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78" r:id="rId9"/>
    <p:sldId id="263" r:id="rId10"/>
    <p:sldId id="277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</p:sldIdLst>
  <p:sldSz cx="10693400" cy="7569200"/>
  <p:notesSz cx="10693400" cy="75692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5501" autoAdjust="0"/>
  </p:normalViewPr>
  <p:slideViewPr>
    <p:cSldViewPr>
      <p:cViewPr varScale="1">
        <p:scale>
          <a:sx n="80" d="100"/>
          <a:sy n="80" d="100"/>
        </p:scale>
        <p:origin x="1320" y="90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3" Type="http://schemas.openxmlformats.org/officeDocument/2006/relationships/image" Target="../media/image2.png"/><Relationship Id="rId7" Type="http://schemas.openxmlformats.org/officeDocument/2006/relationships/image" Target="../media/image6.jpg"/><Relationship Id="rId12" Type="http://schemas.openxmlformats.org/officeDocument/2006/relationships/image" Target="../media/image11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jp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jpg"/><Relationship Id="rId9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9.jpe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jp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3.jp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png"/><Relationship Id="rId5" Type="http://schemas.openxmlformats.org/officeDocument/2006/relationships/image" Target="../media/image49.png"/><Relationship Id="rId4" Type="http://schemas.openxmlformats.org/officeDocument/2006/relationships/image" Target="../media/image48.jp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jpg"/><Relationship Id="rId7" Type="http://schemas.openxmlformats.org/officeDocument/2006/relationships/image" Target="../media/image56.png"/><Relationship Id="rId2" Type="http://schemas.openxmlformats.org/officeDocument/2006/relationships/image" Target="../media/image51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59.png"/><Relationship Id="rId7" Type="http://schemas.openxmlformats.org/officeDocument/2006/relationships/image" Target="../media/image63.png"/><Relationship Id="rId2" Type="http://schemas.openxmlformats.org/officeDocument/2006/relationships/image" Target="../media/image58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2.png"/><Relationship Id="rId5" Type="http://schemas.openxmlformats.org/officeDocument/2006/relationships/image" Target="../media/image61.jpg"/><Relationship Id="rId4" Type="http://schemas.openxmlformats.org/officeDocument/2006/relationships/image" Target="../media/image60.jp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jpg"/><Relationship Id="rId13" Type="http://schemas.openxmlformats.org/officeDocument/2006/relationships/image" Target="../media/image80.png"/><Relationship Id="rId18" Type="http://schemas.openxmlformats.org/officeDocument/2006/relationships/image" Target="../media/image85.jpg"/><Relationship Id="rId26" Type="http://schemas.openxmlformats.org/officeDocument/2006/relationships/image" Target="../media/image93.jpg"/><Relationship Id="rId39" Type="http://schemas.openxmlformats.org/officeDocument/2006/relationships/image" Target="../media/image106.png"/><Relationship Id="rId3" Type="http://schemas.openxmlformats.org/officeDocument/2006/relationships/image" Target="../media/image70.jpg"/><Relationship Id="rId21" Type="http://schemas.openxmlformats.org/officeDocument/2006/relationships/image" Target="../media/image88.png"/><Relationship Id="rId34" Type="http://schemas.openxmlformats.org/officeDocument/2006/relationships/image" Target="../media/image101.jpg"/><Relationship Id="rId7" Type="http://schemas.openxmlformats.org/officeDocument/2006/relationships/image" Target="../media/image74.jpg"/><Relationship Id="rId12" Type="http://schemas.openxmlformats.org/officeDocument/2006/relationships/image" Target="../media/image79.jpg"/><Relationship Id="rId17" Type="http://schemas.openxmlformats.org/officeDocument/2006/relationships/image" Target="../media/image84.jpg"/><Relationship Id="rId25" Type="http://schemas.openxmlformats.org/officeDocument/2006/relationships/image" Target="../media/image92.jpg"/><Relationship Id="rId33" Type="http://schemas.openxmlformats.org/officeDocument/2006/relationships/image" Target="../media/image100.png"/><Relationship Id="rId38" Type="http://schemas.openxmlformats.org/officeDocument/2006/relationships/image" Target="../media/image105.jpg"/><Relationship Id="rId2" Type="http://schemas.openxmlformats.org/officeDocument/2006/relationships/image" Target="../media/image69.png"/><Relationship Id="rId16" Type="http://schemas.openxmlformats.org/officeDocument/2006/relationships/image" Target="../media/image83.png"/><Relationship Id="rId20" Type="http://schemas.openxmlformats.org/officeDocument/2006/relationships/image" Target="../media/image87.png"/><Relationship Id="rId29" Type="http://schemas.openxmlformats.org/officeDocument/2006/relationships/image" Target="../media/image9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3.png"/><Relationship Id="rId11" Type="http://schemas.openxmlformats.org/officeDocument/2006/relationships/image" Target="../media/image78.jpg"/><Relationship Id="rId24" Type="http://schemas.openxmlformats.org/officeDocument/2006/relationships/image" Target="../media/image91.png"/><Relationship Id="rId32" Type="http://schemas.openxmlformats.org/officeDocument/2006/relationships/image" Target="../media/image99.png"/><Relationship Id="rId37" Type="http://schemas.openxmlformats.org/officeDocument/2006/relationships/image" Target="../media/image104.jpg"/><Relationship Id="rId40" Type="http://schemas.openxmlformats.org/officeDocument/2006/relationships/image" Target="../media/image107.jpg"/><Relationship Id="rId5" Type="http://schemas.openxmlformats.org/officeDocument/2006/relationships/image" Target="../media/image72.jpg"/><Relationship Id="rId15" Type="http://schemas.openxmlformats.org/officeDocument/2006/relationships/image" Target="../media/image82.png"/><Relationship Id="rId23" Type="http://schemas.openxmlformats.org/officeDocument/2006/relationships/image" Target="../media/image90.jpg"/><Relationship Id="rId28" Type="http://schemas.openxmlformats.org/officeDocument/2006/relationships/image" Target="../media/image95.jpg"/><Relationship Id="rId36" Type="http://schemas.openxmlformats.org/officeDocument/2006/relationships/image" Target="../media/image103.jpg"/><Relationship Id="rId10" Type="http://schemas.openxmlformats.org/officeDocument/2006/relationships/image" Target="../media/image77.png"/><Relationship Id="rId19" Type="http://schemas.openxmlformats.org/officeDocument/2006/relationships/image" Target="../media/image86.png"/><Relationship Id="rId31" Type="http://schemas.openxmlformats.org/officeDocument/2006/relationships/image" Target="../media/image98.png"/><Relationship Id="rId4" Type="http://schemas.openxmlformats.org/officeDocument/2006/relationships/image" Target="../media/image71.png"/><Relationship Id="rId9" Type="http://schemas.openxmlformats.org/officeDocument/2006/relationships/image" Target="../media/image76.jpg"/><Relationship Id="rId14" Type="http://schemas.openxmlformats.org/officeDocument/2006/relationships/image" Target="../media/image81.jpg"/><Relationship Id="rId22" Type="http://schemas.openxmlformats.org/officeDocument/2006/relationships/image" Target="../media/image89.png"/><Relationship Id="rId27" Type="http://schemas.openxmlformats.org/officeDocument/2006/relationships/image" Target="../media/image94.jpg"/><Relationship Id="rId30" Type="http://schemas.openxmlformats.org/officeDocument/2006/relationships/image" Target="../media/image97.png"/><Relationship Id="rId35" Type="http://schemas.openxmlformats.org/officeDocument/2006/relationships/image" Target="../media/image102.jp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jpg"/><Relationship Id="rId3" Type="http://schemas.openxmlformats.org/officeDocument/2006/relationships/image" Target="../media/image109.jpg"/><Relationship Id="rId7" Type="http://schemas.openxmlformats.org/officeDocument/2006/relationships/image" Target="../media/image113.jpg"/><Relationship Id="rId2" Type="http://schemas.openxmlformats.org/officeDocument/2006/relationships/image" Target="../media/image108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2.jpg"/><Relationship Id="rId5" Type="http://schemas.openxmlformats.org/officeDocument/2006/relationships/image" Target="../media/image111.png"/><Relationship Id="rId4" Type="http://schemas.openxmlformats.org/officeDocument/2006/relationships/image" Target="../media/image110.jp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9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2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/>
          <p:nvPr/>
        </p:nvSpPr>
        <p:spPr>
          <a:xfrm>
            <a:off x="393001" y="351000"/>
            <a:ext cx="9905997" cy="6857996"/>
          </a:xfrm>
          <a:custGeom>
            <a:avLst/>
            <a:gdLst/>
            <a:ahLst/>
            <a:cxnLst/>
            <a:rect l="l" t="t" r="r" b="b"/>
            <a:pathLst>
              <a:path w="9905997" h="6857996">
                <a:moveTo>
                  <a:pt x="0" y="6857996"/>
                </a:moveTo>
                <a:lnTo>
                  <a:pt x="9905997" y="6857996"/>
                </a:lnTo>
                <a:lnTo>
                  <a:pt x="9905997" y="0"/>
                </a:lnTo>
                <a:lnTo>
                  <a:pt x="0" y="0"/>
                </a:lnTo>
                <a:lnTo>
                  <a:pt x="0" y="6857996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302018" y="2518547"/>
            <a:ext cx="7607" cy="0"/>
          </a:xfrm>
          <a:custGeom>
            <a:avLst/>
            <a:gdLst/>
            <a:ahLst/>
            <a:cxnLst/>
            <a:rect l="l" t="t" r="r" b="b"/>
            <a:pathLst>
              <a:path w="7607">
                <a:moveTo>
                  <a:pt x="0" y="0"/>
                </a:moveTo>
                <a:lnTo>
                  <a:pt x="760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2374" y="1276779"/>
            <a:ext cx="7888935" cy="5006437"/>
          </a:xfrm>
          <a:custGeom>
            <a:avLst/>
            <a:gdLst/>
            <a:ahLst/>
            <a:cxnLst/>
            <a:rect l="l" t="t" r="r" b="b"/>
            <a:pathLst>
              <a:path w="7888935" h="5006437">
                <a:moveTo>
                  <a:pt x="0" y="0"/>
                </a:moveTo>
                <a:lnTo>
                  <a:pt x="0" y="5006437"/>
                </a:lnTo>
                <a:lnTo>
                  <a:pt x="7888935" y="5006437"/>
                </a:lnTo>
                <a:lnTo>
                  <a:pt x="7888935" y="0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82374" y="1276779"/>
            <a:ext cx="7888935" cy="5006437"/>
          </a:xfrm>
          <a:custGeom>
            <a:avLst/>
            <a:gdLst/>
            <a:ahLst/>
            <a:cxnLst/>
            <a:rect l="l" t="t" r="r" b="b"/>
            <a:pathLst>
              <a:path w="7888935" h="5006437">
                <a:moveTo>
                  <a:pt x="0" y="0"/>
                </a:moveTo>
                <a:lnTo>
                  <a:pt x="7888935" y="0"/>
                </a:lnTo>
                <a:lnTo>
                  <a:pt x="7888935" y="5006437"/>
                </a:lnTo>
                <a:lnTo>
                  <a:pt x="0" y="5006437"/>
                </a:lnTo>
                <a:lnTo>
                  <a:pt x="0" y="0"/>
                </a:lnTo>
                <a:close/>
              </a:path>
            </a:pathLst>
          </a:custGeom>
          <a:ln w="635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626453" y="2518547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621670" y="2518547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65147" y="1362089"/>
            <a:ext cx="4869401" cy="238461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65147" y="3779487"/>
            <a:ext cx="4869401" cy="21434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73942" y="1377184"/>
            <a:ext cx="1070150" cy="69971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29034" y="2698164"/>
            <a:ext cx="2046256" cy="266196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494767" y="6013584"/>
            <a:ext cx="131634" cy="158827"/>
          </a:xfrm>
          <a:custGeom>
            <a:avLst/>
            <a:gdLst/>
            <a:ahLst/>
            <a:cxnLst/>
            <a:rect l="l" t="t" r="r" b="b"/>
            <a:pathLst>
              <a:path w="131634" h="158827">
                <a:moveTo>
                  <a:pt x="28613" y="52807"/>
                </a:moveTo>
                <a:lnTo>
                  <a:pt x="20026" y="51626"/>
                </a:lnTo>
                <a:lnTo>
                  <a:pt x="18705" y="51471"/>
                </a:lnTo>
                <a:lnTo>
                  <a:pt x="15328" y="50979"/>
                </a:lnTo>
                <a:lnTo>
                  <a:pt x="19047" y="46165"/>
                </a:lnTo>
                <a:lnTo>
                  <a:pt x="28332" y="43206"/>
                </a:lnTo>
                <a:lnTo>
                  <a:pt x="35435" y="41088"/>
                </a:lnTo>
                <a:lnTo>
                  <a:pt x="47539" y="38066"/>
                </a:lnTo>
                <a:lnTo>
                  <a:pt x="61023" y="35333"/>
                </a:lnTo>
                <a:lnTo>
                  <a:pt x="70486" y="33797"/>
                </a:lnTo>
                <a:lnTo>
                  <a:pt x="83269" y="32387"/>
                </a:lnTo>
                <a:lnTo>
                  <a:pt x="95097" y="31917"/>
                </a:lnTo>
                <a:lnTo>
                  <a:pt x="103974" y="31917"/>
                </a:lnTo>
                <a:lnTo>
                  <a:pt x="111643" y="32398"/>
                </a:lnTo>
                <a:lnTo>
                  <a:pt x="118094" y="33364"/>
                </a:lnTo>
                <a:lnTo>
                  <a:pt x="110048" y="43644"/>
                </a:lnTo>
                <a:lnTo>
                  <a:pt x="102212" y="53941"/>
                </a:lnTo>
                <a:lnTo>
                  <a:pt x="94807" y="63974"/>
                </a:lnTo>
                <a:lnTo>
                  <a:pt x="87833" y="73748"/>
                </a:lnTo>
                <a:lnTo>
                  <a:pt x="78313" y="87681"/>
                </a:lnTo>
                <a:lnTo>
                  <a:pt x="71486" y="98243"/>
                </a:lnTo>
                <a:lnTo>
                  <a:pt x="65540" y="108028"/>
                </a:lnTo>
                <a:lnTo>
                  <a:pt x="63583" y="111410"/>
                </a:lnTo>
                <a:lnTo>
                  <a:pt x="57103" y="123404"/>
                </a:lnTo>
                <a:lnTo>
                  <a:pt x="52437" y="133516"/>
                </a:lnTo>
                <a:lnTo>
                  <a:pt x="49618" y="140409"/>
                </a:lnTo>
                <a:lnTo>
                  <a:pt x="48196" y="145846"/>
                </a:lnTo>
                <a:lnTo>
                  <a:pt x="48196" y="152593"/>
                </a:lnTo>
                <a:lnTo>
                  <a:pt x="48930" y="154799"/>
                </a:lnTo>
                <a:lnTo>
                  <a:pt x="51879" y="158028"/>
                </a:lnTo>
                <a:lnTo>
                  <a:pt x="55688" y="158827"/>
                </a:lnTo>
                <a:lnTo>
                  <a:pt x="60526" y="158827"/>
                </a:lnTo>
                <a:lnTo>
                  <a:pt x="65707" y="154025"/>
                </a:lnTo>
                <a:lnTo>
                  <a:pt x="71207" y="144412"/>
                </a:lnTo>
                <a:lnTo>
                  <a:pt x="71866" y="143319"/>
                </a:lnTo>
                <a:lnTo>
                  <a:pt x="74066" y="139459"/>
                </a:lnTo>
                <a:lnTo>
                  <a:pt x="76377" y="135395"/>
                </a:lnTo>
                <a:lnTo>
                  <a:pt x="78141" y="132309"/>
                </a:lnTo>
                <a:lnTo>
                  <a:pt x="80009" y="128461"/>
                </a:lnTo>
                <a:lnTo>
                  <a:pt x="76377" y="125704"/>
                </a:lnTo>
                <a:lnTo>
                  <a:pt x="76993" y="124398"/>
                </a:lnTo>
                <a:lnTo>
                  <a:pt x="80983" y="116381"/>
                </a:lnTo>
                <a:lnTo>
                  <a:pt x="85919" y="107108"/>
                </a:lnTo>
                <a:lnTo>
                  <a:pt x="91801" y="96580"/>
                </a:lnTo>
                <a:lnTo>
                  <a:pt x="98630" y="84795"/>
                </a:lnTo>
                <a:lnTo>
                  <a:pt x="106404" y="71754"/>
                </a:lnTo>
                <a:lnTo>
                  <a:pt x="115124" y="57456"/>
                </a:lnTo>
                <a:lnTo>
                  <a:pt x="116737" y="54888"/>
                </a:lnTo>
                <a:lnTo>
                  <a:pt x="119250" y="51335"/>
                </a:lnTo>
                <a:lnTo>
                  <a:pt x="122666" y="46774"/>
                </a:lnTo>
                <a:lnTo>
                  <a:pt x="126071" y="42241"/>
                </a:lnTo>
                <a:lnTo>
                  <a:pt x="128422" y="38811"/>
                </a:lnTo>
                <a:lnTo>
                  <a:pt x="131000" y="34278"/>
                </a:lnTo>
                <a:lnTo>
                  <a:pt x="131634" y="31700"/>
                </a:lnTo>
                <a:lnTo>
                  <a:pt x="131634" y="28842"/>
                </a:lnTo>
                <a:lnTo>
                  <a:pt x="131467" y="27622"/>
                </a:lnTo>
                <a:lnTo>
                  <a:pt x="130529" y="24767"/>
                </a:lnTo>
                <a:lnTo>
                  <a:pt x="127126" y="14644"/>
                </a:lnTo>
                <a:lnTo>
                  <a:pt x="126097" y="11479"/>
                </a:lnTo>
                <a:lnTo>
                  <a:pt x="124650" y="7976"/>
                </a:lnTo>
                <a:lnTo>
                  <a:pt x="122554" y="5384"/>
                </a:lnTo>
                <a:lnTo>
                  <a:pt x="117932" y="2743"/>
                </a:lnTo>
                <a:lnTo>
                  <a:pt x="114325" y="1742"/>
                </a:lnTo>
                <a:lnTo>
                  <a:pt x="109396" y="1054"/>
                </a:lnTo>
                <a:lnTo>
                  <a:pt x="104482" y="355"/>
                </a:lnTo>
                <a:lnTo>
                  <a:pt x="97776" y="0"/>
                </a:lnTo>
                <a:lnTo>
                  <a:pt x="84505" y="79"/>
                </a:lnTo>
                <a:lnTo>
                  <a:pt x="73049" y="804"/>
                </a:lnTo>
                <a:lnTo>
                  <a:pt x="60066" y="2282"/>
                </a:lnTo>
                <a:lnTo>
                  <a:pt x="45554" y="4509"/>
                </a:lnTo>
                <a:lnTo>
                  <a:pt x="31364" y="7649"/>
                </a:lnTo>
                <a:lnTo>
                  <a:pt x="20850" y="11620"/>
                </a:lnTo>
                <a:lnTo>
                  <a:pt x="14871" y="14579"/>
                </a:lnTo>
                <a:lnTo>
                  <a:pt x="10425" y="18427"/>
                </a:lnTo>
                <a:lnTo>
                  <a:pt x="7531" y="23115"/>
                </a:lnTo>
                <a:lnTo>
                  <a:pt x="4632" y="27812"/>
                </a:lnTo>
                <a:lnTo>
                  <a:pt x="2487" y="34048"/>
                </a:lnTo>
                <a:lnTo>
                  <a:pt x="1090" y="41835"/>
                </a:lnTo>
                <a:lnTo>
                  <a:pt x="353" y="46014"/>
                </a:lnTo>
                <a:lnTo>
                  <a:pt x="0" y="48728"/>
                </a:lnTo>
                <a:lnTo>
                  <a:pt x="0" y="51893"/>
                </a:lnTo>
                <a:lnTo>
                  <a:pt x="2794" y="55752"/>
                </a:lnTo>
                <a:lnTo>
                  <a:pt x="6537" y="56414"/>
                </a:lnTo>
                <a:lnTo>
                  <a:pt x="9561" y="56581"/>
                </a:lnTo>
                <a:lnTo>
                  <a:pt x="31024" y="56667"/>
                </a:lnTo>
                <a:lnTo>
                  <a:pt x="32904" y="54114"/>
                </a:lnTo>
                <a:lnTo>
                  <a:pt x="28613" y="528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491537" y="6010433"/>
            <a:ext cx="138085" cy="165204"/>
          </a:xfrm>
          <a:custGeom>
            <a:avLst/>
            <a:gdLst/>
            <a:ahLst/>
            <a:cxnLst/>
            <a:rect l="l" t="t" r="r" b="b"/>
            <a:pathLst>
              <a:path w="138085" h="165204">
                <a:moveTo>
                  <a:pt x="80507" y="119707"/>
                </a:moveTo>
                <a:lnTo>
                  <a:pt x="76695" y="127488"/>
                </a:lnTo>
                <a:lnTo>
                  <a:pt x="77659" y="131422"/>
                </a:lnTo>
                <a:lnTo>
                  <a:pt x="79197" y="132592"/>
                </a:lnTo>
                <a:lnTo>
                  <a:pt x="77684" y="135411"/>
                </a:lnTo>
                <a:lnTo>
                  <a:pt x="74484" y="141024"/>
                </a:lnTo>
                <a:lnTo>
                  <a:pt x="77188" y="149228"/>
                </a:lnTo>
                <a:lnTo>
                  <a:pt x="77861" y="148123"/>
                </a:lnTo>
                <a:lnTo>
                  <a:pt x="80096" y="144213"/>
                </a:lnTo>
                <a:lnTo>
                  <a:pt x="83286" y="138597"/>
                </a:lnTo>
                <a:lnTo>
                  <a:pt x="84201" y="136999"/>
                </a:lnTo>
                <a:lnTo>
                  <a:pt x="86165" y="132974"/>
                </a:lnTo>
                <a:lnTo>
                  <a:pt x="85190" y="129050"/>
                </a:lnTo>
                <a:lnTo>
                  <a:pt x="83639" y="127880"/>
                </a:lnTo>
                <a:lnTo>
                  <a:pt x="87428" y="120343"/>
                </a:lnTo>
                <a:lnTo>
                  <a:pt x="92337" y="111164"/>
                </a:lnTo>
                <a:lnTo>
                  <a:pt x="98167" y="100756"/>
                </a:lnTo>
                <a:lnTo>
                  <a:pt x="104909" y="89134"/>
                </a:lnTo>
                <a:lnTo>
                  <a:pt x="112554" y="76313"/>
                </a:lnTo>
                <a:lnTo>
                  <a:pt x="121093" y="62309"/>
                </a:lnTo>
                <a:lnTo>
                  <a:pt x="122631" y="59858"/>
                </a:lnTo>
                <a:lnTo>
                  <a:pt x="125117" y="56355"/>
                </a:lnTo>
                <a:lnTo>
                  <a:pt x="128473" y="51858"/>
                </a:lnTo>
                <a:lnTo>
                  <a:pt x="131926" y="47262"/>
                </a:lnTo>
                <a:lnTo>
                  <a:pt x="134377" y="43705"/>
                </a:lnTo>
                <a:lnTo>
                  <a:pt x="135735" y="41278"/>
                </a:lnTo>
                <a:lnTo>
                  <a:pt x="137297" y="38535"/>
                </a:lnTo>
                <a:lnTo>
                  <a:pt x="138085" y="35410"/>
                </a:lnTo>
                <a:lnTo>
                  <a:pt x="138085" y="31360"/>
                </a:lnTo>
                <a:lnTo>
                  <a:pt x="137336" y="28386"/>
                </a:lnTo>
                <a:lnTo>
                  <a:pt x="133412" y="16805"/>
                </a:lnTo>
                <a:lnTo>
                  <a:pt x="132318" y="13439"/>
                </a:lnTo>
                <a:lnTo>
                  <a:pt x="130784" y="9721"/>
                </a:lnTo>
                <a:lnTo>
                  <a:pt x="127988" y="6089"/>
                </a:lnTo>
                <a:lnTo>
                  <a:pt x="125082" y="4436"/>
                </a:lnTo>
                <a:lnTo>
                  <a:pt x="122389" y="2888"/>
                </a:lnTo>
                <a:lnTo>
                  <a:pt x="118465" y="1768"/>
                </a:lnTo>
                <a:lnTo>
                  <a:pt x="113079" y="1009"/>
                </a:lnTo>
                <a:lnTo>
                  <a:pt x="103673" y="163"/>
                </a:lnTo>
                <a:lnTo>
                  <a:pt x="93016" y="0"/>
                </a:lnTo>
                <a:lnTo>
                  <a:pt x="80196" y="555"/>
                </a:lnTo>
                <a:lnTo>
                  <a:pt x="65260" y="1995"/>
                </a:lnTo>
                <a:lnTo>
                  <a:pt x="48258" y="4486"/>
                </a:lnTo>
                <a:lnTo>
                  <a:pt x="33153" y="7873"/>
                </a:lnTo>
                <a:lnTo>
                  <a:pt x="22644" y="11877"/>
                </a:lnTo>
                <a:lnTo>
                  <a:pt x="16153" y="15103"/>
                </a:lnTo>
                <a:lnTo>
                  <a:pt x="11239" y="19373"/>
                </a:lnTo>
                <a:lnTo>
                  <a:pt x="8025" y="24567"/>
                </a:lnTo>
                <a:lnTo>
                  <a:pt x="4925" y="29596"/>
                </a:lnTo>
                <a:lnTo>
                  <a:pt x="6588" y="50753"/>
                </a:lnTo>
                <a:lnTo>
                  <a:pt x="7491" y="45544"/>
                </a:lnTo>
                <a:lnTo>
                  <a:pt x="8812" y="38204"/>
                </a:lnTo>
                <a:lnTo>
                  <a:pt x="10833" y="32285"/>
                </a:lnTo>
                <a:lnTo>
                  <a:pt x="13500" y="27969"/>
                </a:lnTo>
                <a:lnTo>
                  <a:pt x="16078" y="23790"/>
                </a:lnTo>
                <a:lnTo>
                  <a:pt x="20116" y="20337"/>
                </a:lnTo>
                <a:lnTo>
                  <a:pt x="25513" y="17654"/>
                </a:lnTo>
                <a:lnTo>
                  <a:pt x="31191" y="14825"/>
                </a:lnTo>
                <a:lnTo>
                  <a:pt x="39189" y="12539"/>
                </a:lnTo>
                <a:lnTo>
                  <a:pt x="49324" y="10837"/>
                </a:lnTo>
                <a:lnTo>
                  <a:pt x="66084" y="8383"/>
                </a:lnTo>
                <a:lnTo>
                  <a:pt x="81042" y="6953"/>
                </a:lnTo>
                <a:lnTo>
                  <a:pt x="93747" y="6431"/>
                </a:lnTo>
                <a:lnTo>
                  <a:pt x="104143" y="6634"/>
                </a:lnTo>
                <a:lnTo>
                  <a:pt x="112176" y="7380"/>
                </a:lnTo>
                <a:lnTo>
                  <a:pt x="117778" y="8183"/>
                </a:lnTo>
                <a:lnTo>
                  <a:pt x="121881" y="10023"/>
                </a:lnTo>
                <a:lnTo>
                  <a:pt x="124978" y="12550"/>
                </a:lnTo>
                <a:lnTo>
                  <a:pt x="126324" y="15826"/>
                </a:lnTo>
                <a:lnTo>
                  <a:pt x="127289" y="18825"/>
                </a:lnTo>
                <a:lnTo>
                  <a:pt x="131277" y="30622"/>
                </a:lnTo>
                <a:lnTo>
                  <a:pt x="131645" y="31994"/>
                </a:lnTo>
                <a:lnTo>
                  <a:pt x="131137" y="36339"/>
                </a:lnTo>
                <a:lnTo>
                  <a:pt x="128902" y="40288"/>
                </a:lnTo>
                <a:lnTo>
                  <a:pt x="126605" y="43615"/>
                </a:lnTo>
                <a:lnTo>
                  <a:pt x="123314" y="47996"/>
                </a:lnTo>
                <a:lnTo>
                  <a:pt x="119797" y="52698"/>
                </a:lnTo>
                <a:lnTo>
                  <a:pt x="117270" y="56265"/>
                </a:lnTo>
                <a:lnTo>
                  <a:pt x="115618" y="58893"/>
                </a:lnTo>
                <a:lnTo>
                  <a:pt x="113724" y="61981"/>
                </a:lnTo>
                <a:lnTo>
                  <a:pt x="105224" y="75983"/>
                </a:lnTo>
                <a:lnTo>
                  <a:pt x="97643" y="88772"/>
                </a:lnTo>
                <a:lnTo>
                  <a:pt x="90990" y="100333"/>
                </a:lnTo>
                <a:lnTo>
                  <a:pt x="85275" y="110650"/>
                </a:lnTo>
                <a:lnTo>
                  <a:pt x="80507" y="119707"/>
                </a:lnTo>
                <a:close/>
              </a:path>
              <a:path w="138085" h="165204">
                <a:moveTo>
                  <a:pt x="74484" y="141024"/>
                </a:moveTo>
                <a:lnTo>
                  <a:pt x="73263" y="143198"/>
                </a:lnTo>
                <a:lnTo>
                  <a:pt x="71640" y="145966"/>
                </a:lnTo>
                <a:lnTo>
                  <a:pt x="65265" y="157100"/>
                </a:lnTo>
                <a:lnTo>
                  <a:pt x="60933" y="158753"/>
                </a:lnTo>
                <a:lnTo>
                  <a:pt x="57769" y="158753"/>
                </a:lnTo>
                <a:lnTo>
                  <a:pt x="55105" y="156392"/>
                </a:lnTo>
                <a:lnTo>
                  <a:pt x="54659" y="152950"/>
                </a:lnTo>
                <a:lnTo>
                  <a:pt x="54659" y="149433"/>
                </a:lnTo>
                <a:lnTo>
                  <a:pt x="56005" y="144379"/>
                </a:lnTo>
                <a:lnTo>
                  <a:pt x="58658" y="137888"/>
                </a:lnTo>
                <a:lnTo>
                  <a:pt x="64610" y="125287"/>
                </a:lnTo>
                <a:lnTo>
                  <a:pt x="71550" y="112807"/>
                </a:lnTo>
                <a:lnTo>
                  <a:pt x="78799" y="100965"/>
                </a:lnTo>
                <a:lnTo>
                  <a:pt x="85822" y="90222"/>
                </a:lnTo>
                <a:lnTo>
                  <a:pt x="93698" y="78758"/>
                </a:lnTo>
                <a:lnTo>
                  <a:pt x="100344" y="69436"/>
                </a:lnTo>
                <a:lnTo>
                  <a:pt x="107738" y="59404"/>
                </a:lnTo>
                <a:lnTo>
                  <a:pt x="115582" y="49083"/>
                </a:lnTo>
                <a:lnTo>
                  <a:pt x="123847" y="38509"/>
                </a:lnTo>
                <a:lnTo>
                  <a:pt x="121791" y="33315"/>
                </a:lnTo>
                <a:lnTo>
                  <a:pt x="115186" y="32339"/>
                </a:lnTo>
                <a:lnTo>
                  <a:pt x="107287" y="31843"/>
                </a:lnTo>
                <a:lnTo>
                  <a:pt x="98323" y="31843"/>
                </a:lnTo>
                <a:lnTo>
                  <a:pt x="89655" y="32099"/>
                </a:lnTo>
                <a:lnTo>
                  <a:pt x="77114" y="33248"/>
                </a:lnTo>
                <a:lnTo>
                  <a:pt x="63676" y="35309"/>
                </a:lnTo>
                <a:lnTo>
                  <a:pt x="54338" y="37135"/>
                </a:lnTo>
                <a:lnTo>
                  <a:pt x="41744" y="40071"/>
                </a:lnTo>
                <a:lnTo>
                  <a:pt x="30579" y="43283"/>
                </a:lnTo>
                <a:lnTo>
                  <a:pt x="16837" y="47668"/>
                </a:lnTo>
                <a:lnTo>
                  <a:pt x="14414" y="49874"/>
                </a:lnTo>
                <a:lnTo>
                  <a:pt x="14414" y="52900"/>
                </a:lnTo>
                <a:lnTo>
                  <a:pt x="16178" y="56506"/>
                </a:lnTo>
                <a:lnTo>
                  <a:pt x="12597" y="56481"/>
                </a:lnTo>
                <a:lnTo>
                  <a:pt x="10005" y="56330"/>
                </a:lnTo>
                <a:lnTo>
                  <a:pt x="6451" y="54919"/>
                </a:lnTo>
                <a:lnTo>
                  <a:pt x="6588" y="50753"/>
                </a:lnTo>
                <a:lnTo>
                  <a:pt x="4925" y="29596"/>
                </a:lnTo>
                <a:lnTo>
                  <a:pt x="2613" y="36264"/>
                </a:lnTo>
                <a:lnTo>
                  <a:pt x="1141" y="44413"/>
                </a:lnTo>
                <a:lnTo>
                  <a:pt x="111" y="50282"/>
                </a:lnTo>
                <a:lnTo>
                  <a:pt x="0" y="55718"/>
                </a:lnTo>
                <a:lnTo>
                  <a:pt x="1483" y="59173"/>
                </a:lnTo>
                <a:lnTo>
                  <a:pt x="4597" y="61928"/>
                </a:lnTo>
                <a:lnTo>
                  <a:pt x="7326" y="62399"/>
                </a:lnTo>
                <a:lnTo>
                  <a:pt x="9385" y="62781"/>
                </a:lnTo>
                <a:lnTo>
                  <a:pt x="12546" y="62943"/>
                </a:lnTo>
                <a:lnTo>
                  <a:pt x="35013" y="62917"/>
                </a:lnTo>
                <a:lnTo>
                  <a:pt x="38249" y="61359"/>
                </a:lnTo>
                <a:lnTo>
                  <a:pt x="39356" y="58728"/>
                </a:lnTo>
                <a:lnTo>
                  <a:pt x="39356" y="54778"/>
                </a:lnTo>
                <a:lnTo>
                  <a:pt x="34733" y="53216"/>
                </a:lnTo>
                <a:lnTo>
                  <a:pt x="25549" y="51844"/>
                </a:lnTo>
                <a:lnTo>
                  <a:pt x="29538" y="50386"/>
                </a:lnTo>
                <a:lnTo>
                  <a:pt x="32547" y="49432"/>
                </a:lnTo>
                <a:lnTo>
                  <a:pt x="39225" y="47430"/>
                </a:lnTo>
                <a:lnTo>
                  <a:pt x="51316" y="44396"/>
                </a:lnTo>
                <a:lnTo>
                  <a:pt x="64832" y="41660"/>
                </a:lnTo>
                <a:lnTo>
                  <a:pt x="79191" y="39550"/>
                </a:lnTo>
                <a:lnTo>
                  <a:pt x="92557" y="38510"/>
                </a:lnTo>
                <a:lnTo>
                  <a:pt x="104625" y="38395"/>
                </a:lnTo>
                <a:lnTo>
                  <a:pt x="115239" y="39032"/>
                </a:lnTo>
                <a:lnTo>
                  <a:pt x="110810" y="44723"/>
                </a:lnTo>
                <a:lnTo>
                  <a:pt x="102885" y="55131"/>
                </a:lnTo>
                <a:lnTo>
                  <a:pt x="95409" y="65256"/>
                </a:lnTo>
                <a:lnTo>
                  <a:pt x="88416" y="75061"/>
                </a:lnTo>
                <a:lnTo>
                  <a:pt x="78786" y="89158"/>
                </a:lnTo>
                <a:lnTo>
                  <a:pt x="71951" y="99740"/>
                </a:lnTo>
                <a:lnTo>
                  <a:pt x="65987" y="109552"/>
                </a:lnTo>
                <a:lnTo>
                  <a:pt x="63787" y="113362"/>
                </a:lnTo>
                <a:lnTo>
                  <a:pt x="57347" y="125321"/>
                </a:lnTo>
                <a:lnTo>
                  <a:pt x="52689" y="135436"/>
                </a:lnTo>
                <a:lnTo>
                  <a:pt x="49679" y="142802"/>
                </a:lnTo>
                <a:lnTo>
                  <a:pt x="48207" y="148529"/>
                </a:lnTo>
                <a:lnTo>
                  <a:pt x="48207" y="156568"/>
                </a:lnTo>
                <a:lnTo>
                  <a:pt x="49222" y="159527"/>
                </a:lnTo>
                <a:lnTo>
                  <a:pt x="53327" y="163999"/>
                </a:lnTo>
                <a:lnTo>
                  <a:pt x="55966" y="165204"/>
                </a:lnTo>
                <a:lnTo>
                  <a:pt x="65059" y="165204"/>
                </a:lnTo>
                <a:lnTo>
                  <a:pt x="71053" y="159959"/>
                </a:lnTo>
                <a:lnTo>
                  <a:pt x="77188" y="149228"/>
                </a:lnTo>
                <a:lnTo>
                  <a:pt x="74484" y="141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605704" y="6082056"/>
            <a:ext cx="71882" cy="79131"/>
          </a:xfrm>
          <a:custGeom>
            <a:avLst/>
            <a:gdLst/>
            <a:ahLst/>
            <a:cxnLst/>
            <a:rect l="l" t="t" r="r" b="b"/>
            <a:pathLst>
              <a:path w="71882" h="79131">
                <a:moveTo>
                  <a:pt x="0" y="48206"/>
                </a:moveTo>
                <a:lnTo>
                  <a:pt x="0" y="53999"/>
                </a:lnTo>
                <a:lnTo>
                  <a:pt x="1004" y="59244"/>
                </a:lnTo>
                <a:lnTo>
                  <a:pt x="3023" y="63943"/>
                </a:lnTo>
                <a:lnTo>
                  <a:pt x="5044" y="68640"/>
                </a:lnTo>
                <a:lnTo>
                  <a:pt x="7736" y="72348"/>
                </a:lnTo>
                <a:lnTo>
                  <a:pt x="11113" y="75055"/>
                </a:lnTo>
                <a:lnTo>
                  <a:pt x="14490" y="77773"/>
                </a:lnTo>
                <a:lnTo>
                  <a:pt x="17132" y="64057"/>
                </a:lnTo>
                <a:lnTo>
                  <a:pt x="13756" y="61631"/>
                </a:lnTo>
                <a:lnTo>
                  <a:pt x="13756" y="56130"/>
                </a:lnTo>
                <a:lnTo>
                  <a:pt x="14681" y="51687"/>
                </a:lnTo>
                <a:lnTo>
                  <a:pt x="16510" y="43469"/>
                </a:lnTo>
                <a:lnTo>
                  <a:pt x="17539" y="40398"/>
                </a:lnTo>
                <a:lnTo>
                  <a:pt x="19559" y="37324"/>
                </a:lnTo>
                <a:lnTo>
                  <a:pt x="22569" y="34274"/>
                </a:lnTo>
                <a:lnTo>
                  <a:pt x="25579" y="31240"/>
                </a:lnTo>
                <a:lnTo>
                  <a:pt x="29236" y="28230"/>
                </a:lnTo>
                <a:lnTo>
                  <a:pt x="33581" y="25246"/>
                </a:lnTo>
                <a:lnTo>
                  <a:pt x="37898" y="22287"/>
                </a:lnTo>
                <a:lnTo>
                  <a:pt x="43117" y="18961"/>
                </a:lnTo>
                <a:lnTo>
                  <a:pt x="49201" y="15288"/>
                </a:lnTo>
                <a:lnTo>
                  <a:pt x="45468" y="21523"/>
                </a:lnTo>
                <a:lnTo>
                  <a:pt x="42635" y="27061"/>
                </a:lnTo>
                <a:lnTo>
                  <a:pt x="40731" y="31863"/>
                </a:lnTo>
                <a:lnTo>
                  <a:pt x="38826" y="36676"/>
                </a:lnTo>
                <a:lnTo>
                  <a:pt x="37857" y="41388"/>
                </a:lnTo>
                <a:lnTo>
                  <a:pt x="37857" y="49160"/>
                </a:lnTo>
                <a:lnTo>
                  <a:pt x="38481" y="52462"/>
                </a:lnTo>
                <a:lnTo>
                  <a:pt x="39740" y="55904"/>
                </a:lnTo>
                <a:lnTo>
                  <a:pt x="32321" y="61339"/>
                </a:lnTo>
                <a:lnTo>
                  <a:pt x="27039" y="64057"/>
                </a:lnTo>
                <a:lnTo>
                  <a:pt x="26008" y="78676"/>
                </a:lnTo>
                <a:lnTo>
                  <a:pt x="36184" y="73390"/>
                </a:lnTo>
                <a:lnTo>
                  <a:pt x="47548" y="62179"/>
                </a:lnTo>
                <a:lnTo>
                  <a:pt x="53060" y="62481"/>
                </a:lnTo>
                <a:lnTo>
                  <a:pt x="57276" y="61887"/>
                </a:lnTo>
                <a:lnTo>
                  <a:pt x="60210" y="60425"/>
                </a:lnTo>
                <a:lnTo>
                  <a:pt x="63144" y="58953"/>
                </a:lnTo>
                <a:lnTo>
                  <a:pt x="67031" y="56018"/>
                </a:lnTo>
                <a:lnTo>
                  <a:pt x="71882" y="51612"/>
                </a:lnTo>
                <a:lnTo>
                  <a:pt x="71882" y="44232"/>
                </a:lnTo>
                <a:lnTo>
                  <a:pt x="68644" y="46669"/>
                </a:lnTo>
                <a:lnTo>
                  <a:pt x="65610" y="48920"/>
                </a:lnTo>
                <a:lnTo>
                  <a:pt x="62359" y="50900"/>
                </a:lnTo>
                <a:lnTo>
                  <a:pt x="58676" y="51838"/>
                </a:lnTo>
                <a:lnTo>
                  <a:pt x="55030" y="49858"/>
                </a:lnTo>
                <a:lnTo>
                  <a:pt x="57899" y="45157"/>
                </a:lnTo>
                <a:lnTo>
                  <a:pt x="60149" y="40128"/>
                </a:lnTo>
                <a:lnTo>
                  <a:pt x="61812" y="34771"/>
                </a:lnTo>
                <a:lnTo>
                  <a:pt x="63460" y="29411"/>
                </a:lnTo>
                <a:lnTo>
                  <a:pt x="64274" y="24979"/>
                </a:lnTo>
                <a:lnTo>
                  <a:pt x="64274" y="17854"/>
                </a:lnTo>
                <a:lnTo>
                  <a:pt x="62738" y="14018"/>
                </a:lnTo>
                <a:lnTo>
                  <a:pt x="59803" y="11695"/>
                </a:lnTo>
                <a:lnTo>
                  <a:pt x="57010" y="11108"/>
                </a:lnTo>
                <a:lnTo>
                  <a:pt x="58713" y="9204"/>
                </a:lnTo>
                <a:lnTo>
                  <a:pt x="59551" y="6043"/>
                </a:lnTo>
                <a:lnTo>
                  <a:pt x="58562" y="2653"/>
                </a:lnTo>
                <a:lnTo>
                  <a:pt x="54598" y="532"/>
                </a:lnTo>
                <a:lnTo>
                  <a:pt x="51879" y="0"/>
                </a:lnTo>
                <a:lnTo>
                  <a:pt x="43588" y="0"/>
                </a:lnTo>
                <a:lnTo>
                  <a:pt x="38343" y="1522"/>
                </a:lnTo>
                <a:lnTo>
                  <a:pt x="32692" y="4556"/>
                </a:lnTo>
                <a:lnTo>
                  <a:pt x="27039" y="7617"/>
                </a:lnTo>
                <a:lnTo>
                  <a:pt x="21744" y="11605"/>
                </a:lnTo>
                <a:lnTo>
                  <a:pt x="16790" y="16559"/>
                </a:lnTo>
                <a:lnTo>
                  <a:pt x="11837" y="21512"/>
                </a:lnTo>
                <a:lnTo>
                  <a:pt x="7797" y="26845"/>
                </a:lnTo>
                <a:lnTo>
                  <a:pt x="4673" y="32571"/>
                </a:lnTo>
                <a:lnTo>
                  <a:pt x="1563" y="38299"/>
                </a:lnTo>
                <a:lnTo>
                  <a:pt x="0" y="43508"/>
                </a:lnTo>
                <a:lnTo>
                  <a:pt x="0" y="48206"/>
                </a:lnTo>
                <a:close/>
              </a:path>
              <a:path w="71882" h="79131">
                <a:moveTo>
                  <a:pt x="23889" y="64057"/>
                </a:moveTo>
                <a:lnTo>
                  <a:pt x="17132" y="64057"/>
                </a:lnTo>
                <a:lnTo>
                  <a:pt x="14490" y="77773"/>
                </a:lnTo>
                <a:lnTo>
                  <a:pt x="18238" y="79131"/>
                </a:lnTo>
                <a:lnTo>
                  <a:pt x="22341" y="79131"/>
                </a:lnTo>
                <a:lnTo>
                  <a:pt x="26008" y="78676"/>
                </a:lnTo>
                <a:lnTo>
                  <a:pt x="27039" y="64057"/>
                </a:lnTo>
                <a:lnTo>
                  <a:pt x="23889" y="64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602479" y="6079148"/>
            <a:ext cx="55194" cy="85271"/>
          </a:xfrm>
          <a:custGeom>
            <a:avLst/>
            <a:gdLst/>
            <a:ahLst/>
            <a:cxnLst/>
            <a:rect l="l" t="t" r="r" b="b"/>
            <a:pathLst>
              <a:path w="55194" h="85271">
                <a:moveTo>
                  <a:pt x="20205" y="63733"/>
                </a:moveTo>
                <a:lnTo>
                  <a:pt x="20205" y="61104"/>
                </a:lnTo>
                <a:lnTo>
                  <a:pt x="20574" y="57422"/>
                </a:lnTo>
                <a:lnTo>
                  <a:pt x="20156" y="38295"/>
                </a:lnTo>
                <a:lnTo>
                  <a:pt x="17858" y="41813"/>
                </a:lnTo>
                <a:lnTo>
                  <a:pt x="16588" y="45686"/>
                </a:lnTo>
                <a:lnTo>
                  <a:pt x="13769" y="58372"/>
                </a:lnTo>
                <a:lnTo>
                  <a:pt x="13769" y="63617"/>
                </a:lnTo>
                <a:lnTo>
                  <a:pt x="15493" y="70183"/>
                </a:lnTo>
                <a:lnTo>
                  <a:pt x="31052" y="70183"/>
                </a:lnTo>
                <a:lnTo>
                  <a:pt x="27114" y="63733"/>
                </a:lnTo>
                <a:lnTo>
                  <a:pt x="20205" y="63733"/>
                </a:lnTo>
                <a:close/>
              </a:path>
              <a:path w="55194" h="85271">
                <a:moveTo>
                  <a:pt x="62740" y="51438"/>
                </a:moveTo>
                <a:lnTo>
                  <a:pt x="64936" y="47388"/>
                </a:lnTo>
                <a:lnTo>
                  <a:pt x="66725" y="43083"/>
                </a:lnTo>
                <a:lnTo>
                  <a:pt x="68111" y="38626"/>
                </a:lnTo>
                <a:lnTo>
                  <a:pt x="69875" y="32910"/>
                </a:lnTo>
                <a:lnTo>
                  <a:pt x="70728" y="28237"/>
                </a:lnTo>
                <a:lnTo>
                  <a:pt x="70728" y="19956"/>
                </a:lnTo>
                <a:lnTo>
                  <a:pt x="70040" y="16983"/>
                </a:lnTo>
                <a:lnTo>
                  <a:pt x="68543" y="14989"/>
                </a:lnTo>
                <a:lnTo>
                  <a:pt x="65242" y="12325"/>
                </a:lnTo>
                <a:lnTo>
                  <a:pt x="66001" y="8959"/>
                </a:lnTo>
                <a:lnTo>
                  <a:pt x="66001" y="5869"/>
                </a:lnTo>
                <a:lnTo>
                  <a:pt x="64338" y="3281"/>
                </a:lnTo>
                <a:lnTo>
                  <a:pt x="61318" y="1644"/>
                </a:lnTo>
                <a:lnTo>
                  <a:pt x="59308" y="779"/>
                </a:lnTo>
                <a:lnTo>
                  <a:pt x="48170" y="0"/>
                </a:lnTo>
                <a:lnTo>
                  <a:pt x="34394" y="4628"/>
                </a:lnTo>
                <a:lnTo>
                  <a:pt x="28486" y="7814"/>
                </a:lnTo>
                <a:lnTo>
                  <a:pt x="22887" y="12030"/>
                </a:lnTo>
                <a:lnTo>
                  <a:pt x="17729" y="17174"/>
                </a:lnTo>
                <a:lnTo>
                  <a:pt x="13679" y="31613"/>
                </a:lnTo>
                <a:lnTo>
                  <a:pt x="17564" y="26469"/>
                </a:lnTo>
                <a:lnTo>
                  <a:pt x="22291" y="21746"/>
                </a:lnTo>
                <a:lnTo>
                  <a:pt x="27002" y="17048"/>
                </a:lnTo>
                <a:lnTo>
                  <a:pt x="32092" y="13184"/>
                </a:lnTo>
                <a:lnTo>
                  <a:pt x="37439" y="10305"/>
                </a:lnTo>
                <a:lnTo>
                  <a:pt x="42608" y="7537"/>
                </a:lnTo>
                <a:lnTo>
                  <a:pt x="47386" y="6126"/>
                </a:lnTo>
                <a:lnTo>
                  <a:pt x="54546" y="6126"/>
                </a:lnTo>
                <a:lnTo>
                  <a:pt x="56781" y="6532"/>
                </a:lnTo>
                <a:lnTo>
                  <a:pt x="59550" y="9124"/>
                </a:lnTo>
                <a:lnTo>
                  <a:pt x="57823" y="11879"/>
                </a:lnTo>
                <a:lnTo>
                  <a:pt x="59575" y="17163"/>
                </a:lnTo>
                <a:lnTo>
                  <a:pt x="62283" y="17732"/>
                </a:lnTo>
                <a:lnTo>
                  <a:pt x="64288" y="20274"/>
                </a:lnTo>
                <a:lnTo>
                  <a:pt x="64288" y="27549"/>
                </a:lnTo>
                <a:lnTo>
                  <a:pt x="63500" y="31704"/>
                </a:lnTo>
                <a:lnTo>
                  <a:pt x="61951" y="36719"/>
                </a:lnTo>
                <a:lnTo>
                  <a:pt x="62740" y="51438"/>
                </a:lnTo>
                <a:close/>
              </a:path>
              <a:path w="55194" h="85271">
                <a:moveTo>
                  <a:pt x="1104" y="63060"/>
                </a:moveTo>
                <a:lnTo>
                  <a:pt x="3289" y="68115"/>
                </a:lnTo>
                <a:lnTo>
                  <a:pt x="5514" y="73295"/>
                </a:lnTo>
                <a:lnTo>
                  <a:pt x="8549" y="77449"/>
                </a:lnTo>
                <a:lnTo>
                  <a:pt x="12318" y="80473"/>
                </a:lnTo>
                <a:lnTo>
                  <a:pt x="16271" y="83659"/>
                </a:lnTo>
                <a:lnTo>
                  <a:pt x="20727" y="85271"/>
                </a:lnTo>
                <a:lnTo>
                  <a:pt x="25566" y="85271"/>
                </a:lnTo>
                <a:lnTo>
                  <a:pt x="30358" y="84638"/>
                </a:lnTo>
                <a:lnTo>
                  <a:pt x="40827" y="79283"/>
                </a:lnTo>
                <a:lnTo>
                  <a:pt x="52209" y="68380"/>
                </a:lnTo>
                <a:lnTo>
                  <a:pt x="57607" y="68560"/>
                </a:lnTo>
                <a:lnTo>
                  <a:pt x="61696" y="67797"/>
                </a:lnTo>
                <a:lnTo>
                  <a:pt x="64871" y="66220"/>
                </a:lnTo>
                <a:lnTo>
                  <a:pt x="68097" y="64608"/>
                </a:lnTo>
                <a:lnTo>
                  <a:pt x="72161" y="61561"/>
                </a:lnTo>
                <a:lnTo>
                  <a:pt x="77280" y="56900"/>
                </a:lnTo>
                <a:lnTo>
                  <a:pt x="78334" y="54524"/>
                </a:lnTo>
                <a:lnTo>
                  <a:pt x="78334" y="47148"/>
                </a:lnTo>
                <a:lnTo>
                  <a:pt x="73165" y="44570"/>
                </a:lnTo>
                <a:lnTo>
                  <a:pt x="66930" y="49228"/>
                </a:lnTo>
                <a:lnTo>
                  <a:pt x="66106" y="49827"/>
                </a:lnTo>
                <a:lnTo>
                  <a:pt x="62740" y="51438"/>
                </a:lnTo>
                <a:lnTo>
                  <a:pt x="61951" y="36719"/>
                </a:lnTo>
                <a:lnTo>
                  <a:pt x="60389" y="41798"/>
                </a:lnTo>
                <a:lnTo>
                  <a:pt x="58218" y="46640"/>
                </a:lnTo>
                <a:lnTo>
                  <a:pt x="55511" y="51083"/>
                </a:lnTo>
                <a:lnTo>
                  <a:pt x="55982" y="55046"/>
                </a:lnTo>
                <a:lnTo>
                  <a:pt x="57962" y="57026"/>
                </a:lnTo>
                <a:lnTo>
                  <a:pt x="61901" y="57966"/>
                </a:lnTo>
                <a:lnTo>
                  <a:pt x="65407" y="57523"/>
                </a:lnTo>
                <a:lnTo>
                  <a:pt x="68900" y="55643"/>
                </a:lnTo>
                <a:lnTo>
                  <a:pt x="66141" y="57915"/>
                </a:lnTo>
                <a:lnTo>
                  <a:pt x="63820" y="59528"/>
                </a:lnTo>
                <a:lnTo>
                  <a:pt x="59565" y="61663"/>
                </a:lnTo>
                <a:lnTo>
                  <a:pt x="55831" y="62130"/>
                </a:lnTo>
                <a:lnTo>
                  <a:pt x="50953" y="61865"/>
                </a:lnTo>
                <a:lnTo>
                  <a:pt x="48310" y="63009"/>
                </a:lnTo>
                <a:lnTo>
                  <a:pt x="46130" y="65516"/>
                </a:lnTo>
                <a:lnTo>
                  <a:pt x="35017" y="75480"/>
                </a:lnTo>
                <a:lnTo>
                  <a:pt x="25566" y="78821"/>
                </a:lnTo>
                <a:lnTo>
                  <a:pt x="22185" y="78821"/>
                </a:lnTo>
                <a:lnTo>
                  <a:pt x="19176" y="77716"/>
                </a:lnTo>
                <a:lnTo>
                  <a:pt x="16357" y="75444"/>
                </a:lnTo>
                <a:lnTo>
                  <a:pt x="13412" y="73093"/>
                </a:lnTo>
                <a:lnTo>
                  <a:pt x="11012" y="69777"/>
                </a:lnTo>
                <a:lnTo>
                  <a:pt x="9222" y="65572"/>
                </a:lnTo>
                <a:lnTo>
                  <a:pt x="7379" y="61306"/>
                </a:lnTo>
                <a:lnTo>
                  <a:pt x="6454" y="56443"/>
                </a:lnTo>
                <a:lnTo>
                  <a:pt x="6454" y="46968"/>
                </a:lnTo>
                <a:lnTo>
                  <a:pt x="7886" y="42229"/>
                </a:lnTo>
                <a:lnTo>
                  <a:pt x="10731" y="37025"/>
                </a:lnTo>
                <a:lnTo>
                  <a:pt x="13679" y="31613"/>
                </a:lnTo>
                <a:lnTo>
                  <a:pt x="17729" y="17174"/>
                </a:lnTo>
                <a:lnTo>
                  <a:pt x="12574" y="22354"/>
                </a:lnTo>
                <a:lnTo>
                  <a:pt x="8308" y="27995"/>
                </a:lnTo>
                <a:lnTo>
                  <a:pt x="5068" y="33950"/>
                </a:lnTo>
                <a:lnTo>
                  <a:pt x="1701" y="40110"/>
                </a:lnTo>
                <a:lnTo>
                  <a:pt x="0" y="45877"/>
                </a:lnTo>
                <a:lnTo>
                  <a:pt x="0" y="57332"/>
                </a:lnTo>
                <a:lnTo>
                  <a:pt x="1104" y="63060"/>
                </a:lnTo>
                <a:close/>
              </a:path>
              <a:path w="55194" h="85271">
                <a:moveTo>
                  <a:pt x="23662" y="44797"/>
                </a:moveTo>
                <a:lnTo>
                  <a:pt x="25440" y="42129"/>
                </a:lnTo>
                <a:lnTo>
                  <a:pt x="28079" y="39451"/>
                </a:lnTo>
                <a:lnTo>
                  <a:pt x="30962" y="36556"/>
                </a:lnTo>
                <a:lnTo>
                  <a:pt x="34505" y="33633"/>
                </a:lnTo>
                <a:lnTo>
                  <a:pt x="38620" y="30815"/>
                </a:lnTo>
                <a:lnTo>
                  <a:pt x="40196" y="29749"/>
                </a:lnTo>
                <a:lnTo>
                  <a:pt x="43689" y="27438"/>
                </a:lnTo>
                <a:lnTo>
                  <a:pt x="42633" y="29608"/>
                </a:lnTo>
                <a:lnTo>
                  <a:pt x="40960" y="33568"/>
                </a:lnTo>
                <a:lnTo>
                  <a:pt x="38915" y="38752"/>
                </a:lnTo>
                <a:lnTo>
                  <a:pt x="37871" y="43907"/>
                </a:lnTo>
                <a:lnTo>
                  <a:pt x="37871" y="51705"/>
                </a:lnTo>
                <a:lnTo>
                  <a:pt x="38303" y="54614"/>
                </a:lnTo>
                <a:lnTo>
                  <a:pt x="39166" y="57574"/>
                </a:lnTo>
                <a:lnTo>
                  <a:pt x="31294" y="63109"/>
                </a:lnTo>
                <a:lnTo>
                  <a:pt x="28129" y="63733"/>
                </a:lnTo>
                <a:lnTo>
                  <a:pt x="27114" y="63733"/>
                </a:lnTo>
                <a:lnTo>
                  <a:pt x="31052" y="70183"/>
                </a:lnTo>
                <a:lnTo>
                  <a:pt x="36705" y="67391"/>
                </a:lnTo>
                <a:lnTo>
                  <a:pt x="44870" y="61422"/>
                </a:lnTo>
                <a:lnTo>
                  <a:pt x="46000" y="57713"/>
                </a:lnTo>
                <a:lnTo>
                  <a:pt x="44884" y="54654"/>
                </a:lnTo>
                <a:lnTo>
                  <a:pt x="44311" y="51679"/>
                </a:lnTo>
                <a:lnTo>
                  <a:pt x="44311" y="44721"/>
                </a:lnTo>
                <a:lnTo>
                  <a:pt x="45200" y="40365"/>
                </a:lnTo>
                <a:lnTo>
                  <a:pt x="46954" y="35958"/>
                </a:lnTo>
                <a:lnTo>
                  <a:pt x="48783" y="31337"/>
                </a:lnTo>
                <a:lnTo>
                  <a:pt x="51561" y="25925"/>
                </a:lnTo>
                <a:lnTo>
                  <a:pt x="55194" y="19852"/>
                </a:lnTo>
                <a:lnTo>
                  <a:pt x="50763" y="15435"/>
                </a:lnTo>
                <a:lnTo>
                  <a:pt x="44703" y="19093"/>
                </a:lnTo>
                <a:lnTo>
                  <a:pt x="39383" y="22469"/>
                </a:lnTo>
                <a:lnTo>
                  <a:pt x="34977" y="25505"/>
                </a:lnTo>
                <a:lnTo>
                  <a:pt x="30520" y="28554"/>
                </a:lnTo>
                <a:lnTo>
                  <a:pt x="26657" y="31729"/>
                </a:lnTo>
                <a:lnTo>
                  <a:pt x="23496" y="34914"/>
                </a:lnTo>
                <a:lnTo>
                  <a:pt x="20156" y="38295"/>
                </a:lnTo>
                <a:lnTo>
                  <a:pt x="20574" y="57422"/>
                </a:lnTo>
                <a:lnTo>
                  <a:pt x="22783" y="47388"/>
                </a:lnTo>
                <a:lnTo>
                  <a:pt x="23662" y="4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676826" y="6050239"/>
            <a:ext cx="71880" cy="115681"/>
          </a:xfrm>
          <a:custGeom>
            <a:avLst/>
            <a:gdLst/>
            <a:ahLst/>
            <a:cxnLst/>
            <a:rect l="l" t="t" r="r" b="b"/>
            <a:pathLst>
              <a:path w="71880" h="115681">
                <a:moveTo>
                  <a:pt x="3757" y="109270"/>
                </a:moveTo>
                <a:lnTo>
                  <a:pt x="5777" y="111833"/>
                </a:lnTo>
                <a:lnTo>
                  <a:pt x="7796" y="114400"/>
                </a:lnTo>
                <a:lnTo>
                  <a:pt x="10450" y="115681"/>
                </a:lnTo>
                <a:lnTo>
                  <a:pt x="13765" y="115681"/>
                </a:lnTo>
                <a:lnTo>
                  <a:pt x="15755" y="115534"/>
                </a:lnTo>
                <a:lnTo>
                  <a:pt x="23705" y="112767"/>
                </a:lnTo>
                <a:lnTo>
                  <a:pt x="33344" y="106496"/>
                </a:lnTo>
                <a:lnTo>
                  <a:pt x="44670" y="96720"/>
                </a:lnTo>
                <a:lnTo>
                  <a:pt x="57682" y="83437"/>
                </a:lnTo>
                <a:lnTo>
                  <a:pt x="57682" y="76046"/>
                </a:lnTo>
                <a:lnTo>
                  <a:pt x="50111" y="82219"/>
                </a:lnTo>
                <a:lnTo>
                  <a:pt x="44081" y="86791"/>
                </a:lnTo>
                <a:lnTo>
                  <a:pt x="39570" y="89762"/>
                </a:lnTo>
                <a:lnTo>
                  <a:pt x="35049" y="92735"/>
                </a:lnTo>
                <a:lnTo>
                  <a:pt x="31405" y="94218"/>
                </a:lnTo>
                <a:lnTo>
                  <a:pt x="24583" y="94218"/>
                </a:lnTo>
                <a:lnTo>
                  <a:pt x="22567" y="91691"/>
                </a:lnTo>
                <a:lnTo>
                  <a:pt x="22567" y="82894"/>
                </a:lnTo>
                <a:lnTo>
                  <a:pt x="23276" y="78915"/>
                </a:lnTo>
                <a:lnTo>
                  <a:pt x="24712" y="74739"/>
                </a:lnTo>
                <a:lnTo>
                  <a:pt x="26135" y="70559"/>
                </a:lnTo>
                <a:lnTo>
                  <a:pt x="28191" y="65952"/>
                </a:lnTo>
                <a:lnTo>
                  <a:pt x="30873" y="60923"/>
                </a:lnTo>
                <a:lnTo>
                  <a:pt x="33552" y="55904"/>
                </a:lnTo>
                <a:lnTo>
                  <a:pt x="36866" y="50191"/>
                </a:lnTo>
                <a:lnTo>
                  <a:pt x="40830" y="43801"/>
                </a:lnTo>
                <a:lnTo>
                  <a:pt x="42886" y="43955"/>
                </a:lnTo>
                <a:lnTo>
                  <a:pt x="46061" y="44197"/>
                </a:lnTo>
                <a:lnTo>
                  <a:pt x="48905" y="44413"/>
                </a:lnTo>
                <a:lnTo>
                  <a:pt x="51687" y="44640"/>
                </a:lnTo>
                <a:lnTo>
                  <a:pt x="55472" y="44905"/>
                </a:lnTo>
                <a:lnTo>
                  <a:pt x="57556" y="42172"/>
                </a:lnTo>
                <a:lnTo>
                  <a:pt x="65013" y="31490"/>
                </a:lnTo>
                <a:lnTo>
                  <a:pt x="71217" y="21017"/>
                </a:lnTo>
                <a:lnTo>
                  <a:pt x="68590" y="20689"/>
                </a:lnTo>
                <a:lnTo>
                  <a:pt x="64706" y="20257"/>
                </a:lnTo>
                <a:lnTo>
                  <a:pt x="59993" y="19695"/>
                </a:lnTo>
                <a:lnTo>
                  <a:pt x="61606" y="17057"/>
                </a:lnTo>
                <a:lnTo>
                  <a:pt x="63982" y="13790"/>
                </a:lnTo>
                <a:lnTo>
                  <a:pt x="67143" y="9907"/>
                </a:lnTo>
                <a:lnTo>
                  <a:pt x="70293" y="6018"/>
                </a:lnTo>
                <a:lnTo>
                  <a:pt x="71880" y="2753"/>
                </a:lnTo>
                <a:lnTo>
                  <a:pt x="69861" y="0"/>
                </a:lnTo>
                <a:lnTo>
                  <a:pt x="61782" y="0"/>
                </a:lnTo>
                <a:lnTo>
                  <a:pt x="58190" y="1446"/>
                </a:lnTo>
                <a:lnTo>
                  <a:pt x="55040" y="4342"/>
                </a:lnTo>
                <a:lnTo>
                  <a:pt x="51879" y="7250"/>
                </a:lnTo>
                <a:lnTo>
                  <a:pt x="48357" y="12179"/>
                </a:lnTo>
                <a:lnTo>
                  <a:pt x="44474" y="19151"/>
                </a:lnTo>
                <a:lnTo>
                  <a:pt x="34084" y="19151"/>
                </a:lnTo>
                <a:lnTo>
                  <a:pt x="29692" y="19494"/>
                </a:lnTo>
                <a:lnTo>
                  <a:pt x="26578" y="20191"/>
                </a:lnTo>
                <a:lnTo>
                  <a:pt x="23456" y="20905"/>
                </a:lnTo>
                <a:lnTo>
                  <a:pt x="20815" y="22237"/>
                </a:lnTo>
                <a:lnTo>
                  <a:pt x="16483" y="26201"/>
                </a:lnTo>
                <a:lnTo>
                  <a:pt x="14197" y="29246"/>
                </a:lnTo>
                <a:lnTo>
                  <a:pt x="11771" y="33350"/>
                </a:lnTo>
                <a:lnTo>
                  <a:pt x="8773" y="38188"/>
                </a:lnTo>
                <a:lnTo>
                  <a:pt x="7264" y="41821"/>
                </a:lnTo>
                <a:lnTo>
                  <a:pt x="7988" y="44905"/>
                </a:lnTo>
                <a:lnTo>
                  <a:pt x="10896" y="44032"/>
                </a:lnTo>
                <a:lnTo>
                  <a:pt x="13906" y="43228"/>
                </a:lnTo>
                <a:lnTo>
                  <a:pt x="17132" y="42926"/>
                </a:lnTo>
                <a:lnTo>
                  <a:pt x="24879" y="42976"/>
                </a:lnTo>
                <a:lnTo>
                  <a:pt x="27950" y="43153"/>
                </a:lnTo>
                <a:lnTo>
                  <a:pt x="23631" y="49421"/>
                </a:lnTo>
                <a:lnTo>
                  <a:pt x="14949" y="61105"/>
                </a:lnTo>
                <a:lnTo>
                  <a:pt x="7072" y="70352"/>
                </a:lnTo>
                <a:lnTo>
                  <a:pt x="0" y="77151"/>
                </a:lnTo>
                <a:lnTo>
                  <a:pt x="0" y="84758"/>
                </a:lnTo>
                <a:lnTo>
                  <a:pt x="1764" y="83159"/>
                </a:lnTo>
                <a:lnTo>
                  <a:pt x="4340" y="80885"/>
                </a:lnTo>
                <a:lnTo>
                  <a:pt x="7642" y="77875"/>
                </a:lnTo>
                <a:lnTo>
                  <a:pt x="10565" y="75286"/>
                </a:lnTo>
                <a:lnTo>
                  <a:pt x="7631" y="82853"/>
                </a:lnTo>
                <a:lnTo>
                  <a:pt x="5596" y="88491"/>
                </a:lnTo>
                <a:lnTo>
                  <a:pt x="4456" y="92238"/>
                </a:lnTo>
                <a:lnTo>
                  <a:pt x="3310" y="95986"/>
                </a:lnTo>
                <a:lnTo>
                  <a:pt x="2753" y="99212"/>
                </a:lnTo>
                <a:lnTo>
                  <a:pt x="2753" y="105970"/>
                </a:lnTo>
                <a:lnTo>
                  <a:pt x="3757" y="109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673604" y="6047013"/>
            <a:ext cx="78320" cy="122133"/>
          </a:xfrm>
          <a:custGeom>
            <a:avLst/>
            <a:gdLst/>
            <a:ahLst/>
            <a:cxnLst/>
            <a:rect l="l" t="t" r="r" b="b"/>
            <a:pathLst>
              <a:path w="78320" h="122133">
                <a:moveTo>
                  <a:pt x="4596" y="94524"/>
                </a:moveTo>
                <a:lnTo>
                  <a:pt x="3376" y="98539"/>
                </a:lnTo>
                <a:lnTo>
                  <a:pt x="2753" y="102121"/>
                </a:lnTo>
                <a:lnTo>
                  <a:pt x="2753" y="109918"/>
                </a:lnTo>
                <a:lnTo>
                  <a:pt x="3999" y="113918"/>
                </a:lnTo>
                <a:lnTo>
                  <a:pt x="6461" y="117043"/>
                </a:lnTo>
                <a:lnTo>
                  <a:pt x="9079" y="120369"/>
                </a:lnTo>
                <a:lnTo>
                  <a:pt x="12711" y="122133"/>
                </a:lnTo>
                <a:lnTo>
                  <a:pt x="16977" y="122133"/>
                </a:lnTo>
                <a:lnTo>
                  <a:pt x="20586" y="121743"/>
                </a:lnTo>
                <a:lnTo>
                  <a:pt x="29005" y="118512"/>
                </a:lnTo>
                <a:lnTo>
                  <a:pt x="38886" y="111978"/>
                </a:lnTo>
                <a:lnTo>
                  <a:pt x="50288" y="102100"/>
                </a:lnTo>
                <a:lnTo>
                  <a:pt x="63270" y="88837"/>
                </a:lnTo>
                <a:lnTo>
                  <a:pt x="64118" y="86663"/>
                </a:lnTo>
                <a:lnTo>
                  <a:pt x="64118" y="79272"/>
                </a:lnTo>
                <a:lnTo>
                  <a:pt x="58863" y="76784"/>
                </a:lnTo>
                <a:lnTo>
                  <a:pt x="51357" y="82904"/>
                </a:lnTo>
                <a:lnTo>
                  <a:pt x="45363" y="87440"/>
                </a:lnTo>
                <a:lnTo>
                  <a:pt x="41018" y="90295"/>
                </a:lnTo>
                <a:lnTo>
                  <a:pt x="36093" y="93545"/>
                </a:lnTo>
                <a:lnTo>
                  <a:pt x="33299" y="94218"/>
                </a:lnTo>
                <a:lnTo>
                  <a:pt x="29019" y="94218"/>
                </a:lnTo>
                <a:lnTo>
                  <a:pt x="28511" y="67791"/>
                </a:lnTo>
                <a:lnTo>
                  <a:pt x="26362" y="72594"/>
                </a:lnTo>
                <a:lnTo>
                  <a:pt x="24879" y="76925"/>
                </a:lnTo>
                <a:lnTo>
                  <a:pt x="23341" y="81406"/>
                </a:lnTo>
                <a:lnTo>
                  <a:pt x="22567" y="85763"/>
                </a:lnTo>
                <a:lnTo>
                  <a:pt x="22567" y="99618"/>
                </a:lnTo>
                <a:lnTo>
                  <a:pt x="29044" y="100674"/>
                </a:lnTo>
                <a:lnTo>
                  <a:pt x="35304" y="100674"/>
                </a:lnTo>
                <a:lnTo>
                  <a:pt x="39470" y="99032"/>
                </a:lnTo>
                <a:lnTo>
                  <a:pt x="44564" y="95680"/>
                </a:lnTo>
                <a:lnTo>
                  <a:pt x="47572" y="93700"/>
                </a:lnTo>
                <a:lnTo>
                  <a:pt x="51191" y="91058"/>
                </a:lnTo>
                <a:lnTo>
                  <a:pt x="55521" y="87707"/>
                </a:lnTo>
                <a:lnTo>
                  <a:pt x="43685" y="99454"/>
                </a:lnTo>
                <a:lnTo>
                  <a:pt x="31448" y="109462"/>
                </a:lnTo>
                <a:lnTo>
                  <a:pt x="22736" y="114375"/>
                </a:lnTo>
                <a:lnTo>
                  <a:pt x="16977" y="115683"/>
                </a:lnTo>
                <a:lnTo>
                  <a:pt x="12927" y="114847"/>
                </a:lnTo>
                <a:lnTo>
                  <a:pt x="9968" y="111060"/>
                </a:lnTo>
                <a:lnTo>
                  <a:pt x="9204" y="108482"/>
                </a:lnTo>
                <a:lnTo>
                  <a:pt x="9204" y="102754"/>
                </a:lnTo>
                <a:lnTo>
                  <a:pt x="9726" y="99820"/>
                </a:lnTo>
                <a:lnTo>
                  <a:pt x="10767" y="96394"/>
                </a:lnTo>
                <a:lnTo>
                  <a:pt x="11861" y="92760"/>
                </a:lnTo>
                <a:lnTo>
                  <a:pt x="13892" y="87144"/>
                </a:lnTo>
                <a:lnTo>
                  <a:pt x="16800" y="79678"/>
                </a:lnTo>
                <a:lnTo>
                  <a:pt x="12113" y="76363"/>
                </a:lnTo>
                <a:lnTo>
                  <a:pt x="17795" y="69925"/>
                </a:lnTo>
                <a:lnTo>
                  <a:pt x="25468" y="60089"/>
                </a:lnTo>
                <a:lnTo>
                  <a:pt x="33842" y="48172"/>
                </a:lnTo>
                <a:lnTo>
                  <a:pt x="31391" y="43167"/>
                </a:lnTo>
                <a:lnTo>
                  <a:pt x="28180" y="42976"/>
                </a:lnTo>
                <a:lnTo>
                  <a:pt x="20382" y="42925"/>
                </a:lnTo>
                <a:lnTo>
                  <a:pt x="17117" y="43218"/>
                </a:lnTo>
                <a:lnTo>
                  <a:pt x="15364" y="42379"/>
                </a:lnTo>
                <a:lnTo>
                  <a:pt x="17780" y="38214"/>
                </a:lnTo>
                <a:lnTo>
                  <a:pt x="20040" y="34380"/>
                </a:lnTo>
                <a:lnTo>
                  <a:pt x="22146" y="31558"/>
                </a:lnTo>
                <a:lnTo>
                  <a:pt x="24039" y="29818"/>
                </a:lnTo>
                <a:lnTo>
                  <a:pt x="27924" y="27151"/>
                </a:lnTo>
                <a:lnTo>
                  <a:pt x="30502" y="26568"/>
                </a:lnTo>
                <a:lnTo>
                  <a:pt x="33375" y="25920"/>
                </a:lnTo>
                <a:lnTo>
                  <a:pt x="37565" y="25603"/>
                </a:lnTo>
                <a:lnTo>
                  <a:pt x="47688" y="25603"/>
                </a:lnTo>
                <a:lnTo>
                  <a:pt x="50507" y="23950"/>
                </a:lnTo>
                <a:lnTo>
                  <a:pt x="54201" y="17308"/>
                </a:lnTo>
                <a:lnTo>
                  <a:pt x="57556" y="12597"/>
                </a:lnTo>
                <a:lnTo>
                  <a:pt x="60436" y="9958"/>
                </a:lnTo>
                <a:lnTo>
                  <a:pt x="63003" y="7592"/>
                </a:lnTo>
                <a:lnTo>
                  <a:pt x="65811" y="6451"/>
                </a:lnTo>
                <a:lnTo>
                  <a:pt x="69037" y="6451"/>
                </a:lnTo>
                <a:lnTo>
                  <a:pt x="70699" y="7456"/>
                </a:lnTo>
                <a:lnTo>
                  <a:pt x="67866" y="11098"/>
                </a:lnTo>
                <a:lnTo>
                  <a:pt x="64641" y="15073"/>
                </a:lnTo>
                <a:lnTo>
                  <a:pt x="62138" y="18478"/>
                </a:lnTo>
                <a:lnTo>
                  <a:pt x="60460" y="21247"/>
                </a:lnTo>
                <a:lnTo>
                  <a:pt x="62826" y="26121"/>
                </a:lnTo>
                <a:lnTo>
                  <a:pt x="69263" y="26884"/>
                </a:lnTo>
                <a:lnTo>
                  <a:pt x="65860" y="32713"/>
                </a:lnTo>
                <a:lnTo>
                  <a:pt x="61822" y="38722"/>
                </a:lnTo>
                <a:lnTo>
                  <a:pt x="57199" y="44791"/>
                </a:lnTo>
                <a:lnTo>
                  <a:pt x="44297" y="43816"/>
                </a:lnTo>
                <a:lnTo>
                  <a:pt x="41313" y="45338"/>
                </a:lnTo>
                <a:lnTo>
                  <a:pt x="37349" y="51724"/>
                </a:lnTo>
                <a:lnTo>
                  <a:pt x="33972" y="57556"/>
                </a:lnTo>
                <a:lnTo>
                  <a:pt x="31254" y="62636"/>
                </a:lnTo>
                <a:lnTo>
                  <a:pt x="29677" y="82829"/>
                </a:lnTo>
                <a:lnTo>
                  <a:pt x="30988" y="79005"/>
                </a:lnTo>
                <a:lnTo>
                  <a:pt x="32345" y="75016"/>
                </a:lnTo>
                <a:lnTo>
                  <a:pt x="34350" y="70524"/>
                </a:lnTo>
                <a:lnTo>
                  <a:pt x="36943" y="65656"/>
                </a:lnTo>
                <a:lnTo>
                  <a:pt x="39354" y="61149"/>
                </a:lnTo>
                <a:lnTo>
                  <a:pt x="42313" y="56005"/>
                </a:lnTo>
                <a:lnTo>
                  <a:pt x="45769" y="50392"/>
                </a:lnTo>
                <a:lnTo>
                  <a:pt x="58470" y="51347"/>
                </a:lnTo>
                <a:lnTo>
                  <a:pt x="61249" y="50111"/>
                </a:lnTo>
                <a:lnTo>
                  <a:pt x="63662" y="46932"/>
                </a:lnTo>
                <a:lnTo>
                  <a:pt x="71095" y="36232"/>
                </a:lnTo>
                <a:lnTo>
                  <a:pt x="77276" y="25779"/>
                </a:lnTo>
                <a:lnTo>
                  <a:pt x="74865" y="21056"/>
                </a:lnTo>
                <a:lnTo>
                  <a:pt x="73760" y="20905"/>
                </a:lnTo>
                <a:lnTo>
                  <a:pt x="70001" y="18770"/>
                </a:lnTo>
                <a:lnTo>
                  <a:pt x="72871" y="15177"/>
                </a:lnTo>
                <a:lnTo>
                  <a:pt x="77482" y="9475"/>
                </a:lnTo>
                <a:lnTo>
                  <a:pt x="78320" y="7607"/>
                </a:lnTo>
                <a:lnTo>
                  <a:pt x="78320" y="3747"/>
                </a:lnTo>
                <a:lnTo>
                  <a:pt x="77111" y="0"/>
                </a:lnTo>
                <a:lnTo>
                  <a:pt x="64198" y="0"/>
                </a:lnTo>
                <a:lnTo>
                  <a:pt x="59828" y="1753"/>
                </a:lnTo>
                <a:lnTo>
                  <a:pt x="56069" y="5195"/>
                </a:lnTo>
                <a:lnTo>
                  <a:pt x="52894" y="8114"/>
                </a:lnTo>
                <a:lnTo>
                  <a:pt x="49528" y="12686"/>
                </a:lnTo>
                <a:lnTo>
                  <a:pt x="45806" y="19151"/>
                </a:lnTo>
                <a:lnTo>
                  <a:pt x="37007" y="19151"/>
                </a:lnTo>
                <a:lnTo>
                  <a:pt x="32485" y="19519"/>
                </a:lnTo>
                <a:lnTo>
                  <a:pt x="29080" y="20283"/>
                </a:lnTo>
                <a:lnTo>
                  <a:pt x="25436" y="21092"/>
                </a:lnTo>
                <a:lnTo>
                  <a:pt x="22273" y="22705"/>
                </a:lnTo>
                <a:lnTo>
                  <a:pt x="19695" y="25055"/>
                </a:lnTo>
                <a:lnTo>
                  <a:pt x="17283" y="27266"/>
                </a:lnTo>
                <a:lnTo>
                  <a:pt x="14846" y="30506"/>
                </a:lnTo>
                <a:lnTo>
                  <a:pt x="12268" y="34872"/>
                </a:lnTo>
                <a:lnTo>
                  <a:pt x="8851" y="40359"/>
                </a:lnTo>
                <a:lnTo>
                  <a:pt x="7264" y="44359"/>
                </a:lnTo>
                <a:lnTo>
                  <a:pt x="7264" y="47484"/>
                </a:lnTo>
                <a:lnTo>
                  <a:pt x="10922" y="51357"/>
                </a:lnTo>
                <a:lnTo>
                  <a:pt x="11606" y="51357"/>
                </a:lnTo>
                <a:lnTo>
                  <a:pt x="14248" y="50568"/>
                </a:lnTo>
                <a:lnTo>
                  <a:pt x="17167" y="49783"/>
                </a:lnTo>
                <a:lnTo>
                  <a:pt x="20227" y="49326"/>
                </a:lnTo>
                <a:lnTo>
                  <a:pt x="25206" y="49377"/>
                </a:lnTo>
                <a:lnTo>
                  <a:pt x="16661" y="61034"/>
                </a:lnTo>
                <a:lnTo>
                  <a:pt x="8435" y="70846"/>
                </a:lnTo>
                <a:lnTo>
                  <a:pt x="1155" y="77914"/>
                </a:lnTo>
                <a:lnTo>
                  <a:pt x="0" y="80377"/>
                </a:lnTo>
                <a:lnTo>
                  <a:pt x="0" y="87984"/>
                </a:lnTo>
                <a:lnTo>
                  <a:pt x="5421" y="90345"/>
                </a:lnTo>
                <a:lnTo>
                  <a:pt x="5547" y="91490"/>
                </a:lnTo>
                <a:lnTo>
                  <a:pt x="4596" y="94524"/>
                </a:lnTo>
                <a:close/>
              </a:path>
              <a:path w="78320" h="122133">
                <a:moveTo>
                  <a:pt x="29019" y="86471"/>
                </a:moveTo>
                <a:lnTo>
                  <a:pt x="29677" y="82829"/>
                </a:lnTo>
                <a:lnTo>
                  <a:pt x="31254" y="62636"/>
                </a:lnTo>
                <a:lnTo>
                  <a:pt x="28511" y="67791"/>
                </a:lnTo>
                <a:lnTo>
                  <a:pt x="29019" y="94218"/>
                </a:lnTo>
                <a:lnTo>
                  <a:pt x="29019" y="864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733976" y="6076886"/>
            <a:ext cx="93559" cy="87490"/>
          </a:xfrm>
          <a:custGeom>
            <a:avLst/>
            <a:gdLst/>
            <a:ahLst/>
            <a:cxnLst/>
            <a:rect l="l" t="t" r="r" b="b"/>
            <a:pathLst>
              <a:path w="93559" h="87490">
                <a:moveTo>
                  <a:pt x="46393" y="82817"/>
                </a:moveTo>
                <a:lnTo>
                  <a:pt x="47613" y="84697"/>
                </a:lnTo>
                <a:lnTo>
                  <a:pt x="50849" y="87490"/>
                </a:lnTo>
                <a:lnTo>
                  <a:pt x="53722" y="87490"/>
                </a:lnTo>
                <a:lnTo>
                  <a:pt x="60531" y="85642"/>
                </a:lnTo>
                <a:lnTo>
                  <a:pt x="69529" y="79875"/>
                </a:lnTo>
                <a:lnTo>
                  <a:pt x="80538" y="70184"/>
                </a:lnTo>
                <a:lnTo>
                  <a:pt x="93559" y="56567"/>
                </a:lnTo>
                <a:lnTo>
                  <a:pt x="93559" y="49846"/>
                </a:lnTo>
                <a:lnTo>
                  <a:pt x="90494" y="52479"/>
                </a:lnTo>
                <a:lnTo>
                  <a:pt x="78196" y="61324"/>
                </a:lnTo>
                <a:lnTo>
                  <a:pt x="69453" y="64274"/>
                </a:lnTo>
                <a:lnTo>
                  <a:pt x="64465" y="64274"/>
                </a:lnTo>
                <a:lnTo>
                  <a:pt x="61963" y="61556"/>
                </a:lnTo>
                <a:lnTo>
                  <a:pt x="61963" y="52829"/>
                </a:lnTo>
                <a:lnTo>
                  <a:pt x="62685" y="50036"/>
                </a:lnTo>
                <a:lnTo>
                  <a:pt x="65544" y="45490"/>
                </a:lnTo>
                <a:lnTo>
                  <a:pt x="68032" y="41936"/>
                </a:lnTo>
                <a:lnTo>
                  <a:pt x="71603" y="37133"/>
                </a:lnTo>
                <a:lnTo>
                  <a:pt x="75157" y="32335"/>
                </a:lnTo>
                <a:lnTo>
                  <a:pt x="76935" y="29055"/>
                </a:lnTo>
                <a:lnTo>
                  <a:pt x="76935" y="27291"/>
                </a:lnTo>
                <a:lnTo>
                  <a:pt x="76276" y="24256"/>
                </a:lnTo>
                <a:lnTo>
                  <a:pt x="75210" y="21639"/>
                </a:lnTo>
                <a:lnTo>
                  <a:pt x="73597" y="17971"/>
                </a:lnTo>
                <a:lnTo>
                  <a:pt x="72428" y="15289"/>
                </a:lnTo>
                <a:lnTo>
                  <a:pt x="74994" y="14400"/>
                </a:lnTo>
                <a:lnTo>
                  <a:pt x="78854" y="12409"/>
                </a:lnTo>
                <a:lnTo>
                  <a:pt x="79361" y="9309"/>
                </a:lnTo>
                <a:lnTo>
                  <a:pt x="78205" y="6375"/>
                </a:lnTo>
                <a:lnTo>
                  <a:pt x="76391" y="3200"/>
                </a:lnTo>
                <a:lnTo>
                  <a:pt x="73748" y="622"/>
                </a:lnTo>
                <a:lnTo>
                  <a:pt x="70775" y="0"/>
                </a:lnTo>
                <a:lnTo>
                  <a:pt x="60384" y="1843"/>
                </a:lnTo>
                <a:lnTo>
                  <a:pt x="46442" y="7365"/>
                </a:lnTo>
                <a:lnTo>
                  <a:pt x="35064" y="13636"/>
                </a:lnTo>
                <a:lnTo>
                  <a:pt x="24626" y="20977"/>
                </a:lnTo>
                <a:lnTo>
                  <a:pt x="13981" y="29933"/>
                </a:lnTo>
                <a:lnTo>
                  <a:pt x="9805" y="33897"/>
                </a:lnTo>
                <a:lnTo>
                  <a:pt x="6742" y="37083"/>
                </a:lnTo>
                <a:lnTo>
                  <a:pt x="4837" y="39509"/>
                </a:lnTo>
                <a:lnTo>
                  <a:pt x="1652" y="44297"/>
                </a:lnTo>
                <a:lnTo>
                  <a:pt x="330" y="48906"/>
                </a:lnTo>
                <a:lnTo>
                  <a:pt x="0" y="51804"/>
                </a:lnTo>
                <a:lnTo>
                  <a:pt x="0" y="60008"/>
                </a:lnTo>
                <a:lnTo>
                  <a:pt x="938" y="64630"/>
                </a:lnTo>
                <a:lnTo>
                  <a:pt x="2807" y="69062"/>
                </a:lnTo>
                <a:lnTo>
                  <a:pt x="4672" y="73508"/>
                </a:lnTo>
                <a:lnTo>
                  <a:pt x="6817" y="77115"/>
                </a:lnTo>
                <a:lnTo>
                  <a:pt x="9244" y="79909"/>
                </a:lnTo>
                <a:lnTo>
                  <a:pt x="11671" y="82688"/>
                </a:lnTo>
                <a:lnTo>
                  <a:pt x="15303" y="84085"/>
                </a:lnTo>
                <a:lnTo>
                  <a:pt x="15774" y="66168"/>
                </a:lnTo>
                <a:lnTo>
                  <a:pt x="14161" y="63144"/>
                </a:lnTo>
                <a:lnTo>
                  <a:pt x="13765" y="58878"/>
                </a:lnTo>
                <a:lnTo>
                  <a:pt x="13765" y="52426"/>
                </a:lnTo>
                <a:lnTo>
                  <a:pt x="17805" y="46137"/>
                </a:lnTo>
                <a:lnTo>
                  <a:pt x="25919" y="40053"/>
                </a:lnTo>
                <a:lnTo>
                  <a:pt x="30822" y="36638"/>
                </a:lnTo>
                <a:lnTo>
                  <a:pt x="40321" y="30954"/>
                </a:lnTo>
                <a:lnTo>
                  <a:pt x="52281" y="24680"/>
                </a:lnTo>
                <a:lnTo>
                  <a:pt x="66700" y="17816"/>
                </a:lnTo>
                <a:lnTo>
                  <a:pt x="58377" y="29222"/>
                </a:lnTo>
                <a:lnTo>
                  <a:pt x="50597" y="39308"/>
                </a:lnTo>
                <a:lnTo>
                  <a:pt x="43699" y="47599"/>
                </a:lnTo>
                <a:lnTo>
                  <a:pt x="42154" y="49324"/>
                </a:lnTo>
                <a:lnTo>
                  <a:pt x="32777" y="58218"/>
                </a:lnTo>
                <a:lnTo>
                  <a:pt x="22960" y="81572"/>
                </a:lnTo>
                <a:lnTo>
                  <a:pt x="28180" y="76542"/>
                </a:lnTo>
                <a:lnTo>
                  <a:pt x="33026" y="71701"/>
                </a:lnTo>
                <a:lnTo>
                  <a:pt x="41450" y="62805"/>
                </a:lnTo>
                <a:lnTo>
                  <a:pt x="52069" y="51167"/>
                </a:lnTo>
                <a:lnTo>
                  <a:pt x="51792" y="51900"/>
                </a:lnTo>
                <a:lnTo>
                  <a:pt x="47291" y="66005"/>
                </a:lnTo>
                <a:lnTo>
                  <a:pt x="45794" y="76377"/>
                </a:lnTo>
                <a:lnTo>
                  <a:pt x="45794" y="80045"/>
                </a:lnTo>
                <a:lnTo>
                  <a:pt x="46393" y="82817"/>
                </a:lnTo>
                <a:close/>
              </a:path>
              <a:path w="93559" h="87490">
                <a:moveTo>
                  <a:pt x="32777" y="58218"/>
                </a:moveTo>
                <a:lnTo>
                  <a:pt x="22567" y="65365"/>
                </a:lnTo>
                <a:lnTo>
                  <a:pt x="19075" y="66916"/>
                </a:lnTo>
                <a:lnTo>
                  <a:pt x="15774" y="66168"/>
                </a:lnTo>
                <a:lnTo>
                  <a:pt x="15303" y="84085"/>
                </a:lnTo>
                <a:lnTo>
                  <a:pt x="18668" y="84085"/>
                </a:lnTo>
                <a:lnTo>
                  <a:pt x="22960" y="81572"/>
                </a:lnTo>
                <a:lnTo>
                  <a:pt x="32777" y="582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730754" y="6073650"/>
            <a:ext cx="99999" cy="93955"/>
          </a:xfrm>
          <a:custGeom>
            <a:avLst/>
            <a:gdLst/>
            <a:ahLst/>
            <a:cxnLst/>
            <a:rect l="l" t="t" r="r" b="b"/>
            <a:pathLst>
              <a:path w="99999" h="93955">
                <a:moveTo>
                  <a:pt x="68417" y="56692"/>
                </a:moveTo>
                <a:lnTo>
                  <a:pt x="68961" y="54456"/>
                </a:lnTo>
                <a:lnTo>
                  <a:pt x="71462" y="50482"/>
                </a:lnTo>
                <a:lnTo>
                  <a:pt x="73915" y="47015"/>
                </a:lnTo>
                <a:lnTo>
                  <a:pt x="77406" y="42303"/>
                </a:lnTo>
                <a:lnTo>
                  <a:pt x="82666" y="35178"/>
                </a:lnTo>
                <a:lnTo>
                  <a:pt x="83389" y="32349"/>
                </a:lnTo>
                <a:lnTo>
                  <a:pt x="83389" y="29235"/>
                </a:lnTo>
                <a:lnTo>
                  <a:pt x="82500" y="26325"/>
                </a:lnTo>
                <a:lnTo>
                  <a:pt x="81405" y="23637"/>
                </a:lnTo>
                <a:lnTo>
                  <a:pt x="82029" y="19443"/>
                </a:lnTo>
                <a:lnTo>
                  <a:pt x="84711" y="17819"/>
                </a:lnTo>
                <a:lnTo>
                  <a:pt x="85816" y="13348"/>
                </a:lnTo>
                <a:lnTo>
                  <a:pt x="85359" y="10478"/>
                </a:lnTo>
                <a:lnTo>
                  <a:pt x="83426" y="6224"/>
                </a:lnTo>
                <a:lnTo>
                  <a:pt x="80531" y="2847"/>
                </a:lnTo>
                <a:lnTo>
                  <a:pt x="76405" y="0"/>
                </a:lnTo>
                <a:lnTo>
                  <a:pt x="72981" y="21"/>
                </a:lnTo>
                <a:lnTo>
                  <a:pt x="62256" y="2111"/>
                </a:lnTo>
                <a:lnTo>
                  <a:pt x="48300" y="7686"/>
                </a:lnTo>
                <a:lnTo>
                  <a:pt x="36104" y="14449"/>
                </a:lnTo>
                <a:lnTo>
                  <a:pt x="25633" y="21856"/>
                </a:lnTo>
                <a:lnTo>
                  <a:pt x="15025" y="30787"/>
                </a:lnTo>
                <a:lnTo>
                  <a:pt x="10619" y="34963"/>
                </a:lnTo>
                <a:lnTo>
                  <a:pt x="7519" y="38213"/>
                </a:lnTo>
                <a:lnTo>
                  <a:pt x="5539" y="40740"/>
                </a:lnTo>
                <a:lnTo>
                  <a:pt x="6454" y="55335"/>
                </a:lnTo>
                <a:lnTo>
                  <a:pt x="6731" y="52732"/>
                </a:lnTo>
                <a:lnTo>
                  <a:pt x="7315" y="50723"/>
                </a:lnTo>
                <a:lnTo>
                  <a:pt x="8956" y="46813"/>
                </a:lnTo>
                <a:lnTo>
                  <a:pt x="12368" y="42482"/>
                </a:lnTo>
                <a:lnTo>
                  <a:pt x="15317" y="39383"/>
                </a:lnTo>
                <a:lnTo>
                  <a:pt x="19392" y="35534"/>
                </a:lnTo>
                <a:lnTo>
                  <a:pt x="30407" y="26323"/>
                </a:lnTo>
                <a:lnTo>
                  <a:pt x="40848" y="19082"/>
                </a:lnTo>
                <a:lnTo>
                  <a:pt x="51029" y="13514"/>
                </a:lnTo>
                <a:lnTo>
                  <a:pt x="61048" y="8841"/>
                </a:lnTo>
                <a:lnTo>
                  <a:pt x="68770" y="6450"/>
                </a:lnTo>
                <a:lnTo>
                  <a:pt x="73990" y="6450"/>
                </a:lnTo>
                <a:lnTo>
                  <a:pt x="76050" y="7470"/>
                </a:lnTo>
                <a:lnTo>
                  <a:pt x="78487" y="10947"/>
                </a:lnTo>
                <a:lnTo>
                  <a:pt x="77547" y="14464"/>
                </a:lnTo>
                <a:lnTo>
                  <a:pt x="74602" y="15468"/>
                </a:lnTo>
                <a:lnTo>
                  <a:pt x="72694" y="19814"/>
                </a:lnTo>
                <a:lnTo>
                  <a:pt x="74678" y="24335"/>
                </a:lnTo>
                <a:lnTo>
                  <a:pt x="75462" y="26109"/>
                </a:lnTo>
                <a:lnTo>
                  <a:pt x="76862" y="29606"/>
                </a:lnTo>
                <a:lnTo>
                  <a:pt x="76672" y="32449"/>
                </a:lnTo>
                <a:lnTo>
                  <a:pt x="72226" y="38454"/>
                </a:lnTo>
                <a:lnTo>
                  <a:pt x="68604" y="43347"/>
                </a:lnTo>
                <a:lnTo>
                  <a:pt x="66066" y="46964"/>
                </a:lnTo>
                <a:lnTo>
                  <a:pt x="64604" y="49275"/>
                </a:lnTo>
                <a:lnTo>
                  <a:pt x="62852" y="52069"/>
                </a:lnTo>
                <a:lnTo>
                  <a:pt x="61963" y="55460"/>
                </a:lnTo>
                <a:lnTo>
                  <a:pt x="61963" y="66600"/>
                </a:lnTo>
                <a:lnTo>
                  <a:pt x="65876" y="70738"/>
                </a:lnTo>
                <a:lnTo>
                  <a:pt x="76888" y="70738"/>
                </a:lnTo>
                <a:lnTo>
                  <a:pt x="82169" y="68413"/>
                </a:lnTo>
                <a:lnTo>
                  <a:pt x="88938" y="63550"/>
                </a:lnTo>
                <a:lnTo>
                  <a:pt x="85606" y="67022"/>
                </a:lnTo>
                <a:lnTo>
                  <a:pt x="69594" y="81505"/>
                </a:lnTo>
                <a:lnTo>
                  <a:pt x="59952" y="87052"/>
                </a:lnTo>
                <a:lnTo>
                  <a:pt x="56934" y="93955"/>
                </a:lnTo>
                <a:lnTo>
                  <a:pt x="65717" y="91511"/>
                </a:lnTo>
                <a:lnTo>
                  <a:pt x="74993" y="85470"/>
                </a:lnTo>
                <a:lnTo>
                  <a:pt x="86090" y="75658"/>
                </a:lnTo>
                <a:lnTo>
                  <a:pt x="99175" y="61951"/>
                </a:lnTo>
                <a:lnTo>
                  <a:pt x="99999" y="59791"/>
                </a:lnTo>
                <a:lnTo>
                  <a:pt x="99999" y="53084"/>
                </a:lnTo>
                <a:lnTo>
                  <a:pt x="94654" y="50672"/>
                </a:lnTo>
                <a:lnTo>
                  <a:pt x="93941" y="51294"/>
                </a:lnTo>
                <a:lnTo>
                  <a:pt x="79327" y="62020"/>
                </a:lnTo>
                <a:lnTo>
                  <a:pt x="72669" y="64288"/>
                </a:lnTo>
                <a:lnTo>
                  <a:pt x="69914" y="64288"/>
                </a:lnTo>
                <a:lnTo>
                  <a:pt x="68417" y="63499"/>
                </a:lnTo>
                <a:lnTo>
                  <a:pt x="68417" y="56692"/>
                </a:lnTo>
                <a:close/>
              </a:path>
              <a:path w="99999" h="93955">
                <a:moveTo>
                  <a:pt x="27420" y="71387"/>
                </a:moveTo>
                <a:lnTo>
                  <a:pt x="30117" y="69722"/>
                </a:lnTo>
                <a:lnTo>
                  <a:pt x="40155" y="62153"/>
                </a:lnTo>
                <a:lnTo>
                  <a:pt x="49352" y="52948"/>
                </a:lnTo>
                <a:lnTo>
                  <a:pt x="44503" y="48704"/>
                </a:lnTo>
                <a:lnTo>
                  <a:pt x="43816" y="49480"/>
                </a:lnTo>
                <a:lnTo>
                  <a:pt x="34446" y="58554"/>
                </a:lnTo>
                <a:lnTo>
                  <a:pt x="24345" y="65725"/>
                </a:lnTo>
                <a:lnTo>
                  <a:pt x="20487" y="65354"/>
                </a:lnTo>
                <a:lnTo>
                  <a:pt x="20205" y="62116"/>
                </a:lnTo>
                <a:lnTo>
                  <a:pt x="20205" y="56742"/>
                </a:lnTo>
                <a:lnTo>
                  <a:pt x="19989" y="73381"/>
                </a:lnTo>
                <a:lnTo>
                  <a:pt x="21488" y="73381"/>
                </a:lnTo>
                <a:lnTo>
                  <a:pt x="24577" y="72809"/>
                </a:lnTo>
                <a:lnTo>
                  <a:pt x="27420" y="71387"/>
                </a:lnTo>
                <a:close/>
              </a:path>
              <a:path w="99999" h="93955">
                <a:moveTo>
                  <a:pt x="13755" y="62116"/>
                </a:moveTo>
                <a:lnTo>
                  <a:pt x="13755" y="65036"/>
                </a:lnTo>
                <a:lnTo>
                  <a:pt x="15356" y="69418"/>
                </a:lnTo>
                <a:lnTo>
                  <a:pt x="17197" y="72859"/>
                </a:lnTo>
                <a:lnTo>
                  <a:pt x="19989" y="73381"/>
                </a:lnTo>
                <a:lnTo>
                  <a:pt x="20205" y="56742"/>
                </a:lnTo>
                <a:lnTo>
                  <a:pt x="23863" y="51296"/>
                </a:lnTo>
                <a:lnTo>
                  <a:pt x="31078" y="45874"/>
                </a:lnTo>
                <a:lnTo>
                  <a:pt x="36026" y="42439"/>
                </a:lnTo>
                <a:lnTo>
                  <a:pt x="46487" y="36255"/>
                </a:lnTo>
                <a:lnTo>
                  <a:pt x="59893" y="29350"/>
                </a:lnTo>
                <a:lnTo>
                  <a:pt x="54114" y="37111"/>
                </a:lnTo>
                <a:lnTo>
                  <a:pt x="48959" y="43599"/>
                </a:lnTo>
                <a:lnTo>
                  <a:pt x="44503" y="48704"/>
                </a:lnTo>
                <a:lnTo>
                  <a:pt x="49352" y="52948"/>
                </a:lnTo>
                <a:lnTo>
                  <a:pt x="56165" y="44764"/>
                </a:lnTo>
                <a:lnTo>
                  <a:pt x="63938" y="34703"/>
                </a:lnTo>
                <a:lnTo>
                  <a:pt x="72543" y="22924"/>
                </a:lnTo>
                <a:lnTo>
                  <a:pt x="68580" y="18121"/>
                </a:lnTo>
                <a:lnTo>
                  <a:pt x="58122" y="23045"/>
                </a:lnTo>
                <a:lnTo>
                  <a:pt x="45430" y="29498"/>
                </a:lnTo>
                <a:lnTo>
                  <a:pt x="35110" y="35394"/>
                </a:lnTo>
                <a:lnTo>
                  <a:pt x="27204" y="40716"/>
                </a:lnTo>
                <a:lnTo>
                  <a:pt x="18288" y="47411"/>
                </a:lnTo>
                <a:lnTo>
                  <a:pt x="13755" y="54611"/>
                </a:lnTo>
                <a:lnTo>
                  <a:pt x="13755" y="62116"/>
                </a:lnTo>
                <a:close/>
              </a:path>
              <a:path w="99999" h="93955">
                <a:moveTo>
                  <a:pt x="1028" y="68734"/>
                </a:moveTo>
                <a:lnTo>
                  <a:pt x="3049" y="73546"/>
                </a:lnTo>
                <a:lnTo>
                  <a:pt x="5053" y="78285"/>
                </a:lnTo>
                <a:lnTo>
                  <a:pt x="7393" y="82219"/>
                </a:lnTo>
                <a:lnTo>
                  <a:pt x="10033" y="85243"/>
                </a:lnTo>
                <a:lnTo>
                  <a:pt x="13157" y="88861"/>
                </a:lnTo>
                <a:lnTo>
                  <a:pt x="15864" y="90539"/>
                </a:lnTo>
                <a:lnTo>
                  <a:pt x="22797" y="90539"/>
                </a:lnTo>
                <a:lnTo>
                  <a:pt x="27738" y="87782"/>
                </a:lnTo>
                <a:lnTo>
                  <a:pt x="33644" y="82094"/>
                </a:lnTo>
                <a:lnTo>
                  <a:pt x="37086" y="78793"/>
                </a:lnTo>
                <a:lnTo>
                  <a:pt x="41744" y="73939"/>
                </a:lnTo>
                <a:lnTo>
                  <a:pt x="47588" y="67628"/>
                </a:lnTo>
                <a:lnTo>
                  <a:pt x="46381" y="72341"/>
                </a:lnTo>
                <a:lnTo>
                  <a:pt x="45784" y="76301"/>
                </a:lnTo>
                <a:lnTo>
                  <a:pt x="45784" y="83973"/>
                </a:lnTo>
                <a:lnTo>
                  <a:pt x="46548" y="87262"/>
                </a:lnTo>
                <a:lnTo>
                  <a:pt x="49377" y="91619"/>
                </a:lnTo>
                <a:lnTo>
                  <a:pt x="51932" y="93955"/>
                </a:lnTo>
                <a:lnTo>
                  <a:pt x="56934" y="93955"/>
                </a:lnTo>
                <a:lnTo>
                  <a:pt x="59952" y="87052"/>
                </a:lnTo>
                <a:lnTo>
                  <a:pt x="55118" y="87375"/>
                </a:lnTo>
                <a:lnTo>
                  <a:pt x="53531" y="86183"/>
                </a:lnTo>
                <a:lnTo>
                  <a:pt x="52235" y="83389"/>
                </a:lnTo>
                <a:lnTo>
                  <a:pt x="52235" y="74231"/>
                </a:lnTo>
                <a:lnTo>
                  <a:pt x="54279" y="66127"/>
                </a:lnTo>
                <a:lnTo>
                  <a:pt x="58305" y="55551"/>
                </a:lnTo>
                <a:lnTo>
                  <a:pt x="52898" y="52250"/>
                </a:lnTo>
                <a:lnTo>
                  <a:pt x="44974" y="60954"/>
                </a:lnTo>
                <a:lnTo>
                  <a:pt x="35946" y="70594"/>
                </a:lnTo>
                <a:lnTo>
                  <a:pt x="29159" y="77457"/>
                </a:lnTo>
                <a:lnTo>
                  <a:pt x="23166" y="83235"/>
                </a:lnTo>
                <a:lnTo>
                  <a:pt x="19928" y="84099"/>
                </a:lnTo>
                <a:lnTo>
                  <a:pt x="17412" y="83922"/>
                </a:lnTo>
                <a:lnTo>
                  <a:pt x="14899" y="81028"/>
                </a:lnTo>
                <a:lnTo>
                  <a:pt x="12715" y="78501"/>
                </a:lnTo>
                <a:lnTo>
                  <a:pt x="10720" y="75145"/>
                </a:lnTo>
                <a:lnTo>
                  <a:pt x="8992" y="71045"/>
                </a:lnTo>
                <a:lnTo>
                  <a:pt x="7303" y="67031"/>
                </a:lnTo>
                <a:lnTo>
                  <a:pt x="6454" y="62801"/>
                </a:lnTo>
                <a:lnTo>
                  <a:pt x="6454" y="55335"/>
                </a:lnTo>
                <a:lnTo>
                  <a:pt x="5539" y="40740"/>
                </a:lnTo>
                <a:lnTo>
                  <a:pt x="3365" y="43483"/>
                </a:lnTo>
                <a:lnTo>
                  <a:pt x="1893" y="46241"/>
                </a:lnTo>
                <a:lnTo>
                  <a:pt x="1118" y="48945"/>
                </a:lnTo>
                <a:lnTo>
                  <a:pt x="370" y="51526"/>
                </a:lnTo>
                <a:lnTo>
                  <a:pt x="0" y="54736"/>
                </a:lnTo>
                <a:lnTo>
                  <a:pt x="0" y="63654"/>
                </a:lnTo>
                <a:lnTo>
                  <a:pt x="1028" y="68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825611" y="6028656"/>
            <a:ext cx="64500" cy="135295"/>
          </a:xfrm>
          <a:custGeom>
            <a:avLst/>
            <a:gdLst/>
            <a:ahLst/>
            <a:cxnLst/>
            <a:rect l="l" t="t" r="r" b="b"/>
            <a:pathLst>
              <a:path w="64500" h="135295">
                <a:moveTo>
                  <a:pt x="54150" y="96660"/>
                </a:moveTo>
                <a:lnTo>
                  <a:pt x="47332" y="102960"/>
                </a:lnTo>
                <a:lnTo>
                  <a:pt x="42745" y="107190"/>
                </a:lnTo>
                <a:lnTo>
                  <a:pt x="40398" y="109310"/>
                </a:lnTo>
                <a:lnTo>
                  <a:pt x="35801" y="113209"/>
                </a:lnTo>
                <a:lnTo>
                  <a:pt x="31556" y="116079"/>
                </a:lnTo>
                <a:lnTo>
                  <a:pt x="27734" y="116791"/>
                </a:lnTo>
                <a:lnTo>
                  <a:pt x="24141" y="116791"/>
                </a:lnTo>
                <a:lnTo>
                  <a:pt x="21333" y="115318"/>
                </a:lnTo>
                <a:lnTo>
                  <a:pt x="19314" y="112396"/>
                </a:lnTo>
                <a:lnTo>
                  <a:pt x="17297" y="109451"/>
                </a:lnTo>
                <a:lnTo>
                  <a:pt x="16292" y="105642"/>
                </a:lnTo>
                <a:lnTo>
                  <a:pt x="16292" y="98884"/>
                </a:lnTo>
                <a:lnTo>
                  <a:pt x="16659" y="95951"/>
                </a:lnTo>
                <a:lnTo>
                  <a:pt x="17383" y="92142"/>
                </a:lnTo>
                <a:lnTo>
                  <a:pt x="22254" y="86933"/>
                </a:lnTo>
                <a:lnTo>
                  <a:pt x="31151" y="76714"/>
                </a:lnTo>
                <a:lnTo>
                  <a:pt x="28738" y="68836"/>
                </a:lnTo>
                <a:lnTo>
                  <a:pt x="25055" y="73091"/>
                </a:lnTo>
                <a:lnTo>
                  <a:pt x="21247" y="76838"/>
                </a:lnTo>
                <a:lnTo>
                  <a:pt x="23426" y="68314"/>
                </a:lnTo>
                <a:lnTo>
                  <a:pt x="27621" y="56384"/>
                </a:lnTo>
                <a:lnTo>
                  <a:pt x="33134" y="44528"/>
                </a:lnTo>
                <a:lnTo>
                  <a:pt x="41332" y="30789"/>
                </a:lnTo>
                <a:lnTo>
                  <a:pt x="48206" y="23014"/>
                </a:lnTo>
                <a:lnTo>
                  <a:pt x="49452" y="22202"/>
                </a:lnTo>
                <a:lnTo>
                  <a:pt x="52501" y="22647"/>
                </a:lnTo>
                <a:lnTo>
                  <a:pt x="52501" y="26532"/>
                </a:lnTo>
                <a:lnTo>
                  <a:pt x="51612" y="29798"/>
                </a:lnTo>
                <a:lnTo>
                  <a:pt x="49809" y="34138"/>
                </a:lnTo>
                <a:lnTo>
                  <a:pt x="48005" y="38469"/>
                </a:lnTo>
                <a:lnTo>
                  <a:pt x="45528" y="43333"/>
                </a:lnTo>
                <a:lnTo>
                  <a:pt x="42378" y="48769"/>
                </a:lnTo>
                <a:lnTo>
                  <a:pt x="46058" y="56561"/>
                </a:lnTo>
                <a:lnTo>
                  <a:pt x="52070" y="46624"/>
                </a:lnTo>
                <a:lnTo>
                  <a:pt x="59386" y="31539"/>
                </a:lnTo>
                <a:lnTo>
                  <a:pt x="63222" y="19566"/>
                </a:lnTo>
                <a:lnTo>
                  <a:pt x="64500" y="9032"/>
                </a:lnTo>
                <a:lnTo>
                  <a:pt x="64500" y="5731"/>
                </a:lnTo>
                <a:lnTo>
                  <a:pt x="64249" y="3406"/>
                </a:lnTo>
                <a:lnTo>
                  <a:pt x="62189" y="0"/>
                </a:lnTo>
                <a:lnTo>
                  <a:pt x="59396" y="0"/>
                </a:lnTo>
                <a:lnTo>
                  <a:pt x="50050" y="5133"/>
                </a:lnTo>
                <a:lnTo>
                  <a:pt x="44156" y="10670"/>
                </a:lnTo>
                <a:lnTo>
                  <a:pt x="37806" y="18558"/>
                </a:lnTo>
                <a:lnTo>
                  <a:pt x="33338" y="24382"/>
                </a:lnTo>
                <a:lnTo>
                  <a:pt x="26287" y="34744"/>
                </a:lnTo>
                <a:lnTo>
                  <a:pt x="19428" y="46292"/>
                </a:lnTo>
                <a:lnTo>
                  <a:pt x="15034" y="54594"/>
                </a:lnTo>
                <a:lnTo>
                  <a:pt x="9673" y="66187"/>
                </a:lnTo>
                <a:lnTo>
                  <a:pt x="5280" y="77663"/>
                </a:lnTo>
                <a:lnTo>
                  <a:pt x="1151" y="92951"/>
                </a:lnTo>
                <a:lnTo>
                  <a:pt x="0" y="104357"/>
                </a:lnTo>
                <a:lnTo>
                  <a:pt x="0" y="113601"/>
                </a:lnTo>
                <a:lnTo>
                  <a:pt x="1483" y="121057"/>
                </a:lnTo>
                <a:lnTo>
                  <a:pt x="4456" y="126759"/>
                </a:lnTo>
                <a:lnTo>
                  <a:pt x="7426" y="132436"/>
                </a:lnTo>
                <a:lnTo>
                  <a:pt x="11516" y="135295"/>
                </a:lnTo>
                <a:lnTo>
                  <a:pt x="16736" y="135295"/>
                </a:lnTo>
                <a:lnTo>
                  <a:pt x="23189" y="133939"/>
                </a:lnTo>
                <a:lnTo>
                  <a:pt x="32318" y="128444"/>
                </a:lnTo>
                <a:lnTo>
                  <a:pt x="42639" y="118726"/>
                </a:lnTo>
                <a:lnTo>
                  <a:pt x="54150" y="104788"/>
                </a:lnTo>
                <a:lnTo>
                  <a:pt x="54150" y="96660"/>
                </a:lnTo>
                <a:close/>
              </a:path>
              <a:path w="64500" h="135295">
                <a:moveTo>
                  <a:pt x="39229" y="54206"/>
                </a:moveTo>
                <a:lnTo>
                  <a:pt x="35862" y="59300"/>
                </a:lnTo>
                <a:lnTo>
                  <a:pt x="32306" y="64072"/>
                </a:lnTo>
                <a:lnTo>
                  <a:pt x="28738" y="68836"/>
                </a:lnTo>
                <a:lnTo>
                  <a:pt x="31151" y="76714"/>
                </a:lnTo>
                <a:lnTo>
                  <a:pt x="39086" y="66591"/>
                </a:lnTo>
                <a:lnTo>
                  <a:pt x="46058" y="56561"/>
                </a:lnTo>
                <a:lnTo>
                  <a:pt x="42378" y="48769"/>
                </a:lnTo>
                <a:lnTo>
                  <a:pt x="39229" y="5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822385" y="6047237"/>
            <a:ext cx="58953" cy="143485"/>
          </a:xfrm>
          <a:custGeom>
            <a:avLst/>
            <a:gdLst/>
            <a:ahLst/>
            <a:cxnLst/>
            <a:rect l="l" t="t" r="r" b="b"/>
            <a:pathLst>
              <a:path w="58953" h="143485">
                <a:moveTo>
                  <a:pt x="51624" y="26250"/>
                </a:moveTo>
                <a:lnTo>
                  <a:pt x="54175" y="21186"/>
                </a:lnTo>
                <a:lnTo>
                  <a:pt x="56004" y="16775"/>
                </a:lnTo>
                <a:lnTo>
                  <a:pt x="57988" y="12016"/>
                </a:lnTo>
                <a:lnTo>
                  <a:pt x="58953" y="8409"/>
                </a:lnTo>
                <a:lnTo>
                  <a:pt x="58953" y="1511"/>
                </a:lnTo>
                <a:lnTo>
                  <a:pt x="56261" y="0"/>
                </a:lnTo>
                <a:lnTo>
                  <a:pt x="51573" y="496"/>
                </a:lnTo>
                <a:lnTo>
                  <a:pt x="48232" y="2937"/>
                </a:lnTo>
                <a:lnTo>
                  <a:pt x="41180" y="11401"/>
                </a:lnTo>
                <a:lnTo>
                  <a:pt x="33491" y="24461"/>
                </a:lnTo>
                <a:lnTo>
                  <a:pt x="29095" y="33656"/>
                </a:lnTo>
                <a:lnTo>
                  <a:pt x="24561" y="45594"/>
                </a:lnTo>
                <a:lnTo>
                  <a:pt x="21322" y="57571"/>
                </a:lnTo>
                <a:lnTo>
                  <a:pt x="26733" y="60554"/>
                </a:lnTo>
                <a:lnTo>
                  <a:pt x="30632" y="56718"/>
                </a:lnTo>
                <a:lnTo>
                  <a:pt x="34466" y="52301"/>
                </a:lnTo>
                <a:lnTo>
                  <a:pt x="36435" y="38887"/>
                </a:lnTo>
                <a:lnTo>
                  <a:pt x="32943" y="43563"/>
                </a:lnTo>
                <a:lnTo>
                  <a:pt x="31330" y="45684"/>
                </a:lnTo>
                <a:lnTo>
                  <a:pt x="33426" y="39560"/>
                </a:lnTo>
                <a:lnTo>
                  <a:pt x="36054" y="33465"/>
                </a:lnTo>
                <a:lnTo>
                  <a:pt x="39217" y="27432"/>
                </a:lnTo>
                <a:lnTo>
                  <a:pt x="44107" y="18072"/>
                </a:lnTo>
                <a:lnTo>
                  <a:pt x="48538" y="11480"/>
                </a:lnTo>
                <a:lnTo>
                  <a:pt x="52195" y="8013"/>
                </a:lnTo>
                <a:lnTo>
                  <a:pt x="51231" y="11469"/>
                </a:lnTo>
                <a:lnTo>
                  <a:pt x="50060" y="14312"/>
                </a:lnTo>
                <a:lnTo>
                  <a:pt x="48398" y="31802"/>
                </a:lnTo>
                <a:lnTo>
                  <a:pt x="51624" y="26250"/>
                </a:lnTo>
                <a:close/>
              </a:path>
              <a:path w="58953" h="143485">
                <a:moveTo>
                  <a:pt x="50060" y="14312"/>
                </a:moveTo>
                <a:lnTo>
                  <a:pt x="48337" y="18453"/>
                </a:lnTo>
                <a:lnTo>
                  <a:pt x="45896" y="23256"/>
                </a:lnTo>
                <a:lnTo>
                  <a:pt x="42825" y="28562"/>
                </a:lnTo>
                <a:lnTo>
                  <a:pt x="39762" y="33832"/>
                </a:lnTo>
                <a:lnTo>
                  <a:pt x="36435" y="38887"/>
                </a:lnTo>
                <a:lnTo>
                  <a:pt x="34466" y="52301"/>
                </a:lnTo>
                <a:lnTo>
                  <a:pt x="38112" y="47423"/>
                </a:lnTo>
                <a:lnTo>
                  <a:pt x="41744" y="42545"/>
                </a:lnTo>
                <a:lnTo>
                  <a:pt x="45212" y="37299"/>
                </a:lnTo>
                <a:lnTo>
                  <a:pt x="48398" y="31802"/>
                </a:lnTo>
                <a:lnTo>
                  <a:pt x="50060" y="14312"/>
                </a:lnTo>
                <a:close/>
              </a:path>
              <a:path w="58953" h="143485">
                <a:moveTo>
                  <a:pt x="22744" y="86375"/>
                </a:moveTo>
                <a:lnTo>
                  <a:pt x="22744" y="82360"/>
                </a:lnTo>
                <a:lnTo>
                  <a:pt x="23036" y="78232"/>
                </a:lnTo>
                <a:lnTo>
                  <a:pt x="23608" y="75096"/>
                </a:lnTo>
                <a:lnTo>
                  <a:pt x="28327" y="70018"/>
                </a:lnTo>
                <a:lnTo>
                  <a:pt x="37189" y="59788"/>
                </a:lnTo>
                <a:lnTo>
                  <a:pt x="45120" y="49627"/>
                </a:lnTo>
                <a:lnTo>
                  <a:pt x="52099" y="39562"/>
                </a:lnTo>
                <a:lnTo>
                  <a:pt x="58103" y="29617"/>
                </a:lnTo>
                <a:lnTo>
                  <a:pt x="59968" y="26181"/>
                </a:lnTo>
                <a:lnTo>
                  <a:pt x="66056" y="12975"/>
                </a:lnTo>
                <a:lnTo>
                  <a:pt x="69727" y="1044"/>
                </a:lnTo>
                <a:lnTo>
                  <a:pt x="70956" y="-9550"/>
                </a:lnTo>
                <a:lnTo>
                  <a:pt x="70956" y="-13334"/>
                </a:lnTo>
                <a:lnTo>
                  <a:pt x="70634" y="-15911"/>
                </a:lnTo>
                <a:lnTo>
                  <a:pt x="69965" y="-17675"/>
                </a:lnTo>
                <a:lnTo>
                  <a:pt x="68324" y="-21996"/>
                </a:lnTo>
                <a:lnTo>
                  <a:pt x="64072" y="-23544"/>
                </a:lnTo>
                <a:lnTo>
                  <a:pt x="57085" y="-19378"/>
                </a:lnTo>
                <a:lnTo>
                  <a:pt x="51346" y="-16052"/>
                </a:lnTo>
                <a:lnTo>
                  <a:pt x="45096" y="-10224"/>
                </a:lnTo>
                <a:lnTo>
                  <a:pt x="38520" y="-2044"/>
                </a:lnTo>
                <a:lnTo>
                  <a:pt x="33744" y="4198"/>
                </a:lnTo>
                <a:lnTo>
                  <a:pt x="26678" y="14612"/>
                </a:lnTo>
                <a:lnTo>
                  <a:pt x="19836" y="26135"/>
                </a:lnTo>
                <a:lnTo>
                  <a:pt x="15184" y="34948"/>
                </a:lnTo>
                <a:lnTo>
                  <a:pt x="9840" y="46563"/>
                </a:lnTo>
                <a:lnTo>
                  <a:pt x="5461" y="58039"/>
                </a:lnTo>
                <a:lnTo>
                  <a:pt x="6455" y="85165"/>
                </a:lnTo>
                <a:lnTo>
                  <a:pt x="7806" y="73645"/>
                </a:lnTo>
                <a:lnTo>
                  <a:pt x="11555" y="60134"/>
                </a:lnTo>
                <a:lnTo>
                  <a:pt x="14365" y="52527"/>
                </a:lnTo>
                <a:lnTo>
                  <a:pt x="19432" y="40950"/>
                </a:lnTo>
                <a:lnTo>
                  <a:pt x="25477" y="29274"/>
                </a:lnTo>
                <a:lnTo>
                  <a:pt x="29400" y="22484"/>
                </a:lnTo>
                <a:lnTo>
                  <a:pt x="36386" y="11625"/>
                </a:lnTo>
                <a:lnTo>
                  <a:pt x="43549" y="1993"/>
                </a:lnTo>
                <a:lnTo>
                  <a:pt x="49618" y="-5547"/>
                </a:lnTo>
                <a:lnTo>
                  <a:pt x="55270" y="-10872"/>
                </a:lnTo>
                <a:lnTo>
                  <a:pt x="60364" y="-13827"/>
                </a:lnTo>
                <a:lnTo>
                  <a:pt x="63943" y="-15405"/>
                </a:lnTo>
                <a:lnTo>
                  <a:pt x="64504" y="-13486"/>
                </a:lnTo>
                <a:lnTo>
                  <a:pt x="64504" y="-9550"/>
                </a:lnTo>
                <a:lnTo>
                  <a:pt x="63176" y="801"/>
                </a:lnTo>
                <a:lnTo>
                  <a:pt x="59156" y="12864"/>
                </a:lnTo>
                <a:lnTo>
                  <a:pt x="52476" y="26466"/>
                </a:lnTo>
                <a:lnTo>
                  <a:pt x="49959" y="30817"/>
                </a:lnTo>
                <a:lnTo>
                  <a:pt x="43517" y="40789"/>
                </a:lnTo>
                <a:lnTo>
                  <a:pt x="36076" y="50882"/>
                </a:lnTo>
                <a:lnTo>
                  <a:pt x="27658" y="61069"/>
                </a:lnTo>
                <a:lnTo>
                  <a:pt x="18288" y="71323"/>
                </a:lnTo>
                <a:lnTo>
                  <a:pt x="17448" y="72950"/>
                </a:lnTo>
                <a:lnTo>
                  <a:pt x="16675" y="77000"/>
                </a:lnTo>
                <a:lnTo>
                  <a:pt x="16292" y="80074"/>
                </a:lnTo>
                <a:lnTo>
                  <a:pt x="16292" y="87706"/>
                </a:lnTo>
                <a:lnTo>
                  <a:pt x="17499" y="92177"/>
                </a:lnTo>
                <a:lnTo>
                  <a:pt x="19885" y="95629"/>
                </a:lnTo>
                <a:lnTo>
                  <a:pt x="23889" y="101447"/>
                </a:lnTo>
                <a:lnTo>
                  <a:pt x="31024" y="103913"/>
                </a:lnTo>
                <a:lnTo>
                  <a:pt x="38710" y="98743"/>
                </a:lnTo>
                <a:lnTo>
                  <a:pt x="40996" y="97193"/>
                </a:lnTo>
                <a:lnTo>
                  <a:pt x="45784" y="93117"/>
                </a:lnTo>
                <a:lnTo>
                  <a:pt x="49848" y="89395"/>
                </a:lnTo>
                <a:lnTo>
                  <a:pt x="53351" y="86169"/>
                </a:lnTo>
                <a:lnTo>
                  <a:pt x="47545" y="93366"/>
                </a:lnTo>
                <a:lnTo>
                  <a:pt x="35328" y="105862"/>
                </a:lnTo>
                <a:lnTo>
                  <a:pt x="26248" y="111909"/>
                </a:lnTo>
                <a:lnTo>
                  <a:pt x="19950" y="113485"/>
                </a:lnTo>
                <a:lnTo>
                  <a:pt x="17438" y="113485"/>
                </a:lnTo>
                <a:lnTo>
                  <a:pt x="13729" y="112777"/>
                </a:lnTo>
                <a:lnTo>
                  <a:pt x="15505" y="119941"/>
                </a:lnTo>
                <a:lnTo>
                  <a:pt x="20135" y="119940"/>
                </a:lnTo>
                <a:lnTo>
                  <a:pt x="28634" y="117913"/>
                </a:lnTo>
                <a:lnTo>
                  <a:pt x="38057" y="111976"/>
                </a:lnTo>
                <a:lnTo>
                  <a:pt x="48475" y="102077"/>
                </a:lnTo>
                <a:lnTo>
                  <a:pt x="59957" y="88163"/>
                </a:lnTo>
                <a:lnTo>
                  <a:pt x="60605" y="86208"/>
                </a:lnTo>
                <a:lnTo>
                  <a:pt x="60605" y="78080"/>
                </a:lnTo>
                <a:lnTo>
                  <a:pt x="55054" y="75834"/>
                </a:lnTo>
                <a:lnTo>
                  <a:pt x="48322" y="82054"/>
                </a:lnTo>
                <a:lnTo>
                  <a:pt x="43789" y="86234"/>
                </a:lnTo>
                <a:lnTo>
                  <a:pt x="41454" y="88339"/>
                </a:lnTo>
                <a:lnTo>
                  <a:pt x="37123" y="92026"/>
                </a:lnTo>
                <a:lnTo>
                  <a:pt x="33526" y="94463"/>
                </a:lnTo>
                <a:lnTo>
                  <a:pt x="30963" y="94997"/>
                </a:lnTo>
                <a:lnTo>
                  <a:pt x="26607" y="94032"/>
                </a:lnTo>
                <a:lnTo>
                  <a:pt x="23572" y="89611"/>
                </a:lnTo>
                <a:lnTo>
                  <a:pt x="22744" y="86375"/>
                </a:lnTo>
                <a:close/>
              </a:path>
              <a:path w="58953" h="143485">
                <a:moveTo>
                  <a:pt x="10541" y="106692"/>
                </a:moveTo>
                <a:lnTo>
                  <a:pt x="7823" y="101486"/>
                </a:lnTo>
                <a:lnTo>
                  <a:pt x="6451" y="94463"/>
                </a:lnTo>
                <a:lnTo>
                  <a:pt x="6455" y="85165"/>
                </a:lnTo>
                <a:lnTo>
                  <a:pt x="5461" y="58039"/>
                </a:lnTo>
                <a:lnTo>
                  <a:pt x="4413" y="61226"/>
                </a:lnTo>
                <a:lnTo>
                  <a:pt x="1109" y="74357"/>
                </a:lnTo>
                <a:lnTo>
                  <a:pt x="0" y="85777"/>
                </a:lnTo>
                <a:lnTo>
                  <a:pt x="0" y="95519"/>
                </a:lnTo>
                <a:lnTo>
                  <a:pt x="1626" y="103543"/>
                </a:lnTo>
                <a:lnTo>
                  <a:pt x="4827" y="109667"/>
                </a:lnTo>
                <a:lnTo>
                  <a:pt x="9269" y="118148"/>
                </a:lnTo>
                <a:lnTo>
                  <a:pt x="15505" y="119941"/>
                </a:lnTo>
                <a:lnTo>
                  <a:pt x="13729" y="112777"/>
                </a:lnTo>
                <a:lnTo>
                  <a:pt x="10541" y="10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949544" y="6014030"/>
            <a:ext cx="141109" cy="180950"/>
          </a:xfrm>
          <a:custGeom>
            <a:avLst/>
            <a:gdLst/>
            <a:ahLst/>
            <a:cxnLst/>
            <a:rect l="l" t="t" r="r" b="b"/>
            <a:pathLst>
              <a:path w="141109" h="180950">
                <a:moveTo>
                  <a:pt x="0" y="140893"/>
                </a:moveTo>
                <a:lnTo>
                  <a:pt x="0" y="149172"/>
                </a:lnTo>
                <a:lnTo>
                  <a:pt x="1447" y="156348"/>
                </a:lnTo>
                <a:lnTo>
                  <a:pt x="4356" y="162406"/>
                </a:lnTo>
                <a:lnTo>
                  <a:pt x="7254" y="168451"/>
                </a:lnTo>
                <a:lnTo>
                  <a:pt x="11531" y="173062"/>
                </a:lnTo>
                <a:lnTo>
                  <a:pt x="17222" y="176223"/>
                </a:lnTo>
                <a:lnTo>
                  <a:pt x="22910" y="179373"/>
                </a:lnTo>
                <a:lnTo>
                  <a:pt x="29717" y="180950"/>
                </a:lnTo>
                <a:lnTo>
                  <a:pt x="37645" y="180950"/>
                </a:lnTo>
                <a:lnTo>
                  <a:pt x="53594" y="178623"/>
                </a:lnTo>
                <a:lnTo>
                  <a:pt x="66154" y="173735"/>
                </a:lnTo>
                <a:lnTo>
                  <a:pt x="75225" y="168760"/>
                </a:lnTo>
                <a:lnTo>
                  <a:pt x="85709" y="161697"/>
                </a:lnTo>
                <a:lnTo>
                  <a:pt x="96368" y="153148"/>
                </a:lnTo>
                <a:lnTo>
                  <a:pt x="102886" y="147324"/>
                </a:lnTo>
                <a:lnTo>
                  <a:pt x="111609" y="138963"/>
                </a:lnTo>
                <a:lnTo>
                  <a:pt x="120756" y="129589"/>
                </a:lnTo>
                <a:lnTo>
                  <a:pt x="130327" y="119203"/>
                </a:lnTo>
                <a:lnTo>
                  <a:pt x="130327" y="112049"/>
                </a:lnTo>
                <a:lnTo>
                  <a:pt x="124558" y="117680"/>
                </a:lnTo>
                <a:lnTo>
                  <a:pt x="114264" y="127147"/>
                </a:lnTo>
                <a:lnTo>
                  <a:pt x="104365" y="135473"/>
                </a:lnTo>
                <a:lnTo>
                  <a:pt x="94861" y="142659"/>
                </a:lnTo>
                <a:lnTo>
                  <a:pt x="85751" y="148705"/>
                </a:lnTo>
                <a:lnTo>
                  <a:pt x="72593" y="155668"/>
                </a:lnTo>
                <a:lnTo>
                  <a:pt x="60590" y="159769"/>
                </a:lnTo>
                <a:lnTo>
                  <a:pt x="49532" y="161136"/>
                </a:lnTo>
                <a:lnTo>
                  <a:pt x="44615" y="161136"/>
                </a:lnTo>
                <a:lnTo>
                  <a:pt x="40413" y="160031"/>
                </a:lnTo>
                <a:lnTo>
                  <a:pt x="36932" y="157834"/>
                </a:lnTo>
                <a:lnTo>
                  <a:pt x="33440" y="155638"/>
                </a:lnTo>
                <a:lnTo>
                  <a:pt x="30798" y="152524"/>
                </a:lnTo>
                <a:lnTo>
                  <a:pt x="29009" y="148474"/>
                </a:lnTo>
                <a:lnTo>
                  <a:pt x="27205" y="144449"/>
                </a:lnTo>
                <a:lnTo>
                  <a:pt x="26315" y="139420"/>
                </a:lnTo>
                <a:lnTo>
                  <a:pt x="26315" y="133402"/>
                </a:lnTo>
                <a:lnTo>
                  <a:pt x="27502" y="122584"/>
                </a:lnTo>
                <a:lnTo>
                  <a:pt x="31166" y="110444"/>
                </a:lnTo>
                <a:lnTo>
                  <a:pt x="37313" y="97193"/>
                </a:lnTo>
                <a:lnTo>
                  <a:pt x="42261" y="88462"/>
                </a:lnTo>
                <a:lnTo>
                  <a:pt x="49018" y="77896"/>
                </a:lnTo>
                <a:lnTo>
                  <a:pt x="56521" y="67506"/>
                </a:lnTo>
                <a:lnTo>
                  <a:pt x="64771" y="57290"/>
                </a:lnTo>
                <a:lnTo>
                  <a:pt x="69939" y="51371"/>
                </a:lnTo>
                <a:lnTo>
                  <a:pt x="79054" y="41663"/>
                </a:lnTo>
                <a:lnTo>
                  <a:pt x="88046" y="33032"/>
                </a:lnTo>
                <a:lnTo>
                  <a:pt x="96916" y="25477"/>
                </a:lnTo>
                <a:lnTo>
                  <a:pt x="111104" y="15843"/>
                </a:lnTo>
                <a:lnTo>
                  <a:pt x="120308" y="12978"/>
                </a:lnTo>
                <a:lnTo>
                  <a:pt x="122137" y="12978"/>
                </a:lnTo>
                <a:lnTo>
                  <a:pt x="125349" y="15836"/>
                </a:lnTo>
                <a:lnTo>
                  <a:pt x="125820" y="19594"/>
                </a:lnTo>
                <a:lnTo>
                  <a:pt x="125820" y="24724"/>
                </a:lnTo>
                <a:lnTo>
                  <a:pt x="123328" y="31316"/>
                </a:lnTo>
                <a:lnTo>
                  <a:pt x="118389" y="39344"/>
                </a:lnTo>
                <a:lnTo>
                  <a:pt x="109958" y="51720"/>
                </a:lnTo>
                <a:lnTo>
                  <a:pt x="102031" y="61415"/>
                </a:lnTo>
                <a:lnTo>
                  <a:pt x="96088" y="68097"/>
                </a:lnTo>
                <a:lnTo>
                  <a:pt x="92495" y="71438"/>
                </a:lnTo>
                <a:lnTo>
                  <a:pt x="91746" y="67575"/>
                </a:lnTo>
                <a:lnTo>
                  <a:pt x="91098" y="63511"/>
                </a:lnTo>
                <a:lnTo>
                  <a:pt x="87962" y="65977"/>
                </a:lnTo>
                <a:lnTo>
                  <a:pt x="82717" y="70942"/>
                </a:lnTo>
                <a:lnTo>
                  <a:pt x="77472" y="75881"/>
                </a:lnTo>
                <a:lnTo>
                  <a:pt x="72633" y="81342"/>
                </a:lnTo>
                <a:lnTo>
                  <a:pt x="68187" y="87285"/>
                </a:lnTo>
                <a:lnTo>
                  <a:pt x="63756" y="93229"/>
                </a:lnTo>
                <a:lnTo>
                  <a:pt x="61531" y="98284"/>
                </a:lnTo>
                <a:lnTo>
                  <a:pt x="61531" y="102473"/>
                </a:lnTo>
                <a:lnTo>
                  <a:pt x="62496" y="106780"/>
                </a:lnTo>
                <a:lnTo>
                  <a:pt x="66395" y="110375"/>
                </a:lnTo>
                <a:lnTo>
                  <a:pt x="70779" y="111276"/>
                </a:lnTo>
                <a:lnTo>
                  <a:pt x="74156" y="111276"/>
                </a:lnTo>
                <a:lnTo>
                  <a:pt x="79682" y="108291"/>
                </a:lnTo>
                <a:lnTo>
                  <a:pt x="87340" y="102297"/>
                </a:lnTo>
                <a:lnTo>
                  <a:pt x="92958" y="97669"/>
                </a:lnTo>
                <a:lnTo>
                  <a:pt x="102064" y="89153"/>
                </a:lnTo>
                <a:lnTo>
                  <a:pt x="111507" y="79131"/>
                </a:lnTo>
                <a:lnTo>
                  <a:pt x="118700" y="70551"/>
                </a:lnTo>
                <a:lnTo>
                  <a:pt x="126182" y="60256"/>
                </a:lnTo>
                <a:lnTo>
                  <a:pt x="132638" y="49695"/>
                </a:lnTo>
                <a:lnTo>
                  <a:pt x="134589" y="45994"/>
                </a:lnTo>
                <a:lnTo>
                  <a:pt x="139478" y="33461"/>
                </a:lnTo>
                <a:lnTo>
                  <a:pt x="141109" y="22006"/>
                </a:lnTo>
                <a:lnTo>
                  <a:pt x="141109" y="17600"/>
                </a:lnTo>
                <a:lnTo>
                  <a:pt x="140411" y="13715"/>
                </a:lnTo>
                <a:lnTo>
                  <a:pt x="139028" y="10335"/>
                </a:lnTo>
                <a:lnTo>
                  <a:pt x="137632" y="6973"/>
                </a:lnTo>
                <a:lnTo>
                  <a:pt x="133070" y="2642"/>
                </a:lnTo>
                <a:lnTo>
                  <a:pt x="130507" y="875"/>
                </a:lnTo>
                <a:lnTo>
                  <a:pt x="127393" y="0"/>
                </a:lnTo>
                <a:lnTo>
                  <a:pt x="120128" y="0"/>
                </a:lnTo>
                <a:lnTo>
                  <a:pt x="115596" y="914"/>
                </a:lnTo>
                <a:lnTo>
                  <a:pt x="110124" y="2754"/>
                </a:lnTo>
                <a:lnTo>
                  <a:pt x="104663" y="4583"/>
                </a:lnTo>
                <a:lnTo>
                  <a:pt x="98729" y="7376"/>
                </a:lnTo>
                <a:lnTo>
                  <a:pt x="92354" y="11113"/>
                </a:lnTo>
                <a:lnTo>
                  <a:pt x="81830" y="18075"/>
                </a:lnTo>
                <a:lnTo>
                  <a:pt x="70995" y="26578"/>
                </a:lnTo>
                <a:lnTo>
                  <a:pt x="65320" y="31520"/>
                </a:lnTo>
                <a:lnTo>
                  <a:pt x="56261" y="40206"/>
                </a:lnTo>
                <a:lnTo>
                  <a:pt x="47106" y="49960"/>
                </a:lnTo>
                <a:lnTo>
                  <a:pt x="42317" y="55440"/>
                </a:lnTo>
                <a:lnTo>
                  <a:pt x="34091" y="65386"/>
                </a:lnTo>
                <a:lnTo>
                  <a:pt x="26809" y="74955"/>
                </a:lnTo>
                <a:lnTo>
                  <a:pt x="18337" y="87465"/>
                </a:lnTo>
                <a:lnTo>
                  <a:pt x="12218" y="98017"/>
                </a:lnTo>
                <a:lnTo>
                  <a:pt x="8254" y="105462"/>
                </a:lnTo>
                <a:lnTo>
                  <a:pt x="5234" y="112838"/>
                </a:lnTo>
                <a:lnTo>
                  <a:pt x="3139" y="120143"/>
                </a:lnTo>
                <a:lnTo>
                  <a:pt x="1043" y="127443"/>
                </a:lnTo>
                <a:lnTo>
                  <a:pt x="0" y="134352"/>
                </a:lnTo>
                <a:lnTo>
                  <a:pt x="0" y="140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946325" y="6010789"/>
            <a:ext cx="136763" cy="187409"/>
          </a:xfrm>
          <a:custGeom>
            <a:avLst/>
            <a:gdLst/>
            <a:ahLst/>
            <a:cxnLst/>
            <a:rect l="l" t="t" r="r" b="b"/>
            <a:pathLst>
              <a:path w="136763" h="187409">
                <a:moveTo>
                  <a:pt x="16863" y="173783"/>
                </a:moveTo>
                <a:lnTo>
                  <a:pt x="13103" y="169733"/>
                </a:lnTo>
                <a:lnTo>
                  <a:pt x="10476" y="164257"/>
                </a:lnTo>
                <a:lnTo>
                  <a:pt x="7797" y="158670"/>
                </a:lnTo>
                <a:lnTo>
                  <a:pt x="7833" y="173668"/>
                </a:lnTo>
                <a:lnTo>
                  <a:pt x="12621" y="178797"/>
                </a:lnTo>
                <a:lnTo>
                  <a:pt x="18882" y="182280"/>
                </a:lnTo>
                <a:lnTo>
                  <a:pt x="25030" y="185681"/>
                </a:lnTo>
                <a:lnTo>
                  <a:pt x="32421" y="187409"/>
                </a:lnTo>
                <a:lnTo>
                  <a:pt x="40867" y="187409"/>
                </a:lnTo>
                <a:lnTo>
                  <a:pt x="46011" y="187172"/>
                </a:lnTo>
                <a:lnTo>
                  <a:pt x="58261" y="184795"/>
                </a:lnTo>
                <a:lnTo>
                  <a:pt x="70787" y="179878"/>
                </a:lnTo>
                <a:lnTo>
                  <a:pt x="80530" y="174511"/>
                </a:lnTo>
                <a:lnTo>
                  <a:pt x="91046" y="167388"/>
                </a:lnTo>
                <a:lnTo>
                  <a:pt x="101700" y="158835"/>
                </a:lnTo>
                <a:lnTo>
                  <a:pt x="108465" y="152773"/>
                </a:lnTo>
                <a:lnTo>
                  <a:pt x="117209" y="144373"/>
                </a:lnTo>
                <a:lnTo>
                  <a:pt x="126378" y="134973"/>
                </a:lnTo>
                <a:lnTo>
                  <a:pt x="135939" y="124608"/>
                </a:lnTo>
                <a:lnTo>
                  <a:pt x="136763" y="122451"/>
                </a:lnTo>
                <a:lnTo>
                  <a:pt x="136763" y="115287"/>
                </a:lnTo>
                <a:lnTo>
                  <a:pt x="131267" y="113015"/>
                </a:lnTo>
                <a:lnTo>
                  <a:pt x="126117" y="118047"/>
                </a:lnTo>
                <a:lnTo>
                  <a:pt x="115782" y="127581"/>
                </a:lnTo>
                <a:lnTo>
                  <a:pt x="105845" y="135966"/>
                </a:lnTo>
                <a:lnTo>
                  <a:pt x="96333" y="143178"/>
                </a:lnTo>
                <a:lnTo>
                  <a:pt x="87271" y="149195"/>
                </a:lnTo>
                <a:lnTo>
                  <a:pt x="75836" y="155359"/>
                </a:lnTo>
                <a:lnTo>
                  <a:pt x="63745" y="159704"/>
                </a:lnTo>
                <a:lnTo>
                  <a:pt x="52754" y="161158"/>
                </a:lnTo>
                <a:lnTo>
                  <a:pt x="48474" y="161158"/>
                </a:lnTo>
                <a:lnTo>
                  <a:pt x="44817" y="160207"/>
                </a:lnTo>
                <a:lnTo>
                  <a:pt x="41871" y="158353"/>
                </a:lnTo>
                <a:lnTo>
                  <a:pt x="38897" y="156485"/>
                </a:lnTo>
                <a:lnTo>
                  <a:pt x="36713" y="153868"/>
                </a:lnTo>
                <a:lnTo>
                  <a:pt x="35165" y="150401"/>
                </a:lnTo>
                <a:lnTo>
                  <a:pt x="33562" y="146819"/>
                </a:lnTo>
                <a:lnTo>
                  <a:pt x="32753" y="142197"/>
                </a:lnTo>
                <a:lnTo>
                  <a:pt x="32753" y="136634"/>
                </a:lnTo>
                <a:lnTo>
                  <a:pt x="33712" y="127310"/>
                </a:lnTo>
                <a:lnTo>
                  <a:pt x="37249" y="115230"/>
                </a:lnTo>
                <a:lnTo>
                  <a:pt x="43369" y="101952"/>
                </a:lnTo>
                <a:lnTo>
                  <a:pt x="47961" y="93832"/>
                </a:lnTo>
                <a:lnTo>
                  <a:pt x="54699" y="83255"/>
                </a:lnTo>
                <a:lnTo>
                  <a:pt x="62202" y="72837"/>
                </a:lnTo>
                <a:lnTo>
                  <a:pt x="70444" y="62619"/>
                </a:lnTo>
                <a:lnTo>
                  <a:pt x="75157" y="57210"/>
                </a:lnTo>
                <a:lnTo>
                  <a:pt x="84287" y="47456"/>
                </a:lnTo>
                <a:lnTo>
                  <a:pt x="93296" y="38783"/>
                </a:lnTo>
                <a:lnTo>
                  <a:pt x="102142" y="31227"/>
                </a:lnTo>
                <a:lnTo>
                  <a:pt x="106706" y="27757"/>
                </a:lnTo>
                <a:lnTo>
                  <a:pt x="120895" y="20005"/>
                </a:lnTo>
                <a:lnTo>
                  <a:pt x="125143" y="19948"/>
                </a:lnTo>
                <a:lnTo>
                  <a:pt x="125806" y="22831"/>
                </a:lnTo>
                <a:lnTo>
                  <a:pt x="125806" y="27338"/>
                </a:lnTo>
                <a:lnTo>
                  <a:pt x="123469" y="33408"/>
                </a:lnTo>
                <a:lnTo>
                  <a:pt x="118858" y="40903"/>
                </a:lnTo>
                <a:lnTo>
                  <a:pt x="110774" y="52792"/>
                </a:lnTo>
                <a:lnTo>
                  <a:pt x="102856" y="62507"/>
                </a:lnTo>
                <a:lnTo>
                  <a:pt x="98831" y="64738"/>
                </a:lnTo>
                <a:lnTo>
                  <a:pt x="95349" y="63522"/>
                </a:lnTo>
                <a:lnTo>
                  <a:pt x="91857" y="64130"/>
                </a:lnTo>
                <a:lnTo>
                  <a:pt x="83728" y="71828"/>
                </a:lnTo>
                <a:lnTo>
                  <a:pt x="78408" y="76842"/>
                </a:lnTo>
                <a:lnTo>
                  <a:pt x="73393" y="82483"/>
                </a:lnTo>
                <a:lnTo>
                  <a:pt x="68831" y="88593"/>
                </a:lnTo>
                <a:lnTo>
                  <a:pt x="63917" y="95155"/>
                </a:lnTo>
                <a:lnTo>
                  <a:pt x="61531" y="100771"/>
                </a:lnTo>
                <a:lnTo>
                  <a:pt x="61531" y="108910"/>
                </a:lnTo>
                <a:lnTo>
                  <a:pt x="62863" y="111769"/>
                </a:lnTo>
                <a:lnTo>
                  <a:pt x="65479" y="114181"/>
                </a:lnTo>
                <a:lnTo>
                  <a:pt x="69363" y="116851"/>
                </a:lnTo>
                <a:lnTo>
                  <a:pt x="78545" y="116724"/>
                </a:lnTo>
                <a:lnTo>
                  <a:pt x="75182" y="111298"/>
                </a:lnTo>
                <a:lnTo>
                  <a:pt x="72553" y="111298"/>
                </a:lnTo>
                <a:lnTo>
                  <a:pt x="69847" y="109444"/>
                </a:lnTo>
                <a:lnTo>
                  <a:pt x="67967" y="105710"/>
                </a:lnTo>
                <a:lnTo>
                  <a:pt x="67967" y="102258"/>
                </a:lnTo>
                <a:lnTo>
                  <a:pt x="70002" y="97786"/>
                </a:lnTo>
                <a:lnTo>
                  <a:pt x="73987" y="92451"/>
                </a:lnTo>
                <a:lnTo>
                  <a:pt x="78332" y="86635"/>
                </a:lnTo>
                <a:lnTo>
                  <a:pt x="83094" y="81288"/>
                </a:lnTo>
                <a:lnTo>
                  <a:pt x="88149" y="76525"/>
                </a:lnTo>
                <a:lnTo>
                  <a:pt x="90802" y="76641"/>
                </a:lnTo>
                <a:lnTo>
                  <a:pt x="94460" y="77897"/>
                </a:lnTo>
                <a:lnTo>
                  <a:pt x="98513" y="77083"/>
                </a:lnTo>
                <a:lnTo>
                  <a:pt x="107657" y="66798"/>
                </a:lnTo>
                <a:lnTo>
                  <a:pt x="117162" y="54988"/>
                </a:lnTo>
                <a:lnTo>
                  <a:pt x="124344" y="44280"/>
                </a:lnTo>
                <a:lnTo>
                  <a:pt x="129664" y="35644"/>
                </a:lnTo>
                <a:lnTo>
                  <a:pt x="132256" y="28620"/>
                </a:lnTo>
                <a:lnTo>
                  <a:pt x="132256" y="19962"/>
                </a:lnTo>
                <a:lnTo>
                  <a:pt x="130161" y="15908"/>
                </a:lnTo>
                <a:lnTo>
                  <a:pt x="127076" y="13000"/>
                </a:lnTo>
                <a:lnTo>
                  <a:pt x="123520" y="13000"/>
                </a:lnTo>
                <a:lnTo>
                  <a:pt x="111330" y="17046"/>
                </a:lnTo>
                <a:lnTo>
                  <a:pt x="98117" y="26198"/>
                </a:lnTo>
                <a:lnTo>
                  <a:pt x="92736" y="30667"/>
                </a:lnTo>
                <a:lnTo>
                  <a:pt x="83778" y="38880"/>
                </a:lnTo>
                <a:lnTo>
                  <a:pt x="74700" y="48151"/>
                </a:lnTo>
                <a:lnTo>
                  <a:pt x="65542" y="58443"/>
                </a:lnTo>
                <a:lnTo>
                  <a:pt x="58345" y="67281"/>
                </a:lnTo>
                <a:lnTo>
                  <a:pt x="50716" y="77664"/>
                </a:lnTo>
                <a:lnTo>
                  <a:pt x="43824" y="88218"/>
                </a:lnTo>
                <a:lnTo>
                  <a:pt x="37692" y="98903"/>
                </a:lnTo>
                <a:lnTo>
                  <a:pt x="31048" y="113418"/>
                </a:lnTo>
                <a:lnTo>
                  <a:pt x="27492" y="125547"/>
                </a:lnTo>
                <a:lnTo>
                  <a:pt x="26301" y="136634"/>
                </a:lnTo>
                <a:lnTo>
                  <a:pt x="26301" y="143100"/>
                </a:lnTo>
                <a:lnTo>
                  <a:pt x="27302" y="148612"/>
                </a:lnTo>
                <a:lnTo>
                  <a:pt x="29286" y="153019"/>
                </a:lnTo>
                <a:lnTo>
                  <a:pt x="31316" y="157630"/>
                </a:lnTo>
                <a:lnTo>
                  <a:pt x="34390" y="161248"/>
                </a:lnTo>
                <a:lnTo>
                  <a:pt x="38430" y="163815"/>
                </a:lnTo>
                <a:lnTo>
                  <a:pt x="42415" y="166327"/>
                </a:lnTo>
                <a:lnTo>
                  <a:pt x="47242" y="167598"/>
                </a:lnTo>
                <a:lnTo>
                  <a:pt x="54387" y="167568"/>
                </a:lnTo>
                <a:lnTo>
                  <a:pt x="65637" y="165867"/>
                </a:lnTo>
                <a:lnTo>
                  <a:pt x="77746" y="161570"/>
                </a:lnTo>
                <a:lnTo>
                  <a:pt x="90651" y="154695"/>
                </a:lnTo>
                <a:lnTo>
                  <a:pt x="98543" y="149505"/>
                </a:lnTo>
                <a:lnTo>
                  <a:pt x="108649" y="141969"/>
                </a:lnTo>
                <a:lnTo>
                  <a:pt x="119213" y="133157"/>
                </a:lnTo>
                <a:lnTo>
                  <a:pt x="115651" y="136810"/>
                </a:lnTo>
                <a:lnTo>
                  <a:pt x="106304" y="145962"/>
                </a:lnTo>
                <a:lnTo>
                  <a:pt x="97483" y="153947"/>
                </a:lnTo>
                <a:lnTo>
                  <a:pt x="88775" y="161024"/>
                </a:lnTo>
                <a:lnTo>
                  <a:pt x="78243" y="168336"/>
                </a:lnTo>
                <a:lnTo>
                  <a:pt x="67957" y="174089"/>
                </a:lnTo>
                <a:lnTo>
                  <a:pt x="57023" y="178378"/>
                </a:lnTo>
                <a:lnTo>
                  <a:pt x="43952" y="180799"/>
                </a:lnTo>
                <a:lnTo>
                  <a:pt x="32051" y="180168"/>
                </a:lnTo>
                <a:lnTo>
                  <a:pt x="22006" y="176641"/>
                </a:lnTo>
                <a:lnTo>
                  <a:pt x="16863" y="173783"/>
                </a:lnTo>
                <a:close/>
              </a:path>
              <a:path w="136763" h="187409">
                <a:moveTo>
                  <a:pt x="146772" y="16114"/>
                </a:moveTo>
                <a:lnTo>
                  <a:pt x="145209" y="12352"/>
                </a:lnTo>
                <a:lnTo>
                  <a:pt x="143586" y="8403"/>
                </a:lnTo>
                <a:lnTo>
                  <a:pt x="141196" y="5332"/>
                </a:lnTo>
                <a:lnTo>
                  <a:pt x="138109" y="3222"/>
                </a:lnTo>
                <a:lnTo>
                  <a:pt x="136925" y="2472"/>
                </a:lnTo>
                <a:lnTo>
                  <a:pt x="126731" y="0"/>
                </a:lnTo>
                <a:lnTo>
                  <a:pt x="112316" y="2942"/>
                </a:lnTo>
                <a:lnTo>
                  <a:pt x="106678" y="4821"/>
                </a:lnTo>
                <a:lnTo>
                  <a:pt x="100493" y="7743"/>
                </a:lnTo>
                <a:lnTo>
                  <a:pt x="93941" y="11567"/>
                </a:lnTo>
                <a:lnTo>
                  <a:pt x="82981" y="18836"/>
                </a:lnTo>
                <a:lnTo>
                  <a:pt x="72147" y="27353"/>
                </a:lnTo>
                <a:lnTo>
                  <a:pt x="66124" y="32606"/>
                </a:lnTo>
                <a:lnTo>
                  <a:pt x="57039" y="41339"/>
                </a:lnTo>
                <a:lnTo>
                  <a:pt x="47915" y="51063"/>
                </a:lnTo>
                <a:lnTo>
                  <a:pt x="42923" y="56779"/>
                </a:lnTo>
                <a:lnTo>
                  <a:pt x="34699" y="66737"/>
                </a:lnTo>
                <a:lnTo>
                  <a:pt x="27418" y="76298"/>
                </a:lnTo>
                <a:lnTo>
                  <a:pt x="18728" y="89147"/>
                </a:lnTo>
                <a:lnTo>
                  <a:pt x="12595" y="99742"/>
                </a:lnTo>
                <a:lnTo>
                  <a:pt x="8545" y="107348"/>
                </a:lnTo>
                <a:lnTo>
                  <a:pt x="5396" y="115006"/>
                </a:lnTo>
                <a:lnTo>
                  <a:pt x="3251" y="122501"/>
                </a:lnTo>
                <a:lnTo>
                  <a:pt x="1090" y="130032"/>
                </a:lnTo>
                <a:lnTo>
                  <a:pt x="0" y="137322"/>
                </a:lnTo>
                <a:lnTo>
                  <a:pt x="0" y="152866"/>
                </a:lnTo>
                <a:lnTo>
                  <a:pt x="1558" y="160589"/>
                </a:lnTo>
                <a:lnTo>
                  <a:pt x="4658" y="167040"/>
                </a:lnTo>
                <a:lnTo>
                  <a:pt x="7833" y="173668"/>
                </a:lnTo>
                <a:lnTo>
                  <a:pt x="7797" y="158670"/>
                </a:lnTo>
                <a:lnTo>
                  <a:pt x="6451" y="151902"/>
                </a:lnTo>
                <a:lnTo>
                  <a:pt x="6451" y="137931"/>
                </a:lnTo>
                <a:lnTo>
                  <a:pt x="7452" y="131238"/>
                </a:lnTo>
                <a:lnTo>
                  <a:pt x="9460" y="124265"/>
                </a:lnTo>
                <a:lnTo>
                  <a:pt x="11480" y="117230"/>
                </a:lnTo>
                <a:lnTo>
                  <a:pt x="14450" y="109977"/>
                </a:lnTo>
                <a:lnTo>
                  <a:pt x="18288" y="102766"/>
                </a:lnTo>
                <a:lnTo>
                  <a:pt x="25199" y="90976"/>
                </a:lnTo>
                <a:lnTo>
                  <a:pt x="32637" y="80097"/>
                </a:lnTo>
                <a:lnTo>
                  <a:pt x="36221" y="75280"/>
                </a:lnTo>
                <a:lnTo>
                  <a:pt x="44005" y="65498"/>
                </a:lnTo>
                <a:lnTo>
                  <a:pt x="52729" y="55353"/>
                </a:lnTo>
                <a:lnTo>
                  <a:pt x="58169" y="49440"/>
                </a:lnTo>
                <a:lnTo>
                  <a:pt x="67273" y="40324"/>
                </a:lnTo>
                <a:lnTo>
                  <a:pt x="76273" y="32277"/>
                </a:lnTo>
                <a:lnTo>
                  <a:pt x="87473" y="23530"/>
                </a:lnTo>
                <a:lnTo>
                  <a:pt x="97193" y="17129"/>
                </a:lnTo>
                <a:lnTo>
                  <a:pt x="103377" y="13522"/>
                </a:lnTo>
                <a:lnTo>
                  <a:pt x="109141" y="10804"/>
                </a:lnTo>
                <a:lnTo>
                  <a:pt x="114360" y="9040"/>
                </a:lnTo>
                <a:lnTo>
                  <a:pt x="119480" y="7323"/>
                </a:lnTo>
                <a:lnTo>
                  <a:pt x="123710" y="6458"/>
                </a:lnTo>
                <a:lnTo>
                  <a:pt x="129970" y="6458"/>
                </a:lnTo>
                <a:lnTo>
                  <a:pt x="134467" y="8532"/>
                </a:lnTo>
                <a:lnTo>
                  <a:pt x="138099" y="12009"/>
                </a:lnTo>
                <a:lnTo>
                  <a:pt x="140486" y="17788"/>
                </a:lnTo>
                <a:lnTo>
                  <a:pt x="141109" y="21294"/>
                </a:lnTo>
                <a:lnTo>
                  <a:pt x="141068" y="26904"/>
                </a:lnTo>
                <a:lnTo>
                  <a:pt x="138781" y="38515"/>
                </a:lnTo>
                <a:lnTo>
                  <a:pt x="133031" y="51368"/>
                </a:lnTo>
                <a:lnTo>
                  <a:pt x="127973" y="59780"/>
                </a:lnTo>
                <a:lnTo>
                  <a:pt x="120660" y="70145"/>
                </a:lnTo>
                <a:lnTo>
                  <a:pt x="112316" y="80234"/>
                </a:lnTo>
                <a:lnTo>
                  <a:pt x="106699" y="86325"/>
                </a:lnTo>
                <a:lnTo>
                  <a:pt x="97443" y="95447"/>
                </a:lnTo>
                <a:lnTo>
                  <a:pt x="88567" y="103007"/>
                </a:lnTo>
                <a:lnTo>
                  <a:pt x="78991" y="110488"/>
                </a:lnTo>
                <a:lnTo>
                  <a:pt x="75182" y="111298"/>
                </a:lnTo>
                <a:lnTo>
                  <a:pt x="78545" y="116724"/>
                </a:lnTo>
                <a:lnTo>
                  <a:pt x="92541" y="108086"/>
                </a:lnTo>
                <a:lnTo>
                  <a:pt x="98563" y="103097"/>
                </a:lnTo>
                <a:lnTo>
                  <a:pt x="107697" y="94525"/>
                </a:lnTo>
                <a:lnTo>
                  <a:pt x="117129" y="84514"/>
                </a:lnTo>
                <a:lnTo>
                  <a:pt x="124766" y="75381"/>
                </a:lnTo>
                <a:lnTo>
                  <a:pt x="132231" y="65051"/>
                </a:lnTo>
                <a:lnTo>
                  <a:pt x="138668" y="54493"/>
                </a:lnTo>
                <a:lnTo>
                  <a:pt x="141410" y="49182"/>
                </a:lnTo>
                <a:lnTo>
                  <a:pt x="146015" y="36740"/>
                </a:lnTo>
                <a:lnTo>
                  <a:pt x="147560" y="25243"/>
                </a:lnTo>
                <a:lnTo>
                  <a:pt x="147560" y="20455"/>
                </a:lnTo>
                <a:lnTo>
                  <a:pt x="146772" y="1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078146" y="6082056"/>
            <a:ext cx="71870" cy="79131"/>
          </a:xfrm>
          <a:custGeom>
            <a:avLst/>
            <a:gdLst/>
            <a:ahLst/>
            <a:cxnLst/>
            <a:rect l="l" t="t" r="r" b="b"/>
            <a:pathLst>
              <a:path w="71870" h="79131">
                <a:moveTo>
                  <a:pt x="0" y="48206"/>
                </a:moveTo>
                <a:lnTo>
                  <a:pt x="0" y="53999"/>
                </a:lnTo>
                <a:lnTo>
                  <a:pt x="1004" y="59244"/>
                </a:lnTo>
                <a:lnTo>
                  <a:pt x="3023" y="63943"/>
                </a:lnTo>
                <a:lnTo>
                  <a:pt x="5044" y="68640"/>
                </a:lnTo>
                <a:lnTo>
                  <a:pt x="7736" y="72348"/>
                </a:lnTo>
                <a:lnTo>
                  <a:pt x="11113" y="75055"/>
                </a:lnTo>
                <a:lnTo>
                  <a:pt x="14490" y="77773"/>
                </a:lnTo>
                <a:lnTo>
                  <a:pt x="17132" y="64057"/>
                </a:lnTo>
                <a:lnTo>
                  <a:pt x="13755" y="61631"/>
                </a:lnTo>
                <a:lnTo>
                  <a:pt x="13755" y="56130"/>
                </a:lnTo>
                <a:lnTo>
                  <a:pt x="14669" y="51687"/>
                </a:lnTo>
                <a:lnTo>
                  <a:pt x="16510" y="43469"/>
                </a:lnTo>
                <a:lnTo>
                  <a:pt x="17539" y="40398"/>
                </a:lnTo>
                <a:lnTo>
                  <a:pt x="19559" y="37324"/>
                </a:lnTo>
                <a:lnTo>
                  <a:pt x="22557" y="34274"/>
                </a:lnTo>
                <a:lnTo>
                  <a:pt x="25567" y="31240"/>
                </a:lnTo>
                <a:lnTo>
                  <a:pt x="29235" y="28230"/>
                </a:lnTo>
                <a:lnTo>
                  <a:pt x="33566" y="25246"/>
                </a:lnTo>
                <a:lnTo>
                  <a:pt x="37898" y="22287"/>
                </a:lnTo>
                <a:lnTo>
                  <a:pt x="43102" y="18961"/>
                </a:lnTo>
                <a:lnTo>
                  <a:pt x="49201" y="15288"/>
                </a:lnTo>
                <a:lnTo>
                  <a:pt x="45453" y="21523"/>
                </a:lnTo>
                <a:lnTo>
                  <a:pt x="42635" y="27061"/>
                </a:lnTo>
                <a:lnTo>
                  <a:pt x="40730" y="31863"/>
                </a:lnTo>
                <a:lnTo>
                  <a:pt x="38812" y="36676"/>
                </a:lnTo>
                <a:lnTo>
                  <a:pt x="37861" y="41388"/>
                </a:lnTo>
                <a:lnTo>
                  <a:pt x="37861" y="49160"/>
                </a:lnTo>
                <a:lnTo>
                  <a:pt x="38481" y="52462"/>
                </a:lnTo>
                <a:lnTo>
                  <a:pt x="39726" y="55904"/>
                </a:lnTo>
                <a:lnTo>
                  <a:pt x="32321" y="61339"/>
                </a:lnTo>
                <a:lnTo>
                  <a:pt x="27039" y="64057"/>
                </a:lnTo>
                <a:lnTo>
                  <a:pt x="26003" y="78676"/>
                </a:lnTo>
                <a:lnTo>
                  <a:pt x="36180" y="73390"/>
                </a:lnTo>
                <a:lnTo>
                  <a:pt x="47548" y="62179"/>
                </a:lnTo>
                <a:lnTo>
                  <a:pt x="53050" y="62481"/>
                </a:lnTo>
                <a:lnTo>
                  <a:pt x="57265" y="61887"/>
                </a:lnTo>
                <a:lnTo>
                  <a:pt x="60210" y="60425"/>
                </a:lnTo>
                <a:lnTo>
                  <a:pt x="63144" y="58953"/>
                </a:lnTo>
                <a:lnTo>
                  <a:pt x="67031" y="56018"/>
                </a:lnTo>
                <a:lnTo>
                  <a:pt x="71870" y="51612"/>
                </a:lnTo>
                <a:lnTo>
                  <a:pt x="71870" y="44232"/>
                </a:lnTo>
                <a:lnTo>
                  <a:pt x="68644" y="46669"/>
                </a:lnTo>
                <a:lnTo>
                  <a:pt x="65595" y="48920"/>
                </a:lnTo>
                <a:lnTo>
                  <a:pt x="62359" y="50900"/>
                </a:lnTo>
                <a:lnTo>
                  <a:pt x="58662" y="51838"/>
                </a:lnTo>
                <a:lnTo>
                  <a:pt x="55030" y="49858"/>
                </a:lnTo>
                <a:lnTo>
                  <a:pt x="57899" y="45157"/>
                </a:lnTo>
                <a:lnTo>
                  <a:pt x="60149" y="40128"/>
                </a:lnTo>
                <a:lnTo>
                  <a:pt x="61798" y="34771"/>
                </a:lnTo>
                <a:lnTo>
                  <a:pt x="63450" y="29411"/>
                </a:lnTo>
                <a:lnTo>
                  <a:pt x="64274" y="24979"/>
                </a:lnTo>
                <a:lnTo>
                  <a:pt x="64274" y="17854"/>
                </a:lnTo>
                <a:lnTo>
                  <a:pt x="62738" y="14018"/>
                </a:lnTo>
                <a:lnTo>
                  <a:pt x="59806" y="11695"/>
                </a:lnTo>
                <a:lnTo>
                  <a:pt x="57010" y="11108"/>
                </a:lnTo>
                <a:lnTo>
                  <a:pt x="58701" y="9204"/>
                </a:lnTo>
                <a:lnTo>
                  <a:pt x="59537" y="6043"/>
                </a:lnTo>
                <a:lnTo>
                  <a:pt x="58547" y="2653"/>
                </a:lnTo>
                <a:lnTo>
                  <a:pt x="54597" y="532"/>
                </a:lnTo>
                <a:lnTo>
                  <a:pt x="51879" y="0"/>
                </a:lnTo>
                <a:lnTo>
                  <a:pt x="43588" y="0"/>
                </a:lnTo>
                <a:lnTo>
                  <a:pt x="38343" y="1522"/>
                </a:lnTo>
                <a:lnTo>
                  <a:pt x="32692" y="4556"/>
                </a:lnTo>
                <a:lnTo>
                  <a:pt x="27039" y="7617"/>
                </a:lnTo>
                <a:lnTo>
                  <a:pt x="21729" y="11605"/>
                </a:lnTo>
                <a:lnTo>
                  <a:pt x="16776" y="16559"/>
                </a:lnTo>
                <a:lnTo>
                  <a:pt x="11837" y="21512"/>
                </a:lnTo>
                <a:lnTo>
                  <a:pt x="7797" y="26845"/>
                </a:lnTo>
                <a:lnTo>
                  <a:pt x="4673" y="32571"/>
                </a:lnTo>
                <a:lnTo>
                  <a:pt x="1562" y="38299"/>
                </a:lnTo>
                <a:lnTo>
                  <a:pt x="0" y="43508"/>
                </a:lnTo>
                <a:lnTo>
                  <a:pt x="0" y="48206"/>
                </a:lnTo>
                <a:close/>
              </a:path>
              <a:path w="71870" h="79131">
                <a:moveTo>
                  <a:pt x="23875" y="64057"/>
                </a:moveTo>
                <a:lnTo>
                  <a:pt x="17132" y="64057"/>
                </a:lnTo>
                <a:lnTo>
                  <a:pt x="14490" y="77773"/>
                </a:lnTo>
                <a:lnTo>
                  <a:pt x="18238" y="79131"/>
                </a:lnTo>
                <a:lnTo>
                  <a:pt x="22341" y="79131"/>
                </a:lnTo>
                <a:lnTo>
                  <a:pt x="26003" y="78676"/>
                </a:lnTo>
                <a:lnTo>
                  <a:pt x="27039" y="64057"/>
                </a:lnTo>
                <a:lnTo>
                  <a:pt x="23875" y="64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074921" y="6079150"/>
            <a:ext cx="55195" cy="85269"/>
          </a:xfrm>
          <a:custGeom>
            <a:avLst/>
            <a:gdLst/>
            <a:ahLst/>
            <a:cxnLst/>
            <a:rect l="l" t="t" r="r" b="b"/>
            <a:pathLst>
              <a:path w="55195" h="85269">
                <a:moveTo>
                  <a:pt x="20206" y="63731"/>
                </a:moveTo>
                <a:lnTo>
                  <a:pt x="20206" y="61102"/>
                </a:lnTo>
                <a:lnTo>
                  <a:pt x="20573" y="57395"/>
                </a:lnTo>
                <a:lnTo>
                  <a:pt x="20142" y="38305"/>
                </a:lnTo>
                <a:lnTo>
                  <a:pt x="17856" y="41825"/>
                </a:lnTo>
                <a:lnTo>
                  <a:pt x="16586" y="45669"/>
                </a:lnTo>
                <a:lnTo>
                  <a:pt x="13756" y="58359"/>
                </a:lnTo>
                <a:lnTo>
                  <a:pt x="13756" y="63616"/>
                </a:lnTo>
                <a:lnTo>
                  <a:pt x="15495" y="70182"/>
                </a:lnTo>
                <a:lnTo>
                  <a:pt x="31054" y="70182"/>
                </a:lnTo>
                <a:lnTo>
                  <a:pt x="27101" y="63731"/>
                </a:lnTo>
                <a:lnTo>
                  <a:pt x="20206" y="63731"/>
                </a:lnTo>
                <a:close/>
              </a:path>
              <a:path w="55195" h="85269">
                <a:moveTo>
                  <a:pt x="62737" y="51436"/>
                </a:moveTo>
                <a:lnTo>
                  <a:pt x="64937" y="47386"/>
                </a:lnTo>
                <a:lnTo>
                  <a:pt x="66727" y="43081"/>
                </a:lnTo>
                <a:lnTo>
                  <a:pt x="68112" y="38625"/>
                </a:lnTo>
                <a:lnTo>
                  <a:pt x="69876" y="32897"/>
                </a:lnTo>
                <a:lnTo>
                  <a:pt x="70726" y="28221"/>
                </a:lnTo>
                <a:lnTo>
                  <a:pt x="70726" y="19954"/>
                </a:lnTo>
                <a:lnTo>
                  <a:pt x="70027" y="16971"/>
                </a:lnTo>
                <a:lnTo>
                  <a:pt x="68530" y="14987"/>
                </a:lnTo>
                <a:lnTo>
                  <a:pt x="65228" y="12323"/>
                </a:lnTo>
                <a:lnTo>
                  <a:pt x="65987" y="8957"/>
                </a:lnTo>
                <a:lnTo>
                  <a:pt x="65987" y="5868"/>
                </a:lnTo>
                <a:lnTo>
                  <a:pt x="64339" y="3279"/>
                </a:lnTo>
                <a:lnTo>
                  <a:pt x="61315" y="1652"/>
                </a:lnTo>
                <a:lnTo>
                  <a:pt x="59304" y="781"/>
                </a:lnTo>
                <a:lnTo>
                  <a:pt x="48168" y="0"/>
                </a:lnTo>
                <a:lnTo>
                  <a:pt x="34380" y="4627"/>
                </a:lnTo>
                <a:lnTo>
                  <a:pt x="28473" y="7812"/>
                </a:lnTo>
                <a:lnTo>
                  <a:pt x="22875" y="12042"/>
                </a:lnTo>
                <a:lnTo>
                  <a:pt x="17730" y="17172"/>
                </a:lnTo>
                <a:lnTo>
                  <a:pt x="13680" y="31612"/>
                </a:lnTo>
                <a:lnTo>
                  <a:pt x="17565" y="26467"/>
                </a:lnTo>
                <a:lnTo>
                  <a:pt x="22277" y="21744"/>
                </a:lnTo>
                <a:lnTo>
                  <a:pt x="26990" y="17046"/>
                </a:lnTo>
                <a:lnTo>
                  <a:pt x="32080" y="13198"/>
                </a:lnTo>
                <a:lnTo>
                  <a:pt x="37440" y="10304"/>
                </a:lnTo>
                <a:lnTo>
                  <a:pt x="42595" y="7535"/>
                </a:lnTo>
                <a:lnTo>
                  <a:pt x="47383" y="6124"/>
                </a:lnTo>
                <a:lnTo>
                  <a:pt x="54547" y="6124"/>
                </a:lnTo>
                <a:lnTo>
                  <a:pt x="56782" y="6530"/>
                </a:lnTo>
                <a:lnTo>
                  <a:pt x="59551" y="9123"/>
                </a:lnTo>
                <a:lnTo>
                  <a:pt x="57823" y="11877"/>
                </a:lnTo>
                <a:lnTo>
                  <a:pt x="59576" y="17162"/>
                </a:lnTo>
                <a:lnTo>
                  <a:pt x="62280" y="17731"/>
                </a:lnTo>
                <a:lnTo>
                  <a:pt x="64289" y="20272"/>
                </a:lnTo>
                <a:lnTo>
                  <a:pt x="64289" y="27536"/>
                </a:lnTo>
                <a:lnTo>
                  <a:pt x="63501" y="31688"/>
                </a:lnTo>
                <a:lnTo>
                  <a:pt x="61937" y="36731"/>
                </a:lnTo>
                <a:lnTo>
                  <a:pt x="62737" y="51436"/>
                </a:lnTo>
                <a:close/>
              </a:path>
              <a:path w="55195" h="85269">
                <a:moveTo>
                  <a:pt x="1106" y="63058"/>
                </a:moveTo>
                <a:lnTo>
                  <a:pt x="3290" y="68113"/>
                </a:lnTo>
                <a:lnTo>
                  <a:pt x="5511" y="73293"/>
                </a:lnTo>
                <a:lnTo>
                  <a:pt x="8547" y="77447"/>
                </a:lnTo>
                <a:lnTo>
                  <a:pt x="12320" y="80471"/>
                </a:lnTo>
                <a:lnTo>
                  <a:pt x="16268" y="83658"/>
                </a:lnTo>
                <a:lnTo>
                  <a:pt x="20725" y="85269"/>
                </a:lnTo>
                <a:lnTo>
                  <a:pt x="25567" y="85269"/>
                </a:lnTo>
                <a:lnTo>
                  <a:pt x="30359" y="84637"/>
                </a:lnTo>
                <a:lnTo>
                  <a:pt x="40827" y="79281"/>
                </a:lnTo>
                <a:lnTo>
                  <a:pt x="52210" y="68378"/>
                </a:lnTo>
                <a:lnTo>
                  <a:pt x="57532" y="68494"/>
                </a:lnTo>
                <a:lnTo>
                  <a:pt x="61686" y="67795"/>
                </a:lnTo>
                <a:lnTo>
                  <a:pt x="64872" y="66218"/>
                </a:lnTo>
                <a:lnTo>
                  <a:pt x="68087" y="64606"/>
                </a:lnTo>
                <a:lnTo>
                  <a:pt x="72148" y="61571"/>
                </a:lnTo>
                <a:lnTo>
                  <a:pt x="77266" y="56899"/>
                </a:lnTo>
                <a:lnTo>
                  <a:pt x="78322" y="54522"/>
                </a:lnTo>
                <a:lnTo>
                  <a:pt x="78322" y="47146"/>
                </a:lnTo>
                <a:lnTo>
                  <a:pt x="73151" y="44568"/>
                </a:lnTo>
                <a:lnTo>
                  <a:pt x="66917" y="49227"/>
                </a:lnTo>
                <a:lnTo>
                  <a:pt x="66093" y="49839"/>
                </a:lnTo>
                <a:lnTo>
                  <a:pt x="62737" y="51436"/>
                </a:lnTo>
                <a:lnTo>
                  <a:pt x="61937" y="36731"/>
                </a:lnTo>
                <a:lnTo>
                  <a:pt x="60391" y="41796"/>
                </a:lnTo>
                <a:lnTo>
                  <a:pt x="58215" y="46638"/>
                </a:lnTo>
                <a:lnTo>
                  <a:pt x="55501" y="51081"/>
                </a:lnTo>
                <a:lnTo>
                  <a:pt x="55970" y="55044"/>
                </a:lnTo>
                <a:lnTo>
                  <a:pt x="57964" y="57024"/>
                </a:lnTo>
                <a:lnTo>
                  <a:pt x="61888" y="57964"/>
                </a:lnTo>
                <a:lnTo>
                  <a:pt x="65404" y="57521"/>
                </a:lnTo>
                <a:lnTo>
                  <a:pt x="68886" y="55653"/>
                </a:lnTo>
                <a:lnTo>
                  <a:pt x="66128" y="57927"/>
                </a:lnTo>
                <a:lnTo>
                  <a:pt x="63817" y="59526"/>
                </a:lnTo>
                <a:lnTo>
                  <a:pt x="59562" y="61646"/>
                </a:lnTo>
                <a:lnTo>
                  <a:pt x="55854" y="62129"/>
                </a:lnTo>
                <a:lnTo>
                  <a:pt x="50954" y="61863"/>
                </a:lnTo>
                <a:lnTo>
                  <a:pt x="48312" y="63007"/>
                </a:lnTo>
                <a:lnTo>
                  <a:pt x="46131" y="65514"/>
                </a:lnTo>
                <a:lnTo>
                  <a:pt x="35018" y="75478"/>
                </a:lnTo>
                <a:lnTo>
                  <a:pt x="25567" y="78819"/>
                </a:lnTo>
                <a:lnTo>
                  <a:pt x="22186" y="78819"/>
                </a:lnTo>
                <a:lnTo>
                  <a:pt x="19178" y="77714"/>
                </a:lnTo>
                <a:lnTo>
                  <a:pt x="16358" y="75442"/>
                </a:lnTo>
                <a:lnTo>
                  <a:pt x="13409" y="73091"/>
                </a:lnTo>
                <a:lnTo>
                  <a:pt x="11013" y="69765"/>
                </a:lnTo>
                <a:lnTo>
                  <a:pt x="9220" y="65570"/>
                </a:lnTo>
                <a:lnTo>
                  <a:pt x="7379" y="61304"/>
                </a:lnTo>
                <a:lnTo>
                  <a:pt x="6451" y="56441"/>
                </a:lnTo>
                <a:lnTo>
                  <a:pt x="6451" y="46966"/>
                </a:lnTo>
                <a:lnTo>
                  <a:pt x="7887" y="42228"/>
                </a:lnTo>
                <a:lnTo>
                  <a:pt x="10731" y="37023"/>
                </a:lnTo>
                <a:lnTo>
                  <a:pt x="13680" y="31612"/>
                </a:lnTo>
                <a:lnTo>
                  <a:pt x="17730" y="17172"/>
                </a:lnTo>
                <a:lnTo>
                  <a:pt x="12560" y="22352"/>
                </a:lnTo>
                <a:lnTo>
                  <a:pt x="8305" y="27993"/>
                </a:lnTo>
                <a:lnTo>
                  <a:pt x="5069" y="33948"/>
                </a:lnTo>
                <a:lnTo>
                  <a:pt x="1703" y="40108"/>
                </a:lnTo>
                <a:lnTo>
                  <a:pt x="0" y="45875"/>
                </a:lnTo>
                <a:lnTo>
                  <a:pt x="0" y="57330"/>
                </a:lnTo>
                <a:lnTo>
                  <a:pt x="1106" y="63058"/>
                </a:lnTo>
                <a:close/>
              </a:path>
              <a:path w="55195" h="85269">
                <a:moveTo>
                  <a:pt x="23660" y="44796"/>
                </a:moveTo>
                <a:lnTo>
                  <a:pt x="25438" y="42127"/>
                </a:lnTo>
                <a:lnTo>
                  <a:pt x="28080" y="39449"/>
                </a:lnTo>
                <a:lnTo>
                  <a:pt x="30938" y="36566"/>
                </a:lnTo>
                <a:lnTo>
                  <a:pt x="34481" y="33646"/>
                </a:lnTo>
                <a:lnTo>
                  <a:pt x="38620" y="30813"/>
                </a:lnTo>
                <a:lnTo>
                  <a:pt x="40198" y="29732"/>
                </a:lnTo>
                <a:lnTo>
                  <a:pt x="43690" y="27436"/>
                </a:lnTo>
                <a:lnTo>
                  <a:pt x="42635" y="29592"/>
                </a:lnTo>
                <a:lnTo>
                  <a:pt x="40957" y="33566"/>
                </a:lnTo>
                <a:lnTo>
                  <a:pt x="38912" y="38736"/>
                </a:lnTo>
                <a:lnTo>
                  <a:pt x="37872" y="43895"/>
                </a:lnTo>
                <a:lnTo>
                  <a:pt x="37872" y="51693"/>
                </a:lnTo>
                <a:lnTo>
                  <a:pt x="38304" y="54613"/>
                </a:lnTo>
                <a:lnTo>
                  <a:pt x="39168" y="57572"/>
                </a:lnTo>
                <a:lnTo>
                  <a:pt x="31295" y="63108"/>
                </a:lnTo>
                <a:lnTo>
                  <a:pt x="28130" y="63731"/>
                </a:lnTo>
                <a:lnTo>
                  <a:pt x="27101" y="63731"/>
                </a:lnTo>
                <a:lnTo>
                  <a:pt x="31054" y="70182"/>
                </a:lnTo>
                <a:lnTo>
                  <a:pt x="36702" y="67389"/>
                </a:lnTo>
                <a:lnTo>
                  <a:pt x="44856" y="61420"/>
                </a:lnTo>
                <a:lnTo>
                  <a:pt x="45986" y="57723"/>
                </a:lnTo>
                <a:lnTo>
                  <a:pt x="44881" y="54652"/>
                </a:lnTo>
                <a:lnTo>
                  <a:pt x="44312" y="51678"/>
                </a:lnTo>
                <a:lnTo>
                  <a:pt x="44312" y="44705"/>
                </a:lnTo>
                <a:lnTo>
                  <a:pt x="45201" y="40363"/>
                </a:lnTo>
                <a:lnTo>
                  <a:pt x="46940" y="35956"/>
                </a:lnTo>
                <a:lnTo>
                  <a:pt x="48794" y="31295"/>
                </a:lnTo>
                <a:lnTo>
                  <a:pt x="51574" y="25874"/>
                </a:lnTo>
                <a:lnTo>
                  <a:pt x="55195" y="19850"/>
                </a:lnTo>
                <a:lnTo>
                  <a:pt x="50764" y="15433"/>
                </a:lnTo>
                <a:lnTo>
                  <a:pt x="44716" y="19077"/>
                </a:lnTo>
                <a:lnTo>
                  <a:pt x="39395" y="22458"/>
                </a:lnTo>
                <a:lnTo>
                  <a:pt x="34963" y="25503"/>
                </a:lnTo>
                <a:lnTo>
                  <a:pt x="30492" y="28576"/>
                </a:lnTo>
                <a:lnTo>
                  <a:pt x="26644" y="31737"/>
                </a:lnTo>
                <a:lnTo>
                  <a:pt x="23497" y="34928"/>
                </a:lnTo>
                <a:lnTo>
                  <a:pt x="20142" y="38305"/>
                </a:lnTo>
                <a:lnTo>
                  <a:pt x="20573" y="57395"/>
                </a:lnTo>
                <a:lnTo>
                  <a:pt x="22785" y="47386"/>
                </a:lnTo>
                <a:lnTo>
                  <a:pt x="23660" y="447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148602" y="6086124"/>
            <a:ext cx="126921" cy="76377"/>
          </a:xfrm>
          <a:custGeom>
            <a:avLst/>
            <a:gdLst/>
            <a:ahLst/>
            <a:cxnLst/>
            <a:rect l="l" t="t" r="r" b="b"/>
            <a:pathLst>
              <a:path w="126921" h="76377">
                <a:moveTo>
                  <a:pt x="119429" y="14389"/>
                </a:moveTo>
                <a:lnTo>
                  <a:pt x="118656" y="11541"/>
                </a:lnTo>
                <a:lnTo>
                  <a:pt x="117119" y="7973"/>
                </a:lnTo>
                <a:lnTo>
                  <a:pt x="115581" y="4417"/>
                </a:lnTo>
                <a:lnTo>
                  <a:pt x="112266" y="2753"/>
                </a:lnTo>
                <a:lnTo>
                  <a:pt x="109382" y="4064"/>
                </a:lnTo>
                <a:lnTo>
                  <a:pt x="106221" y="6703"/>
                </a:lnTo>
                <a:lnTo>
                  <a:pt x="103071" y="9344"/>
                </a:lnTo>
                <a:lnTo>
                  <a:pt x="99414" y="12585"/>
                </a:lnTo>
                <a:lnTo>
                  <a:pt x="95260" y="16394"/>
                </a:lnTo>
                <a:lnTo>
                  <a:pt x="91119" y="20217"/>
                </a:lnTo>
                <a:lnTo>
                  <a:pt x="85417" y="25448"/>
                </a:lnTo>
                <a:lnTo>
                  <a:pt x="78151" y="32078"/>
                </a:lnTo>
                <a:lnTo>
                  <a:pt x="71827" y="37827"/>
                </a:lnTo>
                <a:lnTo>
                  <a:pt x="62510" y="46194"/>
                </a:lnTo>
                <a:lnTo>
                  <a:pt x="52067" y="55472"/>
                </a:lnTo>
                <a:lnTo>
                  <a:pt x="53777" y="53208"/>
                </a:lnTo>
                <a:lnTo>
                  <a:pt x="61858" y="42273"/>
                </a:lnTo>
                <a:lnTo>
                  <a:pt x="68414" y="32967"/>
                </a:lnTo>
                <a:lnTo>
                  <a:pt x="72630" y="26758"/>
                </a:lnTo>
                <a:lnTo>
                  <a:pt x="75841" y="21549"/>
                </a:lnTo>
                <a:lnTo>
                  <a:pt x="78041" y="17334"/>
                </a:lnTo>
                <a:lnTo>
                  <a:pt x="80251" y="13117"/>
                </a:lnTo>
                <a:lnTo>
                  <a:pt x="81342" y="10209"/>
                </a:lnTo>
                <a:lnTo>
                  <a:pt x="81342" y="8582"/>
                </a:lnTo>
                <a:lnTo>
                  <a:pt x="80629" y="4124"/>
                </a:lnTo>
                <a:lnTo>
                  <a:pt x="77759" y="824"/>
                </a:lnTo>
                <a:lnTo>
                  <a:pt x="73746" y="0"/>
                </a:lnTo>
                <a:lnTo>
                  <a:pt x="70153" y="0"/>
                </a:lnTo>
                <a:lnTo>
                  <a:pt x="65772" y="1990"/>
                </a:lnTo>
                <a:lnTo>
                  <a:pt x="60603" y="5993"/>
                </a:lnTo>
                <a:lnTo>
                  <a:pt x="55421" y="9993"/>
                </a:lnTo>
                <a:lnTo>
                  <a:pt x="49805" y="15007"/>
                </a:lnTo>
                <a:lnTo>
                  <a:pt x="43761" y="21080"/>
                </a:lnTo>
                <a:lnTo>
                  <a:pt x="37706" y="27136"/>
                </a:lnTo>
                <a:lnTo>
                  <a:pt x="32141" y="32726"/>
                </a:lnTo>
                <a:lnTo>
                  <a:pt x="27075" y="37857"/>
                </a:lnTo>
                <a:lnTo>
                  <a:pt x="22021" y="43002"/>
                </a:lnTo>
                <a:lnTo>
                  <a:pt x="18856" y="45565"/>
                </a:lnTo>
                <a:lnTo>
                  <a:pt x="16078" y="45565"/>
                </a:lnTo>
                <a:lnTo>
                  <a:pt x="15303" y="42594"/>
                </a:lnTo>
                <a:lnTo>
                  <a:pt x="16294" y="38936"/>
                </a:lnTo>
                <a:lnTo>
                  <a:pt x="18274" y="35822"/>
                </a:lnTo>
                <a:lnTo>
                  <a:pt x="20253" y="32702"/>
                </a:lnTo>
                <a:lnTo>
                  <a:pt x="22349" y="30085"/>
                </a:lnTo>
                <a:lnTo>
                  <a:pt x="24549" y="27950"/>
                </a:lnTo>
                <a:lnTo>
                  <a:pt x="28663" y="24216"/>
                </a:lnTo>
                <a:lnTo>
                  <a:pt x="32054" y="20584"/>
                </a:lnTo>
                <a:lnTo>
                  <a:pt x="34733" y="17067"/>
                </a:lnTo>
                <a:lnTo>
                  <a:pt x="37411" y="13535"/>
                </a:lnTo>
                <a:lnTo>
                  <a:pt x="38746" y="9460"/>
                </a:lnTo>
                <a:lnTo>
                  <a:pt x="38023" y="6842"/>
                </a:lnTo>
                <a:lnTo>
                  <a:pt x="35074" y="5154"/>
                </a:lnTo>
                <a:lnTo>
                  <a:pt x="31165" y="4733"/>
                </a:lnTo>
                <a:lnTo>
                  <a:pt x="27708" y="4733"/>
                </a:lnTo>
                <a:lnTo>
                  <a:pt x="24419" y="6259"/>
                </a:lnTo>
                <a:lnTo>
                  <a:pt x="21297" y="9295"/>
                </a:lnTo>
                <a:lnTo>
                  <a:pt x="18183" y="12344"/>
                </a:lnTo>
                <a:lnTo>
                  <a:pt x="14159" y="17423"/>
                </a:lnTo>
                <a:lnTo>
                  <a:pt x="9244" y="24533"/>
                </a:lnTo>
                <a:lnTo>
                  <a:pt x="6094" y="29461"/>
                </a:lnTo>
                <a:lnTo>
                  <a:pt x="3757" y="33566"/>
                </a:lnTo>
                <a:lnTo>
                  <a:pt x="2256" y="36866"/>
                </a:lnTo>
                <a:lnTo>
                  <a:pt x="749" y="40168"/>
                </a:lnTo>
                <a:lnTo>
                  <a:pt x="0" y="44091"/>
                </a:lnTo>
                <a:lnTo>
                  <a:pt x="0" y="54889"/>
                </a:lnTo>
                <a:lnTo>
                  <a:pt x="1141" y="60360"/>
                </a:lnTo>
                <a:lnTo>
                  <a:pt x="3416" y="65048"/>
                </a:lnTo>
                <a:lnTo>
                  <a:pt x="5688" y="69745"/>
                </a:lnTo>
                <a:lnTo>
                  <a:pt x="8150" y="72096"/>
                </a:lnTo>
                <a:lnTo>
                  <a:pt x="10792" y="72096"/>
                </a:lnTo>
                <a:lnTo>
                  <a:pt x="13435" y="71358"/>
                </a:lnTo>
                <a:lnTo>
                  <a:pt x="16078" y="68425"/>
                </a:lnTo>
                <a:lnTo>
                  <a:pt x="18248" y="65505"/>
                </a:lnTo>
                <a:lnTo>
                  <a:pt x="21297" y="61135"/>
                </a:lnTo>
                <a:lnTo>
                  <a:pt x="24343" y="56779"/>
                </a:lnTo>
                <a:lnTo>
                  <a:pt x="27075" y="53235"/>
                </a:lnTo>
                <a:lnTo>
                  <a:pt x="29502" y="50518"/>
                </a:lnTo>
                <a:lnTo>
                  <a:pt x="40670" y="38257"/>
                </a:lnTo>
                <a:lnTo>
                  <a:pt x="47167" y="31417"/>
                </a:lnTo>
                <a:lnTo>
                  <a:pt x="50213" y="28371"/>
                </a:lnTo>
                <a:lnTo>
                  <a:pt x="52538" y="26859"/>
                </a:lnTo>
                <a:lnTo>
                  <a:pt x="56361" y="29055"/>
                </a:lnTo>
                <a:lnTo>
                  <a:pt x="55699" y="31812"/>
                </a:lnTo>
                <a:lnTo>
                  <a:pt x="50417" y="40610"/>
                </a:lnTo>
                <a:lnTo>
                  <a:pt x="46339" y="47851"/>
                </a:lnTo>
                <a:lnTo>
                  <a:pt x="43484" y="53553"/>
                </a:lnTo>
                <a:lnTo>
                  <a:pt x="40626" y="59230"/>
                </a:lnTo>
                <a:lnTo>
                  <a:pt x="39179" y="63168"/>
                </a:lnTo>
                <a:lnTo>
                  <a:pt x="39179" y="70815"/>
                </a:lnTo>
                <a:lnTo>
                  <a:pt x="41094" y="73529"/>
                </a:lnTo>
                <a:lnTo>
                  <a:pt x="48433" y="73529"/>
                </a:lnTo>
                <a:lnTo>
                  <a:pt x="52246" y="71243"/>
                </a:lnTo>
                <a:lnTo>
                  <a:pt x="56361" y="66700"/>
                </a:lnTo>
                <a:lnTo>
                  <a:pt x="58482" y="64273"/>
                </a:lnTo>
                <a:lnTo>
                  <a:pt x="61376" y="60958"/>
                </a:lnTo>
                <a:lnTo>
                  <a:pt x="65048" y="56742"/>
                </a:lnTo>
                <a:lnTo>
                  <a:pt x="68731" y="52527"/>
                </a:lnTo>
                <a:lnTo>
                  <a:pt x="73454" y="47584"/>
                </a:lnTo>
                <a:lnTo>
                  <a:pt x="79258" y="41932"/>
                </a:lnTo>
                <a:lnTo>
                  <a:pt x="80039" y="41174"/>
                </a:lnTo>
                <a:lnTo>
                  <a:pt x="89028" y="32899"/>
                </a:lnTo>
                <a:lnTo>
                  <a:pt x="99173" y="24317"/>
                </a:lnTo>
                <a:lnTo>
                  <a:pt x="96685" y="28432"/>
                </a:lnTo>
                <a:lnTo>
                  <a:pt x="93927" y="32967"/>
                </a:lnTo>
                <a:lnTo>
                  <a:pt x="90929" y="37908"/>
                </a:lnTo>
                <a:lnTo>
                  <a:pt x="87908" y="42872"/>
                </a:lnTo>
                <a:lnTo>
                  <a:pt x="85496" y="47117"/>
                </a:lnTo>
                <a:lnTo>
                  <a:pt x="83653" y="50633"/>
                </a:lnTo>
                <a:lnTo>
                  <a:pt x="81824" y="54150"/>
                </a:lnTo>
                <a:lnTo>
                  <a:pt x="80467" y="57199"/>
                </a:lnTo>
                <a:lnTo>
                  <a:pt x="79578" y="59763"/>
                </a:lnTo>
                <a:lnTo>
                  <a:pt x="78714" y="62330"/>
                </a:lnTo>
                <a:lnTo>
                  <a:pt x="78267" y="67369"/>
                </a:lnTo>
                <a:lnTo>
                  <a:pt x="78267" y="69936"/>
                </a:lnTo>
                <a:lnTo>
                  <a:pt x="79030" y="72082"/>
                </a:lnTo>
                <a:lnTo>
                  <a:pt x="82115" y="75524"/>
                </a:lnTo>
                <a:lnTo>
                  <a:pt x="86295" y="76377"/>
                </a:lnTo>
                <a:lnTo>
                  <a:pt x="88859" y="76377"/>
                </a:lnTo>
                <a:lnTo>
                  <a:pt x="92073" y="75308"/>
                </a:lnTo>
                <a:lnTo>
                  <a:pt x="95921" y="73136"/>
                </a:lnTo>
                <a:lnTo>
                  <a:pt x="99781" y="70977"/>
                </a:lnTo>
                <a:lnTo>
                  <a:pt x="104302" y="67715"/>
                </a:lnTo>
                <a:lnTo>
                  <a:pt x="109512" y="63345"/>
                </a:lnTo>
                <a:lnTo>
                  <a:pt x="114743" y="58978"/>
                </a:lnTo>
                <a:lnTo>
                  <a:pt x="120535" y="53783"/>
                </a:lnTo>
                <a:lnTo>
                  <a:pt x="126921" y="47774"/>
                </a:lnTo>
                <a:lnTo>
                  <a:pt x="126921" y="39952"/>
                </a:lnTo>
                <a:lnTo>
                  <a:pt x="120535" y="45604"/>
                </a:lnTo>
                <a:lnTo>
                  <a:pt x="115848" y="49528"/>
                </a:lnTo>
                <a:lnTo>
                  <a:pt x="112875" y="51724"/>
                </a:lnTo>
                <a:lnTo>
                  <a:pt x="109915" y="53934"/>
                </a:lnTo>
                <a:lnTo>
                  <a:pt x="107363" y="55040"/>
                </a:lnTo>
                <a:lnTo>
                  <a:pt x="105232" y="55040"/>
                </a:lnTo>
                <a:lnTo>
                  <a:pt x="101815" y="54432"/>
                </a:lnTo>
                <a:lnTo>
                  <a:pt x="99173" y="52005"/>
                </a:lnTo>
                <a:lnTo>
                  <a:pt x="98513" y="48423"/>
                </a:lnTo>
                <a:lnTo>
                  <a:pt x="98513" y="45057"/>
                </a:lnTo>
                <a:lnTo>
                  <a:pt x="99669" y="41831"/>
                </a:lnTo>
                <a:lnTo>
                  <a:pt x="101991" y="38746"/>
                </a:lnTo>
                <a:lnTo>
                  <a:pt x="104292" y="35661"/>
                </a:lnTo>
                <a:lnTo>
                  <a:pt x="107783" y="31531"/>
                </a:lnTo>
                <a:lnTo>
                  <a:pt x="112441" y="26362"/>
                </a:lnTo>
                <a:lnTo>
                  <a:pt x="117093" y="21182"/>
                </a:lnTo>
                <a:lnTo>
                  <a:pt x="119429" y="17905"/>
                </a:lnTo>
                <a:lnTo>
                  <a:pt x="119429" y="14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145384" y="6083145"/>
            <a:ext cx="133365" cy="82589"/>
          </a:xfrm>
          <a:custGeom>
            <a:avLst/>
            <a:gdLst/>
            <a:ahLst/>
            <a:cxnLst/>
            <a:rect l="l" t="t" r="r" b="b"/>
            <a:pathLst>
              <a:path w="133365" h="82589">
                <a:moveTo>
                  <a:pt x="108572" y="32387"/>
                </a:moveTo>
                <a:lnTo>
                  <a:pt x="104990" y="36628"/>
                </a:lnTo>
                <a:lnTo>
                  <a:pt x="102628" y="39789"/>
                </a:lnTo>
                <a:lnTo>
                  <a:pt x="99899" y="43421"/>
                </a:lnTo>
                <a:lnTo>
                  <a:pt x="98503" y="47334"/>
                </a:lnTo>
                <a:lnTo>
                  <a:pt x="98503" y="54268"/>
                </a:lnTo>
                <a:lnTo>
                  <a:pt x="101537" y="58559"/>
                </a:lnTo>
                <a:lnTo>
                  <a:pt x="105526" y="62242"/>
                </a:lnTo>
                <a:lnTo>
                  <a:pt x="111174" y="62407"/>
                </a:lnTo>
                <a:lnTo>
                  <a:pt x="118008" y="57303"/>
                </a:lnTo>
                <a:lnTo>
                  <a:pt x="119519" y="56147"/>
                </a:lnTo>
                <a:lnTo>
                  <a:pt x="116384" y="58980"/>
                </a:lnTo>
                <a:lnTo>
                  <a:pt x="113436" y="61544"/>
                </a:lnTo>
                <a:lnTo>
                  <a:pt x="110667" y="63855"/>
                </a:lnTo>
                <a:lnTo>
                  <a:pt x="105627" y="68074"/>
                </a:lnTo>
                <a:lnTo>
                  <a:pt x="101206" y="71249"/>
                </a:lnTo>
                <a:lnTo>
                  <a:pt x="97548" y="73305"/>
                </a:lnTo>
                <a:lnTo>
                  <a:pt x="93408" y="75641"/>
                </a:lnTo>
                <a:lnTo>
                  <a:pt x="90896" y="76137"/>
                </a:lnTo>
                <a:lnTo>
                  <a:pt x="88153" y="76137"/>
                </a:lnTo>
                <a:lnTo>
                  <a:pt x="85194" y="73506"/>
                </a:lnTo>
                <a:lnTo>
                  <a:pt x="84711" y="70345"/>
                </a:lnTo>
                <a:lnTo>
                  <a:pt x="85090" y="66014"/>
                </a:lnTo>
                <a:lnTo>
                  <a:pt x="85384" y="49505"/>
                </a:lnTo>
                <a:lnTo>
                  <a:pt x="84024" y="52122"/>
                </a:lnTo>
                <a:lnTo>
                  <a:pt x="82130" y="55740"/>
                </a:lnTo>
                <a:lnTo>
                  <a:pt x="80697" y="58940"/>
                </a:lnTo>
                <a:lnTo>
                  <a:pt x="79743" y="61709"/>
                </a:lnTo>
                <a:lnTo>
                  <a:pt x="78753" y="64632"/>
                </a:lnTo>
                <a:lnTo>
                  <a:pt x="78256" y="67527"/>
                </a:lnTo>
                <a:lnTo>
                  <a:pt x="78256" y="73722"/>
                </a:lnTo>
                <a:lnTo>
                  <a:pt x="79311" y="76606"/>
                </a:lnTo>
                <a:lnTo>
                  <a:pt x="83567" y="81358"/>
                </a:lnTo>
                <a:lnTo>
                  <a:pt x="86310" y="82589"/>
                </a:lnTo>
                <a:lnTo>
                  <a:pt x="92685" y="82589"/>
                </a:lnTo>
                <a:lnTo>
                  <a:pt x="96357" y="81382"/>
                </a:lnTo>
                <a:lnTo>
                  <a:pt x="100713" y="78931"/>
                </a:lnTo>
                <a:lnTo>
                  <a:pt x="104724" y="76681"/>
                </a:lnTo>
                <a:lnTo>
                  <a:pt x="109461" y="73280"/>
                </a:lnTo>
                <a:lnTo>
                  <a:pt x="114807" y="68798"/>
                </a:lnTo>
                <a:lnTo>
                  <a:pt x="120002" y="64442"/>
                </a:lnTo>
                <a:lnTo>
                  <a:pt x="125743" y="59307"/>
                </a:lnTo>
                <a:lnTo>
                  <a:pt x="132346" y="53098"/>
                </a:lnTo>
                <a:lnTo>
                  <a:pt x="133365" y="50750"/>
                </a:lnTo>
                <a:lnTo>
                  <a:pt x="133365" y="42938"/>
                </a:lnTo>
                <a:lnTo>
                  <a:pt x="128004" y="40512"/>
                </a:lnTo>
                <a:lnTo>
                  <a:pt x="121554" y="46229"/>
                </a:lnTo>
                <a:lnTo>
                  <a:pt x="117017" y="50012"/>
                </a:lnTo>
                <a:lnTo>
                  <a:pt x="114174" y="52122"/>
                </a:lnTo>
                <a:lnTo>
                  <a:pt x="111048" y="54444"/>
                </a:lnTo>
                <a:lnTo>
                  <a:pt x="109235" y="54790"/>
                </a:lnTo>
                <a:lnTo>
                  <a:pt x="106631" y="54494"/>
                </a:lnTo>
                <a:lnTo>
                  <a:pt x="104954" y="51409"/>
                </a:lnTo>
                <a:lnTo>
                  <a:pt x="104954" y="48731"/>
                </a:lnTo>
                <a:lnTo>
                  <a:pt x="105879" y="46189"/>
                </a:lnTo>
                <a:lnTo>
                  <a:pt x="107787" y="43652"/>
                </a:lnTo>
                <a:lnTo>
                  <a:pt x="110048" y="40642"/>
                </a:lnTo>
                <a:lnTo>
                  <a:pt x="113489" y="36563"/>
                </a:lnTo>
                <a:lnTo>
                  <a:pt x="118061" y="31498"/>
                </a:lnTo>
                <a:lnTo>
                  <a:pt x="124564" y="24244"/>
                </a:lnTo>
                <a:lnTo>
                  <a:pt x="125869" y="21526"/>
                </a:lnTo>
                <a:lnTo>
                  <a:pt x="125869" y="16903"/>
                </a:lnTo>
                <a:lnTo>
                  <a:pt x="125021" y="13693"/>
                </a:lnTo>
                <a:lnTo>
                  <a:pt x="123292" y="9678"/>
                </a:lnTo>
                <a:lnTo>
                  <a:pt x="122518" y="7875"/>
                </a:lnTo>
                <a:lnTo>
                  <a:pt x="120192" y="2504"/>
                </a:lnTo>
                <a:lnTo>
                  <a:pt x="115736" y="2504"/>
                </a:lnTo>
                <a:lnTo>
                  <a:pt x="112334" y="3061"/>
                </a:lnTo>
                <a:lnTo>
                  <a:pt x="107365" y="7212"/>
                </a:lnTo>
                <a:lnTo>
                  <a:pt x="104180" y="9880"/>
                </a:lnTo>
                <a:lnTo>
                  <a:pt x="100483" y="13155"/>
                </a:lnTo>
                <a:lnTo>
                  <a:pt x="96304" y="17003"/>
                </a:lnTo>
                <a:lnTo>
                  <a:pt x="92152" y="20827"/>
                </a:lnTo>
                <a:lnTo>
                  <a:pt x="86450" y="26047"/>
                </a:lnTo>
                <a:lnTo>
                  <a:pt x="79199" y="32679"/>
                </a:lnTo>
                <a:lnTo>
                  <a:pt x="83541" y="37442"/>
                </a:lnTo>
                <a:lnTo>
                  <a:pt x="90817" y="30810"/>
                </a:lnTo>
                <a:lnTo>
                  <a:pt x="96520" y="25565"/>
                </a:lnTo>
                <a:lnTo>
                  <a:pt x="100658" y="21742"/>
                </a:lnTo>
                <a:lnTo>
                  <a:pt x="104773" y="17972"/>
                </a:lnTo>
                <a:lnTo>
                  <a:pt x="108395" y="14772"/>
                </a:lnTo>
                <a:lnTo>
                  <a:pt x="111505" y="12155"/>
                </a:lnTo>
                <a:lnTo>
                  <a:pt x="114058" y="10020"/>
                </a:lnTo>
                <a:lnTo>
                  <a:pt x="115736" y="9272"/>
                </a:lnTo>
                <a:lnTo>
                  <a:pt x="117374" y="12231"/>
                </a:lnTo>
                <a:lnTo>
                  <a:pt x="119062" y="16144"/>
                </a:lnTo>
                <a:lnTo>
                  <a:pt x="119419" y="18340"/>
                </a:lnTo>
                <a:lnTo>
                  <a:pt x="118670" y="21144"/>
                </a:lnTo>
                <a:lnTo>
                  <a:pt x="113273" y="27177"/>
                </a:lnTo>
                <a:lnTo>
                  <a:pt x="108572" y="32387"/>
                </a:lnTo>
                <a:close/>
              </a:path>
              <a:path w="133365" h="82589">
                <a:moveTo>
                  <a:pt x="99117" y="25814"/>
                </a:moveTo>
                <a:lnTo>
                  <a:pt x="89047" y="34401"/>
                </a:lnTo>
                <a:lnTo>
                  <a:pt x="80225" y="42597"/>
                </a:lnTo>
                <a:lnTo>
                  <a:pt x="74437" y="48234"/>
                </a:lnTo>
                <a:lnTo>
                  <a:pt x="69598" y="53277"/>
                </a:lnTo>
                <a:lnTo>
                  <a:pt x="65836" y="57594"/>
                </a:lnTo>
                <a:lnTo>
                  <a:pt x="57189" y="67513"/>
                </a:lnTo>
                <a:lnTo>
                  <a:pt x="53773" y="71285"/>
                </a:lnTo>
                <a:lnTo>
                  <a:pt x="50637" y="73280"/>
                </a:lnTo>
                <a:lnTo>
                  <a:pt x="45619" y="73280"/>
                </a:lnTo>
                <a:lnTo>
                  <a:pt x="45619" y="68365"/>
                </a:lnTo>
                <a:lnTo>
                  <a:pt x="46012" y="65064"/>
                </a:lnTo>
                <a:lnTo>
                  <a:pt x="49583" y="57961"/>
                </a:lnTo>
                <a:lnTo>
                  <a:pt x="52376" y="52414"/>
                </a:lnTo>
                <a:lnTo>
                  <a:pt x="56325" y="45365"/>
                </a:lnTo>
                <a:lnTo>
                  <a:pt x="61494" y="36704"/>
                </a:lnTo>
                <a:lnTo>
                  <a:pt x="62384" y="35548"/>
                </a:lnTo>
                <a:lnTo>
                  <a:pt x="62801" y="32030"/>
                </a:lnTo>
                <a:lnTo>
                  <a:pt x="62801" y="28790"/>
                </a:lnTo>
                <a:lnTo>
                  <a:pt x="60617" y="26620"/>
                </a:lnTo>
                <a:lnTo>
                  <a:pt x="54752" y="26620"/>
                </a:lnTo>
                <a:lnTo>
                  <a:pt x="51904" y="28308"/>
                </a:lnTo>
                <a:lnTo>
                  <a:pt x="48121" y="32116"/>
                </a:lnTo>
                <a:lnTo>
                  <a:pt x="47825" y="32411"/>
                </a:lnTo>
                <a:lnTo>
                  <a:pt x="41131" y="39473"/>
                </a:lnTo>
                <a:lnTo>
                  <a:pt x="30314" y="51360"/>
                </a:lnTo>
                <a:lnTo>
                  <a:pt x="27802" y="54178"/>
                </a:lnTo>
                <a:lnTo>
                  <a:pt x="24955" y="57849"/>
                </a:lnTo>
                <a:lnTo>
                  <a:pt x="21869" y="62266"/>
                </a:lnTo>
                <a:lnTo>
                  <a:pt x="18201" y="67527"/>
                </a:lnTo>
                <a:lnTo>
                  <a:pt x="14008" y="71843"/>
                </a:lnTo>
                <a:lnTo>
                  <a:pt x="11404" y="70472"/>
                </a:lnTo>
                <a:lnTo>
                  <a:pt x="9540" y="66612"/>
                </a:lnTo>
                <a:lnTo>
                  <a:pt x="7480" y="62397"/>
                </a:lnTo>
                <a:lnTo>
                  <a:pt x="6440" y="57353"/>
                </a:lnTo>
                <a:lnTo>
                  <a:pt x="6440" y="47561"/>
                </a:lnTo>
                <a:lnTo>
                  <a:pt x="7099" y="44044"/>
                </a:lnTo>
                <a:lnTo>
                  <a:pt x="8409" y="41186"/>
                </a:lnTo>
                <a:lnTo>
                  <a:pt x="9831" y="38060"/>
                </a:lnTo>
                <a:lnTo>
                  <a:pt x="12103" y="34061"/>
                </a:lnTo>
                <a:lnTo>
                  <a:pt x="15126" y="29348"/>
                </a:lnTo>
                <a:lnTo>
                  <a:pt x="19875" y="22466"/>
                </a:lnTo>
                <a:lnTo>
                  <a:pt x="23788" y="17501"/>
                </a:lnTo>
                <a:lnTo>
                  <a:pt x="26772" y="14582"/>
                </a:lnTo>
                <a:lnTo>
                  <a:pt x="30772" y="10669"/>
                </a:lnTo>
                <a:lnTo>
                  <a:pt x="35535" y="10261"/>
                </a:lnTo>
                <a:lnTo>
                  <a:pt x="38163" y="11784"/>
                </a:lnTo>
                <a:lnTo>
                  <a:pt x="38610" y="13858"/>
                </a:lnTo>
                <a:lnTo>
                  <a:pt x="35384" y="18098"/>
                </a:lnTo>
                <a:lnTo>
                  <a:pt x="32818" y="21450"/>
                </a:lnTo>
                <a:lnTo>
                  <a:pt x="29527" y="24982"/>
                </a:lnTo>
                <a:lnTo>
                  <a:pt x="25516" y="28614"/>
                </a:lnTo>
                <a:lnTo>
                  <a:pt x="23140" y="30911"/>
                </a:lnTo>
                <a:lnTo>
                  <a:pt x="20866" y="33769"/>
                </a:lnTo>
                <a:lnTo>
                  <a:pt x="18770" y="37085"/>
                </a:lnTo>
                <a:lnTo>
                  <a:pt x="16372" y="40858"/>
                </a:lnTo>
                <a:lnTo>
                  <a:pt x="15293" y="43486"/>
                </a:lnTo>
                <a:lnTo>
                  <a:pt x="15293" y="50139"/>
                </a:lnTo>
                <a:lnTo>
                  <a:pt x="18276" y="51766"/>
                </a:lnTo>
                <a:lnTo>
                  <a:pt x="20829" y="51766"/>
                </a:lnTo>
                <a:lnTo>
                  <a:pt x="24688" y="51103"/>
                </a:lnTo>
                <a:lnTo>
                  <a:pt x="32590" y="43089"/>
                </a:lnTo>
                <a:lnTo>
                  <a:pt x="37655" y="37974"/>
                </a:lnTo>
                <a:lnTo>
                  <a:pt x="43206" y="32387"/>
                </a:lnTo>
                <a:lnTo>
                  <a:pt x="49265" y="26339"/>
                </a:lnTo>
                <a:lnTo>
                  <a:pt x="55195" y="20384"/>
                </a:lnTo>
                <a:lnTo>
                  <a:pt x="60756" y="15406"/>
                </a:lnTo>
                <a:lnTo>
                  <a:pt x="65786" y="11517"/>
                </a:lnTo>
                <a:lnTo>
                  <a:pt x="71488" y="7111"/>
                </a:lnTo>
                <a:lnTo>
                  <a:pt x="75006" y="6197"/>
                </a:lnTo>
                <a:lnTo>
                  <a:pt x="79160" y="6619"/>
                </a:lnTo>
                <a:lnTo>
                  <a:pt x="81330" y="9894"/>
                </a:lnTo>
                <a:lnTo>
                  <a:pt x="81191" y="13487"/>
                </a:lnTo>
                <a:lnTo>
                  <a:pt x="78397" y="18822"/>
                </a:lnTo>
                <a:lnTo>
                  <a:pt x="76276" y="22886"/>
                </a:lnTo>
                <a:lnTo>
                  <a:pt x="73101" y="28031"/>
                </a:lnTo>
                <a:lnTo>
                  <a:pt x="68961" y="34126"/>
                </a:lnTo>
                <a:lnTo>
                  <a:pt x="67906" y="35663"/>
                </a:lnTo>
                <a:lnTo>
                  <a:pt x="61052" y="45299"/>
                </a:lnTo>
                <a:lnTo>
                  <a:pt x="52717" y="56503"/>
                </a:lnTo>
                <a:lnTo>
                  <a:pt x="57416" y="60871"/>
                </a:lnTo>
                <a:lnTo>
                  <a:pt x="65491" y="53709"/>
                </a:lnTo>
                <a:lnTo>
                  <a:pt x="75082" y="45126"/>
                </a:lnTo>
                <a:lnTo>
                  <a:pt x="83541" y="37442"/>
                </a:lnTo>
                <a:lnTo>
                  <a:pt x="79199" y="32679"/>
                </a:lnTo>
                <a:lnTo>
                  <a:pt x="77953" y="33809"/>
                </a:lnTo>
                <a:lnTo>
                  <a:pt x="75377" y="36170"/>
                </a:lnTo>
                <a:lnTo>
                  <a:pt x="79134" y="30544"/>
                </a:lnTo>
                <a:lnTo>
                  <a:pt x="82080" y="25716"/>
                </a:lnTo>
                <a:lnTo>
                  <a:pt x="84113" y="21817"/>
                </a:lnTo>
                <a:lnTo>
                  <a:pt x="87364" y="15596"/>
                </a:lnTo>
                <a:lnTo>
                  <a:pt x="87782" y="11558"/>
                </a:lnTo>
                <a:lnTo>
                  <a:pt x="87782" y="8342"/>
                </a:lnTo>
                <a:lnTo>
                  <a:pt x="86791" y="5563"/>
                </a:lnTo>
                <a:lnTo>
                  <a:pt x="83876" y="2350"/>
                </a:lnTo>
                <a:lnTo>
                  <a:pt x="74499" y="0"/>
                </a:lnTo>
                <a:lnTo>
                  <a:pt x="61851" y="6427"/>
                </a:lnTo>
                <a:lnTo>
                  <a:pt x="56606" y="10467"/>
                </a:lnTo>
                <a:lnTo>
                  <a:pt x="50824" y="15632"/>
                </a:lnTo>
                <a:lnTo>
                  <a:pt x="44693" y="21781"/>
                </a:lnTo>
                <a:lnTo>
                  <a:pt x="38646" y="27840"/>
                </a:lnTo>
                <a:lnTo>
                  <a:pt x="33058" y="33439"/>
                </a:lnTo>
                <a:lnTo>
                  <a:pt x="28004" y="38582"/>
                </a:lnTo>
                <a:lnTo>
                  <a:pt x="25210" y="41415"/>
                </a:lnTo>
                <a:lnTo>
                  <a:pt x="22608" y="43244"/>
                </a:lnTo>
                <a:lnTo>
                  <a:pt x="24206" y="40526"/>
                </a:lnTo>
                <a:lnTo>
                  <a:pt x="26035" y="37657"/>
                </a:lnTo>
                <a:lnTo>
                  <a:pt x="29933" y="33312"/>
                </a:lnTo>
                <a:lnTo>
                  <a:pt x="34152" y="29479"/>
                </a:lnTo>
                <a:lnTo>
                  <a:pt x="37706" y="25666"/>
                </a:lnTo>
                <a:lnTo>
                  <a:pt x="40514" y="21983"/>
                </a:lnTo>
                <a:lnTo>
                  <a:pt x="43754" y="17727"/>
                </a:lnTo>
                <a:lnTo>
                  <a:pt x="45186" y="14797"/>
                </a:lnTo>
                <a:lnTo>
                  <a:pt x="45186" y="9804"/>
                </a:lnTo>
                <a:lnTo>
                  <a:pt x="41363" y="6186"/>
                </a:lnTo>
                <a:lnTo>
                  <a:pt x="36283" y="3277"/>
                </a:lnTo>
                <a:lnTo>
                  <a:pt x="28334" y="4066"/>
                </a:lnTo>
                <a:lnTo>
                  <a:pt x="22265" y="9970"/>
                </a:lnTo>
                <a:lnTo>
                  <a:pt x="18986" y="13185"/>
                </a:lnTo>
                <a:lnTo>
                  <a:pt x="14795" y="18465"/>
                </a:lnTo>
                <a:lnTo>
                  <a:pt x="9756" y="25780"/>
                </a:lnTo>
                <a:lnTo>
                  <a:pt x="6465" y="30900"/>
                </a:lnTo>
                <a:lnTo>
                  <a:pt x="4114" y="35076"/>
                </a:lnTo>
                <a:lnTo>
                  <a:pt x="2541" y="38507"/>
                </a:lnTo>
                <a:lnTo>
                  <a:pt x="853" y="42216"/>
                </a:lnTo>
                <a:lnTo>
                  <a:pt x="0" y="46621"/>
                </a:lnTo>
                <a:lnTo>
                  <a:pt x="0" y="58343"/>
                </a:lnTo>
                <a:lnTo>
                  <a:pt x="1259" y="64326"/>
                </a:lnTo>
                <a:lnTo>
                  <a:pt x="3732" y="69430"/>
                </a:lnTo>
                <a:lnTo>
                  <a:pt x="4787" y="71627"/>
                </a:lnTo>
                <a:lnTo>
                  <a:pt x="8013" y="78294"/>
                </a:lnTo>
                <a:lnTo>
                  <a:pt x="14008" y="78294"/>
                </a:lnTo>
                <a:lnTo>
                  <a:pt x="18403" y="77203"/>
                </a:lnTo>
                <a:lnTo>
                  <a:pt x="21808" y="73419"/>
                </a:lnTo>
                <a:lnTo>
                  <a:pt x="24029" y="70460"/>
                </a:lnTo>
                <a:lnTo>
                  <a:pt x="27155" y="65965"/>
                </a:lnTo>
                <a:lnTo>
                  <a:pt x="30099" y="61734"/>
                </a:lnTo>
                <a:lnTo>
                  <a:pt x="32781" y="58282"/>
                </a:lnTo>
                <a:lnTo>
                  <a:pt x="35118" y="55665"/>
                </a:lnTo>
                <a:lnTo>
                  <a:pt x="46236" y="43449"/>
                </a:lnTo>
                <a:lnTo>
                  <a:pt x="52668" y="36678"/>
                </a:lnTo>
                <a:lnTo>
                  <a:pt x="55587" y="34086"/>
                </a:lnTo>
                <a:lnTo>
                  <a:pt x="50431" y="42697"/>
                </a:lnTo>
                <a:lnTo>
                  <a:pt x="46583" y="49580"/>
                </a:lnTo>
                <a:lnTo>
                  <a:pt x="43830" y="55082"/>
                </a:lnTo>
                <a:lnTo>
                  <a:pt x="39664" y="63336"/>
                </a:lnTo>
                <a:lnTo>
                  <a:pt x="39182" y="66612"/>
                </a:lnTo>
                <a:lnTo>
                  <a:pt x="39182" y="78625"/>
                </a:lnTo>
                <a:lnTo>
                  <a:pt x="45443" y="79730"/>
                </a:lnTo>
                <a:lnTo>
                  <a:pt x="52628" y="79730"/>
                </a:lnTo>
                <a:lnTo>
                  <a:pt x="57163" y="77153"/>
                </a:lnTo>
                <a:lnTo>
                  <a:pt x="61988" y="71793"/>
                </a:lnTo>
                <a:lnTo>
                  <a:pt x="70700" y="61834"/>
                </a:lnTo>
                <a:lnTo>
                  <a:pt x="74347" y="57645"/>
                </a:lnTo>
                <a:lnTo>
                  <a:pt x="79060" y="52731"/>
                </a:lnTo>
                <a:lnTo>
                  <a:pt x="84721" y="47219"/>
                </a:lnTo>
                <a:lnTo>
                  <a:pt x="86108" y="45862"/>
                </a:lnTo>
                <a:lnTo>
                  <a:pt x="89067" y="43089"/>
                </a:lnTo>
                <a:lnTo>
                  <a:pt x="87058" y="46495"/>
                </a:lnTo>
                <a:lnTo>
                  <a:pt x="85384" y="49505"/>
                </a:lnTo>
                <a:lnTo>
                  <a:pt x="85090" y="66014"/>
                </a:lnTo>
                <a:lnTo>
                  <a:pt x="86691" y="61352"/>
                </a:lnTo>
                <a:lnTo>
                  <a:pt x="87998" y="58418"/>
                </a:lnTo>
                <a:lnTo>
                  <a:pt x="89726" y="55106"/>
                </a:lnTo>
                <a:lnTo>
                  <a:pt x="91544" y="51625"/>
                </a:lnTo>
                <a:lnTo>
                  <a:pt x="93931" y="47445"/>
                </a:lnTo>
                <a:lnTo>
                  <a:pt x="96900" y="42557"/>
                </a:lnTo>
                <a:lnTo>
                  <a:pt x="105144" y="28971"/>
                </a:lnTo>
                <a:lnTo>
                  <a:pt x="100356" y="24801"/>
                </a:lnTo>
                <a:lnTo>
                  <a:pt x="99117" y="25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273058" y="6086124"/>
            <a:ext cx="126925" cy="76377"/>
          </a:xfrm>
          <a:custGeom>
            <a:avLst/>
            <a:gdLst/>
            <a:ahLst/>
            <a:cxnLst/>
            <a:rect l="l" t="t" r="r" b="b"/>
            <a:pathLst>
              <a:path w="126925" h="76377">
                <a:moveTo>
                  <a:pt x="119429" y="14389"/>
                </a:moveTo>
                <a:lnTo>
                  <a:pt x="118656" y="11541"/>
                </a:lnTo>
                <a:lnTo>
                  <a:pt x="117118" y="7973"/>
                </a:lnTo>
                <a:lnTo>
                  <a:pt x="115581" y="4417"/>
                </a:lnTo>
                <a:lnTo>
                  <a:pt x="112279" y="2753"/>
                </a:lnTo>
                <a:lnTo>
                  <a:pt x="109385" y="4064"/>
                </a:lnTo>
                <a:lnTo>
                  <a:pt x="106221" y="6703"/>
                </a:lnTo>
                <a:lnTo>
                  <a:pt x="103074" y="9344"/>
                </a:lnTo>
                <a:lnTo>
                  <a:pt x="99428" y="12585"/>
                </a:lnTo>
                <a:lnTo>
                  <a:pt x="95262" y="16394"/>
                </a:lnTo>
                <a:lnTo>
                  <a:pt x="91122" y="20217"/>
                </a:lnTo>
                <a:lnTo>
                  <a:pt x="85420" y="25448"/>
                </a:lnTo>
                <a:lnTo>
                  <a:pt x="78155" y="32078"/>
                </a:lnTo>
                <a:lnTo>
                  <a:pt x="71834" y="37827"/>
                </a:lnTo>
                <a:lnTo>
                  <a:pt x="62515" y="46194"/>
                </a:lnTo>
                <a:lnTo>
                  <a:pt x="52070" y="55472"/>
                </a:lnTo>
                <a:lnTo>
                  <a:pt x="53778" y="53210"/>
                </a:lnTo>
                <a:lnTo>
                  <a:pt x="61863" y="42273"/>
                </a:lnTo>
                <a:lnTo>
                  <a:pt x="68413" y="32967"/>
                </a:lnTo>
                <a:lnTo>
                  <a:pt x="72630" y="26758"/>
                </a:lnTo>
                <a:lnTo>
                  <a:pt x="75844" y="21549"/>
                </a:lnTo>
                <a:lnTo>
                  <a:pt x="78040" y="17334"/>
                </a:lnTo>
                <a:lnTo>
                  <a:pt x="80251" y="13117"/>
                </a:lnTo>
                <a:lnTo>
                  <a:pt x="81356" y="10209"/>
                </a:lnTo>
                <a:lnTo>
                  <a:pt x="81356" y="8582"/>
                </a:lnTo>
                <a:lnTo>
                  <a:pt x="80632" y="4124"/>
                </a:lnTo>
                <a:lnTo>
                  <a:pt x="77763" y="824"/>
                </a:lnTo>
                <a:lnTo>
                  <a:pt x="73748" y="0"/>
                </a:lnTo>
                <a:lnTo>
                  <a:pt x="70156" y="0"/>
                </a:lnTo>
                <a:lnTo>
                  <a:pt x="65772" y="1990"/>
                </a:lnTo>
                <a:lnTo>
                  <a:pt x="60605" y="5993"/>
                </a:lnTo>
                <a:lnTo>
                  <a:pt x="55435" y="9993"/>
                </a:lnTo>
                <a:lnTo>
                  <a:pt x="49809" y="15007"/>
                </a:lnTo>
                <a:lnTo>
                  <a:pt x="43764" y="21080"/>
                </a:lnTo>
                <a:lnTo>
                  <a:pt x="37706" y="27136"/>
                </a:lnTo>
                <a:lnTo>
                  <a:pt x="32155" y="32726"/>
                </a:lnTo>
                <a:lnTo>
                  <a:pt x="27075" y="37857"/>
                </a:lnTo>
                <a:lnTo>
                  <a:pt x="22020" y="43002"/>
                </a:lnTo>
                <a:lnTo>
                  <a:pt x="18870" y="45565"/>
                </a:lnTo>
                <a:lnTo>
                  <a:pt x="16076" y="45565"/>
                </a:lnTo>
                <a:lnTo>
                  <a:pt x="15303" y="42594"/>
                </a:lnTo>
                <a:lnTo>
                  <a:pt x="16308" y="38936"/>
                </a:lnTo>
                <a:lnTo>
                  <a:pt x="18276" y="35822"/>
                </a:lnTo>
                <a:lnTo>
                  <a:pt x="20256" y="32702"/>
                </a:lnTo>
                <a:lnTo>
                  <a:pt x="22351" y="30085"/>
                </a:lnTo>
                <a:lnTo>
                  <a:pt x="24547" y="27950"/>
                </a:lnTo>
                <a:lnTo>
                  <a:pt x="28662" y="24216"/>
                </a:lnTo>
                <a:lnTo>
                  <a:pt x="32053" y="20584"/>
                </a:lnTo>
                <a:lnTo>
                  <a:pt x="34735" y="17067"/>
                </a:lnTo>
                <a:lnTo>
                  <a:pt x="37414" y="13535"/>
                </a:lnTo>
                <a:lnTo>
                  <a:pt x="38746" y="9460"/>
                </a:lnTo>
                <a:lnTo>
                  <a:pt x="38022" y="6842"/>
                </a:lnTo>
                <a:lnTo>
                  <a:pt x="35077" y="5154"/>
                </a:lnTo>
                <a:lnTo>
                  <a:pt x="31164" y="4733"/>
                </a:lnTo>
                <a:lnTo>
                  <a:pt x="27697" y="4733"/>
                </a:lnTo>
                <a:lnTo>
                  <a:pt x="24422" y="6259"/>
                </a:lnTo>
                <a:lnTo>
                  <a:pt x="21296" y="9295"/>
                </a:lnTo>
                <a:lnTo>
                  <a:pt x="18186" y="12344"/>
                </a:lnTo>
                <a:lnTo>
                  <a:pt x="14173" y="17423"/>
                </a:lnTo>
                <a:lnTo>
                  <a:pt x="9258" y="24533"/>
                </a:lnTo>
                <a:lnTo>
                  <a:pt x="6094" y="29461"/>
                </a:lnTo>
                <a:lnTo>
                  <a:pt x="3757" y="33566"/>
                </a:lnTo>
                <a:lnTo>
                  <a:pt x="2260" y="36866"/>
                </a:lnTo>
                <a:lnTo>
                  <a:pt x="763" y="40168"/>
                </a:lnTo>
                <a:lnTo>
                  <a:pt x="0" y="44091"/>
                </a:lnTo>
                <a:lnTo>
                  <a:pt x="0" y="54889"/>
                </a:lnTo>
                <a:lnTo>
                  <a:pt x="1144" y="60360"/>
                </a:lnTo>
                <a:lnTo>
                  <a:pt x="3416" y="65048"/>
                </a:lnTo>
                <a:lnTo>
                  <a:pt x="5702" y="69745"/>
                </a:lnTo>
                <a:lnTo>
                  <a:pt x="8153" y="72096"/>
                </a:lnTo>
                <a:lnTo>
                  <a:pt x="10796" y="72096"/>
                </a:lnTo>
                <a:lnTo>
                  <a:pt x="13435" y="71358"/>
                </a:lnTo>
                <a:lnTo>
                  <a:pt x="16076" y="68425"/>
                </a:lnTo>
                <a:lnTo>
                  <a:pt x="18262" y="65505"/>
                </a:lnTo>
                <a:lnTo>
                  <a:pt x="21296" y="61135"/>
                </a:lnTo>
                <a:lnTo>
                  <a:pt x="24345" y="56779"/>
                </a:lnTo>
                <a:lnTo>
                  <a:pt x="27075" y="53235"/>
                </a:lnTo>
                <a:lnTo>
                  <a:pt x="29516" y="50518"/>
                </a:lnTo>
                <a:lnTo>
                  <a:pt x="40675" y="38260"/>
                </a:lnTo>
                <a:lnTo>
                  <a:pt x="47166" y="31417"/>
                </a:lnTo>
                <a:lnTo>
                  <a:pt x="50215" y="28371"/>
                </a:lnTo>
                <a:lnTo>
                  <a:pt x="52537" y="26859"/>
                </a:lnTo>
                <a:lnTo>
                  <a:pt x="56361" y="29055"/>
                </a:lnTo>
                <a:lnTo>
                  <a:pt x="55702" y="31812"/>
                </a:lnTo>
                <a:lnTo>
                  <a:pt x="50417" y="40610"/>
                </a:lnTo>
                <a:lnTo>
                  <a:pt x="46342" y="47851"/>
                </a:lnTo>
                <a:lnTo>
                  <a:pt x="43483" y="53553"/>
                </a:lnTo>
                <a:lnTo>
                  <a:pt x="40626" y="59230"/>
                </a:lnTo>
                <a:lnTo>
                  <a:pt x="39192" y="63168"/>
                </a:lnTo>
                <a:lnTo>
                  <a:pt x="39192" y="70815"/>
                </a:lnTo>
                <a:lnTo>
                  <a:pt x="41097" y="73529"/>
                </a:lnTo>
                <a:lnTo>
                  <a:pt x="48437" y="73529"/>
                </a:lnTo>
                <a:lnTo>
                  <a:pt x="52260" y="71243"/>
                </a:lnTo>
                <a:lnTo>
                  <a:pt x="56361" y="66700"/>
                </a:lnTo>
                <a:lnTo>
                  <a:pt x="58496" y="64273"/>
                </a:lnTo>
                <a:lnTo>
                  <a:pt x="61379" y="60958"/>
                </a:lnTo>
                <a:lnTo>
                  <a:pt x="65048" y="56742"/>
                </a:lnTo>
                <a:lnTo>
                  <a:pt x="68731" y="52527"/>
                </a:lnTo>
                <a:lnTo>
                  <a:pt x="73468" y="47584"/>
                </a:lnTo>
                <a:lnTo>
                  <a:pt x="79260" y="41932"/>
                </a:lnTo>
                <a:lnTo>
                  <a:pt x="89029" y="32899"/>
                </a:lnTo>
                <a:lnTo>
                  <a:pt x="99171" y="24317"/>
                </a:lnTo>
                <a:lnTo>
                  <a:pt x="96685" y="28432"/>
                </a:lnTo>
                <a:lnTo>
                  <a:pt x="93930" y="32967"/>
                </a:lnTo>
                <a:lnTo>
                  <a:pt x="90932" y="37908"/>
                </a:lnTo>
                <a:lnTo>
                  <a:pt x="87908" y="42872"/>
                </a:lnTo>
                <a:lnTo>
                  <a:pt x="85496" y="47117"/>
                </a:lnTo>
                <a:lnTo>
                  <a:pt x="83656" y="50633"/>
                </a:lnTo>
                <a:lnTo>
                  <a:pt x="81827" y="54150"/>
                </a:lnTo>
                <a:lnTo>
                  <a:pt x="80467" y="57199"/>
                </a:lnTo>
                <a:lnTo>
                  <a:pt x="79592" y="59763"/>
                </a:lnTo>
                <a:lnTo>
                  <a:pt x="78713" y="62330"/>
                </a:lnTo>
                <a:lnTo>
                  <a:pt x="78271" y="67369"/>
                </a:lnTo>
                <a:lnTo>
                  <a:pt x="78271" y="69936"/>
                </a:lnTo>
                <a:lnTo>
                  <a:pt x="79030" y="72082"/>
                </a:lnTo>
                <a:lnTo>
                  <a:pt x="82119" y="75524"/>
                </a:lnTo>
                <a:lnTo>
                  <a:pt x="86295" y="76377"/>
                </a:lnTo>
                <a:lnTo>
                  <a:pt x="88861" y="76377"/>
                </a:lnTo>
                <a:lnTo>
                  <a:pt x="92073" y="75308"/>
                </a:lnTo>
                <a:lnTo>
                  <a:pt x="95935" y="73136"/>
                </a:lnTo>
                <a:lnTo>
                  <a:pt x="99783" y="70977"/>
                </a:lnTo>
                <a:lnTo>
                  <a:pt x="104316" y="67715"/>
                </a:lnTo>
                <a:lnTo>
                  <a:pt x="109526" y="63345"/>
                </a:lnTo>
                <a:lnTo>
                  <a:pt x="114745" y="58978"/>
                </a:lnTo>
                <a:lnTo>
                  <a:pt x="120534" y="53783"/>
                </a:lnTo>
                <a:lnTo>
                  <a:pt x="126925" y="47774"/>
                </a:lnTo>
                <a:lnTo>
                  <a:pt x="126925" y="39952"/>
                </a:lnTo>
                <a:lnTo>
                  <a:pt x="120534" y="45604"/>
                </a:lnTo>
                <a:lnTo>
                  <a:pt x="115848" y="49528"/>
                </a:lnTo>
                <a:lnTo>
                  <a:pt x="112877" y="51724"/>
                </a:lnTo>
                <a:lnTo>
                  <a:pt x="109918" y="53934"/>
                </a:lnTo>
                <a:lnTo>
                  <a:pt x="107365" y="55040"/>
                </a:lnTo>
                <a:lnTo>
                  <a:pt x="105246" y="55040"/>
                </a:lnTo>
                <a:lnTo>
                  <a:pt x="101814" y="54432"/>
                </a:lnTo>
                <a:lnTo>
                  <a:pt x="99171" y="52005"/>
                </a:lnTo>
                <a:lnTo>
                  <a:pt x="98513" y="48423"/>
                </a:lnTo>
                <a:lnTo>
                  <a:pt x="98513" y="45057"/>
                </a:lnTo>
                <a:lnTo>
                  <a:pt x="99669" y="41831"/>
                </a:lnTo>
                <a:lnTo>
                  <a:pt x="101994" y="38746"/>
                </a:lnTo>
                <a:lnTo>
                  <a:pt x="104291" y="35661"/>
                </a:lnTo>
                <a:lnTo>
                  <a:pt x="107783" y="31531"/>
                </a:lnTo>
                <a:lnTo>
                  <a:pt x="112445" y="26362"/>
                </a:lnTo>
                <a:lnTo>
                  <a:pt x="117107" y="21182"/>
                </a:lnTo>
                <a:lnTo>
                  <a:pt x="119429" y="17905"/>
                </a:lnTo>
                <a:lnTo>
                  <a:pt x="119429" y="14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269843" y="6107946"/>
            <a:ext cx="105142" cy="66009"/>
          </a:xfrm>
          <a:custGeom>
            <a:avLst/>
            <a:gdLst/>
            <a:ahLst/>
            <a:cxnLst/>
            <a:rect l="l" t="t" r="r" b="b"/>
            <a:pathLst>
              <a:path w="105142" h="66009">
                <a:moveTo>
                  <a:pt x="99107" y="1017"/>
                </a:moveTo>
                <a:lnTo>
                  <a:pt x="89040" y="9602"/>
                </a:lnTo>
                <a:lnTo>
                  <a:pt x="80211" y="17795"/>
                </a:lnTo>
                <a:lnTo>
                  <a:pt x="74358" y="23522"/>
                </a:lnTo>
                <a:lnTo>
                  <a:pt x="70700" y="37033"/>
                </a:lnTo>
                <a:lnTo>
                  <a:pt x="74268" y="32933"/>
                </a:lnTo>
                <a:lnTo>
                  <a:pt x="78995" y="28004"/>
                </a:lnTo>
                <a:lnTo>
                  <a:pt x="84722" y="22418"/>
                </a:lnTo>
                <a:lnTo>
                  <a:pt x="86104" y="21060"/>
                </a:lnTo>
                <a:lnTo>
                  <a:pt x="89063" y="18287"/>
                </a:lnTo>
                <a:lnTo>
                  <a:pt x="87059" y="21694"/>
                </a:lnTo>
                <a:lnTo>
                  <a:pt x="85382" y="24704"/>
                </a:lnTo>
                <a:lnTo>
                  <a:pt x="85090" y="41212"/>
                </a:lnTo>
                <a:lnTo>
                  <a:pt x="86688" y="36576"/>
                </a:lnTo>
                <a:lnTo>
                  <a:pt x="87984" y="33646"/>
                </a:lnTo>
                <a:lnTo>
                  <a:pt x="89726" y="30304"/>
                </a:lnTo>
                <a:lnTo>
                  <a:pt x="91541" y="26823"/>
                </a:lnTo>
                <a:lnTo>
                  <a:pt x="93927" y="22644"/>
                </a:lnTo>
                <a:lnTo>
                  <a:pt x="96900" y="17755"/>
                </a:lnTo>
                <a:lnTo>
                  <a:pt x="105142" y="4169"/>
                </a:lnTo>
                <a:lnTo>
                  <a:pt x="100354" y="0"/>
                </a:lnTo>
                <a:lnTo>
                  <a:pt x="99107" y="1017"/>
                </a:lnTo>
                <a:close/>
              </a:path>
              <a:path w="105142" h="66009">
                <a:moveTo>
                  <a:pt x="45629" y="42790"/>
                </a:moveTo>
                <a:lnTo>
                  <a:pt x="46026" y="40233"/>
                </a:lnTo>
                <a:lnTo>
                  <a:pt x="49579" y="33159"/>
                </a:lnTo>
                <a:lnTo>
                  <a:pt x="52373" y="27612"/>
                </a:lnTo>
                <a:lnTo>
                  <a:pt x="56325" y="20563"/>
                </a:lnTo>
                <a:lnTo>
                  <a:pt x="61492" y="11902"/>
                </a:lnTo>
                <a:lnTo>
                  <a:pt x="62381" y="10746"/>
                </a:lnTo>
                <a:lnTo>
                  <a:pt x="62802" y="7228"/>
                </a:lnTo>
                <a:lnTo>
                  <a:pt x="62802" y="3989"/>
                </a:lnTo>
                <a:lnTo>
                  <a:pt x="60617" y="1818"/>
                </a:lnTo>
                <a:lnTo>
                  <a:pt x="54763" y="1818"/>
                </a:lnTo>
                <a:lnTo>
                  <a:pt x="51904" y="3506"/>
                </a:lnTo>
                <a:lnTo>
                  <a:pt x="48121" y="7315"/>
                </a:lnTo>
                <a:lnTo>
                  <a:pt x="47831" y="7604"/>
                </a:lnTo>
                <a:lnTo>
                  <a:pt x="41237" y="14559"/>
                </a:lnTo>
                <a:lnTo>
                  <a:pt x="30316" y="26558"/>
                </a:lnTo>
                <a:lnTo>
                  <a:pt x="27799" y="29366"/>
                </a:lnTo>
                <a:lnTo>
                  <a:pt x="25045" y="32933"/>
                </a:lnTo>
                <a:lnTo>
                  <a:pt x="21870" y="37480"/>
                </a:lnTo>
                <a:lnTo>
                  <a:pt x="18213" y="42725"/>
                </a:lnTo>
                <a:lnTo>
                  <a:pt x="14008" y="47042"/>
                </a:lnTo>
                <a:lnTo>
                  <a:pt x="11404" y="45670"/>
                </a:lnTo>
                <a:lnTo>
                  <a:pt x="9536" y="41821"/>
                </a:lnTo>
                <a:lnTo>
                  <a:pt x="7491" y="37580"/>
                </a:lnTo>
                <a:lnTo>
                  <a:pt x="6437" y="32551"/>
                </a:lnTo>
                <a:lnTo>
                  <a:pt x="6437" y="22759"/>
                </a:lnTo>
                <a:lnTo>
                  <a:pt x="7099" y="19257"/>
                </a:lnTo>
                <a:lnTo>
                  <a:pt x="8421" y="16384"/>
                </a:lnTo>
                <a:lnTo>
                  <a:pt x="9828" y="13248"/>
                </a:lnTo>
                <a:lnTo>
                  <a:pt x="12114" y="9249"/>
                </a:lnTo>
                <a:lnTo>
                  <a:pt x="15124" y="4546"/>
                </a:lnTo>
                <a:lnTo>
                  <a:pt x="19875" y="-2335"/>
                </a:lnTo>
                <a:lnTo>
                  <a:pt x="23799" y="-7299"/>
                </a:lnTo>
                <a:lnTo>
                  <a:pt x="26758" y="-10219"/>
                </a:lnTo>
                <a:lnTo>
                  <a:pt x="30783" y="-14118"/>
                </a:lnTo>
                <a:lnTo>
                  <a:pt x="35547" y="-14500"/>
                </a:lnTo>
                <a:lnTo>
                  <a:pt x="38163" y="-13027"/>
                </a:lnTo>
                <a:lnTo>
                  <a:pt x="38606" y="-10943"/>
                </a:lnTo>
                <a:lnTo>
                  <a:pt x="35380" y="-6703"/>
                </a:lnTo>
                <a:lnTo>
                  <a:pt x="32804" y="-3326"/>
                </a:lnTo>
                <a:lnTo>
                  <a:pt x="29513" y="191"/>
                </a:lnTo>
                <a:lnTo>
                  <a:pt x="25513" y="3823"/>
                </a:lnTo>
                <a:lnTo>
                  <a:pt x="23126" y="6135"/>
                </a:lnTo>
                <a:lnTo>
                  <a:pt x="20852" y="8982"/>
                </a:lnTo>
                <a:lnTo>
                  <a:pt x="18756" y="12283"/>
                </a:lnTo>
                <a:lnTo>
                  <a:pt x="16369" y="16066"/>
                </a:lnTo>
                <a:lnTo>
                  <a:pt x="15303" y="18684"/>
                </a:lnTo>
                <a:lnTo>
                  <a:pt x="15303" y="25337"/>
                </a:lnTo>
                <a:lnTo>
                  <a:pt x="18274" y="26964"/>
                </a:lnTo>
                <a:lnTo>
                  <a:pt x="20826" y="26964"/>
                </a:lnTo>
                <a:lnTo>
                  <a:pt x="25412" y="25593"/>
                </a:lnTo>
                <a:lnTo>
                  <a:pt x="32588" y="18303"/>
                </a:lnTo>
                <a:lnTo>
                  <a:pt x="37656" y="13172"/>
                </a:lnTo>
                <a:lnTo>
                  <a:pt x="43204" y="7585"/>
                </a:lnTo>
                <a:lnTo>
                  <a:pt x="49263" y="1537"/>
                </a:lnTo>
                <a:lnTo>
                  <a:pt x="55142" y="-4380"/>
                </a:lnTo>
                <a:lnTo>
                  <a:pt x="60717" y="-9344"/>
                </a:lnTo>
                <a:lnTo>
                  <a:pt x="65787" y="-13284"/>
                </a:lnTo>
                <a:lnTo>
                  <a:pt x="71489" y="-17689"/>
                </a:lnTo>
                <a:lnTo>
                  <a:pt x="75006" y="-18604"/>
                </a:lnTo>
                <a:lnTo>
                  <a:pt x="79156" y="-18182"/>
                </a:lnTo>
                <a:lnTo>
                  <a:pt x="81342" y="-14871"/>
                </a:lnTo>
                <a:lnTo>
                  <a:pt x="81202" y="-11339"/>
                </a:lnTo>
                <a:lnTo>
                  <a:pt x="78397" y="-5979"/>
                </a:lnTo>
                <a:lnTo>
                  <a:pt x="76277" y="-1915"/>
                </a:lnTo>
                <a:lnTo>
                  <a:pt x="73102" y="3229"/>
                </a:lnTo>
                <a:lnTo>
                  <a:pt x="68962" y="9324"/>
                </a:lnTo>
                <a:lnTo>
                  <a:pt x="67924" y="10840"/>
                </a:lnTo>
                <a:lnTo>
                  <a:pt x="61159" y="20359"/>
                </a:lnTo>
                <a:lnTo>
                  <a:pt x="52718" y="31701"/>
                </a:lnTo>
                <a:lnTo>
                  <a:pt x="57416" y="36069"/>
                </a:lnTo>
                <a:lnTo>
                  <a:pt x="65496" y="28905"/>
                </a:lnTo>
                <a:lnTo>
                  <a:pt x="75086" y="20318"/>
                </a:lnTo>
                <a:lnTo>
                  <a:pt x="83541" y="12640"/>
                </a:lnTo>
                <a:lnTo>
                  <a:pt x="90817" y="6008"/>
                </a:lnTo>
                <a:lnTo>
                  <a:pt x="96520" y="763"/>
                </a:lnTo>
                <a:lnTo>
                  <a:pt x="100660" y="-3045"/>
                </a:lnTo>
                <a:lnTo>
                  <a:pt x="104775" y="-6817"/>
                </a:lnTo>
                <a:lnTo>
                  <a:pt x="108381" y="-10029"/>
                </a:lnTo>
                <a:lnTo>
                  <a:pt x="111507" y="-12646"/>
                </a:lnTo>
                <a:lnTo>
                  <a:pt x="114058" y="-14781"/>
                </a:lnTo>
                <a:lnTo>
                  <a:pt x="115732" y="-15529"/>
                </a:lnTo>
                <a:lnTo>
                  <a:pt x="117374" y="-12570"/>
                </a:lnTo>
                <a:lnTo>
                  <a:pt x="119063" y="-8657"/>
                </a:lnTo>
                <a:lnTo>
                  <a:pt x="119419" y="-6461"/>
                </a:lnTo>
                <a:lnTo>
                  <a:pt x="118667" y="-3628"/>
                </a:lnTo>
                <a:lnTo>
                  <a:pt x="113271" y="2376"/>
                </a:lnTo>
                <a:lnTo>
                  <a:pt x="108572" y="7585"/>
                </a:lnTo>
                <a:lnTo>
                  <a:pt x="104990" y="11826"/>
                </a:lnTo>
                <a:lnTo>
                  <a:pt x="102628" y="14987"/>
                </a:lnTo>
                <a:lnTo>
                  <a:pt x="99896" y="18619"/>
                </a:lnTo>
                <a:lnTo>
                  <a:pt x="98499" y="22532"/>
                </a:lnTo>
                <a:lnTo>
                  <a:pt x="98499" y="29466"/>
                </a:lnTo>
                <a:lnTo>
                  <a:pt x="101535" y="33757"/>
                </a:lnTo>
                <a:lnTo>
                  <a:pt x="105462" y="37404"/>
                </a:lnTo>
                <a:lnTo>
                  <a:pt x="111201" y="37580"/>
                </a:lnTo>
                <a:lnTo>
                  <a:pt x="118008" y="32501"/>
                </a:lnTo>
                <a:lnTo>
                  <a:pt x="119505" y="31360"/>
                </a:lnTo>
                <a:lnTo>
                  <a:pt x="116370" y="34178"/>
                </a:lnTo>
                <a:lnTo>
                  <a:pt x="113411" y="36767"/>
                </a:lnTo>
                <a:lnTo>
                  <a:pt x="110667" y="39053"/>
                </a:lnTo>
                <a:lnTo>
                  <a:pt x="105664" y="43257"/>
                </a:lnTo>
                <a:lnTo>
                  <a:pt x="101243" y="46433"/>
                </a:lnTo>
                <a:lnTo>
                  <a:pt x="97575" y="48492"/>
                </a:lnTo>
                <a:lnTo>
                  <a:pt x="93409" y="50839"/>
                </a:lnTo>
                <a:lnTo>
                  <a:pt x="90892" y="51335"/>
                </a:lnTo>
                <a:lnTo>
                  <a:pt x="88149" y="51335"/>
                </a:lnTo>
                <a:lnTo>
                  <a:pt x="85190" y="48704"/>
                </a:lnTo>
                <a:lnTo>
                  <a:pt x="84709" y="45543"/>
                </a:lnTo>
                <a:lnTo>
                  <a:pt x="85090" y="41212"/>
                </a:lnTo>
                <a:lnTo>
                  <a:pt x="85382" y="24704"/>
                </a:lnTo>
                <a:lnTo>
                  <a:pt x="84024" y="27320"/>
                </a:lnTo>
                <a:lnTo>
                  <a:pt x="82116" y="30963"/>
                </a:lnTo>
                <a:lnTo>
                  <a:pt x="80683" y="34164"/>
                </a:lnTo>
                <a:lnTo>
                  <a:pt x="79754" y="36897"/>
                </a:lnTo>
                <a:lnTo>
                  <a:pt x="78765" y="39805"/>
                </a:lnTo>
                <a:lnTo>
                  <a:pt x="78257" y="42699"/>
                </a:lnTo>
                <a:lnTo>
                  <a:pt x="78257" y="48935"/>
                </a:lnTo>
                <a:lnTo>
                  <a:pt x="79311" y="51818"/>
                </a:lnTo>
                <a:lnTo>
                  <a:pt x="83527" y="56516"/>
                </a:lnTo>
                <a:lnTo>
                  <a:pt x="86335" y="57787"/>
                </a:lnTo>
                <a:lnTo>
                  <a:pt x="92685" y="57787"/>
                </a:lnTo>
                <a:lnTo>
                  <a:pt x="96354" y="56581"/>
                </a:lnTo>
                <a:lnTo>
                  <a:pt x="100724" y="54129"/>
                </a:lnTo>
                <a:lnTo>
                  <a:pt x="104759" y="51855"/>
                </a:lnTo>
                <a:lnTo>
                  <a:pt x="109498" y="48453"/>
                </a:lnTo>
                <a:lnTo>
                  <a:pt x="114818" y="43996"/>
                </a:lnTo>
                <a:lnTo>
                  <a:pt x="119978" y="39676"/>
                </a:lnTo>
                <a:lnTo>
                  <a:pt x="125870" y="34395"/>
                </a:lnTo>
                <a:lnTo>
                  <a:pt x="132346" y="28296"/>
                </a:lnTo>
                <a:lnTo>
                  <a:pt x="133362" y="25948"/>
                </a:lnTo>
                <a:lnTo>
                  <a:pt x="133362" y="18136"/>
                </a:lnTo>
                <a:lnTo>
                  <a:pt x="128002" y="15711"/>
                </a:lnTo>
                <a:lnTo>
                  <a:pt x="121550" y="21427"/>
                </a:lnTo>
                <a:lnTo>
                  <a:pt x="117017" y="25210"/>
                </a:lnTo>
                <a:lnTo>
                  <a:pt x="114174" y="27320"/>
                </a:lnTo>
                <a:lnTo>
                  <a:pt x="111050" y="29643"/>
                </a:lnTo>
                <a:lnTo>
                  <a:pt x="109245" y="29988"/>
                </a:lnTo>
                <a:lnTo>
                  <a:pt x="106617" y="29682"/>
                </a:lnTo>
                <a:lnTo>
                  <a:pt x="104951" y="26607"/>
                </a:lnTo>
                <a:lnTo>
                  <a:pt x="104951" y="23929"/>
                </a:lnTo>
                <a:lnTo>
                  <a:pt x="105879" y="21388"/>
                </a:lnTo>
                <a:lnTo>
                  <a:pt x="107784" y="18850"/>
                </a:lnTo>
                <a:lnTo>
                  <a:pt x="110045" y="15840"/>
                </a:lnTo>
                <a:lnTo>
                  <a:pt x="113487" y="11761"/>
                </a:lnTo>
                <a:lnTo>
                  <a:pt x="118059" y="6696"/>
                </a:lnTo>
                <a:lnTo>
                  <a:pt x="124560" y="-532"/>
                </a:lnTo>
                <a:lnTo>
                  <a:pt x="125870" y="-3261"/>
                </a:lnTo>
                <a:lnTo>
                  <a:pt x="125870" y="-7898"/>
                </a:lnTo>
                <a:lnTo>
                  <a:pt x="125017" y="-11108"/>
                </a:lnTo>
                <a:lnTo>
                  <a:pt x="123292" y="-15123"/>
                </a:lnTo>
                <a:lnTo>
                  <a:pt x="122515" y="-16926"/>
                </a:lnTo>
                <a:lnTo>
                  <a:pt x="120194" y="-22297"/>
                </a:lnTo>
                <a:lnTo>
                  <a:pt x="115747" y="-22297"/>
                </a:lnTo>
                <a:lnTo>
                  <a:pt x="112331" y="-21739"/>
                </a:lnTo>
                <a:lnTo>
                  <a:pt x="107367" y="-17589"/>
                </a:lnTo>
                <a:lnTo>
                  <a:pt x="104192" y="-14921"/>
                </a:lnTo>
                <a:lnTo>
                  <a:pt x="100509" y="-11656"/>
                </a:lnTo>
                <a:lnTo>
                  <a:pt x="96304" y="-7797"/>
                </a:lnTo>
                <a:lnTo>
                  <a:pt x="92149" y="-3973"/>
                </a:lnTo>
                <a:lnTo>
                  <a:pt x="86447" y="1245"/>
                </a:lnTo>
                <a:lnTo>
                  <a:pt x="79185" y="7877"/>
                </a:lnTo>
                <a:lnTo>
                  <a:pt x="77951" y="9008"/>
                </a:lnTo>
                <a:lnTo>
                  <a:pt x="75363" y="11380"/>
                </a:lnTo>
                <a:lnTo>
                  <a:pt x="79132" y="5742"/>
                </a:lnTo>
                <a:lnTo>
                  <a:pt x="82080" y="914"/>
                </a:lnTo>
                <a:lnTo>
                  <a:pt x="84110" y="-2984"/>
                </a:lnTo>
                <a:lnTo>
                  <a:pt x="86652" y="-7847"/>
                </a:lnTo>
                <a:lnTo>
                  <a:pt x="87793" y="-11008"/>
                </a:lnTo>
                <a:lnTo>
                  <a:pt x="87793" y="-16443"/>
                </a:lnTo>
                <a:lnTo>
                  <a:pt x="86803" y="-19212"/>
                </a:lnTo>
                <a:lnTo>
                  <a:pt x="83877" y="-22451"/>
                </a:lnTo>
                <a:lnTo>
                  <a:pt x="74486" y="-24796"/>
                </a:lnTo>
                <a:lnTo>
                  <a:pt x="61849" y="-18374"/>
                </a:lnTo>
                <a:lnTo>
                  <a:pt x="56553" y="-14284"/>
                </a:lnTo>
                <a:lnTo>
                  <a:pt x="50786" y="-9128"/>
                </a:lnTo>
                <a:lnTo>
                  <a:pt x="44691" y="-3020"/>
                </a:lnTo>
                <a:lnTo>
                  <a:pt x="38646" y="3039"/>
                </a:lnTo>
                <a:lnTo>
                  <a:pt x="33069" y="8637"/>
                </a:lnTo>
                <a:lnTo>
                  <a:pt x="28004" y="13780"/>
                </a:lnTo>
                <a:lnTo>
                  <a:pt x="25206" y="16600"/>
                </a:lnTo>
                <a:lnTo>
                  <a:pt x="22618" y="18442"/>
                </a:lnTo>
                <a:lnTo>
                  <a:pt x="24206" y="15725"/>
                </a:lnTo>
                <a:lnTo>
                  <a:pt x="26021" y="12866"/>
                </a:lnTo>
                <a:lnTo>
                  <a:pt x="29933" y="8525"/>
                </a:lnTo>
                <a:lnTo>
                  <a:pt x="34138" y="4701"/>
                </a:lnTo>
                <a:lnTo>
                  <a:pt x="37692" y="889"/>
                </a:lnTo>
                <a:lnTo>
                  <a:pt x="40511" y="-2818"/>
                </a:lnTo>
                <a:lnTo>
                  <a:pt x="43751" y="-7073"/>
                </a:lnTo>
                <a:lnTo>
                  <a:pt x="45187" y="-10003"/>
                </a:lnTo>
                <a:lnTo>
                  <a:pt x="45187" y="-14982"/>
                </a:lnTo>
                <a:lnTo>
                  <a:pt x="41363" y="-18629"/>
                </a:lnTo>
                <a:lnTo>
                  <a:pt x="36269" y="-21537"/>
                </a:lnTo>
                <a:lnTo>
                  <a:pt x="28332" y="-20750"/>
                </a:lnTo>
                <a:lnTo>
                  <a:pt x="22263" y="-14831"/>
                </a:lnTo>
                <a:lnTo>
                  <a:pt x="18986" y="-11616"/>
                </a:lnTo>
                <a:lnTo>
                  <a:pt x="14806" y="-6320"/>
                </a:lnTo>
                <a:lnTo>
                  <a:pt x="9752" y="979"/>
                </a:lnTo>
                <a:lnTo>
                  <a:pt x="6476" y="6084"/>
                </a:lnTo>
                <a:lnTo>
                  <a:pt x="4114" y="10264"/>
                </a:lnTo>
                <a:lnTo>
                  <a:pt x="2538" y="13705"/>
                </a:lnTo>
                <a:lnTo>
                  <a:pt x="849" y="17428"/>
                </a:lnTo>
                <a:lnTo>
                  <a:pt x="0" y="21845"/>
                </a:lnTo>
                <a:lnTo>
                  <a:pt x="0" y="33530"/>
                </a:lnTo>
                <a:lnTo>
                  <a:pt x="1245" y="39510"/>
                </a:lnTo>
                <a:lnTo>
                  <a:pt x="3733" y="44644"/>
                </a:lnTo>
                <a:lnTo>
                  <a:pt x="4799" y="46826"/>
                </a:lnTo>
                <a:lnTo>
                  <a:pt x="8025" y="53492"/>
                </a:lnTo>
                <a:lnTo>
                  <a:pt x="14008" y="53492"/>
                </a:lnTo>
                <a:lnTo>
                  <a:pt x="18415" y="52391"/>
                </a:lnTo>
                <a:lnTo>
                  <a:pt x="21805" y="48618"/>
                </a:lnTo>
                <a:lnTo>
                  <a:pt x="24027" y="45659"/>
                </a:lnTo>
                <a:lnTo>
                  <a:pt x="27151" y="41163"/>
                </a:lnTo>
                <a:lnTo>
                  <a:pt x="30135" y="36897"/>
                </a:lnTo>
                <a:lnTo>
                  <a:pt x="32818" y="33430"/>
                </a:lnTo>
                <a:lnTo>
                  <a:pt x="35114" y="30863"/>
                </a:lnTo>
                <a:lnTo>
                  <a:pt x="46308" y="18569"/>
                </a:lnTo>
                <a:lnTo>
                  <a:pt x="52668" y="11877"/>
                </a:lnTo>
                <a:lnTo>
                  <a:pt x="55587" y="9284"/>
                </a:lnTo>
                <a:lnTo>
                  <a:pt x="50419" y="17895"/>
                </a:lnTo>
                <a:lnTo>
                  <a:pt x="46584" y="24778"/>
                </a:lnTo>
                <a:lnTo>
                  <a:pt x="43826" y="30280"/>
                </a:lnTo>
                <a:lnTo>
                  <a:pt x="39676" y="38510"/>
                </a:lnTo>
                <a:lnTo>
                  <a:pt x="39193" y="41796"/>
                </a:lnTo>
                <a:lnTo>
                  <a:pt x="39193" y="53823"/>
                </a:lnTo>
                <a:lnTo>
                  <a:pt x="45439" y="54928"/>
                </a:lnTo>
                <a:lnTo>
                  <a:pt x="52638" y="54928"/>
                </a:lnTo>
                <a:lnTo>
                  <a:pt x="57186" y="52351"/>
                </a:lnTo>
                <a:lnTo>
                  <a:pt x="61988" y="47005"/>
                </a:lnTo>
                <a:lnTo>
                  <a:pt x="70700" y="37033"/>
                </a:lnTo>
                <a:lnTo>
                  <a:pt x="74358" y="23522"/>
                </a:lnTo>
                <a:lnTo>
                  <a:pt x="69519" y="28562"/>
                </a:lnTo>
                <a:lnTo>
                  <a:pt x="65836" y="32792"/>
                </a:lnTo>
                <a:lnTo>
                  <a:pt x="57186" y="42711"/>
                </a:lnTo>
                <a:lnTo>
                  <a:pt x="53784" y="46483"/>
                </a:lnTo>
                <a:lnTo>
                  <a:pt x="50648" y="48478"/>
                </a:lnTo>
                <a:lnTo>
                  <a:pt x="45629" y="48478"/>
                </a:lnTo>
                <a:lnTo>
                  <a:pt x="45629" y="42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398402" y="6053209"/>
            <a:ext cx="60210" cy="109079"/>
          </a:xfrm>
          <a:custGeom>
            <a:avLst/>
            <a:gdLst/>
            <a:ahLst/>
            <a:cxnLst/>
            <a:rect l="l" t="t" r="r" b="b"/>
            <a:pathLst>
              <a:path w="60210" h="109079">
                <a:moveTo>
                  <a:pt x="38314" y="13498"/>
                </a:moveTo>
                <a:lnTo>
                  <a:pt x="38314" y="16724"/>
                </a:lnTo>
                <a:lnTo>
                  <a:pt x="39128" y="20623"/>
                </a:lnTo>
                <a:lnTo>
                  <a:pt x="42444" y="23406"/>
                </a:lnTo>
                <a:lnTo>
                  <a:pt x="46012" y="24104"/>
                </a:lnTo>
                <a:lnTo>
                  <a:pt x="49453" y="24104"/>
                </a:lnTo>
                <a:lnTo>
                  <a:pt x="52679" y="22200"/>
                </a:lnTo>
                <a:lnTo>
                  <a:pt x="55703" y="18392"/>
                </a:lnTo>
                <a:lnTo>
                  <a:pt x="58713" y="14568"/>
                </a:lnTo>
                <a:lnTo>
                  <a:pt x="60210" y="11087"/>
                </a:lnTo>
                <a:lnTo>
                  <a:pt x="60210" y="5349"/>
                </a:lnTo>
                <a:lnTo>
                  <a:pt x="59486" y="3390"/>
                </a:lnTo>
                <a:lnTo>
                  <a:pt x="56537" y="673"/>
                </a:lnTo>
                <a:lnTo>
                  <a:pt x="52513" y="0"/>
                </a:lnTo>
                <a:lnTo>
                  <a:pt x="49198" y="0"/>
                </a:lnTo>
                <a:lnTo>
                  <a:pt x="46012" y="1982"/>
                </a:lnTo>
                <a:lnTo>
                  <a:pt x="42927" y="5943"/>
                </a:lnTo>
                <a:lnTo>
                  <a:pt x="39852" y="9906"/>
                </a:lnTo>
                <a:lnTo>
                  <a:pt x="38314" y="13498"/>
                </a:lnTo>
                <a:close/>
              </a:path>
              <a:path w="60210" h="109079">
                <a:moveTo>
                  <a:pt x="18262" y="86626"/>
                </a:moveTo>
                <a:lnTo>
                  <a:pt x="15303" y="82666"/>
                </a:lnTo>
                <a:lnTo>
                  <a:pt x="15303" y="76939"/>
                </a:lnTo>
                <a:lnTo>
                  <a:pt x="16268" y="74180"/>
                </a:lnTo>
                <a:lnTo>
                  <a:pt x="20167" y="69357"/>
                </a:lnTo>
                <a:lnTo>
                  <a:pt x="24333" y="65062"/>
                </a:lnTo>
                <a:lnTo>
                  <a:pt x="30708" y="58892"/>
                </a:lnTo>
                <a:lnTo>
                  <a:pt x="32994" y="56757"/>
                </a:lnTo>
                <a:lnTo>
                  <a:pt x="35571" y="53200"/>
                </a:lnTo>
                <a:lnTo>
                  <a:pt x="38467" y="48210"/>
                </a:lnTo>
                <a:lnTo>
                  <a:pt x="41375" y="43216"/>
                </a:lnTo>
                <a:lnTo>
                  <a:pt x="42821" y="39559"/>
                </a:lnTo>
                <a:lnTo>
                  <a:pt x="42821" y="33756"/>
                </a:lnTo>
                <a:lnTo>
                  <a:pt x="40576" y="32028"/>
                </a:lnTo>
                <a:lnTo>
                  <a:pt x="36104" y="32028"/>
                </a:lnTo>
                <a:lnTo>
                  <a:pt x="27420" y="34578"/>
                </a:lnTo>
                <a:lnTo>
                  <a:pt x="17757" y="42686"/>
                </a:lnTo>
                <a:lnTo>
                  <a:pt x="7491" y="56349"/>
                </a:lnTo>
                <a:lnTo>
                  <a:pt x="5281" y="59942"/>
                </a:lnTo>
                <a:lnTo>
                  <a:pt x="3784" y="62585"/>
                </a:lnTo>
                <a:lnTo>
                  <a:pt x="1473" y="68122"/>
                </a:lnTo>
                <a:lnTo>
                  <a:pt x="875" y="70728"/>
                </a:lnTo>
                <a:lnTo>
                  <a:pt x="292" y="73331"/>
                </a:lnTo>
                <a:lnTo>
                  <a:pt x="0" y="76060"/>
                </a:lnTo>
                <a:lnTo>
                  <a:pt x="0" y="86399"/>
                </a:lnTo>
                <a:lnTo>
                  <a:pt x="1473" y="93292"/>
                </a:lnTo>
                <a:lnTo>
                  <a:pt x="4406" y="99607"/>
                </a:lnTo>
                <a:lnTo>
                  <a:pt x="7340" y="105918"/>
                </a:lnTo>
                <a:lnTo>
                  <a:pt x="11822" y="109079"/>
                </a:lnTo>
                <a:lnTo>
                  <a:pt x="22161" y="109079"/>
                </a:lnTo>
                <a:lnTo>
                  <a:pt x="27406" y="106757"/>
                </a:lnTo>
                <a:lnTo>
                  <a:pt x="33577" y="102095"/>
                </a:lnTo>
                <a:lnTo>
                  <a:pt x="35756" y="100365"/>
                </a:lnTo>
                <a:lnTo>
                  <a:pt x="44345" y="92171"/>
                </a:lnTo>
                <a:lnTo>
                  <a:pt x="53492" y="81344"/>
                </a:lnTo>
                <a:lnTo>
                  <a:pt x="53492" y="73305"/>
                </a:lnTo>
                <a:lnTo>
                  <a:pt x="46887" y="78878"/>
                </a:lnTo>
                <a:lnTo>
                  <a:pt x="41515" y="82943"/>
                </a:lnTo>
                <a:lnTo>
                  <a:pt x="37364" y="85471"/>
                </a:lnTo>
                <a:lnTo>
                  <a:pt x="33220" y="87998"/>
                </a:lnTo>
                <a:lnTo>
                  <a:pt x="29427" y="89268"/>
                </a:lnTo>
                <a:lnTo>
                  <a:pt x="22820" y="89268"/>
                </a:lnTo>
                <a:lnTo>
                  <a:pt x="20257" y="88393"/>
                </a:lnTo>
                <a:lnTo>
                  <a:pt x="18262" y="86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395174" y="6049980"/>
            <a:ext cx="66661" cy="115542"/>
          </a:xfrm>
          <a:custGeom>
            <a:avLst/>
            <a:gdLst/>
            <a:ahLst/>
            <a:cxnLst/>
            <a:rect l="l" t="t" r="r" b="b"/>
            <a:pathLst>
              <a:path w="66661" h="115542">
                <a:moveTo>
                  <a:pt x="6728" y="77050"/>
                </a:moveTo>
                <a:lnTo>
                  <a:pt x="7796" y="72312"/>
                </a:lnTo>
                <a:lnTo>
                  <a:pt x="9118" y="68896"/>
                </a:lnTo>
                <a:lnTo>
                  <a:pt x="11339" y="64731"/>
                </a:lnTo>
                <a:lnTo>
                  <a:pt x="13435" y="61325"/>
                </a:lnTo>
                <a:lnTo>
                  <a:pt x="20898" y="50968"/>
                </a:lnTo>
                <a:lnTo>
                  <a:pt x="30624" y="41646"/>
                </a:lnTo>
                <a:lnTo>
                  <a:pt x="39329" y="38479"/>
                </a:lnTo>
                <a:lnTo>
                  <a:pt x="42821" y="38479"/>
                </a:lnTo>
                <a:lnTo>
                  <a:pt x="44488" y="53070"/>
                </a:lnTo>
                <a:lnTo>
                  <a:pt x="47749" y="47444"/>
                </a:lnTo>
                <a:lnTo>
                  <a:pt x="49272" y="43420"/>
                </a:lnTo>
                <a:lnTo>
                  <a:pt x="49272" y="38465"/>
                </a:lnTo>
                <a:lnTo>
                  <a:pt x="48563" y="32039"/>
                </a:lnTo>
                <a:lnTo>
                  <a:pt x="37458" y="32139"/>
                </a:lnTo>
                <a:lnTo>
                  <a:pt x="27994" y="35633"/>
                </a:lnTo>
                <a:lnTo>
                  <a:pt x="18199" y="44187"/>
                </a:lnTo>
                <a:lnTo>
                  <a:pt x="7962" y="57898"/>
                </a:lnTo>
                <a:lnTo>
                  <a:pt x="5687" y="61631"/>
                </a:lnTo>
                <a:lnTo>
                  <a:pt x="4138" y="64375"/>
                </a:lnTo>
                <a:lnTo>
                  <a:pt x="1623" y="70369"/>
                </a:lnTo>
                <a:lnTo>
                  <a:pt x="963" y="73252"/>
                </a:lnTo>
                <a:lnTo>
                  <a:pt x="327" y="76081"/>
                </a:lnTo>
                <a:lnTo>
                  <a:pt x="0" y="79095"/>
                </a:lnTo>
                <a:lnTo>
                  <a:pt x="0" y="90054"/>
                </a:lnTo>
                <a:lnTo>
                  <a:pt x="1587" y="97469"/>
                </a:lnTo>
                <a:lnTo>
                  <a:pt x="4697" y="104202"/>
                </a:lnTo>
                <a:lnTo>
                  <a:pt x="9067" y="113572"/>
                </a:lnTo>
                <a:lnTo>
                  <a:pt x="16012" y="115542"/>
                </a:lnTo>
                <a:lnTo>
                  <a:pt x="26160" y="115542"/>
                </a:lnTo>
                <a:lnTo>
                  <a:pt x="31939" y="113040"/>
                </a:lnTo>
                <a:lnTo>
                  <a:pt x="38746" y="107885"/>
                </a:lnTo>
                <a:lnTo>
                  <a:pt x="41503" y="105682"/>
                </a:lnTo>
                <a:lnTo>
                  <a:pt x="50165" y="97345"/>
                </a:lnTo>
                <a:lnTo>
                  <a:pt x="59269" y="86547"/>
                </a:lnTo>
                <a:lnTo>
                  <a:pt x="59942" y="84568"/>
                </a:lnTo>
                <a:lnTo>
                  <a:pt x="59942" y="76539"/>
                </a:lnTo>
                <a:lnTo>
                  <a:pt x="54632" y="74076"/>
                </a:lnTo>
                <a:lnTo>
                  <a:pt x="48206" y="79498"/>
                </a:lnTo>
                <a:lnTo>
                  <a:pt x="42925" y="83501"/>
                </a:lnTo>
                <a:lnTo>
                  <a:pt x="38922" y="85953"/>
                </a:lnTo>
                <a:lnTo>
                  <a:pt x="32255" y="90003"/>
                </a:lnTo>
                <a:lnTo>
                  <a:pt x="26657" y="90143"/>
                </a:lnTo>
                <a:lnTo>
                  <a:pt x="23644" y="87450"/>
                </a:lnTo>
                <a:lnTo>
                  <a:pt x="22351" y="86295"/>
                </a:lnTo>
                <a:lnTo>
                  <a:pt x="21753" y="83261"/>
                </a:lnTo>
                <a:lnTo>
                  <a:pt x="22477" y="78854"/>
                </a:lnTo>
                <a:lnTo>
                  <a:pt x="25803" y="74739"/>
                </a:lnTo>
                <a:lnTo>
                  <a:pt x="29908" y="70509"/>
                </a:lnTo>
                <a:lnTo>
                  <a:pt x="36128" y="64475"/>
                </a:lnTo>
                <a:lnTo>
                  <a:pt x="31686" y="59803"/>
                </a:lnTo>
                <a:lnTo>
                  <a:pt x="25146" y="66139"/>
                </a:lnTo>
                <a:lnTo>
                  <a:pt x="20980" y="70444"/>
                </a:lnTo>
                <a:lnTo>
                  <a:pt x="18945" y="72971"/>
                </a:lnTo>
                <a:lnTo>
                  <a:pt x="16520" y="75970"/>
                </a:lnTo>
                <a:lnTo>
                  <a:pt x="15303" y="79423"/>
                </a:lnTo>
                <a:lnTo>
                  <a:pt x="15303" y="86789"/>
                </a:lnTo>
                <a:lnTo>
                  <a:pt x="16710" y="89902"/>
                </a:lnTo>
                <a:lnTo>
                  <a:pt x="19353" y="92264"/>
                </a:lnTo>
                <a:lnTo>
                  <a:pt x="24583" y="96901"/>
                </a:lnTo>
                <a:lnTo>
                  <a:pt x="33094" y="97052"/>
                </a:lnTo>
                <a:lnTo>
                  <a:pt x="42263" y="91450"/>
                </a:lnTo>
                <a:lnTo>
                  <a:pt x="45374" y="89556"/>
                </a:lnTo>
                <a:lnTo>
                  <a:pt x="49121" y="86854"/>
                </a:lnTo>
                <a:lnTo>
                  <a:pt x="53492" y="83371"/>
                </a:lnTo>
                <a:lnTo>
                  <a:pt x="52437" y="84795"/>
                </a:lnTo>
                <a:lnTo>
                  <a:pt x="43354" y="95152"/>
                </a:lnTo>
                <a:lnTo>
                  <a:pt x="34847" y="102754"/>
                </a:lnTo>
                <a:lnTo>
                  <a:pt x="29296" y="106959"/>
                </a:lnTo>
                <a:lnTo>
                  <a:pt x="24648" y="109090"/>
                </a:lnTo>
                <a:lnTo>
                  <a:pt x="16318" y="109090"/>
                </a:lnTo>
                <a:lnTo>
                  <a:pt x="12978" y="106678"/>
                </a:lnTo>
                <a:lnTo>
                  <a:pt x="10551" y="101484"/>
                </a:lnTo>
                <a:lnTo>
                  <a:pt x="7833" y="95615"/>
                </a:lnTo>
                <a:lnTo>
                  <a:pt x="6450" y="89114"/>
                </a:lnTo>
                <a:lnTo>
                  <a:pt x="6450" y="79562"/>
                </a:lnTo>
                <a:lnTo>
                  <a:pt x="6728" y="77050"/>
                </a:lnTo>
                <a:close/>
              </a:path>
              <a:path w="66661" h="115542">
                <a:moveTo>
                  <a:pt x="42821" y="38479"/>
                </a:moveTo>
                <a:lnTo>
                  <a:pt x="42821" y="40435"/>
                </a:lnTo>
                <a:lnTo>
                  <a:pt x="42313" y="43952"/>
                </a:lnTo>
                <a:lnTo>
                  <a:pt x="38911" y="49820"/>
                </a:lnTo>
                <a:lnTo>
                  <a:pt x="36168" y="54532"/>
                </a:lnTo>
                <a:lnTo>
                  <a:pt x="33768" y="57884"/>
                </a:lnTo>
                <a:lnTo>
                  <a:pt x="31686" y="59803"/>
                </a:lnTo>
                <a:lnTo>
                  <a:pt x="36128" y="64475"/>
                </a:lnTo>
                <a:lnTo>
                  <a:pt x="38656" y="62124"/>
                </a:lnTo>
                <a:lnTo>
                  <a:pt x="41389" y="58392"/>
                </a:lnTo>
                <a:lnTo>
                  <a:pt x="44488" y="53070"/>
                </a:lnTo>
                <a:lnTo>
                  <a:pt x="42821" y="38479"/>
                </a:lnTo>
                <a:close/>
              </a:path>
              <a:path w="66661" h="115542">
                <a:moveTo>
                  <a:pt x="38314" y="16012"/>
                </a:moveTo>
                <a:lnTo>
                  <a:pt x="38314" y="23036"/>
                </a:lnTo>
                <a:lnTo>
                  <a:pt x="39570" y="25714"/>
                </a:lnTo>
                <a:lnTo>
                  <a:pt x="41921" y="27708"/>
                </a:lnTo>
                <a:lnTo>
                  <a:pt x="46634" y="30553"/>
                </a:lnTo>
                <a:lnTo>
                  <a:pt x="46071" y="22769"/>
                </a:lnTo>
                <a:lnTo>
                  <a:pt x="44764" y="21131"/>
                </a:lnTo>
                <a:lnTo>
                  <a:pt x="44764" y="17473"/>
                </a:lnTo>
                <a:lnTo>
                  <a:pt x="46087" y="14514"/>
                </a:lnTo>
                <a:lnTo>
                  <a:pt x="48689" y="11159"/>
                </a:lnTo>
                <a:lnTo>
                  <a:pt x="51130" y="8039"/>
                </a:lnTo>
                <a:lnTo>
                  <a:pt x="55737" y="6451"/>
                </a:lnTo>
                <a:lnTo>
                  <a:pt x="57124" y="6451"/>
                </a:lnTo>
                <a:lnTo>
                  <a:pt x="60220" y="8712"/>
                </a:lnTo>
                <a:lnTo>
                  <a:pt x="60220" y="13561"/>
                </a:lnTo>
                <a:lnTo>
                  <a:pt x="58927" y="16404"/>
                </a:lnTo>
                <a:lnTo>
                  <a:pt x="56400" y="19620"/>
                </a:lnTo>
                <a:lnTo>
                  <a:pt x="52959" y="23961"/>
                </a:lnTo>
                <a:lnTo>
                  <a:pt x="49629" y="25740"/>
                </a:lnTo>
                <a:lnTo>
                  <a:pt x="53708" y="30553"/>
                </a:lnTo>
                <a:lnTo>
                  <a:pt x="57807" y="28230"/>
                </a:lnTo>
                <a:lnTo>
                  <a:pt x="61455" y="23619"/>
                </a:lnTo>
                <a:lnTo>
                  <a:pt x="64922" y="19237"/>
                </a:lnTo>
                <a:lnTo>
                  <a:pt x="66661" y="15048"/>
                </a:lnTo>
                <a:lnTo>
                  <a:pt x="66661" y="7656"/>
                </a:lnTo>
                <a:lnTo>
                  <a:pt x="65570" y="4874"/>
                </a:lnTo>
                <a:lnTo>
                  <a:pt x="61351" y="975"/>
                </a:lnTo>
                <a:lnTo>
                  <a:pt x="58762" y="0"/>
                </a:lnTo>
                <a:lnTo>
                  <a:pt x="51407" y="0"/>
                </a:lnTo>
                <a:lnTo>
                  <a:pt x="47317" y="2423"/>
                </a:lnTo>
                <a:lnTo>
                  <a:pt x="43610" y="7199"/>
                </a:lnTo>
                <a:lnTo>
                  <a:pt x="40104" y="11720"/>
                </a:lnTo>
                <a:lnTo>
                  <a:pt x="38314" y="16012"/>
                </a:lnTo>
                <a:close/>
              </a:path>
              <a:path w="66661" h="115542">
                <a:moveTo>
                  <a:pt x="49629" y="25740"/>
                </a:moveTo>
                <a:lnTo>
                  <a:pt x="46071" y="22769"/>
                </a:lnTo>
                <a:lnTo>
                  <a:pt x="46634" y="30553"/>
                </a:lnTo>
                <a:lnTo>
                  <a:pt x="53708" y="30553"/>
                </a:lnTo>
                <a:lnTo>
                  <a:pt x="49629" y="257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450254" y="6050239"/>
            <a:ext cx="71870" cy="115681"/>
          </a:xfrm>
          <a:custGeom>
            <a:avLst/>
            <a:gdLst/>
            <a:ahLst/>
            <a:cxnLst/>
            <a:rect l="l" t="t" r="r" b="b"/>
            <a:pathLst>
              <a:path w="71870" h="115681">
                <a:moveTo>
                  <a:pt x="3757" y="109270"/>
                </a:moveTo>
                <a:lnTo>
                  <a:pt x="5777" y="111833"/>
                </a:lnTo>
                <a:lnTo>
                  <a:pt x="7786" y="114400"/>
                </a:lnTo>
                <a:lnTo>
                  <a:pt x="10450" y="115681"/>
                </a:lnTo>
                <a:lnTo>
                  <a:pt x="13755" y="115681"/>
                </a:lnTo>
                <a:lnTo>
                  <a:pt x="15744" y="115534"/>
                </a:lnTo>
                <a:lnTo>
                  <a:pt x="23697" y="112767"/>
                </a:lnTo>
                <a:lnTo>
                  <a:pt x="33338" y="106496"/>
                </a:lnTo>
                <a:lnTo>
                  <a:pt x="44664" y="96720"/>
                </a:lnTo>
                <a:lnTo>
                  <a:pt x="57671" y="83437"/>
                </a:lnTo>
                <a:lnTo>
                  <a:pt x="57671" y="76046"/>
                </a:lnTo>
                <a:lnTo>
                  <a:pt x="50115" y="82219"/>
                </a:lnTo>
                <a:lnTo>
                  <a:pt x="44081" y="86791"/>
                </a:lnTo>
                <a:lnTo>
                  <a:pt x="39560" y="89762"/>
                </a:lnTo>
                <a:lnTo>
                  <a:pt x="35063" y="92735"/>
                </a:lnTo>
                <a:lnTo>
                  <a:pt x="31405" y="94218"/>
                </a:lnTo>
                <a:lnTo>
                  <a:pt x="24587" y="94218"/>
                </a:lnTo>
                <a:lnTo>
                  <a:pt x="22553" y="91691"/>
                </a:lnTo>
                <a:lnTo>
                  <a:pt x="22553" y="82894"/>
                </a:lnTo>
                <a:lnTo>
                  <a:pt x="23277" y="78915"/>
                </a:lnTo>
                <a:lnTo>
                  <a:pt x="24702" y="74739"/>
                </a:lnTo>
                <a:lnTo>
                  <a:pt x="26150" y="70559"/>
                </a:lnTo>
                <a:lnTo>
                  <a:pt x="28195" y="65952"/>
                </a:lnTo>
                <a:lnTo>
                  <a:pt x="30873" y="60923"/>
                </a:lnTo>
                <a:lnTo>
                  <a:pt x="33552" y="55904"/>
                </a:lnTo>
                <a:lnTo>
                  <a:pt x="36866" y="50191"/>
                </a:lnTo>
                <a:lnTo>
                  <a:pt x="40830" y="43801"/>
                </a:lnTo>
                <a:lnTo>
                  <a:pt x="42886" y="43955"/>
                </a:lnTo>
                <a:lnTo>
                  <a:pt x="46061" y="44197"/>
                </a:lnTo>
                <a:lnTo>
                  <a:pt x="48908" y="44413"/>
                </a:lnTo>
                <a:lnTo>
                  <a:pt x="51689" y="44640"/>
                </a:lnTo>
                <a:lnTo>
                  <a:pt x="55472" y="44905"/>
                </a:lnTo>
                <a:lnTo>
                  <a:pt x="57559" y="42170"/>
                </a:lnTo>
                <a:lnTo>
                  <a:pt x="65017" y="31489"/>
                </a:lnTo>
                <a:lnTo>
                  <a:pt x="71221" y="21017"/>
                </a:lnTo>
                <a:lnTo>
                  <a:pt x="68580" y="20689"/>
                </a:lnTo>
                <a:lnTo>
                  <a:pt x="64706" y="20257"/>
                </a:lnTo>
                <a:lnTo>
                  <a:pt x="59993" y="19695"/>
                </a:lnTo>
                <a:lnTo>
                  <a:pt x="61606" y="17057"/>
                </a:lnTo>
                <a:lnTo>
                  <a:pt x="63982" y="13790"/>
                </a:lnTo>
                <a:lnTo>
                  <a:pt x="67143" y="9907"/>
                </a:lnTo>
                <a:lnTo>
                  <a:pt x="70293" y="6018"/>
                </a:lnTo>
                <a:lnTo>
                  <a:pt x="71870" y="2753"/>
                </a:lnTo>
                <a:lnTo>
                  <a:pt x="69850" y="0"/>
                </a:lnTo>
                <a:lnTo>
                  <a:pt x="61786" y="0"/>
                </a:lnTo>
                <a:lnTo>
                  <a:pt x="58190" y="1446"/>
                </a:lnTo>
                <a:lnTo>
                  <a:pt x="55029" y="4342"/>
                </a:lnTo>
                <a:lnTo>
                  <a:pt x="51879" y="7250"/>
                </a:lnTo>
                <a:lnTo>
                  <a:pt x="48361" y="12179"/>
                </a:lnTo>
                <a:lnTo>
                  <a:pt x="44462" y="19151"/>
                </a:lnTo>
                <a:lnTo>
                  <a:pt x="34088" y="19151"/>
                </a:lnTo>
                <a:lnTo>
                  <a:pt x="29706" y="19494"/>
                </a:lnTo>
                <a:lnTo>
                  <a:pt x="26582" y="20191"/>
                </a:lnTo>
                <a:lnTo>
                  <a:pt x="23468" y="20905"/>
                </a:lnTo>
                <a:lnTo>
                  <a:pt x="20829" y="22237"/>
                </a:lnTo>
                <a:lnTo>
                  <a:pt x="16498" y="26201"/>
                </a:lnTo>
                <a:lnTo>
                  <a:pt x="14198" y="29246"/>
                </a:lnTo>
                <a:lnTo>
                  <a:pt x="11785" y="33350"/>
                </a:lnTo>
                <a:lnTo>
                  <a:pt x="8776" y="38188"/>
                </a:lnTo>
                <a:lnTo>
                  <a:pt x="7264" y="41821"/>
                </a:lnTo>
                <a:lnTo>
                  <a:pt x="8002" y="44905"/>
                </a:lnTo>
                <a:lnTo>
                  <a:pt x="10896" y="44032"/>
                </a:lnTo>
                <a:lnTo>
                  <a:pt x="13906" y="43228"/>
                </a:lnTo>
                <a:lnTo>
                  <a:pt x="17132" y="42926"/>
                </a:lnTo>
                <a:lnTo>
                  <a:pt x="24879" y="42976"/>
                </a:lnTo>
                <a:lnTo>
                  <a:pt x="27953" y="43153"/>
                </a:lnTo>
                <a:lnTo>
                  <a:pt x="23632" y="49423"/>
                </a:lnTo>
                <a:lnTo>
                  <a:pt x="14948" y="61107"/>
                </a:lnTo>
                <a:lnTo>
                  <a:pt x="7072" y="70352"/>
                </a:lnTo>
                <a:lnTo>
                  <a:pt x="0" y="77151"/>
                </a:lnTo>
                <a:lnTo>
                  <a:pt x="0" y="84758"/>
                </a:lnTo>
                <a:lnTo>
                  <a:pt x="1764" y="83159"/>
                </a:lnTo>
                <a:lnTo>
                  <a:pt x="4344" y="80885"/>
                </a:lnTo>
                <a:lnTo>
                  <a:pt x="7656" y="77875"/>
                </a:lnTo>
                <a:lnTo>
                  <a:pt x="10565" y="75286"/>
                </a:lnTo>
                <a:lnTo>
                  <a:pt x="7631" y="82853"/>
                </a:lnTo>
                <a:lnTo>
                  <a:pt x="5600" y="88491"/>
                </a:lnTo>
                <a:lnTo>
                  <a:pt x="4456" y="92238"/>
                </a:lnTo>
                <a:lnTo>
                  <a:pt x="3326" y="95986"/>
                </a:lnTo>
                <a:lnTo>
                  <a:pt x="2757" y="99212"/>
                </a:lnTo>
                <a:lnTo>
                  <a:pt x="2757" y="105970"/>
                </a:lnTo>
                <a:lnTo>
                  <a:pt x="3757" y="109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447032" y="6047013"/>
            <a:ext cx="78320" cy="122123"/>
          </a:xfrm>
          <a:custGeom>
            <a:avLst/>
            <a:gdLst/>
            <a:ahLst/>
            <a:cxnLst/>
            <a:rect l="l" t="t" r="r" b="b"/>
            <a:pathLst>
              <a:path w="78320" h="122123">
                <a:moveTo>
                  <a:pt x="4585" y="94540"/>
                </a:moveTo>
                <a:lnTo>
                  <a:pt x="3365" y="98639"/>
                </a:lnTo>
                <a:lnTo>
                  <a:pt x="2757" y="102106"/>
                </a:lnTo>
                <a:lnTo>
                  <a:pt x="2757" y="109918"/>
                </a:lnTo>
                <a:lnTo>
                  <a:pt x="3999" y="113918"/>
                </a:lnTo>
                <a:lnTo>
                  <a:pt x="6465" y="117043"/>
                </a:lnTo>
                <a:lnTo>
                  <a:pt x="9067" y="120369"/>
                </a:lnTo>
                <a:lnTo>
                  <a:pt x="12700" y="122123"/>
                </a:lnTo>
                <a:lnTo>
                  <a:pt x="16981" y="122123"/>
                </a:lnTo>
                <a:lnTo>
                  <a:pt x="20580" y="121735"/>
                </a:lnTo>
                <a:lnTo>
                  <a:pt x="28999" y="118509"/>
                </a:lnTo>
                <a:lnTo>
                  <a:pt x="38880" y="111979"/>
                </a:lnTo>
                <a:lnTo>
                  <a:pt x="50281" y="102102"/>
                </a:lnTo>
                <a:lnTo>
                  <a:pt x="63258" y="88837"/>
                </a:lnTo>
                <a:lnTo>
                  <a:pt x="64122" y="86663"/>
                </a:lnTo>
                <a:lnTo>
                  <a:pt x="64122" y="79272"/>
                </a:lnTo>
                <a:lnTo>
                  <a:pt x="58863" y="76784"/>
                </a:lnTo>
                <a:lnTo>
                  <a:pt x="51396" y="82878"/>
                </a:lnTo>
                <a:lnTo>
                  <a:pt x="45388" y="87415"/>
                </a:lnTo>
                <a:lnTo>
                  <a:pt x="41007" y="90295"/>
                </a:lnTo>
                <a:lnTo>
                  <a:pt x="36093" y="93545"/>
                </a:lnTo>
                <a:lnTo>
                  <a:pt x="33310" y="94218"/>
                </a:lnTo>
                <a:lnTo>
                  <a:pt x="29004" y="94218"/>
                </a:lnTo>
                <a:lnTo>
                  <a:pt x="28536" y="67716"/>
                </a:lnTo>
                <a:lnTo>
                  <a:pt x="26391" y="72529"/>
                </a:lnTo>
                <a:lnTo>
                  <a:pt x="24879" y="76925"/>
                </a:lnTo>
                <a:lnTo>
                  <a:pt x="23342" y="81432"/>
                </a:lnTo>
                <a:lnTo>
                  <a:pt x="22553" y="85773"/>
                </a:lnTo>
                <a:lnTo>
                  <a:pt x="22553" y="99618"/>
                </a:lnTo>
                <a:lnTo>
                  <a:pt x="29044" y="100674"/>
                </a:lnTo>
                <a:lnTo>
                  <a:pt x="35304" y="100674"/>
                </a:lnTo>
                <a:lnTo>
                  <a:pt x="39470" y="99032"/>
                </a:lnTo>
                <a:lnTo>
                  <a:pt x="44564" y="95670"/>
                </a:lnTo>
                <a:lnTo>
                  <a:pt x="47574" y="93686"/>
                </a:lnTo>
                <a:lnTo>
                  <a:pt x="51194" y="91058"/>
                </a:lnTo>
                <a:lnTo>
                  <a:pt x="55511" y="87707"/>
                </a:lnTo>
                <a:lnTo>
                  <a:pt x="43690" y="99445"/>
                </a:lnTo>
                <a:lnTo>
                  <a:pt x="31451" y="109459"/>
                </a:lnTo>
                <a:lnTo>
                  <a:pt x="22739" y="114375"/>
                </a:lnTo>
                <a:lnTo>
                  <a:pt x="16981" y="115683"/>
                </a:lnTo>
                <a:lnTo>
                  <a:pt x="12927" y="114847"/>
                </a:lnTo>
                <a:lnTo>
                  <a:pt x="9968" y="111060"/>
                </a:lnTo>
                <a:lnTo>
                  <a:pt x="9208" y="108482"/>
                </a:lnTo>
                <a:lnTo>
                  <a:pt x="9208" y="102779"/>
                </a:lnTo>
                <a:lnTo>
                  <a:pt x="9726" y="99835"/>
                </a:lnTo>
                <a:lnTo>
                  <a:pt x="10770" y="96404"/>
                </a:lnTo>
                <a:lnTo>
                  <a:pt x="11875" y="92736"/>
                </a:lnTo>
                <a:lnTo>
                  <a:pt x="13906" y="87120"/>
                </a:lnTo>
                <a:lnTo>
                  <a:pt x="16790" y="79678"/>
                </a:lnTo>
                <a:lnTo>
                  <a:pt x="12117" y="76352"/>
                </a:lnTo>
                <a:lnTo>
                  <a:pt x="17791" y="69930"/>
                </a:lnTo>
                <a:lnTo>
                  <a:pt x="25463" y="60094"/>
                </a:lnTo>
                <a:lnTo>
                  <a:pt x="33846" y="48172"/>
                </a:lnTo>
                <a:lnTo>
                  <a:pt x="31395" y="43167"/>
                </a:lnTo>
                <a:lnTo>
                  <a:pt x="28195" y="42976"/>
                </a:lnTo>
                <a:lnTo>
                  <a:pt x="20372" y="42925"/>
                </a:lnTo>
                <a:lnTo>
                  <a:pt x="17106" y="43218"/>
                </a:lnTo>
                <a:lnTo>
                  <a:pt x="15378" y="42364"/>
                </a:lnTo>
                <a:lnTo>
                  <a:pt x="17779" y="38214"/>
                </a:lnTo>
                <a:lnTo>
                  <a:pt x="20026" y="34390"/>
                </a:lnTo>
                <a:lnTo>
                  <a:pt x="22136" y="31582"/>
                </a:lnTo>
                <a:lnTo>
                  <a:pt x="24039" y="29818"/>
                </a:lnTo>
                <a:lnTo>
                  <a:pt x="27928" y="27151"/>
                </a:lnTo>
                <a:lnTo>
                  <a:pt x="30491" y="26568"/>
                </a:lnTo>
                <a:lnTo>
                  <a:pt x="33389" y="25920"/>
                </a:lnTo>
                <a:lnTo>
                  <a:pt x="37580" y="25603"/>
                </a:lnTo>
                <a:lnTo>
                  <a:pt x="47688" y="25603"/>
                </a:lnTo>
                <a:lnTo>
                  <a:pt x="50492" y="23950"/>
                </a:lnTo>
                <a:lnTo>
                  <a:pt x="54204" y="17308"/>
                </a:lnTo>
                <a:lnTo>
                  <a:pt x="57556" y="12585"/>
                </a:lnTo>
                <a:lnTo>
                  <a:pt x="60425" y="9942"/>
                </a:lnTo>
                <a:lnTo>
                  <a:pt x="63003" y="7592"/>
                </a:lnTo>
                <a:lnTo>
                  <a:pt x="65825" y="6451"/>
                </a:lnTo>
                <a:lnTo>
                  <a:pt x="69037" y="6451"/>
                </a:lnTo>
                <a:lnTo>
                  <a:pt x="70699" y="7456"/>
                </a:lnTo>
                <a:lnTo>
                  <a:pt x="67866" y="11098"/>
                </a:lnTo>
                <a:lnTo>
                  <a:pt x="64655" y="15062"/>
                </a:lnTo>
                <a:lnTo>
                  <a:pt x="62153" y="18464"/>
                </a:lnTo>
                <a:lnTo>
                  <a:pt x="60464" y="21247"/>
                </a:lnTo>
                <a:lnTo>
                  <a:pt x="62826" y="26121"/>
                </a:lnTo>
                <a:lnTo>
                  <a:pt x="69267" y="26874"/>
                </a:lnTo>
                <a:lnTo>
                  <a:pt x="65850" y="32727"/>
                </a:lnTo>
                <a:lnTo>
                  <a:pt x="61812" y="38736"/>
                </a:lnTo>
                <a:lnTo>
                  <a:pt x="57199" y="44791"/>
                </a:lnTo>
                <a:lnTo>
                  <a:pt x="44283" y="43816"/>
                </a:lnTo>
                <a:lnTo>
                  <a:pt x="41313" y="45338"/>
                </a:lnTo>
                <a:lnTo>
                  <a:pt x="37298" y="51789"/>
                </a:lnTo>
                <a:lnTo>
                  <a:pt x="33922" y="57618"/>
                </a:lnTo>
                <a:lnTo>
                  <a:pt x="31254" y="62636"/>
                </a:lnTo>
                <a:lnTo>
                  <a:pt x="29667" y="82843"/>
                </a:lnTo>
                <a:lnTo>
                  <a:pt x="30974" y="79020"/>
                </a:lnTo>
                <a:lnTo>
                  <a:pt x="32385" y="74955"/>
                </a:lnTo>
                <a:lnTo>
                  <a:pt x="34380" y="70459"/>
                </a:lnTo>
                <a:lnTo>
                  <a:pt x="36931" y="65656"/>
                </a:lnTo>
                <a:lnTo>
                  <a:pt x="39319" y="61213"/>
                </a:lnTo>
                <a:lnTo>
                  <a:pt x="42278" y="56070"/>
                </a:lnTo>
                <a:lnTo>
                  <a:pt x="45759" y="50392"/>
                </a:lnTo>
                <a:lnTo>
                  <a:pt x="58456" y="51347"/>
                </a:lnTo>
                <a:lnTo>
                  <a:pt x="61239" y="50111"/>
                </a:lnTo>
                <a:lnTo>
                  <a:pt x="63656" y="46934"/>
                </a:lnTo>
                <a:lnTo>
                  <a:pt x="71088" y="36248"/>
                </a:lnTo>
                <a:lnTo>
                  <a:pt x="77280" y="25779"/>
                </a:lnTo>
                <a:lnTo>
                  <a:pt x="74865" y="21056"/>
                </a:lnTo>
                <a:lnTo>
                  <a:pt x="73748" y="20905"/>
                </a:lnTo>
                <a:lnTo>
                  <a:pt x="70016" y="18770"/>
                </a:lnTo>
                <a:lnTo>
                  <a:pt x="72871" y="15163"/>
                </a:lnTo>
                <a:lnTo>
                  <a:pt x="77467" y="9475"/>
                </a:lnTo>
                <a:lnTo>
                  <a:pt x="78320" y="7607"/>
                </a:lnTo>
                <a:lnTo>
                  <a:pt x="78320" y="3747"/>
                </a:lnTo>
                <a:lnTo>
                  <a:pt x="77115" y="0"/>
                </a:lnTo>
                <a:lnTo>
                  <a:pt x="64208" y="0"/>
                </a:lnTo>
                <a:lnTo>
                  <a:pt x="59842" y="1753"/>
                </a:lnTo>
                <a:lnTo>
                  <a:pt x="56069" y="5195"/>
                </a:lnTo>
                <a:lnTo>
                  <a:pt x="52894" y="8114"/>
                </a:lnTo>
                <a:lnTo>
                  <a:pt x="49528" y="12686"/>
                </a:lnTo>
                <a:lnTo>
                  <a:pt x="45810" y="19151"/>
                </a:lnTo>
                <a:lnTo>
                  <a:pt x="37021" y="19151"/>
                </a:lnTo>
                <a:lnTo>
                  <a:pt x="32486" y="19519"/>
                </a:lnTo>
                <a:lnTo>
                  <a:pt x="29084" y="20283"/>
                </a:lnTo>
                <a:lnTo>
                  <a:pt x="25436" y="21092"/>
                </a:lnTo>
                <a:lnTo>
                  <a:pt x="22287" y="22705"/>
                </a:lnTo>
                <a:lnTo>
                  <a:pt x="19698" y="25071"/>
                </a:lnTo>
                <a:lnTo>
                  <a:pt x="17272" y="27292"/>
                </a:lnTo>
                <a:lnTo>
                  <a:pt x="14831" y="30532"/>
                </a:lnTo>
                <a:lnTo>
                  <a:pt x="12268" y="34872"/>
                </a:lnTo>
                <a:lnTo>
                  <a:pt x="8851" y="40349"/>
                </a:lnTo>
                <a:lnTo>
                  <a:pt x="7264" y="44348"/>
                </a:lnTo>
                <a:lnTo>
                  <a:pt x="7264" y="47484"/>
                </a:lnTo>
                <a:lnTo>
                  <a:pt x="10922" y="51357"/>
                </a:lnTo>
                <a:lnTo>
                  <a:pt x="11620" y="51357"/>
                </a:lnTo>
                <a:lnTo>
                  <a:pt x="14248" y="50568"/>
                </a:lnTo>
                <a:lnTo>
                  <a:pt x="17132" y="49783"/>
                </a:lnTo>
                <a:lnTo>
                  <a:pt x="19698" y="49377"/>
                </a:lnTo>
                <a:lnTo>
                  <a:pt x="25210" y="49377"/>
                </a:lnTo>
                <a:lnTo>
                  <a:pt x="16652" y="61044"/>
                </a:lnTo>
                <a:lnTo>
                  <a:pt x="8422" y="70854"/>
                </a:lnTo>
                <a:lnTo>
                  <a:pt x="1155" y="77914"/>
                </a:lnTo>
                <a:lnTo>
                  <a:pt x="0" y="80377"/>
                </a:lnTo>
                <a:lnTo>
                  <a:pt x="0" y="87984"/>
                </a:lnTo>
                <a:lnTo>
                  <a:pt x="5421" y="90345"/>
                </a:lnTo>
                <a:lnTo>
                  <a:pt x="5551" y="91500"/>
                </a:lnTo>
                <a:lnTo>
                  <a:pt x="4585" y="94540"/>
                </a:lnTo>
                <a:close/>
              </a:path>
              <a:path w="78320" h="122123">
                <a:moveTo>
                  <a:pt x="29004" y="86486"/>
                </a:moveTo>
                <a:lnTo>
                  <a:pt x="29667" y="82843"/>
                </a:lnTo>
                <a:lnTo>
                  <a:pt x="31254" y="62636"/>
                </a:lnTo>
                <a:lnTo>
                  <a:pt x="28536" y="67716"/>
                </a:lnTo>
                <a:lnTo>
                  <a:pt x="29004" y="94218"/>
                </a:lnTo>
                <a:lnTo>
                  <a:pt x="29004" y="86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506745" y="6086124"/>
            <a:ext cx="126921" cy="76377"/>
          </a:xfrm>
          <a:custGeom>
            <a:avLst/>
            <a:gdLst/>
            <a:ahLst/>
            <a:cxnLst/>
            <a:rect l="l" t="t" r="r" b="b"/>
            <a:pathLst>
              <a:path w="126921" h="76377">
                <a:moveTo>
                  <a:pt x="119429" y="14389"/>
                </a:moveTo>
                <a:lnTo>
                  <a:pt x="118656" y="11541"/>
                </a:lnTo>
                <a:lnTo>
                  <a:pt x="117119" y="7973"/>
                </a:lnTo>
                <a:lnTo>
                  <a:pt x="115567" y="4417"/>
                </a:lnTo>
                <a:lnTo>
                  <a:pt x="112265" y="2753"/>
                </a:lnTo>
                <a:lnTo>
                  <a:pt x="109371" y="4064"/>
                </a:lnTo>
                <a:lnTo>
                  <a:pt x="106221" y="6703"/>
                </a:lnTo>
                <a:lnTo>
                  <a:pt x="103071" y="9344"/>
                </a:lnTo>
                <a:lnTo>
                  <a:pt x="99414" y="12585"/>
                </a:lnTo>
                <a:lnTo>
                  <a:pt x="95260" y="16394"/>
                </a:lnTo>
                <a:lnTo>
                  <a:pt x="91119" y="20217"/>
                </a:lnTo>
                <a:lnTo>
                  <a:pt x="85417" y="25448"/>
                </a:lnTo>
                <a:lnTo>
                  <a:pt x="78155" y="32078"/>
                </a:lnTo>
                <a:lnTo>
                  <a:pt x="71822" y="37832"/>
                </a:lnTo>
                <a:lnTo>
                  <a:pt x="62503" y="46197"/>
                </a:lnTo>
                <a:lnTo>
                  <a:pt x="52056" y="55472"/>
                </a:lnTo>
                <a:lnTo>
                  <a:pt x="53767" y="53210"/>
                </a:lnTo>
                <a:lnTo>
                  <a:pt x="61854" y="42273"/>
                </a:lnTo>
                <a:lnTo>
                  <a:pt x="68399" y="32967"/>
                </a:lnTo>
                <a:lnTo>
                  <a:pt x="72630" y="26758"/>
                </a:lnTo>
                <a:lnTo>
                  <a:pt x="75840" y="21549"/>
                </a:lnTo>
                <a:lnTo>
                  <a:pt x="78040" y="17334"/>
                </a:lnTo>
                <a:lnTo>
                  <a:pt x="80237" y="13117"/>
                </a:lnTo>
                <a:lnTo>
                  <a:pt x="81342" y="10209"/>
                </a:lnTo>
                <a:lnTo>
                  <a:pt x="81342" y="8582"/>
                </a:lnTo>
                <a:lnTo>
                  <a:pt x="80629" y="4124"/>
                </a:lnTo>
                <a:lnTo>
                  <a:pt x="77759" y="824"/>
                </a:lnTo>
                <a:lnTo>
                  <a:pt x="73746" y="0"/>
                </a:lnTo>
                <a:lnTo>
                  <a:pt x="70153" y="0"/>
                </a:lnTo>
                <a:lnTo>
                  <a:pt x="65758" y="1990"/>
                </a:lnTo>
                <a:lnTo>
                  <a:pt x="60591" y="5993"/>
                </a:lnTo>
                <a:lnTo>
                  <a:pt x="55421" y="9993"/>
                </a:lnTo>
                <a:lnTo>
                  <a:pt x="49809" y="15007"/>
                </a:lnTo>
                <a:lnTo>
                  <a:pt x="43750" y="21080"/>
                </a:lnTo>
                <a:lnTo>
                  <a:pt x="37692" y="27136"/>
                </a:lnTo>
                <a:lnTo>
                  <a:pt x="32141" y="32726"/>
                </a:lnTo>
                <a:lnTo>
                  <a:pt x="27075" y="37857"/>
                </a:lnTo>
                <a:lnTo>
                  <a:pt x="22021" y="43002"/>
                </a:lnTo>
                <a:lnTo>
                  <a:pt x="18856" y="45565"/>
                </a:lnTo>
                <a:lnTo>
                  <a:pt x="16062" y="45565"/>
                </a:lnTo>
                <a:lnTo>
                  <a:pt x="15289" y="42594"/>
                </a:lnTo>
                <a:lnTo>
                  <a:pt x="16294" y="38936"/>
                </a:lnTo>
                <a:lnTo>
                  <a:pt x="18274" y="35822"/>
                </a:lnTo>
                <a:lnTo>
                  <a:pt x="20253" y="32702"/>
                </a:lnTo>
                <a:lnTo>
                  <a:pt x="22338" y="30085"/>
                </a:lnTo>
                <a:lnTo>
                  <a:pt x="24547" y="27950"/>
                </a:lnTo>
                <a:lnTo>
                  <a:pt x="28648" y="24216"/>
                </a:lnTo>
                <a:lnTo>
                  <a:pt x="32054" y="20584"/>
                </a:lnTo>
                <a:lnTo>
                  <a:pt x="34733" y="17067"/>
                </a:lnTo>
                <a:lnTo>
                  <a:pt x="37411" y="13535"/>
                </a:lnTo>
                <a:lnTo>
                  <a:pt x="38746" y="9460"/>
                </a:lnTo>
                <a:lnTo>
                  <a:pt x="38008" y="6842"/>
                </a:lnTo>
                <a:lnTo>
                  <a:pt x="35074" y="5154"/>
                </a:lnTo>
                <a:lnTo>
                  <a:pt x="31150" y="4733"/>
                </a:lnTo>
                <a:lnTo>
                  <a:pt x="27698" y="4733"/>
                </a:lnTo>
                <a:lnTo>
                  <a:pt x="24408" y="6259"/>
                </a:lnTo>
                <a:lnTo>
                  <a:pt x="21297" y="9295"/>
                </a:lnTo>
                <a:lnTo>
                  <a:pt x="18172" y="12344"/>
                </a:lnTo>
                <a:lnTo>
                  <a:pt x="14159" y="17423"/>
                </a:lnTo>
                <a:lnTo>
                  <a:pt x="9244" y="24533"/>
                </a:lnTo>
                <a:lnTo>
                  <a:pt x="6094" y="29461"/>
                </a:lnTo>
                <a:lnTo>
                  <a:pt x="3757" y="33566"/>
                </a:lnTo>
                <a:lnTo>
                  <a:pt x="2260" y="36866"/>
                </a:lnTo>
                <a:lnTo>
                  <a:pt x="749" y="40168"/>
                </a:lnTo>
                <a:lnTo>
                  <a:pt x="0" y="44091"/>
                </a:lnTo>
                <a:lnTo>
                  <a:pt x="0" y="54889"/>
                </a:lnTo>
                <a:lnTo>
                  <a:pt x="1130" y="60360"/>
                </a:lnTo>
                <a:lnTo>
                  <a:pt x="3416" y="65048"/>
                </a:lnTo>
                <a:lnTo>
                  <a:pt x="5688" y="69745"/>
                </a:lnTo>
                <a:lnTo>
                  <a:pt x="8139" y="72096"/>
                </a:lnTo>
                <a:lnTo>
                  <a:pt x="10782" y="72096"/>
                </a:lnTo>
                <a:lnTo>
                  <a:pt x="13421" y="71358"/>
                </a:lnTo>
                <a:lnTo>
                  <a:pt x="16062" y="68425"/>
                </a:lnTo>
                <a:lnTo>
                  <a:pt x="18248" y="65505"/>
                </a:lnTo>
                <a:lnTo>
                  <a:pt x="21297" y="61135"/>
                </a:lnTo>
                <a:lnTo>
                  <a:pt x="24331" y="56779"/>
                </a:lnTo>
                <a:lnTo>
                  <a:pt x="27075" y="53235"/>
                </a:lnTo>
                <a:lnTo>
                  <a:pt x="29502" y="50518"/>
                </a:lnTo>
                <a:lnTo>
                  <a:pt x="40670" y="38257"/>
                </a:lnTo>
                <a:lnTo>
                  <a:pt x="47167" y="31417"/>
                </a:lnTo>
                <a:lnTo>
                  <a:pt x="50201" y="28371"/>
                </a:lnTo>
                <a:lnTo>
                  <a:pt x="52538" y="26859"/>
                </a:lnTo>
                <a:lnTo>
                  <a:pt x="56361" y="29055"/>
                </a:lnTo>
                <a:lnTo>
                  <a:pt x="55688" y="31812"/>
                </a:lnTo>
                <a:lnTo>
                  <a:pt x="50403" y="40610"/>
                </a:lnTo>
                <a:lnTo>
                  <a:pt x="46339" y="47851"/>
                </a:lnTo>
                <a:lnTo>
                  <a:pt x="43469" y="53553"/>
                </a:lnTo>
                <a:lnTo>
                  <a:pt x="40626" y="59230"/>
                </a:lnTo>
                <a:lnTo>
                  <a:pt x="39178" y="63168"/>
                </a:lnTo>
                <a:lnTo>
                  <a:pt x="39178" y="70815"/>
                </a:lnTo>
                <a:lnTo>
                  <a:pt x="41093" y="73529"/>
                </a:lnTo>
                <a:lnTo>
                  <a:pt x="48437" y="73529"/>
                </a:lnTo>
                <a:lnTo>
                  <a:pt x="52246" y="71243"/>
                </a:lnTo>
                <a:lnTo>
                  <a:pt x="56361" y="66700"/>
                </a:lnTo>
                <a:lnTo>
                  <a:pt x="58482" y="64273"/>
                </a:lnTo>
                <a:lnTo>
                  <a:pt x="61376" y="60958"/>
                </a:lnTo>
                <a:lnTo>
                  <a:pt x="65048" y="56742"/>
                </a:lnTo>
                <a:lnTo>
                  <a:pt x="68717" y="52527"/>
                </a:lnTo>
                <a:lnTo>
                  <a:pt x="73454" y="47584"/>
                </a:lnTo>
                <a:lnTo>
                  <a:pt x="79258" y="41932"/>
                </a:lnTo>
                <a:lnTo>
                  <a:pt x="80039" y="41174"/>
                </a:lnTo>
                <a:lnTo>
                  <a:pt x="89027" y="32899"/>
                </a:lnTo>
                <a:lnTo>
                  <a:pt x="99173" y="24317"/>
                </a:lnTo>
                <a:lnTo>
                  <a:pt x="96685" y="28432"/>
                </a:lnTo>
                <a:lnTo>
                  <a:pt x="93927" y="32967"/>
                </a:lnTo>
                <a:lnTo>
                  <a:pt x="90918" y="37908"/>
                </a:lnTo>
                <a:lnTo>
                  <a:pt x="87908" y="42872"/>
                </a:lnTo>
                <a:lnTo>
                  <a:pt x="85482" y="47117"/>
                </a:lnTo>
                <a:lnTo>
                  <a:pt x="83653" y="50633"/>
                </a:lnTo>
                <a:lnTo>
                  <a:pt x="81824" y="54150"/>
                </a:lnTo>
                <a:lnTo>
                  <a:pt x="80453" y="57199"/>
                </a:lnTo>
                <a:lnTo>
                  <a:pt x="79578" y="59763"/>
                </a:lnTo>
                <a:lnTo>
                  <a:pt x="78699" y="62330"/>
                </a:lnTo>
                <a:lnTo>
                  <a:pt x="78257" y="67369"/>
                </a:lnTo>
                <a:lnTo>
                  <a:pt x="78257" y="69936"/>
                </a:lnTo>
                <a:lnTo>
                  <a:pt x="79030" y="72082"/>
                </a:lnTo>
                <a:lnTo>
                  <a:pt x="82105" y="75524"/>
                </a:lnTo>
                <a:lnTo>
                  <a:pt x="86295" y="76377"/>
                </a:lnTo>
                <a:lnTo>
                  <a:pt x="88859" y="76377"/>
                </a:lnTo>
                <a:lnTo>
                  <a:pt x="92073" y="75308"/>
                </a:lnTo>
                <a:lnTo>
                  <a:pt x="95921" y="73136"/>
                </a:lnTo>
                <a:lnTo>
                  <a:pt x="99781" y="70977"/>
                </a:lnTo>
                <a:lnTo>
                  <a:pt x="104302" y="67715"/>
                </a:lnTo>
                <a:lnTo>
                  <a:pt x="109512" y="63345"/>
                </a:lnTo>
                <a:lnTo>
                  <a:pt x="114731" y="58978"/>
                </a:lnTo>
                <a:lnTo>
                  <a:pt x="120535" y="53783"/>
                </a:lnTo>
                <a:lnTo>
                  <a:pt x="126921" y="47774"/>
                </a:lnTo>
                <a:lnTo>
                  <a:pt x="126921" y="39952"/>
                </a:lnTo>
                <a:lnTo>
                  <a:pt x="120535" y="45604"/>
                </a:lnTo>
                <a:lnTo>
                  <a:pt x="115848" y="49528"/>
                </a:lnTo>
                <a:lnTo>
                  <a:pt x="112873" y="51724"/>
                </a:lnTo>
                <a:lnTo>
                  <a:pt x="109904" y="53934"/>
                </a:lnTo>
                <a:lnTo>
                  <a:pt x="107351" y="55040"/>
                </a:lnTo>
                <a:lnTo>
                  <a:pt x="105232" y="55040"/>
                </a:lnTo>
                <a:lnTo>
                  <a:pt x="101814" y="54432"/>
                </a:lnTo>
                <a:lnTo>
                  <a:pt x="99173" y="52005"/>
                </a:lnTo>
                <a:lnTo>
                  <a:pt x="98513" y="48423"/>
                </a:lnTo>
                <a:lnTo>
                  <a:pt x="98513" y="45057"/>
                </a:lnTo>
                <a:lnTo>
                  <a:pt x="99669" y="41831"/>
                </a:lnTo>
                <a:lnTo>
                  <a:pt x="101980" y="38746"/>
                </a:lnTo>
                <a:lnTo>
                  <a:pt x="104292" y="35661"/>
                </a:lnTo>
                <a:lnTo>
                  <a:pt x="107783" y="31531"/>
                </a:lnTo>
                <a:lnTo>
                  <a:pt x="112431" y="26362"/>
                </a:lnTo>
                <a:lnTo>
                  <a:pt x="117093" y="21182"/>
                </a:lnTo>
                <a:lnTo>
                  <a:pt x="119429" y="17905"/>
                </a:lnTo>
                <a:lnTo>
                  <a:pt x="119429" y="14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503527" y="6083146"/>
            <a:ext cx="133365" cy="82588"/>
          </a:xfrm>
          <a:custGeom>
            <a:avLst/>
            <a:gdLst/>
            <a:ahLst/>
            <a:cxnLst/>
            <a:rect l="l" t="t" r="r" b="b"/>
            <a:pathLst>
              <a:path w="133365" h="82588">
                <a:moveTo>
                  <a:pt x="1245" y="64335"/>
                </a:moveTo>
                <a:lnTo>
                  <a:pt x="3736" y="69429"/>
                </a:lnTo>
                <a:lnTo>
                  <a:pt x="4787" y="71627"/>
                </a:lnTo>
                <a:lnTo>
                  <a:pt x="6440" y="47549"/>
                </a:lnTo>
                <a:lnTo>
                  <a:pt x="7099" y="44032"/>
                </a:lnTo>
                <a:lnTo>
                  <a:pt x="8420" y="41185"/>
                </a:lnTo>
                <a:lnTo>
                  <a:pt x="9831" y="38074"/>
                </a:lnTo>
                <a:lnTo>
                  <a:pt x="12103" y="34060"/>
                </a:lnTo>
                <a:lnTo>
                  <a:pt x="15113" y="29347"/>
                </a:lnTo>
                <a:lnTo>
                  <a:pt x="19864" y="22453"/>
                </a:lnTo>
                <a:lnTo>
                  <a:pt x="23788" y="17500"/>
                </a:lnTo>
                <a:lnTo>
                  <a:pt x="26772" y="14581"/>
                </a:lnTo>
                <a:lnTo>
                  <a:pt x="30772" y="10668"/>
                </a:lnTo>
                <a:lnTo>
                  <a:pt x="35585" y="10311"/>
                </a:lnTo>
                <a:lnTo>
                  <a:pt x="38152" y="11773"/>
                </a:lnTo>
                <a:lnTo>
                  <a:pt x="38609" y="13857"/>
                </a:lnTo>
                <a:lnTo>
                  <a:pt x="35384" y="18097"/>
                </a:lnTo>
                <a:lnTo>
                  <a:pt x="32842" y="21439"/>
                </a:lnTo>
                <a:lnTo>
                  <a:pt x="29541" y="24955"/>
                </a:lnTo>
                <a:lnTo>
                  <a:pt x="25516" y="28613"/>
                </a:lnTo>
                <a:lnTo>
                  <a:pt x="23150" y="30899"/>
                </a:lnTo>
                <a:lnTo>
                  <a:pt x="20880" y="33758"/>
                </a:lnTo>
                <a:lnTo>
                  <a:pt x="18770" y="37070"/>
                </a:lnTo>
                <a:lnTo>
                  <a:pt x="16372" y="40857"/>
                </a:lnTo>
                <a:lnTo>
                  <a:pt x="15292" y="43471"/>
                </a:lnTo>
                <a:lnTo>
                  <a:pt x="15292" y="50138"/>
                </a:lnTo>
                <a:lnTo>
                  <a:pt x="18276" y="51765"/>
                </a:lnTo>
                <a:lnTo>
                  <a:pt x="20829" y="51765"/>
                </a:lnTo>
                <a:lnTo>
                  <a:pt x="24702" y="51102"/>
                </a:lnTo>
                <a:lnTo>
                  <a:pt x="32590" y="43088"/>
                </a:lnTo>
                <a:lnTo>
                  <a:pt x="37655" y="37973"/>
                </a:lnTo>
                <a:lnTo>
                  <a:pt x="43192" y="32386"/>
                </a:lnTo>
                <a:lnTo>
                  <a:pt x="49251" y="26338"/>
                </a:lnTo>
                <a:lnTo>
                  <a:pt x="55184" y="20383"/>
                </a:lnTo>
                <a:lnTo>
                  <a:pt x="60756" y="15405"/>
                </a:lnTo>
                <a:lnTo>
                  <a:pt x="65775" y="11516"/>
                </a:lnTo>
                <a:lnTo>
                  <a:pt x="71478" y="7111"/>
                </a:lnTo>
                <a:lnTo>
                  <a:pt x="75006" y="6196"/>
                </a:lnTo>
                <a:lnTo>
                  <a:pt x="79160" y="6618"/>
                </a:lnTo>
                <a:lnTo>
                  <a:pt x="81330" y="9893"/>
                </a:lnTo>
                <a:lnTo>
                  <a:pt x="81191" y="13450"/>
                </a:lnTo>
                <a:lnTo>
                  <a:pt x="78397" y="18821"/>
                </a:lnTo>
                <a:lnTo>
                  <a:pt x="76276" y="22911"/>
                </a:lnTo>
                <a:lnTo>
                  <a:pt x="73101" y="28055"/>
                </a:lnTo>
                <a:lnTo>
                  <a:pt x="68950" y="34125"/>
                </a:lnTo>
                <a:lnTo>
                  <a:pt x="67899" y="35662"/>
                </a:lnTo>
                <a:lnTo>
                  <a:pt x="61055" y="45298"/>
                </a:lnTo>
                <a:lnTo>
                  <a:pt x="52707" y="56502"/>
                </a:lnTo>
                <a:lnTo>
                  <a:pt x="57405" y="60870"/>
                </a:lnTo>
                <a:lnTo>
                  <a:pt x="65491" y="53704"/>
                </a:lnTo>
                <a:lnTo>
                  <a:pt x="75084" y="45123"/>
                </a:lnTo>
                <a:lnTo>
                  <a:pt x="83541" y="37441"/>
                </a:lnTo>
                <a:lnTo>
                  <a:pt x="90816" y="30809"/>
                </a:lnTo>
                <a:lnTo>
                  <a:pt x="96520" y="25564"/>
                </a:lnTo>
                <a:lnTo>
                  <a:pt x="100662" y="21741"/>
                </a:lnTo>
                <a:lnTo>
                  <a:pt x="104777" y="17972"/>
                </a:lnTo>
                <a:lnTo>
                  <a:pt x="108395" y="14771"/>
                </a:lnTo>
                <a:lnTo>
                  <a:pt x="111505" y="12154"/>
                </a:lnTo>
                <a:lnTo>
                  <a:pt x="114047" y="10019"/>
                </a:lnTo>
                <a:lnTo>
                  <a:pt x="115722" y="9271"/>
                </a:lnTo>
                <a:lnTo>
                  <a:pt x="117374" y="12230"/>
                </a:lnTo>
                <a:lnTo>
                  <a:pt x="119062" y="16143"/>
                </a:lnTo>
                <a:lnTo>
                  <a:pt x="119419" y="18339"/>
                </a:lnTo>
                <a:lnTo>
                  <a:pt x="118670" y="21158"/>
                </a:lnTo>
                <a:lnTo>
                  <a:pt x="113259" y="27177"/>
                </a:lnTo>
                <a:lnTo>
                  <a:pt x="108572" y="32386"/>
                </a:lnTo>
                <a:lnTo>
                  <a:pt x="105004" y="36627"/>
                </a:lnTo>
                <a:lnTo>
                  <a:pt x="102617" y="39788"/>
                </a:lnTo>
                <a:lnTo>
                  <a:pt x="99885" y="43434"/>
                </a:lnTo>
                <a:lnTo>
                  <a:pt x="98502" y="47333"/>
                </a:lnTo>
                <a:lnTo>
                  <a:pt x="98502" y="54267"/>
                </a:lnTo>
                <a:lnTo>
                  <a:pt x="101537" y="58558"/>
                </a:lnTo>
                <a:lnTo>
                  <a:pt x="105511" y="62230"/>
                </a:lnTo>
                <a:lnTo>
                  <a:pt x="111099" y="62420"/>
                </a:lnTo>
                <a:lnTo>
                  <a:pt x="118008" y="57302"/>
                </a:lnTo>
                <a:lnTo>
                  <a:pt x="119468" y="56196"/>
                </a:lnTo>
                <a:lnTo>
                  <a:pt x="116358" y="58979"/>
                </a:lnTo>
                <a:lnTo>
                  <a:pt x="113411" y="61557"/>
                </a:lnTo>
                <a:lnTo>
                  <a:pt x="110667" y="63854"/>
                </a:lnTo>
                <a:lnTo>
                  <a:pt x="105627" y="68073"/>
                </a:lnTo>
                <a:lnTo>
                  <a:pt x="101206" y="71248"/>
                </a:lnTo>
                <a:lnTo>
                  <a:pt x="97548" y="73304"/>
                </a:lnTo>
                <a:lnTo>
                  <a:pt x="93408" y="75640"/>
                </a:lnTo>
                <a:lnTo>
                  <a:pt x="90896" y="76136"/>
                </a:lnTo>
                <a:lnTo>
                  <a:pt x="88138" y="76136"/>
                </a:lnTo>
                <a:lnTo>
                  <a:pt x="85194" y="73505"/>
                </a:lnTo>
                <a:lnTo>
                  <a:pt x="84711" y="70344"/>
                </a:lnTo>
                <a:lnTo>
                  <a:pt x="85090" y="65989"/>
                </a:lnTo>
                <a:lnTo>
                  <a:pt x="85359" y="49504"/>
                </a:lnTo>
                <a:lnTo>
                  <a:pt x="84023" y="52121"/>
                </a:lnTo>
                <a:lnTo>
                  <a:pt x="82080" y="55854"/>
                </a:lnTo>
                <a:lnTo>
                  <a:pt x="80671" y="58979"/>
                </a:lnTo>
                <a:lnTo>
                  <a:pt x="79743" y="61698"/>
                </a:lnTo>
                <a:lnTo>
                  <a:pt x="78753" y="64577"/>
                </a:lnTo>
                <a:lnTo>
                  <a:pt x="78259" y="67486"/>
                </a:lnTo>
                <a:lnTo>
                  <a:pt x="78259" y="73721"/>
                </a:lnTo>
                <a:lnTo>
                  <a:pt x="79311" y="76605"/>
                </a:lnTo>
                <a:lnTo>
                  <a:pt x="83516" y="81317"/>
                </a:lnTo>
                <a:lnTo>
                  <a:pt x="86334" y="82588"/>
                </a:lnTo>
                <a:lnTo>
                  <a:pt x="92685" y="82588"/>
                </a:lnTo>
                <a:lnTo>
                  <a:pt x="96357" y="81381"/>
                </a:lnTo>
                <a:lnTo>
                  <a:pt x="100713" y="78930"/>
                </a:lnTo>
                <a:lnTo>
                  <a:pt x="104724" y="76680"/>
                </a:lnTo>
                <a:lnTo>
                  <a:pt x="109461" y="73279"/>
                </a:lnTo>
                <a:lnTo>
                  <a:pt x="114808" y="68797"/>
                </a:lnTo>
                <a:lnTo>
                  <a:pt x="120041" y="64415"/>
                </a:lnTo>
                <a:lnTo>
                  <a:pt x="125934" y="59131"/>
                </a:lnTo>
                <a:lnTo>
                  <a:pt x="132346" y="53097"/>
                </a:lnTo>
                <a:lnTo>
                  <a:pt x="133365" y="50749"/>
                </a:lnTo>
                <a:lnTo>
                  <a:pt x="133365" y="42937"/>
                </a:lnTo>
                <a:lnTo>
                  <a:pt x="128004" y="40512"/>
                </a:lnTo>
                <a:lnTo>
                  <a:pt x="121554" y="46228"/>
                </a:lnTo>
                <a:lnTo>
                  <a:pt x="117017" y="50011"/>
                </a:lnTo>
                <a:lnTo>
                  <a:pt x="114174" y="52107"/>
                </a:lnTo>
                <a:lnTo>
                  <a:pt x="111203" y="54332"/>
                </a:lnTo>
                <a:lnTo>
                  <a:pt x="109410" y="54789"/>
                </a:lnTo>
                <a:lnTo>
                  <a:pt x="106631" y="54493"/>
                </a:lnTo>
                <a:lnTo>
                  <a:pt x="104954" y="51408"/>
                </a:lnTo>
                <a:lnTo>
                  <a:pt x="104954" y="48730"/>
                </a:lnTo>
                <a:lnTo>
                  <a:pt x="105879" y="46188"/>
                </a:lnTo>
                <a:lnTo>
                  <a:pt x="107773" y="43651"/>
                </a:lnTo>
                <a:lnTo>
                  <a:pt x="110048" y="40651"/>
                </a:lnTo>
                <a:lnTo>
                  <a:pt x="113501" y="36562"/>
                </a:lnTo>
                <a:lnTo>
                  <a:pt x="118047" y="31497"/>
                </a:lnTo>
                <a:lnTo>
                  <a:pt x="124548" y="24257"/>
                </a:lnTo>
                <a:lnTo>
                  <a:pt x="125869" y="21525"/>
                </a:lnTo>
                <a:lnTo>
                  <a:pt x="125869" y="16902"/>
                </a:lnTo>
                <a:lnTo>
                  <a:pt x="125020" y="13692"/>
                </a:lnTo>
                <a:lnTo>
                  <a:pt x="123292" y="9663"/>
                </a:lnTo>
                <a:lnTo>
                  <a:pt x="122504" y="7874"/>
                </a:lnTo>
                <a:lnTo>
                  <a:pt x="120167" y="2503"/>
                </a:lnTo>
                <a:lnTo>
                  <a:pt x="115736" y="2503"/>
                </a:lnTo>
                <a:lnTo>
                  <a:pt x="112320" y="3061"/>
                </a:lnTo>
                <a:lnTo>
                  <a:pt x="107365" y="7211"/>
                </a:lnTo>
                <a:lnTo>
                  <a:pt x="104180" y="9879"/>
                </a:lnTo>
                <a:lnTo>
                  <a:pt x="100482" y="13154"/>
                </a:lnTo>
                <a:lnTo>
                  <a:pt x="96302" y="17003"/>
                </a:lnTo>
                <a:lnTo>
                  <a:pt x="92152" y="20827"/>
                </a:lnTo>
                <a:lnTo>
                  <a:pt x="86450" y="26046"/>
                </a:lnTo>
                <a:lnTo>
                  <a:pt x="79199" y="32678"/>
                </a:lnTo>
                <a:lnTo>
                  <a:pt x="77953" y="33819"/>
                </a:lnTo>
                <a:lnTo>
                  <a:pt x="75351" y="36181"/>
                </a:lnTo>
                <a:lnTo>
                  <a:pt x="79109" y="30583"/>
                </a:lnTo>
                <a:lnTo>
                  <a:pt x="82068" y="25744"/>
                </a:lnTo>
                <a:lnTo>
                  <a:pt x="84124" y="21806"/>
                </a:lnTo>
                <a:lnTo>
                  <a:pt x="86652" y="16942"/>
                </a:lnTo>
                <a:lnTo>
                  <a:pt x="87782" y="13778"/>
                </a:lnTo>
                <a:lnTo>
                  <a:pt x="87782" y="8341"/>
                </a:lnTo>
                <a:lnTo>
                  <a:pt x="86791" y="5562"/>
                </a:lnTo>
                <a:lnTo>
                  <a:pt x="83869" y="2344"/>
                </a:lnTo>
                <a:lnTo>
                  <a:pt x="74492" y="0"/>
                </a:lnTo>
                <a:lnTo>
                  <a:pt x="61837" y="6426"/>
                </a:lnTo>
                <a:lnTo>
                  <a:pt x="56606" y="10466"/>
                </a:lnTo>
                <a:lnTo>
                  <a:pt x="50839" y="15631"/>
                </a:lnTo>
                <a:lnTo>
                  <a:pt x="44679" y="21780"/>
                </a:lnTo>
                <a:lnTo>
                  <a:pt x="38634" y="27839"/>
                </a:lnTo>
                <a:lnTo>
                  <a:pt x="33058" y="33438"/>
                </a:lnTo>
                <a:lnTo>
                  <a:pt x="28004" y="38581"/>
                </a:lnTo>
                <a:lnTo>
                  <a:pt x="25224" y="41401"/>
                </a:lnTo>
                <a:lnTo>
                  <a:pt x="22607" y="43229"/>
                </a:lnTo>
                <a:lnTo>
                  <a:pt x="24206" y="40526"/>
                </a:lnTo>
                <a:lnTo>
                  <a:pt x="26048" y="37643"/>
                </a:lnTo>
                <a:lnTo>
                  <a:pt x="29933" y="33311"/>
                </a:lnTo>
                <a:lnTo>
                  <a:pt x="34164" y="29463"/>
                </a:lnTo>
                <a:lnTo>
                  <a:pt x="37720" y="25654"/>
                </a:lnTo>
                <a:lnTo>
                  <a:pt x="40514" y="21982"/>
                </a:lnTo>
                <a:lnTo>
                  <a:pt x="43754" y="17726"/>
                </a:lnTo>
                <a:lnTo>
                  <a:pt x="45186" y="14797"/>
                </a:lnTo>
                <a:lnTo>
                  <a:pt x="45186" y="9818"/>
                </a:lnTo>
                <a:lnTo>
                  <a:pt x="41363" y="6185"/>
                </a:lnTo>
                <a:lnTo>
                  <a:pt x="37058" y="4483"/>
                </a:lnTo>
                <a:lnTo>
                  <a:pt x="30063" y="4483"/>
                </a:lnTo>
                <a:lnTo>
                  <a:pt x="25999" y="6336"/>
                </a:lnTo>
                <a:lnTo>
                  <a:pt x="22265" y="9969"/>
                </a:lnTo>
                <a:lnTo>
                  <a:pt x="18949" y="13219"/>
                </a:lnTo>
                <a:lnTo>
                  <a:pt x="14871" y="18350"/>
                </a:lnTo>
                <a:lnTo>
                  <a:pt x="9740" y="25780"/>
                </a:lnTo>
                <a:lnTo>
                  <a:pt x="6451" y="30910"/>
                </a:lnTo>
                <a:lnTo>
                  <a:pt x="4103" y="35090"/>
                </a:lnTo>
                <a:lnTo>
                  <a:pt x="2552" y="38506"/>
                </a:lnTo>
                <a:lnTo>
                  <a:pt x="853" y="42189"/>
                </a:lnTo>
                <a:lnTo>
                  <a:pt x="0" y="46610"/>
                </a:lnTo>
                <a:lnTo>
                  <a:pt x="0" y="58356"/>
                </a:lnTo>
                <a:lnTo>
                  <a:pt x="1245" y="64335"/>
                </a:lnTo>
                <a:close/>
              </a:path>
              <a:path w="133365" h="82588">
                <a:moveTo>
                  <a:pt x="99117" y="25813"/>
                </a:moveTo>
                <a:lnTo>
                  <a:pt x="89047" y="34400"/>
                </a:lnTo>
                <a:lnTo>
                  <a:pt x="80225" y="42596"/>
                </a:lnTo>
                <a:lnTo>
                  <a:pt x="74437" y="48233"/>
                </a:lnTo>
                <a:lnTo>
                  <a:pt x="69598" y="53276"/>
                </a:lnTo>
                <a:lnTo>
                  <a:pt x="65836" y="57593"/>
                </a:lnTo>
                <a:lnTo>
                  <a:pt x="57189" y="67512"/>
                </a:lnTo>
                <a:lnTo>
                  <a:pt x="53773" y="71284"/>
                </a:lnTo>
                <a:lnTo>
                  <a:pt x="50637" y="73279"/>
                </a:lnTo>
                <a:lnTo>
                  <a:pt x="45618" y="73279"/>
                </a:lnTo>
                <a:lnTo>
                  <a:pt x="45618" y="68364"/>
                </a:lnTo>
                <a:lnTo>
                  <a:pt x="46010" y="65075"/>
                </a:lnTo>
                <a:lnTo>
                  <a:pt x="49568" y="57975"/>
                </a:lnTo>
                <a:lnTo>
                  <a:pt x="52401" y="52362"/>
                </a:lnTo>
                <a:lnTo>
                  <a:pt x="56465" y="45123"/>
                </a:lnTo>
                <a:lnTo>
                  <a:pt x="61455" y="36742"/>
                </a:lnTo>
                <a:lnTo>
                  <a:pt x="62369" y="35586"/>
                </a:lnTo>
                <a:lnTo>
                  <a:pt x="62801" y="32029"/>
                </a:lnTo>
                <a:lnTo>
                  <a:pt x="62801" y="28789"/>
                </a:lnTo>
                <a:lnTo>
                  <a:pt x="60617" y="26619"/>
                </a:lnTo>
                <a:lnTo>
                  <a:pt x="54752" y="26619"/>
                </a:lnTo>
                <a:lnTo>
                  <a:pt x="51904" y="28307"/>
                </a:lnTo>
                <a:lnTo>
                  <a:pt x="48121" y="32116"/>
                </a:lnTo>
                <a:lnTo>
                  <a:pt x="47824" y="32412"/>
                </a:lnTo>
                <a:lnTo>
                  <a:pt x="41136" y="39465"/>
                </a:lnTo>
                <a:lnTo>
                  <a:pt x="30304" y="51359"/>
                </a:lnTo>
                <a:lnTo>
                  <a:pt x="27763" y="54202"/>
                </a:lnTo>
                <a:lnTo>
                  <a:pt x="24930" y="57885"/>
                </a:lnTo>
                <a:lnTo>
                  <a:pt x="21869" y="62265"/>
                </a:lnTo>
                <a:lnTo>
                  <a:pt x="18201" y="67526"/>
                </a:lnTo>
                <a:lnTo>
                  <a:pt x="13996" y="71842"/>
                </a:lnTo>
                <a:lnTo>
                  <a:pt x="11393" y="70471"/>
                </a:lnTo>
                <a:lnTo>
                  <a:pt x="9540" y="66611"/>
                </a:lnTo>
                <a:lnTo>
                  <a:pt x="7495" y="62406"/>
                </a:lnTo>
                <a:lnTo>
                  <a:pt x="6440" y="57367"/>
                </a:lnTo>
                <a:lnTo>
                  <a:pt x="6440" y="47549"/>
                </a:lnTo>
                <a:lnTo>
                  <a:pt x="4787" y="71627"/>
                </a:lnTo>
                <a:lnTo>
                  <a:pt x="8013" y="78293"/>
                </a:lnTo>
                <a:lnTo>
                  <a:pt x="13996" y="78293"/>
                </a:lnTo>
                <a:lnTo>
                  <a:pt x="18403" y="77202"/>
                </a:lnTo>
                <a:lnTo>
                  <a:pt x="21794" y="73419"/>
                </a:lnTo>
                <a:lnTo>
                  <a:pt x="24015" y="70459"/>
                </a:lnTo>
                <a:lnTo>
                  <a:pt x="27155" y="65948"/>
                </a:lnTo>
                <a:lnTo>
                  <a:pt x="30073" y="61784"/>
                </a:lnTo>
                <a:lnTo>
                  <a:pt x="32752" y="58317"/>
                </a:lnTo>
                <a:lnTo>
                  <a:pt x="35102" y="55664"/>
                </a:lnTo>
                <a:lnTo>
                  <a:pt x="46248" y="43430"/>
                </a:lnTo>
                <a:lnTo>
                  <a:pt x="52668" y="36677"/>
                </a:lnTo>
                <a:lnTo>
                  <a:pt x="55562" y="34099"/>
                </a:lnTo>
                <a:lnTo>
                  <a:pt x="50547" y="42495"/>
                </a:lnTo>
                <a:lnTo>
                  <a:pt x="46609" y="49530"/>
                </a:lnTo>
                <a:lnTo>
                  <a:pt x="43815" y="55081"/>
                </a:lnTo>
                <a:lnTo>
                  <a:pt x="39664" y="63346"/>
                </a:lnTo>
                <a:lnTo>
                  <a:pt x="39182" y="66621"/>
                </a:lnTo>
                <a:lnTo>
                  <a:pt x="39182" y="78624"/>
                </a:lnTo>
                <a:lnTo>
                  <a:pt x="45443" y="79729"/>
                </a:lnTo>
                <a:lnTo>
                  <a:pt x="52628" y="79729"/>
                </a:lnTo>
                <a:lnTo>
                  <a:pt x="57163" y="77152"/>
                </a:lnTo>
                <a:lnTo>
                  <a:pt x="61988" y="71792"/>
                </a:lnTo>
                <a:lnTo>
                  <a:pt x="70699" y="61834"/>
                </a:lnTo>
                <a:lnTo>
                  <a:pt x="74347" y="57644"/>
                </a:lnTo>
                <a:lnTo>
                  <a:pt x="79058" y="52730"/>
                </a:lnTo>
                <a:lnTo>
                  <a:pt x="84721" y="47218"/>
                </a:lnTo>
                <a:lnTo>
                  <a:pt x="86108" y="45861"/>
                </a:lnTo>
                <a:lnTo>
                  <a:pt x="89052" y="43104"/>
                </a:lnTo>
                <a:lnTo>
                  <a:pt x="87048" y="46505"/>
                </a:lnTo>
                <a:lnTo>
                  <a:pt x="85359" y="49504"/>
                </a:lnTo>
                <a:lnTo>
                  <a:pt x="85090" y="65989"/>
                </a:lnTo>
                <a:lnTo>
                  <a:pt x="86652" y="61417"/>
                </a:lnTo>
                <a:lnTo>
                  <a:pt x="87962" y="58497"/>
                </a:lnTo>
                <a:lnTo>
                  <a:pt x="89740" y="55091"/>
                </a:lnTo>
                <a:lnTo>
                  <a:pt x="91544" y="51624"/>
                </a:lnTo>
                <a:lnTo>
                  <a:pt x="93930" y="47444"/>
                </a:lnTo>
                <a:lnTo>
                  <a:pt x="96889" y="42556"/>
                </a:lnTo>
                <a:lnTo>
                  <a:pt x="105144" y="28970"/>
                </a:lnTo>
                <a:lnTo>
                  <a:pt x="100356" y="24800"/>
                </a:lnTo>
                <a:lnTo>
                  <a:pt x="99117" y="25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632086" y="6106284"/>
            <a:ext cx="44704" cy="49974"/>
          </a:xfrm>
          <a:custGeom>
            <a:avLst/>
            <a:gdLst/>
            <a:ahLst/>
            <a:cxnLst/>
            <a:rect l="l" t="t" r="r" b="b"/>
            <a:pathLst>
              <a:path w="44704" h="49974">
                <a:moveTo>
                  <a:pt x="44704" y="0"/>
                </a:moveTo>
                <a:lnTo>
                  <a:pt x="41238" y="3646"/>
                </a:lnTo>
                <a:lnTo>
                  <a:pt x="36536" y="7470"/>
                </a:lnTo>
                <a:lnTo>
                  <a:pt x="31852" y="11278"/>
                </a:lnTo>
                <a:lnTo>
                  <a:pt x="26200" y="14479"/>
                </a:lnTo>
                <a:lnTo>
                  <a:pt x="19594" y="17045"/>
                </a:lnTo>
                <a:lnTo>
                  <a:pt x="18489" y="24194"/>
                </a:lnTo>
                <a:lnTo>
                  <a:pt x="22467" y="22543"/>
                </a:lnTo>
                <a:lnTo>
                  <a:pt x="34479" y="16943"/>
                </a:lnTo>
                <a:lnTo>
                  <a:pt x="44639" y="11151"/>
                </a:lnTo>
                <a:lnTo>
                  <a:pt x="44704" y="0"/>
                </a:lnTo>
                <a:close/>
              </a:path>
              <a:path w="44704" h="49974">
                <a:moveTo>
                  <a:pt x="36104" y="55219"/>
                </a:moveTo>
                <a:lnTo>
                  <a:pt x="43369" y="49899"/>
                </a:lnTo>
                <a:lnTo>
                  <a:pt x="48320" y="45974"/>
                </a:lnTo>
                <a:lnTo>
                  <a:pt x="57276" y="37511"/>
                </a:lnTo>
                <a:lnTo>
                  <a:pt x="66700" y="26949"/>
                </a:lnTo>
                <a:lnTo>
                  <a:pt x="66700" y="20231"/>
                </a:lnTo>
                <a:lnTo>
                  <a:pt x="61188" y="24930"/>
                </a:lnTo>
                <a:lnTo>
                  <a:pt x="56541" y="28677"/>
                </a:lnTo>
                <a:lnTo>
                  <a:pt x="52717" y="31460"/>
                </a:lnTo>
                <a:lnTo>
                  <a:pt x="48906" y="34239"/>
                </a:lnTo>
                <a:lnTo>
                  <a:pt x="45072" y="36489"/>
                </a:lnTo>
                <a:lnTo>
                  <a:pt x="41212" y="38177"/>
                </a:lnTo>
                <a:lnTo>
                  <a:pt x="37364" y="39866"/>
                </a:lnTo>
                <a:lnTo>
                  <a:pt x="33642" y="40704"/>
                </a:lnTo>
                <a:lnTo>
                  <a:pt x="26607" y="40704"/>
                </a:lnTo>
                <a:lnTo>
                  <a:pt x="23813" y="39498"/>
                </a:lnTo>
                <a:lnTo>
                  <a:pt x="19558" y="34660"/>
                </a:lnTo>
                <a:lnTo>
                  <a:pt x="18489" y="31280"/>
                </a:lnTo>
                <a:lnTo>
                  <a:pt x="18489" y="24194"/>
                </a:lnTo>
                <a:lnTo>
                  <a:pt x="19594" y="17045"/>
                </a:lnTo>
                <a:lnTo>
                  <a:pt x="20332" y="12715"/>
                </a:lnTo>
                <a:lnTo>
                  <a:pt x="21906" y="8712"/>
                </a:lnTo>
                <a:lnTo>
                  <a:pt x="24321" y="5043"/>
                </a:lnTo>
                <a:lnTo>
                  <a:pt x="26733" y="1385"/>
                </a:lnTo>
                <a:lnTo>
                  <a:pt x="29476" y="-1814"/>
                </a:lnTo>
                <a:lnTo>
                  <a:pt x="32525" y="-4532"/>
                </a:lnTo>
                <a:lnTo>
                  <a:pt x="35571" y="-7250"/>
                </a:lnTo>
                <a:lnTo>
                  <a:pt x="38581" y="-9446"/>
                </a:lnTo>
                <a:lnTo>
                  <a:pt x="41554" y="-11139"/>
                </a:lnTo>
                <a:lnTo>
                  <a:pt x="44524" y="-12827"/>
                </a:lnTo>
                <a:lnTo>
                  <a:pt x="46673" y="-13666"/>
                </a:lnTo>
                <a:lnTo>
                  <a:pt x="50305" y="-12827"/>
                </a:lnTo>
                <a:lnTo>
                  <a:pt x="50305" y="-9526"/>
                </a:lnTo>
                <a:lnTo>
                  <a:pt x="49175" y="-6969"/>
                </a:lnTo>
                <a:lnTo>
                  <a:pt x="46940" y="-3478"/>
                </a:lnTo>
                <a:lnTo>
                  <a:pt x="44704" y="0"/>
                </a:lnTo>
                <a:lnTo>
                  <a:pt x="44639" y="11151"/>
                </a:lnTo>
                <a:lnTo>
                  <a:pt x="51714" y="6642"/>
                </a:lnTo>
                <a:lnTo>
                  <a:pt x="56973" y="2084"/>
                </a:lnTo>
                <a:lnTo>
                  <a:pt x="60425" y="-2501"/>
                </a:lnTo>
                <a:lnTo>
                  <a:pt x="63867" y="-7073"/>
                </a:lnTo>
                <a:lnTo>
                  <a:pt x="65595" y="-11696"/>
                </a:lnTo>
                <a:lnTo>
                  <a:pt x="65595" y="-19469"/>
                </a:lnTo>
                <a:lnTo>
                  <a:pt x="64590" y="-21831"/>
                </a:lnTo>
                <a:lnTo>
                  <a:pt x="60552" y="-24991"/>
                </a:lnTo>
                <a:lnTo>
                  <a:pt x="57823" y="-25779"/>
                </a:lnTo>
                <a:lnTo>
                  <a:pt x="50036" y="-25779"/>
                </a:lnTo>
                <a:lnTo>
                  <a:pt x="45137" y="-24559"/>
                </a:lnTo>
                <a:lnTo>
                  <a:pt x="39625" y="-22147"/>
                </a:lnTo>
                <a:lnTo>
                  <a:pt x="34123" y="-19720"/>
                </a:lnTo>
                <a:lnTo>
                  <a:pt x="28572" y="-16127"/>
                </a:lnTo>
                <a:lnTo>
                  <a:pt x="23011" y="-11355"/>
                </a:lnTo>
                <a:lnTo>
                  <a:pt x="12116" y="-730"/>
                </a:lnTo>
                <a:lnTo>
                  <a:pt x="5396" y="8510"/>
                </a:lnTo>
                <a:lnTo>
                  <a:pt x="1803" y="14785"/>
                </a:lnTo>
                <a:lnTo>
                  <a:pt x="0" y="21769"/>
                </a:lnTo>
                <a:lnTo>
                  <a:pt x="0" y="38293"/>
                </a:lnTo>
                <a:lnTo>
                  <a:pt x="1903" y="45225"/>
                </a:lnTo>
                <a:lnTo>
                  <a:pt x="5712" y="50280"/>
                </a:lnTo>
                <a:lnTo>
                  <a:pt x="9536" y="55346"/>
                </a:lnTo>
                <a:lnTo>
                  <a:pt x="14705" y="57872"/>
                </a:lnTo>
                <a:lnTo>
                  <a:pt x="28727" y="57872"/>
                </a:lnTo>
                <a:lnTo>
                  <a:pt x="36104" y="55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628868" y="6077375"/>
            <a:ext cx="73136" cy="90000"/>
          </a:xfrm>
          <a:custGeom>
            <a:avLst/>
            <a:gdLst/>
            <a:ahLst/>
            <a:cxnLst/>
            <a:rect l="l" t="t" r="r" b="b"/>
            <a:pathLst>
              <a:path w="73136" h="90000">
                <a:moveTo>
                  <a:pt x="11516" y="77248"/>
                </a:moveTo>
                <a:lnTo>
                  <a:pt x="8139" y="72778"/>
                </a:lnTo>
                <a:lnTo>
                  <a:pt x="6436" y="66442"/>
                </a:lnTo>
                <a:lnTo>
                  <a:pt x="6436" y="51289"/>
                </a:lnTo>
                <a:lnTo>
                  <a:pt x="8114" y="44777"/>
                </a:lnTo>
                <a:lnTo>
                  <a:pt x="11414" y="39020"/>
                </a:lnTo>
                <a:lnTo>
                  <a:pt x="18227" y="29777"/>
                </a:lnTo>
                <a:lnTo>
                  <a:pt x="28321" y="19998"/>
                </a:lnTo>
                <a:lnTo>
                  <a:pt x="33591" y="15477"/>
                </a:lnTo>
                <a:lnTo>
                  <a:pt x="38911" y="12020"/>
                </a:lnTo>
                <a:lnTo>
                  <a:pt x="44142" y="9709"/>
                </a:lnTo>
                <a:lnTo>
                  <a:pt x="49222" y="7473"/>
                </a:lnTo>
                <a:lnTo>
                  <a:pt x="53743" y="6347"/>
                </a:lnTo>
                <a:lnTo>
                  <a:pt x="60285" y="6347"/>
                </a:lnTo>
                <a:lnTo>
                  <a:pt x="62369" y="6915"/>
                </a:lnTo>
                <a:lnTo>
                  <a:pt x="65595" y="9759"/>
                </a:lnTo>
                <a:lnTo>
                  <a:pt x="65595" y="16491"/>
                </a:lnTo>
                <a:lnTo>
                  <a:pt x="64068" y="20480"/>
                </a:lnTo>
                <a:lnTo>
                  <a:pt x="61059" y="24469"/>
                </a:lnTo>
                <a:lnTo>
                  <a:pt x="57858" y="28735"/>
                </a:lnTo>
                <a:lnTo>
                  <a:pt x="52843" y="33066"/>
                </a:lnTo>
                <a:lnTo>
                  <a:pt x="46112" y="37346"/>
                </a:lnTo>
                <a:lnTo>
                  <a:pt x="42847" y="39427"/>
                </a:lnTo>
                <a:lnTo>
                  <a:pt x="39178" y="41496"/>
                </a:lnTo>
                <a:lnTo>
                  <a:pt x="35098" y="43542"/>
                </a:lnTo>
                <a:lnTo>
                  <a:pt x="37515" y="42108"/>
                </a:lnTo>
                <a:lnTo>
                  <a:pt x="41795" y="38884"/>
                </a:lnTo>
                <a:lnTo>
                  <a:pt x="46720" y="34880"/>
                </a:lnTo>
                <a:lnTo>
                  <a:pt x="42123" y="30297"/>
                </a:lnTo>
                <a:lnTo>
                  <a:pt x="37716" y="33865"/>
                </a:lnTo>
                <a:lnTo>
                  <a:pt x="34833" y="36216"/>
                </a:lnTo>
                <a:lnTo>
                  <a:pt x="31521" y="38337"/>
                </a:lnTo>
                <a:lnTo>
                  <a:pt x="27824" y="40205"/>
                </a:lnTo>
                <a:lnTo>
                  <a:pt x="28486" y="38643"/>
                </a:lnTo>
                <a:lnTo>
                  <a:pt x="30351" y="24862"/>
                </a:lnTo>
                <a:lnTo>
                  <a:pt x="27416" y="28292"/>
                </a:lnTo>
                <a:lnTo>
                  <a:pt x="24853" y="32177"/>
                </a:lnTo>
                <a:lnTo>
                  <a:pt x="22197" y="36202"/>
                </a:lnTo>
                <a:lnTo>
                  <a:pt x="20444" y="40662"/>
                </a:lnTo>
                <a:lnTo>
                  <a:pt x="19634" y="45421"/>
                </a:lnTo>
                <a:lnTo>
                  <a:pt x="23759" y="48762"/>
                </a:lnTo>
                <a:lnTo>
                  <a:pt x="20497" y="50122"/>
                </a:lnTo>
                <a:lnTo>
                  <a:pt x="18488" y="53107"/>
                </a:lnTo>
                <a:lnTo>
                  <a:pt x="18488" y="60965"/>
                </a:lnTo>
                <a:lnTo>
                  <a:pt x="19824" y="65080"/>
                </a:lnTo>
                <a:lnTo>
                  <a:pt x="22477" y="68119"/>
                </a:lnTo>
                <a:lnTo>
                  <a:pt x="27783" y="74124"/>
                </a:lnTo>
                <a:lnTo>
                  <a:pt x="27316" y="63864"/>
                </a:lnTo>
                <a:lnTo>
                  <a:pt x="25742" y="62046"/>
                </a:lnTo>
                <a:lnTo>
                  <a:pt x="24930" y="59353"/>
                </a:lnTo>
                <a:lnTo>
                  <a:pt x="24930" y="55861"/>
                </a:lnTo>
                <a:lnTo>
                  <a:pt x="27255" y="54286"/>
                </a:lnTo>
                <a:lnTo>
                  <a:pt x="39365" y="48616"/>
                </a:lnTo>
                <a:lnTo>
                  <a:pt x="49593" y="42782"/>
                </a:lnTo>
                <a:lnTo>
                  <a:pt x="56958" y="38080"/>
                </a:lnTo>
                <a:lnTo>
                  <a:pt x="62546" y="33231"/>
                </a:lnTo>
                <a:lnTo>
                  <a:pt x="66217" y="28343"/>
                </a:lnTo>
                <a:lnTo>
                  <a:pt x="70077" y="23224"/>
                </a:lnTo>
                <a:lnTo>
                  <a:pt x="72031" y="17928"/>
                </a:lnTo>
                <a:lnTo>
                  <a:pt x="72031" y="8427"/>
                </a:lnTo>
                <a:lnTo>
                  <a:pt x="70599" y="5187"/>
                </a:lnTo>
                <a:lnTo>
                  <a:pt x="67777" y="2956"/>
                </a:lnTo>
                <a:lnTo>
                  <a:pt x="66176" y="1901"/>
                </a:lnTo>
                <a:lnTo>
                  <a:pt x="55492" y="0"/>
                </a:lnTo>
                <a:lnTo>
                  <a:pt x="41540" y="3805"/>
                </a:lnTo>
                <a:lnTo>
                  <a:pt x="35736" y="6372"/>
                </a:lnTo>
                <a:lnTo>
                  <a:pt x="29869" y="10167"/>
                </a:lnTo>
                <a:lnTo>
                  <a:pt x="24126" y="15094"/>
                </a:lnTo>
                <a:lnTo>
                  <a:pt x="12500" y="26527"/>
                </a:lnTo>
                <a:lnTo>
                  <a:pt x="5814" y="35819"/>
                </a:lnTo>
                <a:lnTo>
                  <a:pt x="1954" y="42552"/>
                </a:lnTo>
                <a:lnTo>
                  <a:pt x="0" y="50159"/>
                </a:lnTo>
                <a:lnTo>
                  <a:pt x="0" y="67863"/>
                </a:lnTo>
                <a:lnTo>
                  <a:pt x="2145" y="75521"/>
                </a:lnTo>
                <a:lnTo>
                  <a:pt x="6375" y="81137"/>
                </a:lnTo>
                <a:lnTo>
                  <a:pt x="10806" y="87016"/>
                </a:lnTo>
                <a:lnTo>
                  <a:pt x="16901" y="90000"/>
                </a:lnTo>
                <a:lnTo>
                  <a:pt x="14716" y="81490"/>
                </a:lnTo>
                <a:lnTo>
                  <a:pt x="11516" y="77248"/>
                </a:lnTo>
                <a:close/>
              </a:path>
              <a:path w="73136" h="90000">
                <a:moveTo>
                  <a:pt x="28486" y="38643"/>
                </a:moveTo>
                <a:lnTo>
                  <a:pt x="30224" y="35719"/>
                </a:lnTo>
                <a:lnTo>
                  <a:pt x="32486" y="32303"/>
                </a:lnTo>
                <a:lnTo>
                  <a:pt x="35049" y="29293"/>
                </a:lnTo>
                <a:lnTo>
                  <a:pt x="37882" y="26780"/>
                </a:lnTo>
                <a:lnTo>
                  <a:pt x="40726" y="24254"/>
                </a:lnTo>
                <a:lnTo>
                  <a:pt x="43585" y="22158"/>
                </a:lnTo>
                <a:lnTo>
                  <a:pt x="46353" y="20581"/>
                </a:lnTo>
                <a:lnTo>
                  <a:pt x="50060" y="18777"/>
                </a:lnTo>
                <a:lnTo>
                  <a:pt x="49758" y="19656"/>
                </a:lnTo>
                <a:lnTo>
                  <a:pt x="47443" y="23681"/>
                </a:lnTo>
                <a:lnTo>
                  <a:pt x="45402" y="26866"/>
                </a:lnTo>
                <a:lnTo>
                  <a:pt x="42123" y="30297"/>
                </a:lnTo>
                <a:lnTo>
                  <a:pt x="46720" y="34880"/>
                </a:lnTo>
                <a:lnTo>
                  <a:pt x="50443" y="30931"/>
                </a:lnTo>
                <a:lnTo>
                  <a:pt x="52880" y="27162"/>
                </a:lnTo>
                <a:lnTo>
                  <a:pt x="55562" y="22982"/>
                </a:lnTo>
                <a:lnTo>
                  <a:pt x="56742" y="20098"/>
                </a:lnTo>
                <a:lnTo>
                  <a:pt x="56742" y="14331"/>
                </a:lnTo>
                <a:lnTo>
                  <a:pt x="54518" y="12020"/>
                </a:lnTo>
                <a:lnTo>
                  <a:pt x="51206" y="12020"/>
                </a:lnTo>
                <a:lnTo>
                  <a:pt x="46774" y="12924"/>
                </a:lnTo>
                <a:lnTo>
                  <a:pt x="43167" y="14969"/>
                </a:lnTo>
                <a:lnTo>
                  <a:pt x="40002" y="16783"/>
                </a:lnTo>
                <a:lnTo>
                  <a:pt x="36776" y="19119"/>
                </a:lnTo>
                <a:lnTo>
                  <a:pt x="33591" y="21968"/>
                </a:lnTo>
                <a:lnTo>
                  <a:pt x="30351" y="24862"/>
                </a:lnTo>
                <a:lnTo>
                  <a:pt x="28486" y="38643"/>
                </a:lnTo>
                <a:close/>
              </a:path>
              <a:path w="73136" h="90000">
                <a:moveTo>
                  <a:pt x="36672" y="87824"/>
                </a:moveTo>
                <a:lnTo>
                  <a:pt x="48498" y="81414"/>
                </a:lnTo>
                <a:lnTo>
                  <a:pt x="53996" y="77028"/>
                </a:lnTo>
                <a:lnTo>
                  <a:pt x="62993" y="68476"/>
                </a:lnTo>
                <a:lnTo>
                  <a:pt x="72402" y="57920"/>
                </a:lnTo>
                <a:lnTo>
                  <a:pt x="73136" y="55861"/>
                </a:lnTo>
                <a:lnTo>
                  <a:pt x="73136" y="49143"/>
                </a:lnTo>
                <a:lnTo>
                  <a:pt x="67816" y="46680"/>
                </a:lnTo>
                <a:lnTo>
                  <a:pt x="62254" y="51444"/>
                </a:lnTo>
                <a:lnTo>
                  <a:pt x="57732" y="55061"/>
                </a:lnTo>
                <a:lnTo>
                  <a:pt x="54035" y="57755"/>
                </a:lnTo>
                <a:lnTo>
                  <a:pt x="50403" y="60408"/>
                </a:lnTo>
                <a:lnTo>
                  <a:pt x="46734" y="62553"/>
                </a:lnTo>
                <a:lnTo>
                  <a:pt x="43141" y="64130"/>
                </a:lnTo>
                <a:lnTo>
                  <a:pt x="36956" y="66859"/>
                </a:lnTo>
                <a:lnTo>
                  <a:pt x="30744" y="67723"/>
                </a:lnTo>
                <a:lnTo>
                  <a:pt x="27316" y="63864"/>
                </a:lnTo>
                <a:lnTo>
                  <a:pt x="27783" y="74124"/>
                </a:lnTo>
                <a:lnTo>
                  <a:pt x="36892" y="73922"/>
                </a:lnTo>
                <a:lnTo>
                  <a:pt x="45720" y="70034"/>
                </a:lnTo>
                <a:lnTo>
                  <a:pt x="49758" y="68270"/>
                </a:lnTo>
                <a:lnTo>
                  <a:pt x="53834" y="65894"/>
                </a:lnTo>
                <a:lnTo>
                  <a:pt x="57833" y="62961"/>
                </a:lnTo>
                <a:lnTo>
                  <a:pt x="59345" y="61870"/>
                </a:lnTo>
                <a:lnTo>
                  <a:pt x="62787" y="59201"/>
                </a:lnTo>
                <a:lnTo>
                  <a:pt x="56400" y="66365"/>
                </a:lnTo>
                <a:lnTo>
                  <a:pt x="50327" y="72068"/>
                </a:lnTo>
                <a:lnTo>
                  <a:pt x="44676" y="76194"/>
                </a:lnTo>
                <a:lnTo>
                  <a:pt x="38022" y="81082"/>
                </a:lnTo>
                <a:lnTo>
                  <a:pt x="31229" y="83559"/>
                </a:lnTo>
                <a:lnTo>
                  <a:pt x="18961" y="83559"/>
                </a:lnTo>
                <a:lnTo>
                  <a:pt x="14716" y="81490"/>
                </a:lnTo>
                <a:lnTo>
                  <a:pt x="16901" y="90000"/>
                </a:lnTo>
                <a:lnTo>
                  <a:pt x="24457" y="90000"/>
                </a:lnTo>
                <a:lnTo>
                  <a:pt x="36672" y="878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97901" y="6084586"/>
            <a:ext cx="84087" cy="78145"/>
          </a:xfrm>
          <a:custGeom>
            <a:avLst/>
            <a:gdLst/>
            <a:ahLst/>
            <a:cxnLst/>
            <a:rect l="l" t="t" r="r" b="b"/>
            <a:pathLst>
              <a:path w="84087" h="78145">
                <a:moveTo>
                  <a:pt x="76834" y="47207"/>
                </a:moveTo>
                <a:lnTo>
                  <a:pt x="71488" y="51196"/>
                </a:lnTo>
                <a:lnTo>
                  <a:pt x="68085" y="53442"/>
                </a:lnTo>
                <a:lnTo>
                  <a:pt x="64669" y="55664"/>
                </a:lnTo>
                <a:lnTo>
                  <a:pt x="61902" y="56782"/>
                </a:lnTo>
                <a:lnTo>
                  <a:pt x="57200" y="56782"/>
                </a:lnTo>
                <a:lnTo>
                  <a:pt x="55918" y="55206"/>
                </a:lnTo>
                <a:lnTo>
                  <a:pt x="55918" y="52056"/>
                </a:lnTo>
                <a:lnTo>
                  <a:pt x="57540" y="46054"/>
                </a:lnTo>
                <a:lnTo>
                  <a:pt x="63967" y="35688"/>
                </a:lnTo>
                <a:lnTo>
                  <a:pt x="75286" y="22010"/>
                </a:lnTo>
                <a:lnTo>
                  <a:pt x="78447" y="18709"/>
                </a:lnTo>
                <a:lnTo>
                  <a:pt x="80023" y="14630"/>
                </a:lnTo>
                <a:lnTo>
                  <a:pt x="80023" y="11329"/>
                </a:lnTo>
                <a:lnTo>
                  <a:pt x="79451" y="8064"/>
                </a:lnTo>
                <a:lnTo>
                  <a:pt x="78310" y="4838"/>
                </a:lnTo>
                <a:lnTo>
                  <a:pt x="77180" y="1612"/>
                </a:lnTo>
                <a:lnTo>
                  <a:pt x="74855" y="0"/>
                </a:lnTo>
                <a:lnTo>
                  <a:pt x="72288" y="0"/>
                </a:lnTo>
                <a:lnTo>
                  <a:pt x="69051" y="1346"/>
                </a:lnTo>
                <a:lnTo>
                  <a:pt x="65163" y="4065"/>
                </a:lnTo>
                <a:lnTo>
                  <a:pt x="58193" y="8686"/>
                </a:lnTo>
                <a:lnTo>
                  <a:pt x="51969" y="13500"/>
                </a:lnTo>
                <a:lnTo>
                  <a:pt x="46508" y="18493"/>
                </a:lnTo>
                <a:lnTo>
                  <a:pt x="41046" y="23468"/>
                </a:lnTo>
                <a:lnTo>
                  <a:pt x="36309" y="28256"/>
                </a:lnTo>
                <a:lnTo>
                  <a:pt x="32310" y="32853"/>
                </a:lnTo>
                <a:lnTo>
                  <a:pt x="28309" y="37440"/>
                </a:lnTo>
                <a:lnTo>
                  <a:pt x="25044" y="41148"/>
                </a:lnTo>
                <a:lnTo>
                  <a:pt x="22518" y="43967"/>
                </a:lnTo>
                <a:lnTo>
                  <a:pt x="19979" y="46785"/>
                </a:lnTo>
                <a:lnTo>
                  <a:pt x="18276" y="48211"/>
                </a:lnTo>
                <a:lnTo>
                  <a:pt x="15303" y="47142"/>
                </a:lnTo>
                <a:lnTo>
                  <a:pt x="15781" y="42749"/>
                </a:lnTo>
                <a:lnTo>
                  <a:pt x="21209" y="33747"/>
                </a:lnTo>
                <a:lnTo>
                  <a:pt x="32691" y="20026"/>
                </a:lnTo>
                <a:lnTo>
                  <a:pt x="34455" y="18111"/>
                </a:lnTo>
                <a:lnTo>
                  <a:pt x="37213" y="14781"/>
                </a:lnTo>
                <a:lnTo>
                  <a:pt x="38303" y="11671"/>
                </a:lnTo>
                <a:lnTo>
                  <a:pt x="37594" y="8727"/>
                </a:lnTo>
                <a:lnTo>
                  <a:pt x="34735" y="7114"/>
                </a:lnTo>
                <a:lnTo>
                  <a:pt x="30495" y="6706"/>
                </a:lnTo>
                <a:lnTo>
                  <a:pt x="27114" y="6706"/>
                </a:lnTo>
                <a:lnTo>
                  <a:pt x="23597" y="8535"/>
                </a:lnTo>
                <a:lnTo>
                  <a:pt x="19926" y="12153"/>
                </a:lnTo>
                <a:lnTo>
                  <a:pt x="16257" y="15786"/>
                </a:lnTo>
                <a:lnTo>
                  <a:pt x="11887" y="21488"/>
                </a:lnTo>
                <a:lnTo>
                  <a:pt x="6821" y="29276"/>
                </a:lnTo>
                <a:lnTo>
                  <a:pt x="4103" y="33451"/>
                </a:lnTo>
                <a:lnTo>
                  <a:pt x="2299" y="36677"/>
                </a:lnTo>
                <a:lnTo>
                  <a:pt x="457" y="41238"/>
                </a:lnTo>
                <a:lnTo>
                  <a:pt x="0" y="44389"/>
                </a:lnTo>
                <a:lnTo>
                  <a:pt x="0" y="54954"/>
                </a:lnTo>
                <a:lnTo>
                  <a:pt x="993" y="60681"/>
                </a:lnTo>
                <a:lnTo>
                  <a:pt x="2984" y="65595"/>
                </a:lnTo>
                <a:lnTo>
                  <a:pt x="4952" y="70510"/>
                </a:lnTo>
                <a:lnTo>
                  <a:pt x="9464" y="72975"/>
                </a:lnTo>
                <a:lnTo>
                  <a:pt x="12534" y="72212"/>
                </a:lnTo>
                <a:lnTo>
                  <a:pt x="15544" y="69217"/>
                </a:lnTo>
                <a:lnTo>
                  <a:pt x="17920" y="66268"/>
                </a:lnTo>
                <a:lnTo>
                  <a:pt x="21186" y="61913"/>
                </a:lnTo>
                <a:lnTo>
                  <a:pt x="24461" y="57542"/>
                </a:lnTo>
                <a:lnTo>
                  <a:pt x="27522" y="53582"/>
                </a:lnTo>
                <a:lnTo>
                  <a:pt x="30379" y="50015"/>
                </a:lnTo>
                <a:lnTo>
                  <a:pt x="33238" y="46469"/>
                </a:lnTo>
                <a:lnTo>
                  <a:pt x="36730" y="42699"/>
                </a:lnTo>
                <a:lnTo>
                  <a:pt x="40830" y="38736"/>
                </a:lnTo>
                <a:lnTo>
                  <a:pt x="47142" y="32425"/>
                </a:lnTo>
                <a:lnTo>
                  <a:pt x="52387" y="28206"/>
                </a:lnTo>
                <a:lnTo>
                  <a:pt x="56581" y="26075"/>
                </a:lnTo>
                <a:lnTo>
                  <a:pt x="53125" y="31878"/>
                </a:lnTo>
                <a:lnTo>
                  <a:pt x="50090" y="37073"/>
                </a:lnTo>
                <a:lnTo>
                  <a:pt x="47447" y="41656"/>
                </a:lnTo>
                <a:lnTo>
                  <a:pt x="44805" y="46241"/>
                </a:lnTo>
                <a:lnTo>
                  <a:pt x="42839" y="49770"/>
                </a:lnTo>
                <a:lnTo>
                  <a:pt x="41554" y="52222"/>
                </a:lnTo>
                <a:lnTo>
                  <a:pt x="39258" y="57049"/>
                </a:lnTo>
                <a:lnTo>
                  <a:pt x="37796" y="61596"/>
                </a:lnTo>
                <a:lnTo>
                  <a:pt x="37429" y="66258"/>
                </a:lnTo>
                <a:lnTo>
                  <a:pt x="37429" y="74181"/>
                </a:lnTo>
                <a:lnTo>
                  <a:pt x="40438" y="78145"/>
                </a:lnTo>
                <a:lnTo>
                  <a:pt x="49974" y="78145"/>
                </a:lnTo>
                <a:lnTo>
                  <a:pt x="54522" y="75869"/>
                </a:lnTo>
                <a:lnTo>
                  <a:pt x="60109" y="71323"/>
                </a:lnTo>
                <a:lnTo>
                  <a:pt x="64199" y="67842"/>
                </a:lnTo>
                <a:lnTo>
                  <a:pt x="73047" y="59753"/>
                </a:lnTo>
                <a:lnTo>
                  <a:pt x="84087" y="49086"/>
                </a:lnTo>
                <a:lnTo>
                  <a:pt x="84087" y="41490"/>
                </a:lnTo>
                <a:lnTo>
                  <a:pt x="76834" y="47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694679" y="6081358"/>
            <a:ext cx="90535" cy="84595"/>
          </a:xfrm>
          <a:custGeom>
            <a:avLst/>
            <a:gdLst/>
            <a:ahLst/>
            <a:cxnLst/>
            <a:rect l="l" t="t" r="r" b="b"/>
            <a:pathLst>
              <a:path w="90535" h="84595">
                <a:moveTo>
                  <a:pt x="62355" y="55284"/>
                </a:moveTo>
                <a:lnTo>
                  <a:pt x="62924" y="52489"/>
                </a:lnTo>
                <a:lnTo>
                  <a:pt x="67809" y="43601"/>
                </a:lnTo>
                <a:lnTo>
                  <a:pt x="80834" y="27471"/>
                </a:lnTo>
                <a:lnTo>
                  <a:pt x="84733" y="23407"/>
                </a:lnTo>
                <a:lnTo>
                  <a:pt x="86471" y="20436"/>
                </a:lnTo>
                <a:lnTo>
                  <a:pt x="86471" y="14212"/>
                </a:lnTo>
                <a:lnTo>
                  <a:pt x="85838" y="10554"/>
                </a:lnTo>
                <a:lnTo>
                  <a:pt x="84566" y="6997"/>
                </a:lnTo>
                <a:lnTo>
                  <a:pt x="83908" y="5078"/>
                </a:lnTo>
                <a:lnTo>
                  <a:pt x="82129" y="0"/>
                </a:lnTo>
                <a:lnTo>
                  <a:pt x="74790" y="0"/>
                </a:lnTo>
                <a:lnTo>
                  <a:pt x="71017" y="1526"/>
                </a:lnTo>
                <a:lnTo>
                  <a:pt x="66596" y="4596"/>
                </a:lnTo>
                <a:lnTo>
                  <a:pt x="59522" y="9309"/>
                </a:lnTo>
                <a:lnTo>
                  <a:pt x="53110" y="14263"/>
                </a:lnTo>
                <a:lnTo>
                  <a:pt x="47558" y="19331"/>
                </a:lnTo>
                <a:lnTo>
                  <a:pt x="42011" y="24396"/>
                </a:lnTo>
                <a:lnTo>
                  <a:pt x="37144" y="29325"/>
                </a:lnTo>
                <a:lnTo>
                  <a:pt x="33108" y="33962"/>
                </a:lnTo>
                <a:lnTo>
                  <a:pt x="29105" y="38534"/>
                </a:lnTo>
                <a:lnTo>
                  <a:pt x="25854" y="42227"/>
                </a:lnTo>
                <a:lnTo>
                  <a:pt x="23327" y="45046"/>
                </a:lnTo>
                <a:lnTo>
                  <a:pt x="22551" y="45814"/>
                </a:lnTo>
                <a:lnTo>
                  <a:pt x="27039" y="38861"/>
                </a:lnTo>
                <a:lnTo>
                  <a:pt x="38289" y="25436"/>
                </a:lnTo>
                <a:lnTo>
                  <a:pt x="40104" y="23456"/>
                </a:lnTo>
                <a:lnTo>
                  <a:pt x="42545" y="20664"/>
                </a:lnTo>
                <a:lnTo>
                  <a:pt x="44383" y="17487"/>
                </a:lnTo>
                <a:lnTo>
                  <a:pt x="44754" y="14895"/>
                </a:lnTo>
                <a:lnTo>
                  <a:pt x="44754" y="12042"/>
                </a:lnTo>
                <a:lnTo>
                  <a:pt x="40967" y="8343"/>
                </a:lnTo>
                <a:lnTo>
                  <a:pt x="36611" y="6706"/>
                </a:lnTo>
                <a:lnTo>
                  <a:pt x="29486" y="6706"/>
                </a:lnTo>
                <a:lnTo>
                  <a:pt x="25171" y="8851"/>
                </a:lnTo>
                <a:lnTo>
                  <a:pt x="20876" y="13082"/>
                </a:lnTo>
                <a:lnTo>
                  <a:pt x="17053" y="16879"/>
                </a:lnTo>
                <a:lnTo>
                  <a:pt x="12509" y="22823"/>
                </a:lnTo>
                <a:lnTo>
                  <a:pt x="7340" y="30746"/>
                </a:lnTo>
                <a:lnTo>
                  <a:pt x="4491" y="35142"/>
                </a:lnTo>
                <a:lnTo>
                  <a:pt x="2613" y="38483"/>
                </a:lnTo>
                <a:lnTo>
                  <a:pt x="1612" y="40981"/>
                </a:lnTo>
                <a:lnTo>
                  <a:pt x="532" y="43663"/>
                </a:lnTo>
                <a:lnTo>
                  <a:pt x="0" y="47156"/>
                </a:lnTo>
                <a:lnTo>
                  <a:pt x="0" y="58571"/>
                </a:lnTo>
                <a:lnTo>
                  <a:pt x="1079" y="64756"/>
                </a:lnTo>
                <a:lnTo>
                  <a:pt x="3210" y="70030"/>
                </a:lnTo>
                <a:lnTo>
                  <a:pt x="4140" y="72341"/>
                </a:lnTo>
                <a:lnTo>
                  <a:pt x="6969" y="79425"/>
                </a:lnTo>
                <a:lnTo>
                  <a:pt x="12686" y="79425"/>
                </a:lnTo>
                <a:lnTo>
                  <a:pt x="17409" y="78346"/>
                </a:lnTo>
                <a:lnTo>
                  <a:pt x="21131" y="74637"/>
                </a:lnTo>
                <a:lnTo>
                  <a:pt x="23583" y="71643"/>
                </a:lnTo>
                <a:lnTo>
                  <a:pt x="26984" y="67071"/>
                </a:lnTo>
                <a:lnTo>
                  <a:pt x="30236" y="62726"/>
                </a:lnTo>
                <a:lnTo>
                  <a:pt x="33285" y="58802"/>
                </a:lnTo>
                <a:lnTo>
                  <a:pt x="36103" y="55270"/>
                </a:lnTo>
                <a:lnTo>
                  <a:pt x="38922" y="51793"/>
                </a:lnTo>
                <a:lnTo>
                  <a:pt x="42339" y="48096"/>
                </a:lnTo>
                <a:lnTo>
                  <a:pt x="46342" y="44246"/>
                </a:lnTo>
                <a:lnTo>
                  <a:pt x="47876" y="43267"/>
                </a:lnTo>
                <a:lnTo>
                  <a:pt x="46428" y="59259"/>
                </a:lnTo>
                <a:lnTo>
                  <a:pt x="48905" y="54521"/>
                </a:lnTo>
                <a:lnTo>
                  <a:pt x="50835" y="51029"/>
                </a:lnTo>
                <a:lnTo>
                  <a:pt x="53453" y="46497"/>
                </a:lnTo>
                <a:lnTo>
                  <a:pt x="56094" y="41925"/>
                </a:lnTo>
                <a:lnTo>
                  <a:pt x="59129" y="36741"/>
                </a:lnTo>
                <a:lnTo>
                  <a:pt x="62571" y="30952"/>
                </a:lnTo>
                <a:lnTo>
                  <a:pt x="58341" y="26431"/>
                </a:lnTo>
                <a:lnTo>
                  <a:pt x="53808" y="28752"/>
                </a:lnTo>
                <a:lnTo>
                  <a:pt x="48383" y="33073"/>
                </a:lnTo>
                <a:lnTo>
                  <a:pt x="41821" y="39649"/>
                </a:lnTo>
                <a:lnTo>
                  <a:pt x="37680" y="43624"/>
                </a:lnTo>
                <a:lnTo>
                  <a:pt x="34074" y="47523"/>
                </a:lnTo>
                <a:lnTo>
                  <a:pt x="31089" y="51230"/>
                </a:lnTo>
                <a:lnTo>
                  <a:pt x="28205" y="54827"/>
                </a:lnTo>
                <a:lnTo>
                  <a:pt x="25130" y="58812"/>
                </a:lnTo>
                <a:lnTo>
                  <a:pt x="21830" y="63207"/>
                </a:lnTo>
                <a:lnTo>
                  <a:pt x="18655" y="67449"/>
                </a:lnTo>
                <a:lnTo>
                  <a:pt x="16343" y="70297"/>
                </a:lnTo>
                <a:lnTo>
                  <a:pt x="14375" y="72261"/>
                </a:lnTo>
                <a:lnTo>
                  <a:pt x="11214" y="72669"/>
                </a:lnTo>
                <a:lnTo>
                  <a:pt x="9194" y="67614"/>
                </a:lnTo>
                <a:lnTo>
                  <a:pt x="7365" y="63117"/>
                </a:lnTo>
                <a:lnTo>
                  <a:pt x="6451" y="57746"/>
                </a:lnTo>
                <a:lnTo>
                  <a:pt x="6451" y="48045"/>
                </a:lnTo>
                <a:lnTo>
                  <a:pt x="6832" y="45262"/>
                </a:lnTo>
                <a:lnTo>
                  <a:pt x="8431" y="41313"/>
                </a:lnTo>
                <a:lnTo>
                  <a:pt x="10170" y="38238"/>
                </a:lnTo>
                <a:lnTo>
                  <a:pt x="12750" y="34264"/>
                </a:lnTo>
                <a:lnTo>
                  <a:pt x="17650" y="26708"/>
                </a:lnTo>
                <a:lnTo>
                  <a:pt x="21920" y="21135"/>
                </a:lnTo>
                <a:lnTo>
                  <a:pt x="25412" y="17679"/>
                </a:lnTo>
                <a:lnTo>
                  <a:pt x="30617" y="12523"/>
                </a:lnTo>
                <a:lnTo>
                  <a:pt x="35557" y="12699"/>
                </a:lnTo>
                <a:lnTo>
                  <a:pt x="38300" y="14895"/>
                </a:lnTo>
                <a:lnTo>
                  <a:pt x="36360" y="18009"/>
                </a:lnTo>
                <a:lnTo>
                  <a:pt x="33526" y="21095"/>
                </a:lnTo>
                <a:lnTo>
                  <a:pt x="24680" y="31406"/>
                </a:lnTo>
                <a:lnTo>
                  <a:pt x="16944" y="42684"/>
                </a:lnTo>
                <a:lnTo>
                  <a:pt x="15303" y="48247"/>
                </a:lnTo>
                <a:lnTo>
                  <a:pt x="15303" y="52984"/>
                </a:lnTo>
                <a:lnTo>
                  <a:pt x="18172" y="54662"/>
                </a:lnTo>
                <a:lnTo>
                  <a:pt x="20609" y="54662"/>
                </a:lnTo>
                <a:lnTo>
                  <a:pt x="24673" y="53214"/>
                </a:lnTo>
                <a:lnTo>
                  <a:pt x="28130" y="49352"/>
                </a:lnTo>
                <a:lnTo>
                  <a:pt x="30667" y="46522"/>
                </a:lnTo>
                <a:lnTo>
                  <a:pt x="33944" y="42800"/>
                </a:lnTo>
                <a:lnTo>
                  <a:pt x="37973" y="38202"/>
                </a:lnTo>
                <a:lnTo>
                  <a:pt x="41846" y="33731"/>
                </a:lnTo>
                <a:lnTo>
                  <a:pt x="46530" y="28994"/>
                </a:lnTo>
                <a:lnTo>
                  <a:pt x="51904" y="24094"/>
                </a:lnTo>
                <a:lnTo>
                  <a:pt x="57210" y="19251"/>
                </a:lnTo>
                <a:lnTo>
                  <a:pt x="63360" y="14503"/>
                </a:lnTo>
                <a:lnTo>
                  <a:pt x="70242" y="9931"/>
                </a:lnTo>
                <a:lnTo>
                  <a:pt x="73670" y="7531"/>
                </a:lnTo>
                <a:lnTo>
                  <a:pt x="77327" y="6515"/>
                </a:lnTo>
                <a:lnTo>
                  <a:pt x="78497" y="9132"/>
                </a:lnTo>
                <a:lnTo>
                  <a:pt x="79501" y="11991"/>
                </a:lnTo>
                <a:lnTo>
                  <a:pt x="80020" y="14921"/>
                </a:lnTo>
                <a:lnTo>
                  <a:pt x="80020" y="17819"/>
                </a:lnTo>
                <a:lnTo>
                  <a:pt x="79627" y="19418"/>
                </a:lnTo>
                <a:lnTo>
                  <a:pt x="76111" y="23075"/>
                </a:lnTo>
                <a:lnTo>
                  <a:pt x="62871" y="39413"/>
                </a:lnTo>
                <a:lnTo>
                  <a:pt x="57136" y="49551"/>
                </a:lnTo>
                <a:lnTo>
                  <a:pt x="55915" y="55284"/>
                </a:lnTo>
                <a:lnTo>
                  <a:pt x="55915" y="61153"/>
                </a:lnTo>
                <a:lnTo>
                  <a:pt x="59573" y="63233"/>
                </a:lnTo>
                <a:lnTo>
                  <a:pt x="65785" y="63233"/>
                </a:lnTo>
                <a:lnTo>
                  <a:pt x="69087" y="61977"/>
                </a:lnTo>
                <a:lnTo>
                  <a:pt x="73071" y="59359"/>
                </a:lnTo>
                <a:lnTo>
                  <a:pt x="75373" y="57848"/>
                </a:lnTo>
                <a:lnTo>
                  <a:pt x="78508" y="55586"/>
                </a:lnTo>
                <a:lnTo>
                  <a:pt x="82421" y="52602"/>
                </a:lnTo>
                <a:lnTo>
                  <a:pt x="79358" y="55580"/>
                </a:lnTo>
                <a:lnTo>
                  <a:pt x="69129" y="65218"/>
                </a:lnTo>
                <a:lnTo>
                  <a:pt x="61290" y="72061"/>
                </a:lnTo>
                <a:lnTo>
                  <a:pt x="55115" y="77090"/>
                </a:lnTo>
                <a:lnTo>
                  <a:pt x="51559" y="78144"/>
                </a:lnTo>
                <a:lnTo>
                  <a:pt x="43865" y="78144"/>
                </a:lnTo>
                <a:lnTo>
                  <a:pt x="40549" y="56606"/>
                </a:lnTo>
                <a:lnTo>
                  <a:pt x="39456" y="59157"/>
                </a:lnTo>
                <a:lnTo>
                  <a:pt x="38671" y="61570"/>
                </a:lnTo>
                <a:lnTo>
                  <a:pt x="37843" y="64162"/>
                </a:lnTo>
                <a:lnTo>
                  <a:pt x="37425" y="66841"/>
                </a:lnTo>
                <a:lnTo>
                  <a:pt x="37425" y="82641"/>
                </a:lnTo>
                <a:lnTo>
                  <a:pt x="45096" y="84595"/>
                </a:lnTo>
                <a:lnTo>
                  <a:pt x="54000" y="84595"/>
                </a:lnTo>
                <a:lnTo>
                  <a:pt x="59129" y="82129"/>
                </a:lnTo>
                <a:lnTo>
                  <a:pt x="65364" y="77039"/>
                </a:lnTo>
                <a:lnTo>
                  <a:pt x="69649" y="73401"/>
                </a:lnTo>
                <a:lnTo>
                  <a:pt x="78552" y="65260"/>
                </a:lnTo>
                <a:lnTo>
                  <a:pt x="89571" y="54611"/>
                </a:lnTo>
                <a:lnTo>
                  <a:pt x="90535" y="52311"/>
                </a:lnTo>
                <a:lnTo>
                  <a:pt x="90535" y="44719"/>
                </a:lnTo>
                <a:lnTo>
                  <a:pt x="85316" y="42191"/>
                </a:lnTo>
                <a:lnTo>
                  <a:pt x="78206" y="47790"/>
                </a:lnTo>
                <a:lnTo>
                  <a:pt x="72896" y="51753"/>
                </a:lnTo>
                <a:lnTo>
                  <a:pt x="69545" y="53973"/>
                </a:lnTo>
                <a:lnTo>
                  <a:pt x="65785" y="56426"/>
                </a:lnTo>
                <a:lnTo>
                  <a:pt x="62355" y="55284"/>
                </a:lnTo>
                <a:close/>
              </a:path>
              <a:path w="90535" h="84595">
                <a:moveTo>
                  <a:pt x="41907" y="53963"/>
                </a:moveTo>
                <a:lnTo>
                  <a:pt x="40549" y="56606"/>
                </a:lnTo>
                <a:lnTo>
                  <a:pt x="43865" y="78144"/>
                </a:lnTo>
                <a:lnTo>
                  <a:pt x="43865" y="67463"/>
                </a:lnTo>
                <a:lnTo>
                  <a:pt x="44815" y="63539"/>
                </a:lnTo>
                <a:lnTo>
                  <a:pt x="46428" y="59259"/>
                </a:lnTo>
                <a:lnTo>
                  <a:pt x="47876" y="43267"/>
                </a:lnTo>
                <a:lnTo>
                  <a:pt x="45211" y="47904"/>
                </a:lnTo>
                <a:lnTo>
                  <a:pt x="43228" y="51471"/>
                </a:lnTo>
                <a:lnTo>
                  <a:pt x="41907" y="53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780453" y="6050239"/>
            <a:ext cx="71870" cy="115681"/>
          </a:xfrm>
          <a:custGeom>
            <a:avLst/>
            <a:gdLst/>
            <a:ahLst/>
            <a:cxnLst/>
            <a:rect l="l" t="t" r="r" b="b"/>
            <a:pathLst>
              <a:path w="71870" h="115681">
                <a:moveTo>
                  <a:pt x="3757" y="109270"/>
                </a:moveTo>
                <a:lnTo>
                  <a:pt x="5778" y="111833"/>
                </a:lnTo>
                <a:lnTo>
                  <a:pt x="7786" y="114400"/>
                </a:lnTo>
                <a:lnTo>
                  <a:pt x="10454" y="115681"/>
                </a:lnTo>
                <a:lnTo>
                  <a:pt x="13755" y="115681"/>
                </a:lnTo>
                <a:lnTo>
                  <a:pt x="15745" y="115534"/>
                </a:lnTo>
                <a:lnTo>
                  <a:pt x="23697" y="112767"/>
                </a:lnTo>
                <a:lnTo>
                  <a:pt x="33339" y="106496"/>
                </a:lnTo>
                <a:lnTo>
                  <a:pt x="44665" y="96720"/>
                </a:lnTo>
                <a:lnTo>
                  <a:pt x="57671" y="83437"/>
                </a:lnTo>
                <a:lnTo>
                  <a:pt x="57671" y="76046"/>
                </a:lnTo>
                <a:lnTo>
                  <a:pt x="50115" y="82219"/>
                </a:lnTo>
                <a:lnTo>
                  <a:pt x="44081" y="86791"/>
                </a:lnTo>
                <a:lnTo>
                  <a:pt x="39560" y="89762"/>
                </a:lnTo>
                <a:lnTo>
                  <a:pt x="35064" y="92735"/>
                </a:lnTo>
                <a:lnTo>
                  <a:pt x="31407" y="94218"/>
                </a:lnTo>
                <a:lnTo>
                  <a:pt x="24588" y="94218"/>
                </a:lnTo>
                <a:lnTo>
                  <a:pt x="22557" y="91691"/>
                </a:lnTo>
                <a:lnTo>
                  <a:pt x="22557" y="82894"/>
                </a:lnTo>
                <a:lnTo>
                  <a:pt x="23281" y="78915"/>
                </a:lnTo>
                <a:lnTo>
                  <a:pt x="24702" y="74739"/>
                </a:lnTo>
                <a:lnTo>
                  <a:pt x="26150" y="70559"/>
                </a:lnTo>
                <a:lnTo>
                  <a:pt x="28195" y="65952"/>
                </a:lnTo>
                <a:lnTo>
                  <a:pt x="30873" y="60923"/>
                </a:lnTo>
                <a:lnTo>
                  <a:pt x="33555" y="55904"/>
                </a:lnTo>
                <a:lnTo>
                  <a:pt x="36868" y="50191"/>
                </a:lnTo>
                <a:lnTo>
                  <a:pt x="40831" y="43801"/>
                </a:lnTo>
                <a:lnTo>
                  <a:pt x="42890" y="43955"/>
                </a:lnTo>
                <a:lnTo>
                  <a:pt x="46065" y="44197"/>
                </a:lnTo>
                <a:lnTo>
                  <a:pt x="48910" y="44413"/>
                </a:lnTo>
                <a:lnTo>
                  <a:pt x="51689" y="44640"/>
                </a:lnTo>
                <a:lnTo>
                  <a:pt x="55476" y="44905"/>
                </a:lnTo>
                <a:lnTo>
                  <a:pt x="57561" y="42171"/>
                </a:lnTo>
                <a:lnTo>
                  <a:pt x="65017" y="31490"/>
                </a:lnTo>
                <a:lnTo>
                  <a:pt x="71222" y="21017"/>
                </a:lnTo>
                <a:lnTo>
                  <a:pt x="68579" y="20689"/>
                </a:lnTo>
                <a:lnTo>
                  <a:pt x="64706" y="20257"/>
                </a:lnTo>
                <a:lnTo>
                  <a:pt x="59993" y="19695"/>
                </a:lnTo>
                <a:lnTo>
                  <a:pt x="61610" y="17057"/>
                </a:lnTo>
                <a:lnTo>
                  <a:pt x="63982" y="13790"/>
                </a:lnTo>
                <a:lnTo>
                  <a:pt x="67147" y="9907"/>
                </a:lnTo>
                <a:lnTo>
                  <a:pt x="70297" y="6018"/>
                </a:lnTo>
                <a:lnTo>
                  <a:pt x="71870" y="2753"/>
                </a:lnTo>
                <a:lnTo>
                  <a:pt x="69851" y="0"/>
                </a:lnTo>
                <a:lnTo>
                  <a:pt x="61786" y="0"/>
                </a:lnTo>
                <a:lnTo>
                  <a:pt x="58193" y="1446"/>
                </a:lnTo>
                <a:lnTo>
                  <a:pt x="55029" y="4342"/>
                </a:lnTo>
                <a:lnTo>
                  <a:pt x="51879" y="7250"/>
                </a:lnTo>
                <a:lnTo>
                  <a:pt x="48362" y="12179"/>
                </a:lnTo>
                <a:lnTo>
                  <a:pt x="44463" y="19151"/>
                </a:lnTo>
                <a:lnTo>
                  <a:pt x="34088" y="19151"/>
                </a:lnTo>
                <a:lnTo>
                  <a:pt x="29707" y="19494"/>
                </a:lnTo>
                <a:lnTo>
                  <a:pt x="26582" y="20191"/>
                </a:lnTo>
                <a:lnTo>
                  <a:pt x="23472" y="20905"/>
                </a:lnTo>
                <a:lnTo>
                  <a:pt x="20829" y="22237"/>
                </a:lnTo>
                <a:lnTo>
                  <a:pt x="16498" y="26201"/>
                </a:lnTo>
                <a:lnTo>
                  <a:pt x="14198" y="29246"/>
                </a:lnTo>
                <a:lnTo>
                  <a:pt x="11786" y="33350"/>
                </a:lnTo>
                <a:lnTo>
                  <a:pt x="8776" y="38188"/>
                </a:lnTo>
                <a:lnTo>
                  <a:pt x="7264" y="41821"/>
                </a:lnTo>
                <a:lnTo>
                  <a:pt x="8003" y="44905"/>
                </a:lnTo>
                <a:lnTo>
                  <a:pt x="10897" y="44032"/>
                </a:lnTo>
                <a:lnTo>
                  <a:pt x="13906" y="43228"/>
                </a:lnTo>
                <a:lnTo>
                  <a:pt x="17132" y="42926"/>
                </a:lnTo>
                <a:lnTo>
                  <a:pt x="24879" y="42976"/>
                </a:lnTo>
                <a:lnTo>
                  <a:pt x="27953" y="43153"/>
                </a:lnTo>
                <a:lnTo>
                  <a:pt x="23633" y="49423"/>
                </a:lnTo>
                <a:lnTo>
                  <a:pt x="14950" y="61107"/>
                </a:lnTo>
                <a:lnTo>
                  <a:pt x="7074" y="70352"/>
                </a:lnTo>
                <a:lnTo>
                  <a:pt x="0" y="77151"/>
                </a:lnTo>
                <a:lnTo>
                  <a:pt x="0" y="84758"/>
                </a:lnTo>
                <a:lnTo>
                  <a:pt x="1767" y="83159"/>
                </a:lnTo>
                <a:lnTo>
                  <a:pt x="5119" y="80186"/>
                </a:lnTo>
                <a:lnTo>
                  <a:pt x="7660" y="77875"/>
                </a:lnTo>
                <a:lnTo>
                  <a:pt x="10566" y="75286"/>
                </a:lnTo>
                <a:lnTo>
                  <a:pt x="7632" y="82853"/>
                </a:lnTo>
                <a:lnTo>
                  <a:pt x="5601" y="88491"/>
                </a:lnTo>
                <a:lnTo>
                  <a:pt x="4460" y="92238"/>
                </a:lnTo>
                <a:lnTo>
                  <a:pt x="3329" y="95986"/>
                </a:lnTo>
                <a:lnTo>
                  <a:pt x="2757" y="99212"/>
                </a:lnTo>
                <a:lnTo>
                  <a:pt x="2757" y="105970"/>
                </a:lnTo>
                <a:lnTo>
                  <a:pt x="3757" y="109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777231" y="6047013"/>
            <a:ext cx="78322" cy="122123"/>
          </a:xfrm>
          <a:custGeom>
            <a:avLst/>
            <a:gdLst/>
            <a:ahLst/>
            <a:cxnLst/>
            <a:rect l="l" t="t" r="r" b="b"/>
            <a:pathLst>
              <a:path w="78322" h="122123">
                <a:moveTo>
                  <a:pt x="4585" y="94540"/>
                </a:moveTo>
                <a:lnTo>
                  <a:pt x="3365" y="98639"/>
                </a:lnTo>
                <a:lnTo>
                  <a:pt x="2757" y="102106"/>
                </a:lnTo>
                <a:lnTo>
                  <a:pt x="2757" y="109918"/>
                </a:lnTo>
                <a:lnTo>
                  <a:pt x="4003" y="113918"/>
                </a:lnTo>
                <a:lnTo>
                  <a:pt x="6465" y="117043"/>
                </a:lnTo>
                <a:lnTo>
                  <a:pt x="9069" y="120369"/>
                </a:lnTo>
                <a:lnTo>
                  <a:pt x="12701" y="122123"/>
                </a:lnTo>
                <a:lnTo>
                  <a:pt x="16981" y="122123"/>
                </a:lnTo>
                <a:lnTo>
                  <a:pt x="20580" y="121735"/>
                </a:lnTo>
                <a:lnTo>
                  <a:pt x="28999" y="118509"/>
                </a:lnTo>
                <a:lnTo>
                  <a:pt x="38881" y="111979"/>
                </a:lnTo>
                <a:lnTo>
                  <a:pt x="50281" y="102102"/>
                </a:lnTo>
                <a:lnTo>
                  <a:pt x="63258" y="88837"/>
                </a:lnTo>
                <a:lnTo>
                  <a:pt x="64123" y="86663"/>
                </a:lnTo>
                <a:lnTo>
                  <a:pt x="64123" y="79272"/>
                </a:lnTo>
                <a:lnTo>
                  <a:pt x="58867" y="76784"/>
                </a:lnTo>
                <a:lnTo>
                  <a:pt x="51396" y="82878"/>
                </a:lnTo>
                <a:lnTo>
                  <a:pt x="45392" y="87415"/>
                </a:lnTo>
                <a:lnTo>
                  <a:pt x="41008" y="90295"/>
                </a:lnTo>
                <a:lnTo>
                  <a:pt x="36093" y="93545"/>
                </a:lnTo>
                <a:lnTo>
                  <a:pt x="33314" y="94218"/>
                </a:lnTo>
                <a:lnTo>
                  <a:pt x="29009" y="94218"/>
                </a:lnTo>
                <a:lnTo>
                  <a:pt x="28536" y="67716"/>
                </a:lnTo>
                <a:lnTo>
                  <a:pt x="26391" y="72529"/>
                </a:lnTo>
                <a:lnTo>
                  <a:pt x="24879" y="76925"/>
                </a:lnTo>
                <a:lnTo>
                  <a:pt x="23342" y="81432"/>
                </a:lnTo>
                <a:lnTo>
                  <a:pt x="22557" y="85773"/>
                </a:lnTo>
                <a:lnTo>
                  <a:pt x="22557" y="99618"/>
                </a:lnTo>
                <a:lnTo>
                  <a:pt x="29044" y="100674"/>
                </a:lnTo>
                <a:lnTo>
                  <a:pt x="35304" y="100674"/>
                </a:lnTo>
                <a:lnTo>
                  <a:pt x="39474" y="99032"/>
                </a:lnTo>
                <a:lnTo>
                  <a:pt x="44564" y="95670"/>
                </a:lnTo>
                <a:lnTo>
                  <a:pt x="47574" y="93686"/>
                </a:lnTo>
                <a:lnTo>
                  <a:pt x="51196" y="91058"/>
                </a:lnTo>
                <a:lnTo>
                  <a:pt x="55511" y="87707"/>
                </a:lnTo>
                <a:lnTo>
                  <a:pt x="43691" y="99445"/>
                </a:lnTo>
                <a:lnTo>
                  <a:pt x="31453" y="109459"/>
                </a:lnTo>
                <a:lnTo>
                  <a:pt x="22739" y="114375"/>
                </a:lnTo>
                <a:lnTo>
                  <a:pt x="16981" y="115683"/>
                </a:lnTo>
                <a:lnTo>
                  <a:pt x="12931" y="114847"/>
                </a:lnTo>
                <a:lnTo>
                  <a:pt x="9972" y="111060"/>
                </a:lnTo>
                <a:lnTo>
                  <a:pt x="9208" y="108482"/>
                </a:lnTo>
                <a:lnTo>
                  <a:pt x="9208" y="102779"/>
                </a:lnTo>
                <a:lnTo>
                  <a:pt x="9730" y="99835"/>
                </a:lnTo>
                <a:lnTo>
                  <a:pt x="10770" y="96404"/>
                </a:lnTo>
                <a:lnTo>
                  <a:pt x="11877" y="92736"/>
                </a:lnTo>
                <a:lnTo>
                  <a:pt x="13906" y="87120"/>
                </a:lnTo>
                <a:lnTo>
                  <a:pt x="16790" y="79678"/>
                </a:lnTo>
                <a:lnTo>
                  <a:pt x="12118" y="76352"/>
                </a:lnTo>
                <a:lnTo>
                  <a:pt x="17793" y="69930"/>
                </a:lnTo>
                <a:lnTo>
                  <a:pt x="25464" y="60094"/>
                </a:lnTo>
                <a:lnTo>
                  <a:pt x="33846" y="48172"/>
                </a:lnTo>
                <a:lnTo>
                  <a:pt x="31395" y="43167"/>
                </a:lnTo>
                <a:lnTo>
                  <a:pt x="28195" y="42976"/>
                </a:lnTo>
                <a:lnTo>
                  <a:pt x="20372" y="42925"/>
                </a:lnTo>
                <a:lnTo>
                  <a:pt x="17106" y="43218"/>
                </a:lnTo>
                <a:lnTo>
                  <a:pt x="15379" y="42364"/>
                </a:lnTo>
                <a:lnTo>
                  <a:pt x="17779" y="38214"/>
                </a:lnTo>
                <a:lnTo>
                  <a:pt x="20030" y="34390"/>
                </a:lnTo>
                <a:lnTo>
                  <a:pt x="22136" y="31582"/>
                </a:lnTo>
                <a:lnTo>
                  <a:pt x="24041" y="29818"/>
                </a:lnTo>
                <a:lnTo>
                  <a:pt x="27928" y="27151"/>
                </a:lnTo>
                <a:lnTo>
                  <a:pt x="30492" y="26568"/>
                </a:lnTo>
                <a:lnTo>
                  <a:pt x="33389" y="25920"/>
                </a:lnTo>
                <a:lnTo>
                  <a:pt x="37580" y="25603"/>
                </a:lnTo>
                <a:lnTo>
                  <a:pt x="47689" y="25603"/>
                </a:lnTo>
                <a:lnTo>
                  <a:pt x="50497" y="23950"/>
                </a:lnTo>
                <a:lnTo>
                  <a:pt x="54204" y="17308"/>
                </a:lnTo>
                <a:lnTo>
                  <a:pt x="57556" y="12585"/>
                </a:lnTo>
                <a:lnTo>
                  <a:pt x="60426" y="9942"/>
                </a:lnTo>
                <a:lnTo>
                  <a:pt x="63007" y="7592"/>
                </a:lnTo>
                <a:lnTo>
                  <a:pt x="65826" y="6451"/>
                </a:lnTo>
                <a:lnTo>
                  <a:pt x="69037" y="6451"/>
                </a:lnTo>
                <a:lnTo>
                  <a:pt x="70700" y="7456"/>
                </a:lnTo>
                <a:lnTo>
                  <a:pt x="67871" y="11098"/>
                </a:lnTo>
                <a:lnTo>
                  <a:pt x="64655" y="15062"/>
                </a:lnTo>
                <a:lnTo>
                  <a:pt x="62153" y="18464"/>
                </a:lnTo>
                <a:lnTo>
                  <a:pt x="60465" y="21247"/>
                </a:lnTo>
                <a:lnTo>
                  <a:pt x="62826" y="26121"/>
                </a:lnTo>
                <a:lnTo>
                  <a:pt x="69268" y="26874"/>
                </a:lnTo>
                <a:lnTo>
                  <a:pt x="65850" y="32727"/>
                </a:lnTo>
                <a:lnTo>
                  <a:pt x="61812" y="38736"/>
                </a:lnTo>
                <a:lnTo>
                  <a:pt x="57200" y="44791"/>
                </a:lnTo>
                <a:lnTo>
                  <a:pt x="44287" y="43816"/>
                </a:lnTo>
                <a:lnTo>
                  <a:pt x="41313" y="45338"/>
                </a:lnTo>
                <a:lnTo>
                  <a:pt x="37299" y="51789"/>
                </a:lnTo>
                <a:lnTo>
                  <a:pt x="33922" y="57618"/>
                </a:lnTo>
                <a:lnTo>
                  <a:pt x="31254" y="62636"/>
                </a:lnTo>
                <a:lnTo>
                  <a:pt x="29667" y="82843"/>
                </a:lnTo>
                <a:lnTo>
                  <a:pt x="30977" y="79020"/>
                </a:lnTo>
                <a:lnTo>
                  <a:pt x="32386" y="74955"/>
                </a:lnTo>
                <a:lnTo>
                  <a:pt x="34380" y="70459"/>
                </a:lnTo>
                <a:lnTo>
                  <a:pt x="36932" y="65656"/>
                </a:lnTo>
                <a:lnTo>
                  <a:pt x="39319" y="61213"/>
                </a:lnTo>
                <a:lnTo>
                  <a:pt x="42278" y="56070"/>
                </a:lnTo>
                <a:lnTo>
                  <a:pt x="45759" y="50392"/>
                </a:lnTo>
                <a:lnTo>
                  <a:pt x="58460" y="51347"/>
                </a:lnTo>
                <a:lnTo>
                  <a:pt x="61239" y="50111"/>
                </a:lnTo>
                <a:lnTo>
                  <a:pt x="63656" y="46934"/>
                </a:lnTo>
                <a:lnTo>
                  <a:pt x="71089" y="36248"/>
                </a:lnTo>
                <a:lnTo>
                  <a:pt x="77280" y="25779"/>
                </a:lnTo>
                <a:lnTo>
                  <a:pt x="74869" y="21056"/>
                </a:lnTo>
                <a:lnTo>
                  <a:pt x="73750" y="20905"/>
                </a:lnTo>
                <a:lnTo>
                  <a:pt x="70016" y="18770"/>
                </a:lnTo>
                <a:lnTo>
                  <a:pt x="72875" y="15163"/>
                </a:lnTo>
                <a:lnTo>
                  <a:pt x="77472" y="9475"/>
                </a:lnTo>
                <a:lnTo>
                  <a:pt x="78322" y="7607"/>
                </a:lnTo>
                <a:lnTo>
                  <a:pt x="78322" y="3747"/>
                </a:lnTo>
                <a:lnTo>
                  <a:pt x="77115" y="0"/>
                </a:lnTo>
                <a:lnTo>
                  <a:pt x="64213" y="0"/>
                </a:lnTo>
                <a:lnTo>
                  <a:pt x="59842" y="1753"/>
                </a:lnTo>
                <a:lnTo>
                  <a:pt x="56070" y="5195"/>
                </a:lnTo>
                <a:lnTo>
                  <a:pt x="52895" y="8114"/>
                </a:lnTo>
                <a:lnTo>
                  <a:pt x="49532" y="12686"/>
                </a:lnTo>
                <a:lnTo>
                  <a:pt x="45810" y="19151"/>
                </a:lnTo>
                <a:lnTo>
                  <a:pt x="37023" y="19151"/>
                </a:lnTo>
                <a:lnTo>
                  <a:pt x="32486" y="19519"/>
                </a:lnTo>
                <a:lnTo>
                  <a:pt x="29084" y="20283"/>
                </a:lnTo>
                <a:lnTo>
                  <a:pt x="25438" y="21092"/>
                </a:lnTo>
                <a:lnTo>
                  <a:pt x="22291" y="22705"/>
                </a:lnTo>
                <a:lnTo>
                  <a:pt x="19698" y="25071"/>
                </a:lnTo>
                <a:lnTo>
                  <a:pt x="17273" y="27292"/>
                </a:lnTo>
                <a:lnTo>
                  <a:pt x="14836" y="30532"/>
                </a:lnTo>
                <a:lnTo>
                  <a:pt x="12269" y="34872"/>
                </a:lnTo>
                <a:lnTo>
                  <a:pt x="8851" y="40349"/>
                </a:lnTo>
                <a:lnTo>
                  <a:pt x="7264" y="44348"/>
                </a:lnTo>
                <a:lnTo>
                  <a:pt x="7264" y="47484"/>
                </a:lnTo>
                <a:lnTo>
                  <a:pt x="10922" y="51357"/>
                </a:lnTo>
                <a:lnTo>
                  <a:pt x="11620" y="51357"/>
                </a:lnTo>
                <a:lnTo>
                  <a:pt x="14249" y="50568"/>
                </a:lnTo>
                <a:lnTo>
                  <a:pt x="17132" y="49783"/>
                </a:lnTo>
                <a:lnTo>
                  <a:pt x="19698" y="49377"/>
                </a:lnTo>
                <a:lnTo>
                  <a:pt x="25210" y="49377"/>
                </a:lnTo>
                <a:lnTo>
                  <a:pt x="16652" y="61044"/>
                </a:lnTo>
                <a:lnTo>
                  <a:pt x="8422" y="70854"/>
                </a:lnTo>
                <a:lnTo>
                  <a:pt x="1155" y="77914"/>
                </a:lnTo>
                <a:lnTo>
                  <a:pt x="0" y="80377"/>
                </a:lnTo>
                <a:lnTo>
                  <a:pt x="0" y="87984"/>
                </a:lnTo>
                <a:lnTo>
                  <a:pt x="5425" y="90345"/>
                </a:lnTo>
                <a:lnTo>
                  <a:pt x="5551" y="91500"/>
                </a:lnTo>
                <a:lnTo>
                  <a:pt x="4585" y="94540"/>
                </a:lnTo>
                <a:close/>
              </a:path>
              <a:path w="78322" h="122123">
                <a:moveTo>
                  <a:pt x="29009" y="86486"/>
                </a:moveTo>
                <a:lnTo>
                  <a:pt x="29667" y="82843"/>
                </a:lnTo>
                <a:lnTo>
                  <a:pt x="31254" y="62636"/>
                </a:lnTo>
                <a:lnTo>
                  <a:pt x="28536" y="67716"/>
                </a:lnTo>
                <a:lnTo>
                  <a:pt x="29009" y="94218"/>
                </a:lnTo>
                <a:lnTo>
                  <a:pt x="29009" y="86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899123" y="6103963"/>
            <a:ext cx="115355" cy="0"/>
          </a:xfrm>
          <a:custGeom>
            <a:avLst/>
            <a:gdLst/>
            <a:ahLst/>
            <a:cxnLst/>
            <a:rect l="l" t="t" r="r" b="b"/>
            <a:pathLst>
              <a:path w="115355">
                <a:moveTo>
                  <a:pt x="0" y="0"/>
                </a:moveTo>
                <a:lnTo>
                  <a:pt x="115355" y="0"/>
                </a:lnTo>
              </a:path>
            </a:pathLst>
          </a:custGeom>
          <a:ln w="1206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895898" y="6095339"/>
            <a:ext cx="121805" cy="17233"/>
          </a:xfrm>
          <a:custGeom>
            <a:avLst/>
            <a:gdLst/>
            <a:ahLst/>
            <a:cxnLst/>
            <a:rect l="l" t="t" r="r" b="b"/>
            <a:pathLst>
              <a:path w="121805" h="17233">
                <a:moveTo>
                  <a:pt x="118579" y="0"/>
                </a:moveTo>
                <a:lnTo>
                  <a:pt x="3224" y="0"/>
                </a:lnTo>
                <a:lnTo>
                  <a:pt x="6450" y="6441"/>
                </a:lnTo>
                <a:lnTo>
                  <a:pt x="115354" y="6441"/>
                </a:lnTo>
                <a:lnTo>
                  <a:pt x="115354" y="10782"/>
                </a:lnTo>
                <a:lnTo>
                  <a:pt x="118579" y="17233"/>
                </a:lnTo>
                <a:lnTo>
                  <a:pt x="121805" y="14008"/>
                </a:lnTo>
                <a:lnTo>
                  <a:pt x="121805" y="3225"/>
                </a:lnTo>
                <a:lnTo>
                  <a:pt x="118579" y="0"/>
                </a:lnTo>
                <a:close/>
              </a:path>
              <a:path w="121805" h="17233">
                <a:moveTo>
                  <a:pt x="6450" y="10782"/>
                </a:moveTo>
                <a:lnTo>
                  <a:pt x="6450" y="6441"/>
                </a:lnTo>
                <a:lnTo>
                  <a:pt x="3224" y="0"/>
                </a:lnTo>
                <a:lnTo>
                  <a:pt x="0" y="3225"/>
                </a:lnTo>
                <a:lnTo>
                  <a:pt x="0" y="14008"/>
                </a:lnTo>
                <a:lnTo>
                  <a:pt x="3224" y="17233"/>
                </a:lnTo>
                <a:lnTo>
                  <a:pt x="118579" y="17233"/>
                </a:lnTo>
                <a:lnTo>
                  <a:pt x="115354" y="10782"/>
                </a:lnTo>
                <a:lnTo>
                  <a:pt x="6450" y="10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85780" y="6018969"/>
            <a:ext cx="61023" cy="145187"/>
          </a:xfrm>
          <a:custGeom>
            <a:avLst/>
            <a:gdLst/>
            <a:ahLst/>
            <a:cxnLst/>
            <a:rect l="l" t="t" r="r" b="b"/>
            <a:pathLst>
              <a:path w="61023" h="145187">
                <a:moveTo>
                  <a:pt x="32461" y="145187"/>
                </a:moveTo>
                <a:lnTo>
                  <a:pt x="36410" y="144991"/>
                </a:lnTo>
                <a:lnTo>
                  <a:pt x="48252" y="142294"/>
                </a:lnTo>
                <a:lnTo>
                  <a:pt x="61023" y="136436"/>
                </a:lnTo>
                <a:lnTo>
                  <a:pt x="58179" y="119650"/>
                </a:lnTo>
                <a:lnTo>
                  <a:pt x="52173" y="124467"/>
                </a:lnTo>
                <a:lnTo>
                  <a:pt x="40345" y="131675"/>
                </a:lnTo>
                <a:lnTo>
                  <a:pt x="30606" y="134075"/>
                </a:lnTo>
                <a:lnTo>
                  <a:pt x="32461" y="145187"/>
                </a:lnTo>
                <a:close/>
              </a:path>
              <a:path w="61023" h="145187">
                <a:moveTo>
                  <a:pt x="15303" y="113273"/>
                </a:moveTo>
                <a:lnTo>
                  <a:pt x="16916" y="106884"/>
                </a:lnTo>
                <a:lnTo>
                  <a:pt x="20142" y="98513"/>
                </a:lnTo>
                <a:lnTo>
                  <a:pt x="21257" y="95725"/>
                </a:lnTo>
                <a:lnTo>
                  <a:pt x="26460" y="84427"/>
                </a:lnTo>
                <a:lnTo>
                  <a:pt x="32853" y="72925"/>
                </a:lnTo>
                <a:lnTo>
                  <a:pt x="40969" y="60690"/>
                </a:lnTo>
                <a:lnTo>
                  <a:pt x="48423" y="51638"/>
                </a:lnTo>
                <a:lnTo>
                  <a:pt x="46542" y="55053"/>
                </a:lnTo>
                <a:lnTo>
                  <a:pt x="40589" y="67612"/>
                </a:lnTo>
                <a:lnTo>
                  <a:pt x="37425" y="77939"/>
                </a:lnTo>
                <a:lnTo>
                  <a:pt x="44399" y="67655"/>
                </a:lnTo>
                <a:lnTo>
                  <a:pt x="49046" y="61215"/>
                </a:lnTo>
                <a:lnTo>
                  <a:pt x="51408" y="58576"/>
                </a:lnTo>
                <a:lnTo>
                  <a:pt x="62018" y="48504"/>
                </a:lnTo>
                <a:lnTo>
                  <a:pt x="72086" y="41720"/>
                </a:lnTo>
                <a:lnTo>
                  <a:pt x="79286" y="37760"/>
                </a:lnTo>
                <a:lnTo>
                  <a:pt x="85370" y="35791"/>
                </a:lnTo>
                <a:lnTo>
                  <a:pt x="96826" y="35791"/>
                </a:lnTo>
                <a:lnTo>
                  <a:pt x="100062" y="39856"/>
                </a:lnTo>
                <a:lnTo>
                  <a:pt x="100055" y="48761"/>
                </a:lnTo>
                <a:lnTo>
                  <a:pt x="98544" y="60032"/>
                </a:lnTo>
                <a:lnTo>
                  <a:pt x="94377" y="72087"/>
                </a:lnTo>
                <a:lnTo>
                  <a:pt x="87551" y="84927"/>
                </a:lnTo>
                <a:lnTo>
                  <a:pt x="83386" y="91361"/>
                </a:lnTo>
                <a:lnTo>
                  <a:pt x="75674" y="101708"/>
                </a:lnTo>
                <a:lnTo>
                  <a:pt x="67271" y="111137"/>
                </a:lnTo>
                <a:lnTo>
                  <a:pt x="58179" y="119650"/>
                </a:lnTo>
                <a:lnTo>
                  <a:pt x="61023" y="136436"/>
                </a:lnTo>
                <a:lnTo>
                  <a:pt x="69406" y="131099"/>
                </a:lnTo>
                <a:lnTo>
                  <a:pt x="79147" y="122963"/>
                </a:lnTo>
                <a:lnTo>
                  <a:pt x="87731" y="113385"/>
                </a:lnTo>
                <a:lnTo>
                  <a:pt x="95658" y="101989"/>
                </a:lnTo>
                <a:lnTo>
                  <a:pt x="101916" y="90921"/>
                </a:lnTo>
                <a:lnTo>
                  <a:pt x="105954" y="82998"/>
                </a:lnTo>
                <a:lnTo>
                  <a:pt x="109068" y="75196"/>
                </a:lnTo>
                <a:lnTo>
                  <a:pt x="111225" y="67539"/>
                </a:lnTo>
                <a:lnTo>
                  <a:pt x="113385" y="59867"/>
                </a:lnTo>
                <a:lnTo>
                  <a:pt x="114465" y="53064"/>
                </a:lnTo>
                <a:lnTo>
                  <a:pt x="114465" y="43298"/>
                </a:lnTo>
                <a:lnTo>
                  <a:pt x="113727" y="39766"/>
                </a:lnTo>
                <a:lnTo>
                  <a:pt x="112215" y="36489"/>
                </a:lnTo>
                <a:lnTo>
                  <a:pt x="110717" y="33224"/>
                </a:lnTo>
                <a:lnTo>
                  <a:pt x="108446" y="30647"/>
                </a:lnTo>
                <a:lnTo>
                  <a:pt x="105397" y="28742"/>
                </a:lnTo>
                <a:lnTo>
                  <a:pt x="102336" y="26838"/>
                </a:lnTo>
                <a:lnTo>
                  <a:pt x="98690" y="25873"/>
                </a:lnTo>
                <a:lnTo>
                  <a:pt x="92454" y="25873"/>
                </a:lnTo>
                <a:lnTo>
                  <a:pt x="88329" y="26417"/>
                </a:lnTo>
                <a:lnTo>
                  <a:pt x="84189" y="27230"/>
                </a:lnTo>
                <a:lnTo>
                  <a:pt x="80149" y="28260"/>
                </a:lnTo>
                <a:lnTo>
                  <a:pt x="76175" y="29290"/>
                </a:lnTo>
                <a:lnTo>
                  <a:pt x="81607" y="26356"/>
                </a:lnTo>
                <a:lnTo>
                  <a:pt x="86854" y="24170"/>
                </a:lnTo>
                <a:lnTo>
                  <a:pt x="91911" y="22734"/>
                </a:lnTo>
                <a:lnTo>
                  <a:pt x="96965" y="21311"/>
                </a:lnTo>
                <a:lnTo>
                  <a:pt x="102909" y="20487"/>
                </a:lnTo>
                <a:lnTo>
                  <a:pt x="109741" y="20257"/>
                </a:lnTo>
                <a:lnTo>
                  <a:pt x="107316" y="13133"/>
                </a:lnTo>
                <a:lnTo>
                  <a:pt x="104712" y="7988"/>
                </a:lnTo>
                <a:lnTo>
                  <a:pt x="101916" y="4787"/>
                </a:lnTo>
                <a:lnTo>
                  <a:pt x="99136" y="1602"/>
                </a:lnTo>
                <a:lnTo>
                  <a:pt x="95136" y="0"/>
                </a:lnTo>
                <a:lnTo>
                  <a:pt x="89182" y="13"/>
                </a:lnTo>
                <a:lnTo>
                  <a:pt x="78442" y="2399"/>
                </a:lnTo>
                <a:lnTo>
                  <a:pt x="65048" y="8877"/>
                </a:lnTo>
                <a:lnTo>
                  <a:pt x="54723" y="15537"/>
                </a:lnTo>
                <a:lnTo>
                  <a:pt x="44693" y="23343"/>
                </a:lnTo>
                <a:lnTo>
                  <a:pt x="34721" y="32425"/>
                </a:lnTo>
                <a:lnTo>
                  <a:pt x="23979" y="44180"/>
                </a:lnTo>
                <a:lnTo>
                  <a:pt x="16425" y="54382"/>
                </a:lnTo>
                <a:lnTo>
                  <a:pt x="9856" y="65228"/>
                </a:lnTo>
                <a:lnTo>
                  <a:pt x="4529" y="76889"/>
                </a:lnTo>
                <a:lnTo>
                  <a:pt x="1133" y="89141"/>
                </a:lnTo>
                <a:lnTo>
                  <a:pt x="0" y="101386"/>
                </a:lnTo>
                <a:lnTo>
                  <a:pt x="0" y="110340"/>
                </a:lnTo>
                <a:lnTo>
                  <a:pt x="1371" y="118137"/>
                </a:lnTo>
                <a:lnTo>
                  <a:pt x="4128" y="124780"/>
                </a:lnTo>
                <a:lnTo>
                  <a:pt x="6883" y="131422"/>
                </a:lnTo>
                <a:lnTo>
                  <a:pt x="10692" y="136476"/>
                </a:lnTo>
                <a:lnTo>
                  <a:pt x="15570" y="139967"/>
                </a:lnTo>
                <a:lnTo>
                  <a:pt x="20458" y="143449"/>
                </a:lnTo>
                <a:lnTo>
                  <a:pt x="26085" y="145187"/>
                </a:lnTo>
                <a:lnTo>
                  <a:pt x="32461" y="145187"/>
                </a:lnTo>
                <a:lnTo>
                  <a:pt x="30606" y="134075"/>
                </a:lnTo>
                <a:lnTo>
                  <a:pt x="20397" y="134075"/>
                </a:lnTo>
                <a:lnTo>
                  <a:pt x="15303" y="128602"/>
                </a:lnTo>
                <a:lnTo>
                  <a:pt x="15303" y="113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82550" y="6015769"/>
            <a:ext cx="120928" cy="151607"/>
          </a:xfrm>
          <a:custGeom>
            <a:avLst/>
            <a:gdLst/>
            <a:ahLst/>
            <a:cxnLst/>
            <a:rect l="l" t="t" r="r" b="b"/>
            <a:pathLst>
              <a:path w="120928" h="151607">
                <a:moveTo>
                  <a:pt x="62687" y="136825"/>
                </a:moveTo>
                <a:lnTo>
                  <a:pt x="54227" y="141003"/>
                </a:lnTo>
                <a:lnTo>
                  <a:pt x="41552" y="144754"/>
                </a:lnTo>
                <a:lnTo>
                  <a:pt x="35698" y="151607"/>
                </a:lnTo>
                <a:lnTo>
                  <a:pt x="41130" y="151262"/>
                </a:lnTo>
                <a:lnTo>
                  <a:pt x="53095" y="148340"/>
                </a:lnTo>
                <a:lnTo>
                  <a:pt x="65836" y="142463"/>
                </a:lnTo>
                <a:lnTo>
                  <a:pt x="75252" y="136380"/>
                </a:lnTo>
                <a:lnTo>
                  <a:pt x="84950" y="128144"/>
                </a:lnTo>
                <a:lnTo>
                  <a:pt x="93510" y="118551"/>
                </a:lnTo>
                <a:lnTo>
                  <a:pt x="101781" y="106643"/>
                </a:lnTo>
                <a:lnTo>
                  <a:pt x="108024" y="95587"/>
                </a:lnTo>
                <a:lnTo>
                  <a:pt x="113573" y="83334"/>
                </a:lnTo>
                <a:lnTo>
                  <a:pt x="117551" y="71622"/>
                </a:lnTo>
                <a:lnTo>
                  <a:pt x="119786" y="63712"/>
                </a:lnTo>
                <a:lnTo>
                  <a:pt x="120928" y="56548"/>
                </a:lnTo>
                <a:lnTo>
                  <a:pt x="120928" y="46043"/>
                </a:lnTo>
                <a:lnTo>
                  <a:pt x="120063" y="42008"/>
                </a:lnTo>
                <a:lnTo>
                  <a:pt x="118365" y="38335"/>
                </a:lnTo>
                <a:lnTo>
                  <a:pt x="116611" y="34527"/>
                </a:lnTo>
                <a:lnTo>
                  <a:pt x="113907" y="31442"/>
                </a:lnTo>
                <a:lnTo>
                  <a:pt x="110336" y="29217"/>
                </a:lnTo>
                <a:lnTo>
                  <a:pt x="108266" y="26921"/>
                </a:lnTo>
                <a:lnTo>
                  <a:pt x="113069" y="26679"/>
                </a:lnTo>
                <a:lnTo>
                  <a:pt x="116028" y="22409"/>
                </a:lnTo>
                <a:lnTo>
                  <a:pt x="113436" y="14842"/>
                </a:lnTo>
                <a:lnTo>
                  <a:pt x="110667" y="9417"/>
                </a:lnTo>
                <a:lnTo>
                  <a:pt x="107582" y="5874"/>
                </a:lnTo>
                <a:lnTo>
                  <a:pt x="103502" y="2457"/>
                </a:lnTo>
                <a:lnTo>
                  <a:pt x="94277" y="0"/>
                </a:lnTo>
                <a:lnTo>
                  <a:pt x="82039" y="2125"/>
                </a:lnTo>
                <a:lnTo>
                  <a:pt x="66661" y="9280"/>
                </a:lnTo>
                <a:lnTo>
                  <a:pt x="55698" y="16397"/>
                </a:lnTo>
                <a:lnTo>
                  <a:pt x="45647" y="24255"/>
                </a:lnTo>
                <a:lnTo>
                  <a:pt x="35698" y="33321"/>
                </a:lnTo>
                <a:lnTo>
                  <a:pt x="24336" y="45814"/>
                </a:lnTo>
                <a:lnTo>
                  <a:pt x="16801" y="56055"/>
                </a:lnTo>
                <a:lnTo>
                  <a:pt x="10260" y="66887"/>
                </a:lnTo>
                <a:lnTo>
                  <a:pt x="4352" y="80051"/>
                </a:lnTo>
                <a:lnTo>
                  <a:pt x="1091" y="92330"/>
                </a:lnTo>
                <a:lnTo>
                  <a:pt x="0" y="104580"/>
                </a:lnTo>
                <a:lnTo>
                  <a:pt x="0" y="113924"/>
                </a:lnTo>
                <a:lnTo>
                  <a:pt x="1473" y="122209"/>
                </a:lnTo>
                <a:lnTo>
                  <a:pt x="4381" y="129204"/>
                </a:lnTo>
                <a:lnTo>
                  <a:pt x="7352" y="136392"/>
                </a:lnTo>
                <a:lnTo>
                  <a:pt x="11570" y="141980"/>
                </a:lnTo>
                <a:lnTo>
                  <a:pt x="16927" y="145793"/>
                </a:lnTo>
                <a:lnTo>
                  <a:pt x="22353" y="149651"/>
                </a:lnTo>
                <a:lnTo>
                  <a:pt x="20675" y="140532"/>
                </a:lnTo>
                <a:lnTo>
                  <a:pt x="16319" y="137433"/>
                </a:lnTo>
                <a:lnTo>
                  <a:pt x="12838" y="132799"/>
                </a:lnTo>
                <a:lnTo>
                  <a:pt x="10335" y="126726"/>
                </a:lnTo>
                <a:lnTo>
                  <a:pt x="7747" y="120531"/>
                </a:lnTo>
                <a:lnTo>
                  <a:pt x="6451" y="113075"/>
                </a:lnTo>
                <a:lnTo>
                  <a:pt x="6451" y="104580"/>
                </a:lnTo>
                <a:lnTo>
                  <a:pt x="7264" y="94519"/>
                </a:lnTo>
                <a:lnTo>
                  <a:pt x="10414" y="82247"/>
                </a:lnTo>
                <a:lnTo>
                  <a:pt x="15911" y="69972"/>
                </a:lnTo>
                <a:lnTo>
                  <a:pt x="23680" y="57417"/>
                </a:lnTo>
                <a:lnTo>
                  <a:pt x="31454" y="47330"/>
                </a:lnTo>
                <a:lnTo>
                  <a:pt x="40208" y="37929"/>
                </a:lnTo>
                <a:lnTo>
                  <a:pt x="49776" y="29204"/>
                </a:lnTo>
                <a:lnTo>
                  <a:pt x="59827" y="21369"/>
                </a:lnTo>
                <a:lnTo>
                  <a:pt x="69886" y="14867"/>
                </a:lnTo>
                <a:lnTo>
                  <a:pt x="79564" y="9266"/>
                </a:lnTo>
                <a:lnTo>
                  <a:pt x="87401" y="6433"/>
                </a:lnTo>
                <a:lnTo>
                  <a:pt x="97434" y="6433"/>
                </a:lnTo>
                <a:lnTo>
                  <a:pt x="100558" y="7628"/>
                </a:lnTo>
                <a:lnTo>
                  <a:pt x="104684" y="12365"/>
                </a:lnTo>
                <a:lnTo>
                  <a:pt x="106603" y="15844"/>
                </a:lnTo>
                <a:lnTo>
                  <a:pt x="108446" y="20469"/>
                </a:lnTo>
                <a:lnTo>
                  <a:pt x="103187" y="20861"/>
                </a:lnTo>
                <a:lnTo>
                  <a:pt x="98423" y="21660"/>
                </a:lnTo>
                <a:lnTo>
                  <a:pt x="94259" y="22841"/>
                </a:lnTo>
                <a:lnTo>
                  <a:pt x="89002" y="24313"/>
                </a:lnTo>
                <a:lnTo>
                  <a:pt x="83477" y="26614"/>
                </a:lnTo>
                <a:lnTo>
                  <a:pt x="77864" y="29648"/>
                </a:lnTo>
                <a:lnTo>
                  <a:pt x="80211" y="35617"/>
                </a:lnTo>
                <a:lnTo>
                  <a:pt x="86194" y="34069"/>
                </a:lnTo>
                <a:lnTo>
                  <a:pt x="88149" y="33563"/>
                </a:lnTo>
                <a:lnTo>
                  <a:pt x="92099" y="32799"/>
                </a:lnTo>
                <a:lnTo>
                  <a:pt x="97877" y="31820"/>
                </a:lnTo>
                <a:lnTo>
                  <a:pt x="103085" y="32303"/>
                </a:lnTo>
                <a:lnTo>
                  <a:pt x="106909" y="34668"/>
                </a:lnTo>
                <a:lnTo>
                  <a:pt x="111276" y="38335"/>
                </a:lnTo>
                <a:lnTo>
                  <a:pt x="112508" y="41043"/>
                </a:lnTo>
                <a:lnTo>
                  <a:pt x="113828" y="43898"/>
                </a:lnTo>
                <a:lnTo>
                  <a:pt x="114476" y="46933"/>
                </a:lnTo>
                <a:lnTo>
                  <a:pt x="114476" y="55950"/>
                </a:lnTo>
                <a:lnTo>
                  <a:pt x="113422" y="62531"/>
                </a:lnTo>
                <a:lnTo>
                  <a:pt x="111352" y="69872"/>
                </a:lnTo>
                <a:lnTo>
                  <a:pt x="109256" y="77299"/>
                </a:lnTo>
                <a:lnTo>
                  <a:pt x="106196" y="84960"/>
                </a:lnTo>
                <a:lnTo>
                  <a:pt x="102273" y="92667"/>
                </a:lnTo>
                <a:lnTo>
                  <a:pt x="95714" y="104172"/>
                </a:lnTo>
                <a:lnTo>
                  <a:pt x="88416" y="114599"/>
                </a:lnTo>
                <a:lnTo>
                  <a:pt x="82721" y="121222"/>
                </a:lnTo>
                <a:lnTo>
                  <a:pt x="73286" y="129782"/>
                </a:lnTo>
                <a:lnTo>
                  <a:pt x="62687" y="136825"/>
                </a:lnTo>
                <a:close/>
              </a:path>
              <a:path w="120928" h="151607">
                <a:moveTo>
                  <a:pt x="30287" y="144657"/>
                </a:moveTo>
                <a:lnTo>
                  <a:pt x="20675" y="140532"/>
                </a:lnTo>
                <a:lnTo>
                  <a:pt x="22353" y="149651"/>
                </a:lnTo>
                <a:lnTo>
                  <a:pt x="28663" y="151607"/>
                </a:lnTo>
                <a:lnTo>
                  <a:pt x="35698" y="151607"/>
                </a:lnTo>
                <a:lnTo>
                  <a:pt x="41552" y="144754"/>
                </a:lnTo>
                <a:lnTo>
                  <a:pt x="30287" y="144657"/>
                </a:lnTo>
                <a:close/>
              </a:path>
              <a:path w="120928" h="151607">
                <a:moveTo>
                  <a:pt x="26366" y="102877"/>
                </a:moveTo>
                <a:lnTo>
                  <a:pt x="26454" y="102651"/>
                </a:lnTo>
                <a:lnTo>
                  <a:pt x="31449" y="91322"/>
                </a:lnTo>
                <a:lnTo>
                  <a:pt x="37631" y="79826"/>
                </a:lnTo>
                <a:lnTo>
                  <a:pt x="37490" y="80539"/>
                </a:lnTo>
                <a:lnTo>
                  <a:pt x="43319" y="82950"/>
                </a:lnTo>
                <a:lnTo>
                  <a:pt x="50177" y="72831"/>
                </a:lnTo>
                <a:lnTo>
                  <a:pt x="54799" y="66416"/>
                </a:lnTo>
                <a:lnTo>
                  <a:pt x="63080" y="49323"/>
                </a:lnTo>
                <a:lnTo>
                  <a:pt x="53366" y="58387"/>
                </a:lnTo>
                <a:lnTo>
                  <a:pt x="54457" y="56423"/>
                </a:lnTo>
                <a:lnTo>
                  <a:pt x="49302" y="52635"/>
                </a:lnTo>
                <a:lnTo>
                  <a:pt x="40846" y="63020"/>
                </a:lnTo>
                <a:lnTo>
                  <a:pt x="33310" y="74469"/>
                </a:lnTo>
                <a:lnTo>
                  <a:pt x="31325" y="77841"/>
                </a:lnTo>
                <a:lnTo>
                  <a:pt x="25272" y="89271"/>
                </a:lnTo>
                <a:lnTo>
                  <a:pt x="20358" y="100565"/>
                </a:lnTo>
                <a:lnTo>
                  <a:pt x="21755" y="116899"/>
                </a:lnTo>
                <a:lnTo>
                  <a:pt x="23303" y="110829"/>
                </a:lnTo>
                <a:lnTo>
                  <a:pt x="26366" y="102877"/>
                </a:lnTo>
                <a:close/>
              </a:path>
              <a:path w="120928" h="151607">
                <a:moveTo>
                  <a:pt x="73775" y="42094"/>
                </a:moveTo>
                <a:lnTo>
                  <a:pt x="73196" y="42417"/>
                </a:lnTo>
                <a:lnTo>
                  <a:pt x="63080" y="49323"/>
                </a:lnTo>
                <a:lnTo>
                  <a:pt x="54799" y="66416"/>
                </a:lnTo>
                <a:lnTo>
                  <a:pt x="57179" y="63753"/>
                </a:lnTo>
                <a:lnTo>
                  <a:pt x="66846" y="54568"/>
                </a:lnTo>
                <a:lnTo>
                  <a:pt x="76885" y="47760"/>
                </a:lnTo>
                <a:lnTo>
                  <a:pt x="83541" y="44078"/>
                </a:lnTo>
                <a:lnTo>
                  <a:pt x="89165" y="42209"/>
                </a:lnTo>
                <a:lnTo>
                  <a:pt x="96963" y="42209"/>
                </a:lnTo>
                <a:lnTo>
                  <a:pt x="100062" y="43300"/>
                </a:lnTo>
                <a:lnTo>
                  <a:pt x="100062" y="51202"/>
                </a:lnTo>
                <a:lnTo>
                  <a:pt x="98841" y="61563"/>
                </a:lnTo>
                <a:lnTo>
                  <a:pt x="94831" y="73576"/>
                </a:lnTo>
                <a:lnTo>
                  <a:pt x="88049" y="86443"/>
                </a:lnTo>
                <a:lnTo>
                  <a:pt x="84466" y="92001"/>
                </a:lnTo>
                <a:lnTo>
                  <a:pt x="76776" y="102404"/>
                </a:lnTo>
                <a:lnTo>
                  <a:pt x="68377" y="111883"/>
                </a:lnTo>
                <a:lnTo>
                  <a:pt x="59310" y="120390"/>
                </a:lnTo>
                <a:lnTo>
                  <a:pt x="55535" y="123496"/>
                </a:lnTo>
                <a:lnTo>
                  <a:pt x="43424" y="131406"/>
                </a:lnTo>
                <a:lnTo>
                  <a:pt x="33832" y="134056"/>
                </a:lnTo>
                <a:lnTo>
                  <a:pt x="25477" y="134056"/>
                </a:lnTo>
                <a:lnTo>
                  <a:pt x="21755" y="129991"/>
                </a:lnTo>
                <a:lnTo>
                  <a:pt x="21755" y="116899"/>
                </a:lnTo>
                <a:lnTo>
                  <a:pt x="20358" y="100565"/>
                </a:lnTo>
                <a:lnTo>
                  <a:pt x="16953" y="109378"/>
                </a:lnTo>
                <a:lnTo>
                  <a:pt x="15303" y="116035"/>
                </a:lnTo>
                <a:lnTo>
                  <a:pt x="15371" y="123050"/>
                </a:lnTo>
                <a:lnTo>
                  <a:pt x="20662" y="136003"/>
                </a:lnTo>
                <a:lnTo>
                  <a:pt x="33832" y="140497"/>
                </a:lnTo>
                <a:lnTo>
                  <a:pt x="39834" y="139649"/>
                </a:lnTo>
                <a:lnTo>
                  <a:pt x="50770" y="134718"/>
                </a:lnTo>
                <a:lnTo>
                  <a:pt x="63501" y="125305"/>
                </a:lnTo>
                <a:lnTo>
                  <a:pt x="69573" y="119795"/>
                </a:lnTo>
                <a:lnTo>
                  <a:pt x="78238" y="110680"/>
                </a:lnTo>
                <a:lnTo>
                  <a:pt x="86233" y="100670"/>
                </a:lnTo>
                <a:lnTo>
                  <a:pt x="93521" y="89808"/>
                </a:lnTo>
                <a:lnTo>
                  <a:pt x="101445" y="74465"/>
                </a:lnTo>
                <a:lnTo>
                  <a:pt x="105243" y="62470"/>
                </a:lnTo>
                <a:lnTo>
                  <a:pt x="106513" y="51202"/>
                </a:lnTo>
                <a:lnTo>
                  <a:pt x="106513" y="37764"/>
                </a:lnTo>
                <a:lnTo>
                  <a:pt x="98423" y="35758"/>
                </a:lnTo>
                <a:lnTo>
                  <a:pt x="87984" y="35758"/>
                </a:lnTo>
                <a:lnTo>
                  <a:pt x="81497" y="37829"/>
                </a:lnTo>
                <a:lnTo>
                  <a:pt x="73775" y="42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207171" y="6078856"/>
            <a:ext cx="88822" cy="82993"/>
          </a:xfrm>
          <a:custGeom>
            <a:avLst/>
            <a:gdLst/>
            <a:ahLst/>
            <a:cxnLst/>
            <a:rect l="l" t="t" r="r" b="b"/>
            <a:pathLst>
              <a:path w="88822" h="82993">
                <a:moveTo>
                  <a:pt x="67449" y="61631"/>
                </a:moveTo>
                <a:lnTo>
                  <a:pt x="61937" y="61631"/>
                </a:lnTo>
                <a:lnTo>
                  <a:pt x="60436" y="59738"/>
                </a:lnTo>
                <a:lnTo>
                  <a:pt x="60436" y="54165"/>
                </a:lnTo>
                <a:lnTo>
                  <a:pt x="61200" y="51534"/>
                </a:lnTo>
                <a:lnTo>
                  <a:pt x="62737" y="48041"/>
                </a:lnTo>
                <a:lnTo>
                  <a:pt x="64284" y="44564"/>
                </a:lnTo>
                <a:lnTo>
                  <a:pt x="66078" y="41348"/>
                </a:lnTo>
                <a:lnTo>
                  <a:pt x="68134" y="38414"/>
                </a:lnTo>
                <a:lnTo>
                  <a:pt x="71956" y="32918"/>
                </a:lnTo>
                <a:lnTo>
                  <a:pt x="75257" y="28140"/>
                </a:lnTo>
                <a:lnTo>
                  <a:pt x="78051" y="24102"/>
                </a:lnTo>
                <a:lnTo>
                  <a:pt x="80834" y="20076"/>
                </a:lnTo>
                <a:lnTo>
                  <a:pt x="82688" y="17297"/>
                </a:lnTo>
                <a:lnTo>
                  <a:pt x="84517" y="14298"/>
                </a:lnTo>
                <a:lnTo>
                  <a:pt x="85712" y="11163"/>
                </a:lnTo>
                <a:lnTo>
                  <a:pt x="85863" y="8365"/>
                </a:lnTo>
                <a:lnTo>
                  <a:pt x="85863" y="4988"/>
                </a:lnTo>
                <a:lnTo>
                  <a:pt x="84301" y="557"/>
                </a:lnTo>
                <a:lnTo>
                  <a:pt x="81342" y="0"/>
                </a:lnTo>
                <a:lnTo>
                  <a:pt x="77594" y="863"/>
                </a:lnTo>
                <a:lnTo>
                  <a:pt x="73646" y="4315"/>
                </a:lnTo>
                <a:lnTo>
                  <a:pt x="69937" y="8037"/>
                </a:lnTo>
                <a:lnTo>
                  <a:pt x="64502" y="13765"/>
                </a:lnTo>
                <a:lnTo>
                  <a:pt x="62165" y="16253"/>
                </a:lnTo>
                <a:lnTo>
                  <a:pt x="59090" y="19975"/>
                </a:lnTo>
                <a:lnTo>
                  <a:pt x="55321" y="24928"/>
                </a:lnTo>
                <a:lnTo>
                  <a:pt x="51534" y="29883"/>
                </a:lnTo>
                <a:lnTo>
                  <a:pt x="48221" y="33601"/>
                </a:lnTo>
                <a:lnTo>
                  <a:pt x="45349" y="36103"/>
                </a:lnTo>
                <a:lnTo>
                  <a:pt x="41465" y="39405"/>
                </a:lnTo>
                <a:lnTo>
                  <a:pt x="37083" y="43202"/>
                </a:lnTo>
                <a:lnTo>
                  <a:pt x="32191" y="47497"/>
                </a:lnTo>
                <a:lnTo>
                  <a:pt x="27316" y="51789"/>
                </a:lnTo>
                <a:lnTo>
                  <a:pt x="23850" y="54697"/>
                </a:lnTo>
                <a:lnTo>
                  <a:pt x="21805" y="56194"/>
                </a:lnTo>
                <a:lnTo>
                  <a:pt x="17399" y="58445"/>
                </a:lnTo>
                <a:lnTo>
                  <a:pt x="13766" y="56868"/>
                </a:lnTo>
                <a:lnTo>
                  <a:pt x="13766" y="51446"/>
                </a:lnTo>
                <a:lnTo>
                  <a:pt x="14465" y="48141"/>
                </a:lnTo>
                <a:lnTo>
                  <a:pt x="15847" y="43814"/>
                </a:lnTo>
                <a:lnTo>
                  <a:pt x="22161" y="39037"/>
                </a:lnTo>
                <a:lnTo>
                  <a:pt x="27724" y="34174"/>
                </a:lnTo>
                <a:lnTo>
                  <a:pt x="32537" y="29235"/>
                </a:lnTo>
                <a:lnTo>
                  <a:pt x="37335" y="24267"/>
                </a:lnTo>
                <a:lnTo>
                  <a:pt x="40816" y="20076"/>
                </a:lnTo>
                <a:lnTo>
                  <a:pt x="42988" y="16624"/>
                </a:lnTo>
                <a:lnTo>
                  <a:pt x="45147" y="13168"/>
                </a:lnTo>
                <a:lnTo>
                  <a:pt x="46238" y="10792"/>
                </a:lnTo>
                <a:lnTo>
                  <a:pt x="45172" y="8164"/>
                </a:lnTo>
                <a:lnTo>
                  <a:pt x="40918" y="6918"/>
                </a:lnTo>
                <a:lnTo>
                  <a:pt x="36320" y="6601"/>
                </a:lnTo>
                <a:lnTo>
                  <a:pt x="33106" y="6601"/>
                </a:lnTo>
                <a:lnTo>
                  <a:pt x="30769" y="6918"/>
                </a:lnTo>
                <a:lnTo>
                  <a:pt x="27900" y="8164"/>
                </a:lnTo>
                <a:lnTo>
                  <a:pt x="24930" y="11123"/>
                </a:lnTo>
                <a:lnTo>
                  <a:pt x="21574" y="15046"/>
                </a:lnTo>
                <a:lnTo>
                  <a:pt x="19364" y="17613"/>
                </a:lnTo>
                <a:lnTo>
                  <a:pt x="15695" y="21804"/>
                </a:lnTo>
                <a:lnTo>
                  <a:pt x="12597" y="25538"/>
                </a:lnTo>
                <a:lnTo>
                  <a:pt x="10069" y="28839"/>
                </a:lnTo>
                <a:lnTo>
                  <a:pt x="7542" y="32139"/>
                </a:lnTo>
                <a:lnTo>
                  <a:pt x="5511" y="35204"/>
                </a:lnTo>
                <a:lnTo>
                  <a:pt x="3975" y="38033"/>
                </a:lnTo>
                <a:lnTo>
                  <a:pt x="2423" y="40855"/>
                </a:lnTo>
                <a:lnTo>
                  <a:pt x="1371" y="43444"/>
                </a:lnTo>
                <a:lnTo>
                  <a:pt x="276" y="48141"/>
                </a:lnTo>
                <a:lnTo>
                  <a:pt x="0" y="50784"/>
                </a:lnTo>
                <a:lnTo>
                  <a:pt x="0" y="58190"/>
                </a:lnTo>
                <a:lnTo>
                  <a:pt x="645" y="62395"/>
                </a:lnTo>
                <a:lnTo>
                  <a:pt x="1930" y="66318"/>
                </a:lnTo>
                <a:lnTo>
                  <a:pt x="3211" y="70242"/>
                </a:lnTo>
                <a:lnTo>
                  <a:pt x="5040" y="73352"/>
                </a:lnTo>
                <a:lnTo>
                  <a:pt x="9726" y="77989"/>
                </a:lnTo>
                <a:lnTo>
                  <a:pt x="12291" y="79131"/>
                </a:lnTo>
                <a:lnTo>
                  <a:pt x="18605" y="79131"/>
                </a:lnTo>
                <a:lnTo>
                  <a:pt x="23126" y="76172"/>
                </a:lnTo>
                <a:lnTo>
                  <a:pt x="28674" y="70228"/>
                </a:lnTo>
                <a:lnTo>
                  <a:pt x="35259" y="62685"/>
                </a:lnTo>
                <a:lnTo>
                  <a:pt x="43275" y="52753"/>
                </a:lnTo>
                <a:lnTo>
                  <a:pt x="52945" y="40182"/>
                </a:lnTo>
                <a:lnTo>
                  <a:pt x="48841" y="49136"/>
                </a:lnTo>
                <a:lnTo>
                  <a:pt x="45857" y="55968"/>
                </a:lnTo>
                <a:lnTo>
                  <a:pt x="44028" y="60702"/>
                </a:lnTo>
                <a:lnTo>
                  <a:pt x="42188" y="65429"/>
                </a:lnTo>
                <a:lnTo>
                  <a:pt x="41273" y="69202"/>
                </a:lnTo>
                <a:lnTo>
                  <a:pt x="41273" y="79321"/>
                </a:lnTo>
                <a:lnTo>
                  <a:pt x="44359" y="82993"/>
                </a:lnTo>
                <a:lnTo>
                  <a:pt x="53237" y="82993"/>
                </a:lnTo>
                <a:lnTo>
                  <a:pt x="56106" y="82078"/>
                </a:lnTo>
                <a:lnTo>
                  <a:pt x="59104" y="80236"/>
                </a:lnTo>
                <a:lnTo>
                  <a:pt x="62125" y="78407"/>
                </a:lnTo>
                <a:lnTo>
                  <a:pt x="65681" y="75689"/>
                </a:lnTo>
                <a:lnTo>
                  <a:pt x="69786" y="72096"/>
                </a:lnTo>
                <a:lnTo>
                  <a:pt x="77738" y="64973"/>
                </a:lnTo>
                <a:lnTo>
                  <a:pt x="88822" y="54813"/>
                </a:lnTo>
                <a:lnTo>
                  <a:pt x="88822" y="47433"/>
                </a:lnTo>
                <a:lnTo>
                  <a:pt x="82001" y="52793"/>
                </a:lnTo>
                <a:lnTo>
                  <a:pt x="76946" y="56501"/>
                </a:lnTo>
                <a:lnTo>
                  <a:pt x="73646" y="58557"/>
                </a:lnTo>
                <a:lnTo>
                  <a:pt x="70330" y="60601"/>
                </a:lnTo>
                <a:lnTo>
                  <a:pt x="67449" y="61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203942" y="6075622"/>
            <a:ext cx="95274" cy="89446"/>
          </a:xfrm>
          <a:custGeom>
            <a:avLst/>
            <a:gdLst/>
            <a:ahLst/>
            <a:cxnLst/>
            <a:rect l="l" t="t" r="r" b="b"/>
            <a:pathLst>
              <a:path w="95274" h="89446">
                <a:moveTo>
                  <a:pt x="20509" y="53352"/>
                </a:moveTo>
                <a:lnTo>
                  <a:pt x="21845" y="48996"/>
                </a:lnTo>
                <a:lnTo>
                  <a:pt x="27914" y="44348"/>
                </a:lnTo>
                <a:lnTo>
                  <a:pt x="33361" y="39549"/>
                </a:lnTo>
                <a:lnTo>
                  <a:pt x="38074" y="34711"/>
                </a:lnTo>
                <a:lnTo>
                  <a:pt x="43103" y="29516"/>
                </a:lnTo>
                <a:lnTo>
                  <a:pt x="46659" y="25210"/>
                </a:lnTo>
                <a:lnTo>
                  <a:pt x="48945" y="21564"/>
                </a:lnTo>
                <a:lnTo>
                  <a:pt x="51574" y="17373"/>
                </a:lnTo>
                <a:lnTo>
                  <a:pt x="52693" y="14730"/>
                </a:lnTo>
                <a:lnTo>
                  <a:pt x="52693" y="9309"/>
                </a:lnTo>
                <a:lnTo>
                  <a:pt x="48831" y="8168"/>
                </a:lnTo>
                <a:lnTo>
                  <a:pt x="44766" y="6973"/>
                </a:lnTo>
                <a:lnTo>
                  <a:pt x="42203" y="6616"/>
                </a:lnTo>
                <a:lnTo>
                  <a:pt x="35853" y="6616"/>
                </a:lnTo>
                <a:lnTo>
                  <a:pt x="33145" y="7012"/>
                </a:lnTo>
                <a:lnTo>
                  <a:pt x="29387" y="8651"/>
                </a:lnTo>
                <a:lnTo>
                  <a:pt x="25704" y="12258"/>
                </a:lnTo>
                <a:lnTo>
                  <a:pt x="20167" y="18719"/>
                </a:lnTo>
                <a:lnTo>
                  <a:pt x="16445" y="22975"/>
                </a:lnTo>
                <a:lnTo>
                  <a:pt x="13295" y="26758"/>
                </a:lnTo>
                <a:lnTo>
                  <a:pt x="10742" y="30114"/>
                </a:lnTo>
                <a:lnTo>
                  <a:pt x="8115" y="33530"/>
                </a:lnTo>
                <a:lnTo>
                  <a:pt x="5980" y="36766"/>
                </a:lnTo>
                <a:lnTo>
                  <a:pt x="4367" y="39715"/>
                </a:lnTo>
                <a:lnTo>
                  <a:pt x="2678" y="42800"/>
                </a:lnTo>
                <a:lnTo>
                  <a:pt x="1524" y="45684"/>
                </a:lnTo>
                <a:lnTo>
                  <a:pt x="925" y="48272"/>
                </a:lnTo>
                <a:lnTo>
                  <a:pt x="317" y="50839"/>
                </a:lnTo>
                <a:lnTo>
                  <a:pt x="0" y="53773"/>
                </a:lnTo>
                <a:lnTo>
                  <a:pt x="0" y="61747"/>
                </a:lnTo>
                <a:lnTo>
                  <a:pt x="709" y="66319"/>
                </a:lnTo>
                <a:lnTo>
                  <a:pt x="2095" y="70534"/>
                </a:lnTo>
                <a:lnTo>
                  <a:pt x="3528" y="74929"/>
                </a:lnTo>
                <a:lnTo>
                  <a:pt x="5627" y="78512"/>
                </a:lnTo>
                <a:lnTo>
                  <a:pt x="8356" y="81205"/>
                </a:lnTo>
                <a:lnTo>
                  <a:pt x="12671" y="84408"/>
                </a:lnTo>
                <a:lnTo>
                  <a:pt x="22232" y="84738"/>
                </a:lnTo>
                <a:lnTo>
                  <a:pt x="34265" y="75653"/>
                </a:lnTo>
                <a:lnTo>
                  <a:pt x="36793" y="72950"/>
                </a:lnTo>
                <a:lnTo>
                  <a:pt x="39852" y="69378"/>
                </a:lnTo>
                <a:lnTo>
                  <a:pt x="43420" y="64998"/>
                </a:lnTo>
                <a:lnTo>
                  <a:pt x="41987" y="69113"/>
                </a:lnTo>
                <a:lnTo>
                  <a:pt x="41275" y="72467"/>
                </a:lnTo>
                <a:lnTo>
                  <a:pt x="41275" y="84265"/>
                </a:lnTo>
                <a:lnTo>
                  <a:pt x="45835" y="89446"/>
                </a:lnTo>
                <a:lnTo>
                  <a:pt x="53759" y="89446"/>
                </a:lnTo>
                <a:lnTo>
                  <a:pt x="50634" y="83008"/>
                </a:lnTo>
                <a:lnTo>
                  <a:pt x="47725" y="82054"/>
                </a:lnTo>
                <a:lnTo>
                  <a:pt x="47725" y="73583"/>
                </a:lnTo>
                <a:lnTo>
                  <a:pt x="48158" y="70498"/>
                </a:lnTo>
                <a:lnTo>
                  <a:pt x="50252" y="65102"/>
                </a:lnTo>
                <a:lnTo>
                  <a:pt x="52045" y="60491"/>
                </a:lnTo>
                <a:lnTo>
                  <a:pt x="54940" y="53849"/>
                </a:lnTo>
                <a:lnTo>
                  <a:pt x="59105" y="44754"/>
                </a:lnTo>
                <a:lnTo>
                  <a:pt x="53607" y="41465"/>
                </a:lnTo>
                <a:lnTo>
                  <a:pt x="43809" y="54203"/>
                </a:lnTo>
                <a:lnTo>
                  <a:pt x="35829" y="64084"/>
                </a:lnTo>
                <a:lnTo>
                  <a:pt x="29538" y="71272"/>
                </a:lnTo>
                <a:lnTo>
                  <a:pt x="23152" y="78130"/>
                </a:lnTo>
                <a:lnTo>
                  <a:pt x="19761" y="79146"/>
                </a:lnTo>
                <a:lnTo>
                  <a:pt x="18313" y="79146"/>
                </a:lnTo>
                <a:lnTo>
                  <a:pt x="14606" y="78306"/>
                </a:lnTo>
                <a:lnTo>
                  <a:pt x="10897" y="74649"/>
                </a:lnTo>
                <a:lnTo>
                  <a:pt x="9335" y="71935"/>
                </a:lnTo>
                <a:lnTo>
                  <a:pt x="8229" y="68544"/>
                </a:lnTo>
                <a:lnTo>
                  <a:pt x="7049" y="64961"/>
                </a:lnTo>
                <a:lnTo>
                  <a:pt x="6451" y="61062"/>
                </a:lnTo>
                <a:lnTo>
                  <a:pt x="6451" y="54267"/>
                </a:lnTo>
                <a:lnTo>
                  <a:pt x="7200" y="49748"/>
                </a:lnTo>
                <a:lnTo>
                  <a:pt x="8622" y="45388"/>
                </a:lnTo>
                <a:lnTo>
                  <a:pt x="10019" y="42800"/>
                </a:lnTo>
                <a:lnTo>
                  <a:pt x="11480" y="40147"/>
                </a:lnTo>
                <a:lnTo>
                  <a:pt x="13435" y="37188"/>
                </a:lnTo>
                <a:lnTo>
                  <a:pt x="15862" y="34038"/>
                </a:lnTo>
                <a:lnTo>
                  <a:pt x="18364" y="30773"/>
                </a:lnTo>
                <a:lnTo>
                  <a:pt x="21413" y="27090"/>
                </a:lnTo>
                <a:lnTo>
                  <a:pt x="25045" y="22936"/>
                </a:lnTo>
                <a:lnTo>
                  <a:pt x="30593" y="16449"/>
                </a:lnTo>
                <a:lnTo>
                  <a:pt x="32894" y="14163"/>
                </a:lnTo>
                <a:lnTo>
                  <a:pt x="35914" y="13068"/>
                </a:lnTo>
                <a:lnTo>
                  <a:pt x="41591" y="13068"/>
                </a:lnTo>
                <a:lnTo>
                  <a:pt x="45403" y="14836"/>
                </a:lnTo>
                <a:lnTo>
                  <a:pt x="43484" y="18136"/>
                </a:lnTo>
                <a:lnTo>
                  <a:pt x="41465" y="21348"/>
                </a:lnTo>
                <a:lnTo>
                  <a:pt x="38088" y="25412"/>
                </a:lnTo>
                <a:lnTo>
                  <a:pt x="33451" y="30214"/>
                </a:lnTo>
                <a:lnTo>
                  <a:pt x="28764" y="35027"/>
                </a:lnTo>
                <a:lnTo>
                  <a:pt x="23267" y="39827"/>
                </a:lnTo>
                <a:lnTo>
                  <a:pt x="17133" y="44474"/>
                </a:lnTo>
                <a:lnTo>
                  <a:pt x="16013" y="46061"/>
                </a:lnTo>
                <a:lnTo>
                  <a:pt x="14500" y="50749"/>
                </a:lnTo>
                <a:lnTo>
                  <a:pt x="13766" y="54320"/>
                </a:lnTo>
                <a:lnTo>
                  <a:pt x="13766" y="62816"/>
                </a:lnTo>
                <a:lnTo>
                  <a:pt x="17324" y="64912"/>
                </a:lnTo>
                <a:lnTo>
                  <a:pt x="20624" y="64912"/>
                </a:lnTo>
                <a:lnTo>
                  <a:pt x="24166" y="64047"/>
                </a:lnTo>
                <a:lnTo>
                  <a:pt x="26935" y="62028"/>
                </a:lnTo>
                <a:lnTo>
                  <a:pt x="29070" y="60450"/>
                </a:lnTo>
                <a:lnTo>
                  <a:pt x="32652" y="57481"/>
                </a:lnTo>
                <a:lnTo>
                  <a:pt x="37552" y="53150"/>
                </a:lnTo>
                <a:lnTo>
                  <a:pt x="42419" y="48869"/>
                </a:lnTo>
                <a:lnTo>
                  <a:pt x="46786" y="45086"/>
                </a:lnTo>
                <a:lnTo>
                  <a:pt x="42595" y="40198"/>
                </a:lnTo>
                <a:lnTo>
                  <a:pt x="38200" y="44006"/>
                </a:lnTo>
                <a:lnTo>
                  <a:pt x="33286" y="48312"/>
                </a:lnTo>
                <a:lnTo>
                  <a:pt x="28522" y="52503"/>
                </a:lnTo>
                <a:lnTo>
                  <a:pt x="25106" y="55371"/>
                </a:lnTo>
                <a:lnTo>
                  <a:pt x="23138" y="56818"/>
                </a:lnTo>
                <a:lnTo>
                  <a:pt x="20218" y="56948"/>
                </a:lnTo>
                <a:lnTo>
                  <a:pt x="20509" y="53352"/>
                </a:lnTo>
                <a:close/>
              </a:path>
              <a:path w="95274" h="89446">
                <a:moveTo>
                  <a:pt x="68720" y="39790"/>
                </a:moveTo>
                <a:lnTo>
                  <a:pt x="66572" y="42876"/>
                </a:lnTo>
                <a:lnTo>
                  <a:pt x="64641" y="46302"/>
                </a:lnTo>
                <a:lnTo>
                  <a:pt x="63018" y="49975"/>
                </a:lnTo>
                <a:lnTo>
                  <a:pt x="61276" y="53898"/>
                </a:lnTo>
                <a:lnTo>
                  <a:pt x="60438" y="56908"/>
                </a:lnTo>
                <a:lnTo>
                  <a:pt x="60438" y="67449"/>
                </a:lnTo>
                <a:lnTo>
                  <a:pt x="66370" y="68097"/>
                </a:lnTo>
                <a:lnTo>
                  <a:pt x="71299" y="68097"/>
                </a:lnTo>
                <a:lnTo>
                  <a:pt x="74689" y="66931"/>
                </a:lnTo>
                <a:lnTo>
                  <a:pt x="78588" y="64515"/>
                </a:lnTo>
                <a:lnTo>
                  <a:pt x="82588" y="61862"/>
                </a:lnTo>
                <a:lnTo>
                  <a:pt x="85305" y="59883"/>
                </a:lnTo>
                <a:lnTo>
                  <a:pt x="79030" y="65646"/>
                </a:lnTo>
                <a:lnTo>
                  <a:pt x="74218" y="69990"/>
                </a:lnTo>
                <a:lnTo>
                  <a:pt x="70891" y="72900"/>
                </a:lnTo>
                <a:lnTo>
                  <a:pt x="66942" y="76352"/>
                </a:lnTo>
                <a:lnTo>
                  <a:pt x="63501" y="78980"/>
                </a:lnTo>
                <a:lnTo>
                  <a:pt x="60653" y="80722"/>
                </a:lnTo>
                <a:lnTo>
                  <a:pt x="58179" y="82235"/>
                </a:lnTo>
                <a:lnTo>
                  <a:pt x="53759" y="83008"/>
                </a:lnTo>
                <a:lnTo>
                  <a:pt x="50634" y="83008"/>
                </a:lnTo>
                <a:lnTo>
                  <a:pt x="53759" y="89446"/>
                </a:lnTo>
                <a:lnTo>
                  <a:pt x="57061" y="89446"/>
                </a:lnTo>
                <a:lnTo>
                  <a:pt x="60516" y="88355"/>
                </a:lnTo>
                <a:lnTo>
                  <a:pt x="64007" y="86220"/>
                </a:lnTo>
                <a:lnTo>
                  <a:pt x="67169" y="84305"/>
                </a:lnTo>
                <a:lnTo>
                  <a:pt x="70916" y="81446"/>
                </a:lnTo>
                <a:lnTo>
                  <a:pt x="75133" y="77749"/>
                </a:lnTo>
                <a:lnTo>
                  <a:pt x="75323" y="77583"/>
                </a:lnTo>
                <a:lnTo>
                  <a:pt x="83149" y="70583"/>
                </a:lnTo>
                <a:lnTo>
                  <a:pt x="94234" y="60415"/>
                </a:lnTo>
                <a:lnTo>
                  <a:pt x="95274" y="58054"/>
                </a:lnTo>
                <a:lnTo>
                  <a:pt x="95274" y="50674"/>
                </a:lnTo>
                <a:lnTo>
                  <a:pt x="90054" y="48131"/>
                </a:lnTo>
                <a:lnTo>
                  <a:pt x="83362" y="53392"/>
                </a:lnTo>
                <a:lnTo>
                  <a:pt x="78347" y="57075"/>
                </a:lnTo>
                <a:lnTo>
                  <a:pt x="75172" y="59054"/>
                </a:lnTo>
                <a:lnTo>
                  <a:pt x="72390" y="60782"/>
                </a:lnTo>
                <a:lnTo>
                  <a:pt x="70039" y="61647"/>
                </a:lnTo>
                <a:lnTo>
                  <a:pt x="66892" y="59159"/>
                </a:lnTo>
                <a:lnTo>
                  <a:pt x="67143" y="56577"/>
                </a:lnTo>
                <a:lnTo>
                  <a:pt x="68922" y="52577"/>
                </a:lnTo>
                <a:lnTo>
                  <a:pt x="70369" y="49291"/>
                </a:lnTo>
                <a:lnTo>
                  <a:pt x="72083" y="46241"/>
                </a:lnTo>
                <a:lnTo>
                  <a:pt x="74016" y="43484"/>
                </a:lnTo>
                <a:lnTo>
                  <a:pt x="83934" y="29174"/>
                </a:lnTo>
                <a:lnTo>
                  <a:pt x="86767" y="25071"/>
                </a:lnTo>
                <a:lnTo>
                  <a:pt x="88647" y="22237"/>
                </a:lnTo>
                <a:lnTo>
                  <a:pt x="90652" y="18961"/>
                </a:lnTo>
                <a:lnTo>
                  <a:pt x="92114" y="15026"/>
                </a:lnTo>
                <a:lnTo>
                  <a:pt x="92315" y="11595"/>
                </a:lnTo>
                <a:lnTo>
                  <a:pt x="92315" y="7495"/>
                </a:lnTo>
                <a:lnTo>
                  <a:pt x="91897" y="4928"/>
                </a:lnTo>
                <a:lnTo>
                  <a:pt x="90943" y="3290"/>
                </a:lnTo>
                <a:lnTo>
                  <a:pt x="88492" y="0"/>
                </a:lnTo>
                <a:lnTo>
                  <a:pt x="81954" y="0"/>
                </a:lnTo>
                <a:lnTo>
                  <a:pt x="79312" y="1144"/>
                </a:lnTo>
                <a:lnTo>
                  <a:pt x="76720" y="3390"/>
                </a:lnTo>
                <a:lnTo>
                  <a:pt x="74639" y="5219"/>
                </a:lnTo>
                <a:lnTo>
                  <a:pt x="70816" y="9043"/>
                </a:lnTo>
                <a:lnTo>
                  <a:pt x="65391" y="14785"/>
                </a:lnTo>
                <a:lnTo>
                  <a:pt x="62979" y="17348"/>
                </a:lnTo>
                <a:lnTo>
                  <a:pt x="59804" y="21186"/>
                </a:lnTo>
                <a:lnTo>
                  <a:pt x="55980" y="26201"/>
                </a:lnTo>
                <a:lnTo>
                  <a:pt x="52337" y="30974"/>
                </a:lnTo>
                <a:lnTo>
                  <a:pt x="49137" y="34570"/>
                </a:lnTo>
                <a:lnTo>
                  <a:pt x="46494" y="36882"/>
                </a:lnTo>
                <a:lnTo>
                  <a:pt x="42595" y="40198"/>
                </a:lnTo>
                <a:lnTo>
                  <a:pt x="46786" y="45086"/>
                </a:lnTo>
                <a:lnTo>
                  <a:pt x="50699" y="41760"/>
                </a:lnTo>
                <a:lnTo>
                  <a:pt x="53745" y="39117"/>
                </a:lnTo>
                <a:lnTo>
                  <a:pt x="57136" y="35304"/>
                </a:lnTo>
                <a:lnTo>
                  <a:pt x="61111" y="30114"/>
                </a:lnTo>
                <a:lnTo>
                  <a:pt x="64808" y="25286"/>
                </a:lnTo>
                <a:lnTo>
                  <a:pt x="67818" y="21614"/>
                </a:lnTo>
                <a:lnTo>
                  <a:pt x="70078" y="19216"/>
                </a:lnTo>
                <a:lnTo>
                  <a:pt x="76655" y="12258"/>
                </a:lnTo>
                <a:lnTo>
                  <a:pt x="79640" y="9410"/>
                </a:lnTo>
                <a:lnTo>
                  <a:pt x="83298" y="6451"/>
                </a:lnTo>
                <a:lnTo>
                  <a:pt x="85864" y="7872"/>
                </a:lnTo>
                <a:lnTo>
                  <a:pt x="85864" y="13107"/>
                </a:lnTo>
                <a:lnTo>
                  <a:pt x="85090" y="15699"/>
                </a:lnTo>
                <a:lnTo>
                  <a:pt x="83186" y="18821"/>
                </a:lnTo>
                <a:lnTo>
                  <a:pt x="81367" y="21553"/>
                </a:lnTo>
                <a:lnTo>
                  <a:pt x="78624" y="25502"/>
                </a:lnTo>
                <a:lnTo>
                  <a:pt x="68720" y="39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294169" y="6078646"/>
            <a:ext cx="67359" cy="82105"/>
          </a:xfrm>
          <a:custGeom>
            <a:avLst/>
            <a:gdLst/>
            <a:ahLst/>
            <a:cxnLst/>
            <a:rect l="l" t="t" r="r" b="b"/>
            <a:pathLst>
              <a:path w="67359" h="82105">
                <a:moveTo>
                  <a:pt x="21460" y="65595"/>
                </a:moveTo>
                <a:lnTo>
                  <a:pt x="21460" y="70956"/>
                </a:lnTo>
                <a:lnTo>
                  <a:pt x="22489" y="75041"/>
                </a:lnTo>
                <a:lnTo>
                  <a:pt x="24549" y="77875"/>
                </a:lnTo>
                <a:lnTo>
                  <a:pt x="26593" y="80683"/>
                </a:lnTo>
                <a:lnTo>
                  <a:pt x="29170" y="82105"/>
                </a:lnTo>
                <a:lnTo>
                  <a:pt x="34884" y="82105"/>
                </a:lnTo>
                <a:lnTo>
                  <a:pt x="37908" y="81025"/>
                </a:lnTo>
                <a:lnTo>
                  <a:pt x="41273" y="78854"/>
                </a:lnTo>
                <a:lnTo>
                  <a:pt x="44650" y="76694"/>
                </a:lnTo>
                <a:lnTo>
                  <a:pt x="48323" y="73775"/>
                </a:lnTo>
                <a:lnTo>
                  <a:pt x="52283" y="70102"/>
                </a:lnTo>
                <a:lnTo>
                  <a:pt x="56247" y="66434"/>
                </a:lnTo>
                <a:lnTo>
                  <a:pt x="61276" y="61415"/>
                </a:lnTo>
                <a:lnTo>
                  <a:pt x="67359" y="55030"/>
                </a:lnTo>
                <a:lnTo>
                  <a:pt x="67359" y="47650"/>
                </a:lnTo>
                <a:lnTo>
                  <a:pt x="65390" y="49247"/>
                </a:lnTo>
                <a:lnTo>
                  <a:pt x="52528" y="58285"/>
                </a:lnTo>
                <a:lnTo>
                  <a:pt x="44028" y="61301"/>
                </a:lnTo>
                <a:lnTo>
                  <a:pt x="39776" y="61301"/>
                </a:lnTo>
                <a:lnTo>
                  <a:pt x="37641" y="59576"/>
                </a:lnTo>
                <a:lnTo>
                  <a:pt x="37641" y="53633"/>
                </a:lnTo>
                <a:lnTo>
                  <a:pt x="38963" y="49924"/>
                </a:lnTo>
                <a:lnTo>
                  <a:pt x="41605" y="45007"/>
                </a:lnTo>
                <a:lnTo>
                  <a:pt x="44244" y="40093"/>
                </a:lnTo>
                <a:lnTo>
                  <a:pt x="47520" y="35546"/>
                </a:lnTo>
                <a:lnTo>
                  <a:pt x="51394" y="31356"/>
                </a:lnTo>
                <a:lnTo>
                  <a:pt x="54709" y="27914"/>
                </a:lnTo>
                <a:lnTo>
                  <a:pt x="57034" y="25286"/>
                </a:lnTo>
                <a:lnTo>
                  <a:pt x="58392" y="23483"/>
                </a:lnTo>
                <a:lnTo>
                  <a:pt x="60426" y="20026"/>
                </a:lnTo>
                <a:lnTo>
                  <a:pt x="60426" y="16052"/>
                </a:lnTo>
                <a:lnTo>
                  <a:pt x="59220" y="11214"/>
                </a:lnTo>
                <a:lnTo>
                  <a:pt x="57391" y="7250"/>
                </a:lnTo>
                <a:lnTo>
                  <a:pt x="54482" y="6159"/>
                </a:lnTo>
                <a:lnTo>
                  <a:pt x="51287" y="6209"/>
                </a:lnTo>
                <a:lnTo>
                  <a:pt x="41050" y="7259"/>
                </a:lnTo>
                <a:lnTo>
                  <a:pt x="24317" y="9677"/>
                </a:lnTo>
                <a:lnTo>
                  <a:pt x="26593" y="5868"/>
                </a:lnTo>
                <a:lnTo>
                  <a:pt x="27734" y="3326"/>
                </a:lnTo>
                <a:lnTo>
                  <a:pt x="25538" y="0"/>
                </a:lnTo>
                <a:lnTo>
                  <a:pt x="22565" y="759"/>
                </a:lnTo>
                <a:lnTo>
                  <a:pt x="19926" y="1789"/>
                </a:lnTo>
                <a:lnTo>
                  <a:pt x="16977" y="4063"/>
                </a:lnTo>
                <a:lnTo>
                  <a:pt x="13752" y="7581"/>
                </a:lnTo>
                <a:lnTo>
                  <a:pt x="10541" y="11113"/>
                </a:lnTo>
                <a:lnTo>
                  <a:pt x="7823" y="14897"/>
                </a:lnTo>
                <a:lnTo>
                  <a:pt x="5612" y="18921"/>
                </a:lnTo>
                <a:lnTo>
                  <a:pt x="3412" y="22961"/>
                </a:lnTo>
                <a:lnTo>
                  <a:pt x="2311" y="26301"/>
                </a:lnTo>
                <a:lnTo>
                  <a:pt x="2311" y="31291"/>
                </a:lnTo>
                <a:lnTo>
                  <a:pt x="4964" y="35394"/>
                </a:lnTo>
                <a:lnTo>
                  <a:pt x="9014" y="37184"/>
                </a:lnTo>
                <a:lnTo>
                  <a:pt x="6969" y="40500"/>
                </a:lnTo>
                <a:lnTo>
                  <a:pt x="3959" y="44499"/>
                </a:lnTo>
                <a:lnTo>
                  <a:pt x="0" y="49197"/>
                </a:lnTo>
                <a:lnTo>
                  <a:pt x="0" y="56351"/>
                </a:lnTo>
                <a:lnTo>
                  <a:pt x="4928" y="51819"/>
                </a:lnTo>
                <a:lnTo>
                  <a:pt x="13358" y="42104"/>
                </a:lnTo>
                <a:lnTo>
                  <a:pt x="19810" y="31583"/>
                </a:lnTo>
                <a:lnTo>
                  <a:pt x="23558" y="30873"/>
                </a:lnTo>
                <a:lnTo>
                  <a:pt x="26427" y="30365"/>
                </a:lnTo>
                <a:lnTo>
                  <a:pt x="29272" y="29858"/>
                </a:lnTo>
                <a:lnTo>
                  <a:pt x="31990" y="29362"/>
                </a:lnTo>
                <a:lnTo>
                  <a:pt x="34556" y="28879"/>
                </a:lnTo>
                <a:lnTo>
                  <a:pt x="37119" y="28407"/>
                </a:lnTo>
                <a:lnTo>
                  <a:pt x="41501" y="27508"/>
                </a:lnTo>
                <a:lnTo>
                  <a:pt x="37602" y="32205"/>
                </a:lnTo>
                <a:lnTo>
                  <a:pt x="34099" y="36917"/>
                </a:lnTo>
                <a:lnTo>
                  <a:pt x="30985" y="41656"/>
                </a:lnTo>
                <a:lnTo>
                  <a:pt x="27861" y="46379"/>
                </a:lnTo>
                <a:lnTo>
                  <a:pt x="25499" y="50774"/>
                </a:lnTo>
                <a:lnTo>
                  <a:pt x="23886" y="54799"/>
                </a:lnTo>
                <a:lnTo>
                  <a:pt x="22263" y="58839"/>
                </a:lnTo>
                <a:lnTo>
                  <a:pt x="21460" y="62445"/>
                </a:lnTo>
                <a:lnTo>
                  <a:pt x="21460" y="65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290947" y="6083456"/>
            <a:ext cx="66876" cy="58256"/>
          </a:xfrm>
          <a:custGeom>
            <a:avLst/>
            <a:gdLst/>
            <a:ahLst/>
            <a:cxnLst/>
            <a:rect l="l" t="t" r="r" b="b"/>
            <a:pathLst>
              <a:path w="66876" h="58256">
                <a:moveTo>
                  <a:pt x="66405" y="8139"/>
                </a:moveTo>
                <a:lnTo>
                  <a:pt x="65491" y="5396"/>
                </a:lnTo>
                <a:lnTo>
                  <a:pt x="64400" y="2106"/>
                </a:lnTo>
                <a:lnTo>
                  <a:pt x="62877" y="0"/>
                </a:lnTo>
                <a:lnTo>
                  <a:pt x="60426" y="13676"/>
                </a:lnTo>
                <a:lnTo>
                  <a:pt x="59054" y="16725"/>
                </a:lnTo>
                <a:lnTo>
                  <a:pt x="56207" y="20257"/>
                </a:lnTo>
                <a:lnTo>
                  <a:pt x="52257" y="24357"/>
                </a:lnTo>
                <a:lnTo>
                  <a:pt x="48193" y="28738"/>
                </a:lnTo>
                <a:lnTo>
                  <a:pt x="44740" y="33552"/>
                </a:lnTo>
                <a:lnTo>
                  <a:pt x="44093" y="50217"/>
                </a:lnTo>
                <a:lnTo>
                  <a:pt x="44550" y="47509"/>
                </a:lnTo>
                <a:lnTo>
                  <a:pt x="47660" y="41720"/>
                </a:lnTo>
                <a:lnTo>
                  <a:pt x="50152" y="37084"/>
                </a:lnTo>
                <a:lnTo>
                  <a:pt x="53301" y="32713"/>
                </a:lnTo>
                <a:lnTo>
                  <a:pt x="56945" y="28789"/>
                </a:lnTo>
                <a:lnTo>
                  <a:pt x="60246" y="25336"/>
                </a:lnTo>
                <a:lnTo>
                  <a:pt x="62697" y="22593"/>
                </a:lnTo>
                <a:lnTo>
                  <a:pt x="65973" y="18238"/>
                </a:lnTo>
                <a:lnTo>
                  <a:pt x="66876" y="13676"/>
                </a:lnTo>
                <a:lnTo>
                  <a:pt x="66876" y="10923"/>
                </a:lnTo>
                <a:lnTo>
                  <a:pt x="66405" y="8139"/>
                </a:lnTo>
                <a:close/>
              </a:path>
              <a:path w="66876" h="58256">
                <a:moveTo>
                  <a:pt x="50062" y="59714"/>
                </a:moveTo>
                <a:lnTo>
                  <a:pt x="54875" y="58687"/>
                </a:lnTo>
                <a:lnTo>
                  <a:pt x="65365" y="51001"/>
                </a:lnTo>
                <a:lnTo>
                  <a:pt x="60617" y="55904"/>
                </a:lnTo>
                <a:lnTo>
                  <a:pt x="56563" y="59918"/>
                </a:lnTo>
                <a:lnTo>
                  <a:pt x="53301" y="62928"/>
                </a:lnTo>
                <a:lnTo>
                  <a:pt x="49528" y="66445"/>
                </a:lnTo>
                <a:lnTo>
                  <a:pt x="45972" y="69278"/>
                </a:lnTo>
                <a:lnTo>
                  <a:pt x="42746" y="71323"/>
                </a:lnTo>
                <a:lnTo>
                  <a:pt x="37070" y="74980"/>
                </a:lnTo>
                <a:lnTo>
                  <a:pt x="33220" y="75096"/>
                </a:lnTo>
                <a:lnTo>
                  <a:pt x="30377" y="71158"/>
                </a:lnTo>
                <a:lnTo>
                  <a:pt x="28738" y="68911"/>
                </a:lnTo>
                <a:lnTo>
                  <a:pt x="27900" y="65416"/>
                </a:lnTo>
                <a:lnTo>
                  <a:pt x="27900" y="58050"/>
                </a:lnTo>
                <a:lnTo>
                  <a:pt x="28648" y="54824"/>
                </a:lnTo>
                <a:lnTo>
                  <a:pt x="30096" y="51192"/>
                </a:lnTo>
                <a:lnTo>
                  <a:pt x="31648" y="47332"/>
                </a:lnTo>
                <a:lnTo>
                  <a:pt x="33934" y="43092"/>
                </a:lnTo>
                <a:lnTo>
                  <a:pt x="36903" y="38620"/>
                </a:lnTo>
                <a:lnTo>
                  <a:pt x="39902" y="34048"/>
                </a:lnTo>
                <a:lnTo>
                  <a:pt x="43369" y="29376"/>
                </a:lnTo>
                <a:lnTo>
                  <a:pt x="47203" y="24749"/>
                </a:lnTo>
                <a:lnTo>
                  <a:pt x="44042" y="19545"/>
                </a:lnTo>
                <a:lnTo>
                  <a:pt x="42009" y="19977"/>
                </a:lnTo>
                <a:lnTo>
                  <a:pt x="37184" y="20905"/>
                </a:lnTo>
                <a:lnTo>
                  <a:pt x="34631" y="21388"/>
                </a:lnTo>
                <a:lnTo>
                  <a:pt x="31925" y="21880"/>
                </a:lnTo>
                <a:lnTo>
                  <a:pt x="29080" y="22388"/>
                </a:lnTo>
                <a:lnTo>
                  <a:pt x="26197" y="22896"/>
                </a:lnTo>
                <a:lnTo>
                  <a:pt x="23976" y="23317"/>
                </a:lnTo>
                <a:lnTo>
                  <a:pt x="20153" y="25336"/>
                </a:lnTo>
                <a:lnTo>
                  <a:pt x="18655" y="28307"/>
                </a:lnTo>
                <a:lnTo>
                  <a:pt x="16927" y="31205"/>
                </a:lnTo>
                <a:lnTo>
                  <a:pt x="14958" y="34009"/>
                </a:lnTo>
                <a:lnTo>
                  <a:pt x="13295" y="29337"/>
                </a:lnTo>
                <a:lnTo>
                  <a:pt x="11023" y="28548"/>
                </a:lnTo>
                <a:lnTo>
                  <a:pt x="8762" y="25603"/>
                </a:lnTo>
                <a:lnTo>
                  <a:pt x="8762" y="22705"/>
                </a:lnTo>
                <a:lnTo>
                  <a:pt x="9269" y="20077"/>
                </a:lnTo>
                <a:lnTo>
                  <a:pt x="11657" y="15660"/>
                </a:lnTo>
                <a:lnTo>
                  <a:pt x="13741" y="11873"/>
                </a:lnTo>
                <a:lnTo>
                  <a:pt x="16319" y="8255"/>
                </a:lnTo>
                <a:lnTo>
                  <a:pt x="19364" y="4964"/>
                </a:lnTo>
                <a:lnTo>
                  <a:pt x="22172" y="1865"/>
                </a:lnTo>
                <a:lnTo>
                  <a:pt x="26694" y="-190"/>
                </a:lnTo>
                <a:lnTo>
                  <a:pt x="24775" y="3225"/>
                </a:lnTo>
                <a:lnTo>
                  <a:pt x="28040" y="8064"/>
                </a:lnTo>
                <a:lnTo>
                  <a:pt x="33439" y="7237"/>
                </a:lnTo>
                <a:lnTo>
                  <a:pt x="49356" y="5088"/>
                </a:lnTo>
                <a:lnTo>
                  <a:pt x="56170" y="4572"/>
                </a:lnTo>
                <a:lnTo>
                  <a:pt x="58658" y="5295"/>
                </a:lnTo>
                <a:lnTo>
                  <a:pt x="60081" y="9526"/>
                </a:lnTo>
                <a:lnTo>
                  <a:pt x="60426" y="13676"/>
                </a:lnTo>
                <a:lnTo>
                  <a:pt x="62877" y="0"/>
                </a:lnTo>
                <a:lnTo>
                  <a:pt x="59738" y="-1638"/>
                </a:lnTo>
                <a:lnTo>
                  <a:pt x="56170" y="-1878"/>
                </a:lnTo>
                <a:lnTo>
                  <a:pt x="52564" y="-1878"/>
                </a:lnTo>
                <a:lnTo>
                  <a:pt x="45058" y="-1014"/>
                </a:lnTo>
                <a:lnTo>
                  <a:pt x="33347" y="735"/>
                </a:lnTo>
                <a:lnTo>
                  <a:pt x="34185" y="-2731"/>
                </a:lnTo>
                <a:lnTo>
                  <a:pt x="34185" y="-5906"/>
                </a:lnTo>
                <a:lnTo>
                  <a:pt x="32003" y="-8039"/>
                </a:lnTo>
                <a:lnTo>
                  <a:pt x="27292" y="-8039"/>
                </a:lnTo>
                <a:lnTo>
                  <a:pt x="24624" y="-7048"/>
                </a:lnTo>
                <a:lnTo>
                  <a:pt x="21474" y="-5817"/>
                </a:lnTo>
                <a:lnTo>
                  <a:pt x="18197" y="-3326"/>
                </a:lnTo>
                <a:lnTo>
                  <a:pt x="14602" y="598"/>
                </a:lnTo>
                <a:lnTo>
                  <a:pt x="11225" y="4291"/>
                </a:lnTo>
                <a:lnTo>
                  <a:pt x="8331" y="8315"/>
                </a:lnTo>
                <a:lnTo>
                  <a:pt x="6004" y="12571"/>
                </a:lnTo>
                <a:lnTo>
                  <a:pt x="3517" y="17157"/>
                </a:lnTo>
                <a:lnTo>
                  <a:pt x="2311" y="20930"/>
                </a:lnTo>
                <a:lnTo>
                  <a:pt x="2311" y="27292"/>
                </a:lnTo>
                <a:lnTo>
                  <a:pt x="3121" y="29804"/>
                </a:lnTo>
                <a:lnTo>
                  <a:pt x="6372" y="33108"/>
                </a:lnTo>
                <a:lnTo>
                  <a:pt x="5713" y="36220"/>
                </a:lnTo>
                <a:lnTo>
                  <a:pt x="3502" y="39052"/>
                </a:lnTo>
                <a:lnTo>
                  <a:pt x="759" y="42315"/>
                </a:lnTo>
                <a:lnTo>
                  <a:pt x="0" y="44385"/>
                </a:lnTo>
                <a:lnTo>
                  <a:pt x="0" y="51549"/>
                </a:lnTo>
                <a:lnTo>
                  <a:pt x="5321" y="53986"/>
                </a:lnTo>
                <a:lnTo>
                  <a:pt x="9990" y="49723"/>
                </a:lnTo>
                <a:lnTo>
                  <a:pt x="18522" y="40079"/>
                </a:lnTo>
                <a:lnTo>
                  <a:pt x="25182" y="29653"/>
                </a:lnTo>
                <a:lnTo>
                  <a:pt x="26529" y="29386"/>
                </a:lnTo>
                <a:lnTo>
                  <a:pt x="30212" y="28738"/>
                </a:lnTo>
                <a:lnTo>
                  <a:pt x="34923" y="30060"/>
                </a:lnTo>
                <a:lnTo>
                  <a:pt x="31518" y="35078"/>
                </a:lnTo>
                <a:lnTo>
                  <a:pt x="28318" y="39917"/>
                </a:lnTo>
                <a:lnTo>
                  <a:pt x="25815" y="44524"/>
                </a:lnTo>
                <a:lnTo>
                  <a:pt x="24127" y="48794"/>
                </a:lnTo>
                <a:lnTo>
                  <a:pt x="22349" y="53186"/>
                </a:lnTo>
                <a:lnTo>
                  <a:pt x="21460" y="57226"/>
                </a:lnTo>
                <a:lnTo>
                  <a:pt x="21460" y="66812"/>
                </a:lnTo>
                <a:lnTo>
                  <a:pt x="22705" y="71589"/>
                </a:lnTo>
                <a:lnTo>
                  <a:pt x="25171" y="74955"/>
                </a:lnTo>
                <a:lnTo>
                  <a:pt x="27810" y="78588"/>
                </a:lnTo>
                <a:lnTo>
                  <a:pt x="31366" y="80518"/>
                </a:lnTo>
                <a:lnTo>
                  <a:pt x="38746" y="80518"/>
                </a:lnTo>
                <a:lnTo>
                  <a:pt x="42364" y="79246"/>
                </a:lnTo>
                <a:lnTo>
                  <a:pt x="46238" y="76760"/>
                </a:lnTo>
                <a:lnTo>
                  <a:pt x="49770" y="74498"/>
                </a:lnTo>
                <a:lnTo>
                  <a:pt x="53629" y="71438"/>
                </a:lnTo>
                <a:lnTo>
                  <a:pt x="57683" y="67665"/>
                </a:lnTo>
                <a:lnTo>
                  <a:pt x="61694" y="63968"/>
                </a:lnTo>
                <a:lnTo>
                  <a:pt x="66812" y="58853"/>
                </a:lnTo>
                <a:lnTo>
                  <a:pt x="72906" y="52438"/>
                </a:lnTo>
                <a:lnTo>
                  <a:pt x="73811" y="50217"/>
                </a:lnTo>
                <a:lnTo>
                  <a:pt x="73811" y="42837"/>
                </a:lnTo>
                <a:lnTo>
                  <a:pt x="68540" y="40349"/>
                </a:lnTo>
                <a:lnTo>
                  <a:pt x="54863" y="51588"/>
                </a:lnTo>
                <a:lnTo>
                  <a:pt x="49324" y="53262"/>
                </a:lnTo>
                <a:lnTo>
                  <a:pt x="44093" y="53262"/>
                </a:lnTo>
                <a:lnTo>
                  <a:pt x="44093" y="50217"/>
                </a:lnTo>
                <a:lnTo>
                  <a:pt x="44740" y="33552"/>
                </a:lnTo>
                <a:lnTo>
                  <a:pt x="41983" y="38671"/>
                </a:lnTo>
                <a:lnTo>
                  <a:pt x="39063" y="44118"/>
                </a:lnTo>
                <a:lnTo>
                  <a:pt x="37641" y="48258"/>
                </a:lnTo>
                <a:lnTo>
                  <a:pt x="37641" y="56578"/>
                </a:lnTo>
                <a:lnTo>
                  <a:pt x="41234" y="59714"/>
                </a:lnTo>
                <a:lnTo>
                  <a:pt x="50062" y="59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31625" y="6014030"/>
            <a:ext cx="141123" cy="180950"/>
          </a:xfrm>
          <a:custGeom>
            <a:avLst/>
            <a:gdLst/>
            <a:ahLst/>
            <a:cxnLst/>
            <a:rect l="l" t="t" r="r" b="b"/>
            <a:pathLst>
              <a:path w="141123" h="180950">
                <a:moveTo>
                  <a:pt x="0" y="140893"/>
                </a:moveTo>
                <a:lnTo>
                  <a:pt x="0" y="149172"/>
                </a:lnTo>
                <a:lnTo>
                  <a:pt x="1461" y="156348"/>
                </a:lnTo>
                <a:lnTo>
                  <a:pt x="4356" y="162406"/>
                </a:lnTo>
                <a:lnTo>
                  <a:pt x="7264" y="168451"/>
                </a:lnTo>
                <a:lnTo>
                  <a:pt x="11544" y="173062"/>
                </a:lnTo>
                <a:lnTo>
                  <a:pt x="17232" y="176223"/>
                </a:lnTo>
                <a:lnTo>
                  <a:pt x="22924" y="179373"/>
                </a:lnTo>
                <a:lnTo>
                  <a:pt x="29731" y="180950"/>
                </a:lnTo>
                <a:lnTo>
                  <a:pt x="37655" y="180950"/>
                </a:lnTo>
                <a:lnTo>
                  <a:pt x="53599" y="178624"/>
                </a:lnTo>
                <a:lnTo>
                  <a:pt x="66153" y="173735"/>
                </a:lnTo>
                <a:lnTo>
                  <a:pt x="75237" y="168757"/>
                </a:lnTo>
                <a:lnTo>
                  <a:pt x="85722" y="161695"/>
                </a:lnTo>
                <a:lnTo>
                  <a:pt x="96379" y="153148"/>
                </a:lnTo>
                <a:lnTo>
                  <a:pt x="102890" y="147328"/>
                </a:lnTo>
                <a:lnTo>
                  <a:pt x="111611" y="138966"/>
                </a:lnTo>
                <a:lnTo>
                  <a:pt x="120755" y="129590"/>
                </a:lnTo>
                <a:lnTo>
                  <a:pt x="130326" y="119203"/>
                </a:lnTo>
                <a:lnTo>
                  <a:pt x="130326" y="112049"/>
                </a:lnTo>
                <a:lnTo>
                  <a:pt x="124563" y="117680"/>
                </a:lnTo>
                <a:lnTo>
                  <a:pt x="114273" y="127146"/>
                </a:lnTo>
                <a:lnTo>
                  <a:pt x="104374" y="135473"/>
                </a:lnTo>
                <a:lnTo>
                  <a:pt x="94867" y="142659"/>
                </a:lnTo>
                <a:lnTo>
                  <a:pt x="85751" y="148705"/>
                </a:lnTo>
                <a:lnTo>
                  <a:pt x="72608" y="155665"/>
                </a:lnTo>
                <a:lnTo>
                  <a:pt x="60604" y="159769"/>
                </a:lnTo>
                <a:lnTo>
                  <a:pt x="49542" y="161136"/>
                </a:lnTo>
                <a:lnTo>
                  <a:pt x="44629" y="161136"/>
                </a:lnTo>
                <a:lnTo>
                  <a:pt x="40424" y="160031"/>
                </a:lnTo>
                <a:lnTo>
                  <a:pt x="36931" y="157834"/>
                </a:lnTo>
                <a:lnTo>
                  <a:pt x="33450" y="155638"/>
                </a:lnTo>
                <a:lnTo>
                  <a:pt x="30808" y="152524"/>
                </a:lnTo>
                <a:lnTo>
                  <a:pt x="29008" y="148474"/>
                </a:lnTo>
                <a:lnTo>
                  <a:pt x="27216" y="144449"/>
                </a:lnTo>
                <a:lnTo>
                  <a:pt x="26325" y="139420"/>
                </a:lnTo>
                <a:lnTo>
                  <a:pt x="26325" y="133402"/>
                </a:lnTo>
                <a:lnTo>
                  <a:pt x="27512" y="122584"/>
                </a:lnTo>
                <a:lnTo>
                  <a:pt x="31176" y="110444"/>
                </a:lnTo>
                <a:lnTo>
                  <a:pt x="37324" y="97193"/>
                </a:lnTo>
                <a:lnTo>
                  <a:pt x="42271" y="88462"/>
                </a:lnTo>
                <a:lnTo>
                  <a:pt x="49029" y="77896"/>
                </a:lnTo>
                <a:lnTo>
                  <a:pt x="56532" y="67506"/>
                </a:lnTo>
                <a:lnTo>
                  <a:pt x="64781" y="57290"/>
                </a:lnTo>
                <a:lnTo>
                  <a:pt x="69949" y="51371"/>
                </a:lnTo>
                <a:lnTo>
                  <a:pt x="79065" y="41663"/>
                </a:lnTo>
                <a:lnTo>
                  <a:pt x="88058" y="33032"/>
                </a:lnTo>
                <a:lnTo>
                  <a:pt x="96926" y="25477"/>
                </a:lnTo>
                <a:lnTo>
                  <a:pt x="111109" y="15843"/>
                </a:lnTo>
                <a:lnTo>
                  <a:pt x="120318" y="12978"/>
                </a:lnTo>
                <a:lnTo>
                  <a:pt x="122147" y="12978"/>
                </a:lnTo>
                <a:lnTo>
                  <a:pt x="125362" y="15836"/>
                </a:lnTo>
                <a:lnTo>
                  <a:pt x="125830" y="19594"/>
                </a:lnTo>
                <a:lnTo>
                  <a:pt x="125830" y="24724"/>
                </a:lnTo>
                <a:lnTo>
                  <a:pt x="123342" y="31316"/>
                </a:lnTo>
                <a:lnTo>
                  <a:pt x="118403" y="39344"/>
                </a:lnTo>
                <a:lnTo>
                  <a:pt x="109971" y="51720"/>
                </a:lnTo>
                <a:lnTo>
                  <a:pt x="102045" y="61415"/>
                </a:lnTo>
                <a:lnTo>
                  <a:pt x="96102" y="68097"/>
                </a:lnTo>
                <a:lnTo>
                  <a:pt x="92494" y="71438"/>
                </a:lnTo>
                <a:lnTo>
                  <a:pt x="91756" y="67575"/>
                </a:lnTo>
                <a:lnTo>
                  <a:pt x="91108" y="63511"/>
                </a:lnTo>
                <a:lnTo>
                  <a:pt x="87972" y="65977"/>
                </a:lnTo>
                <a:lnTo>
                  <a:pt x="82727" y="70942"/>
                </a:lnTo>
                <a:lnTo>
                  <a:pt x="77482" y="75881"/>
                </a:lnTo>
                <a:lnTo>
                  <a:pt x="72630" y="81342"/>
                </a:lnTo>
                <a:lnTo>
                  <a:pt x="68197" y="87285"/>
                </a:lnTo>
                <a:lnTo>
                  <a:pt x="63755" y="93229"/>
                </a:lnTo>
                <a:lnTo>
                  <a:pt x="61545" y="98284"/>
                </a:lnTo>
                <a:lnTo>
                  <a:pt x="61545" y="102473"/>
                </a:lnTo>
                <a:lnTo>
                  <a:pt x="62509" y="106780"/>
                </a:lnTo>
                <a:lnTo>
                  <a:pt x="66408" y="110375"/>
                </a:lnTo>
                <a:lnTo>
                  <a:pt x="70789" y="111276"/>
                </a:lnTo>
                <a:lnTo>
                  <a:pt x="74156" y="111276"/>
                </a:lnTo>
                <a:lnTo>
                  <a:pt x="79678" y="108291"/>
                </a:lnTo>
                <a:lnTo>
                  <a:pt x="87349" y="102297"/>
                </a:lnTo>
                <a:lnTo>
                  <a:pt x="92969" y="97669"/>
                </a:lnTo>
                <a:lnTo>
                  <a:pt x="102076" y="89153"/>
                </a:lnTo>
                <a:lnTo>
                  <a:pt x="111516" y="79131"/>
                </a:lnTo>
                <a:lnTo>
                  <a:pt x="118709" y="70550"/>
                </a:lnTo>
                <a:lnTo>
                  <a:pt x="126189" y="60255"/>
                </a:lnTo>
                <a:lnTo>
                  <a:pt x="132652" y="49695"/>
                </a:lnTo>
                <a:lnTo>
                  <a:pt x="134602" y="45994"/>
                </a:lnTo>
                <a:lnTo>
                  <a:pt x="139490" y="33461"/>
                </a:lnTo>
                <a:lnTo>
                  <a:pt x="141123" y="22006"/>
                </a:lnTo>
                <a:lnTo>
                  <a:pt x="141123" y="17600"/>
                </a:lnTo>
                <a:lnTo>
                  <a:pt x="140425" y="13715"/>
                </a:lnTo>
                <a:lnTo>
                  <a:pt x="139038" y="10335"/>
                </a:lnTo>
                <a:lnTo>
                  <a:pt x="137631" y="6973"/>
                </a:lnTo>
                <a:lnTo>
                  <a:pt x="133084" y="2642"/>
                </a:lnTo>
                <a:lnTo>
                  <a:pt x="130517" y="875"/>
                </a:lnTo>
                <a:lnTo>
                  <a:pt x="127407" y="0"/>
                </a:lnTo>
                <a:lnTo>
                  <a:pt x="120128" y="0"/>
                </a:lnTo>
                <a:lnTo>
                  <a:pt x="115606" y="914"/>
                </a:lnTo>
                <a:lnTo>
                  <a:pt x="110134" y="2754"/>
                </a:lnTo>
                <a:lnTo>
                  <a:pt x="104658" y="4583"/>
                </a:lnTo>
                <a:lnTo>
                  <a:pt x="98743" y="7376"/>
                </a:lnTo>
                <a:lnTo>
                  <a:pt x="92368" y="11113"/>
                </a:lnTo>
                <a:lnTo>
                  <a:pt x="81839" y="18076"/>
                </a:lnTo>
                <a:lnTo>
                  <a:pt x="71005" y="26578"/>
                </a:lnTo>
                <a:lnTo>
                  <a:pt x="65331" y="31521"/>
                </a:lnTo>
                <a:lnTo>
                  <a:pt x="56273" y="40206"/>
                </a:lnTo>
                <a:lnTo>
                  <a:pt x="47115" y="49960"/>
                </a:lnTo>
                <a:lnTo>
                  <a:pt x="42328" y="55438"/>
                </a:lnTo>
                <a:lnTo>
                  <a:pt x="34104" y="65385"/>
                </a:lnTo>
                <a:lnTo>
                  <a:pt x="26823" y="74955"/>
                </a:lnTo>
                <a:lnTo>
                  <a:pt x="18346" y="87466"/>
                </a:lnTo>
                <a:lnTo>
                  <a:pt x="12228" y="98017"/>
                </a:lnTo>
                <a:lnTo>
                  <a:pt x="8268" y="105462"/>
                </a:lnTo>
                <a:lnTo>
                  <a:pt x="5233" y="112838"/>
                </a:lnTo>
                <a:lnTo>
                  <a:pt x="3135" y="120143"/>
                </a:lnTo>
                <a:lnTo>
                  <a:pt x="1054" y="127443"/>
                </a:lnTo>
                <a:lnTo>
                  <a:pt x="0" y="134352"/>
                </a:lnTo>
                <a:lnTo>
                  <a:pt x="0" y="140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428403" y="6010789"/>
            <a:ext cx="136767" cy="187409"/>
          </a:xfrm>
          <a:custGeom>
            <a:avLst/>
            <a:gdLst/>
            <a:ahLst/>
            <a:cxnLst/>
            <a:rect l="l" t="t" r="r" b="b"/>
            <a:pathLst>
              <a:path w="136767" h="187409">
                <a:moveTo>
                  <a:pt x="16890" y="173783"/>
                </a:moveTo>
                <a:lnTo>
                  <a:pt x="13107" y="169733"/>
                </a:lnTo>
                <a:lnTo>
                  <a:pt x="10478" y="164257"/>
                </a:lnTo>
                <a:lnTo>
                  <a:pt x="7796" y="158656"/>
                </a:lnTo>
                <a:lnTo>
                  <a:pt x="7851" y="173668"/>
                </a:lnTo>
                <a:lnTo>
                  <a:pt x="12639" y="178787"/>
                </a:lnTo>
                <a:lnTo>
                  <a:pt x="18884" y="182280"/>
                </a:lnTo>
                <a:lnTo>
                  <a:pt x="25044" y="185681"/>
                </a:lnTo>
                <a:lnTo>
                  <a:pt x="32435" y="187409"/>
                </a:lnTo>
                <a:lnTo>
                  <a:pt x="40881" y="187409"/>
                </a:lnTo>
                <a:lnTo>
                  <a:pt x="46016" y="187173"/>
                </a:lnTo>
                <a:lnTo>
                  <a:pt x="58263" y="184796"/>
                </a:lnTo>
                <a:lnTo>
                  <a:pt x="70789" y="179878"/>
                </a:lnTo>
                <a:lnTo>
                  <a:pt x="80540" y="174508"/>
                </a:lnTo>
                <a:lnTo>
                  <a:pt x="91059" y="167386"/>
                </a:lnTo>
                <a:lnTo>
                  <a:pt x="101714" y="158835"/>
                </a:lnTo>
                <a:lnTo>
                  <a:pt x="108455" y="152796"/>
                </a:lnTo>
                <a:lnTo>
                  <a:pt x="117191" y="144404"/>
                </a:lnTo>
                <a:lnTo>
                  <a:pt x="126365" y="134995"/>
                </a:lnTo>
                <a:lnTo>
                  <a:pt x="135943" y="124608"/>
                </a:lnTo>
                <a:lnTo>
                  <a:pt x="136767" y="122451"/>
                </a:lnTo>
                <a:lnTo>
                  <a:pt x="136767" y="115287"/>
                </a:lnTo>
                <a:lnTo>
                  <a:pt x="131281" y="113015"/>
                </a:lnTo>
                <a:lnTo>
                  <a:pt x="126132" y="118045"/>
                </a:lnTo>
                <a:lnTo>
                  <a:pt x="115797" y="127580"/>
                </a:lnTo>
                <a:lnTo>
                  <a:pt x="105860" y="135965"/>
                </a:lnTo>
                <a:lnTo>
                  <a:pt x="96348" y="143178"/>
                </a:lnTo>
                <a:lnTo>
                  <a:pt x="87288" y="149195"/>
                </a:lnTo>
                <a:lnTo>
                  <a:pt x="75835" y="155363"/>
                </a:lnTo>
                <a:lnTo>
                  <a:pt x="63744" y="159705"/>
                </a:lnTo>
                <a:lnTo>
                  <a:pt x="52757" y="161158"/>
                </a:lnTo>
                <a:lnTo>
                  <a:pt x="48487" y="161158"/>
                </a:lnTo>
                <a:lnTo>
                  <a:pt x="44829" y="160207"/>
                </a:lnTo>
                <a:lnTo>
                  <a:pt x="41885" y="158353"/>
                </a:lnTo>
                <a:lnTo>
                  <a:pt x="38915" y="156485"/>
                </a:lnTo>
                <a:lnTo>
                  <a:pt x="36730" y="153868"/>
                </a:lnTo>
                <a:lnTo>
                  <a:pt x="35167" y="150401"/>
                </a:lnTo>
                <a:lnTo>
                  <a:pt x="33566" y="146819"/>
                </a:lnTo>
                <a:lnTo>
                  <a:pt x="32767" y="142186"/>
                </a:lnTo>
                <a:lnTo>
                  <a:pt x="32767" y="136634"/>
                </a:lnTo>
                <a:lnTo>
                  <a:pt x="33724" y="127308"/>
                </a:lnTo>
                <a:lnTo>
                  <a:pt x="37261" y="115227"/>
                </a:lnTo>
                <a:lnTo>
                  <a:pt x="43383" y="101963"/>
                </a:lnTo>
                <a:lnTo>
                  <a:pt x="47979" y="93830"/>
                </a:lnTo>
                <a:lnTo>
                  <a:pt x="54716" y="83251"/>
                </a:lnTo>
                <a:lnTo>
                  <a:pt x="62219" y="72835"/>
                </a:lnTo>
                <a:lnTo>
                  <a:pt x="70462" y="62619"/>
                </a:lnTo>
                <a:lnTo>
                  <a:pt x="75175" y="57210"/>
                </a:lnTo>
                <a:lnTo>
                  <a:pt x="84303" y="47456"/>
                </a:lnTo>
                <a:lnTo>
                  <a:pt x="93312" y="38783"/>
                </a:lnTo>
                <a:lnTo>
                  <a:pt x="102160" y="31227"/>
                </a:lnTo>
                <a:lnTo>
                  <a:pt x="106647" y="27806"/>
                </a:lnTo>
                <a:lnTo>
                  <a:pt x="120869" y="20002"/>
                </a:lnTo>
                <a:lnTo>
                  <a:pt x="125145" y="19948"/>
                </a:lnTo>
                <a:lnTo>
                  <a:pt x="125820" y="22831"/>
                </a:lnTo>
                <a:lnTo>
                  <a:pt x="125820" y="27338"/>
                </a:lnTo>
                <a:lnTo>
                  <a:pt x="123497" y="33408"/>
                </a:lnTo>
                <a:lnTo>
                  <a:pt x="118871" y="40889"/>
                </a:lnTo>
                <a:lnTo>
                  <a:pt x="110773" y="52813"/>
                </a:lnTo>
                <a:lnTo>
                  <a:pt x="102869" y="62507"/>
                </a:lnTo>
                <a:lnTo>
                  <a:pt x="98833" y="64738"/>
                </a:lnTo>
                <a:lnTo>
                  <a:pt x="95366" y="63522"/>
                </a:lnTo>
                <a:lnTo>
                  <a:pt x="91885" y="64120"/>
                </a:lnTo>
                <a:lnTo>
                  <a:pt x="83746" y="71828"/>
                </a:lnTo>
                <a:lnTo>
                  <a:pt x="78371" y="76896"/>
                </a:lnTo>
                <a:lnTo>
                  <a:pt x="73356" y="82534"/>
                </a:lnTo>
                <a:lnTo>
                  <a:pt x="68849" y="88593"/>
                </a:lnTo>
                <a:lnTo>
                  <a:pt x="63931" y="95145"/>
                </a:lnTo>
                <a:lnTo>
                  <a:pt x="61545" y="100757"/>
                </a:lnTo>
                <a:lnTo>
                  <a:pt x="61545" y="108910"/>
                </a:lnTo>
                <a:lnTo>
                  <a:pt x="62866" y="111769"/>
                </a:lnTo>
                <a:lnTo>
                  <a:pt x="65493" y="114181"/>
                </a:lnTo>
                <a:lnTo>
                  <a:pt x="69391" y="116861"/>
                </a:lnTo>
                <a:lnTo>
                  <a:pt x="78566" y="116726"/>
                </a:lnTo>
                <a:lnTo>
                  <a:pt x="75196" y="111298"/>
                </a:lnTo>
                <a:lnTo>
                  <a:pt x="72567" y="111298"/>
                </a:lnTo>
                <a:lnTo>
                  <a:pt x="69865" y="109444"/>
                </a:lnTo>
                <a:lnTo>
                  <a:pt x="67985" y="105710"/>
                </a:lnTo>
                <a:lnTo>
                  <a:pt x="67985" y="102244"/>
                </a:lnTo>
                <a:lnTo>
                  <a:pt x="70016" y="97772"/>
                </a:lnTo>
                <a:lnTo>
                  <a:pt x="74004" y="92451"/>
                </a:lnTo>
                <a:lnTo>
                  <a:pt x="78310" y="86684"/>
                </a:lnTo>
                <a:lnTo>
                  <a:pt x="83073" y="81327"/>
                </a:lnTo>
                <a:lnTo>
                  <a:pt x="88163" y="76525"/>
                </a:lnTo>
                <a:lnTo>
                  <a:pt x="90820" y="76641"/>
                </a:lnTo>
                <a:lnTo>
                  <a:pt x="94477" y="77897"/>
                </a:lnTo>
                <a:lnTo>
                  <a:pt x="98527" y="77083"/>
                </a:lnTo>
                <a:lnTo>
                  <a:pt x="107671" y="66798"/>
                </a:lnTo>
                <a:lnTo>
                  <a:pt x="117162" y="55006"/>
                </a:lnTo>
                <a:lnTo>
                  <a:pt x="124358" y="44280"/>
                </a:lnTo>
                <a:lnTo>
                  <a:pt x="129682" y="35644"/>
                </a:lnTo>
                <a:lnTo>
                  <a:pt x="132270" y="28620"/>
                </a:lnTo>
                <a:lnTo>
                  <a:pt x="132270" y="19962"/>
                </a:lnTo>
                <a:lnTo>
                  <a:pt x="130190" y="15908"/>
                </a:lnTo>
                <a:lnTo>
                  <a:pt x="127090" y="13000"/>
                </a:lnTo>
                <a:lnTo>
                  <a:pt x="123534" y="13000"/>
                </a:lnTo>
                <a:lnTo>
                  <a:pt x="111343" y="17046"/>
                </a:lnTo>
                <a:lnTo>
                  <a:pt x="98135" y="26198"/>
                </a:lnTo>
                <a:lnTo>
                  <a:pt x="92745" y="30672"/>
                </a:lnTo>
                <a:lnTo>
                  <a:pt x="83787" y="38884"/>
                </a:lnTo>
                <a:lnTo>
                  <a:pt x="74708" y="48153"/>
                </a:lnTo>
                <a:lnTo>
                  <a:pt x="65544" y="58443"/>
                </a:lnTo>
                <a:lnTo>
                  <a:pt x="58357" y="67277"/>
                </a:lnTo>
                <a:lnTo>
                  <a:pt x="50731" y="77661"/>
                </a:lnTo>
                <a:lnTo>
                  <a:pt x="43839" y="88217"/>
                </a:lnTo>
                <a:lnTo>
                  <a:pt x="37706" y="98903"/>
                </a:lnTo>
                <a:lnTo>
                  <a:pt x="31062" y="113407"/>
                </a:lnTo>
                <a:lnTo>
                  <a:pt x="27506" y="125538"/>
                </a:lnTo>
                <a:lnTo>
                  <a:pt x="26315" y="136634"/>
                </a:lnTo>
                <a:lnTo>
                  <a:pt x="26315" y="143100"/>
                </a:lnTo>
                <a:lnTo>
                  <a:pt x="27320" y="148612"/>
                </a:lnTo>
                <a:lnTo>
                  <a:pt x="29300" y="153033"/>
                </a:lnTo>
                <a:lnTo>
                  <a:pt x="31344" y="157630"/>
                </a:lnTo>
                <a:lnTo>
                  <a:pt x="34419" y="161248"/>
                </a:lnTo>
                <a:lnTo>
                  <a:pt x="38428" y="163815"/>
                </a:lnTo>
                <a:lnTo>
                  <a:pt x="42443" y="166327"/>
                </a:lnTo>
                <a:lnTo>
                  <a:pt x="47256" y="167598"/>
                </a:lnTo>
                <a:lnTo>
                  <a:pt x="54399" y="167568"/>
                </a:lnTo>
                <a:lnTo>
                  <a:pt x="65649" y="165865"/>
                </a:lnTo>
                <a:lnTo>
                  <a:pt x="77760" y="161569"/>
                </a:lnTo>
                <a:lnTo>
                  <a:pt x="90665" y="154695"/>
                </a:lnTo>
                <a:lnTo>
                  <a:pt x="98524" y="149530"/>
                </a:lnTo>
                <a:lnTo>
                  <a:pt x="108630" y="142001"/>
                </a:lnTo>
                <a:lnTo>
                  <a:pt x="119192" y="133193"/>
                </a:lnTo>
                <a:lnTo>
                  <a:pt x="115658" y="136809"/>
                </a:lnTo>
                <a:lnTo>
                  <a:pt x="106306" y="145969"/>
                </a:lnTo>
                <a:lnTo>
                  <a:pt x="97497" y="153947"/>
                </a:lnTo>
                <a:lnTo>
                  <a:pt x="88781" y="161028"/>
                </a:lnTo>
                <a:lnTo>
                  <a:pt x="78246" y="168338"/>
                </a:lnTo>
                <a:lnTo>
                  <a:pt x="67960" y="174089"/>
                </a:lnTo>
                <a:lnTo>
                  <a:pt x="57032" y="178378"/>
                </a:lnTo>
                <a:lnTo>
                  <a:pt x="43964" y="180799"/>
                </a:lnTo>
                <a:lnTo>
                  <a:pt x="32061" y="180168"/>
                </a:lnTo>
                <a:lnTo>
                  <a:pt x="22010" y="176641"/>
                </a:lnTo>
                <a:lnTo>
                  <a:pt x="16890" y="173783"/>
                </a:lnTo>
                <a:close/>
              </a:path>
              <a:path w="136767" h="187409">
                <a:moveTo>
                  <a:pt x="146785" y="16099"/>
                </a:moveTo>
                <a:lnTo>
                  <a:pt x="145227" y="12341"/>
                </a:lnTo>
                <a:lnTo>
                  <a:pt x="143600" y="8391"/>
                </a:lnTo>
                <a:lnTo>
                  <a:pt x="141198" y="5332"/>
                </a:lnTo>
                <a:lnTo>
                  <a:pt x="138127" y="3222"/>
                </a:lnTo>
                <a:lnTo>
                  <a:pt x="136939" y="2472"/>
                </a:lnTo>
                <a:lnTo>
                  <a:pt x="126746" y="0"/>
                </a:lnTo>
                <a:lnTo>
                  <a:pt x="112334" y="2942"/>
                </a:lnTo>
                <a:lnTo>
                  <a:pt x="106682" y="4821"/>
                </a:lnTo>
                <a:lnTo>
                  <a:pt x="100507" y="7743"/>
                </a:lnTo>
                <a:lnTo>
                  <a:pt x="93955" y="11567"/>
                </a:lnTo>
                <a:lnTo>
                  <a:pt x="82995" y="18836"/>
                </a:lnTo>
                <a:lnTo>
                  <a:pt x="72161" y="27353"/>
                </a:lnTo>
                <a:lnTo>
                  <a:pt x="66138" y="32606"/>
                </a:lnTo>
                <a:lnTo>
                  <a:pt x="57055" y="41339"/>
                </a:lnTo>
                <a:lnTo>
                  <a:pt x="47929" y="51063"/>
                </a:lnTo>
                <a:lnTo>
                  <a:pt x="42937" y="56779"/>
                </a:lnTo>
                <a:lnTo>
                  <a:pt x="34709" y="66737"/>
                </a:lnTo>
                <a:lnTo>
                  <a:pt x="27431" y="76298"/>
                </a:lnTo>
                <a:lnTo>
                  <a:pt x="18721" y="89174"/>
                </a:lnTo>
                <a:lnTo>
                  <a:pt x="12613" y="99742"/>
                </a:lnTo>
                <a:lnTo>
                  <a:pt x="8559" y="107338"/>
                </a:lnTo>
                <a:lnTo>
                  <a:pt x="5410" y="115006"/>
                </a:lnTo>
                <a:lnTo>
                  <a:pt x="3265" y="122501"/>
                </a:lnTo>
                <a:lnTo>
                  <a:pt x="1104" y="130069"/>
                </a:lnTo>
                <a:lnTo>
                  <a:pt x="0" y="137358"/>
                </a:lnTo>
                <a:lnTo>
                  <a:pt x="0" y="152866"/>
                </a:lnTo>
                <a:lnTo>
                  <a:pt x="1576" y="160574"/>
                </a:lnTo>
                <a:lnTo>
                  <a:pt x="4676" y="167040"/>
                </a:lnTo>
                <a:lnTo>
                  <a:pt x="7851" y="173668"/>
                </a:lnTo>
                <a:lnTo>
                  <a:pt x="7796" y="158656"/>
                </a:lnTo>
                <a:lnTo>
                  <a:pt x="6454" y="151887"/>
                </a:lnTo>
                <a:lnTo>
                  <a:pt x="6454" y="137955"/>
                </a:lnTo>
                <a:lnTo>
                  <a:pt x="7470" y="131274"/>
                </a:lnTo>
                <a:lnTo>
                  <a:pt x="9464" y="124265"/>
                </a:lnTo>
                <a:lnTo>
                  <a:pt x="11483" y="117216"/>
                </a:lnTo>
                <a:lnTo>
                  <a:pt x="14467" y="109977"/>
                </a:lnTo>
                <a:lnTo>
                  <a:pt x="18287" y="102766"/>
                </a:lnTo>
                <a:lnTo>
                  <a:pt x="25191" y="90995"/>
                </a:lnTo>
                <a:lnTo>
                  <a:pt x="32640" y="80097"/>
                </a:lnTo>
                <a:lnTo>
                  <a:pt x="36235" y="75276"/>
                </a:lnTo>
                <a:lnTo>
                  <a:pt x="44023" y="65495"/>
                </a:lnTo>
                <a:lnTo>
                  <a:pt x="52743" y="55353"/>
                </a:lnTo>
                <a:lnTo>
                  <a:pt x="58190" y="49435"/>
                </a:lnTo>
                <a:lnTo>
                  <a:pt x="67294" y="40322"/>
                </a:lnTo>
                <a:lnTo>
                  <a:pt x="76301" y="32277"/>
                </a:lnTo>
                <a:lnTo>
                  <a:pt x="87491" y="23533"/>
                </a:lnTo>
                <a:lnTo>
                  <a:pt x="97207" y="17129"/>
                </a:lnTo>
                <a:lnTo>
                  <a:pt x="103380" y="13522"/>
                </a:lnTo>
                <a:lnTo>
                  <a:pt x="109159" y="10804"/>
                </a:lnTo>
                <a:lnTo>
                  <a:pt x="114390" y="9040"/>
                </a:lnTo>
                <a:lnTo>
                  <a:pt x="119494" y="7323"/>
                </a:lnTo>
                <a:lnTo>
                  <a:pt x="123724" y="6458"/>
                </a:lnTo>
                <a:lnTo>
                  <a:pt x="129974" y="6458"/>
                </a:lnTo>
                <a:lnTo>
                  <a:pt x="134481" y="8532"/>
                </a:lnTo>
                <a:lnTo>
                  <a:pt x="138113" y="12009"/>
                </a:lnTo>
                <a:lnTo>
                  <a:pt x="140489" y="17776"/>
                </a:lnTo>
                <a:lnTo>
                  <a:pt x="141112" y="21280"/>
                </a:lnTo>
                <a:lnTo>
                  <a:pt x="141071" y="26901"/>
                </a:lnTo>
                <a:lnTo>
                  <a:pt x="138787" y="38514"/>
                </a:lnTo>
                <a:lnTo>
                  <a:pt x="133045" y="51368"/>
                </a:lnTo>
                <a:lnTo>
                  <a:pt x="127988" y="59779"/>
                </a:lnTo>
                <a:lnTo>
                  <a:pt x="120675" y="70144"/>
                </a:lnTo>
                <a:lnTo>
                  <a:pt x="112334" y="80234"/>
                </a:lnTo>
                <a:lnTo>
                  <a:pt x="106702" y="86337"/>
                </a:lnTo>
                <a:lnTo>
                  <a:pt x="97440" y="95460"/>
                </a:lnTo>
                <a:lnTo>
                  <a:pt x="88585" y="103007"/>
                </a:lnTo>
                <a:lnTo>
                  <a:pt x="78993" y="110488"/>
                </a:lnTo>
                <a:lnTo>
                  <a:pt x="75196" y="111298"/>
                </a:lnTo>
                <a:lnTo>
                  <a:pt x="78566" y="116726"/>
                </a:lnTo>
                <a:lnTo>
                  <a:pt x="92558" y="108086"/>
                </a:lnTo>
                <a:lnTo>
                  <a:pt x="98568" y="103106"/>
                </a:lnTo>
                <a:lnTo>
                  <a:pt x="107701" y="94536"/>
                </a:lnTo>
                <a:lnTo>
                  <a:pt x="117147" y="84514"/>
                </a:lnTo>
                <a:lnTo>
                  <a:pt x="124774" y="75381"/>
                </a:lnTo>
                <a:lnTo>
                  <a:pt x="132238" y="65051"/>
                </a:lnTo>
                <a:lnTo>
                  <a:pt x="138686" y="54493"/>
                </a:lnTo>
                <a:lnTo>
                  <a:pt x="141425" y="49182"/>
                </a:lnTo>
                <a:lnTo>
                  <a:pt x="146023" y="36738"/>
                </a:lnTo>
                <a:lnTo>
                  <a:pt x="147563" y="25243"/>
                </a:lnTo>
                <a:lnTo>
                  <a:pt x="147563" y="20445"/>
                </a:lnTo>
                <a:lnTo>
                  <a:pt x="146785" y="16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560241" y="6082056"/>
            <a:ext cx="71866" cy="79131"/>
          </a:xfrm>
          <a:custGeom>
            <a:avLst/>
            <a:gdLst/>
            <a:ahLst/>
            <a:cxnLst/>
            <a:rect l="l" t="t" r="r" b="b"/>
            <a:pathLst>
              <a:path w="71866" h="79131">
                <a:moveTo>
                  <a:pt x="0" y="48206"/>
                </a:moveTo>
                <a:lnTo>
                  <a:pt x="0" y="53999"/>
                </a:lnTo>
                <a:lnTo>
                  <a:pt x="1000" y="59244"/>
                </a:lnTo>
                <a:lnTo>
                  <a:pt x="3020" y="63943"/>
                </a:lnTo>
                <a:lnTo>
                  <a:pt x="5029" y="68640"/>
                </a:lnTo>
                <a:lnTo>
                  <a:pt x="7733" y="72348"/>
                </a:lnTo>
                <a:lnTo>
                  <a:pt x="11109" y="75055"/>
                </a:lnTo>
                <a:lnTo>
                  <a:pt x="14489" y="77773"/>
                </a:lnTo>
                <a:lnTo>
                  <a:pt x="17132" y="64057"/>
                </a:lnTo>
                <a:lnTo>
                  <a:pt x="13751" y="61631"/>
                </a:lnTo>
                <a:lnTo>
                  <a:pt x="13751" y="56130"/>
                </a:lnTo>
                <a:lnTo>
                  <a:pt x="14665" y="51687"/>
                </a:lnTo>
                <a:lnTo>
                  <a:pt x="16509" y="43469"/>
                </a:lnTo>
                <a:lnTo>
                  <a:pt x="17536" y="40398"/>
                </a:lnTo>
                <a:lnTo>
                  <a:pt x="19544" y="37324"/>
                </a:lnTo>
                <a:lnTo>
                  <a:pt x="22553" y="34274"/>
                </a:lnTo>
                <a:lnTo>
                  <a:pt x="25563" y="31240"/>
                </a:lnTo>
                <a:lnTo>
                  <a:pt x="29235" y="28230"/>
                </a:lnTo>
                <a:lnTo>
                  <a:pt x="33562" y="25246"/>
                </a:lnTo>
                <a:lnTo>
                  <a:pt x="37882" y="22287"/>
                </a:lnTo>
                <a:lnTo>
                  <a:pt x="43102" y="18961"/>
                </a:lnTo>
                <a:lnTo>
                  <a:pt x="49197" y="15288"/>
                </a:lnTo>
                <a:lnTo>
                  <a:pt x="45449" y="21523"/>
                </a:lnTo>
                <a:lnTo>
                  <a:pt x="42619" y="27061"/>
                </a:lnTo>
                <a:lnTo>
                  <a:pt x="40716" y="31863"/>
                </a:lnTo>
                <a:lnTo>
                  <a:pt x="38808" y="36676"/>
                </a:lnTo>
                <a:lnTo>
                  <a:pt x="37843" y="41388"/>
                </a:lnTo>
                <a:lnTo>
                  <a:pt x="37843" y="49160"/>
                </a:lnTo>
                <a:lnTo>
                  <a:pt x="38480" y="52462"/>
                </a:lnTo>
                <a:lnTo>
                  <a:pt x="39723" y="55904"/>
                </a:lnTo>
                <a:lnTo>
                  <a:pt x="32320" y="61339"/>
                </a:lnTo>
                <a:lnTo>
                  <a:pt x="27035" y="64057"/>
                </a:lnTo>
                <a:lnTo>
                  <a:pt x="26001" y="78675"/>
                </a:lnTo>
                <a:lnTo>
                  <a:pt x="36175" y="73389"/>
                </a:lnTo>
                <a:lnTo>
                  <a:pt x="47548" y="62179"/>
                </a:lnTo>
                <a:lnTo>
                  <a:pt x="53046" y="62481"/>
                </a:lnTo>
                <a:lnTo>
                  <a:pt x="57261" y="61887"/>
                </a:lnTo>
                <a:lnTo>
                  <a:pt x="60195" y="60425"/>
                </a:lnTo>
                <a:lnTo>
                  <a:pt x="63144" y="58953"/>
                </a:lnTo>
                <a:lnTo>
                  <a:pt x="67017" y="56018"/>
                </a:lnTo>
                <a:lnTo>
                  <a:pt x="71866" y="51612"/>
                </a:lnTo>
                <a:lnTo>
                  <a:pt x="71866" y="44232"/>
                </a:lnTo>
                <a:lnTo>
                  <a:pt x="68630" y="46669"/>
                </a:lnTo>
                <a:lnTo>
                  <a:pt x="65595" y="48920"/>
                </a:lnTo>
                <a:lnTo>
                  <a:pt x="62341" y="50900"/>
                </a:lnTo>
                <a:lnTo>
                  <a:pt x="58658" y="51838"/>
                </a:lnTo>
                <a:lnTo>
                  <a:pt x="55026" y="49858"/>
                </a:lnTo>
                <a:lnTo>
                  <a:pt x="57899" y="45157"/>
                </a:lnTo>
                <a:lnTo>
                  <a:pt x="60144" y="40128"/>
                </a:lnTo>
                <a:lnTo>
                  <a:pt x="61798" y="34771"/>
                </a:lnTo>
                <a:lnTo>
                  <a:pt x="63446" y="29411"/>
                </a:lnTo>
                <a:lnTo>
                  <a:pt x="64274" y="24979"/>
                </a:lnTo>
                <a:lnTo>
                  <a:pt x="64274" y="17854"/>
                </a:lnTo>
                <a:lnTo>
                  <a:pt x="62722" y="14018"/>
                </a:lnTo>
                <a:lnTo>
                  <a:pt x="59803" y="11695"/>
                </a:lnTo>
                <a:lnTo>
                  <a:pt x="57009" y="11108"/>
                </a:lnTo>
                <a:lnTo>
                  <a:pt x="58698" y="9204"/>
                </a:lnTo>
                <a:lnTo>
                  <a:pt x="59536" y="6043"/>
                </a:lnTo>
                <a:lnTo>
                  <a:pt x="58547" y="2653"/>
                </a:lnTo>
                <a:lnTo>
                  <a:pt x="54593" y="532"/>
                </a:lnTo>
                <a:lnTo>
                  <a:pt x="51879" y="0"/>
                </a:lnTo>
                <a:lnTo>
                  <a:pt x="43585" y="0"/>
                </a:lnTo>
                <a:lnTo>
                  <a:pt x="38340" y="1522"/>
                </a:lnTo>
                <a:lnTo>
                  <a:pt x="32677" y="4556"/>
                </a:lnTo>
                <a:lnTo>
                  <a:pt x="27035" y="7617"/>
                </a:lnTo>
                <a:lnTo>
                  <a:pt x="21729" y="11605"/>
                </a:lnTo>
                <a:lnTo>
                  <a:pt x="16775" y="16559"/>
                </a:lnTo>
                <a:lnTo>
                  <a:pt x="11833" y="21512"/>
                </a:lnTo>
                <a:lnTo>
                  <a:pt x="7783" y="26845"/>
                </a:lnTo>
                <a:lnTo>
                  <a:pt x="4672" y="32571"/>
                </a:lnTo>
                <a:lnTo>
                  <a:pt x="1548" y="38299"/>
                </a:lnTo>
                <a:lnTo>
                  <a:pt x="0" y="43508"/>
                </a:lnTo>
                <a:lnTo>
                  <a:pt x="0" y="48206"/>
                </a:lnTo>
                <a:close/>
              </a:path>
              <a:path w="71866" h="79131">
                <a:moveTo>
                  <a:pt x="23874" y="64057"/>
                </a:moveTo>
                <a:lnTo>
                  <a:pt x="17132" y="64057"/>
                </a:lnTo>
                <a:lnTo>
                  <a:pt x="14489" y="77773"/>
                </a:lnTo>
                <a:lnTo>
                  <a:pt x="18234" y="79131"/>
                </a:lnTo>
                <a:lnTo>
                  <a:pt x="22338" y="79131"/>
                </a:lnTo>
                <a:lnTo>
                  <a:pt x="26001" y="78675"/>
                </a:lnTo>
                <a:lnTo>
                  <a:pt x="27035" y="64057"/>
                </a:lnTo>
                <a:lnTo>
                  <a:pt x="23874" y="64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557023" y="6079147"/>
            <a:ext cx="55180" cy="85272"/>
          </a:xfrm>
          <a:custGeom>
            <a:avLst/>
            <a:gdLst/>
            <a:ahLst/>
            <a:cxnLst/>
            <a:rect l="l" t="t" r="r" b="b"/>
            <a:pathLst>
              <a:path w="55180" h="85272">
                <a:moveTo>
                  <a:pt x="20191" y="63735"/>
                </a:moveTo>
                <a:lnTo>
                  <a:pt x="20191" y="61106"/>
                </a:lnTo>
                <a:lnTo>
                  <a:pt x="20574" y="57399"/>
                </a:lnTo>
                <a:lnTo>
                  <a:pt x="20142" y="38296"/>
                </a:lnTo>
                <a:lnTo>
                  <a:pt x="17856" y="41814"/>
                </a:lnTo>
                <a:lnTo>
                  <a:pt x="16570" y="45673"/>
                </a:lnTo>
                <a:lnTo>
                  <a:pt x="13751" y="58362"/>
                </a:lnTo>
                <a:lnTo>
                  <a:pt x="13751" y="62846"/>
                </a:lnTo>
                <a:lnTo>
                  <a:pt x="15048" y="70185"/>
                </a:lnTo>
                <a:lnTo>
                  <a:pt x="31050" y="70185"/>
                </a:lnTo>
                <a:lnTo>
                  <a:pt x="27086" y="63735"/>
                </a:lnTo>
                <a:lnTo>
                  <a:pt x="20191" y="63735"/>
                </a:lnTo>
                <a:close/>
              </a:path>
              <a:path w="55180" h="85272">
                <a:moveTo>
                  <a:pt x="62722" y="51440"/>
                </a:moveTo>
                <a:lnTo>
                  <a:pt x="64922" y="47376"/>
                </a:lnTo>
                <a:lnTo>
                  <a:pt x="66725" y="43084"/>
                </a:lnTo>
                <a:lnTo>
                  <a:pt x="68097" y="38628"/>
                </a:lnTo>
                <a:lnTo>
                  <a:pt x="69861" y="32926"/>
                </a:lnTo>
                <a:lnTo>
                  <a:pt x="70711" y="28249"/>
                </a:lnTo>
                <a:lnTo>
                  <a:pt x="70711" y="19944"/>
                </a:lnTo>
                <a:lnTo>
                  <a:pt x="70012" y="16974"/>
                </a:lnTo>
                <a:lnTo>
                  <a:pt x="68515" y="14991"/>
                </a:lnTo>
                <a:lnTo>
                  <a:pt x="65224" y="12326"/>
                </a:lnTo>
                <a:lnTo>
                  <a:pt x="65987" y="8961"/>
                </a:lnTo>
                <a:lnTo>
                  <a:pt x="65987" y="5871"/>
                </a:lnTo>
                <a:lnTo>
                  <a:pt x="64324" y="3283"/>
                </a:lnTo>
                <a:lnTo>
                  <a:pt x="61315" y="1656"/>
                </a:lnTo>
                <a:lnTo>
                  <a:pt x="59302" y="781"/>
                </a:lnTo>
                <a:lnTo>
                  <a:pt x="48182" y="0"/>
                </a:lnTo>
                <a:lnTo>
                  <a:pt x="34364" y="4630"/>
                </a:lnTo>
                <a:lnTo>
                  <a:pt x="28446" y="7830"/>
                </a:lnTo>
                <a:lnTo>
                  <a:pt x="22846" y="12056"/>
                </a:lnTo>
                <a:lnTo>
                  <a:pt x="17715" y="17175"/>
                </a:lnTo>
                <a:lnTo>
                  <a:pt x="13665" y="31629"/>
                </a:lnTo>
                <a:lnTo>
                  <a:pt x="17534" y="26485"/>
                </a:lnTo>
                <a:lnTo>
                  <a:pt x="22273" y="21747"/>
                </a:lnTo>
                <a:lnTo>
                  <a:pt x="26974" y="17061"/>
                </a:lnTo>
                <a:lnTo>
                  <a:pt x="32064" y="13211"/>
                </a:lnTo>
                <a:lnTo>
                  <a:pt x="37425" y="10307"/>
                </a:lnTo>
                <a:lnTo>
                  <a:pt x="42580" y="7538"/>
                </a:lnTo>
                <a:lnTo>
                  <a:pt x="47368" y="6127"/>
                </a:lnTo>
                <a:lnTo>
                  <a:pt x="54532" y="6127"/>
                </a:lnTo>
                <a:lnTo>
                  <a:pt x="56767" y="6534"/>
                </a:lnTo>
                <a:lnTo>
                  <a:pt x="59536" y="9126"/>
                </a:lnTo>
                <a:lnTo>
                  <a:pt x="57809" y="11880"/>
                </a:lnTo>
                <a:lnTo>
                  <a:pt x="59573" y="17165"/>
                </a:lnTo>
                <a:lnTo>
                  <a:pt x="62265" y="17734"/>
                </a:lnTo>
                <a:lnTo>
                  <a:pt x="64259" y="20261"/>
                </a:lnTo>
                <a:lnTo>
                  <a:pt x="64259" y="27565"/>
                </a:lnTo>
                <a:lnTo>
                  <a:pt x="63486" y="31715"/>
                </a:lnTo>
                <a:lnTo>
                  <a:pt x="61937" y="36734"/>
                </a:lnTo>
                <a:lnTo>
                  <a:pt x="62722" y="51440"/>
                </a:lnTo>
                <a:close/>
              </a:path>
              <a:path w="55180" h="85272">
                <a:moveTo>
                  <a:pt x="1090" y="63061"/>
                </a:moveTo>
                <a:lnTo>
                  <a:pt x="3275" y="68116"/>
                </a:lnTo>
                <a:lnTo>
                  <a:pt x="5486" y="73285"/>
                </a:lnTo>
                <a:lnTo>
                  <a:pt x="8520" y="77451"/>
                </a:lnTo>
                <a:lnTo>
                  <a:pt x="12305" y="80474"/>
                </a:lnTo>
                <a:lnTo>
                  <a:pt x="16253" y="83661"/>
                </a:lnTo>
                <a:lnTo>
                  <a:pt x="20711" y="85272"/>
                </a:lnTo>
                <a:lnTo>
                  <a:pt x="25552" y="85272"/>
                </a:lnTo>
                <a:lnTo>
                  <a:pt x="30338" y="84640"/>
                </a:lnTo>
                <a:lnTo>
                  <a:pt x="40807" y="79285"/>
                </a:lnTo>
                <a:lnTo>
                  <a:pt x="52195" y="68381"/>
                </a:lnTo>
                <a:lnTo>
                  <a:pt x="57593" y="68548"/>
                </a:lnTo>
                <a:lnTo>
                  <a:pt x="61682" y="67799"/>
                </a:lnTo>
                <a:lnTo>
                  <a:pt x="64857" y="66221"/>
                </a:lnTo>
                <a:lnTo>
                  <a:pt x="68058" y="64624"/>
                </a:lnTo>
                <a:lnTo>
                  <a:pt x="72108" y="61574"/>
                </a:lnTo>
                <a:lnTo>
                  <a:pt x="77266" y="56902"/>
                </a:lnTo>
                <a:lnTo>
                  <a:pt x="78318" y="54526"/>
                </a:lnTo>
                <a:lnTo>
                  <a:pt x="78318" y="47150"/>
                </a:lnTo>
                <a:lnTo>
                  <a:pt x="73151" y="44572"/>
                </a:lnTo>
                <a:lnTo>
                  <a:pt x="66912" y="49230"/>
                </a:lnTo>
                <a:lnTo>
                  <a:pt x="66088" y="49828"/>
                </a:lnTo>
                <a:lnTo>
                  <a:pt x="62722" y="51440"/>
                </a:lnTo>
                <a:lnTo>
                  <a:pt x="61937" y="36734"/>
                </a:lnTo>
                <a:lnTo>
                  <a:pt x="60375" y="41799"/>
                </a:lnTo>
                <a:lnTo>
                  <a:pt x="58215" y="46642"/>
                </a:lnTo>
                <a:lnTo>
                  <a:pt x="55497" y="51084"/>
                </a:lnTo>
                <a:lnTo>
                  <a:pt x="55968" y="55048"/>
                </a:lnTo>
                <a:lnTo>
                  <a:pt x="57948" y="57028"/>
                </a:lnTo>
                <a:lnTo>
                  <a:pt x="61883" y="57967"/>
                </a:lnTo>
                <a:lnTo>
                  <a:pt x="65405" y="57524"/>
                </a:lnTo>
                <a:lnTo>
                  <a:pt x="68870" y="55656"/>
                </a:lnTo>
                <a:lnTo>
                  <a:pt x="66103" y="57931"/>
                </a:lnTo>
                <a:lnTo>
                  <a:pt x="63792" y="59544"/>
                </a:lnTo>
                <a:lnTo>
                  <a:pt x="59536" y="61649"/>
                </a:lnTo>
                <a:lnTo>
                  <a:pt x="55752" y="62132"/>
                </a:lnTo>
                <a:lnTo>
                  <a:pt x="50939" y="61866"/>
                </a:lnTo>
                <a:lnTo>
                  <a:pt x="48296" y="63011"/>
                </a:lnTo>
                <a:lnTo>
                  <a:pt x="46113" y="65517"/>
                </a:lnTo>
                <a:lnTo>
                  <a:pt x="34992" y="75481"/>
                </a:lnTo>
                <a:lnTo>
                  <a:pt x="25552" y="78822"/>
                </a:lnTo>
                <a:lnTo>
                  <a:pt x="22186" y="78822"/>
                </a:lnTo>
                <a:lnTo>
                  <a:pt x="19163" y="77717"/>
                </a:lnTo>
                <a:lnTo>
                  <a:pt x="16355" y="75445"/>
                </a:lnTo>
                <a:lnTo>
                  <a:pt x="13395" y="73094"/>
                </a:lnTo>
                <a:lnTo>
                  <a:pt x="10998" y="69768"/>
                </a:lnTo>
                <a:lnTo>
                  <a:pt x="9204" y="65574"/>
                </a:lnTo>
                <a:lnTo>
                  <a:pt x="7376" y="61308"/>
                </a:lnTo>
                <a:lnTo>
                  <a:pt x="6436" y="56445"/>
                </a:lnTo>
                <a:lnTo>
                  <a:pt x="6436" y="46969"/>
                </a:lnTo>
                <a:lnTo>
                  <a:pt x="7884" y="42231"/>
                </a:lnTo>
                <a:lnTo>
                  <a:pt x="10717" y="37026"/>
                </a:lnTo>
                <a:lnTo>
                  <a:pt x="13665" y="31629"/>
                </a:lnTo>
                <a:lnTo>
                  <a:pt x="17715" y="17175"/>
                </a:lnTo>
                <a:lnTo>
                  <a:pt x="12546" y="22371"/>
                </a:lnTo>
                <a:lnTo>
                  <a:pt x="8290" y="28008"/>
                </a:lnTo>
                <a:lnTo>
                  <a:pt x="5064" y="33940"/>
                </a:lnTo>
                <a:lnTo>
                  <a:pt x="1699" y="40100"/>
                </a:lnTo>
                <a:lnTo>
                  <a:pt x="0" y="45878"/>
                </a:lnTo>
                <a:lnTo>
                  <a:pt x="0" y="57334"/>
                </a:lnTo>
                <a:lnTo>
                  <a:pt x="1090" y="63061"/>
                </a:lnTo>
                <a:close/>
              </a:path>
              <a:path w="55180" h="85272">
                <a:moveTo>
                  <a:pt x="23658" y="44799"/>
                </a:moveTo>
                <a:lnTo>
                  <a:pt x="25422" y="42120"/>
                </a:lnTo>
                <a:lnTo>
                  <a:pt x="28065" y="39452"/>
                </a:lnTo>
                <a:lnTo>
                  <a:pt x="30923" y="36569"/>
                </a:lnTo>
                <a:lnTo>
                  <a:pt x="34451" y="33660"/>
                </a:lnTo>
                <a:lnTo>
                  <a:pt x="38606" y="30816"/>
                </a:lnTo>
                <a:lnTo>
                  <a:pt x="40182" y="29735"/>
                </a:lnTo>
                <a:lnTo>
                  <a:pt x="43675" y="27439"/>
                </a:lnTo>
                <a:lnTo>
                  <a:pt x="42619" y="29596"/>
                </a:lnTo>
                <a:lnTo>
                  <a:pt x="40932" y="33570"/>
                </a:lnTo>
                <a:lnTo>
                  <a:pt x="38887" y="38754"/>
                </a:lnTo>
                <a:lnTo>
                  <a:pt x="37843" y="43909"/>
                </a:lnTo>
                <a:lnTo>
                  <a:pt x="37843" y="51681"/>
                </a:lnTo>
                <a:lnTo>
                  <a:pt x="38275" y="54591"/>
                </a:lnTo>
                <a:lnTo>
                  <a:pt x="39152" y="57575"/>
                </a:lnTo>
                <a:lnTo>
                  <a:pt x="31280" y="63111"/>
                </a:lnTo>
                <a:lnTo>
                  <a:pt x="28115" y="63735"/>
                </a:lnTo>
                <a:lnTo>
                  <a:pt x="27086" y="63735"/>
                </a:lnTo>
                <a:lnTo>
                  <a:pt x="31050" y="70185"/>
                </a:lnTo>
                <a:lnTo>
                  <a:pt x="36687" y="67392"/>
                </a:lnTo>
                <a:lnTo>
                  <a:pt x="44856" y="61423"/>
                </a:lnTo>
                <a:lnTo>
                  <a:pt x="45986" y="57726"/>
                </a:lnTo>
                <a:lnTo>
                  <a:pt x="44866" y="54630"/>
                </a:lnTo>
                <a:lnTo>
                  <a:pt x="44297" y="51657"/>
                </a:lnTo>
                <a:lnTo>
                  <a:pt x="44297" y="44723"/>
                </a:lnTo>
                <a:lnTo>
                  <a:pt x="45172" y="40367"/>
                </a:lnTo>
                <a:lnTo>
                  <a:pt x="46925" y="35960"/>
                </a:lnTo>
                <a:lnTo>
                  <a:pt x="48765" y="31323"/>
                </a:lnTo>
                <a:lnTo>
                  <a:pt x="51548" y="25901"/>
                </a:lnTo>
                <a:lnTo>
                  <a:pt x="55180" y="19854"/>
                </a:lnTo>
                <a:lnTo>
                  <a:pt x="50759" y="15436"/>
                </a:lnTo>
                <a:lnTo>
                  <a:pt x="44715" y="19069"/>
                </a:lnTo>
                <a:lnTo>
                  <a:pt x="39394" y="22446"/>
                </a:lnTo>
                <a:lnTo>
                  <a:pt x="34949" y="25506"/>
                </a:lnTo>
                <a:lnTo>
                  <a:pt x="30477" y="28580"/>
                </a:lnTo>
                <a:lnTo>
                  <a:pt x="26617" y="31756"/>
                </a:lnTo>
                <a:lnTo>
                  <a:pt x="23478" y="34916"/>
                </a:lnTo>
                <a:lnTo>
                  <a:pt x="20142" y="38296"/>
                </a:lnTo>
                <a:lnTo>
                  <a:pt x="20574" y="57399"/>
                </a:lnTo>
                <a:lnTo>
                  <a:pt x="22769" y="47390"/>
                </a:lnTo>
                <a:lnTo>
                  <a:pt x="23658" y="447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631349" y="6078646"/>
            <a:ext cx="67363" cy="82105"/>
          </a:xfrm>
          <a:custGeom>
            <a:avLst/>
            <a:gdLst/>
            <a:ahLst/>
            <a:cxnLst/>
            <a:rect l="l" t="t" r="r" b="b"/>
            <a:pathLst>
              <a:path w="67363" h="82105">
                <a:moveTo>
                  <a:pt x="21463" y="65595"/>
                </a:moveTo>
                <a:lnTo>
                  <a:pt x="21463" y="70956"/>
                </a:lnTo>
                <a:lnTo>
                  <a:pt x="22492" y="75041"/>
                </a:lnTo>
                <a:lnTo>
                  <a:pt x="24551" y="77875"/>
                </a:lnTo>
                <a:lnTo>
                  <a:pt x="26607" y="80683"/>
                </a:lnTo>
                <a:lnTo>
                  <a:pt x="29174" y="82105"/>
                </a:lnTo>
                <a:lnTo>
                  <a:pt x="34888" y="82105"/>
                </a:lnTo>
                <a:lnTo>
                  <a:pt x="37912" y="81025"/>
                </a:lnTo>
                <a:lnTo>
                  <a:pt x="41277" y="78854"/>
                </a:lnTo>
                <a:lnTo>
                  <a:pt x="44654" y="76694"/>
                </a:lnTo>
                <a:lnTo>
                  <a:pt x="48326" y="73775"/>
                </a:lnTo>
                <a:lnTo>
                  <a:pt x="52301" y="70102"/>
                </a:lnTo>
                <a:lnTo>
                  <a:pt x="56249" y="66434"/>
                </a:lnTo>
                <a:lnTo>
                  <a:pt x="61278" y="61415"/>
                </a:lnTo>
                <a:lnTo>
                  <a:pt x="67363" y="55030"/>
                </a:lnTo>
                <a:lnTo>
                  <a:pt x="67363" y="47650"/>
                </a:lnTo>
                <a:lnTo>
                  <a:pt x="65393" y="49247"/>
                </a:lnTo>
                <a:lnTo>
                  <a:pt x="52529" y="58285"/>
                </a:lnTo>
                <a:lnTo>
                  <a:pt x="44032" y="61301"/>
                </a:lnTo>
                <a:lnTo>
                  <a:pt x="39776" y="61301"/>
                </a:lnTo>
                <a:lnTo>
                  <a:pt x="37645" y="59576"/>
                </a:lnTo>
                <a:lnTo>
                  <a:pt x="37645" y="53633"/>
                </a:lnTo>
                <a:lnTo>
                  <a:pt x="38977" y="49924"/>
                </a:lnTo>
                <a:lnTo>
                  <a:pt x="41619" y="45007"/>
                </a:lnTo>
                <a:lnTo>
                  <a:pt x="44262" y="40093"/>
                </a:lnTo>
                <a:lnTo>
                  <a:pt x="47523" y="35546"/>
                </a:lnTo>
                <a:lnTo>
                  <a:pt x="51396" y="31356"/>
                </a:lnTo>
                <a:lnTo>
                  <a:pt x="54712" y="27914"/>
                </a:lnTo>
                <a:lnTo>
                  <a:pt x="57038" y="25286"/>
                </a:lnTo>
                <a:lnTo>
                  <a:pt x="58395" y="23483"/>
                </a:lnTo>
                <a:lnTo>
                  <a:pt x="60425" y="20026"/>
                </a:lnTo>
                <a:lnTo>
                  <a:pt x="60425" y="16052"/>
                </a:lnTo>
                <a:lnTo>
                  <a:pt x="59234" y="11214"/>
                </a:lnTo>
                <a:lnTo>
                  <a:pt x="57391" y="7250"/>
                </a:lnTo>
                <a:lnTo>
                  <a:pt x="54481" y="6159"/>
                </a:lnTo>
                <a:lnTo>
                  <a:pt x="51291" y="6209"/>
                </a:lnTo>
                <a:lnTo>
                  <a:pt x="41053" y="7259"/>
                </a:lnTo>
                <a:lnTo>
                  <a:pt x="24321" y="9677"/>
                </a:lnTo>
                <a:lnTo>
                  <a:pt x="26607" y="5868"/>
                </a:lnTo>
                <a:lnTo>
                  <a:pt x="27738" y="3326"/>
                </a:lnTo>
                <a:lnTo>
                  <a:pt x="25542" y="0"/>
                </a:lnTo>
                <a:lnTo>
                  <a:pt x="22567" y="759"/>
                </a:lnTo>
                <a:lnTo>
                  <a:pt x="19926" y="1789"/>
                </a:lnTo>
                <a:lnTo>
                  <a:pt x="16991" y="4063"/>
                </a:lnTo>
                <a:lnTo>
                  <a:pt x="13755" y="7581"/>
                </a:lnTo>
                <a:lnTo>
                  <a:pt x="10541" y="11113"/>
                </a:lnTo>
                <a:lnTo>
                  <a:pt x="7823" y="14897"/>
                </a:lnTo>
                <a:lnTo>
                  <a:pt x="5615" y="18921"/>
                </a:lnTo>
                <a:lnTo>
                  <a:pt x="3416" y="22961"/>
                </a:lnTo>
                <a:lnTo>
                  <a:pt x="2311" y="26301"/>
                </a:lnTo>
                <a:lnTo>
                  <a:pt x="2311" y="31291"/>
                </a:lnTo>
                <a:lnTo>
                  <a:pt x="4978" y="35394"/>
                </a:lnTo>
                <a:lnTo>
                  <a:pt x="9032" y="37184"/>
                </a:lnTo>
                <a:lnTo>
                  <a:pt x="6973" y="40500"/>
                </a:lnTo>
                <a:lnTo>
                  <a:pt x="3963" y="44499"/>
                </a:lnTo>
                <a:lnTo>
                  <a:pt x="0" y="49197"/>
                </a:lnTo>
                <a:lnTo>
                  <a:pt x="0" y="56351"/>
                </a:lnTo>
                <a:lnTo>
                  <a:pt x="4931" y="51817"/>
                </a:lnTo>
                <a:lnTo>
                  <a:pt x="13362" y="42103"/>
                </a:lnTo>
                <a:lnTo>
                  <a:pt x="19814" y="31583"/>
                </a:lnTo>
                <a:lnTo>
                  <a:pt x="23558" y="30873"/>
                </a:lnTo>
                <a:lnTo>
                  <a:pt x="26431" y="30365"/>
                </a:lnTo>
                <a:lnTo>
                  <a:pt x="29286" y="29858"/>
                </a:lnTo>
                <a:lnTo>
                  <a:pt x="31992" y="29362"/>
                </a:lnTo>
                <a:lnTo>
                  <a:pt x="34570" y="28879"/>
                </a:lnTo>
                <a:lnTo>
                  <a:pt x="37137" y="28407"/>
                </a:lnTo>
                <a:lnTo>
                  <a:pt x="41504" y="27508"/>
                </a:lnTo>
                <a:lnTo>
                  <a:pt x="37605" y="32205"/>
                </a:lnTo>
                <a:lnTo>
                  <a:pt x="34113" y="36917"/>
                </a:lnTo>
                <a:lnTo>
                  <a:pt x="30989" y="41656"/>
                </a:lnTo>
                <a:lnTo>
                  <a:pt x="27877" y="46379"/>
                </a:lnTo>
                <a:lnTo>
                  <a:pt x="25502" y="50774"/>
                </a:lnTo>
                <a:lnTo>
                  <a:pt x="23889" y="54799"/>
                </a:lnTo>
                <a:lnTo>
                  <a:pt x="22277" y="58839"/>
                </a:lnTo>
                <a:lnTo>
                  <a:pt x="21463" y="62445"/>
                </a:lnTo>
                <a:lnTo>
                  <a:pt x="21463" y="655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628127" y="6075417"/>
            <a:ext cx="73814" cy="88557"/>
          </a:xfrm>
          <a:custGeom>
            <a:avLst/>
            <a:gdLst/>
            <a:ahLst/>
            <a:cxnLst/>
            <a:rect l="l" t="t" r="r" b="b"/>
            <a:pathLst>
              <a:path w="73814" h="88557">
                <a:moveTo>
                  <a:pt x="24131" y="56845"/>
                </a:moveTo>
                <a:lnTo>
                  <a:pt x="22326" y="61327"/>
                </a:lnTo>
                <a:lnTo>
                  <a:pt x="21463" y="65250"/>
                </a:lnTo>
                <a:lnTo>
                  <a:pt x="21463" y="74851"/>
                </a:lnTo>
                <a:lnTo>
                  <a:pt x="22708" y="79628"/>
                </a:lnTo>
                <a:lnTo>
                  <a:pt x="25171" y="82994"/>
                </a:lnTo>
                <a:lnTo>
                  <a:pt x="27828" y="86627"/>
                </a:lnTo>
                <a:lnTo>
                  <a:pt x="31395" y="88557"/>
                </a:lnTo>
                <a:lnTo>
                  <a:pt x="38750" y="88557"/>
                </a:lnTo>
                <a:lnTo>
                  <a:pt x="42368" y="87285"/>
                </a:lnTo>
                <a:lnTo>
                  <a:pt x="46241" y="84799"/>
                </a:lnTo>
                <a:lnTo>
                  <a:pt x="49758" y="82537"/>
                </a:lnTo>
                <a:lnTo>
                  <a:pt x="53621" y="79488"/>
                </a:lnTo>
                <a:lnTo>
                  <a:pt x="57711" y="75704"/>
                </a:lnTo>
                <a:lnTo>
                  <a:pt x="61735" y="71972"/>
                </a:lnTo>
                <a:lnTo>
                  <a:pt x="66855" y="66852"/>
                </a:lnTo>
                <a:lnTo>
                  <a:pt x="72910" y="60477"/>
                </a:lnTo>
                <a:lnTo>
                  <a:pt x="73814" y="58256"/>
                </a:lnTo>
                <a:lnTo>
                  <a:pt x="73814" y="50876"/>
                </a:lnTo>
                <a:lnTo>
                  <a:pt x="68544" y="48388"/>
                </a:lnTo>
                <a:lnTo>
                  <a:pt x="54864" y="59627"/>
                </a:lnTo>
                <a:lnTo>
                  <a:pt x="49326" y="61301"/>
                </a:lnTo>
                <a:lnTo>
                  <a:pt x="44096" y="61301"/>
                </a:lnTo>
                <a:lnTo>
                  <a:pt x="44096" y="58266"/>
                </a:lnTo>
                <a:lnTo>
                  <a:pt x="44770" y="41565"/>
                </a:lnTo>
                <a:lnTo>
                  <a:pt x="42001" y="46710"/>
                </a:lnTo>
                <a:lnTo>
                  <a:pt x="39027" y="52232"/>
                </a:lnTo>
                <a:lnTo>
                  <a:pt x="37645" y="56260"/>
                </a:lnTo>
                <a:lnTo>
                  <a:pt x="37645" y="64617"/>
                </a:lnTo>
                <a:lnTo>
                  <a:pt x="41238" y="67753"/>
                </a:lnTo>
                <a:lnTo>
                  <a:pt x="50064" y="67753"/>
                </a:lnTo>
                <a:lnTo>
                  <a:pt x="54877" y="66727"/>
                </a:lnTo>
                <a:lnTo>
                  <a:pt x="65379" y="59041"/>
                </a:lnTo>
                <a:lnTo>
                  <a:pt x="60642" y="63919"/>
                </a:lnTo>
                <a:lnTo>
                  <a:pt x="56592" y="67932"/>
                </a:lnTo>
                <a:lnTo>
                  <a:pt x="53327" y="70967"/>
                </a:lnTo>
                <a:lnTo>
                  <a:pt x="49517" y="74484"/>
                </a:lnTo>
                <a:lnTo>
                  <a:pt x="45961" y="77317"/>
                </a:lnTo>
                <a:lnTo>
                  <a:pt x="42749" y="79362"/>
                </a:lnTo>
                <a:lnTo>
                  <a:pt x="37084" y="83019"/>
                </a:lnTo>
                <a:lnTo>
                  <a:pt x="33249" y="83135"/>
                </a:lnTo>
                <a:lnTo>
                  <a:pt x="30380" y="79197"/>
                </a:lnTo>
                <a:lnTo>
                  <a:pt x="28742" y="76950"/>
                </a:lnTo>
                <a:lnTo>
                  <a:pt x="27903" y="73455"/>
                </a:lnTo>
                <a:lnTo>
                  <a:pt x="27903" y="66114"/>
                </a:lnTo>
                <a:lnTo>
                  <a:pt x="28652" y="62889"/>
                </a:lnTo>
                <a:lnTo>
                  <a:pt x="30099" y="59231"/>
                </a:lnTo>
                <a:lnTo>
                  <a:pt x="31621" y="55408"/>
                </a:lnTo>
                <a:lnTo>
                  <a:pt x="33922" y="51182"/>
                </a:lnTo>
                <a:lnTo>
                  <a:pt x="36907" y="46659"/>
                </a:lnTo>
                <a:lnTo>
                  <a:pt x="39966" y="42012"/>
                </a:lnTo>
                <a:lnTo>
                  <a:pt x="43434" y="37350"/>
                </a:lnTo>
                <a:lnTo>
                  <a:pt x="47207" y="32788"/>
                </a:lnTo>
                <a:lnTo>
                  <a:pt x="44046" y="27584"/>
                </a:lnTo>
                <a:lnTo>
                  <a:pt x="39740" y="28473"/>
                </a:lnTo>
                <a:lnTo>
                  <a:pt x="37198" y="28944"/>
                </a:lnTo>
                <a:lnTo>
                  <a:pt x="29084" y="30427"/>
                </a:lnTo>
                <a:lnTo>
                  <a:pt x="26200" y="30935"/>
                </a:lnTo>
                <a:lnTo>
                  <a:pt x="23990" y="31356"/>
                </a:lnTo>
                <a:lnTo>
                  <a:pt x="20156" y="33375"/>
                </a:lnTo>
                <a:lnTo>
                  <a:pt x="18669" y="36335"/>
                </a:lnTo>
                <a:lnTo>
                  <a:pt x="16930" y="39244"/>
                </a:lnTo>
                <a:lnTo>
                  <a:pt x="18526" y="48118"/>
                </a:lnTo>
                <a:lnTo>
                  <a:pt x="25185" y="37692"/>
                </a:lnTo>
                <a:lnTo>
                  <a:pt x="26531" y="37425"/>
                </a:lnTo>
                <a:lnTo>
                  <a:pt x="30200" y="36777"/>
                </a:lnTo>
                <a:lnTo>
                  <a:pt x="36831" y="35572"/>
                </a:lnTo>
                <a:lnTo>
                  <a:pt x="34952" y="38074"/>
                </a:lnTo>
                <a:lnTo>
                  <a:pt x="31521" y="43117"/>
                </a:lnTo>
                <a:lnTo>
                  <a:pt x="28295" y="47992"/>
                </a:lnTo>
                <a:lnTo>
                  <a:pt x="25808" y="52614"/>
                </a:lnTo>
                <a:lnTo>
                  <a:pt x="24131" y="56845"/>
                </a:lnTo>
                <a:close/>
              </a:path>
              <a:path w="73814" h="88557">
                <a:moveTo>
                  <a:pt x="11037" y="36601"/>
                </a:moveTo>
                <a:lnTo>
                  <a:pt x="8761" y="33642"/>
                </a:lnTo>
                <a:lnTo>
                  <a:pt x="8761" y="30744"/>
                </a:lnTo>
                <a:lnTo>
                  <a:pt x="9273" y="28116"/>
                </a:lnTo>
                <a:lnTo>
                  <a:pt x="11659" y="23699"/>
                </a:lnTo>
                <a:lnTo>
                  <a:pt x="13741" y="19912"/>
                </a:lnTo>
                <a:lnTo>
                  <a:pt x="16322" y="16294"/>
                </a:lnTo>
                <a:lnTo>
                  <a:pt x="19357" y="13003"/>
                </a:lnTo>
                <a:lnTo>
                  <a:pt x="22186" y="9904"/>
                </a:lnTo>
                <a:lnTo>
                  <a:pt x="24728" y="7899"/>
                </a:lnTo>
                <a:lnTo>
                  <a:pt x="26708" y="7834"/>
                </a:lnTo>
                <a:lnTo>
                  <a:pt x="24778" y="11264"/>
                </a:lnTo>
                <a:lnTo>
                  <a:pt x="28044" y="16103"/>
                </a:lnTo>
                <a:lnTo>
                  <a:pt x="33442" y="15276"/>
                </a:lnTo>
                <a:lnTo>
                  <a:pt x="49358" y="13127"/>
                </a:lnTo>
                <a:lnTo>
                  <a:pt x="56174" y="12611"/>
                </a:lnTo>
                <a:lnTo>
                  <a:pt x="58661" y="13334"/>
                </a:lnTo>
                <a:lnTo>
                  <a:pt x="60083" y="17539"/>
                </a:lnTo>
                <a:lnTo>
                  <a:pt x="60425" y="21715"/>
                </a:lnTo>
                <a:lnTo>
                  <a:pt x="59053" y="24765"/>
                </a:lnTo>
                <a:lnTo>
                  <a:pt x="56210" y="28296"/>
                </a:lnTo>
                <a:lnTo>
                  <a:pt x="52260" y="32396"/>
                </a:lnTo>
                <a:lnTo>
                  <a:pt x="48211" y="36752"/>
                </a:lnTo>
                <a:lnTo>
                  <a:pt x="44770" y="41565"/>
                </a:lnTo>
                <a:lnTo>
                  <a:pt x="44096" y="58266"/>
                </a:lnTo>
                <a:lnTo>
                  <a:pt x="44554" y="55573"/>
                </a:lnTo>
                <a:lnTo>
                  <a:pt x="47678" y="49759"/>
                </a:lnTo>
                <a:lnTo>
                  <a:pt x="50180" y="45109"/>
                </a:lnTo>
                <a:lnTo>
                  <a:pt x="53301" y="40741"/>
                </a:lnTo>
                <a:lnTo>
                  <a:pt x="56948" y="36828"/>
                </a:lnTo>
                <a:lnTo>
                  <a:pt x="60250" y="33375"/>
                </a:lnTo>
                <a:lnTo>
                  <a:pt x="62701" y="30632"/>
                </a:lnTo>
                <a:lnTo>
                  <a:pt x="65976" y="26301"/>
                </a:lnTo>
                <a:lnTo>
                  <a:pt x="66880" y="21715"/>
                </a:lnTo>
                <a:lnTo>
                  <a:pt x="66880" y="18936"/>
                </a:lnTo>
                <a:lnTo>
                  <a:pt x="66423" y="16154"/>
                </a:lnTo>
                <a:lnTo>
                  <a:pt x="65495" y="13425"/>
                </a:lnTo>
                <a:lnTo>
                  <a:pt x="64404" y="10134"/>
                </a:lnTo>
                <a:lnTo>
                  <a:pt x="62866" y="8025"/>
                </a:lnTo>
                <a:lnTo>
                  <a:pt x="59742" y="6400"/>
                </a:lnTo>
                <a:lnTo>
                  <a:pt x="56174" y="6160"/>
                </a:lnTo>
                <a:lnTo>
                  <a:pt x="52566" y="6160"/>
                </a:lnTo>
                <a:lnTo>
                  <a:pt x="45060" y="7024"/>
                </a:lnTo>
                <a:lnTo>
                  <a:pt x="33350" y="8774"/>
                </a:lnTo>
                <a:lnTo>
                  <a:pt x="34189" y="5307"/>
                </a:lnTo>
                <a:lnTo>
                  <a:pt x="34189" y="2132"/>
                </a:lnTo>
                <a:lnTo>
                  <a:pt x="32003" y="0"/>
                </a:lnTo>
                <a:lnTo>
                  <a:pt x="27294" y="0"/>
                </a:lnTo>
                <a:lnTo>
                  <a:pt x="24627" y="990"/>
                </a:lnTo>
                <a:lnTo>
                  <a:pt x="21488" y="2211"/>
                </a:lnTo>
                <a:lnTo>
                  <a:pt x="18211" y="4712"/>
                </a:lnTo>
                <a:lnTo>
                  <a:pt x="14604" y="8637"/>
                </a:lnTo>
                <a:lnTo>
                  <a:pt x="11228" y="12330"/>
                </a:lnTo>
                <a:lnTo>
                  <a:pt x="8333" y="16355"/>
                </a:lnTo>
                <a:lnTo>
                  <a:pt x="6008" y="20610"/>
                </a:lnTo>
                <a:lnTo>
                  <a:pt x="3520" y="25196"/>
                </a:lnTo>
                <a:lnTo>
                  <a:pt x="2311" y="28969"/>
                </a:lnTo>
                <a:lnTo>
                  <a:pt x="2311" y="35331"/>
                </a:lnTo>
                <a:lnTo>
                  <a:pt x="3124" y="37843"/>
                </a:lnTo>
                <a:lnTo>
                  <a:pt x="6389" y="41147"/>
                </a:lnTo>
                <a:lnTo>
                  <a:pt x="5692" y="44283"/>
                </a:lnTo>
                <a:lnTo>
                  <a:pt x="3455" y="47153"/>
                </a:lnTo>
                <a:lnTo>
                  <a:pt x="763" y="50354"/>
                </a:lnTo>
                <a:lnTo>
                  <a:pt x="0" y="52424"/>
                </a:lnTo>
                <a:lnTo>
                  <a:pt x="0" y="59588"/>
                </a:lnTo>
                <a:lnTo>
                  <a:pt x="5321" y="62025"/>
                </a:lnTo>
                <a:lnTo>
                  <a:pt x="9993" y="57761"/>
                </a:lnTo>
                <a:lnTo>
                  <a:pt x="18526" y="48118"/>
                </a:lnTo>
                <a:lnTo>
                  <a:pt x="16930" y="39244"/>
                </a:lnTo>
                <a:lnTo>
                  <a:pt x="14975" y="42048"/>
                </a:lnTo>
                <a:lnTo>
                  <a:pt x="13298" y="37376"/>
                </a:lnTo>
                <a:lnTo>
                  <a:pt x="11037" y="36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697607" y="6106284"/>
            <a:ext cx="44719" cy="49974"/>
          </a:xfrm>
          <a:custGeom>
            <a:avLst/>
            <a:gdLst/>
            <a:ahLst/>
            <a:cxnLst/>
            <a:rect l="l" t="t" r="r" b="b"/>
            <a:pathLst>
              <a:path w="44719" h="49974">
                <a:moveTo>
                  <a:pt x="44719" y="0"/>
                </a:moveTo>
                <a:lnTo>
                  <a:pt x="41252" y="3646"/>
                </a:lnTo>
                <a:lnTo>
                  <a:pt x="36550" y="7470"/>
                </a:lnTo>
                <a:lnTo>
                  <a:pt x="31852" y="11278"/>
                </a:lnTo>
                <a:lnTo>
                  <a:pt x="26214" y="14479"/>
                </a:lnTo>
                <a:lnTo>
                  <a:pt x="19597" y="17045"/>
                </a:lnTo>
                <a:lnTo>
                  <a:pt x="18492" y="24194"/>
                </a:lnTo>
                <a:lnTo>
                  <a:pt x="22474" y="22543"/>
                </a:lnTo>
                <a:lnTo>
                  <a:pt x="34484" y="16943"/>
                </a:lnTo>
                <a:lnTo>
                  <a:pt x="44643" y="11151"/>
                </a:lnTo>
                <a:lnTo>
                  <a:pt x="44719" y="0"/>
                </a:lnTo>
                <a:close/>
              </a:path>
              <a:path w="44719" h="49974">
                <a:moveTo>
                  <a:pt x="36107" y="55219"/>
                </a:moveTo>
                <a:lnTo>
                  <a:pt x="43371" y="49899"/>
                </a:lnTo>
                <a:lnTo>
                  <a:pt x="48333" y="45970"/>
                </a:lnTo>
                <a:lnTo>
                  <a:pt x="57292" y="37509"/>
                </a:lnTo>
                <a:lnTo>
                  <a:pt x="66714" y="26949"/>
                </a:lnTo>
                <a:lnTo>
                  <a:pt x="66714" y="20231"/>
                </a:lnTo>
                <a:lnTo>
                  <a:pt x="61202" y="24930"/>
                </a:lnTo>
                <a:lnTo>
                  <a:pt x="56541" y="28677"/>
                </a:lnTo>
                <a:lnTo>
                  <a:pt x="52731" y="31460"/>
                </a:lnTo>
                <a:lnTo>
                  <a:pt x="48920" y="34239"/>
                </a:lnTo>
                <a:lnTo>
                  <a:pt x="45086" y="36489"/>
                </a:lnTo>
                <a:lnTo>
                  <a:pt x="41226" y="38177"/>
                </a:lnTo>
                <a:lnTo>
                  <a:pt x="37378" y="39866"/>
                </a:lnTo>
                <a:lnTo>
                  <a:pt x="33644" y="40704"/>
                </a:lnTo>
                <a:lnTo>
                  <a:pt x="26606" y="40704"/>
                </a:lnTo>
                <a:lnTo>
                  <a:pt x="23813" y="39498"/>
                </a:lnTo>
                <a:lnTo>
                  <a:pt x="19557" y="34660"/>
                </a:lnTo>
                <a:lnTo>
                  <a:pt x="18492" y="31280"/>
                </a:lnTo>
                <a:lnTo>
                  <a:pt x="18492" y="24194"/>
                </a:lnTo>
                <a:lnTo>
                  <a:pt x="19597" y="17045"/>
                </a:lnTo>
                <a:lnTo>
                  <a:pt x="20332" y="12715"/>
                </a:lnTo>
                <a:lnTo>
                  <a:pt x="21920" y="8712"/>
                </a:lnTo>
                <a:lnTo>
                  <a:pt x="24335" y="5043"/>
                </a:lnTo>
                <a:lnTo>
                  <a:pt x="26747" y="1385"/>
                </a:lnTo>
                <a:lnTo>
                  <a:pt x="29476" y="-1814"/>
                </a:lnTo>
                <a:lnTo>
                  <a:pt x="32539" y="-4532"/>
                </a:lnTo>
                <a:lnTo>
                  <a:pt x="35575" y="-7250"/>
                </a:lnTo>
                <a:lnTo>
                  <a:pt x="38583" y="-9446"/>
                </a:lnTo>
                <a:lnTo>
                  <a:pt x="41554" y="-11139"/>
                </a:lnTo>
                <a:lnTo>
                  <a:pt x="44527" y="-12827"/>
                </a:lnTo>
                <a:lnTo>
                  <a:pt x="46673" y="-13666"/>
                </a:lnTo>
                <a:lnTo>
                  <a:pt x="50305" y="-12827"/>
                </a:lnTo>
                <a:lnTo>
                  <a:pt x="50305" y="-9526"/>
                </a:lnTo>
                <a:lnTo>
                  <a:pt x="49189" y="-6969"/>
                </a:lnTo>
                <a:lnTo>
                  <a:pt x="46954" y="-3478"/>
                </a:lnTo>
                <a:lnTo>
                  <a:pt x="44719" y="0"/>
                </a:lnTo>
                <a:lnTo>
                  <a:pt x="44643" y="11151"/>
                </a:lnTo>
                <a:lnTo>
                  <a:pt x="51716" y="6642"/>
                </a:lnTo>
                <a:lnTo>
                  <a:pt x="56987" y="2084"/>
                </a:lnTo>
                <a:lnTo>
                  <a:pt x="60439" y="-2501"/>
                </a:lnTo>
                <a:lnTo>
                  <a:pt x="63880" y="-7073"/>
                </a:lnTo>
                <a:lnTo>
                  <a:pt x="65609" y="-11696"/>
                </a:lnTo>
                <a:lnTo>
                  <a:pt x="65609" y="-19469"/>
                </a:lnTo>
                <a:lnTo>
                  <a:pt x="64604" y="-21831"/>
                </a:lnTo>
                <a:lnTo>
                  <a:pt x="60566" y="-24991"/>
                </a:lnTo>
                <a:lnTo>
                  <a:pt x="57837" y="-25779"/>
                </a:lnTo>
                <a:lnTo>
                  <a:pt x="50050" y="-25779"/>
                </a:lnTo>
                <a:lnTo>
                  <a:pt x="45135" y="-24559"/>
                </a:lnTo>
                <a:lnTo>
                  <a:pt x="39625" y="-22147"/>
                </a:lnTo>
                <a:lnTo>
                  <a:pt x="34138" y="-19720"/>
                </a:lnTo>
                <a:lnTo>
                  <a:pt x="28587" y="-16127"/>
                </a:lnTo>
                <a:lnTo>
                  <a:pt x="23013" y="-11355"/>
                </a:lnTo>
                <a:lnTo>
                  <a:pt x="12122" y="-731"/>
                </a:lnTo>
                <a:lnTo>
                  <a:pt x="5400" y="8510"/>
                </a:lnTo>
                <a:lnTo>
                  <a:pt x="1803" y="14785"/>
                </a:lnTo>
                <a:lnTo>
                  <a:pt x="0" y="21769"/>
                </a:lnTo>
                <a:lnTo>
                  <a:pt x="0" y="38293"/>
                </a:lnTo>
                <a:lnTo>
                  <a:pt x="1907" y="45225"/>
                </a:lnTo>
                <a:lnTo>
                  <a:pt x="5727" y="50280"/>
                </a:lnTo>
                <a:lnTo>
                  <a:pt x="9550" y="55346"/>
                </a:lnTo>
                <a:lnTo>
                  <a:pt x="14719" y="57872"/>
                </a:lnTo>
                <a:lnTo>
                  <a:pt x="28741" y="57872"/>
                </a:lnTo>
                <a:lnTo>
                  <a:pt x="36107" y="55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694388" y="6077380"/>
            <a:ext cx="73151" cy="89995"/>
          </a:xfrm>
          <a:custGeom>
            <a:avLst/>
            <a:gdLst/>
            <a:ahLst/>
            <a:cxnLst/>
            <a:rect l="l" t="t" r="r" b="b"/>
            <a:pathLst>
              <a:path w="73151" h="89995">
                <a:moveTo>
                  <a:pt x="11520" y="77243"/>
                </a:moveTo>
                <a:lnTo>
                  <a:pt x="8154" y="72773"/>
                </a:lnTo>
                <a:lnTo>
                  <a:pt x="6441" y="66437"/>
                </a:lnTo>
                <a:lnTo>
                  <a:pt x="6441" y="51284"/>
                </a:lnTo>
                <a:lnTo>
                  <a:pt x="8115" y="44772"/>
                </a:lnTo>
                <a:lnTo>
                  <a:pt x="11419" y="39015"/>
                </a:lnTo>
                <a:lnTo>
                  <a:pt x="18219" y="29787"/>
                </a:lnTo>
                <a:lnTo>
                  <a:pt x="28322" y="19993"/>
                </a:lnTo>
                <a:lnTo>
                  <a:pt x="33606" y="15472"/>
                </a:lnTo>
                <a:lnTo>
                  <a:pt x="38926" y="12015"/>
                </a:lnTo>
                <a:lnTo>
                  <a:pt x="44147" y="9704"/>
                </a:lnTo>
                <a:lnTo>
                  <a:pt x="49226" y="7468"/>
                </a:lnTo>
                <a:lnTo>
                  <a:pt x="53748" y="6342"/>
                </a:lnTo>
                <a:lnTo>
                  <a:pt x="60300" y="6342"/>
                </a:lnTo>
                <a:lnTo>
                  <a:pt x="62384" y="6910"/>
                </a:lnTo>
                <a:lnTo>
                  <a:pt x="65610" y="9754"/>
                </a:lnTo>
                <a:lnTo>
                  <a:pt x="65610" y="16486"/>
                </a:lnTo>
                <a:lnTo>
                  <a:pt x="64084" y="20475"/>
                </a:lnTo>
                <a:lnTo>
                  <a:pt x="61074" y="24464"/>
                </a:lnTo>
                <a:lnTo>
                  <a:pt x="57889" y="28715"/>
                </a:lnTo>
                <a:lnTo>
                  <a:pt x="52859" y="33046"/>
                </a:lnTo>
                <a:lnTo>
                  <a:pt x="46116" y="37341"/>
                </a:lnTo>
                <a:lnTo>
                  <a:pt x="42851" y="39422"/>
                </a:lnTo>
                <a:lnTo>
                  <a:pt x="39179" y="41491"/>
                </a:lnTo>
                <a:lnTo>
                  <a:pt x="35115" y="43537"/>
                </a:lnTo>
                <a:lnTo>
                  <a:pt x="37515" y="42103"/>
                </a:lnTo>
                <a:lnTo>
                  <a:pt x="41810" y="38879"/>
                </a:lnTo>
                <a:lnTo>
                  <a:pt x="46736" y="34875"/>
                </a:lnTo>
                <a:lnTo>
                  <a:pt x="42138" y="30292"/>
                </a:lnTo>
                <a:lnTo>
                  <a:pt x="37731" y="33860"/>
                </a:lnTo>
                <a:lnTo>
                  <a:pt x="34837" y="36222"/>
                </a:lnTo>
                <a:lnTo>
                  <a:pt x="31522" y="38332"/>
                </a:lnTo>
                <a:lnTo>
                  <a:pt x="27839" y="40200"/>
                </a:lnTo>
                <a:lnTo>
                  <a:pt x="28497" y="38638"/>
                </a:lnTo>
                <a:lnTo>
                  <a:pt x="30380" y="24831"/>
                </a:lnTo>
                <a:lnTo>
                  <a:pt x="27447" y="28258"/>
                </a:lnTo>
                <a:lnTo>
                  <a:pt x="24869" y="32172"/>
                </a:lnTo>
                <a:lnTo>
                  <a:pt x="22202" y="36211"/>
                </a:lnTo>
                <a:lnTo>
                  <a:pt x="20434" y="40667"/>
                </a:lnTo>
                <a:lnTo>
                  <a:pt x="19635" y="45416"/>
                </a:lnTo>
                <a:lnTo>
                  <a:pt x="23764" y="48771"/>
                </a:lnTo>
                <a:lnTo>
                  <a:pt x="20499" y="50117"/>
                </a:lnTo>
                <a:lnTo>
                  <a:pt x="18493" y="53102"/>
                </a:lnTo>
                <a:lnTo>
                  <a:pt x="18493" y="60976"/>
                </a:lnTo>
                <a:lnTo>
                  <a:pt x="19839" y="65090"/>
                </a:lnTo>
                <a:lnTo>
                  <a:pt x="22492" y="68099"/>
                </a:lnTo>
                <a:lnTo>
                  <a:pt x="27749" y="74119"/>
                </a:lnTo>
                <a:lnTo>
                  <a:pt x="27331" y="63845"/>
                </a:lnTo>
                <a:lnTo>
                  <a:pt x="25744" y="62041"/>
                </a:lnTo>
                <a:lnTo>
                  <a:pt x="24930" y="59348"/>
                </a:lnTo>
                <a:lnTo>
                  <a:pt x="24930" y="55856"/>
                </a:lnTo>
                <a:lnTo>
                  <a:pt x="27251" y="54283"/>
                </a:lnTo>
                <a:lnTo>
                  <a:pt x="39349" y="48619"/>
                </a:lnTo>
                <a:lnTo>
                  <a:pt x="49594" y="42777"/>
                </a:lnTo>
                <a:lnTo>
                  <a:pt x="56974" y="38075"/>
                </a:lnTo>
                <a:lnTo>
                  <a:pt x="62575" y="33212"/>
                </a:lnTo>
                <a:lnTo>
                  <a:pt x="66233" y="28338"/>
                </a:lnTo>
                <a:lnTo>
                  <a:pt x="70092" y="23219"/>
                </a:lnTo>
                <a:lnTo>
                  <a:pt x="72047" y="17923"/>
                </a:lnTo>
                <a:lnTo>
                  <a:pt x="72047" y="8422"/>
                </a:lnTo>
                <a:lnTo>
                  <a:pt x="70614" y="5182"/>
                </a:lnTo>
                <a:lnTo>
                  <a:pt x="67792" y="2951"/>
                </a:lnTo>
                <a:lnTo>
                  <a:pt x="66184" y="1892"/>
                </a:lnTo>
                <a:lnTo>
                  <a:pt x="55490" y="0"/>
                </a:lnTo>
                <a:lnTo>
                  <a:pt x="41544" y="3800"/>
                </a:lnTo>
                <a:lnTo>
                  <a:pt x="35751" y="6367"/>
                </a:lnTo>
                <a:lnTo>
                  <a:pt x="29884" y="10162"/>
                </a:lnTo>
                <a:lnTo>
                  <a:pt x="24131" y="15105"/>
                </a:lnTo>
                <a:lnTo>
                  <a:pt x="12502" y="26531"/>
                </a:lnTo>
                <a:lnTo>
                  <a:pt x="5817" y="35814"/>
                </a:lnTo>
                <a:lnTo>
                  <a:pt x="1955" y="42547"/>
                </a:lnTo>
                <a:lnTo>
                  <a:pt x="0" y="50154"/>
                </a:lnTo>
                <a:lnTo>
                  <a:pt x="0" y="67858"/>
                </a:lnTo>
                <a:lnTo>
                  <a:pt x="2146" y="75516"/>
                </a:lnTo>
                <a:lnTo>
                  <a:pt x="6390" y="81132"/>
                </a:lnTo>
                <a:lnTo>
                  <a:pt x="10821" y="87011"/>
                </a:lnTo>
                <a:lnTo>
                  <a:pt x="16916" y="89995"/>
                </a:lnTo>
                <a:lnTo>
                  <a:pt x="14732" y="81485"/>
                </a:lnTo>
                <a:lnTo>
                  <a:pt x="11520" y="77243"/>
                </a:lnTo>
                <a:close/>
              </a:path>
              <a:path w="73151" h="89995">
                <a:moveTo>
                  <a:pt x="28497" y="38638"/>
                </a:moveTo>
                <a:lnTo>
                  <a:pt x="30239" y="35714"/>
                </a:lnTo>
                <a:lnTo>
                  <a:pt x="32512" y="32272"/>
                </a:lnTo>
                <a:lnTo>
                  <a:pt x="35090" y="29262"/>
                </a:lnTo>
                <a:lnTo>
                  <a:pt x="37898" y="26775"/>
                </a:lnTo>
                <a:lnTo>
                  <a:pt x="40741" y="24249"/>
                </a:lnTo>
                <a:lnTo>
                  <a:pt x="43574" y="22153"/>
                </a:lnTo>
                <a:lnTo>
                  <a:pt x="46382" y="20576"/>
                </a:lnTo>
                <a:lnTo>
                  <a:pt x="50065" y="18772"/>
                </a:lnTo>
                <a:lnTo>
                  <a:pt x="49759" y="19651"/>
                </a:lnTo>
                <a:lnTo>
                  <a:pt x="47459" y="23676"/>
                </a:lnTo>
                <a:lnTo>
                  <a:pt x="45413" y="26861"/>
                </a:lnTo>
                <a:lnTo>
                  <a:pt x="42138" y="30292"/>
                </a:lnTo>
                <a:lnTo>
                  <a:pt x="46736" y="34875"/>
                </a:lnTo>
                <a:lnTo>
                  <a:pt x="50458" y="30926"/>
                </a:lnTo>
                <a:lnTo>
                  <a:pt x="52895" y="27157"/>
                </a:lnTo>
                <a:lnTo>
                  <a:pt x="55526" y="23052"/>
                </a:lnTo>
                <a:lnTo>
                  <a:pt x="56743" y="20069"/>
                </a:lnTo>
                <a:lnTo>
                  <a:pt x="56743" y="14326"/>
                </a:lnTo>
                <a:lnTo>
                  <a:pt x="54533" y="12015"/>
                </a:lnTo>
                <a:lnTo>
                  <a:pt x="51221" y="12015"/>
                </a:lnTo>
                <a:lnTo>
                  <a:pt x="46775" y="12919"/>
                </a:lnTo>
                <a:lnTo>
                  <a:pt x="43193" y="14964"/>
                </a:lnTo>
                <a:lnTo>
                  <a:pt x="40007" y="16767"/>
                </a:lnTo>
                <a:lnTo>
                  <a:pt x="36781" y="19114"/>
                </a:lnTo>
                <a:lnTo>
                  <a:pt x="33606" y="21963"/>
                </a:lnTo>
                <a:lnTo>
                  <a:pt x="30380" y="24831"/>
                </a:lnTo>
                <a:lnTo>
                  <a:pt x="28497" y="38638"/>
                </a:lnTo>
                <a:close/>
              </a:path>
              <a:path w="73151" h="89995">
                <a:moveTo>
                  <a:pt x="36675" y="87819"/>
                </a:moveTo>
                <a:lnTo>
                  <a:pt x="48503" y="81409"/>
                </a:lnTo>
                <a:lnTo>
                  <a:pt x="54003" y="77020"/>
                </a:lnTo>
                <a:lnTo>
                  <a:pt x="63001" y="68469"/>
                </a:lnTo>
                <a:lnTo>
                  <a:pt x="72417" y="57915"/>
                </a:lnTo>
                <a:lnTo>
                  <a:pt x="73151" y="55856"/>
                </a:lnTo>
                <a:lnTo>
                  <a:pt x="73151" y="49138"/>
                </a:lnTo>
                <a:lnTo>
                  <a:pt x="67831" y="46675"/>
                </a:lnTo>
                <a:lnTo>
                  <a:pt x="62420" y="51324"/>
                </a:lnTo>
                <a:lnTo>
                  <a:pt x="57773" y="55032"/>
                </a:lnTo>
                <a:lnTo>
                  <a:pt x="54051" y="57750"/>
                </a:lnTo>
                <a:lnTo>
                  <a:pt x="50419" y="60403"/>
                </a:lnTo>
                <a:lnTo>
                  <a:pt x="46749" y="62548"/>
                </a:lnTo>
                <a:lnTo>
                  <a:pt x="43157" y="64125"/>
                </a:lnTo>
                <a:lnTo>
                  <a:pt x="36983" y="66829"/>
                </a:lnTo>
                <a:lnTo>
                  <a:pt x="30747" y="67732"/>
                </a:lnTo>
                <a:lnTo>
                  <a:pt x="27331" y="63845"/>
                </a:lnTo>
                <a:lnTo>
                  <a:pt x="27749" y="74119"/>
                </a:lnTo>
                <a:lnTo>
                  <a:pt x="36882" y="73917"/>
                </a:lnTo>
                <a:lnTo>
                  <a:pt x="45735" y="70029"/>
                </a:lnTo>
                <a:lnTo>
                  <a:pt x="49773" y="68265"/>
                </a:lnTo>
                <a:lnTo>
                  <a:pt x="53849" y="65889"/>
                </a:lnTo>
                <a:lnTo>
                  <a:pt x="57848" y="62956"/>
                </a:lnTo>
                <a:lnTo>
                  <a:pt x="59361" y="61865"/>
                </a:lnTo>
                <a:lnTo>
                  <a:pt x="62828" y="59186"/>
                </a:lnTo>
                <a:lnTo>
                  <a:pt x="56427" y="66346"/>
                </a:lnTo>
                <a:lnTo>
                  <a:pt x="50332" y="72063"/>
                </a:lnTo>
                <a:lnTo>
                  <a:pt x="44679" y="76189"/>
                </a:lnTo>
                <a:lnTo>
                  <a:pt x="38023" y="81077"/>
                </a:lnTo>
                <a:lnTo>
                  <a:pt x="31230" y="83554"/>
                </a:lnTo>
                <a:lnTo>
                  <a:pt x="18962" y="83554"/>
                </a:lnTo>
                <a:lnTo>
                  <a:pt x="14732" y="81485"/>
                </a:lnTo>
                <a:lnTo>
                  <a:pt x="16916" y="89995"/>
                </a:lnTo>
                <a:lnTo>
                  <a:pt x="24462" y="89995"/>
                </a:lnTo>
                <a:lnTo>
                  <a:pt x="36675" y="87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800625" y="6018317"/>
            <a:ext cx="140345" cy="155092"/>
          </a:xfrm>
          <a:custGeom>
            <a:avLst/>
            <a:gdLst/>
            <a:ahLst/>
            <a:cxnLst/>
            <a:rect l="l" t="t" r="r" b="b"/>
            <a:pathLst>
              <a:path w="140345" h="155092">
                <a:moveTo>
                  <a:pt x="39650" y="67614"/>
                </a:moveTo>
                <a:lnTo>
                  <a:pt x="43041" y="65646"/>
                </a:lnTo>
                <a:lnTo>
                  <a:pt x="41389" y="62852"/>
                </a:lnTo>
                <a:lnTo>
                  <a:pt x="36103" y="62852"/>
                </a:lnTo>
                <a:lnTo>
                  <a:pt x="33426" y="63068"/>
                </a:lnTo>
                <a:lnTo>
                  <a:pt x="30049" y="63515"/>
                </a:lnTo>
                <a:lnTo>
                  <a:pt x="26668" y="63947"/>
                </a:lnTo>
                <a:lnTo>
                  <a:pt x="24688" y="64174"/>
                </a:lnTo>
                <a:lnTo>
                  <a:pt x="22010" y="62179"/>
                </a:lnTo>
                <a:lnTo>
                  <a:pt x="24865" y="59385"/>
                </a:lnTo>
                <a:lnTo>
                  <a:pt x="27597" y="57200"/>
                </a:lnTo>
                <a:lnTo>
                  <a:pt x="31927" y="53823"/>
                </a:lnTo>
                <a:lnTo>
                  <a:pt x="40125" y="47584"/>
                </a:lnTo>
                <a:lnTo>
                  <a:pt x="50764" y="39910"/>
                </a:lnTo>
                <a:lnTo>
                  <a:pt x="59601" y="34113"/>
                </a:lnTo>
                <a:lnTo>
                  <a:pt x="66686" y="29794"/>
                </a:lnTo>
                <a:lnTo>
                  <a:pt x="72353" y="27637"/>
                </a:lnTo>
                <a:lnTo>
                  <a:pt x="76607" y="27637"/>
                </a:lnTo>
                <a:lnTo>
                  <a:pt x="78814" y="29794"/>
                </a:lnTo>
                <a:lnTo>
                  <a:pt x="76974" y="32969"/>
                </a:lnTo>
                <a:lnTo>
                  <a:pt x="73303" y="38801"/>
                </a:lnTo>
                <a:lnTo>
                  <a:pt x="69634" y="44640"/>
                </a:lnTo>
                <a:lnTo>
                  <a:pt x="66344" y="49936"/>
                </a:lnTo>
                <a:lnTo>
                  <a:pt x="63460" y="54712"/>
                </a:lnTo>
                <a:lnTo>
                  <a:pt x="60552" y="59486"/>
                </a:lnTo>
                <a:lnTo>
                  <a:pt x="57200" y="65495"/>
                </a:lnTo>
                <a:lnTo>
                  <a:pt x="53390" y="72745"/>
                </a:lnTo>
                <a:lnTo>
                  <a:pt x="49719" y="79654"/>
                </a:lnTo>
                <a:lnTo>
                  <a:pt x="46432" y="86641"/>
                </a:lnTo>
                <a:lnTo>
                  <a:pt x="43534" y="93725"/>
                </a:lnTo>
                <a:lnTo>
                  <a:pt x="40640" y="100799"/>
                </a:lnTo>
                <a:lnTo>
                  <a:pt x="38505" y="106884"/>
                </a:lnTo>
                <a:lnTo>
                  <a:pt x="37158" y="111939"/>
                </a:lnTo>
                <a:lnTo>
                  <a:pt x="35787" y="117007"/>
                </a:lnTo>
                <a:lnTo>
                  <a:pt x="35114" y="121147"/>
                </a:lnTo>
                <a:lnTo>
                  <a:pt x="35114" y="129819"/>
                </a:lnTo>
                <a:lnTo>
                  <a:pt x="36244" y="134913"/>
                </a:lnTo>
                <a:lnTo>
                  <a:pt x="38530" y="139677"/>
                </a:lnTo>
                <a:lnTo>
                  <a:pt x="40806" y="144449"/>
                </a:lnTo>
                <a:lnTo>
                  <a:pt x="43524" y="148208"/>
                </a:lnTo>
                <a:lnTo>
                  <a:pt x="46673" y="150966"/>
                </a:lnTo>
                <a:lnTo>
                  <a:pt x="49834" y="153709"/>
                </a:lnTo>
                <a:lnTo>
                  <a:pt x="52652" y="155092"/>
                </a:lnTo>
                <a:lnTo>
                  <a:pt x="57200" y="154691"/>
                </a:lnTo>
                <a:lnTo>
                  <a:pt x="65522" y="148595"/>
                </a:lnTo>
                <a:lnTo>
                  <a:pt x="77050" y="135180"/>
                </a:lnTo>
                <a:lnTo>
                  <a:pt x="82386" y="128120"/>
                </a:lnTo>
                <a:lnTo>
                  <a:pt x="90083" y="117625"/>
                </a:lnTo>
                <a:lnTo>
                  <a:pt x="97313" y="107370"/>
                </a:lnTo>
                <a:lnTo>
                  <a:pt x="104075" y="97358"/>
                </a:lnTo>
                <a:lnTo>
                  <a:pt x="111696" y="85531"/>
                </a:lnTo>
                <a:lnTo>
                  <a:pt x="118303" y="74693"/>
                </a:lnTo>
                <a:lnTo>
                  <a:pt x="124040" y="64620"/>
                </a:lnTo>
                <a:lnTo>
                  <a:pt x="131708" y="49648"/>
                </a:lnTo>
                <a:lnTo>
                  <a:pt x="136206" y="39128"/>
                </a:lnTo>
                <a:lnTo>
                  <a:pt x="138963" y="31903"/>
                </a:lnTo>
                <a:lnTo>
                  <a:pt x="140345" y="26607"/>
                </a:lnTo>
                <a:lnTo>
                  <a:pt x="140345" y="19850"/>
                </a:lnTo>
                <a:lnTo>
                  <a:pt x="139028" y="18162"/>
                </a:lnTo>
                <a:lnTo>
                  <a:pt x="136371" y="18162"/>
                </a:lnTo>
                <a:lnTo>
                  <a:pt x="132307" y="20257"/>
                </a:lnTo>
                <a:lnTo>
                  <a:pt x="128131" y="25463"/>
                </a:lnTo>
                <a:lnTo>
                  <a:pt x="124992" y="29502"/>
                </a:lnTo>
                <a:lnTo>
                  <a:pt x="120816" y="35219"/>
                </a:lnTo>
                <a:lnTo>
                  <a:pt x="117665" y="41163"/>
                </a:lnTo>
                <a:lnTo>
                  <a:pt x="115570" y="47397"/>
                </a:lnTo>
                <a:lnTo>
                  <a:pt x="116676" y="54482"/>
                </a:lnTo>
                <a:lnTo>
                  <a:pt x="114315" y="58604"/>
                </a:lnTo>
                <a:lnTo>
                  <a:pt x="108042" y="69296"/>
                </a:lnTo>
                <a:lnTo>
                  <a:pt x="101105" y="80784"/>
                </a:lnTo>
                <a:lnTo>
                  <a:pt x="99364" y="83620"/>
                </a:lnTo>
                <a:lnTo>
                  <a:pt x="92111" y="95044"/>
                </a:lnTo>
                <a:lnTo>
                  <a:pt x="85698" y="104457"/>
                </a:lnTo>
                <a:lnTo>
                  <a:pt x="81255" y="110693"/>
                </a:lnTo>
                <a:lnTo>
                  <a:pt x="76758" y="116344"/>
                </a:lnTo>
                <a:lnTo>
                  <a:pt x="72198" y="121413"/>
                </a:lnTo>
                <a:lnTo>
                  <a:pt x="67650" y="126467"/>
                </a:lnTo>
                <a:lnTo>
                  <a:pt x="63042" y="130849"/>
                </a:lnTo>
                <a:lnTo>
                  <a:pt x="58345" y="134506"/>
                </a:lnTo>
                <a:lnTo>
                  <a:pt x="54446" y="131712"/>
                </a:lnTo>
                <a:lnTo>
                  <a:pt x="52513" y="128488"/>
                </a:lnTo>
                <a:lnTo>
                  <a:pt x="52513" y="120208"/>
                </a:lnTo>
                <a:lnTo>
                  <a:pt x="53773" y="114667"/>
                </a:lnTo>
                <a:lnTo>
                  <a:pt x="56300" y="108256"/>
                </a:lnTo>
                <a:lnTo>
                  <a:pt x="62131" y="95050"/>
                </a:lnTo>
                <a:lnTo>
                  <a:pt x="68680" y="81777"/>
                </a:lnTo>
                <a:lnTo>
                  <a:pt x="71130" y="77042"/>
                </a:lnTo>
                <a:lnTo>
                  <a:pt x="77251" y="65619"/>
                </a:lnTo>
                <a:lnTo>
                  <a:pt x="83224" y="55095"/>
                </a:lnTo>
                <a:lnTo>
                  <a:pt x="87908" y="47056"/>
                </a:lnTo>
                <a:lnTo>
                  <a:pt x="91911" y="40449"/>
                </a:lnTo>
                <a:lnTo>
                  <a:pt x="95213" y="35269"/>
                </a:lnTo>
                <a:lnTo>
                  <a:pt x="98527" y="30100"/>
                </a:lnTo>
                <a:lnTo>
                  <a:pt x="101015" y="26175"/>
                </a:lnTo>
                <a:lnTo>
                  <a:pt x="102703" y="23507"/>
                </a:lnTo>
                <a:lnTo>
                  <a:pt x="104392" y="20829"/>
                </a:lnTo>
                <a:lnTo>
                  <a:pt x="105230" y="18493"/>
                </a:lnTo>
                <a:lnTo>
                  <a:pt x="105230" y="14083"/>
                </a:lnTo>
                <a:lnTo>
                  <a:pt x="103708" y="9907"/>
                </a:lnTo>
                <a:lnTo>
                  <a:pt x="100674" y="5943"/>
                </a:lnTo>
                <a:lnTo>
                  <a:pt x="97613" y="1983"/>
                </a:lnTo>
                <a:lnTo>
                  <a:pt x="94550" y="0"/>
                </a:lnTo>
                <a:lnTo>
                  <a:pt x="88314" y="0"/>
                </a:lnTo>
                <a:lnTo>
                  <a:pt x="83375" y="1080"/>
                </a:lnTo>
                <a:lnTo>
                  <a:pt x="76668" y="3251"/>
                </a:lnTo>
                <a:lnTo>
                  <a:pt x="65357" y="7555"/>
                </a:lnTo>
                <a:lnTo>
                  <a:pt x="52729" y="13474"/>
                </a:lnTo>
                <a:lnTo>
                  <a:pt x="45650" y="17235"/>
                </a:lnTo>
                <a:lnTo>
                  <a:pt x="34841" y="23642"/>
                </a:lnTo>
                <a:lnTo>
                  <a:pt x="23658" y="31038"/>
                </a:lnTo>
                <a:lnTo>
                  <a:pt x="12303" y="40196"/>
                </a:lnTo>
                <a:lnTo>
                  <a:pt x="5180" y="48820"/>
                </a:lnTo>
                <a:lnTo>
                  <a:pt x="1727" y="54508"/>
                </a:lnTo>
                <a:lnTo>
                  <a:pt x="0" y="62561"/>
                </a:lnTo>
                <a:lnTo>
                  <a:pt x="0" y="75337"/>
                </a:lnTo>
                <a:lnTo>
                  <a:pt x="824" y="79070"/>
                </a:lnTo>
                <a:lnTo>
                  <a:pt x="3822" y="79592"/>
                </a:lnTo>
                <a:lnTo>
                  <a:pt x="6656" y="78487"/>
                </a:lnTo>
                <a:lnTo>
                  <a:pt x="11620" y="76277"/>
                </a:lnTo>
                <a:lnTo>
                  <a:pt x="16574" y="74081"/>
                </a:lnTo>
                <a:lnTo>
                  <a:pt x="21247" y="72392"/>
                </a:lnTo>
                <a:lnTo>
                  <a:pt x="25642" y="71207"/>
                </a:lnTo>
                <a:lnTo>
                  <a:pt x="29768" y="70182"/>
                </a:lnTo>
                <a:lnTo>
                  <a:pt x="33008" y="69378"/>
                </a:lnTo>
                <a:lnTo>
                  <a:pt x="35394" y="68795"/>
                </a:lnTo>
                <a:lnTo>
                  <a:pt x="39650" y="676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797399" y="6015088"/>
            <a:ext cx="146786" cy="161546"/>
          </a:xfrm>
          <a:custGeom>
            <a:avLst/>
            <a:gdLst/>
            <a:ahLst/>
            <a:cxnLst/>
            <a:rect l="l" t="t" r="r" b="b"/>
            <a:pathLst>
              <a:path w="146786" h="161546">
                <a:moveTo>
                  <a:pt x="662" y="82260"/>
                </a:moveTo>
                <a:lnTo>
                  <a:pt x="3531" y="86043"/>
                </a:lnTo>
                <a:lnTo>
                  <a:pt x="6314" y="86043"/>
                </a:lnTo>
                <a:lnTo>
                  <a:pt x="8675" y="85778"/>
                </a:lnTo>
                <a:lnTo>
                  <a:pt x="16142" y="82450"/>
                </a:lnTo>
                <a:lnTo>
                  <a:pt x="20919" y="80331"/>
                </a:lnTo>
                <a:lnTo>
                  <a:pt x="25491" y="78693"/>
                </a:lnTo>
                <a:lnTo>
                  <a:pt x="29657" y="77572"/>
                </a:lnTo>
                <a:lnTo>
                  <a:pt x="39383" y="75147"/>
                </a:lnTo>
                <a:lnTo>
                  <a:pt x="41986" y="74513"/>
                </a:lnTo>
                <a:lnTo>
                  <a:pt x="45492" y="73232"/>
                </a:lnTo>
                <a:lnTo>
                  <a:pt x="48959" y="71744"/>
                </a:lnTo>
                <a:lnTo>
                  <a:pt x="49481" y="67845"/>
                </a:lnTo>
                <a:lnTo>
                  <a:pt x="49481" y="64847"/>
                </a:lnTo>
                <a:lnTo>
                  <a:pt x="46889" y="61697"/>
                </a:lnTo>
                <a:lnTo>
                  <a:pt x="33591" y="69951"/>
                </a:lnTo>
                <a:lnTo>
                  <a:pt x="28044" y="71323"/>
                </a:lnTo>
                <a:lnTo>
                  <a:pt x="23482" y="72543"/>
                </a:lnTo>
                <a:lnTo>
                  <a:pt x="18619" y="74307"/>
                </a:lnTo>
                <a:lnTo>
                  <a:pt x="13525" y="76569"/>
                </a:lnTo>
                <a:lnTo>
                  <a:pt x="9334" y="78422"/>
                </a:lnTo>
                <a:lnTo>
                  <a:pt x="6541" y="78793"/>
                </a:lnTo>
                <a:lnTo>
                  <a:pt x="6451" y="66434"/>
                </a:lnTo>
                <a:lnTo>
                  <a:pt x="8039" y="58868"/>
                </a:lnTo>
                <a:lnTo>
                  <a:pt x="11163" y="53723"/>
                </a:lnTo>
                <a:lnTo>
                  <a:pt x="14363" y="48453"/>
                </a:lnTo>
                <a:lnTo>
                  <a:pt x="20271" y="42786"/>
                </a:lnTo>
                <a:lnTo>
                  <a:pt x="28727" y="36907"/>
                </a:lnTo>
                <a:lnTo>
                  <a:pt x="35902" y="32078"/>
                </a:lnTo>
                <a:lnTo>
                  <a:pt x="46865" y="25316"/>
                </a:lnTo>
                <a:lnTo>
                  <a:pt x="57405" y="19584"/>
                </a:lnTo>
                <a:lnTo>
                  <a:pt x="70207" y="13596"/>
                </a:lnTo>
                <a:lnTo>
                  <a:pt x="80888" y="9540"/>
                </a:lnTo>
                <a:lnTo>
                  <a:pt x="88786" y="6988"/>
                </a:lnTo>
                <a:lnTo>
                  <a:pt x="92760" y="6455"/>
                </a:lnTo>
                <a:lnTo>
                  <a:pt x="97207" y="6455"/>
                </a:lnTo>
                <a:lnTo>
                  <a:pt x="101333" y="11127"/>
                </a:lnTo>
                <a:lnTo>
                  <a:pt x="103888" y="14469"/>
                </a:lnTo>
                <a:lnTo>
                  <a:pt x="105155" y="17830"/>
                </a:lnTo>
                <a:lnTo>
                  <a:pt x="105232" y="21413"/>
                </a:lnTo>
                <a:lnTo>
                  <a:pt x="105095" y="21755"/>
                </a:lnTo>
                <a:lnTo>
                  <a:pt x="103201" y="25020"/>
                </a:lnTo>
                <a:lnTo>
                  <a:pt x="101512" y="27688"/>
                </a:lnTo>
                <a:lnTo>
                  <a:pt x="99035" y="31601"/>
                </a:lnTo>
                <a:lnTo>
                  <a:pt x="95719" y="36767"/>
                </a:lnTo>
                <a:lnTo>
                  <a:pt x="92393" y="41987"/>
                </a:lnTo>
                <a:lnTo>
                  <a:pt x="88380" y="48618"/>
                </a:lnTo>
                <a:lnTo>
                  <a:pt x="83667" y="56692"/>
                </a:lnTo>
                <a:lnTo>
                  <a:pt x="81277" y="60832"/>
                </a:lnTo>
                <a:lnTo>
                  <a:pt x="75247" y="71709"/>
                </a:lnTo>
                <a:lnTo>
                  <a:pt x="69025" y="83541"/>
                </a:lnTo>
                <a:lnTo>
                  <a:pt x="66699" y="88160"/>
                </a:lnTo>
                <a:lnTo>
                  <a:pt x="62536" y="112662"/>
                </a:lnTo>
                <a:lnTo>
                  <a:pt x="63505" y="110268"/>
                </a:lnTo>
                <a:lnTo>
                  <a:pt x="68223" y="99761"/>
                </a:lnTo>
                <a:lnTo>
                  <a:pt x="74778" y="86476"/>
                </a:lnTo>
                <a:lnTo>
                  <a:pt x="77152" y="81886"/>
                </a:lnTo>
                <a:lnTo>
                  <a:pt x="83301" y="70407"/>
                </a:lnTo>
                <a:lnTo>
                  <a:pt x="89230" y="59947"/>
                </a:lnTo>
                <a:lnTo>
                  <a:pt x="93880" y="51945"/>
                </a:lnTo>
                <a:lnTo>
                  <a:pt x="97880" y="45378"/>
                </a:lnTo>
                <a:lnTo>
                  <a:pt x="101156" y="40233"/>
                </a:lnTo>
                <a:lnTo>
                  <a:pt x="104457" y="35053"/>
                </a:lnTo>
                <a:lnTo>
                  <a:pt x="106973" y="31130"/>
                </a:lnTo>
                <a:lnTo>
                  <a:pt x="108662" y="28436"/>
                </a:lnTo>
                <a:lnTo>
                  <a:pt x="111189" y="24423"/>
                </a:lnTo>
                <a:lnTo>
                  <a:pt x="111686" y="21719"/>
                </a:lnTo>
                <a:lnTo>
                  <a:pt x="111686" y="16625"/>
                </a:lnTo>
                <a:lnTo>
                  <a:pt x="109918" y="11736"/>
                </a:lnTo>
                <a:lnTo>
                  <a:pt x="106451" y="7204"/>
                </a:lnTo>
                <a:lnTo>
                  <a:pt x="102769" y="2426"/>
                </a:lnTo>
                <a:lnTo>
                  <a:pt x="98805" y="0"/>
                </a:lnTo>
                <a:lnTo>
                  <a:pt x="91163" y="0"/>
                </a:lnTo>
                <a:lnTo>
                  <a:pt x="85978" y="1120"/>
                </a:lnTo>
                <a:lnTo>
                  <a:pt x="78919" y="3417"/>
                </a:lnTo>
                <a:lnTo>
                  <a:pt x="78029" y="3706"/>
                </a:lnTo>
                <a:lnTo>
                  <a:pt x="67196" y="7868"/>
                </a:lnTo>
                <a:lnTo>
                  <a:pt x="54510" y="13831"/>
                </a:lnTo>
                <a:lnTo>
                  <a:pt x="47065" y="17785"/>
                </a:lnTo>
                <a:lnTo>
                  <a:pt x="36226" y="24226"/>
                </a:lnTo>
                <a:lnTo>
                  <a:pt x="25059" y="31626"/>
                </a:lnTo>
                <a:lnTo>
                  <a:pt x="12716" y="41677"/>
                </a:lnTo>
                <a:lnTo>
                  <a:pt x="5651" y="50372"/>
                </a:lnTo>
                <a:lnTo>
                  <a:pt x="1289" y="61971"/>
                </a:lnTo>
                <a:lnTo>
                  <a:pt x="0" y="76201"/>
                </a:lnTo>
                <a:lnTo>
                  <a:pt x="0" y="78894"/>
                </a:lnTo>
                <a:lnTo>
                  <a:pt x="662" y="82260"/>
                </a:lnTo>
                <a:close/>
              </a:path>
              <a:path w="146786" h="161546">
                <a:moveTo>
                  <a:pt x="60726" y="100581"/>
                </a:moveTo>
                <a:lnTo>
                  <a:pt x="56527" y="110316"/>
                </a:lnTo>
                <a:lnTo>
                  <a:pt x="53863" y="117068"/>
                </a:lnTo>
                <a:lnTo>
                  <a:pt x="52517" y="123041"/>
                </a:lnTo>
                <a:lnTo>
                  <a:pt x="52517" y="132793"/>
                </a:lnTo>
                <a:lnTo>
                  <a:pt x="54928" y="136933"/>
                </a:lnTo>
                <a:lnTo>
                  <a:pt x="59691" y="140350"/>
                </a:lnTo>
                <a:lnTo>
                  <a:pt x="63550" y="140274"/>
                </a:lnTo>
                <a:lnTo>
                  <a:pt x="68313" y="136566"/>
                </a:lnTo>
                <a:lnTo>
                  <a:pt x="73116" y="132030"/>
                </a:lnTo>
                <a:lnTo>
                  <a:pt x="77828" y="126799"/>
                </a:lnTo>
                <a:lnTo>
                  <a:pt x="82450" y="121655"/>
                </a:lnTo>
                <a:lnTo>
                  <a:pt x="87058" y="115851"/>
                </a:lnTo>
                <a:lnTo>
                  <a:pt x="91555" y="109552"/>
                </a:lnTo>
                <a:lnTo>
                  <a:pt x="99646" y="97564"/>
                </a:lnTo>
                <a:lnTo>
                  <a:pt x="107088" y="85702"/>
                </a:lnTo>
                <a:lnTo>
                  <a:pt x="110039" y="80836"/>
                </a:lnTo>
                <a:lnTo>
                  <a:pt x="116703" y="69677"/>
                </a:lnTo>
                <a:lnTo>
                  <a:pt x="122709" y="59310"/>
                </a:lnTo>
                <a:lnTo>
                  <a:pt x="122961" y="56668"/>
                </a:lnTo>
                <a:lnTo>
                  <a:pt x="122021" y="54080"/>
                </a:lnTo>
                <a:lnTo>
                  <a:pt x="122021" y="51080"/>
                </a:lnTo>
                <a:lnTo>
                  <a:pt x="122605" y="48352"/>
                </a:lnTo>
                <a:lnTo>
                  <a:pt x="123825" y="45745"/>
                </a:lnTo>
                <a:lnTo>
                  <a:pt x="125107" y="42966"/>
                </a:lnTo>
                <a:lnTo>
                  <a:pt x="128714" y="37490"/>
                </a:lnTo>
                <a:lnTo>
                  <a:pt x="133908" y="30657"/>
                </a:lnTo>
                <a:lnTo>
                  <a:pt x="138049" y="25492"/>
                </a:lnTo>
                <a:lnTo>
                  <a:pt x="140348" y="25045"/>
                </a:lnTo>
                <a:lnTo>
                  <a:pt x="140348" y="28487"/>
                </a:lnTo>
                <a:lnTo>
                  <a:pt x="136425" y="41214"/>
                </a:lnTo>
                <a:lnTo>
                  <a:pt x="130873" y="53895"/>
                </a:lnTo>
                <a:lnTo>
                  <a:pt x="124448" y="66294"/>
                </a:lnTo>
                <a:lnTo>
                  <a:pt x="118726" y="76323"/>
                </a:lnTo>
                <a:lnTo>
                  <a:pt x="112098" y="87186"/>
                </a:lnTo>
                <a:lnTo>
                  <a:pt x="104612" y="98809"/>
                </a:lnTo>
                <a:lnTo>
                  <a:pt x="100342" y="105184"/>
                </a:lnTo>
                <a:lnTo>
                  <a:pt x="93272" y="115362"/>
                </a:lnTo>
                <a:lnTo>
                  <a:pt x="85723" y="125794"/>
                </a:lnTo>
                <a:lnTo>
                  <a:pt x="77724" y="136437"/>
                </a:lnTo>
                <a:lnTo>
                  <a:pt x="63007" y="152655"/>
                </a:lnTo>
                <a:lnTo>
                  <a:pt x="58380" y="155096"/>
                </a:lnTo>
                <a:lnTo>
                  <a:pt x="55180" y="154509"/>
                </a:lnTo>
                <a:lnTo>
                  <a:pt x="52020" y="151754"/>
                </a:lnTo>
                <a:lnTo>
                  <a:pt x="49201" y="149303"/>
                </a:lnTo>
                <a:lnTo>
                  <a:pt x="46738" y="145862"/>
                </a:lnTo>
                <a:lnTo>
                  <a:pt x="44654" y="141516"/>
                </a:lnTo>
                <a:lnTo>
                  <a:pt x="42609" y="137226"/>
                </a:lnTo>
                <a:lnTo>
                  <a:pt x="41569" y="132552"/>
                </a:lnTo>
                <a:lnTo>
                  <a:pt x="41569" y="124654"/>
                </a:lnTo>
                <a:lnTo>
                  <a:pt x="42217" y="120741"/>
                </a:lnTo>
                <a:lnTo>
                  <a:pt x="43498" y="116003"/>
                </a:lnTo>
                <a:lnTo>
                  <a:pt x="44794" y="111140"/>
                </a:lnTo>
                <a:lnTo>
                  <a:pt x="46889" y="105156"/>
                </a:lnTo>
                <a:lnTo>
                  <a:pt x="49748" y="98187"/>
                </a:lnTo>
                <a:lnTo>
                  <a:pt x="52577" y="91264"/>
                </a:lnTo>
                <a:lnTo>
                  <a:pt x="55843" y="84305"/>
                </a:lnTo>
                <a:lnTo>
                  <a:pt x="59461" y="77483"/>
                </a:lnTo>
                <a:lnTo>
                  <a:pt x="63197" y="70359"/>
                </a:lnTo>
                <a:lnTo>
                  <a:pt x="66560" y="64364"/>
                </a:lnTo>
                <a:lnTo>
                  <a:pt x="69443" y="59616"/>
                </a:lnTo>
                <a:lnTo>
                  <a:pt x="72327" y="54853"/>
                </a:lnTo>
                <a:lnTo>
                  <a:pt x="75603" y="49569"/>
                </a:lnTo>
                <a:lnTo>
                  <a:pt x="79260" y="43755"/>
                </a:lnTo>
                <a:lnTo>
                  <a:pt x="85269" y="34215"/>
                </a:lnTo>
                <a:lnTo>
                  <a:pt x="85269" y="32515"/>
                </a:lnTo>
                <a:lnTo>
                  <a:pt x="83591" y="27637"/>
                </a:lnTo>
                <a:lnTo>
                  <a:pt x="74919" y="27637"/>
                </a:lnTo>
                <a:lnTo>
                  <a:pt x="68809" y="29923"/>
                </a:lnTo>
                <a:lnTo>
                  <a:pt x="61139" y="34596"/>
                </a:lnTo>
                <a:lnTo>
                  <a:pt x="55118" y="38471"/>
                </a:lnTo>
                <a:lnTo>
                  <a:pt x="45016" y="45575"/>
                </a:lnTo>
                <a:lnTo>
                  <a:pt x="33159" y="54512"/>
                </a:lnTo>
                <a:lnTo>
                  <a:pt x="28768" y="57938"/>
                </a:lnTo>
                <a:lnTo>
                  <a:pt x="25999" y="60175"/>
                </a:lnTo>
                <a:lnTo>
                  <a:pt x="23623" y="62233"/>
                </a:lnTo>
                <a:lnTo>
                  <a:pt x="22010" y="66078"/>
                </a:lnTo>
                <a:lnTo>
                  <a:pt x="23662" y="70625"/>
                </a:lnTo>
                <a:lnTo>
                  <a:pt x="27331" y="70625"/>
                </a:lnTo>
                <a:lnTo>
                  <a:pt x="30034" y="70408"/>
                </a:lnTo>
                <a:lnTo>
                  <a:pt x="33591" y="69951"/>
                </a:lnTo>
                <a:lnTo>
                  <a:pt x="46889" y="61697"/>
                </a:lnTo>
                <a:lnTo>
                  <a:pt x="32867" y="63540"/>
                </a:lnTo>
                <a:lnTo>
                  <a:pt x="33299" y="62586"/>
                </a:lnTo>
                <a:lnTo>
                  <a:pt x="37123" y="59616"/>
                </a:lnTo>
                <a:lnTo>
                  <a:pt x="45011" y="53597"/>
                </a:lnTo>
                <a:lnTo>
                  <a:pt x="55698" y="45876"/>
                </a:lnTo>
                <a:lnTo>
                  <a:pt x="64515" y="40097"/>
                </a:lnTo>
                <a:lnTo>
                  <a:pt x="70512" y="36424"/>
                </a:lnTo>
                <a:lnTo>
                  <a:pt x="74627" y="34902"/>
                </a:lnTo>
                <a:lnTo>
                  <a:pt x="77457" y="34356"/>
                </a:lnTo>
                <a:lnTo>
                  <a:pt x="75542" y="37545"/>
                </a:lnTo>
                <a:lnTo>
                  <a:pt x="73799" y="40313"/>
                </a:lnTo>
                <a:lnTo>
                  <a:pt x="70116" y="46167"/>
                </a:lnTo>
                <a:lnTo>
                  <a:pt x="66827" y="51473"/>
                </a:lnTo>
                <a:lnTo>
                  <a:pt x="63931" y="56261"/>
                </a:lnTo>
                <a:lnTo>
                  <a:pt x="60987" y="61128"/>
                </a:lnTo>
                <a:lnTo>
                  <a:pt x="57556" y="67249"/>
                </a:lnTo>
                <a:lnTo>
                  <a:pt x="53759" y="74474"/>
                </a:lnTo>
                <a:lnTo>
                  <a:pt x="50050" y="81461"/>
                </a:lnTo>
                <a:lnTo>
                  <a:pt x="46685" y="88621"/>
                </a:lnTo>
                <a:lnTo>
                  <a:pt x="43765" y="95735"/>
                </a:lnTo>
                <a:lnTo>
                  <a:pt x="40831" y="102960"/>
                </a:lnTo>
                <a:lnTo>
                  <a:pt x="38634" y="109221"/>
                </a:lnTo>
                <a:lnTo>
                  <a:pt x="37263" y="114325"/>
                </a:lnTo>
                <a:lnTo>
                  <a:pt x="35841" y="119611"/>
                </a:lnTo>
                <a:lnTo>
                  <a:pt x="35118" y="124081"/>
                </a:lnTo>
                <a:lnTo>
                  <a:pt x="35118" y="133527"/>
                </a:lnTo>
                <a:lnTo>
                  <a:pt x="36374" y="139129"/>
                </a:lnTo>
                <a:lnTo>
                  <a:pt x="38836" y="144299"/>
                </a:lnTo>
                <a:lnTo>
                  <a:pt x="41288" y="149429"/>
                </a:lnTo>
                <a:lnTo>
                  <a:pt x="44287" y="153569"/>
                </a:lnTo>
                <a:lnTo>
                  <a:pt x="51577" y="159933"/>
                </a:lnTo>
                <a:lnTo>
                  <a:pt x="55054" y="161546"/>
                </a:lnTo>
                <a:lnTo>
                  <a:pt x="58380" y="161546"/>
                </a:lnTo>
                <a:lnTo>
                  <a:pt x="69282" y="155748"/>
                </a:lnTo>
                <a:lnTo>
                  <a:pt x="82829" y="140360"/>
                </a:lnTo>
                <a:lnTo>
                  <a:pt x="88302" y="133126"/>
                </a:lnTo>
                <a:lnTo>
                  <a:pt x="96009" y="122620"/>
                </a:lnTo>
                <a:lnTo>
                  <a:pt x="103251" y="112350"/>
                </a:lnTo>
                <a:lnTo>
                  <a:pt x="109994" y="102363"/>
                </a:lnTo>
                <a:lnTo>
                  <a:pt x="117766" y="90295"/>
                </a:lnTo>
                <a:lnTo>
                  <a:pt x="124373" y="79443"/>
                </a:lnTo>
                <a:lnTo>
                  <a:pt x="130100" y="69394"/>
                </a:lnTo>
                <a:lnTo>
                  <a:pt x="137956" y="54032"/>
                </a:lnTo>
                <a:lnTo>
                  <a:pt x="142455" y="43500"/>
                </a:lnTo>
                <a:lnTo>
                  <a:pt x="145364" y="35841"/>
                </a:lnTo>
                <a:lnTo>
                  <a:pt x="146786" y="30255"/>
                </a:lnTo>
                <a:lnTo>
                  <a:pt x="146786" y="18760"/>
                </a:lnTo>
                <a:lnTo>
                  <a:pt x="141288" y="18162"/>
                </a:lnTo>
                <a:lnTo>
                  <a:pt x="137008" y="18162"/>
                </a:lnTo>
                <a:lnTo>
                  <a:pt x="133009" y="21464"/>
                </a:lnTo>
                <a:lnTo>
                  <a:pt x="128789" y="26723"/>
                </a:lnTo>
                <a:lnTo>
                  <a:pt x="125629" y="30798"/>
                </a:lnTo>
                <a:lnTo>
                  <a:pt x="121298" y="36742"/>
                </a:lnTo>
                <a:lnTo>
                  <a:pt x="117971" y="43031"/>
                </a:lnTo>
                <a:lnTo>
                  <a:pt x="116384" y="46443"/>
                </a:lnTo>
                <a:lnTo>
                  <a:pt x="115571" y="50166"/>
                </a:lnTo>
                <a:lnTo>
                  <a:pt x="115571" y="54080"/>
                </a:lnTo>
                <a:lnTo>
                  <a:pt x="116370" y="57406"/>
                </a:lnTo>
                <a:lnTo>
                  <a:pt x="114720" y="60278"/>
                </a:lnTo>
                <a:lnTo>
                  <a:pt x="108481" y="70916"/>
                </a:lnTo>
                <a:lnTo>
                  <a:pt x="101574" y="82350"/>
                </a:lnTo>
                <a:lnTo>
                  <a:pt x="99993" y="84930"/>
                </a:lnTo>
                <a:lnTo>
                  <a:pt x="92718" y="96392"/>
                </a:lnTo>
                <a:lnTo>
                  <a:pt x="86299" y="105804"/>
                </a:lnTo>
                <a:lnTo>
                  <a:pt x="81954" y="111927"/>
                </a:lnTo>
                <a:lnTo>
                  <a:pt x="77482" y="117525"/>
                </a:lnTo>
                <a:lnTo>
                  <a:pt x="73040" y="122480"/>
                </a:lnTo>
                <a:lnTo>
                  <a:pt x="69242" y="126699"/>
                </a:lnTo>
                <a:lnTo>
                  <a:pt x="65393" y="130432"/>
                </a:lnTo>
                <a:lnTo>
                  <a:pt x="61581" y="133582"/>
                </a:lnTo>
                <a:lnTo>
                  <a:pt x="59832" y="131865"/>
                </a:lnTo>
                <a:lnTo>
                  <a:pt x="58953" y="128041"/>
                </a:lnTo>
                <a:lnTo>
                  <a:pt x="58953" y="123851"/>
                </a:lnTo>
                <a:lnTo>
                  <a:pt x="60159" y="118671"/>
                </a:lnTo>
                <a:lnTo>
                  <a:pt x="62536" y="112662"/>
                </a:lnTo>
                <a:lnTo>
                  <a:pt x="66699" y="88160"/>
                </a:lnTo>
                <a:lnTo>
                  <a:pt x="60726" y="100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920281" y="6076886"/>
            <a:ext cx="93559" cy="87490"/>
          </a:xfrm>
          <a:custGeom>
            <a:avLst/>
            <a:gdLst/>
            <a:ahLst/>
            <a:cxnLst/>
            <a:rect l="l" t="t" r="r" b="b"/>
            <a:pathLst>
              <a:path w="93559" h="87490">
                <a:moveTo>
                  <a:pt x="46393" y="82817"/>
                </a:moveTo>
                <a:lnTo>
                  <a:pt x="47598" y="84697"/>
                </a:lnTo>
                <a:lnTo>
                  <a:pt x="50849" y="87490"/>
                </a:lnTo>
                <a:lnTo>
                  <a:pt x="53718" y="87490"/>
                </a:lnTo>
                <a:lnTo>
                  <a:pt x="60529" y="85641"/>
                </a:lnTo>
                <a:lnTo>
                  <a:pt x="69526" y="79874"/>
                </a:lnTo>
                <a:lnTo>
                  <a:pt x="80537" y="70183"/>
                </a:lnTo>
                <a:lnTo>
                  <a:pt x="93559" y="56567"/>
                </a:lnTo>
                <a:lnTo>
                  <a:pt x="93559" y="49846"/>
                </a:lnTo>
                <a:lnTo>
                  <a:pt x="90494" y="52478"/>
                </a:lnTo>
                <a:lnTo>
                  <a:pt x="78194" y="61324"/>
                </a:lnTo>
                <a:lnTo>
                  <a:pt x="69455" y="64274"/>
                </a:lnTo>
                <a:lnTo>
                  <a:pt x="64465" y="64274"/>
                </a:lnTo>
                <a:lnTo>
                  <a:pt x="61963" y="61556"/>
                </a:lnTo>
                <a:lnTo>
                  <a:pt x="61963" y="52829"/>
                </a:lnTo>
                <a:lnTo>
                  <a:pt x="62685" y="50036"/>
                </a:lnTo>
                <a:lnTo>
                  <a:pt x="65544" y="45490"/>
                </a:lnTo>
                <a:lnTo>
                  <a:pt x="68032" y="41936"/>
                </a:lnTo>
                <a:lnTo>
                  <a:pt x="71600" y="37133"/>
                </a:lnTo>
                <a:lnTo>
                  <a:pt x="75157" y="32335"/>
                </a:lnTo>
                <a:lnTo>
                  <a:pt x="76945" y="29055"/>
                </a:lnTo>
                <a:lnTo>
                  <a:pt x="76945" y="27291"/>
                </a:lnTo>
                <a:lnTo>
                  <a:pt x="76276" y="24256"/>
                </a:lnTo>
                <a:lnTo>
                  <a:pt x="75206" y="21639"/>
                </a:lnTo>
                <a:lnTo>
                  <a:pt x="73593" y="17971"/>
                </a:lnTo>
                <a:lnTo>
                  <a:pt x="72428" y="15289"/>
                </a:lnTo>
                <a:lnTo>
                  <a:pt x="74990" y="14400"/>
                </a:lnTo>
                <a:lnTo>
                  <a:pt x="78840" y="12409"/>
                </a:lnTo>
                <a:lnTo>
                  <a:pt x="79362" y="9309"/>
                </a:lnTo>
                <a:lnTo>
                  <a:pt x="78206" y="6375"/>
                </a:lnTo>
                <a:lnTo>
                  <a:pt x="76387" y="3200"/>
                </a:lnTo>
                <a:lnTo>
                  <a:pt x="73745" y="622"/>
                </a:lnTo>
                <a:lnTo>
                  <a:pt x="70761" y="0"/>
                </a:lnTo>
                <a:lnTo>
                  <a:pt x="60389" y="1841"/>
                </a:lnTo>
                <a:lnTo>
                  <a:pt x="46443" y="7365"/>
                </a:lnTo>
                <a:lnTo>
                  <a:pt x="35064" y="13636"/>
                </a:lnTo>
                <a:lnTo>
                  <a:pt x="24624" y="20977"/>
                </a:lnTo>
                <a:lnTo>
                  <a:pt x="13982" y="29933"/>
                </a:lnTo>
                <a:lnTo>
                  <a:pt x="9803" y="33897"/>
                </a:lnTo>
                <a:lnTo>
                  <a:pt x="6742" y="37083"/>
                </a:lnTo>
                <a:lnTo>
                  <a:pt x="4838" y="39509"/>
                </a:lnTo>
                <a:lnTo>
                  <a:pt x="1648" y="44297"/>
                </a:lnTo>
                <a:lnTo>
                  <a:pt x="316" y="48906"/>
                </a:lnTo>
                <a:lnTo>
                  <a:pt x="0" y="51804"/>
                </a:lnTo>
                <a:lnTo>
                  <a:pt x="0" y="60008"/>
                </a:lnTo>
                <a:lnTo>
                  <a:pt x="924" y="64630"/>
                </a:lnTo>
                <a:lnTo>
                  <a:pt x="2804" y="69062"/>
                </a:lnTo>
                <a:lnTo>
                  <a:pt x="4672" y="73508"/>
                </a:lnTo>
                <a:lnTo>
                  <a:pt x="6818" y="77115"/>
                </a:lnTo>
                <a:lnTo>
                  <a:pt x="9244" y="79909"/>
                </a:lnTo>
                <a:lnTo>
                  <a:pt x="11671" y="82688"/>
                </a:lnTo>
                <a:lnTo>
                  <a:pt x="15303" y="84085"/>
                </a:lnTo>
                <a:lnTo>
                  <a:pt x="15770" y="66168"/>
                </a:lnTo>
                <a:lnTo>
                  <a:pt x="14157" y="63144"/>
                </a:lnTo>
                <a:lnTo>
                  <a:pt x="13751" y="58878"/>
                </a:lnTo>
                <a:lnTo>
                  <a:pt x="13751" y="52426"/>
                </a:lnTo>
                <a:lnTo>
                  <a:pt x="17805" y="46137"/>
                </a:lnTo>
                <a:lnTo>
                  <a:pt x="25919" y="40053"/>
                </a:lnTo>
                <a:lnTo>
                  <a:pt x="30826" y="36638"/>
                </a:lnTo>
                <a:lnTo>
                  <a:pt x="40325" y="30954"/>
                </a:lnTo>
                <a:lnTo>
                  <a:pt x="52283" y="24680"/>
                </a:lnTo>
                <a:lnTo>
                  <a:pt x="66700" y="17816"/>
                </a:lnTo>
                <a:lnTo>
                  <a:pt x="58371" y="29227"/>
                </a:lnTo>
                <a:lnTo>
                  <a:pt x="50590" y="39310"/>
                </a:lnTo>
                <a:lnTo>
                  <a:pt x="43685" y="47599"/>
                </a:lnTo>
                <a:lnTo>
                  <a:pt x="42143" y="49324"/>
                </a:lnTo>
                <a:lnTo>
                  <a:pt x="32771" y="58218"/>
                </a:lnTo>
                <a:lnTo>
                  <a:pt x="22971" y="81572"/>
                </a:lnTo>
                <a:lnTo>
                  <a:pt x="28180" y="76542"/>
                </a:lnTo>
                <a:lnTo>
                  <a:pt x="33024" y="71701"/>
                </a:lnTo>
                <a:lnTo>
                  <a:pt x="41448" y="62805"/>
                </a:lnTo>
                <a:lnTo>
                  <a:pt x="52070" y="51167"/>
                </a:lnTo>
                <a:lnTo>
                  <a:pt x="51792" y="51900"/>
                </a:lnTo>
                <a:lnTo>
                  <a:pt x="47290" y="66005"/>
                </a:lnTo>
                <a:lnTo>
                  <a:pt x="45794" y="76377"/>
                </a:lnTo>
                <a:lnTo>
                  <a:pt x="45794" y="80045"/>
                </a:lnTo>
                <a:lnTo>
                  <a:pt x="46393" y="82817"/>
                </a:lnTo>
                <a:close/>
              </a:path>
              <a:path w="93559" h="87490">
                <a:moveTo>
                  <a:pt x="32771" y="58218"/>
                </a:moveTo>
                <a:lnTo>
                  <a:pt x="22553" y="65365"/>
                </a:lnTo>
                <a:lnTo>
                  <a:pt x="19072" y="66916"/>
                </a:lnTo>
                <a:lnTo>
                  <a:pt x="15770" y="66168"/>
                </a:lnTo>
                <a:lnTo>
                  <a:pt x="15303" y="84085"/>
                </a:lnTo>
                <a:lnTo>
                  <a:pt x="18680" y="84085"/>
                </a:lnTo>
                <a:lnTo>
                  <a:pt x="22971" y="81572"/>
                </a:lnTo>
                <a:lnTo>
                  <a:pt x="32771" y="582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917052" y="6073650"/>
            <a:ext cx="100015" cy="93955"/>
          </a:xfrm>
          <a:custGeom>
            <a:avLst/>
            <a:gdLst/>
            <a:ahLst/>
            <a:cxnLst/>
            <a:rect l="l" t="t" r="r" b="b"/>
            <a:pathLst>
              <a:path w="100015" h="93955">
                <a:moveTo>
                  <a:pt x="68414" y="56692"/>
                </a:moveTo>
                <a:lnTo>
                  <a:pt x="68976" y="54471"/>
                </a:lnTo>
                <a:lnTo>
                  <a:pt x="71478" y="50482"/>
                </a:lnTo>
                <a:lnTo>
                  <a:pt x="73915" y="47005"/>
                </a:lnTo>
                <a:lnTo>
                  <a:pt x="77421" y="42303"/>
                </a:lnTo>
                <a:lnTo>
                  <a:pt x="82692" y="35167"/>
                </a:lnTo>
                <a:lnTo>
                  <a:pt x="83400" y="32349"/>
                </a:lnTo>
                <a:lnTo>
                  <a:pt x="83400" y="29235"/>
                </a:lnTo>
                <a:lnTo>
                  <a:pt x="82511" y="26341"/>
                </a:lnTo>
                <a:lnTo>
                  <a:pt x="81407" y="23637"/>
                </a:lnTo>
                <a:lnTo>
                  <a:pt x="82044" y="19443"/>
                </a:lnTo>
                <a:lnTo>
                  <a:pt x="84711" y="17819"/>
                </a:lnTo>
                <a:lnTo>
                  <a:pt x="85813" y="13348"/>
                </a:lnTo>
                <a:lnTo>
                  <a:pt x="85356" y="10429"/>
                </a:lnTo>
                <a:lnTo>
                  <a:pt x="83416" y="6198"/>
                </a:lnTo>
                <a:lnTo>
                  <a:pt x="80543" y="2847"/>
                </a:lnTo>
                <a:lnTo>
                  <a:pt x="76403" y="0"/>
                </a:lnTo>
                <a:lnTo>
                  <a:pt x="72989" y="20"/>
                </a:lnTo>
                <a:lnTo>
                  <a:pt x="62263" y="2110"/>
                </a:lnTo>
                <a:lnTo>
                  <a:pt x="48312" y="7686"/>
                </a:lnTo>
                <a:lnTo>
                  <a:pt x="36098" y="14457"/>
                </a:lnTo>
                <a:lnTo>
                  <a:pt x="25628" y="21864"/>
                </a:lnTo>
                <a:lnTo>
                  <a:pt x="15036" y="30787"/>
                </a:lnTo>
                <a:lnTo>
                  <a:pt x="10615" y="34951"/>
                </a:lnTo>
                <a:lnTo>
                  <a:pt x="7531" y="38202"/>
                </a:lnTo>
                <a:lnTo>
                  <a:pt x="5537" y="40740"/>
                </a:lnTo>
                <a:lnTo>
                  <a:pt x="6451" y="55321"/>
                </a:lnTo>
                <a:lnTo>
                  <a:pt x="6732" y="52717"/>
                </a:lnTo>
                <a:lnTo>
                  <a:pt x="7315" y="50723"/>
                </a:lnTo>
                <a:lnTo>
                  <a:pt x="8967" y="46813"/>
                </a:lnTo>
                <a:lnTo>
                  <a:pt x="12383" y="42468"/>
                </a:lnTo>
                <a:lnTo>
                  <a:pt x="15328" y="39383"/>
                </a:lnTo>
                <a:lnTo>
                  <a:pt x="19408" y="35524"/>
                </a:lnTo>
                <a:lnTo>
                  <a:pt x="30399" y="26324"/>
                </a:lnTo>
                <a:lnTo>
                  <a:pt x="40842" y="19083"/>
                </a:lnTo>
                <a:lnTo>
                  <a:pt x="51041" y="13514"/>
                </a:lnTo>
                <a:lnTo>
                  <a:pt x="61048" y="8841"/>
                </a:lnTo>
                <a:lnTo>
                  <a:pt x="68770" y="6450"/>
                </a:lnTo>
                <a:lnTo>
                  <a:pt x="73991" y="6450"/>
                </a:lnTo>
                <a:lnTo>
                  <a:pt x="76050" y="7454"/>
                </a:lnTo>
                <a:lnTo>
                  <a:pt x="78498" y="10947"/>
                </a:lnTo>
                <a:lnTo>
                  <a:pt x="77558" y="14464"/>
                </a:lnTo>
                <a:lnTo>
                  <a:pt x="74613" y="15468"/>
                </a:lnTo>
                <a:lnTo>
                  <a:pt x="72694" y="19799"/>
                </a:lnTo>
                <a:lnTo>
                  <a:pt x="74678" y="24335"/>
                </a:lnTo>
                <a:lnTo>
                  <a:pt x="75463" y="26109"/>
                </a:lnTo>
                <a:lnTo>
                  <a:pt x="76885" y="29655"/>
                </a:lnTo>
                <a:lnTo>
                  <a:pt x="76683" y="32449"/>
                </a:lnTo>
                <a:lnTo>
                  <a:pt x="72237" y="38454"/>
                </a:lnTo>
                <a:lnTo>
                  <a:pt x="68619" y="43357"/>
                </a:lnTo>
                <a:lnTo>
                  <a:pt x="66067" y="46964"/>
                </a:lnTo>
                <a:lnTo>
                  <a:pt x="64620" y="49265"/>
                </a:lnTo>
                <a:lnTo>
                  <a:pt x="62852" y="52069"/>
                </a:lnTo>
                <a:lnTo>
                  <a:pt x="61963" y="55460"/>
                </a:lnTo>
                <a:lnTo>
                  <a:pt x="61963" y="66600"/>
                </a:lnTo>
                <a:lnTo>
                  <a:pt x="65876" y="70738"/>
                </a:lnTo>
                <a:lnTo>
                  <a:pt x="76885" y="70738"/>
                </a:lnTo>
                <a:lnTo>
                  <a:pt x="82184" y="68413"/>
                </a:lnTo>
                <a:lnTo>
                  <a:pt x="88963" y="63539"/>
                </a:lnTo>
                <a:lnTo>
                  <a:pt x="85705" y="66933"/>
                </a:lnTo>
                <a:lnTo>
                  <a:pt x="69641" y="81453"/>
                </a:lnTo>
                <a:lnTo>
                  <a:pt x="59959" y="87024"/>
                </a:lnTo>
                <a:lnTo>
                  <a:pt x="56948" y="93955"/>
                </a:lnTo>
                <a:lnTo>
                  <a:pt x="65725" y="91512"/>
                </a:lnTo>
                <a:lnTo>
                  <a:pt x="75005" y="85471"/>
                </a:lnTo>
                <a:lnTo>
                  <a:pt x="86106" y="75658"/>
                </a:lnTo>
                <a:lnTo>
                  <a:pt x="99187" y="61951"/>
                </a:lnTo>
                <a:lnTo>
                  <a:pt x="100015" y="59791"/>
                </a:lnTo>
                <a:lnTo>
                  <a:pt x="100015" y="53084"/>
                </a:lnTo>
                <a:lnTo>
                  <a:pt x="94654" y="50672"/>
                </a:lnTo>
                <a:lnTo>
                  <a:pt x="93962" y="51277"/>
                </a:lnTo>
                <a:lnTo>
                  <a:pt x="79340" y="62017"/>
                </a:lnTo>
                <a:lnTo>
                  <a:pt x="72684" y="64288"/>
                </a:lnTo>
                <a:lnTo>
                  <a:pt x="69916" y="64288"/>
                </a:lnTo>
                <a:lnTo>
                  <a:pt x="68414" y="63499"/>
                </a:lnTo>
                <a:lnTo>
                  <a:pt x="68414" y="56692"/>
                </a:lnTo>
                <a:close/>
              </a:path>
              <a:path w="100015" h="93955">
                <a:moveTo>
                  <a:pt x="27421" y="71387"/>
                </a:moveTo>
                <a:lnTo>
                  <a:pt x="30113" y="69722"/>
                </a:lnTo>
                <a:lnTo>
                  <a:pt x="40151" y="62153"/>
                </a:lnTo>
                <a:lnTo>
                  <a:pt x="49352" y="52948"/>
                </a:lnTo>
                <a:lnTo>
                  <a:pt x="44489" y="48704"/>
                </a:lnTo>
                <a:lnTo>
                  <a:pt x="43803" y="49480"/>
                </a:lnTo>
                <a:lnTo>
                  <a:pt x="34443" y="58554"/>
                </a:lnTo>
                <a:lnTo>
                  <a:pt x="24331" y="65725"/>
                </a:lnTo>
                <a:lnTo>
                  <a:pt x="20487" y="65342"/>
                </a:lnTo>
                <a:lnTo>
                  <a:pt x="20206" y="62116"/>
                </a:lnTo>
                <a:lnTo>
                  <a:pt x="20206" y="56757"/>
                </a:lnTo>
                <a:lnTo>
                  <a:pt x="19991" y="73381"/>
                </a:lnTo>
                <a:lnTo>
                  <a:pt x="21502" y="73381"/>
                </a:lnTo>
                <a:lnTo>
                  <a:pt x="24602" y="72809"/>
                </a:lnTo>
                <a:lnTo>
                  <a:pt x="27421" y="71387"/>
                </a:lnTo>
                <a:close/>
              </a:path>
              <a:path w="100015" h="93955">
                <a:moveTo>
                  <a:pt x="13755" y="62116"/>
                </a:moveTo>
                <a:lnTo>
                  <a:pt x="13755" y="64971"/>
                </a:lnTo>
                <a:lnTo>
                  <a:pt x="15354" y="69418"/>
                </a:lnTo>
                <a:lnTo>
                  <a:pt x="17208" y="72859"/>
                </a:lnTo>
                <a:lnTo>
                  <a:pt x="19991" y="73381"/>
                </a:lnTo>
                <a:lnTo>
                  <a:pt x="20206" y="56757"/>
                </a:lnTo>
                <a:lnTo>
                  <a:pt x="23864" y="51296"/>
                </a:lnTo>
                <a:lnTo>
                  <a:pt x="31079" y="45874"/>
                </a:lnTo>
                <a:lnTo>
                  <a:pt x="36033" y="42439"/>
                </a:lnTo>
                <a:lnTo>
                  <a:pt x="46496" y="36255"/>
                </a:lnTo>
                <a:lnTo>
                  <a:pt x="59893" y="29350"/>
                </a:lnTo>
                <a:lnTo>
                  <a:pt x="54114" y="37123"/>
                </a:lnTo>
                <a:lnTo>
                  <a:pt x="48959" y="43613"/>
                </a:lnTo>
                <a:lnTo>
                  <a:pt x="44489" y="48704"/>
                </a:lnTo>
                <a:lnTo>
                  <a:pt x="49352" y="52948"/>
                </a:lnTo>
                <a:lnTo>
                  <a:pt x="56164" y="44770"/>
                </a:lnTo>
                <a:lnTo>
                  <a:pt x="63941" y="34708"/>
                </a:lnTo>
                <a:lnTo>
                  <a:pt x="72555" y="22924"/>
                </a:lnTo>
                <a:lnTo>
                  <a:pt x="68593" y="18121"/>
                </a:lnTo>
                <a:lnTo>
                  <a:pt x="58133" y="23046"/>
                </a:lnTo>
                <a:lnTo>
                  <a:pt x="45441" y="29499"/>
                </a:lnTo>
                <a:lnTo>
                  <a:pt x="35121" y="35394"/>
                </a:lnTo>
                <a:lnTo>
                  <a:pt x="27216" y="40716"/>
                </a:lnTo>
                <a:lnTo>
                  <a:pt x="18288" y="47421"/>
                </a:lnTo>
                <a:lnTo>
                  <a:pt x="13755" y="54611"/>
                </a:lnTo>
                <a:lnTo>
                  <a:pt x="13755" y="62116"/>
                </a:lnTo>
                <a:close/>
              </a:path>
              <a:path w="100015" h="93955">
                <a:moveTo>
                  <a:pt x="1029" y="68745"/>
                </a:moveTo>
                <a:lnTo>
                  <a:pt x="3060" y="73546"/>
                </a:lnTo>
                <a:lnTo>
                  <a:pt x="5054" y="78285"/>
                </a:lnTo>
                <a:lnTo>
                  <a:pt x="7391" y="82209"/>
                </a:lnTo>
                <a:lnTo>
                  <a:pt x="10033" y="85255"/>
                </a:lnTo>
                <a:lnTo>
                  <a:pt x="13172" y="88861"/>
                </a:lnTo>
                <a:lnTo>
                  <a:pt x="15876" y="90539"/>
                </a:lnTo>
                <a:lnTo>
                  <a:pt x="22809" y="90539"/>
                </a:lnTo>
                <a:lnTo>
                  <a:pt x="27749" y="87782"/>
                </a:lnTo>
                <a:lnTo>
                  <a:pt x="33642" y="82094"/>
                </a:lnTo>
                <a:lnTo>
                  <a:pt x="37084" y="78793"/>
                </a:lnTo>
                <a:lnTo>
                  <a:pt x="41746" y="73939"/>
                </a:lnTo>
                <a:lnTo>
                  <a:pt x="47588" y="67640"/>
                </a:lnTo>
                <a:lnTo>
                  <a:pt x="46393" y="72341"/>
                </a:lnTo>
                <a:lnTo>
                  <a:pt x="45796" y="76301"/>
                </a:lnTo>
                <a:lnTo>
                  <a:pt x="45796" y="83948"/>
                </a:lnTo>
                <a:lnTo>
                  <a:pt x="46548" y="87238"/>
                </a:lnTo>
                <a:lnTo>
                  <a:pt x="49391" y="91630"/>
                </a:lnTo>
                <a:lnTo>
                  <a:pt x="51944" y="93955"/>
                </a:lnTo>
                <a:lnTo>
                  <a:pt x="56948" y="93955"/>
                </a:lnTo>
                <a:lnTo>
                  <a:pt x="59959" y="87024"/>
                </a:lnTo>
                <a:lnTo>
                  <a:pt x="55109" y="87366"/>
                </a:lnTo>
                <a:lnTo>
                  <a:pt x="53543" y="86194"/>
                </a:lnTo>
                <a:lnTo>
                  <a:pt x="52236" y="83375"/>
                </a:lnTo>
                <a:lnTo>
                  <a:pt x="52236" y="74221"/>
                </a:lnTo>
                <a:lnTo>
                  <a:pt x="54281" y="66127"/>
                </a:lnTo>
                <a:lnTo>
                  <a:pt x="58305" y="55551"/>
                </a:lnTo>
                <a:lnTo>
                  <a:pt x="52895" y="52250"/>
                </a:lnTo>
                <a:lnTo>
                  <a:pt x="44980" y="60946"/>
                </a:lnTo>
                <a:lnTo>
                  <a:pt x="35953" y="70591"/>
                </a:lnTo>
                <a:lnTo>
                  <a:pt x="29174" y="77457"/>
                </a:lnTo>
                <a:lnTo>
                  <a:pt x="23177" y="83235"/>
                </a:lnTo>
                <a:lnTo>
                  <a:pt x="19940" y="84099"/>
                </a:lnTo>
                <a:lnTo>
                  <a:pt x="17424" y="83933"/>
                </a:lnTo>
                <a:lnTo>
                  <a:pt x="14897" y="81028"/>
                </a:lnTo>
                <a:lnTo>
                  <a:pt x="12715" y="78501"/>
                </a:lnTo>
                <a:lnTo>
                  <a:pt x="10731" y="75135"/>
                </a:lnTo>
                <a:lnTo>
                  <a:pt x="8992" y="71045"/>
                </a:lnTo>
                <a:lnTo>
                  <a:pt x="7305" y="67042"/>
                </a:lnTo>
                <a:lnTo>
                  <a:pt x="6451" y="62815"/>
                </a:lnTo>
                <a:lnTo>
                  <a:pt x="6451" y="55321"/>
                </a:lnTo>
                <a:lnTo>
                  <a:pt x="5537" y="40740"/>
                </a:lnTo>
                <a:lnTo>
                  <a:pt x="3380" y="43473"/>
                </a:lnTo>
                <a:lnTo>
                  <a:pt x="1893" y="46241"/>
                </a:lnTo>
                <a:lnTo>
                  <a:pt x="1120" y="48945"/>
                </a:lnTo>
                <a:lnTo>
                  <a:pt x="370" y="51536"/>
                </a:lnTo>
                <a:lnTo>
                  <a:pt x="0" y="54662"/>
                </a:lnTo>
                <a:lnTo>
                  <a:pt x="0" y="63680"/>
                </a:lnTo>
                <a:lnTo>
                  <a:pt x="1029" y="68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011908" y="6028656"/>
            <a:ext cx="64502" cy="135295"/>
          </a:xfrm>
          <a:custGeom>
            <a:avLst/>
            <a:gdLst/>
            <a:ahLst/>
            <a:cxnLst/>
            <a:rect l="l" t="t" r="r" b="b"/>
            <a:pathLst>
              <a:path w="64502" h="135295">
                <a:moveTo>
                  <a:pt x="54161" y="96660"/>
                </a:moveTo>
                <a:lnTo>
                  <a:pt x="47344" y="102960"/>
                </a:lnTo>
                <a:lnTo>
                  <a:pt x="42746" y="107190"/>
                </a:lnTo>
                <a:lnTo>
                  <a:pt x="40410" y="109310"/>
                </a:lnTo>
                <a:lnTo>
                  <a:pt x="35812" y="113209"/>
                </a:lnTo>
                <a:lnTo>
                  <a:pt x="31558" y="116079"/>
                </a:lnTo>
                <a:lnTo>
                  <a:pt x="27749" y="116791"/>
                </a:lnTo>
                <a:lnTo>
                  <a:pt x="24152" y="116791"/>
                </a:lnTo>
                <a:lnTo>
                  <a:pt x="21348" y="115318"/>
                </a:lnTo>
                <a:lnTo>
                  <a:pt x="19328" y="112396"/>
                </a:lnTo>
                <a:lnTo>
                  <a:pt x="17294" y="109451"/>
                </a:lnTo>
                <a:lnTo>
                  <a:pt x="16294" y="105642"/>
                </a:lnTo>
                <a:lnTo>
                  <a:pt x="16294" y="98884"/>
                </a:lnTo>
                <a:lnTo>
                  <a:pt x="16661" y="95951"/>
                </a:lnTo>
                <a:lnTo>
                  <a:pt x="17399" y="92142"/>
                </a:lnTo>
                <a:lnTo>
                  <a:pt x="22261" y="86941"/>
                </a:lnTo>
                <a:lnTo>
                  <a:pt x="31159" y="76720"/>
                </a:lnTo>
                <a:lnTo>
                  <a:pt x="28750" y="68836"/>
                </a:lnTo>
                <a:lnTo>
                  <a:pt x="25067" y="73091"/>
                </a:lnTo>
                <a:lnTo>
                  <a:pt x="21243" y="76838"/>
                </a:lnTo>
                <a:lnTo>
                  <a:pt x="23433" y="68310"/>
                </a:lnTo>
                <a:lnTo>
                  <a:pt x="27628" y="56383"/>
                </a:lnTo>
                <a:lnTo>
                  <a:pt x="33145" y="44528"/>
                </a:lnTo>
                <a:lnTo>
                  <a:pt x="41335" y="30789"/>
                </a:lnTo>
                <a:lnTo>
                  <a:pt x="48218" y="23014"/>
                </a:lnTo>
                <a:lnTo>
                  <a:pt x="49463" y="22202"/>
                </a:lnTo>
                <a:lnTo>
                  <a:pt x="52513" y="22647"/>
                </a:lnTo>
                <a:lnTo>
                  <a:pt x="52513" y="26532"/>
                </a:lnTo>
                <a:lnTo>
                  <a:pt x="51610" y="29798"/>
                </a:lnTo>
                <a:lnTo>
                  <a:pt x="49806" y="34138"/>
                </a:lnTo>
                <a:lnTo>
                  <a:pt x="48005" y="38469"/>
                </a:lnTo>
                <a:lnTo>
                  <a:pt x="45539" y="43333"/>
                </a:lnTo>
                <a:lnTo>
                  <a:pt x="42379" y="48769"/>
                </a:lnTo>
                <a:lnTo>
                  <a:pt x="46063" y="56563"/>
                </a:lnTo>
                <a:lnTo>
                  <a:pt x="52067" y="46624"/>
                </a:lnTo>
                <a:lnTo>
                  <a:pt x="59387" y="31538"/>
                </a:lnTo>
                <a:lnTo>
                  <a:pt x="63223" y="19566"/>
                </a:lnTo>
                <a:lnTo>
                  <a:pt x="64502" y="9032"/>
                </a:lnTo>
                <a:lnTo>
                  <a:pt x="64502" y="5731"/>
                </a:lnTo>
                <a:lnTo>
                  <a:pt x="64249" y="3406"/>
                </a:lnTo>
                <a:lnTo>
                  <a:pt x="62204" y="0"/>
                </a:lnTo>
                <a:lnTo>
                  <a:pt x="59408" y="0"/>
                </a:lnTo>
                <a:lnTo>
                  <a:pt x="55472" y="1983"/>
                </a:lnTo>
                <a:lnTo>
                  <a:pt x="50046" y="5133"/>
                </a:lnTo>
                <a:lnTo>
                  <a:pt x="44168" y="10670"/>
                </a:lnTo>
                <a:lnTo>
                  <a:pt x="37818" y="18558"/>
                </a:lnTo>
                <a:lnTo>
                  <a:pt x="33345" y="24386"/>
                </a:lnTo>
                <a:lnTo>
                  <a:pt x="26289" y="34746"/>
                </a:lnTo>
                <a:lnTo>
                  <a:pt x="19429" y="46292"/>
                </a:lnTo>
                <a:lnTo>
                  <a:pt x="15035" y="54594"/>
                </a:lnTo>
                <a:lnTo>
                  <a:pt x="9674" y="66187"/>
                </a:lnTo>
                <a:lnTo>
                  <a:pt x="5281" y="77663"/>
                </a:lnTo>
                <a:lnTo>
                  <a:pt x="1151" y="92951"/>
                </a:lnTo>
                <a:lnTo>
                  <a:pt x="0" y="104357"/>
                </a:lnTo>
                <a:lnTo>
                  <a:pt x="0" y="113601"/>
                </a:lnTo>
                <a:lnTo>
                  <a:pt x="1483" y="121057"/>
                </a:lnTo>
                <a:lnTo>
                  <a:pt x="4467" y="126759"/>
                </a:lnTo>
                <a:lnTo>
                  <a:pt x="7426" y="132436"/>
                </a:lnTo>
                <a:lnTo>
                  <a:pt x="11516" y="135295"/>
                </a:lnTo>
                <a:lnTo>
                  <a:pt x="16736" y="135295"/>
                </a:lnTo>
                <a:lnTo>
                  <a:pt x="23195" y="133937"/>
                </a:lnTo>
                <a:lnTo>
                  <a:pt x="32327" y="128441"/>
                </a:lnTo>
                <a:lnTo>
                  <a:pt x="42650" y="118724"/>
                </a:lnTo>
                <a:lnTo>
                  <a:pt x="54161" y="104788"/>
                </a:lnTo>
                <a:lnTo>
                  <a:pt x="54161" y="96660"/>
                </a:lnTo>
                <a:close/>
              </a:path>
              <a:path w="64502" h="135295">
                <a:moveTo>
                  <a:pt x="39229" y="54206"/>
                </a:moveTo>
                <a:lnTo>
                  <a:pt x="35863" y="59300"/>
                </a:lnTo>
                <a:lnTo>
                  <a:pt x="32306" y="64072"/>
                </a:lnTo>
                <a:lnTo>
                  <a:pt x="28750" y="68836"/>
                </a:lnTo>
                <a:lnTo>
                  <a:pt x="31159" y="76720"/>
                </a:lnTo>
                <a:lnTo>
                  <a:pt x="39093" y="66594"/>
                </a:lnTo>
                <a:lnTo>
                  <a:pt x="46063" y="56563"/>
                </a:lnTo>
                <a:lnTo>
                  <a:pt x="42379" y="48769"/>
                </a:lnTo>
                <a:lnTo>
                  <a:pt x="39229" y="5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008690" y="6047237"/>
            <a:ext cx="58953" cy="143499"/>
          </a:xfrm>
          <a:custGeom>
            <a:avLst/>
            <a:gdLst/>
            <a:ahLst/>
            <a:cxnLst/>
            <a:rect l="l" t="t" r="r" b="b"/>
            <a:pathLst>
              <a:path w="58953" h="143499">
                <a:moveTo>
                  <a:pt x="51573" y="26315"/>
                </a:moveTo>
                <a:lnTo>
                  <a:pt x="54140" y="21272"/>
                </a:lnTo>
                <a:lnTo>
                  <a:pt x="56005" y="16775"/>
                </a:lnTo>
                <a:lnTo>
                  <a:pt x="57985" y="11987"/>
                </a:lnTo>
                <a:lnTo>
                  <a:pt x="58953" y="8384"/>
                </a:lnTo>
                <a:lnTo>
                  <a:pt x="58953" y="1793"/>
                </a:lnTo>
                <a:lnTo>
                  <a:pt x="56451" y="0"/>
                </a:lnTo>
                <a:lnTo>
                  <a:pt x="51559" y="496"/>
                </a:lnTo>
                <a:lnTo>
                  <a:pt x="48239" y="2945"/>
                </a:lnTo>
                <a:lnTo>
                  <a:pt x="41175" y="11414"/>
                </a:lnTo>
                <a:lnTo>
                  <a:pt x="33501" y="24461"/>
                </a:lnTo>
                <a:lnTo>
                  <a:pt x="29103" y="33639"/>
                </a:lnTo>
                <a:lnTo>
                  <a:pt x="24564" y="45571"/>
                </a:lnTo>
                <a:lnTo>
                  <a:pt x="21308" y="57571"/>
                </a:lnTo>
                <a:lnTo>
                  <a:pt x="26719" y="60566"/>
                </a:lnTo>
                <a:lnTo>
                  <a:pt x="30632" y="56732"/>
                </a:lnTo>
                <a:lnTo>
                  <a:pt x="34466" y="52311"/>
                </a:lnTo>
                <a:lnTo>
                  <a:pt x="36446" y="38875"/>
                </a:lnTo>
                <a:lnTo>
                  <a:pt x="32943" y="43563"/>
                </a:lnTo>
                <a:lnTo>
                  <a:pt x="31330" y="45669"/>
                </a:lnTo>
                <a:lnTo>
                  <a:pt x="33436" y="39549"/>
                </a:lnTo>
                <a:lnTo>
                  <a:pt x="36064" y="33450"/>
                </a:lnTo>
                <a:lnTo>
                  <a:pt x="39215" y="27432"/>
                </a:lnTo>
                <a:lnTo>
                  <a:pt x="44093" y="18086"/>
                </a:lnTo>
                <a:lnTo>
                  <a:pt x="48524" y="11504"/>
                </a:lnTo>
                <a:lnTo>
                  <a:pt x="52197" y="8027"/>
                </a:lnTo>
                <a:lnTo>
                  <a:pt x="51231" y="11469"/>
                </a:lnTo>
                <a:lnTo>
                  <a:pt x="50050" y="14312"/>
                </a:lnTo>
                <a:lnTo>
                  <a:pt x="48384" y="31813"/>
                </a:lnTo>
                <a:lnTo>
                  <a:pt x="51573" y="26315"/>
                </a:lnTo>
                <a:close/>
              </a:path>
              <a:path w="58953" h="143499">
                <a:moveTo>
                  <a:pt x="50050" y="14312"/>
                </a:moveTo>
                <a:lnTo>
                  <a:pt x="48298" y="18529"/>
                </a:lnTo>
                <a:lnTo>
                  <a:pt x="45871" y="23317"/>
                </a:lnTo>
                <a:lnTo>
                  <a:pt x="42811" y="28576"/>
                </a:lnTo>
                <a:lnTo>
                  <a:pt x="39762" y="33821"/>
                </a:lnTo>
                <a:lnTo>
                  <a:pt x="36446" y="38875"/>
                </a:lnTo>
                <a:lnTo>
                  <a:pt x="34466" y="52311"/>
                </a:lnTo>
                <a:lnTo>
                  <a:pt x="38110" y="47423"/>
                </a:lnTo>
                <a:lnTo>
                  <a:pt x="41756" y="42533"/>
                </a:lnTo>
                <a:lnTo>
                  <a:pt x="45208" y="37274"/>
                </a:lnTo>
                <a:lnTo>
                  <a:pt x="48384" y="31813"/>
                </a:lnTo>
                <a:lnTo>
                  <a:pt x="50050" y="14312"/>
                </a:lnTo>
                <a:close/>
              </a:path>
              <a:path w="58953" h="143499">
                <a:moveTo>
                  <a:pt x="22744" y="86375"/>
                </a:moveTo>
                <a:lnTo>
                  <a:pt x="22744" y="82370"/>
                </a:lnTo>
                <a:lnTo>
                  <a:pt x="22895" y="78944"/>
                </a:lnTo>
                <a:lnTo>
                  <a:pt x="23609" y="75096"/>
                </a:lnTo>
                <a:lnTo>
                  <a:pt x="28329" y="70017"/>
                </a:lnTo>
                <a:lnTo>
                  <a:pt x="37192" y="59782"/>
                </a:lnTo>
                <a:lnTo>
                  <a:pt x="45121" y="49619"/>
                </a:lnTo>
                <a:lnTo>
                  <a:pt x="52097" y="39555"/>
                </a:lnTo>
                <a:lnTo>
                  <a:pt x="58099" y="29617"/>
                </a:lnTo>
                <a:lnTo>
                  <a:pt x="59964" y="26184"/>
                </a:lnTo>
                <a:lnTo>
                  <a:pt x="66052" y="12982"/>
                </a:lnTo>
                <a:lnTo>
                  <a:pt x="69723" y="1047"/>
                </a:lnTo>
                <a:lnTo>
                  <a:pt x="70952" y="-9550"/>
                </a:lnTo>
                <a:lnTo>
                  <a:pt x="70952" y="-13309"/>
                </a:lnTo>
                <a:lnTo>
                  <a:pt x="70636" y="-15886"/>
                </a:lnTo>
                <a:lnTo>
                  <a:pt x="69963" y="-17675"/>
                </a:lnTo>
                <a:lnTo>
                  <a:pt x="68350" y="-21981"/>
                </a:lnTo>
                <a:lnTo>
                  <a:pt x="64108" y="-23558"/>
                </a:lnTo>
                <a:lnTo>
                  <a:pt x="57085" y="-19378"/>
                </a:lnTo>
                <a:lnTo>
                  <a:pt x="51282" y="-16013"/>
                </a:lnTo>
                <a:lnTo>
                  <a:pt x="45198" y="-10335"/>
                </a:lnTo>
                <a:lnTo>
                  <a:pt x="38530" y="-2044"/>
                </a:lnTo>
                <a:lnTo>
                  <a:pt x="33747" y="4202"/>
                </a:lnTo>
                <a:lnTo>
                  <a:pt x="26678" y="14614"/>
                </a:lnTo>
                <a:lnTo>
                  <a:pt x="19836" y="26135"/>
                </a:lnTo>
                <a:lnTo>
                  <a:pt x="15176" y="34952"/>
                </a:lnTo>
                <a:lnTo>
                  <a:pt x="9832" y="46565"/>
                </a:lnTo>
                <a:lnTo>
                  <a:pt x="5447" y="58039"/>
                </a:lnTo>
                <a:lnTo>
                  <a:pt x="6440" y="85163"/>
                </a:lnTo>
                <a:lnTo>
                  <a:pt x="7799" y="73643"/>
                </a:lnTo>
                <a:lnTo>
                  <a:pt x="11555" y="60134"/>
                </a:lnTo>
                <a:lnTo>
                  <a:pt x="14362" y="52522"/>
                </a:lnTo>
                <a:lnTo>
                  <a:pt x="19425" y="40941"/>
                </a:lnTo>
                <a:lnTo>
                  <a:pt x="25473" y="29274"/>
                </a:lnTo>
                <a:lnTo>
                  <a:pt x="29393" y="22489"/>
                </a:lnTo>
                <a:lnTo>
                  <a:pt x="36374" y="11627"/>
                </a:lnTo>
                <a:lnTo>
                  <a:pt x="43534" y="1993"/>
                </a:lnTo>
                <a:lnTo>
                  <a:pt x="49644" y="-5562"/>
                </a:lnTo>
                <a:lnTo>
                  <a:pt x="55266" y="-10882"/>
                </a:lnTo>
                <a:lnTo>
                  <a:pt x="60350" y="-13827"/>
                </a:lnTo>
                <a:lnTo>
                  <a:pt x="63929" y="-15415"/>
                </a:lnTo>
                <a:lnTo>
                  <a:pt x="64500" y="-13474"/>
                </a:lnTo>
                <a:lnTo>
                  <a:pt x="64500" y="-9550"/>
                </a:lnTo>
                <a:lnTo>
                  <a:pt x="63172" y="811"/>
                </a:lnTo>
                <a:lnTo>
                  <a:pt x="59151" y="12873"/>
                </a:lnTo>
                <a:lnTo>
                  <a:pt x="52462" y="26466"/>
                </a:lnTo>
                <a:lnTo>
                  <a:pt x="49956" y="30807"/>
                </a:lnTo>
                <a:lnTo>
                  <a:pt x="43526" y="40774"/>
                </a:lnTo>
                <a:lnTo>
                  <a:pt x="36091" y="50868"/>
                </a:lnTo>
                <a:lnTo>
                  <a:pt x="27671" y="61060"/>
                </a:lnTo>
                <a:lnTo>
                  <a:pt x="18288" y="71323"/>
                </a:lnTo>
                <a:lnTo>
                  <a:pt x="17459" y="72936"/>
                </a:lnTo>
                <a:lnTo>
                  <a:pt x="16686" y="76899"/>
                </a:lnTo>
                <a:lnTo>
                  <a:pt x="16294" y="80060"/>
                </a:lnTo>
                <a:lnTo>
                  <a:pt x="16294" y="87706"/>
                </a:lnTo>
                <a:lnTo>
                  <a:pt x="17510" y="92177"/>
                </a:lnTo>
                <a:lnTo>
                  <a:pt x="19886" y="95644"/>
                </a:lnTo>
                <a:lnTo>
                  <a:pt x="23886" y="101437"/>
                </a:lnTo>
                <a:lnTo>
                  <a:pt x="30974" y="103939"/>
                </a:lnTo>
                <a:lnTo>
                  <a:pt x="38707" y="98743"/>
                </a:lnTo>
                <a:lnTo>
                  <a:pt x="40957" y="97217"/>
                </a:lnTo>
                <a:lnTo>
                  <a:pt x="45780" y="93117"/>
                </a:lnTo>
                <a:lnTo>
                  <a:pt x="49846" y="89395"/>
                </a:lnTo>
                <a:lnTo>
                  <a:pt x="53351" y="86183"/>
                </a:lnTo>
                <a:lnTo>
                  <a:pt x="47554" y="93365"/>
                </a:lnTo>
                <a:lnTo>
                  <a:pt x="35329" y="105860"/>
                </a:lnTo>
                <a:lnTo>
                  <a:pt x="26245" y="111909"/>
                </a:lnTo>
                <a:lnTo>
                  <a:pt x="19951" y="113485"/>
                </a:lnTo>
                <a:lnTo>
                  <a:pt x="17434" y="113485"/>
                </a:lnTo>
                <a:lnTo>
                  <a:pt x="13727" y="112777"/>
                </a:lnTo>
                <a:lnTo>
                  <a:pt x="15490" y="119941"/>
                </a:lnTo>
                <a:lnTo>
                  <a:pt x="20129" y="119940"/>
                </a:lnTo>
                <a:lnTo>
                  <a:pt x="28628" y="117916"/>
                </a:lnTo>
                <a:lnTo>
                  <a:pt x="38050" y="111980"/>
                </a:lnTo>
                <a:lnTo>
                  <a:pt x="48466" y="102080"/>
                </a:lnTo>
                <a:lnTo>
                  <a:pt x="59944" y="88163"/>
                </a:lnTo>
                <a:lnTo>
                  <a:pt x="60601" y="86208"/>
                </a:lnTo>
                <a:lnTo>
                  <a:pt x="60601" y="78080"/>
                </a:lnTo>
                <a:lnTo>
                  <a:pt x="55191" y="75704"/>
                </a:lnTo>
                <a:lnTo>
                  <a:pt x="48384" y="81993"/>
                </a:lnTo>
                <a:lnTo>
                  <a:pt x="43801" y="86220"/>
                </a:lnTo>
                <a:lnTo>
                  <a:pt x="41464" y="88329"/>
                </a:lnTo>
                <a:lnTo>
                  <a:pt x="37109" y="92052"/>
                </a:lnTo>
                <a:lnTo>
                  <a:pt x="33512" y="94463"/>
                </a:lnTo>
                <a:lnTo>
                  <a:pt x="30960" y="94997"/>
                </a:lnTo>
                <a:lnTo>
                  <a:pt x="26603" y="94032"/>
                </a:lnTo>
                <a:lnTo>
                  <a:pt x="23568" y="89611"/>
                </a:lnTo>
                <a:lnTo>
                  <a:pt x="22744" y="86375"/>
                </a:lnTo>
                <a:close/>
              </a:path>
              <a:path w="58953" h="143499">
                <a:moveTo>
                  <a:pt x="10541" y="106692"/>
                </a:moveTo>
                <a:lnTo>
                  <a:pt x="7823" y="101473"/>
                </a:lnTo>
                <a:lnTo>
                  <a:pt x="6436" y="94449"/>
                </a:lnTo>
                <a:lnTo>
                  <a:pt x="6440" y="85163"/>
                </a:lnTo>
                <a:lnTo>
                  <a:pt x="5447" y="58039"/>
                </a:lnTo>
                <a:lnTo>
                  <a:pt x="4401" y="61223"/>
                </a:lnTo>
                <a:lnTo>
                  <a:pt x="1103" y="74355"/>
                </a:lnTo>
                <a:lnTo>
                  <a:pt x="0" y="85777"/>
                </a:lnTo>
                <a:lnTo>
                  <a:pt x="0" y="95504"/>
                </a:lnTo>
                <a:lnTo>
                  <a:pt x="1623" y="103543"/>
                </a:lnTo>
                <a:lnTo>
                  <a:pt x="4838" y="109667"/>
                </a:lnTo>
                <a:lnTo>
                  <a:pt x="9255" y="118148"/>
                </a:lnTo>
                <a:lnTo>
                  <a:pt x="15490" y="119941"/>
                </a:lnTo>
                <a:lnTo>
                  <a:pt x="13727" y="112777"/>
                </a:lnTo>
                <a:lnTo>
                  <a:pt x="10541" y="1066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064421" y="6078856"/>
            <a:ext cx="88822" cy="82993"/>
          </a:xfrm>
          <a:custGeom>
            <a:avLst/>
            <a:gdLst/>
            <a:ahLst/>
            <a:cxnLst/>
            <a:rect l="l" t="t" r="r" b="b"/>
            <a:pathLst>
              <a:path w="88822" h="82993">
                <a:moveTo>
                  <a:pt x="67449" y="61631"/>
                </a:moveTo>
                <a:lnTo>
                  <a:pt x="61937" y="61631"/>
                </a:lnTo>
                <a:lnTo>
                  <a:pt x="60436" y="59738"/>
                </a:lnTo>
                <a:lnTo>
                  <a:pt x="60436" y="54165"/>
                </a:lnTo>
                <a:lnTo>
                  <a:pt x="61200" y="51534"/>
                </a:lnTo>
                <a:lnTo>
                  <a:pt x="62737" y="48041"/>
                </a:lnTo>
                <a:lnTo>
                  <a:pt x="64284" y="44564"/>
                </a:lnTo>
                <a:lnTo>
                  <a:pt x="66078" y="41348"/>
                </a:lnTo>
                <a:lnTo>
                  <a:pt x="68134" y="38414"/>
                </a:lnTo>
                <a:lnTo>
                  <a:pt x="71942" y="32918"/>
                </a:lnTo>
                <a:lnTo>
                  <a:pt x="75257" y="28140"/>
                </a:lnTo>
                <a:lnTo>
                  <a:pt x="78051" y="24102"/>
                </a:lnTo>
                <a:lnTo>
                  <a:pt x="80820" y="20076"/>
                </a:lnTo>
                <a:lnTo>
                  <a:pt x="82688" y="17297"/>
                </a:lnTo>
                <a:lnTo>
                  <a:pt x="84517" y="14298"/>
                </a:lnTo>
                <a:lnTo>
                  <a:pt x="85712" y="11163"/>
                </a:lnTo>
                <a:lnTo>
                  <a:pt x="85863" y="8365"/>
                </a:lnTo>
                <a:lnTo>
                  <a:pt x="85863" y="4988"/>
                </a:lnTo>
                <a:lnTo>
                  <a:pt x="84301" y="557"/>
                </a:lnTo>
                <a:lnTo>
                  <a:pt x="81342" y="0"/>
                </a:lnTo>
                <a:lnTo>
                  <a:pt x="77594" y="863"/>
                </a:lnTo>
                <a:lnTo>
                  <a:pt x="73646" y="4315"/>
                </a:lnTo>
                <a:lnTo>
                  <a:pt x="69937" y="8037"/>
                </a:lnTo>
                <a:lnTo>
                  <a:pt x="64502" y="13765"/>
                </a:lnTo>
                <a:lnTo>
                  <a:pt x="62165" y="16253"/>
                </a:lnTo>
                <a:lnTo>
                  <a:pt x="59090" y="19975"/>
                </a:lnTo>
                <a:lnTo>
                  <a:pt x="55321" y="24928"/>
                </a:lnTo>
                <a:lnTo>
                  <a:pt x="51534" y="29883"/>
                </a:lnTo>
                <a:lnTo>
                  <a:pt x="48221" y="33601"/>
                </a:lnTo>
                <a:lnTo>
                  <a:pt x="45349" y="36103"/>
                </a:lnTo>
                <a:lnTo>
                  <a:pt x="41465" y="39405"/>
                </a:lnTo>
                <a:lnTo>
                  <a:pt x="37083" y="43202"/>
                </a:lnTo>
                <a:lnTo>
                  <a:pt x="32191" y="47497"/>
                </a:lnTo>
                <a:lnTo>
                  <a:pt x="27316" y="51789"/>
                </a:lnTo>
                <a:lnTo>
                  <a:pt x="23850" y="54697"/>
                </a:lnTo>
                <a:lnTo>
                  <a:pt x="21805" y="56194"/>
                </a:lnTo>
                <a:lnTo>
                  <a:pt x="17385" y="58445"/>
                </a:lnTo>
                <a:lnTo>
                  <a:pt x="13766" y="56868"/>
                </a:lnTo>
                <a:lnTo>
                  <a:pt x="13766" y="51446"/>
                </a:lnTo>
                <a:lnTo>
                  <a:pt x="14465" y="48141"/>
                </a:lnTo>
                <a:lnTo>
                  <a:pt x="15847" y="43814"/>
                </a:lnTo>
                <a:lnTo>
                  <a:pt x="22161" y="39037"/>
                </a:lnTo>
                <a:lnTo>
                  <a:pt x="27724" y="34174"/>
                </a:lnTo>
                <a:lnTo>
                  <a:pt x="32537" y="29235"/>
                </a:lnTo>
                <a:lnTo>
                  <a:pt x="37335" y="24267"/>
                </a:lnTo>
                <a:lnTo>
                  <a:pt x="40816" y="20076"/>
                </a:lnTo>
                <a:lnTo>
                  <a:pt x="42988" y="16624"/>
                </a:lnTo>
                <a:lnTo>
                  <a:pt x="45147" y="13168"/>
                </a:lnTo>
                <a:lnTo>
                  <a:pt x="46238" y="10792"/>
                </a:lnTo>
                <a:lnTo>
                  <a:pt x="45172" y="8164"/>
                </a:lnTo>
                <a:lnTo>
                  <a:pt x="40918" y="6918"/>
                </a:lnTo>
                <a:lnTo>
                  <a:pt x="36320" y="6601"/>
                </a:lnTo>
                <a:lnTo>
                  <a:pt x="33106" y="6601"/>
                </a:lnTo>
                <a:lnTo>
                  <a:pt x="30769" y="6918"/>
                </a:lnTo>
                <a:lnTo>
                  <a:pt x="27900" y="8164"/>
                </a:lnTo>
                <a:lnTo>
                  <a:pt x="24930" y="11123"/>
                </a:lnTo>
                <a:lnTo>
                  <a:pt x="21574" y="15046"/>
                </a:lnTo>
                <a:lnTo>
                  <a:pt x="19364" y="17613"/>
                </a:lnTo>
                <a:lnTo>
                  <a:pt x="15695" y="21804"/>
                </a:lnTo>
                <a:lnTo>
                  <a:pt x="12597" y="25538"/>
                </a:lnTo>
                <a:lnTo>
                  <a:pt x="10069" y="28839"/>
                </a:lnTo>
                <a:lnTo>
                  <a:pt x="7542" y="32139"/>
                </a:lnTo>
                <a:lnTo>
                  <a:pt x="5511" y="35204"/>
                </a:lnTo>
                <a:lnTo>
                  <a:pt x="3975" y="38033"/>
                </a:lnTo>
                <a:lnTo>
                  <a:pt x="2423" y="40855"/>
                </a:lnTo>
                <a:lnTo>
                  <a:pt x="1371" y="43444"/>
                </a:lnTo>
                <a:lnTo>
                  <a:pt x="276" y="48141"/>
                </a:lnTo>
                <a:lnTo>
                  <a:pt x="0" y="50784"/>
                </a:lnTo>
                <a:lnTo>
                  <a:pt x="0" y="58190"/>
                </a:lnTo>
                <a:lnTo>
                  <a:pt x="645" y="62395"/>
                </a:lnTo>
                <a:lnTo>
                  <a:pt x="1930" y="66318"/>
                </a:lnTo>
                <a:lnTo>
                  <a:pt x="3211" y="70242"/>
                </a:lnTo>
                <a:lnTo>
                  <a:pt x="5029" y="73352"/>
                </a:lnTo>
                <a:lnTo>
                  <a:pt x="9726" y="77989"/>
                </a:lnTo>
                <a:lnTo>
                  <a:pt x="12291" y="79131"/>
                </a:lnTo>
                <a:lnTo>
                  <a:pt x="18605" y="79131"/>
                </a:lnTo>
                <a:lnTo>
                  <a:pt x="23126" y="76172"/>
                </a:lnTo>
                <a:lnTo>
                  <a:pt x="28674" y="70228"/>
                </a:lnTo>
                <a:lnTo>
                  <a:pt x="35259" y="62685"/>
                </a:lnTo>
                <a:lnTo>
                  <a:pt x="43275" y="52753"/>
                </a:lnTo>
                <a:lnTo>
                  <a:pt x="52945" y="40182"/>
                </a:lnTo>
                <a:lnTo>
                  <a:pt x="48841" y="49136"/>
                </a:lnTo>
                <a:lnTo>
                  <a:pt x="45857" y="55968"/>
                </a:lnTo>
                <a:lnTo>
                  <a:pt x="44028" y="60702"/>
                </a:lnTo>
                <a:lnTo>
                  <a:pt x="42188" y="65429"/>
                </a:lnTo>
                <a:lnTo>
                  <a:pt x="41273" y="69202"/>
                </a:lnTo>
                <a:lnTo>
                  <a:pt x="41273" y="79321"/>
                </a:lnTo>
                <a:lnTo>
                  <a:pt x="44359" y="82993"/>
                </a:lnTo>
                <a:lnTo>
                  <a:pt x="53237" y="82993"/>
                </a:lnTo>
                <a:lnTo>
                  <a:pt x="56095" y="82078"/>
                </a:lnTo>
                <a:lnTo>
                  <a:pt x="59104" y="80236"/>
                </a:lnTo>
                <a:lnTo>
                  <a:pt x="62125" y="78407"/>
                </a:lnTo>
                <a:lnTo>
                  <a:pt x="65681" y="75689"/>
                </a:lnTo>
                <a:lnTo>
                  <a:pt x="69786" y="72096"/>
                </a:lnTo>
                <a:lnTo>
                  <a:pt x="77738" y="64973"/>
                </a:lnTo>
                <a:lnTo>
                  <a:pt x="88822" y="54813"/>
                </a:lnTo>
                <a:lnTo>
                  <a:pt x="88822" y="47433"/>
                </a:lnTo>
                <a:lnTo>
                  <a:pt x="82001" y="52793"/>
                </a:lnTo>
                <a:lnTo>
                  <a:pt x="76946" y="56501"/>
                </a:lnTo>
                <a:lnTo>
                  <a:pt x="73646" y="58557"/>
                </a:lnTo>
                <a:lnTo>
                  <a:pt x="70330" y="60601"/>
                </a:lnTo>
                <a:lnTo>
                  <a:pt x="67449" y="616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061192" y="6075622"/>
            <a:ext cx="95274" cy="89446"/>
          </a:xfrm>
          <a:custGeom>
            <a:avLst/>
            <a:gdLst/>
            <a:ahLst/>
            <a:cxnLst/>
            <a:rect l="l" t="t" r="r" b="b"/>
            <a:pathLst>
              <a:path w="95274" h="89446">
                <a:moveTo>
                  <a:pt x="20509" y="53352"/>
                </a:moveTo>
                <a:lnTo>
                  <a:pt x="21845" y="48996"/>
                </a:lnTo>
                <a:lnTo>
                  <a:pt x="27914" y="44348"/>
                </a:lnTo>
                <a:lnTo>
                  <a:pt x="33361" y="39549"/>
                </a:lnTo>
                <a:lnTo>
                  <a:pt x="38074" y="34711"/>
                </a:lnTo>
                <a:lnTo>
                  <a:pt x="43103" y="29516"/>
                </a:lnTo>
                <a:lnTo>
                  <a:pt x="46659" y="25210"/>
                </a:lnTo>
                <a:lnTo>
                  <a:pt x="48945" y="21564"/>
                </a:lnTo>
                <a:lnTo>
                  <a:pt x="51574" y="17373"/>
                </a:lnTo>
                <a:lnTo>
                  <a:pt x="52693" y="14730"/>
                </a:lnTo>
                <a:lnTo>
                  <a:pt x="52693" y="9309"/>
                </a:lnTo>
                <a:lnTo>
                  <a:pt x="48831" y="8168"/>
                </a:lnTo>
                <a:lnTo>
                  <a:pt x="44766" y="6973"/>
                </a:lnTo>
                <a:lnTo>
                  <a:pt x="42203" y="6616"/>
                </a:lnTo>
                <a:lnTo>
                  <a:pt x="35853" y="6616"/>
                </a:lnTo>
                <a:lnTo>
                  <a:pt x="33145" y="7012"/>
                </a:lnTo>
                <a:lnTo>
                  <a:pt x="29376" y="8661"/>
                </a:lnTo>
                <a:lnTo>
                  <a:pt x="25704" y="12258"/>
                </a:lnTo>
                <a:lnTo>
                  <a:pt x="20167" y="18719"/>
                </a:lnTo>
                <a:lnTo>
                  <a:pt x="16445" y="22975"/>
                </a:lnTo>
                <a:lnTo>
                  <a:pt x="13295" y="26758"/>
                </a:lnTo>
                <a:lnTo>
                  <a:pt x="10742" y="30114"/>
                </a:lnTo>
                <a:lnTo>
                  <a:pt x="8115" y="33530"/>
                </a:lnTo>
                <a:lnTo>
                  <a:pt x="5980" y="36766"/>
                </a:lnTo>
                <a:lnTo>
                  <a:pt x="4367" y="39715"/>
                </a:lnTo>
                <a:lnTo>
                  <a:pt x="2678" y="42800"/>
                </a:lnTo>
                <a:lnTo>
                  <a:pt x="1524" y="45684"/>
                </a:lnTo>
                <a:lnTo>
                  <a:pt x="925" y="48272"/>
                </a:lnTo>
                <a:lnTo>
                  <a:pt x="317" y="50839"/>
                </a:lnTo>
                <a:lnTo>
                  <a:pt x="0" y="53773"/>
                </a:lnTo>
                <a:lnTo>
                  <a:pt x="0" y="61747"/>
                </a:lnTo>
                <a:lnTo>
                  <a:pt x="709" y="66319"/>
                </a:lnTo>
                <a:lnTo>
                  <a:pt x="2095" y="70534"/>
                </a:lnTo>
                <a:lnTo>
                  <a:pt x="3528" y="74945"/>
                </a:lnTo>
                <a:lnTo>
                  <a:pt x="5638" y="78538"/>
                </a:lnTo>
                <a:lnTo>
                  <a:pt x="8356" y="81205"/>
                </a:lnTo>
                <a:lnTo>
                  <a:pt x="12676" y="84408"/>
                </a:lnTo>
                <a:lnTo>
                  <a:pt x="22240" y="84738"/>
                </a:lnTo>
                <a:lnTo>
                  <a:pt x="34265" y="75653"/>
                </a:lnTo>
                <a:lnTo>
                  <a:pt x="36793" y="72950"/>
                </a:lnTo>
                <a:lnTo>
                  <a:pt x="39852" y="69378"/>
                </a:lnTo>
                <a:lnTo>
                  <a:pt x="43420" y="64998"/>
                </a:lnTo>
                <a:lnTo>
                  <a:pt x="41987" y="69113"/>
                </a:lnTo>
                <a:lnTo>
                  <a:pt x="41275" y="72467"/>
                </a:lnTo>
                <a:lnTo>
                  <a:pt x="41275" y="84265"/>
                </a:lnTo>
                <a:lnTo>
                  <a:pt x="45835" y="89446"/>
                </a:lnTo>
                <a:lnTo>
                  <a:pt x="53759" y="89446"/>
                </a:lnTo>
                <a:lnTo>
                  <a:pt x="50634" y="83008"/>
                </a:lnTo>
                <a:lnTo>
                  <a:pt x="47725" y="82054"/>
                </a:lnTo>
                <a:lnTo>
                  <a:pt x="47725" y="73583"/>
                </a:lnTo>
                <a:lnTo>
                  <a:pt x="48158" y="70498"/>
                </a:lnTo>
                <a:lnTo>
                  <a:pt x="50252" y="65102"/>
                </a:lnTo>
                <a:lnTo>
                  <a:pt x="52045" y="60491"/>
                </a:lnTo>
                <a:lnTo>
                  <a:pt x="54940" y="53849"/>
                </a:lnTo>
                <a:lnTo>
                  <a:pt x="59105" y="44754"/>
                </a:lnTo>
                <a:lnTo>
                  <a:pt x="53607" y="41465"/>
                </a:lnTo>
                <a:lnTo>
                  <a:pt x="43809" y="54203"/>
                </a:lnTo>
                <a:lnTo>
                  <a:pt x="35829" y="64084"/>
                </a:lnTo>
                <a:lnTo>
                  <a:pt x="29538" y="71272"/>
                </a:lnTo>
                <a:lnTo>
                  <a:pt x="23152" y="78130"/>
                </a:lnTo>
                <a:lnTo>
                  <a:pt x="19761" y="79146"/>
                </a:lnTo>
                <a:lnTo>
                  <a:pt x="18313" y="79146"/>
                </a:lnTo>
                <a:lnTo>
                  <a:pt x="14606" y="78306"/>
                </a:lnTo>
                <a:lnTo>
                  <a:pt x="10897" y="74664"/>
                </a:lnTo>
                <a:lnTo>
                  <a:pt x="9345" y="71960"/>
                </a:lnTo>
                <a:lnTo>
                  <a:pt x="8229" y="68544"/>
                </a:lnTo>
                <a:lnTo>
                  <a:pt x="7049" y="64961"/>
                </a:lnTo>
                <a:lnTo>
                  <a:pt x="6451" y="61062"/>
                </a:lnTo>
                <a:lnTo>
                  <a:pt x="6451" y="54267"/>
                </a:lnTo>
                <a:lnTo>
                  <a:pt x="7200" y="49748"/>
                </a:lnTo>
                <a:lnTo>
                  <a:pt x="8622" y="45388"/>
                </a:lnTo>
                <a:lnTo>
                  <a:pt x="10019" y="42800"/>
                </a:lnTo>
                <a:lnTo>
                  <a:pt x="11480" y="40147"/>
                </a:lnTo>
                <a:lnTo>
                  <a:pt x="13435" y="37188"/>
                </a:lnTo>
                <a:lnTo>
                  <a:pt x="15862" y="34038"/>
                </a:lnTo>
                <a:lnTo>
                  <a:pt x="18364" y="30773"/>
                </a:lnTo>
                <a:lnTo>
                  <a:pt x="21413" y="27090"/>
                </a:lnTo>
                <a:lnTo>
                  <a:pt x="25045" y="22936"/>
                </a:lnTo>
                <a:lnTo>
                  <a:pt x="30593" y="16449"/>
                </a:lnTo>
                <a:lnTo>
                  <a:pt x="32904" y="14147"/>
                </a:lnTo>
                <a:lnTo>
                  <a:pt x="35914" y="13068"/>
                </a:lnTo>
                <a:lnTo>
                  <a:pt x="41591" y="13068"/>
                </a:lnTo>
                <a:lnTo>
                  <a:pt x="45403" y="14836"/>
                </a:lnTo>
                <a:lnTo>
                  <a:pt x="43484" y="18136"/>
                </a:lnTo>
                <a:lnTo>
                  <a:pt x="41465" y="21348"/>
                </a:lnTo>
                <a:lnTo>
                  <a:pt x="38088" y="25412"/>
                </a:lnTo>
                <a:lnTo>
                  <a:pt x="33451" y="30214"/>
                </a:lnTo>
                <a:lnTo>
                  <a:pt x="28764" y="35027"/>
                </a:lnTo>
                <a:lnTo>
                  <a:pt x="23267" y="39827"/>
                </a:lnTo>
                <a:lnTo>
                  <a:pt x="17133" y="44474"/>
                </a:lnTo>
                <a:lnTo>
                  <a:pt x="16013" y="46061"/>
                </a:lnTo>
                <a:lnTo>
                  <a:pt x="14500" y="50749"/>
                </a:lnTo>
                <a:lnTo>
                  <a:pt x="13766" y="54320"/>
                </a:lnTo>
                <a:lnTo>
                  <a:pt x="13766" y="62816"/>
                </a:lnTo>
                <a:lnTo>
                  <a:pt x="17308" y="64912"/>
                </a:lnTo>
                <a:lnTo>
                  <a:pt x="20610" y="64912"/>
                </a:lnTo>
                <a:lnTo>
                  <a:pt x="24166" y="64047"/>
                </a:lnTo>
                <a:lnTo>
                  <a:pt x="26935" y="62028"/>
                </a:lnTo>
                <a:lnTo>
                  <a:pt x="29070" y="60450"/>
                </a:lnTo>
                <a:lnTo>
                  <a:pt x="32652" y="57481"/>
                </a:lnTo>
                <a:lnTo>
                  <a:pt x="37552" y="53150"/>
                </a:lnTo>
                <a:lnTo>
                  <a:pt x="42419" y="48869"/>
                </a:lnTo>
                <a:lnTo>
                  <a:pt x="46786" y="45086"/>
                </a:lnTo>
                <a:lnTo>
                  <a:pt x="42595" y="40198"/>
                </a:lnTo>
                <a:lnTo>
                  <a:pt x="38200" y="44006"/>
                </a:lnTo>
                <a:lnTo>
                  <a:pt x="33286" y="48312"/>
                </a:lnTo>
                <a:lnTo>
                  <a:pt x="28522" y="52503"/>
                </a:lnTo>
                <a:lnTo>
                  <a:pt x="25106" y="55371"/>
                </a:lnTo>
                <a:lnTo>
                  <a:pt x="23138" y="56818"/>
                </a:lnTo>
                <a:lnTo>
                  <a:pt x="20218" y="56948"/>
                </a:lnTo>
                <a:lnTo>
                  <a:pt x="20509" y="53352"/>
                </a:lnTo>
                <a:close/>
              </a:path>
              <a:path w="95274" h="89446">
                <a:moveTo>
                  <a:pt x="68720" y="39790"/>
                </a:moveTo>
                <a:lnTo>
                  <a:pt x="66572" y="42876"/>
                </a:lnTo>
                <a:lnTo>
                  <a:pt x="64641" y="46302"/>
                </a:lnTo>
                <a:lnTo>
                  <a:pt x="63018" y="49975"/>
                </a:lnTo>
                <a:lnTo>
                  <a:pt x="61276" y="53898"/>
                </a:lnTo>
                <a:lnTo>
                  <a:pt x="60438" y="56908"/>
                </a:lnTo>
                <a:lnTo>
                  <a:pt x="60438" y="67449"/>
                </a:lnTo>
                <a:lnTo>
                  <a:pt x="66356" y="68097"/>
                </a:lnTo>
                <a:lnTo>
                  <a:pt x="71299" y="68097"/>
                </a:lnTo>
                <a:lnTo>
                  <a:pt x="74689" y="66931"/>
                </a:lnTo>
                <a:lnTo>
                  <a:pt x="78588" y="64515"/>
                </a:lnTo>
                <a:lnTo>
                  <a:pt x="82588" y="61862"/>
                </a:lnTo>
                <a:lnTo>
                  <a:pt x="85305" y="59883"/>
                </a:lnTo>
                <a:lnTo>
                  <a:pt x="79030" y="65646"/>
                </a:lnTo>
                <a:lnTo>
                  <a:pt x="74218" y="69990"/>
                </a:lnTo>
                <a:lnTo>
                  <a:pt x="70891" y="72900"/>
                </a:lnTo>
                <a:lnTo>
                  <a:pt x="66942" y="76352"/>
                </a:lnTo>
                <a:lnTo>
                  <a:pt x="63501" y="78980"/>
                </a:lnTo>
                <a:lnTo>
                  <a:pt x="60667" y="80722"/>
                </a:lnTo>
                <a:lnTo>
                  <a:pt x="58166" y="82235"/>
                </a:lnTo>
                <a:lnTo>
                  <a:pt x="53759" y="83008"/>
                </a:lnTo>
                <a:lnTo>
                  <a:pt x="50634" y="83008"/>
                </a:lnTo>
                <a:lnTo>
                  <a:pt x="53759" y="89446"/>
                </a:lnTo>
                <a:lnTo>
                  <a:pt x="57049" y="89446"/>
                </a:lnTo>
                <a:lnTo>
                  <a:pt x="60502" y="88355"/>
                </a:lnTo>
                <a:lnTo>
                  <a:pt x="64007" y="86220"/>
                </a:lnTo>
                <a:lnTo>
                  <a:pt x="67169" y="84305"/>
                </a:lnTo>
                <a:lnTo>
                  <a:pt x="70916" y="81446"/>
                </a:lnTo>
                <a:lnTo>
                  <a:pt x="75133" y="77749"/>
                </a:lnTo>
                <a:lnTo>
                  <a:pt x="75323" y="77583"/>
                </a:lnTo>
                <a:lnTo>
                  <a:pt x="83149" y="70583"/>
                </a:lnTo>
                <a:lnTo>
                  <a:pt x="94234" y="60415"/>
                </a:lnTo>
                <a:lnTo>
                  <a:pt x="95274" y="58054"/>
                </a:lnTo>
                <a:lnTo>
                  <a:pt x="95274" y="50674"/>
                </a:lnTo>
                <a:lnTo>
                  <a:pt x="90054" y="48131"/>
                </a:lnTo>
                <a:lnTo>
                  <a:pt x="83362" y="53392"/>
                </a:lnTo>
                <a:lnTo>
                  <a:pt x="78347" y="57075"/>
                </a:lnTo>
                <a:lnTo>
                  <a:pt x="75172" y="59054"/>
                </a:lnTo>
                <a:lnTo>
                  <a:pt x="72390" y="60782"/>
                </a:lnTo>
                <a:lnTo>
                  <a:pt x="70039" y="61647"/>
                </a:lnTo>
                <a:lnTo>
                  <a:pt x="66892" y="59159"/>
                </a:lnTo>
                <a:lnTo>
                  <a:pt x="67143" y="56577"/>
                </a:lnTo>
                <a:lnTo>
                  <a:pt x="68922" y="52577"/>
                </a:lnTo>
                <a:lnTo>
                  <a:pt x="70369" y="49291"/>
                </a:lnTo>
                <a:lnTo>
                  <a:pt x="72083" y="46241"/>
                </a:lnTo>
                <a:lnTo>
                  <a:pt x="74016" y="43484"/>
                </a:lnTo>
                <a:lnTo>
                  <a:pt x="83934" y="29160"/>
                </a:lnTo>
                <a:lnTo>
                  <a:pt x="86753" y="25071"/>
                </a:lnTo>
                <a:lnTo>
                  <a:pt x="88647" y="22237"/>
                </a:lnTo>
                <a:lnTo>
                  <a:pt x="90652" y="18961"/>
                </a:lnTo>
                <a:lnTo>
                  <a:pt x="92114" y="15026"/>
                </a:lnTo>
                <a:lnTo>
                  <a:pt x="92315" y="11595"/>
                </a:lnTo>
                <a:lnTo>
                  <a:pt x="92315" y="7495"/>
                </a:lnTo>
                <a:lnTo>
                  <a:pt x="91897" y="4928"/>
                </a:lnTo>
                <a:lnTo>
                  <a:pt x="90943" y="3290"/>
                </a:lnTo>
                <a:lnTo>
                  <a:pt x="88492" y="0"/>
                </a:lnTo>
                <a:lnTo>
                  <a:pt x="81954" y="0"/>
                </a:lnTo>
                <a:lnTo>
                  <a:pt x="79312" y="1144"/>
                </a:lnTo>
                <a:lnTo>
                  <a:pt x="76720" y="3390"/>
                </a:lnTo>
                <a:lnTo>
                  <a:pt x="74639" y="5219"/>
                </a:lnTo>
                <a:lnTo>
                  <a:pt x="70816" y="9043"/>
                </a:lnTo>
                <a:lnTo>
                  <a:pt x="65391" y="14785"/>
                </a:lnTo>
                <a:lnTo>
                  <a:pt x="62979" y="17348"/>
                </a:lnTo>
                <a:lnTo>
                  <a:pt x="59804" y="21186"/>
                </a:lnTo>
                <a:lnTo>
                  <a:pt x="55980" y="26201"/>
                </a:lnTo>
                <a:lnTo>
                  <a:pt x="52337" y="30974"/>
                </a:lnTo>
                <a:lnTo>
                  <a:pt x="49137" y="34570"/>
                </a:lnTo>
                <a:lnTo>
                  <a:pt x="46494" y="36882"/>
                </a:lnTo>
                <a:lnTo>
                  <a:pt x="42595" y="40198"/>
                </a:lnTo>
                <a:lnTo>
                  <a:pt x="46786" y="45086"/>
                </a:lnTo>
                <a:lnTo>
                  <a:pt x="50699" y="41760"/>
                </a:lnTo>
                <a:lnTo>
                  <a:pt x="53745" y="39117"/>
                </a:lnTo>
                <a:lnTo>
                  <a:pt x="57136" y="35304"/>
                </a:lnTo>
                <a:lnTo>
                  <a:pt x="61111" y="30114"/>
                </a:lnTo>
                <a:lnTo>
                  <a:pt x="64808" y="25286"/>
                </a:lnTo>
                <a:lnTo>
                  <a:pt x="67818" y="21614"/>
                </a:lnTo>
                <a:lnTo>
                  <a:pt x="70078" y="19216"/>
                </a:lnTo>
                <a:lnTo>
                  <a:pt x="76655" y="12258"/>
                </a:lnTo>
                <a:lnTo>
                  <a:pt x="79640" y="9410"/>
                </a:lnTo>
                <a:lnTo>
                  <a:pt x="83298" y="6451"/>
                </a:lnTo>
                <a:lnTo>
                  <a:pt x="85864" y="7872"/>
                </a:lnTo>
                <a:lnTo>
                  <a:pt x="85864" y="13107"/>
                </a:lnTo>
                <a:lnTo>
                  <a:pt x="85090" y="15699"/>
                </a:lnTo>
                <a:lnTo>
                  <a:pt x="83186" y="18821"/>
                </a:lnTo>
                <a:lnTo>
                  <a:pt x="81357" y="21553"/>
                </a:lnTo>
                <a:lnTo>
                  <a:pt x="78624" y="25502"/>
                </a:lnTo>
                <a:lnTo>
                  <a:pt x="68720" y="39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151631" y="6106284"/>
            <a:ext cx="44719" cy="49974"/>
          </a:xfrm>
          <a:custGeom>
            <a:avLst/>
            <a:gdLst/>
            <a:ahLst/>
            <a:cxnLst/>
            <a:rect l="l" t="t" r="r" b="b"/>
            <a:pathLst>
              <a:path w="44719" h="49974">
                <a:moveTo>
                  <a:pt x="44719" y="0"/>
                </a:moveTo>
                <a:lnTo>
                  <a:pt x="41238" y="3646"/>
                </a:lnTo>
                <a:lnTo>
                  <a:pt x="36551" y="7470"/>
                </a:lnTo>
                <a:lnTo>
                  <a:pt x="31852" y="11278"/>
                </a:lnTo>
                <a:lnTo>
                  <a:pt x="26215" y="14479"/>
                </a:lnTo>
                <a:lnTo>
                  <a:pt x="19598" y="17045"/>
                </a:lnTo>
                <a:lnTo>
                  <a:pt x="18493" y="24194"/>
                </a:lnTo>
                <a:lnTo>
                  <a:pt x="22475" y="22543"/>
                </a:lnTo>
                <a:lnTo>
                  <a:pt x="34485" y="16943"/>
                </a:lnTo>
                <a:lnTo>
                  <a:pt x="44644" y="11151"/>
                </a:lnTo>
                <a:lnTo>
                  <a:pt x="44719" y="0"/>
                </a:lnTo>
                <a:close/>
              </a:path>
              <a:path w="44719" h="49974">
                <a:moveTo>
                  <a:pt x="36108" y="55219"/>
                </a:moveTo>
                <a:lnTo>
                  <a:pt x="43373" y="49899"/>
                </a:lnTo>
                <a:lnTo>
                  <a:pt x="48334" y="45970"/>
                </a:lnTo>
                <a:lnTo>
                  <a:pt x="57293" y="37509"/>
                </a:lnTo>
                <a:lnTo>
                  <a:pt x="66715" y="26949"/>
                </a:lnTo>
                <a:lnTo>
                  <a:pt x="66715" y="20231"/>
                </a:lnTo>
                <a:lnTo>
                  <a:pt x="61203" y="24930"/>
                </a:lnTo>
                <a:lnTo>
                  <a:pt x="56541" y="28677"/>
                </a:lnTo>
                <a:lnTo>
                  <a:pt x="52732" y="31460"/>
                </a:lnTo>
                <a:lnTo>
                  <a:pt x="48920" y="34239"/>
                </a:lnTo>
                <a:lnTo>
                  <a:pt x="45087" y="36489"/>
                </a:lnTo>
                <a:lnTo>
                  <a:pt x="41228" y="38177"/>
                </a:lnTo>
                <a:lnTo>
                  <a:pt x="37364" y="39866"/>
                </a:lnTo>
                <a:lnTo>
                  <a:pt x="33646" y="40704"/>
                </a:lnTo>
                <a:lnTo>
                  <a:pt x="26607" y="40704"/>
                </a:lnTo>
                <a:lnTo>
                  <a:pt x="23815" y="39498"/>
                </a:lnTo>
                <a:lnTo>
                  <a:pt x="19559" y="34660"/>
                </a:lnTo>
                <a:lnTo>
                  <a:pt x="18493" y="31280"/>
                </a:lnTo>
                <a:lnTo>
                  <a:pt x="18493" y="24194"/>
                </a:lnTo>
                <a:lnTo>
                  <a:pt x="19598" y="17045"/>
                </a:lnTo>
                <a:lnTo>
                  <a:pt x="20333" y="12715"/>
                </a:lnTo>
                <a:lnTo>
                  <a:pt x="21910" y="8712"/>
                </a:lnTo>
                <a:lnTo>
                  <a:pt x="24337" y="5043"/>
                </a:lnTo>
                <a:lnTo>
                  <a:pt x="26748" y="1385"/>
                </a:lnTo>
                <a:lnTo>
                  <a:pt x="29477" y="-1814"/>
                </a:lnTo>
                <a:lnTo>
                  <a:pt x="32541" y="-4532"/>
                </a:lnTo>
                <a:lnTo>
                  <a:pt x="35575" y="-7250"/>
                </a:lnTo>
                <a:lnTo>
                  <a:pt x="38585" y="-9446"/>
                </a:lnTo>
                <a:lnTo>
                  <a:pt x="41555" y="-11139"/>
                </a:lnTo>
                <a:lnTo>
                  <a:pt x="44528" y="-12827"/>
                </a:lnTo>
                <a:lnTo>
                  <a:pt x="46675" y="-13666"/>
                </a:lnTo>
                <a:lnTo>
                  <a:pt x="50307" y="-12827"/>
                </a:lnTo>
                <a:lnTo>
                  <a:pt x="50307" y="-9526"/>
                </a:lnTo>
                <a:lnTo>
                  <a:pt x="49190" y="-6969"/>
                </a:lnTo>
                <a:lnTo>
                  <a:pt x="46955" y="-3478"/>
                </a:lnTo>
                <a:lnTo>
                  <a:pt x="44719" y="0"/>
                </a:lnTo>
                <a:lnTo>
                  <a:pt x="44644" y="11151"/>
                </a:lnTo>
                <a:lnTo>
                  <a:pt x="51718" y="6642"/>
                </a:lnTo>
                <a:lnTo>
                  <a:pt x="56988" y="2084"/>
                </a:lnTo>
                <a:lnTo>
                  <a:pt x="60440" y="-2501"/>
                </a:lnTo>
                <a:lnTo>
                  <a:pt x="63882" y="-7073"/>
                </a:lnTo>
                <a:lnTo>
                  <a:pt x="65610" y="-11696"/>
                </a:lnTo>
                <a:lnTo>
                  <a:pt x="65610" y="-19469"/>
                </a:lnTo>
                <a:lnTo>
                  <a:pt x="64594" y="-21831"/>
                </a:lnTo>
                <a:lnTo>
                  <a:pt x="60567" y="-24991"/>
                </a:lnTo>
                <a:lnTo>
                  <a:pt x="57838" y="-25779"/>
                </a:lnTo>
                <a:lnTo>
                  <a:pt x="50040" y="-25779"/>
                </a:lnTo>
                <a:lnTo>
                  <a:pt x="45137" y="-24559"/>
                </a:lnTo>
                <a:lnTo>
                  <a:pt x="39625" y="-22147"/>
                </a:lnTo>
                <a:lnTo>
                  <a:pt x="34138" y="-19720"/>
                </a:lnTo>
                <a:lnTo>
                  <a:pt x="28591" y="-16127"/>
                </a:lnTo>
                <a:lnTo>
                  <a:pt x="23014" y="-11355"/>
                </a:lnTo>
                <a:lnTo>
                  <a:pt x="12118" y="-730"/>
                </a:lnTo>
                <a:lnTo>
                  <a:pt x="5400" y="8510"/>
                </a:lnTo>
                <a:lnTo>
                  <a:pt x="1804" y="14785"/>
                </a:lnTo>
                <a:lnTo>
                  <a:pt x="0" y="21769"/>
                </a:lnTo>
                <a:lnTo>
                  <a:pt x="0" y="38293"/>
                </a:lnTo>
                <a:lnTo>
                  <a:pt x="1908" y="45225"/>
                </a:lnTo>
                <a:lnTo>
                  <a:pt x="5731" y="50280"/>
                </a:lnTo>
                <a:lnTo>
                  <a:pt x="9540" y="55346"/>
                </a:lnTo>
                <a:lnTo>
                  <a:pt x="14720" y="57872"/>
                </a:lnTo>
                <a:lnTo>
                  <a:pt x="28742" y="57872"/>
                </a:lnTo>
                <a:lnTo>
                  <a:pt x="36108" y="55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148413" y="6077380"/>
            <a:ext cx="73151" cy="89995"/>
          </a:xfrm>
          <a:custGeom>
            <a:avLst/>
            <a:gdLst/>
            <a:ahLst/>
            <a:cxnLst/>
            <a:rect l="l" t="t" r="r" b="b"/>
            <a:pathLst>
              <a:path w="73151" h="89995">
                <a:moveTo>
                  <a:pt x="11520" y="77243"/>
                </a:moveTo>
                <a:lnTo>
                  <a:pt x="8154" y="72773"/>
                </a:lnTo>
                <a:lnTo>
                  <a:pt x="6440" y="66437"/>
                </a:lnTo>
                <a:lnTo>
                  <a:pt x="6440" y="51284"/>
                </a:lnTo>
                <a:lnTo>
                  <a:pt x="8115" y="44772"/>
                </a:lnTo>
                <a:lnTo>
                  <a:pt x="11419" y="39015"/>
                </a:lnTo>
                <a:lnTo>
                  <a:pt x="18228" y="29773"/>
                </a:lnTo>
                <a:lnTo>
                  <a:pt x="28321" y="19993"/>
                </a:lnTo>
                <a:lnTo>
                  <a:pt x="33606" y="15472"/>
                </a:lnTo>
                <a:lnTo>
                  <a:pt x="38926" y="12015"/>
                </a:lnTo>
                <a:lnTo>
                  <a:pt x="44147" y="9705"/>
                </a:lnTo>
                <a:lnTo>
                  <a:pt x="49226" y="7468"/>
                </a:lnTo>
                <a:lnTo>
                  <a:pt x="53748" y="6342"/>
                </a:lnTo>
                <a:lnTo>
                  <a:pt x="60300" y="6342"/>
                </a:lnTo>
                <a:lnTo>
                  <a:pt x="62384" y="6911"/>
                </a:lnTo>
                <a:lnTo>
                  <a:pt x="65610" y="9769"/>
                </a:lnTo>
                <a:lnTo>
                  <a:pt x="65610" y="16486"/>
                </a:lnTo>
                <a:lnTo>
                  <a:pt x="64084" y="20475"/>
                </a:lnTo>
                <a:lnTo>
                  <a:pt x="61074" y="24464"/>
                </a:lnTo>
                <a:lnTo>
                  <a:pt x="57887" y="28715"/>
                </a:lnTo>
                <a:lnTo>
                  <a:pt x="52858" y="33046"/>
                </a:lnTo>
                <a:lnTo>
                  <a:pt x="46116" y="37341"/>
                </a:lnTo>
                <a:lnTo>
                  <a:pt x="42851" y="39423"/>
                </a:lnTo>
                <a:lnTo>
                  <a:pt x="39168" y="41491"/>
                </a:lnTo>
                <a:lnTo>
                  <a:pt x="35118" y="43537"/>
                </a:lnTo>
                <a:lnTo>
                  <a:pt x="37515" y="42103"/>
                </a:lnTo>
                <a:lnTo>
                  <a:pt x="41810" y="38864"/>
                </a:lnTo>
                <a:lnTo>
                  <a:pt x="46814" y="34788"/>
                </a:lnTo>
                <a:lnTo>
                  <a:pt x="42152" y="30267"/>
                </a:lnTo>
                <a:lnTo>
                  <a:pt x="37731" y="33860"/>
                </a:lnTo>
                <a:lnTo>
                  <a:pt x="34837" y="36222"/>
                </a:lnTo>
                <a:lnTo>
                  <a:pt x="31521" y="38346"/>
                </a:lnTo>
                <a:lnTo>
                  <a:pt x="27828" y="40200"/>
                </a:lnTo>
                <a:lnTo>
                  <a:pt x="28501" y="38638"/>
                </a:lnTo>
                <a:lnTo>
                  <a:pt x="30380" y="24831"/>
                </a:lnTo>
                <a:lnTo>
                  <a:pt x="27447" y="28258"/>
                </a:lnTo>
                <a:lnTo>
                  <a:pt x="24869" y="32157"/>
                </a:lnTo>
                <a:lnTo>
                  <a:pt x="22212" y="36185"/>
                </a:lnTo>
                <a:lnTo>
                  <a:pt x="20448" y="40643"/>
                </a:lnTo>
                <a:lnTo>
                  <a:pt x="19634" y="45416"/>
                </a:lnTo>
                <a:lnTo>
                  <a:pt x="23764" y="48771"/>
                </a:lnTo>
                <a:lnTo>
                  <a:pt x="20499" y="50117"/>
                </a:lnTo>
                <a:lnTo>
                  <a:pt x="18493" y="53102"/>
                </a:lnTo>
                <a:lnTo>
                  <a:pt x="18493" y="60976"/>
                </a:lnTo>
                <a:lnTo>
                  <a:pt x="19839" y="65090"/>
                </a:lnTo>
                <a:lnTo>
                  <a:pt x="22492" y="68099"/>
                </a:lnTo>
                <a:lnTo>
                  <a:pt x="27749" y="74119"/>
                </a:lnTo>
                <a:lnTo>
                  <a:pt x="27331" y="63845"/>
                </a:lnTo>
                <a:lnTo>
                  <a:pt x="25744" y="62041"/>
                </a:lnTo>
                <a:lnTo>
                  <a:pt x="24930" y="59348"/>
                </a:lnTo>
                <a:lnTo>
                  <a:pt x="24930" y="55856"/>
                </a:lnTo>
                <a:lnTo>
                  <a:pt x="27250" y="54284"/>
                </a:lnTo>
                <a:lnTo>
                  <a:pt x="39348" y="48619"/>
                </a:lnTo>
                <a:lnTo>
                  <a:pt x="49593" y="42777"/>
                </a:lnTo>
                <a:lnTo>
                  <a:pt x="56973" y="38075"/>
                </a:lnTo>
                <a:lnTo>
                  <a:pt x="62575" y="33212"/>
                </a:lnTo>
                <a:lnTo>
                  <a:pt x="66233" y="28338"/>
                </a:lnTo>
                <a:lnTo>
                  <a:pt x="70092" y="23219"/>
                </a:lnTo>
                <a:lnTo>
                  <a:pt x="72047" y="17923"/>
                </a:lnTo>
                <a:lnTo>
                  <a:pt x="72047" y="8437"/>
                </a:lnTo>
                <a:lnTo>
                  <a:pt x="70624" y="5197"/>
                </a:lnTo>
                <a:lnTo>
                  <a:pt x="67791" y="2951"/>
                </a:lnTo>
                <a:lnTo>
                  <a:pt x="66184" y="1893"/>
                </a:lnTo>
                <a:lnTo>
                  <a:pt x="55497" y="0"/>
                </a:lnTo>
                <a:lnTo>
                  <a:pt x="41544" y="3800"/>
                </a:lnTo>
                <a:lnTo>
                  <a:pt x="35751" y="6367"/>
                </a:lnTo>
                <a:lnTo>
                  <a:pt x="29884" y="10162"/>
                </a:lnTo>
                <a:lnTo>
                  <a:pt x="24131" y="15089"/>
                </a:lnTo>
                <a:lnTo>
                  <a:pt x="12503" y="26522"/>
                </a:lnTo>
                <a:lnTo>
                  <a:pt x="5817" y="35814"/>
                </a:lnTo>
                <a:lnTo>
                  <a:pt x="1954" y="42547"/>
                </a:lnTo>
                <a:lnTo>
                  <a:pt x="0" y="50154"/>
                </a:lnTo>
                <a:lnTo>
                  <a:pt x="0" y="67858"/>
                </a:lnTo>
                <a:lnTo>
                  <a:pt x="2146" y="75516"/>
                </a:lnTo>
                <a:lnTo>
                  <a:pt x="6375" y="81117"/>
                </a:lnTo>
                <a:lnTo>
                  <a:pt x="10807" y="87011"/>
                </a:lnTo>
                <a:lnTo>
                  <a:pt x="16891" y="89995"/>
                </a:lnTo>
                <a:lnTo>
                  <a:pt x="14720" y="81485"/>
                </a:lnTo>
                <a:lnTo>
                  <a:pt x="11520" y="77243"/>
                </a:lnTo>
                <a:close/>
              </a:path>
              <a:path w="73151" h="89995">
                <a:moveTo>
                  <a:pt x="28501" y="38638"/>
                </a:moveTo>
                <a:lnTo>
                  <a:pt x="30239" y="35714"/>
                </a:lnTo>
                <a:lnTo>
                  <a:pt x="32512" y="32272"/>
                </a:lnTo>
                <a:lnTo>
                  <a:pt x="35090" y="29263"/>
                </a:lnTo>
                <a:lnTo>
                  <a:pt x="37898" y="26775"/>
                </a:lnTo>
                <a:lnTo>
                  <a:pt x="40741" y="24249"/>
                </a:lnTo>
                <a:lnTo>
                  <a:pt x="43574" y="22153"/>
                </a:lnTo>
                <a:lnTo>
                  <a:pt x="46382" y="20576"/>
                </a:lnTo>
                <a:lnTo>
                  <a:pt x="50065" y="18772"/>
                </a:lnTo>
                <a:lnTo>
                  <a:pt x="49759" y="19651"/>
                </a:lnTo>
                <a:lnTo>
                  <a:pt x="47462" y="23676"/>
                </a:lnTo>
                <a:lnTo>
                  <a:pt x="45429" y="26851"/>
                </a:lnTo>
                <a:lnTo>
                  <a:pt x="42152" y="30267"/>
                </a:lnTo>
                <a:lnTo>
                  <a:pt x="46814" y="34788"/>
                </a:lnTo>
                <a:lnTo>
                  <a:pt x="50446" y="30952"/>
                </a:lnTo>
                <a:lnTo>
                  <a:pt x="52895" y="27157"/>
                </a:lnTo>
                <a:lnTo>
                  <a:pt x="55526" y="23052"/>
                </a:lnTo>
                <a:lnTo>
                  <a:pt x="56743" y="20069"/>
                </a:lnTo>
                <a:lnTo>
                  <a:pt x="56743" y="14326"/>
                </a:lnTo>
                <a:lnTo>
                  <a:pt x="54532" y="12015"/>
                </a:lnTo>
                <a:lnTo>
                  <a:pt x="51221" y="12015"/>
                </a:lnTo>
                <a:lnTo>
                  <a:pt x="46775" y="12919"/>
                </a:lnTo>
                <a:lnTo>
                  <a:pt x="43192" y="14964"/>
                </a:lnTo>
                <a:lnTo>
                  <a:pt x="40007" y="16767"/>
                </a:lnTo>
                <a:lnTo>
                  <a:pt x="36781" y="19114"/>
                </a:lnTo>
                <a:lnTo>
                  <a:pt x="33606" y="21963"/>
                </a:lnTo>
                <a:lnTo>
                  <a:pt x="30380" y="24831"/>
                </a:lnTo>
                <a:lnTo>
                  <a:pt x="28501" y="38638"/>
                </a:lnTo>
                <a:close/>
              </a:path>
              <a:path w="73151" h="89995">
                <a:moveTo>
                  <a:pt x="36676" y="87819"/>
                </a:moveTo>
                <a:lnTo>
                  <a:pt x="48502" y="81409"/>
                </a:lnTo>
                <a:lnTo>
                  <a:pt x="54003" y="77019"/>
                </a:lnTo>
                <a:lnTo>
                  <a:pt x="63002" y="68469"/>
                </a:lnTo>
                <a:lnTo>
                  <a:pt x="72417" y="57915"/>
                </a:lnTo>
                <a:lnTo>
                  <a:pt x="73151" y="55856"/>
                </a:lnTo>
                <a:lnTo>
                  <a:pt x="73151" y="49138"/>
                </a:lnTo>
                <a:lnTo>
                  <a:pt x="67831" y="46675"/>
                </a:lnTo>
                <a:lnTo>
                  <a:pt x="62420" y="51324"/>
                </a:lnTo>
                <a:lnTo>
                  <a:pt x="57773" y="55032"/>
                </a:lnTo>
                <a:lnTo>
                  <a:pt x="54051" y="57750"/>
                </a:lnTo>
                <a:lnTo>
                  <a:pt x="50417" y="60403"/>
                </a:lnTo>
                <a:lnTo>
                  <a:pt x="46749" y="62548"/>
                </a:lnTo>
                <a:lnTo>
                  <a:pt x="43157" y="64125"/>
                </a:lnTo>
                <a:lnTo>
                  <a:pt x="36946" y="66855"/>
                </a:lnTo>
                <a:lnTo>
                  <a:pt x="30747" y="67718"/>
                </a:lnTo>
                <a:lnTo>
                  <a:pt x="27331" y="63845"/>
                </a:lnTo>
                <a:lnTo>
                  <a:pt x="27749" y="74119"/>
                </a:lnTo>
                <a:lnTo>
                  <a:pt x="36842" y="73942"/>
                </a:lnTo>
                <a:lnTo>
                  <a:pt x="45735" y="70030"/>
                </a:lnTo>
                <a:lnTo>
                  <a:pt x="49773" y="68265"/>
                </a:lnTo>
                <a:lnTo>
                  <a:pt x="53849" y="65889"/>
                </a:lnTo>
                <a:lnTo>
                  <a:pt x="57848" y="62956"/>
                </a:lnTo>
                <a:lnTo>
                  <a:pt x="59361" y="61865"/>
                </a:lnTo>
                <a:lnTo>
                  <a:pt x="62828" y="59186"/>
                </a:lnTo>
                <a:lnTo>
                  <a:pt x="56427" y="66347"/>
                </a:lnTo>
                <a:lnTo>
                  <a:pt x="50331" y="72063"/>
                </a:lnTo>
                <a:lnTo>
                  <a:pt x="44679" y="76189"/>
                </a:lnTo>
                <a:lnTo>
                  <a:pt x="38023" y="81077"/>
                </a:lnTo>
                <a:lnTo>
                  <a:pt x="31230" y="83554"/>
                </a:lnTo>
                <a:lnTo>
                  <a:pt x="18950" y="83554"/>
                </a:lnTo>
                <a:lnTo>
                  <a:pt x="14720" y="81485"/>
                </a:lnTo>
                <a:lnTo>
                  <a:pt x="16891" y="89995"/>
                </a:lnTo>
                <a:lnTo>
                  <a:pt x="24462" y="89995"/>
                </a:lnTo>
                <a:lnTo>
                  <a:pt x="36676" y="87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608291" y="5458021"/>
            <a:ext cx="2487871" cy="70123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583414" y="1380224"/>
            <a:ext cx="785082" cy="72562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051297" y="6403910"/>
            <a:ext cx="2166423" cy="670270"/>
          </a:xfrm>
          <a:custGeom>
            <a:avLst/>
            <a:gdLst/>
            <a:ahLst/>
            <a:cxnLst/>
            <a:rect l="l" t="t" r="r" b="b"/>
            <a:pathLst>
              <a:path w="2166423" h="670270">
                <a:moveTo>
                  <a:pt x="0" y="0"/>
                </a:moveTo>
                <a:lnTo>
                  <a:pt x="0" y="670270"/>
                </a:lnTo>
                <a:lnTo>
                  <a:pt x="2166423" y="670270"/>
                </a:lnTo>
                <a:lnTo>
                  <a:pt x="2166423" y="0"/>
                </a:lnTo>
                <a:lnTo>
                  <a:pt x="0" y="0"/>
                </a:lnTo>
                <a:close/>
              </a:path>
            </a:pathLst>
          </a:custGeom>
          <a:solidFill>
            <a:srgbClr val="363435">
              <a:alpha val="19600"/>
            </a:srgbClr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095629" y="6445803"/>
            <a:ext cx="782864" cy="581130"/>
          </a:xfrm>
          <a:custGeom>
            <a:avLst/>
            <a:gdLst/>
            <a:ahLst/>
            <a:cxnLst/>
            <a:rect l="l" t="t" r="r" b="b"/>
            <a:pathLst>
              <a:path w="782864" h="581130">
                <a:moveTo>
                  <a:pt x="514383" y="485355"/>
                </a:moveTo>
                <a:lnTo>
                  <a:pt x="262796" y="485355"/>
                </a:lnTo>
                <a:lnTo>
                  <a:pt x="226661" y="581130"/>
                </a:lnTo>
                <a:lnTo>
                  <a:pt x="0" y="581130"/>
                </a:lnTo>
                <a:lnTo>
                  <a:pt x="270488" y="0"/>
                </a:lnTo>
                <a:lnTo>
                  <a:pt x="513546" y="0"/>
                </a:lnTo>
                <a:lnTo>
                  <a:pt x="782864" y="581130"/>
                </a:lnTo>
                <a:lnTo>
                  <a:pt x="550344" y="581130"/>
                </a:lnTo>
                <a:lnTo>
                  <a:pt x="514383" y="485355"/>
                </a:lnTo>
                <a:close/>
              </a:path>
            </a:pathLst>
          </a:custGeom>
          <a:ln w="24781">
            <a:solidFill>
              <a:srgbClr val="FDFDF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405764" y="6596495"/>
            <a:ext cx="157241" cy="208861"/>
          </a:xfrm>
          <a:custGeom>
            <a:avLst/>
            <a:gdLst/>
            <a:ahLst/>
            <a:cxnLst/>
            <a:rect l="l" t="t" r="r" b="b"/>
            <a:pathLst>
              <a:path w="157241" h="208861">
                <a:moveTo>
                  <a:pt x="157241" y="208861"/>
                </a:moveTo>
                <a:lnTo>
                  <a:pt x="78787" y="0"/>
                </a:lnTo>
                <a:lnTo>
                  <a:pt x="0" y="208861"/>
                </a:lnTo>
                <a:lnTo>
                  <a:pt x="157241" y="208861"/>
                </a:lnTo>
                <a:close/>
              </a:path>
            </a:pathLst>
          </a:custGeom>
          <a:ln w="26312">
            <a:solidFill>
              <a:srgbClr val="FDFDF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829309" y="6445803"/>
            <a:ext cx="675470" cy="581130"/>
          </a:xfrm>
          <a:custGeom>
            <a:avLst/>
            <a:gdLst/>
            <a:ahLst/>
            <a:cxnLst/>
            <a:rect l="l" t="t" r="r" b="b"/>
            <a:pathLst>
              <a:path w="675470" h="581130">
                <a:moveTo>
                  <a:pt x="0" y="0"/>
                </a:moveTo>
                <a:lnTo>
                  <a:pt x="675470" y="0"/>
                </a:lnTo>
                <a:lnTo>
                  <a:pt x="675470" y="143658"/>
                </a:lnTo>
                <a:lnTo>
                  <a:pt x="448639" y="143658"/>
                </a:lnTo>
                <a:lnTo>
                  <a:pt x="448639" y="581130"/>
                </a:lnTo>
                <a:lnTo>
                  <a:pt x="226830" y="581130"/>
                </a:lnTo>
                <a:lnTo>
                  <a:pt x="226830" y="143658"/>
                </a:lnTo>
                <a:lnTo>
                  <a:pt x="0" y="143658"/>
                </a:lnTo>
                <a:lnTo>
                  <a:pt x="0" y="0"/>
                </a:lnTo>
                <a:close/>
              </a:path>
            </a:pathLst>
          </a:custGeom>
          <a:ln w="25160">
            <a:solidFill>
              <a:srgbClr val="FDFDF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604308" y="6445803"/>
            <a:ext cx="569081" cy="581130"/>
          </a:xfrm>
          <a:custGeom>
            <a:avLst/>
            <a:gdLst/>
            <a:ahLst/>
            <a:cxnLst/>
            <a:rect l="l" t="t" r="r" b="b"/>
            <a:pathLst>
              <a:path w="569081" h="581130">
                <a:moveTo>
                  <a:pt x="0" y="0"/>
                </a:moveTo>
                <a:lnTo>
                  <a:pt x="221808" y="0"/>
                </a:lnTo>
                <a:lnTo>
                  <a:pt x="221808" y="438282"/>
                </a:lnTo>
                <a:lnTo>
                  <a:pt x="569081" y="438282"/>
                </a:lnTo>
                <a:lnTo>
                  <a:pt x="569081" y="581130"/>
                </a:lnTo>
                <a:lnTo>
                  <a:pt x="0" y="581130"/>
                </a:lnTo>
                <a:lnTo>
                  <a:pt x="0" y="0"/>
                </a:lnTo>
                <a:close/>
              </a:path>
            </a:pathLst>
          </a:custGeom>
          <a:ln w="25620">
            <a:solidFill>
              <a:srgbClr val="FDFDF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095628" y="6445803"/>
            <a:ext cx="2077761" cy="581130"/>
          </a:xfrm>
          <a:custGeom>
            <a:avLst/>
            <a:gdLst/>
            <a:ahLst/>
            <a:cxnLst/>
            <a:rect l="l" t="t" r="r" b="b"/>
            <a:pathLst>
              <a:path w="2077761" h="581130">
                <a:moveTo>
                  <a:pt x="310136" y="359553"/>
                </a:moveTo>
                <a:lnTo>
                  <a:pt x="514386" y="485355"/>
                </a:lnTo>
                <a:lnTo>
                  <a:pt x="550346" y="581130"/>
                </a:lnTo>
                <a:lnTo>
                  <a:pt x="782867" y="581130"/>
                </a:lnTo>
                <a:lnTo>
                  <a:pt x="513547" y="0"/>
                </a:lnTo>
                <a:lnTo>
                  <a:pt x="270489" y="0"/>
                </a:lnTo>
                <a:lnTo>
                  <a:pt x="0" y="581130"/>
                </a:lnTo>
                <a:lnTo>
                  <a:pt x="226663" y="581130"/>
                </a:lnTo>
                <a:lnTo>
                  <a:pt x="262797" y="485355"/>
                </a:lnTo>
                <a:lnTo>
                  <a:pt x="514386" y="485355"/>
                </a:lnTo>
                <a:lnTo>
                  <a:pt x="310136" y="359553"/>
                </a:lnTo>
                <a:lnTo>
                  <a:pt x="388926" y="150691"/>
                </a:lnTo>
                <a:lnTo>
                  <a:pt x="467377" y="359553"/>
                </a:lnTo>
                <a:lnTo>
                  <a:pt x="310136" y="359553"/>
                </a:lnTo>
                <a:close/>
              </a:path>
              <a:path w="2077761" h="581130">
                <a:moveTo>
                  <a:pt x="960512" y="581130"/>
                </a:moveTo>
                <a:lnTo>
                  <a:pt x="1182323" y="581130"/>
                </a:lnTo>
                <a:lnTo>
                  <a:pt x="1182323" y="143658"/>
                </a:lnTo>
                <a:lnTo>
                  <a:pt x="1409151" y="143658"/>
                </a:lnTo>
                <a:lnTo>
                  <a:pt x="1409151" y="0"/>
                </a:lnTo>
                <a:lnTo>
                  <a:pt x="733684" y="0"/>
                </a:lnTo>
                <a:lnTo>
                  <a:pt x="733684" y="143658"/>
                </a:lnTo>
                <a:lnTo>
                  <a:pt x="960512" y="143658"/>
                </a:lnTo>
                <a:lnTo>
                  <a:pt x="960512" y="581130"/>
                </a:lnTo>
                <a:close/>
              </a:path>
              <a:path w="2077761" h="581130">
                <a:moveTo>
                  <a:pt x="1730491" y="438282"/>
                </a:moveTo>
                <a:lnTo>
                  <a:pt x="1730491" y="0"/>
                </a:lnTo>
                <a:lnTo>
                  <a:pt x="1508681" y="0"/>
                </a:lnTo>
                <a:lnTo>
                  <a:pt x="1508681" y="581130"/>
                </a:lnTo>
                <a:lnTo>
                  <a:pt x="2077761" y="581130"/>
                </a:lnTo>
                <a:lnTo>
                  <a:pt x="2077761" y="438282"/>
                </a:lnTo>
                <a:lnTo>
                  <a:pt x="1730491" y="438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093054" y="6441440"/>
            <a:ext cx="785606" cy="58909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816909" y="6443160"/>
            <a:ext cx="64300" cy="586242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220284" y="6442773"/>
            <a:ext cx="288708" cy="58800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827887" y="6441440"/>
            <a:ext cx="211647" cy="58909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825816" y="6443160"/>
            <a:ext cx="679466" cy="586242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599891" y="6442773"/>
            <a:ext cx="577417" cy="58800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8604308" y="6445803"/>
            <a:ext cx="221808" cy="4382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8826116" y="6445803"/>
            <a:ext cx="347272" cy="43828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8604308" y="6884085"/>
            <a:ext cx="569081" cy="14284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7829309" y="6445803"/>
            <a:ext cx="675470" cy="1436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7829309" y="6589462"/>
            <a:ext cx="226830" cy="4374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8056140" y="6589462"/>
            <a:ext cx="221808" cy="4374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8277949" y="6589462"/>
            <a:ext cx="226830" cy="43747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7051297" y="6403910"/>
            <a:ext cx="2166423" cy="67027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1382374" y="1276779"/>
            <a:ext cx="7888935" cy="500643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93001" y="351000"/>
            <a:ext cx="9905997" cy="685799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>
              <a:lnSpc>
                <a:spcPts val="1000"/>
              </a:lnSpc>
            </a:pPr>
            <a:endParaRPr sz="1000" dirty="0"/>
          </a:p>
          <a:p>
            <a:pPr marL="1049136">
              <a:lnSpc>
                <a:spcPct val="101725"/>
              </a:lnSpc>
              <a:spcBef>
                <a:spcPts val="14109"/>
              </a:spcBef>
            </a:pPr>
            <a:r>
              <a:rPr sz="1450" b="1" spc="0" dirty="0" smtClean="0">
                <a:solidFill>
                  <a:srgbClr val="F48534"/>
                </a:solidFill>
                <a:latin typeface="Calibri"/>
                <a:cs typeface="Calibri"/>
              </a:rPr>
              <a:t>AL-TARIQ CONSTRUCTORS (PVT.) LTD.</a:t>
            </a:r>
            <a:endParaRPr sz="1450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object 61"/>
          <p:cNvSpPr/>
          <p:nvPr/>
        </p:nvSpPr>
        <p:spPr>
          <a:xfrm>
            <a:off x="4241656" y="1551599"/>
            <a:ext cx="39293" cy="186664"/>
          </a:xfrm>
          <a:custGeom>
            <a:avLst/>
            <a:gdLst/>
            <a:ahLst/>
            <a:cxnLst/>
            <a:rect l="l" t="t" r="r" b="b"/>
            <a:pathLst>
              <a:path w="39293" h="186664">
                <a:moveTo>
                  <a:pt x="39293" y="180662"/>
                </a:moveTo>
                <a:lnTo>
                  <a:pt x="39293" y="6012"/>
                </a:lnTo>
                <a:lnTo>
                  <a:pt x="37680" y="2675"/>
                </a:lnTo>
                <a:lnTo>
                  <a:pt x="35129" y="1573"/>
                </a:lnTo>
                <a:lnTo>
                  <a:pt x="31650" y="720"/>
                </a:lnTo>
                <a:lnTo>
                  <a:pt x="26697" y="148"/>
                </a:lnTo>
                <a:lnTo>
                  <a:pt x="23522" y="0"/>
                </a:lnTo>
                <a:lnTo>
                  <a:pt x="15876" y="0"/>
                </a:lnTo>
                <a:lnTo>
                  <a:pt x="7797" y="720"/>
                </a:lnTo>
                <a:lnTo>
                  <a:pt x="965" y="3441"/>
                </a:lnTo>
                <a:lnTo>
                  <a:pt x="0" y="6012"/>
                </a:lnTo>
                <a:lnTo>
                  <a:pt x="0" y="180662"/>
                </a:lnTo>
                <a:lnTo>
                  <a:pt x="7672" y="185954"/>
                </a:lnTo>
                <a:lnTo>
                  <a:pt x="15876" y="186664"/>
                </a:lnTo>
                <a:lnTo>
                  <a:pt x="23522" y="186664"/>
                </a:lnTo>
                <a:lnTo>
                  <a:pt x="31650" y="185954"/>
                </a:lnTo>
                <a:lnTo>
                  <a:pt x="38329" y="183236"/>
                </a:lnTo>
                <a:lnTo>
                  <a:pt x="39293" y="180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11341" y="1549173"/>
            <a:ext cx="125755" cy="191516"/>
          </a:xfrm>
          <a:custGeom>
            <a:avLst/>
            <a:gdLst/>
            <a:ahLst/>
            <a:cxnLst/>
            <a:rect l="l" t="t" r="r" b="b"/>
            <a:pathLst>
              <a:path w="125755" h="191516">
                <a:moveTo>
                  <a:pt x="292" y="154367"/>
                </a:moveTo>
                <a:lnTo>
                  <a:pt x="0" y="158856"/>
                </a:lnTo>
                <a:lnTo>
                  <a:pt x="0" y="166171"/>
                </a:lnTo>
                <a:lnTo>
                  <a:pt x="266" y="169538"/>
                </a:lnTo>
                <a:lnTo>
                  <a:pt x="1357" y="174210"/>
                </a:lnTo>
                <a:lnTo>
                  <a:pt x="3568" y="177234"/>
                </a:lnTo>
                <a:lnTo>
                  <a:pt x="6959" y="179895"/>
                </a:lnTo>
                <a:lnTo>
                  <a:pt x="9893" y="181514"/>
                </a:lnTo>
                <a:lnTo>
                  <a:pt x="12813" y="183149"/>
                </a:lnTo>
                <a:lnTo>
                  <a:pt x="16470" y="184687"/>
                </a:lnTo>
                <a:lnTo>
                  <a:pt x="20826" y="186162"/>
                </a:lnTo>
                <a:lnTo>
                  <a:pt x="25196" y="187653"/>
                </a:lnTo>
                <a:lnTo>
                  <a:pt x="30241" y="188906"/>
                </a:lnTo>
                <a:lnTo>
                  <a:pt x="35943" y="189942"/>
                </a:lnTo>
                <a:lnTo>
                  <a:pt x="41642" y="190990"/>
                </a:lnTo>
                <a:lnTo>
                  <a:pt x="47815" y="191516"/>
                </a:lnTo>
                <a:lnTo>
                  <a:pt x="57116" y="191485"/>
                </a:lnTo>
                <a:lnTo>
                  <a:pt x="70001" y="190416"/>
                </a:lnTo>
                <a:lnTo>
                  <a:pt x="82144" y="187807"/>
                </a:lnTo>
                <a:lnTo>
                  <a:pt x="90778" y="185331"/>
                </a:lnTo>
                <a:lnTo>
                  <a:pt x="98323" y="181648"/>
                </a:lnTo>
                <a:lnTo>
                  <a:pt x="104775" y="176734"/>
                </a:lnTo>
                <a:lnTo>
                  <a:pt x="111215" y="171820"/>
                </a:lnTo>
                <a:lnTo>
                  <a:pt x="116330" y="165708"/>
                </a:lnTo>
                <a:lnTo>
                  <a:pt x="120103" y="158367"/>
                </a:lnTo>
                <a:lnTo>
                  <a:pt x="124430" y="146072"/>
                </a:lnTo>
                <a:lnTo>
                  <a:pt x="125755" y="132778"/>
                </a:lnTo>
                <a:lnTo>
                  <a:pt x="125755" y="125351"/>
                </a:lnTo>
                <a:lnTo>
                  <a:pt x="124560" y="118903"/>
                </a:lnTo>
                <a:lnTo>
                  <a:pt x="122187" y="113414"/>
                </a:lnTo>
                <a:lnTo>
                  <a:pt x="119797" y="107934"/>
                </a:lnTo>
                <a:lnTo>
                  <a:pt x="116676" y="103179"/>
                </a:lnTo>
                <a:lnTo>
                  <a:pt x="112802" y="99118"/>
                </a:lnTo>
                <a:lnTo>
                  <a:pt x="108940" y="95068"/>
                </a:lnTo>
                <a:lnTo>
                  <a:pt x="104523" y="91605"/>
                </a:lnTo>
                <a:lnTo>
                  <a:pt x="99555" y="88689"/>
                </a:lnTo>
                <a:lnTo>
                  <a:pt x="94601" y="85777"/>
                </a:lnTo>
                <a:lnTo>
                  <a:pt x="89536" y="83188"/>
                </a:lnTo>
                <a:lnTo>
                  <a:pt x="84377" y="80899"/>
                </a:lnTo>
                <a:lnTo>
                  <a:pt x="79222" y="78616"/>
                </a:lnTo>
                <a:lnTo>
                  <a:pt x="74167" y="76460"/>
                </a:lnTo>
                <a:lnTo>
                  <a:pt x="69203" y="74397"/>
                </a:lnTo>
                <a:lnTo>
                  <a:pt x="64235" y="72349"/>
                </a:lnTo>
                <a:lnTo>
                  <a:pt x="59804" y="70167"/>
                </a:lnTo>
                <a:lnTo>
                  <a:pt x="55879" y="67824"/>
                </a:lnTo>
                <a:lnTo>
                  <a:pt x="51955" y="65483"/>
                </a:lnTo>
                <a:lnTo>
                  <a:pt x="48831" y="62823"/>
                </a:lnTo>
                <a:lnTo>
                  <a:pt x="46508" y="59820"/>
                </a:lnTo>
                <a:lnTo>
                  <a:pt x="44173" y="56810"/>
                </a:lnTo>
                <a:lnTo>
                  <a:pt x="43002" y="53261"/>
                </a:lnTo>
                <a:lnTo>
                  <a:pt x="43002" y="46403"/>
                </a:lnTo>
                <a:lnTo>
                  <a:pt x="43524" y="43793"/>
                </a:lnTo>
                <a:lnTo>
                  <a:pt x="44565" y="41309"/>
                </a:lnTo>
                <a:lnTo>
                  <a:pt x="47193" y="36723"/>
                </a:lnTo>
                <a:lnTo>
                  <a:pt x="51459" y="33185"/>
                </a:lnTo>
                <a:lnTo>
                  <a:pt x="54115" y="31809"/>
                </a:lnTo>
                <a:lnTo>
                  <a:pt x="57290" y="30805"/>
                </a:lnTo>
                <a:lnTo>
                  <a:pt x="60465" y="29808"/>
                </a:lnTo>
                <a:lnTo>
                  <a:pt x="64184" y="29307"/>
                </a:lnTo>
                <a:lnTo>
                  <a:pt x="73915" y="29307"/>
                </a:lnTo>
                <a:lnTo>
                  <a:pt x="78920" y="29941"/>
                </a:lnTo>
                <a:lnTo>
                  <a:pt x="83492" y="31236"/>
                </a:lnTo>
                <a:lnTo>
                  <a:pt x="88049" y="32514"/>
                </a:lnTo>
                <a:lnTo>
                  <a:pt x="92073" y="33944"/>
                </a:lnTo>
                <a:lnTo>
                  <a:pt x="95540" y="35514"/>
                </a:lnTo>
                <a:lnTo>
                  <a:pt x="99021" y="37086"/>
                </a:lnTo>
                <a:lnTo>
                  <a:pt x="101941" y="38541"/>
                </a:lnTo>
                <a:lnTo>
                  <a:pt x="106704" y="41222"/>
                </a:lnTo>
                <a:lnTo>
                  <a:pt x="109537" y="41882"/>
                </a:lnTo>
                <a:lnTo>
                  <a:pt x="112788" y="40457"/>
                </a:lnTo>
                <a:lnTo>
                  <a:pt x="113969" y="37080"/>
                </a:lnTo>
                <a:lnTo>
                  <a:pt x="114376" y="33591"/>
                </a:lnTo>
                <a:lnTo>
                  <a:pt x="114592" y="29368"/>
                </a:lnTo>
                <a:lnTo>
                  <a:pt x="114592" y="24112"/>
                </a:lnTo>
                <a:lnTo>
                  <a:pt x="114440" y="20368"/>
                </a:lnTo>
                <a:lnTo>
                  <a:pt x="114174" y="17318"/>
                </a:lnTo>
                <a:lnTo>
                  <a:pt x="113371" y="14248"/>
                </a:lnTo>
                <a:lnTo>
                  <a:pt x="111024" y="11149"/>
                </a:lnTo>
                <a:lnTo>
                  <a:pt x="108000" y="9014"/>
                </a:lnTo>
                <a:lnTo>
                  <a:pt x="104915" y="7574"/>
                </a:lnTo>
                <a:lnTo>
                  <a:pt x="101841" y="6145"/>
                </a:lnTo>
                <a:lnTo>
                  <a:pt x="98323" y="4866"/>
                </a:lnTo>
                <a:lnTo>
                  <a:pt x="94349" y="3718"/>
                </a:lnTo>
                <a:lnTo>
                  <a:pt x="90385" y="2574"/>
                </a:lnTo>
                <a:lnTo>
                  <a:pt x="86119" y="1673"/>
                </a:lnTo>
                <a:lnTo>
                  <a:pt x="81558" y="1000"/>
                </a:lnTo>
                <a:lnTo>
                  <a:pt x="76986" y="355"/>
                </a:lnTo>
                <a:lnTo>
                  <a:pt x="72429" y="0"/>
                </a:lnTo>
                <a:lnTo>
                  <a:pt x="59029" y="0"/>
                </a:lnTo>
                <a:lnTo>
                  <a:pt x="50674" y="1097"/>
                </a:lnTo>
                <a:lnTo>
                  <a:pt x="42786" y="3294"/>
                </a:lnTo>
                <a:lnTo>
                  <a:pt x="34899" y="5490"/>
                </a:lnTo>
                <a:lnTo>
                  <a:pt x="28055" y="8794"/>
                </a:lnTo>
                <a:lnTo>
                  <a:pt x="22251" y="13219"/>
                </a:lnTo>
                <a:lnTo>
                  <a:pt x="16445" y="17658"/>
                </a:lnTo>
                <a:lnTo>
                  <a:pt x="11822" y="23234"/>
                </a:lnTo>
                <a:lnTo>
                  <a:pt x="8406" y="29941"/>
                </a:lnTo>
                <a:lnTo>
                  <a:pt x="4979" y="36662"/>
                </a:lnTo>
                <a:lnTo>
                  <a:pt x="3266" y="44456"/>
                </a:lnTo>
                <a:lnTo>
                  <a:pt x="3266" y="61031"/>
                </a:lnTo>
                <a:lnTo>
                  <a:pt x="4457" y="67665"/>
                </a:lnTo>
                <a:lnTo>
                  <a:pt x="6844" y="73177"/>
                </a:lnTo>
                <a:lnTo>
                  <a:pt x="9220" y="78703"/>
                </a:lnTo>
                <a:lnTo>
                  <a:pt x="12320" y="83494"/>
                </a:lnTo>
                <a:lnTo>
                  <a:pt x="16142" y="87544"/>
                </a:lnTo>
                <a:lnTo>
                  <a:pt x="19965" y="91605"/>
                </a:lnTo>
                <a:lnTo>
                  <a:pt x="24307" y="95068"/>
                </a:lnTo>
                <a:lnTo>
                  <a:pt x="29171" y="97974"/>
                </a:lnTo>
                <a:lnTo>
                  <a:pt x="34024" y="100900"/>
                </a:lnTo>
                <a:lnTo>
                  <a:pt x="39038" y="103482"/>
                </a:lnTo>
                <a:lnTo>
                  <a:pt x="44197" y="105764"/>
                </a:lnTo>
                <a:lnTo>
                  <a:pt x="49353" y="108057"/>
                </a:lnTo>
                <a:lnTo>
                  <a:pt x="54367" y="110216"/>
                </a:lnTo>
                <a:lnTo>
                  <a:pt x="59231" y="112265"/>
                </a:lnTo>
                <a:lnTo>
                  <a:pt x="64098" y="114329"/>
                </a:lnTo>
                <a:lnTo>
                  <a:pt x="68428" y="116509"/>
                </a:lnTo>
                <a:lnTo>
                  <a:pt x="72249" y="118838"/>
                </a:lnTo>
                <a:lnTo>
                  <a:pt x="76071" y="121193"/>
                </a:lnTo>
                <a:lnTo>
                  <a:pt x="79171" y="123854"/>
                </a:lnTo>
                <a:lnTo>
                  <a:pt x="81558" y="126852"/>
                </a:lnTo>
                <a:lnTo>
                  <a:pt x="83934" y="129851"/>
                </a:lnTo>
                <a:lnTo>
                  <a:pt x="85129" y="133451"/>
                </a:lnTo>
                <a:lnTo>
                  <a:pt x="85129" y="141267"/>
                </a:lnTo>
                <a:lnTo>
                  <a:pt x="84430" y="144561"/>
                </a:lnTo>
                <a:lnTo>
                  <a:pt x="83045" y="147499"/>
                </a:lnTo>
                <a:lnTo>
                  <a:pt x="81648" y="150450"/>
                </a:lnTo>
                <a:lnTo>
                  <a:pt x="79642" y="152928"/>
                </a:lnTo>
                <a:lnTo>
                  <a:pt x="77011" y="154929"/>
                </a:lnTo>
                <a:lnTo>
                  <a:pt x="74383" y="156927"/>
                </a:lnTo>
                <a:lnTo>
                  <a:pt x="71183" y="158489"/>
                </a:lnTo>
                <a:lnTo>
                  <a:pt x="67410" y="159576"/>
                </a:lnTo>
                <a:lnTo>
                  <a:pt x="63640" y="160671"/>
                </a:lnTo>
                <a:lnTo>
                  <a:pt x="59371" y="161222"/>
                </a:lnTo>
                <a:lnTo>
                  <a:pt x="47373" y="161222"/>
                </a:lnTo>
                <a:lnTo>
                  <a:pt x="40996" y="160440"/>
                </a:lnTo>
                <a:lnTo>
                  <a:pt x="35496" y="158868"/>
                </a:lnTo>
                <a:lnTo>
                  <a:pt x="29984" y="157294"/>
                </a:lnTo>
                <a:lnTo>
                  <a:pt x="25247" y="155563"/>
                </a:lnTo>
                <a:lnTo>
                  <a:pt x="21272" y="153648"/>
                </a:lnTo>
                <a:lnTo>
                  <a:pt x="17308" y="151747"/>
                </a:lnTo>
                <a:lnTo>
                  <a:pt x="14058" y="150000"/>
                </a:lnTo>
                <a:lnTo>
                  <a:pt x="9004" y="146855"/>
                </a:lnTo>
                <a:lnTo>
                  <a:pt x="5652" y="146072"/>
                </a:lnTo>
                <a:lnTo>
                  <a:pt x="2297" y="147379"/>
                </a:lnTo>
                <a:lnTo>
                  <a:pt x="814" y="150746"/>
                </a:lnTo>
                <a:lnTo>
                  <a:pt x="292" y="154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458009" y="1549177"/>
            <a:ext cx="182307" cy="191515"/>
          </a:xfrm>
          <a:custGeom>
            <a:avLst/>
            <a:gdLst/>
            <a:ahLst/>
            <a:cxnLst/>
            <a:rect l="l" t="t" r="r" b="b"/>
            <a:pathLst>
              <a:path w="182307" h="191515">
                <a:moveTo>
                  <a:pt x="118189" y="188374"/>
                </a:moveTo>
                <a:lnTo>
                  <a:pt x="129552" y="184866"/>
                </a:lnTo>
                <a:lnTo>
                  <a:pt x="138583" y="180802"/>
                </a:lnTo>
                <a:lnTo>
                  <a:pt x="149355" y="173985"/>
                </a:lnTo>
                <a:lnTo>
                  <a:pt x="158648" y="165574"/>
                </a:lnTo>
                <a:lnTo>
                  <a:pt x="164878" y="157917"/>
                </a:lnTo>
                <a:lnTo>
                  <a:pt x="171361" y="147049"/>
                </a:lnTo>
                <a:lnTo>
                  <a:pt x="176363" y="134776"/>
                </a:lnTo>
                <a:lnTo>
                  <a:pt x="180090" y="119922"/>
                </a:lnTo>
                <a:lnTo>
                  <a:pt x="181753" y="107227"/>
                </a:lnTo>
                <a:lnTo>
                  <a:pt x="182307" y="93618"/>
                </a:lnTo>
                <a:lnTo>
                  <a:pt x="182256" y="89155"/>
                </a:lnTo>
                <a:lnTo>
                  <a:pt x="181410" y="75596"/>
                </a:lnTo>
                <a:lnTo>
                  <a:pt x="179518" y="63200"/>
                </a:lnTo>
                <a:lnTo>
                  <a:pt x="176579" y="51954"/>
                </a:lnTo>
                <a:lnTo>
                  <a:pt x="173389" y="43553"/>
                </a:lnTo>
                <a:lnTo>
                  <a:pt x="167278" y="32279"/>
                </a:lnTo>
                <a:lnTo>
                  <a:pt x="159612" y="22719"/>
                </a:lnTo>
                <a:lnTo>
                  <a:pt x="154254" y="17800"/>
                </a:lnTo>
                <a:lnTo>
                  <a:pt x="143769" y="10789"/>
                </a:lnTo>
                <a:lnTo>
                  <a:pt x="131634" y="5572"/>
                </a:lnTo>
                <a:lnTo>
                  <a:pt x="119320" y="2365"/>
                </a:lnTo>
                <a:lnTo>
                  <a:pt x="106713" y="592"/>
                </a:lnTo>
                <a:lnTo>
                  <a:pt x="93013" y="0"/>
                </a:lnTo>
                <a:lnTo>
                  <a:pt x="89987" y="29"/>
                </a:lnTo>
                <a:lnTo>
                  <a:pt x="76495" y="959"/>
                </a:lnTo>
                <a:lnTo>
                  <a:pt x="64083" y="3190"/>
                </a:lnTo>
                <a:lnTo>
                  <a:pt x="52754" y="6720"/>
                </a:lnTo>
                <a:lnTo>
                  <a:pt x="43722" y="10819"/>
                </a:lnTo>
                <a:lnTo>
                  <a:pt x="32951" y="17644"/>
                </a:lnTo>
                <a:lnTo>
                  <a:pt x="23658" y="26013"/>
                </a:lnTo>
                <a:lnTo>
                  <a:pt x="17530" y="33474"/>
                </a:lnTo>
                <a:lnTo>
                  <a:pt x="10988" y="44307"/>
                </a:lnTo>
                <a:lnTo>
                  <a:pt x="5953" y="56526"/>
                </a:lnTo>
                <a:lnTo>
                  <a:pt x="2304" y="70713"/>
                </a:lnTo>
                <a:lnTo>
                  <a:pt x="575" y="83374"/>
                </a:lnTo>
                <a:lnTo>
                  <a:pt x="0" y="96897"/>
                </a:lnTo>
                <a:lnTo>
                  <a:pt x="63" y="102060"/>
                </a:lnTo>
                <a:lnTo>
                  <a:pt x="912" y="115608"/>
                </a:lnTo>
                <a:lnTo>
                  <a:pt x="2747" y="127991"/>
                </a:lnTo>
                <a:lnTo>
                  <a:pt x="5572" y="139204"/>
                </a:lnTo>
                <a:lnTo>
                  <a:pt x="8717" y="147759"/>
                </a:lnTo>
                <a:lnTo>
                  <a:pt x="14737" y="159087"/>
                </a:lnTo>
                <a:lnTo>
                  <a:pt x="22326" y="168648"/>
                </a:lnTo>
                <a:lnTo>
                  <a:pt x="27638" y="173564"/>
                </a:lnTo>
                <a:lnTo>
                  <a:pt x="38094" y="180609"/>
                </a:lnTo>
                <a:lnTo>
                  <a:pt x="41071" y="95042"/>
                </a:lnTo>
                <a:lnTo>
                  <a:pt x="41071" y="86385"/>
                </a:lnTo>
                <a:lnTo>
                  <a:pt x="41896" y="78162"/>
                </a:lnTo>
                <a:lnTo>
                  <a:pt x="43534" y="70393"/>
                </a:lnTo>
                <a:lnTo>
                  <a:pt x="45172" y="62624"/>
                </a:lnTo>
                <a:lnTo>
                  <a:pt x="47966" y="55831"/>
                </a:lnTo>
                <a:lnTo>
                  <a:pt x="51940" y="50029"/>
                </a:lnTo>
                <a:lnTo>
                  <a:pt x="55904" y="44221"/>
                </a:lnTo>
                <a:lnTo>
                  <a:pt x="61109" y="39578"/>
                </a:lnTo>
                <a:lnTo>
                  <a:pt x="67563" y="36089"/>
                </a:lnTo>
                <a:lnTo>
                  <a:pt x="74015" y="32612"/>
                </a:lnTo>
                <a:lnTo>
                  <a:pt x="82054" y="30869"/>
                </a:lnTo>
                <a:lnTo>
                  <a:pt x="101206" y="30869"/>
                </a:lnTo>
                <a:lnTo>
                  <a:pt x="109145" y="32428"/>
                </a:lnTo>
                <a:lnTo>
                  <a:pt x="115491" y="35513"/>
                </a:lnTo>
                <a:lnTo>
                  <a:pt x="121841" y="38613"/>
                </a:lnTo>
                <a:lnTo>
                  <a:pt x="126921" y="43012"/>
                </a:lnTo>
                <a:lnTo>
                  <a:pt x="130743" y="48663"/>
                </a:lnTo>
                <a:lnTo>
                  <a:pt x="134567" y="54330"/>
                </a:lnTo>
                <a:lnTo>
                  <a:pt x="137274" y="61163"/>
                </a:lnTo>
                <a:lnTo>
                  <a:pt x="138863" y="69101"/>
                </a:lnTo>
                <a:lnTo>
                  <a:pt x="140696" y="82312"/>
                </a:lnTo>
                <a:lnTo>
                  <a:pt x="141235" y="95619"/>
                </a:lnTo>
                <a:lnTo>
                  <a:pt x="141235" y="104482"/>
                </a:lnTo>
                <a:lnTo>
                  <a:pt x="140421" y="112838"/>
                </a:lnTo>
                <a:lnTo>
                  <a:pt x="138783" y="120703"/>
                </a:lnTo>
                <a:lnTo>
                  <a:pt x="137144" y="128559"/>
                </a:lnTo>
                <a:lnTo>
                  <a:pt x="134340" y="135449"/>
                </a:lnTo>
                <a:lnTo>
                  <a:pt x="130376" y="141353"/>
                </a:lnTo>
                <a:lnTo>
                  <a:pt x="126403" y="147267"/>
                </a:lnTo>
                <a:lnTo>
                  <a:pt x="121193" y="151923"/>
                </a:lnTo>
                <a:lnTo>
                  <a:pt x="114741" y="155354"/>
                </a:lnTo>
                <a:lnTo>
                  <a:pt x="108291" y="158795"/>
                </a:lnTo>
                <a:lnTo>
                  <a:pt x="100252" y="160498"/>
                </a:lnTo>
                <a:lnTo>
                  <a:pt x="81010" y="160498"/>
                </a:lnTo>
                <a:lnTo>
                  <a:pt x="73026" y="159000"/>
                </a:lnTo>
                <a:lnTo>
                  <a:pt x="66675" y="156001"/>
                </a:lnTo>
                <a:lnTo>
                  <a:pt x="60325" y="152999"/>
                </a:lnTo>
                <a:lnTo>
                  <a:pt x="55256" y="148643"/>
                </a:lnTo>
                <a:lnTo>
                  <a:pt x="51522" y="186293"/>
                </a:lnTo>
                <a:lnTo>
                  <a:pt x="62985" y="189196"/>
                </a:lnTo>
                <a:lnTo>
                  <a:pt x="75625" y="190936"/>
                </a:lnTo>
                <a:lnTo>
                  <a:pt x="89444" y="191515"/>
                </a:lnTo>
                <a:lnTo>
                  <a:pt x="92285" y="191489"/>
                </a:lnTo>
                <a:lnTo>
                  <a:pt x="105767" y="190581"/>
                </a:lnTo>
                <a:lnTo>
                  <a:pt x="118189" y="188374"/>
                </a:lnTo>
                <a:close/>
              </a:path>
              <a:path w="182307" h="191515">
                <a:moveTo>
                  <a:pt x="38094" y="180609"/>
                </a:moveTo>
                <a:lnTo>
                  <a:pt x="50227" y="185867"/>
                </a:lnTo>
                <a:lnTo>
                  <a:pt x="51522" y="186293"/>
                </a:lnTo>
                <a:lnTo>
                  <a:pt x="55256" y="148643"/>
                </a:lnTo>
                <a:lnTo>
                  <a:pt x="51497" y="142927"/>
                </a:lnTo>
                <a:lnTo>
                  <a:pt x="47725" y="137203"/>
                </a:lnTo>
                <a:lnTo>
                  <a:pt x="45046" y="130337"/>
                </a:lnTo>
                <a:lnTo>
                  <a:pt x="43459" y="122276"/>
                </a:lnTo>
                <a:lnTo>
                  <a:pt x="43133" y="120547"/>
                </a:lnTo>
                <a:lnTo>
                  <a:pt x="41588" y="108454"/>
                </a:lnTo>
                <a:lnTo>
                  <a:pt x="41071" y="95042"/>
                </a:lnTo>
                <a:lnTo>
                  <a:pt x="38094" y="18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33448" y="1549468"/>
            <a:ext cx="142355" cy="190940"/>
          </a:xfrm>
          <a:custGeom>
            <a:avLst/>
            <a:gdLst/>
            <a:ahLst/>
            <a:cxnLst/>
            <a:rect l="l" t="t" r="r" b="b"/>
            <a:pathLst>
              <a:path w="142355" h="190940">
                <a:moveTo>
                  <a:pt x="71363" y="155282"/>
                </a:moveTo>
                <a:lnTo>
                  <a:pt x="65265" y="152765"/>
                </a:lnTo>
                <a:lnTo>
                  <a:pt x="60059" y="148929"/>
                </a:lnTo>
                <a:lnTo>
                  <a:pt x="55739" y="143780"/>
                </a:lnTo>
                <a:lnTo>
                  <a:pt x="51422" y="138633"/>
                </a:lnTo>
                <a:lnTo>
                  <a:pt x="48096" y="132083"/>
                </a:lnTo>
                <a:lnTo>
                  <a:pt x="45770" y="124117"/>
                </a:lnTo>
                <a:lnTo>
                  <a:pt x="42964" y="109584"/>
                </a:lnTo>
                <a:lnTo>
                  <a:pt x="42264" y="95897"/>
                </a:lnTo>
                <a:lnTo>
                  <a:pt x="42274" y="94225"/>
                </a:lnTo>
                <a:lnTo>
                  <a:pt x="43180" y="81036"/>
                </a:lnTo>
                <a:lnTo>
                  <a:pt x="45543" y="69174"/>
                </a:lnTo>
                <a:lnTo>
                  <a:pt x="47725" y="61260"/>
                </a:lnTo>
                <a:lnTo>
                  <a:pt x="50925" y="54514"/>
                </a:lnTo>
                <a:lnTo>
                  <a:pt x="55144" y="48941"/>
                </a:lnTo>
                <a:lnTo>
                  <a:pt x="59361" y="43369"/>
                </a:lnTo>
                <a:lnTo>
                  <a:pt x="64465" y="39085"/>
                </a:lnTo>
                <a:lnTo>
                  <a:pt x="70473" y="36087"/>
                </a:lnTo>
                <a:lnTo>
                  <a:pt x="76479" y="33087"/>
                </a:lnTo>
                <a:lnTo>
                  <a:pt x="83300" y="31586"/>
                </a:lnTo>
                <a:lnTo>
                  <a:pt x="97881" y="31586"/>
                </a:lnTo>
                <a:lnTo>
                  <a:pt x="103860" y="32429"/>
                </a:lnTo>
                <a:lnTo>
                  <a:pt x="108864" y="34085"/>
                </a:lnTo>
                <a:lnTo>
                  <a:pt x="113883" y="35744"/>
                </a:lnTo>
                <a:lnTo>
                  <a:pt x="118198" y="37613"/>
                </a:lnTo>
                <a:lnTo>
                  <a:pt x="121817" y="39662"/>
                </a:lnTo>
                <a:lnTo>
                  <a:pt x="125439" y="41720"/>
                </a:lnTo>
                <a:lnTo>
                  <a:pt x="128398" y="43578"/>
                </a:lnTo>
                <a:lnTo>
                  <a:pt x="132955" y="46893"/>
                </a:lnTo>
                <a:lnTo>
                  <a:pt x="136335" y="47736"/>
                </a:lnTo>
                <a:lnTo>
                  <a:pt x="139406" y="46306"/>
                </a:lnTo>
                <a:lnTo>
                  <a:pt x="140994" y="42929"/>
                </a:lnTo>
                <a:lnTo>
                  <a:pt x="141541" y="39293"/>
                </a:lnTo>
                <a:lnTo>
                  <a:pt x="141833" y="34866"/>
                </a:lnTo>
                <a:lnTo>
                  <a:pt x="141757" y="27100"/>
                </a:lnTo>
                <a:lnTo>
                  <a:pt x="141466" y="23486"/>
                </a:lnTo>
                <a:lnTo>
                  <a:pt x="140944" y="20574"/>
                </a:lnTo>
                <a:lnTo>
                  <a:pt x="139752" y="17291"/>
                </a:lnTo>
                <a:lnTo>
                  <a:pt x="136994" y="14072"/>
                </a:lnTo>
                <a:lnTo>
                  <a:pt x="133297" y="11243"/>
                </a:lnTo>
                <a:lnTo>
                  <a:pt x="129934" y="9424"/>
                </a:lnTo>
                <a:lnTo>
                  <a:pt x="126554" y="7632"/>
                </a:lnTo>
                <a:lnTo>
                  <a:pt x="122756" y="6026"/>
                </a:lnTo>
                <a:lnTo>
                  <a:pt x="118541" y="4644"/>
                </a:lnTo>
                <a:lnTo>
                  <a:pt x="114325" y="3265"/>
                </a:lnTo>
                <a:lnTo>
                  <a:pt x="109739" y="2131"/>
                </a:lnTo>
                <a:lnTo>
                  <a:pt x="104775" y="1278"/>
                </a:lnTo>
                <a:lnTo>
                  <a:pt x="99820" y="425"/>
                </a:lnTo>
                <a:lnTo>
                  <a:pt x="94651" y="0"/>
                </a:lnTo>
                <a:lnTo>
                  <a:pt x="89294" y="0"/>
                </a:lnTo>
                <a:lnTo>
                  <a:pt x="77352" y="614"/>
                </a:lnTo>
                <a:lnTo>
                  <a:pt x="64806" y="2751"/>
                </a:lnTo>
                <a:lnTo>
                  <a:pt x="53060" y="6426"/>
                </a:lnTo>
                <a:lnTo>
                  <a:pt x="45087" y="10043"/>
                </a:lnTo>
                <a:lnTo>
                  <a:pt x="34313" y="16827"/>
                </a:lnTo>
                <a:lnTo>
                  <a:pt x="24855" y="25290"/>
                </a:lnTo>
                <a:lnTo>
                  <a:pt x="18480" y="32990"/>
                </a:lnTo>
                <a:lnTo>
                  <a:pt x="11861" y="43764"/>
                </a:lnTo>
                <a:lnTo>
                  <a:pt x="6551" y="56015"/>
                </a:lnTo>
                <a:lnTo>
                  <a:pt x="2353" y="71537"/>
                </a:lnTo>
                <a:lnTo>
                  <a:pt x="588" y="84242"/>
                </a:lnTo>
                <a:lnTo>
                  <a:pt x="0" y="97895"/>
                </a:lnTo>
                <a:lnTo>
                  <a:pt x="30" y="101168"/>
                </a:lnTo>
                <a:lnTo>
                  <a:pt x="862" y="114706"/>
                </a:lnTo>
                <a:lnTo>
                  <a:pt x="2836" y="127144"/>
                </a:lnTo>
                <a:lnTo>
                  <a:pt x="5955" y="138484"/>
                </a:lnTo>
                <a:lnTo>
                  <a:pt x="9220" y="146767"/>
                </a:lnTo>
                <a:lnTo>
                  <a:pt x="15411" y="157990"/>
                </a:lnTo>
                <a:lnTo>
                  <a:pt x="23075" y="167576"/>
                </a:lnTo>
                <a:lnTo>
                  <a:pt x="28024" y="172265"/>
                </a:lnTo>
                <a:lnTo>
                  <a:pt x="38347" y="179572"/>
                </a:lnTo>
                <a:lnTo>
                  <a:pt x="50152" y="185087"/>
                </a:lnTo>
                <a:lnTo>
                  <a:pt x="60001" y="188059"/>
                </a:lnTo>
                <a:lnTo>
                  <a:pt x="72464" y="190220"/>
                </a:lnTo>
                <a:lnTo>
                  <a:pt x="85878" y="190940"/>
                </a:lnTo>
                <a:lnTo>
                  <a:pt x="92621" y="190940"/>
                </a:lnTo>
                <a:lnTo>
                  <a:pt x="98896" y="190414"/>
                </a:lnTo>
                <a:lnTo>
                  <a:pt x="104698" y="189367"/>
                </a:lnTo>
                <a:lnTo>
                  <a:pt x="110502" y="188319"/>
                </a:lnTo>
                <a:lnTo>
                  <a:pt x="115671" y="187012"/>
                </a:lnTo>
                <a:lnTo>
                  <a:pt x="120178" y="185444"/>
                </a:lnTo>
                <a:lnTo>
                  <a:pt x="124701" y="183870"/>
                </a:lnTo>
                <a:lnTo>
                  <a:pt x="128513" y="182218"/>
                </a:lnTo>
                <a:lnTo>
                  <a:pt x="131634" y="180501"/>
                </a:lnTo>
                <a:lnTo>
                  <a:pt x="134759" y="178794"/>
                </a:lnTo>
                <a:lnTo>
                  <a:pt x="137960" y="176292"/>
                </a:lnTo>
                <a:lnTo>
                  <a:pt x="140346" y="173365"/>
                </a:lnTo>
                <a:lnTo>
                  <a:pt x="141541" y="170291"/>
                </a:lnTo>
                <a:lnTo>
                  <a:pt x="142063" y="167670"/>
                </a:lnTo>
                <a:lnTo>
                  <a:pt x="142355" y="164344"/>
                </a:lnTo>
                <a:lnTo>
                  <a:pt x="142330" y="153766"/>
                </a:lnTo>
                <a:lnTo>
                  <a:pt x="142139" y="151707"/>
                </a:lnTo>
                <a:lnTo>
                  <a:pt x="141641" y="148061"/>
                </a:lnTo>
                <a:lnTo>
                  <a:pt x="140346" y="145012"/>
                </a:lnTo>
                <a:lnTo>
                  <a:pt x="137375" y="144057"/>
                </a:lnTo>
                <a:lnTo>
                  <a:pt x="134265" y="144839"/>
                </a:lnTo>
                <a:lnTo>
                  <a:pt x="129603" y="147877"/>
                </a:lnTo>
                <a:lnTo>
                  <a:pt x="126630" y="149584"/>
                </a:lnTo>
                <a:lnTo>
                  <a:pt x="123012" y="151499"/>
                </a:lnTo>
                <a:lnTo>
                  <a:pt x="119393" y="153414"/>
                </a:lnTo>
                <a:lnTo>
                  <a:pt x="115049" y="155131"/>
                </a:lnTo>
                <a:lnTo>
                  <a:pt x="109980" y="156705"/>
                </a:lnTo>
                <a:lnTo>
                  <a:pt x="104926" y="158277"/>
                </a:lnTo>
                <a:lnTo>
                  <a:pt x="98921" y="159073"/>
                </a:lnTo>
                <a:lnTo>
                  <a:pt x="84340" y="159073"/>
                </a:lnTo>
                <a:lnTo>
                  <a:pt x="77468" y="157806"/>
                </a:lnTo>
                <a:lnTo>
                  <a:pt x="71363" y="155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903974" y="1552464"/>
            <a:ext cx="114148" cy="184946"/>
          </a:xfrm>
          <a:custGeom>
            <a:avLst/>
            <a:gdLst/>
            <a:ahLst/>
            <a:cxnLst/>
            <a:rect l="l" t="t" r="r" b="b"/>
            <a:pathLst>
              <a:path w="114148" h="184946">
                <a:moveTo>
                  <a:pt x="0" y="173076"/>
                </a:moveTo>
                <a:lnTo>
                  <a:pt x="0" y="177285"/>
                </a:lnTo>
                <a:lnTo>
                  <a:pt x="1118" y="180298"/>
                </a:lnTo>
                <a:lnTo>
                  <a:pt x="5576" y="184016"/>
                </a:lnTo>
                <a:lnTo>
                  <a:pt x="8329" y="184946"/>
                </a:lnTo>
                <a:lnTo>
                  <a:pt x="108344" y="184946"/>
                </a:lnTo>
                <a:lnTo>
                  <a:pt x="111545" y="183653"/>
                </a:lnTo>
                <a:lnTo>
                  <a:pt x="113158" y="180517"/>
                </a:lnTo>
                <a:lnTo>
                  <a:pt x="113778" y="177148"/>
                </a:lnTo>
                <a:lnTo>
                  <a:pt x="114148" y="173004"/>
                </a:lnTo>
                <a:lnTo>
                  <a:pt x="114148" y="167457"/>
                </a:lnTo>
                <a:lnTo>
                  <a:pt x="113778" y="163295"/>
                </a:lnTo>
                <a:lnTo>
                  <a:pt x="113158" y="159929"/>
                </a:lnTo>
                <a:lnTo>
                  <a:pt x="111545" y="156808"/>
                </a:lnTo>
                <a:lnTo>
                  <a:pt x="108344" y="155505"/>
                </a:lnTo>
                <a:lnTo>
                  <a:pt x="38987" y="155505"/>
                </a:lnTo>
                <a:lnTo>
                  <a:pt x="38987" y="103337"/>
                </a:lnTo>
                <a:lnTo>
                  <a:pt x="97181" y="103337"/>
                </a:lnTo>
                <a:lnTo>
                  <a:pt x="100382" y="102146"/>
                </a:lnTo>
                <a:lnTo>
                  <a:pt x="101994" y="99179"/>
                </a:lnTo>
                <a:lnTo>
                  <a:pt x="102617" y="95900"/>
                </a:lnTo>
                <a:lnTo>
                  <a:pt x="102985" y="91813"/>
                </a:lnTo>
                <a:lnTo>
                  <a:pt x="102985" y="86389"/>
                </a:lnTo>
                <a:lnTo>
                  <a:pt x="102617" y="82252"/>
                </a:lnTo>
                <a:lnTo>
                  <a:pt x="101994" y="78925"/>
                </a:lnTo>
                <a:lnTo>
                  <a:pt x="100382" y="75923"/>
                </a:lnTo>
                <a:lnTo>
                  <a:pt x="97181" y="74606"/>
                </a:lnTo>
                <a:lnTo>
                  <a:pt x="38987" y="74606"/>
                </a:lnTo>
                <a:lnTo>
                  <a:pt x="38987" y="29439"/>
                </a:lnTo>
                <a:lnTo>
                  <a:pt x="107748" y="29439"/>
                </a:lnTo>
                <a:lnTo>
                  <a:pt x="110822" y="28148"/>
                </a:lnTo>
                <a:lnTo>
                  <a:pt x="112406" y="25016"/>
                </a:lnTo>
                <a:lnTo>
                  <a:pt x="113028" y="21649"/>
                </a:lnTo>
                <a:lnTo>
                  <a:pt x="113399" y="17528"/>
                </a:lnTo>
                <a:lnTo>
                  <a:pt x="113399" y="12005"/>
                </a:lnTo>
                <a:lnTo>
                  <a:pt x="113028" y="7797"/>
                </a:lnTo>
                <a:lnTo>
                  <a:pt x="112406" y="4417"/>
                </a:lnTo>
                <a:lnTo>
                  <a:pt x="110822" y="1209"/>
                </a:lnTo>
                <a:lnTo>
                  <a:pt x="107748" y="0"/>
                </a:lnTo>
                <a:lnTo>
                  <a:pt x="8329" y="0"/>
                </a:lnTo>
                <a:lnTo>
                  <a:pt x="5576" y="928"/>
                </a:lnTo>
                <a:lnTo>
                  <a:pt x="1118" y="4646"/>
                </a:lnTo>
                <a:lnTo>
                  <a:pt x="0" y="7670"/>
                </a:lnTo>
                <a:lnTo>
                  <a:pt x="0" y="173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52568" y="1552460"/>
            <a:ext cx="142876" cy="185806"/>
          </a:xfrm>
          <a:custGeom>
            <a:avLst/>
            <a:gdLst/>
            <a:ahLst/>
            <a:cxnLst/>
            <a:rect l="l" t="t" r="r" b="b"/>
            <a:pathLst>
              <a:path w="142876" h="185806">
                <a:moveTo>
                  <a:pt x="889" y="182379"/>
                </a:moveTo>
                <a:lnTo>
                  <a:pt x="4013" y="184233"/>
                </a:lnTo>
                <a:lnTo>
                  <a:pt x="7505" y="185085"/>
                </a:lnTo>
                <a:lnTo>
                  <a:pt x="10046" y="185381"/>
                </a:lnTo>
                <a:lnTo>
                  <a:pt x="15723" y="185806"/>
                </a:lnTo>
                <a:lnTo>
                  <a:pt x="23366" y="185806"/>
                </a:lnTo>
                <a:lnTo>
                  <a:pt x="26543" y="185662"/>
                </a:lnTo>
                <a:lnTo>
                  <a:pt x="31496" y="185085"/>
                </a:lnTo>
                <a:lnTo>
                  <a:pt x="34977" y="184233"/>
                </a:lnTo>
                <a:lnTo>
                  <a:pt x="38177" y="182379"/>
                </a:lnTo>
                <a:lnTo>
                  <a:pt x="39142" y="179809"/>
                </a:lnTo>
                <a:lnTo>
                  <a:pt x="39142" y="109339"/>
                </a:lnTo>
                <a:lnTo>
                  <a:pt x="55511" y="109339"/>
                </a:lnTo>
                <a:lnTo>
                  <a:pt x="59183" y="109973"/>
                </a:lnTo>
                <a:lnTo>
                  <a:pt x="59079" y="81191"/>
                </a:lnTo>
                <a:lnTo>
                  <a:pt x="39142" y="81191"/>
                </a:lnTo>
                <a:lnTo>
                  <a:pt x="39142" y="28735"/>
                </a:lnTo>
                <a:lnTo>
                  <a:pt x="61163" y="28735"/>
                </a:lnTo>
                <a:lnTo>
                  <a:pt x="64655" y="28878"/>
                </a:lnTo>
                <a:lnTo>
                  <a:pt x="67196" y="29163"/>
                </a:lnTo>
                <a:lnTo>
                  <a:pt x="69724" y="29441"/>
                </a:lnTo>
                <a:lnTo>
                  <a:pt x="73964" y="30308"/>
                </a:lnTo>
                <a:lnTo>
                  <a:pt x="80516" y="32014"/>
                </a:lnTo>
                <a:lnTo>
                  <a:pt x="85229" y="34977"/>
                </a:lnTo>
                <a:lnTo>
                  <a:pt x="88098" y="39160"/>
                </a:lnTo>
                <a:lnTo>
                  <a:pt x="90982" y="43369"/>
                </a:lnTo>
                <a:lnTo>
                  <a:pt x="92419" y="48516"/>
                </a:lnTo>
                <a:lnTo>
                  <a:pt x="95543" y="98910"/>
                </a:lnTo>
                <a:lnTo>
                  <a:pt x="101498" y="97106"/>
                </a:lnTo>
                <a:lnTo>
                  <a:pt x="106808" y="94712"/>
                </a:lnTo>
                <a:lnTo>
                  <a:pt x="111466" y="91763"/>
                </a:lnTo>
                <a:lnTo>
                  <a:pt x="116128" y="88822"/>
                </a:lnTo>
                <a:lnTo>
                  <a:pt x="120051" y="85333"/>
                </a:lnTo>
                <a:lnTo>
                  <a:pt x="123228" y="81324"/>
                </a:lnTo>
                <a:lnTo>
                  <a:pt x="126403" y="77323"/>
                </a:lnTo>
                <a:lnTo>
                  <a:pt x="128803" y="72773"/>
                </a:lnTo>
                <a:lnTo>
                  <a:pt x="130441" y="67675"/>
                </a:lnTo>
                <a:lnTo>
                  <a:pt x="132080" y="62589"/>
                </a:lnTo>
                <a:lnTo>
                  <a:pt x="132904" y="56944"/>
                </a:lnTo>
                <a:lnTo>
                  <a:pt x="132904" y="43404"/>
                </a:lnTo>
                <a:lnTo>
                  <a:pt x="131763" y="36907"/>
                </a:lnTo>
                <a:lnTo>
                  <a:pt x="129477" y="31233"/>
                </a:lnTo>
                <a:lnTo>
                  <a:pt x="127191" y="25573"/>
                </a:lnTo>
                <a:lnTo>
                  <a:pt x="119584" y="16512"/>
                </a:lnTo>
                <a:lnTo>
                  <a:pt x="110008" y="9014"/>
                </a:lnTo>
                <a:lnTo>
                  <a:pt x="103798" y="6436"/>
                </a:lnTo>
                <a:lnTo>
                  <a:pt x="97599" y="3865"/>
                </a:lnTo>
                <a:lnTo>
                  <a:pt x="90625" y="2062"/>
                </a:lnTo>
                <a:lnTo>
                  <a:pt x="82892" y="1000"/>
                </a:lnTo>
                <a:lnTo>
                  <a:pt x="73964" y="290"/>
                </a:lnTo>
                <a:lnTo>
                  <a:pt x="8329" y="0"/>
                </a:lnTo>
                <a:lnTo>
                  <a:pt x="5576" y="939"/>
                </a:lnTo>
                <a:lnTo>
                  <a:pt x="1118" y="4646"/>
                </a:lnTo>
                <a:lnTo>
                  <a:pt x="0" y="7670"/>
                </a:lnTo>
                <a:lnTo>
                  <a:pt x="0" y="179809"/>
                </a:lnTo>
                <a:lnTo>
                  <a:pt x="889" y="182379"/>
                </a:lnTo>
                <a:close/>
              </a:path>
              <a:path w="142876" h="185806">
                <a:moveTo>
                  <a:pt x="65534" y="112435"/>
                </a:moveTo>
                <a:lnTo>
                  <a:pt x="68338" y="114278"/>
                </a:lnTo>
                <a:lnTo>
                  <a:pt x="73191" y="119131"/>
                </a:lnTo>
                <a:lnTo>
                  <a:pt x="75401" y="122154"/>
                </a:lnTo>
                <a:lnTo>
                  <a:pt x="77381" y="125780"/>
                </a:lnTo>
                <a:lnTo>
                  <a:pt x="79376" y="129412"/>
                </a:lnTo>
                <a:lnTo>
                  <a:pt x="81407" y="133559"/>
                </a:lnTo>
                <a:lnTo>
                  <a:pt x="83491" y="138203"/>
                </a:lnTo>
                <a:lnTo>
                  <a:pt x="100749" y="179513"/>
                </a:lnTo>
                <a:lnTo>
                  <a:pt x="102236" y="182444"/>
                </a:lnTo>
                <a:lnTo>
                  <a:pt x="105295" y="184442"/>
                </a:lnTo>
                <a:lnTo>
                  <a:pt x="108686" y="185331"/>
                </a:lnTo>
                <a:lnTo>
                  <a:pt x="113651" y="185709"/>
                </a:lnTo>
                <a:lnTo>
                  <a:pt x="130023" y="185709"/>
                </a:lnTo>
                <a:lnTo>
                  <a:pt x="132904" y="185515"/>
                </a:lnTo>
                <a:lnTo>
                  <a:pt x="135776" y="185331"/>
                </a:lnTo>
                <a:lnTo>
                  <a:pt x="139446" y="184514"/>
                </a:lnTo>
                <a:lnTo>
                  <a:pt x="142279" y="182732"/>
                </a:lnTo>
                <a:lnTo>
                  <a:pt x="142876" y="180089"/>
                </a:lnTo>
                <a:lnTo>
                  <a:pt x="142621" y="177833"/>
                </a:lnTo>
                <a:lnTo>
                  <a:pt x="141630" y="174503"/>
                </a:lnTo>
                <a:lnTo>
                  <a:pt x="140641" y="171856"/>
                </a:lnTo>
                <a:lnTo>
                  <a:pt x="139153" y="168220"/>
                </a:lnTo>
                <a:lnTo>
                  <a:pt x="122924" y="131777"/>
                </a:lnTo>
                <a:lnTo>
                  <a:pt x="121042" y="127411"/>
                </a:lnTo>
                <a:lnTo>
                  <a:pt x="119113" y="123473"/>
                </a:lnTo>
                <a:lnTo>
                  <a:pt x="117118" y="119984"/>
                </a:lnTo>
                <a:lnTo>
                  <a:pt x="115138" y="116505"/>
                </a:lnTo>
                <a:lnTo>
                  <a:pt x="113028" y="113411"/>
                </a:lnTo>
                <a:lnTo>
                  <a:pt x="110797" y="110703"/>
                </a:lnTo>
                <a:lnTo>
                  <a:pt x="108560" y="107985"/>
                </a:lnTo>
                <a:lnTo>
                  <a:pt x="106184" y="105681"/>
                </a:lnTo>
                <a:lnTo>
                  <a:pt x="101131" y="101861"/>
                </a:lnTo>
                <a:lnTo>
                  <a:pt x="98423" y="100252"/>
                </a:lnTo>
                <a:lnTo>
                  <a:pt x="95543" y="98910"/>
                </a:lnTo>
                <a:lnTo>
                  <a:pt x="92419" y="48516"/>
                </a:lnTo>
                <a:lnTo>
                  <a:pt x="92419" y="58604"/>
                </a:lnTo>
                <a:lnTo>
                  <a:pt x="91720" y="62236"/>
                </a:lnTo>
                <a:lnTo>
                  <a:pt x="90333" y="65469"/>
                </a:lnTo>
                <a:lnTo>
                  <a:pt x="88952" y="68701"/>
                </a:lnTo>
                <a:lnTo>
                  <a:pt x="86868" y="71492"/>
                </a:lnTo>
                <a:lnTo>
                  <a:pt x="84087" y="73821"/>
                </a:lnTo>
                <a:lnTo>
                  <a:pt x="81305" y="76175"/>
                </a:lnTo>
                <a:lnTo>
                  <a:pt x="77838" y="77971"/>
                </a:lnTo>
                <a:lnTo>
                  <a:pt x="73658" y="79250"/>
                </a:lnTo>
                <a:lnTo>
                  <a:pt x="69494" y="80542"/>
                </a:lnTo>
                <a:lnTo>
                  <a:pt x="64630" y="81191"/>
                </a:lnTo>
                <a:lnTo>
                  <a:pt x="59079" y="81191"/>
                </a:lnTo>
                <a:lnTo>
                  <a:pt x="59183" y="109973"/>
                </a:lnTo>
                <a:lnTo>
                  <a:pt x="62358" y="111203"/>
                </a:lnTo>
                <a:lnTo>
                  <a:pt x="65534" y="112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4807" y="1552460"/>
            <a:ext cx="147347" cy="185809"/>
          </a:xfrm>
          <a:custGeom>
            <a:avLst/>
            <a:gdLst/>
            <a:ahLst/>
            <a:cxnLst/>
            <a:rect l="l" t="t" r="r" b="b"/>
            <a:pathLst>
              <a:path w="147347" h="185809">
                <a:moveTo>
                  <a:pt x="55641" y="183149"/>
                </a:moveTo>
                <a:lnTo>
                  <a:pt x="58193" y="184237"/>
                </a:lnTo>
                <a:lnTo>
                  <a:pt x="61696" y="185089"/>
                </a:lnTo>
                <a:lnTo>
                  <a:pt x="66751" y="185662"/>
                </a:lnTo>
                <a:lnTo>
                  <a:pt x="69900" y="185809"/>
                </a:lnTo>
                <a:lnTo>
                  <a:pt x="77447" y="185809"/>
                </a:lnTo>
                <a:lnTo>
                  <a:pt x="85661" y="185089"/>
                </a:lnTo>
                <a:lnTo>
                  <a:pt x="92354" y="182379"/>
                </a:lnTo>
                <a:lnTo>
                  <a:pt x="93323" y="179809"/>
                </a:lnTo>
                <a:lnTo>
                  <a:pt x="93323" y="30736"/>
                </a:lnTo>
                <a:lnTo>
                  <a:pt x="141541" y="30736"/>
                </a:lnTo>
                <a:lnTo>
                  <a:pt x="144741" y="29307"/>
                </a:lnTo>
                <a:lnTo>
                  <a:pt x="146358" y="26038"/>
                </a:lnTo>
                <a:lnTo>
                  <a:pt x="146977" y="22514"/>
                </a:lnTo>
                <a:lnTo>
                  <a:pt x="147347" y="18219"/>
                </a:lnTo>
                <a:lnTo>
                  <a:pt x="147347" y="12589"/>
                </a:lnTo>
                <a:lnTo>
                  <a:pt x="146977" y="8149"/>
                </a:lnTo>
                <a:lnTo>
                  <a:pt x="146358" y="4560"/>
                </a:lnTo>
                <a:lnTo>
                  <a:pt x="144741" y="1316"/>
                </a:lnTo>
                <a:lnTo>
                  <a:pt x="141541" y="0"/>
                </a:lnTo>
                <a:lnTo>
                  <a:pt x="5806" y="0"/>
                </a:lnTo>
                <a:lnTo>
                  <a:pt x="2592" y="1316"/>
                </a:lnTo>
                <a:lnTo>
                  <a:pt x="1004" y="4560"/>
                </a:lnTo>
                <a:lnTo>
                  <a:pt x="380" y="8149"/>
                </a:lnTo>
                <a:lnTo>
                  <a:pt x="0" y="12589"/>
                </a:lnTo>
                <a:lnTo>
                  <a:pt x="0" y="18219"/>
                </a:lnTo>
                <a:lnTo>
                  <a:pt x="380" y="22514"/>
                </a:lnTo>
                <a:lnTo>
                  <a:pt x="1004" y="26038"/>
                </a:lnTo>
                <a:lnTo>
                  <a:pt x="2592" y="29307"/>
                </a:lnTo>
                <a:lnTo>
                  <a:pt x="5806" y="30736"/>
                </a:lnTo>
                <a:lnTo>
                  <a:pt x="54028" y="30736"/>
                </a:lnTo>
                <a:lnTo>
                  <a:pt x="54028" y="179809"/>
                </a:lnTo>
                <a:lnTo>
                  <a:pt x="55641" y="18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375131" y="1551599"/>
            <a:ext cx="39293" cy="186664"/>
          </a:xfrm>
          <a:custGeom>
            <a:avLst/>
            <a:gdLst/>
            <a:ahLst/>
            <a:cxnLst/>
            <a:rect l="l" t="t" r="r" b="b"/>
            <a:pathLst>
              <a:path w="39293" h="186664">
                <a:moveTo>
                  <a:pt x="39293" y="180662"/>
                </a:moveTo>
                <a:lnTo>
                  <a:pt x="39293" y="6012"/>
                </a:lnTo>
                <a:lnTo>
                  <a:pt x="37680" y="2675"/>
                </a:lnTo>
                <a:lnTo>
                  <a:pt x="35128" y="1573"/>
                </a:lnTo>
                <a:lnTo>
                  <a:pt x="31650" y="720"/>
                </a:lnTo>
                <a:lnTo>
                  <a:pt x="26697" y="148"/>
                </a:lnTo>
                <a:lnTo>
                  <a:pt x="23521" y="0"/>
                </a:lnTo>
                <a:lnTo>
                  <a:pt x="15876" y="0"/>
                </a:lnTo>
                <a:lnTo>
                  <a:pt x="7800" y="720"/>
                </a:lnTo>
                <a:lnTo>
                  <a:pt x="967" y="3441"/>
                </a:lnTo>
                <a:lnTo>
                  <a:pt x="0" y="6012"/>
                </a:lnTo>
                <a:lnTo>
                  <a:pt x="0" y="180662"/>
                </a:lnTo>
                <a:lnTo>
                  <a:pt x="7670" y="185954"/>
                </a:lnTo>
                <a:lnTo>
                  <a:pt x="15876" y="186664"/>
                </a:lnTo>
                <a:lnTo>
                  <a:pt x="23521" y="186664"/>
                </a:lnTo>
                <a:lnTo>
                  <a:pt x="31650" y="185954"/>
                </a:lnTo>
                <a:lnTo>
                  <a:pt x="38328" y="183236"/>
                </a:lnTo>
                <a:lnTo>
                  <a:pt x="39293" y="180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456415" y="1552460"/>
            <a:ext cx="108050" cy="185809"/>
          </a:xfrm>
          <a:custGeom>
            <a:avLst/>
            <a:gdLst/>
            <a:ahLst/>
            <a:cxnLst/>
            <a:rect l="l" t="t" r="r" b="b"/>
            <a:pathLst>
              <a:path w="108050" h="185809">
                <a:moveTo>
                  <a:pt x="1612" y="183001"/>
                </a:moveTo>
                <a:lnTo>
                  <a:pt x="4165" y="184161"/>
                </a:lnTo>
                <a:lnTo>
                  <a:pt x="7668" y="185089"/>
                </a:lnTo>
                <a:lnTo>
                  <a:pt x="12726" y="185662"/>
                </a:lnTo>
                <a:lnTo>
                  <a:pt x="15872" y="185809"/>
                </a:lnTo>
                <a:lnTo>
                  <a:pt x="23519" y="185809"/>
                </a:lnTo>
                <a:lnTo>
                  <a:pt x="26694" y="185662"/>
                </a:lnTo>
                <a:lnTo>
                  <a:pt x="31648" y="185089"/>
                </a:lnTo>
                <a:lnTo>
                  <a:pt x="35204" y="184161"/>
                </a:lnTo>
                <a:lnTo>
                  <a:pt x="38404" y="182234"/>
                </a:lnTo>
                <a:lnTo>
                  <a:pt x="39293" y="179513"/>
                </a:lnTo>
                <a:lnTo>
                  <a:pt x="39293" y="110630"/>
                </a:lnTo>
                <a:lnTo>
                  <a:pt x="98374" y="110630"/>
                </a:lnTo>
                <a:lnTo>
                  <a:pt x="101448" y="109327"/>
                </a:lnTo>
                <a:lnTo>
                  <a:pt x="103162" y="105972"/>
                </a:lnTo>
                <a:lnTo>
                  <a:pt x="103809" y="102485"/>
                </a:lnTo>
                <a:lnTo>
                  <a:pt x="104176" y="98190"/>
                </a:lnTo>
                <a:lnTo>
                  <a:pt x="104176" y="92472"/>
                </a:lnTo>
                <a:lnTo>
                  <a:pt x="103809" y="88188"/>
                </a:lnTo>
                <a:lnTo>
                  <a:pt x="103162" y="84764"/>
                </a:lnTo>
                <a:lnTo>
                  <a:pt x="101448" y="81676"/>
                </a:lnTo>
                <a:lnTo>
                  <a:pt x="98374" y="80471"/>
                </a:lnTo>
                <a:lnTo>
                  <a:pt x="39293" y="80471"/>
                </a:lnTo>
                <a:lnTo>
                  <a:pt x="39293" y="30736"/>
                </a:lnTo>
                <a:lnTo>
                  <a:pt x="102247" y="30736"/>
                </a:lnTo>
                <a:lnTo>
                  <a:pt x="107035" y="26160"/>
                </a:lnTo>
                <a:lnTo>
                  <a:pt x="108050" y="18295"/>
                </a:lnTo>
                <a:lnTo>
                  <a:pt x="108050" y="12589"/>
                </a:lnTo>
                <a:lnTo>
                  <a:pt x="107683" y="8149"/>
                </a:lnTo>
                <a:lnTo>
                  <a:pt x="107035" y="4560"/>
                </a:lnTo>
                <a:lnTo>
                  <a:pt x="105322" y="1316"/>
                </a:lnTo>
                <a:lnTo>
                  <a:pt x="102247" y="0"/>
                </a:lnTo>
                <a:lnTo>
                  <a:pt x="8331" y="0"/>
                </a:lnTo>
                <a:lnTo>
                  <a:pt x="5587" y="943"/>
                </a:lnTo>
                <a:lnTo>
                  <a:pt x="1116" y="4646"/>
                </a:lnTo>
                <a:lnTo>
                  <a:pt x="0" y="7670"/>
                </a:lnTo>
                <a:lnTo>
                  <a:pt x="0" y="179513"/>
                </a:lnTo>
                <a:lnTo>
                  <a:pt x="1612" y="1830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96114" y="1551599"/>
            <a:ext cx="39293" cy="186664"/>
          </a:xfrm>
          <a:custGeom>
            <a:avLst/>
            <a:gdLst/>
            <a:ahLst/>
            <a:cxnLst/>
            <a:rect l="l" t="t" r="r" b="b"/>
            <a:pathLst>
              <a:path w="39293" h="186664">
                <a:moveTo>
                  <a:pt x="39293" y="180662"/>
                </a:moveTo>
                <a:lnTo>
                  <a:pt x="39293" y="6012"/>
                </a:lnTo>
                <a:lnTo>
                  <a:pt x="37680" y="2675"/>
                </a:lnTo>
                <a:lnTo>
                  <a:pt x="35128" y="1573"/>
                </a:lnTo>
                <a:lnTo>
                  <a:pt x="31647" y="720"/>
                </a:lnTo>
                <a:lnTo>
                  <a:pt x="26696" y="148"/>
                </a:lnTo>
                <a:lnTo>
                  <a:pt x="23521" y="0"/>
                </a:lnTo>
                <a:lnTo>
                  <a:pt x="15875" y="0"/>
                </a:lnTo>
                <a:lnTo>
                  <a:pt x="7797" y="720"/>
                </a:lnTo>
                <a:lnTo>
                  <a:pt x="963" y="3441"/>
                </a:lnTo>
                <a:lnTo>
                  <a:pt x="0" y="6012"/>
                </a:lnTo>
                <a:lnTo>
                  <a:pt x="0" y="180662"/>
                </a:lnTo>
                <a:lnTo>
                  <a:pt x="7670" y="185954"/>
                </a:lnTo>
                <a:lnTo>
                  <a:pt x="15875" y="186664"/>
                </a:lnTo>
                <a:lnTo>
                  <a:pt x="23521" y="186664"/>
                </a:lnTo>
                <a:lnTo>
                  <a:pt x="31647" y="185954"/>
                </a:lnTo>
                <a:lnTo>
                  <a:pt x="38328" y="183236"/>
                </a:lnTo>
                <a:lnTo>
                  <a:pt x="39293" y="180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68175" y="1549468"/>
            <a:ext cx="142350" cy="190940"/>
          </a:xfrm>
          <a:custGeom>
            <a:avLst/>
            <a:gdLst/>
            <a:ahLst/>
            <a:cxnLst/>
            <a:rect l="l" t="t" r="r" b="b"/>
            <a:pathLst>
              <a:path w="142350" h="190940">
                <a:moveTo>
                  <a:pt x="71358" y="155282"/>
                </a:moveTo>
                <a:lnTo>
                  <a:pt x="65264" y="152765"/>
                </a:lnTo>
                <a:lnTo>
                  <a:pt x="60054" y="148929"/>
                </a:lnTo>
                <a:lnTo>
                  <a:pt x="55739" y="143780"/>
                </a:lnTo>
                <a:lnTo>
                  <a:pt x="51418" y="138633"/>
                </a:lnTo>
                <a:lnTo>
                  <a:pt x="48080" y="132083"/>
                </a:lnTo>
                <a:lnTo>
                  <a:pt x="45769" y="124117"/>
                </a:lnTo>
                <a:lnTo>
                  <a:pt x="42963" y="109584"/>
                </a:lnTo>
                <a:lnTo>
                  <a:pt x="42264" y="95897"/>
                </a:lnTo>
                <a:lnTo>
                  <a:pt x="42274" y="94226"/>
                </a:lnTo>
                <a:lnTo>
                  <a:pt x="43177" y="81036"/>
                </a:lnTo>
                <a:lnTo>
                  <a:pt x="45539" y="69174"/>
                </a:lnTo>
                <a:lnTo>
                  <a:pt x="47710" y="61260"/>
                </a:lnTo>
                <a:lnTo>
                  <a:pt x="50910" y="54514"/>
                </a:lnTo>
                <a:lnTo>
                  <a:pt x="55140" y="48941"/>
                </a:lnTo>
                <a:lnTo>
                  <a:pt x="59355" y="43369"/>
                </a:lnTo>
                <a:lnTo>
                  <a:pt x="64449" y="39085"/>
                </a:lnTo>
                <a:lnTo>
                  <a:pt x="70469" y="36087"/>
                </a:lnTo>
                <a:lnTo>
                  <a:pt x="76478" y="33087"/>
                </a:lnTo>
                <a:lnTo>
                  <a:pt x="83285" y="31586"/>
                </a:lnTo>
                <a:lnTo>
                  <a:pt x="97866" y="31586"/>
                </a:lnTo>
                <a:lnTo>
                  <a:pt x="103859" y="32429"/>
                </a:lnTo>
                <a:lnTo>
                  <a:pt x="108863" y="34085"/>
                </a:lnTo>
                <a:lnTo>
                  <a:pt x="113868" y="35744"/>
                </a:lnTo>
                <a:lnTo>
                  <a:pt x="118183" y="37613"/>
                </a:lnTo>
                <a:lnTo>
                  <a:pt x="121817" y="39662"/>
                </a:lnTo>
                <a:lnTo>
                  <a:pt x="125434" y="41720"/>
                </a:lnTo>
                <a:lnTo>
                  <a:pt x="128383" y="43578"/>
                </a:lnTo>
                <a:lnTo>
                  <a:pt x="132955" y="46893"/>
                </a:lnTo>
                <a:lnTo>
                  <a:pt x="136331" y="47736"/>
                </a:lnTo>
                <a:lnTo>
                  <a:pt x="139391" y="46306"/>
                </a:lnTo>
                <a:lnTo>
                  <a:pt x="140994" y="42929"/>
                </a:lnTo>
                <a:lnTo>
                  <a:pt x="141541" y="39293"/>
                </a:lnTo>
                <a:lnTo>
                  <a:pt x="141832" y="34866"/>
                </a:lnTo>
                <a:lnTo>
                  <a:pt x="141757" y="27100"/>
                </a:lnTo>
                <a:lnTo>
                  <a:pt x="141461" y="23486"/>
                </a:lnTo>
                <a:lnTo>
                  <a:pt x="140943" y="20574"/>
                </a:lnTo>
                <a:lnTo>
                  <a:pt x="139748" y="17291"/>
                </a:lnTo>
                <a:lnTo>
                  <a:pt x="136993" y="14072"/>
                </a:lnTo>
                <a:lnTo>
                  <a:pt x="133286" y="11243"/>
                </a:lnTo>
                <a:lnTo>
                  <a:pt x="129931" y="9424"/>
                </a:lnTo>
                <a:lnTo>
                  <a:pt x="126554" y="7632"/>
                </a:lnTo>
                <a:lnTo>
                  <a:pt x="122755" y="6026"/>
                </a:lnTo>
                <a:lnTo>
                  <a:pt x="118540" y="4644"/>
                </a:lnTo>
                <a:lnTo>
                  <a:pt x="114310" y="3265"/>
                </a:lnTo>
                <a:lnTo>
                  <a:pt x="109738" y="2131"/>
                </a:lnTo>
                <a:lnTo>
                  <a:pt x="104773" y="1278"/>
                </a:lnTo>
                <a:lnTo>
                  <a:pt x="99805" y="425"/>
                </a:lnTo>
                <a:lnTo>
                  <a:pt x="94650" y="0"/>
                </a:lnTo>
                <a:lnTo>
                  <a:pt x="89289" y="0"/>
                </a:lnTo>
                <a:lnTo>
                  <a:pt x="77351" y="614"/>
                </a:lnTo>
                <a:lnTo>
                  <a:pt x="64802" y="2750"/>
                </a:lnTo>
                <a:lnTo>
                  <a:pt x="53060" y="6426"/>
                </a:lnTo>
                <a:lnTo>
                  <a:pt x="45080" y="10044"/>
                </a:lnTo>
                <a:lnTo>
                  <a:pt x="34302" y="16827"/>
                </a:lnTo>
                <a:lnTo>
                  <a:pt x="24850" y="25290"/>
                </a:lnTo>
                <a:lnTo>
                  <a:pt x="18478" y="32989"/>
                </a:lnTo>
                <a:lnTo>
                  <a:pt x="11859" y="43763"/>
                </a:lnTo>
                <a:lnTo>
                  <a:pt x="6551" y="56015"/>
                </a:lnTo>
                <a:lnTo>
                  <a:pt x="2346" y="71537"/>
                </a:lnTo>
                <a:lnTo>
                  <a:pt x="585" y="84242"/>
                </a:lnTo>
                <a:lnTo>
                  <a:pt x="0" y="97895"/>
                </a:lnTo>
                <a:lnTo>
                  <a:pt x="30" y="101167"/>
                </a:lnTo>
                <a:lnTo>
                  <a:pt x="862" y="114705"/>
                </a:lnTo>
                <a:lnTo>
                  <a:pt x="2835" y="127144"/>
                </a:lnTo>
                <a:lnTo>
                  <a:pt x="5953" y="138484"/>
                </a:lnTo>
                <a:lnTo>
                  <a:pt x="9212" y="146766"/>
                </a:lnTo>
                <a:lnTo>
                  <a:pt x="15404" y="157989"/>
                </a:lnTo>
                <a:lnTo>
                  <a:pt x="23072" y="167576"/>
                </a:lnTo>
                <a:lnTo>
                  <a:pt x="28020" y="172266"/>
                </a:lnTo>
                <a:lnTo>
                  <a:pt x="38340" y="179573"/>
                </a:lnTo>
                <a:lnTo>
                  <a:pt x="50151" y="185087"/>
                </a:lnTo>
                <a:lnTo>
                  <a:pt x="59998" y="188058"/>
                </a:lnTo>
                <a:lnTo>
                  <a:pt x="72460" y="190220"/>
                </a:lnTo>
                <a:lnTo>
                  <a:pt x="85873" y="190940"/>
                </a:lnTo>
                <a:lnTo>
                  <a:pt x="92621" y="190940"/>
                </a:lnTo>
                <a:lnTo>
                  <a:pt x="104698" y="189367"/>
                </a:lnTo>
                <a:lnTo>
                  <a:pt x="115656" y="187012"/>
                </a:lnTo>
                <a:lnTo>
                  <a:pt x="124700" y="183870"/>
                </a:lnTo>
                <a:lnTo>
                  <a:pt x="131634" y="180501"/>
                </a:lnTo>
                <a:lnTo>
                  <a:pt x="134758" y="178794"/>
                </a:lnTo>
                <a:lnTo>
                  <a:pt x="137958" y="176292"/>
                </a:lnTo>
                <a:lnTo>
                  <a:pt x="140345" y="173365"/>
                </a:lnTo>
                <a:lnTo>
                  <a:pt x="141541" y="170291"/>
                </a:lnTo>
                <a:lnTo>
                  <a:pt x="142059" y="167670"/>
                </a:lnTo>
                <a:lnTo>
                  <a:pt x="142350" y="164344"/>
                </a:lnTo>
                <a:lnTo>
                  <a:pt x="142325" y="153766"/>
                </a:lnTo>
                <a:lnTo>
                  <a:pt x="142134" y="151707"/>
                </a:lnTo>
                <a:lnTo>
                  <a:pt x="141627" y="148061"/>
                </a:lnTo>
                <a:lnTo>
                  <a:pt x="140345" y="145012"/>
                </a:lnTo>
                <a:lnTo>
                  <a:pt x="137372" y="144057"/>
                </a:lnTo>
                <a:lnTo>
                  <a:pt x="134250" y="144839"/>
                </a:lnTo>
                <a:lnTo>
                  <a:pt x="129599" y="147877"/>
                </a:lnTo>
                <a:lnTo>
                  <a:pt x="126629" y="149584"/>
                </a:lnTo>
                <a:lnTo>
                  <a:pt x="123012" y="151499"/>
                </a:lnTo>
                <a:lnTo>
                  <a:pt x="119378" y="153414"/>
                </a:lnTo>
                <a:lnTo>
                  <a:pt x="115048" y="155131"/>
                </a:lnTo>
                <a:lnTo>
                  <a:pt x="109979" y="156705"/>
                </a:lnTo>
                <a:lnTo>
                  <a:pt x="104924" y="158277"/>
                </a:lnTo>
                <a:lnTo>
                  <a:pt x="98906" y="159073"/>
                </a:lnTo>
                <a:lnTo>
                  <a:pt x="84326" y="159073"/>
                </a:lnTo>
                <a:lnTo>
                  <a:pt x="77468" y="157806"/>
                </a:lnTo>
                <a:lnTo>
                  <a:pt x="71358" y="155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821272" y="1551607"/>
            <a:ext cx="177695" cy="186659"/>
          </a:xfrm>
          <a:custGeom>
            <a:avLst/>
            <a:gdLst/>
            <a:ahLst/>
            <a:cxnLst/>
            <a:rect l="l" t="t" r="r" b="b"/>
            <a:pathLst>
              <a:path w="177695" h="186659">
                <a:moveTo>
                  <a:pt x="1332" y="174852"/>
                </a:moveTo>
                <a:lnTo>
                  <a:pt x="593" y="177512"/>
                </a:lnTo>
                <a:lnTo>
                  <a:pt x="0" y="181516"/>
                </a:lnTo>
                <a:lnTo>
                  <a:pt x="1332" y="184161"/>
                </a:lnTo>
                <a:lnTo>
                  <a:pt x="4114" y="185939"/>
                </a:lnTo>
                <a:lnTo>
                  <a:pt x="6691" y="186235"/>
                </a:lnTo>
                <a:lnTo>
                  <a:pt x="9269" y="186516"/>
                </a:lnTo>
                <a:lnTo>
                  <a:pt x="12851" y="186659"/>
                </a:lnTo>
                <a:lnTo>
                  <a:pt x="25116" y="186562"/>
                </a:lnTo>
                <a:lnTo>
                  <a:pt x="27759" y="186368"/>
                </a:lnTo>
                <a:lnTo>
                  <a:pt x="30387" y="186184"/>
                </a:lnTo>
                <a:lnTo>
                  <a:pt x="33858" y="185309"/>
                </a:lnTo>
                <a:lnTo>
                  <a:pt x="36978" y="183160"/>
                </a:lnTo>
                <a:lnTo>
                  <a:pt x="38540" y="179795"/>
                </a:lnTo>
                <a:lnTo>
                  <a:pt x="50749" y="143647"/>
                </a:lnTo>
                <a:lnTo>
                  <a:pt x="59381" y="114764"/>
                </a:lnTo>
                <a:lnTo>
                  <a:pt x="86611" y="36161"/>
                </a:lnTo>
                <a:lnTo>
                  <a:pt x="86763" y="36161"/>
                </a:lnTo>
                <a:lnTo>
                  <a:pt x="87209" y="0"/>
                </a:lnTo>
                <a:lnTo>
                  <a:pt x="78077" y="72"/>
                </a:lnTo>
                <a:lnTo>
                  <a:pt x="75006" y="219"/>
                </a:lnTo>
                <a:lnTo>
                  <a:pt x="71931" y="353"/>
                </a:lnTo>
                <a:lnTo>
                  <a:pt x="66048" y="1742"/>
                </a:lnTo>
                <a:lnTo>
                  <a:pt x="61908" y="7440"/>
                </a:lnTo>
                <a:lnTo>
                  <a:pt x="2527" y="171514"/>
                </a:lnTo>
                <a:lnTo>
                  <a:pt x="1332" y="174852"/>
                </a:lnTo>
                <a:close/>
              </a:path>
              <a:path w="177695" h="186659">
                <a:moveTo>
                  <a:pt x="114004" y="114764"/>
                </a:moveTo>
                <a:lnTo>
                  <a:pt x="59381" y="114764"/>
                </a:lnTo>
                <a:lnTo>
                  <a:pt x="50749" y="143647"/>
                </a:lnTo>
                <a:lnTo>
                  <a:pt x="123073" y="143647"/>
                </a:lnTo>
                <a:lnTo>
                  <a:pt x="136029" y="180792"/>
                </a:lnTo>
                <a:lnTo>
                  <a:pt x="137513" y="183794"/>
                </a:lnTo>
                <a:lnTo>
                  <a:pt x="140637" y="185587"/>
                </a:lnTo>
                <a:lnTo>
                  <a:pt x="144284" y="186307"/>
                </a:lnTo>
                <a:lnTo>
                  <a:pt x="147114" y="186441"/>
                </a:lnTo>
                <a:lnTo>
                  <a:pt x="149946" y="186588"/>
                </a:lnTo>
                <a:lnTo>
                  <a:pt x="167626" y="186537"/>
                </a:lnTo>
                <a:lnTo>
                  <a:pt x="175117" y="185442"/>
                </a:lnTo>
                <a:lnTo>
                  <a:pt x="177695" y="181940"/>
                </a:lnTo>
                <a:lnTo>
                  <a:pt x="177097" y="177940"/>
                </a:lnTo>
                <a:lnTo>
                  <a:pt x="175168" y="171795"/>
                </a:lnTo>
                <a:lnTo>
                  <a:pt x="115632" y="7866"/>
                </a:lnTo>
                <a:lnTo>
                  <a:pt x="111250" y="1742"/>
                </a:lnTo>
                <a:lnTo>
                  <a:pt x="104669" y="353"/>
                </a:lnTo>
                <a:lnTo>
                  <a:pt x="101202" y="219"/>
                </a:lnTo>
                <a:lnTo>
                  <a:pt x="97725" y="72"/>
                </a:lnTo>
                <a:lnTo>
                  <a:pt x="87209" y="0"/>
                </a:lnTo>
                <a:lnTo>
                  <a:pt x="86763" y="36161"/>
                </a:lnTo>
                <a:lnTo>
                  <a:pt x="114004" y="114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004274" y="1552460"/>
            <a:ext cx="147344" cy="185809"/>
          </a:xfrm>
          <a:custGeom>
            <a:avLst/>
            <a:gdLst/>
            <a:ahLst/>
            <a:cxnLst/>
            <a:rect l="l" t="t" r="r" b="b"/>
            <a:pathLst>
              <a:path w="147344" h="185809">
                <a:moveTo>
                  <a:pt x="55638" y="183149"/>
                </a:moveTo>
                <a:lnTo>
                  <a:pt x="58190" y="184237"/>
                </a:lnTo>
                <a:lnTo>
                  <a:pt x="61696" y="185089"/>
                </a:lnTo>
                <a:lnTo>
                  <a:pt x="66751" y="185662"/>
                </a:lnTo>
                <a:lnTo>
                  <a:pt x="69886" y="185809"/>
                </a:lnTo>
                <a:lnTo>
                  <a:pt x="77443" y="185809"/>
                </a:lnTo>
                <a:lnTo>
                  <a:pt x="83120" y="185381"/>
                </a:lnTo>
                <a:lnTo>
                  <a:pt x="89154" y="184237"/>
                </a:lnTo>
                <a:lnTo>
                  <a:pt x="93319" y="179809"/>
                </a:lnTo>
                <a:lnTo>
                  <a:pt x="93319" y="30736"/>
                </a:lnTo>
                <a:lnTo>
                  <a:pt x="141541" y="30736"/>
                </a:lnTo>
                <a:lnTo>
                  <a:pt x="144741" y="29307"/>
                </a:lnTo>
                <a:lnTo>
                  <a:pt x="146354" y="26038"/>
                </a:lnTo>
                <a:lnTo>
                  <a:pt x="146977" y="22514"/>
                </a:lnTo>
                <a:lnTo>
                  <a:pt x="147344" y="18219"/>
                </a:lnTo>
                <a:lnTo>
                  <a:pt x="147344" y="12589"/>
                </a:lnTo>
                <a:lnTo>
                  <a:pt x="146977" y="8149"/>
                </a:lnTo>
                <a:lnTo>
                  <a:pt x="146354" y="4560"/>
                </a:lnTo>
                <a:lnTo>
                  <a:pt x="144741" y="1316"/>
                </a:lnTo>
                <a:lnTo>
                  <a:pt x="141541" y="0"/>
                </a:lnTo>
                <a:lnTo>
                  <a:pt x="5803" y="0"/>
                </a:lnTo>
                <a:lnTo>
                  <a:pt x="2588" y="1316"/>
                </a:lnTo>
                <a:lnTo>
                  <a:pt x="990" y="4560"/>
                </a:lnTo>
                <a:lnTo>
                  <a:pt x="382" y="8149"/>
                </a:lnTo>
                <a:lnTo>
                  <a:pt x="0" y="12589"/>
                </a:lnTo>
                <a:lnTo>
                  <a:pt x="0" y="18219"/>
                </a:lnTo>
                <a:lnTo>
                  <a:pt x="382" y="22514"/>
                </a:lnTo>
                <a:lnTo>
                  <a:pt x="990" y="26038"/>
                </a:lnTo>
                <a:lnTo>
                  <a:pt x="2588" y="29307"/>
                </a:lnTo>
                <a:lnTo>
                  <a:pt x="5803" y="30736"/>
                </a:lnTo>
                <a:lnTo>
                  <a:pt x="54025" y="30736"/>
                </a:lnTo>
                <a:lnTo>
                  <a:pt x="54025" y="179809"/>
                </a:lnTo>
                <a:lnTo>
                  <a:pt x="55638" y="1831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74605" y="1552464"/>
            <a:ext cx="114145" cy="184946"/>
          </a:xfrm>
          <a:custGeom>
            <a:avLst/>
            <a:gdLst/>
            <a:ahLst/>
            <a:cxnLst/>
            <a:rect l="l" t="t" r="r" b="b"/>
            <a:pathLst>
              <a:path w="114145" h="184946">
                <a:moveTo>
                  <a:pt x="0" y="173076"/>
                </a:moveTo>
                <a:lnTo>
                  <a:pt x="0" y="177285"/>
                </a:lnTo>
                <a:lnTo>
                  <a:pt x="1115" y="180298"/>
                </a:lnTo>
                <a:lnTo>
                  <a:pt x="5572" y="184016"/>
                </a:lnTo>
                <a:lnTo>
                  <a:pt x="8329" y="184946"/>
                </a:lnTo>
                <a:lnTo>
                  <a:pt x="108341" y="184946"/>
                </a:lnTo>
                <a:lnTo>
                  <a:pt x="111541" y="183653"/>
                </a:lnTo>
                <a:lnTo>
                  <a:pt x="113154" y="180517"/>
                </a:lnTo>
                <a:lnTo>
                  <a:pt x="113778" y="177148"/>
                </a:lnTo>
                <a:lnTo>
                  <a:pt x="114145" y="173004"/>
                </a:lnTo>
                <a:lnTo>
                  <a:pt x="114145" y="167457"/>
                </a:lnTo>
                <a:lnTo>
                  <a:pt x="113778" y="163295"/>
                </a:lnTo>
                <a:lnTo>
                  <a:pt x="113154" y="159929"/>
                </a:lnTo>
                <a:lnTo>
                  <a:pt x="111541" y="156808"/>
                </a:lnTo>
                <a:lnTo>
                  <a:pt x="108341" y="155505"/>
                </a:lnTo>
                <a:lnTo>
                  <a:pt x="38987" y="155505"/>
                </a:lnTo>
                <a:lnTo>
                  <a:pt x="38987" y="103337"/>
                </a:lnTo>
                <a:lnTo>
                  <a:pt x="97177" y="103337"/>
                </a:lnTo>
                <a:lnTo>
                  <a:pt x="100378" y="102146"/>
                </a:lnTo>
                <a:lnTo>
                  <a:pt x="101991" y="99179"/>
                </a:lnTo>
                <a:lnTo>
                  <a:pt x="102613" y="95900"/>
                </a:lnTo>
                <a:lnTo>
                  <a:pt x="102980" y="91813"/>
                </a:lnTo>
                <a:lnTo>
                  <a:pt x="102980" y="86389"/>
                </a:lnTo>
                <a:lnTo>
                  <a:pt x="102613" y="82252"/>
                </a:lnTo>
                <a:lnTo>
                  <a:pt x="101991" y="78925"/>
                </a:lnTo>
                <a:lnTo>
                  <a:pt x="100378" y="75923"/>
                </a:lnTo>
                <a:lnTo>
                  <a:pt x="97177" y="74606"/>
                </a:lnTo>
                <a:lnTo>
                  <a:pt x="38987" y="74606"/>
                </a:lnTo>
                <a:lnTo>
                  <a:pt x="38987" y="29439"/>
                </a:lnTo>
                <a:lnTo>
                  <a:pt x="107744" y="29439"/>
                </a:lnTo>
                <a:lnTo>
                  <a:pt x="110817" y="28148"/>
                </a:lnTo>
                <a:lnTo>
                  <a:pt x="112406" y="25016"/>
                </a:lnTo>
                <a:lnTo>
                  <a:pt x="113028" y="21649"/>
                </a:lnTo>
                <a:lnTo>
                  <a:pt x="113395" y="17528"/>
                </a:lnTo>
                <a:lnTo>
                  <a:pt x="113395" y="12005"/>
                </a:lnTo>
                <a:lnTo>
                  <a:pt x="113028" y="7797"/>
                </a:lnTo>
                <a:lnTo>
                  <a:pt x="112406" y="4417"/>
                </a:lnTo>
                <a:lnTo>
                  <a:pt x="110817" y="1209"/>
                </a:lnTo>
                <a:lnTo>
                  <a:pt x="107744" y="0"/>
                </a:lnTo>
                <a:lnTo>
                  <a:pt x="8329" y="0"/>
                </a:lnTo>
                <a:lnTo>
                  <a:pt x="5572" y="928"/>
                </a:lnTo>
                <a:lnTo>
                  <a:pt x="1115" y="4646"/>
                </a:lnTo>
                <a:lnTo>
                  <a:pt x="0" y="7670"/>
                </a:lnTo>
                <a:lnTo>
                  <a:pt x="0" y="173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311588" y="1549173"/>
            <a:ext cx="125754" cy="191516"/>
          </a:xfrm>
          <a:custGeom>
            <a:avLst/>
            <a:gdLst/>
            <a:ahLst/>
            <a:cxnLst/>
            <a:rect l="l" t="t" r="r" b="b"/>
            <a:pathLst>
              <a:path w="125754" h="191516">
                <a:moveTo>
                  <a:pt x="290" y="154367"/>
                </a:moveTo>
                <a:lnTo>
                  <a:pt x="0" y="158856"/>
                </a:lnTo>
                <a:lnTo>
                  <a:pt x="0" y="166171"/>
                </a:lnTo>
                <a:lnTo>
                  <a:pt x="265" y="169538"/>
                </a:lnTo>
                <a:lnTo>
                  <a:pt x="1356" y="174210"/>
                </a:lnTo>
                <a:lnTo>
                  <a:pt x="3567" y="177234"/>
                </a:lnTo>
                <a:lnTo>
                  <a:pt x="6958" y="179895"/>
                </a:lnTo>
                <a:lnTo>
                  <a:pt x="9892" y="181514"/>
                </a:lnTo>
                <a:lnTo>
                  <a:pt x="12811" y="183149"/>
                </a:lnTo>
                <a:lnTo>
                  <a:pt x="16469" y="184687"/>
                </a:lnTo>
                <a:lnTo>
                  <a:pt x="20825" y="186162"/>
                </a:lnTo>
                <a:lnTo>
                  <a:pt x="25195" y="187653"/>
                </a:lnTo>
                <a:lnTo>
                  <a:pt x="30239" y="188906"/>
                </a:lnTo>
                <a:lnTo>
                  <a:pt x="35942" y="189942"/>
                </a:lnTo>
                <a:lnTo>
                  <a:pt x="41640" y="190990"/>
                </a:lnTo>
                <a:lnTo>
                  <a:pt x="47814" y="191516"/>
                </a:lnTo>
                <a:lnTo>
                  <a:pt x="57116" y="191485"/>
                </a:lnTo>
                <a:lnTo>
                  <a:pt x="70000" y="190416"/>
                </a:lnTo>
                <a:lnTo>
                  <a:pt x="82144" y="187807"/>
                </a:lnTo>
                <a:lnTo>
                  <a:pt x="90777" y="185331"/>
                </a:lnTo>
                <a:lnTo>
                  <a:pt x="98322" y="181648"/>
                </a:lnTo>
                <a:lnTo>
                  <a:pt x="104773" y="176734"/>
                </a:lnTo>
                <a:lnTo>
                  <a:pt x="111213" y="171820"/>
                </a:lnTo>
                <a:lnTo>
                  <a:pt x="116329" y="165708"/>
                </a:lnTo>
                <a:lnTo>
                  <a:pt x="120102" y="158367"/>
                </a:lnTo>
                <a:lnTo>
                  <a:pt x="124428" y="146072"/>
                </a:lnTo>
                <a:lnTo>
                  <a:pt x="125754" y="132778"/>
                </a:lnTo>
                <a:lnTo>
                  <a:pt x="125754" y="125351"/>
                </a:lnTo>
                <a:lnTo>
                  <a:pt x="124559" y="118903"/>
                </a:lnTo>
                <a:lnTo>
                  <a:pt x="122186" y="113414"/>
                </a:lnTo>
                <a:lnTo>
                  <a:pt x="119796" y="107934"/>
                </a:lnTo>
                <a:lnTo>
                  <a:pt x="116676" y="103179"/>
                </a:lnTo>
                <a:lnTo>
                  <a:pt x="112801" y="99118"/>
                </a:lnTo>
                <a:lnTo>
                  <a:pt x="108939" y="95068"/>
                </a:lnTo>
                <a:lnTo>
                  <a:pt x="104522" y="91605"/>
                </a:lnTo>
                <a:lnTo>
                  <a:pt x="99554" y="88689"/>
                </a:lnTo>
                <a:lnTo>
                  <a:pt x="94599" y="85777"/>
                </a:lnTo>
                <a:lnTo>
                  <a:pt x="89535" y="83188"/>
                </a:lnTo>
                <a:lnTo>
                  <a:pt x="84376" y="80899"/>
                </a:lnTo>
                <a:lnTo>
                  <a:pt x="79221" y="78616"/>
                </a:lnTo>
                <a:lnTo>
                  <a:pt x="74166" y="76460"/>
                </a:lnTo>
                <a:lnTo>
                  <a:pt x="69202" y="74397"/>
                </a:lnTo>
                <a:lnTo>
                  <a:pt x="64234" y="72349"/>
                </a:lnTo>
                <a:lnTo>
                  <a:pt x="59803" y="70167"/>
                </a:lnTo>
                <a:lnTo>
                  <a:pt x="55878" y="67824"/>
                </a:lnTo>
                <a:lnTo>
                  <a:pt x="51954" y="65483"/>
                </a:lnTo>
                <a:lnTo>
                  <a:pt x="48830" y="62823"/>
                </a:lnTo>
                <a:lnTo>
                  <a:pt x="46507" y="59820"/>
                </a:lnTo>
                <a:lnTo>
                  <a:pt x="44171" y="56810"/>
                </a:lnTo>
                <a:lnTo>
                  <a:pt x="43000" y="53261"/>
                </a:lnTo>
                <a:lnTo>
                  <a:pt x="43000" y="46403"/>
                </a:lnTo>
                <a:lnTo>
                  <a:pt x="43524" y="43793"/>
                </a:lnTo>
                <a:lnTo>
                  <a:pt x="44564" y="41309"/>
                </a:lnTo>
                <a:lnTo>
                  <a:pt x="47191" y="36723"/>
                </a:lnTo>
                <a:lnTo>
                  <a:pt x="51457" y="33185"/>
                </a:lnTo>
                <a:lnTo>
                  <a:pt x="54114" y="31809"/>
                </a:lnTo>
                <a:lnTo>
                  <a:pt x="57289" y="30805"/>
                </a:lnTo>
                <a:lnTo>
                  <a:pt x="60464" y="29808"/>
                </a:lnTo>
                <a:lnTo>
                  <a:pt x="64184" y="29307"/>
                </a:lnTo>
                <a:lnTo>
                  <a:pt x="73915" y="29307"/>
                </a:lnTo>
                <a:lnTo>
                  <a:pt x="78919" y="29941"/>
                </a:lnTo>
                <a:lnTo>
                  <a:pt x="83491" y="31236"/>
                </a:lnTo>
                <a:lnTo>
                  <a:pt x="88047" y="32514"/>
                </a:lnTo>
                <a:lnTo>
                  <a:pt x="92073" y="33944"/>
                </a:lnTo>
                <a:lnTo>
                  <a:pt x="95539" y="35514"/>
                </a:lnTo>
                <a:lnTo>
                  <a:pt x="99020" y="37086"/>
                </a:lnTo>
                <a:lnTo>
                  <a:pt x="101940" y="38541"/>
                </a:lnTo>
                <a:lnTo>
                  <a:pt x="106704" y="41222"/>
                </a:lnTo>
                <a:lnTo>
                  <a:pt x="109536" y="41882"/>
                </a:lnTo>
                <a:lnTo>
                  <a:pt x="112787" y="40457"/>
                </a:lnTo>
                <a:lnTo>
                  <a:pt x="113968" y="37080"/>
                </a:lnTo>
                <a:lnTo>
                  <a:pt x="114374" y="33591"/>
                </a:lnTo>
                <a:lnTo>
                  <a:pt x="114590" y="29368"/>
                </a:lnTo>
                <a:lnTo>
                  <a:pt x="114590" y="24112"/>
                </a:lnTo>
                <a:lnTo>
                  <a:pt x="114439" y="20368"/>
                </a:lnTo>
                <a:lnTo>
                  <a:pt x="114173" y="17318"/>
                </a:lnTo>
                <a:lnTo>
                  <a:pt x="113370" y="14248"/>
                </a:lnTo>
                <a:lnTo>
                  <a:pt x="111023" y="11149"/>
                </a:lnTo>
                <a:lnTo>
                  <a:pt x="107999" y="9014"/>
                </a:lnTo>
                <a:lnTo>
                  <a:pt x="104914" y="7574"/>
                </a:lnTo>
                <a:lnTo>
                  <a:pt x="101840" y="6145"/>
                </a:lnTo>
                <a:lnTo>
                  <a:pt x="98322" y="4866"/>
                </a:lnTo>
                <a:lnTo>
                  <a:pt x="94348" y="3718"/>
                </a:lnTo>
                <a:lnTo>
                  <a:pt x="90384" y="2574"/>
                </a:lnTo>
                <a:lnTo>
                  <a:pt x="86118" y="1673"/>
                </a:lnTo>
                <a:lnTo>
                  <a:pt x="81558" y="1000"/>
                </a:lnTo>
                <a:lnTo>
                  <a:pt x="76986" y="355"/>
                </a:lnTo>
                <a:lnTo>
                  <a:pt x="72428" y="0"/>
                </a:lnTo>
                <a:lnTo>
                  <a:pt x="59028" y="0"/>
                </a:lnTo>
                <a:lnTo>
                  <a:pt x="50673" y="1097"/>
                </a:lnTo>
                <a:lnTo>
                  <a:pt x="42785" y="3294"/>
                </a:lnTo>
                <a:lnTo>
                  <a:pt x="34898" y="5490"/>
                </a:lnTo>
                <a:lnTo>
                  <a:pt x="28054" y="8794"/>
                </a:lnTo>
                <a:lnTo>
                  <a:pt x="22251" y="13219"/>
                </a:lnTo>
                <a:lnTo>
                  <a:pt x="16443" y="17658"/>
                </a:lnTo>
                <a:lnTo>
                  <a:pt x="11822" y="23234"/>
                </a:lnTo>
                <a:lnTo>
                  <a:pt x="8406" y="29941"/>
                </a:lnTo>
                <a:lnTo>
                  <a:pt x="4978" y="36662"/>
                </a:lnTo>
                <a:lnTo>
                  <a:pt x="3265" y="44456"/>
                </a:lnTo>
                <a:lnTo>
                  <a:pt x="3265" y="61031"/>
                </a:lnTo>
                <a:lnTo>
                  <a:pt x="4456" y="67665"/>
                </a:lnTo>
                <a:lnTo>
                  <a:pt x="6842" y="73177"/>
                </a:lnTo>
                <a:lnTo>
                  <a:pt x="9218" y="78703"/>
                </a:lnTo>
                <a:lnTo>
                  <a:pt x="12318" y="83494"/>
                </a:lnTo>
                <a:lnTo>
                  <a:pt x="16141" y="87544"/>
                </a:lnTo>
                <a:lnTo>
                  <a:pt x="19965" y="91605"/>
                </a:lnTo>
                <a:lnTo>
                  <a:pt x="24306" y="95068"/>
                </a:lnTo>
                <a:lnTo>
                  <a:pt x="29170" y="97974"/>
                </a:lnTo>
                <a:lnTo>
                  <a:pt x="34023" y="100900"/>
                </a:lnTo>
                <a:lnTo>
                  <a:pt x="39038" y="103482"/>
                </a:lnTo>
                <a:lnTo>
                  <a:pt x="44197" y="105764"/>
                </a:lnTo>
                <a:lnTo>
                  <a:pt x="49352" y="108057"/>
                </a:lnTo>
                <a:lnTo>
                  <a:pt x="54366" y="110216"/>
                </a:lnTo>
                <a:lnTo>
                  <a:pt x="59230" y="112265"/>
                </a:lnTo>
                <a:lnTo>
                  <a:pt x="64098" y="114329"/>
                </a:lnTo>
                <a:lnTo>
                  <a:pt x="68428" y="116509"/>
                </a:lnTo>
                <a:lnTo>
                  <a:pt x="72247" y="118838"/>
                </a:lnTo>
                <a:lnTo>
                  <a:pt x="76071" y="121193"/>
                </a:lnTo>
                <a:lnTo>
                  <a:pt x="79170" y="123854"/>
                </a:lnTo>
                <a:lnTo>
                  <a:pt x="81558" y="126852"/>
                </a:lnTo>
                <a:lnTo>
                  <a:pt x="83933" y="129851"/>
                </a:lnTo>
                <a:lnTo>
                  <a:pt x="85129" y="133451"/>
                </a:lnTo>
                <a:lnTo>
                  <a:pt x="85129" y="141267"/>
                </a:lnTo>
                <a:lnTo>
                  <a:pt x="84430" y="144561"/>
                </a:lnTo>
                <a:lnTo>
                  <a:pt x="83044" y="147499"/>
                </a:lnTo>
                <a:lnTo>
                  <a:pt x="81647" y="150450"/>
                </a:lnTo>
                <a:lnTo>
                  <a:pt x="79642" y="152928"/>
                </a:lnTo>
                <a:lnTo>
                  <a:pt x="77010" y="154929"/>
                </a:lnTo>
                <a:lnTo>
                  <a:pt x="74382" y="156927"/>
                </a:lnTo>
                <a:lnTo>
                  <a:pt x="71182" y="158489"/>
                </a:lnTo>
                <a:lnTo>
                  <a:pt x="67409" y="159576"/>
                </a:lnTo>
                <a:lnTo>
                  <a:pt x="63640" y="160671"/>
                </a:lnTo>
                <a:lnTo>
                  <a:pt x="59371" y="161222"/>
                </a:lnTo>
                <a:lnTo>
                  <a:pt x="47372" y="161222"/>
                </a:lnTo>
                <a:lnTo>
                  <a:pt x="40996" y="160440"/>
                </a:lnTo>
                <a:lnTo>
                  <a:pt x="35495" y="158868"/>
                </a:lnTo>
                <a:lnTo>
                  <a:pt x="29983" y="157294"/>
                </a:lnTo>
                <a:lnTo>
                  <a:pt x="25246" y="155563"/>
                </a:lnTo>
                <a:lnTo>
                  <a:pt x="21272" y="153648"/>
                </a:lnTo>
                <a:lnTo>
                  <a:pt x="17308" y="151747"/>
                </a:lnTo>
                <a:lnTo>
                  <a:pt x="14057" y="150000"/>
                </a:lnTo>
                <a:lnTo>
                  <a:pt x="9003" y="146855"/>
                </a:lnTo>
                <a:lnTo>
                  <a:pt x="5651" y="146072"/>
                </a:lnTo>
                <a:lnTo>
                  <a:pt x="2296" y="147379"/>
                </a:lnTo>
                <a:lnTo>
                  <a:pt x="812" y="150746"/>
                </a:lnTo>
                <a:lnTo>
                  <a:pt x="290" y="154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20679" y="1769738"/>
            <a:ext cx="2225675" cy="0"/>
          </a:xfrm>
          <a:custGeom>
            <a:avLst/>
            <a:gdLst/>
            <a:ahLst/>
            <a:cxnLst/>
            <a:rect l="l" t="t" r="r" b="b"/>
            <a:pathLst>
              <a:path w="2225675">
                <a:moveTo>
                  <a:pt x="0" y="0"/>
                </a:moveTo>
                <a:lnTo>
                  <a:pt x="2225675" y="0"/>
                </a:lnTo>
              </a:path>
            </a:pathLst>
          </a:custGeom>
          <a:ln w="158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561932" y="5580557"/>
            <a:ext cx="26121" cy="123948"/>
          </a:xfrm>
          <a:custGeom>
            <a:avLst/>
            <a:gdLst/>
            <a:ahLst/>
            <a:cxnLst/>
            <a:rect l="l" t="t" r="r" b="b"/>
            <a:pathLst>
              <a:path w="26121" h="123948">
                <a:moveTo>
                  <a:pt x="26121" y="120056"/>
                </a:moveTo>
                <a:lnTo>
                  <a:pt x="26121" y="3989"/>
                </a:lnTo>
                <a:lnTo>
                  <a:pt x="25044" y="1771"/>
                </a:lnTo>
                <a:lnTo>
                  <a:pt x="22351" y="731"/>
                </a:lnTo>
                <a:lnTo>
                  <a:pt x="19392" y="280"/>
                </a:lnTo>
                <a:lnTo>
                  <a:pt x="15634" y="0"/>
                </a:lnTo>
                <a:lnTo>
                  <a:pt x="8470" y="97"/>
                </a:lnTo>
                <a:lnTo>
                  <a:pt x="5180" y="464"/>
                </a:lnTo>
                <a:lnTo>
                  <a:pt x="1803" y="1365"/>
                </a:lnTo>
                <a:lnTo>
                  <a:pt x="0" y="3989"/>
                </a:lnTo>
                <a:lnTo>
                  <a:pt x="0" y="120056"/>
                </a:lnTo>
                <a:lnTo>
                  <a:pt x="1789" y="122692"/>
                </a:lnTo>
                <a:lnTo>
                  <a:pt x="5104" y="123569"/>
                </a:lnTo>
                <a:lnTo>
                  <a:pt x="8455" y="123948"/>
                </a:lnTo>
                <a:lnTo>
                  <a:pt x="17740" y="123948"/>
                </a:lnTo>
                <a:lnTo>
                  <a:pt x="21041" y="123569"/>
                </a:lnTo>
                <a:lnTo>
                  <a:pt x="24331" y="122692"/>
                </a:lnTo>
                <a:lnTo>
                  <a:pt x="26121" y="120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608199" y="5578944"/>
            <a:ext cx="83577" cy="127281"/>
          </a:xfrm>
          <a:custGeom>
            <a:avLst/>
            <a:gdLst/>
            <a:ahLst/>
            <a:cxnLst/>
            <a:rect l="l" t="t" r="r" b="b"/>
            <a:pathLst>
              <a:path w="83577" h="127281">
                <a:moveTo>
                  <a:pt x="34199" y="22051"/>
                </a:moveTo>
                <a:lnTo>
                  <a:pt x="38073" y="20466"/>
                </a:lnTo>
                <a:lnTo>
                  <a:pt x="42655" y="19465"/>
                </a:lnTo>
                <a:lnTo>
                  <a:pt x="49121" y="19465"/>
                </a:lnTo>
                <a:lnTo>
                  <a:pt x="52448" y="19890"/>
                </a:lnTo>
                <a:lnTo>
                  <a:pt x="55482" y="20758"/>
                </a:lnTo>
                <a:lnTo>
                  <a:pt x="58521" y="21600"/>
                </a:lnTo>
                <a:lnTo>
                  <a:pt x="61184" y="22553"/>
                </a:lnTo>
                <a:lnTo>
                  <a:pt x="65807" y="24639"/>
                </a:lnTo>
                <a:lnTo>
                  <a:pt x="69339" y="26503"/>
                </a:lnTo>
                <a:lnTo>
                  <a:pt x="72795" y="27832"/>
                </a:lnTo>
                <a:lnTo>
                  <a:pt x="75512" y="25452"/>
                </a:lnTo>
                <a:lnTo>
                  <a:pt x="76005" y="22320"/>
                </a:lnTo>
                <a:lnTo>
                  <a:pt x="76160" y="19504"/>
                </a:lnTo>
                <a:lnTo>
                  <a:pt x="76160" y="16017"/>
                </a:lnTo>
                <a:lnTo>
                  <a:pt x="75981" y="12416"/>
                </a:lnTo>
                <a:lnTo>
                  <a:pt x="75357" y="9465"/>
                </a:lnTo>
                <a:lnTo>
                  <a:pt x="73122" y="6771"/>
                </a:lnTo>
                <a:lnTo>
                  <a:pt x="69720" y="5040"/>
                </a:lnTo>
                <a:lnTo>
                  <a:pt x="65338" y="3219"/>
                </a:lnTo>
                <a:lnTo>
                  <a:pt x="62697" y="2462"/>
                </a:lnTo>
                <a:lnTo>
                  <a:pt x="60068" y="1710"/>
                </a:lnTo>
                <a:lnTo>
                  <a:pt x="57236" y="1098"/>
                </a:lnTo>
                <a:lnTo>
                  <a:pt x="54201" y="659"/>
                </a:lnTo>
                <a:lnTo>
                  <a:pt x="51165" y="219"/>
                </a:lnTo>
                <a:lnTo>
                  <a:pt x="48131" y="0"/>
                </a:lnTo>
                <a:lnTo>
                  <a:pt x="39229" y="0"/>
                </a:lnTo>
                <a:lnTo>
                  <a:pt x="33677" y="720"/>
                </a:lnTo>
                <a:lnTo>
                  <a:pt x="28432" y="2171"/>
                </a:lnTo>
                <a:lnTo>
                  <a:pt x="23187" y="3636"/>
                </a:lnTo>
                <a:lnTo>
                  <a:pt x="18639" y="5829"/>
                </a:lnTo>
                <a:lnTo>
                  <a:pt x="14781" y="8784"/>
                </a:lnTo>
                <a:lnTo>
                  <a:pt x="10918" y="11732"/>
                </a:lnTo>
                <a:lnTo>
                  <a:pt x="7858" y="15426"/>
                </a:lnTo>
                <a:lnTo>
                  <a:pt x="5586" y="19890"/>
                </a:lnTo>
                <a:lnTo>
                  <a:pt x="3310" y="24368"/>
                </a:lnTo>
                <a:lnTo>
                  <a:pt x="2180" y="29538"/>
                </a:lnTo>
                <a:lnTo>
                  <a:pt x="2180" y="40554"/>
                </a:lnTo>
                <a:lnTo>
                  <a:pt x="2955" y="44954"/>
                </a:lnTo>
                <a:lnTo>
                  <a:pt x="4542" y="48625"/>
                </a:lnTo>
                <a:lnTo>
                  <a:pt x="6130" y="52308"/>
                </a:lnTo>
                <a:lnTo>
                  <a:pt x="8188" y="55483"/>
                </a:lnTo>
                <a:lnTo>
                  <a:pt x="10727" y="58176"/>
                </a:lnTo>
                <a:lnTo>
                  <a:pt x="13268" y="60872"/>
                </a:lnTo>
                <a:lnTo>
                  <a:pt x="16153" y="63177"/>
                </a:lnTo>
                <a:lnTo>
                  <a:pt x="19377" y="65114"/>
                </a:lnTo>
                <a:lnTo>
                  <a:pt x="22614" y="67043"/>
                </a:lnTo>
                <a:lnTo>
                  <a:pt x="25944" y="68760"/>
                </a:lnTo>
                <a:lnTo>
                  <a:pt x="29371" y="70275"/>
                </a:lnTo>
                <a:lnTo>
                  <a:pt x="32802" y="71799"/>
                </a:lnTo>
                <a:lnTo>
                  <a:pt x="36142" y="73253"/>
                </a:lnTo>
                <a:lnTo>
                  <a:pt x="39368" y="74603"/>
                </a:lnTo>
                <a:lnTo>
                  <a:pt x="42594" y="75971"/>
                </a:lnTo>
                <a:lnTo>
                  <a:pt x="45474" y="77421"/>
                </a:lnTo>
                <a:lnTo>
                  <a:pt x="48016" y="78969"/>
                </a:lnTo>
                <a:lnTo>
                  <a:pt x="50557" y="80531"/>
                </a:lnTo>
                <a:lnTo>
                  <a:pt x="54201" y="84301"/>
                </a:lnTo>
                <a:lnTo>
                  <a:pt x="56577" y="88679"/>
                </a:lnTo>
                <a:lnTo>
                  <a:pt x="56577" y="91473"/>
                </a:lnTo>
                <a:lnTo>
                  <a:pt x="56120" y="96055"/>
                </a:lnTo>
                <a:lnTo>
                  <a:pt x="54265" y="99983"/>
                </a:lnTo>
                <a:lnTo>
                  <a:pt x="51177" y="102960"/>
                </a:lnTo>
                <a:lnTo>
                  <a:pt x="47317" y="105314"/>
                </a:lnTo>
                <a:lnTo>
                  <a:pt x="42303" y="106776"/>
                </a:lnTo>
                <a:lnTo>
                  <a:pt x="39455" y="107143"/>
                </a:lnTo>
                <a:lnTo>
                  <a:pt x="31482" y="107143"/>
                </a:lnTo>
                <a:lnTo>
                  <a:pt x="27240" y="106621"/>
                </a:lnTo>
                <a:lnTo>
                  <a:pt x="23582" y="105570"/>
                </a:lnTo>
                <a:lnTo>
                  <a:pt x="19925" y="104522"/>
                </a:lnTo>
                <a:lnTo>
                  <a:pt x="16775" y="103374"/>
                </a:lnTo>
                <a:lnTo>
                  <a:pt x="14143" y="102106"/>
                </a:lnTo>
                <a:lnTo>
                  <a:pt x="11504" y="100836"/>
                </a:lnTo>
                <a:lnTo>
                  <a:pt x="7656" y="98640"/>
                </a:lnTo>
                <a:lnTo>
                  <a:pt x="3757" y="97067"/>
                </a:lnTo>
                <a:lnTo>
                  <a:pt x="1140" y="98535"/>
                </a:lnTo>
                <a:lnTo>
                  <a:pt x="327" y="101243"/>
                </a:lnTo>
                <a:lnTo>
                  <a:pt x="60" y="103911"/>
                </a:lnTo>
                <a:lnTo>
                  <a:pt x="0" y="110422"/>
                </a:lnTo>
                <a:lnTo>
                  <a:pt x="186" y="112665"/>
                </a:lnTo>
                <a:lnTo>
                  <a:pt x="899" y="115765"/>
                </a:lnTo>
                <a:lnTo>
                  <a:pt x="3235" y="118595"/>
                </a:lnTo>
                <a:lnTo>
                  <a:pt x="6576" y="120618"/>
                </a:lnTo>
                <a:lnTo>
                  <a:pt x="10943" y="122731"/>
                </a:lnTo>
                <a:lnTo>
                  <a:pt x="13851" y="123706"/>
                </a:lnTo>
                <a:lnTo>
                  <a:pt x="16736" y="124693"/>
                </a:lnTo>
                <a:lnTo>
                  <a:pt x="20087" y="125535"/>
                </a:lnTo>
                <a:lnTo>
                  <a:pt x="23884" y="126230"/>
                </a:lnTo>
                <a:lnTo>
                  <a:pt x="27683" y="126925"/>
                </a:lnTo>
                <a:lnTo>
                  <a:pt x="31788" y="127281"/>
                </a:lnTo>
                <a:lnTo>
                  <a:pt x="42720" y="127281"/>
                </a:lnTo>
                <a:lnTo>
                  <a:pt x="48865" y="126450"/>
                </a:lnTo>
                <a:lnTo>
                  <a:pt x="54593" y="124801"/>
                </a:lnTo>
                <a:lnTo>
                  <a:pt x="60335" y="123156"/>
                </a:lnTo>
                <a:lnTo>
                  <a:pt x="65338" y="120704"/>
                </a:lnTo>
                <a:lnTo>
                  <a:pt x="69620" y="117450"/>
                </a:lnTo>
                <a:lnTo>
                  <a:pt x="73911" y="114181"/>
                </a:lnTo>
                <a:lnTo>
                  <a:pt x="77316" y="110120"/>
                </a:lnTo>
                <a:lnTo>
                  <a:pt x="79818" y="105242"/>
                </a:lnTo>
                <a:lnTo>
                  <a:pt x="82320" y="100364"/>
                </a:lnTo>
                <a:lnTo>
                  <a:pt x="83577" y="94691"/>
                </a:lnTo>
                <a:lnTo>
                  <a:pt x="83577" y="83296"/>
                </a:lnTo>
                <a:lnTo>
                  <a:pt x="82788" y="79009"/>
                </a:lnTo>
                <a:lnTo>
                  <a:pt x="81201" y="75363"/>
                </a:lnTo>
                <a:lnTo>
                  <a:pt x="79613" y="71727"/>
                </a:lnTo>
                <a:lnTo>
                  <a:pt x="77532" y="68566"/>
                </a:lnTo>
                <a:lnTo>
                  <a:pt x="74965" y="65869"/>
                </a:lnTo>
                <a:lnTo>
                  <a:pt x="72398" y="63177"/>
                </a:lnTo>
                <a:lnTo>
                  <a:pt x="69465" y="60872"/>
                </a:lnTo>
                <a:lnTo>
                  <a:pt x="66164" y="58931"/>
                </a:lnTo>
                <a:lnTo>
                  <a:pt x="62862" y="56992"/>
                </a:lnTo>
                <a:lnTo>
                  <a:pt x="59496" y="55274"/>
                </a:lnTo>
                <a:lnTo>
                  <a:pt x="56080" y="53759"/>
                </a:lnTo>
                <a:lnTo>
                  <a:pt x="52638" y="52236"/>
                </a:lnTo>
                <a:lnTo>
                  <a:pt x="49287" y="50796"/>
                </a:lnTo>
                <a:lnTo>
                  <a:pt x="45985" y="49432"/>
                </a:lnTo>
                <a:lnTo>
                  <a:pt x="42694" y="48078"/>
                </a:lnTo>
                <a:lnTo>
                  <a:pt x="39747" y="46612"/>
                </a:lnTo>
                <a:lnTo>
                  <a:pt x="37143" y="45064"/>
                </a:lnTo>
                <a:lnTo>
                  <a:pt x="34541" y="43517"/>
                </a:lnTo>
                <a:lnTo>
                  <a:pt x="30909" y="39748"/>
                </a:lnTo>
                <a:lnTo>
                  <a:pt x="28587" y="35392"/>
                </a:lnTo>
                <a:lnTo>
                  <a:pt x="28587" y="30834"/>
                </a:lnTo>
                <a:lnTo>
                  <a:pt x="29627" y="27453"/>
                </a:lnTo>
                <a:lnTo>
                  <a:pt x="31366" y="24390"/>
                </a:lnTo>
                <a:lnTo>
                  <a:pt x="34199" y="22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705762" y="5665557"/>
            <a:ext cx="34225" cy="123790"/>
          </a:xfrm>
          <a:custGeom>
            <a:avLst/>
            <a:gdLst/>
            <a:ahLst/>
            <a:cxnLst/>
            <a:rect l="l" t="t" r="r" b="b"/>
            <a:pathLst>
              <a:path w="34225" h="123790">
                <a:moveTo>
                  <a:pt x="33375" y="36907"/>
                </a:moveTo>
                <a:lnTo>
                  <a:pt x="34177" y="37170"/>
                </a:lnTo>
                <a:lnTo>
                  <a:pt x="34225" y="8366"/>
                </a:lnTo>
                <a:lnTo>
                  <a:pt x="31709" y="4572"/>
                </a:lnTo>
                <a:lnTo>
                  <a:pt x="29945" y="0"/>
                </a:lnTo>
                <a:lnTo>
                  <a:pt x="33375" y="36907"/>
                </a:lnTo>
                <a:close/>
              </a:path>
              <a:path w="34225" h="123790">
                <a:moveTo>
                  <a:pt x="76262" y="16635"/>
                </a:moveTo>
                <a:lnTo>
                  <a:pt x="71972" y="18903"/>
                </a:lnTo>
                <a:lnTo>
                  <a:pt x="66621" y="20048"/>
                </a:lnTo>
                <a:lnTo>
                  <a:pt x="53845" y="20048"/>
                </a:lnTo>
                <a:lnTo>
                  <a:pt x="48539" y="19051"/>
                </a:lnTo>
                <a:lnTo>
                  <a:pt x="44322" y="17063"/>
                </a:lnTo>
                <a:lnTo>
                  <a:pt x="40093" y="15062"/>
                </a:lnTo>
                <a:lnTo>
                  <a:pt x="36727" y="12171"/>
                </a:lnTo>
                <a:lnTo>
                  <a:pt x="34225" y="8366"/>
                </a:lnTo>
                <a:lnTo>
                  <a:pt x="34177" y="37170"/>
                </a:lnTo>
                <a:lnTo>
                  <a:pt x="45930" y="39795"/>
                </a:lnTo>
                <a:lnTo>
                  <a:pt x="59447" y="40676"/>
                </a:lnTo>
                <a:lnTo>
                  <a:pt x="61251" y="40660"/>
                </a:lnTo>
                <a:lnTo>
                  <a:pt x="74474" y="39426"/>
                </a:lnTo>
                <a:lnTo>
                  <a:pt x="86104" y="36244"/>
                </a:lnTo>
                <a:lnTo>
                  <a:pt x="93776" y="33293"/>
                </a:lnTo>
                <a:lnTo>
                  <a:pt x="100228" y="29027"/>
                </a:lnTo>
                <a:lnTo>
                  <a:pt x="105434" y="23428"/>
                </a:lnTo>
                <a:lnTo>
                  <a:pt x="110642" y="17830"/>
                </a:lnTo>
                <a:lnTo>
                  <a:pt x="114578" y="11002"/>
                </a:lnTo>
                <a:lnTo>
                  <a:pt x="117205" y="2951"/>
                </a:lnTo>
                <a:lnTo>
                  <a:pt x="120325" y="-11020"/>
                </a:lnTo>
                <a:lnTo>
                  <a:pt x="121157" y="-24392"/>
                </a:lnTo>
                <a:lnTo>
                  <a:pt x="121126" y="-27279"/>
                </a:lnTo>
                <a:lnTo>
                  <a:pt x="120029" y="-40556"/>
                </a:lnTo>
                <a:lnTo>
                  <a:pt x="117360" y="-52091"/>
                </a:lnTo>
                <a:lnTo>
                  <a:pt x="114807" y="-59918"/>
                </a:lnTo>
                <a:lnTo>
                  <a:pt x="111060" y="-66384"/>
                </a:lnTo>
                <a:lnTo>
                  <a:pt x="106081" y="-71517"/>
                </a:lnTo>
                <a:lnTo>
                  <a:pt x="101103" y="-76654"/>
                </a:lnTo>
                <a:lnTo>
                  <a:pt x="94907" y="-80445"/>
                </a:lnTo>
                <a:lnTo>
                  <a:pt x="87487" y="-82908"/>
                </a:lnTo>
                <a:lnTo>
                  <a:pt x="75245" y="-85726"/>
                </a:lnTo>
                <a:lnTo>
                  <a:pt x="61823" y="-86619"/>
                </a:lnTo>
                <a:lnTo>
                  <a:pt x="59896" y="-86600"/>
                </a:lnTo>
                <a:lnTo>
                  <a:pt x="46666" y="-85355"/>
                </a:lnTo>
                <a:lnTo>
                  <a:pt x="35064" y="-82155"/>
                </a:lnTo>
                <a:lnTo>
                  <a:pt x="27392" y="-79178"/>
                </a:lnTo>
                <a:lnTo>
                  <a:pt x="20941" y="-74898"/>
                </a:lnTo>
                <a:lnTo>
                  <a:pt x="15736" y="-69335"/>
                </a:lnTo>
                <a:lnTo>
                  <a:pt x="10527" y="-63762"/>
                </a:lnTo>
                <a:lnTo>
                  <a:pt x="6592" y="-56995"/>
                </a:lnTo>
                <a:lnTo>
                  <a:pt x="3959" y="-49053"/>
                </a:lnTo>
                <a:lnTo>
                  <a:pt x="867" y="-35533"/>
                </a:lnTo>
                <a:lnTo>
                  <a:pt x="0" y="-22222"/>
                </a:lnTo>
                <a:lnTo>
                  <a:pt x="40" y="-18868"/>
                </a:lnTo>
                <a:lnTo>
                  <a:pt x="1133" y="-5605"/>
                </a:lnTo>
                <a:lnTo>
                  <a:pt x="3708" y="5904"/>
                </a:lnTo>
                <a:lnTo>
                  <a:pt x="6184" y="13806"/>
                </a:lnTo>
                <a:lnTo>
                  <a:pt x="9893" y="20344"/>
                </a:lnTo>
                <a:lnTo>
                  <a:pt x="14832" y="25466"/>
                </a:lnTo>
                <a:lnTo>
                  <a:pt x="19786" y="30585"/>
                </a:lnTo>
                <a:lnTo>
                  <a:pt x="25956" y="34405"/>
                </a:lnTo>
                <a:lnTo>
                  <a:pt x="33375" y="36907"/>
                </a:lnTo>
                <a:lnTo>
                  <a:pt x="29945" y="0"/>
                </a:lnTo>
                <a:lnTo>
                  <a:pt x="28889" y="-5353"/>
                </a:lnTo>
                <a:lnTo>
                  <a:pt x="27824" y="-10709"/>
                </a:lnTo>
                <a:lnTo>
                  <a:pt x="27302" y="-16736"/>
                </a:lnTo>
                <a:lnTo>
                  <a:pt x="27302" y="-29206"/>
                </a:lnTo>
                <a:lnTo>
                  <a:pt x="27849" y="-34674"/>
                </a:lnTo>
                <a:lnTo>
                  <a:pt x="28940" y="-39829"/>
                </a:lnTo>
                <a:lnTo>
                  <a:pt x="30020" y="-45003"/>
                </a:lnTo>
                <a:lnTo>
                  <a:pt x="31874" y="-49503"/>
                </a:lnTo>
                <a:lnTo>
                  <a:pt x="34517" y="-53370"/>
                </a:lnTo>
                <a:lnTo>
                  <a:pt x="37160" y="-57236"/>
                </a:lnTo>
                <a:lnTo>
                  <a:pt x="40626" y="-60321"/>
                </a:lnTo>
                <a:lnTo>
                  <a:pt x="44917" y="-62628"/>
                </a:lnTo>
                <a:lnTo>
                  <a:pt x="49187" y="-64943"/>
                </a:lnTo>
                <a:lnTo>
                  <a:pt x="54533" y="-66088"/>
                </a:lnTo>
                <a:lnTo>
                  <a:pt x="67259" y="-66088"/>
                </a:lnTo>
                <a:lnTo>
                  <a:pt x="72529" y="-65065"/>
                </a:lnTo>
                <a:lnTo>
                  <a:pt x="76744" y="-63007"/>
                </a:lnTo>
                <a:lnTo>
                  <a:pt x="80975" y="-60944"/>
                </a:lnTo>
                <a:lnTo>
                  <a:pt x="84352" y="-58042"/>
                </a:lnTo>
                <a:lnTo>
                  <a:pt x="86893" y="-54287"/>
                </a:lnTo>
                <a:lnTo>
                  <a:pt x="89432" y="-50504"/>
                </a:lnTo>
                <a:lnTo>
                  <a:pt x="91224" y="-45979"/>
                </a:lnTo>
                <a:lnTo>
                  <a:pt x="92289" y="-40686"/>
                </a:lnTo>
                <a:lnTo>
                  <a:pt x="93344" y="-35406"/>
                </a:lnTo>
                <a:lnTo>
                  <a:pt x="93863" y="-29527"/>
                </a:lnTo>
                <a:lnTo>
                  <a:pt x="93863" y="-17183"/>
                </a:lnTo>
                <a:lnTo>
                  <a:pt x="93319" y="-11635"/>
                </a:lnTo>
                <a:lnTo>
                  <a:pt x="92240" y="-6404"/>
                </a:lnTo>
                <a:lnTo>
                  <a:pt x="91145" y="-1184"/>
                </a:lnTo>
                <a:lnTo>
                  <a:pt x="89291" y="3402"/>
                </a:lnTo>
                <a:lnTo>
                  <a:pt x="86652" y="7315"/>
                </a:lnTo>
                <a:lnTo>
                  <a:pt x="84010" y="11243"/>
                </a:lnTo>
                <a:lnTo>
                  <a:pt x="80543" y="14342"/>
                </a:lnTo>
                <a:lnTo>
                  <a:pt x="76262" y="16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887753" y="5656723"/>
            <a:ext cx="44020" cy="79505"/>
          </a:xfrm>
          <a:custGeom>
            <a:avLst/>
            <a:gdLst/>
            <a:ahLst/>
            <a:cxnLst/>
            <a:rect l="l" t="t" r="r" b="b"/>
            <a:pathLst>
              <a:path w="44020" h="79505">
                <a:moveTo>
                  <a:pt x="40845" y="4754"/>
                </a:moveTo>
                <a:lnTo>
                  <a:pt x="38127" y="4366"/>
                </a:lnTo>
                <a:lnTo>
                  <a:pt x="33581" y="2778"/>
                </a:lnTo>
                <a:lnTo>
                  <a:pt x="30265" y="0"/>
                </a:lnTo>
                <a:lnTo>
                  <a:pt x="31280" y="23756"/>
                </a:lnTo>
                <a:lnTo>
                  <a:pt x="40982" y="23756"/>
                </a:lnTo>
                <a:lnTo>
                  <a:pt x="44020" y="4754"/>
                </a:lnTo>
                <a:lnTo>
                  <a:pt x="40845" y="4754"/>
                </a:lnTo>
                <a:close/>
              </a:path>
              <a:path w="44020" h="79505">
                <a:moveTo>
                  <a:pt x="64681" y="-1318"/>
                </a:moveTo>
                <a:lnTo>
                  <a:pt x="61912" y="510"/>
                </a:lnTo>
                <a:lnTo>
                  <a:pt x="58762" y="1987"/>
                </a:lnTo>
                <a:lnTo>
                  <a:pt x="55246" y="3096"/>
                </a:lnTo>
                <a:lnTo>
                  <a:pt x="51714" y="4208"/>
                </a:lnTo>
                <a:lnTo>
                  <a:pt x="47980" y="4754"/>
                </a:lnTo>
                <a:lnTo>
                  <a:pt x="44020" y="4754"/>
                </a:lnTo>
                <a:lnTo>
                  <a:pt x="40982" y="23756"/>
                </a:lnTo>
                <a:lnTo>
                  <a:pt x="43639" y="23558"/>
                </a:lnTo>
                <a:lnTo>
                  <a:pt x="46241" y="23183"/>
                </a:lnTo>
                <a:lnTo>
                  <a:pt x="48845" y="22805"/>
                </a:lnTo>
                <a:lnTo>
                  <a:pt x="53607" y="21671"/>
                </a:lnTo>
                <a:lnTo>
                  <a:pt x="58054" y="20303"/>
                </a:lnTo>
                <a:lnTo>
                  <a:pt x="61927" y="18658"/>
                </a:lnTo>
                <a:lnTo>
                  <a:pt x="65177" y="16916"/>
                </a:lnTo>
                <a:lnTo>
                  <a:pt x="65112" y="21539"/>
                </a:lnTo>
                <a:lnTo>
                  <a:pt x="64455" y="25988"/>
                </a:lnTo>
                <a:lnTo>
                  <a:pt x="63209" y="30269"/>
                </a:lnTo>
                <a:lnTo>
                  <a:pt x="61953" y="34527"/>
                </a:lnTo>
                <a:lnTo>
                  <a:pt x="60059" y="38318"/>
                </a:lnTo>
                <a:lnTo>
                  <a:pt x="57520" y="41622"/>
                </a:lnTo>
                <a:lnTo>
                  <a:pt x="54968" y="44902"/>
                </a:lnTo>
                <a:lnTo>
                  <a:pt x="51728" y="47515"/>
                </a:lnTo>
                <a:lnTo>
                  <a:pt x="47779" y="49452"/>
                </a:lnTo>
                <a:lnTo>
                  <a:pt x="43816" y="51379"/>
                </a:lnTo>
                <a:lnTo>
                  <a:pt x="39067" y="52344"/>
                </a:lnTo>
                <a:lnTo>
                  <a:pt x="29908" y="52344"/>
                </a:lnTo>
                <a:lnTo>
                  <a:pt x="26672" y="52087"/>
                </a:lnTo>
                <a:lnTo>
                  <a:pt x="23839" y="51587"/>
                </a:lnTo>
                <a:lnTo>
                  <a:pt x="21005" y="51076"/>
                </a:lnTo>
                <a:lnTo>
                  <a:pt x="18529" y="50525"/>
                </a:lnTo>
                <a:lnTo>
                  <a:pt x="14302" y="49319"/>
                </a:lnTo>
                <a:lnTo>
                  <a:pt x="11228" y="48221"/>
                </a:lnTo>
                <a:lnTo>
                  <a:pt x="8013" y="47404"/>
                </a:lnTo>
                <a:lnTo>
                  <a:pt x="5234" y="49406"/>
                </a:lnTo>
                <a:lnTo>
                  <a:pt x="4652" y="52538"/>
                </a:lnTo>
                <a:lnTo>
                  <a:pt x="4460" y="55537"/>
                </a:lnTo>
                <a:lnTo>
                  <a:pt x="4460" y="59857"/>
                </a:lnTo>
                <a:lnTo>
                  <a:pt x="4942" y="62844"/>
                </a:lnTo>
                <a:lnTo>
                  <a:pt x="7178" y="66354"/>
                </a:lnTo>
                <a:lnTo>
                  <a:pt x="10238" y="67734"/>
                </a:lnTo>
                <a:lnTo>
                  <a:pt x="14187" y="69062"/>
                </a:lnTo>
                <a:lnTo>
                  <a:pt x="19141" y="70199"/>
                </a:lnTo>
                <a:lnTo>
                  <a:pt x="21819" y="70675"/>
                </a:lnTo>
                <a:lnTo>
                  <a:pt x="24728" y="71064"/>
                </a:lnTo>
                <a:lnTo>
                  <a:pt x="27622" y="71441"/>
                </a:lnTo>
                <a:lnTo>
                  <a:pt x="30506" y="71625"/>
                </a:lnTo>
                <a:lnTo>
                  <a:pt x="41379" y="71625"/>
                </a:lnTo>
                <a:lnTo>
                  <a:pt x="48388" y="70613"/>
                </a:lnTo>
                <a:lnTo>
                  <a:pt x="54356" y="68576"/>
                </a:lnTo>
                <a:lnTo>
                  <a:pt x="60314" y="66553"/>
                </a:lnTo>
                <a:lnTo>
                  <a:pt x="65418" y="63809"/>
                </a:lnTo>
                <a:lnTo>
                  <a:pt x="69635" y="60332"/>
                </a:lnTo>
                <a:lnTo>
                  <a:pt x="73850" y="56843"/>
                </a:lnTo>
                <a:lnTo>
                  <a:pt x="77331" y="52793"/>
                </a:lnTo>
                <a:lnTo>
                  <a:pt x="80060" y="48171"/>
                </a:lnTo>
                <a:lnTo>
                  <a:pt x="82804" y="43549"/>
                </a:lnTo>
                <a:lnTo>
                  <a:pt x="84952" y="38660"/>
                </a:lnTo>
                <a:lnTo>
                  <a:pt x="86500" y="33536"/>
                </a:lnTo>
                <a:lnTo>
                  <a:pt x="88049" y="28414"/>
                </a:lnTo>
                <a:lnTo>
                  <a:pt x="89128" y="23133"/>
                </a:lnTo>
                <a:lnTo>
                  <a:pt x="89766" y="17729"/>
                </a:lnTo>
                <a:lnTo>
                  <a:pt x="90374" y="12305"/>
                </a:lnTo>
                <a:lnTo>
                  <a:pt x="90705" y="7131"/>
                </a:lnTo>
                <a:lnTo>
                  <a:pt x="90705" y="-6220"/>
                </a:lnTo>
                <a:lnTo>
                  <a:pt x="90043" y="-14004"/>
                </a:lnTo>
                <a:lnTo>
                  <a:pt x="88722" y="-21125"/>
                </a:lnTo>
                <a:lnTo>
                  <a:pt x="87405" y="-28249"/>
                </a:lnTo>
                <a:lnTo>
                  <a:pt x="85090" y="-34372"/>
                </a:lnTo>
                <a:lnTo>
                  <a:pt x="81803" y="-39507"/>
                </a:lnTo>
                <a:lnTo>
                  <a:pt x="78501" y="-44640"/>
                </a:lnTo>
                <a:lnTo>
                  <a:pt x="74030" y="-48629"/>
                </a:lnTo>
                <a:lnTo>
                  <a:pt x="68389" y="-51473"/>
                </a:lnTo>
                <a:lnTo>
                  <a:pt x="62765" y="-54324"/>
                </a:lnTo>
                <a:lnTo>
                  <a:pt x="55587" y="-55749"/>
                </a:lnTo>
                <a:lnTo>
                  <a:pt x="39293" y="-55749"/>
                </a:lnTo>
                <a:lnTo>
                  <a:pt x="32590" y="-54691"/>
                </a:lnTo>
                <a:lnTo>
                  <a:pt x="26758" y="-52567"/>
                </a:lnTo>
                <a:lnTo>
                  <a:pt x="20919" y="-50432"/>
                </a:lnTo>
                <a:lnTo>
                  <a:pt x="16027" y="-47466"/>
                </a:lnTo>
                <a:lnTo>
                  <a:pt x="12067" y="-43639"/>
                </a:lnTo>
                <a:lnTo>
                  <a:pt x="8117" y="-39797"/>
                </a:lnTo>
                <a:lnTo>
                  <a:pt x="5119" y="-35272"/>
                </a:lnTo>
                <a:lnTo>
                  <a:pt x="3063" y="-30053"/>
                </a:lnTo>
                <a:lnTo>
                  <a:pt x="1018" y="-24833"/>
                </a:lnTo>
                <a:lnTo>
                  <a:pt x="0" y="-19112"/>
                </a:lnTo>
                <a:lnTo>
                  <a:pt x="0" y="-7272"/>
                </a:lnTo>
                <a:lnTo>
                  <a:pt x="673" y="-2185"/>
                </a:lnTo>
                <a:lnTo>
                  <a:pt x="2019" y="2339"/>
                </a:lnTo>
                <a:lnTo>
                  <a:pt x="3380" y="6865"/>
                </a:lnTo>
                <a:lnTo>
                  <a:pt x="5590" y="10706"/>
                </a:lnTo>
                <a:lnTo>
                  <a:pt x="8661" y="13877"/>
                </a:lnTo>
                <a:lnTo>
                  <a:pt x="11722" y="17049"/>
                </a:lnTo>
                <a:lnTo>
                  <a:pt x="15685" y="19475"/>
                </a:lnTo>
                <a:lnTo>
                  <a:pt x="20523" y="21196"/>
                </a:lnTo>
                <a:lnTo>
                  <a:pt x="25361" y="22889"/>
                </a:lnTo>
                <a:lnTo>
                  <a:pt x="31280" y="23756"/>
                </a:lnTo>
                <a:lnTo>
                  <a:pt x="30265" y="0"/>
                </a:lnTo>
                <a:lnTo>
                  <a:pt x="27724" y="-3614"/>
                </a:lnTo>
                <a:lnTo>
                  <a:pt x="26276" y="-8622"/>
                </a:lnTo>
                <a:lnTo>
                  <a:pt x="25909" y="-11574"/>
                </a:lnTo>
                <a:lnTo>
                  <a:pt x="25909" y="-18040"/>
                </a:lnTo>
                <a:lnTo>
                  <a:pt x="26315" y="-20883"/>
                </a:lnTo>
                <a:lnTo>
                  <a:pt x="27104" y="-23493"/>
                </a:lnTo>
                <a:lnTo>
                  <a:pt x="27903" y="-26125"/>
                </a:lnTo>
                <a:lnTo>
                  <a:pt x="30606" y="-30394"/>
                </a:lnTo>
                <a:lnTo>
                  <a:pt x="34124" y="-33879"/>
                </a:lnTo>
                <a:lnTo>
                  <a:pt x="38875" y="-36104"/>
                </a:lnTo>
                <a:lnTo>
                  <a:pt x="41669" y="-36652"/>
                </a:lnTo>
                <a:lnTo>
                  <a:pt x="48196" y="-36652"/>
                </a:lnTo>
                <a:lnTo>
                  <a:pt x="51094" y="-36104"/>
                </a:lnTo>
                <a:lnTo>
                  <a:pt x="53557" y="-34996"/>
                </a:lnTo>
                <a:lnTo>
                  <a:pt x="58089" y="-31968"/>
                </a:lnTo>
                <a:lnTo>
                  <a:pt x="59742" y="-29250"/>
                </a:lnTo>
                <a:lnTo>
                  <a:pt x="61380" y="-26517"/>
                </a:lnTo>
                <a:lnTo>
                  <a:pt x="62626" y="-22903"/>
                </a:lnTo>
                <a:lnTo>
                  <a:pt x="63450" y="-18368"/>
                </a:lnTo>
                <a:lnTo>
                  <a:pt x="64274" y="-13831"/>
                </a:lnTo>
                <a:lnTo>
                  <a:pt x="64681" y="-8161"/>
                </a:lnTo>
                <a:lnTo>
                  <a:pt x="64681" y="-1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996401" y="5600980"/>
            <a:ext cx="102466" cy="105253"/>
          </a:xfrm>
          <a:custGeom>
            <a:avLst/>
            <a:gdLst/>
            <a:ahLst/>
            <a:cxnLst/>
            <a:rect l="l" t="t" r="r" b="b"/>
            <a:pathLst>
              <a:path w="102466" h="105253">
                <a:moveTo>
                  <a:pt x="26708" y="46793"/>
                </a:moveTo>
                <a:lnTo>
                  <a:pt x="27244" y="42160"/>
                </a:lnTo>
                <a:lnTo>
                  <a:pt x="28320" y="38135"/>
                </a:lnTo>
                <a:lnTo>
                  <a:pt x="29415" y="34124"/>
                </a:lnTo>
                <a:lnTo>
                  <a:pt x="31003" y="30718"/>
                </a:lnTo>
                <a:lnTo>
                  <a:pt x="33073" y="27975"/>
                </a:lnTo>
                <a:lnTo>
                  <a:pt x="35167" y="25218"/>
                </a:lnTo>
                <a:lnTo>
                  <a:pt x="37720" y="23122"/>
                </a:lnTo>
                <a:lnTo>
                  <a:pt x="40744" y="21697"/>
                </a:lnTo>
                <a:lnTo>
                  <a:pt x="43779" y="20283"/>
                </a:lnTo>
                <a:lnTo>
                  <a:pt x="47246" y="19563"/>
                </a:lnTo>
                <a:lnTo>
                  <a:pt x="55349" y="19563"/>
                </a:lnTo>
                <a:lnTo>
                  <a:pt x="59006" y="20314"/>
                </a:lnTo>
                <a:lnTo>
                  <a:pt x="62118" y="21790"/>
                </a:lnTo>
                <a:lnTo>
                  <a:pt x="65217" y="23277"/>
                </a:lnTo>
                <a:lnTo>
                  <a:pt x="67769" y="25448"/>
                </a:lnTo>
                <a:lnTo>
                  <a:pt x="69775" y="28307"/>
                </a:lnTo>
                <a:lnTo>
                  <a:pt x="71780" y="31148"/>
                </a:lnTo>
                <a:lnTo>
                  <a:pt x="73281" y="34660"/>
                </a:lnTo>
                <a:lnTo>
                  <a:pt x="74231" y="38844"/>
                </a:lnTo>
                <a:lnTo>
                  <a:pt x="75185" y="43027"/>
                </a:lnTo>
                <a:lnTo>
                  <a:pt x="75653" y="47807"/>
                </a:lnTo>
                <a:lnTo>
                  <a:pt x="75653" y="58381"/>
                </a:lnTo>
                <a:lnTo>
                  <a:pt x="75135" y="62993"/>
                </a:lnTo>
                <a:lnTo>
                  <a:pt x="74080" y="67014"/>
                </a:lnTo>
                <a:lnTo>
                  <a:pt x="73026" y="71028"/>
                </a:lnTo>
                <a:lnTo>
                  <a:pt x="71452" y="74429"/>
                </a:lnTo>
                <a:lnTo>
                  <a:pt x="69382" y="77223"/>
                </a:lnTo>
                <a:lnTo>
                  <a:pt x="67298" y="80003"/>
                </a:lnTo>
                <a:lnTo>
                  <a:pt x="64745" y="82087"/>
                </a:lnTo>
                <a:lnTo>
                  <a:pt x="61710" y="83480"/>
                </a:lnTo>
                <a:lnTo>
                  <a:pt x="58676" y="84880"/>
                </a:lnTo>
                <a:lnTo>
                  <a:pt x="55219" y="85576"/>
                </a:lnTo>
                <a:lnTo>
                  <a:pt x="47105" y="85576"/>
                </a:lnTo>
                <a:lnTo>
                  <a:pt x="43447" y="84858"/>
                </a:lnTo>
                <a:lnTo>
                  <a:pt x="40347" y="83394"/>
                </a:lnTo>
                <a:lnTo>
                  <a:pt x="41442" y="105253"/>
                </a:lnTo>
                <a:lnTo>
                  <a:pt x="59043" y="105253"/>
                </a:lnTo>
                <a:lnTo>
                  <a:pt x="66539" y="103910"/>
                </a:lnTo>
                <a:lnTo>
                  <a:pt x="73040" y="101253"/>
                </a:lnTo>
                <a:lnTo>
                  <a:pt x="79541" y="98593"/>
                </a:lnTo>
                <a:lnTo>
                  <a:pt x="84952" y="94885"/>
                </a:lnTo>
                <a:lnTo>
                  <a:pt x="89308" y="90126"/>
                </a:lnTo>
                <a:lnTo>
                  <a:pt x="93665" y="85396"/>
                </a:lnTo>
                <a:lnTo>
                  <a:pt x="96940" y="79772"/>
                </a:lnTo>
                <a:lnTo>
                  <a:pt x="99151" y="73275"/>
                </a:lnTo>
                <a:lnTo>
                  <a:pt x="101361" y="66784"/>
                </a:lnTo>
                <a:lnTo>
                  <a:pt x="102466" y="59734"/>
                </a:lnTo>
                <a:lnTo>
                  <a:pt x="102466" y="44536"/>
                </a:lnTo>
                <a:lnTo>
                  <a:pt x="101537" y="37562"/>
                </a:lnTo>
                <a:lnTo>
                  <a:pt x="99697" y="31193"/>
                </a:lnTo>
                <a:lnTo>
                  <a:pt x="97840" y="24839"/>
                </a:lnTo>
                <a:lnTo>
                  <a:pt x="94909" y="19328"/>
                </a:lnTo>
                <a:lnTo>
                  <a:pt x="90845" y="14669"/>
                </a:lnTo>
                <a:lnTo>
                  <a:pt x="86791" y="10022"/>
                </a:lnTo>
                <a:lnTo>
                  <a:pt x="81560" y="6416"/>
                </a:lnTo>
                <a:lnTo>
                  <a:pt x="75171" y="3837"/>
                </a:lnTo>
                <a:lnTo>
                  <a:pt x="68770" y="1277"/>
                </a:lnTo>
                <a:lnTo>
                  <a:pt x="61023" y="0"/>
                </a:lnTo>
                <a:lnTo>
                  <a:pt x="43422" y="0"/>
                </a:lnTo>
                <a:lnTo>
                  <a:pt x="35930" y="1324"/>
                </a:lnTo>
                <a:lnTo>
                  <a:pt x="29465" y="3989"/>
                </a:lnTo>
                <a:lnTo>
                  <a:pt x="22999" y="6645"/>
                </a:lnTo>
                <a:lnTo>
                  <a:pt x="17589" y="10342"/>
                </a:lnTo>
                <a:lnTo>
                  <a:pt x="13197" y="15095"/>
                </a:lnTo>
                <a:lnTo>
                  <a:pt x="8816" y="19853"/>
                </a:lnTo>
                <a:lnTo>
                  <a:pt x="5525" y="25473"/>
                </a:lnTo>
                <a:lnTo>
                  <a:pt x="3314" y="31964"/>
                </a:lnTo>
                <a:lnTo>
                  <a:pt x="1093" y="38451"/>
                </a:lnTo>
                <a:lnTo>
                  <a:pt x="0" y="45490"/>
                </a:lnTo>
                <a:lnTo>
                  <a:pt x="0" y="60627"/>
                </a:lnTo>
                <a:lnTo>
                  <a:pt x="914" y="67600"/>
                </a:lnTo>
                <a:lnTo>
                  <a:pt x="2771" y="73991"/>
                </a:lnTo>
                <a:lnTo>
                  <a:pt x="4611" y="80384"/>
                </a:lnTo>
                <a:lnTo>
                  <a:pt x="7570" y="85896"/>
                </a:lnTo>
                <a:lnTo>
                  <a:pt x="11620" y="90519"/>
                </a:lnTo>
                <a:lnTo>
                  <a:pt x="15674" y="95140"/>
                </a:lnTo>
                <a:lnTo>
                  <a:pt x="20894" y="98748"/>
                </a:lnTo>
                <a:lnTo>
                  <a:pt x="27294" y="101337"/>
                </a:lnTo>
                <a:lnTo>
                  <a:pt x="28183" y="66344"/>
                </a:lnTo>
                <a:lnTo>
                  <a:pt x="27204" y="62200"/>
                </a:lnTo>
                <a:lnTo>
                  <a:pt x="26708" y="57426"/>
                </a:lnTo>
                <a:lnTo>
                  <a:pt x="26708" y="46793"/>
                </a:lnTo>
                <a:close/>
              </a:path>
              <a:path w="102466" h="105253">
                <a:moveTo>
                  <a:pt x="40347" y="83394"/>
                </a:moveTo>
                <a:lnTo>
                  <a:pt x="37249" y="81932"/>
                </a:lnTo>
                <a:lnTo>
                  <a:pt x="34686" y="79772"/>
                </a:lnTo>
                <a:lnTo>
                  <a:pt x="32677" y="76881"/>
                </a:lnTo>
                <a:lnTo>
                  <a:pt x="30671" y="74005"/>
                </a:lnTo>
                <a:lnTo>
                  <a:pt x="29174" y="70495"/>
                </a:lnTo>
                <a:lnTo>
                  <a:pt x="28183" y="66344"/>
                </a:lnTo>
                <a:lnTo>
                  <a:pt x="27294" y="101337"/>
                </a:lnTo>
                <a:lnTo>
                  <a:pt x="33681" y="103935"/>
                </a:lnTo>
                <a:lnTo>
                  <a:pt x="41442" y="105253"/>
                </a:lnTo>
                <a:lnTo>
                  <a:pt x="40347" y="83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14510" y="5600980"/>
            <a:ext cx="102463" cy="105253"/>
          </a:xfrm>
          <a:custGeom>
            <a:avLst/>
            <a:gdLst/>
            <a:ahLst/>
            <a:cxnLst/>
            <a:rect l="l" t="t" r="r" b="b"/>
            <a:pathLst>
              <a:path w="102463" h="105253">
                <a:moveTo>
                  <a:pt x="26708" y="46793"/>
                </a:moveTo>
                <a:lnTo>
                  <a:pt x="27241" y="42160"/>
                </a:lnTo>
                <a:lnTo>
                  <a:pt x="28334" y="38135"/>
                </a:lnTo>
                <a:lnTo>
                  <a:pt x="29411" y="34124"/>
                </a:lnTo>
                <a:lnTo>
                  <a:pt x="30999" y="30718"/>
                </a:lnTo>
                <a:lnTo>
                  <a:pt x="33069" y="27975"/>
                </a:lnTo>
                <a:lnTo>
                  <a:pt x="35167" y="25218"/>
                </a:lnTo>
                <a:lnTo>
                  <a:pt x="37720" y="23122"/>
                </a:lnTo>
                <a:lnTo>
                  <a:pt x="40741" y="21697"/>
                </a:lnTo>
                <a:lnTo>
                  <a:pt x="43775" y="20283"/>
                </a:lnTo>
                <a:lnTo>
                  <a:pt x="47242" y="19563"/>
                </a:lnTo>
                <a:lnTo>
                  <a:pt x="55346" y="19563"/>
                </a:lnTo>
                <a:lnTo>
                  <a:pt x="59004" y="20314"/>
                </a:lnTo>
                <a:lnTo>
                  <a:pt x="62114" y="21790"/>
                </a:lnTo>
                <a:lnTo>
                  <a:pt x="65213" y="23277"/>
                </a:lnTo>
                <a:lnTo>
                  <a:pt x="67765" y="25448"/>
                </a:lnTo>
                <a:lnTo>
                  <a:pt x="69775" y="28307"/>
                </a:lnTo>
                <a:lnTo>
                  <a:pt x="71780" y="31148"/>
                </a:lnTo>
                <a:lnTo>
                  <a:pt x="73277" y="34660"/>
                </a:lnTo>
                <a:lnTo>
                  <a:pt x="74231" y="38844"/>
                </a:lnTo>
                <a:lnTo>
                  <a:pt x="75185" y="43027"/>
                </a:lnTo>
                <a:lnTo>
                  <a:pt x="75667" y="47807"/>
                </a:lnTo>
                <a:lnTo>
                  <a:pt x="75667" y="58381"/>
                </a:lnTo>
                <a:lnTo>
                  <a:pt x="75131" y="62993"/>
                </a:lnTo>
                <a:lnTo>
                  <a:pt x="74080" y="67014"/>
                </a:lnTo>
                <a:lnTo>
                  <a:pt x="73026" y="71028"/>
                </a:lnTo>
                <a:lnTo>
                  <a:pt x="71462" y="74429"/>
                </a:lnTo>
                <a:lnTo>
                  <a:pt x="69378" y="77223"/>
                </a:lnTo>
                <a:lnTo>
                  <a:pt x="67308" y="80003"/>
                </a:lnTo>
                <a:lnTo>
                  <a:pt x="64756" y="82087"/>
                </a:lnTo>
                <a:lnTo>
                  <a:pt x="61710" y="83480"/>
                </a:lnTo>
                <a:lnTo>
                  <a:pt x="58672" y="84880"/>
                </a:lnTo>
                <a:lnTo>
                  <a:pt x="55219" y="85576"/>
                </a:lnTo>
                <a:lnTo>
                  <a:pt x="47105" y="85576"/>
                </a:lnTo>
                <a:lnTo>
                  <a:pt x="43447" y="84858"/>
                </a:lnTo>
                <a:lnTo>
                  <a:pt x="40349" y="83394"/>
                </a:lnTo>
                <a:lnTo>
                  <a:pt x="41438" y="105253"/>
                </a:lnTo>
                <a:lnTo>
                  <a:pt x="59043" y="105253"/>
                </a:lnTo>
                <a:lnTo>
                  <a:pt x="66549" y="103910"/>
                </a:lnTo>
                <a:lnTo>
                  <a:pt x="73036" y="101253"/>
                </a:lnTo>
                <a:lnTo>
                  <a:pt x="79541" y="98593"/>
                </a:lnTo>
                <a:lnTo>
                  <a:pt x="84949" y="94885"/>
                </a:lnTo>
                <a:lnTo>
                  <a:pt x="89305" y="90126"/>
                </a:lnTo>
                <a:lnTo>
                  <a:pt x="93661" y="85396"/>
                </a:lnTo>
                <a:lnTo>
                  <a:pt x="96940" y="79772"/>
                </a:lnTo>
                <a:lnTo>
                  <a:pt x="99161" y="73275"/>
                </a:lnTo>
                <a:lnTo>
                  <a:pt x="101357" y="66784"/>
                </a:lnTo>
                <a:lnTo>
                  <a:pt x="102463" y="59734"/>
                </a:lnTo>
                <a:lnTo>
                  <a:pt x="102463" y="44536"/>
                </a:lnTo>
                <a:lnTo>
                  <a:pt x="101537" y="37562"/>
                </a:lnTo>
                <a:lnTo>
                  <a:pt x="99708" y="31193"/>
                </a:lnTo>
                <a:lnTo>
                  <a:pt x="97854" y="24839"/>
                </a:lnTo>
                <a:lnTo>
                  <a:pt x="94907" y="19328"/>
                </a:lnTo>
                <a:lnTo>
                  <a:pt x="90841" y="14669"/>
                </a:lnTo>
                <a:lnTo>
                  <a:pt x="86791" y="10022"/>
                </a:lnTo>
                <a:lnTo>
                  <a:pt x="81561" y="6416"/>
                </a:lnTo>
                <a:lnTo>
                  <a:pt x="75171" y="3837"/>
                </a:lnTo>
                <a:lnTo>
                  <a:pt x="68770" y="1277"/>
                </a:lnTo>
                <a:lnTo>
                  <a:pt x="61023" y="0"/>
                </a:lnTo>
                <a:lnTo>
                  <a:pt x="43422" y="0"/>
                </a:lnTo>
                <a:lnTo>
                  <a:pt x="35928" y="1324"/>
                </a:lnTo>
                <a:lnTo>
                  <a:pt x="29465" y="3989"/>
                </a:lnTo>
                <a:lnTo>
                  <a:pt x="23011" y="6645"/>
                </a:lnTo>
                <a:lnTo>
                  <a:pt x="17589" y="10342"/>
                </a:lnTo>
                <a:lnTo>
                  <a:pt x="13194" y="15095"/>
                </a:lnTo>
                <a:lnTo>
                  <a:pt x="8812" y="19853"/>
                </a:lnTo>
                <a:lnTo>
                  <a:pt x="5525" y="25473"/>
                </a:lnTo>
                <a:lnTo>
                  <a:pt x="3315" y="31964"/>
                </a:lnTo>
                <a:lnTo>
                  <a:pt x="1104" y="38451"/>
                </a:lnTo>
                <a:lnTo>
                  <a:pt x="0" y="45490"/>
                </a:lnTo>
                <a:lnTo>
                  <a:pt x="0" y="60627"/>
                </a:lnTo>
                <a:lnTo>
                  <a:pt x="914" y="67600"/>
                </a:lnTo>
                <a:lnTo>
                  <a:pt x="2768" y="73991"/>
                </a:lnTo>
                <a:lnTo>
                  <a:pt x="4611" y="80384"/>
                </a:lnTo>
                <a:lnTo>
                  <a:pt x="7570" y="85896"/>
                </a:lnTo>
                <a:lnTo>
                  <a:pt x="11620" y="90519"/>
                </a:lnTo>
                <a:lnTo>
                  <a:pt x="15670" y="95140"/>
                </a:lnTo>
                <a:lnTo>
                  <a:pt x="20905" y="98748"/>
                </a:lnTo>
                <a:lnTo>
                  <a:pt x="27291" y="101337"/>
                </a:lnTo>
                <a:lnTo>
                  <a:pt x="28195" y="66344"/>
                </a:lnTo>
                <a:lnTo>
                  <a:pt x="27204" y="62200"/>
                </a:lnTo>
                <a:lnTo>
                  <a:pt x="26708" y="57426"/>
                </a:lnTo>
                <a:lnTo>
                  <a:pt x="26708" y="46793"/>
                </a:lnTo>
                <a:close/>
              </a:path>
              <a:path w="102463" h="105253">
                <a:moveTo>
                  <a:pt x="40349" y="83394"/>
                </a:moveTo>
                <a:lnTo>
                  <a:pt x="37263" y="81932"/>
                </a:lnTo>
                <a:lnTo>
                  <a:pt x="34696" y="79772"/>
                </a:lnTo>
                <a:lnTo>
                  <a:pt x="32677" y="76881"/>
                </a:lnTo>
                <a:lnTo>
                  <a:pt x="30671" y="74005"/>
                </a:lnTo>
                <a:lnTo>
                  <a:pt x="29170" y="70495"/>
                </a:lnTo>
                <a:lnTo>
                  <a:pt x="28195" y="66344"/>
                </a:lnTo>
                <a:lnTo>
                  <a:pt x="27291" y="101337"/>
                </a:lnTo>
                <a:lnTo>
                  <a:pt x="33681" y="103935"/>
                </a:lnTo>
                <a:lnTo>
                  <a:pt x="41438" y="105253"/>
                </a:lnTo>
                <a:lnTo>
                  <a:pt x="40349" y="83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27374" y="5602208"/>
            <a:ext cx="53910" cy="102351"/>
          </a:xfrm>
          <a:custGeom>
            <a:avLst/>
            <a:gdLst/>
            <a:ahLst/>
            <a:cxnLst/>
            <a:rect l="l" t="t" r="r" b="b"/>
            <a:pathLst>
              <a:path w="53910" h="102351">
                <a:moveTo>
                  <a:pt x="0" y="26661"/>
                </a:moveTo>
                <a:lnTo>
                  <a:pt x="0" y="30726"/>
                </a:lnTo>
                <a:lnTo>
                  <a:pt x="341" y="33958"/>
                </a:lnTo>
                <a:lnTo>
                  <a:pt x="2095" y="37345"/>
                </a:lnTo>
                <a:lnTo>
                  <a:pt x="4762" y="37137"/>
                </a:lnTo>
                <a:lnTo>
                  <a:pt x="7415" y="35993"/>
                </a:lnTo>
                <a:lnTo>
                  <a:pt x="27989" y="25077"/>
                </a:lnTo>
                <a:lnTo>
                  <a:pt x="27989" y="98694"/>
                </a:lnTo>
                <a:lnTo>
                  <a:pt x="29869" y="101400"/>
                </a:lnTo>
                <a:lnTo>
                  <a:pt x="33185" y="102157"/>
                </a:lnTo>
                <a:lnTo>
                  <a:pt x="36550" y="102351"/>
                </a:lnTo>
                <a:lnTo>
                  <a:pt x="45629" y="102340"/>
                </a:lnTo>
                <a:lnTo>
                  <a:pt x="48920" y="102071"/>
                </a:lnTo>
                <a:lnTo>
                  <a:pt x="52221" y="101304"/>
                </a:lnTo>
                <a:lnTo>
                  <a:pt x="53910" y="98694"/>
                </a:lnTo>
                <a:lnTo>
                  <a:pt x="53910" y="2941"/>
                </a:lnTo>
                <a:lnTo>
                  <a:pt x="53783" y="1915"/>
                </a:lnTo>
                <a:lnTo>
                  <a:pt x="51155" y="417"/>
                </a:lnTo>
                <a:lnTo>
                  <a:pt x="48463" y="151"/>
                </a:lnTo>
                <a:lnTo>
                  <a:pt x="44905" y="0"/>
                </a:lnTo>
                <a:lnTo>
                  <a:pt x="37388" y="49"/>
                </a:lnTo>
                <a:lnTo>
                  <a:pt x="31050" y="1332"/>
                </a:lnTo>
                <a:lnTo>
                  <a:pt x="3556" y="18150"/>
                </a:lnTo>
                <a:lnTo>
                  <a:pt x="241" y="23079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359472" y="5614473"/>
            <a:ext cx="27889" cy="90799"/>
          </a:xfrm>
          <a:custGeom>
            <a:avLst/>
            <a:gdLst/>
            <a:ahLst/>
            <a:cxnLst/>
            <a:rect l="l" t="t" r="r" b="b"/>
            <a:pathLst>
              <a:path w="27889" h="90799">
                <a:moveTo>
                  <a:pt x="27889" y="76554"/>
                </a:moveTo>
                <a:lnTo>
                  <a:pt x="27889" y="73883"/>
                </a:lnTo>
                <a:lnTo>
                  <a:pt x="27659" y="71629"/>
                </a:lnTo>
                <a:lnTo>
                  <a:pt x="26733" y="67892"/>
                </a:lnTo>
                <a:lnTo>
                  <a:pt x="23785" y="64101"/>
                </a:lnTo>
                <a:lnTo>
                  <a:pt x="20574" y="62824"/>
                </a:lnTo>
                <a:lnTo>
                  <a:pt x="16549" y="62104"/>
                </a:lnTo>
                <a:lnTo>
                  <a:pt x="11149" y="62104"/>
                </a:lnTo>
                <a:lnTo>
                  <a:pt x="8902" y="62345"/>
                </a:lnTo>
                <a:lnTo>
                  <a:pt x="5346" y="63295"/>
                </a:lnTo>
                <a:lnTo>
                  <a:pt x="1728" y="66384"/>
                </a:lnTo>
                <a:lnTo>
                  <a:pt x="598" y="69747"/>
                </a:lnTo>
                <a:lnTo>
                  <a:pt x="0" y="73883"/>
                </a:lnTo>
                <a:lnTo>
                  <a:pt x="0" y="79214"/>
                </a:lnTo>
                <a:lnTo>
                  <a:pt x="191" y="81432"/>
                </a:lnTo>
                <a:lnTo>
                  <a:pt x="990" y="85043"/>
                </a:lnTo>
                <a:lnTo>
                  <a:pt x="3898" y="88802"/>
                </a:lnTo>
                <a:lnTo>
                  <a:pt x="7114" y="90079"/>
                </a:lnTo>
                <a:lnTo>
                  <a:pt x="11149" y="90799"/>
                </a:lnTo>
                <a:lnTo>
                  <a:pt x="16549" y="90799"/>
                </a:lnTo>
                <a:lnTo>
                  <a:pt x="18795" y="90554"/>
                </a:lnTo>
                <a:lnTo>
                  <a:pt x="22353" y="89604"/>
                </a:lnTo>
                <a:lnTo>
                  <a:pt x="25970" y="86518"/>
                </a:lnTo>
                <a:lnTo>
                  <a:pt x="27190" y="83251"/>
                </a:lnTo>
                <a:lnTo>
                  <a:pt x="27889" y="79214"/>
                </a:lnTo>
                <a:lnTo>
                  <a:pt x="27889" y="76554"/>
                </a:lnTo>
                <a:close/>
              </a:path>
              <a:path w="27889" h="90799">
                <a:moveTo>
                  <a:pt x="27889" y="14526"/>
                </a:moveTo>
                <a:lnTo>
                  <a:pt x="27889" y="11790"/>
                </a:lnTo>
                <a:lnTo>
                  <a:pt x="27659" y="9522"/>
                </a:lnTo>
                <a:lnTo>
                  <a:pt x="26733" y="5843"/>
                </a:lnTo>
                <a:lnTo>
                  <a:pt x="23785" y="2085"/>
                </a:lnTo>
                <a:lnTo>
                  <a:pt x="20574" y="741"/>
                </a:lnTo>
                <a:lnTo>
                  <a:pt x="16549" y="0"/>
                </a:lnTo>
                <a:lnTo>
                  <a:pt x="11149" y="0"/>
                </a:lnTo>
                <a:lnTo>
                  <a:pt x="8902" y="245"/>
                </a:lnTo>
                <a:lnTo>
                  <a:pt x="5346" y="1253"/>
                </a:lnTo>
                <a:lnTo>
                  <a:pt x="1728" y="4356"/>
                </a:lnTo>
                <a:lnTo>
                  <a:pt x="598" y="7693"/>
                </a:lnTo>
                <a:lnTo>
                  <a:pt x="0" y="11790"/>
                </a:lnTo>
                <a:lnTo>
                  <a:pt x="0" y="17183"/>
                </a:lnTo>
                <a:lnTo>
                  <a:pt x="191" y="19390"/>
                </a:lnTo>
                <a:lnTo>
                  <a:pt x="990" y="22940"/>
                </a:lnTo>
                <a:lnTo>
                  <a:pt x="3898" y="26683"/>
                </a:lnTo>
                <a:lnTo>
                  <a:pt x="7114" y="27965"/>
                </a:lnTo>
                <a:lnTo>
                  <a:pt x="11149" y="28674"/>
                </a:lnTo>
                <a:lnTo>
                  <a:pt x="16549" y="28674"/>
                </a:lnTo>
                <a:lnTo>
                  <a:pt x="18795" y="28440"/>
                </a:lnTo>
                <a:lnTo>
                  <a:pt x="22353" y="27490"/>
                </a:lnTo>
                <a:lnTo>
                  <a:pt x="25970" y="24405"/>
                </a:lnTo>
                <a:lnTo>
                  <a:pt x="27190" y="21172"/>
                </a:lnTo>
                <a:lnTo>
                  <a:pt x="27889" y="17183"/>
                </a:lnTo>
                <a:lnTo>
                  <a:pt x="27889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453050" y="5600976"/>
            <a:ext cx="84787" cy="103054"/>
          </a:xfrm>
          <a:custGeom>
            <a:avLst/>
            <a:gdLst/>
            <a:ahLst/>
            <a:cxnLst/>
            <a:rect l="l" t="t" r="r" b="b"/>
            <a:pathLst>
              <a:path w="84787" h="103054">
                <a:moveTo>
                  <a:pt x="49367" y="69721"/>
                </a:moveTo>
                <a:lnTo>
                  <a:pt x="55295" y="65477"/>
                </a:lnTo>
                <a:lnTo>
                  <a:pt x="60199" y="61549"/>
                </a:lnTo>
                <a:lnTo>
                  <a:pt x="64047" y="57942"/>
                </a:lnTo>
                <a:lnTo>
                  <a:pt x="67906" y="54331"/>
                </a:lnTo>
                <a:lnTo>
                  <a:pt x="70956" y="50915"/>
                </a:lnTo>
                <a:lnTo>
                  <a:pt x="73206" y="47682"/>
                </a:lnTo>
                <a:lnTo>
                  <a:pt x="75437" y="44463"/>
                </a:lnTo>
                <a:lnTo>
                  <a:pt x="76989" y="41318"/>
                </a:lnTo>
                <a:lnTo>
                  <a:pt x="77853" y="38279"/>
                </a:lnTo>
                <a:lnTo>
                  <a:pt x="78717" y="35245"/>
                </a:lnTo>
                <a:lnTo>
                  <a:pt x="79134" y="32205"/>
                </a:lnTo>
                <a:lnTo>
                  <a:pt x="79134" y="24533"/>
                </a:lnTo>
                <a:lnTo>
                  <a:pt x="78322" y="20412"/>
                </a:lnTo>
                <a:lnTo>
                  <a:pt x="76709" y="16765"/>
                </a:lnTo>
                <a:lnTo>
                  <a:pt x="75096" y="13119"/>
                </a:lnTo>
                <a:lnTo>
                  <a:pt x="72669" y="10044"/>
                </a:lnTo>
                <a:lnTo>
                  <a:pt x="69443" y="7546"/>
                </a:lnTo>
                <a:lnTo>
                  <a:pt x="66207" y="5048"/>
                </a:lnTo>
                <a:lnTo>
                  <a:pt x="62233" y="3168"/>
                </a:lnTo>
                <a:lnTo>
                  <a:pt x="57481" y="1901"/>
                </a:lnTo>
                <a:lnTo>
                  <a:pt x="52732" y="629"/>
                </a:lnTo>
                <a:lnTo>
                  <a:pt x="47221" y="0"/>
                </a:lnTo>
                <a:lnTo>
                  <a:pt x="36144" y="0"/>
                </a:lnTo>
                <a:lnTo>
                  <a:pt x="31701" y="339"/>
                </a:lnTo>
                <a:lnTo>
                  <a:pt x="27647" y="1047"/>
                </a:lnTo>
                <a:lnTo>
                  <a:pt x="23597" y="1742"/>
                </a:lnTo>
                <a:lnTo>
                  <a:pt x="20041" y="2607"/>
                </a:lnTo>
                <a:lnTo>
                  <a:pt x="16971" y="3657"/>
                </a:lnTo>
                <a:lnTo>
                  <a:pt x="13906" y="4705"/>
                </a:lnTo>
                <a:lnTo>
                  <a:pt x="9464" y="6739"/>
                </a:lnTo>
                <a:lnTo>
                  <a:pt x="5601" y="9069"/>
                </a:lnTo>
                <a:lnTo>
                  <a:pt x="3647" y="11743"/>
                </a:lnTo>
                <a:lnTo>
                  <a:pt x="2933" y="14865"/>
                </a:lnTo>
                <a:lnTo>
                  <a:pt x="2782" y="18130"/>
                </a:lnTo>
                <a:lnTo>
                  <a:pt x="2884" y="22035"/>
                </a:lnTo>
                <a:lnTo>
                  <a:pt x="3265" y="24692"/>
                </a:lnTo>
                <a:lnTo>
                  <a:pt x="4571" y="27781"/>
                </a:lnTo>
                <a:lnTo>
                  <a:pt x="7203" y="28497"/>
                </a:lnTo>
                <a:lnTo>
                  <a:pt x="9806" y="27205"/>
                </a:lnTo>
                <a:lnTo>
                  <a:pt x="13068" y="25426"/>
                </a:lnTo>
                <a:lnTo>
                  <a:pt x="17412" y="23401"/>
                </a:lnTo>
                <a:lnTo>
                  <a:pt x="19991" y="22465"/>
                </a:lnTo>
                <a:lnTo>
                  <a:pt x="22950" y="21611"/>
                </a:lnTo>
                <a:lnTo>
                  <a:pt x="25923" y="20754"/>
                </a:lnTo>
                <a:lnTo>
                  <a:pt x="29325" y="20326"/>
                </a:lnTo>
                <a:lnTo>
                  <a:pt x="35777" y="20326"/>
                </a:lnTo>
                <a:lnTo>
                  <a:pt x="40017" y="21280"/>
                </a:lnTo>
                <a:lnTo>
                  <a:pt x="43574" y="22777"/>
                </a:lnTo>
                <a:lnTo>
                  <a:pt x="47105" y="26327"/>
                </a:lnTo>
                <a:lnTo>
                  <a:pt x="48362" y="29427"/>
                </a:lnTo>
                <a:lnTo>
                  <a:pt x="48668" y="32951"/>
                </a:lnTo>
                <a:lnTo>
                  <a:pt x="48388" y="36424"/>
                </a:lnTo>
                <a:lnTo>
                  <a:pt x="47271" y="40035"/>
                </a:lnTo>
                <a:lnTo>
                  <a:pt x="44870" y="43977"/>
                </a:lnTo>
                <a:lnTo>
                  <a:pt x="41518" y="48219"/>
                </a:lnTo>
                <a:lnTo>
                  <a:pt x="36640" y="53039"/>
                </a:lnTo>
                <a:lnTo>
                  <a:pt x="33540" y="55685"/>
                </a:lnTo>
                <a:lnTo>
                  <a:pt x="29782" y="58611"/>
                </a:lnTo>
                <a:lnTo>
                  <a:pt x="6541" y="77123"/>
                </a:lnTo>
                <a:lnTo>
                  <a:pt x="4218" y="79002"/>
                </a:lnTo>
                <a:lnTo>
                  <a:pt x="1842" y="81785"/>
                </a:lnTo>
                <a:lnTo>
                  <a:pt x="496" y="85396"/>
                </a:lnTo>
                <a:lnTo>
                  <a:pt x="104" y="88431"/>
                </a:lnTo>
                <a:lnTo>
                  <a:pt x="0" y="92516"/>
                </a:lnTo>
                <a:lnTo>
                  <a:pt x="154" y="96617"/>
                </a:lnTo>
                <a:lnTo>
                  <a:pt x="753" y="99345"/>
                </a:lnTo>
                <a:lnTo>
                  <a:pt x="2466" y="101909"/>
                </a:lnTo>
                <a:lnTo>
                  <a:pt x="5411" y="102916"/>
                </a:lnTo>
                <a:lnTo>
                  <a:pt x="8117" y="103054"/>
                </a:lnTo>
                <a:lnTo>
                  <a:pt x="80521" y="103054"/>
                </a:lnTo>
                <a:lnTo>
                  <a:pt x="82350" y="102532"/>
                </a:lnTo>
                <a:lnTo>
                  <a:pt x="84089" y="99954"/>
                </a:lnTo>
                <a:lnTo>
                  <a:pt x="84772" y="96372"/>
                </a:lnTo>
                <a:lnTo>
                  <a:pt x="84787" y="89687"/>
                </a:lnTo>
                <a:lnTo>
                  <a:pt x="84470" y="87087"/>
                </a:lnTo>
                <a:lnTo>
                  <a:pt x="83477" y="84452"/>
                </a:lnTo>
                <a:lnTo>
                  <a:pt x="80722" y="82919"/>
                </a:lnTo>
                <a:lnTo>
                  <a:pt x="31852" y="82919"/>
                </a:lnTo>
                <a:lnTo>
                  <a:pt x="49367" y="697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553293" y="5600980"/>
            <a:ext cx="102462" cy="105253"/>
          </a:xfrm>
          <a:custGeom>
            <a:avLst/>
            <a:gdLst/>
            <a:ahLst/>
            <a:cxnLst/>
            <a:rect l="l" t="t" r="r" b="b"/>
            <a:pathLst>
              <a:path w="102462" h="105253">
                <a:moveTo>
                  <a:pt x="26708" y="46793"/>
                </a:moveTo>
                <a:lnTo>
                  <a:pt x="27241" y="42160"/>
                </a:lnTo>
                <a:lnTo>
                  <a:pt x="28334" y="38135"/>
                </a:lnTo>
                <a:lnTo>
                  <a:pt x="29411" y="34124"/>
                </a:lnTo>
                <a:lnTo>
                  <a:pt x="30999" y="30718"/>
                </a:lnTo>
                <a:lnTo>
                  <a:pt x="33083" y="27975"/>
                </a:lnTo>
                <a:lnTo>
                  <a:pt x="35167" y="25218"/>
                </a:lnTo>
                <a:lnTo>
                  <a:pt x="37720" y="23122"/>
                </a:lnTo>
                <a:lnTo>
                  <a:pt x="40755" y="21697"/>
                </a:lnTo>
                <a:lnTo>
                  <a:pt x="43775" y="20283"/>
                </a:lnTo>
                <a:lnTo>
                  <a:pt x="47242" y="19563"/>
                </a:lnTo>
                <a:lnTo>
                  <a:pt x="55346" y="19563"/>
                </a:lnTo>
                <a:lnTo>
                  <a:pt x="59004" y="20314"/>
                </a:lnTo>
                <a:lnTo>
                  <a:pt x="62118" y="21790"/>
                </a:lnTo>
                <a:lnTo>
                  <a:pt x="65213" y="23277"/>
                </a:lnTo>
                <a:lnTo>
                  <a:pt x="67765" y="25448"/>
                </a:lnTo>
                <a:lnTo>
                  <a:pt x="69775" y="28307"/>
                </a:lnTo>
                <a:lnTo>
                  <a:pt x="71780" y="31148"/>
                </a:lnTo>
                <a:lnTo>
                  <a:pt x="73277" y="34660"/>
                </a:lnTo>
                <a:lnTo>
                  <a:pt x="74231" y="38844"/>
                </a:lnTo>
                <a:lnTo>
                  <a:pt x="75185" y="43027"/>
                </a:lnTo>
                <a:lnTo>
                  <a:pt x="75667" y="47807"/>
                </a:lnTo>
                <a:lnTo>
                  <a:pt x="75667" y="58381"/>
                </a:lnTo>
                <a:lnTo>
                  <a:pt x="75131" y="62993"/>
                </a:lnTo>
                <a:lnTo>
                  <a:pt x="74080" y="67014"/>
                </a:lnTo>
                <a:lnTo>
                  <a:pt x="73026" y="71028"/>
                </a:lnTo>
                <a:lnTo>
                  <a:pt x="71462" y="74429"/>
                </a:lnTo>
                <a:lnTo>
                  <a:pt x="69378" y="77223"/>
                </a:lnTo>
                <a:lnTo>
                  <a:pt x="67308" y="80003"/>
                </a:lnTo>
                <a:lnTo>
                  <a:pt x="64756" y="82087"/>
                </a:lnTo>
                <a:lnTo>
                  <a:pt x="61710" y="83480"/>
                </a:lnTo>
                <a:lnTo>
                  <a:pt x="58686" y="84880"/>
                </a:lnTo>
                <a:lnTo>
                  <a:pt x="55231" y="85576"/>
                </a:lnTo>
                <a:lnTo>
                  <a:pt x="47117" y="85576"/>
                </a:lnTo>
                <a:lnTo>
                  <a:pt x="43459" y="84858"/>
                </a:lnTo>
                <a:lnTo>
                  <a:pt x="40359" y="83394"/>
                </a:lnTo>
                <a:lnTo>
                  <a:pt x="41438" y="105253"/>
                </a:lnTo>
                <a:lnTo>
                  <a:pt x="59043" y="105253"/>
                </a:lnTo>
                <a:lnTo>
                  <a:pt x="66549" y="103910"/>
                </a:lnTo>
                <a:lnTo>
                  <a:pt x="73036" y="101253"/>
                </a:lnTo>
                <a:lnTo>
                  <a:pt x="79541" y="98593"/>
                </a:lnTo>
                <a:lnTo>
                  <a:pt x="84949" y="94885"/>
                </a:lnTo>
                <a:lnTo>
                  <a:pt x="89305" y="90126"/>
                </a:lnTo>
                <a:lnTo>
                  <a:pt x="93665" y="85396"/>
                </a:lnTo>
                <a:lnTo>
                  <a:pt x="96951" y="79772"/>
                </a:lnTo>
                <a:lnTo>
                  <a:pt x="99161" y="73275"/>
                </a:lnTo>
                <a:lnTo>
                  <a:pt x="101357" y="66784"/>
                </a:lnTo>
                <a:lnTo>
                  <a:pt x="102462" y="59734"/>
                </a:lnTo>
                <a:lnTo>
                  <a:pt x="102462" y="44536"/>
                </a:lnTo>
                <a:lnTo>
                  <a:pt x="101547" y="37562"/>
                </a:lnTo>
                <a:lnTo>
                  <a:pt x="99708" y="31193"/>
                </a:lnTo>
                <a:lnTo>
                  <a:pt x="97854" y="24839"/>
                </a:lnTo>
                <a:lnTo>
                  <a:pt x="94907" y="19328"/>
                </a:lnTo>
                <a:lnTo>
                  <a:pt x="90841" y="14669"/>
                </a:lnTo>
                <a:lnTo>
                  <a:pt x="86791" y="10022"/>
                </a:lnTo>
                <a:lnTo>
                  <a:pt x="81572" y="6416"/>
                </a:lnTo>
                <a:lnTo>
                  <a:pt x="75171" y="3837"/>
                </a:lnTo>
                <a:lnTo>
                  <a:pt x="68770" y="1277"/>
                </a:lnTo>
                <a:lnTo>
                  <a:pt x="61023" y="0"/>
                </a:lnTo>
                <a:lnTo>
                  <a:pt x="43422" y="0"/>
                </a:lnTo>
                <a:lnTo>
                  <a:pt x="35928" y="1324"/>
                </a:lnTo>
                <a:lnTo>
                  <a:pt x="29465" y="3989"/>
                </a:lnTo>
                <a:lnTo>
                  <a:pt x="23011" y="6645"/>
                </a:lnTo>
                <a:lnTo>
                  <a:pt x="17589" y="10342"/>
                </a:lnTo>
                <a:lnTo>
                  <a:pt x="13208" y="15095"/>
                </a:lnTo>
                <a:lnTo>
                  <a:pt x="8812" y="19853"/>
                </a:lnTo>
                <a:lnTo>
                  <a:pt x="5525" y="25473"/>
                </a:lnTo>
                <a:lnTo>
                  <a:pt x="3314" y="31964"/>
                </a:lnTo>
                <a:lnTo>
                  <a:pt x="1104" y="38451"/>
                </a:lnTo>
                <a:lnTo>
                  <a:pt x="0" y="45490"/>
                </a:lnTo>
                <a:lnTo>
                  <a:pt x="0" y="60627"/>
                </a:lnTo>
                <a:lnTo>
                  <a:pt x="914" y="67600"/>
                </a:lnTo>
                <a:lnTo>
                  <a:pt x="2768" y="73991"/>
                </a:lnTo>
                <a:lnTo>
                  <a:pt x="4611" y="80384"/>
                </a:lnTo>
                <a:lnTo>
                  <a:pt x="7570" y="85896"/>
                </a:lnTo>
                <a:lnTo>
                  <a:pt x="11620" y="90519"/>
                </a:lnTo>
                <a:lnTo>
                  <a:pt x="15670" y="95140"/>
                </a:lnTo>
                <a:lnTo>
                  <a:pt x="20905" y="98748"/>
                </a:lnTo>
                <a:lnTo>
                  <a:pt x="27291" y="101337"/>
                </a:lnTo>
                <a:lnTo>
                  <a:pt x="28195" y="66344"/>
                </a:lnTo>
                <a:lnTo>
                  <a:pt x="27204" y="62200"/>
                </a:lnTo>
                <a:lnTo>
                  <a:pt x="26708" y="57426"/>
                </a:lnTo>
                <a:lnTo>
                  <a:pt x="26708" y="46793"/>
                </a:lnTo>
                <a:close/>
              </a:path>
              <a:path w="102462" h="105253">
                <a:moveTo>
                  <a:pt x="40359" y="83394"/>
                </a:moveTo>
                <a:lnTo>
                  <a:pt x="37263" y="81932"/>
                </a:lnTo>
                <a:lnTo>
                  <a:pt x="34696" y="79772"/>
                </a:lnTo>
                <a:lnTo>
                  <a:pt x="32691" y="76881"/>
                </a:lnTo>
                <a:lnTo>
                  <a:pt x="30671" y="74005"/>
                </a:lnTo>
                <a:lnTo>
                  <a:pt x="29184" y="70495"/>
                </a:lnTo>
                <a:lnTo>
                  <a:pt x="28195" y="66344"/>
                </a:lnTo>
                <a:lnTo>
                  <a:pt x="27291" y="101337"/>
                </a:lnTo>
                <a:lnTo>
                  <a:pt x="33691" y="103935"/>
                </a:lnTo>
                <a:lnTo>
                  <a:pt x="41438" y="105253"/>
                </a:lnTo>
                <a:lnTo>
                  <a:pt x="40359" y="83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666156" y="5602208"/>
            <a:ext cx="53910" cy="102351"/>
          </a:xfrm>
          <a:custGeom>
            <a:avLst/>
            <a:gdLst/>
            <a:ahLst/>
            <a:cxnLst/>
            <a:rect l="l" t="t" r="r" b="b"/>
            <a:pathLst>
              <a:path w="53910" h="102351">
                <a:moveTo>
                  <a:pt x="0" y="26661"/>
                </a:moveTo>
                <a:lnTo>
                  <a:pt x="0" y="30726"/>
                </a:lnTo>
                <a:lnTo>
                  <a:pt x="341" y="33958"/>
                </a:lnTo>
                <a:lnTo>
                  <a:pt x="2095" y="37345"/>
                </a:lnTo>
                <a:lnTo>
                  <a:pt x="4762" y="37137"/>
                </a:lnTo>
                <a:lnTo>
                  <a:pt x="7429" y="35993"/>
                </a:lnTo>
                <a:lnTo>
                  <a:pt x="27989" y="25077"/>
                </a:lnTo>
                <a:lnTo>
                  <a:pt x="27989" y="98694"/>
                </a:lnTo>
                <a:lnTo>
                  <a:pt x="29869" y="101400"/>
                </a:lnTo>
                <a:lnTo>
                  <a:pt x="33185" y="102157"/>
                </a:lnTo>
                <a:lnTo>
                  <a:pt x="36550" y="102351"/>
                </a:lnTo>
                <a:lnTo>
                  <a:pt x="45643" y="102340"/>
                </a:lnTo>
                <a:lnTo>
                  <a:pt x="48920" y="102071"/>
                </a:lnTo>
                <a:lnTo>
                  <a:pt x="52221" y="101304"/>
                </a:lnTo>
                <a:lnTo>
                  <a:pt x="53910" y="98694"/>
                </a:lnTo>
                <a:lnTo>
                  <a:pt x="53910" y="2941"/>
                </a:lnTo>
                <a:lnTo>
                  <a:pt x="53783" y="1915"/>
                </a:lnTo>
                <a:lnTo>
                  <a:pt x="51155" y="417"/>
                </a:lnTo>
                <a:lnTo>
                  <a:pt x="48463" y="151"/>
                </a:lnTo>
                <a:lnTo>
                  <a:pt x="44905" y="0"/>
                </a:lnTo>
                <a:lnTo>
                  <a:pt x="37388" y="49"/>
                </a:lnTo>
                <a:lnTo>
                  <a:pt x="31064" y="1332"/>
                </a:lnTo>
                <a:lnTo>
                  <a:pt x="3567" y="18150"/>
                </a:lnTo>
                <a:lnTo>
                  <a:pt x="241" y="23079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744528" y="5603162"/>
            <a:ext cx="82386" cy="125196"/>
          </a:xfrm>
          <a:custGeom>
            <a:avLst/>
            <a:gdLst/>
            <a:ahLst/>
            <a:cxnLst/>
            <a:rect l="l" t="t" r="r" b="b"/>
            <a:pathLst>
              <a:path w="82386" h="125196">
                <a:moveTo>
                  <a:pt x="11861" y="0"/>
                </a:moveTo>
                <a:lnTo>
                  <a:pt x="9626" y="0"/>
                </a:lnTo>
                <a:lnTo>
                  <a:pt x="5943" y="2772"/>
                </a:lnTo>
                <a:lnTo>
                  <a:pt x="5435" y="7026"/>
                </a:lnTo>
                <a:lnTo>
                  <a:pt x="5435" y="63072"/>
                </a:lnTo>
                <a:lnTo>
                  <a:pt x="7505" y="66521"/>
                </a:lnTo>
                <a:lnTo>
                  <a:pt x="10770" y="66959"/>
                </a:lnTo>
                <a:lnTo>
                  <a:pt x="13550" y="66913"/>
                </a:lnTo>
                <a:lnTo>
                  <a:pt x="16318" y="66729"/>
                </a:lnTo>
                <a:lnTo>
                  <a:pt x="19176" y="66434"/>
                </a:lnTo>
                <a:lnTo>
                  <a:pt x="22186" y="66142"/>
                </a:lnTo>
                <a:lnTo>
                  <a:pt x="25487" y="65887"/>
                </a:lnTo>
                <a:lnTo>
                  <a:pt x="33983" y="65811"/>
                </a:lnTo>
                <a:lnTo>
                  <a:pt x="38023" y="66239"/>
                </a:lnTo>
                <a:lnTo>
                  <a:pt x="41299" y="67057"/>
                </a:lnTo>
                <a:lnTo>
                  <a:pt x="44554" y="67877"/>
                </a:lnTo>
                <a:lnTo>
                  <a:pt x="47191" y="69094"/>
                </a:lnTo>
                <a:lnTo>
                  <a:pt x="49212" y="70718"/>
                </a:lnTo>
                <a:lnTo>
                  <a:pt x="52642" y="74315"/>
                </a:lnTo>
                <a:lnTo>
                  <a:pt x="54367" y="78997"/>
                </a:lnTo>
                <a:lnTo>
                  <a:pt x="54787" y="81719"/>
                </a:lnTo>
                <a:lnTo>
                  <a:pt x="54787" y="88361"/>
                </a:lnTo>
                <a:lnTo>
                  <a:pt x="54216" y="91426"/>
                </a:lnTo>
                <a:lnTo>
                  <a:pt x="53060" y="93988"/>
                </a:lnTo>
                <a:lnTo>
                  <a:pt x="51918" y="96545"/>
                </a:lnTo>
                <a:lnTo>
                  <a:pt x="50280" y="98668"/>
                </a:lnTo>
                <a:lnTo>
                  <a:pt x="46061" y="102024"/>
                </a:lnTo>
                <a:lnTo>
                  <a:pt x="43484" y="103280"/>
                </a:lnTo>
                <a:lnTo>
                  <a:pt x="40449" y="104098"/>
                </a:lnTo>
                <a:lnTo>
                  <a:pt x="37414" y="104926"/>
                </a:lnTo>
                <a:lnTo>
                  <a:pt x="34048" y="105342"/>
                </a:lnTo>
                <a:lnTo>
                  <a:pt x="25944" y="105342"/>
                </a:lnTo>
                <a:lnTo>
                  <a:pt x="22175" y="104965"/>
                </a:lnTo>
                <a:lnTo>
                  <a:pt x="19037" y="104241"/>
                </a:lnTo>
                <a:lnTo>
                  <a:pt x="15911" y="103513"/>
                </a:lnTo>
                <a:lnTo>
                  <a:pt x="13309" y="102707"/>
                </a:lnTo>
                <a:lnTo>
                  <a:pt x="9143" y="100925"/>
                </a:lnTo>
                <a:lnTo>
                  <a:pt x="4964" y="98668"/>
                </a:lnTo>
                <a:lnTo>
                  <a:pt x="2274" y="98460"/>
                </a:lnTo>
                <a:lnTo>
                  <a:pt x="547" y="101160"/>
                </a:lnTo>
                <a:lnTo>
                  <a:pt x="64" y="104536"/>
                </a:lnTo>
                <a:lnTo>
                  <a:pt x="0" y="110818"/>
                </a:lnTo>
                <a:lnTo>
                  <a:pt x="151" y="113195"/>
                </a:lnTo>
                <a:lnTo>
                  <a:pt x="824" y="116560"/>
                </a:lnTo>
                <a:lnTo>
                  <a:pt x="2793" y="119145"/>
                </a:lnTo>
                <a:lnTo>
                  <a:pt x="5932" y="120636"/>
                </a:lnTo>
                <a:lnTo>
                  <a:pt x="10072" y="122097"/>
                </a:lnTo>
                <a:lnTo>
                  <a:pt x="12801" y="122759"/>
                </a:lnTo>
                <a:lnTo>
                  <a:pt x="15533" y="123430"/>
                </a:lnTo>
                <a:lnTo>
                  <a:pt x="18629" y="123998"/>
                </a:lnTo>
                <a:lnTo>
                  <a:pt x="22110" y="124477"/>
                </a:lnTo>
                <a:lnTo>
                  <a:pt x="25563" y="124952"/>
                </a:lnTo>
                <a:lnTo>
                  <a:pt x="29209" y="125196"/>
                </a:lnTo>
                <a:lnTo>
                  <a:pt x="40349" y="125196"/>
                </a:lnTo>
                <a:lnTo>
                  <a:pt x="47040" y="124246"/>
                </a:lnTo>
                <a:lnTo>
                  <a:pt x="53111" y="122378"/>
                </a:lnTo>
                <a:lnTo>
                  <a:pt x="59184" y="120524"/>
                </a:lnTo>
                <a:lnTo>
                  <a:pt x="64388" y="117781"/>
                </a:lnTo>
                <a:lnTo>
                  <a:pt x="68745" y="114170"/>
                </a:lnTo>
                <a:lnTo>
                  <a:pt x="73101" y="110563"/>
                </a:lnTo>
                <a:lnTo>
                  <a:pt x="76452" y="106125"/>
                </a:lnTo>
                <a:lnTo>
                  <a:pt x="78828" y="100864"/>
                </a:lnTo>
                <a:lnTo>
                  <a:pt x="81205" y="95619"/>
                </a:lnTo>
                <a:lnTo>
                  <a:pt x="82386" y="89607"/>
                </a:lnTo>
                <a:lnTo>
                  <a:pt x="82386" y="77058"/>
                </a:lnTo>
                <a:lnTo>
                  <a:pt x="81481" y="71960"/>
                </a:lnTo>
                <a:lnTo>
                  <a:pt x="79668" y="67532"/>
                </a:lnTo>
                <a:lnTo>
                  <a:pt x="77864" y="63103"/>
                </a:lnTo>
                <a:lnTo>
                  <a:pt x="75186" y="59359"/>
                </a:lnTo>
                <a:lnTo>
                  <a:pt x="71654" y="56325"/>
                </a:lnTo>
                <a:lnTo>
                  <a:pt x="68122" y="53286"/>
                </a:lnTo>
                <a:lnTo>
                  <a:pt x="63727" y="50994"/>
                </a:lnTo>
                <a:lnTo>
                  <a:pt x="58445" y="49446"/>
                </a:lnTo>
                <a:lnTo>
                  <a:pt x="53176" y="47886"/>
                </a:lnTo>
                <a:lnTo>
                  <a:pt x="47080" y="47105"/>
                </a:lnTo>
                <a:lnTo>
                  <a:pt x="35993" y="47152"/>
                </a:lnTo>
                <a:lnTo>
                  <a:pt x="31165" y="47346"/>
                </a:lnTo>
                <a:lnTo>
                  <a:pt x="27000" y="47578"/>
                </a:lnTo>
                <a:lnTo>
                  <a:pt x="27000" y="21272"/>
                </a:lnTo>
                <a:lnTo>
                  <a:pt x="70614" y="21272"/>
                </a:lnTo>
                <a:lnTo>
                  <a:pt x="72950" y="20444"/>
                </a:lnTo>
                <a:lnTo>
                  <a:pt x="74321" y="17075"/>
                </a:lnTo>
                <a:lnTo>
                  <a:pt x="74674" y="14381"/>
                </a:lnTo>
                <a:lnTo>
                  <a:pt x="74588" y="7016"/>
                </a:lnTo>
                <a:lnTo>
                  <a:pt x="74256" y="4295"/>
                </a:lnTo>
                <a:lnTo>
                  <a:pt x="73267" y="1555"/>
                </a:lnTo>
                <a:lnTo>
                  <a:pt x="70614" y="0"/>
                </a:lnTo>
                <a:lnTo>
                  <a:pt x="118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548003" y="5725379"/>
            <a:ext cx="1287767" cy="0"/>
          </a:xfrm>
          <a:custGeom>
            <a:avLst/>
            <a:gdLst/>
            <a:ahLst/>
            <a:cxnLst/>
            <a:rect l="l" t="t" r="r" b="b"/>
            <a:pathLst>
              <a:path w="1287767">
                <a:moveTo>
                  <a:pt x="0" y="0"/>
                </a:moveTo>
                <a:lnTo>
                  <a:pt x="1287767" y="0"/>
                </a:lnTo>
              </a:path>
            </a:pathLst>
          </a:custGeom>
          <a:ln w="115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794798" y="5580557"/>
            <a:ext cx="26115" cy="123948"/>
          </a:xfrm>
          <a:custGeom>
            <a:avLst/>
            <a:gdLst/>
            <a:ahLst/>
            <a:cxnLst/>
            <a:rect l="l" t="t" r="r" b="b"/>
            <a:pathLst>
              <a:path w="26115" h="123948">
                <a:moveTo>
                  <a:pt x="26115" y="120056"/>
                </a:moveTo>
                <a:lnTo>
                  <a:pt x="26115" y="3989"/>
                </a:lnTo>
                <a:lnTo>
                  <a:pt x="25045" y="1771"/>
                </a:lnTo>
                <a:lnTo>
                  <a:pt x="22351" y="731"/>
                </a:lnTo>
                <a:lnTo>
                  <a:pt x="19392" y="280"/>
                </a:lnTo>
                <a:lnTo>
                  <a:pt x="15634" y="0"/>
                </a:lnTo>
                <a:lnTo>
                  <a:pt x="8470" y="97"/>
                </a:lnTo>
                <a:lnTo>
                  <a:pt x="5184" y="464"/>
                </a:lnTo>
                <a:lnTo>
                  <a:pt x="1803" y="1365"/>
                </a:lnTo>
                <a:lnTo>
                  <a:pt x="0" y="3989"/>
                </a:lnTo>
                <a:lnTo>
                  <a:pt x="0" y="120056"/>
                </a:lnTo>
                <a:lnTo>
                  <a:pt x="1777" y="122692"/>
                </a:lnTo>
                <a:lnTo>
                  <a:pt x="5109" y="123569"/>
                </a:lnTo>
                <a:lnTo>
                  <a:pt x="8460" y="123948"/>
                </a:lnTo>
                <a:lnTo>
                  <a:pt x="17744" y="123948"/>
                </a:lnTo>
                <a:lnTo>
                  <a:pt x="21046" y="123569"/>
                </a:lnTo>
                <a:lnTo>
                  <a:pt x="24335" y="122692"/>
                </a:lnTo>
                <a:lnTo>
                  <a:pt x="26115" y="120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841066" y="5578944"/>
            <a:ext cx="83577" cy="127281"/>
          </a:xfrm>
          <a:custGeom>
            <a:avLst/>
            <a:gdLst/>
            <a:ahLst/>
            <a:cxnLst/>
            <a:rect l="l" t="t" r="r" b="b"/>
            <a:pathLst>
              <a:path w="83577" h="127281">
                <a:moveTo>
                  <a:pt x="34199" y="22051"/>
                </a:moveTo>
                <a:lnTo>
                  <a:pt x="38073" y="20466"/>
                </a:lnTo>
                <a:lnTo>
                  <a:pt x="42660" y="19465"/>
                </a:lnTo>
                <a:lnTo>
                  <a:pt x="49126" y="19465"/>
                </a:lnTo>
                <a:lnTo>
                  <a:pt x="52452" y="19890"/>
                </a:lnTo>
                <a:lnTo>
                  <a:pt x="55486" y="20758"/>
                </a:lnTo>
                <a:lnTo>
                  <a:pt x="58511" y="21600"/>
                </a:lnTo>
                <a:lnTo>
                  <a:pt x="61174" y="22553"/>
                </a:lnTo>
                <a:lnTo>
                  <a:pt x="65811" y="24639"/>
                </a:lnTo>
                <a:lnTo>
                  <a:pt x="69329" y="26503"/>
                </a:lnTo>
                <a:lnTo>
                  <a:pt x="72784" y="27832"/>
                </a:lnTo>
                <a:lnTo>
                  <a:pt x="75514" y="25452"/>
                </a:lnTo>
                <a:lnTo>
                  <a:pt x="76010" y="22320"/>
                </a:lnTo>
                <a:lnTo>
                  <a:pt x="76161" y="19504"/>
                </a:lnTo>
                <a:lnTo>
                  <a:pt x="76161" y="16017"/>
                </a:lnTo>
                <a:lnTo>
                  <a:pt x="75985" y="12416"/>
                </a:lnTo>
                <a:lnTo>
                  <a:pt x="75347" y="9465"/>
                </a:lnTo>
                <a:lnTo>
                  <a:pt x="73126" y="6771"/>
                </a:lnTo>
                <a:lnTo>
                  <a:pt x="69724" y="5040"/>
                </a:lnTo>
                <a:lnTo>
                  <a:pt x="65344" y="3219"/>
                </a:lnTo>
                <a:lnTo>
                  <a:pt x="62701" y="2462"/>
                </a:lnTo>
                <a:lnTo>
                  <a:pt x="60058" y="1710"/>
                </a:lnTo>
                <a:lnTo>
                  <a:pt x="57240" y="1098"/>
                </a:lnTo>
                <a:lnTo>
                  <a:pt x="54204" y="659"/>
                </a:lnTo>
                <a:lnTo>
                  <a:pt x="51155" y="219"/>
                </a:lnTo>
                <a:lnTo>
                  <a:pt x="48131" y="0"/>
                </a:lnTo>
                <a:lnTo>
                  <a:pt x="39229" y="0"/>
                </a:lnTo>
                <a:lnTo>
                  <a:pt x="33667" y="720"/>
                </a:lnTo>
                <a:lnTo>
                  <a:pt x="28436" y="2171"/>
                </a:lnTo>
                <a:lnTo>
                  <a:pt x="23191" y="3636"/>
                </a:lnTo>
                <a:lnTo>
                  <a:pt x="18644" y="5829"/>
                </a:lnTo>
                <a:lnTo>
                  <a:pt x="14781" y="8784"/>
                </a:lnTo>
                <a:lnTo>
                  <a:pt x="10922" y="11732"/>
                </a:lnTo>
                <a:lnTo>
                  <a:pt x="7862" y="15426"/>
                </a:lnTo>
                <a:lnTo>
                  <a:pt x="5576" y="19890"/>
                </a:lnTo>
                <a:lnTo>
                  <a:pt x="3315" y="24368"/>
                </a:lnTo>
                <a:lnTo>
                  <a:pt x="2170" y="29538"/>
                </a:lnTo>
                <a:lnTo>
                  <a:pt x="2170" y="40554"/>
                </a:lnTo>
                <a:lnTo>
                  <a:pt x="2959" y="44954"/>
                </a:lnTo>
                <a:lnTo>
                  <a:pt x="4546" y="48625"/>
                </a:lnTo>
                <a:lnTo>
                  <a:pt x="6123" y="52308"/>
                </a:lnTo>
                <a:lnTo>
                  <a:pt x="8178" y="55483"/>
                </a:lnTo>
                <a:lnTo>
                  <a:pt x="10731" y="58176"/>
                </a:lnTo>
                <a:lnTo>
                  <a:pt x="13272" y="60872"/>
                </a:lnTo>
                <a:lnTo>
                  <a:pt x="16142" y="63177"/>
                </a:lnTo>
                <a:lnTo>
                  <a:pt x="19382" y="65114"/>
                </a:lnTo>
                <a:lnTo>
                  <a:pt x="22608" y="67043"/>
                </a:lnTo>
                <a:lnTo>
                  <a:pt x="25944" y="68760"/>
                </a:lnTo>
                <a:lnTo>
                  <a:pt x="29361" y="70275"/>
                </a:lnTo>
                <a:lnTo>
                  <a:pt x="32802" y="71799"/>
                </a:lnTo>
                <a:lnTo>
                  <a:pt x="36132" y="73253"/>
                </a:lnTo>
                <a:lnTo>
                  <a:pt x="39370" y="74603"/>
                </a:lnTo>
                <a:lnTo>
                  <a:pt x="42584" y="75971"/>
                </a:lnTo>
                <a:lnTo>
                  <a:pt x="45478" y="77421"/>
                </a:lnTo>
                <a:lnTo>
                  <a:pt x="48019" y="78969"/>
                </a:lnTo>
                <a:lnTo>
                  <a:pt x="50547" y="80531"/>
                </a:lnTo>
                <a:lnTo>
                  <a:pt x="54204" y="84301"/>
                </a:lnTo>
                <a:lnTo>
                  <a:pt x="56567" y="88679"/>
                </a:lnTo>
                <a:lnTo>
                  <a:pt x="56567" y="91473"/>
                </a:lnTo>
                <a:lnTo>
                  <a:pt x="56109" y="96055"/>
                </a:lnTo>
                <a:lnTo>
                  <a:pt x="54255" y="99983"/>
                </a:lnTo>
                <a:lnTo>
                  <a:pt x="51180" y="102960"/>
                </a:lnTo>
                <a:lnTo>
                  <a:pt x="47307" y="105314"/>
                </a:lnTo>
                <a:lnTo>
                  <a:pt x="42292" y="106776"/>
                </a:lnTo>
                <a:lnTo>
                  <a:pt x="39460" y="107143"/>
                </a:lnTo>
                <a:lnTo>
                  <a:pt x="31471" y="107143"/>
                </a:lnTo>
                <a:lnTo>
                  <a:pt x="27241" y="106621"/>
                </a:lnTo>
                <a:lnTo>
                  <a:pt x="23583" y="105570"/>
                </a:lnTo>
                <a:lnTo>
                  <a:pt x="19926" y="104522"/>
                </a:lnTo>
                <a:lnTo>
                  <a:pt x="16775" y="103374"/>
                </a:lnTo>
                <a:lnTo>
                  <a:pt x="14137" y="102106"/>
                </a:lnTo>
                <a:lnTo>
                  <a:pt x="11494" y="100836"/>
                </a:lnTo>
                <a:lnTo>
                  <a:pt x="7656" y="98640"/>
                </a:lnTo>
                <a:lnTo>
                  <a:pt x="3757" y="97067"/>
                </a:lnTo>
                <a:lnTo>
                  <a:pt x="1130" y="98535"/>
                </a:lnTo>
                <a:lnTo>
                  <a:pt x="316" y="101243"/>
                </a:lnTo>
                <a:lnTo>
                  <a:pt x="64" y="103911"/>
                </a:lnTo>
                <a:lnTo>
                  <a:pt x="0" y="110422"/>
                </a:lnTo>
                <a:lnTo>
                  <a:pt x="180" y="112665"/>
                </a:lnTo>
                <a:lnTo>
                  <a:pt x="904" y="115765"/>
                </a:lnTo>
                <a:lnTo>
                  <a:pt x="3225" y="118595"/>
                </a:lnTo>
                <a:lnTo>
                  <a:pt x="6581" y="120618"/>
                </a:lnTo>
                <a:lnTo>
                  <a:pt x="10937" y="122731"/>
                </a:lnTo>
                <a:lnTo>
                  <a:pt x="13841" y="123706"/>
                </a:lnTo>
                <a:lnTo>
                  <a:pt x="16739" y="124693"/>
                </a:lnTo>
                <a:lnTo>
                  <a:pt x="20091" y="125535"/>
                </a:lnTo>
                <a:lnTo>
                  <a:pt x="23889" y="126230"/>
                </a:lnTo>
                <a:lnTo>
                  <a:pt x="27673" y="126925"/>
                </a:lnTo>
                <a:lnTo>
                  <a:pt x="31776" y="127281"/>
                </a:lnTo>
                <a:lnTo>
                  <a:pt x="42725" y="127281"/>
                </a:lnTo>
                <a:lnTo>
                  <a:pt x="48855" y="126450"/>
                </a:lnTo>
                <a:lnTo>
                  <a:pt x="54597" y="124801"/>
                </a:lnTo>
                <a:lnTo>
                  <a:pt x="60340" y="123156"/>
                </a:lnTo>
                <a:lnTo>
                  <a:pt x="65344" y="120704"/>
                </a:lnTo>
                <a:lnTo>
                  <a:pt x="69620" y="117450"/>
                </a:lnTo>
                <a:lnTo>
                  <a:pt x="73915" y="114181"/>
                </a:lnTo>
                <a:lnTo>
                  <a:pt x="77306" y="110120"/>
                </a:lnTo>
                <a:lnTo>
                  <a:pt x="79819" y="105242"/>
                </a:lnTo>
                <a:lnTo>
                  <a:pt x="82321" y="100364"/>
                </a:lnTo>
                <a:lnTo>
                  <a:pt x="83577" y="94691"/>
                </a:lnTo>
                <a:lnTo>
                  <a:pt x="83577" y="83296"/>
                </a:lnTo>
                <a:lnTo>
                  <a:pt x="82792" y="79009"/>
                </a:lnTo>
                <a:lnTo>
                  <a:pt x="81205" y="75363"/>
                </a:lnTo>
                <a:lnTo>
                  <a:pt x="79617" y="71727"/>
                </a:lnTo>
                <a:lnTo>
                  <a:pt x="77533" y="68566"/>
                </a:lnTo>
                <a:lnTo>
                  <a:pt x="74970" y="65869"/>
                </a:lnTo>
                <a:lnTo>
                  <a:pt x="72388" y="63177"/>
                </a:lnTo>
                <a:lnTo>
                  <a:pt x="69469" y="60872"/>
                </a:lnTo>
                <a:lnTo>
                  <a:pt x="66168" y="58931"/>
                </a:lnTo>
                <a:lnTo>
                  <a:pt x="62866" y="56992"/>
                </a:lnTo>
                <a:lnTo>
                  <a:pt x="59500" y="55274"/>
                </a:lnTo>
                <a:lnTo>
                  <a:pt x="56084" y="53759"/>
                </a:lnTo>
                <a:lnTo>
                  <a:pt x="52642" y="52236"/>
                </a:lnTo>
                <a:lnTo>
                  <a:pt x="49287" y="50796"/>
                </a:lnTo>
                <a:lnTo>
                  <a:pt x="45986" y="49432"/>
                </a:lnTo>
                <a:lnTo>
                  <a:pt x="42684" y="48078"/>
                </a:lnTo>
                <a:lnTo>
                  <a:pt x="39740" y="46612"/>
                </a:lnTo>
                <a:lnTo>
                  <a:pt x="37133" y="45064"/>
                </a:lnTo>
                <a:lnTo>
                  <a:pt x="34531" y="43517"/>
                </a:lnTo>
                <a:lnTo>
                  <a:pt x="30913" y="39748"/>
                </a:lnTo>
                <a:lnTo>
                  <a:pt x="28587" y="35392"/>
                </a:lnTo>
                <a:lnTo>
                  <a:pt x="28587" y="30834"/>
                </a:lnTo>
                <a:lnTo>
                  <a:pt x="29617" y="27453"/>
                </a:lnTo>
                <a:lnTo>
                  <a:pt x="31370" y="24390"/>
                </a:lnTo>
                <a:lnTo>
                  <a:pt x="34199" y="22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938630" y="5665557"/>
            <a:ext cx="34229" cy="123787"/>
          </a:xfrm>
          <a:custGeom>
            <a:avLst/>
            <a:gdLst/>
            <a:ahLst/>
            <a:cxnLst/>
            <a:rect l="l" t="t" r="r" b="b"/>
            <a:pathLst>
              <a:path w="34229" h="123787">
                <a:moveTo>
                  <a:pt x="33375" y="36907"/>
                </a:moveTo>
                <a:lnTo>
                  <a:pt x="34167" y="37168"/>
                </a:lnTo>
                <a:lnTo>
                  <a:pt x="34229" y="8366"/>
                </a:lnTo>
                <a:lnTo>
                  <a:pt x="31711" y="4572"/>
                </a:lnTo>
                <a:lnTo>
                  <a:pt x="29933" y="0"/>
                </a:lnTo>
                <a:lnTo>
                  <a:pt x="33375" y="36907"/>
                </a:lnTo>
                <a:close/>
              </a:path>
              <a:path w="34229" h="123787">
                <a:moveTo>
                  <a:pt x="76250" y="16635"/>
                </a:moveTo>
                <a:lnTo>
                  <a:pt x="71970" y="18903"/>
                </a:lnTo>
                <a:lnTo>
                  <a:pt x="66625" y="20048"/>
                </a:lnTo>
                <a:lnTo>
                  <a:pt x="53834" y="20048"/>
                </a:lnTo>
                <a:lnTo>
                  <a:pt x="48527" y="19051"/>
                </a:lnTo>
                <a:lnTo>
                  <a:pt x="44311" y="17063"/>
                </a:lnTo>
                <a:lnTo>
                  <a:pt x="40092" y="15062"/>
                </a:lnTo>
                <a:lnTo>
                  <a:pt x="36730" y="12171"/>
                </a:lnTo>
                <a:lnTo>
                  <a:pt x="34229" y="8366"/>
                </a:lnTo>
                <a:lnTo>
                  <a:pt x="34167" y="37168"/>
                </a:lnTo>
                <a:lnTo>
                  <a:pt x="45919" y="39794"/>
                </a:lnTo>
                <a:lnTo>
                  <a:pt x="59435" y="40676"/>
                </a:lnTo>
                <a:lnTo>
                  <a:pt x="61258" y="40660"/>
                </a:lnTo>
                <a:lnTo>
                  <a:pt x="74476" y="39425"/>
                </a:lnTo>
                <a:lnTo>
                  <a:pt x="86108" y="36244"/>
                </a:lnTo>
                <a:lnTo>
                  <a:pt x="93775" y="33293"/>
                </a:lnTo>
                <a:lnTo>
                  <a:pt x="100227" y="29027"/>
                </a:lnTo>
                <a:lnTo>
                  <a:pt x="105436" y="23428"/>
                </a:lnTo>
                <a:lnTo>
                  <a:pt x="110642" y="17830"/>
                </a:lnTo>
                <a:lnTo>
                  <a:pt x="114566" y="11002"/>
                </a:lnTo>
                <a:lnTo>
                  <a:pt x="117208" y="2951"/>
                </a:lnTo>
                <a:lnTo>
                  <a:pt x="120321" y="-11019"/>
                </a:lnTo>
                <a:lnTo>
                  <a:pt x="121157" y="-24392"/>
                </a:lnTo>
                <a:lnTo>
                  <a:pt x="121126" y="-27279"/>
                </a:lnTo>
                <a:lnTo>
                  <a:pt x="120024" y="-40556"/>
                </a:lnTo>
                <a:lnTo>
                  <a:pt x="117359" y="-52091"/>
                </a:lnTo>
                <a:lnTo>
                  <a:pt x="114806" y="-59918"/>
                </a:lnTo>
                <a:lnTo>
                  <a:pt x="111062" y="-66384"/>
                </a:lnTo>
                <a:lnTo>
                  <a:pt x="106084" y="-71517"/>
                </a:lnTo>
                <a:lnTo>
                  <a:pt x="101090" y="-76654"/>
                </a:lnTo>
                <a:lnTo>
                  <a:pt x="94907" y="-80445"/>
                </a:lnTo>
                <a:lnTo>
                  <a:pt x="87480" y="-82908"/>
                </a:lnTo>
                <a:lnTo>
                  <a:pt x="75238" y="-85725"/>
                </a:lnTo>
                <a:lnTo>
                  <a:pt x="61822" y="-86619"/>
                </a:lnTo>
                <a:lnTo>
                  <a:pt x="59895" y="-86600"/>
                </a:lnTo>
                <a:lnTo>
                  <a:pt x="46666" y="-85355"/>
                </a:lnTo>
                <a:lnTo>
                  <a:pt x="35063" y="-82155"/>
                </a:lnTo>
                <a:lnTo>
                  <a:pt x="27381" y="-79178"/>
                </a:lnTo>
                <a:lnTo>
                  <a:pt x="20929" y="-74898"/>
                </a:lnTo>
                <a:lnTo>
                  <a:pt x="15735" y="-69335"/>
                </a:lnTo>
                <a:lnTo>
                  <a:pt x="10515" y="-63762"/>
                </a:lnTo>
                <a:lnTo>
                  <a:pt x="6591" y="-56995"/>
                </a:lnTo>
                <a:lnTo>
                  <a:pt x="3948" y="-49053"/>
                </a:lnTo>
                <a:lnTo>
                  <a:pt x="867" y="-35534"/>
                </a:lnTo>
                <a:lnTo>
                  <a:pt x="0" y="-22222"/>
                </a:lnTo>
                <a:lnTo>
                  <a:pt x="40" y="-18868"/>
                </a:lnTo>
                <a:lnTo>
                  <a:pt x="1128" y="-5605"/>
                </a:lnTo>
                <a:lnTo>
                  <a:pt x="3707" y="5904"/>
                </a:lnTo>
                <a:lnTo>
                  <a:pt x="6184" y="13806"/>
                </a:lnTo>
                <a:lnTo>
                  <a:pt x="9892" y="20344"/>
                </a:lnTo>
                <a:lnTo>
                  <a:pt x="14834" y="25466"/>
                </a:lnTo>
                <a:lnTo>
                  <a:pt x="19773" y="30585"/>
                </a:lnTo>
                <a:lnTo>
                  <a:pt x="25958" y="34405"/>
                </a:lnTo>
                <a:lnTo>
                  <a:pt x="33375" y="36907"/>
                </a:lnTo>
                <a:lnTo>
                  <a:pt x="29933" y="0"/>
                </a:lnTo>
                <a:lnTo>
                  <a:pt x="28878" y="-5353"/>
                </a:lnTo>
                <a:lnTo>
                  <a:pt x="27828" y="-10709"/>
                </a:lnTo>
                <a:lnTo>
                  <a:pt x="27306" y="-16736"/>
                </a:lnTo>
                <a:lnTo>
                  <a:pt x="27306" y="-29206"/>
                </a:lnTo>
                <a:lnTo>
                  <a:pt x="27838" y="-34674"/>
                </a:lnTo>
                <a:lnTo>
                  <a:pt x="28929" y="-39829"/>
                </a:lnTo>
                <a:lnTo>
                  <a:pt x="30024" y="-45003"/>
                </a:lnTo>
                <a:lnTo>
                  <a:pt x="31878" y="-49503"/>
                </a:lnTo>
                <a:lnTo>
                  <a:pt x="34519" y="-53370"/>
                </a:lnTo>
                <a:lnTo>
                  <a:pt x="37147" y="-57236"/>
                </a:lnTo>
                <a:lnTo>
                  <a:pt x="40614" y="-60321"/>
                </a:lnTo>
                <a:lnTo>
                  <a:pt x="44905" y="-62628"/>
                </a:lnTo>
                <a:lnTo>
                  <a:pt x="49187" y="-64943"/>
                </a:lnTo>
                <a:lnTo>
                  <a:pt x="54521" y="-66088"/>
                </a:lnTo>
                <a:lnTo>
                  <a:pt x="67247" y="-66088"/>
                </a:lnTo>
                <a:lnTo>
                  <a:pt x="72528" y="-65065"/>
                </a:lnTo>
                <a:lnTo>
                  <a:pt x="76748" y="-63007"/>
                </a:lnTo>
                <a:lnTo>
                  <a:pt x="80963" y="-60944"/>
                </a:lnTo>
                <a:lnTo>
                  <a:pt x="84354" y="-58042"/>
                </a:lnTo>
                <a:lnTo>
                  <a:pt x="86893" y="-54287"/>
                </a:lnTo>
                <a:lnTo>
                  <a:pt x="89420" y="-50504"/>
                </a:lnTo>
                <a:lnTo>
                  <a:pt x="91224" y="-45979"/>
                </a:lnTo>
                <a:lnTo>
                  <a:pt x="92278" y="-40686"/>
                </a:lnTo>
                <a:lnTo>
                  <a:pt x="93333" y="-35406"/>
                </a:lnTo>
                <a:lnTo>
                  <a:pt x="93865" y="-29527"/>
                </a:lnTo>
                <a:lnTo>
                  <a:pt x="93865" y="-17183"/>
                </a:lnTo>
                <a:lnTo>
                  <a:pt x="93318" y="-11635"/>
                </a:lnTo>
                <a:lnTo>
                  <a:pt x="92228" y="-6404"/>
                </a:lnTo>
                <a:lnTo>
                  <a:pt x="91137" y="-1184"/>
                </a:lnTo>
                <a:lnTo>
                  <a:pt x="89279" y="3402"/>
                </a:lnTo>
                <a:lnTo>
                  <a:pt x="86652" y="7315"/>
                </a:lnTo>
                <a:lnTo>
                  <a:pt x="84009" y="11243"/>
                </a:lnTo>
                <a:lnTo>
                  <a:pt x="80542" y="14342"/>
                </a:lnTo>
                <a:lnTo>
                  <a:pt x="76250" y="16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116552" y="5602648"/>
            <a:ext cx="104853" cy="124379"/>
          </a:xfrm>
          <a:custGeom>
            <a:avLst/>
            <a:gdLst/>
            <a:ahLst/>
            <a:cxnLst/>
            <a:rect l="l" t="t" r="r" b="b"/>
            <a:pathLst>
              <a:path w="104853" h="124379">
                <a:moveTo>
                  <a:pt x="104853" y="94740"/>
                </a:moveTo>
                <a:lnTo>
                  <a:pt x="104853" y="87961"/>
                </a:lnTo>
                <a:lnTo>
                  <a:pt x="104458" y="85410"/>
                </a:lnTo>
                <a:lnTo>
                  <a:pt x="103673" y="83861"/>
                </a:lnTo>
                <a:lnTo>
                  <a:pt x="100905" y="81532"/>
                </a:lnTo>
                <a:lnTo>
                  <a:pt x="83988" y="81532"/>
                </a:lnTo>
                <a:lnTo>
                  <a:pt x="83988" y="4599"/>
                </a:lnTo>
                <a:lnTo>
                  <a:pt x="83235" y="2501"/>
                </a:lnTo>
                <a:lnTo>
                  <a:pt x="80467" y="1075"/>
                </a:lnTo>
                <a:lnTo>
                  <a:pt x="77231" y="416"/>
                </a:lnTo>
                <a:lnTo>
                  <a:pt x="72429" y="39"/>
                </a:lnTo>
                <a:lnTo>
                  <a:pt x="59806" y="0"/>
                </a:lnTo>
                <a:lnTo>
                  <a:pt x="55336" y="255"/>
                </a:lnTo>
                <a:lnTo>
                  <a:pt x="51829" y="855"/>
                </a:lnTo>
                <a:lnTo>
                  <a:pt x="58752" y="21506"/>
                </a:lnTo>
                <a:lnTo>
                  <a:pt x="58954" y="21506"/>
                </a:lnTo>
                <a:lnTo>
                  <a:pt x="58954" y="81532"/>
                </a:lnTo>
                <a:lnTo>
                  <a:pt x="22266" y="81532"/>
                </a:lnTo>
                <a:lnTo>
                  <a:pt x="46102" y="3942"/>
                </a:lnTo>
                <a:lnTo>
                  <a:pt x="5054" y="71949"/>
                </a:lnTo>
                <a:lnTo>
                  <a:pt x="3341" y="75203"/>
                </a:lnTo>
                <a:lnTo>
                  <a:pt x="2020" y="77993"/>
                </a:lnTo>
                <a:lnTo>
                  <a:pt x="1094" y="80859"/>
                </a:lnTo>
                <a:lnTo>
                  <a:pt x="421" y="83836"/>
                </a:lnTo>
                <a:lnTo>
                  <a:pt x="90" y="87007"/>
                </a:lnTo>
                <a:lnTo>
                  <a:pt x="0" y="90853"/>
                </a:lnTo>
                <a:lnTo>
                  <a:pt x="130" y="94949"/>
                </a:lnTo>
                <a:lnTo>
                  <a:pt x="965" y="98826"/>
                </a:lnTo>
                <a:lnTo>
                  <a:pt x="3521" y="101047"/>
                </a:lnTo>
                <a:lnTo>
                  <a:pt x="6339" y="101390"/>
                </a:lnTo>
                <a:lnTo>
                  <a:pt x="58954" y="101390"/>
                </a:lnTo>
                <a:lnTo>
                  <a:pt x="58954" y="120477"/>
                </a:lnTo>
                <a:lnTo>
                  <a:pt x="60530" y="123112"/>
                </a:lnTo>
                <a:lnTo>
                  <a:pt x="63717" y="123987"/>
                </a:lnTo>
                <a:lnTo>
                  <a:pt x="66956" y="124379"/>
                </a:lnTo>
                <a:lnTo>
                  <a:pt x="75871" y="124379"/>
                </a:lnTo>
                <a:lnTo>
                  <a:pt x="79034" y="123987"/>
                </a:lnTo>
                <a:lnTo>
                  <a:pt x="82311" y="123112"/>
                </a:lnTo>
                <a:lnTo>
                  <a:pt x="83988" y="120477"/>
                </a:lnTo>
                <a:lnTo>
                  <a:pt x="83988" y="101390"/>
                </a:lnTo>
                <a:lnTo>
                  <a:pt x="100905" y="101390"/>
                </a:lnTo>
                <a:lnTo>
                  <a:pt x="103760" y="98877"/>
                </a:lnTo>
                <a:lnTo>
                  <a:pt x="104853" y="94740"/>
                </a:lnTo>
                <a:close/>
              </a:path>
              <a:path w="104853" h="124379">
                <a:moveTo>
                  <a:pt x="58752" y="21506"/>
                </a:moveTo>
                <a:lnTo>
                  <a:pt x="51829" y="855"/>
                </a:lnTo>
                <a:lnTo>
                  <a:pt x="49010" y="1623"/>
                </a:lnTo>
                <a:lnTo>
                  <a:pt x="46102" y="3942"/>
                </a:lnTo>
                <a:lnTo>
                  <a:pt x="22266" y="81532"/>
                </a:lnTo>
                <a:lnTo>
                  <a:pt x="58752" y="215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232537" y="5603162"/>
            <a:ext cx="82382" cy="125196"/>
          </a:xfrm>
          <a:custGeom>
            <a:avLst/>
            <a:gdLst/>
            <a:ahLst/>
            <a:cxnLst/>
            <a:rect l="l" t="t" r="r" b="b"/>
            <a:pathLst>
              <a:path w="82382" h="125196">
                <a:moveTo>
                  <a:pt x="11861" y="0"/>
                </a:moveTo>
                <a:lnTo>
                  <a:pt x="9626" y="0"/>
                </a:lnTo>
                <a:lnTo>
                  <a:pt x="5943" y="2772"/>
                </a:lnTo>
                <a:lnTo>
                  <a:pt x="5435" y="7026"/>
                </a:lnTo>
                <a:lnTo>
                  <a:pt x="5435" y="63072"/>
                </a:lnTo>
                <a:lnTo>
                  <a:pt x="7505" y="66521"/>
                </a:lnTo>
                <a:lnTo>
                  <a:pt x="10767" y="66959"/>
                </a:lnTo>
                <a:lnTo>
                  <a:pt x="13550" y="66913"/>
                </a:lnTo>
                <a:lnTo>
                  <a:pt x="16319" y="66729"/>
                </a:lnTo>
                <a:lnTo>
                  <a:pt x="19176" y="66434"/>
                </a:lnTo>
                <a:lnTo>
                  <a:pt x="22186" y="66142"/>
                </a:lnTo>
                <a:lnTo>
                  <a:pt x="25487" y="65887"/>
                </a:lnTo>
                <a:lnTo>
                  <a:pt x="33983" y="65811"/>
                </a:lnTo>
                <a:lnTo>
                  <a:pt x="38033" y="66239"/>
                </a:lnTo>
                <a:lnTo>
                  <a:pt x="41299" y="67057"/>
                </a:lnTo>
                <a:lnTo>
                  <a:pt x="44550" y="67877"/>
                </a:lnTo>
                <a:lnTo>
                  <a:pt x="47191" y="69094"/>
                </a:lnTo>
                <a:lnTo>
                  <a:pt x="49212" y="70718"/>
                </a:lnTo>
                <a:lnTo>
                  <a:pt x="52638" y="74315"/>
                </a:lnTo>
                <a:lnTo>
                  <a:pt x="54367" y="78997"/>
                </a:lnTo>
                <a:lnTo>
                  <a:pt x="54789" y="81719"/>
                </a:lnTo>
                <a:lnTo>
                  <a:pt x="54789" y="88361"/>
                </a:lnTo>
                <a:lnTo>
                  <a:pt x="54216" y="91426"/>
                </a:lnTo>
                <a:lnTo>
                  <a:pt x="53060" y="93988"/>
                </a:lnTo>
                <a:lnTo>
                  <a:pt x="51915" y="96545"/>
                </a:lnTo>
                <a:lnTo>
                  <a:pt x="50278" y="98668"/>
                </a:lnTo>
                <a:lnTo>
                  <a:pt x="46061" y="102024"/>
                </a:lnTo>
                <a:lnTo>
                  <a:pt x="43484" y="103280"/>
                </a:lnTo>
                <a:lnTo>
                  <a:pt x="40449" y="104098"/>
                </a:lnTo>
                <a:lnTo>
                  <a:pt x="37415" y="104926"/>
                </a:lnTo>
                <a:lnTo>
                  <a:pt x="34048" y="105342"/>
                </a:lnTo>
                <a:lnTo>
                  <a:pt x="25944" y="105342"/>
                </a:lnTo>
                <a:lnTo>
                  <a:pt x="22172" y="104965"/>
                </a:lnTo>
                <a:lnTo>
                  <a:pt x="19037" y="104241"/>
                </a:lnTo>
                <a:lnTo>
                  <a:pt x="15911" y="103513"/>
                </a:lnTo>
                <a:lnTo>
                  <a:pt x="13309" y="102707"/>
                </a:lnTo>
                <a:lnTo>
                  <a:pt x="9143" y="100925"/>
                </a:lnTo>
                <a:lnTo>
                  <a:pt x="4964" y="98668"/>
                </a:lnTo>
                <a:lnTo>
                  <a:pt x="2260" y="98460"/>
                </a:lnTo>
                <a:lnTo>
                  <a:pt x="543" y="101160"/>
                </a:lnTo>
                <a:lnTo>
                  <a:pt x="60" y="104536"/>
                </a:lnTo>
                <a:lnTo>
                  <a:pt x="0" y="110818"/>
                </a:lnTo>
                <a:lnTo>
                  <a:pt x="151" y="113195"/>
                </a:lnTo>
                <a:lnTo>
                  <a:pt x="824" y="116560"/>
                </a:lnTo>
                <a:lnTo>
                  <a:pt x="2793" y="119145"/>
                </a:lnTo>
                <a:lnTo>
                  <a:pt x="5929" y="120636"/>
                </a:lnTo>
                <a:lnTo>
                  <a:pt x="10069" y="122097"/>
                </a:lnTo>
                <a:lnTo>
                  <a:pt x="12801" y="122759"/>
                </a:lnTo>
                <a:lnTo>
                  <a:pt x="15530" y="123430"/>
                </a:lnTo>
                <a:lnTo>
                  <a:pt x="18629" y="123998"/>
                </a:lnTo>
                <a:lnTo>
                  <a:pt x="22110" y="124477"/>
                </a:lnTo>
                <a:lnTo>
                  <a:pt x="25563" y="124952"/>
                </a:lnTo>
                <a:lnTo>
                  <a:pt x="29209" y="125196"/>
                </a:lnTo>
                <a:lnTo>
                  <a:pt x="40345" y="125196"/>
                </a:lnTo>
                <a:lnTo>
                  <a:pt x="47040" y="124246"/>
                </a:lnTo>
                <a:lnTo>
                  <a:pt x="53111" y="122378"/>
                </a:lnTo>
                <a:lnTo>
                  <a:pt x="59180" y="120524"/>
                </a:lnTo>
                <a:lnTo>
                  <a:pt x="64390" y="117781"/>
                </a:lnTo>
                <a:lnTo>
                  <a:pt x="68745" y="114170"/>
                </a:lnTo>
                <a:lnTo>
                  <a:pt x="73101" y="110563"/>
                </a:lnTo>
                <a:lnTo>
                  <a:pt x="76452" y="106125"/>
                </a:lnTo>
                <a:lnTo>
                  <a:pt x="78828" y="100864"/>
                </a:lnTo>
                <a:lnTo>
                  <a:pt x="81201" y="95619"/>
                </a:lnTo>
                <a:lnTo>
                  <a:pt x="82382" y="89607"/>
                </a:lnTo>
                <a:lnTo>
                  <a:pt x="82382" y="77058"/>
                </a:lnTo>
                <a:lnTo>
                  <a:pt x="81481" y="71960"/>
                </a:lnTo>
                <a:lnTo>
                  <a:pt x="79664" y="67532"/>
                </a:lnTo>
                <a:lnTo>
                  <a:pt x="77864" y="63103"/>
                </a:lnTo>
                <a:lnTo>
                  <a:pt x="75182" y="59359"/>
                </a:lnTo>
                <a:lnTo>
                  <a:pt x="71650" y="56325"/>
                </a:lnTo>
                <a:lnTo>
                  <a:pt x="68122" y="53286"/>
                </a:lnTo>
                <a:lnTo>
                  <a:pt x="63727" y="50994"/>
                </a:lnTo>
                <a:lnTo>
                  <a:pt x="58446" y="49446"/>
                </a:lnTo>
                <a:lnTo>
                  <a:pt x="53176" y="47886"/>
                </a:lnTo>
                <a:lnTo>
                  <a:pt x="47077" y="47105"/>
                </a:lnTo>
                <a:lnTo>
                  <a:pt x="35989" y="47152"/>
                </a:lnTo>
                <a:lnTo>
                  <a:pt x="31165" y="47346"/>
                </a:lnTo>
                <a:lnTo>
                  <a:pt x="27000" y="47578"/>
                </a:lnTo>
                <a:lnTo>
                  <a:pt x="27000" y="21272"/>
                </a:lnTo>
                <a:lnTo>
                  <a:pt x="70610" y="21272"/>
                </a:lnTo>
                <a:lnTo>
                  <a:pt x="72946" y="20444"/>
                </a:lnTo>
                <a:lnTo>
                  <a:pt x="74317" y="17075"/>
                </a:lnTo>
                <a:lnTo>
                  <a:pt x="74674" y="14381"/>
                </a:lnTo>
                <a:lnTo>
                  <a:pt x="74599" y="7016"/>
                </a:lnTo>
                <a:lnTo>
                  <a:pt x="74256" y="4295"/>
                </a:lnTo>
                <a:lnTo>
                  <a:pt x="73263" y="1555"/>
                </a:lnTo>
                <a:lnTo>
                  <a:pt x="70610" y="0"/>
                </a:lnTo>
                <a:lnTo>
                  <a:pt x="118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331490" y="5600980"/>
            <a:ext cx="102463" cy="105253"/>
          </a:xfrm>
          <a:custGeom>
            <a:avLst/>
            <a:gdLst/>
            <a:ahLst/>
            <a:cxnLst/>
            <a:rect l="l" t="t" r="r" b="b"/>
            <a:pathLst>
              <a:path w="102463" h="105253">
                <a:moveTo>
                  <a:pt x="26723" y="46793"/>
                </a:moveTo>
                <a:lnTo>
                  <a:pt x="27241" y="42160"/>
                </a:lnTo>
                <a:lnTo>
                  <a:pt x="28334" y="38135"/>
                </a:lnTo>
                <a:lnTo>
                  <a:pt x="29425" y="34124"/>
                </a:lnTo>
                <a:lnTo>
                  <a:pt x="30999" y="30718"/>
                </a:lnTo>
                <a:lnTo>
                  <a:pt x="33083" y="27975"/>
                </a:lnTo>
                <a:lnTo>
                  <a:pt x="35168" y="25218"/>
                </a:lnTo>
                <a:lnTo>
                  <a:pt x="37720" y="23122"/>
                </a:lnTo>
                <a:lnTo>
                  <a:pt x="40755" y="21697"/>
                </a:lnTo>
                <a:lnTo>
                  <a:pt x="43775" y="20283"/>
                </a:lnTo>
                <a:lnTo>
                  <a:pt x="47256" y="19563"/>
                </a:lnTo>
                <a:lnTo>
                  <a:pt x="55360" y="19563"/>
                </a:lnTo>
                <a:lnTo>
                  <a:pt x="59018" y="20314"/>
                </a:lnTo>
                <a:lnTo>
                  <a:pt x="62128" y="21790"/>
                </a:lnTo>
                <a:lnTo>
                  <a:pt x="65214" y="23277"/>
                </a:lnTo>
                <a:lnTo>
                  <a:pt x="67765" y="25448"/>
                </a:lnTo>
                <a:lnTo>
                  <a:pt x="69786" y="28307"/>
                </a:lnTo>
                <a:lnTo>
                  <a:pt x="71794" y="31148"/>
                </a:lnTo>
                <a:lnTo>
                  <a:pt x="73277" y="34660"/>
                </a:lnTo>
                <a:lnTo>
                  <a:pt x="74246" y="38844"/>
                </a:lnTo>
                <a:lnTo>
                  <a:pt x="75196" y="43027"/>
                </a:lnTo>
                <a:lnTo>
                  <a:pt x="75667" y="47807"/>
                </a:lnTo>
                <a:lnTo>
                  <a:pt x="75667" y="58381"/>
                </a:lnTo>
                <a:lnTo>
                  <a:pt x="75145" y="62993"/>
                </a:lnTo>
                <a:lnTo>
                  <a:pt x="74091" y="67014"/>
                </a:lnTo>
                <a:lnTo>
                  <a:pt x="73026" y="71028"/>
                </a:lnTo>
                <a:lnTo>
                  <a:pt x="71464" y="74429"/>
                </a:lnTo>
                <a:lnTo>
                  <a:pt x="69394" y="77223"/>
                </a:lnTo>
                <a:lnTo>
                  <a:pt x="67308" y="80003"/>
                </a:lnTo>
                <a:lnTo>
                  <a:pt x="64757" y="82087"/>
                </a:lnTo>
                <a:lnTo>
                  <a:pt x="61721" y="83480"/>
                </a:lnTo>
                <a:lnTo>
                  <a:pt x="58686" y="84880"/>
                </a:lnTo>
                <a:lnTo>
                  <a:pt x="55231" y="85576"/>
                </a:lnTo>
                <a:lnTo>
                  <a:pt x="47116" y="85576"/>
                </a:lnTo>
                <a:lnTo>
                  <a:pt x="43459" y="84858"/>
                </a:lnTo>
                <a:lnTo>
                  <a:pt x="40359" y="83394"/>
                </a:lnTo>
                <a:lnTo>
                  <a:pt x="41454" y="105253"/>
                </a:lnTo>
                <a:lnTo>
                  <a:pt x="59043" y="105253"/>
                </a:lnTo>
                <a:lnTo>
                  <a:pt x="66549" y="103910"/>
                </a:lnTo>
                <a:lnTo>
                  <a:pt x="73051" y="101253"/>
                </a:lnTo>
                <a:lnTo>
                  <a:pt x="79541" y="98593"/>
                </a:lnTo>
                <a:lnTo>
                  <a:pt x="84962" y="94885"/>
                </a:lnTo>
                <a:lnTo>
                  <a:pt x="89319" y="90126"/>
                </a:lnTo>
                <a:lnTo>
                  <a:pt x="93675" y="85396"/>
                </a:lnTo>
                <a:lnTo>
                  <a:pt x="96951" y="79772"/>
                </a:lnTo>
                <a:lnTo>
                  <a:pt x="99161" y="73275"/>
                </a:lnTo>
                <a:lnTo>
                  <a:pt x="101357" y="66784"/>
                </a:lnTo>
                <a:lnTo>
                  <a:pt x="102463" y="59734"/>
                </a:lnTo>
                <a:lnTo>
                  <a:pt x="102463" y="44536"/>
                </a:lnTo>
                <a:lnTo>
                  <a:pt x="101549" y="37562"/>
                </a:lnTo>
                <a:lnTo>
                  <a:pt x="99708" y="31193"/>
                </a:lnTo>
                <a:lnTo>
                  <a:pt x="97854" y="24839"/>
                </a:lnTo>
                <a:lnTo>
                  <a:pt x="94907" y="19328"/>
                </a:lnTo>
                <a:lnTo>
                  <a:pt x="90841" y="14669"/>
                </a:lnTo>
                <a:lnTo>
                  <a:pt x="86791" y="10022"/>
                </a:lnTo>
                <a:lnTo>
                  <a:pt x="81572" y="6416"/>
                </a:lnTo>
                <a:lnTo>
                  <a:pt x="75171" y="3837"/>
                </a:lnTo>
                <a:lnTo>
                  <a:pt x="68785" y="1277"/>
                </a:lnTo>
                <a:lnTo>
                  <a:pt x="61037" y="0"/>
                </a:lnTo>
                <a:lnTo>
                  <a:pt x="43422" y="0"/>
                </a:lnTo>
                <a:lnTo>
                  <a:pt x="35942" y="1324"/>
                </a:lnTo>
                <a:lnTo>
                  <a:pt x="29476" y="3989"/>
                </a:lnTo>
                <a:lnTo>
                  <a:pt x="23011" y="6645"/>
                </a:lnTo>
                <a:lnTo>
                  <a:pt x="17589" y="10342"/>
                </a:lnTo>
                <a:lnTo>
                  <a:pt x="13207" y="15095"/>
                </a:lnTo>
                <a:lnTo>
                  <a:pt x="8812" y="19853"/>
                </a:lnTo>
                <a:lnTo>
                  <a:pt x="5537" y="25473"/>
                </a:lnTo>
                <a:lnTo>
                  <a:pt x="3315" y="31964"/>
                </a:lnTo>
                <a:lnTo>
                  <a:pt x="1104" y="38451"/>
                </a:lnTo>
                <a:lnTo>
                  <a:pt x="0" y="45490"/>
                </a:lnTo>
                <a:lnTo>
                  <a:pt x="0" y="60627"/>
                </a:lnTo>
                <a:lnTo>
                  <a:pt x="928" y="67600"/>
                </a:lnTo>
                <a:lnTo>
                  <a:pt x="2782" y="73991"/>
                </a:lnTo>
                <a:lnTo>
                  <a:pt x="4611" y="80384"/>
                </a:lnTo>
                <a:lnTo>
                  <a:pt x="7570" y="85896"/>
                </a:lnTo>
                <a:lnTo>
                  <a:pt x="11620" y="90519"/>
                </a:lnTo>
                <a:lnTo>
                  <a:pt x="15670" y="95140"/>
                </a:lnTo>
                <a:lnTo>
                  <a:pt x="20905" y="98748"/>
                </a:lnTo>
                <a:lnTo>
                  <a:pt x="27291" y="101337"/>
                </a:lnTo>
                <a:lnTo>
                  <a:pt x="28195" y="66344"/>
                </a:lnTo>
                <a:lnTo>
                  <a:pt x="27204" y="62200"/>
                </a:lnTo>
                <a:lnTo>
                  <a:pt x="26723" y="57426"/>
                </a:lnTo>
                <a:lnTo>
                  <a:pt x="26723" y="46793"/>
                </a:lnTo>
                <a:close/>
              </a:path>
              <a:path w="102463" h="105253">
                <a:moveTo>
                  <a:pt x="40359" y="83394"/>
                </a:moveTo>
                <a:lnTo>
                  <a:pt x="37263" y="81932"/>
                </a:lnTo>
                <a:lnTo>
                  <a:pt x="34696" y="79772"/>
                </a:lnTo>
                <a:lnTo>
                  <a:pt x="32691" y="76881"/>
                </a:lnTo>
                <a:lnTo>
                  <a:pt x="30683" y="74005"/>
                </a:lnTo>
                <a:lnTo>
                  <a:pt x="29184" y="70495"/>
                </a:lnTo>
                <a:lnTo>
                  <a:pt x="28195" y="66344"/>
                </a:lnTo>
                <a:lnTo>
                  <a:pt x="27291" y="101337"/>
                </a:lnTo>
                <a:lnTo>
                  <a:pt x="33691" y="103935"/>
                </a:lnTo>
                <a:lnTo>
                  <a:pt x="41454" y="105253"/>
                </a:lnTo>
                <a:lnTo>
                  <a:pt x="40359" y="83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9610" y="5600980"/>
            <a:ext cx="102462" cy="105253"/>
          </a:xfrm>
          <a:custGeom>
            <a:avLst/>
            <a:gdLst/>
            <a:ahLst/>
            <a:cxnLst/>
            <a:rect l="l" t="t" r="r" b="b"/>
            <a:pathLst>
              <a:path w="102462" h="105253">
                <a:moveTo>
                  <a:pt x="26708" y="46793"/>
                </a:moveTo>
                <a:lnTo>
                  <a:pt x="27240" y="42160"/>
                </a:lnTo>
                <a:lnTo>
                  <a:pt x="28321" y="38135"/>
                </a:lnTo>
                <a:lnTo>
                  <a:pt x="29414" y="34124"/>
                </a:lnTo>
                <a:lnTo>
                  <a:pt x="31003" y="30718"/>
                </a:lnTo>
                <a:lnTo>
                  <a:pt x="33072" y="27975"/>
                </a:lnTo>
                <a:lnTo>
                  <a:pt x="35167" y="25218"/>
                </a:lnTo>
                <a:lnTo>
                  <a:pt x="37720" y="23122"/>
                </a:lnTo>
                <a:lnTo>
                  <a:pt x="40740" y="21697"/>
                </a:lnTo>
                <a:lnTo>
                  <a:pt x="43779" y="20283"/>
                </a:lnTo>
                <a:lnTo>
                  <a:pt x="47245" y="19563"/>
                </a:lnTo>
                <a:lnTo>
                  <a:pt x="55345" y="19563"/>
                </a:lnTo>
                <a:lnTo>
                  <a:pt x="59002" y="20314"/>
                </a:lnTo>
                <a:lnTo>
                  <a:pt x="62116" y="21790"/>
                </a:lnTo>
                <a:lnTo>
                  <a:pt x="65213" y="23277"/>
                </a:lnTo>
                <a:lnTo>
                  <a:pt x="67769" y="25448"/>
                </a:lnTo>
                <a:lnTo>
                  <a:pt x="69775" y="28307"/>
                </a:lnTo>
                <a:lnTo>
                  <a:pt x="71780" y="31148"/>
                </a:lnTo>
                <a:lnTo>
                  <a:pt x="73281" y="34660"/>
                </a:lnTo>
                <a:lnTo>
                  <a:pt x="74231" y="38844"/>
                </a:lnTo>
                <a:lnTo>
                  <a:pt x="75185" y="43027"/>
                </a:lnTo>
                <a:lnTo>
                  <a:pt x="75653" y="47807"/>
                </a:lnTo>
                <a:lnTo>
                  <a:pt x="75653" y="58381"/>
                </a:lnTo>
                <a:lnTo>
                  <a:pt x="75134" y="62993"/>
                </a:lnTo>
                <a:lnTo>
                  <a:pt x="74080" y="67014"/>
                </a:lnTo>
                <a:lnTo>
                  <a:pt x="73025" y="71028"/>
                </a:lnTo>
                <a:lnTo>
                  <a:pt x="71452" y="74429"/>
                </a:lnTo>
                <a:lnTo>
                  <a:pt x="69382" y="77223"/>
                </a:lnTo>
                <a:lnTo>
                  <a:pt x="67297" y="80003"/>
                </a:lnTo>
                <a:lnTo>
                  <a:pt x="64745" y="82087"/>
                </a:lnTo>
                <a:lnTo>
                  <a:pt x="61710" y="83480"/>
                </a:lnTo>
                <a:lnTo>
                  <a:pt x="58675" y="84880"/>
                </a:lnTo>
                <a:lnTo>
                  <a:pt x="55219" y="85576"/>
                </a:lnTo>
                <a:lnTo>
                  <a:pt x="47105" y="85576"/>
                </a:lnTo>
                <a:lnTo>
                  <a:pt x="43447" y="84858"/>
                </a:lnTo>
                <a:lnTo>
                  <a:pt x="40347" y="83394"/>
                </a:lnTo>
                <a:lnTo>
                  <a:pt x="41438" y="105253"/>
                </a:lnTo>
                <a:lnTo>
                  <a:pt x="59043" y="105253"/>
                </a:lnTo>
                <a:lnTo>
                  <a:pt x="66534" y="103910"/>
                </a:lnTo>
                <a:lnTo>
                  <a:pt x="73040" y="101253"/>
                </a:lnTo>
                <a:lnTo>
                  <a:pt x="79541" y="98593"/>
                </a:lnTo>
                <a:lnTo>
                  <a:pt x="84952" y="94885"/>
                </a:lnTo>
                <a:lnTo>
                  <a:pt x="89307" y="90126"/>
                </a:lnTo>
                <a:lnTo>
                  <a:pt x="93663" y="85396"/>
                </a:lnTo>
                <a:lnTo>
                  <a:pt x="96940" y="79772"/>
                </a:lnTo>
                <a:lnTo>
                  <a:pt x="99150" y="73275"/>
                </a:lnTo>
                <a:lnTo>
                  <a:pt x="101346" y="66784"/>
                </a:lnTo>
                <a:lnTo>
                  <a:pt x="102462" y="59734"/>
                </a:lnTo>
                <a:lnTo>
                  <a:pt x="102462" y="44536"/>
                </a:lnTo>
                <a:lnTo>
                  <a:pt x="101537" y="37562"/>
                </a:lnTo>
                <a:lnTo>
                  <a:pt x="99693" y="31193"/>
                </a:lnTo>
                <a:lnTo>
                  <a:pt x="97840" y="24839"/>
                </a:lnTo>
                <a:lnTo>
                  <a:pt x="94905" y="19328"/>
                </a:lnTo>
                <a:lnTo>
                  <a:pt x="90830" y="14669"/>
                </a:lnTo>
                <a:lnTo>
                  <a:pt x="86791" y="10022"/>
                </a:lnTo>
                <a:lnTo>
                  <a:pt x="81560" y="6416"/>
                </a:lnTo>
                <a:lnTo>
                  <a:pt x="75159" y="3837"/>
                </a:lnTo>
                <a:lnTo>
                  <a:pt x="68770" y="1277"/>
                </a:lnTo>
                <a:lnTo>
                  <a:pt x="61023" y="0"/>
                </a:lnTo>
                <a:lnTo>
                  <a:pt x="43408" y="0"/>
                </a:lnTo>
                <a:lnTo>
                  <a:pt x="35927" y="1324"/>
                </a:lnTo>
                <a:lnTo>
                  <a:pt x="29465" y="3989"/>
                </a:lnTo>
                <a:lnTo>
                  <a:pt x="22999" y="6645"/>
                </a:lnTo>
                <a:lnTo>
                  <a:pt x="17589" y="10342"/>
                </a:lnTo>
                <a:lnTo>
                  <a:pt x="13196" y="15095"/>
                </a:lnTo>
                <a:lnTo>
                  <a:pt x="8801" y="19853"/>
                </a:lnTo>
                <a:lnTo>
                  <a:pt x="5525" y="25473"/>
                </a:lnTo>
                <a:lnTo>
                  <a:pt x="3314" y="31964"/>
                </a:lnTo>
                <a:lnTo>
                  <a:pt x="1093" y="38451"/>
                </a:lnTo>
                <a:lnTo>
                  <a:pt x="0" y="45490"/>
                </a:lnTo>
                <a:lnTo>
                  <a:pt x="0" y="60627"/>
                </a:lnTo>
                <a:lnTo>
                  <a:pt x="914" y="67600"/>
                </a:lnTo>
                <a:lnTo>
                  <a:pt x="2767" y="73991"/>
                </a:lnTo>
                <a:lnTo>
                  <a:pt x="4611" y="80384"/>
                </a:lnTo>
                <a:lnTo>
                  <a:pt x="7570" y="85896"/>
                </a:lnTo>
                <a:lnTo>
                  <a:pt x="11620" y="90519"/>
                </a:lnTo>
                <a:lnTo>
                  <a:pt x="15674" y="95140"/>
                </a:lnTo>
                <a:lnTo>
                  <a:pt x="20890" y="98748"/>
                </a:lnTo>
                <a:lnTo>
                  <a:pt x="27291" y="101337"/>
                </a:lnTo>
                <a:lnTo>
                  <a:pt x="28180" y="66344"/>
                </a:lnTo>
                <a:lnTo>
                  <a:pt x="27204" y="62200"/>
                </a:lnTo>
                <a:lnTo>
                  <a:pt x="26708" y="57426"/>
                </a:lnTo>
                <a:lnTo>
                  <a:pt x="26708" y="46793"/>
                </a:lnTo>
                <a:close/>
              </a:path>
              <a:path w="102462" h="105253">
                <a:moveTo>
                  <a:pt x="40347" y="83394"/>
                </a:moveTo>
                <a:lnTo>
                  <a:pt x="37249" y="81932"/>
                </a:lnTo>
                <a:lnTo>
                  <a:pt x="34684" y="79772"/>
                </a:lnTo>
                <a:lnTo>
                  <a:pt x="32677" y="76881"/>
                </a:lnTo>
                <a:lnTo>
                  <a:pt x="30671" y="74005"/>
                </a:lnTo>
                <a:lnTo>
                  <a:pt x="29174" y="70495"/>
                </a:lnTo>
                <a:lnTo>
                  <a:pt x="28180" y="66344"/>
                </a:lnTo>
                <a:lnTo>
                  <a:pt x="27291" y="101337"/>
                </a:lnTo>
                <a:lnTo>
                  <a:pt x="33680" y="103935"/>
                </a:lnTo>
                <a:lnTo>
                  <a:pt x="41438" y="105253"/>
                </a:lnTo>
                <a:lnTo>
                  <a:pt x="40347" y="83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562474" y="5602208"/>
            <a:ext cx="53898" cy="102351"/>
          </a:xfrm>
          <a:custGeom>
            <a:avLst/>
            <a:gdLst/>
            <a:ahLst/>
            <a:cxnLst/>
            <a:rect l="l" t="t" r="r" b="b"/>
            <a:pathLst>
              <a:path w="53898" h="102351">
                <a:moveTo>
                  <a:pt x="0" y="26661"/>
                </a:moveTo>
                <a:lnTo>
                  <a:pt x="0" y="30726"/>
                </a:lnTo>
                <a:lnTo>
                  <a:pt x="345" y="33958"/>
                </a:lnTo>
                <a:lnTo>
                  <a:pt x="2094" y="37345"/>
                </a:lnTo>
                <a:lnTo>
                  <a:pt x="4762" y="37137"/>
                </a:lnTo>
                <a:lnTo>
                  <a:pt x="7419" y="35993"/>
                </a:lnTo>
                <a:lnTo>
                  <a:pt x="27993" y="25077"/>
                </a:lnTo>
                <a:lnTo>
                  <a:pt x="27993" y="98694"/>
                </a:lnTo>
                <a:lnTo>
                  <a:pt x="29857" y="101400"/>
                </a:lnTo>
                <a:lnTo>
                  <a:pt x="33183" y="102157"/>
                </a:lnTo>
                <a:lnTo>
                  <a:pt x="36550" y="102351"/>
                </a:lnTo>
                <a:lnTo>
                  <a:pt x="45632" y="102340"/>
                </a:lnTo>
                <a:lnTo>
                  <a:pt x="48920" y="102071"/>
                </a:lnTo>
                <a:lnTo>
                  <a:pt x="52224" y="101304"/>
                </a:lnTo>
                <a:lnTo>
                  <a:pt x="53898" y="98694"/>
                </a:lnTo>
                <a:lnTo>
                  <a:pt x="53783" y="1915"/>
                </a:lnTo>
                <a:lnTo>
                  <a:pt x="51144" y="417"/>
                </a:lnTo>
                <a:lnTo>
                  <a:pt x="48463" y="151"/>
                </a:lnTo>
                <a:lnTo>
                  <a:pt x="44909" y="0"/>
                </a:lnTo>
                <a:lnTo>
                  <a:pt x="37388" y="49"/>
                </a:lnTo>
                <a:lnTo>
                  <a:pt x="31052" y="1332"/>
                </a:lnTo>
                <a:lnTo>
                  <a:pt x="3555" y="18150"/>
                </a:lnTo>
                <a:lnTo>
                  <a:pt x="240" y="23079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694572" y="5614473"/>
            <a:ext cx="27889" cy="90799"/>
          </a:xfrm>
          <a:custGeom>
            <a:avLst/>
            <a:gdLst/>
            <a:ahLst/>
            <a:cxnLst/>
            <a:rect l="l" t="t" r="r" b="b"/>
            <a:pathLst>
              <a:path w="27889" h="90799">
                <a:moveTo>
                  <a:pt x="27889" y="76554"/>
                </a:moveTo>
                <a:lnTo>
                  <a:pt x="27889" y="73883"/>
                </a:lnTo>
                <a:lnTo>
                  <a:pt x="27647" y="71629"/>
                </a:lnTo>
                <a:lnTo>
                  <a:pt x="26733" y="67892"/>
                </a:lnTo>
                <a:lnTo>
                  <a:pt x="23788" y="64101"/>
                </a:lnTo>
                <a:lnTo>
                  <a:pt x="20574" y="62824"/>
                </a:lnTo>
                <a:lnTo>
                  <a:pt x="16537" y="62104"/>
                </a:lnTo>
                <a:lnTo>
                  <a:pt x="11137" y="62104"/>
                </a:lnTo>
                <a:lnTo>
                  <a:pt x="8902" y="62345"/>
                </a:lnTo>
                <a:lnTo>
                  <a:pt x="5349" y="63295"/>
                </a:lnTo>
                <a:lnTo>
                  <a:pt x="1728" y="66384"/>
                </a:lnTo>
                <a:lnTo>
                  <a:pt x="598" y="69747"/>
                </a:lnTo>
                <a:lnTo>
                  <a:pt x="0" y="73883"/>
                </a:lnTo>
                <a:lnTo>
                  <a:pt x="0" y="79214"/>
                </a:lnTo>
                <a:lnTo>
                  <a:pt x="190" y="81432"/>
                </a:lnTo>
                <a:lnTo>
                  <a:pt x="993" y="85043"/>
                </a:lnTo>
                <a:lnTo>
                  <a:pt x="3902" y="88802"/>
                </a:lnTo>
                <a:lnTo>
                  <a:pt x="7113" y="90079"/>
                </a:lnTo>
                <a:lnTo>
                  <a:pt x="11137" y="90799"/>
                </a:lnTo>
                <a:lnTo>
                  <a:pt x="16537" y="90799"/>
                </a:lnTo>
                <a:lnTo>
                  <a:pt x="18784" y="90554"/>
                </a:lnTo>
                <a:lnTo>
                  <a:pt x="22341" y="89604"/>
                </a:lnTo>
                <a:lnTo>
                  <a:pt x="25960" y="86518"/>
                </a:lnTo>
                <a:lnTo>
                  <a:pt x="27190" y="83251"/>
                </a:lnTo>
                <a:lnTo>
                  <a:pt x="27889" y="79214"/>
                </a:lnTo>
                <a:lnTo>
                  <a:pt x="27889" y="76554"/>
                </a:lnTo>
                <a:close/>
              </a:path>
              <a:path w="27889" h="90799">
                <a:moveTo>
                  <a:pt x="27889" y="14526"/>
                </a:moveTo>
                <a:lnTo>
                  <a:pt x="27889" y="11790"/>
                </a:lnTo>
                <a:lnTo>
                  <a:pt x="27647" y="9522"/>
                </a:lnTo>
                <a:lnTo>
                  <a:pt x="26733" y="5843"/>
                </a:lnTo>
                <a:lnTo>
                  <a:pt x="23788" y="2085"/>
                </a:lnTo>
                <a:lnTo>
                  <a:pt x="20574" y="741"/>
                </a:lnTo>
                <a:lnTo>
                  <a:pt x="16537" y="0"/>
                </a:lnTo>
                <a:lnTo>
                  <a:pt x="11137" y="0"/>
                </a:lnTo>
                <a:lnTo>
                  <a:pt x="8902" y="245"/>
                </a:lnTo>
                <a:lnTo>
                  <a:pt x="5349" y="1253"/>
                </a:lnTo>
                <a:lnTo>
                  <a:pt x="1728" y="4356"/>
                </a:lnTo>
                <a:lnTo>
                  <a:pt x="598" y="7693"/>
                </a:lnTo>
                <a:lnTo>
                  <a:pt x="0" y="11790"/>
                </a:lnTo>
                <a:lnTo>
                  <a:pt x="0" y="17183"/>
                </a:lnTo>
                <a:lnTo>
                  <a:pt x="190" y="19390"/>
                </a:lnTo>
                <a:lnTo>
                  <a:pt x="993" y="22940"/>
                </a:lnTo>
                <a:lnTo>
                  <a:pt x="3902" y="26683"/>
                </a:lnTo>
                <a:lnTo>
                  <a:pt x="7113" y="27965"/>
                </a:lnTo>
                <a:lnTo>
                  <a:pt x="11137" y="28674"/>
                </a:lnTo>
                <a:lnTo>
                  <a:pt x="16537" y="28674"/>
                </a:lnTo>
                <a:lnTo>
                  <a:pt x="18784" y="28440"/>
                </a:lnTo>
                <a:lnTo>
                  <a:pt x="22341" y="27490"/>
                </a:lnTo>
                <a:lnTo>
                  <a:pt x="25960" y="24405"/>
                </a:lnTo>
                <a:lnTo>
                  <a:pt x="27190" y="21172"/>
                </a:lnTo>
                <a:lnTo>
                  <a:pt x="27889" y="17183"/>
                </a:lnTo>
                <a:lnTo>
                  <a:pt x="27889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788154" y="5600976"/>
            <a:ext cx="84782" cy="103054"/>
          </a:xfrm>
          <a:custGeom>
            <a:avLst/>
            <a:gdLst/>
            <a:ahLst/>
            <a:cxnLst/>
            <a:rect l="l" t="t" r="r" b="b"/>
            <a:pathLst>
              <a:path w="84782" h="103054">
                <a:moveTo>
                  <a:pt x="49362" y="69721"/>
                </a:moveTo>
                <a:lnTo>
                  <a:pt x="55291" y="65477"/>
                </a:lnTo>
                <a:lnTo>
                  <a:pt x="60195" y="61549"/>
                </a:lnTo>
                <a:lnTo>
                  <a:pt x="64043" y="57942"/>
                </a:lnTo>
                <a:lnTo>
                  <a:pt x="67906" y="54331"/>
                </a:lnTo>
                <a:lnTo>
                  <a:pt x="70952" y="50915"/>
                </a:lnTo>
                <a:lnTo>
                  <a:pt x="73187" y="47682"/>
                </a:lnTo>
                <a:lnTo>
                  <a:pt x="75438" y="44463"/>
                </a:lnTo>
                <a:lnTo>
                  <a:pt x="76986" y="41318"/>
                </a:lnTo>
                <a:lnTo>
                  <a:pt x="77834" y="38279"/>
                </a:lnTo>
                <a:lnTo>
                  <a:pt x="78699" y="35245"/>
                </a:lnTo>
                <a:lnTo>
                  <a:pt x="79131" y="32205"/>
                </a:lnTo>
                <a:lnTo>
                  <a:pt x="79131" y="24533"/>
                </a:lnTo>
                <a:lnTo>
                  <a:pt x="78317" y="20412"/>
                </a:lnTo>
                <a:lnTo>
                  <a:pt x="76704" y="16765"/>
                </a:lnTo>
                <a:lnTo>
                  <a:pt x="75081" y="13119"/>
                </a:lnTo>
                <a:lnTo>
                  <a:pt x="72665" y="10044"/>
                </a:lnTo>
                <a:lnTo>
                  <a:pt x="69439" y="7546"/>
                </a:lnTo>
                <a:lnTo>
                  <a:pt x="66203" y="5048"/>
                </a:lnTo>
                <a:lnTo>
                  <a:pt x="62214" y="3168"/>
                </a:lnTo>
                <a:lnTo>
                  <a:pt x="57466" y="1901"/>
                </a:lnTo>
                <a:lnTo>
                  <a:pt x="52729" y="629"/>
                </a:lnTo>
                <a:lnTo>
                  <a:pt x="47217" y="0"/>
                </a:lnTo>
                <a:lnTo>
                  <a:pt x="36128" y="0"/>
                </a:lnTo>
                <a:lnTo>
                  <a:pt x="31697" y="339"/>
                </a:lnTo>
                <a:lnTo>
                  <a:pt x="27647" y="1047"/>
                </a:lnTo>
                <a:lnTo>
                  <a:pt x="23594" y="1742"/>
                </a:lnTo>
                <a:lnTo>
                  <a:pt x="20036" y="2607"/>
                </a:lnTo>
                <a:lnTo>
                  <a:pt x="16965" y="3657"/>
                </a:lnTo>
                <a:lnTo>
                  <a:pt x="13902" y="4705"/>
                </a:lnTo>
                <a:lnTo>
                  <a:pt x="9460" y="6739"/>
                </a:lnTo>
                <a:lnTo>
                  <a:pt x="5596" y="9069"/>
                </a:lnTo>
                <a:lnTo>
                  <a:pt x="3642" y="11743"/>
                </a:lnTo>
                <a:lnTo>
                  <a:pt x="2919" y="14865"/>
                </a:lnTo>
                <a:lnTo>
                  <a:pt x="2767" y="18130"/>
                </a:lnTo>
                <a:lnTo>
                  <a:pt x="2868" y="22035"/>
                </a:lnTo>
                <a:lnTo>
                  <a:pt x="3261" y="24692"/>
                </a:lnTo>
                <a:lnTo>
                  <a:pt x="4572" y="27781"/>
                </a:lnTo>
                <a:lnTo>
                  <a:pt x="7185" y="28497"/>
                </a:lnTo>
                <a:lnTo>
                  <a:pt x="9801" y="27205"/>
                </a:lnTo>
                <a:lnTo>
                  <a:pt x="13067" y="25426"/>
                </a:lnTo>
                <a:lnTo>
                  <a:pt x="17409" y="23401"/>
                </a:lnTo>
                <a:lnTo>
                  <a:pt x="19987" y="22465"/>
                </a:lnTo>
                <a:lnTo>
                  <a:pt x="22946" y="21611"/>
                </a:lnTo>
                <a:lnTo>
                  <a:pt x="25905" y="20754"/>
                </a:lnTo>
                <a:lnTo>
                  <a:pt x="29310" y="20326"/>
                </a:lnTo>
                <a:lnTo>
                  <a:pt x="35772" y="20326"/>
                </a:lnTo>
                <a:lnTo>
                  <a:pt x="40017" y="21280"/>
                </a:lnTo>
                <a:lnTo>
                  <a:pt x="43569" y="22777"/>
                </a:lnTo>
                <a:lnTo>
                  <a:pt x="47091" y="26327"/>
                </a:lnTo>
                <a:lnTo>
                  <a:pt x="48347" y="29427"/>
                </a:lnTo>
                <a:lnTo>
                  <a:pt x="48663" y="32951"/>
                </a:lnTo>
                <a:lnTo>
                  <a:pt x="48383" y="36424"/>
                </a:lnTo>
                <a:lnTo>
                  <a:pt x="47268" y="40035"/>
                </a:lnTo>
                <a:lnTo>
                  <a:pt x="44866" y="43977"/>
                </a:lnTo>
                <a:lnTo>
                  <a:pt x="41515" y="48219"/>
                </a:lnTo>
                <a:lnTo>
                  <a:pt x="36625" y="53039"/>
                </a:lnTo>
                <a:lnTo>
                  <a:pt x="33536" y="55685"/>
                </a:lnTo>
                <a:lnTo>
                  <a:pt x="29778" y="58611"/>
                </a:lnTo>
                <a:lnTo>
                  <a:pt x="6526" y="77123"/>
                </a:lnTo>
                <a:lnTo>
                  <a:pt x="4215" y="79002"/>
                </a:lnTo>
                <a:lnTo>
                  <a:pt x="1838" y="81785"/>
                </a:lnTo>
                <a:lnTo>
                  <a:pt x="492" y="85396"/>
                </a:lnTo>
                <a:lnTo>
                  <a:pt x="100" y="88431"/>
                </a:lnTo>
                <a:lnTo>
                  <a:pt x="0" y="92516"/>
                </a:lnTo>
                <a:lnTo>
                  <a:pt x="151" y="96617"/>
                </a:lnTo>
                <a:lnTo>
                  <a:pt x="748" y="99345"/>
                </a:lnTo>
                <a:lnTo>
                  <a:pt x="2462" y="101909"/>
                </a:lnTo>
                <a:lnTo>
                  <a:pt x="5406" y="102916"/>
                </a:lnTo>
                <a:lnTo>
                  <a:pt x="8114" y="103054"/>
                </a:lnTo>
                <a:lnTo>
                  <a:pt x="80516" y="103054"/>
                </a:lnTo>
                <a:lnTo>
                  <a:pt x="82345" y="102532"/>
                </a:lnTo>
                <a:lnTo>
                  <a:pt x="84084" y="99954"/>
                </a:lnTo>
                <a:lnTo>
                  <a:pt x="84768" y="96372"/>
                </a:lnTo>
                <a:lnTo>
                  <a:pt x="84782" y="89687"/>
                </a:lnTo>
                <a:lnTo>
                  <a:pt x="84452" y="87087"/>
                </a:lnTo>
                <a:lnTo>
                  <a:pt x="83475" y="84452"/>
                </a:lnTo>
                <a:lnTo>
                  <a:pt x="80718" y="82919"/>
                </a:lnTo>
                <a:lnTo>
                  <a:pt x="31849" y="82919"/>
                </a:lnTo>
                <a:lnTo>
                  <a:pt x="49362" y="697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888392" y="5600980"/>
            <a:ext cx="102463" cy="105253"/>
          </a:xfrm>
          <a:custGeom>
            <a:avLst/>
            <a:gdLst/>
            <a:ahLst/>
            <a:cxnLst/>
            <a:rect l="l" t="t" r="r" b="b"/>
            <a:pathLst>
              <a:path w="102463" h="105253">
                <a:moveTo>
                  <a:pt x="26709" y="46793"/>
                </a:moveTo>
                <a:lnTo>
                  <a:pt x="27241" y="42160"/>
                </a:lnTo>
                <a:lnTo>
                  <a:pt x="28336" y="38135"/>
                </a:lnTo>
                <a:lnTo>
                  <a:pt x="29415" y="34124"/>
                </a:lnTo>
                <a:lnTo>
                  <a:pt x="31003" y="30718"/>
                </a:lnTo>
                <a:lnTo>
                  <a:pt x="33073" y="27975"/>
                </a:lnTo>
                <a:lnTo>
                  <a:pt x="35168" y="25218"/>
                </a:lnTo>
                <a:lnTo>
                  <a:pt x="37721" y="23122"/>
                </a:lnTo>
                <a:lnTo>
                  <a:pt x="40741" y="21697"/>
                </a:lnTo>
                <a:lnTo>
                  <a:pt x="43780" y="20283"/>
                </a:lnTo>
                <a:lnTo>
                  <a:pt x="47246" y="19563"/>
                </a:lnTo>
                <a:lnTo>
                  <a:pt x="55346" y="19563"/>
                </a:lnTo>
                <a:lnTo>
                  <a:pt x="59004" y="20314"/>
                </a:lnTo>
                <a:lnTo>
                  <a:pt x="62118" y="21790"/>
                </a:lnTo>
                <a:lnTo>
                  <a:pt x="65214" y="23277"/>
                </a:lnTo>
                <a:lnTo>
                  <a:pt x="67771" y="25448"/>
                </a:lnTo>
                <a:lnTo>
                  <a:pt x="69776" y="28307"/>
                </a:lnTo>
                <a:lnTo>
                  <a:pt x="71780" y="31148"/>
                </a:lnTo>
                <a:lnTo>
                  <a:pt x="73282" y="34660"/>
                </a:lnTo>
                <a:lnTo>
                  <a:pt x="74232" y="38844"/>
                </a:lnTo>
                <a:lnTo>
                  <a:pt x="75186" y="43027"/>
                </a:lnTo>
                <a:lnTo>
                  <a:pt x="75669" y="47807"/>
                </a:lnTo>
                <a:lnTo>
                  <a:pt x="75669" y="58381"/>
                </a:lnTo>
                <a:lnTo>
                  <a:pt x="75135" y="62993"/>
                </a:lnTo>
                <a:lnTo>
                  <a:pt x="74081" y="67014"/>
                </a:lnTo>
                <a:lnTo>
                  <a:pt x="73026" y="71028"/>
                </a:lnTo>
                <a:lnTo>
                  <a:pt x="71464" y="74429"/>
                </a:lnTo>
                <a:lnTo>
                  <a:pt x="69383" y="77223"/>
                </a:lnTo>
                <a:lnTo>
                  <a:pt x="67313" y="80003"/>
                </a:lnTo>
                <a:lnTo>
                  <a:pt x="64757" y="82087"/>
                </a:lnTo>
                <a:lnTo>
                  <a:pt x="61711" y="83480"/>
                </a:lnTo>
                <a:lnTo>
                  <a:pt x="58676" y="84880"/>
                </a:lnTo>
                <a:lnTo>
                  <a:pt x="55220" y="85576"/>
                </a:lnTo>
                <a:lnTo>
                  <a:pt x="47106" y="85576"/>
                </a:lnTo>
                <a:lnTo>
                  <a:pt x="43449" y="84858"/>
                </a:lnTo>
                <a:lnTo>
                  <a:pt x="40349" y="83394"/>
                </a:lnTo>
                <a:lnTo>
                  <a:pt x="41440" y="105253"/>
                </a:lnTo>
                <a:lnTo>
                  <a:pt x="59044" y="105253"/>
                </a:lnTo>
                <a:lnTo>
                  <a:pt x="66535" y="103910"/>
                </a:lnTo>
                <a:lnTo>
                  <a:pt x="73041" y="101253"/>
                </a:lnTo>
                <a:lnTo>
                  <a:pt x="79542" y="98593"/>
                </a:lnTo>
                <a:lnTo>
                  <a:pt x="84952" y="94885"/>
                </a:lnTo>
                <a:lnTo>
                  <a:pt x="89308" y="90126"/>
                </a:lnTo>
                <a:lnTo>
                  <a:pt x="93665" y="85396"/>
                </a:lnTo>
                <a:lnTo>
                  <a:pt x="96941" y="79772"/>
                </a:lnTo>
                <a:lnTo>
                  <a:pt x="99162" y="73275"/>
                </a:lnTo>
                <a:lnTo>
                  <a:pt x="101358" y="66784"/>
                </a:lnTo>
                <a:lnTo>
                  <a:pt x="102463" y="59734"/>
                </a:lnTo>
                <a:lnTo>
                  <a:pt x="102463" y="44536"/>
                </a:lnTo>
                <a:lnTo>
                  <a:pt x="101539" y="37562"/>
                </a:lnTo>
                <a:lnTo>
                  <a:pt x="99710" y="31193"/>
                </a:lnTo>
                <a:lnTo>
                  <a:pt x="97856" y="24839"/>
                </a:lnTo>
                <a:lnTo>
                  <a:pt x="94907" y="19328"/>
                </a:lnTo>
                <a:lnTo>
                  <a:pt x="90843" y="14669"/>
                </a:lnTo>
                <a:lnTo>
                  <a:pt x="86793" y="10022"/>
                </a:lnTo>
                <a:lnTo>
                  <a:pt x="81561" y="6416"/>
                </a:lnTo>
                <a:lnTo>
                  <a:pt x="75172" y="3837"/>
                </a:lnTo>
                <a:lnTo>
                  <a:pt x="68771" y="1277"/>
                </a:lnTo>
                <a:lnTo>
                  <a:pt x="61024" y="0"/>
                </a:lnTo>
                <a:lnTo>
                  <a:pt x="43423" y="0"/>
                </a:lnTo>
                <a:lnTo>
                  <a:pt x="35928" y="1324"/>
                </a:lnTo>
                <a:lnTo>
                  <a:pt x="29466" y="3989"/>
                </a:lnTo>
                <a:lnTo>
                  <a:pt x="23014" y="6645"/>
                </a:lnTo>
                <a:lnTo>
                  <a:pt x="17590" y="10342"/>
                </a:lnTo>
                <a:lnTo>
                  <a:pt x="13197" y="15095"/>
                </a:lnTo>
                <a:lnTo>
                  <a:pt x="8817" y="19853"/>
                </a:lnTo>
                <a:lnTo>
                  <a:pt x="5527" y="25473"/>
                </a:lnTo>
                <a:lnTo>
                  <a:pt x="3315" y="31964"/>
                </a:lnTo>
                <a:lnTo>
                  <a:pt x="1106" y="38451"/>
                </a:lnTo>
                <a:lnTo>
                  <a:pt x="0" y="45490"/>
                </a:lnTo>
                <a:lnTo>
                  <a:pt x="0" y="60627"/>
                </a:lnTo>
                <a:lnTo>
                  <a:pt x="914" y="67600"/>
                </a:lnTo>
                <a:lnTo>
                  <a:pt x="2768" y="73991"/>
                </a:lnTo>
                <a:lnTo>
                  <a:pt x="4612" y="80384"/>
                </a:lnTo>
                <a:lnTo>
                  <a:pt x="7571" y="85896"/>
                </a:lnTo>
                <a:lnTo>
                  <a:pt x="11621" y="90519"/>
                </a:lnTo>
                <a:lnTo>
                  <a:pt x="15675" y="95140"/>
                </a:lnTo>
                <a:lnTo>
                  <a:pt x="20905" y="98748"/>
                </a:lnTo>
                <a:lnTo>
                  <a:pt x="27292" y="101337"/>
                </a:lnTo>
                <a:lnTo>
                  <a:pt x="28195" y="66344"/>
                </a:lnTo>
                <a:lnTo>
                  <a:pt x="27205" y="62200"/>
                </a:lnTo>
                <a:lnTo>
                  <a:pt x="26709" y="57426"/>
                </a:lnTo>
                <a:lnTo>
                  <a:pt x="26709" y="46793"/>
                </a:lnTo>
                <a:close/>
              </a:path>
              <a:path w="102463" h="105253">
                <a:moveTo>
                  <a:pt x="40349" y="83394"/>
                </a:moveTo>
                <a:lnTo>
                  <a:pt x="37250" y="81932"/>
                </a:lnTo>
                <a:lnTo>
                  <a:pt x="34686" y="79772"/>
                </a:lnTo>
                <a:lnTo>
                  <a:pt x="32678" y="76881"/>
                </a:lnTo>
                <a:lnTo>
                  <a:pt x="30673" y="74005"/>
                </a:lnTo>
                <a:lnTo>
                  <a:pt x="29174" y="70495"/>
                </a:lnTo>
                <a:lnTo>
                  <a:pt x="28195" y="66344"/>
                </a:lnTo>
                <a:lnTo>
                  <a:pt x="27292" y="101337"/>
                </a:lnTo>
                <a:lnTo>
                  <a:pt x="33681" y="103935"/>
                </a:lnTo>
                <a:lnTo>
                  <a:pt x="41440" y="105253"/>
                </a:lnTo>
                <a:lnTo>
                  <a:pt x="40349" y="83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9001255" y="5602208"/>
            <a:ext cx="53910" cy="102351"/>
          </a:xfrm>
          <a:custGeom>
            <a:avLst/>
            <a:gdLst/>
            <a:ahLst/>
            <a:cxnLst/>
            <a:rect l="l" t="t" r="r" b="b"/>
            <a:pathLst>
              <a:path w="53910" h="102351">
                <a:moveTo>
                  <a:pt x="0" y="26661"/>
                </a:moveTo>
                <a:lnTo>
                  <a:pt x="0" y="30726"/>
                </a:lnTo>
                <a:lnTo>
                  <a:pt x="342" y="33958"/>
                </a:lnTo>
                <a:lnTo>
                  <a:pt x="2095" y="37345"/>
                </a:lnTo>
                <a:lnTo>
                  <a:pt x="4763" y="37137"/>
                </a:lnTo>
                <a:lnTo>
                  <a:pt x="7416" y="35993"/>
                </a:lnTo>
                <a:lnTo>
                  <a:pt x="27990" y="25077"/>
                </a:lnTo>
                <a:lnTo>
                  <a:pt x="27990" y="98694"/>
                </a:lnTo>
                <a:lnTo>
                  <a:pt x="29870" y="101400"/>
                </a:lnTo>
                <a:lnTo>
                  <a:pt x="33185" y="102157"/>
                </a:lnTo>
                <a:lnTo>
                  <a:pt x="36551" y="102351"/>
                </a:lnTo>
                <a:lnTo>
                  <a:pt x="45631" y="102340"/>
                </a:lnTo>
                <a:lnTo>
                  <a:pt x="48920" y="102071"/>
                </a:lnTo>
                <a:lnTo>
                  <a:pt x="52222" y="101304"/>
                </a:lnTo>
                <a:lnTo>
                  <a:pt x="53910" y="98694"/>
                </a:lnTo>
                <a:lnTo>
                  <a:pt x="53784" y="1915"/>
                </a:lnTo>
                <a:lnTo>
                  <a:pt x="51156" y="417"/>
                </a:lnTo>
                <a:lnTo>
                  <a:pt x="48463" y="151"/>
                </a:lnTo>
                <a:lnTo>
                  <a:pt x="44907" y="0"/>
                </a:lnTo>
                <a:lnTo>
                  <a:pt x="37390" y="49"/>
                </a:lnTo>
                <a:lnTo>
                  <a:pt x="31050" y="1332"/>
                </a:lnTo>
                <a:lnTo>
                  <a:pt x="3557" y="18150"/>
                </a:lnTo>
                <a:lnTo>
                  <a:pt x="241" y="23079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9079434" y="5614847"/>
            <a:ext cx="65314" cy="127281"/>
          </a:xfrm>
          <a:custGeom>
            <a:avLst/>
            <a:gdLst/>
            <a:ahLst/>
            <a:cxnLst/>
            <a:rect l="l" t="t" r="r" b="b"/>
            <a:pathLst>
              <a:path w="65314" h="127281">
                <a:moveTo>
                  <a:pt x="33461" y="6602"/>
                </a:moveTo>
                <a:lnTo>
                  <a:pt x="30883" y="3416"/>
                </a:lnTo>
                <a:lnTo>
                  <a:pt x="29437" y="0"/>
                </a:lnTo>
                <a:lnTo>
                  <a:pt x="30656" y="46055"/>
                </a:lnTo>
                <a:lnTo>
                  <a:pt x="34225" y="42688"/>
                </a:lnTo>
                <a:lnTo>
                  <a:pt x="39048" y="39460"/>
                </a:lnTo>
                <a:lnTo>
                  <a:pt x="41766" y="37861"/>
                </a:lnTo>
                <a:lnTo>
                  <a:pt x="44805" y="36287"/>
                </a:lnTo>
                <a:lnTo>
                  <a:pt x="48357" y="37990"/>
                </a:lnTo>
                <a:lnTo>
                  <a:pt x="52321" y="13003"/>
                </a:lnTo>
                <a:lnTo>
                  <a:pt x="47368" y="15664"/>
                </a:lnTo>
                <a:lnTo>
                  <a:pt x="44207" y="14090"/>
                </a:lnTo>
                <a:lnTo>
                  <a:pt x="41464" y="12564"/>
                </a:lnTo>
                <a:lnTo>
                  <a:pt x="36852" y="9652"/>
                </a:lnTo>
                <a:lnTo>
                  <a:pt x="33461" y="6602"/>
                </a:lnTo>
                <a:close/>
              </a:path>
              <a:path w="65314" h="127281">
                <a:moveTo>
                  <a:pt x="4964" y="-11912"/>
                </a:moveTo>
                <a:lnTo>
                  <a:pt x="4050" y="-7472"/>
                </a:lnTo>
                <a:lnTo>
                  <a:pt x="4050" y="749"/>
                </a:lnTo>
                <a:lnTo>
                  <a:pt x="4556" y="3906"/>
                </a:lnTo>
                <a:lnTo>
                  <a:pt x="5572" y="6793"/>
                </a:lnTo>
                <a:lnTo>
                  <a:pt x="6601" y="9673"/>
                </a:lnTo>
                <a:lnTo>
                  <a:pt x="8074" y="12334"/>
                </a:lnTo>
                <a:lnTo>
                  <a:pt x="10029" y="14775"/>
                </a:lnTo>
                <a:lnTo>
                  <a:pt x="14309" y="19443"/>
                </a:lnTo>
                <a:lnTo>
                  <a:pt x="17002" y="21466"/>
                </a:lnTo>
                <a:lnTo>
                  <a:pt x="19709" y="23493"/>
                </a:lnTo>
                <a:lnTo>
                  <a:pt x="22744" y="25394"/>
                </a:lnTo>
                <a:lnTo>
                  <a:pt x="26095" y="27165"/>
                </a:lnTo>
                <a:lnTo>
                  <a:pt x="21945" y="29250"/>
                </a:lnTo>
                <a:lnTo>
                  <a:pt x="18247" y="31456"/>
                </a:lnTo>
                <a:lnTo>
                  <a:pt x="15022" y="33775"/>
                </a:lnTo>
                <a:lnTo>
                  <a:pt x="11797" y="36079"/>
                </a:lnTo>
                <a:lnTo>
                  <a:pt x="9053" y="38541"/>
                </a:lnTo>
                <a:lnTo>
                  <a:pt x="6817" y="41177"/>
                </a:lnTo>
                <a:lnTo>
                  <a:pt x="4572" y="43801"/>
                </a:lnTo>
                <a:lnTo>
                  <a:pt x="2868" y="46652"/>
                </a:lnTo>
                <a:lnTo>
                  <a:pt x="1713" y="49716"/>
                </a:lnTo>
                <a:lnTo>
                  <a:pt x="568" y="52790"/>
                </a:lnTo>
                <a:lnTo>
                  <a:pt x="0" y="56080"/>
                </a:lnTo>
                <a:lnTo>
                  <a:pt x="0" y="64933"/>
                </a:lnTo>
                <a:lnTo>
                  <a:pt x="1065" y="69617"/>
                </a:lnTo>
                <a:lnTo>
                  <a:pt x="3210" y="73609"/>
                </a:lnTo>
                <a:lnTo>
                  <a:pt x="5356" y="77594"/>
                </a:lnTo>
                <a:lnTo>
                  <a:pt x="8380" y="80914"/>
                </a:lnTo>
                <a:lnTo>
                  <a:pt x="12303" y="83549"/>
                </a:lnTo>
                <a:lnTo>
                  <a:pt x="16228" y="86159"/>
                </a:lnTo>
                <a:lnTo>
                  <a:pt x="20976" y="88131"/>
                </a:lnTo>
                <a:lnTo>
                  <a:pt x="26541" y="89424"/>
                </a:lnTo>
                <a:lnTo>
                  <a:pt x="32115" y="90716"/>
                </a:lnTo>
                <a:lnTo>
                  <a:pt x="31048" y="69044"/>
                </a:lnTo>
                <a:lnTo>
                  <a:pt x="27557" y="66448"/>
                </a:lnTo>
                <a:lnTo>
                  <a:pt x="25803" y="62691"/>
                </a:lnTo>
                <a:lnTo>
                  <a:pt x="25803" y="57740"/>
                </a:lnTo>
                <a:lnTo>
                  <a:pt x="26211" y="53460"/>
                </a:lnTo>
                <a:lnTo>
                  <a:pt x="27859" y="49589"/>
                </a:lnTo>
                <a:lnTo>
                  <a:pt x="30656" y="46055"/>
                </a:lnTo>
                <a:lnTo>
                  <a:pt x="29437" y="0"/>
                </a:lnTo>
                <a:lnTo>
                  <a:pt x="29080" y="-3887"/>
                </a:lnTo>
                <a:lnTo>
                  <a:pt x="29080" y="-8204"/>
                </a:lnTo>
                <a:lnTo>
                  <a:pt x="30591" y="-11569"/>
                </a:lnTo>
                <a:lnTo>
                  <a:pt x="33616" y="-14010"/>
                </a:lnTo>
                <a:lnTo>
                  <a:pt x="36650" y="-16451"/>
                </a:lnTo>
                <a:lnTo>
                  <a:pt x="40867" y="-17668"/>
                </a:lnTo>
                <a:lnTo>
                  <a:pt x="51749" y="-17668"/>
                </a:lnTo>
                <a:lnTo>
                  <a:pt x="55954" y="-16476"/>
                </a:lnTo>
                <a:lnTo>
                  <a:pt x="58888" y="-14057"/>
                </a:lnTo>
                <a:lnTo>
                  <a:pt x="61833" y="-11656"/>
                </a:lnTo>
                <a:lnTo>
                  <a:pt x="63294" y="-8341"/>
                </a:lnTo>
                <a:lnTo>
                  <a:pt x="63294" y="-96"/>
                </a:lnTo>
                <a:lnTo>
                  <a:pt x="61883" y="3528"/>
                </a:lnTo>
                <a:lnTo>
                  <a:pt x="59039" y="6793"/>
                </a:lnTo>
                <a:lnTo>
                  <a:pt x="56194" y="10052"/>
                </a:lnTo>
                <a:lnTo>
                  <a:pt x="52321" y="13003"/>
                </a:lnTo>
                <a:lnTo>
                  <a:pt x="48357" y="37990"/>
                </a:lnTo>
                <a:lnTo>
                  <a:pt x="51483" y="39640"/>
                </a:lnTo>
                <a:lnTo>
                  <a:pt x="54190" y="41224"/>
                </a:lnTo>
                <a:lnTo>
                  <a:pt x="56893" y="42811"/>
                </a:lnTo>
                <a:lnTo>
                  <a:pt x="61008" y="46102"/>
                </a:lnTo>
                <a:lnTo>
                  <a:pt x="64249" y="49589"/>
                </a:lnTo>
                <a:lnTo>
                  <a:pt x="66102" y="53460"/>
                </a:lnTo>
                <a:lnTo>
                  <a:pt x="66559" y="57934"/>
                </a:lnTo>
                <a:lnTo>
                  <a:pt x="66559" y="62812"/>
                </a:lnTo>
                <a:lnTo>
                  <a:pt x="64806" y="66531"/>
                </a:lnTo>
                <a:lnTo>
                  <a:pt x="65314" y="89143"/>
                </a:lnTo>
                <a:lnTo>
                  <a:pt x="71156" y="87646"/>
                </a:lnTo>
                <a:lnTo>
                  <a:pt x="76071" y="85439"/>
                </a:lnTo>
                <a:lnTo>
                  <a:pt x="80059" y="82497"/>
                </a:lnTo>
                <a:lnTo>
                  <a:pt x="84044" y="79546"/>
                </a:lnTo>
                <a:lnTo>
                  <a:pt x="87083" y="75899"/>
                </a:lnTo>
                <a:lnTo>
                  <a:pt x="89153" y="71521"/>
                </a:lnTo>
                <a:lnTo>
                  <a:pt x="91234" y="67155"/>
                </a:lnTo>
                <a:lnTo>
                  <a:pt x="92274" y="62057"/>
                </a:lnTo>
                <a:lnTo>
                  <a:pt x="92274" y="52740"/>
                </a:lnTo>
                <a:lnTo>
                  <a:pt x="91681" y="49518"/>
                </a:lnTo>
                <a:lnTo>
                  <a:pt x="90496" y="46530"/>
                </a:lnTo>
                <a:lnTo>
                  <a:pt x="89305" y="43557"/>
                </a:lnTo>
                <a:lnTo>
                  <a:pt x="87590" y="40763"/>
                </a:lnTo>
                <a:lnTo>
                  <a:pt x="85341" y="38141"/>
                </a:lnTo>
                <a:lnTo>
                  <a:pt x="83120" y="35506"/>
                </a:lnTo>
                <a:lnTo>
                  <a:pt x="80377" y="33055"/>
                </a:lnTo>
                <a:lnTo>
                  <a:pt x="77137" y="30761"/>
                </a:lnTo>
                <a:lnTo>
                  <a:pt x="73911" y="28491"/>
                </a:lnTo>
                <a:lnTo>
                  <a:pt x="70279" y="26334"/>
                </a:lnTo>
                <a:lnTo>
                  <a:pt x="66253" y="24307"/>
                </a:lnTo>
                <a:lnTo>
                  <a:pt x="69695" y="22543"/>
                </a:lnTo>
                <a:lnTo>
                  <a:pt x="72755" y="20589"/>
                </a:lnTo>
                <a:lnTo>
                  <a:pt x="75462" y="18478"/>
                </a:lnTo>
                <a:lnTo>
                  <a:pt x="78165" y="16358"/>
                </a:lnTo>
                <a:lnTo>
                  <a:pt x="80477" y="14039"/>
                </a:lnTo>
                <a:lnTo>
                  <a:pt x="84286" y="9043"/>
                </a:lnTo>
                <a:lnTo>
                  <a:pt x="85761" y="6332"/>
                </a:lnTo>
                <a:lnTo>
                  <a:pt x="86787" y="3416"/>
                </a:lnTo>
                <a:lnTo>
                  <a:pt x="87806" y="504"/>
                </a:lnTo>
                <a:lnTo>
                  <a:pt x="88325" y="-2631"/>
                </a:lnTo>
                <a:lnTo>
                  <a:pt x="88325" y="-10364"/>
                </a:lnTo>
                <a:lnTo>
                  <a:pt x="87486" y="-14377"/>
                </a:lnTo>
                <a:lnTo>
                  <a:pt x="85838" y="-18056"/>
                </a:lnTo>
                <a:lnTo>
                  <a:pt x="84199" y="-21718"/>
                </a:lnTo>
                <a:lnTo>
                  <a:pt x="81723" y="-24889"/>
                </a:lnTo>
                <a:lnTo>
                  <a:pt x="78422" y="-27550"/>
                </a:lnTo>
                <a:lnTo>
                  <a:pt x="75131" y="-30206"/>
                </a:lnTo>
                <a:lnTo>
                  <a:pt x="70915" y="-32266"/>
                </a:lnTo>
                <a:lnTo>
                  <a:pt x="65756" y="-33731"/>
                </a:lnTo>
                <a:lnTo>
                  <a:pt x="60627" y="-35182"/>
                </a:lnTo>
                <a:lnTo>
                  <a:pt x="54557" y="-35902"/>
                </a:lnTo>
                <a:lnTo>
                  <a:pt x="40449" y="-35902"/>
                </a:lnTo>
                <a:lnTo>
                  <a:pt x="34160" y="-35059"/>
                </a:lnTo>
                <a:lnTo>
                  <a:pt x="28723" y="-33389"/>
                </a:lnTo>
                <a:lnTo>
                  <a:pt x="23287" y="-31719"/>
                </a:lnTo>
                <a:lnTo>
                  <a:pt x="18729" y="-29400"/>
                </a:lnTo>
                <a:lnTo>
                  <a:pt x="15072" y="-26462"/>
                </a:lnTo>
                <a:lnTo>
                  <a:pt x="11414" y="-23511"/>
                </a:lnTo>
                <a:lnTo>
                  <a:pt x="8657" y="-20012"/>
                </a:lnTo>
                <a:lnTo>
                  <a:pt x="6817" y="-15958"/>
                </a:lnTo>
                <a:lnTo>
                  <a:pt x="4964" y="-11912"/>
                </a:lnTo>
                <a:close/>
              </a:path>
              <a:path w="65314" h="127281">
                <a:moveTo>
                  <a:pt x="61314" y="69091"/>
                </a:moveTo>
                <a:lnTo>
                  <a:pt x="57807" y="71668"/>
                </a:lnTo>
                <a:lnTo>
                  <a:pt x="52880" y="72936"/>
                </a:lnTo>
                <a:lnTo>
                  <a:pt x="39686" y="72936"/>
                </a:lnTo>
                <a:lnTo>
                  <a:pt x="34541" y="71644"/>
                </a:lnTo>
                <a:lnTo>
                  <a:pt x="31048" y="69044"/>
                </a:lnTo>
                <a:lnTo>
                  <a:pt x="32115" y="90716"/>
                </a:lnTo>
                <a:lnTo>
                  <a:pt x="38364" y="91379"/>
                </a:lnTo>
                <a:lnTo>
                  <a:pt x="52819" y="91379"/>
                </a:lnTo>
                <a:lnTo>
                  <a:pt x="59485" y="90629"/>
                </a:lnTo>
                <a:lnTo>
                  <a:pt x="65314" y="89143"/>
                </a:lnTo>
                <a:lnTo>
                  <a:pt x="64806" y="66531"/>
                </a:lnTo>
                <a:lnTo>
                  <a:pt x="61314" y="69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780856" y="5725379"/>
            <a:ext cx="1398905" cy="0"/>
          </a:xfrm>
          <a:custGeom>
            <a:avLst/>
            <a:gdLst/>
            <a:ahLst/>
            <a:cxnLst/>
            <a:rect l="l" t="t" r="r" b="b"/>
            <a:pathLst>
              <a:path w="1398905">
                <a:moveTo>
                  <a:pt x="0" y="0"/>
                </a:moveTo>
                <a:lnTo>
                  <a:pt x="1398905" y="0"/>
                </a:lnTo>
              </a:path>
            </a:pathLst>
          </a:custGeom>
          <a:ln w="1151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665729" y="6970918"/>
            <a:ext cx="26111" cy="123950"/>
          </a:xfrm>
          <a:custGeom>
            <a:avLst/>
            <a:gdLst/>
            <a:ahLst/>
            <a:cxnLst/>
            <a:rect l="l" t="t" r="r" b="b"/>
            <a:pathLst>
              <a:path w="26111" h="123950">
                <a:moveTo>
                  <a:pt x="26111" y="120055"/>
                </a:moveTo>
                <a:lnTo>
                  <a:pt x="26111" y="3985"/>
                </a:lnTo>
                <a:lnTo>
                  <a:pt x="25030" y="1766"/>
                </a:lnTo>
                <a:lnTo>
                  <a:pt x="22352" y="730"/>
                </a:lnTo>
                <a:lnTo>
                  <a:pt x="19392" y="280"/>
                </a:lnTo>
                <a:lnTo>
                  <a:pt x="15634" y="0"/>
                </a:lnTo>
                <a:lnTo>
                  <a:pt x="8470" y="96"/>
                </a:lnTo>
                <a:lnTo>
                  <a:pt x="5180" y="463"/>
                </a:lnTo>
                <a:lnTo>
                  <a:pt x="1791" y="1363"/>
                </a:lnTo>
                <a:lnTo>
                  <a:pt x="0" y="3985"/>
                </a:lnTo>
                <a:lnTo>
                  <a:pt x="0" y="120055"/>
                </a:lnTo>
                <a:lnTo>
                  <a:pt x="1778" y="122690"/>
                </a:lnTo>
                <a:lnTo>
                  <a:pt x="5093" y="123569"/>
                </a:lnTo>
                <a:lnTo>
                  <a:pt x="8445" y="123950"/>
                </a:lnTo>
                <a:lnTo>
                  <a:pt x="17740" y="123950"/>
                </a:lnTo>
                <a:lnTo>
                  <a:pt x="21045" y="123569"/>
                </a:lnTo>
                <a:lnTo>
                  <a:pt x="24321" y="122690"/>
                </a:lnTo>
                <a:lnTo>
                  <a:pt x="26111" y="1200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711997" y="6969305"/>
            <a:ext cx="83566" cy="127278"/>
          </a:xfrm>
          <a:custGeom>
            <a:avLst/>
            <a:gdLst/>
            <a:ahLst/>
            <a:cxnLst/>
            <a:rect l="l" t="t" r="r" b="b"/>
            <a:pathLst>
              <a:path w="83566" h="127278">
                <a:moveTo>
                  <a:pt x="176" y="112669"/>
                </a:moveTo>
                <a:lnTo>
                  <a:pt x="899" y="115764"/>
                </a:lnTo>
                <a:lnTo>
                  <a:pt x="3225" y="118593"/>
                </a:lnTo>
                <a:lnTo>
                  <a:pt x="6577" y="120616"/>
                </a:lnTo>
                <a:lnTo>
                  <a:pt x="10933" y="122727"/>
                </a:lnTo>
                <a:lnTo>
                  <a:pt x="13841" y="123706"/>
                </a:lnTo>
                <a:lnTo>
                  <a:pt x="16736" y="124692"/>
                </a:lnTo>
                <a:lnTo>
                  <a:pt x="20091" y="125535"/>
                </a:lnTo>
                <a:lnTo>
                  <a:pt x="23874" y="126230"/>
                </a:lnTo>
                <a:lnTo>
                  <a:pt x="27673" y="126925"/>
                </a:lnTo>
                <a:lnTo>
                  <a:pt x="31772" y="127278"/>
                </a:lnTo>
                <a:lnTo>
                  <a:pt x="42720" y="127278"/>
                </a:lnTo>
                <a:lnTo>
                  <a:pt x="48855" y="126446"/>
                </a:lnTo>
                <a:lnTo>
                  <a:pt x="54597" y="124800"/>
                </a:lnTo>
                <a:lnTo>
                  <a:pt x="60325" y="123155"/>
                </a:lnTo>
                <a:lnTo>
                  <a:pt x="65328" y="120704"/>
                </a:lnTo>
                <a:lnTo>
                  <a:pt x="69620" y="117449"/>
                </a:lnTo>
                <a:lnTo>
                  <a:pt x="73900" y="114176"/>
                </a:lnTo>
                <a:lnTo>
                  <a:pt x="77302" y="110120"/>
                </a:lnTo>
                <a:lnTo>
                  <a:pt x="79804" y="105242"/>
                </a:lnTo>
                <a:lnTo>
                  <a:pt x="82306" y="100360"/>
                </a:lnTo>
                <a:lnTo>
                  <a:pt x="83566" y="94689"/>
                </a:lnTo>
                <a:lnTo>
                  <a:pt x="83566" y="83300"/>
                </a:lnTo>
                <a:lnTo>
                  <a:pt x="82778" y="79005"/>
                </a:lnTo>
                <a:lnTo>
                  <a:pt x="81189" y="75357"/>
                </a:lnTo>
                <a:lnTo>
                  <a:pt x="79602" y="71721"/>
                </a:lnTo>
                <a:lnTo>
                  <a:pt x="77532" y="68568"/>
                </a:lnTo>
                <a:lnTo>
                  <a:pt x="74965" y="65872"/>
                </a:lnTo>
                <a:lnTo>
                  <a:pt x="72388" y="63176"/>
                </a:lnTo>
                <a:lnTo>
                  <a:pt x="69469" y="60868"/>
                </a:lnTo>
                <a:lnTo>
                  <a:pt x="66167" y="58931"/>
                </a:lnTo>
                <a:lnTo>
                  <a:pt x="62862" y="56995"/>
                </a:lnTo>
                <a:lnTo>
                  <a:pt x="59496" y="55270"/>
                </a:lnTo>
                <a:lnTo>
                  <a:pt x="56069" y="53761"/>
                </a:lnTo>
                <a:lnTo>
                  <a:pt x="52638" y="52235"/>
                </a:lnTo>
                <a:lnTo>
                  <a:pt x="49287" y="50798"/>
                </a:lnTo>
                <a:lnTo>
                  <a:pt x="45985" y="49427"/>
                </a:lnTo>
                <a:lnTo>
                  <a:pt x="42684" y="48077"/>
                </a:lnTo>
                <a:lnTo>
                  <a:pt x="39737" y="46615"/>
                </a:lnTo>
                <a:lnTo>
                  <a:pt x="37133" y="45060"/>
                </a:lnTo>
                <a:lnTo>
                  <a:pt x="34531" y="43512"/>
                </a:lnTo>
                <a:lnTo>
                  <a:pt x="30909" y="39743"/>
                </a:lnTo>
                <a:lnTo>
                  <a:pt x="28572" y="35391"/>
                </a:lnTo>
                <a:lnTo>
                  <a:pt x="28572" y="30833"/>
                </a:lnTo>
                <a:lnTo>
                  <a:pt x="29616" y="27453"/>
                </a:lnTo>
                <a:lnTo>
                  <a:pt x="31366" y="24392"/>
                </a:lnTo>
                <a:lnTo>
                  <a:pt x="34199" y="22053"/>
                </a:lnTo>
                <a:lnTo>
                  <a:pt x="38073" y="20466"/>
                </a:lnTo>
                <a:lnTo>
                  <a:pt x="42645" y="19465"/>
                </a:lnTo>
                <a:lnTo>
                  <a:pt x="49110" y="19465"/>
                </a:lnTo>
                <a:lnTo>
                  <a:pt x="52450" y="19889"/>
                </a:lnTo>
                <a:lnTo>
                  <a:pt x="55486" y="20756"/>
                </a:lnTo>
                <a:lnTo>
                  <a:pt x="58506" y="21600"/>
                </a:lnTo>
                <a:lnTo>
                  <a:pt x="61174" y="22550"/>
                </a:lnTo>
                <a:lnTo>
                  <a:pt x="65811" y="24634"/>
                </a:lnTo>
                <a:lnTo>
                  <a:pt x="69328" y="26498"/>
                </a:lnTo>
                <a:lnTo>
                  <a:pt x="72784" y="27830"/>
                </a:lnTo>
                <a:lnTo>
                  <a:pt x="75498" y="25452"/>
                </a:lnTo>
                <a:lnTo>
                  <a:pt x="75995" y="22316"/>
                </a:lnTo>
                <a:lnTo>
                  <a:pt x="76146" y="19500"/>
                </a:lnTo>
                <a:lnTo>
                  <a:pt x="76146" y="16012"/>
                </a:lnTo>
                <a:lnTo>
                  <a:pt x="75985" y="12415"/>
                </a:lnTo>
                <a:lnTo>
                  <a:pt x="75347" y="9464"/>
                </a:lnTo>
                <a:lnTo>
                  <a:pt x="73126" y="6767"/>
                </a:lnTo>
                <a:lnTo>
                  <a:pt x="69720" y="5035"/>
                </a:lnTo>
                <a:lnTo>
                  <a:pt x="65328" y="3221"/>
                </a:lnTo>
                <a:lnTo>
                  <a:pt x="62697" y="2462"/>
                </a:lnTo>
                <a:lnTo>
                  <a:pt x="60058" y="1705"/>
                </a:lnTo>
                <a:lnTo>
                  <a:pt x="57224" y="1097"/>
                </a:lnTo>
                <a:lnTo>
                  <a:pt x="54190" y="657"/>
                </a:lnTo>
                <a:lnTo>
                  <a:pt x="51155" y="219"/>
                </a:lnTo>
                <a:lnTo>
                  <a:pt x="48131" y="0"/>
                </a:lnTo>
                <a:lnTo>
                  <a:pt x="39229" y="0"/>
                </a:lnTo>
                <a:lnTo>
                  <a:pt x="33666" y="716"/>
                </a:lnTo>
                <a:lnTo>
                  <a:pt x="28421" y="2170"/>
                </a:lnTo>
                <a:lnTo>
                  <a:pt x="23190" y="3636"/>
                </a:lnTo>
                <a:lnTo>
                  <a:pt x="18643" y="5831"/>
                </a:lnTo>
                <a:lnTo>
                  <a:pt x="14781" y="8779"/>
                </a:lnTo>
                <a:lnTo>
                  <a:pt x="10922" y="11732"/>
                </a:lnTo>
                <a:lnTo>
                  <a:pt x="7862" y="15429"/>
                </a:lnTo>
                <a:lnTo>
                  <a:pt x="5576" y="19889"/>
                </a:lnTo>
                <a:lnTo>
                  <a:pt x="3314" y="24367"/>
                </a:lnTo>
                <a:lnTo>
                  <a:pt x="2170" y="29541"/>
                </a:lnTo>
                <a:lnTo>
                  <a:pt x="2170" y="40549"/>
                </a:lnTo>
                <a:lnTo>
                  <a:pt x="2959" y="44956"/>
                </a:lnTo>
                <a:lnTo>
                  <a:pt x="4532" y="48628"/>
                </a:lnTo>
                <a:lnTo>
                  <a:pt x="6120" y="52307"/>
                </a:lnTo>
                <a:lnTo>
                  <a:pt x="8178" y="55478"/>
                </a:lnTo>
                <a:lnTo>
                  <a:pt x="10731" y="58176"/>
                </a:lnTo>
                <a:lnTo>
                  <a:pt x="13258" y="60868"/>
                </a:lnTo>
                <a:lnTo>
                  <a:pt x="16141" y="63176"/>
                </a:lnTo>
                <a:lnTo>
                  <a:pt x="19378" y="65112"/>
                </a:lnTo>
                <a:lnTo>
                  <a:pt x="22603" y="67042"/>
                </a:lnTo>
                <a:lnTo>
                  <a:pt x="25944" y="68759"/>
                </a:lnTo>
                <a:lnTo>
                  <a:pt x="29361" y="70271"/>
                </a:lnTo>
                <a:lnTo>
                  <a:pt x="32791" y="71798"/>
                </a:lnTo>
                <a:lnTo>
                  <a:pt x="36128" y="73248"/>
                </a:lnTo>
                <a:lnTo>
                  <a:pt x="39368" y="74602"/>
                </a:lnTo>
                <a:lnTo>
                  <a:pt x="42580" y="75970"/>
                </a:lnTo>
                <a:lnTo>
                  <a:pt x="45478" y="77421"/>
                </a:lnTo>
                <a:lnTo>
                  <a:pt x="50543" y="80528"/>
                </a:lnTo>
                <a:lnTo>
                  <a:pt x="54190" y="84297"/>
                </a:lnTo>
                <a:lnTo>
                  <a:pt x="56565" y="88677"/>
                </a:lnTo>
                <a:lnTo>
                  <a:pt x="56565" y="91471"/>
                </a:lnTo>
                <a:lnTo>
                  <a:pt x="56108" y="96055"/>
                </a:lnTo>
                <a:lnTo>
                  <a:pt x="54251" y="99982"/>
                </a:lnTo>
                <a:lnTo>
                  <a:pt x="51181" y="102960"/>
                </a:lnTo>
                <a:lnTo>
                  <a:pt x="47307" y="105313"/>
                </a:lnTo>
                <a:lnTo>
                  <a:pt x="42288" y="106775"/>
                </a:lnTo>
                <a:lnTo>
                  <a:pt x="39458" y="107142"/>
                </a:lnTo>
                <a:lnTo>
                  <a:pt x="31470" y="107142"/>
                </a:lnTo>
                <a:lnTo>
                  <a:pt x="27240" y="106617"/>
                </a:lnTo>
                <a:lnTo>
                  <a:pt x="23582" y="105570"/>
                </a:lnTo>
                <a:lnTo>
                  <a:pt x="19911" y="104518"/>
                </a:lnTo>
                <a:lnTo>
                  <a:pt x="16775" y="103374"/>
                </a:lnTo>
                <a:lnTo>
                  <a:pt x="14133" y="102106"/>
                </a:lnTo>
                <a:lnTo>
                  <a:pt x="11490" y="100835"/>
                </a:lnTo>
                <a:lnTo>
                  <a:pt x="7656" y="98643"/>
                </a:lnTo>
                <a:lnTo>
                  <a:pt x="3757" y="97069"/>
                </a:lnTo>
                <a:lnTo>
                  <a:pt x="1130" y="98531"/>
                </a:lnTo>
                <a:lnTo>
                  <a:pt x="316" y="101239"/>
                </a:lnTo>
                <a:lnTo>
                  <a:pt x="60" y="103910"/>
                </a:lnTo>
                <a:lnTo>
                  <a:pt x="0" y="110422"/>
                </a:lnTo>
                <a:lnTo>
                  <a:pt x="176" y="11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09545" y="7055916"/>
            <a:ext cx="34239" cy="123779"/>
          </a:xfrm>
          <a:custGeom>
            <a:avLst/>
            <a:gdLst/>
            <a:ahLst/>
            <a:cxnLst/>
            <a:rect l="l" t="t" r="r" b="b"/>
            <a:pathLst>
              <a:path w="34239" h="123779">
                <a:moveTo>
                  <a:pt x="33389" y="36903"/>
                </a:moveTo>
                <a:lnTo>
                  <a:pt x="34181" y="37164"/>
                </a:lnTo>
                <a:lnTo>
                  <a:pt x="34239" y="8366"/>
                </a:lnTo>
                <a:lnTo>
                  <a:pt x="31727" y="4571"/>
                </a:lnTo>
                <a:lnTo>
                  <a:pt x="29949" y="0"/>
                </a:lnTo>
                <a:lnTo>
                  <a:pt x="33389" y="36903"/>
                </a:lnTo>
                <a:close/>
              </a:path>
              <a:path w="34239" h="123779">
                <a:moveTo>
                  <a:pt x="76266" y="16635"/>
                </a:moveTo>
                <a:lnTo>
                  <a:pt x="71970" y="18903"/>
                </a:lnTo>
                <a:lnTo>
                  <a:pt x="66639" y="20052"/>
                </a:lnTo>
                <a:lnTo>
                  <a:pt x="53849" y="20052"/>
                </a:lnTo>
                <a:lnTo>
                  <a:pt x="48541" y="19051"/>
                </a:lnTo>
                <a:lnTo>
                  <a:pt x="44322" y="17064"/>
                </a:lnTo>
                <a:lnTo>
                  <a:pt x="40107" y="15063"/>
                </a:lnTo>
                <a:lnTo>
                  <a:pt x="36741" y="12171"/>
                </a:lnTo>
                <a:lnTo>
                  <a:pt x="34239" y="8366"/>
                </a:lnTo>
                <a:lnTo>
                  <a:pt x="34181" y="37164"/>
                </a:lnTo>
                <a:lnTo>
                  <a:pt x="45929" y="39791"/>
                </a:lnTo>
                <a:lnTo>
                  <a:pt x="59449" y="40673"/>
                </a:lnTo>
                <a:lnTo>
                  <a:pt x="61266" y="40656"/>
                </a:lnTo>
                <a:lnTo>
                  <a:pt x="74486" y="39424"/>
                </a:lnTo>
                <a:lnTo>
                  <a:pt x="86118" y="36248"/>
                </a:lnTo>
                <a:lnTo>
                  <a:pt x="93790" y="33296"/>
                </a:lnTo>
                <a:lnTo>
                  <a:pt x="100242" y="29027"/>
                </a:lnTo>
                <a:lnTo>
                  <a:pt x="105451" y="23428"/>
                </a:lnTo>
                <a:lnTo>
                  <a:pt x="110656" y="17830"/>
                </a:lnTo>
                <a:lnTo>
                  <a:pt x="114580" y="10998"/>
                </a:lnTo>
                <a:lnTo>
                  <a:pt x="117223" y="2952"/>
                </a:lnTo>
                <a:lnTo>
                  <a:pt x="120335" y="-11016"/>
                </a:lnTo>
                <a:lnTo>
                  <a:pt x="121171" y="-24389"/>
                </a:lnTo>
                <a:lnTo>
                  <a:pt x="121140" y="-27279"/>
                </a:lnTo>
                <a:lnTo>
                  <a:pt x="120039" y="-40555"/>
                </a:lnTo>
                <a:lnTo>
                  <a:pt x="117374" y="-52091"/>
                </a:lnTo>
                <a:lnTo>
                  <a:pt x="114821" y="-59921"/>
                </a:lnTo>
                <a:lnTo>
                  <a:pt x="111074" y="-66382"/>
                </a:lnTo>
                <a:lnTo>
                  <a:pt x="106084" y="-71520"/>
                </a:lnTo>
                <a:lnTo>
                  <a:pt x="101105" y="-76654"/>
                </a:lnTo>
                <a:lnTo>
                  <a:pt x="94907" y="-80445"/>
                </a:lnTo>
                <a:lnTo>
                  <a:pt x="87490" y="-82910"/>
                </a:lnTo>
                <a:lnTo>
                  <a:pt x="75254" y="-85723"/>
                </a:lnTo>
                <a:lnTo>
                  <a:pt x="61837" y="-86615"/>
                </a:lnTo>
                <a:lnTo>
                  <a:pt x="59899" y="-86596"/>
                </a:lnTo>
                <a:lnTo>
                  <a:pt x="46673" y="-85352"/>
                </a:lnTo>
                <a:lnTo>
                  <a:pt x="35067" y="-82155"/>
                </a:lnTo>
                <a:lnTo>
                  <a:pt x="27396" y="-79178"/>
                </a:lnTo>
                <a:lnTo>
                  <a:pt x="20944" y="-74896"/>
                </a:lnTo>
                <a:lnTo>
                  <a:pt x="15735" y="-69335"/>
                </a:lnTo>
                <a:lnTo>
                  <a:pt x="10529" y="-63762"/>
                </a:lnTo>
                <a:lnTo>
                  <a:pt x="6606" y="-56991"/>
                </a:lnTo>
                <a:lnTo>
                  <a:pt x="3963" y="-49052"/>
                </a:lnTo>
                <a:lnTo>
                  <a:pt x="874" y="-35531"/>
                </a:lnTo>
                <a:lnTo>
                  <a:pt x="0" y="-22218"/>
                </a:lnTo>
                <a:lnTo>
                  <a:pt x="40" y="-18869"/>
                </a:lnTo>
                <a:lnTo>
                  <a:pt x="1135" y="-5607"/>
                </a:lnTo>
                <a:lnTo>
                  <a:pt x="3708" y="5904"/>
                </a:lnTo>
                <a:lnTo>
                  <a:pt x="6198" y="13806"/>
                </a:lnTo>
                <a:lnTo>
                  <a:pt x="9907" y="20344"/>
                </a:lnTo>
                <a:lnTo>
                  <a:pt x="14846" y="25463"/>
                </a:lnTo>
                <a:lnTo>
                  <a:pt x="19789" y="30589"/>
                </a:lnTo>
                <a:lnTo>
                  <a:pt x="25974" y="34405"/>
                </a:lnTo>
                <a:lnTo>
                  <a:pt x="33389" y="36903"/>
                </a:lnTo>
                <a:lnTo>
                  <a:pt x="29949" y="0"/>
                </a:lnTo>
                <a:lnTo>
                  <a:pt x="28893" y="-5353"/>
                </a:lnTo>
                <a:lnTo>
                  <a:pt x="27838" y="-10706"/>
                </a:lnTo>
                <a:lnTo>
                  <a:pt x="27306" y="-16732"/>
                </a:lnTo>
                <a:lnTo>
                  <a:pt x="27306" y="-29210"/>
                </a:lnTo>
                <a:lnTo>
                  <a:pt x="27853" y="-34671"/>
                </a:lnTo>
                <a:lnTo>
                  <a:pt x="28944" y="-39833"/>
                </a:lnTo>
                <a:lnTo>
                  <a:pt x="30038" y="-45002"/>
                </a:lnTo>
                <a:lnTo>
                  <a:pt x="31892" y="-49503"/>
                </a:lnTo>
                <a:lnTo>
                  <a:pt x="34531" y="-53369"/>
                </a:lnTo>
                <a:lnTo>
                  <a:pt x="37162" y="-57238"/>
                </a:lnTo>
                <a:lnTo>
                  <a:pt x="40629" y="-60321"/>
                </a:lnTo>
                <a:lnTo>
                  <a:pt x="44921" y="-62628"/>
                </a:lnTo>
                <a:lnTo>
                  <a:pt x="49187" y="-64943"/>
                </a:lnTo>
                <a:lnTo>
                  <a:pt x="54536" y="-66092"/>
                </a:lnTo>
                <a:lnTo>
                  <a:pt x="67259" y="-66092"/>
                </a:lnTo>
                <a:lnTo>
                  <a:pt x="72543" y="-65065"/>
                </a:lnTo>
                <a:lnTo>
                  <a:pt x="76758" y="-63003"/>
                </a:lnTo>
                <a:lnTo>
                  <a:pt x="80975" y="-60943"/>
                </a:lnTo>
                <a:lnTo>
                  <a:pt x="84366" y="-58039"/>
                </a:lnTo>
                <a:lnTo>
                  <a:pt x="86893" y="-54283"/>
                </a:lnTo>
                <a:lnTo>
                  <a:pt x="89434" y="-50504"/>
                </a:lnTo>
                <a:lnTo>
                  <a:pt x="91238" y="-45982"/>
                </a:lnTo>
                <a:lnTo>
                  <a:pt x="92293" y="-40683"/>
                </a:lnTo>
                <a:lnTo>
                  <a:pt x="93347" y="-35405"/>
                </a:lnTo>
                <a:lnTo>
                  <a:pt x="93880" y="-29526"/>
                </a:lnTo>
                <a:lnTo>
                  <a:pt x="93880" y="-17181"/>
                </a:lnTo>
                <a:lnTo>
                  <a:pt x="93333" y="-11634"/>
                </a:lnTo>
                <a:lnTo>
                  <a:pt x="92242" y="-6403"/>
                </a:lnTo>
                <a:lnTo>
                  <a:pt x="91147" y="-1183"/>
                </a:lnTo>
                <a:lnTo>
                  <a:pt x="89294" y="3402"/>
                </a:lnTo>
                <a:lnTo>
                  <a:pt x="86652" y="7319"/>
                </a:lnTo>
                <a:lnTo>
                  <a:pt x="84024" y="11247"/>
                </a:lnTo>
                <a:lnTo>
                  <a:pt x="80557" y="14343"/>
                </a:lnTo>
                <a:lnTo>
                  <a:pt x="76266" y="16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986994" y="6992571"/>
            <a:ext cx="53912" cy="102348"/>
          </a:xfrm>
          <a:custGeom>
            <a:avLst/>
            <a:gdLst/>
            <a:ahLst/>
            <a:cxnLst/>
            <a:rect l="l" t="t" r="r" b="b"/>
            <a:pathLst>
              <a:path w="53912" h="102348">
                <a:moveTo>
                  <a:pt x="0" y="26661"/>
                </a:moveTo>
                <a:lnTo>
                  <a:pt x="0" y="30718"/>
                </a:lnTo>
                <a:lnTo>
                  <a:pt x="341" y="33952"/>
                </a:lnTo>
                <a:lnTo>
                  <a:pt x="2094" y="37343"/>
                </a:lnTo>
                <a:lnTo>
                  <a:pt x="4762" y="37133"/>
                </a:lnTo>
                <a:lnTo>
                  <a:pt x="7415" y="35989"/>
                </a:lnTo>
                <a:lnTo>
                  <a:pt x="27989" y="25073"/>
                </a:lnTo>
                <a:lnTo>
                  <a:pt x="27989" y="98690"/>
                </a:lnTo>
                <a:lnTo>
                  <a:pt x="29872" y="101398"/>
                </a:lnTo>
                <a:lnTo>
                  <a:pt x="33183" y="102153"/>
                </a:lnTo>
                <a:lnTo>
                  <a:pt x="36550" y="102348"/>
                </a:lnTo>
                <a:lnTo>
                  <a:pt x="45633" y="102336"/>
                </a:lnTo>
                <a:lnTo>
                  <a:pt x="48920" y="102067"/>
                </a:lnTo>
                <a:lnTo>
                  <a:pt x="52221" y="101300"/>
                </a:lnTo>
                <a:lnTo>
                  <a:pt x="53912" y="98690"/>
                </a:lnTo>
                <a:lnTo>
                  <a:pt x="53912" y="2937"/>
                </a:lnTo>
                <a:lnTo>
                  <a:pt x="53783" y="1915"/>
                </a:lnTo>
                <a:lnTo>
                  <a:pt x="51155" y="414"/>
                </a:lnTo>
                <a:lnTo>
                  <a:pt x="48463" y="143"/>
                </a:lnTo>
                <a:lnTo>
                  <a:pt x="44905" y="0"/>
                </a:lnTo>
                <a:lnTo>
                  <a:pt x="37388" y="46"/>
                </a:lnTo>
                <a:lnTo>
                  <a:pt x="31052" y="1324"/>
                </a:lnTo>
                <a:lnTo>
                  <a:pt x="3556" y="18144"/>
                </a:lnTo>
                <a:lnTo>
                  <a:pt x="241" y="23072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0595" y="6993011"/>
            <a:ext cx="104763" cy="124372"/>
          </a:xfrm>
          <a:custGeom>
            <a:avLst/>
            <a:gdLst/>
            <a:ahLst/>
            <a:cxnLst/>
            <a:rect l="l" t="t" r="r" b="b"/>
            <a:pathLst>
              <a:path w="104763" h="124372">
                <a:moveTo>
                  <a:pt x="104763" y="94736"/>
                </a:moveTo>
                <a:lnTo>
                  <a:pt x="104763" y="87955"/>
                </a:lnTo>
                <a:lnTo>
                  <a:pt x="104371" y="85406"/>
                </a:lnTo>
                <a:lnTo>
                  <a:pt x="103582" y="83858"/>
                </a:lnTo>
                <a:lnTo>
                  <a:pt x="100813" y="81528"/>
                </a:lnTo>
                <a:lnTo>
                  <a:pt x="83897" y="81528"/>
                </a:lnTo>
                <a:lnTo>
                  <a:pt x="83897" y="4597"/>
                </a:lnTo>
                <a:lnTo>
                  <a:pt x="83149" y="2498"/>
                </a:lnTo>
                <a:lnTo>
                  <a:pt x="80380" y="1069"/>
                </a:lnTo>
                <a:lnTo>
                  <a:pt x="77141" y="414"/>
                </a:lnTo>
                <a:lnTo>
                  <a:pt x="72341" y="35"/>
                </a:lnTo>
                <a:lnTo>
                  <a:pt x="59716" y="0"/>
                </a:lnTo>
                <a:lnTo>
                  <a:pt x="55244" y="255"/>
                </a:lnTo>
                <a:lnTo>
                  <a:pt x="51742" y="853"/>
                </a:lnTo>
                <a:lnTo>
                  <a:pt x="58661" y="21498"/>
                </a:lnTo>
                <a:lnTo>
                  <a:pt x="58867" y="21498"/>
                </a:lnTo>
                <a:lnTo>
                  <a:pt x="58867" y="81528"/>
                </a:lnTo>
                <a:lnTo>
                  <a:pt x="22175" y="81528"/>
                </a:lnTo>
                <a:lnTo>
                  <a:pt x="46000" y="3934"/>
                </a:lnTo>
                <a:lnTo>
                  <a:pt x="4968" y="71941"/>
                </a:lnTo>
                <a:lnTo>
                  <a:pt x="3253" y="75200"/>
                </a:lnTo>
                <a:lnTo>
                  <a:pt x="1932" y="77993"/>
                </a:lnTo>
                <a:lnTo>
                  <a:pt x="1004" y="80859"/>
                </a:lnTo>
                <a:lnTo>
                  <a:pt x="331" y="83832"/>
                </a:lnTo>
                <a:lnTo>
                  <a:pt x="0" y="87005"/>
                </a:lnTo>
                <a:lnTo>
                  <a:pt x="25" y="94946"/>
                </a:lnTo>
                <a:lnTo>
                  <a:pt x="878" y="98823"/>
                </a:lnTo>
                <a:lnTo>
                  <a:pt x="3430" y="101045"/>
                </a:lnTo>
                <a:lnTo>
                  <a:pt x="6249" y="101382"/>
                </a:lnTo>
                <a:lnTo>
                  <a:pt x="58867" y="101382"/>
                </a:lnTo>
                <a:lnTo>
                  <a:pt x="58867" y="120469"/>
                </a:lnTo>
                <a:lnTo>
                  <a:pt x="60429" y="123104"/>
                </a:lnTo>
                <a:lnTo>
                  <a:pt x="63629" y="123983"/>
                </a:lnTo>
                <a:lnTo>
                  <a:pt x="66866" y="124372"/>
                </a:lnTo>
                <a:lnTo>
                  <a:pt x="75783" y="124372"/>
                </a:lnTo>
                <a:lnTo>
                  <a:pt x="78944" y="123983"/>
                </a:lnTo>
                <a:lnTo>
                  <a:pt x="82209" y="123104"/>
                </a:lnTo>
                <a:lnTo>
                  <a:pt x="83897" y="120469"/>
                </a:lnTo>
                <a:lnTo>
                  <a:pt x="83897" y="101382"/>
                </a:lnTo>
                <a:lnTo>
                  <a:pt x="100813" y="101382"/>
                </a:lnTo>
                <a:lnTo>
                  <a:pt x="103672" y="98873"/>
                </a:lnTo>
                <a:lnTo>
                  <a:pt x="104763" y="94736"/>
                </a:lnTo>
                <a:close/>
              </a:path>
              <a:path w="104763" h="124372">
                <a:moveTo>
                  <a:pt x="58661" y="21498"/>
                </a:moveTo>
                <a:lnTo>
                  <a:pt x="51742" y="853"/>
                </a:lnTo>
                <a:lnTo>
                  <a:pt x="48908" y="1619"/>
                </a:lnTo>
                <a:lnTo>
                  <a:pt x="46000" y="3934"/>
                </a:lnTo>
                <a:lnTo>
                  <a:pt x="22175" y="81528"/>
                </a:lnTo>
                <a:lnTo>
                  <a:pt x="58661" y="214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6389" y="6991341"/>
            <a:ext cx="102463" cy="105248"/>
          </a:xfrm>
          <a:custGeom>
            <a:avLst/>
            <a:gdLst/>
            <a:ahLst/>
            <a:cxnLst/>
            <a:rect l="l" t="t" r="r" b="b"/>
            <a:pathLst>
              <a:path w="102463" h="105248">
                <a:moveTo>
                  <a:pt x="26709" y="46795"/>
                </a:moveTo>
                <a:lnTo>
                  <a:pt x="27241" y="42158"/>
                </a:lnTo>
                <a:lnTo>
                  <a:pt x="28332" y="38134"/>
                </a:lnTo>
                <a:lnTo>
                  <a:pt x="29411" y="34119"/>
                </a:lnTo>
                <a:lnTo>
                  <a:pt x="30999" y="30718"/>
                </a:lnTo>
                <a:lnTo>
                  <a:pt x="33080" y="27975"/>
                </a:lnTo>
                <a:lnTo>
                  <a:pt x="35165" y="25217"/>
                </a:lnTo>
                <a:lnTo>
                  <a:pt x="37717" y="23119"/>
                </a:lnTo>
                <a:lnTo>
                  <a:pt x="40753" y="21696"/>
                </a:lnTo>
                <a:lnTo>
                  <a:pt x="43776" y="20278"/>
                </a:lnTo>
                <a:lnTo>
                  <a:pt x="47242" y="19557"/>
                </a:lnTo>
                <a:lnTo>
                  <a:pt x="55346" y="19557"/>
                </a:lnTo>
                <a:lnTo>
                  <a:pt x="59004" y="20317"/>
                </a:lnTo>
                <a:lnTo>
                  <a:pt x="62114" y="21793"/>
                </a:lnTo>
                <a:lnTo>
                  <a:pt x="65214" y="23280"/>
                </a:lnTo>
                <a:lnTo>
                  <a:pt x="67767" y="25450"/>
                </a:lnTo>
                <a:lnTo>
                  <a:pt x="69772" y="28305"/>
                </a:lnTo>
                <a:lnTo>
                  <a:pt x="71780" y="31146"/>
                </a:lnTo>
                <a:lnTo>
                  <a:pt x="73278" y="34660"/>
                </a:lnTo>
                <a:lnTo>
                  <a:pt x="74228" y="38842"/>
                </a:lnTo>
                <a:lnTo>
                  <a:pt x="75182" y="43026"/>
                </a:lnTo>
                <a:lnTo>
                  <a:pt x="75665" y="47807"/>
                </a:lnTo>
                <a:lnTo>
                  <a:pt x="75665" y="58380"/>
                </a:lnTo>
                <a:lnTo>
                  <a:pt x="75131" y="62991"/>
                </a:lnTo>
                <a:lnTo>
                  <a:pt x="74077" y="67016"/>
                </a:lnTo>
                <a:lnTo>
                  <a:pt x="73022" y="71027"/>
                </a:lnTo>
                <a:lnTo>
                  <a:pt x="71460" y="74433"/>
                </a:lnTo>
                <a:lnTo>
                  <a:pt x="69380" y="77223"/>
                </a:lnTo>
                <a:lnTo>
                  <a:pt x="67310" y="80006"/>
                </a:lnTo>
                <a:lnTo>
                  <a:pt x="64757" y="82090"/>
                </a:lnTo>
                <a:lnTo>
                  <a:pt x="61708" y="83479"/>
                </a:lnTo>
                <a:lnTo>
                  <a:pt x="58684" y="84884"/>
                </a:lnTo>
                <a:lnTo>
                  <a:pt x="55231" y="85578"/>
                </a:lnTo>
                <a:lnTo>
                  <a:pt x="47116" y="85578"/>
                </a:lnTo>
                <a:lnTo>
                  <a:pt x="43459" y="84858"/>
                </a:lnTo>
                <a:lnTo>
                  <a:pt x="40360" y="83397"/>
                </a:lnTo>
                <a:lnTo>
                  <a:pt x="41440" y="105248"/>
                </a:lnTo>
                <a:lnTo>
                  <a:pt x="59041" y="105248"/>
                </a:lnTo>
                <a:lnTo>
                  <a:pt x="66546" y="103906"/>
                </a:lnTo>
                <a:lnTo>
                  <a:pt x="73037" y="101249"/>
                </a:lnTo>
                <a:lnTo>
                  <a:pt x="79538" y="98588"/>
                </a:lnTo>
                <a:lnTo>
                  <a:pt x="84949" y="94884"/>
                </a:lnTo>
                <a:lnTo>
                  <a:pt x="89305" y="90125"/>
                </a:lnTo>
                <a:lnTo>
                  <a:pt x="93661" y="85394"/>
                </a:lnTo>
                <a:lnTo>
                  <a:pt x="96951" y="79771"/>
                </a:lnTo>
                <a:lnTo>
                  <a:pt x="99159" y="73273"/>
                </a:lnTo>
                <a:lnTo>
                  <a:pt x="101358" y="66782"/>
                </a:lnTo>
                <a:lnTo>
                  <a:pt x="102463" y="59734"/>
                </a:lnTo>
                <a:lnTo>
                  <a:pt x="102463" y="44538"/>
                </a:lnTo>
                <a:lnTo>
                  <a:pt x="101549" y="37561"/>
                </a:lnTo>
                <a:lnTo>
                  <a:pt x="99706" y="31197"/>
                </a:lnTo>
                <a:lnTo>
                  <a:pt x="97852" y="24842"/>
                </a:lnTo>
                <a:lnTo>
                  <a:pt x="94907" y="19328"/>
                </a:lnTo>
                <a:lnTo>
                  <a:pt x="90843" y="14669"/>
                </a:lnTo>
                <a:lnTo>
                  <a:pt x="86789" y="10021"/>
                </a:lnTo>
                <a:lnTo>
                  <a:pt x="81573" y="6410"/>
                </a:lnTo>
                <a:lnTo>
                  <a:pt x="75172" y="3840"/>
                </a:lnTo>
                <a:lnTo>
                  <a:pt x="68771" y="1277"/>
                </a:lnTo>
                <a:lnTo>
                  <a:pt x="61023" y="0"/>
                </a:lnTo>
                <a:lnTo>
                  <a:pt x="43420" y="0"/>
                </a:lnTo>
                <a:lnTo>
                  <a:pt x="35928" y="1324"/>
                </a:lnTo>
                <a:lnTo>
                  <a:pt x="29462" y="3983"/>
                </a:lnTo>
                <a:lnTo>
                  <a:pt x="23011" y="6640"/>
                </a:lnTo>
                <a:lnTo>
                  <a:pt x="17589" y="10339"/>
                </a:lnTo>
                <a:lnTo>
                  <a:pt x="13205" y="15093"/>
                </a:lnTo>
                <a:lnTo>
                  <a:pt x="8813" y="19853"/>
                </a:lnTo>
                <a:lnTo>
                  <a:pt x="5523" y="25472"/>
                </a:lnTo>
                <a:lnTo>
                  <a:pt x="3312" y="31963"/>
                </a:lnTo>
                <a:lnTo>
                  <a:pt x="1106" y="38450"/>
                </a:lnTo>
                <a:lnTo>
                  <a:pt x="0" y="45488"/>
                </a:lnTo>
                <a:lnTo>
                  <a:pt x="0" y="60623"/>
                </a:lnTo>
                <a:lnTo>
                  <a:pt x="914" y="67600"/>
                </a:lnTo>
                <a:lnTo>
                  <a:pt x="2768" y="73994"/>
                </a:lnTo>
                <a:lnTo>
                  <a:pt x="4608" y="80380"/>
                </a:lnTo>
                <a:lnTo>
                  <a:pt x="7567" y="85895"/>
                </a:lnTo>
                <a:lnTo>
                  <a:pt x="11621" y="90517"/>
                </a:lnTo>
                <a:lnTo>
                  <a:pt x="15671" y="95140"/>
                </a:lnTo>
                <a:lnTo>
                  <a:pt x="20901" y="98747"/>
                </a:lnTo>
                <a:lnTo>
                  <a:pt x="27292" y="101335"/>
                </a:lnTo>
                <a:lnTo>
                  <a:pt x="28191" y="66343"/>
                </a:lnTo>
                <a:lnTo>
                  <a:pt x="27202" y="62196"/>
                </a:lnTo>
                <a:lnTo>
                  <a:pt x="26709" y="57430"/>
                </a:lnTo>
                <a:lnTo>
                  <a:pt x="26709" y="46795"/>
                </a:lnTo>
                <a:close/>
              </a:path>
              <a:path w="102463" h="105248">
                <a:moveTo>
                  <a:pt x="40360" y="83397"/>
                </a:moveTo>
                <a:lnTo>
                  <a:pt x="37260" y="81927"/>
                </a:lnTo>
                <a:lnTo>
                  <a:pt x="34693" y="79771"/>
                </a:lnTo>
                <a:lnTo>
                  <a:pt x="32688" y="76880"/>
                </a:lnTo>
                <a:lnTo>
                  <a:pt x="30669" y="74001"/>
                </a:lnTo>
                <a:lnTo>
                  <a:pt x="29182" y="70491"/>
                </a:lnTo>
                <a:lnTo>
                  <a:pt x="28191" y="66343"/>
                </a:lnTo>
                <a:lnTo>
                  <a:pt x="27292" y="101335"/>
                </a:lnTo>
                <a:lnTo>
                  <a:pt x="33693" y="103931"/>
                </a:lnTo>
                <a:lnTo>
                  <a:pt x="41440" y="105248"/>
                </a:lnTo>
                <a:lnTo>
                  <a:pt x="40360" y="83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94495" y="6991341"/>
            <a:ext cx="102462" cy="105248"/>
          </a:xfrm>
          <a:custGeom>
            <a:avLst/>
            <a:gdLst/>
            <a:ahLst/>
            <a:cxnLst/>
            <a:rect l="l" t="t" r="r" b="b"/>
            <a:pathLst>
              <a:path w="102462" h="105248">
                <a:moveTo>
                  <a:pt x="26708" y="46795"/>
                </a:moveTo>
                <a:lnTo>
                  <a:pt x="27240" y="42158"/>
                </a:lnTo>
                <a:lnTo>
                  <a:pt x="28334" y="38134"/>
                </a:lnTo>
                <a:lnTo>
                  <a:pt x="29425" y="34119"/>
                </a:lnTo>
                <a:lnTo>
                  <a:pt x="31003" y="30718"/>
                </a:lnTo>
                <a:lnTo>
                  <a:pt x="33083" y="27975"/>
                </a:lnTo>
                <a:lnTo>
                  <a:pt x="35167" y="25217"/>
                </a:lnTo>
                <a:lnTo>
                  <a:pt x="37720" y="23119"/>
                </a:lnTo>
                <a:lnTo>
                  <a:pt x="40755" y="21696"/>
                </a:lnTo>
                <a:lnTo>
                  <a:pt x="43775" y="20278"/>
                </a:lnTo>
                <a:lnTo>
                  <a:pt x="47245" y="19557"/>
                </a:lnTo>
                <a:lnTo>
                  <a:pt x="55345" y="19557"/>
                </a:lnTo>
                <a:lnTo>
                  <a:pt x="59002" y="20317"/>
                </a:lnTo>
                <a:lnTo>
                  <a:pt x="62116" y="21793"/>
                </a:lnTo>
                <a:lnTo>
                  <a:pt x="65213" y="23280"/>
                </a:lnTo>
                <a:lnTo>
                  <a:pt x="67765" y="25450"/>
                </a:lnTo>
                <a:lnTo>
                  <a:pt x="69775" y="28305"/>
                </a:lnTo>
                <a:lnTo>
                  <a:pt x="71794" y="31146"/>
                </a:lnTo>
                <a:lnTo>
                  <a:pt x="73281" y="34660"/>
                </a:lnTo>
                <a:lnTo>
                  <a:pt x="74231" y="38842"/>
                </a:lnTo>
                <a:lnTo>
                  <a:pt x="75185" y="43026"/>
                </a:lnTo>
                <a:lnTo>
                  <a:pt x="75667" y="47807"/>
                </a:lnTo>
                <a:lnTo>
                  <a:pt x="75667" y="58380"/>
                </a:lnTo>
                <a:lnTo>
                  <a:pt x="75134" y="62991"/>
                </a:lnTo>
                <a:lnTo>
                  <a:pt x="74080" y="67016"/>
                </a:lnTo>
                <a:lnTo>
                  <a:pt x="73025" y="71027"/>
                </a:lnTo>
                <a:lnTo>
                  <a:pt x="71462" y="74433"/>
                </a:lnTo>
                <a:lnTo>
                  <a:pt x="69392" y="77223"/>
                </a:lnTo>
                <a:lnTo>
                  <a:pt x="67308" y="80006"/>
                </a:lnTo>
                <a:lnTo>
                  <a:pt x="64756" y="82090"/>
                </a:lnTo>
                <a:lnTo>
                  <a:pt x="61721" y="83479"/>
                </a:lnTo>
                <a:lnTo>
                  <a:pt x="58686" y="84884"/>
                </a:lnTo>
                <a:lnTo>
                  <a:pt x="55234" y="85578"/>
                </a:lnTo>
                <a:lnTo>
                  <a:pt x="47115" y="85578"/>
                </a:lnTo>
                <a:lnTo>
                  <a:pt x="43458" y="84858"/>
                </a:lnTo>
                <a:lnTo>
                  <a:pt x="40363" y="83397"/>
                </a:lnTo>
                <a:lnTo>
                  <a:pt x="41452" y="105248"/>
                </a:lnTo>
                <a:lnTo>
                  <a:pt x="59043" y="105248"/>
                </a:lnTo>
                <a:lnTo>
                  <a:pt x="66549" y="103906"/>
                </a:lnTo>
                <a:lnTo>
                  <a:pt x="73050" y="101249"/>
                </a:lnTo>
                <a:lnTo>
                  <a:pt x="79541" y="98588"/>
                </a:lnTo>
                <a:lnTo>
                  <a:pt x="84962" y="94884"/>
                </a:lnTo>
                <a:lnTo>
                  <a:pt x="89319" y="90125"/>
                </a:lnTo>
                <a:lnTo>
                  <a:pt x="93663" y="85394"/>
                </a:lnTo>
                <a:lnTo>
                  <a:pt x="96950" y="79771"/>
                </a:lnTo>
                <a:lnTo>
                  <a:pt x="99161" y="73273"/>
                </a:lnTo>
                <a:lnTo>
                  <a:pt x="101357" y="66782"/>
                </a:lnTo>
                <a:lnTo>
                  <a:pt x="102462" y="59734"/>
                </a:lnTo>
                <a:lnTo>
                  <a:pt x="102462" y="44538"/>
                </a:lnTo>
                <a:lnTo>
                  <a:pt x="101547" y="37561"/>
                </a:lnTo>
                <a:lnTo>
                  <a:pt x="99708" y="31197"/>
                </a:lnTo>
                <a:lnTo>
                  <a:pt x="97854" y="24842"/>
                </a:lnTo>
                <a:lnTo>
                  <a:pt x="94905" y="19328"/>
                </a:lnTo>
                <a:lnTo>
                  <a:pt x="90841" y="14669"/>
                </a:lnTo>
                <a:lnTo>
                  <a:pt x="86791" y="10021"/>
                </a:lnTo>
                <a:lnTo>
                  <a:pt x="81572" y="6410"/>
                </a:lnTo>
                <a:lnTo>
                  <a:pt x="75171" y="3840"/>
                </a:lnTo>
                <a:lnTo>
                  <a:pt x="68770" y="1277"/>
                </a:lnTo>
                <a:lnTo>
                  <a:pt x="61037" y="0"/>
                </a:lnTo>
                <a:lnTo>
                  <a:pt x="43422" y="0"/>
                </a:lnTo>
                <a:lnTo>
                  <a:pt x="35942" y="1324"/>
                </a:lnTo>
                <a:lnTo>
                  <a:pt x="29476" y="3983"/>
                </a:lnTo>
                <a:lnTo>
                  <a:pt x="23013" y="6640"/>
                </a:lnTo>
                <a:lnTo>
                  <a:pt x="17589" y="10339"/>
                </a:lnTo>
                <a:lnTo>
                  <a:pt x="13207" y="15093"/>
                </a:lnTo>
                <a:lnTo>
                  <a:pt x="8816" y="19853"/>
                </a:lnTo>
                <a:lnTo>
                  <a:pt x="5525" y="25472"/>
                </a:lnTo>
                <a:lnTo>
                  <a:pt x="3314" y="31963"/>
                </a:lnTo>
                <a:lnTo>
                  <a:pt x="1104" y="38450"/>
                </a:lnTo>
                <a:lnTo>
                  <a:pt x="0" y="45488"/>
                </a:lnTo>
                <a:lnTo>
                  <a:pt x="0" y="60623"/>
                </a:lnTo>
                <a:lnTo>
                  <a:pt x="928" y="67600"/>
                </a:lnTo>
                <a:lnTo>
                  <a:pt x="2767" y="73994"/>
                </a:lnTo>
                <a:lnTo>
                  <a:pt x="4611" y="80380"/>
                </a:lnTo>
                <a:lnTo>
                  <a:pt x="7570" y="85895"/>
                </a:lnTo>
                <a:lnTo>
                  <a:pt x="11620" y="90517"/>
                </a:lnTo>
                <a:lnTo>
                  <a:pt x="15674" y="95140"/>
                </a:lnTo>
                <a:lnTo>
                  <a:pt x="20904" y="98747"/>
                </a:lnTo>
                <a:lnTo>
                  <a:pt x="27291" y="101335"/>
                </a:lnTo>
                <a:lnTo>
                  <a:pt x="28193" y="66343"/>
                </a:lnTo>
                <a:lnTo>
                  <a:pt x="27204" y="62196"/>
                </a:lnTo>
                <a:lnTo>
                  <a:pt x="26708" y="57430"/>
                </a:lnTo>
                <a:lnTo>
                  <a:pt x="26708" y="46795"/>
                </a:lnTo>
                <a:close/>
              </a:path>
              <a:path w="102462" h="105248">
                <a:moveTo>
                  <a:pt x="40363" y="83397"/>
                </a:moveTo>
                <a:lnTo>
                  <a:pt x="37263" y="81927"/>
                </a:lnTo>
                <a:lnTo>
                  <a:pt x="34696" y="79771"/>
                </a:lnTo>
                <a:lnTo>
                  <a:pt x="32691" y="76880"/>
                </a:lnTo>
                <a:lnTo>
                  <a:pt x="30681" y="74001"/>
                </a:lnTo>
                <a:lnTo>
                  <a:pt x="29184" y="70491"/>
                </a:lnTo>
                <a:lnTo>
                  <a:pt x="28193" y="66343"/>
                </a:lnTo>
                <a:lnTo>
                  <a:pt x="27291" y="101335"/>
                </a:lnTo>
                <a:lnTo>
                  <a:pt x="33691" y="103931"/>
                </a:lnTo>
                <a:lnTo>
                  <a:pt x="41452" y="105248"/>
                </a:lnTo>
                <a:lnTo>
                  <a:pt x="40363" y="83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407372" y="6992571"/>
            <a:ext cx="53894" cy="102348"/>
          </a:xfrm>
          <a:custGeom>
            <a:avLst/>
            <a:gdLst/>
            <a:ahLst/>
            <a:cxnLst/>
            <a:rect l="l" t="t" r="r" b="b"/>
            <a:pathLst>
              <a:path w="53894" h="102348">
                <a:moveTo>
                  <a:pt x="0" y="26661"/>
                </a:moveTo>
                <a:lnTo>
                  <a:pt x="0" y="30718"/>
                </a:lnTo>
                <a:lnTo>
                  <a:pt x="341" y="33952"/>
                </a:lnTo>
                <a:lnTo>
                  <a:pt x="2080" y="37343"/>
                </a:lnTo>
                <a:lnTo>
                  <a:pt x="4762" y="37133"/>
                </a:lnTo>
                <a:lnTo>
                  <a:pt x="7415" y="35989"/>
                </a:lnTo>
                <a:lnTo>
                  <a:pt x="27985" y="25073"/>
                </a:lnTo>
                <a:lnTo>
                  <a:pt x="27985" y="98690"/>
                </a:lnTo>
                <a:lnTo>
                  <a:pt x="29855" y="101398"/>
                </a:lnTo>
                <a:lnTo>
                  <a:pt x="33166" y="102153"/>
                </a:lnTo>
                <a:lnTo>
                  <a:pt x="36532" y="102348"/>
                </a:lnTo>
                <a:lnTo>
                  <a:pt x="45626" y="102336"/>
                </a:lnTo>
                <a:lnTo>
                  <a:pt x="48902" y="102067"/>
                </a:lnTo>
                <a:lnTo>
                  <a:pt x="52203" y="101300"/>
                </a:lnTo>
                <a:lnTo>
                  <a:pt x="53894" y="98690"/>
                </a:lnTo>
                <a:lnTo>
                  <a:pt x="53780" y="1915"/>
                </a:lnTo>
                <a:lnTo>
                  <a:pt x="51137" y="414"/>
                </a:lnTo>
                <a:lnTo>
                  <a:pt x="48445" y="143"/>
                </a:lnTo>
                <a:lnTo>
                  <a:pt x="44888" y="0"/>
                </a:lnTo>
                <a:lnTo>
                  <a:pt x="37371" y="46"/>
                </a:lnTo>
                <a:lnTo>
                  <a:pt x="31046" y="1324"/>
                </a:lnTo>
                <a:lnTo>
                  <a:pt x="3555" y="18144"/>
                </a:lnTo>
                <a:lnTo>
                  <a:pt x="241" y="23072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539468" y="7004833"/>
            <a:ext cx="27889" cy="90798"/>
          </a:xfrm>
          <a:custGeom>
            <a:avLst/>
            <a:gdLst/>
            <a:ahLst/>
            <a:cxnLst/>
            <a:rect l="l" t="t" r="r" b="b"/>
            <a:pathLst>
              <a:path w="27889" h="90798">
                <a:moveTo>
                  <a:pt x="27889" y="76554"/>
                </a:moveTo>
                <a:lnTo>
                  <a:pt x="27889" y="73882"/>
                </a:lnTo>
                <a:lnTo>
                  <a:pt x="27647" y="71625"/>
                </a:lnTo>
                <a:lnTo>
                  <a:pt x="26733" y="67895"/>
                </a:lnTo>
                <a:lnTo>
                  <a:pt x="23784" y="64100"/>
                </a:lnTo>
                <a:lnTo>
                  <a:pt x="20558" y="62819"/>
                </a:lnTo>
                <a:lnTo>
                  <a:pt x="16534" y="62099"/>
                </a:lnTo>
                <a:lnTo>
                  <a:pt x="11137" y="62099"/>
                </a:lnTo>
                <a:lnTo>
                  <a:pt x="8887" y="62344"/>
                </a:lnTo>
                <a:lnTo>
                  <a:pt x="5333" y="63295"/>
                </a:lnTo>
                <a:lnTo>
                  <a:pt x="1713" y="66380"/>
                </a:lnTo>
                <a:lnTo>
                  <a:pt x="582" y="69745"/>
                </a:lnTo>
                <a:lnTo>
                  <a:pt x="0" y="73882"/>
                </a:lnTo>
                <a:lnTo>
                  <a:pt x="0" y="79213"/>
                </a:lnTo>
                <a:lnTo>
                  <a:pt x="190" y="81431"/>
                </a:lnTo>
                <a:lnTo>
                  <a:pt x="979" y="85043"/>
                </a:lnTo>
                <a:lnTo>
                  <a:pt x="3897" y="88800"/>
                </a:lnTo>
                <a:lnTo>
                  <a:pt x="7109" y="90078"/>
                </a:lnTo>
                <a:lnTo>
                  <a:pt x="11137" y="90798"/>
                </a:lnTo>
                <a:lnTo>
                  <a:pt x="16534" y="90798"/>
                </a:lnTo>
                <a:lnTo>
                  <a:pt x="18784" y="90557"/>
                </a:lnTo>
                <a:lnTo>
                  <a:pt x="22336" y="89603"/>
                </a:lnTo>
                <a:lnTo>
                  <a:pt x="25958" y="86518"/>
                </a:lnTo>
                <a:lnTo>
                  <a:pt x="27190" y="83249"/>
                </a:lnTo>
                <a:lnTo>
                  <a:pt x="27889" y="79213"/>
                </a:lnTo>
                <a:lnTo>
                  <a:pt x="27889" y="76554"/>
                </a:lnTo>
                <a:close/>
              </a:path>
              <a:path w="27889" h="90798">
                <a:moveTo>
                  <a:pt x="27889" y="14522"/>
                </a:moveTo>
                <a:lnTo>
                  <a:pt x="27889" y="11793"/>
                </a:lnTo>
                <a:lnTo>
                  <a:pt x="27647" y="9524"/>
                </a:lnTo>
                <a:lnTo>
                  <a:pt x="26733" y="5841"/>
                </a:lnTo>
                <a:lnTo>
                  <a:pt x="23784" y="2084"/>
                </a:lnTo>
                <a:lnTo>
                  <a:pt x="20558" y="741"/>
                </a:lnTo>
                <a:lnTo>
                  <a:pt x="16534" y="0"/>
                </a:lnTo>
                <a:lnTo>
                  <a:pt x="11137" y="0"/>
                </a:lnTo>
                <a:lnTo>
                  <a:pt x="8887" y="241"/>
                </a:lnTo>
                <a:lnTo>
                  <a:pt x="5333" y="1252"/>
                </a:lnTo>
                <a:lnTo>
                  <a:pt x="1713" y="4352"/>
                </a:lnTo>
                <a:lnTo>
                  <a:pt x="582" y="7696"/>
                </a:lnTo>
                <a:lnTo>
                  <a:pt x="0" y="11793"/>
                </a:lnTo>
                <a:lnTo>
                  <a:pt x="0" y="17183"/>
                </a:lnTo>
                <a:lnTo>
                  <a:pt x="190" y="19389"/>
                </a:lnTo>
                <a:lnTo>
                  <a:pt x="979" y="22942"/>
                </a:lnTo>
                <a:lnTo>
                  <a:pt x="3897" y="26686"/>
                </a:lnTo>
                <a:lnTo>
                  <a:pt x="7109" y="27964"/>
                </a:lnTo>
                <a:lnTo>
                  <a:pt x="11137" y="28674"/>
                </a:lnTo>
                <a:lnTo>
                  <a:pt x="16534" y="28674"/>
                </a:lnTo>
                <a:lnTo>
                  <a:pt x="18784" y="28439"/>
                </a:lnTo>
                <a:lnTo>
                  <a:pt x="22336" y="27485"/>
                </a:lnTo>
                <a:lnTo>
                  <a:pt x="25958" y="24404"/>
                </a:lnTo>
                <a:lnTo>
                  <a:pt x="27190" y="21170"/>
                </a:lnTo>
                <a:lnTo>
                  <a:pt x="27889" y="17183"/>
                </a:lnTo>
                <a:lnTo>
                  <a:pt x="27889" y="14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633045" y="6991333"/>
            <a:ext cx="84773" cy="103056"/>
          </a:xfrm>
          <a:custGeom>
            <a:avLst/>
            <a:gdLst/>
            <a:ahLst/>
            <a:cxnLst/>
            <a:rect l="l" t="t" r="r" b="b"/>
            <a:pathLst>
              <a:path w="84773" h="103056">
                <a:moveTo>
                  <a:pt x="49352" y="69728"/>
                </a:moveTo>
                <a:lnTo>
                  <a:pt x="55295" y="65479"/>
                </a:lnTo>
                <a:lnTo>
                  <a:pt x="60189" y="61553"/>
                </a:lnTo>
                <a:lnTo>
                  <a:pt x="64033" y="57945"/>
                </a:lnTo>
                <a:lnTo>
                  <a:pt x="67906" y="54330"/>
                </a:lnTo>
                <a:lnTo>
                  <a:pt x="70946" y="50918"/>
                </a:lnTo>
                <a:lnTo>
                  <a:pt x="73191" y="47688"/>
                </a:lnTo>
                <a:lnTo>
                  <a:pt x="75437" y="44466"/>
                </a:lnTo>
                <a:lnTo>
                  <a:pt x="76989" y="41320"/>
                </a:lnTo>
                <a:lnTo>
                  <a:pt x="77839" y="38281"/>
                </a:lnTo>
                <a:lnTo>
                  <a:pt x="78703" y="35243"/>
                </a:lnTo>
                <a:lnTo>
                  <a:pt x="79134" y="32208"/>
                </a:lnTo>
                <a:lnTo>
                  <a:pt x="79134" y="24537"/>
                </a:lnTo>
                <a:lnTo>
                  <a:pt x="78322" y="20415"/>
                </a:lnTo>
                <a:lnTo>
                  <a:pt x="76697" y="16769"/>
                </a:lnTo>
                <a:lnTo>
                  <a:pt x="75084" y="13121"/>
                </a:lnTo>
                <a:lnTo>
                  <a:pt x="72669" y="10046"/>
                </a:lnTo>
                <a:lnTo>
                  <a:pt x="69433" y="7548"/>
                </a:lnTo>
                <a:lnTo>
                  <a:pt x="66207" y="5050"/>
                </a:lnTo>
                <a:lnTo>
                  <a:pt x="62218" y="3167"/>
                </a:lnTo>
                <a:lnTo>
                  <a:pt x="57471" y="1903"/>
                </a:lnTo>
                <a:lnTo>
                  <a:pt x="52718" y="637"/>
                </a:lnTo>
                <a:lnTo>
                  <a:pt x="47207" y="0"/>
                </a:lnTo>
                <a:lnTo>
                  <a:pt x="36134" y="0"/>
                </a:lnTo>
                <a:lnTo>
                  <a:pt x="31701" y="341"/>
                </a:lnTo>
                <a:lnTo>
                  <a:pt x="27647" y="1051"/>
                </a:lnTo>
                <a:lnTo>
                  <a:pt x="23597" y="1746"/>
                </a:lnTo>
                <a:lnTo>
                  <a:pt x="20041" y="2609"/>
                </a:lnTo>
                <a:lnTo>
                  <a:pt x="16955" y="3661"/>
                </a:lnTo>
                <a:lnTo>
                  <a:pt x="13896" y="4709"/>
                </a:lnTo>
                <a:lnTo>
                  <a:pt x="9450" y="6742"/>
                </a:lnTo>
                <a:lnTo>
                  <a:pt x="5590" y="9075"/>
                </a:lnTo>
                <a:lnTo>
                  <a:pt x="3632" y="11742"/>
                </a:lnTo>
                <a:lnTo>
                  <a:pt x="2923" y="14867"/>
                </a:lnTo>
                <a:lnTo>
                  <a:pt x="2768" y="18136"/>
                </a:lnTo>
                <a:lnTo>
                  <a:pt x="2872" y="22039"/>
                </a:lnTo>
                <a:lnTo>
                  <a:pt x="3265" y="24696"/>
                </a:lnTo>
                <a:lnTo>
                  <a:pt x="4572" y="27781"/>
                </a:lnTo>
                <a:lnTo>
                  <a:pt x="7189" y="28505"/>
                </a:lnTo>
                <a:lnTo>
                  <a:pt x="9792" y="27212"/>
                </a:lnTo>
                <a:lnTo>
                  <a:pt x="13058" y="25430"/>
                </a:lnTo>
                <a:lnTo>
                  <a:pt x="17399" y="23403"/>
                </a:lnTo>
                <a:lnTo>
                  <a:pt x="19991" y="22463"/>
                </a:lnTo>
                <a:lnTo>
                  <a:pt x="22950" y="21610"/>
                </a:lnTo>
                <a:lnTo>
                  <a:pt x="25909" y="20756"/>
                </a:lnTo>
                <a:lnTo>
                  <a:pt x="29311" y="20328"/>
                </a:lnTo>
                <a:lnTo>
                  <a:pt x="35777" y="20328"/>
                </a:lnTo>
                <a:lnTo>
                  <a:pt x="40017" y="21282"/>
                </a:lnTo>
                <a:lnTo>
                  <a:pt x="43574" y="22781"/>
                </a:lnTo>
                <a:lnTo>
                  <a:pt x="47091" y="26333"/>
                </a:lnTo>
                <a:lnTo>
                  <a:pt x="48351" y="29429"/>
                </a:lnTo>
                <a:lnTo>
                  <a:pt x="48654" y="32953"/>
                </a:lnTo>
                <a:lnTo>
                  <a:pt x="48388" y="36431"/>
                </a:lnTo>
                <a:lnTo>
                  <a:pt x="47257" y="40039"/>
                </a:lnTo>
                <a:lnTo>
                  <a:pt x="44856" y="43977"/>
                </a:lnTo>
                <a:lnTo>
                  <a:pt x="41504" y="48221"/>
                </a:lnTo>
                <a:lnTo>
                  <a:pt x="36626" y="53042"/>
                </a:lnTo>
                <a:lnTo>
                  <a:pt x="33530" y="55688"/>
                </a:lnTo>
                <a:lnTo>
                  <a:pt x="29768" y="58615"/>
                </a:lnTo>
                <a:lnTo>
                  <a:pt x="6530" y="77129"/>
                </a:lnTo>
                <a:lnTo>
                  <a:pt x="4218" y="79005"/>
                </a:lnTo>
                <a:lnTo>
                  <a:pt x="1828" y="81784"/>
                </a:lnTo>
                <a:lnTo>
                  <a:pt x="496" y="85398"/>
                </a:lnTo>
                <a:lnTo>
                  <a:pt x="104" y="88433"/>
                </a:lnTo>
                <a:lnTo>
                  <a:pt x="0" y="92519"/>
                </a:lnTo>
                <a:lnTo>
                  <a:pt x="154" y="96616"/>
                </a:lnTo>
                <a:lnTo>
                  <a:pt x="737" y="99349"/>
                </a:lnTo>
                <a:lnTo>
                  <a:pt x="2466" y="101908"/>
                </a:lnTo>
                <a:lnTo>
                  <a:pt x="5411" y="102923"/>
                </a:lnTo>
                <a:lnTo>
                  <a:pt x="8117" y="103056"/>
                </a:lnTo>
                <a:lnTo>
                  <a:pt x="80506" y="103056"/>
                </a:lnTo>
                <a:lnTo>
                  <a:pt x="82346" y="102530"/>
                </a:lnTo>
                <a:lnTo>
                  <a:pt x="84089" y="99960"/>
                </a:lnTo>
                <a:lnTo>
                  <a:pt x="84762" y="96375"/>
                </a:lnTo>
                <a:lnTo>
                  <a:pt x="84773" y="89689"/>
                </a:lnTo>
                <a:lnTo>
                  <a:pt x="84456" y="87091"/>
                </a:lnTo>
                <a:lnTo>
                  <a:pt x="83466" y="84458"/>
                </a:lnTo>
                <a:lnTo>
                  <a:pt x="80708" y="82922"/>
                </a:lnTo>
                <a:lnTo>
                  <a:pt x="31852" y="82922"/>
                </a:lnTo>
                <a:lnTo>
                  <a:pt x="49352" y="69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733274" y="6991341"/>
            <a:ext cx="102462" cy="105248"/>
          </a:xfrm>
          <a:custGeom>
            <a:avLst/>
            <a:gdLst/>
            <a:ahLst/>
            <a:cxnLst/>
            <a:rect l="l" t="t" r="r" b="b"/>
            <a:pathLst>
              <a:path w="102462" h="105248">
                <a:moveTo>
                  <a:pt x="26722" y="46795"/>
                </a:moveTo>
                <a:lnTo>
                  <a:pt x="27240" y="42158"/>
                </a:lnTo>
                <a:lnTo>
                  <a:pt x="28334" y="38134"/>
                </a:lnTo>
                <a:lnTo>
                  <a:pt x="29425" y="34119"/>
                </a:lnTo>
                <a:lnTo>
                  <a:pt x="31003" y="30718"/>
                </a:lnTo>
                <a:lnTo>
                  <a:pt x="33083" y="27975"/>
                </a:lnTo>
                <a:lnTo>
                  <a:pt x="35167" y="25217"/>
                </a:lnTo>
                <a:lnTo>
                  <a:pt x="37720" y="23119"/>
                </a:lnTo>
                <a:lnTo>
                  <a:pt x="40755" y="21696"/>
                </a:lnTo>
                <a:lnTo>
                  <a:pt x="43775" y="20278"/>
                </a:lnTo>
                <a:lnTo>
                  <a:pt x="47256" y="19557"/>
                </a:lnTo>
                <a:lnTo>
                  <a:pt x="55360" y="19557"/>
                </a:lnTo>
                <a:lnTo>
                  <a:pt x="59018" y="20317"/>
                </a:lnTo>
                <a:lnTo>
                  <a:pt x="62128" y="21793"/>
                </a:lnTo>
                <a:lnTo>
                  <a:pt x="65213" y="23280"/>
                </a:lnTo>
                <a:lnTo>
                  <a:pt x="67765" y="25450"/>
                </a:lnTo>
                <a:lnTo>
                  <a:pt x="69785" y="28305"/>
                </a:lnTo>
                <a:lnTo>
                  <a:pt x="71794" y="31146"/>
                </a:lnTo>
                <a:lnTo>
                  <a:pt x="73281" y="34660"/>
                </a:lnTo>
                <a:lnTo>
                  <a:pt x="74245" y="38842"/>
                </a:lnTo>
                <a:lnTo>
                  <a:pt x="75196" y="43026"/>
                </a:lnTo>
                <a:lnTo>
                  <a:pt x="75667" y="47807"/>
                </a:lnTo>
                <a:lnTo>
                  <a:pt x="75667" y="58380"/>
                </a:lnTo>
                <a:lnTo>
                  <a:pt x="75145" y="62991"/>
                </a:lnTo>
                <a:lnTo>
                  <a:pt x="74091" y="67016"/>
                </a:lnTo>
                <a:lnTo>
                  <a:pt x="73025" y="71027"/>
                </a:lnTo>
                <a:lnTo>
                  <a:pt x="71462" y="74433"/>
                </a:lnTo>
                <a:lnTo>
                  <a:pt x="69392" y="77223"/>
                </a:lnTo>
                <a:lnTo>
                  <a:pt x="67308" y="80006"/>
                </a:lnTo>
                <a:lnTo>
                  <a:pt x="64756" y="82090"/>
                </a:lnTo>
                <a:lnTo>
                  <a:pt x="61722" y="83479"/>
                </a:lnTo>
                <a:lnTo>
                  <a:pt x="58686" y="84884"/>
                </a:lnTo>
                <a:lnTo>
                  <a:pt x="55234" y="85578"/>
                </a:lnTo>
                <a:lnTo>
                  <a:pt x="47117" y="85578"/>
                </a:lnTo>
                <a:lnTo>
                  <a:pt x="43459" y="84858"/>
                </a:lnTo>
                <a:lnTo>
                  <a:pt x="40363" y="83397"/>
                </a:lnTo>
                <a:lnTo>
                  <a:pt x="41454" y="105248"/>
                </a:lnTo>
                <a:lnTo>
                  <a:pt x="59043" y="105248"/>
                </a:lnTo>
                <a:lnTo>
                  <a:pt x="66549" y="103906"/>
                </a:lnTo>
                <a:lnTo>
                  <a:pt x="73050" y="101249"/>
                </a:lnTo>
                <a:lnTo>
                  <a:pt x="79541" y="98588"/>
                </a:lnTo>
                <a:lnTo>
                  <a:pt x="84962" y="94884"/>
                </a:lnTo>
                <a:lnTo>
                  <a:pt x="89319" y="90125"/>
                </a:lnTo>
                <a:lnTo>
                  <a:pt x="93675" y="85394"/>
                </a:lnTo>
                <a:lnTo>
                  <a:pt x="96951" y="79771"/>
                </a:lnTo>
                <a:lnTo>
                  <a:pt x="99161" y="73273"/>
                </a:lnTo>
                <a:lnTo>
                  <a:pt x="101357" y="66782"/>
                </a:lnTo>
                <a:lnTo>
                  <a:pt x="102462" y="59734"/>
                </a:lnTo>
                <a:lnTo>
                  <a:pt x="102462" y="44538"/>
                </a:lnTo>
                <a:lnTo>
                  <a:pt x="101547" y="37561"/>
                </a:lnTo>
                <a:lnTo>
                  <a:pt x="99708" y="31197"/>
                </a:lnTo>
                <a:lnTo>
                  <a:pt x="97854" y="24842"/>
                </a:lnTo>
                <a:lnTo>
                  <a:pt x="94905" y="19328"/>
                </a:lnTo>
                <a:lnTo>
                  <a:pt x="90841" y="14669"/>
                </a:lnTo>
                <a:lnTo>
                  <a:pt x="86791" y="10021"/>
                </a:lnTo>
                <a:lnTo>
                  <a:pt x="81572" y="6410"/>
                </a:lnTo>
                <a:lnTo>
                  <a:pt x="75171" y="3840"/>
                </a:lnTo>
                <a:lnTo>
                  <a:pt x="68784" y="1277"/>
                </a:lnTo>
                <a:lnTo>
                  <a:pt x="61037" y="0"/>
                </a:lnTo>
                <a:lnTo>
                  <a:pt x="43422" y="0"/>
                </a:lnTo>
                <a:lnTo>
                  <a:pt x="35942" y="1324"/>
                </a:lnTo>
                <a:lnTo>
                  <a:pt x="29476" y="3983"/>
                </a:lnTo>
                <a:lnTo>
                  <a:pt x="23014" y="6640"/>
                </a:lnTo>
                <a:lnTo>
                  <a:pt x="17589" y="10339"/>
                </a:lnTo>
                <a:lnTo>
                  <a:pt x="13208" y="15093"/>
                </a:lnTo>
                <a:lnTo>
                  <a:pt x="8816" y="19853"/>
                </a:lnTo>
                <a:lnTo>
                  <a:pt x="5535" y="25472"/>
                </a:lnTo>
                <a:lnTo>
                  <a:pt x="3314" y="31963"/>
                </a:lnTo>
                <a:lnTo>
                  <a:pt x="1104" y="38450"/>
                </a:lnTo>
                <a:lnTo>
                  <a:pt x="0" y="45488"/>
                </a:lnTo>
                <a:lnTo>
                  <a:pt x="0" y="60623"/>
                </a:lnTo>
                <a:lnTo>
                  <a:pt x="928" y="67600"/>
                </a:lnTo>
                <a:lnTo>
                  <a:pt x="2782" y="73994"/>
                </a:lnTo>
                <a:lnTo>
                  <a:pt x="4611" y="80380"/>
                </a:lnTo>
                <a:lnTo>
                  <a:pt x="7570" y="85895"/>
                </a:lnTo>
                <a:lnTo>
                  <a:pt x="11620" y="90517"/>
                </a:lnTo>
                <a:lnTo>
                  <a:pt x="15674" y="95140"/>
                </a:lnTo>
                <a:lnTo>
                  <a:pt x="20904" y="98747"/>
                </a:lnTo>
                <a:lnTo>
                  <a:pt x="27291" y="101335"/>
                </a:lnTo>
                <a:lnTo>
                  <a:pt x="28195" y="66343"/>
                </a:lnTo>
                <a:lnTo>
                  <a:pt x="27204" y="62196"/>
                </a:lnTo>
                <a:lnTo>
                  <a:pt x="26722" y="57430"/>
                </a:lnTo>
                <a:lnTo>
                  <a:pt x="26722" y="46795"/>
                </a:lnTo>
                <a:close/>
              </a:path>
              <a:path w="102462" h="105248">
                <a:moveTo>
                  <a:pt x="40363" y="83397"/>
                </a:moveTo>
                <a:lnTo>
                  <a:pt x="37263" y="81927"/>
                </a:lnTo>
                <a:lnTo>
                  <a:pt x="34696" y="79771"/>
                </a:lnTo>
                <a:lnTo>
                  <a:pt x="32691" y="76880"/>
                </a:lnTo>
                <a:lnTo>
                  <a:pt x="30681" y="74001"/>
                </a:lnTo>
                <a:lnTo>
                  <a:pt x="29184" y="70491"/>
                </a:lnTo>
                <a:lnTo>
                  <a:pt x="28195" y="66343"/>
                </a:lnTo>
                <a:lnTo>
                  <a:pt x="27291" y="101335"/>
                </a:lnTo>
                <a:lnTo>
                  <a:pt x="33691" y="103931"/>
                </a:lnTo>
                <a:lnTo>
                  <a:pt x="41454" y="105248"/>
                </a:lnTo>
                <a:lnTo>
                  <a:pt x="40363" y="83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846151" y="6992571"/>
            <a:ext cx="53898" cy="102348"/>
          </a:xfrm>
          <a:custGeom>
            <a:avLst/>
            <a:gdLst/>
            <a:ahLst/>
            <a:cxnLst/>
            <a:rect l="l" t="t" r="r" b="b"/>
            <a:pathLst>
              <a:path w="53898" h="102348">
                <a:moveTo>
                  <a:pt x="0" y="26661"/>
                </a:moveTo>
                <a:lnTo>
                  <a:pt x="0" y="30718"/>
                </a:lnTo>
                <a:lnTo>
                  <a:pt x="341" y="33952"/>
                </a:lnTo>
                <a:lnTo>
                  <a:pt x="2095" y="37343"/>
                </a:lnTo>
                <a:lnTo>
                  <a:pt x="4762" y="37133"/>
                </a:lnTo>
                <a:lnTo>
                  <a:pt x="7415" y="35989"/>
                </a:lnTo>
                <a:lnTo>
                  <a:pt x="27989" y="25073"/>
                </a:lnTo>
                <a:lnTo>
                  <a:pt x="27989" y="98690"/>
                </a:lnTo>
                <a:lnTo>
                  <a:pt x="29858" y="101398"/>
                </a:lnTo>
                <a:lnTo>
                  <a:pt x="33169" y="102153"/>
                </a:lnTo>
                <a:lnTo>
                  <a:pt x="36550" y="102348"/>
                </a:lnTo>
                <a:lnTo>
                  <a:pt x="45629" y="102336"/>
                </a:lnTo>
                <a:lnTo>
                  <a:pt x="48920" y="102067"/>
                </a:lnTo>
                <a:lnTo>
                  <a:pt x="52221" y="101300"/>
                </a:lnTo>
                <a:lnTo>
                  <a:pt x="53898" y="98690"/>
                </a:lnTo>
                <a:lnTo>
                  <a:pt x="53784" y="1915"/>
                </a:lnTo>
                <a:lnTo>
                  <a:pt x="51141" y="414"/>
                </a:lnTo>
                <a:lnTo>
                  <a:pt x="48463" y="143"/>
                </a:lnTo>
                <a:lnTo>
                  <a:pt x="44891" y="0"/>
                </a:lnTo>
                <a:lnTo>
                  <a:pt x="37374" y="46"/>
                </a:lnTo>
                <a:lnTo>
                  <a:pt x="31050" y="1324"/>
                </a:lnTo>
                <a:lnTo>
                  <a:pt x="3557" y="18144"/>
                </a:lnTo>
                <a:lnTo>
                  <a:pt x="241" y="23072"/>
                </a:lnTo>
                <a:lnTo>
                  <a:pt x="0" y="266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924509" y="6993525"/>
            <a:ext cx="82396" cy="125194"/>
          </a:xfrm>
          <a:custGeom>
            <a:avLst/>
            <a:gdLst/>
            <a:ahLst/>
            <a:cxnLst/>
            <a:rect l="l" t="t" r="r" b="b"/>
            <a:pathLst>
              <a:path w="82396" h="125194">
                <a:moveTo>
                  <a:pt x="11861" y="0"/>
                </a:moveTo>
                <a:lnTo>
                  <a:pt x="9640" y="0"/>
                </a:lnTo>
                <a:lnTo>
                  <a:pt x="5943" y="2768"/>
                </a:lnTo>
                <a:lnTo>
                  <a:pt x="5435" y="7024"/>
                </a:lnTo>
                <a:lnTo>
                  <a:pt x="5435" y="63064"/>
                </a:lnTo>
                <a:lnTo>
                  <a:pt x="7505" y="66517"/>
                </a:lnTo>
                <a:lnTo>
                  <a:pt x="10782" y="66956"/>
                </a:lnTo>
                <a:lnTo>
                  <a:pt x="13549" y="66909"/>
                </a:lnTo>
                <a:lnTo>
                  <a:pt x="16318" y="66725"/>
                </a:lnTo>
                <a:lnTo>
                  <a:pt x="19190" y="66431"/>
                </a:lnTo>
                <a:lnTo>
                  <a:pt x="22186" y="66139"/>
                </a:lnTo>
                <a:lnTo>
                  <a:pt x="25487" y="65883"/>
                </a:lnTo>
                <a:lnTo>
                  <a:pt x="33987" y="65807"/>
                </a:lnTo>
                <a:lnTo>
                  <a:pt x="38037" y="66236"/>
                </a:lnTo>
                <a:lnTo>
                  <a:pt x="41302" y="67053"/>
                </a:lnTo>
                <a:lnTo>
                  <a:pt x="44564" y="67871"/>
                </a:lnTo>
                <a:lnTo>
                  <a:pt x="47207" y="69091"/>
                </a:lnTo>
                <a:lnTo>
                  <a:pt x="49211" y="70711"/>
                </a:lnTo>
                <a:lnTo>
                  <a:pt x="52652" y="74311"/>
                </a:lnTo>
                <a:lnTo>
                  <a:pt x="54371" y="78995"/>
                </a:lnTo>
                <a:lnTo>
                  <a:pt x="54803" y="81713"/>
                </a:lnTo>
                <a:lnTo>
                  <a:pt x="54803" y="88362"/>
                </a:lnTo>
                <a:lnTo>
                  <a:pt x="54216" y="91418"/>
                </a:lnTo>
                <a:lnTo>
                  <a:pt x="53060" y="93981"/>
                </a:lnTo>
                <a:lnTo>
                  <a:pt x="51918" y="96545"/>
                </a:lnTo>
                <a:lnTo>
                  <a:pt x="50280" y="98665"/>
                </a:lnTo>
                <a:lnTo>
                  <a:pt x="46061" y="102020"/>
                </a:lnTo>
                <a:lnTo>
                  <a:pt x="43498" y="103273"/>
                </a:lnTo>
                <a:lnTo>
                  <a:pt x="40449" y="104094"/>
                </a:lnTo>
                <a:lnTo>
                  <a:pt x="37429" y="104926"/>
                </a:lnTo>
                <a:lnTo>
                  <a:pt x="34048" y="105340"/>
                </a:lnTo>
                <a:lnTo>
                  <a:pt x="25960" y="105340"/>
                </a:lnTo>
                <a:lnTo>
                  <a:pt x="22175" y="104957"/>
                </a:lnTo>
                <a:lnTo>
                  <a:pt x="19051" y="104237"/>
                </a:lnTo>
                <a:lnTo>
                  <a:pt x="15911" y="103507"/>
                </a:lnTo>
                <a:lnTo>
                  <a:pt x="13309" y="102704"/>
                </a:lnTo>
                <a:lnTo>
                  <a:pt x="9143" y="100923"/>
                </a:lnTo>
                <a:lnTo>
                  <a:pt x="4978" y="98665"/>
                </a:lnTo>
                <a:lnTo>
                  <a:pt x="2274" y="98460"/>
                </a:lnTo>
                <a:lnTo>
                  <a:pt x="547" y="101156"/>
                </a:lnTo>
                <a:lnTo>
                  <a:pt x="74" y="104533"/>
                </a:lnTo>
                <a:lnTo>
                  <a:pt x="0" y="110815"/>
                </a:lnTo>
                <a:lnTo>
                  <a:pt x="165" y="113191"/>
                </a:lnTo>
                <a:lnTo>
                  <a:pt x="824" y="116556"/>
                </a:lnTo>
                <a:lnTo>
                  <a:pt x="2793" y="119142"/>
                </a:lnTo>
                <a:lnTo>
                  <a:pt x="5932" y="120628"/>
                </a:lnTo>
                <a:lnTo>
                  <a:pt x="10083" y="122093"/>
                </a:lnTo>
                <a:lnTo>
                  <a:pt x="12815" y="122753"/>
                </a:lnTo>
                <a:lnTo>
                  <a:pt x="15544" y="123422"/>
                </a:lnTo>
                <a:lnTo>
                  <a:pt x="18644" y="123998"/>
                </a:lnTo>
                <a:lnTo>
                  <a:pt x="22110" y="124473"/>
                </a:lnTo>
                <a:lnTo>
                  <a:pt x="25567" y="124948"/>
                </a:lnTo>
                <a:lnTo>
                  <a:pt x="29225" y="125194"/>
                </a:lnTo>
                <a:lnTo>
                  <a:pt x="40349" y="125194"/>
                </a:lnTo>
                <a:lnTo>
                  <a:pt x="47056" y="124242"/>
                </a:lnTo>
                <a:lnTo>
                  <a:pt x="53110" y="122374"/>
                </a:lnTo>
                <a:lnTo>
                  <a:pt x="59183" y="120524"/>
                </a:lnTo>
                <a:lnTo>
                  <a:pt x="64388" y="117777"/>
                </a:lnTo>
                <a:lnTo>
                  <a:pt x="68745" y="114166"/>
                </a:lnTo>
                <a:lnTo>
                  <a:pt x="73101" y="110556"/>
                </a:lnTo>
                <a:lnTo>
                  <a:pt x="76452" y="106117"/>
                </a:lnTo>
                <a:lnTo>
                  <a:pt x="78842" y="100860"/>
                </a:lnTo>
                <a:lnTo>
                  <a:pt x="81205" y="95615"/>
                </a:lnTo>
                <a:lnTo>
                  <a:pt x="82396" y="89603"/>
                </a:lnTo>
                <a:lnTo>
                  <a:pt x="82396" y="77054"/>
                </a:lnTo>
                <a:lnTo>
                  <a:pt x="81497" y="71956"/>
                </a:lnTo>
                <a:lnTo>
                  <a:pt x="79668" y="67528"/>
                </a:lnTo>
                <a:lnTo>
                  <a:pt x="77863" y="63101"/>
                </a:lnTo>
                <a:lnTo>
                  <a:pt x="75196" y="59357"/>
                </a:lnTo>
                <a:lnTo>
                  <a:pt x="71654" y="56318"/>
                </a:lnTo>
                <a:lnTo>
                  <a:pt x="68136" y="53284"/>
                </a:lnTo>
                <a:lnTo>
                  <a:pt x="63731" y="50990"/>
                </a:lnTo>
                <a:lnTo>
                  <a:pt x="58460" y="49442"/>
                </a:lnTo>
                <a:lnTo>
                  <a:pt x="53174" y="47880"/>
                </a:lnTo>
                <a:lnTo>
                  <a:pt x="47091" y="47099"/>
                </a:lnTo>
                <a:lnTo>
                  <a:pt x="35993" y="47152"/>
                </a:lnTo>
                <a:lnTo>
                  <a:pt x="31179" y="47344"/>
                </a:lnTo>
                <a:lnTo>
                  <a:pt x="27014" y="47578"/>
                </a:lnTo>
                <a:lnTo>
                  <a:pt x="27014" y="21272"/>
                </a:lnTo>
                <a:lnTo>
                  <a:pt x="70624" y="21272"/>
                </a:lnTo>
                <a:lnTo>
                  <a:pt x="72950" y="20440"/>
                </a:lnTo>
                <a:lnTo>
                  <a:pt x="74333" y="17075"/>
                </a:lnTo>
                <a:lnTo>
                  <a:pt x="74688" y="14378"/>
                </a:lnTo>
                <a:lnTo>
                  <a:pt x="74598" y="7012"/>
                </a:lnTo>
                <a:lnTo>
                  <a:pt x="74256" y="4291"/>
                </a:lnTo>
                <a:lnTo>
                  <a:pt x="73277" y="1548"/>
                </a:lnTo>
                <a:lnTo>
                  <a:pt x="70624" y="0"/>
                </a:lnTo>
                <a:lnTo>
                  <a:pt x="118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651782" y="7115736"/>
            <a:ext cx="1363976" cy="0"/>
          </a:xfrm>
          <a:custGeom>
            <a:avLst/>
            <a:gdLst/>
            <a:ahLst/>
            <a:cxnLst/>
            <a:rect l="l" t="t" r="r" b="b"/>
            <a:pathLst>
              <a:path w="1363976">
                <a:moveTo>
                  <a:pt x="0" y="0"/>
                </a:moveTo>
                <a:lnTo>
                  <a:pt x="1363976" y="0"/>
                </a:lnTo>
              </a:path>
            </a:pathLst>
          </a:custGeom>
          <a:ln w="1151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object 2"/>
          <p:cNvSpPr txBox="1"/>
          <p:nvPr/>
        </p:nvSpPr>
        <p:spPr>
          <a:xfrm>
            <a:off x="4220679" y="1630038"/>
            <a:ext cx="222567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77" name="Picture 7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4700" y="1380625"/>
            <a:ext cx="2791560" cy="4032254"/>
          </a:xfrm>
          <a:prstGeom prst="rect">
            <a:avLst/>
          </a:prstGeom>
        </p:spPr>
      </p:pic>
      <p:sp>
        <p:nvSpPr>
          <p:cNvPr id="79" name="Rectangle 78"/>
          <p:cNvSpPr/>
          <p:nvPr/>
        </p:nvSpPr>
        <p:spPr>
          <a:xfrm>
            <a:off x="763953" y="1369777"/>
            <a:ext cx="2823220" cy="4043102"/>
          </a:xfrm>
          <a:prstGeom prst="rect">
            <a:avLst/>
          </a:prstGeom>
          <a:noFill/>
          <a:ln w="31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0" name="Picture 7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4540" y="2478581"/>
            <a:ext cx="2809741" cy="4040120"/>
          </a:xfrm>
          <a:prstGeom prst="rect">
            <a:avLst/>
          </a:prstGeom>
        </p:spPr>
      </p:pic>
      <p:sp>
        <p:nvSpPr>
          <p:cNvPr id="83" name="Rectangle 82"/>
          <p:cNvSpPr/>
          <p:nvPr/>
        </p:nvSpPr>
        <p:spPr>
          <a:xfrm>
            <a:off x="3863196" y="2475599"/>
            <a:ext cx="2823220" cy="4043102"/>
          </a:xfrm>
          <a:prstGeom prst="rect">
            <a:avLst/>
          </a:prstGeom>
          <a:noFill/>
          <a:ln w="31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ectangle 84"/>
          <p:cNvSpPr/>
          <p:nvPr/>
        </p:nvSpPr>
        <p:spPr>
          <a:xfrm>
            <a:off x="7095480" y="1369777"/>
            <a:ext cx="2823220" cy="4043102"/>
          </a:xfrm>
          <a:prstGeom prst="rect">
            <a:avLst/>
          </a:prstGeom>
          <a:noFill/>
          <a:ln w="31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6" name="Picture 8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95481" y="1380625"/>
            <a:ext cx="2818838" cy="40322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164867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object 2428"/>
          <p:cNvSpPr/>
          <p:nvPr/>
        </p:nvSpPr>
        <p:spPr>
          <a:xfrm>
            <a:off x="1466521" y="1940493"/>
            <a:ext cx="604051" cy="5173861"/>
          </a:xfrm>
          <a:custGeom>
            <a:avLst/>
            <a:gdLst/>
            <a:ahLst/>
            <a:cxnLst/>
            <a:rect l="l" t="t" r="r" b="b"/>
            <a:pathLst>
              <a:path w="604051" h="5173861">
                <a:moveTo>
                  <a:pt x="0" y="5173861"/>
                </a:moveTo>
                <a:lnTo>
                  <a:pt x="604051" y="5173861"/>
                </a:lnTo>
                <a:lnTo>
                  <a:pt x="604051" y="0"/>
                </a:lnTo>
                <a:lnTo>
                  <a:pt x="0" y="0"/>
                </a:lnTo>
                <a:lnTo>
                  <a:pt x="0" y="5173861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1460019" y="193773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1460019" y="193773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1466521" y="1937732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1519862" y="1937732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1573199" y="1937732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1626541" y="1937732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1679882" y="1937732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1733219" y="1937732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1786561" y="1937732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1839902" y="1937732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1893239" y="1937732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1946581" y="1937732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1999922" y="1937732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2053259" y="1937732"/>
            <a:ext cx="17261" cy="0"/>
          </a:xfrm>
          <a:custGeom>
            <a:avLst/>
            <a:gdLst/>
            <a:ahLst/>
            <a:cxnLst/>
            <a:rect l="l" t="t" r="r" b="b"/>
            <a:pathLst>
              <a:path w="17261">
                <a:moveTo>
                  <a:pt x="0" y="0"/>
                </a:moveTo>
                <a:lnTo>
                  <a:pt x="1726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1460019" y="195566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1460019" y="200900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1460019" y="206233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1460019" y="211567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1460019" y="216901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1460019" y="222236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1460019" y="227570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1460019" y="23290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1460019" y="238237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1460019" y="243571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1460019" y="248906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1460019" y="254240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1460019" y="259573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1460019" y="26490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1460019" y="27024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1460019" y="275576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1460019" y="280910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1460019" y="286243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1460019" y="291577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1460019" y="296911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1460019" y="302246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1460019" y="307580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1460019" y="31291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1460019" y="318247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1460019" y="323581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1460019" y="328916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1460019" y="334250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1460019" y="339583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1460019" y="34491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1460019" y="35025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1460019" y="355586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1460019" y="360920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1460019" y="366253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1460019" y="371587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1460019" y="376921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1460019" y="382256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1460019" y="387590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1460019" y="39292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1460019" y="398257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1460019" y="403591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1460019" y="408926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1460019" y="414260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1460019" y="419593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1460019" y="42492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1460019" y="43026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1460019" y="435596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1460019" y="440930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1460019" y="446263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1460019" y="451597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1460019" y="456931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1460019" y="462266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1460019" y="467600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1460019" y="47293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1460019" y="478267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1460019" y="483601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1460019" y="488936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1460019" y="494270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1460019" y="499603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1460019" y="50493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1460019" y="51027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1460019" y="515606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1460019" y="520940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1460019" y="526273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1460019" y="531607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1460019" y="536941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1460019" y="542276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1460019" y="547610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1460019" y="55294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1460019" y="558277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1460019" y="563611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1460019" y="568946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1460019" y="574280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1460019" y="579613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1460019" y="58494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1460019" y="59028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1460019" y="595616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1460019" y="600950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1460019" y="60628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1460019" y="61161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1460019" y="616951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1460019" y="622286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1460019" y="627619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1460019" y="63295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1460019" y="63828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1460019" y="643621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1460019" y="648956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1460019" y="654290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1460019" y="65962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1460019" y="66495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1460019" y="670291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1460019" y="675625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1460019" y="680960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1460019" y="68629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1460019" y="69162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1460019" y="696961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1460019" y="702296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1460019" y="707629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1461150" y="7117041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1461150" y="7117041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1466521" y="711704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1519862" y="7117041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1573199" y="711704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1626541" y="711704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1679882" y="711704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1733219" y="711704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1786561" y="711704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1839902" y="7117041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1893239" y="711704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1946581" y="711704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1999922" y="711704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2053259" y="7117041"/>
            <a:ext cx="17261" cy="0"/>
          </a:xfrm>
          <a:custGeom>
            <a:avLst/>
            <a:gdLst/>
            <a:ahLst/>
            <a:cxnLst/>
            <a:rect l="l" t="t" r="r" b="b"/>
            <a:pathLst>
              <a:path w="17261">
                <a:moveTo>
                  <a:pt x="0" y="0"/>
                </a:moveTo>
                <a:lnTo>
                  <a:pt x="17261" y="0"/>
                </a:lnTo>
              </a:path>
            </a:pathLst>
          </a:custGeom>
          <a:ln w="890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2069402" y="19502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2069402" y="20036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2069402" y="205696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2069402" y="21103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2069402" y="21636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2069402" y="22169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2069402" y="22703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2069402" y="23236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2069402" y="237700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2069402" y="24303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2069402" y="24836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2069402" y="253702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2069402" y="25903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2069402" y="26437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2069402" y="26970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2069402" y="27503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2069402" y="28037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2069402" y="285706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2069402" y="29104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2069402" y="29637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2069402" y="30170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2069402" y="30704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2069402" y="31237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2069402" y="317710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2069402" y="32304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2069402" y="32837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2069402" y="333712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2069402" y="33904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2069402" y="34438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2069402" y="34971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2069402" y="35504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2069402" y="36038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2069402" y="365716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2069402" y="37105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2069402" y="37638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2069402" y="38171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2069402" y="38705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2069402" y="39238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2069402" y="397720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2069402" y="40305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2069402" y="40838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2069402" y="413722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2069402" y="41905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2069402" y="42439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2069402" y="42972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2069402" y="43505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2069402" y="44039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2069402" y="445726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2069402" y="45106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2069402" y="45639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2069402" y="46172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2069402" y="46706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2069402" y="47239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2069402" y="477730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2069402" y="48306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2069402" y="48839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2069402" y="493732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2069402" y="49906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2069402" y="50440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2069402" y="50973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2069402" y="51506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2069402" y="52040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2069402" y="525736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2069402" y="53107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2069402" y="53640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2069402" y="54173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2069402" y="54707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2069402" y="55240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2069402" y="557740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2069402" y="56307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2069402" y="56840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2069402" y="573742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2069402" y="57907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2069402" y="58441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2069402" y="58974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2069402" y="59507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2069402" y="60041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2069402" y="605746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2069402" y="611080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2069402" y="61641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2069402" y="621748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2069402" y="62708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2069402" y="63241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2069402" y="637750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2069402" y="643084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2069402" y="648418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2069402" y="653752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2069402" y="65908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2069402" y="664420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2069402" y="66975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2069402" y="675088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2069402" y="68042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2069402" y="685756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2069402" y="691090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2069402" y="69642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2069402" y="701758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2069402" y="70709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2069402" y="711437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119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1565779" y="4271839"/>
            <a:ext cx="31257" cy="475664"/>
          </a:xfrm>
          <a:custGeom>
            <a:avLst/>
            <a:gdLst/>
            <a:ahLst/>
            <a:cxnLst/>
            <a:rect l="l" t="t" r="r" b="b"/>
            <a:pathLst>
              <a:path w="31257" h="475664">
                <a:moveTo>
                  <a:pt x="0" y="475664"/>
                </a:moveTo>
                <a:lnTo>
                  <a:pt x="31257" y="475664"/>
                </a:lnTo>
                <a:lnTo>
                  <a:pt x="31257" y="0"/>
                </a:lnTo>
                <a:lnTo>
                  <a:pt x="0" y="0"/>
                </a:lnTo>
                <a:lnTo>
                  <a:pt x="0" y="475664"/>
                </a:lnTo>
                <a:close/>
              </a:path>
            </a:pathLst>
          </a:custGeom>
          <a:solidFill>
            <a:srgbClr val="5A9A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1611381" y="4034016"/>
            <a:ext cx="404619" cy="951317"/>
          </a:xfrm>
          <a:custGeom>
            <a:avLst/>
            <a:gdLst/>
            <a:ahLst/>
            <a:cxnLst/>
            <a:rect l="l" t="t" r="r" b="b"/>
            <a:pathLst>
              <a:path w="404619" h="951317">
                <a:moveTo>
                  <a:pt x="164840" y="713483"/>
                </a:moveTo>
                <a:lnTo>
                  <a:pt x="164840" y="951317"/>
                </a:lnTo>
                <a:lnTo>
                  <a:pt x="404619" y="475664"/>
                </a:lnTo>
                <a:lnTo>
                  <a:pt x="164840" y="0"/>
                </a:lnTo>
                <a:lnTo>
                  <a:pt x="164840" y="237818"/>
                </a:lnTo>
                <a:lnTo>
                  <a:pt x="0" y="237818"/>
                </a:lnTo>
                <a:lnTo>
                  <a:pt x="0" y="713483"/>
                </a:lnTo>
                <a:lnTo>
                  <a:pt x="164840" y="713483"/>
                </a:lnTo>
                <a:close/>
              </a:path>
            </a:pathLst>
          </a:custGeom>
          <a:solidFill>
            <a:srgbClr val="5A9A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1543917" y="4271839"/>
            <a:ext cx="0" cy="475664"/>
          </a:xfrm>
          <a:custGeom>
            <a:avLst/>
            <a:gdLst/>
            <a:ahLst/>
            <a:cxnLst/>
            <a:rect l="l" t="t" r="r" b="b"/>
            <a:pathLst>
              <a:path h="475664">
                <a:moveTo>
                  <a:pt x="0" y="0"/>
                </a:moveTo>
                <a:lnTo>
                  <a:pt x="0" y="475664"/>
                </a:lnTo>
              </a:path>
            </a:pathLst>
          </a:custGeom>
          <a:ln w="16245">
            <a:solidFill>
              <a:srgbClr val="5A9A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1543917" y="4271839"/>
            <a:ext cx="0" cy="475664"/>
          </a:xfrm>
          <a:custGeom>
            <a:avLst/>
            <a:gdLst/>
            <a:ahLst/>
            <a:cxnLst/>
            <a:rect l="l" t="t" r="r" b="b"/>
            <a:pathLst>
              <a:path h="475664">
                <a:moveTo>
                  <a:pt x="0" y="0"/>
                </a:moveTo>
                <a:lnTo>
                  <a:pt x="0" y="475664"/>
                </a:lnTo>
              </a:path>
            </a:pathLst>
          </a:custGeom>
          <a:ln w="20327">
            <a:solidFill>
              <a:srgbClr val="5A9A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1562715" y="4271839"/>
            <a:ext cx="37345" cy="475664"/>
          </a:xfrm>
          <a:custGeom>
            <a:avLst/>
            <a:gdLst/>
            <a:ahLst/>
            <a:cxnLst/>
            <a:rect l="l" t="t" r="r" b="b"/>
            <a:pathLst>
              <a:path w="37345" h="475664">
                <a:moveTo>
                  <a:pt x="0" y="475664"/>
                </a:moveTo>
                <a:lnTo>
                  <a:pt x="37345" y="475664"/>
                </a:lnTo>
                <a:lnTo>
                  <a:pt x="37345" y="0"/>
                </a:lnTo>
                <a:lnTo>
                  <a:pt x="0" y="0"/>
                </a:lnTo>
                <a:lnTo>
                  <a:pt x="0" y="475664"/>
                </a:lnTo>
                <a:close/>
              </a:path>
            </a:pathLst>
          </a:custGeom>
          <a:solidFill>
            <a:srgbClr val="5A9AD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1523267" y="4270658"/>
            <a:ext cx="41308" cy="478022"/>
          </a:xfrm>
          <a:custGeom>
            <a:avLst/>
            <a:gdLst/>
            <a:ahLst/>
            <a:cxnLst/>
            <a:rect l="l" t="t" r="r" b="b"/>
            <a:pathLst>
              <a:path w="41308" h="478022">
                <a:moveTo>
                  <a:pt x="0" y="478022"/>
                </a:moveTo>
                <a:lnTo>
                  <a:pt x="41308" y="478022"/>
                </a:lnTo>
                <a:lnTo>
                  <a:pt x="41308" y="0"/>
                </a:lnTo>
                <a:lnTo>
                  <a:pt x="0" y="0"/>
                </a:lnTo>
                <a:lnTo>
                  <a:pt x="0" y="478022"/>
                </a:lnTo>
                <a:close/>
              </a:path>
            </a:pathLst>
          </a:custGeom>
          <a:solidFill>
            <a:srgbClr val="406F9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1552224" y="4270658"/>
            <a:ext cx="58327" cy="478022"/>
          </a:xfrm>
          <a:custGeom>
            <a:avLst/>
            <a:gdLst/>
            <a:ahLst/>
            <a:cxnLst/>
            <a:rect l="l" t="t" r="r" b="b"/>
            <a:pathLst>
              <a:path w="58327" h="478022">
                <a:moveTo>
                  <a:pt x="0" y="478022"/>
                </a:moveTo>
                <a:lnTo>
                  <a:pt x="58327" y="478022"/>
                </a:lnTo>
                <a:lnTo>
                  <a:pt x="58327" y="0"/>
                </a:lnTo>
                <a:lnTo>
                  <a:pt x="0" y="0"/>
                </a:lnTo>
                <a:lnTo>
                  <a:pt x="0" y="478022"/>
                </a:lnTo>
                <a:close/>
              </a:path>
            </a:pathLst>
          </a:custGeom>
          <a:solidFill>
            <a:srgbClr val="406F9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1600887" y="4032684"/>
            <a:ext cx="425588" cy="953938"/>
          </a:xfrm>
          <a:custGeom>
            <a:avLst/>
            <a:gdLst/>
            <a:ahLst/>
            <a:cxnLst/>
            <a:rect l="l" t="t" r="r" b="b"/>
            <a:pathLst>
              <a:path w="425588" h="953938">
                <a:moveTo>
                  <a:pt x="185803" y="1334"/>
                </a:moveTo>
                <a:lnTo>
                  <a:pt x="164840" y="1422"/>
                </a:lnTo>
                <a:lnTo>
                  <a:pt x="175313" y="237818"/>
                </a:lnTo>
                <a:lnTo>
                  <a:pt x="178568" y="240426"/>
                </a:lnTo>
                <a:lnTo>
                  <a:pt x="181480" y="240234"/>
                </a:lnTo>
                <a:lnTo>
                  <a:pt x="185803" y="239154"/>
                </a:lnTo>
                <a:lnTo>
                  <a:pt x="185803" y="43002"/>
                </a:lnTo>
                <a:lnTo>
                  <a:pt x="404600" y="476996"/>
                </a:lnTo>
                <a:lnTo>
                  <a:pt x="185803" y="910987"/>
                </a:lnTo>
                <a:lnTo>
                  <a:pt x="185803" y="714819"/>
                </a:lnTo>
                <a:lnTo>
                  <a:pt x="185324" y="714409"/>
                </a:lnTo>
                <a:lnTo>
                  <a:pt x="181480" y="713739"/>
                </a:lnTo>
                <a:lnTo>
                  <a:pt x="178568" y="713548"/>
                </a:lnTo>
                <a:lnTo>
                  <a:pt x="20987" y="713483"/>
                </a:lnTo>
                <a:lnTo>
                  <a:pt x="164819" y="714819"/>
                </a:lnTo>
                <a:lnTo>
                  <a:pt x="175313" y="716155"/>
                </a:lnTo>
                <a:lnTo>
                  <a:pt x="164840" y="952567"/>
                </a:lnTo>
                <a:lnTo>
                  <a:pt x="185803" y="952649"/>
                </a:lnTo>
                <a:lnTo>
                  <a:pt x="425588" y="477083"/>
                </a:lnTo>
                <a:lnTo>
                  <a:pt x="404643" y="476910"/>
                </a:lnTo>
                <a:lnTo>
                  <a:pt x="425588" y="477083"/>
                </a:lnTo>
                <a:lnTo>
                  <a:pt x="425588" y="476910"/>
                </a:lnTo>
                <a:lnTo>
                  <a:pt x="185789" y="1248"/>
                </a:lnTo>
                <a:lnTo>
                  <a:pt x="185091" y="849"/>
                </a:lnTo>
                <a:lnTo>
                  <a:pt x="181105" y="219"/>
                </a:lnTo>
                <a:lnTo>
                  <a:pt x="178189" y="50"/>
                </a:lnTo>
                <a:lnTo>
                  <a:pt x="174978" y="0"/>
                </a:lnTo>
                <a:lnTo>
                  <a:pt x="185803" y="1334"/>
                </a:lnTo>
                <a:close/>
              </a:path>
              <a:path w="425588" h="953938">
                <a:moveTo>
                  <a:pt x="10494" y="713483"/>
                </a:moveTo>
                <a:lnTo>
                  <a:pt x="10494" y="240491"/>
                </a:lnTo>
                <a:lnTo>
                  <a:pt x="20988" y="239154"/>
                </a:lnTo>
                <a:lnTo>
                  <a:pt x="164819" y="239154"/>
                </a:lnTo>
                <a:lnTo>
                  <a:pt x="164819" y="237818"/>
                </a:lnTo>
                <a:lnTo>
                  <a:pt x="10494" y="237818"/>
                </a:lnTo>
                <a:lnTo>
                  <a:pt x="10494" y="713483"/>
                </a:lnTo>
                <a:close/>
              </a:path>
              <a:path w="425588" h="953938">
                <a:moveTo>
                  <a:pt x="0" y="239154"/>
                </a:moveTo>
                <a:lnTo>
                  <a:pt x="0" y="714819"/>
                </a:lnTo>
                <a:lnTo>
                  <a:pt x="482" y="715233"/>
                </a:lnTo>
                <a:lnTo>
                  <a:pt x="164819" y="716155"/>
                </a:lnTo>
                <a:lnTo>
                  <a:pt x="20988" y="714819"/>
                </a:lnTo>
                <a:lnTo>
                  <a:pt x="185803" y="952649"/>
                </a:lnTo>
                <a:lnTo>
                  <a:pt x="425588" y="477083"/>
                </a:lnTo>
                <a:lnTo>
                  <a:pt x="185789" y="952736"/>
                </a:lnTo>
                <a:lnTo>
                  <a:pt x="181105" y="953766"/>
                </a:lnTo>
                <a:lnTo>
                  <a:pt x="178189" y="953938"/>
                </a:lnTo>
                <a:lnTo>
                  <a:pt x="171832" y="953913"/>
                </a:lnTo>
                <a:lnTo>
                  <a:pt x="168995" y="953719"/>
                </a:lnTo>
                <a:lnTo>
                  <a:pt x="165323" y="953060"/>
                </a:lnTo>
                <a:lnTo>
                  <a:pt x="164840" y="952567"/>
                </a:lnTo>
                <a:lnTo>
                  <a:pt x="175313" y="716155"/>
                </a:lnTo>
                <a:lnTo>
                  <a:pt x="164819" y="714819"/>
                </a:lnTo>
                <a:lnTo>
                  <a:pt x="20987" y="713483"/>
                </a:lnTo>
                <a:lnTo>
                  <a:pt x="20988" y="240491"/>
                </a:lnTo>
                <a:lnTo>
                  <a:pt x="178568" y="240426"/>
                </a:lnTo>
                <a:lnTo>
                  <a:pt x="175313" y="237818"/>
                </a:lnTo>
                <a:lnTo>
                  <a:pt x="164840" y="1422"/>
                </a:lnTo>
                <a:lnTo>
                  <a:pt x="185803" y="1334"/>
                </a:lnTo>
                <a:lnTo>
                  <a:pt x="174978" y="0"/>
                </a:lnTo>
                <a:lnTo>
                  <a:pt x="171832" y="72"/>
                </a:lnTo>
                <a:lnTo>
                  <a:pt x="168995" y="269"/>
                </a:lnTo>
                <a:lnTo>
                  <a:pt x="164819" y="1334"/>
                </a:lnTo>
                <a:lnTo>
                  <a:pt x="164819" y="239154"/>
                </a:lnTo>
                <a:lnTo>
                  <a:pt x="20988" y="239154"/>
                </a:lnTo>
                <a:lnTo>
                  <a:pt x="10494" y="240491"/>
                </a:lnTo>
                <a:lnTo>
                  <a:pt x="10494" y="713483"/>
                </a:lnTo>
                <a:lnTo>
                  <a:pt x="10494" y="237818"/>
                </a:lnTo>
                <a:lnTo>
                  <a:pt x="7222" y="237881"/>
                </a:lnTo>
                <a:lnTo>
                  <a:pt x="4324" y="238075"/>
                </a:lnTo>
                <a:lnTo>
                  <a:pt x="0" y="239154"/>
                </a:lnTo>
                <a:close/>
              </a:path>
            </a:pathLst>
          </a:custGeom>
          <a:solidFill>
            <a:srgbClr val="406F9B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1461150" y="1935051"/>
            <a:ext cx="7914711" cy="0"/>
          </a:xfrm>
          <a:custGeom>
            <a:avLst/>
            <a:gdLst/>
            <a:ahLst/>
            <a:cxnLst/>
            <a:rect l="l" t="t" r="r" b="b"/>
            <a:pathLst>
              <a:path w="7914711">
                <a:moveTo>
                  <a:pt x="0" y="0"/>
                </a:moveTo>
                <a:lnTo>
                  <a:pt x="791471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4539178" y="1935057"/>
            <a:ext cx="0" cy="5179298"/>
          </a:xfrm>
          <a:custGeom>
            <a:avLst/>
            <a:gdLst/>
            <a:ahLst/>
            <a:cxnLst/>
            <a:rect l="l" t="t" r="r" b="b"/>
            <a:pathLst>
              <a:path h="5179298">
                <a:moveTo>
                  <a:pt x="0" y="0"/>
                </a:moveTo>
                <a:lnTo>
                  <a:pt x="0" y="5179298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1461150" y="7115975"/>
            <a:ext cx="7914711" cy="0"/>
          </a:xfrm>
          <a:custGeom>
            <a:avLst/>
            <a:gdLst/>
            <a:ahLst/>
            <a:cxnLst/>
            <a:rect l="l" t="t" r="r" b="b"/>
            <a:pathLst>
              <a:path w="7914711">
                <a:moveTo>
                  <a:pt x="0" y="0"/>
                </a:moveTo>
                <a:lnTo>
                  <a:pt x="7914711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9377389" y="1933919"/>
            <a:ext cx="0" cy="5180436"/>
          </a:xfrm>
          <a:custGeom>
            <a:avLst/>
            <a:gdLst/>
            <a:ahLst/>
            <a:cxnLst/>
            <a:rect l="l" t="t" r="r" b="b"/>
            <a:pathLst>
              <a:path h="5180436">
                <a:moveTo>
                  <a:pt x="0" y="0"/>
                </a:moveTo>
                <a:lnTo>
                  <a:pt x="0" y="5180436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7161670" y="1935046"/>
            <a:ext cx="0" cy="5184681"/>
          </a:xfrm>
          <a:custGeom>
            <a:avLst/>
            <a:gdLst/>
            <a:ahLst/>
            <a:cxnLst/>
            <a:rect l="l" t="t" r="r" b="b"/>
            <a:pathLst>
              <a:path h="5184681">
                <a:moveTo>
                  <a:pt x="0" y="0"/>
                </a:moveTo>
                <a:lnTo>
                  <a:pt x="0" y="5184681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2138241" y="2250950"/>
            <a:ext cx="40755" cy="80604"/>
          </a:xfrm>
          <a:custGeom>
            <a:avLst/>
            <a:gdLst/>
            <a:ahLst/>
            <a:cxnLst/>
            <a:rect l="l" t="t" r="r" b="b"/>
            <a:pathLst>
              <a:path w="40755" h="80604">
                <a:moveTo>
                  <a:pt x="28442" y="66913"/>
                </a:moveTo>
                <a:lnTo>
                  <a:pt x="25970" y="65656"/>
                </a:lnTo>
                <a:lnTo>
                  <a:pt x="21527" y="62557"/>
                </a:lnTo>
                <a:lnTo>
                  <a:pt x="18578" y="57744"/>
                </a:lnTo>
                <a:lnTo>
                  <a:pt x="19569" y="78216"/>
                </a:lnTo>
                <a:lnTo>
                  <a:pt x="23914" y="79804"/>
                </a:lnTo>
                <a:lnTo>
                  <a:pt x="29008" y="80604"/>
                </a:lnTo>
                <a:lnTo>
                  <a:pt x="40755" y="80604"/>
                </a:lnTo>
                <a:lnTo>
                  <a:pt x="39042" y="67536"/>
                </a:lnTo>
                <a:lnTo>
                  <a:pt x="31550" y="67536"/>
                </a:lnTo>
                <a:lnTo>
                  <a:pt x="28442" y="66913"/>
                </a:lnTo>
                <a:close/>
              </a:path>
              <a:path w="40755" h="80604">
                <a:moveTo>
                  <a:pt x="17538" y="54834"/>
                </a:moveTo>
                <a:lnTo>
                  <a:pt x="16926" y="51457"/>
                </a:lnTo>
                <a:lnTo>
                  <a:pt x="16311" y="48066"/>
                </a:lnTo>
                <a:lnTo>
                  <a:pt x="15998" y="44244"/>
                </a:lnTo>
                <a:lnTo>
                  <a:pt x="15998" y="36346"/>
                </a:lnTo>
                <a:lnTo>
                  <a:pt x="16311" y="32889"/>
                </a:lnTo>
                <a:lnTo>
                  <a:pt x="16963" y="29627"/>
                </a:lnTo>
                <a:lnTo>
                  <a:pt x="17585" y="26352"/>
                </a:lnTo>
                <a:lnTo>
                  <a:pt x="18676" y="23503"/>
                </a:lnTo>
                <a:lnTo>
                  <a:pt x="20228" y="21041"/>
                </a:lnTo>
                <a:lnTo>
                  <a:pt x="23802" y="16661"/>
                </a:lnTo>
                <a:lnTo>
                  <a:pt x="28825" y="13726"/>
                </a:lnTo>
                <a:lnTo>
                  <a:pt x="31957" y="12988"/>
                </a:lnTo>
                <a:lnTo>
                  <a:pt x="39423" y="12988"/>
                </a:lnTo>
                <a:lnTo>
                  <a:pt x="42515" y="13637"/>
                </a:lnTo>
                <a:lnTo>
                  <a:pt x="44988" y="14946"/>
                </a:lnTo>
                <a:lnTo>
                  <a:pt x="49430" y="18097"/>
                </a:lnTo>
                <a:lnTo>
                  <a:pt x="52409" y="22870"/>
                </a:lnTo>
                <a:lnTo>
                  <a:pt x="53459" y="25728"/>
                </a:lnTo>
                <a:lnTo>
                  <a:pt x="54082" y="29080"/>
                </a:lnTo>
                <a:lnTo>
                  <a:pt x="54709" y="32431"/>
                </a:lnTo>
                <a:lnTo>
                  <a:pt x="55015" y="36154"/>
                </a:lnTo>
                <a:lnTo>
                  <a:pt x="55015" y="43967"/>
                </a:lnTo>
                <a:lnTo>
                  <a:pt x="54695" y="47484"/>
                </a:lnTo>
                <a:lnTo>
                  <a:pt x="54061" y="50800"/>
                </a:lnTo>
                <a:lnTo>
                  <a:pt x="53409" y="54100"/>
                </a:lnTo>
                <a:lnTo>
                  <a:pt x="52322" y="56995"/>
                </a:lnTo>
                <a:lnTo>
                  <a:pt x="50780" y="59496"/>
                </a:lnTo>
                <a:lnTo>
                  <a:pt x="47203" y="63929"/>
                </a:lnTo>
                <a:lnTo>
                  <a:pt x="42174" y="66827"/>
                </a:lnTo>
                <a:lnTo>
                  <a:pt x="39042" y="67536"/>
                </a:lnTo>
                <a:lnTo>
                  <a:pt x="40755" y="80604"/>
                </a:lnTo>
                <a:lnTo>
                  <a:pt x="45957" y="79664"/>
                </a:lnTo>
                <a:lnTo>
                  <a:pt x="50460" y="77800"/>
                </a:lnTo>
                <a:lnTo>
                  <a:pt x="54964" y="75945"/>
                </a:lnTo>
                <a:lnTo>
                  <a:pt x="58745" y="73238"/>
                </a:lnTo>
                <a:lnTo>
                  <a:pt x="61796" y="69681"/>
                </a:lnTo>
                <a:lnTo>
                  <a:pt x="64853" y="66128"/>
                </a:lnTo>
                <a:lnTo>
                  <a:pt x="67143" y="61808"/>
                </a:lnTo>
                <a:lnTo>
                  <a:pt x="68684" y="56718"/>
                </a:lnTo>
                <a:lnTo>
                  <a:pt x="70239" y="51624"/>
                </a:lnTo>
                <a:lnTo>
                  <a:pt x="71009" y="45845"/>
                </a:lnTo>
                <a:lnTo>
                  <a:pt x="71009" y="32647"/>
                </a:lnTo>
                <a:lnTo>
                  <a:pt x="70264" y="26809"/>
                </a:lnTo>
                <a:lnTo>
                  <a:pt x="68781" y="21866"/>
                </a:lnTo>
                <a:lnTo>
                  <a:pt x="67287" y="16916"/>
                </a:lnTo>
                <a:lnTo>
                  <a:pt x="65083" y="12811"/>
                </a:lnTo>
                <a:lnTo>
                  <a:pt x="62175" y="9561"/>
                </a:lnTo>
                <a:lnTo>
                  <a:pt x="59259" y="6310"/>
                </a:lnTo>
                <a:lnTo>
                  <a:pt x="55627" y="3909"/>
                </a:lnTo>
                <a:lnTo>
                  <a:pt x="51271" y="2346"/>
                </a:lnTo>
                <a:lnTo>
                  <a:pt x="46922" y="784"/>
                </a:lnTo>
                <a:lnTo>
                  <a:pt x="41917" y="0"/>
                </a:lnTo>
                <a:lnTo>
                  <a:pt x="30275" y="0"/>
                </a:lnTo>
                <a:lnTo>
                  <a:pt x="25052" y="939"/>
                </a:lnTo>
                <a:lnTo>
                  <a:pt x="20558" y="2829"/>
                </a:lnTo>
                <a:lnTo>
                  <a:pt x="16045" y="4709"/>
                </a:lnTo>
                <a:lnTo>
                  <a:pt x="12275" y="7415"/>
                </a:lnTo>
                <a:lnTo>
                  <a:pt x="9215" y="10943"/>
                </a:lnTo>
                <a:lnTo>
                  <a:pt x="6169" y="14475"/>
                </a:lnTo>
                <a:lnTo>
                  <a:pt x="3855" y="18755"/>
                </a:lnTo>
                <a:lnTo>
                  <a:pt x="2313" y="23784"/>
                </a:lnTo>
                <a:lnTo>
                  <a:pt x="769" y="28828"/>
                </a:lnTo>
                <a:lnTo>
                  <a:pt x="0" y="34491"/>
                </a:lnTo>
                <a:lnTo>
                  <a:pt x="0" y="47635"/>
                </a:lnTo>
                <a:lnTo>
                  <a:pt x="723" y="53578"/>
                </a:lnTo>
                <a:lnTo>
                  <a:pt x="2178" y="58582"/>
                </a:lnTo>
                <a:lnTo>
                  <a:pt x="3620" y="63601"/>
                </a:lnTo>
                <a:lnTo>
                  <a:pt x="5798" y="67726"/>
                </a:lnTo>
                <a:lnTo>
                  <a:pt x="8700" y="70977"/>
                </a:lnTo>
                <a:lnTo>
                  <a:pt x="11591" y="74228"/>
                </a:lnTo>
                <a:lnTo>
                  <a:pt x="15213" y="76644"/>
                </a:lnTo>
                <a:lnTo>
                  <a:pt x="19569" y="78216"/>
                </a:lnTo>
                <a:lnTo>
                  <a:pt x="18578" y="57744"/>
                </a:lnTo>
                <a:lnTo>
                  <a:pt x="17538" y="54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2220782" y="2272060"/>
            <a:ext cx="49336" cy="59498"/>
          </a:xfrm>
          <a:custGeom>
            <a:avLst/>
            <a:gdLst/>
            <a:ahLst/>
            <a:cxnLst/>
            <a:rect l="l" t="t" r="r" b="b"/>
            <a:pathLst>
              <a:path w="49336" h="59498">
                <a:moveTo>
                  <a:pt x="320" y="42760"/>
                </a:moveTo>
                <a:lnTo>
                  <a:pt x="953" y="45504"/>
                </a:lnTo>
                <a:lnTo>
                  <a:pt x="1605" y="48258"/>
                </a:lnTo>
                <a:lnTo>
                  <a:pt x="4150" y="52754"/>
                </a:lnTo>
                <a:lnTo>
                  <a:pt x="7588" y="56476"/>
                </a:lnTo>
                <a:lnTo>
                  <a:pt x="12411" y="58888"/>
                </a:lnTo>
                <a:lnTo>
                  <a:pt x="15411" y="59498"/>
                </a:lnTo>
                <a:lnTo>
                  <a:pt x="22118" y="59498"/>
                </a:lnTo>
                <a:lnTo>
                  <a:pt x="25189" y="58687"/>
                </a:lnTo>
                <a:lnTo>
                  <a:pt x="28150" y="57085"/>
                </a:lnTo>
                <a:lnTo>
                  <a:pt x="31099" y="55487"/>
                </a:lnTo>
                <a:lnTo>
                  <a:pt x="34015" y="53086"/>
                </a:lnTo>
                <a:lnTo>
                  <a:pt x="36866" y="49871"/>
                </a:lnTo>
                <a:lnTo>
                  <a:pt x="36866" y="56056"/>
                </a:lnTo>
                <a:lnTo>
                  <a:pt x="37357" y="57416"/>
                </a:lnTo>
                <a:lnTo>
                  <a:pt x="40024" y="58317"/>
                </a:lnTo>
                <a:lnTo>
                  <a:pt x="43130" y="58456"/>
                </a:lnTo>
                <a:lnTo>
                  <a:pt x="46104" y="58317"/>
                </a:lnTo>
                <a:lnTo>
                  <a:pt x="49336" y="56056"/>
                </a:lnTo>
                <a:lnTo>
                  <a:pt x="49215" y="1663"/>
                </a:lnTo>
                <a:lnTo>
                  <a:pt x="46544" y="241"/>
                </a:lnTo>
                <a:lnTo>
                  <a:pt x="43508" y="0"/>
                </a:lnTo>
                <a:lnTo>
                  <a:pt x="40657" y="0"/>
                </a:lnTo>
                <a:lnTo>
                  <a:pt x="37626" y="241"/>
                </a:lnTo>
                <a:lnTo>
                  <a:pt x="34833" y="2397"/>
                </a:lnTo>
                <a:lnTo>
                  <a:pt x="34833" y="38074"/>
                </a:lnTo>
                <a:lnTo>
                  <a:pt x="32716" y="40766"/>
                </a:lnTo>
                <a:lnTo>
                  <a:pt x="28839" y="44208"/>
                </a:lnTo>
                <a:lnTo>
                  <a:pt x="25105" y="46318"/>
                </a:lnTo>
                <a:lnTo>
                  <a:pt x="21775" y="46318"/>
                </a:lnTo>
                <a:lnTo>
                  <a:pt x="18287" y="44867"/>
                </a:lnTo>
                <a:lnTo>
                  <a:pt x="15951" y="41922"/>
                </a:lnTo>
                <a:lnTo>
                  <a:pt x="15068" y="39164"/>
                </a:lnTo>
                <a:lnTo>
                  <a:pt x="14554" y="35532"/>
                </a:lnTo>
                <a:lnTo>
                  <a:pt x="14428" y="1663"/>
                </a:lnTo>
                <a:lnTo>
                  <a:pt x="11713" y="241"/>
                </a:lnTo>
                <a:lnTo>
                  <a:pt x="8679" y="0"/>
                </a:lnTo>
                <a:lnTo>
                  <a:pt x="5849" y="0"/>
                </a:lnTo>
                <a:lnTo>
                  <a:pt x="2788" y="241"/>
                </a:lnTo>
                <a:lnTo>
                  <a:pt x="0" y="2397"/>
                </a:lnTo>
                <a:lnTo>
                  <a:pt x="0" y="39344"/>
                </a:lnTo>
                <a:lnTo>
                  <a:pt x="320" y="42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2284714" y="2271041"/>
            <a:ext cx="33177" cy="59486"/>
          </a:xfrm>
          <a:custGeom>
            <a:avLst/>
            <a:gdLst/>
            <a:ahLst/>
            <a:cxnLst/>
            <a:rect l="l" t="t" r="r" b="b"/>
            <a:pathLst>
              <a:path w="33177" h="59486">
                <a:moveTo>
                  <a:pt x="119" y="57838"/>
                </a:moveTo>
                <a:lnTo>
                  <a:pt x="2851" y="59234"/>
                </a:lnTo>
                <a:lnTo>
                  <a:pt x="5886" y="59486"/>
                </a:lnTo>
                <a:lnTo>
                  <a:pt x="8737" y="59486"/>
                </a:lnTo>
                <a:lnTo>
                  <a:pt x="11771" y="59234"/>
                </a:lnTo>
                <a:lnTo>
                  <a:pt x="14598" y="57075"/>
                </a:lnTo>
                <a:lnTo>
                  <a:pt x="14598" y="23634"/>
                </a:lnTo>
                <a:lnTo>
                  <a:pt x="15685" y="21884"/>
                </a:lnTo>
                <a:lnTo>
                  <a:pt x="18601" y="17981"/>
                </a:lnTo>
                <a:lnTo>
                  <a:pt x="21243" y="15570"/>
                </a:lnTo>
                <a:lnTo>
                  <a:pt x="24523" y="14187"/>
                </a:lnTo>
                <a:lnTo>
                  <a:pt x="27251" y="14404"/>
                </a:lnTo>
                <a:lnTo>
                  <a:pt x="30143" y="15303"/>
                </a:lnTo>
                <a:lnTo>
                  <a:pt x="32908" y="13615"/>
                </a:lnTo>
                <a:lnTo>
                  <a:pt x="33177" y="11049"/>
                </a:lnTo>
                <a:lnTo>
                  <a:pt x="33116" y="4140"/>
                </a:lnTo>
                <a:lnTo>
                  <a:pt x="32259" y="1436"/>
                </a:lnTo>
                <a:lnTo>
                  <a:pt x="29627" y="382"/>
                </a:lnTo>
                <a:lnTo>
                  <a:pt x="26701" y="0"/>
                </a:lnTo>
                <a:lnTo>
                  <a:pt x="24033" y="151"/>
                </a:lnTo>
                <a:lnTo>
                  <a:pt x="20789" y="1281"/>
                </a:lnTo>
                <a:lnTo>
                  <a:pt x="17489" y="3837"/>
                </a:lnTo>
                <a:lnTo>
                  <a:pt x="15099" y="6451"/>
                </a:lnTo>
                <a:lnTo>
                  <a:pt x="12470" y="10109"/>
                </a:lnTo>
                <a:lnTo>
                  <a:pt x="12470" y="3416"/>
                </a:lnTo>
                <a:lnTo>
                  <a:pt x="11991" y="2070"/>
                </a:lnTo>
                <a:lnTo>
                  <a:pt x="9334" y="1169"/>
                </a:lnTo>
                <a:lnTo>
                  <a:pt x="6263" y="1015"/>
                </a:lnTo>
                <a:lnTo>
                  <a:pt x="3276" y="1169"/>
                </a:lnTo>
                <a:lnTo>
                  <a:pt x="0" y="3416"/>
                </a:lnTo>
                <a:lnTo>
                  <a:pt x="119" y="5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2348078" y="2252008"/>
            <a:ext cx="67132" cy="78461"/>
          </a:xfrm>
          <a:custGeom>
            <a:avLst/>
            <a:gdLst/>
            <a:ahLst/>
            <a:cxnLst/>
            <a:rect l="l" t="t" r="r" b="b"/>
            <a:pathLst>
              <a:path w="67132" h="78461">
                <a:moveTo>
                  <a:pt x="478" y="890"/>
                </a:moveTo>
                <a:lnTo>
                  <a:pt x="0" y="3633"/>
                </a:lnTo>
                <a:lnTo>
                  <a:pt x="748" y="6224"/>
                </a:lnTo>
                <a:lnTo>
                  <a:pt x="23060" y="75211"/>
                </a:lnTo>
                <a:lnTo>
                  <a:pt x="26009" y="78145"/>
                </a:lnTo>
                <a:lnTo>
                  <a:pt x="29119" y="78461"/>
                </a:lnTo>
                <a:lnTo>
                  <a:pt x="38886" y="78422"/>
                </a:lnTo>
                <a:lnTo>
                  <a:pt x="41723" y="78004"/>
                </a:lnTo>
                <a:lnTo>
                  <a:pt x="43987" y="75388"/>
                </a:lnTo>
                <a:lnTo>
                  <a:pt x="66361" y="6339"/>
                </a:lnTo>
                <a:lnTo>
                  <a:pt x="67132" y="3812"/>
                </a:lnTo>
                <a:lnTo>
                  <a:pt x="66545" y="547"/>
                </a:lnTo>
                <a:lnTo>
                  <a:pt x="63902" y="15"/>
                </a:lnTo>
                <a:lnTo>
                  <a:pt x="57501" y="0"/>
                </a:lnTo>
                <a:lnTo>
                  <a:pt x="54049" y="562"/>
                </a:lnTo>
                <a:lnTo>
                  <a:pt x="52285" y="3200"/>
                </a:lnTo>
                <a:lnTo>
                  <a:pt x="34307" y="62942"/>
                </a:lnTo>
                <a:lnTo>
                  <a:pt x="16047" y="2909"/>
                </a:lnTo>
                <a:lnTo>
                  <a:pt x="13769" y="306"/>
                </a:lnTo>
                <a:lnTo>
                  <a:pt x="10990" y="0"/>
                </a:lnTo>
                <a:lnTo>
                  <a:pt x="4103" y="0"/>
                </a:lnTo>
                <a:lnTo>
                  <a:pt x="478" y="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2423146" y="2248477"/>
            <a:ext cx="15702" cy="82039"/>
          </a:xfrm>
          <a:custGeom>
            <a:avLst/>
            <a:gdLst/>
            <a:ahLst/>
            <a:cxnLst/>
            <a:rect l="l" t="t" r="r" b="b"/>
            <a:pathLst>
              <a:path w="15702" h="82039">
                <a:moveTo>
                  <a:pt x="1209" y="80402"/>
                </a:moveTo>
                <a:lnTo>
                  <a:pt x="3942" y="81798"/>
                </a:lnTo>
                <a:lnTo>
                  <a:pt x="6962" y="82039"/>
                </a:lnTo>
                <a:lnTo>
                  <a:pt x="9838" y="82039"/>
                </a:lnTo>
                <a:lnTo>
                  <a:pt x="12858" y="81798"/>
                </a:lnTo>
                <a:lnTo>
                  <a:pt x="15702" y="79639"/>
                </a:lnTo>
                <a:lnTo>
                  <a:pt x="15580" y="25361"/>
                </a:lnTo>
                <a:lnTo>
                  <a:pt x="12858" y="23874"/>
                </a:lnTo>
                <a:lnTo>
                  <a:pt x="9838" y="23582"/>
                </a:lnTo>
                <a:lnTo>
                  <a:pt x="6962" y="23582"/>
                </a:lnTo>
                <a:lnTo>
                  <a:pt x="3942" y="23874"/>
                </a:lnTo>
                <a:lnTo>
                  <a:pt x="1097" y="26109"/>
                </a:lnTo>
                <a:lnTo>
                  <a:pt x="1209" y="80402"/>
                </a:lnTo>
                <a:close/>
              </a:path>
              <a:path w="15702" h="82039">
                <a:moveTo>
                  <a:pt x="16800" y="7833"/>
                </a:moveTo>
                <a:lnTo>
                  <a:pt x="16800" y="4899"/>
                </a:lnTo>
                <a:lnTo>
                  <a:pt x="15062" y="1713"/>
                </a:lnTo>
                <a:lnTo>
                  <a:pt x="11699" y="0"/>
                </a:lnTo>
                <a:lnTo>
                  <a:pt x="5176" y="0"/>
                </a:lnTo>
                <a:lnTo>
                  <a:pt x="1764" y="1777"/>
                </a:lnTo>
                <a:lnTo>
                  <a:pt x="0" y="5078"/>
                </a:lnTo>
                <a:lnTo>
                  <a:pt x="0" y="11059"/>
                </a:lnTo>
                <a:lnTo>
                  <a:pt x="1699" y="14208"/>
                </a:lnTo>
                <a:lnTo>
                  <a:pt x="5054" y="15872"/>
                </a:lnTo>
                <a:lnTo>
                  <a:pt x="11591" y="15872"/>
                </a:lnTo>
                <a:lnTo>
                  <a:pt x="15003" y="14147"/>
                </a:lnTo>
                <a:lnTo>
                  <a:pt x="16800" y="10867"/>
                </a:lnTo>
                <a:lnTo>
                  <a:pt x="16800" y="7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2450652" y="2271038"/>
            <a:ext cx="39362" cy="60516"/>
          </a:xfrm>
          <a:custGeom>
            <a:avLst/>
            <a:gdLst/>
            <a:ahLst/>
            <a:cxnLst/>
            <a:rect l="l" t="t" r="r" b="b"/>
            <a:pathLst>
              <a:path w="39362" h="60516">
                <a:moveTo>
                  <a:pt x="36226" y="13248"/>
                </a:moveTo>
                <a:lnTo>
                  <a:pt x="36471" y="10466"/>
                </a:lnTo>
                <a:lnTo>
                  <a:pt x="36385" y="7073"/>
                </a:lnTo>
                <a:lnTo>
                  <a:pt x="35824" y="4420"/>
                </a:lnTo>
                <a:lnTo>
                  <a:pt x="33220" y="2437"/>
                </a:lnTo>
                <a:lnTo>
                  <a:pt x="30081" y="1271"/>
                </a:lnTo>
                <a:lnTo>
                  <a:pt x="27468" y="598"/>
                </a:lnTo>
                <a:lnTo>
                  <a:pt x="24419" y="115"/>
                </a:lnTo>
                <a:lnTo>
                  <a:pt x="17978" y="0"/>
                </a:lnTo>
                <a:lnTo>
                  <a:pt x="15055" y="421"/>
                </a:lnTo>
                <a:lnTo>
                  <a:pt x="12434" y="1271"/>
                </a:lnTo>
                <a:lnTo>
                  <a:pt x="9828" y="2109"/>
                </a:lnTo>
                <a:lnTo>
                  <a:pt x="7611" y="3290"/>
                </a:lnTo>
                <a:lnTo>
                  <a:pt x="3981" y="6336"/>
                </a:lnTo>
                <a:lnTo>
                  <a:pt x="1626" y="10325"/>
                </a:lnTo>
                <a:lnTo>
                  <a:pt x="184" y="14822"/>
                </a:lnTo>
                <a:lnTo>
                  <a:pt x="184" y="19916"/>
                </a:lnTo>
                <a:lnTo>
                  <a:pt x="1249" y="23876"/>
                </a:lnTo>
                <a:lnTo>
                  <a:pt x="2901" y="27231"/>
                </a:lnTo>
                <a:lnTo>
                  <a:pt x="5278" y="29794"/>
                </a:lnTo>
                <a:lnTo>
                  <a:pt x="8089" y="31762"/>
                </a:lnTo>
                <a:lnTo>
                  <a:pt x="11102" y="33426"/>
                </a:lnTo>
                <a:lnTo>
                  <a:pt x="14234" y="34786"/>
                </a:lnTo>
                <a:lnTo>
                  <a:pt x="17247" y="35967"/>
                </a:lnTo>
                <a:lnTo>
                  <a:pt x="20073" y="37134"/>
                </a:lnTo>
                <a:lnTo>
                  <a:pt x="23368" y="39168"/>
                </a:lnTo>
                <a:lnTo>
                  <a:pt x="25163" y="41922"/>
                </a:lnTo>
                <a:lnTo>
                  <a:pt x="24969" y="45097"/>
                </a:lnTo>
                <a:lnTo>
                  <a:pt x="22863" y="47880"/>
                </a:lnTo>
                <a:lnTo>
                  <a:pt x="20210" y="49071"/>
                </a:lnTo>
                <a:lnTo>
                  <a:pt x="16692" y="49504"/>
                </a:lnTo>
                <a:lnTo>
                  <a:pt x="12744" y="49237"/>
                </a:lnTo>
                <a:lnTo>
                  <a:pt x="9461" y="48197"/>
                </a:lnTo>
                <a:lnTo>
                  <a:pt x="6793" y="47026"/>
                </a:lnTo>
                <a:lnTo>
                  <a:pt x="3686" y="45378"/>
                </a:lnTo>
                <a:lnTo>
                  <a:pt x="929" y="44831"/>
                </a:lnTo>
                <a:lnTo>
                  <a:pt x="0" y="47372"/>
                </a:lnTo>
                <a:lnTo>
                  <a:pt x="0" y="53266"/>
                </a:lnTo>
                <a:lnTo>
                  <a:pt x="1224" y="56145"/>
                </a:lnTo>
                <a:lnTo>
                  <a:pt x="4173" y="57989"/>
                </a:lnTo>
                <a:lnTo>
                  <a:pt x="6732" y="58914"/>
                </a:lnTo>
                <a:lnTo>
                  <a:pt x="9695" y="59753"/>
                </a:lnTo>
                <a:lnTo>
                  <a:pt x="13209" y="60365"/>
                </a:lnTo>
                <a:lnTo>
                  <a:pt x="16988" y="60516"/>
                </a:lnTo>
                <a:lnTo>
                  <a:pt x="20210" y="60516"/>
                </a:lnTo>
                <a:lnTo>
                  <a:pt x="23169" y="60124"/>
                </a:lnTo>
                <a:lnTo>
                  <a:pt x="25909" y="59335"/>
                </a:lnTo>
                <a:lnTo>
                  <a:pt x="28663" y="58560"/>
                </a:lnTo>
                <a:lnTo>
                  <a:pt x="33044" y="55829"/>
                </a:lnTo>
                <a:lnTo>
                  <a:pt x="36609" y="52312"/>
                </a:lnTo>
                <a:lnTo>
                  <a:pt x="38812" y="47664"/>
                </a:lnTo>
                <a:lnTo>
                  <a:pt x="39362" y="44971"/>
                </a:lnTo>
                <a:lnTo>
                  <a:pt x="39362" y="39485"/>
                </a:lnTo>
                <a:lnTo>
                  <a:pt x="38261" y="35586"/>
                </a:lnTo>
                <a:lnTo>
                  <a:pt x="36562" y="32260"/>
                </a:lnTo>
                <a:lnTo>
                  <a:pt x="34160" y="29692"/>
                </a:lnTo>
                <a:lnTo>
                  <a:pt x="31283" y="27738"/>
                </a:lnTo>
                <a:lnTo>
                  <a:pt x="28213" y="26075"/>
                </a:lnTo>
                <a:lnTo>
                  <a:pt x="25081" y="24753"/>
                </a:lnTo>
                <a:lnTo>
                  <a:pt x="22006" y="23583"/>
                </a:lnTo>
                <a:lnTo>
                  <a:pt x="19119" y="22418"/>
                </a:lnTo>
                <a:lnTo>
                  <a:pt x="15750" y="20397"/>
                </a:lnTo>
                <a:lnTo>
                  <a:pt x="13917" y="17665"/>
                </a:lnTo>
                <a:lnTo>
                  <a:pt x="14382" y="14163"/>
                </a:lnTo>
                <a:lnTo>
                  <a:pt x="17183" y="11419"/>
                </a:lnTo>
                <a:lnTo>
                  <a:pt x="20242" y="10707"/>
                </a:lnTo>
                <a:lnTo>
                  <a:pt x="23425" y="10707"/>
                </a:lnTo>
                <a:lnTo>
                  <a:pt x="26525" y="11339"/>
                </a:lnTo>
                <a:lnTo>
                  <a:pt x="30355" y="12687"/>
                </a:lnTo>
                <a:lnTo>
                  <a:pt x="33108" y="14047"/>
                </a:lnTo>
                <a:lnTo>
                  <a:pt x="36226" y="13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2499638" y="2248477"/>
            <a:ext cx="15703" cy="82039"/>
          </a:xfrm>
          <a:custGeom>
            <a:avLst/>
            <a:gdLst/>
            <a:ahLst/>
            <a:cxnLst/>
            <a:rect l="l" t="t" r="r" b="b"/>
            <a:pathLst>
              <a:path w="15703" h="82039">
                <a:moveTo>
                  <a:pt x="1212" y="80402"/>
                </a:moveTo>
                <a:lnTo>
                  <a:pt x="3938" y="81798"/>
                </a:lnTo>
                <a:lnTo>
                  <a:pt x="6965" y="82039"/>
                </a:lnTo>
                <a:lnTo>
                  <a:pt x="9842" y="82039"/>
                </a:lnTo>
                <a:lnTo>
                  <a:pt x="12862" y="81798"/>
                </a:lnTo>
                <a:lnTo>
                  <a:pt x="15703" y="79639"/>
                </a:lnTo>
                <a:lnTo>
                  <a:pt x="15581" y="25361"/>
                </a:lnTo>
                <a:lnTo>
                  <a:pt x="12862" y="23874"/>
                </a:lnTo>
                <a:lnTo>
                  <a:pt x="9842" y="23582"/>
                </a:lnTo>
                <a:lnTo>
                  <a:pt x="6965" y="23582"/>
                </a:lnTo>
                <a:lnTo>
                  <a:pt x="3938" y="23874"/>
                </a:lnTo>
                <a:lnTo>
                  <a:pt x="1102" y="26109"/>
                </a:lnTo>
                <a:lnTo>
                  <a:pt x="1212" y="80402"/>
                </a:lnTo>
                <a:close/>
              </a:path>
              <a:path w="15703" h="82039">
                <a:moveTo>
                  <a:pt x="16804" y="7833"/>
                </a:moveTo>
                <a:lnTo>
                  <a:pt x="16804" y="4899"/>
                </a:lnTo>
                <a:lnTo>
                  <a:pt x="15066" y="1713"/>
                </a:lnTo>
                <a:lnTo>
                  <a:pt x="11700" y="0"/>
                </a:lnTo>
                <a:lnTo>
                  <a:pt x="5176" y="0"/>
                </a:lnTo>
                <a:lnTo>
                  <a:pt x="1760" y="1777"/>
                </a:lnTo>
                <a:lnTo>
                  <a:pt x="0" y="5078"/>
                </a:lnTo>
                <a:lnTo>
                  <a:pt x="0" y="11059"/>
                </a:lnTo>
                <a:lnTo>
                  <a:pt x="1703" y="14208"/>
                </a:lnTo>
                <a:lnTo>
                  <a:pt x="5054" y="15872"/>
                </a:lnTo>
                <a:lnTo>
                  <a:pt x="11588" y="15872"/>
                </a:lnTo>
                <a:lnTo>
                  <a:pt x="15005" y="14147"/>
                </a:lnTo>
                <a:lnTo>
                  <a:pt x="16804" y="10867"/>
                </a:lnTo>
                <a:lnTo>
                  <a:pt x="16804" y="7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2526977" y="2271038"/>
            <a:ext cx="55421" cy="60516"/>
          </a:xfrm>
          <a:custGeom>
            <a:avLst/>
            <a:gdLst/>
            <a:ahLst/>
            <a:cxnLst/>
            <a:rect l="l" t="t" r="r" b="b"/>
            <a:pathLst>
              <a:path w="55421" h="60516">
                <a:moveTo>
                  <a:pt x="8851" y="55281"/>
                </a:moveTo>
                <a:lnTo>
                  <a:pt x="11663" y="57200"/>
                </a:lnTo>
                <a:lnTo>
                  <a:pt x="15083" y="58533"/>
                </a:lnTo>
                <a:lnTo>
                  <a:pt x="18470" y="59853"/>
                </a:lnTo>
                <a:lnTo>
                  <a:pt x="22470" y="60516"/>
                </a:lnTo>
                <a:lnTo>
                  <a:pt x="18655" y="44891"/>
                </a:lnTo>
                <a:lnTo>
                  <a:pt x="16757" y="41605"/>
                </a:lnTo>
                <a:lnTo>
                  <a:pt x="15655" y="37451"/>
                </a:lnTo>
                <a:lnTo>
                  <a:pt x="15019" y="32778"/>
                </a:lnTo>
                <a:lnTo>
                  <a:pt x="15019" y="27292"/>
                </a:lnTo>
                <a:lnTo>
                  <a:pt x="15788" y="22529"/>
                </a:lnTo>
                <a:lnTo>
                  <a:pt x="17103" y="18399"/>
                </a:lnTo>
                <a:lnTo>
                  <a:pt x="19194" y="15238"/>
                </a:lnTo>
                <a:lnTo>
                  <a:pt x="22142" y="13194"/>
                </a:lnTo>
                <a:lnTo>
                  <a:pt x="25656" y="11973"/>
                </a:lnTo>
                <a:lnTo>
                  <a:pt x="30257" y="11973"/>
                </a:lnTo>
                <a:lnTo>
                  <a:pt x="33878" y="13345"/>
                </a:lnTo>
                <a:lnTo>
                  <a:pt x="36770" y="15556"/>
                </a:lnTo>
                <a:lnTo>
                  <a:pt x="38703" y="18846"/>
                </a:lnTo>
                <a:lnTo>
                  <a:pt x="39790" y="23011"/>
                </a:lnTo>
                <a:lnTo>
                  <a:pt x="40406" y="27673"/>
                </a:lnTo>
                <a:lnTo>
                  <a:pt x="40406" y="33171"/>
                </a:lnTo>
                <a:lnTo>
                  <a:pt x="39645" y="37933"/>
                </a:lnTo>
                <a:lnTo>
                  <a:pt x="39535" y="58280"/>
                </a:lnTo>
                <a:lnTo>
                  <a:pt x="43098" y="56804"/>
                </a:lnTo>
                <a:lnTo>
                  <a:pt x="46046" y="54698"/>
                </a:lnTo>
                <a:lnTo>
                  <a:pt x="48394" y="51965"/>
                </a:lnTo>
                <a:lnTo>
                  <a:pt x="50770" y="49237"/>
                </a:lnTo>
                <a:lnTo>
                  <a:pt x="52519" y="45986"/>
                </a:lnTo>
                <a:lnTo>
                  <a:pt x="53682" y="42213"/>
                </a:lnTo>
                <a:lnTo>
                  <a:pt x="54844" y="38465"/>
                </a:lnTo>
                <a:lnTo>
                  <a:pt x="55421" y="34276"/>
                </a:lnTo>
                <a:lnTo>
                  <a:pt x="55421" y="24941"/>
                </a:lnTo>
                <a:lnTo>
                  <a:pt x="54881" y="20714"/>
                </a:lnTo>
                <a:lnTo>
                  <a:pt x="53794" y="17018"/>
                </a:lnTo>
                <a:lnTo>
                  <a:pt x="52717" y="13335"/>
                </a:lnTo>
                <a:lnTo>
                  <a:pt x="51061" y="10224"/>
                </a:lnTo>
                <a:lnTo>
                  <a:pt x="46622" y="5180"/>
                </a:lnTo>
                <a:lnTo>
                  <a:pt x="43803" y="3261"/>
                </a:lnTo>
                <a:lnTo>
                  <a:pt x="40406" y="1955"/>
                </a:lnTo>
                <a:lnTo>
                  <a:pt x="37011" y="648"/>
                </a:lnTo>
                <a:lnTo>
                  <a:pt x="32985" y="0"/>
                </a:lnTo>
                <a:lnTo>
                  <a:pt x="23600" y="0"/>
                </a:lnTo>
                <a:lnTo>
                  <a:pt x="19450" y="749"/>
                </a:lnTo>
                <a:lnTo>
                  <a:pt x="15914" y="2221"/>
                </a:lnTo>
                <a:lnTo>
                  <a:pt x="12376" y="3708"/>
                </a:lnTo>
                <a:lnTo>
                  <a:pt x="9427" y="5803"/>
                </a:lnTo>
                <a:lnTo>
                  <a:pt x="7066" y="8507"/>
                </a:lnTo>
                <a:lnTo>
                  <a:pt x="4715" y="11214"/>
                </a:lnTo>
                <a:lnTo>
                  <a:pt x="2940" y="14465"/>
                </a:lnTo>
                <a:lnTo>
                  <a:pt x="1777" y="18262"/>
                </a:lnTo>
                <a:lnTo>
                  <a:pt x="589" y="22047"/>
                </a:lnTo>
                <a:lnTo>
                  <a:pt x="0" y="26226"/>
                </a:lnTo>
                <a:lnTo>
                  <a:pt x="0" y="35532"/>
                </a:lnTo>
                <a:lnTo>
                  <a:pt x="543" y="39737"/>
                </a:lnTo>
                <a:lnTo>
                  <a:pt x="1619" y="43420"/>
                </a:lnTo>
                <a:lnTo>
                  <a:pt x="2706" y="47117"/>
                </a:lnTo>
                <a:lnTo>
                  <a:pt x="4373" y="50227"/>
                </a:lnTo>
                <a:lnTo>
                  <a:pt x="8851" y="55281"/>
                </a:lnTo>
                <a:close/>
              </a:path>
              <a:path w="55421" h="60516">
                <a:moveTo>
                  <a:pt x="39645" y="37933"/>
                </a:moveTo>
                <a:lnTo>
                  <a:pt x="38371" y="42048"/>
                </a:lnTo>
                <a:lnTo>
                  <a:pt x="36291" y="45172"/>
                </a:lnTo>
                <a:lnTo>
                  <a:pt x="33331" y="47193"/>
                </a:lnTo>
                <a:lnTo>
                  <a:pt x="29792" y="48423"/>
                </a:lnTo>
                <a:lnTo>
                  <a:pt x="25203" y="48423"/>
                </a:lnTo>
                <a:lnTo>
                  <a:pt x="21567" y="47066"/>
                </a:lnTo>
                <a:lnTo>
                  <a:pt x="18655" y="44891"/>
                </a:lnTo>
                <a:lnTo>
                  <a:pt x="22470" y="60516"/>
                </a:lnTo>
                <a:lnTo>
                  <a:pt x="31823" y="60516"/>
                </a:lnTo>
                <a:lnTo>
                  <a:pt x="35985" y="59763"/>
                </a:lnTo>
                <a:lnTo>
                  <a:pt x="39535" y="58280"/>
                </a:lnTo>
                <a:lnTo>
                  <a:pt x="39645" y="37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2593750" y="2271045"/>
            <a:ext cx="49380" cy="59471"/>
          </a:xfrm>
          <a:custGeom>
            <a:avLst/>
            <a:gdLst/>
            <a:ahLst/>
            <a:cxnLst/>
            <a:rect l="l" t="t" r="r" b="b"/>
            <a:pathLst>
              <a:path w="49380" h="59471">
                <a:moveTo>
                  <a:pt x="121" y="57834"/>
                </a:moveTo>
                <a:lnTo>
                  <a:pt x="2835" y="59230"/>
                </a:lnTo>
                <a:lnTo>
                  <a:pt x="5871" y="59471"/>
                </a:lnTo>
                <a:lnTo>
                  <a:pt x="8736" y="59471"/>
                </a:lnTo>
                <a:lnTo>
                  <a:pt x="11775" y="59230"/>
                </a:lnTo>
                <a:lnTo>
                  <a:pt x="14601" y="57071"/>
                </a:lnTo>
                <a:lnTo>
                  <a:pt x="14601" y="21398"/>
                </a:lnTo>
                <a:lnTo>
                  <a:pt x="16656" y="18715"/>
                </a:lnTo>
                <a:lnTo>
                  <a:pt x="20523" y="15274"/>
                </a:lnTo>
                <a:lnTo>
                  <a:pt x="24281" y="13168"/>
                </a:lnTo>
                <a:lnTo>
                  <a:pt x="27611" y="13168"/>
                </a:lnTo>
                <a:lnTo>
                  <a:pt x="31095" y="14616"/>
                </a:lnTo>
                <a:lnTo>
                  <a:pt x="33385" y="17575"/>
                </a:lnTo>
                <a:lnTo>
                  <a:pt x="34292" y="20318"/>
                </a:lnTo>
                <a:lnTo>
                  <a:pt x="34839" y="23860"/>
                </a:lnTo>
                <a:lnTo>
                  <a:pt x="34951" y="57834"/>
                </a:lnTo>
                <a:lnTo>
                  <a:pt x="37633" y="59230"/>
                </a:lnTo>
                <a:lnTo>
                  <a:pt x="40718" y="59471"/>
                </a:lnTo>
                <a:lnTo>
                  <a:pt x="43530" y="59471"/>
                </a:lnTo>
                <a:lnTo>
                  <a:pt x="46591" y="59230"/>
                </a:lnTo>
                <a:lnTo>
                  <a:pt x="49380" y="57071"/>
                </a:lnTo>
                <a:lnTo>
                  <a:pt x="49380" y="20052"/>
                </a:lnTo>
                <a:lnTo>
                  <a:pt x="49063" y="16710"/>
                </a:lnTo>
                <a:lnTo>
                  <a:pt x="48400" y="13943"/>
                </a:lnTo>
                <a:lnTo>
                  <a:pt x="47743" y="11184"/>
                </a:lnTo>
                <a:lnTo>
                  <a:pt x="45182" y="6703"/>
                </a:lnTo>
                <a:lnTo>
                  <a:pt x="41744" y="2994"/>
                </a:lnTo>
                <a:lnTo>
                  <a:pt x="36913" y="594"/>
                </a:lnTo>
                <a:lnTo>
                  <a:pt x="33950" y="0"/>
                </a:lnTo>
                <a:lnTo>
                  <a:pt x="27218" y="0"/>
                </a:lnTo>
                <a:lnTo>
                  <a:pt x="24133" y="798"/>
                </a:lnTo>
                <a:lnTo>
                  <a:pt x="21182" y="2397"/>
                </a:lnTo>
                <a:lnTo>
                  <a:pt x="18233" y="3999"/>
                </a:lnTo>
                <a:lnTo>
                  <a:pt x="15321" y="6410"/>
                </a:lnTo>
                <a:lnTo>
                  <a:pt x="12454" y="9626"/>
                </a:lnTo>
                <a:lnTo>
                  <a:pt x="12454" y="3412"/>
                </a:lnTo>
                <a:lnTo>
                  <a:pt x="11979" y="2070"/>
                </a:lnTo>
                <a:lnTo>
                  <a:pt x="9338" y="1165"/>
                </a:lnTo>
                <a:lnTo>
                  <a:pt x="6263" y="1014"/>
                </a:lnTo>
                <a:lnTo>
                  <a:pt x="3267" y="1165"/>
                </a:lnTo>
                <a:lnTo>
                  <a:pt x="0" y="3412"/>
                </a:lnTo>
                <a:lnTo>
                  <a:pt x="121" y="57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2659363" y="2273453"/>
            <a:ext cx="16351" cy="57492"/>
          </a:xfrm>
          <a:custGeom>
            <a:avLst/>
            <a:gdLst/>
            <a:ahLst/>
            <a:cxnLst/>
            <a:rect l="l" t="t" r="r" b="b"/>
            <a:pathLst>
              <a:path w="16351" h="57492">
                <a:moveTo>
                  <a:pt x="5212" y="39485"/>
                </a:moveTo>
                <a:lnTo>
                  <a:pt x="1652" y="41324"/>
                </a:lnTo>
                <a:lnTo>
                  <a:pt x="341" y="44169"/>
                </a:lnTo>
                <a:lnTo>
                  <a:pt x="0" y="46785"/>
                </a:lnTo>
                <a:lnTo>
                  <a:pt x="0" y="50162"/>
                </a:lnTo>
                <a:lnTo>
                  <a:pt x="341" y="52718"/>
                </a:lnTo>
                <a:lnTo>
                  <a:pt x="2299" y="56235"/>
                </a:lnTo>
                <a:lnTo>
                  <a:pt x="5212" y="57341"/>
                </a:lnTo>
                <a:lnTo>
                  <a:pt x="8114" y="57492"/>
                </a:lnTo>
                <a:lnTo>
                  <a:pt x="12056" y="57049"/>
                </a:lnTo>
                <a:lnTo>
                  <a:pt x="15213" y="54789"/>
                </a:lnTo>
                <a:lnTo>
                  <a:pt x="16203" y="51573"/>
                </a:lnTo>
                <a:lnTo>
                  <a:pt x="16351" y="48474"/>
                </a:lnTo>
                <a:lnTo>
                  <a:pt x="16351" y="46785"/>
                </a:lnTo>
                <a:lnTo>
                  <a:pt x="15943" y="44169"/>
                </a:lnTo>
                <a:lnTo>
                  <a:pt x="13939" y="40600"/>
                </a:lnTo>
                <a:lnTo>
                  <a:pt x="11015" y="39485"/>
                </a:lnTo>
                <a:lnTo>
                  <a:pt x="8114" y="39330"/>
                </a:lnTo>
                <a:lnTo>
                  <a:pt x="5212" y="39485"/>
                </a:lnTo>
                <a:close/>
              </a:path>
              <a:path w="16351" h="57492">
                <a:moveTo>
                  <a:pt x="341" y="13399"/>
                </a:moveTo>
                <a:lnTo>
                  <a:pt x="2299" y="16902"/>
                </a:lnTo>
                <a:lnTo>
                  <a:pt x="5212" y="18007"/>
                </a:lnTo>
                <a:lnTo>
                  <a:pt x="8114" y="18148"/>
                </a:lnTo>
                <a:lnTo>
                  <a:pt x="12056" y="17701"/>
                </a:lnTo>
                <a:lnTo>
                  <a:pt x="15213" y="15444"/>
                </a:lnTo>
                <a:lnTo>
                  <a:pt x="16203" y="12279"/>
                </a:lnTo>
                <a:lnTo>
                  <a:pt x="16351" y="9194"/>
                </a:lnTo>
                <a:lnTo>
                  <a:pt x="16351" y="7466"/>
                </a:lnTo>
                <a:lnTo>
                  <a:pt x="15943" y="4864"/>
                </a:lnTo>
                <a:lnTo>
                  <a:pt x="13939" y="1306"/>
                </a:lnTo>
                <a:lnTo>
                  <a:pt x="11015" y="151"/>
                </a:lnTo>
                <a:lnTo>
                  <a:pt x="8114" y="0"/>
                </a:lnTo>
                <a:lnTo>
                  <a:pt x="4175" y="482"/>
                </a:lnTo>
                <a:lnTo>
                  <a:pt x="1014" y="2754"/>
                </a:lnTo>
                <a:lnTo>
                  <a:pt x="121" y="6019"/>
                </a:lnTo>
                <a:lnTo>
                  <a:pt x="0" y="9194"/>
                </a:lnTo>
                <a:lnTo>
                  <a:pt x="341" y="133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2712650" y="2251965"/>
            <a:ext cx="102304" cy="78508"/>
          </a:xfrm>
          <a:custGeom>
            <a:avLst/>
            <a:gdLst/>
            <a:ahLst/>
            <a:cxnLst/>
            <a:rect l="l" t="t" r="r" b="b"/>
            <a:pathLst>
              <a:path w="102304" h="78508">
                <a:moveTo>
                  <a:pt x="551" y="6261"/>
                </a:moveTo>
                <a:lnTo>
                  <a:pt x="17575" y="74167"/>
                </a:lnTo>
                <a:lnTo>
                  <a:pt x="19361" y="77519"/>
                </a:lnTo>
                <a:lnTo>
                  <a:pt x="21970" y="78308"/>
                </a:lnTo>
                <a:lnTo>
                  <a:pt x="24624" y="78508"/>
                </a:lnTo>
                <a:lnTo>
                  <a:pt x="32498" y="78508"/>
                </a:lnTo>
                <a:lnTo>
                  <a:pt x="35078" y="78308"/>
                </a:lnTo>
                <a:lnTo>
                  <a:pt x="38159" y="77011"/>
                </a:lnTo>
                <a:lnTo>
                  <a:pt x="39323" y="74167"/>
                </a:lnTo>
                <a:lnTo>
                  <a:pt x="50680" y="24839"/>
                </a:lnTo>
                <a:lnTo>
                  <a:pt x="62798" y="74167"/>
                </a:lnTo>
                <a:lnTo>
                  <a:pt x="64512" y="77519"/>
                </a:lnTo>
                <a:lnTo>
                  <a:pt x="67118" y="78308"/>
                </a:lnTo>
                <a:lnTo>
                  <a:pt x="69786" y="78508"/>
                </a:lnTo>
                <a:lnTo>
                  <a:pt x="77349" y="78508"/>
                </a:lnTo>
                <a:lnTo>
                  <a:pt x="83174" y="77076"/>
                </a:lnTo>
                <a:lnTo>
                  <a:pt x="84535" y="74167"/>
                </a:lnTo>
                <a:lnTo>
                  <a:pt x="101753" y="6437"/>
                </a:lnTo>
                <a:lnTo>
                  <a:pt x="102304" y="3784"/>
                </a:lnTo>
                <a:lnTo>
                  <a:pt x="101386" y="519"/>
                </a:lnTo>
                <a:lnTo>
                  <a:pt x="98806" y="50"/>
                </a:lnTo>
                <a:lnTo>
                  <a:pt x="92548" y="50"/>
                </a:lnTo>
                <a:lnTo>
                  <a:pt x="89234" y="698"/>
                </a:lnTo>
                <a:lnTo>
                  <a:pt x="87666" y="3441"/>
                </a:lnTo>
                <a:lnTo>
                  <a:pt x="74386" y="62863"/>
                </a:lnTo>
                <a:lnTo>
                  <a:pt x="60253" y="3669"/>
                </a:lnTo>
                <a:lnTo>
                  <a:pt x="57708" y="367"/>
                </a:lnTo>
                <a:lnTo>
                  <a:pt x="54659" y="50"/>
                </a:lnTo>
                <a:lnTo>
                  <a:pt x="51318" y="0"/>
                </a:lnTo>
                <a:lnTo>
                  <a:pt x="47142" y="151"/>
                </a:lnTo>
                <a:lnTo>
                  <a:pt x="44081" y="951"/>
                </a:lnTo>
                <a:lnTo>
                  <a:pt x="42800" y="3669"/>
                </a:lnTo>
                <a:lnTo>
                  <a:pt x="29066" y="62863"/>
                </a:lnTo>
                <a:lnTo>
                  <a:pt x="15908" y="3251"/>
                </a:lnTo>
                <a:lnTo>
                  <a:pt x="13792" y="302"/>
                </a:lnTo>
                <a:lnTo>
                  <a:pt x="10868" y="36"/>
                </a:lnTo>
                <a:lnTo>
                  <a:pt x="4114" y="50"/>
                </a:lnTo>
                <a:lnTo>
                  <a:pt x="637" y="965"/>
                </a:lnTo>
                <a:lnTo>
                  <a:pt x="0" y="3682"/>
                </a:lnTo>
                <a:lnTo>
                  <a:pt x="551" y="6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2825068" y="2246433"/>
            <a:ext cx="49387" cy="84084"/>
          </a:xfrm>
          <a:custGeom>
            <a:avLst/>
            <a:gdLst/>
            <a:ahLst/>
            <a:cxnLst/>
            <a:rect l="l" t="t" r="r" b="b"/>
            <a:pathLst>
              <a:path w="49387" h="84084">
                <a:moveTo>
                  <a:pt x="22287" y="26502"/>
                </a:moveTo>
                <a:lnTo>
                  <a:pt x="19669" y="27758"/>
                </a:lnTo>
                <a:lnTo>
                  <a:pt x="17110" y="29677"/>
                </a:lnTo>
                <a:lnTo>
                  <a:pt x="14605" y="32244"/>
                </a:lnTo>
                <a:lnTo>
                  <a:pt x="14481" y="1828"/>
                </a:lnTo>
                <a:lnTo>
                  <a:pt x="11760" y="302"/>
                </a:lnTo>
                <a:lnTo>
                  <a:pt x="8740" y="0"/>
                </a:lnTo>
                <a:lnTo>
                  <a:pt x="5863" y="0"/>
                </a:lnTo>
                <a:lnTo>
                  <a:pt x="2843" y="302"/>
                </a:lnTo>
                <a:lnTo>
                  <a:pt x="0" y="2588"/>
                </a:lnTo>
                <a:lnTo>
                  <a:pt x="125" y="82447"/>
                </a:lnTo>
                <a:lnTo>
                  <a:pt x="2843" y="83842"/>
                </a:lnTo>
                <a:lnTo>
                  <a:pt x="5863" y="84084"/>
                </a:lnTo>
                <a:lnTo>
                  <a:pt x="8740" y="84084"/>
                </a:lnTo>
                <a:lnTo>
                  <a:pt x="11760" y="83842"/>
                </a:lnTo>
                <a:lnTo>
                  <a:pt x="14605" y="81683"/>
                </a:lnTo>
                <a:lnTo>
                  <a:pt x="14605" y="46010"/>
                </a:lnTo>
                <a:lnTo>
                  <a:pt x="16645" y="43328"/>
                </a:lnTo>
                <a:lnTo>
                  <a:pt x="20527" y="39886"/>
                </a:lnTo>
                <a:lnTo>
                  <a:pt x="24281" y="37781"/>
                </a:lnTo>
                <a:lnTo>
                  <a:pt x="27611" y="37781"/>
                </a:lnTo>
                <a:lnTo>
                  <a:pt x="31099" y="39229"/>
                </a:lnTo>
                <a:lnTo>
                  <a:pt x="33389" y="42188"/>
                </a:lnTo>
                <a:lnTo>
                  <a:pt x="34293" y="44931"/>
                </a:lnTo>
                <a:lnTo>
                  <a:pt x="34847" y="48473"/>
                </a:lnTo>
                <a:lnTo>
                  <a:pt x="34945" y="82447"/>
                </a:lnTo>
                <a:lnTo>
                  <a:pt x="37626" y="83842"/>
                </a:lnTo>
                <a:lnTo>
                  <a:pt x="40708" y="84084"/>
                </a:lnTo>
                <a:lnTo>
                  <a:pt x="43524" y="84084"/>
                </a:lnTo>
                <a:lnTo>
                  <a:pt x="46583" y="83842"/>
                </a:lnTo>
                <a:lnTo>
                  <a:pt x="49387" y="81683"/>
                </a:lnTo>
                <a:lnTo>
                  <a:pt x="49387" y="44815"/>
                </a:lnTo>
                <a:lnTo>
                  <a:pt x="49067" y="41438"/>
                </a:lnTo>
                <a:lnTo>
                  <a:pt x="48408" y="38644"/>
                </a:lnTo>
                <a:lnTo>
                  <a:pt x="47746" y="35877"/>
                </a:lnTo>
                <a:lnTo>
                  <a:pt x="45176" y="31341"/>
                </a:lnTo>
                <a:lnTo>
                  <a:pt x="41748" y="27607"/>
                </a:lnTo>
                <a:lnTo>
                  <a:pt x="36913" y="25206"/>
                </a:lnTo>
                <a:lnTo>
                  <a:pt x="33940" y="24612"/>
                </a:lnTo>
                <a:lnTo>
                  <a:pt x="27611" y="24612"/>
                </a:lnTo>
                <a:lnTo>
                  <a:pt x="24897" y="25246"/>
                </a:lnTo>
                <a:lnTo>
                  <a:pt x="22287" y="26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2885530" y="2271045"/>
            <a:ext cx="47238" cy="60501"/>
          </a:xfrm>
          <a:custGeom>
            <a:avLst/>
            <a:gdLst/>
            <a:ahLst/>
            <a:cxnLst/>
            <a:rect l="l" t="t" r="r" b="b"/>
            <a:pathLst>
              <a:path w="47238" h="60501">
                <a:moveTo>
                  <a:pt x="47238" y="57261"/>
                </a:moveTo>
                <a:lnTo>
                  <a:pt x="47238" y="17485"/>
                </a:lnTo>
                <a:lnTo>
                  <a:pt x="46813" y="14298"/>
                </a:lnTo>
                <a:lnTo>
                  <a:pt x="45957" y="11606"/>
                </a:lnTo>
                <a:lnTo>
                  <a:pt x="45110" y="8914"/>
                </a:lnTo>
                <a:lnTo>
                  <a:pt x="41888" y="5015"/>
                </a:lnTo>
                <a:lnTo>
                  <a:pt x="37680" y="2040"/>
                </a:lnTo>
                <a:lnTo>
                  <a:pt x="34792" y="1216"/>
                </a:lnTo>
                <a:lnTo>
                  <a:pt x="31917" y="402"/>
                </a:lnTo>
                <a:lnTo>
                  <a:pt x="28454" y="0"/>
                </a:lnTo>
                <a:lnTo>
                  <a:pt x="22114" y="0"/>
                </a:lnTo>
                <a:lnTo>
                  <a:pt x="17758" y="568"/>
                </a:lnTo>
                <a:lnTo>
                  <a:pt x="13632" y="1432"/>
                </a:lnTo>
                <a:lnTo>
                  <a:pt x="9996" y="2639"/>
                </a:lnTo>
                <a:lnTo>
                  <a:pt x="7073" y="3985"/>
                </a:lnTo>
                <a:lnTo>
                  <a:pt x="3681" y="6487"/>
                </a:lnTo>
                <a:lnTo>
                  <a:pt x="2835" y="9587"/>
                </a:lnTo>
                <a:lnTo>
                  <a:pt x="3008" y="13345"/>
                </a:lnTo>
                <a:lnTo>
                  <a:pt x="4309" y="16484"/>
                </a:lnTo>
                <a:lnTo>
                  <a:pt x="6864" y="16610"/>
                </a:lnTo>
                <a:lnTo>
                  <a:pt x="10058" y="14871"/>
                </a:lnTo>
                <a:lnTo>
                  <a:pt x="12995" y="13500"/>
                </a:lnTo>
                <a:lnTo>
                  <a:pt x="16591" y="12315"/>
                </a:lnTo>
                <a:lnTo>
                  <a:pt x="20681" y="11480"/>
                </a:lnTo>
                <a:lnTo>
                  <a:pt x="24975" y="11480"/>
                </a:lnTo>
                <a:lnTo>
                  <a:pt x="27791" y="12089"/>
                </a:lnTo>
                <a:lnTo>
                  <a:pt x="31560" y="14792"/>
                </a:lnTo>
                <a:lnTo>
                  <a:pt x="32748" y="18364"/>
                </a:lnTo>
                <a:lnTo>
                  <a:pt x="32920" y="21523"/>
                </a:lnTo>
                <a:lnTo>
                  <a:pt x="32920" y="24775"/>
                </a:lnTo>
                <a:lnTo>
                  <a:pt x="23276" y="24775"/>
                </a:lnTo>
                <a:lnTo>
                  <a:pt x="19234" y="25132"/>
                </a:lnTo>
                <a:lnTo>
                  <a:pt x="15763" y="25854"/>
                </a:lnTo>
                <a:lnTo>
                  <a:pt x="12272" y="26578"/>
                </a:lnTo>
                <a:lnTo>
                  <a:pt x="9373" y="27683"/>
                </a:lnTo>
                <a:lnTo>
                  <a:pt x="7033" y="29196"/>
                </a:lnTo>
                <a:lnTo>
                  <a:pt x="2933" y="32598"/>
                </a:lnTo>
                <a:lnTo>
                  <a:pt x="575" y="37209"/>
                </a:lnTo>
                <a:lnTo>
                  <a:pt x="0" y="39927"/>
                </a:lnTo>
                <a:lnTo>
                  <a:pt x="0" y="45947"/>
                </a:lnTo>
                <a:lnTo>
                  <a:pt x="1377" y="50633"/>
                </a:lnTo>
                <a:lnTo>
                  <a:pt x="3610" y="54618"/>
                </a:lnTo>
                <a:lnTo>
                  <a:pt x="6976" y="57542"/>
                </a:lnTo>
                <a:lnTo>
                  <a:pt x="11256" y="59396"/>
                </a:lnTo>
                <a:lnTo>
                  <a:pt x="14255" y="44831"/>
                </a:lnTo>
                <a:lnTo>
                  <a:pt x="14489" y="40078"/>
                </a:lnTo>
                <a:lnTo>
                  <a:pt x="16228" y="37170"/>
                </a:lnTo>
                <a:lnTo>
                  <a:pt x="19665" y="35175"/>
                </a:lnTo>
                <a:lnTo>
                  <a:pt x="22981" y="34466"/>
                </a:lnTo>
                <a:lnTo>
                  <a:pt x="27348" y="34276"/>
                </a:lnTo>
                <a:lnTo>
                  <a:pt x="32920" y="34276"/>
                </a:lnTo>
                <a:lnTo>
                  <a:pt x="32920" y="43420"/>
                </a:lnTo>
                <a:lnTo>
                  <a:pt x="31132" y="45514"/>
                </a:lnTo>
                <a:lnTo>
                  <a:pt x="27903" y="58521"/>
                </a:lnTo>
                <a:lnTo>
                  <a:pt x="30632" y="57200"/>
                </a:lnTo>
                <a:lnTo>
                  <a:pt x="35185" y="52995"/>
                </a:lnTo>
                <a:lnTo>
                  <a:pt x="35185" y="57261"/>
                </a:lnTo>
                <a:lnTo>
                  <a:pt x="35344" y="58266"/>
                </a:lnTo>
                <a:lnTo>
                  <a:pt x="38144" y="59406"/>
                </a:lnTo>
                <a:lnTo>
                  <a:pt x="43995" y="59406"/>
                </a:lnTo>
                <a:lnTo>
                  <a:pt x="47238" y="57261"/>
                </a:lnTo>
                <a:close/>
              </a:path>
              <a:path w="47238" h="60501">
                <a:moveTo>
                  <a:pt x="14255" y="44831"/>
                </a:moveTo>
                <a:lnTo>
                  <a:pt x="11256" y="59396"/>
                </a:lnTo>
                <a:lnTo>
                  <a:pt x="16090" y="60501"/>
                </a:lnTo>
                <a:lnTo>
                  <a:pt x="22150" y="60501"/>
                </a:lnTo>
                <a:lnTo>
                  <a:pt x="25170" y="59853"/>
                </a:lnTo>
                <a:lnTo>
                  <a:pt x="27903" y="58521"/>
                </a:lnTo>
                <a:lnTo>
                  <a:pt x="31132" y="45514"/>
                </a:lnTo>
                <a:lnTo>
                  <a:pt x="27669" y="48182"/>
                </a:lnTo>
                <a:lnTo>
                  <a:pt x="24057" y="49805"/>
                </a:lnTo>
                <a:lnTo>
                  <a:pt x="19579" y="49805"/>
                </a:lnTo>
                <a:lnTo>
                  <a:pt x="16310" y="47865"/>
                </a:lnTo>
                <a:lnTo>
                  <a:pt x="14255" y="44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2941483" y="2257924"/>
            <a:ext cx="36583" cy="73442"/>
          </a:xfrm>
          <a:custGeom>
            <a:avLst/>
            <a:gdLst/>
            <a:ahLst/>
            <a:cxnLst/>
            <a:rect l="l" t="t" r="r" b="b"/>
            <a:pathLst>
              <a:path w="36583" h="73442">
                <a:moveTo>
                  <a:pt x="17799" y="72302"/>
                </a:moveTo>
                <a:lnTo>
                  <a:pt x="22435" y="73442"/>
                </a:lnTo>
                <a:lnTo>
                  <a:pt x="26413" y="73442"/>
                </a:lnTo>
                <a:lnTo>
                  <a:pt x="29617" y="73136"/>
                </a:lnTo>
                <a:lnTo>
                  <a:pt x="32411" y="72543"/>
                </a:lnTo>
                <a:lnTo>
                  <a:pt x="35424" y="70956"/>
                </a:lnTo>
                <a:lnTo>
                  <a:pt x="36475" y="68021"/>
                </a:lnTo>
                <a:lnTo>
                  <a:pt x="36583" y="64907"/>
                </a:lnTo>
                <a:lnTo>
                  <a:pt x="36436" y="62139"/>
                </a:lnTo>
                <a:lnTo>
                  <a:pt x="34380" y="59436"/>
                </a:lnTo>
                <a:lnTo>
                  <a:pt x="31795" y="60415"/>
                </a:lnTo>
                <a:lnTo>
                  <a:pt x="29107" y="60756"/>
                </a:lnTo>
                <a:lnTo>
                  <a:pt x="24343" y="58560"/>
                </a:lnTo>
                <a:lnTo>
                  <a:pt x="23022" y="54903"/>
                </a:lnTo>
                <a:lnTo>
                  <a:pt x="23022" y="26772"/>
                </a:lnTo>
                <a:lnTo>
                  <a:pt x="34319" y="26772"/>
                </a:lnTo>
                <a:lnTo>
                  <a:pt x="36379" y="24422"/>
                </a:lnTo>
                <a:lnTo>
                  <a:pt x="36583" y="20638"/>
                </a:lnTo>
                <a:lnTo>
                  <a:pt x="36436" y="17679"/>
                </a:lnTo>
                <a:lnTo>
                  <a:pt x="34272" y="14489"/>
                </a:lnTo>
                <a:lnTo>
                  <a:pt x="23022" y="14489"/>
                </a:lnTo>
                <a:lnTo>
                  <a:pt x="22903" y="1764"/>
                </a:lnTo>
                <a:lnTo>
                  <a:pt x="20222" y="255"/>
                </a:lnTo>
                <a:lnTo>
                  <a:pt x="17136" y="0"/>
                </a:lnTo>
                <a:lnTo>
                  <a:pt x="14321" y="0"/>
                </a:lnTo>
                <a:lnTo>
                  <a:pt x="11261" y="255"/>
                </a:lnTo>
                <a:lnTo>
                  <a:pt x="8460" y="2527"/>
                </a:lnTo>
                <a:lnTo>
                  <a:pt x="8460" y="14489"/>
                </a:lnTo>
                <a:lnTo>
                  <a:pt x="2315" y="14489"/>
                </a:lnTo>
                <a:lnTo>
                  <a:pt x="234" y="16891"/>
                </a:lnTo>
                <a:lnTo>
                  <a:pt x="0" y="19467"/>
                </a:lnTo>
                <a:lnTo>
                  <a:pt x="0" y="22834"/>
                </a:lnTo>
                <a:lnTo>
                  <a:pt x="2264" y="26772"/>
                </a:lnTo>
                <a:lnTo>
                  <a:pt x="8460" y="26772"/>
                </a:lnTo>
                <a:lnTo>
                  <a:pt x="8460" y="57542"/>
                </a:lnTo>
                <a:lnTo>
                  <a:pt x="8788" y="60399"/>
                </a:lnTo>
                <a:lnTo>
                  <a:pt x="9450" y="62801"/>
                </a:lnTo>
                <a:lnTo>
                  <a:pt x="11139" y="67208"/>
                </a:lnTo>
                <a:lnTo>
                  <a:pt x="13907" y="70369"/>
                </a:lnTo>
                <a:lnTo>
                  <a:pt x="17799" y="72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3010251" y="2272054"/>
            <a:ext cx="84254" cy="58470"/>
          </a:xfrm>
          <a:custGeom>
            <a:avLst/>
            <a:gdLst/>
            <a:ahLst/>
            <a:cxnLst/>
            <a:rect l="l" t="t" r="r" b="b"/>
            <a:pathLst>
              <a:path w="84254" h="58470">
                <a:moveTo>
                  <a:pt x="14342" y="55234"/>
                </a:moveTo>
                <a:lnTo>
                  <a:pt x="16523" y="57811"/>
                </a:lnTo>
                <a:lnTo>
                  <a:pt x="19302" y="58319"/>
                </a:lnTo>
                <a:lnTo>
                  <a:pt x="22042" y="58470"/>
                </a:lnTo>
                <a:lnTo>
                  <a:pt x="28601" y="58355"/>
                </a:lnTo>
                <a:lnTo>
                  <a:pt x="31452" y="57872"/>
                </a:lnTo>
                <a:lnTo>
                  <a:pt x="33583" y="55234"/>
                </a:lnTo>
                <a:lnTo>
                  <a:pt x="41597" y="22632"/>
                </a:lnTo>
                <a:lnTo>
                  <a:pt x="41821" y="22632"/>
                </a:lnTo>
                <a:lnTo>
                  <a:pt x="50521" y="55234"/>
                </a:lnTo>
                <a:lnTo>
                  <a:pt x="52699" y="57811"/>
                </a:lnTo>
                <a:lnTo>
                  <a:pt x="55504" y="58319"/>
                </a:lnTo>
                <a:lnTo>
                  <a:pt x="58244" y="58470"/>
                </a:lnTo>
                <a:lnTo>
                  <a:pt x="64742" y="58355"/>
                </a:lnTo>
                <a:lnTo>
                  <a:pt x="67475" y="57872"/>
                </a:lnTo>
                <a:lnTo>
                  <a:pt x="69653" y="55234"/>
                </a:lnTo>
                <a:lnTo>
                  <a:pt x="83444" y="6691"/>
                </a:lnTo>
                <a:lnTo>
                  <a:pt x="84254" y="2299"/>
                </a:lnTo>
                <a:lnTo>
                  <a:pt x="84254" y="1893"/>
                </a:lnTo>
                <a:lnTo>
                  <a:pt x="81658" y="204"/>
                </a:lnTo>
                <a:lnTo>
                  <a:pt x="78670" y="0"/>
                </a:lnTo>
                <a:lnTo>
                  <a:pt x="75818" y="0"/>
                </a:lnTo>
                <a:lnTo>
                  <a:pt x="72784" y="204"/>
                </a:lnTo>
                <a:lnTo>
                  <a:pt x="69883" y="2592"/>
                </a:lnTo>
                <a:lnTo>
                  <a:pt x="60030" y="42000"/>
                </a:lnTo>
                <a:lnTo>
                  <a:pt x="59738" y="42050"/>
                </a:lnTo>
                <a:lnTo>
                  <a:pt x="49409" y="2350"/>
                </a:lnTo>
                <a:lnTo>
                  <a:pt x="49136" y="1601"/>
                </a:lnTo>
                <a:lnTo>
                  <a:pt x="46595" y="255"/>
                </a:lnTo>
                <a:lnTo>
                  <a:pt x="43667" y="0"/>
                </a:lnTo>
                <a:lnTo>
                  <a:pt x="40791" y="0"/>
                </a:lnTo>
                <a:lnTo>
                  <a:pt x="37818" y="204"/>
                </a:lnTo>
                <a:lnTo>
                  <a:pt x="34930" y="2592"/>
                </a:lnTo>
                <a:lnTo>
                  <a:pt x="25311" y="42000"/>
                </a:lnTo>
                <a:lnTo>
                  <a:pt x="25077" y="42000"/>
                </a:lnTo>
                <a:lnTo>
                  <a:pt x="14810" y="2592"/>
                </a:lnTo>
                <a:lnTo>
                  <a:pt x="12642" y="355"/>
                </a:lnTo>
                <a:lnTo>
                  <a:pt x="9960" y="39"/>
                </a:lnTo>
                <a:lnTo>
                  <a:pt x="7160" y="0"/>
                </a:lnTo>
                <a:lnTo>
                  <a:pt x="3599" y="129"/>
                </a:lnTo>
                <a:lnTo>
                  <a:pt x="172" y="1244"/>
                </a:lnTo>
                <a:lnTo>
                  <a:pt x="0" y="3948"/>
                </a:lnTo>
                <a:lnTo>
                  <a:pt x="673" y="6691"/>
                </a:lnTo>
                <a:lnTo>
                  <a:pt x="14342" y="55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3101105" y="2271041"/>
            <a:ext cx="50777" cy="60516"/>
          </a:xfrm>
          <a:custGeom>
            <a:avLst/>
            <a:gdLst/>
            <a:ahLst/>
            <a:cxnLst/>
            <a:rect l="l" t="t" r="r" b="b"/>
            <a:pathLst>
              <a:path w="50777" h="60516">
                <a:moveTo>
                  <a:pt x="50777" y="22504"/>
                </a:moveTo>
                <a:lnTo>
                  <a:pt x="50309" y="19022"/>
                </a:lnTo>
                <a:lnTo>
                  <a:pt x="49381" y="15811"/>
                </a:lnTo>
                <a:lnTo>
                  <a:pt x="48467" y="12611"/>
                </a:lnTo>
                <a:lnTo>
                  <a:pt x="47009" y="9828"/>
                </a:lnTo>
                <a:lnTo>
                  <a:pt x="45039" y="7491"/>
                </a:lnTo>
                <a:lnTo>
                  <a:pt x="40535" y="3315"/>
                </a:lnTo>
                <a:lnTo>
                  <a:pt x="37461" y="1979"/>
                </a:lnTo>
                <a:lnTo>
                  <a:pt x="34390" y="659"/>
                </a:lnTo>
                <a:lnTo>
                  <a:pt x="30707" y="0"/>
                </a:lnTo>
                <a:lnTo>
                  <a:pt x="22273" y="0"/>
                </a:lnTo>
                <a:lnTo>
                  <a:pt x="18586" y="698"/>
                </a:lnTo>
                <a:lnTo>
                  <a:pt x="15678" y="19037"/>
                </a:lnTo>
                <a:lnTo>
                  <a:pt x="16851" y="15927"/>
                </a:lnTo>
                <a:lnTo>
                  <a:pt x="19814" y="12510"/>
                </a:lnTo>
                <a:lnTo>
                  <a:pt x="22553" y="11059"/>
                </a:lnTo>
                <a:lnTo>
                  <a:pt x="26031" y="10706"/>
                </a:lnTo>
                <a:lnTo>
                  <a:pt x="29702" y="10706"/>
                </a:lnTo>
                <a:lnTo>
                  <a:pt x="32406" y="11922"/>
                </a:lnTo>
                <a:lnTo>
                  <a:pt x="35920" y="16761"/>
                </a:lnTo>
                <a:lnTo>
                  <a:pt x="36752" y="20102"/>
                </a:lnTo>
                <a:lnTo>
                  <a:pt x="36629" y="24357"/>
                </a:lnTo>
                <a:lnTo>
                  <a:pt x="14832" y="24357"/>
                </a:lnTo>
                <a:lnTo>
                  <a:pt x="12103" y="57491"/>
                </a:lnTo>
                <a:lnTo>
                  <a:pt x="15554" y="58698"/>
                </a:lnTo>
                <a:lnTo>
                  <a:pt x="19018" y="59904"/>
                </a:lnTo>
                <a:lnTo>
                  <a:pt x="23058" y="60516"/>
                </a:lnTo>
                <a:lnTo>
                  <a:pt x="30203" y="60516"/>
                </a:lnTo>
                <a:lnTo>
                  <a:pt x="34841" y="60008"/>
                </a:lnTo>
                <a:lnTo>
                  <a:pt x="39063" y="59255"/>
                </a:lnTo>
                <a:lnTo>
                  <a:pt x="42541" y="58341"/>
                </a:lnTo>
                <a:lnTo>
                  <a:pt x="46212" y="56908"/>
                </a:lnTo>
                <a:lnTo>
                  <a:pt x="48099" y="54251"/>
                </a:lnTo>
                <a:lnTo>
                  <a:pt x="48340" y="51282"/>
                </a:lnTo>
                <a:lnTo>
                  <a:pt x="48304" y="48564"/>
                </a:lnTo>
                <a:lnTo>
                  <a:pt x="47778" y="46012"/>
                </a:lnTo>
                <a:lnTo>
                  <a:pt x="45147" y="45604"/>
                </a:lnTo>
                <a:lnTo>
                  <a:pt x="42123" y="46785"/>
                </a:lnTo>
                <a:lnTo>
                  <a:pt x="39311" y="47715"/>
                </a:lnTo>
                <a:lnTo>
                  <a:pt x="35697" y="48498"/>
                </a:lnTo>
                <a:lnTo>
                  <a:pt x="31525" y="49071"/>
                </a:lnTo>
                <a:lnTo>
                  <a:pt x="28983" y="49071"/>
                </a:lnTo>
                <a:lnTo>
                  <a:pt x="24306" y="48740"/>
                </a:lnTo>
                <a:lnTo>
                  <a:pt x="20717" y="47368"/>
                </a:lnTo>
                <a:lnTo>
                  <a:pt x="18111" y="45082"/>
                </a:lnTo>
                <a:lnTo>
                  <a:pt x="16141" y="42188"/>
                </a:lnTo>
                <a:lnTo>
                  <a:pt x="15087" y="38455"/>
                </a:lnTo>
                <a:lnTo>
                  <a:pt x="14832" y="34109"/>
                </a:lnTo>
                <a:lnTo>
                  <a:pt x="47692" y="34109"/>
                </a:lnTo>
                <a:lnTo>
                  <a:pt x="50374" y="31903"/>
                </a:lnTo>
                <a:lnTo>
                  <a:pt x="50777" y="28688"/>
                </a:lnTo>
                <a:lnTo>
                  <a:pt x="50777" y="22504"/>
                </a:lnTo>
                <a:close/>
              </a:path>
              <a:path w="50777" h="60516">
                <a:moveTo>
                  <a:pt x="0" y="26085"/>
                </a:moveTo>
                <a:lnTo>
                  <a:pt x="0" y="35863"/>
                </a:lnTo>
                <a:lnTo>
                  <a:pt x="575" y="40233"/>
                </a:lnTo>
                <a:lnTo>
                  <a:pt x="1699" y="43967"/>
                </a:lnTo>
                <a:lnTo>
                  <a:pt x="2837" y="47699"/>
                </a:lnTo>
                <a:lnTo>
                  <a:pt x="4575" y="50784"/>
                </a:lnTo>
                <a:lnTo>
                  <a:pt x="9215" y="55678"/>
                </a:lnTo>
                <a:lnTo>
                  <a:pt x="12103" y="57491"/>
                </a:lnTo>
                <a:lnTo>
                  <a:pt x="14832" y="24357"/>
                </a:lnTo>
                <a:lnTo>
                  <a:pt x="14918" y="22478"/>
                </a:lnTo>
                <a:lnTo>
                  <a:pt x="15678" y="19037"/>
                </a:lnTo>
                <a:lnTo>
                  <a:pt x="18586" y="698"/>
                </a:lnTo>
                <a:lnTo>
                  <a:pt x="15332" y="2105"/>
                </a:lnTo>
                <a:lnTo>
                  <a:pt x="12056" y="3502"/>
                </a:lnTo>
                <a:lnTo>
                  <a:pt x="9287" y="5547"/>
                </a:lnTo>
                <a:lnTo>
                  <a:pt x="7012" y="8215"/>
                </a:lnTo>
                <a:lnTo>
                  <a:pt x="4733" y="10872"/>
                </a:lnTo>
                <a:lnTo>
                  <a:pt x="2988" y="14122"/>
                </a:lnTo>
                <a:lnTo>
                  <a:pt x="1785" y="17946"/>
                </a:lnTo>
                <a:lnTo>
                  <a:pt x="600" y="21780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3187832" y="2271045"/>
            <a:ext cx="47242" cy="60501"/>
          </a:xfrm>
          <a:custGeom>
            <a:avLst/>
            <a:gdLst/>
            <a:ahLst/>
            <a:cxnLst/>
            <a:rect l="l" t="t" r="r" b="b"/>
            <a:pathLst>
              <a:path w="47242" h="60501">
                <a:moveTo>
                  <a:pt x="47242" y="57261"/>
                </a:moveTo>
                <a:lnTo>
                  <a:pt x="47242" y="17485"/>
                </a:lnTo>
                <a:lnTo>
                  <a:pt x="46814" y="14298"/>
                </a:lnTo>
                <a:lnTo>
                  <a:pt x="45957" y="11606"/>
                </a:lnTo>
                <a:lnTo>
                  <a:pt x="45111" y="8914"/>
                </a:lnTo>
                <a:lnTo>
                  <a:pt x="41893" y="5015"/>
                </a:lnTo>
                <a:lnTo>
                  <a:pt x="37684" y="2040"/>
                </a:lnTo>
                <a:lnTo>
                  <a:pt x="34794" y="1216"/>
                </a:lnTo>
                <a:lnTo>
                  <a:pt x="31917" y="402"/>
                </a:lnTo>
                <a:lnTo>
                  <a:pt x="28458" y="0"/>
                </a:lnTo>
                <a:lnTo>
                  <a:pt x="22114" y="0"/>
                </a:lnTo>
                <a:lnTo>
                  <a:pt x="17759" y="568"/>
                </a:lnTo>
                <a:lnTo>
                  <a:pt x="13637" y="1432"/>
                </a:lnTo>
                <a:lnTo>
                  <a:pt x="10001" y="2639"/>
                </a:lnTo>
                <a:lnTo>
                  <a:pt x="7063" y="3985"/>
                </a:lnTo>
                <a:lnTo>
                  <a:pt x="3672" y="6487"/>
                </a:lnTo>
                <a:lnTo>
                  <a:pt x="2829" y="9587"/>
                </a:lnTo>
                <a:lnTo>
                  <a:pt x="3009" y="13345"/>
                </a:lnTo>
                <a:lnTo>
                  <a:pt x="4305" y="16484"/>
                </a:lnTo>
                <a:lnTo>
                  <a:pt x="6854" y="16610"/>
                </a:lnTo>
                <a:lnTo>
                  <a:pt x="10058" y="14871"/>
                </a:lnTo>
                <a:lnTo>
                  <a:pt x="12995" y="13500"/>
                </a:lnTo>
                <a:lnTo>
                  <a:pt x="16596" y="12315"/>
                </a:lnTo>
                <a:lnTo>
                  <a:pt x="20685" y="11480"/>
                </a:lnTo>
                <a:lnTo>
                  <a:pt x="24980" y="11480"/>
                </a:lnTo>
                <a:lnTo>
                  <a:pt x="27785" y="12089"/>
                </a:lnTo>
                <a:lnTo>
                  <a:pt x="31564" y="14792"/>
                </a:lnTo>
                <a:lnTo>
                  <a:pt x="32753" y="18364"/>
                </a:lnTo>
                <a:lnTo>
                  <a:pt x="32922" y="21523"/>
                </a:lnTo>
                <a:lnTo>
                  <a:pt x="32922" y="24775"/>
                </a:lnTo>
                <a:lnTo>
                  <a:pt x="23277" y="24775"/>
                </a:lnTo>
                <a:lnTo>
                  <a:pt x="19239" y="25132"/>
                </a:lnTo>
                <a:lnTo>
                  <a:pt x="15760" y="25854"/>
                </a:lnTo>
                <a:lnTo>
                  <a:pt x="12275" y="26578"/>
                </a:lnTo>
                <a:lnTo>
                  <a:pt x="9375" y="27683"/>
                </a:lnTo>
                <a:lnTo>
                  <a:pt x="7038" y="29196"/>
                </a:lnTo>
                <a:lnTo>
                  <a:pt x="2937" y="32598"/>
                </a:lnTo>
                <a:lnTo>
                  <a:pt x="572" y="37209"/>
                </a:lnTo>
                <a:lnTo>
                  <a:pt x="0" y="39927"/>
                </a:lnTo>
                <a:lnTo>
                  <a:pt x="0" y="45947"/>
                </a:lnTo>
                <a:lnTo>
                  <a:pt x="1383" y="50633"/>
                </a:lnTo>
                <a:lnTo>
                  <a:pt x="3610" y="54618"/>
                </a:lnTo>
                <a:lnTo>
                  <a:pt x="6973" y="57542"/>
                </a:lnTo>
                <a:lnTo>
                  <a:pt x="11261" y="59396"/>
                </a:lnTo>
                <a:lnTo>
                  <a:pt x="14255" y="44831"/>
                </a:lnTo>
                <a:lnTo>
                  <a:pt x="14494" y="40078"/>
                </a:lnTo>
                <a:lnTo>
                  <a:pt x="16229" y="37170"/>
                </a:lnTo>
                <a:lnTo>
                  <a:pt x="19655" y="35175"/>
                </a:lnTo>
                <a:lnTo>
                  <a:pt x="22985" y="34466"/>
                </a:lnTo>
                <a:lnTo>
                  <a:pt x="27353" y="34276"/>
                </a:lnTo>
                <a:lnTo>
                  <a:pt x="32922" y="34276"/>
                </a:lnTo>
                <a:lnTo>
                  <a:pt x="32922" y="43420"/>
                </a:lnTo>
                <a:lnTo>
                  <a:pt x="31136" y="45514"/>
                </a:lnTo>
                <a:lnTo>
                  <a:pt x="27904" y="58521"/>
                </a:lnTo>
                <a:lnTo>
                  <a:pt x="30636" y="57200"/>
                </a:lnTo>
                <a:lnTo>
                  <a:pt x="35186" y="52995"/>
                </a:lnTo>
                <a:lnTo>
                  <a:pt x="35186" y="57261"/>
                </a:lnTo>
                <a:lnTo>
                  <a:pt x="35333" y="58266"/>
                </a:lnTo>
                <a:lnTo>
                  <a:pt x="38149" y="59406"/>
                </a:lnTo>
                <a:lnTo>
                  <a:pt x="43999" y="59406"/>
                </a:lnTo>
                <a:lnTo>
                  <a:pt x="47242" y="57261"/>
                </a:lnTo>
                <a:close/>
              </a:path>
              <a:path w="47242" h="60501">
                <a:moveTo>
                  <a:pt x="14255" y="44831"/>
                </a:moveTo>
                <a:lnTo>
                  <a:pt x="11261" y="59396"/>
                </a:lnTo>
                <a:lnTo>
                  <a:pt x="16082" y="60501"/>
                </a:lnTo>
                <a:lnTo>
                  <a:pt x="22155" y="60501"/>
                </a:lnTo>
                <a:lnTo>
                  <a:pt x="25175" y="59853"/>
                </a:lnTo>
                <a:lnTo>
                  <a:pt x="27904" y="58521"/>
                </a:lnTo>
                <a:lnTo>
                  <a:pt x="31136" y="45514"/>
                </a:lnTo>
                <a:lnTo>
                  <a:pt x="27673" y="48182"/>
                </a:lnTo>
                <a:lnTo>
                  <a:pt x="24062" y="49805"/>
                </a:lnTo>
                <a:lnTo>
                  <a:pt x="19584" y="49805"/>
                </a:lnTo>
                <a:lnTo>
                  <a:pt x="16315" y="47865"/>
                </a:lnTo>
                <a:lnTo>
                  <a:pt x="14255" y="44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3248665" y="2248477"/>
            <a:ext cx="15703" cy="82039"/>
          </a:xfrm>
          <a:custGeom>
            <a:avLst/>
            <a:gdLst/>
            <a:ahLst/>
            <a:cxnLst/>
            <a:rect l="l" t="t" r="r" b="b"/>
            <a:pathLst>
              <a:path w="15703" h="82039">
                <a:moveTo>
                  <a:pt x="1198" y="80402"/>
                </a:moveTo>
                <a:lnTo>
                  <a:pt x="3931" y="81798"/>
                </a:lnTo>
                <a:lnTo>
                  <a:pt x="6962" y="82039"/>
                </a:lnTo>
                <a:lnTo>
                  <a:pt x="9828" y="82039"/>
                </a:lnTo>
                <a:lnTo>
                  <a:pt x="12862" y="81798"/>
                </a:lnTo>
                <a:lnTo>
                  <a:pt x="15703" y="79639"/>
                </a:lnTo>
                <a:lnTo>
                  <a:pt x="15580" y="25361"/>
                </a:lnTo>
                <a:lnTo>
                  <a:pt x="12862" y="23874"/>
                </a:lnTo>
                <a:lnTo>
                  <a:pt x="9828" y="23582"/>
                </a:lnTo>
                <a:lnTo>
                  <a:pt x="6962" y="23582"/>
                </a:lnTo>
                <a:lnTo>
                  <a:pt x="3931" y="23874"/>
                </a:lnTo>
                <a:lnTo>
                  <a:pt x="1101" y="26109"/>
                </a:lnTo>
                <a:lnTo>
                  <a:pt x="1198" y="80402"/>
                </a:lnTo>
                <a:close/>
              </a:path>
              <a:path w="15703" h="82039">
                <a:moveTo>
                  <a:pt x="16804" y="7833"/>
                </a:moveTo>
                <a:lnTo>
                  <a:pt x="16804" y="4899"/>
                </a:lnTo>
                <a:lnTo>
                  <a:pt x="15066" y="1713"/>
                </a:lnTo>
                <a:lnTo>
                  <a:pt x="11700" y="0"/>
                </a:lnTo>
                <a:lnTo>
                  <a:pt x="5176" y="0"/>
                </a:lnTo>
                <a:lnTo>
                  <a:pt x="1753" y="1777"/>
                </a:lnTo>
                <a:lnTo>
                  <a:pt x="0" y="5078"/>
                </a:lnTo>
                <a:lnTo>
                  <a:pt x="0" y="11059"/>
                </a:lnTo>
                <a:lnTo>
                  <a:pt x="1699" y="14208"/>
                </a:lnTo>
                <a:lnTo>
                  <a:pt x="5054" y="15872"/>
                </a:lnTo>
                <a:lnTo>
                  <a:pt x="11592" y="15872"/>
                </a:lnTo>
                <a:lnTo>
                  <a:pt x="15005" y="14147"/>
                </a:lnTo>
                <a:lnTo>
                  <a:pt x="16804" y="10867"/>
                </a:lnTo>
                <a:lnTo>
                  <a:pt x="16804" y="7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3278516" y="2271045"/>
            <a:ext cx="82260" cy="59471"/>
          </a:xfrm>
          <a:custGeom>
            <a:avLst/>
            <a:gdLst/>
            <a:ahLst/>
            <a:cxnLst/>
            <a:rect l="l" t="t" r="r" b="b"/>
            <a:pathLst>
              <a:path w="82260" h="59471">
                <a:moveTo>
                  <a:pt x="12470" y="3412"/>
                </a:moveTo>
                <a:lnTo>
                  <a:pt x="11981" y="2070"/>
                </a:lnTo>
                <a:lnTo>
                  <a:pt x="9338" y="1165"/>
                </a:lnTo>
                <a:lnTo>
                  <a:pt x="6267" y="1014"/>
                </a:lnTo>
                <a:lnTo>
                  <a:pt x="3279" y="1165"/>
                </a:lnTo>
                <a:lnTo>
                  <a:pt x="0" y="3412"/>
                </a:lnTo>
                <a:lnTo>
                  <a:pt x="121" y="57834"/>
                </a:lnTo>
                <a:lnTo>
                  <a:pt x="2851" y="59230"/>
                </a:lnTo>
                <a:lnTo>
                  <a:pt x="5886" y="59471"/>
                </a:lnTo>
                <a:lnTo>
                  <a:pt x="8737" y="59471"/>
                </a:lnTo>
                <a:lnTo>
                  <a:pt x="11771" y="59230"/>
                </a:lnTo>
                <a:lnTo>
                  <a:pt x="14616" y="57071"/>
                </a:lnTo>
                <a:lnTo>
                  <a:pt x="14616" y="21398"/>
                </a:lnTo>
                <a:lnTo>
                  <a:pt x="16667" y="18715"/>
                </a:lnTo>
                <a:lnTo>
                  <a:pt x="18580" y="16671"/>
                </a:lnTo>
                <a:lnTo>
                  <a:pt x="22129" y="13878"/>
                </a:lnTo>
                <a:lnTo>
                  <a:pt x="25689" y="13168"/>
                </a:lnTo>
                <a:lnTo>
                  <a:pt x="28295" y="13445"/>
                </a:lnTo>
                <a:lnTo>
                  <a:pt x="31233" y="15440"/>
                </a:lnTo>
                <a:lnTo>
                  <a:pt x="33044" y="18831"/>
                </a:lnTo>
                <a:lnTo>
                  <a:pt x="33691" y="21816"/>
                </a:lnTo>
                <a:lnTo>
                  <a:pt x="33864" y="25257"/>
                </a:lnTo>
                <a:lnTo>
                  <a:pt x="33973" y="57834"/>
                </a:lnTo>
                <a:lnTo>
                  <a:pt x="36695" y="59230"/>
                </a:lnTo>
                <a:lnTo>
                  <a:pt x="39729" y="59471"/>
                </a:lnTo>
                <a:lnTo>
                  <a:pt x="42551" y="59471"/>
                </a:lnTo>
                <a:lnTo>
                  <a:pt x="45565" y="59230"/>
                </a:lnTo>
                <a:lnTo>
                  <a:pt x="48406" y="57071"/>
                </a:lnTo>
                <a:lnTo>
                  <a:pt x="48406" y="21398"/>
                </a:lnTo>
                <a:lnTo>
                  <a:pt x="50482" y="18715"/>
                </a:lnTo>
                <a:lnTo>
                  <a:pt x="52419" y="16671"/>
                </a:lnTo>
                <a:lnTo>
                  <a:pt x="55994" y="13878"/>
                </a:lnTo>
                <a:lnTo>
                  <a:pt x="59479" y="13168"/>
                </a:lnTo>
                <a:lnTo>
                  <a:pt x="62122" y="13445"/>
                </a:lnTo>
                <a:lnTo>
                  <a:pt x="65037" y="15440"/>
                </a:lnTo>
                <a:lnTo>
                  <a:pt x="66888" y="18831"/>
                </a:lnTo>
                <a:lnTo>
                  <a:pt x="67546" y="21816"/>
                </a:lnTo>
                <a:lnTo>
                  <a:pt x="67718" y="25257"/>
                </a:lnTo>
                <a:lnTo>
                  <a:pt x="67816" y="57834"/>
                </a:lnTo>
                <a:lnTo>
                  <a:pt x="70495" y="59230"/>
                </a:lnTo>
                <a:lnTo>
                  <a:pt x="73544" y="59471"/>
                </a:lnTo>
                <a:lnTo>
                  <a:pt x="76446" y="59471"/>
                </a:lnTo>
                <a:lnTo>
                  <a:pt x="79466" y="59230"/>
                </a:lnTo>
                <a:lnTo>
                  <a:pt x="82260" y="57071"/>
                </a:lnTo>
                <a:lnTo>
                  <a:pt x="82260" y="19645"/>
                </a:lnTo>
                <a:lnTo>
                  <a:pt x="81950" y="16710"/>
                </a:lnTo>
                <a:lnTo>
                  <a:pt x="81338" y="13943"/>
                </a:lnTo>
                <a:lnTo>
                  <a:pt x="80716" y="11184"/>
                </a:lnTo>
                <a:lnTo>
                  <a:pt x="78232" y="6703"/>
                </a:lnTo>
                <a:lnTo>
                  <a:pt x="74876" y="2994"/>
                </a:lnTo>
                <a:lnTo>
                  <a:pt x="70163" y="594"/>
                </a:lnTo>
                <a:lnTo>
                  <a:pt x="67265" y="0"/>
                </a:lnTo>
                <a:lnTo>
                  <a:pt x="63827" y="0"/>
                </a:lnTo>
                <a:lnTo>
                  <a:pt x="60839" y="186"/>
                </a:lnTo>
                <a:lnTo>
                  <a:pt x="57948" y="949"/>
                </a:lnTo>
                <a:lnTo>
                  <a:pt x="55040" y="2311"/>
                </a:lnTo>
                <a:lnTo>
                  <a:pt x="52124" y="4100"/>
                </a:lnTo>
                <a:lnTo>
                  <a:pt x="49150" y="6587"/>
                </a:lnTo>
                <a:lnTo>
                  <a:pt x="45427" y="8315"/>
                </a:lnTo>
                <a:lnTo>
                  <a:pt x="43657" y="5763"/>
                </a:lnTo>
                <a:lnTo>
                  <a:pt x="40204" y="2678"/>
                </a:lnTo>
                <a:lnTo>
                  <a:pt x="37353" y="1155"/>
                </a:lnTo>
                <a:lnTo>
                  <a:pt x="33962" y="212"/>
                </a:lnTo>
                <a:lnTo>
                  <a:pt x="29923" y="0"/>
                </a:lnTo>
                <a:lnTo>
                  <a:pt x="26827" y="0"/>
                </a:lnTo>
                <a:lnTo>
                  <a:pt x="23868" y="798"/>
                </a:lnTo>
                <a:lnTo>
                  <a:pt x="21017" y="2397"/>
                </a:lnTo>
                <a:lnTo>
                  <a:pt x="18187" y="3999"/>
                </a:lnTo>
                <a:lnTo>
                  <a:pt x="15321" y="6410"/>
                </a:lnTo>
                <a:lnTo>
                  <a:pt x="12470" y="9626"/>
                </a:lnTo>
                <a:lnTo>
                  <a:pt x="12470" y="3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3396167" y="2257924"/>
            <a:ext cx="36572" cy="73442"/>
          </a:xfrm>
          <a:custGeom>
            <a:avLst/>
            <a:gdLst/>
            <a:ahLst/>
            <a:cxnLst/>
            <a:rect l="l" t="t" r="r" b="b"/>
            <a:pathLst>
              <a:path w="36572" h="73442">
                <a:moveTo>
                  <a:pt x="17795" y="72302"/>
                </a:moveTo>
                <a:lnTo>
                  <a:pt x="22435" y="73442"/>
                </a:lnTo>
                <a:lnTo>
                  <a:pt x="26409" y="73442"/>
                </a:lnTo>
                <a:lnTo>
                  <a:pt x="29606" y="73136"/>
                </a:lnTo>
                <a:lnTo>
                  <a:pt x="32407" y="72543"/>
                </a:lnTo>
                <a:lnTo>
                  <a:pt x="35406" y="70956"/>
                </a:lnTo>
                <a:lnTo>
                  <a:pt x="36460" y="68021"/>
                </a:lnTo>
                <a:lnTo>
                  <a:pt x="36572" y="64907"/>
                </a:lnTo>
                <a:lnTo>
                  <a:pt x="36421" y="62139"/>
                </a:lnTo>
                <a:lnTo>
                  <a:pt x="34380" y="59436"/>
                </a:lnTo>
                <a:lnTo>
                  <a:pt x="31798" y="60415"/>
                </a:lnTo>
                <a:lnTo>
                  <a:pt x="29105" y="60756"/>
                </a:lnTo>
                <a:lnTo>
                  <a:pt x="24343" y="58560"/>
                </a:lnTo>
                <a:lnTo>
                  <a:pt x="23011" y="54903"/>
                </a:lnTo>
                <a:lnTo>
                  <a:pt x="23011" y="26772"/>
                </a:lnTo>
                <a:lnTo>
                  <a:pt x="34303" y="26772"/>
                </a:lnTo>
                <a:lnTo>
                  <a:pt x="36374" y="24422"/>
                </a:lnTo>
                <a:lnTo>
                  <a:pt x="36572" y="20638"/>
                </a:lnTo>
                <a:lnTo>
                  <a:pt x="36421" y="17679"/>
                </a:lnTo>
                <a:lnTo>
                  <a:pt x="34258" y="14489"/>
                </a:lnTo>
                <a:lnTo>
                  <a:pt x="23011" y="14489"/>
                </a:lnTo>
                <a:lnTo>
                  <a:pt x="22899" y="1764"/>
                </a:lnTo>
                <a:lnTo>
                  <a:pt x="20217" y="255"/>
                </a:lnTo>
                <a:lnTo>
                  <a:pt x="17132" y="0"/>
                </a:lnTo>
                <a:lnTo>
                  <a:pt x="14320" y="0"/>
                </a:lnTo>
                <a:lnTo>
                  <a:pt x="11261" y="255"/>
                </a:lnTo>
                <a:lnTo>
                  <a:pt x="8456" y="2527"/>
                </a:lnTo>
                <a:lnTo>
                  <a:pt x="8456" y="14489"/>
                </a:lnTo>
                <a:lnTo>
                  <a:pt x="2311" y="14489"/>
                </a:lnTo>
                <a:lnTo>
                  <a:pt x="233" y="16891"/>
                </a:lnTo>
                <a:lnTo>
                  <a:pt x="0" y="19467"/>
                </a:lnTo>
                <a:lnTo>
                  <a:pt x="0" y="22834"/>
                </a:lnTo>
                <a:lnTo>
                  <a:pt x="2254" y="26772"/>
                </a:lnTo>
                <a:lnTo>
                  <a:pt x="8456" y="26772"/>
                </a:lnTo>
                <a:lnTo>
                  <a:pt x="8456" y="57542"/>
                </a:lnTo>
                <a:lnTo>
                  <a:pt x="8776" y="60399"/>
                </a:lnTo>
                <a:lnTo>
                  <a:pt x="9436" y="62801"/>
                </a:lnTo>
                <a:lnTo>
                  <a:pt x="11123" y="67208"/>
                </a:lnTo>
                <a:lnTo>
                  <a:pt x="13902" y="70369"/>
                </a:lnTo>
                <a:lnTo>
                  <a:pt x="17795" y="72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3439393" y="2271038"/>
            <a:ext cx="55413" cy="60516"/>
          </a:xfrm>
          <a:custGeom>
            <a:avLst/>
            <a:gdLst/>
            <a:ahLst/>
            <a:cxnLst/>
            <a:rect l="l" t="t" r="r" b="b"/>
            <a:pathLst>
              <a:path w="55413" h="60516">
                <a:moveTo>
                  <a:pt x="8848" y="55281"/>
                </a:moveTo>
                <a:lnTo>
                  <a:pt x="11663" y="57200"/>
                </a:lnTo>
                <a:lnTo>
                  <a:pt x="15076" y="58533"/>
                </a:lnTo>
                <a:lnTo>
                  <a:pt x="18467" y="59853"/>
                </a:lnTo>
                <a:lnTo>
                  <a:pt x="22470" y="60516"/>
                </a:lnTo>
                <a:lnTo>
                  <a:pt x="18661" y="44891"/>
                </a:lnTo>
                <a:lnTo>
                  <a:pt x="16753" y="41605"/>
                </a:lnTo>
                <a:lnTo>
                  <a:pt x="15652" y="37451"/>
                </a:lnTo>
                <a:lnTo>
                  <a:pt x="15015" y="32778"/>
                </a:lnTo>
                <a:lnTo>
                  <a:pt x="15015" y="27292"/>
                </a:lnTo>
                <a:lnTo>
                  <a:pt x="15786" y="22529"/>
                </a:lnTo>
                <a:lnTo>
                  <a:pt x="17106" y="18399"/>
                </a:lnTo>
                <a:lnTo>
                  <a:pt x="19187" y="15238"/>
                </a:lnTo>
                <a:lnTo>
                  <a:pt x="22150" y="13194"/>
                </a:lnTo>
                <a:lnTo>
                  <a:pt x="25664" y="11973"/>
                </a:lnTo>
                <a:lnTo>
                  <a:pt x="30253" y="11973"/>
                </a:lnTo>
                <a:lnTo>
                  <a:pt x="33889" y="13345"/>
                </a:lnTo>
                <a:lnTo>
                  <a:pt x="36762" y="15556"/>
                </a:lnTo>
                <a:lnTo>
                  <a:pt x="38695" y="18846"/>
                </a:lnTo>
                <a:lnTo>
                  <a:pt x="39786" y="23011"/>
                </a:lnTo>
                <a:lnTo>
                  <a:pt x="40398" y="27673"/>
                </a:lnTo>
                <a:lnTo>
                  <a:pt x="40398" y="33171"/>
                </a:lnTo>
                <a:lnTo>
                  <a:pt x="39639" y="37933"/>
                </a:lnTo>
                <a:lnTo>
                  <a:pt x="39527" y="58280"/>
                </a:lnTo>
                <a:lnTo>
                  <a:pt x="43091" y="56804"/>
                </a:lnTo>
                <a:lnTo>
                  <a:pt x="46040" y="54698"/>
                </a:lnTo>
                <a:lnTo>
                  <a:pt x="48404" y="51965"/>
                </a:lnTo>
                <a:lnTo>
                  <a:pt x="50766" y="49237"/>
                </a:lnTo>
                <a:lnTo>
                  <a:pt x="52515" y="45986"/>
                </a:lnTo>
                <a:lnTo>
                  <a:pt x="53675" y="42213"/>
                </a:lnTo>
                <a:lnTo>
                  <a:pt x="54842" y="38465"/>
                </a:lnTo>
                <a:lnTo>
                  <a:pt x="55413" y="34276"/>
                </a:lnTo>
                <a:lnTo>
                  <a:pt x="55413" y="24941"/>
                </a:lnTo>
                <a:lnTo>
                  <a:pt x="54877" y="20714"/>
                </a:lnTo>
                <a:lnTo>
                  <a:pt x="53801" y="17018"/>
                </a:lnTo>
                <a:lnTo>
                  <a:pt x="52713" y="13335"/>
                </a:lnTo>
                <a:lnTo>
                  <a:pt x="51057" y="10224"/>
                </a:lnTo>
                <a:lnTo>
                  <a:pt x="46615" y="5180"/>
                </a:lnTo>
                <a:lnTo>
                  <a:pt x="43801" y="3261"/>
                </a:lnTo>
                <a:lnTo>
                  <a:pt x="40398" y="1955"/>
                </a:lnTo>
                <a:lnTo>
                  <a:pt x="37011" y="648"/>
                </a:lnTo>
                <a:lnTo>
                  <a:pt x="32983" y="0"/>
                </a:lnTo>
                <a:lnTo>
                  <a:pt x="23594" y="0"/>
                </a:lnTo>
                <a:lnTo>
                  <a:pt x="19446" y="749"/>
                </a:lnTo>
                <a:lnTo>
                  <a:pt x="15911" y="2221"/>
                </a:lnTo>
                <a:lnTo>
                  <a:pt x="12372" y="3708"/>
                </a:lnTo>
                <a:lnTo>
                  <a:pt x="9431" y="5803"/>
                </a:lnTo>
                <a:lnTo>
                  <a:pt x="7058" y="8507"/>
                </a:lnTo>
                <a:lnTo>
                  <a:pt x="4711" y="11214"/>
                </a:lnTo>
                <a:lnTo>
                  <a:pt x="2933" y="14465"/>
                </a:lnTo>
                <a:lnTo>
                  <a:pt x="1774" y="18262"/>
                </a:lnTo>
                <a:lnTo>
                  <a:pt x="586" y="22047"/>
                </a:lnTo>
                <a:lnTo>
                  <a:pt x="0" y="26226"/>
                </a:lnTo>
                <a:lnTo>
                  <a:pt x="0" y="35532"/>
                </a:lnTo>
                <a:lnTo>
                  <a:pt x="535" y="39737"/>
                </a:lnTo>
                <a:lnTo>
                  <a:pt x="1626" y="43420"/>
                </a:lnTo>
                <a:lnTo>
                  <a:pt x="2702" y="47117"/>
                </a:lnTo>
                <a:lnTo>
                  <a:pt x="4366" y="50227"/>
                </a:lnTo>
                <a:lnTo>
                  <a:pt x="8848" y="55281"/>
                </a:lnTo>
                <a:close/>
              </a:path>
              <a:path w="55413" h="60516">
                <a:moveTo>
                  <a:pt x="39639" y="37933"/>
                </a:moveTo>
                <a:lnTo>
                  <a:pt x="38383" y="42048"/>
                </a:lnTo>
                <a:lnTo>
                  <a:pt x="36283" y="45172"/>
                </a:lnTo>
                <a:lnTo>
                  <a:pt x="33334" y="47193"/>
                </a:lnTo>
                <a:lnTo>
                  <a:pt x="29800" y="48423"/>
                </a:lnTo>
                <a:lnTo>
                  <a:pt x="25195" y="48423"/>
                </a:lnTo>
                <a:lnTo>
                  <a:pt x="21563" y="47066"/>
                </a:lnTo>
                <a:lnTo>
                  <a:pt x="18661" y="44891"/>
                </a:lnTo>
                <a:lnTo>
                  <a:pt x="22470" y="60516"/>
                </a:lnTo>
                <a:lnTo>
                  <a:pt x="31819" y="60516"/>
                </a:lnTo>
                <a:lnTo>
                  <a:pt x="35981" y="59763"/>
                </a:lnTo>
                <a:lnTo>
                  <a:pt x="39527" y="58280"/>
                </a:lnTo>
                <a:lnTo>
                  <a:pt x="39639" y="37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2143565" y="2560812"/>
            <a:ext cx="49446" cy="76784"/>
          </a:xfrm>
          <a:custGeom>
            <a:avLst/>
            <a:gdLst/>
            <a:ahLst/>
            <a:cxnLst/>
            <a:rect l="l" t="t" r="r" b="b"/>
            <a:pathLst>
              <a:path w="49446" h="76784">
                <a:moveTo>
                  <a:pt x="40474" y="11229"/>
                </a:moveTo>
                <a:lnTo>
                  <a:pt x="36349" y="8319"/>
                </a:lnTo>
                <a:lnTo>
                  <a:pt x="34772" y="18352"/>
                </a:lnTo>
                <a:lnTo>
                  <a:pt x="37180" y="21046"/>
                </a:lnTo>
                <a:lnTo>
                  <a:pt x="38614" y="24574"/>
                </a:lnTo>
                <a:lnTo>
                  <a:pt x="38969" y="28944"/>
                </a:lnTo>
                <a:lnTo>
                  <a:pt x="38969" y="31114"/>
                </a:lnTo>
                <a:lnTo>
                  <a:pt x="37868" y="34658"/>
                </a:lnTo>
                <a:lnTo>
                  <a:pt x="34833" y="38773"/>
                </a:lnTo>
                <a:lnTo>
                  <a:pt x="32040" y="40716"/>
                </a:lnTo>
                <a:lnTo>
                  <a:pt x="28642" y="41846"/>
                </a:lnTo>
                <a:lnTo>
                  <a:pt x="33008" y="49608"/>
                </a:lnTo>
                <a:lnTo>
                  <a:pt x="36964" y="48133"/>
                </a:lnTo>
                <a:lnTo>
                  <a:pt x="40598" y="46241"/>
                </a:lnTo>
                <a:lnTo>
                  <a:pt x="43657" y="43765"/>
                </a:lnTo>
                <a:lnTo>
                  <a:pt x="46033" y="40680"/>
                </a:lnTo>
                <a:lnTo>
                  <a:pt x="47956" y="37174"/>
                </a:lnTo>
                <a:lnTo>
                  <a:pt x="49151" y="33045"/>
                </a:lnTo>
                <a:lnTo>
                  <a:pt x="49446" y="28346"/>
                </a:lnTo>
                <a:lnTo>
                  <a:pt x="49446" y="25693"/>
                </a:lnTo>
                <a:lnTo>
                  <a:pt x="48294" y="21071"/>
                </a:lnTo>
                <a:lnTo>
                  <a:pt x="46473" y="16941"/>
                </a:lnTo>
                <a:lnTo>
                  <a:pt x="43816" y="13651"/>
                </a:lnTo>
                <a:lnTo>
                  <a:pt x="40474" y="11229"/>
                </a:lnTo>
                <a:close/>
              </a:path>
              <a:path w="49446" h="76784">
                <a:moveTo>
                  <a:pt x="40305" y="5144"/>
                </a:moveTo>
                <a:lnTo>
                  <a:pt x="42188" y="2452"/>
                </a:lnTo>
                <a:lnTo>
                  <a:pt x="43646" y="-521"/>
                </a:lnTo>
                <a:lnTo>
                  <a:pt x="44489" y="-3897"/>
                </a:lnTo>
                <a:lnTo>
                  <a:pt x="44712" y="-7505"/>
                </a:lnTo>
                <a:lnTo>
                  <a:pt x="44712" y="-10590"/>
                </a:lnTo>
                <a:lnTo>
                  <a:pt x="44222" y="-13359"/>
                </a:lnTo>
                <a:lnTo>
                  <a:pt x="42285" y="-18247"/>
                </a:lnTo>
                <a:lnTo>
                  <a:pt x="38934" y="-22010"/>
                </a:lnTo>
                <a:lnTo>
                  <a:pt x="34635" y="-24969"/>
                </a:lnTo>
                <a:lnTo>
                  <a:pt x="31774" y="-25843"/>
                </a:lnTo>
                <a:lnTo>
                  <a:pt x="28922" y="-26733"/>
                </a:lnTo>
                <a:lnTo>
                  <a:pt x="25250" y="-27175"/>
                </a:lnTo>
                <a:lnTo>
                  <a:pt x="3722" y="-27175"/>
                </a:lnTo>
                <a:lnTo>
                  <a:pt x="417" y="-25627"/>
                </a:lnTo>
                <a:lnTo>
                  <a:pt x="0" y="-22960"/>
                </a:lnTo>
                <a:lnTo>
                  <a:pt x="0" y="46443"/>
                </a:lnTo>
                <a:lnTo>
                  <a:pt x="417" y="49112"/>
                </a:lnTo>
                <a:lnTo>
                  <a:pt x="3722" y="50660"/>
                </a:lnTo>
                <a:lnTo>
                  <a:pt x="26132" y="50660"/>
                </a:lnTo>
                <a:lnTo>
                  <a:pt x="28627" y="50443"/>
                </a:lnTo>
                <a:lnTo>
                  <a:pt x="33008" y="49608"/>
                </a:lnTo>
                <a:lnTo>
                  <a:pt x="28642" y="41846"/>
                </a:lnTo>
                <a:lnTo>
                  <a:pt x="24394" y="42113"/>
                </a:lnTo>
                <a:lnTo>
                  <a:pt x="9928" y="42113"/>
                </a:lnTo>
                <a:lnTo>
                  <a:pt x="9928" y="14695"/>
                </a:lnTo>
                <a:lnTo>
                  <a:pt x="24955" y="14695"/>
                </a:lnTo>
                <a:lnTo>
                  <a:pt x="23842" y="6451"/>
                </a:lnTo>
                <a:lnTo>
                  <a:pt x="9928" y="6451"/>
                </a:lnTo>
                <a:lnTo>
                  <a:pt x="9928" y="-18755"/>
                </a:lnTo>
                <a:lnTo>
                  <a:pt x="23072" y="-18755"/>
                </a:lnTo>
                <a:lnTo>
                  <a:pt x="27097" y="-17905"/>
                </a:lnTo>
                <a:lnTo>
                  <a:pt x="30243" y="-16534"/>
                </a:lnTo>
                <a:lnTo>
                  <a:pt x="33181" y="-13131"/>
                </a:lnTo>
                <a:lnTo>
                  <a:pt x="34185" y="-10068"/>
                </a:lnTo>
                <a:lnTo>
                  <a:pt x="34441" y="-6489"/>
                </a:lnTo>
                <a:lnTo>
                  <a:pt x="34197" y="-3159"/>
                </a:lnTo>
                <a:lnTo>
                  <a:pt x="33242" y="0"/>
                </a:lnTo>
                <a:lnTo>
                  <a:pt x="31676" y="16243"/>
                </a:lnTo>
                <a:lnTo>
                  <a:pt x="34772" y="18352"/>
                </a:lnTo>
                <a:lnTo>
                  <a:pt x="36349" y="8319"/>
                </a:lnTo>
                <a:lnTo>
                  <a:pt x="40305" y="5144"/>
                </a:lnTo>
                <a:close/>
              </a:path>
              <a:path w="49446" h="76784">
                <a:moveTo>
                  <a:pt x="23842" y="6451"/>
                </a:moveTo>
                <a:lnTo>
                  <a:pt x="24955" y="14695"/>
                </a:lnTo>
                <a:lnTo>
                  <a:pt x="27551" y="14998"/>
                </a:lnTo>
                <a:lnTo>
                  <a:pt x="31676" y="16243"/>
                </a:lnTo>
                <a:lnTo>
                  <a:pt x="33242" y="0"/>
                </a:lnTo>
                <a:lnTo>
                  <a:pt x="30402" y="3759"/>
                </a:lnTo>
                <a:lnTo>
                  <a:pt x="27504" y="5397"/>
                </a:lnTo>
                <a:lnTo>
                  <a:pt x="23842" y="6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2203855" y="2553116"/>
            <a:ext cx="47998" cy="59500"/>
          </a:xfrm>
          <a:custGeom>
            <a:avLst/>
            <a:gdLst/>
            <a:ahLst/>
            <a:cxnLst/>
            <a:rect l="l" t="t" r="r" b="b"/>
            <a:pathLst>
              <a:path w="47998" h="59500">
                <a:moveTo>
                  <a:pt x="47998" y="22110"/>
                </a:moveTo>
                <a:lnTo>
                  <a:pt x="47574" y="18784"/>
                </a:lnTo>
                <a:lnTo>
                  <a:pt x="46702" y="15685"/>
                </a:lnTo>
                <a:lnTo>
                  <a:pt x="45820" y="12574"/>
                </a:lnTo>
                <a:lnTo>
                  <a:pt x="44463" y="9867"/>
                </a:lnTo>
                <a:lnTo>
                  <a:pt x="42617" y="7556"/>
                </a:lnTo>
                <a:lnTo>
                  <a:pt x="38394" y="3416"/>
                </a:lnTo>
                <a:lnTo>
                  <a:pt x="35518" y="2044"/>
                </a:lnTo>
                <a:lnTo>
                  <a:pt x="32626" y="687"/>
                </a:lnTo>
                <a:lnTo>
                  <a:pt x="29142" y="0"/>
                </a:lnTo>
                <a:lnTo>
                  <a:pt x="21233" y="0"/>
                </a:lnTo>
                <a:lnTo>
                  <a:pt x="17758" y="698"/>
                </a:lnTo>
                <a:lnTo>
                  <a:pt x="14673" y="2084"/>
                </a:lnTo>
                <a:lnTo>
                  <a:pt x="11588" y="3467"/>
                </a:lnTo>
                <a:lnTo>
                  <a:pt x="8945" y="5450"/>
                </a:lnTo>
                <a:lnTo>
                  <a:pt x="9925" y="24486"/>
                </a:lnTo>
                <a:lnTo>
                  <a:pt x="10364" y="20167"/>
                </a:lnTo>
                <a:lnTo>
                  <a:pt x="11685" y="16117"/>
                </a:lnTo>
                <a:lnTo>
                  <a:pt x="13831" y="12815"/>
                </a:lnTo>
                <a:lnTo>
                  <a:pt x="16535" y="10072"/>
                </a:lnTo>
                <a:lnTo>
                  <a:pt x="20106" y="8229"/>
                </a:lnTo>
                <a:lnTo>
                  <a:pt x="24563" y="7772"/>
                </a:lnTo>
                <a:lnTo>
                  <a:pt x="29188" y="7772"/>
                </a:lnTo>
                <a:lnTo>
                  <a:pt x="32677" y="9259"/>
                </a:lnTo>
                <a:lnTo>
                  <a:pt x="35039" y="12218"/>
                </a:lnTo>
                <a:lnTo>
                  <a:pt x="37378" y="15187"/>
                </a:lnTo>
                <a:lnTo>
                  <a:pt x="38505" y="19277"/>
                </a:lnTo>
                <a:lnTo>
                  <a:pt x="38379" y="24486"/>
                </a:lnTo>
                <a:lnTo>
                  <a:pt x="44265" y="31762"/>
                </a:lnTo>
                <a:lnTo>
                  <a:pt x="47631" y="30114"/>
                </a:lnTo>
                <a:lnTo>
                  <a:pt x="47998" y="27431"/>
                </a:lnTo>
                <a:lnTo>
                  <a:pt x="47998" y="22110"/>
                </a:lnTo>
                <a:close/>
              </a:path>
              <a:path w="47998" h="59500">
                <a:moveTo>
                  <a:pt x="0" y="30034"/>
                </a:moveTo>
                <a:lnTo>
                  <a:pt x="0" y="34912"/>
                </a:lnTo>
                <a:lnTo>
                  <a:pt x="561" y="39203"/>
                </a:lnTo>
                <a:lnTo>
                  <a:pt x="1689" y="42890"/>
                </a:lnTo>
                <a:lnTo>
                  <a:pt x="2815" y="46583"/>
                </a:lnTo>
                <a:lnTo>
                  <a:pt x="4467" y="49644"/>
                </a:lnTo>
                <a:lnTo>
                  <a:pt x="8884" y="54547"/>
                </a:lnTo>
                <a:lnTo>
                  <a:pt x="11602" y="56400"/>
                </a:lnTo>
                <a:lnTo>
                  <a:pt x="14820" y="57632"/>
                </a:lnTo>
                <a:lnTo>
                  <a:pt x="18054" y="58878"/>
                </a:lnTo>
                <a:lnTo>
                  <a:pt x="21808" y="59500"/>
                </a:lnTo>
                <a:lnTo>
                  <a:pt x="26093" y="59500"/>
                </a:lnTo>
                <a:lnTo>
                  <a:pt x="30902" y="59310"/>
                </a:lnTo>
                <a:lnTo>
                  <a:pt x="35261" y="58547"/>
                </a:lnTo>
                <a:lnTo>
                  <a:pt x="38844" y="57632"/>
                </a:lnTo>
                <a:lnTo>
                  <a:pt x="42898" y="56159"/>
                </a:lnTo>
                <a:lnTo>
                  <a:pt x="45662" y="53276"/>
                </a:lnTo>
                <a:lnTo>
                  <a:pt x="45796" y="50482"/>
                </a:lnTo>
                <a:lnTo>
                  <a:pt x="44232" y="47346"/>
                </a:lnTo>
                <a:lnTo>
                  <a:pt x="41245" y="48402"/>
                </a:lnTo>
                <a:lnTo>
                  <a:pt x="38660" y="49391"/>
                </a:lnTo>
                <a:lnTo>
                  <a:pt x="35575" y="50382"/>
                </a:lnTo>
                <a:lnTo>
                  <a:pt x="31687" y="51220"/>
                </a:lnTo>
                <a:lnTo>
                  <a:pt x="26986" y="51436"/>
                </a:lnTo>
                <a:lnTo>
                  <a:pt x="23853" y="51436"/>
                </a:lnTo>
                <a:lnTo>
                  <a:pt x="21186" y="50979"/>
                </a:lnTo>
                <a:lnTo>
                  <a:pt x="16830" y="49126"/>
                </a:lnTo>
                <a:lnTo>
                  <a:pt x="13705" y="46090"/>
                </a:lnTo>
                <a:lnTo>
                  <a:pt x="11383" y="42292"/>
                </a:lnTo>
                <a:lnTo>
                  <a:pt x="10205" y="37478"/>
                </a:lnTo>
                <a:lnTo>
                  <a:pt x="9925" y="34786"/>
                </a:lnTo>
                <a:lnTo>
                  <a:pt x="9925" y="31762"/>
                </a:lnTo>
                <a:lnTo>
                  <a:pt x="44265" y="31762"/>
                </a:lnTo>
                <a:lnTo>
                  <a:pt x="38379" y="24486"/>
                </a:lnTo>
                <a:lnTo>
                  <a:pt x="9925" y="24486"/>
                </a:lnTo>
                <a:lnTo>
                  <a:pt x="8945" y="5450"/>
                </a:lnTo>
                <a:lnTo>
                  <a:pt x="6757" y="8039"/>
                </a:lnTo>
                <a:lnTo>
                  <a:pt x="4579" y="10615"/>
                </a:lnTo>
                <a:lnTo>
                  <a:pt x="2912" y="13766"/>
                </a:lnTo>
                <a:lnTo>
                  <a:pt x="1750" y="17473"/>
                </a:lnTo>
                <a:lnTo>
                  <a:pt x="586" y="21186"/>
                </a:lnTo>
                <a:lnTo>
                  <a:pt x="0" y="25375"/>
                </a:lnTo>
                <a:lnTo>
                  <a:pt x="0" y="30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2286676" y="2539469"/>
            <a:ext cx="34070" cy="73026"/>
          </a:xfrm>
          <a:custGeom>
            <a:avLst/>
            <a:gdLst/>
            <a:ahLst/>
            <a:cxnLst/>
            <a:rect l="l" t="t" r="r" b="b"/>
            <a:pathLst>
              <a:path w="34070" h="73026">
                <a:moveTo>
                  <a:pt x="12261" y="50"/>
                </a:moveTo>
                <a:lnTo>
                  <a:pt x="9216" y="1929"/>
                </a:lnTo>
                <a:lnTo>
                  <a:pt x="9216" y="14806"/>
                </a:lnTo>
                <a:lnTo>
                  <a:pt x="1371" y="14871"/>
                </a:lnTo>
                <a:lnTo>
                  <a:pt x="46" y="17550"/>
                </a:lnTo>
                <a:lnTo>
                  <a:pt x="0" y="20397"/>
                </a:lnTo>
                <a:lnTo>
                  <a:pt x="1907" y="23036"/>
                </a:lnTo>
                <a:lnTo>
                  <a:pt x="9216" y="23036"/>
                </a:lnTo>
                <a:lnTo>
                  <a:pt x="9216" y="57809"/>
                </a:lnTo>
                <a:lnTo>
                  <a:pt x="9485" y="60515"/>
                </a:lnTo>
                <a:lnTo>
                  <a:pt x="10046" y="62826"/>
                </a:lnTo>
                <a:lnTo>
                  <a:pt x="11504" y="67042"/>
                </a:lnTo>
                <a:lnTo>
                  <a:pt x="13975" y="70041"/>
                </a:lnTo>
                <a:lnTo>
                  <a:pt x="17499" y="71920"/>
                </a:lnTo>
                <a:lnTo>
                  <a:pt x="21747" y="73026"/>
                </a:lnTo>
                <a:lnTo>
                  <a:pt x="25347" y="73026"/>
                </a:lnTo>
                <a:lnTo>
                  <a:pt x="28014" y="72720"/>
                </a:lnTo>
                <a:lnTo>
                  <a:pt x="31146" y="71982"/>
                </a:lnTo>
                <a:lnTo>
                  <a:pt x="33840" y="69303"/>
                </a:lnTo>
                <a:lnTo>
                  <a:pt x="34070" y="66535"/>
                </a:lnTo>
                <a:lnTo>
                  <a:pt x="34070" y="65797"/>
                </a:lnTo>
                <a:lnTo>
                  <a:pt x="31708" y="63129"/>
                </a:lnTo>
                <a:lnTo>
                  <a:pt x="29152" y="64098"/>
                </a:lnTo>
                <a:lnTo>
                  <a:pt x="26078" y="64555"/>
                </a:lnTo>
                <a:lnTo>
                  <a:pt x="23338" y="64555"/>
                </a:lnTo>
                <a:lnTo>
                  <a:pt x="21431" y="63601"/>
                </a:lnTo>
                <a:lnTo>
                  <a:pt x="19298" y="59791"/>
                </a:lnTo>
                <a:lnTo>
                  <a:pt x="18774" y="56959"/>
                </a:lnTo>
                <a:lnTo>
                  <a:pt x="18774" y="23036"/>
                </a:lnTo>
                <a:lnTo>
                  <a:pt x="32749" y="23036"/>
                </a:lnTo>
                <a:lnTo>
                  <a:pt x="34070" y="20397"/>
                </a:lnTo>
                <a:lnTo>
                  <a:pt x="34034" y="17550"/>
                </a:lnTo>
                <a:lnTo>
                  <a:pt x="32162" y="14806"/>
                </a:lnTo>
                <a:lnTo>
                  <a:pt x="18774" y="14806"/>
                </a:lnTo>
                <a:lnTo>
                  <a:pt x="18774" y="1929"/>
                </a:lnTo>
                <a:lnTo>
                  <a:pt x="17795" y="521"/>
                </a:lnTo>
                <a:lnTo>
                  <a:pt x="14932" y="0"/>
                </a:lnTo>
                <a:lnTo>
                  <a:pt x="12261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2333405" y="2527689"/>
            <a:ext cx="44916" cy="84134"/>
          </a:xfrm>
          <a:custGeom>
            <a:avLst/>
            <a:gdLst/>
            <a:ahLst/>
            <a:cxnLst/>
            <a:rect l="l" t="t" r="r" b="b"/>
            <a:pathLst>
              <a:path w="44916" h="84134">
                <a:moveTo>
                  <a:pt x="35359" y="50582"/>
                </a:moveTo>
                <a:lnTo>
                  <a:pt x="35359" y="82282"/>
                </a:lnTo>
                <a:lnTo>
                  <a:pt x="36352" y="83653"/>
                </a:lnTo>
                <a:lnTo>
                  <a:pt x="39203" y="84134"/>
                </a:lnTo>
                <a:lnTo>
                  <a:pt x="41870" y="84110"/>
                </a:lnTo>
                <a:lnTo>
                  <a:pt x="44916" y="82282"/>
                </a:lnTo>
                <a:lnTo>
                  <a:pt x="44916" y="45427"/>
                </a:lnTo>
                <a:lnTo>
                  <a:pt x="44611" y="42113"/>
                </a:lnTo>
                <a:lnTo>
                  <a:pt x="43962" y="39354"/>
                </a:lnTo>
                <a:lnTo>
                  <a:pt x="43326" y="36611"/>
                </a:lnTo>
                <a:lnTo>
                  <a:pt x="40805" y="32180"/>
                </a:lnTo>
                <a:lnTo>
                  <a:pt x="37414" y="28497"/>
                </a:lnTo>
                <a:lnTo>
                  <a:pt x="32665" y="26046"/>
                </a:lnTo>
                <a:lnTo>
                  <a:pt x="29742" y="25426"/>
                </a:lnTo>
                <a:lnTo>
                  <a:pt x="23439" y="25426"/>
                </a:lnTo>
                <a:lnTo>
                  <a:pt x="20634" y="26160"/>
                </a:lnTo>
                <a:lnTo>
                  <a:pt x="17844" y="27622"/>
                </a:lnTo>
                <a:lnTo>
                  <a:pt x="15076" y="29094"/>
                </a:lnTo>
                <a:lnTo>
                  <a:pt x="12297" y="31330"/>
                </a:lnTo>
                <a:lnTo>
                  <a:pt x="9558" y="34340"/>
                </a:lnTo>
                <a:lnTo>
                  <a:pt x="9558" y="1918"/>
                </a:lnTo>
                <a:lnTo>
                  <a:pt x="8567" y="482"/>
                </a:lnTo>
                <a:lnTo>
                  <a:pt x="5716" y="0"/>
                </a:lnTo>
                <a:lnTo>
                  <a:pt x="3045" y="25"/>
                </a:lnTo>
                <a:lnTo>
                  <a:pt x="0" y="1918"/>
                </a:lnTo>
                <a:lnTo>
                  <a:pt x="0" y="82282"/>
                </a:lnTo>
                <a:lnTo>
                  <a:pt x="953" y="83653"/>
                </a:lnTo>
                <a:lnTo>
                  <a:pt x="3830" y="84134"/>
                </a:lnTo>
                <a:lnTo>
                  <a:pt x="6497" y="84110"/>
                </a:lnTo>
                <a:lnTo>
                  <a:pt x="9558" y="82282"/>
                </a:lnTo>
                <a:lnTo>
                  <a:pt x="9558" y="44448"/>
                </a:lnTo>
                <a:lnTo>
                  <a:pt x="12189" y="41032"/>
                </a:lnTo>
                <a:lnTo>
                  <a:pt x="14697" y="38455"/>
                </a:lnTo>
                <a:lnTo>
                  <a:pt x="17095" y="36676"/>
                </a:lnTo>
                <a:lnTo>
                  <a:pt x="21883" y="34034"/>
                </a:lnTo>
                <a:lnTo>
                  <a:pt x="26139" y="34034"/>
                </a:lnTo>
                <a:lnTo>
                  <a:pt x="29192" y="35114"/>
                </a:lnTo>
                <a:lnTo>
                  <a:pt x="31747" y="36892"/>
                </a:lnTo>
                <a:lnTo>
                  <a:pt x="33522" y="39610"/>
                </a:lnTo>
                <a:lnTo>
                  <a:pt x="34660" y="43116"/>
                </a:lnTo>
                <a:lnTo>
                  <a:pt x="35359" y="47497"/>
                </a:lnTo>
                <a:lnTo>
                  <a:pt x="35359" y="50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2392337" y="2553116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62" y="18784"/>
                </a:lnTo>
                <a:lnTo>
                  <a:pt x="46705" y="15685"/>
                </a:lnTo>
                <a:lnTo>
                  <a:pt x="45824" y="12574"/>
                </a:lnTo>
                <a:lnTo>
                  <a:pt x="44466" y="9867"/>
                </a:lnTo>
                <a:lnTo>
                  <a:pt x="42616" y="7556"/>
                </a:lnTo>
                <a:lnTo>
                  <a:pt x="38383" y="3416"/>
                </a:lnTo>
                <a:lnTo>
                  <a:pt x="35520" y="2044"/>
                </a:lnTo>
                <a:lnTo>
                  <a:pt x="32630" y="687"/>
                </a:lnTo>
                <a:lnTo>
                  <a:pt x="29141" y="0"/>
                </a:lnTo>
                <a:lnTo>
                  <a:pt x="21225" y="0"/>
                </a:lnTo>
                <a:lnTo>
                  <a:pt x="17762" y="698"/>
                </a:lnTo>
                <a:lnTo>
                  <a:pt x="14677" y="2084"/>
                </a:lnTo>
                <a:lnTo>
                  <a:pt x="11581" y="3467"/>
                </a:lnTo>
                <a:lnTo>
                  <a:pt x="8949" y="5450"/>
                </a:lnTo>
                <a:lnTo>
                  <a:pt x="9917" y="24486"/>
                </a:lnTo>
                <a:lnTo>
                  <a:pt x="10368" y="20167"/>
                </a:lnTo>
                <a:lnTo>
                  <a:pt x="11677" y="16117"/>
                </a:lnTo>
                <a:lnTo>
                  <a:pt x="13820" y="12815"/>
                </a:lnTo>
                <a:lnTo>
                  <a:pt x="16523" y="10072"/>
                </a:lnTo>
                <a:lnTo>
                  <a:pt x="20112" y="8229"/>
                </a:lnTo>
                <a:lnTo>
                  <a:pt x="24551" y="7772"/>
                </a:lnTo>
                <a:lnTo>
                  <a:pt x="29180" y="7772"/>
                </a:lnTo>
                <a:lnTo>
                  <a:pt x="32669" y="9259"/>
                </a:lnTo>
                <a:lnTo>
                  <a:pt x="35031" y="12218"/>
                </a:lnTo>
                <a:lnTo>
                  <a:pt x="37378" y="15187"/>
                </a:lnTo>
                <a:lnTo>
                  <a:pt x="38494" y="19277"/>
                </a:lnTo>
                <a:lnTo>
                  <a:pt x="38383" y="24486"/>
                </a:lnTo>
                <a:lnTo>
                  <a:pt x="44268" y="31762"/>
                </a:lnTo>
                <a:lnTo>
                  <a:pt x="47623" y="30114"/>
                </a:lnTo>
                <a:lnTo>
                  <a:pt x="48002" y="27431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34"/>
                </a:moveTo>
                <a:lnTo>
                  <a:pt x="0" y="34912"/>
                </a:lnTo>
                <a:lnTo>
                  <a:pt x="565" y="39203"/>
                </a:lnTo>
                <a:lnTo>
                  <a:pt x="1691" y="42890"/>
                </a:lnTo>
                <a:lnTo>
                  <a:pt x="2804" y="46583"/>
                </a:lnTo>
                <a:lnTo>
                  <a:pt x="4470" y="49644"/>
                </a:lnTo>
                <a:lnTo>
                  <a:pt x="8873" y="54547"/>
                </a:lnTo>
                <a:lnTo>
                  <a:pt x="11591" y="56400"/>
                </a:lnTo>
                <a:lnTo>
                  <a:pt x="14809" y="57632"/>
                </a:lnTo>
                <a:lnTo>
                  <a:pt x="18042" y="58878"/>
                </a:lnTo>
                <a:lnTo>
                  <a:pt x="21812" y="59500"/>
                </a:lnTo>
                <a:lnTo>
                  <a:pt x="26095" y="59500"/>
                </a:lnTo>
                <a:lnTo>
                  <a:pt x="30891" y="59310"/>
                </a:lnTo>
                <a:lnTo>
                  <a:pt x="35261" y="58547"/>
                </a:lnTo>
                <a:lnTo>
                  <a:pt x="38850" y="57632"/>
                </a:lnTo>
                <a:lnTo>
                  <a:pt x="42896" y="56159"/>
                </a:lnTo>
                <a:lnTo>
                  <a:pt x="45655" y="53276"/>
                </a:lnTo>
                <a:lnTo>
                  <a:pt x="45798" y="50482"/>
                </a:lnTo>
                <a:lnTo>
                  <a:pt x="44232" y="47346"/>
                </a:lnTo>
                <a:lnTo>
                  <a:pt x="41248" y="48402"/>
                </a:lnTo>
                <a:lnTo>
                  <a:pt x="38652" y="49391"/>
                </a:lnTo>
                <a:lnTo>
                  <a:pt x="35567" y="50382"/>
                </a:lnTo>
                <a:lnTo>
                  <a:pt x="31676" y="51220"/>
                </a:lnTo>
                <a:lnTo>
                  <a:pt x="26978" y="51436"/>
                </a:lnTo>
                <a:lnTo>
                  <a:pt x="23842" y="51436"/>
                </a:lnTo>
                <a:lnTo>
                  <a:pt x="21188" y="50979"/>
                </a:lnTo>
                <a:lnTo>
                  <a:pt x="16830" y="49126"/>
                </a:lnTo>
                <a:lnTo>
                  <a:pt x="13698" y="46090"/>
                </a:lnTo>
                <a:lnTo>
                  <a:pt x="11371" y="42292"/>
                </a:lnTo>
                <a:lnTo>
                  <a:pt x="10213" y="37478"/>
                </a:lnTo>
                <a:lnTo>
                  <a:pt x="9917" y="34786"/>
                </a:lnTo>
                <a:lnTo>
                  <a:pt x="9917" y="31762"/>
                </a:lnTo>
                <a:lnTo>
                  <a:pt x="44268" y="31762"/>
                </a:lnTo>
                <a:lnTo>
                  <a:pt x="38383" y="24486"/>
                </a:lnTo>
                <a:lnTo>
                  <a:pt x="9917" y="24486"/>
                </a:lnTo>
                <a:lnTo>
                  <a:pt x="8949" y="5450"/>
                </a:lnTo>
                <a:lnTo>
                  <a:pt x="6760" y="8039"/>
                </a:lnTo>
                <a:lnTo>
                  <a:pt x="4568" y="10615"/>
                </a:lnTo>
                <a:lnTo>
                  <a:pt x="2915" y="13766"/>
                </a:lnTo>
                <a:lnTo>
                  <a:pt x="1752" y="17473"/>
                </a:lnTo>
                <a:lnTo>
                  <a:pt x="590" y="21186"/>
                </a:lnTo>
                <a:lnTo>
                  <a:pt x="0" y="25375"/>
                </a:lnTo>
                <a:lnTo>
                  <a:pt x="0" y="30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2481494" y="2527689"/>
            <a:ext cx="9558" cy="84134"/>
          </a:xfrm>
          <a:custGeom>
            <a:avLst/>
            <a:gdLst/>
            <a:ahLst/>
            <a:cxnLst/>
            <a:rect l="l" t="t" r="r" b="b"/>
            <a:pathLst>
              <a:path w="9558" h="84134">
                <a:moveTo>
                  <a:pt x="9558" y="82282"/>
                </a:moveTo>
                <a:lnTo>
                  <a:pt x="9558" y="1918"/>
                </a:lnTo>
                <a:lnTo>
                  <a:pt x="8581" y="482"/>
                </a:lnTo>
                <a:lnTo>
                  <a:pt x="5727" y="0"/>
                </a:lnTo>
                <a:lnTo>
                  <a:pt x="3051" y="25"/>
                </a:lnTo>
                <a:lnTo>
                  <a:pt x="0" y="1918"/>
                </a:lnTo>
                <a:lnTo>
                  <a:pt x="0" y="82282"/>
                </a:lnTo>
                <a:lnTo>
                  <a:pt x="953" y="83653"/>
                </a:lnTo>
                <a:lnTo>
                  <a:pt x="3818" y="84134"/>
                </a:lnTo>
                <a:lnTo>
                  <a:pt x="6511" y="84110"/>
                </a:lnTo>
                <a:lnTo>
                  <a:pt x="9558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2504329" y="2553116"/>
            <a:ext cx="47988" cy="59500"/>
          </a:xfrm>
          <a:custGeom>
            <a:avLst/>
            <a:gdLst/>
            <a:ahLst/>
            <a:cxnLst/>
            <a:rect l="l" t="t" r="r" b="b"/>
            <a:pathLst>
              <a:path w="47988" h="59500">
                <a:moveTo>
                  <a:pt x="47988" y="22110"/>
                </a:moveTo>
                <a:lnTo>
                  <a:pt x="47562" y="18784"/>
                </a:lnTo>
                <a:lnTo>
                  <a:pt x="46691" y="15685"/>
                </a:lnTo>
                <a:lnTo>
                  <a:pt x="45824" y="12574"/>
                </a:lnTo>
                <a:lnTo>
                  <a:pt x="44462" y="9867"/>
                </a:lnTo>
                <a:lnTo>
                  <a:pt x="42605" y="7556"/>
                </a:lnTo>
                <a:lnTo>
                  <a:pt x="38383" y="3416"/>
                </a:lnTo>
                <a:lnTo>
                  <a:pt x="35506" y="2044"/>
                </a:lnTo>
                <a:lnTo>
                  <a:pt x="32616" y="687"/>
                </a:lnTo>
                <a:lnTo>
                  <a:pt x="29145" y="0"/>
                </a:lnTo>
                <a:lnTo>
                  <a:pt x="21221" y="0"/>
                </a:lnTo>
                <a:lnTo>
                  <a:pt x="17748" y="698"/>
                </a:lnTo>
                <a:lnTo>
                  <a:pt x="14662" y="2084"/>
                </a:lnTo>
                <a:lnTo>
                  <a:pt x="11577" y="3467"/>
                </a:lnTo>
                <a:lnTo>
                  <a:pt x="8934" y="5450"/>
                </a:lnTo>
                <a:lnTo>
                  <a:pt x="9913" y="24486"/>
                </a:lnTo>
                <a:lnTo>
                  <a:pt x="10353" y="20167"/>
                </a:lnTo>
                <a:lnTo>
                  <a:pt x="11675" y="16117"/>
                </a:lnTo>
                <a:lnTo>
                  <a:pt x="13820" y="12815"/>
                </a:lnTo>
                <a:lnTo>
                  <a:pt x="16523" y="10072"/>
                </a:lnTo>
                <a:lnTo>
                  <a:pt x="20099" y="8229"/>
                </a:lnTo>
                <a:lnTo>
                  <a:pt x="24555" y="7772"/>
                </a:lnTo>
                <a:lnTo>
                  <a:pt x="29178" y="7772"/>
                </a:lnTo>
                <a:lnTo>
                  <a:pt x="32669" y="9259"/>
                </a:lnTo>
                <a:lnTo>
                  <a:pt x="35027" y="12218"/>
                </a:lnTo>
                <a:lnTo>
                  <a:pt x="37364" y="15187"/>
                </a:lnTo>
                <a:lnTo>
                  <a:pt x="38494" y="19277"/>
                </a:lnTo>
                <a:lnTo>
                  <a:pt x="38371" y="24486"/>
                </a:lnTo>
                <a:lnTo>
                  <a:pt x="44268" y="31762"/>
                </a:lnTo>
                <a:lnTo>
                  <a:pt x="47623" y="30114"/>
                </a:lnTo>
                <a:lnTo>
                  <a:pt x="47988" y="27431"/>
                </a:lnTo>
                <a:lnTo>
                  <a:pt x="47988" y="22110"/>
                </a:lnTo>
                <a:close/>
              </a:path>
              <a:path w="47988" h="59500">
                <a:moveTo>
                  <a:pt x="0" y="30034"/>
                </a:moveTo>
                <a:lnTo>
                  <a:pt x="0" y="34912"/>
                </a:lnTo>
                <a:lnTo>
                  <a:pt x="553" y="39203"/>
                </a:lnTo>
                <a:lnTo>
                  <a:pt x="1677" y="42890"/>
                </a:lnTo>
                <a:lnTo>
                  <a:pt x="2804" y="46583"/>
                </a:lnTo>
                <a:lnTo>
                  <a:pt x="4456" y="49644"/>
                </a:lnTo>
                <a:lnTo>
                  <a:pt x="8877" y="54547"/>
                </a:lnTo>
                <a:lnTo>
                  <a:pt x="11591" y="56400"/>
                </a:lnTo>
                <a:lnTo>
                  <a:pt x="14813" y="57632"/>
                </a:lnTo>
                <a:lnTo>
                  <a:pt x="18042" y="58878"/>
                </a:lnTo>
                <a:lnTo>
                  <a:pt x="21798" y="59500"/>
                </a:lnTo>
                <a:lnTo>
                  <a:pt x="26085" y="59500"/>
                </a:lnTo>
                <a:lnTo>
                  <a:pt x="30891" y="59310"/>
                </a:lnTo>
                <a:lnTo>
                  <a:pt x="35251" y="58547"/>
                </a:lnTo>
                <a:lnTo>
                  <a:pt x="38836" y="57632"/>
                </a:lnTo>
                <a:lnTo>
                  <a:pt x="42900" y="56159"/>
                </a:lnTo>
                <a:lnTo>
                  <a:pt x="45655" y="53276"/>
                </a:lnTo>
                <a:lnTo>
                  <a:pt x="45784" y="50482"/>
                </a:lnTo>
                <a:lnTo>
                  <a:pt x="44232" y="47346"/>
                </a:lnTo>
                <a:lnTo>
                  <a:pt x="41234" y="48402"/>
                </a:lnTo>
                <a:lnTo>
                  <a:pt x="38652" y="49391"/>
                </a:lnTo>
                <a:lnTo>
                  <a:pt x="35567" y="50382"/>
                </a:lnTo>
                <a:lnTo>
                  <a:pt x="31676" y="51220"/>
                </a:lnTo>
                <a:lnTo>
                  <a:pt x="26974" y="51436"/>
                </a:lnTo>
                <a:lnTo>
                  <a:pt x="23842" y="51436"/>
                </a:lnTo>
                <a:lnTo>
                  <a:pt x="21174" y="50979"/>
                </a:lnTo>
                <a:lnTo>
                  <a:pt x="16818" y="49126"/>
                </a:lnTo>
                <a:lnTo>
                  <a:pt x="13698" y="46090"/>
                </a:lnTo>
                <a:lnTo>
                  <a:pt x="11371" y="42292"/>
                </a:lnTo>
                <a:lnTo>
                  <a:pt x="10198" y="37478"/>
                </a:lnTo>
                <a:lnTo>
                  <a:pt x="9913" y="34786"/>
                </a:lnTo>
                <a:lnTo>
                  <a:pt x="9913" y="31762"/>
                </a:lnTo>
                <a:lnTo>
                  <a:pt x="44268" y="31762"/>
                </a:lnTo>
                <a:lnTo>
                  <a:pt x="38371" y="24486"/>
                </a:lnTo>
                <a:lnTo>
                  <a:pt x="9913" y="24486"/>
                </a:lnTo>
                <a:lnTo>
                  <a:pt x="8934" y="5450"/>
                </a:lnTo>
                <a:lnTo>
                  <a:pt x="6756" y="8039"/>
                </a:lnTo>
                <a:lnTo>
                  <a:pt x="4568" y="10615"/>
                </a:lnTo>
                <a:lnTo>
                  <a:pt x="2900" y="13766"/>
                </a:lnTo>
                <a:lnTo>
                  <a:pt x="1738" y="17473"/>
                </a:lnTo>
                <a:lnTo>
                  <a:pt x="575" y="21186"/>
                </a:lnTo>
                <a:lnTo>
                  <a:pt x="0" y="25375"/>
                </a:lnTo>
                <a:lnTo>
                  <a:pt x="0" y="30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2563624" y="2579259"/>
            <a:ext cx="15199" cy="45337"/>
          </a:xfrm>
          <a:custGeom>
            <a:avLst/>
            <a:gdLst/>
            <a:ahLst/>
            <a:cxnLst/>
            <a:rect l="l" t="t" r="r" b="b"/>
            <a:pathLst>
              <a:path w="15199" h="45337">
                <a:moveTo>
                  <a:pt x="9799" y="19202"/>
                </a:moveTo>
                <a:lnTo>
                  <a:pt x="9799" y="16384"/>
                </a:lnTo>
                <a:lnTo>
                  <a:pt x="10109" y="13295"/>
                </a:lnTo>
                <a:lnTo>
                  <a:pt x="12236" y="9687"/>
                </a:lnTo>
                <a:lnTo>
                  <a:pt x="15199" y="0"/>
                </a:lnTo>
                <a:lnTo>
                  <a:pt x="11945" y="749"/>
                </a:lnTo>
                <a:lnTo>
                  <a:pt x="9204" y="1854"/>
                </a:lnTo>
                <a:lnTo>
                  <a:pt x="9799" y="19202"/>
                </a:lnTo>
                <a:close/>
              </a:path>
              <a:path w="15199" h="45337">
                <a:moveTo>
                  <a:pt x="598" y="11174"/>
                </a:moveTo>
                <a:lnTo>
                  <a:pt x="0" y="13831"/>
                </a:lnTo>
                <a:lnTo>
                  <a:pt x="0" y="19479"/>
                </a:lnTo>
                <a:lnTo>
                  <a:pt x="1306" y="23850"/>
                </a:lnTo>
                <a:lnTo>
                  <a:pt x="3398" y="27622"/>
                </a:lnTo>
                <a:lnTo>
                  <a:pt x="6534" y="30427"/>
                </a:lnTo>
                <a:lnTo>
                  <a:pt x="10648" y="32245"/>
                </a:lnTo>
                <a:lnTo>
                  <a:pt x="15342" y="33350"/>
                </a:lnTo>
                <a:lnTo>
                  <a:pt x="21221" y="33350"/>
                </a:lnTo>
                <a:lnTo>
                  <a:pt x="24184" y="32651"/>
                </a:lnTo>
                <a:lnTo>
                  <a:pt x="26986" y="31240"/>
                </a:lnTo>
                <a:lnTo>
                  <a:pt x="29786" y="29843"/>
                </a:lnTo>
                <a:lnTo>
                  <a:pt x="32335" y="27889"/>
                </a:lnTo>
                <a:lnTo>
                  <a:pt x="34610" y="25361"/>
                </a:lnTo>
                <a:lnTo>
                  <a:pt x="34610" y="30773"/>
                </a:lnTo>
                <a:lnTo>
                  <a:pt x="36925" y="32512"/>
                </a:lnTo>
                <a:lnTo>
                  <a:pt x="39762" y="32576"/>
                </a:lnTo>
                <a:lnTo>
                  <a:pt x="42837" y="30773"/>
                </a:lnTo>
                <a:lnTo>
                  <a:pt x="42837" y="-9107"/>
                </a:lnTo>
                <a:lnTo>
                  <a:pt x="42484" y="-12067"/>
                </a:lnTo>
                <a:lnTo>
                  <a:pt x="41010" y="-17106"/>
                </a:lnTo>
                <a:lnTo>
                  <a:pt x="38196" y="-20929"/>
                </a:lnTo>
                <a:lnTo>
                  <a:pt x="34462" y="-23929"/>
                </a:lnTo>
                <a:lnTo>
                  <a:pt x="31831" y="-24814"/>
                </a:lnTo>
                <a:lnTo>
                  <a:pt x="29199" y="-25693"/>
                </a:lnTo>
                <a:lnTo>
                  <a:pt x="26007" y="-26135"/>
                </a:lnTo>
                <a:lnTo>
                  <a:pt x="20253" y="-26135"/>
                </a:lnTo>
                <a:lnTo>
                  <a:pt x="16290" y="-25552"/>
                </a:lnTo>
                <a:lnTo>
                  <a:pt x="12506" y="-24702"/>
                </a:lnTo>
                <a:lnTo>
                  <a:pt x="9177" y="-23533"/>
                </a:lnTo>
                <a:lnTo>
                  <a:pt x="6451" y="-22200"/>
                </a:lnTo>
                <a:lnTo>
                  <a:pt x="2901" y="-19277"/>
                </a:lnTo>
                <a:lnTo>
                  <a:pt x="2556" y="-16333"/>
                </a:lnTo>
                <a:lnTo>
                  <a:pt x="3045" y="-13439"/>
                </a:lnTo>
                <a:lnTo>
                  <a:pt x="5627" y="-12764"/>
                </a:lnTo>
                <a:lnTo>
                  <a:pt x="8702" y="-14579"/>
                </a:lnTo>
                <a:lnTo>
                  <a:pt x="11537" y="-15976"/>
                </a:lnTo>
                <a:lnTo>
                  <a:pt x="15055" y="-17197"/>
                </a:lnTo>
                <a:lnTo>
                  <a:pt x="19043" y="-18072"/>
                </a:lnTo>
                <a:lnTo>
                  <a:pt x="23594" y="-18072"/>
                </a:lnTo>
                <a:lnTo>
                  <a:pt x="26960" y="-17258"/>
                </a:lnTo>
                <a:lnTo>
                  <a:pt x="29690" y="-15915"/>
                </a:lnTo>
                <a:lnTo>
                  <a:pt x="32270" y="-12459"/>
                </a:lnTo>
                <a:lnTo>
                  <a:pt x="33116" y="-9244"/>
                </a:lnTo>
                <a:lnTo>
                  <a:pt x="33336" y="-5320"/>
                </a:lnTo>
                <a:lnTo>
                  <a:pt x="33336" y="-1104"/>
                </a:lnTo>
                <a:lnTo>
                  <a:pt x="22090" y="-1104"/>
                </a:lnTo>
                <a:lnTo>
                  <a:pt x="18428" y="-737"/>
                </a:lnTo>
                <a:lnTo>
                  <a:pt x="15199" y="0"/>
                </a:lnTo>
                <a:lnTo>
                  <a:pt x="12236" y="9687"/>
                </a:lnTo>
                <a:lnTo>
                  <a:pt x="14781" y="7887"/>
                </a:lnTo>
                <a:lnTo>
                  <a:pt x="18321" y="6742"/>
                </a:lnTo>
                <a:lnTo>
                  <a:pt x="22528" y="6045"/>
                </a:lnTo>
                <a:lnTo>
                  <a:pt x="33336" y="6045"/>
                </a:lnTo>
                <a:lnTo>
                  <a:pt x="33336" y="17539"/>
                </a:lnTo>
                <a:lnTo>
                  <a:pt x="30989" y="20257"/>
                </a:lnTo>
                <a:lnTo>
                  <a:pt x="28721" y="22287"/>
                </a:lnTo>
                <a:lnTo>
                  <a:pt x="24425" y="24930"/>
                </a:lnTo>
                <a:lnTo>
                  <a:pt x="19606" y="25589"/>
                </a:lnTo>
                <a:lnTo>
                  <a:pt x="16510" y="25589"/>
                </a:lnTo>
                <a:lnTo>
                  <a:pt x="12383" y="23101"/>
                </a:lnTo>
                <a:lnTo>
                  <a:pt x="9799" y="19202"/>
                </a:lnTo>
                <a:lnTo>
                  <a:pt x="9204" y="1854"/>
                </a:lnTo>
                <a:lnTo>
                  <a:pt x="6962" y="3341"/>
                </a:lnTo>
                <a:lnTo>
                  <a:pt x="2998" y="6692"/>
                </a:lnTo>
                <a:lnTo>
                  <a:pt x="598" y="11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2620768" y="2527915"/>
            <a:ext cx="48002" cy="84697"/>
          </a:xfrm>
          <a:custGeom>
            <a:avLst/>
            <a:gdLst/>
            <a:ahLst/>
            <a:cxnLst/>
            <a:rect l="l" t="t" r="r" b="b"/>
            <a:pathLst>
              <a:path w="48002" h="84697">
                <a:moveTo>
                  <a:pt x="39704" y="82894"/>
                </a:moveTo>
                <a:lnTo>
                  <a:pt x="42331" y="83884"/>
                </a:lnTo>
                <a:lnTo>
                  <a:pt x="45258" y="83884"/>
                </a:lnTo>
                <a:lnTo>
                  <a:pt x="48002" y="82055"/>
                </a:lnTo>
                <a:lnTo>
                  <a:pt x="48002" y="1918"/>
                </a:lnTo>
                <a:lnTo>
                  <a:pt x="46960" y="511"/>
                </a:lnTo>
                <a:lnTo>
                  <a:pt x="44095" y="0"/>
                </a:lnTo>
                <a:lnTo>
                  <a:pt x="41438" y="54"/>
                </a:lnTo>
                <a:lnTo>
                  <a:pt x="38379" y="1918"/>
                </a:lnTo>
                <a:lnTo>
                  <a:pt x="38379" y="33390"/>
                </a:lnTo>
                <a:lnTo>
                  <a:pt x="35905" y="30697"/>
                </a:lnTo>
                <a:lnTo>
                  <a:pt x="33411" y="28667"/>
                </a:lnTo>
                <a:lnTo>
                  <a:pt x="28346" y="25899"/>
                </a:lnTo>
                <a:lnTo>
                  <a:pt x="25540" y="25200"/>
                </a:lnTo>
                <a:lnTo>
                  <a:pt x="18823" y="25200"/>
                </a:lnTo>
                <a:lnTo>
                  <a:pt x="15590" y="25924"/>
                </a:lnTo>
                <a:lnTo>
                  <a:pt x="12786" y="27345"/>
                </a:lnTo>
                <a:lnTo>
                  <a:pt x="9986" y="28768"/>
                </a:lnTo>
                <a:lnTo>
                  <a:pt x="7635" y="30798"/>
                </a:lnTo>
                <a:lnTo>
                  <a:pt x="5737" y="33455"/>
                </a:lnTo>
                <a:lnTo>
                  <a:pt x="3854" y="36094"/>
                </a:lnTo>
                <a:lnTo>
                  <a:pt x="2421" y="39295"/>
                </a:lnTo>
                <a:lnTo>
                  <a:pt x="1442" y="43041"/>
                </a:lnTo>
                <a:lnTo>
                  <a:pt x="488" y="46800"/>
                </a:lnTo>
                <a:lnTo>
                  <a:pt x="0" y="50990"/>
                </a:lnTo>
                <a:lnTo>
                  <a:pt x="0" y="59576"/>
                </a:lnTo>
                <a:lnTo>
                  <a:pt x="392" y="63310"/>
                </a:lnTo>
                <a:lnTo>
                  <a:pt x="1162" y="66866"/>
                </a:lnTo>
                <a:lnTo>
                  <a:pt x="1932" y="70408"/>
                </a:lnTo>
                <a:lnTo>
                  <a:pt x="3171" y="73498"/>
                </a:lnTo>
                <a:lnTo>
                  <a:pt x="4845" y="76126"/>
                </a:lnTo>
                <a:lnTo>
                  <a:pt x="6522" y="78753"/>
                </a:lnTo>
                <a:lnTo>
                  <a:pt x="8714" y="80838"/>
                </a:lnTo>
                <a:lnTo>
                  <a:pt x="11430" y="82376"/>
                </a:lnTo>
                <a:lnTo>
                  <a:pt x="10929" y="65178"/>
                </a:lnTo>
                <a:lnTo>
                  <a:pt x="10525" y="62561"/>
                </a:lnTo>
                <a:lnTo>
                  <a:pt x="10119" y="59957"/>
                </a:lnTo>
                <a:lnTo>
                  <a:pt x="9925" y="57290"/>
                </a:lnTo>
                <a:lnTo>
                  <a:pt x="9925" y="51995"/>
                </a:lnTo>
                <a:lnTo>
                  <a:pt x="10158" y="49483"/>
                </a:lnTo>
                <a:lnTo>
                  <a:pt x="11126" y="44503"/>
                </a:lnTo>
                <a:lnTo>
                  <a:pt x="12959" y="40313"/>
                </a:lnTo>
                <a:lnTo>
                  <a:pt x="15407" y="36767"/>
                </a:lnTo>
                <a:lnTo>
                  <a:pt x="18794" y="34354"/>
                </a:lnTo>
                <a:lnTo>
                  <a:pt x="23313" y="33746"/>
                </a:lnTo>
                <a:lnTo>
                  <a:pt x="25933" y="33746"/>
                </a:lnTo>
                <a:lnTo>
                  <a:pt x="30876" y="36360"/>
                </a:lnTo>
                <a:lnTo>
                  <a:pt x="35787" y="40641"/>
                </a:lnTo>
                <a:lnTo>
                  <a:pt x="38379" y="43981"/>
                </a:lnTo>
                <a:lnTo>
                  <a:pt x="38379" y="65636"/>
                </a:lnTo>
                <a:lnTo>
                  <a:pt x="36874" y="67590"/>
                </a:lnTo>
                <a:lnTo>
                  <a:pt x="34084" y="70600"/>
                </a:lnTo>
                <a:lnTo>
                  <a:pt x="30937" y="82120"/>
                </a:lnTo>
                <a:lnTo>
                  <a:pt x="33886" y="80392"/>
                </a:lnTo>
                <a:lnTo>
                  <a:pt x="36729" y="77990"/>
                </a:lnTo>
                <a:lnTo>
                  <a:pt x="39480" y="74905"/>
                </a:lnTo>
                <a:lnTo>
                  <a:pt x="39480" y="82055"/>
                </a:lnTo>
                <a:lnTo>
                  <a:pt x="39704" y="82894"/>
                </a:lnTo>
                <a:close/>
              </a:path>
              <a:path w="48002" h="84697">
                <a:moveTo>
                  <a:pt x="10929" y="65178"/>
                </a:moveTo>
                <a:lnTo>
                  <a:pt x="11430" y="82376"/>
                </a:lnTo>
                <a:lnTo>
                  <a:pt x="14132" y="83934"/>
                </a:lnTo>
                <a:lnTo>
                  <a:pt x="17391" y="84697"/>
                </a:lnTo>
                <a:lnTo>
                  <a:pt x="24731" y="84697"/>
                </a:lnTo>
                <a:lnTo>
                  <a:pt x="27964" y="83833"/>
                </a:lnTo>
                <a:lnTo>
                  <a:pt x="30937" y="82120"/>
                </a:lnTo>
                <a:lnTo>
                  <a:pt x="34084" y="70600"/>
                </a:lnTo>
                <a:lnTo>
                  <a:pt x="30203" y="73875"/>
                </a:lnTo>
                <a:lnTo>
                  <a:pt x="26582" y="75679"/>
                </a:lnTo>
                <a:lnTo>
                  <a:pt x="22895" y="76216"/>
                </a:lnTo>
                <a:lnTo>
                  <a:pt x="18298" y="75604"/>
                </a:lnTo>
                <a:lnTo>
                  <a:pt x="14978" y="73167"/>
                </a:lnTo>
                <a:lnTo>
                  <a:pt x="12627" y="69509"/>
                </a:lnTo>
                <a:lnTo>
                  <a:pt x="10929" y="651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2685333" y="2531653"/>
            <a:ext cx="11826" cy="80171"/>
          </a:xfrm>
          <a:custGeom>
            <a:avLst/>
            <a:gdLst/>
            <a:ahLst/>
            <a:cxnLst/>
            <a:rect l="l" t="t" r="r" b="b"/>
            <a:pathLst>
              <a:path w="11826" h="80171">
                <a:moveTo>
                  <a:pt x="0" y="6018"/>
                </a:moveTo>
                <a:lnTo>
                  <a:pt x="417" y="9852"/>
                </a:lnTo>
                <a:lnTo>
                  <a:pt x="3614" y="11912"/>
                </a:lnTo>
                <a:lnTo>
                  <a:pt x="8139" y="11912"/>
                </a:lnTo>
                <a:lnTo>
                  <a:pt x="11408" y="9803"/>
                </a:lnTo>
                <a:lnTo>
                  <a:pt x="11826" y="5888"/>
                </a:lnTo>
                <a:lnTo>
                  <a:pt x="11422" y="2054"/>
                </a:lnTo>
                <a:lnTo>
                  <a:pt x="8215" y="0"/>
                </a:lnTo>
                <a:lnTo>
                  <a:pt x="3700" y="0"/>
                </a:lnTo>
                <a:lnTo>
                  <a:pt x="431" y="2105"/>
                </a:lnTo>
                <a:lnTo>
                  <a:pt x="0" y="6018"/>
                </a:lnTo>
                <a:close/>
              </a:path>
              <a:path w="11826" h="80171">
                <a:moveTo>
                  <a:pt x="1162" y="24176"/>
                </a:moveTo>
                <a:lnTo>
                  <a:pt x="1162" y="78318"/>
                </a:lnTo>
                <a:lnTo>
                  <a:pt x="2120" y="79689"/>
                </a:lnTo>
                <a:lnTo>
                  <a:pt x="4982" y="80171"/>
                </a:lnTo>
                <a:lnTo>
                  <a:pt x="7674" y="80147"/>
                </a:lnTo>
                <a:lnTo>
                  <a:pt x="10723" y="78318"/>
                </a:lnTo>
                <a:lnTo>
                  <a:pt x="10723" y="24176"/>
                </a:lnTo>
                <a:lnTo>
                  <a:pt x="9744" y="22795"/>
                </a:lnTo>
                <a:lnTo>
                  <a:pt x="6889" y="22312"/>
                </a:lnTo>
                <a:lnTo>
                  <a:pt x="4211" y="22363"/>
                </a:lnTo>
                <a:lnTo>
                  <a:pt x="1162" y="24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2714033" y="2553116"/>
            <a:ext cx="44927" cy="58708"/>
          </a:xfrm>
          <a:custGeom>
            <a:avLst/>
            <a:gdLst/>
            <a:ahLst/>
            <a:cxnLst/>
            <a:rect l="l" t="t" r="r" b="b"/>
            <a:pathLst>
              <a:path w="44927" h="58708">
                <a:moveTo>
                  <a:pt x="8639" y="2713"/>
                </a:moveTo>
                <a:lnTo>
                  <a:pt x="8567" y="2120"/>
                </a:lnTo>
                <a:lnTo>
                  <a:pt x="5906" y="885"/>
                </a:lnTo>
                <a:lnTo>
                  <a:pt x="2749" y="885"/>
                </a:lnTo>
                <a:lnTo>
                  <a:pt x="0" y="2713"/>
                </a:lnTo>
                <a:lnTo>
                  <a:pt x="0" y="56855"/>
                </a:lnTo>
                <a:lnTo>
                  <a:pt x="953" y="58226"/>
                </a:lnTo>
                <a:lnTo>
                  <a:pt x="3830" y="58708"/>
                </a:lnTo>
                <a:lnTo>
                  <a:pt x="6508" y="58684"/>
                </a:lnTo>
                <a:lnTo>
                  <a:pt x="9558" y="56855"/>
                </a:lnTo>
                <a:lnTo>
                  <a:pt x="9558" y="19022"/>
                </a:lnTo>
                <a:lnTo>
                  <a:pt x="12189" y="15605"/>
                </a:lnTo>
                <a:lnTo>
                  <a:pt x="14695" y="13028"/>
                </a:lnTo>
                <a:lnTo>
                  <a:pt x="17106" y="11249"/>
                </a:lnTo>
                <a:lnTo>
                  <a:pt x="21894" y="8608"/>
                </a:lnTo>
                <a:lnTo>
                  <a:pt x="26142" y="8608"/>
                </a:lnTo>
                <a:lnTo>
                  <a:pt x="29188" y="9687"/>
                </a:lnTo>
                <a:lnTo>
                  <a:pt x="31747" y="11465"/>
                </a:lnTo>
                <a:lnTo>
                  <a:pt x="33519" y="14183"/>
                </a:lnTo>
                <a:lnTo>
                  <a:pt x="34660" y="17689"/>
                </a:lnTo>
                <a:lnTo>
                  <a:pt x="35369" y="22071"/>
                </a:lnTo>
                <a:lnTo>
                  <a:pt x="35369" y="56855"/>
                </a:lnTo>
                <a:lnTo>
                  <a:pt x="36348" y="58226"/>
                </a:lnTo>
                <a:lnTo>
                  <a:pt x="39199" y="58708"/>
                </a:lnTo>
                <a:lnTo>
                  <a:pt x="41868" y="58684"/>
                </a:lnTo>
                <a:lnTo>
                  <a:pt x="44927" y="56855"/>
                </a:lnTo>
                <a:lnTo>
                  <a:pt x="44927" y="19987"/>
                </a:lnTo>
                <a:lnTo>
                  <a:pt x="44607" y="16686"/>
                </a:lnTo>
                <a:lnTo>
                  <a:pt x="43973" y="13928"/>
                </a:lnTo>
                <a:lnTo>
                  <a:pt x="43326" y="11184"/>
                </a:lnTo>
                <a:lnTo>
                  <a:pt x="40802" y="6753"/>
                </a:lnTo>
                <a:lnTo>
                  <a:pt x="37425" y="3070"/>
                </a:lnTo>
                <a:lnTo>
                  <a:pt x="32661" y="619"/>
                </a:lnTo>
                <a:lnTo>
                  <a:pt x="29739" y="0"/>
                </a:lnTo>
                <a:lnTo>
                  <a:pt x="23277" y="0"/>
                </a:lnTo>
                <a:lnTo>
                  <a:pt x="20339" y="798"/>
                </a:lnTo>
                <a:lnTo>
                  <a:pt x="17416" y="2386"/>
                </a:lnTo>
                <a:lnTo>
                  <a:pt x="14500" y="3973"/>
                </a:lnTo>
                <a:lnTo>
                  <a:pt x="11563" y="6461"/>
                </a:lnTo>
                <a:lnTo>
                  <a:pt x="8639" y="9878"/>
                </a:lnTo>
                <a:lnTo>
                  <a:pt x="8639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2770657" y="2553238"/>
            <a:ext cx="48808" cy="80186"/>
          </a:xfrm>
          <a:custGeom>
            <a:avLst/>
            <a:gdLst/>
            <a:ahLst/>
            <a:cxnLst/>
            <a:rect l="l" t="t" r="r" b="b"/>
            <a:pathLst>
              <a:path w="48808" h="80186">
                <a:moveTo>
                  <a:pt x="39250" y="62204"/>
                </a:moveTo>
                <a:lnTo>
                  <a:pt x="39250" y="63562"/>
                </a:lnTo>
                <a:lnTo>
                  <a:pt x="37939" y="67349"/>
                </a:lnTo>
                <a:lnTo>
                  <a:pt x="34686" y="70384"/>
                </a:lnTo>
                <a:lnTo>
                  <a:pt x="31146" y="71741"/>
                </a:lnTo>
                <a:lnTo>
                  <a:pt x="26776" y="72604"/>
                </a:lnTo>
                <a:lnTo>
                  <a:pt x="27781" y="80186"/>
                </a:lnTo>
                <a:lnTo>
                  <a:pt x="31576" y="79703"/>
                </a:lnTo>
                <a:lnTo>
                  <a:pt x="34772" y="78714"/>
                </a:lnTo>
                <a:lnTo>
                  <a:pt x="37986" y="77735"/>
                </a:lnTo>
                <a:lnTo>
                  <a:pt x="40622" y="76389"/>
                </a:lnTo>
                <a:lnTo>
                  <a:pt x="44754" y="72986"/>
                </a:lnTo>
                <a:lnTo>
                  <a:pt x="47303" y="68771"/>
                </a:lnTo>
                <a:lnTo>
                  <a:pt x="48808" y="64148"/>
                </a:lnTo>
                <a:lnTo>
                  <a:pt x="48808" y="59296"/>
                </a:lnTo>
                <a:lnTo>
                  <a:pt x="47472" y="55432"/>
                </a:lnTo>
                <a:lnTo>
                  <a:pt x="45356" y="52146"/>
                </a:lnTo>
                <a:lnTo>
                  <a:pt x="42184" y="49705"/>
                </a:lnTo>
                <a:lnTo>
                  <a:pt x="38149" y="48107"/>
                </a:lnTo>
                <a:lnTo>
                  <a:pt x="33605" y="47077"/>
                </a:lnTo>
                <a:lnTo>
                  <a:pt x="31013" y="46991"/>
                </a:lnTo>
                <a:lnTo>
                  <a:pt x="17381" y="46379"/>
                </a:lnTo>
                <a:lnTo>
                  <a:pt x="13633" y="45806"/>
                </a:lnTo>
                <a:lnTo>
                  <a:pt x="10612" y="59778"/>
                </a:lnTo>
                <a:lnTo>
                  <a:pt x="12495" y="57175"/>
                </a:lnTo>
                <a:lnTo>
                  <a:pt x="15530" y="54331"/>
                </a:lnTo>
                <a:lnTo>
                  <a:pt x="29044" y="54799"/>
                </a:lnTo>
                <a:lnTo>
                  <a:pt x="32162" y="54889"/>
                </a:lnTo>
                <a:lnTo>
                  <a:pt x="34660" y="55562"/>
                </a:lnTo>
                <a:lnTo>
                  <a:pt x="38322" y="58089"/>
                </a:lnTo>
                <a:lnTo>
                  <a:pt x="39250" y="62204"/>
                </a:lnTo>
                <a:close/>
              </a:path>
              <a:path w="48808" h="80186">
                <a:moveTo>
                  <a:pt x="3120" y="19735"/>
                </a:moveTo>
                <a:lnTo>
                  <a:pt x="3120" y="22378"/>
                </a:lnTo>
                <a:lnTo>
                  <a:pt x="3473" y="24639"/>
                </a:lnTo>
                <a:lnTo>
                  <a:pt x="4870" y="28371"/>
                </a:lnTo>
                <a:lnTo>
                  <a:pt x="7012" y="31532"/>
                </a:lnTo>
                <a:lnTo>
                  <a:pt x="4381" y="34772"/>
                </a:lnTo>
                <a:lnTo>
                  <a:pt x="2458" y="38632"/>
                </a:lnTo>
                <a:lnTo>
                  <a:pt x="1968" y="43254"/>
                </a:lnTo>
                <a:lnTo>
                  <a:pt x="2423" y="46659"/>
                </a:lnTo>
                <a:lnTo>
                  <a:pt x="4232" y="49720"/>
                </a:lnTo>
                <a:lnTo>
                  <a:pt x="6289" y="52970"/>
                </a:lnTo>
                <a:lnTo>
                  <a:pt x="3315" y="56045"/>
                </a:lnTo>
                <a:lnTo>
                  <a:pt x="1248" y="59345"/>
                </a:lnTo>
                <a:lnTo>
                  <a:pt x="143" y="63018"/>
                </a:lnTo>
                <a:lnTo>
                  <a:pt x="0" y="65620"/>
                </a:lnTo>
                <a:lnTo>
                  <a:pt x="427" y="69660"/>
                </a:lnTo>
                <a:lnTo>
                  <a:pt x="2117" y="73214"/>
                </a:lnTo>
                <a:lnTo>
                  <a:pt x="5382" y="76046"/>
                </a:lnTo>
                <a:lnTo>
                  <a:pt x="9705" y="78332"/>
                </a:lnTo>
                <a:lnTo>
                  <a:pt x="12664" y="79071"/>
                </a:lnTo>
                <a:lnTo>
                  <a:pt x="15627" y="79819"/>
                </a:lnTo>
                <a:lnTo>
                  <a:pt x="19202" y="80186"/>
                </a:lnTo>
                <a:lnTo>
                  <a:pt x="27781" y="80186"/>
                </a:lnTo>
                <a:lnTo>
                  <a:pt x="26776" y="72604"/>
                </a:lnTo>
                <a:lnTo>
                  <a:pt x="19324" y="72604"/>
                </a:lnTo>
                <a:lnTo>
                  <a:pt x="15774" y="71946"/>
                </a:lnTo>
                <a:lnTo>
                  <a:pt x="13215" y="70600"/>
                </a:lnTo>
                <a:lnTo>
                  <a:pt x="10670" y="69253"/>
                </a:lnTo>
                <a:lnTo>
                  <a:pt x="9385" y="67270"/>
                </a:lnTo>
                <a:lnTo>
                  <a:pt x="9475" y="63003"/>
                </a:lnTo>
                <a:lnTo>
                  <a:pt x="10612" y="59778"/>
                </a:lnTo>
                <a:lnTo>
                  <a:pt x="13633" y="45806"/>
                </a:lnTo>
                <a:lnTo>
                  <a:pt x="10486" y="42797"/>
                </a:lnTo>
                <a:lnTo>
                  <a:pt x="10720" y="39128"/>
                </a:lnTo>
                <a:lnTo>
                  <a:pt x="12175" y="36461"/>
                </a:lnTo>
                <a:lnTo>
                  <a:pt x="15386" y="37350"/>
                </a:lnTo>
                <a:lnTo>
                  <a:pt x="13204" y="26046"/>
                </a:lnTo>
                <a:lnTo>
                  <a:pt x="12240" y="23252"/>
                </a:lnTo>
                <a:lnTo>
                  <a:pt x="12240" y="18072"/>
                </a:lnTo>
                <a:lnTo>
                  <a:pt x="12898" y="15073"/>
                </a:lnTo>
                <a:lnTo>
                  <a:pt x="14010" y="12320"/>
                </a:lnTo>
                <a:lnTo>
                  <a:pt x="16973" y="9194"/>
                </a:lnTo>
                <a:lnTo>
                  <a:pt x="19712" y="7913"/>
                </a:lnTo>
                <a:lnTo>
                  <a:pt x="23180" y="7581"/>
                </a:lnTo>
                <a:lnTo>
                  <a:pt x="26776" y="7581"/>
                </a:lnTo>
                <a:lnTo>
                  <a:pt x="29555" y="8622"/>
                </a:lnTo>
                <a:lnTo>
                  <a:pt x="33461" y="12752"/>
                </a:lnTo>
                <a:lnTo>
                  <a:pt x="34427" y="15631"/>
                </a:lnTo>
                <a:lnTo>
                  <a:pt x="34427" y="20876"/>
                </a:lnTo>
                <a:lnTo>
                  <a:pt x="33764" y="23825"/>
                </a:lnTo>
                <a:lnTo>
                  <a:pt x="32641" y="26543"/>
                </a:lnTo>
                <a:lnTo>
                  <a:pt x="34070" y="36601"/>
                </a:lnTo>
                <a:lnTo>
                  <a:pt x="38000" y="33667"/>
                </a:lnTo>
                <a:lnTo>
                  <a:pt x="41183" y="29959"/>
                </a:lnTo>
                <a:lnTo>
                  <a:pt x="43106" y="25146"/>
                </a:lnTo>
                <a:lnTo>
                  <a:pt x="43595" y="22378"/>
                </a:lnTo>
                <a:lnTo>
                  <a:pt x="43595" y="19253"/>
                </a:lnTo>
                <a:lnTo>
                  <a:pt x="43322" y="15556"/>
                </a:lnTo>
                <a:lnTo>
                  <a:pt x="42238" y="12078"/>
                </a:lnTo>
                <a:lnTo>
                  <a:pt x="39935" y="9029"/>
                </a:lnTo>
                <a:lnTo>
                  <a:pt x="47423" y="9029"/>
                </a:lnTo>
                <a:lnTo>
                  <a:pt x="48848" y="8089"/>
                </a:lnTo>
                <a:lnTo>
                  <a:pt x="49395" y="5066"/>
                </a:lnTo>
                <a:lnTo>
                  <a:pt x="49395" y="3708"/>
                </a:lnTo>
                <a:lnTo>
                  <a:pt x="47423" y="1041"/>
                </a:lnTo>
                <a:lnTo>
                  <a:pt x="31650" y="1041"/>
                </a:lnTo>
                <a:lnTo>
                  <a:pt x="29163" y="468"/>
                </a:lnTo>
                <a:lnTo>
                  <a:pt x="26423" y="86"/>
                </a:lnTo>
                <a:lnTo>
                  <a:pt x="20411" y="0"/>
                </a:lnTo>
                <a:lnTo>
                  <a:pt x="17707" y="468"/>
                </a:lnTo>
                <a:lnTo>
                  <a:pt x="12725" y="2261"/>
                </a:lnTo>
                <a:lnTo>
                  <a:pt x="8808" y="5245"/>
                </a:lnTo>
                <a:lnTo>
                  <a:pt x="5641" y="8989"/>
                </a:lnTo>
                <a:lnTo>
                  <a:pt x="3620" y="13882"/>
                </a:lnTo>
                <a:lnTo>
                  <a:pt x="3120" y="16650"/>
                </a:lnTo>
                <a:lnTo>
                  <a:pt x="3120" y="19735"/>
                </a:lnTo>
                <a:close/>
              </a:path>
              <a:path w="48808" h="80186">
                <a:moveTo>
                  <a:pt x="13204" y="26046"/>
                </a:moveTo>
                <a:lnTo>
                  <a:pt x="15386" y="37350"/>
                </a:lnTo>
                <a:lnTo>
                  <a:pt x="19216" y="38516"/>
                </a:lnTo>
                <a:lnTo>
                  <a:pt x="23364" y="38797"/>
                </a:lnTo>
                <a:lnTo>
                  <a:pt x="26376" y="38797"/>
                </a:lnTo>
                <a:lnTo>
                  <a:pt x="29116" y="38365"/>
                </a:lnTo>
                <a:lnTo>
                  <a:pt x="34070" y="36601"/>
                </a:lnTo>
                <a:lnTo>
                  <a:pt x="32641" y="26543"/>
                </a:lnTo>
                <a:lnTo>
                  <a:pt x="29678" y="29617"/>
                </a:lnTo>
                <a:lnTo>
                  <a:pt x="26898" y="30848"/>
                </a:lnTo>
                <a:lnTo>
                  <a:pt x="23364" y="31165"/>
                </a:lnTo>
                <a:lnTo>
                  <a:pt x="19850" y="31165"/>
                </a:lnTo>
                <a:lnTo>
                  <a:pt x="17110" y="30151"/>
                </a:lnTo>
                <a:lnTo>
                  <a:pt x="13204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2855577" y="2553116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74" y="18784"/>
                </a:lnTo>
                <a:lnTo>
                  <a:pt x="46702" y="15685"/>
                </a:lnTo>
                <a:lnTo>
                  <a:pt x="45825" y="12574"/>
                </a:lnTo>
                <a:lnTo>
                  <a:pt x="44467" y="9867"/>
                </a:lnTo>
                <a:lnTo>
                  <a:pt x="42617" y="7556"/>
                </a:lnTo>
                <a:lnTo>
                  <a:pt x="38394" y="3416"/>
                </a:lnTo>
                <a:lnTo>
                  <a:pt x="35518" y="2044"/>
                </a:lnTo>
                <a:lnTo>
                  <a:pt x="32631" y="687"/>
                </a:lnTo>
                <a:lnTo>
                  <a:pt x="29142" y="0"/>
                </a:lnTo>
                <a:lnTo>
                  <a:pt x="21236" y="0"/>
                </a:lnTo>
                <a:lnTo>
                  <a:pt x="17759" y="698"/>
                </a:lnTo>
                <a:lnTo>
                  <a:pt x="14677" y="2084"/>
                </a:lnTo>
                <a:lnTo>
                  <a:pt x="11592" y="3467"/>
                </a:lnTo>
                <a:lnTo>
                  <a:pt x="8945" y="5450"/>
                </a:lnTo>
                <a:lnTo>
                  <a:pt x="9925" y="24486"/>
                </a:lnTo>
                <a:lnTo>
                  <a:pt x="10368" y="20167"/>
                </a:lnTo>
                <a:lnTo>
                  <a:pt x="11689" y="16117"/>
                </a:lnTo>
                <a:lnTo>
                  <a:pt x="13831" y="12815"/>
                </a:lnTo>
                <a:lnTo>
                  <a:pt x="16535" y="10072"/>
                </a:lnTo>
                <a:lnTo>
                  <a:pt x="20110" y="8229"/>
                </a:lnTo>
                <a:lnTo>
                  <a:pt x="24566" y="7772"/>
                </a:lnTo>
                <a:lnTo>
                  <a:pt x="29192" y="7772"/>
                </a:lnTo>
                <a:lnTo>
                  <a:pt x="32680" y="9259"/>
                </a:lnTo>
                <a:lnTo>
                  <a:pt x="35039" y="12218"/>
                </a:lnTo>
                <a:lnTo>
                  <a:pt x="37378" y="15187"/>
                </a:lnTo>
                <a:lnTo>
                  <a:pt x="38506" y="19277"/>
                </a:lnTo>
                <a:lnTo>
                  <a:pt x="38379" y="24486"/>
                </a:lnTo>
                <a:lnTo>
                  <a:pt x="44269" y="31762"/>
                </a:lnTo>
                <a:lnTo>
                  <a:pt x="47635" y="30114"/>
                </a:lnTo>
                <a:lnTo>
                  <a:pt x="48002" y="27431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34"/>
                </a:moveTo>
                <a:lnTo>
                  <a:pt x="0" y="34912"/>
                </a:lnTo>
                <a:lnTo>
                  <a:pt x="565" y="39203"/>
                </a:lnTo>
                <a:lnTo>
                  <a:pt x="1689" y="42890"/>
                </a:lnTo>
                <a:lnTo>
                  <a:pt x="2819" y="46583"/>
                </a:lnTo>
                <a:lnTo>
                  <a:pt x="4467" y="49644"/>
                </a:lnTo>
                <a:lnTo>
                  <a:pt x="8888" y="54547"/>
                </a:lnTo>
                <a:lnTo>
                  <a:pt x="11606" y="56400"/>
                </a:lnTo>
                <a:lnTo>
                  <a:pt x="14822" y="57632"/>
                </a:lnTo>
                <a:lnTo>
                  <a:pt x="18054" y="58878"/>
                </a:lnTo>
                <a:lnTo>
                  <a:pt x="21812" y="59500"/>
                </a:lnTo>
                <a:lnTo>
                  <a:pt x="26097" y="59500"/>
                </a:lnTo>
                <a:lnTo>
                  <a:pt x="30906" y="59310"/>
                </a:lnTo>
                <a:lnTo>
                  <a:pt x="35262" y="58547"/>
                </a:lnTo>
                <a:lnTo>
                  <a:pt x="38851" y="57632"/>
                </a:lnTo>
                <a:lnTo>
                  <a:pt x="42898" y="56159"/>
                </a:lnTo>
                <a:lnTo>
                  <a:pt x="45662" y="53276"/>
                </a:lnTo>
                <a:lnTo>
                  <a:pt x="45800" y="50482"/>
                </a:lnTo>
                <a:lnTo>
                  <a:pt x="44234" y="47346"/>
                </a:lnTo>
                <a:lnTo>
                  <a:pt x="41245" y="48402"/>
                </a:lnTo>
                <a:lnTo>
                  <a:pt x="38663" y="49391"/>
                </a:lnTo>
                <a:lnTo>
                  <a:pt x="35582" y="50382"/>
                </a:lnTo>
                <a:lnTo>
                  <a:pt x="31687" y="51220"/>
                </a:lnTo>
                <a:lnTo>
                  <a:pt x="26990" y="51436"/>
                </a:lnTo>
                <a:lnTo>
                  <a:pt x="23854" y="51436"/>
                </a:lnTo>
                <a:lnTo>
                  <a:pt x="21186" y="50979"/>
                </a:lnTo>
                <a:lnTo>
                  <a:pt x="16830" y="49126"/>
                </a:lnTo>
                <a:lnTo>
                  <a:pt x="13709" y="46090"/>
                </a:lnTo>
                <a:lnTo>
                  <a:pt x="11383" y="42292"/>
                </a:lnTo>
                <a:lnTo>
                  <a:pt x="10209" y="37478"/>
                </a:lnTo>
                <a:lnTo>
                  <a:pt x="9925" y="34786"/>
                </a:lnTo>
                <a:lnTo>
                  <a:pt x="9925" y="31762"/>
                </a:lnTo>
                <a:lnTo>
                  <a:pt x="44269" y="31762"/>
                </a:lnTo>
                <a:lnTo>
                  <a:pt x="38379" y="24486"/>
                </a:lnTo>
                <a:lnTo>
                  <a:pt x="9925" y="24486"/>
                </a:lnTo>
                <a:lnTo>
                  <a:pt x="8945" y="5450"/>
                </a:lnTo>
                <a:lnTo>
                  <a:pt x="6757" y="8039"/>
                </a:lnTo>
                <a:lnTo>
                  <a:pt x="4579" y="10615"/>
                </a:lnTo>
                <a:lnTo>
                  <a:pt x="2915" y="13766"/>
                </a:lnTo>
                <a:lnTo>
                  <a:pt x="1753" y="17473"/>
                </a:lnTo>
                <a:lnTo>
                  <a:pt x="590" y="21186"/>
                </a:lnTo>
                <a:lnTo>
                  <a:pt x="0" y="25375"/>
                </a:lnTo>
                <a:lnTo>
                  <a:pt x="0" y="30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2918423" y="2553116"/>
            <a:ext cx="44931" cy="58708"/>
          </a:xfrm>
          <a:custGeom>
            <a:avLst/>
            <a:gdLst/>
            <a:ahLst/>
            <a:cxnLst/>
            <a:rect l="l" t="t" r="r" b="b"/>
            <a:pathLst>
              <a:path w="44931" h="58708">
                <a:moveTo>
                  <a:pt x="8643" y="2713"/>
                </a:moveTo>
                <a:lnTo>
                  <a:pt x="8571" y="2120"/>
                </a:lnTo>
                <a:lnTo>
                  <a:pt x="5914" y="885"/>
                </a:lnTo>
                <a:lnTo>
                  <a:pt x="2743" y="885"/>
                </a:lnTo>
                <a:lnTo>
                  <a:pt x="0" y="2713"/>
                </a:lnTo>
                <a:lnTo>
                  <a:pt x="0" y="56855"/>
                </a:lnTo>
                <a:lnTo>
                  <a:pt x="953" y="58226"/>
                </a:lnTo>
                <a:lnTo>
                  <a:pt x="3830" y="58708"/>
                </a:lnTo>
                <a:lnTo>
                  <a:pt x="6512" y="58684"/>
                </a:lnTo>
                <a:lnTo>
                  <a:pt x="9558" y="56855"/>
                </a:lnTo>
                <a:lnTo>
                  <a:pt x="9558" y="19022"/>
                </a:lnTo>
                <a:lnTo>
                  <a:pt x="12193" y="15605"/>
                </a:lnTo>
                <a:lnTo>
                  <a:pt x="14701" y="13028"/>
                </a:lnTo>
                <a:lnTo>
                  <a:pt x="17110" y="11249"/>
                </a:lnTo>
                <a:lnTo>
                  <a:pt x="21884" y="8608"/>
                </a:lnTo>
                <a:lnTo>
                  <a:pt x="26142" y="8608"/>
                </a:lnTo>
                <a:lnTo>
                  <a:pt x="29192" y="9687"/>
                </a:lnTo>
                <a:lnTo>
                  <a:pt x="31747" y="11465"/>
                </a:lnTo>
                <a:lnTo>
                  <a:pt x="33526" y="14183"/>
                </a:lnTo>
                <a:lnTo>
                  <a:pt x="34664" y="17689"/>
                </a:lnTo>
                <a:lnTo>
                  <a:pt x="35359" y="22071"/>
                </a:lnTo>
                <a:lnTo>
                  <a:pt x="35359" y="56855"/>
                </a:lnTo>
                <a:lnTo>
                  <a:pt x="36352" y="58226"/>
                </a:lnTo>
                <a:lnTo>
                  <a:pt x="39203" y="58708"/>
                </a:lnTo>
                <a:lnTo>
                  <a:pt x="41870" y="58684"/>
                </a:lnTo>
                <a:lnTo>
                  <a:pt x="44931" y="56855"/>
                </a:lnTo>
                <a:lnTo>
                  <a:pt x="44931" y="19987"/>
                </a:lnTo>
                <a:lnTo>
                  <a:pt x="44613" y="16686"/>
                </a:lnTo>
                <a:lnTo>
                  <a:pt x="43973" y="13928"/>
                </a:lnTo>
                <a:lnTo>
                  <a:pt x="43326" y="11184"/>
                </a:lnTo>
                <a:lnTo>
                  <a:pt x="40805" y="6753"/>
                </a:lnTo>
                <a:lnTo>
                  <a:pt x="37429" y="3070"/>
                </a:lnTo>
                <a:lnTo>
                  <a:pt x="32669" y="619"/>
                </a:lnTo>
                <a:lnTo>
                  <a:pt x="29743" y="0"/>
                </a:lnTo>
                <a:lnTo>
                  <a:pt x="23280" y="0"/>
                </a:lnTo>
                <a:lnTo>
                  <a:pt x="20332" y="798"/>
                </a:lnTo>
                <a:lnTo>
                  <a:pt x="17416" y="2386"/>
                </a:lnTo>
                <a:lnTo>
                  <a:pt x="14507" y="3973"/>
                </a:lnTo>
                <a:lnTo>
                  <a:pt x="11565" y="6461"/>
                </a:lnTo>
                <a:lnTo>
                  <a:pt x="8643" y="9878"/>
                </a:lnTo>
                <a:lnTo>
                  <a:pt x="8643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2975051" y="2553238"/>
            <a:ext cx="48808" cy="80186"/>
          </a:xfrm>
          <a:custGeom>
            <a:avLst/>
            <a:gdLst/>
            <a:ahLst/>
            <a:cxnLst/>
            <a:rect l="l" t="t" r="r" b="b"/>
            <a:pathLst>
              <a:path w="48808" h="80186">
                <a:moveTo>
                  <a:pt x="39246" y="62204"/>
                </a:moveTo>
                <a:lnTo>
                  <a:pt x="39246" y="63562"/>
                </a:lnTo>
                <a:lnTo>
                  <a:pt x="37939" y="67349"/>
                </a:lnTo>
                <a:lnTo>
                  <a:pt x="34682" y="70384"/>
                </a:lnTo>
                <a:lnTo>
                  <a:pt x="31146" y="71741"/>
                </a:lnTo>
                <a:lnTo>
                  <a:pt x="26780" y="72604"/>
                </a:lnTo>
                <a:lnTo>
                  <a:pt x="27781" y="80186"/>
                </a:lnTo>
                <a:lnTo>
                  <a:pt x="31574" y="79703"/>
                </a:lnTo>
                <a:lnTo>
                  <a:pt x="34768" y="78714"/>
                </a:lnTo>
                <a:lnTo>
                  <a:pt x="37986" y="77735"/>
                </a:lnTo>
                <a:lnTo>
                  <a:pt x="40618" y="76389"/>
                </a:lnTo>
                <a:lnTo>
                  <a:pt x="44758" y="72986"/>
                </a:lnTo>
                <a:lnTo>
                  <a:pt x="47303" y="68771"/>
                </a:lnTo>
                <a:lnTo>
                  <a:pt x="48808" y="64148"/>
                </a:lnTo>
                <a:lnTo>
                  <a:pt x="48808" y="59296"/>
                </a:lnTo>
                <a:lnTo>
                  <a:pt x="47458" y="55432"/>
                </a:lnTo>
                <a:lnTo>
                  <a:pt x="45355" y="52146"/>
                </a:lnTo>
                <a:lnTo>
                  <a:pt x="42174" y="49705"/>
                </a:lnTo>
                <a:lnTo>
                  <a:pt x="38148" y="48107"/>
                </a:lnTo>
                <a:lnTo>
                  <a:pt x="33605" y="47077"/>
                </a:lnTo>
                <a:lnTo>
                  <a:pt x="31009" y="46991"/>
                </a:lnTo>
                <a:lnTo>
                  <a:pt x="17377" y="46379"/>
                </a:lnTo>
                <a:lnTo>
                  <a:pt x="13632" y="45806"/>
                </a:lnTo>
                <a:lnTo>
                  <a:pt x="10608" y="59778"/>
                </a:lnTo>
                <a:lnTo>
                  <a:pt x="12480" y="57175"/>
                </a:lnTo>
                <a:lnTo>
                  <a:pt x="15529" y="54331"/>
                </a:lnTo>
                <a:lnTo>
                  <a:pt x="29041" y="54799"/>
                </a:lnTo>
                <a:lnTo>
                  <a:pt x="32161" y="54889"/>
                </a:lnTo>
                <a:lnTo>
                  <a:pt x="34657" y="55562"/>
                </a:lnTo>
                <a:lnTo>
                  <a:pt x="38318" y="58089"/>
                </a:lnTo>
                <a:lnTo>
                  <a:pt x="39246" y="62204"/>
                </a:lnTo>
                <a:close/>
              </a:path>
              <a:path w="48808" h="80186">
                <a:moveTo>
                  <a:pt x="3116" y="19735"/>
                </a:moveTo>
                <a:lnTo>
                  <a:pt x="3116" y="22378"/>
                </a:lnTo>
                <a:lnTo>
                  <a:pt x="3477" y="24639"/>
                </a:lnTo>
                <a:lnTo>
                  <a:pt x="4870" y="28371"/>
                </a:lnTo>
                <a:lnTo>
                  <a:pt x="7012" y="31532"/>
                </a:lnTo>
                <a:lnTo>
                  <a:pt x="4380" y="34772"/>
                </a:lnTo>
                <a:lnTo>
                  <a:pt x="2458" y="38632"/>
                </a:lnTo>
                <a:lnTo>
                  <a:pt x="1968" y="43254"/>
                </a:lnTo>
                <a:lnTo>
                  <a:pt x="2421" y="46659"/>
                </a:lnTo>
                <a:lnTo>
                  <a:pt x="4232" y="49720"/>
                </a:lnTo>
                <a:lnTo>
                  <a:pt x="6289" y="52970"/>
                </a:lnTo>
                <a:lnTo>
                  <a:pt x="3300" y="56045"/>
                </a:lnTo>
                <a:lnTo>
                  <a:pt x="1248" y="59345"/>
                </a:lnTo>
                <a:lnTo>
                  <a:pt x="143" y="63018"/>
                </a:lnTo>
                <a:lnTo>
                  <a:pt x="0" y="65620"/>
                </a:lnTo>
                <a:lnTo>
                  <a:pt x="424" y="69660"/>
                </a:lnTo>
                <a:lnTo>
                  <a:pt x="2115" y="73214"/>
                </a:lnTo>
                <a:lnTo>
                  <a:pt x="5384" y="76046"/>
                </a:lnTo>
                <a:lnTo>
                  <a:pt x="9701" y="78332"/>
                </a:lnTo>
                <a:lnTo>
                  <a:pt x="12664" y="79071"/>
                </a:lnTo>
                <a:lnTo>
                  <a:pt x="15615" y="79819"/>
                </a:lnTo>
                <a:lnTo>
                  <a:pt x="19202" y="80186"/>
                </a:lnTo>
                <a:lnTo>
                  <a:pt x="27781" y="80186"/>
                </a:lnTo>
                <a:lnTo>
                  <a:pt x="26780" y="72604"/>
                </a:lnTo>
                <a:lnTo>
                  <a:pt x="19324" y="72604"/>
                </a:lnTo>
                <a:lnTo>
                  <a:pt x="15764" y="71946"/>
                </a:lnTo>
                <a:lnTo>
                  <a:pt x="13219" y="70600"/>
                </a:lnTo>
                <a:lnTo>
                  <a:pt x="10670" y="69253"/>
                </a:lnTo>
                <a:lnTo>
                  <a:pt x="9387" y="67270"/>
                </a:lnTo>
                <a:lnTo>
                  <a:pt x="9471" y="63003"/>
                </a:lnTo>
                <a:lnTo>
                  <a:pt x="10608" y="59778"/>
                </a:lnTo>
                <a:lnTo>
                  <a:pt x="13632" y="45806"/>
                </a:lnTo>
                <a:lnTo>
                  <a:pt x="10486" y="42797"/>
                </a:lnTo>
                <a:lnTo>
                  <a:pt x="10720" y="39128"/>
                </a:lnTo>
                <a:lnTo>
                  <a:pt x="12178" y="36461"/>
                </a:lnTo>
                <a:lnTo>
                  <a:pt x="15382" y="37350"/>
                </a:lnTo>
                <a:lnTo>
                  <a:pt x="13204" y="26046"/>
                </a:lnTo>
                <a:lnTo>
                  <a:pt x="12238" y="23252"/>
                </a:lnTo>
                <a:lnTo>
                  <a:pt x="12238" y="18072"/>
                </a:lnTo>
                <a:lnTo>
                  <a:pt x="12887" y="15073"/>
                </a:lnTo>
                <a:lnTo>
                  <a:pt x="14010" y="12320"/>
                </a:lnTo>
                <a:lnTo>
                  <a:pt x="16959" y="9194"/>
                </a:lnTo>
                <a:lnTo>
                  <a:pt x="19716" y="7913"/>
                </a:lnTo>
                <a:lnTo>
                  <a:pt x="23176" y="7581"/>
                </a:lnTo>
                <a:lnTo>
                  <a:pt x="26780" y="7581"/>
                </a:lnTo>
                <a:lnTo>
                  <a:pt x="29555" y="8622"/>
                </a:lnTo>
                <a:lnTo>
                  <a:pt x="33446" y="12752"/>
                </a:lnTo>
                <a:lnTo>
                  <a:pt x="34425" y="15631"/>
                </a:lnTo>
                <a:lnTo>
                  <a:pt x="34425" y="20876"/>
                </a:lnTo>
                <a:lnTo>
                  <a:pt x="33752" y="23825"/>
                </a:lnTo>
                <a:lnTo>
                  <a:pt x="32637" y="26543"/>
                </a:lnTo>
                <a:lnTo>
                  <a:pt x="34062" y="36601"/>
                </a:lnTo>
                <a:lnTo>
                  <a:pt x="37986" y="33667"/>
                </a:lnTo>
                <a:lnTo>
                  <a:pt x="41169" y="29959"/>
                </a:lnTo>
                <a:lnTo>
                  <a:pt x="43106" y="25146"/>
                </a:lnTo>
                <a:lnTo>
                  <a:pt x="43581" y="22378"/>
                </a:lnTo>
                <a:lnTo>
                  <a:pt x="43581" y="19253"/>
                </a:lnTo>
                <a:lnTo>
                  <a:pt x="43326" y="15556"/>
                </a:lnTo>
                <a:lnTo>
                  <a:pt x="42235" y="12078"/>
                </a:lnTo>
                <a:lnTo>
                  <a:pt x="39933" y="9029"/>
                </a:lnTo>
                <a:lnTo>
                  <a:pt x="47425" y="9029"/>
                </a:lnTo>
                <a:lnTo>
                  <a:pt x="48834" y="8089"/>
                </a:lnTo>
                <a:lnTo>
                  <a:pt x="49381" y="5066"/>
                </a:lnTo>
                <a:lnTo>
                  <a:pt x="49381" y="3708"/>
                </a:lnTo>
                <a:lnTo>
                  <a:pt x="47425" y="1041"/>
                </a:lnTo>
                <a:lnTo>
                  <a:pt x="31636" y="1041"/>
                </a:lnTo>
                <a:lnTo>
                  <a:pt x="29163" y="468"/>
                </a:lnTo>
                <a:lnTo>
                  <a:pt x="26419" y="86"/>
                </a:lnTo>
                <a:lnTo>
                  <a:pt x="20411" y="0"/>
                </a:lnTo>
                <a:lnTo>
                  <a:pt x="17707" y="468"/>
                </a:lnTo>
                <a:lnTo>
                  <a:pt x="12729" y="2261"/>
                </a:lnTo>
                <a:lnTo>
                  <a:pt x="8798" y="5245"/>
                </a:lnTo>
                <a:lnTo>
                  <a:pt x="5629" y="8989"/>
                </a:lnTo>
                <a:lnTo>
                  <a:pt x="3620" y="13882"/>
                </a:lnTo>
                <a:lnTo>
                  <a:pt x="3116" y="16650"/>
                </a:lnTo>
                <a:lnTo>
                  <a:pt x="3116" y="19735"/>
                </a:lnTo>
                <a:close/>
              </a:path>
              <a:path w="48808" h="80186">
                <a:moveTo>
                  <a:pt x="13204" y="26046"/>
                </a:moveTo>
                <a:lnTo>
                  <a:pt x="15382" y="37350"/>
                </a:lnTo>
                <a:lnTo>
                  <a:pt x="19212" y="38516"/>
                </a:lnTo>
                <a:lnTo>
                  <a:pt x="23360" y="38797"/>
                </a:lnTo>
                <a:lnTo>
                  <a:pt x="26372" y="38797"/>
                </a:lnTo>
                <a:lnTo>
                  <a:pt x="29112" y="38365"/>
                </a:lnTo>
                <a:lnTo>
                  <a:pt x="34062" y="36601"/>
                </a:lnTo>
                <a:lnTo>
                  <a:pt x="32637" y="26543"/>
                </a:lnTo>
                <a:lnTo>
                  <a:pt x="29667" y="29617"/>
                </a:lnTo>
                <a:lnTo>
                  <a:pt x="26898" y="30848"/>
                </a:lnTo>
                <a:lnTo>
                  <a:pt x="23360" y="31165"/>
                </a:lnTo>
                <a:lnTo>
                  <a:pt x="19850" y="31165"/>
                </a:lnTo>
                <a:lnTo>
                  <a:pt x="17110" y="30151"/>
                </a:lnTo>
                <a:lnTo>
                  <a:pt x="13204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3035364" y="2531653"/>
            <a:ext cx="11833" cy="80171"/>
          </a:xfrm>
          <a:custGeom>
            <a:avLst/>
            <a:gdLst/>
            <a:ahLst/>
            <a:cxnLst/>
            <a:rect l="l" t="t" r="r" b="b"/>
            <a:pathLst>
              <a:path w="11833" h="80171">
                <a:moveTo>
                  <a:pt x="0" y="6018"/>
                </a:moveTo>
                <a:lnTo>
                  <a:pt x="414" y="9852"/>
                </a:lnTo>
                <a:lnTo>
                  <a:pt x="3622" y="11912"/>
                </a:lnTo>
                <a:lnTo>
                  <a:pt x="8139" y="11912"/>
                </a:lnTo>
                <a:lnTo>
                  <a:pt x="11404" y="9803"/>
                </a:lnTo>
                <a:lnTo>
                  <a:pt x="11833" y="5888"/>
                </a:lnTo>
                <a:lnTo>
                  <a:pt x="11416" y="2054"/>
                </a:lnTo>
                <a:lnTo>
                  <a:pt x="8211" y="0"/>
                </a:lnTo>
                <a:lnTo>
                  <a:pt x="3694" y="0"/>
                </a:lnTo>
                <a:lnTo>
                  <a:pt x="425" y="2105"/>
                </a:lnTo>
                <a:lnTo>
                  <a:pt x="0" y="6018"/>
                </a:lnTo>
                <a:close/>
              </a:path>
              <a:path w="11833" h="80171">
                <a:moveTo>
                  <a:pt x="1163" y="24176"/>
                </a:moveTo>
                <a:lnTo>
                  <a:pt x="1163" y="78318"/>
                </a:lnTo>
                <a:lnTo>
                  <a:pt x="2117" y="79689"/>
                </a:lnTo>
                <a:lnTo>
                  <a:pt x="4993" y="80171"/>
                </a:lnTo>
                <a:lnTo>
                  <a:pt x="7675" y="80147"/>
                </a:lnTo>
                <a:lnTo>
                  <a:pt x="10731" y="78318"/>
                </a:lnTo>
                <a:lnTo>
                  <a:pt x="10731" y="24176"/>
                </a:lnTo>
                <a:lnTo>
                  <a:pt x="9742" y="22795"/>
                </a:lnTo>
                <a:lnTo>
                  <a:pt x="6891" y="22312"/>
                </a:lnTo>
                <a:lnTo>
                  <a:pt x="4222" y="22363"/>
                </a:lnTo>
                <a:lnTo>
                  <a:pt x="1163" y="24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3064064" y="2553116"/>
            <a:ext cx="44924" cy="58708"/>
          </a:xfrm>
          <a:custGeom>
            <a:avLst/>
            <a:gdLst/>
            <a:ahLst/>
            <a:cxnLst/>
            <a:rect l="l" t="t" r="r" b="b"/>
            <a:pathLst>
              <a:path w="44924" h="58708">
                <a:moveTo>
                  <a:pt x="8635" y="2713"/>
                </a:moveTo>
                <a:lnTo>
                  <a:pt x="8564" y="2120"/>
                </a:lnTo>
                <a:lnTo>
                  <a:pt x="5908" y="885"/>
                </a:lnTo>
                <a:lnTo>
                  <a:pt x="2750" y="885"/>
                </a:lnTo>
                <a:lnTo>
                  <a:pt x="0" y="2713"/>
                </a:lnTo>
                <a:lnTo>
                  <a:pt x="0" y="56855"/>
                </a:lnTo>
                <a:lnTo>
                  <a:pt x="953" y="58226"/>
                </a:lnTo>
                <a:lnTo>
                  <a:pt x="3837" y="58708"/>
                </a:lnTo>
                <a:lnTo>
                  <a:pt x="6504" y="58684"/>
                </a:lnTo>
                <a:lnTo>
                  <a:pt x="9565" y="56855"/>
                </a:lnTo>
                <a:lnTo>
                  <a:pt x="9565" y="19022"/>
                </a:lnTo>
                <a:lnTo>
                  <a:pt x="12200" y="15605"/>
                </a:lnTo>
                <a:lnTo>
                  <a:pt x="14709" y="13028"/>
                </a:lnTo>
                <a:lnTo>
                  <a:pt x="17106" y="11249"/>
                </a:lnTo>
                <a:lnTo>
                  <a:pt x="21892" y="8608"/>
                </a:lnTo>
                <a:lnTo>
                  <a:pt x="26150" y="8608"/>
                </a:lnTo>
                <a:lnTo>
                  <a:pt x="29185" y="9687"/>
                </a:lnTo>
                <a:lnTo>
                  <a:pt x="31756" y="11465"/>
                </a:lnTo>
                <a:lnTo>
                  <a:pt x="33520" y="14183"/>
                </a:lnTo>
                <a:lnTo>
                  <a:pt x="34672" y="17689"/>
                </a:lnTo>
                <a:lnTo>
                  <a:pt x="35366" y="22071"/>
                </a:lnTo>
                <a:lnTo>
                  <a:pt x="35366" y="56855"/>
                </a:lnTo>
                <a:lnTo>
                  <a:pt x="36346" y="58226"/>
                </a:lnTo>
                <a:lnTo>
                  <a:pt x="39211" y="58708"/>
                </a:lnTo>
                <a:lnTo>
                  <a:pt x="41879" y="58684"/>
                </a:lnTo>
                <a:lnTo>
                  <a:pt x="44924" y="56855"/>
                </a:lnTo>
                <a:lnTo>
                  <a:pt x="44924" y="19987"/>
                </a:lnTo>
                <a:lnTo>
                  <a:pt x="44622" y="16686"/>
                </a:lnTo>
                <a:lnTo>
                  <a:pt x="43969" y="13928"/>
                </a:lnTo>
                <a:lnTo>
                  <a:pt x="43333" y="11184"/>
                </a:lnTo>
                <a:lnTo>
                  <a:pt x="40813" y="6753"/>
                </a:lnTo>
                <a:lnTo>
                  <a:pt x="37425" y="3070"/>
                </a:lnTo>
                <a:lnTo>
                  <a:pt x="32663" y="619"/>
                </a:lnTo>
                <a:lnTo>
                  <a:pt x="29735" y="0"/>
                </a:lnTo>
                <a:lnTo>
                  <a:pt x="23274" y="0"/>
                </a:lnTo>
                <a:lnTo>
                  <a:pt x="20340" y="798"/>
                </a:lnTo>
                <a:lnTo>
                  <a:pt x="17424" y="2386"/>
                </a:lnTo>
                <a:lnTo>
                  <a:pt x="14514" y="3973"/>
                </a:lnTo>
                <a:lnTo>
                  <a:pt x="11574" y="6461"/>
                </a:lnTo>
                <a:lnTo>
                  <a:pt x="8635" y="9878"/>
                </a:lnTo>
                <a:lnTo>
                  <a:pt x="8635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3123007" y="2553116"/>
            <a:ext cx="47998" cy="59500"/>
          </a:xfrm>
          <a:custGeom>
            <a:avLst/>
            <a:gdLst/>
            <a:ahLst/>
            <a:cxnLst/>
            <a:rect l="l" t="t" r="r" b="b"/>
            <a:pathLst>
              <a:path w="47998" h="59500">
                <a:moveTo>
                  <a:pt x="47998" y="22110"/>
                </a:moveTo>
                <a:lnTo>
                  <a:pt x="47558" y="18784"/>
                </a:lnTo>
                <a:lnTo>
                  <a:pt x="46702" y="15685"/>
                </a:lnTo>
                <a:lnTo>
                  <a:pt x="45820" y="12574"/>
                </a:lnTo>
                <a:lnTo>
                  <a:pt x="44462" y="9867"/>
                </a:lnTo>
                <a:lnTo>
                  <a:pt x="42616" y="7556"/>
                </a:lnTo>
                <a:lnTo>
                  <a:pt x="38383" y="3416"/>
                </a:lnTo>
                <a:lnTo>
                  <a:pt x="35502" y="2044"/>
                </a:lnTo>
                <a:lnTo>
                  <a:pt x="32626" y="687"/>
                </a:lnTo>
                <a:lnTo>
                  <a:pt x="29141" y="0"/>
                </a:lnTo>
                <a:lnTo>
                  <a:pt x="21225" y="0"/>
                </a:lnTo>
                <a:lnTo>
                  <a:pt x="17758" y="698"/>
                </a:lnTo>
                <a:lnTo>
                  <a:pt x="14673" y="2084"/>
                </a:lnTo>
                <a:lnTo>
                  <a:pt x="11581" y="3467"/>
                </a:lnTo>
                <a:lnTo>
                  <a:pt x="8945" y="5450"/>
                </a:lnTo>
                <a:lnTo>
                  <a:pt x="9913" y="24486"/>
                </a:lnTo>
                <a:lnTo>
                  <a:pt x="10364" y="20167"/>
                </a:lnTo>
                <a:lnTo>
                  <a:pt x="11677" y="16117"/>
                </a:lnTo>
                <a:lnTo>
                  <a:pt x="13816" y="12815"/>
                </a:lnTo>
                <a:lnTo>
                  <a:pt x="16523" y="10072"/>
                </a:lnTo>
                <a:lnTo>
                  <a:pt x="20109" y="8229"/>
                </a:lnTo>
                <a:lnTo>
                  <a:pt x="24551" y="7772"/>
                </a:lnTo>
                <a:lnTo>
                  <a:pt x="29178" y="7772"/>
                </a:lnTo>
                <a:lnTo>
                  <a:pt x="32665" y="9259"/>
                </a:lnTo>
                <a:lnTo>
                  <a:pt x="35027" y="12218"/>
                </a:lnTo>
                <a:lnTo>
                  <a:pt x="37378" y="15187"/>
                </a:lnTo>
                <a:lnTo>
                  <a:pt x="38491" y="19277"/>
                </a:lnTo>
                <a:lnTo>
                  <a:pt x="38383" y="24486"/>
                </a:lnTo>
                <a:lnTo>
                  <a:pt x="44268" y="31762"/>
                </a:lnTo>
                <a:lnTo>
                  <a:pt x="47619" y="30114"/>
                </a:lnTo>
                <a:lnTo>
                  <a:pt x="47998" y="27431"/>
                </a:lnTo>
                <a:lnTo>
                  <a:pt x="47998" y="22110"/>
                </a:lnTo>
                <a:close/>
              </a:path>
              <a:path w="47998" h="59500">
                <a:moveTo>
                  <a:pt x="0" y="30034"/>
                </a:moveTo>
                <a:lnTo>
                  <a:pt x="0" y="34912"/>
                </a:lnTo>
                <a:lnTo>
                  <a:pt x="565" y="39203"/>
                </a:lnTo>
                <a:lnTo>
                  <a:pt x="1677" y="42890"/>
                </a:lnTo>
                <a:lnTo>
                  <a:pt x="2800" y="46583"/>
                </a:lnTo>
                <a:lnTo>
                  <a:pt x="4467" y="49644"/>
                </a:lnTo>
                <a:lnTo>
                  <a:pt x="8873" y="54547"/>
                </a:lnTo>
                <a:lnTo>
                  <a:pt x="11588" y="56400"/>
                </a:lnTo>
                <a:lnTo>
                  <a:pt x="14810" y="57632"/>
                </a:lnTo>
                <a:lnTo>
                  <a:pt x="18039" y="58878"/>
                </a:lnTo>
                <a:lnTo>
                  <a:pt x="21798" y="59500"/>
                </a:lnTo>
                <a:lnTo>
                  <a:pt x="26081" y="59500"/>
                </a:lnTo>
                <a:lnTo>
                  <a:pt x="30891" y="59310"/>
                </a:lnTo>
                <a:lnTo>
                  <a:pt x="35247" y="58547"/>
                </a:lnTo>
                <a:lnTo>
                  <a:pt x="38832" y="57632"/>
                </a:lnTo>
                <a:lnTo>
                  <a:pt x="42896" y="56159"/>
                </a:lnTo>
                <a:lnTo>
                  <a:pt x="45651" y="53276"/>
                </a:lnTo>
                <a:lnTo>
                  <a:pt x="45788" y="50482"/>
                </a:lnTo>
                <a:lnTo>
                  <a:pt x="44232" y="47346"/>
                </a:lnTo>
                <a:lnTo>
                  <a:pt x="41230" y="48402"/>
                </a:lnTo>
                <a:lnTo>
                  <a:pt x="38649" y="49391"/>
                </a:lnTo>
                <a:lnTo>
                  <a:pt x="35567" y="50382"/>
                </a:lnTo>
                <a:lnTo>
                  <a:pt x="31672" y="51220"/>
                </a:lnTo>
                <a:lnTo>
                  <a:pt x="26974" y="51436"/>
                </a:lnTo>
                <a:lnTo>
                  <a:pt x="23842" y="51436"/>
                </a:lnTo>
                <a:lnTo>
                  <a:pt x="21170" y="50979"/>
                </a:lnTo>
                <a:lnTo>
                  <a:pt x="16818" y="49126"/>
                </a:lnTo>
                <a:lnTo>
                  <a:pt x="13694" y="46090"/>
                </a:lnTo>
                <a:lnTo>
                  <a:pt x="11371" y="42292"/>
                </a:lnTo>
                <a:lnTo>
                  <a:pt x="10209" y="37478"/>
                </a:lnTo>
                <a:lnTo>
                  <a:pt x="9913" y="34786"/>
                </a:lnTo>
                <a:lnTo>
                  <a:pt x="9913" y="31762"/>
                </a:lnTo>
                <a:lnTo>
                  <a:pt x="44268" y="31762"/>
                </a:lnTo>
                <a:lnTo>
                  <a:pt x="38383" y="24486"/>
                </a:lnTo>
                <a:lnTo>
                  <a:pt x="9913" y="24486"/>
                </a:lnTo>
                <a:lnTo>
                  <a:pt x="8945" y="5450"/>
                </a:lnTo>
                <a:lnTo>
                  <a:pt x="6756" y="8039"/>
                </a:lnTo>
                <a:lnTo>
                  <a:pt x="4564" y="10615"/>
                </a:lnTo>
                <a:lnTo>
                  <a:pt x="2898" y="13766"/>
                </a:lnTo>
                <a:lnTo>
                  <a:pt x="1738" y="17473"/>
                </a:lnTo>
                <a:lnTo>
                  <a:pt x="575" y="21186"/>
                </a:lnTo>
                <a:lnTo>
                  <a:pt x="0" y="25375"/>
                </a:lnTo>
                <a:lnTo>
                  <a:pt x="0" y="30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3182363" y="2553116"/>
            <a:ext cx="47999" cy="59500"/>
          </a:xfrm>
          <a:custGeom>
            <a:avLst/>
            <a:gdLst/>
            <a:ahLst/>
            <a:cxnLst/>
            <a:rect l="l" t="t" r="r" b="b"/>
            <a:pathLst>
              <a:path w="47999" h="59500">
                <a:moveTo>
                  <a:pt x="47999" y="22110"/>
                </a:moveTo>
                <a:lnTo>
                  <a:pt x="47570" y="18784"/>
                </a:lnTo>
                <a:lnTo>
                  <a:pt x="46702" y="15685"/>
                </a:lnTo>
                <a:lnTo>
                  <a:pt x="45821" y="12574"/>
                </a:lnTo>
                <a:lnTo>
                  <a:pt x="44460" y="9867"/>
                </a:lnTo>
                <a:lnTo>
                  <a:pt x="42613" y="7556"/>
                </a:lnTo>
                <a:lnTo>
                  <a:pt x="38390" y="3416"/>
                </a:lnTo>
                <a:lnTo>
                  <a:pt x="35514" y="2044"/>
                </a:lnTo>
                <a:lnTo>
                  <a:pt x="32627" y="687"/>
                </a:lnTo>
                <a:lnTo>
                  <a:pt x="29138" y="0"/>
                </a:lnTo>
                <a:lnTo>
                  <a:pt x="21222" y="0"/>
                </a:lnTo>
                <a:lnTo>
                  <a:pt x="17759" y="698"/>
                </a:lnTo>
                <a:lnTo>
                  <a:pt x="14673" y="2084"/>
                </a:lnTo>
                <a:lnTo>
                  <a:pt x="11588" y="3467"/>
                </a:lnTo>
                <a:lnTo>
                  <a:pt x="8947" y="5450"/>
                </a:lnTo>
                <a:lnTo>
                  <a:pt x="9926" y="24486"/>
                </a:lnTo>
                <a:lnTo>
                  <a:pt x="10364" y="20167"/>
                </a:lnTo>
                <a:lnTo>
                  <a:pt x="11686" y="16117"/>
                </a:lnTo>
                <a:lnTo>
                  <a:pt x="13827" y="12815"/>
                </a:lnTo>
                <a:lnTo>
                  <a:pt x="16535" y="10072"/>
                </a:lnTo>
                <a:lnTo>
                  <a:pt x="20106" y="8229"/>
                </a:lnTo>
                <a:lnTo>
                  <a:pt x="24549" y="7772"/>
                </a:lnTo>
                <a:lnTo>
                  <a:pt x="29185" y="7772"/>
                </a:lnTo>
                <a:lnTo>
                  <a:pt x="32678" y="9259"/>
                </a:lnTo>
                <a:lnTo>
                  <a:pt x="35025" y="12218"/>
                </a:lnTo>
                <a:lnTo>
                  <a:pt x="37379" y="15187"/>
                </a:lnTo>
                <a:lnTo>
                  <a:pt x="38502" y="19277"/>
                </a:lnTo>
                <a:lnTo>
                  <a:pt x="38380" y="24486"/>
                </a:lnTo>
                <a:lnTo>
                  <a:pt x="44265" y="31762"/>
                </a:lnTo>
                <a:lnTo>
                  <a:pt x="47617" y="30114"/>
                </a:lnTo>
                <a:lnTo>
                  <a:pt x="47999" y="27431"/>
                </a:lnTo>
                <a:lnTo>
                  <a:pt x="47999" y="22110"/>
                </a:lnTo>
                <a:close/>
              </a:path>
              <a:path w="47999" h="59500">
                <a:moveTo>
                  <a:pt x="0" y="30034"/>
                </a:moveTo>
                <a:lnTo>
                  <a:pt x="0" y="34912"/>
                </a:lnTo>
                <a:lnTo>
                  <a:pt x="562" y="39203"/>
                </a:lnTo>
                <a:lnTo>
                  <a:pt x="1689" y="42890"/>
                </a:lnTo>
                <a:lnTo>
                  <a:pt x="2811" y="46583"/>
                </a:lnTo>
                <a:lnTo>
                  <a:pt x="4464" y="49644"/>
                </a:lnTo>
                <a:lnTo>
                  <a:pt x="8870" y="54547"/>
                </a:lnTo>
                <a:lnTo>
                  <a:pt x="11588" y="56400"/>
                </a:lnTo>
                <a:lnTo>
                  <a:pt x="14806" y="57632"/>
                </a:lnTo>
                <a:lnTo>
                  <a:pt x="18040" y="58878"/>
                </a:lnTo>
                <a:lnTo>
                  <a:pt x="21805" y="59500"/>
                </a:lnTo>
                <a:lnTo>
                  <a:pt x="26093" y="59500"/>
                </a:lnTo>
                <a:lnTo>
                  <a:pt x="30888" y="59310"/>
                </a:lnTo>
                <a:lnTo>
                  <a:pt x="35259" y="58547"/>
                </a:lnTo>
                <a:lnTo>
                  <a:pt x="38844" y="57632"/>
                </a:lnTo>
                <a:lnTo>
                  <a:pt x="42898" y="56159"/>
                </a:lnTo>
                <a:lnTo>
                  <a:pt x="45662" y="53276"/>
                </a:lnTo>
                <a:lnTo>
                  <a:pt x="45796" y="50482"/>
                </a:lnTo>
                <a:lnTo>
                  <a:pt x="44230" y="47346"/>
                </a:lnTo>
                <a:lnTo>
                  <a:pt x="41241" y="48402"/>
                </a:lnTo>
                <a:lnTo>
                  <a:pt x="38661" y="49391"/>
                </a:lnTo>
                <a:lnTo>
                  <a:pt x="35575" y="50382"/>
                </a:lnTo>
                <a:lnTo>
                  <a:pt x="31683" y="51220"/>
                </a:lnTo>
                <a:lnTo>
                  <a:pt x="26982" y="51436"/>
                </a:lnTo>
                <a:lnTo>
                  <a:pt x="23839" y="51436"/>
                </a:lnTo>
                <a:lnTo>
                  <a:pt x="21182" y="50979"/>
                </a:lnTo>
                <a:lnTo>
                  <a:pt x="16827" y="49126"/>
                </a:lnTo>
                <a:lnTo>
                  <a:pt x="13691" y="46090"/>
                </a:lnTo>
                <a:lnTo>
                  <a:pt x="11369" y="42292"/>
                </a:lnTo>
                <a:lnTo>
                  <a:pt x="10206" y="37478"/>
                </a:lnTo>
                <a:lnTo>
                  <a:pt x="9926" y="34786"/>
                </a:lnTo>
                <a:lnTo>
                  <a:pt x="9926" y="31762"/>
                </a:lnTo>
                <a:lnTo>
                  <a:pt x="44265" y="31762"/>
                </a:lnTo>
                <a:lnTo>
                  <a:pt x="38380" y="24486"/>
                </a:lnTo>
                <a:lnTo>
                  <a:pt x="9926" y="24486"/>
                </a:lnTo>
                <a:lnTo>
                  <a:pt x="8947" y="5450"/>
                </a:lnTo>
                <a:lnTo>
                  <a:pt x="6753" y="8039"/>
                </a:lnTo>
                <a:lnTo>
                  <a:pt x="4575" y="10615"/>
                </a:lnTo>
                <a:lnTo>
                  <a:pt x="2909" y="13766"/>
                </a:lnTo>
                <a:lnTo>
                  <a:pt x="1746" y="17473"/>
                </a:lnTo>
                <a:lnTo>
                  <a:pt x="586" y="21186"/>
                </a:lnTo>
                <a:lnTo>
                  <a:pt x="0" y="25375"/>
                </a:lnTo>
                <a:lnTo>
                  <a:pt x="0" y="30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3245213" y="2553124"/>
            <a:ext cx="30448" cy="58712"/>
          </a:xfrm>
          <a:custGeom>
            <a:avLst/>
            <a:gdLst/>
            <a:ahLst/>
            <a:cxnLst/>
            <a:rect l="l" t="t" r="r" b="b"/>
            <a:pathLst>
              <a:path w="30448" h="58712">
                <a:moveTo>
                  <a:pt x="0" y="2717"/>
                </a:moveTo>
                <a:lnTo>
                  <a:pt x="0" y="56843"/>
                </a:lnTo>
                <a:lnTo>
                  <a:pt x="953" y="58225"/>
                </a:lnTo>
                <a:lnTo>
                  <a:pt x="3815" y="58712"/>
                </a:lnTo>
                <a:lnTo>
                  <a:pt x="6497" y="58672"/>
                </a:lnTo>
                <a:lnTo>
                  <a:pt x="9558" y="56843"/>
                </a:lnTo>
                <a:lnTo>
                  <a:pt x="9558" y="21231"/>
                </a:lnTo>
                <a:lnTo>
                  <a:pt x="10904" y="19036"/>
                </a:lnTo>
                <a:lnTo>
                  <a:pt x="13265" y="15631"/>
                </a:lnTo>
                <a:lnTo>
                  <a:pt x="15454" y="12887"/>
                </a:lnTo>
                <a:lnTo>
                  <a:pt x="18492" y="10386"/>
                </a:lnTo>
                <a:lnTo>
                  <a:pt x="21278" y="9385"/>
                </a:lnTo>
                <a:lnTo>
                  <a:pt x="24512" y="9625"/>
                </a:lnTo>
                <a:lnTo>
                  <a:pt x="27463" y="10500"/>
                </a:lnTo>
                <a:lnTo>
                  <a:pt x="30387" y="9093"/>
                </a:lnTo>
                <a:lnTo>
                  <a:pt x="30448" y="4064"/>
                </a:lnTo>
                <a:lnTo>
                  <a:pt x="29433" y="1356"/>
                </a:lnTo>
                <a:lnTo>
                  <a:pt x="26607" y="416"/>
                </a:lnTo>
                <a:lnTo>
                  <a:pt x="23385" y="0"/>
                </a:lnTo>
                <a:lnTo>
                  <a:pt x="20656" y="161"/>
                </a:lnTo>
                <a:lnTo>
                  <a:pt x="17340" y="1291"/>
                </a:lnTo>
                <a:lnTo>
                  <a:pt x="13914" y="3923"/>
                </a:lnTo>
                <a:lnTo>
                  <a:pt x="11393" y="6652"/>
                </a:lnTo>
                <a:lnTo>
                  <a:pt x="8628" y="10590"/>
                </a:lnTo>
                <a:lnTo>
                  <a:pt x="8563" y="2119"/>
                </a:lnTo>
                <a:lnTo>
                  <a:pt x="5896" y="873"/>
                </a:lnTo>
                <a:lnTo>
                  <a:pt x="2724" y="873"/>
                </a:lnTo>
                <a:lnTo>
                  <a:pt x="0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3285655" y="2531653"/>
            <a:ext cx="11833" cy="80171"/>
          </a:xfrm>
          <a:custGeom>
            <a:avLst/>
            <a:gdLst/>
            <a:ahLst/>
            <a:cxnLst/>
            <a:rect l="l" t="t" r="r" b="b"/>
            <a:pathLst>
              <a:path w="11833" h="80171">
                <a:moveTo>
                  <a:pt x="0" y="6018"/>
                </a:moveTo>
                <a:lnTo>
                  <a:pt x="414" y="9852"/>
                </a:lnTo>
                <a:lnTo>
                  <a:pt x="3622" y="11912"/>
                </a:lnTo>
                <a:lnTo>
                  <a:pt x="8139" y="11912"/>
                </a:lnTo>
                <a:lnTo>
                  <a:pt x="11404" y="9803"/>
                </a:lnTo>
                <a:lnTo>
                  <a:pt x="11833" y="5888"/>
                </a:lnTo>
                <a:lnTo>
                  <a:pt x="11419" y="2054"/>
                </a:lnTo>
                <a:lnTo>
                  <a:pt x="8211" y="0"/>
                </a:lnTo>
                <a:lnTo>
                  <a:pt x="3693" y="0"/>
                </a:lnTo>
                <a:lnTo>
                  <a:pt x="427" y="2105"/>
                </a:lnTo>
                <a:lnTo>
                  <a:pt x="0" y="6018"/>
                </a:lnTo>
                <a:close/>
              </a:path>
              <a:path w="11833" h="80171">
                <a:moveTo>
                  <a:pt x="1163" y="24176"/>
                </a:moveTo>
                <a:lnTo>
                  <a:pt x="1163" y="78318"/>
                </a:lnTo>
                <a:lnTo>
                  <a:pt x="2117" y="79689"/>
                </a:lnTo>
                <a:lnTo>
                  <a:pt x="4982" y="80171"/>
                </a:lnTo>
                <a:lnTo>
                  <a:pt x="7675" y="80147"/>
                </a:lnTo>
                <a:lnTo>
                  <a:pt x="10721" y="78318"/>
                </a:lnTo>
                <a:lnTo>
                  <a:pt x="10721" y="24176"/>
                </a:lnTo>
                <a:lnTo>
                  <a:pt x="9742" y="22795"/>
                </a:lnTo>
                <a:lnTo>
                  <a:pt x="6891" y="22312"/>
                </a:lnTo>
                <a:lnTo>
                  <a:pt x="4222" y="22363"/>
                </a:lnTo>
                <a:lnTo>
                  <a:pt x="1163" y="24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3314350" y="2553116"/>
            <a:ext cx="44927" cy="58708"/>
          </a:xfrm>
          <a:custGeom>
            <a:avLst/>
            <a:gdLst/>
            <a:ahLst/>
            <a:cxnLst/>
            <a:rect l="l" t="t" r="r" b="b"/>
            <a:pathLst>
              <a:path w="44927" h="58708">
                <a:moveTo>
                  <a:pt x="8639" y="2713"/>
                </a:moveTo>
                <a:lnTo>
                  <a:pt x="8567" y="2120"/>
                </a:lnTo>
                <a:lnTo>
                  <a:pt x="5911" y="885"/>
                </a:lnTo>
                <a:lnTo>
                  <a:pt x="2754" y="885"/>
                </a:lnTo>
                <a:lnTo>
                  <a:pt x="0" y="2713"/>
                </a:lnTo>
                <a:lnTo>
                  <a:pt x="0" y="56855"/>
                </a:lnTo>
                <a:lnTo>
                  <a:pt x="957" y="58226"/>
                </a:lnTo>
                <a:lnTo>
                  <a:pt x="3830" y="58708"/>
                </a:lnTo>
                <a:lnTo>
                  <a:pt x="6508" y="58684"/>
                </a:lnTo>
                <a:lnTo>
                  <a:pt x="9569" y="56855"/>
                </a:lnTo>
                <a:lnTo>
                  <a:pt x="9569" y="19022"/>
                </a:lnTo>
                <a:lnTo>
                  <a:pt x="12189" y="15605"/>
                </a:lnTo>
                <a:lnTo>
                  <a:pt x="14698" y="13028"/>
                </a:lnTo>
                <a:lnTo>
                  <a:pt x="17110" y="11249"/>
                </a:lnTo>
                <a:lnTo>
                  <a:pt x="21894" y="8608"/>
                </a:lnTo>
                <a:lnTo>
                  <a:pt x="26154" y="8608"/>
                </a:lnTo>
                <a:lnTo>
                  <a:pt x="29188" y="9687"/>
                </a:lnTo>
                <a:lnTo>
                  <a:pt x="31744" y="11465"/>
                </a:lnTo>
                <a:lnTo>
                  <a:pt x="33522" y="14183"/>
                </a:lnTo>
                <a:lnTo>
                  <a:pt x="34674" y="17689"/>
                </a:lnTo>
                <a:lnTo>
                  <a:pt x="35369" y="22071"/>
                </a:lnTo>
                <a:lnTo>
                  <a:pt x="35369" y="56855"/>
                </a:lnTo>
                <a:lnTo>
                  <a:pt x="36348" y="58226"/>
                </a:lnTo>
                <a:lnTo>
                  <a:pt x="39199" y="58708"/>
                </a:lnTo>
                <a:lnTo>
                  <a:pt x="41878" y="58684"/>
                </a:lnTo>
                <a:lnTo>
                  <a:pt x="44927" y="56855"/>
                </a:lnTo>
                <a:lnTo>
                  <a:pt x="44927" y="19987"/>
                </a:lnTo>
                <a:lnTo>
                  <a:pt x="44611" y="16686"/>
                </a:lnTo>
                <a:lnTo>
                  <a:pt x="43973" y="13928"/>
                </a:lnTo>
                <a:lnTo>
                  <a:pt x="43337" y="11184"/>
                </a:lnTo>
                <a:lnTo>
                  <a:pt x="40812" y="6753"/>
                </a:lnTo>
                <a:lnTo>
                  <a:pt x="37425" y="3070"/>
                </a:lnTo>
                <a:lnTo>
                  <a:pt x="32666" y="619"/>
                </a:lnTo>
                <a:lnTo>
                  <a:pt x="29739" y="0"/>
                </a:lnTo>
                <a:lnTo>
                  <a:pt x="23277" y="0"/>
                </a:lnTo>
                <a:lnTo>
                  <a:pt x="20344" y="798"/>
                </a:lnTo>
                <a:lnTo>
                  <a:pt x="17428" y="2386"/>
                </a:lnTo>
                <a:lnTo>
                  <a:pt x="14514" y="3973"/>
                </a:lnTo>
                <a:lnTo>
                  <a:pt x="11577" y="6461"/>
                </a:lnTo>
                <a:lnTo>
                  <a:pt x="8639" y="9878"/>
                </a:lnTo>
                <a:lnTo>
                  <a:pt x="8639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3370986" y="2553238"/>
            <a:ext cx="48793" cy="80186"/>
          </a:xfrm>
          <a:custGeom>
            <a:avLst/>
            <a:gdLst/>
            <a:ahLst/>
            <a:cxnLst/>
            <a:rect l="l" t="t" r="r" b="b"/>
            <a:pathLst>
              <a:path w="48793" h="80186">
                <a:moveTo>
                  <a:pt x="39235" y="62204"/>
                </a:moveTo>
                <a:lnTo>
                  <a:pt x="39235" y="63562"/>
                </a:lnTo>
                <a:lnTo>
                  <a:pt x="37929" y="67349"/>
                </a:lnTo>
                <a:lnTo>
                  <a:pt x="34684" y="70384"/>
                </a:lnTo>
                <a:lnTo>
                  <a:pt x="31146" y="71741"/>
                </a:lnTo>
                <a:lnTo>
                  <a:pt x="26765" y="72604"/>
                </a:lnTo>
                <a:lnTo>
                  <a:pt x="27769" y="80186"/>
                </a:lnTo>
                <a:lnTo>
                  <a:pt x="31564" y="79703"/>
                </a:lnTo>
                <a:lnTo>
                  <a:pt x="34772" y="78714"/>
                </a:lnTo>
                <a:lnTo>
                  <a:pt x="37979" y="77735"/>
                </a:lnTo>
                <a:lnTo>
                  <a:pt x="40622" y="76389"/>
                </a:lnTo>
                <a:lnTo>
                  <a:pt x="44758" y="72986"/>
                </a:lnTo>
                <a:lnTo>
                  <a:pt x="47289" y="68771"/>
                </a:lnTo>
                <a:lnTo>
                  <a:pt x="48793" y="64148"/>
                </a:lnTo>
                <a:lnTo>
                  <a:pt x="48793" y="59296"/>
                </a:lnTo>
                <a:lnTo>
                  <a:pt x="47462" y="55432"/>
                </a:lnTo>
                <a:lnTo>
                  <a:pt x="45345" y="52146"/>
                </a:lnTo>
                <a:lnTo>
                  <a:pt x="42176" y="49705"/>
                </a:lnTo>
                <a:lnTo>
                  <a:pt x="38138" y="48107"/>
                </a:lnTo>
                <a:lnTo>
                  <a:pt x="33595" y="47077"/>
                </a:lnTo>
                <a:lnTo>
                  <a:pt x="31003" y="46991"/>
                </a:lnTo>
                <a:lnTo>
                  <a:pt x="17379" y="46379"/>
                </a:lnTo>
                <a:lnTo>
                  <a:pt x="13622" y="45806"/>
                </a:lnTo>
                <a:lnTo>
                  <a:pt x="10598" y="59778"/>
                </a:lnTo>
                <a:lnTo>
                  <a:pt x="12480" y="57175"/>
                </a:lnTo>
                <a:lnTo>
                  <a:pt x="15519" y="54331"/>
                </a:lnTo>
                <a:lnTo>
                  <a:pt x="29044" y="54799"/>
                </a:lnTo>
                <a:lnTo>
                  <a:pt x="32151" y="54889"/>
                </a:lnTo>
                <a:lnTo>
                  <a:pt x="34645" y="55562"/>
                </a:lnTo>
                <a:lnTo>
                  <a:pt x="38307" y="58089"/>
                </a:lnTo>
                <a:lnTo>
                  <a:pt x="39235" y="62204"/>
                </a:lnTo>
                <a:close/>
              </a:path>
              <a:path w="48793" h="80186">
                <a:moveTo>
                  <a:pt x="3120" y="19735"/>
                </a:moveTo>
                <a:lnTo>
                  <a:pt x="3120" y="22378"/>
                </a:lnTo>
                <a:lnTo>
                  <a:pt x="3477" y="24639"/>
                </a:lnTo>
                <a:lnTo>
                  <a:pt x="4859" y="28371"/>
                </a:lnTo>
                <a:lnTo>
                  <a:pt x="7015" y="31532"/>
                </a:lnTo>
                <a:lnTo>
                  <a:pt x="4380" y="34772"/>
                </a:lnTo>
                <a:lnTo>
                  <a:pt x="2447" y="38632"/>
                </a:lnTo>
                <a:lnTo>
                  <a:pt x="1968" y="43254"/>
                </a:lnTo>
                <a:lnTo>
                  <a:pt x="2425" y="46659"/>
                </a:lnTo>
                <a:lnTo>
                  <a:pt x="4222" y="49720"/>
                </a:lnTo>
                <a:lnTo>
                  <a:pt x="6289" y="52970"/>
                </a:lnTo>
                <a:lnTo>
                  <a:pt x="3304" y="56045"/>
                </a:lnTo>
                <a:lnTo>
                  <a:pt x="1234" y="59345"/>
                </a:lnTo>
                <a:lnTo>
                  <a:pt x="143" y="63018"/>
                </a:lnTo>
                <a:lnTo>
                  <a:pt x="0" y="65620"/>
                </a:lnTo>
                <a:lnTo>
                  <a:pt x="417" y="69660"/>
                </a:lnTo>
                <a:lnTo>
                  <a:pt x="2105" y="73214"/>
                </a:lnTo>
                <a:lnTo>
                  <a:pt x="5384" y="76046"/>
                </a:lnTo>
                <a:lnTo>
                  <a:pt x="9691" y="78332"/>
                </a:lnTo>
                <a:lnTo>
                  <a:pt x="12653" y="79071"/>
                </a:lnTo>
                <a:lnTo>
                  <a:pt x="15615" y="79819"/>
                </a:lnTo>
                <a:lnTo>
                  <a:pt x="19202" y="80186"/>
                </a:lnTo>
                <a:lnTo>
                  <a:pt x="27769" y="80186"/>
                </a:lnTo>
                <a:lnTo>
                  <a:pt x="26765" y="72604"/>
                </a:lnTo>
                <a:lnTo>
                  <a:pt x="19314" y="72604"/>
                </a:lnTo>
                <a:lnTo>
                  <a:pt x="15764" y="71946"/>
                </a:lnTo>
                <a:lnTo>
                  <a:pt x="13207" y="70600"/>
                </a:lnTo>
                <a:lnTo>
                  <a:pt x="10659" y="69253"/>
                </a:lnTo>
                <a:lnTo>
                  <a:pt x="9373" y="67270"/>
                </a:lnTo>
                <a:lnTo>
                  <a:pt x="9474" y="63003"/>
                </a:lnTo>
                <a:lnTo>
                  <a:pt x="10598" y="59778"/>
                </a:lnTo>
                <a:lnTo>
                  <a:pt x="13622" y="45806"/>
                </a:lnTo>
                <a:lnTo>
                  <a:pt x="10486" y="42797"/>
                </a:lnTo>
                <a:lnTo>
                  <a:pt x="10709" y="39128"/>
                </a:lnTo>
                <a:lnTo>
                  <a:pt x="12167" y="36461"/>
                </a:lnTo>
                <a:lnTo>
                  <a:pt x="15372" y="37350"/>
                </a:lnTo>
                <a:lnTo>
                  <a:pt x="13207" y="26046"/>
                </a:lnTo>
                <a:lnTo>
                  <a:pt x="12225" y="23252"/>
                </a:lnTo>
                <a:lnTo>
                  <a:pt x="12225" y="18072"/>
                </a:lnTo>
                <a:lnTo>
                  <a:pt x="12887" y="15073"/>
                </a:lnTo>
                <a:lnTo>
                  <a:pt x="14010" y="12320"/>
                </a:lnTo>
                <a:lnTo>
                  <a:pt x="16963" y="9194"/>
                </a:lnTo>
                <a:lnTo>
                  <a:pt x="19706" y="7913"/>
                </a:lnTo>
                <a:lnTo>
                  <a:pt x="23180" y="7581"/>
                </a:lnTo>
                <a:lnTo>
                  <a:pt x="26765" y="7581"/>
                </a:lnTo>
                <a:lnTo>
                  <a:pt x="29545" y="8622"/>
                </a:lnTo>
                <a:lnTo>
                  <a:pt x="33450" y="12752"/>
                </a:lnTo>
                <a:lnTo>
                  <a:pt x="34429" y="15631"/>
                </a:lnTo>
                <a:lnTo>
                  <a:pt x="34429" y="20876"/>
                </a:lnTo>
                <a:lnTo>
                  <a:pt x="33756" y="23825"/>
                </a:lnTo>
                <a:lnTo>
                  <a:pt x="32640" y="26543"/>
                </a:lnTo>
                <a:lnTo>
                  <a:pt x="34062" y="36601"/>
                </a:lnTo>
                <a:lnTo>
                  <a:pt x="37986" y="33667"/>
                </a:lnTo>
                <a:lnTo>
                  <a:pt x="41173" y="29959"/>
                </a:lnTo>
                <a:lnTo>
                  <a:pt x="43091" y="25146"/>
                </a:lnTo>
                <a:lnTo>
                  <a:pt x="43585" y="22378"/>
                </a:lnTo>
                <a:lnTo>
                  <a:pt x="43585" y="19253"/>
                </a:lnTo>
                <a:lnTo>
                  <a:pt x="43314" y="15556"/>
                </a:lnTo>
                <a:lnTo>
                  <a:pt x="42235" y="12078"/>
                </a:lnTo>
                <a:lnTo>
                  <a:pt x="39923" y="9029"/>
                </a:lnTo>
                <a:lnTo>
                  <a:pt x="47415" y="9029"/>
                </a:lnTo>
                <a:lnTo>
                  <a:pt x="48834" y="8089"/>
                </a:lnTo>
                <a:lnTo>
                  <a:pt x="49383" y="5066"/>
                </a:lnTo>
                <a:lnTo>
                  <a:pt x="49383" y="3708"/>
                </a:lnTo>
                <a:lnTo>
                  <a:pt x="47415" y="1041"/>
                </a:lnTo>
                <a:lnTo>
                  <a:pt x="31636" y="1041"/>
                </a:lnTo>
                <a:lnTo>
                  <a:pt x="29152" y="468"/>
                </a:lnTo>
                <a:lnTo>
                  <a:pt x="26412" y="86"/>
                </a:lnTo>
                <a:lnTo>
                  <a:pt x="20401" y="0"/>
                </a:lnTo>
                <a:lnTo>
                  <a:pt x="17697" y="468"/>
                </a:lnTo>
                <a:lnTo>
                  <a:pt x="12715" y="2261"/>
                </a:lnTo>
                <a:lnTo>
                  <a:pt x="8801" y="5245"/>
                </a:lnTo>
                <a:lnTo>
                  <a:pt x="5629" y="8989"/>
                </a:lnTo>
                <a:lnTo>
                  <a:pt x="3620" y="13882"/>
                </a:lnTo>
                <a:lnTo>
                  <a:pt x="3120" y="16650"/>
                </a:lnTo>
                <a:lnTo>
                  <a:pt x="3120" y="19735"/>
                </a:lnTo>
                <a:close/>
              </a:path>
              <a:path w="48793" h="80186">
                <a:moveTo>
                  <a:pt x="13207" y="26046"/>
                </a:moveTo>
                <a:lnTo>
                  <a:pt x="15372" y="37350"/>
                </a:lnTo>
                <a:lnTo>
                  <a:pt x="19202" y="38516"/>
                </a:lnTo>
                <a:lnTo>
                  <a:pt x="23352" y="38797"/>
                </a:lnTo>
                <a:lnTo>
                  <a:pt x="26362" y="38797"/>
                </a:lnTo>
                <a:lnTo>
                  <a:pt x="29102" y="38365"/>
                </a:lnTo>
                <a:lnTo>
                  <a:pt x="34062" y="36601"/>
                </a:lnTo>
                <a:lnTo>
                  <a:pt x="32640" y="26543"/>
                </a:lnTo>
                <a:lnTo>
                  <a:pt x="29667" y="29617"/>
                </a:lnTo>
                <a:lnTo>
                  <a:pt x="26890" y="30848"/>
                </a:lnTo>
                <a:lnTo>
                  <a:pt x="23352" y="31165"/>
                </a:lnTo>
                <a:lnTo>
                  <a:pt x="19838" y="31165"/>
                </a:lnTo>
                <a:lnTo>
                  <a:pt x="17095" y="30151"/>
                </a:lnTo>
                <a:lnTo>
                  <a:pt x="13207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3426260" y="2598000"/>
            <a:ext cx="18835" cy="30888"/>
          </a:xfrm>
          <a:custGeom>
            <a:avLst/>
            <a:gdLst/>
            <a:ahLst/>
            <a:cxnLst/>
            <a:rect l="l" t="t" r="r" b="b"/>
            <a:pathLst>
              <a:path w="18835" h="30888">
                <a:moveTo>
                  <a:pt x="18835" y="4864"/>
                </a:moveTo>
                <a:lnTo>
                  <a:pt x="18727" y="2934"/>
                </a:lnTo>
                <a:lnTo>
                  <a:pt x="16523" y="306"/>
                </a:lnTo>
                <a:lnTo>
                  <a:pt x="13327" y="0"/>
                </a:lnTo>
                <a:lnTo>
                  <a:pt x="10782" y="176"/>
                </a:lnTo>
                <a:lnTo>
                  <a:pt x="8027" y="2286"/>
                </a:lnTo>
                <a:lnTo>
                  <a:pt x="7711" y="4864"/>
                </a:lnTo>
                <a:lnTo>
                  <a:pt x="7711" y="12560"/>
                </a:lnTo>
                <a:lnTo>
                  <a:pt x="0" y="29109"/>
                </a:lnTo>
                <a:lnTo>
                  <a:pt x="1518" y="30888"/>
                </a:lnTo>
                <a:lnTo>
                  <a:pt x="4554" y="30824"/>
                </a:lnTo>
                <a:lnTo>
                  <a:pt x="7415" y="29235"/>
                </a:lnTo>
                <a:lnTo>
                  <a:pt x="15360" y="16841"/>
                </a:lnTo>
                <a:lnTo>
                  <a:pt x="17012" y="13982"/>
                </a:lnTo>
                <a:lnTo>
                  <a:pt x="18075" y="11239"/>
                </a:lnTo>
                <a:lnTo>
                  <a:pt x="18662" y="8305"/>
                </a:lnTo>
                <a:lnTo>
                  <a:pt x="18835" y="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3485116" y="2553185"/>
            <a:ext cx="41145" cy="59424"/>
          </a:xfrm>
          <a:custGeom>
            <a:avLst/>
            <a:gdLst/>
            <a:ahLst/>
            <a:cxnLst/>
            <a:rect l="l" t="t" r="r" b="b"/>
            <a:pathLst>
              <a:path w="41145" h="59424">
                <a:moveTo>
                  <a:pt x="0" y="25044"/>
                </a:moveTo>
                <a:lnTo>
                  <a:pt x="0" y="35063"/>
                </a:lnTo>
                <a:lnTo>
                  <a:pt x="500" y="39217"/>
                </a:lnTo>
                <a:lnTo>
                  <a:pt x="1530" y="42800"/>
                </a:lnTo>
                <a:lnTo>
                  <a:pt x="2556" y="46381"/>
                </a:lnTo>
                <a:lnTo>
                  <a:pt x="4036" y="49416"/>
                </a:lnTo>
                <a:lnTo>
                  <a:pt x="5998" y="51879"/>
                </a:lnTo>
                <a:lnTo>
                  <a:pt x="10364" y="56210"/>
                </a:lnTo>
                <a:lnTo>
                  <a:pt x="13266" y="57505"/>
                </a:lnTo>
                <a:lnTo>
                  <a:pt x="16168" y="58788"/>
                </a:lnTo>
                <a:lnTo>
                  <a:pt x="19484" y="59424"/>
                </a:lnTo>
                <a:lnTo>
                  <a:pt x="23238" y="59424"/>
                </a:lnTo>
                <a:lnTo>
                  <a:pt x="26813" y="59259"/>
                </a:lnTo>
                <a:lnTo>
                  <a:pt x="30208" y="58521"/>
                </a:lnTo>
                <a:lnTo>
                  <a:pt x="33239" y="57466"/>
                </a:lnTo>
                <a:lnTo>
                  <a:pt x="35993" y="56224"/>
                </a:lnTo>
                <a:lnTo>
                  <a:pt x="39124" y="54114"/>
                </a:lnTo>
                <a:lnTo>
                  <a:pt x="40975" y="51245"/>
                </a:lnTo>
                <a:lnTo>
                  <a:pt x="41145" y="48538"/>
                </a:lnTo>
                <a:lnTo>
                  <a:pt x="41120" y="47054"/>
                </a:lnTo>
                <a:lnTo>
                  <a:pt x="40276" y="44207"/>
                </a:lnTo>
                <a:lnTo>
                  <a:pt x="37645" y="45021"/>
                </a:lnTo>
                <a:lnTo>
                  <a:pt x="34574" y="47372"/>
                </a:lnTo>
                <a:lnTo>
                  <a:pt x="31907" y="49020"/>
                </a:lnTo>
                <a:lnTo>
                  <a:pt x="28591" y="50457"/>
                </a:lnTo>
                <a:lnTo>
                  <a:pt x="24455" y="50839"/>
                </a:lnTo>
                <a:lnTo>
                  <a:pt x="20073" y="50392"/>
                </a:lnTo>
                <a:lnTo>
                  <a:pt x="16484" y="48679"/>
                </a:lnTo>
                <a:lnTo>
                  <a:pt x="13731" y="45608"/>
                </a:lnTo>
                <a:lnTo>
                  <a:pt x="11553" y="41630"/>
                </a:lnTo>
                <a:lnTo>
                  <a:pt x="10915" y="39016"/>
                </a:lnTo>
                <a:lnTo>
                  <a:pt x="10293" y="36385"/>
                </a:lnTo>
                <a:lnTo>
                  <a:pt x="9961" y="33324"/>
                </a:lnTo>
                <a:lnTo>
                  <a:pt x="9961" y="22859"/>
                </a:lnTo>
                <a:lnTo>
                  <a:pt x="11186" y="17538"/>
                </a:lnTo>
                <a:lnTo>
                  <a:pt x="13644" y="13870"/>
                </a:lnTo>
                <a:lnTo>
                  <a:pt x="16092" y="10187"/>
                </a:lnTo>
                <a:lnTo>
                  <a:pt x="19616" y="8359"/>
                </a:lnTo>
                <a:lnTo>
                  <a:pt x="26460" y="8359"/>
                </a:lnTo>
                <a:lnTo>
                  <a:pt x="30045" y="9348"/>
                </a:lnTo>
                <a:lnTo>
                  <a:pt x="33092" y="10745"/>
                </a:lnTo>
                <a:lnTo>
                  <a:pt x="36360" y="13082"/>
                </a:lnTo>
                <a:lnTo>
                  <a:pt x="39615" y="14745"/>
                </a:lnTo>
                <a:lnTo>
                  <a:pt x="40914" y="12091"/>
                </a:lnTo>
                <a:lnTo>
                  <a:pt x="40864" y="8726"/>
                </a:lnTo>
                <a:lnTo>
                  <a:pt x="39701" y="5777"/>
                </a:lnTo>
                <a:lnTo>
                  <a:pt x="36997" y="3545"/>
                </a:lnTo>
                <a:lnTo>
                  <a:pt x="33498" y="1742"/>
                </a:lnTo>
                <a:lnTo>
                  <a:pt x="30744" y="802"/>
                </a:lnTo>
                <a:lnTo>
                  <a:pt x="27623" y="154"/>
                </a:lnTo>
                <a:lnTo>
                  <a:pt x="24343" y="0"/>
                </a:lnTo>
                <a:lnTo>
                  <a:pt x="20901" y="0"/>
                </a:lnTo>
                <a:lnTo>
                  <a:pt x="17698" y="596"/>
                </a:lnTo>
                <a:lnTo>
                  <a:pt x="14745" y="1767"/>
                </a:lnTo>
                <a:lnTo>
                  <a:pt x="11798" y="2959"/>
                </a:lnTo>
                <a:lnTo>
                  <a:pt x="9227" y="4776"/>
                </a:lnTo>
                <a:lnTo>
                  <a:pt x="4846" y="9665"/>
                </a:lnTo>
                <a:lnTo>
                  <a:pt x="3133" y="12815"/>
                </a:lnTo>
                <a:lnTo>
                  <a:pt x="1871" y="16624"/>
                </a:lnTo>
                <a:lnTo>
                  <a:pt x="609" y="20462"/>
                </a:lnTo>
                <a:lnTo>
                  <a:pt x="0" y="25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3535290" y="2553116"/>
            <a:ext cx="52174" cy="59496"/>
          </a:xfrm>
          <a:custGeom>
            <a:avLst/>
            <a:gdLst/>
            <a:ahLst/>
            <a:cxnLst/>
            <a:rect l="l" t="t" r="r" b="b"/>
            <a:pathLst>
              <a:path w="52174" h="59496">
                <a:moveTo>
                  <a:pt x="521" y="38922"/>
                </a:moveTo>
                <a:lnTo>
                  <a:pt x="1562" y="42529"/>
                </a:lnTo>
                <a:lnTo>
                  <a:pt x="2602" y="46137"/>
                </a:lnTo>
                <a:lnTo>
                  <a:pt x="4197" y="49212"/>
                </a:lnTo>
                <a:lnTo>
                  <a:pt x="8441" y="54265"/>
                </a:lnTo>
                <a:lnTo>
                  <a:pt x="11098" y="56184"/>
                </a:lnTo>
                <a:lnTo>
                  <a:pt x="10709" y="37973"/>
                </a:lnTo>
                <a:lnTo>
                  <a:pt x="10166" y="35369"/>
                </a:lnTo>
                <a:lnTo>
                  <a:pt x="9899" y="32576"/>
                </a:lnTo>
                <a:lnTo>
                  <a:pt x="9899" y="26517"/>
                </a:lnTo>
                <a:lnTo>
                  <a:pt x="10231" y="23674"/>
                </a:lnTo>
                <a:lnTo>
                  <a:pt x="10878" y="21066"/>
                </a:lnTo>
                <a:lnTo>
                  <a:pt x="11512" y="18464"/>
                </a:lnTo>
                <a:lnTo>
                  <a:pt x="12495" y="16203"/>
                </a:lnTo>
                <a:lnTo>
                  <a:pt x="15148" y="12395"/>
                </a:lnTo>
                <a:lnTo>
                  <a:pt x="18896" y="9878"/>
                </a:lnTo>
                <a:lnTo>
                  <a:pt x="23385" y="8319"/>
                </a:lnTo>
                <a:lnTo>
                  <a:pt x="29311" y="8319"/>
                </a:lnTo>
                <a:lnTo>
                  <a:pt x="31882" y="8888"/>
                </a:lnTo>
                <a:lnTo>
                  <a:pt x="36018" y="11163"/>
                </a:lnTo>
                <a:lnTo>
                  <a:pt x="38869" y="14691"/>
                </a:lnTo>
                <a:lnTo>
                  <a:pt x="40949" y="18947"/>
                </a:lnTo>
                <a:lnTo>
                  <a:pt x="41475" y="21549"/>
                </a:lnTo>
                <a:lnTo>
                  <a:pt x="42001" y="24155"/>
                </a:lnTo>
                <a:lnTo>
                  <a:pt x="42256" y="26924"/>
                </a:lnTo>
                <a:lnTo>
                  <a:pt x="42256" y="32969"/>
                </a:lnTo>
                <a:lnTo>
                  <a:pt x="41954" y="35838"/>
                </a:lnTo>
                <a:lnTo>
                  <a:pt x="41316" y="38455"/>
                </a:lnTo>
                <a:lnTo>
                  <a:pt x="40694" y="41057"/>
                </a:lnTo>
                <a:lnTo>
                  <a:pt x="39725" y="43308"/>
                </a:lnTo>
                <a:lnTo>
                  <a:pt x="37068" y="47066"/>
                </a:lnTo>
                <a:lnTo>
                  <a:pt x="33310" y="49579"/>
                </a:lnTo>
                <a:lnTo>
                  <a:pt x="28795" y="51141"/>
                </a:lnTo>
                <a:lnTo>
                  <a:pt x="29912" y="59496"/>
                </a:lnTo>
                <a:lnTo>
                  <a:pt x="33789" y="58737"/>
                </a:lnTo>
                <a:lnTo>
                  <a:pt x="37129" y="57240"/>
                </a:lnTo>
                <a:lnTo>
                  <a:pt x="40471" y="55739"/>
                </a:lnTo>
                <a:lnTo>
                  <a:pt x="43249" y="53643"/>
                </a:lnTo>
                <a:lnTo>
                  <a:pt x="45478" y="50951"/>
                </a:lnTo>
                <a:lnTo>
                  <a:pt x="47696" y="48272"/>
                </a:lnTo>
                <a:lnTo>
                  <a:pt x="49369" y="45072"/>
                </a:lnTo>
                <a:lnTo>
                  <a:pt x="50482" y="41363"/>
                </a:lnTo>
                <a:lnTo>
                  <a:pt x="51608" y="37655"/>
                </a:lnTo>
                <a:lnTo>
                  <a:pt x="52174" y="33591"/>
                </a:lnTo>
                <a:lnTo>
                  <a:pt x="52174" y="24649"/>
                </a:lnTo>
                <a:lnTo>
                  <a:pt x="51645" y="20584"/>
                </a:lnTo>
                <a:lnTo>
                  <a:pt x="50580" y="16967"/>
                </a:lnTo>
                <a:lnTo>
                  <a:pt x="49517" y="13359"/>
                </a:lnTo>
                <a:lnTo>
                  <a:pt x="47912" y="10299"/>
                </a:lnTo>
                <a:lnTo>
                  <a:pt x="43667" y="5245"/>
                </a:lnTo>
                <a:lnTo>
                  <a:pt x="41000" y="3315"/>
                </a:lnTo>
                <a:lnTo>
                  <a:pt x="37828" y="1993"/>
                </a:lnTo>
                <a:lnTo>
                  <a:pt x="34631" y="673"/>
                </a:lnTo>
                <a:lnTo>
                  <a:pt x="30887" y="0"/>
                </a:lnTo>
                <a:lnTo>
                  <a:pt x="22150" y="0"/>
                </a:lnTo>
                <a:lnTo>
                  <a:pt x="18270" y="749"/>
                </a:lnTo>
                <a:lnTo>
                  <a:pt x="14954" y="2235"/>
                </a:lnTo>
                <a:lnTo>
                  <a:pt x="11624" y="3718"/>
                </a:lnTo>
                <a:lnTo>
                  <a:pt x="8859" y="5802"/>
                </a:lnTo>
                <a:lnTo>
                  <a:pt x="6630" y="8481"/>
                </a:lnTo>
                <a:lnTo>
                  <a:pt x="4406" y="11174"/>
                </a:lnTo>
                <a:lnTo>
                  <a:pt x="2739" y="14375"/>
                </a:lnTo>
                <a:lnTo>
                  <a:pt x="1648" y="18082"/>
                </a:lnTo>
                <a:lnTo>
                  <a:pt x="551" y="21794"/>
                </a:lnTo>
                <a:lnTo>
                  <a:pt x="0" y="25854"/>
                </a:lnTo>
                <a:lnTo>
                  <a:pt x="0" y="34847"/>
                </a:lnTo>
                <a:lnTo>
                  <a:pt x="521" y="38922"/>
                </a:lnTo>
                <a:close/>
              </a:path>
              <a:path w="52174" h="59496">
                <a:moveTo>
                  <a:pt x="13337" y="44791"/>
                </a:moveTo>
                <a:lnTo>
                  <a:pt x="11231" y="40575"/>
                </a:lnTo>
                <a:lnTo>
                  <a:pt x="10709" y="37973"/>
                </a:lnTo>
                <a:lnTo>
                  <a:pt x="11098" y="56184"/>
                </a:lnTo>
                <a:lnTo>
                  <a:pt x="14291" y="57517"/>
                </a:lnTo>
                <a:lnTo>
                  <a:pt x="17473" y="58837"/>
                </a:lnTo>
                <a:lnTo>
                  <a:pt x="21207" y="59496"/>
                </a:lnTo>
                <a:lnTo>
                  <a:pt x="29912" y="59496"/>
                </a:lnTo>
                <a:lnTo>
                  <a:pt x="28795" y="51141"/>
                </a:lnTo>
                <a:lnTo>
                  <a:pt x="22910" y="51141"/>
                </a:lnTo>
                <a:lnTo>
                  <a:pt x="20340" y="50568"/>
                </a:lnTo>
                <a:lnTo>
                  <a:pt x="16203" y="48282"/>
                </a:lnTo>
                <a:lnTo>
                  <a:pt x="13337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3601352" y="2553116"/>
            <a:ext cx="44932" cy="58708"/>
          </a:xfrm>
          <a:custGeom>
            <a:avLst/>
            <a:gdLst/>
            <a:ahLst/>
            <a:cxnLst/>
            <a:rect l="l" t="t" r="r" b="b"/>
            <a:pathLst>
              <a:path w="44932" h="58708">
                <a:moveTo>
                  <a:pt x="8643" y="2713"/>
                </a:moveTo>
                <a:lnTo>
                  <a:pt x="8572" y="2120"/>
                </a:lnTo>
                <a:lnTo>
                  <a:pt x="5915" y="885"/>
                </a:lnTo>
                <a:lnTo>
                  <a:pt x="2758" y="885"/>
                </a:lnTo>
                <a:lnTo>
                  <a:pt x="0" y="2713"/>
                </a:lnTo>
                <a:lnTo>
                  <a:pt x="0" y="56855"/>
                </a:lnTo>
                <a:lnTo>
                  <a:pt x="958" y="58226"/>
                </a:lnTo>
                <a:lnTo>
                  <a:pt x="3834" y="58708"/>
                </a:lnTo>
                <a:lnTo>
                  <a:pt x="6512" y="58684"/>
                </a:lnTo>
                <a:lnTo>
                  <a:pt x="9561" y="56855"/>
                </a:lnTo>
                <a:lnTo>
                  <a:pt x="9561" y="19022"/>
                </a:lnTo>
                <a:lnTo>
                  <a:pt x="12193" y="15605"/>
                </a:lnTo>
                <a:lnTo>
                  <a:pt x="14702" y="13028"/>
                </a:lnTo>
                <a:lnTo>
                  <a:pt x="17111" y="11249"/>
                </a:lnTo>
                <a:lnTo>
                  <a:pt x="21899" y="8608"/>
                </a:lnTo>
                <a:lnTo>
                  <a:pt x="26148" y="8608"/>
                </a:lnTo>
                <a:lnTo>
                  <a:pt x="29193" y="9687"/>
                </a:lnTo>
                <a:lnTo>
                  <a:pt x="31748" y="11465"/>
                </a:lnTo>
                <a:lnTo>
                  <a:pt x="33527" y="14183"/>
                </a:lnTo>
                <a:lnTo>
                  <a:pt x="34664" y="17689"/>
                </a:lnTo>
                <a:lnTo>
                  <a:pt x="35374" y="22071"/>
                </a:lnTo>
                <a:lnTo>
                  <a:pt x="35374" y="56855"/>
                </a:lnTo>
                <a:lnTo>
                  <a:pt x="36353" y="58226"/>
                </a:lnTo>
                <a:lnTo>
                  <a:pt x="39204" y="58708"/>
                </a:lnTo>
                <a:lnTo>
                  <a:pt x="41871" y="58684"/>
                </a:lnTo>
                <a:lnTo>
                  <a:pt x="44932" y="56855"/>
                </a:lnTo>
                <a:lnTo>
                  <a:pt x="44932" y="19987"/>
                </a:lnTo>
                <a:lnTo>
                  <a:pt x="44615" y="16686"/>
                </a:lnTo>
                <a:lnTo>
                  <a:pt x="43978" y="13928"/>
                </a:lnTo>
                <a:lnTo>
                  <a:pt x="43329" y="11184"/>
                </a:lnTo>
                <a:lnTo>
                  <a:pt x="40806" y="6753"/>
                </a:lnTo>
                <a:lnTo>
                  <a:pt x="37429" y="3070"/>
                </a:lnTo>
                <a:lnTo>
                  <a:pt x="32670" y="619"/>
                </a:lnTo>
                <a:lnTo>
                  <a:pt x="29743" y="0"/>
                </a:lnTo>
                <a:lnTo>
                  <a:pt x="23281" y="0"/>
                </a:lnTo>
                <a:lnTo>
                  <a:pt x="20344" y="798"/>
                </a:lnTo>
                <a:lnTo>
                  <a:pt x="17418" y="2386"/>
                </a:lnTo>
                <a:lnTo>
                  <a:pt x="14508" y="3973"/>
                </a:lnTo>
                <a:lnTo>
                  <a:pt x="11567" y="6461"/>
                </a:lnTo>
                <a:lnTo>
                  <a:pt x="8643" y="9878"/>
                </a:lnTo>
                <a:lnTo>
                  <a:pt x="8643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3659593" y="2553126"/>
            <a:ext cx="36936" cy="59486"/>
          </a:xfrm>
          <a:custGeom>
            <a:avLst/>
            <a:gdLst/>
            <a:ahLst/>
            <a:cxnLst/>
            <a:rect l="l" t="t" r="r" b="b"/>
            <a:pathLst>
              <a:path w="36936" h="59486">
                <a:moveTo>
                  <a:pt x="490" y="54126"/>
                </a:moveTo>
                <a:lnTo>
                  <a:pt x="3258" y="56452"/>
                </a:lnTo>
                <a:lnTo>
                  <a:pt x="6645" y="57899"/>
                </a:lnTo>
                <a:lnTo>
                  <a:pt x="9486" y="58738"/>
                </a:lnTo>
                <a:lnTo>
                  <a:pt x="12852" y="59331"/>
                </a:lnTo>
                <a:lnTo>
                  <a:pt x="16478" y="59486"/>
                </a:lnTo>
                <a:lnTo>
                  <a:pt x="19486" y="59486"/>
                </a:lnTo>
                <a:lnTo>
                  <a:pt x="22251" y="59105"/>
                </a:lnTo>
                <a:lnTo>
                  <a:pt x="24761" y="58342"/>
                </a:lnTo>
                <a:lnTo>
                  <a:pt x="29437" y="56462"/>
                </a:lnTo>
                <a:lnTo>
                  <a:pt x="33069" y="53492"/>
                </a:lnTo>
                <a:lnTo>
                  <a:pt x="35457" y="49504"/>
                </a:lnTo>
                <a:lnTo>
                  <a:pt x="36936" y="44881"/>
                </a:lnTo>
                <a:lnTo>
                  <a:pt x="36936" y="42099"/>
                </a:lnTo>
                <a:lnTo>
                  <a:pt x="36558" y="37768"/>
                </a:lnTo>
                <a:lnTo>
                  <a:pt x="35053" y="34417"/>
                </a:lnTo>
                <a:lnTo>
                  <a:pt x="31589" y="30557"/>
                </a:lnTo>
                <a:lnTo>
                  <a:pt x="28555" y="28689"/>
                </a:lnTo>
                <a:lnTo>
                  <a:pt x="25337" y="27086"/>
                </a:lnTo>
                <a:lnTo>
                  <a:pt x="22043" y="25730"/>
                </a:lnTo>
                <a:lnTo>
                  <a:pt x="18850" y="24423"/>
                </a:lnTo>
                <a:lnTo>
                  <a:pt x="15850" y="23061"/>
                </a:lnTo>
                <a:lnTo>
                  <a:pt x="12373" y="20524"/>
                </a:lnTo>
                <a:lnTo>
                  <a:pt x="10444" y="17082"/>
                </a:lnTo>
                <a:lnTo>
                  <a:pt x="10652" y="13346"/>
                </a:lnTo>
                <a:lnTo>
                  <a:pt x="12852" y="9893"/>
                </a:lnTo>
                <a:lnTo>
                  <a:pt x="15887" y="8266"/>
                </a:lnTo>
                <a:lnTo>
                  <a:pt x="18554" y="7697"/>
                </a:lnTo>
                <a:lnTo>
                  <a:pt x="21996" y="7697"/>
                </a:lnTo>
                <a:lnTo>
                  <a:pt x="25016" y="8366"/>
                </a:lnTo>
                <a:lnTo>
                  <a:pt x="27663" y="9271"/>
                </a:lnTo>
                <a:lnTo>
                  <a:pt x="30586" y="10742"/>
                </a:lnTo>
                <a:lnTo>
                  <a:pt x="33757" y="11264"/>
                </a:lnTo>
                <a:lnTo>
                  <a:pt x="34268" y="8622"/>
                </a:lnTo>
                <a:lnTo>
                  <a:pt x="34074" y="5497"/>
                </a:lnTo>
                <a:lnTo>
                  <a:pt x="31907" y="2854"/>
                </a:lnTo>
                <a:lnTo>
                  <a:pt x="29362" y="1612"/>
                </a:lnTo>
                <a:lnTo>
                  <a:pt x="25862" y="594"/>
                </a:lnTo>
                <a:lnTo>
                  <a:pt x="23083" y="111"/>
                </a:lnTo>
                <a:lnTo>
                  <a:pt x="17136" y="0"/>
                </a:lnTo>
                <a:lnTo>
                  <a:pt x="14357" y="443"/>
                </a:lnTo>
                <a:lnTo>
                  <a:pt x="9608" y="2197"/>
                </a:lnTo>
                <a:lnTo>
                  <a:pt x="6049" y="4838"/>
                </a:lnTo>
                <a:lnTo>
                  <a:pt x="3268" y="7999"/>
                </a:lnTo>
                <a:lnTo>
                  <a:pt x="1677" y="11898"/>
                </a:lnTo>
                <a:lnTo>
                  <a:pt x="1285" y="16052"/>
                </a:lnTo>
                <a:lnTo>
                  <a:pt x="1656" y="20534"/>
                </a:lnTo>
                <a:lnTo>
                  <a:pt x="3172" y="23976"/>
                </a:lnTo>
                <a:lnTo>
                  <a:pt x="5397" y="26709"/>
                </a:lnTo>
                <a:lnTo>
                  <a:pt x="8042" y="29005"/>
                </a:lnTo>
                <a:lnTo>
                  <a:pt x="11174" y="30720"/>
                </a:lnTo>
                <a:lnTo>
                  <a:pt x="14408" y="32180"/>
                </a:lnTo>
                <a:lnTo>
                  <a:pt x="17647" y="33512"/>
                </a:lnTo>
                <a:lnTo>
                  <a:pt x="20746" y="34758"/>
                </a:lnTo>
                <a:lnTo>
                  <a:pt x="24602" y="37070"/>
                </a:lnTo>
                <a:lnTo>
                  <a:pt x="27108" y="40079"/>
                </a:lnTo>
                <a:lnTo>
                  <a:pt x="27490" y="42887"/>
                </a:lnTo>
                <a:lnTo>
                  <a:pt x="27219" y="45655"/>
                </a:lnTo>
                <a:lnTo>
                  <a:pt x="25449" y="48715"/>
                </a:lnTo>
                <a:lnTo>
                  <a:pt x="22374" y="50645"/>
                </a:lnTo>
                <a:lnTo>
                  <a:pt x="19743" y="51358"/>
                </a:lnTo>
                <a:lnTo>
                  <a:pt x="16647" y="51549"/>
                </a:lnTo>
                <a:lnTo>
                  <a:pt x="12567" y="51282"/>
                </a:lnTo>
                <a:lnTo>
                  <a:pt x="9241" y="50203"/>
                </a:lnTo>
                <a:lnTo>
                  <a:pt x="6598" y="48957"/>
                </a:lnTo>
                <a:lnTo>
                  <a:pt x="3525" y="47179"/>
                </a:lnTo>
                <a:lnTo>
                  <a:pt x="309" y="47599"/>
                </a:lnTo>
                <a:lnTo>
                  <a:pt x="0" y="50468"/>
                </a:lnTo>
                <a:lnTo>
                  <a:pt x="490" y="54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3703333" y="2539469"/>
            <a:ext cx="34074" cy="73026"/>
          </a:xfrm>
          <a:custGeom>
            <a:avLst/>
            <a:gdLst/>
            <a:ahLst/>
            <a:cxnLst/>
            <a:rect l="l" t="t" r="r" b="b"/>
            <a:pathLst>
              <a:path w="34074" h="73026">
                <a:moveTo>
                  <a:pt x="12265" y="50"/>
                </a:moveTo>
                <a:lnTo>
                  <a:pt x="9216" y="1929"/>
                </a:lnTo>
                <a:lnTo>
                  <a:pt x="9216" y="14806"/>
                </a:lnTo>
                <a:lnTo>
                  <a:pt x="1371" y="14871"/>
                </a:lnTo>
                <a:lnTo>
                  <a:pt x="50" y="17550"/>
                </a:lnTo>
                <a:lnTo>
                  <a:pt x="0" y="20397"/>
                </a:lnTo>
                <a:lnTo>
                  <a:pt x="1908" y="23036"/>
                </a:lnTo>
                <a:lnTo>
                  <a:pt x="9216" y="23036"/>
                </a:lnTo>
                <a:lnTo>
                  <a:pt x="9216" y="57809"/>
                </a:lnTo>
                <a:lnTo>
                  <a:pt x="9486" y="60515"/>
                </a:lnTo>
                <a:lnTo>
                  <a:pt x="10048" y="62826"/>
                </a:lnTo>
                <a:lnTo>
                  <a:pt x="11506" y="67042"/>
                </a:lnTo>
                <a:lnTo>
                  <a:pt x="13978" y="70041"/>
                </a:lnTo>
                <a:lnTo>
                  <a:pt x="17503" y="71920"/>
                </a:lnTo>
                <a:lnTo>
                  <a:pt x="21751" y="73026"/>
                </a:lnTo>
                <a:lnTo>
                  <a:pt x="25347" y="73026"/>
                </a:lnTo>
                <a:lnTo>
                  <a:pt x="28016" y="72720"/>
                </a:lnTo>
                <a:lnTo>
                  <a:pt x="31148" y="71982"/>
                </a:lnTo>
                <a:lnTo>
                  <a:pt x="33840" y="69303"/>
                </a:lnTo>
                <a:lnTo>
                  <a:pt x="34074" y="66535"/>
                </a:lnTo>
                <a:lnTo>
                  <a:pt x="34074" y="65797"/>
                </a:lnTo>
                <a:lnTo>
                  <a:pt x="31709" y="63129"/>
                </a:lnTo>
                <a:lnTo>
                  <a:pt x="29152" y="64098"/>
                </a:lnTo>
                <a:lnTo>
                  <a:pt x="26081" y="64555"/>
                </a:lnTo>
                <a:lnTo>
                  <a:pt x="23338" y="64555"/>
                </a:lnTo>
                <a:lnTo>
                  <a:pt x="21431" y="63601"/>
                </a:lnTo>
                <a:lnTo>
                  <a:pt x="19300" y="59791"/>
                </a:lnTo>
                <a:lnTo>
                  <a:pt x="18778" y="56959"/>
                </a:lnTo>
                <a:lnTo>
                  <a:pt x="18778" y="23036"/>
                </a:lnTo>
                <a:lnTo>
                  <a:pt x="32753" y="23036"/>
                </a:lnTo>
                <a:lnTo>
                  <a:pt x="34074" y="20397"/>
                </a:lnTo>
                <a:lnTo>
                  <a:pt x="34038" y="17550"/>
                </a:lnTo>
                <a:lnTo>
                  <a:pt x="32166" y="14806"/>
                </a:lnTo>
                <a:lnTo>
                  <a:pt x="18778" y="14806"/>
                </a:lnTo>
                <a:lnTo>
                  <a:pt x="18778" y="1929"/>
                </a:lnTo>
                <a:lnTo>
                  <a:pt x="17795" y="521"/>
                </a:lnTo>
                <a:lnTo>
                  <a:pt x="14932" y="0"/>
                </a:lnTo>
                <a:lnTo>
                  <a:pt x="1226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3750066" y="2553124"/>
            <a:ext cx="30455" cy="58712"/>
          </a:xfrm>
          <a:custGeom>
            <a:avLst/>
            <a:gdLst/>
            <a:ahLst/>
            <a:cxnLst/>
            <a:rect l="l" t="t" r="r" b="b"/>
            <a:pathLst>
              <a:path w="30455" h="58712">
                <a:moveTo>
                  <a:pt x="0" y="2717"/>
                </a:moveTo>
                <a:lnTo>
                  <a:pt x="0" y="56843"/>
                </a:lnTo>
                <a:lnTo>
                  <a:pt x="957" y="58225"/>
                </a:lnTo>
                <a:lnTo>
                  <a:pt x="3818" y="58712"/>
                </a:lnTo>
                <a:lnTo>
                  <a:pt x="6501" y="58672"/>
                </a:lnTo>
                <a:lnTo>
                  <a:pt x="9561" y="56843"/>
                </a:lnTo>
                <a:lnTo>
                  <a:pt x="9561" y="21231"/>
                </a:lnTo>
                <a:lnTo>
                  <a:pt x="10908" y="19036"/>
                </a:lnTo>
                <a:lnTo>
                  <a:pt x="13268" y="15631"/>
                </a:lnTo>
                <a:lnTo>
                  <a:pt x="15462" y="12887"/>
                </a:lnTo>
                <a:lnTo>
                  <a:pt x="18496" y="10386"/>
                </a:lnTo>
                <a:lnTo>
                  <a:pt x="21286" y="9385"/>
                </a:lnTo>
                <a:lnTo>
                  <a:pt x="24519" y="9625"/>
                </a:lnTo>
                <a:lnTo>
                  <a:pt x="27467" y="10500"/>
                </a:lnTo>
                <a:lnTo>
                  <a:pt x="30391" y="9093"/>
                </a:lnTo>
                <a:lnTo>
                  <a:pt x="30455" y="4064"/>
                </a:lnTo>
                <a:lnTo>
                  <a:pt x="29437" y="1356"/>
                </a:lnTo>
                <a:lnTo>
                  <a:pt x="26611" y="416"/>
                </a:lnTo>
                <a:lnTo>
                  <a:pt x="23392" y="0"/>
                </a:lnTo>
                <a:lnTo>
                  <a:pt x="20660" y="161"/>
                </a:lnTo>
                <a:lnTo>
                  <a:pt x="17344" y="1291"/>
                </a:lnTo>
                <a:lnTo>
                  <a:pt x="13917" y="3923"/>
                </a:lnTo>
                <a:lnTo>
                  <a:pt x="11396" y="6652"/>
                </a:lnTo>
                <a:lnTo>
                  <a:pt x="8629" y="10590"/>
                </a:lnTo>
                <a:lnTo>
                  <a:pt x="8571" y="2119"/>
                </a:lnTo>
                <a:lnTo>
                  <a:pt x="5904" y="873"/>
                </a:lnTo>
                <a:lnTo>
                  <a:pt x="2731" y="873"/>
                </a:lnTo>
                <a:lnTo>
                  <a:pt x="0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3791383" y="2553966"/>
            <a:ext cx="44989" cy="58647"/>
          </a:xfrm>
          <a:custGeom>
            <a:avLst/>
            <a:gdLst/>
            <a:ahLst/>
            <a:cxnLst/>
            <a:rect l="l" t="t" r="r" b="b"/>
            <a:pathLst>
              <a:path w="44989" h="58647">
                <a:moveTo>
                  <a:pt x="9618" y="1864"/>
                </a:moveTo>
                <a:lnTo>
                  <a:pt x="8604" y="457"/>
                </a:lnTo>
                <a:lnTo>
                  <a:pt x="5739" y="0"/>
                </a:lnTo>
                <a:lnTo>
                  <a:pt x="3106" y="35"/>
                </a:lnTo>
                <a:lnTo>
                  <a:pt x="0" y="1864"/>
                </a:lnTo>
                <a:lnTo>
                  <a:pt x="0" y="38646"/>
                </a:lnTo>
                <a:lnTo>
                  <a:pt x="327" y="41986"/>
                </a:lnTo>
                <a:lnTo>
                  <a:pt x="953" y="44715"/>
                </a:lnTo>
                <a:lnTo>
                  <a:pt x="1587" y="47472"/>
                </a:lnTo>
                <a:lnTo>
                  <a:pt x="4110" y="51940"/>
                </a:lnTo>
                <a:lnTo>
                  <a:pt x="7499" y="55652"/>
                </a:lnTo>
                <a:lnTo>
                  <a:pt x="12265" y="58050"/>
                </a:lnTo>
                <a:lnTo>
                  <a:pt x="15187" y="58647"/>
                </a:lnTo>
                <a:lnTo>
                  <a:pt x="21647" y="58647"/>
                </a:lnTo>
                <a:lnTo>
                  <a:pt x="24577" y="57858"/>
                </a:lnTo>
                <a:lnTo>
                  <a:pt x="27475" y="56300"/>
                </a:lnTo>
                <a:lnTo>
                  <a:pt x="30377" y="54738"/>
                </a:lnTo>
                <a:lnTo>
                  <a:pt x="33310" y="52246"/>
                </a:lnTo>
                <a:lnTo>
                  <a:pt x="36287" y="48855"/>
                </a:lnTo>
                <a:lnTo>
                  <a:pt x="36287" y="56005"/>
                </a:lnTo>
                <a:lnTo>
                  <a:pt x="36471" y="56808"/>
                </a:lnTo>
                <a:lnTo>
                  <a:pt x="39030" y="57834"/>
                </a:lnTo>
                <a:lnTo>
                  <a:pt x="42138" y="57834"/>
                </a:lnTo>
                <a:lnTo>
                  <a:pt x="44989" y="56005"/>
                </a:lnTo>
                <a:lnTo>
                  <a:pt x="44989" y="1864"/>
                </a:lnTo>
                <a:lnTo>
                  <a:pt x="43934" y="457"/>
                </a:lnTo>
                <a:lnTo>
                  <a:pt x="41112" y="0"/>
                </a:lnTo>
                <a:lnTo>
                  <a:pt x="38430" y="35"/>
                </a:lnTo>
                <a:lnTo>
                  <a:pt x="35369" y="1864"/>
                </a:lnTo>
                <a:lnTo>
                  <a:pt x="35369" y="39700"/>
                </a:lnTo>
                <a:lnTo>
                  <a:pt x="32688" y="43102"/>
                </a:lnTo>
                <a:lnTo>
                  <a:pt x="30167" y="45694"/>
                </a:lnTo>
                <a:lnTo>
                  <a:pt x="25420" y="49226"/>
                </a:lnTo>
                <a:lnTo>
                  <a:pt x="20646" y="50101"/>
                </a:lnTo>
                <a:lnTo>
                  <a:pt x="17169" y="49744"/>
                </a:lnTo>
                <a:lnTo>
                  <a:pt x="13229" y="47217"/>
                </a:lnTo>
                <a:lnTo>
                  <a:pt x="11416" y="44524"/>
                </a:lnTo>
                <a:lnTo>
                  <a:pt x="10292" y="40996"/>
                </a:lnTo>
                <a:lnTo>
                  <a:pt x="9618" y="36562"/>
                </a:lnTo>
                <a:lnTo>
                  <a:pt x="9618" y="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3850444" y="2553185"/>
            <a:ext cx="41159" cy="59424"/>
          </a:xfrm>
          <a:custGeom>
            <a:avLst/>
            <a:gdLst/>
            <a:ahLst/>
            <a:cxnLst/>
            <a:rect l="l" t="t" r="r" b="b"/>
            <a:pathLst>
              <a:path w="41159" h="59424">
                <a:moveTo>
                  <a:pt x="0" y="25044"/>
                </a:moveTo>
                <a:lnTo>
                  <a:pt x="0" y="35063"/>
                </a:lnTo>
                <a:lnTo>
                  <a:pt x="515" y="39217"/>
                </a:lnTo>
                <a:lnTo>
                  <a:pt x="1541" y="42800"/>
                </a:lnTo>
                <a:lnTo>
                  <a:pt x="2556" y="46381"/>
                </a:lnTo>
                <a:lnTo>
                  <a:pt x="4050" y="49416"/>
                </a:lnTo>
                <a:lnTo>
                  <a:pt x="5994" y="51879"/>
                </a:lnTo>
                <a:lnTo>
                  <a:pt x="10364" y="56210"/>
                </a:lnTo>
                <a:lnTo>
                  <a:pt x="13276" y="57505"/>
                </a:lnTo>
                <a:lnTo>
                  <a:pt x="16168" y="58788"/>
                </a:lnTo>
                <a:lnTo>
                  <a:pt x="19483" y="59424"/>
                </a:lnTo>
                <a:lnTo>
                  <a:pt x="23242" y="59424"/>
                </a:lnTo>
                <a:lnTo>
                  <a:pt x="26813" y="59259"/>
                </a:lnTo>
                <a:lnTo>
                  <a:pt x="30218" y="58521"/>
                </a:lnTo>
                <a:lnTo>
                  <a:pt x="33253" y="57466"/>
                </a:lnTo>
                <a:lnTo>
                  <a:pt x="35993" y="56224"/>
                </a:lnTo>
                <a:lnTo>
                  <a:pt x="39140" y="54114"/>
                </a:lnTo>
                <a:lnTo>
                  <a:pt x="40986" y="51245"/>
                </a:lnTo>
                <a:lnTo>
                  <a:pt x="41159" y="48538"/>
                </a:lnTo>
                <a:lnTo>
                  <a:pt x="41122" y="47054"/>
                </a:lnTo>
                <a:lnTo>
                  <a:pt x="40288" y="44207"/>
                </a:lnTo>
                <a:lnTo>
                  <a:pt x="37645" y="45021"/>
                </a:lnTo>
                <a:lnTo>
                  <a:pt x="34574" y="47372"/>
                </a:lnTo>
                <a:lnTo>
                  <a:pt x="31917" y="49020"/>
                </a:lnTo>
                <a:lnTo>
                  <a:pt x="28602" y="50457"/>
                </a:lnTo>
                <a:lnTo>
                  <a:pt x="24466" y="50839"/>
                </a:lnTo>
                <a:lnTo>
                  <a:pt x="20085" y="50392"/>
                </a:lnTo>
                <a:lnTo>
                  <a:pt x="16484" y="48679"/>
                </a:lnTo>
                <a:lnTo>
                  <a:pt x="13741" y="45608"/>
                </a:lnTo>
                <a:lnTo>
                  <a:pt x="11567" y="41630"/>
                </a:lnTo>
                <a:lnTo>
                  <a:pt x="10919" y="39016"/>
                </a:lnTo>
                <a:lnTo>
                  <a:pt x="10293" y="36385"/>
                </a:lnTo>
                <a:lnTo>
                  <a:pt x="9961" y="33324"/>
                </a:lnTo>
                <a:lnTo>
                  <a:pt x="9961" y="22859"/>
                </a:lnTo>
                <a:lnTo>
                  <a:pt x="11200" y="17538"/>
                </a:lnTo>
                <a:lnTo>
                  <a:pt x="13644" y="13870"/>
                </a:lnTo>
                <a:lnTo>
                  <a:pt x="16103" y="10187"/>
                </a:lnTo>
                <a:lnTo>
                  <a:pt x="19631" y="8359"/>
                </a:lnTo>
                <a:lnTo>
                  <a:pt x="26470" y="8359"/>
                </a:lnTo>
                <a:lnTo>
                  <a:pt x="30057" y="9348"/>
                </a:lnTo>
                <a:lnTo>
                  <a:pt x="33094" y="10745"/>
                </a:lnTo>
                <a:lnTo>
                  <a:pt x="36360" y="13082"/>
                </a:lnTo>
                <a:lnTo>
                  <a:pt x="39629" y="14745"/>
                </a:lnTo>
                <a:lnTo>
                  <a:pt x="40914" y="12091"/>
                </a:lnTo>
                <a:lnTo>
                  <a:pt x="40863" y="8726"/>
                </a:lnTo>
                <a:lnTo>
                  <a:pt x="39701" y="5777"/>
                </a:lnTo>
                <a:lnTo>
                  <a:pt x="37011" y="3545"/>
                </a:lnTo>
                <a:lnTo>
                  <a:pt x="33494" y="1742"/>
                </a:lnTo>
                <a:lnTo>
                  <a:pt x="30744" y="802"/>
                </a:lnTo>
                <a:lnTo>
                  <a:pt x="27623" y="154"/>
                </a:lnTo>
                <a:lnTo>
                  <a:pt x="24343" y="0"/>
                </a:lnTo>
                <a:lnTo>
                  <a:pt x="20901" y="0"/>
                </a:lnTo>
                <a:lnTo>
                  <a:pt x="17708" y="596"/>
                </a:lnTo>
                <a:lnTo>
                  <a:pt x="14749" y="1767"/>
                </a:lnTo>
                <a:lnTo>
                  <a:pt x="11797" y="2959"/>
                </a:lnTo>
                <a:lnTo>
                  <a:pt x="9226" y="4776"/>
                </a:lnTo>
                <a:lnTo>
                  <a:pt x="4856" y="9665"/>
                </a:lnTo>
                <a:lnTo>
                  <a:pt x="3143" y="12815"/>
                </a:lnTo>
                <a:lnTo>
                  <a:pt x="1883" y="16624"/>
                </a:lnTo>
                <a:lnTo>
                  <a:pt x="623" y="20462"/>
                </a:lnTo>
                <a:lnTo>
                  <a:pt x="0" y="25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3896095" y="2539469"/>
            <a:ext cx="34077" cy="73026"/>
          </a:xfrm>
          <a:custGeom>
            <a:avLst/>
            <a:gdLst/>
            <a:ahLst/>
            <a:cxnLst/>
            <a:rect l="l" t="t" r="r" b="b"/>
            <a:pathLst>
              <a:path w="34077" h="73026">
                <a:moveTo>
                  <a:pt x="12265" y="50"/>
                </a:moveTo>
                <a:lnTo>
                  <a:pt x="9220" y="1929"/>
                </a:lnTo>
                <a:lnTo>
                  <a:pt x="9220" y="14806"/>
                </a:lnTo>
                <a:lnTo>
                  <a:pt x="1375" y="14871"/>
                </a:lnTo>
                <a:lnTo>
                  <a:pt x="54" y="17550"/>
                </a:lnTo>
                <a:lnTo>
                  <a:pt x="0" y="20397"/>
                </a:lnTo>
                <a:lnTo>
                  <a:pt x="1912" y="23036"/>
                </a:lnTo>
                <a:lnTo>
                  <a:pt x="9220" y="23036"/>
                </a:lnTo>
                <a:lnTo>
                  <a:pt x="9220" y="57809"/>
                </a:lnTo>
                <a:lnTo>
                  <a:pt x="9486" y="60515"/>
                </a:lnTo>
                <a:lnTo>
                  <a:pt x="10052" y="62826"/>
                </a:lnTo>
                <a:lnTo>
                  <a:pt x="11510" y="67042"/>
                </a:lnTo>
                <a:lnTo>
                  <a:pt x="13978" y="70041"/>
                </a:lnTo>
                <a:lnTo>
                  <a:pt x="17503" y="71920"/>
                </a:lnTo>
                <a:lnTo>
                  <a:pt x="21751" y="73026"/>
                </a:lnTo>
                <a:lnTo>
                  <a:pt x="25347" y="73026"/>
                </a:lnTo>
                <a:lnTo>
                  <a:pt x="28018" y="72720"/>
                </a:lnTo>
                <a:lnTo>
                  <a:pt x="31151" y="71982"/>
                </a:lnTo>
                <a:lnTo>
                  <a:pt x="33844" y="69303"/>
                </a:lnTo>
                <a:lnTo>
                  <a:pt x="34077" y="66535"/>
                </a:lnTo>
                <a:lnTo>
                  <a:pt x="34077" y="65797"/>
                </a:lnTo>
                <a:lnTo>
                  <a:pt x="31713" y="63129"/>
                </a:lnTo>
                <a:lnTo>
                  <a:pt x="29156" y="64098"/>
                </a:lnTo>
                <a:lnTo>
                  <a:pt x="26081" y="64555"/>
                </a:lnTo>
                <a:lnTo>
                  <a:pt x="23342" y="64555"/>
                </a:lnTo>
                <a:lnTo>
                  <a:pt x="21435" y="63601"/>
                </a:lnTo>
                <a:lnTo>
                  <a:pt x="19303" y="59791"/>
                </a:lnTo>
                <a:lnTo>
                  <a:pt x="18778" y="56959"/>
                </a:lnTo>
                <a:lnTo>
                  <a:pt x="18778" y="23036"/>
                </a:lnTo>
                <a:lnTo>
                  <a:pt x="32757" y="23036"/>
                </a:lnTo>
                <a:lnTo>
                  <a:pt x="34077" y="20397"/>
                </a:lnTo>
                <a:lnTo>
                  <a:pt x="34038" y="17550"/>
                </a:lnTo>
                <a:lnTo>
                  <a:pt x="32166" y="14806"/>
                </a:lnTo>
                <a:lnTo>
                  <a:pt x="18778" y="14806"/>
                </a:lnTo>
                <a:lnTo>
                  <a:pt x="18778" y="1929"/>
                </a:lnTo>
                <a:lnTo>
                  <a:pt x="17799" y="521"/>
                </a:lnTo>
                <a:lnTo>
                  <a:pt x="14933" y="0"/>
                </a:lnTo>
                <a:lnTo>
                  <a:pt x="1226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3941668" y="2531653"/>
            <a:ext cx="11826" cy="80171"/>
          </a:xfrm>
          <a:custGeom>
            <a:avLst/>
            <a:gdLst/>
            <a:ahLst/>
            <a:cxnLst/>
            <a:rect l="l" t="t" r="r" b="b"/>
            <a:pathLst>
              <a:path w="11826" h="80171">
                <a:moveTo>
                  <a:pt x="0" y="6018"/>
                </a:moveTo>
                <a:lnTo>
                  <a:pt x="403" y="9852"/>
                </a:lnTo>
                <a:lnTo>
                  <a:pt x="3610" y="11912"/>
                </a:lnTo>
                <a:lnTo>
                  <a:pt x="8125" y="11912"/>
                </a:lnTo>
                <a:lnTo>
                  <a:pt x="11394" y="9803"/>
                </a:lnTo>
                <a:lnTo>
                  <a:pt x="11826" y="5888"/>
                </a:lnTo>
                <a:lnTo>
                  <a:pt x="11408" y="2054"/>
                </a:lnTo>
                <a:lnTo>
                  <a:pt x="8211" y="0"/>
                </a:lnTo>
                <a:lnTo>
                  <a:pt x="3686" y="0"/>
                </a:lnTo>
                <a:lnTo>
                  <a:pt x="417" y="2105"/>
                </a:lnTo>
                <a:lnTo>
                  <a:pt x="0" y="6018"/>
                </a:lnTo>
                <a:close/>
              </a:path>
              <a:path w="11826" h="80171">
                <a:moveTo>
                  <a:pt x="1163" y="24176"/>
                </a:moveTo>
                <a:lnTo>
                  <a:pt x="1163" y="78318"/>
                </a:lnTo>
                <a:lnTo>
                  <a:pt x="2117" y="79689"/>
                </a:lnTo>
                <a:lnTo>
                  <a:pt x="4982" y="80171"/>
                </a:lnTo>
                <a:lnTo>
                  <a:pt x="7660" y="80147"/>
                </a:lnTo>
                <a:lnTo>
                  <a:pt x="10721" y="78318"/>
                </a:lnTo>
                <a:lnTo>
                  <a:pt x="10721" y="24176"/>
                </a:lnTo>
                <a:lnTo>
                  <a:pt x="9730" y="22795"/>
                </a:lnTo>
                <a:lnTo>
                  <a:pt x="6875" y="22312"/>
                </a:lnTo>
                <a:lnTo>
                  <a:pt x="4208" y="22363"/>
                </a:lnTo>
                <a:lnTo>
                  <a:pt x="1163" y="241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3966710" y="2553116"/>
            <a:ext cx="52175" cy="59496"/>
          </a:xfrm>
          <a:custGeom>
            <a:avLst/>
            <a:gdLst/>
            <a:ahLst/>
            <a:cxnLst/>
            <a:rect l="l" t="t" r="r" b="b"/>
            <a:pathLst>
              <a:path w="52175" h="59496">
                <a:moveTo>
                  <a:pt x="529" y="38922"/>
                </a:moveTo>
                <a:lnTo>
                  <a:pt x="1569" y="42529"/>
                </a:lnTo>
                <a:lnTo>
                  <a:pt x="2606" y="46137"/>
                </a:lnTo>
                <a:lnTo>
                  <a:pt x="4197" y="49212"/>
                </a:lnTo>
                <a:lnTo>
                  <a:pt x="8445" y="54265"/>
                </a:lnTo>
                <a:lnTo>
                  <a:pt x="11102" y="56184"/>
                </a:lnTo>
                <a:lnTo>
                  <a:pt x="10709" y="37973"/>
                </a:lnTo>
                <a:lnTo>
                  <a:pt x="10173" y="35369"/>
                </a:lnTo>
                <a:lnTo>
                  <a:pt x="9903" y="32576"/>
                </a:lnTo>
                <a:lnTo>
                  <a:pt x="9903" y="26517"/>
                </a:lnTo>
                <a:lnTo>
                  <a:pt x="10231" y="23674"/>
                </a:lnTo>
                <a:lnTo>
                  <a:pt x="10878" y="21066"/>
                </a:lnTo>
                <a:lnTo>
                  <a:pt x="11520" y="18464"/>
                </a:lnTo>
                <a:lnTo>
                  <a:pt x="12499" y="16203"/>
                </a:lnTo>
                <a:lnTo>
                  <a:pt x="15152" y="12395"/>
                </a:lnTo>
                <a:lnTo>
                  <a:pt x="18900" y="9878"/>
                </a:lnTo>
                <a:lnTo>
                  <a:pt x="23393" y="8319"/>
                </a:lnTo>
                <a:lnTo>
                  <a:pt x="29315" y="8319"/>
                </a:lnTo>
                <a:lnTo>
                  <a:pt x="31884" y="8888"/>
                </a:lnTo>
                <a:lnTo>
                  <a:pt x="36018" y="11163"/>
                </a:lnTo>
                <a:lnTo>
                  <a:pt x="38873" y="14691"/>
                </a:lnTo>
                <a:lnTo>
                  <a:pt x="40953" y="18947"/>
                </a:lnTo>
                <a:lnTo>
                  <a:pt x="41479" y="21549"/>
                </a:lnTo>
                <a:lnTo>
                  <a:pt x="42005" y="24155"/>
                </a:lnTo>
                <a:lnTo>
                  <a:pt x="42260" y="26924"/>
                </a:lnTo>
                <a:lnTo>
                  <a:pt x="42260" y="32969"/>
                </a:lnTo>
                <a:lnTo>
                  <a:pt x="41954" y="35838"/>
                </a:lnTo>
                <a:lnTo>
                  <a:pt x="41320" y="38455"/>
                </a:lnTo>
                <a:lnTo>
                  <a:pt x="40698" y="41057"/>
                </a:lnTo>
                <a:lnTo>
                  <a:pt x="39729" y="43308"/>
                </a:lnTo>
                <a:lnTo>
                  <a:pt x="37072" y="47066"/>
                </a:lnTo>
                <a:lnTo>
                  <a:pt x="33318" y="49579"/>
                </a:lnTo>
                <a:lnTo>
                  <a:pt x="28799" y="51141"/>
                </a:lnTo>
                <a:lnTo>
                  <a:pt x="29912" y="59496"/>
                </a:lnTo>
                <a:lnTo>
                  <a:pt x="33793" y="58737"/>
                </a:lnTo>
                <a:lnTo>
                  <a:pt x="37133" y="57240"/>
                </a:lnTo>
                <a:lnTo>
                  <a:pt x="40474" y="55739"/>
                </a:lnTo>
                <a:lnTo>
                  <a:pt x="43253" y="53643"/>
                </a:lnTo>
                <a:lnTo>
                  <a:pt x="45478" y="50951"/>
                </a:lnTo>
                <a:lnTo>
                  <a:pt x="47696" y="48272"/>
                </a:lnTo>
                <a:lnTo>
                  <a:pt x="49373" y="45072"/>
                </a:lnTo>
                <a:lnTo>
                  <a:pt x="50486" y="41363"/>
                </a:lnTo>
                <a:lnTo>
                  <a:pt x="51612" y="37655"/>
                </a:lnTo>
                <a:lnTo>
                  <a:pt x="52175" y="33591"/>
                </a:lnTo>
                <a:lnTo>
                  <a:pt x="52175" y="24649"/>
                </a:lnTo>
                <a:lnTo>
                  <a:pt x="51649" y="20584"/>
                </a:lnTo>
                <a:lnTo>
                  <a:pt x="50584" y="16967"/>
                </a:lnTo>
                <a:lnTo>
                  <a:pt x="49518" y="13359"/>
                </a:lnTo>
                <a:lnTo>
                  <a:pt x="47915" y="10299"/>
                </a:lnTo>
                <a:lnTo>
                  <a:pt x="43667" y="5245"/>
                </a:lnTo>
                <a:lnTo>
                  <a:pt x="41000" y="3315"/>
                </a:lnTo>
                <a:lnTo>
                  <a:pt x="37828" y="1993"/>
                </a:lnTo>
                <a:lnTo>
                  <a:pt x="34639" y="673"/>
                </a:lnTo>
                <a:lnTo>
                  <a:pt x="30891" y="0"/>
                </a:lnTo>
                <a:lnTo>
                  <a:pt x="22153" y="0"/>
                </a:lnTo>
                <a:lnTo>
                  <a:pt x="18274" y="749"/>
                </a:lnTo>
                <a:lnTo>
                  <a:pt x="14958" y="2235"/>
                </a:lnTo>
                <a:lnTo>
                  <a:pt x="11628" y="3718"/>
                </a:lnTo>
                <a:lnTo>
                  <a:pt x="8863" y="5802"/>
                </a:lnTo>
                <a:lnTo>
                  <a:pt x="6634" y="8481"/>
                </a:lnTo>
                <a:lnTo>
                  <a:pt x="4406" y="11174"/>
                </a:lnTo>
                <a:lnTo>
                  <a:pt x="2743" y="14375"/>
                </a:lnTo>
                <a:lnTo>
                  <a:pt x="1652" y="18082"/>
                </a:lnTo>
                <a:lnTo>
                  <a:pt x="554" y="21794"/>
                </a:lnTo>
                <a:lnTo>
                  <a:pt x="0" y="25854"/>
                </a:lnTo>
                <a:lnTo>
                  <a:pt x="0" y="34847"/>
                </a:lnTo>
                <a:lnTo>
                  <a:pt x="529" y="38922"/>
                </a:lnTo>
                <a:close/>
              </a:path>
              <a:path w="52175" h="59496">
                <a:moveTo>
                  <a:pt x="13341" y="44791"/>
                </a:moveTo>
                <a:lnTo>
                  <a:pt x="11235" y="40575"/>
                </a:lnTo>
                <a:lnTo>
                  <a:pt x="10709" y="37973"/>
                </a:lnTo>
                <a:lnTo>
                  <a:pt x="11102" y="56184"/>
                </a:lnTo>
                <a:lnTo>
                  <a:pt x="14295" y="57517"/>
                </a:lnTo>
                <a:lnTo>
                  <a:pt x="17477" y="58837"/>
                </a:lnTo>
                <a:lnTo>
                  <a:pt x="21211" y="59496"/>
                </a:lnTo>
                <a:lnTo>
                  <a:pt x="29912" y="59496"/>
                </a:lnTo>
                <a:lnTo>
                  <a:pt x="28799" y="51141"/>
                </a:lnTo>
                <a:lnTo>
                  <a:pt x="22914" y="51141"/>
                </a:lnTo>
                <a:lnTo>
                  <a:pt x="20340" y="50568"/>
                </a:lnTo>
                <a:lnTo>
                  <a:pt x="16207" y="48282"/>
                </a:lnTo>
                <a:lnTo>
                  <a:pt x="133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4032780" y="2553116"/>
            <a:ext cx="44928" cy="58708"/>
          </a:xfrm>
          <a:custGeom>
            <a:avLst/>
            <a:gdLst/>
            <a:ahLst/>
            <a:cxnLst/>
            <a:rect l="l" t="t" r="r" b="b"/>
            <a:pathLst>
              <a:path w="44928" h="58708">
                <a:moveTo>
                  <a:pt x="8639" y="2713"/>
                </a:moveTo>
                <a:lnTo>
                  <a:pt x="8564" y="2120"/>
                </a:lnTo>
                <a:lnTo>
                  <a:pt x="5911" y="885"/>
                </a:lnTo>
                <a:lnTo>
                  <a:pt x="2750" y="885"/>
                </a:lnTo>
                <a:lnTo>
                  <a:pt x="0" y="2713"/>
                </a:lnTo>
                <a:lnTo>
                  <a:pt x="0" y="56855"/>
                </a:lnTo>
                <a:lnTo>
                  <a:pt x="953" y="58226"/>
                </a:lnTo>
                <a:lnTo>
                  <a:pt x="3830" y="58708"/>
                </a:lnTo>
                <a:lnTo>
                  <a:pt x="6508" y="58684"/>
                </a:lnTo>
                <a:lnTo>
                  <a:pt x="9558" y="56855"/>
                </a:lnTo>
                <a:lnTo>
                  <a:pt x="9558" y="19022"/>
                </a:lnTo>
                <a:lnTo>
                  <a:pt x="12186" y="15605"/>
                </a:lnTo>
                <a:lnTo>
                  <a:pt x="14695" y="13028"/>
                </a:lnTo>
                <a:lnTo>
                  <a:pt x="17108" y="11249"/>
                </a:lnTo>
                <a:lnTo>
                  <a:pt x="21896" y="8608"/>
                </a:lnTo>
                <a:lnTo>
                  <a:pt x="26140" y="8608"/>
                </a:lnTo>
                <a:lnTo>
                  <a:pt x="29189" y="9687"/>
                </a:lnTo>
                <a:lnTo>
                  <a:pt x="31748" y="11465"/>
                </a:lnTo>
                <a:lnTo>
                  <a:pt x="33520" y="14183"/>
                </a:lnTo>
                <a:lnTo>
                  <a:pt x="34657" y="17689"/>
                </a:lnTo>
                <a:lnTo>
                  <a:pt x="35370" y="22071"/>
                </a:lnTo>
                <a:lnTo>
                  <a:pt x="35370" y="56855"/>
                </a:lnTo>
                <a:lnTo>
                  <a:pt x="36349" y="58226"/>
                </a:lnTo>
                <a:lnTo>
                  <a:pt x="39201" y="58708"/>
                </a:lnTo>
                <a:lnTo>
                  <a:pt x="41868" y="58684"/>
                </a:lnTo>
                <a:lnTo>
                  <a:pt x="44928" y="56855"/>
                </a:lnTo>
                <a:lnTo>
                  <a:pt x="44928" y="19987"/>
                </a:lnTo>
                <a:lnTo>
                  <a:pt x="44607" y="16686"/>
                </a:lnTo>
                <a:lnTo>
                  <a:pt x="43973" y="13928"/>
                </a:lnTo>
                <a:lnTo>
                  <a:pt x="43326" y="11184"/>
                </a:lnTo>
                <a:lnTo>
                  <a:pt x="40802" y="6753"/>
                </a:lnTo>
                <a:lnTo>
                  <a:pt x="37425" y="3070"/>
                </a:lnTo>
                <a:lnTo>
                  <a:pt x="32663" y="619"/>
                </a:lnTo>
                <a:lnTo>
                  <a:pt x="29739" y="0"/>
                </a:lnTo>
                <a:lnTo>
                  <a:pt x="23274" y="0"/>
                </a:lnTo>
                <a:lnTo>
                  <a:pt x="20340" y="798"/>
                </a:lnTo>
                <a:lnTo>
                  <a:pt x="17416" y="2386"/>
                </a:lnTo>
                <a:lnTo>
                  <a:pt x="14500" y="3973"/>
                </a:lnTo>
                <a:lnTo>
                  <a:pt x="11563" y="6461"/>
                </a:lnTo>
                <a:lnTo>
                  <a:pt x="8639" y="9878"/>
                </a:lnTo>
                <a:lnTo>
                  <a:pt x="8639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4089006" y="2598000"/>
            <a:ext cx="18835" cy="30888"/>
          </a:xfrm>
          <a:custGeom>
            <a:avLst/>
            <a:gdLst/>
            <a:ahLst/>
            <a:cxnLst/>
            <a:rect l="l" t="t" r="r" b="b"/>
            <a:pathLst>
              <a:path w="18835" h="30888">
                <a:moveTo>
                  <a:pt x="18835" y="4864"/>
                </a:moveTo>
                <a:lnTo>
                  <a:pt x="18723" y="2934"/>
                </a:lnTo>
                <a:lnTo>
                  <a:pt x="16520" y="306"/>
                </a:lnTo>
                <a:lnTo>
                  <a:pt x="13327" y="0"/>
                </a:lnTo>
                <a:lnTo>
                  <a:pt x="10782" y="176"/>
                </a:lnTo>
                <a:lnTo>
                  <a:pt x="8017" y="2286"/>
                </a:lnTo>
                <a:lnTo>
                  <a:pt x="7707" y="4864"/>
                </a:lnTo>
                <a:lnTo>
                  <a:pt x="7707" y="12560"/>
                </a:lnTo>
                <a:lnTo>
                  <a:pt x="0" y="29109"/>
                </a:lnTo>
                <a:lnTo>
                  <a:pt x="1504" y="30888"/>
                </a:lnTo>
                <a:lnTo>
                  <a:pt x="4538" y="30824"/>
                </a:lnTo>
                <a:lnTo>
                  <a:pt x="7401" y="29235"/>
                </a:lnTo>
                <a:lnTo>
                  <a:pt x="15356" y="16841"/>
                </a:lnTo>
                <a:lnTo>
                  <a:pt x="17009" y="13982"/>
                </a:lnTo>
                <a:lnTo>
                  <a:pt x="18075" y="11239"/>
                </a:lnTo>
                <a:lnTo>
                  <a:pt x="18651" y="8305"/>
                </a:lnTo>
                <a:lnTo>
                  <a:pt x="18835" y="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4147347" y="2553124"/>
            <a:ext cx="42839" cy="59485"/>
          </a:xfrm>
          <a:custGeom>
            <a:avLst/>
            <a:gdLst/>
            <a:ahLst/>
            <a:cxnLst/>
            <a:rect l="l" t="t" r="r" b="b"/>
            <a:pathLst>
              <a:path w="42839" h="59485">
                <a:moveTo>
                  <a:pt x="1310" y="49985"/>
                </a:moveTo>
                <a:lnTo>
                  <a:pt x="3406" y="53757"/>
                </a:lnTo>
                <a:lnTo>
                  <a:pt x="6526" y="56563"/>
                </a:lnTo>
                <a:lnTo>
                  <a:pt x="10652" y="58380"/>
                </a:lnTo>
                <a:lnTo>
                  <a:pt x="15339" y="59485"/>
                </a:lnTo>
                <a:lnTo>
                  <a:pt x="21225" y="59485"/>
                </a:lnTo>
                <a:lnTo>
                  <a:pt x="24433" y="51065"/>
                </a:lnTo>
                <a:lnTo>
                  <a:pt x="19594" y="51724"/>
                </a:lnTo>
                <a:lnTo>
                  <a:pt x="16502" y="51724"/>
                </a:lnTo>
                <a:lnTo>
                  <a:pt x="12377" y="49236"/>
                </a:lnTo>
                <a:lnTo>
                  <a:pt x="9795" y="45337"/>
                </a:lnTo>
                <a:lnTo>
                  <a:pt x="9194" y="27989"/>
                </a:lnTo>
                <a:lnTo>
                  <a:pt x="6965" y="29476"/>
                </a:lnTo>
                <a:lnTo>
                  <a:pt x="3002" y="32828"/>
                </a:lnTo>
                <a:lnTo>
                  <a:pt x="600" y="37310"/>
                </a:lnTo>
                <a:lnTo>
                  <a:pt x="0" y="39966"/>
                </a:lnTo>
                <a:lnTo>
                  <a:pt x="0" y="45614"/>
                </a:lnTo>
                <a:lnTo>
                  <a:pt x="1310" y="49985"/>
                </a:lnTo>
                <a:close/>
              </a:path>
              <a:path w="42839" h="59485">
                <a:moveTo>
                  <a:pt x="36913" y="58647"/>
                </a:moveTo>
                <a:lnTo>
                  <a:pt x="39766" y="58712"/>
                </a:lnTo>
                <a:lnTo>
                  <a:pt x="42839" y="56908"/>
                </a:lnTo>
                <a:lnTo>
                  <a:pt x="42839" y="17028"/>
                </a:lnTo>
                <a:lnTo>
                  <a:pt x="42472" y="14067"/>
                </a:lnTo>
                <a:lnTo>
                  <a:pt x="41004" y="9028"/>
                </a:lnTo>
                <a:lnTo>
                  <a:pt x="38199" y="5205"/>
                </a:lnTo>
                <a:lnTo>
                  <a:pt x="34455" y="2205"/>
                </a:lnTo>
                <a:lnTo>
                  <a:pt x="31823" y="1320"/>
                </a:lnTo>
                <a:lnTo>
                  <a:pt x="29207" y="441"/>
                </a:lnTo>
                <a:lnTo>
                  <a:pt x="26009" y="0"/>
                </a:lnTo>
                <a:lnTo>
                  <a:pt x="20257" y="0"/>
                </a:lnTo>
                <a:lnTo>
                  <a:pt x="16294" y="582"/>
                </a:lnTo>
                <a:lnTo>
                  <a:pt x="12509" y="1432"/>
                </a:lnTo>
                <a:lnTo>
                  <a:pt x="9179" y="2602"/>
                </a:lnTo>
                <a:lnTo>
                  <a:pt x="6440" y="3934"/>
                </a:lnTo>
                <a:lnTo>
                  <a:pt x="2890" y="6858"/>
                </a:lnTo>
                <a:lnTo>
                  <a:pt x="2548" y="9801"/>
                </a:lnTo>
                <a:lnTo>
                  <a:pt x="3035" y="12696"/>
                </a:lnTo>
                <a:lnTo>
                  <a:pt x="5629" y="13370"/>
                </a:lnTo>
                <a:lnTo>
                  <a:pt x="8704" y="11555"/>
                </a:lnTo>
                <a:lnTo>
                  <a:pt x="11534" y="10158"/>
                </a:lnTo>
                <a:lnTo>
                  <a:pt x="15044" y="8938"/>
                </a:lnTo>
                <a:lnTo>
                  <a:pt x="19033" y="8063"/>
                </a:lnTo>
                <a:lnTo>
                  <a:pt x="23597" y="8063"/>
                </a:lnTo>
                <a:lnTo>
                  <a:pt x="26964" y="8877"/>
                </a:lnTo>
                <a:lnTo>
                  <a:pt x="29692" y="10219"/>
                </a:lnTo>
                <a:lnTo>
                  <a:pt x="32274" y="13675"/>
                </a:lnTo>
                <a:lnTo>
                  <a:pt x="33124" y="16891"/>
                </a:lnTo>
                <a:lnTo>
                  <a:pt x="33340" y="20815"/>
                </a:lnTo>
                <a:lnTo>
                  <a:pt x="33340" y="25030"/>
                </a:lnTo>
                <a:lnTo>
                  <a:pt x="22092" y="25030"/>
                </a:lnTo>
                <a:lnTo>
                  <a:pt x="18431" y="25397"/>
                </a:lnTo>
                <a:lnTo>
                  <a:pt x="15187" y="26135"/>
                </a:lnTo>
                <a:lnTo>
                  <a:pt x="11948" y="26884"/>
                </a:lnTo>
                <a:lnTo>
                  <a:pt x="9194" y="27989"/>
                </a:lnTo>
                <a:lnTo>
                  <a:pt x="9795" y="45337"/>
                </a:lnTo>
                <a:lnTo>
                  <a:pt x="9795" y="42519"/>
                </a:lnTo>
                <a:lnTo>
                  <a:pt x="10101" y="39430"/>
                </a:lnTo>
                <a:lnTo>
                  <a:pt x="12228" y="35822"/>
                </a:lnTo>
                <a:lnTo>
                  <a:pt x="14785" y="34023"/>
                </a:lnTo>
                <a:lnTo>
                  <a:pt x="18313" y="32877"/>
                </a:lnTo>
                <a:lnTo>
                  <a:pt x="22532" y="32180"/>
                </a:lnTo>
                <a:lnTo>
                  <a:pt x="33340" y="32180"/>
                </a:lnTo>
                <a:lnTo>
                  <a:pt x="33340" y="43675"/>
                </a:lnTo>
                <a:lnTo>
                  <a:pt x="30977" y="46393"/>
                </a:lnTo>
                <a:lnTo>
                  <a:pt x="28728" y="48422"/>
                </a:lnTo>
                <a:lnTo>
                  <a:pt x="24433" y="51065"/>
                </a:lnTo>
                <a:lnTo>
                  <a:pt x="21225" y="59485"/>
                </a:lnTo>
                <a:lnTo>
                  <a:pt x="24184" y="58787"/>
                </a:lnTo>
                <a:lnTo>
                  <a:pt x="26978" y="57376"/>
                </a:lnTo>
                <a:lnTo>
                  <a:pt x="29790" y="55979"/>
                </a:lnTo>
                <a:lnTo>
                  <a:pt x="34613" y="51497"/>
                </a:lnTo>
                <a:lnTo>
                  <a:pt x="34613" y="56908"/>
                </a:lnTo>
                <a:lnTo>
                  <a:pt x="36913" y="58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4207795" y="2553116"/>
            <a:ext cx="44931" cy="58708"/>
          </a:xfrm>
          <a:custGeom>
            <a:avLst/>
            <a:gdLst/>
            <a:ahLst/>
            <a:cxnLst/>
            <a:rect l="l" t="t" r="r" b="b"/>
            <a:pathLst>
              <a:path w="44931" h="58708">
                <a:moveTo>
                  <a:pt x="8639" y="2713"/>
                </a:moveTo>
                <a:lnTo>
                  <a:pt x="8567" y="2120"/>
                </a:lnTo>
                <a:lnTo>
                  <a:pt x="5910" y="885"/>
                </a:lnTo>
                <a:lnTo>
                  <a:pt x="2753" y="885"/>
                </a:lnTo>
                <a:lnTo>
                  <a:pt x="0" y="2713"/>
                </a:lnTo>
                <a:lnTo>
                  <a:pt x="0" y="56855"/>
                </a:lnTo>
                <a:lnTo>
                  <a:pt x="953" y="58226"/>
                </a:lnTo>
                <a:lnTo>
                  <a:pt x="3830" y="58708"/>
                </a:lnTo>
                <a:lnTo>
                  <a:pt x="6511" y="58684"/>
                </a:lnTo>
                <a:lnTo>
                  <a:pt x="9571" y="56855"/>
                </a:lnTo>
                <a:lnTo>
                  <a:pt x="9571" y="19022"/>
                </a:lnTo>
                <a:lnTo>
                  <a:pt x="12189" y="15605"/>
                </a:lnTo>
                <a:lnTo>
                  <a:pt x="14697" y="13028"/>
                </a:lnTo>
                <a:lnTo>
                  <a:pt x="17110" y="11249"/>
                </a:lnTo>
                <a:lnTo>
                  <a:pt x="21894" y="8608"/>
                </a:lnTo>
                <a:lnTo>
                  <a:pt x="26153" y="8608"/>
                </a:lnTo>
                <a:lnTo>
                  <a:pt x="29188" y="9687"/>
                </a:lnTo>
                <a:lnTo>
                  <a:pt x="31743" y="11465"/>
                </a:lnTo>
                <a:lnTo>
                  <a:pt x="33522" y="14183"/>
                </a:lnTo>
                <a:lnTo>
                  <a:pt x="34671" y="17689"/>
                </a:lnTo>
                <a:lnTo>
                  <a:pt x="35369" y="22071"/>
                </a:lnTo>
                <a:lnTo>
                  <a:pt x="35369" y="56855"/>
                </a:lnTo>
                <a:lnTo>
                  <a:pt x="36348" y="58226"/>
                </a:lnTo>
                <a:lnTo>
                  <a:pt x="39199" y="58708"/>
                </a:lnTo>
                <a:lnTo>
                  <a:pt x="41878" y="58684"/>
                </a:lnTo>
                <a:lnTo>
                  <a:pt x="44931" y="56855"/>
                </a:lnTo>
                <a:lnTo>
                  <a:pt x="44931" y="19987"/>
                </a:lnTo>
                <a:lnTo>
                  <a:pt x="44610" y="16686"/>
                </a:lnTo>
                <a:lnTo>
                  <a:pt x="43973" y="13928"/>
                </a:lnTo>
                <a:lnTo>
                  <a:pt x="43336" y="11184"/>
                </a:lnTo>
                <a:lnTo>
                  <a:pt x="40816" y="6753"/>
                </a:lnTo>
                <a:lnTo>
                  <a:pt x="37425" y="3070"/>
                </a:lnTo>
                <a:lnTo>
                  <a:pt x="32665" y="619"/>
                </a:lnTo>
                <a:lnTo>
                  <a:pt x="29739" y="0"/>
                </a:lnTo>
                <a:lnTo>
                  <a:pt x="23276" y="0"/>
                </a:lnTo>
                <a:lnTo>
                  <a:pt x="20339" y="798"/>
                </a:lnTo>
                <a:lnTo>
                  <a:pt x="17426" y="2386"/>
                </a:lnTo>
                <a:lnTo>
                  <a:pt x="14503" y="3973"/>
                </a:lnTo>
                <a:lnTo>
                  <a:pt x="11577" y="6461"/>
                </a:lnTo>
                <a:lnTo>
                  <a:pt x="8639" y="9878"/>
                </a:lnTo>
                <a:lnTo>
                  <a:pt x="8639" y="2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4266906" y="2527915"/>
            <a:ext cx="48003" cy="84697"/>
          </a:xfrm>
          <a:custGeom>
            <a:avLst/>
            <a:gdLst/>
            <a:ahLst/>
            <a:cxnLst/>
            <a:rect l="l" t="t" r="r" b="b"/>
            <a:pathLst>
              <a:path w="48003" h="84697">
                <a:moveTo>
                  <a:pt x="39705" y="82894"/>
                </a:moveTo>
                <a:lnTo>
                  <a:pt x="42336" y="83884"/>
                </a:lnTo>
                <a:lnTo>
                  <a:pt x="45262" y="83884"/>
                </a:lnTo>
                <a:lnTo>
                  <a:pt x="48003" y="82055"/>
                </a:lnTo>
                <a:lnTo>
                  <a:pt x="48003" y="1918"/>
                </a:lnTo>
                <a:lnTo>
                  <a:pt x="46962" y="511"/>
                </a:lnTo>
                <a:lnTo>
                  <a:pt x="44100" y="0"/>
                </a:lnTo>
                <a:lnTo>
                  <a:pt x="41440" y="54"/>
                </a:lnTo>
                <a:lnTo>
                  <a:pt x="38383" y="1918"/>
                </a:lnTo>
                <a:lnTo>
                  <a:pt x="38383" y="33390"/>
                </a:lnTo>
                <a:lnTo>
                  <a:pt x="35906" y="30697"/>
                </a:lnTo>
                <a:lnTo>
                  <a:pt x="33412" y="28667"/>
                </a:lnTo>
                <a:lnTo>
                  <a:pt x="28346" y="25899"/>
                </a:lnTo>
                <a:lnTo>
                  <a:pt x="25542" y="25200"/>
                </a:lnTo>
                <a:lnTo>
                  <a:pt x="18825" y="25200"/>
                </a:lnTo>
                <a:lnTo>
                  <a:pt x="15591" y="25924"/>
                </a:lnTo>
                <a:lnTo>
                  <a:pt x="12787" y="27345"/>
                </a:lnTo>
                <a:lnTo>
                  <a:pt x="9991" y="28768"/>
                </a:lnTo>
                <a:lnTo>
                  <a:pt x="7636" y="30798"/>
                </a:lnTo>
                <a:lnTo>
                  <a:pt x="5739" y="33455"/>
                </a:lnTo>
                <a:lnTo>
                  <a:pt x="3855" y="36094"/>
                </a:lnTo>
                <a:lnTo>
                  <a:pt x="2423" y="39295"/>
                </a:lnTo>
                <a:lnTo>
                  <a:pt x="1443" y="43041"/>
                </a:lnTo>
                <a:lnTo>
                  <a:pt x="490" y="46800"/>
                </a:lnTo>
                <a:lnTo>
                  <a:pt x="0" y="50990"/>
                </a:lnTo>
                <a:lnTo>
                  <a:pt x="0" y="59576"/>
                </a:lnTo>
                <a:lnTo>
                  <a:pt x="392" y="63310"/>
                </a:lnTo>
                <a:lnTo>
                  <a:pt x="1163" y="66866"/>
                </a:lnTo>
                <a:lnTo>
                  <a:pt x="1934" y="70408"/>
                </a:lnTo>
                <a:lnTo>
                  <a:pt x="3172" y="73498"/>
                </a:lnTo>
                <a:lnTo>
                  <a:pt x="4846" y="76126"/>
                </a:lnTo>
                <a:lnTo>
                  <a:pt x="6523" y="78753"/>
                </a:lnTo>
                <a:lnTo>
                  <a:pt x="8716" y="80838"/>
                </a:lnTo>
                <a:lnTo>
                  <a:pt x="11433" y="82376"/>
                </a:lnTo>
                <a:lnTo>
                  <a:pt x="10929" y="65178"/>
                </a:lnTo>
                <a:lnTo>
                  <a:pt x="10527" y="62561"/>
                </a:lnTo>
                <a:lnTo>
                  <a:pt x="10120" y="59957"/>
                </a:lnTo>
                <a:lnTo>
                  <a:pt x="9926" y="57290"/>
                </a:lnTo>
                <a:lnTo>
                  <a:pt x="9926" y="51995"/>
                </a:lnTo>
                <a:lnTo>
                  <a:pt x="10160" y="49483"/>
                </a:lnTo>
                <a:lnTo>
                  <a:pt x="11127" y="44503"/>
                </a:lnTo>
                <a:lnTo>
                  <a:pt x="12964" y="40313"/>
                </a:lnTo>
                <a:lnTo>
                  <a:pt x="15408" y="36767"/>
                </a:lnTo>
                <a:lnTo>
                  <a:pt x="18799" y="34354"/>
                </a:lnTo>
                <a:lnTo>
                  <a:pt x="23314" y="33746"/>
                </a:lnTo>
                <a:lnTo>
                  <a:pt x="25934" y="33746"/>
                </a:lnTo>
                <a:lnTo>
                  <a:pt x="30881" y="36360"/>
                </a:lnTo>
                <a:lnTo>
                  <a:pt x="35788" y="40641"/>
                </a:lnTo>
                <a:lnTo>
                  <a:pt x="38383" y="43981"/>
                </a:lnTo>
                <a:lnTo>
                  <a:pt x="38383" y="65636"/>
                </a:lnTo>
                <a:lnTo>
                  <a:pt x="36875" y="67590"/>
                </a:lnTo>
                <a:lnTo>
                  <a:pt x="34085" y="70600"/>
                </a:lnTo>
                <a:lnTo>
                  <a:pt x="30938" y="82120"/>
                </a:lnTo>
                <a:lnTo>
                  <a:pt x="33891" y="80392"/>
                </a:lnTo>
                <a:lnTo>
                  <a:pt x="36730" y="77990"/>
                </a:lnTo>
                <a:lnTo>
                  <a:pt x="39485" y="74905"/>
                </a:lnTo>
                <a:lnTo>
                  <a:pt x="39485" y="82055"/>
                </a:lnTo>
                <a:lnTo>
                  <a:pt x="39705" y="82894"/>
                </a:lnTo>
                <a:close/>
              </a:path>
              <a:path w="48003" h="84697">
                <a:moveTo>
                  <a:pt x="10929" y="65178"/>
                </a:moveTo>
                <a:lnTo>
                  <a:pt x="11433" y="82376"/>
                </a:lnTo>
                <a:lnTo>
                  <a:pt x="14137" y="83934"/>
                </a:lnTo>
                <a:lnTo>
                  <a:pt x="17392" y="84697"/>
                </a:lnTo>
                <a:lnTo>
                  <a:pt x="24735" y="84697"/>
                </a:lnTo>
                <a:lnTo>
                  <a:pt x="27965" y="83833"/>
                </a:lnTo>
                <a:lnTo>
                  <a:pt x="30938" y="82120"/>
                </a:lnTo>
                <a:lnTo>
                  <a:pt x="34085" y="70600"/>
                </a:lnTo>
                <a:lnTo>
                  <a:pt x="30204" y="73875"/>
                </a:lnTo>
                <a:lnTo>
                  <a:pt x="26582" y="75679"/>
                </a:lnTo>
                <a:lnTo>
                  <a:pt x="22900" y="76216"/>
                </a:lnTo>
                <a:lnTo>
                  <a:pt x="18299" y="75604"/>
                </a:lnTo>
                <a:lnTo>
                  <a:pt x="14979" y="73167"/>
                </a:lnTo>
                <a:lnTo>
                  <a:pt x="12632" y="69509"/>
                </a:lnTo>
                <a:lnTo>
                  <a:pt x="10929" y="651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2142474" y="2722751"/>
            <a:ext cx="37879" cy="78306"/>
          </a:xfrm>
          <a:custGeom>
            <a:avLst/>
            <a:gdLst/>
            <a:ahLst/>
            <a:cxnLst/>
            <a:rect l="l" t="t" r="r" b="b"/>
            <a:pathLst>
              <a:path w="37879" h="78306">
                <a:moveTo>
                  <a:pt x="36817" y="20956"/>
                </a:moveTo>
                <a:lnTo>
                  <a:pt x="34966" y="25196"/>
                </a:lnTo>
                <a:lnTo>
                  <a:pt x="32494" y="28803"/>
                </a:lnTo>
                <a:lnTo>
                  <a:pt x="29030" y="31216"/>
                </a:lnTo>
                <a:lnTo>
                  <a:pt x="24563" y="31824"/>
                </a:lnTo>
                <a:lnTo>
                  <a:pt x="21957" y="31824"/>
                </a:lnTo>
                <a:lnTo>
                  <a:pt x="19458" y="30934"/>
                </a:lnTo>
                <a:lnTo>
                  <a:pt x="14724" y="27406"/>
                </a:lnTo>
                <a:lnTo>
                  <a:pt x="12214" y="24865"/>
                </a:lnTo>
                <a:lnTo>
                  <a:pt x="9573" y="21525"/>
                </a:lnTo>
                <a:lnTo>
                  <a:pt x="9573" y="0"/>
                </a:lnTo>
                <a:lnTo>
                  <a:pt x="9573" y="59180"/>
                </a:lnTo>
                <a:lnTo>
                  <a:pt x="9573" y="32115"/>
                </a:lnTo>
                <a:lnTo>
                  <a:pt x="10951" y="33516"/>
                </a:lnTo>
                <a:lnTo>
                  <a:pt x="13500" y="35788"/>
                </a:lnTo>
                <a:lnTo>
                  <a:pt x="17244" y="38365"/>
                </a:lnTo>
                <a:lnTo>
                  <a:pt x="19789" y="39560"/>
                </a:lnTo>
                <a:lnTo>
                  <a:pt x="22421" y="40208"/>
                </a:lnTo>
                <a:lnTo>
                  <a:pt x="25394" y="40345"/>
                </a:lnTo>
                <a:lnTo>
                  <a:pt x="29016" y="40345"/>
                </a:lnTo>
                <a:lnTo>
                  <a:pt x="32238" y="39646"/>
                </a:lnTo>
                <a:lnTo>
                  <a:pt x="35078" y="38214"/>
                </a:lnTo>
                <a:lnTo>
                  <a:pt x="37879" y="36803"/>
                </a:lnTo>
                <a:lnTo>
                  <a:pt x="37829" y="15976"/>
                </a:lnTo>
                <a:lnTo>
                  <a:pt x="36817" y="20956"/>
                </a:lnTo>
                <a:close/>
              </a:path>
              <a:path w="37879" h="78306">
                <a:moveTo>
                  <a:pt x="955" y="60628"/>
                </a:moveTo>
                <a:lnTo>
                  <a:pt x="3820" y="61109"/>
                </a:lnTo>
                <a:lnTo>
                  <a:pt x="6512" y="61060"/>
                </a:lnTo>
                <a:lnTo>
                  <a:pt x="9573" y="59180"/>
                </a:lnTo>
                <a:lnTo>
                  <a:pt x="9573" y="0"/>
                </a:lnTo>
                <a:lnTo>
                  <a:pt x="12520" y="-3620"/>
                </a:lnTo>
                <a:lnTo>
                  <a:pt x="15236" y="-6299"/>
                </a:lnTo>
                <a:lnTo>
                  <a:pt x="17795" y="-8218"/>
                </a:lnTo>
                <a:lnTo>
                  <a:pt x="21466" y="-10007"/>
                </a:lnTo>
                <a:lnTo>
                  <a:pt x="25128" y="-10590"/>
                </a:lnTo>
                <a:lnTo>
                  <a:pt x="29704" y="-9982"/>
                </a:lnTo>
                <a:lnTo>
                  <a:pt x="33045" y="-7580"/>
                </a:lnTo>
                <a:lnTo>
                  <a:pt x="35370" y="-3973"/>
                </a:lnTo>
                <a:lnTo>
                  <a:pt x="37058" y="327"/>
                </a:lnTo>
                <a:lnTo>
                  <a:pt x="37466" y="2909"/>
                </a:lnTo>
                <a:lnTo>
                  <a:pt x="37879" y="5497"/>
                </a:lnTo>
                <a:lnTo>
                  <a:pt x="38084" y="8180"/>
                </a:lnTo>
                <a:lnTo>
                  <a:pt x="38084" y="10947"/>
                </a:lnTo>
                <a:lnTo>
                  <a:pt x="37829" y="15976"/>
                </a:lnTo>
                <a:lnTo>
                  <a:pt x="37879" y="36803"/>
                </a:lnTo>
                <a:lnTo>
                  <a:pt x="40266" y="34772"/>
                </a:lnTo>
                <a:lnTo>
                  <a:pt x="42177" y="32144"/>
                </a:lnTo>
                <a:lnTo>
                  <a:pt x="44085" y="29527"/>
                </a:lnTo>
                <a:lnTo>
                  <a:pt x="45525" y="26327"/>
                </a:lnTo>
                <a:lnTo>
                  <a:pt x="46508" y="22553"/>
                </a:lnTo>
                <a:lnTo>
                  <a:pt x="47513" y="18782"/>
                </a:lnTo>
                <a:lnTo>
                  <a:pt x="48003" y="14530"/>
                </a:lnTo>
                <a:lnTo>
                  <a:pt x="48003" y="5878"/>
                </a:lnTo>
                <a:lnTo>
                  <a:pt x="47611" y="2156"/>
                </a:lnTo>
                <a:lnTo>
                  <a:pt x="46840" y="-1360"/>
                </a:lnTo>
                <a:lnTo>
                  <a:pt x="46055" y="-4862"/>
                </a:lnTo>
                <a:lnTo>
                  <a:pt x="44846" y="-7937"/>
                </a:lnTo>
                <a:lnTo>
                  <a:pt x="43153" y="-10590"/>
                </a:lnTo>
                <a:lnTo>
                  <a:pt x="41465" y="-13233"/>
                </a:lnTo>
                <a:lnTo>
                  <a:pt x="39312" y="-15317"/>
                </a:lnTo>
                <a:lnTo>
                  <a:pt x="36634" y="-16840"/>
                </a:lnTo>
                <a:lnTo>
                  <a:pt x="33962" y="-18378"/>
                </a:lnTo>
                <a:lnTo>
                  <a:pt x="30730" y="-19126"/>
                </a:lnTo>
                <a:lnTo>
                  <a:pt x="26950" y="-19126"/>
                </a:lnTo>
                <a:lnTo>
                  <a:pt x="23558" y="-18924"/>
                </a:lnTo>
                <a:lnTo>
                  <a:pt x="20438" y="-18072"/>
                </a:lnTo>
                <a:lnTo>
                  <a:pt x="17432" y="-16638"/>
                </a:lnTo>
                <a:lnTo>
                  <a:pt x="14443" y="-14770"/>
                </a:lnTo>
                <a:lnTo>
                  <a:pt x="11516" y="-12293"/>
                </a:lnTo>
                <a:lnTo>
                  <a:pt x="8395" y="-9144"/>
                </a:lnTo>
                <a:lnTo>
                  <a:pt x="8395" y="-16422"/>
                </a:lnTo>
                <a:lnTo>
                  <a:pt x="8211" y="-17297"/>
                </a:lnTo>
                <a:lnTo>
                  <a:pt x="5656" y="-18262"/>
                </a:lnTo>
                <a:lnTo>
                  <a:pt x="2740" y="-18262"/>
                </a:lnTo>
                <a:lnTo>
                  <a:pt x="0" y="-16422"/>
                </a:lnTo>
                <a:lnTo>
                  <a:pt x="0" y="59180"/>
                </a:lnTo>
                <a:lnTo>
                  <a:pt x="955" y="60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2220807" y="2703625"/>
            <a:ext cx="30459" cy="58698"/>
          </a:xfrm>
          <a:custGeom>
            <a:avLst/>
            <a:gdLst/>
            <a:ahLst/>
            <a:cxnLst/>
            <a:rect l="l" t="t" r="r" b="b"/>
            <a:pathLst>
              <a:path w="30459" h="58698">
                <a:moveTo>
                  <a:pt x="0" y="2703"/>
                </a:moveTo>
                <a:lnTo>
                  <a:pt x="0" y="56832"/>
                </a:lnTo>
                <a:lnTo>
                  <a:pt x="955" y="58229"/>
                </a:lnTo>
                <a:lnTo>
                  <a:pt x="3820" y="58698"/>
                </a:lnTo>
                <a:lnTo>
                  <a:pt x="6512" y="58661"/>
                </a:lnTo>
                <a:lnTo>
                  <a:pt x="9558" y="56832"/>
                </a:lnTo>
                <a:lnTo>
                  <a:pt x="9558" y="21233"/>
                </a:lnTo>
                <a:lnTo>
                  <a:pt x="10905" y="19025"/>
                </a:lnTo>
                <a:lnTo>
                  <a:pt x="13277" y="15634"/>
                </a:lnTo>
                <a:lnTo>
                  <a:pt x="15455" y="12876"/>
                </a:lnTo>
                <a:lnTo>
                  <a:pt x="18493" y="10374"/>
                </a:lnTo>
                <a:lnTo>
                  <a:pt x="21283" y="9370"/>
                </a:lnTo>
                <a:lnTo>
                  <a:pt x="24516" y="9626"/>
                </a:lnTo>
                <a:lnTo>
                  <a:pt x="27465" y="10490"/>
                </a:lnTo>
                <a:lnTo>
                  <a:pt x="30388" y="9079"/>
                </a:lnTo>
                <a:lnTo>
                  <a:pt x="30459" y="4050"/>
                </a:lnTo>
                <a:lnTo>
                  <a:pt x="29448" y="1356"/>
                </a:lnTo>
                <a:lnTo>
                  <a:pt x="26607" y="417"/>
                </a:lnTo>
                <a:lnTo>
                  <a:pt x="23401" y="0"/>
                </a:lnTo>
                <a:lnTo>
                  <a:pt x="20660" y="151"/>
                </a:lnTo>
                <a:lnTo>
                  <a:pt x="17355" y="1281"/>
                </a:lnTo>
                <a:lnTo>
                  <a:pt x="13917" y="3924"/>
                </a:lnTo>
                <a:lnTo>
                  <a:pt x="11394" y="6652"/>
                </a:lnTo>
                <a:lnTo>
                  <a:pt x="8641" y="10580"/>
                </a:lnTo>
                <a:lnTo>
                  <a:pt x="8568" y="2109"/>
                </a:lnTo>
                <a:lnTo>
                  <a:pt x="5897" y="863"/>
                </a:lnTo>
                <a:lnTo>
                  <a:pt x="2733" y="863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2274677" y="2703617"/>
            <a:ext cx="52175" cy="59486"/>
          </a:xfrm>
          <a:custGeom>
            <a:avLst/>
            <a:gdLst/>
            <a:ahLst/>
            <a:cxnLst/>
            <a:rect l="l" t="t" r="r" b="b"/>
            <a:pathLst>
              <a:path w="52175" h="59486">
                <a:moveTo>
                  <a:pt x="521" y="38926"/>
                </a:moveTo>
                <a:lnTo>
                  <a:pt x="1562" y="42534"/>
                </a:lnTo>
                <a:lnTo>
                  <a:pt x="2602" y="46141"/>
                </a:lnTo>
                <a:lnTo>
                  <a:pt x="4197" y="49201"/>
                </a:lnTo>
                <a:lnTo>
                  <a:pt x="8441" y="54255"/>
                </a:lnTo>
                <a:lnTo>
                  <a:pt x="11094" y="56184"/>
                </a:lnTo>
                <a:lnTo>
                  <a:pt x="10706" y="37962"/>
                </a:lnTo>
                <a:lnTo>
                  <a:pt x="10166" y="35355"/>
                </a:lnTo>
                <a:lnTo>
                  <a:pt x="9899" y="32562"/>
                </a:lnTo>
                <a:lnTo>
                  <a:pt x="9899" y="26507"/>
                </a:lnTo>
                <a:lnTo>
                  <a:pt x="10227" y="23674"/>
                </a:lnTo>
                <a:lnTo>
                  <a:pt x="10878" y="21056"/>
                </a:lnTo>
                <a:lnTo>
                  <a:pt x="11512" y="18454"/>
                </a:lnTo>
                <a:lnTo>
                  <a:pt x="12495" y="16192"/>
                </a:lnTo>
                <a:lnTo>
                  <a:pt x="15148" y="12383"/>
                </a:lnTo>
                <a:lnTo>
                  <a:pt x="18896" y="9867"/>
                </a:lnTo>
                <a:lnTo>
                  <a:pt x="23385" y="8305"/>
                </a:lnTo>
                <a:lnTo>
                  <a:pt x="29311" y="8305"/>
                </a:lnTo>
                <a:lnTo>
                  <a:pt x="31882" y="8877"/>
                </a:lnTo>
                <a:lnTo>
                  <a:pt x="36018" y="11163"/>
                </a:lnTo>
                <a:lnTo>
                  <a:pt x="38869" y="14681"/>
                </a:lnTo>
                <a:lnTo>
                  <a:pt x="40949" y="18935"/>
                </a:lnTo>
                <a:lnTo>
                  <a:pt x="41475" y="21539"/>
                </a:lnTo>
                <a:lnTo>
                  <a:pt x="42001" y="24141"/>
                </a:lnTo>
                <a:lnTo>
                  <a:pt x="42256" y="26913"/>
                </a:lnTo>
                <a:lnTo>
                  <a:pt x="42256" y="32969"/>
                </a:lnTo>
                <a:lnTo>
                  <a:pt x="41954" y="35841"/>
                </a:lnTo>
                <a:lnTo>
                  <a:pt x="41313" y="38444"/>
                </a:lnTo>
                <a:lnTo>
                  <a:pt x="40694" y="41047"/>
                </a:lnTo>
                <a:lnTo>
                  <a:pt x="39725" y="43294"/>
                </a:lnTo>
                <a:lnTo>
                  <a:pt x="37068" y="47056"/>
                </a:lnTo>
                <a:lnTo>
                  <a:pt x="33310" y="49568"/>
                </a:lnTo>
                <a:lnTo>
                  <a:pt x="28795" y="51131"/>
                </a:lnTo>
                <a:lnTo>
                  <a:pt x="29912" y="59486"/>
                </a:lnTo>
                <a:lnTo>
                  <a:pt x="33789" y="58737"/>
                </a:lnTo>
                <a:lnTo>
                  <a:pt x="37130" y="57240"/>
                </a:lnTo>
                <a:lnTo>
                  <a:pt x="40471" y="55727"/>
                </a:lnTo>
                <a:lnTo>
                  <a:pt x="43249" y="53633"/>
                </a:lnTo>
                <a:lnTo>
                  <a:pt x="45478" y="50954"/>
                </a:lnTo>
                <a:lnTo>
                  <a:pt x="47689" y="48261"/>
                </a:lnTo>
                <a:lnTo>
                  <a:pt x="49369" y="45060"/>
                </a:lnTo>
                <a:lnTo>
                  <a:pt x="50482" y="41353"/>
                </a:lnTo>
                <a:lnTo>
                  <a:pt x="51610" y="37641"/>
                </a:lnTo>
                <a:lnTo>
                  <a:pt x="52175" y="33591"/>
                </a:lnTo>
                <a:lnTo>
                  <a:pt x="52175" y="24653"/>
                </a:lnTo>
                <a:lnTo>
                  <a:pt x="51645" y="20574"/>
                </a:lnTo>
                <a:lnTo>
                  <a:pt x="50580" y="16967"/>
                </a:lnTo>
                <a:lnTo>
                  <a:pt x="49514" y="13348"/>
                </a:lnTo>
                <a:lnTo>
                  <a:pt x="47912" y="10289"/>
                </a:lnTo>
                <a:lnTo>
                  <a:pt x="43667" y="5234"/>
                </a:lnTo>
                <a:lnTo>
                  <a:pt x="41000" y="3315"/>
                </a:lnTo>
                <a:lnTo>
                  <a:pt x="37828" y="1995"/>
                </a:lnTo>
                <a:lnTo>
                  <a:pt x="34631" y="662"/>
                </a:lnTo>
                <a:lnTo>
                  <a:pt x="30887" y="0"/>
                </a:lnTo>
                <a:lnTo>
                  <a:pt x="22151" y="0"/>
                </a:lnTo>
                <a:lnTo>
                  <a:pt x="18270" y="749"/>
                </a:lnTo>
                <a:lnTo>
                  <a:pt x="14954" y="2225"/>
                </a:lnTo>
                <a:lnTo>
                  <a:pt x="11624" y="3708"/>
                </a:lnTo>
                <a:lnTo>
                  <a:pt x="8859" y="5792"/>
                </a:lnTo>
                <a:lnTo>
                  <a:pt x="6630" y="8484"/>
                </a:lnTo>
                <a:lnTo>
                  <a:pt x="4403" y="11163"/>
                </a:lnTo>
                <a:lnTo>
                  <a:pt x="2739" y="14363"/>
                </a:lnTo>
                <a:lnTo>
                  <a:pt x="1648" y="18072"/>
                </a:lnTo>
                <a:lnTo>
                  <a:pt x="547" y="21780"/>
                </a:lnTo>
                <a:lnTo>
                  <a:pt x="0" y="25858"/>
                </a:lnTo>
                <a:lnTo>
                  <a:pt x="0" y="34837"/>
                </a:lnTo>
                <a:lnTo>
                  <a:pt x="521" y="38926"/>
                </a:lnTo>
                <a:close/>
              </a:path>
              <a:path w="52175" h="59486">
                <a:moveTo>
                  <a:pt x="13337" y="44795"/>
                </a:moveTo>
                <a:lnTo>
                  <a:pt x="11231" y="40565"/>
                </a:lnTo>
                <a:lnTo>
                  <a:pt x="10706" y="37962"/>
                </a:lnTo>
                <a:lnTo>
                  <a:pt x="11094" y="56184"/>
                </a:lnTo>
                <a:lnTo>
                  <a:pt x="14292" y="57506"/>
                </a:lnTo>
                <a:lnTo>
                  <a:pt x="17473" y="58827"/>
                </a:lnTo>
                <a:lnTo>
                  <a:pt x="21207" y="59486"/>
                </a:lnTo>
                <a:lnTo>
                  <a:pt x="29912" y="59486"/>
                </a:lnTo>
                <a:lnTo>
                  <a:pt x="28795" y="51131"/>
                </a:lnTo>
                <a:lnTo>
                  <a:pt x="22910" y="51131"/>
                </a:lnTo>
                <a:lnTo>
                  <a:pt x="20340" y="50558"/>
                </a:lnTo>
                <a:lnTo>
                  <a:pt x="16200" y="48272"/>
                </a:lnTo>
                <a:lnTo>
                  <a:pt x="13337" y="44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2345295" y="2682140"/>
            <a:ext cx="23130" cy="101789"/>
          </a:xfrm>
          <a:custGeom>
            <a:avLst/>
            <a:gdLst/>
            <a:ahLst/>
            <a:cxnLst/>
            <a:rect l="l" t="t" r="r" b="b"/>
            <a:pathLst>
              <a:path w="23130" h="101789">
                <a:moveTo>
                  <a:pt x="11358" y="6018"/>
                </a:moveTo>
                <a:lnTo>
                  <a:pt x="11761" y="9866"/>
                </a:lnTo>
                <a:lnTo>
                  <a:pt x="14918" y="11926"/>
                </a:lnTo>
                <a:lnTo>
                  <a:pt x="19433" y="11926"/>
                </a:lnTo>
                <a:lnTo>
                  <a:pt x="22702" y="9817"/>
                </a:lnTo>
                <a:lnTo>
                  <a:pt x="23130" y="5902"/>
                </a:lnTo>
                <a:lnTo>
                  <a:pt x="22727" y="2054"/>
                </a:lnTo>
                <a:lnTo>
                  <a:pt x="19555" y="0"/>
                </a:lnTo>
                <a:lnTo>
                  <a:pt x="14991" y="0"/>
                </a:lnTo>
                <a:lnTo>
                  <a:pt x="11772" y="2109"/>
                </a:lnTo>
                <a:lnTo>
                  <a:pt x="11358" y="6018"/>
                </a:lnTo>
                <a:close/>
              </a:path>
              <a:path w="23130" h="101789">
                <a:moveTo>
                  <a:pt x="720" y="100568"/>
                </a:moveTo>
                <a:lnTo>
                  <a:pt x="3500" y="101537"/>
                </a:lnTo>
                <a:lnTo>
                  <a:pt x="6657" y="101789"/>
                </a:lnTo>
                <a:lnTo>
                  <a:pt x="9410" y="101789"/>
                </a:lnTo>
                <a:lnTo>
                  <a:pt x="15613" y="99628"/>
                </a:lnTo>
                <a:lnTo>
                  <a:pt x="18432" y="96659"/>
                </a:lnTo>
                <a:lnTo>
                  <a:pt x="20571" y="92911"/>
                </a:lnTo>
                <a:lnTo>
                  <a:pt x="21733" y="87983"/>
                </a:lnTo>
                <a:lnTo>
                  <a:pt x="22029" y="84733"/>
                </a:lnTo>
                <a:lnTo>
                  <a:pt x="22029" y="24180"/>
                </a:lnTo>
                <a:lnTo>
                  <a:pt x="21013" y="22795"/>
                </a:lnTo>
                <a:lnTo>
                  <a:pt x="18152" y="22326"/>
                </a:lnTo>
                <a:lnTo>
                  <a:pt x="15516" y="22362"/>
                </a:lnTo>
                <a:lnTo>
                  <a:pt x="12409" y="24180"/>
                </a:lnTo>
                <a:lnTo>
                  <a:pt x="12409" y="83591"/>
                </a:lnTo>
                <a:lnTo>
                  <a:pt x="12261" y="85777"/>
                </a:lnTo>
                <a:lnTo>
                  <a:pt x="11725" y="88671"/>
                </a:lnTo>
                <a:lnTo>
                  <a:pt x="9396" y="92303"/>
                </a:lnTo>
                <a:lnTo>
                  <a:pt x="6498" y="93308"/>
                </a:lnTo>
                <a:lnTo>
                  <a:pt x="2876" y="93153"/>
                </a:lnTo>
                <a:lnTo>
                  <a:pt x="86" y="95162"/>
                </a:lnTo>
                <a:lnTo>
                  <a:pt x="0" y="97991"/>
                </a:lnTo>
                <a:lnTo>
                  <a:pt x="720" y="100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2397240" y="2703617"/>
            <a:ext cx="47986" cy="59490"/>
          </a:xfrm>
          <a:custGeom>
            <a:avLst/>
            <a:gdLst/>
            <a:ahLst/>
            <a:cxnLst/>
            <a:rect l="l" t="t" r="r" b="b"/>
            <a:pathLst>
              <a:path w="47986" h="59490">
                <a:moveTo>
                  <a:pt x="47986" y="22100"/>
                </a:moveTo>
                <a:lnTo>
                  <a:pt x="47558" y="18784"/>
                </a:lnTo>
                <a:lnTo>
                  <a:pt x="46687" y="15674"/>
                </a:lnTo>
                <a:lnTo>
                  <a:pt x="45824" y="12575"/>
                </a:lnTo>
                <a:lnTo>
                  <a:pt x="44462" y="9856"/>
                </a:lnTo>
                <a:lnTo>
                  <a:pt x="42602" y="7546"/>
                </a:lnTo>
                <a:lnTo>
                  <a:pt x="38379" y="3416"/>
                </a:lnTo>
                <a:lnTo>
                  <a:pt x="35506" y="2044"/>
                </a:lnTo>
                <a:lnTo>
                  <a:pt x="32614" y="688"/>
                </a:lnTo>
                <a:lnTo>
                  <a:pt x="29141" y="0"/>
                </a:lnTo>
                <a:lnTo>
                  <a:pt x="21221" y="0"/>
                </a:lnTo>
                <a:lnTo>
                  <a:pt x="17744" y="702"/>
                </a:lnTo>
                <a:lnTo>
                  <a:pt x="14662" y="2073"/>
                </a:lnTo>
                <a:lnTo>
                  <a:pt x="11577" y="3470"/>
                </a:lnTo>
                <a:lnTo>
                  <a:pt x="8934" y="5450"/>
                </a:lnTo>
                <a:lnTo>
                  <a:pt x="9909" y="24486"/>
                </a:lnTo>
                <a:lnTo>
                  <a:pt x="10353" y="20156"/>
                </a:lnTo>
                <a:lnTo>
                  <a:pt x="11673" y="16117"/>
                </a:lnTo>
                <a:lnTo>
                  <a:pt x="13816" y="12816"/>
                </a:lnTo>
                <a:lnTo>
                  <a:pt x="16520" y="10058"/>
                </a:lnTo>
                <a:lnTo>
                  <a:pt x="20097" y="8229"/>
                </a:lnTo>
                <a:lnTo>
                  <a:pt x="24551" y="7762"/>
                </a:lnTo>
                <a:lnTo>
                  <a:pt x="29176" y="7762"/>
                </a:lnTo>
                <a:lnTo>
                  <a:pt x="32665" y="9248"/>
                </a:lnTo>
                <a:lnTo>
                  <a:pt x="35027" y="12207"/>
                </a:lnTo>
                <a:lnTo>
                  <a:pt x="37363" y="15191"/>
                </a:lnTo>
                <a:lnTo>
                  <a:pt x="38491" y="19282"/>
                </a:lnTo>
                <a:lnTo>
                  <a:pt x="38367" y="24486"/>
                </a:lnTo>
                <a:lnTo>
                  <a:pt x="44268" y="31762"/>
                </a:lnTo>
                <a:lnTo>
                  <a:pt x="47619" y="30100"/>
                </a:lnTo>
                <a:lnTo>
                  <a:pt x="47986" y="27421"/>
                </a:lnTo>
                <a:lnTo>
                  <a:pt x="47986" y="22100"/>
                </a:lnTo>
                <a:close/>
              </a:path>
              <a:path w="47986" h="59490">
                <a:moveTo>
                  <a:pt x="0" y="30024"/>
                </a:moveTo>
                <a:lnTo>
                  <a:pt x="0" y="34902"/>
                </a:lnTo>
                <a:lnTo>
                  <a:pt x="549" y="39193"/>
                </a:lnTo>
                <a:lnTo>
                  <a:pt x="1676" y="42890"/>
                </a:lnTo>
                <a:lnTo>
                  <a:pt x="2804" y="46573"/>
                </a:lnTo>
                <a:lnTo>
                  <a:pt x="4452" y="49648"/>
                </a:lnTo>
                <a:lnTo>
                  <a:pt x="8873" y="54536"/>
                </a:lnTo>
                <a:lnTo>
                  <a:pt x="11591" y="56390"/>
                </a:lnTo>
                <a:lnTo>
                  <a:pt x="14809" y="57622"/>
                </a:lnTo>
                <a:lnTo>
                  <a:pt x="18039" y="58867"/>
                </a:lnTo>
                <a:lnTo>
                  <a:pt x="21797" y="59490"/>
                </a:lnTo>
                <a:lnTo>
                  <a:pt x="26081" y="59490"/>
                </a:lnTo>
                <a:lnTo>
                  <a:pt x="30891" y="59298"/>
                </a:lnTo>
                <a:lnTo>
                  <a:pt x="35247" y="58550"/>
                </a:lnTo>
                <a:lnTo>
                  <a:pt x="38836" y="57622"/>
                </a:lnTo>
                <a:lnTo>
                  <a:pt x="42896" y="56149"/>
                </a:lnTo>
                <a:lnTo>
                  <a:pt x="45651" y="53266"/>
                </a:lnTo>
                <a:lnTo>
                  <a:pt x="45784" y="50472"/>
                </a:lnTo>
                <a:lnTo>
                  <a:pt x="44229" y="47346"/>
                </a:lnTo>
                <a:lnTo>
                  <a:pt x="41234" y="48402"/>
                </a:lnTo>
                <a:lnTo>
                  <a:pt x="38652" y="49392"/>
                </a:lnTo>
                <a:lnTo>
                  <a:pt x="35567" y="50382"/>
                </a:lnTo>
                <a:lnTo>
                  <a:pt x="31676" y="51221"/>
                </a:lnTo>
                <a:lnTo>
                  <a:pt x="26974" y="51437"/>
                </a:lnTo>
                <a:lnTo>
                  <a:pt x="23841" y="51437"/>
                </a:lnTo>
                <a:lnTo>
                  <a:pt x="21174" y="50965"/>
                </a:lnTo>
                <a:lnTo>
                  <a:pt x="16814" y="49126"/>
                </a:lnTo>
                <a:lnTo>
                  <a:pt x="13694" y="46076"/>
                </a:lnTo>
                <a:lnTo>
                  <a:pt x="11367" y="42278"/>
                </a:lnTo>
                <a:lnTo>
                  <a:pt x="10194" y="37464"/>
                </a:lnTo>
                <a:lnTo>
                  <a:pt x="9909" y="34776"/>
                </a:lnTo>
                <a:lnTo>
                  <a:pt x="9909" y="31762"/>
                </a:lnTo>
                <a:lnTo>
                  <a:pt x="44268" y="31762"/>
                </a:lnTo>
                <a:lnTo>
                  <a:pt x="38367" y="24486"/>
                </a:lnTo>
                <a:lnTo>
                  <a:pt x="9909" y="24486"/>
                </a:lnTo>
                <a:lnTo>
                  <a:pt x="8934" y="5450"/>
                </a:lnTo>
                <a:lnTo>
                  <a:pt x="6752" y="8027"/>
                </a:lnTo>
                <a:lnTo>
                  <a:pt x="4564" y="10619"/>
                </a:lnTo>
                <a:lnTo>
                  <a:pt x="2900" y="13770"/>
                </a:lnTo>
                <a:lnTo>
                  <a:pt x="1738" y="17477"/>
                </a:lnTo>
                <a:lnTo>
                  <a:pt x="575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2471720" y="2703690"/>
            <a:ext cx="41158" cy="59406"/>
          </a:xfrm>
          <a:custGeom>
            <a:avLst/>
            <a:gdLst/>
            <a:ahLst/>
            <a:cxnLst/>
            <a:rect l="l" t="t" r="r" b="b"/>
            <a:pathLst>
              <a:path w="41158" h="59406">
                <a:moveTo>
                  <a:pt x="0" y="25030"/>
                </a:moveTo>
                <a:lnTo>
                  <a:pt x="0" y="35049"/>
                </a:lnTo>
                <a:lnTo>
                  <a:pt x="510" y="39203"/>
                </a:lnTo>
                <a:lnTo>
                  <a:pt x="1544" y="42786"/>
                </a:lnTo>
                <a:lnTo>
                  <a:pt x="2569" y="46379"/>
                </a:lnTo>
                <a:lnTo>
                  <a:pt x="4050" y="49402"/>
                </a:lnTo>
                <a:lnTo>
                  <a:pt x="5996" y="51879"/>
                </a:lnTo>
                <a:lnTo>
                  <a:pt x="10378" y="56206"/>
                </a:lnTo>
                <a:lnTo>
                  <a:pt x="13280" y="57491"/>
                </a:lnTo>
                <a:lnTo>
                  <a:pt x="16177" y="58788"/>
                </a:lnTo>
                <a:lnTo>
                  <a:pt x="19497" y="59406"/>
                </a:lnTo>
                <a:lnTo>
                  <a:pt x="23240" y="59406"/>
                </a:lnTo>
                <a:lnTo>
                  <a:pt x="26816" y="59245"/>
                </a:lnTo>
                <a:lnTo>
                  <a:pt x="30218" y="58521"/>
                </a:lnTo>
                <a:lnTo>
                  <a:pt x="33252" y="57466"/>
                </a:lnTo>
                <a:lnTo>
                  <a:pt x="35991" y="56221"/>
                </a:lnTo>
                <a:lnTo>
                  <a:pt x="39138" y="54110"/>
                </a:lnTo>
                <a:lnTo>
                  <a:pt x="40989" y="51231"/>
                </a:lnTo>
                <a:lnTo>
                  <a:pt x="41158" y="48538"/>
                </a:lnTo>
                <a:lnTo>
                  <a:pt x="41132" y="47036"/>
                </a:lnTo>
                <a:lnTo>
                  <a:pt x="40290" y="44193"/>
                </a:lnTo>
                <a:lnTo>
                  <a:pt x="37659" y="45021"/>
                </a:lnTo>
                <a:lnTo>
                  <a:pt x="34588" y="47358"/>
                </a:lnTo>
                <a:lnTo>
                  <a:pt x="31920" y="49006"/>
                </a:lnTo>
                <a:lnTo>
                  <a:pt x="28601" y="50453"/>
                </a:lnTo>
                <a:lnTo>
                  <a:pt x="24465" y="50824"/>
                </a:lnTo>
                <a:lnTo>
                  <a:pt x="20083" y="50392"/>
                </a:lnTo>
                <a:lnTo>
                  <a:pt x="16483" y="48665"/>
                </a:lnTo>
                <a:lnTo>
                  <a:pt x="13743" y="45590"/>
                </a:lnTo>
                <a:lnTo>
                  <a:pt x="11565" y="41630"/>
                </a:lnTo>
                <a:lnTo>
                  <a:pt x="10925" y="38999"/>
                </a:lnTo>
                <a:lnTo>
                  <a:pt x="10292" y="36370"/>
                </a:lnTo>
                <a:lnTo>
                  <a:pt x="9972" y="33320"/>
                </a:lnTo>
                <a:lnTo>
                  <a:pt x="9972" y="22860"/>
                </a:lnTo>
                <a:lnTo>
                  <a:pt x="11198" y="17524"/>
                </a:lnTo>
                <a:lnTo>
                  <a:pt x="13657" y="13867"/>
                </a:lnTo>
                <a:lnTo>
                  <a:pt x="16106" y="10184"/>
                </a:lnTo>
                <a:lnTo>
                  <a:pt x="19630" y="8355"/>
                </a:lnTo>
                <a:lnTo>
                  <a:pt x="26474" y="8355"/>
                </a:lnTo>
                <a:lnTo>
                  <a:pt x="30055" y="9345"/>
                </a:lnTo>
                <a:lnTo>
                  <a:pt x="33105" y="10731"/>
                </a:lnTo>
                <a:lnTo>
                  <a:pt x="36374" y="13078"/>
                </a:lnTo>
                <a:lnTo>
                  <a:pt x="39627" y="14730"/>
                </a:lnTo>
                <a:lnTo>
                  <a:pt x="40924" y="12089"/>
                </a:lnTo>
                <a:lnTo>
                  <a:pt x="40877" y="8712"/>
                </a:lnTo>
                <a:lnTo>
                  <a:pt x="39714" y="5763"/>
                </a:lnTo>
                <a:lnTo>
                  <a:pt x="37007" y="3542"/>
                </a:lnTo>
                <a:lnTo>
                  <a:pt x="33507" y="1724"/>
                </a:lnTo>
                <a:lnTo>
                  <a:pt x="30742" y="784"/>
                </a:lnTo>
                <a:lnTo>
                  <a:pt x="27636" y="151"/>
                </a:lnTo>
                <a:lnTo>
                  <a:pt x="24353" y="0"/>
                </a:lnTo>
                <a:lnTo>
                  <a:pt x="20915" y="0"/>
                </a:lnTo>
                <a:lnTo>
                  <a:pt x="17707" y="582"/>
                </a:lnTo>
                <a:lnTo>
                  <a:pt x="14759" y="1764"/>
                </a:lnTo>
                <a:lnTo>
                  <a:pt x="11797" y="2945"/>
                </a:lnTo>
                <a:lnTo>
                  <a:pt x="9226" y="4773"/>
                </a:lnTo>
                <a:lnTo>
                  <a:pt x="4859" y="9651"/>
                </a:lnTo>
                <a:lnTo>
                  <a:pt x="3145" y="12801"/>
                </a:lnTo>
                <a:lnTo>
                  <a:pt x="1882" y="16620"/>
                </a:lnTo>
                <a:lnTo>
                  <a:pt x="622" y="20444"/>
                </a:lnTo>
                <a:lnTo>
                  <a:pt x="0" y="25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2534514" y="2689970"/>
            <a:ext cx="34070" cy="73026"/>
          </a:xfrm>
          <a:custGeom>
            <a:avLst/>
            <a:gdLst/>
            <a:ahLst/>
            <a:cxnLst/>
            <a:rect l="l" t="t" r="r" b="b"/>
            <a:pathLst>
              <a:path w="34070" h="73026">
                <a:moveTo>
                  <a:pt x="12261" y="39"/>
                </a:moveTo>
                <a:lnTo>
                  <a:pt x="9216" y="1918"/>
                </a:lnTo>
                <a:lnTo>
                  <a:pt x="9216" y="14795"/>
                </a:lnTo>
                <a:lnTo>
                  <a:pt x="1367" y="14871"/>
                </a:lnTo>
                <a:lnTo>
                  <a:pt x="46" y="17538"/>
                </a:lnTo>
                <a:lnTo>
                  <a:pt x="0" y="20383"/>
                </a:lnTo>
                <a:lnTo>
                  <a:pt x="1908" y="23025"/>
                </a:lnTo>
                <a:lnTo>
                  <a:pt x="9216" y="23025"/>
                </a:lnTo>
                <a:lnTo>
                  <a:pt x="9216" y="57797"/>
                </a:lnTo>
                <a:lnTo>
                  <a:pt x="9483" y="60515"/>
                </a:lnTo>
                <a:lnTo>
                  <a:pt x="10048" y="62826"/>
                </a:lnTo>
                <a:lnTo>
                  <a:pt x="11502" y="67031"/>
                </a:lnTo>
                <a:lnTo>
                  <a:pt x="13975" y="70041"/>
                </a:lnTo>
                <a:lnTo>
                  <a:pt x="17499" y="71906"/>
                </a:lnTo>
                <a:lnTo>
                  <a:pt x="21747" y="73026"/>
                </a:lnTo>
                <a:lnTo>
                  <a:pt x="25344" y="73026"/>
                </a:lnTo>
                <a:lnTo>
                  <a:pt x="28014" y="72708"/>
                </a:lnTo>
                <a:lnTo>
                  <a:pt x="31148" y="71986"/>
                </a:lnTo>
                <a:lnTo>
                  <a:pt x="33840" y="69292"/>
                </a:lnTo>
                <a:lnTo>
                  <a:pt x="34070" y="66523"/>
                </a:lnTo>
                <a:lnTo>
                  <a:pt x="34070" y="65801"/>
                </a:lnTo>
                <a:lnTo>
                  <a:pt x="31713" y="63119"/>
                </a:lnTo>
                <a:lnTo>
                  <a:pt x="29152" y="64098"/>
                </a:lnTo>
                <a:lnTo>
                  <a:pt x="26081" y="64541"/>
                </a:lnTo>
                <a:lnTo>
                  <a:pt x="23338" y="64541"/>
                </a:lnTo>
                <a:lnTo>
                  <a:pt x="21427" y="63590"/>
                </a:lnTo>
                <a:lnTo>
                  <a:pt x="19300" y="59777"/>
                </a:lnTo>
                <a:lnTo>
                  <a:pt x="18774" y="56959"/>
                </a:lnTo>
                <a:lnTo>
                  <a:pt x="18774" y="23025"/>
                </a:lnTo>
                <a:lnTo>
                  <a:pt x="32749" y="23025"/>
                </a:lnTo>
                <a:lnTo>
                  <a:pt x="34070" y="20383"/>
                </a:lnTo>
                <a:lnTo>
                  <a:pt x="34034" y="17538"/>
                </a:lnTo>
                <a:lnTo>
                  <a:pt x="32162" y="14795"/>
                </a:lnTo>
                <a:lnTo>
                  <a:pt x="18774" y="14795"/>
                </a:lnTo>
                <a:lnTo>
                  <a:pt x="18774" y="1918"/>
                </a:lnTo>
                <a:lnTo>
                  <a:pt x="17795" y="508"/>
                </a:lnTo>
                <a:lnTo>
                  <a:pt x="14930" y="0"/>
                </a:lnTo>
                <a:lnTo>
                  <a:pt x="12261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2639992" y="2703617"/>
            <a:ext cx="77384" cy="58698"/>
          </a:xfrm>
          <a:custGeom>
            <a:avLst/>
            <a:gdLst/>
            <a:ahLst/>
            <a:cxnLst/>
            <a:rect l="l" t="t" r="r" b="b"/>
            <a:pathLst>
              <a:path w="77384" h="58698">
                <a:moveTo>
                  <a:pt x="68770" y="58230"/>
                </a:moveTo>
                <a:lnTo>
                  <a:pt x="71657" y="58698"/>
                </a:lnTo>
                <a:lnTo>
                  <a:pt x="74325" y="58672"/>
                </a:lnTo>
                <a:lnTo>
                  <a:pt x="77384" y="56843"/>
                </a:lnTo>
                <a:lnTo>
                  <a:pt x="77384" y="19569"/>
                </a:lnTo>
                <a:lnTo>
                  <a:pt x="77092" y="16675"/>
                </a:lnTo>
                <a:lnTo>
                  <a:pt x="76481" y="13931"/>
                </a:lnTo>
                <a:lnTo>
                  <a:pt x="75879" y="11174"/>
                </a:lnTo>
                <a:lnTo>
                  <a:pt x="73468" y="6742"/>
                </a:lnTo>
                <a:lnTo>
                  <a:pt x="70213" y="3060"/>
                </a:lnTo>
                <a:lnTo>
                  <a:pt x="65648" y="608"/>
                </a:lnTo>
                <a:lnTo>
                  <a:pt x="62833" y="0"/>
                </a:lnTo>
                <a:lnTo>
                  <a:pt x="59471" y="0"/>
                </a:lnTo>
                <a:lnTo>
                  <a:pt x="56702" y="190"/>
                </a:lnTo>
                <a:lnTo>
                  <a:pt x="53949" y="965"/>
                </a:lnTo>
                <a:lnTo>
                  <a:pt x="51098" y="2411"/>
                </a:lnTo>
                <a:lnTo>
                  <a:pt x="48135" y="4356"/>
                </a:lnTo>
                <a:lnTo>
                  <a:pt x="45002" y="7073"/>
                </a:lnTo>
                <a:lnTo>
                  <a:pt x="40989" y="9104"/>
                </a:lnTo>
                <a:lnTo>
                  <a:pt x="39300" y="6350"/>
                </a:lnTo>
                <a:lnTo>
                  <a:pt x="35934" y="2984"/>
                </a:lnTo>
                <a:lnTo>
                  <a:pt x="33108" y="1306"/>
                </a:lnTo>
                <a:lnTo>
                  <a:pt x="29667" y="266"/>
                </a:lnTo>
                <a:lnTo>
                  <a:pt x="25566" y="0"/>
                </a:lnTo>
                <a:lnTo>
                  <a:pt x="22740" y="0"/>
                </a:lnTo>
                <a:lnTo>
                  <a:pt x="19950" y="798"/>
                </a:lnTo>
                <a:lnTo>
                  <a:pt x="17181" y="2372"/>
                </a:lnTo>
                <a:lnTo>
                  <a:pt x="14417" y="3959"/>
                </a:lnTo>
                <a:lnTo>
                  <a:pt x="11565" y="6451"/>
                </a:lnTo>
                <a:lnTo>
                  <a:pt x="8643" y="9867"/>
                </a:lnTo>
                <a:lnTo>
                  <a:pt x="8567" y="2105"/>
                </a:lnTo>
                <a:lnTo>
                  <a:pt x="5900" y="875"/>
                </a:lnTo>
                <a:lnTo>
                  <a:pt x="2727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30"/>
                </a:lnTo>
                <a:lnTo>
                  <a:pt x="3818" y="58698"/>
                </a:lnTo>
                <a:lnTo>
                  <a:pt x="6511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9" y="15605"/>
                </a:lnTo>
                <a:lnTo>
                  <a:pt x="14626" y="13017"/>
                </a:lnTo>
                <a:lnTo>
                  <a:pt x="16865" y="11249"/>
                </a:lnTo>
                <a:lnTo>
                  <a:pt x="21333" y="8596"/>
                </a:lnTo>
                <a:lnTo>
                  <a:pt x="25311" y="8596"/>
                </a:lnTo>
                <a:lnTo>
                  <a:pt x="28148" y="9687"/>
                </a:lnTo>
                <a:lnTo>
                  <a:pt x="31355" y="12813"/>
                </a:lnTo>
                <a:lnTo>
                  <a:pt x="32834" y="15811"/>
                </a:lnTo>
                <a:lnTo>
                  <a:pt x="33691" y="19569"/>
                </a:lnTo>
                <a:lnTo>
                  <a:pt x="33900" y="23940"/>
                </a:lnTo>
                <a:lnTo>
                  <a:pt x="33900" y="56843"/>
                </a:lnTo>
                <a:lnTo>
                  <a:pt x="34855" y="58230"/>
                </a:lnTo>
                <a:lnTo>
                  <a:pt x="37771" y="58698"/>
                </a:lnTo>
                <a:lnTo>
                  <a:pt x="40365" y="58672"/>
                </a:lnTo>
                <a:lnTo>
                  <a:pt x="43473" y="56843"/>
                </a:lnTo>
                <a:lnTo>
                  <a:pt x="43473" y="19011"/>
                </a:lnTo>
                <a:lnTo>
                  <a:pt x="46126" y="15605"/>
                </a:lnTo>
                <a:lnTo>
                  <a:pt x="48577" y="13017"/>
                </a:lnTo>
                <a:lnTo>
                  <a:pt x="50802" y="11249"/>
                </a:lnTo>
                <a:lnTo>
                  <a:pt x="55234" y="8596"/>
                </a:lnTo>
                <a:lnTo>
                  <a:pt x="59222" y="8596"/>
                </a:lnTo>
                <a:lnTo>
                  <a:pt x="62073" y="9687"/>
                </a:lnTo>
                <a:lnTo>
                  <a:pt x="65332" y="12813"/>
                </a:lnTo>
                <a:lnTo>
                  <a:pt x="66800" y="15811"/>
                </a:lnTo>
                <a:lnTo>
                  <a:pt x="67560" y="19569"/>
                </a:lnTo>
                <a:lnTo>
                  <a:pt x="67754" y="23940"/>
                </a:lnTo>
                <a:lnTo>
                  <a:pt x="67754" y="56843"/>
                </a:lnTo>
                <a:lnTo>
                  <a:pt x="68770" y="58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2747206" y="2729750"/>
            <a:ext cx="15203" cy="45327"/>
          </a:xfrm>
          <a:custGeom>
            <a:avLst/>
            <a:gdLst/>
            <a:ahLst/>
            <a:cxnLst/>
            <a:rect l="l" t="t" r="r" b="b"/>
            <a:pathLst>
              <a:path w="15203" h="45327">
                <a:moveTo>
                  <a:pt x="9803" y="19202"/>
                </a:moveTo>
                <a:lnTo>
                  <a:pt x="9803" y="16394"/>
                </a:lnTo>
                <a:lnTo>
                  <a:pt x="10109" y="13294"/>
                </a:lnTo>
                <a:lnTo>
                  <a:pt x="12240" y="9687"/>
                </a:lnTo>
                <a:lnTo>
                  <a:pt x="15203" y="0"/>
                </a:lnTo>
                <a:lnTo>
                  <a:pt x="11944" y="748"/>
                </a:lnTo>
                <a:lnTo>
                  <a:pt x="9204" y="1864"/>
                </a:lnTo>
                <a:lnTo>
                  <a:pt x="9803" y="19202"/>
                </a:lnTo>
                <a:close/>
              </a:path>
              <a:path w="15203" h="45327">
                <a:moveTo>
                  <a:pt x="600" y="11174"/>
                </a:moveTo>
                <a:lnTo>
                  <a:pt x="0" y="13827"/>
                </a:lnTo>
                <a:lnTo>
                  <a:pt x="0" y="19493"/>
                </a:lnTo>
                <a:lnTo>
                  <a:pt x="1310" y="23849"/>
                </a:lnTo>
                <a:lnTo>
                  <a:pt x="3402" y="27618"/>
                </a:lnTo>
                <a:lnTo>
                  <a:pt x="6537" y="30426"/>
                </a:lnTo>
                <a:lnTo>
                  <a:pt x="10648" y="32255"/>
                </a:lnTo>
                <a:lnTo>
                  <a:pt x="15346" y="33346"/>
                </a:lnTo>
                <a:lnTo>
                  <a:pt x="21221" y="33346"/>
                </a:lnTo>
                <a:lnTo>
                  <a:pt x="24184" y="32663"/>
                </a:lnTo>
                <a:lnTo>
                  <a:pt x="26988" y="31250"/>
                </a:lnTo>
                <a:lnTo>
                  <a:pt x="29790" y="29855"/>
                </a:lnTo>
                <a:lnTo>
                  <a:pt x="32339" y="27889"/>
                </a:lnTo>
                <a:lnTo>
                  <a:pt x="34613" y="25361"/>
                </a:lnTo>
                <a:lnTo>
                  <a:pt x="34613" y="30769"/>
                </a:lnTo>
                <a:lnTo>
                  <a:pt x="36929" y="32522"/>
                </a:lnTo>
                <a:lnTo>
                  <a:pt x="39764" y="32572"/>
                </a:lnTo>
                <a:lnTo>
                  <a:pt x="42839" y="30769"/>
                </a:lnTo>
                <a:lnTo>
                  <a:pt x="42839" y="-9108"/>
                </a:lnTo>
                <a:lnTo>
                  <a:pt x="42484" y="-12053"/>
                </a:lnTo>
                <a:lnTo>
                  <a:pt x="41014" y="-17106"/>
                </a:lnTo>
                <a:lnTo>
                  <a:pt x="38196" y="-20930"/>
                </a:lnTo>
                <a:lnTo>
                  <a:pt x="34466" y="-23915"/>
                </a:lnTo>
                <a:lnTo>
                  <a:pt x="31835" y="-24818"/>
                </a:lnTo>
                <a:lnTo>
                  <a:pt x="29203" y="-25693"/>
                </a:lnTo>
                <a:lnTo>
                  <a:pt x="26009" y="-26125"/>
                </a:lnTo>
                <a:lnTo>
                  <a:pt x="20257" y="-26125"/>
                </a:lnTo>
                <a:lnTo>
                  <a:pt x="16294" y="-25552"/>
                </a:lnTo>
                <a:lnTo>
                  <a:pt x="12509" y="-24702"/>
                </a:lnTo>
                <a:lnTo>
                  <a:pt x="9179" y="-23533"/>
                </a:lnTo>
                <a:lnTo>
                  <a:pt x="6451" y="-22186"/>
                </a:lnTo>
                <a:lnTo>
                  <a:pt x="2901" y="-19282"/>
                </a:lnTo>
                <a:lnTo>
                  <a:pt x="2559" y="-16333"/>
                </a:lnTo>
                <a:lnTo>
                  <a:pt x="3049" y="-13439"/>
                </a:lnTo>
                <a:lnTo>
                  <a:pt x="5629" y="-12766"/>
                </a:lnTo>
                <a:lnTo>
                  <a:pt x="8704" y="-14569"/>
                </a:lnTo>
                <a:lnTo>
                  <a:pt x="11541" y="-15966"/>
                </a:lnTo>
                <a:lnTo>
                  <a:pt x="15054" y="-17197"/>
                </a:lnTo>
                <a:lnTo>
                  <a:pt x="19047" y="-18061"/>
                </a:lnTo>
                <a:lnTo>
                  <a:pt x="23597" y="-18061"/>
                </a:lnTo>
                <a:lnTo>
                  <a:pt x="26963" y="-17261"/>
                </a:lnTo>
                <a:lnTo>
                  <a:pt x="29692" y="-15901"/>
                </a:lnTo>
                <a:lnTo>
                  <a:pt x="32274" y="-12459"/>
                </a:lnTo>
                <a:lnTo>
                  <a:pt x="33120" y="-9248"/>
                </a:lnTo>
                <a:lnTo>
                  <a:pt x="33340" y="-5325"/>
                </a:lnTo>
                <a:lnTo>
                  <a:pt x="33340" y="-1104"/>
                </a:lnTo>
                <a:lnTo>
                  <a:pt x="22092" y="-1104"/>
                </a:lnTo>
                <a:lnTo>
                  <a:pt x="18431" y="-737"/>
                </a:lnTo>
                <a:lnTo>
                  <a:pt x="15203" y="0"/>
                </a:lnTo>
                <a:lnTo>
                  <a:pt x="12240" y="9687"/>
                </a:lnTo>
                <a:lnTo>
                  <a:pt x="14785" y="7884"/>
                </a:lnTo>
                <a:lnTo>
                  <a:pt x="18319" y="6742"/>
                </a:lnTo>
                <a:lnTo>
                  <a:pt x="22532" y="6055"/>
                </a:lnTo>
                <a:lnTo>
                  <a:pt x="33340" y="6055"/>
                </a:lnTo>
                <a:lnTo>
                  <a:pt x="33340" y="17534"/>
                </a:lnTo>
                <a:lnTo>
                  <a:pt x="30991" y="20267"/>
                </a:lnTo>
                <a:lnTo>
                  <a:pt x="28724" y="22287"/>
                </a:lnTo>
                <a:lnTo>
                  <a:pt x="24429" y="24930"/>
                </a:lnTo>
                <a:lnTo>
                  <a:pt x="19608" y="25603"/>
                </a:lnTo>
                <a:lnTo>
                  <a:pt x="16510" y="25603"/>
                </a:lnTo>
                <a:lnTo>
                  <a:pt x="12383" y="23111"/>
                </a:lnTo>
                <a:lnTo>
                  <a:pt x="9803" y="19202"/>
                </a:lnTo>
                <a:lnTo>
                  <a:pt x="9204" y="1864"/>
                </a:lnTo>
                <a:lnTo>
                  <a:pt x="6965" y="3337"/>
                </a:lnTo>
                <a:lnTo>
                  <a:pt x="3002" y="6691"/>
                </a:lnTo>
                <a:lnTo>
                  <a:pt x="600" y="11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2823573" y="2703617"/>
            <a:ext cx="44928" cy="58698"/>
          </a:xfrm>
          <a:custGeom>
            <a:avLst/>
            <a:gdLst/>
            <a:ahLst/>
            <a:cxnLst/>
            <a:rect l="l" t="t" r="r" b="b"/>
            <a:pathLst>
              <a:path w="44928" h="58698">
                <a:moveTo>
                  <a:pt x="8639" y="2703"/>
                </a:moveTo>
                <a:lnTo>
                  <a:pt x="8564" y="2105"/>
                </a:lnTo>
                <a:lnTo>
                  <a:pt x="5911" y="875"/>
                </a:lnTo>
                <a:lnTo>
                  <a:pt x="273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30"/>
                </a:lnTo>
                <a:lnTo>
                  <a:pt x="3830" y="58698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9" y="15605"/>
                </a:lnTo>
                <a:lnTo>
                  <a:pt x="14698" y="13017"/>
                </a:lnTo>
                <a:lnTo>
                  <a:pt x="17110" y="11249"/>
                </a:lnTo>
                <a:lnTo>
                  <a:pt x="21884" y="8596"/>
                </a:lnTo>
                <a:lnTo>
                  <a:pt x="26140" y="8596"/>
                </a:lnTo>
                <a:lnTo>
                  <a:pt x="29192" y="9687"/>
                </a:lnTo>
                <a:lnTo>
                  <a:pt x="31748" y="11455"/>
                </a:lnTo>
                <a:lnTo>
                  <a:pt x="33520" y="14184"/>
                </a:lnTo>
                <a:lnTo>
                  <a:pt x="34660" y="17691"/>
                </a:lnTo>
                <a:lnTo>
                  <a:pt x="35359" y="22061"/>
                </a:lnTo>
                <a:lnTo>
                  <a:pt x="35359" y="56843"/>
                </a:lnTo>
                <a:lnTo>
                  <a:pt x="36349" y="58230"/>
                </a:lnTo>
                <a:lnTo>
                  <a:pt x="39201" y="58698"/>
                </a:lnTo>
                <a:lnTo>
                  <a:pt x="41868" y="58672"/>
                </a:lnTo>
                <a:lnTo>
                  <a:pt x="44928" y="56843"/>
                </a:lnTo>
                <a:lnTo>
                  <a:pt x="44928" y="19977"/>
                </a:lnTo>
                <a:lnTo>
                  <a:pt x="44611" y="16675"/>
                </a:lnTo>
                <a:lnTo>
                  <a:pt x="43973" y="13931"/>
                </a:lnTo>
                <a:lnTo>
                  <a:pt x="43326" y="11174"/>
                </a:lnTo>
                <a:lnTo>
                  <a:pt x="40802" y="6742"/>
                </a:lnTo>
                <a:lnTo>
                  <a:pt x="37425" y="3060"/>
                </a:lnTo>
                <a:lnTo>
                  <a:pt x="32663" y="608"/>
                </a:lnTo>
                <a:lnTo>
                  <a:pt x="29739" y="0"/>
                </a:lnTo>
                <a:lnTo>
                  <a:pt x="23277" y="0"/>
                </a:lnTo>
                <a:lnTo>
                  <a:pt x="20326" y="798"/>
                </a:lnTo>
                <a:lnTo>
                  <a:pt x="17416" y="2372"/>
                </a:lnTo>
                <a:lnTo>
                  <a:pt x="14500" y="3959"/>
                </a:lnTo>
                <a:lnTo>
                  <a:pt x="11567" y="645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2898363" y="2703625"/>
            <a:ext cx="42839" cy="59471"/>
          </a:xfrm>
          <a:custGeom>
            <a:avLst/>
            <a:gdLst/>
            <a:ahLst/>
            <a:cxnLst/>
            <a:rect l="l" t="t" r="r" b="b"/>
            <a:pathLst>
              <a:path w="42839" h="59471">
                <a:moveTo>
                  <a:pt x="1314" y="49974"/>
                </a:moveTo>
                <a:lnTo>
                  <a:pt x="3394" y="53743"/>
                </a:lnTo>
                <a:lnTo>
                  <a:pt x="6526" y="56551"/>
                </a:lnTo>
                <a:lnTo>
                  <a:pt x="10637" y="58380"/>
                </a:lnTo>
                <a:lnTo>
                  <a:pt x="15339" y="59471"/>
                </a:lnTo>
                <a:lnTo>
                  <a:pt x="21225" y="59471"/>
                </a:lnTo>
                <a:lnTo>
                  <a:pt x="24433" y="51055"/>
                </a:lnTo>
                <a:lnTo>
                  <a:pt x="19594" y="51728"/>
                </a:lnTo>
                <a:lnTo>
                  <a:pt x="16502" y="51728"/>
                </a:lnTo>
                <a:lnTo>
                  <a:pt x="12377" y="49236"/>
                </a:lnTo>
                <a:lnTo>
                  <a:pt x="9795" y="45327"/>
                </a:lnTo>
                <a:lnTo>
                  <a:pt x="9194" y="27989"/>
                </a:lnTo>
                <a:lnTo>
                  <a:pt x="6965" y="29462"/>
                </a:lnTo>
                <a:lnTo>
                  <a:pt x="2988" y="32816"/>
                </a:lnTo>
                <a:lnTo>
                  <a:pt x="600" y="37299"/>
                </a:lnTo>
                <a:lnTo>
                  <a:pt x="0" y="39952"/>
                </a:lnTo>
                <a:lnTo>
                  <a:pt x="0" y="45618"/>
                </a:lnTo>
                <a:lnTo>
                  <a:pt x="1314" y="49974"/>
                </a:lnTo>
                <a:close/>
              </a:path>
              <a:path w="42839" h="59471">
                <a:moveTo>
                  <a:pt x="36915" y="58647"/>
                </a:moveTo>
                <a:lnTo>
                  <a:pt x="39766" y="58698"/>
                </a:lnTo>
                <a:lnTo>
                  <a:pt x="42839" y="56894"/>
                </a:lnTo>
                <a:lnTo>
                  <a:pt x="42839" y="17016"/>
                </a:lnTo>
                <a:lnTo>
                  <a:pt x="42472" y="14071"/>
                </a:lnTo>
                <a:lnTo>
                  <a:pt x="41004" y="9018"/>
                </a:lnTo>
                <a:lnTo>
                  <a:pt x="38202" y="5194"/>
                </a:lnTo>
                <a:lnTo>
                  <a:pt x="34455" y="2209"/>
                </a:lnTo>
                <a:lnTo>
                  <a:pt x="31823" y="1306"/>
                </a:lnTo>
                <a:lnTo>
                  <a:pt x="29192" y="431"/>
                </a:lnTo>
                <a:lnTo>
                  <a:pt x="26009" y="0"/>
                </a:lnTo>
                <a:lnTo>
                  <a:pt x="20257" y="0"/>
                </a:lnTo>
                <a:lnTo>
                  <a:pt x="16278" y="572"/>
                </a:lnTo>
                <a:lnTo>
                  <a:pt x="12509" y="1422"/>
                </a:lnTo>
                <a:lnTo>
                  <a:pt x="9169" y="2592"/>
                </a:lnTo>
                <a:lnTo>
                  <a:pt x="6440" y="3938"/>
                </a:lnTo>
                <a:lnTo>
                  <a:pt x="2890" y="6842"/>
                </a:lnTo>
                <a:lnTo>
                  <a:pt x="2548" y="9791"/>
                </a:lnTo>
                <a:lnTo>
                  <a:pt x="3039" y="12686"/>
                </a:lnTo>
                <a:lnTo>
                  <a:pt x="5629" y="13359"/>
                </a:lnTo>
                <a:lnTo>
                  <a:pt x="8704" y="11555"/>
                </a:lnTo>
                <a:lnTo>
                  <a:pt x="11534" y="10158"/>
                </a:lnTo>
                <a:lnTo>
                  <a:pt x="15044" y="8928"/>
                </a:lnTo>
                <a:lnTo>
                  <a:pt x="19033" y="8063"/>
                </a:lnTo>
                <a:lnTo>
                  <a:pt x="23597" y="8063"/>
                </a:lnTo>
                <a:lnTo>
                  <a:pt x="26953" y="8863"/>
                </a:lnTo>
                <a:lnTo>
                  <a:pt x="29696" y="10223"/>
                </a:lnTo>
                <a:lnTo>
                  <a:pt x="32266" y="13665"/>
                </a:lnTo>
                <a:lnTo>
                  <a:pt x="33124" y="16877"/>
                </a:lnTo>
                <a:lnTo>
                  <a:pt x="33332" y="20800"/>
                </a:lnTo>
                <a:lnTo>
                  <a:pt x="33332" y="25020"/>
                </a:lnTo>
                <a:lnTo>
                  <a:pt x="22082" y="25020"/>
                </a:lnTo>
                <a:lnTo>
                  <a:pt x="18431" y="25387"/>
                </a:lnTo>
                <a:lnTo>
                  <a:pt x="15187" y="26125"/>
                </a:lnTo>
                <a:lnTo>
                  <a:pt x="11948" y="26873"/>
                </a:lnTo>
                <a:lnTo>
                  <a:pt x="9194" y="27989"/>
                </a:lnTo>
                <a:lnTo>
                  <a:pt x="9795" y="45327"/>
                </a:lnTo>
                <a:lnTo>
                  <a:pt x="9795" y="42519"/>
                </a:lnTo>
                <a:lnTo>
                  <a:pt x="10101" y="39419"/>
                </a:lnTo>
                <a:lnTo>
                  <a:pt x="12228" y="35812"/>
                </a:lnTo>
                <a:lnTo>
                  <a:pt x="14773" y="34009"/>
                </a:lnTo>
                <a:lnTo>
                  <a:pt x="18313" y="32867"/>
                </a:lnTo>
                <a:lnTo>
                  <a:pt x="22536" y="32180"/>
                </a:lnTo>
                <a:lnTo>
                  <a:pt x="33332" y="32180"/>
                </a:lnTo>
                <a:lnTo>
                  <a:pt x="33332" y="43660"/>
                </a:lnTo>
                <a:lnTo>
                  <a:pt x="30977" y="46393"/>
                </a:lnTo>
                <a:lnTo>
                  <a:pt x="28728" y="48412"/>
                </a:lnTo>
                <a:lnTo>
                  <a:pt x="24433" y="51055"/>
                </a:lnTo>
                <a:lnTo>
                  <a:pt x="21225" y="59471"/>
                </a:lnTo>
                <a:lnTo>
                  <a:pt x="24184" y="58788"/>
                </a:lnTo>
                <a:lnTo>
                  <a:pt x="26978" y="57376"/>
                </a:lnTo>
                <a:lnTo>
                  <a:pt x="29794" y="55980"/>
                </a:lnTo>
                <a:lnTo>
                  <a:pt x="34599" y="51487"/>
                </a:lnTo>
                <a:lnTo>
                  <a:pt x="34599" y="56894"/>
                </a:lnTo>
                <a:lnTo>
                  <a:pt x="36915" y="58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2968931" y="2703741"/>
            <a:ext cx="48808" cy="80185"/>
          </a:xfrm>
          <a:custGeom>
            <a:avLst/>
            <a:gdLst/>
            <a:ahLst/>
            <a:cxnLst/>
            <a:rect l="l" t="t" r="r" b="b"/>
            <a:pathLst>
              <a:path w="48808" h="80185">
                <a:moveTo>
                  <a:pt x="39246" y="62193"/>
                </a:moveTo>
                <a:lnTo>
                  <a:pt x="39246" y="63550"/>
                </a:lnTo>
                <a:lnTo>
                  <a:pt x="37939" y="67348"/>
                </a:lnTo>
                <a:lnTo>
                  <a:pt x="34686" y="70368"/>
                </a:lnTo>
                <a:lnTo>
                  <a:pt x="31146" y="71729"/>
                </a:lnTo>
                <a:lnTo>
                  <a:pt x="26780" y="72593"/>
                </a:lnTo>
                <a:lnTo>
                  <a:pt x="27781" y="80185"/>
                </a:lnTo>
                <a:lnTo>
                  <a:pt x="31578" y="79692"/>
                </a:lnTo>
                <a:lnTo>
                  <a:pt x="34768" y="78713"/>
                </a:lnTo>
                <a:lnTo>
                  <a:pt x="37986" y="77724"/>
                </a:lnTo>
                <a:lnTo>
                  <a:pt x="40622" y="76376"/>
                </a:lnTo>
                <a:lnTo>
                  <a:pt x="44758" y="72975"/>
                </a:lnTo>
                <a:lnTo>
                  <a:pt x="47303" y="68755"/>
                </a:lnTo>
                <a:lnTo>
                  <a:pt x="48808" y="64133"/>
                </a:lnTo>
                <a:lnTo>
                  <a:pt x="48808" y="59283"/>
                </a:lnTo>
                <a:lnTo>
                  <a:pt x="47462" y="55435"/>
                </a:lnTo>
                <a:lnTo>
                  <a:pt x="45355" y="52144"/>
                </a:lnTo>
                <a:lnTo>
                  <a:pt x="42176" y="49693"/>
                </a:lnTo>
                <a:lnTo>
                  <a:pt x="38149" y="48094"/>
                </a:lnTo>
                <a:lnTo>
                  <a:pt x="33605" y="47066"/>
                </a:lnTo>
                <a:lnTo>
                  <a:pt x="31009" y="46976"/>
                </a:lnTo>
                <a:lnTo>
                  <a:pt x="17377" y="46377"/>
                </a:lnTo>
                <a:lnTo>
                  <a:pt x="13633" y="45794"/>
                </a:lnTo>
                <a:lnTo>
                  <a:pt x="10608" y="59766"/>
                </a:lnTo>
                <a:lnTo>
                  <a:pt x="12481" y="57163"/>
                </a:lnTo>
                <a:lnTo>
                  <a:pt x="15529" y="54316"/>
                </a:lnTo>
                <a:lnTo>
                  <a:pt x="29041" y="54799"/>
                </a:lnTo>
                <a:lnTo>
                  <a:pt x="32162" y="54877"/>
                </a:lnTo>
                <a:lnTo>
                  <a:pt x="34660" y="55551"/>
                </a:lnTo>
                <a:lnTo>
                  <a:pt x="38318" y="58078"/>
                </a:lnTo>
                <a:lnTo>
                  <a:pt x="39246" y="62193"/>
                </a:lnTo>
                <a:close/>
              </a:path>
              <a:path w="48808" h="80185">
                <a:moveTo>
                  <a:pt x="14010" y="12303"/>
                </a:moveTo>
                <a:lnTo>
                  <a:pt x="16959" y="9183"/>
                </a:lnTo>
                <a:lnTo>
                  <a:pt x="19716" y="7912"/>
                </a:lnTo>
                <a:lnTo>
                  <a:pt x="23176" y="7580"/>
                </a:lnTo>
                <a:lnTo>
                  <a:pt x="26780" y="7580"/>
                </a:lnTo>
                <a:lnTo>
                  <a:pt x="29555" y="8610"/>
                </a:lnTo>
                <a:lnTo>
                  <a:pt x="33446" y="12736"/>
                </a:lnTo>
                <a:lnTo>
                  <a:pt x="34429" y="15619"/>
                </a:lnTo>
                <a:lnTo>
                  <a:pt x="34429" y="20864"/>
                </a:lnTo>
                <a:lnTo>
                  <a:pt x="33752" y="23813"/>
                </a:lnTo>
                <a:lnTo>
                  <a:pt x="32637" y="26531"/>
                </a:lnTo>
                <a:lnTo>
                  <a:pt x="34062" y="36589"/>
                </a:lnTo>
                <a:lnTo>
                  <a:pt x="37986" y="33656"/>
                </a:lnTo>
                <a:lnTo>
                  <a:pt x="41169" y="29958"/>
                </a:lnTo>
                <a:lnTo>
                  <a:pt x="43106" y="25146"/>
                </a:lnTo>
                <a:lnTo>
                  <a:pt x="43581" y="22377"/>
                </a:lnTo>
                <a:lnTo>
                  <a:pt x="43581" y="19251"/>
                </a:lnTo>
                <a:lnTo>
                  <a:pt x="43326" y="15544"/>
                </a:lnTo>
                <a:lnTo>
                  <a:pt x="42235" y="12062"/>
                </a:lnTo>
                <a:lnTo>
                  <a:pt x="39935" y="9017"/>
                </a:lnTo>
                <a:lnTo>
                  <a:pt x="47425" y="9017"/>
                </a:lnTo>
                <a:lnTo>
                  <a:pt x="48834" y="8088"/>
                </a:lnTo>
                <a:lnTo>
                  <a:pt x="49381" y="5053"/>
                </a:lnTo>
                <a:lnTo>
                  <a:pt x="49381" y="3696"/>
                </a:lnTo>
                <a:lnTo>
                  <a:pt x="47425" y="1028"/>
                </a:lnTo>
                <a:lnTo>
                  <a:pt x="31636" y="1028"/>
                </a:lnTo>
                <a:lnTo>
                  <a:pt x="29166" y="457"/>
                </a:lnTo>
                <a:lnTo>
                  <a:pt x="26419" y="88"/>
                </a:lnTo>
                <a:lnTo>
                  <a:pt x="20411" y="0"/>
                </a:lnTo>
                <a:lnTo>
                  <a:pt x="17711" y="457"/>
                </a:lnTo>
                <a:lnTo>
                  <a:pt x="12729" y="2245"/>
                </a:lnTo>
                <a:lnTo>
                  <a:pt x="8798" y="5229"/>
                </a:lnTo>
                <a:lnTo>
                  <a:pt x="5629" y="8991"/>
                </a:lnTo>
                <a:lnTo>
                  <a:pt x="3620" y="13867"/>
                </a:lnTo>
                <a:lnTo>
                  <a:pt x="3117" y="16634"/>
                </a:lnTo>
                <a:lnTo>
                  <a:pt x="3117" y="22377"/>
                </a:lnTo>
                <a:lnTo>
                  <a:pt x="3477" y="24637"/>
                </a:lnTo>
                <a:lnTo>
                  <a:pt x="4870" y="28360"/>
                </a:lnTo>
                <a:lnTo>
                  <a:pt x="7012" y="31521"/>
                </a:lnTo>
                <a:lnTo>
                  <a:pt x="4381" y="34771"/>
                </a:lnTo>
                <a:lnTo>
                  <a:pt x="2458" y="38620"/>
                </a:lnTo>
                <a:lnTo>
                  <a:pt x="1968" y="43257"/>
                </a:lnTo>
                <a:lnTo>
                  <a:pt x="2423" y="46658"/>
                </a:lnTo>
                <a:lnTo>
                  <a:pt x="4232" y="49707"/>
                </a:lnTo>
                <a:lnTo>
                  <a:pt x="6289" y="52970"/>
                </a:lnTo>
                <a:lnTo>
                  <a:pt x="3300" y="56033"/>
                </a:lnTo>
                <a:lnTo>
                  <a:pt x="1248" y="59345"/>
                </a:lnTo>
                <a:lnTo>
                  <a:pt x="143" y="63017"/>
                </a:lnTo>
                <a:lnTo>
                  <a:pt x="0" y="65619"/>
                </a:lnTo>
                <a:lnTo>
                  <a:pt x="427" y="69645"/>
                </a:lnTo>
                <a:lnTo>
                  <a:pt x="2117" y="73216"/>
                </a:lnTo>
                <a:lnTo>
                  <a:pt x="5384" y="76034"/>
                </a:lnTo>
                <a:lnTo>
                  <a:pt x="9701" y="78320"/>
                </a:lnTo>
                <a:lnTo>
                  <a:pt x="12664" y="79070"/>
                </a:lnTo>
                <a:lnTo>
                  <a:pt x="15615" y="79818"/>
                </a:lnTo>
                <a:lnTo>
                  <a:pt x="19202" y="80185"/>
                </a:lnTo>
                <a:lnTo>
                  <a:pt x="27781" y="80185"/>
                </a:lnTo>
                <a:lnTo>
                  <a:pt x="26780" y="72593"/>
                </a:lnTo>
                <a:lnTo>
                  <a:pt x="19324" y="72593"/>
                </a:lnTo>
                <a:lnTo>
                  <a:pt x="15764" y="71931"/>
                </a:lnTo>
                <a:lnTo>
                  <a:pt x="13219" y="70584"/>
                </a:lnTo>
                <a:lnTo>
                  <a:pt x="10670" y="69253"/>
                </a:lnTo>
                <a:lnTo>
                  <a:pt x="9389" y="67257"/>
                </a:lnTo>
                <a:lnTo>
                  <a:pt x="9471" y="62992"/>
                </a:lnTo>
                <a:lnTo>
                  <a:pt x="10608" y="59766"/>
                </a:lnTo>
                <a:lnTo>
                  <a:pt x="13633" y="45794"/>
                </a:lnTo>
                <a:lnTo>
                  <a:pt x="10486" y="42800"/>
                </a:lnTo>
                <a:lnTo>
                  <a:pt x="10720" y="39127"/>
                </a:lnTo>
                <a:lnTo>
                  <a:pt x="12178" y="36460"/>
                </a:lnTo>
                <a:lnTo>
                  <a:pt x="15382" y="37349"/>
                </a:lnTo>
                <a:lnTo>
                  <a:pt x="13204" y="26045"/>
                </a:lnTo>
                <a:lnTo>
                  <a:pt x="12240" y="23241"/>
                </a:lnTo>
                <a:lnTo>
                  <a:pt x="12240" y="18060"/>
                </a:lnTo>
                <a:lnTo>
                  <a:pt x="12887" y="15062"/>
                </a:lnTo>
                <a:lnTo>
                  <a:pt x="14010" y="12303"/>
                </a:lnTo>
                <a:close/>
              </a:path>
              <a:path w="48808" h="80185">
                <a:moveTo>
                  <a:pt x="13204" y="26045"/>
                </a:moveTo>
                <a:lnTo>
                  <a:pt x="15382" y="37349"/>
                </a:lnTo>
                <a:lnTo>
                  <a:pt x="19212" y="38505"/>
                </a:lnTo>
                <a:lnTo>
                  <a:pt x="23364" y="38797"/>
                </a:lnTo>
                <a:lnTo>
                  <a:pt x="26372" y="38797"/>
                </a:lnTo>
                <a:lnTo>
                  <a:pt x="29113" y="38354"/>
                </a:lnTo>
                <a:lnTo>
                  <a:pt x="34062" y="36589"/>
                </a:lnTo>
                <a:lnTo>
                  <a:pt x="32637" y="26531"/>
                </a:lnTo>
                <a:lnTo>
                  <a:pt x="29667" y="29616"/>
                </a:lnTo>
                <a:lnTo>
                  <a:pt x="26898" y="30848"/>
                </a:lnTo>
                <a:lnTo>
                  <a:pt x="23364" y="31164"/>
                </a:lnTo>
                <a:lnTo>
                  <a:pt x="19850" y="31164"/>
                </a:lnTo>
                <a:lnTo>
                  <a:pt x="17110" y="30134"/>
                </a:lnTo>
                <a:lnTo>
                  <a:pt x="13204" y="26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3042846" y="2703617"/>
            <a:ext cx="47988" cy="59490"/>
          </a:xfrm>
          <a:custGeom>
            <a:avLst/>
            <a:gdLst/>
            <a:ahLst/>
            <a:cxnLst/>
            <a:rect l="l" t="t" r="r" b="b"/>
            <a:pathLst>
              <a:path w="47988" h="59490">
                <a:moveTo>
                  <a:pt x="47988" y="22100"/>
                </a:moveTo>
                <a:lnTo>
                  <a:pt x="47558" y="18784"/>
                </a:lnTo>
                <a:lnTo>
                  <a:pt x="46691" y="15674"/>
                </a:lnTo>
                <a:lnTo>
                  <a:pt x="45820" y="12575"/>
                </a:lnTo>
                <a:lnTo>
                  <a:pt x="44462" y="9856"/>
                </a:lnTo>
                <a:lnTo>
                  <a:pt x="42602" y="7546"/>
                </a:lnTo>
                <a:lnTo>
                  <a:pt x="38379" y="3416"/>
                </a:lnTo>
                <a:lnTo>
                  <a:pt x="35502" y="2044"/>
                </a:lnTo>
                <a:lnTo>
                  <a:pt x="32616" y="688"/>
                </a:lnTo>
                <a:lnTo>
                  <a:pt x="29141" y="0"/>
                </a:lnTo>
                <a:lnTo>
                  <a:pt x="21217" y="0"/>
                </a:lnTo>
                <a:lnTo>
                  <a:pt x="17744" y="702"/>
                </a:lnTo>
                <a:lnTo>
                  <a:pt x="14658" y="2073"/>
                </a:lnTo>
                <a:lnTo>
                  <a:pt x="11573" y="3470"/>
                </a:lnTo>
                <a:lnTo>
                  <a:pt x="8930" y="5450"/>
                </a:lnTo>
                <a:lnTo>
                  <a:pt x="9913" y="24486"/>
                </a:lnTo>
                <a:lnTo>
                  <a:pt x="10353" y="20156"/>
                </a:lnTo>
                <a:lnTo>
                  <a:pt x="11673" y="16117"/>
                </a:lnTo>
                <a:lnTo>
                  <a:pt x="13816" y="12816"/>
                </a:lnTo>
                <a:lnTo>
                  <a:pt x="16523" y="10058"/>
                </a:lnTo>
                <a:lnTo>
                  <a:pt x="20095" y="8229"/>
                </a:lnTo>
                <a:lnTo>
                  <a:pt x="24551" y="7762"/>
                </a:lnTo>
                <a:lnTo>
                  <a:pt x="29174" y="7762"/>
                </a:lnTo>
                <a:lnTo>
                  <a:pt x="32665" y="9248"/>
                </a:lnTo>
                <a:lnTo>
                  <a:pt x="35027" y="12207"/>
                </a:lnTo>
                <a:lnTo>
                  <a:pt x="37364" y="15191"/>
                </a:lnTo>
                <a:lnTo>
                  <a:pt x="38491" y="19282"/>
                </a:lnTo>
                <a:lnTo>
                  <a:pt x="38367" y="24486"/>
                </a:lnTo>
                <a:lnTo>
                  <a:pt x="44265" y="31762"/>
                </a:lnTo>
                <a:lnTo>
                  <a:pt x="47619" y="30100"/>
                </a:lnTo>
                <a:lnTo>
                  <a:pt x="47988" y="27421"/>
                </a:lnTo>
                <a:lnTo>
                  <a:pt x="47988" y="22100"/>
                </a:lnTo>
                <a:close/>
              </a:path>
              <a:path w="47988" h="59490">
                <a:moveTo>
                  <a:pt x="0" y="30024"/>
                </a:moveTo>
                <a:lnTo>
                  <a:pt x="0" y="34902"/>
                </a:lnTo>
                <a:lnTo>
                  <a:pt x="549" y="39193"/>
                </a:lnTo>
                <a:lnTo>
                  <a:pt x="1673" y="42890"/>
                </a:lnTo>
                <a:lnTo>
                  <a:pt x="2800" y="46573"/>
                </a:lnTo>
                <a:lnTo>
                  <a:pt x="4452" y="49648"/>
                </a:lnTo>
                <a:lnTo>
                  <a:pt x="8873" y="54536"/>
                </a:lnTo>
                <a:lnTo>
                  <a:pt x="11587" y="56390"/>
                </a:lnTo>
                <a:lnTo>
                  <a:pt x="14809" y="57622"/>
                </a:lnTo>
                <a:lnTo>
                  <a:pt x="18039" y="58867"/>
                </a:lnTo>
                <a:lnTo>
                  <a:pt x="21794" y="59490"/>
                </a:lnTo>
                <a:lnTo>
                  <a:pt x="26081" y="59490"/>
                </a:lnTo>
                <a:lnTo>
                  <a:pt x="30887" y="59298"/>
                </a:lnTo>
                <a:lnTo>
                  <a:pt x="35247" y="58550"/>
                </a:lnTo>
                <a:lnTo>
                  <a:pt x="38832" y="57622"/>
                </a:lnTo>
                <a:lnTo>
                  <a:pt x="42896" y="56149"/>
                </a:lnTo>
                <a:lnTo>
                  <a:pt x="45651" y="53266"/>
                </a:lnTo>
                <a:lnTo>
                  <a:pt x="45784" y="50472"/>
                </a:lnTo>
                <a:lnTo>
                  <a:pt x="44232" y="47346"/>
                </a:lnTo>
                <a:lnTo>
                  <a:pt x="41230" y="48402"/>
                </a:lnTo>
                <a:lnTo>
                  <a:pt x="38648" y="49392"/>
                </a:lnTo>
                <a:lnTo>
                  <a:pt x="35563" y="50382"/>
                </a:lnTo>
                <a:lnTo>
                  <a:pt x="31672" y="51221"/>
                </a:lnTo>
                <a:lnTo>
                  <a:pt x="26970" y="51437"/>
                </a:lnTo>
                <a:lnTo>
                  <a:pt x="23839" y="51437"/>
                </a:lnTo>
                <a:lnTo>
                  <a:pt x="21170" y="50965"/>
                </a:lnTo>
                <a:lnTo>
                  <a:pt x="16814" y="49126"/>
                </a:lnTo>
                <a:lnTo>
                  <a:pt x="13694" y="46076"/>
                </a:lnTo>
                <a:lnTo>
                  <a:pt x="11369" y="42278"/>
                </a:lnTo>
                <a:lnTo>
                  <a:pt x="10194" y="37464"/>
                </a:lnTo>
                <a:lnTo>
                  <a:pt x="9913" y="34776"/>
                </a:lnTo>
                <a:lnTo>
                  <a:pt x="9913" y="31762"/>
                </a:lnTo>
                <a:lnTo>
                  <a:pt x="44265" y="31762"/>
                </a:lnTo>
                <a:lnTo>
                  <a:pt x="38367" y="24486"/>
                </a:lnTo>
                <a:lnTo>
                  <a:pt x="9913" y="24486"/>
                </a:lnTo>
                <a:lnTo>
                  <a:pt x="8930" y="5450"/>
                </a:lnTo>
                <a:lnTo>
                  <a:pt x="6756" y="8027"/>
                </a:lnTo>
                <a:lnTo>
                  <a:pt x="4564" y="10619"/>
                </a:lnTo>
                <a:lnTo>
                  <a:pt x="2898" y="13770"/>
                </a:lnTo>
                <a:lnTo>
                  <a:pt x="1734" y="17477"/>
                </a:lnTo>
                <a:lnTo>
                  <a:pt x="575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3120984" y="2703617"/>
            <a:ext cx="77384" cy="58698"/>
          </a:xfrm>
          <a:custGeom>
            <a:avLst/>
            <a:gdLst/>
            <a:ahLst/>
            <a:cxnLst/>
            <a:rect l="l" t="t" r="r" b="b"/>
            <a:pathLst>
              <a:path w="77384" h="58698">
                <a:moveTo>
                  <a:pt x="68780" y="58230"/>
                </a:moveTo>
                <a:lnTo>
                  <a:pt x="71657" y="58698"/>
                </a:lnTo>
                <a:lnTo>
                  <a:pt x="74325" y="58672"/>
                </a:lnTo>
                <a:lnTo>
                  <a:pt x="77384" y="56843"/>
                </a:lnTo>
                <a:lnTo>
                  <a:pt x="77384" y="19569"/>
                </a:lnTo>
                <a:lnTo>
                  <a:pt x="77090" y="16675"/>
                </a:lnTo>
                <a:lnTo>
                  <a:pt x="76492" y="13931"/>
                </a:lnTo>
                <a:lnTo>
                  <a:pt x="75879" y="11174"/>
                </a:lnTo>
                <a:lnTo>
                  <a:pt x="73468" y="6742"/>
                </a:lnTo>
                <a:lnTo>
                  <a:pt x="70210" y="3060"/>
                </a:lnTo>
                <a:lnTo>
                  <a:pt x="65648" y="608"/>
                </a:lnTo>
                <a:lnTo>
                  <a:pt x="62830" y="0"/>
                </a:lnTo>
                <a:lnTo>
                  <a:pt x="59467" y="0"/>
                </a:lnTo>
                <a:lnTo>
                  <a:pt x="56702" y="190"/>
                </a:lnTo>
                <a:lnTo>
                  <a:pt x="53959" y="965"/>
                </a:lnTo>
                <a:lnTo>
                  <a:pt x="51094" y="2411"/>
                </a:lnTo>
                <a:lnTo>
                  <a:pt x="48131" y="4356"/>
                </a:lnTo>
                <a:lnTo>
                  <a:pt x="44999" y="7073"/>
                </a:lnTo>
                <a:lnTo>
                  <a:pt x="40999" y="9104"/>
                </a:lnTo>
                <a:lnTo>
                  <a:pt x="39297" y="6350"/>
                </a:lnTo>
                <a:lnTo>
                  <a:pt x="35930" y="2984"/>
                </a:lnTo>
                <a:lnTo>
                  <a:pt x="33105" y="1306"/>
                </a:lnTo>
                <a:lnTo>
                  <a:pt x="29663" y="266"/>
                </a:lnTo>
                <a:lnTo>
                  <a:pt x="25563" y="0"/>
                </a:lnTo>
                <a:lnTo>
                  <a:pt x="22736" y="0"/>
                </a:lnTo>
                <a:lnTo>
                  <a:pt x="19946" y="798"/>
                </a:lnTo>
                <a:lnTo>
                  <a:pt x="17181" y="2372"/>
                </a:lnTo>
                <a:lnTo>
                  <a:pt x="14414" y="3959"/>
                </a:lnTo>
                <a:lnTo>
                  <a:pt x="11563" y="6451"/>
                </a:lnTo>
                <a:lnTo>
                  <a:pt x="8639" y="9867"/>
                </a:lnTo>
                <a:lnTo>
                  <a:pt x="8563" y="2105"/>
                </a:lnTo>
                <a:lnTo>
                  <a:pt x="5896" y="875"/>
                </a:lnTo>
                <a:lnTo>
                  <a:pt x="273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30"/>
                </a:lnTo>
                <a:lnTo>
                  <a:pt x="3815" y="58698"/>
                </a:lnTo>
                <a:lnTo>
                  <a:pt x="6508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5" y="15605"/>
                </a:lnTo>
                <a:lnTo>
                  <a:pt x="14622" y="13017"/>
                </a:lnTo>
                <a:lnTo>
                  <a:pt x="16861" y="11249"/>
                </a:lnTo>
                <a:lnTo>
                  <a:pt x="21329" y="8596"/>
                </a:lnTo>
                <a:lnTo>
                  <a:pt x="25307" y="8596"/>
                </a:lnTo>
                <a:lnTo>
                  <a:pt x="28144" y="9687"/>
                </a:lnTo>
                <a:lnTo>
                  <a:pt x="31355" y="12813"/>
                </a:lnTo>
                <a:lnTo>
                  <a:pt x="32835" y="15811"/>
                </a:lnTo>
                <a:lnTo>
                  <a:pt x="33691" y="19569"/>
                </a:lnTo>
                <a:lnTo>
                  <a:pt x="33901" y="23940"/>
                </a:lnTo>
                <a:lnTo>
                  <a:pt x="33901" y="56843"/>
                </a:lnTo>
                <a:lnTo>
                  <a:pt x="35232" y="58395"/>
                </a:lnTo>
                <a:lnTo>
                  <a:pt x="37781" y="58698"/>
                </a:lnTo>
                <a:lnTo>
                  <a:pt x="40363" y="58672"/>
                </a:lnTo>
                <a:lnTo>
                  <a:pt x="43469" y="56843"/>
                </a:lnTo>
                <a:lnTo>
                  <a:pt x="43469" y="19011"/>
                </a:lnTo>
                <a:lnTo>
                  <a:pt x="46137" y="15605"/>
                </a:lnTo>
                <a:lnTo>
                  <a:pt x="48574" y="13017"/>
                </a:lnTo>
                <a:lnTo>
                  <a:pt x="50798" y="11249"/>
                </a:lnTo>
                <a:lnTo>
                  <a:pt x="55231" y="8596"/>
                </a:lnTo>
                <a:lnTo>
                  <a:pt x="59220" y="8596"/>
                </a:lnTo>
                <a:lnTo>
                  <a:pt x="62071" y="9687"/>
                </a:lnTo>
                <a:lnTo>
                  <a:pt x="65328" y="12813"/>
                </a:lnTo>
                <a:lnTo>
                  <a:pt x="66798" y="15811"/>
                </a:lnTo>
                <a:lnTo>
                  <a:pt x="67557" y="19569"/>
                </a:lnTo>
                <a:lnTo>
                  <a:pt x="67765" y="23940"/>
                </a:lnTo>
                <a:lnTo>
                  <a:pt x="67765" y="56843"/>
                </a:lnTo>
                <a:lnTo>
                  <a:pt x="68780" y="58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3228256" y="2703617"/>
            <a:ext cx="48003" cy="59490"/>
          </a:xfrm>
          <a:custGeom>
            <a:avLst/>
            <a:gdLst/>
            <a:ahLst/>
            <a:cxnLst/>
            <a:rect l="l" t="t" r="r" b="b"/>
            <a:pathLst>
              <a:path w="48003" h="59490">
                <a:moveTo>
                  <a:pt x="48003" y="22100"/>
                </a:moveTo>
                <a:lnTo>
                  <a:pt x="47574" y="18784"/>
                </a:lnTo>
                <a:lnTo>
                  <a:pt x="46706" y="15674"/>
                </a:lnTo>
                <a:lnTo>
                  <a:pt x="45825" y="12575"/>
                </a:lnTo>
                <a:lnTo>
                  <a:pt x="44463" y="9856"/>
                </a:lnTo>
                <a:lnTo>
                  <a:pt x="42617" y="7546"/>
                </a:lnTo>
                <a:lnTo>
                  <a:pt x="38398" y="3416"/>
                </a:lnTo>
                <a:lnTo>
                  <a:pt x="35518" y="2044"/>
                </a:lnTo>
                <a:lnTo>
                  <a:pt x="32631" y="688"/>
                </a:lnTo>
                <a:lnTo>
                  <a:pt x="29142" y="0"/>
                </a:lnTo>
                <a:lnTo>
                  <a:pt x="21222" y="0"/>
                </a:lnTo>
                <a:lnTo>
                  <a:pt x="17763" y="702"/>
                </a:lnTo>
                <a:lnTo>
                  <a:pt x="14677" y="2073"/>
                </a:lnTo>
                <a:lnTo>
                  <a:pt x="11592" y="3470"/>
                </a:lnTo>
                <a:lnTo>
                  <a:pt x="8949" y="5450"/>
                </a:lnTo>
                <a:lnTo>
                  <a:pt x="9928" y="24486"/>
                </a:lnTo>
                <a:lnTo>
                  <a:pt x="10368" y="20156"/>
                </a:lnTo>
                <a:lnTo>
                  <a:pt x="11690" y="16117"/>
                </a:lnTo>
                <a:lnTo>
                  <a:pt x="13831" y="12816"/>
                </a:lnTo>
                <a:lnTo>
                  <a:pt x="16535" y="10058"/>
                </a:lnTo>
                <a:lnTo>
                  <a:pt x="20110" y="8229"/>
                </a:lnTo>
                <a:lnTo>
                  <a:pt x="24552" y="7762"/>
                </a:lnTo>
                <a:lnTo>
                  <a:pt x="29193" y="7762"/>
                </a:lnTo>
                <a:lnTo>
                  <a:pt x="32678" y="9248"/>
                </a:lnTo>
                <a:lnTo>
                  <a:pt x="35029" y="12207"/>
                </a:lnTo>
                <a:lnTo>
                  <a:pt x="37379" y="15191"/>
                </a:lnTo>
                <a:lnTo>
                  <a:pt x="38506" y="19282"/>
                </a:lnTo>
                <a:lnTo>
                  <a:pt x="38383" y="24486"/>
                </a:lnTo>
                <a:lnTo>
                  <a:pt x="44269" y="31762"/>
                </a:lnTo>
                <a:lnTo>
                  <a:pt x="47621" y="30100"/>
                </a:lnTo>
                <a:lnTo>
                  <a:pt x="48003" y="27421"/>
                </a:lnTo>
                <a:lnTo>
                  <a:pt x="48003" y="22100"/>
                </a:lnTo>
                <a:close/>
              </a:path>
              <a:path w="48003" h="59490">
                <a:moveTo>
                  <a:pt x="0" y="30024"/>
                </a:moveTo>
                <a:lnTo>
                  <a:pt x="0" y="34902"/>
                </a:lnTo>
                <a:lnTo>
                  <a:pt x="566" y="39193"/>
                </a:lnTo>
                <a:lnTo>
                  <a:pt x="1692" y="42890"/>
                </a:lnTo>
                <a:lnTo>
                  <a:pt x="2815" y="46573"/>
                </a:lnTo>
                <a:lnTo>
                  <a:pt x="4471" y="49648"/>
                </a:lnTo>
                <a:lnTo>
                  <a:pt x="8878" y="54536"/>
                </a:lnTo>
                <a:lnTo>
                  <a:pt x="11592" y="56390"/>
                </a:lnTo>
                <a:lnTo>
                  <a:pt x="14806" y="57622"/>
                </a:lnTo>
                <a:lnTo>
                  <a:pt x="18044" y="58867"/>
                </a:lnTo>
                <a:lnTo>
                  <a:pt x="21809" y="59490"/>
                </a:lnTo>
                <a:lnTo>
                  <a:pt x="26093" y="59490"/>
                </a:lnTo>
                <a:lnTo>
                  <a:pt x="30892" y="59298"/>
                </a:lnTo>
                <a:lnTo>
                  <a:pt x="35259" y="58550"/>
                </a:lnTo>
                <a:lnTo>
                  <a:pt x="38848" y="57622"/>
                </a:lnTo>
                <a:lnTo>
                  <a:pt x="42901" y="56149"/>
                </a:lnTo>
                <a:lnTo>
                  <a:pt x="45666" y="53266"/>
                </a:lnTo>
                <a:lnTo>
                  <a:pt x="45800" y="50472"/>
                </a:lnTo>
                <a:lnTo>
                  <a:pt x="44234" y="47346"/>
                </a:lnTo>
                <a:lnTo>
                  <a:pt x="41245" y="48402"/>
                </a:lnTo>
                <a:lnTo>
                  <a:pt x="38665" y="49392"/>
                </a:lnTo>
                <a:lnTo>
                  <a:pt x="35579" y="50382"/>
                </a:lnTo>
                <a:lnTo>
                  <a:pt x="31687" y="51221"/>
                </a:lnTo>
                <a:lnTo>
                  <a:pt x="26990" y="51437"/>
                </a:lnTo>
                <a:lnTo>
                  <a:pt x="23842" y="51437"/>
                </a:lnTo>
                <a:lnTo>
                  <a:pt x="21186" y="50965"/>
                </a:lnTo>
                <a:lnTo>
                  <a:pt x="16830" y="49126"/>
                </a:lnTo>
                <a:lnTo>
                  <a:pt x="13694" y="46076"/>
                </a:lnTo>
                <a:lnTo>
                  <a:pt x="11369" y="42278"/>
                </a:lnTo>
                <a:lnTo>
                  <a:pt x="10210" y="37464"/>
                </a:lnTo>
                <a:lnTo>
                  <a:pt x="9928" y="34776"/>
                </a:lnTo>
                <a:lnTo>
                  <a:pt x="9928" y="31762"/>
                </a:lnTo>
                <a:lnTo>
                  <a:pt x="44269" y="31762"/>
                </a:lnTo>
                <a:lnTo>
                  <a:pt x="38383" y="24486"/>
                </a:lnTo>
                <a:lnTo>
                  <a:pt x="9928" y="24486"/>
                </a:lnTo>
                <a:lnTo>
                  <a:pt x="8949" y="5450"/>
                </a:lnTo>
                <a:lnTo>
                  <a:pt x="6757" y="8027"/>
                </a:lnTo>
                <a:lnTo>
                  <a:pt x="4579" y="10619"/>
                </a:lnTo>
                <a:lnTo>
                  <a:pt x="2913" y="13770"/>
                </a:lnTo>
                <a:lnTo>
                  <a:pt x="1750" y="17477"/>
                </a:lnTo>
                <a:lnTo>
                  <a:pt x="588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3307010" y="2703617"/>
            <a:ext cx="44931" cy="58698"/>
          </a:xfrm>
          <a:custGeom>
            <a:avLst/>
            <a:gdLst/>
            <a:ahLst/>
            <a:cxnLst/>
            <a:rect l="l" t="t" r="r" b="b"/>
            <a:pathLst>
              <a:path w="44931" h="58698">
                <a:moveTo>
                  <a:pt x="8643" y="2703"/>
                </a:moveTo>
                <a:lnTo>
                  <a:pt x="8571" y="2105"/>
                </a:lnTo>
                <a:lnTo>
                  <a:pt x="5911" y="875"/>
                </a:lnTo>
                <a:lnTo>
                  <a:pt x="2743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30"/>
                </a:lnTo>
                <a:lnTo>
                  <a:pt x="3830" y="58698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93" y="15605"/>
                </a:lnTo>
                <a:lnTo>
                  <a:pt x="14702" y="13017"/>
                </a:lnTo>
                <a:lnTo>
                  <a:pt x="17110" y="11249"/>
                </a:lnTo>
                <a:lnTo>
                  <a:pt x="21884" y="8596"/>
                </a:lnTo>
                <a:lnTo>
                  <a:pt x="26142" y="8596"/>
                </a:lnTo>
                <a:lnTo>
                  <a:pt x="29192" y="9687"/>
                </a:lnTo>
                <a:lnTo>
                  <a:pt x="31748" y="11455"/>
                </a:lnTo>
                <a:lnTo>
                  <a:pt x="33526" y="14184"/>
                </a:lnTo>
                <a:lnTo>
                  <a:pt x="34664" y="17691"/>
                </a:lnTo>
                <a:lnTo>
                  <a:pt x="35359" y="22061"/>
                </a:lnTo>
                <a:lnTo>
                  <a:pt x="35359" y="56843"/>
                </a:lnTo>
                <a:lnTo>
                  <a:pt x="36352" y="58230"/>
                </a:lnTo>
                <a:lnTo>
                  <a:pt x="39203" y="58698"/>
                </a:lnTo>
                <a:lnTo>
                  <a:pt x="41871" y="58672"/>
                </a:lnTo>
                <a:lnTo>
                  <a:pt x="44931" y="56843"/>
                </a:lnTo>
                <a:lnTo>
                  <a:pt x="44931" y="19977"/>
                </a:lnTo>
                <a:lnTo>
                  <a:pt x="44615" y="16675"/>
                </a:lnTo>
                <a:lnTo>
                  <a:pt x="43973" y="13931"/>
                </a:lnTo>
                <a:lnTo>
                  <a:pt x="43326" y="11174"/>
                </a:lnTo>
                <a:lnTo>
                  <a:pt x="40806" y="6742"/>
                </a:lnTo>
                <a:lnTo>
                  <a:pt x="37429" y="3060"/>
                </a:lnTo>
                <a:lnTo>
                  <a:pt x="32670" y="608"/>
                </a:lnTo>
                <a:lnTo>
                  <a:pt x="29743" y="0"/>
                </a:lnTo>
                <a:lnTo>
                  <a:pt x="23281" y="0"/>
                </a:lnTo>
                <a:lnTo>
                  <a:pt x="20332" y="798"/>
                </a:lnTo>
                <a:lnTo>
                  <a:pt x="17416" y="2372"/>
                </a:lnTo>
                <a:lnTo>
                  <a:pt x="14504" y="3959"/>
                </a:lnTo>
                <a:lnTo>
                  <a:pt x="11567" y="6451"/>
                </a:lnTo>
                <a:lnTo>
                  <a:pt x="8643" y="9867"/>
                </a:lnTo>
                <a:lnTo>
                  <a:pt x="8643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3378384" y="2689970"/>
            <a:ext cx="34080" cy="73026"/>
          </a:xfrm>
          <a:custGeom>
            <a:avLst/>
            <a:gdLst/>
            <a:ahLst/>
            <a:cxnLst/>
            <a:rect l="l" t="t" r="r" b="b"/>
            <a:pathLst>
              <a:path w="34080" h="73026">
                <a:moveTo>
                  <a:pt x="12272" y="39"/>
                </a:moveTo>
                <a:lnTo>
                  <a:pt x="9226" y="1918"/>
                </a:lnTo>
                <a:lnTo>
                  <a:pt x="9226" y="14795"/>
                </a:lnTo>
                <a:lnTo>
                  <a:pt x="1379" y="14871"/>
                </a:lnTo>
                <a:lnTo>
                  <a:pt x="46" y="17538"/>
                </a:lnTo>
                <a:lnTo>
                  <a:pt x="0" y="20383"/>
                </a:lnTo>
                <a:lnTo>
                  <a:pt x="1907" y="23025"/>
                </a:lnTo>
                <a:lnTo>
                  <a:pt x="9226" y="23025"/>
                </a:lnTo>
                <a:lnTo>
                  <a:pt x="9226" y="57797"/>
                </a:lnTo>
                <a:lnTo>
                  <a:pt x="9493" y="60515"/>
                </a:lnTo>
                <a:lnTo>
                  <a:pt x="10054" y="62826"/>
                </a:lnTo>
                <a:lnTo>
                  <a:pt x="11512" y="67031"/>
                </a:lnTo>
                <a:lnTo>
                  <a:pt x="13985" y="70041"/>
                </a:lnTo>
                <a:lnTo>
                  <a:pt x="17510" y="71906"/>
                </a:lnTo>
                <a:lnTo>
                  <a:pt x="21757" y="73026"/>
                </a:lnTo>
                <a:lnTo>
                  <a:pt x="25344" y="73026"/>
                </a:lnTo>
                <a:lnTo>
                  <a:pt x="28022" y="72708"/>
                </a:lnTo>
                <a:lnTo>
                  <a:pt x="31146" y="71986"/>
                </a:lnTo>
                <a:lnTo>
                  <a:pt x="33846" y="69292"/>
                </a:lnTo>
                <a:lnTo>
                  <a:pt x="34080" y="66523"/>
                </a:lnTo>
                <a:lnTo>
                  <a:pt x="34080" y="65801"/>
                </a:lnTo>
                <a:lnTo>
                  <a:pt x="31708" y="63119"/>
                </a:lnTo>
                <a:lnTo>
                  <a:pt x="29160" y="64098"/>
                </a:lnTo>
                <a:lnTo>
                  <a:pt x="26089" y="64541"/>
                </a:lnTo>
                <a:lnTo>
                  <a:pt x="23334" y="64541"/>
                </a:lnTo>
                <a:lnTo>
                  <a:pt x="21437" y="63590"/>
                </a:lnTo>
                <a:lnTo>
                  <a:pt x="19306" y="59777"/>
                </a:lnTo>
                <a:lnTo>
                  <a:pt x="18784" y="56959"/>
                </a:lnTo>
                <a:lnTo>
                  <a:pt x="18784" y="23025"/>
                </a:lnTo>
                <a:lnTo>
                  <a:pt x="32759" y="23025"/>
                </a:lnTo>
                <a:lnTo>
                  <a:pt x="34080" y="20383"/>
                </a:lnTo>
                <a:lnTo>
                  <a:pt x="34044" y="17538"/>
                </a:lnTo>
                <a:lnTo>
                  <a:pt x="32172" y="14795"/>
                </a:lnTo>
                <a:lnTo>
                  <a:pt x="18784" y="14795"/>
                </a:lnTo>
                <a:lnTo>
                  <a:pt x="18784" y="1918"/>
                </a:lnTo>
                <a:lnTo>
                  <a:pt x="17791" y="508"/>
                </a:lnTo>
                <a:lnTo>
                  <a:pt x="14940" y="0"/>
                </a:lnTo>
                <a:lnTo>
                  <a:pt x="12272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3481430" y="2703617"/>
            <a:ext cx="52189" cy="59486"/>
          </a:xfrm>
          <a:custGeom>
            <a:avLst/>
            <a:gdLst/>
            <a:ahLst/>
            <a:cxnLst/>
            <a:rect l="l" t="t" r="r" b="b"/>
            <a:pathLst>
              <a:path w="52189" h="59486">
                <a:moveTo>
                  <a:pt x="528" y="38926"/>
                </a:moveTo>
                <a:lnTo>
                  <a:pt x="1569" y="42534"/>
                </a:lnTo>
                <a:lnTo>
                  <a:pt x="2620" y="46141"/>
                </a:lnTo>
                <a:lnTo>
                  <a:pt x="4197" y="49201"/>
                </a:lnTo>
                <a:lnTo>
                  <a:pt x="8445" y="54255"/>
                </a:lnTo>
                <a:lnTo>
                  <a:pt x="11102" y="56184"/>
                </a:lnTo>
                <a:lnTo>
                  <a:pt x="10709" y="37962"/>
                </a:lnTo>
                <a:lnTo>
                  <a:pt x="10184" y="35355"/>
                </a:lnTo>
                <a:lnTo>
                  <a:pt x="9913" y="32562"/>
                </a:lnTo>
                <a:lnTo>
                  <a:pt x="9913" y="26507"/>
                </a:lnTo>
                <a:lnTo>
                  <a:pt x="10245" y="23674"/>
                </a:lnTo>
                <a:lnTo>
                  <a:pt x="10892" y="21056"/>
                </a:lnTo>
                <a:lnTo>
                  <a:pt x="11520" y="18454"/>
                </a:lnTo>
                <a:lnTo>
                  <a:pt x="12509" y="16192"/>
                </a:lnTo>
                <a:lnTo>
                  <a:pt x="15166" y="12383"/>
                </a:lnTo>
                <a:lnTo>
                  <a:pt x="18896" y="9867"/>
                </a:lnTo>
                <a:lnTo>
                  <a:pt x="23388" y="8305"/>
                </a:lnTo>
                <a:lnTo>
                  <a:pt x="29314" y="8305"/>
                </a:lnTo>
                <a:lnTo>
                  <a:pt x="31884" y="8877"/>
                </a:lnTo>
                <a:lnTo>
                  <a:pt x="36017" y="11163"/>
                </a:lnTo>
                <a:lnTo>
                  <a:pt x="38872" y="14681"/>
                </a:lnTo>
                <a:lnTo>
                  <a:pt x="40953" y="18935"/>
                </a:lnTo>
                <a:lnTo>
                  <a:pt x="41479" y="21539"/>
                </a:lnTo>
                <a:lnTo>
                  <a:pt x="42003" y="24141"/>
                </a:lnTo>
                <a:lnTo>
                  <a:pt x="42264" y="26913"/>
                </a:lnTo>
                <a:lnTo>
                  <a:pt x="42264" y="32969"/>
                </a:lnTo>
                <a:lnTo>
                  <a:pt x="41954" y="35841"/>
                </a:lnTo>
                <a:lnTo>
                  <a:pt x="41330" y="38444"/>
                </a:lnTo>
                <a:lnTo>
                  <a:pt x="40708" y="41047"/>
                </a:lnTo>
                <a:lnTo>
                  <a:pt x="39729" y="43294"/>
                </a:lnTo>
                <a:lnTo>
                  <a:pt x="37072" y="47056"/>
                </a:lnTo>
                <a:lnTo>
                  <a:pt x="33317" y="49568"/>
                </a:lnTo>
                <a:lnTo>
                  <a:pt x="28813" y="51131"/>
                </a:lnTo>
                <a:lnTo>
                  <a:pt x="29912" y="59486"/>
                </a:lnTo>
                <a:lnTo>
                  <a:pt x="33793" y="58737"/>
                </a:lnTo>
                <a:lnTo>
                  <a:pt x="37133" y="57240"/>
                </a:lnTo>
                <a:lnTo>
                  <a:pt x="40478" y="55727"/>
                </a:lnTo>
                <a:lnTo>
                  <a:pt x="43253" y="53633"/>
                </a:lnTo>
                <a:lnTo>
                  <a:pt x="45478" y="50954"/>
                </a:lnTo>
                <a:lnTo>
                  <a:pt x="47696" y="48261"/>
                </a:lnTo>
                <a:lnTo>
                  <a:pt x="49373" y="45060"/>
                </a:lnTo>
                <a:lnTo>
                  <a:pt x="50500" y="41353"/>
                </a:lnTo>
                <a:lnTo>
                  <a:pt x="51624" y="37641"/>
                </a:lnTo>
                <a:lnTo>
                  <a:pt x="52189" y="33591"/>
                </a:lnTo>
                <a:lnTo>
                  <a:pt x="52189" y="24653"/>
                </a:lnTo>
                <a:lnTo>
                  <a:pt x="51648" y="20574"/>
                </a:lnTo>
                <a:lnTo>
                  <a:pt x="50582" y="16967"/>
                </a:lnTo>
                <a:lnTo>
                  <a:pt x="49521" y="13348"/>
                </a:lnTo>
                <a:lnTo>
                  <a:pt x="47929" y="10289"/>
                </a:lnTo>
                <a:lnTo>
                  <a:pt x="43667" y="5234"/>
                </a:lnTo>
                <a:lnTo>
                  <a:pt x="41014" y="3315"/>
                </a:lnTo>
                <a:lnTo>
                  <a:pt x="37832" y="1995"/>
                </a:lnTo>
                <a:lnTo>
                  <a:pt x="34639" y="662"/>
                </a:lnTo>
                <a:lnTo>
                  <a:pt x="30905" y="0"/>
                </a:lnTo>
                <a:lnTo>
                  <a:pt x="22165" y="0"/>
                </a:lnTo>
                <a:lnTo>
                  <a:pt x="18287" y="749"/>
                </a:lnTo>
                <a:lnTo>
                  <a:pt x="14972" y="2225"/>
                </a:lnTo>
                <a:lnTo>
                  <a:pt x="11638" y="3708"/>
                </a:lnTo>
                <a:lnTo>
                  <a:pt x="8863" y="5792"/>
                </a:lnTo>
                <a:lnTo>
                  <a:pt x="6648" y="8484"/>
                </a:lnTo>
                <a:lnTo>
                  <a:pt x="4420" y="11163"/>
                </a:lnTo>
                <a:lnTo>
                  <a:pt x="2753" y="14363"/>
                </a:lnTo>
                <a:lnTo>
                  <a:pt x="1666" y="18072"/>
                </a:lnTo>
                <a:lnTo>
                  <a:pt x="561" y="21780"/>
                </a:lnTo>
                <a:lnTo>
                  <a:pt x="0" y="25858"/>
                </a:lnTo>
                <a:lnTo>
                  <a:pt x="0" y="34837"/>
                </a:lnTo>
                <a:lnTo>
                  <a:pt x="528" y="38926"/>
                </a:lnTo>
                <a:close/>
              </a:path>
              <a:path w="52189" h="59486">
                <a:moveTo>
                  <a:pt x="13341" y="44795"/>
                </a:moveTo>
                <a:lnTo>
                  <a:pt x="11239" y="40565"/>
                </a:lnTo>
                <a:lnTo>
                  <a:pt x="10709" y="37962"/>
                </a:lnTo>
                <a:lnTo>
                  <a:pt x="11102" y="56184"/>
                </a:lnTo>
                <a:lnTo>
                  <a:pt x="14298" y="57506"/>
                </a:lnTo>
                <a:lnTo>
                  <a:pt x="17487" y="58827"/>
                </a:lnTo>
                <a:lnTo>
                  <a:pt x="21221" y="59486"/>
                </a:lnTo>
                <a:lnTo>
                  <a:pt x="29912" y="59486"/>
                </a:lnTo>
                <a:lnTo>
                  <a:pt x="28813" y="51131"/>
                </a:lnTo>
                <a:lnTo>
                  <a:pt x="22924" y="51131"/>
                </a:lnTo>
                <a:lnTo>
                  <a:pt x="20354" y="50558"/>
                </a:lnTo>
                <a:lnTo>
                  <a:pt x="16217" y="48272"/>
                </a:lnTo>
                <a:lnTo>
                  <a:pt x="13341" y="44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3564032" y="2703625"/>
            <a:ext cx="30462" cy="58698"/>
          </a:xfrm>
          <a:custGeom>
            <a:avLst/>
            <a:gdLst/>
            <a:ahLst/>
            <a:cxnLst/>
            <a:rect l="l" t="t" r="r" b="b"/>
            <a:pathLst>
              <a:path w="30462" h="58698">
                <a:moveTo>
                  <a:pt x="0" y="2703"/>
                </a:moveTo>
                <a:lnTo>
                  <a:pt x="0" y="56832"/>
                </a:lnTo>
                <a:lnTo>
                  <a:pt x="957" y="58229"/>
                </a:lnTo>
                <a:lnTo>
                  <a:pt x="3818" y="58698"/>
                </a:lnTo>
                <a:lnTo>
                  <a:pt x="6512" y="58661"/>
                </a:lnTo>
                <a:lnTo>
                  <a:pt x="9561" y="56832"/>
                </a:lnTo>
                <a:lnTo>
                  <a:pt x="9561" y="21233"/>
                </a:lnTo>
                <a:lnTo>
                  <a:pt x="10908" y="19025"/>
                </a:lnTo>
                <a:lnTo>
                  <a:pt x="13280" y="15634"/>
                </a:lnTo>
                <a:lnTo>
                  <a:pt x="15458" y="12876"/>
                </a:lnTo>
                <a:lnTo>
                  <a:pt x="18492" y="10374"/>
                </a:lnTo>
                <a:lnTo>
                  <a:pt x="21282" y="9370"/>
                </a:lnTo>
                <a:lnTo>
                  <a:pt x="24516" y="9626"/>
                </a:lnTo>
                <a:lnTo>
                  <a:pt x="27467" y="10490"/>
                </a:lnTo>
                <a:lnTo>
                  <a:pt x="30391" y="9079"/>
                </a:lnTo>
                <a:lnTo>
                  <a:pt x="30462" y="4050"/>
                </a:lnTo>
                <a:lnTo>
                  <a:pt x="29447" y="1356"/>
                </a:lnTo>
                <a:lnTo>
                  <a:pt x="26607" y="417"/>
                </a:lnTo>
                <a:lnTo>
                  <a:pt x="23403" y="0"/>
                </a:lnTo>
                <a:lnTo>
                  <a:pt x="20660" y="151"/>
                </a:lnTo>
                <a:lnTo>
                  <a:pt x="17355" y="1281"/>
                </a:lnTo>
                <a:lnTo>
                  <a:pt x="13916" y="3924"/>
                </a:lnTo>
                <a:lnTo>
                  <a:pt x="11396" y="6652"/>
                </a:lnTo>
                <a:lnTo>
                  <a:pt x="8639" y="10580"/>
                </a:lnTo>
                <a:lnTo>
                  <a:pt x="8567" y="2109"/>
                </a:lnTo>
                <a:lnTo>
                  <a:pt x="5900" y="863"/>
                </a:lnTo>
                <a:lnTo>
                  <a:pt x="2727" y="863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3616373" y="2703741"/>
            <a:ext cx="48808" cy="80185"/>
          </a:xfrm>
          <a:custGeom>
            <a:avLst/>
            <a:gdLst/>
            <a:ahLst/>
            <a:cxnLst/>
            <a:rect l="l" t="t" r="r" b="b"/>
            <a:pathLst>
              <a:path w="48808" h="80185">
                <a:moveTo>
                  <a:pt x="39239" y="62193"/>
                </a:moveTo>
                <a:lnTo>
                  <a:pt x="39239" y="63550"/>
                </a:lnTo>
                <a:lnTo>
                  <a:pt x="37928" y="67348"/>
                </a:lnTo>
                <a:lnTo>
                  <a:pt x="34684" y="70368"/>
                </a:lnTo>
                <a:lnTo>
                  <a:pt x="31150" y="71729"/>
                </a:lnTo>
                <a:lnTo>
                  <a:pt x="26780" y="72593"/>
                </a:lnTo>
                <a:lnTo>
                  <a:pt x="27783" y="80185"/>
                </a:lnTo>
                <a:lnTo>
                  <a:pt x="31568" y="79692"/>
                </a:lnTo>
                <a:lnTo>
                  <a:pt x="34771" y="78713"/>
                </a:lnTo>
                <a:lnTo>
                  <a:pt x="37979" y="77724"/>
                </a:lnTo>
                <a:lnTo>
                  <a:pt x="40622" y="76376"/>
                </a:lnTo>
                <a:lnTo>
                  <a:pt x="44758" y="72975"/>
                </a:lnTo>
                <a:lnTo>
                  <a:pt x="47292" y="68755"/>
                </a:lnTo>
                <a:lnTo>
                  <a:pt x="48808" y="64133"/>
                </a:lnTo>
                <a:lnTo>
                  <a:pt x="48808" y="59283"/>
                </a:lnTo>
                <a:lnTo>
                  <a:pt x="47464" y="55435"/>
                </a:lnTo>
                <a:lnTo>
                  <a:pt x="45349" y="52144"/>
                </a:lnTo>
                <a:lnTo>
                  <a:pt x="42176" y="49693"/>
                </a:lnTo>
                <a:lnTo>
                  <a:pt x="38138" y="48094"/>
                </a:lnTo>
                <a:lnTo>
                  <a:pt x="33597" y="47066"/>
                </a:lnTo>
                <a:lnTo>
                  <a:pt x="31017" y="46976"/>
                </a:lnTo>
                <a:lnTo>
                  <a:pt x="17379" y="46377"/>
                </a:lnTo>
                <a:lnTo>
                  <a:pt x="13625" y="45794"/>
                </a:lnTo>
                <a:lnTo>
                  <a:pt x="10598" y="59766"/>
                </a:lnTo>
                <a:lnTo>
                  <a:pt x="12487" y="57163"/>
                </a:lnTo>
                <a:lnTo>
                  <a:pt x="15533" y="54316"/>
                </a:lnTo>
                <a:lnTo>
                  <a:pt x="29044" y="54799"/>
                </a:lnTo>
                <a:lnTo>
                  <a:pt x="32165" y="54877"/>
                </a:lnTo>
                <a:lnTo>
                  <a:pt x="34653" y="55551"/>
                </a:lnTo>
                <a:lnTo>
                  <a:pt x="38307" y="58078"/>
                </a:lnTo>
                <a:lnTo>
                  <a:pt x="39239" y="62193"/>
                </a:lnTo>
                <a:close/>
              </a:path>
              <a:path w="48808" h="80185">
                <a:moveTo>
                  <a:pt x="3124" y="19724"/>
                </a:moveTo>
                <a:lnTo>
                  <a:pt x="3124" y="22377"/>
                </a:lnTo>
                <a:lnTo>
                  <a:pt x="3477" y="24637"/>
                </a:lnTo>
                <a:lnTo>
                  <a:pt x="4859" y="28360"/>
                </a:lnTo>
                <a:lnTo>
                  <a:pt x="7015" y="31521"/>
                </a:lnTo>
                <a:lnTo>
                  <a:pt x="4380" y="34771"/>
                </a:lnTo>
                <a:lnTo>
                  <a:pt x="2451" y="38620"/>
                </a:lnTo>
                <a:lnTo>
                  <a:pt x="1972" y="43257"/>
                </a:lnTo>
                <a:lnTo>
                  <a:pt x="2425" y="46658"/>
                </a:lnTo>
                <a:lnTo>
                  <a:pt x="4236" y="49707"/>
                </a:lnTo>
                <a:lnTo>
                  <a:pt x="6292" y="52970"/>
                </a:lnTo>
                <a:lnTo>
                  <a:pt x="3308" y="56033"/>
                </a:lnTo>
                <a:lnTo>
                  <a:pt x="1238" y="59345"/>
                </a:lnTo>
                <a:lnTo>
                  <a:pt x="151" y="63017"/>
                </a:lnTo>
                <a:lnTo>
                  <a:pt x="0" y="65619"/>
                </a:lnTo>
                <a:lnTo>
                  <a:pt x="416" y="69645"/>
                </a:lnTo>
                <a:lnTo>
                  <a:pt x="2119" y="73216"/>
                </a:lnTo>
                <a:lnTo>
                  <a:pt x="5388" y="76034"/>
                </a:lnTo>
                <a:lnTo>
                  <a:pt x="9693" y="78320"/>
                </a:lnTo>
                <a:lnTo>
                  <a:pt x="12672" y="79070"/>
                </a:lnTo>
                <a:lnTo>
                  <a:pt x="15619" y="79818"/>
                </a:lnTo>
                <a:lnTo>
                  <a:pt x="19202" y="80185"/>
                </a:lnTo>
                <a:lnTo>
                  <a:pt x="27783" y="80185"/>
                </a:lnTo>
                <a:lnTo>
                  <a:pt x="26780" y="72593"/>
                </a:lnTo>
                <a:lnTo>
                  <a:pt x="19314" y="72593"/>
                </a:lnTo>
                <a:lnTo>
                  <a:pt x="15764" y="71931"/>
                </a:lnTo>
                <a:lnTo>
                  <a:pt x="13218" y="70584"/>
                </a:lnTo>
                <a:lnTo>
                  <a:pt x="10662" y="69253"/>
                </a:lnTo>
                <a:lnTo>
                  <a:pt x="9387" y="67257"/>
                </a:lnTo>
                <a:lnTo>
                  <a:pt x="9474" y="62992"/>
                </a:lnTo>
                <a:lnTo>
                  <a:pt x="10598" y="59766"/>
                </a:lnTo>
                <a:lnTo>
                  <a:pt x="13625" y="45794"/>
                </a:lnTo>
                <a:lnTo>
                  <a:pt x="10490" y="42800"/>
                </a:lnTo>
                <a:lnTo>
                  <a:pt x="10709" y="39127"/>
                </a:lnTo>
                <a:lnTo>
                  <a:pt x="12167" y="36460"/>
                </a:lnTo>
                <a:lnTo>
                  <a:pt x="15386" y="37349"/>
                </a:lnTo>
                <a:lnTo>
                  <a:pt x="13207" y="26045"/>
                </a:lnTo>
                <a:lnTo>
                  <a:pt x="12228" y="23241"/>
                </a:lnTo>
                <a:lnTo>
                  <a:pt x="12228" y="18060"/>
                </a:lnTo>
                <a:lnTo>
                  <a:pt x="12887" y="15062"/>
                </a:lnTo>
                <a:lnTo>
                  <a:pt x="14018" y="12303"/>
                </a:lnTo>
                <a:lnTo>
                  <a:pt x="16965" y="9183"/>
                </a:lnTo>
                <a:lnTo>
                  <a:pt x="19720" y="7912"/>
                </a:lnTo>
                <a:lnTo>
                  <a:pt x="23183" y="7580"/>
                </a:lnTo>
                <a:lnTo>
                  <a:pt x="26780" y="7580"/>
                </a:lnTo>
                <a:lnTo>
                  <a:pt x="29559" y="8610"/>
                </a:lnTo>
                <a:lnTo>
                  <a:pt x="33450" y="12736"/>
                </a:lnTo>
                <a:lnTo>
                  <a:pt x="34429" y="15619"/>
                </a:lnTo>
                <a:lnTo>
                  <a:pt x="34429" y="20864"/>
                </a:lnTo>
                <a:lnTo>
                  <a:pt x="33756" y="23813"/>
                </a:lnTo>
                <a:lnTo>
                  <a:pt x="32644" y="26531"/>
                </a:lnTo>
                <a:lnTo>
                  <a:pt x="34062" y="36589"/>
                </a:lnTo>
                <a:lnTo>
                  <a:pt x="37993" y="33656"/>
                </a:lnTo>
                <a:lnTo>
                  <a:pt x="41172" y="29958"/>
                </a:lnTo>
                <a:lnTo>
                  <a:pt x="43106" y="25146"/>
                </a:lnTo>
                <a:lnTo>
                  <a:pt x="43585" y="22377"/>
                </a:lnTo>
                <a:lnTo>
                  <a:pt x="43585" y="19251"/>
                </a:lnTo>
                <a:lnTo>
                  <a:pt x="43314" y="15544"/>
                </a:lnTo>
                <a:lnTo>
                  <a:pt x="42238" y="12062"/>
                </a:lnTo>
                <a:lnTo>
                  <a:pt x="39937" y="9017"/>
                </a:lnTo>
                <a:lnTo>
                  <a:pt x="47415" y="9017"/>
                </a:lnTo>
                <a:lnTo>
                  <a:pt x="48834" y="8088"/>
                </a:lnTo>
                <a:lnTo>
                  <a:pt x="49383" y="5053"/>
                </a:lnTo>
                <a:lnTo>
                  <a:pt x="49383" y="3696"/>
                </a:lnTo>
                <a:lnTo>
                  <a:pt x="47415" y="1028"/>
                </a:lnTo>
                <a:lnTo>
                  <a:pt x="31639" y="1028"/>
                </a:lnTo>
                <a:lnTo>
                  <a:pt x="29155" y="457"/>
                </a:lnTo>
                <a:lnTo>
                  <a:pt x="26427" y="88"/>
                </a:lnTo>
                <a:lnTo>
                  <a:pt x="20419" y="0"/>
                </a:lnTo>
                <a:lnTo>
                  <a:pt x="17711" y="457"/>
                </a:lnTo>
                <a:lnTo>
                  <a:pt x="12717" y="2245"/>
                </a:lnTo>
                <a:lnTo>
                  <a:pt x="8801" y="5229"/>
                </a:lnTo>
                <a:lnTo>
                  <a:pt x="5629" y="8991"/>
                </a:lnTo>
                <a:lnTo>
                  <a:pt x="3624" y="13867"/>
                </a:lnTo>
                <a:lnTo>
                  <a:pt x="3124" y="16634"/>
                </a:lnTo>
                <a:lnTo>
                  <a:pt x="3124" y="19724"/>
                </a:lnTo>
                <a:close/>
              </a:path>
              <a:path w="48808" h="80185">
                <a:moveTo>
                  <a:pt x="13207" y="26045"/>
                </a:moveTo>
                <a:lnTo>
                  <a:pt x="15386" y="37349"/>
                </a:lnTo>
                <a:lnTo>
                  <a:pt x="19216" y="38505"/>
                </a:lnTo>
                <a:lnTo>
                  <a:pt x="23352" y="38797"/>
                </a:lnTo>
                <a:lnTo>
                  <a:pt x="26376" y="38797"/>
                </a:lnTo>
                <a:lnTo>
                  <a:pt x="29105" y="38354"/>
                </a:lnTo>
                <a:lnTo>
                  <a:pt x="34062" y="36589"/>
                </a:lnTo>
                <a:lnTo>
                  <a:pt x="32644" y="26531"/>
                </a:lnTo>
                <a:lnTo>
                  <a:pt x="29671" y="29616"/>
                </a:lnTo>
                <a:lnTo>
                  <a:pt x="26890" y="30848"/>
                </a:lnTo>
                <a:lnTo>
                  <a:pt x="23352" y="31164"/>
                </a:lnTo>
                <a:lnTo>
                  <a:pt x="19842" y="31164"/>
                </a:lnTo>
                <a:lnTo>
                  <a:pt x="17099" y="30134"/>
                </a:lnTo>
                <a:lnTo>
                  <a:pt x="13207" y="26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3690838" y="2703625"/>
            <a:ext cx="42837" cy="59471"/>
          </a:xfrm>
          <a:custGeom>
            <a:avLst/>
            <a:gdLst/>
            <a:ahLst/>
            <a:cxnLst/>
            <a:rect l="l" t="t" r="r" b="b"/>
            <a:pathLst>
              <a:path w="42837" h="59471">
                <a:moveTo>
                  <a:pt x="1310" y="49974"/>
                </a:moveTo>
                <a:lnTo>
                  <a:pt x="3392" y="53743"/>
                </a:lnTo>
                <a:lnTo>
                  <a:pt x="6523" y="56551"/>
                </a:lnTo>
                <a:lnTo>
                  <a:pt x="10638" y="58380"/>
                </a:lnTo>
                <a:lnTo>
                  <a:pt x="15336" y="59471"/>
                </a:lnTo>
                <a:lnTo>
                  <a:pt x="21222" y="59471"/>
                </a:lnTo>
                <a:lnTo>
                  <a:pt x="24429" y="51055"/>
                </a:lnTo>
                <a:lnTo>
                  <a:pt x="19594" y="51728"/>
                </a:lnTo>
                <a:lnTo>
                  <a:pt x="16498" y="51728"/>
                </a:lnTo>
                <a:lnTo>
                  <a:pt x="12377" y="49236"/>
                </a:lnTo>
                <a:lnTo>
                  <a:pt x="9792" y="45327"/>
                </a:lnTo>
                <a:lnTo>
                  <a:pt x="9190" y="27989"/>
                </a:lnTo>
                <a:lnTo>
                  <a:pt x="6962" y="29462"/>
                </a:lnTo>
                <a:lnTo>
                  <a:pt x="2988" y="32816"/>
                </a:lnTo>
                <a:lnTo>
                  <a:pt x="601" y="37299"/>
                </a:lnTo>
                <a:lnTo>
                  <a:pt x="0" y="39952"/>
                </a:lnTo>
                <a:lnTo>
                  <a:pt x="0" y="45618"/>
                </a:lnTo>
                <a:lnTo>
                  <a:pt x="1310" y="49974"/>
                </a:lnTo>
                <a:close/>
              </a:path>
              <a:path w="42837" h="59471">
                <a:moveTo>
                  <a:pt x="36915" y="58647"/>
                </a:moveTo>
                <a:lnTo>
                  <a:pt x="39766" y="58698"/>
                </a:lnTo>
                <a:lnTo>
                  <a:pt x="42837" y="56894"/>
                </a:lnTo>
                <a:lnTo>
                  <a:pt x="42837" y="17016"/>
                </a:lnTo>
                <a:lnTo>
                  <a:pt x="42470" y="14071"/>
                </a:lnTo>
                <a:lnTo>
                  <a:pt x="41000" y="9018"/>
                </a:lnTo>
                <a:lnTo>
                  <a:pt x="38196" y="5194"/>
                </a:lnTo>
                <a:lnTo>
                  <a:pt x="34456" y="2209"/>
                </a:lnTo>
                <a:lnTo>
                  <a:pt x="31821" y="1306"/>
                </a:lnTo>
                <a:lnTo>
                  <a:pt x="29192" y="431"/>
                </a:lnTo>
                <a:lnTo>
                  <a:pt x="26010" y="0"/>
                </a:lnTo>
                <a:lnTo>
                  <a:pt x="20257" y="0"/>
                </a:lnTo>
                <a:lnTo>
                  <a:pt x="16280" y="572"/>
                </a:lnTo>
                <a:lnTo>
                  <a:pt x="12506" y="1422"/>
                </a:lnTo>
                <a:lnTo>
                  <a:pt x="9165" y="2592"/>
                </a:lnTo>
                <a:lnTo>
                  <a:pt x="6440" y="3938"/>
                </a:lnTo>
                <a:lnTo>
                  <a:pt x="2891" y="6842"/>
                </a:lnTo>
                <a:lnTo>
                  <a:pt x="2545" y="9791"/>
                </a:lnTo>
                <a:lnTo>
                  <a:pt x="3035" y="12686"/>
                </a:lnTo>
                <a:lnTo>
                  <a:pt x="5631" y="13359"/>
                </a:lnTo>
                <a:lnTo>
                  <a:pt x="8702" y="11555"/>
                </a:lnTo>
                <a:lnTo>
                  <a:pt x="11527" y="10158"/>
                </a:lnTo>
                <a:lnTo>
                  <a:pt x="15044" y="8928"/>
                </a:lnTo>
                <a:lnTo>
                  <a:pt x="19033" y="8063"/>
                </a:lnTo>
                <a:lnTo>
                  <a:pt x="23597" y="8063"/>
                </a:lnTo>
                <a:lnTo>
                  <a:pt x="26949" y="8863"/>
                </a:lnTo>
                <a:lnTo>
                  <a:pt x="29690" y="10223"/>
                </a:lnTo>
                <a:lnTo>
                  <a:pt x="32260" y="13665"/>
                </a:lnTo>
                <a:lnTo>
                  <a:pt x="33116" y="16877"/>
                </a:lnTo>
                <a:lnTo>
                  <a:pt x="33326" y="20800"/>
                </a:lnTo>
                <a:lnTo>
                  <a:pt x="33326" y="25020"/>
                </a:lnTo>
                <a:lnTo>
                  <a:pt x="22078" y="25020"/>
                </a:lnTo>
                <a:lnTo>
                  <a:pt x="18432" y="25387"/>
                </a:lnTo>
                <a:lnTo>
                  <a:pt x="15189" y="26125"/>
                </a:lnTo>
                <a:lnTo>
                  <a:pt x="11945" y="26873"/>
                </a:lnTo>
                <a:lnTo>
                  <a:pt x="9190" y="27989"/>
                </a:lnTo>
                <a:lnTo>
                  <a:pt x="9792" y="45327"/>
                </a:lnTo>
                <a:lnTo>
                  <a:pt x="9792" y="42519"/>
                </a:lnTo>
                <a:lnTo>
                  <a:pt x="10095" y="39419"/>
                </a:lnTo>
                <a:lnTo>
                  <a:pt x="12226" y="35812"/>
                </a:lnTo>
                <a:lnTo>
                  <a:pt x="14771" y="34009"/>
                </a:lnTo>
                <a:lnTo>
                  <a:pt x="18309" y="32867"/>
                </a:lnTo>
                <a:lnTo>
                  <a:pt x="22532" y="32180"/>
                </a:lnTo>
                <a:lnTo>
                  <a:pt x="33326" y="32180"/>
                </a:lnTo>
                <a:lnTo>
                  <a:pt x="33326" y="43660"/>
                </a:lnTo>
                <a:lnTo>
                  <a:pt x="30977" y="46393"/>
                </a:lnTo>
                <a:lnTo>
                  <a:pt x="28724" y="48412"/>
                </a:lnTo>
                <a:lnTo>
                  <a:pt x="24429" y="51055"/>
                </a:lnTo>
                <a:lnTo>
                  <a:pt x="21222" y="59471"/>
                </a:lnTo>
                <a:lnTo>
                  <a:pt x="24184" y="58788"/>
                </a:lnTo>
                <a:lnTo>
                  <a:pt x="26974" y="57376"/>
                </a:lnTo>
                <a:lnTo>
                  <a:pt x="29790" y="55980"/>
                </a:lnTo>
                <a:lnTo>
                  <a:pt x="34599" y="51487"/>
                </a:lnTo>
                <a:lnTo>
                  <a:pt x="34599" y="56894"/>
                </a:lnTo>
                <a:lnTo>
                  <a:pt x="36915" y="58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3767802" y="2703617"/>
            <a:ext cx="44928" cy="58698"/>
          </a:xfrm>
          <a:custGeom>
            <a:avLst/>
            <a:gdLst/>
            <a:ahLst/>
            <a:cxnLst/>
            <a:rect l="l" t="t" r="r" b="b"/>
            <a:pathLst>
              <a:path w="44928" h="58698">
                <a:moveTo>
                  <a:pt x="8636" y="2703"/>
                </a:moveTo>
                <a:lnTo>
                  <a:pt x="8564" y="2105"/>
                </a:lnTo>
                <a:lnTo>
                  <a:pt x="5911" y="875"/>
                </a:lnTo>
                <a:lnTo>
                  <a:pt x="2754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30"/>
                </a:lnTo>
                <a:lnTo>
                  <a:pt x="3841" y="58698"/>
                </a:lnTo>
                <a:lnTo>
                  <a:pt x="6512" y="58672"/>
                </a:lnTo>
                <a:lnTo>
                  <a:pt x="9571" y="56843"/>
                </a:lnTo>
                <a:lnTo>
                  <a:pt x="9571" y="19011"/>
                </a:lnTo>
                <a:lnTo>
                  <a:pt x="12200" y="15605"/>
                </a:lnTo>
                <a:lnTo>
                  <a:pt x="14710" y="13017"/>
                </a:lnTo>
                <a:lnTo>
                  <a:pt x="17110" y="11249"/>
                </a:lnTo>
                <a:lnTo>
                  <a:pt x="21894" y="8596"/>
                </a:lnTo>
                <a:lnTo>
                  <a:pt x="26154" y="8596"/>
                </a:lnTo>
                <a:lnTo>
                  <a:pt x="29188" y="9687"/>
                </a:lnTo>
                <a:lnTo>
                  <a:pt x="31756" y="11455"/>
                </a:lnTo>
                <a:lnTo>
                  <a:pt x="33520" y="14184"/>
                </a:lnTo>
                <a:lnTo>
                  <a:pt x="34672" y="17691"/>
                </a:lnTo>
                <a:lnTo>
                  <a:pt x="35370" y="22061"/>
                </a:lnTo>
                <a:lnTo>
                  <a:pt x="35370" y="56843"/>
                </a:lnTo>
                <a:lnTo>
                  <a:pt x="36346" y="58230"/>
                </a:lnTo>
                <a:lnTo>
                  <a:pt x="39211" y="58698"/>
                </a:lnTo>
                <a:lnTo>
                  <a:pt x="41879" y="58672"/>
                </a:lnTo>
                <a:lnTo>
                  <a:pt x="44928" y="56843"/>
                </a:lnTo>
                <a:lnTo>
                  <a:pt x="44928" y="19977"/>
                </a:lnTo>
                <a:lnTo>
                  <a:pt x="44622" y="16675"/>
                </a:lnTo>
                <a:lnTo>
                  <a:pt x="43973" y="13931"/>
                </a:lnTo>
                <a:lnTo>
                  <a:pt x="43337" y="11174"/>
                </a:lnTo>
                <a:lnTo>
                  <a:pt x="40816" y="6742"/>
                </a:lnTo>
                <a:lnTo>
                  <a:pt x="37425" y="3060"/>
                </a:lnTo>
                <a:lnTo>
                  <a:pt x="32663" y="608"/>
                </a:lnTo>
                <a:lnTo>
                  <a:pt x="29739" y="0"/>
                </a:lnTo>
                <a:lnTo>
                  <a:pt x="23277" y="0"/>
                </a:lnTo>
                <a:lnTo>
                  <a:pt x="20340" y="798"/>
                </a:lnTo>
                <a:lnTo>
                  <a:pt x="17424" y="2372"/>
                </a:lnTo>
                <a:lnTo>
                  <a:pt x="14514" y="3959"/>
                </a:lnTo>
                <a:lnTo>
                  <a:pt x="11577" y="6451"/>
                </a:lnTo>
                <a:lnTo>
                  <a:pt x="8636" y="9867"/>
                </a:lnTo>
                <a:lnTo>
                  <a:pt x="8636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3845587" y="2682140"/>
            <a:ext cx="11833" cy="80175"/>
          </a:xfrm>
          <a:custGeom>
            <a:avLst/>
            <a:gdLst/>
            <a:ahLst/>
            <a:cxnLst/>
            <a:rect l="l" t="t" r="r" b="b"/>
            <a:pathLst>
              <a:path w="11833" h="80175">
                <a:moveTo>
                  <a:pt x="0" y="6018"/>
                </a:moveTo>
                <a:lnTo>
                  <a:pt x="414" y="9856"/>
                </a:lnTo>
                <a:lnTo>
                  <a:pt x="3622" y="11912"/>
                </a:lnTo>
                <a:lnTo>
                  <a:pt x="8139" y="11912"/>
                </a:lnTo>
                <a:lnTo>
                  <a:pt x="11402" y="9805"/>
                </a:lnTo>
                <a:lnTo>
                  <a:pt x="11833" y="5906"/>
                </a:lnTo>
                <a:lnTo>
                  <a:pt x="11416" y="2058"/>
                </a:lnTo>
                <a:lnTo>
                  <a:pt x="8211" y="0"/>
                </a:lnTo>
                <a:lnTo>
                  <a:pt x="3694" y="0"/>
                </a:lnTo>
                <a:lnTo>
                  <a:pt x="425" y="2109"/>
                </a:lnTo>
                <a:lnTo>
                  <a:pt x="0" y="6018"/>
                </a:lnTo>
                <a:close/>
              </a:path>
              <a:path w="11833" h="80175">
                <a:moveTo>
                  <a:pt x="1163" y="24180"/>
                </a:moveTo>
                <a:lnTo>
                  <a:pt x="1163" y="78320"/>
                </a:lnTo>
                <a:lnTo>
                  <a:pt x="2117" y="79707"/>
                </a:lnTo>
                <a:lnTo>
                  <a:pt x="4979" y="80175"/>
                </a:lnTo>
                <a:lnTo>
                  <a:pt x="7672" y="80149"/>
                </a:lnTo>
                <a:lnTo>
                  <a:pt x="10728" y="78320"/>
                </a:lnTo>
                <a:lnTo>
                  <a:pt x="10728" y="24180"/>
                </a:lnTo>
                <a:lnTo>
                  <a:pt x="9742" y="22797"/>
                </a:lnTo>
                <a:lnTo>
                  <a:pt x="6891" y="22326"/>
                </a:lnTo>
                <a:lnTo>
                  <a:pt x="4222" y="22365"/>
                </a:lnTo>
                <a:lnTo>
                  <a:pt x="1163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3887100" y="2704763"/>
            <a:ext cx="36986" cy="57199"/>
          </a:xfrm>
          <a:custGeom>
            <a:avLst/>
            <a:gdLst/>
            <a:ahLst/>
            <a:cxnLst/>
            <a:rect l="l" t="t" r="r" b="b"/>
            <a:pathLst>
              <a:path w="36986" h="57199">
                <a:moveTo>
                  <a:pt x="36560" y="55929"/>
                </a:moveTo>
                <a:lnTo>
                  <a:pt x="36986" y="52994"/>
                </a:lnTo>
                <a:lnTo>
                  <a:pt x="36925" y="51583"/>
                </a:lnTo>
                <a:lnTo>
                  <a:pt x="34894" y="48840"/>
                </a:lnTo>
                <a:lnTo>
                  <a:pt x="10429" y="48840"/>
                </a:lnTo>
                <a:lnTo>
                  <a:pt x="33328" y="11671"/>
                </a:lnTo>
                <a:lnTo>
                  <a:pt x="33709" y="11022"/>
                </a:lnTo>
                <a:lnTo>
                  <a:pt x="34955" y="8445"/>
                </a:lnTo>
                <a:lnTo>
                  <a:pt x="35424" y="5471"/>
                </a:lnTo>
                <a:lnTo>
                  <a:pt x="35347" y="2310"/>
                </a:lnTo>
                <a:lnTo>
                  <a:pt x="32691" y="0"/>
                </a:lnTo>
                <a:lnTo>
                  <a:pt x="2778" y="0"/>
                </a:lnTo>
                <a:lnTo>
                  <a:pt x="1885" y="215"/>
                </a:lnTo>
                <a:lnTo>
                  <a:pt x="784" y="2804"/>
                </a:lnTo>
                <a:lnTo>
                  <a:pt x="748" y="5637"/>
                </a:lnTo>
                <a:lnTo>
                  <a:pt x="2778" y="8355"/>
                </a:lnTo>
                <a:lnTo>
                  <a:pt x="25091" y="8355"/>
                </a:lnTo>
                <a:lnTo>
                  <a:pt x="2084" y="45528"/>
                </a:lnTo>
                <a:lnTo>
                  <a:pt x="467" y="48663"/>
                </a:lnTo>
                <a:lnTo>
                  <a:pt x="0" y="51497"/>
                </a:lnTo>
                <a:lnTo>
                  <a:pt x="0" y="54848"/>
                </a:lnTo>
                <a:lnTo>
                  <a:pt x="2778" y="57199"/>
                </a:lnTo>
                <a:lnTo>
                  <a:pt x="34894" y="57199"/>
                </a:lnTo>
                <a:lnTo>
                  <a:pt x="36560" y="55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3950916" y="2703625"/>
            <a:ext cx="42837" cy="59471"/>
          </a:xfrm>
          <a:custGeom>
            <a:avLst/>
            <a:gdLst/>
            <a:ahLst/>
            <a:cxnLst/>
            <a:rect l="l" t="t" r="r" b="b"/>
            <a:pathLst>
              <a:path w="42837" h="59471">
                <a:moveTo>
                  <a:pt x="1310" y="49974"/>
                </a:moveTo>
                <a:lnTo>
                  <a:pt x="3392" y="53743"/>
                </a:lnTo>
                <a:lnTo>
                  <a:pt x="6523" y="56551"/>
                </a:lnTo>
                <a:lnTo>
                  <a:pt x="10634" y="58380"/>
                </a:lnTo>
                <a:lnTo>
                  <a:pt x="15336" y="59471"/>
                </a:lnTo>
                <a:lnTo>
                  <a:pt x="21225" y="59471"/>
                </a:lnTo>
                <a:lnTo>
                  <a:pt x="24429" y="51055"/>
                </a:lnTo>
                <a:lnTo>
                  <a:pt x="19594" y="51728"/>
                </a:lnTo>
                <a:lnTo>
                  <a:pt x="16499" y="51728"/>
                </a:lnTo>
                <a:lnTo>
                  <a:pt x="12373" y="49236"/>
                </a:lnTo>
                <a:lnTo>
                  <a:pt x="9792" y="45327"/>
                </a:lnTo>
                <a:lnTo>
                  <a:pt x="9190" y="27989"/>
                </a:lnTo>
                <a:lnTo>
                  <a:pt x="6965" y="29462"/>
                </a:lnTo>
                <a:lnTo>
                  <a:pt x="2984" y="32816"/>
                </a:lnTo>
                <a:lnTo>
                  <a:pt x="598" y="37299"/>
                </a:lnTo>
                <a:lnTo>
                  <a:pt x="0" y="39952"/>
                </a:lnTo>
                <a:lnTo>
                  <a:pt x="0" y="45618"/>
                </a:lnTo>
                <a:lnTo>
                  <a:pt x="1310" y="49974"/>
                </a:lnTo>
                <a:close/>
              </a:path>
              <a:path w="42837" h="59471">
                <a:moveTo>
                  <a:pt x="36911" y="58647"/>
                </a:moveTo>
                <a:lnTo>
                  <a:pt x="39766" y="58698"/>
                </a:lnTo>
                <a:lnTo>
                  <a:pt x="42837" y="56894"/>
                </a:lnTo>
                <a:lnTo>
                  <a:pt x="42837" y="17016"/>
                </a:lnTo>
                <a:lnTo>
                  <a:pt x="42470" y="14071"/>
                </a:lnTo>
                <a:lnTo>
                  <a:pt x="41000" y="9018"/>
                </a:lnTo>
                <a:lnTo>
                  <a:pt x="38200" y="5194"/>
                </a:lnTo>
                <a:lnTo>
                  <a:pt x="34452" y="2209"/>
                </a:lnTo>
                <a:lnTo>
                  <a:pt x="31824" y="1306"/>
                </a:lnTo>
                <a:lnTo>
                  <a:pt x="29189" y="431"/>
                </a:lnTo>
                <a:lnTo>
                  <a:pt x="26007" y="0"/>
                </a:lnTo>
                <a:lnTo>
                  <a:pt x="20257" y="0"/>
                </a:lnTo>
                <a:lnTo>
                  <a:pt x="16276" y="572"/>
                </a:lnTo>
                <a:lnTo>
                  <a:pt x="12510" y="1422"/>
                </a:lnTo>
                <a:lnTo>
                  <a:pt x="9169" y="2592"/>
                </a:lnTo>
                <a:lnTo>
                  <a:pt x="6437" y="3938"/>
                </a:lnTo>
                <a:lnTo>
                  <a:pt x="2887" y="6842"/>
                </a:lnTo>
                <a:lnTo>
                  <a:pt x="2546" y="9791"/>
                </a:lnTo>
                <a:lnTo>
                  <a:pt x="3035" y="12686"/>
                </a:lnTo>
                <a:lnTo>
                  <a:pt x="5631" y="13359"/>
                </a:lnTo>
                <a:lnTo>
                  <a:pt x="8705" y="11555"/>
                </a:lnTo>
                <a:lnTo>
                  <a:pt x="11531" y="10158"/>
                </a:lnTo>
                <a:lnTo>
                  <a:pt x="15041" y="8928"/>
                </a:lnTo>
                <a:lnTo>
                  <a:pt x="19029" y="8063"/>
                </a:lnTo>
                <a:lnTo>
                  <a:pt x="23599" y="8063"/>
                </a:lnTo>
                <a:lnTo>
                  <a:pt x="26953" y="8863"/>
                </a:lnTo>
                <a:lnTo>
                  <a:pt x="29693" y="10223"/>
                </a:lnTo>
                <a:lnTo>
                  <a:pt x="32264" y="13665"/>
                </a:lnTo>
                <a:lnTo>
                  <a:pt x="33120" y="16877"/>
                </a:lnTo>
                <a:lnTo>
                  <a:pt x="33326" y="20800"/>
                </a:lnTo>
                <a:lnTo>
                  <a:pt x="33326" y="25020"/>
                </a:lnTo>
                <a:lnTo>
                  <a:pt x="22078" y="25020"/>
                </a:lnTo>
                <a:lnTo>
                  <a:pt x="18432" y="25387"/>
                </a:lnTo>
                <a:lnTo>
                  <a:pt x="15189" y="26125"/>
                </a:lnTo>
                <a:lnTo>
                  <a:pt x="11945" y="26873"/>
                </a:lnTo>
                <a:lnTo>
                  <a:pt x="9190" y="27989"/>
                </a:lnTo>
                <a:lnTo>
                  <a:pt x="9792" y="45327"/>
                </a:lnTo>
                <a:lnTo>
                  <a:pt x="9792" y="42519"/>
                </a:lnTo>
                <a:lnTo>
                  <a:pt x="10099" y="39419"/>
                </a:lnTo>
                <a:lnTo>
                  <a:pt x="12230" y="35812"/>
                </a:lnTo>
                <a:lnTo>
                  <a:pt x="14771" y="34009"/>
                </a:lnTo>
                <a:lnTo>
                  <a:pt x="18309" y="32867"/>
                </a:lnTo>
                <a:lnTo>
                  <a:pt x="22532" y="32180"/>
                </a:lnTo>
                <a:lnTo>
                  <a:pt x="33326" y="32180"/>
                </a:lnTo>
                <a:lnTo>
                  <a:pt x="33326" y="43660"/>
                </a:lnTo>
                <a:lnTo>
                  <a:pt x="30975" y="46393"/>
                </a:lnTo>
                <a:lnTo>
                  <a:pt x="28724" y="48412"/>
                </a:lnTo>
                <a:lnTo>
                  <a:pt x="24429" y="51055"/>
                </a:lnTo>
                <a:lnTo>
                  <a:pt x="21225" y="59471"/>
                </a:lnTo>
                <a:lnTo>
                  <a:pt x="24185" y="58788"/>
                </a:lnTo>
                <a:lnTo>
                  <a:pt x="26974" y="57376"/>
                </a:lnTo>
                <a:lnTo>
                  <a:pt x="29790" y="55980"/>
                </a:lnTo>
                <a:lnTo>
                  <a:pt x="34599" y="51487"/>
                </a:lnTo>
                <a:lnTo>
                  <a:pt x="34599" y="56894"/>
                </a:lnTo>
                <a:lnTo>
                  <a:pt x="36911" y="58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4020926" y="2689970"/>
            <a:ext cx="34084" cy="73026"/>
          </a:xfrm>
          <a:custGeom>
            <a:avLst/>
            <a:gdLst/>
            <a:ahLst/>
            <a:cxnLst/>
            <a:rect l="l" t="t" r="r" b="b"/>
            <a:pathLst>
              <a:path w="34084" h="73026">
                <a:moveTo>
                  <a:pt x="12275" y="39"/>
                </a:moveTo>
                <a:lnTo>
                  <a:pt x="9226" y="1918"/>
                </a:lnTo>
                <a:lnTo>
                  <a:pt x="9226" y="14795"/>
                </a:lnTo>
                <a:lnTo>
                  <a:pt x="1385" y="14871"/>
                </a:lnTo>
                <a:lnTo>
                  <a:pt x="49" y="17538"/>
                </a:lnTo>
                <a:lnTo>
                  <a:pt x="0" y="20383"/>
                </a:lnTo>
                <a:lnTo>
                  <a:pt x="1907" y="23025"/>
                </a:lnTo>
                <a:lnTo>
                  <a:pt x="9226" y="23025"/>
                </a:lnTo>
                <a:lnTo>
                  <a:pt x="9226" y="57797"/>
                </a:lnTo>
                <a:lnTo>
                  <a:pt x="9497" y="60515"/>
                </a:lnTo>
                <a:lnTo>
                  <a:pt x="10062" y="62826"/>
                </a:lnTo>
                <a:lnTo>
                  <a:pt x="11520" y="67031"/>
                </a:lnTo>
                <a:lnTo>
                  <a:pt x="13989" y="70041"/>
                </a:lnTo>
                <a:lnTo>
                  <a:pt x="17513" y="71906"/>
                </a:lnTo>
                <a:lnTo>
                  <a:pt x="21757" y="73026"/>
                </a:lnTo>
                <a:lnTo>
                  <a:pt x="25358" y="73026"/>
                </a:lnTo>
                <a:lnTo>
                  <a:pt x="28028" y="72708"/>
                </a:lnTo>
                <a:lnTo>
                  <a:pt x="31146" y="71986"/>
                </a:lnTo>
                <a:lnTo>
                  <a:pt x="33854" y="69292"/>
                </a:lnTo>
                <a:lnTo>
                  <a:pt x="34084" y="66523"/>
                </a:lnTo>
                <a:lnTo>
                  <a:pt x="34084" y="65801"/>
                </a:lnTo>
                <a:lnTo>
                  <a:pt x="31708" y="63119"/>
                </a:lnTo>
                <a:lnTo>
                  <a:pt x="29166" y="64098"/>
                </a:lnTo>
                <a:lnTo>
                  <a:pt x="26092" y="64541"/>
                </a:lnTo>
                <a:lnTo>
                  <a:pt x="23338" y="64541"/>
                </a:lnTo>
                <a:lnTo>
                  <a:pt x="21445" y="63590"/>
                </a:lnTo>
                <a:lnTo>
                  <a:pt x="19314" y="59777"/>
                </a:lnTo>
                <a:lnTo>
                  <a:pt x="18784" y="56959"/>
                </a:lnTo>
                <a:lnTo>
                  <a:pt x="18784" y="23025"/>
                </a:lnTo>
                <a:lnTo>
                  <a:pt x="32763" y="23025"/>
                </a:lnTo>
                <a:lnTo>
                  <a:pt x="34084" y="20383"/>
                </a:lnTo>
                <a:lnTo>
                  <a:pt x="34048" y="17538"/>
                </a:lnTo>
                <a:lnTo>
                  <a:pt x="32172" y="14795"/>
                </a:lnTo>
                <a:lnTo>
                  <a:pt x="18784" y="14795"/>
                </a:lnTo>
                <a:lnTo>
                  <a:pt x="18784" y="1918"/>
                </a:lnTo>
                <a:lnTo>
                  <a:pt x="17793" y="508"/>
                </a:lnTo>
                <a:lnTo>
                  <a:pt x="14942" y="0"/>
                </a:lnTo>
                <a:lnTo>
                  <a:pt x="1227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4083025" y="2682140"/>
            <a:ext cx="11826" cy="80175"/>
          </a:xfrm>
          <a:custGeom>
            <a:avLst/>
            <a:gdLst/>
            <a:ahLst/>
            <a:cxnLst/>
            <a:rect l="l" t="t" r="r" b="b"/>
            <a:pathLst>
              <a:path w="11826" h="80175">
                <a:moveTo>
                  <a:pt x="0" y="6018"/>
                </a:moveTo>
                <a:lnTo>
                  <a:pt x="417" y="9856"/>
                </a:lnTo>
                <a:lnTo>
                  <a:pt x="3611" y="11912"/>
                </a:lnTo>
                <a:lnTo>
                  <a:pt x="8129" y="11912"/>
                </a:lnTo>
                <a:lnTo>
                  <a:pt x="11408" y="9805"/>
                </a:lnTo>
                <a:lnTo>
                  <a:pt x="11826" y="5906"/>
                </a:lnTo>
                <a:lnTo>
                  <a:pt x="11408" y="2058"/>
                </a:lnTo>
                <a:lnTo>
                  <a:pt x="8211" y="0"/>
                </a:lnTo>
                <a:lnTo>
                  <a:pt x="3700" y="0"/>
                </a:lnTo>
                <a:lnTo>
                  <a:pt x="417" y="2109"/>
                </a:lnTo>
                <a:lnTo>
                  <a:pt x="0" y="6018"/>
                </a:lnTo>
                <a:close/>
              </a:path>
              <a:path w="11826" h="80175">
                <a:moveTo>
                  <a:pt x="1163" y="24180"/>
                </a:moveTo>
                <a:lnTo>
                  <a:pt x="1163" y="78320"/>
                </a:lnTo>
                <a:lnTo>
                  <a:pt x="2120" y="79707"/>
                </a:lnTo>
                <a:lnTo>
                  <a:pt x="4983" y="80175"/>
                </a:lnTo>
                <a:lnTo>
                  <a:pt x="7675" y="80149"/>
                </a:lnTo>
                <a:lnTo>
                  <a:pt x="10725" y="78320"/>
                </a:lnTo>
                <a:lnTo>
                  <a:pt x="10725" y="24180"/>
                </a:lnTo>
                <a:lnTo>
                  <a:pt x="9742" y="22797"/>
                </a:lnTo>
                <a:lnTo>
                  <a:pt x="6879" y="22326"/>
                </a:lnTo>
                <a:lnTo>
                  <a:pt x="4212" y="22365"/>
                </a:lnTo>
                <a:lnTo>
                  <a:pt x="1163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4124599" y="2703617"/>
            <a:ext cx="52174" cy="59486"/>
          </a:xfrm>
          <a:custGeom>
            <a:avLst/>
            <a:gdLst/>
            <a:ahLst/>
            <a:cxnLst/>
            <a:rect l="l" t="t" r="r" b="b"/>
            <a:pathLst>
              <a:path w="52174" h="59486">
                <a:moveTo>
                  <a:pt x="514" y="38926"/>
                </a:moveTo>
                <a:lnTo>
                  <a:pt x="1565" y="42534"/>
                </a:lnTo>
                <a:lnTo>
                  <a:pt x="2606" y="46141"/>
                </a:lnTo>
                <a:lnTo>
                  <a:pt x="4183" y="49201"/>
                </a:lnTo>
                <a:lnTo>
                  <a:pt x="8431" y="54255"/>
                </a:lnTo>
                <a:lnTo>
                  <a:pt x="11088" y="56184"/>
                </a:lnTo>
                <a:lnTo>
                  <a:pt x="10695" y="37962"/>
                </a:lnTo>
                <a:lnTo>
                  <a:pt x="10170" y="35355"/>
                </a:lnTo>
                <a:lnTo>
                  <a:pt x="9903" y="32562"/>
                </a:lnTo>
                <a:lnTo>
                  <a:pt x="9903" y="26507"/>
                </a:lnTo>
                <a:lnTo>
                  <a:pt x="10231" y="23674"/>
                </a:lnTo>
                <a:lnTo>
                  <a:pt x="10878" y="21056"/>
                </a:lnTo>
                <a:lnTo>
                  <a:pt x="11516" y="18454"/>
                </a:lnTo>
                <a:lnTo>
                  <a:pt x="12495" y="16192"/>
                </a:lnTo>
                <a:lnTo>
                  <a:pt x="15152" y="12383"/>
                </a:lnTo>
                <a:lnTo>
                  <a:pt x="18884" y="9867"/>
                </a:lnTo>
                <a:lnTo>
                  <a:pt x="23378" y="8305"/>
                </a:lnTo>
                <a:lnTo>
                  <a:pt x="29300" y="8305"/>
                </a:lnTo>
                <a:lnTo>
                  <a:pt x="31870" y="8877"/>
                </a:lnTo>
                <a:lnTo>
                  <a:pt x="36003" y="11163"/>
                </a:lnTo>
                <a:lnTo>
                  <a:pt x="38858" y="14681"/>
                </a:lnTo>
                <a:lnTo>
                  <a:pt x="40938" y="18935"/>
                </a:lnTo>
                <a:lnTo>
                  <a:pt x="41464" y="21539"/>
                </a:lnTo>
                <a:lnTo>
                  <a:pt x="41990" y="24141"/>
                </a:lnTo>
                <a:lnTo>
                  <a:pt x="42249" y="26913"/>
                </a:lnTo>
                <a:lnTo>
                  <a:pt x="42249" y="32969"/>
                </a:lnTo>
                <a:lnTo>
                  <a:pt x="41940" y="35841"/>
                </a:lnTo>
                <a:lnTo>
                  <a:pt x="41316" y="38444"/>
                </a:lnTo>
                <a:lnTo>
                  <a:pt x="40694" y="41047"/>
                </a:lnTo>
                <a:lnTo>
                  <a:pt x="39715" y="43294"/>
                </a:lnTo>
                <a:lnTo>
                  <a:pt x="37058" y="47056"/>
                </a:lnTo>
                <a:lnTo>
                  <a:pt x="33314" y="49568"/>
                </a:lnTo>
                <a:lnTo>
                  <a:pt x="28799" y="51131"/>
                </a:lnTo>
                <a:lnTo>
                  <a:pt x="29898" y="59486"/>
                </a:lnTo>
                <a:lnTo>
                  <a:pt x="33778" y="58737"/>
                </a:lnTo>
                <a:lnTo>
                  <a:pt x="37119" y="57240"/>
                </a:lnTo>
                <a:lnTo>
                  <a:pt x="40463" y="55727"/>
                </a:lnTo>
                <a:lnTo>
                  <a:pt x="43253" y="53633"/>
                </a:lnTo>
                <a:lnTo>
                  <a:pt x="45464" y="50954"/>
                </a:lnTo>
                <a:lnTo>
                  <a:pt x="47682" y="48261"/>
                </a:lnTo>
                <a:lnTo>
                  <a:pt x="49359" y="45060"/>
                </a:lnTo>
                <a:lnTo>
                  <a:pt x="50486" y="41353"/>
                </a:lnTo>
                <a:lnTo>
                  <a:pt x="51608" y="37641"/>
                </a:lnTo>
                <a:lnTo>
                  <a:pt x="52174" y="33591"/>
                </a:lnTo>
                <a:lnTo>
                  <a:pt x="52174" y="24653"/>
                </a:lnTo>
                <a:lnTo>
                  <a:pt x="51634" y="20574"/>
                </a:lnTo>
                <a:lnTo>
                  <a:pt x="50568" y="16967"/>
                </a:lnTo>
                <a:lnTo>
                  <a:pt x="49507" y="13348"/>
                </a:lnTo>
                <a:lnTo>
                  <a:pt x="47915" y="10289"/>
                </a:lnTo>
                <a:lnTo>
                  <a:pt x="43653" y="5234"/>
                </a:lnTo>
                <a:lnTo>
                  <a:pt x="41000" y="3315"/>
                </a:lnTo>
                <a:lnTo>
                  <a:pt x="37818" y="1995"/>
                </a:lnTo>
                <a:lnTo>
                  <a:pt x="34635" y="662"/>
                </a:lnTo>
                <a:lnTo>
                  <a:pt x="30891" y="0"/>
                </a:lnTo>
                <a:lnTo>
                  <a:pt x="22150" y="0"/>
                </a:lnTo>
                <a:lnTo>
                  <a:pt x="18274" y="749"/>
                </a:lnTo>
                <a:lnTo>
                  <a:pt x="14958" y="2225"/>
                </a:lnTo>
                <a:lnTo>
                  <a:pt x="11628" y="3708"/>
                </a:lnTo>
                <a:lnTo>
                  <a:pt x="8848" y="5792"/>
                </a:lnTo>
                <a:lnTo>
                  <a:pt x="6634" y="8484"/>
                </a:lnTo>
                <a:lnTo>
                  <a:pt x="4406" y="11163"/>
                </a:lnTo>
                <a:lnTo>
                  <a:pt x="2743" y="14363"/>
                </a:lnTo>
                <a:lnTo>
                  <a:pt x="1652" y="18072"/>
                </a:lnTo>
                <a:lnTo>
                  <a:pt x="547" y="21780"/>
                </a:lnTo>
                <a:lnTo>
                  <a:pt x="0" y="25858"/>
                </a:lnTo>
                <a:lnTo>
                  <a:pt x="0" y="34837"/>
                </a:lnTo>
                <a:lnTo>
                  <a:pt x="514" y="38926"/>
                </a:lnTo>
                <a:close/>
              </a:path>
              <a:path w="52174" h="59486">
                <a:moveTo>
                  <a:pt x="13327" y="44795"/>
                </a:moveTo>
                <a:lnTo>
                  <a:pt x="11224" y="40565"/>
                </a:lnTo>
                <a:lnTo>
                  <a:pt x="10695" y="37962"/>
                </a:lnTo>
                <a:lnTo>
                  <a:pt x="11088" y="56184"/>
                </a:lnTo>
                <a:lnTo>
                  <a:pt x="14284" y="57506"/>
                </a:lnTo>
                <a:lnTo>
                  <a:pt x="17473" y="58827"/>
                </a:lnTo>
                <a:lnTo>
                  <a:pt x="21207" y="59486"/>
                </a:lnTo>
                <a:lnTo>
                  <a:pt x="29898" y="59486"/>
                </a:lnTo>
                <a:lnTo>
                  <a:pt x="28799" y="51131"/>
                </a:lnTo>
                <a:lnTo>
                  <a:pt x="22910" y="51131"/>
                </a:lnTo>
                <a:lnTo>
                  <a:pt x="20340" y="50558"/>
                </a:lnTo>
                <a:lnTo>
                  <a:pt x="16203" y="48272"/>
                </a:lnTo>
                <a:lnTo>
                  <a:pt x="13327" y="44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4207183" y="2703617"/>
            <a:ext cx="44931" cy="58698"/>
          </a:xfrm>
          <a:custGeom>
            <a:avLst/>
            <a:gdLst/>
            <a:ahLst/>
            <a:cxnLst/>
            <a:rect l="l" t="t" r="r" b="b"/>
            <a:pathLst>
              <a:path w="44931" h="58698">
                <a:moveTo>
                  <a:pt x="8643" y="2703"/>
                </a:moveTo>
                <a:lnTo>
                  <a:pt x="8567" y="2105"/>
                </a:lnTo>
                <a:lnTo>
                  <a:pt x="5910" y="875"/>
                </a:lnTo>
                <a:lnTo>
                  <a:pt x="2753" y="875"/>
                </a:lnTo>
                <a:lnTo>
                  <a:pt x="0" y="2703"/>
                </a:lnTo>
                <a:lnTo>
                  <a:pt x="0" y="56843"/>
                </a:lnTo>
                <a:lnTo>
                  <a:pt x="957" y="58230"/>
                </a:lnTo>
                <a:lnTo>
                  <a:pt x="3834" y="58698"/>
                </a:lnTo>
                <a:lnTo>
                  <a:pt x="6512" y="58672"/>
                </a:lnTo>
                <a:lnTo>
                  <a:pt x="9560" y="56843"/>
                </a:lnTo>
                <a:lnTo>
                  <a:pt x="9560" y="19011"/>
                </a:lnTo>
                <a:lnTo>
                  <a:pt x="12193" y="15605"/>
                </a:lnTo>
                <a:lnTo>
                  <a:pt x="14698" y="13017"/>
                </a:lnTo>
                <a:lnTo>
                  <a:pt x="17110" y="11249"/>
                </a:lnTo>
                <a:lnTo>
                  <a:pt x="21898" y="8596"/>
                </a:lnTo>
                <a:lnTo>
                  <a:pt x="26142" y="8596"/>
                </a:lnTo>
                <a:lnTo>
                  <a:pt x="29192" y="9687"/>
                </a:lnTo>
                <a:lnTo>
                  <a:pt x="31747" y="11455"/>
                </a:lnTo>
                <a:lnTo>
                  <a:pt x="33522" y="14184"/>
                </a:lnTo>
                <a:lnTo>
                  <a:pt x="34660" y="17691"/>
                </a:lnTo>
                <a:lnTo>
                  <a:pt x="35373" y="22061"/>
                </a:lnTo>
                <a:lnTo>
                  <a:pt x="35373" y="56843"/>
                </a:lnTo>
                <a:lnTo>
                  <a:pt x="36352" y="58230"/>
                </a:lnTo>
                <a:lnTo>
                  <a:pt x="39203" y="58698"/>
                </a:lnTo>
                <a:lnTo>
                  <a:pt x="41870" y="58672"/>
                </a:lnTo>
                <a:lnTo>
                  <a:pt x="44931" y="56843"/>
                </a:lnTo>
                <a:lnTo>
                  <a:pt x="44931" y="19977"/>
                </a:lnTo>
                <a:lnTo>
                  <a:pt x="44611" y="16675"/>
                </a:lnTo>
                <a:lnTo>
                  <a:pt x="43977" y="13931"/>
                </a:lnTo>
                <a:lnTo>
                  <a:pt x="43328" y="11174"/>
                </a:lnTo>
                <a:lnTo>
                  <a:pt x="40805" y="6742"/>
                </a:lnTo>
                <a:lnTo>
                  <a:pt x="37425" y="3060"/>
                </a:lnTo>
                <a:lnTo>
                  <a:pt x="32665" y="608"/>
                </a:lnTo>
                <a:lnTo>
                  <a:pt x="29743" y="0"/>
                </a:lnTo>
                <a:lnTo>
                  <a:pt x="23276" y="0"/>
                </a:lnTo>
                <a:lnTo>
                  <a:pt x="20342" y="798"/>
                </a:lnTo>
                <a:lnTo>
                  <a:pt x="17416" y="2372"/>
                </a:lnTo>
                <a:lnTo>
                  <a:pt x="14503" y="3959"/>
                </a:lnTo>
                <a:lnTo>
                  <a:pt x="11565" y="6451"/>
                </a:lnTo>
                <a:lnTo>
                  <a:pt x="8643" y="9867"/>
                </a:lnTo>
                <a:lnTo>
                  <a:pt x="8643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4329579" y="2678173"/>
            <a:ext cx="48002" cy="84935"/>
          </a:xfrm>
          <a:custGeom>
            <a:avLst/>
            <a:gdLst/>
            <a:ahLst/>
            <a:cxnLst/>
            <a:rect l="l" t="t" r="r" b="b"/>
            <a:pathLst>
              <a:path w="48002" h="84935">
                <a:moveTo>
                  <a:pt x="172" y="83131"/>
                </a:moveTo>
                <a:lnTo>
                  <a:pt x="2743" y="84110"/>
                </a:lnTo>
                <a:lnTo>
                  <a:pt x="5651" y="84110"/>
                </a:lnTo>
                <a:lnTo>
                  <a:pt x="8455" y="82296"/>
                </a:lnTo>
                <a:lnTo>
                  <a:pt x="8455" y="75679"/>
                </a:lnTo>
                <a:lnTo>
                  <a:pt x="11393" y="78713"/>
                </a:lnTo>
                <a:lnTo>
                  <a:pt x="9558" y="66164"/>
                </a:lnTo>
                <a:lnTo>
                  <a:pt x="9558" y="44574"/>
                </a:lnTo>
                <a:lnTo>
                  <a:pt x="11073" y="42570"/>
                </a:lnTo>
                <a:lnTo>
                  <a:pt x="13853" y="39585"/>
                </a:lnTo>
                <a:lnTo>
                  <a:pt x="17722" y="36334"/>
                </a:lnTo>
                <a:lnTo>
                  <a:pt x="21405" y="34531"/>
                </a:lnTo>
                <a:lnTo>
                  <a:pt x="25077" y="33983"/>
                </a:lnTo>
                <a:lnTo>
                  <a:pt x="23874" y="25613"/>
                </a:lnTo>
                <a:lnTo>
                  <a:pt x="21088" y="26262"/>
                </a:lnTo>
                <a:lnTo>
                  <a:pt x="18323" y="27457"/>
                </a:lnTo>
                <a:lnTo>
                  <a:pt x="15493" y="29070"/>
                </a:lnTo>
                <a:lnTo>
                  <a:pt x="12603" y="31330"/>
                </a:lnTo>
                <a:lnTo>
                  <a:pt x="9558" y="34350"/>
                </a:lnTo>
                <a:lnTo>
                  <a:pt x="9558" y="1929"/>
                </a:lnTo>
                <a:lnTo>
                  <a:pt x="8582" y="482"/>
                </a:lnTo>
                <a:lnTo>
                  <a:pt x="5716" y="0"/>
                </a:lnTo>
                <a:lnTo>
                  <a:pt x="3045" y="50"/>
                </a:lnTo>
                <a:lnTo>
                  <a:pt x="0" y="1929"/>
                </a:lnTo>
                <a:lnTo>
                  <a:pt x="0" y="82296"/>
                </a:lnTo>
                <a:lnTo>
                  <a:pt x="172" y="83131"/>
                </a:lnTo>
                <a:close/>
              </a:path>
              <a:path w="48002" h="84935">
                <a:moveTo>
                  <a:pt x="14100" y="81050"/>
                </a:moveTo>
                <a:lnTo>
                  <a:pt x="16814" y="82778"/>
                </a:lnTo>
                <a:lnTo>
                  <a:pt x="19533" y="84085"/>
                </a:lnTo>
                <a:lnTo>
                  <a:pt x="22359" y="84768"/>
                </a:lnTo>
                <a:lnTo>
                  <a:pt x="25566" y="84935"/>
                </a:lnTo>
                <a:lnTo>
                  <a:pt x="29152" y="84935"/>
                </a:lnTo>
                <a:lnTo>
                  <a:pt x="32335" y="84236"/>
                </a:lnTo>
                <a:lnTo>
                  <a:pt x="35124" y="82839"/>
                </a:lnTo>
                <a:lnTo>
                  <a:pt x="37904" y="81432"/>
                </a:lnTo>
                <a:lnTo>
                  <a:pt x="40251" y="79397"/>
                </a:lnTo>
                <a:lnTo>
                  <a:pt x="42162" y="76754"/>
                </a:lnTo>
                <a:lnTo>
                  <a:pt x="44071" y="74101"/>
                </a:lnTo>
                <a:lnTo>
                  <a:pt x="45529" y="70916"/>
                </a:lnTo>
                <a:lnTo>
                  <a:pt x="46508" y="67153"/>
                </a:lnTo>
                <a:lnTo>
                  <a:pt x="47509" y="63409"/>
                </a:lnTo>
                <a:lnTo>
                  <a:pt x="48002" y="59194"/>
                </a:lnTo>
                <a:lnTo>
                  <a:pt x="48002" y="50582"/>
                </a:lnTo>
                <a:lnTo>
                  <a:pt x="47609" y="46850"/>
                </a:lnTo>
                <a:lnTo>
                  <a:pt x="46836" y="43304"/>
                </a:lnTo>
                <a:lnTo>
                  <a:pt x="46054" y="39786"/>
                </a:lnTo>
                <a:lnTo>
                  <a:pt x="44841" y="36713"/>
                </a:lnTo>
                <a:lnTo>
                  <a:pt x="43157" y="34084"/>
                </a:lnTo>
                <a:lnTo>
                  <a:pt x="41464" y="31456"/>
                </a:lnTo>
                <a:lnTo>
                  <a:pt x="39297" y="29361"/>
                </a:lnTo>
                <a:lnTo>
                  <a:pt x="36603" y="27799"/>
                </a:lnTo>
                <a:lnTo>
                  <a:pt x="33911" y="26236"/>
                </a:lnTo>
                <a:lnTo>
                  <a:pt x="30681" y="25448"/>
                </a:lnTo>
                <a:lnTo>
                  <a:pt x="26888" y="25448"/>
                </a:lnTo>
                <a:lnTo>
                  <a:pt x="23874" y="25613"/>
                </a:lnTo>
                <a:lnTo>
                  <a:pt x="25077" y="33983"/>
                </a:lnTo>
                <a:lnTo>
                  <a:pt x="29653" y="34606"/>
                </a:lnTo>
                <a:lnTo>
                  <a:pt x="32983" y="37043"/>
                </a:lnTo>
                <a:lnTo>
                  <a:pt x="35333" y="40661"/>
                </a:lnTo>
                <a:lnTo>
                  <a:pt x="37061" y="44966"/>
                </a:lnTo>
                <a:lnTo>
                  <a:pt x="37461" y="47584"/>
                </a:lnTo>
                <a:lnTo>
                  <a:pt x="37867" y="50187"/>
                </a:lnTo>
                <a:lnTo>
                  <a:pt x="38077" y="52868"/>
                </a:lnTo>
                <a:lnTo>
                  <a:pt x="38077" y="55637"/>
                </a:lnTo>
                <a:lnTo>
                  <a:pt x="37828" y="60666"/>
                </a:lnTo>
                <a:lnTo>
                  <a:pt x="36864" y="65595"/>
                </a:lnTo>
                <a:lnTo>
                  <a:pt x="35016" y="69810"/>
                </a:lnTo>
                <a:lnTo>
                  <a:pt x="32569" y="73378"/>
                </a:lnTo>
                <a:lnTo>
                  <a:pt x="29137" y="75791"/>
                </a:lnTo>
                <a:lnTo>
                  <a:pt x="24659" y="76403"/>
                </a:lnTo>
                <a:lnTo>
                  <a:pt x="22057" y="76403"/>
                </a:lnTo>
                <a:lnTo>
                  <a:pt x="17146" y="73785"/>
                </a:lnTo>
                <a:lnTo>
                  <a:pt x="12214" y="69504"/>
                </a:lnTo>
                <a:lnTo>
                  <a:pt x="9558" y="66164"/>
                </a:lnTo>
                <a:lnTo>
                  <a:pt x="11393" y="78713"/>
                </a:lnTo>
                <a:lnTo>
                  <a:pt x="14100" y="810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4400550" y="2704471"/>
            <a:ext cx="49236" cy="79401"/>
          </a:xfrm>
          <a:custGeom>
            <a:avLst/>
            <a:gdLst/>
            <a:ahLst/>
            <a:cxnLst/>
            <a:rect l="l" t="t" r="r" b="b"/>
            <a:pathLst>
              <a:path w="49236" h="79401">
                <a:moveTo>
                  <a:pt x="306" y="3834"/>
                </a:moveTo>
                <a:lnTo>
                  <a:pt x="18921" y="55572"/>
                </a:lnTo>
                <a:lnTo>
                  <a:pt x="20548" y="57491"/>
                </a:lnTo>
                <a:lnTo>
                  <a:pt x="13352" y="76313"/>
                </a:lnTo>
                <a:lnTo>
                  <a:pt x="14418" y="79146"/>
                </a:lnTo>
                <a:lnTo>
                  <a:pt x="17477" y="79401"/>
                </a:lnTo>
                <a:lnTo>
                  <a:pt x="20844" y="79221"/>
                </a:lnTo>
                <a:lnTo>
                  <a:pt x="23558" y="77407"/>
                </a:lnTo>
                <a:lnTo>
                  <a:pt x="30510" y="57491"/>
                </a:lnTo>
                <a:lnTo>
                  <a:pt x="49236" y="3667"/>
                </a:lnTo>
                <a:lnTo>
                  <a:pt x="48757" y="431"/>
                </a:lnTo>
                <a:lnTo>
                  <a:pt x="45968" y="0"/>
                </a:lnTo>
                <a:lnTo>
                  <a:pt x="42703" y="50"/>
                </a:lnTo>
                <a:lnTo>
                  <a:pt x="39725" y="2095"/>
                </a:lnTo>
                <a:lnTo>
                  <a:pt x="25344" y="45770"/>
                </a:lnTo>
                <a:lnTo>
                  <a:pt x="25175" y="45770"/>
                </a:lnTo>
                <a:lnTo>
                  <a:pt x="10278" y="2336"/>
                </a:lnTo>
                <a:lnTo>
                  <a:pt x="9277" y="582"/>
                </a:lnTo>
                <a:lnTo>
                  <a:pt x="6671" y="25"/>
                </a:lnTo>
                <a:lnTo>
                  <a:pt x="3437" y="0"/>
                </a:lnTo>
                <a:lnTo>
                  <a:pt x="0" y="1004"/>
                </a:lnTo>
                <a:lnTo>
                  <a:pt x="306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2138928" y="2880252"/>
            <a:ext cx="15203" cy="45337"/>
          </a:xfrm>
          <a:custGeom>
            <a:avLst/>
            <a:gdLst/>
            <a:ahLst/>
            <a:cxnLst/>
            <a:rect l="l" t="t" r="r" b="b"/>
            <a:pathLst>
              <a:path w="15203" h="45337">
                <a:moveTo>
                  <a:pt x="9803" y="19202"/>
                </a:moveTo>
                <a:lnTo>
                  <a:pt x="9803" y="16384"/>
                </a:lnTo>
                <a:lnTo>
                  <a:pt x="10109" y="13284"/>
                </a:lnTo>
                <a:lnTo>
                  <a:pt x="12240" y="9677"/>
                </a:lnTo>
                <a:lnTo>
                  <a:pt x="15203" y="0"/>
                </a:lnTo>
                <a:lnTo>
                  <a:pt x="11945" y="734"/>
                </a:lnTo>
                <a:lnTo>
                  <a:pt x="9204" y="1854"/>
                </a:lnTo>
                <a:lnTo>
                  <a:pt x="9803" y="19202"/>
                </a:lnTo>
                <a:close/>
              </a:path>
              <a:path w="15203" h="45337">
                <a:moveTo>
                  <a:pt x="612" y="11174"/>
                </a:moveTo>
                <a:lnTo>
                  <a:pt x="0" y="13816"/>
                </a:lnTo>
                <a:lnTo>
                  <a:pt x="0" y="19479"/>
                </a:lnTo>
                <a:lnTo>
                  <a:pt x="1322" y="23850"/>
                </a:lnTo>
                <a:lnTo>
                  <a:pt x="3402" y="27622"/>
                </a:lnTo>
                <a:lnTo>
                  <a:pt x="6537" y="30426"/>
                </a:lnTo>
                <a:lnTo>
                  <a:pt x="10648" y="32245"/>
                </a:lnTo>
                <a:lnTo>
                  <a:pt x="15346" y="33350"/>
                </a:lnTo>
                <a:lnTo>
                  <a:pt x="21221" y="33350"/>
                </a:lnTo>
                <a:lnTo>
                  <a:pt x="24196" y="32651"/>
                </a:lnTo>
                <a:lnTo>
                  <a:pt x="26990" y="31240"/>
                </a:lnTo>
                <a:lnTo>
                  <a:pt x="29790" y="29843"/>
                </a:lnTo>
                <a:lnTo>
                  <a:pt x="32335" y="27889"/>
                </a:lnTo>
                <a:lnTo>
                  <a:pt x="34613" y="25361"/>
                </a:lnTo>
                <a:lnTo>
                  <a:pt x="34613" y="30758"/>
                </a:lnTo>
                <a:lnTo>
                  <a:pt x="36925" y="32512"/>
                </a:lnTo>
                <a:lnTo>
                  <a:pt x="39766" y="32576"/>
                </a:lnTo>
                <a:lnTo>
                  <a:pt x="42851" y="30758"/>
                </a:lnTo>
                <a:lnTo>
                  <a:pt x="42851" y="-9108"/>
                </a:lnTo>
                <a:lnTo>
                  <a:pt x="42480" y="-12067"/>
                </a:lnTo>
                <a:lnTo>
                  <a:pt x="41014" y="-17106"/>
                </a:lnTo>
                <a:lnTo>
                  <a:pt x="38210" y="-20930"/>
                </a:lnTo>
                <a:lnTo>
                  <a:pt x="34462" y="-23929"/>
                </a:lnTo>
                <a:lnTo>
                  <a:pt x="31835" y="-24814"/>
                </a:lnTo>
                <a:lnTo>
                  <a:pt x="29199" y="-25693"/>
                </a:lnTo>
                <a:lnTo>
                  <a:pt x="26010" y="-26135"/>
                </a:lnTo>
                <a:lnTo>
                  <a:pt x="20267" y="-26135"/>
                </a:lnTo>
                <a:lnTo>
                  <a:pt x="16290" y="-25567"/>
                </a:lnTo>
                <a:lnTo>
                  <a:pt x="12506" y="-24702"/>
                </a:lnTo>
                <a:lnTo>
                  <a:pt x="9180" y="-23533"/>
                </a:lnTo>
                <a:lnTo>
                  <a:pt x="6451" y="-22200"/>
                </a:lnTo>
                <a:lnTo>
                  <a:pt x="2901" y="-19292"/>
                </a:lnTo>
                <a:lnTo>
                  <a:pt x="2556" y="-16333"/>
                </a:lnTo>
                <a:lnTo>
                  <a:pt x="3045" y="-13439"/>
                </a:lnTo>
                <a:lnTo>
                  <a:pt x="5641" y="-12766"/>
                </a:lnTo>
                <a:lnTo>
                  <a:pt x="8716" y="-14579"/>
                </a:lnTo>
                <a:lnTo>
                  <a:pt x="11541" y="-15976"/>
                </a:lnTo>
                <a:lnTo>
                  <a:pt x="15052" y="-17208"/>
                </a:lnTo>
                <a:lnTo>
                  <a:pt x="19043" y="-18072"/>
                </a:lnTo>
                <a:lnTo>
                  <a:pt x="23597" y="-18072"/>
                </a:lnTo>
                <a:lnTo>
                  <a:pt x="26964" y="-17258"/>
                </a:lnTo>
                <a:lnTo>
                  <a:pt x="29690" y="-15911"/>
                </a:lnTo>
                <a:lnTo>
                  <a:pt x="32274" y="-12459"/>
                </a:lnTo>
                <a:lnTo>
                  <a:pt x="33116" y="-9244"/>
                </a:lnTo>
                <a:lnTo>
                  <a:pt x="33340" y="-5335"/>
                </a:lnTo>
                <a:lnTo>
                  <a:pt x="33340" y="-1104"/>
                </a:lnTo>
                <a:lnTo>
                  <a:pt x="22092" y="-1104"/>
                </a:lnTo>
                <a:lnTo>
                  <a:pt x="18442" y="-737"/>
                </a:lnTo>
                <a:lnTo>
                  <a:pt x="15203" y="0"/>
                </a:lnTo>
                <a:lnTo>
                  <a:pt x="12240" y="9677"/>
                </a:lnTo>
                <a:lnTo>
                  <a:pt x="14785" y="7887"/>
                </a:lnTo>
                <a:lnTo>
                  <a:pt x="18321" y="6742"/>
                </a:lnTo>
                <a:lnTo>
                  <a:pt x="22532" y="6043"/>
                </a:lnTo>
                <a:lnTo>
                  <a:pt x="33340" y="6043"/>
                </a:lnTo>
                <a:lnTo>
                  <a:pt x="33340" y="17524"/>
                </a:lnTo>
                <a:lnTo>
                  <a:pt x="30989" y="20257"/>
                </a:lnTo>
                <a:lnTo>
                  <a:pt x="28735" y="22277"/>
                </a:lnTo>
                <a:lnTo>
                  <a:pt x="24441" y="24930"/>
                </a:lnTo>
                <a:lnTo>
                  <a:pt x="19610" y="25589"/>
                </a:lnTo>
                <a:lnTo>
                  <a:pt x="16510" y="25589"/>
                </a:lnTo>
                <a:lnTo>
                  <a:pt x="12383" y="23101"/>
                </a:lnTo>
                <a:lnTo>
                  <a:pt x="9803" y="19202"/>
                </a:lnTo>
                <a:lnTo>
                  <a:pt x="9204" y="1854"/>
                </a:lnTo>
                <a:lnTo>
                  <a:pt x="6962" y="3341"/>
                </a:lnTo>
                <a:lnTo>
                  <a:pt x="2998" y="6692"/>
                </a:lnTo>
                <a:lnTo>
                  <a:pt x="612" y="11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2195737" y="2854177"/>
            <a:ext cx="41155" cy="59424"/>
          </a:xfrm>
          <a:custGeom>
            <a:avLst/>
            <a:gdLst/>
            <a:ahLst/>
            <a:cxnLst/>
            <a:rect l="l" t="t" r="r" b="b"/>
            <a:pathLst>
              <a:path w="41155" h="59424">
                <a:moveTo>
                  <a:pt x="0" y="25034"/>
                </a:moveTo>
                <a:lnTo>
                  <a:pt x="0" y="35063"/>
                </a:lnTo>
                <a:lnTo>
                  <a:pt x="510" y="39207"/>
                </a:lnTo>
                <a:lnTo>
                  <a:pt x="1536" y="42800"/>
                </a:lnTo>
                <a:lnTo>
                  <a:pt x="2556" y="46381"/>
                </a:lnTo>
                <a:lnTo>
                  <a:pt x="4046" y="49402"/>
                </a:lnTo>
                <a:lnTo>
                  <a:pt x="5994" y="51879"/>
                </a:lnTo>
                <a:lnTo>
                  <a:pt x="10364" y="56210"/>
                </a:lnTo>
                <a:lnTo>
                  <a:pt x="13276" y="57505"/>
                </a:lnTo>
                <a:lnTo>
                  <a:pt x="16163" y="58787"/>
                </a:lnTo>
                <a:lnTo>
                  <a:pt x="19483" y="59424"/>
                </a:lnTo>
                <a:lnTo>
                  <a:pt x="23238" y="59424"/>
                </a:lnTo>
                <a:lnTo>
                  <a:pt x="26812" y="59244"/>
                </a:lnTo>
                <a:lnTo>
                  <a:pt x="30214" y="58521"/>
                </a:lnTo>
                <a:lnTo>
                  <a:pt x="33249" y="57466"/>
                </a:lnTo>
                <a:lnTo>
                  <a:pt x="35993" y="56224"/>
                </a:lnTo>
                <a:lnTo>
                  <a:pt x="39135" y="54114"/>
                </a:lnTo>
                <a:lnTo>
                  <a:pt x="40985" y="51231"/>
                </a:lnTo>
                <a:lnTo>
                  <a:pt x="41155" y="48538"/>
                </a:lnTo>
                <a:lnTo>
                  <a:pt x="41118" y="47054"/>
                </a:lnTo>
                <a:lnTo>
                  <a:pt x="40286" y="44207"/>
                </a:lnTo>
                <a:lnTo>
                  <a:pt x="37645" y="45021"/>
                </a:lnTo>
                <a:lnTo>
                  <a:pt x="34570" y="47357"/>
                </a:lnTo>
                <a:lnTo>
                  <a:pt x="31917" y="49024"/>
                </a:lnTo>
                <a:lnTo>
                  <a:pt x="28597" y="50457"/>
                </a:lnTo>
                <a:lnTo>
                  <a:pt x="24465" y="50824"/>
                </a:lnTo>
                <a:lnTo>
                  <a:pt x="20081" y="50396"/>
                </a:lnTo>
                <a:lnTo>
                  <a:pt x="16480" y="48679"/>
                </a:lnTo>
                <a:lnTo>
                  <a:pt x="13741" y="45594"/>
                </a:lnTo>
                <a:lnTo>
                  <a:pt x="11563" y="41630"/>
                </a:lnTo>
                <a:lnTo>
                  <a:pt x="10925" y="39001"/>
                </a:lnTo>
                <a:lnTo>
                  <a:pt x="10288" y="36384"/>
                </a:lnTo>
                <a:lnTo>
                  <a:pt x="9972" y="33324"/>
                </a:lnTo>
                <a:lnTo>
                  <a:pt x="9972" y="22860"/>
                </a:lnTo>
                <a:lnTo>
                  <a:pt x="11192" y="17538"/>
                </a:lnTo>
                <a:lnTo>
                  <a:pt x="13643" y="13870"/>
                </a:lnTo>
                <a:lnTo>
                  <a:pt x="16102" y="10187"/>
                </a:lnTo>
                <a:lnTo>
                  <a:pt x="19626" y="8359"/>
                </a:lnTo>
                <a:lnTo>
                  <a:pt x="26470" y="8359"/>
                </a:lnTo>
                <a:lnTo>
                  <a:pt x="30055" y="9348"/>
                </a:lnTo>
                <a:lnTo>
                  <a:pt x="33101" y="10745"/>
                </a:lnTo>
                <a:lnTo>
                  <a:pt x="36370" y="13082"/>
                </a:lnTo>
                <a:lnTo>
                  <a:pt x="39625" y="14734"/>
                </a:lnTo>
                <a:lnTo>
                  <a:pt x="40910" y="12091"/>
                </a:lnTo>
                <a:lnTo>
                  <a:pt x="40873" y="8712"/>
                </a:lnTo>
                <a:lnTo>
                  <a:pt x="39711" y="5777"/>
                </a:lnTo>
                <a:lnTo>
                  <a:pt x="37007" y="3545"/>
                </a:lnTo>
                <a:lnTo>
                  <a:pt x="33508" y="1742"/>
                </a:lnTo>
                <a:lnTo>
                  <a:pt x="30740" y="802"/>
                </a:lnTo>
                <a:lnTo>
                  <a:pt x="27622" y="154"/>
                </a:lnTo>
                <a:lnTo>
                  <a:pt x="24339" y="0"/>
                </a:lnTo>
                <a:lnTo>
                  <a:pt x="20901" y="0"/>
                </a:lnTo>
                <a:lnTo>
                  <a:pt x="17705" y="596"/>
                </a:lnTo>
                <a:lnTo>
                  <a:pt x="14756" y="1767"/>
                </a:lnTo>
                <a:lnTo>
                  <a:pt x="11793" y="2959"/>
                </a:lnTo>
                <a:lnTo>
                  <a:pt x="9222" y="4776"/>
                </a:lnTo>
                <a:lnTo>
                  <a:pt x="4856" y="9650"/>
                </a:lnTo>
                <a:lnTo>
                  <a:pt x="3143" y="12801"/>
                </a:lnTo>
                <a:lnTo>
                  <a:pt x="1882" y="16624"/>
                </a:lnTo>
                <a:lnTo>
                  <a:pt x="618" y="20462"/>
                </a:lnTo>
                <a:lnTo>
                  <a:pt x="0" y="25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2249561" y="2828667"/>
            <a:ext cx="44927" cy="84150"/>
          </a:xfrm>
          <a:custGeom>
            <a:avLst/>
            <a:gdLst/>
            <a:ahLst/>
            <a:cxnLst/>
            <a:rect l="l" t="t" r="r" b="b"/>
            <a:pathLst>
              <a:path w="44927" h="84150">
                <a:moveTo>
                  <a:pt x="35369" y="50598"/>
                </a:moveTo>
                <a:lnTo>
                  <a:pt x="35369" y="82285"/>
                </a:lnTo>
                <a:lnTo>
                  <a:pt x="36348" y="83667"/>
                </a:lnTo>
                <a:lnTo>
                  <a:pt x="39199" y="84150"/>
                </a:lnTo>
                <a:lnTo>
                  <a:pt x="41882" y="84124"/>
                </a:lnTo>
                <a:lnTo>
                  <a:pt x="44927" y="82285"/>
                </a:lnTo>
                <a:lnTo>
                  <a:pt x="44927" y="45443"/>
                </a:lnTo>
                <a:lnTo>
                  <a:pt x="44611" y="42117"/>
                </a:lnTo>
                <a:lnTo>
                  <a:pt x="43973" y="39373"/>
                </a:lnTo>
                <a:lnTo>
                  <a:pt x="43340" y="36630"/>
                </a:lnTo>
                <a:lnTo>
                  <a:pt x="40816" y="32184"/>
                </a:lnTo>
                <a:lnTo>
                  <a:pt x="37429" y="28512"/>
                </a:lnTo>
                <a:lnTo>
                  <a:pt x="32665" y="26060"/>
                </a:lnTo>
                <a:lnTo>
                  <a:pt x="29739" y="25441"/>
                </a:lnTo>
                <a:lnTo>
                  <a:pt x="23435" y="25441"/>
                </a:lnTo>
                <a:lnTo>
                  <a:pt x="20645" y="26175"/>
                </a:lnTo>
                <a:lnTo>
                  <a:pt x="17856" y="27637"/>
                </a:lnTo>
                <a:lnTo>
                  <a:pt x="15079" y="29109"/>
                </a:lnTo>
                <a:lnTo>
                  <a:pt x="12315" y="31346"/>
                </a:lnTo>
                <a:lnTo>
                  <a:pt x="9568" y="34354"/>
                </a:lnTo>
                <a:lnTo>
                  <a:pt x="9568" y="1934"/>
                </a:lnTo>
                <a:lnTo>
                  <a:pt x="8582" y="482"/>
                </a:lnTo>
                <a:lnTo>
                  <a:pt x="5727" y="0"/>
                </a:lnTo>
                <a:lnTo>
                  <a:pt x="3059" y="40"/>
                </a:lnTo>
                <a:lnTo>
                  <a:pt x="0" y="1934"/>
                </a:lnTo>
                <a:lnTo>
                  <a:pt x="0" y="82285"/>
                </a:lnTo>
                <a:lnTo>
                  <a:pt x="953" y="83667"/>
                </a:lnTo>
                <a:lnTo>
                  <a:pt x="3830" y="84150"/>
                </a:lnTo>
                <a:lnTo>
                  <a:pt x="6508" y="84124"/>
                </a:lnTo>
                <a:lnTo>
                  <a:pt x="9568" y="82285"/>
                </a:lnTo>
                <a:lnTo>
                  <a:pt x="9568" y="44453"/>
                </a:lnTo>
                <a:lnTo>
                  <a:pt x="12189" y="41047"/>
                </a:lnTo>
                <a:lnTo>
                  <a:pt x="14701" y="38469"/>
                </a:lnTo>
                <a:lnTo>
                  <a:pt x="17110" y="36691"/>
                </a:lnTo>
                <a:lnTo>
                  <a:pt x="21894" y="34048"/>
                </a:lnTo>
                <a:lnTo>
                  <a:pt x="26156" y="34048"/>
                </a:lnTo>
                <a:lnTo>
                  <a:pt x="29188" y="35129"/>
                </a:lnTo>
                <a:lnTo>
                  <a:pt x="31747" y="36897"/>
                </a:lnTo>
                <a:lnTo>
                  <a:pt x="33522" y="39625"/>
                </a:lnTo>
                <a:lnTo>
                  <a:pt x="34674" y="43131"/>
                </a:lnTo>
                <a:lnTo>
                  <a:pt x="35369" y="47513"/>
                </a:lnTo>
                <a:lnTo>
                  <a:pt x="35369" y="50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2310825" y="2832646"/>
            <a:ext cx="11826" cy="80171"/>
          </a:xfrm>
          <a:custGeom>
            <a:avLst/>
            <a:gdLst/>
            <a:ahLst/>
            <a:cxnLst/>
            <a:rect l="l" t="t" r="r" b="b"/>
            <a:pathLst>
              <a:path w="11826" h="80171">
                <a:moveTo>
                  <a:pt x="0" y="6018"/>
                </a:moveTo>
                <a:lnTo>
                  <a:pt x="406" y="9842"/>
                </a:lnTo>
                <a:lnTo>
                  <a:pt x="3610" y="11897"/>
                </a:lnTo>
                <a:lnTo>
                  <a:pt x="8127" y="11897"/>
                </a:lnTo>
                <a:lnTo>
                  <a:pt x="11396" y="9791"/>
                </a:lnTo>
                <a:lnTo>
                  <a:pt x="11826" y="5888"/>
                </a:lnTo>
                <a:lnTo>
                  <a:pt x="11408" y="2044"/>
                </a:lnTo>
                <a:lnTo>
                  <a:pt x="8214" y="0"/>
                </a:lnTo>
                <a:lnTo>
                  <a:pt x="3685" y="0"/>
                </a:lnTo>
                <a:lnTo>
                  <a:pt x="417" y="2094"/>
                </a:lnTo>
                <a:lnTo>
                  <a:pt x="0" y="6018"/>
                </a:lnTo>
                <a:close/>
              </a:path>
              <a:path w="11826" h="80171">
                <a:moveTo>
                  <a:pt x="1165" y="24166"/>
                </a:moveTo>
                <a:lnTo>
                  <a:pt x="1165" y="78306"/>
                </a:lnTo>
                <a:lnTo>
                  <a:pt x="2119" y="79688"/>
                </a:lnTo>
                <a:lnTo>
                  <a:pt x="4982" y="80171"/>
                </a:lnTo>
                <a:lnTo>
                  <a:pt x="7664" y="80145"/>
                </a:lnTo>
                <a:lnTo>
                  <a:pt x="10723" y="78306"/>
                </a:lnTo>
                <a:lnTo>
                  <a:pt x="10723" y="24166"/>
                </a:lnTo>
                <a:lnTo>
                  <a:pt x="9730" y="22795"/>
                </a:lnTo>
                <a:lnTo>
                  <a:pt x="6879" y="22312"/>
                </a:lnTo>
                <a:lnTo>
                  <a:pt x="4211" y="22348"/>
                </a:lnTo>
                <a:lnTo>
                  <a:pt x="1165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2336043" y="2854109"/>
            <a:ext cx="47988" cy="59500"/>
          </a:xfrm>
          <a:custGeom>
            <a:avLst/>
            <a:gdLst/>
            <a:ahLst/>
            <a:cxnLst/>
            <a:rect l="l" t="t" r="r" b="b"/>
            <a:pathLst>
              <a:path w="47988" h="59500">
                <a:moveTo>
                  <a:pt x="47988" y="22110"/>
                </a:moveTo>
                <a:lnTo>
                  <a:pt x="47564" y="18784"/>
                </a:lnTo>
                <a:lnTo>
                  <a:pt x="46692" y="15684"/>
                </a:lnTo>
                <a:lnTo>
                  <a:pt x="45825" y="12574"/>
                </a:lnTo>
                <a:lnTo>
                  <a:pt x="44463" y="9867"/>
                </a:lnTo>
                <a:lnTo>
                  <a:pt x="42605" y="7556"/>
                </a:lnTo>
                <a:lnTo>
                  <a:pt x="38383" y="3416"/>
                </a:lnTo>
                <a:lnTo>
                  <a:pt x="35507" y="2044"/>
                </a:lnTo>
                <a:lnTo>
                  <a:pt x="32619" y="687"/>
                </a:lnTo>
                <a:lnTo>
                  <a:pt x="29142" y="0"/>
                </a:lnTo>
                <a:lnTo>
                  <a:pt x="21222" y="0"/>
                </a:lnTo>
                <a:lnTo>
                  <a:pt x="17748" y="698"/>
                </a:lnTo>
                <a:lnTo>
                  <a:pt x="14663" y="2084"/>
                </a:lnTo>
                <a:lnTo>
                  <a:pt x="11578" y="3467"/>
                </a:lnTo>
                <a:lnTo>
                  <a:pt x="8935" y="5450"/>
                </a:lnTo>
                <a:lnTo>
                  <a:pt x="9918" y="24486"/>
                </a:lnTo>
                <a:lnTo>
                  <a:pt x="10358" y="20167"/>
                </a:lnTo>
                <a:lnTo>
                  <a:pt x="11678" y="16117"/>
                </a:lnTo>
                <a:lnTo>
                  <a:pt x="13821" y="12815"/>
                </a:lnTo>
                <a:lnTo>
                  <a:pt x="16523" y="10072"/>
                </a:lnTo>
                <a:lnTo>
                  <a:pt x="20099" y="8229"/>
                </a:lnTo>
                <a:lnTo>
                  <a:pt x="24552" y="7772"/>
                </a:lnTo>
                <a:lnTo>
                  <a:pt x="29178" y="7772"/>
                </a:lnTo>
                <a:lnTo>
                  <a:pt x="32670" y="9259"/>
                </a:lnTo>
                <a:lnTo>
                  <a:pt x="35031" y="12218"/>
                </a:lnTo>
                <a:lnTo>
                  <a:pt x="37364" y="15187"/>
                </a:lnTo>
                <a:lnTo>
                  <a:pt x="38494" y="19277"/>
                </a:lnTo>
                <a:lnTo>
                  <a:pt x="38373" y="24486"/>
                </a:lnTo>
                <a:lnTo>
                  <a:pt x="44269" y="31762"/>
                </a:lnTo>
                <a:lnTo>
                  <a:pt x="47625" y="30114"/>
                </a:lnTo>
                <a:lnTo>
                  <a:pt x="47988" y="27431"/>
                </a:lnTo>
                <a:lnTo>
                  <a:pt x="47988" y="22110"/>
                </a:lnTo>
                <a:close/>
              </a:path>
              <a:path w="47988" h="59500">
                <a:moveTo>
                  <a:pt x="0" y="30024"/>
                </a:moveTo>
                <a:lnTo>
                  <a:pt x="0" y="34912"/>
                </a:lnTo>
                <a:lnTo>
                  <a:pt x="554" y="39207"/>
                </a:lnTo>
                <a:lnTo>
                  <a:pt x="1677" y="42890"/>
                </a:lnTo>
                <a:lnTo>
                  <a:pt x="2805" y="46583"/>
                </a:lnTo>
                <a:lnTo>
                  <a:pt x="4457" y="49644"/>
                </a:lnTo>
                <a:lnTo>
                  <a:pt x="8878" y="54546"/>
                </a:lnTo>
                <a:lnTo>
                  <a:pt x="11592" y="56390"/>
                </a:lnTo>
                <a:lnTo>
                  <a:pt x="14810" y="57621"/>
                </a:lnTo>
                <a:lnTo>
                  <a:pt x="18044" y="58877"/>
                </a:lnTo>
                <a:lnTo>
                  <a:pt x="21798" y="59500"/>
                </a:lnTo>
                <a:lnTo>
                  <a:pt x="26081" y="59500"/>
                </a:lnTo>
                <a:lnTo>
                  <a:pt x="30892" y="59310"/>
                </a:lnTo>
                <a:lnTo>
                  <a:pt x="35251" y="58547"/>
                </a:lnTo>
                <a:lnTo>
                  <a:pt x="38837" y="57621"/>
                </a:lnTo>
                <a:lnTo>
                  <a:pt x="42901" y="56159"/>
                </a:lnTo>
                <a:lnTo>
                  <a:pt x="45655" y="53276"/>
                </a:lnTo>
                <a:lnTo>
                  <a:pt x="45784" y="50472"/>
                </a:lnTo>
                <a:lnTo>
                  <a:pt x="44234" y="47346"/>
                </a:lnTo>
                <a:lnTo>
                  <a:pt x="41234" y="48402"/>
                </a:lnTo>
                <a:lnTo>
                  <a:pt x="38653" y="49391"/>
                </a:lnTo>
                <a:lnTo>
                  <a:pt x="35568" y="50382"/>
                </a:lnTo>
                <a:lnTo>
                  <a:pt x="31676" y="51220"/>
                </a:lnTo>
                <a:lnTo>
                  <a:pt x="26974" y="51436"/>
                </a:lnTo>
                <a:lnTo>
                  <a:pt x="23842" y="51436"/>
                </a:lnTo>
                <a:lnTo>
                  <a:pt x="21175" y="50979"/>
                </a:lnTo>
                <a:lnTo>
                  <a:pt x="16816" y="49124"/>
                </a:lnTo>
                <a:lnTo>
                  <a:pt x="13698" y="46075"/>
                </a:lnTo>
                <a:lnTo>
                  <a:pt x="11369" y="42292"/>
                </a:lnTo>
                <a:lnTo>
                  <a:pt x="10199" y="37478"/>
                </a:lnTo>
                <a:lnTo>
                  <a:pt x="9918" y="34786"/>
                </a:lnTo>
                <a:lnTo>
                  <a:pt x="9918" y="31762"/>
                </a:lnTo>
                <a:lnTo>
                  <a:pt x="44269" y="31762"/>
                </a:lnTo>
                <a:lnTo>
                  <a:pt x="38373" y="24486"/>
                </a:lnTo>
                <a:lnTo>
                  <a:pt x="9918" y="24486"/>
                </a:lnTo>
                <a:lnTo>
                  <a:pt x="8935" y="5450"/>
                </a:lnTo>
                <a:lnTo>
                  <a:pt x="6757" y="8039"/>
                </a:lnTo>
                <a:lnTo>
                  <a:pt x="4569" y="10615"/>
                </a:lnTo>
                <a:lnTo>
                  <a:pt x="2901" y="13766"/>
                </a:lnTo>
                <a:lnTo>
                  <a:pt x="1739" y="17473"/>
                </a:lnTo>
                <a:lnTo>
                  <a:pt x="576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2391368" y="2854951"/>
            <a:ext cx="49679" cy="57873"/>
          </a:xfrm>
          <a:custGeom>
            <a:avLst/>
            <a:gdLst/>
            <a:ahLst/>
            <a:cxnLst/>
            <a:rect l="l" t="t" r="r" b="b"/>
            <a:pathLst>
              <a:path w="49679" h="57873">
                <a:moveTo>
                  <a:pt x="572" y="4265"/>
                </a:moveTo>
                <a:lnTo>
                  <a:pt x="18309" y="55703"/>
                </a:lnTo>
                <a:lnTo>
                  <a:pt x="19227" y="57010"/>
                </a:lnTo>
                <a:lnTo>
                  <a:pt x="21971" y="57748"/>
                </a:lnTo>
                <a:lnTo>
                  <a:pt x="24869" y="57873"/>
                </a:lnTo>
                <a:lnTo>
                  <a:pt x="28530" y="57722"/>
                </a:lnTo>
                <a:lnTo>
                  <a:pt x="31417" y="55703"/>
                </a:lnTo>
                <a:lnTo>
                  <a:pt x="49216" y="4265"/>
                </a:lnTo>
                <a:lnTo>
                  <a:pt x="49679" y="1753"/>
                </a:lnTo>
                <a:lnTo>
                  <a:pt x="48784" y="367"/>
                </a:lnTo>
                <a:lnTo>
                  <a:pt x="46106" y="0"/>
                </a:lnTo>
                <a:lnTo>
                  <a:pt x="42703" y="90"/>
                </a:lnTo>
                <a:lnTo>
                  <a:pt x="39938" y="1930"/>
                </a:lnTo>
                <a:lnTo>
                  <a:pt x="25398" y="46559"/>
                </a:lnTo>
                <a:lnTo>
                  <a:pt x="24980" y="46559"/>
                </a:lnTo>
                <a:lnTo>
                  <a:pt x="10256" y="1930"/>
                </a:lnTo>
                <a:lnTo>
                  <a:pt x="8594" y="266"/>
                </a:lnTo>
                <a:lnTo>
                  <a:pt x="5814" y="0"/>
                </a:lnTo>
                <a:lnTo>
                  <a:pt x="3060" y="25"/>
                </a:lnTo>
                <a:lnTo>
                  <a:pt x="0" y="1436"/>
                </a:lnTo>
                <a:lnTo>
                  <a:pt x="572" y="4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2450955" y="2832646"/>
            <a:ext cx="11833" cy="80171"/>
          </a:xfrm>
          <a:custGeom>
            <a:avLst/>
            <a:gdLst/>
            <a:ahLst/>
            <a:cxnLst/>
            <a:rect l="l" t="t" r="r" b="b"/>
            <a:pathLst>
              <a:path w="11833" h="80171">
                <a:moveTo>
                  <a:pt x="0" y="6018"/>
                </a:moveTo>
                <a:lnTo>
                  <a:pt x="417" y="9842"/>
                </a:lnTo>
                <a:lnTo>
                  <a:pt x="3622" y="11897"/>
                </a:lnTo>
                <a:lnTo>
                  <a:pt x="8139" y="11897"/>
                </a:lnTo>
                <a:lnTo>
                  <a:pt x="11404" y="9791"/>
                </a:lnTo>
                <a:lnTo>
                  <a:pt x="11833" y="5888"/>
                </a:lnTo>
                <a:lnTo>
                  <a:pt x="11419" y="2044"/>
                </a:lnTo>
                <a:lnTo>
                  <a:pt x="8211" y="0"/>
                </a:lnTo>
                <a:lnTo>
                  <a:pt x="3694" y="0"/>
                </a:lnTo>
                <a:lnTo>
                  <a:pt x="429" y="2094"/>
                </a:lnTo>
                <a:lnTo>
                  <a:pt x="0" y="6018"/>
                </a:lnTo>
                <a:close/>
              </a:path>
              <a:path w="11833" h="80171">
                <a:moveTo>
                  <a:pt x="1163" y="24166"/>
                </a:moveTo>
                <a:lnTo>
                  <a:pt x="1163" y="78306"/>
                </a:lnTo>
                <a:lnTo>
                  <a:pt x="2117" y="79688"/>
                </a:lnTo>
                <a:lnTo>
                  <a:pt x="4993" y="80171"/>
                </a:lnTo>
                <a:lnTo>
                  <a:pt x="7675" y="80145"/>
                </a:lnTo>
                <a:lnTo>
                  <a:pt x="10731" y="78306"/>
                </a:lnTo>
                <a:lnTo>
                  <a:pt x="10731" y="24166"/>
                </a:lnTo>
                <a:lnTo>
                  <a:pt x="9742" y="22795"/>
                </a:lnTo>
                <a:lnTo>
                  <a:pt x="6891" y="22312"/>
                </a:lnTo>
                <a:lnTo>
                  <a:pt x="4222" y="22348"/>
                </a:lnTo>
                <a:lnTo>
                  <a:pt x="1163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2479650" y="2854109"/>
            <a:ext cx="44931" cy="58708"/>
          </a:xfrm>
          <a:custGeom>
            <a:avLst/>
            <a:gdLst/>
            <a:ahLst/>
            <a:cxnLst/>
            <a:rect l="l" t="t" r="r" b="b"/>
            <a:pathLst>
              <a:path w="44931" h="58708">
                <a:moveTo>
                  <a:pt x="8639" y="2703"/>
                </a:moveTo>
                <a:lnTo>
                  <a:pt x="8568" y="2119"/>
                </a:lnTo>
                <a:lnTo>
                  <a:pt x="5911" y="885"/>
                </a:lnTo>
                <a:lnTo>
                  <a:pt x="2754" y="88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45" y="58708"/>
                </a:lnTo>
                <a:lnTo>
                  <a:pt x="6512" y="58682"/>
                </a:lnTo>
                <a:lnTo>
                  <a:pt x="9573" y="56843"/>
                </a:lnTo>
                <a:lnTo>
                  <a:pt x="9573" y="19011"/>
                </a:lnTo>
                <a:lnTo>
                  <a:pt x="12200" y="15605"/>
                </a:lnTo>
                <a:lnTo>
                  <a:pt x="14712" y="13027"/>
                </a:lnTo>
                <a:lnTo>
                  <a:pt x="17110" y="11249"/>
                </a:lnTo>
                <a:lnTo>
                  <a:pt x="21896" y="8606"/>
                </a:lnTo>
                <a:lnTo>
                  <a:pt x="26154" y="8606"/>
                </a:lnTo>
                <a:lnTo>
                  <a:pt x="29189" y="9687"/>
                </a:lnTo>
                <a:lnTo>
                  <a:pt x="31760" y="11455"/>
                </a:lnTo>
                <a:lnTo>
                  <a:pt x="33522" y="14183"/>
                </a:lnTo>
                <a:lnTo>
                  <a:pt x="34672" y="17689"/>
                </a:lnTo>
                <a:lnTo>
                  <a:pt x="35370" y="22071"/>
                </a:lnTo>
                <a:lnTo>
                  <a:pt x="35370" y="56843"/>
                </a:lnTo>
                <a:lnTo>
                  <a:pt x="36349" y="58225"/>
                </a:lnTo>
                <a:lnTo>
                  <a:pt x="39211" y="58708"/>
                </a:lnTo>
                <a:lnTo>
                  <a:pt x="41879" y="58682"/>
                </a:lnTo>
                <a:lnTo>
                  <a:pt x="44931" y="56843"/>
                </a:lnTo>
                <a:lnTo>
                  <a:pt x="44931" y="19975"/>
                </a:lnTo>
                <a:lnTo>
                  <a:pt x="44622" y="16675"/>
                </a:lnTo>
                <a:lnTo>
                  <a:pt x="43973" y="13931"/>
                </a:lnTo>
                <a:lnTo>
                  <a:pt x="43337" y="11188"/>
                </a:lnTo>
                <a:lnTo>
                  <a:pt x="40816" y="6742"/>
                </a:lnTo>
                <a:lnTo>
                  <a:pt x="37425" y="3070"/>
                </a:lnTo>
                <a:lnTo>
                  <a:pt x="32666" y="618"/>
                </a:lnTo>
                <a:lnTo>
                  <a:pt x="29743" y="0"/>
                </a:lnTo>
                <a:lnTo>
                  <a:pt x="23277" y="0"/>
                </a:lnTo>
                <a:lnTo>
                  <a:pt x="20340" y="798"/>
                </a:lnTo>
                <a:lnTo>
                  <a:pt x="17428" y="2386"/>
                </a:lnTo>
                <a:lnTo>
                  <a:pt x="14516" y="3973"/>
                </a:lnTo>
                <a:lnTo>
                  <a:pt x="11577" y="6461"/>
                </a:lnTo>
                <a:lnTo>
                  <a:pt x="8639" y="9878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2536286" y="2854231"/>
            <a:ext cx="48808" cy="80186"/>
          </a:xfrm>
          <a:custGeom>
            <a:avLst/>
            <a:gdLst/>
            <a:ahLst/>
            <a:cxnLst/>
            <a:rect l="l" t="t" r="r" b="b"/>
            <a:pathLst>
              <a:path w="48808" h="80186">
                <a:moveTo>
                  <a:pt x="39240" y="62204"/>
                </a:moveTo>
                <a:lnTo>
                  <a:pt x="39240" y="63562"/>
                </a:lnTo>
                <a:lnTo>
                  <a:pt x="37929" y="67349"/>
                </a:lnTo>
                <a:lnTo>
                  <a:pt x="34686" y="70383"/>
                </a:lnTo>
                <a:lnTo>
                  <a:pt x="31146" y="71741"/>
                </a:lnTo>
                <a:lnTo>
                  <a:pt x="26780" y="72604"/>
                </a:lnTo>
                <a:lnTo>
                  <a:pt x="27781" y="80186"/>
                </a:lnTo>
                <a:lnTo>
                  <a:pt x="31564" y="79693"/>
                </a:lnTo>
                <a:lnTo>
                  <a:pt x="34768" y="78714"/>
                </a:lnTo>
                <a:lnTo>
                  <a:pt x="37979" y="77735"/>
                </a:lnTo>
                <a:lnTo>
                  <a:pt x="40622" y="76389"/>
                </a:lnTo>
                <a:lnTo>
                  <a:pt x="44758" y="72986"/>
                </a:lnTo>
                <a:lnTo>
                  <a:pt x="47289" y="68756"/>
                </a:lnTo>
                <a:lnTo>
                  <a:pt x="48808" y="64148"/>
                </a:lnTo>
                <a:lnTo>
                  <a:pt x="48808" y="59281"/>
                </a:lnTo>
                <a:lnTo>
                  <a:pt x="47462" y="55436"/>
                </a:lnTo>
                <a:lnTo>
                  <a:pt x="45345" y="52146"/>
                </a:lnTo>
                <a:lnTo>
                  <a:pt x="42177" y="49705"/>
                </a:lnTo>
                <a:lnTo>
                  <a:pt x="38138" y="48107"/>
                </a:lnTo>
                <a:lnTo>
                  <a:pt x="33599" y="47066"/>
                </a:lnTo>
                <a:lnTo>
                  <a:pt x="31013" y="46991"/>
                </a:lnTo>
                <a:lnTo>
                  <a:pt x="17377" y="46379"/>
                </a:lnTo>
                <a:lnTo>
                  <a:pt x="13622" y="45796"/>
                </a:lnTo>
                <a:lnTo>
                  <a:pt x="10598" y="59763"/>
                </a:lnTo>
                <a:lnTo>
                  <a:pt x="12481" y="57175"/>
                </a:lnTo>
                <a:lnTo>
                  <a:pt x="15533" y="54316"/>
                </a:lnTo>
                <a:lnTo>
                  <a:pt x="29041" y="54799"/>
                </a:lnTo>
                <a:lnTo>
                  <a:pt x="32165" y="54889"/>
                </a:lnTo>
                <a:lnTo>
                  <a:pt x="34649" y="55562"/>
                </a:lnTo>
                <a:lnTo>
                  <a:pt x="38307" y="58089"/>
                </a:lnTo>
                <a:lnTo>
                  <a:pt x="39240" y="62204"/>
                </a:lnTo>
                <a:close/>
              </a:path>
              <a:path w="48808" h="80186">
                <a:moveTo>
                  <a:pt x="14010" y="12319"/>
                </a:moveTo>
                <a:lnTo>
                  <a:pt x="16963" y="9180"/>
                </a:lnTo>
                <a:lnTo>
                  <a:pt x="19716" y="7913"/>
                </a:lnTo>
                <a:lnTo>
                  <a:pt x="23183" y="7581"/>
                </a:lnTo>
                <a:lnTo>
                  <a:pt x="26780" y="7581"/>
                </a:lnTo>
                <a:lnTo>
                  <a:pt x="29559" y="8611"/>
                </a:lnTo>
                <a:lnTo>
                  <a:pt x="33447" y="12736"/>
                </a:lnTo>
                <a:lnTo>
                  <a:pt x="34429" y="15621"/>
                </a:lnTo>
                <a:lnTo>
                  <a:pt x="34429" y="20876"/>
                </a:lnTo>
                <a:lnTo>
                  <a:pt x="33756" y="23811"/>
                </a:lnTo>
                <a:lnTo>
                  <a:pt x="32644" y="26543"/>
                </a:lnTo>
                <a:lnTo>
                  <a:pt x="34062" y="36587"/>
                </a:lnTo>
                <a:lnTo>
                  <a:pt x="37990" y="33667"/>
                </a:lnTo>
                <a:lnTo>
                  <a:pt x="41169" y="29959"/>
                </a:lnTo>
                <a:lnTo>
                  <a:pt x="43106" y="25146"/>
                </a:lnTo>
                <a:lnTo>
                  <a:pt x="43581" y="22377"/>
                </a:lnTo>
                <a:lnTo>
                  <a:pt x="43581" y="19253"/>
                </a:lnTo>
                <a:lnTo>
                  <a:pt x="43314" y="15556"/>
                </a:lnTo>
                <a:lnTo>
                  <a:pt x="42235" y="12063"/>
                </a:lnTo>
                <a:lnTo>
                  <a:pt x="39935" y="9014"/>
                </a:lnTo>
                <a:lnTo>
                  <a:pt x="47415" y="9014"/>
                </a:lnTo>
                <a:lnTo>
                  <a:pt x="48834" y="8089"/>
                </a:lnTo>
                <a:lnTo>
                  <a:pt x="49385" y="5054"/>
                </a:lnTo>
                <a:lnTo>
                  <a:pt x="49385" y="3694"/>
                </a:lnTo>
                <a:lnTo>
                  <a:pt x="47415" y="1029"/>
                </a:lnTo>
                <a:lnTo>
                  <a:pt x="31636" y="1029"/>
                </a:lnTo>
                <a:lnTo>
                  <a:pt x="29152" y="457"/>
                </a:lnTo>
                <a:lnTo>
                  <a:pt x="26423" y="86"/>
                </a:lnTo>
                <a:lnTo>
                  <a:pt x="20411" y="0"/>
                </a:lnTo>
                <a:lnTo>
                  <a:pt x="17711" y="457"/>
                </a:lnTo>
                <a:lnTo>
                  <a:pt x="12715" y="2260"/>
                </a:lnTo>
                <a:lnTo>
                  <a:pt x="8798" y="5245"/>
                </a:lnTo>
                <a:lnTo>
                  <a:pt x="5629" y="8989"/>
                </a:lnTo>
                <a:lnTo>
                  <a:pt x="3622" y="13882"/>
                </a:lnTo>
                <a:lnTo>
                  <a:pt x="3121" y="16649"/>
                </a:lnTo>
                <a:lnTo>
                  <a:pt x="3121" y="22377"/>
                </a:lnTo>
                <a:lnTo>
                  <a:pt x="3477" y="24639"/>
                </a:lnTo>
                <a:lnTo>
                  <a:pt x="4860" y="28371"/>
                </a:lnTo>
                <a:lnTo>
                  <a:pt x="7012" y="31521"/>
                </a:lnTo>
                <a:lnTo>
                  <a:pt x="4381" y="34772"/>
                </a:lnTo>
                <a:lnTo>
                  <a:pt x="2447" y="38632"/>
                </a:lnTo>
                <a:lnTo>
                  <a:pt x="1968" y="43254"/>
                </a:lnTo>
                <a:lnTo>
                  <a:pt x="2423" y="46659"/>
                </a:lnTo>
                <a:lnTo>
                  <a:pt x="4236" y="49720"/>
                </a:lnTo>
                <a:lnTo>
                  <a:pt x="6289" y="52970"/>
                </a:lnTo>
                <a:lnTo>
                  <a:pt x="3304" y="56045"/>
                </a:lnTo>
                <a:lnTo>
                  <a:pt x="1234" y="59345"/>
                </a:lnTo>
                <a:lnTo>
                  <a:pt x="147" y="63018"/>
                </a:lnTo>
                <a:lnTo>
                  <a:pt x="0" y="65620"/>
                </a:lnTo>
                <a:lnTo>
                  <a:pt x="417" y="69645"/>
                </a:lnTo>
                <a:lnTo>
                  <a:pt x="2117" y="73212"/>
                </a:lnTo>
                <a:lnTo>
                  <a:pt x="5386" y="76036"/>
                </a:lnTo>
                <a:lnTo>
                  <a:pt x="9695" y="78322"/>
                </a:lnTo>
                <a:lnTo>
                  <a:pt x="12668" y="79070"/>
                </a:lnTo>
                <a:lnTo>
                  <a:pt x="15617" y="79819"/>
                </a:lnTo>
                <a:lnTo>
                  <a:pt x="19202" y="80186"/>
                </a:lnTo>
                <a:lnTo>
                  <a:pt x="27781" y="80186"/>
                </a:lnTo>
                <a:lnTo>
                  <a:pt x="26780" y="72604"/>
                </a:lnTo>
                <a:lnTo>
                  <a:pt x="19314" y="72604"/>
                </a:lnTo>
                <a:lnTo>
                  <a:pt x="15764" y="71946"/>
                </a:lnTo>
                <a:lnTo>
                  <a:pt x="13219" y="70585"/>
                </a:lnTo>
                <a:lnTo>
                  <a:pt x="10662" y="69253"/>
                </a:lnTo>
                <a:lnTo>
                  <a:pt x="9389" y="67269"/>
                </a:lnTo>
                <a:lnTo>
                  <a:pt x="9471" y="62993"/>
                </a:lnTo>
                <a:lnTo>
                  <a:pt x="10598" y="59763"/>
                </a:lnTo>
                <a:lnTo>
                  <a:pt x="13622" y="45796"/>
                </a:lnTo>
                <a:lnTo>
                  <a:pt x="10486" y="42797"/>
                </a:lnTo>
                <a:lnTo>
                  <a:pt x="10709" y="39128"/>
                </a:lnTo>
                <a:lnTo>
                  <a:pt x="12167" y="36461"/>
                </a:lnTo>
                <a:lnTo>
                  <a:pt x="15382" y="37350"/>
                </a:lnTo>
                <a:lnTo>
                  <a:pt x="13204" y="26046"/>
                </a:lnTo>
                <a:lnTo>
                  <a:pt x="12225" y="23252"/>
                </a:lnTo>
                <a:lnTo>
                  <a:pt x="12225" y="18072"/>
                </a:lnTo>
                <a:lnTo>
                  <a:pt x="12887" y="15073"/>
                </a:lnTo>
                <a:lnTo>
                  <a:pt x="14010" y="12319"/>
                </a:lnTo>
                <a:close/>
              </a:path>
              <a:path w="48808" h="80186">
                <a:moveTo>
                  <a:pt x="13204" y="26046"/>
                </a:moveTo>
                <a:lnTo>
                  <a:pt x="15382" y="37350"/>
                </a:lnTo>
                <a:lnTo>
                  <a:pt x="19216" y="38520"/>
                </a:lnTo>
                <a:lnTo>
                  <a:pt x="23352" y="38797"/>
                </a:lnTo>
                <a:lnTo>
                  <a:pt x="26374" y="38797"/>
                </a:lnTo>
                <a:lnTo>
                  <a:pt x="29105" y="38365"/>
                </a:lnTo>
                <a:lnTo>
                  <a:pt x="34062" y="36587"/>
                </a:lnTo>
                <a:lnTo>
                  <a:pt x="32644" y="26543"/>
                </a:lnTo>
                <a:lnTo>
                  <a:pt x="29667" y="29617"/>
                </a:lnTo>
                <a:lnTo>
                  <a:pt x="26892" y="30848"/>
                </a:lnTo>
                <a:lnTo>
                  <a:pt x="23352" y="31165"/>
                </a:lnTo>
                <a:lnTo>
                  <a:pt x="19839" y="31165"/>
                </a:lnTo>
                <a:lnTo>
                  <a:pt x="17096" y="30149"/>
                </a:lnTo>
                <a:lnTo>
                  <a:pt x="13204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2621210" y="2854109"/>
            <a:ext cx="47999" cy="59500"/>
          </a:xfrm>
          <a:custGeom>
            <a:avLst/>
            <a:gdLst/>
            <a:ahLst/>
            <a:cxnLst/>
            <a:rect l="l" t="t" r="r" b="b"/>
            <a:pathLst>
              <a:path w="47999" h="59500">
                <a:moveTo>
                  <a:pt x="47999" y="22110"/>
                </a:moveTo>
                <a:lnTo>
                  <a:pt x="47560" y="18784"/>
                </a:lnTo>
                <a:lnTo>
                  <a:pt x="46706" y="15684"/>
                </a:lnTo>
                <a:lnTo>
                  <a:pt x="45824" y="12574"/>
                </a:lnTo>
                <a:lnTo>
                  <a:pt x="44463" y="9867"/>
                </a:lnTo>
                <a:lnTo>
                  <a:pt x="42617" y="7556"/>
                </a:lnTo>
                <a:lnTo>
                  <a:pt x="38383" y="3416"/>
                </a:lnTo>
                <a:lnTo>
                  <a:pt x="35506" y="2044"/>
                </a:lnTo>
                <a:lnTo>
                  <a:pt x="32630" y="687"/>
                </a:lnTo>
                <a:lnTo>
                  <a:pt x="29142" y="0"/>
                </a:lnTo>
                <a:lnTo>
                  <a:pt x="21221" y="0"/>
                </a:lnTo>
                <a:lnTo>
                  <a:pt x="17759" y="698"/>
                </a:lnTo>
                <a:lnTo>
                  <a:pt x="14673" y="2084"/>
                </a:lnTo>
                <a:lnTo>
                  <a:pt x="11577" y="3467"/>
                </a:lnTo>
                <a:lnTo>
                  <a:pt x="8945" y="5450"/>
                </a:lnTo>
                <a:lnTo>
                  <a:pt x="9914" y="24486"/>
                </a:lnTo>
                <a:lnTo>
                  <a:pt x="10368" y="20167"/>
                </a:lnTo>
                <a:lnTo>
                  <a:pt x="11675" y="16117"/>
                </a:lnTo>
                <a:lnTo>
                  <a:pt x="13817" y="12815"/>
                </a:lnTo>
                <a:lnTo>
                  <a:pt x="16523" y="10072"/>
                </a:lnTo>
                <a:lnTo>
                  <a:pt x="20110" y="8229"/>
                </a:lnTo>
                <a:lnTo>
                  <a:pt x="24551" y="7772"/>
                </a:lnTo>
                <a:lnTo>
                  <a:pt x="29178" y="7772"/>
                </a:lnTo>
                <a:lnTo>
                  <a:pt x="32666" y="9259"/>
                </a:lnTo>
                <a:lnTo>
                  <a:pt x="35027" y="12218"/>
                </a:lnTo>
                <a:lnTo>
                  <a:pt x="37374" y="15187"/>
                </a:lnTo>
                <a:lnTo>
                  <a:pt x="38491" y="19277"/>
                </a:lnTo>
                <a:lnTo>
                  <a:pt x="38383" y="24486"/>
                </a:lnTo>
                <a:lnTo>
                  <a:pt x="44265" y="31762"/>
                </a:lnTo>
                <a:lnTo>
                  <a:pt x="47621" y="30114"/>
                </a:lnTo>
                <a:lnTo>
                  <a:pt x="47999" y="27431"/>
                </a:lnTo>
                <a:lnTo>
                  <a:pt x="47999" y="22110"/>
                </a:lnTo>
                <a:close/>
              </a:path>
              <a:path w="47999" h="59500">
                <a:moveTo>
                  <a:pt x="0" y="30024"/>
                </a:moveTo>
                <a:lnTo>
                  <a:pt x="0" y="34912"/>
                </a:lnTo>
                <a:lnTo>
                  <a:pt x="565" y="39207"/>
                </a:lnTo>
                <a:lnTo>
                  <a:pt x="1677" y="42890"/>
                </a:lnTo>
                <a:lnTo>
                  <a:pt x="2801" y="46583"/>
                </a:lnTo>
                <a:lnTo>
                  <a:pt x="4467" y="49644"/>
                </a:lnTo>
                <a:lnTo>
                  <a:pt x="8874" y="54546"/>
                </a:lnTo>
                <a:lnTo>
                  <a:pt x="11588" y="56390"/>
                </a:lnTo>
                <a:lnTo>
                  <a:pt x="14810" y="57621"/>
                </a:lnTo>
                <a:lnTo>
                  <a:pt x="18040" y="58877"/>
                </a:lnTo>
                <a:lnTo>
                  <a:pt x="21794" y="59500"/>
                </a:lnTo>
                <a:lnTo>
                  <a:pt x="26081" y="59500"/>
                </a:lnTo>
                <a:lnTo>
                  <a:pt x="30891" y="59310"/>
                </a:lnTo>
                <a:lnTo>
                  <a:pt x="35251" y="58547"/>
                </a:lnTo>
                <a:lnTo>
                  <a:pt x="38834" y="57621"/>
                </a:lnTo>
                <a:lnTo>
                  <a:pt x="42898" y="56159"/>
                </a:lnTo>
                <a:lnTo>
                  <a:pt x="45651" y="53276"/>
                </a:lnTo>
                <a:lnTo>
                  <a:pt x="45784" y="50472"/>
                </a:lnTo>
                <a:lnTo>
                  <a:pt x="44232" y="47346"/>
                </a:lnTo>
                <a:lnTo>
                  <a:pt x="41234" y="48402"/>
                </a:lnTo>
                <a:lnTo>
                  <a:pt x="38649" y="49391"/>
                </a:lnTo>
                <a:lnTo>
                  <a:pt x="35565" y="50382"/>
                </a:lnTo>
                <a:lnTo>
                  <a:pt x="31672" y="51220"/>
                </a:lnTo>
                <a:lnTo>
                  <a:pt x="26974" y="51436"/>
                </a:lnTo>
                <a:lnTo>
                  <a:pt x="23842" y="51436"/>
                </a:lnTo>
                <a:lnTo>
                  <a:pt x="21175" y="50979"/>
                </a:lnTo>
                <a:lnTo>
                  <a:pt x="16816" y="49124"/>
                </a:lnTo>
                <a:lnTo>
                  <a:pt x="13694" y="46075"/>
                </a:lnTo>
                <a:lnTo>
                  <a:pt x="11369" y="42292"/>
                </a:lnTo>
                <a:lnTo>
                  <a:pt x="10209" y="37478"/>
                </a:lnTo>
                <a:lnTo>
                  <a:pt x="9914" y="34786"/>
                </a:lnTo>
                <a:lnTo>
                  <a:pt x="9914" y="31762"/>
                </a:lnTo>
                <a:lnTo>
                  <a:pt x="44265" y="31762"/>
                </a:lnTo>
                <a:lnTo>
                  <a:pt x="38383" y="24486"/>
                </a:lnTo>
                <a:lnTo>
                  <a:pt x="9914" y="24486"/>
                </a:lnTo>
                <a:lnTo>
                  <a:pt x="8945" y="5450"/>
                </a:lnTo>
                <a:lnTo>
                  <a:pt x="6757" y="8039"/>
                </a:lnTo>
                <a:lnTo>
                  <a:pt x="4565" y="10615"/>
                </a:lnTo>
                <a:lnTo>
                  <a:pt x="2901" y="13766"/>
                </a:lnTo>
                <a:lnTo>
                  <a:pt x="1734" y="17473"/>
                </a:lnTo>
                <a:lnTo>
                  <a:pt x="572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2678140" y="2854962"/>
            <a:ext cx="45443" cy="57858"/>
          </a:xfrm>
          <a:custGeom>
            <a:avLst/>
            <a:gdLst/>
            <a:ahLst/>
            <a:cxnLst/>
            <a:rect l="l" t="t" r="r" b="b"/>
            <a:pathLst>
              <a:path w="45443" h="57858">
                <a:moveTo>
                  <a:pt x="41465" y="0"/>
                </a:moveTo>
                <a:lnTo>
                  <a:pt x="37876" y="86"/>
                </a:lnTo>
                <a:lnTo>
                  <a:pt x="35176" y="1562"/>
                </a:lnTo>
                <a:lnTo>
                  <a:pt x="23130" y="21714"/>
                </a:lnTo>
                <a:lnTo>
                  <a:pt x="11231" y="1562"/>
                </a:lnTo>
                <a:lnTo>
                  <a:pt x="10231" y="482"/>
                </a:lnTo>
                <a:lnTo>
                  <a:pt x="7574" y="35"/>
                </a:lnTo>
                <a:lnTo>
                  <a:pt x="4330" y="0"/>
                </a:lnTo>
                <a:lnTo>
                  <a:pt x="1259" y="367"/>
                </a:lnTo>
                <a:lnTo>
                  <a:pt x="857" y="3008"/>
                </a:lnTo>
                <a:lnTo>
                  <a:pt x="16229" y="28446"/>
                </a:lnTo>
                <a:lnTo>
                  <a:pt x="0" y="54848"/>
                </a:lnTo>
                <a:lnTo>
                  <a:pt x="1465" y="57718"/>
                </a:lnTo>
                <a:lnTo>
                  <a:pt x="4234" y="57858"/>
                </a:lnTo>
                <a:lnTo>
                  <a:pt x="6840" y="57768"/>
                </a:lnTo>
                <a:lnTo>
                  <a:pt x="9911" y="56170"/>
                </a:lnTo>
                <a:lnTo>
                  <a:pt x="22374" y="34706"/>
                </a:lnTo>
                <a:lnTo>
                  <a:pt x="34895" y="56170"/>
                </a:lnTo>
                <a:lnTo>
                  <a:pt x="35967" y="57326"/>
                </a:lnTo>
                <a:lnTo>
                  <a:pt x="38661" y="57823"/>
                </a:lnTo>
                <a:lnTo>
                  <a:pt x="41944" y="57858"/>
                </a:lnTo>
                <a:lnTo>
                  <a:pt x="44989" y="57440"/>
                </a:lnTo>
                <a:lnTo>
                  <a:pt x="45443" y="54848"/>
                </a:lnTo>
                <a:lnTo>
                  <a:pt x="29337" y="28140"/>
                </a:lnTo>
                <a:lnTo>
                  <a:pt x="44571" y="3008"/>
                </a:lnTo>
                <a:lnTo>
                  <a:pt x="44342" y="341"/>
                </a:lnTo>
                <a:lnTo>
                  <a:pt x="414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2728497" y="2840461"/>
            <a:ext cx="34085" cy="73026"/>
          </a:xfrm>
          <a:custGeom>
            <a:avLst/>
            <a:gdLst/>
            <a:ahLst/>
            <a:cxnLst/>
            <a:rect l="l" t="t" r="r" b="b"/>
            <a:pathLst>
              <a:path w="34085" h="73026">
                <a:moveTo>
                  <a:pt x="12273" y="49"/>
                </a:moveTo>
                <a:lnTo>
                  <a:pt x="9212" y="1918"/>
                </a:lnTo>
                <a:lnTo>
                  <a:pt x="9212" y="14795"/>
                </a:lnTo>
                <a:lnTo>
                  <a:pt x="1969" y="14795"/>
                </a:lnTo>
                <a:lnTo>
                  <a:pt x="1137" y="14997"/>
                </a:lnTo>
                <a:lnTo>
                  <a:pt x="46" y="17550"/>
                </a:lnTo>
                <a:lnTo>
                  <a:pt x="0" y="20382"/>
                </a:lnTo>
                <a:lnTo>
                  <a:pt x="1908" y="23036"/>
                </a:lnTo>
                <a:lnTo>
                  <a:pt x="9212" y="23036"/>
                </a:lnTo>
                <a:lnTo>
                  <a:pt x="9212" y="57797"/>
                </a:lnTo>
                <a:lnTo>
                  <a:pt x="9497" y="60515"/>
                </a:lnTo>
                <a:lnTo>
                  <a:pt x="10062" y="62826"/>
                </a:lnTo>
                <a:lnTo>
                  <a:pt x="11516" y="67042"/>
                </a:lnTo>
                <a:lnTo>
                  <a:pt x="13978" y="70041"/>
                </a:lnTo>
                <a:lnTo>
                  <a:pt x="17514" y="71906"/>
                </a:lnTo>
                <a:lnTo>
                  <a:pt x="21747" y="73026"/>
                </a:lnTo>
                <a:lnTo>
                  <a:pt x="25347" y="73026"/>
                </a:lnTo>
                <a:lnTo>
                  <a:pt x="28016" y="72720"/>
                </a:lnTo>
                <a:lnTo>
                  <a:pt x="31148" y="71981"/>
                </a:lnTo>
                <a:lnTo>
                  <a:pt x="33840" y="69292"/>
                </a:lnTo>
                <a:lnTo>
                  <a:pt x="34085" y="66520"/>
                </a:lnTo>
                <a:lnTo>
                  <a:pt x="34085" y="65797"/>
                </a:lnTo>
                <a:lnTo>
                  <a:pt x="31709" y="63119"/>
                </a:lnTo>
                <a:lnTo>
                  <a:pt x="29168" y="64098"/>
                </a:lnTo>
                <a:lnTo>
                  <a:pt x="26093" y="64540"/>
                </a:lnTo>
                <a:lnTo>
                  <a:pt x="23338" y="64540"/>
                </a:lnTo>
                <a:lnTo>
                  <a:pt x="21441" y="63600"/>
                </a:lnTo>
                <a:lnTo>
                  <a:pt x="19314" y="59777"/>
                </a:lnTo>
                <a:lnTo>
                  <a:pt x="18774" y="56958"/>
                </a:lnTo>
                <a:lnTo>
                  <a:pt x="18774" y="23036"/>
                </a:lnTo>
                <a:lnTo>
                  <a:pt x="32749" y="23036"/>
                </a:lnTo>
                <a:lnTo>
                  <a:pt x="34085" y="20382"/>
                </a:lnTo>
                <a:lnTo>
                  <a:pt x="34048" y="17550"/>
                </a:lnTo>
                <a:lnTo>
                  <a:pt x="32176" y="14795"/>
                </a:lnTo>
                <a:lnTo>
                  <a:pt x="18774" y="14795"/>
                </a:lnTo>
                <a:lnTo>
                  <a:pt x="18774" y="1918"/>
                </a:lnTo>
                <a:lnTo>
                  <a:pt x="17795" y="506"/>
                </a:lnTo>
                <a:lnTo>
                  <a:pt x="14940" y="0"/>
                </a:lnTo>
                <a:lnTo>
                  <a:pt x="12273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2775229" y="2854116"/>
            <a:ext cx="30463" cy="58712"/>
          </a:xfrm>
          <a:custGeom>
            <a:avLst/>
            <a:gdLst/>
            <a:ahLst/>
            <a:cxnLst/>
            <a:rect l="l" t="t" r="r" b="b"/>
            <a:pathLst>
              <a:path w="30463" h="58712">
                <a:moveTo>
                  <a:pt x="0" y="2702"/>
                </a:moveTo>
                <a:lnTo>
                  <a:pt x="0" y="56828"/>
                </a:lnTo>
                <a:lnTo>
                  <a:pt x="957" y="58229"/>
                </a:lnTo>
                <a:lnTo>
                  <a:pt x="3818" y="58712"/>
                </a:lnTo>
                <a:lnTo>
                  <a:pt x="6512" y="58672"/>
                </a:lnTo>
                <a:lnTo>
                  <a:pt x="9561" y="56828"/>
                </a:lnTo>
                <a:lnTo>
                  <a:pt x="9561" y="21231"/>
                </a:lnTo>
                <a:lnTo>
                  <a:pt x="10908" y="19022"/>
                </a:lnTo>
                <a:lnTo>
                  <a:pt x="13280" y="15631"/>
                </a:lnTo>
                <a:lnTo>
                  <a:pt x="15458" y="12887"/>
                </a:lnTo>
                <a:lnTo>
                  <a:pt x="18492" y="10384"/>
                </a:lnTo>
                <a:lnTo>
                  <a:pt x="21297" y="9384"/>
                </a:lnTo>
                <a:lnTo>
                  <a:pt x="24526" y="9625"/>
                </a:lnTo>
                <a:lnTo>
                  <a:pt x="27463" y="10500"/>
                </a:lnTo>
                <a:lnTo>
                  <a:pt x="30391" y="9093"/>
                </a:lnTo>
                <a:lnTo>
                  <a:pt x="30463" y="4063"/>
                </a:lnTo>
                <a:lnTo>
                  <a:pt x="29447" y="1356"/>
                </a:lnTo>
                <a:lnTo>
                  <a:pt x="26607" y="416"/>
                </a:lnTo>
                <a:lnTo>
                  <a:pt x="23403" y="0"/>
                </a:lnTo>
                <a:lnTo>
                  <a:pt x="20660" y="151"/>
                </a:lnTo>
                <a:lnTo>
                  <a:pt x="17355" y="1281"/>
                </a:lnTo>
                <a:lnTo>
                  <a:pt x="13917" y="3923"/>
                </a:lnTo>
                <a:lnTo>
                  <a:pt x="11404" y="6652"/>
                </a:lnTo>
                <a:lnTo>
                  <a:pt x="8639" y="10590"/>
                </a:lnTo>
                <a:lnTo>
                  <a:pt x="8567" y="2119"/>
                </a:lnTo>
                <a:lnTo>
                  <a:pt x="5900" y="873"/>
                </a:lnTo>
                <a:lnTo>
                  <a:pt x="2743" y="873"/>
                </a:lnTo>
                <a:lnTo>
                  <a:pt x="0" y="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2813302" y="2854116"/>
            <a:ext cx="42837" cy="59485"/>
          </a:xfrm>
          <a:custGeom>
            <a:avLst/>
            <a:gdLst/>
            <a:ahLst/>
            <a:cxnLst/>
            <a:rect l="l" t="t" r="r" b="b"/>
            <a:pathLst>
              <a:path w="42837" h="59485">
                <a:moveTo>
                  <a:pt x="1310" y="49985"/>
                </a:moveTo>
                <a:lnTo>
                  <a:pt x="3402" y="53757"/>
                </a:lnTo>
                <a:lnTo>
                  <a:pt x="6522" y="56561"/>
                </a:lnTo>
                <a:lnTo>
                  <a:pt x="10648" y="58380"/>
                </a:lnTo>
                <a:lnTo>
                  <a:pt x="15336" y="59485"/>
                </a:lnTo>
                <a:lnTo>
                  <a:pt x="21221" y="59485"/>
                </a:lnTo>
                <a:lnTo>
                  <a:pt x="24429" y="51065"/>
                </a:lnTo>
                <a:lnTo>
                  <a:pt x="19594" y="51724"/>
                </a:lnTo>
                <a:lnTo>
                  <a:pt x="16498" y="51724"/>
                </a:lnTo>
                <a:lnTo>
                  <a:pt x="12373" y="49236"/>
                </a:lnTo>
                <a:lnTo>
                  <a:pt x="9791" y="45337"/>
                </a:lnTo>
                <a:lnTo>
                  <a:pt x="9190" y="27989"/>
                </a:lnTo>
                <a:lnTo>
                  <a:pt x="6965" y="29476"/>
                </a:lnTo>
                <a:lnTo>
                  <a:pt x="2998" y="32828"/>
                </a:lnTo>
                <a:lnTo>
                  <a:pt x="600" y="37310"/>
                </a:lnTo>
                <a:lnTo>
                  <a:pt x="0" y="39951"/>
                </a:lnTo>
                <a:lnTo>
                  <a:pt x="0" y="45614"/>
                </a:lnTo>
                <a:lnTo>
                  <a:pt x="1310" y="49985"/>
                </a:lnTo>
                <a:close/>
              </a:path>
              <a:path w="42837" h="59485">
                <a:moveTo>
                  <a:pt x="36911" y="58647"/>
                </a:moveTo>
                <a:lnTo>
                  <a:pt x="39762" y="58712"/>
                </a:lnTo>
                <a:lnTo>
                  <a:pt x="42837" y="56893"/>
                </a:lnTo>
                <a:lnTo>
                  <a:pt x="42837" y="17026"/>
                </a:lnTo>
                <a:lnTo>
                  <a:pt x="42468" y="14067"/>
                </a:lnTo>
                <a:lnTo>
                  <a:pt x="41000" y="9028"/>
                </a:lnTo>
                <a:lnTo>
                  <a:pt x="38199" y="5204"/>
                </a:lnTo>
                <a:lnTo>
                  <a:pt x="34452" y="2205"/>
                </a:lnTo>
                <a:lnTo>
                  <a:pt x="31819" y="1320"/>
                </a:lnTo>
                <a:lnTo>
                  <a:pt x="29203" y="441"/>
                </a:lnTo>
                <a:lnTo>
                  <a:pt x="26007" y="0"/>
                </a:lnTo>
                <a:lnTo>
                  <a:pt x="20253" y="0"/>
                </a:lnTo>
                <a:lnTo>
                  <a:pt x="16290" y="567"/>
                </a:lnTo>
                <a:lnTo>
                  <a:pt x="12509" y="1432"/>
                </a:lnTo>
                <a:lnTo>
                  <a:pt x="9179" y="2602"/>
                </a:lnTo>
                <a:lnTo>
                  <a:pt x="6436" y="3934"/>
                </a:lnTo>
                <a:lnTo>
                  <a:pt x="2886" y="6842"/>
                </a:lnTo>
                <a:lnTo>
                  <a:pt x="2545" y="9801"/>
                </a:lnTo>
                <a:lnTo>
                  <a:pt x="3037" y="12696"/>
                </a:lnTo>
                <a:lnTo>
                  <a:pt x="5629" y="13369"/>
                </a:lnTo>
                <a:lnTo>
                  <a:pt x="8700" y="11555"/>
                </a:lnTo>
                <a:lnTo>
                  <a:pt x="11530" y="10158"/>
                </a:lnTo>
                <a:lnTo>
                  <a:pt x="15040" y="8926"/>
                </a:lnTo>
                <a:lnTo>
                  <a:pt x="19029" y="8063"/>
                </a:lnTo>
                <a:lnTo>
                  <a:pt x="23597" y="8063"/>
                </a:lnTo>
                <a:lnTo>
                  <a:pt x="26960" y="8877"/>
                </a:lnTo>
                <a:lnTo>
                  <a:pt x="29692" y="10223"/>
                </a:lnTo>
                <a:lnTo>
                  <a:pt x="32274" y="13675"/>
                </a:lnTo>
                <a:lnTo>
                  <a:pt x="33120" y="16890"/>
                </a:lnTo>
                <a:lnTo>
                  <a:pt x="33340" y="20800"/>
                </a:lnTo>
                <a:lnTo>
                  <a:pt x="33340" y="25030"/>
                </a:lnTo>
                <a:lnTo>
                  <a:pt x="22089" y="25030"/>
                </a:lnTo>
                <a:lnTo>
                  <a:pt x="18435" y="25397"/>
                </a:lnTo>
                <a:lnTo>
                  <a:pt x="15187" y="26135"/>
                </a:lnTo>
                <a:lnTo>
                  <a:pt x="11944" y="26869"/>
                </a:lnTo>
                <a:lnTo>
                  <a:pt x="9190" y="27989"/>
                </a:lnTo>
                <a:lnTo>
                  <a:pt x="9791" y="45337"/>
                </a:lnTo>
                <a:lnTo>
                  <a:pt x="9791" y="42519"/>
                </a:lnTo>
                <a:lnTo>
                  <a:pt x="10097" y="39419"/>
                </a:lnTo>
                <a:lnTo>
                  <a:pt x="12226" y="35812"/>
                </a:lnTo>
                <a:lnTo>
                  <a:pt x="14785" y="34023"/>
                </a:lnTo>
                <a:lnTo>
                  <a:pt x="18309" y="32877"/>
                </a:lnTo>
                <a:lnTo>
                  <a:pt x="22532" y="32179"/>
                </a:lnTo>
                <a:lnTo>
                  <a:pt x="33340" y="32179"/>
                </a:lnTo>
                <a:lnTo>
                  <a:pt x="33340" y="43660"/>
                </a:lnTo>
                <a:lnTo>
                  <a:pt x="30977" y="46393"/>
                </a:lnTo>
                <a:lnTo>
                  <a:pt x="28724" y="48412"/>
                </a:lnTo>
                <a:lnTo>
                  <a:pt x="24429" y="51065"/>
                </a:lnTo>
                <a:lnTo>
                  <a:pt x="21221" y="59485"/>
                </a:lnTo>
                <a:lnTo>
                  <a:pt x="24184" y="58787"/>
                </a:lnTo>
                <a:lnTo>
                  <a:pt x="26974" y="57376"/>
                </a:lnTo>
                <a:lnTo>
                  <a:pt x="29790" y="55979"/>
                </a:lnTo>
                <a:lnTo>
                  <a:pt x="34610" y="51497"/>
                </a:lnTo>
                <a:lnTo>
                  <a:pt x="34610" y="56893"/>
                </a:lnTo>
                <a:lnTo>
                  <a:pt x="36911" y="58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2870103" y="2854109"/>
            <a:ext cx="52175" cy="59500"/>
          </a:xfrm>
          <a:custGeom>
            <a:avLst/>
            <a:gdLst/>
            <a:ahLst/>
            <a:cxnLst/>
            <a:rect l="l" t="t" r="r" b="b"/>
            <a:pathLst>
              <a:path w="52175" h="59500">
                <a:moveTo>
                  <a:pt x="518" y="38926"/>
                </a:moveTo>
                <a:lnTo>
                  <a:pt x="1569" y="42529"/>
                </a:lnTo>
                <a:lnTo>
                  <a:pt x="2609" y="46137"/>
                </a:lnTo>
                <a:lnTo>
                  <a:pt x="4187" y="49211"/>
                </a:lnTo>
                <a:lnTo>
                  <a:pt x="8435" y="54265"/>
                </a:lnTo>
                <a:lnTo>
                  <a:pt x="11092" y="56184"/>
                </a:lnTo>
                <a:lnTo>
                  <a:pt x="10699" y="37973"/>
                </a:lnTo>
                <a:lnTo>
                  <a:pt x="10173" y="35355"/>
                </a:lnTo>
                <a:lnTo>
                  <a:pt x="9899" y="32576"/>
                </a:lnTo>
                <a:lnTo>
                  <a:pt x="9899" y="26517"/>
                </a:lnTo>
                <a:lnTo>
                  <a:pt x="10234" y="23672"/>
                </a:lnTo>
                <a:lnTo>
                  <a:pt x="10882" y="21066"/>
                </a:lnTo>
                <a:lnTo>
                  <a:pt x="11520" y="18464"/>
                </a:lnTo>
                <a:lnTo>
                  <a:pt x="12495" y="16203"/>
                </a:lnTo>
                <a:lnTo>
                  <a:pt x="15156" y="12395"/>
                </a:lnTo>
                <a:lnTo>
                  <a:pt x="18886" y="9881"/>
                </a:lnTo>
                <a:lnTo>
                  <a:pt x="23378" y="8319"/>
                </a:lnTo>
                <a:lnTo>
                  <a:pt x="29300" y="8319"/>
                </a:lnTo>
                <a:lnTo>
                  <a:pt x="31874" y="8888"/>
                </a:lnTo>
                <a:lnTo>
                  <a:pt x="36007" y="11163"/>
                </a:lnTo>
                <a:lnTo>
                  <a:pt x="38858" y="14695"/>
                </a:lnTo>
                <a:lnTo>
                  <a:pt x="40943" y="18935"/>
                </a:lnTo>
                <a:lnTo>
                  <a:pt x="41468" y="21539"/>
                </a:lnTo>
                <a:lnTo>
                  <a:pt x="41993" y="24155"/>
                </a:lnTo>
                <a:lnTo>
                  <a:pt x="42249" y="26924"/>
                </a:lnTo>
                <a:lnTo>
                  <a:pt x="42249" y="32969"/>
                </a:lnTo>
                <a:lnTo>
                  <a:pt x="41944" y="35838"/>
                </a:lnTo>
                <a:lnTo>
                  <a:pt x="41320" y="38440"/>
                </a:lnTo>
                <a:lnTo>
                  <a:pt x="40694" y="41057"/>
                </a:lnTo>
                <a:lnTo>
                  <a:pt x="39715" y="43308"/>
                </a:lnTo>
                <a:lnTo>
                  <a:pt x="37062" y="47066"/>
                </a:lnTo>
                <a:lnTo>
                  <a:pt x="33314" y="49579"/>
                </a:lnTo>
                <a:lnTo>
                  <a:pt x="28799" y="51141"/>
                </a:lnTo>
                <a:lnTo>
                  <a:pt x="29902" y="59500"/>
                </a:lnTo>
                <a:lnTo>
                  <a:pt x="33781" y="58737"/>
                </a:lnTo>
                <a:lnTo>
                  <a:pt x="37123" y="57240"/>
                </a:lnTo>
                <a:lnTo>
                  <a:pt x="40464" y="55739"/>
                </a:lnTo>
                <a:lnTo>
                  <a:pt x="43253" y="53643"/>
                </a:lnTo>
                <a:lnTo>
                  <a:pt x="45482" y="50951"/>
                </a:lnTo>
                <a:lnTo>
                  <a:pt x="47685" y="48272"/>
                </a:lnTo>
                <a:lnTo>
                  <a:pt x="49363" y="45072"/>
                </a:lnTo>
                <a:lnTo>
                  <a:pt x="50490" y="41363"/>
                </a:lnTo>
                <a:lnTo>
                  <a:pt x="51612" y="37655"/>
                </a:lnTo>
                <a:lnTo>
                  <a:pt x="52175" y="33591"/>
                </a:lnTo>
                <a:lnTo>
                  <a:pt x="52175" y="24649"/>
                </a:lnTo>
                <a:lnTo>
                  <a:pt x="51638" y="20584"/>
                </a:lnTo>
                <a:lnTo>
                  <a:pt x="50572" y="16967"/>
                </a:lnTo>
                <a:lnTo>
                  <a:pt x="49507" y="13359"/>
                </a:lnTo>
                <a:lnTo>
                  <a:pt x="47919" y="10299"/>
                </a:lnTo>
                <a:lnTo>
                  <a:pt x="43657" y="5245"/>
                </a:lnTo>
                <a:lnTo>
                  <a:pt x="41004" y="3315"/>
                </a:lnTo>
                <a:lnTo>
                  <a:pt x="37818" y="1993"/>
                </a:lnTo>
                <a:lnTo>
                  <a:pt x="34639" y="673"/>
                </a:lnTo>
                <a:lnTo>
                  <a:pt x="30895" y="0"/>
                </a:lnTo>
                <a:lnTo>
                  <a:pt x="22155" y="0"/>
                </a:lnTo>
                <a:lnTo>
                  <a:pt x="18274" y="748"/>
                </a:lnTo>
                <a:lnTo>
                  <a:pt x="14958" y="2235"/>
                </a:lnTo>
                <a:lnTo>
                  <a:pt x="11628" y="3708"/>
                </a:lnTo>
                <a:lnTo>
                  <a:pt x="8849" y="5802"/>
                </a:lnTo>
                <a:lnTo>
                  <a:pt x="6638" y="8481"/>
                </a:lnTo>
                <a:lnTo>
                  <a:pt x="4406" y="11174"/>
                </a:lnTo>
                <a:lnTo>
                  <a:pt x="2743" y="14375"/>
                </a:lnTo>
                <a:lnTo>
                  <a:pt x="1656" y="18082"/>
                </a:lnTo>
                <a:lnTo>
                  <a:pt x="551" y="21794"/>
                </a:lnTo>
                <a:lnTo>
                  <a:pt x="0" y="25854"/>
                </a:lnTo>
                <a:lnTo>
                  <a:pt x="0" y="34837"/>
                </a:lnTo>
                <a:lnTo>
                  <a:pt x="518" y="38926"/>
                </a:lnTo>
                <a:close/>
              </a:path>
              <a:path w="52175" h="59500">
                <a:moveTo>
                  <a:pt x="13331" y="44791"/>
                </a:moveTo>
                <a:lnTo>
                  <a:pt x="11225" y="40575"/>
                </a:lnTo>
                <a:lnTo>
                  <a:pt x="10699" y="37973"/>
                </a:lnTo>
                <a:lnTo>
                  <a:pt x="11092" y="56184"/>
                </a:lnTo>
                <a:lnTo>
                  <a:pt x="14284" y="57517"/>
                </a:lnTo>
                <a:lnTo>
                  <a:pt x="17477" y="58837"/>
                </a:lnTo>
                <a:lnTo>
                  <a:pt x="21211" y="59500"/>
                </a:lnTo>
                <a:lnTo>
                  <a:pt x="29902" y="59500"/>
                </a:lnTo>
                <a:lnTo>
                  <a:pt x="28799" y="51141"/>
                </a:lnTo>
                <a:lnTo>
                  <a:pt x="22910" y="51141"/>
                </a:lnTo>
                <a:lnTo>
                  <a:pt x="20344" y="50572"/>
                </a:lnTo>
                <a:lnTo>
                  <a:pt x="16207" y="48272"/>
                </a:lnTo>
                <a:lnTo>
                  <a:pt x="1333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2936177" y="2854116"/>
            <a:ext cx="30449" cy="58712"/>
          </a:xfrm>
          <a:custGeom>
            <a:avLst/>
            <a:gdLst/>
            <a:ahLst/>
            <a:cxnLst/>
            <a:rect l="l" t="t" r="r" b="b"/>
            <a:pathLst>
              <a:path w="30449" h="58712">
                <a:moveTo>
                  <a:pt x="0" y="2702"/>
                </a:moveTo>
                <a:lnTo>
                  <a:pt x="0" y="56828"/>
                </a:lnTo>
                <a:lnTo>
                  <a:pt x="953" y="58229"/>
                </a:lnTo>
                <a:lnTo>
                  <a:pt x="3820" y="58712"/>
                </a:lnTo>
                <a:lnTo>
                  <a:pt x="6498" y="58672"/>
                </a:lnTo>
                <a:lnTo>
                  <a:pt x="9558" y="56828"/>
                </a:lnTo>
                <a:lnTo>
                  <a:pt x="9558" y="21231"/>
                </a:lnTo>
                <a:lnTo>
                  <a:pt x="10904" y="19022"/>
                </a:lnTo>
                <a:lnTo>
                  <a:pt x="13266" y="15631"/>
                </a:lnTo>
                <a:lnTo>
                  <a:pt x="15458" y="12887"/>
                </a:lnTo>
                <a:lnTo>
                  <a:pt x="18493" y="10384"/>
                </a:lnTo>
                <a:lnTo>
                  <a:pt x="21283" y="9384"/>
                </a:lnTo>
                <a:lnTo>
                  <a:pt x="24512" y="9625"/>
                </a:lnTo>
                <a:lnTo>
                  <a:pt x="27465" y="10500"/>
                </a:lnTo>
                <a:lnTo>
                  <a:pt x="30391" y="9093"/>
                </a:lnTo>
                <a:lnTo>
                  <a:pt x="30449" y="4063"/>
                </a:lnTo>
                <a:lnTo>
                  <a:pt x="29433" y="1356"/>
                </a:lnTo>
                <a:lnTo>
                  <a:pt x="26607" y="416"/>
                </a:lnTo>
                <a:lnTo>
                  <a:pt x="23389" y="0"/>
                </a:lnTo>
                <a:lnTo>
                  <a:pt x="20660" y="151"/>
                </a:lnTo>
                <a:lnTo>
                  <a:pt x="17341" y="1281"/>
                </a:lnTo>
                <a:lnTo>
                  <a:pt x="13914" y="3923"/>
                </a:lnTo>
                <a:lnTo>
                  <a:pt x="11394" y="6652"/>
                </a:lnTo>
                <a:lnTo>
                  <a:pt x="8625" y="10590"/>
                </a:lnTo>
                <a:lnTo>
                  <a:pt x="8568" y="2119"/>
                </a:lnTo>
                <a:lnTo>
                  <a:pt x="5900" y="873"/>
                </a:lnTo>
                <a:lnTo>
                  <a:pt x="2729" y="873"/>
                </a:lnTo>
                <a:lnTo>
                  <a:pt x="0" y="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2974478" y="2828908"/>
            <a:ext cx="48002" cy="84697"/>
          </a:xfrm>
          <a:custGeom>
            <a:avLst/>
            <a:gdLst/>
            <a:ahLst/>
            <a:cxnLst/>
            <a:rect l="l" t="t" r="r" b="b"/>
            <a:pathLst>
              <a:path w="48002" h="84697">
                <a:moveTo>
                  <a:pt x="39700" y="82882"/>
                </a:moveTo>
                <a:lnTo>
                  <a:pt x="42335" y="83883"/>
                </a:lnTo>
                <a:lnTo>
                  <a:pt x="45258" y="83883"/>
                </a:lnTo>
                <a:lnTo>
                  <a:pt x="48002" y="82044"/>
                </a:lnTo>
                <a:lnTo>
                  <a:pt x="48002" y="1918"/>
                </a:lnTo>
                <a:lnTo>
                  <a:pt x="46950" y="511"/>
                </a:lnTo>
                <a:lnTo>
                  <a:pt x="44096" y="0"/>
                </a:lnTo>
                <a:lnTo>
                  <a:pt x="41440" y="54"/>
                </a:lnTo>
                <a:lnTo>
                  <a:pt x="38379" y="1918"/>
                </a:lnTo>
                <a:lnTo>
                  <a:pt x="38379" y="33390"/>
                </a:lnTo>
                <a:lnTo>
                  <a:pt x="35910" y="30697"/>
                </a:lnTo>
                <a:lnTo>
                  <a:pt x="33397" y="28667"/>
                </a:lnTo>
                <a:lnTo>
                  <a:pt x="28342" y="25899"/>
                </a:lnTo>
                <a:lnTo>
                  <a:pt x="25542" y="25200"/>
                </a:lnTo>
                <a:lnTo>
                  <a:pt x="18809" y="25200"/>
                </a:lnTo>
                <a:lnTo>
                  <a:pt x="15591" y="25924"/>
                </a:lnTo>
                <a:lnTo>
                  <a:pt x="12776" y="27331"/>
                </a:lnTo>
                <a:lnTo>
                  <a:pt x="9986" y="28768"/>
                </a:lnTo>
                <a:lnTo>
                  <a:pt x="7625" y="30798"/>
                </a:lnTo>
                <a:lnTo>
                  <a:pt x="5741" y="33455"/>
                </a:lnTo>
                <a:lnTo>
                  <a:pt x="3844" y="36093"/>
                </a:lnTo>
                <a:lnTo>
                  <a:pt x="2426" y="39293"/>
                </a:lnTo>
                <a:lnTo>
                  <a:pt x="1443" y="43041"/>
                </a:lnTo>
                <a:lnTo>
                  <a:pt x="478" y="46800"/>
                </a:lnTo>
                <a:lnTo>
                  <a:pt x="0" y="50990"/>
                </a:lnTo>
                <a:lnTo>
                  <a:pt x="0" y="59576"/>
                </a:lnTo>
                <a:lnTo>
                  <a:pt x="392" y="63309"/>
                </a:lnTo>
                <a:lnTo>
                  <a:pt x="1163" y="66866"/>
                </a:lnTo>
                <a:lnTo>
                  <a:pt x="1922" y="70408"/>
                </a:lnTo>
                <a:lnTo>
                  <a:pt x="3157" y="73497"/>
                </a:lnTo>
                <a:lnTo>
                  <a:pt x="4845" y="76126"/>
                </a:lnTo>
                <a:lnTo>
                  <a:pt x="6512" y="78753"/>
                </a:lnTo>
                <a:lnTo>
                  <a:pt x="8716" y="80838"/>
                </a:lnTo>
                <a:lnTo>
                  <a:pt x="11416" y="82376"/>
                </a:lnTo>
                <a:lnTo>
                  <a:pt x="10929" y="65163"/>
                </a:lnTo>
                <a:lnTo>
                  <a:pt x="10525" y="62561"/>
                </a:lnTo>
                <a:lnTo>
                  <a:pt x="10109" y="59957"/>
                </a:lnTo>
                <a:lnTo>
                  <a:pt x="9914" y="57290"/>
                </a:lnTo>
                <a:lnTo>
                  <a:pt x="9914" y="51995"/>
                </a:lnTo>
                <a:lnTo>
                  <a:pt x="10148" y="49467"/>
                </a:lnTo>
                <a:lnTo>
                  <a:pt x="11113" y="44503"/>
                </a:lnTo>
                <a:lnTo>
                  <a:pt x="12960" y="40313"/>
                </a:lnTo>
                <a:lnTo>
                  <a:pt x="15397" y="36756"/>
                </a:lnTo>
                <a:lnTo>
                  <a:pt x="18798" y="34344"/>
                </a:lnTo>
                <a:lnTo>
                  <a:pt x="23303" y="33746"/>
                </a:lnTo>
                <a:lnTo>
                  <a:pt x="25923" y="33746"/>
                </a:lnTo>
                <a:lnTo>
                  <a:pt x="30866" y="36360"/>
                </a:lnTo>
                <a:lnTo>
                  <a:pt x="35783" y="40641"/>
                </a:lnTo>
                <a:lnTo>
                  <a:pt x="38379" y="43971"/>
                </a:lnTo>
                <a:lnTo>
                  <a:pt x="38379" y="65620"/>
                </a:lnTo>
                <a:lnTo>
                  <a:pt x="36864" y="67590"/>
                </a:lnTo>
                <a:lnTo>
                  <a:pt x="34084" y="70600"/>
                </a:lnTo>
                <a:lnTo>
                  <a:pt x="30927" y="82109"/>
                </a:lnTo>
                <a:lnTo>
                  <a:pt x="33886" y="80380"/>
                </a:lnTo>
                <a:lnTo>
                  <a:pt x="36730" y="77980"/>
                </a:lnTo>
                <a:lnTo>
                  <a:pt x="39484" y="74894"/>
                </a:lnTo>
                <a:lnTo>
                  <a:pt x="39484" y="82044"/>
                </a:lnTo>
                <a:lnTo>
                  <a:pt x="39700" y="82882"/>
                </a:lnTo>
                <a:close/>
              </a:path>
              <a:path w="48002" h="84697">
                <a:moveTo>
                  <a:pt x="10929" y="65163"/>
                </a:moveTo>
                <a:lnTo>
                  <a:pt x="11416" y="82376"/>
                </a:lnTo>
                <a:lnTo>
                  <a:pt x="14137" y="83924"/>
                </a:lnTo>
                <a:lnTo>
                  <a:pt x="17391" y="84697"/>
                </a:lnTo>
                <a:lnTo>
                  <a:pt x="24735" y="84697"/>
                </a:lnTo>
                <a:lnTo>
                  <a:pt x="27965" y="83833"/>
                </a:lnTo>
                <a:lnTo>
                  <a:pt x="30927" y="82109"/>
                </a:lnTo>
                <a:lnTo>
                  <a:pt x="34084" y="70600"/>
                </a:lnTo>
                <a:lnTo>
                  <a:pt x="30206" y="73865"/>
                </a:lnTo>
                <a:lnTo>
                  <a:pt x="26582" y="75669"/>
                </a:lnTo>
                <a:lnTo>
                  <a:pt x="22895" y="76216"/>
                </a:lnTo>
                <a:lnTo>
                  <a:pt x="18295" y="75604"/>
                </a:lnTo>
                <a:lnTo>
                  <a:pt x="14979" y="73151"/>
                </a:lnTo>
                <a:lnTo>
                  <a:pt x="12632" y="69509"/>
                </a:lnTo>
                <a:lnTo>
                  <a:pt x="10929" y="651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3039043" y="2832646"/>
            <a:ext cx="11826" cy="80171"/>
          </a:xfrm>
          <a:custGeom>
            <a:avLst/>
            <a:gdLst/>
            <a:ahLst/>
            <a:cxnLst/>
            <a:rect l="l" t="t" r="r" b="b"/>
            <a:pathLst>
              <a:path w="11826" h="80171">
                <a:moveTo>
                  <a:pt x="0" y="6018"/>
                </a:moveTo>
                <a:lnTo>
                  <a:pt x="407" y="9842"/>
                </a:lnTo>
                <a:lnTo>
                  <a:pt x="3614" y="11897"/>
                </a:lnTo>
                <a:lnTo>
                  <a:pt x="8129" y="11897"/>
                </a:lnTo>
                <a:lnTo>
                  <a:pt x="11398" y="9791"/>
                </a:lnTo>
                <a:lnTo>
                  <a:pt x="11826" y="5888"/>
                </a:lnTo>
                <a:lnTo>
                  <a:pt x="11408" y="2044"/>
                </a:lnTo>
                <a:lnTo>
                  <a:pt x="8211" y="0"/>
                </a:lnTo>
                <a:lnTo>
                  <a:pt x="3686" y="0"/>
                </a:lnTo>
                <a:lnTo>
                  <a:pt x="417" y="2094"/>
                </a:lnTo>
                <a:lnTo>
                  <a:pt x="0" y="6018"/>
                </a:lnTo>
                <a:close/>
              </a:path>
              <a:path w="11826" h="80171">
                <a:moveTo>
                  <a:pt x="1163" y="24166"/>
                </a:moveTo>
                <a:lnTo>
                  <a:pt x="1163" y="78306"/>
                </a:lnTo>
                <a:lnTo>
                  <a:pt x="2117" y="79688"/>
                </a:lnTo>
                <a:lnTo>
                  <a:pt x="4982" y="80171"/>
                </a:lnTo>
                <a:lnTo>
                  <a:pt x="7664" y="80145"/>
                </a:lnTo>
                <a:lnTo>
                  <a:pt x="10721" y="78306"/>
                </a:lnTo>
                <a:lnTo>
                  <a:pt x="10721" y="24166"/>
                </a:lnTo>
                <a:lnTo>
                  <a:pt x="9730" y="22795"/>
                </a:lnTo>
                <a:lnTo>
                  <a:pt x="6879" y="22312"/>
                </a:lnTo>
                <a:lnTo>
                  <a:pt x="4212" y="22348"/>
                </a:lnTo>
                <a:lnTo>
                  <a:pt x="1163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3067743" y="2854109"/>
            <a:ext cx="44917" cy="58708"/>
          </a:xfrm>
          <a:custGeom>
            <a:avLst/>
            <a:gdLst/>
            <a:ahLst/>
            <a:cxnLst/>
            <a:rect l="l" t="t" r="r" b="b"/>
            <a:pathLst>
              <a:path w="44917" h="58708">
                <a:moveTo>
                  <a:pt x="8629" y="2703"/>
                </a:moveTo>
                <a:lnTo>
                  <a:pt x="8564" y="2119"/>
                </a:lnTo>
                <a:lnTo>
                  <a:pt x="5896" y="885"/>
                </a:lnTo>
                <a:lnTo>
                  <a:pt x="2739" y="88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30" y="58708"/>
                </a:lnTo>
                <a:lnTo>
                  <a:pt x="6498" y="58682"/>
                </a:lnTo>
                <a:lnTo>
                  <a:pt x="9558" y="56843"/>
                </a:lnTo>
                <a:lnTo>
                  <a:pt x="9558" y="19011"/>
                </a:lnTo>
                <a:lnTo>
                  <a:pt x="12185" y="15605"/>
                </a:lnTo>
                <a:lnTo>
                  <a:pt x="14698" y="13027"/>
                </a:lnTo>
                <a:lnTo>
                  <a:pt x="17096" y="11249"/>
                </a:lnTo>
                <a:lnTo>
                  <a:pt x="21880" y="8606"/>
                </a:lnTo>
                <a:lnTo>
                  <a:pt x="26140" y="8606"/>
                </a:lnTo>
                <a:lnTo>
                  <a:pt x="29188" y="9687"/>
                </a:lnTo>
                <a:lnTo>
                  <a:pt x="31748" y="11455"/>
                </a:lnTo>
                <a:lnTo>
                  <a:pt x="33520" y="14183"/>
                </a:lnTo>
                <a:lnTo>
                  <a:pt x="34657" y="17689"/>
                </a:lnTo>
                <a:lnTo>
                  <a:pt x="35355" y="22071"/>
                </a:lnTo>
                <a:lnTo>
                  <a:pt x="35355" y="56843"/>
                </a:lnTo>
                <a:lnTo>
                  <a:pt x="36349" y="58225"/>
                </a:lnTo>
                <a:lnTo>
                  <a:pt x="39201" y="58708"/>
                </a:lnTo>
                <a:lnTo>
                  <a:pt x="41868" y="58682"/>
                </a:lnTo>
                <a:lnTo>
                  <a:pt x="44917" y="56843"/>
                </a:lnTo>
                <a:lnTo>
                  <a:pt x="44917" y="19975"/>
                </a:lnTo>
                <a:lnTo>
                  <a:pt x="44607" y="16675"/>
                </a:lnTo>
                <a:lnTo>
                  <a:pt x="43963" y="13931"/>
                </a:lnTo>
                <a:lnTo>
                  <a:pt x="43326" y="11188"/>
                </a:lnTo>
                <a:lnTo>
                  <a:pt x="40802" y="6742"/>
                </a:lnTo>
                <a:lnTo>
                  <a:pt x="37415" y="3070"/>
                </a:lnTo>
                <a:lnTo>
                  <a:pt x="32663" y="618"/>
                </a:lnTo>
                <a:lnTo>
                  <a:pt x="29739" y="0"/>
                </a:lnTo>
                <a:lnTo>
                  <a:pt x="23277" y="0"/>
                </a:lnTo>
                <a:lnTo>
                  <a:pt x="20326" y="798"/>
                </a:lnTo>
                <a:lnTo>
                  <a:pt x="17416" y="2386"/>
                </a:lnTo>
                <a:lnTo>
                  <a:pt x="14500" y="3973"/>
                </a:lnTo>
                <a:lnTo>
                  <a:pt x="11563" y="6461"/>
                </a:lnTo>
                <a:lnTo>
                  <a:pt x="8629" y="9878"/>
                </a:lnTo>
                <a:lnTo>
                  <a:pt x="862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3126614" y="2880252"/>
            <a:ext cx="15203" cy="45337"/>
          </a:xfrm>
          <a:custGeom>
            <a:avLst/>
            <a:gdLst/>
            <a:ahLst/>
            <a:cxnLst/>
            <a:rect l="l" t="t" r="r" b="b"/>
            <a:pathLst>
              <a:path w="15203" h="45337">
                <a:moveTo>
                  <a:pt x="9803" y="19202"/>
                </a:moveTo>
                <a:lnTo>
                  <a:pt x="9803" y="16384"/>
                </a:lnTo>
                <a:lnTo>
                  <a:pt x="10109" y="13284"/>
                </a:lnTo>
                <a:lnTo>
                  <a:pt x="12240" y="9677"/>
                </a:lnTo>
                <a:lnTo>
                  <a:pt x="15203" y="0"/>
                </a:lnTo>
                <a:lnTo>
                  <a:pt x="11948" y="734"/>
                </a:lnTo>
                <a:lnTo>
                  <a:pt x="9204" y="1854"/>
                </a:lnTo>
                <a:lnTo>
                  <a:pt x="9803" y="19202"/>
                </a:lnTo>
                <a:close/>
              </a:path>
              <a:path w="15203" h="45337">
                <a:moveTo>
                  <a:pt x="600" y="11174"/>
                </a:moveTo>
                <a:lnTo>
                  <a:pt x="0" y="13816"/>
                </a:lnTo>
                <a:lnTo>
                  <a:pt x="0" y="19479"/>
                </a:lnTo>
                <a:lnTo>
                  <a:pt x="1310" y="23850"/>
                </a:lnTo>
                <a:lnTo>
                  <a:pt x="3402" y="27622"/>
                </a:lnTo>
                <a:lnTo>
                  <a:pt x="6537" y="30426"/>
                </a:lnTo>
                <a:lnTo>
                  <a:pt x="10652" y="32245"/>
                </a:lnTo>
                <a:lnTo>
                  <a:pt x="15346" y="33350"/>
                </a:lnTo>
                <a:lnTo>
                  <a:pt x="21225" y="33350"/>
                </a:lnTo>
                <a:lnTo>
                  <a:pt x="24184" y="32651"/>
                </a:lnTo>
                <a:lnTo>
                  <a:pt x="26988" y="31240"/>
                </a:lnTo>
                <a:lnTo>
                  <a:pt x="29790" y="29843"/>
                </a:lnTo>
                <a:lnTo>
                  <a:pt x="32339" y="27889"/>
                </a:lnTo>
                <a:lnTo>
                  <a:pt x="34613" y="25361"/>
                </a:lnTo>
                <a:lnTo>
                  <a:pt x="34613" y="30758"/>
                </a:lnTo>
                <a:lnTo>
                  <a:pt x="36929" y="32512"/>
                </a:lnTo>
                <a:lnTo>
                  <a:pt x="39766" y="32576"/>
                </a:lnTo>
                <a:lnTo>
                  <a:pt x="42839" y="30758"/>
                </a:lnTo>
                <a:lnTo>
                  <a:pt x="42839" y="-9108"/>
                </a:lnTo>
                <a:lnTo>
                  <a:pt x="42480" y="-12067"/>
                </a:lnTo>
                <a:lnTo>
                  <a:pt x="41014" y="-17106"/>
                </a:lnTo>
                <a:lnTo>
                  <a:pt x="38200" y="-20930"/>
                </a:lnTo>
                <a:lnTo>
                  <a:pt x="34466" y="-23929"/>
                </a:lnTo>
                <a:lnTo>
                  <a:pt x="31835" y="-24814"/>
                </a:lnTo>
                <a:lnTo>
                  <a:pt x="29203" y="-25693"/>
                </a:lnTo>
                <a:lnTo>
                  <a:pt x="26009" y="-26135"/>
                </a:lnTo>
                <a:lnTo>
                  <a:pt x="20257" y="-26135"/>
                </a:lnTo>
                <a:lnTo>
                  <a:pt x="16294" y="-25567"/>
                </a:lnTo>
                <a:lnTo>
                  <a:pt x="12509" y="-24702"/>
                </a:lnTo>
                <a:lnTo>
                  <a:pt x="9179" y="-23533"/>
                </a:lnTo>
                <a:lnTo>
                  <a:pt x="6451" y="-22200"/>
                </a:lnTo>
                <a:lnTo>
                  <a:pt x="2901" y="-19292"/>
                </a:lnTo>
                <a:lnTo>
                  <a:pt x="2560" y="-16333"/>
                </a:lnTo>
                <a:lnTo>
                  <a:pt x="3049" y="-13439"/>
                </a:lnTo>
                <a:lnTo>
                  <a:pt x="5629" y="-12766"/>
                </a:lnTo>
                <a:lnTo>
                  <a:pt x="8704" y="-14579"/>
                </a:lnTo>
                <a:lnTo>
                  <a:pt x="11541" y="-15976"/>
                </a:lnTo>
                <a:lnTo>
                  <a:pt x="15055" y="-17208"/>
                </a:lnTo>
                <a:lnTo>
                  <a:pt x="19047" y="-18072"/>
                </a:lnTo>
                <a:lnTo>
                  <a:pt x="23597" y="-18072"/>
                </a:lnTo>
                <a:lnTo>
                  <a:pt x="26964" y="-17258"/>
                </a:lnTo>
                <a:lnTo>
                  <a:pt x="29692" y="-15911"/>
                </a:lnTo>
                <a:lnTo>
                  <a:pt x="32274" y="-12459"/>
                </a:lnTo>
                <a:lnTo>
                  <a:pt x="33120" y="-9244"/>
                </a:lnTo>
                <a:lnTo>
                  <a:pt x="33340" y="-5335"/>
                </a:lnTo>
                <a:lnTo>
                  <a:pt x="33340" y="-1104"/>
                </a:lnTo>
                <a:lnTo>
                  <a:pt x="22092" y="-1104"/>
                </a:lnTo>
                <a:lnTo>
                  <a:pt x="18431" y="-737"/>
                </a:lnTo>
                <a:lnTo>
                  <a:pt x="15203" y="0"/>
                </a:lnTo>
                <a:lnTo>
                  <a:pt x="12240" y="9677"/>
                </a:lnTo>
                <a:lnTo>
                  <a:pt x="14785" y="7887"/>
                </a:lnTo>
                <a:lnTo>
                  <a:pt x="18321" y="6742"/>
                </a:lnTo>
                <a:lnTo>
                  <a:pt x="22532" y="6043"/>
                </a:lnTo>
                <a:lnTo>
                  <a:pt x="33340" y="6043"/>
                </a:lnTo>
                <a:lnTo>
                  <a:pt x="33340" y="17524"/>
                </a:lnTo>
                <a:lnTo>
                  <a:pt x="30993" y="20257"/>
                </a:lnTo>
                <a:lnTo>
                  <a:pt x="28724" y="22277"/>
                </a:lnTo>
                <a:lnTo>
                  <a:pt x="24429" y="24930"/>
                </a:lnTo>
                <a:lnTo>
                  <a:pt x="19608" y="25589"/>
                </a:lnTo>
                <a:lnTo>
                  <a:pt x="16510" y="25589"/>
                </a:lnTo>
                <a:lnTo>
                  <a:pt x="12387" y="23101"/>
                </a:lnTo>
                <a:lnTo>
                  <a:pt x="9803" y="19202"/>
                </a:lnTo>
                <a:lnTo>
                  <a:pt x="9204" y="1854"/>
                </a:lnTo>
                <a:lnTo>
                  <a:pt x="6965" y="3341"/>
                </a:lnTo>
                <a:lnTo>
                  <a:pt x="3002" y="6692"/>
                </a:lnTo>
                <a:lnTo>
                  <a:pt x="600" y="11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3187076" y="2854116"/>
            <a:ext cx="30452" cy="58712"/>
          </a:xfrm>
          <a:custGeom>
            <a:avLst/>
            <a:gdLst/>
            <a:ahLst/>
            <a:cxnLst/>
            <a:rect l="l" t="t" r="r" b="b"/>
            <a:pathLst>
              <a:path w="30452" h="58712">
                <a:moveTo>
                  <a:pt x="0" y="2702"/>
                </a:moveTo>
                <a:lnTo>
                  <a:pt x="0" y="56828"/>
                </a:lnTo>
                <a:lnTo>
                  <a:pt x="953" y="58229"/>
                </a:lnTo>
                <a:lnTo>
                  <a:pt x="3816" y="58712"/>
                </a:lnTo>
                <a:lnTo>
                  <a:pt x="6498" y="58672"/>
                </a:lnTo>
                <a:lnTo>
                  <a:pt x="9558" y="56828"/>
                </a:lnTo>
                <a:lnTo>
                  <a:pt x="9558" y="21231"/>
                </a:lnTo>
                <a:lnTo>
                  <a:pt x="10904" y="19022"/>
                </a:lnTo>
                <a:lnTo>
                  <a:pt x="13266" y="15631"/>
                </a:lnTo>
                <a:lnTo>
                  <a:pt x="15458" y="12887"/>
                </a:lnTo>
                <a:lnTo>
                  <a:pt x="18493" y="10384"/>
                </a:lnTo>
                <a:lnTo>
                  <a:pt x="21282" y="9384"/>
                </a:lnTo>
                <a:lnTo>
                  <a:pt x="24516" y="9625"/>
                </a:lnTo>
                <a:lnTo>
                  <a:pt x="27463" y="10500"/>
                </a:lnTo>
                <a:lnTo>
                  <a:pt x="30387" y="9093"/>
                </a:lnTo>
                <a:lnTo>
                  <a:pt x="30452" y="4063"/>
                </a:lnTo>
                <a:lnTo>
                  <a:pt x="29433" y="1356"/>
                </a:lnTo>
                <a:lnTo>
                  <a:pt x="26607" y="416"/>
                </a:lnTo>
                <a:lnTo>
                  <a:pt x="23389" y="0"/>
                </a:lnTo>
                <a:lnTo>
                  <a:pt x="20660" y="151"/>
                </a:lnTo>
                <a:lnTo>
                  <a:pt x="17340" y="1281"/>
                </a:lnTo>
                <a:lnTo>
                  <a:pt x="13917" y="3923"/>
                </a:lnTo>
                <a:lnTo>
                  <a:pt x="11394" y="6652"/>
                </a:lnTo>
                <a:lnTo>
                  <a:pt x="8629" y="10590"/>
                </a:lnTo>
                <a:lnTo>
                  <a:pt x="8567" y="2119"/>
                </a:lnTo>
                <a:lnTo>
                  <a:pt x="5900" y="873"/>
                </a:lnTo>
                <a:lnTo>
                  <a:pt x="2729" y="873"/>
                </a:lnTo>
                <a:lnTo>
                  <a:pt x="0" y="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3220718" y="2854962"/>
            <a:ext cx="49226" cy="79397"/>
          </a:xfrm>
          <a:custGeom>
            <a:avLst/>
            <a:gdLst/>
            <a:ahLst/>
            <a:cxnLst/>
            <a:rect l="l" t="t" r="r" b="b"/>
            <a:pathLst>
              <a:path w="49226" h="79397">
                <a:moveTo>
                  <a:pt x="294" y="3834"/>
                </a:moveTo>
                <a:lnTo>
                  <a:pt x="18910" y="55586"/>
                </a:lnTo>
                <a:lnTo>
                  <a:pt x="20537" y="57501"/>
                </a:lnTo>
                <a:lnTo>
                  <a:pt x="13355" y="76326"/>
                </a:lnTo>
                <a:lnTo>
                  <a:pt x="14417" y="79145"/>
                </a:lnTo>
                <a:lnTo>
                  <a:pt x="17470" y="79397"/>
                </a:lnTo>
                <a:lnTo>
                  <a:pt x="20833" y="79221"/>
                </a:lnTo>
                <a:lnTo>
                  <a:pt x="23550" y="77402"/>
                </a:lnTo>
                <a:lnTo>
                  <a:pt x="30502" y="57501"/>
                </a:lnTo>
                <a:lnTo>
                  <a:pt x="49226" y="3667"/>
                </a:lnTo>
                <a:lnTo>
                  <a:pt x="48751" y="441"/>
                </a:lnTo>
                <a:lnTo>
                  <a:pt x="45971" y="0"/>
                </a:lnTo>
                <a:lnTo>
                  <a:pt x="42692" y="49"/>
                </a:lnTo>
                <a:lnTo>
                  <a:pt x="39717" y="2105"/>
                </a:lnTo>
                <a:lnTo>
                  <a:pt x="25350" y="45769"/>
                </a:lnTo>
                <a:lnTo>
                  <a:pt x="25167" y="45769"/>
                </a:lnTo>
                <a:lnTo>
                  <a:pt x="10284" y="2335"/>
                </a:lnTo>
                <a:lnTo>
                  <a:pt x="9279" y="582"/>
                </a:lnTo>
                <a:lnTo>
                  <a:pt x="6663" y="35"/>
                </a:lnTo>
                <a:lnTo>
                  <a:pt x="3426" y="0"/>
                </a:lnTo>
                <a:lnTo>
                  <a:pt x="0" y="1000"/>
                </a:lnTo>
                <a:lnTo>
                  <a:pt x="29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3308238" y="2854116"/>
            <a:ext cx="30459" cy="58712"/>
          </a:xfrm>
          <a:custGeom>
            <a:avLst/>
            <a:gdLst/>
            <a:ahLst/>
            <a:cxnLst/>
            <a:rect l="l" t="t" r="r" b="b"/>
            <a:pathLst>
              <a:path w="30459" h="58712">
                <a:moveTo>
                  <a:pt x="0" y="2702"/>
                </a:moveTo>
                <a:lnTo>
                  <a:pt x="0" y="56828"/>
                </a:lnTo>
                <a:lnTo>
                  <a:pt x="953" y="58229"/>
                </a:lnTo>
                <a:lnTo>
                  <a:pt x="3816" y="58712"/>
                </a:lnTo>
                <a:lnTo>
                  <a:pt x="6504" y="58672"/>
                </a:lnTo>
                <a:lnTo>
                  <a:pt x="9558" y="56828"/>
                </a:lnTo>
                <a:lnTo>
                  <a:pt x="9558" y="21231"/>
                </a:lnTo>
                <a:lnTo>
                  <a:pt x="10911" y="19022"/>
                </a:lnTo>
                <a:lnTo>
                  <a:pt x="13276" y="15631"/>
                </a:lnTo>
                <a:lnTo>
                  <a:pt x="15454" y="12887"/>
                </a:lnTo>
                <a:lnTo>
                  <a:pt x="18489" y="10384"/>
                </a:lnTo>
                <a:lnTo>
                  <a:pt x="21294" y="9384"/>
                </a:lnTo>
                <a:lnTo>
                  <a:pt x="24522" y="9625"/>
                </a:lnTo>
                <a:lnTo>
                  <a:pt x="27459" y="10500"/>
                </a:lnTo>
                <a:lnTo>
                  <a:pt x="30387" y="9093"/>
                </a:lnTo>
                <a:lnTo>
                  <a:pt x="30459" y="4063"/>
                </a:lnTo>
                <a:lnTo>
                  <a:pt x="29441" y="1356"/>
                </a:lnTo>
                <a:lnTo>
                  <a:pt x="26603" y="416"/>
                </a:lnTo>
                <a:lnTo>
                  <a:pt x="23399" y="0"/>
                </a:lnTo>
                <a:lnTo>
                  <a:pt x="20652" y="151"/>
                </a:lnTo>
                <a:lnTo>
                  <a:pt x="17352" y="1281"/>
                </a:lnTo>
                <a:lnTo>
                  <a:pt x="13914" y="3923"/>
                </a:lnTo>
                <a:lnTo>
                  <a:pt x="11400" y="6652"/>
                </a:lnTo>
                <a:lnTo>
                  <a:pt x="8636" y="10590"/>
                </a:lnTo>
                <a:lnTo>
                  <a:pt x="8563" y="2119"/>
                </a:lnTo>
                <a:lnTo>
                  <a:pt x="5896" y="873"/>
                </a:lnTo>
                <a:lnTo>
                  <a:pt x="2739" y="873"/>
                </a:lnTo>
                <a:lnTo>
                  <a:pt x="0" y="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3346368" y="2854109"/>
            <a:ext cx="47999" cy="59500"/>
          </a:xfrm>
          <a:custGeom>
            <a:avLst/>
            <a:gdLst/>
            <a:ahLst/>
            <a:cxnLst/>
            <a:rect l="l" t="t" r="r" b="b"/>
            <a:pathLst>
              <a:path w="47999" h="59500">
                <a:moveTo>
                  <a:pt x="47999" y="22110"/>
                </a:moveTo>
                <a:lnTo>
                  <a:pt x="47560" y="18784"/>
                </a:lnTo>
                <a:lnTo>
                  <a:pt x="46692" y="15684"/>
                </a:lnTo>
                <a:lnTo>
                  <a:pt x="45821" y="12574"/>
                </a:lnTo>
                <a:lnTo>
                  <a:pt x="44463" y="9867"/>
                </a:lnTo>
                <a:lnTo>
                  <a:pt x="42617" y="7556"/>
                </a:lnTo>
                <a:lnTo>
                  <a:pt x="38380" y="3416"/>
                </a:lnTo>
                <a:lnTo>
                  <a:pt x="35504" y="2044"/>
                </a:lnTo>
                <a:lnTo>
                  <a:pt x="32627" y="687"/>
                </a:lnTo>
                <a:lnTo>
                  <a:pt x="29142" y="0"/>
                </a:lnTo>
                <a:lnTo>
                  <a:pt x="21222" y="0"/>
                </a:lnTo>
                <a:lnTo>
                  <a:pt x="17759" y="698"/>
                </a:lnTo>
                <a:lnTo>
                  <a:pt x="14673" y="2084"/>
                </a:lnTo>
                <a:lnTo>
                  <a:pt x="11578" y="3467"/>
                </a:lnTo>
                <a:lnTo>
                  <a:pt x="8935" y="5450"/>
                </a:lnTo>
                <a:lnTo>
                  <a:pt x="9914" y="24486"/>
                </a:lnTo>
                <a:lnTo>
                  <a:pt x="10364" y="20167"/>
                </a:lnTo>
                <a:lnTo>
                  <a:pt x="11675" y="16117"/>
                </a:lnTo>
                <a:lnTo>
                  <a:pt x="13817" y="12815"/>
                </a:lnTo>
                <a:lnTo>
                  <a:pt x="16523" y="10072"/>
                </a:lnTo>
                <a:lnTo>
                  <a:pt x="20106" y="8229"/>
                </a:lnTo>
                <a:lnTo>
                  <a:pt x="24552" y="7772"/>
                </a:lnTo>
                <a:lnTo>
                  <a:pt x="29178" y="7772"/>
                </a:lnTo>
                <a:lnTo>
                  <a:pt x="32666" y="9259"/>
                </a:lnTo>
                <a:lnTo>
                  <a:pt x="35027" y="12218"/>
                </a:lnTo>
                <a:lnTo>
                  <a:pt x="37376" y="15187"/>
                </a:lnTo>
                <a:lnTo>
                  <a:pt x="38491" y="19277"/>
                </a:lnTo>
                <a:lnTo>
                  <a:pt x="38380" y="24486"/>
                </a:lnTo>
                <a:lnTo>
                  <a:pt x="44265" y="31762"/>
                </a:lnTo>
                <a:lnTo>
                  <a:pt x="47621" y="30114"/>
                </a:lnTo>
                <a:lnTo>
                  <a:pt x="47999" y="27431"/>
                </a:lnTo>
                <a:lnTo>
                  <a:pt x="47999" y="22110"/>
                </a:lnTo>
                <a:close/>
              </a:path>
              <a:path w="47999" h="59500">
                <a:moveTo>
                  <a:pt x="0" y="30024"/>
                </a:moveTo>
                <a:lnTo>
                  <a:pt x="0" y="34912"/>
                </a:lnTo>
                <a:lnTo>
                  <a:pt x="565" y="39207"/>
                </a:lnTo>
                <a:lnTo>
                  <a:pt x="1677" y="42890"/>
                </a:lnTo>
                <a:lnTo>
                  <a:pt x="2801" y="46583"/>
                </a:lnTo>
                <a:lnTo>
                  <a:pt x="4467" y="49644"/>
                </a:lnTo>
                <a:lnTo>
                  <a:pt x="8874" y="54546"/>
                </a:lnTo>
                <a:lnTo>
                  <a:pt x="11588" y="56390"/>
                </a:lnTo>
                <a:lnTo>
                  <a:pt x="14810" y="57621"/>
                </a:lnTo>
                <a:lnTo>
                  <a:pt x="18040" y="58877"/>
                </a:lnTo>
                <a:lnTo>
                  <a:pt x="21794" y="59500"/>
                </a:lnTo>
                <a:lnTo>
                  <a:pt x="26081" y="59500"/>
                </a:lnTo>
                <a:lnTo>
                  <a:pt x="30888" y="59310"/>
                </a:lnTo>
                <a:lnTo>
                  <a:pt x="35247" y="58547"/>
                </a:lnTo>
                <a:lnTo>
                  <a:pt x="38834" y="57621"/>
                </a:lnTo>
                <a:lnTo>
                  <a:pt x="42898" y="56159"/>
                </a:lnTo>
                <a:lnTo>
                  <a:pt x="45652" y="53276"/>
                </a:lnTo>
                <a:lnTo>
                  <a:pt x="45784" y="50472"/>
                </a:lnTo>
                <a:lnTo>
                  <a:pt x="44234" y="47346"/>
                </a:lnTo>
                <a:lnTo>
                  <a:pt x="41231" y="48402"/>
                </a:lnTo>
                <a:lnTo>
                  <a:pt x="38649" y="49391"/>
                </a:lnTo>
                <a:lnTo>
                  <a:pt x="35565" y="50382"/>
                </a:lnTo>
                <a:lnTo>
                  <a:pt x="31673" y="51220"/>
                </a:lnTo>
                <a:lnTo>
                  <a:pt x="26974" y="51436"/>
                </a:lnTo>
                <a:lnTo>
                  <a:pt x="23839" y="51436"/>
                </a:lnTo>
                <a:lnTo>
                  <a:pt x="21172" y="50979"/>
                </a:lnTo>
                <a:lnTo>
                  <a:pt x="16819" y="49124"/>
                </a:lnTo>
                <a:lnTo>
                  <a:pt x="13694" y="46075"/>
                </a:lnTo>
                <a:lnTo>
                  <a:pt x="11372" y="42292"/>
                </a:lnTo>
                <a:lnTo>
                  <a:pt x="10209" y="37478"/>
                </a:lnTo>
                <a:lnTo>
                  <a:pt x="9914" y="34786"/>
                </a:lnTo>
                <a:lnTo>
                  <a:pt x="9914" y="31762"/>
                </a:lnTo>
                <a:lnTo>
                  <a:pt x="44265" y="31762"/>
                </a:lnTo>
                <a:lnTo>
                  <a:pt x="38380" y="24486"/>
                </a:lnTo>
                <a:lnTo>
                  <a:pt x="9914" y="24486"/>
                </a:lnTo>
                <a:lnTo>
                  <a:pt x="8935" y="5450"/>
                </a:lnTo>
                <a:lnTo>
                  <a:pt x="6757" y="8039"/>
                </a:lnTo>
                <a:lnTo>
                  <a:pt x="4565" y="10615"/>
                </a:lnTo>
                <a:lnTo>
                  <a:pt x="2898" y="13766"/>
                </a:lnTo>
                <a:lnTo>
                  <a:pt x="1736" y="17473"/>
                </a:lnTo>
                <a:lnTo>
                  <a:pt x="572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3405027" y="2854119"/>
            <a:ext cx="36925" cy="59486"/>
          </a:xfrm>
          <a:custGeom>
            <a:avLst/>
            <a:gdLst/>
            <a:ahLst/>
            <a:cxnLst/>
            <a:rect l="l" t="t" r="r" b="b"/>
            <a:pathLst>
              <a:path w="36925" h="59486">
                <a:moveTo>
                  <a:pt x="478" y="54126"/>
                </a:moveTo>
                <a:lnTo>
                  <a:pt x="3257" y="56451"/>
                </a:lnTo>
                <a:lnTo>
                  <a:pt x="6631" y="57885"/>
                </a:lnTo>
                <a:lnTo>
                  <a:pt x="9483" y="58737"/>
                </a:lnTo>
                <a:lnTo>
                  <a:pt x="12837" y="59331"/>
                </a:lnTo>
                <a:lnTo>
                  <a:pt x="16459" y="59486"/>
                </a:lnTo>
                <a:lnTo>
                  <a:pt x="19486" y="59486"/>
                </a:lnTo>
                <a:lnTo>
                  <a:pt x="22251" y="59105"/>
                </a:lnTo>
                <a:lnTo>
                  <a:pt x="24761" y="58342"/>
                </a:lnTo>
                <a:lnTo>
                  <a:pt x="29437" y="56462"/>
                </a:lnTo>
                <a:lnTo>
                  <a:pt x="33069" y="53492"/>
                </a:lnTo>
                <a:lnTo>
                  <a:pt x="35457" y="49504"/>
                </a:lnTo>
                <a:lnTo>
                  <a:pt x="36925" y="44867"/>
                </a:lnTo>
                <a:lnTo>
                  <a:pt x="36925" y="42099"/>
                </a:lnTo>
                <a:lnTo>
                  <a:pt x="36558" y="37768"/>
                </a:lnTo>
                <a:lnTo>
                  <a:pt x="35053" y="34401"/>
                </a:lnTo>
                <a:lnTo>
                  <a:pt x="31576" y="30557"/>
                </a:lnTo>
                <a:lnTo>
                  <a:pt x="28555" y="28689"/>
                </a:lnTo>
                <a:lnTo>
                  <a:pt x="25336" y="27076"/>
                </a:lnTo>
                <a:lnTo>
                  <a:pt x="22043" y="25714"/>
                </a:lnTo>
                <a:lnTo>
                  <a:pt x="18839" y="24408"/>
                </a:lnTo>
                <a:lnTo>
                  <a:pt x="15850" y="23051"/>
                </a:lnTo>
                <a:lnTo>
                  <a:pt x="12373" y="20524"/>
                </a:lnTo>
                <a:lnTo>
                  <a:pt x="10436" y="17082"/>
                </a:lnTo>
                <a:lnTo>
                  <a:pt x="10645" y="13345"/>
                </a:lnTo>
                <a:lnTo>
                  <a:pt x="12837" y="9893"/>
                </a:lnTo>
                <a:lnTo>
                  <a:pt x="15883" y="8266"/>
                </a:lnTo>
                <a:lnTo>
                  <a:pt x="18554" y="7697"/>
                </a:lnTo>
                <a:lnTo>
                  <a:pt x="21996" y="7697"/>
                </a:lnTo>
                <a:lnTo>
                  <a:pt x="25016" y="8356"/>
                </a:lnTo>
                <a:lnTo>
                  <a:pt x="27647" y="9271"/>
                </a:lnTo>
                <a:lnTo>
                  <a:pt x="30585" y="10742"/>
                </a:lnTo>
                <a:lnTo>
                  <a:pt x="33757" y="11264"/>
                </a:lnTo>
                <a:lnTo>
                  <a:pt x="34258" y="8611"/>
                </a:lnTo>
                <a:lnTo>
                  <a:pt x="34124" y="5868"/>
                </a:lnTo>
                <a:lnTo>
                  <a:pt x="32496" y="3225"/>
                </a:lnTo>
                <a:lnTo>
                  <a:pt x="29358" y="1612"/>
                </a:lnTo>
                <a:lnTo>
                  <a:pt x="25858" y="598"/>
                </a:lnTo>
                <a:lnTo>
                  <a:pt x="23069" y="111"/>
                </a:lnTo>
                <a:lnTo>
                  <a:pt x="17125" y="0"/>
                </a:lnTo>
                <a:lnTo>
                  <a:pt x="14345" y="443"/>
                </a:lnTo>
                <a:lnTo>
                  <a:pt x="9608" y="2195"/>
                </a:lnTo>
                <a:lnTo>
                  <a:pt x="6033" y="4838"/>
                </a:lnTo>
                <a:lnTo>
                  <a:pt x="3257" y="7999"/>
                </a:lnTo>
                <a:lnTo>
                  <a:pt x="1677" y="11898"/>
                </a:lnTo>
                <a:lnTo>
                  <a:pt x="1285" y="16052"/>
                </a:lnTo>
                <a:lnTo>
                  <a:pt x="1652" y="20534"/>
                </a:lnTo>
                <a:lnTo>
                  <a:pt x="3157" y="23976"/>
                </a:lnTo>
                <a:lnTo>
                  <a:pt x="5396" y="26709"/>
                </a:lnTo>
                <a:lnTo>
                  <a:pt x="8042" y="29005"/>
                </a:lnTo>
                <a:lnTo>
                  <a:pt x="11174" y="30718"/>
                </a:lnTo>
                <a:lnTo>
                  <a:pt x="14404" y="32180"/>
                </a:lnTo>
                <a:lnTo>
                  <a:pt x="17647" y="33502"/>
                </a:lnTo>
                <a:lnTo>
                  <a:pt x="20746" y="34758"/>
                </a:lnTo>
                <a:lnTo>
                  <a:pt x="24598" y="37070"/>
                </a:lnTo>
                <a:lnTo>
                  <a:pt x="27096" y="40078"/>
                </a:lnTo>
                <a:lnTo>
                  <a:pt x="27489" y="42886"/>
                </a:lnTo>
                <a:lnTo>
                  <a:pt x="27219" y="45645"/>
                </a:lnTo>
                <a:lnTo>
                  <a:pt x="25444" y="48715"/>
                </a:lnTo>
                <a:lnTo>
                  <a:pt x="22363" y="50645"/>
                </a:lnTo>
                <a:lnTo>
                  <a:pt x="19742" y="51357"/>
                </a:lnTo>
                <a:lnTo>
                  <a:pt x="16645" y="51549"/>
                </a:lnTo>
                <a:lnTo>
                  <a:pt x="12567" y="51282"/>
                </a:lnTo>
                <a:lnTo>
                  <a:pt x="9241" y="50201"/>
                </a:lnTo>
                <a:lnTo>
                  <a:pt x="6584" y="48957"/>
                </a:lnTo>
                <a:lnTo>
                  <a:pt x="3514" y="47177"/>
                </a:lnTo>
                <a:lnTo>
                  <a:pt x="295" y="47599"/>
                </a:lnTo>
                <a:lnTo>
                  <a:pt x="0" y="50458"/>
                </a:lnTo>
                <a:lnTo>
                  <a:pt x="478" y="54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3455419" y="2854958"/>
            <a:ext cx="44993" cy="58647"/>
          </a:xfrm>
          <a:custGeom>
            <a:avLst/>
            <a:gdLst/>
            <a:ahLst/>
            <a:cxnLst/>
            <a:rect l="l" t="t" r="r" b="b"/>
            <a:pathLst>
              <a:path w="44993" h="58647">
                <a:moveTo>
                  <a:pt x="9620" y="1854"/>
                </a:moveTo>
                <a:lnTo>
                  <a:pt x="8604" y="441"/>
                </a:lnTo>
                <a:lnTo>
                  <a:pt x="5739" y="0"/>
                </a:lnTo>
                <a:lnTo>
                  <a:pt x="3111" y="35"/>
                </a:lnTo>
                <a:lnTo>
                  <a:pt x="0" y="1854"/>
                </a:lnTo>
                <a:lnTo>
                  <a:pt x="0" y="38646"/>
                </a:lnTo>
                <a:lnTo>
                  <a:pt x="331" y="41972"/>
                </a:lnTo>
                <a:lnTo>
                  <a:pt x="955" y="44715"/>
                </a:lnTo>
                <a:lnTo>
                  <a:pt x="1606" y="47472"/>
                </a:lnTo>
                <a:lnTo>
                  <a:pt x="4122" y="51944"/>
                </a:lnTo>
                <a:lnTo>
                  <a:pt x="7503" y="55637"/>
                </a:lnTo>
                <a:lnTo>
                  <a:pt x="12261" y="58038"/>
                </a:lnTo>
                <a:lnTo>
                  <a:pt x="15189" y="58647"/>
                </a:lnTo>
                <a:lnTo>
                  <a:pt x="21650" y="58647"/>
                </a:lnTo>
                <a:lnTo>
                  <a:pt x="24588" y="57858"/>
                </a:lnTo>
                <a:lnTo>
                  <a:pt x="27475" y="56300"/>
                </a:lnTo>
                <a:lnTo>
                  <a:pt x="30388" y="54738"/>
                </a:lnTo>
                <a:lnTo>
                  <a:pt x="33314" y="52246"/>
                </a:lnTo>
                <a:lnTo>
                  <a:pt x="36288" y="48844"/>
                </a:lnTo>
                <a:lnTo>
                  <a:pt x="36288" y="55994"/>
                </a:lnTo>
                <a:lnTo>
                  <a:pt x="36471" y="56808"/>
                </a:lnTo>
                <a:lnTo>
                  <a:pt x="39032" y="57833"/>
                </a:lnTo>
                <a:lnTo>
                  <a:pt x="42138" y="57833"/>
                </a:lnTo>
                <a:lnTo>
                  <a:pt x="44993" y="55994"/>
                </a:lnTo>
                <a:lnTo>
                  <a:pt x="44993" y="1854"/>
                </a:lnTo>
                <a:lnTo>
                  <a:pt x="43938" y="441"/>
                </a:lnTo>
                <a:lnTo>
                  <a:pt x="41108" y="0"/>
                </a:lnTo>
                <a:lnTo>
                  <a:pt x="38430" y="35"/>
                </a:lnTo>
                <a:lnTo>
                  <a:pt x="35370" y="1854"/>
                </a:lnTo>
                <a:lnTo>
                  <a:pt x="35370" y="39700"/>
                </a:lnTo>
                <a:lnTo>
                  <a:pt x="32702" y="43102"/>
                </a:lnTo>
                <a:lnTo>
                  <a:pt x="30182" y="45694"/>
                </a:lnTo>
                <a:lnTo>
                  <a:pt x="25420" y="49226"/>
                </a:lnTo>
                <a:lnTo>
                  <a:pt x="20646" y="50101"/>
                </a:lnTo>
                <a:lnTo>
                  <a:pt x="17172" y="49733"/>
                </a:lnTo>
                <a:lnTo>
                  <a:pt x="13230" y="47217"/>
                </a:lnTo>
                <a:lnTo>
                  <a:pt x="11419" y="44524"/>
                </a:lnTo>
                <a:lnTo>
                  <a:pt x="10293" y="40981"/>
                </a:lnTo>
                <a:lnTo>
                  <a:pt x="9620" y="36550"/>
                </a:lnTo>
                <a:lnTo>
                  <a:pt x="9620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3518140" y="2828667"/>
            <a:ext cx="9558" cy="84150"/>
          </a:xfrm>
          <a:custGeom>
            <a:avLst/>
            <a:gdLst/>
            <a:ahLst/>
            <a:cxnLst/>
            <a:rect l="l" t="t" r="r" b="b"/>
            <a:pathLst>
              <a:path w="9558" h="84150">
                <a:moveTo>
                  <a:pt x="9558" y="82285"/>
                </a:moveTo>
                <a:lnTo>
                  <a:pt x="9558" y="1934"/>
                </a:lnTo>
                <a:lnTo>
                  <a:pt x="8578" y="482"/>
                </a:lnTo>
                <a:lnTo>
                  <a:pt x="5712" y="0"/>
                </a:lnTo>
                <a:lnTo>
                  <a:pt x="3045" y="40"/>
                </a:lnTo>
                <a:lnTo>
                  <a:pt x="0" y="1934"/>
                </a:lnTo>
                <a:lnTo>
                  <a:pt x="0" y="82285"/>
                </a:lnTo>
                <a:lnTo>
                  <a:pt x="953" y="83667"/>
                </a:lnTo>
                <a:lnTo>
                  <a:pt x="3815" y="84150"/>
                </a:lnTo>
                <a:lnTo>
                  <a:pt x="6508" y="84124"/>
                </a:lnTo>
                <a:lnTo>
                  <a:pt x="9558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3538720" y="2840461"/>
            <a:ext cx="34081" cy="73026"/>
          </a:xfrm>
          <a:custGeom>
            <a:avLst/>
            <a:gdLst/>
            <a:ahLst/>
            <a:cxnLst/>
            <a:rect l="l" t="t" r="r" b="b"/>
            <a:pathLst>
              <a:path w="34081" h="73026">
                <a:moveTo>
                  <a:pt x="12258" y="49"/>
                </a:moveTo>
                <a:lnTo>
                  <a:pt x="9212" y="1918"/>
                </a:lnTo>
                <a:lnTo>
                  <a:pt x="9212" y="14795"/>
                </a:lnTo>
                <a:lnTo>
                  <a:pt x="1969" y="14795"/>
                </a:lnTo>
                <a:lnTo>
                  <a:pt x="1123" y="14997"/>
                </a:lnTo>
                <a:lnTo>
                  <a:pt x="46" y="17550"/>
                </a:lnTo>
                <a:lnTo>
                  <a:pt x="0" y="20382"/>
                </a:lnTo>
                <a:lnTo>
                  <a:pt x="1908" y="23036"/>
                </a:lnTo>
                <a:lnTo>
                  <a:pt x="9212" y="23036"/>
                </a:lnTo>
                <a:lnTo>
                  <a:pt x="9212" y="57797"/>
                </a:lnTo>
                <a:lnTo>
                  <a:pt x="9486" y="60515"/>
                </a:lnTo>
                <a:lnTo>
                  <a:pt x="10048" y="62826"/>
                </a:lnTo>
                <a:lnTo>
                  <a:pt x="11502" y="67042"/>
                </a:lnTo>
                <a:lnTo>
                  <a:pt x="13975" y="70041"/>
                </a:lnTo>
                <a:lnTo>
                  <a:pt x="17514" y="71906"/>
                </a:lnTo>
                <a:lnTo>
                  <a:pt x="21744" y="73026"/>
                </a:lnTo>
                <a:lnTo>
                  <a:pt x="25347" y="73026"/>
                </a:lnTo>
                <a:lnTo>
                  <a:pt x="28016" y="72720"/>
                </a:lnTo>
                <a:lnTo>
                  <a:pt x="31148" y="71981"/>
                </a:lnTo>
                <a:lnTo>
                  <a:pt x="33840" y="69292"/>
                </a:lnTo>
                <a:lnTo>
                  <a:pt x="34081" y="66520"/>
                </a:lnTo>
                <a:lnTo>
                  <a:pt x="34081" y="65797"/>
                </a:lnTo>
                <a:lnTo>
                  <a:pt x="31709" y="63119"/>
                </a:lnTo>
                <a:lnTo>
                  <a:pt x="29152" y="64098"/>
                </a:lnTo>
                <a:lnTo>
                  <a:pt x="26079" y="64540"/>
                </a:lnTo>
                <a:lnTo>
                  <a:pt x="23338" y="64540"/>
                </a:lnTo>
                <a:lnTo>
                  <a:pt x="21438" y="63600"/>
                </a:lnTo>
                <a:lnTo>
                  <a:pt x="19310" y="59777"/>
                </a:lnTo>
                <a:lnTo>
                  <a:pt x="18770" y="56958"/>
                </a:lnTo>
                <a:lnTo>
                  <a:pt x="18770" y="23036"/>
                </a:lnTo>
                <a:lnTo>
                  <a:pt x="32749" y="23036"/>
                </a:lnTo>
                <a:lnTo>
                  <a:pt x="34081" y="20382"/>
                </a:lnTo>
                <a:lnTo>
                  <a:pt x="34034" y="17550"/>
                </a:lnTo>
                <a:lnTo>
                  <a:pt x="32174" y="14795"/>
                </a:lnTo>
                <a:lnTo>
                  <a:pt x="18770" y="14795"/>
                </a:lnTo>
                <a:lnTo>
                  <a:pt x="18770" y="1918"/>
                </a:lnTo>
                <a:lnTo>
                  <a:pt x="17795" y="506"/>
                </a:lnTo>
                <a:lnTo>
                  <a:pt x="14932" y="0"/>
                </a:lnTo>
                <a:lnTo>
                  <a:pt x="12258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3581273" y="2854119"/>
            <a:ext cx="36925" cy="59486"/>
          </a:xfrm>
          <a:custGeom>
            <a:avLst/>
            <a:gdLst/>
            <a:ahLst/>
            <a:cxnLst/>
            <a:rect l="l" t="t" r="r" b="b"/>
            <a:pathLst>
              <a:path w="36925" h="59486">
                <a:moveTo>
                  <a:pt x="478" y="54126"/>
                </a:moveTo>
                <a:lnTo>
                  <a:pt x="3247" y="56451"/>
                </a:lnTo>
                <a:lnTo>
                  <a:pt x="6634" y="57885"/>
                </a:lnTo>
                <a:lnTo>
                  <a:pt x="9485" y="58737"/>
                </a:lnTo>
                <a:lnTo>
                  <a:pt x="12837" y="59331"/>
                </a:lnTo>
                <a:lnTo>
                  <a:pt x="16463" y="59486"/>
                </a:lnTo>
                <a:lnTo>
                  <a:pt x="19471" y="59486"/>
                </a:lnTo>
                <a:lnTo>
                  <a:pt x="22240" y="59105"/>
                </a:lnTo>
                <a:lnTo>
                  <a:pt x="24757" y="58342"/>
                </a:lnTo>
                <a:lnTo>
                  <a:pt x="29437" y="56462"/>
                </a:lnTo>
                <a:lnTo>
                  <a:pt x="33069" y="53492"/>
                </a:lnTo>
                <a:lnTo>
                  <a:pt x="35445" y="49504"/>
                </a:lnTo>
                <a:lnTo>
                  <a:pt x="36925" y="44867"/>
                </a:lnTo>
                <a:lnTo>
                  <a:pt x="36925" y="42099"/>
                </a:lnTo>
                <a:lnTo>
                  <a:pt x="36558" y="37768"/>
                </a:lnTo>
                <a:lnTo>
                  <a:pt x="35053" y="34401"/>
                </a:lnTo>
                <a:lnTo>
                  <a:pt x="31576" y="30557"/>
                </a:lnTo>
                <a:lnTo>
                  <a:pt x="28540" y="28689"/>
                </a:lnTo>
                <a:lnTo>
                  <a:pt x="25326" y="27076"/>
                </a:lnTo>
                <a:lnTo>
                  <a:pt x="22031" y="25714"/>
                </a:lnTo>
                <a:lnTo>
                  <a:pt x="18835" y="24408"/>
                </a:lnTo>
                <a:lnTo>
                  <a:pt x="15839" y="23051"/>
                </a:lnTo>
                <a:lnTo>
                  <a:pt x="12362" y="20524"/>
                </a:lnTo>
                <a:lnTo>
                  <a:pt x="10439" y="17082"/>
                </a:lnTo>
                <a:lnTo>
                  <a:pt x="10648" y="13345"/>
                </a:lnTo>
                <a:lnTo>
                  <a:pt x="12837" y="9893"/>
                </a:lnTo>
                <a:lnTo>
                  <a:pt x="15886" y="8266"/>
                </a:lnTo>
                <a:lnTo>
                  <a:pt x="18554" y="7697"/>
                </a:lnTo>
                <a:lnTo>
                  <a:pt x="21981" y="7697"/>
                </a:lnTo>
                <a:lnTo>
                  <a:pt x="25005" y="8356"/>
                </a:lnTo>
                <a:lnTo>
                  <a:pt x="27647" y="9271"/>
                </a:lnTo>
                <a:lnTo>
                  <a:pt x="30585" y="10742"/>
                </a:lnTo>
                <a:lnTo>
                  <a:pt x="33742" y="11264"/>
                </a:lnTo>
                <a:lnTo>
                  <a:pt x="34256" y="8611"/>
                </a:lnTo>
                <a:lnTo>
                  <a:pt x="34062" y="5497"/>
                </a:lnTo>
                <a:lnTo>
                  <a:pt x="31896" y="2854"/>
                </a:lnTo>
                <a:lnTo>
                  <a:pt x="29347" y="1612"/>
                </a:lnTo>
                <a:lnTo>
                  <a:pt x="25862" y="598"/>
                </a:lnTo>
                <a:lnTo>
                  <a:pt x="23072" y="111"/>
                </a:lnTo>
                <a:lnTo>
                  <a:pt x="17120" y="0"/>
                </a:lnTo>
                <a:lnTo>
                  <a:pt x="14342" y="443"/>
                </a:lnTo>
                <a:lnTo>
                  <a:pt x="9593" y="2195"/>
                </a:lnTo>
                <a:lnTo>
                  <a:pt x="6033" y="4838"/>
                </a:lnTo>
                <a:lnTo>
                  <a:pt x="3253" y="7999"/>
                </a:lnTo>
                <a:lnTo>
                  <a:pt x="1662" y="11898"/>
                </a:lnTo>
                <a:lnTo>
                  <a:pt x="1273" y="16052"/>
                </a:lnTo>
                <a:lnTo>
                  <a:pt x="1652" y="20534"/>
                </a:lnTo>
                <a:lnTo>
                  <a:pt x="3157" y="23976"/>
                </a:lnTo>
                <a:lnTo>
                  <a:pt x="5396" y="26709"/>
                </a:lnTo>
                <a:lnTo>
                  <a:pt x="8027" y="29005"/>
                </a:lnTo>
                <a:lnTo>
                  <a:pt x="11163" y="30718"/>
                </a:lnTo>
                <a:lnTo>
                  <a:pt x="14406" y="32180"/>
                </a:lnTo>
                <a:lnTo>
                  <a:pt x="17650" y="33502"/>
                </a:lnTo>
                <a:lnTo>
                  <a:pt x="20735" y="34758"/>
                </a:lnTo>
                <a:lnTo>
                  <a:pt x="24602" y="37070"/>
                </a:lnTo>
                <a:lnTo>
                  <a:pt x="27096" y="40078"/>
                </a:lnTo>
                <a:lnTo>
                  <a:pt x="27489" y="42886"/>
                </a:lnTo>
                <a:lnTo>
                  <a:pt x="27219" y="45645"/>
                </a:lnTo>
                <a:lnTo>
                  <a:pt x="25430" y="48715"/>
                </a:lnTo>
                <a:lnTo>
                  <a:pt x="22363" y="50645"/>
                </a:lnTo>
                <a:lnTo>
                  <a:pt x="19728" y="51357"/>
                </a:lnTo>
                <a:lnTo>
                  <a:pt x="16642" y="51549"/>
                </a:lnTo>
                <a:lnTo>
                  <a:pt x="12556" y="51282"/>
                </a:lnTo>
                <a:lnTo>
                  <a:pt x="9230" y="50201"/>
                </a:lnTo>
                <a:lnTo>
                  <a:pt x="6587" y="48957"/>
                </a:lnTo>
                <a:lnTo>
                  <a:pt x="3512" y="47177"/>
                </a:lnTo>
                <a:lnTo>
                  <a:pt x="290" y="47599"/>
                </a:lnTo>
                <a:lnTo>
                  <a:pt x="0" y="50458"/>
                </a:lnTo>
                <a:lnTo>
                  <a:pt x="478" y="54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3652152" y="2828253"/>
            <a:ext cx="35305" cy="84571"/>
          </a:xfrm>
          <a:custGeom>
            <a:avLst/>
            <a:gdLst/>
            <a:ahLst/>
            <a:cxnLst/>
            <a:rect l="l" t="t" r="r" b="b"/>
            <a:pathLst>
              <a:path w="35305" h="84571">
                <a:moveTo>
                  <a:pt x="32407" y="32590"/>
                </a:moveTo>
                <a:lnTo>
                  <a:pt x="32357" y="29758"/>
                </a:lnTo>
                <a:lnTo>
                  <a:pt x="30485" y="27000"/>
                </a:lnTo>
                <a:lnTo>
                  <a:pt x="18835" y="27000"/>
                </a:lnTo>
                <a:lnTo>
                  <a:pt x="18835" y="21111"/>
                </a:lnTo>
                <a:lnTo>
                  <a:pt x="18978" y="16805"/>
                </a:lnTo>
                <a:lnTo>
                  <a:pt x="19522" y="13554"/>
                </a:lnTo>
                <a:lnTo>
                  <a:pt x="21207" y="10199"/>
                </a:lnTo>
                <a:lnTo>
                  <a:pt x="24023" y="8486"/>
                </a:lnTo>
                <a:lnTo>
                  <a:pt x="26668" y="8229"/>
                </a:lnTo>
                <a:lnTo>
                  <a:pt x="29433" y="8511"/>
                </a:lnTo>
                <a:lnTo>
                  <a:pt x="32050" y="9324"/>
                </a:lnTo>
                <a:lnTo>
                  <a:pt x="35024" y="8982"/>
                </a:lnTo>
                <a:lnTo>
                  <a:pt x="35305" y="6314"/>
                </a:lnTo>
                <a:lnTo>
                  <a:pt x="35222" y="4356"/>
                </a:lnTo>
                <a:lnTo>
                  <a:pt x="34085" y="1804"/>
                </a:lnTo>
                <a:lnTo>
                  <a:pt x="31244" y="648"/>
                </a:lnTo>
                <a:lnTo>
                  <a:pt x="28699" y="129"/>
                </a:lnTo>
                <a:lnTo>
                  <a:pt x="26028" y="0"/>
                </a:lnTo>
                <a:lnTo>
                  <a:pt x="23177" y="0"/>
                </a:lnTo>
                <a:lnTo>
                  <a:pt x="20693" y="407"/>
                </a:lnTo>
                <a:lnTo>
                  <a:pt x="16470" y="2045"/>
                </a:lnTo>
                <a:lnTo>
                  <a:pt x="13338" y="5044"/>
                </a:lnTo>
                <a:lnTo>
                  <a:pt x="10919" y="8992"/>
                </a:lnTo>
                <a:lnTo>
                  <a:pt x="10231" y="11696"/>
                </a:lnTo>
                <a:lnTo>
                  <a:pt x="9558" y="14404"/>
                </a:lnTo>
                <a:lnTo>
                  <a:pt x="9212" y="17640"/>
                </a:lnTo>
                <a:lnTo>
                  <a:pt x="9212" y="27000"/>
                </a:lnTo>
                <a:lnTo>
                  <a:pt x="1858" y="27000"/>
                </a:lnTo>
                <a:lnTo>
                  <a:pt x="1051" y="27216"/>
                </a:lnTo>
                <a:lnTo>
                  <a:pt x="33" y="29758"/>
                </a:lnTo>
                <a:lnTo>
                  <a:pt x="0" y="32590"/>
                </a:lnTo>
                <a:lnTo>
                  <a:pt x="1858" y="35245"/>
                </a:lnTo>
                <a:lnTo>
                  <a:pt x="9212" y="35245"/>
                </a:lnTo>
                <a:lnTo>
                  <a:pt x="9212" y="82703"/>
                </a:lnTo>
                <a:lnTo>
                  <a:pt x="10231" y="84089"/>
                </a:lnTo>
                <a:lnTo>
                  <a:pt x="13107" y="84571"/>
                </a:lnTo>
                <a:lnTo>
                  <a:pt x="15725" y="84532"/>
                </a:lnTo>
                <a:lnTo>
                  <a:pt x="18835" y="82703"/>
                </a:lnTo>
                <a:lnTo>
                  <a:pt x="18835" y="35245"/>
                </a:lnTo>
                <a:lnTo>
                  <a:pt x="31075" y="35245"/>
                </a:lnTo>
                <a:lnTo>
                  <a:pt x="32407" y="32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3690118" y="2854109"/>
            <a:ext cx="52171" cy="59500"/>
          </a:xfrm>
          <a:custGeom>
            <a:avLst/>
            <a:gdLst/>
            <a:ahLst/>
            <a:cxnLst/>
            <a:rect l="l" t="t" r="r" b="b"/>
            <a:pathLst>
              <a:path w="52171" h="59500">
                <a:moveTo>
                  <a:pt x="511" y="38926"/>
                </a:moveTo>
                <a:lnTo>
                  <a:pt x="1563" y="42529"/>
                </a:lnTo>
                <a:lnTo>
                  <a:pt x="2603" y="46137"/>
                </a:lnTo>
                <a:lnTo>
                  <a:pt x="4183" y="49211"/>
                </a:lnTo>
                <a:lnTo>
                  <a:pt x="8427" y="54265"/>
                </a:lnTo>
                <a:lnTo>
                  <a:pt x="11088" y="56184"/>
                </a:lnTo>
                <a:lnTo>
                  <a:pt x="10695" y="37973"/>
                </a:lnTo>
                <a:lnTo>
                  <a:pt x="10166" y="35355"/>
                </a:lnTo>
                <a:lnTo>
                  <a:pt x="9900" y="32576"/>
                </a:lnTo>
                <a:lnTo>
                  <a:pt x="9900" y="26517"/>
                </a:lnTo>
                <a:lnTo>
                  <a:pt x="10231" y="23672"/>
                </a:lnTo>
                <a:lnTo>
                  <a:pt x="10880" y="21066"/>
                </a:lnTo>
                <a:lnTo>
                  <a:pt x="11513" y="18464"/>
                </a:lnTo>
                <a:lnTo>
                  <a:pt x="12492" y="16203"/>
                </a:lnTo>
                <a:lnTo>
                  <a:pt x="15149" y="12395"/>
                </a:lnTo>
                <a:lnTo>
                  <a:pt x="18882" y="9881"/>
                </a:lnTo>
                <a:lnTo>
                  <a:pt x="23375" y="8319"/>
                </a:lnTo>
                <a:lnTo>
                  <a:pt x="29297" y="8319"/>
                </a:lnTo>
                <a:lnTo>
                  <a:pt x="31868" y="8888"/>
                </a:lnTo>
                <a:lnTo>
                  <a:pt x="36004" y="11163"/>
                </a:lnTo>
                <a:lnTo>
                  <a:pt x="38855" y="14695"/>
                </a:lnTo>
                <a:lnTo>
                  <a:pt x="40935" y="18935"/>
                </a:lnTo>
                <a:lnTo>
                  <a:pt x="41465" y="21539"/>
                </a:lnTo>
                <a:lnTo>
                  <a:pt x="41987" y="24155"/>
                </a:lnTo>
                <a:lnTo>
                  <a:pt x="42246" y="26924"/>
                </a:lnTo>
                <a:lnTo>
                  <a:pt x="42246" y="32969"/>
                </a:lnTo>
                <a:lnTo>
                  <a:pt x="41940" y="35838"/>
                </a:lnTo>
                <a:lnTo>
                  <a:pt x="41314" y="38440"/>
                </a:lnTo>
                <a:lnTo>
                  <a:pt x="40690" y="41057"/>
                </a:lnTo>
                <a:lnTo>
                  <a:pt x="39711" y="43308"/>
                </a:lnTo>
                <a:lnTo>
                  <a:pt x="37058" y="47066"/>
                </a:lnTo>
                <a:lnTo>
                  <a:pt x="33310" y="49579"/>
                </a:lnTo>
                <a:lnTo>
                  <a:pt x="28793" y="51141"/>
                </a:lnTo>
                <a:lnTo>
                  <a:pt x="29898" y="59500"/>
                </a:lnTo>
                <a:lnTo>
                  <a:pt x="33775" y="58737"/>
                </a:lnTo>
                <a:lnTo>
                  <a:pt x="37117" y="57240"/>
                </a:lnTo>
                <a:lnTo>
                  <a:pt x="40457" y="55739"/>
                </a:lnTo>
                <a:lnTo>
                  <a:pt x="43251" y="53643"/>
                </a:lnTo>
                <a:lnTo>
                  <a:pt x="45464" y="50951"/>
                </a:lnTo>
                <a:lnTo>
                  <a:pt x="47682" y="48272"/>
                </a:lnTo>
                <a:lnTo>
                  <a:pt x="49356" y="45072"/>
                </a:lnTo>
                <a:lnTo>
                  <a:pt x="50483" y="41363"/>
                </a:lnTo>
                <a:lnTo>
                  <a:pt x="51610" y="37655"/>
                </a:lnTo>
                <a:lnTo>
                  <a:pt x="52171" y="33591"/>
                </a:lnTo>
                <a:lnTo>
                  <a:pt x="52171" y="24649"/>
                </a:lnTo>
                <a:lnTo>
                  <a:pt x="51631" y="20584"/>
                </a:lnTo>
                <a:lnTo>
                  <a:pt x="50566" y="16967"/>
                </a:lnTo>
                <a:lnTo>
                  <a:pt x="49504" y="13359"/>
                </a:lnTo>
                <a:lnTo>
                  <a:pt x="47913" y="10299"/>
                </a:lnTo>
                <a:lnTo>
                  <a:pt x="43653" y="5245"/>
                </a:lnTo>
                <a:lnTo>
                  <a:pt x="41000" y="3315"/>
                </a:lnTo>
                <a:lnTo>
                  <a:pt x="37814" y="1993"/>
                </a:lnTo>
                <a:lnTo>
                  <a:pt x="34632" y="673"/>
                </a:lnTo>
                <a:lnTo>
                  <a:pt x="30888" y="0"/>
                </a:lnTo>
                <a:lnTo>
                  <a:pt x="22151" y="0"/>
                </a:lnTo>
                <a:lnTo>
                  <a:pt x="18270" y="748"/>
                </a:lnTo>
                <a:lnTo>
                  <a:pt x="14954" y="2235"/>
                </a:lnTo>
                <a:lnTo>
                  <a:pt x="11624" y="3708"/>
                </a:lnTo>
                <a:lnTo>
                  <a:pt x="8845" y="5802"/>
                </a:lnTo>
                <a:lnTo>
                  <a:pt x="6631" y="8481"/>
                </a:lnTo>
                <a:lnTo>
                  <a:pt x="4403" y="11174"/>
                </a:lnTo>
                <a:lnTo>
                  <a:pt x="2740" y="14375"/>
                </a:lnTo>
                <a:lnTo>
                  <a:pt x="1649" y="18082"/>
                </a:lnTo>
                <a:lnTo>
                  <a:pt x="547" y="21794"/>
                </a:lnTo>
                <a:lnTo>
                  <a:pt x="0" y="25854"/>
                </a:lnTo>
                <a:lnTo>
                  <a:pt x="0" y="34837"/>
                </a:lnTo>
                <a:lnTo>
                  <a:pt x="511" y="38926"/>
                </a:lnTo>
                <a:close/>
              </a:path>
              <a:path w="52171" h="59500">
                <a:moveTo>
                  <a:pt x="13323" y="44791"/>
                </a:moveTo>
                <a:lnTo>
                  <a:pt x="11221" y="40575"/>
                </a:lnTo>
                <a:lnTo>
                  <a:pt x="10695" y="37973"/>
                </a:lnTo>
                <a:lnTo>
                  <a:pt x="11088" y="56184"/>
                </a:lnTo>
                <a:lnTo>
                  <a:pt x="14278" y="57517"/>
                </a:lnTo>
                <a:lnTo>
                  <a:pt x="17475" y="58837"/>
                </a:lnTo>
                <a:lnTo>
                  <a:pt x="21207" y="59500"/>
                </a:lnTo>
                <a:lnTo>
                  <a:pt x="29898" y="59500"/>
                </a:lnTo>
                <a:lnTo>
                  <a:pt x="28793" y="51141"/>
                </a:lnTo>
                <a:lnTo>
                  <a:pt x="22910" y="51141"/>
                </a:lnTo>
                <a:lnTo>
                  <a:pt x="20340" y="50572"/>
                </a:lnTo>
                <a:lnTo>
                  <a:pt x="16200" y="48272"/>
                </a:lnTo>
                <a:lnTo>
                  <a:pt x="13323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3756186" y="2854116"/>
            <a:ext cx="30452" cy="58712"/>
          </a:xfrm>
          <a:custGeom>
            <a:avLst/>
            <a:gdLst/>
            <a:ahLst/>
            <a:cxnLst/>
            <a:rect l="l" t="t" r="r" b="b"/>
            <a:pathLst>
              <a:path w="30452" h="58712">
                <a:moveTo>
                  <a:pt x="0" y="2702"/>
                </a:moveTo>
                <a:lnTo>
                  <a:pt x="0" y="56828"/>
                </a:lnTo>
                <a:lnTo>
                  <a:pt x="953" y="58229"/>
                </a:lnTo>
                <a:lnTo>
                  <a:pt x="3818" y="58712"/>
                </a:lnTo>
                <a:lnTo>
                  <a:pt x="6501" y="58672"/>
                </a:lnTo>
                <a:lnTo>
                  <a:pt x="9558" y="56828"/>
                </a:lnTo>
                <a:lnTo>
                  <a:pt x="9558" y="21231"/>
                </a:lnTo>
                <a:lnTo>
                  <a:pt x="10908" y="19022"/>
                </a:lnTo>
                <a:lnTo>
                  <a:pt x="13265" y="15631"/>
                </a:lnTo>
                <a:lnTo>
                  <a:pt x="15458" y="12887"/>
                </a:lnTo>
                <a:lnTo>
                  <a:pt x="18496" y="10384"/>
                </a:lnTo>
                <a:lnTo>
                  <a:pt x="21286" y="9384"/>
                </a:lnTo>
                <a:lnTo>
                  <a:pt x="24516" y="9625"/>
                </a:lnTo>
                <a:lnTo>
                  <a:pt x="27467" y="10500"/>
                </a:lnTo>
                <a:lnTo>
                  <a:pt x="30391" y="9093"/>
                </a:lnTo>
                <a:lnTo>
                  <a:pt x="30452" y="4063"/>
                </a:lnTo>
                <a:lnTo>
                  <a:pt x="29437" y="1356"/>
                </a:lnTo>
                <a:lnTo>
                  <a:pt x="26610" y="416"/>
                </a:lnTo>
                <a:lnTo>
                  <a:pt x="23388" y="0"/>
                </a:lnTo>
                <a:lnTo>
                  <a:pt x="20660" y="151"/>
                </a:lnTo>
                <a:lnTo>
                  <a:pt x="17344" y="1281"/>
                </a:lnTo>
                <a:lnTo>
                  <a:pt x="13917" y="3923"/>
                </a:lnTo>
                <a:lnTo>
                  <a:pt x="11396" y="6652"/>
                </a:lnTo>
                <a:lnTo>
                  <a:pt x="8628" y="10590"/>
                </a:lnTo>
                <a:lnTo>
                  <a:pt x="8571" y="2119"/>
                </a:lnTo>
                <a:lnTo>
                  <a:pt x="5900" y="873"/>
                </a:lnTo>
                <a:lnTo>
                  <a:pt x="2731" y="873"/>
                </a:lnTo>
                <a:lnTo>
                  <a:pt x="0" y="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3820453" y="2854109"/>
            <a:ext cx="52174" cy="59500"/>
          </a:xfrm>
          <a:custGeom>
            <a:avLst/>
            <a:gdLst/>
            <a:ahLst/>
            <a:cxnLst/>
            <a:rect l="l" t="t" r="r" b="b"/>
            <a:pathLst>
              <a:path w="52174" h="59500">
                <a:moveTo>
                  <a:pt x="525" y="38926"/>
                </a:moveTo>
                <a:lnTo>
                  <a:pt x="1565" y="42529"/>
                </a:lnTo>
                <a:lnTo>
                  <a:pt x="2617" y="46137"/>
                </a:lnTo>
                <a:lnTo>
                  <a:pt x="4197" y="49211"/>
                </a:lnTo>
                <a:lnTo>
                  <a:pt x="8441" y="54265"/>
                </a:lnTo>
                <a:lnTo>
                  <a:pt x="11102" y="56184"/>
                </a:lnTo>
                <a:lnTo>
                  <a:pt x="10709" y="37973"/>
                </a:lnTo>
                <a:lnTo>
                  <a:pt x="10180" y="35355"/>
                </a:lnTo>
                <a:lnTo>
                  <a:pt x="9913" y="32576"/>
                </a:lnTo>
                <a:lnTo>
                  <a:pt x="9913" y="26517"/>
                </a:lnTo>
                <a:lnTo>
                  <a:pt x="10245" y="23672"/>
                </a:lnTo>
                <a:lnTo>
                  <a:pt x="10878" y="21066"/>
                </a:lnTo>
                <a:lnTo>
                  <a:pt x="11516" y="18464"/>
                </a:lnTo>
                <a:lnTo>
                  <a:pt x="12509" y="16203"/>
                </a:lnTo>
                <a:lnTo>
                  <a:pt x="15152" y="12395"/>
                </a:lnTo>
                <a:lnTo>
                  <a:pt x="18896" y="9881"/>
                </a:lnTo>
                <a:lnTo>
                  <a:pt x="23389" y="8319"/>
                </a:lnTo>
                <a:lnTo>
                  <a:pt x="29311" y="8319"/>
                </a:lnTo>
                <a:lnTo>
                  <a:pt x="31880" y="8888"/>
                </a:lnTo>
                <a:lnTo>
                  <a:pt x="36021" y="11163"/>
                </a:lnTo>
                <a:lnTo>
                  <a:pt x="38872" y="14695"/>
                </a:lnTo>
                <a:lnTo>
                  <a:pt x="40949" y="18935"/>
                </a:lnTo>
                <a:lnTo>
                  <a:pt x="41479" y="21539"/>
                </a:lnTo>
                <a:lnTo>
                  <a:pt x="42005" y="24155"/>
                </a:lnTo>
                <a:lnTo>
                  <a:pt x="42264" y="26924"/>
                </a:lnTo>
                <a:lnTo>
                  <a:pt x="42264" y="32969"/>
                </a:lnTo>
                <a:lnTo>
                  <a:pt x="41958" y="35838"/>
                </a:lnTo>
                <a:lnTo>
                  <a:pt x="41330" y="38440"/>
                </a:lnTo>
                <a:lnTo>
                  <a:pt x="40694" y="41057"/>
                </a:lnTo>
                <a:lnTo>
                  <a:pt x="39725" y="43308"/>
                </a:lnTo>
                <a:lnTo>
                  <a:pt x="37072" y="47066"/>
                </a:lnTo>
                <a:lnTo>
                  <a:pt x="33314" y="49579"/>
                </a:lnTo>
                <a:lnTo>
                  <a:pt x="28795" y="51141"/>
                </a:lnTo>
                <a:lnTo>
                  <a:pt x="29912" y="59500"/>
                </a:lnTo>
                <a:lnTo>
                  <a:pt x="33789" y="58737"/>
                </a:lnTo>
                <a:lnTo>
                  <a:pt x="37133" y="57240"/>
                </a:lnTo>
                <a:lnTo>
                  <a:pt x="40474" y="55739"/>
                </a:lnTo>
                <a:lnTo>
                  <a:pt x="43249" y="53643"/>
                </a:lnTo>
                <a:lnTo>
                  <a:pt x="45482" y="50951"/>
                </a:lnTo>
                <a:lnTo>
                  <a:pt x="47696" y="48272"/>
                </a:lnTo>
                <a:lnTo>
                  <a:pt x="49369" y="45072"/>
                </a:lnTo>
                <a:lnTo>
                  <a:pt x="50496" y="41363"/>
                </a:lnTo>
                <a:lnTo>
                  <a:pt x="51612" y="37655"/>
                </a:lnTo>
                <a:lnTo>
                  <a:pt x="52174" y="33591"/>
                </a:lnTo>
                <a:lnTo>
                  <a:pt x="52174" y="24649"/>
                </a:lnTo>
                <a:lnTo>
                  <a:pt x="51649" y="20584"/>
                </a:lnTo>
                <a:lnTo>
                  <a:pt x="50582" y="16967"/>
                </a:lnTo>
                <a:lnTo>
                  <a:pt x="49521" y="13359"/>
                </a:lnTo>
                <a:lnTo>
                  <a:pt x="47927" y="10299"/>
                </a:lnTo>
                <a:lnTo>
                  <a:pt x="43667" y="5245"/>
                </a:lnTo>
                <a:lnTo>
                  <a:pt x="41014" y="3315"/>
                </a:lnTo>
                <a:lnTo>
                  <a:pt x="37832" y="1993"/>
                </a:lnTo>
                <a:lnTo>
                  <a:pt x="34635" y="673"/>
                </a:lnTo>
                <a:lnTo>
                  <a:pt x="30891" y="0"/>
                </a:lnTo>
                <a:lnTo>
                  <a:pt x="22165" y="0"/>
                </a:lnTo>
                <a:lnTo>
                  <a:pt x="18284" y="748"/>
                </a:lnTo>
                <a:lnTo>
                  <a:pt x="14968" y="2235"/>
                </a:lnTo>
                <a:lnTo>
                  <a:pt x="11628" y="3708"/>
                </a:lnTo>
                <a:lnTo>
                  <a:pt x="8859" y="5802"/>
                </a:lnTo>
                <a:lnTo>
                  <a:pt x="6645" y="8481"/>
                </a:lnTo>
                <a:lnTo>
                  <a:pt x="4420" y="11174"/>
                </a:lnTo>
                <a:lnTo>
                  <a:pt x="2753" y="14375"/>
                </a:lnTo>
                <a:lnTo>
                  <a:pt x="1662" y="18082"/>
                </a:lnTo>
                <a:lnTo>
                  <a:pt x="551" y="21794"/>
                </a:lnTo>
                <a:lnTo>
                  <a:pt x="0" y="25854"/>
                </a:lnTo>
                <a:lnTo>
                  <a:pt x="0" y="34837"/>
                </a:lnTo>
                <a:lnTo>
                  <a:pt x="525" y="38926"/>
                </a:lnTo>
                <a:close/>
              </a:path>
              <a:path w="52174" h="59500">
                <a:moveTo>
                  <a:pt x="13341" y="44791"/>
                </a:moveTo>
                <a:lnTo>
                  <a:pt x="11235" y="40575"/>
                </a:lnTo>
                <a:lnTo>
                  <a:pt x="10709" y="37973"/>
                </a:lnTo>
                <a:lnTo>
                  <a:pt x="11102" y="56184"/>
                </a:lnTo>
                <a:lnTo>
                  <a:pt x="14295" y="57517"/>
                </a:lnTo>
                <a:lnTo>
                  <a:pt x="17489" y="58837"/>
                </a:lnTo>
                <a:lnTo>
                  <a:pt x="21211" y="59500"/>
                </a:lnTo>
                <a:lnTo>
                  <a:pt x="29912" y="59500"/>
                </a:lnTo>
                <a:lnTo>
                  <a:pt x="28795" y="51141"/>
                </a:lnTo>
                <a:lnTo>
                  <a:pt x="22924" y="51141"/>
                </a:lnTo>
                <a:lnTo>
                  <a:pt x="20340" y="50572"/>
                </a:lnTo>
                <a:lnTo>
                  <a:pt x="16217" y="48272"/>
                </a:lnTo>
                <a:lnTo>
                  <a:pt x="133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3886233" y="2854958"/>
            <a:ext cx="44992" cy="58647"/>
          </a:xfrm>
          <a:custGeom>
            <a:avLst/>
            <a:gdLst/>
            <a:ahLst/>
            <a:cxnLst/>
            <a:rect l="l" t="t" r="r" b="b"/>
            <a:pathLst>
              <a:path w="44992" h="58647">
                <a:moveTo>
                  <a:pt x="9622" y="1854"/>
                </a:moveTo>
                <a:lnTo>
                  <a:pt x="8602" y="441"/>
                </a:lnTo>
                <a:lnTo>
                  <a:pt x="5741" y="0"/>
                </a:lnTo>
                <a:lnTo>
                  <a:pt x="3110" y="35"/>
                </a:lnTo>
                <a:lnTo>
                  <a:pt x="0" y="1854"/>
                </a:lnTo>
                <a:lnTo>
                  <a:pt x="0" y="38646"/>
                </a:lnTo>
                <a:lnTo>
                  <a:pt x="330" y="41972"/>
                </a:lnTo>
                <a:lnTo>
                  <a:pt x="953" y="44715"/>
                </a:lnTo>
                <a:lnTo>
                  <a:pt x="1593" y="47472"/>
                </a:lnTo>
                <a:lnTo>
                  <a:pt x="4110" y="51944"/>
                </a:lnTo>
                <a:lnTo>
                  <a:pt x="7505" y="55637"/>
                </a:lnTo>
                <a:lnTo>
                  <a:pt x="12264" y="58038"/>
                </a:lnTo>
                <a:lnTo>
                  <a:pt x="15191" y="58647"/>
                </a:lnTo>
                <a:lnTo>
                  <a:pt x="21653" y="58647"/>
                </a:lnTo>
                <a:lnTo>
                  <a:pt x="24577" y="57858"/>
                </a:lnTo>
                <a:lnTo>
                  <a:pt x="27477" y="56300"/>
                </a:lnTo>
                <a:lnTo>
                  <a:pt x="30379" y="54738"/>
                </a:lnTo>
                <a:lnTo>
                  <a:pt x="33317" y="52246"/>
                </a:lnTo>
                <a:lnTo>
                  <a:pt x="36291" y="48844"/>
                </a:lnTo>
                <a:lnTo>
                  <a:pt x="36291" y="55994"/>
                </a:lnTo>
                <a:lnTo>
                  <a:pt x="36474" y="56808"/>
                </a:lnTo>
                <a:lnTo>
                  <a:pt x="39030" y="57833"/>
                </a:lnTo>
                <a:lnTo>
                  <a:pt x="42141" y="57833"/>
                </a:lnTo>
                <a:lnTo>
                  <a:pt x="44992" y="55994"/>
                </a:lnTo>
                <a:lnTo>
                  <a:pt x="44992" y="1854"/>
                </a:lnTo>
                <a:lnTo>
                  <a:pt x="43940" y="441"/>
                </a:lnTo>
                <a:lnTo>
                  <a:pt x="41111" y="0"/>
                </a:lnTo>
                <a:lnTo>
                  <a:pt x="38428" y="35"/>
                </a:lnTo>
                <a:lnTo>
                  <a:pt x="35369" y="1854"/>
                </a:lnTo>
                <a:lnTo>
                  <a:pt x="35369" y="39700"/>
                </a:lnTo>
                <a:lnTo>
                  <a:pt x="32691" y="43102"/>
                </a:lnTo>
                <a:lnTo>
                  <a:pt x="30171" y="45694"/>
                </a:lnTo>
                <a:lnTo>
                  <a:pt x="25419" y="49226"/>
                </a:lnTo>
                <a:lnTo>
                  <a:pt x="20645" y="50101"/>
                </a:lnTo>
                <a:lnTo>
                  <a:pt x="17175" y="49733"/>
                </a:lnTo>
                <a:lnTo>
                  <a:pt x="13233" y="47217"/>
                </a:lnTo>
                <a:lnTo>
                  <a:pt x="11418" y="44524"/>
                </a:lnTo>
                <a:lnTo>
                  <a:pt x="10295" y="40981"/>
                </a:lnTo>
                <a:lnTo>
                  <a:pt x="9622" y="36550"/>
                </a:lnTo>
                <a:lnTo>
                  <a:pt x="9622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3948951" y="2854116"/>
            <a:ext cx="30452" cy="58712"/>
          </a:xfrm>
          <a:custGeom>
            <a:avLst/>
            <a:gdLst/>
            <a:ahLst/>
            <a:cxnLst/>
            <a:rect l="l" t="t" r="r" b="b"/>
            <a:pathLst>
              <a:path w="30452" h="58712">
                <a:moveTo>
                  <a:pt x="0" y="2702"/>
                </a:moveTo>
                <a:lnTo>
                  <a:pt x="0" y="56828"/>
                </a:lnTo>
                <a:lnTo>
                  <a:pt x="953" y="58229"/>
                </a:lnTo>
                <a:lnTo>
                  <a:pt x="3815" y="58712"/>
                </a:lnTo>
                <a:lnTo>
                  <a:pt x="6497" y="58672"/>
                </a:lnTo>
                <a:lnTo>
                  <a:pt x="9558" y="56828"/>
                </a:lnTo>
                <a:lnTo>
                  <a:pt x="9558" y="21231"/>
                </a:lnTo>
                <a:lnTo>
                  <a:pt x="10904" y="19022"/>
                </a:lnTo>
                <a:lnTo>
                  <a:pt x="13265" y="15631"/>
                </a:lnTo>
                <a:lnTo>
                  <a:pt x="15454" y="12887"/>
                </a:lnTo>
                <a:lnTo>
                  <a:pt x="18492" y="10384"/>
                </a:lnTo>
                <a:lnTo>
                  <a:pt x="21282" y="9384"/>
                </a:lnTo>
                <a:lnTo>
                  <a:pt x="24516" y="9625"/>
                </a:lnTo>
                <a:lnTo>
                  <a:pt x="27463" y="10500"/>
                </a:lnTo>
                <a:lnTo>
                  <a:pt x="30387" y="9093"/>
                </a:lnTo>
                <a:lnTo>
                  <a:pt x="30452" y="4063"/>
                </a:lnTo>
                <a:lnTo>
                  <a:pt x="29433" y="1356"/>
                </a:lnTo>
                <a:lnTo>
                  <a:pt x="26607" y="416"/>
                </a:lnTo>
                <a:lnTo>
                  <a:pt x="23385" y="0"/>
                </a:lnTo>
                <a:lnTo>
                  <a:pt x="20660" y="151"/>
                </a:lnTo>
                <a:lnTo>
                  <a:pt x="17344" y="1281"/>
                </a:lnTo>
                <a:lnTo>
                  <a:pt x="13916" y="3923"/>
                </a:lnTo>
                <a:lnTo>
                  <a:pt x="11393" y="6652"/>
                </a:lnTo>
                <a:lnTo>
                  <a:pt x="8628" y="10590"/>
                </a:lnTo>
                <a:lnTo>
                  <a:pt x="8567" y="2119"/>
                </a:lnTo>
                <a:lnTo>
                  <a:pt x="5896" y="873"/>
                </a:lnTo>
                <a:lnTo>
                  <a:pt x="2727" y="873"/>
                </a:lnTo>
                <a:lnTo>
                  <a:pt x="0" y="2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4013827" y="2854177"/>
            <a:ext cx="41161" cy="59424"/>
          </a:xfrm>
          <a:custGeom>
            <a:avLst/>
            <a:gdLst/>
            <a:ahLst/>
            <a:cxnLst/>
            <a:rect l="l" t="t" r="r" b="b"/>
            <a:pathLst>
              <a:path w="41161" h="59424">
                <a:moveTo>
                  <a:pt x="0" y="25034"/>
                </a:moveTo>
                <a:lnTo>
                  <a:pt x="0" y="35063"/>
                </a:lnTo>
                <a:lnTo>
                  <a:pt x="514" y="39207"/>
                </a:lnTo>
                <a:lnTo>
                  <a:pt x="1544" y="42800"/>
                </a:lnTo>
                <a:lnTo>
                  <a:pt x="2570" y="46381"/>
                </a:lnTo>
                <a:lnTo>
                  <a:pt x="4053" y="49402"/>
                </a:lnTo>
                <a:lnTo>
                  <a:pt x="6000" y="51879"/>
                </a:lnTo>
                <a:lnTo>
                  <a:pt x="10382" y="56210"/>
                </a:lnTo>
                <a:lnTo>
                  <a:pt x="13280" y="57505"/>
                </a:lnTo>
                <a:lnTo>
                  <a:pt x="16182" y="58787"/>
                </a:lnTo>
                <a:lnTo>
                  <a:pt x="19497" y="59424"/>
                </a:lnTo>
                <a:lnTo>
                  <a:pt x="23240" y="59424"/>
                </a:lnTo>
                <a:lnTo>
                  <a:pt x="26819" y="59244"/>
                </a:lnTo>
                <a:lnTo>
                  <a:pt x="30218" y="58521"/>
                </a:lnTo>
                <a:lnTo>
                  <a:pt x="33252" y="57466"/>
                </a:lnTo>
                <a:lnTo>
                  <a:pt x="35995" y="56224"/>
                </a:lnTo>
                <a:lnTo>
                  <a:pt x="39142" y="54114"/>
                </a:lnTo>
                <a:lnTo>
                  <a:pt x="40989" y="51231"/>
                </a:lnTo>
                <a:lnTo>
                  <a:pt x="41161" y="48538"/>
                </a:lnTo>
                <a:lnTo>
                  <a:pt x="41136" y="47054"/>
                </a:lnTo>
                <a:lnTo>
                  <a:pt x="40294" y="44207"/>
                </a:lnTo>
                <a:lnTo>
                  <a:pt x="37659" y="45021"/>
                </a:lnTo>
                <a:lnTo>
                  <a:pt x="34588" y="47357"/>
                </a:lnTo>
                <a:lnTo>
                  <a:pt x="31921" y="49024"/>
                </a:lnTo>
                <a:lnTo>
                  <a:pt x="28605" y="50457"/>
                </a:lnTo>
                <a:lnTo>
                  <a:pt x="24465" y="50824"/>
                </a:lnTo>
                <a:lnTo>
                  <a:pt x="20083" y="50396"/>
                </a:lnTo>
                <a:lnTo>
                  <a:pt x="16488" y="48679"/>
                </a:lnTo>
                <a:lnTo>
                  <a:pt x="13745" y="45594"/>
                </a:lnTo>
                <a:lnTo>
                  <a:pt x="11567" y="41630"/>
                </a:lnTo>
                <a:lnTo>
                  <a:pt x="10929" y="39001"/>
                </a:lnTo>
                <a:lnTo>
                  <a:pt x="10295" y="36384"/>
                </a:lnTo>
                <a:lnTo>
                  <a:pt x="9975" y="33324"/>
                </a:lnTo>
                <a:lnTo>
                  <a:pt x="9975" y="22860"/>
                </a:lnTo>
                <a:lnTo>
                  <a:pt x="11198" y="17538"/>
                </a:lnTo>
                <a:lnTo>
                  <a:pt x="13658" y="13870"/>
                </a:lnTo>
                <a:lnTo>
                  <a:pt x="16109" y="10187"/>
                </a:lnTo>
                <a:lnTo>
                  <a:pt x="19634" y="8359"/>
                </a:lnTo>
                <a:lnTo>
                  <a:pt x="26474" y="8359"/>
                </a:lnTo>
                <a:lnTo>
                  <a:pt x="30059" y="9348"/>
                </a:lnTo>
                <a:lnTo>
                  <a:pt x="33108" y="10745"/>
                </a:lnTo>
                <a:lnTo>
                  <a:pt x="36377" y="13082"/>
                </a:lnTo>
                <a:lnTo>
                  <a:pt x="39631" y="14734"/>
                </a:lnTo>
                <a:lnTo>
                  <a:pt x="40928" y="12091"/>
                </a:lnTo>
                <a:lnTo>
                  <a:pt x="40881" y="8712"/>
                </a:lnTo>
                <a:lnTo>
                  <a:pt x="39719" y="5777"/>
                </a:lnTo>
                <a:lnTo>
                  <a:pt x="37011" y="3545"/>
                </a:lnTo>
                <a:lnTo>
                  <a:pt x="33512" y="1742"/>
                </a:lnTo>
                <a:lnTo>
                  <a:pt x="30747" y="802"/>
                </a:lnTo>
                <a:lnTo>
                  <a:pt x="27636" y="154"/>
                </a:lnTo>
                <a:lnTo>
                  <a:pt x="24353" y="0"/>
                </a:lnTo>
                <a:lnTo>
                  <a:pt x="20915" y="0"/>
                </a:lnTo>
                <a:lnTo>
                  <a:pt x="17711" y="596"/>
                </a:lnTo>
                <a:lnTo>
                  <a:pt x="14763" y="1767"/>
                </a:lnTo>
                <a:lnTo>
                  <a:pt x="11800" y="2959"/>
                </a:lnTo>
                <a:lnTo>
                  <a:pt x="9230" y="4776"/>
                </a:lnTo>
                <a:lnTo>
                  <a:pt x="4860" y="9650"/>
                </a:lnTo>
                <a:lnTo>
                  <a:pt x="3145" y="12801"/>
                </a:lnTo>
                <a:lnTo>
                  <a:pt x="1885" y="16624"/>
                </a:lnTo>
                <a:lnTo>
                  <a:pt x="626" y="20462"/>
                </a:lnTo>
                <a:lnTo>
                  <a:pt x="0" y="25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4067657" y="2828667"/>
            <a:ext cx="9573" cy="84150"/>
          </a:xfrm>
          <a:custGeom>
            <a:avLst/>
            <a:gdLst/>
            <a:ahLst/>
            <a:cxnLst/>
            <a:rect l="l" t="t" r="r" b="b"/>
            <a:pathLst>
              <a:path w="9573" h="84150">
                <a:moveTo>
                  <a:pt x="9573" y="82285"/>
                </a:moveTo>
                <a:lnTo>
                  <a:pt x="9573" y="1934"/>
                </a:lnTo>
                <a:lnTo>
                  <a:pt x="8578" y="482"/>
                </a:lnTo>
                <a:lnTo>
                  <a:pt x="5727" y="0"/>
                </a:lnTo>
                <a:lnTo>
                  <a:pt x="3060" y="40"/>
                </a:lnTo>
                <a:lnTo>
                  <a:pt x="0" y="1934"/>
                </a:lnTo>
                <a:lnTo>
                  <a:pt x="0" y="82285"/>
                </a:lnTo>
                <a:lnTo>
                  <a:pt x="957" y="83667"/>
                </a:lnTo>
                <a:lnTo>
                  <a:pt x="3834" y="84150"/>
                </a:lnTo>
                <a:lnTo>
                  <a:pt x="6512" y="84124"/>
                </a:lnTo>
                <a:lnTo>
                  <a:pt x="9573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4094035" y="2832646"/>
            <a:ext cx="11832" cy="80171"/>
          </a:xfrm>
          <a:custGeom>
            <a:avLst/>
            <a:gdLst/>
            <a:ahLst/>
            <a:cxnLst/>
            <a:rect l="l" t="t" r="r" b="b"/>
            <a:pathLst>
              <a:path w="11832" h="80171">
                <a:moveTo>
                  <a:pt x="0" y="6018"/>
                </a:moveTo>
                <a:lnTo>
                  <a:pt x="417" y="9842"/>
                </a:lnTo>
                <a:lnTo>
                  <a:pt x="3620" y="11897"/>
                </a:lnTo>
                <a:lnTo>
                  <a:pt x="8139" y="11897"/>
                </a:lnTo>
                <a:lnTo>
                  <a:pt x="11408" y="9791"/>
                </a:lnTo>
                <a:lnTo>
                  <a:pt x="11832" y="5888"/>
                </a:lnTo>
                <a:lnTo>
                  <a:pt x="11418" y="2044"/>
                </a:lnTo>
                <a:lnTo>
                  <a:pt x="8211" y="0"/>
                </a:lnTo>
                <a:lnTo>
                  <a:pt x="3693" y="0"/>
                </a:lnTo>
                <a:lnTo>
                  <a:pt x="427" y="2094"/>
                </a:lnTo>
                <a:lnTo>
                  <a:pt x="0" y="6018"/>
                </a:lnTo>
                <a:close/>
              </a:path>
              <a:path w="11832" h="80171">
                <a:moveTo>
                  <a:pt x="1162" y="24166"/>
                </a:moveTo>
                <a:lnTo>
                  <a:pt x="1162" y="78306"/>
                </a:lnTo>
                <a:lnTo>
                  <a:pt x="2117" y="79688"/>
                </a:lnTo>
                <a:lnTo>
                  <a:pt x="4992" y="80171"/>
                </a:lnTo>
                <a:lnTo>
                  <a:pt x="7674" y="80145"/>
                </a:lnTo>
                <a:lnTo>
                  <a:pt x="10735" y="78306"/>
                </a:lnTo>
                <a:lnTo>
                  <a:pt x="10735" y="24166"/>
                </a:lnTo>
                <a:lnTo>
                  <a:pt x="9740" y="22795"/>
                </a:lnTo>
                <a:lnTo>
                  <a:pt x="6889" y="22312"/>
                </a:lnTo>
                <a:lnTo>
                  <a:pt x="4222" y="22348"/>
                </a:lnTo>
                <a:lnTo>
                  <a:pt x="1162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4119250" y="2854109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72" y="18784"/>
                </a:lnTo>
                <a:lnTo>
                  <a:pt x="46701" y="15684"/>
                </a:lnTo>
                <a:lnTo>
                  <a:pt x="45824" y="12574"/>
                </a:lnTo>
                <a:lnTo>
                  <a:pt x="44466" y="9867"/>
                </a:lnTo>
                <a:lnTo>
                  <a:pt x="42616" y="7556"/>
                </a:lnTo>
                <a:lnTo>
                  <a:pt x="38393" y="3416"/>
                </a:lnTo>
                <a:lnTo>
                  <a:pt x="35520" y="2044"/>
                </a:lnTo>
                <a:lnTo>
                  <a:pt x="32630" y="687"/>
                </a:lnTo>
                <a:lnTo>
                  <a:pt x="29141" y="0"/>
                </a:lnTo>
                <a:lnTo>
                  <a:pt x="21235" y="0"/>
                </a:lnTo>
                <a:lnTo>
                  <a:pt x="17758" y="698"/>
                </a:lnTo>
                <a:lnTo>
                  <a:pt x="14676" y="2084"/>
                </a:lnTo>
                <a:lnTo>
                  <a:pt x="11591" y="3467"/>
                </a:lnTo>
                <a:lnTo>
                  <a:pt x="8949" y="5450"/>
                </a:lnTo>
                <a:lnTo>
                  <a:pt x="9925" y="24486"/>
                </a:lnTo>
                <a:lnTo>
                  <a:pt x="10367" y="20167"/>
                </a:lnTo>
                <a:lnTo>
                  <a:pt x="11689" y="16117"/>
                </a:lnTo>
                <a:lnTo>
                  <a:pt x="13830" y="12815"/>
                </a:lnTo>
                <a:lnTo>
                  <a:pt x="16534" y="10072"/>
                </a:lnTo>
                <a:lnTo>
                  <a:pt x="20112" y="8229"/>
                </a:lnTo>
                <a:lnTo>
                  <a:pt x="24565" y="7772"/>
                </a:lnTo>
                <a:lnTo>
                  <a:pt x="29192" y="7772"/>
                </a:lnTo>
                <a:lnTo>
                  <a:pt x="32680" y="9259"/>
                </a:lnTo>
                <a:lnTo>
                  <a:pt x="35041" y="12218"/>
                </a:lnTo>
                <a:lnTo>
                  <a:pt x="37378" y="15187"/>
                </a:lnTo>
                <a:lnTo>
                  <a:pt x="38505" y="19277"/>
                </a:lnTo>
                <a:lnTo>
                  <a:pt x="38385" y="24486"/>
                </a:lnTo>
                <a:lnTo>
                  <a:pt x="44268" y="31762"/>
                </a:lnTo>
                <a:lnTo>
                  <a:pt x="47637" y="30114"/>
                </a:lnTo>
                <a:lnTo>
                  <a:pt x="48002" y="27431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24"/>
                </a:moveTo>
                <a:lnTo>
                  <a:pt x="0" y="34912"/>
                </a:lnTo>
                <a:lnTo>
                  <a:pt x="565" y="39207"/>
                </a:lnTo>
                <a:lnTo>
                  <a:pt x="1691" y="42890"/>
                </a:lnTo>
                <a:lnTo>
                  <a:pt x="2818" y="46583"/>
                </a:lnTo>
                <a:lnTo>
                  <a:pt x="4466" y="49644"/>
                </a:lnTo>
                <a:lnTo>
                  <a:pt x="8887" y="54546"/>
                </a:lnTo>
                <a:lnTo>
                  <a:pt x="11606" y="56390"/>
                </a:lnTo>
                <a:lnTo>
                  <a:pt x="14824" y="57621"/>
                </a:lnTo>
                <a:lnTo>
                  <a:pt x="18053" y="58877"/>
                </a:lnTo>
                <a:lnTo>
                  <a:pt x="21812" y="59500"/>
                </a:lnTo>
                <a:lnTo>
                  <a:pt x="26095" y="59500"/>
                </a:lnTo>
                <a:lnTo>
                  <a:pt x="30905" y="59310"/>
                </a:lnTo>
                <a:lnTo>
                  <a:pt x="35261" y="58547"/>
                </a:lnTo>
                <a:lnTo>
                  <a:pt x="38850" y="57621"/>
                </a:lnTo>
                <a:lnTo>
                  <a:pt x="42896" y="56159"/>
                </a:lnTo>
                <a:lnTo>
                  <a:pt x="45665" y="53276"/>
                </a:lnTo>
                <a:lnTo>
                  <a:pt x="45798" y="50472"/>
                </a:lnTo>
                <a:lnTo>
                  <a:pt x="44232" y="47346"/>
                </a:lnTo>
                <a:lnTo>
                  <a:pt x="41248" y="48402"/>
                </a:lnTo>
                <a:lnTo>
                  <a:pt x="38667" y="49391"/>
                </a:lnTo>
                <a:lnTo>
                  <a:pt x="35581" y="50382"/>
                </a:lnTo>
                <a:lnTo>
                  <a:pt x="31690" y="51220"/>
                </a:lnTo>
                <a:lnTo>
                  <a:pt x="26988" y="51436"/>
                </a:lnTo>
                <a:lnTo>
                  <a:pt x="23856" y="51436"/>
                </a:lnTo>
                <a:lnTo>
                  <a:pt x="21186" y="50979"/>
                </a:lnTo>
                <a:lnTo>
                  <a:pt x="16830" y="49124"/>
                </a:lnTo>
                <a:lnTo>
                  <a:pt x="13712" y="46075"/>
                </a:lnTo>
                <a:lnTo>
                  <a:pt x="11383" y="42292"/>
                </a:lnTo>
                <a:lnTo>
                  <a:pt x="10209" y="37478"/>
                </a:lnTo>
                <a:lnTo>
                  <a:pt x="9925" y="34786"/>
                </a:lnTo>
                <a:lnTo>
                  <a:pt x="9925" y="31762"/>
                </a:lnTo>
                <a:lnTo>
                  <a:pt x="44268" y="31762"/>
                </a:lnTo>
                <a:lnTo>
                  <a:pt x="38385" y="24486"/>
                </a:lnTo>
                <a:lnTo>
                  <a:pt x="9925" y="24486"/>
                </a:lnTo>
                <a:lnTo>
                  <a:pt x="8949" y="5450"/>
                </a:lnTo>
                <a:lnTo>
                  <a:pt x="6756" y="8039"/>
                </a:lnTo>
                <a:lnTo>
                  <a:pt x="4578" y="10615"/>
                </a:lnTo>
                <a:lnTo>
                  <a:pt x="2915" y="13766"/>
                </a:lnTo>
                <a:lnTo>
                  <a:pt x="1752" y="17473"/>
                </a:lnTo>
                <a:lnTo>
                  <a:pt x="590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4182098" y="2854109"/>
            <a:ext cx="44927" cy="58708"/>
          </a:xfrm>
          <a:custGeom>
            <a:avLst/>
            <a:gdLst/>
            <a:ahLst/>
            <a:cxnLst/>
            <a:rect l="l" t="t" r="r" b="b"/>
            <a:pathLst>
              <a:path w="44927" h="58708">
                <a:moveTo>
                  <a:pt x="8639" y="2703"/>
                </a:moveTo>
                <a:lnTo>
                  <a:pt x="8567" y="2119"/>
                </a:lnTo>
                <a:lnTo>
                  <a:pt x="5910" y="885"/>
                </a:lnTo>
                <a:lnTo>
                  <a:pt x="2739" y="88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26" y="58708"/>
                </a:lnTo>
                <a:lnTo>
                  <a:pt x="6508" y="58682"/>
                </a:lnTo>
                <a:lnTo>
                  <a:pt x="9558" y="56843"/>
                </a:lnTo>
                <a:lnTo>
                  <a:pt x="9558" y="19011"/>
                </a:lnTo>
                <a:lnTo>
                  <a:pt x="12189" y="15605"/>
                </a:lnTo>
                <a:lnTo>
                  <a:pt x="14698" y="13027"/>
                </a:lnTo>
                <a:lnTo>
                  <a:pt x="17110" y="11249"/>
                </a:lnTo>
                <a:lnTo>
                  <a:pt x="21884" y="8606"/>
                </a:lnTo>
                <a:lnTo>
                  <a:pt x="26142" y="8606"/>
                </a:lnTo>
                <a:lnTo>
                  <a:pt x="29188" y="9687"/>
                </a:lnTo>
                <a:lnTo>
                  <a:pt x="31744" y="11455"/>
                </a:lnTo>
                <a:lnTo>
                  <a:pt x="33522" y="14183"/>
                </a:lnTo>
                <a:lnTo>
                  <a:pt x="34660" y="17689"/>
                </a:lnTo>
                <a:lnTo>
                  <a:pt x="35359" y="22071"/>
                </a:lnTo>
                <a:lnTo>
                  <a:pt x="35359" y="56843"/>
                </a:lnTo>
                <a:lnTo>
                  <a:pt x="36348" y="58225"/>
                </a:lnTo>
                <a:lnTo>
                  <a:pt x="39199" y="58708"/>
                </a:lnTo>
                <a:lnTo>
                  <a:pt x="41868" y="58682"/>
                </a:lnTo>
                <a:lnTo>
                  <a:pt x="44927" y="56843"/>
                </a:lnTo>
                <a:lnTo>
                  <a:pt x="44927" y="19975"/>
                </a:lnTo>
                <a:lnTo>
                  <a:pt x="44611" y="16675"/>
                </a:lnTo>
                <a:lnTo>
                  <a:pt x="43969" y="13931"/>
                </a:lnTo>
                <a:lnTo>
                  <a:pt x="43326" y="11188"/>
                </a:lnTo>
                <a:lnTo>
                  <a:pt x="40806" y="6742"/>
                </a:lnTo>
                <a:lnTo>
                  <a:pt x="37425" y="3070"/>
                </a:lnTo>
                <a:lnTo>
                  <a:pt x="32665" y="618"/>
                </a:lnTo>
                <a:lnTo>
                  <a:pt x="29739" y="0"/>
                </a:lnTo>
                <a:lnTo>
                  <a:pt x="23277" y="0"/>
                </a:lnTo>
                <a:lnTo>
                  <a:pt x="20328" y="798"/>
                </a:lnTo>
                <a:lnTo>
                  <a:pt x="17412" y="2386"/>
                </a:lnTo>
                <a:lnTo>
                  <a:pt x="14504" y="3973"/>
                </a:lnTo>
                <a:lnTo>
                  <a:pt x="11567" y="6461"/>
                </a:lnTo>
                <a:lnTo>
                  <a:pt x="8639" y="9878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4236339" y="2840461"/>
            <a:ext cx="34085" cy="73026"/>
          </a:xfrm>
          <a:custGeom>
            <a:avLst/>
            <a:gdLst/>
            <a:ahLst/>
            <a:cxnLst/>
            <a:rect l="l" t="t" r="r" b="b"/>
            <a:pathLst>
              <a:path w="34085" h="73026">
                <a:moveTo>
                  <a:pt x="12265" y="49"/>
                </a:moveTo>
                <a:lnTo>
                  <a:pt x="9216" y="1918"/>
                </a:lnTo>
                <a:lnTo>
                  <a:pt x="9216" y="14795"/>
                </a:lnTo>
                <a:lnTo>
                  <a:pt x="1969" y="14795"/>
                </a:lnTo>
                <a:lnTo>
                  <a:pt x="1127" y="14997"/>
                </a:lnTo>
                <a:lnTo>
                  <a:pt x="46" y="17550"/>
                </a:lnTo>
                <a:lnTo>
                  <a:pt x="0" y="20382"/>
                </a:lnTo>
                <a:lnTo>
                  <a:pt x="1908" y="23036"/>
                </a:lnTo>
                <a:lnTo>
                  <a:pt x="9216" y="23036"/>
                </a:lnTo>
                <a:lnTo>
                  <a:pt x="9216" y="57797"/>
                </a:lnTo>
                <a:lnTo>
                  <a:pt x="9486" y="60515"/>
                </a:lnTo>
                <a:lnTo>
                  <a:pt x="10048" y="62826"/>
                </a:lnTo>
                <a:lnTo>
                  <a:pt x="11506" y="67042"/>
                </a:lnTo>
                <a:lnTo>
                  <a:pt x="13978" y="70041"/>
                </a:lnTo>
                <a:lnTo>
                  <a:pt x="17514" y="71906"/>
                </a:lnTo>
                <a:lnTo>
                  <a:pt x="21748" y="73026"/>
                </a:lnTo>
                <a:lnTo>
                  <a:pt x="25347" y="73026"/>
                </a:lnTo>
                <a:lnTo>
                  <a:pt x="28016" y="72720"/>
                </a:lnTo>
                <a:lnTo>
                  <a:pt x="31148" y="71981"/>
                </a:lnTo>
                <a:lnTo>
                  <a:pt x="33840" y="69292"/>
                </a:lnTo>
                <a:lnTo>
                  <a:pt x="34085" y="66520"/>
                </a:lnTo>
                <a:lnTo>
                  <a:pt x="34085" y="65797"/>
                </a:lnTo>
                <a:lnTo>
                  <a:pt x="31709" y="63119"/>
                </a:lnTo>
                <a:lnTo>
                  <a:pt x="29152" y="64098"/>
                </a:lnTo>
                <a:lnTo>
                  <a:pt x="26081" y="64540"/>
                </a:lnTo>
                <a:lnTo>
                  <a:pt x="23338" y="64540"/>
                </a:lnTo>
                <a:lnTo>
                  <a:pt x="21445" y="63600"/>
                </a:lnTo>
                <a:lnTo>
                  <a:pt x="19314" y="59777"/>
                </a:lnTo>
                <a:lnTo>
                  <a:pt x="18778" y="56958"/>
                </a:lnTo>
                <a:lnTo>
                  <a:pt x="18778" y="23036"/>
                </a:lnTo>
                <a:lnTo>
                  <a:pt x="32749" y="23036"/>
                </a:lnTo>
                <a:lnTo>
                  <a:pt x="34085" y="20382"/>
                </a:lnTo>
                <a:lnTo>
                  <a:pt x="34038" y="17550"/>
                </a:lnTo>
                <a:lnTo>
                  <a:pt x="32174" y="14795"/>
                </a:lnTo>
                <a:lnTo>
                  <a:pt x="18778" y="14795"/>
                </a:lnTo>
                <a:lnTo>
                  <a:pt x="18778" y="1918"/>
                </a:lnTo>
                <a:lnTo>
                  <a:pt x="17795" y="506"/>
                </a:lnTo>
                <a:lnTo>
                  <a:pt x="14933" y="0"/>
                </a:lnTo>
                <a:lnTo>
                  <a:pt x="12265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4278895" y="2854119"/>
            <a:ext cx="36921" cy="59486"/>
          </a:xfrm>
          <a:custGeom>
            <a:avLst/>
            <a:gdLst/>
            <a:ahLst/>
            <a:cxnLst/>
            <a:rect l="l" t="t" r="r" b="b"/>
            <a:pathLst>
              <a:path w="36921" h="59486">
                <a:moveTo>
                  <a:pt x="478" y="54126"/>
                </a:moveTo>
                <a:lnTo>
                  <a:pt x="3243" y="56451"/>
                </a:lnTo>
                <a:lnTo>
                  <a:pt x="6630" y="57885"/>
                </a:lnTo>
                <a:lnTo>
                  <a:pt x="9481" y="58737"/>
                </a:lnTo>
                <a:lnTo>
                  <a:pt x="12837" y="59331"/>
                </a:lnTo>
                <a:lnTo>
                  <a:pt x="16459" y="59486"/>
                </a:lnTo>
                <a:lnTo>
                  <a:pt x="19471" y="59486"/>
                </a:lnTo>
                <a:lnTo>
                  <a:pt x="22236" y="59105"/>
                </a:lnTo>
                <a:lnTo>
                  <a:pt x="24761" y="58342"/>
                </a:lnTo>
                <a:lnTo>
                  <a:pt x="29433" y="56462"/>
                </a:lnTo>
                <a:lnTo>
                  <a:pt x="33069" y="53492"/>
                </a:lnTo>
                <a:lnTo>
                  <a:pt x="35441" y="49504"/>
                </a:lnTo>
                <a:lnTo>
                  <a:pt x="36921" y="44867"/>
                </a:lnTo>
                <a:lnTo>
                  <a:pt x="36921" y="42099"/>
                </a:lnTo>
                <a:lnTo>
                  <a:pt x="36558" y="37768"/>
                </a:lnTo>
                <a:lnTo>
                  <a:pt x="35053" y="34401"/>
                </a:lnTo>
                <a:lnTo>
                  <a:pt x="31574" y="30557"/>
                </a:lnTo>
                <a:lnTo>
                  <a:pt x="28540" y="28689"/>
                </a:lnTo>
                <a:lnTo>
                  <a:pt x="25322" y="27076"/>
                </a:lnTo>
                <a:lnTo>
                  <a:pt x="22028" y="25714"/>
                </a:lnTo>
                <a:lnTo>
                  <a:pt x="18835" y="24408"/>
                </a:lnTo>
                <a:lnTo>
                  <a:pt x="15835" y="23051"/>
                </a:lnTo>
                <a:lnTo>
                  <a:pt x="12358" y="20524"/>
                </a:lnTo>
                <a:lnTo>
                  <a:pt x="10435" y="17082"/>
                </a:lnTo>
                <a:lnTo>
                  <a:pt x="10645" y="13345"/>
                </a:lnTo>
                <a:lnTo>
                  <a:pt x="12837" y="9893"/>
                </a:lnTo>
                <a:lnTo>
                  <a:pt x="15882" y="8266"/>
                </a:lnTo>
                <a:lnTo>
                  <a:pt x="18554" y="7697"/>
                </a:lnTo>
                <a:lnTo>
                  <a:pt x="21981" y="7697"/>
                </a:lnTo>
                <a:lnTo>
                  <a:pt x="25001" y="8356"/>
                </a:lnTo>
                <a:lnTo>
                  <a:pt x="27644" y="9271"/>
                </a:lnTo>
                <a:lnTo>
                  <a:pt x="30585" y="10742"/>
                </a:lnTo>
                <a:lnTo>
                  <a:pt x="33742" y="11264"/>
                </a:lnTo>
                <a:lnTo>
                  <a:pt x="34253" y="8611"/>
                </a:lnTo>
                <a:lnTo>
                  <a:pt x="34058" y="5497"/>
                </a:lnTo>
                <a:lnTo>
                  <a:pt x="31892" y="2854"/>
                </a:lnTo>
                <a:lnTo>
                  <a:pt x="29350" y="1612"/>
                </a:lnTo>
                <a:lnTo>
                  <a:pt x="25858" y="598"/>
                </a:lnTo>
                <a:lnTo>
                  <a:pt x="23068" y="111"/>
                </a:lnTo>
                <a:lnTo>
                  <a:pt x="17120" y="0"/>
                </a:lnTo>
                <a:lnTo>
                  <a:pt x="14345" y="443"/>
                </a:lnTo>
                <a:lnTo>
                  <a:pt x="9593" y="2195"/>
                </a:lnTo>
                <a:lnTo>
                  <a:pt x="6033" y="4838"/>
                </a:lnTo>
                <a:lnTo>
                  <a:pt x="3253" y="7999"/>
                </a:lnTo>
                <a:lnTo>
                  <a:pt x="1662" y="11898"/>
                </a:lnTo>
                <a:lnTo>
                  <a:pt x="1269" y="16052"/>
                </a:lnTo>
                <a:lnTo>
                  <a:pt x="1648" y="20534"/>
                </a:lnTo>
                <a:lnTo>
                  <a:pt x="3157" y="23976"/>
                </a:lnTo>
                <a:lnTo>
                  <a:pt x="5396" y="26709"/>
                </a:lnTo>
                <a:lnTo>
                  <a:pt x="8027" y="29005"/>
                </a:lnTo>
                <a:lnTo>
                  <a:pt x="11159" y="30718"/>
                </a:lnTo>
                <a:lnTo>
                  <a:pt x="14403" y="32180"/>
                </a:lnTo>
                <a:lnTo>
                  <a:pt x="17646" y="33502"/>
                </a:lnTo>
                <a:lnTo>
                  <a:pt x="20732" y="34758"/>
                </a:lnTo>
                <a:lnTo>
                  <a:pt x="24598" y="37070"/>
                </a:lnTo>
                <a:lnTo>
                  <a:pt x="27096" y="40078"/>
                </a:lnTo>
                <a:lnTo>
                  <a:pt x="27485" y="42886"/>
                </a:lnTo>
                <a:lnTo>
                  <a:pt x="27219" y="45645"/>
                </a:lnTo>
                <a:lnTo>
                  <a:pt x="25434" y="48715"/>
                </a:lnTo>
                <a:lnTo>
                  <a:pt x="22359" y="50645"/>
                </a:lnTo>
                <a:lnTo>
                  <a:pt x="19728" y="51357"/>
                </a:lnTo>
                <a:lnTo>
                  <a:pt x="16645" y="51549"/>
                </a:lnTo>
                <a:lnTo>
                  <a:pt x="12556" y="51282"/>
                </a:lnTo>
                <a:lnTo>
                  <a:pt x="9226" y="50201"/>
                </a:lnTo>
                <a:lnTo>
                  <a:pt x="6583" y="48957"/>
                </a:lnTo>
                <a:lnTo>
                  <a:pt x="3512" y="47177"/>
                </a:lnTo>
                <a:lnTo>
                  <a:pt x="294" y="47599"/>
                </a:lnTo>
                <a:lnTo>
                  <a:pt x="0" y="50458"/>
                </a:lnTo>
                <a:lnTo>
                  <a:pt x="478" y="54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2138928" y="3030743"/>
            <a:ext cx="15203" cy="45327"/>
          </a:xfrm>
          <a:custGeom>
            <a:avLst/>
            <a:gdLst/>
            <a:ahLst/>
            <a:cxnLst/>
            <a:rect l="l" t="t" r="r" b="b"/>
            <a:pathLst>
              <a:path w="15203" h="45327">
                <a:moveTo>
                  <a:pt x="9803" y="19202"/>
                </a:moveTo>
                <a:lnTo>
                  <a:pt x="9803" y="16394"/>
                </a:lnTo>
                <a:lnTo>
                  <a:pt x="10109" y="13294"/>
                </a:lnTo>
                <a:lnTo>
                  <a:pt x="12240" y="9687"/>
                </a:lnTo>
                <a:lnTo>
                  <a:pt x="15203" y="0"/>
                </a:lnTo>
                <a:lnTo>
                  <a:pt x="11945" y="748"/>
                </a:lnTo>
                <a:lnTo>
                  <a:pt x="9204" y="1864"/>
                </a:lnTo>
                <a:lnTo>
                  <a:pt x="9803" y="19202"/>
                </a:lnTo>
                <a:close/>
              </a:path>
              <a:path w="15203" h="45327">
                <a:moveTo>
                  <a:pt x="612" y="11173"/>
                </a:moveTo>
                <a:lnTo>
                  <a:pt x="0" y="13827"/>
                </a:lnTo>
                <a:lnTo>
                  <a:pt x="0" y="19493"/>
                </a:lnTo>
                <a:lnTo>
                  <a:pt x="1322" y="23849"/>
                </a:lnTo>
                <a:lnTo>
                  <a:pt x="3402" y="27622"/>
                </a:lnTo>
                <a:lnTo>
                  <a:pt x="6537" y="30426"/>
                </a:lnTo>
                <a:lnTo>
                  <a:pt x="10648" y="32245"/>
                </a:lnTo>
                <a:lnTo>
                  <a:pt x="15346" y="33350"/>
                </a:lnTo>
                <a:lnTo>
                  <a:pt x="21221" y="33350"/>
                </a:lnTo>
                <a:lnTo>
                  <a:pt x="24196" y="32661"/>
                </a:lnTo>
                <a:lnTo>
                  <a:pt x="26990" y="31250"/>
                </a:lnTo>
                <a:lnTo>
                  <a:pt x="29790" y="29843"/>
                </a:lnTo>
                <a:lnTo>
                  <a:pt x="32335" y="27889"/>
                </a:lnTo>
                <a:lnTo>
                  <a:pt x="34613" y="25361"/>
                </a:lnTo>
                <a:lnTo>
                  <a:pt x="34613" y="30768"/>
                </a:lnTo>
                <a:lnTo>
                  <a:pt x="36925" y="32510"/>
                </a:lnTo>
                <a:lnTo>
                  <a:pt x="39766" y="32572"/>
                </a:lnTo>
                <a:lnTo>
                  <a:pt x="42851" y="30768"/>
                </a:lnTo>
                <a:lnTo>
                  <a:pt x="42851" y="-9108"/>
                </a:lnTo>
                <a:lnTo>
                  <a:pt x="42480" y="-12053"/>
                </a:lnTo>
                <a:lnTo>
                  <a:pt x="41014" y="-17106"/>
                </a:lnTo>
                <a:lnTo>
                  <a:pt x="38210" y="-20930"/>
                </a:lnTo>
                <a:lnTo>
                  <a:pt x="34462" y="-23929"/>
                </a:lnTo>
                <a:lnTo>
                  <a:pt x="31835" y="-24818"/>
                </a:lnTo>
                <a:lnTo>
                  <a:pt x="29199" y="-25693"/>
                </a:lnTo>
                <a:lnTo>
                  <a:pt x="26010" y="-26125"/>
                </a:lnTo>
                <a:lnTo>
                  <a:pt x="20267" y="-26125"/>
                </a:lnTo>
                <a:lnTo>
                  <a:pt x="16290" y="-25553"/>
                </a:lnTo>
                <a:lnTo>
                  <a:pt x="12506" y="-24704"/>
                </a:lnTo>
                <a:lnTo>
                  <a:pt x="9180" y="-23533"/>
                </a:lnTo>
                <a:lnTo>
                  <a:pt x="6451" y="-22202"/>
                </a:lnTo>
                <a:lnTo>
                  <a:pt x="2901" y="-19282"/>
                </a:lnTo>
                <a:lnTo>
                  <a:pt x="2556" y="-16333"/>
                </a:lnTo>
                <a:lnTo>
                  <a:pt x="3045" y="-13439"/>
                </a:lnTo>
                <a:lnTo>
                  <a:pt x="5641" y="-12766"/>
                </a:lnTo>
                <a:lnTo>
                  <a:pt x="8716" y="-14569"/>
                </a:lnTo>
                <a:lnTo>
                  <a:pt x="11541" y="-15966"/>
                </a:lnTo>
                <a:lnTo>
                  <a:pt x="15052" y="-17197"/>
                </a:lnTo>
                <a:lnTo>
                  <a:pt x="19043" y="-18061"/>
                </a:lnTo>
                <a:lnTo>
                  <a:pt x="23597" y="-18061"/>
                </a:lnTo>
                <a:lnTo>
                  <a:pt x="26964" y="-17261"/>
                </a:lnTo>
                <a:lnTo>
                  <a:pt x="29690" y="-15915"/>
                </a:lnTo>
                <a:lnTo>
                  <a:pt x="32274" y="-12459"/>
                </a:lnTo>
                <a:lnTo>
                  <a:pt x="33116" y="-9248"/>
                </a:lnTo>
                <a:lnTo>
                  <a:pt x="33340" y="-5325"/>
                </a:lnTo>
                <a:lnTo>
                  <a:pt x="33340" y="-1104"/>
                </a:lnTo>
                <a:lnTo>
                  <a:pt x="22092" y="-1104"/>
                </a:lnTo>
                <a:lnTo>
                  <a:pt x="18442" y="-737"/>
                </a:lnTo>
                <a:lnTo>
                  <a:pt x="15203" y="0"/>
                </a:lnTo>
                <a:lnTo>
                  <a:pt x="12240" y="9687"/>
                </a:lnTo>
                <a:lnTo>
                  <a:pt x="14785" y="7884"/>
                </a:lnTo>
                <a:lnTo>
                  <a:pt x="18321" y="6742"/>
                </a:lnTo>
                <a:lnTo>
                  <a:pt x="22532" y="6043"/>
                </a:lnTo>
                <a:lnTo>
                  <a:pt x="33340" y="6043"/>
                </a:lnTo>
                <a:lnTo>
                  <a:pt x="33340" y="17534"/>
                </a:lnTo>
                <a:lnTo>
                  <a:pt x="30989" y="20267"/>
                </a:lnTo>
                <a:lnTo>
                  <a:pt x="28735" y="22287"/>
                </a:lnTo>
                <a:lnTo>
                  <a:pt x="24441" y="24930"/>
                </a:lnTo>
                <a:lnTo>
                  <a:pt x="19610" y="25603"/>
                </a:lnTo>
                <a:lnTo>
                  <a:pt x="16510" y="25603"/>
                </a:lnTo>
                <a:lnTo>
                  <a:pt x="12383" y="23101"/>
                </a:lnTo>
                <a:lnTo>
                  <a:pt x="9803" y="19202"/>
                </a:lnTo>
                <a:lnTo>
                  <a:pt x="9204" y="1864"/>
                </a:lnTo>
                <a:lnTo>
                  <a:pt x="6962" y="3336"/>
                </a:lnTo>
                <a:lnTo>
                  <a:pt x="2998" y="6691"/>
                </a:lnTo>
                <a:lnTo>
                  <a:pt x="612" y="11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2206724" y="3004610"/>
            <a:ext cx="44928" cy="58698"/>
          </a:xfrm>
          <a:custGeom>
            <a:avLst/>
            <a:gdLst/>
            <a:ahLst/>
            <a:cxnLst/>
            <a:rect l="l" t="t" r="r" b="b"/>
            <a:pathLst>
              <a:path w="44928" h="58698">
                <a:moveTo>
                  <a:pt x="8639" y="2703"/>
                </a:moveTo>
                <a:lnTo>
                  <a:pt x="8568" y="2105"/>
                </a:lnTo>
                <a:lnTo>
                  <a:pt x="5911" y="875"/>
                </a:lnTo>
                <a:lnTo>
                  <a:pt x="2754" y="875"/>
                </a:lnTo>
                <a:lnTo>
                  <a:pt x="0" y="2703"/>
                </a:lnTo>
                <a:lnTo>
                  <a:pt x="0" y="56843"/>
                </a:lnTo>
                <a:lnTo>
                  <a:pt x="957" y="58215"/>
                </a:lnTo>
                <a:lnTo>
                  <a:pt x="3830" y="58698"/>
                </a:lnTo>
                <a:lnTo>
                  <a:pt x="6508" y="58672"/>
                </a:lnTo>
                <a:lnTo>
                  <a:pt x="9569" y="56843"/>
                </a:lnTo>
                <a:lnTo>
                  <a:pt x="9569" y="19011"/>
                </a:lnTo>
                <a:lnTo>
                  <a:pt x="12189" y="15595"/>
                </a:lnTo>
                <a:lnTo>
                  <a:pt x="14698" y="13017"/>
                </a:lnTo>
                <a:lnTo>
                  <a:pt x="17110" y="11249"/>
                </a:lnTo>
                <a:lnTo>
                  <a:pt x="21896" y="8596"/>
                </a:lnTo>
                <a:lnTo>
                  <a:pt x="26154" y="8596"/>
                </a:lnTo>
                <a:lnTo>
                  <a:pt x="29189" y="9677"/>
                </a:lnTo>
                <a:lnTo>
                  <a:pt x="31748" y="11455"/>
                </a:lnTo>
                <a:lnTo>
                  <a:pt x="33522" y="14184"/>
                </a:lnTo>
                <a:lnTo>
                  <a:pt x="34676" y="17691"/>
                </a:lnTo>
                <a:lnTo>
                  <a:pt x="35370" y="22061"/>
                </a:lnTo>
                <a:lnTo>
                  <a:pt x="35370" y="56843"/>
                </a:lnTo>
                <a:lnTo>
                  <a:pt x="36349" y="58215"/>
                </a:lnTo>
                <a:lnTo>
                  <a:pt x="39201" y="58698"/>
                </a:lnTo>
                <a:lnTo>
                  <a:pt x="41883" y="58672"/>
                </a:lnTo>
                <a:lnTo>
                  <a:pt x="44928" y="56843"/>
                </a:lnTo>
                <a:lnTo>
                  <a:pt x="44928" y="19977"/>
                </a:lnTo>
                <a:lnTo>
                  <a:pt x="44611" y="16675"/>
                </a:lnTo>
                <a:lnTo>
                  <a:pt x="43973" y="13917"/>
                </a:lnTo>
                <a:lnTo>
                  <a:pt x="43337" y="11174"/>
                </a:lnTo>
                <a:lnTo>
                  <a:pt x="40816" y="6742"/>
                </a:lnTo>
                <a:lnTo>
                  <a:pt x="37425" y="3060"/>
                </a:lnTo>
                <a:lnTo>
                  <a:pt x="32666" y="608"/>
                </a:lnTo>
                <a:lnTo>
                  <a:pt x="29739" y="0"/>
                </a:lnTo>
                <a:lnTo>
                  <a:pt x="23277" y="0"/>
                </a:lnTo>
                <a:lnTo>
                  <a:pt x="20344" y="788"/>
                </a:lnTo>
                <a:lnTo>
                  <a:pt x="17428" y="2376"/>
                </a:lnTo>
                <a:lnTo>
                  <a:pt x="14516" y="3959"/>
                </a:lnTo>
                <a:lnTo>
                  <a:pt x="11577" y="645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2273186" y="2979399"/>
            <a:ext cx="47988" cy="84697"/>
          </a:xfrm>
          <a:custGeom>
            <a:avLst/>
            <a:gdLst/>
            <a:ahLst/>
            <a:cxnLst/>
            <a:rect l="l" t="t" r="r" b="b"/>
            <a:pathLst>
              <a:path w="47988" h="84697">
                <a:moveTo>
                  <a:pt x="39705" y="82894"/>
                </a:moveTo>
                <a:lnTo>
                  <a:pt x="42336" y="83883"/>
                </a:lnTo>
                <a:lnTo>
                  <a:pt x="45248" y="83883"/>
                </a:lnTo>
                <a:lnTo>
                  <a:pt x="47988" y="82054"/>
                </a:lnTo>
                <a:lnTo>
                  <a:pt x="47988" y="1929"/>
                </a:lnTo>
                <a:lnTo>
                  <a:pt x="46951" y="521"/>
                </a:lnTo>
                <a:lnTo>
                  <a:pt x="44100" y="0"/>
                </a:lnTo>
                <a:lnTo>
                  <a:pt x="41440" y="64"/>
                </a:lnTo>
                <a:lnTo>
                  <a:pt x="38373" y="1929"/>
                </a:lnTo>
                <a:lnTo>
                  <a:pt x="38373" y="33389"/>
                </a:lnTo>
                <a:lnTo>
                  <a:pt x="35900" y="30708"/>
                </a:lnTo>
                <a:lnTo>
                  <a:pt x="33401" y="28677"/>
                </a:lnTo>
                <a:lnTo>
                  <a:pt x="28336" y="25895"/>
                </a:lnTo>
                <a:lnTo>
                  <a:pt x="25546" y="25210"/>
                </a:lnTo>
                <a:lnTo>
                  <a:pt x="18811" y="25210"/>
                </a:lnTo>
                <a:lnTo>
                  <a:pt x="15581" y="25919"/>
                </a:lnTo>
                <a:lnTo>
                  <a:pt x="12777" y="27341"/>
                </a:lnTo>
                <a:lnTo>
                  <a:pt x="9991" y="28778"/>
                </a:lnTo>
                <a:lnTo>
                  <a:pt x="7625" y="30812"/>
                </a:lnTo>
                <a:lnTo>
                  <a:pt x="5742" y="33451"/>
                </a:lnTo>
                <a:lnTo>
                  <a:pt x="3845" y="36093"/>
                </a:lnTo>
                <a:lnTo>
                  <a:pt x="2412" y="39293"/>
                </a:lnTo>
                <a:lnTo>
                  <a:pt x="1443" y="43053"/>
                </a:lnTo>
                <a:lnTo>
                  <a:pt x="480" y="46799"/>
                </a:lnTo>
                <a:lnTo>
                  <a:pt x="0" y="51004"/>
                </a:lnTo>
                <a:lnTo>
                  <a:pt x="0" y="59590"/>
                </a:lnTo>
                <a:lnTo>
                  <a:pt x="378" y="63309"/>
                </a:lnTo>
                <a:lnTo>
                  <a:pt x="1163" y="66866"/>
                </a:lnTo>
                <a:lnTo>
                  <a:pt x="1922" y="70408"/>
                </a:lnTo>
                <a:lnTo>
                  <a:pt x="3157" y="73493"/>
                </a:lnTo>
                <a:lnTo>
                  <a:pt x="4846" y="76125"/>
                </a:lnTo>
                <a:lnTo>
                  <a:pt x="6512" y="78753"/>
                </a:lnTo>
                <a:lnTo>
                  <a:pt x="8716" y="80834"/>
                </a:lnTo>
                <a:lnTo>
                  <a:pt x="11419" y="82386"/>
                </a:lnTo>
                <a:lnTo>
                  <a:pt x="10109" y="59957"/>
                </a:lnTo>
                <a:lnTo>
                  <a:pt x="9914" y="57290"/>
                </a:lnTo>
                <a:lnTo>
                  <a:pt x="9914" y="52005"/>
                </a:lnTo>
                <a:lnTo>
                  <a:pt x="10148" y="49477"/>
                </a:lnTo>
                <a:lnTo>
                  <a:pt x="11113" y="44503"/>
                </a:lnTo>
                <a:lnTo>
                  <a:pt x="12960" y="40309"/>
                </a:lnTo>
                <a:lnTo>
                  <a:pt x="15397" y="36766"/>
                </a:lnTo>
                <a:lnTo>
                  <a:pt x="18799" y="34354"/>
                </a:lnTo>
                <a:lnTo>
                  <a:pt x="23303" y="33742"/>
                </a:lnTo>
                <a:lnTo>
                  <a:pt x="25924" y="33742"/>
                </a:lnTo>
                <a:lnTo>
                  <a:pt x="28444" y="34631"/>
                </a:lnTo>
                <a:lnTo>
                  <a:pt x="33279" y="38112"/>
                </a:lnTo>
                <a:lnTo>
                  <a:pt x="35788" y="40655"/>
                </a:lnTo>
                <a:lnTo>
                  <a:pt x="38373" y="43981"/>
                </a:lnTo>
                <a:lnTo>
                  <a:pt x="38373" y="65634"/>
                </a:lnTo>
                <a:lnTo>
                  <a:pt x="36864" y="67590"/>
                </a:lnTo>
                <a:lnTo>
                  <a:pt x="34074" y="70599"/>
                </a:lnTo>
                <a:lnTo>
                  <a:pt x="30928" y="82119"/>
                </a:lnTo>
                <a:lnTo>
                  <a:pt x="33879" y="80392"/>
                </a:lnTo>
                <a:lnTo>
                  <a:pt x="36730" y="77990"/>
                </a:lnTo>
                <a:lnTo>
                  <a:pt x="39471" y="74905"/>
                </a:lnTo>
                <a:lnTo>
                  <a:pt x="39471" y="82054"/>
                </a:lnTo>
                <a:lnTo>
                  <a:pt x="39705" y="82894"/>
                </a:lnTo>
                <a:close/>
              </a:path>
              <a:path w="47988" h="84697">
                <a:moveTo>
                  <a:pt x="10929" y="65177"/>
                </a:moveTo>
                <a:lnTo>
                  <a:pt x="10527" y="62561"/>
                </a:lnTo>
                <a:lnTo>
                  <a:pt x="10109" y="59957"/>
                </a:lnTo>
                <a:lnTo>
                  <a:pt x="11419" y="82386"/>
                </a:lnTo>
                <a:lnTo>
                  <a:pt x="14123" y="83934"/>
                </a:lnTo>
                <a:lnTo>
                  <a:pt x="17392" y="84697"/>
                </a:lnTo>
                <a:lnTo>
                  <a:pt x="24735" y="84697"/>
                </a:lnTo>
                <a:lnTo>
                  <a:pt x="27965" y="83847"/>
                </a:lnTo>
                <a:lnTo>
                  <a:pt x="30928" y="82119"/>
                </a:lnTo>
                <a:lnTo>
                  <a:pt x="34074" y="70599"/>
                </a:lnTo>
                <a:lnTo>
                  <a:pt x="30194" y="73875"/>
                </a:lnTo>
                <a:lnTo>
                  <a:pt x="26572" y="75679"/>
                </a:lnTo>
                <a:lnTo>
                  <a:pt x="22889" y="76211"/>
                </a:lnTo>
                <a:lnTo>
                  <a:pt x="18299" y="75603"/>
                </a:lnTo>
                <a:lnTo>
                  <a:pt x="14969" y="73165"/>
                </a:lnTo>
                <a:lnTo>
                  <a:pt x="12632" y="69519"/>
                </a:lnTo>
                <a:lnTo>
                  <a:pt x="10929" y="65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2380524" y="3051150"/>
            <a:ext cx="29030" cy="59475"/>
          </a:xfrm>
          <a:custGeom>
            <a:avLst/>
            <a:gdLst/>
            <a:ahLst/>
            <a:cxnLst/>
            <a:rect l="l" t="t" r="r" b="b"/>
            <a:pathLst>
              <a:path w="29030" h="59475">
                <a:moveTo>
                  <a:pt x="14710" y="0"/>
                </a:moveTo>
                <a:lnTo>
                  <a:pt x="15984" y="10274"/>
                </a:lnTo>
                <a:lnTo>
                  <a:pt x="19778" y="12153"/>
                </a:lnTo>
                <a:lnTo>
                  <a:pt x="22406" y="12787"/>
                </a:lnTo>
                <a:lnTo>
                  <a:pt x="25383" y="12942"/>
                </a:lnTo>
                <a:lnTo>
                  <a:pt x="29030" y="3808"/>
                </a:lnTo>
                <a:lnTo>
                  <a:pt x="24552" y="4417"/>
                </a:lnTo>
                <a:lnTo>
                  <a:pt x="21941" y="4417"/>
                </a:lnTo>
                <a:lnTo>
                  <a:pt x="19458" y="3528"/>
                </a:lnTo>
                <a:lnTo>
                  <a:pt x="14710" y="0"/>
                </a:lnTo>
                <a:close/>
              </a:path>
              <a:path w="29030" h="59475">
                <a:moveTo>
                  <a:pt x="953" y="33220"/>
                </a:moveTo>
                <a:lnTo>
                  <a:pt x="3820" y="33703"/>
                </a:lnTo>
                <a:lnTo>
                  <a:pt x="6512" y="33653"/>
                </a:lnTo>
                <a:lnTo>
                  <a:pt x="9558" y="31774"/>
                </a:lnTo>
                <a:lnTo>
                  <a:pt x="9558" y="4712"/>
                </a:lnTo>
                <a:lnTo>
                  <a:pt x="12275" y="7340"/>
                </a:lnTo>
                <a:lnTo>
                  <a:pt x="15984" y="10274"/>
                </a:lnTo>
                <a:lnTo>
                  <a:pt x="14710" y="0"/>
                </a:lnTo>
                <a:lnTo>
                  <a:pt x="12214" y="-2541"/>
                </a:lnTo>
                <a:lnTo>
                  <a:pt x="9558" y="-5881"/>
                </a:lnTo>
                <a:lnTo>
                  <a:pt x="9558" y="-27406"/>
                </a:lnTo>
                <a:lnTo>
                  <a:pt x="12520" y="-31027"/>
                </a:lnTo>
                <a:lnTo>
                  <a:pt x="15238" y="-33721"/>
                </a:lnTo>
                <a:lnTo>
                  <a:pt x="17783" y="-35624"/>
                </a:lnTo>
                <a:lnTo>
                  <a:pt x="21466" y="-37428"/>
                </a:lnTo>
                <a:lnTo>
                  <a:pt x="25128" y="-37997"/>
                </a:lnTo>
                <a:lnTo>
                  <a:pt x="29690" y="-37388"/>
                </a:lnTo>
                <a:lnTo>
                  <a:pt x="33045" y="-34988"/>
                </a:lnTo>
                <a:lnTo>
                  <a:pt x="35370" y="-31380"/>
                </a:lnTo>
                <a:lnTo>
                  <a:pt x="37058" y="-27075"/>
                </a:lnTo>
                <a:lnTo>
                  <a:pt x="37464" y="-24497"/>
                </a:lnTo>
                <a:lnTo>
                  <a:pt x="37868" y="-21908"/>
                </a:lnTo>
                <a:lnTo>
                  <a:pt x="38077" y="-19226"/>
                </a:lnTo>
                <a:lnTo>
                  <a:pt x="38077" y="-16459"/>
                </a:lnTo>
                <a:lnTo>
                  <a:pt x="37818" y="-11430"/>
                </a:lnTo>
                <a:lnTo>
                  <a:pt x="36817" y="-6465"/>
                </a:lnTo>
                <a:lnTo>
                  <a:pt x="34952" y="-2209"/>
                </a:lnTo>
                <a:lnTo>
                  <a:pt x="32494" y="1396"/>
                </a:lnTo>
                <a:lnTo>
                  <a:pt x="29030" y="3808"/>
                </a:lnTo>
                <a:lnTo>
                  <a:pt x="25383" y="12942"/>
                </a:lnTo>
                <a:lnTo>
                  <a:pt x="29016" y="12942"/>
                </a:lnTo>
                <a:lnTo>
                  <a:pt x="32238" y="12244"/>
                </a:lnTo>
                <a:lnTo>
                  <a:pt x="35064" y="10807"/>
                </a:lnTo>
                <a:lnTo>
                  <a:pt x="37879" y="9385"/>
                </a:lnTo>
                <a:lnTo>
                  <a:pt x="40255" y="7365"/>
                </a:lnTo>
                <a:lnTo>
                  <a:pt x="42163" y="4738"/>
                </a:lnTo>
                <a:lnTo>
                  <a:pt x="44075" y="2120"/>
                </a:lnTo>
                <a:lnTo>
                  <a:pt x="45529" y="-1079"/>
                </a:lnTo>
                <a:lnTo>
                  <a:pt x="46508" y="-4852"/>
                </a:lnTo>
                <a:lnTo>
                  <a:pt x="47513" y="-8624"/>
                </a:lnTo>
                <a:lnTo>
                  <a:pt x="48002" y="-12876"/>
                </a:lnTo>
                <a:lnTo>
                  <a:pt x="48002" y="-21527"/>
                </a:lnTo>
                <a:lnTo>
                  <a:pt x="47599" y="-25246"/>
                </a:lnTo>
                <a:lnTo>
                  <a:pt x="46840" y="-28766"/>
                </a:lnTo>
                <a:lnTo>
                  <a:pt x="46055" y="-32269"/>
                </a:lnTo>
                <a:lnTo>
                  <a:pt x="44844" y="-35344"/>
                </a:lnTo>
                <a:lnTo>
                  <a:pt x="43153" y="-37997"/>
                </a:lnTo>
                <a:lnTo>
                  <a:pt x="41465" y="-40640"/>
                </a:lnTo>
                <a:lnTo>
                  <a:pt x="39301" y="-42724"/>
                </a:lnTo>
                <a:lnTo>
                  <a:pt x="36634" y="-44246"/>
                </a:lnTo>
                <a:lnTo>
                  <a:pt x="33966" y="-45784"/>
                </a:lnTo>
                <a:lnTo>
                  <a:pt x="30730" y="-46532"/>
                </a:lnTo>
                <a:lnTo>
                  <a:pt x="26949" y="-46532"/>
                </a:lnTo>
                <a:lnTo>
                  <a:pt x="23558" y="-46332"/>
                </a:lnTo>
                <a:lnTo>
                  <a:pt x="20438" y="-45478"/>
                </a:lnTo>
                <a:lnTo>
                  <a:pt x="17416" y="-44046"/>
                </a:lnTo>
                <a:lnTo>
                  <a:pt x="14443" y="-42176"/>
                </a:lnTo>
                <a:lnTo>
                  <a:pt x="11516" y="-39700"/>
                </a:lnTo>
                <a:lnTo>
                  <a:pt x="8395" y="-36550"/>
                </a:lnTo>
                <a:lnTo>
                  <a:pt x="8395" y="-43828"/>
                </a:lnTo>
                <a:lnTo>
                  <a:pt x="8201" y="-44704"/>
                </a:lnTo>
                <a:lnTo>
                  <a:pt x="5656" y="-45669"/>
                </a:lnTo>
                <a:lnTo>
                  <a:pt x="2739" y="-45669"/>
                </a:lnTo>
                <a:lnTo>
                  <a:pt x="0" y="-43828"/>
                </a:lnTo>
                <a:lnTo>
                  <a:pt x="0" y="31774"/>
                </a:lnTo>
                <a:lnTo>
                  <a:pt x="953" y="332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2445527" y="3004618"/>
            <a:ext cx="42835" cy="59475"/>
          </a:xfrm>
          <a:custGeom>
            <a:avLst/>
            <a:gdLst/>
            <a:ahLst/>
            <a:cxnLst/>
            <a:rect l="l" t="t" r="r" b="b"/>
            <a:pathLst>
              <a:path w="42835" h="59475">
                <a:moveTo>
                  <a:pt x="1306" y="49974"/>
                </a:moveTo>
                <a:lnTo>
                  <a:pt x="3387" y="53747"/>
                </a:lnTo>
                <a:lnTo>
                  <a:pt x="6522" y="56551"/>
                </a:lnTo>
                <a:lnTo>
                  <a:pt x="10633" y="58370"/>
                </a:lnTo>
                <a:lnTo>
                  <a:pt x="15331" y="59475"/>
                </a:lnTo>
                <a:lnTo>
                  <a:pt x="21221" y="59475"/>
                </a:lnTo>
                <a:lnTo>
                  <a:pt x="24425" y="51055"/>
                </a:lnTo>
                <a:lnTo>
                  <a:pt x="19594" y="51728"/>
                </a:lnTo>
                <a:lnTo>
                  <a:pt x="16494" y="51728"/>
                </a:lnTo>
                <a:lnTo>
                  <a:pt x="12368" y="49226"/>
                </a:lnTo>
                <a:lnTo>
                  <a:pt x="9787" y="45327"/>
                </a:lnTo>
                <a:lnTo>
                  <a:pt x="9190" y="27989"/>
                </a:lnTo>
                <a:lnTo>
                  <a:pt x="6962" y="29461"/>
                </a:lnTo>
                <a:lnTo>
                  <a:pt x="2984" y="32816"/>
                </a:lnTo>
                <a:lnTo>
                  <a:pt x="600" y="37298"/>
                </a:lnTo>
                <a:lnTo>
                  <a:pt x="0" y="39952"/>
                </a:lnTo>
                <a:lnTo>
                  <a:pt x="0" y="45618"/>
                </a:lnTo>
                <a:lnTo>
                  <a:pt x="1306" y="49974"/>
                </a:lnTo>
                <a:close/>
              </a:path>
              <a:path w="42835" h="59475">
                <a:moveTo>
                  <a:pt x="36910" y="58635"/>
                </a:moveTo>
                <a:lnTo>
                  <a:pt x="39761" y="58698"/>
                </a:lnTo>
                <a:lnTo>
                  <a:pt x="42835" y="56893"/>
                </a:lnTo>
                <a:lnTo>
                  <a:pt x="42835" y="17016"/>
                </a:lnTo>
                <a:lnTo>
                  <a:pt x="42464" y="14071"/>
                </a:lnTo>
                <a:lnTo>
                  <a:pt x="40999" y="9018"/>
                </a:lnTo>
                <a:lnTo>
                  <a:pt x="38195" y="5194"/>
                </a:lnTo>
                <a:lnTo>
                  <a:pt x="34447" y="2195"/>
                </a:lnTo>
                <a:lnTo>
                  <a:pt x="31819" y="1306"/>
                </a:lnTo>
                <a:lnTo>
                  <a:pt x="29184" y="431"/>
                </a:lnTo>
                <a:lnTo>
                  <a:pt x="26005" y="0"/>
                </a:lnTo>
                <a:lnTo>
                  <a:pt x="20252" y="0"/>
                </a:lnTo>
                <a:lnTo>
                  <a:pt x="16275" y="571"/>
                </a:lnTo>
                <a:lnTo>
                  <a:pt x="12505" y="1421"/>
                </a:lnTo>
                <a:lnTo>
                  <a:pt x="9165" y="2592"/>
                </a:lnTo>
                <a:lnTo>
                  <a:pt x="6432" y="3923"/>
                </a:lnTo>
                <a:lnTo>
                  <a:pt x="2886" y="6842"/>
                </a:lnTo>
                <a:lnTo>
                  <a:pt x="2541" y="9791"/>
                </a:lnTo>
                <a:lnTo>
                  <a:pt x="3034" y="12686"/>
                </a:lnTo>
                <a:lnTo>
                  <a:pt x="5626" y="13359"/>
                </a:lnTo>
                <a:lnTo>
                  <a:pt x="8700" y="11555"/>
                </a:lnTo>
                <a:lnTo>
                  <a:pt x="11526" y="10158"/>
                </a:lnTo>
                <a:lnTo>
                  <a:pt x="15036" y="8928"/>
                </a:lnTo>
                <a:lnTo>
                  <a:pt x="19029" y="8063"/>
                </a:lnTo>
                <a:lnTo>
                  <a:pt x="23594" y="8063"/>
                </a:lnTo>
                <a:lnTo>
                  <a:pt x="26949" y="8863"/>
                </a:lnTo>
                <a:lnTo>
                  <a:pt x="29688" y="10209"/>
                </a:lnTo>
                <a:lnTo>
                  <a:pt x="32259" y="13665"/>
                </a:lnTo>
                <a:lnTo>
                  <a:pt x="33116" y="16877"/>
                </a:lnTo>
                <a:lnTo>
                  <a:pt x="33324" y="20800"/>
                </a:lnTo>
                <a:lnTo>
                  <a:pt x="33324" y="25020"/>
                </a:lnTo>
                <a:lnTo>
                  <a:pt x="22078" y="25020"/>
                </a:lnTo>
                <a:lnTo>
                  <a:pt x="18431" y="25387"/>
                </a:lnTo>
                <a:lnTo>
                  <a:pt x="15187" y="26125"/>
                </a:lnTo>
                <a:lnTo>
                  <a:pt x="11944" y="26873"/>
                </a:lnTo>
                <a:lnTo>
                  <a:pt x="9190" y="27989"/>
                </a:lnTo>
                <a:lnTo>
                  <a:pt x="9787" y="45327"/>
                </a:lnTo>
                <a:lnTo>
                  <a:pt x="9787" y="42519"/>
                </a:lnTo>
                <a:lnTo>
                  <a:pt x="10093" y="39419"/>
                </a:lnTo>
                <a:lnTo>
                  <a:pt x="12225" y="35812"/>
                </a:lnTo>
                <a:lnTo>
                  <a:pt x="14770" y="34009"/>
                </a:lnTo>
                <a:lnTo>
                  <a:pt x="18305" y="32867"/>
                </a:lnTo>
                <a:lnTo>
                  <a:pt x="22528" y="32169"/>
                </a:lnTo>
                <a:lnTo>
                  <a:pt x="33324" y="32169"/>
                </a:lnTo>
                <a:lnTo>
                  <a:pt x="33324" y="43660"/>
                </a:lnTo>
                <a:lnTo>
                  <a:pt x="30974" y="46393"/>
                </a:lnTo>
                <a:lnTo>
                  <a:pt x="28719" y="48412"/>
                </a:lnTo>
                <a:lnTo>
                  <a:pt x="24425" y="51055"/>
                </a:lnTo>
                <a:lnTo>
                  <a:pt x="21221" y="59475"/>
                </a:lnTo>
                <a:lnTo>
                  <a:pt x="24184" y="58787"/>
                </a:lnTo>
                <a:lnTo>
                  <a:pt x="26974" y="57376"/>
                </a:lnTo>
                <a:lnTo>
                  <a:pt x="29786" y="55968"/>
                </a:lnTo>
                <a:lnTo>
                  <a:pt x="34598" y="51487"/>
                </a:lnTo>
                <a:lnTo>
                  <a:pt x="34598" y="56893"/>
                </a:lnTo>
                <a:lnTo>
                  <a:pt x="36910" y="58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2513310" y="3004618"/>
            <a:ext cx="30463" cy="58698"/>
          </a:xfrm>
          <a:custGeom>
            <a:avLst/>
            <a:gdLst/>
            <a:ahLst/>
            <a:cxnLst/>
            <a:rect l="l" t="t" r="r" b="b"/>
            <a:pathLst>
              <a:path w="30463" h="58698">
                <a:moveTo>
                  <a:pt x="0" y="2703"/>
                </a:moveTo>
                <a:lnTo>
                  <a:pt x="0" y="56832"/>
                </a:lnTo>
                <a:lnTo>
                  <a:pt x="957" y="58215"/>
                </a:lnTo>
                <a:lnTo>
                  <a:pt x="3830" y="58698"/>
                </a:lnTo>
                <a:lnTo>
                  <a:pt x="6508" y="58661"/>
                </a:lnTo>
                <a:lnTo>
                  <a:pt x="9569" y="56832"/>
                </a:lnTo>
                <a:lnTo>
                  <a:pt x="9569" y="21231"/>
                </a:lnTo>
                <a:lnTo>
                  <a:pt x="10915" y="19025"/>
                </a:lnTo>
                <a:lnTo>
                  <a:pt x="13280" y="15634"/>
                </a:lnTo>
                <a:lnTo>
                  <a:pt x="15473" y="12876"/>
                </a:lnTo>
                <a:lnTo>
                  <a:pt x="18507" y="10374"/>
                </a:lnTo>
                <a:lnTo>
                  <a:pt x="21297" y="9370"/>
                </a:lnTo>
                <a:lnTo>
                  <a:pt x="24527" y="9626"/>
                </a:lnTo>
                <a:lnTo>
                  <a:pt x="27475" y="10490"/>
                </a:lnTo>
                <a:lnTo>
                  <a:pt x="30391" y="9079"/>
                </a:lnTo>
                <a:lnTo>
                  <a:pt x="30463" y="4050"/>
                </a:lnTo>
                <a:lnTo>
                  <a:pt x="29444" y="1356"/>
                </a:lnTo>
                <a:lnTo>
                  <a:pt x="26621" y="417"/>
                </a:lnTo>
                <a:lnTo>
                  <a:pt x="23403" y="0"/>
                </a:lnTo>
                <a:lnTo>
                  <a:pt x="20660" y="151"/>
                </a:lnTo>
                <a:lnTo>
                  <a:pt x="17355" y="1281"/>
                </a:lnTo>
                <a:lnTo>
                  <a:pt x="13928" y="3923"/>
                </a:lnTo>
                <a:lnTo>
                  <a:pt x="11408" y="6642"/>
                </a:lnTo>
                <a:lnTo>
                  <a:pt x="8639" y="10580"/>
                </a:lnTo>
                <a:lnTo>
                  <a:pt x="8568" y="2109"/>
                </a:lnTo>
                <a:lnTo>
                  <a:pt x="5900" y="863"/>
                </a:lnTo>
                <a:lnTo>
                  <a:pt x="2743" y="863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2555312" y="2990963"/>
            <a:ext cx="34081" cy="73026"/>
          </a:xfrm>
          <a:custGeom>
            <a:avLst/>
            <a:gdLst/>
            <a:ahLst/>
            <a:cxnLst/>
            <a:rect l="l" t="t" r="r" b="b"/>
            <a:pathLst>
              <a:path w="34081" h="73026">
                <a:moveTo>
                  <a:pt x="12275" y="39"/>
                </a:moveTo>
                <a:lnTo>
                  <a:pt x="9222" y="1918"/>
                </a:lnTo>
                <a:lnTo>
                  <a:pt x="9222" y="14795"/>
                </a:lnTo>
                <a:lnTo>
                  <a:pt x="1383" y="14860"/>
                </a:lnTo>
                <a:lnTo>
                  <a:pt x="50" y="17538"/>
                </a:lnTo>
                <a:lnTo>
                  <a:pt x="0" y="20383"/>
                </a:lnTo>
                <a:lnTo>
                  <a:pt x="1907" y="23025"/>
                </a:lnTo>
                <a:lnTo>
                  <a:pt x="9222" y="23025"/>
                </a:lnTo>
                <a:lnTo>
                  <a:pt x="9222" y="57797"/>
                </a:lnTo>
                <a:lnTo>
                  <a:pt x="9497" y="60515"/>
                </a:lnTo>
                <a:lnTo>
                  <a:pt x="10058" y="62826"/>
                </a:lnTo>
                <a:lnTo>
                  <a:pt x="11516" y="67031"/>
                </a:lnTo>
                <a:lnTo>
                  <a:pt x="13989" y="70041"/>
                </a:lnTo>
                <a:lnTo>
                  <a:pt x="17514" y="71909"/>
                </a:lnTo>
                <a:lnTo>
                  <a:pt x="21758" y="73026"/>
                </a:lnTo>
                <a:lnTo>
                  <a:pt x="25358" y="73026"/>
                </a:lnTo>
                <a:lnTo>
                  <a:pt x="28026" y="72708"/>
                </a:lnTo>
                <a:lnTo>
                  <a:pt x="31146" y="71984"/>
                </a:lnTo>
                <a:lnTo>
                  <a:pt x="33850" y="69292"/>
                </a:lnTo>
                <a:lnTo>
                  <a:pt x="34081" y="66523"/>
                </a:lnTo>
                <a:lnTo>
                  <a:pt x="34081" y="65801"/>
                </a:lnTo>
                <a:lnTo>
                  <a:pt x="31709" y="63119"/>
                </a:lnTo>
                <a:lnTo>
                  <a:pt x="29163" y="64082"/>
                </a:lnTo>
                <a:lnTo>
                  <a:pt x="26093" y="64540"/>
                </a:lnTo>
                <a:lnTo>
                  <a:pt x="23338" y="64540"/>
                </a:lnTo>
                <a:lnTo>
                  <a:pt x="21441" y="63590"/>
                </a:lnTo>
                <a:lnTo>
                  <a:pt x="19310" y="59777"/>
                </a:lnTo>
                <a:lnTo>
                  <a:pt x="18784" y="56959"/>
                </a:lnTo>
                <a:lnTo>
                  <a:pt x="18784" y="23025"/>
                </a:lnTo>
                <a:lnTo>
                  <a:pt x="32759" y="23025"/>
                </a:lnTo>
                <a:lnTo>
                  <a:pt x="34081" y="20383"/>
                </a:lnTo>
                <a:lnTo>
                  <a:pt x="34048" y="17538"/>
                </a:lnTo>
                <a:lnTo>
                  <a:pt x="32172" y="14795"/>
                </a:lnTo>
                <a:lnTo>
                  <a:pt x="18784" y="14795"/>
                </a:lnTo>
                <a:lnTo>
                  <a:pt x="18784" y="1918"/>
                </a:lnTo>
                <a:lnTo>
                  <a:pt x="17795" y="508"/>
                </a:lnTo>
                <a:lnTo>
                  <a:pt x="14944" y="0"/>
                </a:lnTo>
                <a:lnTo>
                  <a:pt x="1227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2609391" y="3004610"/>
            <a:ext cx="44927" cy="58698"/>
          </a:xfrm>
          <a:custGeom>
            <a:avLst/>
            <a:gdLst/>
            <a:ahLst/>
            <a:cxnLst/>
            <a:rect l="l" t="t" r="r" b="b"/>
            <a:pathLst>
              <a:path w="44927" h="58698">
                <a:moveTo>
                  <a:pt x="8639" y="2703"/>
                </a:moveTo>
                <a:lnTo>
                  <a:pt x="8564" y="2105"/>
                </a:lnTo>
                <a:lnTo>
                  <a:pt x="5911" y="875"/>
                </a:lnTo>
                <a:lnTo>
                  <a:pt x="273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15"/>
                </a:lnTo>
                <a:lnTo>
                  <a:pt x="3830" y="58698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9" y="15595"/>
                </a:lnTo>
                <a:lnTo>
                  <a:pt x="14698" y="13017"/>
                </a:lnTo>
                <a:lnTo>
                  <a:pt x="17110" y="11249"/>
                </a:lnTo>
                <a:lnTo>
                  <a:pt x="21880" y="8596"/>
                </a:lnTo>
                <a:lnTo>
                  <a:pt x="26142" y="8596"/>
                </a:lnTo>
                <a:lnTo>
                  <a:pt x="29188" y="9677"/>
                </a:lnTo>
                <a:lnTo>
                  <a:pt x="31748" y="11455"/>
                </a:lnTo>
                <a:lnTo>
                  <a:pt x="33519" y="14184"/>
                </a:lnTo>
                <a:lnTo>
                  <a:pt x="34657" y="17691"/>
                </a:lnTo>
                <a:lnTo>
                  <a:pt x="35355" y="22061"/>
                </a:lnTo>
                <a:lnTo>
                  <a:pt x="35355" y="56843"/>
                </a:lnTo>
                <a:lnTo>
                  <a:pt x="36348" y="58215"/>
                </a:lnTo>
                <a:lnTo>
                  <a:pt x="39201" y="58698"/>
                </a:lnTo>
                <a:lnTo>
                  <a:pt x="41868" y="58672"/>
                </a:lnTo>
                <a:lnTo>
                  <a:pt x="44927" y="56843"/>
                </a:lnTo>
                <a:lnTo>
                  <a:pt x="44927" y="19977"/>
                </a:lnTo>
                <a:lnTo>
                  <a:pt x="44607" y="16675"/>
                </a:lnTo>
                <a:lnTo>
                  <a:pt x="43973" y="13917"/>
                </a:lnTo>
                <a:lnTo>
                  <a:pt x="43326" y="11174"/>
                </a:lnTo>
                <a:lnTo>
                  <a:pt x="40802" y="6742"/>
                </a:lnTo>
                <a:lnTo>
                  <a:pt x="37429" y="3060"/>
                </a:lnTo>
                <a:lnTo>
                  <a:pt x="32663" y="608"/>
                </a:lnTo>
                <a:lnTo>
                  <a:pt x="29739" y="0"/>
                </a:lnTo>
                <a:lnTo>
                  <a:pt x="23281" y="0"/>
                </a:lnTo>
                <a:lnTo>
                  <a:pt x="20325" y="788"/>
                </a:lnTo>
                <a:lnTo>
                  <a:pt x="17416" y="2376"/>
                </a:lnTo>
                <a:lnTo>
                  <a:pt x="14500" y="3959"/>
                </a:lnTo>
                <a:lnTo>
                  <a:pt x="11563" y="645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2675677" y="3004614"/>
            <a:ext cx="47984" cy="59486"/>
          </a:xfrm>
          <a:custGeom>
            <a:avLst/>
            <a:gdLst/>
            <a:ahLst/>
            <a:cxnLst/>
            <a:rect l="l" t="t" r="r" b="b"/>
            <a:pathLst>
              <a:path w="47984" h="59486">
                <a:moveTo>
                  <a:pt x="47984" y="22096"/>
                </a:moveTo>
                <a:lnTo>
                  <a:pt x="47560" y="18780"/>
                </a:lnTo>
                <a:lnTo>
                  <a:pt x="46689" y="15670"/>
                </a:lnTo>
                <a:lnTo>
                  <a:pt x="45821" y="12570"/>
                </a:lnTo>
                <a:lnTo>
                  <a:pt x="44460" y="9852"/>
                </a:lnTo>
                <a:lnTo>
                  <a:pt x="42603" y="7541"/>
                </a:lnTo>
                <a:lnTo>
                  <a:pt x="38380" y="3416"/>
                </a:lnTo>
                <a:lnTo>
                  <a:pt x="35504" y="2044"/>
                </a:lnTo>
                <a:lnTo>
                  <a:pt x="32612" y="683"/>
                </a:lnTo>
                <a:lnTo>
                  <a:pt x="29138" y="0"/>
                </a:lnTo>
                <a:lnTo>
                  <a:pt x="21219" y="0"/>
                </a:lnTo>
                <a:lnTo>
                  <a:pt x="17744" y="683"/>
                </a:lnTo>
                <a:lnTo>
                  <a:pt x="14659" y="2070"/>
                </a:lnTo>
                <a:lnTo>
                  <a:pt x="11574" y="3467"/>
                </a:lnTo>
                <a:lnTo>
                  <a:pt x="8931" y="5447"/>
                </a:lnTo>
                <a:lnTo>
                  <a:pt x="9911" y="24483"/>
                </a:lnTo>
                <a:lnTo>
                  <a:pt x="10350" y="20152"/>
                </a:lnTo>
                <a:lnTo>
                  <a:pt x="11671" y="16113"/>
                </a:lnTo>
                <a:lnTo>
                  <a:pt x="13817" y="12811"/>
                </a:lnTo>
                <a:lnTo>
                  <a:pt x="16521" y="10058"/>
                </a:lnTo>
                <a:lnTo>
                  <a:pt x="20092" y="8229"/>
                </a:lnTo>
                <a:lnTo>
                  <a:pt x="24552" y="7758"/>
                </a:lnTo>
                <a:lnTo>
                  <a:pt x="29174" y="7758"/>
                </a:lnTo>
                <a:lnTo>
                  <a:pt x="32663" y="9244"/>
                </a:lnTo>
                <a:lnTo>
                  <a:pt x="35025" y="12203"/>
                </a:lnTo>
                <a:lnTo>
                  <a:pt x="37364" y="15173"/>
                </a:lnTo>
                <a:lnTo>
                  <a:pt x="38491" y="19263"/>
                </a:lnTo>
                <a:lnTo>
                  <a:pt x="38365" y="24483"/>
                </a:lnTo>
                <a:lnTo>
                  <a:pt x="44265" y="31748"/>
                </a:lnTo>
                <a:lnTo>
                  <a:pt x="47617" y="30096"/>
                </a:lnTo>
                <a:lnTo>
                  <a:pt x="47984" y="27418"/>
                </a:lnTo>
                <a:lnTo>
                  <a:pt x="47984" y="22096"/>
                </a:lnTo>
                <a:close/>
              </a:path>
              <a:path w="47984" h="59486">
                <a:moveTo>
                  <a:pt x="0" y="30020"/>
                </a:moveTo>
                <a:lnTo>
                  <a:pt x="0" y="34898"/>
                </a:lnTo>
                <a:lnTo>
                  <a:pt x="551" y="39189"/>
                </a:lnTo>
                <a:lnTo>
                  <a:pt x="1673" y="42886"/>
                </a:lnTo>
                <a:lnTo>
                  <a:pt x="2801" y="46569"/>
                </a:lnTo>
                <a:lnTo>
                  <a:pt x="4453" y="49644"/>
                </a:lnTo>
                <a:lnTo>
                  <a:pt x="8870" y="54532"/>
                </a:lnTo>
                <a:lnTo>
                  <a:pt x="11588" y="56386"/>
                </a:lnTo>
                <a:lnTo>
                  <a:pt x="14806" y="57617"/>
                </a:lnTo>
                <a:lnTo>
                  <a:pt x="18040" y="58863"/>
                </a:lnTo>
                <a:lnTo>
                  <a:pt x="21794" y="59486"/>
                </a:lnTo>
                <a:lnTo>
                  <a:pt x="26081" y="59486"/>
                </a:lnTo>
                <a:lnTo>
                  <a:pt x="30888" y="59295"/>
                </a:lnTo>
                <a:lnTo>
                  <a:pt x="35247" y="58531"/>
                </a:lnTo>
                <a:lnTo>
                  <a:pt x="38830" y="57617"/>
                </a:lnTo>
                <a:lnTo>
                  <a:pt x="42898" y="56145"/>
                </a:lnTo>
                <a:lnTo>
                  <a:pt x="45648" y="53261"/>
                </a:lnTo>
                <a:lnTo>
                  <a:pt x="45782" y="50468"/>
                </a:lnTo>
                <a:lnTo>
                  <a:pt x="44230" y="47343"/>
                </a:lnTo>
                <a:lnTo>
                  <a:pt x="41231" y="48384"/>
                </a:lnTo>
                <a:lnTo>
                  <a:pt x="38649" y="49377"/>
                </a:lnTo>
                <a:lnTo>
                  <a:pt x="35565" y="50366"/>
                </a:lnTo>
                <a:lnTo>
                  <a:pt x="31673" y="51206"/>
                </a:lnTo>
                <a:lnTo>
                  <a:pt x="26972" y="51422"/>
                </a:lnTo>
                <a:lnTo>
                  <a:pt x="23839" y="51422"/>
                </a:lnTo>
                <a:lnTo>
                  <a:pt x="21172" y="50965"/>
                </a:lnTo>
                <a:lnTo>
                  <a:pt x="16816" y="49122"/>
                </a:lnTo>
                <a:lnTo>
                  <a:pt x="13691" y="46073"/>
                </a:lnTo>
                <a:lnTo>
                  <a:pt x="11369" y="42278"/>
                </a:lnTo>
                <a:lnTo>
                  <a:pt x="10191" y="37461"/>
                </a:lnTo>
                <a:lnTo>
                  <a:pt x="9911" y="34772"/>
                </a:lnTo>
                <a:lnTo>
                  <a:pt x="9911" y="31748"/>
                </a:lnTo>
                <a:lnTo>
                  <a:pt x="44265" y="31748"/>
                </a:lnTo>
                <a:lnTo>
                  <a:pt x="38365" y="24483"/>
                </a:lnTo>
                <a:lnTo>
                  <a:pt x="9911" y="24483"/>
                </a:lnTo>
                <a:lnTo>
                  <a:pt x="8931" y="5447"/>
                </a:lnTo>
                <a:lnTo>
                  <a:pt x="6753" y="8023"/>
                </a:lnTo>
                <a:lnTo>
                  <a:pt x="4565" y="10615"/>
                </a:lnTo>
                <a:lnTo>
                  <a:pt x="2898" y="13751"/>
                </a:lnTo>
                <a:lnTo>
                  <a:pt x="1736" y="17473"/>
                </a:lnTo>
                <a:lnTo>
                  <a:pt x="576" y="21182"/>
                </a:lnTo>
                <a:lnTo>
                  <a:pt x="0" y="25361"/>
                </a:lnTo>
                <a:lnTo>
                  <a:pt x="0" y="3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2745849" y="3004618"/>
            <a:ext cx="30463" cy="58698"/>
          </a:xfrm>
          <a:custGeom>
            <a:avLst/>
            <a:gdLst/>
            <a:ahLst/>
            <a:cxnLst/>
            <a:rect l="l" t="t" r="r" b="b"/>
            <a:pathLst>
              <a:path w="30463" h="58698">
                <a:moveTo>
                  <a:pt x="0" y="2703"/>
                </a:moveTo>
                <a:lnTo>
                  <a:pt x="0" y="56832"/>
                </a:lnTo>
                <a:lnTo>
                  <a:pt x="957" y="58215"/>
                </a:lnTo>
                <a:lnTo>
                  <a:pt x="3834" y="58698"/>
                </a:lnTo>
                <a:lnTo>
                  <a:pt x="6512" y="58661"/>
                </a:lnTo>
                <a:lnTo>
                  <a:pt x="9573" y="56832"/>
                </a:lnTo>
                <a:lnTo>
                  <a:pt x="9573" y="21231"/>
                </a:lnTo>
                <a:lnTo>
                  <a:pt x="10919" y="19025"/>
                </a:lnTo>
                <a:lnTo>
                  <a:pt x="13280" y="15634"/>
                </a:lnTo>
                <a:lnTo>
                  <a:pt x="15473" y="12876"/>
                </a:lnTo>
                <a:lnTo>
                  <a:pt x="18507" y="10374"/>
                </a:lnTo>
                <a:lnTo>
                  <a:pt x="21297" y="9370"/>
                </a:lnTo>
                <a:lnTo>
                  <a:pt x="24531" y="9626"/>
                </a:lnTo>
                <a:lnTo>
                  <a:pt x="27468" y="10490"/>
                </a:lnTo>
                <a:lnTo>
                  <a:pt x="30391" y="9079"/>
                </a:lnTo>
                <a:lnTo>
                  <a:pt x="30463" y="4050"/>
                </a:lnTo>
                <a:lnTo>
                  <a:pt x="29448" y="1356"/>
                </a:lnTo>
                <a:lnTo>
                  <a:pt x="26623" y="417"/>
                </a:lnTo>
                <a:lnTo>
                  <a:pt x="23403" y="0"/>
                </a:lnTo>
                <a:lnTo>
                  <a:pt x="20660" y="151"/>
                </a:lnTo>
                <a:lnTo>
                  <a:pt x="17359" y="1281"/>
                </a:lnTo>
                <a:lnTo>
                  <a:pt x="13929" y="3923"/>
                </a:lnTo>
                <a:lnTo>
                  <a:pt x="11408" y="6642"/>
                </a:lnTo>
                <a:lnTo>
                  <a:pt x="8643" y="10580"/>
                </a:lnTo>
                <a:lnTo>
                  <a:pt x="8572" y="2109"/>
                </a:lnTo>
                <a:lnTo>
                  <a:pt x="5900" y="863"/>
                </a:lnTo>
                <a:lnTo>
                  <a:pt x="2747" y="863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2790629" y="3004621"/>
            <a:ext cx="36936" cy="59475"/>
          </a:xfrm>
          <a:custGeom>
            <a:avLst/>
            <a:gdLst/>
            <a:ahLst/>
            <a:cxnLst/>
            <a:rect l="l" t="t" r="r" b="b"/>
            <a:pathLst>
              <a:path w="36936" h="59475">
                <a:moveTo>
                  <a:pt x="490" y="54124"/>
                </a:moveTo>
                <a:lnTo>
                  <a:pt x="3258" y="56436"/>
                </a:lnTo>
                <a:lnTo>
                  <a:pt x="6645" y="57887"/>
                </a:lnTo>
                <a:lnTo>
                  <a:pt x="9483" y="58737"/>
                </a:lnTo>
                <a:lnTo>
                  <a:pt x="12848" y="59320"/>
                </a:lnTo>
                <a:lnTo>
                  <a:pt x="16474" y="59475"/>
                </a:lnTo>
                <a:lnTo>
                  <a:pt x="19484" y="59475"/>
                </a:lnTo>
                <a:lnTo>
                  <a:pt x="22251" y="59093"/>
                </a:lnTo>
                <a:lnTo>
                  <a:pt x="24761" y="58329"/>
                </a:lnTo>
                <a:lnTo>
                  <a:pt x="29434" y="56451"/>
                </a:lnTo>
                <a:lnTo>
                  <a:pt x="33070" y="53477"/>
                </a:lnTo>
                <a:lnTo>
                  <a:pt x="35457" y="49491"/>
                </a:lnTo>
                <a:lnTo>
                  <a:pt x="36936" y="44870"/>
                </a:lnTo>
                <a:lnTo>
                  <a:pt x="36936" y="42101"/>
                </a:lnTo>
                <a:lnTo>
                  <a:pt x="36558" y="37755"/>
                </a:lnTo>
                <a:lnTo>
                  <a:pt x="35053" y="34404"/>
                </a:lnTo>
                <a:lnTo>
                  <a:pt x="31587" y="30542"/>
                </a:lnTo>
                <a:lnTo>
                  <a:pt x="28552" y="28676"/>
                </a:lnTo>
                <a:lnTo>
                  <a:pt x="25337" y="27075"/>
                </a:lnTo>
                <a:lnTo>
                  <a:pt x="22043" y="25717"/>
                </a:lnTo>
                <a:lnTo>
                  <a:pt x="18846" y="24406"/>
                </a:lnTo>
                <a:lnTo>
                  <a:pt x="15850" y="23050"/>
                </a:lnTo>
                <a:lnTo>
                  <a:pt x="12373" y="20509"/>
                </a:lnTo>
                <a:lnTo>
                  <a:pt x="10436" y="17067"/>
                </a:lnTo>
                <a:lnTo>
                  <a:pt x="10646" y="13333"/>
                </a:lnTo>
                <a:lnTo>
                  <a:pt x="12848" y="9881"/>
                </a:lnTo>
                <a:lnTo>
                  <a:pt x="15883" y="8268"/>
                </a:lnTo>
                <a:lnTo>
                  <a:pt x="18554" y="7682"/>
                </a:lnTo>
                <a:lnTo>
                  <a:pt x="21996" y="7682"/>
                </a:lnTo>
                <a:lnTo>
                  <a:pt x="25016" y="8355"/>
                </a:lnTo>
                <a:lnTo>
                  <a:pt x="27659" y="9258"/>
                </a:lnTo>
                <a:lnTo>
                  <a:pt x="30586" y="10731"/>
                </a:lnTo>
                <a:lnTo>
                  <a:pt x="33754" y="11253"/>
                </a:lnTo>
                <a:lnTo>
                  <a:pt x="34268" y="8610"/>
                </a:lnTo>
                <a:lnTo>
                  <a:pt x="34071" y="5486"/>
                </a:lnTo>
                <a:lnTo>
                  <a:pt x="31907" y="2843"/>
                </a:lnTo>
                <a:lnTo>
                  <a:pt x="29358" y="1611"/>
                </a:lnTo>
                <a:lnTo>
                  <a:pt x="25859" y="582"/>
                </a:lnTo>
                <a:lnTo>
                  <a:pt x="23083" y="100"/>
                </a:lnTo>
                <a:lnTo>
                  <a:pt x="17133" y="0"/>
                </a:lnTo>
                <a:lnTo>
                  <a:pt x="14353" y="431"/>
                </a:lnTo>
                <a:lnTo>
                  <a:pt x="9605" y="2184"/>
                </a:lnTo>
                <a:lnTo>
                  <a:pt x="6045" y="4827"/>
                </a:lnTo>
                <a:lnTo>
                  <a:pt x="3265" y="7988"/>
                </a:lnTo>
                <a:lnTo>
                  <a:pt x="1675" y="11887"/>
                </a:lnTo>
                <a:lnTo>
                  <a:pt x="1285" y="16051"/>
                </a:lnTo>
                <a:lnTo>
                  <a:pt x="1649" y="20523"/>
                </a:lnTo>
                <a:lnTo>
                  <a:pt x="3172" y="23964"/>
                </a:lnTo>
                <a:lnTo>
                  <a:pt x="5397" y="26692"/>
                </a:lnTo>
                <a:lnTo>
                  <a:pt x="8042" y="28994"/>
                </a:lnTo>
                <a:lnTo>
                  <a:pt x="11174" y="30721"/>
                </a:lnTo>
                <a:lnTo>
                  <a:pt x="14404" y="32169"/>
                </a:lnTo>
                <a:lnTo>
                  <a:pt x="17647" y="33501"/>
                </a:lnTo>
                <a:lnTo>
                  <a:pt x="20747" y="34747"/>
                </a:lnTo>
                <a:lnTo>
                  <a:pt x="24599" y="37072"/>
                </a:lnTo>
                <a:lnTo>
                  <a:pt x="27108" y="40067"/>
                </a:lnTo>
                <a:lnTo>
                  <a:pt x="27490" y="42886"/>
                </a:lnTo>
                <a:lnTo>
                  <a:pt x="27219" y="45643"/>
                </a:lnTo>
                <a:lnTo>
                  <a:pt x="25441" y="48703"/>
                </a:lnTo>
                <a:lnTo>
                  <a:pt x="22374" y="50633"/>
                </a:lnTo>
                <a:lnTo>
                  <a:pt x="19739" y="51357"/>
                </a:lnTo>
                <a:lnTo>
                  <a:pt x="16647" y="51536"/>
                </a:lnTo>
                <a:lnTo>
                  <a:pt x="12567" y="51271"/>
                </a:lnTo>
                <a:lnTo>
                  <a:pt x="9241" y="50190"/>
                </a:lnTo>
                <a:lnTo>
                  <a:pt x="6598" y="48959"/>
                </a:lnTo>
                <a:lnTo>
                  <a:pt x="3525" y="47166"/>
                </a:lnTo>
                <a:lnTo>
                  <a:pt x="303" y="47598"/>
                </a:lnTo>
                <a:lnTo>
                  <a:pt x="0" y="50457"/>
                </a:lnTo>
                <a:lnTo>
                  <a:pt x="490" y="54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2842459" y="3049484"/>
            <a:ext cx="18835" cy="30883"/>
          </a:xfrm>
          <a:custGeom>
            <a:avLst/>
            <a:gdLst/>
            <a:ahLst/>
            <a:cxnLst/>
            <a:rect l="l" t="t" r="r" b="b"/>
            <a:pathLst>
              <a:path w="18835" h="30883">
                <a:moveTo>
                  <a:pt x="18835" y="4878"/>
                </a:moveTo>
                <a:lnTo>
                  <a:pt x="18723" y="2933"/>
                </a:lnTo>
                <a:lnTo>
                  <a:pt x="16520" y="306"/>
                </a:lnTo>
                <a:lnTo>
                  <a:pt x="13341" y="0"/>
                </a:lnTo>
                <a:lnTo>
                  <a:pt x="10784" y="176"/>
                </a:lnTo>
                <a:lnTo>
                  <a:pt x="8027" y="2286"/>
                </a:lnTo>
                <a:lnTo>
                  <a:pt x="7711" y="4878"/>
                </a:lnTo>
                <a:lnTo>
                  <a:pt x="7711" y="12560"/>
                </a:lnTo>
                <a:lnTo>
                  <a:pt x="0" y="29109"/>
                </a:lnTo>
                <a:lnTo>
                  <a:pt x="1515" y="30883"/>
                </a:lnTo>
                <a:lnTo>
                  <a:pt x="4554" y="30822"/>
                </a:lnTo>
                <a:lnTo>
                  <a:pt x="7415" y="29235"/>
                </a:lnTo>
                <a:lnTo>
                  <a:pt x="15360" y="16840"/>
                </a:lnTo>
                <a:lnTo>
                  <a:pt x="17024" y="13982"/>
                </a:lnTo>
                <a:lnTo>
                  <a:pt x="18075" y="11249"/>
                </a:lnTo>
                <a:lnTo>
                  <a:pt x="18662" y="8304"/>
                </a:lnTo>
                <a:lnTo>
                  <a:pt x="18835" y="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2919649" y="2979166"/>
            <a:ext cx="47999" cy="84935"/>
          </a:xfrm>
          <a:custGeom>
            <a:avLst/>
            <a:gdLst/>
            <a:ahLst/>
            <a:cxnLst/>
            <a:rect l="l" t="t" r="r" b="b"/>
            <a:pathLst>
              <a:path w="47999" h="84935">
                <a:moveTo>
                  <a:pt x="170" y="83130"/>
                </a:moveTo>
                <a:lnTo>
                  <a:pt x="2739" y="84109"/>
                </a:lnTo>
                <a:lnTo>
                  <a:pt x="5652" y="84109"/>
                </a:lnTo>
                <a:lnTo>
                  <a:pt x="8456" y="82296"/>
                </a:lnTo>
                <a:lnTo>
                  <a:pt x="8456" y="75664"/>
                </a:lnTo>
                <a:lnTo>
                  <a:pt x="11390" y="78713"/>
                </a:lnTo>
                <a:lnTo>
                  <a:pt x="9569" y="66164"/>
                </a:lnTo>
                <a:lnTo>
                  <a:pt x="9569" y="44574"/>
                </a:lnTo>
                <a:lnTo>
                  <a:pt x="12506" y="40906"/>
                </a:lnTo>
                <a:lnTo>
                  <a:pt x="15189" y="38263"/>
                </a:lnTo>
                <a:lnTo>
                  <a:pt x="17734" y="36320"/>
                </a:lnTo>
                <a:lnTo>
                  <a:pt x="21405" y="34531"/>
                </a:lnTo>
                <a:lnTo>
                  <a:pt x="25074" y="33983"/>
                </a:lnTo>
                <a:lnTo>
                  <a:pt x="23879" y="25613"/>
                </a:lnTo>
                <a:lnTo>
                  <a:pt x="21099" y="26247"/>
                </a:lnTo>
                <a:lnTo>
                  <a:pt x="18321" y="27457"/>
                </a:lnTo>
                <a:lnTo>
                  <a:pt x="15505" y="29070"/>
                </a:lnTo>
                <a:lnTo>
                  <a:pt x="12607" y="31315"/>
                </a:lnTo>
                <a:lnTo>
                  <a:pt x="9569" y="34339"/>
                </a:lnTo>
                <a:lnTo>
                  <a:pt x="9569" y="1929"/>
                </a:lnTo>
                <a:lnTo>
                  <a:pt x="8578" y="482"/>
                </a:lnTo>
                <a:lnTo>
                  <a:pt x="5713" y="0"/>
                </a:lnTo>
                <a:lnTo>
                  <a:pt x="3060" y="35"/>
                </a:lnTo>
                <a:lnTo>
                  <a:pt x="0" y="1929"/>
                </a:lnTo>
                <a:lnTo>
                  <a:pt x="0" y="82296"/>
                </a:lnTo>
                <a:lnTo>
                  <a:pt x="170" y="83130"/>
                </a:lnTo>
                <a:close/>
              </a:path>
              <a:path w="47999" h="84935">
                <a:moveTo>
                  <a:pt x="14098" y="81050"/>
                </a:moveTo>
                <a:lnTo>
                  <a:pt x="16816" y="82778"/>
                </a:lnTo>
                <a:lnTo>
                  <a:pt x="19530" y="84085"/>
                </a:lnTo>
                <a:lnTo>
                  <a:pt x="22374" y="84768"/>
                </a:lnTo>
                <a:lnTo>
                  <a:pt x="25563" y="84935"/>
                </a:lnTo>
                <a:lnTo>
                  <a:pt x="29164" y="84935"/>
                </a:lnTo>
                <a:lnTo>
                  <a:pt x="32346" y="84236"/>
                </a:lnTo>
                <a:lnTo>
                  <a:pt x="35125" y="82839"/>
                </a:lnTo>
                <a:lnTo>
                  <a:pt x="37900" y="81417"/>
                </a:lnTo>
                <a:lnTo>
                  <a:pt x="40262" y="79397"/>
                </a:lnTo>
                <a:lnTo>
                  <a:pt x="42174" y="76754"/>
                </a:lnTo>
                <a:lnTo>
                  <a:pt x="44082" y="74101"/>
                </a:lnTo>
                <a:lnTo>
                  <a:pt x="45525" y="70901"/>
                </a:lnTo>
                <a:lnTo>
                  <a:pt x="46504" y="67153"/>
                </a:lnTo>
                <a:lnTo>
                  <a:pt x="47509" y="63409"/>
                </a:lnTo>
                <a:lnTo>
                  <a:pt x="47999" y="59180"/>
                </a:lnTo>
                <a:lnTo>
                  <a:pt x="47999" y="50568"/>
                </a:lnTo>
                <a:lnTo>
                  <a:pt x="47607" y="46850"/>
                </a:lnTo>
                <a:lnTo>
                  <a:pt x="46840" y="43304"/>
                </a:lnTo>
                <a:lnTo>
                  <a:pt x="46055" y="39786"/>
                </a:lnTo>
                <a:lnTo>
                  <a:pt x="44842" y="36701"/>
                </a:lnTo>
                <a:lnTo>
                  <a:pt x="43153" y="34084"/>
                </a:lnTo>
                <a:lnTo>
                  <a:pt x="41465" y="31456"/>
                </a:lnTo>
                <a:lnTo>
                  <a:pt x="39297" y="29361"/>
                </a:lnTo>
                <a:lnTo>
                  <a:pt x="36605" y="27799"/>
                </a:lnTo>
                <a:lnTo>
                  <a:pt x="33912" y="26236"/>
                </a:lnTo>
                <a:lnTo>
                  <a:pt x="30683" y="25448"/>
                </a:lnTo>
                <a:lnTo>
                  <a:pt x="26899" y="25448"/>
                </a:lnTo>
                <a:lnTo>
                  <a:pt x="23879" y="25613"/>
                </a:lnTo>
                <a:lnTo>
                  <a:pt x="25074" y="33983"/>
                </a:lnTo>
                <a:lnTo>
                  <a:pt x="29653" y="34606"/>
                </a:lnTo>
                <a:lnTo>
                  <a:pt x="32994" y="37043"/>
                </a:lnTo>
                <a:lnTo>
                  <a:pt x="35333" y="40665"/>
                </a:lnTo>
                <a:lnTo>
                  <a:pt x="37058" y="44966"/>
                </a:lnTo>
                <a:lnTo>
                  <a:pt x="37462" y="47574"/>
                </a:lnTo>
                <a:lnTo>
                  <a:pt x="37876" y="50187"/>
                </a:lnTo>
                <a:lnTo>
                  <a:pt x="38084" y="52868"/>
                </a:lnTo>
                <a:lnTo>
                  <a:pt x="38084" y="55637"/>
                </a:lnTo>
                <a:lnTo>
                  <a:pt x="37829" y="60666"/>
                </a:lnTo>
                <a:lnTo>
                  <a:pt x="36864" y="65595"/>
                </a:lnTo>
                <a:lnTo>
                  <a:pt x="35013" y="69810"/>
                </a:lnTo>
                <a:lnTo>
                  <a:pt x="32566" y="73378"/>
                </a:lnTo>
                <a:lnTo>
                  <a:pt x="29142" y="75791"/>
                </a:lnTo>
                <a:lnTo>
                  <a:pt x="24660" y="76401"/>
                </a:lnTo>
                <a:lnTo>
                  <a:pt x="22053" y="76401"/>
                </a:lnTo>
                <a:lnTo>
                  <a:pt x="17143" y="73785"/>
                </a:lnTo>
                <a:lnTo>
                  <a:pt x="12214" y="69494"/>
                </a:lnTo>
                <a:lnTo>
                  <a:pt x="9569" y="66164"/>
                </a:lnTo>
                <a:lnTo>
                  <a:pt x="11390" y="78713"/>
                </a:lnTo>
                <a:lnTo>
                  <a:pt x="14098" y="810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2989122" y="3005460"/>
            <a:ext cx="44975" cy="58637"/>
          </a:xfrm>
          <a:custGeom>
            <a:avLst/>
            <a:gdLst/>
            <a:ahLst/>
            <a:cxnLst/>
            <a:rect l="l" t="t" r="r" b="b"/>
            <a:pathLst>
              <a:path w="44975" h="58637">
                <a:moveTo>
                  <a:pt x="9616" y="1854"/>
                </a:moveTo>
                <a:lnTo>
                  <a:pt x="8604" y="447"/>
                </a:lnTo>
                <a:lnTo>
                  <a:pt x="5739" y="0"/>
                </a:lnTo>
                <a:lnTo>
                  <a:pt x="3107" y="25"/>
                </a:lnTo>
                <a:lnTo>
                  <a:pt x="0" y="1854"/>
                </a:lnTo>
                <a:lnTo>
                  <a:pt x="0" y="38634"/>
                </a:lnTo>
                <a:lnTo>
                  <a:pt x="313" y="41972"/>
                </a:lnTo>
                <a:lnTo>
                  <a:pt x="953" y="44705"/>
                </a:lnTo>
                <a:lnTo>
                  <a:pt x="1587" y="47458"/>
                </a:lnTo>
                <a:lnTo>
                  <a:pt x="4110" y="51930"/>
                </a:lnTo>
                <a:lnTo>
                  <a:pt x="7499" y="55637"/>
                </a:lnTo>
                <a:lnTo>
                  <a:pt x="12258" y="58038"/>
                </a:lnTo>
                <a:lnTo>
                  <a:pt x="15173" y="58637"/>
                </a:lnTo>
                <a:lnTo>
                  <a:pt x="21636" y="58637"/>
                </a:lnTo>
                <a:lnTo>
                  <a:pt x="24574" y="57848"/>
                </a:lnTo>
                <a:lnTo>
                  <a:pt x="27471" y="56286"/>
                </a:lnTo>
                <a:lnTo>
                  <a:pt x="30377" y="54723"/>
                </a:lnTo>
                <a:lnTo>
                  <a:pt x="33310" y="52246"/>
                </a:lnTo>
                <a:lnTo>
                  <a:pt x="36285" y="48845"/>
                </a:lnTo>
                <a:lnTo>
                  <a:pt x="36285" y="55994"/>
                </a:lnTo>
                <a:lnTo>
                  <a:pt x="36457" y="56793"/>
                </a:lnTo>
                <a:lnTo>
                  <a:pt x="39028" y="57823"/>
                </a:lnTo>
                <a:lnTo>
                  <a:pt x="42138" y="57823"/>
                </a:lnTo>
                <a:lnTo>
                  <a:pt x="44975" y="55994"/>
                </a:lnTo>
                <a:lnTo>
                  <a:pt x="44975" y="1854"/>
                </a:lnTo>
                <a:lnTo>
                  <a:pt x="43934" y="447"/>
                </a:lnTo>
                <a:lnTo>
                  <a:pt x="41098" y="0"/>
                </a:lnTo>
                <a:lnTo>
                  <a:pt x="38430" y="25"/>
                </a:lnTo>
                <a:lnTo>
                  <a:pt x="35355" y="1854"/>
                </a:lnTo>
                <a:lnTo>
                  <a:pt x="35355" y="39701"/>
                </a:lnTo>
                <a:lnTo>
                  <a:pt x="32688" y="43092"/>
                </a:lnTo>
                <a:lnTo>
                  <a:pt x="30168" y="45684"/>
                </a:lnTo>
                <a:lnTo>
                  <a:pt x="27792" y="47448"/>
                </a:lnTo>
                <a:lnTo>
                  <a:pt x="23032" y="50101"/>
                </a:lnTo>
                <a:lnTo>
                  <a:pt x="18770" y="50101"/>
                </a:lnTo>
                <a:lnTo>
                  <a:pt x="15760" y="48985"/>
                </a:lnTo>
                <a:lnTo>
                  <a:pt x="13215" y="47207"/>
                </a:lnTo>
                <a:lnTo>
                  <a:pt x="11404" y="44513"/>
                </a:lnTo>
                <a:lnTo>
                  <a:pt x="10289" y="40982"/>
                </a:lnTo>
                <a:lnTo>
                  <a:pt x="9616" y="36550"/>
                </a:lnTo>
                <a:lnTo>
                  <a:pt x="9616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3058016" y="2983133"/>
            <a:ext cx="11822" cy="80175"/>
          </a:xfrm>
          <a:custGeom>
            <a:avLst/>
            <a:gdLst/>
            <a:ahLst/>
            <a:cxnLst/>
            <a:rect l="l" t="t" r="r" b="b"/>
            <a:pathLst>
              <a:path w="11822" h="80175">
                <a:moveTo>
                  <a:pt x="0" y="6022"/>
                </a:moveTo>
                <a:lnTo>
                  <a:pt x="414" y="9856"/>
                </a:lnTo>
                <a:lnTo>
                  <a:pt x="3610" y="11911"/>
                </a:lnTo>
                <a:lnTo>
                  <a:pt x="8125" y="11911"/>
                </a:lnTo>
                <a:lnTo>
                  <a:pt x="11404" y="9805"/>
                </a:lnTo>
                <a:lnTo>
                  <a:pt x="11822" y="5892"/>
                </a:lnTo>
                <a:lnTo>
                  <a:pt x="11404" y="2058"/>
                </a:lnTo>
                <a:lnTo>
                  <a:pt x="8211" y="0"/>
                </a:lnTo>
                <a:lnTo>
                  <a:pt x="3693" y="0"/>
                </a:lnTo>
                <a:lnTo>
                  <a:pt x="414" y="2109"/>
                </a:lnTo>
                <a:lnTo>
                  <a:pt x="0" y="6022"/>
                </a:lnTo>
                <a:close/>
              </a:path>
              <a:path w="11822" h="80175">
                <a:moveTo>
                  <a:pt x="1163" y="24180"/>
                </a:moveTo>
                <a:lnTo>
                  <a:pt x="1163" y="78320"/>
                </a:lnTo>
                <a:lnTo>
                  <a:pt x="2117" y="79692"/>
                </a:lnTo>
                <a:lnTo>
                  <a:pt x="4982" y="80175"/>
                </a:lnTo>
                <a:lnTo>
                  <a:pt x="7672" y="80149"/>
                </a:lnTo>
                <a:lnTo>
                  <a:pt x="10721" y="78320"/>
                </a:lnTo>
                <a:lnTo>
                  <a:pt x="10721" y="24180"/>
                </a:lnTo>
                <a:lnTo>
                  <a:pt x="9740" y="22797"/>
                </a:lnTo>
                <a:lnTo>
                  <a:pt x="6875" y="22326"/>
                </a:lnTo>
                <a:lnTo>
                  <a:pt x="4208" y="22365"/>
                </a:lnTo>
                <a:lnTo>
                  <a:pt x="1163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3094052" y="2979172"/>
            <a:ext cx="9571" cy="84136"/>
          </a:xfrm>
          <a:custGeom>
            <a:avLst/>
            <a:gdLst/>
            <a:ahLst/>
            <a:cxnLst/>
            <a:rect l="l" t="t" r="r" b="b"/>
            <a:pathLst>
              <a:path w="9571" h="84136">
                <a:moveTo>
                  <a:pt x="9571" y="82282"/>
                </a:moveTo>
                <a:lnTo>
                  <a:pt x="9571" y="1915"/>
                </a:lnTo>
                <a:lnTo>
                  <a:pt x="8578" y="482"/>
                </a:lnTo>
                <a:lnTo>
                  <a:pt x="5727" y="0"/>
                </a:lnTo>
                <a:lnTo>
                  <a:pt x="3059" y="25"/>
                </a:lnTo>
                <a:lnTo>
                  <a:pt x="0" y="1915"/>
                </a:lnTo>
                <a:lnTo>
                  <a:pt x="0" y="82282"/>
                </a:lnTo>
                <a:lnTo>
                  <a:pt x="957" y="83653"/>
                </a:lnTo>
                <a:lnTo>
                  <a:pt x="3818" y="84136"/>
                </a:lnTo>
                <a:lnTo>
                  <a:pt x="6512" y="84110"/>
                </a:lnTo>
                <a:lnTo>
                  <a:pt x="9571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3125624" y="2979399"/>
            <a:ext cx="48002" cy="84697"/>
          </a:xfrm>
          <a:custGeom>
            <a:avLst/>
            <a:gdLst/>
            <a:ahLst/>
            <a:cxnLst/>
            <a:rect l="l" t="t" r="r" b="b"/>
            <a:pathLst>
              <a:path w="48002" h="84697">
                <a:moveTo>
                  <a:pt x="39704" y="82894"/>
                </a:moveTo>
                <a:lnTo>
                  <a:pt x="42331" y="83883"/>
                </a:lnTo>
                <a:lnTo>
                  <a:pt x="45258" y="83883"/>
                </a:lnTo>
                <a:lnTo>
                  <a:pt x="48002" y="82054"/>
                </a:lnTo>
                <a:lnTo>
                  <a:pt x="48002" y="1929"/>
                </a:lnTo>
                <a:lnTo>
                  <a:pt x="46962" y="521"/>
                </a:lnTo>
                <a:lnTo>
                  <a:pt x="44095" y="0"/>
                </a:lnTo>
                <a:lnTo>
                  <a:pt x="41442" y="64"/>
                </a:lnTo>
                <a:lnTo>
                  <a:pt x="38383" y="1929"/>
                </a:lnTo>
                <a:lnTo>
                  <a:pt x="38383" y="33389"/>
                </a:lnTo>
                <a:lnTo>
                  <a:pt x="35909" y="30708"/>
                </a:lnTo>
                <a:lnTo>
                  <a:pt x="33411" y="28677"/>
                </a:lnTo>
                <a:lnTo>
                  <a:pt x="28346" y="25895"/>
                </a:lnTo>
                <a:lnTo>
                  <a:pt x="25540" y="25210"/>
                </a:lnTo>
                <a:lnTo>
                  <a:pt x="18820" y="25210"/>
                </a:lnTo>
                <a:lnTo>
                  <a:pt x="15590" y="25919"/>
                </a:lnTo>
                <a:lnTo>
                  <a:pt x="12790" y="27341"/>
                </a:lnTo>
                <a:lnTo>
                  <a:pt x="9986" y="28778"/>
                </a:lnTo>
                <a:lnTo>
                  <a:pt x="7635" y="30812"/>
                </a:lnTo>
                <a:lnTo>
                  <a:pt x="5737" y="33451"/>
                </a:lnTo>
                <a:lnTo>
                  <a:pt x="3854" y="36093"/>
                </a:lnTo>
                <a:lnTo>
                  <a:pt x="2421" y="39293"/>
                </a:lnTo>
                <a:lnTo>
                  <a:pt x="1442" y="43053"/>
                </a:lnTo>
                <a:lnTo>
                  <a:pt x="488" y="46799"/>
                </a:lnTo>
                <a:lnTo>
                  <a:pt x="0" y="51004"/>
                </a:lnTo>
                <a:lnTo>
                  <a:pt x="0" y="59590"/>
                </a:lnTo>
                <a:lnTo>
                  <a:pt x="392" y="63309"/>
                </a:lnTo>
                <a:lnTo>
                  <a:pt x="1162" y="66866"/>
                </a:lnTo>
                <a:lnTo>
                  <a:pt x="1932" y="70408"/>
                </a:lnTo>
                <a:lnTo>
                  <a:pt x="3167" y="73493"/>
                </a:lnTo>
                <a:lnTo>
                  <a:pt x="4848" y="76125"/>
                </a:lnTo>
                <a:lnTo>
                  <a:pt x="6522" y="78753"/>
                </a:lnTo>
                <a:lnTo>
                  <a:pt x="8710" y="80834"/>
                </a:lnTo>
                <a:lnTo>
                  <a:pt x="11432" y="82386"/>
                </a:lnTo>
                <a:lnTo>
                  <a:pt x="10119" y="59957"/>
                </a:lnTo>
                <a:lnTo>
                  <a:pt x="9925" y="57290"/>
                </a:lnTo>
                <a:lnTo>
                  <a:pt x="9925" y="52005"/>
                </a:lnTo>
                <a:lnTo>
                  <a:pt x="10158" y="49477"/>
                </a:lnTo>
                <a:lnTo>
                  <a:pt x="11123" y="44503"/>
                </a:lnTo>
                <a:lnTo>
                  <a:pt x="12962" y="40309"/>
                </a:lnTo>
                <a:lnTo>
                  <a:pt x="15407" y="36766"/>
                </a:lnTo>
                <a:lnTo>
                  <a:pt x="18798" y="34354"/>
                </a:lnTo>
                <a:lnTo>
                  <a:pt x="23313" y="33742"/>
                </a:lnTo>
                <a:lnTo>
                  <a:pt x="25933" y="33742"/>
                </a:lnTo>
                <a:lnTo>
                  <a:pt x="28456" y="34631"/>
                </a:lnTo>
                <a:lnTo>
                  <a:pt x="33289" y="38112"/>
                </a:lnTo>
                <a:lnTo>
                  <a:pt x="35787" y="40655"/>
                </a:lnTo>
                <a:lnTo>
                  <a:pt x="38383" y="43981"/>
                </a:lnTo>
                <a:lnTo>
                  <a:pt x="38383" y="65634"/>
                </a:lnTo>
                <a:lnTo>
                  <a:pt x="36874" y="67590"/>
                </a:lnTo>
                <a:lnTo>
                  <a:pt x="34088" y="70599"/>
                </a:lnTo>
                <a:lnTo>
                  <a:pt x="30941" y="82119"/>
                </a:lnTo>
                <a:lnTo>
                  <a:pt x="33889" y="80392"/>
                </a:lnTo>
                <a:lnTo>
                  <a:pt x="36729" y="77990"/>
                </a:lnTo>
                <a:lnTo>
                  <a:pt x="39480" y="74905"/>
                </a:lnTo>
                <a:lnTo>
                  <a:pt x="39480" y="82054"/>
                </a:lnTo>
                <a:lnTo>
                  <a:pt x="39704" y="82894"/>
                </a:lnTo>
                <a:close/>
              </a:path>
              <a:path w="48002" h="84697">
                <a:moveTo>
                  <a:pt x="10929" y="65177"/>
                </a:moveTo>
                <a:lnTo>
                  <a:pt x="10525" y="62561"/>
                </a:lnTo>
                <a:lnTo>
                  <a:pt x="10119" y="59957"/>
                </a:lnTo>
                <a:lnTo>
                  <a:pt x="11432" y="82386"/>
                </a:lnTo>
                <a:lnTo>
                  <a:pt x="14132" y="83934"/>
                </a:lnTo>
                <a:lnTo>
                  <a:pt x="17391" y="84697"/>
                </a:lnTo>
                <a:lnTo>
                  <a:pt x="24734" y="84697"/>
                </a:lnTo>
                <a:lnTo>
                  <a:pt x="27967" y="83847"/>
                </a:lnTo>
                <a:lnTo>
                  <a:pt x="30941" y="82119"/>
                </a:lnTo>
                <a:lnTo>
                  <a:pt x="34088" y="70599"/>
                </a:lnTo>
                <a:lnTo>
                  <a:pt x="30203" y="73875"/>
                </a:lnTo>
                <a:lnTo>
                  <a:pt x="26582" y="75679"/>
                </a:lnTo>
                <a:lnTo>
                  <a:pt x="22899" y="76211"/>
                </a:lnTo>
                <a:lnTo>
                  <a:pt x="18298" y="75603"/>
                </a:lnTo>
                <a:lnTo>
                  <a:pt x="14982" y="73165"/>
                </a:lnTo>
                <a:lnTo>
                  <a:pt x="12628" y="69519"/>
                </a:lnTo>
                <a:lnTo>
                  <a:pt x="10929" y="65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3197531" y="2983133"/>
            <a:ext cx="11832" cy="80175"/>
          </a:xfrm>
          <a:custGeom>
            <a:avLst/>
            <a:gdLst/>
            <a:ahLst/>
            <a:cxnLst/>
            <a:rect l="l" t="t" r="r" b="b"/>
            <a:pathLst>
              <a:path w="11832" h="80175">
                <a:moveTo>
                  <a:pt x="0" y="6022"/>
                </a:moveTo>
                <a:lnTo>
                  <a:pt x="417" y="9856"/>
                </a:lnTo>
                <a:lnTo>
                  <a:pt x="3620" y="11911"/>
                </a:lnTo>
                <a:lnTo>
                  <a:pt x="8139" y="11911"/>
                </a:lnTo>
                <a:lnTo>
                  <a:pt x="11408" y="9805"/>
                </a:lnTo>
                <a:lnTo>
                  <a:pt x="11832" y="5892"/>
                </a:lnTo>
                <a:lnTo>
                  <a:pt x="11414" y="2058"/>
                </a:lnTo>
                <a:lnTo>
                  <a:pt x="8211" y="0"/>
                </a:lnTo>
                <a:lnTo>
                  <a:pt x="3693" y="0"/>
                </a:lnTo>
                <a:lnTo>
                  <a:pt x="427" y="2109"/>
                </a:lnTo>
                <a:lnTo>
                  <a:pt x="0" y="6022"/>
                </a:lnTo>
                <a:close/>
              </a:path>
              <a:path w="11832" h="80175">
                <a:moveTo>
                  <a:pt x="1162" y="24180"/>
                </a:moveTo>
                <a:lnTo>
                  <a:pt x="1162" y="78320"/>
                </a:lnTo>
                <a:lnTo>
                  <a:pt x="2117" y="79692"/>
                </a:lnTo>
                <a:lnTo>
                  <a:pt x="4992" y="80175"/>
                </a:lnTo>
                <a:lnTo>
                  <a:pt x="7674" y="80149"/>
                </a:lnTo>
                <a:lnTo>
                  <a:pt x="10735" y="78320"/>
                </a:lnTo>
                <a:lnTo>
                  <a:pt x="10735" y="24180"/>
                </a:lnTo>
                <a:lnTo>
                  <a:pt x="9740" y="22797"/>
                </a:lnTo>
                <a:lnTo>
                  <a:pt x="6889" y="22326"/>
                </a:lnTo>
                <a:lnTo>
                  <a:pt x="4222" y="22365"/>
                </a:lnTo>
                <a:lnTo>
                  <a:pt x="1162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3233577" y="3004610"/>
            <a:ext cx="44931" cy="58698"/>
          </a:xfrm>
          <a:custGeom>
            <a:avLst/>
            <a:gdLst/>
            <a:ahLst/>
            <a:cxnLst/>
            <a:rect l="l" t="t" r="r" b="b"/>
            <a:pathLst>
              <a:path w="44931" h="58698">
                <a:moveTo>
                  <a:pt x="8639" y="2703"/>
                </a:moveTo>
                <a:lnTo>
                  <a:pt x="8568" y="2105"/>
                </a:lnTo>
                <a:lnTo>
                  <a:pt x="5911" y="875"/>
                </a:lnTo>
                <a:lnTo>
                  <a:pt x="2743" y="875"/>
                </a:lnTo>
                <a:lnTo>
                  <a:pt x="0" y="2703"/>
                </a:lnTo>
                <a:lnTo>
                  <a:pt x="0" y="56843"/>
                </a:lnTo>
                <a:lnTo>
                  <a:pt x="957" y="58215"/>
                </a:lnTo>
                <a:lnTo>
                  <a:pt x="3834" y="58698"/>
                </a:lnTo>
                <a:lnTo>
                  <a:pt x="6512" y="58672"/>
                </a:lnTo>
                <a:lnTo>
                  <a:pt x="9561" y="56843"/>
                </a:lnTo>
                <a:lnTo>
                  <a:pt x="9561" y="19011"/>
                </a:lnTo>
                <a:lnTo>
                  <a:pt x="12189" y="15595"/>
                </a:lnTo>
                <a:lnTo>
                  <a:pt x="14698" y="13017"/>
                </a:lnTo>
                <a:lnTo>
                  <a:pt x="17110" y="11249"/>
                </a:lnTo>
                <a:lnTo>
                  <a:pt x="21884" y="8596"/>
                </a:lnTo>
                <a:lnTo>
                  <a:pt x="26142" y="8596"/>
                </a:lnTo>
                <a:lnTo>
                  <a:pt x="29188" y="9677"/>
                </a:lnTo>
                <a:lnTo>
                  <a:pt x="31748" y="11455"/>
                </a:lnTo>
                <a:lnTo>
                  <a:pt x="33522" y="14184"/>
                </a:lnTo>
                <a:lnTo>
                  <a:pt x="34660" y="17691"/>
                </a:lnTo>
                <a:lnTo>
                  <a:pt x="35359" y="22061"/>
                </a:lnTo>
                <a:lnTo>
                  <a:pt x="35359" y="56843"/>
                </a:lnTo>
                <a:lnTo>
                  <a:pt x="36349" y="58215"/>
                </a:lnTo>
                <a:lnTo>
                  <a:pt x="39203" y="58698"/>
                </a:lnTo>
                <a:lnTo>
                  <a:pt x="41871" y="58672"/>
                </a:lnTo>
                <a:lnTo>
                  <a:pt x="44931" y="56843"/>
                </a:lnTo>
                <a:lnTo>
                  <a:pt x="44931" y="19977"/>
                </a:lnTo>
                <a:lnTo>
                  <a:pt x="44611" y="16675"/>
                </a:lnTo>
                <a:lnTo>
                  <a:pt x="43977" y="13917"/>
                </a:lnTo>
                <a:lnTo>
                  <a:pt x="43326" y="11174"/>
                </a:lnTo>
                <a:lnTo>
                  <a:pt x="40806" y="6742"/>
                </a:lnTo>
                <a:lnTo>
                  <a:pt x="37425" y="3060"/>
                </a:lnTo>
                <a:lnTo>
                  <a:pt x="32666" y="608"/>
                </a:lnTo>
                <a:lnTo>
                  <a:pt x="29743" y="0"/>
                </a:lnTo>
                <a:lnTo>
                  <a:pt x="23277" y="0"/>
                </a:lnTo>
                <a:lnTo>
                  <a:pt x="20328" y="788"/>
                </a:lnTo>
                <a:lnTo>
                  <a:pt x="17416" y="2376"/>
                </a:lnTo>
                <a:lnTo>
                  <a:pt x="14504" y="3959"/>
                </a:lnTo>
                <a:lnTo>
                  <a:pt x="11567" y="645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3297549" y="3004722"/>
            <a:ext cx="48801" cy="80186"/>
          </a:xfrm>
          <a:custGeom>
            <a:avLst/>
            <a:gdLst/>
            <a:ahLst/>
            <a:cxnLst/>
            <a:rect l="l" t="t" r="r" b="b"/>
            <a:pathLst>
              <a:path w="48801" h="80186">
                <a:moveTo>
                  <a:pt x="39242" y="62204"/>
                </a:moveTo>
                <a:lnTo>
                  <a:pt x="39242" y="63560"/>
                </a:lnTo>
                <a:lnTo>
                  <a:pt x="37929" y="67359"/>
                </a:lnTo>
                <a:lnTo>
                  <a:pt x="34686" y="70379"/>
                </a:lnTo>
                <a:lnTo>
                  <a:pt x="31150" y="71741"/>
                </a:lnTo>
                <a:lnTo>
                  <a:pt x="26769" y="72604"/>
                </a:lnTo>
                <a:lnTo>
                  <a:pt x="27773" y="80186"/>
                </a:lnTo>
                <a:lnTo>
                  <a:pt x="31568" y="79703"/>
                </a:lnTo>
                <a:lnTo>
                  <a:pt x="34772" y="78724"/>
                </a:lnTo>
                <a:lnTo>
                  <a:pt x="37979" y="77734"/>
                </a:lnTo>
                <a:lnTo>
                  <a:pt x="40622" y="76387"/>
                </a:lnTo>
                <a:lnTo>
                  <a:pt x="44762" y="72986"/>
                </a:lnTo>
                <a:lnTo>
                  <a:pt x="47292" y="68766"/>
                </a:lnTo>
                <a:lnTo>
                  <a:pt x="48801" y="64145"/>
                </a:lnTo>
                <a:lnTo>
                  <a:pt x="48801" y="59295"/>
                </a:lnTo>
                <a:lnTo>
                  <a:pt x="47466" y="55446"/>
                </a:lnTo>
                <a:lnTo>
                  <a:pt x="45349" y="52146"/>
                </a:lnTo>
                <a:lnTo>
                  <a:pt x="42176" y="49705"/>
                </a:lnTo>
                <a:lnTo>
                  <a:pt x="38138" y="48106"/>
                </a:lnTo>
                <a:lnTo>
                  <a:pt x="33597" y="47077"/>
                </a:lnTo>
                <a:lnTo>
                  <a:pt x="31003" y="46987"/>
                </a:lnTo>
                <a:lnTo>
                  <a:pt x="17379" y="46389"/>
                </a:lnTo>
                <a:lnTo>
                  <a:pt x="13625" y="45806"/>
                </a:lnTo>
                <a:lnTo>
                  <a:pt x="10601" y="59777"/>
                </a:lnTo>
                <a:lnTo>
                  <a:pt x="12487" y="57175"/>
                </a:lnTo>
                <a:lnTo>
                  <a:pt x="15523" y="54328"/>
                </a:lnTo>
                <a:lnTo>
                  <a:pt x="29033" y="54809"/>
                </a:lnTo>
                <a:lnTo>
                  <a:pt x="32155" y="54889"/>
                </a:lnTo>
                <a:lnTo>
                  <a:pt x="34653" y="55562"/>
                </a:lnTo>
                <a:lnTo>
                  <a:pt x="38307" y="58089"/>
                </a:lnTo>
                <a:lnTo>
                  <a:pt x="39242" y="62204"/>
                </a:lnTo>
                <a:close/>
              </a:path>
              <a:path w="48801" h="80186">
                <a:moveTo>
                  <a:pt x="3124" y="19734"/>
                </a:moveTo>
                <a:lnTo>
                  <a:pt x="3124" y="22388"/>
                </a:lnTo>
                <a:lnTo>
                  <a:pt x="3477" y="24634"/>
                </a:lnTo>
                <a:lnTo>
                  <a:pt x="4860" y="28371"/>
                </a:lnTo>
                <a:lnTo>
                  <a:pt x="7015" y="31532"/>
                </a:lnTo>
                <a:lnTo>
                  <a:pt x="4381" y="34782"/>
                </a:lnTo>
                <a:lnTo>
                  <a:pt x="2451" y="38632"/>
                </a:lnTo>
                <a:lnTo>
                  <a:pt x="1972" y="43253"/>
                </a:lnTo>
                <a:lnTo>
                  <a:pt x="2425" y="46659"/>
                </a:lnTo>
                <a:lnTo>
                  <a:pt x="4226" y="49719"/>
                </a:lnTo>
                <a:lnTo>
                  <a:pt x="6292" y="52980"/>
                </a:lnTo>
                <a:lnTo>
                  <a:pt x="3308" y="56045"/>
                </a:lnTo>
                <a:lnTo>
                  <a:pt x="1238" y="59357"/>
                </a:lnTo>
                <a:lnTo>
                  <a:pt x="151" y="63014"/>
                </a:lnTo>
                <a:lnTo>
                  <a:pt x="0" y="65631"/>
                </a:lnTo>
                <a:lnTo>
                  <a:pt x="417" y="69655"/>
                </a:lnTo>
                <a:lnTo>
                  <a:pt x="2105" y="73226"/>
                </a:lnTo>
                <a:lnTo>
                  <a:pt x="5388" y="76046"/>
                </a:lnTo>
                <a:lnTo>
                  <a:pt x="9693" y="78332"/>
                </a:lnTo>
                <a:lnTo>
                  <a:pt x="12656" y="79081"/>
                </a:lnTo>
                <a:lnTo>
                  <a:pt x="15619" y="79819"/>
                </a:lnTo>
                <a:lnTo>
                  <a:pt x="19206" y="80186"/>
                </a:lnTo>
                <a:lnTo>
                  <a:pt x="27773" y="80186"/>
                </a:lnTo>
                <a:lnTo>
                  <a:pt x="26769" y="72604"/>
                </a:lnTo>
                <a:lnTo>
                  <a:pt x="19314" y="72604"/>
                </a:lnTo>
                <a:lnTo>
                  <a:pt x="15764" y="71941"/>
                </a:lnTo>
                <a:lnTo>
                  <a:pt x="13207" y="70595"/>
                </a:lnTo>
                <a:lnTo>
                  <a:pt x="10662" y="69249"/>
                </a:lnTo>
                <a:lnTo>
                  <a:pt x="9377" y="67269"/>
                </a:lnTo>
                <a:lnTo>
                  <a:pt x="9475" y="63003"/>
                </a:lnTo>
                <a:lnTo>
                  <a:pt x="10601" y="59777"/>
                </a:lnTo>
                <a:lnTo>
                  <a:pt x="13625" y="45806"/>
                </a:lnTo>
                <a:lnTo>
                  <a:pt x="10478" y="42796"/>
                </a:lnTo>
                <a:lnTo>
                  <a:pt x="10709" y="39128"/>
                </a:lnTo>
                <a:lnTo>
                  <a:pt x="12167" y="36460"/>
                </a:lnTo>
                <a:lnTo>
                  <a:pt x="15372" y="37349"/>
                </a:lnTo>
                <a:lnTo>
                  <a:pt x="13207" y="26046"/>
                </a:lnTo>
                <a:lnTo>
                  <a:pt x="12228" y="23252"/>
                </a:lnTo>
                <a:lnTo>
                  <a:pt x="12228" y="18072"/>
                </a:lnTo>
                <a:lnTo>
                  <a:pt x="12887" y="15073"/>
                </a:lnTo>
                <a:lnTo>
                  <a:pt x="14018" y="12315"/>
                </a:lnTo>
                <a:lnTo>
                  <a:pt x="16965" y="9194"/>
                </a:lnTo>
                <a:lnTo>
                  <a:pt x="19706" y="7909"/>
                </a:lnTo>
                <a:lnTo>
                  <a:pt x="23183" y="7581"/>
                </a:lnTo>
                <a:lnTo>
                  <a:pt x="26769" y="7581"/>
                </a:lnTo>
                <a:lnTo>
                  <a:pt x="29549" y="8622"/>
                </a:lnTo>
                <a:lnTo>
                  <a:pt x="33450" y="12746"/>
                </a:lnTo>
                <a:lnTo>
                  <a:pt x="34429" y="15631"/>
                </a:lnTo>
                <a:lnTo>
                  <a:pt x="34429" y="20876"/>
                </a:lnTo>
                <a:lnTo>
                  <a:pt x="33756" y="23825"/>
                </a:lnTo>
                <a:lnTo>
                  <a:pt x="32644" y="26542"/>
                </a:lnTo>
                <a:lnTo>
                  <a:pt x="34062" y="36601"/>
                </a:lnTo>
                <a:lnTo>
                  <a:pt x="37994" y="33667"/>
                </a:lnTo>
                <a:lnTo>
                  <a:pt x="41173" y="29969"/>
                </a:lnTo>
                <a:lnTo>
                  <a:pt x="43094" y="25156"/>
                </a:lnTo>
                <a:lnTo>
                  <a:pt x="43585" y="22388"/>
                </a:lnTo>
                <a:lnTo>
                  <a:pt x="43585" y="19253"/>
                </a:lnTo>
                <a:lnTo>
                  <a:pt x="43314" y="15554"/>
                </a:lnTo>
                <a:lnTo>
                  <a:pt x="42238" y="12073"/>
                </a:lnTo>
                <a:lnTo>
                  <a:pt x="39927" y="9028"/>
                </a:lnTo>
                <a:lnTo>
                  <a:pt x="47415" y="9028"/>
                </a:lnTo>
                <a:lnTo>
                  <a:pt x="48834" y="8100"/>
                </a:lnTo>
                <a:lnTo>
                  <a:pt x="49387" y="5064"/>
                </a:lnTo>
                <a:lnTo>
                  <a:pt x="49387" y="3708"/>
                </a:lnTo>
                <a:lnTo>
                  <a:pt x="47415" y="1040"/>
                </a:lnTo>
                <a:lnTo>
                  <a:pt x="31639" y="1040"/>
                </a:lnTo>
                <a:lnTo>
                  <a:pt x="29156" y="467"/>
                </a:lnTo>
                <a:lnTo>
                  <a:pt x="26413" y="100"/>
                </a:lnTo>
                <a:lnTo>
                  <a:pt x="20405" y="0"/>
                </a:lnTo>
                <a:lnTo>
                  <a:pt x="17701" y="467"/>
                </a:lnTo>
                <a:lnTo>
                  <a:pt x="12719" y="2256"/>
                </a:lnTo>
                <a:lnTo>
                  <a:pt x="8801" y="5241"/>
                </a:lnTo>
                <a:lnTo>
                  <a:pt x="5629" y="9003"/>
                </a:lnTo>
                <a:lnTo>
                  <a:pt x="3624" y="13877"/>
                </a:lnTo>
                <a:lnTo>
                  <a:pt x="3124" y="16645"/>
                </a:lnTo>
                <a:lnTo>
                  <a:pt x="3124" y="19734"/>
                </a:lnTo>
                <a:close/>
              </a:path>
              <a:path w="48801" h="80186">
                <a:moveTo>
                  <a:pt x="13207" y="26046"/>
                </a:moveTo>
                <a:lnTo>
                  <a:pt x="15372" y="37349"/>
                </a:lnTo>
                <a:lnTo>
                  <a:pt x="19206" y="38516"/>
                </a:lnTo>
                <a:lnTo>
                  <a:pt x="23352" y="38807"/>
                </a:lnTo>
                <a:lnTo>
                  <a:pt x="26362" y="38807"/>
                </a:lnTo>
                <a:lnTo>
                  <a:pt x="29109" y="38365"/>
                </a:lnTo>
                <a:lnTo>
                  <a:pt x="34062" y="36601"/>
                </a:lnTo>
                <a:lnTo>
                  <a:pt x="32644" y="26542"/>
                </a:lnTo>
                <a:lnTo>
                  <a:pt x="29671" y="29613"/>
                </a:lnTo>
                <a:lnTo>
                  <a:pt x="26892" y="30859"/>
                </a:lnTo>
                <a:lnTo>
                  <a:pt x="23352" y="31175"/>
                </a:lnTo>
                <a:lnTo>
                  <a:pt x="19842" y="31175"/>
                </a:lnTo>
                <a:lnTo>
                  <a:pt x="17099" y="30145"/>
                </a:lnTo>
                <a:lnTo>
                  <a:pt x="13207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3396456" y="3004621"/>
            <a:ext cx="36939" cy="59475"/>
          </a:xfrm>
          <a:custGeom>
            <a:avLst/>
            <a:gdLst/>
            <a:ahLst/>
            <a:cxnLst/>
            <a:rect l="l" t="t" r="r" b="b"/>
            <a:pathLst>
              <a:path w="36939" h="59475">
                <a:moveTo>
                  <a:pt x="488" y="54124"/>
                </a:moveTo>
                <a:lnTo>
                  <a:pt x="3257" y="56436"/>
                </a:lnTo>
                <a:lnTo>
                  <a:pt x="6648" y="57887"/>
                </a:lnTo>
                <a:lnTo>
                  <a:pt x="9485" y="58737"/>
                </a:lnTo>
                <a:lnTo>
                  <a:pt x="12851" y="59320"/>
                </a:lnTo>
                <a:lnTo>
                  <a:pt x="16476" y="59475"/>
                </a:lnTo>
                <a:lnTo>
                  <a:pt x="19486" y="59475"/>
                </a:lnTo>
                <a:lnTo>
                  <a:pt x="22255" y="59093"/>
                </a:lnTo>
                <a:lnTo>
                  <a:pt x="24759" y="58329"/>
                </a:lnTo>
                <a:lnTo>
                  <a:pt x="29433" y="56451"/>
                </a:lnTo>
                <a:lnTo>
                  <a:pt x="33069" y="53477"/>
                </a:lnTo>
                <a:lnTo>
                  <a:pt x="35455" y="49491"/>
                </a:lnTo>
                <a:lnTo>
                  <a:pt x="36939" y="44870"/>
                </a:lnTo>
                <a:lnTo>
                  <a:pt x="36939" y="42101"/>
                </a:lnTo>
                <a:lnTo>
                  <a:pt x="36560" y="37755"/>
                </a:lnTo>
                <a:lnTo>
                  <a:pt x="35057" y="34404"/>
                </a:lnTo>
                <a:lnTo>
                  <a:pt x="31589" y="30542"/>
                </a:lnTo>
                <a:lnTo>
                  <a:pt x="28554" y="28676"/>
                </a:lnTo>
                <a:lnTo>
                  <a:pt x="25336" y="27075"/>
                </a:lnTo>
                <a:lnTo>
                  <a:pt x="22045" y="25717"/>
                </a:lnTo>
                <a:lnTo>
                  <a:pt x="18835" y="24406"/>
                </a:lnTo>
                <a:lnTo>
                  <a:pt x="15854" y="23050"/>
                </a:lnTo>
                <a:lnTo>
                  <a:pt x="12376" y="20509"/>
                </a:lnTo>
                <a:lnTo>
                  <a:pt x="10439" y="17067"/>
                </a:lnTo>
                <a:lnTo>
                  <a:pt x="10648" y="13333"/>
                </a:lnTo>
                <a:lnTo>
                  <a:pt x="12851" y="9881"/>
                </a:lnTo>
                <a:lnTo>
                  <a:pt x="15886" y="8268"/>
                </a:lnTo>
                <a:lnTo>
                  <a:pt x="18554" y="7682"/>
                </a:lnTo>
                <a:lnTo>
                  <a:pt x="21995" y="7682"/>
                </a:lnTo>
                <a:lnTo>
                  <a:pt x="25020" y="8355"/>
                </a:lnTo>
                <a:lnTo>
                  <a:pt x="27661" y="9258"/>
                </a:lnTo>
                <a:lnTo>
                  <a:pt x="30585" y="10731"/>
                </a:lnTo>
                <a:lnTo>
                  <a:pt x="33756" y="11253"/>
                </a:lnTo>
                <a:lnTo>
                  <a:pt x="34272" y="8610"/>
                </a:lnTo>
                <a:lnTo>
                  <a:pt x="34074" y="5486"/>
                </a:lnTo>
                <a:lnTo>
                  <a:pt x="31910" y="2843"/>
                </a:lnTo>
                <a:lnTo>
                  <a:pt x="29361" y="1611"/>
                </a:lnTo>
                <a:lnTo>
                  <a:pt x="25862" y="582"/>
                </a:lnTo>
                <a:lnTo>
                  <a:pt x="23086" y="100"/>
                </a:lnTo>
                <a:lnTo>
                  <a:pt x="17136" y="0"/>
                </a:lnTo>
                <a:lnTo>
                  <a:pt x="14356" y="431"/>
                </a:lnTo>
                <a:lnTo>
                  <a:pt x="9607" y="2184"/>
                </a:lnTo>
                <a:lnTo>
                  <a:pt x="6047" y="4827"/>
                </a:lnTo>
                <a:lnTo>
                  <a:pt x="3268" y="7988"/>
                </a:lnTo>
                <a:lnTo>
                  <a:pt x="1677" y="11887"/>
                </a:lnTo>
                <a:lnTo>
                  <a:pt x="1289" y="16051"/>
                </a:lnTo>
                <a:lnTo>
                  <a:pt x="1652" y="20523"/>
                </a:lnTo>
                <a:lnTo>
                  <a:pt x="3171" y="23964"/>
                </a:lnTo>
                <a:lnTo>
                  <a:pt x="5400" y="26692"/>
                </a:lnTo>
                <a:lnTo>
                  <a:pt x="8041" y="28994"/>
                </a:lnTo>
                <a:lnTo>
                  <a:pt x="11174" y="30721"/>
                </a:lnTo>
                <a:lnTo>
                  <a:pt x="14406" y="32169"/>
                </a:lnTo>
                <a:lnTo>
                  <a:pt x="17650" y="33501"/>
                </a:lnTo>
                <a:lnTo>
                  <a:pt x="20746" y="34747"/>
                </a:lnTo>
                <a:lnTo>
                  <a:pt x="24602" y="37072"/>
                </a:lnTo>
                <a:lnTo>
                  <a:pt x="27111" y="40067"/>
                </a:lnTo>
                <a:lnTo>
                  <a:pt x="27492" y="42886"/>
                </a:lnTo>
                <a:lnTo>
                  <a:pt x="27222" y="45643"/>
                </a:lnTo>
                <a:lnTo>
                  <a:pt x="25444" y="48703"/>
                </a:lnTo>
                <a:lnTo>
                  <a:pt x="22373" y="50633"/>
                </a:lnTo>
                <a:lnTo>
                  <a:pt x="19742" y="51357"/>
                </a:lnTo>
                <a:lnTo>
                  <a:pt x="16645" y="51536"/>
                </a:lnTo>
                <a:lnTo>
                  <a:pt x="12570" y="51271"/>
                </a:lnTo>
                <a:lnTo>
                  <a:pt x="9244" y="50190"/>
                </a:lnTo>
                <a:lnTo>
                  <a:pt x="6598" y="48959"/>
                </a:lnTo>
                <a:lnTo>
                  <a:pt x="3528" y="47166"/>
                </a:lnTo>
                <a:lnTo>
                  <a:pt x="294" y="47598"/>
                </a:lnTo>
                <a:lnTo>
                  <a:pt x="0" y="50457"/>
                </a:lnTo>
                <a:lnTo>
                  <a:pt x="488" y="54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3450949" y="3030743"/>
            <a:ext cx="15199" cy="45327"/>
          </a:xfrm>
          <a:custGeom>
            <a:avLst/>
            <a:gdLst/>
            <a:ahLst/>
            <a:cxnLst/>
            <a:rect l="l" t="t" r="r" b="b"/>
            <a:pathLst>
              <a:path w="15199" h="45327">
                <a:moveTo>
                  <a:pt x="9803" y="19202"/>
                </a:moveTo>
                <a:lnTo>
                  <a:pt x="9803" y="16394"/>
                </a:lnTo>
                <a:lnTo>
                  <a:pt x="10105" y="13294"/>
                </a:lnTo>
                <a:lnTo>
                  <a:pt x="12236" y="9687"/>
                </a:lnTo>
                <a:lnTo>
                  <a:pt x="15199" y="0"/>
                </a:lnTo>
                <a:lnTo>
                  <a:pt x="11944" y="748"/>
                </a:lnTo>
                <a:lnTo>
                  <a:pt x="9201" y="1864"/>
                </a:lnTo>
                <a:lnTo>
                  <a:pt x="9803" y="19202"/>
                </a:lnTo>
                <a:close/>
              </a:path>
              <a:path w="15199" h="45327">
                <a:moveTo>
                  <a:pt x="596" y="11173"/>
                </a:moveTo>
                <a:lnTo>
                  <a:pt x="0" y="13827"/>
                </a:lnTo>
                <a:lnTo>
                  <a:pt x="0" y="19493"/>
                </a:lnTo>
                <a:lnTo>
                  <a:pt x="1310" y="23849"/>
                </a:lnTo>
                <a:lnTo>
                  <a:pt x="3402" y="27622"/>
                </a:lnTo>
                <a:lnTo>
                  <a:pt x="6534" y="30426"/>
                </a:lnTo>
                <a:lnTo>
                  <a:pt x="10648" y="32245"/>
                </a:lnTo>
                <a:lnTo>
                  <a:pt x="15346" y="33350"/>
                </a:lnTo>
                <a:lnTo>
                  <a:pt x="21221" y="33350"/>
                </a:lnTo>
                <a:lnTo>
                  <a:pt x="24180" y="32661"/>
                </a:lnTo>
                <a:lnTo>
                  <a:pt x="26984" y="31250"/>
                </a:lnTo>
                <a:lnTo>
                  <a:pt x="29786" y="29843"/>
                </a:lnTo>
                <a:lnTo>
                  <a:pt x="32335" y="27889"/>
                </a:lnTo>
                <a:lnTo>
                  <a:pt x="34610" y="25361"/>
                </a:lnTo>
                <a:lnTo>
                  <a:pt x="34610" y="30768"/>
                </a:lnTo>
                <a:lnTo>
                  <a:pt x="36925" y="32510"/>
                </a:lnTo>
                <a:lnTo>
                  <a:pt x="39761" y="32572"/>
                </a:lnTo>
                <a:lnTo>
                  <a:pt x="42835" y="30768"/>
                </a:lnTo>
                <a:lnTo>
                  <a:pt x="42835" y="-9108"/>
                </a:lnTo>
                <a:lnTo>
                  <a:pt x="42480" y="-12053"/>
                </a:lnTo>
                <a:lnTo>
                  <a:pt x="41010" y="-17106"/>
                </a:lnTo>
                <a:lnTo>
                  <a:pt x="38199" y="-20930"/>
                </a:lnTo>
                <a:lnTo>
                  <a:pt x="34466" y="-23929"/>
                </a:lnTo>
                <a:lnTo>
                  <a:pt x="31831" y="-24818"/>
                </a:lnTo>
                <a:lnTo>
                  <a:pt x="29202" y="-25693"/>
                </a:lnTo>
                <a:lnTo>
                  <a:pt x="26005" y="-26125"/>
                </a:lnTo>
                <a:lnTo>
                  <a:pt x="20253" y="-26125"/>
                </a:lnTo>
                <a:lnTo>
                  <a:pt x="16290" y="-25553"/>
                </a:lnTo>
                <a:lnTo>
                  <a:pt x="12505" y="-24704"/>
                </a:lnTo>
                <a:lnTo>
                  <a:pt x="9175" y="-23533"/>
                </a:lnTo>
                <a:lnTo>
                  <a:pt x="6451" y="-22202"/>
                </a:lnTo>
                <a:lnTo>
                  <a:pt x="2901" y="-19282"/>
                </a:lnTo>
                <a:lnTo>
                  <a:pt x="2555" y="-16333"/>
                </a:lnTo>
                <a:lnTo>
                  <a:pt x="3045" y="-13439"/>
                </a:lnTo>
                <a:lnTo>
                  <a:pt x="5626" y="-12766"/>
                </a:lnTo>
                <a:lnTo>
                  <a:pt x="8700" y="-14569"/>
                </a:lnTo>
                <a:lnTo>
                  <a:pt x="11530" y="-15966"/>
                </a:lnTo>
                <a:lnTo>
                  <a:pt x="15054" y="-17197"/>
                </a:lnTo>
                <a:lnTo>
                  <a:pt x="19043" y="-18061"/>
                </a:lnTo>
                <a:lnTo>
                  <a:pt x="23594" y="-18061"/>
                </a:lnTo>
                <a:lnTo>
                  <a:pt x="26959" y="-17261"/>
                </a:lnTo>
                <a:lnTo>
                  <a:pt x="29692" y="-15915"/>
                </a:lnTo>
                <a:lnTo>
                  <a:pt x="32273" y="-12459"/>
                </a:lnTo>
                <a:lnTo>
                  <a:pt x="33120" y="-9248"/>
                </a:lnTo>
                <a:lnTo>
                  <a:pt x="33336" y="-5325"/>
                </a:lnTo>
                <a:lnTo>
                  <a:pt x="33336" y="-1104"/>
                </a:lnTo>
                <a:lnTo>
                  <a:pt x="22089" y="-1104"/>
                </a:lnTo>
                <a:lnTo>
                  <a:pt x="18427" y="-737"/>
                </a:lnTo>
                <a:lnTo>
                  <a:pt x="15199" y="0"/>
                </a:lnTo>
                <a:lnTo>
                  <a:pt x="12236" y="9687"/>
                </a:lnTo>
                <a:lnTo>
                  <a:pt x="14785" y="7884"/>
                </a:lnTo>
                <a:lnTo>
                  <a:pt x="18319" y="6742"/>
                </a:lnTo>
                <a:lnTo>
                  <a:pt x="22528" y="6043"/>
                </a:lnTo>
                <a:lnTo>
                  <a:pt x="33336" y="6043"/>
                </a:lnTo>
                <a:lnTo>
                  <a:pt x="33336" y="17534"/>
                </a:lnTo>
                <a:lnTo>
                  <a:pt x="30987" y="20267"/>
                </a:lnTo>
                <a:lnTo>
                  <a:pt x="28723" y="22287"/>
                </a:lnTo>
                <a:lnTo>
                  <a:pt x="24429" y="24930"/>
                </a:lnTo>
                <a:lnTo>
                  <a:pt x="19591" y="25603"/>
                </a:lnTo>
                <a:lnTo>
                  <a:pt x="16506" y="25603"/>
                </a:lnTo>
                <a:lnTo>
                  <a:pt x="12387" y="23101"/>
                </a:lnTo>
                <a:lnTo>
                  <a:pt x="9803" y="19202"/>
                </a:lnTo>
                <a:lnTo>
                  <a:pt x="9201" y="1864"/>
                </a:lnTo>
                <a:lnTo>
                  <a:pt x="6962" y="3336"/>
                </a:lnTo>
                <a:lnTo>
                  <a:pt x="2998" y="6691"/>
                </a:lnTo>
                <a:lnTo>
                  <a:pt x="596" y="11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3511792" y="2990963"/>
            <a:ext cx="34085" cy="73026"/>
          </a:xfrm>
          <a:custGeom>
            <a:avLst/>
            <a:gdLst/>
            <a:ahLst/>
            <a:cxnLst/>
            <a:rect l="l" t="t" r="r" b="b"/>
            <a:pathLst>
              <a:path w="34085" h="73026">
                <a:moveTo>
                  <a:pt x="12272" y="39"/>
                </a:moveTo>
                <a:lnTo>
                  <a:pt x="9212" y="1918"/>
                </a:lnTo>
                <a:lnTo>
                  <a:pt x="9212" y="14795"/>
                </a:lnTo>
                <a:lnTo>
                  <a:pt x="1379" y="14860"/>
                </a:lnTo>
                <a:lnTo>
                  <a:pt x="46" y="17538"/>
                </a:lnTo>
                <a:lnTo>
                  <a:pt x="0" y="20383"/>
                </a:lnTo>
                <a:lnTo>
                  <a:pt x="1908" y="23025"/>
                </a:lnTo>
                <a:lnTo>
                  <a:pt x="9212" y="23025"/>
                </a:lnTo>
                <a:lnTo>
                  <a:pt x="9212" y="57797"/>
                </a:lnTo>
                <a:lnTo>
                  <a:pt x="9493" y="60515"/>
                </a:lnTo>
                <a:lnTo>
                  <a:pt x="10058" y="62826"/>
                </a:lnTo>
                <a:lnTo>
                  <a:pt x="11512" y="67031"/>
                </a:lnTo>
                <a:lnTo>
                  <a:pt x="13975" y="70041"/>
                </a:lnTo>
                <a:lnTo>
                  <a:pt x="17510" y="71909"/>
                </a:lnTo>
                <a:lnTo>
                  <a:pt x="21747" y="73026"/>
                </a:lnTo>
                <a:lnTo>
                  <a:pt x="25344" y="73026"/>
                </a:lnTo>
                <a:lnTo>
                  <a:pt x="28012" y="72708"/>
                </a:lnTo>
                <a:lnTo>
                  <a:pt x="31148" y="71984"/>
                </a:lnTo>
                <a:lnTo>
                  <a:pt x="33836" y="69292"/>
                </a:lnTo>
                <a:lnTo>
                  <a:pt x="34085" y="66523"/>
                </a:lnTo>
                <a:lnTo>
                  <a:pt x="34085" y="65801"/>
                </a:lnTo>
                <a:lnTo>
                  <a:pt x="31709" y="63119"/>
                </a:lnTo>
                <a:lnTo>
                  <a:pt x="29160" y="64082"/>
                </a:lnTo>
                <a:lnTo>
                  <a:pt x="26093" y="64540"/>
                </a:lnTo>
                <a:lnTo>
                  <a:pt x="23334" y="64540"/>
                </a:lnTo>
                <a:lnTo>
                  <a:pt x="21437" y="63590"/>
                </a:lnTo>
                <a:lnTo>
                  <a:pt x="19310" y="59777"/>
                </a:lnTo>
                <a:lnTo>
                  <a:pt x="18770" y="56959"/>
                </a:lnTo>
                <a:lnTo>
                  <a:pt x="18770" y="23025"/>
                </a:lnTo>
                <a:lnTo>
                  <a:pt x="32749" y="23025"/>
                </a:lnTo>
                <a:lnTo>
                  <a:pt x="34085" y="20383"/>
                </a:lnTo>
                <a:lnTo>
                  <a:pt x="34044" y="17538"/>
                </a:lnTo>
                <a:lnTo>
                  <a:pt x="32172" y="14795"/>
                </a:lnTo>
                <a:lnTo>
                  <a:pt x="18770" y="14795"/>
                </a:lnTo>
                <a:lnTo>
                  <a:pt x="18770" y="1918"/>
                </a:lnTo>
                <a:lnTo>
                  <a:pt x="17791" y="508"/>
                </a:lnTo>
                <a:lnTo>
                  <a:pt x="14940" y="0"/>
                </a:lnTo>
                <a:lnTo>
                  <a:pt x="12272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3564698" y="2983133"/>
            <a:ext cx="11836" cy="80175"/>
          </a:xfrm>
          <a:custGeom>
            <a:avLst/>
            <a:gdLst/>
            <a:ahLst/>
            <a:cxnLst/>
            <a:rect l="l" t="t" r="r" b="b"/>
            <a:pathLst>
              <a:path w="11836" h="80175">
                <a:moveTo>
                  <a:pt x="0" y="6022"/>
                </a:moveTo>
                <a:lnTo>
                  <a:pt x="417" y="9856"/>
                </a:lnTo>
                <a:lnTo>
                  <a:pt x="3625" y="11911"/>
                </a:lnTo>
                <a:lnTo>
                  <a:pt x="8139" y="11911"/>
                </a:lnTo>
                <a:lnTo>
                  <a:pt x="11408" y="9805"/>
                </a:lnTo>
                <a:lnTo>
                  <a:pt x="11836" y="5892"/>
                </a:lnTo>
                <a:lnTo>
                  <a:pt x="11419" y="2058"/>
                </a:lnTo>
                <a:lnTo>
                  <a:pt x="8215" y="0"/>
                </a:lnTo>
                <a:lnTo>
                  <a:pt x="3696" y="0"/>
                </a:lnTo>
                <a:lnTo>
                  <a:pt x="427" y="2109"/>
                </a:lnTo>
                <a:lnTo>
                  <a:pt x="0" y="6022"/>
                </a:lnTo>
                <a:close/>
              </a:path>
              <a:path w="11836" h="80175">
                <a:moveTo>
                  <a:pt x="1167" y="24180"/>
                </a:moveTo>
                <a:lnTo>
                  <a:pt x="1167" y="78320"/>
                </a:lnTo>
                <a:lnTo>
                  <a:pt x="2120" y="79692"/>
                </a:lnTo>
                <a:lnTo>
                  <a:pt x="4997" y="80175"/>
                </a:lnTo>
                <a:lnTo>
                  <a:pt x="7675" y="80149"/>
                </a:lnTo>
                <a:lnTo>
                  <a:pt x="10735" y="78320"/>
                </a:lnTo>
                <a:lnTo>
                  <a:pt x="10735" y="24180"/>
                </a:lnTo>
                <a:lnTo>
                  <a:pt x="9742" y="22797"/>
                </a:lnTo>
                <a:lnTo>
                  <a:pt x="6893" y="22326"/>
                </a:lnTo>
                <a:lnTo>
                  <a:pt x="4222" y="22365"/>
                </a:lnTo>
                <a:lnTo>
                  <a:pt x="1167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3596568" y="3004621"/>
            <a:ext cx="36929" cy="59475"/>
          </a:xfrm>
          <a:custGeom>
            <a:avLst/>
            <a:gdLst/>
            <a:ahLst/>
            <a:cxnLst/>
            <a:rect l="l" t="t" r="r" b="b"/>
            <a:pathLst>
              <a:path w="36929" h="59475">
                <a:moveTo>
                  <a:pt x="478" y="54124"/>
                </a:moveTo>
                <a:lnTo>
                  <a:pt x="3243" y="56436"/>
                </a:lnTo>
                <a:lnTo>
                  <a:pt x="6635" y="57887"/>
                </a:lnTo>
                <a:lnTo>
                  <a:pt x="9486" y="58737"/>
                </a:lnTo>
                <a:lnTo>
                  <a:pt x="12840" y="59320"/>
                </a:lnTo>
                <a:lnTo>
                  <a:pt x="16463" y="59475"/>
                </a:lnTo>
                <a:lnTo>
                  <a:pt x="19476" y="59475"/>
                </a:lnTo>
                <a:lnTo>
                  <a:pt x="22241" y="59093"/>
                </a:lnTo>
                <a:lnTo>
                  <a:pt x="24761" y="58329"/>
                </a:lnTo>
                <a:lnTo>
                  <a:pt x="29437" y="56451"/>
                </a:lnTo>
                <a:lnTo>
                  <a:pt x="33069" y="53477"/>
                </a:lnTo>
                <a:lnTo>
                  <a:pt x="35449" y="49491"/>
                </a:lnTo>
                <a:lnTo>
                  <a:pt x="36929" y="44870"/>
                </a:lnTo>
                <a:lnTo>
                  <a:pt x="36929" y="42101"/>
                </a:lnTo>
                <a:lnTo>
                  <a:pt x="36562" y="37755"/>
                </a:lnTo>
                <a:lnTo>
                  <a:pt x="35043" y="34404"/>
                </a:lnTo>
                <a:lnTo>
                  <a:pt x="31579" y="30542"/>
                </a:lnTo>
                <a:lnTo>
                  <a:pt x="28544" y="28676"/>
                </a:lnTo>
                <a:lnTo>
                  <a:pt x="25322" y="27075"/>
                </a:lnTo>
                <a:lnTo>
                  <a:pt x="22031" y="25717"/>
                </a:lnTo>
                <a:lnTo>
                  <a:pt x="18839" y="24406"/>
                </a:lnTo>
                <a:lnTo>
                  <a:pt x="15840" y="23050"/>
                </a:lnTo>
                <a:lnTo>
                  <a:pt x="12362" y="20509"/>
                </a:lnTo>
                <a:lnTo>
                  <a:pt x="10444" y="17067"/>
                </a:lnTo>
                <a:lnTo>
                  <a:pt x="10652" y="13333"/>
                </a:lnTo>
                <a:lnTo>
                  <a:pt x="12840" y="9881"/>
                </a:lnTo>
                <a:lnTo>
                  <a:pt x="15887" y="8268"/>
                </a:lnTo>
                <a:lnTo>
                  <a:pt x="18558" y="7682"/>
                </a:lnTo>
                <a:lnTo>
                  <a:pt x="21982" y="7682"/>
                </a:lnTo>
                <a:lnTo>
                  <a:pt x="25010" y="8355"/>
                </a:lnTo>
                <a:lnTo>
                  <a:pt x="27651" y="9258"/>
                </a:lnTo>
                <a:lnTo>
                  <a:pt x="30585" y="10731"/>
                </a:lnTo>
                <a:lnTo>
                  <a:pt x="33746" y="11253"/>
                </a:lnTo>
                <a:lnTo>
                  <a:pt x="34262" y="8610"/>
                </a:lnTo>
                <a:lnTo>
                  <a:pt x="34063" y="5486"/>
                </a:lnTo>
                <a:lnTo>
                  <a:pt x="31899" y="2843"/>
                </a:lnTo>
                <a:lnTo>
                  <a:pt x="29350" y="1611"/>
                </a:lnTo>
                <a:lnTo>
                  <a:pt x="25866" y="582"/>
                </a:lnTo>
                <a:lnTo>
                  <a:pt x="23072" y="100"/>
                </a:lnTo>
                <a:lnTo>
                  <a:pt x="17125" y="0"/>
                </a:lnTo>
                <a:lnTo>
                  <a:pt x="14345" y="431"/>
                </a:lnTo>
                <a:lnTo>
                  <a:pt x="9597" y="2184"/>
                </a:lnTo>
                <a:lnTo>
                  <a:pt x="6037" y="4827"/>
                </a:lnTo>
                <a:lnTo>
                  <a:pt x="3258" y="7988"/>
                </a:lnTo>
                <a:lnTo>
                  <a:pt x="1667" y="11887"/>
                </a:lnTo>
                <a:lnTo>
                  <a:pt x="1275" y="16051"/>
                </a:lnTo>
                <a:lnTo>
                  <a:pt x="1656" y="20523"/>
                </a:lnTo>
                <a:lnTo>
                  <a:pt x="3161" y="23964"/>
                </a:lnTo>
                <a:lnTo>
                  <a:pt x="5400" y="26692"/>
                </a:lnTo>
                <a:lnTo>
                  <a:pt x="8031" y="28994"/>
                </a:lnTo>
                <a:lnTo>
                  <a:pt x="11167" y="30721"/>
                </a:lnTo>
                <a:lnTo>
                  <a:pt x="14410" y="32169"/>
                </a:lnTo>
                <a:lnTo>
                  <a:pt x="17651" y="33501"/>
                </a:lnTo>
                <a:lnTo>
                  <a:pt x="20732" y="34747"/>
                </a:lnTo>
                <a:lnTo>
                  <a:pt x="24602" y="37072"/>
                </a:lnTo>
                <a:lnTo>
                  <a:pt x="27100" y="40067"/>
                </a:lnTo>
                <a:lnTo>
                  <a:pt x="27492" y="42886"/>
                </a:lnTo>
                <a:lnTo>
                  <a:pt x="27223" y="45643"/>
                </a:lnTo>
                <a:lnTo>
                  <a:pt x="25434" y="48703"/>
                </a:lnTo>
                <a:lnTo>
                  <a:pt x="22363" y="50633"/>
                </a:lnTo>
                <a:lnTo>
                  <a:pt x="19731" y="51357"/>
                </a:lnTo>
                <a:lnTo>
                  <a:pt x="16647" y="51536"/>
                </a:lnTo>
                <a:lnTo>
                  <a:pt x="12560" y="51271"/>
                </a:lnTo>
                <a:lnTo>
                  <a:pt x="9230" y="50190"/>
                </a:lnTo>
                <a:lnTo>
                  <a:pt x="6588" y="48959"/>
                </a:lnTo>
                <a:lnTo>
                  <a:pt x="3517" y="47166"/>
                </a:lnTo>
                <a:lnTo>
                  <a:pt x="295" y="47598"/>
                </a:lnTo>
                <a:lnTo>
                  <a:pt x="0" y="50457"/>
                </a:lnTo>
                <a:lnTo>
                  <a:pt x="478" y="54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3647873" y="2978744"/>
            <a:ext cx="35297" cy="84571"/>
          </a:xfrm>
          <a:custGeom>
            <a:avLst/>
            <a:gdLst/>
            <a:ahLst/>
            <a:cxnLst/>
            <a:rect l="l" t="t" r="r" b="b"/>
            <a:pathLst>
              <a:path w="35297" h="84571">
                <a:moveTo>
                  <a:pt x="32406" y="32602"/>
                </a:moveTo>
                <a:lnTo>
                  <a:pt x="32359" y="29757"/>
                </a:lnTo>
                <a:lnTo>
                  <a:pt x="30487" y="27014"/>
                </a:lnTo>
                <a:lnTo>
                  <a:pt x="18837" y="27014"/>
                </a:lnTo>
                <a:lnTo>
                  <a:pt x="18837" y="21107"/>
                </a:lnTo>
                <a:lnTo>
                  <a:pt x="18971" y="16816"/>
                </a:lnTo>
                <a:lnTo>
                  <a:pt x="19518" y="13564"/>
                </a:lnTo>
                <a:lnTo>
                  <a:pt x="21200" y="10199"/>
                </a:lnTo>
                <a:lnTo>
                  <a:pt x="24011" y="8484"/>
                </a:lnTo>
                <a:lnTo>
                  <a:pt x="26668" y="8243"/>
                </a:lnTo>
                <a:lnTo>
                  <a:pt x="29422" y="8510"/>
                </a:lnTo>
                <a:lnTo>
                  <a:pt x="32053" y="9334"/>
                </a:lnTo>
                <a:lnTo>
                  <a:pt x="35027" y="8978"/>
                </a:lnTo>
                <a:lnTo>
                  <a:pt x="35297" y="6310"/>
                </a:lnTo>
                <a:lnTo>
                  <a:pt x="35210" y="4370"/>
                </a:lnTo>
                <a:lnTo>
                  <a:pt x="34084" y="1818"/>
                </a:lnTo>
                <a:lnTo>
                  <a:pt x="31248" y="662"/>
                </a:lnTo>
                <a:lnTo>
                  <a:pt x="28699" y="140"/>
                </a:lnTo>
                <a:lnTo>
                  <a:pt x="26021" y="0"/>
                </a:lnTo>
                <a:lnTo>
                  <a:pt x="23169" y="0"/>
                </a:lnTo>
                <a:lnTo>
                  <a:pt x="20681" y="406"/>
                </a:lnTo>
                <a:lnTo>
                  <a:pt x="16473" y="2059"/>
                </a:lnTo>
                <a:lnTo>
                  <a:pt x="13327" y="5054"/>
                </a:lnTo>
                <a:lnTo>
                  <a:pt x="10904" y="8992"/>
                </a:lnTo>
                <a:lnTo>
                  <a:pt x="10234" y="11696"/>
                </a:lnTo>
                <a:lnTo>
                  <a:pt x="9546" y="14414"/>
                </a:lnTo>
                <a:lnTo>
                  <a:pt x="9215" y="17654"/>
                </a:lnTo>
                <a:lnTo>
                  <a:pt x="9215" y="27014"/>
                </a:lnTo>
                <a:lnTo>
                  <a:pt x="1860" y="27014"/>
                </a:lnTo>
                <a:lnTo>
                  <a:pt x="1040" y="27216"/>
                </a:lnTo>
                <a:lnTo>
                  <a:pt x="35" y="29757"/>
                </a:lnTo>
                <a:lnTo>
                  <a:pt x="0" y="32602"/>
                </a:lnTo>
                <a:lnTo>
                  <a:pt x="1860" y="35243"/>
                </a:lnTo>
                <a:lnTo>
                  <a:pt x="9215" y="35243"/>
                </a:lnTo>
                <a:lnTo>
                  <a:pt x="9215" y="82717"/>
                </a:lnTo>
                <a:lnTo>
                  <a:pt x="10234" y="84089"/>
                </a:lnTo>
                <a:lnTo>
                  <a:pt x="13107" y="84571"/>
                </a:lnTo>
                <a:lnTo>
                  <a:pt x="15727" y="84531"/>
                </a:lnTo>
                <a:lnTo>
                  <a:pt x="18837" y="82717"/>
                </a:lnTo>
                <a:lnTo>
                  <a:pt x="18837" y="35243"/>
                </a:lnTo>
                <a:lnTo>
                  <a:pt x="31064" y="35243"/>
                </a:lnTo>
                <a:lnTo>
                  <a:pt x="32406" y="3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3691299" y="3005463"/>
            <a:ext cx="49237" cy="79401"/>
          </a:xfrm>
          <a:custGeom>
            <a:avLst/>
            <a:gdLst/>
            <a:ahLst/>
            <a:cxnLst/>
            <a:rect l="l" t="t" r="r" b="b"/>
            <a:pathLst>
              <a:path w="49237" h="79401">
                <a:moveTo>
                  <a:pt x="306" y="3834"/>
                </a:moveTo>
                <a:lnTo>
                  <a:pt x="18921" y="55572"/>
                </a:lnTo>
                <a:lnTo>
                  <a:pt x="20548" y="57491"/>
                </a:lnTo>
                <a:lnTo>
                  <a:pt x="13352" y="76313"/>
                </a:lnTo>
                <a:lnTo>
                  <a:pt x="14414" y="79131"/>
                </a:lnTo>
                <a:lnTo>
                  <a:pt x="17473" y="79401"/>
                </a:lnTo>
                <a:lnTo>
                  <a:pt x="20844" y="79221"/>
                </a:lnTo>
                <a:lnTo>
                  <a:pt x="23562" y="77392"/>
                </a:lnTo>
                <a:lnTo>
                  <a:pt x="30510" y="57491"/>
                </a:lnTo>
                <a:lnTo>
                  <a:pt x="49237" y="3657"/>
                </a:lnTo>
                <a:lnTo>
                  <a:pt x="48759" y="431"/>
                </a:lnTo>
                <a:lnTo>
                  <a:pt x="45968" y="0"/>
                </a:lnTo>
                <a:lnTo>
                  <a:pt x="42699" y="50"/>
                </a:lnTo>
                <a:lnTo>
                  <a:pt x="39725" y="2095"/>
                </a:lnTo>
                <a:lnTo>
                  <a:pt x="25347" y="45755"/>
                </a:lnTo>
                <a:lnTo>
                  <a:pt x="25175" y="45755"/>
                </a:lnTo>
                <a:lnTo>
                  <a:pt x="10281" y="2336"/>
                </a:lnTo>
                <a:lnTo>
                  <a:pt x="9277" y="572"/>
                </a:lnTo>
                <a:lnTo>
                  <a:pt x="6667" y="25"/>
                </a:lnTo>
                <a:lnTo>
                  <a:pt x="3437" y="0"/>
                </a:lnTo>
                <a:lnTo>
                  <a:pt x="0" y="989"/>
                </a:lnTo>
                <a:lnTo>
                  <a:pt x="306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3758083" y="2983133"/>
            <a:ext cx="11824" cy="80175"/>
          </a:xfrm>
          <a:custGeom>
            <a:avLst/>
            <a:gdLst/>
            <a:ahLst/>
            <a:cxnLst/>
            <a:rect l="l" t="t" r="r" b="b"/>
            <a:pathLst>
              <a:path w="11824" h="80175">
                <a:moveTo>
                  <a:pt x="0" y="6022"/>
                </a:moveTo>
                <a:lnTo>
                  <a:pt x="406" y="9856"/>
                </a:lnTo>
                <a:lnTo>
                  <a:pt x="3614" y="11911"/>
                </a:lnTo>
                <a:lnTo>
                  <a:pt x="8127" y="11911"/>
                </a:lnTo>
                <a:lnTo>
                  <a:pt x="11393" y="9805"/>
                </a:lnTo>
                <a:lnTo>
                  <a:pt x="11824" y="5892"/>
                </a:lnTo>
                <a:lnTo>
                  <a:pt x="11408" y="2058"/>
                </a:lnTo>
                <a:lnTo>
                  <a:pt x="8210" y="0"/>
                </a:lnTo>
                <a:lnTo>
                  <a:pt x="3685" y="0"/>
                </a:lnTo>
                <a:lnTo>
                  <a:pt x="416" y="2109"/>
                </a:lnTo>
                <a:lnTo>
                  <a:pt x="0" y="6022"/>
                </a:lnTo>
                <a:close/>
              </a:path>
              <a:path w="11824" h="80175">
                <a:moveTo>
                  <a:pt x="1162" y="24180"/>
                </a:moveTo>
                <a:lnTo>
                  <a:pt x="1162" y="78320"/>
                </a:lnTo>
                <a:lnTo>
                  <a:pt x="2115" y="79692"/>
                </a:lnTo>
                <a:lnTo>
                  <a:pt x="4982" y="80175"/>
                </a:lnTo>
                <a:lnTo>
                  <a:pt x="7660" y="80149"/>
                </a:lnTo>
                <a:lnTo>
                  <a:pt x="10720" y="78320"/>
                </a:lnTo>
                <a:lnTo>
                  <a:pt x="10720" y="24180"/>
                </a:lnTo>
                <a:lnTo>
                  <a:pt x="9734" y="22797"/>
                </a:lnTo>
                <a:lnTo>
                  <a:pt x="6879" y="22326"/>
                </a:lnTo>
                <a:lnTo>
                  <a:pt x="4211" y="22365"/>
                </a:lnTo>
                <a:lnTo>
                  <a:pt x="1162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3794118" y="3004610"/>
            <a:ext cx="44928" cy="58698"/>
          </a:xfrm>
          <a:custGeom>
            <a:avLst/>
            <a:gdLst/>
            <a:ahLst/>
            <a:cxnLst/>
            <a:rect l="l" t="t" r="r" b="b"/>
            <a:pathLst>
              <a:path w="44928" h="58698">
                <a:moveTo>
                  <a:pt x="8643" y="2703"/>
                </a:moveTo>
                <a:lnTo>
                  <a:pt x="8568" y="2105"/>
                </a:lnTo>
                <a:lnTo>
                  <a:pt x="5911" y="875"/>
                </a:lnTo>
                <a:lnTo>
                  <a:pt x="2754" y="875"/>
                </a:lnTo>
                <a:lnTo>
                  <a:pt x="0" y="2703"/>
                </a:lnTo>
                <a:lnTo>
                  <a:pt x="0" y="56843"/>
                </a:lnTo>
                <a:lnTo>
                  <a:pt x="955" y="58215"/>
                </a:lnTo>
                <a:lnTo>
                  <a:pt x="3830" y="58698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93" y="15595"/>
                </a:lnTo>
                <a:lnTo>
                  <a:pt x="14698" y="13017"/>
                </a:lnTo>
                <a:lnTo>
                  <a:pt x="17111" y="11249"/>
                </a:lnTo>
                <a:lnTo>
                  <a:pt x="21896" y="8596"/>
                </a:lnTo>
                <a:lnTo>
                  <a:pt x="26144" y="8596"/>
                </a:lnTo>
                <a:lnTo>
                  <a:pt x="29193" y="9677"/>
                </a:lnTo>
                <a:lnTo>
                  <a:pt x="31748" y="11455"/>
                </a:lnTo>
                <a:lnTo>
                  <a:pt x="33526" y="14184"/>
                </a:lnTo>
                <a:lnTo>
                  <a:pt x="34664" y="17691"/>
                </a:lnTo>
                <a:lnTo>
                  <a:pt x="35370" y="22061"/>
                </a:lnTo>
                <a:lnTo>
                  <a:pt x="35370" y="56843"/>
                </a:lnTo>
                <a:lnTo>
                  <a:pt x="36349" y="58215"/>
                </a:lnTo>
                <a:lnTo>
                  <a:pt x="39201" y="58698"/>
                </a:lnTo>
                <a:lnTo>
                  <a:pt x="41868" y="58672"/>
                </a:lnTo>
                <a:lnTo>
                  <a:pt x="44928" y="56843"/>
                </a:lnTo>
                <a:lnTo>
                  <a:pt x="44928" y="19977"/>
                </a:lnTo>
                <a:lnTo>
                  <a:pt x="44611" y="16675"/>
                </a:lnTo>
                <a:lnTo>
                  <a:pt x="43975" y="13917"/>
                </a:lnTo>
                <a:lnTo>
                  <a:pt x="43326" y="11174"/>
                </a:lnTo>
                <a:lnTo>
                  <a:pt x="40806" y="6742"/>
                </a:lnTo>
                <a:lnTo>
                  <a:pt x="37429" y="3060"/>
                </a:lnTo>
                <a:lnTo>
                  <a:pt x="32666" y="608"/>
                </a:lnTo>
                <a:lnTo>
                  <a:pt x="29739" y="0"/>
                </a:lnTo>
                <a:lnTo>
                  <a:pt x="23281" y="0"/>
                </a:lnTo>
                <a:lnTo>
                  <a:pt x="20340" y="788"/>
                </a:lnTo>
                <a:lnTo>
                  <a:pt x="17416" y="2376"/>
                </a:lnTo>
                <a:lnTo>
                  <a:pt x="14504" y="3959"/>
                </a:lnTo>
                <a:lnTo>
                  <a:pt x="11567" y="6451"/>
                </a:lnTo>
                <a:lnTo>
                  <a:pt x="8643" y="9867"/>
                </a:lnTo>
                <a:lnTo>
                  <a:pt x="8643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3858703" y="3004722"/>
            <a:ext cx="48812" cy="80186"/>
          </a:xfrm>
          <a:custGeom>
            <a:avLst/>
            <a:gdLst/>
            <a:ahLst/>
            <a:cxnLst/>
            <a:rect l="l" t="t" r="r" b="b"/>
            <a:pathLst>
              <a:path w="48812" h="80186">
                <a:moveTo>
                  <a:pt x="39240" y="62204"/>
                </a:moveTo>
                <a:lnTo>
                  <a:pt x="39240" y="63560"/>
                </a:lnTo>
                <a:lnTo>
                  <a:pt x="37933" y="67359"/>
                </a:lnTo>
                <a:lnTo>
                  <a:pt x="34690" y="70379"/>
                </a:lnTo>
                <a:lnTo>
                  <a:pt x="31150" y="71741"/>
                </a:lnTo>
                <a:lnTo>
                  <a:pt x="26780" y="72604"/>
                </a:lnTo>
                <a:lnTo>
                  <a:pt x="27785" y="80186"/>
                </a:lnTo>
                <a:lnTo>
                  <a:pt x="31578" y="79703"/>
                </a:lnTo>
                <a:lnTo>
                  <a:pt x="34772" y="78724"/>
                </a:lnTo>
                <a:lnTo>
                  <a:pt x="37979" y="77734"/>
                </a:lnTo>
                <a:lnTo>
                  <a:pt x="40622" y="76387"/>
                </a:lnTo>
                <a:lnTo>
                  <a:pt x="44758" y="72986"/>
                </a:lnTo>
                <a:lnTo>
                  <a:pt x="47307" y="68766"/>
                </a:lnTo>
                <a:lnTo>
                  <a:pt x="48812" y="64145"/>
                </a:lnTo>
                <a:lnTo>
                  <a:pt x="48812" y="59295"/>
                </a:lnTo>
                <a:lnTo>
                  <a:pt x="47466" y="55446"/>
                </a:lnTo>
                <a:lnTo>
                  <a:pt x="45345" y="52146"/>
                </a:lnTo>
                <a:lnTo>
                  <a:pt x="42177" y="49705"/>
                </a:lnTo>
                <a:lnTo>
                  <a:pt x="38138" y="48106"/>
                </a:lnTo>
                <a:lnTo>
                  <a:pt x="33599" y="47077"/>
                </a:lnTo>
                <a:lnTo>
                  <a:pt x="31013" y="46987"/>
                </a:lnTo>
                <a:lnTo>
                  <a:pt x="17381" y="46389"/>
                </a:lnTo>
                <a:lnTo>
                  <a:pt x="13637" y="45806"/>
                </a:lnTo>
                <a:lnTo>
                  <a:pt x="10613" y="59777"/>
                </a:lnTo>
                <a:lnTo>
                  <a:pt x="12485" y="57175"/>
                </a:lnTo>
                <a:lnTo>
                  <a:pt x="15533" y="54328"/>
                </a:lnTo>
                <a:lnTo>
                  <a:pt x="29044" y="54809"/>
                </a:lnTo>
                <a:lnTo>
                  <a:pt x="32166" y="54889"/>
                </a:lnTo>
                <a:lnTo>
                  <a:pt x="34649" y="55562"/>
                </a:lnTo>
                <a:lnTo>
                  <a:pt x="38322" y="58089"/>
                </a:lnTo>
                <a:lnTo>
                  <a:pt x="39240" y="62204"/>
                </a:lnTo>
                <a:close/>
              </a:path>
              <a:path w="48812" h="80186">
                <a:moveTo>
                  <a:pt x="3124" y="19734"/>
                </a:moveTo>
                <a:lnTo>
                  <a:pt x="3124" y="22388"/>
                </a:lnTo>
                <a:lnTo>
                  <a:pt x="3477" y="24634"/>
                </a:lnTo>
                <a:lnTo>
                  <a:pt x="4864" y="28371"/>
                </a:lnTo>
                <a:lnTo>
                  <a:pt x="7012" y="31532"/>
                </a:lnTo>
                <a:lnTo>
                  <a:pt x="4385" y="34782"/>
                </a:lnTo>
                <a:lnTo>
                  <a:pt x="2451" y="38632"/>
                </a:lnTo>
                <a:lnTo>
                  <a:pt x="1972" y="43253"/>
                </a:lnTo>
                <a:lnTo>
                  <a:pt x="2426" y="46659"/>
                </a:lnTo>
                <a:lnTo>
                  <a:pt x="4236" y="49719"/>
                </a:lnTo>
                <a:lnTo>
                  <a:pt x="6292" y="52980"/>
                </a:lnTo>
                <a:lnTo>
                  <a:pt x="3308" y="56045"/>
                </a:lnTo>
                <a:lnTo>
                  <a:pt x="1238" y="59357"/>
                </a:lnTo>
                <a:lnTo>
                  <a:pt x="147" y="63014"/>
                </a:lnTo>
                <a:lnTo>
                  <a:pt x="0" y="65631"/>
                </a:lnTo>
                <a:lnTo>
                  <a:pt x="427" y="69655"/>
                </a:lnTo>
                <a:lnTo>
                  <a:pt x="2117" y="73226"/>
                </a:lnTo>
                <a:lnTo>
                  <a:pt x="5386" y="76046"/>
                </a:lnTo>
                <a:lnTo>
                  <a:pt x="9695" y="78332"/>
                </a:lnTo>
                <a:lnTo>
                  <a:pt x="12668" y="79081"/>
                </a:lnTo>
                <a:lnTo>
                  <a:pt x="15617" y="79819"/>
                </a:lnTo>
                <a:lnTo>
                  <a:pt x="19206" y="80186"/>
                </a:lnTo>
                <a:lnTo>
                  <a:pt x="27785" y="80186"/>
                </a:lnTo>
                <a:lnTo>
                  <a:pt x="26780" y="72604"/>
                </a:lnTo>
                <a:lnTo>
                  <a:pt x="19324" y="72604"/>
                </a:lnTo>
                <a:lnTo>
                  <a:pt x="15768" y="71941"/>
                </a:lnTo>
                <a:lnTo>
                  <a:pt x="13219" y="70595"/>
                </a:lnTo>
                <a:lnTo>
                  <a:pt x="10662" y="69249"/>
                </a:lnTo>
                <a:lnTo>
                  <a:pt x="9389" y="67269"/>
                </a:lnTo>
                <a:lnTo>
                  <a:pt x="9475" y="63003"/>
                </a:lnTo>
                <a:lnTo>
                  <a:pt x="10613" y="59777"/>
                </a:lnTo>
                <a:lnTo>
                  <a:pt x="13637" y="45806"/>
                </a:lnTo>
                <a:lnTo>
                  <a:pt x="10490" y="42796"/>
                </a:lnTo>
                <a:lnTo>
                  <a:pt x="10709" y="39128"/>
                </a:lnTo>
                <a:lnTo>
                  <a:pt x="12179" y="36460"/>
                </a:lnTo>
                <a:lnTo>
                  <a:pt x="15386" y="37349"/>
                </a:lnTo>
                <a:lnTo>
                  <a:pt x="13204" y="26046"/>
                </a:lnTo>
                <a:lnTo>
                  <a:pt x="12228" y="23252"/>
                </a:lnTo>
                <a:lnTo>
                  <a:pt x="12228" y="18072"/>
                </a:lnTo>
                <a:lnTo>
                  <a:pt x="12891" y="15073"/>
                </a:lnTo>
                <a:lnTo>
                  <a:pt x="14014" y="12315"/>
                </a:lnTo>
                <a:lnTo>
                  <a:pt x="16967" y="9194"/>
                </a:lnTo>
                <a:lnTo>
                  <a:pt x="19716" y="7909"/>
                </a:lnTo>
                <a:lnTo>
                  <a:pt x="23183" y="7581"/>
                </a:lnTo>
                <a:lnTo>
                  <a:pt x="26780" y="7581"/>
                </a:lnTo>
                <a:lnTo>
                  <a:pt x="29559" y="8622"/>
                </a:lnTo>
                <a:lnTo>
                  <a:pt x="33451" y="12746"/>
                </a:lnTo>
                <a:lnTo>
                  <a:pt x="34430" y="15631"/>
                </a:lnTo>
                <a:lnTo>
                  <a:pt x="34430" y="20876"/>
                </a:lnTo>
                <a:lnTo>
                  <a:pt x="33756" y="23825"/>
                </a:lnTo>
                <a:lnTo>
                  <a:pt x="32645" y="26542"/>
                </a:lnTo>
                <a:lnTo>
                  <a:pt x="34062" y="36601"/>
                </a:lnTo>
                <a:lnTo>
                  <a:pt x="37990" y="33667"/>
                </a:lnTo>
                <a:lnTo>
                  <a:pt x="41173" y="29969"/>
                </a:lnTo>
                <a:lnTo>
                  <a:pt x="43106" y="25156"/>
                </a:lnTo>
                <a:lnTo>
                  <a:pt x="43581" y="22388"/>
                </a:lnTo>
                <a:lnTo>
                  <a:pt x="43581" y="19253"/>
                </a:lnTo>
                <a:lnTo>
                  <a:pt x="43326" y="15554"/>
                </a:lnTo>
                <a:lnTo>
                  <a:pt x="42238" y="12073"/>
                </a:lnTo>
                <a:lnTo>
                  <a:pt x="39938" y="9028"/>
                </a:lnTo>
                <a:lnTo>
                  <a:pt x="47415" y="9028"/>
                </a:lnTo>
                <a:lnTo>
                  <a:pt x="48837" y="8100"/>
                </a:lnTo>
                <a:lnTo>
                  <a:pt x="49387" y="5064"/>
                </a:lnTo>
                <a:lnTo>
                  <a:pt x="49387" y="3708"/>
                </a:lnTo>
                <a:lnTo>
                  <a:pt x="47415" y="1040"/>
                </a:lnTo>
                <a:lnTo>
                  <a:pt x="31636" y="1040"/>
                </a:lnTo>
                <a:lnTo>
                  <a:pt x="29152" y="467"/>
                </a:lnTo>
                <a:lnTo>
                  <a:pt x="26423" y="100"/>
                </a:lnTo>
                <a:lnTo>
                  <a:pt x="20415" y="0"/>
                </a:lnTo>
                <a:lnTo>
                  <a:pt x="17711" y="467"/>
                </a:lnTo>
                <a:lnTo>
                  <a:pt x="12729" y="2256"/>
                </a:lnTo>
                <a:lnTo>
                  <a:pt x="8798" y="5241"/>
                </a:lnTo>
                <a:lnTo>
                  <a:pt x="5633" y="9003"/>
                </a:lnTo>
                <a:lnTo>
                  <a:pt x="3624" y="13877"/>
                </a:lnTo>
                <a:lnTo>
                  <a:pt x="3124" y="16645"/>
                </a:lnTo>
                <a:lnTo>
                  <a:pt x="3124" y="19734"/>
                </a:lnTo>
                <a:close/>
              </a:path>
              <a:path w="48812" h="80186">
                <a:moveTo>
                  <a:pt x="13204" y="26046"/>
                </a:moveTo>
                <a:lnTo>
                  <a:pt x="15386" y="37349"/>
                </a:lnTo>
                <a:lnTo>
                  <a:pt x="19216" y="38516"/>
                </a:lnTo>
                <a:lnTo>
                  <a:pt x="23367" y="38807"/>
                </a:lnTo>
                <a:lnTo>
                  <a:pt x="26376" y="38807"/>
                </a:lnTo>
                <a:lnTo>
                  <a:pt x="29105" y="38365"/>
                </a:lnTo>
                <a:lnTo>
                  <a:pt x="34062" y="36601"/>
                </a:lnTo>
                <a:lnTo>
                  <a:pt x="32645" y="26542"/>
                </a:lnTo>
                <a:lnTo>
                  <a:pt x="29667" y="29613"/>
                </a:lnTo>
                <a:lnTo>
                  <a:pt x="26892" y="30859"/>
                </a:lnTo>
                <a:lnTo>
                  <a:pt x="23367" y="31175"/>
                </a:lnTo>
                <a:lnTo>
                  <a:pt x="19843" y="31175"/>
                </a:lnTo>
                <a:lnTo>
                  <a:pt x="17110" y="30145"/>
                </a:lnTo>
                <a:lnTo>
                  <a:pt x="13204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3963021" y="3023744"/>
            <a:ext cx="37879" cy="78306"/>
          </a:xfrm>
          <a:custGeom>
            <a:avLst/>
            <a:gdLst/>
            <a:ahLst/>
            <a:cxnLst/>
            <a:rect l="l" t="t" r="r" b="b"/>
            <a:pathLst>
              <a:path w="37879" h="78306">
                <a:moveTo>
                  <a:pt x="36816" y="20941"/>
                </a:moveTo>
                <a:lnTo>
                  <a:pt x="34965" y="25196"/>
                </a:lnTo>
                <a:lnTo>
                  <a:pt x="32492" y="28803"/>
                </a:lnTo>
                <a:lnTo>
                  <a:pt x="29029" y="31215"/>
                </a:lnTo>
                <a:lnTo>
                  <a:pt x="24561" y="31823"/>
                </a:lnTo>
                <a:lnTo>
                  <a:pt x="21955" y="31823"/>
                </a:lnTo>
                <a:lnTo>
                  <a:pt x="19457" y="30934"/>
                </a:lnTo>
                <a:lnTo>
                  <a:pt x="14723" y="27406"/>
                </a:lnTo>
                <a:lnTo>
                  <a:pt x="12213" y="24865"/>
                </a:lnTo>
                <a:lnTo>
                  <a:pt x="9571" y="21525"/>
                </a:lnTo>
                <a:lnTo>
                  <a:pt x="9571" y="0"/>
                </a:lnTo>
                <a:lnTo>
                  <a:pt x="9571" y="59180"/>
                </a:lnTo>
                <a:lnTo>
                  <a:pt x="9571" y="32119"/>
                </a:lnTo>
                <a:lnTo>
                  <a:pt x="10949" y="33516"/>
                </a:lnTo>
                <a:lnTo>
                  <a:pt x="13498" y="35787"/>
                </a:lnTo>
                <a:lnTo>
                  <a:pt x="17246" y="38365"/>
                </a:lnTo>
                <a:lnTo>
                  <a:pt x="19789" y="39560"/>
                </a:lnTo>
                <a:lnTo>
                  <a:pt x="22420" y="40194"/>
                </a:lnTo>
                <a:lnTo>
                  <a:pt x="25393" y="40349"/>
                </a:lnTo>
                <a:lnTo>
                  <a:pt x="29015" y="40349"/>
                </a:lnTo>
                <a:lnTo>
                  <a:pt x="32237" y="39650"/>
                </a:lnTo>
                <a:lnTo>
                  <a:pt x="35077" y="38214"/>
                </a:lnTo>
                <a:lnTo>
                  <a:pt x="37879" y="36791"/>
                </a:lnTo>
                <a:lnTo>
                  <a:pt x="37828" y="15976"/>
                </a:lnTo>
                <a:lnTo>
                  <a:pt x="36816" y="20941"/>
                </a:lnTo>
                <a:close/>
              </a:path>
              <a:path w="37879" h="78306">
                <a:moveTo>
                  <a:pt x="953" y="60627"/>
                </a:moveTo>
                <a:lnTo>
                  <a:pt x="3818" y="61109"/>
                </a:lnTo>
                <a:lnTo>
                  <a:pt x="6511" y="61060"/>
                </a:lnTo>
                <a:lnTo>
                  <a:pt x="9571" y="59180"/>
                </a:lnTo>
                <a:lnTo>
                  <a:pt x="9571" y="0"/>
                </a:lnTo>
                <a:lnTo>
                  <a:pt x="12519" y="-3620"/>
                </a:lnTo>
                <a:lnTo>
                  <a:pt x="15238" y="-6314"/>
                </a:lnTo>
                <a:lnTo>
                  <a:pt x="17793" y="-8218"/>
                </a:lnTo>
                <a:lnTo>
                  <a:pt x="21465" y="-10021"/>
                </a:lnTo>
                <a:lnTo>
                  <a:pt x="25123" y="-10590"/>
                </a:lnTo>
                <a:lnTo>
                  <a:pt x="29702" y="-9982"/>
                </a:lnTo>
                <a:lnTo>
                  <a:pt x="33044" y="-7581"/>
                </a:lnTo>
                <a:lnTo>
                  <a:pt x="35369" y="-3973"/>
                </a:lnTo>
                <a:lnTo>
                  <a:pt x="37057" y="331"/>
                </a:lnTo>
                <a:lnTo>
                  <a:pt x="37461" y="2909"/>
                </a:lnTo>
                <a:lnTo>
                  <a:pt x="37879" y="5497"/>
                </a:lnTo>
                <a:lnTo>
                  <a:pt x="38083" y="8180"/>
                </a:lnTo>
                <a:lnTo>
                  <a:pt x="38083" y="10947"/>
                </a:lnTo>
                <a:lnTo>
                  <a:pt x="37828" y="15976"/>
                </a:lnTo>
                <a:lnTo>
                  <a:pt x="37879" y="36791"/>
                </a:lnTo>
                <a:lnTo>
                  <a:pt x="40265" y="34772"/>
                </a:lnTo>
                <a:lnTo>
                  <a:pt x="42176" y="32144"/>
                </a:lnTo>
                <a:lnTo>
                  <a:pt x="44085" y="29527"/>
                </a:lnTo>
                <a:lnTo>
                  <a:pt x="45528" y="26327"/>
                </a:lnTo>
                <a:lnTo>
                  <a:pt x="46507" y="22553"/>
                </a:lnTo>
                <a:lnTo>
                  <a:pt x="47511" y="18782"/>
                </a:lnTo>
                <a:lnTo>
                  <a:pt x="48002" y="14530"/>
                </a:lnTo>
                <a:lnTo>
                  <a:pt x="48002" y="5878"/>
                </a:lnTo>
                <a:lnTo>
                  <a:pt x="47609" y="2160"/>
                </a:lnTo>
                <a:lnTo>
                  <a:pt x="46838" y="-1360"/>
                </a:lnTo>
                <a:lnTo>
                  <a:pt x="46054" y="-4862"/>
                </a:lnTo>
                <a:lnTo>
                  <a:pt x="44844" y="-7937"/>
                </a:lnTo>
                <a:lnTo>
                  <a:pt x="43152" y="-10590"/>
                </a:lnTo>
                <a:lnTo>
                  <a:pt x="41464" y="-13233"/>
                </a:lnTo>
                <a:lnTo>
                  <a:pt x="39311" y="-15317"/>
                </a:lnTo>
                <a:lnTo>
                  <a:pt x="36633" y="-16840"/>
                </a:lnTo>
                <a:lnTo>
                  <a:pt x="33964" y="-18378"/>
                </a:lnTo>
                <a:lnTo>
                  <a:pt x="30728" y="-19126"/>
                </a:lnTo>
                <a:lnTo>
                  <a:pt x="26949" y="-19126"/>
                </a:lnTo>
                <a:lnTo>
                  <a:pt x="23557" y="-18925"/>
                </a:lnTo>
                <a:lnTo>
                  <a:pt x="20436" y="-18072"/>
                </a:lnTo>
                <a:lnTo>
                  <a:pt x="17430" y="-16639"/>
                </a:lnTo>
                <a:lnTo>
                  <a:pt x="14442" y="-14770"/>
                </a:lnTo>
                <a:lnTo>
                  <a:pt x="11516" y="-12293"/>
                </a:lnTo>
                <a:lnTo>
                  <a:pt x="8394" y="-9144"/>
                </a:lnTo>
                <a:lnTo>
                  <a:pt x="8394" y="-16422"/>
                </a:lnTo>
                <a:lnTo>
                  <a:pt x="8210" y="-17297"/>
                </a:lnTo>
                <a:lnTo>
                  <a:pt x="5655" y="-18262"/>
                </a:lnTo>
                <a:lnTo>
                  <a:pt x="2739" y="-18262"/>
                </a:lnTo>
                <a:lnTo>
                  <a:pt x="0" y="-16422"/>
                </a:lnTo>
                <a:lnTo>
                  <a:pt x="0" y="59180"/>
                </a:lnTo>
                <a:lnTo>
                  <a:pt x="953" y="6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4029850" y="3030743"/>
            <a:ext cx="15199" cy="45327"/>
          </a:xfrm>
          <a:custGeom>
            <a:avLst/>
            <a:gdLst/>
            <a:ahLst/>
            <a:cxnLst/>
            <a:rect l="l" t="t" r="r" b="b"/>
            <a:pathLst>
              <a:path w="15199" h="45327">
                <a:moveTo>
                  <a:pt x="9799" y="19202"/>
                </a:moveTo>
                <a:lnTo>
                  <a:pt x="9799" y="16394"/>
                </a:lnTo>
                <a:lnTo>
                  <a:pt x="10109" y="13294"/>
                </a:lnTo>
                <a:lnTo>
                  <a:pt x="12236" y="9687"/>
                </a:lnTo>
                <a:lnTo>
                  <a:pt x="15199" y="0"/>
                </a:lnTo>
                <a:lnTo>
                  <a:pt x="11944" y="748"/>
                </a:lnTo>
                <a:lnTo>
                  <a:pt x="9201" y="1864"/>
                </a:lnTo>
                <a:lnTo>
                  <a:pt x="9799" y="19202"/>
                </a:lnTo>
                <a:close/>
              </a:path>
              <a:path w="15199" h="45327">
                <a:moveTo>
                  <a:pt x="596" y="11173"/>
                </a:moveTo>
                <a:lnTo>
                  <a:pt x="0" y="13827"/>
                </a:lnTo>
                <a:lnTo>
                  <a:pt x="0" y="19493"/>
                </a:lnTo>
                <a:lnTo>
                  <a:pt x="1306" y="23849"/>
                </a:lnTo>
                <a:lnTo>
                  <a:pt x="3398" y="27622"/>
                </a:lnTo>
                <a:lnTo>
                  <a:pt x="6534" y="30426"/>
                </a:lnTo>
                <a:lnTo>
                  <a:pt x="10645" y="32245"/>
                </a:lnTo>
                <a:lnTo>
                  <a:pt x="15346" y="33350"/>
                </a:lnTo>
                <a:lnTo>
                  <a:pt x="21221" y="33350"/>
                </a:lnTo>
                <a:lnTo>
                  <a:pt x="24192" y="32661"/>
                </a:lnTo>
                <a:lnTo>
                  <a:pt x="26982" y="31250"/>
                </a:lnTo>
                <a:lnTo>
                  <a:pt x="29786" y="29843"/>
                </a:lnTo>
                <a:lnTo>
                  <a:pt x="32331" y="27889"/>
                </a:lnTo>
                <a:lnTo>
                  <a:pt x="34610" y="25361"/>
                </a:lnTo>
                <a:lnTo>
                  <a:pt x="34610" y="30768"/>
                </a:lnTo>
                <a:lnTo>
                  <a:pt x="36921" y="32510"/>
                </a:lnTo>
                <a:lnTo>
                  <a:pt x="39762" y="32572"/>
                </a:lnTo>
                <a:lnTo>
                  <a:pt x="42843" y="30768"/>
                </a:lnTo>
                <a:lnTo>
                  <a:pt x="42843" y="-9108"/>
                </a:lnTo>
                <a:lnTo>
                  <a:pt x="42480" y="-12053"/>
                </a:lnTo>
                <a:lnTo>
                  <a:pt x="41010" y="-17106"/>
                </a:lnTo>
                <a:lnTo>
                  <a:pt x="38206" y="-20930"/>
                </a:lnTo>
                <a:lnTo>
                  <a:pt x="34462" y="-23929"/>
                </a:lnTo>
                <a:lnTo>
                  <a:pt x="31831" y="-24818"/>
                </a:lnTo>
                <a:lnTo>
                  <a:pt x="29199" y="-25693"/>
                </a:lnTo>
                <a:lnTo>
                  <a:pt x="26005" y="-26125"/>
                </a:lnTo>
                <a:lnTo>
                  <a:pt x="20267" y="-26125"/>
                </a:lnTo>
                <a:lnTo>
                  <a:pt x="16286" y="-25553"/>
                </a:lnTo>
                <a:lnTo>
                  <a:pt x="12505" y="-24704"/>
                </a:lnTo>
                <a:lnTo>
                  <a:pt x="9179" y="-23533"/>
                </a:lnTo>
                <a:lnTo>
                  <a:pt x="6447" y="-22202"/>
                </a:lnTo>
                <a:lnTo>
                  <a:pt x="2898" y="-19282"/>
                </a:lnTo>
                <a:lnTo>
                  <a:pt x="2555" y="-16333"/>
                </a:lnTo>
                <a:lnTo>
                  <a:pt x="3045" y="-13439"/>
                </a:lnTo>
                <a:lnTo>
                  <a:pt x="5641" y="-12766"/>
                </a:lnTo>
                <a:lnTo>
                  <a:pt x="8712" y="-14569"/>
                </a:lnTo>
                <a:lnTo>
                  <a:pt x="11537" y="-15966"/>
                </a:lnTo>
                <a:lnTo>
                  <a:pt x="15052" y="-17197"/>
                </a:lnTo>
                <a:lnTo>
                  <a:pt x="19039" y="-18061"/>
                </a:lnTo>
                <a:lnTo>
                  <a:pt x="23594" y="-18061"/>
                </a:lnTo>
                <a:lnTo>
                  <a:pt x="26960" y="-17261"/>
                </a:lnTo>
                <a:lnTo>
                  <a:pt x="29688" y="-15915"/>
                </a:lnTo>
                <a:lnTo>
                  <a:pt x="32270" y="-12459"/>
                </a:lnTo>
                <a:lnTo>
                  <a:pt x="33116" y="-9248"/>
                </a:lnTo>
                <a:lnTo>
                  <a:pt x="33336" y="-5325"/>
                </a:lnTo>
                <a:lnTo>
                  <a:pt x="33336" y="-1104"/>
                </a:lnTo>
                <a:lnTo>
                  <a:pt x="22089" y="-1104"/>
                </a:lnTo>
                <a:lnTo>
                  <a:pt x="18442" y="-737"/>
                </a:lnTo>
                <a:lnTo>
                  <a:pt x="15199" y="0"/>
                </a:lnTo>
                <a:lnTo>
                  <a:pt x="12236" y="9687"/>
                </a:lnTo>
                <a:lnTo>
                  <a:pt x="14781" y="7884"/>
                </a:lnTo>
                <a:lnTo>
                  <a:pt x="18319" y="6742"/>
                </a:lnTo>
                <a:lnTo>
                  <a:pt x="22528" y="6043"/>
                </a:lnTo>
                <a:lnTo>
                  <a:pt x="33336" y="6043"/>
                </a:lnTo>
                <a:lnTo>
                  <a:pt x="33336" y="17534"/>
                </a:lnTo>
                <a:lnTo>
                  <a:pt x="30985" y="20267"/>
                </a:lnTo>
                <a:lnTo>
                  <a:pt x="28735" y="22287"/>
                </a:lnTo>
                <a:lnTo>
                  <a:pt x="24439" y="24930"/>
                </a:lnTo>
                <a:lnTo>
                  <a:pt x="19604" y="25603"/>
                </a:lnTo>
                <a:lnTo>
                  <a:pt x="16510" y="25603"/>
                </a:lnTo>
                <a:lnTo>
                  <a:pt x="12383" y="23101"/>
                </a:lnTo>
                <a:lnTo>
                  <a:pt x="9799" y="19202"/>
                </a:lnTo>
                <a:lnTo>
                  <a:pt x="9201" y="1864"/>
                </a:lnTo>
                <a:lnTo>
                  <a:pt x="6962" y="3336"/>
                </a:lnTo>
                <a:lnTo>
                  <a:pt x="2994" y="6691"/>
                </a:lnTo>
                <a:lnTo>
                  <a:pt x="596" y="11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4091302" y="2990963"/>
            <a:ext cx="34085" cy="73026"/>
          </a:xfrm>
          <a:custGeom>
            <a:avLst/>
            <a:gdLst/>
            <a:ahLst/>
            <a:cxnLst/>
            <a:rect l="l" t="t" r="r" b="b"/>
            <a:pathLst>
              <a:path w="34085" h="73026">
                <a:moveTo>
                  <a:pt x="12273" y="39"/>
                </a:moveTo>
                <a:lnTo>
                  <a:pt x="9226" y="1918"/>
                </a:lnTo>
                <a:lnTo>
                  <a:pt x="9226" y="14795"/>
                </a:lnTo>
                <a:lnTo>
                  <a:pt x="1379" y="14860"/>
                </a:lnTo>
                <a:lnTo>
                  <a:pt x="46" y="17538"/>
                </a:lnTo>
                <a:lnTo>
                  <a:pt x="0" y="20383"/>
                </a:lnTo>
                <a:lnTo>
                  <a:pt x="1908" y="23025"/>
                </a:lnTo>
                <a:lnTo>
                  <a:pt x="9226" y="23025"/>
                </a:lnTo>
                <a:lnTo>
                  <a:pt x="9226" y="57797"/>
                </a:lnTo>
                <a:lnTo>
                  <a:pt x="9493" y="60515"/>
                </a:lnTo>
                <a:lnTo>
                  <a:pt x="10054" y="62826"/>
                </a:lnTo>
                <a:lnTo>
                  <a:pt x="11512" y="67031"/>
                </a:lnTo>
                <a:lnTo>
                  <a:pt x="13986" y="70041"/>
                </a:lnTo>
                <a:lnTo>
                  <a:pt x="17510" y="71909"/>
                </a:lnTo>
                <a:lnTo>
                  <a:pt x="21758" y="73026"/>
                </a:lnTo>
                <a:lnTo>
                  <a:pt x="25344" y="73026"/>
                </a:lnTo>
                <a:lnTo>
                  <a:pt x="28022" y="72708"/>
                </a:lnTo>
                <a:lnTo>
                  <a:pt x="31148" y="71984"/>
                </a:lnTo>
                <a:lnTo>
                  <a:pt x="33848" y="69292"/>
                </a:lnTo>
                <a:lnTo>
                  <a:pt x="34085" y="66523"/>
                </a:lnTo>
                <a:lnTo>
                  <a:pt x="34085" y="65801"/>
                </a:lnTo>
                <a:lnTo>
                  <a:pt x="31709" y="63119"/>
                </a:lnTo>
                <a:lnTo>
                  <a:pt x="29160" y="64082"/>
                </a:lnTo>
                <a:lnTo>
                  <a:pt x="26093" y="64540"/>
                </a:lnTo>
                <a:lnTo>
                  <a:pt x="23334" y="64540"/>
                </a:lnTo>
                <a:lnTo>
                  <a:pt x="21438" y="63590"/>
                </a:lnTo>
                <a:lnTo>
                  <a:pt x="19310" y="59777"/>
                </a:lnTo>
                <a:lnTo>
                  <a:pt x="18784" y="56959"/>
                </a:lnTo>
                <a:lnTo>
                  <a:pt x="18784" y="23025"/>
                </a:lnTo>
                <a:lnTo>
                  <a:pt x="32763" y="23025"/>
                </a:lnTo>
                <a:lnTo>
                  <a:pt x="34085" y="20383"/>
                </a:lnTo>
                <a:lnTo>
                  <a:pt x="34046" y="17538"/>
                </a:lnTo>
                <a:lnTo>
                  <a:pt x="32172" y="14795"/>
                </a:lnTo>
                <a:lnTo>
                  <a:pt x="18784" y="14795"/>
                </a:lnTo>
                <a:lnTo>
                  <a:pt x="18784" y="1918"/>
                </a:lnTo>
                <a:lnTo>
                  <a:pt x="17791" y="508"/>
                </a:lnTo>
                <a:lnTo>
                  <a:pt x="14940" y="0"/>
                </a:lnTo>
                <a:lnTo>
                  <a:pt x="122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4145989" y="2979172"/>
            <a:ext cx="44928" cy="84136"/>
          </a:xfrm>
          <a:custGeom>
            <a:avLst/>
            <a:gdLst/>
            <a:ahLst/>
            <a:cxnLst/>
            <a:rect l="l" t="t" r="r" b="b"/>
            <a:pathLst>
              <a:path w="44928" h="84136">
                <a:moveTo>
                  <a:pt x="35370" y="50584"/>
                </a:moveTo>
                <a:lnTo>
                  <a:pt x="35370" y="82282"/>
                </a:lnTo>
                <a:lnTo>
                  <a:pt x="36349" y="83653"/>
                </a:lnTo>
                <a:lnTo>
                  <a:pt x="39201" y="84136"/>
                </a:lnTo>
                <a:lnTo>
                  <a:pt x="41868" y="84110"/>
                </a:lnTo>
                <a:lnTo>
                  <a:pt x="44928" y="82282"/>
                </a:lnTo>
                <a:lnTo>
                  <a:pt x="44928" y="45429"/>
                </a:lnTo>
                <a:lnTo>
                  <a:pt x="44611" y="42113"/>
                </a:lnTo>
                <a:lnTo>
                  <a:pt x="43975" y="39356"/>
                </a:lnTo>
                <a:lnTo>
                  <a:pt x="43326" y="36612"/>
                </a:lnTo>
                <a:lnTo>
                  <a:pt x="40802" y="32180"/>
                </a:lnTo>
                <a:lnTo>
                  <a:pt x="37425" y="28498"/>
                </a:lnTo>
                <a:lnTo>
                  <a:pt x="32666" y="26046"/>
                </a:lnTo>
                <a:lnTo>
                  <a:pt x="29739" y="25438"/>
                </a:lnTo>
                <a:lnTo>
                  <a:pt x="23436" y="25438"/>
                </a:lnTo>
                <a:lnTo>
                  <a:pt x="20646" y="26172"/>
                </a:lnTo>
                <a:lnTo>
                  <a:pt x="17860" y="27633"/>
                </a:lnTo>
                <a:lnTo>
                  <a:pt x="15081" y="29107"/>
                </a:lnTo>
                <a:lnTo>
                  <a:pt x="12312" y="31330"/>
                </a:lnTo>
                <a:lnTo>
                  <a:pt x="9558" y="34340"/>
                </a:lnTo>
                <a:lnTo>
                  <a:pt x="9558" y="1915"/>
                </a:lnTo>
                <a:lnTo>
                  <a:pt x="8582" y="482"/>
                </a:lnTo>
                <a:lnTo>
                  <a:pt x="5717" y="0"/>
                </a:lnTo>
                <a:lnTo>
                  <a:pt x="3045" y="25"/>
                </a:lnTo>
                <a:lnTo>
                  <a:pt x="0" y="1915"/>
                </a:lnTo>
                <a:lnTo>
                  <a:pt x="0" y="82282"/>
                </a:lnTo>
                <a:lnTo>
                  <a:pt x="955" y="83653"/>
                </a:lnTo>
                <a:lnTo>
                  <a:pt x="3830" y="84136"/>
                </a:lnTo>
                <a:lnTo>
                  <a:pt x="6508" y="84110"/>
                </a:lnTo>
                <a:lnTo>
                  <a:pt x="9558" y="82282"/>
                </a:lnTo>
                <a:lnTo>
                  <a:pt x="9558" y="44450"/>
                </a:lnTo>
                <a:lnTo>
                  <a:pt x="12189" y="41033"/>
                </a:lnTo>
                <a:lnTo>
                  <a:pt x="14698" y="38455"/>
                </a:lnTo>
                <a:lnTo>
                  <a:pt x="17108" y="36687"/>
                </a:lnTo>
                <a:lnTo>
                  <a:pt x="21896" y="34034"/>
                </a:lnTo>
                <a:lnTo>
                  <a:pt x="26144" y="34034"/>
                </a:lnTo>
                <a:lnTo>
                  <a:pt x="29189" y="35115"/>
                </a:lnTo>
                <a:lnTo>
                  <a:pt x="31748" y="36893"/>
                </a:lnTo>
                <a:lnTo>
                  <a:pt x="33524" y="39622"/>
                </a:lnTo>
                <a:lnTo>
                  <a:pt x="34660" y="43129"/>
                </a:lnTo>
                <a:lnTo>
                  <a:pt x="35370" y="47499"/>
                </a:lnTo>
                <a:lnTo>
                  <a:pt x="35370" y="5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4212191" y="3004621"/>
            <a:ext cx="36921" cy="59475"/>
          </a:xfrm>
          <a:custGeom>
            <a:avLst/>
            <a:gdLst/>
            <a:ahLst/>
            <a:cxnLst/>
            <a:rect l="l" t="t" r="r" b="b"/>
            <a:pathLst>
              <a:path w="36921" h="59475">
                <a:moveTo>
                  <a:pt x="478" y="54124"/>
                </a:moveTo>
                <a:lnTo>
                  <a:pt x="3243" y="56436"/>
                </a:lnTo>
                <a:lnTo>
                  <a:pt x="6630" y="57887"/>
                </a:lnTo>
                <a:lnTo>
                  <a:pt x="9481" y="58737"/>
                </a:lnTo>
                <a:lnTo>
                  <a:pt x="12837" y="59320"/>
                </a:lnTo>
                <a:lnTo>
                  <a:pt x="16459" y="59475"/>
                </a:lnTo>
                <a:lnTo>
                  <a:pt x="19471" y="59475"/>
                </a:lnTo>
                <a:lnTo>
                  <a:pt x="22247" y="59093"/>
                </a:lnTo>
                <a:lnTo>
                  <a:pt x="24759" y="58329"/>
                </a:lnTo>
                <a:lnTo>
                  <a:pt x="29433" y="56451"/>
                </a:lnTo>
                <a:lnTo>
                  <a:pt x="33069" y="53477"/>
                </a:lnTo>
                <a:lnTo>
                  <a:pt x="35455" y="49491"/>
                </a:lnTo>
                <a:lnTo>
                  <a:pt x="36921" y="44870"/>
                </a:lnTo>
                <a:lnTo>
                  <a:pt x="36921" y="42101"/>
                </a:lnTo>
                <a:lnTo>
                  <a:pt x="36554" y="37755"/>
                </a:lnTo>
                <a:lnTo>
                  <a:pt x="35049" y="34404"/>
                </a:lnTo>
                <a:lnTo>
                  <a:pt x="31574" y="30542"/>
                </a:lnTo>
                <a:lnTo>
                  <a:pt x="28540" y="28676"/>
                </a:lnTo>
                <a:lnTo>
                  <a:pt x="25322" y="27075"/>
                </a:lnTo>
                <a:lnTo>
                  <a:pt x="22038" y="25717"/>
                </a:lnTo>
                <a:lnTo>
                  <a:pt x="18835" y="24406"/>
                </a:lnTo>
                <a:lnTo>
                  <a:pt x="15835" y="23050"/>
                </a:lnTo>
                <a:lnTo>
                  <a:pt x="12358" y="20509"/>
                </a:lnTo>
                <a:lnTo>
                  <a:pt x="10435" y="17067"/>
                </a:lnTo>
                <a:lnTo>
                  <a:pt x="10645" y="13333"/>
                </a:lnTo>
                <a:lnTo>
                  <a:pt x="12837" y="9881"/>
                </a:lnTo>
                <a:lnTo>
                  <a:pt x="15882" y="8268"/>
                </a:lnTo>
                <a:lnTo>
                  <a:pt x="18553" y="7682"/>
                </a:lnTo>
                <a:lnTo>
                  <a:pt x="21992" y="7682"/>
                </a:lnTo>
                <a:lnTo>
                  <a:pt x="25016" y="8355"/>
                </a:lnTo>
                <a:lnTo>
                  <a:pt x="27644" y="9258"/>
                </a:lnTo>
                <a:lnTo>
                  <a:pt x="30585" y="10731"/>
                </a:lnTo>
                <a:lnTo>
                  <a:pt x="33742" y="11253"/>
                </a:lnTo>
                <a:lnTo>
                  <a:pt x="34253" y="8610"/>
                </a:lnTo>
                <a:lnTo>
                  <a:pt x="34058" y="5486"/>
                </a:lnTo>
                <a:lnTo>
                  <a:pt x="31892" y="2843"/>
                </a:lnTo>
                <a:lnTo>
                  <a:pt x="29350" y="1611"/>
                </a:lnTo>
                <a:lnTo>
                  <a:pt x="25858" y="582"/>
                </a:lnTo>
                <a:lnTo>
                  <a:pt x="23068" y="100"/>
                </a:lnTo>
                <a:lnTo>
                  <a:pt x="17120" y="0"/>
                </a:lnTo>
                <a:lnTo>
                  <a:pt x="14342" y="431"/>
                </a:lnTo>
                <a:lnTo>
                  <a:pt x="9605" y="2184"/>
                </a:lnTo>
                <a:lnTo>
                  <a:pt x="6033" y="4827"/>
                </a:lnTo>
                <a:lnTo>
                  <a:pt x="3253" y="7988"/>
                </a:lnTo>
                <a:lnTo>
                  <a:pt x="1673" y="11887"/>
                </a:lnTo>
                <a:lnTo>
                  <a:pt x="1281" y="16051"/>
                </a:lnTo>
                <a:lnTo>
                  <a:pt x="1648" y="20523"/>
                </a:lnTo>
                <a:lnTo>
                  <a:pt x="3157" y="23964"/>
                </a:lnTo>
                <a:lnTo>
                  <a:pt x="5396" y="26692"/>
                </a:lnTo>
                <a:lnTo>
                  <a:pt x="8041" y="28994"/>
                </a:lnTo>
                <a:lnTo>
                  <a:pt x="11159" y="30721"/>
                </a:lnTo>
                <a:lnTo>
                  <a:pt x="14403" y="32169"/>
                </a:lnTo>
                <a:lnTo>
                  <a:pt x="17646" y="33501"/>
                </a:lnTo>
                <a:lnTo>
                  <a:pt x="20731" y="34747"/>
                </a:lnTo>
                <a:lnTo>
                  <a:pt x="24598" y="37072"/>
                </a:lnTo>
                <a:lnTo>
                  <a:pt x="27092" y="40067"/>
                </a:lnTo>
                <a:lnTo>
                  <a:pt x="27485" y="42886"/>
                </a:lnTo>
                <a:lnTo>
                  <a:pt x="27218" y="45643"/>
                </a:lnTo>
                <a:lnTo>
                  <a:pt x="25433" y="48703"/>
                </a:lnTo>
                <a:lnTo>
                  <a:pt x="22359" y="50633"/>
                </a:lnTo>
                <a:lnTo>
                  <a:pt x="19728" y="51357"/>
                </a:lnTo>
                <a:lnTo>
                  <a:pt x="16645" y="51536"/>
                </a:lnTo>
                <a:lnTo>
                  <a:pt x="12566" y="51271"/>
                </a:lnTo>
                <a:lnTo>
                  <a:pt x="9236" y="50190"/>
                </a:lnTo>
                <a:lnTo>
                  <a:pt x="6583" y="48959"/>
                </a:lnTo>
                <a:lnTo>
                  <a:pt x="3509" y="47166"/>
                </a:lnTo>
                <a:lnTo>
                  <a:pt x="294" y="47598"/>
                </a:lnTo>
                <a:lnTo>
                  <a:pt x="0" y="50457"/>
                </a:lnTo>
                <a:lnTo>
                  <a:pt x="478" y="54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4298367" y="2978744"/>
            <a:ext cx="35306" cy="84571"/>
          </a:xfrm>
          <a:custGeom>
            <a:avLst/>
            <a:gdLst/>
            <a:ahLst/>
            <a:cxnLst/>
            <a:rect l="l" t="t" r="r" b="b"/>
            <a:pathLst>
              <a:path w="35306" h="84571">
                <a:moveTo>
                  <a:pt x="32421" y="32602"/>
                </a:moveTo>
                <a:lnTo>
                  <a:pt x="32357" y="29757"/>
                </a:lnTo>
                <a:lnTo>
                  <a:pt x="30500" y="27014"/>
                </a:lnTo>
                <a:lnTo>
                  <a:pt x="18850" y="27014"/>
                </a:lnTo>
                <a:lnTo>
                  <a:pt x="18850" y="21107"/>
                </a:lnTo>
                <a:lnTo>
                  <a:pt x="18980" y="16816"/>
                </a:lnTo>
                <a:lnTo>
                  <a:pt x="19523" y="13564"/>
                </a:lnTo>
                <a:lnTo>
                  <a:pt x="21207" y="10199"/>
                </a:lnTo>
                <a:lnTo>
                  <a:pt x="24027" y="8484"/>
                </a:lnTo>
                <a:lnTo>
                  <a:pt x="26668" y="8243"/>
                </a:lnTo>
                <a:lnTo>
                  <a:pt x="29433" y="8510"/>
                </a:lnTo>
                <a:lnTo>
                  <a:pt x="32066" y="9334"/>
                </a:lnTo>
                <a:lnTo>
                  <a:pt x="35039" y="8978"/>
                </a:lnTo>
                <a:lnTo>
                  <a:pt x="35306" y="6310"/>
                </a:lnTo>
                <a:lnTo>
                  <a:pt x="35223" y="4370"/>
                </a:lnTo>
                <a:lnTo>
                  <a:pt x="34085" y="1818"/>
                </a:lnTo>
                <a:lnTo>
                  <a:pt x="31259" y="662"/>
                </a:lnTo>
                <a:lnTo>
                  <a:pt x="28699" y="140"/>
                </a:lnTo>
                <a:lnTo>
                  <a:pt x="26032" y="0"/>
                </a:lnTo>
                <a:lnTo>
                  <a:pt x="23177" y="0"/>
                </a:lnTo>
                <a:lnTo>
                  <a:pt x="20693" y="406"/>
                </a:lnTo>
                <a:lnTo>
                  <a:pt x="16484" y="2059"/>
                </a:lnTo>
                <a:lnTo>
                  <a:pt x="13338" y="5054"/>
                </a:lnTo>
                <a:lnTo>
                  <a:pt x="10919" y="8992"/>
                </a:lnTo>
                <a:lnTo>
                  <a:pt x="10231" y="11696"/>
                </a:lnTo>
                <a:lnTo>
                  <a:pt x="9558" y="14414"/>
                </a:lnTo>
                <a:lnTo>
                  <a:pt x="9227" y="17654"/>
                </a:lnTo>
                <a:lnTo>
                  <a:pt x="9227" y="27014"/>
                </a:lnTo>
                <a:lnTo>
                  <a:pt x="1869" y="27014"/>
                </a:lnTo>
                <a:lnTo>
                  <a:pt x="1051" y="27216"/>
                </a:lnTo>
                <a:lnTo>
                  <a:pt x="46" y="29757"/>
                </a:lnTo>
                <a:lnTo>
                  <a:pt x="0" y="32602"/>
                </a:lnTo>
                <a:lnTo>
                  <a:pt x="1869" y="35243"/>
                </a:lnTo>
                <a:lnTo>
                  <a:pt x="9227" y="35243"/>
                </a:lnTo>
                <a:lnTo>
                  <a:pt x="9227" y="82717"/>
                </a:lnTo>
                <a:lnTo>
                  <a:pt x="10231" y="84089"/>
                </a:lnTo>
                <a:lnTo>
                  <a:pt x="13122" y="84571"/>
                </a:lnTo>
                <a:lnTo>
                  <a:pt x="15725" y="84531"/>
                </a:lnTo>
                <a:lnTo>
                  <a:pt x="18850" y="82717"/>
                </a:lnTo>
                <a:lnTo>
                  <a:pt x="18850" y="35243"/>
                </a:lnTo>
                <a:lnTo>
                  <a:pt x="31075" y="35243"/>
                </a:lnTo>
                <a:lnTo>
                  <a:pt x="32421" y="3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4345509" y="3004610"/>
            <a:ext cx="52175" cy="59486"/>
          </a:xfrm>
          <a:custGeom>
            <a:avLst/>
            <a:gdLst/>
            <a:ahLst/>
            <a:cxnLst/>
            <a:rect l="l" t="t" r="r" b="b"/>
            <a:pathLst>
              <a:path w="52175" h="59486">
                <a:moveTo>
                  <a:pt x="525" y="38926"/>
                </a:moveTo>
                <a:lnTo>
                  <a:pt x="1565" y="42533"/>
                </a:lnTo>
                <a:lnTo>
                  <a:pt x="2606" y="46141"/>
                </a:lnTo>
                <a:lnTo>
                  <a:pt x="4197" y="49201"/>
                </a:lnTo>
                <a:lnTo>
                  <a:pt x="8431" y="54255"/>
                </a:lnTo>
                <a:lnTo>
                  <a:pt x="11098" y="56184"/>
                </a:lnTo>
                <a:lnTo>
                  <a:pt x="10699" y="37961"/>
                </a:lnTo>
                <a:lnTo>
                  <a:pt x="10170" y="35359"/>
                </a:lnTo>
                <a:lnTo>
                  <a:pt x="9899" y="32561"/>
                </a:lnTo>
                <a:lnTo>
                  <a:pt x="9899" y="26507"/>
                </a:lnTo>
                <a:lnTo>
                  <a:pt x="10234" y="23658"/>
                </a:lnTo>
                <a:lnTo>
                  <a:pt x="10882" y="21056"/>
                </a:lnTo>
                <a:lnTo>
                  <a:pt x="11516" y="18453"/>
                </a:lnTo>
                <a:lnTo>
                  <a:pt x="12495" y="16192"/>
                </a:lnTo>
                <a:lnTo>
                  <a:pt x="15152" y="12383"/>
                </a:lnTo>
                <a:lnTo>
                  <a:pt x="18886" y="9867"/>
                </a:lnTo>
                <a:lnTo>
                  <a:pt x="23374" y="8305"/>
                </a:lnTo>
                <a:lnTo>
                  <a:pt x="29300" y="8305"/>
                </a:lnTo>
                <a:lnTo>
                  <a:pt x="31882" y="8877"/>
                </a:lnTo>
                <a:lnTo>
                  <a:pt x="36007" y="11153"/>
                </a:lnTo>
                <a:lnTo>
                  <a:pt x="38873" y="14681"/>
                </a:lnTo>
                <a:lnTo>
                  <a:pt x="40939" y="18935"/>
                </a:lnTo>
                <a:lnTo>
                  <a:pt x="41465" y="21539"/>
                </a:lnTo>
                <a:lnTo>
                  <a:pt x="41990" y="24141"/>
                </a:lnTo>
                <a:lnTo>
                  <a:pt x="42260" y="26913"/>
                </a:lnTo>
                <a:lnTo>
                  <a:pt x="42260" y="32957"/>
                </a:lnTo>
                <a:lnTo>
                  <a:pt x="41944" y="35841"/>
                </a:lnTo>
                <a:lnTo>
                  <a:pt x="41316" y="38444"/>
                </a:lnTo>
                <a:lnTo>
                  <a:pt x="40694" y="41047"/>
                </a:lnTo>
                <a:lnTo>
                  <a:pt x="39715" y="43294"/>
                </a:lnTo>
                <a:lnTo>
                  <a:pt x="37072" y="47056"/>
                </a:lnTo>
                <a:lnTo>
                  <a:pt x="33314" y="49568"/>
                </a:lnTo>
                <a:lnTo>
                  <a:pt x="28795" y="51131"/>
                </a:lnTo>
                <a:lnTo>
                  <a:pt x="29912" y="59486"/>
                </a:lnTo>
                <a:lnTo>
                  <a:pt x="33793" y="58737"/>
                </a:lnTo>
                <a:lnTo>
                  <a:pt x="37119" y="57226"/>
                </a:lnTo>
                <a:lnTo>
                  <a:pt x="40474" y="55727"/>
                </a:lnTo>
                <a:lnTo>
                  <a:pt x="43253" y="53633"/>
                </a:lnTo>
                <a:lnTo>
                  <a:pt x="45482" y="50954"/>
                </a:lnTo>
                <a:lnTo>
                  <a:pt x="47696" y="48261"/>
                </a:lnTo>
                <a:lnTo>
                  <a:pt x="49359" y="45060"/>
                </a:lnTo>
                <a:lnTo>
                  <a:pt x="50482" y="41353"/>
                </a:lnTo>
                <a:lnTo>
                  <a:pt x="51612" y="37645"/>
                </a:lnTo>
                <a:lnTo>
                  <a:pt x="52175" y="33591"/>
                </a:lnTo>
                <a:lnTo>
                  <a:pt x="52175" y="24653"/>
                </a:lnTo>
                <a:lnTo>
                  <a:pt x="51634" y="20574"/>
                </a:lnTo>
                <a:lnTo>
                  <a:pt x="50584" y="16955"/>
                </a:lnTo>
                <a:lnTo>
                  <a:pt x="49518" y="13348"/>
                </a:lnTo>
                <a:lnTo>
                  <a:pt x="47915" y="10288"/>
                </a:lnTo>
                <a:lnTo>
                  <a:pt x="43667" y="5234"/>
                </a:lnTo>
                <a:lnTo>
                  <a:pt x="41000" y="3300"/>
                </a:lnTo>
                <a:lnTo>
                  <a:pt x="37832" y="1993"/>
                </a:lnTo>
                <a:lnTo>
                  <a:pt x="34635" y="662"/>
                </a:lnTo>
                <a:lnTo>
                  <a:pt x="30887" y="0"/>
                </a:lnTo>
                <a:lnTo>
                  <a:pt x="22155" y="0"/>
                </a:lnTo>
                <a:lnTo>
                  <a:pt x="18270" y="737"/>
                </a:lnTo>
                <a:lnTo>
                  <a:pt x="14954" y="2225"/>
                </a:lnTo>
                <a:lnTo>
                  <a:pt x="11628" y="3708"/>
                </a:lnTo>
                <a:lnTo>
                  <a:pt x="8859" y="5792"/>
                </a:lnTo>
                <a:lnTo>
                  <a:pt x="6631" y="8470"/>
                </a:lnTo>
                <a:lnTo>
                  <a:pt x="4406" y="11163"/>
                </a:lnTo>
                <a:lnTo>
                  <a:pt x="2743" y="14363"/>
                </a:lnTo>
                <a:lnTo>
                  <a:pt x="1652" y="18072"/>
                </a:lnTo>
                <a:lnTo>
                  <a:pt x="551" y="21780"/>
                </a:lnTo>
                <a:lnTo>
                  <a:pt x="0" y="25858"/>
                </a:lnTo>
                <a:lnTo>
                  <a:pt x="0" y="34837"/>
                </a:lnTo>
                <a:lnTo>
                  <a:pt x="525" y="38926"/>
                </a:lnTo>
                <a:close/>
              </a:path>
              <a:path w="52175" h="59486">
                <a:moveTo>
                  <a:pt x="13341" y="44780"/>
                </a:moveTo>
                <a:lnTo>
                  <a:pt x="11221" y="40565"/>
                </a:lnTo>
                <a:lnTo>
                  <a:pt x="10699" y="37961"/>
                </a:lnTo>
                <a:lnTo>
                  <a:pt x="11098" y="56184"/>
                </a:lnTo>
                <a:lnTo>
                  <a:pt x="14281" y="57506"/>
                </a:lnTo>
                <a:lnTo>
                  <a:pt x="17477" y="58827"/>
                </a:lnTo>
                <a:lnTo>
                  <a:pt x="21211" y="59486"/>
                </a:lnTo>
                <a:lnTo>
                  <a:pt x="29912" y="59486"/>
                </a:lnTo>
                <a:lnTo>
                  <a:pt x="28795" y="51131"/>
                </a:lnTo>
                <a:lnTo>
                  <a:pt x="22910" y="51131"/>
                </a:lnTo>
                <a:lnTo>
                  <a:pt x="20344" y="50558"/>
                </a:lnTo>
                <a:lnTo>
                  <a:pt x="16203" y="48272"/>
                </a:lnTo>
                <a:lnTo>
                  <a:pt x="13341" y="447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4419528" y="3004618"/>
            <a:ext cx="30463" cy="58698"/>
          </a:xfrm>
          <a:custGeom>
            <a:avLst/>
            <a:gdLst/>
            <a:ahLst/>
            <a:cxnLst/>
            <a:rect l="l" t="t" r="r" b="b"/>
            <a:pathLst>
              <a:path w="30463" h="58698">
                <a:moveTo>
                  <a:pt x="0" y="2703"/>
                </a:moveTo>
                <a:lnTo>
                  <a:pt x="0" y="56832"/>
                </a:lnTo>
                <a:lnTo>
                  <a:pt x="953" y="58215"/>
                </a:lnTo>
                <a:lnTo>
                  <a:pt x="3830" y="58698"/>
                </a:lnTo>
                <a:lnTo>
                  <a:pt x="6512" y="58661"/>
                </a:lnTo>
                <a:lnTo>
                  <a:pt x="9573" y="56832"/>
                </a:lnTo>
                <a:lnTo>
                  <a:pt x="9573" y="21231"/>
                </a:lnTo>
                <a:lnTo>
                  <a:pt x="10919" y="19025"/>
                </a:lnTo>
                <a:lnTo>
                  <a:pt x="13280" y="15634"/>
                </a:lnTo>
                <a:lnTo>
                  <a:pt x="15469" y="12876"/>
                </a:lnTo>
                <a:lnTo>
                  <a:pt x="18503" y="10374"/>
                </a:lnTo>
                <a:lnTo>
                  <a:pt x="21294" y="9370"/>
                </a:lnTo>
                <a:lnTo>
                  <a:pt x="24527" y="9626"/>
                </a:lnTo>
                <a:lnTo>
                  <a:pt x="27478" y="10490"/>
                </a:lnTo>
                <a:lnTo>
                  <a:pt x="30387" y="9079"/>
                </a:lnTo>
                <a:lnTo>
                  <a:pt x="30463" y="4050"/>
                </a:lnTo>
                <a:lnTo>
                  <a:pt x="29448" y="1356"/>
                </a:lnTo>
                <a:lnTo>
                  <a:pt x="26621" y="417"/>
                </a:lnTo>
                <a:lnTo>
                  <a:pt x="23399" y="0"/>
                </a:lnTo>
                <a:lnTo>
                  <a:pt x="20660" y="151"/>
                </a:lnTo>
                <a:lnTo>
                  <a:pt x="17355" y="1281"/>
                </a:lnTo>
                <a:lnTo>
                  <a:pt x="13928" y="3923"/>
                </a:lnTo>
                <a:lnTo>
                  <a:pt x="11408" y="6642"/>
                </a:lnTo>
                <a:lnTo>
                  <a:pt x="8643" y="10580"/>
                </a:lnTo>
                <a:lnTo>
                  <a:pt x="8564" y="2109"/>
                </a:lnTo>
                <a:lnTo>
                  <a:pt x="5896" y="863"/>
                </a:lnTo>
                <a:lnTo>
                  <a:pt x="2739" y="863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2138828" y="3155101"/>
            <a:ext cx="52174" cy="59500"/>
          </a:xfrm>
          <a:custGeom>
            <a:avLst/>
            <a:gdLst/>
            <a:ahLst/>
            <a:cxnLst/>
            <a:rect l="l" t="t" r="r" b="b"/>
            <a:pathLst>
              <a:path w="52174" h="59500">
                <a:moveTo>
                  <a:pt x="514" y="38926"/>
                </a:moveTo>
                <a:lnTo>
                  <a:pt x="1565" y="42529"/>
                </a:lnTo>
                <a:lnTo>
                  <a:pt x="2606" y="46137"/>
                </a:lnTo>
                <a:lnTo>
                  <a:pt x="4183" y="49201"/>
                </a:lnTo>
                <a:lnTo>
                  <a:pt x="8431" y="54265"/>
                </a:lnTo>
                <a:lnTo>
                  <a:pt x="11088" y="56184"/>
                </a:lnTo>
                <a:lnTo>
                  <a:pt x="10695" y="37957"/>
                </a:lnTo>
                <a:lnTo>
                  <a:pt x="10170" y="35355"/>
                </a:lnTo>
                <a:lnTo>
                  <a:pt x="9899" y="32575"/>
                </a:lnTo>
                <a:lnTo>
                  <a:pt x="9899" y="26502"/>
                </a:lnTo>
                <a:lnTo>
                  <a:pt x="10231" y="23672"/>
                </a:lnTo>
                <a:lnTo>
                  <a:pt x="10878" y="21056"/>
                </a:lnTo>
                <a:lnTo>
                  <a:pt x="11516" y="18453"/>
                </a:lnTo>
                <a:lnTo>
                  <a:pt x="12495" y="16192"/>
                </a:lnTo>
                <a:lnTo>
                  <a:pt x="15152" y="12383"/>
                </a:lnTo>
                <a:lnTo>
                  <a:pt x="18882" y="9867"/>
                </a:lnTo>
                <a:lnTo>
                  <a:pt x="23374" y="8304"/>
                </a:lnTo>
                <a:lnTo>
                  <a:pt x="29296" y="8304"/>
                </a:lnTo>
                <a:lnTo>
                  <a:pt x="31870" y="8877"/>
                </a:lnTo>
                <a:lnTo>
                  <a:pt x="36003" y="11163"/>
                </a:lnTo>
                <a:lnTo>
                  <a:pt x="38854" y="14679"/>
                </a:lnTo>
                <a:lnTo>
                  <a:pt x="40938" y="18935"/>
                </a:lnTo>
                <a:lnTo>
                  <a:pt x="41464" y="21537"/>
                </a:lnTo>
                <a:lnTo>
                  <a:pt x="41993" y="24155"/>
                </a:lnTo>
                <a:lnTo>
                  <a:pt x="42249" y="26924"/>
                </a:lnTo>
                <a:lnTo>
                  <a:pt x="42249" y="32967"/>
                </a:lnTo>
                <a:lnTo>
                  <a:pt x="41939" y="35838"/>
                </a:lnTo>
                <a:lnTo>
                  <a:pt x="41320" y="38444"/>
                </a:lnTo>
                <a:lnTo>
                  <a:pt x="40694" y="41046"/>
                </a:lnTo>
                <a:lnTo>
                  <a:pt x="39711" y="43293"/>
                </a:lnTo>
                <a:lnTo>
                  <a:pt x="37058" y="47052"/>
                </a:lnTo>
                <a:lnTo>
                  <a:pt x="33310" y="49568"/>
                </a:lnTo>
                <a:lnTo>
                  <a:pt x="28799" y="51141"/>
                </a:lnTo>
                <a:lnTo>
                  <a:pt x="29898" y="59500"/>
                </a:lnTo>
                <a:lnTo>
                  <a:pt x="33778" y="58737"/>
                </a:lnTo>
                <a:lnTo>
                  <a:pt x="37119" y="57240"/>
                </a:lnTo>
                <a:lnTo>
                  <a:pt x="40463" y="55739"/>
                </a:lnTo>
                <a:lnTo>
                  <a:pt x="43249" y="53643"/>
                </a:lnTo>
                <a:lnTo>
                  <a:pt x="45478" y="50949"/>
                </a:lnTo>
                <a:lnTo>
                  <a:pt x="47682" y="48257"/>
                </a:lnTo>
                <a:lnTo>
                  <a:pt x="49359" y="45057"/>
                </a:lnTo>
                <a:lnTo>
                  <a:pt x="50486" y="41348"/>
                </a:lnTo>
                <a:lnTo>
                  <a:pt x="51608" y="37641"/>
                </a:lnTo>
                <a:lnTo>
                  <a:pt x="52174" y="33591"/>
                </a:lnTo>
                <a:lnTo>
                  <a:pt x="52174" y="24649"/>
                </a:lnTo>
                <a:lnTo>
                  <a:pt x="51634" y="20584"/>
                </a:lnTo>
                <a:lnTo>
                  <a:pt x="50572" y="16965"/>
                </a:lnTo>
                <a:lnTo>
                  <a:pt x="49507" y="13359"/>
                </a:lnTo>
                <a:lnTo>
                  <a:pt x="47915" y="10284"/>
                </a:lnTo>
                <a:lnTo>
                  <a:pt x="43653" y="5245"/>
                </a:lnTo>
                <a:lnTo>
                  <a:pt x="41000" y="3314"/>
                </a:lnTo>
                <a:lnTo>
                  <a:pt x="37818" y="1993"/>
                </a:lnTo>
                <a:lnTo>
                  <a:pt x="34635" y="657"/>
                </a:lnTo>
                <a:lnTo>
                  <a:pt x="30891" y="0"/>
                </a:lnTo>
                <a:lnTo>
                  <a:pt x="22150" y="0"/>
                </a:lnTo>
                <a:lnTo>
                  <a:pt x="18274" y="748"/>
                </a:lnTo>
                <a:lnTo>
                  <a:pt x="14958" y="2221"/>
                </a:lnTo>
                <a:lnTo>
                  <a:pt x="11624" y="3707"/>
                </a:lnTo>
                <a:lnTo>
                  <a:pt x="8845" y="5792"/>
                </a:lnTo>
                <a:lnTo>
                  <a:pt x="6634" y="8481"/>
                </a:lnTo>
                <a:lnTo>
                  <a:pt x="4405" y="11173"/>
                </a:lnTo>
                <a:lnTo>
                  <a:pt x="2739" y="14363"/>
                </a:lnTo>
                <a:lnTo>
                  <a:pt x="1652" y="18072"/>
                </a:lnTo>
                <a:lnTo>
                  <a:pt x="547" y="21794"/>
                </a:lnTo>
                <a:lnTo>
                  <a:pt x="0" y="25854"/>
                </a:lnTo>
                <a:lnTo>
                  <a:pt x="0" y="34837"/>
                </a:lnTo>
                <a:lnTo>
                  <a:pt x="514" y="38926"/>
                </a:lnTo>
                <a:close/>
              </a:path>
              <a:path w="52174" h="59500">
                <a:moveTo>
                  <a:pt x="13327" y="44790"/>
                </a:moveTo>
                <a:lnTo>
                  <a:pt x="11224" y="40575"/>
                </a:lnTo>
                <a:lnTo>
                  <a:pt x="10695" y="37957"/>
                </a:lnTo>
                <a:lnTo>
                  <a:pt x="11088" y="56184"/>
                </a:lnTo>
                <a:lnTo>
                  <a:pt x="14284" y="57517"/>
                </a:lnTo>
                <a:lnTo>
                  <a:pt x="17473" y="58827"/>
                </a:lnTo>
                <a:lnTo>
                  <a:pt x="21207" y="59500"/>
                </a:lnTo>
                <a:lnTo>
                  <a:pt x="29898" y="59500"/>
                </a:lnTo>
                <a:lnTo>
                  <a:pt x="28799" y="51141"/>
                </a:lnTo>
                <a:lnTo>
                  <a:pt x="22910" y="51141"/>
                </a:lnTo>
                <a:lnTo>
                  <a:pt x="20340" y="50558"/>
                </a:lnTo>
                <a:lnTo>
                  <a:pt x="16203" y="48272"/>
                </a:lnTo>
                <a:lnTo>
                  <a:pt x="13327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2210104" y="3155951"/>
            <a:ext cx="44989" cy="58647"/>
          </a:xfrm>
          <a:custGeom>
            <a:avLst/>
            <a:gdLst/>
            <a:ahLst/>
            <a:cxnLst/>
            <a:rect l="l" t="t" r="r" b="b"/>
            <a:pathLst>
              <a:path w="44989" h="58647">
                <a:moveTo>
                  <a:pt x="9622" y="1854"/>
                </a:moveTo>
                <a:lnTo>
                  <a:pt x="8604" y="441"/>
                </a:lnTo>
                <a:lnTo>
                  <a:pt x="5741" y="0"/>
                </a:lnTo>
                <a:lnTo>
                  <a:pt x="3110" y="25"/>
                </a:lnTo>
                <a:lnTo>
                  <a:pt x="0" y="1854"/>
                </a:lnTo>
                <a:lnTo>
                  <a:pt x="0" y="38630"/>
                </a:lnTo>
                <a:lnTo>
                  <a:pt x="331" y="41972"/>
                </a:lnTo>
                <a:lnTo>
                  <a:pt x="953" y="44715"/>
                </a:lnTo>
                <a:lnTo>
                  <a:pt x="1601" y="47458"/>
                </a:lnTo>
                <a:lnTo>
                  <a:pt x="4126" y="51944"/>
                </a:lnTo>
                <a:lnTo>
                  <a:pt x="7505" y="55637"/>
                </a:lnTo>
                <a:lnTo>
                  <a:pt x="12265" y="58039"/>
                </a:lnTo>
                <a:lnTo>
                  <a:pt x="15187" y="58647"/>
                </a:lnTo>
                <a:lnTo>
                  <a:pt x="21653" y="58647"/>
                </a:lnTo>
                <a:lnTo>
                  <a:pt x="24588" y="57862"/>
                </a:lnTo>
                <a:lnTo>
                  <a:pt x="27478" y="56285"/>
                </a:lnTo>
                <a:lnTo>
                  <a:pt x="30391" y="54723"/>
                </a:lnTo>
                <a:lnTo>
                  <a:pt x="33318" y="52246"/>
                </a:lnTo>
                <a:lnTo>
                  <a:pt x="36287" y="48844"/>
                </a:lnTo>
                <a:lnTo>
                  <a:pt x="36287" y="55994"/>
                </a:lnTo>
                <a:lnTo>
                  <a:pt x="36475" y="56807"/>
                </a:lnTo>
                <a:lnTo>
                  <a:pt x="39030" y="57823"/>
                </a:lnTo>
                <a:lnTo>
                  <a:pt x="42138" y="57823"/>
                </a:lnTo>
                <a:lnTo>
                  <a:pt x="44989" y="55994"/>
                </a:lnTo>
                <a:lnTo>
                  <a:pt x="44989" y="1854"/>
                </a:lnTo>
                <a:lnTo>
                  <a:pt x="43938" y="441"/>
                </a:lnTo>
                <a:lnTo>
                  <a:pt x="41112" y="0"/>
                </a:lnTo>
                <a:lnTo>
                  <a:pt x="38430" y="25"/>
                </a:lnTo>
                <a:lnTo>
                  <a:pt x="35369" y="1854"/>
                </a:lnTo>
                <a:lnTo>
                  <a:pt x="35369" y="39700"/>
                </a:lnTo>
                <a:lnTo>
                  <a:pt x="32702" y="43102"/>
                </a:lnTo>
                <a:lnTo>
                  <a:pt x="30182" y="45680"/>
                </a:lnTo>
                <a:lnTo>
                  <a:pt x="25419" y="49226"/>
                </a:lnTo>
                <a:lnTo>
                  <a:pt x="20650" y="50100"/>
                </a:lnTo>
                <a:lnTo>
                  <a:pt x="17175" y="49733"/>
                </a:lnTo>
                <a:lnTo>
                  <a:pt x="13233" y="47205"/>
                </a:lnTo>
                <a:lnTo>
                  <a:pt x="11422" y="44524"/>
                </a:lnTo>
                <a:lnTo>
                  <a:pt x="10292" y="40981"/>
                </a:lnTo>
                <a:lnTo>
                  <a:pt x="9622" y="36550"/>
                </a:lnTo>
                <a:lnTo>
                  <a:pt x="9622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2278331" y="3155107"/>
            <a:ext cx="30452" cy="58713"/>
          </a:xfrm>
          <a:custGeom>
            <a:avLst/>
            <a:gdLst/>
            <a:ahLst/>
            <a:cxnLst/>
            <a:rect l="l" t="t" r="r" b="b"/>
            <a:pathLst>
              <a:path w="30452" h="58713">
                <a:moveTo>
                  <a:pt x="0" y="2703"/>
                </a:moveTo>
                <a:lnTo>
                  <a:pt x="0" y="56833"/>
                </a:lnTo>
                <a:lnTo>
                  <a:pt x="953" y="58230"/>
                </a:lnTo>
                <a:lnTo>
                  <a:pt x="3820" y="58713"/>
                </a:lnTo>
                <a:lnTo>
                  <a:pt x="6498" y="58662"/>
                </a:lnTo>
                <a:lnTo>
                  <a:pt x="9558" y="56833"/>
                </a:lnTo>
                <a:lnTo>
                  <a:pt x="9558" y="21233"/>
                </a:lnTo>
                <a:lnTo>
                  <a:pt x="10904" y="19023"/>
                </a:lnTo>
                <a:lnTo>
                  <a:pt x="13266" y="15631"/>
                </a:lnTo>
                <a:lnTo>
                  <a:pt x="15462" y="12887"/>
                </a:lnTo>
                <a:lnTo>
                  <a:pt x="18497" y="10375"/>
                </a:lnTo>
                <a:lnTo>
                  <a:pt x="21286" y="9385"/>
                </a:lnTo>
                <a:lnTo>
                  <a:pt x="24516" y="9626"/>
                </a:lnTo>
                <a:lnTo>
                  <a:pt x="27465" y="10491"/>
                </a:lnTo>
                <a:lnTo>
                  <a:pt x="30391" y="9079"/>
                </a:lnTo>
                <a:lnTo>
                  <a:pt x="30452" y="4050"/>
                </a:lnTo>
                <a:lnTo>
                  <a:pt x="29433" y="1357"/>
                </a:lnTo>
                <a:lnTo>
                  <a:pt x="26611" y="417"/>
                </a:lnTo>
                <a:lnTo>
                  <a:pt x="23393" y="0"/>
                </a:lnTo>
                <a:lnTo>
                  <a:pt x="20660" y="151"/>
                </a:lnTo>
                <a:lnTo>
                  <a:pt x="17345" y="1282"/>
                </a:lnTo>
                <a:lnTo>
                  <a:pt x="13917" y="3924"/>
                </a:lnTo>
                <a:lnTo>
                  <a:pt x="11394" y="6653"/>
                </a:lnTo>
                <a:lnTo>
                  <a:pt x="8629" y="10591"/>
                </a:lnTo>
                <a:lnTo>
                  <a:pt x="8571" y="2120"/>
                </a:lnTo>
                <a:lnTo>
                  <a:pt x="5904" y="864"/>
                </a:lnTo>
                <a:lnTo>
                  <a:pt x="2733" y="864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2357888" y="3190208"/>
            <a:ext cx="37879" cy="59486"/>
          </a:xfrm>
          <a:custGeom>
            <a:avLst/>
            <a:gdLst/>
            <a:ahLst/>
            <a:cxnLst/>
            <a:rect l="l" t="t" r="r" b="b"/>
            <a:pathLst>
              <a:path w="37879" h="59486">
                <a:moveTo>
                  <a:pt x="36803" y="4979"/>
                </a:moveTo>
                <a:lnTo>
                  <a:pt x="34952" y="9224"/>
                </a:lnTo>
                <a:lnTo>
                  <a:pt x="32482" y="12830"/>
                </a:lnTo>
                <a:lnTo>
                  <a:pt x="29030" y="15242"/>
                </a:lnTo>
                <a:lnTo>
                  <a:pt x="25383" y="24386"/>
                </a:lnTo>
                <a:lnTo>
                  <a:pt x="29015" y="24386"/>
                </a:lnTo>
                <a:lnTo>
                  <a:pt x="32237" y="23674"/>
                </a:lnTo>
                <a:lnTo>
                  <a:pt x="35063" y="22251"/>
                </a:lnTo>
                <a:lnTo>
                  <a:pt x="37879" y="20829"/>
                </a:lnTo>
                <a:lnTo>
                  <a:pt x="37818" y="0"/>
                </a:lnTo>
                <a:lnTo>
                  <a:pt x="36803" y="4979"/>
                </a:lnTo>
                <a:close/>
              </a:path>
              <a:path w="37879" h="59486">
                <a:moveTo>
                  <a:pt x="953" y="44654"/>
                </a:moveTo>
                <a:lnTo>
                  <a:pt x="3820" y="45137"/>
                </a:lnTo>
                <a:lnTo>
                  <a:pt x="6498" y="45101"/>
                </a:lnTo>
                <a:lnTo>
                  <a:pt x="9558" y="43221"/>
                </a:lnTo>
                <a:lnTo>
                  <a:pt x="9558" y="16142"/>
                </a:lnTo>
                <a:lnTo>
                  <a:pt x="12265" y="18774"/>
                </a:lnTo>
                <a:lnTo>
                  <a:pt x="15972" y="21719"/>
                </a:lnTo>
                <a:lnTo>
                  <a:pt x="19778" y="23587"/>
                </a:lnTo>
                <a:lnTo>
                  <a:pt x="22406" y="24231"/>
                </a:lnTo>
                <a:lnTo>
                  <a:pt x="25383" y="24386"/>
                </a:lnTo>
                <a:lnTo>
                  <a:pt x="29030" y="15242"/>
                </a:lnTo>
                <a:lnTo>
                  <a:pt x="24551" y="15850"/>
                </a:lnTo>
                <a:lnTo>
                  <a:pt x="21941" y="15850"/>
                </a:lnTo>
                <a:lnTo>
                  <a:pt x="17071" y="13209"/>
                </a:lnTo>
                <a:lnTo>
                  <a:pt x="12200" y="8892"/>
                </a:lnTo>
                <a:lnTo>
                  <a:pt x="9558" y="5566"/>
                </a:lnTo>
                <a:lnTo>
                  <a:pt x="9558" y="-15972"/>
                </a:lnTo>
                <a:lnTo>
                  <a:pt x="12506" y="-19579"/>
                </a:lnTo>
                <a:lnTo>
                  <a:pt x="15234" y="-22273"/>
                </a:lnTo>
                <a:lnTo>
                  <a:pt x="17783" y="-24192"/>
                </a:lnTo>
                <a:lnTo>
                  <a:pt x="21452" y="-25980"/>
                </a:lnTo>
                <a:lnTo>
                  <a:pt x="25128" y="-26553"/>
                </a:lnTo>
                <a:lnTo>
                  <a:pt x="29688" y="-25956"/>
                </a:lnTo>
                <a:lnTo>
                  <a:pt x="33044" y="-23558"/>
                </a:lnTo>
                <a:lnTo>
                  <a:pt x="35359" y="-19950"/>
                </a:lnTo>
                <a:lnTo>
                  <a:pt x="37058" y="-15645"/>
                </a:lnTo>
                <a:lnTo>
                  <a:pt x="37464" y="-13053"/>
                </a:lnTo>
                <a:lnTo>
                  <a:pt x="37868" y="-10476"/>
                </a:lnTo>
                <a:lnTo>
                  <a:pt x="38073" y="-7797"/>
                </a:lnTo>
                <a:lnTo>
                  <a:pt x="38073" y="-5029"/>
                </a:lnTo>
                <a:lnTo>
                  <a:pt x="37818" y="0"/>
                </a:lnTo>
                <a:lnTo>
                  <a:pt x="37879" y="20829"/>
                </a:lnTo>
                <a:lnTo>
                  <a:pt x="40255" y="18799"/>
                </a:lnTo>
                <a:lnTo>
                  <a:pt x="42162" y="16182"/>
                </a:lnTo>
                <a:lnTo>
                  <a:pt x="44075" y="13554"/>
                </a:lnTo>
                <a:lnTo>
                  <a:pt x="45518" y="10354"/>
                </a:lnTo>
                <a:lnTo>
                  <a:pt x="46508" y="6581"/>
                </a:lnTo>
                <a:lnTo>
                  <a:pt x="47497" y="2807"/>
                </a:lnTo>
                <a:lnTo>
                  <a:pt x="47988" y="-1446"/>
                </a:lnTo>
                <a:lnTo>
                  <a:pt x="47988" y="-10093"/>
                </a:lnTo>
                <a:lnTo>
                  <a:pt x="47599" y="-13816"/>
                </a:lnTo>
                <a:lnTo>
                  <a:pt x="46824" y="-17334"/>
                </a:lnTo>
                <a:lnTo>
                  <a:pt x="46055" y="-20840"/>
                </a:lnTo>
                <a:lnTo>
                  <a:pt x="44830" y="-23911"/>
                </a:lnTo>
                <a:lnTo>
                  <a:pt x="43139" y="-26553"/>
                </a:lnTo>
                <a:lnTo>
                  <a:pt x="41464" y="-29206"/>
                </a:lnTo>
                <a:lnTo>
                  <a:pt x="39301" y="-31291"/>
                </a:lnTo>
                <a:lnTo>
                  <a:pt x="36633" y="-32814"/>
                </a:lnTo>
                <a:lnTo>
                  <a:pt x="33962" y="-34350"/>
                </a:lnTo>
                <a:lnTo>
                  <a:pt x="30730" y="-35100"/>
                </a:lnTo>
                <a:lnTo>
                  <a:pt x="26949" y="-35100"/>
                </a:lnTo>
                <a:lnTo>
                  <a:pt x="23544" y="-34898"/>
                </a:lnTo>
                <a:lnTo>
                  <a:pt x="20426" y="-34044"/>
                </a:lnTo>
                <a:lnTo>
                  <a:pt x="17416" y="-32612"/>
                </a:lnTo>
                <a:lnTo>
                  <a:pt x="14443" y="-30744"/>
                </a:lnTo>
                <a:lnTo>
                  <a:pt x="11502" y="-28266"/>
                </a:lnTo>
                <a:lnTo>
                  <a:pt x="8394" y="-25116"/>
                </a:lnTo>
                <a:lnTo>
                  <a:pt x="8394" y="-32396"/>
                </a:lnTo>
                <a:lnTo>
                  <a:pt x="8200" y="-33271"/>
                </a:lnTo>
                <a:lnTo>
                  <a:pt x="5655" y="-34235"/>
                </a:lnTo>
                <a:lnTo>
                  <a:pt x="2729" y="-34235"/>
                </a:lnTo>
                <a:lnTo>
                  <a:pt x="0" y="-32396"/>
                </a:lnTo>
                <a:lnTo>
                  <a:pt x="0" y="43221"/>
                </a:lnTo>
                <a:lnTo>
                  <a:pt x="953" y="44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2421093" y="315510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78" y="18784"/>
                </a:lnTo>
                <a:lnTo>
                  <a:pt x="46706" y="15674"/>
                </a:lnTo>
                <a:lnTo>
                  <a:pt x="45824" y="12574"/>
                </a:lnTo>
                <a:lnTo>
                  <a:pt x="44466" y="9867"/>
                </a:lnTo>
                <a:lnTo>
                  <a:pt x="42619" y="7556"/>
                </a:lnTo>
                <a:lnTo>
                  <a:pt x="38397" y="3416"/>
                </a:lnTo>
                <a:lnTo>
                  <a:pt x="35520" y="2044"/>
                </a:lnTo>
                <a:lnTo>
                  <a:pt x="32630" y="687"/>
                </a:lnTo>
                <a:lnTo>
                  <a:pt x="29145" y="0"/>
                </a:lnTo>
                <a:lnTo>
                  <a:pt x="21235" y="0"/>
                </a:lnTo>
                <a:lnTo>
                  <a:pt x="17762" y="698"/>
                </a:lnTo>
                <a:lnTo>
                  <a:pt x="14677" y="2070"/>
                </a:lnTo>
                <a:lnTo>
                  <a:pt x="11591" y="3467"/>
                </a:lnTo>
                <a:lnTo>
                  <a:pt x="8949" y="5449"/>
                </a:lnTo>
                <a:lnTo>
                  <a:pt x="9928" y="24486"/>
                </a:lnTo>
                <a:lnTo>
                  <a:pt x="10368" y="20166"/>
                </a:lnTo>
                <a:lnTo>
                  <a:pt x="11689" y="16116"/>
                </a:lnTo>
                <a:lnTo>
                  <a:pt x="13834" y="12815"/>
                </a:lnTo>
                <a:lnTo>
                  <a:pt x="16534" y="10072"/>
                </a:lnTo>
                <a:lnTo>
                  <a:pt x="20109" y="8229"/>
                </a:lnTo>
                <a:lnTo>
                  <a:pt x="24563" y="7772"/>
                </a:lnTo>
                <a:lnTo>
                  <a:pt x="29192" y="7772"/>
                </a:lnTo>
                <a:lnTo>
                  <a:pt x="32680" y="9248"/>
                </a:lnTo>
                <a:lnTo>
                  <a:pt x="35041" y="12218"/>
                </a:lnTo>
                <a:lnTo>
                  <a:pt x="37378" y="15191"/>
                </a:lnTo>
                <a:lnTo>
                  <a:pt x="38508" y="19277"/>
                </a:lnTo>
                <a:lnTo>
                  <a:pt x="38383" y="24486"/>
                </a:lnTo>
                <a:lnTo>
                  <a:pt x="44269" y="31762"/>
                </a:lnTo>
                <a:lnTo>
                  <a:pt x="47635" y="30099"/>
                </a:lnTo>
                <a:lnTo>
                  <a:pt x="48002" y="27432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24"/>
                </a:moveTo>
                <a:lnTo>
                  <a:pt x="0" y="34912"/>
                </a:lnTo>
                <a:lnTo>
                  <a:pt x="568" y="39207"/>
                </a:lnTo>
                <a:lnTo>
                  <a:pt x="1691" y="42890"/>
                </a:lnTo>
                <a:lnTo>
                  <a:pt x="2818" y="46583"/>
                </a:lnTo>
                <a:lnTo>
                  <a:pt x="4471" y="49644"/>
                </a:lnTo>
                <a:lnTo>
                  <a:pt x="8884" y="54536"/>
                </a:lnTo>
                <a:lnTo>
                  <a:pt x="11606" y="56390"/>
                </a:lnTo>
                <a:lnTo>
                  <a:pt x="14820" y="57621"/>
                </a:lnTo>
                <a:lnTo>
                  <a:pt x="18056" y="58877"/>
                </a:lnTo>
                <a:lnTo>
                  <a:pt x="21812" y="59500"/>
                </a:lnTo>
                <a:lnTo>
                  <a:pt x="26092" y="59500"/>
                </a:lnTo>
                <a:lnTo>
                  <a:pt x="30905" y="59295"/>
                </a:lnTo>
                <a:lnTo>
                  <a:pt x="35261" y="58547"/>
                </a:lnTo>
                <a:lnTo>
                  <a:pt x="38848" y="57621"/>
                </a:lnTo>
                <a:lnTo>
                  <a:pt x="42900" y="56149"/>
                </a:lnTo>
                <a:lnTo>
                  <a:pt x="45665" y="53276"/>
                </a:lnTo>
                <a:lnTo>
                  <a:pt x="45798" y="50471"/>
                </a:lnTo>
                <a:lnTo>
                  <a:pt x="44236" y="47346"/>
                </a:lnTo>
                <a:lnTo>
                  <a:pt x="41248" y="48402"/>
                </a:lnTo>
                <a:lnTo>
                  <a:pt x="38663" y="49391"/>
                </a:lnTo>
                <a:lnTo>
                  <a:pt x="35579" y="50382"/>
                </a:lnTo>
                <a:lnTo>
                  <a:pt x="31690" y="51220"/>
                </a:lnTo>
                <a:lnTo>
                  <a:pt x="26988" y="51436"/>
                </a:lnTo>
                <a:lnTo>
                  <a:pt x="23856" y="51436"/>
                </a:lnTo>
                <a:lnTo>
                  <a:pt x="21189" y="50979"/>
                </a:lnTo>
                <a:lnTo>
                  <a:pt x="16830" y="49124"/>
                </a:lnTo>
                <a:lnTo>
                  <a:pt x="13708" y="46075"/>
                </a:lnTo>
                <a:lnTo>
                  <a:pt x="11383" y="42292"/>
                </a:lnTo>
                <a:lnTo>
                  <a:pt x="10209" y="37478"/>
                </a:lnTo>
                <a:lnTo>
                  <a:pt x="9928" y="34772"/>
                </a:lnTo>
                <a:lnTo>
                  <a:pt x="9928" y="31762"/>
                </a:lnTo>
                <a:lnTo>
                  <a:pt x="44269" y="31762"/>
                </a:lnTo>
                <a:lnTo>
                  <a:pt x="38383" y="24486"/>
                </a:lnTo>
                <a:lnTo>
                  <a:pt x="9928" y="24486"/>
                </a:lnTo>
                <a:lnTo>
                  <a:pt x="8949" y="5449"/>
                </a:lnTo>
                <a:lnTo>
                  <a:pt x="6760" y="8027"/>
                </a:lnTo>
                <a:lnTo>
                  <a:pt x="4582" y="10619"/>
                </a:lnTo>
                <a:lnTo>
                  <a:pt x="2915" y="13765"/>
                </a:lnTo>
                <a:lnTo>
                  <a:pt x="1752" y="17477"/>
                </a:lnTo>
                <a:lnTo>
                  <a:pt x="590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2485796" y="3155101"/>
            <a:ext cx="52175" cy="59500"/>
          </a:xfrm>
          <a:custGeom>
            <a:avLst/>
            <a:gdLst/>
            <a:ahLst/>
            <a:cxnLst/>
            <a:rect l="l" t="t" r="r" b="b"/>
            <a:pathLst>
              <a:path w="52175" h="59500">
                <a:moveTo>
                  <a:pt x="529" y="38926"/>
                </a:moveTo>
                <a:lnTo>
                  <a:pt x="1565" y="42529"/>
                </a:lnTo>
                <a:lnTo>
                  <a:pt x="2606" y="46137"/>
                </a:lnTo>
                <a:lnTo>
                  <a:pt x="4197" y="49201"/>
                </a:lnTo>
                <a:lnTo>
                  <a:pt x="8445" y="54265"/>
                </a:lnTo>
                <a:lnTo>
                  <a:pt x="11102" y="56184"/>
                </a:lnTo>
                <a:lnTo>
                  <a:pt x="10709" y="37957"/>
                </a:lnTo>
                <a:lnTo>
                  <a:pt x="10170" y="35355"/>
                </a:lnTo>
                <a:lnTo>
                  <a:pt x="9903" y="32575"/>
                </a:lnTo>
                <a:lnTo>
                  <a:pt x="9903" y="26502"/>
                </a:lnTo>
                <a:lnTo>
                  <a:pt x="10231" y="23672"/>
                </a:lnTo>
                <a:lnTo>
                  <a:pt x="10882" y="21056"/>
                </a:lnTo>
                <a:lnTo>
                  <a:pt x="11516" y="18453"/>
                </a:lnTo>
                <a:lnTo>
                  <a:pt x="12499" y="16192"/>
                </a:lnTo>
                <a:lnTo>
                  <a:pt x="15152" y="12383"/>
                </a:lnTo>
                <a:lnTo>
                  <a:pt x="18900" y="9867"/>
                </a:lnTo>
                <a:lnTo>
                  <a:pt x="23389" y="8304"/>
                </a:lnTo>
                <a:lnTo>
                  <a:pt x="29315" y="8304"/>
                </a:lnTo>
                <a:lnTo>
                  <a:pt x="31884" y="8877"/>
                </a:lnTo>
                <a:lnTo>
                  <a:pt x="36021" y="11163"/>
                </a:lnTo>
                <a:lnTo>
                  <a:pt x="38873" y="14679"/>
                </a:lnTo>
                <a:lnTo>
                  <a:pt x="40953" y="18935"/>
                </a:lnTo>
                <a:lnTo>
                  <a:pt x="41475" y="21537"/>
                </a:lnTo>
                <a:lnTo>
                  <a:pt x="42005" y="24155"/>
                </a:lnTo>
                <a:lnTo>
                  <a:pt x="42260" y="26924"/>
                </a:lnTo>
                <a:lnTo>
                  <a:pt x="42260" y="32967"/>
                </a:lnTo>
                <a:lnTo>
                  <a:pt x="41954" y="35838"/>
                </a:lnTo>
                <a:lnTo>
                  <a:pt x="41320" y="38444"/>
                </a:lnTo>
                <a:lnTo>
                  <a:pt x="40698" y="41046"/>
                </a:lnTo>
                <a:lnTo>
                  <a:pt x="39729" y="43293"/>
                </a:lnTo>
                <a:lnTo>
                  <a:pt x="37072" y="47052"/>
                </a:lnTo>
                <a:lnTo>
                  <a:pt x="33314" y="49568"/>
                </a:lnTo>
                <a:lnTo>
                  <a:pt x="28799" y="51141"/>
                </a:lnTo>
                <a:lnTo>
                  <a:pt x="29912" y="59500"/>
                </a:lnTo>
                <a:lnTo>
                  <a:pt x="33793" y="58737"/>
                </a:lnTo>
                <a:lnTo>
                  <a:pt x="37133" y="57240"/>
                </a:lnTo>
                <a:lnTo>
                  <a:pt x="40474" y="55739"/>
                </a:lnTo>
                <a:lnTo>
                  <a:pt x="43253" y="53643"/>
                </a:lnTo>
                <a:lnTo>
                  <a:pt x="45482" y="50949"/>
                </a:lnTo>
                <a:lnTo>
                  <a:pt x="47696" y="48257"/>
                </a:lnTo>
                <a:lnTo>
                  <a:pt x="49373" y="45057"/>
                </a:lnTo>
                <a:lnTo>
                  <a:pt x="50486" y="41348"/>
                </a:lnTo>
                <a:lnTo>
                  <a:pt x="51608" y="37641"/>
                </a:lnTo>
                <a:lnTo>
                  <a:pt x="52175" y="33591"/>
                </a:lnTo>
                <a:lnTo>
                  <a:pt x="52175" y="24649"/>
                </a:lnTo>
                <a:lnTo>
                  <a:pt x="51649" y="20584"/>
                </a:lnTo>
                <a:lnTo>
                  <a:pt x="50584" y="16965"/>
                </a:lnTo>
                <a:lnTo>
                  <a:pt x="49518" y="13359"/>
                </a:lnTo>
                <a:lnTo>
                  <a:pt x="47915" y="10284"/>
                </a:lnTo>
                <a:lnTo>
                  <a:pt x="43667" y="5245"/>
                </a:lnTo>
                <a:lnTo>
                  <a:pt x="41000" y="3314"/>
                </a:lnTo>
                <a:lnTo>
                  <a:pt x="37832" y="1993"/>
                </a:lnTo>
                <a:lnTo>
                  <a:pt x="34635" y="657"/>
                </a:lnTo>
                <a:lnTo>
                  <a:pt x="30891" y="0"/>
                </a:lnTo>
                <a:lnTo>
                  <a:pt x="22153" y="0"/>
                </a:lnTo>
                <a:lnTo>
                  <a:pt x="18274" y="748"/>
                </a:lnTo>
                <a:lnTo>
                  <a:pt x="14958" y="2221"/>
                </a:lnTo>
                <a:lnTo>
                  <a:pt x="11628" y="3707"/>
                </a:lnTo>
                <a:lnTo>
                  <a:pt x="8863" y="5792"/>
                </a:lnTo>
                <a:lnTo>
                  <a:pt x="6634" y="8481"/>
                </a:lnTo>
                <a:lnTo>
                  <a:pt x="4406" y="11173"/>
                </a:lnTo>
                <a:lnTo>
                  <a:pt x="2743" y="14363"/>
                </a:lnTo>
                <a:lnTo>
                  <a:pt x="1652" y="18072"/>
                </a:lnTo>
                <a:lnTo>
                  <a:pt x="554" y="21794"/>
                </a:lnTo>
                <a:lnTo>
                  <a:pt x="0" y="25854"/>
                </a:lnTo>
                <a:lnTo>
                  <a:pt x="0" y="34837"/>
                </a:lnTo>
                <a:lnTo>
                  <a:pt x="529" y="38926"/>
                </a:lnTo>
                <a:close/>
              </a:path>
              <a:path w="52175" h="59500">
                <a:moveTo>
                  <a:pt x="13341" y="44790"/>
                </a:moveTo>
                <a:lnTo>
                  <a:pt x="11235" y="40575"/>
                </a:lnTo>
                <a:lnTo>
                  <a:pt x="10709" y="37957"/>
                </a:lnTo>
                <a:lnTo>
                  <a:pt x="11102" y="56184"/>
                </a:lnTo>
                <a:lnTo>
                  <a:pt x="14295" y="57517"/>
                </a:lnTo>
                <a:lnTo>
                  <a:pt x="17481" y="58827"/>
                </a:lnTo>
                <a:lnTo>
                  <a:pt x="21207" y="59500"/>
                </a:lnTo>
                <a:lnTo>
                  <a:pt x="29912" y="59500"/>
                </a:lnTo>
                <a:lnTo>
                  <a:pt x="28799" y="51141"/>
                </a:lnTo>
                <a:lnTo>
                  <a:pt x="22914" y="51141"/>
                </a:lnTo>
                <a:lnTo>
                  <a:pt x="20344" y="50558"/>
                </a:lnTo>
                <a:lnTo>
                  <a:pt x="16207" y="48272"/>
                </a:lnTo>
                <a:lnTo>
                  <a:pt x="13341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2557378" y="3190208"/>
            <a:ext cx="37882" cy="59486"/>
          </a:xfrm>
          <a:custGeom>
            <a:avLst/>
            <a:gdLst/>
            <a:ahLst/>
            <a:cxnLst/>
            <a:rect l="l" t="t" r="r" b="b"/>
            <a:pathLst>
              <a:path w="37882" h="59486">
                <a:moveTo>
                  <a:pt x="36817" y="4979"/>
                </a:moveTo>
                <a:lnTo>
                  <a:pt x="34956" y="9224"/>
                </a:lnTo>
                <a:lnTo>
                  <a:pt x="32494" y="12830"/>
                </a:lnTo>
                <a:lnTo>
                  <a:pt x="29034" y="15242"/>
                </a:lnTo>
                <a:lnTo>
                  <a:pt x="25387" y="24386"/>
                </a:lnTo>
                <a:lnTo>
                  <a:pt x="29019" y="24386"/>
                </a:lnTo>
                <a:lnTo>
                  <a:pt x="32237" y="23674"/>
                </a:lnTo>
                <a:lnTo>
                  <a:pt x="35064" y="22251"/>
                </a:lnTo>
                <a:lnTo>
                  <a:pt x="37882" y="20829"/>
                </a:lnTo>
                <a:lnTo>
                  <a:pt x="37821" y="0"/>
                </a:lnTo>
                <a:lnTo>
                  <a:pt x="36817" y="4979"/>
                </a:lnTo>
                <a:close/>
              </a:path>
              <a:path w="37882" h="59486">
                <a:moveTo>
                  <a:pt x="953" y="44654"/>
                </a:moveTo>
                <a:lnTo>
                  <a:pt x="3820" y="45137"/>
                </a:lnTo>
                <a:lnTo>
                  <a:pt x="6512" y="45101"/>
                </a:lnTo>
                <a:lnTo>
                  <a:pt x="9558" y="43221"/>
                </a:lnTo>
                <a:lnTo>
                  <a:pt x="9558" y="16142"/>
                </a:lnTo>
                <a:lnTo>
                  <a:pt x="12265" y="18774"/>
                </a:lnTo>
                <a:lnTo>
                  <a:pt x="15984" y="21719"/>
                </a:lnTo>
                <a:lnTo>
                  <a:pt x="19778" y="23587"/>
                </a:lnTo>
                <a:lnTo>
                  <a:pt x="22410" y="24231"/>
                </a:lnTo>
                <a:lnTo>
                  <a:pt x="25387" y="24386"/>
                </a:lnTo>
                <a:lnTo>
                  <a:pt x="29034" y="15242"/>
                </a:lnTo>
                <a:lnTo>
                  <a:pt x="24551" y="15850"/>
                </a:lnTo>
                <a:lnTo>
                  <a:pt x="21945" y="15850"/>
                </a:lnTo>
                <a:lnTo>
                  <a:pt x="17089" y="13209"/>
                </a:lnTo>
                <a:lnTo>
                  <a:pt x="12204" y="8892"/>
                </a:lnTo>
                <a:lnTo>
                  <a:pt x="9558" y="5566"/>
                </a:lnTo>
                <a:lnTo>
                  <a:pt x="9558" y="-15972"/>
                </a:lnTo>
                <a:lnTo>
                  <a:pt x="12509" y="-19579"/>
                </a:lnTo>
                <a:lnTo>
                  <a:pt x="15238" y="-22273"/>
                </a:lnTo>
                <a:lnTo>
                  <a:pt x="17783" y="-24192"/>
                </a:lnTo>
                <a:lnTo>
                  <a:pt x="21470" y="-25980"/>
                </a:lnTo>
                <a:lnTo>
                  <a:pt x="25128" y="-26553"/>
                </a:lnTo>
                <a:lnTo>
                  <a:pt x="29692" y="-25956"/>
                </a:lnTo>
                <a:lnTo>
                  <a:pt x="33047" y="-23558"/>
                </a:lnTo>
                <a:lnTo>
                  <a:pt x="35359" y="-19950"/>
                </a:lnTo>
                <a:lnTo>
                  <a:pt x="37062" y="-15645"/>
                </a:lnTo>
                <a:lnTo>
                  <a:pt x="37464" y="-13053"/>
                </a:lnTo>
                <a:lnTo>
                  <a:pt x="37868" y="-10476"/>
                </a:lnTo>
                <a:lnTo>
                  <a:pt x="38077" y="-7797"/>
                </a:lnTo>
                <a:lnTo>
                  <a:pt x="38077" y="-5029"/>
                </a:lnTo>
                <a:lnTo>
                  <a:pt x="37821" y="0"/>
                </a:lnTo>
                <a:lnTo>
                  <a:pt x="37882" y="20829"/>
                </a:lnTo>
                <a:lnTo>
                  <a:pt x="40255" y="18799"/>
                </a:lnTo>
                <a:lnTo>
                  <a:pt x="42162" y="16182"/>
                </a:lnTo>
                <a:lnTo>
                  <a:pt x="44075" y="13554"/>
                </a:lnTo>
                <a:lnTo>
                  <a:pt x="45529" y="10354"/>
                </a:lnTo>
                <a:lnTo>
                  <a:pt x="46512" y="6581"/>
                </a:lnTo>
                <a:lnTo>
                  <a:pt x="47497" y="2807"/>
                </a:lnTo>
                <a:lnTo>
                  <a:pt x="48002" y="-1446"/>
                </a:lnTo>
                <a:lnTo>
                  <a:pt x="48002" y="-10093"/>
                </a:lnTo>
                <a:lnTo>
                  <a:pt x="47599" y="-13816"/>
                </a:lnTo>
                <a:lnTo>
                  <a:pt x="46840" y="-17334"/>
                </a:lnTo>
                <a:lnTo>
                  <a:pt x="46055" y="-20840"/>
                </a:lnTo>
                <a:lnTo>
                  <a:pt x="44831" y="-23911"/>
                </a:lnTo>
                <a:lnTo>
                  <a:pt x="43157" y="-26553"/>
                </a:lnTo>
                <a:lnTo>
                  <a:pt x="41465" y="-29206"/>
                </a:lnTo>
                <a:lnTo>
                  <a:pt x="39301" y="-31291"/>
                </a:lnTo>
                <a:lnTo>
                  <a:pt x="36633" y="-32814"/>
                </a:lnTo>
                <a:lnTo>
                  <a:pt x="33966" y="-34350"/>
                </a:lnTo>
                <a:lnTo>
                  <a:pt x="30732" y="-35100"/>
                </a:lnTo>
                <a:lnTo>
                  <a:pt x="26949" y="-35100"/>
                </a:lnTo>
                <a:lnTo>
                  <a:pt x="23550" y="-34898"/>
                </a:lnTo>
                <a:lnTo>
                  <a:pt x="20430" y="-34044"/>
                </a:lnTo>
                <a:lnTo>
                  <a:pt x="17416" y="-32612"/>
                </a:lnTo>
                <a:lnTo>
                  <a:pt x="14443" y="-30744"/>
                </a:lnTo>
                <a:lnTo>
                  <a:pt x="11506" y="-28266"/>
                </a:lnTo>
                <a:lnTo>
                  <a:pt x="8398" y="-25116"/>
                </a:lnTo>
                <a:lnTo>
                  <a:pt x="8398" y="-32396"/>
                </a:lnTo>
                <a:lnTo>
                  <a:pt x="8204" y="-33271"/>
                </a:lnTo>
                <a:lnTo>
                  <a:pt x="5655" y="-34235"/>
                </a:lnTo>
                <a:lnTo>
                  <a:pt x="2733" y="-34235"/>
                </a:lnTo>
                <a:lnTo>
                  <a:pt x="0" y="-32396"/>
                </a:lnTo>
                <a:lnTo>
                  <a:pt x="0" y="43221"/>
                </a:lnTo>
                <a:lnTo>
                  <a:pt x="953" y="446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2625307" y="3129659"/>
            <a:ext cx="9558" cy="84154"/>
          </a:xfrm>
          <a:custGeom>
            <a:avLst/>
            <a:gdLst/>
            <a:ahLst/>
            <a:cxnLst/>
            <a:rect l="l" t="t" r="r" b="b"/>
            <a:pathLst>
              <a:path w="9558" h="84154">
                <a:moveTo>
                  <a:pt x="9558" y="82285"/>
                </a:moveTo>
                <a:lnTo>
                  <a:pt x="9558" y="1934"/>
                </a:lnTo>
                <a:lnTo>
                  <a:pt x="8578" y="486"/>
                </a:lnTo>
                <a:lnTo>
                  <a:pt x="5727" y="0"/>
                </a:lnTo>
                <a:lnTo>
                  <a:pt x="3045" y="39"/>
                </a:lnTo>
                <a:lnTo>
                  <a:pt x="0" y="1934"/>
                </a:lnTo>
                <a:lnTo>
                  <a:pt x="0" y="82285"/>
                </a:lnTo>
                <a:lnTo>
                  <a:pt x="953" y="83667"/>
                </a:lnTo>
                <a:lnTo>
                  <a:pt x="3816" y="84154"/>
                </a:lnTo>
                <a:lnTo>
                  <a:pt x="6508" y="84114"/>
                </a:lnTo>
                <a:lnTo>
                  <a:pt x="9558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2654866" y="315510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64" y="18784"/>
                </a:lnTo>
                <a:lnTo>
                  <a:pt x="46706" y="15674"/>
                </a:lnTo>
                <a:lnTo>
                  <a:pt x="45825" y="12574"/>
                </a:lnTo>
                <a:lnTo>
                  <a:pt x="44463" y="9867"/>
                </a:lnTo>
                <a:lnTo>
                  <a:pt x="42617" y="7556"/>
                </a:lnTo>
                <a:lnTo>
                  <a:pt x="38383" y="3416"/>
                </a:lnTo>
                <a:lnTo>
                  <a:pt x="35506" y="2044"/>
                </a:lnTo>
                <a:lnTo>
                  <a:pt x="32631" y="687"/>
                </a:lnTo>
                <a:lnTo>
                  <a:pt x="29142" y="0"/>
                </a:lnTo>
                <a:lnTo>
                  <a:pt x="21222" y="0"/>
                </a:lnTo>
                <a:lnTo>
                  <a:pt x="17759" y="698"/>
                </a:lnTo>
                <a:lnTo>
                  <a:pt x="14677" y="2070"/>
                </a:lnTo>
                <a:lnTo>
                  <a:pt x="11578" y="3467"/>
                </a:lnTo>
                <a:lnTo>
                  <a:pt x="8949" y="5449"/>
                </a:lnTo>
                <a:lnTo>
                  <a:pt x="9914" y="24486"/>
                </a:lnTo>
                <a:lnTo>
                  <a:pt x="10368" y="20166"/>
                </a:lnTo>
                <a:lnTo>
                  <a:pt x="11675" y="16116"/>
                </a:lnTo>
                <a:lnTo>
                  <a:pt x="13821" y="12815"/>
                </a:lnTo>
                <a:lnTo>
                  <a:pt x="16520" y="10072"/>
                </a:lnTo>
                <a:lnTo>
                  <a:pt x="20110" y="8229"/>
                </a:lnTo>
                <a:lnTo>
                  <a:pt x="24552" y="7772"/>
                </a:lnTo>
                <a:lnTo>
                  <a:pt x="29178" y="7772"/>
                </a:lnTo>
                <a:lnTo>
                  <a:pt x="32666" y="9248"/>
                </a:lnTo>
                <a:lnTo>
                  <a:pt x="35027" y="12218"/>
                </a:lnTo>
                <a:lnTo>
                  <a:pt x="37378" y="15191"/>
                </a:lnTo>
                <a:lnTo>
                  <a:pt x="38494" y="19277"/>
                </a:lnTo>
                <a:lnTo>
                  <a:pt x="38383" y="24486"/>
                </a:lnTo>
                <a:lnTo>
                  <a:pt x="44269" y="31762"/>
                </a:lnTo>
                <a:lnTo>
                  <a:pt x="47621" y="30099"/>
                </a:lnTo>
                <a:lnTo>
                  <a:pt x="48002" y="27432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24"/>
                </a:moveTo>
                <a:lnTo>
                  <a:pt x="0" y="34912"/>
                </a:lnTo>
                <a:lnTo>
                  <a:pt x="562" y="39207"/>
                </a:lnTo>
                <a:lnTo>
                  <a:pt x="1677" y="42890"/>
                </a:lnTo>
                <a:lnTo>
                  <a:pt x="2804" y="46583"/>
                </a:lnTo>
                <a:lnTo>
                  <a:pt x="4471" y="49644"/>
                </a:lnTo>
                <a:lnTo>
                  <a:pt x="8874" y="54536"/>
                </a:lnTo>
                <a:lnTo>
                  <a:pt x="11592" y="56390"/>
                </a:lnTo>
                <a:lnTo>
                  <a:pt x="14810" y="57621"/>
                </a:lnTo>
                <a:lnTo>
                  <a:pt x="18044" y="58877"/>
                </a:lnTo>
                <a:lnTo>
                  <a:pt x="21798" y="59500"/>
                </a:lnTo>
                <a:lnTo>
                  <a:pt x="26081" y="59500"/>
                </a:lnTo>
                <a:lnTo>
                  <a:pt x="30891" y="59295"/>
                </a:lnTo>
                <a:lnTo>
                  <a:pt x="35247" y="58547"/>
                </a:lnTo>
                <a:lnTo>
                  <a:pt x="38836" y="57621"/>
                </a:lnTo>
                <a:lnTo>
                  <a:pt x="42898" y="56149"/>
                </a:lnTo>
                <a:lnTo>
                  <a:pt x="45655" y="53276"/>
                </a:lnTo>
                <a:lnTo>
                  <a:pt x="45784" y="50471"/>
                </a:lnTo>
                <a:lnTo>
                  <a:pt x="44230" y="47346"/>
                </a:lnTo>
                <a:lnTo>
                  <a:pt x="41234" y="48402"/>
                </a:lnTo>
                <a:lnTo>
                  <a:pt x="38653" y="49391"/>
                </a:lnTo>
                <a:lnTo>
                  <a:pt x="35568" y="50382"/>
                </a:lnTo>
                <a:lnTo>
                  <a:pt x="31676" y="51220"/>
                </a:lnTo>
                <a:lnTo>
                  <a:pt x="26974" y="51436"/>
                </a:lnTo>
                <a:lnTo>
                  <a:pt x="23842" y="51436"/>
                </a:lnTo>
                <a:lnTo>
                  <a:pt x="21175" y="50979"/>
                </a:lnTo>
                <a:lnTo>
                  <a:pt x="16816" y="49124"/>
                </a:lnTo>
                <a:lnTo>
                  <a:pt x="13694" y="46075"/>
                </a:lnTo>
                <a:lnTo>
                  <a:pt x="11369" y="42292"/>
                </a:lnTo>
                <a:lnTo>
                  <a:pt x="10206" y="37478"/>
                </a:lnTo>
                <a:lnTo>
                  <a:pt x="9914" y="34772"/>
                </a:lnTo>
                <a:lnTo>
                  <a:pt x="9914" y="31762"/>
                </a:lnTo>
                <a:lnTo>
                  <a:pt x="44269" y="31762"/>
                </a:lnTo>
                <a:lnTo>
                  <a:pt x="38383" y="24486"/>
                </a:lnTo>
                <a:lnTo>
                  <a:pt x="9914" y="24486"/>
                </a:lnTo>
                <a:lnTo>
                  <a:pt x="8949" y="5449"/>
                </a:lnTo>
                <a:lnTo>
                  <a:pt x="6757" y="8027"/>
                </a:lnTo>
                <a:lnTo>
                  <a:pt x="4568" y="10619"/>
                </a:lnTo>
                <a:lnTo>
                  <a:pt x="2901" y="13765"/>
                </a:lnTo>
                <a:lnTo>
                  <a:pt x="1738" y="17477"/>
                </a:lnTo>
                <a:lnTo>
                  <a:pt x="576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2755656" y="3155101"/>
            <a:ext cx="77370" cy="58712"/>
          </a:xfrm>
          <a:custGeom>
            <a:avLst/>
            <a:gdLst/>
            <a:ahLst/>
            <a:cxnLst/>
            <a:rect l="l" t="t" r="r" b="b"/>
            <a:pathLst>
              <a:path w="77370" h="58712">
                <a:moveTo>
                  <a:pt x="68766" y="58225"/>
                </a:moveTo>
                <a:lnTo>
                  <a:pt x="71657" y="58712"/>
                </a:lnTo>
                <a:lnTo>
                  <a:pt x="74325" y="58672"/>
                </a:lnTo>
                <a:lnTo>
                  <a:pt x="77370" y="56843"/>
                </a:lnTo>
                <a:lnTo>
                  <a:pt x="77370" y="19569"/>
                </a:lnTo>
                <a:lnTo>
                  <a:pt x="77078" y="16675"/>
                </a:lnTo>
                <a:lnTo>
                  <a:pt x="76478" y="13931"/>
                </a:lnTo>
                <a:lnTo>
                  <a:pt x="75881" y="11173"/>
                </a:lnTo>
                <a:lnTo>
                  <a:pt x="73468" y="6742"/>
                </a:lnTo>
                <a:lnTo>
                  <a:pt x="70214" y="3070"/>
                </a:lnTo>
                <a:lnTo>
                  <a:pt x="65648" y="608"/>
                </a:lnTo>
                <a:lnTo>
                  <a:pt x="62830" y="0"/>
                </a:lnTo>
                <a:lnTo>
                  <a:pt x="59465" y="0"/>
                </a:lnTo>
                <a:lnTo>
                  <a:pt x="56700" y="190"/>
                </a:lnTo>
                <a:lnTo>
                  <a:pt x="53945" y="963"/>
                </a:lnTo>
                <a:lnTo>
                  <a:pt x="51094" y="2411"/>
                </a:lnTo>
                <a:lnTo>
                  <a:pt x="48135" y="4356"/>
                </a:lnTo>
                <a:lnTo>
                  <a:pt x="44999" y="7084"/>
                </a:lnTo>
                <a:lnTo>
                  <a:pt x="40985" y="9104"/>
                </a:lnTo>
                <a:lnTo>
                  <a:pt x="39297" y="6346"/>
                </a:lnTo>
                <a:lnTo>
                  <a:pt x="35930" y="2984"/>
                </a:lnTo>
                <a:lnTo>
                  <a:pt x="33101" y="1306"/>
                </a:lnTo>
                <a:lnTo>
                  <a:pt x="29663" y="266"/>
                </a:lnTo>
                <a:lnTo>
                  <a:pt x="25552" y="0"/>
                </a:lnTo>
                <a:lnTo>
                  <a:pt x="22726" y="0"/>
                </a:lnTo>
                <a:lnTo>
                  <a:pt x="19947" y="798"/>
                </a:lnTo>
                <a:lnTo>
                  <a:pt x="17183" y="2386"/>
                </a:lnTo>
                <a:lnTo>
                  <a:pt x="14403" y="3959"/>
                </a:lnTo>
                <a:lnTo>
                  <a:pt x="11567" y="6461"/>
                </a:lnTo>
                <a:lnTo>
                  <a:pt x="8625" y="9867"/>
                </a:lnTo>
                <a:lnTo>
                  <a:pt x="8563" y="2119"/>
                </a:lnTo>
                <a:lnTo>
                  <a:pt x="5896" y="875"/>
                </a:lnTo>
                <a:lnTo>
                  <a:pt x="272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16" y="58712"/>
                </a:lnTo>
                <a:lnTo>
                  <a:pt x="6497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5" y="15605"/>
                </a:lnTo>
                <a:lnTo>
                  <a:pt x="14612" y="13017"/>
                </a:lnTo>
                <a:lnTo>
                  <a:pt x="16861" y="11249"/>
                </a:lnTo>
                <a:lnTo>
                  <a:pt x="21319" y="8606"/>
                </a:lnTo>
                <a:lnTo>
                  <a:pt x="25297" y="8606"/>
                </a:lnTo>
                <a:lnTo>
                  <a:pt x="28134" y="9687"/>
                </a:lnTo>
                <a:lnTo>
                  <a:pt x="31356" y="12811"/>
                </a:lnTo>
                <a:lnTo>
                  <a:pt x="32835" y="15811"/>
                </a:lnTo>
                <a:lnTo>
                  <a:pt x="33691" y="19569"/>
                </a:lnTo>
                <a:lnTo>
                  <a:pt x="33901" y="23935"/>
                </a:lnTo>
                <a:lnTo>
                  <a:pt x="33901" y="56843"/>
                </a:lnTo>
                <a:lnTo>
                  <a:pt x="34855" y="58225"/>
                </a:lnTo>
                <a:lnTo>
                  <a:pt x="37767" y="58712"/>
                </a:lnTo>
                <a:lnTo>
                  <a:pt x="40359" y="58672"/>
                </a:lnTo>
                <a:lnTo>
                  <a:pt x="43459" y="56843"/>
                </a:lnTo>
                <a:lnTo>
                  <a:pt x="43459" y="19011"/>
                </a:lnTo>
                <a:lnTo>
                  <a:pt x="46126" y="15605"/>
                </a:lnTo>
                <a:lnTo>
                  <a:pt x="48574" y="13017"/>
                </a:lnTo>
                <a:lnTo>
                  <a:pt x="50802" y="11249"/>
                </a:lnTo>
                <a:lnTo>
                  <a:pt x="55234" y="8606"/>
                </a:lnTo>
                <a:lnTo>
                  <a:pt x="59223" y="8606"/>
                </a:lnTo>
                <a:lnTo>
                  <a:pt x="62075" y="9687"/>
                </a:lnTo>
                <a:lnTo>
                  <a:pt x="65328" y="12811"/>
                </a:lnTo>
                <a:lnTo>
                  <a:pt x="66786" y="15811"/>
                </a:lnTo>
                <a:lnTo>
                  <a:pt x="67557" y="19569"/>
                </a:lnTo>
                <a:lnTo>
                  <a:pt x="67755" y="23935"/>
                </a:lnTo>
                <a:lnTo>
                  <a:pt x="67755" y="56843"/>
                </a:lnTo>
                <a:lnTo>
                  <a:pt x="68766" y="58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2852470" y="3155107"/>
            <a:ext cx="42835" cy="59486"/>
          </a:xfrm>
          <a:custGeom>
            <a:avLst/>
            <a:gdLst/>
            <a:ahLst/>
            <a:cxnLst/>
            <a:rect l="l" t="t" r="r" b="b"/>
            <a:pathLst>
              <a:path w="42835" h="59486">
                <a:moveTo>
                  <a:pt x="1310" y="49975"/>
                </a:moveTo>
                <a:lnTo>
                  <a:pt x="3387" y="53745"/>
                </a:lnTo>
                <a:lnTo>
                  <a:pt x="6522" y="56563"/>
                </a:lnTo>
                <a:lnTo>
                  <a:pt x="10634" y="58381"/>
                </a:lnTo>
                <a:lnTo>
                  <a:pt x="15336" y="59486"/>
                </a:lnTo>
                <a:lnTo>
                  <a:pt x="21221" y="59486"/>
                </a:lnTo>
                <a:lnTo>
                  <a:pt x="24429" y="51066"/>
                </a:lnTo>
                <a:lnTo>
                  <a:pt x="19594" y="51725"/>
                </a:lnTo>
                <a:lnTo>
                  <a:pt x="16498" y="51725"/>
                </a:lnTo>
                <a:lnTo>
                  <a:pt x="12373" y="49237"/>
                </a:lnTo>
                <a:lnTo>
                  <a:pt x="9791" y="45325"/>
                </a:lnTo>
                <a:lnTo>
                  <a:pt x="9190" y="27990"/>
                </a:lnTo>
                <a:lnTo>
                  <a:pt x="6965" y="29476"/>
                </a:lnTo>
                <a:lnTo>
                  <a:pt x="2984" y="32829"/>
                </a:lnTo>
                <a:lnTo>
                  <a:pt x="598" y="37311"/>
                </a:lnTo>
                <a:lnTo>
                  <a:pt x="0" y="39952"/>
                </a:lnTo>
                <a:lnTo>
                  <a:pt x="0" y="45615"/>
                </a:lnTo>
                <a:lnTo>
                  <a:pt x="1310" y="49975"/>
                </a:lnTo>
                <a:close/>
              </a:path>
              <a:path w="42835" h="59486">
                <a:moveTo>
                  <a:pt x="36911" y="58648"/>
                </a:moveTo>
                <a:lnTo>
                  <a:pt x="39764" y="58713"/>
                </a:lnTo>
                <a:lnTo>
                  <a:pt x="42835" y="56894"/>
                </a:lnTo>
                <a:lnTo>
                  <a:pt x="42835" y="17028"/>
                </a:lnTo>
                <a:lnTo>
                  <a:pt x="42468" y="14069"/>
                </a:lnTo>
                <a:lnTo>
                  <a:pt x="41000" y="9014"/>
                </a:lnTo>
                <a:lnTo>
                  <a:pt x="38196" y="5205"/>
                </a:lnTo>
                <a:lnTo>
                  <a:pt x="34452" y="2211"/>
                </a:lnTo>
                <a:lnTo>
                  <a:pt x="31823" y="1322"/>
                </a:lnTo>
                <a:lnTo>
                  <a:pt x="29188" y="443"/>
                </a:lnTo>
                <a:lnTo>
                  <a:pt x="26005" y="0"/>
                </a:lnTo>
                <a:lnTo>
                  <a:pt x="20257" y="0"/>
                </a:lnTo>
                <a:lnTo>
                  <a:pt x="16275" y="568"/>
                </a:lnTo>
                <a:lnTo>
                  <a:pt x="12509" y="1433"/>
                </a:lnTo>
                <a:lnTo>
                  <a:pt x="9169" y="2589"/>
                </a:lnTo>
                <a:lnTo>
                  <a:pt x="6436" y="3935"/>
                </a:lnTo>
                <a:lnTo>
                  <a:pt x="2886" y="6844"/>
                </a:lnTo>
                <a:lnTo>
                  <a:pt x="2545" y="9803"/>
                </a:lnTo>
                <a:lnTo>
                  <a:pt x="3035" y="12687"/>
                </a:lnTo>
                <a:lnTo>
                  <a:pt x="5629" y="13370"/>
                </a:lnTo>
                <a:lnTo>
                  <a:pt x="8704" y="11557"/>
                </a:lnTo>
                <a:lnTo>
                  <a:pt x="11527" y="10160"/>
                </a:lnTo>
                <a:lnTo>
                  <a:pt x="15040" y="8928"/>
                </a:lnTo>
                <a:lnTo>
                  <a:pt x="19029" y="8064"/>
                </a:lnTo>
                <a:lnTo>
                  <a:pt x="23597" y="8064"/>
                </a:lnTo>
                <a:lnTo>
                  <a:pt x="26949" y="8863"/>
                </a:lnTo>
                <a:lnTo>
                  <a:pt x="29692" y="10224"/>
                </a:lnTo>
                <a:lnTo>
                  <a:pt x="32263" y="13676"/>
                </a:lnTo>
                <a:lnTo>
                  <a:pt x="33116" y="16877"/>
                </a:lnTo>
                <a:lnTo>
                  <a:pt x="33324" y="20801"/>
                </a:lnTo>
                <a:lnTo>
                  <a:pt x="33324" y="25031"/>
                </a:lnTo>
                <a:lnTo>
                  <a:pt x="22078" y="25031"/>
                </a:lnTo>
                <a:lnTo>
                  <a:pt x="18431" y="25398"/>
                </a:lnTo>
                <a:lnTo>
                  <a:pt x="15187" y="26122"/>
                </a:lnTo>
                <a:lnTo>
                  <a:pt x="11944" y="26870"/>
                </a:lnTo>
                <a:lnTo>
                  <a:pt x="9190" y="27990"/>
                </a:lnTo>
                <a:lnTo>
                  <a:pt x="9791" y="45325"/>
                </a:lnTo>
                <a:lnTo>
                  <a:pt x="9791" y="42519"/>
                </a:lnTo>
                <a:lnTo>
                  <a:pt x="10097" y="39420"/>
                </a:lnTo>
                <a:lnTo>
                  <a:pt x="12228" y="35812"/>
                </a:lnTo>
                <a:lnTo>
                  <a:pt x="14771" y="34024"/>
                </a:lnTo>
                <a:lnTo>
                  <a:pt x="18309" y="32879"/>
                </a:lnTo>
                <a:lnTo>
                  <a:pt x="22532" y="32180"/>
                </a:lnTo>
                <a:lnTo>
                  <a:pt x="33324" y="32180"/>
                </a:lnTo>
                <a:lnTo>
                  <a:pt x="33324" y="43661"/>
                </a:lnTo>
                <a:lnTo>
                  <a:pt x="30974" y="46393"/>
                </a:lnTo>
                <a:lnTo>
                  <a:pt x="28724" y="48413"/>
                </a:lnTo>
                <a:lnTo>
                  <a:pt x="24429" y="51066"/>
                </a:lnTo>
                <a:lnTo>
                  <a:pt x="21221" y="59486"/>
                </a:lnTo>
                <a:lnTo>
                  <a:pt x="24184" y="58788"/>
                </a:lnTo>
                <a:lnTo>
                  <a:pt x="26974" y="57377"/>
                </a:lnTo>
                <a:lnTo>
                  <a:pt x="29790" y="55980"/>
                </a:lnTo>
                <a:lnTo>
                  <a:pt x="34599" y="51498"/>
                </a:lnTo>
                <a:lnTo>
                  <a:pt x="34599" y="56894"/>
                </a:lnTo>
                <a:lnTo>
                  <a:pt x="36911" y="58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2918423" y="3155101"/>
            <a:ext cx="44931" cy="58712"/>
          </a:xfrm>
          <a:custGeom>
            <a:avLst/>
            <a:gdLst/>
            <a:ahLst/>
            <a:cxnLst/>
            <a:rect l="l" t="t" r="r" b="b"/>
            <a:pathLst>
              <a:path w="44931" h="58712">
                <a:moveTo>
                  <a:pt x="8643" y="2703"/>
                </a:moveTo>
                <a:lnTo>
                  <a:pt x="8571" y="2119"/>
                </a:lnTo>
                <a:lnTo>
                  <a:pt x="5914" y="875"/>
                </a:lnTo>
                <a:lnTo>
                  <a:pt x="2743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30" y="58712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93" y="15605"/>
                </a:lnTo>
                <a:lnTo>
                  <a:pt x="14701" y="13017"/>
                </a:lnTo>
                <a:lnTo>
                  <a:pt x="17110" y="11249"/>
                </a:lnTo>
                <a:lnTo>
                  <a:pt x="21884" y="8606"/>
                </a:lnTo>
                <a:lnTo>
                  <a:pt x="26142" y="8606"/>
                </a:lnTo>
                <a:lnTo>
                  <a:pt x="29192" y="9687"/>
                </a:lnTo>
                <a:lnTo>
                  <a:pt x="31747" y="11455"/>
                </a:lnTo>
                <a:lnTo>
                  <a:pt x="33526" y="14183"/>
                </a:lnTo>
                <a:lnTo>
                  <a:pt x="34664" y="17689"/>
                </a:lnTo>
                <a:lnTo>
                  <a:pt x="35359" y="22057"/>
                </a:lnTo>
                <a:lnTo>
                  <a:pt x="35359" y="56843"/>
                </a:lnTo>
                <a:lnTo>
                  <a:pt x="36352" y="58225"/>
                </a:lnTo>
                <a:lnTo>
                  <a:pt x="39203" y="58712"/>
                </a:lnTo>
                <a:lnTo>
                  <a:pt x="41870" y="58672"/>
                </a:lnTo>
                <a:lnTo>
                  <a:pt x="44931" y="56843"/>
                </a:lnTo>
                <a:lnTo>
                  <a:pt x="44931" y="19975"/>
                </a:lnTo>
                <a:lnTo>
                  <a:pt x="44613" y="16675"/>
                </a:lnTo>
                <a:lnTo>
                  <a:pt x="43973" y="13931"/>
                </a:lnTo>
                <a:lnTo>
                  <a:pt x="43326" y="11173"/>
                </a:lnTo>
                <a:lnTo>
                  <a:pt x="40805" y="6742"/>
                </a:lnTo>
                <a:lnTo>
                  <a:pt x="37429" y="3070"/>
                </a:lnTo>
                <a:lnTo>
                  <a:pt x="32669" y="608"/>
                </a:lnTo>
                <a:lnTo>
                  <a:pt x="29743" y="0"/>
                </a:lnTo>
                <a:lnTo>
                  <a:pt x="23280" y="0"/>
                </a:lnTo>
                <a:lnTo>
                  <a:pt x="20332" y="798"/>
                </a:lnTo>
                <a:lnTo>
                  <a:pt x="17416" y="2386"/>
                </a:lnTo>
                <a:lnTo>
                  <a:pt x="14507" y="3959"/>
                </a:lnTo>
                <a:lnTo>
                  <a:pt x="11565" y="6461"/>
                </a:lnTo>
                <a:lnTo>
                  <a:pt x="8643" y="9867"/>
                </a:lnTo>
                <a:lnTo>
                  <a:pt x="8643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2982808" y="3181230"/>
            <a:ext cx="15203" cy="45325"/>
          </a:xfrm>
          <a:custGeom>
            <a:avLst/>
            <a:gdLst/>
            <a:ahLst/>
            <a:cxnLst/>
            <a:rect l="l" t="t" r="r" b="b"/>
            <a:pathLst>
              <a:path w="15203" h="45325">
                <a:moveTo>
                  <a:pt x="9803" y="19202"/>
                </a:moveTo>
                <a:lnTo>
                  <a:pt x="9803" y="16396"/>
                </a:lnTo>
                <a:lnTo>
                  <a:pt x="10109" y="13298"/>
                </a:lnTo>
                <a:lnTo>
                  <a:pt x="12240" y="9690"/>
                </a:lnTo>
                <a:lnTo>
                  <a:pt x="15203" y="0"/>
                </a:lnTo>
                <a:lnTo>
                  <a:pt x="11945" y="748"/>
                </a:lnTo>
                <a:lnTo>
                  <a:pt x="9202" y="1868"/>
                </a:lnTo>
                <a:lnTo>
                  <a:pt x="9803" y="19202"/>
                </a:lnTo>
                <a:close/>
              </a:path>
              <a:path w="15203" h="45325">
                <a:moveTo>
                  <a:pt x="598" y="11188"/>
                </a:moveTo>
                <a:lnTo>
                  <a:pt x="0" y="13830"/>
                </a:lnTo>
                <a:lnTo>
                  <a:pt x="0" y="19493"/>
                </a:lnTo>
                <a:lnTo>
                  <a:pt x="1306" y="23853"/>
                </a:lnTo>
                <a:lnTo>
                  <a:pt x="3402" y="27622"/>
                </a:lnTo>
                <a:lnTo>
                  <a:pt x="6534" y="30440"/>
                </a:lnTo>
                <a:lnTo>
                  <a:pt x="10645" y="32259"/>
                </a:lnTo>
                <a:lnTo>
                  <a:pt x="15346" y="33364"/>
                </a:lnTo>
                <a:lnTo>
                  <a:pt x="21222" y="33364"/>
                </a:lnTo>
                <a:lnTo>
                  <a:pt x="24184" y="32665"/>
                </a:lnTo>
                <a:lnTo>
                  <a:pt x="26986" y="31254"/>
                </a:lnTo>
                <a:lnTo>
                  <a:pt x="29790" y="29857"/>
                </a:lnTo>
                <a:lnTo>
                  <a:pt x="32331" y="27889"/>
                </a:lnTo>
                <a:lnTo>
                  <a:pt x="34613" y="25375"/>
                </a:lnTo>
                <a:lnTo>
                  <a:pt x="34613" y="30772"/>
                </a:lnTo>
                <a:lnTo>
                  <a:pt x="36921" y="32525"/>
                </a:lnTo>
                <a:lnTo>
                  <a:pt x="39766" y="32590"/>
                </a:lnTo>
                <a:lnTo>
                  <a:pt x="42837" y="30772"/>
                </a:lnTo>
                <a:lnTo>
                  <a:pt x="42837" y="-9094"/>
                </a:lnTo>
                <a:lnTo>
                  <a:pt x="42480" y="-12053"/>
                </a:lnTo>
                <a:lnTo>
                  <a:pt x="41014" y="-17108"/>
                </a:lnTo>
                <a:lnTo>
                  <a:pt x="38196" y="-20916"/>
                </a:lnTo>
                <a:lnTo>
                  <a:pt x="34462" y="-23911"/>
                </a:lnTo>
                <a:lnTo>
                  <a:pt x="31835" y="-24800"/>
                </a:lnTo>
                <a:lnTo>
                  <a:pt x="29199" y="-25679"/>
                </a:lnTo>
                <a:lnTo>
                  <a:pt x="26010" y="-26122"/>
                </a:lnTo>
                <a:lnTo>
                  <a:pt x="20253" y="-26122"/>
                </a:lnTo>
                <a:lnTo>
                  <a:pt x="16286" y="-25553"/>
                </a:lnTo>
                <a:lnTo>
                  <a:pt x="12506" y="-24688"/>
                </a:lnTo>
                <a:lnTo>
                  <a:pt x="9180" y="-23533"/>
                </a:lnTo>
                <a:lnTo>
                  <a:pt x="6447" y="-22186"/>
                </a:lnTo>
                <a:lnTo>
                  <a:pt x="2898" y="-19278"/>
                </a:lnTo>
                <a:lnTo>
                  <a:pt x="2556" y="-16319"/>
                </a:lnTo>
                <a:lnTo>
                  <a:pt x="3045" y="-13435"/>
                </a:lnTo>
                <a:lnTo>
                  <a:pt x="5631" y="-12752"/>
                </a:lnTo>
                <a:lnTo>
                  <a:pt x="8702" y="-14565"/>
                </a:lnTo>
                <a:lnTo>
                  <a:pt x="11541" y="-15962"/>
                </a:lnTo>
                <a:lnTo>
                  <a:pt x="15052" y="-17194"/>
                </a:lnTo>
                <a:lnTo>
                  <a:pt x="19041" y="-18058"/>
                </a:lnTo>
                <a:lnTo>
                  <a:pt x="23597" y="-18058"/>
                </a:lnTo>
                <a:lnTo>
                  <a:pt x="26964" y="-17259"/>
                </a:lnTo>
                <a:lnTo>
                  <a:pt x="29690" y="-15897"/>
                </a:lnTo>
                <a:lnTo>
                  <a:pt x="32274" y="-12445"/>
                </a:lnTo>
                <a:lnTo>
                  <a:pt x="33116" y="-9245"/>
                </a:lnTo>
                <a:lnTo>
                  <a:pt x="33340" y="-5321"/>
                </a:lnTo>
                <a:lnTo>
                  <a:pt x="33340" y="-1090"/>
                </a:lnTo>
                <a:lnTo>
                  <a:pt x="22094" y="-1090"/>
                </a:lnTo>
                <a:lnTo>
                  <a:pt x="18432" y="-723"/>
                </a:lnTo>
                <a:lnTo>
                  <a:pt x="15203" y="0"/>
                </a:lnTo>
                <a:lnTo>
                  <a:pt x="12240" y="9690"/>
                </a:lnTo>
                <a:lnTo>
                  <a:pt x="14785" y="7901"/>
                </a:lnTo>
                <a:lnTo>
                  <a:pt x="18321" y="6756"/>
                </a:lnTo>
                <a:lnTo>
                  <a:pt x="22532" y="6057"/>
                </a:lnTo>
                <a:lnTo>
                  <a:pt x="33340" y="6057"/>
                </a:lnTo>
                <a:lnTo>
                  <a:pt x="33340" y="17538"/>
                </a:lnTo>
                <a:lnTo>
                  <a:pt x="30989" y="20270"/>
                </a:lnTo>
                <a:lnTo>
                  <a:pt x="28724" y="22291"/>
                </a:lnTo>
                <a:lnTo>
                  <a:pt x="24425" y="24944"/>
                </a:lnTo>
                <a:lnTo>
                  <a:pt x="19610" y="25603"/>
                </a:lnTo>
                <a:lnTo>
                  <a:pt x="16509" y="25603"/>
                </a:lnTo>
                <a:lnTo>
                  <a:pt x="12385" y="23115"/>
                </a:lnTo>
                <a:lnTo>
                  <a:pt x="9803" y="19202"/>
                </a:lnTo>
                <a:lnTo>
                  <a:pt x="9202" y="1868"/>
                </a:lnTo>
                <a:lnTo>
                  <a:pt x="6963" y="3354"/>
                </a:lnTo>
                <a:lnTo>
                  <a:pt x="2995" y="6706"/>
                </a:lnTo>
                <a:lnTo>
                  <a:pt x="598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3042972" y="3155223"/>
            <a:ext cx="48808" cy="80186"/>
          </a:xfrm>
          <a:custGeom>
            <a:avLst/>
            <a:gdLst/>
            <a:ahLst/>
            <a:cxnLst/>
            <a:rect l="l" t="t" r="r" b="b"/>
            <a:pathLst>
              <a:path w="48808" h="80186">
                <a:moveTo>
                  <a:pt x="39250" y="62204"/>
                </a:moveTo>
                <a:lnTo>
                  <a:pt x="39250" y="63562"/>
                </a:lnTo>
                <a:lnTo>
                  <a:pt x="37939" y="67349"/>
                </a:lnTo>
                <a:lnTo>
                  <a:pt x="34686" y="70383"/>
                </a:lnTo>
                <a:lnTo>
                  <a:pt x="31146" y="71729"/>
                </a:lnTo>
                <a:lnTo>
                  <a:pt x="26780" y="72604"/>
                </a:lnTo>
                <a:lnTo>
                  <a:pt x="27781" y="80186"/>
                </a:lnTo>
                <a:lnTo>
                  <a:pt x="31578" y="79693"/>
                </a:lnTo>
                <a:lnTo>
                  <a:pt x="34772" y="78714"/>
                </a:lnTo>
                <a:lnTo>
                  <a:pt x="37990" y="77735"/>
                </a:lnTo>
                <a:lnTo>
                  <a:pt x="40622" y="76377"/>
                </a:lnTo>
                <a:lnTo>
                  <a:pt x="44758" y="72971"/>
                </a:lnTo>
                <a:lnTo>
                  <a:pt x="47303" y="68756"/>
                </a:lnTo>
                <a:lnTo>
                  <a:pt x="48808" y="64133"/>
                </a:lnTo>
                <a:lnTo>
                  <a:pt x="48808" y="59281"/>
                </a:lnTo>
                <a:lnTo>
                  <a:pt x="47472" y="55436"/>
                </a:lnTo>
                <a:lnTo>
                  <a:pt x="45359" y="52146"/>
                </a:lnTo>
                <a:lnTo>
                  <a:pt x="42188" y="49709"/>
                </a:lnTo>
                <a:lnTo>
                  <a:pt x="38149" y="48092"/>
                </a:lnTo>
                <a:lnTo>
                  <a:pt x="33609" y="47066"/>
                </a:lnTo>
                <a:lnTo>
                  <a:pt x="31017" y="46991"/>
                </a:lnTo>
                <a:lnTo>
                  <a:pt x="17381" y="46379"/>
                </a:lnTo>
                <a:lnTo>
                  <a:pt x="13637" y="45796"/>
                </a:lnTo>
                <a:lnTo>
                  <a:pt x="10612" y="59767"/>
                </a:lnTo>
                <a:lnTo>
                  <a:pt x="12495" y="57175"/>
                </a:lnTo>
                <a:lnTo>
                  <a:pt x="15533" y="54316"/>
                </a:lnTo>
                <a:lnTo>
                  <a:pt x="29044" y="54799"/>
                </a:lnTo>
                <a:lnTo>
                  <a:pt x="32166" y="54889"/>
                </a:lnTo>
                <a:lnTo>
                  <a:pt x="34664" y="55562"/>
                </a:lnTo>
                <a:lnTo>
                  <a:pt x="38322" y="58075"/>
                </a:lnTo>
                <a:lnTo>
                  <a:pt x="39250" y="62204"/>
                </a:lnTo>
                <a:close/>
              </a:path>
              <a:path w="48808" h="80186">
                <a:moveTo>
                  <a:pt x="3124" y="19735"/>
                </a:moveTo>
                <a:lnTo>
                  <a:pt x="3124" y="22377"/>
                </a:lnTo>
                <a:lnTo>
                  <a:pt x="3477" y="24637"/>
                </a:lnTo>
                <a:lnTo>
                  <a:pt x="4870" y="28371"/>
                </a:lnTo>
                <a:lnTo>
                  <a:pt x="7016" y="31521"/>
                </a:lnTo>
                <a:lnTo>
                  <a:pt x="4381" y="34772"/>
                </a:lnTo>
                <a:lnTo>
                  <a:pt x="2458" y="38620"/>
                </a:lnTo>
                <a:lnTo>
                  <a:pt x="1972" y="43253"/>
                </a:lnTo>
                <a:lnTo>
                  <a:pt x="2425" y="46659"/>
                </a:lnTo>
                <a:lnTo>
                  <a:pt x="4236" y="49709"/>
                </a:lnTo>
                <a:lnTo>
                  <a:pt x="6289" y="52970"/>
                </a:lnTo>
                <a:lnTo>
                  <a:pt x="3315" y="56031"/>
                </a:lnTo>
                <a:lnTo>
                  <a:pt x="1249" y="59345"/>
                </a:lnTo>
                <a:lnTo>
                  <a:pt x="151" y="63018"/>
                </a:lnTo>
                <a:lnTo>
                  <a:pt x="0" y="65620"/>
                </a:lnTo>
                <a:lnTo>
                  <a:pt x="431" y="69645"/>
                </a:lnTo>
                <a:lnTo>
                  <a:pt x="2120" y="73212"/>
                </a:lnTo>
                <a:lnTo>
                  <a:pt x="5386" y="76036"/>
                </a:lnTo>
                <a:lnTo>
                  <a:pt x="9709" y="78322"/>
                </a:lnTo>
                <a:lnTo>
                  <a:pt x="12668" y="79070"/>
                </a:lnTo>
                <a:lnTo>
                  <a:pt x="15631" y="79819"/>
                </a:lnTo>
                <a:lnTo>
                  <a:pt x="19202" y="80186"/>
                </a:lnTo>
                <a:lnTo>
                  <a:pt x="27781" y="80186"/>
                </a:lnTo>
                <a:lnTo>
                  <a:pt x="26780" y="72604"/>
                </a:lnTo>
                <a:lnTo>
                  <a:pt x="19328" y="72604"/>
                </a:lnTo>
                <a:lnTo>
                  <a:pt x="15778" y="71931"/>
                </a:lnTo>
                <a:lnTo>
                  <a:pt x="13219" y="70585"/>
                </a:lnTo>
                <a:lnTo>
                  <a:pt x="10674" y="69253"/>
                </a:lnTo>
                <a:lnTo>
                  <a:pt x="9389" y="67269"/>
                </a:lnTo>
                <a:lnTo>
                  <a:pt x="9475" y="62993"/>
                </a:lnTo>
                <a:lnTo>
                  <a:pt x="10612" y="59767"/>
                </a:lnTo>
                <a:lnTo>
                  <a:pt x="13637" y="45796"/>
                </a:lnTo>
                <a:lnTo>
                  <a:pt x="10490" y="42796"/>
                </a:lnTo>
                <a:lnTo>
                  <a:pt x="10723" y="39128"/>
                </a:lnTo>
                <a:lnTo>
                  <a:pt x="12179" y="36460"/>
                </a:lnTo>
                <a:lnTo>
                  <a:pt x="15386" y="37350"/>
                </a:lnTo>
                <a:lnTo>
                  <a:pt x="13208" y="26046"/>
                </a:lnTo>
                <a:lnTo>
                  <a:pt x="12240" y="23242"/>
                </a:lnTo>
                <a:lnTo>
                  <a:pt x="12240" y="18058"/>
                </a:lnTo>
                <a:lnTo>
                  <a:pt x="12898" y="15073"/>
                </a:lnTo>
                <a:lnTo>
                  <a:pt x="14018" y="12305"/>
                </a:lnTo>
                <a:lnTo>
                  <a:pt x="16977" y="9179"/>
                </a:lnTo>
                <a:lnTo>
                  <a:pt x="19716" y="7913"/>
                </a:lnTo>
                <a:lnTo>
                  <a:pt x="23183" y="7581"/>
                </a:lnTo>
                <a:lnTo>
                  <a:pt x="26780" y="7581"/>
                </a:lnTo>
                <a:lnTo>
                  <a:pt x="29559" y="8611"/>
                </a:lnTo>
                <a:lnTo>
                  <a:pt x="33461" y="12736"/>
                </a:lnTo>
                <a:lnTo>
                  <a:pt x="34429" y="15621"/>
                </a:lnTo>
                <a:lnTo>
                  <a:pt x="34429" y="20876"/>
                </a:lnTo>
                <a:lnTo>
                  <a:pt x="33768" y="23809"/>
                </a:lnTo>
                <a:lnTo>
                  <a:pt x="32645" y="26529"/>
                </a:lnTo>
                <a:lnTo>
                  <a:pt x="34077" y="36587"/>
                </a:lnTo>
                <a:lnTo>
                  <a:pt x="38004" y="33652"/>
                </a:lnTo>
                <a:lnTo>
                  <a:pt x="41183" y="29959"/>
                </a:lnTo>
                <a:lnTo>
                  <a:pt x="43106" y="25146"/>
                </a:lnTo>
                <a:lnTo>
                  <a:pt x="43596" y="22377"/>
                </a:lnTo>
                <a:lnTo>
                  <a:pt x="43596" y="19253"/>
                </a:lnTo>
                <a:lnTo>
                  <a:pt x="43329" y="15544"/>
                </a:lnTo>
                <a:lnTo>
                  <a:pt x="42238" y="12063"/>
                </a:lnTo>
                <a:lnTo>
                  <a:pt x="39935" y="9018"/>
                </a:lnTo>
                <a:lnTo>
                  <a:pt x="47426" y="9018"/>
                </a:lnTo>
                <a:lnTo>
                  <a:pt x="48848" y="8089"/>
                </a:lnTo>
                <a:lnTo>
                  <a:pt x="49395" y="5054"/>
                </a:lnTo>
                <a:lnTo>
                  <a:pt x="49395" y="3693"/>
                </a:lnTo>
                <a:lnTo>
                  <a:pt x="47426" y="1029"/>
                </a:lnTo>
                <a:lnTo>
                  <a:pt x="31650" y="1029"/>
                </a:lnTo>
                <a:lnTo>
                  <a:pt x="29166" y="457"/>
                </a:lnTo>
                <a:lnTo>
                  <a:pt x="26427" y="86"/>
                </a:lnTo>
                <a:lnTo>
                  <a:pt x="20419" y="0"/>
                </a:lnTo>
                <a:lnTo>
                  <a:pt x="17711" y="457"/>
                </a:lnTo>
                <a:lnTo>
                  <a:pt x="12729" y="2260"/>
                </a:lnTo>
                <a:lnTo>
                  <a:pt x="8812" y="5245"/>
                </a:lnTo>
                <a:lnTo>
                  <a:pt x="5645" y="8989"/>
                </a:lnTo>
                <a:lnTo>
                  <a:pt x="3622" y="13867"/>
                </a:lnTo>
                <a:lnTo>
                  <a:pt x="3124" y="16649"/>
                </a:lnTo>
                <a:lnTo>
                  <a:pt x="3124" y="19735"/>
                </a:lnTo>
                <a:close/>
              </a:path>
              <a:path w="48808" h="80186">
                <a:moveTo>
                  <a:pt x="13208" y="26046"/>
                </a:moveTo>
                <a:lnTo>
                  <a:pt x="15386" y="37350"/>
                </a:lnTo>
                <a:lnTo>
                  <a:pt x="19216" y="38520"/>
                </a:lnTo>
                <a:lnTo>
                  <a:pt x="23368" y="38797"/>
                </a:lnTo>
                <a:lnTo>
                  <a:pt x="26376" y="38797"/>
                </a:lnTo>
                <a:lnTo>
                  <a:pt x="29119" y="38354"/>
                </a:lnTo>
                <a:lnTo>
                  <a:pt x="34077" y="36587"/>
                </a:lnTo>
                <a:lnTo>
                  <a:pt x="32645" y="26529"/>
                </a:lnTo>
                <a:lnTo>
                  <a:pt x="29682" y="29617"/>
                </a:lnTo>
                <a:lnTo>
                  <a:pt x="26902" y="30848"/>
                </a:lnTo>
                <a:lnTo>
                  <a:pt x="23368" y="31165"/>
                </a:lnTo>
                <a:lnTo>
                  <a:pt x="19850" y="31165"/>
                </a:lnTo>
                <a:lnTo>
                  <a:pt x="17110" y="30149"/>
                </a:lnTo>
                <a:lnTo>
                  <a:pt x="13208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3106479" y="3155101"/>
            <a:ext cx="47998" cy="59500"/>
          </a:xfrm>
          <a:custGeom>
            <a:avLst/>
            <a:gdLst/>
            <a:ahLst/>
            <a:cxnLst/>
            <a:rect l="l" t="t" r="r" b="b"/>
            <a:pathLst>
              <a:path w="47998" h="59500">
                <a:moveTo>
                  <a:pt x="47998" y="22110"/>
                </a:moveTo>
                <a:lnTo>
                  <a:pt x="47570" y="18784"/>
                </a:lnTo>
                <a:lnTo>
                  <a:pt x="46702" y="15674"/>
                </a:lnTo>
                <a:lnTo>
                  <a:pt x="45820" y="12574"/>
                </a:lnTo>
                <a:lnTo>
                  <a:pt x="44460" y="9867"/>
                </a:lnTo>
                <a:lnTo>
                  <a:pt x="42616" y="7556"/>
                </a:lnTo>
                <a:lnTo>
                  <a:pt x="38390" y="3416"/>
                </a:lnTo>
                <a:lnTo>
                  <a:pt x="35514" y="2044"/>
                </a:lnTo>
                <a:lnTo>
                  <a:pt x="32626" y="687"/>
                </a:lnTo>
                <a:lnTo>
                  <a:pt x="29138" y="0"/>
                </a:lnTo>
                <a:lnTo>
                  <a:pt x="21233" y="0"/>
                </a:lnTo>
                <a:lnTo>
                  <a:pt x="17758" y="698"/>
                </a:lnTo>
                <a:lnTo>
                  <a:pt x="14673" y="2070"/>
                </a:lnTo>
                <a:lnTo>
                  <a:pt x="11588" y="3467"/>
                </a:lnTo>
                <a:lnTo>
                  <a:pt x="8945" y="5449"/>
                </a:lnTo>
                <a:lnTo>
                  <a:pt x="9925" y="24486"/>
                </a:lnTo>
                <a:lnTo>
                  <a:pt x="10364" y="20166"/>
                </a:lnTo>
                <a:lnTo>
                  <a:pt x="11685" y="16116"/>
                </a:lnTo>
                <a:lnTo>
                  <a:pt x="13827" y="12815"/>
                </a:lnTo>
                <a:lnTo>
                  <a:pt x="16534" y="10072"/>
                </a:lnTo>
                <a:lnTo>
                  <a:pt x="20105" y="8229"/>
                </a:lnTo>
                <a:lnTo>
                  <a:pt x="24563" y="7772"/>
                </a:lnTo>
                <a:lnTo>
                  <a:pt x="29188" y="7772"/>
                </a:lnTo>
                <a:lnTo>
                  <a:pt x="32677" y="9248"/>
                </a:lnTo>
                <a:lnTo>
                  <a:pt x="35039" y="12218"/>
                </a:lnTo>
                <a:lnTo>
                  <a:pt x="37378" y="15191"/>
                </a:lnTo>
                <a:lnTo>
                  <a:pt x="38501" y="19277"/>
                </a:lnTo>
                <a:lnTo>
                  <a:pt x="38379" y="24486"/>
                </a:lnTo>
                <a:lnTo>
                  <a:pt x="44265" y="31762"/>
                </a:lnTo>
                <a:lnTo>
                  <a:pt x="47631" y="30099"/>
                </a:lnTo>
                <a:lnTo>
                  <a:pt x="47998" y="27432"/>
                </a:lnTo>
                <a:lnTo>
                  <a:pt x="47998" y="22110"/>
                </a:lnTo>
                <a:close/>
              </a:path>
              <a:path w="47998" h="59500">
                <a:moveTo>
                  <a:pt x="0" y="30024"/>
                </a:moveTo>
                <a:lnTo>
                  <a:pt x="0" y="34912"/>
                </a:lnTo>
                <a:lnTo>
                  <a:pt x="561" y="39207"/>
                </a:lnTo>
                <a:lnTo>
                  <a:pt x="1687" y="42890"/>
                </a:lnTo>
                <a:lnTo>
                  <a:pt x="2811" y="46583"/>
                </a:lnTo>
                <a:lnTo>
                  <a:pt x="4464" y="49644"/>
                </a:lnTo>
                <a:lnTo>
                  <a:pt x="8884" y="54536"/>
                </a:lnTo>
                <a:lnTo>
                  <a:pt x="11598" y="56390"/>
                </a:lnTo>
                <a:lnTo>
                  <a:pt x="14820" y="57621"/>
                </a:lnTo>
                <a:lnTo>
                  <a:pt x="18050" y="58877"/>
                </a:lnTo>
                <a:lnTo>
                  <a:pt x="21804" y="59500"/>
                </a:lnTo>
                <a:lnTo>
                  <a:pt x="26092" y="59500"/>
                </a:lnTo>
                <a:lnTo>
                  <a:pt x="30899" y="59295"/>
                </a:lnTo>
                <a:lnTo>
                  <a:pt x="35257" y="58547"/>
                </a:lnTo>
                <a:lnTo>
                  <a:pt x="38844" y="57621"/>
                </a:lnTo>
                <a:lnTo>
                  <a:pt x="42898" y="56149"/>
                </a:lnTo>
                <a:lnTo>
                  <a:pt x="45662" y="53276"/>
                </a:lnTo>
                <a:lnTo>
                  <a:pt x="45794" y="50471"/>
                </a:lnTo>
                <a:lnTo>
                  <a:pt x="44229" y="47346"/>
                </a:lnTo>
                <a:lnTo>
                  <a:pt x="41241" y="48402"/>
                </a:lnTo>
                <a:lnTo>
                  <a:pt x="38660" y="49391"/>
                </a:lnTo>
                <a:lnTo>
                  <a:pt x="35575" y="50382"/>
                </a:lnTo>
                <a:lnTo>
                  <a:pt x="31683" y="51220"/>
                </a:lnTo>
                <a:lnTo>
                  <a:pt x="26984" y="51436"/>
                </a:lnTo>
                <a:lnTo>
                  <a:pt x="23849" y="51436"/>
                </a:lnTo>
                <a:lnTo>
                  <a:pt x="21182" y="50979"/>
                </a:lnTo>
                <a:lnTo>
                  <a:pt x="16826" y="49124"/>
                </a:lnTo>
                <a:lnTo>
                  <a:pt x="13704" y="46075"/>
                </a:lnTo>
                <a:lnTo>
                  <a:pt x="11383" y="42292"/>
                </a:lnTo>
                <a:lnTo>
                  <a:pt x="10205" y="37478"/>
                </a:lnTo>
                <a:lnTo>
                  <a:pt x="9925" y="34772"/>
                </a:lnTo>
                <a:lnTo>
                  <a:pt x="9925" y="31762"/>
                </a:lnTo>
                <a:lnTo>
                  <a:pt x="44265" y="31762"/>
                </a:lnTo>
                <a:lnTo>
                  <a:pt x="38379" y="24486"/>
                </a:lnTo>
                <a:lnTo>
                  <a:pt x="9925" y="24486"/>
                </a:lnTo>
                <a:lnTo>
                  <a:pt x="8945" y="5449"/>
                </a:lnTo>
                <a:lnTo>
                  <a:pt x="6753" y="8027"/>
                </a:lnTo>
                <a:lnTo>
                  <a:pt x="4575" y="10619"/>
                </a:lnTo>
                <a:lnTo>
                  <a:pt x="2908" y="13765"/>
                </a:lnTo>
                <a:lnTo>
                  <a:pt x="1746" y="17477"/>
                </a:lnTo>
                <a:lnTo>
                  <a:pt x="586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3174217" y="3155101"/>
            <a:ext cx="77384" cy="58712"/>
          </a:xfrm>
          <a:custGeom>
            <a:avLst/>
            <a:gdLst/>
            <a:ahLst/>
            <a:cxnLst/>
            <a:rect l="l" t="t" r="r" b="b"/>
            <a:pathLst>
              <a:path w="77384" h="58712">
                <a:moveTo>
                  <a:pt x="68780" y="58225"/>
                </a:moveTo>
                <a:lnTo>
                  <a:pt x="71672" y="58712"/>
                </a:lnTo>
                <a:lnTo>
                  <a:pt x="74339" y="58672"/>
                </a:lnTo>
                <a:lnTo>
                  <a:pt x="77384" y="56843"/>
                </a:lnTo>
                <a:lnTo>
                  <a:pt x="77384" y="19569"/>
                </a:lnTo>
                <a:lnTo>
                  <a:pt x="77090" y="16675"/>
                </a:lnTo>
                <a:lnTo>
                  <a:pt x="76492" y="13931"/>
                </a:lnTo>
                <a:lnTo>
                  <a:pt x="75895" y="11173"/>
                </a:lnTo>
                <a:lnTo>
                  <a:pt x="73482" y="6742"/>
                </a:lnTo>
                <a:lnTo>
                  <a:pt x="70214" y="3070"/>
                </a:lnTo>
                <a:lnTo>
                  <a:pt x="65664" y="608"/>
                </a:lnTo>
                <a:lnTo>
                  <a:pt x="62844" y="0"/>
                </a:lnTo>
                <a:lnTo>
                  <a:pt x="59479" y="0"/>
                </a:lnTo>
                <a:lnTo>
                  <a:pt x="56714" y="190"/>
                </a:lnTo>
                <a:lnTo>
                  <a:pt x="53959" y="963"/>
                </a:lnTo>
                <a:lnTo>
                  <a:pt x="51108" y="2411"/>
                </a:lnTo>
                <a:lnTo>
                  <a:pt x="48135" y="4356"/>
                </a:lnTo>
                <a:lnTo>
                  <a:pt x="45003" y="7084"/>
                </a:lnTo>
                <a:lnTo>
                  <a:pt x="40999" y="9104"/>
                </a:lnTo>
                <a:lnTo>
                  <a:pt x="39311" y="6346"/>
                </a:lnTo>
                <a:lnTo>
                  <a:pt x="35934" y="2984"/>
                </a:lnTo>
                <a:lnTo>
                  <a:pt x="33116" y="1306"/>
                </a:lnTo>
                <a:lnTo>
                  <a:pt x="29677" y="266"/>
                </a:lnTo>
                <a:lnTo>
                  <a:pt x="25566" y="0"/>
                </a:lnTo>
                <a:lnTo>
                  <a:pt x="22740" y="0"/>
                </a:lnTo>
                <a:lnTo>
                  <a:pt x="19961" y="798"/>
                </a:lnTo>
                <a:lnTo>
                  <a:pt x="17181" y="2386"/>
                </a:lnTo>
                <a:lnTo>
                  <a:pt x="14417" y="3959"/>
                </a:lnTo>
                <a:lnTo>
                  <a:pt x="11577" y="6461"/>
                </a:lnTo>
                <a:lnTo>
                  <a:pt x="8639" y="9867"/>
                </a:lnTo>
                <a:lnTo>
                  <a:pt x="8563" y="2119"/>
                </a:lnTo>
                <a:lnTo>
                  <a:pt x="5896" y="875"/>
                </a:lnTo>
                <a:lnTo>
                  <a:pt x="273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30" y="58712"/>
                </a:lnTo>
                <a:lnTo>
                  <a:pt x="6511" y="58672"/>
                </a:lnTo>
                <a:lnTo>
                  <a:pt x="9571" y="56843"/>
                </a:lnTo>
                <a:lnTo>
                  <a:pt x="9571" y="19011"/>
                </a:lnTo>
                <a:lnTo>
                  <a:pt x="12199" y="15605"/>
                </a:lnTo>
                <a:lnTo>
                  <a:pt x="14626" y="13017"/>
                </a:lnTo>
                <a:lnTo>
                  <a:pt x="16875" y="11249"/>
                </a:lnTo>
                <a:lnTo>
                  <a:pt x="21333" y="8606"/>
                </a:lnTo>
                <a:lnTo>
                  <a:pt x="25307" y="8606"/>
                </a:lnTo>
                <a:lnTo>
                  <a:pt x="28148" y="9687"/>
                </a:lnTo>
                <a:lnTo>
                  <a:pt x="31355" y="12811"/>
                </a:lnTo>
                <a:lnTo>
                  <a:pt x="32849" y="15811"/>
                </a:lnTo>
                <a:lnTo>
                  <a:pt x="33703" y="19569"/>
                </a:lnTo>
                <a:lnTo>
                  <a:pt x="33911" y="23935"/>
                </a:lnTo>
                <a:lnTo>
                  <a:pt x="33911" y="56843"/>
                </a:lnTo>
                <a:lnTo>
                  <a:pt x="35232" y="58392"/>
                </a:lnTo>
                <a:lnTo>
                  <a:pt x="37781" y="58712"/>
                </a:lnTo>
                <a:lnTo>
                  <a:pt x="40373" y="58672"/>
                </a:lnTo>
                <a:lnTo>
                  <a:pt x="43473" y="56843"/>
                </a:lnTo>
                <a:lnTo>
                  <a:pt x="43473" y="19011"/>
                </a:lnTo>
                <a:lnTo>
                  <a:pt x="46140" y="15605"/>
                </a:lnTo>
                <a:lnTo>
                  <a:pt x="48585" y="13017"/>
                </a:lnTo>
                <a:lnTo>
                  <a:pt x="50802" y="11249"/>
                </a:lnTo>
                <a:lnTo>
                  <a:pt x="55234" y="8606"/>
                </a:lnTo>
                <a:lnTo>
                  <a:pt x="59222" y="8606"/>
                </a:lnTo>
                <a:lnTo>
                  <a:pt x="62085" y="9687"/>
                </a:lnTo>
                <a:lnTo>
                  <a:pt x="65328" y="12811"/>
                </a:lnTo>
                <a:lnTo>
                  <a:pt x="66800" y="15811"/>
                </a:lnTo>
                <a:lnTo>
                  <a:pt x="67571" y="19569"/>
                </a:lnTo>
                <a:lnTo>
                  <a:pt x="67765" y="23935"/>
                </a:lnTo>
                <a:lnTo>
                  <a:pt x="67765" y="56843"/>
                </a:lnTo>
                <a:lnTo>
                  <a:pt x="68780" y="58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3271093" y="315510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74" y="18784"/>
                </a:lnTo>
                <a:lnTo>
                  <a:pt x="46702" y="15674"/>
                </a:lnTo>
                <a:lnTo>
                  <a:pt x="45824" y="12574"/>
                </a:lnTo>
                <a:lnTo>
                  <a:pt x="44466" y="9867"/>
                </a:lnTo>
                <a:lnTo>
                  <a:pt x="42616" y="7556"/>
                </a:lnTo>
                <a:lnTo>
                  <a:pt x="38393" y="3416"/>
                </a:lnTo>
                <a:lnTo>
                  <a:pt x="35520" y="2044"/>
                </a:lnTo>
                <a:lnTo>
                  <a:pt x="32630" y="687"/>
                </a:lnTo>
                <a:lnTo>
                  <a:pt x="29141" y="0"/>
                </a:lnTo>
                <a:lnTo>
                  <a:pt x="21221" y="0"/>
                </a:lnTo>
                <a:lnTo>
                  <a:pt x="17758" y="698"/>
                </a:lnTo>
                <a:lnTo>
                  <a:pt x="14677" y="2070"/>
                </a:lnTo>
                <a:lnTo>
                  <a:pt x="11591" y="3467"/>
                </a:lnTo>
                <a:lnTo>
                  <a:pt x="8949" y="5449"/>
                </a:lnTo>
                <a:lnTo>
                  <a:pt x="9925" y="24486"/>
                </a:lnTo>
                <a:lnTo>
                  <a:pt x="10368" y="20166"/>
                </a:lnTo>
                <a:lnTo>
                  <a:pt x="11689" y="16116"/>
                </a:lnTo>
                <a:lnTo>
                  <a:pt x="13827" y="12815"/>
                </a:lnTo>
                <a:lnTo>
                  <a:pt x="16534" y="10072"/>
                </a:lnTo>
                <a:lnTo>
                  <a:pt x="20109" y="8229"/>
                </a:lnTo>
                <a:lnTo>
                  <a:pt x="24551" y="7772"/>
                </a:lnTo>
                <a:lnTo>
                  <a:pt x="29192" y="7772"/>
                </a:lnTo>
                <a:lnTo>
                  <a:pt x="32677" y="9248"/>
                </a:lnTo>
                <a:lnTo>
                  <a:pt x="35031" y="12218"/>
                </a:lnTo>
                <a:lnTo>
                  <a:pt x="37378" y="15191"/>
                </a:lnTo>
                <a:lnTo>
                  <a:pt x="38501" y="19277"/>
                </a:lnTo>
                <a:lnTo>
                  <a:pt x="38383" y="24486"/>
                </a:lnTo>
                <a:lnTo>
                  <a:pt x="44269" y="31762"/>
                </a:lnTo>
                <a:lnTo>
                  <a:pt x="47623" y="30099"/>
                </a:lnTo>
                <a:lnTo>
                  <a:pt x="48002" y="27432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24"/>
                </a:moveTo>
                <a:lnTo>
                  <a:pt x="0" y="34912"/>
                </a:lnTo>
                <a:lnTo>
                  <a:pt x="561" y="39207"/>
                </a:lnTo>
                <a:lnTo>
                  <a:pt x="1687" y="42890"/>
                </a:lnTo>
                <a:lnTo>
                  <a:pt x="2815" y="46583"/>
                </a:lnTo>
                <a:lnTo>
                  <a:pt x="4467" y="49644"/>
                </a:lnTo>
                <a:lnTo>
                  <a:pt x="8873" y="54536"/>
                </a:lnTo>
                <a:lnTo>
                  <a:pt x="11591" y="56390"/>
                </a:lnTo>
                <a:lnTo>
                  <a:pt x="14810" y="57621"/>
                </a:lnTo>
                <a:lnTo>
                  <a:pt x="18039" y="58877"/>
                </a:lnTo>
                <a:lnTo>
                  <a:pt x="21812" y="59500"/>
                </a:lnTo>
                <a:lnTo>
                  <a:pt x="26092" y="59500"/>
                </a:lnTo>
                <a:lnTo>
                  <a:pt x="30891" y="59295"/>
                </a:lnTo>
                <a:lnTo>
                  <a:pt x="35261" y="58547"/>
                </a:lnTo>
                <a:lnTo>
                  <a:pt x="38848" y="57621"/>
                </a:lnTo>
                <a:lnTo>
                  <a:pt x="42898" y="56149"/>
                </a:lnTo>
                <a:lnTo>
                  <a:pt x="45662" y="53276"/>
                </a:lnTo>
                <a:lnTo>
                  <a:pt x="45798" y="50471"/>
                </a:lnTo>
                <a:lnTo>
                  <a:pt x="44229" y="47346"/>
                </a:lnTo>
                <a:lnTo>
                  <a:pt x="41248" y="48402"/>
                </a:lnTo>
                <a:lnTo>
                  <a:pt x="38663" y="49391"/>
                </a:lnTo>
                <a:lnTo>
                  <a:pt x="35579" y="50382"/>
                </a:lnTo>
                <a:lnTo>
                  <a:pt x="31690" y="51220"/>
                </a:lnTo>
                <a:lnTo>
                  <a:pt x="26988" y="51436"/>
                </a:lnTo>
                <a:lnTo>
                  <a:pt x="23842" y="51436"/>
                </a:lnTo>
                <a:lnTo>
                  <a:pt x="21186" y="50979"/>
                </a:lnTo>
                <a:lnTo>
                  <a:pt x="16830" y="49124"/>
                </a:lnTo>
                <a:lnTo>
                  <a:pt x="13698" y="46075"/>
                </a:lnTo>
                <a:lnTo>
                  <a:pt x="11369" y="42292"/>
                </a:lnTo>
                <a:lnTo>
                  <a:pt x="10205" y="37478"/>
                </a:lnTo>
                <a:lnTo>
                  <a:pt x="9925" y="34772"/>
                </a:lnTo>
                <a:lnTo>
                  <a:pt x="9925" y="31762"/>
                </a:lnTo>
                <a:lnTo>
                  <a:pt x="44269" y="31762"/>
                </a:lnTo>
                <a:lnTo>
                  <a:pt x="38383" y="24486"/>
                </a:lnTo>
                <a:lnTo>
                  <a:pt x="9925" y="24486"/>
                </a:lnTo>
                <a:lnTo>
                  <a:pt x="8949" y="5449"/>
                </a:lnTo>
                <a:lnTo>
                  <a:pt x="6753" y="8027"/>
                </a:lnTo>
                <a:lnTo>
                  <a:pt x="4575" y="10619"/>
                </a:lnTo>
                <a:lnTo>
                  <a:pt x="2915" y="13765"/>
                </a:lnTo>
                <a:lnTo>
                  <a:pt x="1752" y="17477"/>
                </a:lnTo>
                <a:lnTo>
                  <a:pt x="586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3339439" y="3155101"/>
            <a:ext cx="44927" cy="58712"/>
          </a:xfrm>
          <a:custGeom>
            <a:avLst/>
            <a:gdLst/>
            <a:ahLst/>
            <a:cxnLst/>
            <a:rect l="l" t="t" r="r" b="b"/>
            <a:pathLst>
              <a:path w="44927" h="58712">
                <a:moveTo>
                  <a:pt x="8639" y="2703"/>
                </a:moveTo>
                <a:lnTo>
                  <a:pt x="8563" y="2119"/>
                </a:lnTo>
                <a:lnTo>
                  <a:pt x="5906" y="875"/>
                </a:lnTo>
                <a:lnTo>
                  <a:pt x="274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40" y="58712"/>
                </a:lnTo>
                <a:lnTo>
                  <a:pt x="6508" y="58672"/>
                </a:lnTo>
                <a:lnTo>
                  <a:pt x="9568" y="56843"/>
                </a:lnTo>
                <a:lnTo>
                  <a:pt x="9568" y="19011"/>
                </a:lnTo>
                <a:lnTo>
                  <a:pt x="12199" y="15605"/>
                </a:lnTo>
                <a:lnTo>
                  <a:pt x="14709" y="13017"/>
                </a:lnTo>
                <a:lnTo>
                  <a:pt x="17106" y="11249"/>
                </a:lnTo>
                <a:lnTo>
                  <a:pt x="21894" y="8606"/>
                </a:lnTo>
                <a:lnTo>
                  <a:pt x="26150" y="8606"/>
                </a:lnTo>
                <a:lnTo>
                  <a:pt x="29188" y="9687"/>
                </a:lnTo>
                <a:lnTo>
                  <a:pt x="31758" y="11455"/>
                </a:lnTo>
                <a:lnTo>
                  <a:pt x="33519" y="14183"/>
                </a:lnTo>
                <a:lnTo>
                  <a:pt x="34671" y="17689"/>
                </a:lnTo>
                <a:lnTo>
                  <a:pt x="35369" y="22057"/>
                </a:lnTo>
                <a:lnTo>
                  <a:pt x="35369" y="56843"/>
                </a:lnTo>
                <a:lnTo>
                  <a:pt x="36348" y="58225"/>
                </a:lnTo>
                <a:lnTo>
                  <a:pt x="39213" y="58712"/>
                </a:lnTo>
                <a:lnTo>
                  <a:pt x="41882" y="58672"/>
                </a:lnTo>
                <a:lnTo>
                  <a:pt x="44927" y="56843"/>
                </a:lnTo>
                <a:lnTo>
                  <a:pt x="44927" y="19975"/>
                </a:lnTo>
                <a:lnTo>
                  <a:pt x="44621" y="16675"/>
                </a:lnTo>
                <a:lnTo>
                  <a:pt x="43973" y="13931"/>
                </a:lnTo>
                <a:lnTo>
                  <a:pt x="43336" y="11173"/>
                </a:lnTo>
                <a:lnTo>
                  <a:pt x="40816" y="6742"/>
                </a:lnTo>
                <a:lnTo>
                  <a:pt x="37425" y="3070"/>
                </a:lnTo>
                <a:lnTo>
                  <a:pt x="32661" y="608"/>
                </a:lnTo>
                <a:lnTo>
                  <a:pt x="29739" y="0"/>
                </a:lnTo>
                <a:lnTo>
                  <a:pt x="23274" y="0"/>
                </a:lnTo>
                <a:lnTo>
                  <a:pt x="20339" y="798"/>
                </a:lnTo>
                <a:lnTo>
                  <a:pt x="17426" y="2386"/>
                </a:lnTo>
                <a:lnTo>
                  <a:pt x="14514" y="3959"/>
                </a:lnTo>
                <a:lnTo>
                  <a:pt x="11577" y="646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3400419" y="3141454"/>
            <a:ext cx="34074" cy="73025"/>
          </a:xfrm>
          <a:custGeom>
            <a:avLst/>
            <a:gdLst/>
            <a:ahLst/>
            <a:cxnLst/>
            <a:rect l="l" t="t" r="r" b="b"/>
            <a:pathLst>
              <a:path w="34074" h="73025">
                <a:moveTo>
                  <a:pt x="12264" y="39"/>
                </a:moveTo>
                <a:lnTo>
                  <a:pt x="9215" y="1917"/>
                </a:lnTo>
                <a:lnTo>
                  <a:pt x="9215" y="14795"/>
                </a:lnTo>
                <a:lnTo>
                  <a:pt x="1968" y="14795"/>
                </a:lnTo>
                <a:lnTo>
                  <a:pt x="1126" y="14997"/>
                </a:lnTo>
                <a:lnTo>
                  <a:pt x="49" y="17550"/>
                </a:lnTo>
                <a:lnTo>
                  <a:pt x="0" y="20382"/>
                </a:lnTo>
                <a:lnTo>
                  <a:pt x="1911" y="23036"/>
                </a:lnTo>
                <a:lnTo>
                  <a:pt x="9215" y="23036"/>
                </a:lnTo>
                <a:lnTo>
                  <a:pt x="9215" y="57797"/>
                </a:lnTo>
                <a:lnTo>
                  <a:pt x="9485" y="60515"/>
                </a:lnTo>
                <a:lnTo>
                  <a:pt x="10050" y="62826"/>
                </a:lnTo>
                <a:lnTo>
                  <a:pt x="11508" y="67031"/>
                </a:lnTo>
                <a:lnTo>
                  <a:pt x="13978" y="70040"/>
                </a:lnTo>
                <a:lnTo>
                  <a:pt x="17503" y="71906"/>
                </a:lnTo>
                <a:lnTo>
                  <a:pt x="21747" y="73025"/>
                </a:lnTo>
                <a:lnTo>
                  <a:pt x="25346" y="73025"/>
                </a:lnTo>
                <a:lnTo>
                  <a:pt x="28018" y="72718"/>
                </a:lnTo>
                <a:lnTo>
                  <a:pt x="31150" y="71981"/>
                </a:lnTo>
                <a:lnTo>
                  <a:pt x="33842" y="69292"/>
                </a:lnTo>
                <a:lnTo>
                  <a:pt x="34074" y="66520"/>
                </a:lnTo>
                <a:lnTo>
                  <a:pt x="34074" y="65796"/>
                </a:lnTo>
                <a:lnTo>
                  <a:pt x="31711" y="63117"/>
                </a:lnTo>
                <a:lnTo>
                  <a:pt x="29156" y="64096"/>
                </a:lnTo>
                <a:lnTo>
                  <a:pt x="26081" y="64540"/>
                </a:lnTo>
                <a:lnTo>
                  <a:pt x="23342" y="64540"/>
                </a:lnTo>
                <a:lnTo>
                  <a:pt x="21433" y="63590"/>
                </a:lnTo>
                <a:lnTo>
                  <a:pt x="19302" y="59777"/>
                </a:lnTo>
                <a:lnTo>
                  <a:pt x="18773" y="56958"/>
                </a:lnTo>
                <a:lnTo>
                  <a:pt x="18773" y="23036"/>
                </a:lnTo>
                <a:lnTo>
                  <a:pt x="32752" y="23036"/>
                </a:lnTo>
                <a:lnTo>
                  <a:pt x="34074" y="20382"/>
                </a:lnTo>
                <a:lnTo>
                  <a:pt x="34037" y="17550"/>
                </a:lnTo>
                <a:lnTo>
                  <a:pt x="32161" y="14795"/>
                </a:lnTo>
                <a:lnTo>
                  <a:pt x="18773" y="14795"/>
                </a:lnTo>
                <a:lnTo>
                  <a:pt x="18773" y="1917"/>
                </a:lnTo>
                <a:lnTo>
                  <a:pt x="17797" y="506"/>
                </a:lnTo>
                <a:lnTo>
                  <a:pt x="14932" y="0"/>
                </a:lnTo>
                <a:lnTo>
                  <a:pt x="12264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3446459" y="3199975"/>
            <a:ext cx="18835" cy="30897"/>
          </a:xfrm>
          <a:custGeom>
            <a:avLst/>
            <a:gdLst/>
            <a:ahLst/>
            <a:cxnLst/>
            <a:rect l="l" t="t" r="r" b="b"/>
            <a:pathLst>
              <a:path w="18835" h="30897">
                <a:moveTo>
                  <a:pt x="18835" y="4874"/>
                </a:moveTo>
                <a:lnTo>
                  <a:pt x="18723" y="2933"/>
                </a:lnTo>
                <a:lnTo>
                  <a:pt x="16520" y="302"/>
                </a:lnTo>
                <a:lnTo>
                  <a:pt x="13327" y="0"/>
                </a:lnTo>
                <a:lnTo>
                  <a:pt x="10778" y="190"/>
                </a:lnTo>
                <a:lnTo>
                  <a:pt x="8013" y="2286"/>
                </a:lnTo>
                <a:lnTo>
                  <a:pt x="7711" y="4874"/>
                </a:lnTo>
                <a:lnTo>
                  <a:pt x="7711" y="12570"/>
                </a:lnTo>
                <a:lnTo>
                  <a:pt x="0" y="29105"/>
                </a:lnTo>
                <a:lnTo>
                  <a:pt x="1501" y="30897"/>
                </a:lnTo>
                <a:lnTo>
                  <a:pt x="4540" y="30833"/>
                </a:lnTo>
                <a:lnTo>
                  <a:pt x="7405" y="29235"/>
                </a:lnTo>
                <a:lnTo>
                  <a:pt x="15358" y="16836"/>
                </a:lnTo>
                <a:lnTo>
                  <a:pt x="17010" y="13992"/>
                </a:lnTo>
                <a:lnTo>
                  <a:pt x="18075" y="11249"/>
                </a:lnTo>
                <a:lnTo>
                  <a:pt x="18651" y="8304"/>
                </a:lnTo>
                <a:lnTo>
                  <a:pt x="18835" y="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3516433" y="3155107"/>
            <a:ext cx="42835" cy="59486"/>
          </a:xfrm>
          <a:custGeom>
            <a:avLst/>
            <a:gdLst/>
            <a:ahLst/>
            <a:cxnLst/>
            <a:rect l="l" t="t" r="r" b="b"/>
            <a:pathLst>
              <a:path w="42835" h="59486">
                <a:moveTo>
                  <a:pt x="1310" y="49975"/>
                </a:moveTo>
                <a:lnTo>
                  <a:pt x="3390" y="53745"/>
                </a:lnTo>
                <a:lnTo>
                  <a:pt x="6526" y="56563"/>
                </a:lnTo>
                <a:lnTo>
                  <a:pt x="10637" y="58381"/>
                </a:lnTo>
                <a:lnTo>
                  <a:pt x="15336" y="59486"/>
                </a:lnTo>
                <a:lnTo>
                  <a:pt x="21221" y="59486"/>
                </a:lnTo>
                <a:lnTo>
                  <a:pt x="24429" y="51066"/>
                </a:lnTo>
                <a:lnTo>
                  <a:pt x="19594" y="51725"/>
                </a:lnTo>
                <a:lnTo>
                  <a:pt x="16498" y="51725"/>
                </a:lnTo>
                <a:lnTo>
                  <a:pt x="12373" y="49237"/>
                </a:lnTo>
                <a:lnTo>
                  <a:pt x="9791" y="45325"/>
                </a:lnTo>
                <a:lnTo>
                  <a:pt x="9194" y="27990"/>
                </a:lnTo>
                <a:lnTo>
                  <a:pt x="6965" y="29476"/>
                </a:lnTo>
                <a:lnTo>
                  <a:pt x="2988" y="32829"/>
                </a:lnTo>
                <a:lnTo>
                  <a:pt x="600" y="37311"/>
                </a:lnTo>
                <a:lnTo>
                  <a:pt x="0" y="39952"/>
                </a:lnTo>
                <a:lnTo>
                  <a:pt x="0" y="45615"/>
                </a:lnTo>
                <a:lnTo>
                  <a:pt x="1310" y="49975"/>
                </a:lnTo>
                <a:close/>
              </a:path>
              <a:path w="42835" h="59486">
                <a:moveTo>
                  <a:pt x="36913" y="58648"/>
                </a:moveTo>
                <a:lnTo>
                  <a:pt x="39766" y="58713"/>
                </a:lnTo>
                <a:lnTo>
                  <a:pt x="42835" y="56894"/>
                </a:lnTo>
                <a:lnTo>
                  <a:pt x="42835" y="17028"/>
                </a:lnTo>
                <a:lnTo>
                  <a:pt x="42472" y="14069"/>
                </a:lnTo>
                <a:lnTo>
                  <a:pt x="41000" y="9014"/>
                </a:lnTo>
                <a:lnTo>
                  <a:pt x="38196" y="5205"/>
                </a:lnTo>
                <a:lnTo>
                  <a:pt x="34452" y="2211"/>
                </a:lnTo>
                <a:lnTo>
                  <a:pt x="31819" y="1322"/>
                </a:lnTo>
                <a:lnTo>
                  <a:pt x="29192" y="443"/>
                </a:lnTo>
                <a:lnTo>
                  <a:pt x="26009" y="0"/>
                </a:lnTo>
                <a:lnTo>
                  <a:pt x="20257" y="0"/>
                </a:lnTo>
                <a:lnTo>
                  <a:pt x="16278" y="568"/>
                </a:lnTo>
                <a:lnTo>
                  <a:pt x="12509" y="1433"/>
                </a:lnTo>
                <a:lnTo>
                  <a:pt x="9169" y="2589"/>
                </a:lnTo>
                <a:lnTo>
                  <a:pt x="6440" y="3935"/>
                </a:lnTo>
                <a:lnTo>
                  <a:pt x="2890" y="6844"/>
                </a:lnTo>
                <a:lnTo>
                  <a:pt x="2545" y="9803"/>
                </a:lnTo>
                <a:lnTo>
                  <a:pt x="3035" y="12687"/>
                </a:lnTo>
                <a:lnTo>
                  <a:pt x="5629" y="13370"/>
                </a:lnTo>
                <a:lnTo>
                  <a:pt x="8700" y="11557"/>
                </a:lnTo>
                <a:lnTo>
                  <a:pt x="11527" y="10160"/>
                </a:lnTo>
                <a:lnTo>
                  <a:pt x="15044" y="8928"/>
                </a:lnTo>
                <a:lnTo>
                  <a:pt x="19033" y="8064"/>
                </a:lnTo>
                <a:lnTo>
                  <a:pt x="23597" y="8064"/>
                </a:lnTo>
                <a:lnTo>
                  <a:pt x="26949" y="8863"/>
                </a:lnTo>
                <a:lnTo>
                  <a:pt x="29692" y="10224"/>
                </a:lnTo>
                <a:lnTo>
                  <a:pt x="32259" y="13676"/>
                </a:lnTo>
                <a:lnTo>
                  <a:pt x="33116" y="16877"/>
                </a:lnTo>
                <a:lnTo>
                  <a:pt x="33324" y="20801"/>
                </a:lnTo>
                <a:lnTo>
                  <a:pt x="33324" y="25031"/>
                </a:lnTo>
                <a:lnTo>
                  <a:pt x="22078" y="25031"/>
                </a:lnTo>
                <a:lnTo>
                  <a:pt x="18431" y="25398"/>
                </a:lnTo>
                <a:lnTo>
                  <a:pt x="15187" y="26122"/>
                </a:lnTo>
                <a:lnTo>
                  <a:pt x="11944" y="26870"/>
                </a:lnTo>
                <a:lnTo>
                  <a:pt x="9194" y="27990"/>
                </a:lnTo>
                <a:lnTo>
                  <a:pt x="9791" y="45325"/>
                </a:lnTo>
                <a:lnTo>
                  <a:pt x="9791" y="42519"/>
                </a:lnTo>
                <a:lnTo>
                  <a:pt x="10097" y="39420"/>
                </a:lnTo>
                <a:lnTo>
                  <a:pt x="12225" y="35812"/>
                </a:lnTo>
                <a:lnTo>
                  <a:pt x="14771" y="34024"/>
                </a:lnTo>
                <a:lnTo>
                  <a:pt x="18309" y="32879"/>
                </a:lnTo>
                <a:lnTo>
                  <a:pt x="22532" y="32180"/>
                </a:lnTo>
                <a:lnTo>
                  <a:pt x="33324" y="32180"/>
                </a:lnTo>
                <a:lnTo>
                  <a:pt x="33324" y="43661"/>
                </a:lnTo>
                <a:lnTo>
                  <a:pt x="30977" y="46393"/>
                </a:lnTo>
                <a:lnTo>
                  <a:pt x="28724" y="48413"/>
                </a:lnTo>
                <a:lnTo>
                  <a:pt x="24429" y="51066"/>
                </a:lnTo>
                <a:lnTo>
                  <a:pt x="21221" y="59486"/>
                </a:lnTo>
                <a:lnTo>
                  <a:pt x="24184" y="58788"/>
                </a:lnTo>
                <a:lnTo>
                  <a:pt x="26974" y="57377"/>
                </a:lnTo>
                <a:lnTo>
                  <a:pt x="29790" y="55980"/>
                </a:lnTo>
                <a:lnTo>
                  <a:pt x="34599" y="51498"/>
                </a:lnTo>
                <a:lnTo>
                  <a:pt x="34599" y="56894"/>
                </a:lnTo>
                <a:lnTo>
                  <a:pt x="36913" y="58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3582389" y="3155101"/>
            <a:ext cx="44931" cy="58712"/>
          </a:xfrm>
          <a:custGeom>
            <a:avLst/>
            <a:gdLst/>
            <a:ahLst/>
            <a:cxnLst/>
            <a:rect l="l" t="t" r="r" b="b"/>
            <a:pathLst>
              <a:path w="44931" h="58712">
                <a:moveTo>
                  <a:pt x="8639" y="2703"/>
                </a:moveTo>
                <a:lnTo>
                  <a:pt x="8567" y="2119"/>
                </a:lnTo>
                <a:lnTo>
                  <a:pt x="5910" y="875"/>
                </a:lnTo>
                <a:lnTo>
                  <a:pt x="273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30" y="58712"/>
                </a:lnTo>
                <a:lnTo>
                  <a:pt x="6511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9" y="15605"/>
                </a:lnTo>
                <a:lnTo>
                  <a:pt x="14697" y="13017"/>
                </a:lnTo>
                <a:lnTo>
                  <a:pt x="17110" y="11249"/>
                </a:lnTo>
                <a:lnTo>
                  <a:pt x="21883" y="8606"/>
                </a:lnTo>
                <a:lnTo>
                  <a:pt x="26139" y="8606"/>
                </a:lnTo>
                <a:lnTo>
                  <a:pt x="29188" y="9687"/>
                </a:lnTo>
                <a:lnTo>
                  <a:pt x="31747" y="11455"/>
                </a:lnTo>
                <a:lnTo>
                  <a:pt x="33522" y="14183"/>
                </a:lnTo>
                <a:lnTo>
                  <a:pt x="34660" y="17689"/>
                </a:lnTo>
                <a:lnTo>
                  <a:pt x="35358" y="22057"/>
                </a:lnTo>
                <a:lnTo>
                  <a:pt x="35358" y="56843"/>
                </a:lnTo>
                <a:lnTo>
                  <a:pt x="36348" y="58225"/>
                </a:lnTo>
                <a:lnTo>
                  <a:pt x="39203" y="58712"/>
                </a:lnTo>
                <a:lnTo>
                  <a:pt x="41870" y="58672"/>
                </a:lnTo>
                <a:lnTo>
                  <a:pt x="44931" y="56843"/>
                </a:lnTo>
                <a:lnTo>
                  <a:pt x="44931" y="19975"/>
                </a:lnTo>
                <a:lnTo>
                  <a:pt x="44611" y="16675"/>
                </a:lnTo>
                <a:lnTo>
                  <a:pt x="43973" y="13931"/>
                </a:lnTo>
                <a:lnTo>
                  <a:pt x="43322" y="11173"/>
                </a:lnTo>
                <a:lnTo>
                  <a:pt x="40805" y="6742"/>
                </a:lnTo>
                <a:lnTo>
                  <a:pt x="37425" y="3070"/>
                </a:lnTo>
                <a:lnTo>
                  <a:pt x="32665" y="608"/>
                </a:lnTo>
                <a:lnTo>
                  <a:pt x="29742" y="0"/>
                </a:lnTo>
                <a:lnTo>
                  <a:pt x="23276" y="0"/>
                </a:lnTo>
                <a:lnTo>
                  <a:pt x="20328" y="798"/>
                </a:lnTo>
                <a:lnTo>
                  <a:pt x="17416" y="2386"/>
                </a:lnTo>
                <a:lnTo>
                  <a:pt x="14500" y="3959"/>
                </a:lnTo>
                <a:lnTo>
                  <a:pt x="11565" y="646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3647012" y="3129901"/>
            <a:ext cx="47988" cy="84697"/>
          </a:xfrm>
          <a:custGeom>
            <a:avLst/>
            <a:gdLst/>
            <a:ahLst/>
            <a:cxnLst/>
            <a:rect l="l" t="t" r="r" b="b"/>
            <a:pathLst>
              <a:path w="47988" h="84697">
                <a:moveTo>
                  <a:pt x="39701" y="82882"/>
                </a:moveTo>
                <a:lnTo>
                  <a:pt x="42336" y="83873"/>
                </a:lnTo>
                <a:lnTo>
                  <a:pt x="45245" y="83873"/>
                </a:lnTo>
                <a:lnTo>
                  <a:pt x="47988" y="82044"/>
                </a:lnTo>
                <a:lnTo>
                  <a:pt x="47988" y="1918"/>
                </a:lnTo>
                <a:lnTo>
                  <a:pt x="46948" y="511"/>
                </a:lnTo>
                <a:lnTo>
                  <a:pt x="44096" y="0"/>
                </a:lnTo>
                <a:lnTo>
                  <a:pt x="41440" y="54"/>
                </a:lnTo>
                <a:lnTo>
                  <a:pt x="38369" y="1918"/>
                </a:lnTo>
                <a:lnTo>
                  <a:pt x="38369" y="33390"/>
                </a:lnTo>
                <a:lnTo>
                  <a:pt x="35896" y="30697"/>
                </a:lnTo>
                <a:lnTo>
                  <a:pt x="33397" y="28667"/>
                </a:lnTo>
                <a:lnTo>
                  <a:pt x="28332" y="25899"/>
                </a:lnTo>
                <a:lnTo>
                  <a:pt x="25542" y="25200"/>
                </a:lnTo>
                <a:lnTo>
                  <a:pt x="18809" y="25200"/>
                </a:lnTo>
                <a:lnTo>
                  <a:pt x="15581" y="25909"/>
                </a:lnTo>
                <a:lnTo>
                  <a:pt x="12776" y="27331"/>
                </a:lnTo>
                <a:lnTo>
                  <a:pt x="9987" y="28768"/>
                </a:lnTo>
                <a:lnTo>
                  <a:pt x="7625" y="30798"/>
                </a:lnTo>
                <a:lnTo>
                  <a:pt x="5742" y="33440"/>
                </a:lnTo>
                <a:lnTo>
                  <a:pt x="3841" y="36093"/>
                </a:lnTo>
                <a:lnTo>
                  <a:pt x="2409" y="39293"/>
                </a:lnTo>
                <a:lnTo>
                  <a:pt x="1443" y="43041"/>
                </a:lnTo>
                <a:lnTo>
                  <a:pt x="478" y="46789"/>
                </a:lnTo>
                <a:lnTo>
                  <a:pt x="0" y="50994"/>
                </a:lnTo>
                <a:lnTo>
                  <a:pt x="0" y="59576"/>
                </a:lnTo>
                <a:lnTo>
                  <a:pt x="378" y="63309"/>
                </a:lnTo>
                <a:lnTo>
                  <a:pt x="1159" y="66866"/>
                </a:lnTo>
                <a:lnTo>
                  <a:pt x="1922" y="70408"/>
                </a:lnTo>
                <a:lnTo>
                  <a:pt x="3157" y="73497"/>
                </a:lnTo>
                <a:lnTo>
                  <a:pt x="4846" y="76126"/>
                </a:lnTo>
                <a:lnTo>
                  <a:pt x="6508" y="78742"/>
                </a:lnTo>
                <a:lnTo>
                  <a:pt x="8712" y="80824"/>
                </a:lnTo>
                <a:lnTo>
                  <a:pt x="11419" y="82376"/>
                </a:lnTo>
                <a:lnTo>
                  <a:pt x="10925" y="65167"/>
                </a:lnTo>
                <a:lnTo>
                  <a:pt x="10523" y="62561"/>
                </a:lnTo>
                <a:lnTo>
                  <a:pt x="10109" y="59957"/>
                </a:lnTo>
                <a:lnTo>
                  <a:pt x="9914" y="57290"/>
                </a:lnTo>
                <a:lnTo>
                  <a:pt x="9914" y="51995"/>
                </a:lnTo>
                <a:lnTo>
                  <a:pt x="10144" y="49467"/>
                </a:lnTo>
                <a:lnTo>
                  <a:pt x="11109" y="44489"/>
                </a:lnTo>
                <a:lnTo>
                  <a:pt x="12960" y="40298"/>
                </a:lnTo>
                <a:lnTo>
                  <a:pt x="15397" y="36756"/>
                </a:lnTo>
                <a:lnTo>
                  <a:pt x="18799" y="34344"/>
                </a:lnTo>
                <a:lnTo>
                  <a:pt x="23303" y="33746"/>
                </a:lnTo>
                <a:lnTo>
                  <a:pt x="25920" y="33746"/>
                </a:lnTo>
                <a:lnTo>
                  <a:pt x="30867" y="36363"/>
                </a:lnTo>
                <a:lnTo>
                  <a:pt x="35784" y="40641"/>
                </a:lnTo>
                <a:lnTo>
                  <a:pt x="38369" y="43971"/>
                </a:lnTo>
                <a:lnTo>
                  <a:pt x="38369" y="65624"/>
                </a:lnTo>
                <a:lnTo>
                  <a:pt x="36864" y="67590"/>
                </a:lnTo>
                <a:lnTo>
                  <a:pt x="34070" y="70589"/>
                </a:lnTo>
                <a:lnTo>
                  <a:pt x="30928" y="82109"/>
                </a:lnTo>
                <a:lnTo>
                  <a:pt x="33875" y="80380"/>
                </a:lnTo>
                <a:lnTo>
                  <a:pt x="36727" y="77979"/>
                </a:lnTo>
                <a:lnTo>
                  <a:pt x="39470" y="74894"/>
                </a:lnTo>
                <a:lnTo>
                  <a:pt x="39470" y="82044"/>
                </a:lnTo>
                <a:lnTo>
                  <a:pt x="39701" y="82882"/>
                </a:lnTo>
                <a:close/>
              </a:path>
              <a:path w="47988" h="84697">
                <a:moveTo>
                  <a:pt x="10925" y="65167"/>
                </a:moveTo>
                <a:lnTo>
                  <a:pt x="11419" y="82376"/>
                </a:lnTo>
                <a:lnTo>
                  <a:pt x="14123" y="83922"/>
                </a:lnTo>
                <a:lnTo>
                  <a:pt x="17391" y="84697"/>
                </a:lnTo>
                <a:lnTo>
                  <a:pt x="24735" y="84697"/>
                </a:lnTo>
                <a:lnTo>
                  <a:pt x="27965" y="83833"/>
                </a:lnTo>
                <a:lnTo>
                  <a:pt x="30928" y="82109"/>
                </a:lnTo>
                <a:lnTo>
                  <a:pt x="34070" y="70589"/>
                </a:lnTo>
                <a:lnTo>
                  <a:pt x="30192" y="73864"/>
                </a:lnTo>
                <a:lnTo>
                  <a:pt x="26572" y="75669"/>
                </a:lnTo>
                <a:lnTo>
                  <a:pt x="22885" y="76216"/>
                </a:lnTo>
                <a:lnTo>
                  <a:pt x="18295" y="75604"/>
                </a:lnTo>
                <a:lnTo>
                  <a:pt x="14969" y="73151"/>
                </a:lnTo>
                <a:lnTo>
                  <a:pt x="12628" y="69509"/>
                </a:lnTo>
                <a:lnTo>
                  <a:pt x="10925" y="65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3747193" y="315510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0"/>
                </a:moveTo>
                <a:lnTo>
                  <a:pt x="47562" y="18784"/>
                </a:lnTo>
                <a:lnTo>
                  <a:pt x="46706" y="15674"/>
                </a:lnTo>
                <a:lnTo>
                  <a:pt x="45824" y="12574"/>
                </a:lnTo>
                <a:lnTo>
                  <a:pt x="44463" y="9867"/>
                </a:lnTo>
                <a:lnTo>
                  <a:pt x="42616" y="7556"/>
                </a:lnTo>
                <a:lnTo>
                  <a:pt x="38383" y="3416"/>
                </a:lnTo>
                <a:lnTo>
                  <a:pt x="35506" y="2044"/>
                </a:lnTo>
                <a:lnTo>
                  <a:pt x="32630" y="687"/>
                </a:lnTo>
                <a:lnTo>
                  <a:pt x="29141" y="0"/>
                </a:lnTo>
                <a:lnTo>
                  <a:pt x="21221" y="0"/>
                </a:lnTo>
                <a:lnTo>
                  <a:pt x="17758" y="698"/>
                </a:lnTo>
                <a:lnTo>
                  <a:pt x="14677" y="2070"/>
                </a:lnTo>
                <a:lnTo>
                  <a:pt x="11577" y="3467"/>
                </a:lnTo>
                <a:lnTo>
                  <a:pt x="8949" y="5449"/>
                </a:lnTo>
                <a:lnTo>
                  <a:pt x="9917" y="24486"/>
                </a:lnTo>
                <a:lnTo>
                  <a:pt x="10368" y="20166"/>
                </a:lnTo>
                <a:lnTo>
                  <a:pt x="11677" y="16116"/>
                </a:lnTo>
                <a:lnTo>
                  <a:pt x="13820" y="12815"/>
                </a:lnTo>
                <a:lnTo>
                  <a:pt x="16523" y="10072"/>
                </a:lnTo>
                <a:lnTo>
                  <a:pt x="20109" y="8229"/>
                </a:lnTo>
                <a:lnTo>
                  <a:pt x="24551" y="7772"/>
                </a:lnTo>
                <a:lnTo>
                  <a:pt x="29178" y="7772"/>
                </a:lnTo>
                <a:lnTo>
                  <a:pt x="32669" y="9248"/>
                </a:lnTo>
                <a:lnTo>
                  <a:pt x="35031" y="12218"/>
                </a:lnTo>
                <a:lnTo>
                  <a:pt x="37378" y="15191"/>
                </a:lnTo>
                <a:lnTo>
                  <a:pt x="38494" y="19277"/>
                </a:lnTo>
                <a:lnTo>
                  <a:pt x="38383" y="24486"/>
                </a:lnTo>
                <a:lnTo>
                  <a:pt x="44268" y="31762"/>
                </a:lnTo>
                <a:lnTo>
                  <a:pt x="47623" y="30099"/>
                </a:lnTo>
                <a:lnTo>
                  <a:pt x="48002" y="27432"/>
                </a:lnTo>
                <a:lnTo>
                  <a:pt x="48002" y="22110"/>
                </a:lnTo>
                <a:close/>
              </a:path>
              <a:path w="48002" h="59500">
                <a:moveTo>
                  <a:pt x="0" y="30024"/>
                </a:moveTo>
                <a:lnTo>
                  <a:pt x="0" y="34912"/>
                </a:lnTo>
                <a:lnTo>
                  <a:pt x="561" y="39207"/>
                </a:lnTo>
                <a:lnTo>
                  <a:pt x="1677" y="42890"/>
                </a:lnTo>
                <a:lnTo>
                  <a:pt x="2804" y="46583"/>
                </a:lnTo>
                <a:lnTo>
                  <a:pt x="4470" y="49644"/>
                </a:lnTo>
                <a:lnTo>
                  <a:pt x="8873" y="54536"/>
                </a:lnTo>
                <a:lnTo>
                  <a:pt x="11591" y="56390"/>
                </a:lnTo>
                <a:lnTo>
                  <a:pt x="14810" y="57621"/>
                </a:lnTo>
                <a:lnTo>
                  <a:pt x="18042" y="58877"/>
                </a:lnTo>
                <a:lnTo>
                  <a:pt x="21798" y="59500"/>
                </a:lnTo>
                <a:lnTo>
                  <a:pt x="26081" y="59500"/>
                </a:lnTo>
                <a:lnTo>
                  <a:pt x="30891" y="59295"/>
                </a:lnTo>
                <a:lnTo>
                  <a:pt x="35247" y="58547"/>
                </a:lnTo>
                <a:lnTo>
                  <a:pt x="38836" y="57621"/>
                </a:lnTo>
                <a:lnTo>
                  <a:pt x="42896" y="56149"/>
                </a:lnTo>
                <a:lnTo>
                  <a:pt x="45655" y="53276"/>
                </a:lnTo>
                <a:lnTo>
                  <a:pt x="45784" y="50471"/>
                </a:lnTo>
                <a:lnTo>
                  <a:pt x="44232" y="47346"/>
                </a:lnTo>
                <a:lnTo>
                  <a:pt x="41234" y="48402"/>
                </a:lnTo>
                <a:lnTo>
                  <a:pt x="38652" y="49391"/>
                </a:lnTo>
                <a:lnTo>
                  <a:pt x="35567" y="50382"/>
                </a:lnTo>
                <a:lnTo>
                  <a:pt x="31676" y="51220"/>
                </a:lnTo>
                <a:lnTo>
                  <a:pt x="26974" y="51436"/>
                </a:lnTo>
                <a:lnTo>
                  <a:pt x="23842" y="51436"/>
                </a:lnTo>
                <a:lnTo>
                  <a:pt x="21174" y="50979"/>
                </a:lnTo>
                <a:lnTo>
                  <a:pt x="16830" y="49124"/>
                </a:lnTo>
                <a:lnTo>
                  <a:pt x="13698" y="46075"/>
                </a:lnTo>
                <a:lnTo>
                  <a:pt x="11369" y="42292"/>
                </a:lnTo>
                <a:lnTo>
                  <a:pt x="10209" y="37478"/>
                </a:lnTo>
                <a:lnTo>
                  <a:pt x="9917" y="34772"/>
                </a:lnTo>
                <a:lnTo>
                  <a:pt x="9917" y="31762"/>
                </a:lnTo>
                <a:lnTo>
                  <a:pt x="44268" y="31762"/>
                </a:lnTo>
                <a:lnTo>
                  <a:pt x="38383" y="24486"/>
                </a:lnTo>
                <a:lnTo>
                  <a:pt x="9917" y="24486"/>
                </a:lnTo>
                <a:lnTo>
                  <a:pt x="8949" y="5449"/>
                </a:lnTo>
                <a:lnTo>
                  <a:pt x="6756" y="8027"/>
                </a:lnTo>
                <a:lnTo>
                  <a:pt x="4568" y="10619"/>
                </a:lnTo>
                <a:lnTo>
                  <a:pt x="2901" y="13765"/>
                </a:lnTo>
                <a:lnTo>
                  <a:pt x="1738" y="17477"/>
                </a:lnTo>
                <a:lnTo>
                  <a:pt x="575" y="21186"/>
                </a:lnTo>
                <a:lnTo>
                  <a:pt x="0" y="25361"/>
                </a:lnTo>
                <a:lnTo>
                  <a:pt x="0" y="30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3811996" y="3181230"/>
            <a:ext cx="15199" cy="45325"/>
          </a:xfrm>
          <a:custGeom>
            <a:avLst/>
            <a:gdLst/>
            <a:ahLst/>
            <a:cxnLst/>
            <a:rect l="l" t="t" r="r" b="b"/>
            <a:pathLst>
              <a:path w="15199" h="45325">
                <a:moveTo>
                  <a:pt x="9806" y="19202"/>
                </a:moveTo>
                <a:lnTo>
                  <a:pt x="9806" y="16396"/>
                </a:lnTo>
                <a:lnTo>
                  <a:pt x="10109" y="13298"/>
                </a:lnTo>
                <a:lnTo>
                  <a:pt x="12240" y="9690"/>
                </a:lnTo>
                <a:lnTo>
                  <a:pt x="15199" y="0"/>
                </a:lnTo>
                <a:lnTo>
                  <a:pt x="11945" y="748"/>
                </a:lnTo>
                <a:lnTo>
                  <a:pt x="9204" y="1868"/>
                </a:lnTo>
                <a:lnTo>
                  <a:pt x="9806" y="19202"/>
                </a:lnTo>
                <a:close/>
              </a:path>
              <a:path w="15199" h="45325">
                <a:moveTo>
                  <a:pt x="601" y="11188"/>
                </a:moveTo>
                <a:lnTo>
                  <a:pt x="0" y="13830"/>
                </a:lnTo>
                <a:lnTo>
                  <a:pt x="0" y="19493"/>
                </a:lnTo>
                <a:lnTo>
                  <a:pt x="1310" y="23853"/>
                </a:lnTo>
                <a:lnTo>
                  <a:pt x="3406" y="27622"/>
                </a:lnTo>
                <a:lnTo>
                  <a:pt x="6537" y="30440"/>
                </a:lnTo>
                <a:lnTo>
                  <a:pt x="10648" y="32259"/>
                </a:lnTo>
                <a:lnTo>
                  <a:pt x="15350" y="33364"/>
                </a:lnTo>
                <a:lnTo>
                  <a:pt x="21222" y="33364"/>
                </a:lnTo>
                <a:lnTo>
                  <a:pt x="24184" y="32665"/>
                </a:lnTo>
                <a:lnTo>
                  <a:pt x="26990" y="31254"/>
                </a:lnTo>
                <a:lnTo>
                  <a:pt x="29794" y="29857"/>
                </a:lnTo>
                <a:lnTo>
                  <a:pt x="32335" y="27889"/>
                </a:lnTo>
                <a:lnTo>
                  <a:pt x="34613" y="25375"/>
                </a:lnTo>
                <a:lnTo>
                  <a:pt x="34613" y="30772"/>
                </a:lnTo>
                <a:lnTo>
                  <a:pt x="36925" y="32525"/>
                </a:lnTo>
                <a:lnTo>
                  <a:pt x="39766" y="32590"/>
                </a:lnTo>
                <a:lnTo>
                  <a:pt x="42837" y="30772"/>
                </a:lnTo>
                <a:lnTo>
                  <a:pt x="42837" y="-9094"/>
                </a:lnTo>
                <a:lnTo>
                  <a:pt x="42484" y="-12053"/>
                </a:lnTo>
                <a:lnTo>
                  <a:pt x="41014" y="-17108"/>
                </a:lnTo>
                <a:lnTo>
                  <a:pt x="38200" y="-20916"/>
                </a:lnTo>
                <a:lnTo>
                  <a:pt x="34466" y="-23911"/>
                </a:lnTo>
                <a:lnTo>
                  <a:pt x="31835" y="-24800"/>
                </a:lnTo>
                <a:lnTo>
                  <a:pt x="29203" y="-25679"/>
                </a:lnTo>
                <a:lnTo>
                  <a:pt x="26007" y="-26122"/>
                </a:lnTo>
                <a:lnTo>
                  <a:pt x="20253" y="-26122"/>
                </a:lnTo>
                <a:lnTo>
                  <a:pt x="16290" y="-25553"/>
                </a:lnTo>
                <a:lnTo>
                  <a:pt x="12506" y="-24688"/>
                </a:lnTo>
                <a:lnTo>
                  <a:pt x="9180" y="-23533"/>
                </a:lnTo>
                <a:lnTo>
                  <a:pt x="6451" y="-22186"/>
                </a:lnTo>
                <a:lnTo>
                  <a:pt x="2901" y="-19278"/>
                </a:lnTo>
                <a:lnTo>
                  <a:pt x="2556" y="-16319"/>
                </a:lnTo>
                <a:lnTo>
                  <a:pt x="3045" y="-13435"/>
                </a:lnTo>
                <a:lnTo>
                  <a:pt x="5631" y="-12752"/>
                </a:lnTo>
                <a:lnTo>
                  <a:pt x="8702" y="-14565"/>
                </a:lnTo>
                <a:lnTo>
                  <a:pt x="11541" y="-15962"/>
                </a:lnTo>
                <a:lnTo>
                  <a:pt x="15055" y="-17194"/>
                </a:lnTo>
                <a:lnTo>
                  <a:pt x="19044" y="-18058"/>
                </a:lnTo>
                <a:lnTo>
                  <a:pt x="23597" y="-18058"/>
                </a:lnTo>
                <a:lnTo>
                  <a:pt x="26964" y="-17259"/>
                </a:lnTo>
                <a:lnTo>
                  <a:pt x="29692" y="-15897"/>
                </a:lnTo>
                <a:lnTo>
                  <a:pt x="32278" y="-12445"/>
                </a:lnTo>
                <a:lnTo>
                  <a:pt x="33120" y="-9245"/>
                </a:lnTo>
                <a:lnTo>
                  <a:pt x="33340" y="-5321"/>
                </a:lnTo>
                <a:lnTo>
                  <a:pt x="33340" y="-1090"/>
                </a:lnTo>
                <a:lnTo>
                  <a:pt x="22094" y="-1090"/>
                </a:lnTo>
                <a:lnTo>
                  <a:pt x="18432" y="-723"/>
                </a:lnTo>
                <a:lnTo>
                  <a:pt x="15199" y="0"/>
                </a:lnTo>
                <a:lnTo>
                  <a:pt x="12240" y="9690"/>
                </a:lnTo>
                <a:lnTo>
                  <a:pt x="14789" y="7901"/>
                </a:lnTo>
                <a:lnTo>
                  <a:pt x="18324" y="6756"/>
                </a:lnTo>
                <a:lnTo>
                  <a:pt x="22532" y="6057"/>
                </a:lnTo>
                <a:lnTo>
                  <a:pt x="33340" y="6057"/>
                </a:lnTo>
                <a:lnTo>
                  <a:pt x="33340" y="17538"/>
                </a:lnTo>
                <a:lnTo>
                  <a:pt x="30989" y="20270"/>
                </a:lnTo>
                <a:lnTo>
                  <a:pt x="28728" y="22291"/>
                </a:lnTo>
                <a:lnTo>
                  <a:pt x="24429" y="24944"/>
                </a:lnTo>
                <a:lnTo>
                  <a:pt x="19606" y="25603"/>
                </a:lnTo>
                <a:lnTo>
                  <a:pt x="16510" y="25603"/>
                </a:lnTo>
                <a:lnTo>
                  <a:pt x="12387" y="23115"/>
                </a:lnTo>
                <a:lnTo>
                  <a:pt x="9806" y="19202"/>
                </a:lnTo>
                <a:lnTo>
                  <a:pt x="9204" y="1868"/>
                </a:lnTo>
                <a:lnTo>
                  <a:pt x="6962" y="3354"/>
                </a:lnTo>
                <a:lnTo>
                  <a:pt x="2999" y="6706"/>
                </a:lnTo>
                <a:lnTo>
                  <a:pt x="601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3877956" y="3155107"/>
            <a:ext cx="30459" cy="58713"/>
          </a:xfrm>
          <a:custGeom>
            <a:avLst/>
            <a:gdLst/>
            <a:ahLst/>
            <a:cxnLst/>
            <a:rect l="l" t="t" r="r" b="b"/>
            <a:pathLst>
              <a:path w="30459" h="58713">
                <a:moveTo>
                  <a:pt x="0" y="2703"/>
                </a:moveTo>
                <a:lnTo>
                  <a:pt x="0" y="56833"/>
                </a:lnTo>
                <a:lnTo>
                  <a:pt x="953" y="58230"/>
                </a:lnTo>
                <a:lnTo>
                  <a:pt x="3830" y="58713"/>
                </a:lnTo>
                <a:lnTo>
                  <a:pt x="6512" y="58662"/>
                </a:lnTo>
                <a:lnTo>
                  <a:pt x="9571" y="56833"/>
                </a:lnTo>
                <a:lnTo>
                  <a:pt x="9571" y="21233"/>
                </a:lnTo>
                <a:lnTo>
                  <a:pt x="10918" y="19023"/>
                </a:lnTo>
                <a:lnTo>
                  <a:pt x="13276" y="15631"/>
                </a:lnTo>
                <a:lnTo>
                  <a:pt x="15468" y="12887"/>
                </a:lnTo>
                <a:lnTo>
                  <a:pt x="18503" y="10375"/>
                </a:lnTo>
                <a:lnTo>
                  <a:pt x="21294" y="9385"/>
                </a:lnTo>
                <a:lnTo>
                  <a:pt x="24526" y="9626"/>
                </a:lnTo>
                <a:lnTo>
                  <a:pt x="27478" y="10491"/>
                </a:lnTo>
                <a:lnTo>
                  <a:pt x="30387" y="9079"/>
                </a:lnTo>
                <a:lnTo>
                  <a:pt x="30459" y="4050"/>
                </a:lnTo>
                <a:lnTo>
                  <a:pt x="29447" y="1357"/>
                </a:lnTo>
                <a:lnTo>
                  <a:pt x="26621" y="417"/>
                </a:lnTo>
                <a:lnTo>
                  <a:pt x="23399" y="0"/>
                </a:lnTo>
                <a:lnTo>
                  <a:pt x="20660" y="151"/>
                </a:lnTo>
                <a:lnTo>
                  <a:pt x="17352" y="1282"/>
                </a:lnTo>
                <a:lnTo>
                  <a:pt x="13924" y="3924"/>
                </a:lnTo>
                <a:lnTo>
                  <a:pt x="11408" y="6653"/>
                </a:lnTo>
                <a:lnTo>
                  <a:pt x="8639" y="10591"/>
                </a:lnTo>
                <a:lnTo>
                  <a:pt x="8563" y="2120"/>
                </a:lnTo>
                <a:lnTo>
                  <a:pt x="5896" y="864"/>
                </a:lnTo>
                <a:lnTo>
                  <a:pt x="2739" y="864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3925079" y="3155101"/>
            <a:ext cx="44928" cy="58712"/>
          </a:xfrm>
          <a:custGeom>
            <a:avLst/>
            <a:gdLst/>
            <a:ahLst/>
            <a:cxnLst/>
            <a:rect l="l" t="t" r="r" b="b"/>
            <a:pathLst>
              <a:path w="44928" h="58712">
                <a:moveTo>
                  <a:pt x="8639" y="2703"/>
                </a:moveTo>
                <a:lnTo>
                  <a:pt x="8564" y="2119"/>
                </a:lnTo>
                <a:lnTo>
                  <a:pt x="5911" y="875"/>
                </a:lnTo>
                <a:lnTo>
                  <a:pt x="2739" y="875"/>
                </a:lnTo>
                <a:lnTo>
                  <a:pt x="0" y="2703"/>
                </a:lnTo>
                <a:lnTo>
                  <a:pt x="0" y="56843"/>
                </a:lnTo>
                <a:lnTo>
                  <a:pt x="953" y="58225"/>
                </a:lnTo>
                <a:lnTo>
                  <a:pt x="3830" y="58712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89" y="15605"/>
                </a:lnTo>
                <a:lnTo>
                  <a:pt x="14698" y="13017"/>
                </a:lnTo>
                <a:lnTo>
                  <a:pt x="17110" y="11249"/>
                </a:lnTo>
                <a:lnTo>
                  <a:pt x="21884" y="8606"/>
                </a:lnTo>
                <a:lnTo>
                  <a:pt x="26140" y="8606"/>
                </a:lnTo>
                <a:lnTo>
                  <a:pt x="29192" y="9687"/>
                </a:lnTo>
                <a:lnTo>
                  <a:pt x="31748" y="11455"/>
                </a:lnTo>
                <a:lnTo>
                  <a:pt x="33520" y="14183"/>
                </a:lnTo>
                <a:lnTo>
                  <a:pt x="34660" y="17689"/>
                </a:lnTo>
                <a:lnTo>
                  <a:pt x="35359" y="22057"/>
                </a:lnTo>
                <a:lnTo>
                  <a:pt x="35359" y="56843"/>
                </a:lnTo>
                <a:lnTo>
                  <a:pt x="36349" y="58225"/>
                </a:lnTo>
                <a:lnTo>
                  <a:pt x="39201" y="58712"/>
                </a:lnTo>
                <a:lnTo>
                  <a:pt x="41868" y="58672"/>
                </a:lnTo>
                <a:lnTo>
                  <a:pt x="44928" y="56843"/>
                </a:lnTo>
                <a:lnTo>
                  <a:pt x="44928" y="19975"/>
                </a:lnTo>
                <a:lnTo>
                  <a:pt x="44611" y="16675"/>
                </a:lnTo>
                <a:lnTo>
                  <a:pt x="43973" y="13931"/>
                </a:lnTo>
                <a:lnTo>
                  <a:pt x="43326" y="11173"/>
                </a:lnTo>
                <a:lnTo>
                  <a:pt x="40802" y="6742"/>
                </a:lnTo>
                <a:lnTo>
                  <a:pt x="37425" y="3070"/>
                </a:lnTo>
                <a:lnTo>
                  <a:pt x="32663" y="608"/>
                </a:lnTo>
                <a:lnTo>
                  <a:pt x="29739" y="0"/>
                </a:lnTo>
                <a:lnTo>
                  <a:pt x="23277" y="0"/>
                </a:lnTo>
                <a:lnTo>
                  <a:pt x="20326" y="798"/>
                </a:lnTo>
                <a:lnTo>
                  <a:pt x="17416" y="2386"/>
                </a:lnTo>
                <a:lnTo>
                  <a:pt x="14500" y="3959"/>
                </a:lnTo>
                <a:lnTo>
                  <a:pt x="11567" y="6461"/>
                </a:lnTo>
                <a:lnTo>
                  <a:pt x="8639" y="9867"/>
                </a:lnTo>
                <a:lnTo>
                  <a:pt x="863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3991846" y="3133638"/>
            <a:ext cx="11821" cy="80175"/>
          </a:xfrm>
          <a:custGeom>
            <a:avLst/>
            <a:gdLst/>
            <a:ahLst/>
            <a:cxnLst/>
            <a:rect l="l" t="t" r="r" b="b"/>
            <a:pathLst>
              <a:path w="11821" h="80175">
                <a:moveTo>
                  <a:pt x="0" y="6018"/>
                </a:moveTo>
                <a:lnTo>
                  <a:pt x="416" y="9842"/>
                </a:lnTo>
                <a:lnTo>
                  <a:pt x="3610" y="11897"/>
                </a:lnTo>
                <a:lnTo>
                  <a:pt x="8139" y="11897"/>
                </a:lnTo>
                <a:lnTo>
                  <a:pt x="11404" y="9791"/>
                </a:lnTo>
                <a:lnTo>
                  <a:pt x="11821" y="5892"/>
                </a:lnTo>
                <a:lnTo>
                  <a:pt x="11418" y="2044"/>
                </a:lnTo>
                <a:lnTo>
                  <a:pt x="8210" y="0"/>
                </a:lnTo>
                <a:lnTo>
                  <a:pt x="3696" y="0"/>
                </a:lnTo>
                <a:lnTo>
                  <a:pt x="427" y="2094"/>
                </a:lnTo>
                <a:lnTo>
                  <a:pt x="0" y="6018"/>
                </a:lnTo>
                <a:close/>
              </a:path>
              <a:path w="11821" h="80175">
                <a:moveTo>
                  <a:pt x="1162" y="24166"/>
                </a:moveTo>
                <a:lnTo>
                  <a:pt x="1162" y="78306"/>
                </a:lnTo>
                <a:lnTo>
                  <a:pt x="2115" y="79688"/>
                </a:lnTo>
                <a:lnTo>
                  <a:pt x="4978" y="80175"/>
                </a:lnTo>
                <a:lnTo>
                  <a:pt x="7674" y="80135"/>
                </a:lnTo>
                <a:lnTo>
                  <a:pt x="10720" y="78306"/>
                </a:lnTo>
                <a:lnTo>
                  <a:pt x="10720" y="24166"/>
                </a:lnTo>
                <a:lnTo>
                  <a:pt x="9740" y="22795"/>
                </a:lnTo>
                <a:lnTo>
                  <a:pt x="6889" y="22312"/>
                </a:lnTo>
                <a:lnTo>
                  <a:pt x="4207" y="22351"/>
                </a:lnTo>
                <a:lnTo>
                  <a:pt x="1162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4026048" y="3155101"/>
            <a:ext cx="44928" cy="58712"/>
          </a:xfrm>
          <a:custGeom>
            <a:avLst/>
            <a:gdLst/>
            <a:ahLst/>
            <a:cxnLst/>
            <a:rect l="l" t="t" r="r" b="b"/>
            <a:pathLst>
              <a:path w="44928" h="58712">
                <a:moveTo>
                  <a:pt x="8643" y="2703"/>
                </a:moveTo>
                <a:lnTo>
                  <a:pt x="8568" y="2119"/>
                </a:lnTo>
                <a:lnTo>
                  <a:pt x="5915" y="875"/>
                </a:lnTo>
                <a:lnTo>
                  <a:pt x="2743" y="875"/>
                </a:lnTo>
                <a:lnTo>
                  <a:pt x="0" y="2703"/>
                </a:lnTo>
                <a:lnTo>
                  <a:pt x="0" y="56843"/>
                </a:lnTo>
                <a:lnTo>
                  <a:pt x="955" y="58225"/>
                </a:lnTo>
                <a:lnTo>
                  <a:pt x="3831" y="58712"/>
                </a:lnTo>
                <a:lnTo>
                  <a:pt x="6512" y="58672"/>
                </a:lnTo>
                <a:lnTo>
                  <a:pt x="9558" y="56843"/>
                </a:lnTo>
                <a:lnTo>
                  <a:pt x="9558" y="19011"/>
                </a:lnTo>
                <a:lnTo>
                  <a:pt x="12193" y="15605"/>
                </a:lnTo>
                <a:lnTo>
                  <a:pt x="14702" y="13017"/>
                </a:lnTo>
                <a:lnTo>
                  <a:pt x="17111" y="11249"/>
                </a:lnTo>
                <a:lnTo>
                  <a:pt x="21884" y="8606"/>
                </a:lnTo>
                <a:lnTo>
                  <a:pt x="26144" y="8606"/>
                </a:lnTo>
                <a:lnTo>
                  <a:pt x="29193" y="9687"/>
                </a:lnTo>
                <a:lnTo>
                  <a:pt x="31748" y="11455"/>
                </a:lnTo>
                <a:lnTo>
                  <a:pt x="33527" y="14183"/>
                </a:lnTo>
                <a:lnTo>
                  <a:pt x="34664" y="17689"/>
                </a:lnTo>
                <a:lnTo>
                  <a:pt x="35359" y="22057"/>
                </a:lnTo>
                <a:lnTo>
                  <a:pt x="35359" y="56843"/>
                </a:lnTo>
                <a:lnTo>
                  <a:pt x="36353" y="58225"/>
                </a:lnTo>
                <a:lnTo>
                  <a:pt x="39201" y="58712"/>
                </a:lnTo>
                <a:lnTo>
                  <a:pt x="41871" y="58672"/>
                </a:lnTo>
                <a:lnTo>
                  <a:pt x="44928" y="56843"/>
                </a:lnTo>
                <a:lnTo>
                  <a:pt x="44928" y="19975"/>
                </a:lnTo>
                <a:lnTo>
                  <a:pt x="44615" y="16675"/>
                </a:lnTo>
                <a:lnTo>
                  <a:pt x="43975" y="13931"/>
                </a:lnTo>
                <a:lnTo>
                  <a:pt x="43326" y="11173"/>
                </a:lnTo>
                <a:lnTo>
                  <a:pt x="40806" y="6742"/>
                </a:lnTo>
                <a:lnTo>
                  <a:pt x="37429" y="3070"/>
                </a:lnTo>
                <a:lnTo>
                  <a:pt x="32670" y="608"/>
                </a:lnTo>
                <a:lnTo>
                  <a:pt x="29743" y="0"/>
                </a:lnTo>
                <a:lnTo>
                  <a:pt x="23281" y="0"/>
                </a:lnTo>
                <a:lnTo>
                  <a:pt x="20333" y="798"/>
                </a:lnTo>
                <a:lnTo>
                  <a:pt x="17416" y="2386"/>
                </a:lnTo>
                <a:lnTo>
                  <a:pt x="14504" y="3959"/>
                </a:lnTo>
                <a:lnTo>
                  <a:pt x="11567" y="6461"/>
                </a:lnTo>
                <a:lnTo>
                  <a:pt x="8643" y="9867"/>
                </a:lnTo>
                <a:lnTo>
                  <a:pt x="8643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4088184" y="3155223"/>
            <a:ext cx="48812" cy="80186"/>
          </a:xfrm>
          <a:custGeom>
            <a:avLst/>
            <a:gdLst/>
            <a:ahLst/>
            <a:cxnLst/>
            <a:rect l="l" t="t" r="r" b="b"/>
            <a:pathLst>
              <a:path w="48812" h="80186">
                <a:moveTo>
                  <a:pt x="39240" y="62204"/>
                </a:moveTo>
                <a:lnTo>
                  <a:pt x="39240" y="63562"/>
                </a:lnTo>
                <a:lnTo>
                  <a:pt x="37926" y="67349"/>
                </a:lnTo>
                <a:lnTo>
                  <a:pt x="34686" y="70383"/>
                </a:lnTo>
                <a:lnTo>
                  <a:pt x="31148" y="71729"/>
                </a:lnTo>
                <a:lnTo>
                  <a:pt x="26780" y="72604"/>
                </a:lnTo>
                <a:lnTo>
                  <a:pt x="27785" y="80186"/>
                </a:lnTo>
                <a:lnTo>
                  <a:pt x="31579" y="79693"/>
                </a:lnTo>
                <a:lnTo>
                  <a:pt x="34768" y="78714"/>
                </a:lnTo>
                <a:lnTo>
                  <a:pt x="37980" y="77735"/>
                </a:lnTo>
                <a:lnTo>
                  <a:pt x="40623" y="76377"/>
                </a:lnTo>
                <a:lnTo>
                  <a:pt x="44759" y="72971"/>
                </a:lnTo>
                <a:lnTo>
                  <a:pt x="47304" y="68756"/>
                </a:lnTo>
                <a:lnTo>
                  <a:pt x="48812" y="64133"/>
                </a:lnTo>
                <a:lnTo>
                  <a:pt x="48812" y="59281"/>
                </a:lnTo>
                <a:lnTo>
                  <a:pt x="47466" y="55436"/>
                </a:lnTo>
                <a:lnTo>
                  <a:pt x="45346" y="52146"/>
                </a:lnTo>
                <a:lnTo>
                  <a:pt x="42177" y="49709"/>
                </a:lnTo>
                <a:lnTo>
                  <a:pt x="38135" y="48092"/>
                </a:lnTo>
                <a:lnTo>
                  <a:pt x="33599" y="47066"/>
                </a:lnTo>
                <a:lnTo>
                  <a:pt x="31014" y="46991"/>
                </a:lnTo>
                <a:lnTo>
                  <a:pt x="17377" y="46379"/>
                </a:lnTo>
                <a:lnTo>
                  <a:pt x="13637" y="45796"/>
                </a:lnTo>
                <a:lnTo>
                  <a:pt x="10609" y="59767"/>
                </a:lnTo>
                <a:lnTo>
                  <a:pt x="12485" y="57175"/>
                </a:lnTo>
                <a:lnTo>
                  <a:pt x="15534" y="54316"/>
                </a:lnTo>
                <a:lnTo>
                  <a:pt x="29042" y="54799"/>
                </a:lnTo>
                <a:lnTo>
                  <a:pt x="32166" y="54889"/>
                </a:lnTo>
                <a:lnTo>
                  <a:pt x="34664" y="55562"/>
                </a:lnTo>
                <a:lnTo>
                  <a:pt x="38318" y="58075"/>
                </a:lnTo>
                <a:lnTo>
                  <a:pt x="39240" y="62204"/>
                </a:lnTo>
                <a:close/>
              </a:path>
              <a:path w="48812" h="80186">
                <a:moveTo>
                  <a:pt x="14015" y="12305"/>
                </a:moveTo>
                <a:lnTo>
                  <a:pt x="16963" y="9179"/>
                </a:lnTo>
                <a:lnTo>
                  <a:pt x="19718" y="7913"/>
                </a:lnTo>
                <a:lnTo>
                  <a:pt x="23181" y="7581"/>
                </a:lnTo>
                <a:lnTo>
                  <a:pt x="26780" y="7581"/>
                </a:lnTo>
                <a:lnTo>
                  <a:pt x="29556" y="8611"/>
                </a:lnTo>
                <a:lnTo>
                  <a:pt x="33447" y="12736"/>
                </a:lnTo>
                <a:lnTo>
                  <a:pt x="34427" y="15621"/>
                </a:lnTo>
                <a:lnTo>
                  <a:pt x="34427" y="20876"/>
                </a:lnTo>
                <a:lnTo>
                  <a:pt x="33754" y="23809"/>
                </a:lnTo>
                <a:lnTo>
                  <a:pt x="32641" y="26529"/>
                </a:lnTo>
                <a:lnTo>
                  <a:pt x="34063" y="36587"/>
                </a:lnTo>
                <a:lnTo>
                  <a:pt x="37990" y="33652"/>
                </a:lnTo>
                <a:lnTo>
                  <a:pt x="41169" y="29959"/>
                </a:lnTo>
                <a:lnTo>
                  <a:pt x="43107" y="25146"/>
                </a:lnTo>
                <a:lnTo>
                  <a:pt x="43582" y="22377"/>
                </a:lnTo>
                <a:lnTo>
                  <a:pt x="43582" y="19253"/>
                </a:lnTo>
                <a:lnTo>
                  <a:pt x="43326" y="15544"/>
                </a:lnTo>
                <a:lnTo>
                  <a:pt x="42236" y="12063"/>
                </a:lnTo>
                <a:lnTo>
                  <a:pt x="39935" y="9018"/>
                </a:lnTo>
                <a:lnTo>
                  <a:pt x="47412" y="9018"/>
                </a:lnTo>
                <a:lnTo>
                  <a:pt x="48834" y="8089"/>
                </a:lnTo>
                <a:lnTo>
                  <a:pt x="49385" y="5054"/>
                </a:lnTo>
                <a:lnTo>
                  <a:pt x="49385" y="3693"/>
                </a:lnTo>
                <a:lnTo>
                  <a:pt x="47412" y="1029"/>
                </a:lnTo>
                <a:lnTo>
                  <a:pt x="31636" y="1029"/>
                </a:lnTo>
                <a:lnTo>
                  <a:pt x="29152" y="457"/>
                </a:lnTo>
                <a:lnTo>
                  <a:pt x="26424" y="86"/>
                </a:lnTo>
                <a:lnTo>
                  <a:pt x="20416" y="0"/>
                </a:lnTo>
                <a:lnTo>
                  <a:pt x="17712" y="457"/>
                </a:lnTo>
                <a:lnTo>
                  <a:pt x="12730" y="2260"/>
                </a:lnTo>
                <a:lnTo>
                  <a:pt x="8798" y="5245"/>
                </a:lnTo>
                <a:lnTo>
                  <a:pt x="5631" y="8989"/>
                </a:lnTo>
                <a:lnTo>
                  <a:pt x="3622" y="13867"/>
                </a:lnTo>
                <a:lnTo>
                  <a:pt x="3121" y="16649"/>
                </a:lnTo>
                <a:lnTo>
                  <a:pt x="3121" y="22377"/>
                </a:lnTo>
                <a:lnTo>
                  <a:pt x="3478" y="24637"/>
                </a:lnTo>
                <a:lnTo>
                  <a:pt x="4856" y="28371"/>
                </a:lnTo>
                <a:lnTo>
                  <a:pt x="7012" y="31521"/>
                </a:lnTo>
                <a:lnTo>
                  <a:pt x="4381" y="34772"/>
                </a:lnTo>
                <a:lnTo>
                  <a:pt x="2448" y="38620"/>
                </a:lnTo>
                <a:lnTo>
                  <a:pt x="1973" y="43253"/>
                </a:lnTo>
                <a:lnTo>
                  <a:pt x="2423" y="46659"/>
                </a:lnTo>
                <a:lnTo>
                  <a:pt x="4234" y="49709"/>
                </a:lnTo>
                <a:lnTo>
                  <a:pt x="6290" y="52970"/>
                </a:lnTo>
                <a:lnTo>
                  <a:pt x="3305" y="56031"/>
                </a:lnTo>
                <a:lnTo>
                  <a:pt x="1235" y="59345"/>
                </a:lnTo>
                <a:lnTo>
                  <a:pt x="148" y="63018"/>
                </a:lnTo>
                <a:lnTo>
                  <a:pt x="0" y="65620"/>
                </a:lnTo>
                <a:lnTo>
                  <a:pt x="429" y="69645"/>
                </a:lnTo>
                <a:lnTo>
                  <a:pt x="2117" y="73212"/>
                </a:lnTo>
                <a:lnTo>
                  <a:pt x="5386" y="76036"/>
                </a:lnTo>
                <a:lnTo>
                  <a:pt x="9695" y="78322"/>
                </a:lnTo>
                <a:lnTo>
                  <a:pt x="12669" y="79070"/>
                </a:lnTo>
                <a:lnTo>
                  <a:pt x="15617" y="79819"/>
                </a:lnTo>
                <a:lnTo>
                  <a:pt x="19202" y="80186"/>
                </a:lnTo>
                <a:lnTo>
                  <a:pt x="27785" y="80186"/>
                </a:lnTo>
                <a:lnTo>
                  <a:pt x="26780" y="72604"/>
                </a:lnTo>
                <a:lnTo>
                  <a:pt x="19325" y="72604"/>
                </a:lnTo>
                <a:lnTo>
                  <a:pt x="15764" y="71931"/>
                </a:lnTo>
                <a:lnTo>
                  <a:pt x="13219" y="70585"/>
                </a:lnTo>
                <a:lnTo>
                  <a:pt x="10664" y="69253"/>
                </a:lnTo>
                <a:lnTo>
                  <a:pt x="9389" y="67269"/>
                </a:lnTo>
                <a:lnTo>
                  <a:pt x="9471" y="62993"/>
                </a:lnTo>
                <a:lnTo>
                  <a:pt x="10609" y="59767"/>
                </a:lnTo>
                <a:lnTo>
                  <a:pt x="13637" y="45796"/>
                </a:lnTo>
                <a:lnTo>
                  <a:pt x="10491" y="42796"/>
                </a:lnTo>
                <a:lnTo>
                  <a:pt x="10711" y="39128"/>
                </a:lnTo>
                <a:lnTo>
                  <a:pt x="12179" y="36460"/>
                </a:lnTo>
                <a:lnTo>
                  <a:pt x="15383" y="37350"/>
                </a:lnTo>
                <a:lnTo>
                  <a:pt x="13205" y="26046"/>
                </a:lnTo>
                <a:lnTo>
                  <a:pt x="12226" y="23242"/>
                </a:lnTo>
                <a:lnTo>
                  <a:pt x="12226" y="18058"/>
                </a:lnTo>
                <a:lnTo>
                  <a:pt x="12887" y="15073"/>
                </a:lnTo>
                <a:lnTo>
                  <a:pt x="14015" y="12305"/>
                </a:lnTo>
                <a:close/>
              </a:path>
              <a:path w="48812" h="80186">
                <a:moveTo>
                  <a:pt x="13205" y="26046"/>
                </a:moveTo>
                <a:lnTo>
                  <a:pt x="15383" y="37350"/>
                </a:lnTo>
                <a:lnTo>
                  <a:pt x="19213" y="38520"/>
                </a:lnTo>
                <a:lnTo>
                  <a:pt x="23364" y="38797"/>
                </a:lnTo>
                <a:lnTo>
                  <a:pt x="26374" y="38797"/>
                </a:lnTo>
                <a:lnTo>
                  <a:pt x="29107" y="38354"/>
                </a:lnTo>
                <a:lnTo>
                  <a:pt x="34063" y="36587"/>
                </a:lnTo>
                <a:lnTo>
                  <a:pt x="32641" y="26529"/>
                </a:lnTo>
                <a:lnTo>
                  <a:pt x="29668" y="29617"/>
                </a:lnTo>
                <a:lnTo>
                  <a:pt x="26888" y="30848"/>
                </a:lnTo>
                <a:lnTo>
                  <a:pt x="23364" y="31165"/>
                </a:lnTo>
                <a:lnTo>
                  <a:pt x="19839" y="31165"/>
                </a:lnTo>
                <a:lnTo>
                  <a:pt x="17111" y="30149"/>
                </a:lnTo>
                <a:lnTo>
                  <a:pt x="13205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4184067" y="3155107"/>
            <a:ext cx="42837" cy="59486"/>
          </a:xfrm>
          <a:custGeom>
            <a:avLst/>
            <a:gdLst/>
            <a:ahLst/>
            <a:cxnLst/>
            <a:rect l="l" t="t" r="r" b="b"/>
            <a:pathLst>
              <a:path w="42837" h="59486">
                <a:moveTo>
                  <a:pt x="1306" y="49975"/>
                </a:moveTo>
                <a:lnTo>
                  <a:pt x="3402" y="53745"/>
                </a:lnTo>
                <a:lnTo>
                  <a:pt x="6523" y="56563"/>
                </a:lnTo>
                <a:lnTo>
                  <a:pt x="10648" y="58381"/>
                </a:lnTo>
                <a:lnTo>
                  <a:pt x="15332" y="59486"/>
                </a:lnTo>
                <a:lnTo>
                  <a:pt x="21222" y="59486"/>
                </a:lnTo>
                <a:lnTo>
                  <a:pt x="24425" y="51066"/>
                </a:lnTo>
                <a:lnTo>
                  <a:pt x="19594" y="51725"/>
                </a:lnTo>
                <a:lnTo>
                  <a:pt x="16496" y="51725"/>
                </a:lnTo>
                <a:lnTo>
                  <a:pt x="12369" y="49237"/>
                </a:lnTo>
                <a:lnTo>
                  <a:pt x="9792" y="45325"/>
                </a:lnTo>
                <a:lnTo>
                  <a:pt x="9190" y="27990"/>
                </a:lnTo>
                <a:lnTo>
                  <a:pt x="6963" y="29476"/>
                </a:lnTo>
                <a:lnTo>
                  <a:pt x="2999" y="32829"/>
                </a:lnTo>
                <a:lnTo>
                  <a:pt x="601" y="37311"/>
                </a:lnTo>
                <a:lnTo>
                  <a:pt x="0" y="39952"/>
                </a:lnTo>
                <a:lnTo>
                  <a:pt x="0" y="45615"/>
                </a:lnTo>
                <a:lnTo>
                  <a:pt x="1306" y="49975"/>
                </a:lnTo>
                <a:close/>
              </a:path>
              <a:path w="42837" h="59486">
                <a:moveTo>
                  <a:pt x="36915" y="58648"/>
                </a:moveTo>
                <a:lnTo>
                  <a:pt x="39766" y="58713"/>
                </a:lnTo>
                <a:lnTo>
                  <a:pt x="42837" y="56894"/>
                </a:lnTo>
                <a:lnTo>
                  <a:pt x="42837" y="17028"/>
                </a:lnTo>
                <a:lnTo>
                  <a:pt x="42470" y="14069"/>
                </a:lnTo>
                <a:lnTo>
                  <a:pt x="41000" y="9014"/>
                </a:lnTo>
                <a:lnTo>
                  <a:pt x="38196" y="5205"/>
                </a:lnTo>
                <a:lnTo>
                  <a:pt x="34452" y="2211"/>
                </a:lnTo>
                <a:lnTo>
                  <a:pt x="31821" y="1322"/>
                </a:lnTo>
                <a:lnTo>
                  <a:pt x="29199" y="443"/>
                </a:lnTo>
                <a:lnTo>
                  <a:pt x="26007" y="0"/>
                </a:lnTo>
                <a:lnTo>
                  <a:pt x="20253" y="0"/>
                </a:lnTo>
                <a:lnTo>
                  <a:pt x="16290" y="568"/>
                </a:lnTo>
                <a:lnTo>
                  <a:pt x="12506" y="1433"/>
                </a:lnTo>
                <a:lnTo>
                  <a:pt x="9180" y="2589"/>
                </a:lnTo>
                <a:lnTo>
                  <a:pt x="6437" y="3935"/>
                </a:lnTo>
                <a:lnTo>
                  <a:pt x="2887" y="6844"/>
                </a:lnTo>
                <a:lnTo>
                  <a:pt x="2546" y="9803"/>
                </a:lnTo>
                <a:lnTo>
                  <a:pt x="3035" y="12687"/>
                </a:lnTo>
                <a:lnTo>
                  <a:pt x="5631" y="13370"/>
                </a:lnTo>
                <a:lnTo>
                  <a:pt x="8702" y="11557"/>
                </a:lnTo>
                <a:lnTo>
                  <a:pt x="11527" y="10160"/>
                </a:lnTo>
                <a:lnTo>
                  <a:pt x="15041" y="8928"/>
                </a:lnTo>
                <a:lnTo>
                  <a:pt x="19033" y="8064"/>
                </a:lnTo>
                <a:lnTo>
                  <a:pt x="23595" y="8064"/>
                </a:lnTo>
                <a:lnTo>
                  <a:pt x="26964" y="8863"/>
                </a:lnTo>
                <a:lnTo>
                  <a:pt x="29690" y="10224"/>
                </a:lnTo>
                <a:lnTo>
                  <a:pt x="32274" y="13676"/>
                </a:lnTo>
                <a:lnTo>
                  <a:pt x="33116" y="16877"/>
                </a:lnTo>
                <a:lnTo>
                  <a:pt x="33336" y="20801"/>
                </a:lnTo>
                <a:lnTo>
                  <a:pt x="33336" y="25031"/>
                </a:lnTo>
                <a:lnTo>
                  <a:pt x="22090" y="25031"/>
                </a:lnTo>
                <a:lnTo>
                  <a:pt x="18432" y="25398"/>
                </a:lnTo>
                <a:lnTo>
                  <a:pt x="15189" y="26122"/>
                </a:lnTo>
                <a:lnTo>
                  <a:pt x="11945" y="26870"/>
                </a:lnTo>
                <a:lnTo>
                  <a:pt x="9190" y="27990"/>
                </a:lnTo>
                <a:lnTo>
                  <a:pt x="9792" y="45325"/>
                </a:lnTo>
                <a:lnTo>
                  <a:pt x="9792" y="42519"/>
                </a:lnTo>
                <a:lnTo>
                  <a:pt x="10095" y="39420"/>
                </a:lnTo>
                <a:lnTo>
                  <a:pt x="12226" y="35812"/>
                </a:lnTo>
                <a:lnTo>
                  <a:pt x="14781" y="34024"/>
                </a:lnTo>
                <a:lnTo>
                  <a:pt x="18307" y="32879"/>
                </a:lnTo>
                <a:lnTo>
                  <a:pt x="22529" y="32180"/>
                </a:lnTo>
                <a:lnTo>
                  <a:pt x="33336" y="32180"/>
                </a:lnTo>
                <a:lnTo>
                  <a:pt x="33336" y="43661"/>
                </a:lnTo>
                <a:lnTo>
                  <a:pt x="30979" y="46393"/>
                </a:lnTo>
                <a:lnTo>
                  <a:pt x="28724" y="48413"/>
                </a:lnTo>
                <a:lnTo>
                  <a:pt x="24425" y="51066"/>
                </a:lnTo>
                <a:lnTo>
                  <a:pt x="21222" y="59486"/>
                </a:lnTo>
                <a:lnTo>
                  <a:pt x="24185" y="58788"/>
                </a:lnTo>
                <a:lnTo>
                  <a:pt x="26974" y="57377"/>
                </a:lnTo>
                <a:lnTo>
                  <a:pt x="29786" y="55980"/>
                </a:lnTo>
                <a:lnTo>
                  <a:pt x="34611" y="51498"/>
                </a:lnTo>
                <a:lnTo>
                  <a:pt x="34611" y="56894"/>
                </a:lnTo>
                <a:lnTo>
                  <a:pt x="36915" y="58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4275730" y="3129245"/>
            <a:ext cx="35306" cy="84571"/>
          </a:xfrm>
          <a:custGeom>
            <a:avLst/>
            <a:gdLst/>
            <a:ahLst/>
            <a:cxnLst/>
            <a:rect l="l" t="t" r="r" b="b"/>
            <a:pathLst>
              <a:path w="35306" h="84571">
                <a:moveTo>
                  <a:pt x="32407" y="32590"/>
                </a:moveTo>
                <a:lnTo>
                  <a:pt x="32357" y="29758"/>
                </a:lnTo>
                <a:lnTo>
                  <a:pt x="30485" y="27000"/>
                </a:lnTo>
                <a:lnTo>
                  <a:pt x="18835" y="27000"/>
                </a:lnTo>
                <a:lnTo>
                  <a:pt x="18835" y="21111"/>
                </a:lnTo>
                <a:lnTo>
                  <a:pt x="18978" y="16804"/>
                </a:lnTo>
                <a:lnTo>
                  <a:pt x="19522" y="13554"/>
                </a:lnTo>
                <a:lnTo>
                  <a:pt x="21197" y="10199"/>
                </a:lnTo>
                <a:lnTo>
                  <a:pt x="24023" y="8470"/>
                </a:lnTo>
                <a:lnTo>
                  <a:pt x="26668" y="8229"/>
                </a:lnTo>
                <a:lnTo>
                  <a:pt x="29423" y="8510"/>
                </a:lnTo>
                <a:lnTo>
                  <a:pt x="32050" y="9324"/>
                </a:lnTo>
                <a:lnTo>
                  <a:pt x="35024" y="8982"/>
                </a:lnTo>
                <a:lnTo>
                  <a:pt x="35306" y="6314"/>
                </a:lnTo>
                <a:lnTo>
                  <a:pt x="35208" y="4356"/>
                </a:lnTo>
                <a:lnTo>
                  <a:pt x="34085" y="1803"/>
                </a:lnTo>
                <a:lnTo>
                  <a:pt x="31244" y="648"/>
                </a:lnTo>
                <a:lnTo>
                  <a:pt x="28699" y="129"/>
                </a:lnTo>
                <a:lnTo>
                  <a:pt x="26028" y="0"/>
                </a:lnTo>
                <a:lnTo>
                  <a:pt x="23166" y="0"/>
                </a:lnTo>
                <a:lnTo>
                  <a:pt x="20693" y="407"/>
                </a:lnTo>
                <a:lnTo>
                  <a:pt x="16470" y="2044"/>
                </a:lnTo>
                <a:lnTo>
                  <a:pt x="13338" y="5044"/>
                </a:lnTo>
                <a:lnTo>
                  <a:pt x="10919" y="8992"/>
                </a:lnTo>
                <a:lnTo>
                  <a:pt x="10231" y="11700"/>
                </a:lnTo>
                <a:lnTo>
                  <a:pt x="9558" y="14404"/>
                </a:lnTo>
                <a:lnTo>
                  <a:pt x="9212" y="17644"/>
                </a:lnTo>
                <a:lnTo>
                  <a:pt x="9212" y="27000"/>
                </a:lnTo>
                <a:lnTo>
                  <a:pt x="1858" y="27000"/>
                </a:lnTo>
                <a:lnTo>
                  <a:pt x="1040" y="27216"/>
                </a:lnTo>
                <a:lnTo>
                  <a:pt x="33" y="29758"/>
                </a:lnTo>
                <a:lnTo>
                  <a:pt x="0" y="32590"/>
                </a:lnTo>
                <a:lnTo>
                  <a:pt x="1858" y="35245"/>
                </a:lnTo>
                <a:lnTo>
                  <a:pt x="9212" y="35245"/>
                </a:lnTo>
                <a:lnTo>
                  <a:pt x="9212" y="82703"/>
                </a:lnTo>
                <a:lnTo>
                  <a:pt x="10231" y="84089"/>
                </a:lnTo>
                <a:lnTo>
                  <a:pt x="13107" y="84571"/>
                </a:lnTo>
                <a:lnTo>
                  <a:pt x="15725" y="84521"/>
                </a:lnTo>
                <a:lnTo>
                  <a:pt x="18835" y="82703"/>
                </a:lnTo>
                <a:lnTo>
                  <a:pt x="18835" y="35245"/>
                </a:lnTo>
                <a:lnTo>
                  <a:pt x="31075" y="35245"/>
                </a:lnTo>
                <a:lnTo>
                  <a:pt x="32407" y="32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4320522" y="3181230"/>
            <a:ext cx="15203" cy="45325"/>
          </a:xfrm>
          <a:custGeom>
            <a:avLst/>
            <a:gdLst/>
            <a:ahLst/>
            <a:cxnLst/>
            <a:rect l="l" t="t" r="r" b="b"/>
            <a:pathLst>
              <a:path w="15203" h="45325">
                <a:moveTo>
                  <a:pt x="9805" y="19202"/>
                </a:moveTo>
                <a:lnTo>
                  <a:pt x="9805" y="16396"/>
                </a:lnTo>
                <a:lnTo>
                  <a:pt x="10109" y="13298"/>
                </a:lnTo>
                <a:lnTo>
                  <a:pt x="12240" y="9690"/>
                </a:lnTo>
                <a:lnTo>
                  <a:pt x="15203" y="0"/>
                </a:lnTo>
                <a:lnTo>
                  <a:pt x="11948" y="748"/>
                </a:lnTo>
                <a:lnTo>
                  <a:pt x="9204" y="1868"/>
                </a:lnTo>
                <a:lnTo>
                  <a:pt x="9805" y="19202"/>
                </a:lnTo>
                <a:close/>
              </a:path>
              <a:path w="15203" h="45325">
                <a:moveTo>
                  <a:pt x="600" y="11188"/>
                </a:moveTo>
                <a:lnTo>
                  <a:pt x="0" y="13830"/>
                </a:lnTo>
                <a:lnTo>
                  <a:pt x="0" y="19493"/>
                </a:lnTo>
                <a:lnTo>
                  <a:pt x="1310" y="23853"/>
                </a:lnTo>
                <a:lnTo>
                  <a:pt x="3402" y="27622"/>
                </a:lnTo>
                <a:lnTo>
                  <a:pt x="6537" y="30440"/>
                </a:lnTo>
                <a:lnTo>
                  <a:pt x="10652" y="32259"/>
                </a:lnTo>
                <a:lnTo>
                  <a:pt x="15350" y="33364"/>
                </a:lnTo>
                <a:lnTo>
                  <a:pt x="21225" y="33364"/>
                </a:lnTo>
                <a:lnTo>
                  <a:pt x="24198" y="32665"/>
                </a:lnTo>
                <a:lnTo>
                  <a:pt x="26988" y="31254"/>
                </a:lnTo>
                <a:lnTo>
                  <a:pt x="29790" y="29857"/>
                </a:lnTo>
                <a:lnTo>
                  <a:pt x="32338" y="27889"/>
                </a:lnTo>
                <a:lnTo>
                  <a:pt x="34613" y="25375"/>
                </a:lnTo>
                <a:lnTo>
                  <a:pt x="34613" y="30772"/>
                </a:lnTo>
                <a:lnTo>
                  <a:pt x="36929" y="32525"/>
                </a:lnTo>
                <a:lnTo>
                  <a:pt x="39764" y="32590"/>
                </a:lnTo>
                <a:lnTo>
                  <a:pt x="42851" y="30772"/>
                </a:lnTo>
                <a:lnTo>
                  <a:pt x="42851" y="-9094"/>
                </a:lnTo>
                <a:lnTo>
                  <a:pt x="42482" y="-12053"/>
                </a:lnTo>
                <a:lnTo>
                  <a:pt x="41014" y="-17108"/>
                </a:lnTo>
                <a:lnTo>
                  <a:pt x="38210" y="-20916"/>
                </a:lnTo>
                <a:lnTo>
                  <a:pt x="34466" y="-23911"/>
                </a:lnTo>
                <a:lnTo>
                  <a:pt x="31835" y="-24800"/>
                </a:lnTo>
                <a:lnTo>
                  <a:pt x="29206" y="-25679"/>
                </a:lnTo>
                <a:lnTo>
                  <a:pt x="26009" y="-26122"/>
                </a:lnTo>
                <a:lnTo>
                  <a:pt x="20267" y="-26122"/>
                </a:lnTo>
                <a:lnTo>
                  <a:pt x="16292" y="-25553"/>
                </a:lnTo>
                <a:lnTo>
                  <a:pt x="12509" y="-24688"/>
                </a:lnTo>
                <a:lnTo>
                  <a:pt x="9179" y="-23533"/>
                </a:lnTo>
                <a:lnTo>
                  <a:pt x="6454" y="-22186"/>
                </a:lnTo>
                <a:lnTo>
                  <a:pt x="2901" y="-19278"/>
                </a:lnTo>
                <a:lnTo>
                  <a:pt x="2559" y="-16319"/>
                </a:lnTo>
                <a:lnTo>
                  <a:pt x="3049" y="-13435"/>
                </a:lnTo>
                <a:lnTo>
                  <a:pt x="5645" y="-12752"/>
                </a:lnTo>
                <a:lnTo>
                  <a:pt x="8716" y="-14565"/>
                </a:lnTo>
                <a:lnTo>
                  <a:pt x="11541" y="-15962"/>
                </a:lnTo>
                <a:lnTo>
                  <a:pt x="15058" y="-17194"/>
                </a:lnTo>
                <a:lnTo>
                  <a:pt x="19047" y="-18058"/>
                </a:lnTo>
                <a:lnTo>
                  <a:pt x="23597" y="-18058"/>
                </a:lnTo>
                <a:lnTo>
                  <a:pt x="26963" y="-17259"/>
                </a:lnTo>
                <a:lnTo>
                  <a:pt x="29692" y="-15897"/>
                </a:lnTo>
                <a:lnTo>
                  <a:pt x="32273" y="-12445"/>
                </a:lnTo>
                <a:lnTo>
                  <a:pt x="33122" y="-9245"/>
                </a:lnTo>
                <a:lnTo>
                  <a:pt x="33338" y="-5321"/>
                </a:lnTo>
                <a:lnTo>
                  <a:pt x="33338" y="-1090"/>
                </a:lnTo>
                <a:lnTo>
                  <a:pt x="22092" y="-1090"/>
                </a:lnTo>
                <a:lnTo>
                  <a:pt x="18446" y="-723"/>
                </a:lnTo>
                <a:lnTo>
                  <a:pt x="15203" y="0"/>
                </a:lnTo>
                <a:lnTo>
                  <a:pt x="12240" y="9690"/>
                </a:lnTo>
                <a:lnTo>
                  <a:pt x="14785" y="7901"/>
                </a:lnTo>
                <a:lnTo>
                  <a:pt x="18319" y="6756"/>
                </a:lnTo>
                <a:lnTo>
                  <a:pt x="22532" y="6057"/>
                </a:lnTo>
                <a:lnTo>
                  <a:pt x="33338" y="6057"/>
                </a:lnTo>
                <a:lnTo>
                  <a:pt x="33338" y="17538"/>
                </a:lnTo>
                <a:lnTo>
                  <a:pt x="30991" y="20270"/>
                </a:lnTo>
                <a:lnTo>
                  <a:pt x="28738" y="22291"/>
                </a:lnTo>
                <a:lnTo>
                  <a:pt x="24439" y="24944"/>
                </a:lnTo>
                <a:lnTo>
                  <a:pt x="19608" y="25603"/>
                </a:lnTo>
                <a:lnTo>
                  <a:pt x="16510" y="25603"/>
                </a:lnTo>
                <a:lnTo>
                  <a:pt x="12387" y="23115"/>
                </a:lnTo>
                <a:lnTo>
                  <a:pt x="9805" y="19202"/>
                </a:lnTo>
                <a:lnTo>
                  <a:pt x="9204" y="1868"/>
                </a:lnTo>
                <a:lnTo>
                  <a:pt x="6965" y="3354"/>
                </a:lnTo>
                <a:lnTo>
                  <a:pt x="3002" y="6706"/>
                </a:lnTo>
                <a:lnTo>
                  <a:pt x="600" y="11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4385332" y="3133638"/>
            <a:ext cx="11822" cy="80175"/>
          </a:xfrm>
          <a:custGeom>
            <a:avLst/>
            <a:gdLst/>
            <a:ahLst/>
            <a:cxnLst/>
            <a:rect l="l" t="t" r="r" b="b"/>
            <a:pathLst>
              <a:path w="11822" h="80175">
                <a:moveTo>
                  <a:pt x="0" y="6018"/>
                </a:moveTo>
                <a:lnTo>
                  <a:pt x="402" y="9842"/>
                </a:lnTo>
                <a:lnTo>
                  <a:pt x="3606" y="11897"/>
                </a:lnTo>
                <a:lnTo>
                  <a:pt x="8125" y="11897"/>
                </a:lnTo>
                <a:lnTo>
                  <a:pt x="11394" y="9791"/>
                </a:lnTo>
                <a:lnTo>
                  <a:pt x="11822" y="5892"/>
                </a:lnTo>
                <a:lnTo>
                  <a:pt x="11408" y="2044"/>
                </a:lnTo>
                <a:lnTo>
                  <a:pt x="8211" y="0"/>
                </a:lnTo>
                <a:lnTo>
                  <a:pt x="3682" y="0"/>
                </a:lnTo>
                <a:lnTo>
                  <a:pt x="417" y="2094"/>
                </a:lnTo>
                <a:lnTo>
                  <a:pt x="0" y="6018"/>
                </a:lnTo>
                <a:close/>
              </a:path>
              <a:path w="11822" h="80175">
                <a:moveTo>
                  <a:pt x="1163" y="24166"/>
                </a:moveTo>
                <a:lnTo>
                  <a:pt x="1163" y="78306"/>
                </a:lnTo>
                <a:lnTo>
                  <a:pt x="2117" y="79688"/>
                </a:lnTo>
                <a:lnTo>
                  <a:pt x="4982" y="80175"/>
                </a:lnTo>
                <a:lnTo>
                  <a:pt x="7660" y="80135"/>
                </a:lnTo>
                <a:lnTo>
                  <a:pt x="10721" y="78306"/>
                </a:lnTo>
                <a:lnTo>
                  <a:pt x="10721" y="24166"/>
                </a:lnTo>
                <a:lnTo>
                  <a:pt x="9726" y="22795"/>
                </a:lnTo>
                <a:lnTo>
                  <a:pt x="6875" y="22312"/>
                </a:lnTo>
                <a:lnTo>
                  <a:pt x="4208" y="22351"/>
                </a:lnTo>
                <a:lnTo>
                  <a:pt x="1163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4419528" y="3155107"/>
            <a:ext cx="30463" cy="58713"/>
          </a:xfrm>
          <a:custGeom>
            <a:avLst/>
            <a:gdLst/>
            <a:ahLst/>
            <a:cxnLst/>
            <a:rect l="l" t="t" r="r" b="b"/>
            <a:pathLst>
              <a:path w="30463" h="58713">
                <a:moveTo>
                  <a:pt x="0" y="2703"/>
                </a:moveTo>
                <a:lnTo>
                  <a:pt x="0" y="56833"/>
                </a:lnTo>
                <a:lnTo>
                  <a:pt x="953" y="58230"/>
                </a:lnTo>
                <a:lnTo>
                  <a:pt x="3830" y="58713"/>
                </a:lnTo>
                <a:lnTo>
                  <a:pt x="6512" y="58662"/>
                </a:lnTo>
                <a:lnTo>
                  <a:pt x="9573" y="56833"/>
                </a:lnTo>
                <a:lnTo>
                  <a:pt x="9573" y="21233"/>
                </a:lnTo>
                <a:lnTo>
                  <a:pt x="10919" y="19023"/>
                </a:lnTo>
                <a:lnTo>
                  <a:pt x="13280" y="15631"/>
                </a:lnTo>
                <a:lnTo>
                  <a:pt x="15469" y="12887"/>
                </a:lnTo>
                <a:lnTo>
                  <a:pt x="18503" y="10375"/>
                </a:lnTo>
                <a:lnTo>
                  <a:pt x="21294" y="9385"/>
                </a:lnTo>
                <a:lnTo>
                  <a:pt x="24527" y="9626"/>
                </a:lnTo>
                <a:lnTo>
                  <a:pt x="27478" y="10491"/>
                </a:lnTo>
                <a:lnTo>
                  <a:pt x="30387" y="9079"/>
                </a:lnTo>
                <a:lnTo>
                  <a:pt x="30463" y="4050"/>
                </a:lnTo>
                <a:lnTo>
                  <a:pt x="29448" y="1357"/>
                </a:lnTo>
                <a:lnTo>
                  <a:pt x="26621" y="417"/>
                </a:lnTo>
                <a:lnTo>
                  <a:pt x="23399" y="0"/>
                </a:lnTo>
                <a:lnTo>
                  <a:pt x="20660" y="151"/>
                </a:lnTo>
                <a:lnTo>
                  <a:pt x="17355" y="1282"/>
                </a:lnTo>
                <a:lnTo>
                  <a:pt x="13928" y="3924"/>
                </a:lnTo>
                <a:lnTo>
                  <a:pt x="11408" y="6653"/>
                </a:lnTo>
                <a:lnTo>
                  <a:pt x="8643" y="10591"/>
                </a:lnTo>
                <a:lnTo>
                  <a:pt x="8564" y="2120"/>
                </a:lnTo>
                <a:lnTo>
                  <a:pt x="5896" y="864"/>
                </a:lnTo>
                <a:lnTo>
                  <a:pt x="2739" y="864"/>
                </a:lnTo>
                <a:lnTo>
                  <a:pt x="0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2142474" y="3305595"/>
            <a:ext cx="30459" cy="58713"/>
          </a:xfrm>
          <a:custGeom>
            <a:avLst/>
            <a:gdLst/>
            <a:ahLst/>
            <a:cxnLst/>
            <a:rect l="l" t="t" r="r" b="b"/>
            <a:pathLst>
              <a:path w="30459" h="58713">
                <a:moveTo>
                  <a:pt x="0" y="2717"/>
                </a:moveTo>
                <a:lnTo>
                  <a:pt x="0" y="56847"/>
                </a:lnTo>
                <a:lnTo>
                  <a:pt x="955" y="58230"/>
                </a:lnTo>
                <a:lnTo>
                  <a:pt x="3816" y="58713"/>
                </a:lnTo>
                <a:lnTo>
                  <a:pt x="6508" y="58676"/>
                </a:lnTo>
                <a:lnTo>
                  <a:pt x="9569" y="56847"/>
                </a:lnTo>
                <a:lnTo>
                  <a:pt x="9569" y="21236"/>
                </a:lnTo>
                <a:lnTo>
                  <a:pt x="10915" y="19041"/>
                </a:lnTo>
                <a:lnTo>
                  <a:pt x="13277" y="15634"/>
                </a:lnTo>
                <a:lnTo>
                  <a:pt x="15454" y="12891"/>
                </a:lnTo>
                <a:lnTo>
                  <a:pt x="18489" y="10389"/>
                </a:lnTo>
                <a:lnTo>
                  <a:pt x="21294" y="9385"/>
                </a:lnTo>
                <a:lnTo>
                  <a:pt x="24523" y="9630"/>
                </a:lnTo>
                <a:lnTo>
                  <a:pt x="27465" y="10505"/>
                </a:lnTo>
                <a:lnTo>
                  <a:pt x="30388" y="9094"/>
                </a:lnTo>
                <a:lnTo>
                  <a:pt x="30459" y="4065"/>
                </a:lnTo>
                <a:lnTo>
                  <a:pt x="29448" y="1361"/>
                </a:lnTo>
                <a:lnTo>
                  <a:pt x="26603" y="421"/>
                </a:lnTo>
                <a:lnTo>
                  <a:pt x="23401" y="0"/>
                </a:lnTo>
                <a:lnTo>
                  <a:pt x="20660" y="166"/>
                </a:lnTo>
                <a:lnTo>
                  <a:pt x="17352" y="1296"/>
                </a:lnTo>
                <a:lnTo>
                  <a:pt x="13914" y="3928"/>
                </a:lnTo>
                <a:lnTo>
                  <a:pt x="11408" y="6657"/>
                </a:lnTo>
                <a:lnTo>
                  <a:pt x="8637" y="10595"/>
                </a:lnTo>
                <a:lnTo>
                  <a:pt x="8564" y="2124"/>
                </a:lnTo>
                <a:lnTo>
                  <a:pt x="5896" y="878"/>
                </a:lnTo>
                <a:lnTo>
                  <a:pt x="2740" y="878"/>
                </a:lnTo>
                <a:lnTo>
                  <a:pt x="0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2180610" y="3305591"/>
            <a:ext cx="47998" cy="59500"/>
          </a:xfrm>
          <a:custGeom>
            <a:avLst/>
            <a:gdLst/>
            <a:ahLst/>
            <a:cxnLst/>
            <a:rect l="l" t="t" r="r" b="b"/>
            <a:pathLst>
              <a:path w="47998" h="59500">
                <a:moveTo>
                  <a:pt x="47998" y="22111"/>
                </a:moveTo>
                <a:lnTo>
                  <a:pt x="47555" y="18785"/>
                </a:lnTo>
                <a:lnTo>
                  <a:pt x="46702" y="15685"/>
                </a:lnTo>
                <a:lnTo>
                  <a:pt x="45820" y="12575"/>
                </a:lnTo>
                <a:lnTo>
                  <a:pt x="44462" y="9867"/>
                </a:lnTo>
                <a:lnTo>
                  <a:pt x="42612" y="7556"/>
                </a:lnTo>
                <a:lnTo>
                  <a:pt x="38379" y="3417"/>
                </a:lnTo>
                <a:lnTo>
                  <a:pt x="35502" y="2045"/>
                </a:lnTo>
                <a:lnTo>
                  <a:pt x="32626" y="688"/>
                </a:lnTo>
                <a:lnTo>
                  <a:pt x="29137" y="0"/>
                </a:lnTo>
                <a:lnTo>
                  <a:pt x="21221" y="0"/>
                </a:lnTo>
                <a:lnTo>
                  <a:pt x="17754" y="698"/>
                </a:lnTo>
                <a:lnTo>
                  <a:pt x="14669" y="2085"/>
                </a:lnTo>
                <a:lnTo>
                  <a:pt x="11577" y="3467"/>
                </a:lnTo>
                <a:lnTo>
                  <a:pt x="8942" y="5447"/>
                </a:lnTo>
                <a:lnTo>
                  <a:pt x="9911" y="24488"/>
                </a:lnTo>
                <a:lnTo>
                  <a:pt x="10364" y="20167"/>
                </a:lnTo>
                <a:lnTo>
                  <a:pt x="11675" y="16117"/>
                </a:lnTo>
                <a:lnTo>
                  <a:pt x="13812" y="12816"/>
                </a:lnTo>
                <a:lnTo>
                  <a:pt x="16520" y="10073"/>
                </a:lnTo>
                <a:lnTo>
                  <a:pt x="20105" y="8229"/>
                </a:lnTo>
                <a:lnTo>
                  <a:pt x="24547" y="7772"/>
                </a:lnTo>
                <a:lnTo>
                  <a:pt x="29178" y="7772"/>
                </a:lnTo>
                <a:lnTo>
                  <a:pt x="32661" y="9259"/>
                </a:lnTo>
                <a:lnTo>
                  <a:pt x="35024" y="12218"/>
                </a:lnTo>
                <a:lnTo>
                  <a:pt x="37374" y="15189"/>
                </a:lnTo>
                <a:lnTo>
                  <a:pt x="38487" y="19278"/>
                </a:lnTo>
                <a:lnTo>
                  <a:pt x="38379" y="24488"/>
                </a:lnTo>
                <a:lnTo>
                  <a:pt x="44265" y="31763"/>
                </a:lnTo>
                <a:lnTo>
                  <a:pt x="47619" y="30110"/>
                </a:lnTo>
                <a:lnTo>
                  <a:pt x="47998" y="27431"/>
                </a:lnTo>
                <a:lnTo>
                  <a:pt x="47998" y="22111"/>
                </a:lnTo>
                <a:close/>
              </a:path>
              <a:path w="47998" h="59500">
                <a:moveTo>
                  <a:pt x="0" y="30035"/>
                </a:moveTo>
                <a:lnTo>
                  <a:pt x="0" y="34913"/>
                </a:lnTo>
                <a:lnTo>
                  <a:pt x="561" y="39204"/>
                </a:lnTo>
                <a:lnTo>
                  <a:pt x="1673" y="42887"/>
                </a:lnTo>
                <a:lnTo>
                  <a:pt x="2800" y="46584"/>
                </a:lnTo>
                <a:lnTo>
                  <a:pt x="4464" y="49644"/>
                </a:lnTo>
                <a:lnTo>
                  <a:pt x="8869" y="54547"/>
                </a:lnTo>
                <a:lnTo>
                  <a:pt x="11587" y="56401"/>
                </a:lnTo>
                <a:lnTo>
                  <a:pt x="14806" y="57632"/>
                </a:lnTo>
                <a:lnTo>
                  <a:pt x="18035" y="58878"/>
                </a:lnTo>
                <a:lnTo>
                  <a:pt x="21794" y="59500"/>
                </a:lnTo>
                <a:lnTo>
                  <a:pt x="26078" y="59500"/>
                </a:lnTo>
                <a:lnTo>
                  <a:pt x="30891" y="59310"/>
                </a:lnTo>
                <a:lnTo>
                  <a:pt x="35247" y="58547"/>
                </a:lnTo>
                <a:lnTo>
                  <a:pt x="38832" y="57632"/>
                </a:lnTo>
                <a:lnTo>
                  <a:pt x="42894" y="56160"/>
                </a:lnTo>
                <a:lnTo>
                  <a:pt x="45647" y="53276"/>
                </a:lnTo>
                <a:lnTo>
                  <a:pt x="45784" y="50483"/>
                </a:lnTo>
                <a:lnTo>
                  <a:pt x="44229" y="47348"/>
                </a:lnTo>
                <a:lnTo>
                  <a:pt x="41230" y="48398"/>
                </a:lnTo>
                <a:lnTo>
                  <a:pt x="38646" y="49392"/>
                </a:lnTo>
                <a:lnTo>
                  <a:pt x="35563" y="50382"/>
                </a:lnTo>
                <a:lnTo>
                  <a:pt x="31668" y="51221"/>
                </a:lnTo>
                <a:lnTo>
                  <a:pt x="26974" y="51437"/>
                </a:lnTo>
                <a:lnTo>
                  <a:pt x="23839" y="51437"/>
                </a:lnTo>
                <a:lnTo>
                  <a:pt x="21170" y="50980"/>
                </a:lnTo>
                <a:lnTo>
                  <a:pt x="16814" y="49122"/>
                </a:lnTo>
                <a:lnTo>
                  <a:pt x="13694" y="46076"/>
                </a:lnTo>
                <a:lnTo>
                  <a:pt x="11369" y="42293"/>
                </a:lnTo>
                <a:lnTo>
                  <a:pt x="10205" y="37480"/>
                </a:lnTo>
                <a:lnTo>
                  <a:pt x="9911" y="34787"/>
                </a:lnTo>
                <a:lnTo>
                  <a:pt x="9911" y="31763"/>
                </a:lnTo>
                <a:lnTo>
                  <a:pt x="44265" y="31763"/>
                </a:lnTo>
                <a:lnTo>
                  <a:pt x="38379" y="24488"/>
                </a:lnTo>
                <a:lnTo>
                  <a:pt x="9911" y="24488"/>
                </a:lnTo>
                <a:lnTo>
                  <a:pt x="8942" y="5447"/>
                </a:lnTo>
                <a:lnTo>
                  <a:pt x="6753" y="8039"/>
                </a:lnTo>
                <a:lnTo>
                  <a:pt x="4560" y="10617"/>
                </a:lnTo>
                <a:lnTo>
                  <a:pt x="2900" y="13766"/>
                </a:lnTo>
                <a:lnTo>
                  <a:pt x="1734" y="17475"/>
                </a:lnTo>
                <a:lnTo>
                  <a:pt x="571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2235880" y="3291944"/>
            <a:ext cx="34084" cy="73022"/>
          </a:xfrm>
          <a:custGeom>
            <a:avLst/>
            <a:gdLst/>
            <a:ahLst/>
            <a:cxnLst/>
            <a:rect l="l" t="t" r="r" b="b"/>
            <a:pathLst>
              <a:path w="34084" h="73022">
                <a:moveTo>
                  <a:pt x="12272" y="50"/>
                </a:moveTo>
                <a:lnTo>
                  <a:pt x="9212" y="1930"/>
                </a:lnTo>
                <a:lnTo>
                  <a:pt x="9212" y="14806"/>
                </a:lnTo>
                <a:lnTo>
                  <a:pt x="1383" y="14871"/>
                </a:lnTo>
                <a:lnTo>
                  <a:pt x="46" y="17550"/>
                </a:lnTo>
                <a:lnTo>
                  <a:pt x="0" y="20394"/>
                </a:lnTo>
                <a:lnTo>
                  <a:pt x="1907" y="23036"/>
                </a:lnTo>
                <a:lnTo>
                  <a:pt x="9212" y="23036"/>
                </a:lnTo>
                <a:lnTo>
                  <a:pt x="9212" y="57809"/>
                </a:lnTo>
                <a:lnTo>
                  <a:pt x="9497" y="60516"/>
                </a:lnTo>
                <a:lnTo>
                  <a:pt x="10058" y="62828"/>
                </a:lnTo>
                <a:lnTo>
                  <a:pt x="11516" y="67043"/>
                </a:lnTo>
                <a:lnTo>
                  <a:pt x="13975" y="70037"/>
                </a:lnTo>
                <a:lnTo>
                  <a:pt x="17510" y="71921"/>
                </a:lnTo>
                <a:lnTo>
                  <a:pt x="21747" y="73022"/>
                </a:lnTo>
                <a:lnTo>
                  <a:pt x="25344" y="73022"/>
                </a:lnTo>
                <a:lnTo>
                  <a:pt x="28011" y="72720"/>
                </a:lnTo>
                <a:lnTo>
                  <a:pt x="31146" y="71982"/>
                </a:lnTo>
                <a:lnTo>
                  <a:pt x="33836" y="69303"/>
                </a:lnTo>
                <a:lnTo>
                  <a:pt x="34084" y="66535"/>
                </a:lnTo>
                <a:lnTo>
                  <a:pt x="34084" y="65797"/>
                </a:lnTo>
                <a:lnTo>
                  <a:pt x="31709" y="63130"/>
                </a:lnTo>
                <a:lnTo>
                  <a:pt x="29164" y="64094"/>
                </a:lnTo>
                <a:lnTo>
                  <a:pt x="26089" y="64541"/>
                </a:lnTo>
                <a:lnTo>
                  <a:pt x="23334" y="64541"/>
                </a:lnTo>
                <a:lnTo>
                  <a:pt x="21441" y="63601"/>
                </a:lnTo>
                <a:lnTo>
                  <a:pt x="19310" y="59792"/>
                </a:lnTo>
                <a:lnTo>
                  <a:pt x="18774" y="56959"/>
                </a:lnTo>
                <a:lnTo>
                  <a:pt x="18774" y="23036"/>
                </a:lnTo>
                <a:lnTo>
                  <a:pt x="32749" y="23036"/>
                </a:lnTo>
                <a:lnTo>
                  <a:pt x="34084" y="20394"/>
                </a:lnTo>
                <a:lnTo>
                  <a:pt x="34044" y="17550"/>
                </a:lnTo>
                <a:lnTo>
                  <a:pt x="32172" y="14806"/>
                </a:lnTo>
                <a:lnTo>
                  <a:pt x="18774" y="14806"/>
                </a:lnTo>
                <a:lnTo>
                  <a:pt x="18774" y="1930"/>
                </a:lnTo>
                <a:lnTo>
                  <a:pt x="17791" y="518"/>
                </a:lnTo>
                <a:lnTo>
                  <a:pt x="14940" y="0"/>
                </a:lnTo>
                <a:lnTo>
                  <a:pt x="12272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2282320" y="3306441"/>
            <a:ext cx="44978" cy="58648"/>
          </a:xfrm>
          <a:custGeom>
            <a:avLst/>
            <a:gdLst/>
            <a:ahLst/>
            <a:cxnLst/>
            <a:rect l="l" t="t" r="r" b="b"/>
            <a:pathLst>
              <a:path w="44978" h="58648">
                <a:moveTo>
                  <a:pt x="9618" y="1865"/>
                </a:moveTo>
                <a:lnTo>
                  <a:pt x="8608" y="457"/>
                </a:lnTo>
                <a:lnTo>
                  <a:pt x="5737" y="0"/>
                </a:lnTo>
                <a:lnTo>
                  <a:pt x="3110" y="36"/>
                </a:lnTo>
                <a:lnTo>
                  <a:pt x="0" y="1865"/>
                </a:lnTo>
                <a:lnTo>
                  <a:pt x="0" y="38646"/>
                </a:lnTo>
                <a:lnTo>
                  <a:pt x="316" y="41987"/>
                </a:lnTo>
                <a:lnTo>
                  <a:pt x="957" y="44716"/>
                </a:lnTo>
                <a:lnTo>
                  <a:pt x="1591" y="47473"/>
                </a:lnTo>
                <a:lnTo>
                  <a:pt x="4114" y="51941"/>
                </a:lnTo>
                <a:lnTo>
                  <a:pt x="7501" y="55648"/>
                </a:lnTo>
                <a:lnTo>
                  <a:pt x="12261" y="58050"/>
                </a:lnTo>
                <a:lnTo>
                  <a:pt x="15177" y="58648"/>
                </a:lnTo>
                <a:lnTo>
                  <a:pt x="21639" y="58648"/>
                </a:lnTo>
                <a:lnTo>
                  <a:pt x="24573" y="57859"/>
                </a:lnTo>
                <a:lnTo>
                  <a:pt x="27475" y="56297"/>
                </a:lnTo>
                <a:lnTo>
                  <a:pt x="30377" y="54734"/>
                </a:lnTo>
                <a:lnTo>
                  <a:pt x="33314" y="52247"/>
                </a:lnTo>
                <a:lnTo>
                  <a:pt x="36287" y="48855"/>
                </a:lnTo>
                <a:lnTo>
                  <a:pt x="36287" y="56005"/>
                </a:lnTo>
                <a:lnTo>
                  <a:pt x="36460" y="56804"/>
                </a:lnTo>
                <a:lnTo>
                  <a:pt x="39030" y="57834"/>
                </a:lnTo>
                <a:lnTo>
                  <a:pt x="42141" y="57834"/>
                </a:lnTo>
                <a:lnTo>
                  <a:pt x="44978" y="56005"/>
                </a:lnTo>
                <a:lnTo>
                  <a:pt x="44978" y="1865"/>
                </a:lnTo>
                <a:lnTo>
                  <a:pt x="43938" y="457"/>
                </a:lnTo>
                <a:lnTo>
                  <a:pt x="41097" y="0"/>
                </a:lnTo>
                <a:lnTo>
                  <a:pt x="38430" y="36"/>
                </a:lnTo>
                <a:lnTo>
                  <a:pt x="35359" y="1865"/>
                </a:lnTo>
                <a:lnTo>
                  <a:pt x="35359" y="39701"/>
                </a:lnTo>
                <a:lnTo>
                  <a:pt x="32688" y="43103"/>
                </a:lnTo>
                <a:lnTo>
                  <a:pt x="30167" y="45695"/>
                </a:lnTo>
                <a:lnTo>
                  <a:pt x="27795" y="47459"/>
                </a:lnTo>
                <a:lnTo>
                  <a:pt x="23036" y="50101"/>
                </a:lnTo>
                <a:lnTo>
                  <a:pt x="18774" y="50101"/>
                </a:lnTo>
                <a:lnTo>
                  <a:pt x="15764" y="48996"/>
                </a:lnTo>
                <a:lnTo>
                  <a:pt x="13215" y="47218"/>
                </a:lnTo>
                <a:lnTo>
                  <a:pt x="11404" y="44524"/>
                </a:lnTo>
                <a:lnTo>
                  <a:pt x="10292" y="40994"/>
                </a:lnTo>
                <a:lnTo>
                  <a:pt x="9618" y="36562"/>
                </a:lnTo>
                <a:lnTo>
                  <a:pt x="9618" y="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2345025" y="3305595"/>
            <a:ext cx="30463" cy="58713"/>
          </a:xfrm>
          <a:custGeom>
            <a:avLst/>
            <a:gdLst/>
            <a:ahLst/>
            <a:cxnLst/>
            <a:rect l="l" t="t" r="r" b="b"/>
            <a:pathLst>
              <a:path w="30463" h="58713">
                <a:moveTo>
                  <a:pt x="0" y="2717"/>
                </a:moveTo>
                <a:lnTo>
                  <a:pt x="0" y="56847"/>
                </a:lnTo>
                <a:lnTo>
                  <a:pt x="953" y="58230"/>
                </a:lnTo>
                <a:lnTo>
                  <a:pt x="3830" y="58713"/>
                </a:lnTo>
                <a:lnTo>
                  <a:pt x="6508" y="58676"/>
                </a:lnTo>
                <a:lnTo>
                  <a:pt x="9568" y="56847"/>
                </a:lnTo>
                <a:lnTo>
                  <a:pt x="9568" y="21236"/>
                </a:lnTo>
                <a:lnTo>
                  <a:pt x="10914" y="19041"/>
                </a:lnTo>
                <a:lnTo>
                  <a:pt x="13276" y="15634"/>
                </a:lnTo>
                <a:lnTo>
                  <a:pt x="15472" y="12891"/>
                </a:lnTo>
                <a:lnTo>
                  <a:pt x="18507" y="10389"/>
                </a:lnTo>
                <a:lnTo>
                  <a:pt x="21297" y="9385"/>
                </a:lnTo>
                <a:lnTo>
                  <a:pt x="24526" y="9630"/>
                </a:lnTo>
                <a:lnTo>
                  <a:pt x="27478" y="10505"/>
                </a:lnTo>
                <a:lnTo>
                  <a:pt x="30387" y="9094"/>
                </a:lnTo>
                <a:lnTo>
                  <a:pt x="30463" y="4065"/>
                </a:lnTo>
                <a:lnTo>
                  <a:pt x="29447" y="1361"/>
                </a:lnTo>
                <a:lnTo>
                  <a:pt x="26621" y="421"/>
                </a:lnTo>
                <a:lnTo>
                  <a:pt x="23403" y="0"/>
                </a:lnTo>
                <a:lnTo>
                  <a:pt x="20660" y="166"/>
                </a:lnTo>
                <a:lnTo>
                  <a:pt x="17355" y="1296"/>
                </a:lnTo>
                <a:lnTo>
                  <a:pt x="13928" y="3928"/>
                </a:lnTo>
                <a:lnTo>
                  <a:pt x="11408" y="6657"/>
                </a:lnTo>
                <a:lnTo>
                  <a:pt x="8639" y="10595"/>
                </a:lnTo>
                <a:lnTo>
                  <a:pt x="8567" y="2124"/>
                </a:lnTo>
                <a:lnTo>
                  <a:pt x="5900" y="878"/>
                </a:lnTo>
                <a:lnTo>
                  <a:pt x="2743" y="878"/>
                </a:lnTo>
                <a:lnTo>
                  <a:pt x="0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2386638" y="3305589"/>
            <a:ext cx="44931" cy="58712"/>
          </a:xfrm>
          <a:custGeom>
            <a:avLst/>
            <a:gdLst/>
            <a:ahLst/>
            <a:cxnLst/>
            <a:rect l="l" t="t" r="r" b="b"/>
            <a:pathLst>
              <a:path w="44931" h="58712">
                <a:moveTo>
                  <a:pt x="8643" y="2717"/>
                </a:moveTo>
                <a:lnTo>
                  <a:pt x="8567" y="2119"/>
                </a:lnTo>
                <a:lnTo>
                  <a:pt x="5910" y="888"/>
                </a:lnTo>
                <a:lnTo>
                  <a:pt x="2753" y="888"/>
                </a:lnTo>
                <a:lnTo>
                  <a:pt x="0" y="2717"/>
                </a:lnTo>
                <a:lnTo>
                  <a:pt x="0" y="56857"/>
                </a:lnTo>
                <a:lnTo>
                  <a:pt x="957" y="58229"/>
                </a:lnTo>
                <a:lnTo>
                  <a:pt x="3832" y="58712"/>
                </a:lnTo>
                <a:lnTo>
                  <a:pt x="6511" y="58686"/>
                </a:lnTo>
                <a:lnTo>
                  <a:pt x="9560" y="56857"/>
                </a:lnTo>
                <a:lnTo>
                  <a:pt x="9560" y="19025"/>
                </a:lnTo>
                <a:lnTo>
                  <a:pt x="12189" y="15609"/>
                </a:lnTo>
                <a:lnTo>
                  <a:pt x="14697" y="13031"/>
                </a:lnTo>
                <a:lnTo>
                  <a:pt x="17110" y="11253"/>
                </a:lnTo>
                <a:lnTo>
                  <a:pt x="21898" y="8610"/>
                </a:lnTo>
                <a:lnTo>
                  <a:pt x="26142" y="8610"/>
                </a:lnTo>
                <a:lnTo>
                  <a:pt x="29192" y="9690"/>
                </a:lnTo>
                <a:lnTo>
                  <a:pt x="31751" y="11469"/>
                </a:lnTo>
                <a:lnTo>
                  <a:pt x="33522" y="14187"/>
                </a:lnTo>
                <a:lnTo>
                  <a:pt x="34659" y="17693"/>
                </a:lnTo>
                <a:lnTo>
                  <a:pt x="35373" y="22075"/>
                </a:lnTo>
                <a:lnTo>
                  <a:pt x="35373" y="56857"/>
                </a:lnTo>
                <a:lnTo>
                  <a:pt x="36352" y="58229"/>
                </a:lnTo>
                <a:lnTo>
                  <a:pt x="39203" y="58712"/>
                </a:lnTo>
                <a:lnTo>
                  <a:pt x="41870" y="58686"/>
                </a:lnTo>
                <a:lnTo>
                  <a:pt x="44931" y="56857"/>
                </a:lnTo>
                <a:lnTo>
                  <a:pt x="44931" y="19989"/>
                </a:lnTo>
                <a:lnTo>
                  <a:pt x="44610" y="16689"/>
                </a:lnTo>
                <a:lnTo>
                  <a:pt x="43977" y="13931"/>
                </a:lnTo>
                <a:lnTo>
                  <a:pt x="43328" y="11188"/>
                </a:lnTo>
                <a:lnTo>
                  <a:pt x="40805" y="6756"/>
                </a:lnTo>
                <a:lnTo>
                  <a:pt x="37424" y="3073"/>
                </a:lnTo>
                <a:lnTo>
                  <a:pt x="32665" y="622"/>
                </a:lnTo>
                <a:lnTo>
                  <a:pt x="29742" y="0"/>
                </a:lnTo>
                <a:lnTo>
                  <a:pt x="23276" y="0"/>
                </a:lnTo>
                <a:lnTo>
                  <a:pt x="20342" y="802"/>
                </a:lnTo>
                <a:lnTo>
                  <a:pt x="17419" y="2390"/>
                </a:lnTo>
                <a:lnTo>
                  <a:pt x="14503" y="3977"/>
                </a:lnTo>
                <a:lnTo>
                  <a:pt x="11565" y="6465"/>
                </a:lnTo>
                <a:lnTo>
                  <a:pt x="8643" y="9881"/>
                </a:lnTo>
                <a:lnTo>
                  <a:pt x="8643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2472339" y="3305591"/>
            <a:ext cx="52175" cy="59498"/>
          </a:xfrm>
          <a:custGeom>
            <a:avLst/>
            <a:gdLst/>
            <a:ahLst/>
            <a:cxnLst/>
            <a:rect l="l" t="t" r="r" b="b"/>
            <a:pathLst>
              <a:path w="52175" h="59498">
                <a:moveTo>
                  <a:pt x="514" y="38924"/>
                </a:moveTo>
                <a:lnTo>
                  <a:pt x="1565" y="42531"/>
                </a:lnTo>
                <a:lnTo>
                  <a:pt x="2606" y="46137"/>
                </a:lnTo>
                <a:lnTo>
                  <a:pt x="4183" y="49212"/>
                </a:lnTo>
                <a:lnTo>
                  <a:pt x="8431" y="54267"/>
                </a:lnTo>
                <a:lnTo>
                  <a:pt x="11088" y="56186"/>
                </a:lnTo>
                <a:lnTo>
                  <a:pt x="10695" y="37973"/>
                </a:lnTo>
                <a:lnTo>
                  <a:pt x="10170" y="35370"/>
                </a:lnTo>
                <a:lnTo>
                  <a:pt x="9903" y="32572"/>
                </a:lnTo>
                <a:lnTo>
                  <a:pt x="9903" y="26517"/>
                </a:lnTo>
                <a:lnTo>
                  <a:pt x="10231" y="23670"/>
                </a:lnTo>
                <a:lnTo>
                  <a:pt x="10878" y="21068"/>
                </a:lnTo>
                <a:lnTo>
                  <a:pt x="11516" y="18464"/>
                </a:lnTo>
                <a:lnTo>
                  <a:pt x="12495" y="16203"/>
                </a:lnTo>
                <a:lnTo>
                  <a:pt x="15152" y="12395"/>
                </a:lnTo>
                <a:lnTo>
                  <a:pt x="18886" y="9879"/>
                </a:lnTo>
                <a:lnTo>
                  <a:pt x="23378" y="8315"/>
                </a:lnTo>
                <a:lnTo>
                  <a:pt x="29300" y="8315"/>
                </a:lnTo>
                <a:lnTo>
                  <a:pt x="31870" y="8888"/>
                </a:lnTo>
                <a:lnTo>
                  <a:pt x="36003" y="11164"/>
                </a:lnTo>
                <a:lnTo>
                  <a:pt x="38858" y="14692"/>
                </a:lnTo>
                <a:lnTo>
                  <a:pt x="40939" y="18947"/>
                </a:lnTo>
                <a:lnTo>
                  <a:pt x="41465" y="21550"/>
                </a:lnTo>
                <a:lnTo>
                  <a:pt x="41990" y="24156"/>
                </a:lnTo>
                <a:lnTo>
                  <a:pt x="42249" y="26925"/>
                </a:lnTo>
                <a:lnTo>
                  <a:pt x="42249" y="32969"/>
                </a:lnTo>
                <a:lnTo>
                  <a:pt x="41940" y="35838"/>
                </a:lnTo>
                <a:lnTo>
                  <a:pt x="41316" y="38455"/>
                </a:lnTo>
                <a:lnTo>
                  <a:pt x="40694" y="41059"/>
                </a:lnTo>
                <a:lnTo>
                  <a:pt x="39715" y="43304"/>
                </a:lnTo>
                <a:lnTo>
                  <a:pt x="37058" y="47067"/>
                </a:lnTo>
                <a:lnTo>
                  <a:pt x="33314" y="49579"/>
                </a:lnTo>
                <a:lnTo>
                  <a:pt x="28799" y="51141"/>
                </a:lnTo>
                <a:lnTo>
                  <a:pt x="29898" y="59498"/>
                </a:lnTo>
                <a:lnTo>
                  <a:pt x="33779" y="58738"/>
                </a:lnTo>
                <a:lnTo>
                  <a:pt x="37119" y="57236"/>
                </a:lnTo>
                <a:lnTo>
                  <a:pt x="40464" y="55739"/>
                </a:lnTo>
                <a:lnTo>
                  <a:pt x="43253" y="53643"/>
                </a:lnTo>
                <a:lnTo>
                  <a:pt x="45478" y="50951"/>
                </a:lnTo>
                <a:lnTo>
                  <a:pt x="47682" y="48272"/>
                </a:lnTo>
                <a:lnTo>
                  <a:pt x="49359" y="45072"/>
                </a:lnTo>
                <a:lnTo>
                  <a:pt x="50486" y="41365"/>
                </a:lnTo>
                <a:lnTo>
                  <a:pt x="51610" y="37656"/>
                </a:lnTo>
                <a:lnTo>
                  <a:pt x="52175" y="33592"/>
                </a:lnTo>
                <a:lnTo>
                  <a:pt x="52175" y="24649"/>
                </a:lnTo>
                <a:lnTo>
                  <a:pt x="51634" y="20585"/>
                </a:lnTo>
                <a:lnTo>
                  <a:pt x="50568" y="16967"/>
                </a:lnTo>
                <a:lnTo>
                  <a:pt x="49507" y="13360"/>
                </a:lnTo>
                <a:lnTo>
                  <a:pt x="47915" y="10299"/>
                </a:lnTo>
                <a:lnTo>
                  <a:pt x="43653" y="5246"/>
                </a:lnTo>
                <a:lnTo>
                  <a:pt x="41000" y="3312"/>
                </a:lnTo>
                <a:lnTo>
                  <a:pt x="37818" y="1995"/>
                </a:lnTo>
                <a:lnTo>
                  <a:pt x="34635" y="674"/>
                </a:lnTo>
                <a:lnTo>
                  <a:pt x="30891" y="0"/>
                </a:lnTo>
                <a:lnTo>
                  <a:pt x="22151" y="0"/>
                </a:lnTo>
                <a:lnTo>
                  <a:pt x="18274" y="749"/>
                </a:lnTo>
                <a:lnTo>
                  <a:pt x="14958" y="2236"/>
                </a:lnTo>
                <a:lnTo>
                  <a:pt x="11628" y="3719"/>
                </a:lnTo>
                <a:lnTo>
                  <a:pt x="8849" y="5803"/>
                </a:lnTo>
                <a:lnTo>
                  <a:pt x="6634" y="8482"/>
                </a:lnTo>
                <a:lnTo>
                  <a:pt x="4406" y="11174"/>
                </a:lnTo>
                <a:lnTo>
                  <a:pt x="2743" y="14375"/>
                </a:lnTo>
                <a:lnTo>
                  <a:pt x="1652" y="18083"/>
                </a:lnTo>
                <a:lnTo>
                  <a:pt x="547" y="21791"/>
                </a:lnTo>
                <a:lnTo>
                  <a:pt x="0" y="25855"/>
                </a:lnTo>
                <a:lnTo>
                  <a:pt x="0" y="34848"/>
                </a:lnTo>
                <a:lnTo>
                  <a:pt x="514" y="38924"/>
                </a:lnTo>
                <a:close/>
              </a:path>
              <a:path w="52175" h="59498">
                <a:moveTo>
                  <a:pt x="13327" y="44791"/>
                </a:moveTo>
                <a:lnTo>
                  <a:pt x="11225" y="40576"/>
                </a:lnTo>
                <a:lnTo>
                  <a:pt x="10695" y="37973"/>
                </a:lnTo>
                <a:lnTo>
                  <a:pt x="11088" y="56186"/>
                </a:lnTo>
                <a:lnTo>
                  <a:pt x="14284" y="57518"/>
                </a:lnTo>
                <a:lnTo>
                  <a:pt x="17473" y="58839"/>
                </a:lnTo>
                <a:lnTo>
                  <a:pt x="21207" y="59498"/>
                </a:lnTo>
                <a:lnTo>
                  <a:pt x="29898" y="59498"/>
                </a:lnTo>
                <a:lnTo>
                  <a:pt x="28799" y="51141"/>
                </a:lnTo>
                <a:lnTo>
                  <a:pt x="22910" y="51141"/>
                </a:lnTo>
                <a:lnTo>
                  <a:pt x="20340" y="50570"/>
                </a:lnTo>
                <a:lnTo>
                  <a:pt x="16203" y="48284"/>
                </a:lnTo>
                <a:lnTo>
                  <a:pt x="13327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2538407" y="3305589"/>
            <a:ext cx="44916" cy="58712"/>
          </a:xfrm>
          <a:custGeom>
            <a:avLst/>
            <a:gdLst/>
            <a:ahLst/>
            <a:cxnLst/>
            <a:rect l="l" t="t" r="r" b="b"/>
            <a:pathLst>
              <a:path w="44916" h="58712">
                <a:moveTo>
                  <a:pt x="8628" y="2717"/>
                </a:moveTo>
                <a:lnTo>
                  <a:pt x="8567" y="2119"/>
                </a:lnTo>
                <a:lnTo>
                  <a:pt x="5899" y="888"/>
                </a:lnTo>
                <a:lnTo>
                  <a:pt x="2743" y="888"/>
                </a:lnTo>
                <a:lnTo>
                  <a:pt x="0" y="2717"/>
                </a:lnTo>
                <a:lnTo>
                  <a:pt x="0" y="56857"/>
                </a:lnTo>
                <a:lnTo>
                  <a:pt x="957" y="58229"/>
                </a:lnTo>
                <a:lnTo>
                  <a:pt x="3832" y="58712"/>
                </a:lnTo>
                <a:lnTo>
                  <a:pt x="6501" y="58686"/>
                </a:lnTo>
                <a:lnTo>
                  <a:pt x="9560" y="56857"/>
                </a:lnTo>
                <a:lnTo>
                  <a:pt x="9560" y="19025"/>
                </a:lnTo>
                <a:lnTo>
                  <a:pt x="12189" y="15609"/>
                </a:lnTo>
                <a:lnTo>
                  <a:pt x="14697" y="13031"/>
                </a:lnTo>
                <a:lnTo>
                  <a:pt x="17099" y="11253"/>
                </a:lnTo>
                <a:lnTo>
                  <a:pt x="21883" y="8610"/>
                </a:lnTo>
                <a:lnTo>
                  <a:pt x="26142" y="8610"/>
                </a:lnTo>
                <a:lnTo>
                  <a:pt x="29188" y="9690"/>
                </a:lnTo>
                <a:lnTo>
                  <a:pt x="31747" y="11469"/>
                </a:lnTo>
                <a:lnTo>
                  <a:pt x="33522" y="14187"/>
                </a:lnTo>
                <a:lnTo>
                  <a:pt x="34659" y="17693"/>
                </a:lnTo>
                <a:lnTo>
                  <a:pt x="35358" y="22075"/>
                </a:lnTo>
                <a:lnTo>
                  <a:pt x="35358" y="56857"/>
                </a:lnTo>
                <a:lnTo>
                  <a:pt x="36352" y="58229"/>
                </a:lnTo>
                <a:lnTo>
                  <a:pt x="39203" y="58712"/>
                </a:lnTo>
                <a:lnTo>
                  <a:pt x="41870" y="58686"/>
                </a:lnTo>
                <a:lnTo>
                  <a:pt x="44916" y="56857"/>
                </a:lnTo>
                <a:lnTo>
                  <a:pt x="44916" y="19989"/>
                </a:lnTo>
                <a:lnTo>
                  <a:pt x="44610" y="16689"/>
                </a:lnTo>
                <a:lnTo>
                  <a:pt x="43962" y="13931"/>
                </a:lnTo>
                <a:lnTo>
                  <a:pt x="43328" y="11188"/>
                </a:lnTo>
                <a:lnTo>
                  <a:pt x="40805" y="6756"/>
                </a:lnTo>
                <a:lnTo>
                  <a:pt x="37414" y="3073"/>
                </a:lnTo>
                <a:lnTo>
                  <a:pt x="32665" y="622"/>
                </a:lnTo>
                <a:lnTo>
                  <a:pt x="29742" y="0"/>
                </a:lnTo>
                <a:lnTo>
                  <a:pt x="23276" y="0"/>
                </a:lnTo>
                <a:lnTo>
                  <a:pt x="20328" y="802"/>
                </a:lnTo>
                <a:lnTo>
                  <a:pt x="17416" y="2390"/>
                </a:lnTo>
                <a:lnTo>
                  <a:pt x="14503" y="3977"/>
                </a:lnTo>
                <a:lnTo>
                  <a:pt x="11565" y="6465"/>
                </a:lnTo>
                <a:lnTo>
                  <a:pt x="8628" y="9881"/>
                </a:lnTo>
                <a:lnTo>
                  <a:pt x="8628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2620796" y="3291944"/>
            <a:ext cx="34085" cy="73022"/>
          </a:xfrm>
          <a:custGeom>
            <a:avLst/>
            <a:gdLst/>
            <a:ahLst/>
            <a:cxnLst/>
            <a:rect l="l" t="t" r="r" b="b"/>
            <a:pathLst>
              <a:path w="34085" h="73022">
                <a:moveTo>
                  <a:pt x="12261" y="50"/>
                </a:moveTo>
                <a:lnTo>
                  <a:pt x="9216" y="1930"/>
                </a:lnTo>
                <a:lnTo>
                  <a:pt x="9216" y="14806"/>
                </a:lnTo>
                <a:lnTo>
                  <a:pt x="1367" y="14871"/>
                </a:lnTo>
                <a:lnTo>
                  <a:pt x="46" y="17550"/>
                </a:lnTo>
                <a:lnTo>
                  <a:pt x="0" y="20394"/>
                </a:lnTo>
                <a:lnTo>
                  <a:pt x="1911" y="23036"/>
                </a:lnTo>
                <a:lnTo>
                  <a:pt x="9216" y="23036"/>
                </a:lnTo>
                <a:lnTo>
                  <a:pt x="9216" y="57809"/>
                </a:lnTo>
                <a:lnTo>
                  <a:pt x="9486" y="60516"/>
                </a:lnTo>
                <a:lnTo>
                  <a:pt x="10052" y="62828"/>
                </a:lnTo>
                <a:lnTo>
                  <a:pt x="11502" y="67043"/>
                </a:lnTo>
                <a:lnTo>
                  <a:pt x="13978" y="70037"/>
                </a:lnTo>
                <a:lnTo>
                  <a:pt x="17518" y="71921"/>
                </a:lnTo>
                <a:lnTo>
                  <a:pt x="21747" y="73022"/>
                </a:lnTo>
                <a:lnTo>
                  <a:pt x="25347" y="73022"/>
                </a:lnTo>
                <a:lnTo>
                  <a:pt x="28014" y="72720"/>
                </a:lnTo>
                <a:lnTo>
                  <a:pt x="31148" y="71982"/>
                </a:lnTo>
                <a:lnTo>
                  <a:pt x="33844" y="69303"/>
                </a:lnTo>
                <a:lnTo>
                  <a:pt x="34085" y="66535"/>
                </a:lnTo>
                <a:lnTo>
                  <a:pt x="34085" y="65797"/>
                </a:lnTo>
                <a:lnTo>
                  <a:pt x="31713" y="63130"/>
                </a:lnTo>
                <a:lnTo>
                  <a:pt x="29152" y="64094"/>
                </a:lnTo>
                <a:lnTo>
                  <a:pt x="26081" y="64541"/>
                </a:lnTo>
                <a:lnTo>
                  <a:pt x="23342" y="64541"/>
                </a:lnTo>
                <a:lnTo>
                  <a:pt x="21441" y="63601"/>
                </a:lnTo>
                <a:lnTo>
                  <a:pt x="19314" y="59792"/>
                </a:lnTo>
                <a:lnTo>
                  <a:pt x="18774" y="56959"/>
                </a:lnTo>
                <a:lnTo>
                  <a:pt x="18774" y="23036"/>
                </a:lnTo>
                <a:lnTo>
                  <a:pt x="32753" y="23036"/>
                </a:lnTo>
                <a:lnTo>
                  <a:pt x="34085" y="20394"/>
                </a:lnTo>
                <a:lnTo>
                  <a:pt x="34038" y="17550"/>
                </a:lnTo>
                <a:lnTo>
                  <a:pt x="32176" y="14806"/>
                </a:lnTo>
                <a:lnTo>
                  <a:pt x="18774" y="14806"/>
                </a:lnTo>
                <a:lnTo>
                  <a:pt x="18774" y="1930"/>
                </a:lnTo>
                <a:lnTo>
                  <a:pt x="17799" y="518"/>
                </a:lnTo>
                <a:lnTo>
                  <a:pt x="14932" y="0"/>
                </a:lnTo>
                <a:lnTo>
                  <a:pt x="12261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2667528" y="3280164"/>
            <a:ext cx="44927" cy="84136"/>
          </a:xfrm>
          <a:custGeom>
            <a:avLst/>
            <a:gdLst/>
            <a:ahLst/>
            <a:cxnLst/>
            <a:rect l="l" t="t" r="r" b="b"/>
            <a:pathLst>
              <a:path w="44927" h="84136">
                <a:moveTo>
                  <a:pt x="35355" y="50584"/>
                </a:moveTo>
                <a:lnTo>
                  <a:pt x="35355" y="82282"/>
                </a:lnTo>
                <a:lnTo>
                  <a:pt x="36344" y="83653"/>
                </a:lnTo>
                <a:lnTo>
                  <a:pt x="39199" y="84136"/>
                </a:lnTo>
                <a:lnTo>
                  <a:pt x="41868" y="84110"/>
                </a:lnTo>
                <a:lnTo>
                  <a:pt x="44927" y="82282"/>
                </a:lnTo>
                <a:lnTo>
                  <a:pt x="44927" y="45429"/>
                </a:lnTo>
                <a:lnTo>
                  <a:pt x="44607" y="42113"/>
                </a:lnTo>
                <a:lnTo>
                  <a:pt x="43973" y="39356"/>
                </a:lnTo>
                <a:lnTo>
                  <a:pt x="43322" y="36612"/>
                </a:lnTo>
                <a:lnTo>
                  <a:pt x="40802" y="32180"/>
                </a:lnTo>
                <a:lnTo>
                  <a:pt x="37425" y="28497"/>
                </a:lnTo>
                <a:lnTo>
                  <a:pt x="32661" y="26046"/>
                </a:lnTo>
                <a:lnTo>
                  <a:pt x="29739" y="25424"/>
                </a:lnTo>
                <a:lnTo>
                  <a:pt x="23435" y="25424"/>
                </a:lnTo>
                <a:lnTo>
                  <a:pt x="20634" y="26161"/>
                </a:lnTo>
                <a:lnTo>
                  <a:pt x="17856" y="27623"/>
                </a:lnTo>
                <a:lnTo>
                  <a:pt x="15076" y="29095"/>
                </a:lnTo>
                <a:lnTo>
                  <a:pt x="12311" y="31330"/>
                </a:lnTo>
                <a:lnTo>
                  <a:pt x="9558" y="34340"/>
                </a:lnTo>
                <a:lnTo>
                  <a:pt x="9558" y="1915"/>
                </a:lnTo>
                <a:lnTo>
                  <a:pt x="8578" y="482"/>
                </a:lnTo>
                <a:lnTo>
                  <a:pt x="5712" y="0"/>
                </a:lnTo>
                <a:lnTo>
                  <a:pt x="3045" y="25"/>
                </a:lnTo>
                <a:lnTo>
                  <a:pt x="0" y="1915"/>
                </a:lnTo>
                <a:lnTo>
                  <a:pt x="0" y="82282"/>
                </a:lnTo>
                <a:lnTo>
                  <a:pt x="953" y="83653"/>
                </a:lnTo>
                <a:lnTo>
                  <a:pt x="3830" y="84136"/>
                </a:lnTo>
                <a:lnTo>
                  <a:pt x="6508" y="84110"/>
                </a:lnTo>
                <a:lnTo>
                  <a:pt x="9558" y="82282"/>
                </a:lnTo>
                <a:lnTo>
                  <a:pt x="9558" y="44450"/>
                </a:lnTo>
                <a:lnTo>
                  <a:pt x="12185" y="41033"/>
                </a:lnTo>
                <a:lnTo>
                  <a:pt x="14698" y="38455"/>
                </a:lnTo>
                <a:lnTo>
                  <a:pt x="17110" y="36677"/>
                </a:lnTo>
                <a:lnTo>
                  <a:pt x="21880" y="34034"/>
                </a:lnTo>
                <a:lnTo>
                  <a:pt x="26139" y="34034"/>
                </a:lnTo>
                <a:lnTo>
                  <a:pt x="29184" y="35114"/>
                </a:lnTo>
                <a:lnTo>
                  <a:pt x="31747" y="36893"/>
                </a:lnTo>
                <a:lnTo>
                  <a:pt x="33519" y="39611"/>
                </a:lnTo>
                <a:lnTo>
                  <a:pt x="34657" y="43117"/>
                </a:lnTo>
                <a:lnTo>
                  <a:pt x="35355" y="47499"/>
                </a:lnTo>
                <a:lnTo>
                  <a:pt x="35355" y="5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2726460" y="330559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1"/>
                </a:moveTo>
                <a:lnTo>
                  <a:pt x="47570" y="18785"/>
                </a:lnTo>
                <a:lnTo>
                  <a:pt x="46702" y="15685"/>
                </a:lnTo>
                <a:lnTo>
                  <a:pt x="45824" y="12575"/>
                </a:lnTo>
                <a:lnTo>
                  <a:pt x="44463" y="9867"/>
                </a:lnTo>
                <a:lnTo>
                  <a:pt x="42616" y="7556"/>
                </a:lnTo>
                <a:lnTo>
                  <a:pt x="38393" y="3417"/>
                </a:lnTo>
                <a:lnTo>
                  <a:pt x="35518" y="2045"/>
                </a:lnTo>
                <a:lnTo>
                  <a:pt x="32630" y="688"/>
                </a:lnTo>
                <a:lnTo>
                  <a:pt x="29141" y="0"/>
                </a:lnTo>
                <a:lnTo>
                  <a:pt x="21221" y="0"/>
                </a:lnTo>
                <a:lnTo>
                  <a:pt x="17758" y="698"/>
                </a:lnTo>
                <a:lnTo>
                  <a:pt x="14677" y="2085"/>
                </a:lnTo>
                <a:lnTo>
                  <a:pt x="11591" y="3467"/>
                </a:lnTo>
                <a:lnTo>
                  <a:pt x="8949" y="5447"/>
                </a:lnTo>
                <a:lnTo>
                  <a:pt x="9925" y="24488"/>
                </a:lnTo>
                <a:lnTo>
                  <a:pt x="10368" y="20167"/>
                </a:lnTo>
                <a:lnTo>
                  <a:pt x="11689" y="16117"/>
                </a:lnTo>
                <a:lnTo>
                  <a:pt x="13827" y="12816"/>
                </a:lnTo>
                <a:lnTo>
                  <a:pt x="16534" y="10073"/>
                </a:lnTo>
                <a:lnTo>
                  <a:pt x="20109" y="8229"/>
                </a:lnTo>
                <a:lnTo>
                  <a:pt x="24551" y="7772"/>
                </a:lnTo>
                <a:lnTo>
                  <a:pt x="29192" y="7772"/>
                </a:lnTo>
                <a:lnTo>
                  <a:pt x="32677" y="9259"/>
                </a:lnTo>
                <a:lnTo>
                  <a:pt x="35027" y="12218"/>
                </a:lnTo>
                <a:lnTo>
                  <a:pt x="37378" y="15189"/>
                </a:lnTo>
                <a:lnTo>
                  <a:pt x="38501" y="19278"/>
                </a:lnTo>
                <a:lnTo>
                  <a:pt x="38383" y="24488"/>
                </a:lnTo>
                <a:lnTo>
                  <a:pt x="44269" y="31763"/>
                </a:lnTo>
                <a:lnTo>
                  <a:pt x="47623" y="30110"/>
                </a:lnTo>
                <a:lnTo>
                  <a:pt x="48002" y="27431"/>
                </a:lnTo>
                <a:lnTo>
                  <a:pt x="48002" y="22111"/>
                </a:lnTo>
                <a:close/>
              </a:path>
              <a:path w="48002" h="59500">
                <a:moveTo>
                  <a:pt x="0" y="30035"/>
                </a:moveTo>
                <a:lnTo>
                  <a:pt x="0" y="34913"/>
                </a:lnTo>
                <a:lnTo>
                  <a:pt x="561" y="39204"/>
                </a:lnTo>
                <a:lnTo>
                  <a:pt x="1687" y="42887"/>
                </a:lnTo>
                <a:lnTo>
                  <a:pt x="2815" y="46584"/>
                </a:lnTo>
                <a:lnTo>
                  <a:pt x="4467" y="49644"/>
                </a:lnTo>
                <a:lnTo>
                  <a:pt x="8873" y="54547"/>
                </a:lnTo>
                <a:lnTo>
                  <a:pt x="11591" y="56401"/>
                </a:lnTo>
                <a:lnTo>
                  <a:pt x="14810" y="57632"/>
                </a:lnTo>
                <a:lnTo>
                  <a:pt x="18039" y="58878"/>
                </a:lnTo>
                <a:lnTo>
                  <a:pt x="21808" y="59500"/>
                </a:lnTo>
                <a:lnTo>
                  <a:pt x="26092" y="59500"/>
                </a:lnTo>
                <a:lnTo>
                  <a:pt x="30891" y="59310"/>
                </a:lnTo>
                <a:lnTo>
                  <a:pt x="35261" y="58547"/>
                </a:lnTo>
                <a:lnTo>
                  <a:pt x="38848" y="57632"/>
                </a:lnTo>
                <a:lnTo>
                  <a:pt x="42898" y="56160"/>
                </a:lnTo>
                <a:lnTo>
                  <a:pt x="45662" y="53276"/>
                </a:lnTo>
                <a:lnTo>
                  <a:pt x="45798" y="50483"/>
                </a:lnTo>
                <a:lnTo>
                  <a:pt x="44229" y="47348"/>
                </a:lnTo>
                <a:lnTo>
                  <a:pt x="41248" y="48398"/>
                </a:lnTo>
                <a:lnTo>
                  <a:pt x="38663" y="49392"/>
                </a:lnTo>
                <a:lnTo>
                  <a:pt x="35579" y="50382"/>
                </a:lnTo>
                <a:lnTo>
                  <a:pt x="31686" y="51221"/>
                </a:lnTo>
                <a:lnTo>
                  <a:pt x="26988" y="51437"/>
                </a:lnTo>
                <a:lnTo>
                  <a:pt x="23842" y="51437"/>
                </a:lnTo>
                <a:lnTo>
                  <a:pt x="21186" y="50980"/>
                </a:lnTo>
                <a:lnTo>
                  <a:pt x="16830" y="49122"/>
                </a:lnTo>
                <a:lnTo>
                  <a:pt x="13698" y="46076"/>
                </a:lnTo>
                <a:lnTo>
                  <a:pt x="11369" y="42293"/>
                </a:lnTo>
                <a:lnTo>
                  <a:pt x="10205" y="37480"/>
                </a:lnTo>
                <a:lnTo>
                  <a:pt x="9925" y="34787"/>
                </a:lnTo>
                <a:lnTo>
                  <a:pt x="9925" y="31763"/>
                </a:lnTo>
                <a:lnTo>
                  <a:pt x="44269" y="31763"/>
                </a:lnTo>
                <a:lnTo>
                  <a:pt x="38383" y="24488"/>
                </a:lnTo>
                <a:lnTo>
                  <a:pt x="9925" y="24488"/>
                </a:lnTo>
                <a:lnTo>
                  <a:pt x="8949" y="5447"/>
                </a:lnTo>
                <a:lnTo>
                  <a:pt x="6753" y="8039"/>
                </a:lnTo>
                <a:lnTo>
                  <a:pt x="4575" y="10617"/>
                </a:lnTo>
                <a:lnTo>
                  <a:pt x="2915" y="13766"/>
                </a:lnTo>
                <a:lnTo>
                  <a:pt x="1750" y="17475"/>
                </a:lnTo>
                <a:lnTo>
                  <a:pt x="586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2809321" y="3306434"/>
            <a:ext cx="49691" cy="57873"/>
          </a:xfrm>
          <a:custGeom>
            <a:avLst/>
            <a:gdLst/>
            <a:ahLst/>
            <a:cxnLst/>
            <a:rect l="l" t="t" r="r" b="b"/>
            <a:pathLst>
              <a:path w="49691" h="57873">
                <a:moveTo>
                  <a:pt x="586" y="4279"/>
                </a:moveTo>
                <a:lnTo>
                  <a:pt x="18319" y="55702"/>
                </a:lnTo>
                <a:lnTo>
                  <a:pt x="19241" y="57024"/>
                </a:lnTo>
                <a:lnTo>
                  <a:pt x="21967" y="57746"/>
                </a:lnTo>
                <a:lnTo>
                  <a:pt x="24883" y="57873"/>
                </a:lnTo>
                <a:lnTo>
                  <a:pt x="28540" y="57721"/>
                </a:lnTo>
                <a:lnTo>
                  <a:pt x="31427" y="55702"/>
                </a:lnTo>
                <a:lnTo>
                  <a:pt x="49226" y="4279"/>
                </a:lnTo>
                <a:lnTo>
                  <a:pt x="49691" y="1752"/>
                </a:lnTo>
                <a:lnTo>
                  <a:pt x="48798" y="370"/>
                </a:lnTo>
                <a:lnTo>
                  <a:pt x="46120" y="0"/>
                </a:lnTo>
                <a:lnTo>
                  <a:pt x="42703" y="104"/>
                </a:lnTo>
                <a:lnTo>
                  <a:pt x="39949" y="1932"/>
                </a:lnTo>
                <a:lnTo>
                  <a:pt x="25408" y="46558"/>
                </a:lnTo>
                <a:lnTo>
                  <a:pt x="24994" y="46558"/>
                </a:lnTo>
                <a:lnTo>
                  <a:pt x="10270" y="1932"/>
                </a:lnTo>
                <a:lnTo>
                  <a:pt x="8604" y="266"/>
                </a:lnTo>
                <a:lnTo>
                  <a:pt x="5824" y="0"/>
                </a:lnTo>
                <a:lnTo>
                  <a:pt x="3074" y="25"/>
                </a:lnTo>
                <a:lnTo>
                  <a:pt x="0" y="1436"/>
                </a:lnTo>
                <a:lnTo>
                  <a:pt x="586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2866536" y="3331735"/>
            <a:ext cx="15203" cy="45342"/>
          </a:xfrm>
          <a:custGeom>
            <a:avLst/>
            <a:gdLst/>
            <a:ahLst/>
            <a:cxnLst/>
            <a:rect l="l" t="t" r="r" b="b"/>
            <a:pathLst>
              <a:path w="15203" h="45342">
                <a:moveTo>
                  <a:pt x="9806" y="19202"/>
                </a:moveTo>
                <a:lnTo>
                  <a:pt x="9806" y="16379"/>
                </a:lnTo>
                <a:lnTo>
                  <a:pt x="10111" y="13294"/>
                </a:lnTo>
                <a:lnTo>
                  <a:pt x="12240" y="9687"/>
                </a:lnTo>
                <a:lnTo>
                  <a:pt x="15203" y="0"/>
                </a:lnTo>
                <a:lnTo>
                  <a:pt x="11944" y="748"/>
                </a:lnTo>
                <a:lnTo>
                  <a:pt x="9204" y="1852"/>
                </a:lnTo>
                <a:lnTo>
                  <a:pt x="9806" y="19202"/>
                </a:lnTo>
                <a:close/>
              </a:path>
              <a:path w="15203" h="45342">
                <a:moveTo>
                  <a:pt x="600" y="11173"/>
                </a:moveTo>
                <a:lnTo>
                  <a:pt x="0" y="13827"/>
                </a:lnTo>
                <a:lnTo>
                  <a:pt x="0" y="19479"/>
                </a:lnTo>
                <a:lnTo>
                  <a:pt x="1314" y="23849"/>
                </a:lnTo>
                <a:lnTo>
                  <a:pt x="3406" y="27622"/>
                </a:lnTo>
                <a:lnTo>
                  <a:pt x="6537" y="30426"/>
                </a:lnTo>
                <a:lnTo>
                  <a:pt x="10648" y="32245"/>
                </a:lnTo>
                <a:lnTo>
                  <a:pt x="15350" y="33350"/>
                </a:lnTo>
                <a:lnTo>
                  <a:pt x="21221" y="33350"/>
                </a:lnTo>
                <a:lnTo>
                  <a:pt x="24184" y="32651"/>
                </a:lnTo>
                <a:lnTo>
                  <a:pt x="26988" y="31240"/>
                </a:lnTo>
                <a:lnTo>
                  <a:pt x="29792" y="29843"/>
                </a:lnTo>
                <a:lnTo>
                  <a:pt x="32339" y="27889"/>
                </a:lnTo>
                <a:lnTo>
                  <a:pt x="34613" y="25361"/>
                </a:lnTo>
                <a:lnTo>
                  <a:pt x="34613" y="30768"/>
                </a:lnTo>
                <a:lnTo>
                  <a:pt x="36925" y="32510"/>
                </a:lnTo>
                <a:lnTo>
                  <a:pt x="39764" y="32572"/>
                </a:lnTo>
                <a:lnTo>
                  <a:pt x="42835" y="30768"/>
                </a:lnTo>
                <a:lnTo>
                  <a:pt x="42835" y="-9108"/>
                </a:lnTo>
                <a:lnTo>
                  <a:pt x="42484" y="-12067"/>
                </a:lnTo>
                <a:lnTo>
                  <a:pt x="41014" y="-17108"/>
                </a:lnTo>
                <a:lnTo>
                  <a:pt x="38199" y="-20930"/>
                </a:lnTo>
                <a:lnTo>
                  <a:pt x="34466" y="-23929"/>
                </a:lnTo>
                <a:lnTo>
                  <a:pt x="31835" y="-24818"/>
                </a:lnTo>
                <a:lnTo>
                  <a:pt x="29203" y="-25693"/>
                </a:lnTo>
                <a:lnTo>
                  <a:pt x="26009" y="-26140"/>
                </a:lnTo>
                <a:lnTo>
                  <a:pt x="20257" y="-26140"/>
                </a:lnTo>
                <a:lnTo>
                  <a:pt x="16294" y="-25553"/>
                </a:lnTo>
                <a:lnTo>
                  <a:pt x="12509" y="-24704"/>
                </a:lnTo>
                <a:lnTo>
                  <a:pt x="9179" y="-23533"/>
                </a:lnTo>
                <a:lnTo>
                  <a:pt x="6451" y="-22202"/>
                </a:lnTo>
                <a:lnTo>
                  <a:pt x="2901" y="-19282"/>
                </a:lnTo>
                <a:lnTo>
                  <a:pt x="2559" y="-16333"/>
                </a:lnTo>
                <a:lnTo>
                  <a:pt x="3049" y="-13439"/>
                </a:lnTo>
                <a:lnTo>
                  <a:pt x="5629" y="-12766"/>
                </a:lnTo>
                <a:lnTo>
                  <a:pt x="8700" y="-14580"/>
                </a:lnTo>
                <a:lnTo>
                  <a:pt x="11545" y="-15977"/>
                </a:lnTo>
                <a:lnTo>
                  <a:pt x="15054" y="-17197"/>
                </a:lnTo>
                <a:lnTo>
                  <a:pt x="19043" y="-18072"/>
                </a:lnTo>
                <a:lnTo>
                  <a:pt x="23597" y="-18072"/>
                </a:lnTo>
                <a:lnTo>
                  <a:pt x="26963" y="-17261"/>
                </a:lnTo>
                <a:lnTo>
                  <a:pt x="29696" y="-15915"/>
                </a:lnTo>
                <a:lnTo>
                  <a:pt x="32277" y="-12459"/>
                </a:lnTo>
                <a:lnTo>
                  <a:pt x="33120" y="-9249"/>
                </a:lnTo>
                <a:lnTo>
                  <a:pt x="33342" y="-5325"/>
                </a:lnTo>
                <a:lnTo>
                  <a:pt x="33342" y="-1106"/>
                </a:lnTo>
                <a:lnTo>
                  <a:pt x="22092" y="-1106"/>
                </a:lnTo>
                <a:lnTo>
                  <a:pt x="18435" y="-737"/>
                </a:lnTo>
                <a:lnTo>
                  <a:pt x="15203" y="0"/>
                </a:lnTo>
                <a:lnTo>
                  <a:pt x="12240" y="9687"/>
                </a:lnTo>
                <a:lnTo>
                  <a:pt x="14789" y="7884"/>
                </a:lnTo>
                <a:lnTo>
                  <a:pt x="18323" y="6742"/>
                </a:lnTo>
                <a:lnTo>
                  <a:pt x="22536" y="6043"/>
                </a:lnTo>
                <a:lnTo>
                  <a:pt x="33342" y="6043"/>
                </a:lnTo>
                <a:lnTo>
                  <a:pt x="33342" y="17524"/>
                </a:lnTo>
                <a:lnTo>
                  <a:pt x="30989" y="20252"/>
                </a:lnTo>
                <a:lnTo>
                  <a:pt x="28727" y="22287"/>
                </a:lnTo>
                <a:lnTo>
                  <a:pt x="24433" y="24930"/>
                </a:lnTo>
                <a:lnTo>
                  <a:pt x="19608" y="25587"/>
                </a:lnTo>
                <a:lnTo>
                  <a:pt x="16512" y="25587"/>
                </a:lnTo>
                <a:lnTo>
                  <a:pt x="12387" y="23101"/>
                </a:lnTo>
                <a:lnTo>
                  <a:pt x="9806" y="19202"/>
                </a:lnTo>
                <a:lnTo>
                  <a:pt x="9204" y="1852"/>
                </a:lnTo>
                <a:lnTo>
                  <a:pt x="6965" y="3336"/>
                </a:lnTo>
                <a:lnTo>
                  <a:pt x="2998" y="6691"/>
                </a:lnTo>
                <a:lnTo>
                  <a:pt x="600" y="11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2926998" y="3280164"/>
            <a:ext cx="9561" cy="84136"/>
          </a:xfrm>
          <a:custGeom>
            <a:avLst/>
            <a:gdLst/>
            <a:ahLst/>
            <a:cxnLst/>
            <a:rect l="l" t="t" r="r" b="b"/>
            <a:pathLst>
              <a:path w="9561" h="84136">
                <a:moveTo>
                  <a:pt x="9561" y="82282"/>
                </a:moveTo>
                <a:lnTo>
                  <a:pt x="9561" y="1915"/>
                </a:lnTo>
                <a:lnTo>
                  <a:pt x="8567" y="482"/>
                </a:lnTo>
                <a:lnTo>
                  <a:pt x="5716" y="0"/>
                </a:lnTo>
                <a:lnTo>
                  <a:pt x="3049" y="25"/>
                </a:lnTo>
                <a:lnTo>
                  <a:pt x="0" y="1915"/>
                </a:lnTo>
                <a:lnTo>
                  <a:pt x="0" y="82282"/>
                </a:lnTo>
                <a:lnTo>
                  <a:pt x="957" y="83653"/>
                </a:lnTo>
                <a:lnTo>
                  <a:pt x="3818" y="84136"/>
                </a:lnTo>
                <a:lnTo>
                  <a:pt x="6501" y="84110"/>
                </a:lnTo>
                <a:lnTo>
                  <a:pt x="9561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2954232" y="3306441"/>
            <a:ext cx="44988" cy="58648"/>
          </a:xfrm>
          <a:custGeom>
            <a:avLst/>
            <a:gdLst/>
            <a:ahLst/>
            <a:cxnLst/>
            <a:rect l="l" t="t" r="r" b="b"/>
            <a:pathLst>
              <a:path w="44988" h="58648">
                <a:moveTo>
                  <a:pt x="9618" y="1865"/>
                </a:moveTo>
                <a:lnTo>
                  <a:pt x="8618" y="457"/>
                </a:lnTo>
                <a:lnTo>
                  <a:pt x="5753" y="0"/>
                </a:lnTo>
                <a:lnTo>
                  <a:pt x="3121" y="36"/>
                </a:lnTo>
                <a:lnTo>
                  <a:pt x="0" y="1865"/>
                </a:lnTo>
                <a:lnTo>
                  <a:pt x="0" y="38646"/>
                </a:lnTo>
                <a:lnTo>
                  <a:pt x="331" y="41987"/>
                </a:lnTo>
                <a:lnTo>
                  <a:pt x="957" y="44716"/>
                </a:lnTo>
                <a:lnTo>
                  <a:pt x="1601" y="47473"/>
                </a:lnTo>
                <a:lnTo>
                  <a:pt x="4124" y="51941"/>
                </a:lnTo>
                <a:lnTo>
                  <a:pt x="7501" y="55648"/>
                </a:lnTo>
                <a:lnTo>
                  <a:pt x="12261" y="58050"/>
                </a:lnTo>
                <a:lnTo>
                  <a:pt x="15187" y="58648"/>
                </a:lnTo>
                <a:lnTo>
                  <a:pt x="21649" y="58648"/>
                </a:lnTo>
                <a:lnTo>
                  <a:pt x="24588" y="57859"/>
                </a:lnTo>
                <a:lnTo>
                  <a:pt x="27475" y="56297"/>
                </a:lnTo>
                <a:lnTo>
                  <a:pt x="30391" y="54734"/>
                </a:lnTo>
                <a:lnTo>
                  <a:pt x="33314" y="52247"/>
                </a:lnTo>
                <a:lnTo>
                  <a:pt x="36301" y="48855"/>
                </a:lnTo>
                <a:lnTo>
                  <a:pt x="36301" y="56005"/>
                </a:lnTo>
                <a:lnTo>
                  <a:pt x="36471" y="56804"/>
                </a:lnTo>
                <a:lnTo>
                  <a:pt x="39027" y="57834"/>
                </a:lnTo>
                <a:lnTo>
                  <a:pt x="42152" y="57834"/>
                </a:lnTo>
                <a:lnTo>
                  <a:pt x="44988" y="56005"/>
                </a:lnTo>
                <a:lnTo>
                  <a:pt x="44988" y="1865"/>
                </a:lnTo>
                <a:lnTo>
                  <a:pt x="43952" y="457"/>
                </a:lnTo>
                <a:lnTo>
                  <a:pt x="41112" y="0"/>
                </a:lnTo>
                <a:lnTo>
                  <a:pt x="38434" y="36"/>
                </a:lnTo>
                <a:lnTo>
                  <a:pt x="35373" y="1865"/>
                </a:lnTo>
                <a:lnTo>
                  <a:pt x="35373" y="39701"/>
                </a:lnTo>
                <a:lnTo>
                  <a:pt x="32706" y="43103"/>
                </a:lnTo>
                <a:lnTo>
                  <a:pt x="30182" y="45695"/>
                </a:lnTo>
                <a:lnTo>
                  <a:pt x="27806" y="47459"/>
                </a:lnTo>
                <a:lnTo>
                  <a:pt x="23036" y="50101"/>
                </a:lnTo>
                <a:lnTo>
                  <a:pt x="18784" y="50101"/>
                </a:lnTo>
                <a:lnTo>
                  <a:pt x="15778" y="48996"/>
                </a:lnTo>
                <a:lnTo>
                  <a:pt x="13229" y="47218"/>
                </a:lnTo>
                <a:lnTo>
                  <a:pt x="11418" y="44524"/>
                </a:lnTo>
                <a:lnTo>
                  <a:pt x="10292" y="40994"/>
                </a:lnTo>
                <a:lnTo>
                  <a:pt x="9618" y="36562"/>
                </a:lnTo>
                <a:lnTo>
                  <a:pt x="9618" y="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3013466" y="330559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1"/>
                </a:moveTo>
                <a:lnTo>
                  <a:pt x="47560" y="18785"/>
                </a:lnTo>
                <a:lnTo>
                  <a:pt x="46702" y="15685"/>
                </a:lnTo>
                <a:lnTo>
                  <a:pt x="45821" y="12575"/>
                </a:lnTo>
                <a:lnTo>
                  <a:pt x="44467" y="9867"/>
                </a:lnTo>
                <a:lnTo>
                  <a:pt x="42617" y="7556"/>
                </a:lnTo>
                <a:lnTo>
                  <a:pt x="38379" y="3417"/>
                </a:lnTo>
                <a:lnTo>
                  <a:pt x="35518" y="2045"/>
                </a:lnTo>
                <a:lnTo>
                  <a:pt x="32630" y="688"/>
                </a:lnTo>
                <a:lnTo>
                  <a:pt x="29142" y="0"/>
                </a:lnTo>
                <a:lnTo>
                  <a:pt x="21221" y="0"/>
                </a:lnTo>
                <a:lnTo>
                  <a:pt x="17758" y="698"/>
                </a:lnTo>
                <a:lnTo>
                  <a:pt x="14673" y="2085"/>
                </a:lnTo>
                <a:lnTo>
                  <a:pt x="11577" y="3467"/>
                </a:lnTo>
                <a:lnTo>
                  <a:pt x="8945" y="5447"/>
                </a:lnTo>
                <a:lnTo>
                  <a:pt x="9914" y="24488"/>
                </a:lnTo>
                <a:lnTo>
                  <a:pt x="10364" y="20167"/>
                </a:lnTo>
                <a:lnTo>
                  <a:pt x="11678" y="16117"/>
                </a:lnTo>
                <a:lnTo>
                  <a:pt x="13817" y="12816"/>
                </a:lnTo>
                <a:lnTo>
                  <a:pt x="16523" y="10073"/>
                </a:lnTo>
                <a:lnTo>
                  <a:pt x="20110" y="8229"/>
                </a:lnTo>
                <a:lnTo>
                  <a:pt x="24551" y="7772"/>
                </a:lnTo>
                <a:lnTo>
                  <a:pt x="29178" y="7772"/>
                </a:lnTo>
                <a:lnTo>
                  <a:pt x="32666" y="9259"/>
                </a:lnTo>
                <a:lnTo>
                  <a:pt x="35027" y="12218"/>
                </a:lnTo>
                <a:lnTo>
                  <a:pt x="37378" y="15189"/>
                </a:lnTo>
                <a:lnTo>
                  <a:pt x="38491" y="19278"/>
                </a:lnTo>
                <a:lnTo>
                  <a:pt x="38379" y="24488"/>
                </a:lnTo>
                <a:lnTo>
                  <a:pt x="44269" y="31763"/>
                </a:lnTo>
                <a:lnTo>
                  <a:pt x="47625" y="30110"/>
                </a:lnTo>
                <a:lnTo>
                  <a:pt x="48002" y="27431"/>
                </a:lnTo>
                <a:lnTo>
                  <a:pt x="48002" y="22111"/>
                </a:lnTo>
                <a:close/>
              </a:path>
              <a:path w="48002" h="59500">
                <a:moveTo>
                  <a:pt x="0" y="30035"/>
                </a:moveTo>
                <a:lnTo>
                  <a:pt x="0" y="34913"/>
                </a:lnTo>
                <a:lnTo>
                  <a:pt x="561" y="39204"/>
                </a:lnTo>
                <a:lnTo>
                  <a:pt x="1689" y="42887"/>
                </a:lnTo>
                <a:lnTo>
                  <a:pt x="2804" y="46584"/>
                </a:lnTo>
                <a:lnTo>
                  <a:pt x="4467" y="49644"/>
                </a:lnTo>
                <a:lnTo>
                  <a:pt x="8874" y="54547"/>
                </a:lnTo>
                <a:lnTo>
                  <a:pt x="11592" y="56401"/>
                </a:lnTo>
                <a:lnTo>
                  <a:pt x="14810" y="57632"/>
                </a:lnTo>
                <a:lnTo>
                  <a:pt x="18040" y="58878"/>
                </a:lnTo>
                <a:lnTo>
                  <a:pt x="21812" y="59500"/>
                </a:lnTo>
                <a:lnTo>
                  <a:pt x="26093" y="59500"/>
                </a:lnTo>
                <a:lnTo>
                  <a:pt x="30891" y="59310"/>
                </a:lnTo>
                <a:lnTo>
                  <a:pt x="35262" y="58547"/>
                </a:lnTo>
                <a:lnTo>
                  <a:pt x="38844" y="57632"/>
                </a:lnTo>
                <a:lnTo>
                  <a:pt x="42898" y="56160"/>
                </a:lnTo>
                <a:lnTo>
                  <a:pt x="45651" y="53276"/>
                </a:lnTo>
                <a:lnTo>
                  <a:pt x="45800" y="50483"/>
                </a:lnTo>
                <a:lnTo>
                  <a:pt x="44230" y="47348"/>
                </a:lnTo>
                <a:lnTo>
                  <a:pt x="41245" y="48398"/>
                </a:lnTo>
                <a:lnTo>
                  <a:pt x="38653" y="49392"/>
                </a:lnTo>
                <a:lnTo>
                  <a:pt x="35567" y="50382"/>
                </a:lnTo>
                <a:lnTo>
                  <a:pt x="31676" y="51221"/>
                </a:lnTo>
                <a:lnTo>
                  <a:pt x="26974" y="51437"/>
                </a:lnTo>
                <a:lnTo>
                  <a:pt x="23839" y="51437"/>
                </a:lnTo>
                <a:lnTo>
                  <a:pt x="21186" y="50980"/>
                </a:lnTo>
                <a:lnTo>
                  <a:pt x="16830" y="49122"/>
                </a:lnTo>
                <a:lnTo>
                  <a:pt x="13698" y="46076"/>
                </a:lnTo>
                <a:lnTo>
                  <a:pt x="11369" y="42293"/>
                </a:lnTo>
                <a:lnTo>
                  <a:pt x="10205" y="37480"/>
                </a:lnTo>
                <a:lnTo>
                  <a:pt x="9914" y="34787"/>
                </a:lnTo>
                <a:lnTo>
                  <a:pt x="9914" y="31763"/>
                </a:lnTo>
                <a:lnTo>
                  <a:pt x="44269" y="31763"/>
                </a:lnTo>
                <a:lnTo>
                  <a:pt x="38379" y="24488"/>
                </a:lnTo>
                <a:lnTo>
                  <a:pt x="9914" y="24488"/>
                </a:lnTo>
                <a:lnTo>
                  <a:pt x="8945" y="5447"/>
                </a:lnTo>
                <a:lnTo>
                  <a:pt x="6753" y="8039"/>
                </a:lnTo>
                <a:lnTo>
                  <a:pt x="4565" y="10617"/>
                </a:lnTo>
                <a:lnTo>
                  <a:pt x="2912" y="13766"/>
                </a:lnTo>
                <a:lnTo>
                  <a:pt x="1753" y="17475"/>
                </a:lnTo>
                <a:lnTo>
                  <a:pt x="586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3097425" y="3306434"/>
            <a:ext cx="78781" cy="57873"/>
          </a:xfrm>
          <a:custGeom>
            <a:avLst/>
            <a:gdLst/>
            <a:ahLst/>
            <a:cxnLst/>
            <a:rect l="l" t="t" r="r" b="b"/>
            <a:pathLst>
              <a:path w="78781" h="57873">
                <a:moveTo>
                  <a:pt x="528" y="4279"/>
                </a:moveTo>
                <a:lnTo>
                  <a:pt x="15774" y="55702"/>
                </a:lnTo>
                <a:lnTo>
                  <a:pt x="17369" y="57391"/>
                </a:lnTo>
                <a:lnTo>
                  <a:pt x="19972" y="57837"/>
                </a:lnTo>
                <a:lnTo>
                  <a:pt x="23313" y="57873"/>
                </a:lnTo>
                <a:lnTo>
                  <a:pt x="25876" y="57721"/>
                </a:lnTo>
                <a:lnTo>
                  <a:pt x="28702" y="55702"/>
                </a:lnTo>
                <a:lnTo>
                  <a:pt x="38846" y="16422"/>
                </a:lnTo>
                <a:lnTo>
                  <a:pt x="39077" y="16422"/>
                </a:lnTo>
                <a:lnTo>
                  <a:pt x="50036" y="55702"/>
                </a:lnTo>
                <a:lnTo>
                  <a:pt x="50792" y="57024"/>
                </a:lnTo>
                <a:lnTo>
                  <a:pt x="53571" y="57746"/>
                </a:lnTo>
                <a:lnTo>
                  <a:pt x="56591" y="57873"/>
                </a:lnTo>
                <a:lnTo>
                  <a:pt x="60252" y="57721"/>
                </a:lnTo>
                <a:lnTo>
                  <a:pt x="62895" y="55702"/>
                </a:lnTo>
                <a:lnTo>
                  <a:pt x="78267" y="4279"/>
                </a:lnTo>
                <a:lnTo>
                  <a:pt x="78781" y="1752"/>
                </a:lnTo>
                <a:lnTo>
                  <a:pt x="77889" y="370"/>
                </a:lnTo>
                <a:lnTo>
                  <a:pt x="75257" y="0"/>
                </a:lnTo>
                <a:lnTo>
                  <a:pt x="71866" y="104"/>
                </a:lnTo>
                <a:lnTo>
                  <a:pt x="69162" y="1932"/>
                </a:lnTo>
                <a:lnTo>
                  <a:pt x="56753" y="46558"/>
                </a:lnTo>
                <a:lnTo>
                  <a:pt x="56591" y="46558"/>
                </a:lnTo>
                <a:lnTo>
                  <a:pt x="44124" y="1817"/>
                </a:lnTo>
                <a:lnTo>
                  <a:pt x="43019" y="406"/>
                </a:lnTo>
                <a:lnTo>
                  <a:pt x="40239" y="0"/>
                </a:lnTo>
                <a:lnTo>
                  <a:pt x="36964" y="104"/>
                </a:lnTo>
                <a:lnTo>
                  <a:pt x="34382" y="1932"/>
                </a:lnTo>
                <a:lnTo>
                  <a:pt x="22848" y="46558"/>
                </a:lnTo>
                <a:lnTo>
                  <a:pt x="22618" y="46558"/>
                </a:lnTo>
                <a:lnTo>
                  <a:pt x="10036" y="1932"/>
                </a:lnTo>
                <a:lnTo>
                  <a:pt x="8531" y="266"/>
                </a:lnTo>
                <a:lnTo>
                  <a:pt x="5839" y="0"/>
                </a:lnTo>
                <a:lnTo>
                  <a:pt x="3110" y="25"/>
                </a:lnTo>
                <a:lnTo>
                  <a:pt x="0" y="1397"/>
                </a:lnTo>
                <a:lnTo>
                  <a:pt x="528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3184812" y="3305591"/>
            <a:ext cx="48002" cy="59500"/>
          </a:xfrm>
          <a:custGeom>
            <a:avLst/>
            <a:gdLst/>
            <a:ahLst/>
            <a:cxnLst/>
            <a:rect l="l" t="t" r="r" b="b"/>
            <a:pathLst>
              <a:path w="48002" h="59500">
                <a:moveTo>
                  <a:pt x="48002" y="22111"/>
                </a:moveTo>
                <a:lnTo>
                  <a:pt x="47558" y="18785"/>
                </a:lnTo>
                <a:lnTo>
                  <a:pt x="46702" y="15685"/>
                </a:lnTo>
                <a:lnTo>
                  <a:pt x="45824" y="12575"/>
                </a:lnTo>
                <a:lnTo>
                  <a:pt x="44463" y="9867"/>
                </a:lnTo>
                <a:lnTo>
                  <a:pt x="42617" y="7556"/>
                </a:lnTo>
                <a:lnTo>
                  <a:pt x="38379" y="3417"/>
                </a:lnTo>
                <a:lnTo>
                  <a:pt x="35518" y="2045"/>
                </a:lnTo>
                <a:lnTo>
                  <a:pt x="32630" y="688"/>
                </a:lnTo>
                <a:lnTo>
                  <a:pt x="29141" y="0"/>
                </a:lnTo>
                <a:lnTo>
                  <a:pt x="21221" y="0"/>
                </a:lnTo>
                <a:lnTo>
                  <a:pt x="17758" y="698"/>
                </a:lnTo>
                <a:lnTo>
                  <a:pt x="14673" y="2085"/>
                </a:lnTo>
                <a:lnTo>
                  <a:pt x="11577" y="3467"/>
                </a:lnTo>
                <a:lnTo>
                  <a:pt x="8945" y="5447"/>
                </a:lnTo>
                <a:lnTo>
                  <a:pt x="9911" y="24488"/>
                </a:lnTo>
                <a:lnTo>
                  <a:pt x="10368" y="20167"/>
                </a:lnTo>
                <a:lnTo>
                  <a:pt x="11675" y="16117"/>
                </a:lnTo>
                <a:lnTo>
                  <a:pt x="13816" y="12816"/>
                </a:lnTo>
                <a:lnTo>
                  <a:pt x="16520" y="10073"/>
                </a:lnTo>
                <a:lnTo>
                  <a:pt x="20109" y="8229"/>
                </a:lnTo>
                <a:lnTo>
                  <a:pt x="24551" y="7772"/>
                </a:lnTo>
                <a:lnTo>
                  <a:pt x="29178" y="7772"/>
                </a:lnTo>
                <a:lnTo>
                  <a:pt x="32666" y="9259"/>
                </a:lnTo>
                <a:lnTo>
                  <a:pt x="35027" y="12218"/>
                </a:lnTo>
                <a:lnTo>
                  <a:pt x="37378" y="15189"/>
                </a:lnTo>
                <a:lnTo>
                  <a:pt x="38491" y="19278"/>
                </a:lnTo>
                <a:lnTo>
                  <a:pt x="38379" y="24488"/>
                </a:lnTo>
                <a:lnTo>
                  <a:pt x="44269" y="31763"/>
                </a:lnTo>
                <a:lnTo>
                  <a:pt x="47625" y="30110"/>
                </a:lnTo>
                <a:lnTo>
                  <a:pt x="48002" y="27431"/>
                </a:lnTo>
                <a:lnTo>
                  <a:pt x="48002" y="22111"/>
                </a:lnTo>
                <a:close/>
              </a:path>
              <a:path w="48002" h="59500">
                <a:moveTo>
                  <a:pt x="0" y="30035"/>
                </a:moveTo>
                <a:lnTo>
                  <a:pt x="0" y="34913"/>
                </a:lnTo>
                <a:lnTo>
                  <a:pt x="561" y="39204"/>
                </a:lnTo>
                <a:lnTo>
                  <a:pt x="1687" y="42887"/>
                </a:lnTo>
                <a:lnTo>
                  <a:pt x="2804" y="46584"/>
                </a:lnTo>
                <a:lnTo>
                  <a:pt x="4467" y="49644"/>
                </a:lnTo>
                <a:lnTo>
                  <a:pt x="8873" y="54547"/>
                </a:lnTo>
                <a:lnTo>
                  <a:pt x="11592" y="56401"/>
                </a:lnTo>
                <a:lnTo>
                  <a:pt x="14810" y="57632"/>
                </a:lnTo>
                <a:lnTo>
                  <a:pt x="18039" y="58878"/>
                </a:lnTo>
                <a:lnTo>
                  <a:pt x="21808" y="59500"/>
                </a:lnTo>
                <a:lnTo>
                  <a:pt x="26092" y="59500"/>
                </a:lnTo>
                <a:lnTo>
                  <a:pt x="30891" y="59310"/>
                </a:lnTo>
                <a:lnTo>
                  <a:pt x="35261" y="58547"/>
                </a:lnTo>
                <a:lnTo>
                  <a:pt x="38848" y="57632"/>
                </a:lnTo>
                <a:lnTo>
                  <a:pt x="42898" y="56160"/>
                </a:lnTo>
                <a:lnTo>
                  <a:pt x="45651" y="53276"/>
                </a:lnTo>
                <a:lnTo>
                  <a:pt x="45798" y="50483"/>
                </a:lnTo>
                <a:lnTo>
                  <a:pt x="44229" y="47348"/>
                </a:lnTo>
                <a:lnTo>
                  <a:pt x="41245" y="48398"/>
                </a:lnTo>
                <a:lnTo>
                  <a:pt x="38653" y="49392"/>
                </a:lnTo>
                <a:lnTo>
                  <a:pt x="35567" y="50382"/>
                </a:lnTo>
                <a:lnTo>
                  <a:pt x="31676" y="51221"/>
                </a:lnTo>
                <a:lnTo>
                  <a:pt x="26974" y="51437"/>
                </a:lnTo>
                <a:lnTo>
                  <a:pt x="23842" y="51437"/>
                </a:lnTo>
                <a:lnTo>
                  <a:pt x="21186" y="50980"/>
                </a:lnTo>
                <a:lnTo>
                  <a:pt x="16830" y="49122"/>
                </a:lnTo>
                <a:lnTo>
                  <a:pt x="13698" y="46076"/>
                </a:lnTo>
                <a:lnTo>
                  <a:pt x="11369" y="42293"/>
                </a:lnTo>
                <a:lnTo>
                  <a:pt x="10205" y="37480"/>
                </a:lnTo>
                <a:lnTo>
                  <a:pt x="9911" y="34787"/>
                </a:lnTo>
                <a:lnTo>
                  <a:pt x="9911" y="31763"/>
                </a:lnTo>
                <a:lnTo>
                  <a:pt x="44269" y="31763"/>
                </a:lnTo>
                <a:lnTo>
                  <a:pt x="38379" y="24488"/>
                </a:lnTo>
                <a:lnTo>
                  <a:pt x="9911" y="24488"/>
                </a:lnTo>
                <a:lnTo>
                  <a:pt x="8945" y="5447"/>
                </a:lnTo>
                <a:lnTo>
                  <a:pt x="6753" y="8039"/>
                </a:lnTo>
                <a:lnTo>
                  <a:pt x="4564" y="10617"/>
                </a:lnTo>
                <a:lnTo>
                  <a:pt x="2915" y="13766"/>
                </a:lnTo>
                <a:lnTo>
                  <a:pt x="1750" y="17475"/>
                </a:lnTo>
                <a:lnTo>
                  <a:pt x="586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3271273" y="3280392"/>
            <a:ext cx="48002" cy="84697"/>
          </a:xfrm>
          <a:custGeom>
            <a:avLst/>
            <a:gdLst/>
            <a:ahLst/>
            <a:cxnLst/>
            <a:rect l="l" t="t" r="r" b="b"/>
            <a:pathLst>
              <a:path w="48002" h="84697">
                <a:moveTo>
                  <a:pt x="39704" y="82892"/>
                </a:moveTo>
                <a:lnTo>
                  <a:pt x="42331" y="83883"/>
                </a:lnTo>
                <a:lnTo>
                  <a:pt x="45258" y="83883"/>
                </a:lnTo>
                <a:lnTo>
                  <a:pt x="48002" y="82054"/>
                </a:lnTo>
                <a:lnTo>
                  <a:pt x="48002" y="1918"/>
                </a:lnTo>
                <a:lnTo>
                  <a:pt x="46946" y="507"/>
                </a:lnTo>
                <a:lnTo>
                  <a:pt x="44095" y="0"/>
                </a:lnTo>
                <a:lnTo>
                  <a:pt x="41442" y="50"/>
                </a:lnTo>
                <a:lnTo>
                  <a:pt x="38383" y="1918"/>
                </a:lnTo>
                <a:lnTo>
                  <a:pt x="38383" y="33389"/>
                </a:lnTo>
                <a:lnTo>
                  <a:pt x="35909" y="30697"/>
                </a:lnTo>
                <a:lnTo>
                  <a:pt x="33400" y="28662"/>
                </a:lnTo>
                <a:lnTo>
                  <a:pt x="28346" y="25895"/>
                </a:lnTo>
                <a:lnTo>
                  <a:pt x="25540" y="25196"/>
                </a:lnTo>
                <a:lnTo>
                  <a:pt x="18809" y="25196"/>
                </a:lnTo>
                <a:lnTo>
                  <a:pt x="15591" y="25919"/>
                </a:lnTo>
                <a:lnTo>
                  <a:pt x="12780" y="27345"/>
                </a:lnTo>
                <a:lnTo>
                  <a:pt x="9986" y="28768"/>
                </a:lnTo>
                <a:lnTo>
                  <a:pt x="7623" y="30797"/>
                </a:lnTo>
                <a:lnTo>
                  <a:pt x="5737" y="33450"/>
                </a:lnTo>
                <a:lnTo>
                  <a:pt x="3840" y="36093"/>
                </a:lnTo>
                <a:lnTo>
                  <a:pt x="2421" y="39293"/>
                </a:lnTo>
                <a:lnTo>
                  <a:pt x="1442" y="43041"/>
                </a:lnTo>
                <a:lnTo>
                  <a:pt x="474" y="46799"/>
                </a:lnTo>
                <a:lnTo>
                  <a:pt x="0" y="50990"/>
                </a:lnTo>
                <a:lnTo>
                  <a:pt x="0" y="59575"/>
                </a:lnTo>
                <a:lnTo>
                  <a:pt x="392" y="63309"/>
                </a:lnTo>
                <a:lnTo>
                  <a:pt x="1162" y="66866"/>
                </a:lnTo>
                <a:lnTo>
                  <a:pt x="1918" y="70408"/>
                </a:lnTo>
                <a:lnTo>
                  <a:pt x="3157" y="73493"/>
                </a:lnTo>
                <a:lnTo>
                  <a:pt x="4848" y="76125"/>
                </a:lnTo>
                <a:lnTo>
                  <a:pt x="6508" y="78753"/>
                </a:lnTo>
                <a:lnTo>
                  <a:pt x="8712" y="80838"/>
                </a:lnTo>
                <a:lnTo>
                  <a:pt x="11418" y="82370"/>
                </a:lnTo>
                <a:lnTo>
                  <a:pt x="10929" y="65177"/>
                </a:lnTo>
                <a:lnTo>
                  <a:pt x="10525" y="62560"/>
                </a:lnTo>
                <a:lnTo>
                  <a:pt x="10111" y="59957"/>
                </a:lnTo>
                <a:lnTo>
                  <a:pt x="9913" y="57289"/>
                </a:lnTo>
                <a:lnTo>
                  <a:pt x="9913" y="51995"/>
                </a:lnTo>
                <a:lnTo>
                  <a:pt x="10144" y="49477"/>
                </a:lnTo>
                <a:lnTo>
                  <a:pt x="11112" y="44503"/>
                </a:lnTo>
                <a:lnTo>
                  <a:pt x="12962" y="40308"/>
                </a:lnTo>
                <a:lnTo>
                  <a:pt x="15396" y="36766"/>
                </a:lnTo>
                <a:lnTo>
                  <a:pt x="18798" y="34354"/>
                </a:lnTo>
                <a:lnTo>
                  <a:pt x="23301" y="33746"/>
                </a:lnTo>
                <a:lnTo>
                  <a:pt x="25919" y="33746"/>
                </a:lnTo>
                <a:lnTo>
                  <a:pt x="30866" y="36360"/>
                </a:lnTo>
                <a:lnTo>
                  <a:pt x="35787" y="40639"/>
                </a:lnTo>
                <a:lnTo>
                  <a:pt x="38383" y="43981"/>
                </a:lnTo>
                <a:lnTo>
                  <a:pt x="38383" y="65634"/>
                </a:lnTo>
                <a:lnTo>
                  <a:pt x="36863" y="67589"/>
                </a:lnTo>
                <a:lnTo>
                  <a:pt x="34084" y="70599"/>
                </a:lnTo>
                <a:lnTo>
                  <a:pt x="30927" y="82119"/>
                </a:lnTo>
                <a:lnTo>
                  <a:pt x="33889" y="80390"/>
                </a:lnTo>
                <a:lnTo>
                  <a:pt x="36727" y="77990"/>
                </a:lnTo>
                <a:lnTo>
                  <a:pt x="39480" y="74904"/>
                </a:lnTo>
                <a:lnTo>
                  <a:pt x="39480" y="82054"/>
                </a:lnTo>
                <a:lnTo>
                  <a:pt x="39704" y="82892"/>
                </a:lnTo>
                <a:close/>
              </a:path>
              <a:path w="48002" h="84697">
                <a:moveTo>
                  <a:pt x="10929" y="65177"/>
                </a:moveTo>
                <a:lnTo>
                  <a:pt x="11418" y="82370"/>
                </a:lnTo>
                <a:lnTo>
                  <a:pt x="14132" y="83934"/>
                </a:lnTo>
                <a:lnTo>
                  <a:pt x="17391" y="84697"/>
                </a:lnTo>
                <a:lnTo>
                  <a:pt x="24731" y="84697"/>
                </a:lnTo>
                <a:lnTo>
                  <a:pt x="27967" y="83832"/>
                </a:lnTo>
                <a:lnTo>
                  <a:pt x="30927" y="82119"/>
                </a:lnTo>
                <a:lnTo>
                  <a:pt x="34084" y="70599"/>
                </a:lnTo>
                <a:lnTo>
                  <a:pt x="30203" y="73875"/>
                </a:lnTo>
                <a:lnTo>
                  <a:pt x="26582" y="75679"/>
                </a:lnTo>
                <a:lnTo>
                  <a:pt x="22899" y="76211"/>
                </a:lnTo>
                <a:lnTo>
                  <a:pt x="18298" y="75603"/>
                </a:lnTo>
                <a:lnTo>
                  <a:pt x="14982" y="73165"/>
                </a:lnTo>
                <a:lnTo>
                  <a:pt x="12628" y="69508"/>
                </a:lnTo>
                <a:lnTo>
                  <a:pt x="10929" y="65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3333521" y="3305591"/>
            <a:ext cx="47986" cy="59500"/>
          </a:xfrm>
          <a:custGeom>
            <a:avLst/>
            <a:gdLst/>
            <a:ahLst/>
            <a:cxnLst/>
            <a:rect l="l" t="t" r="r" b="b"/>
            <a:pathLst>
              <a:path w="47986" h="59500">
                <a:moveTo>
                  <a:pt x="47986" y="22111"/>
                </a:moveTo>
                <a:lnTo>
                  <a:pt x="47558" y="18785"/>
                </a:lnTo>
                <a:lnTo>
                  <a:pt x="46687" y="15685"/>
                </a:lnTo>
                <a:lnTo>
                  <a:pt x="45820" y="12575"/>
                </a:lnTo>
                <a:lnTo>
                  <a:pt x="44462" y="9867"/>
                </a:lnTo>
                <a:lnTo>
                  <a:pt x="42602" y="7556"/>
                </a:lnTo>
                <a:lnTo>
                  <a:pt x="38379" y="3417"/>
                </a:lnTo>
                <a:lnTo>
                  <a:pt x="35502" y="2045"/>
                </a:lnTo>
                <a:lnTo>
                  <a:pt x="32614" y="688"/>
                </a:lnTo>
                <a:lnTo>
                  <a:pt x="29141" y="0"/>
                </a:lnTo>
                <a:lnTo>
                  <a:pt x="21221" y="0"/>
                </a:lnTo>
                <a:lnTo>
                  <a:pt x="17743" y="698"/>
                </a:lnTo>
                <a:lnTo>
                  <a:pt x="14662" y="2085"/>
                </a:lnTo>
                <a:lnTo>
                  <a:pt x="11577" y="3467"/>
                </a:lnTo>
                <a:lnTo>
                  <a:pt x="8930" y="5447"/>
                </a:lnTo>
                <a:lnTo>
                  <a:pt x="9909" y="24488"/>
                </a:lnTo>
                <a:lnTo>
                  <a:pt x="10353" y="20167"/>
                </a:lnTo>
                <a:lnTo>
                  <a:pt x="11673" y="16117"/>
                </a:lnTo>
                <a:lnTo>
                  <a:pt x="13816" y="12816"/>
                </a:lnTo>
                <a:lnTo>
                  <a:pt x="16520" y="10073"/>
                </a:lnTo>
                <a:lnTo>
                  <a:pt x="20097" y="8229"/>
                </a:lnTo>
                <a:lnTo>
                  <a:pt x="24551" y="7772"/>
                </a:lnTo>
                <a:lnTo>
                  <a:pt x="29176" y="7772"/>
                </a:lnTo>
                <a:lnTo>
                  <a:pt x="32665" y="9259"/>
                </a:lnTo>
                <a:lnTo>
                  <a:pt x="35024" y="12218"/>
                </a:lnTo>
                <a:lnTo>
                  <a:pt x="37363" y="15189"/>
                </a:lnTo>
                <a:lnTo>
                  <a:pt x="38491" y="19278"/>
                </a:lnTo>
                <a:lnTo>
                  <a:pt x="38364" y="24488"/>
                </a:lnTo>
                <a:lnTo>
                  <a:pt x="44268" y="31763"/>
                </a:lnTo>
                <a:lnTo>
                  <a:pt x="47619" y="30110"/>
                </a:lnTo>
                <a:lnTo>
                  <a:pt x="47986" y="27431"/>
                </a:lnTo>
                <a:lnTo>
                  <a:pt x="47986" y="22111"/>
                </a:lnTo>
                <a:close/>
              </a:path>
              <a:path w="47986" h="59500">
                <a:moveTo>
                  <a:pt x="0" y="30035"/>
                </a:moveTo>
                <a:lnTo>
                  <a:pt x="0" y="34913"/>
                </a:lnTo>
                <a:lnTo>
                  <a:pt x="549" y="39204"/>
                </a:lnTo>
                <a:lnTo>
                  <a:pt x="1673" y="42887"/>
                </a:lnTo>
                <a:lnTo>
                  <a:pt x="2804" y="46584"/>
                </a:lnTo>
                <a:lnTo>
                  <a:pt x="4452" y="49644"/>
                </a:lnTo>
                <a:lnTo>
                  <a:pt x="8873" y="54547"/>
                </a:lnTo>
                <a:lnTo>
                  <a:pt x="11591" y="56401"/>
                </a:lnTo>
                <a:lnTo>
                  <a:pt x="14809" y="57632"/>
                </a:lnTo>
                <a:lnTo>
                  <a:pt x="18039" y="58878"/>
                </a:lnTo>
                <a:lnTo>
                  <a:pt x="21797" y="59500"/>
                </a:lnTo>
                <a:lnTo>
                  <a:pt x="26081" y="59500"/>
                </a:lnTo>
                <a:lnTo>
                  <a:pt x="30891" y="59310"/>
                </a:lnTo>
                <a:lnTo>
                  <a:pt x="35247" y="58547"/>
                </a:lnTo>
                <a:lnTo>
                  <a:pt x="38836" y="57632"/>
                </a:lnTo>
                <a:lnTo>
                  <a:pt x="42896" y="56160"/>
                </a:lnTo>
                <a:lnTo>
                  <a:pt x="45651" y="53276"/>
                </a:lnTo>
                <a:lnTo>
                  <a:pt x="45784" y="50483"/>
                </a:lnTo>
                <a:lnTo>
                  <a:pt x="44229" y="47348"/>
                </a:lnTo>
                <a:lnTo>
                  <a:pt x="41230" y="48398"/>
                </a:lnTo>
                <a:lnTo>
                  <a:pt x="38652" y="49392"/>
                </a:lnTo>
                <a:lnTo>
                  <a:pt x="35567" y="50382"/>
                </a:lnTo>
                <a:lnTo>
                  <a:pt x="31676" y="51221"/>
                </a:lnTo>
                <a:lnTo>
                  <a:pt x="26974" y="51437"/>
                </a:lnTo>
                <a:lnTo>
                  <a:pt x="23839" y="51437"/>
                </a:lnTo>
                <a:lnTo>
                  <a:pt x="21170" y="50980"/>
                </a:lnTo>
                <a:lnTo>
                  <a:pt x="16814" y="49122"/>
                </a:lnTo>
                <a:lnTo>
                  <a:pt x="13694" y="46076"/>
                </a:lnTo>
                <a:lnTo>
                  <a:pt x="11367" y="42293"/>
                </a:lnTo>
                <a:lnTo>
                  <a:pt x="10194" y="37480"/>
                </a:lnTo>
                <a:lnTo>
                  <a:pt x="9909" y="34787"/>
                </a:lnTo>
                <a:lnTo>
                  <a:pt x="9909" y="31763"/>
                </a:lnTo>
                <a:lnTo>
                  <a:pt x="44268" y="31763"/>
                </a:lnTo>
                <a:lnTo>
                  <a:pt x="38364" y="24488"/>
                </a:lnTo>
                <a:lnTo>
                  <a:pt x="9909" y="24488"/>
                </a:lnTo>
                <a:lnTo>
                  <a:pt x="8930" y="5447"/>
                </a:lnTo>
                <a:lnTo>
                  <a:pt x="6752" y="8039"/>
                </a:lnTo>
                <a:lnTo>
                  <a:pt x="4564" y="10617"/>
                </a:lnTo>
                <a:lnTo>
                  <a:pt x="2900" y="13766"/>
                </a:lnTo>
                <a:lnTo>
                  <a:pt x="1738" y="17475"/>
                </a:lnTo>
                <a:lnTo>
                  <a:pt x="575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3396358" y="3280164"/>
            <a:ext cx="9558" cy="84136"/>
          </a:xfrm>
          <a:custGeom>
            <a:avLst/>
            <a:gdLst/>
            <a:ahLst/>
            <a:cxnLst/>
            <a:rect l="l" t="t" r="r" b="b"/>
            <a:pathLst>
              <a:path w="9558" h="84136">
                <a:moveTo>
                  <a:pt x="9558" y="82282"/>
                </a:moveTo>
                <a:lnTo>
                  <a:pt x="9558" y="1915"/>
                </a:lnTo>
                <a:lnTo>
                  <a:pt x="8582" y="482"/>
                </a:lnTo>
                <a:lnTo>
                  <a:pt x="5727" y="0"/>
                </a:lnTo>
                <a:lnTo>
                  <a:pt x="3049" y="25"/>
                </a:lnTo>
                <a:lnTo>
                  <a:pt x="0" y="1915"/>
                </a:lnTo>
                <a:lnTo>
                  <a:pt x="0" y="82282"/>
                </a:lnTo>
                <a:lnTo>
                  <a:pt x="953" y="83653"/>
                </a:lnTo>
                <a:lnTo>
                  <a:pt x="3816" y="84136"/>
                </a:lnTo>
                <a:lnTo>
                  <a:pt x="6508" y="84110"/>
                </a:lnTo>
                <a:lnTo>
                  <a:pt x="9558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3422732" y="3284124"/>
            <a:ext cx="11826" cy="80176"/>
          </a:xfrm>
          <a:custGeom>
            <a:avLst/>
            <a:gdLst/>
            <a:ahLst/>
            <a:cxnLst/>
            <a:rect l="l" t="t" r="r" b="b"/>
            <a:pathLst>
              <a:path w="11826" h="80176">
                <a:moveTo>
                  <a:pt x="0" y="6023"/>
                </a:moveTo>
                <a:lnTo>
                  <a:pt x="417" y="9857"/>
                </a:lnTo>
                <a:lnTo>
                  <a:pt x="3614" y="11912"/>
                </a:lnTo>
                <a:lnTo>
                  <a:pt x="8139" y="11912"/>
                </a:lnTo>
                <a:lnTo>
                  <a:pt x="11408" y="9792"/>
                </a:lnTo>
                <a:lnTo>
                  <a:pt x="11826" y="5894"/>
                </a:lnTo>
                <a:lnTo>
                  <a:pt x="11418" y="2059"/>
                </a:lnTo>
                <a:lnTo>
                  <a:pt x="8215" y="0"/>
                </a:lnTo>
                <a:lnTo>
                  <a:pt x="3696" y="0"/>
                </a:lnTo>
                <a:lnTo>
                  <a:pt x="427" y="2110"/>
                </a:lnTo>
                <a:lnTo>
                  <a:pt x="0" y="6023"/>
                </a:lnTo>
                <a:close/>
              </a:path>
              <a:path w="11826" h="80176">
                <a:moveTo>
                  <a:pt x="1162" y="24182"/>
                </a:moveTo>
                <a:lnTo>
                  <a:pt x="1162" y="78322"/>
                </a:lnTo>
                <a:lnTo>
                  <a:pt x="2117" y="79693"/>
                </a:lnTo>
                <a:lnTo>
                  <a:pt x="4982" y="80176"/>
                </a:lnTo>
                <a:lnTo>
                  <a:pt x="7674" y="80150"/>
                </a:lnTo>
                <a:lnTo>
                  <a:pt x="10720" y="78322"/>
                </a:lnTo>
                <a:lnTo>
                  <a:pt x="10720" y="24182"/>
                </a:lnTo>
                <a:lnTo>
                  <a:pt x="9744" y="22799"/>
                </a:lnTo>
                <a:lnTo>
                  <a:pt x="6889" y="22316"/>
                </a:lnTo>
                <a:lnTo>
                  <a:pt x="4208" y="22367"/>
                </a:lnTo>
                <a:lnTo>
                  <a:pt x="1162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3444527" y="3306434"/>
            <a:ext cx="49679" cy="57873"/>
          </a:xfrm>
          <a:custGeom>
            <a:avLst/>
            <a:gdLst/>
            <a:ahLst/>
            <a:cxnLst/>
            <a:rect l="l" t="t" r="r" b="b"/>
            <a:pathLst>
              <a:path w="49679" h="57873">
                <a:moveTo>
                  <a:pt x="575" y="4279"/>
                </a:moveTo>
                <a:lnTo>
                  <a:pt x="18323" y="55702"/>
                </a:lnTo>
                <a:lnTo>
                  <a:pt x="19227" y="57024"/>
                </a:lnTo>
                <a:lnTo>
                  <a:pt x="21971" y="57746"/>
                </a:lnTo>
                <a:lnTo>
                  <a:pt x="24883" y="57873"/>
                </a:lnTo>
                <a:lnTo>
                  <a:pt x="28544" y="57721"/>
                </a:lnTo>
                <a:lnTo>
                  <a:pt x="31431" y="55702"/>
                </a:lnTo>
                <a:lnTo>
                  <a:pt x="49226" y="4279"/>
                </a:lnTo>
                <a:lnTo>
                  <a:pt x="49679" y="1752"/>
                </a:lnTo>
                <a:lnTo>
                  <a:pt x="48787" y="370"/>
                </a:lnTo>
                <a:lnTo>
                  <a:pt x="46104" y="0"/>
                </a:lnTo>
                <a:lnTo>
                  <a:pt x="42706" y="104"/>
                </a:lnTo>
                <a:lnTo>
                  <a:pt x="39949" y="1932"/>
                </a:lnTo>
                <a:lnTo>
                  <a:pt x="25397" y="46558"/>
                </a:lnTo>
                <a:lnTo>
                  <a:pt x="24979" y="46558"/>
                </a:lnTo>
                <a:lnTo>
                  <a:pt x="10256" y="1932"/>
                </a:lnTo>
                <a:lnTo>
                  <a:pt x="8592" y="266"/>
                </a:lnTo>
                <a:lnTo>
                  <a:pt x="5817" y="0"/>
                </a:lnTo>
                <a:lnTo>
                  <a:pt x="3059" y="25"/>
                </a:lnTo>
                <a:lnTo>
                  <a:pt x="0" y="1436"/>
                </a:lnTo>
                <a:lnTo>
                  <a:pt x="575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3501806" y="3305591"/>
            <a:ext cx="47988" cy="59500"/>
          </a:xfrm>
          <a:custGeom>
            <a:avLst/>
            <a:gdLst/>
            <a:ahLst/>
            <a:cxnLst/>
            <a:rect l="l" t="t" r="r" b="b"/>
            <a:pathLst>
              <a:path w="47988" h="59500">
                <a:moveTo>
                  <a:pt x="47988" y="22111"/>
                </a:moveTo>
                <a:lnTo>
                  <a:pt x="47558" y="18785"/>
                </a:lnTo>
                <a:lnTo>
                  <a:pt x="46687" y="15685"/>
                </a:lnTo>
                <a:lnTo>
                  <a:pt x="45824" y="12575"/>
                </a:lnTo>
                <a:lnTo>
                  <a:pt x="44463" y="9867"/>
                </a:lnTo>
                <a:lnTo>
                  <a:pt x="42602" y="7556"/>
                </a:lnTo>
                <a:lnTo>
                  <a:pt x="38379" y="3417"/>
                </a:lnTo>
                <a:lnTo>
                  <a:pt x="35506" y="2045"/>
                </a:lnTo>
                <a:lnTo>
                  <a:pt x="32616" y="688"/>
                </a:lnTo>
                <a:lnTo>
                  <a:pt x="29137" y="0"/>
                </a:lnTo>
                <a:lnTo>
                  <a:pt x="21221" y="0"/>
                </a:lnTo>
                <a:lnTo>
                  <a:pt x="17744" y="698"/>
                </a:lnTo>
                <a:lnTo>
                  <a:pt x="14662" y="2085"/>
                </a:lnTo>
                <a:lnTo>
                  <a:pt x="11577" y="3467"/>
                </a:lnTo>
                <a:lnTo>
                  <a:pt x="8934" y="5447"/>
                </a:lnTo>
                <a:lnTo>
                  <a:pt x="9911" y="24488"/>
                </a:lnTo>
                <a:lnTo>
                  <a:pt x="10353" y="20167"/>
                </a:lnTo>
                <a:lnTo>
                  <a:pt x="11675" y="16117"/>
                </a:lnTo>
                <a:lnTo>
                  <a:pt x="13816" y="12816"/>
                </a:lnTo>
                <a:lnTo>
                  <a:pt x="16520" y="10073"/>
                </a:lnTo>
                <a:lnTo>
                  <a:pt x="20095" y="8229"/>
                </a:lnTo>
                <a:lnTo>
                  <a:pt x="24551" y="7772"/>
                </a:lnTo>
                <a:lnTo>
                  <a:pt x="29178" y="7772"/>
                </a:lnTo>
                <a:lnTo>
                  <a:pt x="32663" y="9259"/>
                </a:lnTo>
                <a:lnTo>
                  <a:pt x="35027" y="12218"/>
                </a:lnTo>
                <a:lnTo>
                  <a:pt x="37364" y="15189"/>
                </a:lnTo>
                <a:lnTo>
                  <a:pt x="38491" y="19278"/>
                </a:lnTo>
                <a:lnTo>
                  <a:pt x="38369" y="24488"/>
                </a:lnTo>
                <a:lnTo>
                  <a:pt x="44269" y="31763"/>
                </a:lnTo>
                <a:lnTo>
                  <a:pt x="47621" y="30110"/>
                </a:lnTo>
                <a:lnTo>
                  <a:pt x="47988" y="27431"/>
                </a:lnTo>
                <a:lnTo>
                  <a:pt x="47988" y="22111"/>
                </a:lnTo>
                <a:close/>
              </a:path>
              <a:path w="47988" h="59500">
                <a:moveTo>
                  <a:pt x="0" y="30035"/>
                </a:moveTo>
                <a:lnTo>
                  <a:pt x="0" y="34913"/>
                </a:lnTo>
                <a:lnTo>
                  <a:pt x="551" y="39204"/>
                </a:lnTo>
                <a:lnTo>
                  <a:pt x="1673" y="42887"/>
                </a:lnTo>
                <a:lnTo>
                  <a:pt x="2804" y="46584"/>
                </a:lnTo>
                <a:lnTo>
                  <a:pt x="4452" y="49644"/>
                </a:lnTo>
                <a:lnTo>
                  <a:pt x="8869" y="54547"/>
                </a:lnTo>
                <a:lnTo>
                  <a:pt x="11591" y="56401"/>
                </a:lnTo>
                <a:lnTo>
                  <a:pt x="14806" y="57632"/>
                </a:lnTo>
                <a:lnTo>
                  <a:pt x="18039" y="58878"/>
                </a:lnTo>
                <a:lnTo>
                  <a:pt x="21798" y="59500"/>
                </a:lnTo>
                <a:lnTo>
                  <a:pt x="26081" y="59500"/>
                </a:lnTo>
                <a:lnTo>
                  <a:pt x="30891" y="59310"/>
                </a:lnTo>
                <a:lnTo>
                  <a:pt x="35247" y="58547"/>
                </a:lnTo>
                <a:lnTo>
                  <a:pt x="38832" y="57632"/>
                </a:lnTo>
                <a:lnTo>
                  <a:pt x="42898" y="56160"/>
                </a:lnTo>
                <a:lnTo>
                  <a:pt x="45647" y="53276"/>
                </a:lnTo>
                <a:lnTo>
                  <a:pt x="45784" y="50483"/>
                </a:lnTo>
                <a:lnTo>
                  <a:pt x="44229" y="47348"/>
                </a:lnTo>
                <a:lnTo>
                  <a:pt x="41234" y="48398"/>
                </a:lnTo>
                <a:lnTo>
                  <a:pt x="38652" y="49392"/>
                </a:lnTo>
                <a:lnTo>
                  <a:pt x="35567" y="50382"/>
                </a:lnTo>
                <a:lnTo>
                  <a:pt x="31676" y="51221"/>
                </a:lnTo>
                <a:lnTo>
                  <a:pt x="26974" y="51437"/>
                </a:lnTo>
                <a:lnTo>
                  <a:pt x="23842" y="51437"/>
                </a:lnTo>
                <a:lnTo>
                  <a:pt x="21170" y="50980"/>
                </a:lnTo>
                <a:lnTo>
                  <a:pt x="16816" y="49122"/>
                </a:lnTo>
                <a:lnTo>
                  <a:pt x="13694" y="46076"/>
                </a:lnTo>
                <a:lnTo>
                  <a:pt x="11369" y="42293"/>
                </a:lnTo>
                <a:lnTo>
                  <a:pt x="10191" y="37480"/>
                </a:lnTo>
                <a:lnTo>
                  <a:pt x="9911" y="34787"/>
                </a:lnTo>
                <a:lnTo>
                  <a:pt x="9911" y="31763"/>
                </a:lnTo>
                <a:lnTo>
                  <a:pt x="44269" y="31763"/>
                </a:lnTo>
                <a:lnTo>
                  <a:pt x="38369" y="24488"/>
                </a:lnTo>
                <a:lnTo>
                  <a:pt x="9911" y="24488"/>
                </a:lnTo>
                <a:lnTo>
                  <a:pt x="8934" y="5447"/>
                </a:lnTo>
                <a:lnTo>
                  <a:pt x="6753" y="8039"/>
                </a:lnTo>
                <a:lnTo>
                  <a:pt x="4564" y="10617"/>
                </a:lnTo>
                <a:lnTo>
                  <a:pt x="2901" y="13766"/>
                </a:lnTo>
                <a:lnTo>
                  <a:pt x="1738" y="17475"/>
                </a:lnTo>
                <a:lnTo>
                  <a:pt x="575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3564644" y="3305595"/>
            <a:ext cx="30462" cy="58713"/>
          </a:xfrm>
          <a:custGeom>
            <a:avLst/>
            <a:gdLst/>
            <a:ahLst/>
            <a:cxnLst/>
            <a:rect l="l" t="t" r="r" b="b"/>
            <a:pathLst>
              <a:path w="30462" h="58713">
                <a:moveTo>
                  <a:pt x="0" y="2717"/>
                </a:moveTo>
                <a:lnTo>
                  <a:pt x="0" y="56847"/>
                </a:lnTo>
                <a:lnTo>
                  <a:pt x="953" y="58230"/>
                </a:lnTo>
                <a:lnTo>
                  <a:pt x="3818" y="58713"/>
                </a:lnTo>
                <a:lnTo>
                  <a:pt x="6508" y="58676"/>
                </a:lnTo>
                <a:lnTo>
                  <a:pt x="9558" y="56847"/>
                </a:lnTo>
                <a:lnTo>
                  <a:pt x="9558" y="21236"/>
                </a:lnTo>
                <a:lnTo>
                  <a:pt x="10900" y="19041"/>
                </a:lnTo>
                <a:lnTo>
                  <a:pt x="13280" y="15634"/>
                </a:lnTo>
                <a:lnTo>
                  <a:pt x="15458" y="12891"/>
                </a:lnTo>
                <a:lnTo>
                  <a:pt x="18492" y="10389"/>
                </a:lnTo>
                <a:lnTo>
                  <a:pt x="21294" y="9385"/>
                </a:lnTo>
                <a:lnTo>
                  <a:pt x="24526" y="9630"/>
                </a:lnTo>
                <a:lnTo>
                  <a:pt x="27459" y="10505"/>
                </a:lnTo>
                <a:lnTo>
                  <a:pt x="30391" y="9094"/>
                </a:lnTo>
                <a:lnTo>
                  <a:pt x="30462" y="4065"/>
                </a:lnTo>
                <a:lnTo>
                  <a:pt x="29443" y="1361"/>
                </a:lnTo>
                <a:lnTo>
                  <a:pt x="26606" y="421"/>
                </a:lnTo>
                <a:lnTo>
                  <a:pt x="23399" y="0"/>
                </a:lnTo>
                <a:lnTo>
                  <a:pt x="20656" y="166"/>
                </a:lnTo>
                <a:lnTo>
                  <a:pt x="17354" y="1296"/>
                </a:lnTo>
                <a:lnTo>
                  <a:pt x="13914" y="3928"/>
                </a:lnTo>
                <a:lnTo>
                  <a:pt x="11404" y="6657"/>
                </a:lnTo>
                <a:lnTo>
                  <a:pt x="8639" y="10595"/>
                </a:lnTo>
                <a:lnTo>
                  <a:pt x="8567" y="2124"/>
                </a:lnTo>
                <a:lnTo>
                  <a:pt x="5900" y="878"/>
                </a:lnTo>
                <a:lnTo>
                  <a:pt x="2739" y="878"/>
                </a:lnTo>
                <a:lnTo>
                  <a:pt x="0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3626218" y="3291944"/>
            <a:ext cx="34089" cy="73022"/>
          </a:xfrm>
          <a:custGeom>
            <a:avLst/>
            <a:gdLst/>
            <a:ahLst/>
            <a:cxnLst/>
            <a:rect l="l" t="t" r="r" b="b"/>
            <a:pathLst>
              <a:path w="34089" h="73022">
                <a:moveTo>
                  <a:pt x="12277" y="50"/>
                </a:moveTo>
                <a:lnTo>
                  <a:pt x="9230" y="1930"/>
                </a:lnTo>
                <a:lnTo>
                  <a:pt x="9230" y="14806"/>
                </a:lnTo>
                <a:lnTo>
                  <a:pt x="1386" y="14871"/>
                </a:lnTo>
                <a:lnTo>
                  <a:pt x="50" y="17550"/>
                </a:lnTo>
                <a:lnTo>
                  <a:pt x="0" y="20394"/>
                </a:lnTo>
                <a:lnTo>
                  <a:pt x="1908" y="23036"/>
                </a:lnTo>
                <a:lnTo>
                  <a:pt x="9230" y="23036"/>
                </a:lnTo>
                <a:lnTo>
                  <a:pt x="9230" y="57809"/>
                </a:lnTo>
                <a:lnTo>
                  <a:pt x="9500" y="60516"/>
                </a:lnTo>
                <a:lnTo>
                  <a:pt x="10062" y="62828"/>
                </a:lnTo>
                <a:lnTo>
                  <a:pt x="11520" y="67043"/>
                </a:lnTo>
                <a:lnTo>
                  <a:pt x="13990" y="70037"/>
                </a:lnTo>
                <a:lnTo>
                  <a:pt x="17514" y="71921"/>
                </a:lnTo>
                <a:lnTo>
                  <a:pt x="21762" y="73022"/>
                </a:lnTo>
                <a:lnTo>
                  <a:pt x="25361" y="73022"/>
                </a:lnTo>
                <a:lnTo>
                  <a:pt x="28030" y="72720"/>
                </a:lnTo>
                <a:lnTo>
                  <a:pt x="31148" y="71982"/>
                </a:lnTo>
                <a:lnTo>
                  <a:pt x="33854" y="69303"/>
                </a:lnTo>
                <a:lnTo>
                  <a:pt x="34089" y="66535"/>
                </a:lnTo>
                <a:lnTo>
                  <a:pt x="34089" y="65797"/>
                </a:lnTo>
                <a:lnTo>
                  <a:pt x="31713" y="63130"/>
                </a:lnTo>
                <a:lnTo>
                  <a:pt x="29168" y="64094"/>
                </a:lnTo>
                <a:lnTo>
                  <a:pt x="26093" y="64541"/>
                </a:lnTo>
                <a:lnTo>
                  <a:pt x="23342" y="64541"/>
                </a:lnTo>
                <a:lnTo>
                  <a:pt x="21445" y="63601"/>
                </a:lnTo>
                <a:lnTo>
                  <a:pt x="19314" y="59792"/>
                </a:lnTo>
                <a:lnTo>
                  <a:pt x="18788" y="56959"/>
                </a:lnTo>
                <a:lnTo>
                  <a:pt x="18788" y="23036"/>
                </a:lnTo>
                <a:lnTo>
                  <a:pt x="32764" y="23036"/>
                </a:lnTo>
                <a:lnTo>
                  <a:pt x="34089" y="20394"/>
                </a:lnTo>
                <a:lnTo>
                  <a:pt x="34048" y="17550"/>
                </a:lnTo>
                <a:lnTo>
                  <a:pt x="32176" y="14806"/>
                </a:lnTo>
                <a:lnTo>
                  <a:pt x="18788" y="14806"/>
                </a:lnTo>
                <a:lnTo>
                  <a:pt x="18788" y="1930"/>
                </a:lnTo>
                <a:lnTo>
                  <a:pt x="17795" y="518"/>
                </a:lnTo>
                <a:lnTo>
                  <a:pt x="14947" y="0"/>
                </a:lnTo>
                <a:lnTo>
                  <a:pt x="12277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3669306" y="3305591"/>
            <a:ext cx="52175" cy="59498"/>
          </a:xfrm>
          <a:custGeom>
            <a:avLst/>
            <a:gdLst/>
            <a:ahLst/>
            <a:cxnLst/>
            <a:rect l="l" t="t" r="r" b="b"/>
            <a:pathLst>
              <a:path w="52175" h="59498">
                <a:moveTo>
                  <a:pt x="525" y="38924"/>
                </a:moveTo>
                <a:lnTo>
                  <a:pt x="1565" y="42531"/>
                </a:lnTo>
                <a:lnTo>
                  <a:pt x="2607" y="46137"/>
                </a:lnTo>
                <a:lnTo>
                  <a:pt x="4197" y="49212"/>
                </a:lnTo>
                <a:lnTo>
                  <a:pt x="8431" y="54267"/>
                </a:lnTo>
                <a:lnTo>
                  <a:pt x="11098" y="56186"/>
                </a:lnTo>
                <a:lnTo>
                  <a:pt x="10695" y="37973"/>
                </a:lnTo>
                <a:lnTo>
                  <a:pt x="10170" y="35370"/>
                </a:lnTo>
                <a:lnTo>
                  <a:pt x="9903" y="32572"/>
                </a:lnTo>
                <a:lnTo>
                  <a:pt x="9903" y="26517"/>
                </a:lnTo>
                <a:lnTo>
                  <a:pt x="10231" y="23670"/>
                </a:lnTo>
                <a:lnTo>
                  <a:pt x="10880" y="21068"/>
                </a:lnTo>
                <a:lnTo>
                  <a:pt x="11516" y="18464"/>
                </a:lnTo>
                <a:lnTo>
                  <a:pt x="12499" y="16203"/>
                </a:lnTo>
                <a:lnTo>
                  <a:pt x="15152" y="12395"/>
                </a:lnTo>
                <a:lnTo>
                  <a:pt x="18886" y="9879"/>
                </a:lnTo>
                <a:lnTo>
                  <a:pt x="23378" y="8315"/>
                </a:lnTo>
                <a:lnTo>
                  <a:pt x="29300" y="8315"/>
                </a:lnTo>
                <a:lnTo>
                  <a:pt x="31885" y="8888"/>
                </a:lnTo>
                <a:lnTo>
                  <a:pt x="36007" y="11164"/>
                </a:lnTo>
                <a:lnTo>
                  <a:pt x="38873" y="14692"/>
                </a:lnTo>
                <a:lnTo>
                  <a:pt x="40939" y="18947"/>
                </a:lnTo>
                <a:lnTo>
                  <a:pt x="41465" y="21550"/>
                </a:lnTo>
                <a:lnTo>
                  <a:pt x="41991" y="24156"/>
                </a:lnTo>
                <a:lnTo>
                  <a:pt x="42260" y="26925"/>
                </a:lnTo>
                <a:lnTo>
                  <a:pt x="42260" y="32969"/>
                </a:lnTo>
                <a:lnTo>
                  <a:pt x="41940" y="35838"/>
                </a:lnTo>
                <a:lnTo>
                  <a:pt x="41316" y="38455"/>
                </a:lnTo>
                <a:lnTo>
                  <a:pt x="40694" y="41059"/>
                </a:lnTo>
                <a:lnTo>
                  <a:pt x="39715" y="43304"/>
                </a:lnTo>
                <a:lnTo>
                  <a:pt x="37070" y="47067"/>
                </a:lnTo>
                <a:lnTo>
                  <a:pt x="33314" y="49579"/>
                </a:lnTo>
                <a:lnTo>
                  <a:pt x="28799" y="51141"/>
                </a:lnTo>
                <a:lnTo>
                  <a:pt x="29912" y="59498"/>
                </a:lnTo>
                <a:lnTo>
                  <a:pt x="33793" y="58738"/>
                </a:lnTo>
                <a:lnTo>
                  <a:pt x="37119" y="57236"/>
                </a:lnTo>
                <a:lnTo>
                  <a:pt x="40474" y="55739"/>
                </a:lnTo>
                <a:lnTo>
                  <a:pt x="43254" y="53643"/>
                </a:lnTo>
                <a:lnTo>
                  <a:pt x="45478" y="50951"/>
                </a:lnTo>
                <a:lnTo>
                  <a:pt x="47693" y="48272"/>
                </a:lnTo>
                <a:lnTo>
                  <a:pt x="49359" y="45072"/>
                </a:lnTo>
                <a:lnTo>
                  <a:pt x="50486" y="41365"/>
                </a:lnTo>
                <a:lnTo>
                  <a:pt x="51610" y="37656"/>
                </a:lnTo>
                <a:lnTo>
                  <a:pt x="52175" y="33592"/>
                </a:lnTo>
                <a:lnTo>
                  <a:pt x="52175" y="24649"/>
                </a:lnTo>
                <a:lnTo>
                  <a:pt x="51635" y="20585"/>
                </a:lnTo>
                <a:lnTo>
                  <a:pt x="50584" y="16967"/>
                </a:lnTo>
                <a:lnTo>
                  <a:pt x="49518" y="13360"/>
                </a:lnTo>
                <a:lnTo>
                  <a:pt x="47915" y="10299"/>
                </a:lnTo>
                <a:lnTo>
                  <a:pt x="43668" y="5246"/>
                </a:lnTo>
                <a:lnTo>
                  <a:pt x="41000" y="3312"/>
                </a:lnTo>
                <a:lnTo>
                  <a:pt x="37829" y="1995"/>
                </a:lnTo>
                <a:lnTo>
                  <a:pt x="34635" y="674"/>
                </a:lnTo>
                <a:lnTo>
                  <a:pt x="30891" y="0"/>
                </a:lnTo>
                <a:lnTo>
                  <a:pt x="22155" y="0"/>
                </a:lnTo>
                <a:lnTo>
                  <a:pt x="18274" y="749"/>
                </a:lnTo>
                <a:lnTo>
                  <a:pt x="14958" y="2236"/>
                </a:lnTo>
                <a:lnTo>
                  <a:pt x="11628" y="3719"/>
                </a:lnTo>
                <a:lnTo>
                  <a:pt x="8863" y="5803"/>
                </a:lnTo>
                <a:lnTo>
                  <a:pt x="6635" y="8482"/>
                </a:lnTo>
                <a:lnTo>
                  <a:pt x="4406" y="11174"/>
                </a:lnTo>
                <a:lnTo>
                  <a:pt x="2743" y="14375"/>
                </a:lnTo>
                <a:lnTo>
                  <a:pt x="1652" y="18083"/>
                </a:lnTo>
                <a:lnTo>
                  <a:pt x="551" y="21791"/>
                </a:lnTo>
                <a:lnTo>
                  <a:pt x="0" y="25855"/>
                </a:lnTo>
                <a:lnTo>
                  <a:pt x="0" y="34848"/>
                </a:lnTo>
                <a:lnTo>
                  <a:pt x="525" y="38924"/>
                </a:lnTo>
                <a:close/>
              </a:path>
              <a:path w="52175" h="59498">
                <a:moveTo>
                  <a:pt x="13341" y="44791"/>
                </a:moveTo>
                <a:lnTo>
                  <a:pt x="11225" y="40576"/>
                </a:lnTo>
                <a:lnTo>
                  <a:pt x="10695" y="37973"/>
                </a:lnTo>
                <a:lnTo>
                  <a:pt x="11098" y="56186"/>
                </a:lnTo>
                <a:lnTo>
                  <a:pt x="14284" y="57518"/>
                </a:lnTo>
                <a:lnTo>
                  <a:pt x="17475" y="58839"/>
                </a:lnTo>
                <a:lnTo>
                  <a:pt x="21207" y="59498"/>
                </a:lnTo>
                <a:lnTo>
                  <a:pt x="29912" y="59498"/>
                </a:lnTo>
                <a:lnTo>
                  <a:pt x="28799" y="51141"/>
                </a:lnTo>
                <a:lnTo>
                  <a:pt x="22914" y="51141"/>
                </a:lnTo>
                <a:lnTo>
                  <a:pt x="20340" y="50570"/>
                </a:lnTo>
                <a:lnTo>
                  <a:pt x="16203" y="48284"/>
                </a:lnTo>
                <a:lnTo>
                  <a:pt x="133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3758648" y="3305591"/>
            <a:ext cx="52177" cy="59498"/>
          </a:xfrm>
          <a:custGeom>
            <a:avLst/>
            <a:gdLst/>
            <a:ahLst/>
            <a:cxnLst/>
            <a:rect l="l" t="t" r="r" b="b"/>
            <a:pathLst>
              <a:path w="52177" h="59498">
                <a:moveTo>
                  <a:pt x="525" y="38924"/>
                </a:moveTo>
                <a:lnTo>
                  <a:pt x="1565" y="42531"/>
                </a:lnTo>
                <a:lnTo>
                  <a:pt x="2606" y="46137"/>
                </a:lnTo>
                <a:lnTo>
                  <a:pt x="4201" y="49212"/>
                </a:lnTo>
                <a:lnTo>
                  <a:pt x="8445" y="54267"/>
                </a:lnTo>
                <a:lnTo>
                  <a:pt x="11098" y="56186"/>
                </a:lnTo>
                <a:lnTo>
                  <a:pt x="10709" y="37973"/>
                </a:lnTo>
                <a:lnTo>
                  <a:pt x="10170" y="35370"/>
                </a:lnTo>
                <a:lnTo>
                  <a:pt x="9903" y="32572"/>
                </a:lnTo>
                <a:lnTo>
                  <a:pt x="9903" y="26517"/>
                </a:lnTo>
                <a:lnTo>
                  <a:pt x="10231" y="23670"/>
                </a:lnTo>
                <a:lnTo>
                  <a:pt x="10882" y="21068"/>
                </a:lnTo>
                <a:lnTo>
                  <a:pt x="11516" y="18464"/>
                </a:lnTo>
                <a:lnTo>
                  <a:pt x="12499" y="16203"/>
                </a:lnTo>
                <a:lnTo>
                  <a:pt x="15152" y="12395"/>
                </a:lnTo>
                <a:lnTo>
                  <a:pt x="18900" y="9879"/>
                </a:lnTo>
                <a:lnTo>
                  <a:pt x="23388" y="8315"/>
                </a:lnTo>
                <a:lnTo>
                  <a:pt x="29314" y="8315"/>
                </a:lnTo>
                <a:lnTo>
                  <a:pt x="31884" y="8888"/>
                </a:lnTo>
                <a:lnTo>
                  <a:pt x="36021" y="11164"/>
                </a:lnTo>
                <a:lnTo>
                  <a:pt x="38872" y="14692"/>
                </a:lnTo>
                <a:lnTo>
                  <a:pt x="40953" y="18947"/>
                </a:lnTo>
                <a:lnTo>
                  <a:pt x="41475" y="21550"/>
                </a:lnTo>
                <a:lnTo>
                  <a:pt x="42003" y="24156"/>
                </a:lnTo>
                <a:lnTo>
                  <a:pt x="42260" y="26925"/>
                </a:lnTo>
                <a:lnTo>
                  <a:pt x="42260" y="32969"/>
                </a:lnTo>
                <a:lnTo>
                  <a:pt x="41954" y="35838"/>
                </a:lnTo>
                <a:lnTo>
                  <a:pt x="41320" y="38455"/>
                </a:lnTo>
                <a:lnTo>
                  <a:pt x="40697" y="41059"/>
                </a:lnTo>
                <a:lnTo>
                  <a:pt x="39729" y="43304"/>
                </a:lnTo>
                <a:lnTo>
                  <a:pt x="37072" y="47067"/>
                </a:lnTo>
                <a:lnTo>
                  <a:pt x="33313" y="49579"/>
                </a:lnTo>
                <a:lnTo>
                  <a:pt x="28799" y="51141"/>
                </a:lnTo>
                <a:lnTo>
                  <a:pt x="29912" y="59498"/>
                </a:lnTo>
                <a:lnTo>
                  <a:pt x="33792" y="58738"/>
                </a:lnTo>
                <a:lnTo>
                  <a:pt x="37133" y="57236"/>
                </a:lnTo>
                <a:lnTo>
                  <a:pt x="40474" y="55739"/>
                </a:lnTo>
                <a:lnTo>
                  <a:pt x="43253" y="53643"/>
                </a:lnTo>
                <a:lnTo>
                  <a:pt x="45482" y="50951"/>
                </a:lnTo>
                <a:lnTo>
                  <a:pt x="47692" y="48272"/>
                </a:lnTo>
                <a:lnTo>
                  <a:pt x="49373" y="45072"/>
                </a:lnTo>
                <a:lnTo>
                  <a:pt x="50486" y="41365"/>
                </a:lnTo>
                <a:lnTo>
                  <a:pt x="51608" y="37656"/>
                </a:lnTo>
                <a:lnTo>
                  <a:pt x="52177" y="33592"/>
                </a:lnTo>
                <a:lnTo>
                  <a:pt x="52177" y="24649"/>
                </a:lnTo>
                <a:lnTo>
                  <a:pt x="51648" y="20585"/>
                </a:lnTo>
                <a:lnTo>
                  <a:pt x="50582" y="16967"/>
                </a:lnTo>
                <a:lnTo>
                  <a:pt x="49517" y="13360"/>
                </a:lnTo>
                <a:lnTo>
                  <a:pt x="47915" y="10299"/>
                </a:lnTo>
                <a:lnTo>
                  <a:pt x="43671" y="5246"/>
                </a:lnTo>
                <a:lnTo>
                  <a:pt x="40999" y="3312"/>
                </a:lnTo>
                <a:lnTo>
                  <a:pt x="37832" y="1995"/>
                </a:lnTo>
                <a:lnTo>
                  <a:pt x="34635" y="674"/>
                </a:lnTo>
                <a:lnTo>
                  <a:pt x="30891" y="0"/>
                </a:lnTo>
                <a:lnTo>
                  <a:pt x="22153" y="0"/>
                </a:lnTo>
                <a:lnTo>
                  <a:pt x="18272" y="749"/>
                </a:lnTo>
                <a:lnTo>
                  <a:pt x="14958" y="2236"/>
                </a:lnTo>
                <a:lnTo>
                  <a:pt x="11628" y="3719"/>
                </a:lnTo>
                <a:lnTo>
                  <a:pt x="8863" y="5803"/>
                </a:lnTo>
                <a:lnTo>
                  <a:pt x="6634" y="8482"/>
                </a:lnTo>
                <a:lnTo>
                  <a:pt x="4405" y="11174"/>
                </a:lnTo>
                <a:lnTo>
                  <a:pt x="2743" y="14375"/>
                </a:lnTo>
                <a:lnTo>
                  <a:pt x="1652" y="18083"/>
                </a:lnTo>
                <a:lnTo>
                  <a:pt x="549" y="21791"/>
                </a:lnTo>
                <a:lnTo>
                  <a:pt x="0" y="25855"/>
                </a:lnTo>
                <a:lnTo>
                  <a:pt x="0" y="34848"/>
                </a:lnTo>
                <a:lnTo>
                  <a:pt x="525" y="38924"/>
                </a:lnTo>
                <a:close/>
              </a:path>
              <a:path w="52177" h="59498">
                <a:moveTo>
                  <a:pt x="13341" y="44791"/>
                </a:moveTo>
                <a:lnTo>
                  <a:pt x="11235" y="40576"/>
                </a:lnTo>
                <a:lnTo>
                  <a:pt x="10709" y="37973"/>
                </a:lnTo>
                <a:lnTo>
                  <a:pt x="11098" y="56186"/>
                </a:lnTo>
                <a:lnTo>
                  <a:pt x="14295" y="57518"/>
                </a:lnTo>
                <a:lnTo>
                  <a:pt x="17477" y="58839"/>
                </a:lnTo>
                <a:lnTo>
                  <a:pt x="21210" y="59498"/>
                </a:lnTo>
                <a:lnTo>
                  <a:pt x="29912" y="59498"/>
                </a:lnTo>
                <a:lnTo>
                  <a:pt x="28799" y="51141"/>
                </a:lnTo>
                <a:lnTo>
                  <a:pt x="22913" y="51141"/>
                </a:lnTo>
                <a:lnTo>
                  <a:pt x="20342" y="50570"/>
                </a:lnTo>
                <a:lnTo>
                  <a:pt x="16206" y="48284"/>
                </a:lnTo>
                <a:lnTo>
                  <a:pt x="133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3824427" y="3306441"/>
            <a:ext cx="44982" cy="58648"/>
          </a:xfrm>
          <a:custGeom>
            <a:avLst/>
            <a:gdLst/>
            <a:ahLst/>
            <a:cxnLst/>
            <a:rect l="l" t="t" r="r" b="b"/>
            <a:pathLst>
              <a:path w="44982" h="58648">
                <a:moveTo>
                  <a:pt x="9622" y="1865"/>
                </a:moveTo>
                <a:lnTo>
                  <a:pt x="8604" y="457"/>
                </a:lnTo>
                <a:lnTo>
                  <a:pt x="5742" y="0"/>
                </a:lnTo>
                <a:lnTo>
                  <a:pt x="3114" y="36"/>
                </a:lnTo>
                <a:lnTo>
                  <a:pt x="0" y="1865"/>
                </a:lnTo>
                <a:lnTo>
                  <a:pt x="0" y="38646"/>
                </a:lnTo>
                <a:lnTo>
                  <a:pt x="321" y="41987"/>
                </a:lnTo>
                <a:lnTo>
                  <a:pt x="957" y="44716"/>
                </a:lnTo>
                <a:lnTo>
                  <a:pt x="1595" y="47473"/>
                </a:lnTo>
                <a:lnTo>
                  <a:pt x="4114" y="51941"/>
                </a:lnTo>
                <a:lnTo>
                  <a:pt x="7506" y="55648"/>
                </a:lnTo>
                <a:lnTo>
                  <a:pt x="12265" y="58050"/>
                </a:lnTo>
                <a:lnTo>
                  <a:pt x="15177" y="58648"/>
                </a:lnTo>
                <a:lnTo>
                  <a:pt x="21643" y="58648"/>
                </a:lnTo>
                <a:lnTo>
                  <a:pt x="24577" y="57859"/>
                </a:lnTo>
                <a:lnTo>
                  <a:pt x="27478" y="56297"/>
                </a:lnTo>
                <a:lnTo>
                  <a:pt x="30377" y="54734"/>
                </a:lnTo>
                <a:lnTo>
                  <a:pt x="33318" y="52247"/>
                </a:lnTo>
                <a:lnTo>
                  <a:pt x="36288" y="48855"/>
                </a:lnTo>
                <a:lnTo>
                  <a:pt x="36288" y="56005"/>
                </a:lnTo>
                <a:lnTo>
                  <a:pt x="36464" y="56804"/>
                </a:lnTo>
                <a:lnTo>
                  <a:pt x="39034" y="57834"/>
                </a:lnTo>
                <a:lnTo>
                  <a:pt x="42142" y="57834"/>
                </a:lnTo>
                <a:lnTo>
                  <a:pt x="44982" y="56005"/>
                </a:lnTo>
                <a:lnTo>
                  <a:pt x="44982" y="1865"/>
                </a:lnTo>
                <a:lnTo>
                  <a:pt x="43938" y="457"/>
                </a:lnTo>
                <a:lnTo>
                  <a:pt x="41101" y="0"/>
                </a:lnTo>
                <a:lnTo>
                  <a:pt x="38434" y="36"/>
                </a:lnTo>
                <a:lnTo>
                  <a:pt x="35359" y="1865"/>
                </a:lnTo>
                <a:lnTo>
                  <a:pt x="35359" y="39701"/>
                </a:lnTo>
                <a:lnTo>
                  <a:pt x="32692" y="43103"/>
                </a:lnTo>
                <a:lnTo>
                  <a:pt x="30168" y="45695"/>
                </a:lnTo>
                <a:lnTo>
                  <a:pt x="27796" y="47459"/>
                </a:lnTo>
                <a:lnTo>
                  <a:pt x="23036" y="50101"/>
                </a:lnTo>
                <a:lnTo>
                  <a:pt x="18778" y="50101"/>
                </a:lnTo>
                <a:lnTo>
                  <a:pt x="15764" y="48996"/>
                </a:lnTo>
                <a:lnTo>
                  <a:pt x="13219" y="47218"/>
                </a:lnTo>
                <a:lnTo>
                  <a:pt x="11408" y="44524"/>
                </a:lnTo>
                <a:lnTo>
                  <a:pt x="10293" y="40994"/>
                </a:lnTo>
                <a:lnTo>
                  <a:pt x="9622" y="36562"/>
                </a:lnTo>
                <a:lnTo>
                  <a:pt x="9622" y="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3887135" y="3305595"/>
            <a:ext cx="30459" cy="58713"/>
          </a:xfrm>
          <a:custGeom>
            <a:avLst/>
            <a:gdLst/>
            <a:ahLst/>
            <a:cxnLst/>
            <a:rect l="l" t="t" r="r" b="b"/>
            <a:pathLst>
              <a:path w="30459" h="58713">
                <a:moveTo>
                  <a:pt x="0" y="2717"/>
                </a:moveTo>
                <a:lnTo>
                  <a:pt x="0" y="56847"/>
                </a:lnTo>
                <a:lnTo>
                  <a:pt x="953" y="58230"/>
                </a:lnTo>
                <a:lnTo>
                  <a:pt x="3830" y="58713"/>
                </a:lnTo>
                <a:lnTo>
                  <a:pt x="6508" y="58676"/>
                </a:lnTo>
                <a:lnTo>
                  <a:pt x="9568" y="56847"/>
                </a:lnTo>
                <a:lnTo>
                  <a:pt x="9568" y="21236"/>
                </a:lnTo>
                <a:lnTo>
                  <a:pt x="10915" y="19041"/>
                </a:lnTo>
                <a:lnTo>
                  <a:pt x="13276" y="15634"/>
                </a:lnTo>
                <a:lnTo>
                  <a:pt x="15468" y="12891"/>
                </a:lnTo>
                <a:lnTo>
                  <a:pt x="18503" y="10389"/>
                </a:lnTo>
                <a:lnTo>
                  <a:pt x="21294" y="9385"/>
                </a:lnTo>
                <a:lnTo>
                  <a:pt x="24523" y="9630"/>
                </a:lnTo>
                <a:lnTo>
                  <a:pt x="27475" y="10505"/>
                </a:lnTo>
                <a:lnTo>
                  <a:pt x="30387" y="9094"/>
                </a:lnTo>
                <a:lnTo>
                  <a:pt x="30459" y="4065"/>
                </a:lnTo>
                <a:lnTo>
                  <a:pt x="29447" y="1361"/>
                </a:lnTo>
                <a:lnTo>
                  <a:pt x="26617" y="421"/>
                </a:lnTo>
                <a:lnTo>
                  <a:pt x="23399" y="0"/>
                </a:lnTo>
                <a:lnTo>
                  <a:pt x="20660" y="166"/>
                </a:lnTo>
                <a:lnTo>
                  <a:pt x="17352" y="1296"/>
                </a:lnTo>
                <a:lnTo>
                  <a:pt x="13924" y="3928"/>
                </a:lnTo>
                <a:lnTo>
                  <a:pt x="11408" y="6657"/>
                </a:lnTo>
                <a:lnTo>
                  <a:pt x="8639" y="10595"/>
                </a:lnTo>
                <a:lnTo>
                  <a:pt x="8564" y="2124"/>
                </a:lnTo>
                <a:lnTo>
                  <a:pt x="5896" y="878"/>
                </a:lnTo>
                <a:lnTo>
                  <a:pt x="2739" y="878"/>
                </a:lnTo>
                <a:lnTo>
                  <a:pt x="0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3951414" y="3305660"/>
            <a:ext cx="41161" cy="59425"/>
          </a:xfrm>
          <a:custGeom>
            <a:avLst/>
            <a:gdLst/>
            <a:ahLst/>
            <a:cxnLst/>
            <a:rect l="l" t="t" r="r" b="b"/>
            <a:pathLst>
              <a:path w="41161" h="59425">
                <a:moveTo>
                  <a:pt x="0" y="25045"/>
                </a:moveTo>
                <a:lnTo>
                  <a:pt x="0" y="35064"/>
                </a:lnTo>
                <a:lnTo>
                  <a:pt x="514" y="39218"/>
                </a:lnTo>
                <a:lnTo>
                  <a:pt x="1540" y="42800"/>
                </a:lnTo>
                <a:lnTo>
                  <a:pt x="2559" y="46382"/>
                </a:lnTo>
                <a:lnTo>
                  <a:pt x="4052" y="49416"/>
                </a:lnTo>
                <a:lnTo>
                  <a:pt x="6000" y="51879"/>
                </a:lnTo>
                <a:lnTo>
                  <a:pt x="10367" y="56210"/>
                </a:lnTo>
                <a:lnTo>
                  <a:pt x="13280" y="57506"/>
                </a:lnTo>
                <a:lnTo>
                  <a:pt x="16167" y="58788"/>
                </a:lnTo>
                <a:lnTo>
                  <a:pt x="19486" y="59425"/>
                </a:lnTo>
                <a:lnTo>
                  <a:pt x="23240" y="59425"/>
                </a:lnTo>
                <a:lnTo>
                  <a:pt x="26816" y="59259"/>
                </a:lnTo>
                <a:lnTo>
                  <a:pt x="30218" y="58521"/>
                </a:lnTo>
                <a:lnTo>
                  <a:pt x="33252" y="57467"/>
                </a:lnTo>
                <a:lnTo>
                  <a:pt x="35995" y="56225"/>
                </a:lnTo>
                <a:lnTo>
                  <a:pt x="39142" y="54115"/>
                </a:lnTo>
                <a:lnTo>
                  <a:pt x="40989" y="51245"/>
                </a:lnTo>
                <a:lnTo>
                  <a:pt x="41161" y="48539"/>
                </a:lnTo>
                <a:lnTo>
                  <a:pt x="41122" y="47056"/>
                </a:lnTo>
                <a:lnTo>
                  <a:pt x="40290" y="44208"/>
                </a:lnTo>
                <a:lnTo>
                  <a:pt x="37644" y="45021"/>
                </a:lnTo>
                <a:lnTo>
                  <a:pt x="34577" y="47372"/>
                </a:lnTo>
                <a:lnTo>
                  <a:pt x="31917" y="49021"/>
                </a:lnTo>
                <a:lnTo>
                  <a:pt x="28601" y="50458"/>
                </a:lnTo>
                <a:lnTo>
                  <a:pt x="24465" y="50825"/>
                </a:lnTo>
                <a:lnTo>
                  <a:pt x="20083" y="50393"/>
                </a:lnTo>
                <a:lnTo>
                  <a:pt x="16487" y="48679"/>
                </a:lnTo>
                <a:lnTo>
                  <a:pt x="13747" y="45605"/>
                </a:lnTo>
                <a:lnTo>
                  <a:pt x="11565" y="41630"/>
                </a:lnTo>
                <a:lnTo>
                  <a:pt x="10918" y="39013"/>
                </a:lnTo>
                <a:lnTo>
                  <a:pt x="10295" y="36385"/>
                </a:lnTo>
                <a:lnTo>
                  <a:pt x="9964" y="33326"/>
                </a:lnTo>
                <a:lnTo>
                  <a:pt x="9964" y="22859"/>
                </a:lnTo>
                <a:lnTo>
                  <a:pt x="11198" y="17539"/>
                </a:lnTo>
                <a:lnTo>
                  <a:pt x="13647" y="13867"/>
                </a:lnTo>
                <a:lnTo>
                  <a:pt x="16106" y="10185"/>
                </a:lnTo>
                <a:lnTo>
                  <a:pt x="19630" y="8356"/>
                </a:lnTo>
                <a:lnTo>
                  <a:pt x="26474" y="8356"/>
                </a:lnTo>
                <a:lnTo>
                  <a:pt x="30059" y="9349"/>
                </a:lnTo>
                <a:lnTo>
                  <a:pt x="33094" y="10746"/>
                </a:lnTo>
                <a:lnTo>
                  <a:pt x="36362" y="13082"/>
                </a:lnTo>
                <a:lnTo>
                  <a:pt x="39631" y="14731"/>
                </a:lnTo>
                <a:lnTo>
                  <a:pt x="40913" y="12092"/>
                </a:lnTo>
                <a:lnTo>
                  <a:pt x="40867" y="8726"/>
                </a:lnTo>
                <a:lnTo>
                  <a:pt x="39704" y="5778"/>
                </a:lnTo>
                <a:lnTo>
                  <a:pt x="37011" y="3543"/>
                </a:lnTo>
                <a:lnTo>
                  <a:pt x="33497" y="1738"/>
                </a:lnTo>
                <a:lnTo>
                  <a:pt x="30746" y="800"/>
                </a:lnTo>
                <a:lnTo>
                  <a:pt x="27622" y="151"/>
                </a:lnTo>
                <a:lnTo>
                  <a:pt x="24345" y="0"/>
                </a:lnTo>
                <a:lnTo>
                  <a:pt x="20904" y="0"/>
                </a:lnTo>
                <a:lnTo>
                  <a:pt x="17711" y="598"/>
                </a:lnTo>
                <a:lnTo>
                  <a:pt x="14748" y="1764"/>
                </a:lnTo>
                <a:lnTo>
                  <a:pt x="11800" y="2959"/>
                </a:lnTo>
                <a:lnTo>
                  <a:pt x="9230" y="4777"/>
                </a:lnTo>
                <a:lnTo>
                  <a:pt x="4859" y="9665"/>
                </a:lnTo>
                <a:lnTo>
                  <a:pt x="3145" y="12816"/>
                </a:lnTo>
                <a:lnTo>
                  <a:pt x="1885" y="16625"/>
                </a:lnTo>
                <a:lnTo>
                  <a:pt x="626" y="20459"/>
                </a:lnTo>
                <a:lnTo>
                  <a:pt x="0" y="250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4005248" y="3280164"/>
            <a:ext cx="9558" cy="84136"/>
          </a:xfrm>
          <a:custGeom>
            <a:avLst/>
            <a:gdLst/>
            <a:ahLst/>
            <a:cxnLst/>
            <a:rect l="l" t="t" r="r" b="b"/>
            <a:pathLst>
              <a:path w="9558" h="84136">
                <a:moveTo>
                  <a:pt x="9558" y="82282"/>
                </a:moveTo>
                <a:lnTo>
                  <a:pt x="9558" y="1915"/>
                </a:lnTo>
                <a:lnTo>
                  <a:pt x="8575" y="482"/>
                </a:lnTo>
                <a:lnTo>
                  <a:pt x="5727" y="0"/>
                </a:lnTo>
                <a:lnTo>
                  <a:pt x="3045" y="25"/>
                </a:lnTo>
                <a:lnTo>
                  <a:pt x="0" y="1915"/>
                </a:lnTo>
                <a:lnTo>
                  <a:pt x="0" y="82282"/>
                </a:lnTo>
                <a:lnTo>
                  <a:pt x="953" y="83653"/>
                </a:lnTo>
                <a:lnTo>
                  <a:pt x="3816" y="84136"/>
                </a:lnTo>
                <a:lnTo>
                  <a:pt x="6508" y="84110"/>
                </a:lnTo>
                <a:lnTo>
                  <a:pt x="9558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4031622" y="3284124"/>
            <a:ext cx="11821" cy="80176"/>
          </a:xfrm>
          <a:custGeom>
            <a:avLst/>
            <a:gdLst/>
            <a:ahLst/>
            <a:cxnLst/>
            <a:rect l="l" t="t" r="r" b="b"/>
            <a:pathLst>
              <a:path w="11821" h="80176">
                <a:moveTo>
                  <a:pt x="0" y="6023"/>
                </a:moveTo>
                <a:lnTo>
                  <a:pt x="416" y="9857"/>
                </a:lnTo>
                <a:lnTo>
                  <a:pt x="3610" y="11912"/>
                </a:lnTo>
                <a:lnTo>
                  <a:pt x="8139" y="11912"/>
                </a:lnTo>
                <a:lnTo>
                  <a:pt x="11408" y="9792"/>
                </a:lnTo>
                <a:lnTo>
                  <a:pt x="11821" y="5894"/>
                </a:lnTo>
                <a:lnTo>
                  <a:pt x="11418" y="2059"/>
                </a:lnTo>
                <a:lnTo>
                  <a:pt x="8210" y="0"/>
                </a:lnTo>
                <a:lnTo>
                  <a:pt x="3693" y="0"/>
                </a:lnTo>
                <a:lnTo>
                  <a:pt x="427" y="2110"/>
                </a:lnTo>
                <a:lnTo>
                  <a:pt x="0" y="6023"/>
                </a:lnTo>
                <a:close/>
              </a:path>
              <a:path w="11821" h="80176">
                <a:moveTo>
                  <a:pt x="1162" y="24182"/>
                </a:moveTo>
                <a:lnTo>
                  <a:pt x="1162" y="78322"/>
                </a:lnTo>
                <a:lnTo>
                  <a:pt x="2115" y="79693"/>
                </a:lnTo>
                <a:lnTo>
                  <a:pt x="4982" y="80176"/>
                </a:lnTo>
                <a:lnTo>
                  <a:pt x="7674" y="80150"/>
                </a:lnTo>
                <a:lnTo>
                  <a:pt x="10720" y="78322"/>
                </a:lnTo>
                <a:lnTo>
                  <a:pt x="10720" y="24182"/>
                </a:lnTo>
                <a:lnTo>
                  <a:pt x="9740" y="22799"/>
                </a:lnTo>
                <a:lnTo>
                  <a:pt x="6889" y="22316"/>
                </a:lnTo>
                <a:lnTo>
                  <a:pt x="4207" y="22367"/>
                </a:lnTo>
                <a:lnTo>
                  <a:pt x="1162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4056835" y="3305591"/>
            <a:ext cx="48003" cy="59500"/>
          </a:xfrm>
          <a:custGeom>
            <a:avLst/>
            <a:gdLst/>
            <a:ahLst/>
            <a:cxnLst/>
            <a:rect l="l" t="t" r="r" b="b"/>
            <a:pathLst>
              <a:path w="48003" h="59500">
                <a:moveTo>
                  <a:pt x="48003" y="22111"/>
                </a:moveTo>
                <a:lnTo>
                  <a:pt x="47564" y="18785"/>
                </a:lnTo>
                <a:lnTo>
                  <a:pt x="46706" y="15685"/>
                </a:lnTo>
                <a:lnTo>
                  <a:pt x="45825" y="12575"/>
                </a:lnTo>
                <a:lnTo>
                  <a:pt x="44467" y="9867"/>
                </a:lnTo>
                <a:lnTo>
                  <a:pt x="42617" y="7556"/>
                </a:lnTo>
                <a:lnTo>
                  <a:pt x="38383" y="3417"/>
                </a:lnTo>
                <a:lnTo>
                  <a:pt x="35521" y="2045"/>
                </a:lnTo>
                <a:lnTo>
                  <a:pt x="32631" y="688"/>
                </a:lnTo>
                <a:lnTo>
                  <a:pt x="29142" y="0"/>
                </a:lnTo>
                <a:lnTo>
                  <a:pt x="21222" y="0"/>
                </a:lnTo>
                <a:lnTo>
                  <a:pt x="17759" y="698"/>
                </a:lnTo>
                <a:lnTo>
                  <a:pt x="14677" y="2085"/>
                </a:lnTo>
                <a:lnTo>
                  <a:pt x="11578" y="3467"/>
                </a:lnTo>
                <a:lnTo>
                  <a:pt x="8949" y="5447"/>
                </a:lnTo>
                <a:lnTo>
                  <a:pt x="9918" y="24488"/>
                </a:lnTo>
                <a:lnTo>
                  <a:pt x="10368" y="20167"/>
                </a:lnTo>
                <a:lnTo>
                  <a:pt x="11678" y="16117"/>
                </a:lnTo>
                <a:lnTo>
                  <a:pt x="13821" y="12816"/>
                </a:lnTo>
                <a:lnTo>
                  <a:pt x="16523" y="10073"/>
                </a:lnTo>
                <a:lnTo>
                  <a:pt x="20110" y="8229"/>
                </a:lnTo>
                <a:lnTo>
                  <a:pt x="24552" y="7772"/>
                </a:lnTo>
                <a:lnTo>
                  <a:pt x="29178" y="7772"/>
                </a:lnTo>
                <a:lnTo>
                  <a:pt x="32666" y="9259"/>
                </a:lnTo>
                <a:lnTo>
                  <a:pt x="35031" y="12218"/>
                </a:lnTo>
                <a:lnTo>
                  <a:pt x="37378" y="15189"/>
                </a:lnTo>
                <a:lnTo>
                  <a:pt x="38491" y="19278"/>
                </a:lnTo>
                <a:lnTo>
                  <a:pt x="38383" y="24488"/>
                </a:lnTo>
                <a:lnTo>
                  <a:pt x="44269" y="31763"/>
                </a:lnTo>
                <a:lnTo>
                  <a:pt x="47625" y="30110"/>
                </a:lnTo>
                <a:lnTo>
                  <a:pt x="48003" y="27431"/>
                </a:lnTo>
                <a:lnTo>
                  <a:pt x="48003" y="22111"/>
                </a:lnTo>
                <a:close/>
              </a:path>
              <a:path w="48003" h="59500">
                <a:moveTo>
                  <a:pt x="0" y="30035"/>
                </a:moveTo>
                <a:lnTo>
                  <a:pt x="0" y="34913"/>
                </a:lnTo>
                <a:lnTo>
                  <a:pt x="562" y="39204"/>
                </a:lnTo>
                <a:lnTo>
                  <a:pt x="1692" y="42887"/>
                </a:lnTo>
                <a:lnTo>
                  <a:pt x="2805" y="46584"/>
                </a:lnTo>
                <a:lnTo>
                  <a:pt x="4471" y="49644"/>
                </a:lnTo>
                <a:lnTo>
                  <a:pt x="8874" y="54547"/>
                </a:lnTo>
                <a:lnTo>
                  <a:pt x="11592" y="56401"/>
                </a:lnTo>
                <a:lnTo>
                  <a:pt x="14810" y="57632"/>
                </a:lnTo>
                <a:lnTo>
                  <a:pt x="18040" y="58878"/>
                </a:lnTo>
                <a:lnTo>
                  <a:pt x="21812" y="59500"/>
                </a:lnTo>
                <a:lnTo>
                  <a:pt x="26093" y="59500"/>
                </a:lnTo>
                <a:lnTo>
                  <a:pt x="30891" y="59310"/>
                </a:lnTo>
                <a:lnTo>
                  <a:pt x="35262" y="58547"/>
                </a:lnTo>
                <a:lnTo>
                  <a:pt x="38848" y="57632"/>
                </a:lnTo>
                <a:lnTo>
                  <a:pt x="42898" y="56160"/>
                </a:lnTo>
                <a:lnTo>
                  <a:pt x="45655" y="53276"/>
                </a:lnTo>
                <a:lnTo>
                  <a:pt x="45800" y="50483"/>
                </a:lnTo>
                <a:lnTo>
                  <a:pt x="44234" y="47348"/>
                </a:lnTo>
                <a:lnTo>
                  <a:pt x="41249" y="48398"/>
                </a:lnTo>
                <a:lnTo>
                  <a:pt x="38653" y="49392"/>
                </a:lnTo>
                <a:lnTo>
                  <a:pt x="35568" y="50382"/>
                </a:lnTo>
                <a:lnTo>
                  <a:pt x="31676" y="51221"/>
                </a:lnTo>
                <a:lnTo>
                  <a:pt x="26974" y="51437"/>
                </a:lnTo>
                <a:lnTo>
                  <a:pt x="23842" y="51437"/>
                </a:lnTo>
                <a:lnTo>
                  <a:pt x="21189" y="50980"/>
                </a:lnTo>
                <a:lnTo>
                  <a:pt x="16830" y="49122"/>
                </a:lnTo>
                <a:lnTo>
                  <a:pt x="13698" y="46076"/>
                </a:lnTo>
                <a:lnTo>
                  <a:pt x="11369" y="42293"/>
                </a:lnTo>
                <a:lnTo>
                  <a:pt x="10206" y="37480"/>
                </a:lnTo>
                <a:lnTo>
                  <a:pt x="9918" y="34787"/>
                </a:lnTo>
                <a:lnTo>
                  <a:pt x="9918" y="31763"/>
                </a:lnTo>
                <a:lnTo>
                  <a:pt x="44269" y="31763"/>
                </a:lnTo>
                <a:lnTo>
                  <a:pt x="38383" y="24488"/>
                </a:lnTo>
                <a:lnTo>
                  <a:pt x="9918" y="24488"/>
                </a:lnTo>
                <a:lnTo>
                  <a:pt x="8949" y="5447"/>
                </a:lnTo>
                <a:lnTo>
                  <a:pt x="6757" y="8039"/>
                </a:lnTo>
                <a:lnTo>
                  <a:pt x="4565" y="10617"/>
                </a:lnTo>
                <a:lnTo>
                  <a:pt x="2915" y="13766"/>
                </a:lnTo>
                <a:lnTo>
                  <a:pt x="1753" y="17475"/>
                </a:lnTo>
                <a:lnTo>
                  <a:pt x="586" y="21182"/>
                </a:lnTo>
                <a:lnTo>
                  <a:pt x="0" y="25377"/>
                </a:lnTo>
                <a:lnTo>
                  <a:pt x="0" y="300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4119670" y="3305589"/>
            <a:ext cx="44931" cy="58712"/>
          </a:xfrm>
          <a:custGeom>
            <a:avLst/>
            <a:gdLst/>
            <a:ahLst/>
            <a:cxnLst/>
            <a:rect l="l" t="t" r="r" b="b"/>
            <a:pathLst>
              <a:path w="44931" h="58712">
                <a:moveTo>
                  <a:pt x="8639" y="2717"/>
                </a:moveTo>
                <a:lnTo>
                  <a:pt x="8568" y="2119"/>
                </a:lnTo>
                <a:lnTo>
                  <a:pt x="5911" y="888"/>
                </a:lnTo>
                <a:lnTo>
                  <a:pt x="2754" y="888"/>
                </a:lnTo>
                <a:lnTo>
                  <a:pt x="0" y="2717"/>
                </a:lnTo>
                <a:lnTo>
                  <a:pt x="0" y="56857"/>
                </a:lnTo>
                <a:lnTo>
                  <a:pt x="957" y="58229"/>
                </a:lnTo>
                <a:lnTo>
                  <a:pt x="3845" y="58712"/>
                </a:lnTo>
                <a:lnTo>
                  <a:pt x="6512" y="58686"/>
                </a:lnTo>
                <a:lnTo>
                  <a:pt x="9573" y="56857"/>
                </a:lnTo>
                <a:lnTo>
                  <a:pt x="9573" y="19025"/>
                </a:lnTo>
                <a:lnTo>
                  <a:pt x="12204" y="15609"/>
                </a:lnTo>
                <a:lnTo>
                  <a:pt x="14712" y="13031"/>
                </a:lnTo>
                <a:lnTo>
                  <a:pt x="17110" y="11253"/>
                </a:lnTo>
                <a:lnTo>
                  <a:pt x="21898" y="8610"/>
                </a:lnTo>
                <a:lnTo>
                  <a:pt x="26154" y="8610"/>
                </a:lnTo>
                <a:lnTo>
                  <a:pt x="29189" y="9690"/>
                </a:lnTo>
                <a:lnTo>
                  <a:pt x="31760" y="11469"/>
                </a:lnTo>
                <a:lnTo>
                  <a:pt x="33522" y="14187"/>
                </a:lnTo>
                <a:lnTo>
                  <a:pt x="34676" y="17693"/>
                </a:lnTo>
                <a:lnTo>
                  <a:pt x="35374" y="22075"/>
                </a:lnTo>
                <a:lnTo>
                  <a:pt x="35374" y="56857"/>
                </a:lnTo>
                <a:lnTo>
                  <a:pt x="36349" y="58229"/>
                </a:lnTo>
                <a:lnTo>
                  <a:pt x="39211" y="58712"/>
                </a:lnTo>
                <a:lnTo>
                  <a:pt x="41883" y="58686"/>
                </a:lnTo>
                <a:lnTo>
                  <a:pt x="44931" y="56857"/>
                </a:lnTo>
                <a:lnTo>
                  <a:pt x="44931" y="19989"/>
                </a:lnTo>
                <a:lnTo>
                  <a:pt x="44626" y="16689"/>
                </a:lnTo>
                <a:lnTo>
                  <a:pt x="43977" y="13931"/>
                </a:lnTo>
                <a:lnTo>
                  <a:pt x="43337" y="11188"/>
                </a:lnTo>
                <a:lnTo>
                  <a:pt x="40820" y="6756"/>
                </a:lnTo>
                <a:lnTo>
                  <a:pt x="37425" y="3073"/>
                </a:lnTo>
                <a:lnTo>
                  <a:pt x="32666" y="622"/>
                </a:lnTo>
                <a:lnTo>
                  <a:pt x="29743" y="0"/>
                </a:lnTo>
                <a:lnTo>
                  <a:pt x="23277" y="0"/>
                </a:lnTo>
                <a:lnTo>
                  <a:pt x="20344" y="802"/>
                </a:lnTo>
                <a:lnTo>
                  <a:pt x="17428" y="2390"/>
                </a:lnTo>
                <a:lnTo>
                  <a:pt x="14516" y="3977"/>
                </a:lnTo>
                <a:lnTo>
                  <a:pt x="11581" y="6465"/>
                </a:lnTo>
                <a:lnTo>
                  <a:pt x="8639" y="9881"/>
                </a:lnTo>
                <a:lnTo>
                  <a:pt x="8639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4175142" y="3291944"/>
            <a:ext cx="34089" cy="73022"/>
          </a:xfrm>
          <a:custGeom>
            <a:avLst/>
            <a:gdLst/>
            <a:ahLst/>
            <a:cxnLst/>
            <a:rect l="l" t="t" r="r" b="b"/>
            <a:pathLst>
              <a:path w="34089" h="73022">
                <a:moveTo>
                  <a:pt x="12265" y="50"/>
                </a:moveTo>
                <a:lnTo>
                  <a:pt x="9216" y="1930"/>
                </a:lnTo>
                <a:lnTo>
                  <a:pt x="9216" y="14806"/>
                </a:lnTo>
                <a:lnTo>
                  <a:pt x="1371" y="14871"/>
                </a:lnTo>
                <a:lnTo>
                  <a:pt x="50" y="17550"/>
                </a:lnTo>
                <a:lnTo>
                  <a:pt x="0" y="20394"/>
                </a:lnTo>
                <a:lnTo>
                  <a:pt x="1908" y="23036"/>
                </a:lnTo>
                <a:lnTo>
                  <a:pt x="9216" y="23036"/>
                </a:lnTo>
                <a:lnTo>
                  <a:pt x="9216" y="57809"/>
                </a:lnTo>
                <a:lnTo>
                  <a:pt x="9486" y="60516"/>
                </a:lnTo>
                <a:lnTo>
                  <a:pt x="10048" y="62828"/>
                </a:lnTo>
                <a:lnTo>
                  <a:pt x="11506" y="67043"/>
                </a:lnTo>
                <a:lnTo>
                  <a:pt x="13978" y="70037"/>
                </a:lnTo>
                <a:lnTo>
                  <a:pt x="17514" y="71921"/>
                </a:lnTo>
                <a:lnTo>
                  <a:pt x="21751" y="73022"/>
                </a:lnTo>
                <a:lnTo>
                  <a:pt x="25347" y="73022"/>
                </a:lnTo>
                <a:lnTo>
                  <a:pt x="28016" y="72720"/>
                </a:lnTo>
                <a:lnTo>
                  <a:pt x="31148" y="71982"/>
                </a:lnTo>
                <a:lnTo>
                  <a:pt x="33840" y="69303"/>
                </a:lnTo>
                <a:lnTo>
                  <a:pt x="34089" y="66535"/>
                </a:lnTo>
                <a:lnTo>
                  <a:pt x="34089" y="65797"/>
                </a:lnTo>
                <a:lnTo>
                  <a:pt x="31713" y="63130"/>
                </a:lnTo>
                <a:lnTo>
                  <a:pt x="29152" y="64094"/>
                </a:lnTo>
                <a:lnTo>
                  <a:pt x="26081" y="64541"/>
                </a:lnTo>
                <a:lnTo>
                  <a:pt x="23342" y="64541"/>
                </a:lnTo>
                <a:lnTo>
                  <a:pt x="21445" y="63601"/>
                </a:lnTo>
                <a:lnTo>
                  <a:pt x="19314" y="59792"/>
                </a:lnTo>
                <a:lnTo>
                  <a:pt x="18778" y="56959"/>
                </a:lnTo>
                <a:lnTo>
                  <a:pt x="18778" y="23036"/>
                </a:lnTo>
                <a:lnTo>
                  <a:pt x="32753" y="23036"/>
                </a:lnTo>
                <a:lnTo>
                  <a:pt x="34089" y="20394"/>
                </a:lnTo>
                <a:lnTo>
                  <a:pt x="34038" y="17550"/>
                </a:lnTo>
                <a:lnTo>
                  <a:pt x="32180" y="14806"/>
                </a:lnTo>
                <a:lnTo>
                  <a:pt x="18778" y="14806"/>
                </a:lnTo>
                <a:lnTo>
                  <a:pt x="18778" y="1930"/>
                </a:lnTo>
                <a:lnTo>
                  <a:pt x="17795" y="518"/>
                </a:lnTo>
                <a:lnTo>
                  <a:pt x="14932" y="0"/>
                </a:lnTo>
                <a:lnTo>
                  <a:pt x="1226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4217699" y="3305602"/>
            <a:ext cx="36925" cy="59486"/>
          </a:xfrm>
          <a:custGeom>
            <a:avLst/>
            <a:gdLst/>
            <a:ahLst/>
            <a:cxnLst/>
            <a:rect l="l" t="t" r="r" b="b"/>
            <a:pathLst>
              <a:path w="36925" h="59486">
                <a:moveTo>
                  <a:pt x="478" y="54126"/>
                </a:moveTo>
                <a:lnTo>
                  <a:pt x="3243" y="56447"/>
                </a:lnTo>
                <a:lnTo>
                  <a:pt x="6634" y="57899"/>
                </a:lnTo>
                <a:lnTo>
                  <a:pt x="9485" y="58733"/>
                </a:lnTo>
                <a:lnTo>
                  <a:pt x="12840" y="59331"/>
                </a:lnTo>
                <a:lnTo>
                  <a:pt x="16463" y="59486"/>
                </a:lnTo>
                <a:lnTo>
                  <a:pt x="19471" y="59486"/>
                </a:lnTo>
                <a:lnTo>
                  <a:pt x="22236" y="59104"/>
                </a:lnTo>
                <a:lnTo>
                  <a:pt x="24759" y="58341"/>
                </a:lnTo>
                <a:lnTo>
                  <a:pt x="29433" y="56462"/>
                </a:lnTo>
                <a:lnTo>
                  <a:pt x="33069" y="53492"/>
                </a:lnTo>
                <a:lnTo>
                  <a:pt x="35445" y="49503"/>
                </a:lnTo>
                <a:lnTo>
                  <a:pt x="36925" y="44880"/>
                </a:lnTo>
                <a:lnTo>
                  <a:pt x="36925" y="42097"/>
                </a:lnTo>
                <a:lnTo>
                  <a:pt x="36558" y="37767"/>
                </a:lnTo>
                <a:lnTo>
                  <a:pt x="35053" y="34415"/>
                </a:lnTo>
                <a:lnTo>
                  <a:pt x="31578" y="30553"/>
                </a:lnTo>
                <a:lnTo>
                  <a:pt x="28540" y="28688"/>
                </a:lnTo>
                <a:lnTo>
                  <a:pt x="25322" y="27086"/>
                </a:lnTo>
                <a:lnTo>
                  <a:pt x="22031" y="25728"/>
                </a:lnTo>
                <a:lnTo>
                  <a:pt x="18835" y="24408"/>
                </a:lnTo>
                <a:lnTo>
                  <a:pt x="15835" y="23061"/>
                </a:lnTo>
                <a:lnTo>
                  <a:pt x="12362" y="20519"/>
                </a:lnTo>
                <a:lnTo>
                  <a:pt x="10439" y="17078"/>
                </a:lnTo>
                <a:lnTo>
                  <a:pt x="10648" y="13345"/>
                </a:lnTo>
                <a:lnTo>
                  <a:pt x="12840" y="9893"/>
                </a:lnTo>
                <a:lnTo>
                  <a:pt x="15886" y="8265"/>
                </a:lnTo>
                <a:lnTo>
                  <a:pt x="18553" y="7693"/>
                </a:lnTo>
                <a:lnTo>
                  <a:pt x="21981" y="7693"/>
                </a:lnTo>
                <a:lnTo>
                  <a:pt x="25001" y="8366"/>
                </a:lnTo>
                <a:lnTo>
                  <a:pt x="27647" y="9269"/>
                </a:lnTo>
                <a:lnTo>
                  <a:pt x="30585" y="10742"/>
                </a:lnTo>
                <a:lnTo>
                  <a:pt x="33742" y="11264"/>
                </a:lnTo>
                <a:lnTo>
                  <a:pt x="34256" y="8622"/>
                </a:lnTo>
                <a:lnTo>
                  <a:pt x="34062" y="5496"/>
                </a:lnTo>
                <a:lnTo>
                  <a:pt x="31896" y="2854"/>
                </a:lnTo>
                <a:lnTo>
                  <a:pt x="29350" y="1612"/>
                </a:lnTo>
                <a:lnTo>
                  <a:pt x="25858" y="594"/>
                </a:lnTo>
                <a:lnTo>
                  <a:pt x="23072" y="111"/>
                </a:lnTo>
                <a:lnTo>
                  <a:pt x="17124" y="0"/>
                </a:lnTo>
                <a:lnTo>
                  <a:pt x="14345" y="443"/>
                </a:lnTo>
                <a:lnTo>
                  <a:pt x="9597" y="2195"/>
                </a:lnTo>
                <a:lnTo>
                  <a:pt x="6033" y="4838"/>
                </a:lnTo>
                <a:lnTo>
                  <a:pt x="3257" y="7999"/>
                </a:lnTo>
                <a:lnTo>
                  <a:pt x="1666" y="11897"/>
                </a:lnTo>
                <a:lnTo>
                  <a:pt x="1273" y="16052"/>
                </a:lnTo>
                <a:lnTo>
                  <a:pt x="1652" y="20534"/>
                </a:lnTo>
                <a:lnTo>
                  <a:pt x="3157" y="23976"/>
                </a:lnTo>
                <a:lnTo>
                  <a:pt x="5400" y="26704"/>
                </a:lnTo>
                <a:lnTo>
                  <a:pt x="8027" y="29005"/>
                </a:lnTo>
                <a:lnTo>
                  <a:pt x="11159" y="30718"/>
                </a:lnTo>
                <a:lnTo>
                  <a:pt x="14403" y="32180"/>
                </a:lnTo>
                <a:lnTo>
                  <a:pt x="17646" y="33512"/>
                </a:lnTo>
                <a:lnTo>
                  <a:pt x="20731" y="34757"/>
                </a:lnTo>
                <a:lnTo>
                  <a:pt x="24602" y="37068"/>
                </a:lnTo>
                <a:lnTo>
                  <a:pt x="27096" y="40078"/>
                </a:lnTo>
                <a:lnTo>
                  <a:pt x="27489" y="42886"/>
                </a:lnTo>
                <a:lnTo>
                  <a:pt x="27218" y="45655"/>
                </a:lnTo>
                <a:lnTo>
                  <a:pt x="25433" y="48714"/>
                </a:lnTo>
                <a:lnTo>
                  <a:pt x="22359" y="50645"/>
                </a:lnTo>
                <a:lnTo>
                  <a:pt x="19730" y="51357"/>
                </a:lnTo>
                <a:lnTo>
                  <a:pt x="16645" y="51548"/>
                </a:lnTo>
                <a:lnTo>
                  <a:pt x="12560" y="51281"/>
                </a:lnTo>
                <a:lnTo>
                  <a:pt x="9226" y="50201"/>
                </a:lnTo>
                <a:lnTo>
                  <a:pt x="6583" y="48955"/>
                </a:lnTo>
                <a:lnTo>
                  <a:pt x="3512" y="47177"/>
                </a:lnTo>
                <a:lnTo>
                  <a:pt x="294" y="47599"/>
                </a:lnTo>
                <a:lnTo>
                  <a:pt x="0" y="50468"/>
                </a:lnTo>
                <a:lnTo>
                  <a:pt x="478" y="54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4268256" y="3350480"/>
            <a:ext cx="12471" cy="14018"/>
          </a:xfrm>
          <a:custGeom>
            <a:avLst/>
            <a:gdLst/>
            <a:ahLst/>
            <a:cxnLst/>
            <a:rect l="l" t="t" r="r" b="b"/>
            <a:pathLst>
              <a:path w="12471" h="14018">
                <a:moveTo>
                  <a:pt x="12471" y="6907"/>
                </a:moveTo>
                <a:lnTo>
                  <a:pt x="12471" y="4138"/>
                </a:lnTo>
                <a:lnTo>
                  <a:pt x="12028" y="2310"/>
                </a:lnTo>
                <a:lnTo>
                  <a:pt x="8651" y="0"/>
                </a:lnTo>
                <a:lnTo>
                  <a:pt x="3928" y="0"/>
                </a:lnTo>
                <a:lnTo>
                  <a:pt x="1371" y="1407"/>
                </a:lnTo>
                <a:lnTo>
                  <a:pt x="0" y="4240"/>
                </a:lnTo>
                <a:lnTo>
                  <a:pt x="0" y="9852"/>
                </a:lnTo>
                <a:lnTo>
                  <a:pt x="450" y="11706"/>
                </a:lnTo>
                <a:lnTo>
                  <a:pt x="3831" y="14018"/>
                </a:lnTo>
                <a:lnTo>
                  <a:pt x="8554" y="14018"/>
                </a:lnTo>
                <a:lnTo>
                  <a:pt x="11113" y="12595"/>
                </a:lnTo>
                <a:lnTo>
                  <a:pt x="12471" y="9762"/>
                </a:lnTo>
                <a:lnTo>
                  <a:pt x="12471" y="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2137780" y="3549035"/>
            <a:ext cx="36766" cy="72694"/>
          </a:xfrm>
          <a:custGeom>
            <a:avLst/>
            <a:gdLst/>
            <a:ahLst/>
            <a:cxnLst/>
            <a:rect l="l" t="t" r="r" b="b"/>
            <a:pathLst>
              <a:path w="36766" h="72694">
                <a:moveTo>
                  <a:pt x="25664" y="60360"/>
                </a:moveTo>
                <a:lnTo>
                  <a:pt x="23428" y="59220"/>
                </a:lnTo>
                <a:lnTo>
                  <a:pt x="19425" y="56426"/>
                </a:lnTo>
                <a:lnTo>
                  <a:pt x="16772" y="52081"/>
                </a:lnTo>
                <a:lnTo>
                  <a:pt x="17661" y="70559"/>
                </a:lnTo>
                <a:lnTo>
                  <a:pt x="21578" y="71996"/>
                </a:lnTo>
                <a:lnTo>
                  <a:pt x="26168" y="72694"/>
                </a:lnTo>
                <a:lnTo>
                  <a:pt x="36766" y="72694"/>
                </a:lnTo>
                <a:lnTo>
                  <a:pt x="35222" y="60919"/>
                </a:lnTo>
                <a:lnTo>
                  <a:pt x="28468" y="60919"/>
                </a:lnTo>
                <a:lnTo>
                  <a:pt x="25664" y="60360"/>
                </a:lnTo>
                <a:close/>
              </a:path>
              <a:path w="36766" h="72694">
                <a:moveTo>
                  <a:pt x="15825" y="49463"/>
                </a:moveTo>
                <a:lnTo>
                  <a:pt x="15274" y="46418"/>
                </a:lnTo>
                <a:lnTo>
                  <a:pt x="14712" y="43353"/>
                </a:lnTo>
                <a:lnTo>
                  <a:pt x="14443" y="39902"/>
                </a:lnTo>
                <a:lnTo>
                  <a:pt x="14443" y="32788"/>
                </a:lnTo>
                <a:lnTo>
                  <a:pt x="14724" y="29663"/>
                </a:lnTo>
                <a:lnTo>
                  <a:pt x="15299" y="26718"/>
                </a:lnTo>
                <a:lnTo>
                  <a:pt x="15876" y="23774"/>
                </a:lnTo>
                <a:lnTo>
                  <a:pt x="16855" y="21192"/>
                </a:lnTo>
                <a:lnTo>
                  <a:pt x="18262" y="18986"/>
                </a:lnTo>
                <a:lnTo>
                  <a:pt x="21480" y="15007"/>
                </a:lnTo>
                <a:lnTo>
                  <a:pt x="26009" y="12369"/>
                </a:lnTo>
                <a:lnTo>
                  <a:pt x="28835" y="11706"/>
                </a:lnTo>
                <a:lnTo>
                  <a:pt x="35567" y="11706"/>
                </a:lnTo>
                <a:lnTo>
                  <a:pt x="38361" y="12289"/>
                </a:lnTo>
                <a:lnTo>
                  <a:pt x="40586" y="13474"/>
                </a:lnTo>
                <a:lnTo>
                  <a:pt x="44599" y="16318"/>
                </a:lnTo>
                <a:lnTo>
                  <a:pt x="47293" y="20623"/>
                </a:lnTo>
                <a:lnTo>
                  <a:pt x="48233" y="23211"/>
                </a:lnTo>
                <a:lnTo>
                  <a:pt x="48798" y="26221"/>
                </a:lnTo>
                <a:lnTo>
                  <a:pt x="49359" y="29245"/>
                </a:lnTo>
                <a:lnTo>
                  <a:pt x="49632" y="32597"/>
                </a:lnTo>
                <a:lnTo>
                  <a:pt x="49632" y="39660"/>
                </a:lnTo>
                <a:lnTo>
                  <a:pt x="49348" y="42835"/>
                </a:lnTo>
                <a:lnTo>
                  <a:pt x="48776" y="45820"/>
                </a:lnTo>
                <a:lnTo>
                  <a:pt x="48200" y="48790"/>
                </a:lnTo>
                <a:lnTo>
                  <a:pt x="47207" y="51407"/>
                </a:lnTo>
                <a:lnTo>
                  <a:pt x="45813" y="53653"/>
                </a:lnTo>
                <a:lnTo>
                  <a:pt x="42591" y="57668"/>
                </a:lnTo>
                <a:lnTo>
                  <a:pt x="38066" y="60270"/>
                </a:lnTo>
                <a:lnTo>
                  <a:pt x="35222" y="60919"/>
                </a:lnTo>
                <a:lnTo>
                  <a:pt x="36766" y="72694"/>
                </a:lnTo>
                <a:lnTo>
                  <a:pt x="41468" y="71866"/>
                </a:lnTo>
                <a:lnTo>
                  <a:pt x="45533" y="70177"/>
                </a:lnTo>
                <a:lnTo>
                  <a:pt x="49583" y="68489"/>
                </a:lnTo>
                <a:lnTo>
                  <a:pt x="52995" y="66052"/>
                </a:lnTo>
                <a:lnTo>
                  <a:pt x="55753" y="62852"/>
                </a:lnTo>
                <a:lnTo>
                  <a:pt x="58503" y="59651"/>
                </a:lnTo>
                <a:lnTo>
                  <a:pt x="60584" y="55752"/>
                </a:lnTo>
                <a:lnTo>
                  <a:pt x="61977" y="51151"/>
                </a:lnTo>
                <a:lnTo>
                  <a:pt x="63364" y="46569"/>
                </a:lnTo>
                <a:lnTo>
                  <a:pt x="64072" y="41348"/>
                </a:lnTo>
                <a:lnTo>
                  <a:pt x="64072" y="29451"/>
                </a:lnTo>
                <a:lnTo>
                  <a:pt x="63388" y="24176"/>
                </a:lnTo>
                <a:lnTo>
                  <a:pt x="62053" y="19709"/>
                </a:lnTo>
                <a:lnTo>
                  <a:pt x="60707" y="15248"/>
                </a:lnTo>
                <a:lnTo>
                  <a:pt x="58727" y="11555"/>
                </a:lnTo>
                <a:lnTo>
                  <a:pt x="56080" y="8606"/>
                </a:lnTo>
                <a:lnTo>
                  <a:pt x="53449" y="5687"/>
                </a:lnTo>
                <a:lnTo>
                  <a:pt x="50180" y="3516"/>
                </a:lnTo>
                <a:lnTo>
                  <a:pt x="46263" y="2105"/>
                </a:lnTo>
                <a:lnTo>
                  <a:pt x="42335" y="698"/>
                </a:lnTo>
                <a:lnTo>
                  <a:pt x="37806" y="0"/>
                </a:lnTo>
                <a:lnTo>
                  <a:pt x="27316" y="0"/>
                </a:lnTo>
                <a:lnTo>
                  <a:pt x="22604" y="834"/>
                </a:lnTo>
                <a:lnTo>
                  <a:pt x="18543" y="2537"/>
                </a:lnTo>
                <a:lnTo>
                  <a:pt x="14479" y="4250"/>
                </a:lnTo>
                <a:lnTo>
                  <a:pt x="11076" y="6677"/>
                </a:lnTo>
                <a:lnTo>
                  <a:pt x="8323" y="9866"/>
                </a:lnTo>
                <a:lnTo>
                  <a:pt x="5558" y="13053"/>
                </a:lnTo>
                <a:lnTo>
                  <a:pt x="3488" y="16916"/>
                </a:lnTo>
                <a:lnTo>
                  <a:pt x="2095" y="21449"/>
                </a:lnTo>
                <a:lnTo>
                  <a:pt x="712" y="25980"/>
                </a:lnTo>
                <a:lnTo>
                  <a:pt x="0" y="31099"/>
                </a:lnTo>
                <a:lnTo>
                  <a:pt x="0" y="42961"/>
                </a:lnTo>
                <a:lnTo>
                  <a:pt x="662" y="48322"/>
                </a:lnTo>
                <a:lnTo>
                  <a:pt x="1958" y="52843"/>
                </a:lnTo>
                <a:lnTo>
                  <a:pt x="3282" y="57365"/>
                </a:lnTo>
                <a:lnTo>
                  <a:pt x="5237" y="61084"/>
                </a:lnTo>
                <a:lnTo>
                  <a:pt x="7847" y="64018"/>
                </a:lnTo>
                <a:lnTo>
                  <a:pt x="10464" y="66951"/>
                </a:lnTo>
                <a:lnTo>
                  <a:pt x="13733" y="69123"/>
                </a:lnTo>
                <a:lnTo>
                  <a:pt x="17661" y="70559"/>
                </a:lnTo>
                <a:lnTo>
                  <a:pt x="16772" y="52081"/>
                </a:lnTo>
                <a:lnTo>
                  <a:pt x="15825" y="49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2212747" y="3568071"/>
            <a:ext cx="44499" cy="53658"/>
          </a:xfrm>
          <a:custGeom>
            <a:avLst/>
            <a:gdLst/>
            <a:ahLst/>
            <a:cxnLst/>
            <a:rect l="l" t="t" r="r" b="b"/>
            <a:pathLst>
              <a:path w="44499" h="53658">
                <a:moveTo>
                  <a:pt x="290" y="38571"/>
                </a:moveTo>
                <a:lnTo>
                  <a:pt x="1438" y="43524"/>
                </a:lnTo>
                <a:lnTo>
                  <a:pt x="3743" y="47588"/>
                </a:lnTo>
                <a:lnTo>
                  <a:pt x="6854" y="50954"/>
                </a:lnTo>
                <a:lnTo>
                  <a:pt x="11195" y="53125"/>
                </a:lnTo>
                <a:lnTo>
                  <a:pt x="13902" y="53658"/>
                </a:lnTo>
                <a:lnTo>
                  <a:pt x="19961" y="53658"/>
                </a:lnTo>
                <a:lnTo>
                  <a:pt x="22726" y="52945"/>
                </a:lnTo>
                <a:lnTo>
                  <a:pt x="25383" y="51487"/>
                </a:lnTo>
                <a:lnTo>
                  <a:pt x="28061" y="50050"/>
                </a:lnTo>
                <a:lnTo>
                  <a:pt x="30681" y="47880"/>
                </a:lnTo>
                <a:lnTo>
                  <a:pt x="33263" y="44982"/>
                </a:lnTo>
                <a:lnTo>
                  <a:pt x="33263" y="50572"/>
                </a:lnTo>
                <a:lnTo>
                  <a:pt x="33533" y="51523"/>
                </a:lnTo>
                <a:lnTo>
                  <a:pt x="36103" y="52603"/>
                </a:lnTo>
                <a:lnTo>
                  <a:pt x="38905" y="52744"/>
                </a:lnTo>
                <a:lnTo>
                  <a:pt x="41611" y="52603"/>
                </a:lnTo>
                <a:lnTo>
                  <a:pt x="44499" y="50572"/>
                </a:lnTo>
                <a:lnTo>
                  <a:pt x="44499" y="2160"/>
                </a:lnTo>
                <a:lnTo>
                  <a:pt x="43983" y="953"/>
                </a:lnTo>
                <a:lnTo>
                  <a:pt x="41158" y="127"/>
                </a:lnTo>
                <a:lnTo>
                  <a:pt x="37975" y="0"/>
                </a:lnTo>
                <a:lnTo>
                  <a:pt x="34782" y="127"/>
                </a:lnTo>
                <a:lnTo>
                  <a:pt x="31441" y="2160"/>
                </a:lnTo>
                <a:lnTo>
                  <a:pt x="31441" y="34354"/>
                </a:lnTo>
                <a:lnTo>
                  <a:pt x="29508" y="36767"/>
                </a:lnTo>
                <a:lnTo>
                  <a:pt x="26017" y="39878"/>
                </a:lnTo>
                <a:lnTo>
                  <a:pt x="22654" y="41781"/>
                </a:lnTo>
                <a:lnTo>
                  <a:pt x="18492" y="41515"/>
                </a:lnTo>
                <a:lnTo>
                  <a:pt x="15688" y="39726"/>
                </a:lnTo>
                <a:lnTo>
                  <a:pt x="13914" y="36666"/>
                </a:lnTo>
                <a:lnTo>
                  <a:pt x="13290" y="33983"/>
                </a:lnTo>
                <a:lnTo>
                  <a:pt x="13129" y="29517"/>
                </a:lnTo>
                <a:lnTo>
                  <a:pt x="13129" y="2160"/>
                </a:lnTo>
                <a:lnTo>
                  <a:pt x="12617" y="953"/>
                </a:lnTo>
                <a:lnTo>
                  <a:pt x="9730" y="127"/>
                </a:lnTo>
                <a:lnTo>
                  <a:pt x="6534" y="0"/>
                </a:lnTo>
                <a:lnTo>
                  <a:pt x="3387" y="127"/>
                </a:lnTo>
                <a:lnTo>
                  <a:pt x="0" y="2160"/>
                </a:lnTo>
                <a:lnTo>
                  <a:pt x="0" y="35496"/>
                </a:lnTo>
                <a:lnTo>
                  <a:pt x="290" y="38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2270541" y="3567142"/>
            <a:ext cx="29872" cy="53672"/>
          </a:xfrm>
          <a:custGeom>
            <a:avLst/>
            <a:gdLst/>
            <a:ahLst/>
            <a:cxnLst/>
            <a:rect l="l" t="t" r="r" b="b"/>
            <a:pathLst>
              <a:path w="29872" h="53672">
                <a:moveTo>
                  <a:pt x="11245" y="9118"/>
                </a:moveTo>
                <a:lnTo>
                  <a:pt x="11245" y="3100"/>
                </a:lnTo>
                <a:lnTo>
                  <a:pt x="10976" y="2145"/>
                </a:lnTo>
                <a:lnTo>
                  <a:pt x="8409" y="1055"/>
                </a:lnTo>
                <a:lnTo>
                  <a:pt x="5655" y="928"/>
                </a:lnTo>
                <a:lnTo>
                  <a:pt x="2948" y="1055"/>
                </a:lnTo>
                <a:lnTo>
                  <a:pt x="0" y="3100"/>
                </a:lnTo>
                <a:lnTo>
                  <a:pt x="0" y="51854"/>
                </a:lnTo>
                <a:lnTo>
                  <a:pt x="2556" y="53441"/>
                </a:lnTo>
                <a:lnTo>
                  <a:pt x="5284" y="53672"/>
                </a:lnTo>
                <a:lnTo>
                  <a:pt x="7866" y="53672"/>
                </a:lnTo>
                <a:lnTo>
                  <a:pt x="10613" y="53441"/>
                </a:lnTo>
                <a:lnTo>
                  <a:pt x="13180" y="51498"/>
                </a:lnTo>
                <a:lnTo>
                  <a:pt x="13180" y="21323"/>
                </a:lnTo>
                <a:lnTo>
                  <a:pt x="15066" y="18403"/>
                </a:lnTo>
                <a:lnTo>
                  <a:pt x="17585" y="15354"/>
                </a:lnTo>
                <a:lnTo>
                  <a:pt x="20646" y="13272"/>
                </a:lnTo>
                <a:lnTo>
                  <a:pt x="23472" y="12815"/>
                </a:lnTo>
                <a:lnTo>
                  <a:pt x="26449" y="13550"/>
                </a:lnTo>
                <a:lnTo>
                  <a:pt x="29213" y="13550"/>
                </a:lnTo>
                <a:lnTo>
                  <a:pt x="29847" y="10807"/>
                </a:lnTo>
                <a:lnTo>
                  <a:pt x="29872" y="3747"/>
                </a:lnTo>
                <a:lnTo>
                  <a:pt x="28173" y="798"/>
                </a:lnTo>
                <a:lnTo>
                  <a:pt x="25628" y="140"/>
                </a:lnTo>
                <a:lnTo>
                  <a:pt x="22654" y="0"/>
                </a:lnTo>
                <a:lnTo>
                  <a:pt x="19728" y="687"/>
                </a:lnTo>
                <a:lnTo>
                  <a:pt x="16804" y="2541"/>
                </a:lnTo>
                <a:lnTo>
                  <a:pt x="13608" y="5817"/>
                </a:lnTo>
                <a:lnTo>
                  <a:pt x="11245" y="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2327644" y="3549989"/>
            <a:ext cx="60451" cy="70805"/>
          </a:xfrm>
          <a:custGeom>
            <a:avLst/>
            <a:gdLst/>
            <a:ahLst/>
            <a:cxnLst/>
            <a:rect l="l" t="t" r="r" b="b"/>
            <a:pathLst>
              <a:path w="60451" h="70805">
                <a:moveTo>
                  <a:pt x="759" y="5601"/>
                </a:moveTo>
                <a:lnTo>
                  <a:pt x="20894" y="67830"/>
                </a:lnTo>
                <a:lnTo>
                  <a:pt x="22691" y="70192"/>
                </a:lnTo>
                <a:lnTo>
                  <a:pt x="25516" y="70740"/>
                </a:lnTo>
                <a:lnTo>
                  <a:pt x="34088" y="70805"/>
                </a:lnTo>
                <a:lnTo>
                  <a:pt x="37097" y="70563"/>
                </a:lnTo>
                <a:lnTo>
                  <a:pt x="39776" y="67997"/>
                </a:lnTo>
                <a:lnTo>
                  <a:pt x="59947" y="5716"/>
                </a:lnTo>
                <a:lnTo>
                  <a:pt x="60375" y="4446"/>
                </a:lnTo>
                <a:lnTo>
                  <a:pt x="60451" y="914"/>
                </a:lnTo>
                <a:lnTo>
                  <a:pt x="57730" y="13"/>
                </a:lnTo>
                <a:lnTo>
                  <a:pt x="51955" y="0"/>
                </a:lnTo>
                <a:lnTo>
                  <a:pt x="49349" y="280"/>
                </a:lnTo>
                <a:lnTo>
                  <a:pt x="47242" y="2882"/>
                </a:lnTo>
                <a:lnTo>
                  <a:pt x="31038" y="56767"/>
                </a:lnTo>
                <a:lnTo>
                  <a:pt x="14565" y="2631"/>
                </a:lnTo>
                <a:lnTo>
                  <a:pt x="12995" y="457"/>
                </a:lnTo>
                <a:lnTo>
                  <a:pt x="10001" y="0"/>
                </a:lnTo>
                <a:lnTo>
                  <a:pt x="2754" y="90"/>
                </a:lnTo>
                <a:lnTo>
                  <a:pt x="0" y="2515"/>
                </a:lnTo>
                <a:lnTo>
                  <a:pt x="759" y="5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2393726" y="3567142"/>
            <a:ext cx="42616" cy="54583"/>
          </a:xfrm>
          <a:custGeom>
            <a:avLst/>
            <a:gdLst/>
            <a:ahLst/>
            <a:cxnLst/>
            <a:rect l="l" t="t" r="r" b="b"/>
            <a:pathLst>
              <a:path w="42616" h="54583">
                <a:moveTo>
                  <a:pt x="42616" y="51663"/>
                </a:moveTo>
                <a:lnTo>
                  <a:pt x="42616" y="15786"/>
                </a:lnTo>
                <a:lnTo>
                  <a:pt x="42223" y="12901"/>
                </a:lnTo>
                <a:lnTo>
                  <a:pt x="40694" y="8049"/>
                </a:lnTo>
                <a:lnTo>
                  <a:pt x="37804" y="4532"/>
                </a:lnTo>
                <a:lnTo>
                  <a:pt x="33997" y="1864"/>
                </a:lnTo>
                <a:lnTo>
                  <a:pt x="31403" y="1116"/>
                </a:lnTo>
                <a:lnTo>
                  <a:pt x="28795" y="380"/>
                </a:lnTo>
                <a:lnTo>
                  <a:pt x="25675" y="0"/>
                </a:lnTo>
                <a:lnTo>
                  <a:pt x="19947" y="0"/>
                </a:lnTo>
                <a:lnTo>
                  <a:pt x="16031" y="521"/>
                </a:lnTo>
                <a:lnTo>
                  <a:pt x="12297" y="1306"/>
                </a:lnTo>
                <a:lnTo>
                  <a:pt x="9032" y="2401"/>
                </a:lnTo>
                <a:lnTo>
                  <a:pt x="6375" y="3618"/>
                </a:lnTo>
                <a:lnTo>
                  <a:pt x="3329" y="5867"/>
                </a:lnTo>
                <a:lnTo>
                  <a:pt x="2556" y="8647"/>
                </a:lnTo>
                <a:lnTo>
                  <a:pt x="2713" y="12052"/>
                </a:lnTo>
                <a:lnTo>
                  <a:pt x="4525" y="15252"/>
                </a:lnTo>
                <a:lnTo>
                  <a:pt x="7073" y="14489"/>
                </a:lnTo>
                <a:lnTo>
                  <a:pt x="10403" y="12811"/>
                </a:lnTo>
                <a:lnTo>
                  <a:pt x="13254" y="11631"/>
                </a:lnTo>
                <a:lnTo>
                  <a:pt x="16704" y="10615"/>
                </a:lnTo>
                <a:lnTo>
                  <a:pt x="20854" y="10374"/>
                </a:lnTo>
                <a:lnTo>
                  <a:pt x="25067" y="10908"/>
                </a:lnTo>
                <a:lnTo>
                  <a:pt x="28468" y="13348"/>
                </a:lnTo>
                <a:lnTo>
                  <a:pt x="29545" y="16584"/>
                </a:lnTo>
                <a:lnTo>
                  <a:pt x="29704" y="19429"/>
                </a:lnTo>
                <a:lnTo>
                  <a:pt x="29704" y="22363"/>
                </a:lnTo>
                <a:lnTo>
                  <a:pt x="21001" y="22363"/>
                </a:lnTo>
                <a:lnTo>
                  <a:pt x="17352" y="22694"/>
                </a:lnTo>
                <a:lnTo>
                  <a:pt x="14220" y="23327"/>
                </a:lnTo>
                <a:lnTo>
                  <a:pt x="11088" y="23990"/>
                </a:lnTo>
                <a:lnTo>
                  <a:pt x="8467" y="24994"/>
                </a:lnTo>
                <a:lnTo>
                  <a:pt x="4244" y="27708"/>
                </a:lnTo>
                <a:lnTo>
                  <a:pt x="1591" y="31507"/>
                </a:lnTo>
                <a:lnTo>
                  <a:pt x="0" y="36028"/>
                </a:lnTo>
                <a:lnTo>
                  <a:pt x="0" y="41464"/>
                </a:lnTo>
                <a:lnTo>
                  <a:pt x="414" y="43740"/>
                </a:lnTo>
                <a:lnTo>
                  <a:pt x="2091" y="47638"/>
                </a:lnTo>
                <a:lnTo>
                  <a:pt x="4784" y="50608"/>
                </a:lnTo>
                <a:lnTo>
                  <a:pt x="8088" y="52909"/>
                </a:lnTo>
                <a:lnTo>
                  <a:pt x="12240" y="54255"/>
                </a:lnTo>
                <a:lnTo>
                  <a:pt x="12862" y="40449"/>
                </a:lnTo>
                <a:lnTo>
                  <a:pt x="13082" y="36169"/>
                </a:lnTo>
                <a:lnTo>
                  <a:pt x="14651" y="33540"/>
                </a:lnTo>
                <a:lnTo>
                  <a:pt x="17733" y="31737"/>
                </a:lnTo>
                <a:lnTo>
                  <a:pt x="20746" y="31099"/>
                </a:lnTo>
                <a:lnTo>
                  <a:pt x="24688" y="30938"/>
                </a:lnTo>
                <a:lnTo>
                  <a:pt x="29704" y="30938"/>
                </a:lnTo>
                <a:lnTo>
                  <a:pt x="31737" y="47800"/>
                </a:lnTo>
                <a:lnTo>
                  <a:pt x="31737" y="52171"/>
                </a:lnTo>
                <a:lnTo>
                  <a:pt x="34415" y="53607"/>
                </a:lnTo>
                <a:lnTo>
                  <a:pt x="39690" y="53607"/>
                </a:lnTo>
                <a:lnTo>
                  <a:pt x="42616" y="51663"/>
                </a:lnTo>
                <a:close/>
              </a:path>
              <a:path w="42616" h="54583">
                <a:moveTo>
                  <a:pt x="29704" y="30938"/>
                </a:moveTo>
                <a:lnTo>
                  <a:pt x="29704" y="39178"/>
                </a:lnTo>
                <a:lnTo>
                  <a:pt x="28087" y="41071"/>
                </a:lnTo>
                <a:lnTo>
                  <a:pt x="24969" y="43459"/>
                </a:lnTo>
                <a:lnTo>
                  <a:pt x="21725" y="44946"/>
                </a:lnTo>
                <a:lnTo>
                  <a:pt x="17672" y="44946"/>
                </a:lnTo>
                <a:lnTo>
                  <a:pt x="14709" y="43204"/>
                </a:lnTo>
                <a:lnTo>
                  <a:pt x="12862" y="40449"/>
                </a:lnTo>
                <a:lnTo>
                  <a:pt x="12240" y="54255"/>
                </a:lnTo>
                <a:lnTo>
                  <a:pt x="16988" y="54583"/>
                </a:lnTo>
                <a:lnTo>
                  <a:pt x="19987" y="54583"/>
                </a:lnTo>
                <a:lnTo>
                  <a:pt x="22726" y="53985"/>
                </a:lnTo>
                <a:lnTo>
                  <a:pt x="27637" y="51612"/>
                </a:lnTo>
                <a:lnTo>
                  <a:pt x="31737" y="47800"/>
                </a:lnTo>
                <a:lnTo>
                  <a:pt x="29704" y="30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2449846" y="3544959"/>
            <a:ext cx="13168" cy="75855"/>
          </a:xfrm>
          <a:custGeom>
            <a:avLst/>
            <a:gdLst/>
            <a:ahLst/>
            <a:cxnLst/>
            <a:rect l="l" t="t" r="r" b="b"/>
            <a:pathLst>
              <a:path w="13168" h="75855">
                <a:moveTo>
                  <a:pt x="13168" y="73684"/>
                </a:moveTo>
                <a:lnTo>
                  <a:pt x="13168" y="1979"/>
                </a:lnTo>
                <a:lnTo>
                  <a:pt x="10613" y="276"/>
                </a:lnTo>
                <a:lnTo>
                  <a:pt x="7866" y="0"/>
                </a:lnTo>
                <a:lnTo>
                  <a:pt x="5284" y="0"/>
                </a:lnTo>
                <a:lnTo>
                  <a:pt x="2556" y="276"/>
                </a:lnTo>
                <a:lnTo>
                  <a:pt x="0" y="2336"/>
                </a:lnTo>
                <a:lnTo>
                  <a:pt x="0" y="74037"/>
                </a:lnTo>
                <a:lnTo>
                  <a:pt x="2556" y="75624"/>
                </a:lnTo>
                <a:lnTo>
                  <a:pt x="5284" y="75855"/>
                </a:lnTo>
                <a:lnTo>
                  <a:pt x="7866" y="75855"/>
                </a:lnTo>
                <a:lnTo>
                  <a:pt x="10613" y="75624"/>
                </a:lnTo>
                <a:lnTo>
                  <a:pt x="13168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2475881" y="3568071"/>
            <a:ext cx="44503" cy="53658"/>
          </a:xfrm>
          <a:custGeom>
            <a:avLst/>
            <a:gdLst/>
            <a:ahLst/>
            <a:cxnLst/>
            <a:rect l="l" t="t" r="r" b="b"/>
            <a:pathLst>
              <a:path w="44503" h="53658">
                <a:moveTo>
                  <a:pt x="295" y="38571"/>
                </a:moveTo>
                <a:lnTo>
                  <a:pt x="1447" y="43524"/>
                </a:lnTo>
                <a:lnTo>
                  <a:pt x="3747" y="47588"/>
                </a:lnTo>
                <a:lnTo>
                  <a:pt x="6855" y="50954"/>
                </a:lnTo>
                <a:lnTo>
                  <a:pt x="11200" y="53125"/>
                </a:lnTo>
                <a:lnTo>
                  <a:pt x="13907" y="53658"/>
                </a:lnTo>
                <a:lnTo>
                  <a:pt x="19961" y="53658"/>
                </a:lnTo>
                <a:lnTo>
                  <a:pt x="22727" y="52945"/>
                </a:lnTo>
                <a:lnTo>
                  <a:pt x="25387" y="51487"/>
                </a:lnTo>
                <a:lnTo>
                  <a:pt x="28065" y="50050"/>
                </a:lnTo>
                <a:lnTo>
                  <a:pt x="30683" y="47880"/>
                </a:lnTo>
                <a:lnTo>
                  <a:pt x="33267" y="44982"/>
                </a:lnTo>
                <a:lnTo>
                  <a:pt x="33267" y="50572"/>
                </a:lnTo>
                <a:lnTo>
                  <a:pt x="33534" y="51523"/>
                </a:lnTo>
                <a:lnTo>
                  <a:pt x="36104" y="52603"/>
                </a:lnTo>
                <a:lnTo>
                  <a:pt x="38908" y="52744"/>
                </a:lnTo>
                <a:lnTo>
                  <a:pt x="41616" y="52603"/>
                </a:lnTo>
                <a:lnTo>
                  <a:pt x="44503" y="50572"/>
                </a:lnTo>
                <a:lnTo>
                  <a:pt x="44503" y="2160"/>
                </a:lnTo>
                <a:lnTo>
                  <a:pt x="43988" y="953"/>
                </a:lnTo>
                <a:lnTo>
                  <a:pt x="41159" y="127"/>
                </a:lnTo>
                <a:lnTo>
                  <a:pt x="37980" y="0"/>
                </a:lnTo>
                <a:lnTo>
                  <a:pt x="34784" y="127"/>
                </a:lnTo>
                <a:lnTo>
                  <a:pt x="31442" y="2160"/>
                </a:lnTo>
                <a:lnTo>
                  <a:pt x="31442" y="34354"/>
                </a:lnTo>
                <a:lnTo>
                  <a:pt x="29509" y="36767"/>
                </a:lnTo>
                <a:lnTo>
                  <a:pt x="26021" y="39878"/>
                </a:lnTo>
                <a:lnTo>
                  <a:pt x="22655" y="41781"/>
                </a:lnTo>
                <a:lnTo>
                  <a:pt x="18497" y="41515"/>
                </a:lnTo>
                <a:lnTo>
                  <a:pt x="15693" y="39726"/>
                </a:lnTo>
                <a:lnTo>
                  <a:pt x="13917" y="36666"/>
                </a:lnTo>
                <a:lnTo>
                  <a:pt x="13295" y="33983"/>
                </a:lnTo>
                <a:lnTo>
                  <a:pt x="13136" y="29517"/>
                </a:lnTo>
                <a:lnTo>
                  <a:pt x="13136" y="2160"/>
                </a:lnTo>
                <a:lnTo>
                  <a:pt x="12618" y="953"/>
                </a:lnTo>
                <a:lnTo>
                  <a:pt x="9730" y="127"/>
                </a:lnTo>
                <a:lnTo>
                  <a:pt x="6537" y="0"/>
                </a:lnTo>
                <a:lnTo>
                  <a:pt x="3394" y="127"/>
                </a:lnTo>
                <a:lnTo>
                  <a:pt x="0" y="2160"/>
                </a:lnTo>
                <a:lnTo>
                  <a:pt x="0" y="35496"/>
                </a:lnTo>
                <a:lnTo>
                  <a:pt x="295" y="38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2530965" y="3567153"/>
            <a:ext cx="45800" cy="54573"/>
          </a:xfrm>
          <a:custGeom>
            <a:avLst/>
            <a:gdLst/>
            <a:ahLst/>
            <a:cxnLst/>
            <a:rect l="l" t="t" r="r" b="b"/>
            <a:pathLst>
              <a:path w="45800" h="54573">
                <a:moveTo>
                  <a:pt x="20340" y="9983"/>
                </a:moveTo>
                <a:lnTo>
                  <a:pt x="23472" y="9651"/>
                </a:lnTo>
                <a:lnTo>
                  <a:pt x="26780" y="9651"/>
                </a:lnTo>
                <a:lnTo>
                  <a:pt x="29225" y="10746"/>
                </a:lnTo>
                <a:lnTo>
                  <a:pt x="32396" y="15128"/>
                </a:lnTo>
                <a:lnTo>
                  <a:pt x="33141" y="18136"/>
                </a:lnTo>
                <a:lnTo>
                  <a:pt x="33045" y="21971"/>
                </a:lnTo>
                <a:lnTo>
                  <a:pt x="13388" y="21971"/>
                </a:lnTo>
                <a:lnTo>
                  <a:pt x="13388" y="30759"/>
                </a:lnTo>
                <a:lnTo>
                  <a:pt x="41771" y="30759"/>
                </a:lnTo>
                <a:lnTo>
                  <a:pt x="45443" y="28764"/>
                </a:lnTo>
                <a:lnTo>
                  <a:pt x="45800" y="25885"/>
                </a:lnTo>
                <a:lnTo>
                  <a:pt x="45800" y="20308"/>
                </a:lnTo>
                <a:lnTo>
                  <a:pt x="45382" y="17157"/>
                </a:lnTo>
                <a:lnTo>
                  <a:pt x="44540" y="14274"/>
                </a:lnTo>
                <a:lnTo>
                  <a:pt x="43704" y="11365"/>
                </a:lnTo>
                <a:lnTo>
                  <a:pt x="40622" y="6757"/>
                </a:lnTo>
                <a:lnTo>
                  <a:pt x="36569" y="2984"/>
                </a:lnTo>
                <a:lnTo>
                  <a:pt x="33804" y="1779"/>
                </a:lnTo>
                <a:lnTo>
                  <a:pt x="31024" y="584"/>
                </a:lnTo>
                <a:lnTo>
                  <a:pt x="27694" y="0"/>
                </a:lnTo>
                <a:lnTo>
                  <a:pt x="23782" y="0"/>
                </a:lnTo>
                <a:lnTo>
                  <a:pt x="20340" y="9983"/>
                </a:lnTo>
                <a:close/>
              </a:path>
              <a:path w="45800" h="54573">
                <a:moveTo>
                  <a:pt x="13388" y="30759"/>
                </a:moveTo>
                <a:lnTo>
                  <a:pt x="13388" y="21971"/>
                </a:lnTo>
                <a:lnTo>
                  <a:pt x="13694" y="18670"/>
                </a:lnTo>
                <a:lnTo>
                  <a:pt x="14561" y="15671"/>
                </a:lnTo>
                <a:lnTo>
                  <a:pt x="16841" y="12169"/>
                </a:lnTo>
                <a:lnTo>
                  <a:pt x="20340" y="9983"/>
                </a:lnTo>
                <a:lnTo>
                  <a:pt x="23782" y="0"/>
                </a:lnTo>
                <a:lnTo>
                  <a:pt x="20085" y="0"/>
                </a:lnTo>
                <a:lnTo>
                  <a:pt x="16765" y="623"/>
                </a:lnTo>
                <a:lnTo>
                  <a:pt x="13827" y="1893"/>
                </a:lnTo>
                <a:lnTo>
                  <a:pt x="10868" y="3161"/>
                </a:lnTo>
                <a:lnTo>
                  <a:pt x="8370" y="4989"/>
                </a:lnTo>
                <a:lnTo>
                  <a:pt x="4259" y="9803"/>
                </a:lnTo>
                <a:lnTo>
                  <a:pt x="2703" y="12736"/>
                </a:lnTo>
                <a:lnTo>
                  <a:pt x="1616" y="16193"/>
                </a:lnTo>
                <a:lnTo>
                  <a:pt x="537" y="19649"/>
                </a:lnTo>
                <a:lnTo>
                  <a:pt x="0" y="23519"/>
                </a:lnTo>
                <a:lnTo>
                  <a:pt x="0" y="32346"/>
                </a:lnTo>
                <a:lnTo>
                  <a:pt x="511" y="36295"/>
                </a:lnTo>
                <a:lnTo>
                  <a:pt x="1544" y="39662"/>
                </a:lnTo>
                <a:lnTo>
                  <a:pt x="2570" y="43017"/>
                </a:lnTo>
                <a:lnTo>
                  <a:pt x="4126" y="45810"/>
                </a:lnTo>
                <a:lnTo>
                  <a:pt x="8309" y="50227"/>
                </a:lnTo>
                <a:lnTo>
                  <a:pt x="10904" y="51865"/>
                </a:lnTo>
                <a:lnTo>
                  <a:pt x="14025" y="52946"/>
                </a:lnTo>
                <a:lnTo>
                  <a:pt x="17147" y="54039"/>
                </a:lnTo>
                <a:lnTo>
                  <a:pt x="20779" y="54573"/>
                </a:lnTo>
                <a:lnTo>
                  <a:pt x="24930" y="54573"/>
                </a:lnTo>
                <a:lnTo>
                  <a:pt x="29397" y="54432"/>
                </a:lnTo>
                <a:lnTo>
                  <a:pt x="33436" y="53809"/>
                </a:lnTo>
                <a:lnTo>
                  <a:pt x="36817" y="53035"/>
                </a:lnTo>
                <a:lnTo>
                  <a:pt x="39668" y="52197"/>
                </a:lnTo>
                <a:lnTo>
                  <a:pt x="42531" y="50739"/>
                </a:lnTo>
                <a:lnTo>
                  <a:pt x="43510" y="48070"/>
                </a:lnTo>
                <a:lnTo>
                  <a:pt x="43596" y="45464"/>
                </a:lnTo>
                <a:lnTo>
                  <a:pt x="43376" y="42152"/>
                </a:lnTo>
                <a:lnTo>
                  <a:pt x="40733" y="41137"/>
                </a:lnTo>
                <a:lnTo>
                  <a:pt x="37986" y="42203"/>
                </a:lnTo>
                <a:lnTo>
                  <a:pt x="35445" y="43027"/>
                </a:lnTo>
                <a:lnTo>
                  <a:pt x="32213" y="43765"/>
                </a:lnTo>
                <a:lnTo>
                  <a:pt x="28444" y="44273"/>
                </a:lnTo>
                <a:lnTo>
                  <a:pt x="23864" y="44273"/>
                </a:lnTo>
                <a:lnTo>
                  <a:pt x="20304" y="43359"/>
                </a:lnTo>
                <a:lnTo>
                  <a:pt x="16341" y="40666"/>
                </a:lnTo>
                <a:lnTo>
                  <a:pt x="14551" y="38063"/>
                </a:lnTo>
                <a:lnTo>
                  <a:pt x="13608" y="34697"/>
                </a:lnTo>
                <a:lnTo>
                  <a:pt x="13388" y="3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2585368" y="3567142"/>
            <a:ext cx="35604" cy="54583"/>
          </a:xfrm>
          <a:custGeom>
            <a:avLst/>
            <a:gdLst/>
            <a:ahLst/>
            <a:cxnLst/>
            <a:rect l="l" t="t" r="r" b="b"/>
            <a:pathLst>
              <a:path w="35604" h="54583">
                <a:moveTo>
                  <a:pt x="32998" y="8470"/>
                </a:moveTo>
                <a:lnTo>
                  <a:pt x="32865" y="5817"/>
                </a:lnTo>
                <a:lnTo>
                  <a:pt x="31381" y="2908"/>
                </a:lnTo>
                <a:lnTo>
                  <a:pt x="28361" y="1471"/>
                </a:lnTo>
                <a:lnTo>
                  <a:pt x="24884" y="547"/>
                </a:lnTo>
                <a:lnTo>
                  <a:pt x="22119" y="115"/>
                </a:lnTo>
                <a:lnTo>
                  <a:pt x="16319" y="0"/>
                </a:lnTo>
                <a:lnTo>
                  <a:pt x="13672" y="392"/>
                </a:lnTo>
                <a:lnTo>
                  <a:pt x="8961" y="1903"/>
                </a:lnTo>
                <a:lnTo>
                  <a:pt x="5328" y="4342"/>
                </a:lnTo>
                <a:lnTo>
                  <a:pt x="2438" y="7379"/>
                </a:lnTo>
                <a:lnTo>
                  <a:pt x="688" y="11239"/>
                </a:lnTo>
                <a:lnTo>
                  <a:pt x="260" y="15685"/>
                </a:lnTo>
                <a:lnTo>
                  <a:pt x="588" y="19926"/>
                </a:lnTo>
                <a:lnTo>
                  <a:pt x="1875" y="23176"/>
                </a:lnTo>
                <a:lnTo>
                  <a:pt x="4850" y="26884"/>
                </a:lnTo>
                <a:lnTo>
                  <a:pt x="7395" y="28652"/>
                </a:lnTo>
                <a:lnTo>
                  <a:pt x="10126" y="30149"/>
                </a:lnTo>
                <a:lnTo>
                  <a:pt x="12938" y="31381"/>
                </a:lnTo>
                <a:lnTo>
                  <a:pt x="15656" y="32447"/>
                </a:lnTo>
                <a:lnTo>
                  <a:pt x="19267" y="34084"/>
                </a:lnTo>
                <a:lnTo>
                  <a:pt x="21837" y="36118"/>
                </a:lnTo>
                <a:lnTo>
                  <a:pt x="22792" y="38912"/>
                </a:lnTo>
                <a:lnTo>
                  <a:pt x="21935" y="42137"/>
                </a:lnTo>
                <a:lnTo>
                  <a:pt x="19253" y="44032"/>
                </a:lnTo>
                <a:lnTo>
                  <a:pt x="16351" y="44664"/>
                </a:lnTo>
                <a:lnTo>
                  <a:pt x="13284" y="44664"/>
                </a:lnTo>
                <a:lnTo>
                  <a:pt x="10126" y="43955"/>
                </a:lnTo>
                <a:lnTo>
                  <a:pt x="6231" y="42429"/>
                </a:lnTo>
                <a:lnTo>
                  <a:pt x="3431" y="40942"/>
                </a:lnTo>
                <a:lnTo>
                  <a:pt x="176" y="42097"/>
                </a:lnTo>
                <a:lnTo>
                  <a:pt x="0" y="45262"/>
                </a:lnTo>
                <a:lnTo>
                  <a:pt x="306" y="48869"/>
                </a:lnTo>
                <a:lnTo>
                  <a:pt x="3039" y="51879"/>
                </a:lnTo>
                <a:lnTo>
                  <a:pt x="6170" y="53150"/>
                </a:lnTo>
                <a:lnTo>
                  <a:pt x="8839" y="53924"/>
                </a:lnTo>
                <a:lnTo>
                  <a:pt x="12010" y="54457"/>
                </a:lnTo>
                <a:lnTo>
                  <a:pt x="18324" y="54583"/>
                </a:lnTo>
                <a:lnTo>
                  <a:pt x="21007" y="54241"/>
                </a:lnTo>
                <a:lnTo>
                  <a:pt x="23475" y="53527"/>
                </a:lnTo>
                <a:lnTo>
                  <a:pt x="28102" y="51779"/>
                </a:lnTo>
                <a:lnTo>
                  <a:pt x="31727" y="48945"/>
                </a:lnTo>
                <a:lnTo>
                  <a:pt x="34124" y="45097"/>
                </a:lnTo>
                <a:lnTo>
                  <a:pt x="35604" y="40575"/>
                </a:lnTo>
                <a:lnTo>
                  <a:pt x="35604" y="37821"/>
                </a:lnTo>
                <a:lnTo>
                  <a:pt x="35288" y="33717"/>
                </a:lnTo>
                <a:lnTo>
                  <a:pt x="33952" y="30491"/>
                </a:lnTo>
                <a:lnTo>
                  <a:pt x="30916" y="26794"/>
                </a:lnTo>
                <a:lnTo>
                  <a:pt x="28310" y="25020"/>
                </a:lnTo>
                <a:lnTo>
                  <a:pt x="25546" y="23533"/>
                </a:lnTo>
                <a:lnTo>
                  <a:pt x="22720" y="22326"/>
                </a:lnTo>
                <a:lnTo>
                  <a:pt x="19951" y="21272"/>
                </a:lnTo>
                <a:lnTo>
                  <a:pt x="16268" y="19645"/>
                </a:lnTo>
                <a:lnTo>
                  <a:pt x="13651" y="17640"/>
                </a:lnTo>
                <a:lnTo>
                  <a:pt x="12658" y="14806"/>
                </a:lnTo>
                <a:lnTo>
                  <a:pt x="13770" y="11606"/>
                </a:lnTo>
                <a:lnTo>
                  <a:pt x="16478" y="10032"/>
                </a:lnTo>
                <a:lnTo>
                  <a:pt x="19549" y="9665"/>
                </a:lnTo>
                <a:lnTo>
                  <a:pt x="22720" y="9852"/>
                </a:lnTo>
                <a:lnTo>
                  <a:pt x="26485" y="11023"/>
                </a:lnTo>
                <a:lnTo>
                  <a:pt x="29963" y="12686"/>
                </a:lnTo>
                <a:lnTo>
                  <a:pt x="32865" y="11480"/>
                </a:lnTo>
                <a:lnTo>
                  <a:pt x="32998" y="8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2632763" y="3569324"/>
            <a:ext cx="14730" cy="51879"/>
          </a:xfrm>
          <a:custGeom>
            <a:avLst/>
            <a:gdLst/>
            <a:ahLst/>
            <a:cxnLst/>
            <a:rect l="l" t="t" r="r" b="b"/>
            <a:pathLst>
              <a:path w="14730" h="51879">
                <a:moveTo>
                  <a:pt x="4693" y="51738"/>
                </a:moveTo>
                <a:lnTo>
                  <a:pt x="7315" y="51879"/>
                </a:lnTo>
                <a:lnTo>
                  <a:pt x="10878" y="51457"/>
                </a:lnTo>
                <a:lnTo>
                  <a:pt x="13715" y="49427"/>
                </a:lnTo>
                <a:lnTo>
                  <a:pt x="14611" y="46530"/>
                </a:lnTo>
                <a:lnTo>
                  <a:pt x="14730" y="43724"/>
                </a:lnTo>
                <a:lnTo>
                  <a:pt x="14377" y="39851"/>
                </a:lnTo>
                <a:lnTo>
                  <a:pt x="12566" y="36611"/>
                </a:lnTo>
                <a:lnTo>
                  <a:pt x="9925" y="35606"/>
                </a:lnTo>
                <a:lnTo>
                  <a:pt x="7315" y="35481"/>
                </a:lnTo>
                <a:lnTo>
                  <a:pt x="3765" y="35887"/>
                </a:lnTo>
                <a:lnTo>
                  <a:pt x="902" y="37922"/>
                </a:lnTo>
                <a:lnTo>
                  <a:pt x="96" y="40916"/>
                </a:lnTo>
                <a:lnTo>
                  <a:pt x="0" y="43724"/>
                </a:lnTo>
                <a:lnTo>
                  <a:pt x="302" y="47558"/>
                </a:lnTo>
                <a:lnTo>
                  <a:pt x="2051" y="50733"/>
                </a:lnTo>
                <a:lnTo>
                  <a:pt x="4693" y="51738"/>
                </a:lnTo>
                <a:close/>
              </a:path>
              <a:path w="14730" h="51879">
                <a:moveTo>
                  <a:pt x="4693" y="16243"/>
                </a:moveTo>
                <a:lnTo>
                  <a:pt x="7315" y="16379"/>
                </a:lnTo>
                <a:lnTo>
                  <a:pt x="10878" y="15976"/>
                </a:lnTo>
                <a:lnTo>
                  <a:pt x="13715" y="13931"/>
                </a:lnTo>
                <a:lnTo>
                  <a:pt x="14611" y="11084"/>
                </a:lnTo>
                <a:lnTo>
                  <a:pt x="14730" y="8290"/>
                </a:lnTo>
                <a:lnTo>
                  <a:pt x="14377" y="4381"/>
                </a:lnTo>
                <a:lnTo>
                  <a:pt x="12566" y="1181"/>
                </a:lnTo>
                <a:lnTo>
                  <a:pt x="9925" y="135"/>
                </a:lnTo>
                <a:lnTo>
                  <a:pt x="7315" y="0"/>
                </a:lnTo>
                <a:lnTo>
                  <a:pt x="3765" y="431"/>
                </a:lnTo>
                <a:lnTo>
                  <a:pt x="902" y="2486"/>
                </a:lnTo>
                <a:lnTo>
                  <a:pt x="96" y="5431"/>
                </a:lnTo>
                <a:lnTo>
                  <a:pt x="0" y="8290"/>
                </a:lnTo>
                <a:lnTo>
                  <a:pt x="302" y="12103"/>
                </a:lnTo>
                <a:lnTo>
                  <a:pt x="2051" y="15238"/>
                </a:lnTo>
                <a:lnTo>
                  <a:pt x="4693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2678097" y="3549938"/>
            <a:ext cx="92318" cy="70881"/>
          </a:xfrm>
          <a:custGeom>
            <a:avLst/>
            <a:gdLst/>
            <a:ahLst/>
            <a:cxnLst/>
            <a:rect l="l" t="t" r="r" b="b"/>
            <a:pathLst>
              <a:path w="92318" h="70881">
                <a:moveTo>
                  <a:pt x="529" y="5652"/>
                </a:moveTo>
                <a:lnTo>
                  <a:pt x="15887" y="66917"/>
                </a:lnTo>
                <a:lnTo>
                  <a:pt x="18187" y="70196"/>
                </a:lnTo>
                <a:lnTo>
                  <a:pt x="21038" y="70740"/>
                </a:lnTo>
                <a:lnTo>
                  <a:pt x="23856" y="70881"/>
                </a:lnTo>
                <a:lnTo>
                  <a:pt x="27796" y="70881"/>
                </a:lnTo>
                <a:lnTo>
                  <a:pt x="31662" y="70653"/>
                </a:lnTo>
                <a:lnTo>
                  <a:pt x="34456" y="69469"/>
                </a:lnTo>
                <a:lnTo>
                  <a:pt x="35506" y="66917"/>
                </a:lnTo>
                <a:lnTo>
                  <a:pt x="45749" y="22418"/>
                </a:lnTo>
                <a:lnTo>
                  <a:pt x="56667" y="66917"/>
                </a:lnTo>
                <a:lnTo>
                  <a:pt x="58931" y="70196"/>
                </a:lnTo>
                <a:lnTo>
                  <a:pt x="61772" y="70740"/>
                </a:lnTo>
                <a:lnTo>
                  <a:pt x="64576" y="70881"/>
                </a:lnTo>
                <a:lnTo>
                  <a:pt x="68342" y="70881"/>
                </a:lnTo>
                <a:lnTo>
                  <a:pt x="72101" y="70653"/>
                </a:lnTo>
                <a:lnTo>
                  <a:pt x="75049" y="69523"/>
                </a:lnTo>
                <a:lnTo>
                  <a:pt x="76287" y="66917"/>
                </a:lnTo>
                <a:lnTo>
                  <a:pt x="91814" y="5806"/>
                </a:lnTo>
                <a:lnTo>
                  <a:pt x="92318" y="3416"/>
                </a:lnTo>
                <a:lnTo>
                  <a:pt x="90860" y="231"/>
                </a:lnTo>
                <a:lnTo>
                  <a:pt x="87962" y="0"/>
                </a:lnTo>
                <a:lnTo>
                  <a:pt x="84791" y="0"/>
                </a:lnTo>
                <a:lnTo>
                  <a:pt x="81010" y="406"/>
                </a:lnTo>
                <a:lnTo>
                  <a:pt x="79103" y="3114"/>
                </a:lnTo>
                <a:lnTo>
                  <a:pt x="67133" y="56708"/>
                </a:lnTo>
                <a:lnTo>
                  <a:pt x="54378" y="3315"/>
                </a:lnTo>
                <a:lnTo>
                  <a:pt x="52077" y="345"/>
                </a:lnTo>
                <a:lnTo>
                  <a:pt x="49334" y="39"/>
                </a:lnTo>
                <a:lnTo>
                  <a:pt x="43498" y="54"/>
                </a:lnTo>
                <a:lnTo>
                  <a:pt x="40327" y="637"/>
                </a:lnTo>
                <a:lnTo>
                  <a:pt x="38639" y="3315"/>
                </a:lnTo>
                <a:lnTo>
                  <a:pt x="26244" y="56708"/>
                </a:lnTo>
                <a:lnTo>
                  <a:pt x="14371" y="2933"/>
                </a:lnTo>
                <a:lnTo>
                  <a:pt x="12473" y="270"/>
                </a:lnTo>
                <a:lnTo>
                  <a:pt x="9828" y="29"/>
                </a:lnTo>
                <a:lnTo>
                  <a:pt x="6891" y="0"/>
                </a:lnTo>
                <a:lnTo>
                  <a:pt x="2743" y="140"/>
                </a:lnTo>
                <a:lnTo>
                  <a:pt x="0" y="2592"/>
                </a:lnTo>
                <a:lnTo>
                  <a:pt x="529" y="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2780290" y="3544959"/>
            <a:ext cx="44550" cy="75855"/>
          </a:xfrm>
          <a:custGeom>
            <a:avLst/>
            <a:gdLst/>
            <a:ahLst/>
            <a:cxnLst/>
            <a:rect l="l" t="t" r="r" b="b"/>
            <a:pathLst>
              <a:path w="44550" h="75855">
                <a:moveTo>
                  <a:pt x="2560" y="75624"/>
                </a:moveTo>
                <a:lnTo>
                  <a:pt x="5299" y="75855"/>
                </a:lnTo>
                <a:lnTo>
                  <a:pt x="7880" y="75855"/>
                </a:lnTo>
                <a:lnTo>
                  <a:pt x="10623" y="75624"/>
                </a:lnTo>
                <a:lnTo>
                  <a:pt x="13183" y="73684"/>
                </a:lnTo>
                <a:lnTo>
                  <a:pt x="13183" y="41515"/>
                </a:lnTo>
                <a:lnTo>
                  <a:pt x="15030" y="39077"/>
                </a:lnTo>
                <a:lnTo>
                  <a:pt x="18503" y="35963"/>
                </a:lnTo>
                <a:lnTo>
                  <a:pt x="21910" y="34074"/>
                </a:lnTo>
                <a:lnTo>
                  <a:pt x="26068" y="34325"/>
                </a:lnTo>
                <a:lnTo>
                  <a:pt x="28872" y="36128"/>
                </a:lnTo>
                <a:lnTo>
                  <a:pt x="30600" y="39189"/>
                </a:lnTo>
                <a:lnTo>
                  <a:pt x="31259" y="41871"/>
                </a:lnTo>
                <a:lnTo>
                  <a:pt x="31432" y="46061"/>
                </a:lnTo>
                <a:lnTo>
                  <a:pt x="31432" y="73684"/>
                </a:lnTo>
                <a:lnTo>
                  <a:pt x="31954" y="74902"/>
                </a:lnTo>
                <a:lnTo>
                  <a:pt x="34798" y="75714"/>
                </a:lnTo>
                <a:lnTo>
                  <a:pt x="38016" y="75855"/>
                </a:lnTo>
                <a:lnTo>
                  <a:pt x="41184" y="75714"/>
                </a:lnTo>
                <a:lnTo>
                  <a:pt x="44550" y="73684"/>
                </a:lnTo>
                <a:lnTo>
                  <a:pt x="44550" y="40420"/>
                </a:lnTo>
                <a:lnTo>
                  <a:pt x="44258" y="37374"/>
                </a:lnTo>
                <a:lnTo>
                  <a:pt x="43066" y="32345"/>
                </a:lnTo>
                <a:lnTo>
                  <a:pt x="40755" y="28267"/>
                </a:lnTo>
                <a:lnTo>
                  <a:pt x="37660" y="24904"/>
                </a:lnTo>
                <a:lnTo>
                  <a:pt x="33300" y="22730"/>
                </a:lnTo>
                <a:lnTo>
                  <a:pt x="30622" y="22186"/>
                </a:lnTo>
                <a:lnTo>
                  <a:pt x="24919" y="22186"/>
                </a:lnTo>
                <a:lnTo>
                  <a:pt x="22461" y="22755"/>
                </a:lnTo>
                <a:lnTo>
                  <a:pt x="17759" y="25041"/>
                </a:lnTo>
                <a:lnTo>
                  <a:pt x="13183" y="29080"/>
                </a:lnTo>
                <a:lnTo>
                  <a:pt x="13183" y="1979"/>
                </a:lnTo>
                <a:lnTo>
                  <a:pt x="10623" y="276"/>
                </a:lnTo>
                <a:lnTo>
                  <a:pt x="7880" y="0"/>
                </a:lnTo>
                <a:lnTo>
                  <a:pt x="5299" y="0"/>
                </a:lnTo>
                <a:lnTo>
                  <a:pt x="2560" y="276"/>
                </a:lnTo>
                <a:lnTo>
                  <a:pt x="0" y="2336"/>
                </a:lnTo>
                <a:lnTo>
                  <a:pt x="0" y="74037"/>
                </a:lnTo>
                <a:lnTo>
                  <a:pt x="2560" y="75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2834938" y="3567142"/>
            <a:ext cx="42613" cy="54583"/>
          </a:xfrm>
          <a:custGeom>
            <a:avLst/>
            <a:gdLst/>
            <a:ahLst/>
            <a:cxnLst/>
            <a:rect l="l" t="t" r="r" b="b"/>
            <a:pathLst>
              <a:path w="42613" h="54583">
                <a:moveTo>
                  <a:pt x="42613" y="51663"/>
                </a:moveTo>
                <a:lnTo>
                  <a:pt x="42613" y="15786"/>
                </a:lnTo>
                <a:lnTo>
                  <a:pt x="42224" y="12901"/>
                </a:lnTo>
                <a:lnTo>
                  <a:pt x="40694" y="8049"/>
                </a:lnTo>
                <a:lnTo>
                  <a:pt x="37804" y="4532"/>
                </a:lnTo>
                <a:lnTo>
                  <a:pt x="33999" y="1864"/>
                </a:lnTo>
                <a:lnTo>
                  <a:pt x="31403" y="1116"/>
                </a:lnTo>
                <a:lnTo>
                  <a:pt x="28811" y="380"/>
                </a:lnTo>
                <a:lnTo>
                  <a:pt x="25675" y="0"/>
                </a:lnTo>
                <a:lnTo>
                  <a:pt x="19961" y="0"/>
                </a:lnTo>
                <a:lnTo>
                  <a:pt x="16031" y="521"/>
                </a:lnTo>
                <a:lnTo>
                  <a:pt x="12297" y="1306"/>
                </a:lnTo>
                <a:lnTo>
                  <a:pt x="9032" y="2401"/>
                </a:lnTo>
                <a:lnTo>
                  <a:pt x="6386" y="3618"/>
                </a:lnTo>
                <a:lnTo>
                  <a:pt x="3326" y="5867"/>
                </a:lnTo>
                <a:lnTo>
                  <a:pt x="2556" y="8647"/>
                </a:lnTo>
                <a:lnTo>
                  <a:pt x="2717" y="12052"/>
                </a:lnTo>
                <a:lnTo>
                  <a:pt x="3596" y="14616"/>
                </a:lnTo>
                <a:lnTo>
                  <a:pt x="6192" y="14997"/>
                </a:lnTo>
                <a:lnTo>
                  <a:pt x="9079" y="13423"/>
                </a:lnTo>
                <a:lnTo>
                  <a:pt x="11722" y="12193"/>
                </a:lnTo>
                <a:lnTo>
                  <a:pt x="14979" y="11123"/>
                </a:lnTo>
                <a:lnTo>
                  <a:pt x="18676" y="10374"/>
                </a:lnTo>
                <a:lnTo>
                  <a:pt x="22528" y="10374"/>
                </a:lnTo>
                <a:lnTo>
                  <a:pt x="25077" y="10908"/>
                </a:lnTo>
                <a:lnTo>
                  <a:pt x="28465" y="13348"/>
                </a:lnTo>
                <a:lnTo>
                  <a:pt x="29545" y="16584"/>
                </a:lnTo>
                <a:lnTo>
                  <a:pt x="29704" y="19429"/>
                </a:lnTo>
                <a:lnTo>
                  <a:pt x="29704" y="22363"/>
                </a:lnTo>
                <a:lnTo>
                  <a:pt x="20999" y="22363"/>
                </a:lnTo>
                <a:lnTo>
                  <a:pt x="17352" y="22694"/>
                </a:lnTo>
                <a:lnTo>
                  <a:pt x="14220" y="23327"/>
                </a:lnTo>
                <a:lnTo>
                  <a:pt x="11088" y="23990"/>
                </a:lnTo>
                <a:lnTo>
                  <a:pt x="8467" y="24994"/>
                </a:lnTo>
                <a:lnTo>
                  <a:pt x="4248" y="27708"/>
                </a:lnTo>
                <a:lnTo>
                  <a:pt x="1587" y="31507"/>
                </a:lnTo>
                <a:lnTo>
                  <a:pt x="0" y="36028"/>
                </a:lnTo>
                <a:lnTo>
                  <a:pt x="0" y="41464"/>
                </a:lnTo>
                <a:lnTo>
                  <a:pt x="417" y="43740"/>
                </a:lnTo>
                <a:lnTo>
                  <a:pt x="2091" y="47638"/>
                </a:lnTo>
                <a:lnTo>
                  <a:pt x="4785" y="50608"/>
                </a:lnTo>
                <a:lnTo>
                  <a:pt x="8089" y="52909"/>
                </a:lnTo>
                <a:lnTo>
                  <a:pt x="12240" y="54255"/>
                </a:lnTo>
                <a:lnTo>
                  <a:pt x="12860" y="40449"/>
                </a:lnTo>
                <a:lnTo>
                  <a:pt x="13082" y="36169"/>
                </a:lnTo>
                <a:lnTo>
                  <a:pt x="14651" y="33540"/>
                </a:lnTo>
                <a:lnTo>
                  <a:pt x="17734" y="31737"/>
                </a:lnTo>
                <a:lnTo>
                  <a:pt x="20744" y="31099"/>
                </a:lnTo>
                <a:lnTo>
                  <a:pt x="24684" y="30938"/>
                </a:lnTo>
                <a:lnTo>
                  <a:pt x="29704" y="30938"/>
                </a:lnTo>
                <a:lnTo>
                  <a:pt x="31734" y="47800"/>
                </a:lnTo>
                <a:lnTo>
                  <a:pt x="31734" y="52171"/>
                </a:lnTo>
                <a:lnTo>
                  <a:pt x="34415" y="53607"/>
                </a:lnTo>
                <a:lnTo>
                  <a:pt x="39690" y="53607"/>
                </a:lnTo>
                <a:lnTo>
                  <a:pt x="42613" y="51663"/>
                </a:lnTo>
                <a:close/>
              </a:path>
              <a:path w="42613" h="54583">
                <a:moveTo>
                  <a:pt x="29704" y="30938"/>
                </a:moveTo>
                <a:lnTo>
                  <a:pt x="29704" y="39178"/>
                </a:lnTo>
                <a:lnTo>
                  <a:pt x="28102" y="41071"/>
                </a:lnTo>
                <a:lnTo>
                  <a:pt x="24966" y="43459"/>
                </a:lnTo>
                <a:lnTo>
                  <a:pt x="21725" y="44946"/>
                </a:lnTo>
                <a:lnTo>
                  <a:pt x="17683" y="44946"/>
                </a:lnTo>
                <a:lnTo>
                  <a:pt x="14710" y="43204"/>
                </a:lnTo>
                <a:lnTo>
                  <a:pt x="12860" y="40449"/>
                </a:lnTo>
                <a:lnTo>
                  <a:pt x="12240" y="54255"/>
                </a:lnTo>
                <a:lnTo>
                  <a:pt x="16998" y="54583"/>
                </a:lnTo>
                <a:lnTo>
                  <a:pt x="19998" y="54583"/>
                </a:lnTo>
                <a:lnTo>
                  <a:pt x="22726" y="53985"/>
                </a:lnTo>
                <a:lnTo>
                  <a:pt x="27633" y="51612"/>
                </a:lnTo>
                <a:lnTo>
                  <a:pt x="31734" y="47800"/>
                </a:lnTo>
                <a:lnTo>
                  <a:pt x="29704" y="30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2885666" y="3555446"/>
            <a:ext cx="32998" cy="66117"/>
          </a:xfrm>
          <a:custGeom>
            <a:avLst/>
            <a:gdLst/>
            <a:ahLst/>
            <a:cxnLst/>
            <a:rect l="l" t="t" r="r" b="b"/>
            <a:pathLst>
              <a:path w="32998" h="66117">
                <a:moveTo>
                  <a:pt x="11005" y="0"/>
                </a:moveTo>
                <a:lnTo>
                  <a:pt x="7639" y="2148"/>
                </a:lnTo>
                <a:lnTo>
                  <a:pt x="7639" y="12956"/>
                </a:lnTo>
                <a:lnTo>
                  <a:pt x="2095" y="12956"/>
                </a:lnTo>
                <a:lnTo>
                  <a:pt x="345" y="14530"/>
                </a:lnTo>
                <a:lnTo>
                  <a:pt x="0" y="17428"/>
                </a:lnTo>
                <a:lnTo>
                  <a:pt x="0" y="20473"/>
                </a:lnTo>
                <a:lnTo>
                  <a:pt x="2048" y="24019"/>
                </a:lnTo>
                <a:lnTo>
                  <a:pt x="7639" y="24019"/>
                </a:lnTo>
                <a:lnTo>
                  <a:pt x="7639" y="51793"/>
                </a:lnTo>
                <a:lnTo>
                  <a:pt x="7931" y="54357"/>
                </a:lnTo>
                <a:lnTo>
                  <a:pt x="8521" y="56531"/>
                </a:lnTo>
                <a:lnTo>
                  <a:pt x="10036" y="60491"/>
                </a:lnTo>
                <a:lnTo>
                  <a:pt x="12546" y="63348"/>
                </a:lnTo>
                <a:lnTo>
                  <a:pt x="16045" y="65088"/>
                </a:lnTo>
                <a:lnTo>
                  <a:pt x="20236" y="66117"/>
                </a:lnTo>
                <a:lnTo>
                  <a:pt x="22853" y="66117"/>
                </a:lnTo>
                <a:lnTo>
                  <a:pt x="25754" y="65966"/>
                </a:lnTo>
                <a:lnTo>
                  <a:pt x="29239" y="65304"/>
                </a:lnTo>
                <a:lnTo>
                  <a:pt x="31946" y="63882"/>
                </a:lnTo>
                <a:lnTo>
                  <a:pt x="32900" y="61239"/>
                </a:lnTo>
                <a:lnTo>
                  <a:pt x="32947" y="56567"/>
                </a:lnTo>
                <a:lnTo>
                  <a:pt x="31738" y="53417"/>
                </a:lnTo>
                <a:lnTo>
                  <a:pt x="29182" y="54220"/>
                </a:lnTo>
                <a:lnTo>
                  <a:pt x="26244" y="54677"/>
                </a:lnTo>
                <a:lnTo>
                  <a:pt x="21970" y="52693"/>
                </a:lnTo>
                <a:lnTo>
                  <a:pt x="20761" y="49392"/>
                </a:lnTo>
                <a:lnTo>
                  <a:pt x="20761" y="24019"/>
                </a:lnTo>
                <a:lnTo>
                  <a:pt x="30953" y="24019"/>
                </a:lnTo>
                <a:lnTo>
                  <a:pt x="32814" y="21896"/>
                </a:lnTo>
                <a:lnTo>
                  <a:pt x="32998" y="18478"/>
                </a:lnTo>
                <a:lnTo>
                  <a:pt x="32861" y="15825"/>
                </a:lnTo>
                <a:lnTo>
                  <a:pt x="30906" y="12956"/>
                </a:lnTo>
                <a:lnTo>
                  <a:pt x="20761" y="12956"/>
                </a:lnTo>
                <a:lnTo>
                  <a:pt x="20761" y="2148"/>
                </a:lnTo>
                <a:lnTo>
                  <a:pt x="20236" y="889"/>
                </a:lnTo>
                <a:lnTo>
                  <a:pt x="17391" y="0"/>
                </a:lnTo>
                <a:lnTo>
                  <a:pt x="110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2946308" y="3568067"/>
            <a:ext cx="76089" cy="52704"/>
          </a:xfrm>
          <a:custGeom>
            <a:avLst/>
            <a:gdLst/>
            <a:ahLst/>
            <a:cxnLst/>
            <a:rect l="l" t="t" r="r" b="b"/>
            <a:pathLst>
              <a:path w="76089" h="52704">
                <a:moveTo>
                  <a:pt x="694" y="6029"/>
                </a:moveTo>
                <a:lnTo>
                  <a:pt x="13031" y="49820"/>
                </a:lnTo>
                <a:lnTo>
                  <a:pt x="15601" y="52362"/>
                </a:lnTo>
                <a:lnTo>
                  <a:pt x="18564" y="52689"/>
                </a:lnTo>
                <a:lnTo>
                  <a:pt x="24818" y="52704"/>
                </a:lnTo>
                <a:lnTo>
                  <a:pt x="27828" y="52424"/>
                </a:lnTo>
                <a:lnTo>
                  <a:pt x="30401" y="49820"/>
                </a:lnTo>
                <a:lnTo>
                  <a:pt x="37594" y="20394"/>
                </a:lnTo>
                <a:lnTo>
                  <a:pt x="37818" y="20394"/>
                </a:lnTo>
                <a:lnTo>
                  <a:pt x="45662" y="49820"/>
                </a:lnTo>
                <a:lnTo>
                  <a:pt x="48232" y="52362"/>
                </a:lnTo>
                <a:lnTo>
                  <a:pt x="51241" y="52689"/>
                </a:lnTo>
                <a:lnTo>
                  <a:pt x="57438" y="52704"/>
                </a:lnTo>
                <a:lnTo>
                  <a:pt x="60385" y="52424"/>
                </a:lnTo>
                <a:lnTo>
                  <a:pt x="62917" y="49820"/>
                </a:lnTo>
                <a:lnTo>
                  <a:pt x="75355" y="6029"/>
                </a:lnTo>
                <a:lnTo>
                  <a:pt x="75636" y="4954"/>
                </a:lnTo>
                <a:lnTo>
                  <a:pt x="76089" y="2070"/>
                </a:lnTo>
                <a:lnTo>
                  <a:pt x="73752" y="191"/>
                </a:lnTo>
                <a:lnTo>
                  <a:pt x="71056" y="0"/>
                </a:lnTo>
                <a:lnTo>
                  <a:pt x="68475" y="0"/>
                </a:lnTo>
                <a:lnTo>
                  <a:pt x="65736" y="191"/>
                </a:lnTo>
                <a:lnTo>
                  <a:pt x="63115" y="2336"/>
                </a:lnTo>
                <a:lnTo>
                  <a:pt x="54240" y="37872"/>
                </a:lnTo>
                <a:lnTo>
                  <a:pt x="53975" y="37933"/>
                </a:lnTo>
                <a:lnTo>
                  <a:pt x="44672" y="2120"/>
                </a:lnTo>
                <a:lnTo>
                  <a:pt x="42127" y="227"/>
                </a:lnTo>
                <a:lnTo>
                  <a:pt x="39470" y="0"/>
                </a:lnTo>
                <a:lnTo>
                  <a:pt x="36899" y="0"/>
                </a:lnTo>
                <a:lnTo>
                  <a:pt x="34196" y="191"/>
                </a:lnTo>
                <a:lnTo>
                  <a:pt x="31586" y="2336"/>
                </a:lnTo>
                <a:lnTo>
                  <a:pt x="22910" y="37872"/>
                </a:lnTo>
                <a:lnTo>
                  <a:pt x="22701" y="37872"/>
                </a:lnTo>
                <a:lnTo>
                  <a:pt x="13449" y="2336"/>
                </a:lnTo>
                <a:lnTo>
                  <a:pt x="10817" y="191"/>
                </a:lnTo>
                <a:lnTo>
                  <a:pt x="7945" y="0"/>
                </a:lnTo>
                <a:lnTo>
                  <a:pt x="5262" y="0"/>
                </a:lnTo>
                <a:lnTo>
                  <a:pt x="1799" y="303"/>
                </a:lnTo>
                <a:lnTo>
                  <a:pt x="0" y="2960"/>
                </a:lnTo>
                <a:lnTo>
                  <a:pt x="694" y="6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3028471" y="3567153"/>
            <a:ext cx="45813" cy="54573"/>
          </a:xfrm>
          <a:custGeom>
            <a:avLst/>
            <a:gdLst/>
            <a:ahLst/>
            <a:cxnLst/>
            <a:rect l="l" t="t" r="r" b="b"/>
            <a:pathLst>
              <a:path w="45813" h="54573">
                <a:moveTo>
                  <a:pt x="20354" y="9983"/>
                </a:moveTo>
                <a:lnTo>
                  <a:pt x="23486" y="9651"/>
                </a:lnTo>
                <a:lnTo>
                  <a:pt x="26790" y="9651"/>
                </a:lnTo>
                <a:lnTo>
                  <a:pt x="29225" y="10746"/>
                </a:lnTo>
                <a:lnTo>
                  <a:pt x="32410" y="15128"/>
                </a:lnTo>
                <a:lnTo>
                  <a:pt x="33155" y="18136"/>
                </a:lnTo>
                <a:lnTo>
                  <a:pt x="33044" y="21971"/>
                </a:lnTo>
                <a:lnTo>
                  <a:pt x="13392" y="21971"/>
                </a:lnTo>
                <a:lnTo>
                  <a:pt x="13392" y="30759"/>
                </a:lnTo>
                <a:lnTo>
                  <a:pt x="41785" y="30759"/>
                </a:lnTo>
                <a:lnTo>
                  <a:pt x="45453" y="28764"/>
                </a:lnTo>
                <a:lnTo>
                  <a:pt x="45813" y="25885"/>
                </a:lnTo>
                <a:lnTo>
                  <a:pt x="45813" y="20308"/>
                </a:lnTo>
                <a:lnTo>
                  <a:pt x="45396" y="17157"/>
                </a:lnTo>
                <a:lnTo>
                  <a:pt x="44550" y="14274"/>
                </a:lnTo>
                <a:lnTo>
                  <a:pt x="43718" y="11365"/>
                </a:lnTo>
                <a:lnTo>
                  <a:pt x="40633" y="6757"/>
                </a:lnTo>
                <a:lnTo>
                  <a:pt x="36568" y="2984"/>
                </a:lnTo>
                <a:lnTo>
                  <a:pt x="33803" y="1779"/>
                </a:lnTo>
                <a:lnTo>
                  <a:pt x="31038" y="584"/>
                </a:lnTo>
                <a:lnTo>
                  <a:pt x="27698" y="0"/>
                </a:lnTo>
                <a:lnTo>
                  <a:pt x="23792" y="0"/>
                </a:lnTo>
                <a:lnTo>
                  <a:pt x="20354" y="9983"/>
                </a:lnTo>
                <a:close/>
              </a:path>
              <a:path w="45813" h="54573">
                <a:moveTo>
                  <a:pt x="13392" y="30759"/>
                </a:moveTo>
                <a:lnTo>
                  <a:pt x="13392" y="21971"/>
                </a:lnTo>
                <a:lnTo>
                  <a:pt x="13708" y="18670"/>
                </a:lnTo>
                <a:lnTo>
                  <a:pt x="14575" y="15671"/>
                </a:lnTo>
                <a:lnTo>
                  <a:pt x="16855" y="12169"/>
                </a:lnTo>
                <a:lnTo>
                  <a:pt x="20354" y="9983"/>
                </a:lnTo>
                <a:lnTo>
                  <a:pt x="23792" y="0"/>
                </a:lnTo>
                <a:lnTo>
                  <a:pt x="20099" y="0"/>
                </a:lnTo>
                <a:lnTo>
                  <a:pt x="16779" y="623"/>
                </a:lnTo>
                <a:lnTo>
                  <a:pt x="13831" y="1893"/>
                </a:lnTo>
                <a:lnTo>
                  <a:pt x="10878" y="3161"/>
                </a:lnTo>
                <a:lnTo>
                  <a:pt x="8384" y="4989"/>
                </a:lnTo>
                <a:lnTo>
                  <a:pt x="4258" y="9803"/>
                </a:lnTo>
                <a:lnTo>
                  <a:pt x="2707" y="12736"/>
                </a:lnTo>
                <a:lnTo>
                  <a:pt x="1626" y="16193"/>
                </a:lnTo>
                <a:lnTo>
                  <a:pt x="535" y="19649"/>
                </a:lnTo>
                <a:lnTo>
                  <a:pt x="0" y="23519"/>
                </a:lnTo>
                <a:lnTo>
                  <a:pt x="0" y="32346"/>
                </a:lnTo>
                <a:lnTo>
                  <a:pt x="514" y="36295"/>
                </a:lnTo>
                <a:lnTo>
                  <a:pt x="1544" y="39662"/>
                </a:lnTo>
                <a:lnTo>
                  <a:pt x="2570" y="43017"/>
                </a:lnTo>
                <a:lnTo>
                  <a:pt x="4140" y="45810"/>
                </a:lnTo>
                <a:lnTo>
                  <a:pt x="8312" y="50227"/>
                </a:lnTo>
                <a:lnTo>
                  <a:pt x="10918" y="51865"/>
                </a:lnTo>
                <a:lnTo>
                  <a:pt x="14039" y="52946"/>
                </a:lnTo>
                <a:lnTo>
                  <a:pt x="17157" y="54039"/>
                </a:lnTo>
                <a:lnTo>
                  <a:pt x="20793" y="54573"/>
                </a:lnTo>
                <a:lnTo>
                  <a:pt x="24944" y="54573"/>
                </a:lnTo>
                <a:lnTo>
                  <a:pt x="29397" y="54432"/>
                </a:lnTo>
                <a:lnTo>
                  <a:pt x="33451" y="53809"/>
                </a:lnTo>
                <a:lnTo>
                  <a:pt x="36817" y="53035"/>
                </a:lnTo>
                <a:lnTo>
                  <a:pt x="39668" y="52197"/>
                </a:lnTo>
                <a:lnTo>
                  <a:pt x="42529" y="50739"/>
                </a:lnTo>
                <a:lnTo>
                  <a:pt x="43524" y="48070"/>
                </a:lnTo>
                <a:lnTo>
                  <a:pt x="43610" y="45464"/>
                </a:lnTo>
                <a:lnTo>
                  <a:pt x="43387" y="42152"/>
                </a:lnTo>
                <a:lnTo>
                  <a:pt x="40733" y="41137"/>
                </a:lnTo>
                <a:lnTo>
                  <a:pt x="38002" y="42203"/>
                </a:lnTo>
                <a:lnTo>
                  <a:pt x="35455" y="43027"/>
                </a:lnTo>
                <a:lnTo>
                  <a:pt x="32212" y="43765"/>
                </a:lnTo>
                <a:lnTo>
                  <a:pt x="28444" y="44273"/>
                </a:lnTo>
                <a:lnTo>
                  <a:pt x="23878" y="44273"/>
                </a:lnTo>
                <a:lnTo>
                  <a:pt x="20314" y="43359"/>
                </a:lnTo>
                <a:lnTo>
                  <a:pt x="16339" y="40666"/>
                </a:lnTo>
                <a:lnTo>
                  <a:pt x="14565" y="38063"/>
                </a:lnTo>
                <a:lnTo>
                  <a:pt x="13622" y="34697"/>
                </a:lnTo>
                <a:lnTo>
                  <a:pt x="13392" y="3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3109514" y="3544959"/>
            <a:ext cx="46960" cy="76770"/>
          </a:xfrm>
          <a:custGeom>
            <a:avLst/>
            <a:gdLst/>
            <a:ahLst/>
            <a:cxnLst/>
            <a:rect l="l" t="t" r="r" b="b"/>
            <a:pathLst>
              <a:path w="46960" h="76770">
                <a:moveTo>
                  <a:pt x="265" y="74688"/>
                </a:moveTo>
                <a:lnTo>
                  <a:pt x="2908" y="75744"/>
                </a:lnTo>
                <a:lnTo>
                  <a:pt x="8257" y="75744"/>
                </a:lnTo>
                <a:lnTo>
                  <a:pt x="11245" y="73684"/>
                </a:lnTo>
                <a:lnTo>
                  <a:pt x="11245" y="68428"/>
                </a:lnTo>
                <a:lnTo>
                  <a:pt x="13729" y="71172"/>
                </a:lnTo>
                <a:lnTo>
                  <a:pt x="13178" y="57617"/>
                </a:lnTo>
                <a:lnTo>
                  <a:pt x="13178" y="41565"/>
                </a:lnTo>
                <a:lnTo>
                  <a:pt x="14218" y="40107"/>
                </a:lnTo>
                <a:lnTo>
                  <a:pt x="13178" y="29084"/>
                </a:lnTo>
                <a:lnTo>
                  <a:pt x="13178" y="1968"/>
                </a:lnTo>
                <a:lnTo>
                  <a:pt x="10623" y="280"/>
                </a:lnTo>
                <a:lnTo>
                  <a:pt x="7880" y="0"/>
                </a:lnTo>
                <a:lnTo>
                  <a:pt x="5309" y="0"/>
                </a:lnTo>
                <a:lnTo>
                  <a:pt x="2569" y="280"/>
                </a:lnTo>
                <a:lnTo>
                  <a:pt x="0" y="2336"/>
                </a:lnTo>
                <a:lnTo>
                  <a:pt x="0" y="73684"/>
                </a:lnTo>
                <a:lnTo>
                  <a:pt x="265" y="74688"/>
                </a:lnTo>
                <a:close/>
              </a:path>
              <a:path w="46960" h="76770">
                <a:moveTo>
                  <a:pt x="23849" y="76619"/>
                </a:moveTo>
                <a:lnTo>
                  <a:pt x="26888" y="76770"/>
                </a:lnTo>
                <a:lnTo>
                  <a:pt x="30044" y="76770"/>
                </a:lnTo>
                <a:lnTo>
                  <a:pt x="32885" y="76121"/>
                </a:lnTo>
                <a:lnTo>
                  <a:pt x="35379" y="74829"/>
                </a:lnTo>
                <a:lnTo>
                  <a:pt x="39970" y="71664"/>
                </a:lnTo>
                <a:lnTo>
                  <a:pt x="43387" y="66815"/>
                </a:lnTo>
                <a:lnTo>
                  <a:pt x="44693" y="63882"/>
                </a:lnTo>
                <a:lnTo>
                  <a:pt x="45600" y="60440"/>
                </a:lnTo>
                <a:lnTo>
                  <a:pt x="46503" y="56998"/>
                </a:lnTo>
                <a:lnTo>
                  <a:pt x="46960" y="53135"/>
                </a:lnTo>
                <a:lnTo>
                  <a:pt x="46960" y="45248"/>
                </a:lnTo>
                <a:lnTo>
                  <a:pt x="46615" y="41846"/>
                </a:lnTo>
                <a:lnTo>
                  <a:pt x="45906" y="38606"/>
                </a:lnTo>
                <a:lnTo>
                  <a:pt x="45222" y="35369"/>
                </a:lnTo>
                <a:lnTo>
                  <a:pt x="44117" y="32536"/>
                </a:lnTo>
                <a:lnTo>
                  <a:pt x="42602" y="30110"/>
                </a:lnTo>
                <a:lnTo>
                  <a:pt x="39127" y="25754"/>
                </a:lnTo>
                <a:lnTo>
                  <a:pt x="34303" y="22910"/>
                </a:lnTo>
                <a:lnTo>
                  <a:pt x="31380" y="22186"/>
                </a:lnTo>
                <a:lnTo>
                  <a:pt x="26531" y="22186"/>
                </a:lnTo>
                <a:lnTo>
                  <a:pt x="23949" y="22567"/>
                </a:lnTo>
                <a:lnTo>
                  <a:pt x="20299" y="23784"/>
                </a:lnTo>
                <a:lnTo>
                  <a:pt x="16742" y="25934"/>
                </a:lnTo>
                <a:lnTo>
                  <a:pt x="13178" y="29084"/>
                </a:lnTo>
                <a:lnTo>
                  <a:pt x="14218" y="40107"/>
                </a:lnTo>
                <a:lnTo>
                  <a:pt x="17110" y="36943"/>
                </a:lnTo>
                <a:lnTo>
                  <a:pt x="19803" y="34923"/>
                </a:lnTo>
                <a:lnTo>
                  <a:pt x="23190" y="33858"/>
                </a:lnTo>
                <a:lnTo>
                  <a:pt x="25836" y="33858"/>
                </a:lnTo>
                <a:lnTo>
                  <a:pt x="29641" y="36068"/>
                </a:lnTo>
                <a:lnTo>
                  <a:pt x="31329" y="38736"/>
                </a:lnTo>
                <a:lnTo>
                  <a:pt x="32565" y="41921"/>
                </a:lnTo>
                <a:lnTo>
                  <a:pt x="33166" y="45755"/>
                </a:lnTo>
                <a:lnTo>
                  <a:pt x="33310" y="49809"/>
                </a:lnTo>
                <a:lnTo>
                  <a:pt x="33310" y="51663"/>
                </a:lnTo>
                <a:lnTo>
                  <a:pt x="32787" y="55346"/>
                </a:lnTo>
                <a:lnTo>
                  <a:pt x="31880" y="58837"/>
                </a:lnTo>
                <a:lnTo>
                  <a:pt x="30314" y="61722"/>
                </a:lnTo>
                <a:lnTo>
                  <a:pt x="26949" y="64716"/>
                </a:lnTo>
                <a:lnTo>
                  <a:pt x="23802" y="65163"/>
                </a:lnTo>
                <a:lnTo>
                  <a:pt x="20181" y="64515"/>
                </a:lnTo>
                <a:lnTo>
                  <a:pt x="16789" y="61948"/>
                </a:lnTo>
                <a:lnTo>
                  <a:pt x="13178" y="57617"/>
                </a:lnTo>
                <a:lnTo>
                  <a:pt x="13729" y="71172"/>
                </a:lnTo>
                <a:lnTo>
                  <a:pt x="17352" y="74131"/>
                </a:lnTo>
                <a:lnTo>
                  <a:pt x="21135" y="76010"/>
                </a:lnTo>
                <a:lnTo>
                  <a:pt x="23849" y="76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3164332" y="3567153"/>
            <a:ext cx="45798" cy="54573"/>
          </a:xfrm>
          <a:custGeom>
            <a:avLst/>
            <a:gdLst/>
            <a:ahLst/>
            <a:cxnLst/>
            <a:rect l="l" t="t" r="r" b="b"/>
            <a:pathLst>
              <a:path w="45798" h="54573">
                <a:moveTo>
                  <a:pt x="20339" y="9983"/>
                </a:moveTo>
                <a:lnTo>
                  <a:pt x="23474" y="9651"/>
                </a:lnTo>
                <a:lnTo>
                  <a:pt x="26776" y="9651"/>
                </a:lnTo>
                <a:lnTo>
                  <a:pt x="29223" y="10746"/>
                </a:lnTo>
                <a:lnTo>
                  <a:pt x="32396" y="15128"/>
                </a:lnTo>
                <a:lnTo>
                  <a:pt x="33144" y="18136"/>
                </a:lnTo>
                <a:lnTo>
                  <a:pt x="33047" y="21971"/>
                </a:lnTo>
                <a:lnTo>
                  <a:pt x="13388" y="21971"/>
                </a:lnTo>
                <a:lnTo>
                  <a:pt x="13388" y="30759"/>
                </a:lnTo>
                <a:lnTo>
                  <a:pt x="41770" y="30759"/>
                </a:lnTo>
                <a:lnTo>
                  <a:pt x="45441" y="28764"/>
                </a:lnTo>
                <a:lnTo>
                  <a:pt x="45798" y="25885"/>
                </a:lnTo>
                <a:lnTo>
                  <a:pt x="45798" y="20308"/>
                </a:lnTo>
                <a:lnTo>
                  <a:pt x="45380" y="17157"/>
                </a:lnTo>
                <a:lnTo>
                  <a:pt x="44535" y="14274"/>
                </a:lnTo>
                <a:lnTo>
                  <a:pt x="43703" y="11365"/>
                </a:lnTo>
                <a:lnTo>
                  <a:pt x="40618" y="6757"/>
                </a:lnTo>
                <a:lnTo>
                  <a:pt x="36572" y="2984"/>
                </a:lnTo>
                <a:lnTo>
                  <a:pt x="33803" y="1779"/>
                </a:lnTo>
                <a:lnTo>
                  <a:pt x="31027" y="584"/>
                </a:lnTo>
                <a:lnTo>
                  <a:pt x="27697" y="0"/>
                </a:lnTo>
                <a:lnTo>
                  <a:pt x="23778" y="0"/>
                </a:lnTo>
                <a:lnTo>
                  <a:pt x="20339" y="9983"/>
                </a:lnTo>
                <a:close/>
              </a:path>
              <a:path w="45798" h="54573">
                <a:moveTo>
                  <a:pt x="13388" y="30759"/>
                </a:moveTo>
                <a:lnTo>
                  <a:pt x="13388" y="21971"/>
                </a:lnTo>
                <a:lnTo>
                  <a:pt x="13694" y="18670"/>
                </a:lnTo>
                <a:lnTo>
                  <a:pt x="14565" y="15671"/>
                </a:lnTo>
                <a:lnTo>
                  <a:pt x="16840" y="12169"/>
                </a:lnTo>
                <a:lnTo>
                  <a:pt x="20339" y="9983"/>
                </a:lnTo>
                <a:lnTo>
                  <a:pt x="23778" y="0"/>
                </a:lnTo>
                <a:lnTo>
                  <a:pt x="20083" y="0"/>
                </a:lnTo>
                <a:lnTo>
                  <a:pt x="16767" y="623"/>
                </a:lnTo>
                <a:lnTo>
                  <a:pt x="13830" y="1893"/>
                </a:lnTo>
                <a:lnTo>
                  <a:pt x="10867" y="3161"/>
                </a:lnTo>
                <a:lnTo>
                  <a:pt x="8373" y="4989"/>
                </a:lnTo>
                <a:lnTo>
                  <a:pt x="4258" y="9803"/>
                </a:lnTo>
                <a:lnTo>
                  <a:pt x="2703" y="12736"/>
                </a:lnTo>
                <a:lnTo>
                  <a:pt x="1612" y="16193"/>
                </a:lnTo>
                <a:lnTo>
                  <a:pt x="539" y="19649"/>
                </a:lnTo>
                <a:lnTo>
                  <a:pt x="0" y="23519"/>
                </a:lnTo>
                <a:lnTo>
                  <a:pt x="0" y="32346"/>
                </a:lnTo>
                <a:lnTo>
                  <a:pt x="514" y="36295"/>
                </a:lnTo>
                <a:lnTo>
                  <a:pt x="1540" y="39662"/>
                </a:lnTo>
                <a:lnTo>
                  <a:pt x="2566" y="43017"/>
                </a:lnTo>
                <a:lnTo>
                  <a:pt x="4121" y="45810"/>
                </a:lnTo>
                <a:lnTo>
                  <a:pt x="8308" y="50227"/>
                </a:lnTo>
                <a:lnTo>
                  <a:pt x="10904" y="51865"/>
                </a:lnTo>
                <a:lnTo>
                  <a:pt x="14024" y="52946"/>
                </a:lnTo>
                <a:lnTo>
                  <a:pt x="17146" y="54039"/>
                </a:lnTo>
                <a:lnTo>
                  <a:pt x="20782" y="54573"/>
                </a:lnTo>
                <a:lnTo>
                  <a:pt x="24930" y="54573"/>
                </a:lnTo>
                <a:lnTo>
                  <a:pt x="29396" y="54432"/>
                </a:lnTo>
                <a:lnTo>
                  <a:pt x="33432" y="53809"/>
                </a:lnTo>
                <a:lnTo>
                  <a:pt x="36813" y="53035"/>
                </a:lnTo>
                <a:lnTo>
                  <a:pt x="39664" y="52197"/>
                </a:lnTo>
                <a:lnTo>
                  <a:pt x="42529" y="50739"/>
                </a:lnTo>
                <a:lnTo>
                  <a:pt x="43508" y="48070"/>
                </a:lnTo>
                <a:lnTo>
                  <a:pt x="43595" y="45464"/>
                </a:lnTo>
                <a:lnTo>
                  <a:pt x="43371" y="42152"/>
                </a:lnTo>
                <a:lnTo>
                  <a:pt x="40730" y="41137"/>
                </a:lnTo>
                <a:lnTo>
                  <a:pt x="37990" y="42203"/>
                </a:lnTo>
                <a:lnTo>
                  <a:pt x="35441" y="43027"/>
                </a:lnTo>
                <a:lnTo>
                  <a:pt x="32212" y="43765"/>
                </a:lnTo>
                <a:lnTo>
                  <a:pt x="28442" y="44273"/>
                </a:lnTo>
                <a:lnTo>
                  <a:pt x="23867" y="44273"/>
                </a:lnTo>
                <a:lnTo>
                  <a:pt x="20303" y="43359"/>
                </a:lnTo>
                <a:lnTo>
                  <a:pt x="16336" y="40666"/>
                </a:lnTo>
                <a:lnTo>
                  <a:pt x="14550" y="38063"/>
                </a:lnTo>
                <a:lnTo>
                  <a:pt x="13608" y="34697"/>
                </a:lnTo>
                <a:lnTo>
                  <a:pt x="13388" y="3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3221509" y="3544959"/>
            <a:ext cx="13168" cy="75855"/>
          </a:xfrm>
          <a:custGeom>
            <a:avLst/>
            <a:gdLst/>
            <a:ahLst/>
            <a:cxnLst/>
            <a:rect l="l" t="t" r="r" b="b"/>
            <a:pathLst>
              <a:path w="13168" h="75855">
                <a:moveTo>
                  <a:pt x="13168" y="73684"/>
                </a:moveTo>
                <a:lnTo>
                  <a:pt x="13168" y="1979"/>
                </a:lnTo>
                <a:lnTo>
                  <a:pt x="10609" y="276"/>
                </a:lnTo>
                <a:lnTo>
                  <a:pt x="7870" y="0"/>
                </a:lnTo>
                <a:lnTo>
                  <a:pt x="5288" y="0"/>
                </a:lnTo>
                <a:lnTo>
                  <a:pt x="2556" y="276"/>
                </a:lnTo>
                <a:lnTo>
                  <a:pt x="0" y="2336"/>
                </a:lnTo>
                <a:lnTo>
                  <a:pt x="0" y="74037"/>
                </a:lnTo>
                <a:lnTo>
                  <a:pt x="2556" y="75624"/>
                </a:lnTo>
                <a:lnTo>
                  <a:pt x="5288" y="75855"/>
                </a:lnTo>
                <a:lnTo>
                  <a:pt x="7870" y="75855"/>
                </a:lnTo>
                <a:lnTo>
                  <a:pt x="10609" y="75624"/>
                </a:lnTo>
                <a:lnTo>
                  <a:pt x="13168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3246826" y="3546798"/>
            <a:ext cx="14173" cy="74016"/>
          </a:xfrm>
          <a:custGeom>
            <a:avLst/>
            <a:gdLst/>
            <a:ahLst/>
            <a:cxnLst/>
            <a:rect l="l" t="t" r="r" b="b"/>
            <a:pathLst>
              <a:path w="14173" h="74016">
                <a:moveTo>
                  <a:pt x="14173" y="23548"/>
                </a:moveTo>
                <a:lnTo>
                  <a:pt x="14173" y="23191"/>
                </a:lnTo>
                <a:lnTo>
                  <a:pt x="11612" y="21539"/>
                </a:lnTo>
                <a:lnTo>
                  <a:pt x="8869" y="21272"/>
                </a:lnTo>
                <a:lnTo>
                  <a:pt x="6289" y="21272"/>
                </a:lnTo>
                <a:lnTo>
                  <a:pt x="3559" y="21539"/>
                </a:lnTo>
                <a:lnTo>
                  <a:pt x="989" y="23548"/>
                </a:lnTo>
                <a:lnTo>
                  <a:pt x="989" y="72198"/>
                </a:lnTo>
                <a:lnTo>
                  <a:pt x="3559" y="73785"/>
                </a:lnTo>
                <a:lnTo>
                  <a:pt x="6289" y="74016"/>
                </a:lnTo>
                <a:lnTo>
                  <a:pt x="8869" y="74016"/>
                </a:lnTo>
                <a:lnTo>
                  <a:pt x="11612" y="73785"/>
                </a:lnTo>
                <a:lnTo>
                  <a:pt x="14173" y="71845"/>
                </a:lnTo>
                <a:lnTo>
                  <a:pt x="14173" y="23548"/>
                </a:lnTo>
                <a:close/>
              </a:path>
              <a:path w="14173" h="74016">
                <a:moveTo>
                  <a:pt x="15158" y="7049"/>
                </a:moveTo>
                <a:lnTo>
                  <a:pt x="15158" y="4406"/>
                </a:lnTo>
                <a:lnTo>
                  <a:pt x="13596" y="1548"/>
                </a:lnTo>
                <a:lnTo>
                  <a:pt x="10561" y="0"/>
                </a:lnTo>
                <a:lnTo>
                  <a:pt x="4672" y="0"/>
                </a:lnTo>
                <a:lnTo>
                  <a:pt x="1601" y="1612"/>
                </a:lnTo>
                <a:lnTo>
                  <a:pt x="0" y="4571"/>
                </a:lnTo>
                <a:lnTo>
                  <a:pt x="0" y="9969"/>
                </a:lnTo>
                <a:lnTo>
                  <a:pt x="1540" y="12816"/>
                </a:lnTo>
                <a:lnTo>
                  <a:pt x="4560" y="14324"/>
                </a:lnTo>
                <a:lnTo>
                  <a:pt x="10450" y="14324"/>
                </a:lnTo>
                <a:lnTo>
                  <a:pt x="13531" y="12762"/>
                </a:lnTo>
                <a:lnTo>
                  <a:pt x="15158" y="9806"/>
                </a:lnTo>
                <a:lnTo>
                  <a:pt x="15158" y="70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3271424" y="3567153"/>
            <a:ext cx="45798" cy="54573"/>
          </a:xfrm>
          <a:custGeom>
            <a:avLst/>
            <a:gdLst/>
            <a:ahLst/>
            <a:cxnLst/>
            <a:rect l="l" t="t" r="r" b="b"/>
            <a:pathLst>
              <a:path w="45798" h="54573">
                <a:moveTo>
                  <a:pt x="20339" y="9983"/>
                </a:moveTo>
                <a:lnTo>
                  <a:pt x="23472" y="9651"/>
                </a:lnTo>
                <a:lnTo>
                  <a:pt x="26776" y="9651"/>
                </a:lnTo>
                <a:lnTo>
                  <a:pt x="29223" y="10746"/>
                </a:lnTo>
                <a:lnTo>
                  <a:pt x="32396" y="15128"/>
                </a:lnTo>
                <a:lnTo>
                  <a:pt x="33140" y="18136"/>
                </a:lnTo>
                <a:lnTo>
                  <a:pt x="33044" y="21971"/>
                </a:lnTo>
                <a:lnTo>
                  <a:pt x="13388" y="21971"/>
                </a:lnTo>
                <a:lnTo>
                  <a:pt x="13388" y="30759"/>
                </a:lnTo>
                <a:lnTo>
                  <a:pt x="41770" y="30759"/>
                </a:lnTo>
                <a:lnTo>
                  <a:pt x="45439" y="28764"/>
                </a:lnTo>
                <a:lnTo>
                  <a:pt x="45798" y="25885"/>
                </a:lnTo>
                <a:lnTo>
                  <a:pt x="45798" y="20308"/>
                </a:lnTo>
                <a:lnTo>
                  <a:pt x="45380" y="17157"/>
                </a:lnTo>
                <a:lnTo>
                  <a:pt x="44535" y="14274"/>
                </a:lnTo>
                <a:lnTo>
                  <a:pt x="43699" y="11365"/>
                </a:lnTo>
                <a:lnTo>
                  <a:pt x="40618" y="6757"/>
                </a:lnTo>
                <a:lnTo>
                  <a:pt x="36568" y="2984"/>
                </a:lnTo>
                <a:lnTo>
                  <a:pt x="33799" y="1779"/>
                </a:lnTo>
                <a:lnTo>
                  <a:pt x="31024" y="584"/>
                </a:lnTo>
                <a:lnTo>
                  <a:pt x="27694" y="0"/>
                </a:lnTo>
                <a:lnTo>
                  <a:pt x="23778" y="0"/>
                </a:lnTo>
                <a:lnTo>
                  <a:pt x="20339" y="9983"/>
                </a:lnTo>
                <a:close/>
              </a:path>
              <a:path w="45798" h="54573">
                <a:moveTo>
                  <a:pt x="13388" y="30759"/>
                </a:moveTo>
                <a:lnTo>
                  <a:pt x="13388" y="21971"/>
                </a:lnTo>
                <a:lnTo>
                  <a:pt x="13690" y="18670"/>
                </a:lnTo>
                <a:lnTo>
                  <a:pt x="14561" y="15671"/>
                </a:lnTo>
                <a:lnTo>
                  <a:pt x="16840" y="12169"/>
                </a:lnTo>
                <a:lnTo>
                  <a:pt x="20339" y="9983"/>
                </a:lnTo>
                <a:lnTo>
                  <a:pt x="23778" y="0"/>
                </a:lnTo>
                <a:lnTo>
                  <a:pt x="20083" y="0"/>
                </a:lnTo>
                <a:lnTo>
                  <a:pt x="16765" y="623"/>
                </a:lnTo>
                <a:lnTo>
                  <a:pt x="13827" y="1893"/>
                </a:lnTo>
                <a:lnTo>
                  <a:pt x="10864" y="3161"/>
                </a:lnTo>
                <a:lnTo>
                  <a:pt x="8369" y="4989"/>
                </a:lnTo>
                <a:lnTo>
                  <a:pt x="4254" y="9803"/>
                </a:lnTo>
                <a:lnTo>
                  <a:pt x="2700" y="12736"/>
                </a:lnTo>
                <a:lnTo>
                  <a:pt x="1612" y="16193"/>
                </a:lnTo>
                <a:lnTo>
                  <a:pt x="535" y="19649"/>
                </a:lnTo>
                <a:lnTo>
                  <a:pt x="0" y="23519"/>
                </a:lnTo>
                <a:lnTo>
                  <a:pt x="0" y="32346"/>
                </a:lnTo>
                <a:lnTo>
                  <a:pt x="510" y="36295"/>
                </a:lnTo>
                <a:lnTo>
                  <a:pt x="1540" y="39662"/>
                </a:lnTo>
                <a:lnTo>
                  <a:pt x="2566" y="43017"/>
                </a:lnTo>
                <a:lnTo>
                  <a:pt x="4124" y="45810"/>
                </a:lnTo>
                <a:lnTo>
                  <a:pt x="8308" y="50227"/>
                </a:lnTo>
                <a:lnTo>
                  <a:pt x="10904" y="51865"/>
                </a:lnTo>
                <a:lnTo>
                  <a:pt x="14022" y="52946"/>
                </a:lnTo>
                <a:lnTo>
                  <a:pt x="17142" y="54039"/>
                </a:lnTo>
                <a:lnTo>
                  <a:pt x="20778" y="54573"/>
                </a:lnTo>
                <a:lnTo>
                  <a:pt x="24930" y="54573"/>
                </a:lnTo>
                <a:lnTo>
                  <a:pt x="29394" y="54432"/>
                </a:lnTo>
                <a:lnTo>
                  <a:pt x="33436" y="53809"/>
                </a:lnTo>
                <a:lnTo>
                  <a:pt x="36813" y="53035"/>
                </a:lnTo>
                <a:lnTo>
                  <a:pt x="39664" y="52197"/>
                </a:lnTo>
                <a:lnTo>
                  <a:pt x="42529" y="50739"/>
                </a:lnTo>
                <a:lnTo>
                  <a:pt x="43505" y="48070"/>
                </a:lnTo>
                <a:lnTo>
                  <a:pt x="43595" y="45464"/>
                </a:lnTo>
                <a:lnTo>
                  <a:pt x="43373" y="42152"/>
                </a:lnTo>
                <a:lnTo>
                  <a:pt x="40730" y="41137"/>
                </a:lnTo>
                <a:lnTo>
                  <a:pt x="37986" y="42203"/>
                </a:lnTo>
                <a:lnTo>
                  <a:pt x="35441" y="43027"/>
                </a:lnTo>
                <a:lnTo>
                  <a:pt x="32212" y="43765"/>
                </a:lnTo>
                <a:lnTo>
                  <a:pt x="28439" y="44273"/>
                </a:lnTo>
                <a:lnTo>
                  <a:pt x="23864" y="44273"/>
                </a:lnTo>
                <a:lnTo>
                  <a:pt x="20299" y="43359"/>
                </a:lnTo>
                <a:lnTo>
                  <a:pt x="16336" y="40666"/>
                </a:lnTo>
                <a:lnTo>
                  <a:pt x="14547" y="38063"/>
                </a:lnTo>
                <a:lnTo>
                  <a:pt x="13608" y="34697"/>
                </a:lnTo>
                <a:lnTo>
                  <a:pt x="13388" y="3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3323271" y="3568065"/>
            <a:ext cx="48258" cy="52707"/>
          </a:xfrm>
          <a:custGeom>
            <a:avLst/>
            <a:gdLst/>
            <a:ahLst/>
            <a:cxnLst/>
            <a:rect l="l" t="t" r="r" b="b"/>
            <a:pathLst>
              <a:path w="48258" h="52707">
                <a:moveTo>
                  <a:pt x="367" y="902"/>
                </a:moveTo>
                <a:lnTo>
                  <a:pt x="0" y="3491"/>
                </a:lnTo>
                <a:lnTo>
                  <a:pt x="612" y="6032"/>
                </a:lnTo>
                <a:lnTo>
                  <a:pt x="14638" y="49823"/>
                </a:lnTo>
                <a:lnTo>
                  <a:pt x="14810" y="50396"/>
                </a:lnTo>
                <a:lnTo>
                  <a:pt x="17432" y="52362"/>
                </a:lnTo>
                <a:lnTo>
                  <a:pt x="20685" y="52692"/>
                </a:lnTo>
                <a:lnTo>
                  <a:pt x="27453" y="52707"/>
                </a:lnTo>
                <a:lnTo>
                  <a:pt x="30708" y="52426"/>
                </a:lnTo>
                <a:lnTo>
                  <a:pt x="33559" y="49823"/>
                </a:lnTo>
                <a:lnTo>
                  <a:pt x="47574" y="6032"/>
                </a:lnTo>
                <a:lnTo>
                  <a:pt x="47915" y="4676"/>
                </a:lnTo>
                <a:lnTo>
                  <a:pt x="48258" y="2119"/>
                </a:lnTo>
                <a:lnTo>
                  <a:pt x="45968" y="190"/>
                </a:lnTo>
                <a:lnTo>
                  <a:pt x="43276" y="0"/>
                </a:lnTo>
                <a:lnTo>
                  <a:pt x="40659" y="0"/>
                </a:lnTo>
                <a:lnTo>
                  <a:pt x="37941" y="241"/>
                </a:lnTo>
                <a:lnTo>
                  <a:pt x="35237" y="2350"/>
                </a:lnTo>
                <a:lnTo>
                  <a:pt x="24771" y="37871"/>
                </a:lnTo>
                <a:lnTo>
                  <a:pt x="24149" y="37871"/>
                </a:lnTo>
                <a:lnTo>
                  <a:pt x="13539" y="2350"/>
                </a:lnTo>
                <a:lnTo>
                  <a:pt x="11934" y="521"/>
                </a:lnTo>
                <a:lnTo>
                  <a:pt x="9010" y="49"/>
                </a:lnTo>
                <a:lnTo>
                  <a:pt x="3208" y="114"/>
                </a:lnTo>
                <a:lnTo>
                  <a:pt x="367" y="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3376670" y="3567153"/>
            <a:ext cx="45798" cy="54573"/>
          </a:xfrm>
          <a:custGeom>
            <a:avLst/>
            <a:gdLst/>
            <a:ahLst/>
            <a:cxnLst/>
            <a:rect l="l" t="t" r="r" b="b"/>
            <a:pathLst>
              <a:path w="45798" h="54573">
                <a:moveTo>
                  <a:pt x="20354" y="9983"/>
                </a:moveTo>
                <a:lnTo>
                  <a:pt x="23474" y="9651"/>
                </a:lnTo>
                <a:lnTo>
                  <a:pt x="26780" y="9651"/>
                </a:lnTo>
                <a:lnTo>
                  <a:pt x="29227" y="10746"/>
                </a:lnTo>
                <a:lnTo>
                  <a:pt x="32410" y="15128"/>
                </a:lnTo>
                <a:lnTo>
                  <a:pt x="33155" y="18136"/>
                </a:lnTo>
                <a:lnTo>
                  <a:pt x="33047" y="21971"/>
                </a:lnTo>
                <a:lnTo>
                  <a:pt x="13390" y="21971"/>
                </a:lnTo>
                <a:lnTo>
                  <a:pt x="13390" y="30759"/>
                </a:lnTo>
                <a:lnTo>
                  <a:pt x="41784" y="30759"/>
                </a:lnTo>
                <a:lnTo>
                  <a:pt x="45457" y="28764"/>
                </a:lnTo>
                <a:lnTo>
                  <a:pt x="45798" y="25885"/>
                </a:lnTo>
                <a:lnTo>
                  <a:pt x="45798" y="20308"/>
                </a:lnTo>
                <a:lnTo>
                  <a:pt x="45384" y="17157"/>
                </a:lnTo>
                <a:lnTo>
                  <a:pt x="44538" y="14274"/>
                </a:lnTo>
                <a:lnTo>
                  <a:pt x="43707" y="11365"/>
                </a:lnTo>
                <a:lnTo>
                  <a:pt x="40622" y="6757"/>
                </a:lnTo>
                <a:lnTo>
                  <a:pt x="36572" y="2984"/>
                </a:lnTo>
                <a:lnTo>
                  <a:pt x="33807" y="1779"/>
                </a:lnTo>
                <a:lnTo>
                  <a:pt x="31042" y="584"/>
                </a:lnTo>
                <a:lnTo>
                  <a:pt x="27697" y="0"/>
                </a:lnTo>
                <a:lnTo>
                  <a:pt x="23792" y="0"/>
                </a:lnTo>
                <a:lnTo>
                  <a:pt x="20354" y="9983"/>
                </a:lnTo>
                <a:close/>
              </a:path>
              <a:path w="45798" h="54573">
                <a:moveTo>
                  <a:pt x="13390" y="30759"/>
                </a:moveTo>
                <a:lnTo>
                  <a:pt x="13390" y="21971"/>
                </a:lnTo>
                <a:lnTo>
                  <a:pt x="13708" y="18670"/>
                </a:lnTo>
                <a:lnTo>
                  <a:pt x="14579" y="15671"/>
                </a:lnTo>
                <a:lnTo>
                  <a:pt x="16840" y="12169"/>
                </a:lnTo>
                <a:lnTo>
                  <a:pt x="20354" y="9983"/>
                </a:lnTo>
                <a:lnTo>
                  <a:pt x="23792" y="0"/>
                </a:lnTo>
                <a:lnTo>
                  <a:pt x="20083" y="0"/>
                </a:lnTo>
                <a:lnTo>
                  <a:pt x="16783" y="623"/>
                </a:lnTo>
                <a:lnTo>
                  <a:pt x="13834" y="1893"/>
                </a:lnTo>
                <a:lnTo>
                  <a:pt x="10882" y="3161"/>
                </a:lnTo>
                <a:lnTo>
                  <a:pt x="8373" y="4989"/>
                </a:lnTo>
                <a:lnTo>
                  <a:pt x="4262" y="9803"/>
                </a:lnTo>
                <a:lnTo>
                  <a:pt x="2706" y="12736"/>
                </a:lnTo>
                <a:lnTo>
                  <a:pt x="1626" y="16193"/>
                </a:lnTo>
                <a:lnTo>
                  <a:pt x="539" y="19649"/>
                </a:lnTo>
                <a:lnTo>
                  <a:pt x="0" y="23519"/>
                </a:lnTo>
                <a:lnTo>
                  <a:pt x="0" y="32346"/>
                </a:lnTo>
                <a:lnTo>
                  <a:pt x="514" y="36295"/>
                </a:lnTo>
                <a:lnTo>
                  <a:pt x="1544" y="39662"/>
                </a:lnTo>
                <a:lnTo>
                  <a:pt x="2573" y="43017"/>
                </a:lnTo>
                <a:lnTo>
                  <a:pt x="4138" y="45810"/>
                </a:lnTo>
                <a:lnTo>
                  <a:pt x="8308" y="50227"/>
                </a:lnTo>
                <a:lnTo>
                  <a:pt x="10918" y="51865"/>
                </a:lnTo>
                <a:lnTo>
                  <a:pt x="14039" y="52946"/>
                </a:lnTo>
                <a:lnTo>
                  <a:pt x="17160" y="54039"/>
                </a:lnTo>
                <a:lnTo>
                  <a:pt x="20796" y="54573"/>
                </a:lnTo>
                <a:lnTo>
                  <a:pt x="24944" y="54573"/>
                </a:lnTo>
                <a:lnTo>
                  <a:pt x="29400" y="54432"/>
                </a:lnTo>
                <a:lnTo>
                  <a:pt x="33440" y="53809"/>
                </a:lnTo>
                <a:lnTo>
                  <a:pt x="36817" y="53035"/>
                </a:lnTo>
                <a:lnTo>
                  <a:pt x="39668" y="52197"/>
                </a:lnTo>
                <a:lnTo>
                  <a:pt x="42529" y="50739"/>
                </a:lnTo>
                <a:lnTo>
                  <a:pt x="43508" y="48070"/>
                </a:lnTo>
                <a:lnTo>
                  <a:pt x="43609" y="45464"/>
                </a:lnTo>
                <a:lnTo>
                  <a:pt x="43387" y="42152"/>
                </a:lnTo>
                <a:lnTo>
                  <a:pt x="40733" y="41137"/>
                </a:lnTo>
                <a:lnTo>
                  <a:pt x="38004" y="42203"/>
                </a:lnTo>
                <a:lnTo>
                  <a:pt x="35455" y="43027"/>
                </a:lnTo>
                <a:lnTo>
                  <a:pt x="32212" y="43765"/>
                </a:lnTo>
                <a:lnTo>
                  <a:pt x="28446" y="44273"/>
                </a:lnTo>
                <a:lnTo>
                  <a:pt x="23882" y="44273"/>
                </a:lnTo>
                <a:lnTo>
                  <a:pt x="20317" y="43359"/>
                </a:lnTo>
                <a:lnTo>
                  <a:pt x="16339" y="40666"/>
                </a:lnTo>
                <a:lnTo>
                  <a:pt x="14554" y="38063"/>
                </a:lnTo>
                <a:lnTo>
                  <a:pt x="13625" y="34697"/>
                </a:lnTo>
                <a:lnTo>
                  <a:pt x="13390" y="307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2142604" y="3845779"/>
            <a:ext cx="44597" cy="69268"/>
          </a:xfrm>
          <a:custGeom>
            <a:avLst/>
            <a:gdLst/>
            <a:ahLst/>
            <a:cxnLst/>
            <a:rect l="l" t="t" r="r" b="b"/>
            <a:pathLst>
              <a:path w="44597" h="69268">
                <a:moveTo>
                  <a:pt x="29276" y="2678"/>
                </a:moveTo>
                <a:lnTo>
                  <a:pt x="26215" y="5651"/>
                </a:lnTo>
                <a:lnTo>
                  <a:pt x="26715" y="15519"/>
                </a:lnTo>
                <a:lnTo>
                  <a:pt x="30118" y="16901"/>
                </a:lnTo>
                <a:lnTo>
                  <a:pt x="30398" y="0"/>
                </a:lnTo>
                <a:lnTo>
                  <a:pt x="29276" y="2678"/>
                </a:lnTo>
                <a:close/>
              </a:path>
              <a:path w="44597" h="69268">
                <a:moveTo>
                  <a:pt x="8931" y="39419"/>
                </a:moveTo>
                <a:lnTo>
                  <a:pt x="8931" y="14669"/>
                </a:lnTo>
                <a:lnTo>
                  <a:pt x="22508" y="14669"/>
                </a:lnTo>
                <a:lnTo>
                  <a:pt x="26715" y="15519"/>
                </a:lnTo>
                <a:lnTo>
                  <a:pt x="26215" y="5651"/>
                </a:lnTo>
                <a:lnTo>
                  <a:pt x="23364" y="6922"/>
                </a:lnTo>
                <a:lnTo>
                  <a:pt x="19152" y="7238"/>
                </a:lnTo>
                <a:lnTo>
                  <a:pt x="8931" y="7238"/>
                </a:lnTo>
                <a:lnTo>
                  <a:pt x="8931" y="-15495"/>
                </a:lnTo>
                <a:lnTo>
                  <a:pt x="20793" y="-15495"/>
                </a:lnTo>
                <a:lnTo>
                  <a:pt x="24429" y="-14731"/>
                </a:lnTo>
                <a:lnTo>
                  <a:pt x="27252" y="-13489"/>
                </a:lnTo>
                <a:lnTo>
                  <a:pt x="29919" y="-10401"/>
                </a:lnTo>
                <a:lnTo>
                  <a:pt x="30830" y="-7658"/>
                </a:lnTo>
                <a:lnTo>
                  <a:pt x="31050" y="-4432"/>
                </a:lnTo>
                <a:lnTo>
                  <a:pt x="31050" y="-2894"/>
                </a:lnTo>
                <a:lnTo>
                  <a:pt x="30398" y="0"/>
                </a:lnTo>
                <a:lnTo>
                  <a:pt x="30118" y="16901"/>
                </a:lnTo>
                <a:lnTo>
                  <a:pt x="33524" y="20407"/>
                </a:lnTo>
                <a:lnTo>
                  <a:pt x="31320" y="9575"/>
                </a:lnTo>
                <a:lnTo>
                  <a:pt x="35208" y="7084"/>
                </a:lnTo>
                <a:lnTo>
                  <a:pt x="38037" y="3632"/>
                </a:lnTo>
                <a:lnTo>
                  <a:pt x="39359" y="939"/>
                </a:lnTo>
                <a:lnTo>
                  <a:pt x="40119" y="-2095"/>
                </a:lnTo>
                <a:lnTo>
                  <a:pt x="40317" y="-5346"/>
                </a:lnTo>
                <a:lnTo>
                  <a:pt x="40317" y="-8139"/>
                </a:lnTo>
                <a:lnTo>
                  <a:pt x="39874" y="-10631"/>
                </a:lnTo>
                <a:lnTo>
                  <a:pt x="38135" y="-15048"/>
                </a:lnTo>
                <a:lnTo>
                  <a:pt x="35111" y="-18428"/>
                </a:lnTo>
                <a:lnTo>
                  <a:pt x="31234" y="-21095"/>
                </a:lnTo>
                <a:lnTo>
                  <a:pt x="28652" y="-21906"/>
                </a:lnTo>
                <a:lnTo>
                  <a:pt x="26068" y="-22694"/>
                </a:lnTo>
                <a:lnTo>
                  <a:pt x="22749" y="-23091"/>
                </a:lnTo>
                <a:lnTo>
                  <a:pt x="3341" y="-23091"/>
                </a:lnTo>
                <a:lnTo>
                  <a:pt x="1062" y="-22251"/>
                </a:lnTo>
                <a:lnTo>
                  <a:pt x="0" y="-19303"/>
                </a:lnTo>
                <a:lnTo>
                  <a:pt x="0" y="43318"/>
                </a:lnTo>
                <a:lnTo>
                  <a:pt x="353" y="45720"/>
                </a:lnTo>
                <a:lnTo>
                  <a:pt x="3341" y="47130"/>
                </a:lnTo>
                <a:lnTo>
                  <a:pt x="23558" y="47130"/>
                </a:lnTo>
                <a:lnTo>
                  <a:pt x="25808" y="46925"/>
                </a:lnTo>
                <a:lnTo>
                  <a:pt x="29764" y="46177"/>
                </a:lnTo>
                <a:lnTo>
                  <a:pt x="25822" y="39168"/>
                </a:lnTo>
                <a:lnTo>
                  <a:pt x="21982" y="39419"/>
                </a:lnTo>
                <a:lnTo>
                  <a:pt x="8931" y="39419"/>
                </a:lnTo>
                <a:close/>
              </a:path>
              <a:path w="44597" h="69268">
                <a:moveTo>
                  <a:pt x="35137" y="27532"/>
                </a:moveTo>
                <a:lnTo>
                  <a:pt x="35137" y="29486"/>
                </a:lnTo>
                <a:lnTo>
                  <a:pt x="34146" y="32687"/>
                </a:lnTo>
                <a:lnTo>
                  <a:pt x="32566" y="35405"/>
                </a:lnTo>
                <a:lnTo>
                  <a:pt x="28883" y="38148"/>
                </a:lnTo>
                <a:lnTo>
                  <a:pt x="25822" y="39168"/>
                </a:lnTo>
                <a:lnTo>
                  <a:pt x="29764" y="46177"/>
                </a:lnTo>
                <a:lnTo>
                  <a:pt x="33340" y="44844"/>
                </a:lnTo>
                <a:lnTo>
                  <a:pt x="36605" y="43141"/>
                </a:lnTo>
                <a:lnTo>
                  <a:pt x="39359" y="40906"/>
                </a:lnTo>
                <a:lnTo>
                  <a:pt x="41512" y="38112"/>
                </a:lnTo>
                <a:lnTo>
                  <a:pt x="43251" y="34963"/>
                </a:lnTo>
                <a:lnTo>
                  <a:pt x="44330" y="31229"/>
                </a:lnTo>
                <a:lnTo>
                  <a:pt x="44597" y="26984"/>
                </a:lnTo>
                <a:lnTo>
                  <a:pt x="44244" y="22412"/>
                </a:lnTo>
                <a:lnTo>
                  <a:pt x="42858" y="18439"/>
                </a:lnTo>
                <a:lnTo>
                  <a:pt x="40706" y="15213"/>
                </a:lnTo>
                <a:lnTo>
                  <a:pt x="38098" y="12509"/>
                </a:lnTo>
                <a:lnTo>
                  <a:pt x="34880" y="10590"/>
                </a:lnTo>
                <a:lnTo>
                  <a:pt x="31320" y="9575"/>
                </a:lnTo>
                <a:lnTo>
                  <a:pt x="33524" y="20407"/>
                </a:lnTo>
                <a:lnTo>
                  <a:pt x="34819" y="23582"/>
                </a:lnTo>
                <a:lnTo>
                  <a:pt x="35137" y="27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2204377" y="3841048"/>
            <a:ext cx="40572" cy="52884"/>
          </a:xfrm>
          <a:custGeom>
            <a:avLst/>
            <a:gdLst/>
            <a:ahLst/>
            <a:cxnLst/>
            <a:rect l="l" t="t" r="r" b="b"/>
            <a:pathLst>
              <a:path w="40572" h="52884">
                <a:moveTo>
                  <a:pt x="8690" y="1663"/>
                </a:moveTo>
                <a:lnTo>
                  <a:pt x="8470" y="939"/>
                </a:lnTo>
                <a:lnTo>
                  <a:pt x="5875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43" y="42811"/>
                </a:lnTo>
                <a:lnTo>
                  <a:pt x="3708" y="46836"/>
                </a:lnTo>
                <a:lnTo>
                  <a:pt x="6767" y="50176"/>
                </a:lnTo>
                <a:lnTo>
                  <a:pt x="11062" y="52348"/>
                </a:lnTo>
                <a:lnTo>
                  <a:pt x="13708" y="52884"/>
                </a:lnTo>
                <a:lnTo>
                  <a:pt x="19522" y="52884"/>
                </a:lnTo>
                <a:lnTo>
                  <a:pt x="22165" y="52181"/>
                </a:lnTo>
                <a:lnTo>
                  <a:pt x="24786" y="50759"/>
                </a:lnTo>
                <a:lnTo>
                  <a:pt x="27402" y="49352"/>
                </a:lnTo>
                <a:lnTo>
                  <a:pt x="30049" y="47101"/>
                </a:lnTo>
                <a:lnTo>
                  <a:pt x="32727" y="44042"/>
                </a:lnTo>
                <a:lnTo>
                  <a:pt x="32727" y="50493"/>
                </a:lnTo>
                <a:lnTo>
                  <a:pt x="35200" y="52146"/>
                </a:lnTo>
                <a:lnTo>
                  <a:pt x="38002" y="52146"/>
                </a:lnTo>
                <a:lnTo>
                  <a:pt x="40572" y="50493"/>
                </a:lnTo>
                <a:lnTo>
                  <a:pt x="40572" y="1663"/>
                </a:lnTo>
                <a:lnTo>
                  <a:pt x="40337" y="939"/>
                </a:lnTo>
                <a:lnTo>
                  <a:pt x="37771" y="0"/>
                </a:lnTo>
                <a:lnTo>
                  <a:pt x="34657" y="0"/>
                </a:lnTo>
                <a:lnTo>
                  <a:pt x="31892" y="1663"/>
                </a:lnTo>
                <a:lnTo>
                  <a:pt x="31892" y="35787"/>
                </a:lnTo>
                <a:lnTo>
                  <a:pt x="29494" y="38862"/>
                </a:lnTo>
                <a:lnTo>
                  <a:pt x="25067" y="42796"/>
                </a:lnTo>
                <a:lnTo>
                  <a:pt x="20782" y="45172"/>
                </a:lnTo>
                <a:lnTo>
                  <a:pt x="16937" y="45172"/>
                </a:lnTo>
                <a:lnTo>
                  <a:pt x="12964" y="43494"/>
                </a:lnTo>
                <a:lnTo>
                  <a:pt x="10281" y="40143"/>
                </a:lnTo>
                <a:lnTo>
                  <a:pt x="9277" y="36968"/>
                </a:lnTo>
                <a:lnTo>
                  <a:pt x="8690" y="32953"/>
                </a:lnTo>
                <a:lnTo>
                  <a:pt x="8690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2264169" y="3820906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77" y="8888"/>
                </a:lnTo>
                <a:lnTo>
                  <a:pt x="3265" y="10731"/>
                </a:lnTo>
                <a:lnTo>
                  <a:pt x="7343" y="10731"/>
                </a:lnTo>
                <a:lnTo>
                  <a:pt x="10292" y="8837"/>
                </a:lnTo>
                <a:lnTo>
                  <a:pt x="10670" y="5306"/>
                </a:lnTo>
                <a:lnTo>
                  <a:pt x="10302" y="1840"/>
                </a:lnTo>
                <a:lnTo>
                  <a:pt x="7401" y="0"/>
                </a:lnTo>
                <a:lnTo>
                  <a:pt x="3329" y="0"/>
                </a:lnTo>
                <a:lnTo>
                  <a:pt x="388" y="1889"/>
                </a:lnTo>
                <a:lnTo>
                  <a:pt x="0" y="5411"/>
                </a:lnTo>
                <a:close/>
              </a:path>
              <a:path w="10670" h="72288">
                <a:moveTo>
                  <a:pt x="1234" y="71374"/>
                </a:moveTo>
                <a:lnTo>
                  <a:pt x="3804" y="72288"/>
                </a:lnTo>
                <a:lnTo>
                  <a:pt x="6911" y="72288"/>
                </a:lnTo>
                <a:lnTo>
                  <a:pt x="9679" y="70636"/>
                </a:lnTo>
                <a:lnTo>
                  <a:pt x="9679" y="21805"/>
                </a:lnTo>
                <a:lnTo>
                  <a:pt x="9460" y="21107"/>
                </a:lnTo>
                <a:lnTo>
                  <a:pt x="6911" y="20152"/>
                </a:lnTo>
                <a:lnTo>
                  <a:pt x="3804" y="20152"/>
                </a:lnTo>
                <a:lnTo>
                  <a:pt x="1050" y="21805"/>
                </a:lnTo>
                <a:lnTo>
                  <a:pt x="1050" y="70636"/>
                </a:lnTo>
                <a:lnTo>
                  <a:pt x="123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2293978" y="3817349"/>
            <a:ext cx="8624" cy="75845"/>
          </a:xfrm>
          <a:custGeom>
            <a:avLst/>
            <a:gdLst/>
            <a:ahLst/>
            <a:cxnLst/>
            <a:rect l="l" t="t" r="r" b="b"/>
            <a:pathLst>
              <a:path w="8624" h="75845">
                <a:moveTo>
                  <a:pt x="8624" y="74193"/>
                </a:moveTo>
                <a:lnTo>
                  <a:pt x="8624" y="1703"/>
                </a:lnTo>
                <a:lnTo>
                  <a:pt x="8416" y="939"/>
                </a:lnTo>
                <a:lnTo>
                  <a:pt x="5875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3"/>
                </a:lnTo>
                <a:lnTo>
                  <a:pt x="196" y="74931"/>
                </a:lnTo>
                <a:lnTo>
                  <a:pt x="2767" y="75845"/>
                </a:lnTo>
                <a:lnTo>
                  <a:pt x="5875" y="75845"/>
                </a:lnTo>
                <a:lnTo>
                  <a:pt x="8624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2319760" y="3869204"/>
            <a:ext cx="12736" cy="75653"/>
          </a:xfrm>
          <a:custGeom>
            <a:avLst/>
            <a:gdLst/>
            <a:ahLst/>
            <a:cxnLst/>
            <a:rect l="l" t="t" r="r" b="b"/>
            <a:pathLst>
              <a:path w="12736" h="75653">
                <a:moveTo>
                  <a:pt x="8943" y="0"/>
                </a:moveTo>
                <a:lnTo>
                  <a:pt x="7856" y="21247"/>
                </a:lnTo>
                <a:lnTo>
                  <a:pt x="12736" y="24025"/>
                </a:lnTo>
                <a:lnTo>
                  <a:pt x="12312" y="12851"/>
                </a:lnTo>
                <a:lnTo>
                  <a:pt x="10487" y="9204"/>
                </a:lnTo>
                <a:lnTo>
                  <a:pt x="9486" y="4762"/>
                </a:lnTo>
                <a:lnTo>
                  <a:pt x="8943" y="0"/>
                </a:lnTo>
                <a:close/>
              </a:path>
              <a:path w="12736" h="75653">
                <a:moveTo>
                  <a:pt x="43300" y="-49924"/>
                </a:moveTo>
                <a:lnTo>
                  <a:pt x="43053" y="-50662"/>
                </a:lnTo>
                <a:lnTo>
                  <a:pt x="40482" y="-51628"/>
                </a:lnTo>
                <a:lnTo>
                  <a:pt x="37390" y="-51628"/>
                </a:lnTo>
                <a:lnTo>
                  <a:pt x="34621" y="-49924"/>
                </a:lnTo>
                <a:lnTo>
                  <a:pt x="34621" y="-21553"/>
                </a:lnTo>
                <a:lnTo>
                  <a:pt x="32382" y="-23980"/>
                </a:lnTo>
                <a:lnTo>
                  <a:pt x="27839" y="-27064"/>
                </a:lnTo>
                <a:lnTo>
                  <a:pt x="23044" y="-28933"/>
                </a:lnTo>
                <a:lnTo>
                  <a:pt x="16984" y="-28933"/>
                </a:lnTo>
                <a:lnTo>
                  <a:pt x="14061" y="-28285"/>
                </a:lnTo>
                <a:lnTo>
                  <a:pt x="11527" y="-27014"/>
                </a:lnTo>
                <a:lnTo>
                  <a:pt x="6875" y="-23889"/>
                </a:lnTo>
                <a:lnTo>
                  <a:pt x="3470" y="-19116"/>
                </a:lnTo>
                <a:lnTo>
                  <a:pt x="2189" y="-16233"/>
                </a:lnTo>
                <a:lnTo>
                  <a:pt x="1306" y="-12840"/>
                </a:lnTo>
                <a:lnTo>
                  <a:pt x="439" y="-9465"/>
                </a:lnTo>
                <a:lnTo>
                  <a:pt x="0" y="-5678"/>
                </a:lnTo>
                <a:lnTo>
                  <a:pt x="0" y="2054"/>
                </a:lnTo>
                <a:lnTo>
                  <a:pt x="353" y="5431"/>
                </a:lnTo>
                <a:lnTo>
                  <a:pt x="1051" y="8632"/>
                </a:lnTo>
                <a:lnTo>
                  <a:pt x="1738" y="11847"/>
                </a:lnTo>
                <a:lnTo>
                  <a:pt x="2851" y="14630"/>
                </a:lnTo>
                <a:lnTo>
                  <a:pt x="4367" y="16991"/>
                </a:lnTo>
                <a:lnTo>
                  <a:pt x="7856" y="21247"/>
                </a:lnTo>
                <a:lnTo>
                  <a:pt x="8943" y="0"/>
                </a:lnTo>
                <a:lnTo>
                  <a:pt x="8943" y="-4777"/>
                </a:lnTo>
                <a:lnTo>
                  <a:pt x="9591" y="-9284"/>
                </a:lnTo>
                <a:lnTo>
                  <a:pt x="10731" y="-13539"/>
                </a:lnTo>
                <a:lnTo>
                  <a:pt x="12644" y="-17082"/>
                </a:lnTo>
                <a:lnTo>
                  <a:pt x="15430" y="-19610"/>
                </a:lnTo>
                <a:lnTo>
                  <a:pt x="18821" y="-21236"/>
                </a:lnTo>
                <a:lnTo>
                  <a:pt x="23385" y="-21236"/>
                </a:lnTo>
                <a:lnTo>
                  <a:pt x="27839" y="-18874"/>
                </a:lnTo>
                <a:lnTo>
                  <a:pt x="32284" y="-15001"/>
                </a:lnTo>
                <a:lnTo>
                  <a:pt x="34621" y="-12002"/>
                </a:lnTo>
                <a:lnTo>
                  <a:pt x="34621" y="7531"/>
                </a:lnTo>
                <a:lnTo>
                  <a:pt x="31964" y="10792"/>
                </a:lnTo>
                <a:lnTo>
                  <a:pt x="28354" y="14198"/>
                </a:lnTo>
                <a:lnTo>
                  <a:pt x="25038" y="16267"/>
                </a:lnTo>
                <a:lnTo>
                  <a:pt x="21809" y="17077"/>
                </a:lnTo>
                <a:lnTo>
                  <a:pt x="18393" y="17077"/>
                </a:lnTo>
                <a:lnTo>
                  <a:pt x="15005" y="15415"/>
                </a:lnTo>
                <a:lnTo>
                  <a:pt x="12312" y="12851"/>
                </a:lnTo>
                <a:lnTo>
                  <a:pt x="12736" y="24025"/>
                </a:lnTo>
                <a:lnTo>
                  <a:pt x="15689" y="24738"/>
                </a:lnTo>
                <a:lnTo>
                  <a:pt x="22310" y="24738"/>
                </a:lnTo>
                <a:lnTo>
                  <a:pt x="25222" y="23950"/>
                </a:lnTo>
                <a:lnTo>
                  <a:pt x="27889" y="22387"/>
                </a:lnTo>
                <a:lnTo>
                  <a:pt x="30571" y="20839"/>
                </a:lnTo>
                <a:lnTo>
                  <a:pt x="33141" y="18665"/>
                </a:lnTo>
                <a:lnTo>
                  <a:pt x="35612" y="15886"/>
                </a:lnTo>
                <a:lnTo>
                  <a:pt x="35612" y="22338"/>
                </a:lnTo>
                <a:lnTo>
                  <a:pt x="37217" y="23835"/>
                </a:lnTo>
                <a:lnTo>
                  <a:pt x="40227" y="24025"/>
                </a:lnTo>
                <a:lnTo>
                  <a:pt x="43300" y="22338"/>
                </a:lnTo>
                <a:lnTo>
                  <a:pt x="43300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2382282" y="3820906"/>
            <a:ext cx="10669" cy="72288"/>
          </a:xfrm>
          <a:custGeom>
            <a:avLst/>
            <a:gdLst/>
            <a:ahLst/>
            <a:cxnLst/>
            <a:rect l="l" t="t" r="r" b="b"/>
            <a:pathLst>
              <a:path w="10669" h="72288">
                <a:moveTo>
                  <a:pt x="0" y="5411"/>
                </a:moveTo>
                <a:lnTo>
                  <a:pt x="363" y="8888"/>
                </a:lnTo>
                <a:lnTo>
                  <a:pt x="3261" y="10731"/>
                </a:lnTo>
                <a:lnTo>
                  <a:pt x="7339" y="10731"/>
                </a:lnTo>
                <a:lnTo>
                  <a:pt x="10278" y="8837"/>
                </a:lnTo>
                <a:lnTo>
                  <a:pt x="10669" y="5306"/>
                </a:lnTo>
                <a:lnTo>
                  <a:pt x="10288" y="1840"/>
                </a:lnTo>
                <a:lnTo>
                  <a:pt x="7401" y="0"/>
                </a:lnTo>
                <a:lnTo>
                  <a:pt x="3326" y="0"/>
                </a:lnTo>
                <a:lnTo>
                  <a:pt x="377" y="1889"/>
                </a:lnTo>
                <a:lnTo>
                  <a:pt x="0" y="5411"/>
                </a:lnTo>
                <a:close/>
              </a:path>
              <a:path w="10669" h="72288">
                <a:moveTo>
                  <a:pt x="1234" y="71374"/>
                </a:moveTo>
                <a:lnTo>
                  <a:pt x="3804" y="72288"/>
                </a:lnTo>
                <a:lnTo>
                  <a:pt x="6911" y="72288"/>
                </a:lnTo>
                <a:lnTo>
                  <a:pt x="9662" y="70636"/>
                </a:lnTo>
                <a:lnTo>
                  <a:pt x="9662" y="21805"/>
                </a:lnTo>
                <a:lnTo>
                  <a:pt x="9460" y="21107"/>
                </a:lnTo>
                <a:lnTo>
                  <a:pt x="6911" y="20152"/>
                </a:lnTo>
                <a:lnTo>
                  <a:pt x="3804" y="20152"/>
                </a:lnTo>
                <a:lnTo>
                  <a:pt x="1050" y="21805"/>
                </a:lnTo>
                <a:lnTo>
                  <a:pt x="1050" y="70636"/>
                </a:lnTo>
                <a:lnTo>
                  <a:pt x="123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2412083" y="3840275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71" y="52919"/>
                </a:moveTo>
                <a:lnTo>
                  <a:pt x="8636" y="51267"/>
                </a:lnTo>
                <a:lnTo>
                  <a:pt x="8636" y="17132"/>
                </a:lnTo>
                <a:lnTo>
                  <a:pt x="11000" y="14057"/>
                </a:lnTo>
                <a:lnTo>
                  <a:pt x="13265" y="11732"/>
                </a:lnTo>
                <a:lnTo>
                  <a:pt x="17585" y="8555"/>
                </a:lnTo>
                <a:lnTo>
                  <a:pt x="21916" y="7747"/>
                </a:lnTo>
                <a:lnTo>
                  <a:pt x="25052" y="8088"/>
                </a:lnTo>
                <a:lnTo>
                  <a:pt x="27597" y="9384"/>
                </a:lnTo>
                <a:lnTo>
                  <a:pt x="30239" y="12786"/>
                </a:lnTo>
                <a:lnTo>
                  <a:pt x="31269" y="15951"/>
                </a:lnTo>
                <a:lnTo>
                  <a:pt x="31906" y="19885"/>
                </a:lnTo>
                <a:lnTo>
                  <a:pt x="31906" y="51267"/>
                </a:lnTo>
                <a:lnTo>
                  <a:pt x="32115" y="52005"/>
                </a:lnTo>
                <a:lnTo>
                  <a:pt x="34657" y="52919"/>
                </a:lnTo>
                <a:lnTo>
                  <a:pt x="37767" y="52919"/>
                </a:lnTo>
                <a:lnTo>
                  <a:pt x="40535" y="51267"/>
                </a:lnTo>
                <a:lnTo>
                  <a:pt x="40535" y="18006"/>
                </a:lnTo>
                <a:lnTo>
                  <a:pt x="40255" y="15021"/>
                </a:lnTo>
                <a:lnTo>
                  <a:pt x="39088" y="10082"/>
                </a:lnTo>
                <a:lnTo>
                  <a:pt x="36813" y="6069"/>
                </a:lnTo>
                <a:lnTo>
                  <a:pt x="33752" y="2753"/>
                </a:lnTo>
                <a:lnTo>
                  <a:pt x="29469" y="543"/>
                </a:lnTo>
                <a:lnTo>
                  <a:pt x="26827" y="0"/>
                </a:lnTo>
                <a:lnTo>
                  <a:pt x="20998" y="0"/>
                </a:lnTo>
                <a:lnTo>
                  <a:pt x="18356" y="708"/>
                </a:lnTo>
                <a:lnTo>
                  <a:pt x="15725" y="2145"/>
                </a:lnTo>
                <a:lnTo>
                  <a:pt x="13082" y="3567"/>
                </a:lnTo>
                <a:lnTo>
                  <a:pt x="10439" y="5812"/>
                </a:lnTo>
                <a:lnTo>
                  <a:pt x="7793" y="8887"/>
                </a:lnTo>
                <a:lnTo>
                  <a:pt x="7793" y="2437"/>
                </a:lnTo>
                <a:lnTo>
                  <a:pt x="5835" y="834"/>
                </a:lnTo>
                <a:lnTo>
                  <a:pt x="3117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49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2467439" y="3840372"/>
            <a:ext cx="44560" cy="54662"/>
          </a:xfrm>
          <a:custGeom>
            <a:avLst/>
            <a:gdLst/>
            <a:ahLst/>
            <a:cxnLst/>
            <a:rect l="l" t="t" r="r" b="b"/>
            <a:pathLst>
              <a:path w="44560" h="54662">
                <a:moveTo>
                  <a:pt x="9461" y="36244"/>
                </a:moveTo>
                <a:lnTo>
                  <a:pt x="9155" y="54662"/>
                </a:lnTo>
                <a:lnTo>
                  <a:pt x="11271" y="51573"/>
                </a:lnTo>
                <a:lnTo>
                  <a:pt x="10033" y="39650"/>
                </a:lnTo>
                <a:lnTo>
                  <a:pt x="9461" y="36244"/>
                </a:lnTo>
                <a:close/>
              </a:path>
              <a:path w="44560" h="54662">
                <a:moveTo>
                  <a:pt x="414" y="55742"/>
                </a:moveTo>
                <a:lnTo>
                  <a:pt x="0" y="59208"/>
                </a:lnTo>
                <a:lnTo>
                  <a:pt x="382" y="62826"/>
                </a:lnTo>
                <a:lnTo>
                  <a:pt x="1918" y="66052"/>
                </a:lnTo>
                <a:lnTo>
                  <a:pt x="4860" y="68579"/>
                </a:lnTo>
                <a:lnTo>
                  <a:pt x="8762" y="70650"/>
                </a:lnTo>
                <a:lnTo>
                  <a:pt x="11430" y="71323"/>
                </a:lnTo>
                <a:lnTo>
                  <a:pt x="14086" y="71996"/>
                </a:lnTo>
                <a:lnTo>
                  <a:pt x="17330" y="72327"/>
                </a:lnTo>
                <a:lnTo>
                  <a:pt x="25063" y="72327"/>
                </a:lnTo>
                <a:lnTo>
                  <a:pt x="28479" y="71895"/>
                </a:lnTo>
                <a:lnTo>
                  <a:pt x="31366" y="71006"/>
                </a:lnTo>
                <a:lnTo>
                  <a:pt x="34268" y="70116"/>
                </a:lnTo>
                <a:lnTo>
                  <a:pt x="38506" y="67373"/>
                </a:lnTo>
                <a:lnTo>
                  <a:pt x="41760" y="64047"/>
                </a:lnTo>
                <a:lnTo>
                  <a:pt x="43571" y="60008"/>
                </a:lnTo>
                <a:lnTo>
                  <a:pt x="44035" y="55627"/>
                </a:lnTo>
                <a:lnTo>
                  <a:pt x="43618" y="51612"/>
                </a:lnTo>
                <a:lnTo>
                  <a:pt x="42030" y="48388"/>
                </a:lnTo>
                <a:lnTo>
                  <a:pt x="39470" y="45935"/>
                </a:lnTo>
                <a:lnTo>
                  <a:pt x="36360" y="43981"/>
                </a:lnTo>
                <a:lnTo>
                  <a:pt x="32457" y="42786"/>
                </a:lnTo>
                <a:lnTo>
                  <a:pt x="27979" y="42379"/>
                </a:lnTo>
                <a:lnTo>
                  <a:pt x="15689" y="41846"/>
                </a:lnTo>
                <a:lnTo>
                  <a:pt x="13806" y="41770"/>
                </a:lnTo>
                <a:lnTo>
                  <a:pt x="10033" y="39650"/>
                </a:lnTo>
                <a:lnTo>
                  <a:pt x="11271" y="51573"/>
                </a:lnTo>
                <a:lnTo>
                  <a:pt x="14011" y="48996"/>
                </a:lnTo>
                <a:lnTo>
                  <a:pt x="26201" y="49442"/>
                </a:lnTo>
                <a:lnTo>
                  <a:pt x="29019" y="49503"/>
                </a:lnTo>
                <a:lnTo>
                  <a:pt x="31269" y="50115"/>
                </a:lnTo>
                <a:lnTo>
                  <a:pt x="34574" y="52401"/>
                </a:lnTo>
                <a:lnTo>
                  <a:pt x="35394" y="56109"/>
                </a:lnTo>
                <a:lnTo>
                  <a:pt x="35394" y="57340"/>
                </a:lnTo>
                <a:lnTo>
                  <a:pt x="34229" y="60756"/>
                </a:lnTo>
                <a:lnTo>
                  <a:pt x="31295" y="63489"/>
                </a:lnTo>
                <a:lnTo>
                  <a:pt x="28108" y="64720"/>
                </a:lnTo>
                <a:lnTo>
                  <a:pt x="24174" y="65495"/>
                </a:lnTo>
                <a:lnTo>
                  <a:pt x="17438" y="65495"/>
                </a:lnTo>
                <a:lnTo>
                  <a:pt x="14220" y="64886"/>
                </a:lnTo>
                <a:lnTo>
                  <a:pt x="11934" y="63691"/>
                </a:lnTo>
                <a:lnTo>
                  <a:pt x="8467" y="60681"/>
                </a:lnTo>
                <a:lnTo>
                  <a:pt x="8467" y="57571"/>
                </a:lnTo>
                <a:lnTo>
                  <a:pt x="9155" y="54662"/>
                </a:lnTo>
                <a:lnTo>
                  <a:pt x="9461" y="36244"/>
                </a:lnTo>
                <a:lnTo>
                  <a:pt x="10980" y="32892"/>
                </a:lnTo>
                <a:lnTo>
                  <a:pt x="13888" y="33693"/>
                </a:lnTo>
                <a:lnTo>
                  <a:pt x="17903" y="28119"/>
                </a:lnTo>
                <a:lnTo>
                  <a:pt x="13669" y="25351"/>
                </a:lnTo>
                <a:lnTo>
                  <a:pt x="11027" y="20970"/>
                </a:lnTo>
                <a:lnTo>
                  <a:pt x="11027" y="17740"/>
                </a:lnTo>
                <a:lnTo>
                  <a:pt x="11235" y="14922"/>
                </a:lnTo>
                <a:lnTo>
                  <a:pt x="9547" y="3214"/>
                </a:lnTo>
                <a:lnTo>
                  <a:pt x="6339" y="6249"/>
                </a:lnTo>
                <a:lnTo>
                  <a:pt x="4187" y="10313"/>
                </a:lnTo>
                <a:lnTo>
                  <a:pt x="2825" y="15026"/>
                </a:lnTo>
                <a:lnTo>
                  <a:pt x="2825" y="17805"/>
                </a:lnTo>
                <a:lnTo>
                  <a:pt x="3147" y="22226"/>
                </a:lnTo>
                <a:lnTo>
                  <a:pt x="4395" y="25593"/>
                </a:lnTo>
                <a:lnTo>
                  <a:pt x="6325" y="28436"/>
                </a:lnTo>
                <a:lnTo>
                  <a:pt x="3953" y="31370"/>
                </a:lnTo>
                <a:lnTo>
                  <a:pt x="2213" y="34837"/>
                </a:lnTo>
                <a:lnTo>
                  <a:pt x="1775" y="39016"/>
                </a:lnTo>
                <a:lnTo>
                  <a:pt x="2192" y="42087"/>
                </a:lnTo>
                <a:lnTo>
                  <a:pt x="3820" y="44844"/>
                </a:lnTo>
                <a:lnTo>
                  <a:pt x="6804" y="46875"/>
                </a:lnTo>
                <a:lnTo>
                  <a:pt x="3841" y="49618"/>
                </a:lnTo>
                <a:lnTo>
                  <a:pt x="1703" y="52542"/>
                </a:lnTo>
                <a:lnTo>
                  <a:pt x="414" y="55742"/>
                </a:lnTo>
                <a:close/>
              </a:path>
              <a:path w="44560" h="54662">
                <a:moveTo>
                  <a:pt x="14281" y="9093"/>
                </a:moveTo>
                <a:lnTo>
                  <a:pt x="17780" y="7124"/>
                </a:lnTo>
                <a:lnTo>
                  <a:pt x="20915" y="6847"/>
                </a:lnTo>
                <a:lnTo>
                  <a:pt x="24174" y="6847"/>
                </a:lnTo>
                <a:lnTo>
                  <a:pt x="26664" y="7772"/>
                </a:lnTo>
                <a:lnTo>
                  <a:pt x="30182" y="11494"/>
                </a:lnTo>
                <a:lnTo>
                  <a:pt x="31060" y="14098"/>
                </a:lnTo>
                <a:lnTo>
                  <a:pt x="31060" y="17424"/>
                </a:lnTo>
                <a:lnTo>
                  <a:pt x="30855" y="20192"/>
                </a:lnTo>
                <a:lnTo>
                  <a:pt x="30057" y="22799"/>
                </a:lnTo>
                <a:lnTo>
                  <a:pt x="27806" y="25934"/>
                </a:lnTo>
                <a:lnTo>
                  <a:pt x="24256" y="27828"/>
                </a:lnTo>
                <a:lnTo>
                  <a:pt x="21074" y="28119"/>
                </a:lnTo>
                <a:lnTo>
                  <a:pt x="17903" y="28119"/>
                </a:lnTo>
                <a:lnTo>
                  <a:pt x="13888" y="33693"/>
                </a:lnTo>
                <a:lnTo>
                  <a:pt x="17341" y="34737"/>
                </a:lnTo>
                <a:lnTo>
                  <a:pt x="21074" y="35002"/>
                </a:lnTo>
                <a:lnTo>
                  <a:pt x="23792" y="35002"/>
                </a:lnTo>
                <a:lnTo>
                  <a:pt x="28501" y="33807"/>
                </a:lnTo>
                <a:lnTo>
                  <a:pt x="32651" y="31864"/>
                </a:lnTo>
                <a:lnTo>
                  <a:pt x="35910" y="28854"/>
                </a:lnTo>
                <a:lnTo>
                  <a:pt x="38012" y="24853"/>
                </a:lnTo>
                <a:lnTo>
                  <a:pt x="39323" y="20192"/>
                </a:lnTo>
                <a:lnTo>
                  <a:pt x="39323" y="17363"/>
                </a:lnTo>
                <a:lnTo>
                  <a:pt x="39077" y="14022"/>
                </a:lnTo>
                <a:lnTo>
                  <a:pt x="38098" y="10882"/>
                </a:lnTo>
                <a:lnTo>
                  <a:pt x="36028" y="8154"/>
                </a:lnTo>
                <a:lnTo>
                  <a:pt x="42774" y="8154"/>
                </a:lnTo>
                <a:lnTo>
                  <a:pt x="44057" y="7305"/>
                </a:lnTo>
                <a:lnTo>
                  <a:pt x="44560" y="4561"/>
                </a:lnTo>
                <a:lnTo>
                  <a:pt x="42774" y="928"/>
                </a:lnTo>
                <a:lnTo>
                  <a:pt x="28552" y="928"/>
                </a:lnTo>
                <a:lnTo>
                  <a:pt x="27475" y="647"/>
                </a:lnTo>
                <a:lnTo>
                  <a:pt x="23839" y="90"/>
                </a:lnTo>
                <a:lnTo>
                  <a:pt x="18432" y="0"/>
                </a:lnTo>
                <a:lnTo>
                  <a:pt x="13729" y="1231"/>
                </a:lnTo>
                <a:lnTo>
                  <a:pt x="9547" y="3214"/>
                </a:lnTo>
                <a:lnTo>
                  <a:pt x="11235" y="14922"/>
                </a:lnTo>
                <a:lnTo>
                  <a:pt x="12031" y="12283"/>
                </a:lnTo>
                <a:lnTo>
                  <a:pt x="14281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2550161" y="3840275"/>
            <a:ext cx="47048" cy="53657"/>
          </a:xfrm>
          <a:custGeom>
            <a:avLst/>
            <a:gdLst/>
            <a:ahLst/>
            <a:cxnLst/>
            <a:rect l="l" t="t" r="r" b="b"/>
            <a:pathLst>
              <a:path w="47048" h="53657">
                <a:moveTo>
                  <a:pt x="8930" y="23914"/>
                </a:moveTo>
                <a:lnTo>
                  <a:pt x="9226" y="21347"/>
                </a:lnTo>
                <a:lnTo>
                  <a:pt x="9801" y="18985"/>
                </a:lnTo>
                <a:lnTo>
                  <a:pt x="11271" y="14589"/>
                </a:lnTo>
                <a:lnTo>
                  <a:pt x="13657" y="11163"/>
                </a:lnTo>
                <a:lnTo>
                  <a:pt x="17024" y="8887"/>
                </a:lnTo>
                <a:lnTo>
                  <a:pt x="21074" y="7490"/>
                </a:lnTo>
                <a:lnTo>
                  <a:pt x="26433" y="7490"/>
                </a:lnTo>
                <a:lnTo>
                  <a:pt x="30620" y="9028"/>
                </a:lnTo>
                <a:lnTo>
                  <a:pt x="33966" y="11454"/>
                </a:lnTo>
                <a:lnTo>
                  <a:pt x="36142" y="15011"/>
                </a:lnTo>
                <a:lnTo>
                  <a:pt x="37388" y="19418"/>
                </a:lnTo>
                <a:lnTo>
                  <a:pt x="38112" y="24270"/>
                </a:lnTo>
                <a:lnTo>
                  <a:pt x="38112" y="29731"/>
                </a:lnTo>
                <a:lnTo>
                  <a:pt x="37828" y="32320"/>
                </a:lnTo>
                <a:lnTo>
                  <a:pt x="36705" y="37017"/>
                </a:lnTo>
                <a:lnTo>
                  <a:pt x="36495" y="50266"/>
                </a:lnTo>
                <a:lnTo>
                  <a:pt x="39005" y="48373"/>
                </a:lnTo>
                <a:lnTo>
                  <a:pt x="43008" y="43534"/>
                </a:lnTo>
                <a:lnTo>
                  <a:pt x="44524" y="40639"/>
                </a:lnTo>
                <a:lnTo>
                  <a:pt x="45528" y="37298"/>
                </a:lnTo>
                <a:lnTo>
                  <a:pt x="46544" y="33958"/>
                </a:lnTo>
                <a:lnTo>
                  <a:pt x="47048" y="30289"/>
                </a:lnTo>
                <a:lnTo>
                  <a:pt x="47048" y="22226"/>
                </a:lnTo>
                <a:lnTo>
                  <a:pt x="46569" y="18553"/>
                </a:lnTo>
                <a:lnTo>
                  <a:pt x="45614" y="15303"/>
                </a:lnTo>
                <a:lnTo>
                  <a:pt x="44646" y="12038"/>
                </a:lnTo>
                <a:lnTo>
                  <a:pt x="43218" y="9269"/>
                </a:lnTo>
                <a:lnTo>
                  <a:pt x="41305" y="6997"/>
                </a:lnTo>
                <a:lnTo>
                  <a:pt x="36986" y="2973"/>
                </a:lnTo>
                <a:lnTo>
                  <a:pt x="34109" y="1777"/>
                </a:lnTo>
                <a:lnTo>
                  <a:pt x="31233" y="596"/>
                </a:lnTo>
                <a:lnTo>
                  <a:pt x="27852" y="0"/>
                </a:lnTo>
                <a:lnTo>
                  <a:pt x="19987" y="0"/>
                </a:lnTo>
                <a:lnTo>
                  <a:pt x="16473" y="673"/>
                </a:lnTo>
                <a:lnTo>
                  <a:pt x="13474" y="2004"/>
                </a:lnTo>
                <a:lnTo>
                  <a:pt x="10474" y="3351"/>
                </a:lnTo>
                <a:lnTo>
                  <a:pt x="7976" y="5219"/>
                </a:lnTo>
                <a:lnTo>
                  <a:pt x="3977" y="10072"/>
                </a:lnTo>
                <a:lnTo>
                  <a:pt x="2472" y="12952"/>
                </a:lnTo>
                <a:lnTo>
                  <a:pt x="1479" y="16292"/>
                </a:lnTo>
                <a:lnTo>
                  <a:pt x="48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3" y="35102"/>
                </a:lnTo>
                <a:lnTo>
                  <a:pt x="1407" y="38354"/>
                </a:lnTo>
                <a:lnTo>
                  <a:pt x="2335" y="41605"/>
                </a:lnTo>
                <a:lnTo>
                  <a:pt x="3769" y="44372"/>
                </a:lnTo>
                <a:lnTo>
                  <a:pt x="5687" y="46658"/>
                </a:lnTo>
                <a:lnTo>
                  <a:pt x="9996" y="50673"/>
                </a:lnTo>
                <a:lnTo>
                  <a:pt x="8930" y="29361"/>
                </a:lnTo>
                <a:lnTo>
                  <a:pt x="8930" y="23914"/>
                </a:lnTo>
                <a:close/>
              </a:path>
              <a:path w="47048" h="53657">
                <a:moveTo>
                  <a:pt x="9644" y="34223"/>
                </a:moveTo>
                <a:lnTo>
                  <a:pt x="8930" y="29361"/>
                </a:lnTo>
                <a:lnTo>
                  <a:pt x="9996" y="50673"/>
                </a:lnTo>
                <a:lnTo>
                  <a:pt x="12872" y="51864"/>
                </a:lnTo>
                <a:lnTo>
                  <a:pt x="15764" y="53059"/>
                </a:lnTo>
                <a:lnTo>
                  <a:pt x="19130" y="53657"/>
                </a:lnTo>
                <a:lnTo>
                  <a:pt x="26974" y="53657"/>
                </a:lnTo>
                <a:lnTo>
                  <a:pt x="30462" y="52984"/>
                </a:lnTo>
                <a:lnTo>
                  <a:pt x="33487" y="51622"/>
                </a:lnTo>
                <a:lnTo>
                  <a:pt x="36495" y="50266"/>
                </a:lnTo>
                <a:lnTo>
                  <a:pt x="36705" y="37017"/>
                </a:lnTo>
                <a:lnTo>
                  <a:pt x="34624" y="40740"/>
                </a:lnTo>
                <a:lnTo>
                  <a:pt x="31892" y="43764"/>
                </a:lnTo>
                <a:lnTo>
                  <a:pt x="28173" y="45653"/>
                </a:lnTo>
                <a:lnTo>
                  <a:pt x="23450" y="46111"/>
                </a:lnTo>
                <a:lnTo>
                  <a:pt x="20660" y="46111"/>
                </a:lnTo>
                <a:lnTo>
                  <a:pt x="16473" y="44578"/>
                </a:lnTo>
                <a:lnTo>
                  <a:pt x="13131" y="42137"/>
                </a:lnTo>
                <a:lnTo>
                  <a:pt x="10904" y="38644"/>
                </a:lnTo>
                <a:lnTo>
                  <a:pt x="9644" y="342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2614632" y="3840275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90" y="52919"/>
                </a:moveTo>
                <a:lnTo>
                  <a:pt x="8639" y="51267"/>
                </a:lnTo>
                <a:lnTo>
                  <a:pt x="8639" y="17132"/>
                </a:lnTo>
                <a:lnTo>
                  <a:pt x="11002" y="14057"/>
                </a:lnTo>
                <a:lnTo>
                  <a:pt x="13266" y="11732"/>
                </a:lnTo>
                <a:lnTo>
                  <a:pt x="17600" y="8555"/>
                </a:lnTo>
                <a:lnTo>
                  <a:pt x="21920" y="7747"/>
                </a:lnTo>
                <a:lnTo>
                  <a:pt x="25053" y="8088"/>
                </a:lnTo>
                <a:lnTo>
                  <a:pt x="27598" y="9384"/>
                </a:lnTo>
                <a:lnTo>
                  <a:pt x="30243" y="12786"/>
                </a:lnTo>
                <a:lnTo>
                  <a:pt x="31269" y="15951"/>
                </a:lnTo>
                <a:lnTo>
                  <a:pt x="31907" y="19885"/>
                </a:lnTo>
                <a:lnTo>
                  <a:pt x="31907" y="51267"/>
                </a:lnTo>
                <a:lnTo>
                  <a:pt x="32115" y="52005"/>
                </a:lnTo>
                <a:lnTo>
                  <a:pt x="34660" y="52919"/>
                </a:lnTo>
                <a:lnTo>
                  <a:pt x="37768" y="52919"/>
                </a:lnTo>
                <a:lnTo>
                  <a:pt x="40535" y="51267"/>
                </a:lnTo>
                <a:lnTo>
                  <a:pt x="40535" y="18006"/>
                </a:lnTo>
                <a:lnTo>
                  <a:pt x="40255" y="15021"/>
                </a:lnTo>
                <a:lnTo>
                  <a:pt x="39089" y="10082"/>
                </a:lnTo>
                <a:lnTo>
                  <a:pt x="36813" y="6069"/>
                </a:lnTo>
                <a:lnTo>
                  <a:pt x="33754" y="2753"/>
                </a:lnTo>
                <a:lnTo>
                  <a:pt x="29474" y="543"/>
                </a:lnTo>
                <a:lnTo>
                  <a:pt x="26838" y="0"/>
                </a:lnTo>
                <a:lnTo>
                  <a:pt x="21003" y="0"/>
                </a:lnTo>
                <a:lnTo>
                  <a:pt x="18356" y="708"/>
                </a:lnTo>
                <a:lnTo>
                  <a:pt x="15728" y="2145"/>
                </a:lnTo>
                <a:lnTo>
                  <a:pt x="13093" y="3567"/>
                </a:lnTo>
                <a:lnTo>
                  <a:pt x="10450" y="5812"/>
                </a:lnTo>
                <a:lnTo>
                  <a:pt x="7797" y="8887"/>
                </a:lnTo>
                <a:lnTo>
                  <a:pt x="7797" y="2437"/>
                </a:lnTo>
                <a:lnTo>
                  <a:pt x="5835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2700792" y="3840275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53" y="46061"/>
                </a:moveTo>
                <a:lnTo>
                  <a:pt x="17672" y="46658"/>
                </a:lnTo>
                <a:lnTo>
                  <a:pt x="16325" y="53657"/>
                </a:lnTo>
                <a:lnTo>
                  <a:pt x="19137" y="53657"/>
                </a:lnTo>
                <a:lnTo>
                  <a:pt x="21819" y="53035"/>
                </a:lnTo>
                <a:lnTo>
                  <a:pt x="26863" y="50482"/>
                </a:lnTo>
                <a:lnTo>
                  <a:pt x="25909" y="43674"/>
                </a:lnTo>
                <a:lnTo>
                  <a:pt x="22053" y="46061"/>
                </a:lnTo>
                <a:close/>
              </a:path>
              <a:path w="26863" h="53657">
                <a:moveTo>
                  <a:pt x="3290" y="12087"/>
                </a:moveTo>
                <a:lnTo>
                  <a:pt x="5935" y="11518"/>
                </a:lnTo>
                <a:lnTo>
                  <a:pt x="9130" y="9776"/>
                </a:lnTo>
                <a:lnTo>
                  <a:pt x="11879" y="8585"/>
                </a:lnTo>
                <a:lnTo>
                  <a:pt x="15260" y="7531"/>
                </a:lnTo>
                <a:lnTo>
                  <a:pt x="19298" y="7264"/>
                </a:lnTo>
                <a:lnTo>
                  <a:pt x="22956" y="7515"/>
                </a:lnTo>
                <a:lnTo>
                  <a:pt x="26780" y="9208"/>
                </a:lnTo>
                <a:lnTo>
                  <a:pt x="29113" y="12329"/>
                </a:lnTo>
                <a:lnTo>
                  <a:pt x="29872" y="15227"/>
                </a:lnTo>
                <a:lnTo>
                  <a:pt x="30071" y="18769"/>
                </a:lnTo>
                <a:lnTo>
                  <a:pt x="30071" y="22567"/>
                </a:lnTo>
                <a:lnTo>
                  <a:pt x="19922" y="22567"/>
                </a:lnTo>
                <a:lnTo>
                  <a:pt x="16631" y="22909"/>
                </a:lnTo>
                <a:lnTo>
                  <a:pt x="13704" y="23572"/>
                </a:lnTo>
                <a:lnTo>
                  <a:pt x="10782" y="24245"/>
                </a:lnTo>
                <a:lnTo>
                  <a:pt x="8308" y="25246"/>
                </a:lnTo>
                <a:lnTo>
                  <a:pt x="4258" y="27913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5"/>
                </a:lnTo>
                <a:lnTo>
                  <a:pt x="392" y="43242"/>
                </a:lnTo>
                <a:lnTo>
                  <a:pt x="1968" y="46925"/>
                </a:lnTo>
                <a:lnTo>
                  <a:pt x="4478" y="49758"/>
                </a:lnTo>
                <a:lnTo>
                  <a:pt x="7599" y="51993"/>
                </a:lnTo>
                <a:lnTo>
                  <a:pt x="11598" y="53326"/>
                </a:lnTo>
                <a:lnTo>
                  <a:pt x="16325" y="53657"/>
                </a:lnTo>
                <a:lnTo>
                  <a:pt x="17672" y="46658"/>
                </a:lnTo>
                <a:lnTo>
                  <a:pt x="14893" y="46658"/>
                </a:lnTo>
                <a:lnTo>
                  <a:pt x="12715" y="45910"/>
                </a:lnTo>
                <a:lnTo>
                  <a:pt x="9618" y="42910"/>
                </a:lnTo>
                <a:lnTo>
                  <a:pt x="8845" y="38354"/>
                </a:lnTo>
                <a:lnTo>
                  <a:pt x="9654" y="34429"/>
                </a:lnTo>
                <a:lnTo>
                  <a:pt x="12189" y="31480"/>
                </a:lnTo>
                <a:lnTo>
                  <a:pt x="14781" y="30059"/>
                </a:lnTo>
                <a:lnTo>
                  <a:pt x="18274" y="29235"/>
                </a:lnTo>
                <a:lnTo>
                  <a:pt x="22687" y="29019"/>
                </a:lnTo>
                <a:lnTo>
                  <a:pt x="30071" y="29019"/>
                </a:lnTo>
                <a:lnTo>
                  <a:pt x="30071" y="39383"/>
                </a:lnTo>
                <a:lnTo>
                  <a:pt x="25909" y="43674"/>
                </a:lnTo>
                <a:lnTo>
                  <a:pt x="26863" y="50482"/>
                </a:lnTo>
                <a:lnTo>
                  <a:pt x="31219" y="46442"/>
                </a:lnTo>
                <a:lnTo>
                  <a:pt x="31219" y="51320"/>
                </a:lnTo>
                <a:lnTo>
                  <a:pt x="33310" y="52894"/>
                </a:lnTo>
                <a:lnTo>
                  <a:pt x="35881" y="52959"/>
                </a:lnTo>
                <a:lnTo>
                  <a:pt x="38649" y="51320"/>
                </a:lnTo>
                <a:lnTo>
                  <a:pt x="38649" y="15353"/>
                </a:lnTo>
                <a:lnTo>
                  <a:pt x="38318" y="12700"/>
                </a:lnTo>
                <a:lnTo>
                  <a:pt x="36986" y="8127"/>
                </a:lnTo>
                <a:lnTo>
                  <a:pt x="34462" y="4686"/>
                </a:lnTo>
                <a:lnTo>
                  <a:pt x="31081" y="1979"/>
                </a:lnTo>
                <a:lnTo>
                  <a:pt x="26337" y="391"/>
                </a:lnTo>
                <a:lnTo>
                  <a:pt x="23460" y="0"/>
                </a:lnTo>
                <a:lnTo>
                  <a:pt x="20083" y="0"/>
                </a:lnTo>
                <a:lnTo>
                  <a:pt x="16484" y="175"/>
                </a:lnTo>
                <a:lnTo>
                  <a:pt x="12923" y="848"/>
                </a:lnTo>
                <a:lnTo>
                  <a:pt x="9787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299" y="9384"/>
                </a:lnTo>
                <a:lnTo>
                  <a:pt x="3290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2782356" y="3816936"/>
            <a:ext cx="31860" cy="76262"/>
          </a:xfrm>
          <a:custGeom>
            <a:avLst/>
            <a:gdLst/>
            <a:ahLst/>
            <a:cxnLst/>
            <a:rect l="l" t="t" r="r" b="b"/>
            <a:pathLst>
              <a:path w="31860" h="76262">
                <a:moveTo>
                  <a:pt x="9853" y="8114"/>
                </a:moveTo>
                <a:lnTo>
                  <a:pt x="8643" y="12992"/>
                </a:lnTo>
                <a:lnTo>
                  <a:pt x="8323" y="15925"/>
                </a:lnTo>
                <a:lnTo>
                  <a:pt x="8323" y="24367"/>
                </a:lnTo>
                <a:lnTo>
                  <a:pt x="1677" y="24367"/>
                </a:lnTo>
                <a:lnTo>
                  <a:pt x="295" y="25526"/>
                </a:lnTo>
                <a:lnTo>
                  <a:pt x="0" y="28115"/>
                </a:lnTo>
                <a:lnTo>
                  <a:pt x="1677" y="31798"/>
                </a:lnTo>
                <a:lnTo>
                  <a:pt x="8323" y="31798"/>
                </a:lnTo>
                <a:lnTo>
                  <a:pt x="8323" y="74609"/>
                </a:lnTo>
                <a:lnTo>
                  <a:pt x="8543" y="75332"/>
                </a:lnTo>
                <a:lnTo>
                  <a:pt x="11139" y="76262"/>
                </a:lnTo>
                <a:lnTo>
                  <a:pt x="14213" y="76262"/>
                </a:lnTo>
                <a:lnTo>
                  <a:pt x="17000" y="74609"/>
                </a:lnTo>
                <a:lnTo>
                  <a:pt x="17000" y="31798"/>
                </a:lnTo>
                <a:lnTo>
                  <a:pt x="27525" y="31798"/>
                </a:lnTo>
                <a:lnTo>
                  <a:pt x="29081" y="30350"/>
                </a:lnTo>
                <a:lnTo>
                  <a:pt x="29239" y="27416"/>
                </a:lnTo>
                <a:lnTo>
                  <a:pt x="27525" y="24367"/>
                </a:lnTo>
                <a:lnTo>
                  <a:pt x="17000" y="24367"/>
                </a:lnTo>
                <a:lnTo>
                  <a:pt x="17000" y="19047"/>
                </a:lnTo>
                <a:lnTo>
                  <a:pt x="17136" y="15162"/>
                </a:lnTo>
                <a:lnTo>
                  <a:pt x="17614" y="12238"/>
                </a:lnTo>
                <a:lnTo>
                  <a:pt x="19865" y="8520"/>
                </a:lnTo>
                <a:lnTo>
                  <a:pt x="22777" y="7440"/>
                </a:lnTo>
                <a:lnTo>
                  <a:pt x="25838" y="7515"/>
                </a:lnTo>
                <a:lnTo>
                  <a:pt x="28933" y="8420"/>
                </a:lnTo>
                <a:lnTo>
                  <a:pt x="31515" y="8355"/>
                </a:lnTo>
                <a:lnTo>
                  <a:pt x="31860" y="5702"/>
                </a:lnTo>
                <a:lnTo>
                  <a:pt x="31774" y="3934"/>
                </a:lnTo>
                <a:lnTo>
                  <a:pt x="29704" y="1115"/>
                </a:lnTo>
                <a:lnTo>
                  <a:pt x="27037" y="351"/>
                </a:lnTo>
                <a:lnTo>
                  <a:pt x="23487" y="0"/>
                </a:lnTo>
                <a:lnTo>
                  <a:pt x="20905" y="0"/>
                </a:lnTo>
                <a:lnTo>
                  <a:pt x="18677" y="367"/>
                </a:lnTo>
                <a:lnTo>
                  <a:pt x="14871" y="1852"/>
                </a:lnTo>
                <a:lnTo>
                  <a:pt x="12042" y="4556"/>
                </a:lnTo>
                <a:lnTo>
                  <a:pt x="9853" y="8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2822568" y="3840275"/>
            <a:ext cx="26864" cy="53657"/>
          </a:xfrm>
          <a:custGeom>
            <a:avLst/>
            <a:gdLst/>
            <a:ahLst/>
            <a:cxnLst/>
            <a:rect l="l" t="t" r="r" b="b"/>
            <a:pathLst>
              <a:path w="26864" h="53657">
                <a:moveTo>
                  <a:pt x="22043" y="46061"/>
                </a:moveTo>
                <a:lnTo>
                  <a:pt x="17677" y="46658"/>
                </a:lnTo>
                <a:lnTo>
                  <a:pt x="16315" y="53657"/>
                </a:lnTo>
                <a:lnTo>
                  <a:pt x="19141" y="53657"/>
                </a:lnTo>
                <a:lnTo>
                  <a:pt x="21809" y="53035"/>
                </a:lnTo>
                <a:lnTo>
                  <a:pt x="26864" y="50482"/>
                </a:lnTo>
                <a:lnTo>
                  <a:pt x="25909" y="43674"/>
                </a:lnTo>
                <a:lnTo>
                  <a:pt x="22043" y="46061"/>
                </a:lnTo>
                <a:close/>
              </a:path>
              <a:path w="26864" h="53657">
                <a:moveTo>
                  <a:pt x="3294" y="12087"/>
                </a:moveTo>
                <a:lnTo>
                  <a:pt x="5937" y="11518"/>
                </a:lnTo>
                <a:lnTo>
                  <a:pt x="9133" y="9776"/>
                </a:lnTo>
                <a:lnTo>
                  <a:pt x="11884" y="8585"/>
                </a:lnTo>
                <a:lnTo>
                  <a:pt x="15264" y="7531"/>
                </a:lnTo>
                <a:lnTo>
                  <a:pt x="19303" y="7264"/>
                </a:lnTo>
                <a:lnTo>
                  <a:pt x="22961" y="7515"/>
                </a:lnTo>
                <a:lnTo>
                  <a:pt x="26780" y="9208"/>
                </a:lnTo>
                <a:lnTo>
                  <a:pt x="29121" y="12329"/>
                </a:lnTo>
                <a:lnTo>
                  <a:pt x="29876" y="15227"/>
                </a:lnTo>
                <a:lnTo>
                  <a:pt x="30074" y="18769"/>
                </a:lnTo>
                <a:lnTo>
                  <a:pt x="30074" y="22567"/>
                </a:lnTo>
                <a:lnTo>
                  <a:pt x="19926" y="22567"/>
                </a:lnTo>
                <a:lnTo>
                  <a:pt x="16631" y="22909"/>
                </a:lnTo>
                <a:lnTo>
                  <a:pt x="13709" y="23572"/>
                </a:lnTo>
                <a:lnTo>
                  <a:pt x="10786" y="24245"/>
                </a:lnTo>
                <a:lnTo>
                  <a:pt x="8301" y="25246"/>
                </a:lnTo>
                <a:lnTo>
                  <a:pt x="4263" y="27913"/>
                </a:lnTo>
                <a:lnTo>
                  <a:pt x="1628" y="31621"/>
                </a:lnTo>
                <a:lnTo>
                  <a:pt x="0" y="36042"/>
                </a:lnTo>
                <a:lnTo>
                  <a:pt x="0" y="38795"/>
                </a:lnTo>
                <a:lnTo>
                  <a:pt x="392" y="43242"/>
                </a:lnTo>
                <a:lnTo>
                  <a:pt x="1958" y="46925"/>
                </a:lnTo>
                <a:lnTo>
                  <a:pt x="4471" y="49758"/>
                </a:lnTo>
                <a:lnTo>
                  <a:pt x="7589" y="51993"/>
                </a:lnTo>
                <a:lnTo>
                  <a:pt x="11602" y="53326"/>
                </a:lnTo>
                <a:lnTo>
                  <a:pt x="16315" y="53657"/>
                </a:lnTo>
                <a:lnTo>
                  <a:pt x="17677" y="46658"/>
                </a:lnTo>
                <a:lnTo>
                  <a:pt x="14897" y="46658"/>
                </a:lnTo>
                <a:lnTo>
                  <a:pt x="12715" y="45910"/>
                </a:lnTo>
                <a:lnTo>
                  <a:pt x="9622" y="42910"/>
                </a:lnTo>
                <a:lnTo>
                  <a:pt x="8853" y="38354"/>
                </a:lnTo>
                <a:lnTo>
                  <a:pt x="9648" y="34429"/>
                </a:lnTo>
                <a:lnTo>
                  <a:pt x="12193" y="31480"/>
                </a:lnTo>
                <a:lnTo>
                  <a:pt x="14785" y="30059"/>
                </a:lnTo>
                <a:lnTo>
                  <a:pt x="18274" y="29235"/>
                </a:lnTo>
                <a:lnTo>
                  <a:pt x="22691" y="29019"/>
                </a:lnTo>
                <a:lnTo>
                  <a:pt x="30074" y="29019"/>
                </a:lnTo>
                <a:lnTo>
                  <a:pt x="30074" y="39383"/>
                </a:lnTo>
                <a:lnTo>
                  <a:pt x="25909" y="43674"/>
                </a:lnTo>
                <a:lnTo>
                  <a:pt x="26864" y="50482"/>
                </a:lnTo>
                <a:lnTo>
                  <a:pt x="31222" y="46442"/>
                </a:lnTo>
                <a:lnTo>
                  <a:pt x="31222" y="51320"/>
                </a:lnTo>
                <a:lnTo>
                  <a:pt x="33304" y="52894"/>
                </a:lnTo>
                <a:lnTo>
                  <a:pt x="35885" y="52959"/>
                </a:lnTo>
                <a:lnTo>
                  <a:pt x="38639" y="51320"/>
                </a:lnTo>
                <a:lnTo>
                  <a:pt x="38639" y="15353"/>
                </a:lnTo>
                <a:lnTo>
                  <a:pt x="38318" y="12700"/>
                </a:lnTo>
                <a:lnTo>
                  <a:pt x="36987" y="8127"/>
                </a:lnTo>
                <a:lnTo>
                  <a:pt x="34456" y="4686"/>
                </a:lnTo>
                <a:lnTo>
                  <a:pt x="31087" y="1979"/>
                </a:lnTo>
                <a:lnTo>
                  <a:pt x="26342" y="391"/>
                </a:lnTo>
                <a:lnTo>
                  <a:pt x="23465" y="0"/>
                </a:lnTo>
                <a:lnTo>
                  <a:pt x="20085" y="0"/>
                </a:lnTo>
                <a:lnTo>
                  <a:pt x="16474" y="175"/>
                </a:lnTo>
                <a:lnTo>
                  <a:pt x="12924" y="848"/>
                </a:lnTo>
                <a:lnTo>
                  <a:pt x="9781" y="1803"/>
                </a:lnTo>
                <a:lnTo>
                  <a:pt x="5817" y="3542"/>
                </a:lnTo>
                <a:lnTo>
                  <a:pt x="2484" y="6691"/>
                </a:lnTo>
                <a:lnTo>
                  <a:pt x="2301" y="9384"/>
                </a:lnTo>
                <a:lnTo>
                  <a:pt x="3294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2881447" y="3840275"/>
            <a:ext cx="69811" cy="52919"/>
          </a:xfrm>
          <a:custGeom>
            <a:avLst/>
            <a:gdLst/>
            <a:ahLst/>
            <a:cxnLst/>
            <a:rect l="l" t="t" r="r" b="b"/>
            <a:pathLst>
              <a:path w="69811" h="52919">
                <a:moveTo>
                  <a:pt x="61343" y="52005"/>
                </a:moveTo>
                <a:lnTo>
                  <a:pt x="63947" y="52919"/>
                </a:lnTo>
                <a:lnTo>
                  <a:pt x="67057" y="52919"/>
                </a:lnTo>
                <a:lnTo>
                  <a:pt x="69811" y="51267"/>
                </a:lnTo>
                <a:lnTo>
                  <a:pt x="69811" y="17650"/>
                </a:lnTo>
                <a:lnTo>
                  <a:pt x="69541" y="15021"/>
                </a:lnTo>
                <a:lnTo>
                  <a:pt x="68464" y="10082"/>
                </a:lnTo>
                <a:lnTo>
                  <a:pt x="66286" y="6069"/>
                </a:lnTo>
                <a:lnTo>
                  <a:pt x="63348" y="2753"/>
                </a:lnTo>
                <a:lnTo>
                  <a:pt x="59237" y="543"/>
                </a:lnTo>
                <a:lnTo>
                  <a:pt x="56688" y="0"/>
                </a:lnTo>
                <a:lnTo>
                  <a:pt x="52393" y="0"/>
                </a:lnTo>
                <a:lnTo>
                  <a:pt x="48675" y="848"/>
                </a:lnTo>
                <a:lnTo>
                  <a:pt x="46104" y="2170"/>
                </a:lnTo>
                <a:lnTo>
                  <a:pt x="43437" y="3909"/>
                </a:lnTo>
                <a:lnTo>
                  <a:pt x="40608" y="6385"/>
                </a:lnTo>
                <a:lnTo>
                  <a:pt x="37547" y="9650"/>
                </a:lnTo>
                <a:lnTo>
                  <a:pt x="35455" y="5712"/>
                </a:lnTo>
                <a:lnTo>
                  <a:pt x="32421" y="2677"/>
                </a:lnTo>
                <a:lnTo>
                  <a:pt x="29861" y="1179"/>
                </a:lnTo>
                <a:lnTo>
                  <a:pt x="26766" y="226"/>
                </a:lnTo>
                <a:lnTo>
                  <a:pt x="23072" y="0"/>
                </a:lnTo>
                <a:lnTo>
                  <a:pt x="20527" y="0"/>
                </a:lnTo>
                <a:lnTo>
                  <a:pt x="18003" y="708"/>
                </a:lnTo>
                <a:lnTo>
                  <a:pt x="13009" y="3567"/>
                </a:lnTo>
                <a:lnTo>
                  <a:pt x="10440" y="5812"/>
                </a:lnTo>
                <a:lnTo>
                  <a:pt x="7797" y="8887"/>
                </a:lnTo>
                <a:lnTo>
                  <a:pt x="7797" y="2437"/>
                </a:lnTo>
                <a:lnTo>
                  <a:pt x="5825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54" y="52919"/>
                </a:lnTo>
                <a:lnTo>
                  <a:pt x="5875" y="52919"/>
                </a:lnTo>
                <a:lnTo>
                  <a:pt x="8629" y="51267"/>
                </a:lnTo>
                <a:lnTo>
                  <a:pt x="8629" y="17132"/>
                </a:lnTo>
                <a:lnTo>
                  <a:pt x="11002" y="14057"/>
                </a:lnTo>
                <a:lnTo>
                  <a:pt x="15224" y="10144"/>
                </a:lnTo>
                <a:lnTo>
                  <a:pt x="19237" y="7747"/>
                </a:lnTo>
                <a:lnTo>
                  <a:pt x="22834" y="7747"/>
                </a:lnTo>
                <a:lnTo>
                  <a:pt x="25383" y="8722"/>
                </a:lnTo>
                <a:lnTo>
                  <a:pt x="28281" y="11555"/>
                </a:lnTo>
                <a:lnTo>
                  <a:pt x="29643" y="14248"/>
                </a:lnTo>
                <a:lnTo>
                  <a:pt x="30402" y="17650"/>
                </a:lnTo>
                <a:lnTo>
                  <a:pt x="30596" y="21588"/>
                </a:lnTo>
                <a:lnTo>
                  <a:pt x="30596" y="51267"/>
                </a:lnTo>
                <a:lnTo>
                  <a:pt x="30779" y="52005"/>
                </a:lnTo>
                <a:lnTo>
                  <a:pt x="33387" y="52919"/>
                </a:lnTo>
                <a:lnTo>
                  <a:pt x="36410" y="52919"/>
                </a:lnTo>
                <a:lnTo>
                  <a:pt x="39225" y="51267"/>
                </a:lnTo>
                <a:lnTo>
                  <a:pt x="39225" y="17132"/>
                </a:lnTo>
                <a:lnTo>
                  <a:pt x="41626" y="14057"/>
                </a:lnTo>
                <a:lnTo>
                  <a:pt x="45835" y="10144"/>
                </a:lnTo>
                <a:lnTo>
                  <a:pt x="49838" y="7747"/>
                </a:lnTo>
                <a:lnTo>
                  <a:pt x="53420" y="7747"/>
                </a:lnTo>
                <a:lnTo>
                  <a:pt x="56005" y="8722"/>
                </a:lnTo>
                <a:lnTo>
                  <a:pt x="58931" y="11555"/>
                </a:lnTo>
                <a:lnTo>
                  <a:pt x="60264" y="14248"/>
                </a:lnTo>
                <a:lnTo>
                  <a:pt x="60951" y="17650"/>
                </a:lnTo>
                <a:lnTo>
                  <a:pt x="61135" y="21588"/>
                </a:lnTo>
                <a:lnTo>
                  <a:pt x="61135" y="51267"/>
                </a:lnTo>
                <a:lnTo>
                  <a:pt x="61343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2970968" y="3820906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82" y="8888"/>
                </a:lnTo>
                <a:lnTo>
                  <a:pt x="3265" y="10731"/>
                </a:lnTo>
                <a:lnTo>
                  <a:pt x="7344" y="10731"/>
                </a:lnTo>
                <a:lnTo>
                  <a:pt x="10292" y="8837"/>
                </a:lnTo>
                <a:lnTo>
                  <a:pt x="10670" y="5306"/>
                </a:lnTo>
                <a:lnTo>
                  <a:pt x="10307" y="1840"/>
                </a:lnTo>
                <a:lnTo>
                  <a:pt x="7405" y="0"/>
                </a:lnTo>
                <a:lnTo>
                  <a:pt x="3329" y="0"/>
                </a:lnTo>
                <a:lnTo>
                  <a:pt x="392" y="1889"/>
                </a:lnTo>
                <a:lnTo>
                  <a:pt x="0" y="5411"/>
                </a:lnTo>
                <a:close/>
              </a:path>
              <a:path w="10670" h="72288">
                <a:moveTo>
                  <a:pt x="1238" y="71374"/>
                </a:moveTo>
                <a:lnTo>
                  <a:pt x="3804" y="72288"/>
                </a:lnTo>
                <a:lnTo>
                  <a:pt x="6912" y="72288"/>
                </a:lnTo>
                <a:lnTo>
                  <a:pt x="9681" y="70636"/>
                </a:lnTo>
                <a:lnTo>
                  <a:pt x="9681" y="21805"/>
                </a:lnTo>
                <a:lnTo>
                  <a:pt x="9461" y="21107"/>
                </a:lnTo>
                <a:lnTo>
                  <a:pt x="6912" y="20152"/>
                </a:lnTo>
                <a:lnTo>
                  <a:pt x="3804" y="20152"/>
                </a:lnTo>
                <a:lnTo>
                  <a:pt x="1055" y="21805"/>
                </a:lnTo>
                <a:lnTo>
                  <a:pt x="1055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3000776" y="3817349"/>
            <a:ext cx="8629" cy="75845"/>
          </a:xfrm>
          <a:custGeom>
            <a:avLst/>
            <a:gdLst/>
            <a:ahLst/>
            <a:cxnLst/>
            <a:rect l="l" t="t" r="r" b="b"/>
            <a:pathLst>
              <a:path w="8629" h="75845">
                <a:moveTo>
                  <a:pt x="8629" y="74193"/>
                </a:moveTo>
                <a:lnTo>
                  <a:pt x="8629" y="1703"/>
                </a:lnTo>
                <a:lnTo>
                  <a:pt x="8423" y="939"/>
                </a:lnTo>
                <a:lnTo>
                  <a:pt x="5875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98" y="74931"/>
                </a:lnTo>
                <a:lnTo>
                  <a:pt x="2768" y="75845"/>
                </a:lnTo>
                <a:lnTo>
                  <a:pt x="5875" y="75845"/>
                </a:lnTo>
                <a:lnTo>
                  <a:pt x="8629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3023459" y="3841031"/>
            <a:ext cx="44420" cy="71625"/>
          </a:xfrm>
          <a:custGeom>
            <a:avLst/>
            <a:gdLst/>
            <a:ahLst/>
            <a:cxnLst/>
            <a:rect l="l" t="t" r="r" b="b"/>
            <a:pathLst>
              <a:path w="44420" h="71625">
                <a:moveTo>
                  <a:pt x="18529" y="51879"/>
                </a:moveTo>
                <a:lnTo>
                  <a:pt x="12045" y="68856"/>
                </a:lnTo>
                <a:lnTo>
                  <a:pt x="12279" y="71027"/>
                </a:lnTo>
                <a:lnTo>
                  <a:pt x="14846" y="71625"/>
                </a:lnTo>
                <a:lnTo>
                  <a:pt x="17503" y="71625"/>
                </a:lnTo>
                <a:lnTo>
                  <a:pt x="21247" y="69836"/>
                </a:lnTo>
                <a:lnTo>
                  <a:pt x="27525" y="51879"/>
                </a:lnTo>
                <a:lnTo>
                  <a:pt x="44420" y="3312"/>
                </a:lnTo>
                <a:lnTo>
                  <a:pt x="44283" y="659"/>
                </a:lnTo>
                <a:lnTo>
                  <a:pt x="41465" y="0"/>
                </a:lnTo>
                <a:lnTo>
                  <a:pt x="38516" y="49"/>
                </a:lnTo>
                <a:lnTo>
                  <a:pt x="35838" y="1889"/>
                </a:lnTo>
                <a:lnTo>
                  <a:pt x="22863" y="41285"/>
                </a:lnTo>
                <a:lnTo>
                  <a:pt x="22705" y="41285"/>
                </a:lnTo>
                <a:lnTo>
                  <a:pt x="9277" y="2119"/>
                </a:lnTo>
                <a:lnTo>
                  <a:pt x="8618" y="734"/>
                </a:lnTo>
                <a:lnTo>
                  <a:pt x="6008" y="25"/>
                </a:lnTo>
                <a:lnTo>
                  <a:pt x="3100" y="0"/>
                </a:lnTo>
                <a:lnTo>
                  <a:pt x="0" y="899"/>
                </a:lnTo>
                <a:lnTo>
                  <a:pt x="274" y="3467"/>
                </a:lnTo>
                <a:lnTo>
                  <a:pt x="17075" y="50137"/>
                </a:lnTo>
                <a:lnTo>
                  <a:pt x="18529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3106515" y="3840275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47" y="46061"/>
                </a:moveTo>
                <a:lnTo>
                  <a:pt x="17673" y="46658"/>
                </a:lnTo>
                <a:lnTo>
                  <a:pt x="16319" y="53657"/>
                </a:lnTo>
                <a:lnTo>
                  <a:pt x="19131" y="53657"/>
                </a:lnTo>
                <a:lnTo>
                  <a:pt x="21812" y="53035"/>
                </a:lnTo>
                <a:lnTo>
                  <a:pt x="26866" y="50482"/>
                </a:lnTo>
                <a:lnTo>
                  <a:pt x="25909" y="43674"/>
                </a:lnTo>
                <a:lnTo>
                  <a:pt x="22047" y="46061"/>
                </a:lnTo>
                <a:close/>
              </a:path>
              <a:path w="26866" h="53657">
                <a:moveTo>
                  <a:pt x="3294" y="12087"/>
                </a:moveTo>
                <a:lnTo>
                  <a:pt x="5937" y="11518"/>
                </a:lnTo>
                <a:lnTo>
                  <a:pt x="9133" y="9776"/>
                </a:lnTo>
                <a:lnTo>
                  <a:pt x="11887" y="8585"/>
                </a:lnTo>
                <a:lnTo>
                  <a:pt x="15264" y="7531"/>
                </a:lnTo>
                <a:lnTo>
                  <a:pt x="19288" y="7264"/>
                </a:lnTo>
                <a:lnTo>
                  <a:pt x="22961" y="7515"/>
                </a:lnTo>
                <a:lnTo>
                  <a:pt x="26780" y="9208"/>
                </a:lnTo>
                <a:lnTo>
                  <a:pt x="29105" y="12329"/>
                </a:lnTo>
                <a:lnTo>
                  <a:pt x="29876" y="15227"/>
                </a:lnTo>
                <a:lnTo>
                  <a:pt x="30074" y="18769"/>
                </a:lnTo>
                <a:lnTo>
                  <a:pt x="30074" y="22567"/>
                </a:lnTo>
                <a:lnTo>
                  <a:pt x="19926" y="22567"/>
                </a:lnTo>
                <a:lnTo>
                  <a:pt x="16621" y="22909"/>
                </a:lnTo>
                <a:lnTo>
                  <a:pt x="13698" y="23572"/>
                </a:lnTo>
                <a:lnTo>
                  <a:pt x="10774" y="24245"/>
                </a:lnTo>
                <a:lnTo>
                  <a:pt x="8298" y="25246"/>
                </a:lnTo>
                <a:lnTo>
                  <a:pt x="4262" y="27913"/>
                </a:lnTo>
                <a:lnTo>
                  <a:pt x="1628" y="31621"/>
                </a:lnTo>
                <a:lnTo>
                  <a:pt x="0" y="36042"/>
                </a:lnTo>
                <a:lnTo>
                  <a:pt x="0" y="38795"/>
                </a:lnTo>
                <a:lnTo>
                  <a:pt x="392" y="43242"/>
                </a:lnTo>
                <a:lnTo>
                  <a:pt x="1962" y="46925"/>
                </a:lnTo>
                <a:lnTo>
                  <a:pt x="4471" y="49758"/>
                </a:lnTo>
                <a:lnTo>
                  <a:pt x="7589" y="51993"/>
                </a:lnTo>
                <a:lnTo>
                  <a:pt x="11602" y="53326"/>
                </a:lnTo>
                <a:lnTo>
                  <a:pt x="16319" y="53657"/>
                </a:lnTo>
                <a:lnTo>
                  <a:pt x="17673" y="46658"/>
                </a:lnTo>
                <a:lnTo>
                  <a:pt x="14886" y="46658"/>
                </a:lnTo>
                <a:lnTo>
                  <a:pt x="12715" y="45910"/>
                </a:lnTo>
                <a:lnTo>
                  <a:pt x="9608" y="42910"/>
                </a:lnTo>
                <a:lnTo>
                  <a:pt x="8837" y="38354"/>
                </a:lnTo>
                <a:lnTo>
                  <a:pt x="9644" y="34429"/>
                </a:lnTo>
                <a:lnTo>
                  <a:pt x="12179" y="31480"/>
                </a:lnTo>
                <a:lnTo>
                  <a:pt x="14789" y="30059"/>
                </a:lnTo>
                <a:lnTo>
                  <a:pt x="18262" y="29235"/>
                </a:lnTo>
                <a:lnTo>
                  <a:pt x="22694" y="29019"/>
                </a:lnTo>
                <a:lnTo>
                  <a:pt x="30074" y="29019"/>
                </a:lnTo>
                <a:lnTo>
                  <a:pt x="30074" y="39383"/>
                </a:lnTo>
                <a:lnTo>
                  <a:pt x="25909" y="43674"/>
                </a:lnTo>
                <a:lnTo>
                  <a:pt x="26866" y="50482"/>
                </a:lnTo>
                <a:lnTo>
                  <a:pt x="31222" y="46442"/>
                </a:lnTo>
                <a:lnTo>
                  <a:pt x="31222" y="51320"/>
                </a:lnTo>
                <a:lnTo>
                  <a:pt x="33304" y="52894"/>
                </a:lnTo>
                <a:lnTo>
                  <a:pt x="35874" y="52959"/>
                </a:lnTo>
                <a:lnTo>
                  <a:pt x="38639" y="51320"/>
                </a:lnTo>
                <a:lnTo>
                  <a:pt x="38639" y="15353"/>
                </a:lnTo>
                <a:lnTo>
                  <a:pt x="38308" y="12700"/>
                </a:lnTo>
                <a:lnTo>
                  <a:pt x="36986" y="8127"/>
                </a:lnTo>
                <a:lnTo>
                  <a:pt x="34456" y="4686"/>
                </a:lnTo>
                <a:lnTo>
                  <a:pt x="31075" y="1979"/>
                </a:lnTo>
                <a:lnTo>
                  <a:pt x="26341" y="391"/>
                </a:lnTo>
                <a:lnTo>
                  <a:pt x="23464" y="0"/>
                </a:lnTo>
                <a:lnTo>
                  <a:pt x="20085" y="0"/>
                </a:lnTo>
                <a:lnTo>
                  <a:pt x="16474" y="175"/>
                </a:lnTo>
                <a:lnTo>
                  <a:pt x="12924" y="848"/>
                </a:lnTo>
                <a:lnTo>
                  <a:pt x="9781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301" y="9384"/>
                </a:lnTo>
                <a:lnTo>
                  <a:pt x="3294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3165386" y="3840275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90" y="52919"/>
                </a:moveTo>
                <a:lnTo>
                  <a:pt x="8639" y="51267"/>
                </a:lnTo>
                <a:lnTo>
                  <a:pt x="8639" y="17132"/>
                </a:lnTo>
                <a:lnTo>
                  <a:pt x="11002" y="14057"/>
                </a:lnTo>
                <a:lnTo>
                  <a:pt x="13266" y="11732"/>
                </a:lnTo>
                <a:lnTo>
                  <a:pt x="17600" y="8555"/>
                </a:lnTo>
                <a:lnTo>
                  <a:pt x="21920" y="7747"/>
                </a:lnTo>
                <a:lnTo>
                  <a:pt x="25053" y="8088"/>
                </a:lnTo>
                <a:lnTo>
                  <a:pt x="27598" y="9384"/>
                </a:lnTo>
                <a:lnTo>
                  <a:pt x="30243" y="12786"/>
                </a:lnTo>
                <a:lnTo>
                  <a:pt x="31269" y="15951"/>
                </a:lnTo>
                <a:lnTo>
                  <a:pt x="31907" y="19885"/>
                </a:lnTo>
                <a:lnTo>
                  <a:pt x="31907" y="51267"/>
                </a:lnTo>
                <a:lnTo>
                  <a:pt x="32115" y="52005"/>
                </a:lnTo>
                <a:lnTo>
                  <a:pt x="34660" y="52919"/>
                </a:lnTo>
                <a:lnTo>
                  <a:pt x="37768" y="52919"/>
                </a:lnTo>
                <a:lnTo>
                  <a:pt x="40535" y="51267"/>
                </a:lnTo>
                <a:lnTo>
                  <a:pt x="40535" y="18006"/>
                </a:lnTo>
                <a:lnTo>
                  <a:pt x="40255" y="15021"/>
                </a:lnTo>
                <a:lnTo>
                  <a:pt x="39089" y="10082"/>
                </a:lnTo>
                <a:lnTo>
                  <a:pt x="36813" y="6069"/>
                </a:lnTo>
                <a:lnTo>
                  <a:pt x="33754" y="2753"/>
                </a:lnTo>
                <a:lnTo>
                  <a:pt x="29472" y="543"/>
                </a:lnTo>
                <a:lnTo>
                  <a:pt x="26838" y="0"/>
                </a:lnTo>
                <a:lnTo>
                  <a:pt x="21003" y="0"/>
                </a:lnTo>
                <a:lnTo>
                  <a:pt x="18356" y="708"/>
                </a:lnTo>
                <a:lnTo>
                  <a:pt x="15728" y="2145"/>
                </a:lnTo>
                <a:lnTo>
                  <a:pt x="13093" y="3567"/>
                </a:lnTo>
                <a:lnTo>
                  <a:pt x="10450" y="5812"/>
                </a:lnTo>
                <a:lnTo>
                  <a:pt x="7797" y="8887"/>
                </a:lnTo>
                <a:lnTo>
                  <a:pt x="7797" y="2437"/>
                </a:lnTo>
                <a:lnTo>
                  <a:pt x="5835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3223000" y="3869204"/>
            <a:ext cx="12744" cy="75653"/>
          </a:xfrm>
          <a:custGeom>
            <a:avLst/>
            <a:gdLst/>
            <a:ahLst/>
            <a:cxnLst/>
            <a:rect l="l" t="t" r="r" b="b"/>
            <a:pathLst>
              <a:path w="12744" h="75653">
                <a:moveTo>
                  <a:pt x="8938" y="0"/>
                </a:moveTo>
                <a:lnTo>
                  <a:pt x="7847" y="21247"/>
                </a:lnTo>
                <a:lnTo>
                  <a:pt x="12744" y="24025"/>
                </a:lnTo>
                <a:lnTo>
                  <a:pt x="12305" y="12851"/>
                </a:lnTo>
                <a:lnTo>
                  <a:pt x="10480" y="9204"/>
                </a:lnTo>
                <a:lnTo>
                  <a:pt x="9485" y="4762"/>
                </a:lnTo>
                <a:lnTo>
                  <a:pt x="8938" y="0"/>
                </a:lnTo>
                <a:close/>
              </a:path>
              <a:path w="12744" h="75653">
                <a:moveTo>
                  <a:pt x="43290" y="-49924"/>
                </a:moveTo>
                <a:lnTo>
                  <a:pt x="43049" y="-50662"/>
                </a:lnTo>
                <a:lnTo>
                  <a:pt x="40478" y="-51628"/>
                </a:lnTo>
                <a:lnTo>
                  <a:pt x="37378" y="-51628"/>
                </a:lnTo>
                <a:lnTo>
                  <a:pt x="34613" y="-49924"/>
                </a:lnTo>
                <a:lnTo>
                  <a:pt x="34613" y="-21553"/>
                </a:lnTo>
                <a:lnTo>
                  <a:pt x="32374" y="-23980"/>
                </a:lnTo>
                <a:lnTo>
                  <a:pt x="27834" y="-27064"/>
                </a:lnTo>
                <a:lnTo>
                  <a:pt x="23036" y="-28933"/>
                </a:lnTo>
                <a:lnTo>
                  <a:pt x="16977" y="-28933"/>
                </a:lnTo>
                <a:lnTo>
                  <a:pt x="14051" y="-28285"/>
                </a:lnTo>
                <a:lnTo>
                  <a:pt x="11520" y="-27014"/>
                </a:lnTo>
                <a:lnTo>
                  <a:pt x="6879" y="-23889"/>
                </a:lnTo>
                <a:lnTo>
                  <a:pt x="3467" y="-19116"/>
                </a:lnTo>
                <a:lnTo>
                  <a:pt x="2181" y="-16233"/>
                </a:lnTo>
                <a:lnTo>
                  <a:pt x="1299" y="-12840"/>
                </a:lnTo>
                <a:lnTo>
                  <a:pt x="431" y="-9465"/>
                </a:lnTo>
                <a:lnTo>
                  <a:pt x="0" y="-5678"/>
                </a:lnTo>
                <a:lnTo>
                  <a:pt x="0" y="2054"/>
                </a:lnTo>
                <a:lnTo>
                  <a:pt x="345" y="5431"/>
                </a:lnTo>
                <a:lnTo>
                  <a:pt x="1043" y="8632"/>
                </a:lnTo>
                <a:lnTo>
                  <a:pt x="1728" y="11847"/>
                </a:lnTo>
                <a:lnTo>
                  <a:pt x="2843" y="14630"/>
                </a:lnTo>
                <a:lnTo>
                  <a:pt x="4359" y="16991"/>
                </a:lnTo>
                <a:lnTo>
                  <a:pt x="7847" y="21247"/>
                </a:lnTo>
                <a:lnTo>
                  <a:pt x="8938" y="0"/>
                </a:lnTo>
                <a:lnTo>
                  <a:pt x="8938" y="-4777"/>
                </a:lnTo>
                <a:lnTo>
                  <a:pt x="9587" y="-9284"/>
                </a:lnTo>
                <a:lnTo>
                  <a:pt x="10723" y="-13539"/>
                </a:lnTo>
                <a:lnTo>
                  <a:pt x="12646" y="-17082"/>
                </a:lnTo>
                <a:lnTo>
                  <a:pt x="15422" y="-19610"/>
                </a:lnTo>
                <a:lnTo>
                  <a:pt x="18823" y="-21236"/>
                </a:lnTo>
                <a:lnTo>
                  <a:pt x="23392" y="-21236"/>
                </a:lnTo>
                <a:lnTo>
                  <a:pt x="27834" y="-18874"/>
                </a:lnTo>
                <a:lnTo>
                  <a:pt x="32277" y="-15001"/>
                </a:lnTo>
                <a:lnTo>
                  <a:pt x="34613" y="-12002"/>
                </a:lnTo>
                <a:lnTo>
                  <a:pt x="34613" y="7531"/>
                </a:lnTo>
                <a:lnTo>
                  <a:pt x="31957" y="10792"/>
                </a:lnTo>
                <a:lnTo>
                  <a:pt x="28350" y="14198"/>
                </a:lnTo>
                <a:lnTo>
                  <a:pt x="25030" y="16267"/>
                </a:lnTo>
                <a:lnTo>
                  <a:pt x="21798" y="17077"/>
                </a:lnTo>
                <a:lnTo>
                  <a:pt x="18384" y="17077"/>
                </a:lnTo>
                <a:lnTo>
                  <a:pt x="14997" y="15415"/>
                </a:lnTo>
                <a:lnTo>
                  <a:pt x="12305" y="12851"/>
                </a:lnTo>
                <a:lnTo>
                  <a:pt x="12744" y="24025"/>
                </a:lnTo>
                <a:lnTo>
                  <a:pt x="15678" y="24738"/>
                </a:lnTo>
                <a:lnTo>
                  <a:pt x="22302" y="24738"/>
                </a:lnTo>
                <a:lnTo>
                  <a:pt x="25224" y="23950"/>
                </a:lnTo>
                <a:lnTo>
                  <a:pt x="27896" y="22387"/>
                </a:lnTo>
                <a:lnTo>
                  <a:pt x="30563" y="20839"/>
                </a:lnTo>
                <a:lnTo>
                  <a:pt x="33134" y="18665"/>
                </a:lnTo>
                <a:lnTo>
                  <a:pt x="35606" y="15886"/>
                </a:lnTo>
                <a:lnTo>
                  <a:pt x="35606" y="22338"/>
                </a:lnTo>
                <a:lnTo>
                  <a:pt x="37209" y="23835"/>
                </a:lnTo>
                <a:lnTo>
                  <a:pt x="40222" y="24025"/>
                </a:lnTo>
                <a:lnTo>
                  <a:pt x="43290" y="22338"/>
                </a:lnTo>
                <a:lnTo>
                  <a:pt x="43290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3314711" y="3817349"/>
            <a:ext cx="8628" cy="75845"/>
          </a:xfrm>
          <a:custGeom>
            <a:avLst/>
            <a:gdLst/>
            <a:ahLst/>
            <a:cxnLst/>
            <a:rect l="l" t="t" r="r" b="b"/>
            <a:pathLst>
              <a:path w="8628" h="75845">
                <a:moveTo>
                  <a:pt x="8628" y="74193"/>
                </a:moveTo>
                <a:lnTo>
                  <a:pt x="8628" y="1703"/>
                </a:lnTo>
                <a:lnTo>
                  <a:pt x="8408" y="939"/>
                </a:lnTo>
                <a:lnTo>
                  <a:pt x="5859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53" y="75845"/>
                </a:lnTo>
                <a:lnTo>
                  <a:pt x="5859" y="75845"/>
                </a:lnTo>
                <a:lnTo>
                  <a:pt x="8628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3340338" y="3840275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908" y="16940"/>
                </a:moveTo>
                <a:lnTo>
                  <a:pt x="42113" y="14122"/>
                </a:lnTo>
                <a:lnTo>
                  <a:pt x="41328" y="11318"/>
                </a:lnTo>
                <a:lnTo>
                  <a:pt x="38426" y="6807"/>
                </a:lnTo>
                <a:lnTo>
                  <a:pt x="34621" y="3073"/>
                </a:lnTo>
                <a:lnTo>
                  <a:pt x="32025" y="1828"/>
                </a:lnTo>
                <a:lnTo>
                  <a:pt x="29423" y="610"/>
                </a:lnTo>
                <a:lnTo>
                  <a:pt x="26276" y="0"/>
                </a:lnTo>
                <a:lnTo>
                  <a:pt x="26313" y="6997"/>
                </a:lnTo>
                <a:lnTo>
                  <a:pt x="29455" y="8333"/>
                </a:lnTo>
                <a:lnTo>
                  <a:pt x="31587" y="11012"/>
                </a:lnTo>
                <a:lnTo>
                  <a:pt x="33703" y="13690"/>
                </a:lnTo>
                <a:lnTo>
                  <a:pt x="34719" y="17373"/>
                </a:lnTo>
                <a:lnTo>
                  <a:pt x="34607" y="22075"/>
                </a:lnTo>
                <a:lnTo>
                  <a:pt x="8931" y="22075"/>
                </a:lnTo>
                <a:lnTo>
                  <a:pt x="9004" y="20091"/>
                </a:lnTo>
                <a:lnTo>
                  <a:pt x="10425" y="3112"/>
                </a:lnTo>
                <a:lnTo>
                  <a:pt x="8050" y="4902"/>
                </a:lnTo>
                <a:lnTo>
                  <a:pt x="4122" y="9575"/>
                </a:lnTo>
                <a:lnTo>
                  <a:pt x="2617" y="12409"/>
                </a:lnTo>
                <a:lnTo>
                  <a:pt x="1563" y="15760"/>
                </a:lnTo>
                <a:lnTo>
                  <a:pt x="525" y="19100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8"/>
                </a:lnTo>
                <a:lnTo>
                  <a:pt x="1516" y="38685"/>
                </a:lnTo>
                <a:lnTo>
                  <a:pt x="2520" y="42011"/>
                </a:lnTo>
                <a:lnTo>
                  <a:pt x="4024" y="44780"/>
                </a:lnTo>
                <a:lnTo>
                  <a:pt x="6008" y="46979"/>
                </a:lnTo>
                <a:lnTo>
                  <a:pt x="10436" y="50863"/>
                </a:lnTo>
                <a:lnTo>
                  <a:pt x="13364" y="51968"/>
                </a:lnTo>
                <a:lnTo>
                  <a:pt x="16261" y="53084"/>
                </a:lnTo>
                <a:lnTo>
                  <a:pt x="19653" y="53657"/>
                </a:lnTo>
                <a:lnTo>
                  <a:pt x="23533" y="53657"/>
                </a:lnTo>
                <a:lnTo>
                  <a:pt x="27853" y="53492"/>
                </a:lnTo>
                <a:lnTo>
                  <a:pt x="31809" y="52793"/>
                </a:lnTo>
                <a:lnTo>
                  <a:pt x="35025" y="51968"/>
                </a:lnTo>
                <a:lnTo>
                  <a:pt x="37757" y="51094"/>
                </a:lnTo>
                <a:lnTo>
                  <a:pt x="40986" y="48818"/>
                </a:lnTo>
                <a:lnTo>
                  <a:pt x="41302" y="46165"/>
                </a:lnTo>
                <a:lnTo>
                  <a:pt x="40727" y="43000"/>
                </a:lnTo>
                <a:lnTo>
                  <a:pt x="38012" y="43271"/>
                </a:lnTo>
                <a:lnTo>
                  <a:pt x="34870" y="44552"/>
                </a:lnTo>
                <a:lnTo>
                  <a:pt x="32076" y="45441"/>
                </a:lnTo>
                <a:lnTo>
                  <a:pt x="28577" y="46191"/>
                </a:lnTo>
                <a:lnTo>
                  <a:pt x="24329" y="46381"/>
                </a:lnTo>
                <a:lnTo>
                  <a:pt x="21503" y="46381"/>
                </a:lnTo>
                <a:lnTo>
                  <a:pt x="17132" y="45135"/>
                </a:lnTo>
                <a:lnTo>
                  <a:pt x="13572" y="43106"/>
                </a:lnTo>
                <a:lnTo>
                  <a:pt x="11123" y="40006"/>
                </a:lnTo>
                <a:lnTo>
                  <a:pt x="9728" y="35966"/>
                </a:lnTo>
                <a:lnTo>
                  <a:pt x="8931" y="31344"/>
                </a:lnTo>
                <a:lnTo>
                  <a:pt x="8931" y="28651"/>
                </a:lnTo>
                <a:lnTo>
                  <a:pt x="39935" y="28651"/>
                </a:lnTo>
                <a:lnTo>
                  <a:pt x="42271" y="27752"/>
                </a:lnTo>
                <a:lnTo>
                  <a:pt x="43290" y="24738"/>
                </a:lnTo>
                <a:lnTo>
                  <a:pt x="43290" y="19925"/>
                </a:lnTo>
                <a:lnTo>
                  <a:pt x="42908" y="16940"/>
                </a:lnTo>
                <a:close/>
              </a:path>
              <a:path w="43290" h="53657">
                <a:moveTo>
                  <a:pt x="9004" y="20091"/>
                </a:moveTo>
                <a:lnTo>
                  <a:pt x="9936" y="16357"/>
                </a:lnTo>
                <a:lnTo>
                  <a:pt x="11383" y="12915"/>
                </a:lnTo>
                <a:lnTo>
                  <a:pt x="14908" y="9081"/>
                </a:lnTo>
                <a:lnTo>
                  <a:pt x="18126" y="7419"/>
                </a:lnTo>
                <a:lnTo>
                  <a:pt x="22139" y="6997"/>
                </a:lnTo>
                <a:lnTo>
                  <a:pt x="26313" y="6997"/>
                </a:lnTo>
                <a:lnTo>
                  <a:pt x="26276" y="0"/>
                </a:lnTo>
                <a:lnTo>
                  <a:pt x="19127" y="0"/>
                </a:lnTo>
                <a:lnTo>
                  <a:pt x="16005" y="622"/>
                </a:lnTo>
                <a:lnTo>
                  <a:pt x="13227" y="1868"/>
                </a:lnTo>
                <a:lnTo>
                  <a:pt x="10425" y="3112"/>
                </a:lnTo>
                <a:lnTo>
                  <a:pt x="900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3398410" y="3840275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53" y="46061"/>
                </a:moveTo>
                <a:lnTo>
                  <a:pt x="17672" y="46658"/>
                </a:lnTo>
                <a:lnTo>
                  <a:pt x="16325" y="53657"/>
                </a:lnTo>
                <a:lnTo>
                  <a:pt x="19145" y="53657"/>
                </a:lnTo>
                <a:lnTo>
                  <a:pt x="21823" y="53035"/>
                </a:lnTo>
                <a:lnTo>
                  <a:pt x="26866" y="50482"/>
                </a:lnTo>
                <a:lnTo>
                  <a:pt x="25909" y="43674"/>
                </a:lnTo>
                <a:lnTo>
                  <a:pt x="22053" y="46061"/>
                </a:lnTo>
                <a:close/>
              </a:path>
              <a:path w="26866" h="53657">
                <a:moveTo>
                  <a:pt x="3294" y="12087"/>
                </a:moveTo>
                <a:lnTo>
                  <a:pt x="5935" y="11518"/>
                </a:lnTo>
                <a:lnTo>
                  <a:pt x="9130" y="9776"/>
                </a:lnTo>
                <a:lnTo>
                  <a:pt x="11887" y="8585"/>
                </a:lnTo>
                <a:lnTo>
                  <a:pt x="15260" y="7531"/>
                </a:lnTo>
                <a:lnTo>
                  <a:pt x="19300" y="7264"/>
                </a:lnTo>
                <a:lnTo>
                  <a:pt x="22960" y="7515"/>
                </a:lnTo>
                <a:lnTo>
                  <a:pt x="26780" y="9208"/>
                </a:lnTo>
                <a:lnTo>
                  <a:pt x="29117" y="12329"/>
                </a:lnTo>
                <a:lnTo>
                  <a:pt x="29872" y="15227"/>
                </a:lnTo>
                <a:lnTo>
                  <a:pt x="30071" y="18769"/>
                </a:lnTo>
                <a:lnTo>
                  <a:pt x="30071" y="22567"/>
                </a:lnTo>
                <a:lnTo>
                  <a:pt x="19922" y="22567"/>
                </a:lnTo>
                <a:lnTo>
                  <a:pt x="16631" y="22909"/>
                </a:lnTo>
                <a:lnTo>
                  <a:pt x="13708" y="23572"/>
                </a:lnTo>
                <a:lnTo>
                  <a:pt x="10782" y="24245"/>
                </a:lnTo>
                <a:lnTo>
                  <a:pt x="8312" y="25246"/>
                </a:lnTo>
                <a:lnTo>
                  <a:pt x="4258" y="27913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5"/>
                </a:lnTo>
                <a:lnTo>
                  <a:pt x="392" y="43242"/>
                </a:lnTo>
                <a:lnTo>
                  <a:pt x="1969" y="46925"/>
                </a:lnTo>
                <a:lnTo>
                  <a:pt x="4478" y="49758"/>
                </a:lnTo>
                <a:lnTo>
                  <a:pt x="7599" y="51993"/>
                </a:lnTo>
                <a:lnTo>
                  <a:pt x="11606" y="53326"/>
                </a:lnTo>
                <a:lnTo>
                  <a:pt x="16325" y="53657"/>
                </a:lnTo>
                <a:lnTo>
                  <a:pt x="17672" y="46658"/>
                </a:lnTo>
                <a:lnTo>
                  <a:pt x="14893" y="46658"/>
                </a:lnTo>
                <a:lnTo>
                  <a:pt x="12719" y="45910"/>
                </a:lnTo>
                <a:lnTo>
                  <a:pt x="9618" y="42910"/>
                </a:lnTo>
                <a:lnTo>
                  <a:pt x="8849" y="38354"/>
                </a:lnTo>
                <a:lnTo>
                  <a:pt x="9658" y="34429"/>
                </a:lnTo>
                <a:lnTo>
                  <a:pt x="12189" y="31480"/>
                </a:lnTo>
                <a:lnTo>
                  <a:pt x="14785" y="30059"/>
                </a:lnTo>
                <a:lnTo>
                  <a:pt x="18274" y="29235"/>
                </a:lnTo>
                <a:lnTo>
                  <a:pt x="22691" y="29019"/>
                </a:lnTo>
                <a:lnTo>
                  <a:pt x="30071" y="29019"/>
                </a:lnTo>
                <a:lnTo>
                  <a:pt x="30071" y="39383"/>
                </a:lnTo>
                <a:lnTo>
                  <a:pt x="25909" y="43674"/>
                </a:lnTo>
                <a:lnTo>
                  <a:pt x="26866" y="50482"/>
                </a:lnTo>
                <a:lnTo>
                  <a:pt x="31222" y="46442"/>
                </a:lnTo>
                <a:lnTo>
                  <a:pt x="31222" y="51320"/>
                </a:lnTo>
                <a:lnTo>
                  <a:pt x="33314" y="52894"/>
                </a:lnTo>
                <a:lnTo>
                  <a:pt x="35885" y="52959"/>
                </a:lnTo>
                <a:lnTo>
                  <a:pt x="38653" y="51320"/>
                </a:lnTo>
                <a:lnTo>
                  <a:pt x="38653" y="15353"/>
                </a:lnTo>
                <a:lnTo>
                  <a:pt x="38322" y="12700"/>
                </a:lnTo>
                <a:lnTo>
                  <a:pt x="36986" y="8127"/>
                </a:lnTo>
                <a:lnTo>
                  <a:pt x="34462" y="4686"/>
                </a:lnTo>
                <a:lnTo>
                  <a:pt x="31089" y="1979"/>
                </a:lnTo>
                <a:lnTo>
                  <a:pt x="26337" y="391"/>
                </a:lnTo>
                <a:lnTo>
                  <a:pt x="23460" y="0"/>
                </a:lnTo>
                <a:lnTo>
                  <a:pt x="20085" y="0"/>
                </a:lnTo>
                <a:lnTo>
                  <a:pt x="16484" y="175"/>
                </a:lnTo>
                <a:lnTo>
                  <a:pt x="12927" y="848"/>
                </a:lnTo>
                <a:lnTo>
                  <a:pt x="9791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299" y="9384"/>
                </a:lnTo>
                <a:lnTo>
                  <a:pt x="3294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3454311" y="3869204"/>
            <a:ext cx="12744" cy="75653"/>
          </a:xfrm>
          <a:custGeom>
            <a:avLst/>
            <a:gdLst/>
            <a:ahLst/>
            <a:cxnLst/>
            <a:rect l="l" t="t" r="r" b="b"/>
            <a:pathLst>
              <a:path w="12744" h="75653">
                <a:moveTo>
                  <a:pt x="8935" y="0"/>
                </a:moveTo>
                <a:lnTo>
                  <a:pt x="7858" y="21247"/>
                </a:lnTo>
                <a:lnTo>
                  <a:pt x="12744" y="24025"/>
                </a:lnTo>
                <a:lnTo>
                  <a:pt x="12312" y="12851"/>
                </a:lnTo>
                <a:lnTo>
                  <a:pt x="10491" y="9204"/>
                </a:lnTo>
                <a:lnTo>
                  <a:pt x="9486" y="4762"/>
                </a:lnTo>
                <a:lnTo>
                  <a:pt x="8935" y="0"/>
                </a:lnTo>
                <a:close/>
              </a:path>
              <a:path w="12744" h="75653">
                <a:moveTo>
                  <a:pt x="43304" y="-49924"/>
                </a:moveTo>
                <a:lnTo>
                  <a:pt x="43056" y="-50662"/>
                </a:lnTo>
                <a:lnTo>
                  <a:pt x="40486" y="-51628"/>
                </a:lnTo>
                <a:lnTo>
                  <a:pt x="37393" y="-51628"/>
                </a:lnTo>
                <a:lnTo>
                  <a:pt x="34615" y="-49924"/>
                </a:lnTo>
                <a:lnTo>
                  <a:pt x="34615" y="-21553"/>
                </a:lnTo>
                <a:lnTo>
                  <a:pt x="32386" y="-23980"/>
                </a:lnTo>
                <a:lnTo>
                  <a:pt x="27846" y="-27064"/>
                </a:lnTo>
                <a:lnTo>
                  <a:pt x="23047" y="-28933"/>
                </a:lnTo>
                <a:lnTo>
                  <a:pt x="16988" y="-28933"/>
                </a:lnTo>
                <a:lnTo>
                  <a:pt x="14051" y="-28285"/>
                </a:lnTo>
                <a:lnTo>
                  <a:pt x="11527" y="-27014"/>
                </a:lnTo>
                <a:lnTo>
                  <a:pt x="6879" y="-23889"/>
                </a:lnTo>
                <a:lnTo>
                  <a:pt x="3467" y="-19116"/>
                </a:lnTo>
                <a:lnTo>
                  <a:pt x="2178" y="-16233"/>
                </a:lnTo>
                <a:lnTo>
                  <a:pt x="1310" y="-12840"/>
                </a:lnTo>
                <a:lnTo>
                  <a:pt x="439" y="-9465"/>
                </a:lnTo>
                <a:lnTo>
                  <a:pt x="0" y="-5678"/>
                </a:lnTo>
                <a:lnTo>
                  <a:pt x="0" y="2054"/>
                </a:lnTo>
                <a:lnTo>
                  <a:pt x="342" y="5431"/>
                </a:lnTo>
                <a:lnTo>
                  <a:pt x="1055" y="8632"/>
                </a:lnTo>
                <a:lnTo>
                  <a:pt x="1739" y="11847"/>
                </a:lnTo>
                <a:lnTo>
                  <a:pt x="2851" y="14630"/>
                </a:lnTo>
                <a:lnTo>
                  <a:pt x="4371" y="16991"/>
                </a:lnTo>
                <a:lnTo>
                  <a:pt x="7858" y="21247"/>
                </a:lnTo>
                <a:lnTo>
                  <a:pt x="8935" y="0"/>
                </a:lnTo>
                <a:lnTo>
                  <a:pt x="8935" y="-4777"/>
                </a:lnTo>
                <a:lnTo>
                  <a:pt x="9598" y="-9284"/>
                </a:lnTo>
                <a:lnTo>
                  <a:pt x="10735" y="-13539"/>
                </a:lnTo>
                <a:lnTo>
                  <a:pt x="12644" y="-17082"/>
                </a:lnTo>
                <a:lnTo>
                  <a:pt x="15436" y="-19610"/>
                </a:lnTo>
                <a:lnTo>
                  <a:pt x="18825" y="-21236"/>
                </a:lnTo>
                <a:lnTo>
                  <a:pt x="23389" y="-21236"/>
                </a:lnTo>
                <a:lnTo>
                  <a:pt x="27846" y="-18874"/>
                </a:lnTo>
                <a:lnTo>
                  <a:pt x="32288" y="-15001"/>
                </a:lnTo>
                <a:lnTo>
                  <a:pt x="34615" y="-12002"/>
                </a:lnTo>
                <a:lnTo>
                  <a:pt x="34615" y="7531"/>
                </a:lnTo>
                <a:lnTo>
                  <a:pt x="31968" y="10792"/>
                </a:lnTo>
                <a:lnTo>
                  <a:pt x="28357" y="14198"/>
                </a:lnTo>
                <a:lnTo>
                  <a:pt x="25041" y="16267"/>
                </a:lnTo>
                <a:lnTo>
                  <a:pt x="21813" y="17077"/>
                </a:lnTo>
                <a:lnTo>
                  <a:pt x="18399" y="17077"/>
                </a:lnTo>
                <a:lnTo>
                  <a:pt x="15005" y="15415"/>
                </a:lnTo>
                <a:lnTo>
                  <a:pt x="12312" y="12851"/>
                </a:lnTo>
                <a:lnTo>
                  <a:pt x="12744" y="24025"/>
                </a:lnTo>
                <a:lnTo>
                  <a:pt x="15693" y="24738"/>
                </a:lnTo>
                <a:lnTo>
                  <a:pt x="22313" y="24738"/>
                </a:lnTo>
                <a:lnTo>
                  <a:pt x="25226" y="23950"/>
                </a:lnTo>
                <a:lnTo>
                  <a:pt x="27893" y="22387"/>
                </a:lnTo>
                <a:lnTo>
                  <a:pt x="30561" y="20839"/>
                </a:lnTo>
                <a:lnTo>
                  <a:pt x="33131" y="18665"/>
                </a:lnTo>
                <a:lnTo>
                  <a:pt x="35615" y="15886"/>
                </a:lnTo>
                <a:lnTo>
                  <a:pt x="35615" y="22338"/>
                </a:lnTo>
                <a:lnTo>
                  <a:pt x="37221" y="23835"/>
                </a:lnTo>
                <a:lnTo>
                  <a:pt x="40231" y="24025"/>
                </a:lnTo>
                <a:lnTo>
                  <a:pt x="43304" y="22338"/>
                </a:lnTo>
                <a:lnTo>
                  <a:pt x="43304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3514745" y="3840275"/>
            <a:ext cx="43285" cy="53657"/>
          </a:xfrm>
          <a:custGeom>
            <a:avLst/>
            <a:gdLst/>
            <a:ahLst/>
            <a:cxnLst/>
            <a:rect l="l" t="t" r="r" b="b"/>
            <a:pathLst>
              <a:path w="43285" h="53657">
                <a:moveTo>
                  <a:pt x="42908" y="16940"/>
                </a:moveTo>
                <a:lnTo>
                  <a:pt x="42111" y="14122"/>
                </a:lnTo>
                <a:lnTo>
                  <a:pt x="41327" y="11318"/>
                </a:lnTo>
                <a:lnTo>
                  <a:pt x="38428" y="6807"/>
                </a:lnTo>
                <a:lnTo>
                  <a:pt x="34620" y="3073"/>
                </a:lnTo>
                <a:lnTo>
                  <a:pt x="32028" y="1828"/>
                </a:lnTo>
                <a:lnTo>
                  <a:pt x="29418" y="610"/>
                </a:lnTo>
                <a:lnTo>
                  <a:pt x="26276" y="0"/>
                </a:lnTo>
                <a:lnTo>
                  <a:pt x="26308" y="6997"/>
                </a:lnTo>
                <a:lnTo>
                  <a:pt x="29455" y="8333"/>
                </a:lnTo>
                <a:lnTo>
                  <a:pt x="31586" y="11012"/>
                </a:lnTo>
                <a:lnTo>
                  <a:pt x="33703" y="13690"/>
                </a:lnTo>
                <a:lnTo>
                  <a:pt x="34717" y="17373"/>
                </a:lnTo>
                <a:lnTo>
                  <a:pt x="34610" y="22075"/>
                </a:lnTo>
                <a:lnTo>
                  <a:pt x="8930" y="22075"/>
                </a:lnTo>
                <a:lnTo>
                  <a:pt x="9003" y="20091"/>
                </a:lnTo>
                <a:lnTo>
                  <a:pt x="10425" y="3112"/>
                </a:lnTo>
                <a:lnTo>
                  <a:pt x="8049" y="4902"/>
                </a:lnTo>
                <a:lnTo>
                  <a:pt x="4121" y="9575"/>
                </a:lnTo>
                <a:lnTo>
                  <a:pt x="2616" y="12409"/>
                </a:lnTo>
                <a:lnTo>
                  <a:pt x="1562" y="15760"/>
                </a:lnTo>
                <a:lnTo>
                  <a:pt x="521" y="19100"/>
                </a:lnTo>
                <a:lnTo>
                  <a:pt x="0" y="22873"/>
                </a:lnTo>
                <a:lnTo>
                  <a:pt x="0" y="31484"/>
                </a:lnTo>
                <a:lnTo>
                  <a:pt x="496" y="35358"/>
                </a:lnTo>
                <a:lnTo>
                  <a:pt x="1515" y="38685"/>
                </a:lnTo>
                <a:lnTo>
                  <a:pt x="2515" y="42011"/>
                </a:lnTo>
                <a:lnTo>
                  <a:pt x="4024" y="44780"/>
                </a:lnTo>
                <a:lnTo>
                  <a:pt x="6008" y="46979"/>
                </a:lnTo>
                <a:lnTo>
                  <a:pt x="10435" y="50863"/>
                </a:lnTo>
                <a:lnTo>
                  <a:pt x="13362" y="51968"/>
                </a:lnTo>
                <a:lnTo>
                  <a:pt x="16261" y="53084"/>
                </a:lnTo>
                <a:lnTo>
                  <a:pt x="19651" y="53657"/>
                </a:lnTo>
                <a:lnTo>
                  <a:pt x="23533" y="53657"/>
                </a:lnTo>
                <a:lnTo>
                  <a:pt x="27852" y="53492"/>
                </a:lnTo>
                <a:lnTo>
                  <a:pt x="31805" y="52793"/>
                </a:lnTo>
                <a:lnTo>
                  <a:pt x="35024" y="51968"/>
                </a:lnTo>
                <a:lnTo>
                  <a:pt x="37755" y="51094"/>
                </a:lnTo>
                <a:lnTo>
                  <a:pt x="40985" y="48818"/>
                </a:lnTo>
                <a:lnTo>
                  <a:pt x="41301" y="46165"/>
                </a:lnTo>
                <a:lnTo>
                  <a:pt x="40726" y="43000"/>
                </a:lnTo>
                <a:lnTo>
                  <a:pt x="38012" y="43271"/>
                </a:lnTo>
                <a:lnTo>
                  <a:pt x="34865" y="44552"/>
                </a:lnTo>
                <a:lnTo>
                  <a:pt x="32075" y="45441"/>
                </a:lnTo>
                <a:lnTo>
                  <a:pt x="28576" y="46191"/>
                </a:lnTo>
                <a:lnTo>
                  <a:pt x="24328" y="46381"/>
                </a:lnTo>
                <a:lnTo>
                  <a:pt x="21502" y="46381"/>
                </a:lnTo>
                <a:lnTo>
                  <a:pt x="17132" y="45135"/>
                </a:lnTo>
                <a:lnTo>
                  <a:pt x="13571" y="43106"/>
                </a:lnTo>
                <a:lnTo>
                  <a:pt x="11120" y="40006"/>
                </a:lnTo>
                <a:lnTo>
                  <a:pt x="9726" y="35966"/>
                </a:lnTo>
                <a:lnTo>
                  <a:pt x="8930" y="31344"/>
                </a:lnTo>
                <a:lnTo>
                  <a:pt x="8930" y="28651"/>
                </a:lnTo>
                <a:lnTo>
                  <a:pt x="39933" y="28651"/>
                </a:lnTo>
                <a:lnTo>
                  <a:pt x="42270" y="27752"/>
                </a:lnTo>
                <a:lnTo>
                  <a:pt x="43285" y="24738"/>
                </a:lnTo>
                <a:lnTo>
                  <a:pt x="43285" y="19925"/>
                </a:lnTo>
                <a:lnTo>
                  <a:pt x="42908" y="16940"/>
                </a:lnTo>
                <a:close/>
              </a:path>
              <a:path w="43285" h="53657">
                <a:moveTo>
                  <a:pt x="9003" y="20091"/>
                </a:moveTo>
                <a:lnTo>
                  <a:pt x="9935" y="16357"/>
                </a:lnTo>
                <a:lnTo>
                  <a:pt x="11383" y="12915"/>
                </a:lnTo>
                <a:lnTo>
                  <a:pt x="14907" y="9081"/>
                </a:lnTo>
                <a:lnTo>
                  <a:pt x="18121" y="7419"/>
                </a:lnTo>
                <a:lnTo>
                  <a:pt x="22136" y="6997"/>
                </a:lnTo>
                <a:lnTo>
                  <a:pt x="26308" y="6997"/>
                </a:lnTo>
                <a:lnTo>
                  <a:pt x="26276" y="0"/>
                </a:lnTo>
                <a:lnTo>
                  <a:pt x="19126" y="0"/>
                </a:lnTo>
                <a:lnTo>
                  <a:pt x="16004" y="622"/>
                </a:lnTo>
                <a:lnTo>
                  <a:pt x="13225" y="1868"/>
                </a:lnTo>
                <a:lnTo>
                  <a:pt x="10425" y="3112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3576010" y="3840278"/>
            <a:ext cx="27475" cy="52920"/>
          </a:xfrm>
          <a:custGeom>
            <a:avLst/>
            <a:gdLst/>
            <a:ahLst/>
            <a:cxnLst/>
            <a:rect l="l" t="t" r="r" b="b"/>
            <a:pathLst>
              <a:path w="27475" h="52920">
                <a:moveTo>
                  <a:pt x="5871" y="52920"/>
                </a:moveTo>
                <a:lnTo>
                  <a:pt x="8624" y="51268"/>
                </a:lnTo>
                <a:lnTo>
                  <a:pt x="8624" y="19137"/>
                </a:lnTo>
                <a:lnTo>
                  <a:pt x="10965" y="15469"/>
                </a:lnTo>
                <a:lnTo>
                  <a:pt x="12984" y="12726"/>
                </a:lnTo>
                <a:lnTo>
                  <a:pt x="15796" y="9958"/>
                </a:lnTo>
                <a:lnTo>
                  <a:pt x="19202" y="8456"/>
                </a:lnTo>
                <a:lnTo>
                  <a:pt x="22124" y="8672"/>
                </a:lnTo>
                <a:lnTo>
                  <a:pt x="24767" y="9461"/>
                </a:lnTo>
                <a:lnTo>
                  <a:pt x="27412" y="8180"/>
                </a:lnTo>
                <a:lnTo>
                  <a:pt x="27475" y="3657"/>
                </a:lnTo>
                <a:lnTo>
                  <a:pt x="25199" y="673"/>
                </a:lnTo>
                <a:lnTo>
                  <a:pt x="22197" y="76"/>
                </a:lnTo>
                <a:lnTo>
                  <a:pt x="19640" y="0"/>
                </a:lnTo>
                <a:lnTo>
                  <a:pt x="16653" y="659"/>
                </a:lnTo>
                <a:lnTo>
                  <a:pt x="13632" y="2578"/>
                </a:lnTo>
                <a:lnTo>
                  <a:pt x="10292" y="5994"/>
                </a:lnTo>
                <a:lnTo>
                  <a:pt x="7793" y="9551"/>
                </a:lnTo>
                <a:lnTo>
                  <a:pt x="7793" y="2437"/>
                </a:lnTo>
                <a:lnTo>
                  <a:pt x="5838" y="839"/>
                </a:lnTo>
                <a:lnTo>
                  <a:pt x="3120" y="749"/>
                </a:lnTo>
                <a:lnTo>
                  <a:pt x="0" y="2437"/>
                </a:lnTo>
                <a:lnTo>
                  <a:pt x="0" y="51268"/>
                </a:lnTo>
                <a:lnTo>
                  <a:pt x="194" y="51991"/>
                </a:lnTo>
                <a:lnTo>
                  <a:pt x="2764" y="52920"/>
                </a:lnTo>
                <a:lnTo>
                  <a:pt x="5871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3613856" y="3840275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8" y="52224"/>
                </a:moveTo>
                <a:lnTo>
                  <a:pt x="8553" y="52984"/>
                </a:lnTo>
                <a:lnTo>
                  <a:pt x="11588" y="53531"/>
                </a:lnTo>
                <a:lnTo>
                  <a:pt x="17575" y="53657"/>
                </a:lnTo>
                <a:lnTo>
                  <a:pt x="20059" y="53315"/>
                </a:lnTo>
                <a:lnTo>
                  <a:pt x="24598" y="51944"/>
                </a:lnTo>
                <a:lnTo>
                  <a:pt x="28187" y="49582"/>
                </a:lnTo>
                <a:lnTo>
                  <a:pt x="31085" y="46609"/>
                </a:lnTo>
                <a:lnTo>
                  <a:pt x="32875" y="42698"/>
                </a:lnTo>
                <a:lnTo>
                  <a:pt x="33314" y="37971"/>
                </a:lnTo>
                <a:lnTo>
                  <a:pt x="33314" y="35877"/>
                </a:lnTo>
                <a:lnTo>
                  <a:pt x="32299" y="32550"/>
                </a:lnTo>
                <a:lnTo>
                  <a:pt x="30718" y="29731"/>
                </a:lnTo>
                <a:lnTo>
                  <a:pt x="27208" y="26631"/>
                </a:lnTo>
                <a:lnTo>
                  <a:pt x="24317" y="25109"/>
                </a:lnTo>
                <a:lnTo>
                  <a:pt x="21355" y="23813"/>
                </a:lnTo>
                <a:lnTo>
                  <a:pt x="18421" y="22607"/>
                </a:lnTo>
                <a:lnTo>
                  <a:pt x="15570" y="21437"/>
                </a:lnTo>
                <a:lnTo>
                  <a:pt x="12067" y="19342"/>
                </a:lnTo>
                <a:lnTo>
                  <a:pt x="9767" y="16588"/>
                </a:lnTo>
                <a:lnTo>
                  <a:pt x="9410" y="13981"/>
                </a:lnTo>
                <a:lnTo>
                  <a:pt x="9961" y="11177"/>
                </a:lnTo>
                <a:lnTo>
                  <a:pt x="12301" y="8279"/>
                </a:lnTo>
                <a:lnTo>
                  <a:pt x="15444" y="7113"/>
                </a:lnTo>
                <a:lnTo>
                  <a:pt x="18197" y="6946"/>
                </a:lnTo>
                <a:lnTo>
                  <a:pt x="21297" y="7138"/>
                </a:lnTo>
                <a:lnTo>
                  <a:pt x="24944" y="8359"/>
                </a:lnTo>
                <a:lnTo>
                  <a:pt x="27586" y="9679"/>
                </a:lnTo>
                <a:lnTo>
                  <a:pt x="30561" y="9866"/>
                </a:lnTo>
                <a:lnTo>
                  <a:pt x="30916" y="7152"/>
                </a:lnTo>
                <a:lnTo>
                  <a:pt x="30622" y="4409"/>
                </a:lnTo>
                <a:lnTo>
                  <a:pt x="28051" y="2198"/>
                </a:lnTo>
                <a:lnTo>
                  <a:pt x="25469" y="1144"/>
                </a:lnTo>
                <a:lnTo>
                  <a:pt x="22068" y="320"/>
                </a:lnTo>
                <a:lnTo>
                  <a:pt x="18295" y="0"/>
                </a:lnTo>
                <a:lnTo>
                  <a:pt x="15444" y="0"/>
                </a:lnTo>
                <a:lnTo>
                  <a:pt x="12948" y="394"/>
                </a:lnTo>
                <a:lnTo>
                  <a:pt x="8651" y="1982"/>
                </a:lnTo>
                <a:lnTo>
                  <a:pt x="5447" y="4370"/>
                </a:lnTo>
                <a:lnTo>
                  <a:pt x="2952" y="7213"/>
                </a:lnTo>
                <a:lnTo>
                  <a:pt x="1504" y="10720"/>
                </a:lnTo>
                <a:lnTo>
                  <a:pt x="1151" y="14477"/>
                </a:lnTo>
                <a:lnTo>
                  <a:pt x="1494" y="18517"/>
                </a:lnTo>
                <a:lnTo>
                  <a:pt x="2851" y="21628"/>
                </a:lnTo>
                <a:lnTo>
                  <a:pt x="5982" y="25210"/>
                </a:lnTo>
                <a:lnTo>
                  <a:pt x="8651" y="26937"/>
                </a:lnTo>
                <a:lnTo>
                  <a:pt x="11516" y="28411"/>
                </a:lnTo>
                <a:lnTo>
                  <a:pt x="14479" y="29641"/>
                </a:lnTo>
                <a:lnTo>
                  <a:pt x="17305" y="30797"/>
                </a:lnTo>
                <a:lnTo>
                  <a:pt x="19961" y="31992"/>
                </a:lnTo>
                <a:lnTo>
                  <a:pt x="23093" y="34264"/>
                </a:lnTo>
                <a:lnTo>
                  <a:pt x="24796" y="37298"/>
                </a:lnTo>
                <a:lnTo>
                  <a:pt x="24552" y="41172"/>
                </a:lnTo>
                <a:lnTo>
                  <a:pt x="22936" y="43940"/>
                </a:lnTo>
                <a:lnTo>
                  <a:pt x="20171" y="45683"/>
                </a:lnTo>
                <a:lnTo>
                  <a:pt x="16474" y="46497"/>
                </a:lnTo>
                <a:lnTo>
                  <a:pt x="13056" y="46497"/>
                </a:lnTo>
                <a:lnTo>
                  <a:pt x="9828" y="45759"/>
                </a:lnTo>
                <a:lnTo>
                  <a:pt x="5947" y="44156"/>
                </a:lnTo>
                <a:lnTo>
                  <a:pt x="3168" y="42558"/>
                </a:lnTo>
                <a:lnTo>
                  <a:pt x="270" y="42939"/>
                </a:lnTo>
                <a:lnTo>
                  <a:pt x="0" y="45518"/>
                </a:lnTo>
                <a:lnTo>
                  <a:pt x="270" y="48185"/>
                </a:lnTo>
                <a:lnTo>
                  <a:pt x="2937" y="50928"/>
                </a:lnTo>
                <a:lnTo>
                  <a:pt x="599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3664126" y="3817349"/>
            <a:ext cx="40532" cy="75845"/>
          </a:xfrm>
          <a:custGeom>
            <a:avLst/>
            <a:gdLst/>
            <a:ahLst/>
            <a:cxnLst/>
            <a:rect l="l" t="t" r="r" b="b"/>
            <a:pathLst>
              <a:path w="40532" h="75845">
                <a:moveTo>
                  <a:pt x="31907" y="45594"/>
                </a:moveTo>
                <a:lnTo>
                  <a:pt x="31907" y="74193"/>
                </a:lnTo>
                <a:lnTo>
                  <a:pt x="32115" y="74931"/>
                </a:lnTo>
                <a:lnTo>
                  <a:pt x="34657" y="75845"/>
                </a:lnTo>
                <a:lnTo>
                  <a:pt x="37764" y="75845"/>
                </a:lnTo>
                <a:lnTo>
                  <a:pt x="40532" y="74193"/>
                </a:lnTo>
                <a:lnTo>
                  <a:pt x="40532" y="40957"/>
                </a:lnTo>
                <a:lnTo>
                  <a:pt x="40251" y="37947"/>
                </a:lnTo>
                <a:lnTo>
                  <a:pt x="39089" y="33008"/>
                </a:lnTo>
                <a:lnTo>
                  <a:pt x="36809" y="28995"/>
                </a:lnTo>
                <a:lnTo>
                  <a:pt x="33750" y="25679"/>
                </a:lnTo>
                <a:lnTo>
                  <a:pt x="29480" y="23469"/>
                </a:lnTo>
                <a:lnTo>
                  <a:pt x="26837" y="22926"/>
                </a:lnTo>
                <a:lnTo>
                  <a:pt x="21146" y="22926"/>
                </a:lnTo>
                <a:lnTo>
                  <a:pt x="16117" y="24890"/>
                </a:lnTo>
                <a:lnTo>
                  <a:pt x="11109" y="28232"/>
                </a:lnTo>
                <a:lnTo>
                  <a:pt x="8637" y="30949"/>
                </a:lnTo>
                <a:lnTo>
                  <a:pt x="8637" y="1703"/>
                </a:lnTo>
                <a:lnTo>
                  <a:pt x="8427" y="939"/>
                </a:lnTo>
                <a:lnTo>
                  <a:pt x="588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3"/>
                </a:lnTo>
                <a:lnTo>
                  <a:pt x="194" y="74931"/>
                </a:lnTo>
                <a:lnTo>
                  <a:pt x="2764" y="75845"/>
                </a:lnTo>
                <a:lnTo>
                  <a:pt x="5886" y="75845"/>
                </a:lnTo>
                <a:lnTo>
                  <a:pt x="8637" y="74193"/>
                </a:lnTo>
                <a:lnTo>
                  <a:pt x="8637" y="40058"/>
                </a:lnTo>
                <a:lnTo>
                  <a:pt x="10998" y="36983"/>
                </a:lnTo>
                <a:lnTo>
                  <a:pt x="13266" y="34658"/>
                </a:lnTo>
                <a:lnTo>
                  <a:pt x="17597" y="31482"/>
                </a:lnTo>
                <a:lnTo>
                  <a:pt x="21917" y="30673"/>
                </a:lnTo>
                <a:lnTo>
                  <a:pt x="25049" y="31014"/>
                </a:lnTo>
                <a:lnTo>
                  <a:pt x="27598" y="32310"/>
                </a:lnTo>
                <a:lnTo>
                  <a:pt x="30239" y="35712"/>
                </a:lnTo>
                <a:lnTo>
                  <a:pt x="31266" y="38877"/>
                </a:lnTo>
                <a:lnTo>
                  <a:pt x="31907" y="42811"/>
                </a:lnTo>
                <a:lnTo>
                  <a:pt x="3190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3723666" y="3820906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78" y="8888"/>
                </a:lnTo>
                <a:lnTo>
                  <a:pt x="3262" y="10731"/>
                </a:lnTo>
                <a:lnTo>
                  <a:pt x="7340" y="10731"/>
                </a:lnTo>
                <a:lnTo>
                  <a:pt x="10289" y="8837"/>
                </a:lnTo>
                <a:lnTo>
                  <a:pt x="10670" y="5306"/>
                </a:lnTo>
                <a:lnTo>
                  <a:pt x="10303" y="1840"/>
                </a:lnTo>
                <a:lnTo>
                  <a:pt x="7401" y="0"/>
                </a:lnTo>
                <a:lnTo>
                  <a:pt x="3327" y="0"/>
                </a:lnTo>
                <a:lnTo>
                  <a:pt x="386" y="1889"/>
                </a:lnTo>
                <a:lnTo>
                  <a:pt x="0" y="5411"/>
                </a:lnTo>
                <a:close/>
              </a:path>
              <a:path w="10670" h="72288">
                <a:moveTo>
                  <a:pt x="1235" y="71374"/>
                </a:moveTo>
                <a:lnTo>
                  <a:pt x="3806" y="72288"/>
                </a:lnTo>
                <a:lnTo>
                  <a:pt x="6912" y="72288"/>
                </a:lnTo>
                <a:lnTo>
                  <a:pt x="9677" y="70636"/>
                </a:lnTo>
                <a:lnTo>
                  <a:pt x="9677" y="21805"/>
                </a:lnTo>
                <a:lnTo>
                  <a:pt x="9461" y="21107"/>
                </a:lnTo>
                <a:lnTo>
                  <a:pt x="6912" y="20152"/>
                </a:lnTo>
                <a:lnTo>
                  <a:pt x="3806" y="20152"/>
                </a:lnTo>
                <a:lnTo>
                  <a:pt x="1051" y="21805"/>
                </a:lnTo>
                <a:lnTo>
                  <a:pt x="1051" y="70636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3753468" y="3840271"/>
            <a:ext cx="43300" cy="72349"/>
          </a:xfrm>
          <a:custGeom>
            <a:avLst/>
            <a:gdLst/>
            <a:ahLst/>
            <a:cxnLst/>
            <a:rect l="l" t="t" r="r" b="b"/>
            <a:pathLst>
              <a:path w="43300" h="72349">
                <a:moveTo>
                  <a:pt x="0" y="2447"/>
                </a:moveTo>
                <a:lnTo>
                  <a:pt x="0" y="70650"/>
                </a:lnTo>
                <a:lnTo>
                  <a:pt x="198" y="71398"/>
                </a:lnTo>
                <a:lnTo>
                  <a:pt x="2764" y="72349"/>
                </a:lnTo>
                <a:lnTo>
                  <a:pt x="5885" y="72349"/>
                </a:lnTo>
                <a:lnTo>
                  <a:pt x="8624" y="70650"/>
                </a:lnTo>
                <a:lnTo>
                  <a:pt x="8624" y="46226"/>
                </a:lnTo>
                <a:lnTo>
                  <a:pt x="9888" y="47494"/>
                </a:lnTo>
                <a:lnTo>
                  <a:pt x="13301" y="50482"/>
                </a:lnTo>
                <a:lnTo>
                  <a:pt x="16703" y="52487"/>
                </a:lnTo>
                <a:lnTo>
                  <a:pt x="20227" y="53517"/>
                </a:lnTo>
                <a:lnTo>
                  <a:pt x="22909" y="53668"/>
                </a:lnTo>
                <a:lnTo>
                  <a:pt x="26192" y="53668"/>
                </a:lnTo>
                <a:lnTo>
                  <a:pt x="29090" y="53019"/>
                </a:lnTo>
                <a:lnTo>
                  <a:pt x="31635" y="51724"/>
                </a:lnTo>
                <a:lnTo>
                  <a:pt x="34182" y="50453"/>
                </a:lnTo>
                <a:lnTo>
                  <a:pt x="33681" y="33907"/>
                </a:lnTo>
                <a:lnTo>
                  <a:pt x="32514" y="38173"/>
                </a:lnTo>
                <a:lnTo>
                  <a:pt x="30585" y="41795"/>
                </a:lnTo>
                <a:lnTo>
                  <a:pt x="27755" y="44323"/>
                </a:lnTo>
                <a:lnTo>
                  <a:pt x="24328" y="45946"/>
                </a:lnTo>
                <a:lnTo>
                  <a:pt x="19814" y="45946"/>
                </a:lnTo>
                <a:lnTo>
                  <a:pt x="15417" y="43569"/>
                </a:lnTo>
                <a:lnTo>
                  <a:pt x="11026" y="39670"/>
                </a:lnTo>
                <a:lnTo>
                  <a:pt x="8624" y="36676"/>
                </a:lnTo>
                <a:lnTo>
                  <a:pt x="8624" y="17258"/>
                </a:lnTo>
                <a:lnTo>
                  <a:pt x="7584" y="9003"/>
                </a:lnTo>
                <a:lnTo>
                  <a:pt x="7584" y="2447"/>
                </a:lnTo>
                <a:lnTo>
                  <a:pt x="6054" y="899"/>
                </a:lnTo>
                <a:lnTo>
                  <a:pt x="3073" y="759"/>
                </a:lnTo>
                <a:lnTo>
                  <a:pt x="0" y="2447"/>
                </a:lnTo>
                <a:close/>
              </a:path>
              <a:path w="43300" h="72349">
                <a:moveTo>
                  <a:pt x="8624" y="17258"/>
                </a:moveTo>
                <a:lnTo>
                  <a:pt x="10011" y="15480"/>
                </a:lnTo>
                <a:lnTo>
                  <a:pt x="12534" y="12776"/>
                </a:lnTo>
                <a:lnTo>
                  <a:pt x="16059" y="9852"/>
                </a:lnTo>
                <a:lnTo>
                  <a:pt x="19359" y="8229"/>
                </a:lnTo>
                <a:lnTo>
                  <a:pt x="22689" y="7707"/>
                </a:lnTo>
                <a:lnTo>
                  <a:pt x="26802" y="8254"/>
                </a:lnTo>
                <a:lnTo>
                  <a:pt x="29825" y="10425"/>
                </a:lnTo>
                <a:lnTo>
                  <a:pt x="31920" y="13661"/>
                </a:lnTo>
                <a:lnTo>
                  <a:pt x="33446" y="17550"/>
                </a:lnTo>
                <a:lnTo>
                  <a:pt x="34170" y="22211"/>
                </a:lnTo>
                <a:lnTo>
                  <a:pt x="34364" y="27125"/>
                </a:lnTo>
                <a:lnTo>
                  <a:pt x="34364" y="29411"/>
                </a:lnTo>
                <a:lnTo>
                  <a:pt x="33681" y="33907"/>
                </a:lnTo>
                <a:lnTo>
                  <a:pt x="34182" y="50453"/>
                </a:lnTo>
                <a:lnTo>
                  <a:pt x="36327" y="48614"/>
                </a:lnTo>
                <a:lnTo>
                  <a:pt x="39772" y="43875"/>
                </a:lnTo>
                <a:lnTo>
                  <a:pt x="41085" y="41007"/>
                </a:lnTo>
                <a:lnTo>
                  <a:pt x="41968" y="37602"/>
                </a:lnTo>
                <a:lnTo>
                  <a:pt x="42857" y="34209"/>
                </a:lnTo>
                <a:lnTo>
                  <a:pt x="43300" y="30365"/>
                </a:lnTo>
                <a:lnTo>
                  <a:pt x="43300" y="22553"/>
                </a:lnTo>
                <a:lnTo>
                  <a:pt x="42957" y="19202"/>
                </a:lnTo>
                <a:lnTo>
                  <a:pt x="42256" y="16037"/>
                </a:lnTo>
                <a:lnTo>
                  <a:pt x="41562" y="12862"/>
                </a:lnTo>
                <a:lnTo>
                  <a:pt x="40445" y="10093"/>
                </a:lnTo>
                <a:lnTo>
                  <a:pt x="38940" y="7707"/>
                </a:lnTo>
                <a:lnTo>
                  <a:pt x="35469" y="3441"/>
                </a:lnTo>
                <a:lnTo>
                  <a:pt x="30646" y="683"/>
                </a:lnTo>
                <a:lnTo>
                  <a:pt x="27744" y="0"/>
                </a:lnTo>
                <a:lnTo>
                  <a:pt x="24328" y="0"/>
                </a:lnTo>
                <a:lnTo>
                  <a:pt x="21268" y="190"/>
                </a:lnTo>
                <a:lnTo>
                  <a:pt x="18442" y="939"/>
                </a:lnTo>
                <a:lnTo>
                  <a:pt x="15723" y="2246"/>
                </a:lnTo>
                <a:lnTo>
                  <a:pt x="13045" y="3923"/>
                </a:lnTo>
                <a:lnTo>
                  <a:pt x="10388" y="6169"/>
                </a:lnTo>
                <a:lnTo>
                  <a:pt x="7584" y="9003"/>
                </a:lnTo>
                <a:lnTo>
                  <a:pt x="8624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3838529" y="3817349"/>
            <a:ext cx="40532" cy="75845"/>
          </a:xfrm>
          <a:custGeom>
            <a:avLst/>
            <a:gdLst/>
            <a:ahLst/>
            <a:cxnLst/>
            <a:rect l="l" t="t" r="r" b="b"/>
            <a:pathLst>
              <a:path w="40532" h="75845">
                <a:moveTo>
                  <a:pt x="31906" y="45594"/>
                </a:moveTo>
                <a:lnTo>
                  <a:pt x="31906" y="74193"/>
                </a:lnTo>
                <a:lnTo>
                  <a:pt x="32114" y="74931"/>
                </a:lnTo>
                <a:lnTo>
                  <a:pt x="34660" y="75845"/>
                </a:lnTo>
                <a:lnTo>
                  <a:pt x="37767" y="75845"/>
                </a:lnTo>
                <a:lnTo>
                  <a:pt x="40532" y="74193"/>
                </a:lnTo>
                <a:lnTo>
                  <a:pt x="40532" y="40957"/>
                </a:lnTo>
                <a:lnTo>
                  <a:pt x="40251" y="37947"/>
                </a:lnTo>
                <a:lnTo>
                  <a:pt x="39091" y="33008"/>
                </a:lnTo>
                <a:lnTo>
                  <a:pt x="36813" y="28995"/>
                </a:lnTo>
                <a:lnTo>
                  <a:pt x="33752" y="25679"/>
                </a:lnTo>
                <a:lnTo>
                  <a:pt x="29483" y="23469"/>
                </a:lnTo>
                <a:lnTo>
                  <a:pt x="26841" y="22926"/>
                </a:lnTo>
                <a:lnTo>
                  <a:pt x="21145" y="22926"/>
                </a:lnTo>
                <a:lnTo>
                  <a:pt x="16120" y="24890"/>
                </a:lnTo>
                <a:lnTo>
                  <a:pt x="11112" y="28232"/>
                </a:lnTo>
                <a:lnTo>
                  <a:pt x="8639" y="30949"/>
                </a:lnTo>
                <a:lnTo>
                  <a:pt x="8639" y="1703"/>
                </a:lnTo>
                <a:lnTo>
                  <a:pt x="8430" y="939"/>
                </a:lnTo>
                <a:lnTo>
                  <a:pt x="5885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3"/>
                </a:lnTo>
                <a:lnTo>
                  <a:pt x="198" y="74931"/>
                </a:lnTo>
                <a:lnTo>
                  <a:pt x="2767" y="75845"/>
                </a:lnTo>
                <a:lnTo>
                  <a:pt x="5885" y="75845"/>
                </a:lnTo>
                <a:lnTo>
                  <a:pt x="8639" y="74193"/>
                </a:lnTo>
                <a:lnTo>
                  <a:pt x="8639" y="40058"/>
                </a:lnTo>
                <a:lnTo>
                  <a:pt x="11000" y="36983"/>
                </a:lnTo>
                <a:lnTo>
                  <a:pt x="13268" y="34658"/>
                </a:lnTo>
                <a:lnTo>
                  <a:pt x="17595" y="31482"/>
                </a:lnTo>
                <a:lnTo>
                  <a:pt x="21920" y="30673"/>
                </a:lnTo>
                <a:lnTo>
                  <a:pt x="25052" y="31014"/>
                </a:lnTo>
                <a:lnTo>
                  <a:pt x="27600" y="32310"/>
                </a:lnTo>
                <a:lnTo>
                  <a:pt x="30242" y="35712"/>
                </a:lnTo>
                <a:lnTo>
                  <a:pt x="31268" y="38877"/>
                </a:lnTo>
                <a:lnTo>
                  <a:pt x="31906" y="42811"/>
                </a:lnTo>
                <a:lnTo>
                  <a:pt x="31906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3895977" y="3840275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0"/>
                </a:moveTo>
                <a:lnTo>
                  <a:pt x="42127" y="14122"/>
                </a:lnTo>
                <a:lnTo>
                  <a:pt x="41346" y="11318"/>
                </a:lnTo>
                <a:lnTo>
                  <a:pt x="38444" y="6807"/>
                </a:lnTo>
                <a:lnTo>
                  <a:pt x="34625" y="3073"/>
                </a:lnTo>
                <a:lnTo>
                  <a:pt x="32029" y="1828"/>
                </a:lnTo>
                <a:lnTo>
                  <a:pt x="29433" y="610"/>
                </a:lnTo>
                <a:lnTo>
                  <a:pt x="26290" y="0"/>
                </a:lnTo>
                <a:lnTo>
                  <a:pt x="26327" y="6997"/>
                </a:lnTo>
                <a:lnTo>
                  <a:pt x="29472" y="8333"/>
                </a:lnTo>
                <a:lnTo>
                  <a:pt x="31603" y="11012"/>
                </a:lnTo>
                <a:lnTo>
                  <a:pt x="33721" y="13690"/>
                </a:lnTo>
                <a:lnTo>
                  <a:pt x="34721" y="17373"/>
                </a:lnTo>
                <a:lnTo>
                  <a:pt x="34625" y="22075"/>
                </a:lnTo>
                <a:lnTo>
                  <a:pt x="8949" y="22075"/>
                </a:lnTo>
                <a:lnTo>
                  <a:pt x="9006" y="20091"/>
                </a:lnTo>
                <a:lnTo>
                  <a:pt x="10439" y="3112"/>
                </a:lnTo>
                <a:lnTo>
                  <a:pt x="8067" y="4902"/>
                </a:lnTo>
                <a:lnTo>
                  <a:pt x="4124" y="9575"/>
                </a:lnTo>
                <a:lnTo>
                  <a:pt x="2621" y="12409"/>
                </a:lnTo>
                <a:lnTo>
                  <a:pt x="1579" y="15760"/>
                </a:lnTo>
                <a:lnTo>
                  <a:pt x="529" y="19100"/>
                </a:lnTo>
                <a:lnTo>
                  <a:pt x="0" y="22873"/>
                </a:lnTo>
                <a:lnTo>
                  <a:pt x="0" y="31484"/>
                </a:lnTo>
                <a:lnTo>
                  <a:pt x="514" y="35358"/>
                </a:lnTo>
                <a:lnTo>
                  <a:pt x="1518" y="38685"/>
                </a:lnTo>
                <a:lnTo>
                  <a:pt x="2533" y="42011"/>
                </a:lnTo>
                <a:lnTo>
                  <a:pt x="4024" y="44780"/>
                </a:lnTo>
                <a:lnTo>
                  <a:pt x="6022" y="46979"/>
                </a:lnTo>
                <a:lnTo>
                  <a:pt x="10454" y="50863"/>
                </a:lnTo>
                <a:lnTo>
                  <a:pt x="13366" y="51968"/>
                </a:lnTo>
                <a:lnTo>
                  <a:pt x="16278" y="53084"/>
                </a:lnTo>
                <a:lnTo>
                  <a:pt x="19655" y="53657"/>
                </a:lnTo>
                <a:lnTo>
                  <a:pt x="23536" y="53657"/>
                </a:lnTo>
                <a:lnTo>
                  <a:pt x="27871" y="53492"/>
                </a:lnTo>
                <a:lnTo>
                  <a:pt x="31813" y="52793"/>
                </a:lnTo>
                <a:lnTo>
                  <a:pt x="35041" y="51968"/>
                </a:lnTo>
                <a:lnTo>
                  <a:pt x="37757" y="51094"/>
                </a:lnTo>
                <a:lnTo>
                  <a:pt x="41000" y="48818"/>
                </a:lnTo>
                <a:lnTo>
                  <a:pt x="41320" y="46165"/>
                </a:lnTo>
                <a:lnTo>
                  <a:pt x="40744" y="43000"/>
                </a:lnTo>
                <a:lnTo>
                  <a:pt x="38030" y="43271"/>
                </a:lnTo>
                <a:lnTo>
                  <a:pt x="34880" y="44552"/>
                </a:lnTo>
                <a:lnTo>
                  <a:pt x="32078" y="45441"/>
                </a:lnTo>
                <a:lnTo>
                  <a:pt x="28576" y="46191"/>
                </a:lnTo>
                <a:lnTo>
                  <a:pt x="24347" y="46381"/>
                </a:lnTo>
                <a:lnTo>
                  <a:pt x="21502" y="46381"/>
                </a:lnTo>
                <a:lnTo>
                  <a:pt x="17136" y="45135"/>
                </a:lnTo>
                <a:lnTo>
                  <a:pt x="13586" y="43106"/>
                </a:lnTo>
                <a:lnTo>
                  <a:pt x="11137" y="40006"/>
                </a:lnTo>
                <a:lnTo>
                  <a:pt x="9730" y="35966"/>
                </a:lnTo>
                <a:lnTo>
                  <a:pt x="8949" y="31344"/>
                </a:lnTo>
                <a:lnTo>
                  <a:pt x="8949" y="28651"/>
                </a:lnTo>
                <a:lnTo>
                  <a:pt x="39949" y="28651"/>
                </a:lnTo>
                <a:lnTo>
                  <a:pt x="42274" y="27752"/>
                </a:lnTo>
                <a:lnTo>
                  <a:pt x="43300" y="24738"/>
                </a:lnTo>
                <a:lnTo>
                  <a:pt x="43300" y="19925"/>
                </a:lnTo>
                <a:lnTo>
                  <a:pt x="42908" y="16940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7"/>
                </a:lnTo>
                <a:lnTo>
                  <a:pt x="11383" y="12915"/>
                </a:lnTo>
                <a:lnTo>
                  <a:pt x="14907" y="9081"/>
                </a:lnTo>
                <a:lnTo>
                  <a:pt x="18125" y="7419"/>
                </a:lnTo>
                <a:lnTo>
                  <a:pt x="22153" y="6997"/>
                </a:lnTo>
                <a:lnTo>
                  <a:pt x="26327" y="6997"/>
                </a:lnTo>
                <a:lnTo>
                  <a:pt x="26290" y="0"/>
                </a:lnTo>
                <a:lnTo>
                  <a:pt x="19141" y="0"/>
                </a:lnTo>
                <a:lnTo>
                  <a:pt x="16023" y="622"/>
                </a:lnTo>
                <a:lnTo>
                  <a:pt x="13229" y="1868"/>
                </a:lnTo>
                <a:lnTo>
                  <a:pt x="10439" y="3112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3957256" y="3840278"/>
            <a:ext cx="27478" cy="52920"/>
          </a:xfrm>
          <a:custGeom>
            <a:avLst/>
            <a:gdLst/>
            <a:ahLst/>
            <a:cxnLst/>
            <a:rect l="l" t="t" r="r" b="b"/>
            <a:pathLst>
              <a:path w="27478" h="52920">
                <a:moveTo>
                  <a:pt x="5864" y="52920"/>
                </a:moveTo>
                <a:lnTo>
                  <a:pt x="8629" y="51268"/>
                </a:lnTo>
                <a:lnTo>
                  <a:pt x="8629" y="19137"/>
                </a:lnTo>
                <a:lnTo>
                  <a:pt x="10955" y="15469"/>
                </a:lnTo>
                <a:lnTo>
                  <a:pt x="12974" y="12726"/>
                </a:lnTo>
                <a:lnTo>
                  <a:pt x="15800" y="9958"/>
                </a:lnTo>
                <a:lnTo>
                  <a:pt x="19202" y="8456"/>
                </a:lnTo>
                <a:lnTo>
                  <a:pt x="22129" y="8672"/>
                </a:lnTo>
                <a:lnTo>
                  <a:pt x="24771" y="9461"/>
                </a:lnTo>
                <a:lnTo>
                  <a:pt x="27414" y="8180"/>
                </a:lnTo>
                <a:lnTo>
                  <a:pt x="27478" y="3657"/>
                </a:lnTo>
                <a:lnTo>
                  <a:pt x="25200" y="673"/>
                </a:lnTo>
                <a:lnTo>
                  <a:pt x="22190" y="76"/>
                </a:lnTo>
                <a:lnTo>
                  <a:pt x="19631" y="0"/>
                </a:lnTo>
                <a:lnTo>
                  <a:pt x="16647" y="659"/>
                </a:lnTo>
                <a:lnTo>
                  <a:pt x="13623" y="2578"/>
                </a:lnTo>
                <a:lnTo>
                  <a:pt x="10295" y="5994"/>
                </a:lnTo>
                <a:lnTo>
                  <a:pt x="7797" y="9551"/>
                </a:lnTo>
                <a:lnTo>
                  <a:pt x="7797" y="2437"/>
                </a:lnTo>
                <a:lnTo>
                  <a:pt x="5825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68"/>
                </a:lnTo>
                <a:lnTo>
                  <a:pt x="184" y="51991"/>
                </a:lnTo>
                <a:lnTo>
                  <a:pt x="2750" y="52920"/>
                </a:lnTo>
                <a:lnTo>
                  <a:pt x="5864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3997821" y="3820906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67" y="8888"/>
                </a:lnTo>
                <a:lnTo>
                  <a:pt x="3268" y="10731"/>
                </a:lnTo>
                <a:lnTo>
                  <a:pt x="7344" y="10731"/>
                </a:lnTo>
                <a:lnTo>
                  <a:pt x="10281" y="8837"/>
                </a:lnTo>
                <a:lnTo>
                  <a:pt x="10670" y="5306"/>
                </a:lnTo>
                <a:lnTo>
                  <a:pt x="10292" y="1840"/>
                </a:lnTo>
                <a:lnTo>
                  <a:pt x="7405" y="0"/>
                </a:lnTo>
                <a:lnTo>
                  <a:pt x="3329" y="0"/>
                </a:lnTo>
                <a:lnTo>
                  <a:pt x="380" y="1889"/>
                </a:lnTo>
                <a:lnTo>
                  <a:pt x="0" y="5411"/>
                </a:lnTo>
                <a:close/>
              </a:path>
              <a:path w="10670" h="72288">
                <a:moveTo>
                  <a:pt x="1238" y="71374"/>
                </a:moveTo>
                <a:lnTo>
                  <a:pt x="3804" y="72288"/>
                </a:lnTo>
                <a:lnTo>
                  <a:pt x="6912" y="72288"/>
                </a:lnTo>
                <a:lnTo>
                  <a:pt x="9669" y="70636"/>
                </a:lnTo>
                <a:lnTo>
                  <a:pt x="9669" y="21805"/>
                </a:lnTo>
                <a:lnTo>
                  <a:pt x="9460" y="21107"/>
                </a:lnTo>
                <a:lnTo>
                  <a:pt x="6912" y="20152"/>
                </a:lnTo>
                <a:lnTo>
                  <a:pt x="3804" y="20152"/>
                </a:lnTo>
                <a:lnTo>
                  <a:pt x="1055" y="21805"/>
                </a:lnTo>
                <a:lnTo>
                  <a:pt x="1055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4021959" y="3827992"/>
            <a:ext cx="30755" cy="65836"/>
          </a:xfrm>
          <a:custGeom>
            <a:avLst/>
            <a:gdLst/>
            <a:ahLst/>
            <a:cxnLst/>
            <a:rect l="l" t="t" r="r" b="b"/>
            <a:pathLst>
              <a:path w="30755" h="65836">
                <a:moveTo>
                  <a:pt x="16953" y="1699"/>
                </a:moveTo>
                <a:lnTo>
                  <a:pt x="16733" y="989"/>
                </a:lnTo>
                <a:lnTo>
                  <a:pt x="14188" y="0"/>
                </a:lnTo>
                <a:lnTo>
                  <a:pt x="11078" y="0"/>
                </a:lnTo>
                <a:lnTo>
                  <a:pt x="8323" y="1699"/>
                </a:lnTo>
                <a:lnTo>
                  <a:pt x="8323" y="13308"/>
                </a:lnTo>
                <a:lnTo>
                  <a:pt x="1789" y="13308"/>
                </a:lnTo>
                <a:lnTo>
                  <a:pt x="345" y="14464"/>
                </a:lnTo>
                <a:lnTo>
                  <a:pt x="0" y="17052"/>
                </a:lnTo>
                <a:lnTo>
                  <a:pt x="1738" y="20735"/>
                </a:lnTo>
                <a:lnTo>
                  <a:pt x="8323" y="20735"/>
                </a:lnTo>
                <a:lnTo>
                  <a:pt x="8323" y="52105"/>
                </a:lnTo>
                <a:lnTo>
                  <a:pt x="9083" y="56628"/>
                </a:lnTo>
                <a:lnTo>
                  <a:pt x="10389" y="60436"/>
                </a:lnTo>
                <a:lnTo>
                  <a:pt x="12632" y="63143"/>
                </a:lnTo>
                <a:lnTo>
                  <a:pt x="15789" y="64832"/>
                </a:lnTo>
                <a:lnTo>
                  <a:pt x="19634" y="65836"/>
                </a:lnTo>
                <a:lnTo>
                  <a:pt x="24480" y="65670"/>
                </a:lnTo>
                <a:lnTo>
                  <a:pt x="27465" y="65098"/>
                </a:lnTo>
                <a:lnTo>
                  <a:pt x="30402" y="63078"/>
                </a:lnTo>
                <a:lnTo>
                  <a:pt x="30755" y="59968"/>
                </a:lnTo>
                <a:lnTo>
                  <a:pt x="30755" y="59320"/>
                </a:lnTo>
                <a:lnTo>
                  <a:pt x="28958" y="56742"/>
                </a:lnTo>
                <a:lnTo>
                  <a:pt x="26316" y="57768"/>
                </a:lnTo>
                <a:lnTo>
                  <a:pt x="23536" y="58176"/>
                </a:lnTo>
                <a:lnTo>
                  <a:pt x="19339" y="57326"/>
                </a:lnTo>
                <a:lnTo>
                  <a:pt x="17432" y="53884"/>
                </a:lnTo>
                <a:lnTo>
                  <a:pt x="16953" y="51342"/>
                </a:lnTo>
                <a:lnTo>
                  <a:pt x="16953" y="20735"/>
                </a:lnTo>
                <a:lnTo>
                  <a:pt x="29019" y="20735"/>
                </a:lnTo>
                <a:lnTo>
                  <a:pt x="30596" y="19302"/>
                </a:lnTo>
                <a:lnTo>
                  <a:pt x="30755" y="16355"/>
                </a:lnTo>
                <a:lnTo>
                  <a:pt x="29019" y="13308"/>
                </a:lnTo>
                <a:lnTo>
                  <a:pt x="16953" y="13308"/>
                </a:lnTo>
                <a:lnTo>
                  <a:pt x="1695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4066056" y="3840275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42" y="46061"/>
                </a:moveTo>
                <a:lnTo>
                  <a:pt x="17661" y="46658"/>
                </a:lnTo>
                <a:lnTo>
                  <a:pt x="16315" y="53657"/>
                </a:lnTo>
                <a:lnTo>
                  <a:pt x="19130" y="53657"/>
                </a:lnTo>
                <a:lnTo>
                  <a:pt x="21812" y="53035"/>
                </a:lnTo>
                <a:lnTo>
                  <a:pt x="26866" y="50482"/>
                </a:lnTo>
                <a:lnTo>
                  <a:pt x="25913" y="43674"/>
                </a:lnTo>
                <a:lnTo>
                  <a:pt x="22042" y="46061"/>
                </a:lnTo>
                <a:close/>
              </a:path>
              <a:path w="26866" h="53657">
                <a:moveTo>
                  <a:pt x="3279" y="12087"/>
                </a:moveTo>
                <a:lnTo>
                  <a:pt x="5925" y="11518"/>
                </a:lnTo>
                <a:lnTo>
                  <a:pt x="9114" y="9776"/>
                </a:lnTo>
                <a:lnTo>
                  <a:pt x="11883" y="8585"/>
                </a:lnTo>
                <a:lnTo>
                  <a:pt x="15248" y="7531"/>
                </a:lnTo>
                <a:lnTo>
                  <a:pt x="19288" y="7264"/>
                </a:lnTo>
                <a:lnTo>
                  <a:pt x="22950" y="7515"/>
                </a:lnTo>
                <a:lnTo>
                  <a:pt x="26769" y="9208"/>
                </a:lnTo>
                <a:lnTo>
                  <a:pt x="29102" y="12329"/>
                </a:lnTo>
                <a:lnTo>
                  <a:pt x="29861" y="15227"/>
                </a:lnTo>
                <a:lnTo>
                  <a:pt x="30055" y="18769"/>
                </a:lnTo>
                <a:lnTo>
                  <a:pt x="30055" y="22567"/>
                </a:lnTo>
                <a:lnTo>
                  <a:pt x="19922" y="22567"/>
                </a:lnTo>
                <a:lnTo>
                  <a:pt x="16620" y="22909"/>
                </a:lnTo>
                <a:lnTo>
                  <a:pt x="13694" y="23572"/>
                </a:lnTo>
                <a:lnTo>
                  <a:pt x="10770" y="24245"/>
                </a:lnTo>
                <a:lnTo>
                  <a:pt x="8298" y="25246"/>
                </a:lnTo>
                <a:lnTo>
                  <a:pt x="4258" y="27913"/>
                </a:lnTo>
                <a:lnTo>
                  <a:pt x="1616" y="31621"/>
                </a:lnTo>
                <a:lnTo>
                  <a:pt x="0" y="36042"/>
                </a:lnTo>
                <a:lnTo>
                  <a:pt x="0" y="38795"/>
                </a:lnTo>
                <a:lnTo>
                  <a:pt x="380" y="43242"/>
                </a:lnTo>
                <a:lnTo>
                  <a:pt x="1958" y="46925"/>
                </a:lnTo>
                <a:lnTo>
                  <a:pt x="4467" y="49758"/>
                </a:lnTo>
                <a:lnTo>
                  <a:pt x="7584" y="51993"/>
                </a:lnTo>
                <a:lnTo>
                  <a:pt x="11591" y="53326"/>
                </a:lnTo>
                <a:lnTo>
                  <a:pt x="16315" y="53657"/>
                </a:lnTo>
                <a:lnTo>
                  <a:pt x="17661" y="46658"/>
                </a:lnTo>
                <a:lnTo>
                  <a:pt x="14881" y="46658"/>
                </a:lnTo>
                <a:lnTo>
                  <a:pt x="12719" y="45910"/>
                </a:lnTo>
                <a:lnTo>
                  <a:pt x="9608" y="42910"/>
                </a:lnTo>
                <a:lnTo>
                  <a:pt x="8834" y="38354"/>
                </a:lnTo>
                <a:lnTo>
                  <a:pt x="9644" y="34429"/>
                </a:lnTo>
                <a:lnTo>
                  <a:pt x="12175" y="31480"/>
                </a:lnTo>
                <a:lnTo>
                  <a:pt x="14770" y="30059"/>
                </a:lnTo>
                <a:lnTo>
                  <a:pt x="18262" y="29235"/>
                </a:lnTo>
                <a:lnTo>
                  <a:pt x="22679" y="29019"/>
                </a:lnTo>
                <a:lnTo>
                  <a:pt x="30055" y="29019"/>
                </a:lnTo>
                <a:lnTo>
                  <a:pt x="30055" y="39383"/>
                </a:lnTo>
                <a:lnTo>
                  <a:pt x="25913" y="43674"/>
                </a:lnTo>
                <a:lnTo>
                  <a:pt x="26866" y="50482"/>
                </a:lnTo>
                <a:lnTo>
                  <a:pt x="31222" y="46442"/>
                </a:lnTo>
                <a:lnTo>
                  <a:pt x="31222" y="51320"/>
                </a:lnTo>
                <a:lnTo>
                  <a:pt x="33299" y="52894"/>
                </a:lnTo>
                <a:lnTo>
                  <a:pt x="35869" y="52959"/>
                </a:lnTo>
                <a:lnTo>
                  <a:pt x="38638" y="51320"/>
                </a:lnTo>
                <a:lnTo>
                  <a:pt x="38638" y="15353"/>
                </a:lnTo>
                <a:lnTo>
                  <a:pt x="38307" y="12700"/>
                </a:lnTo>
                <a:lnTo>
                  <a:pt x="36976" y="8127"/>
                </a:lnTo>
                <a:lnTo>
                  <a:pt x="34451" y="4686"/>
                </a:lnTo>
                <a:lnTo>
                  <a:pt x="31075" y="1979"/>
                </a:lnTo>
                <a:lnTo>
                  <a:pt x="26327" y="391"/>
                </a:lnTo>
                <a:lnTo>
                  <a:pt x="23460" y="0"/>
                </a:lnTo>
                <a:lnTo>
                  <a:pt x="20083" y="0"/>
                </a:lnTo>
                <a:lnTo>
                  <a:pt x="16473" y="175"/>
                </a:lnTo>
                <a:lnTo>
                  <a:pt x="12913" y="848"/>
                </a:lnTo>
                <a:lnTo>
                  <a:pt x="9777" y="1803"/>
                </a:lnTo>
                <a:lnTo>
                  <a:pt x="5800" y="3542"/>
                </a:lnTo>
                <a:lnTo>
                  <a:pt x="2484" y="6691"/>
                </a:lnTo>
                <a:lnTo>
                  <a:pt x="2289" y="9384"/>
                </a:lnTo>
                <a:lnTo>
                  <a:pt x="3279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4120307" y="3840372"/>
            <a:ext cx="44560" cy="54662"/>
          </a:xfrm>
          <a:custGeom>
            <a:avLst/>
            <a:gdLst/>
            <a:ahLst/>
            <a:cxnLst/>
            <a:rect l="l" t="t" r="r" b="b"/>
            <a:pathLst>
              <a:path w="44560" h="54662">
                <a:moveTo>
                  <a:pt x="9460" y="36244"/>
                </a:moveTo>
                <a:lnTo>
                  <a:pt x="9155" y="54662"/>
                </a:lnTo>
                <a:lnTo>
                  <a:pt x="11271" y="51573"/>
                </a:lnTo>
                <a:lnTo>
                  <a:pt x="10036" y="39650"/>
                </a:lnTo>
                <a:lnTo>
                  <a:pt x="9460" y="36244"/>
                </a:lnTo>
                <a:close/>
              </a:path>
              <a:path w="44560" h="54662">
                <a:moveTo>
                  <a:pt x="417" y="55742"/>
                </a:moveTo>
                <a:lnTo>
                  <a:pt x="0" y="59208"/>
                </a:lnTo>
                <a:lnTo>
                  <a:pt x="392" y="62826"/>
                </a:lnTo>
                <a:lnTo>
                  <a:pt x="1922" y="66052"/>
                </a:lnTo>
                <a:lnTo>
                  <a:pt x="4856" y="68579"/>
                </a:lnTo>
                <a:lnTo>
                  <a:pt x="8762" y="70650"/>
                </a:lnTo>
                <a:lnTo>
                  <a:pt x="11433" y="71323"/>
                </a:lnTo>
                <a:lnTo>
                  <a:pt x="14100" y="71996"/>
                </a:lnTo>
                <a:lnTo>
                  <a:pt x="17330" y="72327"/>
                </a:lnTo>
                <a:lnTo>
                  <a:pt x="25077" y="72327"/>
                </a:lnTo>
                <a:lnTo>
                  <a:pt x="28479" y="71895"/>
                </a:lnTo>
                <a:lnTo>
                  <a:pt x="31370" y="71006"/>
                </a:lnTo>
                <a:lnTo>
                  <a:pt x="34279" y="70116"/>
                </a:lnTo>
                <a:lnTo>
                  <a:pt x="38516" y="67373"/>
                </a:lnTo>
                <a:lnTo>
                  <a:pt x="41770" y="64047"/>
                </a:lnTo>
                <a:lnTo>
                  <a:pt x="43571" y="60008"/>
                </a:lnTo>
                <a:lnTo>
                  <a:pt x="44034" y="55627"/>
                </a:lnTo>
                <a:lnTo>
                  <a:pt x="43632" y="51612"/>
                </a:lnTo>
                <a:lnTo>
                  <a:pt x="42026" y="48388"/>
                </a:lnTo>
                <a:lnTo>
                  <a:pt x="39481" y="45935"/>
                </a:lnTo>
                <a:lnTo>
                  <a:pt x="36374" y="43981"/>
                </a:lnTo>
                <a:lnTo>
                  <a:pt x="32457" y="42786"/>
                </a:lnTo>
                <a:lnTo>
                  <a:pt x="27975" y="42379"/>
                </a:lnTo>
                <a:lnTo>
                  <a:pt x="15688" y="41846"/>
                </a:lnTo>
                <a:lnTo>
                  <a:pt x="13806" y="41770"/>
                </a:lnTo>
                <a:lnTo>
                  <a:pt x="10036" y="39650"/>
                </a:lnTo>
                <a:lnTo>
                  <a:pt x="11271" y="51573"/>
                </a:lnTo>
                <a:lnTo>
                  <a:pt x="14010" y="48996"/>
                </a:lnTo>
                <a:lnTo>
                  <a:pt x="26203" y="49442"/>
                </a:lnTo>
                <a:lnTo>
                  <a:pt x="29030" y="49503"/>
                </a:lnTo>
                <a:lnTo>
                  <a:pt x="31269" y="50115"/>
                </a:lnTo>
                <a:lnTo>
                  <a:pt x="34574" y="52401"/>
                </a:lnTo>
                <a:lnTo>
                  <a:pt x="35394" y="56109"/>
                </a:lnTo>
                <a:lnTo>
                  <a:pt x="35394" y="57340"/>
                </a:lnTo>
                <a:lnTo>
                  <a:pt x="34232" y="60756"/>
                </a:lnTo>
                <a:lnTo>
                  <a:pt x="31295" y="63489"/>
                </a:lnTo>
                <a:lnTo>
                  <a:pt x="28112" y="64720"/>
                </a:lnTo>
                <a:lnTo>
                  <a:pt x="24170" y="65495"/>
                </a:lnTo>
                <a:lnTo>
                  <a:pt x="17442" y="65495"/>
                </a:lnTo>
                <a:lnTo>
                  <a:pt x="14220" y="64886"/>
                </a:lnTo>
                <a:lnTo>
                  <a:pt x="11930" y="63691"/>
                </a:lnTo>
                <a:lnTo>
                  <a:pt x="8470" y="60681"/>
                </a:lnTo>
                <a:lnTo>
                  <a:pt x="8470" y="57571"/>
                </a:lnTo>
                <a:lnTo>
                  <a:pt x="9155" y="54662"/>
                </a:lnTo>
                <a:lnTo>
                  <a:pt x="9460" y="36244"/>
                </a:lnTo>
                <a:lnTo>
                  <a:pt x="10976" y="32892"/>
                </a:lnTo>
                <a:lnTo>
                  <a:pt x="13892" y="33693"/>
                </a:lnTo>
                <a:lnTo>
                  <a:pt x="17907" y="28119"/>
                </a:lnTo>
                <a:lnTo>
                  <a:pt x="13682" y="25351"/>
                </a:lnTo>
                <a:lnTo>
                  <a:pt x="11041" y="20970"/>
                </a:lnTo>
                <a:lnTo>
                  <a:pt x="11041" y="17740"/>
                </a:lnTo>
                <a:lnTo>
                  <a:pt x="11235" y="14922"/>
                </a:lnTo>
                <a:lnTo>
                  <a:pt x="9558" y="3214"/>
                </a:lnTo>
                <a:lnTo>
                  <a:pt x="6339" y="6249"/>
                </a:lnTo>
                <a:lnTo>
                  <a:pt x="4183" y="10313"/>
                </a:lnTo>
                <a:lnTo>
                  <a:pt x="2829" y="15026"/>
                </a:lnTo>
                <a:lnTo>
                  <a:pt x="2829" y="17805"/>
                </a:lnTo>
                <a:lnTo>
                  <a:pt x="3143" y="22226"/>
                </a:lnTo>
                <a:lnTo>
                  <a:pt x="4391" y="25593"/>
                </a:lnTo>
                <a:lnTo>
                  <a:pt x="6328" y="28436"/>
                </a:lnTo>
                <a:lnTo>
                  <a:pt x="3952" y="31370"/>
                </a:lnTo>
                <a:lnTo>
                  <a:pt x="2228" y="34837"/>
                </a:lnTo>
                <a:lnTo>
                  <a:pt x="1774" y="39016"/>
                </a:lnTo>
                <a:lnTo>
                  <a:pt x="2188" y="42087"/>
                </a:lnTo>
                <a:lnTo>
                  <a:pt x="3830" y="44844"/>
                </a:lnTo>
                <a:lnTo>
                  <a:pt x="6803" y="46875"/>
                </a:lnTo>
                <a:lnTo>
                  <a:pt x="3844" y="49618"/>
                </a:lnTo>
                <a:lnTo>
                  <a:pt x="1713" y="52542"/>
                </a:lnTo>
                <a:lnTo>
                  <a:pt x="417" y="55742"/>
                </a:lnTo>
                <a:close/>
              </a:path>
              <a:path w="44560" h="54662">
                <a:moveTo>
                  <a:pt x="14295" y="9093"/>
                </a:moveTo>
                <a:lnTo>
                  <a:pt x="17795" y="7124"/>
                </a:lnTo>
                <a:lnTo>
                  <a:pt x="20915" y="6847"/>
                </a:lnTo>
                <a:lnTo>
                  <a:pt x="24170" y="6847"/>
                </a:lnTo>
                <a:lnTo>
                  <a:pt x="26668" y="7772"/>
                </a:lnTo>
                <a:lnTo>
                  <a:pt x="30192" y="11494"/>
                </a:lnTo>
                <a:lnTo>
                  <a:pt x="31060" y="14098"/>
                </a:lnTo>
                <a:lnTo>
                  <a:pt x="31060" y="17424"/>
                </a:lnTo>
                <a:lnTo>
                  <a:pt x="30852" y="20192"/>
                </a:lnTo>
                <a:lnTo>
                  <a:pt x="30059" y="22799"/>
                </a:lnTo>
                <a:lnTo>
                  <a:pt x="27806" y="25934"/>
                </a:lnTo>
                <a:lnTo>
                  <a:pt x="24257" y="27828"/>
                </a:lnTo>
                <a:lnTo>
                  <a:pt x="21085" y="28119"/>
                </a:lnTo>
                <a:lnTo>
                  <a:pt x="17907" y="28119"/>
                </a:lnTo>
                <a:lnTo>
                  <a:pt x="13892" y="33693"/>
                </a:lnTo>
                <a:lnTo>
                  <a:pt x="17344" y="34737"/>
                </a:lnTo>
                <a:lnTo>
                  <a:pt x="21085" y="35002"/>
                </a:lnTo>
                <a:lnTo>
                  <a:pt x="23792" y="35002"/>
                </a:lnTo>
                <a:lnTo>
                  <a:pt x="28505" y="33807"/>
                </a:lnTo>
                <a:lnTo>
                  <a:pt x="32663" y="31864"/>
                </a:lnTo>
                <a:lnTo>
                  <a:pt x="35906" y="28854"/>
                </a:lnTo>
                <a:lnTo>
                  <a:pt x="38012" y="24853"/>
                </a:lnTo>
                <a:lnTo>
                  <a:pt x="39326" y="20192"/>
                </a:lnTo>
                <a:lnTo>
                  <a:pt x="39326" y="17363"/>
                </a:lnTo>
                <a:lnTo>
                  <a:pt x="39077" y="14022"/>
                </a:lnTo>
                <a:lnTo>
                  <a:pt x="38098" y="10882"/>
                </a:lnTo>
                <a:lnTo>
                  <a:pt x="36032" y="8154"/>
                </a:lnTo>
                <a:lnTo>
                  <a:pt x="42774" y="8154"/>
                </a:lnTo>
                <a:lnTo>
                  <a:pt x="44060" y="7305"/>
                </a:lnTo>
                <a:lnTo>
                  <a:pt x="44560" y="4561"/>
                </a:lnTo>
                <a:lnTo>
                  <a:pt x="42774" y="928"/>
                </a:lnTo>
                <a:lnTo>
                  <a:pt x="28552" y="928"/>
                </a:lnTo>
                <a:lnTo>
                  <a:pt x="27478" y="647"/>
                </a:lnTo>
                <a:lnTo>
                  <a:pt x="23842" y="90"/>
                </a:lnTo>
                <a:lnTo>
                  <a:pt x="18431" y="0"/>
                </a:lnTo>
                <a:lnTo>
                  <a:pt x="13729" y="1231"/>
                </a:lnTo>
                <a:lnTo>
                  <a:pt x="9558" y="3214"/>
                </a:lnTo>
                <a:lnTo>
                  <a:pt x="11235" y="14922"/>
                </a:lnTo>
                <a:lnTo>
                  <a:pt x="12030" y="12283"/>
                </a:lnTo>
                <a:lnTo>
                  <a:pt x="14295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4178095" y="3840275"/>
            <a:ext cx="43289" cy="53657"/>
          </a:xfrm>
          <a:custGeom>
            <a:avLst/>
            <a:gdLst/>
            <a:ahLst/>
            <a:cxnLst/>
            <a:rect l="l" t="t" r="r" b="b"/>
            <a:pathLst>
              <a:path w="43289" h="53657">
                <a:moveTo>
                  <a:pt x="42900" y="16940"/>
                </a:moveTo>
                <a:lnTo>
                  <a:pt x="42115" y="14122"/>
                </a:lnTo>
                <a:lnTo>
                  <a:pt x="41330" y="11318"/>
                </a:lnTo>
                <a:lnTo>
                  <a:pt x="38430" y="6807"/>
                </a:lnTo>
                <a:lnTo>
                  <a:pt x="34624" y="3073"/>
                </a:lnTo>
                <a:lnTo>
                  <a:pt x="32017" y="1828"/>
                </a:lnTo>
                <a:lnTo>
                  <a:pt x="29425" y="610"/>
                </a:lnTo>
                <a:lnTo>
                  <a:pt x="26276" y="0"/>
                </a:lnTo>
                <a:lnTo>
                  <a:pt x="26315" y="6997"/>
                </a:lnTo>
                <a:lnTo>
                  <a:pt x="29458" y="8333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1" y="17373"/>
                </a:lnTo>
                <a:lnTo>
                  <a:pt x="34613" y="22075"/>
                </a:lnTo>
                <a:lnTo>
                  <a:pt x="8934" y="22075"/>
                </a:lnTo>
                <a:lnTo>
                  <a:pt x="9006" y="20091"/>
                </a:lnTo>
                <a:lnTo>
                  <a:pt x="10429" y="3112"/>
                </a:lnTo>
                <a:lnTo>
                  <a:pt x="8053" y="4902"/>
                </a:lnTo>
                <a:lnTo>
                  <a:pt x="4124" y="9575"/>
                </a:lnTo>
                <a:lnTo>
                  <a:pt x="2606" y="12409"/>
                </a:lnTo>
                <a:lnTo>
                  <a:pt x="1569" y="15760"/>
                </a:lnTo>
                <a:lnTo>
                  <a:pt x="514" y="19100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8"/>
                </a:lnTo>
                <a:lnTo>
                  <a:pt x="1518" y="3868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79"/>
                </a:lnTo>
                <a:lnTo>
                  <a:pt x="10439" y="50863"/>
                </a:lnTo>
                <a:lnTo>
                  <a:pt x="13355" y="51968"/>
                </a:lnTo>
                <a:lnTo>
                  <a:pt x="16264" y="53084"/>
                </a:lnTo>
                <a:lnTo>
                  <a:pt x="19659" y="53657"/>
                </a:lnTo>
                <a:lnTo>
                  <a:pt x="23521" y="53657"/>
                </a:lnTo>
                <a:lnTo>
                  <a:pt x="27856" y="53492"/>
                </a:lnTo>
                <a:lnTo>
                  <a:pt x="31798" y="52793"/>
                </a:lnTo>
                <a:lnTo>
                  <a:pt x="35027" y="51968"/>
                </a:lnTo>
                <a:lnTo>
                  <a:pt x="37745" y="51094"/>
                </a:lnTo>
                <a:lnTo>
                  <a:pt x="40989" y="48818"/>
                </a:lnTo>
                <a:lnTo>
                  <a:pt x="41305" y="46165"/>
                </a:lnTo>
                <a:lnTo>
                  <a:pt x="40730" y="43000"/>
                </a:lnTo>
                <a:lnTo>
                  <a:pt x="38016" y="43271"/>
                </a:lnTo>
                <a:lnTo>
                  <a:pt x="34872" y="44552"/>
                </a:lnTo>
                <a:lnTo>
                  <a:pt x="32078" y="45441"/>
                </a:lnTo>
                <a:lnTo>
                  <a:pt x="28568" y="46191"/>
                </a:lnTo>
                <a:lnTo>
                  <a:pt x="24331" y="46381"/>
                </a:lnTo>
                <a:lnTo>
                  <a:pt x="21494" y="46381"/>
                </a:lnTo>
                <a:lnTo>
                  <a:pt x="17136" y="45135"/>
                </a:lnTo>
                <a:lnTo>
                  <a:pt x="13571" y="43106"/>
                </a:lnTo>
                <a:lnTo>
                  <a:pt x="11127" y="40006"/>
                </a:lnTo>
                <a:lnTo>
                  <a:pt x="9734" y="35966"/>
                </a:lnTo>
                <a:lnTo>
                  <a:pt x="8934" y="31344"/>
                </a:lnTo>
                <a:lnTo>
                  <a:pt x="8934" y="28651"/>
                </a:lnTo>
                <a:lnTo>
                  <a:pt x="39937" y="28651"/>
                </a:lnTo>
                <a:lnTo>
                  <a:pt x="42260" y="27752"/>
                </a:lnTo>
                <a:lnTo>
                  <a:pt x="43289" y="24738"/>
                </a:lnTo>
                <a:lnTo>
                  <a:pt x="43289" y="19925"/>
                </a:lnTo>
                <a:lnTo>
                  <a:pt x="42900" y="16940"/>
                </a:lnTo>
                <a:close/>
              </a:path>
              <a:path w="43289" h="53657">
                <a:moveTo>
                  <a:pt x="9006" y="20091"/>
                </a:moveTo>
                <a:lnTo>
                  <a:pt x="9928" y="16357"/>
                </a:lnTo>
                <a:lnTo>
                  <a:pt x="11383" y="12915"/>
                </a:lnTo>
                <a:lnTo>
                  <a:pt x="14907" y="9081"/>
                </a:lnTo>
                <a:lnTo>
                  <a:pt x="18129" y="7419"/>
                </a:lnTo>
                <a:lnTo>
                  <a:pt x="22143" y="6997"/>
                </a:lnTo>
                <a:lnTo>
                  <a:pt x="26315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29" y="1868"/>
                </a:lnTo>
                <a:lnTo>
                  <a:pt x="10429" y="3112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4259400" y="3827992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699"/>
                </a:moveTo>
                <a:lnTo>
                  <a:pt x="16733" y="989"/>
                </a:lnTo>
                <a:lnTo>
                  <a:pt x="14184" y="0"/>
                </a:lnTo>
                <a:lnTo>
                  <a:pt x="11076" y="0"/>
                </a:lnTo>
                <a:lnTo>
                  <a:pt x="8312" y="1699"/>
                </a:lnTo>
                <a:lnTo>
                  <a:pt x="8312" y="13308"/>
                </a:lnTo>
                <a:lnTo>
                  <a:pt x="1785" y="13308"/>
                </a:lnTo>
                <a:lnTo>
                  <a:pt x="331" y="14464"/>
                </a:lnTo>
                <a:lnTo>
                  <a:pt x="0" y="17052"/>
                </a:lnTo>
                <a:lnTo>
                  <a:pt x="1728" y="20735"/>
                </a:lnTo>
                <a:lnTo>
                  <a:pt x="8312" y="20735"/>
                </a:lnTo>
                <a:lnTo>
                  <a:pt x="8312" y="52105"/>
                </a:lnTo>
                <a:lnTo>
                  <a:pt x="9069" y="56628"/>
                </a:lnTo>
                <a:lnTo>
                  <a:pt x="10389" y="60436"/>
                </a:lnTo>
                <a:lnTo>
                  <a:pt x="12632" y="63143"/>
                </a:lnTo>
                <a:lnTo>
                  <a:pt x="15786" y="64832"/>
                </a:lnTo>
                <a:lnTo>
                  <a:pt x="19631" y="65836"/>
                </a:lnTo>
                <a:lnTo>
                  <a:pt x="24465" y="65670"/>
                </a:lnTo>
                <a:lnTo>
                  <a:pt x="27449" y="65098"/>
                </a:lnTo>
                <a:lnTo>
                  <a:pt x="30402" y="63078"/>
                </a:lnTo>
                <a:lnTo>
                  <a:pt x="30744" y="59968"/>
                </a:lnTo>
                <a:lnTo>
                  <a:pt x="30744" y="59320"/>
                </a:lnTo>
                <a:lnTo>
                  <a:pt x="28958" y="56742"/>
                </a:lnTo>
                <a:lnTo>
                  <a:pt x="26301" y="57768"/>
                </a:lnTo>
                <a:lnTo>
                  <a:pt x="23533" y="58176"/>
                </a:lnTo>
                <a:lnTo>
                  <a:pt x="19335" y="57326"/>
                </a:lnTo>
                <a:lnTo>
                  <a:pt x="17412" y="53884"/>
                </a:lnTo>
                <a:lnTo>
                  <a:pt x="16937" y="51342"/>
                </a:lnTo>
                <a:lnTo>
                  <a:pt x="16937" y="20735"/>
                </a:lnTo>
                <a:lnTo>
                  <a:pt x="29019" y="20735"/>
                </a:lnTo>
                <a:lnTo>
                  <a:pt x="30585" y="19302"/>
                </a:lnTo>
                <a:lnTo>
                  <a:pt x="30744" y="16355"/>
                </a:lnTo>
                <a:lnTo>
                  <a:pt x="29019" y="13308"/>
                </a:lnTo>
                <a:lnTo>
                  <a:pt x="16937" y="13308"/>
                </a:lnTo>
                <a:lnTo>
                  <a:pt x="1693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4306669" y="3817349"/>
            <a:ext cx="40535" cy="75845"/>
          </a:xfrm>
          <a:custGeom>
            <a:avLst/>
            <a:gdLst/>
            <a:ahLst/>
            <a:cxnLst/>
            <a:rect l="l" t="t" r="r" b="b"/>
            <a:pathLst>
              <a:path w="40535" h="75845">
                <a:moveTo>
                  <a:pt x="31907" y="45594"/>
                </a:moveTo>
                <a:lnTo>
                  <a:pt x="31907" y="74193"/>
                </a:lnTo>
                <a:lnTo>
                  <a:pt x="32115" y="74931"/>
                </a:lnTo>
                <a:lnTo>
                  <a:pt x="34660" y="75845"/>
                </a:lnTo>
                <a:lnTo>
                  <a:pt x="37771" y="75845"/>
                </a:lnTo>
                <a:lnTo>
                  <a:pt x="40535" y="74193"/>
                </a:lnTo>
                <a:lnTo>
                  <a:pt x="40535" y="40957"/>
                </a:lnTo>
                <a:lnTo>
                  <a:pt x="40255" y="37947"/>
                </a:lnTo>
                <a:lnTo>
                  <a:pt x="39093" y="33008"/>
                </a:lnTo>
                <a:lnTo>
                  <a:pt x="36817" y="28995"/>
                </a:lnTo>
                <a:lnTo>
                  <a:pt x="33757" y="25679"/>
                </a:lnTo>
                <a:lnTo>
                  <a:pt x="29484" y="23469"/>
                </a:lnTo>
                <a:lnTo>
                  <a:pt x="26837" y="22926"/>
                </a:lnTo>
                <a:lnTo>
                  <a:pt x="21150" y="22926"/>
                </a:lnTo>
                <a:lnTo>
                  <a:pt x="16117" y="24890"/>
                </a:lnTo>
                <a:lnTo>
                  <a:pt x="11113" y="28232"/>
                </a:lnTo>
                <a:lnTo>
                  <a:pt x="8643" y="30949"/>
                </a:lnTo>
                <a:lnTo>
                  <a:pt x="8643" y="1703"/>
                </a:lnTo>
                <a:lnTo>
                  <a:pt x="8435" y="939"/>
                </a:lnTo>
                <a:lnTo>
                  <a:pt x="588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3"/>
                </a:lnTo>
                <a:lnTo>
                  <a:pt x="194" y="74931"/>
                </a:lnTo>
                <a:lnTo>
                  <a:pt x="2764" y="75845"/>
                </a:lnTo>
                <a:lnTo>
                  <a:pt x="5886" y="75845"/>
                </a:lnTo>
                <a:lnTo>
                  <a:pt x="8643" y="74193"/>
                </a:lnTo>
                <a:lnTo>
                  <a:pt x="8643" y="40058"/>
                </a:lnTo>
                <a:lnTo>
                  <a:pt x="11002" y="36983"/>
                </a:lnTo>
                <a:lnTo>
                  <a:pt x="13266" y="34658"/>
                </a:lnTo>
                <a:lnTo>
                  <a:pt x="17600" y="31482"/>
                </a:lnTo>
                <a:lnTo>
                  <a:pt x="21920" y="30673"/>
                </a:lnTo>
                <a:lnTo>
                  <a:pt x="25052" y="31014"/>
                </a:lnTo>
                <a:lnTo>
                  <a:pt x="27598" y="32310"/>
                </a:lnTo>
                <a:lnTo>
                  <a:pt x="30243" y="35712"/>
                </a:lnTo>
                <a:lnTo>
                  <a:pt x="31269" y="38877"/>
                </a:lnTo>
                <a:lnTo>
                  <a:pt x="31907" y="42811"/>
                </a:lnTo>
                <a:lnTo>
                  <a:pt x="3190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4364680" y="3840275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38" y="46061"/>
                </a:moveTo>
                <a:lnTo>
                  <a:pt x="17672" y="46658"/>
                </a:lnTo>
                <a:lnTo>
                  <a:pt x="16310" y="53657"/>
                </a:lnTo>
                <a:lnTo>
                  <a:pt x="19140" y="53657"/>
                </a:lnTo>
                <a:lnTo>
                  <a:pt x="21808" y="53035"/>
                </a:lnTo>
                <a:lnTo>
                  <a:pt x="26863" y="50482"/>
                </a:lnTo>
                <a:lnTo>
                  <a:pt x="25909" y="43674"/>
                </a:lnTo>
                <a:lnTo>
                  <a:pt x="22038" y="46061"/>
                </a:lnTo>
                <a:close/>
              </a:path>
              <a:path w="26863" h="53657">
                <a:moveTo>
                  <a:pt x="3293" y="12087"/>
                </a:moveTo>
                <a:lnTo>
                  <a:pt x="5935" y="11518"/>
                </a:lnTo>
                <a:lnTo>
                  <a:pt x="9132" y="9776"/>
                </a:lnTo>
                <a:lnTo>
                  <a:pt x="11883" y="8585"/>
                </a:lnTo>
                <a:lnTo>
                  <a:pt x="15260" y="7531"/>
                </a:lnTo>
                <a:lnTo>
                  <a:pt x="19298" y="7264"/>
                </a:lnTo>
                <a:lnTo>
                  <a:pt x="22960" y="7515"/>
                </a:lnTo>
                <a:lnTo>
                  <a:pt x="26780" y="9208"/>
                </a:lnTo>
                <a:lnTo>
                  <a:pt x="29116" y="12329"/>
                </a:lnTo>
                <a:lnTo>
                  <a:pt x="29871" y="15227"/>
                </a:lnTo>
                <a:lnTo>
                  <a:pt x="30069" y="18769"/>
                </a:lnTo>
                <a:lnTo>
                  <a:pt x="30069" y="22567"/>
                </a:lnTo>
                <a:lnTo>
                  <a:pt x="19925" y="22567"/>
                </a:lnTo>
                <a:lnTo>
                  <a:pt x="16631" y="22909"/>
                </a:lnTo>
                <a:lnTo>
                  <a:pt x="13708" y="23572"/>
                </a:lnTo>
                <a:lnTo>
                  <a:pt x="10781" y="24245"/>
                </a:lnTo>
                <a:lnTo>
                  <a:pt x="8296" y="25246"/>
                </a:lnTo>
                <a:lnTo>
                  <a:pt x="4258" y="27913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5"/>
                </a:lnTo>
                <a:lnTo>
                  <a:pt x="392" y="43242"/>
                </a:lnTo>
                <a:lnTo>
                  <a:pt x="1958" y="46925"/>
                </a:lnTo>
                <a:lnTo>
                  <a:pt x="4466" y="49758"/>
                </a:lnTo>
                <a:lnTo>
                  <a:pt x="7588" y="51993"/>
                </a:lnTo>
                <a:lnTo>
                  <a:pt x="11602" y="53326"/>
                </a:lnTo>
                <a:lnTo>
                  <a:pt x="16310" y="53657"/>
                </a:lnTo>
                <a:lnTo>
                  <a:pt x="17672" y="46658"/>
                </a:lnTo>
                <a:lnTo>
                  <a:pt x="14893" y="46658"/>
                </a:lnTo>
                <a:lnTo>
                  <a:pt x="12715" y="45910"/>
                </a:lnTo>
                <a:lnTo>
                  <a:pt x="9618" y="42910"/>
                </a:lnTo>
                <a:lnTo>
                  <a:pt x="8848" y="38354"/>
                </a:lnTo>
                <a:lnTo>
                  <a:pt x="9644" y="34429"/>
                </a:lnTo>
                <a:lnTo>
                  <a:pt x="12189" y="31480"/>
                </a:lnTo>
                <a:lnTo>
                  <a:pt x="14781" y="30059"/>
                </a:lnTo>
                <a:lnTo>
                  <a:pt x="18272" y="29235"/>
                </a:lnTo>
                <a:lnTo>
                  <a:pt x="22689" y="29019"/>
                </a:lnTo>
                <a:lnTo>
                  <a:pt x="30069" y="29019"/>
                </a:lnTo>
                <a:lnTo>
                  <a:pt x="30069" y="39383"/>
                </a:lnTo>
                <a:lnTo>
                  <a:pt x="25909" y="43674"/>
                </a:lnTo>
                <a:lnTo>
                  <a:pt x="26863" y="50482"/>
                </a:lnTo>
                <a:lnTo>
                  <a:pt x="31219" y="46442"/>
                </a:lnTo>
                <a:lnTo>
                  <a:pt x="31219" y="51320"/>
                </a:lnTo>
                <a:lnTo>
                  <a:pt x="33303" y="52894"/>
                </a:lnTo>
                <a:lnTo>
                  <a:pt x="35883" y="52959"/>
                </a:lnTo>
                <a:lnTo>
                  <a:pt x="38638" y="51320"/>
                </a:lnTo>
                <a:lnTo>
                  <a:pt x="38638" y="15353"/>
                </a:lnTo>
                <a:lnTo>
                  <a:pt x="38318" y="12700"/>
                </a:lnTo>
                <a:lnTo>
                  <a:pt x="36986" y="8127"/>
                </a:lnTo>
                <a:lnTo>
                  <a:pt x="34455" y="4686"/>
                </a:lnTo>
                <a:lnTo>
                  <a:pt x="31085" y="1979"/>
                </a:lnTo>
                <a:lnTo>
                  <a:pt x="26337" y="391"/>
                </a:lnTo>
                <a:lnTo>
                  <a:pt x="23464" y="0"/>
                </a:lnTo>
                <a:lnTo>
                  <a:pt x="20083" y="0"/>
                </a:lnTo>
                <a:lnTo>
                  <a:pt x="16473" y="175"/>
                </a:lnTo>
                <a:lnTo>
                  <a:pt x="12923" y="848"/>
                </a:lnTo>
                <a:lnTo>
                  <a:pt x="9780" y="1803"/>
                </a:lnTo>
                <a:lnTo>
                  <a:pt x="5814" y="3542"/>
                </a:lnTo>
                <a:lnTo>
                  <a:pt x="2482" y="6691"/>
                </a:lnTo>
                <a:lnTo>
                  <a:pt x="2299" y="9384"/>
                </a:lnTo>
                <a:lnTo>
                  <a:pt x="3293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4417898" y="3827992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699"/>
                </a:moveTo>
                <a:lnTo>
                  <a:pt x="16729" y="989"/>
                </a:lnTo>
                <a:lnTo>
                  <a:pt x="14184" y="0"/>
                </a:lnTo>
                <a:lnTo>
                  <a:pt x="11074" y="0"/>
                </a:lnTo>
                <a:lnTo>
                  <a:pt x="8309" y="1699"/>
                </a:lnTo>
                <a:lnTo>
                  <a:pt x="8309" y="13308"/>
                </a:lnTo>
                <a:lnTo>
                  <a:pt x="1775" y="13308"/>
                </a:lnTo>
                <a:lnTo>
                  <a:pt x="331" y="14464"/>
                </a:lnTo>
                <a:lnTo>
                  <a:pt x="0" y="17052"/>
                </a:lnTo>
                <a:lnTo>
                  <a:pt x="1724" y="20735"/>
                </a:lnTo>
                <a:lnTo>
                  <a:pt x="8309" y="20735"/>
                </a:lnTo>
                <a:lnTo>
                  <a:pt x="8309" y="52105"/>
                </a:lnTo>
                <a:lnTo>
                  <a:pt x="9069" y="56628"/>
                </a:lnTo>
                <a:lnTo>
                  <a:pt x="10389" y="60436"/>
                </a:lnTo>
                <a:lnTo>
                  <a:pt x="12618" y="63143"/>
                </a:lnTo>
                <a:lnTo>
                  <a:pt x="15789" y="64832"/>
                </a:lnTo>
                <a:lnTo>
                  <a:pt x="19630" y="65836"/>
                </a:lnTo>
                <a:lnTo>
                  <a:pt x="24465" y="65670"/>
                </a:lnTo>
                <a:lnTo>
                  <a:pt x="27453" y="65098"/>
                </a:lnTo>
                <a:lnTo>
                  <a:pt x="30402" y="63078"/>
                </a:lnTo>
                <a:lnTo>
                  <a:pt x="30744" y="59968"/>
                </a:lnTo>
                <a:lnTo>
                  <a:pt x="30744" y="59320"/>
                </a:lnTo>
                <a:lnTo>
                  <a:pt x="28954" y="56742"/>
                </a:lnTo>
                <a:lnTo>
                  <a:pt x="26301" y="57768"/>
                </a:lnTo>
                <a:lnTo>
                  <a:pt x="23522" y="58176"/>
                </a:lnTo>
                <a:lnTo>
                  <a:pt x="19339" y="57326"/>
                </a:lnTo>
                <a:lnTo>
                  <a:pt x="17416" y="53884"/>
                </a:lnTo>
                <a:lnTo>
                  <a:pt x="16937" y="51342"/>
                </a:lnTo>
                <a:lnTo>
                  <a:pt x="16937" y="20735"/>
                </a:lnTo>
                <a:lnTo>
                  <a:pt x="29019" y="20735"/>
                </a:lnTo>
                <a:lnTo>
                  <a:pt x="30585" y="19302"/>
                </a:lnTo>
                <a:lnTo>
                  <a:pt x="30744" y="16355"/>
                </a:lnTo>
                <a:lnTo>
                  <a:pt x="29019" y="13308"/>
                </a:lnTo>
                <a:lnTo>
                  <a:pt x="16937" y="13308"/>
                </a:lnTo>
                <a:lnTo>
                  <a:pt x="1693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2137841" y="3974889"/>
            <a:ext cx="33303" cy="53658"/>
          </a:xfrm>
          <a:custGeom>
            <a:avLst/>
            <a:gdLst/>
            <a:ahLst/>
            <a:cxnLst/>
            <a:rect l="l" t="t" r="r" b="b"/>
            <a:pathLst>
              <a:path w="33303" h="53658">
                <a:moveTo>
                  <a:pt x="5998" y="52226"/>
                </a:moveTo>
                <a:lnTo>
                  <a:pt x="8557" y="52985"/>
                </a:lnTo>
                <a:lnTo>
                  <a:pt x="11592" y="53533"/>
                </a:lnTo>
                <a:lnTo>
                  <a:pt x="17575" y="53658"/>
                </a:lnTo>
                <a:lnTo>
                  <a:pt x="20059" y="53317"/>
                </a:lnTo>
                <a:lnTo>
                  <a:pt x="24588" y="51959"/>
                </a:lnTo>
                <a:lnTo>
                  <a:pt x="28185" y="49594"/>
                </a:lnTo>
                <a:lnTo>
                  <a:pt x="31085" y="46610"/>
                </a:lnTo>
                <a:lnTo>
                  <a:pt x="32861" y="42699"/>
                </a:lnTo>
                <a:lnTo>
                  <a:pt x="33303" y="37988"/>
                </a:lnTo>
                <a:lnTo>
                  <a:pt x="33303" y="35892"/>
                </a:lnTo>
                <a:lnTo>
                  <a:pt x="32288" y="32551"/>
                </a:lnTo>
                <a:lnTo>
                  <a:pt x="30708" y="29743"/>
                </a:lnTo>
                <a:lnTo>
                  <a:pt x="27194" y="26633"/>
                </a:lnTo>
                <a:lnTo>
                  <a:pt x="24307" y="25121"/>
                </a:lnTo>
                <a:lnTo>
                  <a:pt x="21358" y="23829"/>
                </a:lnTo>
                <a:lnTo>
                  <a:pt x="18421" y="22608"/>
                </a:lnTo>
                <a:lnTo>
                  <a:pt x="15566" y="21452"/>
                </a:lnTo>
                <a:lnTo>
                  <a:pt x="12067" y="19357"/>
                </a:lnTo>
                <a:lnTo>
                  <a:pt x="9752" y="16588"/>
                </a:lnTo>
                <a:lnTo>
                  <a:pt x="9414" y="13997"/>
                </a:lnTo>
                <a:lnTo>
                  <a:pt x="9961" y="11178"/>
                </a:lnTo>
                <a:lnTo>
                  <a:pt x="12291" y="8294"/>
                </a:lnTo>
                <a:lnTo>
                  <a:pt x="15448" y="7114"/>
                </a:lnTo>
                <a:lnTo>
                  <a:pt x="18201" y="6948"/>
                </a:lnTo>
                <a:lnTo>
                  <a:pt x="21297" y="7139"/>
                </a:lnTo>
                <a:lnTo>
                  <a:pt x="24930" y="8370"/>
                </a:lnTo>
                <a:lnTo>
                  <a:pt x="27586" y="9691"/>
                </a:lnTo>
                <a:lnTo>
                  <a:pt x="30563" y="9867"/>
                </a:lnTo>
                <a:lnTo>
                  <a:pt x="30902" y="7164"/>
                </a:lnTo>
                <a:lnTo>
                  <a:pt x="30610" y="4420"/>
                </a:lnTo>
                <a:lnTo>
                  <a:pt x="28051" y="2199"/>
                </a:lnTo>
                <a:lnTo>
                  <a:pt x="25459" y="1145"/>
                </a:lnTo>
                <a:lnTo>
                  <a:pt x="22064" y="321"/>
                </a:lnTo>
                <a:lnTo>
                  <a:pt x="18299" y="0"/>
                </a:lnTo>
                <a:lnTo>
                  <a:pt x="15448" y="0"/>
                </a:lnTo>
                <a:lnTo>
                  <a:pt x="12938" y="396"/>
                </a:lnTo>
                <a:lnTo>
                  <a:pt x="8655" y="1995"/>
                </a:lnTo>
                <a:lnTo>
                  <a:pt x="5447" y="4371"/>
                </a:lnTo>
                <a:lnTo>
                  <a:pt x="2937" y="7228"/>
                </a:lnTo>
                <a:lnTo>
                  <a:pt x="1508" y="10732"/>
                </a:lnTo>
                <a:lnTo>
                  <a:pt x="1148" y="14479"/>
                </a:lnTo>
                <a:lnTo>
                  <a:pt x="1483" y="18529"/>
                </a:lnTo>
                <a:lnTo>
                  <a:pt x="2854" y="21629"/>
                </a:lnTo>
                <a:lnTo>
                  <a:pt x="5986" y="25210"/>
                </a:lnTo>
                <a:lnTo>
                  <a:pt x="8655" y="26939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8"/>
                </a:lnTo>
                <a:lnTo>
                  <a:pt x="19951" y="31993"/>
                </a:lnTo>
                <a:lnTo>
                  <a:pt x="23083" y="34279"/>
                </a:lnTo>
                <a:lnTo>
                  <a:pt x="24786" y="37315"/>
                </a:lnTo>
                <a:lnTo>
                  <a:pt x="24549" y="41188"/>
                </a:lnTo>
                <a:lnTo>
                  <a:pt x="22936" y="43945"/>
                </a:lnTo>
                <a:lnTo>
                  <a:pt x="20171" y="45684"/>
                </a:lnTo>
                <a:lnTo>
                  <a:pt x="16473" y="46508"/>
                </a:lnTo>
                <a:lnTo>
                  <a:pt x="13060" y="46508"/>
                </a:lnTo>
                <a:lnTo>
                  <a:pt x="9832" y="45760"/>
                </a:lnTo>
                <a:lnTo>
                  <a:pt x="5935" y="44157"/>
                </a:lnTo>
                <a:lnTo>
                  <a:pt x="3157" y="42560"/>
                </a:lnTo>
                <a:lnTo>
                  <a:pt x="259" y="42941"/>
                </a:lnTo>
                <a:lnTo>
                  <a:pt x="0" y="45529"/>
                </a:lnTo>
                <a:lnTo>
                  <a:pt x="259" y="48186"/>
                </a:lnTo>
                <a:lnTo>
                  <a:pt x="2937" y="50929"/>
                </a:lnTo>
                <a:lnTo>
                  <a:pt x="5998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2190564" y="3974886"/>
            <a:ext cx="43285" cy="72363"/>
          </a:xfrm>
          <a:custGeom>
            <a:avLst/>
            <a:gdLst/>
            <a:ahLst/>
            <a:cxnLst/>
            <a:rect l="l" t="t" r="r" b="b"/>
            <a:pathLst>
              <a:path w="43285" h="72363">
                <a:moveTo>
                  <a:pt x="0" y="2451"/>
                </a:moveTo>
                <a:lnTo>
                  <a:pt x="0" y="70650"/>
                </a:lnTo>
                <a:lnTo>
                  <a:pt x="182" y="71409"/>
                </a:lnTo>
                <a:lnTo>
                  <a:pt x="2749" y="72363"/>
                </a:lnTo>
                <a:lnTo>
                  <a:pt x="5871" y="72363"/>
                </a:lnTo>
                <a:lnTo>
                  <a:pt x="8614" y="70650"/>
                </a:lnTo>
                <a:lnTo>
                  <a:pt x="8614" y="46238"/>
                </a:lnTo>
                <a:lnTo>
                  <a:pt x="9874" y="47508"/>
                </a:lnTo>
                <a:lnTo>
                  <a:pt x="13290" y="50482"/>
                </a:lnTo>
                <a:lnTo>
                  <a:pt x="16692" y="52487"/>
                </a:lnTo>
                <a:lnTo>
                  <a:pt x="20217" y="53516"/>
                </a:lnTo>
                <a:lnTo>
                  <a:pt x="22895" y="53667"/>
                </a:lnTo>
                <a:lnTo>
                  <a:pt x="26178" y="53667"/>
                </a:lnTo>
                <a:lnTo>
                  <a:pt x="29086" y="53019"/>
                </a:lnTo>
                <a:lnTo>
                  <a:pt x="31621" y="51738"/>
                </a:lnTo>
                <a:lnTo>
                  <a:pt x="34166" y="50457"/>
                </a:lnTo>
                <a:lnTo>
                  <a:pt x="33666" y="33919"/>
                </a:lnTo>
                <a:lnTo>
                  <a:pt x="32504" y="38188"/>
                </a:lnTo>
                <a:lnTo>
                  <a:pt x="30570" y="41795"/>
                </a:lnTo>
                <a:lnTo>
                  <a:pt x="27740" y="44333"/>
                </a:lnTo>
                <a:lnTo>
                  <a:pt x="24328" y="45961"/>
                </a:lnTo>
                <a:lnTo>
                  <a:pt x="19799" y="45961"/>
                </a:lnTo>
                <a:lnTo>
                  <a:pt x="15403" y="43569"/>
                </a:lnTo>
                <a:lnTo>
                  <a:pt x="11012" y="39686"/>
                </a:lnTo>
                <a:lnTo>
                  <a:pt x="8614" y="36686"/>
                </a:lnTo>
                <a:lnTo>
                  <a:pt x="8614" y="17258"/>
                </a:lnTo>
                <a:lnTo>
                  <a:pt x="7570" y="9003"/>
                </a:lnTo>
                <a:lnTo>
                  <a:pt x="7570" y="2451"/>
                </a:lnTo>
                <a:lnTo>
                  <a:pt x="6040" y="899"/>
                </a:lnTo>
                <a:lnTo>
                  <a:pt x="3059" y="759"/>
                </a:lnTo>
                <a:lnTo>
                  <a:pt x="0" y="2451"/>
                </a:lnTo>
                <a:close/>
              </a:path>
              <a:path w="43285" h="72363">
                <a:moveTo>
                  <a:pt x="8614" y="17258"/>
                </a:moveTo>
                <a:lnTo>
                  <a:pt x="9996" y="15493"/>
                </a:lnTo>
                <a:lnTo>
                  <a:pt x="12519" y="12776"/>
                </a:lnTo>
                <a:lnTo>
                  <a:pt x="16045" y="9852"/>
                </a:lnTo>
                <a:lnTo>
                  <a:pt x="19345" y="8229"/>
                </a:lnTo>
                <a:lnTo>
                  <a:pt x="22675" y="7707"/>
                </a:lnTo>
                <a:lnTo>
                  <a:pt x="26798" y="8253"/>
                </a:lnTo>
                <a:lnTo>
                  <a:pt x="29810" y="10425"/>
                </a:lnTo>
                <a:lnTo>
                  <a:pt x="31906" y="13675"/>
                </a:lnTo>
                <a:lnTo>
                  <a:pt x="33436" y="17564"/>
                </a:lnTo>
                <a:lnTo>
                  <a:pt x="34166" y="22222"/>
                </a:lnTo>
                <a:lnTo>
                  <a:pt x="34350" y="27139"/>
                </a:lnTo>
                <a:lnTo>
                  <a:pt x="34350" y="29411"/>
                </a:lnTo>
                <a:lnTo>
                  <a:pt x="33666" y="33919"/>
                </a:lnTo>
                <a:lnTo>
                  <a:pt x="34166" y="50457"/>
                </a:lnTo>
                <a:lnTo>
                  <a:pt x="36313" y="48628"/>
                </a:lnTo>
                <a:lnTo>
                  <a:pt x="39761" y="43891"/>
                </a:lnTo>
                <a:lnTo>
                  <a:pt x="41071" y="41007"/>
                </a:lnTo>
                <a:lnTo>
                  <a:pt x="41964" y="37600"/>
                </a:lnTo>
                <a:lnTo>
                  <a:pt x="42843" y="34209"/>
                </a:lnTo>
                <a:lnTo>
                  <a:pt x="43285" y="30375"/>
                </a:lnTo>
                <a:lnTo>
                  <a:pt x="43285" y="22567"/>
                </a:lnTo>
                <a:lnTo>
                  <a:pt x="42943" y="19202"/>
                </a:lnTo>
                <a:lnTo>
                  <a:pt x="42256" y="16037"/>
                </a:lnTo>
                <a:lnTo>
                  <a:pt x="41546" y="12876"/>
                </a:lnTo>
                <a:lnTo>
                  <a:pt x="40445" y="10093"/>
                </a:lnTo>
                <a:lnTo>
                  <a:pt x="38929" y="7707"/>
                </a:lnTo>
                <a:lnTo>
                  <a:pt x="35455" y="3441"/>
                </a:lnTo>
                <a:lnTo>
                  <a:pt x="30632" y="698"/>
                </a:lnTo>
                <a:lnTo>
                  <a:pt x="27730" y="0"/>
                </a:lnTo>
                <a:lnTo>
                  <a:pt x="24314" y="0"/>
                </a:lnTo>
                <a:lnTo>
                  <a:pt x="21253" y="200"/>
                </a:lnTo>
                <a:lnTo>
                  <a:pt x="18427" y="949"/>
                </a:lnTo>
                <a:lnTo>
                  <a:pt x="15709" y="2260"/>
                </a:lnTo>
                <a:lnTo>
                  <a:pt x="13031" y="3934"/>
                </a:lnTo>
                <a:lnTo>
                  <a:pt x="10388" y="6184"/>
                </a:lnTo>
                <a:lnTo>
                  <a:pt x="7570" y="9003"/>
                </a:lnTo>
                <a:lnTo>
                  <a:pt x="8614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2250399" y="3974889"/>
            <a:ext cx="26863" cy="53658"/>
          </a:xfrm>
          <a:custGeom>
            <a:avLst/>
            <a:gdLst/>
            <a:ahLst/>
            <a:cxnLst/>
            <a:rect l="l" t="t" r="r" b="b"/>
            <a:pathLst>
              <a:path w="26863" h="53658">
                <a:moveTo>
                  <a:pt x="22043" y="46076"/>
                </a:moveTo>
                <a:lnTo>
                  <a:pt x="17672" y="46675"/>
                </a:lnTo>
                <a:lnTo>
                  <a:pt x="14897" y="46675"/>
                </a:lnTo>
                <a:lnTo>
                  <a:pt x="11163" y="44413"/>
                </a:lnTo>
                <a:lnTo>
                  <a:pt x="8849" y="40907"/>
                </a:lnTo>
                <a:lnTo>
                  <a:pt x="11602" y="53327"/>
                </a:lnTo>
                <a:lnTo>
                  <a:pt x="16315" y="53658"/>
                </a:lnTo>
                <a:lnTo>
                  <a:pt x="19141" y="53658"/>
                </a:lnTo>
                <a:lnTo>
                  <a:pt x="21808" y="53035"/>
                </a:lnTo>
                <a:lnTo>
                  <a:pt x="26863" y="50493"/>
                </a:lnTo>
                <a:lnTo>
                  <a:pt x="25909" y="43675"/>
                </a:lnTo>
                <a:lnTo>
                  <a:pt x="22043" y="46076"/>
                </a:lnTo>
                <a:close/>
              </a:path>
              <a:path w="26863" h="53658">
                <a:moveTo>
                  <a:pt x="3290" y="12104"/>
                </a:moveTo>
                <a:lnTo>
                  <a:pt x="5933" y="11531"/>
                </a:lnTo>
                <a:lnTo>
                  <a:pt x="9130" y="9792"/>
                </a:lnTo>
                <a:lnTo>
                  <a:pt x="11883" y="8586"/>
                </a:lnTo>
                <a:lnTo>
                  <a:pt x="15260" y="7546"/>
                </a:lnTo>
                <a:lnTo>
                  <a:pt x="19304" y="7265"/>
                </a:lnTo>
                <a:lnTo>
                  <a:pt x="22957" y="7517"/>
                </a:lnTo>
                <a:lnTo>
                  <a:pt x="26776" y="9208"/>
                </a:lnTo>
                <a:lnTo>
                  <a:pt x="29117" y="12344"/>
                </a:lnTo>
                <a:lnTo>
                  <a:pt x="29876" y="15228"/>
                </a:lnTo>
                <a:lnTo>
                  <a:pt x="30071" y="18770"/>
                </a:lnTo>
                <a:lnTo>
                  <a:pt x="30071" y="22569"/>
                </a:lnTo>
                <a:lnTo>
                  <a:pt x="19926" y="22569"/>
                </a:lnTo>
                <a:lnTo>
                  <a:pt x="16635" y="22910"/>
                </a:lnTo>
                <a:lnTo>
                  <a:pt x="13705" y="23573"/>
                </a:lnTo>
                <a:lnTo>
                  <a:pt x="10782" y="24246"/>
                </a:lnTo>
                <a:lnTo>
                  <a:pt x="8298" y="25247"/>
                </a:lnTo>
                <a:lnTo>
                  <a:pt x="4259" y="27929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3"/>
                </a:lnTo>
                <a:lnTo>
                  <a:pt x="1958" y="46940"/>
                </a:lnTo>
                <a:lnTo>
                  <a:pt x="4467" y="49759"/>
                </a:lnTo>
                <a:lnTo>
                  <a:pt x="7589" y="51995"/>
                </a:lnTo>
                <a:lnTo>
                  <a:pt x="11602" y="53327"/>
                </a:lnTo>
                <a:lnTo>
                  <a:pt x="8849" y="40907"/>
                </a:lnTo>
                <a:lnTo>
                  <a:pt x="8849" y="38355"/>
                </a:lnTo>
                <a:lnTo>
                  <a:pt x="9644" y="34430"/>
                </a:lnTo>
                <a:lnTo>
                  <a:pt x="12189" y="31497"/>
                </a:lnTo>
                <a:lnTo>
                  <a:pt x="14785" y="30074"/>
                </a:lnTo>
                <a:lnTo>
                  <a:pt x="18270" y="29250"/>
                </a:lnTo>
                <a:lnTo>
                  <a:pt x="22691" y="29034"/>
                </a:lnTo>
                <a:lnTo>
                  <a:pt x="30071" y="29034"/>
                </a:lnTo>
                <a:lnTo>
                  <a:pt x="30071" y="39383"/>
                </a:lnTo>
                <a:lnTo>
                  <a:pt x="25909" y="43675"/>
                </a:lnTo>
                <a:lnTo>
                  <a:pt x="26863" y="50493"/>
                </a:lnTo>
                <a:lnTo>
                  <a:pt x="31222" y="46443"/>
                </a:lnTo>
                <a:lnTo>
                  <a:pt x="31222" y="51333"/>
                </a:lnTo>
                <a:lnTo>
                  <a:pt x="33300" y="52909"/>
                </a:lnTo>
                <a:lnTo>
                  <a:pt x="35885" y="52960"/>
                </a:lnTo>
                <a:lnTo>
                  <a:pt x="38638" y="51333"/>
                </a:lnTo>
                <a:lnTo>
                  <a:pt x="38638" y="15354"/>
                </a:lnTo>
                <a:lnTo>
                  <a:pt x="38322" y="12701"/>
                </a:lnTo>
                <a:lnTo>
                  <a:pt x="36986" y="8129"/>
                </a:lnTo>
                <a:lnTo>
                  <a:pt x="34452" y="4699"/>
                </a:lnTo>
                <a:lnTo>
                  <a:pt x="31071" y="1995"/>
                </a:lnTo>
                <a:lnTo>
                  <a:pt x="26337" y="392"/>
                </a:lnTo>
                <a:lnTo>
                  <a:pt x="23461" y="0"/>
                </a:lnTo>
                <a:lnTo>
                  <a:pt x="20081" y="0"/>
                </a:lnTo>
                <a:lnTo>
                  <a:pt x="16474" y="176"/>
                </a:lnTo>
                <a:lnTo>
                  <a:pt x="12924" y="864"/>
                </a:lnTo>
                <a:lnTo>
                  <a:pt x="9777" y="1818"/>
                </a:lnTo>
                <a:lnTo>
                  <a:pt x="5814" y="3557"/>
                </a:lnTo>
                <a:lnTo>
                  <a:pt x="2484" y="6692"/>
                </a:lnTo>
                <a:lnTo>
                  <a:pt x="2301" y="9385"/>
                </a:lnTo>
                <a:lnTo>
                  <a:pt x="3290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2311718" y="3974889"/>
            <a:ext cx="40535" cy="52920"/>
          </a:xfrm>
          <a:custGeom>
            <a:avLst/>
            <a:gdLst/>
            <a:ahLst/>
            <a:cxnLst/>
            <a:rect l="l" t="t" r="r" b="b"/>
            <a:pathLst>
              <a:path w="40535" h="52920">
                <a:moveTo>
                  <a:pt x="5885" y="52920"/>
                </a:moveTo>
                <a:lnTo>
                  <a:pt x="8643" y="51282"/>
                </a:lnTo>
                <a:lnTo>
                  <a:pt x="8643" y="17143"/>
                </a:lnTo>
                <a:lnTo>
                  <a:pt x="11004" y="14069"/>
                </a:lnTo>
                <a:lnTo>
                  <a:pt x="13265" y="11747"/>
                </a:lnTo>
                <a:lnTo>
                  <a:pt x="17599" y="8557"/>
                </a:lnTo>
                <a:lnTo>
                  <a:pt x="21920" y="7758"/>
                </a:lnTo>
                <a:lnTo>
                  <a:pt x="25055" y="8089"/>
                </a:lnTo>
                <a:lnTo>
                  <a:pt x="27597" y="9385"/>
                </a:lnTo>
                <a:lnTo>
                  <a:pt x="30239" y="12787"/>
                </a:lnTo>
                <a:lnTo>
                  <a:pt x="31272" y="15952"/>
                </a:lnTo>
                <a:lnTo>
                  <a:pt x="31906" y="19886"/>
                </a:lnTo>
                <a:lnTo>
                  <a:pt x="31906" y="51282"/>
                </a:lnTo>
                <a:lnTo>
                  <a:pt x="32115" y="52016"/>
                </a:lnTo>
                <a:lnTo>
                  <a:pt x="34660" y="52920"/>
                </a:lnTo>
                <a:lnTo>
                  <a:pt x="37771" y="52920"/>
                </a:lnTo>
                <a:lnTo>
                  <a:pt x="40535" y="51282"/>
                </a:lnTo>
                <a:lnTo>
                  <a:pt x="40535" y="18022"/>
                </a:lnTo>
                <a:lnTo>
                  <a:pt x="40255" y="15038"/>
                </a:lnTo>
                <a:lnTo>
                  <a:pt x="39091" y="10083"/>
                </a:lnTo>
                <a:lnTo>
                  <a:pt x="36817" y="6070"/>
                </a:lnTo>
                <a:lnTo>
                  <a:pt x="33756" y="2768"/>
                </a:lnTo>
                <a:lnTo>
                  <a:pt x="29472" y="558"/>
                </a:lnTo>
                <a:lnTo>
                  <a:pt x="26841" y="0"/>
                </a:lnTo>
                <a:lnTo>
                  <a:pt x="21001" y="0"/>
                </a:lnTo>
                <a:lnTo>
                  <a:pt x="18359" y="723"/>
                </a:lnTo>
                <a:lnTo>
                  <a:pt x="15723" y="2146"/>
                </a:lnTo>
                <a:lnTo>
                  <a:pt x="13096" y="3568"/>
                </a:lnTo>
                <a:lnTo>
                  <a:pt x="10454" y="5829"/>
                </a:lnTo>
                <a:lnTo>
                  <a:pt x="7793" y="8903"/>
                </a:lnTo>
                <a:lnTo>
                  <a:pt x="7793" y="2437"/>
                </a:lnTo>
                <a:lnTo>
                  <a:pt x="5839" y="839"/>
                </a:lnTo>
                <a:lnTo>
                  <a:pt x="3120" y="74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64" y="52920"/>
                </a:lnTo>
                <a:lnTo>
                  <a:pt x="588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2370992" y="3974889"/>
            <a:ext cx="33314" cy="53658"/>
          </a:xfrm>
          <a:custGeom>
            <a:avLst/>
            <a:gdLst/>
            <a:ahLst/>
            <a:cxnLst/>
            <a:rect l="l" t="t" r="r" b="b"/>
            <a:pathLst>
              <a:path w="33314" h="53658">
                <a:moveTo>
                  <a:pt x="5998" y="52226"/>
                </a:moveTo>
                <a:lnTo>
                  <a:pt x="8553" y="52985"/>
                </a:lnTo>
                <a:lnTo>
                  <a:pt x="11588" y="53533"/>
                </a:lnTo>
                <a:lnTo>
                  <a:pt x="17575" y="53658"/>
                </a:lnTo>
                <a:lnTo>
                  <a:pt x="20059" y="53317"/>
                </a:lnTo>
                <a:lnTo>
                  <a:pt x="24588" y="51959"/>
                </a:lnTo>
                <a:lnTo>
                  <a:pt x="28187" y="49594"/>
                </a:lnTo>
                <a:lnTo>
                  <a:pt x="31085" y="46610"/>
                </a:lnTo>
                <a:lnTo>
                  <a:pt x="32861" y="42699"/>
                </a:lnTo>
                <a:lnTo>
                  <a:pt x="33314" y="37988"/>
                </a:lnTo>
                <a:lnTo>
                  <a:pt x="33314" y="35892"/>
                </a:lnTo>
                <a:lnTo>
                  <a:pt x="32284" y="32551"/>
                </a:lnTo>
                <a:lnTo>
                  <a:pt x="30704" y="29743"/>
                </a:lnTo>
                <a:lnTo>
                  <a:pt x="27194" y="26633"/>
                </a:lnTo>
                <a:lnTo>
                  <a:pt x="24303" y="25121"/>
                </a:lnTo>
                <a:lnTo>
                  <a:pt x="21355" y="23829"/>
                </a:lnTo>
                <a:lnTo>
                  <a:pt x="18421" y="22608"/>
                </a:lnTo>
                <a:lnTo>
                  <a:pt x="15570" y="21452"/>
                </a:lnTo>
                <a:lnTo>
                  <a:pt x="12067" y="19357"/>
                </a:lnTo>
                <a:lnTo>
                  <a:pt x="9756" y="16588"/>
                </a:lnTo>
                <a:lnTo>
                  <a:pt x="9410" y="13997"/>
                </a:lnTo>
                <a:lnTo>
                  <a:pt x="9961" y="11178"/>
                </a:lnTo>
                <a:lnTo>
                  <a:pt x="12301" y="8294"/>
                </a:lnTo>
                <a:lnTo>
                  <a:pt x="15444" y="7114"/>
                </a:lnTo>
                <a:lnTo>
                  <a:pt x="18197" y="6948"/>
                </a:lnTo>
                <a:lnTo>
                  <a:pt x="21297" y="7139"/>
                </a:lnTo>
                <a:lnTo>
                  <a:pt x="24944" y="8370"/>
                </a:lnTo>
                <a:lnTo>
                  <a:pt x="27586" y="9691"/>
                </a:lnTo>
                <a:lnTo>
                  <a:pt x="30560" y="9867"/>
                </a:lnTo>
                <a:lnTo>
                  <a:pt x="30902" y="7164"/>
                </a:lnTo>
                <a:lnTo>
                  <a:pt x="30607" y="4420"/>
                </a:lnTo>
                <a:lnTo>
                  <a:pt x="28051" y="2199"/>
                </a:lnTo>
                <a:lnTo>
                  <a:pt x="25455" y="1145"/>
                </a:lnTo>
                <a:lnTo>
                  <a:pt x="22068" y="321"/>
                </a:lnTo>
                <a:lnTo>
                  <a:pt x="18295" y="0"/>
                </a:lnTo>
                <a:lnTo>
                  <a:pt x="15444" y="0"/>
                </a:lnTo>
                <a:lnTo>
                  <a:pt x="12948" y="396"/>
                </a:lnTo>
                <a:lnTo>
                  <a:pt x="8651" y="1995"/>
                </a:lnTo>
                <a:lnTo>
                  <a:pt x="5447" y="4371"/>
                </a:lnTo>
                <a:lnTo>
                  <a:pt x="2937" y="7228"/>
                </a:lnTo>
                <a:lnTo>
                  <a:pt x="1504" y="10732"/>
                </a:lnTo>
                <a:lnTo>
                  <a:pt x="1151" y="14479"/>
                </a:lnTo>
                <a:lnTo>
                  <a:pt x="1479" y="18529"/>
                </a:lnTo>
                <a:lnTo>
                  <a:pt x="2851" y="21629"/>
                </a:lnTo>
                <a:lnTo>
                  <a:pt x="5982" y="25210"/>
                </a:lnTo>
                <a:lnTo>
                  <a:pt x="8651" y="26939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8"/>
                </a:lnTo>
                <a:lnTo>
                  <a:pt x="19961" y="31993"/>
                </a:lnTo>
                <a:lnTo>
                  <a:pt x="23083" y="34279"/>
                </a:lnTo>
                <a:lnTo>
                  <a:pt x="24792" y="37315"/>
                </a:lnTo>
                <a:lnTo>
                  <a:pt x="24551" y="41188"/>
                </a:lnTo>
                <a:lnTo>
                  <a:pt x="22936" y="43945"/>
                </a:lnTo>
                <a:lnTo>
                  <a:pt x="20171" y="45684"/>
                </a:lnTo>
                <a:lnTo>
                  <a:pt x="16473" y="46508"/>
                </a:lnTo>
                <a:lnTo>
                  <a:pt x="13056" y="46508"/>
                </a:lnTo>
                <a:lnTo>
                  <a:pt x="9828" y="45760"/>
                </a:lnTo>
                <a:lnTo>
                  <a:pt x="5935" y="44157"/>
                </a:lnTo>
                <a:lnTo>
                  <a:pt x="3157" y="42560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37" y="50929"/>
                </a:lnTo>
                <a:lnTo>
                  <a:pt x="5998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2451863" y="3974889"/>
            <a:ext cx="69814" cy="52920"/>
          </a:xfrm>
          <a:custGeom>
            <a:avLst/>
            <a:gdLst/>
            <a:ahLst/>
            <a:cxnLst/>
            <a:rect l="l" t="t" r="r" b="b"/>
            <a:pathLst>
              <a:path w="69814" h="52920">
                <a:moveTo>
                  <a:pt x="61343" y="52016"/>
                </a:moveTo>
                <a:lnTo>
                  <a:pt x="63935" y="52920"/>
                </a:lnTo>
                <a:lnTo>
                  <a:pt x="67045" y="52920"/>
                </a:lnTo>
                <a:lnTo>
                  <a:pt x="69814" y="51282"/>
                </a:lnTo>
                <a:lnTo>
                  <a:pt x="69814" y="17665"/>
                </a:lnTo>
                <a:lnTo>
                  <a:pt x="69543" y="15038"/>
                </a:lnTo>
                <a:lnTo>
                  <a:pt x="68464" y="10083"/>
                </a:lnTo>
                <a:lnTo>
                  <a:pt x="66274" y="6070"/>
                </a:lnTo>
                <a:lnTo>
                  <a:pt x="63352" y="2768"/>
                </a:lnTo>
                <a:lnTo>
                  <a:pt x="59226" y="558"/>
                </a:lnTo>
                <a:lnTo>
                  <a:pt x="56677" y="0"/>
                </a:lnTo>
                <a:lnTo>
                  <a:pt x="52393" y="0"/>
                </a:lnTo>
                <a:lnTo>
                  <a:pt x="48663" y="864"/>
                </a:lnTo>
                <a:lnTo>
                  <a:pt x="46104" y="2171"/>
                </a:lnTo>
                <a:lnTo>
                  <a:pt x="43426" y="3924"/>
                </a:lnTo>
                <a:lnTo>
                  <a:pt x="40600" y="6386"/>
                </a:lnTo>
                <a:lnTo>
                  <a:pt x="37539" y="9663"/>
                </a:lnTo>
                <a:lnTo>
                  <a:pt x="35448" y="5727"/>
                </a:lnTo>
                <a:lnTo>
                  <a:pt x="32410" y="2693"/>
                </a:lnTo>
                <a:lnTo>
                  <a:pt x="29865" y="1181"/>
                </a:lnTo>
                <a:lnTo>
                  <a:pt x="26758" y="227"/>
                </a:lnTo>
                <a:lnTo>
                  <a:pt x="23058" y="0"/>
                </a:lnTo>
                <a:lnTo>
                  <a:pt x="20515" y="0"/>
                </a:lnTo>
                <a:lnTo>
                  <a:pt x="18003" y="723"/>
                </a:lnTo>
                <a:lnTo>
                  <a:pt x="13009" y="3568"/>
                </a:lnTo>
                <a:lnTo>
                  <a:pt x="10429" y="5829"/>
                </a:lnTo>
                <a:lnTo>
                  <a:pt x="7796" y="8903"/>
                </a:lnTo>
                <a:lnTo>
                  <a:pt x="7796" y="2437"/>
                </a:lnTo>
                <a:lnTo>
                  <a:pt x="582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86" y="52016"/>
                </a:lnTo>
                <a:lnTo>
                  <a:pt x="2757" y="52920"/>
                </a:lnTo>
                <a:lnTo>
                  <a:pt x="5863" y="52920"/>
                </a:lnTo>
                <a:lnTo>
                  <a:pt x="8628" y="51282"/>
                </a:lnTo>
                <a:lnTo>
                  <a:pt x="8628" y="17143"/>
                </a:lnTo>
                <a:lnTo>
                  <a:pt x="10990" y="14069"/>
                </a:lnTo>
                <a:lnTo>
                  <a:pt x="15213" y="10144"/>
                </a:lnTo>
                <a:lnTo>
                  <a:pt x="19241" y="7758"/>
                </a:lnTo>
                <a:lnTo>
                  <a:pt x="22826" y="7758"/>
                </a:lnTo>
                <a:lnTo>
                  <a:pt x="25387" y="8737"/>
                </a:lnTo>
                <a:lnTo>
                  <a:pt x="28287" y="11556"/>
                </a:lnTo>
                <a:lnTo>
                  <a:pt x="29631" y="14249"/>
                </a:lnTo>
                <a:lnTo>
                  <a:pt x="30391" y="17665"/>
                </a:lnTo>
                <a:lnTo>
                  <a:pt x="30585" y="21589"/>
                </a:lnTo>
                <a:lnTo>
                  <a:pt x="30585" y="51282"/>
                </a:lnTo>
                <a:lnTo>
                  <a:pt x="30779" y="52016"/>
                </a:lnTo>
                <a:lnTo>
                  <a:pt x="33375" y="52920"/>
                </a:lnTo>
                <a:lnTo>
                  <a:pt x="36409" y="52920"/>
                </a:lnTo>
                <a:lnTo>
                  <a:pt x="39213" y="51282"/>
                </a:lnTo>
                <a:lnTo>
                  <a:pt x="39213" y="17143"/>
                </a:lnTo>
                <a:lnTo>
                  <a:pt x="41615" y="14069"/>
                </a:lnTo>
                <a:lnTo>
                  <a:pt x="45838" y="10144"/>
                </a:lnTo>
                <a:lnTo>
                  <a:pt x="49827" y="7758"/>
                </a:lnTo>
                <a:lnTo>
                  <a:pt x="53423" y="7758"/>
                </a:lnTo>
                <a:lnTo>
                  <a:pt x="56004" y="8737"/>
                </a:lnTo>
                <a:lnTo>
                  <a:pt x="58931" y="11556"/>
                </a:lnTo>
                <a:lnTo>
                  <a:pt x="60252" y="14249"/>
                </a:lnTo>
                <a:lnTo>
                  <a:pt x="60951" y="17665"/>
                </a:lnTo>
                <a:lnTo>
                  <a:pt x="61123" y="21589"/>
                </a:lnTo>
                <a:lnTo>
                  <a:pt x="61123" y="51282"/>
                </a:lnTo>
                <a:lnTo>
                  <a:pt x="61343" y="52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2541592" y="3974889"/>
            <a:ext cx="47044" cy="53658"/>
          </a:xfrm>
          <a:custGeom>
            <a:avLst/>
            <a:gdLst/>
            <a:ahLst/>
            <a:cxnLst/>
            <a:rect l="l" t="t" r="r" b="b"/>
            <a:pathLst>
              <a:path w="47044" h="53658">
                <a:moveTo>
                  <a:pt x="8931" y="23915"/>
                </a:moveTo>
                <a:lnTo>
                  <a:pt x="9226" y="21348"/>
                </a:lnTo>
                <a:lnTo>
                  <a:pt x="9803" y="18986"/>
                </a:lnTo>
                <a:lnTo>
                  <a:pt x="11282" y="14606"/>
                </a:lnTo>
                <a:lnTo>
                  <a:pt x="13669" y="11174"/>
                </a:lnTo>
                <a:lnTo>
                  <a:pt x="17020" y="8903"/>
                </a:lnTo>
                <a:lnTo>
                  <a:pt x="21085" y="7491"/>
                </a:lnTo>
                <a:lnTo>
                  <a:pt x="26435" y="7491"/>
                </a:lnTo>
                <a:lnTo>
                  <a:pt x="30618" y="9043"/>
                </a:lnTo>
                <a:lnTo>
                  <a:pt x="33958" y="11470"/>
                </a:lnTo>
                <a:lnTo>
                  <a:pt x="36136" y="15012"/>
                </a:lnTo>
                <a:lnTo>
                  <a:pt x="37400" y="19419"/>
                </a:lnTo>
                <a:lnTo>
                  <a:pt x="38110" y="24272"/>
                </a:lnTo>
                <a:lnTo>
                  <a:pt x="38110" y="29743"/>
                </a:lnTo>
                <a:lnTo>
                  <a:pt x="37843" y="32321"/>
                </a:lnTo>
                <a:lnTo>
                  <a:pt x="36705" y="37023"/>
                </a:lnTo>
                <a:lnTo>
                  <a:pt x="36497" y="50281"/>
                </a:lnTo>
                <a:lnTo>
                  <a:pt x="39002" y="48374"/>
                </a:lnTo>
                <a:lnTo>
                  <a:pt x="43016" y="43535"/>
                </a:lnTo>
                <a:lnTo>
                  <a:pt x="44524" y="40651"/>
                </a:lnTo>
                <a:lnTo>
                  <a:pt x="45525" y="37299"/>
                </a:lnTo>
                <a:lnTo>
                  <a:pt x="46544" y="33959"/>
                </a:lnTo>
                <a:lnTo>
                  <a:pt x="47044" y="30302"/>
                </a:lnTo>
                <a:lnTo>
                  <a:pt x="47044" y="22227"/>
                </a:lnTo>
                <a:lnTo>
                  <a:pt x="46565" y="18554"/>
                </a:lnTo>
                <a:lnTo>
                  <a:pt x="45612" y="15304"/>
                </a:lnTo>
                <a:lnTo>
                  <a:pt x="44658" y="12038"/>
                </a:lnTo>
                <a:lnTo>
                  <a:pt x="43210" y="9270"/>
                </a:lnTo>
                <a:lnTo>
                  <a:pt x="41302" y="7009"/>
                </a:lnTo>
                <a:lnTo>
                  <a:pt x="36986" y="2984"/>
                </a:lnTo>
                <a:lnTo>
                  <a:pt x="34109" y="1789"/>
                </a:lnTo>
                <a:lnTo>
                  <a:pt x="31234" y="598"/>
                </a:lnTo>
                <a:lnTo>
                  <a:pt x="27867" y="0"/>
                </a:lnTo>
                <a:lnTo>
                  <a:pt x="19983" y="0"/>
                </a:lnTo>
                <a:lnTo>
                  <a:pt x="16470" y="674"/>
                </a:lnTo>
                <a:lnTo>
                  <a:pt x="13474" y="2005"/>
                </a:lnTo>
                <a:lnTo>
                  <a:pt x="10486" y="3351"/>
                </a:lnTo>
                <a:lnTo>
                  <a:pt x="7978" y="5231"/>
                </a:lnTo>
                <a:lnTo>
                  <a:pt x="3975" y="10073"/>
                </a:lnTo>
                <a:lnTo>
                  <a:pt x="2484" y="12952"/>
                </a:lnTo>
                <a:lnTo>
                  <a:pt x="1479" y="16308"/>
                </a:lnTo>
                <a:lnTo>
                  <a:pt x="486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5"/>
                </a:lnTo>
                <a:lnTo>
                  <a:pt x="1408" y="38355"/>
                </a:lnTo>
                <a:lnTo>
                  <a:pt x="2346" y="41620"/>
                </a:lnTo>
                <a:lnTo>
                  <a:pt x="3765" y="44389"/>
                </a:lnTo>
                <a:lnTo>
                  <a:pt x="5702" y="46675"/>
                </a:lnTo>
                <a:lnTo>
                  <a:pt x="10011" y="50674"/>
                </a:lnTo>
                <a:lnTo>
                  <a:pt x="8931" y="29376"/>
                </a:lnTo>
                <a:lnTo>
                  <a:pt x="8931" y="23915"/>
                </a:lnTo>
                <a:close/>
              </a:path>
              <a:path w="47044" h="53658">
                <a:moveTo>
                  <a:pt x="9644" y="34240"/>
                </a:moveTo>
                <a:lnTo>
                  <a:pt x="8931" y="29376"/>
                </a:lnTo>
                <a:lnTo>
                  <a:pt x="10011" y="50674"/>
                </a:lnTo>
                <a:lnTo>
                  <a:pt x="12873" y="51880"/>
                </a:lnTo>
                <a:lnTo>
                  <a:pt x="15764" y="53075"/>
                </a:lnTo>
                <a:lnTo>
                  <a:pt x="19127" y="53658"/>
                </a:lnTo>
                <a:lnTo>
                  <a:pt x="26970" y="53658"/>
                </a:lnTo>
                <a:lnTo>
                  <a:pt x="30473" y="52985"/>
                </a:lnTo>
                <a:lnTo>
                  <a:pt x="33483" y="51624"/>
                </a:lnTo>
                <a:lnTo>
                  <a:pt x="36497" y="50281"/>
                </a:lnTo>
                <a:lnTo>
                  <a:pt x="36705" y="37023"/>
                </a:lnTo>
                <a:lnTo>
                  <a:pt x="34635" y="40755"/>
                </a:lnTo>
                <a:lnTo>
                  <a:pt x="31907" y="43765"/>
                </a:lnTo>
                <a:lnTo>
                  <a:pt x="28173" y="45655"/>
                </a:lnTo>
                <a:lnTo>
                  <a:pt x="23446" y="46127"/>
                </a:lnTo>
                <a:lnTo>
                  <a:pt x="20656" y="46127"/>
                </a:lnTo>
                <a:lnTo>
                  <a:pt x="16470" y="44579"/>
                </a:lnTo>
                <a:lnTo>
                  <a:pt x="13129" y="42152"/>
                </a:lnTo>
                <a:lnTo>
                  <a:pt x="10900" y="38646"/>
                </a:lnTo>
                <a:lnTo>
                  <a:pt x="9644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2608520" y="3974892"/>
            <a:ext cx="27478" cy="52920"/>
          </a:xfrm>
          <a:custGeom>
            <a:avLst/>
            <a:gdLst/>
            <a:ahLst/>
            <a:cxnLst/>
            <a:rect l="l" t="t" r="r" b="b"/>
            <a:pathLst>
              <a:path w="27478" h="52920">
                <a:moveTo>
                  <a:pt x="5875" y="52920"/>
                </a:moveTo>
                <a:lnTo>
                  <a:pt x="8629" y="51282"/>
                </a:lnTo>
                <a:lnTo>
                  <a:pt x="8629" y="19152"/>
                </a:lnTo>
                <a:lnTo>
                  <a:pt x="10955" y="15480"/>
                </a:lnTo>
                <a:lnTo>
                  <a:pt x="12985" y="12736"/>
                </a:lnTo>
                <a:lnTo>
                  <a:pt x="15800" y="9968"/>
                </a:lnTo>
                <a:lnTo>
                  <a:pt x="19202" y="8470"/>
                </a:lnTo>
                <a:lnTo>
                  <a:pt x="22129" y="8672"/>
                </a:lnTo>
                <a:lnTo>
                  <a:pt x="24771" y="9471"/>
                </a:lnTo>
                <a:lnTo>
                  <a:pt x="27414" y="8190"/>
                </a:lnTo>
                <a:lnTo>
                  <a:pt x="27478" y="3669"/>
                </a:lnTo>
                <a:lnTo>
                  <a:pt x="25203" y="684"/>
                </a:lnTo>
                <a:lnTo>
                  <a:pt x="22190" y="86"/>
                </a:lnTo>
                <a:lnTo>
                  <a:pt x="19645" y="0"/>
                </a:lnTo>
                <a:lnTo>
                  <a:pt x="16657" y="673"/>
                </a:lnTo>
                <a:lnTo>
                  <a:pt x="13637" y="2578"/>
                </a:lnTo>
                <a:lnTo>
                  <a:pt x="10295" y="5994"/>
                </a:lnTo>
                <a:lnTo>
                  <a:pt x="7797" y="9551"/>
                </a:lnTo>
                <a:lnTo>
                  <a:pt x="7797" y="2437"/>
                </a:lnTo>
                <a:lnTo>
                  <a:pt x="5825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64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2650661" y="3974889"/>
            <a:ext cx="43304" cy="53658"/>
          </a:xfrm>
          <a:custGeom>
            <a:avLst/>
            <a:gdLst/>
            <a:ahLst/>
            <a:cxnLst/>
            <a:rect l="l" t="t" r="r" b="b"/>
            <a:pathLst>
              <a:path w="43304" h="53658">
                <a:moveTo>
                  <a:pt x="42912" y="16941"/>
                </a:moveTo>
                <a:lnTo>
                  <a:pt x="42127" y="14137"/>
                </a:lnTo>
                <a:lnTo>
                  <a:pt x="41346" y="11329"/>
                </a:lnTo>
                <a:lnTo>
                  <a:pt x="38445" y="6808"/>
                </a:lnTo>
                <a:lnTo>
                  <a:pt x="34629" y="3074"/>
                </a:lnTo>
                <a:lnTo>
                  <a:pt x="32033" y="1844"/>
                </a:lnTo>
                <a:lnTo>
                  <a:pt x="29437" y="623"/>
                </a:lnTo>
                <a:lnTo>
                  <a:pt x="26291" y="0"/>
                </a:lnTo>
                <a:lnTo>
                  <a:pt x="26330" y="7012"/>
                </a:lnTo>
                <a:lnTo>
                  <a:pt x="29474" y="8335"/>
                </a:lnTo>
                <a:lnTo>
                  <a:pt x="31605" y="11013"/>
                </a:lnTo>
                <a:lnTo>
                  <a:pt x="33722" y="13691"/>
                </a:lnTo>
                <a:lnTo>
                  <a:pt x="34725" y="17388"/>
                </a:lnTo>
                <a:lnTo>
                  <a:pt x="34629" y="22086"/>
                </a:lnTo>
                <a:lnTo>
                  <a:pt x="8949" y="22086"/>
                </a:lnTo>
                <a:lnTo>
                  <a:pt x="9011" y="20092"/>
                </a:lnTo>
                <a:lnTo>
                  <a:pt x="10444" y="3125"/>
                </a:lnTo>
                <a:lnTo>
                  <a:pt x="8068" y="4903"/>
                </a:lnTo>
                <a:lnTo>
                  <a:pt x="4126" y="9577"/>
                </a:lnTo>
                <a:lnTo>
                  <a:pt x="2621" y="12409"/>
                </a:lnTo>
                <a:lnTo>
                  <a:pt x="1584" y="15761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9" y="35359"/>
                </a:lnTo>
                <a:lnTo>
                  <a:pt x="1520" y="38700"/>
                </a:lnTo>
                <a:lnTo>
                  <a:pt x="2538" y="42012"/>
                </a:lnTo>
                <a:lnTo>
                  <a:pt x="4028" y="44781"/>
                </a:lnTo>
                <a:lnTo>
                  <a:pt x="6023" y="46991"/>
                </a:lnTo>
                <a:lnTo>
                  <a:pt x="10454" y="50864"/>
                </a:lnTo>
                <a:lnTo>
                  <a:pt x="13366" y="51984"/>
                </a:lnTo>
                <a:lnTo>
                  <a:pt x="16280" y="53099"/>
                </a:lnTo>
                <a:lnTo>
                  <a:pt x="19659" y="53658"/>
                </a:lnTo>
                <a:lnTo>
                  <a:pt x="23536" y="53658"/>
                </a:lnTo>
                <a:lnTo>
                  <a:pt x="27871" y="53492"/>
                </a:lnTo>
                <a:lnTo>
                  <a:pt x="31809" y="52809"/>
                </a:lnTo>
                <a:lnTo>
                  <a:pt x="35046" y="51984"/>
                </a:lnTo>
                <a:lnTo>
                  <a:pt x="37760" y="51106"/>
                </a:lnTo>
                <a:lnTo>
                  <a:pt x="41004" y="48834"/>
                </a:lnTo>
                <a:lnTo>
                  <a:pt x="41320" y="46167"/>
                </a:lnTo>
                <a:lnTo>
                  <a:pt x="40745" y="43017"/>
                </a:lnTo>
                <a:lnTo>
                  <a:pt x="38027" y="43272"/>
                </a:lnTo>
                <a:lnTo>
                  <a:pt x="34884" y="44554"/>
                </a:lnTo>
                <a:lnTo>
                  <a:pt x="32084" y="45443"/>
                </a:lnTo>
                <a:lnTo>
                  <a:pt x="28581" y="46202"/>
                </a:lnTo>
                <a:lnTo>
                  <a:pt x="24347" y="46394"/>
                </a:lnTo>
                <a:lnTo>
                  <a:pt x="21507" y="46394"/>
                </a:lnTo>
                <a:lnTo>
                  <a:pt x="17136" y="45137"/>
                </a:lnTo>
                <a:lnTo>
                  <a:pt x="13586" y="43117"/>
                </a:lnTo>
                <a:lnTo>
                  <a:pt x="11142" y="40007"/>
                </a:lnTo>
                <a:lnTo>
                  <a:pt x="9730" y="35982"/>
                </a:lnTo>
                <a:lnTo>
                  <a:pt x="8949" y="31356"/>
                </a:lnTo>
                <a:lnTo>
                  <a:pt x="8949" y="28652"/>
                </a:lnTo>
                <a:lnTo>
                  <a:pt x="39949" y="28652"/>
                </a:lnTo>
                <a:lnTo>
                  <a:pt x="42275" y="27753"/>
                </a:lnTo>
                <a:lnTo>
                  <a:pt x="43304" y="24743"/>
                </a:lnTo>
                <a:lnTo>
                  <a:pt x="43304" y="19926"/>
                </a:lnTo>
                <a:lnTo>
                  <a:pt x="42912" y="16941"/>
                </a:lnTo>
                <a:close/>
              </a:path>
              <a:path w="43304" h="53658">
                <a:moveTo>
                  <a:pt x="9011" y="20092"/>
                </a:moveTo>
                <a:lnTo>
                  <a:pt x="9940" y="16358"/>
                </a:lnTo>
                <a:lnTo>
                  <a:pt x="11398" y="12931"/>
                </a:lnTo>
                <a:lnTo>
                  <a:pt x="14908" y="9083"/>
                </a:lnTo>
                <a:lnTo>
                  <a:pt x="18130" y="7420"/>
                </a:lnTo>
                <a:lnTo>
                  <a:pt x="22143" y="7012"/>
                </a:lnTo>
                <a:lnTo>
                  <a:pt x="26330" y="7012"/>
                </a:lnTo>
                <a:lnTo>
                  <a:pt x="26291" y="0"/>
                </a:lnTo>
                <a:lnTo>
                  <a:pt x="19145" y="0"/>
                </a:lnTo>
                <a:lnTo>
                  <a:pt x="16023" y="623"/>
                </a:lnTo>
                <a:lnTo>
                  <a:pt x="13234" y="1869"/>
                </a:lnTo>
                <a:lnTo>
                  <a:pt x="10444" y="3125"/>
                </a:lnTo>
                <a:lnTo>
                  <a:pt x="9011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2736867" y="3962607"/>
            <a:ext cx="30758" cy="65836"/>
          </a:xfrm>
          <a:custGeom>
            <a:avLst/>
            <a:gdLst/>
            <a:ahLst/>
            <a:cxnLst/>
            <a:rect l="l" t="t" r="r" b="b"/>
            <a:pathLst>
              <a:path w="30758" h="65836">
                <a:moveTo>
                  <a:pt x="16951" y="1699"/>
                </a:moveTo>
                <a:lnTo>
                  <a:pt x="16732" y="989"/>
                </a:lnTo>
                <a:lnTo>
                  <a:pt x="14187" y="0"/>
                </a:lnTo>
                <a:lnTo>
                  <a:pt x="11076" y="0"/>
                </a:lnTo>
                <a:lnTo>
                  <a:pt x="8323" y="1699"/>
                </a:lnTo>
                <a:lnTo>
                  <a:pt x="8323" y="13308"/>
                </a:lnTo>
                <a:lnTo>
                  <a:pt x="1789" y="13308"/>
                </a:lnTo>
                <a:lnTo>
                  <a:pt x="345" y="14464"/>
                </a:lnTo>
                <a:lnTo>
                  <a:pt x="0" y="17052"/>
                </a:lnTo>
                <a:lnTo>
                  <a:pt x="1738" y="20750"/>
                </a:lnTo>
                <a:lnTo>
                  <a:pt x="8323" y="20750"/>
                </a:lnTo>
                <a:lnTo>
                  <a:pt x="8323" y="52105"/>
                </a:lnTo>
                <a:lnTo>
                  <a:pt x="9083" y="56641"/>
                </a:lnTo>
                <a:lnTo>
                  <a:pt x="10392" y="60436"/>
                </a:lnTo>
                <a:lnTo>
                  <a:pt x="12632" y="63154"/>
                </a:lnTo>
                <a:lnTo>
                  <a:pt x="15789" y="64832"/>
                </a:lnTo>
                <a:lnTo>
                  <a:pt x="19634" y="65836"/>
                </a:lnTo>
                <a:lnTo>
                  <a:pt x="24479" y="65670"/>
                </a:lnTo>
                <a:lnTo>
                  <a:pt x="27467" y="65098"/>
                </a:lnTo>
                <a:lnTo>
                  <a:pt x="30401" y="63093"/>
                </a:lnTo>
                <a:lnTo>
                  <a:pt x="30758" y="59979"/>
                </a:lnTo>
                <a:lnTo>
                  <a:pt x="30758" y="59320"/>
                </a:lnTo>
                <a:lnTo>
                  <a:pt x="28958" y="56753"/>
                </a:lnTo>
                <a:lnTo>
                  <a:pt x="26315" y="57783"/>
                </a:lnTo>
                <a:lnTo>
                  <a:pt x="23536" y="58174"/>
                </a:lnTo>
                <a:lnTo>
                  <a:pt x="19339" y="57326"/>
                </a:lnTo>
                <a:lnTo>
                  <a:pt x="17430" y="53898"/>
                </a:lnTo>
                <a:lnTo>
                  <a:pt x="16951" y="51342"/>
                </a:lnTo>
                <a:lnTo>
                  <a:pt x="16951" y="20750"/>
                </a:lnTo>
                <a:lnTo>
                  <a:pt x="29023" y="20750"/>
                </a:lnTo>
                <a:lnTo>
                  <a:pt x="30599" y="19302"/>
                </a:lnTo>
                <a:lnTo>
                  <a:pt x="30758" y="16369"/>
                </a:lnTo>
                <a:lnTo>
                  <a:pt x="29023" y="13308"/>
                </a:lnTo>
                <a:lnTo>
                  <a:pt x="16951" y="13308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2785978" y="3951964"/>
            <a:ext cx="40535" cy="75845"/>
          </a:xfrm>
          <a:custGeom>
            <a:avLst/>
            <a:gdLst/>
            <a:ahLst/>
            <a:cxnLst/>
            <a:rect l="l" t="t" r="r" b="b"/>
            <a:pathLst>
              <a:path w="40535" h="75845">
                <a:moveTo>
                  <a:pt x="31907" y="45605"/>
                </a:moveTo>
                <a:lnTo>
                  <a:pt x="31907" y="74207"/>
                </a:lnTo>
                <a:lnTo>
                  <a:pt x="32111" y="74941"/>
                </a:lnTo>
                <a:lnTo>
                  <a:pt x="34660" y="75845"/>
                </a:lnTo>
                <a:lnTo>
                  <a:pt x="37767" y="75845"/>
                </a:lnTo>
                <a:lnTo>
                  <a:pt x="40535" y="74207"/>
                </a:lnTo>
                <a:lnTo>
                  <a:pt x="40535" y="40957"/>
                </a:lnTo>
                <a:lnTo>
                  <a:pt x="40251" y="37962"/>
                </a:lnTo>
                <a:lnTo>
                  <a:pt x="39089" y="33008"/>
                </a:lnTo>
                <a:lnTo>
                  <a:pt x="36813" y="28995"/>
                </a:lnTo>
                <a:lnTo>
                  <a:pt x="33754" y="25693"/>
                </a:lnTo>
                <a:lnTo>
                  <a:pt x="29470" y="23483"/>
                </a:lnTo>
                <a:lnTo>
                  <a:pt x="26841" y="22924"/>
                </a:lnTo>
                <a:lnTo>
                  <a:pt x="21150" y="22924"/>
                </a:lnTo>
                <a:lnTo>
                  <a:pt x="16121" y="24904"/>
                </a:lnTo>
                <a:lnTo>
                  <a:pt x="11113" y="28246"/>
                </a:lnTo>
                <a:lnTo>
                  <a:pt x="8639" y="30963"/>
                </a:lnTo>
                <a:lnTo>
                  <a:pt x="8639" y="1714"/>
                </a:lnTo>
                <a:lnTo>
                  <a:pt x="8431" y="939"/>
                </a:lnTo>
                <a:lnTo>
                  <a:pt x="5886" y="0"/>
                </a:lnTo>
                <a:lnTo>
                  <a:pt x="2764" y="0"/>
                </a:lnTo>
                <a:lnTo>
                  <a:pt x="0" y="1714"/>
                </a:lnTo>
                <a:lnTo>
                  <a:pt x="0" y="74207"/>
                </a:lnTo>
                <a:lnTo>
                  <a:pt x="180" y="74941"/>
                </a:lnTo>
                <a:lnTo>
                  <a:pt x="2764" y="75845"/>
                </a:lnTo>
                <a:lnTo>
                  <a:pt x="5886" y="75845"/>
                </a:lnTo>
                <a:lnTo>
                  <a:pt x="8639" y="74207"/>
                </a:lnTo>
                <a:lnTo>
                  <a:pt x="8639" y="40068"/>
                </a:lnTo>
                <a:lnTo>
                  <a:pt x="11002" y="36993"/>
                </a:lnTo>
                <a:lnTo>
                  <a:pt x="13270" y="34672"/>
                </a:lnTo>
                <a:lnTo>
                  <a:pt x="17600" y="31482"/>
                </a:lnTo>
                <a:lnTo>
                  <a:pt x="21920" y="30683"/>
                </a:lnTo>
                <a:lnTo>
                  <a:pt x="25052" y="31014"/>
                </a:lnTo>
                <a:lnTo>
                  <a:pt x="27600" y="32310"/>
                </a:lnTo>
                <a:lnTo>
                  <a:pt x="30243" y="35712"/>
                </a:lnTo>
                <a:lnTo>
                  <a:pt x="31269" y="38877"/>
                </a:lnTo>
                <a:lnTo>
                  <a:pt x="31907" y="42811"/>
                </a:lnTo>
                <a:lnTo>
                  <a:pt x="31907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2845828" y="3974889"/>
            <a:ext cx="26866" cy="53658"/>
          </a:xfrm>
          <a:custGeom>
            <a:avLst/>
            <a:gdLst/>
            <a:ahLst/>
            <a:cxnLst/>
            <a:rect l="l" t="t" r="r" b="b"/>
            <a:pathLst>
              <a:path w="26866" h="53658">
                <a:moveTo>
                  <a:pt x="22043" y="46076"/>
                </a:moveTo>
                <a:lnTo>
                  <a:pt x="17672" y="46675"/>
                </a:lnTo>
                <a:lnTo>
                  <a:pt x="14883" y="46675"/>
                </a:lnTo>
                <a:lnTo>
                  <a:pt x="11159" y="44413"/>
                </a:lnTo>
                <a:lnTo>
                  <a:pt x="8837" y="40907"/>
                </a:lnTo>
                <a:lnTo>
                  <a:pt x="11592" y="53327"/>
                </a:lnTo>
                <a:lnTo>
                  <a:pt x="16315" y="53658"/>
                </a:lnTo>
                <a:lnTo>
                  <a:pt x="19130" y="53658"/>
                </a:lnTo>
                <a:lnTo>
                  <a:pt x="21812" y="53035"/>
                </a:lnTo>
                <a:lnTo>
                  <a:pt x="26866" y="50493"/>
                </a:lnTo>
                <a:lnTo>
                  <a:pt x="25909" y="43675"/>
                </a:lnTo>
                <a:lnTo>
                  <a:pt x="22043" y="46076"/>
                </a:lnTo>
                <a:close/>
              </a:path>
              <a:path w="26866" h="53658">
                <a:moveTo>
                  <a:pt x="3294" y="12104"/>
                </a:moveTo>
                <a:lnTo>
                  <a:pt x="5925" y="11531"/>
                </a:lnTo>
                <a:lnTo>
                  <a:pt x="9118" y="9792"/>
                </a:lnTo>
                <a:lnTo>
                  <a:pt x="11887" y="8586"/>
                </a:lnTo>
                <a:lnTo>
                  <a:pt x="15260" y="7546"/>
                </a:lnTo>
                <a:lnTo>
                  <a:pt x="19288" y="7265"/>
                </a:lnTo>
                <a:lnTo>
                  <a:pt x="22960" y="7517"/>
                </a:lnTo>
                <a:lnTo>
                  <a:pt x="26780" y="9208"/>
                </a:lnTo>
                <a:lnTo>
                  <a:pt x="29105" y="12344"/>
                </a:lnTo>
                <a:lnTo>
                  <a:pt x="29865" y="15228"/>
                </a:lnTo>
                <a:lnTo>
                  <a:pt x="30071" y="18770"/>
                </a:lnTo>
                <a:lnTo>
                  <a:pt x="30071" y="22569"/>
                </a:lnTo>
                <a:lnTo>
                  <a:pt x="19926" y="22569"/>
                </a:lnTo>
                <a:lnTo>
                  <a:pt x="16621" y="22910"/>
                </a:lnTo>
                <a:lnTo>
                  <a:pt x="13698" y="23573"/>
                </a:lnTo>
                <a:lnTo>
                  <a:pt x="10770" y="24246"/>
                </a:lnTo>
                <a:lnTo>
                  <a:pt x="8298" y="25247"/>
                </a:lnTo>
                <a:lnTo>
                  <a:pt x="4262" y="27929"/>
                </a:lnTo>
                <a:lnTo>
                  <a:pt x="1626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40"/>
                </a:lnTo>
                <a:lnTo>
                  <a:pt x="4467" y="49759"/>
                </a:lnTo>
                <a:lnTo>
                  <a:pt x="7589" y="51995"/>
                </a:lnTo>
                <a:lnTo>
                  <a:pt x="11592" y="53327"/>
                </a:lnTo>
                <a:lnTo>
                  <a:pt x="8837" y="40907"/>
                </a:lnTo>
                <a:lnTo>
                  <a:pt x="8837" y="38355"/>
                </a:lnTo>
                <a:lnTo>
                  <a:pt x="9644" y="34430"/>
                </a:lnTo>
                <a:lnTo>
                  <a:pt x="12179" y="31497"/>
                </a:lnTo>
                <a:lnTo>
                  <a:pt x="14785" y="30074"/>
                </a:lnTo>
                <a:lnTo>
                  <a:pt x="18262" y="29250"/>
                </a:lnTo>
                <a:lnTo>
                  <a:pt x="22694" y="29034"/>
                </a:lnTo>
                <a:lnTo>
                  <a:pt x="30071" y="29034"/>
                </a:lnTo>
                <a:lnTo>
                  <a:pt x="30071" y="39383"/>
                </a:lnTo>
                <a:lnTo>
                  <a:pt x="25909" y="43675"/>
                </a:lnTo>
                <a:lnTo>
                  <a:pt x="26866" y="50493"/>
                </a:lnTo>
                <a:lnTo>
                  <a:pt x="31219" y="46443"/>
                </a:lnTo>
                <a:lnTo>
                  <a:pt x="31219" y="51333"/>
                </a:lnTo>
                <a:lnTo>
                  <a:pt x="33303" y="52909"/>
                </a:lnTo>
                <a:lnTo>
                  <a:pt x="35873" y="52960"/>
                </a:lnTo>
                <a:lnTo>
                  <a:pt x="38638" y="51333"/>
                </a:lnTo>
                <a:lnTo>
                  <a:pt x="38638" y="15354"/>
                </a:lnTo>
                <a:lnTo>
                  <a:pt x="38308" y="12701"/>
                </a:lnTo>
                <a:lnTo>
                  <a:pt x="36976" y="8129"/>
                </a:lnTo>
                <a:lnTo>
                  <a:pt x="34455" y="4699"/>
                </a:lnTo>
                <a:lnTo>
                  <a:pt x="31075" y="1995"/>
                </a:lnTo>
                <a:lnTo>
                  <a:pt x="26327" y="392"/>
                </a:lnTo>
                <a:lnTo>
                  <a:pt x="23464" y="0"/>
                </a:lnTo>
                <a:lnTo>
                  <a:pt x="20085" y="0"/>
                </a:lnTo>
                <a:lnTo>
                  <a:pt x="16476" y="176"/>
                </a:lnTo>
                <a:lnTo>
                  <a:pt x="12923" y="864"/>
                </a:lnTo>
                <a:lnTo>
                  <a:pt x="9781" y="1818"/>
                </a:lnTo>
                <a:lnTo>
                  <a:pt x="5814" y="3557"/>
                </a:lnTo>
                <a:lnTo>
                  <a:pt x="2484" y="6692"/>
                </a:lnTo>
                <a:lnTo>
                  <a:pt x="2289" y="9385"/>
                </a:lnTo>
                <a:lnTo>
                  <a:pt x="3294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2907148" y="3974889"/>
            <a:ext cx="40524" cy="52920"/>
          </a:xfrm>
          <a:custGeom>
            <a:avLst/>
            <a:gdLst/>
            <a:ahLst/>
            <a:cxnLst/>
            <a:rect l="l" t="t" r="r" b="b"/>
            <a:pathLst>
              <a:path w="40524" h="52920">
                <a:moveTo>
                  <a:pt x="5878" y="52920"/>
                </a:moveTo>
                <a:lnTo>
                  <a:pt x="8643" y="51282"/>
                </a:lnTo>
                <a:lnTo>
                  <a:pt x="8643" y="17143"/>
                </a:lnTo>
                <a:lnTo>
                  <a:pt x="11004" y="14069"/>
                </a:lnTo>
                <a:lnTo>
                  <a:pt x="13268" y="11747"/>
                </a:lnTo>
                <a:lnTo>
                  <a:pt x="17589" y="8557"/>
                </a:lnTo>
                <a:lnTo>
                  <a:pt x="21908" y="7758"/>
                </a:lnTo>
                <a:lnTo>
                  <a:pt x="25055" y="8089"/>
                </a:lnTo>
                <a:lnTo>
                  <a:pt x="27600" y="9385"/>
                </a:lnTo>
                <a:lnTo>
                  <a:pt x="30242" y="12787"/>
                </a:lnTo>
                <a:lnTo>
                  <a:pt x="31272" y="15952"/>
                </a:lnTo>
                <a:lnTo>
                  <a:pt x="31910" y="19886"/>
                </a:lnTo>
                <a:lnTo>
                  <a:pt x="31910" y="51282"/>
                </a:lnTo>
                <a:lnTo>
                  <a:pt x="32114" y="52016"/>
                </a:lnTo>
                <a:lnTo>
                  <a:pt x="34663" y="52920"/>
                </a:lnTo>
                <a:lnTo>
                  <a:pt x="37771" y="52920"/>
                </a:lnTo>
                <a:lnTo>
                  <a:pt x="40524" y="51282"/>
                </a:lnTo>
                <a:lnTo>
                  <a:pt x="40524" y="18022"/>
                </a:lnTo>
                <a:lnTo>
                  <a:pt x="40243" y="15038"/>
                </a:lnTo>
                <a:lnTo>
                  <a:pt x="39091" y="10083"/>
                </a:lnTo>
                <a:lnTo>
                  <a:pt x="36817" y="6070"/>
                </a:lnTo>
                <a:lnTo>
                  <a:pt x="33756" y="2768"/>
                </a:lnTo>
                <a:lnTo>
                  <a:pt x="29472" y="558"/>
                </a:lnTo>
                <a:lnTo>
                  <a:pt x="26830" y="0"/>
                </a:lnTo>
                <a:lnTo>
                  <a:pt x="21005" y="0"/>
                </a:lnTo>
                <a:lnTo>
                  <a:pt x="18345" y="723"/>
                </a:lnTo>
                <a:lnTo>
                  <a:pt x="15717" y="2146"/>
                </a:lnTo>
                <a:lnTo>
                  <a:pt x="13088" y="3568"/>
                </a:lnTo>
                <a:lnTo>
                  <a:pt x="10443" y="5829"/>
                </a:lnTo>
                <a:lnTo>
                  <a:pt x="7800" y="8903"/>
                </a:lnTo>
                <a:lnTo>
                  <a:pt x="7800" y="2437"/>
                </a:lnTo>
                <a:lnTo>
                  <a:pt x="583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86" y="52016"/>
                </a:lnTo>
                <a:lnTo>
                  <a:pt x="2757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2995121" y="3962607"/>
            <a:ext cx="30740" cy="65836"/>
          </a:xfrm>
          <a:custGeom>
            <a:avLst/>
            <a:gdLst/>
            <a:ahLst/>
            <a:cxnLst/>
            <a:rect l="l" t="t" r="r" b="b"/>
            <a:pathLst>
              <a:path w="30740" h="65836">
                <a:moveTo>
                  <a:pt x="16937" y="1699"/>
                </a:moveTo>
                <a:lnTo>
                  <a:pt x="16728" y="989"/>
                </a:lnTo>
                <a:lnTo>
                  <a:pt x="14183" y="0"/>
                </a:lnTo>
                <a:lnTo>
                  <a:pt x="11073" y="0"/>
                </a:lnTo>
                <a:lnTo>
                  <a:pt x="8308" y="1699"/>
                </a:lnTo>
                <a:lnTo>
                  <a:pt x="8308" y="13308"/>
                </a:lnTo>
                <a:lnTo>
                  <a:pt x="1770" y="13308"/>
                </a:lnTo>
                <a:lnTo>
                  <a:pt x="327" y="14464"/>
                </a:lnTo>
                <a:lnTo>
                  <a:pt x="0" y="17052"/>
                </a:lnTo>
                <a:lnTo>
                  <a:pt x="1724" y="20750"/>
                </a:lnTo>
                <a:lnTo>
                  <a:pt x="8308" y="20750"/>
                </a:lnTo>
                <a:lnTo>
                  <a:pt x="8308" y="52105"/>
                </a:lnTo>
                <a:lnTo>
                  <a:pt x="9067" y="56641"/>
                </a:lnTo>
                <a:lnTo>
                  <a:pt x="10389" y="60436"/>
                </a:lnTo>
                <a:lnTo>
                  <a:pt x="12617" y="63154"/>
                </a:lnTo>
                <a:lnTo>
                  <a:pt x="15786" y="64832"/>
                </a:lnTo>
                <a:lnTo>
                  <a:pt x="19630" y="65836"/>
                </a:lnTo>
                <a:lnTo>
                  <a:pt x="24465" y="65670"/>
                </a:lnTo>
                <a:lnTo>
                  <a:pt x="27449" y="65098"/>
                </a:lnTo>
                <a:lnTo>
                  <a:pt x="30401" y="63093"/>
                </a:lnTo>
                <a:lnTo>
                  <a:pt x="30740" y="59979"/>
                </a:lnTo>
                <a:lnTo>
                  <a:pt x="30740" y="59320"/>
                </a:lnTo>
                <a:lnTo>
                  <a:pt x="28954" y="56753"/>
                </a:lnTo>
                <a:lnTo>
                  <a:pt x="26301" y="57783"/>
                </a:lnTo>
                <a:lnTo>
                  <a:pt x="23521" y="58174"/>
                </a:lnTo>
                <a:lnTo>
                  <a:pt x="19335" y="57326"/>
                </a:lnTo>
                <a:lnTo>
                  <a:pt x="17416" y="53898"/>
                </a:lnTo>
                <a:lnTo>
                  <a:pt x="16937" y="51342"/>
                </a:lnTo>
                <a:lnTo>
                  <a:pt x="16937" y="20750"/>
                </a:lnTo>
                <a:lnTo>
                  <a:pt x="29015" y="20750"/>
                </a:lnTo>
                <a:lnTo>
                  <a:pt x="30585" y="19302"/>
                </a:lnTo>
                <a:lnTo>
                  <a:pt x="30740" y="16369"/>
                </a:lnTo>
                <a:lnTo>
                  <a:pt x="29015" y="13308"/>
                </a:lnTo>
                <a:lnTo>
                  <a:pt x="16937" y="13308"/>
                </a:lnTo>
                <a:lnTo>
                  <a:pt x="1693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3044840" y="3951964"/>
            <a:ext cx="40521" cy="75845"/>
          </a:xfrm>
          <a:custGeom>
            <a:avLst/>
            <a:gdLst/>
            <a:ahLst/>
            <a:cxnLst/>
            <a:rect l="l" t="t" r="r" b="b"/>
            <a:pathLst>
              <a:path w="40521" h="75845">
                <a:moveTo>
                  <a:pt x="31907" y="45605"/>
                </a:moveTo>
                <a:lnTo>
                  <a:pt x="31907" y="74207"/>
                </a:lnTo>
                <a:lnTo>
                  <a:pt x="32115" y="74941"/>
                </a:lnTo>
                <a:lnTo>
                  <a:pt x="34660" y="75845"/>
                </a:lnTo>
                <a:lnTo>
                  <a:pt x="37767" y="75845"/>
                </a:lnTo>
                <a:lnTo>
                  <a:pt x="40521" y="74207"/>
                </a:lnTo>
                <a:lnTo>
                  <a:pt x="40521" y="40957"/>
                </a:lnTo>
                <a:lnTo>
                  <a:pt x="40241" y="37962"/>
                </a:lnTo>
                <a:lnTo>
                  <a:pt x="39093" y="33008"/>
                </a:lnTo>
                <a:lnTo>
                  <a:pt x="36809" y="28995"/>
                </a:lnTo>
                <a:lnTo>
                  <a:pt x="33750" y="25693"/>
                </a:lnTo>
                <a:lnTo>
                  <a:pt x="29470" y="23483"/>
                </a:lnTo>
                <a:lnTo>
                  <a:pt x="26827" y="22924"/>
                </a:lnTo>
                <a:lnTo>
                  <a:pt x="21146" y="22924"/>
                </a:lnTo>
                <a:lnTo>
                  <a:pt x="16102" y="24904"/>
                </a:lnTo>
                <a:lnTo>
                  <a:pt x="11109" y="28246"/>
                </a:lnTo>
                <a:lnTo>
                  <a:pt x="8635" y="30963"/>
                </a:lnTo>
                <a:lnTo>
                  <a:pt x="8635" y="1714"/>
                </a:lnTo>
                <a:lnTo>
                  <a:pt x="8420" y="939"/>
                </a:lnTo>
                <a:lnTo>
                  <a:pt x="5871" y="0"/>
                </a:lnTo>
                <a:lnTo>
                  <a:pt x="2754" y="0"/>
                </a:lnTo>
                <a:lnTo>
                  <a:pt x="0" y="1714"/>
                </a:lnTo>
                <a:lnTo>
                  <a:pt x="0" y="74207"/>
                </a:lnTo>
                <a:lnTo>
                  <a:pt x="184" y="74941"/>
                </a:lnTo>
                <a:lnTo>
                  <a:pt x="2754" y="75845"/>
                </a:lnTo>
                <a:lnTo>
                  <a:pt x="5871" y="75845"/>
                </a:lnTo>
                <a:lnTo>
                  <a:pt x="8635" y="74207"/>
                </a:lnTo>
                <a:lnTo>
                  <a:pt x="8635" y="40068"/>
                </a:lnTo>
                <a:lnTo>
                  <a:pt x="11002" y="36993"/>
                </a:lnTo>
                <a:lnTo>
                  <a:pt x="13266" y="34672"/>
                </a:lnTo>
                <a:lnTo>
                  <a:pt x="17585" y="31482"/>
                </a:lnTo>
                <a:lnTo>
                  <a:pt x="21906" y="30683"/>
                </a:lnTo>
                <a:lnTo>
                  <a:pt x="25052" y="31014"/>
                </a:lnTo>
                <a:lnTo>
                  <a:pt x="27598" y="32310"/>
                </a:lnTo>
                <a:lnTo>
                  <a:pt x="30239" y="35712"/>
                </a:lnTo>
                <a:lnTo>
                  <a:pt x="31266" y="38877"/>
                </a:lnTo>
                <a:lnTo>
                  <a:pt x="31907" y="42811"/>
                </a:lnTo>
                <a:lnTo>
                  <a:pt x="31907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3107437" y="3955521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21"/>
                </a:moveTo>
                <a:lnTo>
                  <a:pt x="367" y="8888"/>
                </a:lnTo>
                <a:lnTo>
                  <a:pt x="3265" y="10742"/>
                </a:lnTo>
                <a:lnTo>
                  <a:pt x="7344" y="10742"/>
                </a:lnTo>
                <a:lnTo>
                  <a:pt x="10281" y="8837"/>
                </a:lnTo>
                <a:lnTo>
                  <a:pt x="10674" y="5306"/>
                </a:lnTo>
                <a:lnTo>
                  <a:pt x="10292" y="1854"/>
                </a:lnTo>
                <a:lnTo>
                  <a:pt x="7405" y="0"/>
                </a:lnTo>
                <a:lnTo>
                  <a:pt x="3329" y="0"/>
                </a:lnTo>
                <a:lnTo>
                  <a:pt x="381" y="1889"/>
                </a:lnTo>
                <a:lnTo>
                  <a:pt x="0" y="5421"/>
                </a:lnTo>
                <a:close/>
              </a:path>
              <a:path w="10674" h="72288">
                <a:moveTo>
                  <a:pt x="1238" y="71384"/>
                </a:moveTo>
                <a:lnTo>
                  <a:pt x="3808" y="72288"/>
                </a:lnTo>
                <a:lnTo>
                  <a:pt x="6915" y="72288"/>
                </a:lnTo>
                <a:lnTo>
                  <a:pt x="9665" y="70650"/>
                </a:lnTo>
                <a:lnTo>
                  <a:pt x="9665" y="21804"/>
                </a:lnTo>
                <a:lnTo>
                  <a:pt x="9460" y="21107"/>
                </a:lnTo>
                <a:lnTo>
                  <a:pt x="6915" y="20152"/>
                </a:lnTo>
                <a:lnTo>
                  <a:pt x="3808" y="20152"/>
                </a:lnTo>
                <a:lnTo>
                  <a:pt x="1054" y="21804"/>
                </a:lnTo>
                <a:lnTo>
                  <a:pt x="1054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3140308" y="3974892"/>
            <a:ext cx="27471" cy="52920"/>
          </a:xfrm>
          <a:custGeom>
            <a:avLst/>
            <a:gdLst/>
            <a:ahLst/>
            <a:cxnLst/>
            <a:rect l="l" t="t" r="r" b="b"/>
            <a:pathLst>
              <a:path w="27471" h="52920">
                <a:moveTo>
                  <a:pt x="5857" y="52920"/>
                </a:moveTo>
                <a:lnTo>
                  <a:pt x="8625" y="51282"/>
                </a:lnTo>
                <a:lnTo>
                  <a:pt x="8625" y="19152"/>
                </a:lnTo>
                <a:lnTo>
                  <a:pt x="10951" y="15480"/>
                </a:lnTo>
                <a:lnTo>
                  <a:pt x="12970" y="12736"/>
                </a:lnTo>
                <a:lnTo>
                  <a:pt x="15797" y="9968"/>
                </a:lnTo>
                <a:lnTo>
                  <a:pt x="19202" y="8470"/>
                </a:lnTo>
                <a:lnTo>
                  <a:pt x="22125" y="8672"/>
                </a:lnTo>
                <a:lnTo>
                  <a:pt x="24771" y="9471"/>
                </a:lnTo>
                <a:lnTo>
                  <a:pt x="27414" y="8190"/>
                </a:lnTo>
                <a:lnTo>
                  <a:pt x="27471" y="3669"/>
                </a:lnTo>
                <a:lnTo>
                  <a:pt x="25196" y="684"/>
                </a:lnTo>
                <a:lnTo>
                  <a:pt x="22186" y="86"/>
                </a:lnTo>
                <a:lnTo>
                  <a:pt x="19627" y="0"/>
                </a:lnTo>
                <a:lnTo>
                  <a:pt x="16643" y="673"/>
                </a:lnTo>
                <a:lnTo>
                  <a:pt x="13619" y="2578"/>
                </a:lnTo>
                <a:lnTo>
                  <a:pt x="10289" y="5994"/>
                </a:lnTo>
                <a:lnTo>
                  <a:pt x="7793" y="9551"/>
                </a:lnTo>
                <a:lnTo>
                  <a:pt x="7793" y="2437"/>
                </a:lnTo>
                <a:lnTo>
                  <a:pt x="5825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82"/>
                </a:lnTo>
                <a:lnTo>
                  <a:pt x="180" y="52006"/>
                </a:lnTo>
                <a:lnTo>
                  <a:pt x="2750" y="52920"/>
                </a:lnTo>
                <a:lnTo>
                  <a:pt x="5857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3178703" y="3962607"/>
            <a:ext cx="30742" cy="65836"/>
          </a:xfrm>
          <a:custGeom>
            <a:avLst/>
            <a:gdLst/>
            <a:ahLst/>
            <a:cxnLst/>
            <a:rect l="l" t="t" r="r" b="b"/>
            <a:pathLst>
              <a:path w="30742" h="65836">
                <a:moveTo>
                  <a:pt x="16940" y="1699"/>
                </a:moveTo>
                <a:lnTo>
                  <a:pt x="16732" y="989"/>
                </a:lnTo>
                <a:lnTo>
                  <a:pt x="14187" y="0"/>
                </a:lnTo>
                <a:lnTo>
                  <a:pt x="11076" y="0"/>
                </a:lnTo>
                <a:lnTo>
                  <a:pt x="8312" y="1699"/>
                </a:lnTo>
                <a:lnTo>
                  <a:pt x="8312" y="13308"/>
                </a:lnTo>
                <a:lnTo>
                  <a:pt x="1774" y="13308"/>
                </a:lnTo>
                <a:lnTo>
                  <a:pt x="330" y="14464"/>
                </a:lnTo>
                <a:lnTo>
                  <a:pt x="0" y="17052"/>
                </a:lnTo>
                <a:lnTo>
                  <a:pt x="1727" y="20750"/>
                </a:lnTo>
                <a:lnTo>
                  <a:pt x="8312" y="20750"/>
                </a:lnTo>
                <a:lnTo>
                  <a:pt x="8312" y="52105"/>
                </a:lnTo>
                <a:lnTo>
                  <a:pt x="9067" y="56641"/>
                </a:lnTo>
                <a:lnTo>
                  <a:pt x="10388" y="60436"/>
                </a:lnTo>
                <a:lnTo>
                  <a:pt x="12617" y="63154"/>
                </a:lnTo>
                <a:lnTo>
                  <a:pt x="15788" y="64832"/>
                </a:lnTo>
                <a:lnTo>
                  <a:pt x="19634" y="65836"/>
                </a:lnTo>
                <a:lnTo>
                  <a:pt x="24465" y="65670"/>
                </a:lnTo>
                <a:lnTo>
                  <a:pt x="27453" y="65098"/>
                </a:lnTo>
                <a:lnTo>
                  <a:pt x="30401" y="63093"/>
                </a:lnTo>
                <a:lnTo>
                  <a:pt x="30742" y="59979"/>
                </a:lnTo>
                <a:lnTo>
                  <a:pt x="30742" y="59320"/>
                </a:lnTo>
                <a:lnTo>
                  <a:pt x="28957" y="56753"/>
                </a:lnTo>
                <a:lnTo>
                  <a:pt x="26301" y="57783"/>
                </a:lnTo>
                <a:lnTo>
                  <a:pt x="23525" y="58174"/>
                </a:lnTo>
                <a:lnTo>
                  <a:pt x="19338" y="57326"/>
                </a:lnTo>
                <a:lnTo>
                  <a:pt x="17416" y="53898"/>
                </a:lnTo>
                <a:lnTo>
                  <a:pt x="16940" y="51342"/>
                </a:lnTo>
                <a:lnTo>
                  <a:pt x="16940" y="20750"/>
                </a:lnTo>
                <a:lnTo>
                  <a:pt x="29019" y="20750"/>
                </a:lnTo>
                <a:lnTo>
                  <a:pt x="30585" y="19302"/>
                </a:lnTo>
                <a:lnTo>
                  <a:pt x="30742" y="16369"/>
                </a:lnTo>
                <a:lnTo>
                  <a:pt x="29019" y="13308"/>
                </a:lnTo>
                <a:lnTo>
                  <a:pt x="16940" y="13308"/>
                </a:lnTo>
                <a:lnTo>
                  <a:pt x="1694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3222345" y="3975646"/>
            <a:ext cx="44416" cy="71625"/>
          </a:xfrm>
          <a:custGeom>
            <a:avLst/>
            <a:gdLst/>
            <a:ahLst/>
            <a:cxnLst/>
            <a:rect l="l" t="t" r="r" b="b"/>
            <a:pathLst>
              <a:path w="44416" h="71625">
                <a:moveTo>
                  <a:pt x="18529" y="51879"/>
                </a:moveTo>
                <a:lnTo>
                  <a:pt x="12042" y="68856"/>
                </a:lnTo>
                <a:lnTo>
                  <a:pt x="12275" y="71027"/>
                </a:lnTo>
                <a:lnTo>
                  <a:pt x="14846" y="71625"/>
                </a:lnTo>
                <a:lnTo>
                  <a:pt x="17499" y="71625"/>
                </a:lnTo>
                <a:lnTo>
                  <a:pt x="21247" y="69836"/>
                </a:lnTo>
                <a:lnTo>
                  <a:pt x="27525" y="51879"/>
                </a:lnTo>
                <a:lnTo>
                  <a:pt x="44416" y="3312"/>
                </a:lnTo>
                <a:lnTo>
                  <a:pt x="44279" y="657"/>
                </a:lnTo>
                <a:lnTo>
                  <a:pt x="41464" y="0"/>
                </a:lnTo>
                <a:lnTo>
                  <a:pt x="38516" y="49"/>
                </a:lnTo>
                <a:lnTo>
                  <a:pt x="35834" y="1903"/>
                </a:lnTo>
                <a:lnTo>
                  <a:pt x="22863" y="41299"/>
                </a:lnTo>
                <a:lnTo>
                  <a:pt x="22705" y="41299"/>
                </a:lnTo>
                <a:lnTo>
                  <a:pt x="9277" y="2119"/>
                </a:lnTo>
                <a:lnTo>
                  <a:pt x="8614" y="734"/>
                </a:lnTo>
                <a:lnTo>
                  <a:pt x="6008" y="35"/>
                </a:lnTo>
                <a:lnTo>
                  <a:pt x="3096" y="0"/>
                </a:lnTo>
                <a:lnTo>
                  <a:pt x="0" y="899"/>
                </a:lnTo>
                <a:lnTo>
                  <a:pt x="266" y="3465"/>
                </a:lnTo>
                <a:lnTo>
                  <a:pt x="17075" y="50137"/>
                </a:lnTo>
                <a:lnTo>
                  <a:pt x="18529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3309235" y="3975646"/>
            <a:ext cx="44416" cy="71625"/>
          </a:xfrm>
          <a:custGeom>
            <a:avLst/>
            <a:gdLst/>
            <a:ahLst/>
            <a:cxnLst/>
            <a:rect l="l" t="t" r="r" b="b"/>
            <a:pathLst>
              <a:path w="44416" h="71625">
                <a:moveTo>
                  <a:pt x="18529" y="51879"/>
                </a:moveTo>
                <a:lnTo>
                  <a:pt x="12045" y="68856"/>
                </a:lnTo>
                <a:lnTo>
                  <a:pt x="12287" y="71027"/>
                </a:lnTo>
                <a:lnTo>
                  <a:pt x="14860" y="71625"/>
                </a:lnTo>
                <a:lnTo>
                  <a:pt x="17503" y="71625"/>
                </a:lnTo>
                <a:lnTo>
                  <a:pt x="21250" y="69836"/>
                </a:lnTo>
                <a:lnTo>
                  <a:pt x="27525" y="51879"/>
                </a:lnTo>
                <a:lnTo>
                  <a:pt x="44416" y="3312"/>
                </a:lnTo>
                <a:lnTo>
                  <a:pt x="44283" y="657"/>
                </a:lnTo>
                <a:lnTo>
                  <a:pt x="41479" y="0"/>
                </a:lnTo>
                <a:lnTo>
                  <a:pt x="38516" y="49"/>
                </a:lnTo>
                <a:lnTo>
                  <a:pt x="35848" y="1903"/>
                </a:lnTo>
                <a:lnTo>
                  <a:pt x="22877" y="41299"/>
                </a:lnTo>
                <a:lnTo>
                  <a:pt x="22705" y="41299"/>
                </a:lnTo>
                <a:lnTo>
                  <a:pt x="9277" y="2119"/>
                </a:lnTo>
                <a:lnTo>
                  <a:pt x="8618" y="734"/>
                </a:lnTo>
                <a:lnTo>
                  <a:pt x="6012" y="35"/>
                </a:lnTo>
                <a:lnTo>
                  <a:pt x="3110" y="0"/>
                </a:lnTo>
                <a:lnTo>
                  <a:pt x="0" y="899"/>
                </a:lnTo>
                <a:lnTo>
                  <a:pt x="284" y="3465"/>
                </a:lnTo>
                <a:lnTo>
                  <a:pt x="17075" y="50137"/>
                </a:lnTo>
                <a:lnTo>
                  <a:pt x="18529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3368484" y="3974889"/>
            <a:ext cx="43300" cy="53658"/>
          </a:xfrm>
          <a:custGeom>
            <a:avLst/>
            <a:gdLst/>
            <a:ahLst/>
            <a:cxnLst/>
            <a:rect l="l" t="t" r="r" b="b"/>
            <a:pathLst>
              <a:path w="43300" h="53658">
                <a:moveTo>
                  <a:pt x="42908" y="16941"/>
                </a:moveTo>
                <a:lnTo>
                  <a:pt x="42111" y="14137"/>
                </a:lnTo>
                <a:lnTo>
                  <a:pt x="41342" y="11329"/>
                </a:lnTo>
                <a:lnTo>
                  <a:pt x="38428" y="6808"/>
                </a:lnTo>
                <a:lnTo>
                  <a:pt x="34624" y="3074"/>
                </a:lnTo>
                <a:lnTo>
                  <a:pt x="32028" y="1844"/>
                </a:lnTo>
                <a:lnTo>
                  <a:pt x="29422" y="623"/>
                </a:lnTo>
                <a:lnTo>
                  <a:pt x="26276" y="0"/>
                </a:lnTo>
                <a:lnTo>
                  <a:pt x="26315" y="7012"/>
                </a:lnTo>
                <a:lnTo>
                  <a:pt x="29472" y="8335"/>
                </a:lnTo>
                <a:lnTo>
                  <a:pt x="31589" y="11013"/>
                </a:lnTo>
                <a:lnTo>
                  <a:pt x="33717" y="13691"/>
                </a:lnTo>
                <a:lnTo>
                  <a:pt x="34721" y="17388"/>
                </a:lnTo>
                <a:lnTo>
                  <a:pt x="34613" y="22086"/>
                </a:lnTo>
                <a:lnTo>
                  <a:pt x="8934" y="22086"/>
                </a:lnTo>
                <a:lnTo>
                  <a:pt x="9006" y="20092"/>
                </a:lnTo>
                <a:lnTo>
                  <a:pt x="10439" y="3125"/>
                </a:lnTo>
                <a:lnTo>
                  <a:pt x="8067" y="4903"/>
                </a:lnTo>
                <a:lnTo>
                  <a:pt x="4124" y="9577"/>
                </a:lnTo>
                <a:lnTo>
                  <a:pt x="2620" y="12409"/>
                </a:lnTo>
                <a:lnTo>
                  <a:pt x="1569" y="15761"/>
                </a:lnTo>
                <a:lnTo>
                  <a:pt x="528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2" y="35359"/>
                </a:lnTo>
                <a:lnTo>
                  <a:pt x="1515" y="38700"/>
                </a:lnTo>
                <a:lnTo>
                  <a:pt x="2533" y="42012"/>
                </a:lnTo>
                <a:lnTo>
                  <a:pt x="4028" y="44781"/>
                </a:lnTo>
                <a:lnTo>
                  <a:pt x="6008" y="46991"/>
                </a:lnTo>
                <a:lnTo>
                  <a:pt x="10439" y="50864"/>
                </a:lnTo>
                <a:lnTo>
                  <a:pt x="13362" y="51984"/>
                </a:lnTo>
                <a:lnTo>
                  <a:pt x="16264" y="53099"/>
                </a:lnTo>
                <a:lnTo>
                  <a:pt x="19655" y="53658"/>
                </a:lnTo>
                <a:lnTo>
                  <a:pt x="23536" y="53658"/>
                </a:lnTo>
                <a:lnTo>
                  <a:pt x="27856" y="53492"/>
                </a:lnTo>
                <a:lnTo>
                  <a:pt x="31809" y="52809"/>
                </a:lnTo>
                <a:lnTo>
                  <a:pt x="35031" y="51984"/>
                </a:lnTo>
                <a:lnTo>
                  <a:pt x="37755" y="51106"/>
                </a:lnTo>
                <a:lnTo>
                  <a:pt x="40989" y="48834"/>
                </a:lnTo>
                <a:lnTo>
                  <a:pt x="41305" y="46167"/>
                </a:lnTo>
                <a:lnTo>
                  <a:pt x="40744" y="43017"/>
                </a:lnTo>
                <a:lnTo>
                  <a:pt x="38026" y="43272"/>
                </a:lnTo>
                <a:lnTo>
                  <a:pt x="34869" y="44554"/>
                </a:lnTo>
                <a:lnTo>
                  <a:pt x="32075" y="45443"/>
                </a:lnTo>
                <a:lnTo>
                  <a:pt x="28576" y="46202"/>
                </a:lnTo>
                <a:lnTo>
                  <a:pt x="24331" y="46394"/>
                </a:lnTo>
                <a:lnTo>
                  <a:pt x="21502" y="46394"/>
                </a:lnTo>
                <a:lnTo>
                  <a:pt x="17136" y="45137"/>
                </a:lnTo>
                <a:lnTo>
                  <a:pt x="13571" y="43117"/>
                </a:lnTo>
                <a:lnTo>
                  <a:pt x="11126" y="40007"/>
                </a:lnTo>
                <a:lnTo>
                  <a:pt x="9730" y="35982"/>
                </a:lnTo>
                <a:lnTo>
                  <a:pt x="8934" y="31356"/>
                </a:lnTo>
                <a:lnTo>
                  <a:pt x="8934" y="28652"/>
                </a:lnTo>
                <a:lnTo>
                  <a:pt x="39933" y="28652"/>
                </a:lnTo>
                <a:lnTo>
                  <a:pt x="42274" y="27753"/>
                </a:lnTo>
                <a:lnTo>
                  <a:pt x="43300" y="24743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8">
                <a:moveTo>
                  <a:pt x="9006" y="20092"/>
                </a:moveTo>
                <a:lnTo>
                  <a:pt x="9939" y="16358"/>
                </a:lnTo>
                <a:lnTo>
                  <a:pt x="11383" y="12931"/>
                </a:lnTo>
                <a:lnTo>
                  <a:pt x="14907" y="9083"/>
                </a:lnTo>
                <a:lnTo>
                  <a:pt x="18125" y="7420"/>
                </a:lnTo>
                <a:lnTo>
                  <a:pt x="22139" y="7012"/>
                </a:lnTo>
                <a:lnTo>
                  <a:pt x="26315" y="7012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3"/>
                </a:lnTo>
                <a:lnTo>
                  <a:pt x="13233" y="1869"/>
                </a:lnTo>
                <a:lnTo>
                  <a:pt x="10439" y="3125"/>
                </a:lnTo>
                <a:lnTo>
                  <a:pt x="9006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3429629" y="3974889"/>
            <a:ext cx="26863" cy="53658"/>
          </a:xfrm>
          <a:custGeom>
            <a:avLst/>
            <a:gdLst/>
            <a:ahLst/>
            <a:cxnLst/>
            <a:rect l="l" t="t" r="r" b="b"/>
            <a:pathLst>
              <a:path w="26863" h="53658">
                <a:moveTo>
                  <a:pt x="22043" y="46076"/>
                </a:moveTo>
                <a:lnTo>
                  <a:pt x="17658" y="46675"/>
                </a:lnTo>
                <a:lnTo>
                  <a:pt x="14885" y="46675"/>
                </a:lnTo>
                <a:lnTo>
                  <a:pt x="11159" y="44413"/>
                </a:lnTo>
                <a:lnTo>
                  <a:pt x="8837" y="40907"/>
                </a:lnTo>
                <a:lnTo>
                  <a:pt x="11592" y="53327"/>
                </a:lnTo>
                <a:lnTo>
                  <a:pt x="16315" y="53658"/>
                </a:lnTo>
                <a:lnTo>
                  <a:pt x="19130" y="53658"/>
                </a:lnTo>
                <a:lnTo>
                  <a:pt x="21808" y="53035"/>
                </a:lnTo>
                <a:lnTo>
                  <a:pt x="26863" y="50493"/>
                </a:lnTo>
                <a:lnTo>
                  <a:pt x="25909" y="43675"/>
                </a:lnTo>
                <a:lnTo>
                  <a:pt x="22043" y="46076"/>
                </a:lnTo>
                <a:close/>
              </a:path>
              <a:path w="26863" h="53658">
                <a:moveTo>
                  <a:pt x="3279" y="12104"/>
                </a:moveTo>
                <a:lnTo>
                  <a:pt x="5922" y="11531"/>
                </a:lnTo>
                <a:lnTo>
                  <a:pt x="9118" y="9792"/>
                </a:lnTo>
                <a:lnTo>
                  <a:pt x="11883" y="8586"/>
                </a:lnTo>
                <a:lnTo>
                  <a:pt x="15250" y="7546"/>
                </a:lnTo>
                <a:lnTo>
                  <a:pt x="19288" y="7265"/>
                </a:lnTo>
                <a:lnTo>
                  <a:pt x="22946" y="7517"/>
                </a:lnTo>
                <a:lnTo>
                  <a:pt x="26766" y="9208"/>
                </a:lnTo>
                <a:lnTo>
                  <a:pt x="29105" y="12344"/>
                </a:lnTo>
                <a:lnTo>
                  <a:pt x="29865" y="15228"/>
                </a:lnTo>
                <a:lnTo>
                  <a:pt x="30059" y="18770"/>
                </a:lnTo>
                <a:lnTo>
                  <a:pt x="30059" y="22569"/>
                </a:lnTo>
                <a:lnTo>
                  <a:pt x="19926" y="22569"/>
                </a:lnTo>
                <a:lnTo>
                  <a:pt x="16621" y="22910"/>
                </a:lnTo>
                <a:lnTo>
                  <a:pt x="13694" y="23573"/>
                </a:lnTo>
                <a:lnTo>
                  <a:pt x="10770" y="24246"/>
                </a:lnTo>
                <a:lnTo>
                  <a:pt x="8298" y="25247"/>
                </a:lnTo>
                <a:lnTo>
                  <a:pt x="4258" y="27929"/>
                </a:lnTo>
                <a:lnTo>
                  <a:pt x="1612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40"/>
                </a:lnTo>
                <a:lnTo>
                  <a:pt x="4467" y="49759"/>
                </a:lnTo>
                <a:lnTo>
                  <a:pt x="7588" y="51995"/>
                </a:lnTo>
                <a:lnTo>
                  <a:pt x="11592" y="53327"/>
                </a:lnTo>
                <a:lnTo>
                  <a:pt x="8837" y="40907"/>
                </a:lnTo>
                <a:lnTo>
                  <a:pt x="8837" y="38355"/>
                </a:lnTo>
                <a:lnTo>
                  <a:pt x="9644" y="34430"/>
                </a:lnTo>
                <a:lnTo>
                  <a:pt x="12179" y="31497"/>
                </a:lnTo>
                <a:lnTo>
                  <a:pt x="14773" y="30074"/>
                </a:lnTo>
                <a:lnTo>
                  <a:pt x="18258" y="29250"/>
                </a:lnTo>
                <a:lnTo>
                  <a:pt x="22679" y="29034"/>
                </a:lnTo>
                <a:lnTo>
                  <a:pt x="30059" y="29034"/>
                </a:lnTo>
                <a:lnTo>
                  <a:pt x="30059" y="39383"/>
                </a:lnTo>
                <a:lnTo>
                  <a:pt x="25909" y="43675"/>
                </a:lnTo>
                <a:lnTo>
                  <a:pt x="26863" y="50493"/>
                </a:lnTo>
                <a:lnTo>
                  <a:pt x="31222" y="46443"/>
                </a:lnTo>
                <a:lnTo>
                  <a:pt x="31222" y="51333"/>
                </a:lnTo>
                <a:lnTo>
                  <a:pt x="33303" y="52909"/>
                </a:lnTo>
                <a:lnTo>
                  <a:pt x="35873" y="52960"/>
                </a:lnTo>
                <a:lnTo>
                  <a:pt x="38638" y="51333"/>
                </a:lnTo>
                <a:lnTo>
                  <a:pt x="38638" y="15354"/>
                </a:lnTo>
                <a:lnTo>
                  <a:pt x="38308" y="12701"/>
                </a:lnTo>
                <a:lnTo>
                  <a:pt x="36972" y="8129"/>
                </a:lnTo>
                <a:lnTo>
                  <a:pt x="34455" y="4699"/>
                </a:lnTo>
                <a:lnTo>
                  <a:pt x="31075" y="1995"/>
                </a:lnTo>
                <a:lnTo>
                  <a:pt x="26327" y="392"/>
                </a:lnTo>
                <a:lnTo>
                  <a:pt x="23464" y="0"/>
                </a:lnTo>
                <a:lnTo>
                  <a:pt x="20085" y="0"/>
                </a:lnTo>
                <a:lnTo>
                  <a:pt x="16473" y="176"/>
                </a:lnTo>
                <a:lnTo>
                  <a:pt x="12913" y="864"/>
                </a:lnTo>
                <a:lnTo>
                  <a:pt x="9781" y="1818"/>
                </a:lnTo>
                <a:lnTo>
                  <a:pt x="5803" y="3557"/>
                </a:lnTo>
                <a:lnTo>
                  <a:pt x="2484" y="6692"/>
                </a:lnTo>
                <a:lnTo>
                  <a:pt x="2289" y="9385"/>
                </a:lnTo>
                <a:lnTo>
                  <a:pt x="3279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3491567" y="3974892"/>
            <a:ext cx="27475" cy="52920"/>
          </a:xfrm>
          <a:custGeom>
            <a:avLst/>
            <a:gdLst/>
            <a:ahLst/>
            <a:cxnLst/>
            <a:rect l="l" t="t" r="r" b="b"/>
            <a:pathLst>
              <a:path w="27475" h="52920">
                <a:moveTo>
                  <a:pt x="5861" y="52920"/>
                </a:moveTo>
                <a:lnTo>
                  <a:pt x="8629" y="51282"/>
                </a:lnTo>
                <a:lnTo>
                  <a:pt x="8629" y="19152"/>
                </a:lnTo>
                <a:lnTo>
                  <a:pt x="10955" y="15480"/>
                </a:lnTo>
                <a:lnTo>
                  <a:pt x="12970" y="12736"/>
                </a:lnTo>
                <a:lnTo>
                  <a:pt x="15800" y="9968"/>
                </a:lnTo>
                <a:lnTo>
                  <a:pt x="19202" y="8470"/>
                </a:lnTo>
                <a:lnTo>
                  <a:pt x="22114" y="8672"/>
                </a:lnTo>
                <a:lnTo>
                  <a:pt x="24771" y="9471"/>
                </a:lnTo>
                <a:lnTo>
                  <a:pt x="27414" y="8190"/>
                </a:lnTo>
                <a:lnTo>
                  <a:pt x="27475" y="3669"/>
                </a:lnTo>
                <a:lnTo>
                  <a:pt x="25196" y="684"/>
                </a:lnTo>
                <a:lnTo>
                  <a:pt x="22186" y="86"/>
                </a:lnTo>
                <a:lnTo>
                  <a:pt x="19630" y="0"/>
                </a:lnTo>
                <a:lnTo>
                  <a:pt x="16643" y="673"/>
                </a:lnTo>
                <a:lnTo>
                  <a:pt x="13622" y="2578"/>
                </a:lnTo>
                <a:lnTo>
                  <a:pt x="10289" y="5994"/>
                </a:lnTo>
                <a:lnTo>
                  <a:pt x="7797" y="9551"/>
                </a:lnTo>
                <a:lnTo>
                  <a:pt x="7797" y="2437"/>
                </a:lnTo>
                <a:lnTo>
                  <a:pt x="5825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80" y="52006"/>
                </a:lnTo>
                <a:lnTo>
                  <a:pt x="2750" y="52920"/>
                </a:lnTo>
                <a:lnTo>
                  <a:pt x="5861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3532460" y="3974889"/>
            <a:ext cx="33318" cy="53658"/>
          </a:xfrm>
          <a:custGeom>
            <a:avLst/>
            <a:gdLst/>
            <a:ahLst/>
            <a:cxnLst/>
            <a:rect l="l" t="t" r="r" b="b"/>
            <a:pathLst>
              <a:path w="33318" h="53658">
                <a:moveTo>
                  <a:pt x="5996" y="52226"/>
                </a:moveTo>
                <a:lnTo>
                  <a:pt x="8571" y="52985"/>
                </a:lnTo>
                <a:lnTo>
                  <a:pt x="11591" y="53533"/>
                </a:lnTo>
                <a:lnTo>
                  <a:pt x="17575" y="53658"/>
                </a:lnTo>
                <a:lnTo>
                  <a:pt x="20073" y="53317"/>
                </a:lnTo>
                <a:lnTo>
                  <a:pt x="24602" y="51959"/>
                </a:lnTo>
                <a:lnTo>
                  <a:pt x="28187" y="49594"/>
                </a:lnTo>
                <a:lnTo>
                  <a:pt x="31089" y="46610"/>
                </a:lnTo>
                <a:lnTo>
                  <a:pt x="32875" y="42699"/>
                </a:lnTo>
                <a:lnTo>
                  <a:pt x="33318" y="37988"/>
                </a:lnTo>
                <a:lnTo>
                  <a:pt x="33318" y="35892"/>
                </a:lnTo>
                <a:lnTo>
                  <a:pt x="32298" y="32551"/>
                </a:lnTo>
                <a:lnTo>
                  <a:pt x="30722" y="29743"/>
                </a:lnTo>
                <a:lnTo>
                  <a:pt x="27208" y="26633"/>
                </a:lnTo>
                <a:lnTo>
                  <a:pt x="24321" y="25121"/>
                </a:lnTo>
                <a:lnTo>
                  <a:pt x="21372" y="23829"/>
                </a:lnTo>
                <a:lnTo>
                  <a:pt x="18431" y="22608"/>
                </a:lnTo>
                <a:lnTo>
                  <a:pt x="15580" y="21452"/>
                </a:lnTo>
                <a:lnTo>
                  <a:pt x="12081" y="19357"/>
                </a:lnTo>
                <a:lnTo>
                  <a:pt x="9766" y="16588"/>
                </a:lnTo>
                <a:lnTo>
                  <a:pt x="9428" y="13997"/>
                </a:lnTo>
                <a:lnTo>
                  <a:pt x="9975" y="11178"/>
                </a:lnTo>
                <a:lnTo>
                  <a:pt x="12305" y="8294"/>
                </a:lnTo>
                <a:lnTo>
                  <a:pt x="15447" y="7114"/>
                </a:lnTo>
                <a:lnTo>
                  <a:pt x="18215" y="6948"/>
                </a:lnTo>
                <a:lnTo>
                  <a:pt x="21308" y="7139"/>
                </a:lnTo>
                <a:lnTo>
                  <a:pt x="24944" y="8370"/>
                </a:lnTo>
                <a:lnTo>
                  <a:pt x="27597" y="9691"/>
                </a:lnTo>
                <a:lnTo>
                  <a:pt x="30575" y="9867"/>
                </a:lnTo>
                <a:lnTo>
                  <a:pt x="30916" y="7164"/>
                </a:lnTo>
                <a:lnTo>
                  <a:pt x="30624" y="4420"/>
                </a:lnTo>
                <a:lnTo>
                  <a:pt x="28065" y="2199"/>
                </a:lnTo>
                <a:lnTo>
                  <a:pt x="25473" y="1145"/>
                </a:lnTo>
                <a:lnTo>
                  <a:pt x="22078" y="321"/>
                </a:lnTo>
                <a:lnTo>
                  <a:pt x="18313" y="0"/>
                </a:lnTo>
                <a:lnTo>
                  <a:pt x="15447" y="0"/>
                </a:lnTo>
                <a:lnTo>
                  <a:pt x="12952" y="396"/>
                </a:lnTo>
                <a:lnTo>
                  <a:pt x="8653" y="1995"/>
                </a:lnTo>
                <a:lnTo>
                  <a:pt x="5447" y="4371"/>
                </a:lnTo>
                <a:lnTo>
                  <a:pt x="2947" y="7228"/>
                </a:lnTo>
                <a:lnTo>
                  <a:pt x="1508" y="10732"/>
                </a:lnTo>
                <a:lnTo>
                  <a:pt x="1162" y="14479"/>
                </a:lnTo>
                <a:lnTo>
                  <a:pt x="1497" y="18529"/>
                </a:lnTo>
                <a:lnTo>
                  <a:pt x="2865" y="21629"/>
                </a:lnTo>
                <a:lnTo>
                  <a:pt x="5996" y="25210"/>
                </a:lnTo>
                <a:lnTo>
                  <a:pt x="8653" y="26939"/>
                </a:lnTo>
                <a:lnTo>
                  <a:pt x="11530" y="28411"/>
                </a:lnTo>
                <a:lnTo>
                  <a:pt x="14493" y="29643"/>
                </a:lnTo>
                <a:lnTo>
                  <a:pt x="17305" y="30798"/>
                </a:lnTo>
                <a:lnTo>
                  <a:pt x="19961" y="31993"/>
                </a:lnTo>
                <a:lnTo>
                  <a:pt x="23097" y="34279"/>
                </a:lnTo>
                <a:lnTo>
                  <a:pt x="24796" y="37315"/>
                </a:lnTo>
                <a:lnTo>
                  <a:pt x="24551" y="41188"/>
                </a:lnTo>
                <a:lnTo>
                  <a:pt x="22950" y="43945"/>
                </a:lnTo>
                <a:lnTo>
                  <a:pt x="20185" y="45684"/>
                </a:lnTo>
                <a:lnTo>
                  <a:pt x="16476" y="46508"/>
                </a:lnTo>
                <a:lnTo>
                  <a:pt x="13070" y="46508"/>
                </a:lnTo>
                <a:lnTo>
                  <a:pt x="9842" y="45760"/>
                </a:lnTo>
                <a:lnTo>
                  <a:pt x="5951" y="44157"/>
                </a:lnTo>
                <a:lnTo>
                  <a:pt x="3171" y="42560"/>
                </a:lnTo>
                <a:lnTo>
                  <a:pt x="269" y="42941"/>
                </a:lnTo>
                <a:lnTo>
                  <a:pt x="0" y="45529"/>
                </a:lnTo>
                <a:lnTo>
                  <a:pt x="269" y="48186"/>
                </a:lnTo>
                <a:lnTo>
                  <a:pt x="2941" y="50929"/>
                </a:lnTo>
                <a:lnTo>
                  <a:pt x="5996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3580199" y="4015364"/>
            <a:ext cx="16998" cy="27865"/>
          </a:xfrm>
          <a:custGeom>
            <a:avLst/>
            <a:gdLst/>
            <a:ahLst/>
            <a:cxnLst/>
            <a:rect l="l" t="t" r="r" b="b"/>
            <a:pathLst>
              <a:path w="16998" h="27865">
                <a:moveTo>
                  <a:pt x="16998" y="4395"/>
                </a:moveTo>
                <a:lnTo>
                  <a:pt x="16998" y="3431"/>
                </a:lnTo>
                <a:lnTo>
                  <a:pt x="15821" y="763"/>
                </a:lnTo>
                <a:lnTo>
                  <a:pt x="12913" y="0"/>
                </a:lnTo>
                <a:lnTo>
                  <a:pt x="10364" y="54"/>
                </a:lnTo>
                <a:lnTo>
                  <a:pt x="7440" y="1487"/>
                </a:lnTo>
                <a:lnTo>
                  <a:pt x="6962" y="4395"/>
                </a:lnTo>
                <a:lnTo>
                  <a:pt x="6962" y="11343"/>
                </a:lnTo>
                <a:lnTo>
                  <a:pt x="0" y="26266"/>
                </a:lnTo>
                <a:lnTo>
                  <a:pt x="1383" y="27865"/>
                </a:lnTo>
                <a:lnTo>
                  <a:pt x="4110" y="27814"/>
                </a:lnTo>
                <a:lnTo>
                  <a:pt x="6696" y="26366"/>
                </a:lnTo>
                <a:lnTo>
                  <a:pt x="13867" y="15203"/>
                </a:lnTo>
                <a:lnTo>
                  <a:pt x="14954" y="13439"/>
                </a:lnTo>
                <a:lnTo>
                  <a:pt x="16311" y="10148"/>
                </a:lnTo>
                <a:lnTo>
                  <a:pt x="16841" y="7495"/>
                </a:lnTo>
                <a:lnTo>
                  <a:pt x="16998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3644215" y="3975671"/>
            <a:ext cx="71067" cy="52170"/>
          </a:xfrm>
          <a:custGeom>
            <a:avLst/>
            <a:gdLst/>
            <a:ahLst/>
            <a:cxnLst/>
            <a:rect l="l" t="t" r="r" b="b"/>
            <a:pathLst>
              <a:path w="71067" h="52170">
                <a:moveTo>
                  <a:pt x="463" y="3832"/>
                </a:moveTo>
                <a:lnTo>
                  <a:pt x="14220" y="50227"/>
                </a:lnTo>
                <a:lnTo>
                  <a:pt x="14698" y="51141"/>
                </a:lnTo>
                <a:lnTo>
                  <a:pt x="17330" y="52069"/>
                </a:lnTo>
                <a:lnTo>
                  <a:pt x="19972" y="52170"/>
                </a:lnTo>
                <a:lnTo>
                  <a:pt x="23338" y="52040"/>
                </a:lnTo>
                <a:lnTo>
                  <a:pt x="25894" y="50227"/>
                </a:lnTo>
                <a:lnTo>
                  <a:pt x="35038" y="14795"/>
                </a:lnTo>
                <a:lnTo>
                  <a:pt x="35247" y="14795"/>
                </a:lnTo>
                <a:lnTo>
                  <a:pt x="45137" y="50227"/>
                </a:lnTo>
                <a:lnTo>
                  <a:pt x="45600" y="51141"/>
                </a:lnTo>
                <a:lnTo>
                  <a:pt x="48315" y="52069"/>
                </a:lnTo>
                <a:lnTo>
                  <a:pt x="53651" y="52095"/>
                </a:lnTo>
                <a:lnTo>
                  <a:pt x="56735" y="50227"/>
                </a:lnTo>
                <a:lnTo>
                  <a:pt x="70591" y="3832"/>
                </a:lnTo>
                <a:lnTo>
                  <a:pt x="71067" y="1546"/>
                </a:lnTo>
                <a:lnTo>
                  <a:pt x="68550" y="0"/>
                </a:lnTo>
                <a:lnTo>
                  <a:pt x="65393" y="10"/>
                </a:lnTo>
                <a:lnTo>
                  <a:pt x="62381" y="1713"/>
                </a:lnTo>
                <a:lnTo>
                  <a:pt x="51191" y="41982"/>
                </a:lnTo>
                <a:lnTo>
                  <a:pt x="51033" y="41982"/>
                </a:lnTo>
                <a:lnTo>
                  <a:pt x="39786" y="1611"/>
                </a:lnTo>
                <a:lnTo>
                  <a:pt x="39629" y="1065"/>
                </a:lnTo>
                <a:lnTo>
                  <a:pt x="36986" y="10"/>
                </a:lnTo>
                <a:lnTo>
                  <a:pt x="33875" y="10"/>
                </a:lnTo>
                <a:lnTo>
                  <a:pt x="31009" y="1713"/>
                </a:lnTo>
                <a:lnTo>
                  <a:pt x="20605" y="41982"/>
                </a:lnTo>
                <a:lnTo>
                  <a:pt x="20389" y="41982"/>
                </a:lnTo>
                <a:lnTo>
                  <a:pt x="9053" y="1713"/>
                </a:lnTo>
                <a:lnTo>
                  <a:pt x="8675" y="873"/>
                </a:lnTo>
                <a:lnTo>
                  <a:pt x="6057" y="10"/>
                </a:lnTo>
                <a:lnTo>
                  <a:pt x="2811" y="0"/>
                </a:lnTo>
                <a:lnTo>
                  <a:pt x="0" y="1230"/>
                </a:lnTo>
                <a:lnTo>
                  <a:pt x="463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3730752" y="3974889"/>
            <a:ext cx="43300" cy="53658"/>
          </a:xfrm>
          <a:custGeom>
            <a:avLst/>
            <a:gdLst/>
            <a:ahLst/>
            <a:cxnLst/>
            <a:rect l="l" t="t" r="r" b="b"/>
            <a:pathLst>
              <a:path w="43300" h="53658">
                <a:moveTo>
                  <a:pt x="42908" y="16941"/>
                </a:moveTo>
                <a:lnTo>
                  <a:pt x="42127" y="14137"/>
                </a:lnTo>
                <a:lnTo>
                  <a:pt x="41346" y="11329"/>
                </a:lnTo>
                <a:lnTo>
                  <a:pt x="38444" y="6808"/>
                </a:lnTo>
                <a:lnTo>
                  <a:pt x="34625" y="3074"/>
                </a:lnTo>
                <a:lnTo>
                  <a:pt x="32029" y="1844"/>
                </a:lnTo>
                <a:lnTo>
                  <a:pt x="29433" y="623"/>
                </a:lnTo>
                <a:lnTo>
                  <a:pt x="26290" y="0"/>
                </a:lnTo>
                <a:lnTo>
                  <a:pt x="26327" y="7012"/>
                </a:lnTo>
                <a:lnTo>
                  <a:pt x="29472" y="8335"/>
                </a:lnTo>
                <a:lnTo>
                  <a:pt x="31603" y="11013"/>
                </a:lnTo>
                <a:lnTo>
                  <a:pt x="33721" y="13691"/>
                </a:lnTo>
                <a:lnTo>
                  <a:pt x="34721" y="17388"/>
                </a:lnTo>
                <a:lnTo>
                  <a:pt x="34625" y="22086"/>
                </a:lnTo>
                <a:lnTo>
                  <a:pt x="8949" y="22086"/>
                </a:lnTo>
                <a:lnTo>
                  <a:pt x="9006" y="20092"/>
                </a:lnTo>
                <a:lnTo>
                  <a:pt x="10439" y="3125"/>
                </a:lnTo>
                <a:lnTo>
                  <a:pt x="8067" y="4903"/>
                </a:lnTo>
                <a:lnTo>
                  <a:pt x="4126" y="9577"/>
                </a:lnTo>
                <a:lnTo>
                  <a:pt x="2621" y="12409"/>
                </a:lnTo>
                <a:lnTo>
                  <a:pt x="1579" y="15761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4" y="35359"/>
                </a:lnTo>
                <a:lnTo>
                  <a:pt x="1518" y="38700"/>
                </a:lnTo>
                <a:lnTo>
                  <a:pt x="2534" y="42012"/>
                </a:lnTo>
                <a:lnTo>
                  <a:pt x="4024" y="44781"/>
                </a:lnTo>
                <a:lnTo>
                  <a:pt x="6022" y="46991"/>
                </a:lnTo>
                <a:lnTo>
                  <a:pt x="10454" y="50864"/>
                </a:lnTo>
                <a:lnTo>
                  <a:pt x="13366" y="51984"/>
                </a:lnTo>
                <a:lnTo>
                  <a:pt x="16278" y="53099"/>
                </a:lnTo>
                <a:lnTo>
                  <a:pt x="19655" y="53658"/>
                </a:lnTo>
                <a:lnTo>
                  <a:pt x="23536" y="53658"/>
                </a:lnTo>
                <a:lnTo>
                  <a:pt x="27871" y="53492"/>
                </a:lnTo>
                <a:lnTo>
                  <a:pt x="31813" y="52809"/>
                </a:lnTo>
                <a:lnTo>
                  <a:pt x="35041" y="51984"/>
                </a:lnTo>
                <a:lnTo>
                  <a:pt x="37757" y="51106"/>
                </a:lnTo>
                <a:lnTo>
                  <a:pt x="41000" y="48834"/>
                </a:lnTo>
                <a:lnTo>
                  <a:pt x="41320" y="46167"/>
                </a:lnTo>
                <a:lnTo>
                  <a:pt x="40745" y="43017"/>
                </a:lnTo>
                <a:lnTo>
                  <a:pt x="38026" y="43272"/>
                </a:lnTo>
                <a:lnTo>
                  <a:pt x="34880" y="44554"/>
                </a:lnTo>
                <a:lnTo>
                  <a:pt x="32080" y="45443"/>
                </a:lnTo>
                <a:lnTo>
                  <a:pt x="28576" y="46202"/>
                </a:lnTo>
                <a:lnTo>
                  <a:pt x="24347" y="46394"/>
                </a:lnTo>
                <a:lnTo>
                  <a:pt x="21502" y="46394"/>
                </a:lnTo>
                <a:lnTo>
                  <a:pt x="17136" y="45137"/>
                </a:lnTo>
                <a:lnTo>
                  <a:pt x="13586" y="43117"/>
                </a:lnTo>
                <a:lnTo>
                  <a:pt x="11137" y="40007"/>
                </a:lnTo>
                <a:lnTo>
                  <a:pt x="9730" y="35982"/>
                </a:lnTo>
                <a:lnTo>
                  <a:pt x="8949" y="31356"/>
                </a:lnTo>
                <a:lnTo>
                  <a:pt x="8949" y="28652"/>
                </a:lnTo>
                <a:lnTo>
                  <a:pt x="39949" y="28652"/>
                </a:lnTo>
                <a:lnTo>
                  <a:pt x="42274" y="27753"/>
                </a:lnTo>
                <a:lnTo>
                  <a:pt x="43300" y="24743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8">
                <a:moveTo>
                  <a:pt x="9006" y="20092"/>
                </a:moveTo>
                <a:lnTo>
                  <a:pt x="9936" y="16358"/>
                </a:lnTo>
                <a:lnTo>
                  <a:pt x="11383" y="12931"/>
                </a:lnTo>
                <a:lnTo>
                  <a:pt x="14907" y="9083"/>
                </a:lnTo>
                <a:lnTo>
                  <a:pt x="18125" y="7420"/>
                </a:lnTo>
                <a:lnTo>
                  <a:pt x="22153" y="7012"/>
                </a:lnTo>
                <a:lnTo>
                  <a:pt x="26327" y="7012"/>
                </a:lnTo>
                <a:lnTo>
                  <a:pt x="26290" y="0"/>
                </a:lnTo>
                <a:lnTo>
                  <a:pt x="19141" y="0"/>
                </a:lnTo>
                <a:lnTo>
                  <a:pt x="16023" y="623"/>
                </a:lnTo>
                <a:lnTo>
                  <a:pt x="13229" y="1869"/>
                </a:lnTo>
                <a:lnTo>
                  <a:pt x="10439" y="3125"/>
                </a:lnTo>
                <a:lnTo>
                  <a:pt x="9006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3821885" y="3974889"/>
            <a:ext cx="26866" cy="53658"/>
          </a:xfrm>
          <a:custGeom>
            <a:avLst/>
            <a:gdLst/>
            <a:ahLst/>
            <a:cxnLst/>
            <a:rect l="l" t="t" r="r" b="b"/>
            <a:pathLst>
              <a:path w="26866" h="53658">
                <a:moveTo>
                  <a:pt x="22043" y="46076"/>
                </a:moveTo>
                <a:lnTo>
                  <a:pt x="17675" y="46675"/>
                </a:lnTo>
                <a:lnTo>
                  <a:pt x="14881" y="46675"/>
                </a:lnTo>
                <a:lnTo>
                  <a:pt x="11163" y="44413"/>
                </a:lnTo>
                <a:lnTo>
                  <a:pt x="8834" y="40907"/>
                </a:lnTo>
                <a:lnTo>
                  <a:pt x="11588" y="53327"/>
                </a:lnTo>
                <a:lnTo>
                  <a:pt x="16315" y="53658"/>
                </a:lnTo>
                <a:lnTo>
                  <a:pt x="19130" y="53658"/>
                </a:lnTo>
                <a:lnTo>
                  <a:pt x="21812" y="53035"/>
                </a:lnTo>
                <a:lnTo>
                  <a:pt x="26866" y="50493"/>
                </a:lnTo>
                <a:lnTo>
                  <a:pt x="25913" y="43675"/>
                </a:lnTo>
                <a:lnTo>
                  <a:pt x="22043" y="46076"/>
                </a:lnTo>
                <a:close/>
              </a:path>
              <a:path w="26866" h="53658">
                <a:moveTo>
                  <a:pt x="3290" y="12104"/>
                </a:moveTo>
                <a:lnTo>
                  <a:pt x="5925" y="11531"/>
                </a:lnTo>
                <a:lnTo>
                  <a:pt x="9118" y="9792"/>
                </a:lnTo>
                <a:lnTo>
                  <a:pt x="11883" y="8586"/>
                </a:lnTo>
                <a:lnTo>
                  <a:pt x="15264" y="7546"/>
                </a:lnTo>
                <a:lnTo>
                  <a:pt x="19288" y="7265"/>
                </a:lnTo>
                <a:lnTo>
                  <a:pt x="22960" y="7517"/>
                </a:lnTo>
                <a:lnTo>
                  <a:pt x="26780" y="9208"/>
                </a:lnTo>
                <a:lnTo>
                  <a:pt x="29102" y="12344"/>
                </a:lnTo>
                <a:lnTo>
                  <a:pt x="29861" y="15228"/>
                </a:lnTo>
                <a:lnTo>
                  <a:pt x="30071" y="18770"/>
                </a:lnTo>
                <a:lnTo>
                  <a:pt x="30071" y="22569"/>
                </a:lnTo>
                <a:lnTo>
                  <a:pt x="19926" y="22569"/>
                </a:lnTo>
                <a:lnTo>
                  <a:pt x="16621" y="22910"/>
                </a:lnTo>
                <a:lnTo>
                  <a:pt x="13694" y="23573"/>
                </a:lnTo>
                <a:lnTo>
                  <a:pt x="10770" y="24246"/>
                </a:lnTo>
                <a:lnTo>
                  <a:pt x="8298" y="25247"/>
                </a:lnTo>
                <a:lnTo>
                  <a:pt x="4258" y="27929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40"/>
                </a:lnTo>
                <a:lnTo>
                  <a:pt x="4467" y="49759"/>
                </a:lnTo>
                <a:lnTo>
                  <a:pt x="7588" y="51995"/>
                </a:lnTo>
                <a:lnTo>
                  <a:pt x="11588" y="53327"/>
                </a:lnTo>
                <a:lnTo>
                  <a:pt x="8834" y="40907"/>
                </a:lnTo>
                <a:lnTo>
                  <a:pt x="8834" y="38355"/>
                </a:lnTo>
                <a:lnTo>
                  <a:pt x="9644" y="34430"/>
                </a:lnTo>
                <a:lnTo>
                  <a:pt x="12179" y="31497"/>
                </a:lnTo>
                <a:lnTo>
                  <a:pt x="14785" y="30074"/>
                </a:lnTo>
                <a:lnTo>
                  <a:pt x="18262" y="29250"/>
                </a:lnTo>
                <a:lnTo>
                  <a:pt x="22691" y="29034"/>
                </a:lnTo>
                <a:lnTo>
                  <a:pt x="30071" y="29034"/>
                </a:lnTo>
                <a:lnTo>
                  <a:pt x="30071" y="39383"/>
                </a:lnTo>
                <a:lnTo>
                  <a:pt x="25913" y="43675"/>
                </a:lnTo>
                <a:lnTo>
                  <a:pt x="26866" y="50493"/>
                </a:lnTo>
                <a:lnTo>
                  <a:pt x="31222" y="46443"/>
                </a:lnTo>
                <a:lnTo>
                  <a:pt x="31222" y="51333"/>
                </a:lnTo>
                <a:lnTo>
                  <a:pt x="33300" y="52909"/>
                </a:lnTo>
                <a:lnTo>
                  <a:pt x="35869" y="52960"/>
                </a:lnTo>
                <a:lnTo>
                  <a:pt x="38638" y="51333"/>
                </a:lnTo>
                <a:lnTo>
                  <a:pt x="38638" y="15354"/>
                </a:lnTo>
                <a:lnTo>
                  <a:pt x="38308" y="12701"/>
                </a:lnTo>
                <a:lnTo>
                  <a:pt x="36976" y="8129"/>
                </a:lnTo>
                <a:lnTo>
                  <a:pt x="34452" y="4699"/>
                </a:lnTo>
                <a:lnTo>
                  <a:pt x="31075" y="1995"/>
                </a:lnTo>
                <a:lnTo>
                  <a:pt x="26327" y="392"/>
                </a:lnTo>
                <a:lnTo>
                  <a:pt x="23460" y="0"/>
                </a:lnTo>
                <a:lnTo>
                  <a:pt x="20085" y="0"/>
                </a:lnTo>
                <a:lnTo>
                  <a:pt x="16473" y="176"/>
                </a:lnTo>
                <a:lnTo>
                  <a:pt x="12927" y="864"/>
                </a:lnTo>
                <a:lnTo>
                  <a:pt x="9777" y="1818"/>
                </a:lnTo>
                <a:lnTo>
                  <a:pt x="5814" y="3557"/>
                </a:lnTo>
                <a:lnTo>
                  <a:pt x="2487" y="6692"/>
                </a:lnTo>
                <a:lnTo>
                  <a:pt x="2289" y="9385"/>
                </a:lnTo>
                <a:lnTo>
                  <a:pt x="3290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3883823" y="3974892"/>
            <a:ext cx="27475" cy="52920"/>
          </a:xfrm>
          <a:custGeom>
            <a:avLst/>
            <a:gdLst/>
            <a:ahLst/>
            <a:cxnLst/>
            <a:rect l="l" t="t" r="r" b="b"/>
            <a:pathLst>
              <a:path w="27475" h="52920">
                <a:moveTo>
                  <a:pt x="5861" y="52920"/>
                </a:moveTo>
                <a:lnTo>
                  <a:pt x="8625" y="51282"/>
                </a:lnTo>
                <a:lnTo>
                  <a:pt x="8625" y="19152"/>
                </a:lnTo>
                <a:lnTo>
                  <a:pt x="10951" y="15480"/>
                </a:lnTo>
                <a:lnTo>
                  <a:pt x="12974" y="12736"/>
                </a:lnTo>
                <a:lnTo>
                  <a:pt x="15797" y="9968"/>
                </a:lnTo>
                <a:lnTo>
                  <a:pt x="19202" y="8470"/>
                </a:lnTo>
                <a:lnTo>
                  <a:pt x="22125" y="8672"/>
                </a:lnTo>
                <a:lnTo>
                  <a:pt x="24767" y="9471"/>
                </a:lnTo>
                <a:lnTo>
                  <a:pt x="27414" y="8190"/>
                </a:lnTo>
                <a:lnTo>
                  <a:pt x="27475" y="3669"/>
                </a:lnTo>
                <a:lnTo>
                  <a:pt x="25200" y="684"/>
                </a:lnTo>
                <a:lnTo>
                  <a:pt x="22186" y="86"/>
                </a:lnTo>
                <a:lnTo>
                  <a:pt x="19630" y="0"/>
                </a:lnTo>
                <a:lnTo>
                  <a:pt x="16643" y="673"/>
                </a:lnTo>
                <a:lnTo>
                  <a:pt x="13619" y="2578"/>
                </a:lnTo>
                <a:lnTo>
                  <a:pt x="10292" y="5994"/>
                </a:lnTo>
                <a:lnTo>
                  <a:pt x="7793" y="9551"/>
                </a:lnTo>
                <a:lnTo>
                  <a:pt x="7793" y="2437"/>
                </a:lnTo>
                <a:lnTo>
                  <a:pt x="5825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54" y="52920"/>
                </a:lnTo>
                <a:lnTo>
                  <a:pt x="5861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3925356" y="3974889"/>
            <a:ext cx="43301" cy="53658"/>
          </a:xfrm>
          <a:custGeom>
            <a:avLst/>
            <a:gdLst/>
            <a:ahLst/>
            <a:cxnLst/>
            <a:rect l="l" t="t" r="r" b="b"/>
            <a:pathLst>
              <a:path w="43301" h="53658">
                <a:moveTo>
                  <a:pt x="42909" y="16941"/>
                </a:moveTo>
                <a:lnTo>
                  <a:pt x="42113" y="14137"/>
                </a:lnTo>
                <a:lnTo>
                  <a:pt x="41332" y="11329"/>
                </a:lnTo>
                <a:lnTo>
                  <a:pt x="38430" y="6808"/>
                </a:lnTo>
                <a:lnTo>
                  <a:pt x="34625" y="3074"/>
                </a:lnTo>
                <a:lnTo>
                  <a:pt x="32029" y="1844"/>
                </a:lnTo>
                <a:lnTo>
                  <a:pt x="29423" y="623"/>
                </a:lnTo>
                <a:lnTo>
                  <a:pt x="26277" y="0"/>
                </a:lnTo>
                <a:lnTo>
                  <a:pt x="26316" y="7012"/>
                </a:lnTo>
                <a:lnTo>
                  <a:pt x="29474" y="8335"/>
                </a:lnTo>
                <a:lnTo>
                  <a:pt x="31589" y="11013"/>
                </a:lnTo>
                <a:lnTo>
                  <a:pt x="33718" y="13691"/>
                </a:lnTo>
                <a:lnTo>
                  <a:pt x="34723" y="17388"/>
                </a:lnTo>
                <a:lnTo>
                  <a:pt x="34611" y="22086"/>
                </a:lnTo>
                <a:lnTo>
                  <a:pt x="8935" y="22086"/>
                </a:lnTo>
                <a:lnTo>
                  <a:pt x="9008" y="20092"/>
                </a:lnTo>
                <a:lnTo>
                  <a:pt x="10440" y="3125"/>
                </a:lnTo>
                <a:lnTo>
                  <a:pt x="8054" y="4903"/>
                </a:lnTo>
                <a:lnTo>
                  <a:pt x="4126" y="9577"/>
                </a:lnTo>
                <a:lnTo>
                  <a:pt x="2621" y="12409"/>
                </a:lnTo>
                <a:lnTo>
                  <a:pt x="1567" y="15761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16" y="38700"/>
                </a:lnTo>
                <a:lnTo>
                  <a:pt x="2534" y="42012"/>
                </a:lnTo>
                <a:lnTo>
                  <a:pt x="4028" y="44781"/>
                </a:lnTo>
                <a:lnTo>
                  <a:pt x="6008" y="46991"/>
                </a:lnTo>
                <a:lnTo>
                  <a:pt x="10440" y="50864"/>
                </a:lnTo>
                <a:lnTo>
                  <a:pt x="13364" y="51984"/>
                </a:lnTo>
                <a:lnTo>
                  <a:pt x="16264" y="53099"/>
                </a:lnTo>
                <a:lnTo>
                  <a:pt x="19657" y="53658"/>
                </a:lnTo>
                <a:lnTo>
                  <a:pt x="23536" y="53658"/>
                </a:lnTo>
                <a:lnTo>
                  <a:pt x="27857" y="53492"/>
                </a:lnTo>
                <a:lnTo>
                  <a:pt x="31809" y="52809"/>
                </a:lnTo>
                <a:lnTo>
                  <a:pt x="35029" y="51984"/>
                </a:lnTo>
                <a:lnTo>
                  <a:pt x="37757" y="51106"/>
                </a:lnTo>
                <a:lnTo>
                  <a:pt x="40986" y="48834"/>
                </a:lnTo>
                <a:lnTo>
                  <a:pt x="41306" y="46167"/>
                </a:lnTo>
                <a:lnTo>
                  <a:pt x="40745" y="43017"/>
                </a:lnTo>
                <a:lnTo>
                  <a:pt x="38027" y="43272"/>
                </a:lnTo>
                <a:lnTo>
                  <a:pt x="34870" y="44554"/>
                </a:lnTo>
                <a:lnTo>
                  <a:pt x="32076" y="45443"/>
                </a:lnTo>
                <a:lnTo>
                  <a:pt x="28577" y="46202"/>
                </a:lnTo>
                <a:lnTo>
                  <a:pt x="24329" y="46394"/>
                </a:lnTo>
                <a:lnTo>
                  <a:pt x="21503" y="46394"/>
                </a:lnTo>
                <a:lnTo>
                  <a:pt x="17136" y="45137"/>
                </a:lnTo>
                <a:lnTo>
                  <a:pt x="13572" y="43117"/>
                </a:lnTo>
                <a:lnTo>
                  <a:pt x="11127" y="40007"/>
                </a:lnTo>
                <a:lnTo>
                  <a:pt x="9730" y="35982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5" y="27753"/>
                </a:lnTo>
                <a:lnTo>
                  <a:pt x="43301" y="24743"/>
                </a:lnTo>
                <a:lnTo>
                  <a:pt x="43301" y="19926"/>
                </a:lnTo>
                <a:lnTo>
                  <a:pt x="42909" y="16941"/>
                </a:lnTo>
                <a:close/>
              </a:path>
              <a:path w="43301" h="53658">
                <a:moveTo>
                  <a:pt x="9008" y="20092"/>
                </a:moveTo>
                <a:lnTo>
                  <a:pt x="9936" y="16358"/>
                </a:lnTo>
                <a:lnTo>
                  <a:pt x="11384" y="12931"/>
                </a:lnTo>
                <a:lnTo>
                  <a:pt x="14908" y="9083"/>
                </a:lnTo>
                <a:lnTo>
                  <a:pt x="18126" y="7420"/>
                </a:lnTo>
                <a:lnTo>
                  <a:pt x="22141" y="7012"/>
                </a:lnTo>
                <a:lnTo>
                  <a:pt x="26316" y="7012"/>
                </a:lnTo>
                <a:lnTo>
                  <a:pt x="26277" y="0"/>
                </a:lnTo>
                <a:lnTo>
                  <a:pt x="19131" y="0"/>
                </a:lnTo>
                <a:lnTo>
                  <a:pt x="16009" y="623"/>
                </a:lnTo>
                <a:lnTo>
                  <a:pt x="13230" y="1869"/>
                </a:lnTo>
                <a:lnTo>
                  <a:pt x="10440" y="3125"/>
                </a:lnTo>
                <a:lnTo>
                  <a:pt x="900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4019663" y="3974886"/>
            <a:ext cx="43304" cy="72363"/>
          </a:xfrm>
          <a:custGeom>
            <a:avLst/>
            <a:gdLst/>
            <a:ahLst/>
            <a:cxnLst/>
            <a:rect l="l" t="t" r="r" b="b"/>
            <a:pathLst>
              <a:path w="43304" h="72363">
                <a:moveTo>
                  <a:pt x="0" y="2451"/>
                </a:moveTo>
                <a:lnTo>
                  <a:pt x="0" y="70650"/>
                </a:lnTo>
                <a:lnTo>
                  <a:pt x="198" y="71409"/>
                </a:lnTo>
                <a:lnTo>
                  <a:pt x="2768" y="72363"/>
                </a:lnTo>
                <a:lnTo>
                  <a:pt x="5888" y="72363"/>
                </a:lnTo>
                <a:lnTo>
                  <a:pt x="8628" y="70650"/>
                </a:lnTo>
                <a:lnTo>
                  <a:pt x="8628" y="46238"/>
                </a:lnTo>
                <a:lnTo>
                  <a:pt x="9892" y="47508"/>
                </a:lnTo>
                <a:lnTo>
                  <a:pt x="13305" y="50482"/>
                </a:lnTo>
                <a:lnTo>
                  <a:pt x="16706" y="52487"/>
                </a:lnTo>
                <a:lnTo>
                  <a:pt x="20234" y="53516"/>
                </a:lnTo>
                <a:lnTo>
                  <a:pt x="22913" y="53667"/>
                </a:lnTo>
                <a:lnTo>
                  <a:pt x="26193" y="53667"/>
                </a:lnTo>
                <a:lnTo>
                  <a:pt x="29094" y="53019"/>
                </a:lnTo>
                <a:lnTo>
                  <a:pt x="31640" y="51738"/>
                </a:lnTo>
                <a:lnTo>
                  <a:pt x="34185" y="50457"/>
                </a:lnTo>
                <a:lnTo>
                  <a:pt x="33685" y="33919"/>
                </a:lnTo>
                <a:lnTo>
                  <a:pt x="32522" y="38188"/>
                </a:lnTo>
                <a:lnTo>
                  <a:pt x="30585" y="41795"/>
                </a:lnTo>
                <a:lnTo>
                  <a:pt x="27759" y="44333"/>
                </a:lnTo>
                <a:lnTo>
                  <a:pt x="24331" y="45961"/>
                </a:lnTo>
                <a:lnTo>
                  <a:pt x="19818" y="45961"/>
                </a:lnTo>
                <a:lnTo>
                  <a:pt x="15421" y="43569"/>
                </a:lnTo>
                <a:lnTo>
                  <a:pt x="11029" y="39686"/>
                </a:lnTo>
                <a:lnTo>
                  <a:pt x="8628" y="36686"/>
                </a:lnTo>
                <a:lnTo>
                  <a:pt x="8628" y="17258"/>
                </a:lnTo>
                <a:lnTo>
                  <a:pt x="7588" y="9003"/>
                </a:lnTo>
                <a:lnTo>
                  <a:pt x="7588" y="2451"/>
                </a:lnTo>
                <a:lnTo>
                  <a:pt x="6059" y="899"/>
                </a:lnTo>
                <a:lnTo>
                  <a:pt x="3074" y="759"/>
                </a:lnTo>
                <a:lnTo>
                  <a:pt x="0" y="2451"/>
                </a:lnTo>
                <a:close/>
              </a:path>
              <a:path w="43304" h="72363">
                <a:moveTo>
                  <a:pt x="8628" y="17258"/>
                </a:moveTo>
                <a:lnTo>
                  <a:pt x="10011" y="15493"/>
                </a:lnTo>
                <a:lnTo>
                  <a:pt x="12534" y="12776"/>
                </a:lnTo>
                <a:lnTo>
                  <a:pt x="16059" y="9852"/>
                </a:lnTo>
                <a:lnTo>
                  <a:pt x="19363" y="8229"/>
                </a:lnTo>
                <a:lnTo>
                  <a:pt x="22693" y="7707"/>
                </a:lnTo>
                <a:lnTo>
                  <a:pt x="26805" y="8253"/>
                </a:lnTo>
                <a:lnTo>
                  <a:pt x="29825" y="10425"/>
                </a:lnTo>
                <a:lnTo>
                  <a:pt x="31921" y="13675"/>
                </a:lnTo>
                <a:lnTo>
                  <a:pt x="33450" y="17564"/>
                </a:lnTo>
                <a:lnTo>
                  <a:pt x="34174" y="22222"/>
                </a:lnTo>
                <a:lnTo>
                  <a:pt x="34368" y="27139"/>
                </a:lnTo>
                <a:lnTo>
                  <a:pt x="34368" y="29411"/>
                </a:lnTo>
                <a:lnTo>
                  <a:pt x="33685" y="33919"/>
                </a:lnTo>
                <a:lnTo>
                  <a:pt x="34185" y="50457"/>
                </a:lnTo>
                <a:lnTo>
                  <a:pt x="36327" y="48628"/>
                </a:lnTo>
                <a:lnTo>
                  <a:pt x="39780" y="43891"/>
                </a:lnTo>
                <a:lnTo>
                  <a:pt x="41087" y="41007"/>
                </a:lnTo>
                <a:lnTo>
                  <a:pt x="41968" y="37600"/>
                </a:lnTo>
                <a:lnTo>
                  <a:pt x="42865" y="34209"/>
                </a:lnTo>
                <a:lnTo>
                  <a:pt x="43304" y="30375"/>
                </a:lnTo>
                <a:lnTo>
                  <a:pt x="43304" y="22567"/>
                </a:lnTo>
                <a:lnTo>
                  <a:pt x="42961" y="19202"/>
                </a:lnTo>
                <a:lnTo>
                  <a:pt x="42264" y="16037"/>
                </a:lnTo>
                <a:lnTo>
                  <a:pt x="41565" y="12876"/>
                </a:lnTo>
                <a:lnTo>
                  <a:pt x="40453" y="10093"/>
                </a:lnTo>
                <a:lnTo>
                  <a:pt x="38948" y="7707"/>
                </a:lnTo>
                <a:lnTo>
                  <a:pt x="35471" y="3441"/>
                </a:lnTo>
                <a:lnTo>
                  <a:pt x="30650" y="698"/>
                </a:lnTo>
                <a:lnTo>
                  <a:pt x="27748" y="0"/>
                </a:lnTo>
                <a:lnTo>
                  <a:pt x="24331" y="0"/>
                </a:lnTo>
                <a:lnTo>
                  <a:pt x="21276" y="200"/>
                </a:lnTo>
                <a:lnTo>
                  <a:pt x="18446" y="949"/>
                </a:lnTo>
                <a:lnTo>
                  <a:pt x="15727" y="2260"/>
                </a:lnTo>
                <a:lnTo>
                  <a:pt x="13049" y="3934"/>
                </a:lnTo>
                <a:lnTo>
                  <a:pt x="10392" y="6184"/>
                </a:lnTo>
                <a:lnTo>
                  <a:pt x="7588" y="9003"/>
                </a:lnTo>
                <a:lnTo>
                  <a:pt x="8628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4083314" y="3974892"/>
            <a:ext cx="27478" cy="52920"/>
          </a:xfrm>
          <a:custGeom>
            <a:avLst/>
            <a:gdLst/>
            <a:ahLst/>
            <a:cxnLst/>
            <a:rect l="l" t="t" r="r" b="b"/>
            <a:pathLst>
              <a:path w="27478" h="52920">
                <a:moveTo>
                  <a:pt x="5875" y="52920"/>
                </a:moveTo>
                <a:lnTo>
                  <a:pt x="8629" y="51282"/>
                </a:lnTo>
                <a:lnTo>
                  <a:pt x="8629" y="19152"/>
                </a:lnTo>
                <a:lnTo>
                  <a:pt x="10958" y="15480"/>
                </a:lnTo>
                <a:lnTo>
                  <a:pt x="12985" y="12736"/>
                </a:lnTo>
                <a:lnTo>
                  <a:pt x="15803" y="9968"/>
                </a:lnTo>
                <a:lnTo>
                  <a:pt x="19202" y="8470"/>
                </a:lnTo>
                <a:lnTo>
                  <a:pt x="22129" y="8672"/>
                </a:lnTo>
                <a:lnTo>
                  <a:pt x="24771" y="9471"/>
                </a:lnTo>
                <a:lnTo>
                  <a:pt x="27414" y="8190"/>
                </a:lnTo>
                <a:lnTo>
                  <a:pt x="27478" y="3669"/>
                </a:lnTo>
                <a:lnTo>
                  <a:pt x="25204" y="684"/>
                </a:lnTo>
                <a:lnTo>
                  <a:pt x="22190" y="86"/>
                </a:lnTo>
                <a:lnTo>
                  <a:pt x="19645" y="0"/>
                </a:lnTo>
                <a:lnTo>
                  <a:pt x="16657" y="673"/>
                </a:lnTo>
                <a:lnTo>
                  <a:pt x="13637" y="2578"/>
                </a:lnTo>
                <a:lnTo>
                  <a:pt x="10295" y="5994"/>
                </a:lnTo>
                <a:lnTo>
                  <a:pt x="7797" y="9551"/>
                </a:lnTo>
                <a:lnTo>
                  <a:pt x="7797" y="2437"/>
                </a:lnTo>
                <a:lnTo>
                  <a:pt x="5825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98" y="52006"/>
                </a:lnTo>
                <a:lnTo>
                  <a:pt x="2764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4126942" y="3955521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1"/>
                </a:moveTo>
                <a:lnTo>
                  <a:pt x="378" y="8888"/>
                </a:lnTo>
                <a:lnTo>
                  <a:pt x="3265" y="10742"/>
                </a:lnTo>
                <a:lnTo>
                  <a:pt x="7340" y="10742"/>
                </a:lnTo>
                <a:lnTo>
                  <a:pt x="10289" y="8837"/>
                </a:lnTo>
                <a:lnTo>
                  <a:pt x="10670" y="5306"/>
                </a:lnTo>
                <a:lnTo>
                  <a:pt x="10289" y="1854"/>
                </a:lnTo>
                <a:lnTo>
                  <a:pt x="7401" y="0"/>
                </a:lnTo>
                <a:lnTo>
                  <a:pt x="3326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70" h="72288">
                <a:moveTo>
                  <a:pt x="1235" y="71384"/>
                </a:moveTo>
                <a:lnTo>
                  <a:pt x="3804" y="72288"/>
                </a:lnTo>
                <a:lnTo>
                  <a:pt x="6912" y="72288"/>
                </a:lnTo>
                <a:lnTo>
                  <a:pt x="9677" y="70650"/>
                </a:lnTo>
                <a:lnTo>
                  <a:pt x="9677" y="21804"/>
                </a:lnTo>
                <a:lnTo>
                  <a:pt x="9461" y="21107"/>
                </a:lnTo>
                <a:lnTo>
                  <a:pt x="6912" y="20152"/>
                </a:lnTo>
                <a:lnTo>
                  <a:pt x="3804" y="20152"/>
                </a:lnTo>
                <a:lnTo>
                  <a:pt x="1051" y="21804"/>
                </a:lnTo>
                <a:lnTo>
                  <a:pt x="1051" y="70650"/>
                </a:lnTo>
                <a:lnTo>
                  <a:pt x="1235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4154201" y="3975671"/>
            <a:ext cx="44809" cy="52170"/>
          </a:xfrm>
          <a:custGeom>
            <a:avLst/>
            <a:gdLst/>
            <a:ahLst/>
            <a:cxnLst/>
            <a:rect l="l" t="t" r="r" b="b"/>
            <a:pathLst>
              <a:path w="44809" h="52170">
                <a:moveTo>
                  <a:pt x="515" y="3832"/>
                </a:moveTo>
                <a:lnTo>
                  <a:pt x="16513" y="50227"/>
                </a:lnTo>
                <a:lnTo>
                  <a:pt x="17089" y="51141"/>
                </a:lnTo>
                <a:lnTo>
                  <a:pt x="19818" y="52069"/>
                </a:lnTo>
                <a:lnTo>
                  <a:pt x="22435" y="52170"/>
                </a:lnTo>
                <a:lnTo>
                  <a:pt x="25740" y="52040"/>
                </a:lnTo>
                <a:lnTo>
                  <a:pt x="28336" y="50227"/>
                </a:lnTo>
                <a:lnTo>
                  <a:pt x="44391" y="3832"/>
                </a:lnTo>
                <a:lnTo>
                  <a:pt x="44809" y="1546"/>
                </a:lnTo>
                <a:lnTo>
                  <a:pt x="44809" y="1266"/>
                </a:lnTo>
                <a:lnTo>
                  <a:pt x="42250" y="0"/>
                </a:lnTo>
                <a:lnTo>
                  <a:pt x="39081" y="10"/>
                </a:lnTo>
                <a:lnTo>
                  <a:pt x="36022" y="1713"/>
                </a:lnTo>
                <a:lnTo>
                  <a:pt x="22903" y="41982"/>
                </a:lnTo>
                <a:lnTo>
                  <a:pt x="22536" y="41982"/>
                </a:lnTo>
                <a:lnTo>
                  <a:pt x="9255" y="1713"/>
                </a:lnTo>
                <a:lnTo>
                  <a:pt x="8655" y="683"/>
                </a:lnTo>
                <a:lnTo>
                  <a:pt x="6059" y="10"/>
                </a:lnTo>
                <a:lnTo>
                  <a:pt x="2758" y="0"/>
                </a:lnTo>
                <a:lnTo>
                  <a:pt x="0" y="1266"/>
                </a:lnTo>
                <a:lnTo>
                  <a:pt x="515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4212925" y="3974889"/>
            <a:ext cx="26863" cy="53658"/>
          </a:xfrm>
          <a:custGeom>
            <a:avLst/>
            <a:gdLst/>
            <a:ahLst/>
            <a:cxnLst/>
            <a:rect l="l" t="t" r="r" b="b"/>
            <a:pathLst>
              <a:path w="26863" h="53658">
                <a:moveTo>
                  <a:pt x="22039" y="46076"/>
                </a:moveTo>
                <a:lnTo>
                  <a:pt x="17658" y="46675"/>
                </a:lnTo>
                <a:lnTo>
                  <a:pt x="14879" y="46675"/>
                </a:lnTo>
                <a:lnTo>
                  <a:pt x="11159" y="44413"/>
                </a:lnTo>
                <a:lnTo>
                  <a:pt x="8837" y="40907"/>
                </a:lnTo>
                <a:lnTo>
                  <a:pt x="11588" y="53327"/>
                </a:lnTo>
                <a:lnTo>
                  <a:pt x="16311" y="53658"/>
                </a:lnTo>
                <a:lnTo>
                  <a:pt x="19130" y="53658"/>
                </a:lnTo>
                <a:lnTo>
                  <a:pt x="21808" y="53035"/>
                </a:lnTo>
                <a:lnTo>
                  <a:pt x="26863" y="50493"/>
                </a:lnTo>
                <a:lnTo>
                  <a:pt x="25909" y="43675"/>
                </a:lnTo>
                <a:lnTo>
                  <a:pt x="22039" y="46076"/>
                </a:lnTo>
                <a:close/>
              </a:path>
              <a:path w="26863" h="53658">
                <a:moveTo>
                  <a:pt x="3279" y="12104"/>
                </a:moveTo>
                <a:lnTo>
                  <a:pt x="5922" y="11531"/>
                </a:lnTo>
                <a:lnTo>
                  <a:pt x="9118" y="9792"/>
                </a:lnTo>
                <a:lnTo>
                  <a:pt x="11883" y="8586"/>
                </a:lnTo>
                <a:lnTo>
                  <a:pt x="15246" y="7546"/>
                </a:lnTo>
                <a:lnTo>
                  <a:pt x="19284" y="7265"/>
                </a:lnTo>
                <a:lnTo>
                  <a:pt x="22946" y="7517"/>
                </a:lnTo>
                <a:lnTo>
                  <a:pt x="26766" y="9208"/>
                </a:lnTo>
                <a:lnTo>
                  <a:pt x="29102" y="12344"/>
                </a:lnTo>
                <a:lnTo>
                  <a:pt x="29861" y="15228"/>
                </a:lnTo>
                <a:lnTo>
                  <a:pt x="30055" y="18770"/>
                </a:lnTo>
                <a:lnTo>
                  <a:pt x="30055" y="22569"/>
                </a:lnTo>
                <a:lnTo>
                  <a:pt x="19926" y="22569"/>
                </a:lnTo>
                <a:lnTo>
                  <a:pt x="16617" y="22910"/>
                </a:lnTo>
                <a:lnTo>
                  <a:pt x="13694" y="23573"/>
                </a:lnTo>
                <a:lnTo>
                  <a:pt x="10767" y="24246"/>
                </a:lnTo>
                <a:lnTo>
                  <a:pt x="8294" y="25247"/>
                </a:lnTo>
                <a:lnTo>
                  <a:pt x="4254" y="27929"/>
                </a:lnTo>
                <a:lnTo>
                  <a:pt x="1612" y="31636"/>
                </a:lnTo>
                <a:lnTo>
                  <a:pt x="0" y="36054"/>
                </a:lnTo>
                <a:lnTo>
                  <a:pt x="0" y="38797"/>
                </a:lnTo>
                <a:lnTo>
                  <a:pt x="378" y="43243"/>
                </a:lnTo>
                <a:lnTo>
                  <a:pt x="1958" y="46940"/>
                </a:lnTo>
                <a:lnTo>
                  <a:pt x="4464" y="49759"/>
                </a:lnTo>
                <a:lnTo>
                  <a:pt x="7588" y="51995"/>
                </a:lnTo>
                <a:lnTo>
                  <a:pt x="11588" y="53327"/>
                </a:lnTo>
                <a:lnTo>
                  <a:pt x="8837" y="40907"/>
                </a:lnTo>
                <a:lnTo>
                  <a:pt x="8837" y="38355"/>
                </a:lnTo>
                <a:lnTo>
                  <a:pt x="9640" y="34430"/>
                </a:lnTo>
                <a:lnTo>
                  <a:pt x="12179" y="31497"/>
                </a:lnTo>
                <a:lnTo>
                  <a:pt x="14770" y="30074"/>
                </a:lnTo>
                <a:lnTo>
                  <a:pt x="18258" y="29250"/>
                </a:lnTo>
                <a:lnTo>
                  <a:pt x="22679" y="29034"/>
                </a:lnTo>
                <a:lnTo>
                  <a:pt x="30055" y="29034"/>
                </a:lnTo>
                <a:lnTo>
                  <a:pt x="30055" y="39383"/>
                </a:lnTo>
                <a:lnTo>
                  <a:pt x="25909" y="43675"/>
                </a:lnTo>
                <a:lnTo>
                  <a:pt x="26863" y="50493"/>
                </a:lnTo>
                <a:lnTo>
                  <a:pt x="31219" y="46443"/>
                </a:lnTo>
                <a:lnTo>
                  <a:pt x="31219" y="51333"/>
                </a:lnTo>
                <a:lnTo>
                  <a:pt x="33303" y="52909"/>
                </a:lnTo>
                <a:lnTo>
                  <a:pt x="35873" y="52960"/>
                </a:lnTo>
                <a:lnTo>
                  <a:pt x="38638" y="51333"/>
                </a:lnTo>
                <a:lnTo>
                  <a:pt x="38638" y="15354"/>
                </a:lnTo>
                <a:lnTo>
                  <a:pt x="38307" y="12701"/>
                </a:lnTo>
                <a:lnTo>
                  <a:pt x="36972" y="8129"/>
                </a:lnTo>
                <a:lnTo>
                  <a:pt x="34451" y="4699"/>
                </a:lnTo>
                <a:lnTo>
                  <a:pt x="31075" y="1995"/>
                </a:lnTo>
                <a:lnTo>
                  <a:pt x="26327" y="392"/>
                </a:lnTo>
                <a:lnTo>
                  <a:pt x="23460" y="0"/>
                </a:lnTo>
                <a:lnTo>
                  <a:pt x="20083" y="0"/>
                </a:lnTo>
                <a:lnTo>
                  <a:pt x="16473" y="176"/>
                </a:lnTo>
                <a:lnTo>
                  <a:pt x="12909" y="864"/>
                </a:lnTo>
                <a:lnTo>
                  <a:pt x="9777" y="1818"/>
                </a:lnTo>
                <a:lnTo>
                  <a:pt x="5800" y="3557"/>
                </a:lnTo>
                <a:lnTo>
                  <a:pt x="2484" y="6692"/>
                </a:lnTo>
                <a:lnTo>
                  <a:pt x="2286" y="9385"/>
                </a:lnTo>
                <a:lnTo>
                  <a:pt x="3279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4268581" y="3962607"/>
            <a:ext cx="30742" cy="65836"/>
          </a:xfrm>
          <a:custGeom>
            <a:avLst/>
            <a:gdLst/>
            <a:ahLst/>
            <a:cxnLst/>
            <a:rect l="l" t="t" r="r" b="b"/>
            <a:pathLst>
              <a:path w="30742" h="65836">
                <a:moveTo>
                  <a:pt x="16937" y="1699"/>
                </a:moveTo>
                <a:lnTo>
                  <a:pt x="16732" y="989"/>
                </a:lnTo>
                <a:lnTo>
                  <a:pt x="14183" y="0"/>
                </a:lnTo>
                <a:lnTo>
                  <a:pt x="11076" y="0"/>
                </a:lnTo>
                <a:lnTo>
                  <a:pt x="8312" y="1699"/>
                </a:lnTo>
                <a:lnTo>
                  <a:pt x="8312" y="13308"/>
                </a:lnTo>
                <a:lnTo>
                  <a:pt x="1785" y="13308"/>
                </a:lnTo>
                <a:lnTo>
                  <a:pt x="327" y="14464"/>
                </a:lnTo>
                <a:lnTo>
                  <a:pt x="0" y="17052"/>
                </a:lnTo>
                <a:lnTo>
                  <a:pt x="1727" y="20750"/>
                </a:lnTo>
                <a:lnTo>
                  <a:pt x="8312" y="20750"/>
                </a:lnTo>
                <a:lnTo>
                  <a:pt x="8312" y="52105"/>
                </a:lnTo>
                <a:lnTo>
                  <a:pt x="9067" y="56641"/>
                </a:lnTo>
                <a:lnTo>
                  <a:pt x="10388" y="60436"/>
                </a:lnTo>
                <a:lnTo>
                  <a:pt x="12627" y="63154"/>
                </a:lnTo>
                <a:lnTo>
                  <a:pt x="15784" y="64832"/>
                </a:lnTo>
                <a:lnTo>
                  <a:pt x="19630" y="65836"/>
                </a:lnTo>
                <a:lnTo>
                  <a:pt x="24465" y="65670"/>
                </a:lnTo>
                <a:lnTo>
                  <a:pt x="27449" y="65098"/>
                </a:lnTo>
                <a:lnTo>
                  <a:pt x="30401" y="63093"/>
                </a:lnTo>
                <a:lnTo>
                  <a:pt x="30742" y="59979"/>
                </a:lnTo>
                <a:lnTo>
                  <a:pt x="30742" y="59320"/>
                </a:lnTo>
                <a:lnTo>
                  <a:pt x="28957" y="56753"/>
                </a:lnTo>
                <a:lnTo>
                  <a:pt x="26297" y="57783"/>
                </a:lnTo>
                <a:lnTo>
                  <a:pt x="23533" y="58174"/>
                </a:lnTo>
                <a:lnTo>
                  <a:pt x="19334" y="57326"/>
                </a:lnTo>
                <a:lnTo>
                  <a:pt x="17412" y="53898"/>
                </a:lnTo>
                <a:lnTo>
                  <a:pt x="16937" y="51342"/>
                </a:lnTo>
                <a:lnTo>
                  <a:pt x="16937" y="20750"/>
                </a:lnTo>
                <a:lnTo>
                  <a:pt x="29019" y="20750"/>
                </a:lnTo>
                <a:lnTo>
                  <a:pt x="30585" y="19302"/>
                </a:lnTo>
                <a:lnTo>
                  <a:pt x="30742" y="16369"/>
                </a:lnTo>
                <a:lnTo>
                  <a:pt x="29019" y="13308"/>
                </a:lnTo>
                <a:lnTo>
                  <a:pt x="16937" y="13308"/>
                </a:lnTo>
                <a:lnTo>
                  <a:pt x="1693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4315161" y="3974889"/>
            <a:ext cx="43304" cy="53658"/>
          </a:xfrm>
          <a:custGeom>
            <a:avLst/>
            <a:gdLst/>
            <a:ahLst/>
            <a:cxnLst/>
            <a:rect l="l" t="t" r="r" b="b"/>
            <a:pathLst>
              <a:path w="43304" h="53658">
                <a:moveTo>
                  <a:pt x="42912" y="16941"/>
                </a:moveTo>
                <a:lnTo>
                  <a:pt x="42127" y="14137"/>
                </a:lnTo>
                <a:lnTo>
                  <a:pt x="41346" y="11329"/>
                </a:lnTo>
                <a:lnTo>
                  <a:pt x="38444" y="6808"/>
                </a:lnTo>
                <a:lnTo>
                  <a:pt x="34625" y="3074"/>
                </a:lnTo>
                <a:lnTo>
                  <a:pt x="32029" y="1844"/>
                </a:lnTo>
                <a:lnTo>
                  <a:pt x="29437" y="623"/>
                </a:lnTo>
                <a:lnTo>
                  <a:pt x="26290" y="0"/>
                </a:lnTo>
                <a:lnTo>
                  <a:pt x="26327" y="7012"/>
                </a:lnTo>
                <a:lnTo>
                  <a:pt x="29472" y="8335"/>
                </a:lnTo>
                <a:lnTo>
                  <a:pt x="31603" y="11013"/>
                </a:lnTo>
                <a:lnTo>
                  <a:pt x="33717" y="13691"/>
                </a:lnTo>
                <a:lnTo>
                  <a:pt x="34725" y="17388"/>
                </a:lnTo>
                <a:lnTo>
                  <a:pt x="34625" y="22086"/>
                </a:lnTo>
                <a:lnTo>
                  <a:pt x="8949" y="22086"/>
                </a:lnTo>
                <a:lnTo>
                  <a:pt x="9010" y="20092"/>
                </a:lnTo>
                <a:lnTo>
                  <a:pt x="10440" y="3125"/>
                </a:lnTo>
                <a:lnTo>
                  <a:pt x="8067" y="4903"/>
                </a:lnTo>
                <a:lnTo>
                  <a:pt x="4126" y="9577"/>
                </a:lnTo>
                <a:lnTo>
                  <a:pt x="2621" y="12409"/>
                </a:lnTo>
                <a:lnTo>
                  <a:pt x="1579" y="15761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4" y="35359"/>
                </a:lnTo>
                <a:lnTo>
                  <a:pt x="1518" y="38700"/>
                </a:lnTo>
                <a:lnTo>
                  <a:pt x="2534" y="42012"/>
                </a:lnTo>
                <a:lnTo>
                  <a:pt x="4028" y="44781"/>
                </a:lnTo>
                <a:lnTo>
                  <a:pt x="6022" y="46991"/>
                </a:lnTo>
                <a:lnTo>
                  <a:pt x="10454" y="50864"/>
                </a:lnTo>
                <a:lnTo>
                  <a:pt x="13366" y="51984"/>
                </a:lnTo>
                <a:lnTo>
                  <a:pt x="16278" y="53099"/>
                </a:lnTo>
                <a:lnTo>
                  <a:pt x="19659" y="53658"/>
                </a:lnTo>
                <a:lnTo>
                  <a:pt x="23536" y="53658"/>
                </a:lnTo>
                <a:lnTo>
                  <a:pt x="27871" y="53492"/>
                </a:lnTo>
                <a:lnTo>
                  <a:pt x="31809" y="52809"/>
                </a:lnTo>
                <a:lnTo>
                  <a:pt x="35041" y="51984"/>
                </a:lnTo>
                <a:lnTo>
                  <a:pt x="37757" y="51106"/>
                </a:lnTo>
                <a:lnTo>
                  <a:pt x="41000" y="48834"/>
                </a:lnTo>
                <a:lnTo>
                  <a:pt x="41320" y="46167"/>
                </a:lnTo>
                <a:lnTo>
                  <a:pt x="40745" y="43017"/>
                </a:lnTo>
                <a:lnTo>
                  <a:pt x="38026" y="43272"/>
                </a:lnTo>
                <a:lnTo>
                  <a:pt x="34880" y="44554"/>
                </a:lnTo>
                <a:lnTo>
                  <a:pt x="32082" y="45443"/>
                </a:lnTo>
                <a:lnTo>
                  <a:pt x="28580" y="46202"/>
                </a:lnTo>
                <a:lnTo>
                  <a:pt x="24343" y="46394"/>
                </a:lnTo>
                <a:lnTo>
                  <a:pt x="21506" y="46394"/>
                </a:lnTo>
                <a:lnTo>
                  <a:pt x="17136" y="45137"/>
                </a:lnTo>
                <a:lnTo>
                  <a:pt x="13586" y="43117"/>
                </a:lnTo>
                <a:lnTo>
                  <a:pt x="11141" y="40007"/>
                </a:lnTo>
                <a:lnTo>
                  <a:pt x="9730" y="35982"/>
                </a:lnTo>
                <a:lnTo>
                  <a:pt x="8949" y="31356"/>
                </a:lnTo>
                <a:lnTo>
                  <a:pt x="8949" y="28652"/>
                </a:lnTo>
                <a:lnTo>
                  <a:pt x="39949" y="28652"/>
                </a:lnTo>
                <a:lnTo>
                  <a:pt x="42274" y="27753"/>
                </a:lnTo>
                <a:lnTo>
                  <a:pt x="43304" y="24743"/>
                </a:lnTo>
                <a:lnTo>
                  <a:pt x="43304" y="19926"/>
                </a:lnTo>
                <a:lnTo>
                  <a:pt x="42912" y="16941"/>
                </a:lnTo>
                <a:close/>
              </a:path>
              <a:path w="43304" h="53658">
                <a:moveTo>
                  <a:pt x="9010" y="20092"/>
                </a:moveTo>
                <a:lnTo>
                  <a:pt x="9939" y="16358"/>
                </a:lnTo>
                <a:lnTo>
                  <a:pt x="11383" y="12931"/>
                </a:lnTo>
                <a:lnTo>
                  <a:pt x="14907" y="9083"/>
                </a:lnTo>
                <a:lnTo>
                  <a:pt x="18129" y="7420"/>
                </a:lnTo>
                <a:lnTo>
                  <a:pt x="22153" y="7012"/>
                </a:lnTo>
                <a:lnTo>
                  <a:pt x="26327" y="7012"/>
                </a:lnTo>
                <a:lnTo>
                  <a:pt x="26290" y="0"/>
                </a:lnTo>
                <a:lnTo>
                  <a:pt x="19145" y="0"/>
                </a:lnTo>
                <a:lnTo>
                  <a:pt x="16023" y="623"/>
                </a:lnTo>
                <a:lnTo>
                  <a:pt x="13233" y="1869"/>
                </a:lnTo>
                <a:lnTo>
                  <a:pt x="10440" y="3125"/>
                </a:lnTo>
                <a:lnTo>
                  <a:pt x="9010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4379501" y="3951964"/>
            <a:ext cx="8628" cy="75845"/>
          </a:xfrm>
          <a:custGeom>
            <a:avLst/>
            <a:gdLst/>
            <a:ahLst/>
            <a:cxnLst/>
            <a:rect l="l" t="t" r="r" b="b"/>
            <a:pathLst>
              <a:path w="8628" h="75845">
                <a:moveTo>
                  <a:pt x="8628" y="74207"/>
                </a:moveTo>
                <a:lnTo>
                  <a:pt x="8628" y="1714"/>
                </a:lnTo>
                <a:lnTo>
                  <a:pt x="8409" y="939"/>
                </a:lnTo>
                <a:lnTo>
                  <a:pt x="5863" y="0"/>
                </a:lnTo>
                <a:lnTo>
                  <a:pt x="2753" y="0"/>
                </a:lnTo>
                <a:lnTo>
                  <a:pt x="0" y="1714"/>
                </a:lnTo>
                <a:lnTo>
                  <a:pt x="0" y="74207"/>
                </a:lnTo>
                <a:lnTo>
                  <a:pt x="182" y="74941"/>
                </a:lnTo>
                <a:lnTo>
                  <a:pt x="2753" y="75845"/>
                </a:lnTo>
                <a:lnTo>
                  <a:pt x="5863" y="75845"/>
                </a:lnTo>
                <a:lnTo>
                  <a:pt x="8628" y="74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4405233" y="3975646"/>
            <a:ext cx="44416" cy="71625"/>
          </a:xfrm>
          <a:custGeom>
            <a:avLst/>
            <a:gdLst/>
            <a:ahLst/>
            <a:cxnLst/>
            <a:rect l="l" t="t" r="r" b="b"/>
            <a:pathLst>
              <a:path w="44416" h="71625">
                <a:moveTo>
                  <a:pt x="18543" y="51879"/>
                </a:moveTo>
                <a:lnTo>
                  <a:pt x="12045" y="68856"/>
                </a:lnTo>
                <a:lnTo>
                  <a:pt x="12287" y="71027"/>
                </a:lnTo>
                <a:lnTo>
                  <a:pt x="14856" y="71625"/>
                </a:lnTo>
                <a:lnTo>
                  <a:pt x="17510" y="71625"/>
                </a:lnTo>
                <a:lnTo>
                  <a:pt x="21243" y="69836"/>
                </a:lnTo>
                <a:lnTo>
                  <a:pt x="27525" y="51879"/>
                </a:lnTo>
                <a:lnTo>
                  <a:pt x="44416" y="3312"/>
                </a:lnTo>
                <a:lnTo>
                  <a:pt x="44279" y="657"/>
                </a:lnTo>
                <a:lnTo>
                  <a:pt x="41479" y="0"/>
                </a:lnTo>
                <a:lnTo>
                  <a:pt x="38516" y="49"/>
                </a:lnTo>
                <a:lnTo>
                  <a:pt x="35848" y="1903"/>
                </a:lnTo>
                <a:lnTo>
                  <a:pt x="22873" y="41299"/>
                </a:lnTo>
                <a:lnTo>
                  <a:pt x="22715" y="41299"/>
                </a:lnTo>
                <a:lnTo>
                  <a:pt x="9277" y="2119"/>
                </a:lnTo>
                <a:lnTo>
                  <a:pt x="8625" y="734"/>
                </a:lnTo>
                <a:lnTo>
                  <a:pt x="6022" y="35"/>
                </a:lnTo>
                <a:lnTo>
                  <a:pt x="3106" y="0"/>
                </a:lnTo>
                <a:lnTo>
                  <a:pt x="0" y="899"/>
                </a:lnTo>
                <a:lnTo>
                  <a:pt x="280" y="3465"/>
                </a:lnTo>
                <a:lnTo>
                  <a:pt x="17071" y="50137"/>
                </a:lnTo>
                <a:lnTo>
                  <a:pt x="18543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2138312" y="4109519"/>
            <a:ext cx="47048" cy="53643"/>
          </a:xfrm>
          <a:custGeom>
            <a:avLst/>
            <a:gdLst/>
            <a:ahLst/>
            <a:cxnLst/>
            <a:rect l="l" t="t" r="r" b="b"/>
            <a:pathLst>
              <a:path w="47048" h="53643">
                <a:moveTo>
                  <a:pt x="8935" y="23900"/>
                </a:moveTo>
                <a:lnTo>
                  <a:pt x="9231" y="21333"/>
                </a:lnTo>
                <a:lnTo>
                  <a:pt x="9806" y="18986"/>
                </a:lnTo>
                <a:lnTo>
                  <a:pt x="11286" y="14589"/>
                </a:lnTo>
                <a:lnTo>
                  <a:pt x="13670" y="11163"/>
                </a:lnTo>
                <a:lnTo>
                  <a:pt x="17039" y="8887"/>
                </a:lnTo>
                <a:lnTo>
                  <a:pt x="21089" y="7476"/>
                </a:lnTo>
                <a:lnTo>
                  <a:pt x="26438" y="7476"/>
                </a:lnTo>
                <a:lnTo>
                  <a:pt x="30622" y="9028"/>
                </a:lnTo>
                <a:lnTo>
                  <a:pt x="33966" y="11455"/>
                </a:lnTo>
                <a:lnTo>
                  <a:pt x="36141" y="15007"/>
                </a:lnTo>
                <a:lnTo>
                  <a:pt x="37404" y="19418"/>
                </a:lnTo>
                <a:lnTo>
                  <a:pt x="38113" y="24267"/>
                </a:lnTo>
                <a:lnTo>
                  <a:pt x="38113" y="29728"/>
                </a:lnTo>
                <a:lnTo>
                  <a:pt x="37843" y="32320"/>
                </a:lnTo>
                <a:lnTo>
                  <a:pt x="36716" y="37017"/>
                </a:lnTo>
                <a:lnTo>
                  <a:pt x="36501" y="50266"/>
                </a:lnTo>
                <a:lnTo>
                  <a:pt x="39006" y="48373"/>
                </a:lnTo>
                <a:lnTo>
                  <a:pt x="43021" y="43534"/>
                </a:lnTo>
                <a:lnTo>
                  <a:pt x="44528" y="40639"/>
                </a:lnTo>
                <a:lnTo>
                  <a:pt x="45544" y="37284"/>
                </a:lnTo>
                <a:lnTo>
                  <a:pt x="46545" y="33958"/>
                </a:lnTo>
                <a:lnTo>
                  <a:pt x="47048" y="30286"/>
                </a:lnTo>
                <a:lnTo>
                  <a:pt x="47048" y="22222"/>
                </a:lnTo>
                <a:lnTo>
                  <a:pt x="46569" y="18553"/>
                </a:lnTo>
                <a:lnTo>
                  <a:pt x="45615" y="15288"/>
                </a:lnTo>
                <a:lnTo>
                  <a:pt x="44662" y="12038"/>
                </a:lnTo>
                <a:lnTo>
                  <a:pt x="43229" y="9269"/>
                </a:lnTo>
                <a:lnTo>
                  <a:pt x="41306" y="6993"/>
                </a:lnTo>
                <a:lnTo>
                  <a:pt x="36987" y="2969"/>
                </a:lnTo>
                <a:lnTo>
                  <a:pt x="34121" y="1777"/>
                </a:lnTo>
                <a:lnTo>
                  <a:pt x="31238" y="593"/>
                </a:lnTo>
                <a:lnTo>
                  <a:pt x="27871" y="0"/>
                </a:lnTo>
                <a:lnTo>
                  <a:pt x="19998" y="0"/>
                </a:lnTo>
                <a:lnTo>
                  <a:pt x="16488" y="673"/>
                </a:lnTo>
                <a:lnTo>
                  <a:pt x="13489" y="1990"/>
                </a:lnTo>
                <a:lnTo>
                  <a:pt x="10491" y="3336"/>
                </a:lnTo>
                <a:lnTo>
                  <a:pt x="7995" y="5219"/>
                </a:lnTo>
                <a:lnTo>
                  <a:pt x="3978" y="10068"/>
                </a:lnTo>
                <a:lnTo>
                  <a:pt x="2484" y="12952"/>
                </a:lnTo>
                <a:lnTo>
                  <a:pt x="1494" y="16292"/>
                </a:lnTo>
                <a:lnTo>
                  <a:pt x="504" y="19644"/>
                </a:lnTo>
                <a:lnTo>
                  <a:pt x="0" y="23301"/>
                </a:lnTo>
                <a:lnTo>
                  <a:pt x="0" y="31405"/>
                </a:lnTo>
                <a:lnTo>
                  <a:pt x="468" y="35098"/>
                </a:lnTo>
                <a:lnTo>
                  <a:pt x="1412" y="38353"/>
                </a:lnTo>
                <a:lnTo>
                  <a:pt x="2352" y="41605"/>
                </a:lnTo>
                <a:lnTo>
                  <a:pt x="3769" y="44373"/>
                </a:lnTo>
                <a:lnTo>
                  <a:pt x="5706" y="46659"/>
                </a:lnTo>
                <a:lnTo>
                  <a:pt x="10015" y="50669"/>
                </a:lnTo>
                <a:lnTo>
                  <a:pt x="8935" y="29361"/>
                </a:lnTo>
                <a:lnTo>
                  <a:pt x="8935" y="23900"/>
                </a:lnTo>
                <a:close/>
              </a:path>
              <a:path w="47048" h="53643">
                <a:moveTo>
                  <a:pt x="9655" y="34225"/>
                </a:moveTo>
                <a:lnTo>
                  <a:pt x="8935" y="29361"/>
                </a:lnTo>
                <a:lnTo>
                  <a:pt x="10015" y="50669"/>
                </a:lnTo>
                <a:lnTo>
                  <a:pt x="12877" y="51864"/>
                </a:lnTo>
                <a:lnTo>
                  <a:pt x="15764" y="53060"/>
                </a:lnTo>
                <a:lnTo>
                  <a:pt x="19131" y="53643"/>
                </a:lnTo>
                <a:lnTo>
                  <a:pt x="26974" y="53643"/>
                </a:lnTo>
                <a:lnTo>
                  <a:pt x="30478" y="52984"/>
                </a:lnTo>
                <a:lnTo>
                  <a:pt x="33487" y="51612"/>
                </a:lnTo>
                <a:lnTo>
                  <a:pt x="36501" y="50266"/>
                </a:lnTo>
                <a:lnTo>
                  <a:pt x="36716" y="37017"/>
                </a:lnTo>
                <a:lnTo>
                  <a:pt x="34639" y="40740"/>
                </a:lnTo>
                <a:lnTo>
                  <a:pt x="31911" y="43761"/>
                </a:lnTo>
                <a:lnTo>
                  <a:pt x="28177" y="45639"/>
                </a:lnTo>
                <a:lnTo>
                  <a:pt x="23450" y="46112"/>
                </a:lnTo>
                <a:lnTo>
                  <a:pt x="20671" y="46112"/>
                </a:lnTo>
                <a:lnTo>
                  <a:pt x="16474" y="44574"/>
                </a:lnTo>
                <a:lnTo>
                  <a:pt x="13133" y="42137"/>
                </a:lnTo>
                <a:lnTo>
                  <a:pt x="10919" y="38630"/>
                </a:lnTo>
                <a:lnTo>
                  <a:pt x="965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2197566" y="4110285"/>
            <a:ext cx="71071" cy="52096"/>
          </a:xfrm>
          <a:custGeom>
            <a:avLst/>
            <a:gdLst/>
            <a:ahLst/>
            <a:cxnLst/>
            <a:rect l="l" t="t" r="r" b="b"/>
            <a:pathLst>
              <a:path w="71071" h="52096">
                <a:moveTo>
                  <a:pt x="467" y="3834"/>
                </a:moveTo>
                <a:lnTo>
                  <a:pt x="14224" y="50227"/>
                </a:lnTo>
                <a:lnTo>
                  <a:pt x="14698" y="51141"/>
                </a:lnTo>
                <a:lnTo>
                  <a:pt x="17330" y="52081"/>
                </a:lnTo>
                <a:lnTo>
                  <a:pt x="23338" y="52056"/>
                </a:lnTo>
                <a:lnTo>
                  <a:pt x="25895" y="50227"/>
                </a:lnTo>
                <a:lnTo>
                  <a:pt x="35041" y="14796"/>
                </a:lnTo>
                <a:lnTo>
                  <a:pt x="35251" y="14796"/>
                </a:lnTo>
                <a:lnTo>
                  <a:pt x="45137" y="50227"/>
                </a:lnTo>
                <a:lnTo>
                  <a:pt x="45600" y="51141"/>
                </a:lnTo>
                <a:lnTo>
                  <a:pt x="48333" y="52081"/>
                </a:lnTo>
                <a:lnTo>
                  <a:pt x="53653" y="52096"/>
                </a:lnTo>
                <a:lnTo>
                  <a:pt x="56739" y="50227"/>
                </a:lnTo>
                <a:lnTo>
                  <a:pt x="70595" y="3834"/>
                </a:lnTo>
                <a:lnTo>
                  <a:pt x="71071" y="1563"/>
                </a:lnTo>
                <a:lnTo>
                  <a:pt x="68550" y="0"/>
                </a:lnTo>
                <a:lnTo>
                  <a:pt x="65393" y="11"/>
                </a:lnTo>
                <a:lnTo>
                  <a:pt x="62384" y="1724"/>
                </a:lnTo>
                <a:lnTo>
                  <a:pt x="51194" y="41987"/>
                </a:lnTo>
                <a:lnTo>
                  <a:pt x="51033" y="41987"/>
                </a:lnTo>
                <a:lnTo>
                  <a:pt x="39786" y="1612"/>
                </a:lnTo>
                <a:lnTo>
                  <a:pt x="39632" y="1066"/>
                </a:lnTo>
                <a:lnTo>
                  <a:pt x="36986" y="11"/>
                </a:lnTo>
                <a:lnTo>
                  <a:pt x="33879" y="11"/>
                </a:lnTo>
                <a:lnTo>
                  <a:pt x="31013" y="1724"/>
                </a:lnTo>
                <a:lnTo>
                  <a:pt x="20609" y="41987"/>
                </a:lnTo>
                <a:lnTo>
                  <a:pt x="20389" y="41987"/>
                </a:lnTo>
                <a:lnTo>
                  <a:pt x="9057" y="1724"/>
                </a:lnTo>
                <a:lnTo>
                  <a:pt x="8679" y="875"/>
                </a:lnTo>
                <a:lnTo>
                  <a:pt x="6059" y="11"/>
                </a:lnTo>
                <a:lnTo>
                  <a:pt x="2815" y="0"/>
                </a:lnTo>
                <a:lnTo>
                  <a:pt x="0" y="1231"/>
                </a:lnTo>
                <a:lnTo>
                  <a:pt x="467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2284182" y="4109515"/>
            <a:ext cx="40535" cy="52923"/>
          </a:xfrm>
          <a:custGeom>
            <a:avLst/>
            <a:gdLst/>
            <a:ahLst/>
            <a:cxnLst/>
            <a:rect l="l" t="t" r="r" b="b"/>
            <a:pathLst>
              <a:path w="40535" h="52923">
                <a:moveTo>
                  <a:pt x="5885" y="52923"/>
                </a:moveTo>
                <a:lnTo>
                  <a:pt x="8639" y="51271"/>
                </a:lnTo>
                <a:lnTo>
                  <a:pt x="8639" y="17132"/>
                </a:lnTo>
                <a:lnTo>
                  <a:pt x="11000" y="14061"/>
                </a:lnTo>
                <a:lnTo>
                  <a:pt x="13265" y="11736"/>
                </a:lnTo>
                <a:lnTo>
                  <a:pt x="17599" y="8545"/>
                </a:lnTo>
                <a:lnTo>
                  <a:pt x="21920" y="7747"/>
                </a:lnTo>
                <a:lnTo>
                  <a:pt x="25052" y="8078"/>
                </a:lnTo>
                <a:lnTo>
                  <a:pt x="27597" y="9373"/>
                </a:lnTo>
                <a:lnTo>
                  <a:pt x="30242" y="12790"/>
                </a:lnTo>
                <a:lnTo>
                  <a:pt x="31268" y="15951"/>
                </a:lnTo>
                <a:lnTo>
                  <a:pt x="31906" y="19889"/>
                </a:lnTo>
                <a:lnTo>
                  <a:pt x="31906" y="51271"/>
                </a:lnTo>
                <a:lnTo>
                  <a:pt x="32114" y="52009"/>
                </a:lnTo>
                <a:lnTo>
                  <a:pt x="34657" y="52923"/>
                </a:lnTo>
                <a:lnTo>
                  <a:pt x="37767" y="52923"/>
                </a:lnTo>
                <a:lnTo>
                  <a:pt x="40535" y="51271"/>
                </a:lnTo>
                <a:lnTo>
                  <a:pt x="40535" y="18011"/>
                </a:lnTo>
                <a:lnTo>
                  <a:pt x="40255" y="15026"/>
                </a:lnTo>
                <a:lnTo>
                  <a:pt x="39088" y="10083"/>
                </a:lnTo>
                <a:lnTo>
                  <a:pt x="36813" y="6073"/>
                </a:lnTo>
                <a:lnTo>
                  <a:pt x="33752" y="2757"/>
                </a:lnTo>
                <a:lnTo>
                  <a:pt x="29472" y="547"/>
                </a:lnTo>
                <a:lnTo>
                  <a:pt x="26837" y="0"/>
                </a:lnTo>
                <a:lnTo>
                  <a:pt x="20998" y="0"/>
                </a:lnTo>
                <a:lnTo>
                  <a:pt x="18355" y="712"/>
                </a:lnTo>
                <a:lnTo>
                  <a:pt x="15727" y="2134"/>
                </a:lnTo>
                <a:lnTo>
                  <a:pt x="13092" y="3571"/>
                </a:lnTo>
                <a:lnTo>
                  <a:pt x="10449" y="5817"/>
                </a:lnTo>
                <a:lnTo>
                  <a:pt x="7796" y="8891"/>
                </a:lnTo>
                <a:lnTo>
                  <a:pt x="7796" y="2425"/>
                </a:lnTo>
                <a:lnTo>
                  <a:pt x="5834" y="828"/>
                </a:lnTo>
                <a:lnTo>
                  <a:pt x="3116" y="748"/>
                </a:lnTo>
                <a:lnTo>
                  <a:pt x="0" y="2425"/>
                </a:lnTo>
                <a:lnTo>
                  <a:pt x="0" y="51271"/>
                </a:lnTo>
                <a:lnTo>
                  <a:pt x="182" y="52009"/>
                </a:lnTo>
                <a:lnTo>
                  <a:pt x="2764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2341631" y="4109519"/>
            <a:ext cx="43300" cy="53643"/>
          </a:xfrm>
          <a:custGeom>
            <a:avLst/>
            <a:gdLst/>
            <a:ahLst/>
            <a:cxnLst/>
            <a:rect l="l" t="t" r="r" b="b"/>
            <a:pathLst>
              <a:path w="43300" h="53643">
                <a:moveTo>
                  <a:pt x="42908" y="16926"/>
                </a:moveTo>
                <a:lnTo>
                  <a:pt x="42127" y="14122"/>
                </a:lnTo>
                <a:lnTo>
                  <a:pt x="41342" y="11314"/>
                </a:lnTo>
                <a:lnTo>
                  <a:pt x="38444" y="6807"/>
                </a:lnTo>
                <a:lnTo>
                  <a:pt x="34624" y="3059"/>
                </a:lnTo>
                <a:lnTo>
                  <a:pt x="32029" y="1828"/>
                </a:lnTo>
                <a:lnTo>
                  <a:pt x="29433" y="608"/>
                </a:lnTo>
                <a:lnTo>
                  <a:pt x="26290" y="0"/>
                </a:lnTo>
                <a:lnTo>
                  <a:pt x="26323" y="6997"/>
                </a:lnTo>
                <a:lnTo>
                  <a:pt x="29472" y="8329"/>
                </a:lnTo>
                <a:lnTo>
                  <a:pt x="31600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24" y="22071"/>
                </a:lnTo>
                <a:lnTo>
                  <a:pt x="8945" y="22071"/>
                </a:lnTo>
                <a:lnTo>
                  <a:pt x="9010" y="20091"/>
                </a:lnTo>
                <a:lnTo>
                  <a:pt x="10439" y="3110"/>
                </a:lnTo>
                <a:lnTo>
                  <a:pt x="8067" y="4888"/>
                </a:lnTo>
                <a:lnTo>
                  <a:pt x="4124" y="9575"/>
                </a:lnTo>
                <a:lnTo>
                  <a:pt x="2620" y="12409"/>
                </a:lnTo>
                <a:lnTo>
                  <a:pt x="1576" y="15760"/>
                </a:lnTo>
                <a:lnTo>
                  <a:pt x="525" y="19100"/>
                </a:lnTo>
                <a:lnTo>
                  <a:pt x="0" y="2286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5"/>
                </a:lnTo>
                <a:lnTo>
                  <a:pt x="2531" y="41997"/>
                </a:lnTo>
                <a:lnTo>
                  <a:pt x="4028" y="44764"/>
                </a:lnTo>
                <a:lnTo>
                  <a:pt x="6022" y="46976"/>
                </a:lnTo>
                <a:lnTo>
                  <a:pt x="10454" y="50849"/>
                </a:lnTo>
                <a:lnTo>
                  <a:pt x="13362" y="51969"/>
                </a:lnTo>
                <a:lnTo>
                  <a:pt x="16278" y="53084"/>
                </a:lnTo>
                <a:lnTo>
                  <a:pt x="19655" y="53643"/>
                </a:lnTo>
                <a:lnTo>
                  <a:pt x="23536" y="53643"/>
                </a:lnTo>
                <a:lnTo>
                  <a:pt x="27867" y="53492"/>
                </a:lnTo>
                <a:lnTo>
                  <a:pt x="31809" y="52793"/>
                </a:lnTo>
                <a:lnTo>
                  <a:pt x="35038" y="51969"/>
                </a:lnTo>
                <a:lnTo>
                  <a:pt x="37757" y="51090"/>
                </a:lnTo>
                <a:lnTo>
                  <a:pt x="41000" y="48818"/>
                </a:lnTo>
                <a:lnTo>
                  <a:pt x="41320" y="46161"/>
                </a:lnTo>
                <a:lnTo>
                  <a:pt x="40744" y="43002"/>
                </a:lnTo>
                <a:lnTo>
                  <a:pt x="38026" y="43267"/>
                </a:lnTo>
                <a:lnTo>
                  <a:pt x="34880" y="44538"/>
                </a:lnTo>
                <a:lnTo>
                  <a:pt x="32075" y="45439"/>
                </a:lnTo>
                <a:lnTo>
                  <a:pt x="28576" y="46187"/>
                </a:lnTo>
                <a:lnTo>
                  <a:pt x="24343" y="46377"/>
                </a:lnTo>
                <a:lnTo>
                  <a:pt x="21502" y="46377"/>
                </a:lnTo>
                <a:lnTo>
                  <a:pt x="17136" y="45135"/>
                </a:lnTo>
                <a:lnTo>
                  <a:pt x="13586" y="43102"/>
                </a:lnTo>
                <a:lnTo>
                  <a:pt x="11134" y="39992"/>
                </a:lnTo>
                <a:lnTo>
                  <a:pt x="9730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49" y="28652"/>
                </a:lnTo>
                <a:lnTo>
                  <a:pt x="42274" y="2773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08" y="16926"/>
                </a:lnTo>
                <a:close/>
              </a:path>
              <a:path w="43300" h="53643">
                <a:moveTo>
                  <a:pt x="9010" y="20091"/>
                </a:moveTo>
                <a:lnTo>
                  <a:pt x="9939" y="16357"/>
                </a:lnTo>
                <a:lnTo>
                  <a:pt x="11393" y="12915"/>
                </a:lnTo>
                <a:lnTo>
                  <a:pt x="14907" y="9079"/>
                </a:lnTo>
                <a:lnTo>
                  <a:pt x="18125" y="7405"/>
                </a:lnTo>
                <a:lnTo>
                  <a:pt x="22139" y="6997"/>
                </a:lnTo>
                <a:lnTo>
                  <a:pt x="26323" y="6997"/>
                </a:lnTo>
                <a:lnTo>
                  <a:pt x="26290" y="0"/>
                </a:lnTo>
                <a:lnTo>
                  <a:pt x="19143" y="0"/>
                </a:lnTo>
                <a:lnTo>
                  <a:pt x="16019" y="622"/>
                </a:lnTo>
                <a:lnTo>
                  <a:pt x="13229" y="1868"/>
                </a:lnTo>
                <a:lnTo>
                  <a:pt x="10439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2399932" y="4138444"/>
            <a:ext cx="12744" cy="75653"/>
          </a:xfrm>
          <a:custGeom>
            <a:avLst/>
            <a:gdLst/>
            <a:ahLst/>
            <a:cxnLst/>
            <a:rect l="l" t="t" r="r" b="b"/>
            <a:pathLst>
              <a:path w="12744" h="75653">
                <a:moveTo>
                  <a:pt x="8934" y="0"/>
                </a:moveTo>
                <a:lnTo>
                  <a:pt x="7847" y="21247"/>
                </a:lnTo>
                <a:lnTo>
                  <a:pt x="12744" y="24029"/>
                </a:lnTo>
                <a:lnTo>
                  <a:pt x="12301" y="12852"/>
                </a:lnTo>
                <a:lnTo>
                  <a:pt x="10476" y="9208"/>
                </a:lnTo>
                <a:lnTo>
                  <a:pt x="9485" y="4752"/>
                </a:lnTo>
                <a:lnTo>
                  <a:pt x="8934" y="0"/>
                </a:lnTo>
                <a:close/>
              </a:path>
              <a:path w="12744" h="75653">
                <a:moveTo>
                  <a:pt x="43289" y="-49935"/>
                </a:moveTo>
                <a:lnTo>
                  <a:pt x="43045" y="-50673"/>
                </a:lnTo>
                <a:lnTo>
                  <a:pt x="40474" y="-51624"/>
                </a:lnTo>
                <a:lnTo>
                  <a:pt x="37378" y="-51624"/>
                </a:lnTo>
                <a:lnTo>
                  <a:pt x="34613" y="-49935"/>
                </a:lnTo>
                <a:lnTo>
                  <a:pt x="34613" y="-21549"/>
                </a:lnTo>
                <a:lnTo>
                  <a:pt x="32371" y="-23976"/>
                </a:lnTo>
                <a:lnTo>
                  <a:pt x="27834" y="-27064"/>
                </a:lnTo>
                <a:lnTo>
                  <a:pt x="23036" y="-28929"/>
                </a:lnTo>
                <a:lnTo>
                  <a:pt x="16973" y="-28929"/>
                </a:lnTo>
                <a:lnTo>
                  <a:pt x="14050" y="-28295"/>
                </a:lnTo>
                <a:lnTo>
                  <a:pt x="11516" y="-27010"/>
                </a:lnTo>
                <a:lnTo>
                  <a:pt x="6879" y="-23900"/>
                </a:lnTo>
                <a:lnTo>
                  <a:pt x="3467" y="-19126"/>
                </a:lnTo>
                <a:lnTo>
                  <a:pt x="2178" y="-16229"/>
                </a:lnTo>
                <a:lnTo>
                  <a:pt x="1295" y="-12837"/>
                </a:lnTo>
                <a:lnTo>
                  <a:pt x="427" y="-9475"/>
                </a:lnTo>
                <a:lnTo>
                  <a:pt x="0" y="-5676"/>
                </a:lnTo>
                <a:lnTo>
                  <a:pt x="0" y="2058"/>
                </a:lnTo>
                <a:lnTo>
                  <a:pt x="341" y="5435"/>
                </a:lnTo>
                <a:lnTo>
                  <a:pt x="1040" y="8636"/>
                </a:lnTo>
                <a:lnTo>
                  <a:pt x="1727" y="11836"/>
                </a:lnTo>
                <a:lnTo>
                  <a:pt x="2839" y="14630"/>
                </a:lnTo>
                <a:lnTo>
                  <a:pt x="4356" y="16992"/>
                </a:lnTo>
                <a:lnTo>
                  <a:pt x="7847" y="21247"/>
                </a:lnTo>
                <a:lnTo>
                  <a:pt x="8934" y="0"/>
                </a:lnTo>
                <a:lnTo>
                  <a:pt x="8934" y="-4773"/>
                </a:lnTo>
                <a:lnTo>
                  <a:pt x="9587" y="-9295"/>
                </a:lnTo>
                <a:lnTo>
                  <a:pt x="10723" y="-13535"/>
                </a:lnTo>
                <a:lnTo>
                  <a:pt x="12646" y="-17081"/>
                </a:lnTo>
                <a:lnTo>
                  <a:pt x="15421" y="-19608"/>
                </a:lnTo>
                <a:lnTo>
                  <a:pt x="18823" y="-21233"/>
                </a:lnTo>
                <a:lnTo>
                  <a:pt x="23389" y="-21233"/>
                </a:lnTo>
                <a:lnTo>
                  <a:pt x="27834" y="-18870"/>
                </a:lnTo>
                <a:lnTo>
                  <a:pt x="32273" y="-14997"/>
                </a:lnTo>
                <a:lnTo>
                  <a:pt x="34613" y="-12002"/>
                </a:lnTo>
                <a:lnTo>
                  <a:pt x="34613" y="7531"/>
                </a:lnTo>
                <a:lnTo>
                  <a:pt x="31957" y="10796"/>
                </a:lnTo>
                <a:lnTo>
                  <a:pt x="28346" y="14198"/>
                </a:lnTo>
                <a:lnTo>
                  <a:pt x="25030" y="16268"/>
                </a:lnTo>
                <a:lnTo>
                  <a:pt x="21798" y="17081"/>
                </a:lnTo>
                <a:lnTo>
                  <a:pt x="18384" y="17081"/>
                </a:lnTo>
                <a:lnTo>
                  <a:pt x="14993" y="15419"/>
                </a:lnTo>
                <a:lnTo>
                  <a:pt x="12301" y="12852"/>
                </a:lnTo>
                <a:lnTo>
                  <a:pt x="12744" y="24029"/>
                </a:lnTo>
                <a:lnTo>
                  <a:pt x="15678" y="24728"/>
                </a:lnTo>
                <a:lnTo>
                  <a:pt x="22301" y="24728"/>
                </a:lnTo>
                <a:lnTo>
                  <a:pt x="25224" y="23954"/>
                </a:lnTo>
                <a:lnTo>
                  <a:pt x="27893" y="22392"/>
                </a:lnTo>
                <a:lnTo>
                  <a:pt x="30560" y="20840"/>
                </a:lnTo>
                <a:lnTo>
                  <a:pt x="33130" y="18670"/>
                </a:lnTo>
                <a:lnTo>
                  <a:pt x="35604" y="15876"/>
                </a:lnTo>
                <a:lnTo>
                  <a:pt x="35604" y="22341"/>
                </a:lnTo>
                <a:lnTo>
                  <a:pt x="37209" y="23839"/>
                </a:lnTo>
                <a:lnTo>
                  <a:pt x="40219" y="24029"/>
                </a:lnTo>
                <a:lnTo>
                  <a:pt x="43289" y="22341"/>
                </a:lnTo>
                <a:lnTo>
                  <a:pt x="4328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2490415" y="4146238"/>
            <a:ext cx="24418" cy="76418"/>
          </a:xfrm>
          <a:custGeom>
            <a:avLst/>
            <a:gdLst/>
            <a:ahLst/>
            <a:cxnLst/>
            <a:rect l="l" t="t" r="r" b="b"/>
            <a:pathLst>
              <a:path w="24418" h="76418">
                <a:moveTo>
                  <a:pt x="8618" y="0"/>
                </a:moveTo>
                <a:lnTo>
                  <a:pt x="10281" y="11329"/>
                </a:lnTo>
                <a:lnTo>
                  <a:pt x="13939" y="14298"/>
                </a:lnTo>
                <a:lnTo>
                  <a:pt x="17640" y="16167"/>
                </a:lnTo>
                <a:lnTo>
                  <a:pt x="20185" y="16776"/>
                </a:lnTo>
                <a:lnTo>
                  <a:pt x="24418" y="9234"/>
                </a:lnTo>
                <a:lnTo>
                  <a:pt x="19900" y="9234"/>
                </a:lnTo>
                <a:lnTo>
                  <a:pt x="15468" y="6869"/>
                </a:lnTo>
                <a:lnTo>
                  <a:pt x="11015" y="3009"/>
                </a:lnTo>
                <a:lnTo>
                  <a:pt x="8618" y="0"/>
                </a:lnTo>
                <a:close/>
              </a:path>
              <a:path w="24418" h="76418">
                <a:moveTo>
                  <a:pt x="1493" y="16052"/>
                </a:moveTo>
                <a:lnTo>
                  <a:pt x="4503" y="16229"/>
                </a:lnTo>
                <a:lnTo>
                  <a:pt x="7625" y="14555"/>
                </a:lnTo>
                <a:lnTo>
                  <a:pt x="7625" y="8586"/>
                </a:lnTo>
                <a:lnTo>
                  <a:pt x="10281" y="11329"/>
                </a:lnTo>
                <a:lnTo>
                  <a:pt x="8618" y="0"/>
                </a:lnTo>
                <a:lnTo>
                  <a:pt x="8618" y="-19469"/>
                </a:lnTo>
                <a:lnTo>
                  <a:pt x="9997" y="-21286"/>
                </a:lnTo>
                <a:lnTo>
                  <a:pt x="12495" y="-23980"/>
                </a:lnTo>
                <a:lnTo>
                  <a:pt x="15998" y="-26913"/>
                </a:lnTo>
                <a:lnTo>
                  <a:pt x="19314" y="-28536"/>
                </a:lnTo>
                <a:lnTo>
                  <a:pt x="22618" y="-29019"/>
                </a:lnTo>
                <a:lnTo>
                  <a:pt x="26741" y="-28472"/>
                </a:lnTo>
                <a:lnTo>
                  <a:pt x="29753" y="-26266"/>
                </a:lnTo>
                <a:lnTo>
                  <a:pt x="31880" y="-22999"/>
                </a:lnTo>
                <a:lnTo>
                  <a:pt x="33436" y="-19112"/>
                </a:lnTo>
                <a:lnTo>
                  <a:pt x="34174" y="-14414"/>
                </a:lnTo>
                <a:lnTo>
                  <a:pt x="34358" y="-9485"/>
                </a:lnTo>
                <a:lnTo>
                  <a:pt x="34358" y="-7199"/>
                </a:lnTo>
                <a:lnTo>
                  <a:pt x="33695" y="-2731"/>
                </a:lnTo>
                <a:lnTo>
                  <a:pt x="32555" y="1497"/>
                </a:lnTo>
                <a:lnTo>
                  <a:pt x="30624" y="5079"/>
                </a:lnTo>
                <a:lnTo>
                  <a:pt x="27830" y="7607"/>
                </a:lnTo>
                <a:lnTo>
                  <a:pt x="24418" y="9234"/>
                </a:lnTo>
                <a:lnTo>
                  <a:pt x="20185" y="16776"/>
                </a:lnTo>
                <a:lnTo>
                  <a:pt x="23061" y="16927"/>
                </a:lnTo>
                <a:lnTo>
                  <a:pt x="26301" y="16927"/>
                </a:lnTo>
                <a:lnTo>
                  <a:pt x="29178" y="16294"/>
                </a:lnTo>
                <a:lnTo>
                  <a:pt x="31686" y="15036"/>
                </a:lnTo>
                <a:lnTo>
                  <a:pt x="36313" y="11937"/>
                </a:lnTo>
                <a:lnTo>
                  <a:pt x="39764" y="7175"/>
                </a:lnTo>
                <a:lnTo>
                  <a:pt x="41071" y="4279"/>
                </a:lnTo>
                <a:lnTo>
                  <a:pt x="41968" y="900"/>
                </a:lnTo>
                <a:lnTo>
                  <a:pt x="42851" y="-2476"/>
                </a:lnTo>
                <a:lnTo>
                  <a:pt x="43289" y="-6285"/>
                </a:lnTo>
                <a:lnTo>
                  <a:pt x="43289" y="-14057"/>
                </a:lnTo>
                <a:lnTo>
                  <a:pt x="42947" y="-17424"/>
                </a:lnTo>
                <a:lnTo>
                  <a:pt x="42264" y="-20613"/>
                </a:lnTo>
                <a:lnTo>
                  <a:pt x="41550" y="-23799"/>
                </a:lnTo>
                <a:lnTo>
                  <a:pt x="40453" y="-26582"/>
                </a:lnTo>
                <a:lnTo>
                  <a:pt x="38934" y="-28943"/>
                </a:lnTo>
                <a:lnTo>
                  <a:pt x="35445" y="-33199"/>
                </a:lnTo>
                <a:lnTo>
                  <a:pt x="30599" y="-36028"/>
                </a:lnTo>
                <a:lnTo>
                  <a:pt x="27673" y="-36730"/>
                </a:lnTo>
                <a:lnTo>
                  <a:pt x="24270" y="-36730"/>
                </a:lnTo>
                <a:lnTo>
                  <a:pt x="21541" y="-36589"/>
                </a:lnTo>
                <a:lnTo>
                  <a:pt x="17783" y="-35546"/>
                </a:lnTo>
                <a:lnTo>
                  <a:pt x="13989" y="-33450"/>
                </a:lnTo>
                <a:lnTo>
                  <a:pt x="11371" y="-31431"/>
                </a:lnTo>
                <a:lnTo>
                  <a:pt x="8618" y="-28703"/>
                </a:lnTo>
                <a:lnTo>
                  <a:pt x="8618" y="-57938"/>
                </a:lnTo>
                <a:lnTo>
                  <a:pt x="8420" y="-58701"/>
                </a:lnTo>
                <a:lnTo>
                  <a:pt x="5878" y="-59641"/>
                </a:lnTo>
                <a:lnTo>
                  <a:pt x="2753" y="-59641"/>
                </a:lnTo>
                <a:lnTo>
                  <a:pt x="0" y="-57938"/>
                </a:lnTo>
                <a:lnTo>
                  <a:pt x="0" y="14555"/>
                </a:lnTo>
                <a:lnTo>
                  <a:pt x="1493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2544912" y="4110271"/>
            <a:ext cx="44413" cy="71629"/>
          </a:xfrm>
          <a:custGeom>
            <a:avLst/>
            <a:gdLst/>
            <a:ahLst/>
            <a:cxnLst/>
            <a:rect l="l" t="t" r="r" b="b"/>
            <a:pathLst>
              <a:path w="44413" h="71629">
                <a:moveTo>
                  <a:pt x="18543" y="51869"/>
                </a:moveTo>
                <a:lnTo>
                  <a:pt x="12042" y="68860"/>
                </a:lnTo>
                <a:lnTo>
                  <a:pt x="12285" y="71032"/>
                </a:lnTo>
                <a:lnTo>
                  <a:pt x="14856" y="71629"/>
                </a:lnTo>
                <a:lnTo>
                  <a:pt x="17513" y="71629"/>
                </a:lnTo>
                <a:lnTo>
                  <a:pt x="21247" y="69825"/>
                </a:lnTo>
                <a:lnTo>
                  <a:pt x="27524" y="51869"/>
                </a:lnTo>
                <a:lnTo>
                  <a:pt x="44413" y="3315"/>
                </a:lnTo>
                <a:lnTo>
                  <a:pt x="44279" y="647"/>
                </a:lnTo>
                <a:lnTo>
                  <a:pt x="41479" y="0"/>
                </a:lnTo>
                <a:lnTo>
                  <a:pt x="38516" y="50"/>
                </a:lnTo>
                <a:lnTo>
                  <a:pt x="35848" y="1893"/>
                </a:lnTo>
                <a:lnTo>
                  <a:pt x="22873" y="41288"/>
                </a:lnTo>
                <a:lnTo>
                  <a:pt x="22715" y="41288"/>
                </a:lnTo>
                <a:lnTo>
                  <a:pt x="9277" y="2109"/>
                </a:lnTo>
                <a:lnTo>
                  <a:pt x="8628" y="737"/>
                </a:lnTo>
                <a:lnTo>
                  <a:pt x="6022" y="25"/>
                </a:lnTo>
                <a:lnTo>
                  <a:pt x="3106" y="0"/>
                </a:lnTo>
                <a:lnTo>
                  <a:pt x="0" y="904"/>
                </a:lnTo>
                <a:lnTo>
                  <a:pt x="280" y="3467"/>
                </a:lnTo>
                <a:lnTo>
                  <a:pt x="17071" y="50126"/>
                </a:lnTo>
                <a:lnTo>
                  <a:pt x="18543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2629806" y="4109519"/>
            <a:ext cx="26863" cy="53643"/>
          </a:xfrm>
          <a:custGeom>
            <a:avLst/>
            <a:gdLst/>
            <a:ahLst/>
            <a:cxnLst/>
            <a:rect l="l" t="t" r="r" b="b"/>
            <a:pathLst>
              <a:path w="26863" h="53643">
                <a:moveTo>
                  <a:pt x="22043" y="46061"/>
                </a:moveTo>
                <a:lnTo>
                  <a:pt x="17675" y="46659"/>
                </a:lnTo>
                <a:lnTo>
                  <a:pt x="16315" y="53643"/>
                </a:lnTo>
                <a:lnTo>
                  <a:pt x="19141" y="53643"/>
                </a:lnTo>
                <a:lnTo>
                  <a:pt x="21809" y="53019"/>
                </a:lnTo>
                <a:lnTo>
                  <a:pt x="26863" y="50482"/>
                </a:lnTo>
                <a:lnTo>
                  <a:pt x="25909" y="43660"/>
                </a:lnTo>
                <a:lnTo>
                  <a:pt x="22043" y="46061"/>
                </a:lnTo>
                <a:close/>
              </a:path>
              <a:path w="26863" h="53643">
                <a:moveTo>
                  <a:pt x="3290" y="12087"/>
                </a:moveTo>
                <a:lnTo>
                  <a:pt x="5933" y="11516"/>
                </a:lnTo>
                <a:lnTo>
                  <a:pt x="9130" y="9777"/>
                </a:lnTo>
                <a:lnTo>
                  <a:pt x="11883" y="8581"/>
                </a:lnTo>
                <a:lnTo>
                  <a:pt x="15264" y="7531"/>
                </a:lnTo>
                <a:lnTo>
                  <a:pt x="19303" y="7264"/>
                </a:lnTo>
                <a:lnTo>
                  <a:pt x="22961" y="7505"/>
                </a:lnTo>
                <a:lnTo>
                  <a:pt x="26776" y="9204"/>
                </a:lnTo>
                <a:lnTo>
                  <a:pt x="29117" y="12329"/>
                </a:lnTo>
                <a:lnTo>
                  <a:pt x="29876" y="15213"/>
                </a:lnTo>
                <a:lnTo>
                  <a:pt x="30071" y="18755"/>
                </a:lnTo>
                <a:lnTo>
                  <a:pt x="30071" y="22564"/>
                </a:lnTo>
                <a:lnTo>
                  <a:pt x="19926" y="22564"/>
                </a:lnTo>
                <a:lnTo>
                  <a:pt x="16631" y="22909"/>
                </a:lnTo>
                <a:lnTo>
                  <a:pt x="13709" y="23568"/>
                </a:lnTo>
                <a:lnTo>
                  <a:pt x="10782" y="24241"/>
                </a:lnTo>
                <a:lnTo>
                  <a:pt x="8298" y="25232"/>
                </a:lnTo>
                <a:lnTo>
                  <a:pt x="4259" y="27914"/>
                </a:lnTo>
                <a:lnTo>
                  <a:pt x="1628" y="31621"/>
                </a:lnTo>
                <a:lnTo>
                  <a:pt x="0" y="36038"/>
                </a:lnTo>
                <a:lnTo>
                  <a:pt x="0" y="38797"/>
                </a:lnTo>
                <a:lnTo>
                  <a:pt x="388" y="43228"/>
                </a:lnTo>
                <a:lnTo>
                  <a:pt x="1958" y="46925"/>
                </a:lnTo>
                <a:lnTo>
                  <a:pt x="4467" y="49744"/>
                </a:lnTo>
                <a:lnTo>
                  <a:pt x="7589" y="51991"/>
                </a:lnTo>
                <a:lnTo>
                  <a:pt x="11602" y="53312"/>
                </a:lnTo>
                <a:lnTo>
                  <a:pt x="16315" y="53643"/>
                </a:lnTo>
                <a:lnTo>
                  <a:pt x="17675" y="46659"/>
                </a:lnTo>
                <a:lnTo>
                  <a:pt x="14897" y="46659"/>
                </a:lnTo>
                <a:lnTo>
                  <a:pt x="12715" y="45910"/>
                </a:lnTo>
                <a:lnTo>
                  <a:pt x="9620" y="42896"/>
                </a:lnTo>
                <a:lnTo>
                  <a:pt x="8849" y="38353"/>
                </a:lnTo>
                <a:lnTo>
                  <a:pt x="9644" y="34415"/>
                </a:lnTo>
                <a:lnTo>
                  <a:pt x="12189" y="31482"/>
                </a:lnTo>
                <a:lnTo>
                  <a:pt x="14785" y="30059"/>
                </a:lnTo>
                <a:lnTo>
                  <a:pt x="18270" y="29235"/>
                </a:lnTo>
                <a:lnTo>
                  <a:pt x="22691" y="29019"/>
                </a:lnTo>
                <a:lnTo>
                  <a:pt x="30071" y="29019"/>
                </a:lnTo>
                <a:lnTo>
                  <a:pt x="30071" y="39380"/>
                </a:lnTo>
                <a:lnTo>
                  <a:pt x="25909" y="43660"/>
                </a:lnTo>
                <a:lnTo>
                  <a:pt x="26863" y="50482"/>
                </a:lnTo>
                <a:lnTo>
                  <a:pt x="31222" y="46442"/>
                </a:lnTo>
                <a:lnTo>
                  <a:pt x="31222" y="51318"/>
                </a:lnTo>
                <a:lnTo>
                  <a:pt x="33304" y="52894"/>
                </a:lnTo>
                <a:lnTo>
                  <a:pt x="35885" y="52955"/>
                </a:lnTo>
                <a:lnTo>
                  <a:pt x="38639" y="51318"/>
                </a:lnTo>
                <a:lnTo>
                  <a:pt x="38639" y="15353"/>
                </a:lnTo>
                <a:lnTo>
                  <a:pt x="38322" y="12686"/>
                </a:lnTo>
                <a:lnTo>
                  <a:pt x="36986" y="8124"/>
                </a:lnTo>
                <a:lnTo>
                  <a:pt x="34452" y="4683"/>
                </a:lnTo>
                <a:lnTo>
                  <a:pt x="31071" y="1979"/>
                </a:lnTo>
                <a:lnTo>
                  <a:pt x="26338" y="392"/>
                </a:lnTo>
                <a:lnTo>
                  <a:pt x="23461" y="0"/>
                </a:lnTo>
                <a:lnTo>
                  <a:pt x="20085" y="0"/>
                </a:lnTo>
                <a:lnTo>
                  <a:pt x="16474" y="161"/>
                </a:lnTo>
                <a:lnTo>
                  <a:pt x="12924" y="849"/>
                </a:lnTo>
                <a:lnTo>
                  <a:pt x="9777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301" y="9370"/>
                </a:lnTo>
                <a:lnTo>
                  <a:pt x="3290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2685398" y="4109568"/>
            <a:ext cx="37119" cy="53594"/>
          </a:xfrm>
          <a:custGeom>
            <a:avLst/>
            <a:gdLst/>
            <a:ahLst/>
            <a:cxnLst/>
            <a:rect l="l" t="t" r="r" b="b"/>
            <a:pathLst>
              <a:path w="37119" h="53594">
                <a:moveTo>
                  <a:pt x="8985" y="20610"/>
                </a:moveTo>
                <a:lnTo>
                  <a:pt x="10097" y="15811"/>
                </a:lnTo>
                <a:lnTo>
                  <a:pt x="12311" y="12495"/>
                </a:lnTo>
                <a:lnTo>
                  <a:pt x="14514" y="9180"/>
                </a:lnTo>
                <a:lnTo>
                  <a:pt x="17697" y="7542"/>
                </a:lnTo>
                <a:lnTo>
                  <a:pt x="23878" y="7542"/>
                </a:lnTo>
                <a:lnTo>
                  <a:pt x="27108" y="8431"/>
                </a:lnTo>
                <a:lnTo>
                  <a:pt x="30891" y="10415"/>
                </a:lnTo>
                <a:lnTo>
                  <a:pt x="33483" y="12395"/>
                </a:lnTo>
                <a:lnTo>
                  <a:pt x="36438" y="12446"/>
                </a:lnTo>
                <a:lnTo>
                  <a:pt x="36903" y="9500"/>
                </a:lnTo>
                <a:lnTo>
                  <a:pt x="36654" y="6692"/>
                </a:lnTo>
                <a:lnTo>
                  <a:pt x="34307" y="3823"/>
                </a:lnTo>
                <a:lnTo>
                  <a:pt x="31405" y="2044"/>
                </a:lnTo>
                <a:lnTo>
                  <a:pt x="27734" y="709"/>
                </a:lnTo>
                <a:lnTo>
                  <a:pt x="24904" y="140"/>
                </a:lnTo>
                <a:lnTo>
                  <a:pt x="21955" y="0"/>
                </a:lnTo>
                <a:lnTo>
                  <a:pt x="18860" y="0"/>
                </a:lnTo>
                <a:lnTo>
                  <a:pt x="15962" y="533"/>
                </a:lnTo>
                <a:lnTo>
                  <a:pt x="13305" y="1598"/>
                </a:lnTo>
                <a:lnTo>
                  <a:pt x="10637" y="2668"/>
                </a:lnTo>
                <a:lnTo>
                  <a:pt x="8312" y="4306"/>
                </a:lnTo>
                <a:lnTo>
                  <a:pt x="4370" y="8712"/>
                </a:lnTo>
                <a:lnTo>
                  <a:pt x="2825" y="11541"/>
                </a:lnTo>
                <a:lnTo>
                  <a:pt x="1687" y="14997"/>
                </a:lnTo>
                <a:lnTo>
                  <a:pt x="565" y="18454"/>
                </a:lnTo>
                <a:lnTo>
                  <a:pt x="0" y="22579"/>
                </a:lnTo>
                <a:lnTo>
                  <a:pt x="0" y="31633"/>
                </a:lnTo>
                <a:lnTo>
                  <a:pt x="453" y="35370"/>
                </a:lnTo>
                <a:lnTo>
                  <a:pt x="1381" y="38606"/>
                </a:lnTo>
                <a:lnTo>
                  <a:pt x="2303" y="41846"/>
                </a:lnTo>
                <a:lnTo>
                  <a:pt x="3649" y="44575"/>
                </a:lnTo>
                <a:lnTo>
                  <a:pt x="5410" y="46785"/>
                </a:lnTo>
                <a:lnTo>
                  <a:pt x="9352" y="50709"/>
                </a:lnTo>
                <a:lnTo>
                  <a:pt x="11969" y="51865"/>
                </a:lnTo>
                <a:lnTo>
                  <a:pt x="14575" y="53035"/>
                </a:lnTo>
                <a:lnTo>
                  <a:pt x="17575" y="53594"/>
                </a:lnTo>
                <a:lnTo>
                  <a:pt x="22593" y="53594"/>
                </a:lnTo>
                <a:lnTo>
                  <a:pt x="25714" y="53111"/>
                </a:lnTo>
                <a:lnTo>
                  <a:pt x="28677" y="52373"/>
                </a:lnTo>
                <a:lnTo>
                  <a:pt x="31280" y="51318"/>
                </a:lnTo>
                <a:lnTo>
                  <a:pt x="34563" y="49377"/>
                </a:lnTo>
                <a:lnTo>
                  <a:pt x="36878" y="46520"/>
                </a:lnTo>
                <a:lnTo>
                  <a:pt x="37119" y="43790"/>
                </a:lnTo>
                <a:lnTo>
                  <a:pt x="37097" y="42444"/>
                </a:lnTo>
                <a:lnTo>
                  <a:pt x="35294" y="39662"/>
                </a:lnTo>
                <a:lnTo>
                  <a:pt x="32274" y="41948"/>
                </a:lnTo>
                <a:lnTo>
                  <a:pt x="28789" y="44218"/>
                </a:lnTo>
                <a:lnTo>
                  <a:pt x="25786" y="45529"/>
                </a:lnTo>
                <a:lnTo>
                  <a:pt x="22067" y="45847"/>
                </a:lnTo>
                <a:lnTo>
                  <a:pt x="18111" y="45454"/>
                </a:lnTo>
                <a:lnTo>
                  <a:pt x="14871" y="43902"/>
                </a:lnTo>
                <a:lnTo>
                  <a:pt x="12383" y="41123"/>
                </a:lnTo>
                <a:lnTo>
                  <a:pt x="10429" y="37552"/>
                </a:lnTo>
                <a:lnTo>
                  <a:pt x="9277" y="32818"/>
                </a:lnTo>
                <a:lnTo>
                  <a:pt x="8985" y="30060"/>
                </a:lnTo>
                <a:lnTo>
                  <a:pt x="8985" y="20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2731978" y="4097221"/>
            <a:ext cx="30747" cy="65846"/>
          </a:xfrm>
          <a:custGeom>
            <a:avLst/>
            <a:gdLst/>
            <a:ahLst/>
            <a:cxnLst/>
            <a:rect l="l" t="t" r="r" b="b"/>
            <a:pathLst>
              <a:path w="30747" h="65846">
                <a:moveTo>
                  <a:pt x="16941" y="1697"/>
                </a:moveTo>
                <a:lnTo>
                  <a:pt x="16733" y="1000"/>
                </a:lnTo>
                <a:lnTo>
                  <a:pt x="14188" y="0"/>
                </a:lnTo>
                <a:lnTo>
                  <a:pt x="11078" y="0"/>
                </a:lnTo>
                <a:lnTo>
                  <a:pt x="8313" y="1697"/>
                </a:lnTo>
                <a:lnTo>
                  <a:pt x="8313" y="13319"/>
                </a:lnTo>
                <a:lnTo>
                  <a:pt x="1779" y="13319"/>
                </a:lnTo>
                <a:lnTo>
                  <a:pt x="335" y="14464"/>
                </a:lnTo>
                <a:lnTo>
                  <a:pt x="0" y="17067"/>
                </a:lnTo>
                <a:lnTo>
                  <a:pt x="1728" y="20749"/>
                </a:lnTo>
                <a:lnTo>
                  <a:pt x="8313" y="20749"/>
                </a:lnTo>
                <a:lnTo>
                  <a:pt x="8313" y="52120"/>
                </a:lnTo>
                <a:lnTo>
                  <a:pt x="9069" y="56641"/>
                </a:lnTo>
                <a:lnTo>
                  <a:pt x="10393" y="60436"/>
                </a:lnTo>
                <a:lnTo>
                  <a:pt x="12622" y="63154"/>
                </a:lnTo>
                <a:lnTo>
                  <a:pt x="15789" y="64846"/>
                </a:lnTo>
                <a:lnTo>
                  <a:pt x="19635" y="65846"/>
                </a:lnTo>
                <a:lnTo>
                  <a:pt x="24466" y="65681"/>
                </a:lnTo>
                <a:lnTo>
                  <a:pt x="27453" y="65112"/>
                </a:lnTo>
                <a:lnTo>
                  <a:pt x="30402" y="63093"/>
                </a:lnTo>
                <a:lnTo>
                  <a:pt x="30747" y="59979"/>
                </a:lnTo>
                <a:lnTo>
                  <a:pt x="30747" y="59330"/>
                </a:lnTo>
                <a:lnTo>
                  <a:pt x="28958" y="56753"/>
                </a:lnTo>
                <a:lnTo>
                  <a:pt x="26305" y="57782"/>
                </a:lnTo>
                <a:lnTo>
                  <a:pt x="23526" y="58190"/>
                </a:lnTo>
                <a:lnTo>
                  <a:pt x="19339" y="57340"/>
                </a:lnTo>
                <a:lnTo>
                  <a:pt x="17416" y="53898"/>
                </a:lnTo>
                <a:lnTo>
                  <a:pt x="16941" y="51357"/>
                </a:lnTo>
                <a:lnTo>
                  <a:pt x="16941" y="20749"/>
                </a:lnTo>
                <a:lnTo>
                  <a:pt x="29023" y="20749"/>
                </a:lnTo>
                <a:lnTo>
                  <a:pt x="30586" y="19302"/>
                </a:lnTo>
                <a:lnTo>
                  <a:pt x="30747" y="16369"/>
                </a:lnTo>
                <a:lnTo>
                  <a:pt x="29023" y="13319"/>
                </a:lnTo>
                <a:lnTo>
                  <a:pt x="16941" y="13319"/>
                </a:lnTo>
                <a:lnTo>
                  <a:pt x="16941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2777594" y="4090146"/>
            <a:ext cx="10670" cy="72292"/>
          </a:xfrm>
          <a:custGeom>
            <a:avLst/>
            <a:gdLst/>
            <a:ahLst/>
            <a:cxnLst/>
            <a:rect l="l" t="t" r="r" b="b"/>
            <a:pathLst>
              <a:path w="10670" h="72292">
                <a:moveTo>
                  <a:pt x="0" y="5411"/>
                </a:moveTo>
                <a:lnTo>
                  <a:pt x="378" y="8892"/>
                </a:lnTo>
                <a:lnTo>
                  <a:pt x="3268" y="10732"/>
                </a:lnTo>
                <a:lnTo>
                  <a:pt x="7344" y="10732"/>
                </a:lnTo>
                <a:lnTo>
                  <a:pt x="10292" y="8841"/>
                </a:lnTo>
                <a:lnTo>
                  <a:pt x="10670" y="5295"/>
                </a:lnTo>
                <a:lnTo>
                  <a:pt x="10292" y="1844"/>
                </a:lnTo>
                <a:lnTo>
                  <a:pt x="7405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70" h="72292">
                <a:moveTo>
                  <a:pt x="1234" y="71377"/>
                </a:moveTo>
                <a:lnTo>
                  <a:pt x="3804" y="72292"/>
                </a:lnTo>
                <a:lnTo>
                  <a:pt x="6916" y="72292"/>
                </a:lnTo>
                <a:lnTo>
                  <a:pt x="9683" y="70639"/>
                </a:lnTo>
                <a:lnTo>
                  <a:pt x="9683" y="21794"/>
                </a:lnTo>
                <a:lnTo>
                  <a:pt x="9461" y="21111"/>
                </a:lnTo>
                <a:lnTo>
                  <a:pt x="6916" y="20157"/>
                </a:lnTo>
                <a:lnTo>
                  <a:pt x="3804" y="20157"/>
                </a:lnTo>
                <a:lnTo>
                  <a:pt x="1051" y="21794"/>
                </a:lnTo>
                <a:lnTo>
                  <a:pt x="1051" y="70639"/>
                </a:lnTo>
                <a:lnTo>
                  <a:pt x="1234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2801188" y="4110285"/>
            <a:ext cx="44805" cy="52081"/>
          </a:xfrm>
          <a:custGeom>
            <a:avLst/>
            <a:gdLst/>
            <a:ahLst/>
            <a:cxnLst/>
            <a:rect l="l" t="t" r="r" b="b"/>
            <a:pathLst>
              <a:path w="44805" h="52081">
                <a:moveTo>
                  <a:pt x="515" y="3834"/>
                </a:moveTo>
                <a:lnTo>
                  <a:pt x="16510" y="50227"/>
                </a:lnTo>
                <a:lnTo>
                  <a:pt x="17086" y="51141"/>
                </a:lnTo>
                <a:lnTo>
                  <a:pt x="19814" y="52081"/>
                </a:lnTo>
                <a:lnTo>
                  <a:pt x="25726" y="52056"/>
                </a:lnTo>
                <a:lnTo>
                  <a:pt x="28336" y="50227"/>
                </a:lnTo>
                <a:lnTo>
                  <a:pt x="44391" y="3834"/>
                </a:lnTo>
                <a:lnTo>
                  <a:pt x="44805" y="1563"/>
                </a:lnTo>
                <a:lnTo>
                  <a:pt x="44805" y="1267"/>
                </a:lnTo>
                <a:lnTo>
                  <a:pt x="42250" y="0"/>
                </a:lnTo>
                <a:lnTo>
                  <a:pt x="39079" y="11"/>
                </a:lnTo>
                <a:lnTo>
                  <a:pt x="36018" y="1724"/>
                </a:lnTo>
                <a:lnTo>
                  <a:pt x="22900" y="41987"/>
                </a:lnTo>
                <a:lnTo>
                  <a:pt x="22533" y="41987"/>
                </a:lnTo>
                <a:lnTo>
                  <a:pt x="9253" y="1724"/>
                </a:lnTo>
                <a:lnTo>
                  <a:pt x="8655" y="698"/>
                </a:lnTo>
                <a:lnTo>
                  <a:pt x="6049" y="11"/>
                </a:lnTo>
                <a:lnTo>
                  <a:pt x="2754" y="0"/>
                </a:lnTo>
                <a:lnTo>
                  <a:pt x="0" y="1267"/>
                </a:lnTo>
                <a:lnTo>
                  <a:pt x="51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2856899" y="4109519"/>
            <a:ext cx="43285" cy="53643"/>
          </a:xfrm>
          <a:custGeom>
            <a:avLst/>
            <a:gdLst/>
            <a:ahLst/>
            <a:cxnLst/>
            <a:rect l="l" t="t" r="r" b="b"/>
            <a:pathLst>
              <a:path w="43285" h="53643">
                <a:moveTo>
                  <a:pt x="42908" y="16926"/>
                </a:moveTo>
                <a:lnTo>
                  <a:pt x="42115" y="14122"/>
                </a:lnTo>
                <a:lnTo>
                  <a:pt x="41330" y="11314"/>
                </a:lnTo>
                <a:lnTo>
                  <a:pt x="38428" y="6807"/>
                </a:lnTo>
                <a:lnTo>
                  <a:pt x="34624" y="3059"/>
                </a:lnTo>
                <a:lnTo>
                  <a:pt x="32028" y="1828"/>
                </a:lnTo>
                <a:lnTo>
                  <a:pt x="29418" y="608"/>
                </a:lnTo>
                <a:lnTo>
                  <a:pt x="26276" y="0"/>
                </a:lnTo>
                <a:lnTo>
                  <a:pt x="26311" y="6997"/>
                </a:lnTo>
                <a:lnTo>
                  <a:pt x="29458" y="8329"/>
                </a:lnTo>
                <a:lnTo>
                  <a:pt x="31589" y="11012"/>
                </a:lnTo>
                <a:lnTo>
                  <a:pt x="33705" y="13690"/>
                </a:lnTo>
                <a:lnTo>
                  <a:pt x="34721" y="17373"/>
                </a:lnTo>
                <a:lnTo>
                  <a:pt x="34610" y="22071"/>
                </a:lnTo>
                <a:lnTo>
                  <a:pt x="8934" y="22071"/>
                </a:lnTo>
                <a:lnTo>
                  <a:pt x="9006" y="20091"/>
                </a:lnTo>
                <a:lnTo>
                  <a:pt x="10425" y="3110"/>
                </a:lnTo>
                <a:lnTo>
                  <a:pt x="8053" y="4888"/>
                </a:lnTo>
                <a:lnTo>
                  <a:pt x="4124" y="9575"/>
                </a:lnTo>
                <a:lnTo>
                  <a:pt x="2620" y="12409"/>
                </a:lnTo>
                <a:lnTo>
                  <a:pt x="1565" y="15760"/>
                </a:lnTo>
                <a:lnTo>
                  <a:pt x="524" y="19100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1997"/>
                </a:lnTo>
                <a:lnTo>
                  <a:pt x="4024" y="44764"/>
                </a:lnTo>
                <a:lnTo>
                  <a:pt x="6008" y="46976"/>
                </a:lnTo>
                <a:lnTo>
                  <a:pt x="10439" y="50849"/>
                </a:lnTo>
                <a:lnTo>
                  <a:pt x="13362" y="51969"/>
                </a:lnTo>
                <a:lnTo>
                  <a:pt x="16264" y="53084"/>
                </a:lnTo>
                <a:lnTo>
                  <a:pt x="19655" y="53643"/>
                </a:lnTo>
                <a:lnTo>
                  <a:pt x="23536" y="53643"/>
                </a:lnTo>
                <a:lnTo>
                  <a:pt x="27856" y="53492"/>
                </a:lnTo>
                <a:lnTo>
                  <a:pt x="31805" y="52793"/>
                </a:lnTo>
                <a:lnTo>
                  <a:pt x="35027" y="51969"/>
                </a:lnTo>
                <a:lnTo>
                  <a:pt x="37755" y="51090"/>
                </a:lnTo>
                <a:lnTo>
                  <a:pt x="40985" y="48818"/>
                </a:lnTo>
                <a:lnTo>
                  <a:pt x="41305" y="46161"/>
                </a:lnTo>
                <a:lnTo>
                  <a:pt x="40730" y="43002"/>
                </a:lnTo>
                <a:lnTo>
                  <a:pt x="38012" y="43267"/>
                </a:lnTo>
                <a:lnTo>
                  <a:pt x="34865" y="44538"/>
                </a:lnTo>
                <a:lnTo>
                  <a:pt x="32078" y="45439"/>
                </a:lnTo>
                <a:lnTo>
                  <a:pt x="28576" y="46187"/>
                </a:lnTo>
                <a:lnTo>
                  <a:pt x="24331" y="46377"/>
                </a:lnTo>
                <a:lnTo>
                  <a:pt x="21502" y="46377"/>
                </a:lnTo>
                <a:lnTo>
                  <a:pt x="17136" y="45135"/>
                </a:lnTo>
                <a:lnTo>
                  <a:pt x="13571" y="43102"/>
                </a:lnTo>
                <a:lnTo>
                  <a:pt x="11123" y="39992"/>
                </a:lnTo>
                <a:lnTo>
                  <a:pt x="9726" y="35967"/>
                </a:lnTo>
                <a:lnTo>
                  <a:pt x="8934" y="31344"/>
                </a:lnTo>
                <a:lnTo>
                  <a:pt x="8934" y="28652"/>
                </a:lnTo>
                <a:lnTo>
                  <a:pt x="39933" y="28652"/>
                </a:lnTo>
                <a:lnTo>
                  <a:pt x="42274" y="27738"/>
                </a:lnTo>
                <a:lnTo>
                  <a:pt x="43285" y="24738"/>
                </a:lnTo>
                <a:lnTo>
                  <a:pt x="43285" y="19925"/>
                </a:lnTo>
                <a:lnTo>
                  <a:pt x="42908" y="16926"/>
                </a:lnTo>
                <a:close/>
              </a:path>
              <a:path w="43285" h="53643">
                <a:moveTo>
                  <a:pt x="9006" y="20091"/>
                </a:moveTo>
                <a:lnTo>
                  <a:pt x="9935" y="16357"/>
                </a:lnTo>
                <a:lnTo>
                  <a:pt x="11379" y="12915"/>
                </a:lnTo>
                <a:lnTo>
                  <a:pt x="14903" y="9079"/>
                </a:lnTo>
                <a:lnTo>
                  <a:pt x="18125" y="7405"/>
                </a:lnTo>
                <a:lnTo>
                  <a:pt x="22139" y="6997"/>
                </a:lnTo>
                <a:lnTo>
                  <a:pt x="26311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29" y="1868"/>
                </a:lnTo>
                <a:lnTo>
                  <a:pt x="10425" y="311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2943871" y="4109515"/>
            <a:ext cx="69800" cy="52923"/>
          </a:xfrm>
          <a:custGeom>
            <a:avLst/>
            <a:gdLst/>
            <a:ahLst/>
            <a:cxnLst/>
            <a:rect l="l" t="t" r="r" b="b"/>
            <a:pathLst>
              <a:path w="69800" h="52923">
                <a:moveTo>
                  <a:pt x="61343" y="52009"/>
                </a:moveTo>
                <a:lnTo>
                  <a:pt x="63939" y="52923"/>
                </a:lnTo>
                <a:lnTo>
                  <a:pt x="67049" y="52923"/>
                </a:lnTo>
                <a:lnTo>
                  <a:pt x="69800" y="51271"/>
                </a:lnTo>
                <a:lnTo>
                  <a:pt x="69800" y="17654"/>
                </a:lnTo>
                <a:lnTo>
                  <a:pt x="69545" y="15026"/>
                </a:lnTo>
                <a:lnTo>
                  <a:pt x="68454" y="10083"/>
                </a:lnTo>
                <a:lnTo>
                  <a:pt x="66276" y="6073"/>
                </a:lnTo>
                <a:lnTo>
                  <a:pt x="63338" y="2757"/>
                </a:lnTo>
                <a:lnTo>
                  <a:pt x="59223" y="547"/>
                </a:lnTo>
                <a:lnTo>
                  <a:pt x="56681" y="0"/>
                </a:lnTo>
                <a:lnTo>
                  <a:pt x="52397" y="0"/>
                </a:lnTo>
                <a:lnTo>
                  <a:pt x="48665" y="853"/>
                </a:lnTo>
                <a:lnTo>
                  <a:pt x="46094" y="2174"/>
                </a:lnTo>
                <a:lnTo>
                  <a:pt x="43426" y="3912"/>
                </a:lnTo>
                <a:lnTo>
                  <a:pt x="40596" y="6375"/>
                </a:lnTo>
                <a:lnTo>
                  <a:pt x="37537" y="9652"/>
                </a:lnTo>
                <a:lnTo>
                  <a:pt x="35445" y="5716"/>
                </a:lnTo>
                <a:lnTo>
                  <a:pt x="32410" y="2682"/>
                </a:lnTo>
                <a:lnTo>
                  <a:pt x="29865" y="1169"/>
                </a:lnTo>
                <a:lnTo>
                  <a:pt x="26755" y="229"/>
                </a:lnTo>
                <a:lnTo>
                  <a:pt x="23061" y="0"/>
                </a:lnTo>
                <a:lnTo>
                  <a:pt x="20515" y="0"/>
                </a:lnTo>
                <a:lnTo>
                  <a:pt x="17992" y="712"/>
                </a:lnTo>
                <a:lnTo>
                  <a:pt x="12999" y="3571"/>
                </a:lnTo>
                <a:lnTo>
                  <a:pt x="10429" y="5817"/>
                </a:lnTo>
                <a:lnTo>
                  <a:pt x="7800" y="8891"/>
                </a:lnTo>
                <a:lnTo>
                  <a:pt x="7800" y="2425"/>
                </a:lnTo>
                <a:lnTo>
                  <a:pt x="5828" y="828"/>
                </a:lnTo>
                <a:lnTo>
                  <a:pt x="3124" y="748"/>
                </a:lnTo>
                <a:lnTo>
                  <a:pt x="0" y="2425"/>
                </a:lnTo>
                <a:lnTo>
                  <a:pt x="0" y="51271"/>
                </a:lnTo>
                <a:lnTo>
                  <a:pt x="182" y="52009"/>
                </a:lnTo>
                <a:lnTo>
                  <a:pt x="2743" y="52923"/>
                </a:lnTo>
                <a:lnTo>
                  <a:pt x="5863" y="52923"/>
                </a:lnTo>
                <a:lnTo>
                  <a:pt x="8632" y="51271"/>
                </a:lnTo>
                <a:lnTo>
                  <a:pt x="8632" y="17132"/>
                </a:lnTo>
                <a:lnTo>
                  <a:pt x="10990" y="14061"/>
                </a:lnTo>
                <a:lnTo>
                  <a:pt x="15213" y="10148"/>
                </a:lnTo>
                <a:lnTo>
                  <a:pt x="19241" y="7747"/>
                </a:lnTo>
                <a:lnTo>
                  <a:pt x="22826" y="7747"/>
                </a:lnTo>
                <a:lnTo>
                  <a:pt x="25387" y="8726"/>
                </a:lnTo>
                <a:lnTo>
                  <a:pt x="28285" y="11545"/>
                </a:lnTo>
                <a:lnTo>
                  <a:pt x="29631" y="14248"/>
                </a:lnTo>
                <a:lnTo>
                  <a:pt x="30391" y="17654"/>
                </a:lnTo>
                <a:lnTo>
                  <a:pt x="30585" y="21588"/>
                </a:lnTo>
                <a:lnTo>
                  <a:pt x="30585" y="51271"/>
                </a:lnTo>
                <a:lnTo>
                  <a:pt x="30769" y="52009"/>
                </a:lnTo>
                <a:lnTo>
                  <a:pt x="33379" y="52923"/>
                </a:lnTo>
                <a:lnTo>
                  <a:pt x="36399" y="52923"/>
                </a:lnTo>
                <a:lnTo>
                  <a:pt x="39215" y="51271"/>
                </a:lnTo>
                <a:lnTo>
                  <a:pt x="39215" y="17132"/>
                </a:lnTo>
                <a:lnTo>
                  <a:pt x="41615" y="14061"/>
                </a:lnTo>
                <a:lnTo>
                  <a:pt x="45824" y="10148"/>
                </a:lnTo>
                <a:lnTo>
                  <a:pt x="49827" y="7747"/>
                </a:lnTo>
                <a:lnTo>
                  <a:pt x="53423" y="7747"/>
                </a:lnTo>
                <a:lnTo>
                  <a:pt x="55994" y="8726"/>
                </a:lnTo>
                <a:lnTo>
                  <a:pt x="58920" y="11545"/>
                </a:lnTo>
                <a:lnTo>
                  <a:pt x="60256" y="14248"/>
                </a:lnTo>
                <a:lnTo>
                  <a:pt x="60951" y="17654"/>
                </a:lnTo>
                <a:lnTo>
                  <a:pt x="61123" y="21588"/>
                </a:lnTo>
                <a:lnTo>
                  <a:pt x="61123" y="51271"/>
                </a:lnTo>
                <a:lnTo>
                  <a:pt x="61343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3031243" y="4109519"/>
            <a:ext cx="26863" cy="53643"/>
          </a:xfrm>
          <a:custGeom>
            <a:avLst/>
            <a:gdLst/>
            <a:ahLst/>
            <a:cxnLst/>
            <a:rect l="l" t="t" r="r" b="b"/>
            <a:pathLst>
              <a:path w="26863" h="53643">
                <a:moveTo>
                  <a:pt x="22053" y="46061"/>
                </a:moveTo>
                <a:lnTo>
                  <a:pt x="17672" y="46659"/>
                </a:lnTo>
                <a:lnTo>
                  <a:pt x="16325" y="53643"/>
                </a:lnTo>
                <a:lnTo>
                  <a:pt x="19140" y="53643"/>
                </a:lnTo>
                <a:lnTo>
                  <a:pt x="21822" y="53019"/>
                </a:lnTo>
                <a:lnTo>
                  <a:pt x="26863" y="50482"/>
                </a:lnTo>
                <a:lnTo>
                  <a:pt x="25909" y="43660"/>
                </a:lnTo>
                <a:lnTo>
                  <a:pt x="22053" y="46061"/>
                </a:lnTo>
                <a:close/>
              </a:path>
              <a:path w="26863" h="53643">
                <a:moveTo>
                  <a:pt x="3290" y="12087"/>
                </a:moveTo>
                <a:lnTo>
                  <a:pt x="5935" y="11516"/>
                </a:lnTo>
                <a:lnTo>
                  <a:pt x="9128" y="9777"/>
                </a:lnTo>
                <a:lnTo>
                  <a:pt x="11883" y="8581"/>
                </a:lnTo>
                <a:lnTo>
                  <a:pt x="15260" y="7531"/>
                </a:lnTo>
                <a:lnTo>
                  <a:pt x="19298" y="7264"/>
                </a:lnTo>
                <a:lnTo>
                  <a:pt x="22960" y="7505"/>
                </a:lnTo>
                <a:lnTo>
                  <a:pt x="26780" y="9204"/>
                </a:lnTo>
                <a:lnTo>
                  <a:pt x="29112" y="12329"/>
                </a:lnTo>
                <a:lnTo>
                  <a:pt x="29872" y="15213"/>
                </a:lnTo>
                <a:lnTo>
                  <a:pt x="30069" y="18755"/>
                </a:lnTo>
                <a:lnTo>
                  <a:pt x="30069" y="22564"/>
                </a:lnTo>
                <a:lnTo>
                  <a:pt x="19922" y="22564"/>
                </a:lnTo>
                <a:lnTo>
                  <a:pt x="16631" y="22909"/>
                </a:lnTo>
                <a:lnTo>
                  <a:pt x="13708" y="23568"/>
                </a:lnTo>
                <a:lnTo>
                  <a:pt x="10781" y="24241"/>
                </a:lnTo>
                <a:lnTo>
                  <a:pt x="8308" y="25232"/>
                </a:lnTo>
                <a:lnTo>
                  <a:pt x="4258" y="27914"/>
                </a:lnTo>
                <a:lnTo>
                  <a:pt x="1626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28"/>
                </a:lnTo>
                <a:lnTo>
                  <a:pt x="1968" y="46925"/>
                </a:lnTo>
                <a:lnTo>
                  <a:pt x="4478" y="49744"/>
                </a:lnTo>
                <a:lnTo>
                  <a:pt x="7599" y="51991"/>
                </a:lnTo>
                <a:lnTo>
                  <a:pt x="11602" y="53312"/>
                </a:lnTo>
                <a:lnTo>
                  <a:pt x="16325" y="53643"/>
                </a:lnTo>
                <a:lnTo>
                  <a:pt x="17672" y="46659"/>
                </a:lnTo>
                <a:lnTo>
                  <a:pt x="14893" y="46659"/>
                </a:lnTo>
                <a:lnTo>
                  <a:pt x="12715" y="45910"/>
                </a:lnTo>
                <a:lnTo>
                  <a:pt x="9618" y="42896"/>
                </a:lnTo>
                <a:lnTo>
                  <a:pt x="8844" y="38353"/>
                </a:lnTo>
                <a:lnTo>
                  <a:pt x="9654" y="34415"/>
                </a:lnTo>
                <a:lnTo>
                  <a:pt x="12189" y="31482"/>
                </a:lnTo>
                <a:lnTo>
                  <a:pt x="14781" y="30059"/>
                </a:lnTo>
                <a:lnTo>
                  <a:pt x="18272" y="29235"/>
                </a:lnTo>
                <a:lnTo>
                  <a:pt x="22689" y="29019"/>
                </a:lnTo>
                <a:lnTo>
                  <a:pt x="30069" y="29019"/>
                </a:lnTo>
                <a:lnTo>
                  <a:pt x="30069" y="39380"/>
                </a:lnTo>
                <a:lnTo>
                  <a:pt x="25909" y="43660"/>
                </a:lnTo>
                <a:lnTo>
                  <a:pt x="26863" y="50482"/>
                </a:lnTo>
                <a:lnTo>
                  <a:pt x="31219" y="46442"/>
                </a:lnTo>
                <a:lnTo>
                  <a:pt x="31219" y="51318"/>
                </a:lnTo>
                <a:lnTo>
                  <a:pt x="33310" y="52894"/>
                </a:lnTo>
                <a:lnTo>
                  <a:pt x="35881" y="52955"/>
                </a:lnTo>
                <a:lnTo>
                  <a:pt x="38648" y="51318"/>
                </a:lnTo>
                <a:lnTo>
                  <a:pt x="38648" y="15353"/>
                </a:lnTo>
                <a:lnTo>
                  <a:pt x="38318" y="12686"/>
                </a:lnTo>
                <a:lnTo>
                  <a:pt x="36986" y="8124"/>
                </a:lnTo>
                <a:lnTo>
                  <a:pt x="34462" y="4683"/>
                </a:lnTo>
                <a:lnTo>
                  <a:pt x="31085" y="1979"/>
                </a:lnTo>
                <a:lnTo>
                  <a:pt x="26337" y="392"/>
                </a:lnTo>
                <a:lnTo>
                  <a:pt x="23460" y="0"/>
                </a:lnTo>
                <a:lnTo>
                  <a:pt x="20083" y="0"/>
                </a:lnTo>
                <a:lnTo>
                  <a:pt x="16484" y="161"/>
                </a:lnTo>
                <a:lnTo>
                  <a:pt x="12923" y="849"/>
                </a:lnTo>
                <a:lnTo>
                  <a:pt x="9787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299" y="9370"/>
                </a:lnTo>
                <a:lnTo>
                  <a:pt x="3290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3090124" y="4109515"/>
            <a:ext cx="40521" cy="52923"/>
          </a:xfrm>
          <a:custGeom>
            <a:avLst/>
            <a:gdLst/>
            <a:ahLst/>
            <a:cxnLst/>
            <a:rect l="l" t="t" r="r" b="b"/>
            <a:pathLst>
              <a:path w="40521" h="52923">
                <a:moveTo>
                  <a:pt x="5871" y="52923"/>
                </a:moveTo>
                <a:lnTo>
                  <a:pt x="8629" y="51271"/>
                </a:lnTo>
                <a:lnTo>
                  <a:pt x="8629" y="17132"/>
                </a:lnTo>
                <a:lnTo>
                  <a:pt x="11002" y="14061"/>
                </a:lnTo>
                <a:lnTo>
                  <a:pt x="13254" y="11736"/>
                </a:lnTo>
                <a:lnTo>
                  <a:pt x="17585" y="8545"/>
                </a:lnTo>
                <a:lnTo>
                  <a:pt x="21910" y="7747"/>
                </a:lnTo>
                <a:lnTo>
                  <a:pt x="25052" y="8078"/>
                </a:lnTo>
                <a:lnTo>
                  <a:pt x="27598" y="9373"/>
                </a:lnTo>
                <a:lnTo>
                  <a:pt x="30239" y="12790"/>
                </a:lnTo>
                <a:lnTo>
                  <a:pt x="31269" y="15951"/>
                </a:lnTo>
                <a:lnTo>
                  <a:pt x="31892" y="19889"/>
                </a:lnTo>
                <a:lnTo>
                  <a:pt x="31892" y="51271"/>
                </a:lnTo>
                <a:lnTo>
                  <a:pt x="32115" y="52009"/>
                </a:lnTo>
                <a:lnTo>
                  <a:pt x="34660" y="52923"/>
                </a:lnTo>
                <a:lnTo>
                  <a:pt x="37771" y="52923"/>
                </a:lnTo>
                <a:lnTo>
                  <a:pt x="40521" y="51271"/>
                </a:lnTo>
                <a:lnTo>
                  <a:pt x="40521" y="18011"/>
                </a:lnTo>
                <a:lnTo>
                  <a:pt x="40241" y="15026"/>
                </a:lnTo>
                <a:lnTo>
                  <a:pt x="39093" y="10083"/>
                </a:lnTo>
                <a:lnTo>
                  <a:pt x="36817" y="6073"/>
                </a:lnTo>
                <a:lnTo>
                  <a:pt x="33757" y="2757"/>
                </a:lnTo>
                <a:lnTo>
                  <a:pt x="29470" y="547"/>
                </a:lnTo>
                <a:lnTo>
                  <a:pt x="26827" y="0"/>
                </a:lnTo>
                <a:lnTo>
                  <a:pt x="21001" y="0"/>
                </a:lnTo>
                <a:lnTo>
                  <a:pt x="18345" y="712"/>
                </a:lnTo>
                <a:lnTo>
                  <a:pt x="15713" y="2134"/>
                </a:lnTo>
                <a:lnTo>
                  <a:pt x="13082" y="3571"/>
                </a:lnTo>
                <a:lnTo>
                  <a:pt x="10440" y="5817"/>
                </a:lnTo>
                <a:lnTo>
                  <a:pt x="7783" y="8891"/>
                </a:lnTo>
                <a:lnTo>
                  <a:pt x="7783" y="2425"/>
                </a:lnTo>
                <a:lnTo>
                  <a:pt x="5825" y="828"/>
                </a:lnTo>
                <a:lnTo>
                  <a:pt x="3121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3147512" y="4109519"/>
            <a:ext cx="26863" cy="53643"/>
          </a:xfrm>
          <a:custGeom>
            <a:avLst/>
            <a:gdLst/>
            <a:ahLst/>
            <a:cxnLst/>
            <a:rect l="l" t="t" r="r" b="b"/>
            <a:pathLst>
              <a:path w="26863" h="53643">
                <a:moveTo>
                  <a:pt x="22057" y="46061"/>
                </a:moveTo>
                <a:lnTo>
                  <a:pt x="17672" y="46659"/>
                </a:lnTo>
                <a:lnTo>
                  <a:pt x="16325" y="53643"/>
                </a:lnTo>
                <a:lnTo>
                  <a:pt x="19141" y="53643"/>
                </a:lnTo>
                <a:lnTo>
                  <a:pt x="21823" y="53019"/>
                </a:lnTo>
                <a:lnTo>
                  <a:pt x="26863" y="50482"/>
                </a:lnTo>
                <a:lnTo>
                  <a:pt x="25909" y="43660"/>
                </a:lnTo>
                <a:lnTo>
                  <a:pt x="22057" y="46061"/>
                </a:lnTo>
                <a:close/>
              </a:path>
              <a:path w="26863" h="53643">
                <a:moveTo>
                  <a:pt x="3294" y="12087"/>
                </a:moveTo>
                <a:lnTo>
                  <a:pt x="5937" y="11516"/>
                </a:lnTo>
                <a:lnTo>
                  <a:pt x="9130" y="9777"/>
                </a:lnTo>
                <a:lnTo>
                  <a:pt x="11883" y="8581"/>
                </a:lnTo>
                <a:lnTo>
                  <a:pt x="15264" y="7531"/>
                </a:lnTo>
                <a:lnTo>
                  <a:pt x="19300" y="7264"/>
                </a:lnTo>
                <a:lnTo>
                  <a:pt x="22961" y="7505"/>
                </a:lnTo>
                <a:lnTo>
                  <a:pt x="26780" y="9204"/>
                </a:lnTo>
                <a:lnTo>
                  <a:pt x="29117" y="12329"/>
                </a:lnTo>
                <a:lnTo>
                  <a:pt x="29876" y="15213"/>
                </a:lnTo>
                <a:lnTo>
                  <a:pt x="30071" y="18755"/>
                </a:lnTo>
                <a:lnTo>
                  <a:pt x="30071" y="22564"/>
                </a:lnTo>
                <a:lnTo>
                  <a:pt x="19926" y="22564"/>
                </a:lnTo>
                <a:lnTo>
                  <a:pt x="16631" y="22909"/>
                </a:lnTo>
                <a:lnTo>
                  <a:pt x="13709" y="23568"/>
                </a:lnTo>
                <a:lnTo>
                  <a:pt x="10782" y="24241"/>
                </a:lnTo>
                <a:lnTo>
                  <a:pt x="8309" y="25232"/>
                </a:lnTo>
                <a:lnTo>
                  <a:pt x="4259" y="27914"/>
                </a:lnTo>
                <a:lnTo>
                  <a:pt x="1626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28"/>
                </a:lnTo>
                <a:lnTo>
                  <a:pt x="1973" y="46925"/>
                </a:lnTo>
                <a:lnTo>
                  <a:pt x="4479" y="49744"/>
                </a:lnTo>
                <a:lnTo>
                  <a:pt x="7599" y="51991"/>
                </a:lnTo>
                <a:lnTo>
                  <a:pt x="11602" y="53312"/>
                </a:lnTo>
                <a:lnTo>
                  <a:pt x="16325" y="53643"/>
                </a:lnTo>
                <a:lnTo>
                  <a:pt x="17672" y="46659"/>
                </a:lnTo>
                <a:lnTo>
                  <a:pt x="14893" y="46659"/>
                </a:lnTo>
                <a:lnTo>
                  <a:pt x="12715" y="45910"/>
                </a:lnTo>
                <a:lnTo>
                  <a:pt x="9622" y="42896"/>
                </a:lnTo>
                <a:lnTo>
                  <a:pt x="8849" y="38353"/>
                </a:lnTo>
                <a:lnTo>
                  <a:pt x="9655" y="34415"/>
                </a:lnTo>
                <a:lnTo>
                  <a:pt x="12189" y="31482"/>
                </a:lnTo>
                <a:lnTo>
                  <a:pt x="14785" y="30059"/>
                </a:lnTo>
                <a:lnTo>
                  <a:pt x="18274" y="29235"/>
                </a:lnTo>
                <a:lnTo>
                  <a:pt x="22691" y="29019"/>
                </a:lnTo>
                <a:lnTo>
                  <a:pt x="30071" y="29019"/>
                </a:lnTo>
                <a:lnTo>
                  <a:pt x="30071" y="39380"/>
                </a:lnTo>
                <a:lnTo>
                  <a:pt x="25909" y="43660"/>
                </a:lnTo>
                <a:lnTo>
                  <a:pt x="26863" y="50482"/>
                </a:lnTo>
                <a:lnTo>
                  <a:pt x="31222" y="46442"/>
                </a:lnTo>
                <a:lnTo>
                  <a:pt x="31222" y="51318"/>
                </a:lnTo>
                <a:lnTo>
                  <a:pt x="33314" y="52894"/>
                </a:lnTo>
                <a:lnTo>
                  <a:pt x="35885" y="52955"/>
                </a:lnTo>
                <a:lnTo>
                  <a:pt x="38649" y="51318"/>
                </a:lnTo>
                <a:lnTo>
                  <a:pt x="38649" y="15353"/>
                </a:lnTo>
                <a:lnTo>
                  <a:pt x="38318" y="12686"/>
                </a:lnTo>
                <a:lnTo>
                  <a:pt x="36986" y="8124"/>
                </a:lnTo>
                <a:lnTo>
                  <a:pt x="34466" y="4683"/>
                </a:lnTo>
                <a:lnTo>
                  <a:pt x="31085" y="1979"/>
                </a:lnTo>
                <a:lnTo>
                  <a:pt x="26341" y="392"/>
                </a:lnTo>
                <a:lnTo>
                  <a:pt x="23461" y="0"/>
                </a:lnTo>
                <a:lnTo>
                  <a:pt x="20085" y="0"/>
                </a:lnTo>
                <a:lnTo>
                  <a:pt x="16488" y="161"/>
                </a:lnTo>
                <a:lnTo>
                  <a:pt x="12924" y="849"/>
                </a:lnTo>
                <a:lnTo>
                  <a:pt x="9791" y="1803"/>
                </a:lnTo>
                <a:lnTo>
                  <a:pt x="5810" y="3542"/>
                </a:lnTo>
                <a:lnTo>
                  <a:pt x="2484" y="6691"/>
                </a:lnTo>
                <a:lnTo>
                  <a:pt x="2301" y="9370"/>
                </a:lnTo>
                <a:lnTo>
                  <a:pt x="3294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3201167" y="4109615"/>
            <a:ext cx="44564" cy="54659"/>
          </a:xfrm>
          <a:custGeom>
            <a:avLst/>
            <a:gdLst/>
            <a:ahLst/>
            <a:cxnLst/>
            <a:rect l="l" t="t" r="r" b="b"/>
            <a:pathLst>
              <a:path w="44564" h="54659">
                <a:moveTo>
                  <a:pt x="9460" y="36244"/>
                </a:moveTo>
                <a:lnTo>
                  <a:pt x="9154" y="54659"/>
                </a:lnTo>
                <a:lnTo>
                  <a:pt x="11271" y="51573"/>
                </a:lnTo>
                <a:lnTo>
                  <a:pt x="10021" y="39646"/>
                </a:lnTo>
                <a:lnTo>
                  <a:pt x="9460" y="36244"/>
                </a:lnTo>
                <a:close/>
              </a:path>
              <a:path w="44564" h="54659">
                <a:moveTo>
                  <a:pt x="417" y="55728"/>
                </a:moveTo>
                <a:lnTo>
                  <a:pt x="0" y="59194"/>
                </a:lnTo>
                <a:lnTo>
                  <a:pt x="381" y="62826"/>
                </a:lnTo>
                <a:lnTo>
                  <a:pt x="1907" y="66038"/>
                </a:lnTo>
                <a:lnTo>
                  <a:pt x="4860" y="68580"/>
                </a:lnTo>
                <a:lnTo>
                  <a:pt x="8761" y="70650"/>
                </a:lnTo>
                <a:lnTo>
                  <a:pt x="11430" y="71323"/>
                </a:lnTo>
                <a:lnTo>
                  <a:pt x="14086" y="71996"/>
                </a:lnTo>
                <a:lnTo>
                  <a:pt x="17330" y="72323"/>
                </a:lnTo>
                <a:lnTo>
                  <a:pt x="25065" y="72323"/>
                </a:lnTo>
                <a:lnTo>
                  <a:pt x="28479" y="71882"/>
                </a:lnTo>
                <a:lnTo>
                  <a:pt x="31370" y="71006"/>
                </a:lnTo>
                <a:lnTo>
                  <a:pt x="34268" y="70102"/>
                </a:lnTo>
                <a:lnTo>
                  <a:pt x="38505" y="67374"/>
                </a:lnTo>
                <a:lnTo>
                  <a:pt x="41760" y="64044"/>
                </a:lnTo>
                <a:lnTo>
                  <a:pt x="43569" y="60008"/>
                </a:lnTo>
                <a:lnTo>
                  <a:pt x="44034" y="55623"/>
                </a:lnTo>
                <a:lnTo>
                  <a:pt x="43616" y="51614"/>
                </a:lnTo>
                <a:lnTo>
                  <a:pt x="42029" y="48388"/>
                </a:lnTo>
                <a:lnTo>
                  <a:pt x="39470" y="45935"/>
                </a:lnTo>
                <a:lnTo>
                  <a:pt x="36360" y="43977"/>
                </a:lnTo>
                <a:lnTo>
                  <a:pt x="32443" y="42786"/>
                </a:lnTo>
                <a:lnTo>
                  <a:pt x="27979" y="42379"/>
                </a:lnTo>
                <a:lnTo>
                  <a:pt x="15692" y="41832"/>
                </a:lnTo>
                <a:lnTo>
                  <a:pt x="13802" y="41771"/>
                </a:lnTo>
                <a:lnTo>
                  <a:pt x="10021" y="39646"/>
                </a:lnTo>
                <a:lnTo>
                  <a:pt x="11271" y="51573"/>
                </a:lnTo>
                <a:lnTo>
                  <a:pt x="14010" y="48996"/>
                </a:lnTo>
                <a:lnTo>
                  <a:pt x="26203" y="49438"/>
                </a:lnTo>
                <a:lnTo>
                  <a:pt x="29019" y="49503"/>
                </a:lnTo>
                <a:lnTo>
                  <a:pt x="31272" y="50111"/>
                </a:lnTo>
                <a:lnTo>
                  <a:pt x="34574" y="52387"/>
                </a:lnTo>
                <a:lnTo>
                  <a:pt x="35394" y="56106"/>
                </a:lnTo>
                <a:lnTo>
                  <a:pt x="35394" y="57340"/>
                </a:lnTo>
                <a:lnTo>
                  <a:pt x="34231" y="60758"/>
                </a:lnTo>
                <a:lnTo>
                  <a:pt x="31294" y="63486"/>
                </a:lnTo>
                <a:lnTo>
                  <a:pt x="28112" y="64706"/>
                </a:lnTo>
                <a:lnTo>
                  <a:pt x="24159" y="65495"/>
                </a:lnTo>
                <a:lnTo>
                  <a:pt x="17430" y="65495"/>
                </a:lnTo>
                <a:lnTo>
                  <a:pt x="14220" y="64883"/>
                </a:lnTo>
                <a:lnTo>
                  <a:pt x="11934" y="63676"/>
                </a:lnTo>
                <a:lnTo>
                  <a:pt x="8467" y="60678"/>
                </a:lnTo>
                <a:lnTo>
                  <a:pt x="8467" y="57567"/>
                </a:lnTo>
                <a:lnTo>
                  <a:pt x="9154" y="54659"/>
                </a:lnTo>
                <a:lnTo>
                  <a:pt x="9460" y="36244"/>
                </a:lnTo>
                <a:lnTo>
                  <a:pt x="10979" y="32893"/>
                </a:lnTo>
                <a:lnTo>
                  <a:pt x="13892" y="33693"/>
                </a:lnTo>
                <a:lnTo>
                  <a:pt x="15433" y="27190"/>
                </a:lnTo>
                <a:lnTo>
                  <a:pt x="11918" y="23507"/>
                </a:lnTo>
                <a:lnTo>
                  <a:pt x="11026" y="20966"/>
                </a:lnTo>
                <a:lnTo>
                  <a:pt x="11026" y="17740"/>
                </a:lnTo>
                <a:lnTo>
                  <a:pt x="11235" y="14922"/>
                </a:lnTo>
                <a:lnTo>
                  <a:pt x="9546" y="3200"/>
                </a:lnTo>
                <a:lnTo>
                  <a:pt x="6342" y="6235"/>
                </a:lnTo>
                <a:lnTo>
                  <a:pt x="4185" y="10311"/>
                </a:lnTo>
                <a:lnTo>
                  <a:pt x="2814" y="15022"/>
                </a:lnTo>
                <a:lnTo>
                  <a:pt x="2814" y="17791"/>
                </a:lnTo>
                <a:lnTo>
                  <a:pt x="3145" y="22222"/>
                </a:lnTo>
                <a:lnTo>
                  <a:pt x="4395" y="25589"/>
                </a:lnTo>
                <a:lnTo>
                  <a:pt x="6328" y="28432"/>
                </a:lnTo>
                <a:lnTo>
                  <a:pt x="3956" y="31366"/>
                </a:lnTo>
                <a:lnTo>
                  <a:pt x="2217" y="34833"/>
                </a:lnTo>
                <a:lnTo>
                  <a:pt x="1774" y="39013"/>
                </a:lnTo>
                <a:lnTo>
                  <a:pt x="2192" y="42087"/>
                </a:lnTo>
                <a:lnTo>
                  <a:pt x="3818" y="44842"/>
                </a:lnTo>
                <a:lnTo>
                  <a:pt x="6807" y="46875"/>
                </a:lnTo>
                <a:lnTo>
                  <a:pt x="3844" y="49618"/>
                </a:lnTo>
                <a:lnTo>
                  <a:pt x="1703" y="52528"/>
                </a:lnTo>
                <a:lnTo>
                  <a:pt x="417" y="55728"/>
                </a:lnTo>
                <a:close/>
              </a:path>
              <a:path w="44564" h="54659">
                <a:moveTo>
                  <a:pt x="14281" y="9079"/>
                </a:moveTo>
                <a:lnTo>
                  <a:pt x="17783" y="7124"/>
                </a:lnTo>
                <a:lnTo>
                  <a:pt x="20915" y="6844"/>
                </a:lnTo>
                <a:lnTo>
                  <a:pt x="24159" y="6844"/>
                </a:lnTo>
                <a:lnTo>
                  <a:pt x="26668" y="7772"/>
                </a:lnTo>
                <a:lnTo>
                  <a:pt x="30181" y="11490"/>
                </a:lnTo>
                <a:lnTo>
                  <a:pt x="31064" y="14083"/>
                </a:lnTo>
                <a:lnTo>
                  <a:pt x="31064" y="17424"/>
                </a:lnTo>
                <a:lnTo>
                  <a:pt x="30855" y="20193"/>
                </a:lnTo>
                <a:lnTo>
                  <a:pt x="30055" y="22795"/>
                </a:lnTo>
                <a:lnTo>
                  <a:pt x="27806" y="25930"/>
                </a:lnTo>
                <a:lnTo>
                  <a:pt x="24257" y="27824"/>
                </a:lnTo>
                <a:lnTo>
                  <a:pt x="21074" y="28116"/>
                </a:lnTo>
                <a:lnTo>
                  <a:pt x="17905" y="28116"/>
                </a:lnTo>
                <a:lnTo>
                  <a:pt x="15433" y="27190"/>
                </a:lnTo>
                <a:lnTo>
                  <a:pt x="13892" y="33693"/>
                </a:lnTo>
                <a:lnTo>
                  <a:pt x="17330" y="34733"/>
                </a:lnTo>
                <a:lnTo>
                  <a:pt x="21074" y="34999"/>
                </a:lnTo>
                <a:lnTo>
                  <a:pt x="23792" y="34999"/>
                </a:lnTo>
                <a:lnTo>
                  <a:pt x="28493" y="33807"/>
                </a:lnTo>
                <a:lnTo>
                  <a:pt x="32651" y="31864"/>
                </a:lnTo>
                <a:lnTo>
                  <a:pt x="35909" y="28854"/>
                </a:lnTo>
                <a:lnTo>
                  <a:pt x="38012" y="24855"/>
                </a:lnTo>
                <a:lnTo>
                  <a:pt x="39323" y="20193"/>
                </a:lnTo>
                <a:lnTo>
                  <a:pt x="39323" y="17359"/>
                </a:lnTo>
                <a:lnTo>
                  <a:pt x="39077" y="14018"/>
                </a:lnTo>
                <a:lnTo>
                  <a:pt x="38098" y="10872"/>
                </a:lnTo>
                <a:lnTo>
                  <a:pt x="36017" y="8154"/>
                </a:lnTo>
                <a:lnTo>
                  <a:pt x="42774" y="8154"/>
                </a:lnTo>
                <a:lnTo>
                  <a:pt x="44060" y="7301"/>
                </a:lnTo>
                <a:lnTo>
                  <a:pt x="44564" y="4558"/>
                </a:lnTo>
                <a:lnTo>
                  <a:pt x="42774" y="925"/>
                </a:lnTo>
                <a:lnTo>
                  <a:pt x="28550" y="925"/>
                </a:lnTo>
                <a:lnTo>
                  <a:pt x="27463" y="633"/>
                </a:lnTo>
                <a:lnTo>
                  <a:pt x="23831" y="86"/>
                </a:lnTo>
                <a:lnTo>
                  <a:pt x="18431" y="0"/>
                </a:lnTo>
                <a:lnTo>
                  <a:pt x="13729" y="1231"/>
                </a:lnTo>
                <a:lnTo>
                  <a:pt x="9546" y="3200"/>
                </a:lnTo>
                <a:lnTo>
                  <a:pt x="11235" y="14922"/>
                </a:lnTo>
                <a:lnTo>
                  <a:pt x="12030" y="12279"/>
                </a:lnTo>
                <a:lnTo>
                  <a:pt x="14281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3259551" y="4109519"/>
            <a:ext cx="43304" cy="53643"/>
          </a:xfrm>
          <a:custGeom>
            <a:avLst/>
            <a:gdLst/>
            <a:ahLst/>
            <a:cxnLst/>
            <a:rect l="l" t="t" r="r" b="b"/>
            <a:pathLst>
              <a:path w="43304" h="53643">
                <a:moveTo>
                  <a:pt x="42912" y="16926"/>
                </a:moveTo>
                <a:lnTo>
                  <a:pt x="42127" y="14122"/>
                </a:lnTo>
                <a:lnTo>
                  <a:pt x="41342" y="11314"/>
                </a:lnTo>
                <a:lnTo>
                  <a:pt x="38444" y="6807"/>
                </a:lnTo>
                <a:lnTo>
                  <a:pt x="34625" y="3059"/>
                </a:lnTo>
                <a:lnTo>
                  <a:pt x="32033" y="1828"/>
                </a:lnTo>
                <a:lnTo>
                  <a:pt x="29437" y="608"/>
                </a:lnTo>
                <a:lnTo>
                  <a:pt x="26290" y="0"/>
                </a:lnTo>
                <a:lnTo>
                  <a:pt x="26327" y="6997"/>
                </a:lnTo>
                <a:lnTo>
                  <a:pt x="29472" y="8329"/>
                </a:lnTo>
                <a:lnTo>
                  <a:pt x="31601" y="11012"/>
                </a:lnTo>
                <a:lnTo>
                  <a:pt x="33717" y="13690"/>
                </a:lnTo>
                <a:lnTo>
                  <a:pt x="34725" y="17373"/>
                </a:lnTo>
                <a:lnTo>
                  <a:pt x="34625" y="22071"/>
                </a:lnTo>
                <a:lnTo>
                  <a:pt x="8945" y="22071"/>
                </a:lnTo>
                <a:lnTo>
                  <a:pt x="9010" y="20091"/>
                </a:lnTo>
                <a:lnTo>
                  <a:pt x="10443" y="3110"/>
                </a:lnTo>
                <a:lnTo>
                  <a:pt x="8068" y="4888"/>
                </a:lnTo>
                <a:lnTo>
                  <a:pt x="4126" y="9575"/>
                </a:lnTo>
                <a:lnTo>
                  <a:pt x="2621" y="12409"/>
                </a:lnTo>
                <a:lnTo>
                  <a:pt x="1577" y="15760"/>
                </a:lnTo>
                <a:lnTo>
                  <a:pt x="525" y="19100"/>
                </a:lnTo>
                <a:lnTo>
                  <a:pt x="0" y="22860"/>
                </a:lnTo>
                <a:lnTo>
                  <a:pt x="0" y="31482"/>
                </a:lnTo>
                <a:lnTo>
                  <a:pt x="518" y="35355"/>
                </a:lnTo>
                <a:lnTo>
                  <a:pt x="1518" y="38685"/>
                </a:lnTo>
                <a:lnTo>
                  <a:pt x="2534" y="41997"/>
                </a:lnTo>
                <a:lnTo>
                  <a:pt x="4028" y="44764"/>
                </a:lnTo>
                <a:lnTo>
                  <a:pt x="6022" y="46976"/>
                </a:lnTo>
                <a:lnTo>
                  <a:pt x="10454" y="50849"/>
                </a:lnTo>
                <a:lnTo>
                  <a:pt x="13366" y="51969"/>
                </a:lnTo>
                <a:lnTo>
                  <a:pt x="16278" y="53084"/>
                </a:lnTo>
                <a:lnTo>
                  <a:pt x="19655" y="53643"/>
                </a:lnTo>
                <a:lnTo>
                  <a:pt x="23536" y="53643"/>
                </a:lnTo>
                <a:lnTo>
                  <a:pt x="27867" y="53492"/>
                </a:lnTo>
                <a:lnTo>
                  <a:pt x="31809" y="52793"/>
                </a:lnTo>
                <a:lnTo>
                  <a:pt x="35039" y="51969"/>
                </a:lnTo>
                <a:lnTo>
                  <a:pt x="37760" y="51090"/>
                </a:lnTo>
                <a:lnTo>
                  <a:pt x="41000" y="48818"/>
                </a:lnTo>
                <a:lnTo>
                  <a:pt x="41320" y="46161"/>
                </a:lnTo>
                <a:lnTo>
                  <a:pt x="40745" y="43002"/>
                </a:lnTo>
                <a:lnTo>
                  <a:pt x="38026" y="43267"/>
                </a:lnTo>
                <a:lnTo>
                  <a:pt x="34884" y="44538"/>
                </a:lnTo>
                <a:lnTo>
                  <a:pt x="32080" y="45439"/>
                </a:lnTo>
                <a:lnTo>
                  <a:pt x="28580" y="46187"/>
                </a:lnTo>
                <a:lnTo>
                  <a:pt x="24343" y="46377"/>
                </a:lnTo>
                <a:lnTo>
                  <a:pt x="21506" y="46377"/>
                </a:lnTo>
                <a:lnTo>
                  <a:pt x="17136" y="45135"/>
                </a:lnTo>
                <a:lnTo>
                  <a:pt x="13586" y="43102"/>
                </a:lnTo>
                <a:lnTo>
                  <a:pt x="11137" y="39992"/>
                </a:lnTo>
                <a:lnTo>
                  <a:pt x="9730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49" y="28652"/>
                </a:lnTo>
                <a:lnTo>
                  <a:pt x="42274" y="2773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26"/>
                </a:lnTo>
                <a:close/>
              </a:path>
              <a:path w="43304" h="53643">
                <a:moveTo>
                  <a:pt x="9010" y="20091"/>
                </a:moveTo>
                <a:lnTo>
                  <a:pt x="9940" y="16357"/>
                </a:lnTo>
                <a:lnTo>
                  <a:pt x="11398" y="12915"/>
                </a:lnTo>
                <a:lnTo>
                  <a:pt x="14907" y="9079"/>
                </a:lnTo>
                <a:lnTo>
                  <a:pt x="18126" y="7405"/>
                </a:lnTo>
                <a:lnTo>
                  <a:pt x="22139" y="6997"/>
                </a:lnTo>
                <a:lnTo>
                  <a:pt x="26327" y="6997"/>
                </a:lnTo>
                <a:lnTo>
                  <a:pt x="26290" y="0"/>
                </a:lnTo>
                <a:lnTo>
                  <a:pt x="19145" y="0"/>
                </a:lnTo>
                <a:lnTo>
                  <a:pt x="16019" y="622"/>
                </a:lnTo>
                <a:lnTo>
                  <a:pt x="13229" y="1868"/>
                </a:lnTo>
                <a:lnTo>
                  <a:pt x="10443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3320830" y="4109515"/>
            <a:ext cx="69811" cy="52923"/>
          </a:xfrm>
          <a:custGeom>
            <a:avLst/>
            <a:gdLst/>
            <a:ahLst/>
            <a:cxnLst/>
            <a:rect l="l" t="t" r="r" b="b"/>
            <a:pathLst>
              <a:path w="69811" h="52923">
                <a:moveTo>
                  <a:pt x="61344" y="52009"/>
                </a:moveTo>
                <a:lnTo>
                  <a:pt x="63936" y="52923"/>
                </a:lnTo>
                <a:lnTo>
                  <a:pt x="67043" y="52923"/>
                </a:lnTo>
                <a:lnTo>
                  <a:pt x="69811" y="51271"/>
                </a:lnTo>
                <a:lnTo>
                  <a:pt x="69811" y="17654"/>
                </a:lnTo>
                <a:lnTo>
                  <a:pt x="69541" y="15026"/>
                </a:lnTo>
                <a:lnTo>
                  <a:pt x="68465" y="10083"/>
                </a:lnTo>
                <a:lnTo>
                  <a:pt x="66272" y="6073"/>
                </a:lnTo>
                <a:lnTo>
                  <a:pt x="63350" y="2757"/>
                </a:lnTo>
                <a:lnTo>
                  <a:pt x="59223" y="547"/>
                </a:lnTo>
                <a:lnTo>
                  <a:pt x="56678" y="0"/>
                </a:lnTo>
                <a:lnTo>
                  <a:pt x="52395" y="0"/>
                </a:lnTo>
                <a:lnTo>
                  <a:pt x="48665" y="853"/>
                </a:lnTo>
                <a:lnTo>
                  <a:pt x="46102" y="2174"/>
                </a:lnTo>
                <a:lnTo>
                  <a:pt x="43423" y="3912"/>
                </a:lnTo>
                <a:lnTo>
                  <a:pt x="40598" y="6375"/>
                </a:lnTo>
                <a:lnTo>
                  <a:pt x="37537" y="9652"/>
                </a:lnTo>
                <a:lnTo>
                  <a:pt x="35445" y="5716"/>
                </a:lnTo>
                <a:lnTo>
                  <a:pt x="32411" y="2682"/>
                </a:lnTo>
                <a:lnTo>
                  <a:pt x="29862" y="1169"/>
                </a:lnTo>
                <a:lnTo>
                  <a:pt x="26755" y="229"/>
                </a:lnTo>
                <a:lnTo>
                  <a:pt x="23058" y="0"/>
                </a:lnTo>
                <a:lnTo>
                  <a:pt x="20513" y="0"/>
                </a:lnTo>
                <a:lnTo>
                  <a:pt x="18003" y="712"/>
                </a:lnTo>
                <a:lnTo>
                  <a:pt x="13011" y="3571"/>
                </a:lnTo>
                <a:lnTo>
                  <a:pt x="10429" y="5817"/>
                </a:lnTo>
                <a:lnTo>
                  <a:pt x="7793" y="8891"/>
                </a:lnTo>
                <a:lnTo>
                  <a:pt x="7793" y="2425"/>
                </a:lnTo>
                <a:lnTo>
                  <a:pt x="5829" y="828"/>
                </a:lnTo>
                <a:lnTo>
                  <a:pt x="3121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61" y="52923"/>
                </a:lnTo>
                <a:lnTo>
                  <a:pt x="8625" y="51271"/>
                </a:lnTo>
                <a:lnTo>
                  <a:pt x="8625" y="17132"/>
                </a:lnTo>
                <a:lnTo>
                  <a:pt x="10991" y="14061"/>
                </a:lnTo>
                <a:lnTo>
                  <a:pt x="15214" y="10148"/>
                </a:lnTo>
                <a:lnTo>
                  <a:pt x="19239" y="7747"/>
                </a:lnTo>
                <a:lnTo>
                  <a:pt x="22828" y="7747"/>
                </a:lnTo>
                <a:lnTo>
                  <a:pt x="25383" y="8726"/>
                </a:lnTo>
                <a:lnTo>
                  <a:pt x="28285" y="11545"/>
                </a:lnTo>
                <a:lnTo>
                  <a:pt x="29631" y="14248"/>
                </a:lnTo>
                <a:lnTo>
                  <a:pt x="30391" y="17654"/>
                </a:lnTo>
                <a:lnTo>
                  <a:pt x="30586" y="21588"/>
                </a:lnTo>
                <a:lnTo>
                  <a:pt x="30586" y="51271"/>
                </a:lnTo>
                <a:lnTo>
                  <a:pt x="30783" y="52009"/>
                </a:lnTo>
                <a:lnTo>
                  <a:pt x="33375" y="52923"/>
                </a:lnTo>
                <a:lnTo>
                  <a:pt x="36410" y="52923"/>
                </a:lnTo>
                <a:lnTo>
                  <a:pt x="39211" y="51271"/>
                </a:lnTo>
                <a:lnTo>
                  <a:pt x="39211" y="17132"/>
                </a:lnTo>
                <a:lnTo>
                  <a:pt x="41612" y="14061"/>
                </a:lnTo>
                <a:lnTo>
                  <a:pt x="45835" y="10148"/>
                </a:lnTo>
                <a:lnTo>
                  <a:pt x="49824" y="7747"/>
                </a:lnTo>
                <a:lnTo>
                  <a:pt x="53425" y="7747"/>
                </a:lnTo>
                <a:lnTo>
                  <a:pt x="56005" y="8726"/>
                </a:lnTo>
                <a:lnTo>
                  <a:pt x="58933" y="11545"/>
                </a:lnTo>
                <a:lnTo>
                  <a:pt x="60253" y="14248"/>
                </a:lnTo>
                <a:lnTo>
                  <a:pt x="60952" y="17654"/>
                </a:lnTo>
                <a:lnTo>
                  <a:pt x="61121" y="21588"/>
                </a:lnTo>
                <a:lnTo>
                  <a:pt x="61121" y="51271"/>
                </a:lnTo>
                <a:lnTo>
                  <a:pt x="61344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3408260" y="4109519"/>
            <a:ext cx="43304" cy="53643"/>
          </a:xfrm>
          <a:custGeom>
            <a:avLst/>
            <a:gdLst/>
            <a:ahLst/>
            <a:cxnLst/>
            <a:rect l="l" t="t" r="r" b="b"/>
            <a:pathLst>
              <a:path w="43304" h="53643">
                <a:moveTo>
                  <a:pt x="42912" y="16926"/>
                </a:moveTo>
                <a:lnTo>
                  <a:pt x="42111" y="14122"/>
                </a:lnTo>
                <a:lnTo>
                  <a:pt x="41342" y="11314"/>
                </a:lnTo>
                <a:lnTo>
                  <a:pt x="38432" y="6807"/>
                </a:lnTo>
                <a:lnTo>
                  <a:pt x="34624" y="3059"/>
                </a:lnTo>
                <a:lnTo>
                  <a:pt x="32031" y="1828"/>
                </a:lnTo>
                <a:lnTo>
                  <a:pt x="29422" y="608"/>
                </a:lnTo>
                <a:lnTo>
                  <a:pt x="26276" y="0"/>
                </a:lnTo>
                <a:lnTo>
                  <a:pt x="26315" y="6997"/>
                </a:lnTo>
                <a:lnTo>
                  <a:pt x="29472" y="8329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5" y="17373"/>
                </a:lnTo>
                <a:lnTo>
                  <a:pt x="34613" y="22071"/>
                </a:lnTo>
                <a:lnTo>
                  <a:pt x="8934" y="22071"/>
                </a:lnTo>
                <a:lnTo>
                  <a:pt x="9010" y="20091"/>
                </a:lnTo>
                <a:lnTo>
                  <a:pt x="10443" y="3110"/>
                </a:lnTo>
                <a:lnTo>
                  <a:pt x="8063" y="4888"/>
                </a:lnTo>
                <a:lnTo>
                  <a:pt x="4124" y="9575"/>
                </a:lnTo>
                <a:lnTo>
                  <a:pt x="2616" y="12409"/>
                </a:lnTo>
                <a:lnTo>
                  <a:pt x="1565" y="15760"/>
                </a:lnTo>
                <a:lnTo>
                  <a:pt x="524" y="19100"/>
                </a:lnTo>
                <a:lnTo>
                  <a:pt x="0" y="22860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5"/>
                </a:lnTo>
                <a:lnTo>
                  <a:pt x="2533" y="41997"/>
                </a:lnTo>
                <a:lnTo>
                  <a:pt x="4028" y="44764"/>
                </a:lnTo>
                <a:lnTo>
                  <a:pt x="6008" y="46976"/>
                </a:lnTo>
                <a:lnTo>
                  <a:pt x="10443" y="50849"/>
                </a:lnTo>
                <a:lnTo>
                  <a:pt x="13366" y="51969"/>
                </a:lnTo>
                <a:lnTo>
                  <a:pt x="16267" y="53084"/>
                </a:lnTo>
                <a:lnTo>
                  <a:pt x="19655" y="53643"/>
                </a:lnTo>
                <a:lnTo>
                  <a:pt x="23536" y="53643"/>
                </a:lnTo>
                <a:lnTo>
                  <a:pt x="27856" y="53492"/>
                </a:lnTo>
                <a:lnTo>
                  <a:pt x="31809" y="52793"/>
                </a:lnTo>
                <a:lnTo>
                  <a:pt x="35027" y="51969"/>
                </a:lnTo>
                <a:lnTo>
                  <a:pt x="37759" y="51090"/>
                </a:lnTo>
                <a:lnTo>
                  <a:pt x="40989" y="48818"/>
                </a:lnTo>
                <a:lnTo>
                  <a:pt x="41309" y="46161"/>
                </a:lnTo>
                <a:lnTo>
                  <a:pt x="40744" y="43002"/>
                </a:lnTo>
                <a:lnTo>
                  <a:pt x="38026" y="43267"/>
                </a:lnTo>
                <a:lnTo>
                  <a:pt x="34869" y="44538"/>
                </a:lnTo>
                <a:lnTo>
                  <a:pt x="32078" y="45439"/>
                </a:lnTo>
                <a:lnTo>
                  <a:pt x="28580" y="46187"/>
                </a:lnTo>
                <a:lnTo>
                  <a:pt x="24331" y="46377"/>
                </a:lnTo>
                <a:lnTo>
                  <a:pt x="21506" y="46377"/>
                </a:lnTo>
                <a:lnTo>
                  <a:pt x="17136" y="45135"/>
                </a:lnTo>
                <a:lnTo>
                  <a:pt x="13575" y="43102"/>
                </a:lnTo>
                <a:lnTo>
                  <a:pt x="11123" y="39992"/>
                </a:lnTo>
                <a:lnTo>
                  <a:pt x="9730" y="35967"/>
                </a:lnTo>
                <a:lnTo>
                  <a:pt x="8934" y="31344"/>
                </a:lnTo>
                <a:lnTo>
                  <a:pt x="8934" y="28652"/>
                </a:lnTo>
                <a:lnTo>
                  <a:pt x="39933" y="28652"/>
                </a:lnTo>
                <a:lnTo>
                  <a:pt x="42274" y="2773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26"/>
                </a:lnTo>
                <a:close/>
              </a:path>
              <a:path w="43304" h="53643">
                <a:moveTo>
                  <a:pt x="9010" y="20091"/>
                </a:moveTo>
                <a:lnTo>
                  <a:pt x="9939" y="16357"/>
                </a:lnTo>
                <a:lnTo>
                  <a:pt x="11383" y="12915"/>
                </a:lnTo>
                <a:lnTo>
                  <a:pt x="14907" y="9079"/>
                </a:lnTo>
                <a:lnTo>
                  <a:pt x="18125" y="7405"/>
                </a:lnTo>
                <a:lnTo>
                  <a:pt x="22139" y="6997"/>
                </a:lnTo>
                <a:lnTo>
                  <a:pt x="26315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29" y="1868"/>
                </a:lnTo>
                <a:lnTo>
                  <a:pt x="10443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3469532" y="4109515"/>
            <a:ext cx="40525" cy="52923"/>
          </a:xfrm>
          <a:custGeom>
            <a:avLst/>
            <a:gdLst/>
            <a:ahLst/>
            <a:cxnLst/>
            <a:rect l="l" t="t" r="r" b="b"/>
            <a:pathLst>
              <a:path w="40525" h="52923">
                <a:moveTo>
                  <a:pt x="5872" y="52923"/>
                </a:moveTo>
                <a:lnTo>
                  <a:pt x="8625" y="51271"/>
                </a:lnTo>
                <a:lnTo>
                  <a:pt x="8625" y="17132"/>
                </a:lnTo>
                <a:lnTo>
                  <a:pt x="11005" y="14061"/>
                </a:lnTo>
                <a:lnTo>
                  <a:pt x="13254" y="11736"/>
                </a:lnTo>
                <a:lnTo>
                  <a:pt x="17589" y="8545"/>
                </a:lnTo>
                <a:lnTo>
                  <a:pt x="21910" y="7747"/>
                </a:lnTo>
                <a:lnTo>
                  <a:pt x="25053" y="8078"/>
                </a:lnTo>
                <a:lnTo>
                  <a:pt x="27598" y="9373"/>
                </a:lnTo>
                <a:lnTo>
                  <a:pt x="30239" y="12790"/>
                </a:lnTo>
                <a:lnTo>
                  <a:pt x="31273" y="15951"/>
                </a:lnTo>
                <a:lnTo>
                  <a:pt x="31892" y="19889"/>
                </a:lnTo>
                <a:lnTo>
                  <a:pt x="31892" y="51271"/>
                </a:lnTo>
                <a:lnTo>
                  <a:pt x="32115" y="52009"/>
                </a:lnTo>
                <a:lnTo>
                  <a:pt x="34660" y="52923"/>
                </a:lnTo>
                <a:lnTo>
                  <a:pt x="37771" y="52923"/>
                </a:lnTo>
                <a:lnTo>
                  <a:pt x="40525" y="51271"/>
                </a:lnTo>
                <a:lnTo>
                  <a:pt x="40525" y="18011"/>
                </a:lnTo>
                <a:lnTo>
                  <a:pt x="40241" y="15026"/>
                </a:lnTo>
                <a:lnTo>
                  <a:pt x="39093" y="10083"/>
                </a:lnTo>
                <a:lnTo>
                  <a:pt x="36817" y="6073"/>
                </a:lnTo>
                <a:lnTo>
                  <a:pt x="33757" y="2757"/>
                </a:lnTo>
                <a:lnTo>
                  <a:pt x="29470" y="547"/>
                </a:lnTo>
                <a:lnTo>
                  <a:pt x="26827" y="0"/>
                </a:lnTo>
                <a:lnTo>
                  <a:pt x="21003" y="0"/>
                </a:lnTo>
                <a:lnTo>
                  <a:pt x="18346" y="712"/>
                </a:lnTo>
                <a:lnTo>
                  <a:pt x="15714" y="2134"/>
                </a:lnTo>
                <a:lnTo>
                  <a:pt x="13082" y="3571"/>
                </a:lnTo>
                <a:lnTo>
                  <a:pt x="10440" y="5817"/>
                </a:lnTo>
                <a:lnTo>
                  <a:pt x="7783" y="8891"/>
                </a:lnTo>
                <a:lnTo>
                  <a:pt x="7783" y="2425"/>
                </a:lnTo>
                <a:lnTo>
                  <a:pt x="5825" y="828"/>
                </a:lnTo>
                <a:lnTo>
                  <a:pt x="3121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7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3523834" y="4097221"/>
            <a:ext cx="30754" cy="65846"/>
          </a:xfrm>
          <a:custGeom>
            <a:avLst/>
            <a:gdLst/>
            <a:ahLst/>
            <a:cxnLst/>
            <a:rect l="l" t="t" r="r" b="b"/>
            <a:pathLst>
              <a:path w="30754" h="65846">
                <a:moveTo>
                  <a:pt x="16949" y="1697"/>
                </a:moveTo>
                <a:lnTo>
                  <a:pt x="16729" y="1000"/>
                </a:lnTo>
                <a:lnTo>
                  <a:pt x="14180" y="0"/>
                </a:lnTo>
                <a:lnTo>
                  <a:pt x="11073" y="0"/>
                </a:lnTo>
                <a:lnTo>
                  <a:pt x="8319" y="1697"/>
                </a:lnTo>
                <a:lnTo>
                  <a:pt x="8319" y="13319"/>
                </a:lnTo>
                <a:lnTo>
                  <a:pt x="1785" y="13319"/>
                </a:lnTo>
                <a:lnTo>
                  <a:pt x="341" y="14464"/>
                </a:lnTo>
                <a:lnTo>
                  <a:pt x="0" y="17067"/>
                </a:lnTo>
                <a:lnTo>
                  <a:pt x="1734" y="20749"/>
                </a:lnTo>
                <a:lnTo>
                  <a:pt x="8319" y="20749"/>
                </a:lnTo>
                <a:lnTo>
                  <a:pt x="8319" y="52120"/>
                </a:lnTo>
                <a:lnTo>
                  <a:pt x="9079" y="56641"/>
                </a:lnTo>
                <a:lnTo>
                  <a:pt x="10400" y="60436"/>
                </a:lnTo>
                <a:lnTo>
                  <a:pt x="12625" y="63154"/>
                </a:lnTo>
                <a:lnTo>
                  <a:pt x="15796" y="64846"/>
                </a:lnTo>
                <a:lnTo>
                  <a:pt x="19627" y="65846"/>
                </a:lnTo>
                <a:lnTo>
                  <a:pt x="24472" y="65681"/>
                </a:lnTo>
                <a:lnTo>
                  <a:pt x="27461" y="65112"/>
                </a:lnTo>
                <a:lnTo>
                  <a:pt x="30408" y="63093"/>
                </a:lnTo>
                <a:lnTo>
                  <a:pt x="30754" y="59979"/>
                </a:lnTo>
                <a:lnTo>
                  <a:pt x="30754" y="59330"/>
                </a:lnTo>
                <a:lnTo>
                  <a:pt x="28966" y="56753"/>
                </a:lnTo>
                <a:lnTo>
                  <a:pt x="26311" y="57782"/>
                </a:lnTo>
                <a:lnTo>
                  <a:pt x="23533" y="58190"/>
                </a:lnTo>
                <a:lnTo>
                  <a:pt x="19335" y="57340"/>
                </a:lnTo>
                <a:lnTo>
                  <a:pt x="17424" y="53898"/>
                </a:lnTo>
                <a:lnTo>
                  <a:pt x="16949" y="51357"/>
                </a:lnTo>
                <a:lnTo>
                  <a:pt x="16949" y="20749"/>
                </a:lnTo>
                <a:lnTo>
                  <a:pt x="29015" y="20749"/>
                </a:lnTo>
                <a:lnTo>
                  <a:pt x="30593" y="19302"/>
                </a:lnTo>
                <a:lnTo>
                  <a:pt x="30754" y="16369"/>
                </a:lnTo>
                <a:lnTo>
                  <a:pt x="29015" y="13319"/>
                </a:lnTo>
                <a:lnTo>
                  <a:pt x="16949" y="13319"/>
                </a:lnTo>
                <a:lnTo>
                  <a:pt x="16949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3591796" y="4109519"/>
            <a:ext cx="26863" cy="53643"/>
          </a:xfrm>
          <a:custGeom>
            <a:avLst/>
            <a:gdLst/>
            <a:ahLst/>
            <a:cxnLst/>
            <a:rect l="l" t="t" r="r" b="b"/>
            <a:pathLst>
              <a:path w="26863" h="53643">
                <a:moveTo>
                  <a:pt x="22042" y="46061"/>
                </a:moveTo>
                <a:lnTo>
                  <a:pt x="17660" y="46659"/>
                </a:lnTo>
                <a:lnTo>
                  <a:pt x="16314" y="53643"/>
                </a:lnTo>
                <a:lnTo>
                  <a:pt x="19130" y="53643"/>
                </a:lnTo>
                <a:lnTo>
                  <a:pt x="21808" y="53019"/>
                </a:lnTo>
                <a:lnTo>
                  <a:pt x="26863" y="50482"/>
                </a:lnTo>
                <a:lnTo>
                  <a:pt x="25908" y="43660"/>
                </a:lnTo>
                <a:lnTo>
                  <a:pt x="22042" y="46061"/>
                </a:lnTo>
                <a:close/>
              </a:path>
              <a:path w="26863" h="53643">
                <a:moveTo>
                  <a:pt x="3279" y="12087"/>
                </a:moveTo>
                <a:lnTo>
                  <a:pt x="5922" y="11516"/>
                </a:lnTo>
                <a:lnTo>
                  <a:pt x="9118" y="9777"/>
                </a:lnTo>
                <a:lnTo>
                  <a:pt x="11883" y="8581"/>
                </a:lnTo>
                <a:lnTo>
                  <a:pt x="15248" y="7531"/>
                </a:lnTo>
                <a:lnTo>
                  <a:pt x="19291" y="7264"/>
                </a:lnTo>
                <a:lnTo>
                  <a:pt x="22946" y="7505"/>
                </a:lnTo>
                <a:lnTo>
                  <a:pt x="26765" y="9204"/>
                </a:lnTo>
                <a:lnTo>
                  <a:pt x="29105" y="12329"/>
                </a:lnTo>
                <a:lnTo>
                  <a:pt x="29865" y="15213"/>
                </a:lnTo>
                <a:lnTo>
                  <a:pt x="30059" y="18755"/>
                </a:lnTo>
                <a:lnTo>
                  <a:pt x="30059" y="22564"/>
                </a:lnTo>
                <a:lnTo>
                  <a:pt x="19925" y="22564"/>
                </a:lnTo>
                <a:lnTo>
                  <a:pt x="16620" y="22909"/>
                </a:lnTo>
                <a:lnTo>
                  <a:pt x="13694" y="23568"/>
                </a:lnTo>
                <a:lnTo>
                  <a:pt x="10770" y="24241"/>
                </a:lnTo>
                <a:lnTo>
                  <a:pt x="8300" y="25232"/>
                </a:lnTo>
                <a:lnTo>
                  <a:pt x="4262" y="27914"/>
                </a:lnTo>
                <a:lnTo>
                  <a:pt x="1615" y="31621"/>
                </a:lnTo>
                <a:lnTo>
                  <a:pt x="0" y="36038"/>
                </a:lnTo>
                <a:lnTo>
                  <a:pt x="0" y="38797"/>
                </a:lnTo>
                <a:lnTo>
                  <a:pt x="377" y="43228"/>
                </a:lnTo>
                <a:lnTo>
                  <a:pt x="1958" y="46925"/>
                </a:lnTo>
                <a:lnTo>
                  <a:pt x="4470" y="49744"/>
                </a:lnTo>
                <a:lnTo>
                  <a:pt x="7588" y="51991"/>
                </a:lnTo>
                <a:lnTo>
                  <a:pt x="11591" y="53312"/>
                </a:lnTo>
                <a:lnTo>
                  <a:pt x="16314" y="53643"/>
                </a:lnTo>
                <a:lnTo>
                  <a:pt x="17660" y="46659"/>
                </a:lnTo>
                <a:lnTo>
                  <a:pt x="14885" y="46659"/>
                </a:lnTo>
                <a:lnTo>
                  <a:pt x="12713" y="45910"/>
                </a:lnTo>
                <a:lnTo>
                  <a:pt x="9607" y="42896"/>
                </a:lnTo>
                <a:lnTo>
                  <a:pt x="8837" y="38353"/>
                </a:lnTo>
                <a:lnTo>
                  <a:pt x="9644" y="34415"/>
                </a:lnTo>
                <a:lnTo>
                  <a:pt x="12178" y="31482"/>
                </a:lnTo>
                <a:lnTo>
                  <a:pt x="14773" y="30059"/>
                </a:lnTo>
                <a:lnTo>
                  <a:pt x="18258" y="29235"/>
                </a:lnTo>
                <a:lnTo>
                  <a:pt x="22679" y="29019"/>
                </a:lnTo>
                <a:lnTo>
                  <a:pt x="30059" y="29019"/>
                </a:lnTo>
                <a:lnTo>
                  <a:pt x="30059" y="39380"/>
                </a:lnTo>
                <a:lnTo>
                  <a:pt x="25908" y="43660"/>
                </a:lnTo>
                <a:lnTo>
                  <a:pt x="26863" y="50482"/>
                </a:lnTo>
                <a:lnTo>
                  <a:pt x="31221" y="46442"/>
                </a:lnTo>
                <a:lnTo>
                  <a:pt x="31221" y="51318"/>
                </a:lnTo>
                <a:lnTo>
                  <a:pt x="33303" y="52894"/>
                </a:lnTo>
                <a:lnTo>
                  <a:pt x="35873" y="52955"/>
                </a:lnTo>
                <a:lnTo>
                  <a:pt x="38638" y="51318"/>
                </a:lnTo>
                <a:lnTo>
                  <a:pt x="38638" y="15353"/>
                </a:lnTo>
                <a:lnTo>
                  <a:pt x="38310" y="12686"/>
                </a:lnTo>
                <a:lnTo>
                  <a:pt x="36974" y="8124"/>
                </a:lnTo>
                <a:lnTo>
                  <a:pt x="34455" y="4683"/>
                </a:lnTo>
                <a:lnTo>
                  <a:pt x="31074" y="1979"/>
                </a:lnTo>
                <a:lnTo>
                  <a:pt x="26325" y="392"/>
                </a:lnTo>
                <a:lnTo>
                  <a:pt x="23464" y="0"/>
                </a:lnTo>
                <a:lnTo>
                  <a:pt x="20083" y="0"/>
                </a:lnTo>
                <a:lnTo>
                  <a:pt x="16473" y="161"/>
                </a:lnTo>
                <a:lnTo>
                  <a:pt x="12912" y="849"/>
                </a:lnTo>
                <a:lnTo>
                  <a:pt x="9780" y="1803"/>
                </a:lnTo>
                <a:lnTo>
                  <a:pt x="5802" y="3542"/>
                </a:lnTo>
                <a:lnTo>
                  <a:pt x="2482" y="6691"/>
                </a:lnTo>
                <a:lnTo>
                  <a:pt x="2288" y="9370"/>
                </a:lnTo>
                <a:lnTo>
                  <a:pt x="3279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3650665" y="4109515"/>
            <a:ext cx="40521" cy="52923"/>
          </a:xfrm>
          <a:custGeom>
            <a:avLst/>
            <a:gdLst/>
            <a:ahLst/>
            <a:cxnLst/>
            <a:rect l="l" t="t" r="r" b="b"/>
            <a:pathLst>
              <a:path w="40521" h="52923">
                <a:moveTo>
                  <a:pt x="5876" y="52923"/>
                </a:moveTo>
                <a:lnTo>
                  <a:pt x="8641" y="51271"/>
                </a:lnTo>
                <a:lnTo>
                  <a:pt x="8641" y="17132"/>
                </a:lnTo>
                <a:lnTo>
                  <a:pt x="11002" y="14061"/>
                </a:lnTo>
                <a:lnTo>
                  <a:pt x="13270" y="11736"/>
                </a:lnTo>
                <a:lnTo>
                  <a:pt x="17586" y="8545"/>
                </a:lnTo>
                <a:lnTo>
                  <a:pt x="21910" y="7747"/>
                </a:lnTo>
                <a:lnTo>
                  <a:pt x="25053" y="8078"/>
                </a:lnTo>
                <a:lnTo>
                  <a:pt x="27602" y="9373"/>
                </a:lnTo>
                <a:lnTo>
                  <a:pt x="30243" y="12790"/>
                </a:lnTo>
                <a:lnTo>
                  <a:pt x="31269" y="15951"/>
                </a:lnTo>
                <a:lnTo>
                  <a:pt x="31907" y="19889"/>
                </a:lnTo>
                <a:lnTo>
                  <a:pt x="31907" y="51271"/>
                </a:lnTo>
                <a:lnTo>
                  <a:pt x="32115" y="52009"/>
                </a:lnTo>
                <a:lnTo>
                  <a:pt x="34664" y="52923"/>
                </a:lnTo>
                <a:lnTo>
                  <a:pt x="37772" y="52923"/>
                </a:lnTo>
                <a:lnTo>
                  <a:pt x="40521" y="51271"/>
                </a:lnTo>
                <a:lnTo>
                  <a:pt x="40521" y="18011"/>
                </a:lnTo>
                <a:lnTo>
                  <a:pt x="40241" y="15026"/>
                </a:lnTo>
                <a:lnTo>
                  <a:pt x="39093" y="10083"/>
                </a:lnTo>
                <a:lnTo>
                  <a:pt x="36814" y="6073"/>
                </a:lnTo>
                <a:lnTo>
                  <a:pt x="33754" y="2757"/>
                </a:lnTo>
                <a:lnTo>
                  <a:pt x="29474" y="547"/>
                </a:lnTo>
                <a:lnTo>
                  <a:pt x="26831" y="0"/>
                </a:lnTo>
                <a:lnTo>
                  <a:pt x="21007" y="0"/>
                </a:lnTo>
                <a:lnTo>
                  <a:pt x="18346" y="712"/>
                </a:lnTo>
                <a:lnTo>
                  <a:pt x="15718" y="2134"/>
                </a:lnTo>
                <a:lnTo>
                  <a:pt x="13083" y="3571"/>
                </a:lnTo>
                <a:lnTo>
                  <a:pt x="10440" y="5817"/>
                </a:lnTo>
                <a:lnTo>
                  <a:pt x="7797" y="8891"/>
                </a:lnTo>
                <a:lnTo>
                  <a:pt x="7797" y="2425"/>
                </a:lnTo>
                <a:lnTo>
                  <a:pt x="5839" y="828"/>
                </a:lnTo>
                <a:lnTo>
                  <a:pt x="3121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7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3708878" y="4138444"/>
            <a:ext cx="12743" cy="75653"/>
          </a:xfrm>
          <a:custGeom>
            <a:avLst/>
            <a:gdLst/>
            <a:ahLst/>
            <a:cxnLst/>
            <a:rect l="l" t="t" r="r" b="b"/>
            <a:pathLst>
              <a:path w="12743" h="75653">
                <a:moveTo>
                  <a:pt x="8949" y="0"/>
                </a:moveTo>
                <a:lnTo>
                  <a:pt x="7858" y="21247"/>
                </a:lnTo>
                <a:lnTo>
                  <a:pt x="12743" y="24029"/>
                </a:lnTo>
                <a:lnTo>
                  <a:pt x="12311" y="12852"/>
                </a:lnTo>
                <a:lnTo>
                  <a:pt x="10490" y="9208"/>
                </a:lnTo>
                <a:lnTo>
                  <a:pt x="9485" y="4752"/>
                </a:lnTo>
                <a:lnTo>
                  <a:pt x="8949" y="0"/>
                </a:lnTo>
                <a:close/>
              </a:path>
              <a:path w="12743" h="75653">
                <a:moveTo>
                  <a:pt x="43304" y="-49935"/>
                </a:moveTo>
                <a:lnTo>
                  <a:pt x="43059" y="-50673"/>
                </a:lnTo>
                <a:lnTo>
                  <a:pt x="40488" y="-51624"/>
                </a:lnTo>
                <a:lnTo>
                  <a:pt x="37392" y="-51624"/>
                </a:lnTo>
                <a:lnTo>
                  <a:pt x="34624" y="-49935"/>
                </a:lnTo>
                <a:lnTo>
                  <a:pt x="34624" y="-21549"/>
                </a:lnTo>
                <a:lnTo>
                  <a:pt x="32385" y="-23976"/>
                </a:lnTo>
                <a:lnTo>
                  <a:pt x="27846" y="-27064"/>
                </a:lnTo>
                <a:lnTo>
                  <a:pt x="23046" y="-28929"/>
                </a:lnTo>
                <a:lnTo>
                  <a:pt x="16987" y="-28929"/>
                </a:lnTo>
                <a:lnTo>
                  <a:pt x="14065" y="-28295"/>
                </a:lnTo>
                <a:lnTo>
                  <a:pt x="11534" y="-27010"/>
                </a:lnTo>
                <a:lnTo>
                  <a:pt x="6879" y="-23900"/>
                </a:lnTo>
                <a:lnTo>
                  <a:pt x="3477" y="-19126"/>
                </a:lnTo>
                <a:lnTo>
                  <a:pt x="2192" y="-16229"/>
                </a:lnTo>
                <a:lnTo>
                  <a:pt x="1313" y="-12837"/>
                </a:lnTo>
                <a:lnTo>
                  <a:pt x="441" y="-9475"/>
                </a:lnTo>
                <a:lnTo>
                  <a:pt x="0" y="-5676"/>
                </a:lnTo>
                <a:lnTo>
                  <a:pt x="0" y="2058"/>
                </a:lnTo>
                <a:lnTo>
                  <a:pt x="359" y="5435"/>
                </a:lnTo>
                <a:lnTo>
                  <a:pt x="1054" y="8636"/>
                </a:lnTo>
                <a:lnTo>
                  <a:pt x="1738" y="11836"/>
                </a:lnTo>
                <a:lnTo>
                  <a:pt x="2851" y="14630"/>
                </a:lnTo>
                <a:lnTo>
                  <a:pt x="4373" y="16992"/>
                </a:lnTo>
                <a:lnTo>
                  <a:pt x="7858" y="21247"/>
                </a:lnTo>
                <a:lnTo>
                  <a:pt x="8949" y="0"/>
                </a:lnTo>
                <a:lnTo>
                  <a:pt x="8949" y="-4773"/>
                </a:lnTo>
                <a:lnTo>
                  <a:pt x="9597" y="-9295"/>
                </a:lnTo>
                <a:lnTo>
                  <a:pt x="10735" y="-13535"/>
                </a:lnTo>
                <a:lnTo>
                  <a:pt x="12646" y="-17081"/>
                </a:lnTo>
                <a:lnTo>
                  <a:pt x="15436" y="-19608"/>
                </a:lnTo>
                <a:lnTo>
                  <a:pt x="18823" y="-21233"/>
                </a:lnTo>
                <a:lnTo>
                  <a:pt x="23392" y="-21233"/>
                </a:lnTo>
                <a:lnTo>
                  <a:pt x="27846" y="-18870"/>
                </a:lnTo>
                <a:lnTo>
                  <a:pt x="32288" y="-14997"/>
                </a:lnTo>
                <a:lnTo>
                  <a:pt x="34624" y="-12002"/>
                </a:lnTo>
                <a:lnTo>
                  <a:pt x="34624" y="7531"/>
                </a:lnTo>
                <a:lnTo>
                  <a:pt x="31970" y="10796"/>
                </a:lnTo>
                <a:lnTo>
                  <a:pt x="28360" y="14198"/>
                </a:lnTo>
                <a:lnTo>
                  <a:pt x="25040" y="16268"/>
                </a:lnTo>
                <a:lnTo>
                  <a:pt x="21812" y="17081"/>
                </a:lnTo>
                <a:lnTo>
                  <a:pt x="18399" y="17081"/>
                </a:lnTo>
                <a:lnTo>
                  <a:pt x="15003" y="15419"/>
                </a:lnTo>
                <a:lnTo>
                  <a:pt x="12311" y="12852"/>
                </a:lnTo>
                <a:lnTo>
                  <a:pt x="12743" y="24029"/>
                </a:lnTo>
                <a:lnTo>
                  <a:pt x="15692" y="24728"/>
                </a:lnTo>
                <a:lnTo>
                  <a:pt x="22316" y="24728"/>
                </a:lnTo>
                <a:lnTo>
                  <a:pt x="25224" y="23954"/>
                </a:lnTo>
                <a:lnTo>
                  <a:pt x="27893" y="22392"/>
                </a:lnTo>
                <a:lnTo>
                  <a:pt x="30573" y="20840"/>
                </a:lnTo>
                <a:lnTo>
                  <a:pt x="33144" y="18670"/>
                </a:lnTo>
                <a:lnTo>
                  <a:pt x="35618" y="15876"/>
                </a:lnTo>
                <a:lnTo>
                  <a:pt x="35618" y="22341"/>
                </a:lnTo>
                <a:lnTo>
                  <a:pt x="37219" y="23839"/>
                </a:lnTo>
                <a:lnTo>
                  <a:pt x="40229" y="24029"/>
                </a:lnTo>
                <a:lnTo>
                  <a:pt x="43304" y="22341"/>
                </a:lnTo>
                <a:lnTo>
                  <a:pt x="43304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3796596" y="4109615"/>
            <a:ext cx="44549" cy="54659"/>
          </a:xfrm>
          <a:custGeom>
            <a:avLst/>
            <a:gdLst/>
            <a:ahLst/>
            <a:cxnLst/>
            <a:rect l="l" t="t" r="r" b="b"/>
            <a:pathLst>
              <a:path w="44549" h="54659">
                <a:moveTo>
                  <a:pt x="9460" y="36244"/>
                </a:moveTo>
                <a:lnTo>
                  <a:pt x="9144" y="54659"/>
                </a:lnTo>
                <a:lnTo>
                  <a:pt x="11271" y="51573"/>
                </a:lnTo>
                <a:lnTo>
                  <a:pt x="10025" y="39646"/>
                </a:lnTo>
                <a:lnTo>
                  <a:pt x="9460" y="36244"/>
                </a:lnTo>
                <a:close/>
              </a:path>
              <a:path w="44549" h="54659">
                <a:moveTo>
                  <a:pt x="416" y="55728"/>
                </a:moveTo>
                <a:lnTo>
                  <a:pt x="0" y="59194"/>
                </a:lnTo>
                <a:lnTo>
                  <a:pt x="377" y="62826"/>
                </a:lnTo>
                <a:lnTo>
                  <a:pt x="1907" y="66038"/>
                </a:lnTo>
                <a:lnTo>
                  <a:pt x="4859" y="68580"/>
                </a:lnTo>
                <a:lnTo>
                  <a:pt x="8765" y="70650"/>
                </a:lnTo>
                <a:lnTo>
                  <a:pt x="11418" y="71323"/>
                </a:lnTo>
                <a:lnTo>
                  <a:pt x="14086" y="71996"/>
                </a:lnTo>
                <a:lnTo>
                  <a:pt x="17318" y="72323"/>
                </a:lnTo>
                <a:lnTo>
                  <a:pt x="25065" y="72323"/>
                </a:lnTo>
                <a:lnTo>
                  <a:pt x="28479" y="71882"/>
                </a:lnTo>
                <a:lnTo>
                  <a:pt x="31370" y="71006"/>
                </a:lnTo>
                <a:lnTo>
                  <a:pt x="34270" y="70102"/>
                </a:lnTo>
                <a:lnTo>
                  <a:pt x="38505" y="67374"/>
                </a:lnTo>
                <a:lnTo>
                  <a:pt x="41760" y="64044"/>
                </a:lnTo>
                <a:lnTo>
                  <a:pt x="43559" y="60008"/>
                </a:lnTo>
                <a:lnTo>
                  <a:pt x="44024" y="55623"/>
                </a:lnTo>
                <a:lnTo>
                  <a:pt x="43620" y="51614"/>
                </a:lnTo>
                <a:lnTo>
                  <a:pt x="42019" y="48388"/>
                </a:lnTo>
                <a:lnTo>
                  <a:pt x="39470" y="45935"/>
                </a:lnTo>
                <a:lnTo>
                  <a:pt x="36362" y="43977"/>
                </a:lnTo>
                <a:lnTo>
                  <a:pt x="32445" y="42786"/>
                </a:lnTo>
                <a:lnTo>
                  <a:pt x="27967" y="42379"/>
                </a:lnTo>
                <a:lnTo>
                  <a:pt x="15678" y="41832"/>
                </a:lnTo>
                <a:lnTo>
                  <a:pt x="13806" y="41771"/>
                </a:lnTo>
                <a:lnTo>
                  <a:pt x="10025" y="39646"/>
                </a:lnTo>
                <a:lnTo>
                  <a:pt x="11271" y="51573"/>
                </a:lnTo>
                <a:lnTo>
                  <a:pt x="14003" y="48996"/>
                </a:lnTo>
                <a:lnTo>
                  <a:pt x="26203" y="49438"/>
                </a:lnTo>
                <a:lnTo>
                  <a:pt x="29019" y="49503"/>
                </a:lnTo>
                <a:lnTo>
                  <a:pt x="31258" y="50111"/>
                </a:lnTo>
                <a:lnTo>
                  <a:pt x="34563" y="52387"/>
                </a:lnTo>
                <a:lnTo>
                  <a:pt x="35394" y="56106"/>
                </a:lnTo>
                <a:lnTo>
                  <a:pt x="35394" y="57340"/>
                </a:lnTo>
                <a:lnTo>
                  <a:pt x="34221" y="60758"/>
                </a:lnTo>
                <a:lnTo>
                  <a:pt x="31283" y="63486"/>
                </a:lnTo>
                <a:lnTo>
                  <a:pt x="28101" y="64706"/>
                </a:lnTo>
                <a:lnTo>
                  <a:pt x="24163" y="65495"/>
                </a:lnTo>
                <a:lnTo>
                  <a:pt x="17430" y="65495"/>
                </a:lnTo>
                <a:lnTo>
                  <a:pt x="14222" y="64883"/>
                </a:lnTo>
                <a:lnTo>
                  <a:pt x="11922" y="63676"/>
                </a:lnTo>
                <a:lnTo>
                  <a:pt x="8459" y="60678"/>
                </a:lnTo>
                <a:lnTo>
                  <a:pt x="8459" y="57567"/>
                </a:lnTo>
                <a:lnTo>
                  <a:pt x="9144" y="54659"/>
                </a:lnTo>
                <a:lnTo>
                  <a:pt x="9460" y="36244"/>
                </a:lnTo>
                <a:lnTo>
                  <a:pt x="10968" y="32893"/>
                </a:lnTo>
                <a:lnTo>
                  <a:pt x="13877" y="33693"/>
                </a:lnTo>
                <a:lnTo>
                  <a:pt x="15433" y="27190"/>
                </a:lnTo>
                <a:lnTo>
                  <a:pt x="11908" y="23507"/>
                </a:lnTo>
                <a:lnTo>
                  <a:pt x="11026" y="20966"/>
                </a:lnTo>
                <a:lnTo>
                  <a:pt x="11026" y="17740"/>
                </a:lnTo>
                <a:lnTo>
                  <a:pt x="11235" y="14922"/>
                </a:lnTo>
                <a:lnTo>
                  <a:pt x="9546" y="3200"/>
                </a:lnTo>
                <a:lnTo>
                  <a:pt x="6338" y="6235"/>
                </a:lnTo>
                <a:lnTo>
                  <a:pt x="4185" y="10311"/>
                </a:lnTo>
                <a:lnTo>
                  <a:pt x="2814" y="15022"/>
                </a:lnTo>
                <a:lnTo>
                  <a:pt x="2814" y="17791"/>
                </a:lnTo>
                <a:lnTo>
                  <a:pt x="3135" y="22222"/>
                </a:lnTo>
                <a:lnTo>
                  <a:pt x="4384" y="25589"/>
                </a:lnTo>
                <a:lnTo>
                  <a:pt x="6314" y="28432"/>
                </a:lnTo>
                <a:lnTo>
                  <a:pt x="3952" y="31366"/>
                </a:lnTo>
                <a:lnTo>
                  <a:pt x="2213" y="34833"/>
                </a:lnTo>
                <a:lnTo>
                  <a:pt x="1764" y="39013"/>
                </a:lnTo>
                <a:lnTo>
                  <a:pt x="2188" y="42087"/>
                </a:lnTo>
                <a:lnTo>
                  <a:pt x="3818" y="44842"/>
                </a:lnTo>
                <a:lnTo>
                  <a:pt x="6793" y="46875"/>
                </a:lnTo>
                <a:lnTo>
                  <a:pt x="3830" y="49618"/>
                </a:lnTo>
                <a:lnTo>
                  <a:pt x="1701" y="52528"/>
                </a:lnTo>
                <a:lnTo>
                  <a:pt x="416" y="55728"/>
                </a:lnTo>
                <a:close/>
              </a:path>
              <a:path w="44549" h="54659">
                <a:moveTo>
                  <a:pt x="14284" y="9079"/>
                </a:moveTo>
                <a:lnTo>
                  <a:pt x="17783" y="7124"/>
                </a:lnTo>
                <a:lnTo>
                  <a:pt x="20919" y="6844"/>
                </a:lnTo>
                <a:lnTo>
                  <a:pt x="24163" y="6844"/>
                </a:lnTo>
                <a:lnTo>
                  <a:pt x="26653" y="7772"/>
                </a:lnTo>
                <a:lnTo>
                  <a:pt x="30181" y="11490"/>
                </a:lnTo>
                <a:lnTo>
                  <a:pt x="31048" y="14083"/>
                </a:lnTo>
                <a:lnTo>
                  <a:pt x="31048" y="17424"/>
                </a:lnTo>
                <a:lnTo>
                  <a:pt x="30854" y="20193"/>
                </a:lnTo>
                <a:lnTo>
                  <a:pt x="30059" y="22795"/>
                </a:lnTo>
                <a:lnTo>
                  <a:pt x="27799" y="25930"/>
                </a:lnTo>
                <a:lnTo>
                  <a:pt x="24259" y="27824"/>
                </a:lnTo>
                <a:lnTo>
                  <a:pt x="21078" y="28116"/>
                </a:lnTo>
                <a:lnTo>
                  <a:pt x="17895" y="28116"/>
                </a:lnTo>
                <a:lnTo>
                  <a:pt x="15433" y="27190"/>
                </a:lnTo>
                <a:lnTo>
                  <a:pt x="13877" y="33693"/>
                </a:lnTo>
                <a:lnTo>
                  <a:pt x="17330" y="34733"/>
                </a:lnTo>
                <a:lnTo>
                  <a:pt x="21078" y="34999"/>
                </a:lnTo>
                <a:lnTo>
                  <a:pt x="23780" y="34999"/>
                </a:lnTo>
                <a:lnTo>
                  <a:pt x="28493" y="33807"/>
                </a:lnTo>
                <a:lnTo>
                  <a:pt x="32655" y="31864"/>
                </a:lnTo>
                <a:lnTo>
                  <a:pt x="35899" y="28854"/>
                </a:lnTo>
                <a:lnTo>
                  <a:pt x="38004" y="24855"/>
                </a:lnTo>
                <a:lnTo>
                  <a:pt x="39325" y="20193"/>
                </a:lnTo>
                <a:lnTo>
                  <a:pt x="39325" y="17359"/>
                </a:lnTo>
                <a:lnTo>
                  <a:pt x="39070" y="14018"/>
                </a:lnTo>
                <a:lnTo>
                  <a:pt x="38102" y="10872"/>
                </a:lnTo>
                <a:lnTo>
                  <a:pt x="36017" y="8154"/>
                </a:lnTo>
                <a:lnTo>
                  <a:pt x="42763" y="8154"/>
                </a:lnTo>
                <a:lnTo>
                  <a:pt x="44046" y="7301"/>
                </a:lnTo>
                <a:lnTo>
                  <a:pt x="44549" y="4558"/>
                </a:lnTo>
                <a:lnTo>
                  <a:pt x="42763" y="925"/>
                </a:lnTo>
                <a:lnTo>
                  <a:pt x="28544" y="925"/>
                </a:lnTo>
                <a:lnTo>
                  <a:pt x="27463" y="633"/>
                </a:lnTo>
                <a:lnTo>
                  <a:pt x="23831" y="86"/>
                </a:lnTo>
                <a:lnTo>
                  <a:pt x="18421" y="0"/>
                </a:lnTo>
                <a:lnTo>
                  <a:pt x="13722" y="1231"/>
                </a:lnTo>
                <a:lnTo>
                  <a:pt x="9546" y="3200"/>
                </a:lnTo>
                <a:lnTo>
                  <a:pt x="11235" y="14922"/>
                </a:lnTo>
                <a:lnTo>
                  <a:pt x="12030" y="12279"/>
                </a:lnTo>
                <a:lnTo>
                  <a:pt x="14284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3857259" y="4110288"/>
            <a:ext cx="40557" cy="52873"/>
          </a:xfrm>
          <a:custGeom>
            <a:avLst/>
            <a:gdLst/>
            <a:ahLst/>
            <a:cxnLst/>
            <a:rect l="l" t="t" r="r" b="b"/>
            <a:pathLst>
              <a:path w="40557" h="52873">
                <a:moveTo>
                  <a:pt x="8676" y="1652"/>
                </a:moveTo>
                <a:lnTo>
                  <a:pt x="8456" y="929"/>
                </a:lnTo>
                <a:lnTo>
                  <a:pt x="5861" y="0"/>
                </a:lnTo>
                <a:lnTo>
                  <a:pt x="2786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32" y="42800"/>
                </a:lnTo>
                <a:lnTo>
                  <a:pt x="3694" y="46840"/>
                </a:lnTo>
                <a:lnTo>
                  <a:pt x="6753" y="50180"/>
                </a:lnTo>
                <a:lnTo>
                  <a:pt x="11052" y="52351"/>
                </a:lnTo>
                <a:lnTo>
                  <a:pt x="13694" y="52873"/>
                </a:lnTo>
                <a:lnTo>
                  <a:pt x="19508" y="52873"/>
                </a:lnTo>
                <a:lnTo>
                  <a:pt x="22151" y="52185"/>
                </a:lnTo>
                <a:lnTo>
                  <a:pt x="24768" y="50764"/>
                </a:lnTo>
                <a:lnTo>
                  <a:pt x="27388" y="49352"/>
                </a:lnTo>
                <a:lnTo>
                  <a:pt x="30045" y="47106"/>
                </a:lnTo>
                <a:lnTo>
                  <a:pt x="32713" y="44032"/>
                </a:lnTo>
                <a:lnTo>
                  <a:pt x="32713" y="50497"/>
                </a:lnTo>
                <a:lnTo>
                  <a:pt x="35198" y="52150"/>
                </a:lnTo>
                <a:lnTo>
                  <a:pt x="37986" y="52150"/>
                </a:lnTo>
                <a:lnTo>
                  <a:pt x="40557" y="50497"/>
                </a:lnTo>
                <a:lnTo>
                  <a:pt x="40557" y="1652"/>
                </a:lnTo>
                <a:lnTo>
                  <a:pt x="40327" y="929"/>
                </a:lnTo>
                <a:lnTo>
                  <a:pt x="37757" y="0"/>
                </a:lnTo>
                <a:lnTo>
                  <a:pt x="34646" y="0"/>
                </a:lnTo>
                <a:lnTo>
                  <a:pt x="31882" y="1652"/>
                </a:lnTo>
                <a:lnTo>
                  <a:pt x="31882" y="35791"/>
                </a:lnTo>
                <a:lnTo>
                  <a:pt x="29480" y="38862"/>
                </a:lnTo>
                <a:lnTo>
                  <a:pt x="25049" y="42800"/>
                </a:lnTo>
                <a:lnTo>
                  <a:pt x="20768" y="45176"/>
                </a:lnTo>
                <a:lnTo>
                  <a:pt x="16927" y="45176"/>
                </a:lnTo>
                <a:lnTo>
                  <a:pt x="12946" y="43498"/>
                </a:lnTo>
                <a:lnTo>
                  <a:pt x="10278" y="40147"/>
                </a:lnTo>
                <a:lnTo>
                  <a:pt x="9267" y="36958"/>
                </a:lnTo>
                <a:lnTo>
                  <a:pt x="8676" y="32947"/>
                </a:lnTo>
                <a:lnTo>
                  <a:pt x="867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3917660" y="4090146"/>
            <a:ext cx="10659" cy="72292"/>
          </a:xfrm>
          <a:custGeom>
            <a:avLst/>
            <a:gdLst/>
            <a:ahLst/>
            <a:cxnLst/>
            <a:rect l="l" t="t" r="r" b="b"/>
            <a:pathLst>
              <a:path w="10659" h="72292">
                <a:moveTo>
                  <a:pt x="0" y="5411"/>
                </a:moveTo>
                <a:lnTo>
                  <a:pt x="367" y="8892"/>
                </a:lnTo>
                <a:lnTo>
                  <a:pt x="3265" y="10732"/>
                </a:lnTo>
                <a:lnTo>
                  <a:pt x="7344" y="10732"/>
                </a:lnTo>
                <a:lnTo>
                  <a:pt x="10278" y="8841"/>
                </a:lnTo>
                <a:lnTo>
                  <a:pt x="10659" y="5295"/>
                </a:lnTo>
                <a:lnTo>
                  <a:pt x="10292" y="1844"/>
                </a:lnTo>
                <a:lnTo>
                  <a:pt x="7401" y="0"/>
                </a:lnTo>
                <a:lnTo>
                  <a:pt x="3315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59" h="72292">
                <a:moveTo>
                  <a:pt x="1234" y="71377"/>
                </a:moveTo>
                <a:lnTo>
                  <a:pt x="3804" y="72292"/>
                </a:lnTo>
                <a:lnTo>
                  <a:pt x="6911" y="72292"/>
                </a:lnTo>
                <a:lnTo>
                  <a:pt x="9665" y="70639"/>
                </a:lnTo>
                <a:lnTo>
                  <a:pt x="9665" y="21794"/>
                </a:lnTo>
                <a:lnTo>
                  <a:pt x="9460" y="21111"/>
                </a:lnTo>
                <a:lnTo>
                  <a:pt x="6911" y="20157"/>
                </a:lnTo>
                <a:lnTo>
                  <a:pt x="3804" y="20157"/>
                </a:lnTo>
                <a:lnTo>
                  <a:pt x="1040" y="21794"/>
                </a:lnTo>
                <a:lnTo>
                  <a:pt x="1040" y="70639"/>
                </a:lnTo>
                <a:lnTo>
                  <a:pt x="1234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3945100" y="4138444"/>
            <a:ext cx="12743" cy="75653"/>
          </a:xfrm>
          <a:custGeom>
            <a:avLst/>
            <a:gdLst/>
            <a:ahLst/>
            <a:cxnLst/>
            <a:rect l="l" t="t" r="r" b="b"/>
            <a:pathLst>
              <a:path w="12743" h="75653">
                <a:moveTo>
                  <a:pt x="8938" y="0"/>
                </a:moveTo>
                <a:lnTo>
                  <a:pt x="7847" y="21247"/>
                </a:lnTo>
                <a:lnTo>
                  <a:pt x="12743" y="24029"/>
                </a:lnTo>
                <a:lnTo>
                  <a:pt x="12303" y="12852"/>
                </a:lnTo>
                <a:lnTo>
                  <a:pt x="10478" y="9208"/>
                </a:lnTo>
                <a:lnTo>
                  <a:pt x="9485" y="4752"/>
                </a:lnTo>
                <a:lnTo>
                  <a:pt x="8938" y="0"/>
                </a:lnTo>
                <a:close/>
              </a:path>
              <a:path w="12743" h="75653">
                <a:moveTo>
                  <a:pt x="43289" y="-49935"/>
                </a:moveTo>
                <a:lnTo>
                  <a:pt x="43044" y="-50673"/>
                </a:lnTo>
                <a:lnTo>
                  <a:pt x="40477" y="-51624"/>
                </a:lnTo>
                <a:lnTo>
                  <a:pt x="37378" y="-51624"/>
                </a:lnTo>
                <a:lnTo>
                  <a:pt x="34613" y="-49935"/>
                </a:lnTo>
                <a:lnTo>
                  <a:pt x="34613" y="-21549"/>
                </a:lnTo>
                <a:lnTo>
                  <a:pt x="32374" y="-23976"/>
                </a:lnTo>
                <a:lnTo>
                  <a:pt x="27830" y="-27064"/>
                </a:lnTo>
                <a:lnTo>
                  <a:pt x="23036" y="-28929"/>
                </a:lnTo>
                <a:lnTo>
                  <a:pt x="16977" y="-28929"/>
                </a:lnTo>
                <a:lnTo>
                  <a:pt x="14050" y="-28295"/>
                </a:lnTo>
                <a:lnTo>
                  <a:pt x="11520" y="-27010"/>
                </a:lnTo>
                <a:lnTo>
                  <a:pt x="6879" y="-23900"/>
                </a:lnTo>
                <a:lnTo>
                  <a:pt x="3465" y="-19126"/>
                </a:lnTo>
                <a:lnTo>
                  <a:pt x="2180" y="-16229"/>
                </a:lnTo>
                <a:lnTo>
                  <a:pt x="1299" y="-12837"/>
                </a:lnTo>
                <a:lnTo>
                  <a:pt x="431" y="-9475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3" y="8636"/>
                </a:lnTo>
                <a:lnTo>
                  <a:pt x="1727" y="11836"/>
                </a:lnTo>
                <a:lnTo>
                  <a:pt x="2843" y="14630"/>
                </a:lnTo>
                <a:lnTo>
                  <a:pt x="4358" y="16992"/>
                </a:lnTo>
                <a:lnTo>
                  <a:pt x="7847" y="21247"/>
                </a:lnTo>
                <a:lnTo>
                  <a:pt x="8938" y="0"/>
                </a:lnTo>
                <a:lnTo>
                  <a:pt x="8938" y="-4773"/>
                </a:lnTo>
                <a:lnTo>
                  <a:pt x="9585" y="-9295"/>
                </a:lnTo>
                <a:lnTo>
                  <a:pt x="10723" y="-13535"/>
                </a:lnTo>
                <a:lnTo>
                  <a:pt x="12642" y="-17081"/>
                </a:lnTo>
                <a:lnTo>
                  <a:pt x="15421" y="-19608"/>
                </a:lnTo>
                <a:lnTo>
                  <a:pt x="18823" y="-21233"/>
                </a:lnTo>
                <a:lnTo>
                  <a:pt x="23392" y="-21233"/>
                </a:lnTo>
                <a:lnTo>
                  <a:pt x="27830" y="-18870"/>
                </a:lnTo>
                <a:lnTo>
                  <a:pt x="32277" y="-14997"/>
                </a:lnTo>
                <a:lnTo>
                  <a:pt x="34613" y="-12002"/>
                </a:lnTo>
                <a:lnTo>
                  <a:pt x="34613" y="7531"/>
                </a:lnTo>
                <a:lnTo>
                  <a:pt x="31957" y="10796"/>
                </a:lnTo>
                <a:lnTo>
                  <a:pt x="28348" y="14198"/>
                </a:lnTo>
                <a:lnTo>
                  <a:pt x="25034" y="16268"/>
                </a:lnTo>
                <a:lnTo>
                  <a:pt x="21797" y="17081"/>
                </a:lnTo>
                <a:lnTo>
                  <a:pt x="18384" y="17081"/>
                </a:lnTo>
                <a:lnTo>
                  <a:pt x="14997" y="15419"/>
                </a:lnTo>
                <a:lnTo>
                  <a:pt x="12303" y="12852"/>
                </a:lnTo>
                <a:lnTo>
                  <a:pt x="12743" y="24029"/>
                </a:lnTo>
                <a:lnTo>
                  <a:pt x="15678" y="24728"/>
                </a:lnTo>
                <a:lnTo>
                  <a:pt x="22301" y="24728"/>
                </a:lnTo>
                <a:lnTo>
                  <a:pt x="25228" y="23954"/>
                </a:lnTo>
                <a:lnTo>
                  <a:pt x="27895" y="22392"/>
                </a:lnTo>
                <a:lnTo>
                  <a:pt x="30563" y="20840"/>
                </a:lnTo>
                <a:lnTo>
                  <a:pt x="33134" y="18670"/>
                </a:lnTo>
                <a:lnTo>
                  <a:pt x="35606" y="15876"/>
                </a:lnTo>
                <a:lnTo>
                  <a:pt x="35606" y="22341"/>
                </a:lnTo>
                <a:lnTo>
                  <a:pt x="37209" y="23839"/>
                </a:lnTo>
                <a:lnTo>
                  <a:pt x="40222" y="24029"/>
                </a:lnTo>
                <a:lnTo>
                  <a:pt x="43289" y="22341"/>
                </a:lnTo>
                <a:lnTo>
                  <a:pt x="4328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4006129" y="4109519"/>
            <a:ext cx="43301" cy="53643"/>
          </a:xfrm>
          <a:custGeom>
            <a:avLst/>
            <a:gdLst/>
            <a:ahLst/>
            <a:cxnLst/>
            <a:rect l="l" t="t" r="r" b="b"/>
            <a:pathLst>
              <a:path w="43301" h="53643">
                <a:moveTo>
                  <a:pt x="42909" y="16926"/>
                </a:moveTo>
                <a:lnTo>
                  <a:pt x="42124" y="14122"/>
                </a:lnTo>
                <a:lnTo>
                  <a:pt x="41342" y="11314"/>
                </a:lnTo>
                <a:lnTo>
                  <a:pt x="38445" y="6807"/>
                </a:lnTo>
                <a:lnTo>
                  <a:pt x="34625" y="3059"/>
                </a:lnTo>
                <a:lnTo>
                  <a:pt x="32029" y="1828"/>
                </a:lnTo>
                <a:lnTo>
                  <a:pt x="29433" y="608"/>
                </a:lnTo>
                <a:lnTo>
                  <a:pt x="26291" y="0"/>
                </a:lnTo>
                <a:lnTo>
                  <a:pt x="26323" y="6997"/>
                </a:lnTo>
                <a:lnTo>
                  <a:pt x="29470" y="8329"/>
                </a:lnTo>
                <a:lnTo>
                  <a:pt x="31601" y="11012"/>
                </a:lnTo>
                <a:lnTo>
                  <a:pt x="33718" y="13690"/>
                </a:lnTo>
                <a:lnTo>
                  <a:pt x="34723" y="17373"/>
                </a:lnTo>
                <a:lnTo>
                  <a:pt x="34625" y="22071"/>
                </a:lnTo>
                <a:lnTo>
                  <a:pt x="8945" y="22071"/>
                </a:lnTo>
                <a:lnTo>
                  <a:pt x="9008" y="20091"/>
                </a:lnTo>
                <a:lnTo>
                  <a:pt x="10440" y="3110"/>
                </a:lnTo>
                <a:lnTo>
                  <a:pt x="8064" y="4888"/>
                </a:lnTo>
                <a:lnTo>
                  <a:pt x="4126" y="9575"/>
                </a:lnTo>
                <a:lnTo>
                  <a:pt x="2617" y="12409"/>
                </a:lnTo>
                <a:lnTo>
                  <a:pt x="1577" y="15760"/>
                </a:lnTo>
                <a:lnTo>
                  <a:pt x="525" y="19100"/>
                </a:lnTo>
                <a:lnTo>
                  <a:pt x="0" y="22860"/>
                </a:lnTo>
                <a:lnTo>
                  <a:pt x="0" y="31482"/>
                </a:lnTo>
                <a:lnTo>
                  <a:pt x="511" y="35355"/>
                </a:lnTo>
                <a:lnTo>
                  <a:pt x="1516" y="38685"/>
                </a:lnTo>
                <a:lnTo>
                  <a:pt x="2531" y="41997"/>
                </a:lnTo>
                <a:lnTo>
                  <a:pt x="4025" y="44764"/>
                </a:lnTo>
                <a:lnTo>
                  <a:pt x="6023" y="46976"/>
                </a:lnTo>
                <a:lnTo>
                  <a:pt x="10450" y="50849"/>
                </a:lnTo>
                <a:lnTo>
                  <a:pt x="13364" y="51969"/>
                </a:lnTo>
                <a:lnTo>
                  <a:pt x="16280" y="53084"/>
                </a:lnTo>
                <a:lnTo>
                  <a:pt x="19653" y="53643"/>
                </a:lnTo>
                <a:lnTo>
                  <a:pt x="23536" y="53643"/>
                </a:lnTo>
                <a:lnTo>
                  <a:pt x="27867" y="53492"/>
                </a:lnTo>
                <a:lnTo>
                  <a:pt x="31809" y="52793"/>
                </a:lnTo>
                <a:lnTo>
                  <a:pt x="35039" y="51969"/>
                </a:lnTo>
                <a:lnTo>
                  <a:pt x="37757" y="51090"/>
                </a:lnTo>
                <a:lnTo>
                  <a:pt x="41000" y="48818"/>
                </a:lnTo>
                <a:lnTo>
                  <a:pt x="41320" y="46161"/>
                </a:lnTo>
                <a:lnTo>
                  <a:pt x="40745" y="43002"/>
                </a:lnTo>
                <a:lnTo>
                  <a:pt x="38027" y="43267"/>
                </a:lnTo>
                <a:lnTo>
                  <a:pt x="34880" y="44538"/>
                </a:lnTo>
                <a:lnTo>
                  <a:pt x="32076" y="45439"/>
                </a:lnTo>
                <a:lnTo>
                  <a:pt x="28577" y="46187"/>
                </a:lnTo>
                <a:lnTo>
                  <a:pt x="24343" y="46377"/>
                </a:lnTo>
                <a:lnTo>
                  <a:pt x="21503" y="46377"/>
                </a:lnTo>
                <a:lnTo>
                  <a:pt x="17136" y="45135"/>
                </a:lnTo>
                <a:lnTo>
                  <a:pt x="13586" y="43102"/>
                </a:lnTo>
                <a:lnTo>
                  <a:pt x="11135" y="39992"/>
                </a:lnTo>
                <a:lnTo>
                  <a:pt x="9728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49" y="28652"/>
                </a:lnTo>
                <a:lnTo>
                  <a:pt x="42275" y="27738"/>
                </a:lnTo>
                <a:lnTo>
                  <a:pt x="43301" y="24738"/>
                </a:lnTo>
                <a:lnTo>
                  <a:pt x="43301" y="19925"/>
                </a:lnTo>
                <a:lnTo>
                  <a:pt x="42909" y="16926"/>
                </a:lnTo>
                <a:close/>
              </a:path>
              <a:path w="43301" h="53643">
                <a:moveTo>
                  <a:pt x="9008" y="20091"/>
                </a:moveTo>
                <a:lnTo>
                  <a:pt x="9936" y="16357"/>
                </a:lnTo>
                <a:lnTo>
                  <a:pt x="11384" y="12915"/>
                </a:lnTo>
                <a:lnTo>
                  <a:pt x="14908" y="9079"/>
                </a:lnTo>
                <a:lnTo>
                  <a:pt x="18122" y="7405"/>
                </a:lnTo>
                <a:lnTo>
                  <a:pt x="22151" y="6997"/>
                </a:lnTo>
                <a:lnTo>
                  <a:pt x="26323" y="6997"/>
                </a:lnTo>
                <a:lnTo>
                  <a:pt x="26291" y="0"/>
                </a:lnTo>
                <a:lnTo>
                  <a:pt x="19141" y="0"/>
                </a:lnTo>
                <a:lnTo>
                  <a:pt x="16021" y="622"/>
                </a:lnTo>
                <a:lnTo>
                  <a:pt x="13227" y="1868"/>
                </a:lnTo>
                <a:lnTo>
                  <a:pt x="10440" y="3110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4065041" y="4138444"/>
            <a:ext cx="12739" cy="75653"/>
          </a:xfrm>
          <a:custGeom>
            <a:avLst/>
            <a:gdLst/>
            <a:ahLst/>
            <a:cxnLst/>
            <a:rect l="l" t="t" r="r" b="b"/>
            <a:pathLst>
              <a:path w="12739" h="75653">
                <a:moveTo>
                  <a:pt x="8934" y="0"/>
                </a:moveTo>
                <a:lnTo>
                  <a:pt x="7843" y="21247"/>
                </a:lnTo>
                <a:lnTo>
                  <a:pt x="12739" y="24029"/>
                </a:lnTo>
                <a:lnTo>
                  <a:pt x="12301" y="12852"/>
                </a:lnTo>
                <a:lnTo>
                  <a:pt x="10490" y="9208"/>
                </a:lnTo>
                <a:lnTo>
                  <a:pt x="9485" y="4752"/>
                </a:lnTo>
                <a:lnTo>
                  <a:pt x="8934" y="0"/>
                </a:lnTo>
                <a:close/>
              </a:path>
              <a:path w="12739" h="75653">
                <a:moveTo>
                  <a:pt x="43289" y="-49935"/>
                </a:moveTo>
                <a:lnTo>
                  <a:pt x="43059" y="-50673"/>
                </a:lnTo>
                <a:lnTo>
                  <a:pt x="40473" y="-51624"/>
                </a:lnTo>
                <a:lnTo>
                  <a:pt x="37378" y="-51624"/>
                </a:lnTo>
                <a:lnTo>
                  <a:pt x="34610" y="-49935"/>
                </a:lnTo>
                <a:lnTo>
                  <a:pt x="34610" y="-21549"/>
                </a:lnTo>
                <a:lnTo>
                  <a:pt x="32373" y="-23976"/>
                </a:lnTo>
                <a:lnTo>
                  <a:pt x="27830" y="-27064"/>
                </a:lnTo>
                <a:lnTo>
                  <a:pt x="23046" y="-28929"/>
                </a:lnTo>
                <a:lnTo>
                  <a:pt x="16977" y="-28929"/>
                </a:lnTo>
                <a:lnTo>
                  <a:pt x="14050" y="-28295"/>
                </a:lnTo>
                <a:lnTo>
                  <a:pt x="11530" y="-27010"/>
                </a:lnTo>
                <a:lnTo>
                  <a:pt x="6875" y="-23900"/>
                </a:lnTo>
                <a:lnTo>
                  <a:pt x="3462" y="-19126"/>
                </a:lnTo>
                <a:lnTo>
                  <a:pt x="2180" y="-16229"/>
                </a:lnTo>
                <a:lnTo>
                  <a:pt x="1299" y="-12837"/>
                </a:lnTo>
                <a:lnTo>
                  <a:pt x="427" y="-9475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3" y="8636"/>
                </a:lnTo>
                <a:lnTo>
                  <a:pt x="1738" y="11836"/>
                </a:lnTo>
                <a:lnTo>
                  <a:pt x="2839" y="14630"/>
                </a:lnTo>
                <a:lnTo>
                  <a:pt x="4358" y="16992"/>
                </a:lnTo>
                <a:lnTo>
                  <a:pt x="7843" y="21247"/>
                </a:lnTo>
                <a:lnTo>
                  <a:pt x="8934" y="0"/>
                </a:lnTo>
                <a:lnTo>
                  <a:pt x="8934" y="-4773"/>
                </a:lnTo>
                <a:lnTo>
                  <a:pt x="9597" y="-9295"/>
                </a:lnTo>
                <a:lnTo>
                  <a:pt x="10720" y="-13535"/>
                </a:lnTo>
                <a:lnTo>
                  <a:pt x="12642" y="-17081"/>
                </a:lnTo>
                <a:lnTo>
                  <a:pt x="15421" y="-19608"/>
                </a:lnTo>
                <a:lnTo>
                  <a:pt x="18823" y="-21233"/>
                </a:lnTo>
                <a:lnTo>
                  <a:pt x="23388" y="-21233"/>
                </a:lnTo>
                <a:lnTo>
                  <a:pt x="27830" y="-18870"/>
                </a:lnTo>
                <a:lnTo>
                  <a:pt x="32287" y="-14997"/>
                </a:lnTo>
                <a:lnTo>
                  <a:pt x="34610" y="-12002"/>
                </a:lnTo>
                <a:lnTo>
                  <a:pt x="34610" y="7531"/>
                </a:lnTo>
                <a:lnTo>
                  <a:pt x="31957" y="10796"/>
                </a:lnTo>
                <a:lnTo>
                  <a:pt x="28360" y="14198"/>
                </a:lnTo>
                <a:lnTo>
                  <a:pt x="25040" y="16268"/>
                </a:lnTo>
                <a:lnTo>
                  <a:pt x="21797" y="17081"/>
                </a:lnTo>
                <a:lnTo>
                  <a:pt x="18384" y="17081"/>
                </a:lnTo>
                <a:lnTo>
                  <a:pt x="14993" y="15419"/>
                </a:lnTo>
                <a:lnTo>
                  <a:pt x="12301" y="12852"/>
                </a:lnTo>
                <a:lnTo>
                  <a:pt x="12739" y="24029"/>
                </a:lnTo>
                <a:lnTo>
                  <a:pt x="15676" y="24728"/>
                </a:lnTo>
                <a:lnTo>
                  <a:pt x="22297" y="24728"/>
                </a:lnTo>
                <a:lnTo>
                  <a:pt x="25224" y="23954"/>
                </a:lnTo>
                <a:lnTo>
                  <a:pt x="27895" y="22392"/>
                </a:lnTo>
                <a:lnTo>
                  <a:pt x="30563" y="20840"/>
                </a:lnTo>
                <a:lnTo>
                  <a:pt x="33134" y="18670"/>
                </a:lnTo>
                <a:lnTo>
                  <a:pt x="35603" y="15876"/>
                </a:lnTo>
                <a:lnTo>
                  <a:pt x="35603" y="22341"/>
                </a:lnTo>
                <a:lnTo>
                  <a:pt x="37205" y="23839"/>
                </a:lnTo>
                <a:lnTo>
                  <a:pt x="40229" y="24029"/>
                </a:lnTo>
                <a:lnTo>
                  <a:pt x="43289" y="22341"/>
                </a:lnTo>
                <a:lnTo>
                  <a:pt x="4328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4156743" y="4086597"/>
            <a:ext cx="43301" cy="76569"/>
          </a:xfrm>
          <a:custGeom>
            <a:avLst/>
            <a:gdLst/>
            <a:ahLst/>
            <a:cxnLst/>
            <a:rect l="l" t="t" r="r" b="b"/>
            <a:pathLst>
              <a:path w="43301" h="76569">
                <a:moveTo>
                  <a:pt x="20181" y="76418"/>
                </a:moveTo>
                <a:lnTo>
                  <a:pt x="23069" y="76569"/>
                </a:lnTo>
                <a:lnTo>
                  <a:pt x="26316" y="76569"/>
                </a:lnTo>
                <a:lnTo>
                  <a:pt x="29178" y="75935"/>
                </a:lnTo>
                <a:lnTo>
                  <a:pt x="31683" y="74678"/>
                </a:lnTo>
                <a:lnTo>
                  <a:pt x="36324" y="71579"/>
                </a:lnTo>
                <a:lnTo>
                  <a:pt x="39766" y="66817"/>
                </a:lnTo>
                <a:lnTo>
                  <a:pt x="41087" y="63921"/>
                </a:lnTo>
                <a:lnTo>
                  <a:pt x="41969" y="60542"/>
                </a:lnTo>
                <a:lnTo>
                  <a:pt x="42858" y="57165"/>
                </a:lnTo>
                <a:lnTo>
                  <a:pt x="43301" y="53356"/>
                </a:lnTo>
                <a:lnTo>
                  <a:pt x="43301" y="45584"/>
                </a:lnTo>
                <a:lnTo>
                  <a:pt x="42959" y="42217"/>
                </a:lnTo>
                <a:lnTo>
                  <a:pt x="42260" y="39028"/>
                </a:lnTo>
                <a:lnTo>
                  <a:pt x="41562" y="35841"/>
                </a:lnTo>
                <a:lnTo>
                  <a:pt x="40450" y="33059"/>
                </a:lnTo>
                <a:lnTo>
                  <a:pt x="38930" y="30698"/>
                </a:lnTo>
                <a:lnTo>
                  <a:pt x="35457" y="26442"/>
                </a:lnTo>
                <a:lnTo>
                  <a:pt x="30596" y="23613"/>
                </a:lnTo>
                <a:lnTo>
                  <a:pt x="27684" y="22910"/>
                </a:lnTo>
                <a:lnTo>
                  <a:pt x="29764" y="33375"/>
                </a:lnTo>
                <a:lnTo>
                  <a:pt x="31893" y="36642"/>
                </a:lnTo>
                <a:lnTo>
                  <a:pt x="33447" y="40529"/>
                </a:lnTo>
                <a:lnTo>
                  <a:pt x="34171" y="45227"/>
                </a:lnTo>
                <a:lnTo>
                  <a:pt x="34366" y="50156"/>
                </a:lnTo>
                <a:lnTo>
                  <a:pt x="34366" y="52442"/>
                </a:lnTo>
                <a:lnTo>
                  <a:pt x="33707" y="56909"/>
                </a:lnTo>
                <a:lnTo>
                  <a:pt x="32566" y="61139"/>
                </a:lnTo>
                <a:lnTo>
                  <a:pt x="30632" y="64721"/>
                </a:lnTo>
                <a:lnTo>
                  <a:pt x="27846" y="67249"/>
                </a:lnTo>
                <a:lnTo>
                  <a:pt x="24427" y="68875"/>
                </a:lnTo>
                <a:lnTo>
                  <a:pt x="19912" y="68875"/>
                </a:lnTo>
                <a:lnTo>
                  <a:pt x="15469" y="66511"/>
                </a:lnTo>
                <a:lnTo>
                  <a:pt x="11027" y="62651"/>
                </a:lnTo>
                <a:lnTo>
                  <a:pt x="8629" y="59641"/>
                </a:lnTo>
                <a:lnTo>
                  <a:pt x="10293" y="70971"/>
                </a:lnTo>
                <a:lnTo>
                  <a:pt x="13954" y="73940"/>
                </a:lnTo>
                <a:lnTo>
                  <a:pt x="17636" y="75808"/>
                </a:lnTo>
                <a:lnTo>
                  <a:pt x="20181" y="76418"/>
                </a:lnTo>
                <a:close/>
              </a:path>
              <a:path w="43301" h="76569">
                <a:moveTo>
                  <a:pt x="1504" y="75694"/>
                </a:moveTo>
                <a:lnTo>
                  <a:pt x="4504" y="75871"/>
                </a:lnTo>
                <a:lnTo>
                  <a:pt x="7636" y="74197"/>
                </a:lnTo>
                <a:lnTo>
                  <a:pt x="7636" y="68228"/>
                </a:lnTo>
                <a:lnTo>
                  <a:pt x="10293" y="70971"/>
                </a:lnTo>
                <a:lnTo>
                  <a:pt x="8629" y="59641"/>
                </a:lnTo>
                <a:lnTo>
                  <a:pt x="8629" y="40172"/>
                </a:lnTo>
                <a:lnTo>
                  <a:pt x="9997" y="38355"/>
                </a:lnTo>
                <a:lnTo>
                  <a:pt x="12506" y="35661"/>
                </a:lnTo>
                <a:lnTo>
                  <a:pt x="15995" y="32727"/>
                </a:lnTo>
                <a:lnTo>
                  <a:pt x="19325" y="31104"/>
                </a:lnTo>
                <a:lnTo>
                  <a:pt x="22630" y="30622"/>
                </a:lnTo>
                <a:lnTo>
                  <a:pt x="26756" y="31169"/>
                </a:lnTo>
                <a:lnTo>
                  <a:pt x="29764" y="33375"/>
                </a:lnTo>
                <a:lnTo>
                  <a:pt x="27684" y="22910"/>
                </a:lnTo>
                <a:lnTo>
                  <a:pt x="22885" y="22910"/>
                </a:lnTo>
                <a:lnTo>
                  <a:pt x="20304" y="23357"/>
                </a:lnTo>
                <a:lnTo>
                  <a:pt x="16535" y="24729"/>
                </a:lnTo>
                <a:lnTo>
                  <a:pt x="13990" y="26191"/>
                </a:lnTo>
                <a:lnTo>
                  <a:pt x="11384" y="28210"/>
                </a:lnTo>
                <a:lnTo>
                  <a:pt x="8629" y="30938"/>
                </a:lnTo>
                <a:lnTo>
                  <a:pt x="8629" y="1703"/>
                </a:lnTo>
                <a:lnTo>
                  <a:pt x="8435" y="939"/>
                </a:lnTo>
                <a:lnTo>
                  <a:pt x="588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7"/>
                </a:lnTo>
                <a:lnTo>
                  <a:pt x="1504" y="756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4211859" y="4110271"/>
            <a:ext cx="44413" cy="71629"/>
          </a:xfrm>
          <a:custGeom>
            <a:avLst/>
            <a:gdLst/>
            <a:ahLst/>
            <a:cxnLst/>
            <a:rect l="l" t="t" r="r" b="b"/>
            <a:pathLst>
              <a:path w="44413" h="71629">
                <a:moveTo>
                  <a:pt x="18529" y="51869"/>
                </a:moveTo>
                <a:lnTo>
                  <a:pt x="12042" y="68860"/>
                </a:lnTo>
                <a:lnTo>
                  <a:pt x="12289" y="71032"/>
                </a:lnTo>
                <a:lnTo>
                  <a:pt x="14860" y="71629"/>
                </a:lnTo>
                <a:lnTo>
                  <a:pt x="17503" y="71629"/>
                </a:lnTo>
                <a:lnTo>
                  <a:pt x="21247" y="69825"/>
                </a:lnTo>
                <a:lnTo>
                  <a:pt x="27525" y="51869"/>
                </a:lnTo>
                <a:lnTo>
                  <a:pt x="44413" y="3315"/>
                </a:lnTo>
                <a:lnTo>
                  <a:pt x="44283" y="647"/>
                </a:lnTo>
                <a:lnTo>
                  <a:pt x="41479" y="0"/>
                </a:lnTo>
                <a:lnTo>
                  <a:pt x="38516" y="50"/>
                </a:lnTo>
                <a:lnTo>
                  <a:pt x="35848" y="1893"/>
                </a:lnTo>
                <a:lnTo>
                  <a:pt x="22873" y="41288"/>
                </a:lnTo>
                <a:lnTo>
                  <a:pt x="22705" y="41288"/>
                </a:lnTo>
                <a:lnTo>
                  <a:pt x="9277" y="2109"/>
                </a:lnTo>
                <a:lnTo>
                  <a:pt x="8618" y="737"/>
                </a:lnTo>
                <a:lnTo>
                  <a:pt x="6008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67"/>
                </a:lnTo>
                <a:lnTo>
                  <a:pt x="17071" y="50126"/>
                </a:lnTo>
                <a:lnTo>
                  <a:pt x="18529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4296650" y="4109519"/>
            <a:ext cx="47059" cy="53643"/>
          </a:xfrm>
          <a:custGeom>
            <a:avLst/>
            <a:gdLst/>
            <a:ahLst/>
            <a:cxnLst/>
            <a:rect l="l" t="t" r="r" b="b"/>
            <a:pathLst>
              <a:path w="47059" h="53643">
                <a:moveTo>
                  <a:pt x="8931" y="23900"/>
                </a:moveTo>
                <a:lnTo>
                  <a:pt x="9241" y="21333"/>
                </a:lnTo>
                <a:lnTo>
                  <a:pt x="9814" y="18986"/>
                </a:lnTo>
                <a:lnTo>
                  <a:pt x="11286" y="14589"/>
                </a:lnTo>
                <a:lnTo>
                  <a:pt x="13672" y="11163"/>
                </a:lnTo>
                <a:lnTo>
                  <a:pt x="17039" y="8887"/>
                </a:lnTo>
                <a:lnTo>
                  <a:pt x="21085" y="7476"/>
                </a:lnTo>
                <a:lnTo>
                  <a:pt x="26449" y="7476"/>
                </a:lnTo>
                <a:lnTo>
                  <a:pt x="30632" y="9028"/>
                </a:lnTo>
                <a:lnTo>
                  <a:pt x="33966" y="11455"/>
                </a:lnTo>
                <a:lnTo>
                  <a:pt x="36155" y="15007"/>
                </a:lnTo>
                <a:lnTo>
                  <a:pt x="37404" y="19418"/>
                </a:lnTo>
                <a:lnTo>
                  <a:pt x="38124" y="24267"/>
                </a:lnTo>
                <a:lnTo>
                  <a:pt x="38124" y="29728"/>
                </a:lnTo>
                <a:lnTo>
                  <a:pt x="37843" y="32320"/>
                </a:lnTo>
                <a:lnTo>
                  <a:pt x="36716" y="37017"/>
                </a:lnTo>
                <a:lnTo>
                  <a:pt x="36507" y="50266"/>
                </a:lnTo>
                <a:lnTo>
                  <a:pt x="39020" y="48373"/>
                </a:lnTo>
                <a:lnTo>
                  <a:pt x="43019" y="43534"/>
                </a:lnTo>
                <a:lnTo>
                  <a:pt x="44524" y="40639"/>
                </a:lnTo>
                <a:lnTo>
                  <a:pt x="45540" y="37284"/>
                </a:lnTo>
                <a:lnTo>
                  <a:pt x="46559" y="33958"/>
                </a:lnTo>
                <a:lnTo>
                  <a:pt x="47059" y="30286"/>
                </a:lnTo>
                <a:lnTo>
                  <a:pt x="47059" y="22222"/>
                </a:lnTo>
                <a:lnTo>
                  <a:pt x="46581" y="18553"/>
                </a:lnTo>
                <a:lnTo>
                  <a:pt x="45627" y="15288"/>
                </a:lnTo>
                <a:lnTo>
                  <a:pt x="44662" y="12038"/>
                </a:lnTo>
                <a:lnTo>
                  <a:pt x="43229" y="9269"/>
                </a:lnTo>
                <a:lnTo>
                  <a:pt x="41320" y="6993"/>
                </a:lnTo>
                <a:lnTo>
                  <a:pt x="37001" y="2969"/>
                </a:lnTo>
                <a:lnTo>
                  <a:pt x="34124" y="1777"/>
                </a:lnTo>
                <a:lnTo>
                  <a:pt x="31248" y="593"/>
                </a:lnTo>
                <a:lnTo>
                  <a:pt x="27867" y="0"/>
                </a:lnTo>
                <a:lnTo>
                  <a:pt x="20002" y="0"/>
                </a:lnTo>
                <a:lnTo>
                  <a:pt x="16484" y="673"/>
                </a:lnTo>
                <a:lnTo>
                  <a:pt x="13489" y="1990"/>
                </a:lnTo>
                <a:lnTo>
                  <a:pt x="10487" y="3336"/>
                </a:lnTo>
                <a:lnTo>
                  <a:pt x="7992" y="5219"/>
                </a:lnTo>
                <a:lnTo>
                  <a:pt x="3989" y="10068"/>
                </a:lnTo>
                <a:lnTo>
                  <a:pt x="2484" y="12952"/>
                </a:lnTo>
                <a:lnTo>
                  <a:pt x="1494" y="16292"/>
                </a:lnTo>
                <a:lnTo>
                  <a:pt x="504" y="19644"/>
                </a:lnTo>
                <a:lnTo>
                  <a:pt x="0" y="23301"/>
                </a:lnTo>
                <a:lnTo>
                  <a:pt x="0" y="31405"/>
                </a:lnTo>
                <a:lnTo>
                  <a:pt x="478" y="35098"/>
                </a:lnTo>
                <a:lnTo>
                  <a:pt x="1408" y="38353"/>
                </a:lnTo>
                <a:lnTo>
                  <a:pt x="2346" y="41605"/>
                </a:lnTo>
                <a:lnTo>
                  <a:pt x="3780" y="44373"/>
                </a:lnTo>
                <a:lnTo>
                  <a:pt x="5702" y="46659"/>
                </a:lnTo>
                <a:lnTo>
                  <a:pt x="10011" y="50669"/>
                </a:lnTo>
                <a:lnTo>
                  <a:pt x="8931" y="29361"/>
                </a:lnTo>
                <a:lnTo>
                  <a:pt x="8931" y="23900"/>
                </a:lnTo>
                <a:close/>
              </a:path>
              <a:path w="47059" h="53643">
                <a:moveTo>
                  <a:pt x="9659" y="34225"/>
                </a:moveTo>
                <a:lnTo>
                  <a:pt x="8931" y="29361"/>
                </a:lnTo>
                <a:lnTo>
                  <a:pt x="10011" y="50669"/>
                </a:lnTo>
                <a:lnTo>
                  <a:pt x="12887" y="51864"/>
                </a:lnTo>
                <a:lnTo>
                  <a:pt x="15764" y="53060"/>
                </a:lnTo>
                <a:lnTo>
                  <a:pt x="19145" y="53643"/>
                </a:lnTo>
                <a:lnTo>
                  <a:pt x="26990" y="53643"/>
                </a:lnTo>
                <a:lnTo>
                  <a:pt x="30474" y="52984"/>
                </a:lnTo>
                <a:lnTo>
                  <a:pt x="33498" y="51612"/>
                </a:lnTo>
                <a:lnTo>
                  <a:pt x="36507" y="50266"/>
                </a:lnTo>
                <a:lnTo>
                  <a:pt x="36716" y="37017"/>
                </a:lnTo>
                <a:lnTo>
                  <a:pt x="34635" y="40740"/>
                </a:lnTo>
                <a:lnTo>
                  <a:pt x="31907" y="43761"/>
                </a:lnTo>
                <a:lnTo>
                  <a:pt x="28188" y="45639"/>
                </a:lnTo>
                <a:lnTo>
                  <a:pt x="23450" y="46112"/>
                </a:lnTo>
                <a:lnTo>
                  <a:pt x="20675" y="46112"/>
                </a:lnTo>
                <a:lnTo>
                  <a:pt x="16484" y="44574"/>
                </a:lnTo>
                <a:lnTo>
                  <a:pt x="13133" y="42137"/>
                </a:lnTo>
                <a:lnTo>
                  <a:pt x="10919" y="38630"/>
                </a:lnTo>
                <a:lnTo>
                  <a:pt x="9659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4361493" y="4110288"/>
            <a:ext cx="40571" cy="52873"/>
          </a:xfrm>
          <a:custGeom>
            <a:avLst/>
            <a:gdLst/>
            <a:ahLst/>
            <a:cxnLst/>
            <a:rect l="l" t="t" r="r" b="b"/>
            <a:pathLst>
              <a:path w="40571" h="52873">
                <a:moveTo>
                  <a:pt x="8686" y="1652"/>
                </a:moveTo>
                <a:lnTo>
                  <a:pt x="8470" y="929"/>
                </a:lnTo>
                <a:lnTo>
                  <a:pt x="5875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43" y="42800"/>
                </a:lnTo>
                <a:lnTo>
                  <a:pt x="3710" y="46840"/>
                </a:lnTo>
                <a:lnTo>
                  <a:pt x="6771" y="50180"/>
                </a:lnTo>
                <a:lnTo>
                  <a:pt x="11066" y="52351"/>
                </a:lnTo>
                <a:lnTo>
                  <a:pt x="13708" y="52873"/>
                </a:lnTo>
                <a:lnTo>
                  <a:pt x="19518" y="52873"/>
                </a:lnTo>
                <a:lnTo>
                  <a:pt x="22161" y="52185"/>
                </a:lnTo>
                <a:lnTo>
                  <a:pt x="24782" y="50764"/>
                </a:lnTo>
                <a:lnTo>
                  <a:pt x="27402" y="49352"/>
                </a:lnTo>
                <a:lnTo>
                  <a:pt x="30045" y="47106"/>
                </a:lnTo>
                <a:lnTo>
                  <a:pt x="32727" y="44032"/>
                </a:lnTo>
                <a:lnTo>
                  <a:pt x="32727" y="50497"/>
                </a:lnTo>
                <a:lnTo>
                  <a:pt x="35200" y="52150"/>
                </a:lnTo>
                <a:lnTo>
                  <a:pt x="38000" y="52150"/>
                </a:lnTo>
                <a:lnTo>
                  <a:pt x="40571" y="50497"/>
                </a:lnTo>
                <a:lnTo>
                  <a:pt x="40571" y="1652"/>
                </a:lnTo>
                <a:lnTo>
                  <a:pt x="40337" y="929"/>
                </a:lnTo>
                <a:lnTo>
                  <a:pt x="37767" y="0"/>
                </a:lnTo>
                <a:lnTo>
                  <a:pt x="34660" y="0"/>
                </a:lnTo>
                <a:lnTo>
                  <a:pt x="31896" y="1652"/>
                </a:lnTo>
                <a:lnTo>
                  <a:pt x="31896" y="35791"/>
                </a:lnTo>
                <a:lnTo>
                  <a:pt x="29498" y="38862"/>
                </a:lnTo>
                <a:lnTo>
                  <a:pt x="25067" y="42800"/>
                </a:lnTo>
                <a:lnTo>
                  <a:pt x="20782" y="45176"/>
                </a:lnTo>
                <a:lnTo>
                  <a:pt x="16937" y="45176"/>
                </a:lnTo>
                <a:lnTo>
                  <a:pt x="12962" y="43498"/>
                </a:lnTo>
                <a:lnTo>
                  <a:pt x="10281" y="40147"/>
                </a:lnTo>
                <a:lnTo>
                  <a:pt x="9277" y="36958"/>
                </a:lnTo>
                <a:lnTo>
                  <a:pt x="8686" y="32947"/>
                </a:lnTo>
                <a:lnTo>
                  <a:pt x="868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4422945" y="4109519"/>
            <a:ext cx="27504" cy="52923"/>
          </a:xfrm>
          <a:custGeom>
            <a:avLst/>
            <a:gdLst/>
            <a:ahLst/>
            <a:cxnLst/>
            <a:rect l="l" t="t" r="r" b="b"/>
            <a:pathLst>
              <a:path w="27504" h="52923">
                <a:moveTo>
                  <a:pt x="5875" y="52923"/>
                </a:moveTo>
                <a:lnTo>
                  <a:pt x="8629" y="51271"/>
                </a:lnTo>
                <a:lnTo>
                  <a:pt x="8629" y="19140"/>
                </a:lnTo>
                <a:lnTo>
                  <a:pt x="10955" y="15468"/>
                </a:lnTo>
                <a:lnTo>
                  <a:pt x="12985" y="12725"/>
                </a:lnTo>
                <a:lnTo>
                  <a:pt x="15801" y="9956"/>
                </a:lnTo>
                <a:lnTo>
                  <a:pt x="19202" y="8459"/>
                </a:lnTo>
                <a:lnTo>
                  <a:pt x="22129" y="8675"/>
                </a:lnTo>
                <a:lnTo>
                  <a:pt x="24772" y="9464"/>
                </a:lnTo>
                <a:lnTo>
                  <a:pt x="27341" y="8610"/>
                </a:lnTo>
                <a:lnTo>
                  <a:pt x="27504" y="5641"/>
                </a:lnTo>
                <a:lnTo>
                  <a:pt x="27478" y="3657"/>
                </a:lnTo>
                <a:lnTo>
                  <a:pt x="25204" y="673"/>
                </a:lnTo>
                <a:lnTo>
                  <a:pt x="22190" y="74"/>
                </a:lnTo>
                <a:lnTo>
                  <a:pt x="19645" y="0"/>
                </a:lnTo>
                <a:lnTo>
                  <a:pt x="16657" y="661"/>
                </a:lnTo>
                <a:lnTo>
                  <a:pt x="13637" y="2566"/>
                </a:lnTo>
                <a:lnTo>
                  <a:pt x="10295" y="5993"/>
                </a:lnTo>
                <a:lnTo>
                  <a:pt x="7797" y="9550"/>
                </a:lnTo>
                <a:lnTo>
                  <a:pt x="7797" y="2425"/>
                </a:lnTo>
                <a:lnTo>
                  <a:pt x="5825" y="828"/>
                </a:lnTo>
                <a:lnTo>
                  <a:pt x="3125" y="748"/>
                </a:lnTo>
                <a:lnTo>
                  <a:pt x="0" y="2425"/>
                </a:lnTo>
                <a:lnTo>
                  <a:pt x="0" y="51271"/>
                </a:lnTo>
                <a:lnTo>
                  <a:pt x="194" y="51993"/>
                </a:lnTo>
                <a:lnTo>
                  <a:pt x="2764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2135534" y="4226219"/>
            <a:ext cx="56714" cy="70866"/>
          </a:xfrm>
          <a:custGeom>
            <a:avLst/>
            <a:gdLst/>
            <a:ahLst/>
            <a:cxnLst/>
            <a:rect l="l" t="t" r="r" b="b"/>
            <a:pathLst>
              <a:path w="56714" h="70866">
                <a:moveTo>
                  <a:pt x="317" y="3633"/>
                </a:moveTo>
                <a:lnTo>
                  <a:pt x="22432" y="68858"/>
                </a:lnTo>
                <a:lnTo>
                  <a:pt x="23472" y="70243"/>
                </a:lnTo>
                <a:lnTo>
                  <a:pt x="26017" y="70816"/>
                </a:lnTo>
                <a:lnTo>
                  <a:pt x="28599" y="70866"/>
                </a:lnTo>
                <a:lnTo>
                  <a:pt x="31821" y="70736"/>
                </a:lnTo>
                <a:lnTo>
                  <a:pt x="34413" y="68907"/>
                </a:lnTo>
                <a:lnTo>
                  <a:pt x="56480" y="3694"/>
                </a:lnTo>
                <a:lnTo>
                  <a:pt x="56714" y="659"/>
                </a:lnTo>
                <a:lnTo>
                  <a:pt x="53961" y="0"/>
                </a:lnTo>
                <a:lnTo>
                  <a:pt x="50364" y="86"/>
                </a:lnTo>
                <a:lnTo>
                  <a:pt x="47804" y="1969"/>
                </a:lnTo>
                <a:lnTo>
                  <a:pt x="28919" y="60934"/>
                </a:lnTo>
                <a:lnTo>
                  <a:pt x="9471" y="1854"/>
                </a:lnTo>
                <a:lnTo>
                  <a:pt x="8319" y="382"/>
                </a:lnTo>
                <a:lnTo>
                  <a:pt x="5631" y="0"/>
                </a:lnTo>
                <a:lnTo>
                  <a:pt x="2545" y="36"/>
                </a:lnTo>
                <a:lnTo>
                  <a:pt x="0" y="864"/>
                </a:lnTo>
                <a:lnTo>
                  <a:pt x="317" y="36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2201755" y="422476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1"/>
                </a:moveTo>
                <a:lnTo>
                  <a:pt x="368" y="8888"/>
                </a:lnTo>
                <a:lnTo>
                  <a:pt x="3265" y="10731"/>
                </a:lnTo>
                <a:lnTo>
                  <a:pt x="7340" y="10731"/>
                </a:lnTo>
                <a:lnTo>
                  <a:pt x="10278" y="8837"/>
                </a:lnTo>
                <a:lnTo>
                  <a:pt x="10670" y="5306"/>
                </a:lnTo>
                <a:lnTo>
                  <a:pt x="10293" y="1854"/>
                </a:lnTo>
                <a:lnTo>
                  <a:pt x="7401" y="0"/>
                </a:lnTo>
                <a:lnTo>
                  <a:pt x="3327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70" h="72288">
                <a:moveTo>
                  <a:pt x="1235" y="71374"/>
                </a:moveTo>
                <a:lnTo>
                  <a:pt x="3806" y="72288"/>
                </a:lnTo>
                <a:lnTo>
                  <a:pt x="6912" y="72288"/>
                </a:lnTo>
                <a:lnTo>
                  <a:pt x="9665" y="70636"/>
                </a:lnTo>
                <a:lnTo>
                  <a:pt x="9665" y="21805"/>
                </a:lnTo>
                <a:lnTo>
                  <a:pt x="9461" y="21107"/>
                </a:lnTo>
                <a:lnTo>
                  <a:pt x="6912" y="20153"/>
                </a:lnTo>
                <a:lnTo>
                  <a:pt x="3806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2223514" y="4244134"/>
            <a:ext cx="33300" cy="53657"/>
          </a:xfrm>
          <a:custGeom>
            <a:avLst/>
            <a:gdLst/>
            <a:ahLst/>
            <a:cxnLst/>
            <a:rect l="l" t="t" r="r" b="b"/>
            <a:pathLst>
              <a:path w="33300" h="53657">
                <a:moveTo>
                  <a:pt x="5998" y="52221"/>
                </a:moveTo>
                <a:lnTo>
                  <a:pt x="8553" y="52984"/>
                </a:lnTo>
                <a:lnTo>
                  <a:pt x="11592" y="53531"/>
                </a:lnTo>
                <a:lnTo>
                  <a:pt x="17575" y="53657"/>
                </a:lnTo>
                <a:lnTo>
                  <a:pt x="20059" y="53315"/>
                </a:lnTo>
                <a:lnTo>
                  <a:pt x="24592" y="51944"/>
                </a:lnTo>
                <a:lnTo>
                  <a:pt x="28187" y="49593"/>
                </a:lnTo>
                <a:lnTo>
                  <a:pt x="31089" y="46608"/>
                </a:lnTo>
                <a:lnTo>
                  <a:pt x="32861" y="42694"/>
                </a:lnTo>
                <a:lnTo>
                  <a:pt x="33300" y="37971"/>
                </a:lnTo>
                <a:lnTo>
                  <a:pt x="33300" y="35877"/>
                </a:lnTo>
                <a:lnTo>
                  <a:pt x="32284" y="32550"/>
                </a:lnTo>
                <a:lnTo>
                  <a:pt x="30708" y="29731"/>
                </a:lnTo>
                <a:lnTo>
                  <a:pt x="27194" y="26631"/>
                </a:lnTo>
                <a:lnTo>
                  <a:pt x="24307" y="25120"/>
                </a:lnTo>
                <a:lnTo>
                  <a:pt x="21355" y="23823"/>
                </a:lnTo>
                <a:lnTo>
                  <a:pt x="18421" y="22603"/>
                </a:lnTo>
                <a:lnTo>
                  <a:pt x="15570" y="21447"/>
                </a:lnTo>
                <a:lnTo>
                  <a:pt x="12071" y="19342"/>
                </a:lnTo>
                <a:lnTo>
                  <a:pt x="9756" y="16584"/>
                </a:lnTo>
                <a:lnTo>
                  <a:pt x="9410" y="13996"/>
                </a:lnTo>
                <a:lnTo>
                  <a:pt x="9964" y="11173"/>
                </a:lnTo>
                <a:lnTo>
                  <a:pt x="12287" y="8294"/>
                </a:lnTo>
                <a:lnTo>
                  <a:pt x="15444" y="7113"/>
                </a:lnTo>
                <a:lnTo>
                  <a:pt x="18197" y="6946"/>
                </a:lnTo>
                <a:lnTo>
                  <a:pt x="21297" y="7138"/>
                </a:lnTo>
                <a:lnTo>
                  <a:pt x="24930" y="8355"/>
                </a:lnTo>
                <a:lnTo>
                  <a:pt x="27586" y="9690"/>
                </a:lnTo>
                <a:lnTo>
                  <a:pt x="30560" y="9866"/>
                </a:lnTo>
                <a:lnTo>
                  <a:pt x="30905" y="7148"/>
                </a:lnTo>
                <a:lnTo>
                  <a:pt x="30610" y="4420"/>
                </a:lnTo>
                <a:lnTo>
                  <a:pt x="28051" y="2195"/>
                </a:lnTo>
                <a:lnTo>
                  <a:pt x="25459" y="1140"/>
                </a:lnTo>
                <a:lnTo>
                  <a:pt x="22067" y="316"/>
                </a:lnTo>
                <a:lnTo>
                  <a:pt x="18295" y="0"/>
                </a:lnTo>
                <a:lnTo>
                  <a:pt x="15444" y="0"/>
                </a:lnTo>
                <a:lnTo>
                  <a:pt x="12938" y="392"/>
                </a:lnTo>
                <a:lnTo>
                  <a:pt x="8651" y="1979"/>
                </a:lnTo>
                <a:lnTo>
                  <a:pt x="5447" y="4370"/>
                </a:lnTo>
                <a:lnTo>
                  <a:pt x="2937" y="7225"/>
                </a:lnTo>
                <a:lnTo>
                  <a:pt x="1504" y="10731"/>
                </a:lnTo>
                <a:lnTo>
                  <a:pt x="1151" y="14479"/>
                </a:lnTo>
                <a:lnTo>
                  <a:pt x="1479" y="18514"/>
                </a:lnTo>
                <a:lnTo>
                  <a:pt x="2851" y="21628"/>
                </a:lnTo>
                <a:lnTo>
                  <a:pt x="5982" y="25210"/>
                </a:lnTo>
                <a:lnTo>
                  <a:pt x="8651" y="26934"/>
                </a:lnTo>
                <a:lnTo>
                  <a:pt x="11516" y="28411"/>
                </a:lnTo>
                <a:lnTo>
                  <a:pt x="14479" y="29641"/>
                </a:lnTo>
                <a:lnTo>
                  <a:pt x="17305" y="30797"/>
                </a:lnTo>
                <a:lnTo>
                  <a:pt x="19947" y="31988"/>
                </a:lnTo>
                <a:lnTo>
                  <a:pt x="23083" y="34274"/>
                </a:lnTo>
                <a:lnTo>
                  <a:pt x="24786" y="37313"/>
                </a:lnTo>
                <a:lnTo>
                  <a:pt x="24551" y="41187"/>
                </a:lnTo>
                <a:lnTo>
                  <a:pt x="22936" y="43940"/>
                </a:lnTo>
                <a:lnTo>
                  <a:pt x="20171" y="45679"/>
                </a:lnTo>
                <a:lnTo>
                  <a:pt x="16473" y="46493"/>
                </a:lnTo>
                <a:lnTo>
                  <a:pt x="13056" y="46493"/>
                </a:lnTo>
                <a:lnTo>
                  <a:pt x="9828" y="45759"/>
                </a:lnTo>
                <a:lnTo>
                  <a:pt x="5935" y="44156"/>
                </a:lnTo>
                <a:lnTo>
                  <a:pt x="3157" y="42558"/>
                </a:lnTo>
                <a:lnTo>
                  <a:pt x="255" y="42936"/>
                </a:lnTo>
                <a:lnTo>
                  <a:pt x="0" y="45528"/>
                </a:lnTo>
                <a:lnTo>
                  <a:pt x="255" y="48181"/>
                </a:lnTo>
                <a:lnTo>
                  <a:pt x="2937" y="50924"/>
                </a:lnTo>
                <a:lnTo>
                  <a:pt x="599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2268461" y="4224765"/>
            <a:ext cx="10659" cy="72288"/>
          </a:xfrm>
          <a:custGeom>
            <a:avLst/>
            <a:gdLst/>
            <a:ahLst/>
            <a:cxnLst/>
            <a:rect l="l" t="t" r="r" b="b"/>
            <a:pathLst>
              <a:path w="10659" h="72288">
                <a:moveTo>
                  <a:pt x="0" y="5421"/>
                </a:moveTo>
                <a:lnTo>
                  <a:pt x="367" y="8888"/>
                </a:lnTo>
                <a:lnTo>
                  <a:pt x="3265" y="10731"/>
                </a:lnTo>
                <a:lnTo>
                  <a:pt x="7343" y="10731"/>
                </a:lnTo>
                <a:lnTo>
                  <a:pt x="10278" y="8837"/>
                </a:lnTo>
                <a:lnTo>
                  <a:pt x="10659" y="5306"/>
                </a:lnTo>
                <a:lnTo>
                  <a:pt x="10292" y="1854"/>
                </a:lnTo>
                <a:lnTo>
                  <a:pt x="7401" y="0"/>
                </a:lnTo>
                <a:lnTo>
                  <a:pt x="3314" y="0"/>
                </a:lnTo>
                <a:lnTo>
                  <a:pt x="377" y="1889"/>
                </a:lnTo>
                <a:lnTo>
                  <a:pt x="0" y="5421"/>
                </a:lnTo>
                <a:close/>
              </a:path>
              <a:path w="10659" h="72288">
                <a:moveTo>
                  <a:pt x="1234" y="71374"/>
                </a:moveTo>
                <a:lnTo>
                  <a:pt x="3804" y="72288"/>
                </a:lnTo>
                <a:lnTo>
                  <a:pt x="6911" y="72288"/>
                </a:lnTo>
                <a:lnTo>
                  <a:pt x="9665" y="70636"/>
                </a:lnTo>
                <a:lnTo>
                  <a:pt x="9665" y="21805"/>
                </a:lnTo>
                <a:lnTo>
                  <a:pt x="9460" y="21107"/>
                </a:lnTo>
                <a:lnTo>
                  <a:pt x="6911" y="20153"/>
                </a:lnTo>
                <a:lnTo>
                  <a:pt x="3804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2290691" y="4244134"/>
            <a:ext cx="47048" cy="53657"/>
          </a:xfrm>
          <a:custGeom>
            <a:avLst/>
            <a:gdLst/>
            <a:ahLst/>
            <a:cxnLst/>
            <a:rect l="l" t="t" r="r" b="b"/>
            <a:pathLst>
              <a:path w="47048" h="53657">
                <a:moveTo>
                  <a:pt x="8934" y="23910"/>
                </a:moveTo>
                <a:lnTo>
                  <a:pt x="9226" y="21347"/>
                </a:lnTo>
                <a:lnTo>
                  <a:pt x="9801" y="18985"/>
                </a:lnTo>
                <a:lnTo>
                  <a:pt x="11285" y="14604"/>
                </a:lnTo>
                <a:lnTo>
                  <a:pt x="13672" y="11173"/>
                </a:lnTo>
                <a:lnTo>
                  <a:pt x="17026" y="8887"/>
                </a:lnTo>
                <a:lnTo>
                  <a:pt x="21088" y="7490"/>
                </a:lnTo>
                <a:lnTo>
                  <a:pt x="26433" y="7490"/>
                </a:lnTo>
                <a:lnTo>
                  <a:pt x="30624" y="9028"/>
                </a:lnTo>
                <a:lnTo>
                  <a:pt x="33964" y="11465"/>
                </a:lnTo>
                <a:lnTo>
                  <a:pt x="36142" y="15007"/>
                </a:lnTo>
                <a:lnTo>
                  <a:pt x="37404" y="19418"/>
                </a:lnTo>
                <a:lnTo>
                  <a:pt x="38112" y="24267"/>
                </a:lnTo>
                <a:lnTo>
                  <a:pt x="38112" y="29728"/>
                </a:lnTo>
                <a:lnTo>
                  <a:pt x="37842" y="32320"/>
                </a:lnTo>
                <a:lnTo>
                  <a:pt x="36705" y="37017"/>
                </a:lnTo>
                <a:lnTo>
                  <a:pt x="36495" y="50266"/>
                </a:lnTo>
                <a:lnTo>
                  <a:pt x="39005" y="48373"/>
                </a:lnTo>
                <a:lnTo>
                  <a:pt x="43022" y="43534"/>
                </a:lnTo>
                <a:lnTo>
                  <a:pt x="44527" y="40650"/>
                </a:lnTo>
                <a:lnTo>
                  <a:pt x="45532" y="37298"/>
                </a:lnTo>
                <a:lnTo>
                  <a:pt x="46548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72" y="18553"/>
                </a:lnTo>
                <a:lnTo>
                  <a:pt x="45614" y="15303"/>
                </a:lnTo>
                <a:lnTo>
                  <a:pt x="44660" y="12038"/>
                </a:lnTo>
                <a:lnTo>
                  <a:pt x="43216" y="9269"/>
                </a:lnTo>
                <a:lnTo>
                  <a:pt x="41309" y="6993"/>
                </a:lnTo>
                <a:lnTo>
                  <a:pt x="36986" y="2983"/>
                </a:lnTo>
                <a:lnTo>
                  <a:pt x="34109" y="1777"/>
                </a:lnTo>
                <a:lnTo>
                  <a:pt x="31233" y="593"/>
                </a:lnTo>
                <a:lnTo>
                  <a:pt x="27867" y="0"/>
                </a:lnTo>
                <a:lnTo>
                  <a:pt x="19985" y="0"/>
                </a:lnTo>
                <a:lnTo>
                  <a:pt x="16476" y="673"/>
                </a:lnTo>
                <a:lnTo>
                  <a:pt x="13477" y="2004"/>
                </a:lnTo>
                <a:lnTo>
                  <a:pt x="10490" y="3351"/>
                </a:lnTo>
                <a:lnTo>
                  <a:pt x="7980" y="5219"/>
                </a:lnTo>
                <a:lnTo>
                  <a:pt x="3977" y="10068"/>
                </a:lnTo>
                <a:lnTo>
                  <a:pt x="2486" y="12952"/>
                </a:lnTo>
                <a:lnTo>
                  <a:pt x="1479" y="16304"/>
                </a:lnTo>
                <a:lnTo>
                  <a:pt x="492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114"/>
                </a:lnTo>
                <a:lnTo>
                  <a:pt x="1407" y="38353"/>
                </a:lnTo>
                <a:lnTo>
                  <a:pt x="2350" y="41615"/>
                </a:lnTo>
                <a:lnTo>
                  <a:pt x="3771" y="44383"/>
                </a:lnTo>
                <a:lnTo>
                  <a:pt x="5702" y="46658"/>
                </a:lnTo>
                <a:lnTo>
                  <a:pt x="10011" y="50669"/>
                </a:lnTo>
                <a:lnTo>
                  <a:pt x="8934" y="29361"/>
                </a:lnTo>
                <a:lnTo>
                  <a:pt x="8934" y="23910"/>
                </a:lnTo>
                <a:close/>
              </a:path>
              <a:path w="47048" h="53657">
                <a:moveTo>
                  <a:pt x="9644" y="34239"/>
                </a:moveTo>
                <a:lnTo>
                  <a:pt x="8934" y="29361"/>
                </a:lnTo>
                <a:lnTo>
                  <a:pt x="10011" y="50669"/>
                </a:lnTo>
                <a:lnTo>
                  <a:pt x="12876" y="51864"/>
                </a:lnTo>
                <a:lnTo>
                  <a:pt x="15763" y="53070"/>
                </a:lnTo>
                <a:lnTo>
                  <a:pt x="19130" y="53657"/>
                </a:lnTo>
                <a:lnTo>
                  <a:pt x="26977" y="53657"/>
                </a:lnTo>
                <a:lnTo>
                  <a:pt x="30477" y="52984"/>
                </a:lnTo>
                <a:lnTo>
                  <a:pt x="33486" y="51622"/>
                </a:lnTo>
                <a:lnTo>
                  <a:pt x="36495" y="50266"/>
                </a:lnTo>
                <a:lnTo>
                  <a:pt x="36705" y="37017"/>
                </a:lnTo>
                <a:lnTo>
                  <a:pt x="34639" y="40751"/>
                </a:lnTo>
                <a:lnTo>
                  <a:pt x="31906" y="43761"/>
                </a:lnTo>
                <a:lnTo>
                  <a:pt x="28172" y="45655"/>
                </a:lnTo>
                <a:lnTo>
                  <a:pt x="23453" y="46126"/>
                </a:lnTo>
                <a:lnTo>
                  <a:pt x="20660" y="46126"/>
                </a:lnTo>
                <a:lnTo>
                  <a:pt x="16476" y="44574"/>
                </a:lnTo>
                <a:lnTo>
                  <a:pt x="13135" y="42148"/>
                </a:lnTo>
                <a:lnTo>
                  <a:pt x="10908" y="38644"/>
                </a:lnTo>
                <a:lnTo>
                  <a:pt x="9644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2350886" y="4244134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75" y="52919"/>
                </a:moveTo>
                <a:lnTo>
                  <a:pt x="8639" y="51267"/>
                </a:lnTo>
                <a:lnTo>
                  <a:pt x="8639" y="17132"/>
                </a:lnTo>
                <a:lnTo>
                  <a:pt x="11000" y="14067"/>
                </a:lnTo>
                <a:lnTo>
                  <a:pt x="13265" y="11732"/>
                </a:lnTo>
                <a:lnTo>
                  <a:pt x="17585" y="8557"/>
                </a:lnTo>
                <a:lnTo>
                  <a:pt x="21920" y="7757"/>
                </a:lnTo>
                <a:lnTo>
                  <a:pt x="25052" y="8088"/>
                </a:lnTo>
                <a:lnTo>
                  <a:pt x="27597" y="9384"/>
                </a:lnTo>
                <a:lnTo>
                  <a:pt x="30243" y="12786"/>
                </a:lnTo>
                <a:lnTo>
                  <a:pt x="31268" y="15951"/>
                </a:lnTo>
                <a:lnTo>
                  <a:pt x="31906" y="19885"/>
                </a:lnTo>
                <a:lnTo>
                  <a:pt x="31906" y="51267"/>
                </a:lnTo>
                <a:lnTo>
                  <a:pt x="32115" y="52005"/>
                </a:lnTo>
                <a:lnTo>
                  <a:pt x="34657" y="52919"/>
                </a:lnTo>
                <a:lnTo>
                  <a:pt x="37771" y="52919"/>
                </a:lnTo>
                <a:lnTo>
                  <a:pt x="40535" y="51267"/>
                </a:lnTo>
                <a:lnTo>
                  <a:pt x="40535" y="18006"/>
                </a:lnTo>
                <a:lnTo>
                  <a:pt x="40255" y="15036"/>
                </a:lnTo>
                <a:lnTo>
                  <a:pt x="39091" y="10082"/>
                </a:lnTo>
                <a:lnTo>
                  <a:pt x="36813" y="6069"/>
                </a:lnTo>
                <a:lnTo>
                  <a:pt x="33752" y="2753"/>
                </a:lnTo>
                <a:lnTo>
                  <a:pt x="29472" y="543"/>
                </a:lnTo>
                <a:lnTo>
                  <a:pt x="26826" y="0"/>
                </a:lnTo>
                <a:lnTo>
                  <a:pt x="20998" y="0"/>
                </a:lnTo>
                <a:lnTo>
                  <a:pt x="18356" y="722"/>
                </a:lnTo>
                <a:lnTo>
                  <a:pt x="15727" y="2145"/>
                </a:lnTo>
                <a:lnTo>
                  <a:pt x="13082" y="3567"/>
                </a:lnTo>
                <a:lnTo>
                  <a:pt x="10439" y="5828"/>
                </a:lnTo>
                <a:lnTo>
                  <a:pt x="7796" y="8887"/>
                </a:lnTo>
                <a:lnTo>
                  <a:pt x="7796" y="2437"/>
                </a:lnTo>
                <a:lnTo>
                  <a:pt x="5838" y="834"/>
                </a:lnTo>
                <a:lnTo>
                  <a:pt x="3116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2401592" y="4284658"/>
            <a:ext cx="16998" cy="27814"/>
          </a:xfrm>
          <a:custGeom>
            <a:avLst/>
            <a:gdLst/>
            <a:ahLst/>
            <a:cxnLst/>
            <a:rect l="l" t="t" r="r" b="b"/>
            <a:pathLst>
              <a:path w="16998" h="27814">
                <a:moveTo>
                  <a:pt x="16998" y="4342"/>
                </a:moveTo>
                <a:lnTo>
                  <a:pt x="16224" y="990"/>
                </a:lnTo>
                <a:lnTo>
                  <a:pt x="13657" y="0"/>
                </a:lnTo>
                <a:lnTo>
                  <a:pt x="10364" y="0"/>
                </a:lnTo>
                <a:lnTo>
                  <a:pt x="7440" y="1432"/>
                </a:lnTo>
                <a:lnTo>
                  <a:pt x="6962" y="4342"/>
                </a:lnTo>
                <a:lnTo>
                  <a:pt x="6962" y="11290"/>
                </a:lnTo>
                <a:lnTo>
                  <a:pt x="0" y="26211"/>
                </a:lnTo>
                <a:lnTo>
                  <a:pt x="1377" y="27814"/>
                </a:lnTo>
                <a:lnTo>
                  <a:pt x="4110" y="27763"/>
                </a:lnTo>
                <a:lnTo>
                  <a:pt x="6691" y="26313"/>
                </a:lnTo>
                <a:lnTo>
                  <a:pt x="13863" y="15148"/>
                </a:lnTo>
                <a:lnTo>
                  <a:pt x="14954" y="13384"/>
                </a:lnTo>
                <a:lnTo>
                  <a:pt x="16310" y="10095"/>
                </a:lnTo>
                <a:lnTo>
                  <a:pt x="16836" y="7430"/>
                </a:lnTo>
                <a:lnTo>
                  <a:pt x="16998" y="4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2450077" y="4226219"/>
            <a:ext cx="56494" cy="70866"/>
          </a:xfrm>
          <a:custGeom>
            <a:avLst/>
            <a:gdLst/>
            <a:ahLst/>
            <a:cxnLst/>
            <a:rect l="l" t="t" r="r" b="b"/>
            <a:pathLst>
              <a:path w="56494" h="70866">
                <a:moveTo>
                  <a:pt x="316" y="3633"/>
                </a:moveTo>
                <a:lnTo>
                  <a:pt x="22430" y="68858"/>
                </a:lnTo>
                <a:lnTo>
                  <a:pt x="23276" y="70117"/>
                </a:lnTo>
                <a:lnTo>
                  <a:pt x="26005" y="70816"/>
                </a:lnTo>
                <a:lnTo>
                  <a:pt x="28601" y="70866"/>
                </a:lnTo>
                <a:lnTo>
                  <a:pt x="31819" y="70736"/>
                </a:lnTo>
                <a:lnTo>
                  <a:pt x="34415" y="68907"/>
                </a:lnTo>
                <a:lnTo>
                  <a:pt x="56479" y="3694"/>
                </a:lnTo>
                <a:lnTo>
                  <a:pt x="56494" y="392"/>
                </a:lnTo>
                <a:lnTo>
                  <a:pt x="53949" y="0"/>
                </a:lnTo>
                <a:lnTo>
                  <a:pt x="50360" y="86"/>
                </a:lnTo>
                <a:lnTo>
                  <a:pt x="47804" y="1969"/>
                </a:lnTo>
                <a:lnTo>
                  <a:pt x="28921" y="60934"/>
                </a:lnTo>
                <a:lnTo>
                  <a:pt x="9471" y="1854"/>
                </a:lnTo>
                <a:lnTo>
                  <a:pt x="9032" y="951"/>
                </a:lnTo>
                <a:lnTo>
                  <a:pt x="6410" y="25"/>
                </a:lnTo>
                <a:lnTo>
                  <a:pt x="3477" y="0"/>
                </a:lnTo>
                <a:lnTo>
                  <a:pt x="0" y="864"/>
                </a:lnTo>
                <a:lnTo>
                  <a:pt x="316" y="36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2514146" y="4244134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53" y="46061"/>
                </a:moveTo>
                <a:lnTo>
                  <a:pt x="17672" y="46658"/>
                </a:lnTo>
                <a:lnTo>
                  <a:pt x="16325" y="53657"/>
                </a:lnTo>
                <a:lnTo>
                  <a:pt x="19141" y="53657"/>
                </a:lnTo>
                <a:lnTo>
                  <a:pt x="21819" y="53035"/>
                </a:lnTo>
                <a:lnTo>
                  <a:pt x="26866" y="50492"/>
                </a:lnTo>
                <a:lnTo>
                  <a:pt x="25913" y="43674"/>
                </a:lnTo>
                <a:lnTo>
                  <a:pt x="22053" y="46061"/>
                </a:lnTo>
                <a:close/>
              </a:path>
              <a:path w="26866" h="53657">
                <a:moveTo>
                  <a:pt x="3290" y="12103"/>
                </a:moveTo>
                <a:lnTo>
                  <a:pt x="5935" y="11530"/>
                </a:lnTo>
                <a:lnTo>
                  <a:pt x="9128" y="9791"/>
                </a:lnTo>
                <a:lnTo>
                  <a:pt x="11883" y="8581"/>
                </a:lnTo>
                <a:lnTo>
                  <a:pt x="15260" y="7531"/>
                </a:lnTo>
                <a:lnTo>
                  <a:pt x="19302" y="7264"/>
                </a:lnTo>
                <a:lnTo>
                  <a:pt x="22960" y="7515"/>
                </a:lnTo>
                <a:lnTo>
                  <a:pt x="26780" y="9204"/>
                </a:lnTo>
                <a:lnTo>
                  <a:pt x="29116" y="12344"/>
                </a:lnTo>
                <a:lnTo>
                  <a:pt x="29876" y="15223"/>
                </a:lnTo>
                <a:lnTo>
                  <a:pt x="30071" y="18769"/>
                </a:lnTo>
                <a:lnTo>
                  <a:pt x="30071" y="22567"/>
                </a:lnTo>
                <a:lnTo>
                  <a:pt x="19922" y="22567"/>
                </a:lnTo>
                <a:lnTo>
                  <a:pt x="16631" y="22909"/>
                </a:lnTo>
                <a:lnTo>
                  <a:pt x="13704" y="23568"/>
                </a:lnTo>
                <a:lnTo>
                  <a:pt x="10782" y="24241"/>
                </a:lnTo>
                <a:lnTo>
                  <a:pt x="8312" y="25246"/>
                </a:lnTo>
                <a:lnTo>
                  <a:pt x="4258" y="27924"/>
                </a:lnTo>
                <a:lnTo>
                  <a:pt x="1626" y="31633"/>
                </a:lnTo>
                <a:lnTo>
                  <a:pt x="0" y="36038"/>
                </a:lnTo>
                <a:lnTo>
                  <a:pt x="0" y="38797"/>
                </a:lnTo>
                <a:lnTo>
                  <a:pt x="392" y="43242"/>
                </a:lnTo>
                <a:lnTo>
                  <a:pt x="1968" y="46925"/>
                </a:lnTo>
                <a:lnTo>
                  <a:pt x="4478" y="49754"/>
                </a:lnTo>
                <a:lnTo>
                  <a:pt x="7599" y="51991"/>
                </a:lnTo>
                <a:lnTo>
                  <a:pt x="11602" y="53326"/>
                </a:lnTo>
                <a:lnTo>
                  <a:pt x="16325" y="53657"/>
                </a:lnTo>
                <a:lnTo>
                  <a:pt x="17672" y="46658"/>
                </a:lnTo>
                <a:lnTo>
                  <a:pt x="14897" y="46658"/>
                </a:lnTo>
                <a:lnTo>
                  <a:pt x="12719" y="45910"/>
                </a:lnTo>
                <a:lnTo>
                  <a:pt x="9618" y="42912"/>
                </a:lnTo>
                <a:lnTo>
                  <a:pt x="8848" y="38353"/>
                </a:lnTo>
                <a:lnTo>
                  <a:pt x="9658" y="34425"/>
                </a:lnTo>
                <a:lnTo>
                  <a:pt x="12189" y="31495"/>
                </a:lnTo>
                <a:lnTo>
                  <a:pt x="14785" y="30059"/>
                </a:lnTo>
                <a:lnTo>
                  <a:pt x="18272" y="29235"/>
                </a:lnTo>
                <a:lnTo>
                  <a:pt x="22691" y="29029"/>
                </a:lnTo>
                <a:lnTo>
                  <a:pt x="30071" y="29029"/>
                </a:lnTo>
                <a:lnTo>
                  <a:pt x="30071" y="39380"/>
                </a:lnTo>
                <a:lnTo>
                  <a:pt x="25913" y="43674"/>
                </a:lnTo>
                <a:lnTo>
                  <a:pt x="26866" y="50492"/>
                </a:lnTo>
                <a:lnTo>
                  <a:pt x="31222" y="46442"/>
                </a:lnTo>
                <a:lnTo>
                  <a:pt x="31222" y="51332"/>
                </a:lnTo>
                <a:lnTo>
                  <a:pt x="33314" y="52905"/>
                </a:lnTo>
                <a:lnTo>
                  <a:pt x="35885" y="52955"/>
                </a:lnTo>
                <a:lnTo>
                  <a:pt x="38649" y="51332"/>
                </a:lnTo>
                <a:lnTo>
                  <a:pt x="38649" y="15353"/>
                </a:lnTo>
                <a:lnTo>
                  <a:pt x="38322" y="12696"/>
                </a:lnTo>
                <a:lnTo>
                  <a:pt x="36986" y="8124"/>
                </a:lnTo>
                <a:lnTo>
                  <a:pt x="34462" y="4682"/>
                </a:lnTo>
                <a:lnTo>
                  <a:pt x="31085" y="1979"/>
                </a:lnTo>
                <a:lnTo>
                  <a:pt x="26337" y="392"/>
                </a:lnTo>
                <a:lnTo>
                  <a:pt x="23460" y="0"/>
                </a:lnTo>
                <a:lnTo>
                  <a:pt x="20083" y="0"/>
                </a:lnTo>
                <a:lnTo>
                  <a:pt x="16484" y="175"/>
                </a:lnTo>
                <a:lnTo>
                  <a:pt x="12927" y="849"/>
                </a:lnTo>
                <a:lnTo>
                  <a:pt x="9787" y="1813"/>
                </a:lnTo>
                <a:lnTo>
                  <a:pt x="5814" y="3552"/>
                </a:lnTo>
                <a:lnTo>
                  <a:pt x="2484" y="6691"/>
                </a:lnTo>
                <a:lnTo>
                  <a:pt x="2299" y="9384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2568743" y="4221209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2"/>
                </a:moveTo>
                <a:lnTo>
                  <a:pt x="8629" y="1701"/>
                </a:lnTo>
                <a:lnTo>
                  <a:pt x="8420" y="938"/>
                </a:lnTo>
                <a:lnTo>
                  <a:pt x="5875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30"/>
                </a:lnTo>
                <a:lnTo>
                  <a:pt x="2768" y="75844"/>
                </a:lnTo>
                <a:lnTo>
                  <a:pt x="5875" y="75844"/>
                </a:lnTo>
                <a:lnTo>
                  <a:pt x="862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2592965" y="4244907"/>
            <a:ext cx="40571" cy="52884"/>
          </a:xfrm>
          <a:custGeom>
            <a:avLst/>
            <a:gdLst/>
            <a:ahLst/>
            <a:cxnLst/>
            <a:rect l="l" t="t" r="r" b="b"/>
            <a:pathLst>
              <a:path w="40571" h="52884">
                <a:moveTo>
                  <a:pt x="8686" y="1663"/>
                </a:moveTo>
                <a:lnTo>
                  <a:pt x="8467" y="939"/>
                </a:lnTo>
                <a:lnTo>
                  <a:pt x="5875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42" y="42811"/>
                </a:lnTo>
                <a:lnTo>
                  <a:pt x="3707" y="46836"/>
                </a:lnTo>
                <a:lnTo>
                  <a:pt x="6767" y="50176"/>
                </a:lnTo>
                <a:lnTo>
                  <a:pt x="11061" y="52348"/>
                </a:lnTo>
                <a:lnTo>
                  <a:pt x="13708" y="52884"/>
                </a:lnTo>
                <a:lnTo>
                  <a:pt x="19522" y="52884"/>
                </a:lnTo>
                <a:lnTo>
                  <a:pt x="22164" y="52181"/>
                </a:lnTo>
                <a:lnTo>
                  <a:pt x="24785" y="50760"/>
                </a:lnTo>
                <a:lnTo>
                  <a:pt x="27398" y="49352"/>
                </a:lnTo>
                <a:lnTo>
                  <a:pt x="30045" y="47116"/>
                </a:lnTo>
                <a:lnTo>
                  <a:pt x="32726" y="44042"/>
                </a:lnTo>
                <a:lnTo>
                  <a:pt x="32726" y="50493"/>
                </a:lnTo>
                <a:lnTo>
                  <a:pt x="35200" y="52146"/>
                </a:lnTo>
                <a:lnTo>
                  <a:pt x="38000" y="52146"/>
                </a:lnTo>
                <a:lnTo>
                  <a:pt x="40571" y="50493"/>
                </a:lnTo>
                <a:lnTo>
                  <a:pt x="40571" y="1663"/>
                </a:lnTo>
                <a:lnTo>
                  <a:pt x="40337" y="939"/>
                </a:lnTo>
                <a:lnTo>
                  <a:pt x="37767" y="0"/>
                </a:lnTo>
                <a:lnTo>
                  <a:pt x="34657" y="0"/>
                </a:lnTo>
                <a:lnTo>
                  <a:pt x="31892" y="1663"/>
                </a:lnTo>
                <a:lnTo>
                  <a:pt x="31892" y="35802"/>
                </a:lnTo>
                <a:lnTo>
                  <a:pt x="29494" y="38873"/>
                </a:lnTo>
                <a:lnTo>
                  <a:pt x="25065" y="42796"/>
                </a:lnTo>
                <a:lnTo>
                  <a:pt x="20782" y="45186"/>
                </a:lnTo>
                <a:lnTo>
                  <a:pt x="16937" y="45186"/>
                </a:lnTo>
                <a:lnTo>
                  <a:pt x="12959" y="43510"/>
                </a:lnTo>
                <a:lnTo>
                  <a:pt x="10276" y="40143"/>
                </a:lnTo>
                <a:lnTo>
                  <a:pt x="9276" y="36968"/>
                </a:lnTo>
                <a:lnTo>
                  <a:pt x="8686" y="32953"/>
                </a:lnTo>
                <a:lnTo>
                  <a:pt x="868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2646385" y="4244134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12" y="16940"/>
                </a:moveTo>
                <a:lnTo>
                  <a:pt x="42113" y="14132"/>
                </a:lnTo>
                <a:lnTo>
                  <a:pt x="41342" y="11328"/>
                </a:lnTo>
                <a:lnTo>
                  <a:pt x="38430" y="6807"/>
                </a:lnTo>
                <a:lnTo>
                  <a:pt x="34624" y="3073"/>
                </a:lnTo>
                <a:lnTo>
                  <a:pt x="32029" y="1842"/>
                </a:lnTo>
                <a:lnTo>
                  <a:pt x="29422" y="622"/>
                </a:lnTo>
                <a:lnTo>
                  <a:pt x="26276" y="0"/>
                </a:lnTo>
                <a:lnTo>
                  <a:pt x="26315" y="6997"/>
                </a:lnTo>
                <a:lnTo>
                  <a:pt x="29472" y="8329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13" y="22085"/>
                </a:lnTo>
                <a:lnTo>
                  <a:pt x="8934" y="22085"/>
                </a:lnTo>
                <a:lnTo>
                  <a:pt x="9010" y="20091"/>
                </a:lnTo>
                <a:lnTo>
                  <a:pt x="10439" y="3124"/>
                </a:lnTo>
                <a:lnTo>
                  <a:pt x="8067" y="4902"/>
                </a:lnTo>
                <a:lnTo>
                  <a:pt x="4124" y="9575"/>
                </a:lnTo>
                <a:lnTo>
                  <a:pt x="2620" y="12409"/>
                </a:lnTo>
                <a:lnTo>
                  <a:pt x="1569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5"/>
                </a:lnTo>
                <a:lnTo>
                  <a:pt x="2533" y="42011"/>
                </a:lnTo>
                <a:lnTo>
                  <a:pt x="4028" y="44780"/>
                </a:lnTo>
                <a:lnTo>
                  <a:pt x="6008" y="46989"/>
                </a:lnTo>
                <a:lnTo>
                  <a:pt x="10439" y="50863"/>
                </a:lnTo>
                <a:lnTo>
                  <a:pt x="13362" y="51979"/>
                </a:lnTo>
                <a:lnTo>
                  <a:pt x="16268" y="53099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6" y="53492"/>
                </a:lnTo>
                <a:lnTo>
                  <a:pt x="31809" y="52804"/>
                </a:lnTo>
                <a:lnTo>
                  <a:pt x="35027" y="51979"/>
                </a:lnTo>
                <a:lnTo>
                  <a:pt x="37757" y="51104"/>
                </a:lnTo>
                <a:lnTo>
                  <a:pt x="40989" y="48818"/>
                </a:lnTo>
                <a:lnTo>
                  <a:pt x="41306" y="46161"/>
                </a:lnTo>
                <a:lnTo>
                  <a:pt x="40744" y="43016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6" y="45438"/>
                </a:lnTo>
                <a:lnTo>
                  <a:pt x="28580" y="46191"/>
                </a:lnTo>
                <a:lnTo>
                  <a:pt x="24328" y="46393"/>
                </a:lnTo>
                <a:lnTo>
                  <a:pt x="21502" y="46393"/>
                </a:lnTo>
                <a:lnTo>
                  <a:pt x="17136" y="45135"/>
                </a:lnTo>
                <a:lnTo>
                  <a:pt x="13571" y="43116"/>
                </a:lnTo>
                <a:lnTo>
                  <a:pt x="11127" y="40002"/>
                </a:lnTo>
                <a:lnTo>
                  <a:pt x="9730" y="35977"/>
                </a:lnTo>
                <a:lnTo>
                  <a:pt x="8934" y="31355"/>
                </a:lnTo>
                <a:lnTo>
                  <a:pt x="8934" y="28652"/>
                </a:lnTo>
                <a:lnTo>
                  <a:pt x="39935" y="28652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12" y="16940"/>
                </a:lnTo>
                <a:close/>
              </a:path>
              <a:path w="43300" h="53657">
                <a:moveTo>
                  <a:pt x="9010" y="20091"/>
                </a:moveTo>
                <a:lnTo>
                  <a:pt x="9939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6997"/>
                </a:lnTo>
                <a:lnTo>
                  <a:pt x="26315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33" y="1868"/>
                </a:lnTo>
                <a:lnTo>
                  <a:pt x="1043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2699603" y="4244134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4" y="52221"/>
                </a:moveTo>
                <a:lnTo>
                  <a:pt x="8557" y="52984"/>
                </a:lnTo>
                <a:lnTo>
                  <a:pt x="11588" y="53531"/>
                </a:lnTo>
                <a:lnTo>
                  <a:pt x="17575" y="53657"/>
                </a:lnTo>
                <a:lnTo>
                  <a:pt x="20071" y="53315"/>
                </a:lnTo>
                <a:lnTo>
                  <a:pt x="24599" y="51944"/>
                </a:lnTo>
                <a:lnTo>
                  <a:pt x="28185" y="49593"/>
                </a:lnTo>
                <a:lnTo>
                  <a:pt x="31087" y="46608"/>
                </a:lnTo>
                <a:lnTo>
                  <a:pt x="32872" y="42694"/>
                </a:lnTo>
                <a:lnTo>
                  <a:pt x="33314" y="37971"/>
                </a:lnTo>
                <a:lnTo>
                  <a:pt x="33314" y="35877"/>
                </a:lnTo>
                <a:lnTo>
                  <a:pt x="32296" y="32550"/>
                </a:lnTo>
                <a:lnTo>
                  <a:pt x="30718" y="29731"/>
                </a:lnTo>
                <a:lnTo>
                  <a:pt x="27205" y="26631"/>
                </a:lnTo>
                <a:lnTo>
                  <a:pt x="24317" y="25120"/>
                </a:lnTo>
                <a:lnTo>
                  <a:pt x="21358" y="23823"/>
                </a:lnTo>
                <a:lnTo>
                  <a:pt x="18428" y="22603"/>
                </a:lnTo>
                <a:lnTo>
                  <a:pt x="15566" y="21447"/>
                </a:lnTo>
                <a:lnTo>
                  <a:pt x="12067" y="19342"/>
                </a:lnTo>
                <a:lnTo>
                  <a:pt x="9767" y="16584"/>
                </a:lnTo>
                <a:lnTo>
                  <a:pt x="9425" y="13996"/>
                </a:lnTo>
                <a:lnTo>
                  <a:pt x="9975" y="11173"/>
                </a:lnTo>
                <a:lnTo>
                  <a:pt x="12298" y="8294"/>
                </a:lnTo>
                <a:lnTo>
                  <a:pt x="15448" y="7113"/>
                </a:lnTo>
                <a:lnTo>
                  <a:pt x="18213" y="6946"/>
                </a:lnTo>
                <a:lnTo>
                  <a:pt x="21294" y="7138"/>
                </a:lnTo>
                <a:lnTo>
                  <a:pt x="24941" y="8355"/>
                </a:lnTo>
                <a:lnTo>
                  <a:pt x="27598" y="9690"/>
                </a:lnTo>
                <a:lnTo>
                  <a:pt x="30561" y="9866"/>
                </a:lnTo>
                <a:lnTo>
                  <a:pt x="30916" y="7148"/>
                </a:lnTo>
                <a:lnTo>
                  <a:pt x="30622" y="4420"/>
                </a:lnTo>
                <a:lnTo>
                  <a:pt x="28051" y="2195"/>
                </a:lnTo>
                <a:lnTo>
                  <a:pt x="25471" y="1140"/>
                </a:lnTo>
                <a:lnTo>
                  <a:pt x="22064" y="316"/>
                </a:lnTo>
                <a:lnTo>
                  <a:pt x="18299" y="0"/>
                </a:lnTo>
                <a:lnTo>
                  <a:pt x="15448" y="0"/>
                </a:lnTo>
                <a:lnTo>
                  <a:pt x="12950" y="392"/>
                </a:lnTo>
                <a:lnTo>
                  <a:pt x="8655" y="1979"/>
                </a:lnTo>
                <a:lnTo>
                  <a:pt x="5447" y="4370"/>
                </a:lnTo>
                <a:lnTo>
                  <a:pt x="2948" y="7225"/>
                </a:lnTo>
                <a:lnTo>
                  <a:pt x="1504" y="10731"/>
                </a:lnTo>
                <a:lnTo>
                  <a:pt x="1149" y="14479"/>
                </a:lnTo>
                <a:lnTo>
                  <a:pt x="1494" y="18514"/>
                </a:lnTo>
                <a:lnTo>
                  <a:pt x="2862" y="21628"/>
                </a:lnTo>
                <a:lnTo>
                  <a:pt x="5986" y="25210"/>
                </a:lnTo>
                <a:lnTo>
                  <a:pt x="8655" y="26934"/>
                </a:lnTo>
                <a:lnTo>
                  <a:pt x="11516" y="28411"/>
                </a:lnTo>
                <a:lnTo>
                  <a:pt x="14479" y="29641"/>
                </a:lnTo>
                <a:lnTo>
                  <a:pt x="17306" y="30797"/>
                </a:lnTo>
                <a:lnTo>
                  <a:pt x="19959" y="31988"/>
                </a:lnTo>
                <a:lnTo>
                  <a:pt x="23094" y="34274"/>
                </a:lnTo>
                <a:lnTo>
                  <a:pt x="24796" y="37313"/>
                </a:lnTo>
                <a:lnTo>
                  <a:pt x="24549" y="41187"/>
                </a:lnTo>
                <a:lnTo>
                  <a:pt x="22936" y="43940"/>
                </a:lnTo>
                <a:lnTo>
                  <a:pt x="20167" y="45679"/>
                </a:lnTo>
                <a:lnTo>
                  <a:pt x="16474" y="46493"/>
                </a:lnTo>
                <a:lnTo>
                  <a:pt x="13061" y="46493"/>
                </a:lnTo>
                <a:lnTo>
                  <a:pt x="9839" y="45759"/>
                </a:lnTo>
                <a:lnTo>
                  <a:pt x="5947" y="44156"/>
                </a:lnTo>
                <a:lnTo>
                  <a:pt x="3168" y="42558"/>
                </a:lnTo>
                <a:lnTo>
                  <a:pt x="266" y="42936"/>
                </a:lnTo>
                <a:lnTo>
                  <a:pt x="0" y="45528"/>
                </a:lnTo>
                <a:lnTo>
                  <a:pt x="266" y="48181"/>
                </a:lnTo>
                <a:lnTo>
                  <a:pt x="2934" y="50924"/>
                </a:lnTo>
                <a:lnTo>
                  <a:pt x="599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2764659" y="4224682"/>
            <a:ext cx="62906" cy="71398"/>
          </a:xfrm>
          <a:custGeom>
            <a:avLst/>
            <a:gdLst/>
            <a:ahLst/>
            <a:cxnLst/>
            <a:rect l="l" t="t" r="r" b="b"/>
            <a:pathLst>
              <a:path w="62906" h="71398">
                <a:moveTo>
                  <a:pt x="6973" y="20609"/>
                </a:moveTo>
                <a:lnTo>
                  <a:pt x="8078" y="23303"/>
                </a:lnTo>
                <a:lnTo>
                  <a:pt x="9558" y="26160"/>
                </a:lnTo>
                <a:lnTo>
                  <a:pt x="11541" y="29350"/>
                </a:lnTo>
                <a:lnTo>
                  <a:pt x="14126" y="33069"/>
                </a:lnTo>
                <a:lnTo>
                  <a:pt x="11578" y="34657"/>
                </a:lnTo>
                <a:lnTo>
                  <a:pt x="9410" y="36244"/>
                </a:lnTo>
                <a:lnTo>
                  <a:pt x="5814" y="39395"/>
                </a:lnTo>
                <a:lnTo>
                  <a:pt x="3243" y="42696"/>
                </a:lnTo>
                <a:lnTo>
                  <a:pt x="1310" y="46112"/>
                </a:lnTo>
                <a:lnTo>
                  <a:pt x="270" y="49693"/>
                </a:lnTo>
                <a:lnTo>
                  <a:pt x="0" y="53582"/>
                </a:lnTo>
                <a:lnTo>
                  <a:pt x="259" y="57556"/>
                </a:lnTo>
                <a:lnTo>
                  <a:pt x="1271" y="61113"/>
                </a:lnTo>
                <a:lnTo>
                  <a:pt x="2913" y="64133"/>
                </a:lnTo>
                <a:lnTo>
                  <a:pt x="6278" y="67957"/>
                </a:lnTo>
                <a:lnTo>
                  <a:pt x="9094" y="70012"/>
                </a:lnTo>
                <a:lnTo>
                  <a:pt x="9665" y="56261"/>
                </a:lnTo>
                <a:lnTo>
                  <a:pt x="9359" y="52654"/>
                </a:lnTo>
                <a:lnTo>
                  <a:pt x="9359" y="51382"/>
                </a:lnTo>
                <a:lnTo>
                  <a:pt x="10144" y="47865"/>
                </a:lnTo>
                <a:lnTo>
                  <a:pt x="12092" y="44438"/>
                </a:lnTo>
                <a:lnTo>
                  <a:pt x="15372" y="41022"/>
                </a:lnTo>
                <a:lnTo>
                  <a:pt x="18566" y="38710"/>
                </a:lnTo>
                <a:lnTo>
                  <a:pt x="21283" y="42087"/>
                </a:lnTo>
                <a:lnTo>
                  <a:pt x="19008" y="24612"/>
                </a:lnTo>
                <a:lnTo>
                  <a:pt x="17024" y="21041"/>
                </a:lnTo>
                <a:lnTo>
                  <a:pt x="15825" y="17866"/>
                </a:lnTo>
                <a:lnTo>
                  <a:pt x="15433" y="14881"/>
                </a:lnTo>
                <a:lnTo>
                  <a:pt x="17157" y="0"/>
                </a:lnTo>
                <a:lnTo>
                  <a:pt x="14616" y="914"/>
                </a:lnTo>
                <a:lnTo>
                  <a:pt x="12532" y="2170"/>
                </a:lnTo>
                <a:lnTo>
                  <a:pt x="9288" y="5306"/>
                </a:lnTo>
                <a:lnTo>
                  <a:pt x="7379" y="9169"/>
                </a:lnTo>
                <a:lnTo>
                  <a:pt x="6278" y="13359"/>
                </a:lnTo>
                <a:lnTo>
                  <a:pt x="6278" y="16851"/>
                </a:lnTo>
                <a:lnTo>
                  <a:pt x="6973" y="20609"/>
                </a:lnTo>
                <a:close/>
              </a:path>
              <a:path w="62906" h="71398">
                <a:moveTo>
                  <a:pt x="51675" y="59702"/>
                </a:moveTo>
                <a:lnTo>
                  <a:pt x="51145" y="56959"/>
                </a:lnTo>
                <a:lnTo>
                  <a:pt x="52945" y="53694"/>
                </a:lnTo>
                <a:lnTo>
                  <a:pt x="54512" y="50201"/>
                </a:lnTo>
                <a:lnTo>
                  <a:pt x="55664" y="46469"/>
                </a:lnTo>
                <a:lnTo>
                  <a:pt x="56459" y="42619"/>
                </a:lnTo>
                <a:lnTo>
                  <a:pt x="56949" y="38671"/>
                </a:lnTo>
                <a:lnTo>
                  <a:pt x="56714" y="34189"/>
                </a:lnTo>
                <a:lnTo>
                  <a:pt x="54082" y="33299"/>
                </a:lnTo>
                <a:lnTo>
                  <a:pt x="51084" y="33324"/>
                </a:lnTo>
                <a:lnTo>
                  <a:pt x="48527" y="35239"/>
                </a:lnTo>
                <a:lnTo>
                  <a:pt x="48527" y="38671"/>
                </a:lnTo>
                <a:lnTo>
                  <a:pt x="48221" y="41591"/>
                </a:lnTo>
                <a:lnTo>
                  <a:pt x="47693" y="44448"/>
                </a:lnTo>
                <a:lnTo>
                  <a:pt x="46850" y="47242"/>
                </a:lnTo>
                <a:lnTo>
                  <a:pt x="45810" y="49809"/>
                </a:lnTo>
                <a:lnTo>
                  <a:pt x="43928" y="53150"/>
                </a:lnTo>
                <a:lnTo>
                  <a:pt x="40827" y="50176"/>
                </a:lnTo>
                <a:lnTo>
                  <a:pt x="37660" y="47040"/>
                </a:lnTo>
                <a:lnTo>
                  <a:pt x="34589" y="43801"/>
                </a:lnTo>
                <a:lnTo>
                  <a:pt x="31615" y="40565"/>
                </a:lnTo>
                <a:lnTo>
                  <a:pt x="28836" y="37349"/>
                </a:lnTo>
                <a:lnTo>
                  <a:pt x="26362" y="34315"/>
                </a:lnTo>
                <a:lnTo>
                  <a:pt x="29596" y="32512"/>
                </a:lnTo>
                <a:lnTo>
                  <a:pt x="32360" y="30783"/>
                </a:lnTo>
                <a:lnTo>
                  <a:pt x="36936" y="27482"/>
                </a:lnTo>
                <a:lnTo>
                  <a:pt x="40266" y="24166"/>
                </a:lnTo>
                <a:lnTo>
                  <a:pt x="42790" y="20789"/>
                </a:lnTo>
                <a:lnTo>
                  <a:pt x="44122" y="17247"/>
                </a:lnTo>
                <a:lnTo>
                  <a:pt x="44450" y="13143"/>
                </a:lnTo>
                <a:lnTo>
                  <a:pt x="44071" y="8938"/>
                </a:lnTo>
                <a:lnTo>
                  <a:pt x="42581" y="5370"/>
                </a:lnTo>
                <a:lnTo>
                  <a:pt x="39985" y="2562"/>
                </a:lnTo>
                <a:lnTo>
                  <a:pt x="36630" y="331"/>
                </a:lnTo>
                <a:lnTo>
                  <a:pt x="32137" y="-1040"/>
                </a:lnTo>
                <a:lnTo>
                  <a:pt x="29470" y="-1385"/>
                </a:lnTo>
                <a:lnTo>
                  <a:pt x="22788" y="-1385"/>
                </a:lnTo>
                <a:lnTo>
                  <a:pt x="19702" y="-928"/>
                </a:lnTo>
                <a:lnTo>
                  <a:pt x="17157" y="0"/>
                </a:lnTo>
                <a:lnTo>
                  <a:pt x="15433" y="14881"/>
                </a:lnTo>
                <a:lnTo>
                  <a:pt x="16009" y="11520"/>
                </a:lnTo>
                <a:lnTo>
                  <a:pt x="17805" y="8686"/>
                </a:lnTo>
                <a:lnTo>
                  <a:pt x="20941" y="6717"/>
                </a:lnTo>
                <a:lnTo>
                  <a:pt x="23782" y="5994"/>
                </a:lnTo>
                <a:lnTo>
                  <a:pt x="27341" y="5994"/>
                </a:lnTo>
                <a:lnTo>
                  <a:pt x="31234" y="7073"/>
                </a:lnTo>
                <a:lnTo>
                  <a:pt x="33850" y="9144"/>
                </a:lnTo>
                <a:lnTo>
                  <a:pt x="35161" y="11922"/>
                </a:lnTo>
                <a:lnTo>
                  <a:pt x="35355" y="15264"/>
                </a:lnTo>
                <a:lnTo>
                  <a:pt x="34171" y="18821"/>
                </a:lnTo>
                <a:lnTo>
                  <a:pt x="31334" y="22287"/>
                </a:lnTo>
                <a:lnTo>
                  <a:pt x="28210" y="24739"/>
                </a:lnTo>
                <a:lnTo>
                  <a:pt x="24358" y="27341"/>
                </a:lnTo>
                <a:lnTo>
                  <a:pt x="21809" y="28839"/>
                </a:lnTo>
                <a:lnTo>
                  <a:pt x="20732" y="27280"/>
                </a:lnTo>
                <a:lnTo>
                  <a:pt x="19008" y="24612"/>
                </a:lnTo>
                <a:lnTo>
                  <a:pt x="21283" y="42087"/>
                </a:lnTo>
                <a:lnTo>
                  <a:pt x="24380" y="45594"/>
                </a:lnTo>
                <a:lnTo>
                  <a:pt x="27659" y="49122"/>
                </a:lnTo>
                <a:lnTo>
                  <a:pt x="31075" y="52668"/>
                </a:lnTo>
                <a:lnTo>
                  <a:pt x="34660" y="56170"/>
                </a:lnTo>
                <a:lnTo>
                  <a:pt x="37343" y="60325"/>
                </a:lnTo>
                <a:lnTo>
                  <a:pt x="34074" y="62597"/>
                </a:lnTo>
                <a:lnTo>
                  <a:pt x="30438" y="64274"/>
                </a:lnTo>
                <a:lnTo>
                  <a:pt x="27771" y="64998"/>
                </a:lnTo>
                <a:lnTo>
                  <a:pt x="25016" y="65455"/>
                </a:lnTo>
                <a:lnTo>
                  <a:pt x="21258" y="65455"/>
                </a:lnTo>
                <a:lnTo>
                  <a:pt x="17416" y="64500"/>
                </a:lnTo>
                <a:lnTo>
                  <a:pt x="14159" y="62993"/>
                </a:lnTo>
                <a:lnTo>
                  <a:pt x="10890" y="59371"/>
                </a:lnTo>
                <a:lnTo>
                  <a:pt x="9665" y="56261"/>
                </a:lnTo>
                <a:lnTo>
                  <a:pt x="9094" y="70012"/>
                </a:lnTo>
                <a:lnTo>
                  <a:pt x="12446" y="71488"/>
                </a:lnTo>
                <a:lnTo>
                  <a:pt x="16239" y="72453"/>
                </a:lnTo>
                <a:lnTo>
                  <a:pt x="20293" y="73051"/>
                </a:lnTo>
                <a:lnTo>
                  <a:pt x="24833" y="73051"/>
                </a:lnTo>
                <a:lnTo>
                  <a:pt x="28995" y="72428"/>
                </a:lnTo>
                <a:lnTo>
                  <a:pt x="32922" y="71438"/>
                </a:lnTo>
                <a:lnTo>
                  <a:pt x="36583" y="69951"/>
                </a:lnTo>
                <a:lnTo>
                  <a:pt x="39924" y="68022"/>
                </a:lnTo>
                <a:lnTo>
                  <a:pt x="43096" y="65822"/>
                </a:lnTo>
                <a:lnTo>
                  <a:pt x="46544" y="66254"/>
                </a:lnTo>
                <a:lnTo>
                  <a:pt x="49763" y="68705"/>
                </a:lnTo>
                <a:lnTo>
                  <a:pt x="53654" y="71283"/>
                </a:lnTo>
                <a:lnTo>
                  <a:pt x="56578" y="72618"/>
                </a:lnTo>
                <a:lnTo>
                  <a:pt x="59789" y="73000"/>
                </a:lnTo>
                <a:lnTo>
                  <a:pt x="62824" y="70942"/>
                </a:lnTo>
                <a:lnTo>
                  <a:pt x="62906" y="68223"/>
                </a:lnTo>
                <a:lnTo>
                  <a:pt x="60559" y="65238"/>
                </a:lnTo>
                <a:lnTo>
                  <a:pt x="58011" y="64324"/>
                </a:lnTo>
                <a:lnTo>
                  <a:pt x="55368" y="62536"/>
                </a:lnTo>
                <a:lnTo>
                  <a:pt x="51675" y="597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2866528" y="4226540"/>
            <a:ext cx="41565" cy="70498"/>
          </a:xfrm>
          <a:custGeom>
            <a:avLst/>
            <a:gdLst/>
            <a:ahLst/>
            <a:cxnLst/>
            <a:rect l="l" t="t" r="r" b="b"/>
            <a:pathLst>
              <a:path w="41565" h="70498">
                <a:moveTo>
                  <a:pt x="33047" y="39278"/>
                </a:moveTo>
                <a:lnTo>
                  <a:pt x="35114" y="37288"/>
                </a:lnTo>
                <a:lnTo>
                  <a:pt x="38790" y="32893"/>
                </a:lnTo>
                <a:lnTo>
                  <a:pt x="39903" y="30059"/>
                </a:lnTo>
                <a:lnTo>
                  <a:pt x="41026" y="27255"/>
                </a:lnTo>
                <a:lnTo>
                  <a:pt x="41565" y="24090"/>
                </a:lnTo>
                <a:lnTo>
                  <a:pt x="41565" y="17931"/>
                </a:lnTo>
                <a:lnTo>
                  <a:pt x="41208" y="15519"/>
                </a:lnTo>
                <a:lnTo>
                  <a:pt x="39791" y="11137"/>
                </a:lnTo>
                <a:lnTo>
                  <a:pt x="37454" y="7556"/>
                </a:lnTo>
                <a:lnTo>
                  <a:pt x="34503" y="4481"/>
                </a:lnTo>
                <a:lnTo>
                  <a:pt x="30708" y="2209"/>
                </a:lnTo>
                <a:lnTo>
                  <a:pt x="27014" y="1004"/>
                </a:lnTo>
                <a:lnTo>
                  <a:pt x="23601" y="330"/>
                </a:lnTo>
                <a:lnTo>
                  <a:pt x="20919" y="74"/>
                </a:lnTo>
                <a:lnTo>
                  <a:pt x="18054" y="0"/>
                </a:lnTo>
                <a:lnTo>
                  <a:pt x="8996" y="7721"/>
                </a:lnTo>
                <a:lnTo>
                  <a:pt x="18849" y="7721"/>
                </a:lnTo>
                <a:lnTo>
                  <a:pt x="22047" y="8088"/>
                </a:lnTo>
                <a:lnTo>
                  <a:pt x="25236" y="8942"/>
                </a:lnTo>
                <a:lnTo>
                  <a:pt x="28275" y="10831"/>
                </a:lnTo>
                <a:lnTo>
                  <a:pt x="30563" y="14173"/>
                </a:lnTo>
                <a:lnTo>
                  <a:pt x="32115" y="18464"/>
                </a:lnTo>
                <a:lnTo>
                  <a:pt x="32115" y="23431"/>
                </a:lnTo>
                <a:lnTo>
                  <a:pt x="31172" y="27165"/>
                </a:lnTo>
                <a:lnTo>
                  <a:pt x="29621" y="30505"/>
                </a:lnTo>
                <a:lnTo>
                  <a:pt x="27184" y="33069"/>
                </a:lnTo>
                <a:lnTo>
                  <a:pt x="23868" y="34796"/>
                </a:lnTo>
                <a:lnTo>
                  <a:pt x="24466" y="42976"/>
                </a:lnTo>
                <a:lnTo>
                  <a:pt x="27478" y="41896"/>
                </a:lnTo>
                <a:lnTo>
                  <a:pt x="30499" y="40805"/>
                </a:lnTo>
                <a:lnTo>
                  <a:pt x="33047" y="39278"/>
                </a:lnTo>
                <a:close/>
              </a:path>
              <a:path w="41565" h="70498">
                <a:moveTo>
                  <a:pt x="345" y="69785"/>
                </a:moveTo>
                <a:lnTo>
                  <a:pt x="2901" y="70498"/>
                </a:lnTo>
                <a:lnTo>
                  <a:pt x="6098" y="70498"/>
                </a:lnTo>
                <a:lnTo>
                  <a:pt x="8996" y="68806"/>
                </a:lnTo>
                <a:lnTo>
                  <a:pt x="8996" y="43524"/>
                </a:lnTo>
                <a:lnTo>
                  <a:pt x="20869" y="43524"/>
                </a:lnTo>
                <a:lnTo>
                  <a:pt x="24466" y="42976"/>
                </a:lnTo>
                <a:lnTo>
                  <a:pt x="23868" y="34796"/>
                </a:lnTo>
                <a:lnTo>
                  <a:pt x="19814" y="35877"/>
                </a:lnTo>
                <a:lnTo>
                  <a:pt x="8996" y="35877"/>
                </a:lnTo>
                <a:lnTo>
                  <a:pt x="8996" y="7721"/>
                </a:lnTo>
                <a:lnTo>
                  <a:pt x="18054" y="0"/>
                </a:lnTo>
                <a:lnTo>
                  <a:pt x="3564" y="0"/>
                </a:lnTo>
                <a:lnTo>
                  <a:pt x="1106" y="939"/>
                </a:lnTo>
                <a:lnTo>
                  <a:pt x="0" y="4024"/>
                </a:lnTo>
                <a:lnTo>
                  <a:pt x="0" y="68806"/>
                </a:lnTo>
                <a:lnTo>
                  <a:pt x="345" y="69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2921223" y="4221209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2"/>
                </a:moveTo>
                <a:lnTo>
                  <a:pt x="8629" y="1701"/>
                </a:lnTo>
                <a:lnTo>
                  <a:pt x="8420" y="938"/>
                </a:lnTo>
                <a:lnTo>
                  <a:pt x="5875" y="0"/>
                </a:lnTo>
                <a:lnTo>
                  <a:pt x="2764" y="0"/>
                </a:lnTo>
                <a:lnTo>
                  <a:pt x="0" y="1701"/>
                </a:lnTo>
                <a:lnTo>
                  <a:pt x="0" y="74192"/>
                </a:lnTo>
                <a:lnTo>
                  <a:pt x="194" y="74930"/>
                </a:lnTo>
                <a:lnTo>
                  <a:pt x="2764" y="75844"/>
                </a:lnTo>
                <a:lnTo>
                  <a:pt x="5875" y="75844"/>
                </a:lnTo>
                <a:lnTo>
                  <a:pt x="862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2942572" y="4244134"/>
            <a:ext cx="43289" cy="53657"/>
          </a:xfrm>
          <a:custGeom>
            <a:avLst/>
            <a:gdLst/>
            <a:ahLst/>
            <a:cxnLst/>
            <a:rect l="l" t="t" r="r" b="b"/>
            <a:pathLst>
              <a:path w="43289" h="53657">
                <a:moveTo>
                  <a:pt x="42908" y="16940"/>
                </a:moveTo>
                <a:lnTo>
                  <a:pt x="42111" y="14132"/>
                </a:lnTo>
                <a:lnTo>
                  <a:pt x="41327" y="11328"/>
                </a:lnTo>
                <a:lnTo>
                  <a:pt x="38428" y="6807"/>
                </a:lnTo>
                <a:lnTo>
                  <a:pt x="34620" y="3073"/>
                </a:lnTo>
                <a:lnTo>
                  <a:pt x="32028" y="1842"/>
                </a:lnTo>
                <a:lnTo>
                  <a:pt x="29422" y="622"/>
                </a:lnTo>
                <a:lnTo>
                  <a:pt x="26276" y="0"/>
                </a:lnTo>
                <a:lnTo>
                  <a:pt x="26311" y="6997"/>
                </a:lnTo>
                <a:lnTo>
                  <a:pt x="29457" y="8329"/>
                </a:lnTo>
                <a:lnTo>
                  <a:pt x="31586" y="11012"/>
                </a:lnTo>
                <a:lnTo>
                  <a:pt x="33705" y="13690"/>
                </a:lnTo>
                <a:lnTo>
                  <a:pt x="34717" y="17373"/>
                </a:lnTo>
                <a:lnTo>
                  <a:pt x="34613" y="22085"/>
                </a:lnTo>
                <a:lnTo>
                  <a:pt x="8930" y="22085"/>
                </a:lnTo>
                <a:lnTo>
                  <a:pt x="9010" y="20091"/>
                </a:lnTo>
                <a:lnTo>
                  <a:pt x="10427" y="3124"/>
                </a:lnTo>
                <a:lnTo>
                  <a:pt x="8053" y="4902"/>
                </a:lnTo>
                <a:lnTo>
                  <a:pt x="4124" y="9575"/>
                </a:lnTo>
                <a:lnTo>
                  <a:pt x="2616" y="12409"/>
                </a:lnTo>
                <a:lnTo>
                  <a:pt x="1565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5"/>
                </a:lnTo>
                <a:lnTo>
                  <a:pt x="2519" y="42011"/>
                </a:lnTo>
                <a:lnTo>
                  <a:pt x="4027" y="44780"/>
                </a:lnTo>
                <a:lnTo>
                  <a:pt x="6008" y="46989"/>
                </a:lnTo>
                <a:lnTo>
                  <a:pt x="10439" y="50863"/>
                </a:lnTo>
                <a:lnTo>
                  <a:pt x="13362" y="51979"/>
                </a:lnTo>
                <a:lnTo>
                  <a:pt x="16267" y="53099"/>
                </a:lnTo>
                <a:lnTo>
                  <a:pt x="19655" y="53657"/>
                </a:lnTo>
                <a:lnTo>
                  <a:pt x="23535" y="53657"/>
                </a:lnTo>
                <a:lnTo>
                  <a:pt x="27852" y="53492"/>
                </a:lnTo>
                <a:lnTo>
                  <a:pt x="31808" y="52804"/>
                </a:lnTo>
                <a:lnTo>
                  <a:pt x="35027" y="51979"/>
                </a:lnTo>
                <a:lnTo>
                  <a:pt x="37755" y="51104"/>
                </a:lnTo>
                <a:lnTo>
                  <a:pt x="40989" y="48818"/>
                </a:lnTo>
                <a:lnTo>
                  <a:pt x="41305" y="46161"/>
                </a:lnTo>
                <a:lnTo>
                  <a:pt x="40733" y="43016"/>
                </a:lnTo>
                <a:lnTo>
                  <a:pt x="38012" y="43267"/>
                </a:lnTo>
                <a:lnTo>
                  <a:pt x="34869" y="44549"/>
                </a:lnTo>
                <a:lnTo>
                  <a:pt x="32075" y="45438"/>
                </a:lnTo>
                <a:lnTo>
                  <a:pt x="28576" y="46191"/>
                </a:lnTo>
                <a:lnTo>
                  <a:pt x="24328" y="46393"/>
                </a:lnTo>
                <a:lnTo>
                  <a:pt x="21502" y="46393"/>
                </a:lnTo>
                <a:lnTo>
                  <a:pt x="17132" y="45135"/>
                </a:lnTo>
                <a:lnTo>
                  <a:pt x="13571" y="43116"/>
                </a:lnTo>
                <a:lnTo>
                  <a:pt x="11123" y="40002"/>
                </a:lnTo>
                <a:lnTo>
                  <a:pt x="9730" y="35977"/>
                </a:lnTo>
                <a:lnTo>
                  <a:pt x="8930" y="31355"/>
                </a:lnTo>
                <a:lnTo>
                  <a:pt x="8930" y="28652"/>
                </a:lnTo>
                <a:lnTo>
                  <a:pt x="39933" y="28652"/>
                </a:lnTo>
                <a:lnTo>
                  <a:pt x="42270" y="27748"/>
                </a:lnTo>
                <a:lnTo>
                  <a:pt x="43289" y="24738"/>
                </a:lnTo>
                <a:lnTo>
                  <a:pt x="43289" y="19925"/>
                </a:lnTo>
                <a:lnTo>
                  <a:pt x="42908" y="16940"/>
                </a:lnTo>
                <a:close/>
              </a:path>
              <a:path w="43289" h="53657">
                <a:moveTo>
                  <a:pt x="9010" y="20091"/>
                </a:moveTo>
                <a:lnTo>
                  <a:pt x="9939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6997"/>
                </a:lnTo>
                <a:lnTo>
                  <a:pt x="26311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4" y="622"/>
                </a:lnTo>
                <a:lnTo>
                  <a:pt x="13229" y="1868"/>
                </a:lnTo>
                <a:lnTo>
                  <a:pt x="10427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2996586" y="4273063"/>
            <a:ext cx="12736" cy="75655"/>
          </a:xfrm>
          <a:custGeom>
            <a:avLst/>
            <a:gdLst/>
            <a:ahLst/>
            <a:cxnLst/>
            <a:rect l="l" t="t" r="r" b="b"/>
            <a:pathLst>
              <a:path w="12736" h="75655">
                <a:moveTo>
                  <a:pt x="8930" y="0"/>
                </a:moveTo>
                <a:lnTo>
                  <a:pt x="7843" y="21247"/>
                </a:lnTo>
                <a:lnTo>
                  <a:pt x="12736" y="24041"/>
                </a:lnTo>
                <a:lnTo>
                  <a:pt x="12297" y="12851"/>
                </a:lnTo>
                <a:lnTo>
                  <a:pt x="10472" y="9204"/>
                </a:lnTo>
                <a:lnTo>
                  <a:pt x="9481" y="4758"/>
                </a:lnTo>
                <a:lnTo>
                  <a:pt x="8930" y="0"/>
                </a:lnTo>
                <a:close/>
              </a:path>
              <a:path w="12736" h="75655">
                <a:moveTo>
                  <a:pt x="43285" y="-49924"/>
                </a:moveTo>
                <a:lnTo>
                  <a:pt x="43041" y="-50662"/>
                </a:lnTo>
                <a:lnTo>
                  <a:pt x="40471" y="-51614"/>
                </a:lnTo>
                <a:lnTo>
                  <a:pt x="37374" y="-51614"/>
                </a:lnTo>
                <a:lnTo>
                  <a:pt x="34606" y="-49924"/>
                </a:lnTo>
                <a:lnTo>
                  <a:pt x="34606" y="-21553"/>
                </a:lnTo>
                <a:lnTo>
                  <a:pt x="32367" y="-23964"/>
                </a:lnTo>
                <a:lnTo>
                  <a:pt x="27826" y="-27064"/>
                </a:lnTo>
                <a:lnTo>
                  <a:pt x="23032" y="-28933"/>
                </a:lnTo>
                <a:lnTo>
                  <a:pt x="16973" y="-28933"/>
                </a:lnTo>
                <a:lnTo>
                  <a:pt x="14046" y="-28285"/>
                </a:lnTo>
                <a:lnTo>
                  <a:pt x="11512" y="-27014"/>
                </a:lnTo>
                <a:lnTo>
                  <a:pt x="6875" y="-23889"/>
                </a:lnTo>
                <a:lnTo>
                  <a:pt x="3459" y="-19116"/>
                </a:lnTo>
                <a:lnTo>
                  <a:pt x="2174" y="-16233"/>
                </a:lnTo>
                <a:lnTo>
                  <a:pt x="1291" y="-12840"/>
                </a:lnTo>
                <a:lnTo>
                  <a:pt x="424" y="-9464"/>
                </a:lnTo>
                <a:lnTo>
                  <a:pt x="0" y="-5676"/>
                </a:lnTo>
                <a:lnTo>
                  <a:pt x="0" y="2070"/>
                </a:lnTo>
                <a:lnTo>
                  <a:pt x="337" y="5447"/>
                </a:lnTo>
                <a:lnTo>
                  <a:pt x="1036" y="8647"/>
                </a:lnTo>
                <a:lnTo>
                  <a:pt x="1723" y="11847"/>
                </a:lnTo>
                <a:lnTo>
                  <a:pt x="2835" y="14630"/>
                </a:lnTo>
                <a:lnTo>
                  <a:pt x="4352" y="16991"/>
                </a:lnTo>
                <a:lnTo>
                  <a:pt x="7843" y="21247"/>
                </a:lnTo>
                <a:lnTo>
                  <a:pt x="8930" y="0"/>
                </a:lnTo>
                <a:lnTo>
                  <a:pt x="8930" y="-4777"/>
                </a:lnTo>
                <a:lnTo>
                  <a:pt x="9579" y="-9284"/>
                </a:lnTo>
                <a:lnTo>
                  <a:pt x="10716" y="-13539"/>
                </a:lnTo>
                <a:lnTo>
                  <a:pt x="12639" y="-17082"/>
                </a:lnTo>
                <a:lnTo>
                  <a:pt x="15417" y="-19610"/>
                </a:lnTo>
                <a:lnTo>
                  <a:pt x="18820" y="-21236"/>
                </a:lnTo>
                <a:lnTo>
                  <a:pt x="23384" y="-21236"/>
                </a:lnTo>
                <a:lnTo>
                  <a:pt x="27826" y="-18860"/>
                </a:lnTo>
                <a:lnTo>
                  <a:pt x="32269" y="-15001"/>
                </a:lnTo>
                <a:lnTo>
                  <a:pt x="34606" y="-12002"/>
                </a:lnTo>
                <a:lnTo>
                  <a:pt x="34606" y="7531"/>
                </a:lnTo>
                <a:lnTo>
                  <a:pt x="31953" y="10792"/>
                </a:lnTo>
                <a:lnTo>
                  <a:pt x="28342" y="14198"/>
                </a:lnTo>
                <a:lnTo>
                  <a:pt x="25026" y="16268"/>
                </a:lnTo>
                <a:lnTo>
                  <a:pt x="21793" y="17077"/>
                </a:lnTo>
                <a:lnTo>
                  <a:pt x="18376" y="17077"/>
                </a:lnTo>
                <a:lnTo>
                  <a:pt x="14989" y="15429"/>
                </a:lnTo>
                <a:lnTo>
                  <a:pt x="12297" y="12851"/>
                </a:lnTo>
                <a:lnTo>
                  <a:pt x="12736" y="24041"/>
                </a:lnTo>
                <a:lnTo>
                  <a:pt x="15676" y="24738"/>
                </a:lnTo>
                <a:lnTo>
                  <a:pt x="22293" y="24738"/>
                </a:lnTo>
                <a:lnTo>
                  <a:pt x="25220" y="23950"/>
                </a:lnTo>
                <a:lnTo>
                  <a:pt x="27889" y="22402"/>
                </a:lnTo>
                <a:lnTo>
                  <a:pt x="30556" y="20840"/>
                </a:lnTo>
                <a:lnTo>
                  <a:pt x="33126" y="18665"/>
                </a:lnTo>
                <a:lnTo>
                  <a:pt x="35599" y="15886"/>
                </a:lnTo>
                <a:lnTo>
                  <a:pt x="35599" y="22338"/>
                </a:lnTo>
                <a:lnTo>
                  <a:pt x="37202" y="23835"/>
                </a:lnTo>
                <a:lnTo>
                  <a:pt x="40214" y="24025"/>
                </a:lnTo>
                <a:lnTo>
                  <a:pt x="43285" y="22338"/>
                </a:lnTo>
                <a:lnTo>
                  <a:pt x="43285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3050628" y="4244242"/>
            <a:ext cx="44550" cy="54648"/>
          </a:xfrm>
          <a:custGeom>
            <a:avLst/>
            <a:gdLst/>
            <a:ahLst/>
            <a:cxnLst/>
            <a:rect l="l" t="t" r="r" b="b"/>
            <a:pathLst>
              <a:path w="44550" h="54648">
                <a:moveTo>
                  <a:pt x="9461" y="36233"/>
                </a:moveTo>
                <a:lnTo>
                  <a:pt x="9155" y="54648"/>
                </a:lnTo>
                <a:lnTo>
                  <a:pt x="11272" y="51562"/>
                </a:lnTo>
                <a:lnTo>
                  <a:pt x="10022" y="39639"/>
                </a:lnTo>
                <a:lnTo>
                  <a:pt x="9461" y="36233"/>
                </a:lnTo>
                <a:close/>
              </a:path>
              <a:path w="44550" h="54648">
                <a:moveTo>
                  <a:pt x="417" y="55727"/>
                </a:moveTo>
                <a:lnTo>
                  <a:pt x="0" y="59194"/>
                </a:lnTo>
                <a:lnTo>
                  <a:pt x="378" y="62815"/>
                </a:lnTo>
                <a:lnTo>
                  <a:pt x="1908" y="66041"/>
                </a:lnTo>
                <a:lnTo>
                  <a:pt x="4856" y="68580"/>
                </a:lnTo>
                <a:lnTo>
                  <a:pt x="8762" y="70650"/>
                </a:lnTo>
                <a:lnTo>
                  <a:pt x="11430" y="71323"/>
                </a:lnTo>
                <a:lnTo>
                  <a:pt x="14086" y="71996"/>
                </a:lnTo>
                <a:lnTo>
                  <a:pt x="17320" y="72326"/>
                </a:lnTo>
                <a:lnTo>
                  <a:pt x="25067" y="72326"/>
                </a:lnTo>
                <a:lnTo>
                  <a:pt x="28479" y="71884"/>
                </a:lnTo>
                <a:lnTo>
                  <a:pt x="31370" y="70995"/>
                </a:lnTo>
                <a:lnTo>
                  <a:pt x="34268" y="70106"/>
                </a:lnTo>
                <a:lnTo>
                  <a:pt x="38502" y="67363"/>
                </a:lnTo>
                <a:lnTo>
                  <a:pt x="41760" y="64047"/>
                </a:lnTo>
                <a:lnTo>
                  <a:pt x="43571" y="59997"/>
                </a:lnTo>
                <a:lnTo>
                  <a:pt x="44035" y="55612"/>
                </a:lnTo>
                <a:lnTo>
                  <a:pt x="43621" y="51601"/>
                </a:lnTo>
                <a:lnTo>
                  <a:pt x="42026" y="48387"/>
                </a:lnTo>
                <a:lnTo>
                  <a:pt x="39470" y="45924"/>
                </a:lnTo>
                <a:lnTo>
                  <a:pt x="36363" y="43980"/>
                </a:lnTo>
                <a:lnTo>
                  <a:pt x="32447" y="42774"/>
                </a:lnTo>
                <a:lnTo>
                  <a:pt x="27965" y="42382"/>
                </a:lnTo>
                <a:lnTo>
                  <a:pt x="15678" y="41835"/>
                </a:lnTo>
                <a:lnTo>
                  <a:pt x="13806" y="41760"/>
                </a:lnTo>
                <a:lnTo>
                  <a:pt x="10022" y="39639"/>
                </a:lnTo>
                <a:lnTo>
                  <a:pt x="11272" y="51562"/>
                </a:lnTo>
                <a:lnTo>
                  <a:pt x="14004" y="48985"/>
                </a:lnTo>
                <a:lnTo>
                  <a:pt x="26205" y="49427"/>
                </a:lnTo>
                <a:lnTo>
                  <a:pt x="29015" y="49491"/>
                </a:lnTo>
                <a:lnTo>
                  <a:pt x="31258" y="50100"/>
                </a:lnTo>
                <a:lnTo>
                  <a:pt x="34560" y="52386"/>
                </a:lnTo>
                <a:lnTo>
                  <a:pt x="35394" y="56098"/>
                </a:lnTo>
                <a:lnTo>
                  <a:pt x="35394" y="57340"/>
                </a:lnTo>
                <a:lnTo>
                  <a:pt x="34221" y="60745"/>
                </a:lnTo>
                <a:lnTo>
                  <a:pt x="31295" y="63474"/>
                </a:lnTo>
                <a:lnTo>
                  <a:pt x="28101" y="64706"/>
                </a:lnTo>
                <a:lnTo>
                  <a:pt x="24160" y="65483"/>
                </a:lnTo>
                <a:lnTo>
                  <a:pt x="17428" y="65483"/>
                </a:lnTo>
                <a:lnTo>
                  <a:pt x="14220" y="64871"/>
                </a:lnTo>
                <a:lnTo>
                  <a:pt x="11920" y="63680"/>
                </a:lnTo>
                <a:lnTo>
                  <a:pt x="8467" y="60670"/>
                </a:lnTo>
                <a:lnTo>
                  <a:pt x="8467" y="57570"/>
                </a:lnTo>
                <a:lnTo>
                  <a:pt x="9155" y="54648"/>
                </a:lnTo>
                <a:lnTo>
                  <a:pt x="9461" y="36233"/>
                </a:lnTo>
                <a:lnTo>
                  <a:pt x="10976" y="32881"/>
                </a:lnTo>
                <a:lnTo>
                  <a:pt x="13878" y="33681"/>
                </a:lnTo>
                <a:lnTo>
                  <a:pt x="15433" y="27190"/>
                </a:lnTo>
                <a:lnTo>
                  <a:pt x="11920" y="23496"/>
                </a:lnTo>
                <a:lnTo>
                  <a:pt x="11027" y="20955"/>
                </a:lnTo>
                <a:lnTo>
                  <a:pt x="11027" y="17729"/>
                </a:lnTo>
                <a:lnTo>
                  <a:pt x="11235" y="14911"/>
                </a:lnTo>
                <a:lnTo>
                  <a:pt x="9547" y="3200"/>
                </a:lnTo>
                <a:lnTo>
                  <a:pt x="6339" y="6234"/>
                </a:lnTo>
                <a:lnTo>
                  <a:pt x="4183" y="10299"/>
                </a:lnTo>
                <a:lnTo>
                  <a:pt x="2815" y="15011"/>
                </a:lnTo>
                <a:lnTo>
                  <a:pt x="2815" y="17793"/>
                </a:lnTo>
                <a:lnTo>
                  <a:pt x="3131" y="22211"/>
                </a:lnTo>
                <a:lnTo>
                  <a:pt x="4381" y="25591"/>
                </a:lnTo>
                <a:lnTo>
                  <a:pt x="6329" y="28425"/>
                </a:lnTo>
                <a:lnTo>
                  <a:pt x="3953" y="31355"/>
                </a:lnTo>
                <a:lnTo>
                  <a:pt x="2214" y="34825"/>
                </a:lnTo>
                <a:lnTo>
                  <a:pt x="1775" y="39001"/>
                </a:lnTo>
                <a:lnTo>
                  <a:pt x="2189" y="42076"/>
                </a:lnTo>
                <a:lnTo>
                  <a:pt x="3820" y="44829"/>
                </a:lnTo>
                <a:lnTo>
                  <a:pt x="6804" y="46875"/>
                </a:lnTo>
                <a:lnTo>
                  <a:pt x="3830" y="49618"/>
                </a:lnTo>
                <a:lnTo>
                  <a:pt x="1699" y="52527"/>
                </a:lnTo>
                <a:lnTo>
                  <a:pt x="417" y="55727"/>
                </a:lnTo>
                <a:close/>
              </a:path>
              <a:path w="44550" h="54648">
                <a:moveTo>
                  <a:pt x="14284" y="9081"/>
                </a:moveTo>
                <a:lnTo>
                  <a:pt x="17783" y="7113"/>
                </a:lnTo>
                <a:lnTo>
                  <a:pt x="20916" y="6832"/>
                </a:lnTo>
                <a:lnTo>
                  <a:pt x="24160" y="6832"/>
                </a:lnTo>
                <a:lnTo>
                  <a:pt x="26654" y="7760"/>
                </a:lnTo>
                <a:lnTo>
                  <a:pt x="30179" y="11494"/>
                </a:lnTo>
                <a:lnTo>
                  <a:pt x="31061" y="14086"/>
                </a:lnTo>
                <a:lnTo>
                  <a:pt x="31061" y="17412"/>
                </a:lnTo>
                <a:lnTo>
                  <a:pt x="30852" y="20181"/>
                </a:lnTo>
                <a:lnTo>
                  <a:pt x="30060" y="22783"/>
                </a:lnTo>
                <a:lnTo>
                  <a:pt x="27806" y="25923"/>
                </a:lnTo>
                <a:lnTo>
                  <a:pt x="24256" y="27812"/>
                </a:lnTo>
                <a:lnTo>
                  <a:pt x="21078" y="28105"/>
                </a:lnTo>
                <a:lnTo>
                  <a:pt x="17906" y="28105"/>
                </a:lnTo>
                <a:lnTo>
                  <a:pt x="15433" y="27190"/>
                </a:lnTo>
                <a:lnTo>
                  <a:pt x="13878" y="33681"/>
                </a:lnTo>
                <a:lnTo>
                  <a:pt x="17330" y="34721"/>
                </a:lnTo>
                <a:lnTo>
                  <a:pt x="21078" y="35002"/>
                </a:lnTo>
                <a:lnTo>
                  <a:pt x="23778" y="35002"/>
                </a:lnTo>
                <a:lnTo>
                  <a:pt x="28493" y="33795"/>
                </a:lnTo>
                <a:lnTo>
                  <a:pt x="32651" y="31866"/>
                </a:lnTo>
                <a:lnTo>
                  <a:pt x="35895" y="28853"/>
                </a:lnTo>
                <a:lnTo>
                  <a:pt x="38002" y="24843"/>
                </a:lnTo>
                <a:lnTo>
                  <a:pt x="39326" y="20181"/>
                </a:lnTo>
                <a:lnTo>
                  <a:pt x="39326" y="17362"/>
                </a:lnTo>
                <a:lnTo>
                  <a:pt x="39067" y="14022"/>
                </a:lnTo>
                <a:lnTo>
                  <a:pt x="38098" y="10871"/>
                </a:lnTo>
                <a:lnTo>
                  <a:pt x="36018" y="8143"/>
                </a:lnTo>
                <a:lnTo>
                  <a:pt x="42774" y="8143"/>
                </a:lnTo>
                <a:lnTo>
                  <a:pt x="44060" y="7289"/>
                </a:lnTo>
                <a:lnTo>
                  <a:pt x="44550" y="4546"/>
                </a:lnTo>
                <a:lnTo>
                  <a:pt x="42774" y="914"/>
                </a:lnTo>
                <a:lnTo>
                  <a:pt x="28552" y="914"/>
                </a:lnTo>
                <a:lnTo>
                  <a:pt x="27465" y="636"/>
                </a:lnTo>
                <a:lnTo>
                  <a:pt x="23829" y="78"/>
                </a:lnTo>
                <a:lnTo>
                  <a:pt x="18417" y="0"/>
                </a:lnTo>
                <a:lnTo>
                  <a:pt x="13719" y="1220"/>
                </a:lnTo>
                <a:lnTo>
                  <a:pt x="9547" y="3200"/>
                </a:lnTo>
                <a:lnTo>
                  <a:pt x="11235" y="14911"/>
                </a:lnTo>
                <a:lnTo>
                  <a:pt x="12031" y="12268"/>
                </a:lnTo>
                <a:lnTo>
                  <a:pt x="14284" y="9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3103506" y="4244134"/>
            <a:ext cx="43303" cy="53657"/>
          </a:xfrm>
          <a:custGeom>
            <a:avLst/>
            <a:gdLst/>
            <a:ahLst/>
            <a:cxnLst/>
            <a:rect l="l" t="t" r="r" b="b"/>
            <a:pathLst>
              <a:path w="43303" h="53657">
                <a:moveTo>
                  <a:pt x="42910" y="16940"/>
                </a:moveTo>
                <a:lnTo>
                  <a:pt x="42127" y="14132"/>
                </a:lnTo>
                <a:lnTo>
                  <a:pt x="41342" y="11328"/>
                </a:lnTo>
                <a:lnTo>
                  <a:pt x="38444" y="6807"/>
                </a:lnTo>
                <a:lnTo>
                  <a:pt x="34624" y="3073"/>
                </a:lnTo>
                <a:lnTo>
                  <a:pt x="32028" y="1842"/>
                </a:lnTo>
                <a:lnTo>
                  <a:pt x="29436" y="622"/>
                </a:lnTo>
                <a:lnTo>
                  <a:pt x="26290" y="0"/>
                </a:lnTo>
                <a:lnTo>
                  <a:pt x="26322" y="6997"/>
                </a:lnTo>
                <a:lnTo>
                  <a:pt x="29469" y="8329"/>
                </a:lnTo>
                <a:lnTo>
                  <a:pt x="31600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24" y="22085"/>
                </a:lnTo>
                <a:lnTo>
                  <a:pt x="8945" y="22085"/>
                </a:lnTo>
                <a:lnTo>
                  <a:pt x="9010" y="20091"/>
                </a:lnTo>
                <a:lnTo>
                  <a:pt x="10439" y="3124"/>
                </a:lnTo>
                <a:lnTo>
                  <a:pt x="8063" y="4902"/>
                </a:lnTo>
                <a:lnTo>
                  <a:pt x="4124" y="9575"/>
                </a:lnTo>
                <a:lnTo>
                  <a:pt x="2616" y="12409"/>
                </a:lnTo>
                <a:lnTo>
                  <a:pt x="1576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0" y="35355"/>
                </a:lnTo>
                <a:lnTo>
                  <a:pt x="1518" y="38685"/>
                </a:lnTo>
                <a:lnTo>
                  <a:pt x="2529" y="42011"/>
                </a:lnTo>
                <a:lnTo>
                  <a:pt x="4027" y="44780"/>
                </a:lnTo>
                <a:lnTo>
                  <a:pt x="6022" y="46989"/>
                </a:lnTo>
                <a:lnTo>
                  <a:pt x="10449" y="50863"/>
                </a:lnTo>
                <a:lnTo>
                  <a:pt x="13366" y="51979"/>
                </a:lnTo>
                <a:lnTo>
                  <a:pt x="16275" y="53099"/>
                </a:lnTo>
                <a:lnTo>
                  <a:pt x="19655" y="53657"/>
                </a:lnTo>
                <a:lnTo>
                  <a:pt x="23535" y="53657"/>
                </a:lnTo>
                <a:lnTo>
                  <a:pt x="27867" y="53492"/>
                </a:lnTo>
                <a:lnTo>
                  <a:pt x="31808" y="52804"/>
                </a:lnTo>
                <a:lnTo>
                  <a:pt x="35038" y="51979"/>
                </a:lnTo>
                <a:lnTo>
                  <a:pt x="37755" y="51104"/>
                </a:lnTo>
                <a:lnTo>
                  <a:pt x="40999" y="48818"/>
                </a:lnTo>
                <a:lnTo>
                  <a:pt x="41316" y="46161"/>
                </a:lnTo>
                <a:lnTo>
                  <a:pt x="40740" y="43016"/>
                </a:lnTo>
                <a:lnTo>
                  <a:pt x="38026" y="43267"/>
                </a:lnTo>
                <a:lnTo>
                  <a:pt x="34879" y="44549"/>
                </a:lnTo>
                <a:lnTo>
                  <a:pt x="32078" y="45438"/>
                </a:lnTo>
                <a:lnTo>
                  <a:pt x="28580" y="46191"/>
                </a:lnTo>
                <a:lnTo>
                  <a:pt x="24342" y="46393"/>
                </a:lnTo>
                <a:lnTo>
                  <a:pt x="21506" y="46393"/>
                </a:lnTo>
                <a:lnTo>
                  <a:pt x="17134" y="45135"/>
                </a:lnTo>
                <a:lnTo>
                  <a:pt x="13585" y="43116"/>
                </a:lnTo>
                <a:lnTo>
                  <a:pt x="11137" y="40002"/>
                </a:lnTo>
                <a:lnTo>
                  <a:pt x="9730" y="35977"/>
                </a:lnTo>
                <a:lnTo>
                  <a:pt x="8945" y="31355"/>
                </a:lnTo>
                <a:lnTo>
                  <a:pt x="8945" y="28652"/>
                </a:lnTo>
                <a:lnTo>
                  <a:pt x="39949" y="28652"/>
                </a:lnTo>
                <a:lnTo>
                  <a:pt x="42270" y="27748"/>
                </a:lnTo>
                <a:lnTo>
                  <a:pt x="43303" y="24738"/>
                </a:lnTo>
                <a:lnTo>
                  <a:pt x="43303" y="19925"/>
                </a:lnTo>
                <a:lnTo>
                  <a:pt x="42910" y="16940"/>
                </a:lnTo>
                <a:close/>
              </a:path>
              <a:path w="43303" h="53657">
                <a:moveTo>
                  <a:pt x="9010" y="20091"/>
                </a:moveTo>
                <a:lnTo>
                  <a:pt x="9939" y="16357"/>
                </a:lnTo>
                <a:lnTo>
                  <a:pt x="11396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6997"/>
                </a:lnTo>
                <a:lnTo>
                  <a:pt x="26322" y="6997"/>
                </a:lnTo>
                <a:lnTo>
                  <a:pt x="26290" y="0"/>
                </a:lnTo>
                <a:lnTo>
                  <a:pt x="19140" y="0"/>
                </a:lnTo>
                <a:lnTo>
                  <a:pt x="16019" y="622"/>
                </a:lnTo>
                <a:lnTo>
                  <a:pt x="13229" y="1868"/>
                </a:lnTo>
                <a:lnTo>
                  <a:pt x="1043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3156736" y="4244134"/>
            <a:ext cx="33299" cy="53657"/>
          </a:xfrm>
          <a:custGeom>
            <a:avLst/>
            <a:gdLst/>
            <a:ahLst/>
            <a:cxnLst/>
            <a:rect l="l" t="t" r="r" b="b"/>
            <a:pathLst>
              <a:path w="33299" h="53657">
                <a:moveTo>
                  <a:pt x="5996" y="52221"/>
                </a:moveTo>
                <a:lnTo>
                  <a:pt x="8553" y="52984"/>
                </a:lnTo>
                <a:lnTo>
                  <a:pt x="11591" y="53531"/>
                </a:lnTo>
                <a:lnTo>
                  <a:pt x="17574" y="53657"/>
                </a:lnTo>
                <a:lnTo>
                  <a:pt x="20058" y="53315"/>
                </a:lnTo>
                <a:lnTo>
                  <a:pt x="24591" y="51944"/>
                </a:lnTo>
                <a:lnTo>
                  <a:pt x="28187" y="49593"/>
                </a:lnTo>
                <a:lnTo>
                  <a:pt x="31089" y="46608"/>
                </a:lnTo>
                <a:lnTo>
                  <a:pt x="32859" y="42694"/>
                </a:lnTo>
                <a:lnTo>
                  <a:pt x="33299" y="37971"/>
                </a:lnTo>
                <a:lnTo>
                  <a:pt x="33299" y="35877"/>
                </a:lnTo>
                <a:lnTo>
                  <a:pt x="32288" y="32550"/>
                </a:lnTo>
                <a:lnTo>
                  <a:pt x="30707" y="29731"/>
                </a:lnTo>
                <a:lnTo>
                  <a:pt x="27193" y="26631"/>
                </a:lnTo>
                <a:lnTo>
                  <a:pt x="24302" y="25120"/>
                </a:lnTo>
                <a:lnTo>
                  <a:pt x="21355" y="23823"/>
                </a:lnTo>
                <a:lnTo>
                  <a:pt x="18420" y="22603"/>
                </a:lnTo>
                <a:lnTo>
                  <a:pt x="15568" y="21447"/>
                </a:lnTo>
                <a:lnTo>
                  <a:pt x="12070" y="19342"/>
                </a:lnTo>
                <a:lnTo>
                  <a:pt x="9754" y="16584"/>
                </a:lnTo>
                <a:lnTo>
                  <a:pt x="9409" y="13996"/>
                </a:lnTo>
                <a:lnTo>
                  <a:pt x="9964" y="11173"/>
                </a:lnTo>
                <a:lnTo>
                  <a:pt x="12285" y="8294"/>
                </a:lnTo>
                <a:lnTo>
                  <a:pt x="15443" y="7113"/>
                </a:lnTo>
                <a:lnTo>
                  <a:pt x="18197" y="6946"/>
                </a:lnTo>
                <a:lnTo>
                  <a:pt x="21296" y="7138"/>
                </a:lnTo>
                <a:lnTo>
                  <a:pt x="24930" y="8355"/>
                </a:lnTo>
                <a:lnTo>
                  <a:pt x="27585" y="9690"/>
                </a:lnTo>
                <a:lnTo>
                  <a:pt x="30560" y="9866"/>
                </a:lnTo>
                <a:lnTo>
                  <a:pt x="30901" y="7148"/>
                </a:lnTo>
                <a:lnTo>
                  <a:pt x="30610" y="4420"/>
                </a:lnTo>
                <a:lnTo>
                  <a:pt x="28050" y="2195"/>
                </a:lnTo>
                <a:lnTo>
                  <a:pt x="25454" y="1140"/>
                </a:lnTo>
                <a:lnTo>
                  <a:pt x="22067" y="316"/>
                </a:lnTo>
                <a:lnTo>
                  <a:pt x="18294" y="0"/>
                </a:lnTo>
                <a:lnTo>
                  <a:pt x="15443" y="0"/>
                </a:lnTo>
                <a:lnTo>
                  <a:pt x="12933" y="392"/>
                </a:lnTo>
                <a:lnTo>
                  <a:pt x="8649" y="1979"/>
                </a:lnTo>
                <a:lnTo>
                  <a:pt x="5445" y="4370"/>
                </a:lnTo>
                <a:lnTo>
                  <a:pt x="2937" y="7225"/>
                </a:lnTo>
                <a:lnTo>
                  <a:pt x="1503" y="10731"/>
                </a:lnTo>
                <a:lnTo>
                  <a:pt x="1151" y="14479"/>
                </a:lnTo>
                <a:lnTo>
                  <a:pt x="1479" y="18514"/>
                </a:lnTo>
                <a:lnTo>
                  <a:pt x="2851" y="21628"/>
                </a:lnTo>
                <a:lnTo>
                  <a:pt x="5982" y="25210"/>
                </a:lnTo>
                <a:lnTo>
                  <a:pt x="8649" y="26934"/>
                </a:lnTo>
                <a:lnTo>
                  <a:pt x="11516" y="28411"/>
                </a:lnTo>
                <a:lnTo>
                  <a:pt x="14479" y="29641"/>
                </a:lnTo>
                <a:lnTo>
                  <a:pt x="17308" y="30797"/>
                </a:lnTo>
                <a:lnTo>
                  <a:pt x="19950" y="31988"/>
                </a:lnTo>
                <a:lnTo>
                  <a:pt x="23082" y="34274"/>
                </a:lnTo>
                <a:lnTo>
                  <a:pt x="24781" y="37313"/>
                </a:lnTo>
                <a:lnTo>
                  <a:pt x="24551" y="41187"/>
                </a:lnTo>
                <a:lnTo>
                  <a:pt x="22934" y="43940"/>
                </a:lnTo>
                <a:lnTo>
                  <a:pt x="20170" y="45679"/>
                </a:lnTo>
                <a:lnTo>
                  <a:pt x="16473" y="46493"/>
                </a:lnTo>
                <a:lnTo>
                  <a:pt x="13056" y="46493"/>
                </a:lnTo>
                <a:lnTo>
                  <a:pt x="9827" y="45759"/>
                </a:lnTo>
                <a:lnTo>
                  <a:pt x="5935" y="44156"/>
                </a:lnTo>
                <a:lnTo>
                  <a:pt x="3157" y="42558"/>
                </a:lnTo>
                <a:lnTo>
                  <a:pt x="255" y="42936"/>
                </a:lnTo>
                <a:lnTo>
                  <a:pt x="0" y="45528"/>
                </a:lnTo>
                <a:lnTo>
                  <a:pt x="255" y="48181"/>
                </a:lnTo>
                <a:lnTo>
                  <a:pt x="2937" y="50924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3202625" y="4284615"/>
            <a:ext cx="11231" cy="12636"/>
          </a:xfrm>
          <a:custGeom>
            <a:avLst/>
            <a:gdLst/>
            <a:ahLst/>
            <a:cxnLst/>
            <a:rect l="l" t="t" r="r" b="b"/>
            <a:pathLst>
              <a:path w="11231" h="12636">
                <a:moveTo>
                  <a:pt x="11231" y="6235"/>
                </a:moveTo>
                <a:lnTo>
                  <a:pt x="11231" y="3743"/>
                </a:lnTo>
                <a:lnTo>
                  <a:pt x="9237" y="406"/>
                </a:lnTo>
                <a:lnTo>
                  <a:pt x="5702" y="0"/>
                </a:lnTo>
                <a:lnTo>
                  <a:pt x="1224" y="1271"/>
                </a:lnTo>
                <a:lnTo>
                  <a:pt x="0" y="3834"/>
                </a:lnTo>
                <a:lnTo>
                  <a:pt x="0" y="8888"/>
                </a:lnTo>
                <a:lnTo>
                  <a:pt x="1993" y="12228"/>
                </a:lnTo>
                <a:lnTo>
                  <a:pt x="5533" y="12636"/>
                </a:lnTo>
                <a:lnTo>
                  <a:pt x="9997" y="11355"/>
                </a:lnTo>
                <a:lnTo>
                  <a:pt x="11231" y="8802"/>
                </a:lnTo>
                <a:lnTo>
                  <a:pt x="1123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3246404" y="4226217"/>
            <a:ext cx="88386" cy="70865"/>
          </a:xfrm>
          <a:custGeom>
            <a:avLst/>
            <a:gdLst/>
            <a:ahLst/>
            <a:cxnLst/>
            <a:rect l="l" t="t" r="r" b="b"/>
            <a:pathLst>
              <a:path w="88386" h="70865">
                <a:moveTo>
                  <a:pt x="215" y="3642"/>
                </a:moveTo>
                <a:lnTo>
                  <a:pt x="18111" y="68478"/>
                </a:lnTo>
                <a:lnTo>
                  <a:pt x="18906" y="70016"/>
                </a:lnTo>
                <a:lnTo>
                  <a:pt x="21661" y="70764"/>
                </a:lnTo>
                <a:lnTo>
                  <a:pt x="24537" y="70865"/>
                </a:lnTo>
                <a:lnTo>
                  <a:pt x="27989" y="70689"/>
                </a:lnTo>
                <a:lnTo>
                  <a:pt x="30593" y="68478"/>
                </a:lnTo>
                <a:lnTo>
                  <a:pt x="43667" y="15468"/>
                </a:lnTo>
                <a:lnTo>
                  <a:pt x="57948" y="68478"/>
                </a:lnTo>
                <a:lnTo>
                  <a:pt x="58770" y="70016"/>
                </a:lnTo>
                <a:lnTo>
                  <a:pt x="61484" y="70764"/>
                </a:lnTo>
                <a:lnTo>
                  <a:pt x="64216" y="70865"/>
                </a:lnTo>
                <a:lnTo>
                  <a:pt x="67579" y="70689"/>
                </a:lnTo>
                <a:lnTo>
                  <a:pt x="70444" y="68478"/>
                </a:lnTo>
                <a:lnTo>
                  <a:pt x="88386" y="3696"/>
                </a:lnTo>
                <a:lnTo>
                  <a:pt x="88278" y="657"/>
                </a:lnTo>
                <a:lnTo>
                  <a:pt x="85500" y="0"/>
                </a:lnTo>
                <a:lnTo>
                  <a:pt x="82633" y="39"/>
                </a:lnTo>
                <a:lnTo>
                  <a:pt x="79649" y="2019"/>
                </a:lnTo>
                <a:lnTo>
                  <a:pt x="64742" y="60782"/>
                </a:lnTo>
                <a:lnTo>
                  <a:pt x="49114" y="2068"/>
                </a:lnTo>
                <a:lnTo>
                  <a:pt x="47962" y="441"/>
                </a:lnTo>
                <a:lnTo>
                  <a:pt x="45219" y="0"/>
                </a:lnTo>
                <a:lnTo>
                  <a:pt x="41705" y="114"/>
                </a:lnTo>
                <a:lnTo>
                  <a:pt x="39077" y="2068"/>
                </a:lnTo>
                <a:lnTo>
                  <a:pt x="24634" y="60782"/>
                </a:lnTo>
                <a:lnTo>
                  <a:pt x="9371" y="1968"/>
                </a:lnTo>
                <a:lnTo>
                  <a:pt x="8971" y="737"/>
                </a:lnTo>
                <a:lnTo>
                  <a:pt x="6336" y="24"/>
                </a:lnTo>
                <a:lnTo>
                  <a:pt x="3290" y="0"/>
                </a:lnTo>
                <a:lnTo>
                  <a:pt x="0" y="863"/>
                </a:lnTo>
                <a:lnTo>
                  <a:pt x="215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3344003" y="4244134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0"/>
                </a:moveTo>
                <a:lnTo>
                  <a:pt x="42119" y="14132"/>
                </a:lnTo>
                <a:lnTo>
                  <a:pt x="41346" y="11328"/>
                </a:lnTo>
                <a:lnTo>
                  <a:pt x="38434" y="6807"/>
                </a:lnTo>
                <a:lnTo>
                  <a:pt x="34627" y="3073"/>
                </a:lnTo>
                <a:lnTo>
                  <a:pt x="32033" y="1842"/>
                </a:lnTo>
                <a:lnTo>
                  <a:pt x="29423" y="622"/>
                </a:lnTo>
                <a:lnTo>
                  <a:pt x="26280" y="0"/>
                </a:lnTo>
                <a:lnTo>
                  <a:pt x="26315" y="6997"/>
                </a:lnTo>
                <a:lnTo>
                  <a:pt x="29472" y="8329"/>
                </a:lnTo>
                <a:lnTo>
                  <a:pt x="31593" y="11012"/>
                </a:lnTo>
                <a:lnTo>
                  <a:pt x="33721" y="13690"/>
                </a:lnTo>
                <a:lnTo>
                  <a:pt x="34725" y="17373"/>
                </a:lnTo>
                <a:lnTo>
                  <a:pt x="34613" y="22085"/>
                </a:lnTo>
                <a:lnTo>
                  <a:pt x="8938" y="22085"/>
                </a:lnTo>
                <a:lnTo>
                  <a:pt x="9010" y="20091"/>
                </a:lnTo>
                <a:lnTo>
                  <a:pt x="10443" y="3124"/>
                </a:lnTo>
                <a:lnTo>
                  <a:pt x="8067" y="4902"/>
                </a:lnTo>
                <a:lnTo>
                  <a:pt x="4126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5"/>
                </a:lnTo>
                <a:lnTo>
                  <a:pt x="2537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3" y="50863"/>
                </a:lnTo>
                <a:lnTo>
                  <a:pt x="13366" y="51979"/>
                </a:lnTo>
                <a:lnTo>
                  <a:pt x="16268" y="53099"/>
                </a:lnTo>
                <a:lnTo>
                  <a:pt x="19659" y="53657"/>
                </a:lnTo>
                <a:lnTo>
                  <a:pt x="23536" y="53657"/>
                </a:lnTo>
                <a:lnTo>
                  <a:pt x="27859" y="53492"/>
                </a:lnTo>
                <a:lnTo>
                  <a:pt x="31809" y="52804"/>
                </a:lnTo>
                <a:lnTo>
                  <a:pt x="35031" y="51979"/>
                </a:lnTo>
                <a:lnTo>
                  <a:pt x="37760" y="51104"/>
                </a:lnTo>
                <a:lnTo>
                  <a:pt x="40989" y="48818"/>
                </a:lnTo>
                <a:lnTo>
                  <a:pt x="41310" y="46161"/>
                </a:lnTo>
                <a:lnTo>
                  <a:pt x="40745" y="43016"/>
                </a:lnTo>
                <a:lnTo>
                  <a:pt x="38026" y="43267"/>
                </a:lnTo>
                <a:lnTo>
                  <a:pt x="34869" y="44549"/>
                </a:lnTo>
                <a:lnTo>
                  <a:pt x="32082" y="45438"/>
                </a:lnTo>
                <a:lnTo>
                  <a:pt x="28580" y="46191"/>
                </a:lnTo>
                <a:lnTo>
                  <a:pt x="24335" y="46393"/>
                </a:lnTo>
                <a:lnTo>
                  <a:pt x="21506" y="46393"/>
                </a:lnTo>
                <a:lnTo>
                  <a:pt x="17136" y="45135"/>
                </a:lnTo>
                <a:lnTo>
                  <a:pt x="13575" y="43116"/>
                </a:lnTo>
                <a:lnTo>
                  <a:pt x="11127" y="40002"/>
                </a:lnTo>
                <a:lnTo>
                  <a:pt x="9730" y="35977"/>
                </a:lnTo>
                <a:lnTo>
                  <a:pt x="8938" y="31355"/>
                </a:lnTo>
                <a:lnTo>
                  <a:pt x="8938" y="28652"/>
                </a:lnTo>
                <a:lnTo>
                  <a:pt x="39938" y="28652"/>
                </a:lnTo>
                <a:lnTo>
                  <a:pt x="42274" y="2774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40"/>
                </a:lnTo>
                <a:close/>
              </a:path>
              <a:path w="43304" h="53657">
                <a:moveTo>
                  <a:pt x="9010" y="20091"/>
                </a:moveTo>
                <a:lnTo>
                  <a:pt x="9939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9" y="7415"/>
                </a:lnTo>
                <a:lnTo>
                  <a:pt x="22143" y="6997"/>
                </a:lnTo>
                <a:lnTo>
                  <a:pt x="26315" y="6997"/>
                </a:lnTo>
                <a:lnTo>
                  <a:pt x="26280" y="0"/>
                </a:lnTo>
                <a:lnTo>
                  <a:pt x="19130" y="0"/>
                </a:lnTo>
                <a:lnTo>
                  <a:pt x="16013" y="622"/>
                </a:lnTo>
                <a:lnTo>
                  <a:pt x="13233" y="1868"/>
                </a:lnTo>
                <a:lnTo>
                  <a:pt x="10443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3419257" y="4244911"/>
            <a:ext cx="44805" cy="52069"/>
          </a:xfrm>
          <a:custGeom>
            <a:avLst/>
            <a:gdLst/>
            <a:ahLst/>
            <a:cxnLst/>
            <a:rect l="l" t="t" r="r" b="b"/>
            <a:pathLst>
              <a:path w="44805" h="52069">
                <a:moveTo>
                  <a:pt x="511" y="3837"/>
                </a:moveTo>
                <a:lnTo>
                  <a:pt x="16510" y="50215"/>
                </a:lnTo>
                <a:lnTo>
                  <a:pt x="17082" y="51145"/>
                </a:lnTo>
                <a:lnTo>
                  <a:pt x="19812" y="52069"/>
                </a:lnTo>
                <a:lnTo>
                  <a:pt x="25726" y="52044"/>
                </a:lnTo>
                <a:lnTo>
                  <a:pt x="28328" y="50215"/>
                </a:lnTo>
                <a:lnTo>
                  <a:pt x="44389" y="3837"/>
                </a:lnTo>
                <a:lnTo>
                  <a:pt x="44805" y="1551"/>
                </a:lnTo>
                <a:lnTo>
                  <a:pt x="44805" y="1269"/>
                </a:lnTo>
                <a:lnTo>
                  <a:pt x="42250" y="0"/>
                </a:lnTo>
                <a:lnTo>
                  <a:pt x="39079" y="0"/>
                </a:lnTo>
                <a:lnTo>
                  <a:pt x="36018" y="1717"/>
                </a:lnTo>
                <a:lnTo>
                  <a:pt x="22896" y="41976"/>
                </a:lnTo>
                <a:lnTo>
                  <a:pt x="22529" y="41976"/>
                </a:lnTo>
                <a:lnTo>
                  <a:pt x="9251" y="1717"/>
                </a:lnTo>
                <a:lnTo>
                  <a:pt x="8651" y="687"/>
                </a:lnTo>
                <a:lnTo>
                  <a:pt x="6045" y="0"/>
                </a:lnTo>
                <a:lnTo>
                  <a:pt x="2750" y="0"/>
                </a:lnTo>
                <a:lnTo>
                  <a:pt x="0" y="1269"/>
                </a:lnTo>
                <a:lnTo>
                  <a:pt x="511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3470622" y="4244134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47" y="46061"/>
                </a:moveTo>
                <a:lnTo>
                  <a:pt x="17675" y="46658"/>
                </a:lnTo>
                <a:lnTo>
                  <a:pt x="16319" y="53657"/>
                </a:lnTo>
                <a:lnTo>
                  <a:pt x="19130" y="53657"/>
                </a:lnTo>
                <a:lnTo>
                  <a:pt x="21812" y="53035"/>
                </a:lnTo>
                <a:lnTo>
                  <a:pt x="26866" y="50492"/>
                </a:lnTo>
                <a:lnTo>
                  <a:pt x="25913" y="43674"/>
                </a:lnTo>
                <a:lnTo>
                  <a:pt x="22047" y="46061"/>
                </a:lnTo>
                <a:close/>
              </a:path>
              <a:path w="26866" h="53657">
                <a:moveTo>
                  <a:pt x="3294" y="12103"/>
                </a:moveTo>
                <a:lnTo>
                  <a:pt x="5937" y="11530"/>
                </a:lnTo>
                <a:lnTo>
                  <a:pt x="9133" y="9791"/>
                </a:lnTo>
                <a:lnTo>
                  <a:pt x="11887" y="8581"/>
                </a:lnTo>
                <a:lnTo>
                  <a:pt x="15267" y="7531"/>
                </a:lnTo>
                <a:lnTo>
                  <a:pt x="19288" y="7264"/>
                </a:lnTo>
                <a:lnTo>
                  <a:pt x="22964" y="7515"/>
                </a:lnTo>
                <a:lnTo>
                  <a:pt x="26780" y="9204"/>
                </a:lnTo>
                <a:lnTo>
                  <a:pt x="29109" y="12344"/>
                </a:lnTo>
                <a:lnTo>
                  <a:pt x="29880" y="15223"/>
                </a:lnTo>
                <a:lnTo>
                  <a:pt x="30074" y="18769"/>
                </a:lnTo>
                <a:lnTo>
                  <a:pt x="30074" y="22567"/>
                </a:lnTo>
                <a:lnTo>
                  <a:pt x="19930" y="22567"/>
                </a:lnTo>
                <a:lnTo>
                  <a:pt x="16621" y="22909"/>
                </a:lnTo>
                <a:lnTo>
                  <a:pt x="13698" y="23568"/>
                </a:lnTo>
                <a:lnTo>
                  <a:pt x="10774" y="24241"/>
                </a:lnTo>
                <a:lnTo>
                  <a:pt x="8298" y="25246"/>
                </a:lnTo>
                <a:lnTo>
                  <a:pt x="4262" y="27924"/>
                </a:lnTo>
                <a:lnTo>
                  <a:pt x="1630" y="31633"/>
                </a:lnTo>
                <a:lnTo>
                  <a:pt x="0" y="36038"/>
                </a:lnTo>
                <a:lnTo>
                  <a:pt x="0" y="38797"/>
                </a:lnTo>
                <a:lnTo>
                  <a:pt x="392" y="43242"/>
                </a:lnTo>
                <a:lnTo>
                  <a:pt x="1962" y="46925"/>
                </a:lnTo>
                <a:lnTo>
                  <a:pt x="4471" y="49754"/>
                </a:lnTo>
                <a:lnTo>
                  <a:pt x="7592" y="51991"/>
                </a:lnTo>
                <a:lnTo>
                  <a:pt x="11606" y="53326"/>
                </a:lnTo>
                <a:lnTo>
                  <a:pt x="16319" y="53657"/>
                </a:lnTo>
                <a:lnTo>
                  <a:pt x="17675" y="46658"/>
                </a:lnTo>
                <a:lnTo>
                  <a:pt x="14885" y="46658"/>
                </a:lnTo>
                <a:lnTo>
                  <a:pt x="12719" y="45910"/>
                </a:lnTo>
                <a:lnTo>
                  <a:pt x="9612" y="42912"/>
                </a:lnTo>
                <a:lnTo>
                  <a:pt x="8841" y="38353"/>
                </a:lnTo>
                <a:lnTo>
                  <a:pt x="9644" y="34425"/>
                </a:lnTo>
                <a:lnTo>
                  <a:pt x="12183" y="31495"/>
                </a:lnTo>
                <a:lnTo>
                  <a:pt x="14789" y="30059"/>
                </a:lnTo>
                <a:lnTo>
                  <a:pt x="18262" y="29235"/>
                </a:lnTo>
                <a:lnTo>
                  <a:pt x="22694" y="29029"/>
                </a:lnTo>
                <a:lnTo>
                  <a:pt x="30074" y="29029"/>
                </a:lnTo>
                <a:lnTo>
                  <a:pt x="30074" y="39380"/>
                </a:lnTo>
                <a:lnTo>
                  <a:pt x="25913" y="43674"/>
                </a:lnTo>
                <a:lnTo>
                  <a:pt x="26866" y="50492"/>
                </a:lnTo>
                <a:lnTo>
                  <a:pt x="31226" y="46442"/>
                </a:lnTo>
                <a:lnTo>
                  <a:pt x="31226" y="51332"/>
                </a:lnTo>
                <a:lnTo>
                  <a:pt x="33307" y="52905"/>
                </a:lnTo>
                <a:lnTo>
                  <a:pt x="35873" y="52955"/>
                </a:lnTo>
                <a:lnTo>
                  <a:pt x="38642" y="51332"/>
                </a:lnTo>
                <a:lnTo>
                  <a:pt x="38642" y="15353"/>
                </a:lnTo>
                <a:lnTo>
                  <a:pt x="38308" y="12696"/>
                </a:lnTo>
                <a:lnTo>
                  <a:pt x="36986" y="8124"/>
                </a:lnTo>
                <a:lnTo>
                  <a:pt x="34456" y="4682"/>
                </a:lnTo>
                <a:lnTo>
                  <a:pt x="31075" y="1979"/>
                </a:lnTo>
                <a:lnTo>
                  <a:pt x="26341" y="392"/>
                </a:lnTo>
                <a:lnTo>
                  <a:pt x="23464" y="0"/>
                </a:lnTo>
                <a:lnTo>
                  <a:pt x="20087" y="0"/>
                </a:lnTo>
                <a:lnTo>
                  <a:pt x="16476" y="175"/>
                </a:lnTo>
                <a:lnTo>
                  <a:pt x="12927" y="849"/>
                </a:lnTo>
                <a:lnTo>
                  <a:pt x="9781" y="1813"/>
                </a:lnTo>
                <a:lnTo>
                  <a:pt x="5814" y="3552"/>
                </a:lnTo>
                <a:lnTo>
                  <a:pt x="2487" y="6691"/>
                </a:lnTo>
                <a:lnTo>
                  <a:pt x="2303" y="9384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3525224" y="4221209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2"/>
                </a:moveTo>
                <a:lnTo>
                  <a:pt x="8629" y="1701"/>
                </a:lnTo>
                <a:lnTo>
                  <a:pt x="8406" y="938"/>
                </a:lnTo>
                <a:lnTo>
                  <a:pt x="5864" y="0"/>
                </a:lnTo>
                <a:lnTo>
                  <a:pt x="2754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44"/>
                </a:lnTo>
                <a:lnTo>
                  <a:pt x="5864" y="75844"/>
                </a:lnTo>
                <a:lnTo>
                  <a:pt x="862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3549445" y="4244907"/>
            <a:ext cx="40571" cy="52884"/>
          </a:xfrm>
          <a:custGeom>
            <a:avLst/>
            <a:gdLst/>
            <a:ahLst/>
            <a:cxnLst/>
            <a:rect l="l" t="t" r="r" b="b"/>
            <a:pathLst>
              <a:path w="40571" h="52884">
                <a:moveTo>
                  <a:pt x="8675" y="1663"/>
                </a:moveTo>
                <a:lnTo>
                  <a:pt x="8467" y="939"/>
                </a:lnTo>
                <a:lnTo>
                  <a:pt x="5861" y="0"/>
                </a:lnTo>
                <a:lnTo>
                  <a:pt x="2800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32" y="42811"/>
                </a:lnTo>
                <a:lnTo>
                  <a:pt x="3707" y="46836"/>
                </a:lnTo>
                <a:lnTo>
                  <a:pt x="6753" y="50176"/>
                </a:lnTo>
                <a:lnTo>
                  <a:pt x="11051" y="52348"/>
                </a:lnTo>
                <a:lnTo>
                  <a:pt x="13694" y="52884"/>
                </a:lnTo>
                <a:lnTo>
                  <a:pt x="19504" y="52884"/>
                </a:lnTo>
                <a:lnTo>
                  <a:pt x="22165" y="52181"/>
                </a:lnTo>
                <a:lnTo>
                  <a:pt x="24781" y="50760"/>
                </a:lnTo>
                <a:lnTo>
                  <a:pt x="27388" y="49352"/>
                </a:lnTo>
                <a:lnTo>
                  <a:pt x="30045" y="47116"/>
                </a:lnTo>
                <a:lnTo>
                  <a:pt x="32724" y="44042"/>
                </a:lnTo>
                <a:lnTo>
                  <a:pt x="32724" y="50493"/>
                </a:lnTo>
                <a:lnTo>
                  <a:pt x="35196" y="52146"/>
                </a:lnTo>
                <a:lnTo>
                  <a:pt x="38000" y="52146"/>
                </a:lnTo>
                <a:lnTo>
                  <a:pt x="40571" y="50493"/>
                </a:lnTo>
                <a:lnTo>
                  <a:pt x="40571" y="1663"/>
                </a:lnTo>
                <a:lnTo>
                  <a:pt x="40326" y="939"/>
                </a:lnTo>
                <a:lnTo>
                  <a:pt x="37767" y="0"/>
                </a:lnTo>
                <a:lnTo>
                  <a:pt x="34660" y="0"/>
                </a:lnTo>
                <a:lnTo>
                  <a:pt x="31892" y="1663"/>
                </a:lnTo>
                <a:lnTo>
                  <a:pt x="31892" y="35802"/>
                </a:lnTo>
                <a:lnTo>
                  <a:pt x="29480" y="38873"/>
                </a:lnTo>
                <a:lnTo>
                  <a:pt x="25063" y="42796"/>
                </a:lnTo>
                <a:lnTo>
                  <a:pt x="20768" y="45186"/>
                </a:lnTo>
                <a:lnTo>
                  <a:pt x="16922" y="45186"/>
                </a:lnTo>
                <a:lnTo>
                  <a:pt x="12959" y="43510"/>
                </a:lnTo>
                <a:lnTo>
                  <a:pt x="10278" y="40143"/>
                </a:lnTo>
                <a:lnTo>
                  <a:pt x="9265" y="36968"/>
                </a:lnTo>
                <a:lnTo>
                  <a:pt x="8675" y="32953"/>
                </a:lnTo>
                <a:lnTo>
                  <a:pt x="8675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3602865" y="4244134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898" y="16940"/>
                </a:moveTo>
                <a:lnTo>
                  <a:pt x="42113" y="14132"/>
                </a:lnTo>
                <a:lnTo>
                  <a:pt x="41332" y="11328"/>
                </a:lnTo>
                <a:lnTo>
                  <a:pt x="38430" y="6807"/>
                </a:lnTo>
                <a:lnTo>
                  <a:pt x="34621" y="3073"/>
                </a:lnTo>
                <a:lnTo>
                  <a:pt x="32017" y="1842"/>
                </a:lnTo>
                <a:lnTo>
                  <a:pt x="29423" y="622"/>
                </a:lnTo>
                <a:lnTo>
                  <a:pt x="26280" y="0"/>
                </a:lnTo>
                <a:lnTo>
                  <a:pt x="26311" y="6997"/>
                </a:lnTo>
                <a:lnTo>
                  <a:pt x="29458" y="8329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1" y="17373"/>
                </a:lnTo>
                <a:lnTo>
                  <a:pt x="34610" y="22085"/>
                </a:lnTo>
                <a:lnTo>
                  <a:pt x="8935" y="22085"/>
                </a:lnTo>
                <a:lnTo>
                  <a:pt x="9006" y="20091"/>
                </a:lnTo>
                <a:lnTo>
                  <a:pt x="10425" y="3124"/>
                </a:lnTo>
                <a:lnTo>
                  <a:pt x="8053" y="4902"/>
                </a:lnTo>
                <a:lnTo>
                  <a:pt x="4122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19" y="42011"/>
                </a:lnTo>
                <a:lnTo>
                  <a:pt x="4024" y="44780"/>
                </a:lnTo>
                <a:lnTo>
                  <a:pt x="6012" y="46989"/>
                </a:lnTo>
                <a:lnTo>
                  <a:pt x="10440" y="50863"/>
                </a:lnTo>
                <a:lnTo>
                  <a:pt x="13366" y="51979"/>
                </a:lnTo>
                <a:lnTo>
                  <a:pt x="16264" y="53099"/>
                </a:lnTo>
                <a:lnTo>
                  <a:pt x="19655" y="53657"/>
                </a:lnTo>
                <a:lnTo>
                  <a:pt x="23522" y="53657"/>
                </a:lnTo>
                <a:lnTo>
                  <a:pt x="27857" y="53492"/>
                </a:lnTo>
                <a:lnTo>
                  <a:pt x="31798" y="52804"/>
                </a:lnTo>
                <a:lnTo>
                  <a:pt x="35027" y="51979"/>
                </a:lnTo>
                <a:lnTo>
                  <a:pt x="37745" y="51104"/>
                </a:lnTo>
                <a:lnTo>
                  <a:pt x="40989" y="48818"/>
                </a:lnTo>
                <a:lnTo>
                  <a:pt x="41306" y="46161"/>
                </a:lnTo>
                <a:lnTo>
                  <a:pt x="40730" y="43016"/>
                </a:lnTo>
                <a:lnTo>
                  <a:pt x="38016" y="43267"/>
                </a:lnTo>
                <a:lnTo>
                  <a:pt x="34869" y="44549"/>
                </a:lnTo>
                <a:lnTo>
                  <a:pt x="32080" y="45438"/>
                </a:lnTo>
                <a:lnTo>
                  <a:pt x="28566" y="46191"/>
                </a:lnTo>
                <a:lnTo>
                  <a:pt x="24331" y="46393"/>
                </a:lnTo>
                <a:lnTo>
                  <a:pt x="21492" y="46393"/>
                </a:lnTo>
                <a:lnTo>
                  <a:pt x="17132" y="45135"/>
                </a:lnTo>
                <a:lnTo>
                  <a:pt x="13575" y="43116"/>
                </a:lnTo>
                <a:lnTo>
                  <a:pt x="11123" y="40002"/>
                </a:lnTo>
                <a:lnTo>
                  <a:pt x="9730" y="35977"/>
                </a:lnTo>
                <a:lnTo>
                  <a:pt x="8935" y="31355"/>
                </a:lnTo>
                <a:lnTo>
                  <a:pt x="8935" y="28652"/>
                </a:lnTo>
                <a:lnTo>
                  <a:pt x="39938" y="28652"/>
                </a:lnTo>
                <a:lnTo>
                  <a:pt x="42260" y="27748"/>
                </a:lnTo>
                <a:lnTo>
                  <a:pt x="43290" y="24738"/>
                </a:lnTo>
                <a:lnTo>
                  <a:pt x="43290" y="19925"/>
                </a:lnTo>
                <a:lnTo>
                  <a:pt x="42898" y="16940"/>
                </a:lnTo>
                <a:close/>
              </a:path>
              <a:path w="43290" h="53657">
                <a:moveTo>
                  <a:pt x="9006" y="20091"/>
                </a:moveTo>
                <a:lnTo>
                  <a:pt x="9925" y="16357"/>
                </a:lnTo>
                <a:lnTo>
                  <a:pt x="11379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6997"/>
                </a:lnTo>
                <a:lnTo>
                  <a:pt x="26311" y="6997"/>
                </a:lnTo>
                <a:lnTo>
                  <a:pt x="26280" y="0"/>
                </a:lnTo>
                <a:lnTo>
                  <a:pt x="19127" y="0"/>
                </a:lnTo>
                <a:lnTo>
                  <a:pt x="16009" y="622"/>
                </a:lnTo>
                <a:lnTo>
                  <a:pt x="13229" y="1868"/>
                </a:lnTo>
                <a:lnTo>
                  <a:pt x="10425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3661638" y="4247007"/>
            <a:ext cx="10966" cy="50241"/>
          </a:xfrm>
          <a:custGeom>
            <a:avLst/>
            <a:gdLst/>
            <a:ahLst/>
            <a:cxnLst/>
            <a:rect l="l" t="t" r="r" b="b"/>
            <a:pathLst>
              <a:path w="10966" h="50241">
                <a:moveTo>
                  <a:pt x="219" y="40993"/>
                </a:moveTo>
                <a:lnTo>
                  <a:pt x="0" y="44001"/>
                </a:lnTo>
                <a:lnTo>
                  <a:pt x="219" y="46986"/>
                </a:lnTo>
                <a:lnTo>
                  <a:pt x="2754" y="49945"/>
                </a:lnTo>
                <a:lnTo>
                  <a:pt x="5483" y="50241"/>
                </a:lnTo>
                <a:lnTo>
                  <a:pt x="8835" y="49744"/>
                </a:lnTo>
                <a:lnTo>
                  <a:pt x="10732" y="46986"/>
                </a:lnTo>
                <a:lnTo>
                  <a:pt x="10966" y="44001"/>
                </a:lnTo>
                <a:lnTo>
                  <a:pt x="10732" y="40993"/>
                </a:lnTo>
                <a:lnTo>
                  <a:pt x="8150" y="38033"/>
                </a:lnTo>
                <a:lnTo>
                  <a:pt x="5483" y="37706"/>
                </a:lnTo>
                <a:lnTo>
                  <a:pt x="2056" y="38249"/>
                </a:lnTo>
                <a:lnTo>
                  <a:pt x="219" y="40993"/>
                </a:lnTo>
                <a:close/>
              </a:path>
              <a:path w="10966" h="50241">
                <a:moveTo>
                  <a:pt x="219" y="3286"/>
                </a:moveTo>
                <a:lnTo>
                  <a:pt x="0" y="6350"/>
                </a:lnTo>
                <a:lnTo>
                  <a:pt x="219" y="9279"/>
                </a:lnTo>
                <a:lnTo>
                  <a:pt x="2754" y="12228"/>
                </a:lnTo>
                <a:lnTo>
                  <a:pt x="5483" y="12520"/>
                </a:lnTo>
                <a:lnTo>
                  <a:pt x="8835" y="12023"/>
                </a:lnTo>
                <a:lnTo>
                  <a:pt x="10732" y="9279"/>
                </a:lnTo>
                <a:lnTo>
                  <a:pt x="10966" y="6350"/>
                </a:lnTo>
                <a:lnTo>
                  <a:pt x="10732" y="3286"/>
                </a:lnTo>
                <a:lnTo>
                  <a:pt x="8150" y="302"/>
                </a:lnTo>
                <a:lnTo>
                  <a:pt x="5483" y="0"/>
                </a:lnTo>
                <a:lnTo>
                  <a:pt x="2056" y="492"/>
                </a:lnTo>
                <a:lnTo>
                  <a:pt x="219" y="3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2140977" y="4495457"/>
            <a:ext cx="13806" cy="70866"/>
          </a:xfrm>
          <a:custGeom>
            <a:avLst/>
            <a:gdLst/>
            <a:ahLst/>
            <a:cxnLst/>
            <a:rect l="l" t="t" r="r" b="b"/>
            <a:pathLst>
              <a:path w="13806" h="70866">
                <a:moveTo>
                  <a:pt x="13806" y="68579"/>
                </a:moveTo>
                <a:lnTo>
                  <a:pt x="13694" y="1587"/>
                </a:lnTo>
                <a:lnTo>
                  <a:pt x="11109" y="266"/>
                </a:lnTo>
                <a:lnTo>
                  <a:pt x="8258" y="0"/>
                </a:lnTo>
                <a:lnTo>
                  <a:pt x="5580" y="0"/>
                </a:lnTo>
                <a:lnTo>
                  <a:pt x="2739" y="266"/>
                </a:lnTo>
                <a:lnTo>
                  <a:pt x="0" y="2272"/>
                </a:lnTo>
                <a:lnTo>
                  <a:pt x="123" y="69263"/>
                </a:lnTo>
                <a:lnTo>
                  <a:pt x="2689" y="70585"/>
                </a:lnTo>
                <a:lnTo>
                  <a:pt x="5580" y="70865"/>
                </a:lnTo>
                <a:lnTo>
                  <a:pt x="8258" y="70865"/>
                </a:lnTo>
                <a:lnTo>
                  <a:pt x="11109" y="70585"/>
                </a:lnTo>
                <a:lnTo>
                  <a:pt x="13806" y="68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2170169" y="4512650"/>
            <a:ext cx="44564" cy="53668"/>
          </a:xfrm>
          <a:custGeom>
            <a:avLst/>
            <a:gdLst/>
            <a:ahLst/>
            <a:cxnLst/>
            <a:rect l="l" t="t" r="r" b="b"/>
            <a:pathLst>
              <a:path w="44564" h="53668">
                <a:moveTo>
                  <a:pt x="2570" y="53427"/>
                </a:moveTo>
                <a:lnTo>
                  <a:pt x="5313" y="53668"/>
                </a:lnTo>
                <a:lnTo>
                  <a:pt x="7884" y="53668"/>
                </a:lnTo>
                <a:lnTo>
                  <a:pt x="10623" y="53427"/>
                </a:lnTo>
                <a:lnTo>
                  <a:pt x="13194" y="51498"/>
                </a:lnTo>
                <a:lnTo>
                  <a:pt x="13194" y="19317"/>
                </a:lnTo>
                <a:lnTo>
                  <a:pt x="15030" y="16891"/>
                </a:lnTo>
                <a:lnTo>
                  <a:pt x="18519" y="13776"/>
                </a:lnTo>
                <a:lnTo>
                  <a:pt x="21910" y="11887"/>
                </a:lnTo>
                <a:lnTo>
                  <a:pt x="26071" y="12139"/>
                </a:lnTo>
                <a:lnTo>
                  <a:pt x="28872" y="13943"/>
                </a:lnTo>
                <a:lnTo>
                  <a:pt x="30600" y="17006"/>
                </a:lnTo>
                <a:lnTo>
                  <a:pt x="31273" y="19685"/>
                </a:lnTo>
                <a:lnTo>
                  <a:pt x="31442" y="23874"/>
                </a:lnTo>
                <a:lnTo>
                  <a:pt x="31442" y="51498"/>
                </a:lnTo>
                <a:lnTo>
                  <a:pt x="31957" y="52718"/>
                </a:lnTo>
                <a:lnTo>
                  <a:pt x="34808" y="53527"/>
                </a:lnTo>
                <a:lnTo>
                  <a:pt x="38027" y="53668"/>
                </a:lnTo>
                <a:lnTo>
                  <a:pt x="41198" y="53527"/>
                </a:lnTo>
                <a:lnTo>
                  <a:pt x="44564" y="51498"/>
                </a:lnTo>
                <a:lnTo>
                  <a:pt x="44564" y="18083"/>
                </a:lnTo>
                <a:lnTo>
                  <a:pt x="44269" y="15087"/>
                </a:lnTo>
                <a:lnTo>
                  <a:pt x="43080" y="10093"/>
                </a:lnTo>
                <a:lnTo>
                  <a:pt x="40766" y="6059"/>
                </a:lnTo>
                <a:lnTo>
                  <a:pt x="37674" y="2717"/>
                </a:lnTo>
                <a:lnTo>
                  <a:pt x="33304" y="547"/>
                </a:lnTo>
                <a:lnTo>
                  <a:pt x="30636" y="0"/>
                </a:lnTo>
                <a:lnTo>
                  <a:pt x="24566" y="0"/>
                </a:lnTo>
                <a:lnTo>
                  <a:pt x="21788" y="723"/>
                </a:lnTo>
                <a:lnTo>
                  <a:pt x="19119" y="2170"/>
                </a:lnTo>
                <a:lnTo>
                  <a:pt x="16452" y="3618"/>
                </a:lnTo>
                <a:lnTo>
                  <a:pt x="13831" y="5788"/>
                </a:lnTo>
                <a:lnTo>
                  <a:pt x="11247" y="8686"/>
                </a:lnTo>
                <a:lnTo>
                  <a:pt x="11247" y="3084"/>
                </a:lnTo>
                <a:lnTo>
                  <a:pt x="10990" y="2146"/>
                </a:lnTo>
                <a:lnTo>
                  <a:pt x="8435" y="1055"/>
                </a:lnTo>
                <a:lnTo>
                  <a:pt x="5656" y="925"/>
                </a:lnTo>
                <a:lnTo>
                  <a:pt x="2962" y="1055"/>
                </a:lnTo>
                <a:lnTo>
                  <a:pt x="0" y="3084"/>
                </a:lnTo>
                <a:lnTo>
                  <a:pt x="0" y="51854"/>
                </a:lnTo>
                <a:lnTo>
                  <a:pt x="2570" y="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2223547" y="4500824"/>
            <a:ext cx="32979" cy="66244"/>
          </a:xfrm>
          <a:custGeom>
            <a:avLst/>
            <a:gdLst/>
            <a:ahLst/>
            <a:cxnLst/>
            <a:rect l="l" t="t" r="r" b="b"/>
            <a:pathLst>
              <a:path w="32979" h="66244">
                <a:moveTo>
                  <a:pt x="10996" y="129"/>
                </a:moveTo>
                <a:lnTo>
                  <a:pt x="7635" y="2275"/>
                </a:lnTo>
                <a:lnTo>
                  <a:pt x="7635" y="13072"/>
                </a:lnTo>
                <a:lnTo>
                  <a:pt x="2090" y="13072"/>
                </a:lnTo>
                <a:lnTo>
                  <a:pt x="341" y="14659"/>
                </a:lnTo>
                <a:lnTo>
                  <a:pt x="0" y="17553"/>
                </a:lnTo>
                <a:lnTo>
                  <a:pt x="0" y="20603"/>
                </a:lnTo>
                <a:lnTo>
                  <a:pt x="2029" y="24145"/>
                </a:lnTo>
                <a:lnTo>
                  <a:pt x="7635" y="24145"/>
                </a:lnTo>
                <a:lnTo>
                  <a:pt x="7635" y="51920"/>
                </a:lnTo>
                <a:lnTo>
                  <a:pt x="7915" y="54486"/>
                </a:lnTo>
                <a:lnTo>
                  <a:pt x="8514" y="56657"/>
                </a:lnTo>
                <a:lnTo>
                  <a:pt x="10036" y="60620"/>
                </a:lnTo>
                <a:lnTo>
                  <a:pt x="12541" y="63475"/>
                </a:lnTo>
                <a:lnTo>
                  <a:pt x="16045" y="65218"/>
                </a:lnTo>
                <a:lnTo>
                  <a:pt x="20227" y="66244"/>
                </a:lnTo>
                <a:lnTo>
                  <a:pt x="22844" y="66244"/>
                </a:lnTo>
                <a:lnTo>
                  <a:pt x="25746" y="66093"/>
                </a:lnTo>
                <a:lnTo>
                  <a:pt x="29223" y="65434"/>
                </a:lnTo>
                <a:lnTo>
                  <a:pt x="31941" y="63997"/>
                </a:lnTo>
                <a:lnTo>
                  <a:pt x="32881" y="61370"/>
                </a:lnTo>
                <a:lnTo>
                  <a:pt x="32946" y="56692"/>
                </a:lnTo>
                <a:lnTo>
                  <a:pt x="31722" y="53547"/>
                </a:lnTo>
                <a:lnTo>
                  <a:pt x="29174" y="54345"/>
                </a:lnTo>
                <a:lnTo>
                  <a:pt x="26239" y="54803"/>
                </a:lnTo>
                <a:lnTo>
                  <a:pt x="21955" y="52819"/>
                </a:lnTo>
                <a:lnTo>
                  <a:pt x="20753" y="49518"/>
                </a:lnTo>
                <a:lnTo>
                  <a:pt x="20753" y="24145"/>
                </a:lnTo>
                <a:lnTo>
                  <a:pt x="30952" y="24145"/>
                </a:lnTo>
                <a:lnTo>
                  <a:pt x="32810" y="22025"/>
                </a:lnTo>
                <a:lnTo>
                  <a:pt x="32979" y="18609"/>
                </a:lnTo>
                <a:lnTo>
                  <a:pt x="32859" y="15952"/>
                </a:lnTo>
                <a:lnTo>
                  <a:pt x="30887" y="13072"/>
                </a:lnTo>
                <a:lnTo>
                  <a:pt x="20753" y="13072"/>
                </a:lnTo>
                <a:lnTo>
                  <a:pt x="20753" y="2275"/>
                </a:lnTo>
                <a:lnTo>
                  <a:pt x="20227" y="1019"/>
                </a:lnTo>
                <a:lnTo>
                  <a:pt x="17391" y="129"/>
                </a:lnTo>
                <a:lnTo>
                  <a:pt x="14157" y="0"/>
                </a:lnTo>
                <a:lnTo>
                  <a:pt x="10996" y="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2264766" y="4512661"/>
            <a:ext cx="45800" cy="54568"/>
          </a:xfrm>
          <a:custGeom>
            <a:avLst/>
            <a:gdLst/>
            <a:ahLst/>
            <a:cxnLst/>
            <a:rect l="l" t="t" r="r" b="b"/>
            <a:pathLst>
              <a:path w="45800" h="54568">
                <a:moveTo>
                  <a:pt x="20340" y="9978"/>
                </a:moveTo>
                <a:lnTo>
                  <a:pt x="23475" y="9650"/>
                </a:lnTo>
                <a:lnTo>
                  <a:pt x="26780" y="9650"/>
                </a:lnTo>
                <a:lnTo>
                  <a:pt x="29225" y="10741"/>
                </a:lnTo>
                <a:lnTo>
                  <a:pt x="32396" y="15123"/>
                </a:lnTo>
                <a:lnTo>
                  <a:pt x="33141" y="18133"/>
                </a:lnTo>
                <a:lnTo>
                  <a:pt x="33044" y="21969"/>
                </a:lnTo>
                <a:lnTo>
                  <a:pt x="13388" y="21969"/>
                </a:lnTo>
                <a:lnTo>
                  <a:pt x="13388" y="30744"/>
                </a:lnTo>
                <a:lnTo>
                  <a:pt x="41771" y="30744"/>
                </a:lnTo>
                <a:lnTo>
                  <a:pt x="45446" y="28762"/>
                </a:lnTo>
                <a:lnTo>
                  <a:pt x="45800" y="25880"/>
                </a:lnTo>
                <a:lnTo>
                  <a:pt x="45800" y="20307"/>
                </a:lnTo>
                <a:lnTo>
                  <a:pt x="45382" y="17157"/>
                </a:lnTo>
                <a:lnTo>
                  <a:pt x="44538" y="14259"/>
                </a:lnTo>
                <a:lnTo>
                  <a:pt x="43708" y="11365"/>
                </a:lnTo>
                <a:lnTo>
                  <a:pt x="40622" y="6752"/>
                </a:lnTo>
                <a:lnTo>
                  <a:pt x="36572" y="2969"/>
                </a:lnTo>
                <a:lnTo>
                  <a:pt x="33804" y="1778"/>
                </a:lnTo>
                <a:lnTo>
                  <a:pt x="31028" y="582"/>
                </a:lnTo>
                <a:lnTo>
                  <a:pt x="27694" y="0"/>
                </a:lnTo>
                <a:lnTo>
                  <a:pt x="23778" y="0"/>
                </a:lnTo>
                <a:lnTo>
                  <a:pt x="20340" y="9978"/>
                </a:lnTo>
                <a:close/>
              </a:path>
              <a:path w="45800" h="54568">
                <a:moveTo>
                  <a:pt x="13388" y="30744"/>
                </a:moveTo>
                <a:lnTo>
                  <a:pt x="13388" y="21969"/>
                </a:lnTo>
                <a:lnTo>
                  <a:pt x="13698" y="18665"/>
                </a:lnTo>
                <a:lnTo>
                  <a:pt x="14565" y="15670"/>
                </a:lnTo>
                <a:lnTo>
                  <a:pt x="16841" y="12164"/>
                </a:lnTo>
                <a:lnTo>
                  <a:pt x="20340" y="9978"/>
                </a:lnTo>
                <a:lnTo>
                  <a:pt x="23778" y="0"/>
                </a:lnTo>
                <a:lnTo>
                  <a:pt x="20085" y="0"/>
                </a:lnTo>
                <a:lnTo>
                  <a:pt x="16769" y="618"/>
                </a:lnTo>
                <a:lnTo>
                  <a:pt x="13831" y="1889"/>
                </a:lnTo>
                <a:lnTo>
                  <a:pt x="10868" y="3159"/>
                </a:lnTo>
                <a:lnTo>
                  <a:pt x="8374" y="4988"/>
                </a:lnTo>
                <a:lnTo>
                  <a:pt x="4262" y="9801"/>
                </a:lnTo>
                <a:lnTo>
                  <a:pt x="2707" y="12721"/>
                </a:lnTo>
                <a:lnTo>
                  <a:pt x="1616" y="16192"/>
                </a:lnTo>
                <a:lnTo>
                  <a:pt x="539" y="19634"/>
                </a:lnTo>
                <a:lnTo>
                  <a:pt x="0" y="23517"/>
                </a:lnTo>
                <a:lnTo>
                  <a:pt x="0" y="32345"/>
                </a:lnTo>
                <a:lnTo>
                  <a:pt x="515" y="36295"/>
                </a:lnTo>
                <a:lnTo>
                  <a:pt x="1540" y="39660"/>
                </a:lnTo>
                <a:lnTo>
                  <a:pt x="2570" y="43012"/>
                </a:lnTo>
                <a:lnTo>
                  <a:pt x="4126" y="45806"/>
                </a:lnTo>
                <a:lnTo>
                  <a:pt x="8309" y="50227"/>
                </a:lnTo>
                <a:lnTo>
                  <a:pt x="10904" y="51864"/>
                </a:lnTo>
                <a:lnTo>
                  <a:pt x="14025" y="52945"/>
                </a:lnTo>
                <a:lnTo>
                  <a:pt x="17147" y="54024"/>
                </a:lnTo>
                <a:lnTo>
                  <a:pt x="20783" y="54568"/>
                </a:lnTo>
                <a:lnTo>
                  <a:pt x="24930" y="54568"/>
                </a:lnTo>
                <a:lnTo>
                  <a:pt x="29401" y="54430"/>
                </a:lnTo>
                <a:lnTo>
                  <a:pt x="33436" y="53808"/>
                </a:lnTo>
                <a:lnTo>
                  <a:pt x="36813" y="53019"/>
                </a:lnTo>
                <a:lnTo>
                  <a:pt x="39664" y="52195"/>
                </a:lnTo>
                <a:lnTo>
                  <a:pt x="42531" y="50723"/>
                </a:lnTo>
                <a:lnTo>
                  <a:pt x="43510" y="48055"/>
                </a:lnTo>
                <a:lnTo>
                  <a:pt x="43596" y="45463"/>
                </a:lnTo>
                <a:lnTo>
                  <a:pt x="43373" y="42148"/>
                </a:lnTo>
                <a:lnTo>
                  <a:pt x="40730" y="41132"/>
                </a:lnTo>
                <a:lnTo>
                  <a:pt x="37990" y="42198"/>
                </a:lnTo>
                <a:lnTo>
                  <a:pt x="35441" y="43026"/>
                </a:lnTo>
                <a:lnTo>
                  <a:pt x="32213" y="43750"/>
                </a:lnTo>
                <a:lnTo>
                  <a:pt x="28444" y="44268"/>
                </a:lnTo>
                <a:lnTo>
                  <a:pt x="23868" y="44268"/>
                </a:lnTo>
                <a:lnTo>
                  <a:pt x="20307" y="43353"/>
                </a:lnTo>
                <a:lnTo>
                  <a:pt x="16341" y="40665"/>
                </a:lnTo>
                <a:lnTo>
                  <a:pt x="14551" y="38059"/>
                </a:lnTo>
                <a:lnTo>
                  <a:pt x="13611" y="34696"/>
                </a:lnTo>
                <a:lnTo>
                  <a:pt x="13388" y="30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2317978" y="4512859"/>
            <a:ext cx="47232" cy="72934"/>
          </a:xfrm>
          <a:custGeom>
            <a:avLst/>
            <a:gdLst/>
            <a:ahLst/>
            <a:cxnLst/>
            <a:rect l="l" t="t" r="r" b="b"/>
            <a:pathLst>
              <a:path w="47232" h="72934">
                <a:moveTo>
                  <a:pt x="457" y="56386"/>
                </a:moveTo>
                <a:lnTo>
                  <a:pt x="0" y="59803"/>
                </a:lnTo>
                <a:lnTo>
                  <a:pt x="417" y="63474"/>
                </a:lnTo>
                <a:lnTo>
                  <a:pt x="2044" y="66700"/>
                </a:lnTo>
                <a:lnTo>
                  <a:pt x="5154" y="69253"/>
                </a:lnTo>
                <a:lnTo>
                  <a:pt x="9255" y="71307"/>
                </a:lnTo>
                <a:lnTo>
                  <a:pt x="12071" y="71955"/>
                </a:lnTo>
                <a:lnTo>
                  <a:pt x="14861" y="72604"/>
                </a:lnTo>
                <a:lnTo>
                  <a:pt x="12719" y="59867"/>
                </a:lnTo>
                <a:lnTo>
                  <a:pt x="12866" y="56386"/>
                </a:lnTo>
                <a:lnTo>
                  <a:pt x="14284" y="53516"/>
                </a:lnTo>
                <a:lnTo>
                  <a:pt x="17002" y="50900"/>
                </a:lnTo>
                <a:lnTo>
                  <a:pt x="26366" y="51181"/>
                </a:lnTo>
                <a:lnTo>
                  <a:pt x="28558" y="51255"/>
                </a:lnTo>
                <a:lnTo>
                  <a:pt x="32788" y="53451"/>
                </a:lnTo>
                <a:lnTo>
                  <a:pt x="33430" y="56335"/>
                </a:lnTo>
                <a:lnTo>
                  <a:pt x="33430" y="57264"/>
                </a:lnTo>
                <a:lnTo>
                  <a:pt x="31957" y="60641"/>
                </a:lnTo>
                <a:lnTo>
                  <a:pt x="29182" y="62560"/>
                </a:lnTo>
                <a:lnTo>
                  <a:pt x="29880" y="72477"/>
                </a:lnTo>
                <a:lnTo>
                  <a:pt x="32926" y="71578"/>
                </a:lnTo>
                <a:lnTo>
                  <a:pt x="35971" y="70674"/>
                </a:lnTo>
                <a:lnTo>
                  <a:pt x="38516" y="69443"/>
                </a:lnTo>
                <a:lnTo>
                  <a:pt x="42556" y="66333"/>
                </a:lnTo>
                <a:lnTo>
                  <a:pt x="45079" y="62379"/>
                </a:lnTo>
                <a:lnTo>
                  <a:pt x="46598" y="58013"/>
                </a:lnTo>
                <a:lnTo>
                  <a:pt x="46598" y="53451"/>
                </a:lnTo>
                <a:lnTo>
                  <a:pt x="45472" y="49819"/>
                </a:lnTo>
                <a:lnTo>
                  <a:pt x="43646" y="46658"/>
                </a:lnTo>
                <a:lnTo>
                  <a:pt x="40816" y="44246"/>
                </a:lnTo>
                <a:lnTo>
                  <a:pt x="37001" y="42633"/>
                </a:lnTo>
                <a:lnTo>
                  <a:pt x="32572" y="41579"/>
                </a:lnTo>
                <a:lnTo>
                  <a:pt x="29927" y="41464"/>
                </a:lnTo>
                <a:lnTo>
                  <a:pt x="18568" y="41032"/>
                </a:lnTo>
                <a:lnTo>
                  <a:pt x="14820" y="39916"/>
                </a:lnTo>
                <a:lnTo>
                  <a:pt x="13500" y="37337"/>
                </a:lnTo>
                <a:lnTo>
                  <a:pt x="14324" y="34519"/>
                </a:lnTo>
                <a:lnTo>
                  <a:pt x="14605" y="20382"/>
                </a:lnTo>
                <a:lnTo>
                  <a:pt x="14763" y="15720"/>
                </a:lnTo>
                <a:lnTo>
                  <a:pt x="17014" y="416"/>
                </a:lnTo>
                <a:lnTo>
                  <a:pt x="14651" y="1230"/>
                </a:lnTo>
                <a:lnTo>
                  <a:pt x="10234" y="3214"/>
                </a:lnTo>
                <a:lnTo>
                  <a:pt x="6818" y="6299"/>
                </a:lnTo>
                <a:lnTo>
                  <a:pt x="4542" y="10400"/>
                </a:lnTo>
                <a:lnTo>
                  <a:pt x="3084" y="15152"/>
                </a:lnTo>
                <a:lnTo>
                  <a:pt x="3084" y="20613"/>
                </a:lnTo>
                <a:lnTo>
                  <a:pt x="3467" y="22809"/>
                </a:lnTo>
                <a:lnTo>
                  <a:pt x="4925" y="26365"/>
                </a:lnTo>
                <a:lnTo>
                  <a:pt x="7128" y="29145"/>
                </a:lnTo>
                <a:lnTo>
                  <a:pt x="4406" y="32143"/>
                </a:lnTo>
                <a:lnTo>
                  <a:pt x="2523" y="35646"/>
                </a:lnTo>
                <a:lnTo>
                  <a:pt x="2044" y="39725"/>
                </a:lnTo>
                <a:lnTo>
                  <a:pt x="2462" y="42990"/>
                </a:lnTo>
                <a:lnTo>
                  <a:pt x="4093" y="45859"/>
                </a:lnTo>
                <a:lnTo>
                  <a:pt x="6746" y="47814"/>
                </a:lnTo>
                <a:lnTo>
                  <a:pt x="3884" y="50417"/>
                </a:lnTo>
                <a:lnTo>
                  <a:pt x="1764" y="53265"/>
                </a:lnTo>
                <a:lnTo>
                  <a:pt x="457" y="56386"/>
                </a:lnTo>
                <a:close/>
              </a:path>
              <a:path w="47232" h="72934">
                <a:moveTo>
                  <a:pt x="16894" y="34429"/>
                </a:moveTo>
                <a:lnTo>
                  <a:pt x="19620" y="35204"/>
                </a:lnTo>
                <a:lnTo>
                  <a:pt x="22547" y="35394"/>
                </a:lnTo>
                <a:lnTo>
                  <a:pt x="25485" y="35394"/>
                </a:lnTo>
                <a:lnTo>
                  <a:pt x="28126" y="35002"/>
                </a:lnTo>
                <a:lnTo>
                  <a:pt x="30528" y="34225"/>
                </a:lnTo>
                <a:lnTo>
                  <a:pt x="34945" y="32294"/>
                </a:lnTo>
                <a:lnTo>
                  <a:pt x="38322" y="29300"/>
                </a:lnTo>
                <a:lnTo>
                  <a:pt x="40535" y="25271"/>
                </a:lnTo>
                <a:lnTo>
                  <a:pt x="41882" y="20587"/>
                </a:lnTo>
                <a:lnTo>
                  <a:pt x="41882" y="17754"/>
                </a:lnTo>
                <a:lnTo>
                  <a:pt x="41393" y="14298"/>
                </a:lnTo>
                <a:lnTo>
                  <a:pt x="39754" y="11353"/>
                </a:lnTo>
                <a:lnTo>
                  <a:pt x="45237" y="11353"/>
                </a:lnTo>
                <a:lnTo>
                  <a:pt x="47038" y="9269"/>
                </a:lnTo>
                <a:lnTo>
                  <a:pt x="47232" y="6248"/>
                </a:lnTo>
                <a:lnTo>
                  <a:pt x="47232" y="4370"/>
                </a:lnTo>
                <a:lnTo>
                  <a:pt x="45237" y="1040"/>
                </a:lnTo>
                <a:lnTo>
                  <a:pt x="30441" y="1040"/>
                </a:lnTo>
                <a:lnTo>
                  <a:pt x="28055" y="471"/>
                </a:lnTo>
                <a:lnTo>
                  <a:pt x="25361" y="100"/>
                </a:lnTo>
                <a:lnTo>
                  <a:pt x="19634" y="0"/>
                </a:lnTo>
                <a:lnTo>
                  <a:pt x="17014" y="416"/>
                </a:lnTo>
                <a:lnTo>
                  <a:pt x="14763" y="15720"/>
                </a:lnTo>
                <a:lnTo>
                  <a:pt x="15854" y="12750"/>
                </a:lnTo>
                <a:lnTo>
                  <a:pt x="18935" y="10123"/>
                </a:lnTo>
                <a:lnTo>
                  <a:pt x="22341" y="9460"/>
                </a:lnTo>
                <a:lnTo>
                  <a:pt x="24883" y="9460"/>
                </a:lnTo>
                <a:lnTo>
                  <a:pt x="28249" y="11620"/>
                </a:lnTo>
                <a:lnTo>
                  <a:pt x="30344" y="15101"/>
                </a:lnTo>
                <a:lnTo>
                  <a:pt x="30344" y="18784"/>
                </a:lnTo>
                <a:lnTo>
                  <a:pt x="29513" y="21804"/>
                </a:lnTo>
                <a:lnTo>
                  <a:pt x="26927" y="24814"/>
                </a:lnTo>
                <a:lnTo>
                  <a:pt x="23817" y="25894"/>
                </a:lnTo>
                <a:lnTo>
                  <a:pt x="20012" y="25894"/>
                </a:lnTo>
                <a:lnTo>
                  <a:pt x="16696" y="23749"/>
                </a:lnTo>
                <a:lnTo>
                  <a:pt x="14605" y="20382"/>
                </a:lnTo>
                <a:lnTo>
                  <a:pt x="14324" y="34519"/>
                </a:lnTo>
                <a:lnTo>
                  <a:pt x="16894" y="34429"/>
                </a:lnTo>
                <a:close/>
              </a:path>
              <a:path w="47232" h="72934">
                <a:moveTo>
                  <a:pt x="12719" y="59867"/>
                </a:moveTo>
                <a:lnTo>
                  <a:pt x="14861" y="72604"/>
                </a:lnTo>
                <a:lnTo>
                  <a:pt x="18262" y="72934"/>
                </a:lnTo>
                <a:lnTo>
                  <a:pt x="26315" y="72934"/>
                </a:lnTo>
                <a:lnTo>
                  <a:pt x="29880" y="72477"/>
                </a:lnTo>
                <a:lnTo>
                  <a:pt x="29182" y="62560"/>
                </a:lnTo>
                <a:lnTo>
                  <a:pt x="26474" y="63398"/>
                </a:lnTo>
                <a:lnTo>
                  <a:pt x="22816" y="63600"/>
                </a:lnTo>
                <a:lnTo>
                  <a:pt x="19594" y="63600"/>
                </a:lnTo>
                <a:lnTo>
                  <a:pt x="15350" y="62193"/>
                </a:lnTo>
                <a:lnTo>
                  <a:pt x="12719" y="59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2375183" y="4512650"/>
            <a:ext cx="29872" cy="53668"/>
          </a:xfrm>
          <a:custGeom>
            <a:avLst/>
            <a:gdLst/>
            <a:ahLst/>
            <a:cxnLst/>
            <a:rect l="l" t="t" r="r" b="b"/>
            <a:pathLst>
              <a:path w="29872" h="53668">
                <a:moveTo>
                  <a:pt x="2570" y="53427"/>
                </a:moveTo>
                <a:lnTo>
                  <a:pt x="5294" y="53668"/>
                </a:lnTo>
                <a:lnTo>
                  <a:pt x="7868" y="53668"/>
                </a:lnTo>
                <a:lnTo>
                  <a:pt x="10608" y="53427"/>
                </a:lnTo>
                <a:lnTo>
                  <a:pt x="13178" y="51498"/>
                </a:lnTo>
                <a:lnTo>
                  <a:pt x="13178" y="21323"/>
                </a:lnTo>
                <a:lnTo>
                  <a:pt x="15062" y="18403"/>
                </a:lnTo>
                <a:lnTo>
                  <a:pt x="17585" y="15354"/>
                </a:lnTo>
                <a:lnTo>
                  <a:pt x="20645" y="13270"/>
                </a:lnTo>
                <a:lnTo>
                  <a:pt x="23486" y="12801"/>
                </a:lnTo>
                <a:lnTo>
                  <a:pt x="26445" y="13550"/>
                </a:lnTo>
                <a:lnTo>
                  <a:pt x="29213" y="13550"/>
                </a:lnTo>
                <a:lnTo>
                  <a:pt x="29851" y="10792"/>
                </a:lnTo>
                <a:lnTo>
                  <a:pt x="29872" y="3747"/>
                </a:lnTo>
                <a:lnTo>
                  <a:pt x="28173" y="788"/>
                </a:lnTo>
                <a:lnTo>
                  <a:pt x="25628" y="140"/>
                </a:lnTo>
                <a:lnTo>
                  <a:pt x="22654" y="0"/>
                </a:lnTo>
                <a:lnTo>
                  <a:pt x="19728" y="684"/>
                </a:lnTo>
                <a:lnTo>
                  <a:pt x="16800" y="2538"/>
                </a:lnTo>
                <a:lnTo>
                  <a:pt x="13608" y="5817"/>
                </a:lnTo>
                <a:lnTo>
                  <a:pt x="11245" y="9118"/>
                </a:lnTo>
                <a:lnTo>
                  <a:pt x="11245" y="3100"/>
                </a:lnTo>
                <a:lnTo>
                  <a:pt x="10976" y="2146"/>
                </a:lnTo>
                <a:lnTo>
                  <a:pt x="8420" y="1055"/>
                </a:lnTo>
                <a:lnTo>
                  <a:pt x="5655" y="925"/>
                </a:lnTo>
                <a:lnTo>
                  <a:pt x="2947" y="1055"/>
                </a:lnTo>
                <a:lnTo>
                  <a:pt x="0" y="3100"/>
                </a:lnTo>
                <a:lnTo>
                  <a:pt x="0" y="51854"/>
                </a:lnTo>
                <a:lnTo>
                  <a:pt x="2570" y="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2413965" y="4492303"/>
            <a:ext cx="14173" cy="74015"/>
          </a:xfrm>
          <a:custGeom>
            <a:avLst/>
            <a:gdLst/>
            <a:ahLst/>
            <a:cxnLst/>
            <a:rect l="l" t="t" r="r" b="b"/>
            <a:pathLst>
              <a:path w="14173" h="74015">
                <a:moveTo>
                  <a:pt x="14173" y="23547"/>
                </a:moveTo>
                <a:lnTo>
                  <a:pt x="14173" y="23190"/>
                </a:lnTo>
                <a:lnTo>
                  <a:pt x="11602" y="21537"/>
                </a:lnTo>
                <a:lnTo>
                  <a:pt x="8859" y="21272"/>
                </a:lnTo>
                <a:lnTo>
                  <a:pt x="6289" y="21272"/>
                </a:lnTo>
                <a:lnTo>
                  <a:pt x="3564" y="21537"/>
                </a:lnTo>
                <a:lnTo>
                  <a:pt x="994" y="23547"/>
                </a:lnTo>
                <a:lnTo>
                  <a:pt x="994" y="72200"/>
                </a:lnTo>
                <a:lnTo>
                  <a:pt x="3564" y="73774"/>
                </a:lnTo>
                <a:lnTo>
                  <a:pt x="6289" y="74015"/>
                </a:lnTo>
                <a:lnTo>
                  <a:pt x="8859" y="74015"/>
                </a:lnTo>
                <a:lnTo>
                  <a:pt x="11602" y="73774"/>
                </a:lnTo>
                <a:lnTo>
                  <a:pt x="14173" y="71845"/>
                </a:lnTo>
                <a:lnTo>
                  <a:pt x="14173" y="23547"/>
                </a:lnTo>
                <a:close/>
              </a:path>
              <a:path w="14173" h="74015">
                <a:moveTo>
                  <a:pt x="15163" y="7048"/>
                </a:moveTo>
                <a:lnTo>
                  <a:pt x="15163" y="4405"/>
                </a:lnTo>
                <a:lnTo>
                  <a:pt x="13597" y="1550"/>
                </a:lnTo>
                <a:lnTo>
                  <a:pt x="10562" y="0"/>
                </a:lnTo>
                <a:lnTo>
                  <a:pt x="4677" y="0"/>
                </a:lnTo>
                <a:lnTo>
                  <a:pt x="1602" y="1601"/>
                </a:lnTo>
                <a:lnTo>
                  <a:pt x="0" y="4572"/>
                </a:lnTo>
                <a:lnTo>
                  <a:pt x="0" y="9972"/>
                </a:lnTo>
                <a:lnTo>
                  <a:pt x="1541" y="12815"/>
                </a:lnTo>
                <a:lnTo>
                  <a:pt x="4565" y="14328"/>
                </a:lnTo>
                <a:lnTo>
                  <a:pt x="10454" y="14328"/>
                </a:lnTo>
                <a:lnTo>
                  <a:pt x="13536" y="12750"/>
                </a:lnTo>
                <a:lnTo>
                  <a:pt x="15163" y="9805"/>
                </a:lnTo>
                <a:lnTo>
                  <a:pt x="15163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2437117" y="4500824"/>
            <a:ext cx="32986" cy="66244"/>
          </a:xfrm>
          <a:custGeom>
            <a:avLst/>
            <a:gdLst/>
            <a:ahLst/>
            <a:cxnLst/>
            <a:rect l="l" t="t" r="r" b="b"/>
            <a:pathLst>
              <a:path w="32986" h="66244">
                <a:moveTo>
                  <a:pt x="11004" y="129"/>
                </a:moveTo>
                <a:lnTo>
                  <a:pt x="7625" y="2275"/>
                </a:lnTo>
                <a:lnTo>
                  <a:pt x="7625" y="13072"/>
                </a:lnTo>
                <a:lnTo>
                  <a:pt x="2095" y="13072"/>
                </a:lnTo>
                <a:lnTo>
                  <a:pt x="341" y="14659"/>
                </a:lnTo>
                <a:lnTo>
                  <a:pt x="0" y="17553"/>
                </a:lnTo>
                <a:lnTo>
                  <a:pt x="0" y="20603"/>
                </a:lnTo>
                <a:lnTo>
                  <a:pt x="2033" y="24145"/>
                </a:lnTo>
                <a:lnTo>
                  <a:pt x="7625" y="24145"/>
                </a:lnTo>
                <a:lnTo>
                  <a:pt x="7625" y="51920"/>
                </a:lnTo>
                <a:lnTo>
                  <a:pt x="7919" y="54486"/>
                </a:lnTo>
                <a:lnTo>
                  <a:pt x="8521" y="56657"/>
                </a:lnTo>
                <a:lnTo>
                  <a:pt x="10036" y="60620"/>
                </a:lnTo>
                <a:lnTo>
                  <a:pt x="12546" y="63475"/>
                </a:lnTo>
                <a:lnTo>
                  <a:pt x="16045" y="65218"/>
                </a:lnTo>
                <a:lnTo>
                  <a:pt x="20232" y="66244"/>
                </a:lnTo>
                <a:lnTo>
                  <a:pt x="22838" y="66244"/>
                </a:lnTo>
                <a:lnTo>
                  <a:pt x="25736" y="66093"/>
                </a:lnTo>
                <a:lnTo>
                  <a:pt x="29227" y="65434"/>
                </a:lnTo>
                <a:lnTo>
                  <a:pt x="31946" y="63997"/>
                </a:lnTo>
                <a:lnTo>
                  <a:pt x="32889" y="61370"/>
                </a:lnTo>
                <a:lnTo>
                  <a:pt x="32947" y="56692"/>
                </a:lnTo>
                <a:lnTo>
                  <a:pt x="31723" y="53547"/>
                </a:lnTo>
                <a:lnTo>
                  <a:pt x="29178" y="54345"/>
                </a:lnTo>
                <a:lnTo>
                  <a:pt x="26240" y="54803"/>
                </a:lnTo>
                <a:lnTo>
                  <a:pt x="21955" y="52819"/>
                </a:lnTo>
                <a:lnTo>
                  <a:pt x="20760" y="49518"/>
                </a:lnTo>
                <a:lnTo>
                  <a:pt x="20760" y="24145"/>
                </a:lnTo>
                <a:lnTo>
                  <a:pt x="30952" y="24145"/>
                </a:lnTo>
                <a:lnTo>
                  <a:pt x="32810" y="22025"/>
                </a:lnTo>
                <a:lnTo>
                  <a:pt x="32986" y="18609"/>
                </a:lnTo>
                <a:lnTo>
                  <a:pt x="32849" y="15952"/>
                </a:lnTo>
                <a:lnTo>
                  <a:pt x="30895" y="13072"/>
                </a:lnTo>
                <a:lnTo>
                  <a:pt x="20760" y="13072"/>
                </a:lnTo>
                <a:lnTo>
                  <a:pt x="20760" y="2275"/>
                </a:lnTo>
                <a:lnTo>
                  <a:pt x="20232" y="1019"/>
                </a:lnTo>
                <a:lnTo>
                  <a:pt x="17381" y="129"/>
                </a:lnTo>
                <a:lnTo>
                  <a:pt x="14161" y="0"/>
                </a:lnTo>
                <a:lnTo>
                  <a:pt x="11004" y="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2475616" y="4513572"/>
            <a:ext cx="48416" cy="72122"/>
          </a:xfrm>
          <a:custGeom>
            <a:avLst/>
            <a:gdLst/>
            <a:ahLst/>
            <a:cxnLst/>
            <a:rect l="l" t="t" r="r" b="b"/>
            <a:pathLst>
              <a:path w="48416" h="72122">
                <a:moveTo>
                  <a:pt x="673" y="5486"/>
                </a:moveTo>
                <a:lnTo>
                  <a:pt x="16732" y="49985"/>
                </a:lnTo>
                <a:lnTo>
                  <a:pt x="18766" y="52411"/>
                </a:lnTo>
                <a:lnTo>
                  <a:pt x="12545" y="68640"/>
                </a:lnTo>
                <a:lnTo>
                  <a:pt x="12238" y="70218"/>
                </a:lnTo>
                <a:lnTo>
                  <a:pt x="14799" y="71917"/>
                </a:lnTo>
                <a:lnTo>
                  <a:pt x="18139" y="72122"/>
                </a:lnTo>
                <a:lnTo>
                  <a:pt x="20833" y="72122"/>
                </a:lnTo>
                <a:lnTo>
                  <a:pt x="24255" y="71509"/>
                </a:lnTo>
                <a:lnTo>
                  <a:pt x="26816" y="69569"/>
                </a:lnTo>
                <a:lnTo>
                  <a:pt x="32471" y="52411"/>
                </a:lnTo>
                <a:lnTo>
                  <a:pt x="48002" y="5003"/>
                </a:lnTo>
                <a:lnTo>
                  <a:pt x="48416" y="3300"/>
                </a:lnTo>
                <a:lnTo>
                  <a:pt x="47246" y="633"/>
                </a:lnTo>
                <a:lnTo>
                  <a:pt x="44513" y="74"/>
                </a:lnTo>
                <a:lnTo>
                  <a:pt x="41774" y="0"/>
                </a:lnTo>
                <a:lnTo>
                  <a:pt x="37759" y="226"/>
                </a:lnTo>
                <a:lnTo>
                  <a:pt x="35286" y="2768"/>
                </a:lnTo>
                <a:lnTo>
                  <a:pt x="25250" y="35812"/>
                </a:lnTo>
                <a:lnTo>
                  <a:pt x="25087" y="35812"/>
                </a:lnTo>
                <a:lnTo>
                  <a:pt x="14110" y="3426"/>
                </a:lnTo>
                <a:lnTo>
                  <a:pt x="12285" y="492"/>
                </a:lnTo>
                <a:lnTo>
                  <a:pt x="9363" y="25"/>
                </a:lnTo>
                <a:lnTo>
                  <a:pt x="6695" y="0"/>
                </a:lnTo>
                <a:lnTo>
                  <a:pt x="2743" y="226"/>
                </a:lnTo>
                <a:lnTo>
                  <a:pt x="0" y="2576"/>
                </a:lnTo>
                <a:lnTo>
                  <a:pt x="673" y="5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2534846" y="4514828"/>
            <a:ext cx="14738" cy="51869"/>
          </a:xfrm>
          <a:custGeom>
            <a:avLst/>
            <a:gdLst/>
            <a:ahLst/>
            <a:cxnLst/>
            <a:rect l="l" t="t" r="r" b="b"/>
            <a:pathLst>
              <a:path w="14738" h="51869">
                <a:moveTo>
                  <a:pt x="4701" y="51728"/>
                </a:moveTo>
                <a:lnTo>
                  <a:pt x="7322" y="51869"/>
                </a:lnTo>
                <a:lnTo>
                  <a:pt x="10882" y="51461"/>
                </a:lnTo>
                <a:lnTo>
                  <a:pt x="13723" y="49416"/>
                </a:lnTo>
                <a:lnTo>
                  <a:pt x="14616" y="46518"/>
                </a:lnTo>
                <a:lnTo>
                  <a:pt x="14738" y="43726"/>
                </a:lnTo>
                <a:lnTo>
                  <a:pt x="14385" y="39841"/>
                </a:lnTo>
                <a:lnTo>
                  <a:pt x="12571" y="36615"/>
                </a:lnTo>
                <a:lnTo>
                  <a:pt x="9925" y="35610"/>
                </a:lnTo>
                <a:lnTo>
                  <a:pt x="7322" y="35485"/>
                </a:lnTo>
                <a:lnTo>
                  <a:pt x="3773" y="35892"/>
                </a:lnTo>
                <a:lnTo>
                  <a:pt x="910" y="37922"/>
                </a:lnTo>
                <a:lnTo>
                  <a:pt x="100" y="40906"/>
                </a:lnTo>
                <a:lnTo>
                  <a:pt x="0" y="43726"/>
                </a:lnTo>
                <a:lnTo>
                  <a:pt x="309" y="47562"/>
                </a:lnTo>
                <a:lnTo>
                  <a:pt x="2058" y="50739"/>
                </a:lnTo>
                <a:lnTo>
                  <a:pt x="4701" y="51728"/>
                </a:lnTo>
                <a:close/>
              </a:path>
              <a:path w="14738" h="51869">
                <a:moveTo>
                  <a:pt x="4701" y="16243"/>
                </a:moveTo>
                <a:lnTo>
                  <a:pt x="7322" y="16384"/>
                </a:lnTo>
                <a:lnTo>
                  <a:pt x="10882" y="15966"/>
                </a:lnTo>
                <a:lnTo>
                  <a:pt x="13723" y="13931"/>
                </a:lnTo>
                <a:lnTo>
                  <a:pt x="14616" y="11088"/>
                </a:lnTo>
                <a:lnTo>
                  <a:pt x="14738" y="8294"/>
                </a:lnTo>
                <a:lnTo>
                  <a:pt x="14385" y="4381"/>
                </a:lnTo>
                <a:lnTo>
                  <a:pt x="12571" y="1181"/>
                </a:lnTo>
                <a:lnTo>
                  <a:pt x="9925" y="140"/>
                </a:lnTo>
                <a:lnTo>
                  <a:pt x="7322" y="0"/>
                </a:lnTo>
                <a:lnTo>
                  <a:pt x="3773" y="431"/>
                </a:lnTo>
                <a:lnTo>
                  <a:pt x="910" y="2491"/>
                </a:lnTo>
                <a:lnTo>
                  <a:pt x="100" y="5435"/>
                </a:lnTo>
                <a:lnTo>
                  <a:pt x="0" y="8294"/>
                </a:lnTo>
                <a:lnTo>
                  <a:pt x="309" y="12092"/>
                </a:lnTo>
                <a:lnTo>
                  <a:pt x="2058" y="15242"/>
                </a:lnTo>
                <a:lnTo>
                  <a:pt x="4701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2583050" y="4495445"/>
            <a:ext cx="88386" cy="70866"/>
          </a:xfrm>
          <a:custGeom>
            <a:avLst/>
            <a:gdLst/>
            <a:ahLst/>
            <a:cxnLst/>
            <a:rect l="l" t="t" r="r" b="b"/>
            <a:pathLst>
              <a:path w="88386" h="70866">
                <a:moveTo>
                  <a:pt x="229" y="3647"/>
                </a:moveTo>
                <a:lnTo>
                  <a:pt x="18111" y="68479"/>
                </a:lnTo>
                <a:lnTo>
                  <a:pt x="18921" y="70016"/>
                </a:lnTo>
                <a:lnTo>
                  <a:pt x="21661" y="70765"/>
                </a:lnTo>
                <a:lnTo>
                  <a:pt x="24537" y="70865"/>
                </a:lnTo>
                <a:lnTo>
                  <a:pt x="27989" y="70689"/>
                </a:lnTo>
                <a:lnTo>
                  <a:pt x="30596" y="68479"/>
                </a:lnTo>
                <a:lnTo>
                  <a:pt x="43667" y="15469"/>
                </a:lnTo>
                <a:lnTo>
                  <a:pt x="57948" y="68479"/>
                </a:lnTo>
                <a:lnTo>
                  <a:pt x="58770" y="70016"/>
                </a:lnTo>
                <a:lnTo>
                  <a:pt x="61484" y="70765"/>
                </a:lnTo>
                <a:lnTo>
                  <a:pt x="64216" y="70865"/>
                </a:lnTo>
                <a:lnTo>
                  <a:pt x="67583" y="70689"/>
                </a:lnTo>
                <a:lnTo>
                  <a:pt x="70444" y="68479"/>
                </a:lnTo>
                <a:lnTo>
                  <a:pt x="88386" y="3682"/>
                </a:lnTo>
                <a:lnTo>
                  <a:pt x="88275" y="662"/>
                </a:lnTo>
                <a:lnTo>
                  <a:pt x="85500" y="0"/>
                </a:lnTo>
                <a:lnTo>
                  <a:pt x="82633" y="40"/>
                </a:lnTo>
                <a:lnTo>
                  <a:pt x="79646" y="2020"/>
                </a:lnTo>
                <a:lnTo>
                  <a:pt x="64742" y="60783"/>
                </a:lnTo>
                <a:lnTo>
                  <a:pt x="49114" y="2070"/>
                </a:lnTo>
                <a:lnTo>
                  <a:pt x="47962" y="447"/>
                </a:lnTo>
                <a:lnTo>
                  <a:pt x="45223" y="0"/>
                </a:lnTo>
                <a:lnTo>
                  <a:pt x="41705" y="115"/>
                </a:lnTo>
                <a:lnTo>
                  <a:pt x="39077" y="2070"/>
                </a:lnTo>
                <a:lnTo>
                  <a:pt x="24649" y="60783"/>
                </a:lnTo>
                <a:lnTo>
                  <a:pt x="9373" y="1955"/>
                </a:lnTo>
                <a:lnTo>
                  <a:pt x="8967" y="723"/>
                </a:lnTo>
                <a:lnTo>
                  <a:pt x="6336" y="25"/>
                </a:lnTo>
                <a:lnTo>
                  <a:pt x="3290" y="0"/>
                </a:lnTo>
                <a:lnTo>
                  <a:pt x="0" y="864"/>
                </a:lnTo>
                <a:lnTo>
                  <a:pt x="229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2681884" y="4513362"/>
            <a:ext cx="43290" cy="53658"/>
          </a:xfrm>
          <a:custGeom>
            <a:avLst/>
            <a:gdLst/>
            <a:ahLst/>
            <a:cxnLst/>
            <a:rect l="l" t="t" r="r" b="b"/>
            <a:pathLst>
              <a:path w="43290" h="53658">
                <a:moveTo>
                  <a:pt x="42898" y="16931"/>
                </a:moveTo>
                <a:lnTo>
                  <a:pt x="42113" y="14123"/>
                </a:lnTo>
                <a:lnTo>
                  <a:pt x="41328" y="11315"/>
                </a:lnTo>
                <a:lnTo>
                  <a:pt x="38426" y="6808"/>
                </a:lnTo>
                <a:lnTo>
                  <a:pt x="34621" y="3074"/>
                </a:lnTo>
                <a:lnTo>
                  <a:pt x="32019" y="1844"/>
                </a:lnTo>
                <a:lnTo>
                  <a:pt x="29423" y="608"/>
                </a:lnTo>
                <a:lnTo>
                  <a:pt x="26276" y="0"/>
                </a:lnTo>
                <a:lnTo>
                  <a:pt x="26313" y="6998"/>
                </a:lnTo>
                <a:lnTo>
                  <a:pt x="29455" y="8331"/>
                </a:lnTo>
                <a:lnTo>
                  <a:pt x="31586" y="11013"/>
                </a:lnTo>
                <a:lnTo>
                  <a:pt x="33707" y="13691"/>
                </a:lnTo>
                <a:lnTo>
                  <a:pt x="34719" y="17373"/>
                </a:lnTo>
                <a:lnTo>
                  <a:pt x="34611" y="22072"/>
                </a:lnTo>
                <a:lnTo>
                  <a:pt x="8931" y="22072"/>
                </a:lnTo>
                <a:lnTo>
                  <a:pt x="9008" y="20092"/>
                </a:lnTo>
                <a:lnTo>
                  <a:pt x="10425" y="3111"/>
                </a:lnTo>
                <a:lnTo>
                  <a:pt x="8050" y="4903"/>
                </a:lnTo>
                <a:lnTo>
                  <a:pt x="4122" y="9577"/>
                </a:lnTo>
                <a:lnTo>
                  <a:pt x="2607" y="12409"/>
                </a:lnTo>
                <a:lnTo>
                  <a:pt x="1565" y="15760"/>
                </a:lnTo>
                <a:lnTo>
                  <a:pt x="511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85"/>
                </a:lnTo>
                <a:lnTo>
                  <a:pt x="2520" y="41997"/>
                </a:lnTo>
                <a:lnTo>
                  <a:pt x="4024" y="44781"/>
                </a:lnTo>
                <a:lnTo>
                  <a:pt x="6008" y="46991"/>
                </a:lnTo>
                <a:lnTo>
                  <a:pt x="10436" y="50864"/>
                </a:lnTo>
                <a:lnTo>
                  <a:pt x="13352" y="51969"/>
                </a:lnTo>
                <a:lnTo>
                  <a:pt x="16264" y="53085"/>
                </a:lnTo>
                <a:lnTo>
                  <a:pt x="19655" y="53658"/>
                </a:lnTo>
                <a:lnTo>
                  <a:pt x="23522" y="53658"/>
                </a:lnTo>
                <a:lnTo>
                  <a:pt x="27853" y="53492"/>
                </a:lnTo>
                <a:lnTo>
                  <a:pt x="31795" y="52793"/>
                </a:lnTo>
                <a:lnTo>
                  <a:pt x="35027" y="51969"/>
                </a:lnTo>
                <a:lnTo>
                  <a:pt x="37746" y="51092"/>
                </a:lnTo>
                <a:lnTo>
                  <a:pt x="40990" y="48820"/>
                </a:lnTo>
                <a:lnTo>
                  <a:pt x="41302" y="46167"/>
                </a:lnTo>
                <a:lnTo>
                  <a:pt x="40730" y="43002"/>
                </a:lnTo>
                <a:lnTo>
                  <a:pt x="38012" y="43268"/>
                </a:lnTo>
                <a:lnTo>
                  <a:pt x="34870" y="44554"/>
                </a:lnTo>
                <a:lnTo>
                  <a:pt x="32076" y="45439"/>
                </a:lnTo>
                <a:lnTo>
                  <a:pt x="28566" y="46192"/>
                </a:lnTo>
                <a:lnTo>
                  <a:pt x="24329" y="46382"/>
                </a:lnTo>
                <a:lnTo>
                  <a:pt x="21492" y="46382"/>
                </a:lnTo>
                <a:lnTo>
                  <a:pt x="17132" y="45137"/>
                </a:lnTo>
                <a:lnTo>
                  <a:pt x="13572" y="43103"/>
                </a:lnTo>
                <a:lnTo>
                  <a:pt x="11123" y="40007"/>
                </a:lnTo>
                <a:lnTo>
                  <a:pt x="9730" y="35967"/>
                </a:lnTo>
                <a:lnTo>
                  <a:pt x="8931" y="31356"/>
                </a:lnTo>
                <a:lnTo>
                  <a:pt x="8931" y="28652"/>
                </a:lnTo>
                <a:lnTo>
                  <a:pt x="39935" y="28652"/>
                </a:lnTo>
                <a:lnTo>
                  <a:pt x="42260" y="27749"/>
                </a:lnTo>
                <a:lnTo>
                  <a:pt x="43290" y="24739"/>
                </a:lnTo>
                <a:lnTo>
                  <a:pt x="43290" y="19926"/>
                </a:lnTo>
                <a:lnTo>
                  <a:pt x="42898" y="16931"/>
                </a:lnTo>
                <a:close/>
              </a:path>
              <a:path w="43290" h="53658">
                <a:moveTo>
                  <a:pt x="9008" y="20092"/>
                </a:moveTo>
                <a:lnTo>
                  <a:pt x="9925" y="16358"/>
                </a:lnTo>
                <a:lnTo>
                  <a:pt x="11380" y="12928"/>
                </a:lnTo>
                <a:lnTo>
                  <a:pt x="14908" y="9079"/>
                </a:lnTo>
                <a:lnTo>
                  <a:pt x="18126" y="7416"/>
                </a:lnTo>
                <a:lnTo>
                  <a:pt x="22139" y="6998"/>
                </a:lnTo>
                <a:lnTo>
                  <a:pt x="26313" y="6998"/>
                </a:lnTo>
                <a:lnTo>
                  <a:pt x="26276" y="0"/>
                </a:lnTo>
                <a:lnTo>
                  <a:pt x="19127" y="0"/>
                </a:lnTo>
                <a:lnTo>
                  <a:pt x="16005" y="623"/>
                </a:lnTo>
                <a:lnTo>
                  <a:pt x="13230" y="1869"/>
                </a:lnTo>
                <a:lnTo>
                  <a:pt x="10425" y="3111"/>
                </a:lnTo>
                <a:lnTo>
                  <a:pt x="900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2761376" y="4513362"/>
            <a:ext cx="26866" cy="53658"/>
          </a:xfrm>
          <a:custGeom>
            <a:avLst/>
            <a:gdLst/>
            <a:ahLst/>
            <a:cxnLst/>
            <a:rect l="l" t="t" r="r" b="b"/>
            <a:pathLst>
              <a:path w="26866" h="53658">
                <a:moveTo>
                  <a:pt x="22043" y="46062"/>
                </a:moveTo>
                <a:lnTo>
                  <a:pt x="17672" y="46659"/>
                </a:lnTo>
                <a:lnTo>
                  <a:pt x="16315" y="53658"/>
                </a:lnTo>
                <a:lnTo>
                  <a:pt x="19141" y="53658"/>
                </a:lnTo>
                <a:lnTo>
                  <a:pt x="21812" y="53035"/>
                </a:lnTo>
                <a:lnTo>
                  <a:pt x="26866" y="50483"/>
                </a:lnTo>
                <a:lnTo>
                  <a:pt x="25909" y="43675"/>
                </a:lnTo>
                <a:lnTo>
                  <a:pt x="22043" y="46062"/>
                </a:lnTo>
                <a:close/>
              </a:path>
              <a:path w="26866" h="53658">
                <a:moveTo>
                  <a:pt x="3290" y="12089"/>
                </a:moveTo>
                <a:lnTo>
                  <a:pt x="5935" y="11516"/>
                </a:lnTo>
                <a:lnTo>
                  <a:pt x="9130" y="9777"/>
                </a:lnTo>
                <a:lnTo>
                  <a:pt x="11883" y="8582"/>
                </a:lnTo>
                <a:lnTo>
                  <a:pt x="15260" y="7531"/>
                </a:lnTo>
                <a:lnTo>
                  <a:pt x="19300" y="7265"/>
                </a:lnTo>
                <a:lnTo>
                  <a:pt x="22960" y="7517"/>
                </a:lnTo>
                <a:lnTo>
                  <a:pt x="26780" y="9206"/>
                </a:lnTo>
                <a:lnTo>
                  <a:pt x="29117" y="12330"/>
                </a:lnTo>
                <a:lnTo>
                  <a:pt x="29872" y="15228"/>
                </a:lnTo>
                <a:lnTo>
                  <a:pt x="30071" y="18756"/>
                </a:lnTo>
                <a:lnTo>
                  <a:pt x="30071" y="22569"/>
                </a:lnTo>
                <a:lnTo>
                  <a:pt x="19922" y="22569"/>
                </a:lnTo>
                <a:lnTo>
                  <a:pt x="16631" y="22910"/>
                </a:lnTo>
                <a:lnTo>
                  <a:pt x="13705" y="23569"/>
                </a:lnTo>
                <a:lnTo>
                  <a:pt x="10782" y="24243"/>
                </a:lnTo>
                <a:lnTo>
                  <a:pt x="8298" y="25247"/>
                </a:lnTo>
                <a:lnTo>
                  <a:pt x="4259" y="27914"/>
                </a:lnTo>
                <a:lnTo>
                  <a:pt x="1626" y="31622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54" y="46926"/>
                </a:lnTo>
                <a:lnTo>
                  <a:pt x="4467" y="49759"/>
                </a:lnTo>
                <a:lnTo>
                  <a:pt x="7585" y="51991"/>
                </a:lnTo>
                <a:lnTo>
                  <a:pt x="11598" y="53327"/>
                </a:lnTo>
                <a:lnTo>
                  <a:pt x="16315" y="53658"/>
                </a:lnTo>
                <a:lnTo>
                  <a:pt x="17672" y="46659"/>
                </a:lnTo>
                <a:lnTo>
                  <a:pt x="14893" y="46659"/>
                </a:lnTo>
                <a:lnTo>
                  <a:pt x="12715" y="45911"/>
                </a:lnTo>
                <a:lnTo>
                  <a:pt x="9618" y="42912"/>
                </a:lnTo>
                <a:lnTo>
                  <a:pt x="8849" y="38355"/>
                </a:lnTo>
                <a:lnTo>
                  <a:pt x="9644" y="34430"/>
                </a:lnTo>
                <a:lnTo>
                  <a:pt x="12189" y="31482"/>
                </a:lnTo>
                <a:lnTo>
                  <a:pt x="14785" y="30060"/>
                </a:lnTo>
                <a:lnTo>
                  <a:pt x="18274" y="29236"/>
                </a:lnTo>
                <a:lnTo>
                  <a:pt x="22691" y="29019"/>
                </a:lnTo>
                <a:lnTo>
                  <a:pt x="30071" y="29019"/>
                </a:lnTo>
                <a:lnTo>
                  <a:pt x="30071" y="39381"/>
                </a:lnTo>
                <a:lnTo>
                  <a:pt x="25909" y="43675"/>
                </a:lnTo>
                <a:lnTo>
                  <a:pt x="26866" y="50483"/>
                </a:lnTo>
                <a:lnTo>
                  <a:pt x="31219" y="46443"/>
                </a:lnTo>
                <a:lnTo>
                  <a:pt x="31219" y="51333"/>
                </a:lnTo>
                <a:lnTo>
                  <a:pt x="33300" y="52895"/>
                </a:lnTo>
                <a:lnTo>
                  <a:pt x="35881" y="52960"/>
                </a:lnTo>
                <a:lnTo>
                  <a:pt x="38635" y="51333"/>
                </a:lnTo>
                <a:lnTo>
                  <a:pt x="38635" y="15354"/>
                </a:lnTo>
                <a:lnTo>
                  <a:pt x="38322" y="12687"/>
                </a:lnTo>
                <a:lnTo>
                  <a:pt x="36986" y="8125"/>
                </a:lnTo>
                <a:lnTo>
                  <a:pt x="34452" y="4683"/>
                </a:lnTo>
                <a:lnTo>
                  <a:pt x="31075" y="1979"/>
                </a:lnTo>
                <a:lnTo>
                  <a:pt x="26337" y="392"/>
                </a:lnTo>
                <a:lnTo>
                  <a:pt x="23461" y="0"/>
                </a:lnTo>
                <a:lnTo>
                  <a:pt x="20085" y="0"/>
                </a:lnTo>
                <a:lnTo>
                  <a:pt x="16470" y="176"/>
                </a:lnTo>
                <a:lnTo>
                  <a:pt x="12924" y="849"/>
                </a:lnTo>
                <a:lnTo>
                  <a:pt x="9777" y="1804"/>
                </a:lnTo>
                <a:lnTo>
                  <a:pt x="5814" y="3543"/>
                </a:lnTo>
                <a:lnTo>
                  <a:pt x="2484" y="6692"/>
                </a:lnTo>
                <a:lnTo>
                  <a:pt x="2299" y="9385"/>
                </a:lnTo>
                <a:lnTo>
                  <a:pt x="3290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2817194" y="4513362"/>
            <a:ext cx="27512" cy="52924"/>
          </a:xfrm>
          <a:custGeom>
            <a:avLst/>
            <a:gdLst/>
            <a:ahLst/>
            <a:cxnLst/>
            <a:rect l="l" t="t" r="r" b="b"/>
            <a:pathLst>
              <a:path w="27512" h="52924">
                <a:moveTo>
                  <a:pt x="5872" y="52924"/>
                </a:moveTo>
                <a:lnTo>
                  <a:pt x="8625" y="51271"/>
                </a:lnTo>
                <a:lnTo>
                  <a:pt x="8625" y="19141"/>
                </a:lnTo>
                <a:lnTo>
                  <a:pt x="10966" y="15469"/>
                </a:lnTo>
                <a:lnTo>
                  <a:pt x="12985" y="12726"/>
                </a:lnTo>
                <a:lnTo>
                  <a:pt x="15797" y="9958"/>
                </a:lnTo>
                <a:lnTo>
                  <a:pt x="19202" y="8460"/>
                </a:lnTo>
                <a:lnTo>
                  <a:pt x="22125" y="8676"/>
                </a:lnTo>
                <a:lnTo>
                  <a:pt x="24772" y="9465"/>
                </a:lnTo>
                <a:lnTo>
                  <a:pt x="27353" y="8611"/>
                </a:lnTo>
                <a:lnTo>
                  <a:pt x="27512" y="5641"/>
                </a:lnTo>
                <a:lnTo>
                  <a:pt x="27475" y="3657"/>
                </a:lnTo>
                <a:lnTo>
                  <a:pt x="25200" y="673"/>
                </a:lnTo>
                <a:lnTo>
                  <a:pt x="22198" y="80"/>
                </a:lnTo>
                <a:lnTo>
                  <a:pt x="19641" y="0"/>
                </a:lnTo>
                <a:lnTo>
                  <a:pt x="16653" y="662"/>
                </a:lnTo>
                <a:lnTo>
                  <a:pt x="13633" y="2581"/>
                </a:lnTo>
                <a:lnTo>
                  <a:pt x="10293" y="5998"/>
                </a:lnTo>
                <a:lnTo>
                  <a:pt x="7793" y="9551"/>
                </a:lnTo>
                <a:lnTo>
                  <a:pt x="7793" y="2440"/>
                </a:lnTo>
                <a:lnTo>
                  <a:pt x="5839" y="839"/>
                </a:lnTo>
                <a:lnTo>
                  <a:pt x="3117" y="753"/>
                </a:lnTo>
                <a:lnTo>
                  <a:pt x="0" y="2440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4"/>
                </a:lnTo>
                <a:lnTo>
                  <a:pt x="5872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2853230" y="4513362"/>
            <a:ext cx="43290" cy="53658"/>
          </a:xfrm>
          <a:custGeom>
            <a:avLst/>
            <a:gdLst/>
            <a:ahLst/>
            <a:cxnLst/>
            <a:rect l="l" t="t" r="r" b="b"/>
            <a:pathLst>
              <a:path w="43290" h="53658">
                <a:moveTo>
                  <a:pt x="42898" y="16931"/>
                </a:moveTo>
                <a:lnTo>
                  <a:pt x="42113" y="14123"/>
                </a:lnTo>
                <a:lnTo>
                  <a:pt x="41328" y="11315"/>
                </a:lnTo>
                <a:lnTo>
                  <a:pt x="38430" y="6808"/>
                </a:lnTo>
                <a:lnTo>
                  <a:pt x="34621" y="3074"/>
                </a:lnTo>
                <a:lnTo>
                  <a:pt x="32017" y="1844"/>
                </a:lnTo>
                <a:lnTo>
                  <a:pt x="29423" y="608"/>
                </a:lnTo>
                <a:lnTo>
                  <a:pt x="26276" y="0"/>
                </a:lnTo>
                <a:lnTo>
                  <a:pt x="26313" y="6998"/>
                </a:lnTo>
                <a:lnTo>
                  <a:pt x="29455" y="8331"/>
                </a:lnTo>
                <a:lnTo>
                  <a:pt x="31586" y="11013"/>
                </a:lnTo>
                <a:lnTo>
                  <a:pt x="33707" y="13691"/>
                </a:lnTo>
                <a:lnTo>
                  <a:pt x="34717" y="17373"/>
                </a:lnTo>
                <a:lnTo>
                  <a:pt x="34610" y="22072"/>
                </a:lnTo>
                <a:lnTo>
                  <a:pt x="8931" y="22072"/>
                </a:lnTo>
                <a:lnTo>
                  <a:pt x="9004" y="20092"/>
                </a:lnTo>
                <a:lnTo>
                  <a:pt x="10429" y="3111"/>
                </a:lnTo>
                <a:lnTo>
                  <a:pt x="8049" y="4903"/>
                </a:lnTo>
                <a:lnTo>
                  <a:pt x="4122" y="9577"/>
                </a:lnTo>
                <a:lnTo>
                  <a:pt x="2603" y="12409"/>
                </a:lnTo>
                <a:lnTo>
                  <a:pt x="1565" y="15760"/>
                </a:lnTo>
                <a:lnTo>
                  <a:pt x="511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1997"/>
                </a:lnTo>
                <a:lnTo>
                  <a:pt x="4028" y="44781"/>
                </a:lnTo>
                <a:lnTo>
                  <a:pt x="6008" y="46991"/>
                </a:lnTo>
                <a:lnTo>
                  <a:pt x="10436" y="50864"/>
                </a:lnTo>
                <a:lnTo>
                  <a:pt x="13352" y="51969"/>
                </a:lnTo>
                <a:lnTo>
                  <a:pt x="16261" y="53085"/>
                </a:lnTo>
                <a:lnTo>
                  <a:pt x="19655" y="53658"/>
                </a:lnTo>
                <a:lnTo>
                  <a:pt x="23522" y="53658"/>
                </a:lnTo>
                <a:lnTo>
                  <a:pt x="27853" y="53492"/>
                </a:lnTo>
                <a:lnTo>
                  <a:pt x="31795" y="52793"/>
                </a:lnTo>
                <a:lnTo>
                  <a:pt x="35027" y="51969"/>
                </a:lnTo>
                <a:lnTo>
                  <a:pt x="37745" y="51092"/>
                </a:lnTo>
                <a:lnTo>
                  <a:pt x="40989" y="48820"/>
                </a:lnTo>
                <a:lnTo>
                  <a:pt x="41302" y="46167"/>
                </a:lnTo>
                <a:lnTo>
                  <a:pt x="40726" y="43002"/>
                </a:lnTo>
                <a:lnTo>
                  <a:pt x="38012" y="43268"/>
                </a:lnTo>
                <a:lnTo>
                  <a:pt x="34869" y="44554"/>
                </a:lnTo>
                <a:lnTo>
                  <a:pt x="32076" y="45439"/>
                </a:lnTo>
                <a:lnTo>
                  <a:pt x="28566" y="46192"/>
                </a:lnTo>
                <a:lnTo>
                  <a:pt x="24329" y="46382"/>
                </a:lnTo>
                <a:lnTo>
                  <a:pt x="21492" y="46382"/>
                </a:lnTo>
                <a:lnTo>
                  <a:pt x="17132" y="45137"/>
                </a:lnTo>
                <a:lnTo>
                  <a:pt x="13572" y="43103"/>
                </a:lnTo>
                <a:lnTo>
                  <a:pt x="11123" y="40007"/>
                </a:lnTo>
                <a:lnTo>
                  <a:pt x="9730" y="35967"/>
                </a:lnTo>
                <a:lnTo>
                  <a:pt x="8931" y="31356"/>
                </a:lnTo>
                <a:lnTo>
                  <a:pt x="8931" y="28652"/>
                </a:lnTo>
                <a:lnTo>
                  <a:pt x="39935" y="28652"/>
                </a:lnTo>
                <a:lnTo>
                  <a:pt x="42256" y="27749"/>
                </a:lnTo>
                <a:lnTo>
                  <a:pt x="43290" y="24739"/>
                </a:lnTo>
                <a:lnTo>
                  <a:pt x="43290" y="19926"/>
                </a:lnTo>
                <a:lnTo>
                  <a:pt x="42898" y="16931"/>
                </a:lnTo>
                <a:close/>
              </a:path>
              <a:path w="43290" h="53658">
                <a:moveTo>
                  <a:pt x="9004" y="20092"/>
                </a:moveTo>
                <a:lnTo>
                  <a:pt x="9925" y="16358"/>
                </a:lnTo>
                <a:lnTo>
                  <a:pt x="11383" y="12928"/>
                </a:lnTo>
                <a:lnTo>
                  <a:pt x="14907" y="9079"/>
                </a:lnTo>
                <a:lnTo>
                  <a:pt x="18126" y="7416"/>
                </a:lnTo>
                <a:lnTo>
                  <a:pt x="22139" y="6998"/>
                </a:lnTo>
                <a:lnTo>
                  <a:pt x="26313" y="6998"/>
                </a:lnTo>
                <a:lnTo>
                  <a:pt x="26276" y="0"/>
                </a:lnTo>
                <a:lnTo>
                  <a:pt x="19127" y="0"/>
                </a:lnTo>
                <a:lnTo>
                  <a:pt x="16005" y="623"/>
                </a:lnTo>
                <a:lnTo>
                  <a:pt x="13229" y="1869"/>
                </a:lnTo>
                <a:lnTo>
                  <a:pt x="10429" y="3111"/>
                </a:lnTo>
                <a:lnTo>
                  <a:pt x="900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2935047" y="4514137"/>
            <a:ext cx="40568" cy="52884"/>
          </a:xfrm>
          <a:custGeom>
            <a:avLst/>
            <a:gdLst/>
            <a:ahLst/>
            <a:cxnLst/>
            <a:rect l="l" t="t" r="r" b="b"/>
            <a:pathLst>
              <a:path w="40568" h="52884">
                <a:moveTo>
                  <a:pt x="8676" y="1662"/>
                </a:moveTo>
                <a:lnTo>
                  <a:pt x="8467" y="939"/>
                </a:lnTo>
                <a:lnTo>
                  <a:pt x="5871" y="0"/>
                </a:lnTo>
                <a:lnTo>
                  <a:pt x="2800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32" y="42810"/>
                </a:lnTo>
                <a:lnTo>
                  <a:pt x="3708" y="46836"/>
                </a:lnTo>
                <a:lnTo>
                  <a:pt x="6767" y="50176"/>
                </a:lnTo>
                <a:lnTo>
                  <a:pt x="11049" y="52346"/>
                </a:lnTo>
                <a:lnTo>
                  <a:pt x="13690" y="52884"/>
                </a:lnTo>
                <a:lnTo>
                  <a:pt x="19504" y="52884"/>
                </a:lnTo>
                <a:lnTo>
                  <a:pt x="22165" y="52185"/>
                </a:lnTo>
                <a:lnTo>
                  <a:pt x="24782" y="50759"/>
                </a:lnTo>
                <a:lnTo>
                  <a:pt x="27402" y="49352"/>
                </a:lnTo>
                <a:lnTo>
                  <a:pt x="30045" y="47101"/>
                </a:lnTo>
                <a:lnTo>
                  <a:pt x="32724" y="44030"/>
                </a:lnTo>
                <a:lnTo>
                  <a:pt x="32724" y="50493"/>
                </a:lnTo>
                <a:lnTo>
                  <a:pt x="35196" y="52146"/>
                </a:lnTo>
                <a:lnTo>
                  <a:pt x="38002" y="52146"/>
                </a:lnTo>
                <a:lnTo>
                  <a:pt x="40568" y="50493"/>
                </a:lnTo>
                <a:lnTo>
                  <a:pt x="40568" y="1662"/>
                </a:lnTo>
                <a:lnTo>
                  <a:pt x="40327" y="939"/>
                </a:lnTo>
                <a:lnTo>
                  <a:pt x="37767" y="0"/>
                </a:lnTo>
                <a:lnTo>
                  <a:pt x="34660" y="0"/>
                </a:lnTo>
                <a:lnTo>
                  <a:pt x="31892" y="1662"/>
                </a:lnTo>
                <a:lnTo>
                  <a:pt x="31892" y="35801"/>
                </a:lnTo>
                <a:lnTo>
                  <a:pt x="29494" y="38862"/>
                </a:lnTo>
                <a:lnTo>
                  <a:pt x="25063" y="42800"/>
                </a:lnTo>
                <a:lnTo>
                  <a:pt x="20764" y="45172"/>
                </a:lnTo>
                <a:lnTo>
                  <a:pt x="16934" y="45172"/>
                </a:lnTo>
                <a:lnTo>
                  <a:pt x="12960" y="43508"/>
                </a:lnTo>
                <a:lnTo>
                  <a:pt x="10278" y="40143"/>
                </a:lnTo>
                <a:lnTo>
                  <a:pt x="9273" y="36968"/>
                </a:lnTo>
                <a:lnTo>
                  <a:pt x="8676" y="32953"/>
                </a:lnTo>
                <a:lnTo>
                  <a:pt x="867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2992823" y="4513362"/>
            <a:ext cx="40521" cy="52920"/>
          </a:xfrm>
          <a:custGeom>
            <a:avLst/>
            <a:gdLst/>
            <a:ahLst/>
            <a:cxnLst/>
            <a:rect l="l" t="t" r="r" b="b"/>
            <a:pathLst>
              <a:path w="40521" h="52920">
                <a:moveTo>
                  <a:pt x="5872" y="52920"/>
                </a:moveTo>
                <a:lnTo>
                  <a:pt x="8639" y="51268"/>
                </a:lnTo>
                <a:lnTo>
                  <a:pt x="8639" y="17132"/>
                </a:lnTo>
                <a:lnTo>
                  <a:pt x="11002" y="14058"/>
                </a:lnTo>
                <a:lnTo>
                  <a:pt x="13266" y="11732"/>
                </a:lnTo>
                <a:lnTo>
                  <a:pt x="17586" y="8557"/>
                </a:lnTo>
                <a:lnTo>
                  <a:pt x="21910" y="7748"/>
                </a:lnTo>
                <a:lnTo>
                  <a:pt x="25053" y="8089"/>
                </a:lnTo>
                <a:lnTo>
                  <a:pt x="27598" y="9385"/>
                </a:lnTo>
                <a:lnTo>
                  <a:pt x="30243" y="12787"/>
                </a:lnTo>
                <a:lnTo>
                  <a:pt x="31269" y="15952"/>
                </a:lnTo>
                <a:lnTo>
                  <a:pt x="31907" y="19886"/>
                </a:lnTo>
                <a:lnTo>
                  <a:pt x="31907" y="51268"/>
                </a:lnTo>
                <a:lnTo>
                  <a:pt x="32115" y="52006"/>
                </a:lnTo>
                <a:lnTo>
                  <a:pt x="34657" y="52920"/>
                </a:lnTo>
                <a:lnTo>
                  <a:pt x="37771" y="52920"/>
                </a:lnTo>
                <a:lnTo>
                  <a:pt x="40521" y="51268"/>
                </a:lnTo>
                <a:lnTo>
                  <a:pt x="40521" y="18007"/>
                </a:lnTo>
                <a:lnTo>
                  <a:pt x="40241" y="15022"/>
                </a:lnTo>
                <a:lnTo>
                  <a:pt x="39093" y="10083"/>
                </a:lnTo>
                <a:lnTo>
                  <a:pt x="36813" y="6070"/>
                </a:lnTo>
                <a:lnTo>
                  <a:pt x="33754" y="2754"/>
                </a:lnTo>
                <a:lnTo>
                  <a:pt x="29474" y="543"/>
                </a:lnTo>
                <a:lnTo>
                  <a:pt x="26827" y="0"/>
                </a:lnTo>
                <a:lnTo>
                  <a:pt x="20999" y="0"/>
                </a:lnTo>
                <a:lnTo>
                  <a:pt x="18346" y="709"/>
                </a:lnTo>
                <a:lnTo>
                  <a:pt x="15714" y="2146"/>
                </a:lnTo>
                <a:lnTo>
                  <a:pt x="13082" y="3568"/>
                </a:lnTo>
                <a:lnTo>
                  <a:pt x="10440" y="5814"/>
                </a:lnTo>
                <a:lnTo>
                  <a:pt x="7793" y="8888"/>
                </a:lnTo>
                <a:lnTo>
                  <a:pt x="7793" y="2437"/>
                </a:lnTo>
                <a:lnTo>
                  <a:pt x="5839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68"/>
                </a:lnTo>
                <a:lnTo>
                  <a:pt x="184" y="52006"/>
                </a:lnTo>
                <a:lnTo>
                  <a:pt x="2754" y="52920"/>
                </a:lnTo>
                <a:lnTo>
                  <a:pt x="587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047053" y="4513413"/>
            <a:ext cx="37123" cy="53607"/>
          </a:xfrm>
          <a:custGeom>
            <a:avLst/>
            <a:gdLst/>
            <a:ahLst/>
            <a:cxnLst/>
            <a:rect l="l" t="t" r="r" b="b"/>
            <a:pathLst>
              <a:path w="37123" h="53607">
                <a:moveTo>
                  <a:pt x="8986" y="20624"/>
                </a:moveTo>
                <a:lnTo>
                  <a:pt x="10101" y="15811"/>
                </a:lnTo>
                <a:lnTo>
                  <a:pt x="12316" y="12509"/>
                </a:lnTo>
                <a:lnTo>
                  <a:pt x="14519" y="9194"/>
                </a:lnTo>
                <a:lnTo>
                  <a:pt x="17712" y="7542"/>
                </a:lnTo>
                <a:lnTo>
                  <a:pt x="23882" y="7542"/>
                </a:lnTo>
                <a:lnTo>
                  <a:pt x="27111" y="8431"/>
                </a:lnTo>
                <a:lnTo>
                  <a:pt x="30906" y="10415"/>
                </a:lnTo>
                <a:lnTo>
                  <a:pt x="33487" y="12395"/>
                </a:lnTo>
                <a:lnTo>
                  <a:pt x="36440" y="12444"/>
                </a:lnTo>
                <a:lnTo>
                  <a:pt x="36915" y="9500"/>
                </a:lnTo>
                <a:lnTo>
                  <a:pt x="36659" y="6692"/>
                </a:lnTo>
                <a:lnTo>
                  <a:pt x="34319" y="3822"/>
                </a:lnTo>
                <a:lnTo>
                  <a:pt x="31410" y="2044"/>
                </a:lnTo>
                <a:lnTo>
                  <a:pt x="27735" y="723"/>
                </a:lnTo>
                <a:lnTo>
                  <a:pt x="24923" y="140"/>
                </a:lnTo>
                <a:lnTo>
                  <a:pt x="21960" y="0"/>
                </a:lnTo>
                <a:lnTo>
                  <a:pt x="18864" y="0"/>
                </a:lnTo>
                <a:lnTo>
                  <a:pt x="15974" y="533"/>
                </a:lnTo>
                <a:lnTo>
                  <a:pt x="13305" y="1598"/>
                </a:lnTo>
                <a:lnTo>
                  <a:pt x="10638" y="2668"/>
                </a:lnTo>
                <a:lnTo>
                  <a:pt x="8313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92" y="14997"/>
                </a:lnTo>
                <a:lnTo>
                  <a:pt x="568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386" y="38606"/>
                </a:lnTo>
                <a:lnTo>
                  <a:pt x="2305" y="41846"/>
                </a:lnTo>
                <a:lnTo>
                  <a:pt x="3651" y="44575"/>
                </a:lnTo>
                <a:lnTo>
                  <a:pt x="5415" y="46799"/>
                </a:lnTo>
                <a:lnTo>
                  <a:pt x="9357" y="50709"/>
                </a:lnTo>
                <a:lnTo>
                  <a:pt x="11973" y="51879"/>
                </a:lnTo>
                <a:lnTo>
                  <a:pt x="14594" y="53035"/>
                </a:lnTo>
                <a:lnTo>
                  <a:pt x="17579" y="53607"/>
                </a:lnTo>
                <a:lnTo>
                  <a:pt x="22598" y="53607"/>
                </a:lnTo>
                <a:lnTo>
                  <a:pt x="25714" y="53111"/>
                </a:lnTo>
                <a:lnTo>
                  <a:pt x="28693" y="52372"/>
                </a:lnTo>
                <a:lnTo>
                  <a:pt x="31285" y="51321"/>
                </a:lnTo>
                <a:lnTo>
                  <a:pt x="34568" y="49377"/>
                </a:lnTo>
                <a:lnTo>
                  <a:pt x="36889" y="46534"/>
                </a:lnTo>
                <a:lnTo>
                  <a:pt x="37123" y="43790"/>
                </a:lnTo>
                <a:lnTo>
                  <a:pt x="37097" y="42444"/>
                </a:lnTo>
                <a:lnTo>
                  <a:pt x="35302" y="39660"/>
                </a:lnTo>
                <a:lnTo>
                  <a:pt x="32292" y="41946"/>
                </a:lnTo>
                <a:lnTo>
                  <a:pt x="28789" y="44222"/>
                </a:lnTo>
                <a:lnTo>
                  <a:pt x="25791" y="45529"/>
                </a:lnTo>
                <a:lnTo>
                  <a:pt x="22072" y="45845"/>
                </a:lnTo>
                <a:lnTo>
                  <a:pt x="18119" y="45464"/>
                </a:lnTo>
                <a:lnTo>
                  <a:pt x="14886" y="43902"/>
                </a:lnTo>
                <a:lnTo>
                  <a:pt x="12391" y="41122"/>
                </a:lnTo>
                <a:lnTo>
                  <a:pt x="10429" y="37551"/>
                </a:lnTo>
                <a:lnTo>
                  <a:pt x="9292" y="32818"/>
                </a:lnTo>
                <a:lnTo>
                  <a:pt x="8986" y="30059"/>
                </a:lnTo>
                <a:lnTo>
                  <a:pt x="8986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3093562" y="4513362"/>
            <a:ext cx="47059" cy="53658"/>
          </a:xfrm>
          <a:custGeom>
            <a:avLst/>
            <a:gdLst/>
            <a:ahLst/>
            <a:cxnLst/>
            <a:rect l="l" t="t" r="r" b="b"/>
            <a:pathLst>
              <a:path w="47059" h="53658">
                <a:moveTo>
                  <a:pt x="8935" y="23915"/>
                </a:moveTo>
                <a:lnTo>
                  <a:pt x="9241" y="21348"/>
                </a:lnTo>
                <a:lnTo>
                  <a:pt x="9817" y="18986"/>
                </a:lnTo>
                <a:lnTo>
                  <a:pt x="11286" y="14591"/>
                </a:lnTo>
                <a:lnTo>
                  <a:pt x="13672" y="11164"/>
                </a:lnTo>
                <a:lnTo>
                  <a:pt x="17039" y="8888"/>
                </a:lnTo>
                <a:lnTo>
                  <a:pt x="21089" y="7481"/>
                </a:lnTo>
                <a:lnTo>
                  <a:pt x="26435" y="7481"/>
                </a:lnTo>
                <a:lnTo>
                  <a:pt x="30632" y="9029"/>
                </a:lnTo>
                <a:lnTo>
                  <a:pt x="33962" y="11455"/>
                </a:lnTo>
                <a:lnTo>
                  <a:pt x="36155" y="15012"/>
                </a:lnTo>
                <a:lnTo>
                  <a:pt x="37400" y="19418"/>
                </a:lnTo>
                <a:lnTo>
                  <a:pt x="38124" y="24268"/>
                </a:lnTo>
                <a:lnTo>
                  <a:pt x="38124" y="29729"/>
                </a:lnTo>
                <a:lnTo>
                  <a:pt x="37843" y="32321"/>
                </a:lnTo>
                <a:lnTo>
                  <a:pt x="36720" y="37019"/>
                </a:lnTo>
                <a:lnTo>
                  <a:pt x="36511" y="50267"/>
                </a:lnTo>
                <a:lnTo>
                  <a:pt x="39020" y="48374"/>
                </a:lnTo>
                <a:lnTo>
                  <a:pt x="43019" y="43535"/>
                </a:lnTo>
                <a:lnTo>
                  <a:pt x="44524" y="40641"/>
                </a:lnTo>
                <a:lnTo>
                  <a:pt x="45539" y="37299"/>
                </a:lnTo>
                <a:lnTo>
                  <a:pt x="46544" y="33959"/>
                </a:lnTo>
                <a:lnTo>
                  <a:pt x="47059" y="30302"/>
                </a:lnTo>
                <a:lnTo>
                  <a:pt x="47059" y="22223"/>
                </a:lnTo>
                <a:lnTo>
                  <a:pt x="46581" y="18554"/>
                </a:lnTo>
                <a:lnTo>
                  <a:pt x="45615" y="15289"/>
                </a:lnTo>
                <a:lnTo>
                  <a:pt x="44662" y="12038"/>
                </a:lnTo>
                <a:lnTo>
                  <a:pt x="43229" y="9270"/>
                </a:lnTo>
                <a:lnTo>
                  <a:pt x="41310" y="6998"/>
                </a:lnTo>
                <a:lnTo>
                  <a:pt x="36986" y="2970"/>
                </a:lnTo>
                <a:lnTo>
                  <a:pt x="34124" y="1779"/>
                </a:lnTo>
                <a:lnTo>
                  <a:pt x="31248" y="598"/>
                </a:lnTo>
                <a:lnTo>
                  <a:pt x="27867" y="0"/>
                </a:lnTo>
                <a:lnTo>
                  <a:pt x="20002" y="0"/>
                </a:lnTo>
                <a:lnTo>
                  <a:pt x="16484" y="673"/>
                </a:lnTo>
                <a:lnTo>
                  <a:pt x="13489" y="2005"/>
                </a:lnTo>
                <a:lnTo>
                  <a:pt x="10490" y="3351"/>
                </a:lnTo>
                <a:lnTo>
                  <a:pt x="7992" y="5220"/>
                </a:lnTo>
                <a:lnTo>
                  <a:pt x="3978" y="10069"/>
                </a:lnTo>
                <a:lnTo>
                  <a:pt x="2484" y="12952"/>
                </a:lnTo>
                <a:lnTo>
                  <a:pt x="1494" y="16294"/>
                </a:lnTo>
                <a:lnTo>
                  <a:pt x="50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0"/>
                </a:lnTo>
                <a:lnTo>
                  <a:pt x="1408" y="38355"/>
                </a:lnTo>
                <a:lnTo>
                  <a:pt x="2350" y="41605"/>
                </a:lnTo>
                <a:lnTo>
                  <a:pt x="3780" y="44385"/>
                </a:lnTo>
                <a:lnTo>
                  <a:pt x="5702" y="46659"/>
                </a:lnTo>
                <a:lnTo>
                  <a:pt x="10011" y="50674"/>
                </a:lnTo>
                <a:lnTo>
                  <a:pt x="8935" y="29362"/>
                </a:lnTo>
                <a:lnTo>
                  <a:pt x="8935" y="23915"/>
                </a:lnTo>
                <a:close/>
              </a:path>
              <a:path w="47059" h="53658">
                <a:moveTo>
                  <a:pt x="9659" y="34225"/>
                </a:moveTo>
                <a:lnTo>
                  <a:pt x="8935" y="29362"/>
                </a:lnTo>
                <a:lnTo>
                  <a:pt x="10011" y="50674"/>
                </a:lnTo>
                <a:lnTo>
                  <a:pt x="12887" y="51865"/>
                </a:lnTo>
                <a:lnTo>
                  <a:pt x="15764" y="53072"/>
                </a:lnTo>
                <a:lnTo>
                  <a:pt x="19131" y="53658"/>
                </a:lnTo>
                <a:lnTo>
                  <a:pt x="26986" y="53658"/>
                </a:lnTo>
                <a:lnTo>
                  <a:pt x="30473" y="52985"/>
                </a:lnTo>
                <a:lnTo>
                  <a:pt x="33483" y="51624"/>
                </a:lnTo>
                <a:lnTo>
                  <a:pt x="36511" y="50267"/>
                </a:lnTo>
                <a:lnTo>
                  <a:pt x="36720" y="37019"/>
                </a:lnTo>
                <a:lnTo>
                  <a:pt x="34635" y="40741"/>
                </a:lnTo>
                <a:lnTo>
                  <a:pt x="31907" y="43761"/>
                </a:lnTo>
                <a:lnTo>
                  <a:pt x="28187" y="45655"/>
                </a:lnTo>
                <a:lnTo>
                  <a:pt x="23450" y="46127"/>
                </a:lnTo>
                <a:lnTo>
                  <a:pt x="20675" y="46127"/>
                </a:lnTo>
                <a:lnTo>
                  <a:pt x="16484" y="44575"/>
                </a:lnTo>
                <a:lnTo>
                  <a:pt x="13133" y="42138"/>
                </a:lnTo>
                <a:lnTo>
                  <a:pt x="10919" y="38632"/>
                </a:lnTo>
                <a:lnTo>
                  <a:pt x="9659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3154996" y="4513362"/>
            <a:ext cx="69800" cy="52920"/>
          </a:xfrm>
          <a:custGeom>
            <a:avLst/>
            <a:gdLst/>
            <a:ahLst/>
            <a:cxnLst/>
            <a:rect l="l" t="t" r="r" b="b"/>
            <a:pathLst>
              <a:path w="69800" h="52920">
                <a:moveTo>
                  <a:pt x="61340" y="52006"/>
                </a:moveTo>
                <a:lnTo>
                  <a:pt x="63936" y="52920"/>
                </a:lnTo>
                <a:lnTo>
                  <a:pt x="67043" y="52920"/>
                </a:lnTo>
                <a:lnTo>
                  <a:pt x="69800" y="51268"/>
                </a:lnTo>
                <a:lnTo>
                  <a:pt x="69800" y="17651"/>
                </a:lnTo>
                <a:lnTo>
                  <a:pt x="69537" y="15022"/>
                </a:lnTo>
                <a:lnTo>
                  <a:pt x="68450" y="10083"/>
                </a:lnTo>
                <a:lnTo>
                  <a:pt x="66276" y="6070"/>
                </a:lnTo>
                <a:lnTo>
                  <a:pt x="63334" y="2754"/>
                </a:lnTo>
                <a:lnTo>
                  <a:pt x="59223" y="543"/>
                </a:lnTo>
                <a:lnTo>
                  <a:pt x="56678" y="0"/>
                </a:lnTo>
                <a:lnTo>
                  <a:pt x="52395" y="0"/>
                </a:lnTo>
                <a:lnTo>
                  <a:pt x="48661" y="849"/>
                </a:lnTo>
                <a:lnTo>
                  <a:pt x="46090" y="2171"/>
                </a:lnTo>
                <a:lnTo>
                  <a:pt x="43423" y="3910"/>
                </a:lnTo>
                <a:lnTo>
                  <a:pt x="40594" y="6386"/>
                </a:lnTo>
                <a:lnTo>
                  <a:pt x="37533" y="9663"/>
                </a:lnTo>
                <a:lnTo>
                  <a:pt x="35443" y="5713"/>
                </a:lnTo>
                <a:lnTo>
                  <a:pt x="32407" y="2678"/>
                </a:lnTo>
                <a:lnTo>
                  <a:pt x="29862" y="1181"/>
                </a:lnTo>
                <a:lnTo>
                  <a:pt x="26752" y="227"/>
                </a:lnTo>
                <a:lnTo>
                  <a:pt x="23058" y="0"/>
                </a:lnTo>
                <a:lnTo>
                  <a:pt x="20509" y="0"/>
                </a:lnTo>
                <a:lnTo>
                  <a:pt x="17989" y="709"/>
                </a:lnTo>
                <a:lnTo>
                  <a:pt x="12997" y="3568"/>
                </a:lnTo>
                <a:lnTo>
                  <a:pt x="10426" y="5814"/>
                </a:lnTo>
                <a:lnTo>
                  <a:pt x="7793" y="8888"/>
                </a:lnTo>
                <a:lnTo>
                  <a:pt x="7793" y="2437"/>
                </a:lnTo>
                <a:lnTo>
                  <a:pt x="5825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68"/>
                </a:lnTo>
                <a:lnTo>
                  <a:pt x="184" y="52006"/>
                </a:lnTo>
                <a:lnTo>
                  <a:pt x="2740" y="52920"/>
                </a:lnTo>
                <a:lnTo>
                  <a:pt x="5861" y="52920"/>
                </a:lnTo>
                <a:lnTo>
                  <a:pt x="8629" y="51268"/>
                </a:lnTo>
                <a:lnTo>
                  <a:pt x="8629" y="17132"/>
                </a:lnTo>
                <a:lnTo>
                  <a:pt x="10991" y="14058"/>
                </a:lnTo>
                <a:lnTo>
                  <a:pt x="15214" y="10144"/>
                </a:lnTo>
                <a:lnTo>
                  <a:pt x="19239" y="7748"/>
                </a:lnTo>
                <a:lnTo>
                  <a:pt x="22824" y="7748"/>
                </a:lnTo>
                <a:lnTo>
                  <a:pt x="25380" y="8723"/>
                </a:lnTo>
                <a:lnTo>
                  <a:pt x="28281" y="11556"/>
                </a:lnTo>
                <a:lnTo>
                  <a:pt x="29629" y="14249"/>
                </a:lnTo>
                <a:lnTo>
                  <a:pt x="30388" y="17651"/>
                </a:lnTo>
                <a:lnTo>
                  <a:pt x="30586" y="21589"/>
                </a:lnTo>
                <a:lnTo>
                  <a:pt x="30586" y="51268"/>
                </a:lnTo>
                <a:lnTo>
                  <a:pt x="30765" y="52006"/>
                </a:lnTo>
                <a:lnTo>
                  <a:pt x="33375" y="52920"/>
                </a:lnTo>
                <a:lnTo>
                  <a:pt x="36396" y="52920"/>
                </a:lnTo>
                <a:lnTo>
                  <a:pt x="39215" y="51268"/>
                </a:lnTo>
                <a:lnTo>
                  <a:pt x="39215" y="17132"/>
                </a:lnTo>
                <a:lnTo>
                  <a:pt x="41612" y="14058"/>
                </a:lnTo>
                <a:lnTo>
                  <a:pt x="45825" y="10144"/>
                </a:lnTo>
                <a:lnTo>
                  <a:pt x="49824" y="7748"/>
                </a:lnTo>
                <a:lnTo>
                  <a:pt x="53421" y="7748"/>
                </a:lnTo>
                <a:lnTo>
                  <a:pt x="55991" y="8723"/>
                </a:lnTo>
                <a:lnTo>
                  <a:pt x="58917" y="11556"/>
                </a:lnTo>
                <a:lnTo>
                  <a:pt x="60253" y="14249"/>
                </a:lnTo>
                <a:lnTo>
                  <a:pt x="60948" y="17651"/>
                </a:lnTo>
                <a:lnTo>
                  <a:pt x="61117" y="21589"/>
                </a:lnTo>
                <a:lnTo>
                  <a:pt x="61117" y="51268"/>
                </a:lnTo>
                <a:lnTo>
                  <a:pt x="61340" y="5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3242487" y="4513356"/>
            <a:ext cx="43304" cy="72351"/>
          </a:xfrm>
          <a:custGeom>
            <a:avLst/>
            <a:gdLst/>
            <a:ahLst/>
            <a:cxnLst/>
            <a:rect l="l" t="t" r="r" b="b"/>
            <a:pathLst>
              <a:path w="43304" h="72351">
                <a:moveTo>
                  <a:pt x="0" y="2451"/>
                </a:moveTo>
                <a:lnTo>
                  <a:pt x="0" y="70650"/>
                </a:lnTo>
                <a:lnTo>
                  <a:pt x="198" y="71398"/>
                </a:lnTo>
                <a:lnTo>
                  <a:pt x="2772" y="72351"/>
                </a:lnTo>
                <a:lnTo>
                  <a:pt x="5888" y="72351"/>
                </a:lnTo>
                <a:lnTo>
                  <a:pt x="8628" y="70650"/>
                </a:lnTo>
                <a:lnTo>
                  <a:pt x="8628" y="46226"/>
                </a:lnTo>
                <a:lnTo>
                  <a:pt x="9892" y="47497"/>
                </a:lnTo>
                <a:lnTo>
                  <a:pt x="13305" y="50482"/>
                </a:lnTo>
                <a:lnTo>
                  <a:pt x="16710" y="52491"/>
                </a:lnTo>
                <a:lnTo>
                  <a:pt x="20234" y="53517"/>
                </a:lnTo>
                <a:lnTo>
                  <a:pt x="22913" y="53671"/>
                </a:lnTo>
                <a:lnTo>
                  <a:pt x="26193" y="53671"/>
                </a:lnTo>
                <a:lnTo>
                  <a:pt x="29094" y="53023"/>
                </a:lnTo>
                <a:lnTo>
                  <a:pt x="31640" y="51728"/>
                </a:lnTo>
                <a:lnTo>
                  <a:pt x="34185" y="50457"/>
                </a:lnTo>
                <a:lnTo>
                  <a:pt x="33685" y="33907"/>
                </a:lnTo>
                <a:lnTo>
                  <a:pt x="32522" y="38177"/>
                </a:lnTo>
                <a:lnTo>
                  <a:pt x="30585" y="41795"/>
                </a:lnTo>
                <a:lnTo>
                  <a:pt x="27759" y="44322"/>
                </a:lnTo>
                <a:lnTo>
                  <a:pt x="24335" y="45949"/>
                </a:lnTo>
                <a:lnTo>
                  <a:pt x="19818" y="45949"/>
                </a:lnTo>
                <a:lnTo>
                  <a:pt x="15421" y="43573"/>
                </a:lnTo>
                <a:lnTo>
                  <a:pt x="11029" y="39674"/>
                </a:lnTo>
                <a:lnTo>
                  <a:pt x="8628" y="36680"/>
                </a:lnTo>
                <a:lnTo>
                  <a:pt x="8628" y="17261"/>
                </a:lnTo>
                <a:lnTo>
                  <a:pt x="7592" y="9003"/>
                </a:lnTo>
                <a:lnTo>
                  <a:pt x="7592" y="2451"/>
                </a:lnTo>
                <a:lnTo>
                  <a:pt x="6061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304" h="72351">
                <a:moveTo>
                  <a:pt x="8628" y="17261"/>
                </a:moveTo>
                <a:lnTo>
                  <a:pt x="10015" y="15483"/>
                </a:lnTo>
                <a:lnTo>
                  <a:pt x="12534" y="12776"/>
                </a:lnTo>
                <a:lnTo>
                  <a:pt x="16059" y="9856"/>
                </a:lnTo>
                <a:lnTo>
                  <a:pt x="19363" y="8229"/>
                </a:lnTo>
                <a:lnTo>
                  <a:pt x="22693" y="7711"/>
                </a:lnTo>
                <a:lnTo>
                  <a:pt x="26805" y="8254"/>
                </a:lnTo>
                <a:lnTo>
                  <a:pt x="29829" y="10429"/>
                </a:lnTo>
                <a:lnTo>
                  <a:pt x="31921" y="13665"/>
                </a:lnTo>
                <a:lnTo>
                  <a:pt x="33450" y="17552"/>
                </a:lnTo>
                <a:lnTo>
                  <a:pt x="34174" y="22211"/>
                </a:lnTo>
                <a:lnTo>
                  <a:pt x="34368" y="27129"/>
                </a:lnTo>
                <a:lnTo>
                  <a:pt x="34368" y="29415"/>
                </a:lnTo>
                <a:lnTo>
                  <a:pt x="33685" y="33907"/>
                </a:lnTo>
                <a:lnTo>
                  <a:pt x="34185" y="50457"/>
                </a:lnTo>
                <a:lnTo>
                  <a:pt x="36327" y="48628"/>
                </a:lnTo>
                <a:lnTo>
                  <a:pt x="39780" y="43879"/>
                </a:lnTo>
                <a:lnTo>
                  <a:pt x="41089" y="41007"/>
                </a:lnTo>
                <a:lnTo>
                  <a:pt x="41968" y="37604"/>
                </a:lnTo>
                <a:lnTo>
                  <a:pt x="42865" y="34203"/>
                </a:lnTo>
                <a:lnTo>
                  <a:pt x="43304" y="30365"/>
                </a:lnTo>
                <a:lnTo>
                  <a:pt x="43304" y="22557"/>
                </a:lnTo>
                <a:lnTo>
                  <a:pt x="42962" y="19202"/>
                </a:lnTo>
                <a:lnTo>
                  <a:pt x="42264" y="16041"/>
                </a:lnTo>
                <a:lnTo>
                  <a:pt x="41568" y="12866"/>
                </a:lnTo>
                <a:lnTo>
                  <a:pt x="40453" y="10083"/>
                </a:lnTo>
                <a:lnTo>
                  <a:pt x="38948" y="7711"/>
                </a:lnTo>
                <a:lnTo>
                  <a:pt x="35471" y="3441"/>
                </a:lnTo>
                <a:lnTo>
                  <a:pt x="30650" y="687"/>
                </a:lnTo>
                <a:lnTo>
                  <a:pt x="27748" y="0"/>
                </a:lnTo>
                <a:lnTo>
                  <a:pt x="24335" y="0"/>
                </a:lnTo>
                <a:lnTo>
                  <a:pt x="21276" y="190"/>
                </a:lnTo>
                <a:lnTo>
                  <a:pt x="18446" y="939"/>
                </a:lnTo>
                <a:lnTo>
                  <a:pt x="15731" y="2249"/>
                </a:lnTo>
                <a:lnTo>
                  <a:pt x="13049" y="3923"/>
                </a:lnTo>
                <a:lnTo>
                  <a:pt x="10392" y="6173"/>
                </a:lnTo>
                <a:lnTo>
                  <a:pt x="7592" y="9003"/>
                </a:lnTo>
                <a:lnTo>
                  <a:pt x="8628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3300630" y="4513362"/>
            <a:ext cx="27512" cy="52924"/>
          </a:xfrm>
          <a:custGeom>
            <a:avLst/>
            <a:gdLst/>
            <a:ahLst/>
            <a:cxnLst/>
            <a:rect l="l" t="t" r="r" b="b"/>
            <a:pathLst>
              <a:path w="27512" h="52924">
                <a:moveTo>
                  <a:pt x="5875" y="52924"/>
                </a:moveTo>
                <a:lnTo>
                  <a:pt x="8629" y="51271"/>
                </a:lnTo>
                <a:lnTo>
                  <a:pt x="8629" y="19141"/>
                </a:lnTo>
                <a:lnTo>
                  <a:pt x="10966" y="15469"/>
                </a:lnTo>
                <a:lnTo>
                  <a:pt x="12985" y="12726"/>
                </a:lnTo>
                <a:lnTo>
                  <a:pt x="15800" y="9958"/>
                </a:lnTo>
                <a:lnTo>
                  <a:pt x="19202" y="8460"/>
                </a:lnTo>
                <a:lnTo>
                  <a:pt x="22129" y="8676"/>
                </a:lnTo>
                <a:lnTo>
                  <a:pt x="24771" y="9465"/>
                </a:lnTo>
                <a:lnTo>
                  <a:pt x="27357" y="8611"/>
                </a:lnTo>
                <a:lnTo>
                  <a:pt x="27512" y="5641"/>
                </a:lnTo>
                <a:lnTo>
                  <a:pt x="27478" y="3657"/>
                </a:lnTo>
                <a:lnTo>
                  <a:pt x="25200" y="673"/>
                </a:lnTo>
                <a:lnTo>
                  <a:pt x="22200" y="80"/>
                </a:lnTo>
                <a:lnTo>
                  <a:pt x="19645" y="0"/>
                </a:lnTo>
                <a:lnTo>
                  <a:pt x="16657" y="662"/>
                </a:lnTo>
                <a:lnTo>
                  <a:pt x="13633" y="2581"/>
                </a:lnTo>
                <a:lnTo>
                  <a:pt x="10292" y="5998"/>
                </a:lnTo>
                <a:lnTo>
                  <a:pt x="7797" y="9551"/>
                </a:lnTo>
                <a:lnTo>
                  <a:pt x="7797" y="2440"/>
                </a:lnTo>
                <a:lnTo>
                  <a:pt x="5839" y="839"/>
                </a:lnTo>
                <a:lnTo>
                  <a:pt x="3121" y="753"/>
                </a:lnTo>
                <a:lnTo>
                  <a:pt x="0" y="2440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4"/>
                </a:lnTo>
                <a:lnTo>
                  <a:pt x="5875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3336516" y="4513362"/>
            <a:ext cx="47044" cy="53658"/>
          </a:xfrm>
          <a:custGeom>
            <a:avLst/>
            <a:gdLst/>
            <a:ahLst/>
            <a:cxnLst/>
            <a:rect l="l" t="t" r="r" b="b"/>
            <a:pathLst>
              <a:path w="47044" h="53658">
                <a:moveTo>
                  <a:pt x="8931" y="23915"/>
                </a:moveTo>
                <a:lnTo>
                  <a:pt x="9226" y="21348"/>
                </a:lnTo>
                <a:lnTo>
                  <a:pt x="9803" y="18986"/>
                </a:lnTo>
                <a:lnTo>
                  <a:pt x="11271" y="14591"/>
                </a:lnTo>
                <a:lnTo>
                  <a:pt x="13658" y="11164"/>
                </a:lnTo>
                <a:lnTo>
                  <a:pt x="17020" y="8888"/>
                </a:lnTo>
                <a:lnTo>
                  <a:pt x="21074" y="7481"/>
                </a:lnTo>
                <a:lnTo>
                  <a:pt x="26435" y="7481"/>
                </a:lnTo>
                <a:lnTo>
                  <a:pt x="30618" y="9029"/>
                </a:lnTo>
                <a:lnTo>
                  <a:pt x="33958" y="11455"/>
                </a:lnTo>
                <a:lnTo>
                  <a:pt x="36136" y="15012"/>
                </a:lnTo>
                <a:lnTo>
                  <a:pt x="37386" y="19418"/>
                </a:lnTo>
                <a:lnTo>
                  <a:pt x="38110" y="24268"/>
                </a:lnTo>
                <a:lnTo>
                  <a:pt x="38110" y="29729"/>
                </a:lnTo>
                <a:lnTo>
                  <a:pt x="37828" y="32321"/>
                </a:lnTo>
                <a:lnTo>
                  <a:pt x="36705" y="37019"/>
                </a:lnTo>
                <a:lnTo>
                  <a:pt x="36497" y="50267"/>
                </a:lnTo>
                <a:lnTo>
                  <a:pt x="39002" y="48374"/>
                </a:lnTo>
                <a:lnTo>
                  <a:pt x="43006" y="43535"/>
                </a:lnTo>
                <a:lnTo>
                  <a:pt x="44524" y="40641"/>
                </a:lnTo>
                <a:lnTo>
                  <a:pt x="45525" y="37299"/>
                </a:lnTo>
                <a:lnTo>
                  <a:pt x="46544" y="33959"/>
                </a:lnTo>
                <a:lnTo>
                  <a:pt x="47044" y="30302"/>
                </a:lnTo>
                <a:lnTo>
                  <a:pt x="47044" y="22223"/>
                </a:lnTo>
                <a:lnTo>
                  <a:pt x="46565" y="18554"/>
                </a:lnTo>
                <a:lnTo>
                  <a:pt x="45612" y="15289"/>
                </a:lnTo>
                <a:lnTo>
                  <a:pt x="44643" y="12038"/>
                </a:lnTo>
                <a:lnTo>
                  <a:pt x="43210" y="9270"/>
                </a:lnTo>
                <a:lnTo>
                  <a:pt x="41302" y="6998"/>
                </a:lnTo>
                <a:lnTo>
                  <a:pt x="36986" y="2970"/>
                </a:lnTo>
                <a:lnTo>
                  <a:pt x="34109" y="1779"/>
                </a:lnTo>
                <a:lnTo>
                  <a:pt x="31233" y="598"/>
                </a:lnTo>
                <a:lnTo>
                  <a:pt x="27853" y="0"/>
                </a:lnTo>
                <a:lnTo>
                  <a:pt x="19983" y="0"/>
                </a:lnTo>
                <a:lnTo>
                  <a:pt x="16469" y="673"/>
                </a:lnTo>
                <a:lnTo>
                  <a:pt x="13474" y="2005"/>
                </a:lnTo>
                <a:lnTo>
                  <a:pt x="10476" y="3351"/>
                </a:lnTo>
                <a:lnTo>
                  <a:pt x="7978" y="5220"/>
                </a:lnTo>
                <a:lnTo>
                  <a:pt x="3973" y="10069"/>
                </a:lnTo>
                <a:lnTo>
                  <a:pt x="2470" y="12952"/>
                </a:lnTo>
                <a:lnTo>
                  <a:pt x="1479" y="16294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0"/>
                </a:lnTo>
                <a:lnTo>
                  <a:pt x="1403" y="38355"/>
                </a:lnTo>
                <a:lnTo>
                  <a:pt x="2336" y="41605"/>
                </a:lnTo>
                <a:lnTo>
                  <a:pt x="3765" y="44385"/>
                </a:lnTo>
                <a:lnTo>
                  <a:pt x="5688" y="46659"/>
                </a:lnTo>
                <a:lnTo>
                  <a:pt x="9997" y="50674"/>
                </a:lnTo>
                <a:lnTo>
                  <a:pt x="8931" y="29362"/>
                </a:lnTo>
                <a:lnTo>
                  <a:pt x="8931" y="23915"/>
                </a:lnTo>
                <a:close/>
              </a:path>
              <a:path w="47044" h="53658">
                <a:moveTo>
                  <a:pt x="9644" y="34225"/>
                </a:moveTo>
                <a:lnTo>
                  <a:pt x="8931" y="29362"/>
                </a:lnTo>
                <a:lnTo>
                  <a:pt x="9997" y="50674"/>
                </a:lnTo>
                <a:lnTo>
                  <a:pt x="12873" y="51865"/>
                </a:lnTo>
                <a:lnTo>
                  <a:pt x="15764" y="53072"/>
                </a:lnTo>
                <a:lnTo>
                  <a:pt x="19126" y="53658"/>
                </a:lnTo>
                <a:lnTo>
                  <a:pt x="26970" y="53658"/>
                </a:lnTo>
                <a:lnTo>
                  <a:pt x="30459" y="52985"/>
                </a:lnTo>
                <a:lnTo>
                  <a:pt x="33483" y="51624"/>
                </a:lnTo>
                <a:lnTo>
                  <a:pt x="36497" y="50267"/>
                </a:lnTo>
                <a:lnTo>
                  <a:pt x="36705" y="37019"/>
                </a:lnTo>
                <a:lnTo>
                  <a:pt x="34621" y="40741"/>
                </a:lnTo>
                <a:lnTo>
                  <a:pt x="31892" y="43761"/>
                </a:lnTo>
                <a:lnTo>
                  <a:pt x="28173" y="45655"/>
                </a:lnTo>
                <a:lnTo>
                  <a:pt x="23446" y="46127"/>
                </a:lnTo>
                <a:lnTo>
                  <a:pt x="20656" y="46127"/>
                </a:lnTo>
                <a:lnTo>
                  <a:pt x="16469" y="44575"/>
                </a:lnTo>
                <a:lnTo>
                  <a:pt x="13129" y="42138"/>
                </a:lnTo>
                <a:lnTo>
                  <a:pt x="10904" y="38632"/>
                </a:lnTo>
                <a:lnTo>
                  <a:pt x="9644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3398544" y="4513362"/>
            <a:ext cx="69810" cy="52920"/>
          </a:xfrm>
          <a:custGeom>
            <a:avLst/>
            <a:gdLst/>
            <a:ahLst/>
            <a:cxnLst/>
            <a:rect l="l" t="t" r="r" b="b"/>
            <a:pathLst>
              <a:path w="69810" h="52920">
                <a:moveTo>
                  <a:pt x="61339" y="52006"/>
                </a:moveTo>
                <a:lnTo>
                  <a:pt x="63935" y="52920"/>
                </a:lnTo>
                <a:lnTo>
                  <a:pt x="67057" y="52920"/>
                </a:lnTo>
                <a:lnTo>
                  <a:pt x="69810" y="51268"/>
                </a:lnTo>
                <a:lnTo>
                  <a:pt x="69810" y="17651"/>
                </a:lnTo>
                <a:lnTo>
                  <a:pt x="69541" y="15022"/>
                </a:lnTo>
                <a:lnTo>
                  <a:pt x="68464" y="10083"/>
                </a:lnTo>
                <a:lnTo>
                  <a:pt x="66286" y="6070"/>
                </a:lnTo>
                <a:lnTo>
                  <a:pt x="63348" y="2754"/>
                </a:lnTo>
                <a:lnTo>
                  <a:pt x="59237" y="543"/>
                </a:lnTo>
                <a:lnTo>
                  <a:pt x="56688" y="0"/>
                </a:lnTo>
                <a:lnTo>
                  <a:pt x="52393" y="0"/>
                </a:lnTo>
                <a:lnTo>
                  <a:pt x="48671" y="849"/>
                </a:lnTo>
                <a:lnTo>
                  <a:pt x="46100" y="2171"/>
                </a:lnTo>
                <a:lnTo>
                  <a:pt x="43434" y="3910"/>
                </a:lnTo>
                <a:lnTo>
                  <a:pt x="40608" y="6386"/>
                </a:lnTo>
                <a:lnTo>
                  <a:pt x="37547" y="9663"/>
                </a:lnTo>
                <a:lnTo>
                  <a:pt x="35455" y="5713"/>
                </a:lnTo>
                <a:lnTo>
                  <a:pt x="32418" y="2678"/>
                </a:lnTo>
                <a:lnTo>
                  <a:pt x="29861" y="1181"/>
                </a:lnTo>
                <a:lnTo>
                  <a:pt x="26765" y="227"/>
                </a:lnTo>
                <a:lnTo>
                  <a:pt x="23068" y="0"/>
                </a:lnTo>
                <a:lnTo>
                  <a:pt x="20523" y="0"/>
                </a:lnTo>
                <a:lnTo>
                  <a:pt x="18003" y="709"/>
                </a:lnTo>
                <a:lnTo>
                  <a:pt x="13006" y="3568"/>
                </a:lnTo>
                <a:lnTo>
                  <a:pt x="10436" y="5814"/>
                </a:lnTo>
                <a:lnTo>
                  <a:pt x="7793" y="8888"/>
                </a:lnTo>
                <a:lnTo>
                  <a:pt x="7793" y="2437"/>
                </a:lnTo>
                <a:lnTo>
                  <a:pt x="5824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68"/>
                </a:lnTo>
                <a:lnTo>
                  <a:pt x="198" y="52006"/>
                </a:lnTo>
                <a:lnTo>
                  <a:pt x="2753" y="52920"/>
                </a:lnTo>
                <a:lnTo>
                  <a:pt x="5875" y="52920"/>
                </a:lnTo>
                <a:lnTo>
                  <a:pt x="8625" y="51268"/>
                </a:lnTo>
                <a:lnTo>
                  <a:pt x="8625" y="17132"/>
                </a:lnTo>
                <a:lnTo>
                  <a:pt x="11002" y="14058"/>
                </a:lnTo>
                <a:lnTo>
                  <a:pt x="15209" y="10144"/>
                </a:lnTo>
                <a:lnTo>
                  <a:pt x="19237" y="7748"/>
                </a:lnTo>
                <a:lnTo>
                  <a:pt x="22838" y="7748"/>
                </a:lnTo>
                <a:lnTo>
                  <a:pt x="25383" y="8723"/>
                </a:lnTo>
                <a:lnTo>
                  <a:pt x="28285" y="11556"/>
                </a:lnTo>
                <a:lnTo>
                  <a:pt x="29631" y="14249"/>
                </a:lnTo>
                <a:lnTo>
                  <a:pt x="30398" y="17651"/>
                </a:lnTo>
                <a:lnTo>
                  <a:pt x="30596" y="21589"/>
                </a:lnTo>
                <a:lnTo>
                  <a:pt x="30596" y="51268"/>
                </a:lnTo>
                <a:lnTo>
                  <a:pt x="30779" y="52006"/>
                </a:lnTo>
                <a:lnTo>
                  <a:pt x="33385" y="52920"/>
                </a:lnTo>
                <a:lnTo>
                  <a:pt x="36410" y="52920"/>
                </a:lnTo>
                <a:lnTo>
                  <a:pt x="39225" y="51268"/>
                </a:lnTo>
                <a:lnTo>
                  <a:pt x="39225" y="17132"/>
                </a:lnTo>
                <a:lnTo>
                  <a:pt x="41622" y="14058"/>
                </a:lnTo>
                <a:lnTo>
                  <a:pt x="45835" y="10144"/>
                </a:lnTo>
                <a:lnTo>
                  <a:pt x="49834" y="7748"/>
                </a:lnTo>
                <a:lnTo>
                  <a:pt x="53423" y="7748"/>
                </a:lnTo>
                <a:lnTo>
                  <a:pt x="56004" y="8723"/>
                </a:lnTo>
                <a:lnTo>
                  <a:pt x="58931" y="11556"/>
                </a:lnTo>
                <a:lnTo>
                  <a:pt x="60264" y="14249"/>
                </a:lnTo>
                <a:lnTo>
                  <a:pt x="60951" y="17651"/>
                </a:lnTo>
                <a:lnTo>
                  <a:pt x="61135" y="21589"/>
                </a:lnTo>
                <a:lnTo>
                  <a:pt x="61135" y="51268"/>
                </a:lnTo>
                <a:lnTo>
                  <a:pt x="61339" y="5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3485624" y="4493995"/>
            <a:ext cx="10662" cy="72288"/>
          </a:xfrm>
          <a:custGeom>
            <a:avLst/>
            <a:gdLst/>
            <a:ahLst/>
            <a:cxnLst/>
            <a:rect l="l" t="t" r="r" b="b"/>
            <a:pathLst>
              <a:path w="10662" h="72288">
                <a:moveTo>
                  <a:pt x="0" y="5410"/>
                </a:moveTo>
                <a:lnTo>
                  <a:pt x="370" y="8888"/>
                </a:lnTo>
                <a:lnTo>
                  <a:pt x="3257" y="10731"/>
                </a:lnTo>
                <a:lnTo>
                  <a:pt x="7344" y="10731"/>
                </a:lnTo>
                <a:lnTo>
                  <a:pt x="10281" y="8837"/>
                </a:lnTo>
                <a:lnTo>
                  <a:pt x="10662" y="5306"/>
                </a:lnTo>
                <a:lnTo>
                  <a:pt x="10295" y="1838"/>
                </a:lnTo>
                <a:lnTo>
                  <a:pt x="7395" y="0"/>
                </a:lnTo>
                <a:lnTo>
                  <a:pt x="331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62" h="72288">
                <a:moveTo>
                  <a:pt x="1228" y="71373"/>
                </a:moveTo>
                <a:lnTo>
                  <a:pt x="3808" y="72288"/>
                </a:lnTo>
                <a:lnTo>
                  <a:pt x="6915" y="72288"/>
                </a:lnTo>
                <a:lnTo>
                  <a:pt x="9669" y="70636"/>
                </a:lnTo>
                <a:lnTo>
                  <a:pt x="9669" y="21804"/>
                </a:lnTo>
                <a:lnTo>
                  <a:pt x="9461" y="21107"/>
                </a:lnTo>
                <a:lnTo>
                  <a:pt x="6915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36"/>
                </a:lnTo>
                <a:lnTo>
                  <a:pt x="122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3509215" y="4513362"/>
            <a:ext cx="33313" cy="53658"/>
          </a:xfrm>
          <a:custGeom>
            <a:avLst/>
            <a:gdLst/>
            <a:ahLst/>
            <a:cxnLst/>
            <a:rect l="l" t="t" r="r" b="b"/>
            <a:pathLst>
              <a:path w="33313" h="53658">
                <a:moveTo>
                  <a:pt x="5996" y="52222"/>
                </a:moveTo>
                <a:lnTo>
                  <a:pt x="8553" y="52985"/>
                </a:lnTo>
                <a:lnTo>
                  <a:pt x="11587" y="53533"/>
                </a:lnTo>
                <a:lnTo>
                  <a:pt x="17574" y="53658"/>
                </a:lnTo>
                <a:lnTo>
                  <a:pt x="20062" y="53315"/>
                </a:lnTo>
                <a:lnTo>
                  <a:pt x="24587" y="51944"/>
                </a:lnTo>
                <a:lnTo>
                  <a:pt x="28187" y="49593"/>
                </a:lnTo>
                <a:lnTo>
                  <a:pt x="31085" y="46610"/>
                </a:lnTo>
                <a:lnTo>
                  <a:pt x="32863" y="42696"/>
                </a:lnTo>
                <a:lnTo>
                  <a:pt x="33313" y="37972"/>
                </a:lnTo>
                <a:lnTo>
                  <a:pt x="33313" y="35877"/>
                </a:lnTo>
                <a:lnTo>
                  <a:pt x="32288" y="32551"/>
                </a:lnTo>
                <a:lnTo>
                  <a:pt x="30707" y="29733"/>
                </a:lnTo>
                <a:lnTo>
                  <a:pt x="27193" y="26633"/>
                </a:lnTo>
                <a:lnTo>
                  <a:pt x="24306" y="25106"/>
                </a:lnTo>
                <a:lnTo>
                  <a:pt x="21358" y="23815"/>
                </a:lnTo>
                <a:lnTo>
                  <a:pt x="18420" y="22608"/>
                </a:lnTo>
                <a:lnTo>
                  <a:pt x="15568" y="21438"/>
                </a:lnTo>
                <a:lnTo>
                  <a:pt x="12066" y="19343"/>
                </a:lnTo>
                <a:lnTo>
                  <a:pt x="9752" y="16586"/>
                </a:lnTo>
                <a:lnTo>
                  <a:pt x="9409" y="13996"/>
                </a:lnTo>
                <a:lnTo>
                  <a:pt x="9960" y="11178"/>
                </a:lnTo>
                <a:lnTo>
                  <a:pt x="12301" y="8280"/>
                </a:lnTo>
                <a:lnTo>
                  <a:pt x="15447" y="7114"/>
                </a:lnTo>
                <a:lnTo>
                  <a:pt x="18197" y="6948"/>
                </a:lnTo>
                <a:lnTo>
                  <a:pt x="21296" y="7138"/>
                </a:lnTo>
                <a:lnTo>
                  <a:pt x="24944" y="8356"/>
                </a:lnTo>
                <a:lnTo>
                  <a:pt x="27585" y="9677"/>
                </a:lnTo>
                <a:lnTo>
                  <a:pt x="30560" y="9867"/>
                </a:lnTo>
                <a:lnTo>
                  <a:pt x="30901" y="7150"/>
                </a:lnTo>
                <a:lnTo>
                  <a:pt x="30610" y="4406"/>
                </a:lnTo>
                <a:lnTo>
                  <a:pt x="28050" y="2197"/>
                </a:lnTo>
                <a:lnTo>
                  <a:pt x="25454" y="1145"/>
                </a:lnTo>
                <a:lnTo>
                  <a:pt x="22067" y="317"/>
                </a:lnTo>
                <a:lnTo>
                  <a:pt x="18298" y="0"/>
                </a:lnTo>
                <a:lnTo>
                  <a:pt x="15447" y="0"/>
                </a:lnTo>
                <a:lnTo>
                  <a:pt x="12948" y="392"/>
                </a:lnTo>
                <a:lnTo>
                  <a:pt x="8653" y="1979"/>
                </a:lnTo>
                <a:lnTo>
                  <a:pt x="5445" y="4371"/>
                </a:lnTo>
                <a:lnTo>
                  <a:pt x="2937" y="7214"/>
                </a:lnTo>
                <a:lnTo>
                  <a:pt x="1503" y="10721"/>
                </a:lnTo>
                <a:lnTo>
                  <a:pt x="1148" y="14479"/>
                </a:lnTo>
                <a:lnTo>
                  <a:pt x="1479" y="18519"/>
                </a:lnTo>
                <a:lnTo>
                  <a:pt x="2853" y="21629"/>
                </a:lnTo>
                <a:lnTo>
                  <a:pt x="5986" y="25210"/>
                </a:lnTo>
                <a:lnTo>
                  <a:pt x="8653" y="26935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8"/>
                </a:lnTo>
                <a:lnTo>
                  <a:pt x="19961" y="31993"/>
                </a:lnTo>
                <a:lnTo>
                  <a:pt x="23082" y="34265"/>
                </a:lnTo>
                <a:lnTo>
                  <a:pt x="24796" y="37299"/>
                </a:lnTo>
                <a:lnTo>
                  <a:pt x="24551" y="41173"/>
                </a:lnTo>
                <a:lnTo>
                  <a:pt x="22934" y="43941"/>
                </a:lnTo>
                <a:lnTo>
                  <a:pt x="20166" y="45670"/>
                </a:lnTo>
                <a:lnTo>
                  <a:pt x="16473" y="46494"/>
                </a:lnTo>
                <a:lnTo>
                  <a:pt x="13060" y="46494"/>
                </a:lnTo>
                <a:lnTo>
                  <a:pt x="9827" y="45760"/>
                </a:lnTo>
                <a:lnTo>
                  <a:pt x="5935" y="44157"/>
                </a:lnTo>
                <a:lnTo>
                  <a:pt x="3157" y="42560"/>
                </a:lnTo>
                <a:lnTo>
                  <a:pt x="269" y="42937"/>
                </a:lnTo>
                <a:lnTo>
                  <a:pt x="0" y="45519"/>
                </a:lnTo>
                <a:lnTo>
                  <a:pt x="269" y="48182"/>
                </a:lnTo>
                <a:lnTo>
                  <a:pt x="2937" y="50925"/>
                </a:lnTo>
                <a:lnTo>
                  <a:pt x="599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556001" y="4493995"/>
            <a:ext cx="10659" cy="72288"/>
          </a:xfrm>
          <a:custGeom>
            <a:avLst/>
            <a:gdLst/>
            <a:ahLst/>
            <a:cxnLst/>
            <a:rect l="l" t="t" r="r" b="b"/>
            <a:pathLst>
              <a:path w="10659" h="72288">
                <a:moveTo>
                  <a:pt x="0" y="5410"/>
                </a:moveTo>
                <a:lnTo>
                  <a:pt x="367" y="8888"/>
                </a:lnTo>
                <a:lnTo>
                  <a:pt x="3253" y="10731"/>
                </a:lnTo>
                <a:lnTo>
                  <a:pt x="7343" y="10731"/>
                </a:lnTo>
                <a:lnTo>
                  <a:pt x="10278" y="8837"/>
                </a:lnTo>
                <a:lnTo>
                  <a:pt x="10659" y="5306"/>
                </a:lnTo>
                <a:lnTo>
                  <a:pt x="10292" y="1838"/>
                </a:lnTo>
                <a:lnTo>
                  <a:pt x="7393" y="0"/>
                </a:lnTo>
                <a:lnTo>
                  <a:pt x="3314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659" h="72288">
                <a:moveTo>
                  <a:pt x="1223" y="71373"/>
                </a:moveTo>
                <a:lnTo>
                  <a:pt x="3804" y="72288"/>
                </a:lnTo>
                <a:lnTo>
                  <a:pt x="6915" y="72288"/>
                </a:lnTo>
                <a:lnTo>
                  <a:pt x="9668" y="70636"/>
                </a:lnTo>
                <a:lnTo>
                  <a:pt x="9668" y="21804"/>
                </a:lnTo>
                <a:lnTo>
                  <a:pt x="9460" y="21107"/>
                </a:lnTo>
                <a:lnTo>
                  <a:pt x="6915" y="20152"/>
                </a:lnTo>
                <a:lnTo>
                  <a:pt x="3804" y="20152"/>
                </a:lnTo>
                <a:lnTo>
                  <a:pt x="1040" y="21804"/>
                </a:lnTo>
                <a:lnTo>
                  <a:pt x="1040" y="70636"/>
                </a:lnTo>
                <a:lnTo>
                  <a:pt x="1223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583353" y="4513362"/>
            <a:ext cx="40525" cy="52920"/>
          </a:xfrm>
          <a:custGeom>
            <a:avLst/>
            <a:gdLst/>
            <a:ahLst/>
            <a:cxnLst/>
            <a:rect l="l" t="t" r="r" b="b"/>
            <a:pathLst>
              <a:path w="40525" h="52920">
                <a:moveTo>
                  <a:pt x="5872" y="52920"/>
                </a:moveTo>
                <a:lnTo>
                  <a:pt x="8639" y="51268"/>
                </a:lnTo>
                <a:lnTo>
                  <a:pt x="8639" y="17132"/>
                </a:lnTo>
                <a:lnTo>
                  <a:pt x="11005" y="14058"/>
                </a:lnTo>
                <a:lnTo>
                  <a:pt x="13266" y="11732"/>
                </a:lnTo>
                <a:lnTo>
                  <a:pt x="17586" y="8557"/>
                </a:lnTo>
                <a:lnTo>
                  <a:pt x="21906" y="7748"/>
                </a:lnTo>
                <a:lnTo>
                  <a:pt x="25053" y="8089"/>
                </a:lnTo>
                <a:lnTo>
                  <a:pt x="27598" y="9385"/>
                </a:lnTo>
                <a:lnTo>
                  <a:pt x="30239" y="12787"/>
                </a:lnTo>
                <a:lnTo>
                  <a:pt x="31273" y="15952"/>
                </a:lnTo>
                <a:lnTo>
                  <a:pt x="31907" y="19886"/>
                </a:lnTo>
                <a:lnTo>
                  <a:pt x="31907" y="51268"/>
                </a:lnTo>
                <a:lnTo>
                  <a:pt x="32115" y="52006"/>
                </a:lnTo>
                <a:lnTo>
                  <a:pt x="34660" y="52920"/>
                </a:lnTo>
                <a:lnTo>
                  <a:pt x="37771" y="52920"/>
                </a:lnTo>
                <a:lnTo>
                  <a:pt x="40525" y="51268"/>
                </a:lnTo>
                <a:lnTo>
                  <a:pt x="40525" y="18007"/>
                </a:lnTo>
                <a:lnTo>
                  <a:pt x="40241" y="15022"/>
                </a:lnTo>
                <a:lnTo>
                  <a:pt x="39093" y="10083"/>
                </a:lnTo>
                <a:lnTo>
                  <a:pt x="36817" y="6070"/>
                </a:lnTo>
                <a:lnTo>
                  <a:pt x="33757" y="2754"/>
                </a:lnTo>
                <a:lnTo>
                  <a:pt x="29470" y="543"/>
                </a:lnTo>
                <a:lnTo>
                  <a:pt x="26827" y="0"/>
                </a:lnTo>
                <a:lnTo>
                  <a:pt x="21003" y="0"/>
                </a:lnTo>
                <a:lnTo>
                  <a:pt x="18346" y="709"/>
                </a:lnTo>
                <a:lnTo>
                  <a:pt x="15713" y="2146"/>
                </a:lnTo>
                <a:lnTo>
                  <a:pt x="13082" y="3568"/>
                </a:lnTo>
                <a:lnTo>
                  <a:pt x="10440" y="5814"/>
                </a:lnTo>
                <a:lnTo>
                  <a:pt x="7793" y="8888"/>
                </a:lnTo>
                <a:lnTo>
                  <a:pt x="7793" y="2437"/>
                </a:lnTo>
                <a:lnTo>
                  <a:pt x="5839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68"/>
                </a:lnTo>
                <a:lnTo>
                  <a:pt x="184" y="52006"/>
                </a:lnTo>
                <a:lnTo>
                  <a:pt x="2754" y="52920"/>
                </a:lnTo>
                <a:lnTo>
                  <a:pt x="587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636258" y="4513470"/>
            <a:ext cx="44564" cy="54648"/>
          </a:xfrm>
          <a:custGeom>
            <a:avLst/>
            <a:gdLst/>
            <a:ahLst/>
            <a:cxnLst/>
            <a:rect l="l" t="t" r="r" b="b"/>
            <a:pathLst>
              <a:path w="44564" h="54648">
                <a:moveTo>
                  <a:pt x="9461" y="36234"/>
                </a:moveTo>
                <a:lnTo>
                  <a:pt x="9155" y="54648"/>
                </a:lnTo>
                <a:lnTo>
                  <a:pt x="11271" y="51563"/>
                </a:lnTo>
                <a:lnTo>
                  <a:pt x="10036" y="39640"/>
                </a:lnTo>
                <a:lnTo>
                  <a:pt x="9461" y="36234"/>
                </a:lnTo>
                <a:close/>
              </a:path>
              <a:path w="44564" h="54648">
                <a:moveTo>
                  <a:pt x="417" y="55728"/>
                </a:moveTo>
                <a:lnTo>
                  <a:pt x="0" y="59195"/>
                </a:lnTo>
                <a:lnTo>
                  <a:pt x="378" y="62816"/>
                </a:lnTo>
                <a:lnTo>
                  <a:pt x="1922" y="66042"/>
                </a:lnTo>
                <a:lnTo>
                  <a:pt x="4856" y="68579"/>
                </a:lnTo>
                <a:lnTo>
                  <a:pt x="8762" y="70639"/>
                </a:lnTo>
                <a:lnTo>
                  <a:pt x="11433" y="71313"/>
                </a:lnTo>
                <a:lnTo>
                  <a:pt x="14086" y="71986"/>
                </a:lnTo>
                <a:lnTo>
                  <a:pt x="17330" y="72317"/>
                </a:lnTo>
                <a:lnTo>
                  <a:pt x="25067" y="72317"/>
                </a:lnTo>
                <a:lnTo>
                  <a:pt x="28479" y="71885"/>
                </a:lnTo>
                <a:lnTo>
                  <a:pt x="31370" y="70995"/>
                </a:lnTo>
                <a:lnTo>
                  <a:pt x="34272" y="70106"/>
                </a:lnTo>
                <a:lnTo>
                  <a:pt x="38502" y="67363"/>
                </a:lnTo>
                <a:lnTo>
                  <a:pt x="41760" y="64033"/>
                </a:lnTo>
                <a:lnTo>
                  <a:pt x="43571" y="59998"/>
                </a:lnTo>
                <a:lnTo>
                  <a:pt x="44035" y="55617"/>
                </a:lnTo>
                <a:lnTo>
                  <a:pt x="43621" y="51602"/>
                </a:lnTo>
                <a:lnTo>
                  <a:pt x="42026" y="48376"/>
                </a:lnTo>
                <a:lnTo>
                  <a:pt x="39470" y="45925"/>
                </a:lnTo>
                <a:lnTo>
                  <a:pt x="36363" y="43971"/>
                </a:lnTo>
                <a:lnTo>
                  <a:pt x="32457" y="42776"/>
                </a:lnTo>
                <a:lnTo>
                  <a:pt x="27975" y="42368"/>
                </a:lnTo>
                <a:lnTo>
                  <a:pt x="15692" y="41836"/>
                </a:lnTo>
                <a:lnTo>
                  <a:pt x="13806" y="41760"/>
                </a:lnTo>
                <a:lnTo>
                  <a:pt x="10036" y="39640"/>
                </a:lnTo>
                <a:lnTo>
                  <a:pt x="11271" y="51563"/>
                </a:lnTo>
                <a:lnTo>
                  <a:pt x="14014" y="48985"/>
                </a:lnTo>
                <a:lnTo>
                  <a:pt x="26205" y="49432"/>
                </a:lnTo>
                <a:lnTo>
                  <a:pt x="29019" y="49493"/>
                </a:lnTo>
                <a:lnTo>
                  <a:pt x="31269" y="50101"/>
                </a:lnTo>
                <a:lnTo>
                  <a:pt x="34574" y="52387"/>
                </a:lnTo>
                <a:lnTo>
                  <a:pt x="35394" y="56099"/>
                </a:lnTo>
                <a:lnTo>
                  <a:pt x="35394" y="57330"/>
                </a:lnTo>
                <a:lnTo>
                  <a:pt x="34232" y="60746"/>
                </a:lnTo>
                <a:lnTo>
                  <a:pt x="31295" y="63475"/>
                </a:lnTo>
                <a:lnTo>
                  <a:pt x="28112" y="64706"/>
                </a:lnTo>
                <a:lnTo>
                  <a:pt x="24170" y="65485"/>
                </a:lnTo>
                <a:lnTo>
                  <a:pt x="17442" y="65485"/>
                </a:lnTo>
                <a:lnTo>
                  <a:pt x="14220" y="64872"/>
                </a:lnTo>
                <a:lnTo>
                  <a:pt x="11934" y="63680"/>
                </a:lnTo>
                <a:lnTo>
                  <a:pt x="8470" y="60671"/>
                </a:lnTo>
                <a:lnTo>
                  <a:pt x="8470" y="57557"/>
                </a:lnTo>
                <a:lnTo>
                  <a:pt x="9155" y="54648"/>
                </a:lnTo>
                <a:lnTo>
                  <a:pt x="9461" y="36234"/>
                </a:lnTo>
                <a:lnTo>
                  <a:pt x="10976" y="32882"/>
                </a:lnTo>
                <a:lnTo>
                  <a:pt x="13892" y="33681"/>
                </a:lnTo>
                <a:lnTo>
                  <a:pt x="15448" y="27180"/>
                </a:lnTo>
                <a:lnTo>
                  <a:pt x="11920" y="23497"/>
                </a:lnTo>
                <a:lnTo>
                  <a:pt x="11027" y="20956"/>
                </a:lnTo>
                <a:lnTo>
                  <a:pt x="11027" y="17730"/>
                </a:lnTo>
                <a:lnTo>
                  <a:pt x="11235" y="14912"/>
                </a:lnTo>
                <a:lnTo>
                  <a:pt x="9547" y="3200"/>
                </a:lnTo>
                <a:lnTo>
                  <a:pt x="6339" y="6239"/>
                </a:lnTo>
                <a:lnTo>
                  <a:pt x="4183" y="10299"/>
                </a:lnTo>
                <a:lnTo>
                  <a:pt x="2829" y="15012"/>
                </a:lnTo>
                <a:lnTo>
                  <a:pt x="2829" y="17781"/>
                </a:lnTo>
                <a:lnTo>
                  <a:pt x="3147" y="22212"/>
                </a:lnTo>
                <a:lnTo>
                  <a:pt x="4391" y="25579"/>
                </a:lnTo>
                <a:lnTo>
                  <a:pt x="6329" y="28426"/>
                </a:lnTo>
                <a:lnTo>
                  <a:pt x="3953" y="31356"/>
                </a:lnTo>
                <a:lnTo>
                  <a:pt x="2214" y="34827"/>
                </a:lnTo>
                <a:lnTo>
                  <a:pt x="1775" y="39002"/>
                </a:lnTo>
                <a:lnTo>
                  <a:pt x="2189" y="42077"/>
                </a:lnTo>
                <a:lnTo>
                  <a:pt x="3820" y="44830"/>
                </a:lnTo>
                <a:lnTo>
                  <a:pt x="6804" y="46875"/>
                </a:lnTo>
                <a:lnTo>
                  <a:pt x="3845" y="49608"/>
                </a:lnTo>
                <a:lnTo>
                  <a:pt x="1699" y="52517"/>
                </a:lnTo>
                <a:lnTo>
                  <a:pt x="417" y="55728"/>
                </a:lnTo>
                <a:close/>
              </a:path>
              <a:path w="44564" h="54648">
                <a:moveTo>
                  <a:pt x="14284" y="9083"/>
                </a:moveTo>
                <a:lnTo>
                  <a:pt x="17783" y="7114"/>
                </a:lnTo>
                <a:lnTo>
                  <a:pt x="20916" y="6833"/>
                </a:lnTo>
                <a:lnTo>
                  <a:pt x="24170" y="6833"/>
                </a:lnTo>
                <a:lnTo>
                  <a:pt x="26668" y="7762"/>
                </a:lnTo>
                <a:lnTo>
                  <a:pt x="30179" y="11484"/>
                </a:lnTo>
                <a:lnTo>
                  <a:pt x="31061" y="14086"/>
                </a:lnTo>
                <a:lnTo>
                  <a:pt x="31061" y="17414"/>
                </a:lnTo>
                <a:lnTo>
                  <a:pt x="30852" y="20181"/>
                </a:lnTo>
                <a:lnTo>
                  <a:pt x="30060" y="22785"/>
                </a:lnTo>
                <a:lnTo>
                  <a:pt x="27806" y="25924"/>
                </a:lnTo>
                <a:lnTo>
                  <a:pt x="24257" y="27814"/>
                </a:lnTo>
                <a:lnTo>
                  <a:pt x="21078" y="28106"/>
                </a:lnTo>
                <a:lnTo>
                  <a:pt x="17907" y="28106"/>
                </a:lnTo>
                <a:lnTo>
                  <a:pt x="15448" y="27180"/>
                </a:lnTo>
                <a:lnTo>
                  <a:pt x="13892" y="33681"/>
                </a:lnTo>
                <a:lnTo>
                  <a:pt x="17345" y="34723"/>
                </a:lnTo>
                <a:lnTo>
                  <a:pt x="21078" y="34988"/>
                </a:lnTo>
                <a:lnTo>
                  <a:pt x="23792" y="34988"/>
                </a:lnTo>
                <a:lnTo>
                  <a:pt x="28505" y="33797"/>
                </a:lnTo>
                <a:lnTo>
                  <a:pt x="32651" y="31852"/>
                </a:lnTo>
                <a:lnTo>
                  <a:pt x="35906" y="28844"/>
                </a:lnTo>
                <a:lnTo>
                  <a:pt x="38012" y="24843"/>
                </a:lnTo>
                <a:lnTo>
                  <a:pt x="39326" y="20181"/>
                </a:lnTo>
                <a:lnTo>
                  <a:pt x="39326" y="17363"/>
                </a:lnTo>
                <a:lnTo>
                  <a:pt x="39077" y="14011"/>
                </a:lnTo>
                <a:lnTo>
                  <a:pt x="38098" y="10872"/>
                </a:lnTo>
                <a:lnTo>
                  <a:pt x="36032" y="8143"/>
                </a:lnTo>
                <a:lnTo>
                  <a:pt x="42778" y="8143"/>
                </a:lnTo>
                <a:lnTo>
                  <a:pt x="44060" y="7291"/>
                </a:lnTo>
                <a:lnTo>
                  <a:pt x="44564" y="4547"/>
                </a:lnTo>
                <a:lnTo>
                  <a:pt x="42778" y="914"/>
                </a:lnTo>
                <a:lnTo>
                  <a:pt x="28552" y="914"/>
                </a:lnTo>
                <a:lnTo>
                  <a:pt x="27478" y="637"/>
                </a:lnTo>
                <a:lnTo>
                  <a:pt x="23842" y="80"/>
                </a:lnTo>
                <a:lnTo>
                  <a:pt x="18432" y="0"/>
                </a:lnTo>
                <a:lnTo>
                  <a:pt x="13731" y="1220"/>
                </a:lnTo>
                <a:lnTo>
                  <a:pt x="9547" y="3200"/>
                </a:lnTo>
                <a:lnTo>
                  <a:pt x="11235" y="14912"/>
                </a:lnTo>
                <a:lnTo>
                  <a:pt x="12031" y="12269"/>
                </a:lnTo>
                <a:lnTo>
                  <a:pt x="14284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712046" y="4493995"/>
            <a:ext cx="10662" cy="72288"/>
          </a:xfrm>
          <a:custGeom>
            <a:avLst/>
            <a:gdLst/>
            <a:ahLst/>
            <a:cxnLst/>
            <a:rect l="l" t="t" r="r" b="b"/>
            <a:pathLst>
              <a:path w="10662" h="72288">
                <a:moveTo>
                  <a:pt x="0" y="5410"/>
                </a:moveTo>
                <a:lnTo>
                  <a:pt x="367" y="8888"/>
                </a:lnTo>
                <a:lnTo>
                  <a:pt x="3255" y="10731"/>
                </a:lnTo>
                <a:lnTo>
                  <a:pt x="7344" y="10731"/>
                </a:lnTo>
                <a:lnTo>
                  <a:pt x="10281" y="8837"/>
                </a:lnTo>
                <a:lnTo>
                  <a:pt x="10662" y="5306"/>
                </a:lnTo>
                <a:lnTo>
                  <a:pt x="10292" y="1838"/>
                </a:lnTo>
                <a:lnTo>
                  <a:pt x="7395" y="0"/>
                </a:lnTo>
                <a:lnTo>
                  <a:pt x="3315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62" h="72288">
                <a:moveTo>
                  <a:pt x="1234" y="71373"/>
                </a:moveTo>
                <a:lnTo>
                  <a:pt x="3804" y="72288"/>
                </a:lnTo>
                <a:lnTo>
                  <a:pt x="6916" y="72288"/>
                </a:lnTo>
                <a:lnTo>
                  <a:pt x="9669" y="70636"/>
                </a:lnTo>
                <a:lnTo>
                  <a:pt x="9669" y="21804"/>
                </a:lnTo>
                <a:lnTo>
                  <a:pt x="9461" y="21107"/>
                </a:lnTo>
                <a:lnTo>
                  <a:pt x="6916" y="20152"/>
                </a:lnTo>
                <a:lnTo>
                  <a:pt x="3804" y="20152"/>
                </a:lnTo>
                <a:lnTo>
                  <a:pt x="1040" y="21804"/>
                </a:lnTo>
                <a:lnTo>
                  <a:pt x="1040" y="70636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739399" y="4513362"/>
            <a:ext cx="40524" cy="52920"/>
          </a:xfrm>
          <a:custGeom>
            <a:avLst/>
            <a:gdLst/>
            <a:ahLst/>
            <a:cxnLst/>
            <a:rect l="l" t="t" r="r" b="b"/>
            <a:pathLst>
              <a:path w="40524" h="52920">
                <a:moveTo>
                  <a:pt x="5875" y="52920"/>
                </a:moveTo>
                <a:lnTo>
                  <a:pt x="8639" y="51268"/>
                </a:lnTo>
                <a:lnTo>
                  <a:pt x="8639" y="17132"/>
                </a:lnTo>
                <a:lnTo>
                  <a:pt x="11004" y="14058"/>
                </a:lnTo>
                <a:lnTo>
                  <a:pt x="13265" y="11732"/>
                </a:lnTo>
                <a:lnTo>
                  <a:pt x="17589" y="8557"/>
                </a:lnTo>
                <a:lnTo>
                  <a:pt x="21908" y="7748"/>
                </a:lnTo>
                <a:lnTo>
                  <a:pt x="25055" y="8089"/>
                </a:lnTo>
                <a:lnTo>
                  <a:pt x="27597" y="9385"/>
                </a:lnTo>
                <a:lnTo>
                  <a:pt x="30239" y="12787"/>
                </a:lnTo>
                <a:lnTo>
                  <a:pt x="31272" y="15952"/>
                </a:lnTo>
                <a:lnTo>
                  <a:pt x="31906" y="19886"/>
                </a:lnTo>
                <a:lnTo>
                  <a:pt x="31906" y="51268"/>
                </a:lnTo>
                <a:lnTo>
                  <a:pt x="32115" y="52006"/>
                </a:lnTo>
                <a:lnTo>
                  <a:pt x="34660" y="52920"/>
                </a:lnTo>
                <a:lnTo>
                  <a:pt x="37771" y="52920"/>
                </a:lnTo>
                <a:lnTo>
                  <a:pt x="40524" y="51268"/>
                </a:lnTo>
                <a:lnTo>
                  <a:pt x="40524" y="18007"/>
                </a:lnTo>
                <a:lnTo>
                  <a:pt x="40243" y="15022"/>
                </a:lnTo>
                <a:lnTo>
                  <a:pt x="39091" y="10083"/>
                </a:lnTo>
                <a:lnTo>
                  <a:pt x="36817" y="6070"/>
                </a:lnTo>
                <a:lnTo>
                  <a:pt x="33756" y="2754"/>
                </a:lnTo>
                <a:lnTo>
                  <a:pt x="29472" y="543"/>
                </a:lnTo>
                <a:lnTo>
                  <a:pt x="26827" y="0"/>
                </a:lnTo>
                <a:lnTo>
                  <a:pt x="21001" y="0"/>
                </a:lnTo>
                <a:lnTo>
                  <a:pt x="18345" y="709"/>
                </a:lnTo>
                <a:lnTo>
                  <a:pt x="15713" y="2146"/>
                </a:lnTo>
                <a:lnTo>
                  <a:pt x="13082" y="3568"/>
                </a:lnTo>
                <a:lnTo>
                  <a:pt x="10439" y="5814"/>
                </a:lnTo>
                <a:lnTo>
                  <a:pt x="7793" y="8888"/>
                </a:lnTo>
                <a:lnTo>
                  <a:pt x="7793" y="2437"/>
                </a:lnTo>
                <a:lnTo>
                  <a:pt x="5839" y="839"/>
                </a:lnTo>
                <a:lnTo>
                  <a:pt x="3120" y="749"/>
                </a:lnTo>
                <a:lnTo>
                  <a:pt x="0" y="2437"/>
                </a:lnTo>
                <a:lnTo>
                  <a:pt x="0" y="51268"/>
                </a:lnTo>
                <a:lnTo>
                  <a:pt x="182" y="52006"/>
                </a:lnTo>
                <a:lnTo>
                  <a:pt x="2753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3820565" y="4513362"/>
            <a:ext cx="47040" cy="53658"/>
          </a:xfrm>
          <a:custGeom>
            <a:avLst/>
            <a:gdLst/>
            <a:ahLst/>
            <a:cxnLst/>
            <a:rect l="l" t="t" r="r" b="b"/>
            <a:pathLst>
              <a:path w="47040" h="53658">
                <a:moveTo>
                  <a:pt x="8930" y="23915"/>
                </a:moveTo>
                <a:lnTo>
                  <a:pt x="9226" y="21348"/>
                </a:lnTo>
                <a:lnTo>
                  <a:pt x="9799" y="18986"/>
                </a:lnTo>
                <a:lnTo>
                  <a:pt x="11282" y="14591"/>
                </a:lnTo>
                <a:lnTo>
                  <a:pt x="13669" y="11164"/>
                </a:lnTo>
                <a:lnTo>
                  <a:pt x="17020" y="8888"/>
                </a:lnTo>
                <a:lnTo>
                  <a:pt x="21084" y="7481"/>
                </a:lnTo>
                <a:lnTo>
                  <a:pt x="26435" y="7481"/>
                </a:lnTo>
                <a:lnTo>
                  <a:pt x="30617" y="9029"/>
                </a:lnTo>
                <a:lnTo>
                  <a:pt x="33958" y="11455"/>
                </a:lnTo>
                <a:lnTo>
                  <a:pt x="36136" y="15012"/>
                </a:lnTo>
                <a:lnTo>
                  <a:pt x="37400" y="19418"/>
                </a:lnTo>
                <a:lnTo>
                  <a:pt x="38108" y="24268"/>
                </a:lnTo>
                <a:lnTo>
                  <a:pt x="38108" y="29729"/>
                </a:lnTo>
                <a:lnTo>
                  <a:pt x="37843" y="32321"/>
                </a:lnTo>
                <a:lnTo>
                  <a:pt x="36705" y="37019"/>
                </a:lnTo>
                <a:lnTo>
                  <a:pt x="36495" y="50267"/>
                </a:lnTo>
                <a:lnTo>
                  <a:pt x="39001" y="48374"/>
                </a:lnTo>
                <a:lnTo>
                  <a:pt x="43016" y="43535"/>
                </a:lnTo>
                <a:lnTo>
                  <a:pt x="44524" y="40641"/>
                </a:lnTo>
                <a:lnTo>
                  <a:pt x="45525" y="37299"/>
                </a:lnTo>
                <a:lnTo>
                  <a:pt x="46544" y="33959"/>
                </a:lnTo>
                <a:lnTo>
                  <a:pt x="47040" y="30302"/>
                </a:lnTo>
                <a:lnTo>
                  <a:pt x="47040" y="22223"/>
                </a:lnTo>
                <a:lnTo>
                  <a:pt x="46565" y="18554"/>
                </a:lnTo>
                <a:lnTo>
                  <a:pt x="45612" y="15289"/>
                </a:lnTo>
                <a:lnTo>
                  <a:pt x="44658" y="12038"/>
                </a:lnTo>
                <a:lnTo>
                  <a:pt x="43210" y="9270"/>
                </a:lnTo>
                <a:lnTo>
                  <a:pt x="41302" y="6998"/>
                </a:lnTo>
                <a:lnTo>
                  <a:pt x="36986" y="2970"/>
                </a:lnTo>
                <a:lnTo>
                  <a:pt x="34109" y="1779"/>
                </a:lnTo>
                <a:lnTo>
                  <a:pt x="31233" y="598"/>
                </a:lnTo>
                <a:lnTo>
                  <a:pt x="27863" y="0"/>
                </a:lnTo>
                <a:lnTo>
                  <a:pt x="19983" y="0"/>
                </a:lnTo>
                <a:lnTo>
                  <a:pt x="16469" y="673"/>
                </a:lnTo>
                <a:lnTo>
                  <a:pt x="13474" y="2005"/>
                </a:lnTo>
                <a:lnTo>
                  <a:pt x="10486" y="3351"/>
                </a:lnTo>
                <a:lnTo>
                  <a:pt x="7976" y="5220"/>
                </a:lnTo>
                <a:lnTo>
                  <a:pt x="3973" y="10069"/>
                </a:lnTo>
                <a:lnTo>
                  <a:pt x="2484" y="12952"/>
                </a:lnTo>
                <a:lnTo>
                  <a:pt x="1479" y="16294"/>
                </a:lnTo>
                <a:lnTo>
                  <a:pt x="485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3" y="35100"/>
                </a:lnTo>
                <a:lnTo>
                  <a:pt x="1403" y="38355"/>
                </a:lnTo>
                <a:lnTo>
                  <a:pt x="2346" y="41605"/>
                </a:lnTo>
                <a:lnTo>
                  <a:pt x="3765" y="44385"/>
                </a:lnTo>
                <a:lnTo>
                  <a:pt x="5702" y="46659"/>
                </a:lnTo>
                <a:lnTo>
                  <a:pt x="10007" y="50674"/>
                </a:lnTo>
                <a:lnTo>
                  <a:pt x="8930" y="29362"/>
                </a:lnTo>
                <a:lnTo>
                  <a:pt x="8930" y="23915"/>
                </a:lnTo>
                <a:close/>
              </a:path>
              <a:path w="47040" h="53658">
                <a:moveTo>
                  <a:pt x="9654" y="34225"/>
                </a:moveTo>
                <a:lnTo>
                  <a:pt x="8930" y="29362"/>
                </a:lnTo>
                <a:lnTo>
                  <a:pt x="10007" y="50674"/>
                </a:lnTo>
                <a:lnTo>
                  <a:pt x="12872" y="51865"/>
                </a:lnTo>
                <a:lnTo>
                  <a:pt x="15760" y="53072"/>
                </a:lnTo>
                <a:lnTo>
                  <a:pt x="19126" y="53658"/>
                </a:lnTo>
                <a:lnTo>
                  <a:pt x="26970" y="53658"/>
                </a:lnTo>
                <a:lnTo>
                  <a:pt x="30473" y="52985"/>
                </a:lnTo>
                <a:lnTo>
                  <a:pt x="33483" y="51624"/>
                </a:lnTo>
                <a:lnTo>
                  <a:pt x="36495" y="50267"/>
                </a:lnTo>
                <a:lnTo>
                  <a:pt x="36705" y="37019"/>
                </a:lnTo>
                <a:lnTo>
                  <a:pt x="34631" y="40741"/>
                </a:lnTo>
                <a:lnTo>
                  <a:pt x="31906" y="43761"/>
                </a:lnTo>
                <a:lnTo>
                  <a:pt x="28173" y="45655"/>
                </a:lnTo>
                <a:lnTo>
                  <a:pt x="23446" y="46127"/>
                </a:lnTo>
                <a:lnTo>
                  <a:pt x="20656" y="46127"/>
                </a:lnTo>
                <a:lnTo>
                  <a:pt x="16469" y="44575"/>
                </a:lnTo>
                <a:lnTo>
                  <a:pt x="13129" y="42138"/>
                </a:lnTo>
                <a:lnTo>
                  <a:pt x="10904" y="38632"/>
                </a:lnTo>
                <a:lnTo>
                  <a:pt x="9654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3882344" y="4514137"/>
            <a:ext cx="40572" cy="52884"/>
          </a:xfrm>
          <a:custGeom>
            <a:avLst/>
            <a:gdLst/>
            <a:ahLst/>
            <a:cxnLst/>
            <a:rect l="l" t="t" r="r" b="b"/>
            <a:pathLst>
              <a:path w="40572" h="52884">
                <a:moveTo>
                  <a:pt x="8676" y="1662"/>
                </a:moveTo>
                <a:lnTo>
                  <a:pt x="8460" y="939"/>
                </a:lnTo>
                <a:lnTo>
                  <a:pt x="5864" y="0"/>
                </a:lnTo>
                <a:lnTo>
                  <a:pt x="2790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32" y="42810"/>
                </a:lnTo>
                <a:lnTo>
                  <a:pt x="3693" y="46836"/>
                </a:lnTo>
                <a:lnTo>
                  <a:pt x="6753" y="50176"/>
                </a:lnTo>
                <a:lnTo>
                  <a:pt x="11051" y="52346"/>
                </a:lnTo>
                <a:lnTo>
                  <a:pt x="13694" y="52884"/>
                </a:lnTo>
                <a:lnTo>
                  <a:pt x="19508" y="52884"/>
                </a:lnTo>
                <a:lnTo>
                  <a:pt x="22165" y="52185"/>
                </a:lnTo>
                <a:lnTo>
                  <a:pt x="24771" y="50759"/>
                </a:lnTo>
                <a:lnTo>
                  <a:pt x="27392" y="49352"/>
                </a:lnTo>
                <a:lnTo>
                  <a:pt x="30049" y="47101"/>
                </a:lnTo>
                <a:lnTo>
                  <a:pt x="32716" y="44030"/>
                </a:lnTo>
                <a:lnTo>
                  <a:pt x="32716" y="50493"/>
                </a:lnTo>
                <a:lnTo>
                  <a:pt x="35200" y="52146"/>
                </a:lnTo>
                <a:lnTo>
                  <a:pt x="38002" y="52146"/>
                </a:lnTo>
                <a:lnTo>
                  <a:pt x="40572" y="50493"/>
                </a:lnTo>
                <a:lnTo>
                  <a:pt x="40572" y="1662"/>
                </a:lnTo>
                <a:lnTo>
                  <a:pt x="40327" y="939"/>
                </a:lnTo>
                <a:lnTo>
                  <a:pt x="37771" y="0"/>
                </a:lnTo>
                <a:lnTo>
                  <a:pt x="34660" y="0"/>
                </a:lnTo>
                <a:lnTo>
                  <a:pt x="31885" y="1662"/>
                </a:lnTo>
                <a:lnTo>
                  <a:pt x="31885" y="35801"/>
                </a:lnTo>
                <a:lnTo>
                  <a:pt x="29484" y="38862"/>
                </a:lnTo>
                <a:lnTo>
                  <a:pt x="25052" y="42800"/>
                </a:lnTo>
                <a:lnTo>
                  <a:pt x="20772" y="45172"/>
                </a:lnTo>
                <a:lnTo>
                  <a:pt x="16927" y="45172"/>
                </a:lnTo>
                <a:lnTo>
                  <a:pt x="12964" y="43508"/>
                </a:lnTo>
                <a:lnTo>
                  <a:pt x="10281" y="40143"/>
                </a:lnTo>
                <a:lnTo>
                  <a:pt x="9263" y="36968"/>
                </a:lnTo>
                <a:lnTo>
                  <a:pt x="8676" y="32953"/>
                </a:lnTo>
                <a:lnTo>
                  <a:pt x="867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3940740" y="4513362"/>
            <a:ext cx="27500" cy="52924"/>
          </a:xfrm>
          <a:custGeom>
            <a:avLst/>
            <a:gdLst/>
            <a:ahLst/>
            <a:cxnLst/>
            <a:rect l="l" t="t" r="r" b="b"/>
            <a:pathLst>
              <a:path w="27500" h="52924">
                <a:moveTo>
                  <a:pt x="5861" y="52924"/>
                </a:moveTo>
                <a:lnTo>
                  <a:pt x="8614" y="51271"/>
                </a:lnTo>
                <a:lnTo>
                  <a:pt x="8614" y="19141"/>
                </a:lnTo>
                <a:lnTo>
                  <a:pt x="10951" y="15469"/>
                </a:lnTo>
                <a:lnTo>
                  <a:pt x="12970" y="12726"/>
                </a:lnTo>
                <a:lnTo>
                  <a:pt x="15786" y="9958"/>
                </a:lnTo>
                <a:lnTo>
                  <a:pt x="19202" y="8460"/>
                </a:lnTo>
                <a:lnTo>
                  <a:pt x="22114" y="8676"/>
                </a:lnTo>
                <a:lnTo>
                  <a:pt x="24771" y="9465"/>
                </a:lnTo>
                <a:lnTo>
                  <a:pt x="27341" y="8611"/>
                </a:lnTo>
                <a:lnTo>
                  <a:pt x="27500" y="5641"/>
                </a:lnTo>
                <a:lnTo>
                  <a:pt x="27478" y="3657"/>
                </a:lnTo>
                <a:lnTo>
                  <a:pt x="25196" y="673"/>
                </a:lnTo>
                <a:lnTo>
                  <a:pt x="22190" y="80"/>
                </a:lnTo>
                <a:lnTo>
                  <a:pt x="19630" y="0"/>
                </a:lnTo>
                <a:lnTo>
                  <a:pt x="16642" y="662"/>
                </a:lnTo>
                <a:lnTo>
                  <a:pt x="13622" y="2581"/>
                </a:lnTo>
                <a:lnTo>
                  <a:pt x="10292" y="5998"/>
                </a:lnTo>
                <a:lnTo>
                  <a:pt x="7782" y="9551"/>
                </a:lnTo>
                <a:lnTo>
                  <a:pt x="7782" y="2440"/>
                </a:lnTo>
                <a:lnTo>
                  <a:pt x="5824" y="839"/>
                </a:lnTo>
                <a:lnTo>
                  <a:pt x="3117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50" y="52924"/>
                </a:lnTo>
                <a:lnTo>
                  <a:pt x="5861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4006213" y="4513362"/>
            <a:ext cx="27499" cy="52924"/>
          </a:xfrm>
          <a:custGeom>
            <a:avLst/>
            <a:gdLst/>
            <a:ahLst/>
            <a:cxnLst/>
            <a:rect l="l" t="t" r="r" b="b"/>
            <a:pathLst>
              <a:path w="27499" h="52924">
                <a:moveTo>
                  <a:pt x="5863" y="52924"/>
                </a:moveTo>
                <a:lnTo>
                  <a:pt x="8628" y="51271"/>
                </a:lnTo>
                <a:lnTo>
                  <a:pt x="8628" y="19141"/>
                </a:lnTo>
                <a:lnTo>
                  <a:pt x="10951" y="15469"/>
                </a:lnTo>
                <a:lnTo>
                  <a:pt x="12970" y="12726"/>
                </a:lnTo>
                <a:lnTo>
                  <a:pt x="15800" y="9958"/>
                </a:lnTo>
                <a:lnTo>
                  <a:pt x="19202" y="8460"/>
                </a:lnTo>
                <a:lnTo>
                  <a:pt x="22124" y="8676"/>
                </a:lnTo>
                <a:lnTo>
                  <a:pt x="24771" y="9465"/>
                </a:lnTo>
                <a:lnTo>
                  <a:pt x="27341" y="8611"/>
                </a:lnTo>
                <a:lnTo>
                  <a:pt x="27499" y="5641"/>
                </a:lnTo>
                <a:lnTo>
                  <a:pt x="27475" y="3657"/>
                </a:lnTo>
                <a:lnTo>
                  <a:pt x="25199" y="673"/>
                </a:lnTo>
                <a:lnTo>
                  <a:pt x="22189" y="80"/>
                </a:lnTo>
                <a:lnTo>
                  <a:pt x="19630" y="0"/>
                </a:lnTo>
                <a:lnTo>
                  <a:pt x="16645" y="662"/>
                </a:lnTo>
                <a:lnTo>
                  <a:pt x="13618" y="2581"/>
                </a:lnTo>
                <a:lnTo>
                  <a:pt x="10292" y="5998"/>
                </a:lnTo>
                <a:lnTo>
                  <a:pt x="7793" y="9551"/>
                </a:lnTo>
                <a:lnTo>
                  <a:pt x="7793" y="2440"/>
                </a:lnTo>
                <a:lnTo>
                  <a:pt x="5824" y="839"/>
                </a:lnTo>
                <a:lnTo>
                  <a:pt x="3116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53" y="52924"/>
                </a:lnTo>
                <a:lnTo>
                  <a:pt x="5863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4042238" y="4513362"/>
            <a:ext cx="43300" cy="53658"/>
          </a:xfrm>
          <a:custGeom>
            <a:avLst/>
            <a:gdLst/>
            <a:ahLst/>
            <a:cxnLst/>
            <a:rect l="l" t="t" r="r" b="b"/>
            <a:pathLst>
              <a:path w="43300" h="53658">
                <a:moveTo>
                  <a:pt x="42908" y="16931"/>
                </a:moveTo>
                <a:lnTo>
                  <a:pt x="42113" y="14123"/>
                </a:lnTo>
                <a:lnTo>
                  <a:pt x="41338" y="11315"/>
                </a:lnTo>
                <a:lnTo>
                  <a:pt x="38440" y="6808"/>
                </a:lnTo>
                <a:lnTo>
                  <a:pt x="34625" y="3074"/>
                </a:lnTo>
                <a:lnTo>
                  <a:pt x="32029" y="1844"/>
                </a:lnTo>
                <a:lnTo>
                  <a:pt x="29433" y="608"/>
                </a:lnTo>
                <a:lnTo>
                  <a:pt x="26276" y="0"/>
                </a:lnTo>
                <a:lnTo>
                  <a:pt x="26311" y="6998"/>
                </a:lnTo>
                <a:lnTo>
                  <a:pt x="29469" y="8331"/>
                </a:lnTo>
                <a:lnTo>
                  <a:pt x="31586" y="11013"/>
                </a:lnTo>
                <a:lnTo>
                  <a:pt x="33717" y="13691"/>
                </a:lnTo>
                <a:lnTo>
                  <a:pt x="34721" y="17373"/>
                </a:lnTo>
                <a:lnTo>
                  <a:pt x="34625" y="22072"/>
                </a:lnTo>
                <a:lnTo>
                  <a:pt x="8934" y="22072"/>
                </a:lnTo>
                <a:lnTo>
                  <a:pt x="9006" y="20092"/>
                </a:lnTo>
                <a:lnTo>
                  <a:pt x="10439" y="3111"/>
                </a:lnTo>
                <a:lnTo>
                  <a:pt x="8063" y="4903"/>
                </a:lnTo>
                <a:lnTo>
                  <a:pt x="4122" y="9577"/>
                </a:lnTo>
                <a:lnTo>
                  <a:pt x="2617" y="12409"/>
                </a:lnTo>
                <a:lnTo>
                  <a:pt x="1579" y="15760"/>
                </a:lnTo>
                <a:lnTo>
                  <a:pt x="525" y="19113"/>
                </a:lnTo>
                <a:lnTo>
                  <a:pt x="0" y="22875"/>
                </a:lnTo>
                <a:lnTo>
                  <a:pt x="0" y="31482"/>
                </a:lnTo>
                <a:lnTo>
                  <a:pt x="514" y="35355"/>
                </a:lnTo>
                <a:lnTo>
                  <a:pt x="1515" y="38685"/>
                </a:lnTo>
                <a:lnTo>
                  <a:pt x="2533" y="41997"/>
                </a:lnTo>
                <a:lnTo>
                  <a:pt x="4024" y="44781"/>
                </a:lnTo>
                <a:lnTo>
                  <a:pt x="6008" y="46991"/>
                </a:lnTo>
                <a:lnTo>
                  <a:pt x="10450" y="50864"/>
                </a:lnTo>
                <a:lnTo>
                  <a:pt x="13362" y="51969"/>
                </a:lnTo>
                <a:lnTo>
                  <a:pt x="16275" y="53085"/>
                </a:lnTo>
                <a:lnTo>
                  <a:pt x="19651" y="53658"/>
                </a:lnTo>
                <a:lnTo>
                  <a:pt x="23533" y="53658"/>
                </a:lnTo>
                <a:lnTo>
                  <a:pt x="27856" y="53492"/>
                </a:lnTo>
                <a:lnTo>
                  <a:pt x="31805" y="52793"/>
                </a:lnTo>
                <a:lnTo>
                  <a:pt x="35038" y="51969"/>
                </a:lnTo>
                <a:lnTo>
                  <a:pt x="37757" y="51092"/>
                </a:lnTo>
                <a:lnTo>
                  <a:pt x="41000" y="48820"/>
                </a:lnTo>
                <a:lnTo>
                  <a:pt x="41316" y="46167"/>
                </a:lnTo>
                <a:lnTo>
                  <a:pt x="40741" y="43002"/>
                </a:lnTo>
                <a:lnTo>
                  <a:pt x="38022" y="43268"/>
                </a:lnTo>
                <a:lnTo>
                  <a:pt x="34880" y="44554"/>
                </a:lnTo>
                <a:lnTo>
                  <a:pt x="32076" y="45439"/>
                </a:lnTo>
                <a:lnTo>
                  <a:pt x="28576" y="46192"/>
                </a:lnTo>
                <a:lnTo>
                  <a:pt x="24339" y="46382"/>
                </a:lnTo>
                <a:lnTo>
                  <a:pt x="21502" y="46382"/>
                </a:lnTo>
                <a:lnTo>
                  <a:pt x="17132" y="45137"/>
                </a:lnTo>
                <a:lnTo>
                  <a:pt x="13582" y="43103"/>
                </a:lnTo>
                <a:lnTo>
                  <a:pt x="11137" y="40007"/>
                </a:lnTo>
                <a:lnTo>
                  <a:pt x="9726" y="35967"/>
                </a:lnTo>
                <a:lnTo>
                  <a:pt x="8934" y="31356"/>
                </a:lnTo>
                <a:lnTo>
                  <a:pt x="8934" y="28652"/>
                </a:lnTo>
                <a:lnTo>
                  <a:pt x="39935" y="28652"/>
                </a:lnTo>
                <a:lnTo>
                  <a:pt x="42270" y="27749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31"/>
                </a:lnTo>
                <a:close/>
              </a:path>
              <a:path w="43300" h="53658">
                <a:moveTo>
                  <a:pt x="9006" y="20092"/>
                </a:moveTo>
                <a:lnTo>
                  <a:pt x="9936" y="16358"/>
                </a:lnTo>
                <a:lnTo>
                  <a:pt x="11379" y="12928"/>
                </a:lnTo>
                <a:lnTo>
                  <a:pt x="14903" y="9079"/>
                </a:lnTo>
                <a:lnTo>
                  <a:pt x="18121" y="7416"/>
                </a:lnTo>
                <a:lnTo>
                  <a:pt x="22136" y="6998"/>
                </a:lnTo>
                <a:lnTo>
                  <a:pt x="26311" y="6998"/>
                </a:lnTo>
                <a:lnTo>
                  <a:pt x="26276" y="0"/>
                </a:lnTo>
                <a:lnTo>
                  <a:pt x="19141" y="0"/>
                </a:lnTo>
                <a:lnTo>
                  <a:pt x="16009" y="623"/>
                </a:lnTo>
                <a:lnTo>
                  <a:pt x="13229" y="1869"/>
                </a:lnTo>
                <a:lnTo>
                  <a:pt x="10439" y="3111"/>
                </a:lnTo>
                <a:lnTo>
                  <a:pt x="9006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4101062" y="4490438"/>
            <a:ext cx="8629" cy="75845"/>
          </a:xfrm>
          <a:custGeom>
            <a:avLst/>
            <a:gdLst/>
            <a:ahLst/>
            <a:cxnLst/>
            <a:rect l="l" t="t" r="r" b="b"/>
            <a:pathLst>
              <a:path w="8629" h="75845">
                <a:moveTo>
                  <a:pt x="8629" y="74193"/>
                </a:moveTo>
                <a:lnTo>
                  <a:pt x="8629" y="1703"/>
                </a:lnTo>
                <a:lnTo>
                  <a:pt x="8409" y="939"/>
                </a:lnTo>
                <a:lnTo>
                  <a:pt x="5864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3"/>
                </a:lnTo>
                <a:lnTo>
                  <a:pt x="186" y="74931"/>
                </a:lnTo>
                <a:lnTo>
                  <a:pt x="2757" y="75845"/>
                </a:lnTo>
                <a:lnTo>
                  <a:pt x="5864" y="75845"/>
                </a:lnTo>
                <a:lnTo>
                  <a:pt x="8629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4126330" y="449399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68" y="8888"/>
                </a:lnTo>
                <a:lnTo>
                  <a:pt x="3268" y="10731"/>
                </a:lnTo>
                <a:lnTo>
                  <a:pt x="7344" y="10731"/>
                </a:lnTo>
                <a:lnTo>
                  <a:pt x="10281" y="8837"/>
                </a:lnTo>
                <a:lnTo>
                  <a:pt x="10670" y="5306"/>
                </a:lnTo>
                <a:lnTo>
                  <a:pt x="10293" y="1838"/>
                </a:lnTo>
                <a:lnTo>
                  <a:pt x="7405" y="0"/>
                </a:lnTo>
                <a:lnTo>
                  <a:pt x="3327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70" h="72288">
                <a:moveTo>
                  <a:pt x="1235" y="71373"/>
                </a:moveTo>
                <a:lnTo>
                  <a:pt x="3806" y="72288"/>
                </a:lnTo>
                <a:lnTo>
                  <a:pt x="6916" y="72288"/>
                </a:lnTo>
                <a:lnTo>
                  <a:pt x="9669" y="70636"/>
                </a:lnTo>
                <a:lnTo>
                  <a:pt x="9669" y="21804"/>
                </a:lnTo>
                <a:lnTo>
                  <a:pt x="9461" y="21107"/>
                </a:lnTo>
                <a:lnTo>
                  <a:pt x="6916" y="20152"/>
                </a:lnTo>
                <a:lnTo>
                  <a:pt x="3806" y="20152"/>
                </a:lnTo>
                <a:lnTo>
                  <a:pt x="1051" y="21804"/>
                </a:lnTo>
                <a:lnTo>
                  <a:pt x="1051" y="70636"/>
                </a:lnTo>
                <a:lnTo>
                  <a:pt x="1235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4150497" y="4513362"/>
            <a:ext cx="26863" cy="53658"/>
          </a:xfrm>
          <a:custGeom>
            <a:avLst/>
            <a:gdLst/>
            <a:ahLst/>
            <a:cxnLst/>
            <a:rect l="l" t="t" r="r" b="b"/>
            <a:pathLst>
              <a:path w="26863" h="53658">
                <a:moveTo>
                  <a:pt x="22043" y="46062"/>
                </a:moveTo>
                <a:lnTo>
                  <a:pt x="17673" y="46659"/>
                </a:lnTo>
                <a:lnTo>
                  <a:pt x="16315" y="53658"/>
                </a:lnTo>
                <a:lnTo>
                  <a:pt x="19141" y="53658"/>
                </a:lnTo>
                <a:lnTo>
                  <a:pt x="21809" y="53035"/>
                </a:lnTo>
                <a:lnTo>
                  <a:pt x="26863" y="50483"/>
                </a:lnTo>
                <a:lnTo>
                  <a:pt x="25909" y="43675"/>
                </a:lnTo>
                <a:lnTo>
                  <a:pt x="22043" y="46062"/>
                </a:lnTo>
                <a:close/>
              </a:path>
              <a:path w="26863" h="53658">
                <a:moveTo>
                  <a:pt x="3294" y="12089"/>
                </a:moveTo>
                <a:lnTo>
                  <a:pt x="5937" y="11516"/>
                </a:lnTo>
                <a:lnTo>
                  <a:pt x="9133" y="9777"/>
                </a:lnTo>
                <a:lnTo>
                  <a:pt x="11884" y="8582"/>
                </a:lnTo>
                <a:lnTo>
                  <a:pt x="15264" y="7531"/>
                </a:lnTo>
                <a:lnTo>
                  <a:pt x="19300" y="7265"/>
                </a:lnTo>
                <a:lnTo>
                  <a:pt x="22961" y="7517"/>
                </a:lnTo>
                <a:lnTo>
                  <a:pt x="26780" y="9206"/>
                </a:lnTo>
                <a:lnTo>
                  <a:pt x="29117" y="12330"/>
                </a:lnTo>
                <a:lnTo>
                  <a:pt x="29876" y="15228"/>
                </a:lnTo>
                <a:lnTo>
                  <a:pt x="30074" y="18756"/>
                </a:lnTo>
                <a:lnTo>
                  <a:pt x="30074" y="22569"/>
                </a:lnTo>
                <a:lnTo>
                  <a:pt x="19926" y="22569"/>
                </a:lnTo>
                <a:lnTo>
                  <a:pt x="16631" y="22910"/>
                </a:lnTo>
                <a:lnTo>
                  <a:pt x="13709" y="23569"/>
                </a:lnTo>
                <a:lnTo>
                  <a:pt x="10782" y="24243"/>
                </a:lnTo>
                <a:lnTo>
                  <a:pt x="8298" y="25247"/>
                </a:lnTo>
                <a:lnTo>
                  <a:pt x="4259" y="27914"/>
                </a:lnTo>
                <a:lnTo>
                  <a:pt x="1628" y="31622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64" y="49759"/>
                </a:lnTo>
                <a:lnTo>
                  <a:pt x="7589" y="51991"/>
                </a:lnTo>
                <a:lnTo>
                  <a:pt x="11602" y="53327"/>
                </a:lnTo>
                <a:lnTo>
                  <a:pt x="16315" y="53658"/>
                </a:lnTo>
                <a:lnTo>
                  <a:pt x="17673" y="46659"/>
                </a:lnTo>
                <a:lnTo>
                  <a:pt x="14893" y="46659"/>
                </a:lnTo>
                <a:lnTo>
                  <a:pt x="12715" y="45911"/>
                </a:lnTo>
                <a:lnTo>
                  <a:pt x="9622" y="42912"/>
                </a:lnTo>
                <a:lnTo>
                  <a:pt x="8849" y="38355"/>
                </a:lnTo>
                <a:lnTo>
                  <a:pt x="9644" y="34430"/>
                </a:lnTo>
                <a:lnTo>
                  <a:pt x="12189" y="31482"/>
                </a:lnTo>
                <a:lnTo>
                  <a:pt x="14785" y="30060"/>
                </a:lnTo>
                <a:lnTo>
                  <a:pt x="18274" y="29236"/>
                </a:lnTo>
                <a:lnTo>
                  <a:pt x="22691" y="29019"/>
                </a:lnTo>
                <a:lnTo>
                  <a:pt x="30074" y="29019"/>
                </a:lnTo>
                <a:lnTo>
                  <a:pt x="30074" y="39381"/>
                </a:lnTo>
                <a:lnTo>
                  <a:pt x="25909" y="43675"/>
                </a:lnTo>
                <a:lnTo>
                  <a:pt x="26863" y="50483"/>
                </a:lnTo>
                <a:lnTo>
                  <a:pt x="31222" y="46443"/>
                </a:lnTo>
                <a:lnTo>
                  <a:pt x="31222" y="51333"/>
                </a:lnTo>
                <a:lnTo>
                  <a:pt x="33304" y="52895"/>
                </a:lnTo>
                <a:lnTo>
                  <a:pt x="35885" y="52960"/>
                </a:lnTo>
                <a:lnTo>
                  <a:pt x="38639" y="51333"/>
                </a:lnTo>
                <a:lnTo>
                  <a:pt x="38639" y="15354"/>
                </a:lnTo>
                <a:lnTo>
                  <a:pt x="38318" y="12687"/>
                </a:lnTo>
                <a:lnTo>
                  <a:pt x="36986" y="8125"/>
                </a:lnTo>
                <a:lnTo>
                  <a:pt x="34456" y="4683"/>
                </a:lnTo>
                <a:lnTo>
                  <a:pt x="31075" y="1979"/>
                </a:lnTo>
                <a:lnTo>
                  <a:pt x="26341" y="392"/>
                </a:lnTo>
                <a:lnTo>
                  <a:pt x="23465" y="0"/>
                </a:lnTo>
                <a:lnTo>
                  <a:pt x="20085" y="0"/>
                </a:lnTo>
                <a:lnTo>
                  <a:pt x="16474" y="176"/>
                </a:lnTo>
                <a:lnTo>
                  <a:pt x="12924" y="849"/>
                </a:lnTo>
                <a:lnTo>
                  <a:pt x="9781" y="1804"/>
                </a:lnTo>
                <a:lnTo>
                  <a:pt x="5814" y="3543"/>
                </a:lnTo>
                <a:lnTo>
                  <a:pt x="2484" y="6692"/>
                </a:lnTo>
                <a:lnTo>
                  <a:pt x="2301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4206930" y="4550093"/>
            <a:ext cx="24415" cy="76417"/>
          </a:xfrm>
          <a:custGeom>
            <a:avLst/>
            <a:gdLst/>
            <a:ahLst/>
            <a:cxnLst/>
            <a:rect l="l" t="t" r="r" b="b"/>
            <a:pathLst>
              <a:path w="24415" h="76417">
                <a:moveTo>
                  <a:pt x="8618" y="0"/>
                </a:moveTo>
                <a:lnTo>
                  <a:pt x="10278" y="11329"/>
                </a:lnTo>
                <a:lnTo>
                  <a:pt x="13939" y="14288"/>
                </a:lnTo>
                <a:lnTo>
                  <a:pt x="17636" y="16168"/>
                </a:lnTo>
                <a:lnTo>
                  <a:pt x="20181" y="16765"/>
                </a:lnTo>
                <a:lnTo>
                  <a:pt x="24415" y="9224"/>
                </a:lnTo>
                <a:lnTo>
                  <a:pt x="19897" y="9224"/>
                </a:lnTo>
                <a:lnTo>
                  <a:pt x="15469" y="6857"/>
                </a:lnTo>
                <a:lnTo>
                  <a:pt x="11012" y="2999"/>
                </a:lnTo>
                <a:lnTo>
                  <a:pt x="8618" y="0"/>
                </a:lnTo>
                <a:close/>
              </a:path>
              <a:path w="24415" h="76417">
                <a:moveTo>
                  <a:pt x="1490" y="16041"/>
                </a:moveTo>
                <a:lnTo>
                  <a:pt x="4503" y="16217"/>
                </a:lnTo>
                <a:lnTo>
                  <a:pt x="7625" y="14544"/>
                </a:lnTo>
                <a:lnTo>
                  <a:pt x="7625" y="8575"/>
                </a:lnTo>
                <a:lnTo>
                  <a:pt x="10278" y="11329"/>
                </a:lnTo>
                <a:lnTo>
                  <a:pt x="8618" y="0"/>
                </a:lnTo>
                <a:lnTo>
                  <a:pt x="8618" y="-19479"/>
                </a:lnTo>
                <a:lnTo>
                  <a:pt x="9997" y="-21296"/>
                </a:lnTo>
                <a:lnTo>
                  <a:pt x="12495" y="-23990"/>
                </a:lnTo>
                <a:lnTo>
                  <a:pt x="15995" y="-26910"/>
                </a:lnTo>
                <a:lnTo>
                  <a:pt x="19314" y="-28547"/>
                </a:lnTo>
                <a:lnTo>
                  <a:pt x="22614" y="-29029"/>
                </a:lnTo>
                <a:lnTo>
                  <a:pt x="26741" y="-28482"/>
                </a:lnTo>
                <a:lnTo>
                  <a:pt x="29751" y="-26276"/>
                </a:lnTo>
                <a:lnTo>
                  <a:pt x="31882" y="-22995"/>
                </a:lnTo>
                <a:lnTo>
                  <a:pt x="33436" y="-19122"/>
                </a:lnTo>
                <a:lnTo>
                  <a:pt x="34171" y="-14424"/>
                </a:lnTo>
                <a:lnTo>
                  <a:pt x="34354" y="-9497"/>
                </a:lnTo>
                <a:lnTo>
                  <a:pt x="34354" y="-7211"/>
                </a:lnTo>
                <a:lnTo>
                  <a:pt x="33693" y="-2743"/>
                </a:lnTo>
                <a:lnTo>
                  <a:pt x="32555" y="1487"/>
                </a:lnTo>
                <a:lnTo>
                  <a:pt x="30622" y="5068"/>
                </a:lnTo>
                <a:lnTo>
                  <a:pt x="27832" y="7595"/>
                </a:lnTo>
                <a:lnTo>
                  <a:pt x="24415" y="9224"/>
                </a:lnTo>
                <a:lnTo>
                  <a:pt x="20181" y="16765"/>
                </a:lnTo>
                <a:lnTo>
                  <a:pt x="23054" y="16931"/>
                </a:lnTo>
                <a:lnTo>
                  <a:pt x="26301" y="16931"/>
                </a:lnTo>
                <a:lnTo>
                  <a:pt x="29174" y="16297"/>
                </a:lnTo>
                <a:lnTo>
                  <a:pt x="31683" y="15026"/>
                </a:lnTo>
                <a:lnTo>
                  <a:pt x="36313" y="11926"/>
                </a:lnTo>
                <a:lnTo>
                  <a:pt x="39766" y="7164"/>
                </a:lnTo>
                <a:lnTo>
                  <a:pt x="41073" y="4281"/>
                </a:lnTo>
                <a:lnTo>
                  <a:pt x="41969" y="888"/>
                </a:lnTo>
                <a:lnTo>
                  <a:pt x="42847" y="-2486"/>
                </a:lnTo>
                <a:lnTo>
                  <a:pt x="43290" y="-6296"/>
                </a:lnTo>
                <a:lnTo>
                  <a:pt x="43290" y="-14069"/>
                </a:lnTo>
                <a:lnTo>
                  <a:pt x="42945" y="-17434"/>
                </a:lnTo>
                <a:lnTo>
                  <a:pt x="42260" y="-20623"/>
                </a:lnTo>
                <a:lnTo>
                  <a:pt x="41551" y="-23799"/>
                </a:lnTo>
                <a:lnTo>
                  <a:pt x="40445" y="-26578"/>
                </a:lnTo>
                <a:lnTo>
                  <a:pt x="38930" y="-28939"/>
                </a:lnTo>
                <a:lnTo>
                  <a:pt x="35441" y="-33209"/>
                </a:lnTo>
                <a:lnTo>
                  <a:pt x="30596" y="-36028"/>
                </a:lnTo>
                <a:lnTo>
                  <a:pt x="27669" y="-36737"/>
                </a:lnTo>
                <a:lnTo>
                  <a:pt x="24270" y="-36737"/>
                </a:lnTo>
                <a:lnTo>
                  <a:pt x="21539" y="-36601"/>
                </a:lnTo>
                <a:lnTo>
                  <a:pt x="17783" y="-35557"/>
                </a:lnTo>
                <a:lnTo>
                  <a:pt x="13986" y="-33461"/>
                </a:lnTo>
                <a:lnTo>
                  <a:pt x="11369" y="-31442"/>
                </a:lnTo>
                <a:lnTo>
                  <a:pt x="8618" y="-28713"/>
                </a:lnTo>
                <a:lnTo>
                  <a:pt x="8618" y="-57948"/>
                </a:lnTo>
                <a:lnTo>
                  <a:pt x="8420" y="-58708"/>
                </a:lnTo>
                <a:lnTo>
                  <a:pt x="5872" y="-59651"/>
                </a:lnTo>
                <a:lnTo>
                  <a:pt x="2754" y="-59651"/>
                </a:lnTo>
                <a:lnTo>
                  <a:pt x="0" y="-57948"/>
                </a:lnTo>
                <a:lnTo>
                  <a:pt x="0" y="14544"/>
                </a:lnTo>
                <a:lnTo>
                  <a:pt x="1490" y="16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4264016" y="4493995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10"/>
                </a:moveTo>
                <a:lnTo>
                  <a:pt x="370" y="8888"/>
                </a:lnTo>
                <a:lnTo>
                  <a:pt x="3268" y="10731"/>
                </a:lnTo>
                <a:lnTo>
                  <a:pt x="7348" y="10731"/>
                </a:lnTo>
                <a:lnTo>
                  <a:pt x="10285" y="8837"/>
                </a:lnTo>
                <a:lnTo>
                  <a:pt x="10678" y="5306"/>
                </a:lnTo>
                <a:lnTo>
                  <a:pt x="10295" y="1838"/>
                </a:lnTo>
                <a:lnTo>
                  <a:pt x="7409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10"/>
                </a:lnTo>
                <a:close/>
              </a:path>
              <a:path w="10678" h="72288">
                <a:moveTo>
                  <a:pt x="1238" y="71373"/>
                </a:moveTo>
                <a:lnTo>
                  <a:pt x="3812" y="72288"/>
                </a:lnTo>
                <a:lnTo>
                  <a:pt x="6918" y="72288"/>
                </a:lnTo>
                <a:lnTo>
                  <a:pt x="9669" y="70636"/>
                </a:lnTo>
                <a:lnTo>
                  <a:pt x="9669" y="21804"/>
                </a:lnTo>
                <a:lnTo>
                  <a:pt x="9461" y="21107"/>
                </a:lnTo>
                <a:lnTo>
                  <a:pt x="6918" y="20152"/>
                </a:lnTo>
                <a:lnTo>
                  <a:pt x="3812" y="20152"/>
                </a:lnTo>
                <a:lnTo>
                  <a:pt x="1055" y="21804"/>
                </a:lnTo>
                <a:lnTo>
                  <a:pt x="1055" y="70636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4291376" y="4490438"/>
            <a:ext cx="8628" cy="75845"/>
          </a:xfrm>
          <a:custGeom>
            <a:avLst/>
            <a:gdLst/>
            <a:ahLst/>
            <a:cxnLst/>
            <a:rect l="l" t="t" r="r" b="b"/>
            <a:pathLst>
              <a:path w="8628" h="75845">
                <a:moveTo>
                  <a:pt x="8628" y="74193"/>
                </a:moveTo>
                <a:lnTo>
                  <a:pt x="8628" y="1703"/>
                </a:lnTo>
                <a:lnTo>
                  <a:pt x="8420" y="939"/>
                </a:lnTo>
                <a:lnTo>
                  <a:pt x="5878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67" y="75845"/>
                </a:lnTo>
                <a:lnTo>
                  <a:pt x="5878" y="75845"/>
                </a:lnTo>
                <a:lnTo>
                  <a:pt x="8628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4316644" y="449399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78" y="8888"/>
                </a:lnTo>
                <a:lnTo>
                  <a:pt x="3265" y="10731"/>
                </a:lnTo>
                <a:lnTo>
                  <a:pt x="7344" y="10731"/>
                </a:lnTo>
                <a:lnTo>
                  <a:pt x="10292" y="8837"/>
                </a:lnTo>
                <a:lnTo>
                  <a:pt x="10670" y="5306"/>
                </a:lnTo>
                <a:lnTo>
                  <a:pt x="10292" y="1838"/>
                </a:lnTo>
                <a:lnTo>
                  <a:pt x="7401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70" h="72288">
                <a:moveTo>
                  <a:pt x="1234" y="71373"/>
                </a:moveTo>
                <a:lnTo>
                  <a:pt x="3804" y="72288"/>
                </a:lnTo>
                <a:lnTo>
                  <a:pt x="6911" y="72288"/>
                </a:lnTo>
                <a:lnTo>
                  <a:pt x="9679" y="70636"/>
                </a:lnTo>
                <a:lnTo>
                  <a:pt x="9679" y="21804"/>
                </a:lnTo>
                <a:lnTo>
                  <a:pt x="9460" y="21107"/>
                </a:lnTo>
                <a:lnTo>
                  <a:pt x="6911" y="20152"/>
                </a:lnTo>
                <a:lnTo>
                  <a:pt x="3804" y="20152"/>
                </a:lnTo>
                <a:lnTo>
                  <a:pt x="1051" y="21804"/>
                </a:lnTo>
                <a:lnTo>
                  <a:pt x="1051" y="70636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4337723" y="4501076"/>
            <a:ext cx="30754" cy="65836"/>
          </a:xfrm>
          <a:custGeom>
            <a:avLst/>
            <a:gdLst/>
            <a:ahLst/>
            <a:cxnLst/>
            <a:rect l="l" t="t" r="r" b="b"/>
            <a:pathLst>
              <a:path w="30754" h="65836">
                <a:moveTo>
                  <a:pt x="16951" y="1703"/>
                </a:moveTo>
                <a:lnTo>
                  <a:pt x="16728" y="989"/>
                </a:lnTo>
                <a:lnTo>
                  <a:pt x="14187" y="0"/>
                </a:lnTo>
                <a:lnTo>
                  <a:pt x="11076" y="0"/>
                </a:lnTo>
                <a:lnTo>
                  <a:pt x="8322" y="1703"/>
                </a:lnTo>
                <a:lnTo>
                  <a:pt x="8322" y="13308"/>
                </a:lnTo>
                <a:lnTo>
                  <a:pt x="1785" y="13308"/>
                </a:lnTo>
                <a:lnTo>
                  <a:pt x="345" y="14453"/>
                </a:lnTo>
                <a:lnTo>
                  <a:pt x="0" y="17056"/>
                </a:lnTo>
                <a:lnTo>
                  <a:pt x="1738" y="20739"/>
                </a:lnTo>
                <a:lnTo>
                  <a:pt x="8322" y="20739"/>
                </a:lnTo>
                <a:lnTo>
                  <a:pt x="8322" y="52109"/>
                </a:lnTo>
                <a:lnTo>
                  <a:pt x="9083" y="56631"/>
                </a:lnTo>
                <a:lnTo>
                  <a:pt x="10389" y="60440"/>
                </a:lnTo>
                <a:lnTo>
                  <a:pt x="12632" y="63143"/>
                </a:lnTo>
                <a:lnTo>
                  <a:pt x="15800" y="64836"/>
                </a:lnTo>
                <a:lnTo>
                  <a:pt x="19634" y="65836"/>
                </a:lnTo>
                <a:lnTo>
                  <a:pt x="24479" y="65670"/>
                </a:lnTo>
                <a:lnTo>
                  <a:pt x="27463" y="65101"/>
                </a:lnTo>
                <a:lnTo>
                  <a:pt x="30416" y="63082"/>
                </a:lnTo>
                <a:lnTo>
                  <a:pt x="30754" y="59968"/>
                </a:lnTo>
                <a:lnTo>
                  <a:pt x="30754" y="59324"/>
                </a:lnTo>
                <a:lnTo>
                  <a:pt x="28968" y="56742"/>
                </a:lnTo>
                <a:lnTo>
                  <a:pt x="26315" y="57772"/>
                </a:lnTo>
                <a:lnTo>
                  <a:pt x="23536" y="58178"/>
                </a:lnTo>
                <a:lnTo>
                  <a:pt x="19338" y="57329"/>
                </a:lnTo>
                <a:lnTo>
                  <a:pt x="17430" y="53888"/>
                </a:lnTo>
                <a:lnTo>
                  <a:pt x="16951" y="51346"/>
                </a:lnTo>
                <a:lnTo>
                  <a:pt x="16951" y="20739"/>
                </a:lnTo>
                <a:lnTo>
                  <a:pt x="29015" y="20739"/>
                </a:lnTo>
                <a:lnTo>
                  <a:pt x="30595" y="19306"/>
                </a:lnTo>
                <a:lnTo>
                  <a:pt x="30754" y="16357"/>
                </a:lnTo>
                <a:lnTo>
                  <a:pt x="29015" y="13308"/>
                </a:lnTo>
                <a:lnTo>
                  <a:pt x="16951" y="13308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4375868" y="4514115"/>
            <a:ext cx="44413" cy="71629"/>
          </a:xfrm>
          <a:custGeom>
            <a:avLst/>
            <a:gdLst/>
            <a:ahLst/>
            <a:cxnLst/>
            <a:rect l="l" t="t" r="r" b="b"/>
            <a:pathLst>
              <a:path w="44413" h="71629">
                <a:moveTo>
                  <a:pt x="18529" y="51868"/>
                </a:moveTo>
                <a:lnTo>
                  <a:pt x="12042" y="68860"/>
                </a:lnTo>
                <a:lnTo>
                  <a:pt x="12275" y="71031"/>
                </a:lnTo>
                <a:lnTo>
                  <a:pt x="14846" y="71629"/>
                </a:lnTo>
                <a:lnTo>
                  <a:pt x="17499" y="71629"/>
                </a:lnTo>
                <a:lnTo>
                  <a:pt x="21247" y="69839"/>
                </a:lnTo>
                <a:lnTo>
                  <a:pt x="27524" y="51868"/>
                </a:lnTo>
                <a:lnTo>
                  <a:pt x="44413" y="3315"/>
                </a:lnTo>
                <a:lnTo>
                  <a:pt x="44279" y="647"/>
                </a:lnTo>
                <a:lnTo>
                  <a:pt x="41464" y="0"/>
                </a:lnTo>
                <a:lnTo>
                  <a:pt x="38516" y="50"/>
                </a:lnTo>
                <a:lnTo>
                  <a:pt x="35834" y="1893"/>
                </a:lnTo>
                <a:lnTo>
                  <a:pt x="22863" y="41287"/>
                </a:lnTo>
                <a:lnTo>
                  <a:pt x="22701" y="41287"/>
                </a:lnTo>
                <a:lnTo>
                  <a:pt x="9277" y="2119"/>
                </a:lnTo>
                <a:lnTo>
                  <a:pt x="8614" y="737"/>
                </a:lnTo>
                <a:lnTo>
                  <a:pt x="6008" y="25"/>
                </a:lnTo>
                <a:lnTo>
                  <a:pt x="3094" y="0"/>
                </a:lnTo>
                <a:lnTo>
                  <a:pt x="0" y="902"/>
                </a:lnTo>
                <a:lnTo>
                  <a:pt x="265" y="3467"/>
                </a:lnTo>
                <a:lnTo>
                  <a:pt x="17071" y="50125"/>
                </a:lnTo>
                <a:lnTo>
                  <a:pt x="18529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4427748" y="4553827"/>
            <a:ext cx="16998" cy="27873"/>
          </a:xfrm>
          <a:custGeom>
            <a:avLst/>
            <a:gdLst/>
            <a:ahLst/>
            <a:cxnLst/>
            <a:rect l="l" t="t" r="r" b="b"/>
            <a:pathLst>
              <a:path w="16998" h="27873">
                <a:moveTo>
                  <a:pt x="16998" y="4405"/>
                </a:moveTo>
                <a:lnTo>
                  <a:pt x="16998" y="3426"/>
                </a:lnTo>
                <a:lnTo>
                  <a:pt x="15825" y="773"/>
                </a:lnTo>
                <a:lnTo>
                  <a:pt x="12909" y="0"/>
                </a:lnTo>
                <a:lnTo>
                  <a:pt x="10368" y="60"/>
                </a:lnTo>
                <a:lnTo>
                  <a:pt x="7437" y="1497"/>
                </a:lnTo>
                <a:lnTo>
                  <a:pt x="6962" y="4405"/>
                </a:lnTo>
                <a:lnTo>
                  <a:pt x="6962" y="11349"/>
                </a:lnTo>
                <a:lnTo>
                  <a:pt x="0" y="26276"/>
                </a:lnTo>
                <a:lnTo>
                  <a:pt x="1381" y="27873"/>
                </a:lnTo>
                <a:lnTo>
                  <a:pt x="4110" y="27824"/>
                </a:lnTo>
                <a:lnTo>
                  <a:pt x="6691" y="26376"/>
                </a:lnTo>
                <a:lnTo>
                  <a:pt x="13867" y="15213"/>
                </a:lnTo>
                <a:lnTo>
                  <a:pt x="14958" y="13435"/>
                </a:lnTo>
                <a:lnTo>
                  <a:pt x="16311" y="10158"/>
                </a:lnTo>
                <a:lnTo>
                  <a:pt x="16840" y="7491"/>
                </a:lnTo>
                <a:lnTo>
                  <a:pt x="16998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2141603" y="4625052"/>
            <a:ext cx="40525" cy="75845"/>
          </a:xfrm>
          <a:custGeom>
            <a:avLst/>
            <a:gdLst/>
            <a:ahLst/>
            <a:cxnLst/>
            <a:rect l="l" t="t" r="r" b="b"/>
            <a:pathLst>
              <a:path w="40525" h="75845">
                <a:moveTo>
                  <a:pt x="31896" y="45605"/>
                </a:moveTo>
                <a:lnTo>
                  <a:pt x="31896" y="74207"/>
                </a:lnTo>
                <a:lnTo>
                  <a:pt x="32115" y="74945"/>
                </a:lnTo>
                <a:lnTo>
                  <a:pt x="34660" y="75845"/>
                </a:lnTo>
                <a:lnTo>
                  <a:pt x="37771" y="75845"/>
                </a:lnTo>
                <a:lnTo>
                  <a:pt x="40525" y="74207"/>
                </a:lnTo>
                <a:lnTo>
                  <a:pt x="40525" y="40957"/>
                </a:lnTo>
                <a:lnTo>
                  <a:pt x="40245" y="37962"/>
                </a:lnTo>
                <a:lnTo>
                  <a:pt x="39093" y="33008"/>
                </a:lnTo>
                <a:lnTo>
                  <a:pt x="36817" y="28995"/>
                </a:lnTo>
                <a:lnTo>
                  <a:pt x="33757" y="25693"/>
                </a:lnTo>
                <a:lnTo>
                  <a:pt x="29474" y="23483"/>
                </a:lnTo>
                <a:lnTo>
                  <a:pt x="26827" y="22924"/>
                </a:lnTo>
                <a:lnTo>
                  <a:pt x="21150" y="22924"/>
                </a:lnTo>
                <a:lnTo>
                  <a:pt x="16107" y="24904"/>
                </a:lnTo>
                <a:lnTo>
                  <a:pt x="11113" y="28246"/>
                </a:lnTo>
                <a:lnTo>
                  <a:pt x="8629" y="30963"/>
                </a:lnTo>
                <a:lnTo>
                  <a:pt x="8629" y="1714"/>
                </a:lnTo>
                <a:lnTo>
                  <a:pt x="8421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14"/>
                </a:lnTo>
                <a:lnTo>
                  <a:pt x="0" y="74207"/>
                </a:lnTo>
                <a:lnTo>
                  <a:pt x="184" y="74945"/>
                </a:lnTo>
                <a:lnTo>
                  <a:pt x="2754" y="75845"/>
                </a:lnTo>
                <a:lnTo>
                  <a:pt x="5878" y="75845"/>
                </a:lnTo>
                <a:lnTo>
                  <a:pt x="8629" y="74207"/>
                </a:lnTo>
                <a:lnTo>
                  <a:pt x="8629" y="40068"/>
                </a:lnTo>
                <a:lnTo>
                  <a:pt x="11005" y="36997"/>
                </a:lnTo>
                <a:lnTo>
                  <a:pt x="13256" y="34672"/>
                </a:lnTo>
                <a:lnTo>
                  <a:pt x="17589" y="31482"/>
                </a:lnTo>
                <a:lnTo>
                  <a:pt x="21910" y="30683"/>
                </a:lnTo>
                <a:lnTo>
                  <a:pt x="25055" y="31014"/>
                </a:lnTo>
                <a:lnTo>
                  <a:pt x="27598" y="32310"/>
                </a:lnTo>
                <a:lnTo>
                  <a:pt x="30243" y="35712"/>
                </a:lnTo>
                <a:lnTo>
                  <a:pt x="31273" y="38877"/>
                </a:lnTo>
                <a:lnTo>
                  <a:pt x="31896" y="42811"/>
                </a:lnTo>
                <a:lnTo>
                  <a:pt x="31896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2194606" y="4647977"/>
            <a:ext cx="47062" cy="53658"/>
          </a:xfrm>
          <a:custGeom>
            <a:avLst/>
            <a:gdLst/>
            <a:ahLst/>
            <a:cxnLst/>
            <a:rect l="l" t="t" r="r" b="b"/>
            <a:pathLst>
              <a:path w="47062" h="53658">
                <a:moveTo>
                  <a:pt x="8938" y="23915"/>
                </a:moveTo>
                <a:lnTo>
                  <a:pt x="9244" y="21348"/>
                </a:lnTo>
                <a:lnTo>
                  <a:pt x="9820" y="18986"/>
                </a:lnTo>
                <a:lnTo>
                  <a:pt x="11285" y="14604"/>
                </a:lnTo>
                <a:lnTo>
                  <a:pt x="13672" y="11174"/>
                </a:lnTo>
                <a:lnTo>
                  <a:pt x="17038" y="8902"/>
                </a:lnTo>
                <a:lnTo>
                  <a:pt x="21092" y="7491"/>
                </a:lnTo>
                <a:lnTo>
                  <a:pt x="26452" y="7491"/>
                </a:lnTo>
                <a:lnTo>
                  <a:pt x="30636" y="9043"/>
                </a:lnTo>
                <a:lnTo>
                  <a:pt x="33966" y="11466"/>
                </a:lnTo>
                <a:lnTo>
                  <a:pt x="36154" y="15012"/>
                </a:lnTo>
                <a:lnTo>
                  <a:pt x="37404" y="19418"/>
                </a:lnTo>
                <a:lnTo>
                  <a:pt x="38124" y="24268"/>
                </a:lnTo>
                <a:lnTo>
                  <a:pt x="38124" y="29743"/>
                </a:lnTo>
                <a:lnTo>
                  <a:pt x="37843" y="32321"/>
                </a:lnTo>
                <a:lnTo>
                  <a:pt x="36719" y="37019"/>
                </a:lnTo>
                <a:lnTo>
                  <a:pt x="36511" y="50278"/>
                </a:lnTo>
                <a:lnTo>
                  <a:pt x="39020" y="48373"/>
                </a:lnTo>
                <a:lnTo>
                  <a:pt x="43019" y="43535"/>
                </a:lnTo>
                <a:lnTo>
                  <a:pt x="44524" y="40651"/>
                </a:lnTo>
                <a:lnTo>
                  <a:pt x="45543" y="37299"/>
                </a:lnTo>
                <a:lnTo>
                  <a:pt x="46558" y="33959"/>
                </a:lnTo>
                <a:lnTo>
                  <a:pt x="47062" y="30302"/>
                </a:lnTo>
                <a:lnTo>
                  <a:pt x="47062" y="22223"/>
                </a:lnTo>
                <a:lnTo>
                  <a:pt x="46583" y="18554"/>
                </a:lnTo>
                <a:lnTo>
                  <a:pt x="45629" y="15303"/>
                </a:lnTo>
                <a:lnTo>
                  <a:pt x="44660" y="12038"/>
                </a:lnTo>
                <a:lnTo>
                  <a:pt x="43228" y="9270"/>
                </a:lnTo>
                <a:lnTo>
                  <a:pt x="41320" y="7009"/>
                </a:lnTo>
                <a:lnTo>
                  <a:pt x="37000" y="2984"/>
                </a:lnTo>
                <a:lnTo>
                  <a:pt x="34123" y="1789"/>
                </a:lnTo>
                <a:lnTo>
                  <a:pt x="31248" y="598"/>
                </a:lnTo>
                <a:lnTo>
                  <a:pt x="27871" y="0"/>
                </a:lnTo>
                <a:lnTo>
                  <a:pt x="20001" y="0"/>
                </a:lnTo>
                <a:lnTo>
                  <a:pt x="16488" y="673"/>
                </a:lnTo>
                <a:lnTo>
                  <a:pt x="13488" y="2005"/>
                </a:lnTo>
                <a:lnTo>
                  <a:pt x="10494" y="3351"/>
                </a:lnTo>
                <a:lnTo>
                  <a:pt x="7995" y="5231"/>
                </a:lnTo>
                <a:lnTo>
                  <a:pt x="3991" y="10069"/>
                </a:lnTo>
                <a:lnTo>
                  <a:pt x="2484" y="12952"/>
                </a:lnTo>
                <a:lnTo>
                  <a:pt x="1497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10" y="38355"/>
                </a:lnTo>
                <a:lnTo>
                  <a:pt x="2354" y="41616"/>
                </a:lnTo>
                <a:lnTo>
                  <a:pt x="3783" y="44385"/>
                </a:lnTo>
                <a:lnTo>
                  <a:pt x="5706" y="46671"/>
                </a:lnTo>
                <a:lnTo>
                  <a:pt x="10015" y="50674"/>
                </a:lnTo>
                <a:lnTo>
                  <a:pt x="8938" y="29372"/>
                </a:lnTo>
                <a:lnTo>
                  <a:pt x="8938" y="23915"/>
                </a:lnTo>
                <a:close/>
              </a:path>
              <a:path w="47062" h="53658">
                <a:moveTo>
                  <a:pt x="9658" y="34240"/>
                </a:moveTo>
                <a:lnTo>
                  <a:pt x="8938" y="29372"/>
                </a:lnTo>
                <a:lnTo>
                  <a:pt x="10015" y="50674"/>
                </a:lnTo>
                <a:lnTo>
                  <a:pt x="12891" y="51879"/>
                </a:lnTo>
                <a:lnTo>
                  <a:pt x="15764" y="53072"/>
                </a:lnTo>
                <a:lnTo>
                  <a:pt x="19143" y="53658"/>
                </a:lnTo>
                <a:lnTo>
                  <a:pt x="26988" y="53658"/>
                </a:lnTo>
                <a:lnTo>
                  <a:pt x="30473" y="52985"/>
                </a:lnTo>
                <a:lnTo>
                  <a:pt x="33501" y="51624"/>
                </a:lnTo>
                <a:lnTo>
                  <a:pt x="36511" y="50278"/>
                </a:lnTo>
                <a:lnTo>
                  <a:pt x="36719" y="37019"/>
                </a:lnTo>
                <a:lnTo>
                  <a:pt x="34639" y="40751"/>
                </a:lnTo>
                <a:lnTo>
                  <a:pt x="31906" y="43761"/>
                </a:lnTo>
                <a:lnTo>
                  <a:pt x="28187" y="45655"/>
                </a:lnTo>
                <a:lnTo>
                  <a:pt x="23454" y="46127"/>
                </a:lnTo>
                <a:lnTo>
                  <a:pt x="20674" y="46127"/>
                </a:lnTo>
                <a:lnTo>
                  <a:pt x="16488" y="44575"/>
                </a:lnTo>
                <a:lnTo>
                  <a:pt x="13135" y="42148"/>
                </a:lnTo>
                <a:lnTo>
                  <a:pt x="10918" y="38646"/>
                </a:lnTo>
                <a:lnTo>
                  <a:pt x="9658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2254812" y="4647977"/>
            <a:ext cx="40525" cy="52920"/>
          </a:xfrm>
          <a:custGeom>
            <a:avLst/>
            <a:gdLst/>
            <a:ahLst/>
            <a:cxnLst/>
            <a:rect l="l" t="t" r="r" b="b"/>
            <a:pathLst>
              <a:path w="40525" h="52920">
                <a:moveTo>
                  <a:pt x="5876" y="52920"/>
                </a:moveTo>
                <a:lnTo>
                  <a:pt x="8629" y="51282"/>
                </a:lnTo>
                <a:lnTo>
                  <a:pt x="8629" y="17143"/>
                </a:lnTo>
                <a:lnTo>
                  <a:pt x="11005" y="14072"/>
                </a:lnTo>
                <a:lnTo>
                  <a:pt x="13258" y="11747"/>
                </a:lnTo>
                <a:lnTo>
                  <a:pt x="17590" y="8557"/>
                </a:lnTo>
                <a:lnTo>
                  <a:pt x="21910" y="7758"/>
                </a:lnTo>
                <a:lnTo>
                  <a:pt x="25057" y="8089"/>
                </a:lnTo>
                <a:lnTo>
                  <a:pt x="27602" y="9385"/>
                </a:lnTo>
                <a:lnTo>
                  <a:pt x="30243" y="12787"/>
                </a:lnTo>
                <a:lnTo>
                  <a:pt x="31273" y="15952"/>
                </a:lnTo>
                <a:lnTo>
                  <a:pt x="31899" y="19886"/>
                </a:lnTo>
                <a:lnTo>
                  <a:pt x="31899" y="51282"/>
                </a:lnTo>
                <a:lnTo>
                  <a:pt x="32115" y="52020"/>
                </a:lnTo>
                <a:lnTo>
                  <a:pt x="34664" y="52920"/>
                </a:lnTo>
                <a:lnTo>
                  <a:pt x="37772" y="52920"/>
                </a:lnTo>
                <a:lnTo>
                  <a:pt x="40525" y="51282"/>
                </a:lnTo>
                <a:lnTo>
                  <a:pt x="40525" y="18022"/>
                </a:lnTo>
                <a:lnTo>
                  <a:pt x="40241" y="15038"/>
                </a:lnTo>
                <a:lnTo>
                  <a:pt x="39093" y="10083"/>
                </a:lnTo>
                <a:lnTo>
                  <a:pt x="36817" y="6070"/>
                </a:lnTo>
                <a:lnTo>
                  <a:pt x="33757" y="2768"/>
                </a:lnTo>
                <a:lnTo>
                  <a:pt x="29474" y="558"/>
                </a:lnTo>
                <a:lnTo>
                  <a:pt x="26831" y="0"/>
                </a:lnTo>
                <a:lnTo>
                  <a:pt x="21007" y="0"/>
                </a:lnTo>
                <a:lnTo>
                  <a:pt x="18346" y="723"/>
                </a:lnTo>
                <a:lnTo>
                  <a:pt x="15718" y="2146"/>
                </a:lnTo>
                <a:lnTo>
                  <a:pt x="13083" y="3567"/>
                </a:lnTo>
                <a:lnTo>
                  <a:pt x="10440" y="5829"/>
                </a:lnTo>
                <a:lnTo>
                  <a:pt x="7787" y="8902"/>
                </a:lnTo>
                <a:lnTo>
                  <a:pt x="7787" y="2437"/>
                </a:lnTo>
                <a:lnTo>
                  <a:pt x="5825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20"/>
                </a:lnTo>
                <a:lnTo>
                  <a:pt x="587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2307974" y="4647977"/>
            <a:ext cx="43300" cy="53658"/>
          </a:xfrm>
          <a:custGeom>
            <a:avLst/>
            <a:gdLst/>
            <a:ahLst/>
            <a:cxnLst/>
            <a:rect l="l" t="t" r="r" b="b"/>
            <a:pathLst>
              <a:path w="43300" h="53658">
                <a:moveTo>
                  <a:pt x="42908" y="16941"/>
                </a:moveTo>
                <a:lnTo>
                  <a:pt x="42123" y="14137"/>
                </a:lnTo>
                <a:lnTo>
                  <a:pt x="41346" y="11329"/>
                </a:lnTo>
                <a:lnTo>
                  <a:pt x="38440" y="6808"/>
                </a:lnTo>
                <a:lnTo>
                  <a:pt x="34624" y="3074"/>
                </a:lnTo>
                <a:lnTo>
                  <a:pt x="32029" y="1844"/>
                </a:lnTo>
                <a:lnTo>
                  <a:pt x="29433" y="623"/>
                </a:lnTo>
                <a:lnTo>
                  <a:pt x="26286" y="0"/>
                </a:lnTo>
                <a:lnTo>
                  <a:pt x="26325" y="7009"/>
                </a:lnTo>
                <a:lnTo>
                  <a:pt x="29472" y="8331"/>
                </a:lnTo>
                <a:lnTo>
                  <a:pt x="31596" y="11012"/>
                </a:lnTo>
                <a:lnTo>
                  <a:pt x="33717" y="13690"/>
                </a:lnTo>
                <a:lnTo>
                  <a:pt x="34721" y="17388"/>
                </a:lnTo>
                <a:lnTo>
                  <a:pt x="34624" y="22086"/>
                </a:lnTo>
                <a:lnTo>
                  <a:pt x="8945" y="22086"/>
                </a:lnTo>
                <a:lnTo>
                  <a:pt x="9006" y="20091"/>
                </a:lnTo>
                <a:lnTo>
                  <a:pt x="10439" y="3125"/>
                </a:lnTo>
                <a:lnTo>
                  <a:pt x="8063" y="4903"/>
                </a:lnTo>
                <a:lnTo>
                  <a:pt x="4124" y="9575"/>
                </a:lnTo>
                <a:lnTo>
                  <a:pt x="2620" y="12409"/>
                </a:lnTo>
                <a:lnTo>
                  <a:pt x="1579" y="15760"/>
                </a:lnTo>
                <a:lnTo>
                  <a:pt x="525" y="19112"/>
                </a:lnTo>
                <a:lnTo>
                  <a:pt x="0" y="22875"/>
                </a:lnTo>
                <a:lnTo>
                  <a:pt x="0" y="31482"/>
                </a:lnTo>
                <a:lnTo>
                  <a:pt x="514" y="35355"/>
                </a:lnTo>
                <a:lnTo>
                  <a:pt x="1515" y="38696"/>
                </a:lnTo>
                <a:lnTo>
                  <a:pt x="2533" y="42012"/>
                </a:lnTo>
                <a:lnTo>
                  <a:pt x="4024" y="44780"/>
                </a:lnTo>
                <a:lnTo>
                  <a:pt x="6018" y="46991"/>
                </a:lnTo>
                <a:lnTo>
                  <a:pt x="10450" y="50864"/>
                </a:lnTo>
                <a:lnTo>
                  <a:pt x="13362" y="51981"/>
                </a:lnTo>
                <a:lnTo>
                  <a:pt x="16278" y="53099"/>
                </a:lnTo>
                <a:lnTo>
                  <a:pt x="19651" y="53658"/>
                </a:lnTo>
                <a:lnTo>
                  <a:pt x="23536" y="53658"/>
                </a:lnTo>
                <a:lnTo>
                  <a:pt x="27867" y="53492"/>
                </a:lnTo>
                <a:lnTo>
                  <a:pt x="31805" y="52809"/>
                </a:lnTo>
                <a:lnTo>
                  <a:pt x="35038" y="51981"/>
                </a:lnTo>
                <a:lnTo>
                  <a:pt x="37755" y="51106"/>
                </a:lnTo>
                <a:lnTo>
                  <a:pt x="40999" y="48830"/>
                </a:lnTo>
                <a:lnTo>
                  <a:pt x="41316" y="46167"/>
                </a:lnTo>
                <a:lnTo>
                  <a:pt x="40744" y="43016"/>
                </a:lnTo>
                <a:lnTo>
                  <a:pt x="38022" y="43268"/>
                </a:lnTo>
                <a:lnTo>
                  <a:pt x="34880" y="44554"/>
                </a:lnTo>
                <a:lnTo>
                  <a:pt x="32075" y="45439"/>
                </a:lnTo>
                <a:lnTo>
                  <a:pt x="28576" y="46192"/>
                </a:lnTo>
                <a:lnTo>
                  <a:pt x="24339" y="46393"/>
                </a:lnTo>
                <a:lnTo>
                  <a:pt x="21502" y="46393"/>
                </a:lnTo>
                <a:lnTo>
                  <a:pt x="17136" y="45137"/>
                </a:lnTo>
                <a:lnTo>
                  <a:pt x="13586" y="43117"/>
                </a:lnTo>
                <a:lnTo>
                  <a:pt x="11137" y="40007"/>
                </a:lnTo>
                <a:lnTo>
                  <a:pt x="9726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45" y="28652"/>
                </a:lnTo>
                <a:lnTo>
                  <a:pt x="42274" y="27749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8">
                <a:moveTo>
                  <a:pt x="9006" y="20091"/>
                </a:moveTo>
                <a:lnTo>
                  <a:pt x="9935" y="16358"/>
                </a:lnTo>
                <a:lnTo>
                  <a:pt x="11393" y="12928"/>
                </a:lnTo>
                <a:lnTo>
                  <a:pt x="14907" y="9079"/>
                </a:lnTo>
                <a:lnTo>
                  <a:pt x="18121" y="7416"/>
                </a:lnTo>
                <a:lnTo>
                  <a:pt x="22136" y="7009"/>
                </a:lnTo>
                <a:lnTo>
                  <a:pt x="26325" y="7009"/>
                </a:lnTo>
                <a:lnTo>
                  <a:pt x="26286" y="0"/>
                </a:lnTo>
                <a:lnTo>
                  <a:pt x="19140" y="0"/>
                </a:lnTo>
                <a:lnTo>
                  <a:pt x="16019" y="623"/>
                </a:lnTo>
                <a:lnTo>
                  <a:pt x="13229" y="1868"/>
                </a:lnTo>
                <a:lnTo>
                  <a:pt x="10439" y="3125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2361204" y="4647977"/>
            <a:ext cx="33303" cy="53658"/>
          </a:xfrm>
          <a:custGeom>
            <a:avLst/>
            <a:gdLst/>
            <a:ahLst/>
            <a:cxnLst/>
            <a:rect l="l" t="t" r="r" b="b"/>
            <a:pathLst>
              <a:path w="33303" h="53658">
                <a:moveTo>
                  <a:pt x="5986" y="52222"/>
                </a:moveTo>
                <a:lnTo>
                  <a:pt x="8557" y="52985"/>
                </a:lnTo>
                <a:lnTo>
                  <a:pt x="11591" y="53531"/>
                </a:lnTo>
                <a:lnTo>
                  <a:pt x="17574" y="53658"/>
                </a:lnTo>
                <a:lnTo>
                  <a:pt x="20058" y="53315"/>
                </a:lnTo>
                <a:lnTo>
                  <a:pt x="24587" y="51955"/>
                </a:lnTo>
                <a:lnTo>
                  <a:pt x="28183" y="49593"/>
                </a:lnTo>
                <a:lnTo>
                  <a:pt x="31074" y="46608"/>
                </a:lnTo>
                <a:lnTo>
                  <a:pt x="32859" y="42696"/>
                </a:lnTo>
                <a:lnTo>
                  <a:pt x="33303" y="37986"/>
                </a:lnTo>
                <a:lnTo>
                  <a:pt x="33303" y="35892"/>
                </a:lnTo>
                <a:lnTo>
                  <a:pt x="32284" y="32551"/>
                </a:lnTo>
                <a:lnTo>
                  <a:pt x="30707" y="29743"/>
                </a:lnTo>
                <a:lnTo>
                  <a:pt x="27194" y="26633"/>
                </a:lnTo>
                <a:lnTo>
                  <a:pt x="24306" y="25120"/>
                </a:lnTo>
                <a:lnTo>
                  <a:pt x="21358" y="23825"/>
                </a:lnTo>
                <a:lnTo>
                  <a:pt x="18417" y="22608"/>
                </a:lnTo>
                <a:lnTo>
                  <a:pt x="15566" y="21452"/>
                </a:lnTo>
                <a:lnTo>
                  <a:pt x="12066" y="19353"/>
                </a:lnTo>
                <a:lnTo>
                  <a:pt x="9752" y="16586"/>
                </a:lnTo>
                <a:lnTo>
                  <a:pt x="9413" y="13996"/>
                </a:lnTo>
                <a:lnTo>
                  <a:pt x="9960" y="11178"/>
                </a:lnTo>
                <a:lnTo>
                  <a:pt x="12289" y="8294"/>
                </a:lnTo>
                <a:lnTo>
                  <a:pt x="15447" y="7114"/>
                </a:lnTo>
                <a:lnTo>
                  <a:pt x="18201" y="6948"/>
                </a:lnTo>
                <a:lnTo>
                  <a:pt x="21294" y="7138"/>
                </a:lnTo>
                <a:lnTo>
                  <a:pt x="24930" y="8370"/>
                </a:lnTo>
                <a:lnTo>
                  <a:pt x="27583" y="9691"/>
                </a:lnTo>
                <a:lnTo>
                  <a:pt x="30560" y="9867"/>
                </a:lnTo>
                <a:lnTo>
                  <a:pt x="30901" y="7164"/>
                </a:lnTo>
                <a:lnTo>
                  <a:pt x="30610" y="4420"/>
                </a:lnTo>
                <a:lnTo>
                  <a:pt x="28050" y="2195"/>
                </a:lnTo>
                <a:lnTo>
                  <a:pt x="25455" y="1145"/>
                </a:lnTo>
                <a:lnTo>
                  <a:pt x="22063" y="317"/>
                </a:lnTo>
                <a:lnTo>
                  <a:pt x="18298" y="0"/>
                </a:lnTo>
                <a:lnTo>
                  <a:pt x="15447" y="0"/>
                </a:lnTo>
                <a:lnTo>
                  <a:pt x="12937" y="392"/>
                </a:lnTo>
                <a:lnTo>
                  <a:pt x="8653" y="1995"/>
                </a:lnTo>
                <a:lnTo>
                  <a:pt x="5447" y="4371"/>
                </a:lnTo>
                <a:lnTo>
                  <a:pt x="2933" y="7225"/>
                </a:lnTo>
                <a:lnTo>
                  <a:pt x="1504" y="10731"/>
                </a:lnTo>
                <a:lnTo>
                  <a:pt x="1148" y="14479"/>
                </a:lnTo>
                <a:lnTo>
                  <a:pt x="1483" y="18529"/>
                </a:lnTo>
                <a:lnTo>
                  <a:pt x="2851" y="21629"/>
                </a:lnTo>
                <a:lnTo>
                  <a:pt x="5986" y="25210"/>
                </a:lnTo>
                <a:lnTo>
                  <a:pt x="8653" y="26939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8"/>
                </a:lnTo>
                <a:lnTo>
                  <a:pt x="19947" y="31993"/>
                </a:lnTo>
                <a:lnTo>
                  <a:pt x="23082" y="34279"/>
                </a:lnTo>
                <a:lnTo>
                  <a:pt x="24781" y="37313"/>
                </a:lnTo>
                <a:lnTo>
                  <a:pt x="24547" y="41187"/>
                </a:lnTo>
                <a:lnTo>
                  <a:pt x="22934" y="43941"/>
                </a:lnTo>
                <a:lnTo>
                  <a:pt x="20166" y="45684"/>
                </a:lnTo>
                <a:lnTo>
                  <a:pt x="16473" y="46508"/>
                </a:lnTo>
                <a:lnTo>
                  <a:pt x="13056" y="46508"/>
                </a:lnTo>
                <a:lnTo>
                  <a:pt x="9827" y="45759"/>
                </a:lnTo>
                <a:lnTo>
                  <a:pt x="5935" y="44157"/>
                </a:lnTo>
                <a:lnTo>
                  <a:pt x="3157" y="42558"/>
                </a:lnTo>
                <a:lnTo>
                  <a:pt x="255" y="42941"/>
                </a:lnTo>
                <a:lnTo>
                  <a:pt x="0" y="45529"/>
                </a:lnTo>
                <a:lnTo>
                  <a:pt x="255" y="48182"/>
                </a:lnTo>
                <a:lnTo>
                  <a:pt x="2933" y="50925"/>
                </a:lnTo>
                <a:lnTo>
                  <a:pt x="598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2400908" y="4635691"/>
            <a:ext cx="30754" cy="65836"/>
          </a:xfrm>
          <a:custGeom>
            <a:avLst/>
            <a:gdLst/>
            <a:ahLst/>
            <a:cxnLst/>
            <a:rect l="l" t="t" r="r" b="b"/>
            <a:pathLst>
              <a:path w="30754" h="65836">
                <a:moveTo>
                  <a:pt x="16949" y="1701"/>
                </a:moveTo>
                <a:lnTo>
                  <a:pt x="16732" y="989"/>
                </a:lnTo>
                <a:lnTo>
                  <a:pt x="14184" y="0"/>
                </a:lnTo>
                <a:lnTo>
                  <a:pt x="11076" y="0"/>
                </a:lnTo>
                <a:lnTo>
                  <a:pt x="8323" y="1701"/>
                </a:lnTo>
                <a:lnTo>
                  <a:pt x="8323" y="13308"/>
                </a:lnTo>
                <a:lnTo>
                  <a:pt x="1785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34" y="20753"/>
                </a:lnTo>
                <a:lnTo>
                  <a:pt x="8323" y="20753"/>
                </a:lnTo>
                <a:lnTo>
                  <a:pt x="8323" y="52109"/>
                </a:lnTo>
                <a:lnTo>
                  <a:pt x="9083" y="56641"/>
                </a:lnTo>
                <a:lnTo>
                  <a:pt x="10403" y="60440"/>
                </a:lnTo>
                <a:lnTo>
                  <a:pt x="12632" y="63158"/>
                </a:lnTo>
                <a:lnTo>
                  <a:pt x="15800" y="64836"/>
                </a:lnTo>
                <a:lnTo>
                  <a:pt x="19630" y="65836"/>
                </a:lnTo>
                <a:lnTo>
                  <a:pt x="24480" y="65670"/>
                </a:lnTo>
                <a:lnTo>
                  <a:pt x="27465" y="65101"/>
                </a:lnTo>
                <a:lnTo>
                  <a:pt x="30412" y="63093"/>
                </a:lnTo>
                <a:lnTo>
                  <a:pt x="30754" y="59983"/>
                </a:lnTo>
                <a:lnTo>
                  <a:pt x="30754" y="59324"/>
                </a:lnTo>
                <a:lnTo>
                  <a:pt x="28968" y="56742"/>
                </a:lnTo>
                <a:lnTo>
                  <a:pt x="26311" y="57786"/>
                </a:lnTo>
                <a:lnTo>
                  <a:pt x="23533" y="58178"/>
                </a:lnTo>
                <a:lnTo>
                  <a:pt x="19335" y="57329"/>
                </a:lnTo>
                <a:lnTo>
                  <a:pt x="17428" y="53898"/>
                </a:lnTo>
                <a:lnTo>
                  <a:pt x="16949" y="51346"/>
                </a:lnTo>
                <a:lnTo>
                  <a:pt x="16949" y="20753"/>
                </a:lnTo>
                <a:lnTo>
                  <a:pt x="29019" y="20753"/>
                </a:lnTo>
                <a:lnTo>
                  <a:pt x="30596" y="19306"/>
                </a:lnTo>
                <a:lnTo>
                  <a:pt x="30754" y="16372"/>
                </a:lnTo>
                <a:lnTo>
                  <a:pt x="29019" y="13308"/>
                </a:lnTo>
                <a:lnTo>
                  <a:pt x="16949" y="13308"/>
                </a:lnTo>
                <a:lnTo>
                  <a:pt x="1694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2437211" y="4648730"/>
            <a:ext cx="44415" cy="71629"/>
          </a:xfrm>
          <a:custGeom>
            <a:avLst/>
            <a:gdLst/>
            <a:ahLst/>
            <a:cxnLst/>
            <a:rect l="l" t="t" r="r" b="b"/>
            <a:pathLst>
              <a:path w="44415" h="71629">
                <a:moveTo>
                  <a:pt x="18529" y="51879"/>
                </a:moveTo>
                <a:lnTo>
                  <a:pt x="12044" y="68860"/>
                </a:lnTo>
                <a:lnTo>
                  <a:pt x="12285" y="71031"/>
                </a:lnTo>
                <a:lnTo>
                  <a:pt x="14856" y="71629"/>
                </a:lnTo>
                <a:lnTo>
                  <a:pt x="17503" y="71629"/>
                </a:lnTo>
                <a:lnTo>
                  <a:pt x="21247" y="69839"/>
                </a:lnTo>
                <a:lnTo>
                  <a:pt x="27524" y="51879"/>
                </a:lnTo>
                <a:lnTo>
                  <a:pt x="44415" y="3314"/>
                </a:lnTo>
                <a:lnTo>
                  <a:pt x="44279" y="661"/>
                </a:lnTo>
                <a:lnTo>
                  <a:pt x="41478" y="0"/>
                </a:lnTo>
                <a:lnTo>
                  <a:pt x="38515" y="49"/>
                </a:lnTo>
                <a:lnTo>
                  <a:pt x="35848" y="1903"/>
                </a:lnTo>
                <a:lnTo>
                  <a:pt x="22873" y="41302"/>
                </a:lnTo>
                <a:lnTo>
                  <a:pt x="22701" y="41302"/>
                </a:lnTo>
                <a:lnTo>
                  <a:pt x="9277" y="2119"/>
                </a:lnTo>
                <a:lnTo>
                  <a:pt x="8618" y="737"/>
                </a:lnTo>
                <a:lnTo>
                  <a:pt x="6008" y="39"/>
                </a:lnTo>
                <a:lnTo>
                  <a:pt x="3106" y="0"/>
                </a:lnTo>
                <a:lnTo>
                  <a:pt x="0" y="902"/>
                </a:lnTo>
                <a:lnTo>
                  <a:pt x="280" y="3465"/>
                </a:lnTo>
                <a:lnTo>
                  <a:pt x="17073" y="50140"/>
                </a:lnTo>
                <a:lnTo>
                  <a:pt x="18529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2486649" y="4688452"/>
            <a:ext cx="17006" cy="27863"/>
          </a:xfrm>
          <a:custGeom>
            <a:avLst/>
            <a:gdLst/>
            <a:ahLst/>
            <a:cxnLst/>
            <a:rect l="l" t="t" r="r" b="b"/>
            <a:pathLst>
              <a:path w="17006" h="27863">
                <a:moveTo>
                  <a:pt x="17006" y="4395"/>
                </a:moveTo>
                <a:lnTo>
                  <a:pt x="17006" y="3431"/>
                </a:lnTo>
                <a:lnTo>
                  <a:pt x="15814" y="763"/>
                </a:lnTo>
                <a:lnTo>
                  <a:pt x="12901" y="0"/>
                </a:lnTo>
                <a:lnTo>
                  <a:pt x="10356" y="50"/>
                </a:lnTo>
                <a:lnTo>
                  <a:pt x="7444" y="1487"/>
                </a:lnTo>
                <a:lnTo>
                  <a:pt x="6969" y="4395"/>
                </a:lnTo>
                <a:lnTo>
                  <a:pt x="6969" y="11339"/>
                </a:lnTo>
                <a:lnTo>
                  <a:pt x="0" y="26266"/>
                </a:lnTo>
                <a:lnTo>
                  <a:pt x="1375" y="27863"/>
                </a:lnTo>
                <a:lnTo>
                  <a:pt x="4103" y="27814"/>
                </a:lnTo>
                <a:lnTo>
                  <a:pt x="6695" y="26366"/>
                </a:lnTo>
                <a:lnTo>
                  <a:pt x="13855" y="15203"/>
                </a:lnTo>
                <a:lnTo>
                  <a:pt x="14958" y="13439"/>
                </a:lnTo>
                <a:lnTo>
                  <a:pt x="16318" y="10148"/>
                </a:lnTo>
                <a:lnTo>
                  <a:pt x="16844" y="7495"/>
                </a:lnTo>
                <a:lnTo>
                  <a:pt x="17006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2536797" y="4647977"/>
            <a:ext cx="26864" cy="53658"/>
          </a:xfrm>
          <a:custGeom>
            <a:avLst/>
            <a:gdLst/>
            <a:ahLst/>
            <a:cxnLst/>
            <a:rect l="l" t="t" r="r" b="b"/>
            <a:pathLst>
              <a:path w="26864" h="53658">
                <a:moveTo>
                  <a:pt x="22039" y="46076"/>
                </a:moveTo>
                <a:lnTo>
                  <a:pt x="17673" y="46671"/>
                </a:lnTo>
                <a:lnTo>
                  <a:pt x="16311" y="53658"/>
                </a:lnTo>
                <a:lnTo>
                  <a:pt x="19131" y="53658"/>
                </a:lnTo>
                <a:lnTo>
                  <a:pt x="21809" y="53035"/>
                </a:lnTo>
                <a:lnTo>
                  <a:pt x="26864" y="50493"/>
                </a:lnTo>
                <a:lnTo>
                  <a:pt x="25909" y="43675"/>
                </a:lnTo>
                <a:lnTo>
                  <a:pt x="22039" y="46076"/>
                </a:lnTo>
                <a:close/>
              </a:path>
              <a:path w="26864" h="53658">
                <a:moveTo>
                  <a:pt x="3290" y="12103"/>
                </a:moveTo>
                <a:lnTo>
                  <a:pt x="5922" y="11531"/>
                </a:lnTo>
                <a:lnTo>
                  <a:pt x="9116" y="9792"/>
                </a:lnTo>
                <a:lnTo>
                  <a:pt x="11880" y="8586"/>
                </a:lnTo>
                <a:lnTo>
                  <a:pt x="15260" y="7542"/>
                </a:lnTo>
                <a:lnTo>
                  <a:pt x="19288" y="7265"/>
                </a:lnTo>
                <a:lnTo>
                  <a:pt x="22961" y="7517"/>
                </a:lnTo>
                <a:lnTo>
                  <a:pt x="26780" y="9204"/>
                </a:lnTo>
                <a:lnTo>
                  <a:pt x="29103" y="12344"/>
                </a:lnTo>
                <a:lnTo>
                  <a:pt x="29862" y="15228"/>
                </a:lnTo>
                <a:lnTo>
                  <a:pt x="30067" y="18770"/>
                </a:lnTo>
                <a:lnTo>
                  <a:pt x="30067" y="22569"/>
                </a:lnTo>
                <a:lnTo>
                  <a:pt x="19922" y="22569"/>
                </a:lnTo>
                <a:lnTo>
                  <a:pt x="16617" y="22910"/>
                </a:lnTo>
                <a:lnTo>
                  <a:pt x="13691" y="23569"/>
                </a:lnTo>
                <a:lnTo>
                  <a:pt x="10768" y="24243"/>
                </a:lnTo>
                <a:lnTo>
                  <a:pt x="8298" y="25247"/>
                </a:lnTo>
                <a:lnTo>
                  <a:pt x="4255" y="27926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5" y="46936"/>
                </a:lnTo>
                <a:lnTo>
                  <a:pt x="4464" y="49759"/>
                </a:lnTo>
                <a:lnTo>
                  <a:pt x="7585" y="51991"/>
                </a:lnTo>
                <a:lnTo>
                  <a:pt x="11588" y="53327"/>
                </a:lnTo>
                <a:lnTo>
                  <a:pt x="16311" y="53658"/>
                </a:lnTo>
                <a:lnTo>
                  <a:pt x="17673" y="46671"/>
                </a:lnTo>
                <a:lnTo>
                  <a:pt x="14883" y="46671"/>
                </a:lnTo>
                <a:lnTo>
                  <a:pt x="12715" y="45911"/>
                </a:lnTo>
                <a:lnTo>
                  <a:pt x="9605" y="42912"/>
                </a:lnTo>
                <a:lnTo>
                  <a:pt x="8835" y="38355"/>
                </a:lnTo>
                <a:lnTo>
                  <a:pt x="9644" y="34430"/>
                </a:lnTo>
                <a:lnTo>
                  <a:pt x="12175" y="31497"/>
                </a:lnTo>
                <a:lnTo>
                  <a:pt x="14781" y="30074"/>
                </a:lnTo>
                <a:lnTo>
                  <a:pt x="18260" y="29246"/>
                </a:lnTo>
                <a:lnTo>
                  <a:pt x="22687" y="29030"/>
                </a:lnTo>
                <a:lnTo>
                  <a:pt x="30067" y="29030"/>
                </a:lnTo>
                <a:lnTo>
                  <a:pt x="30067" y="39380"/>
                </a:lnTo>
                <a:lnTo>
                  <a:pt x="25909" y="43675"/>
                </a:lnTo>
                <a:lnTo>
                  <a:pt x="26864" y="50493"/>
                </a:lnTo>
                <a:lnTo>
                  <a:pt x="31219" y="46443"/>
                </a:lnTo>
                <a:lnTo>
                  <a:pt x="31219" y="51333"/>
                </a:lnTo>
                <a:lnTo>
                  <a:pt x="33300" y="52905"/>
                </a:lnTo>
                <a:lnTo>
                  <a:pt x="35871" y="52960"/>
                </a:lnTo>
                <a:lnTo>
                  <a:pt x="38635" y="51333"/>
                </a:lnTo>
                <a:lnTo>
                  <a:pt x="38635" y="15354"/>
                </a:lnTo>
                <a:lnTo>
                  <a:pt x="38308" y="12701"/>
                </a:lnTo>
                <a:lnTo>
                  <a:pt x="36972" y="8129"/>
                </a:lnTo>
                <a:lnTo>
                  <a:pt x="34448" y="4698"/>
                </a:lnTo>
                <a:lnTo>
                  <a:pt x="31075" y="1995"/>
                </a:lnTo>
                <a:lnTo>
                  <a:pt x="26323" y="392"/>
                </a:lnTo>
                <a:lnTo>
                  <a:pt x="23458" y="0"/>
                </a:lnTo>
                <a:lnTo>
                  <a:pt x="20085" y="0"/>
                </a:lnTo>
                <a:lnTo>
                  <a:pt x="16470" y="176"/>
                </a:lnTo>
                <a:lnTo>
                  <a:pt x="12924" y="849"/>
                </a:lnTo>
                <a:lnTo>
                  <a:pt x="9773" y="1814"/>
                </a:lnTo>
                <a:lnTo>
                  <a:pt x="5811" y="3557"/>
                </a:lnTo>
                <a:lnTo>
                  <a:pt x="2484" y="6692"/>
                </a:lnTo>
                <a:lnTo>
                  <a:pt x="2285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2591388" y="4647977"/>
            <a:ext cx="40521" cy="52920"/>
          </a:xfrm>
          <a:custGeom>
            <a:avLst/>
            <a:gdLst/>
            <a:ahLst/>
            <a:cxnLst/>
            <a:rect l="l" t="t" r="r" b="b"/>
            <a:pathLst>
              <a:path w="40521" h="52920">
                <a:moveTo>
                  <a:pt x="5871" y="52920"/>
                </a:moveTo>
                <a:lnTo>
                  <a:pt x="8625" y="51282"/>
                </a:lnTo>
                <a:lnTo>
                  <a:pt x="8625" y="17143"/>
                </a:lnTo>
                <a:lnTo>
                  <a:pt x="11002" y="14072"/>
                </a:lnTo>
                <a:lnTo>
                  <a:pt x="13254" y="11747"/>
                </a:lnTo>
                <a:lnTo>
                  <a:pt x="17585" y="8557"/>
                </a:lnTo>
                <a:lnTo>
                  <a:pt x="21906" y="7758"/>
                </a:lnTo>
                <a:lnTo>
                  <a:pt x="25048" y="8089"/>
                </a:lnTo>
                <a:lnTo>
                  <a:pt x="27597" y="9385"/>
                </a:lnTo>
                <a:lnTo>
                  <a:pt x="30239" y="12787"/>
                </a:lnTo>
                <a:lnTo>
                  <a:pt x="31269" y="15952"/>
                </a:lnTo>
                <a:lnTo>
                  <a:pt x="31892" y="19886"/>
                </a:lnTo>
                <a:lnTo>
                  <a:pt x="31892" y="51282"/>
                </a:lnTo>
                <a:lnTo>
                  <a:pt x="32111" y="52020"/>
                </a:lnTo>
                <a:lnTo>
                  <a:pt x="34660" y="52920"/>
                </a:lnTo>
                <a:lnTo>
                  <a:pt x="37767" y="52920"/>
                </a:lnTo>
                <a:lnTo>
                  <a:pt x="40521" y="51282"/>
                </a:lnTo>
                <a:lnTo>
                  <a:pt x="40521" y="18022"/>
                </a:lnTo>
                <a:lnTo>
                  <a:pt x="40237" y="15038"/>
                </a:lnTo>
                <a:lnTo>
                  <a:pt x="39089" y="10083"/>
                </a:lnTo>
                <a:lnTo>
                  <a:pt x="36813" y="6070"/>
                </a:lnTo>
                <a:lnTo>
                  <a:pt x="33754" y="2768"/>
                </a:lnTo>
                <a:lnTo>
                  <a:pt x="29469" y="558"/>
                </a:lnTo>
                <a:lnTo>
                  <a:pt x="26827" y="0"/>
                </a:lnTo>
                <a:lnTo>
                  <a:pt x="21001" y="0"/>
                </a:lnTo>
                <a:lnTo>
                  <a:pt x="18345" y="723"/>
                </a:lnTo>
                <a:lnTo>
                  <a:pt x="15713" y="2146"/>
                </a:lnTo>
                <a:lnTo>
                  <a:pt x="13082" y="3567"/>
                </a:lnTo>
                <a:lnTo>
                  <a:pt x="10436" y="5829"/>
                </a:lnTo>
                <a:lnTo>
                  <a:pt x="7782" y="8902"/>
                </a:lnTo>
                <a:lnTo>
                  <a:pt x="7782" y="2437"/>
                </a:lnTo>
                <a:lnTo>
                  <a:pt x="5824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3" y="52920"/>
                </a:lnTo>
                <a:lnTo>
                  <a:pt x="5871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2644715" y="4676918"/>
            <a:ext cx="12736" cy="75653"/>
          </a:xfrm>
          <a:custGeom>
            <a:avLst/>
            <a:gdLst/>
            <a:ahLst/>
            <a:cxnLst/>
            <a:rect l="l" t="t" r="r" b="b"/>
            <a:pathLst>
              <a:path w="12736" h="75653">
                <a:moveTo>
                  <a:pt x="8930" y="0"/>
                </a:moveTo>
                <a:lnTo>
                  <a:pt x="7839" y="21236"/>
                </a:lnTo>
                <a:lnTo>
                  <a:pt x="12736" y="24029"/>
                </a:lnTo>
                <a:lnTo>
                  <a:pt x="12297" y="12852"/>
                </a:lnTo>
                <a:lnTo>
                  <a:pt x="10474" y="9194"/>
                </a:lnTo>
                <a:lnTo>
                  <a:pt x="9481" y="4752"/>
                </a:lnTo>
                <a:lnTo>
                  <a:pt x="8930" y="0"/>
                </a:lnTo>
                <a:close/>
              </a:path>
              <a:path w="12736" h="75653">
                <a:moveTo>
                  <a:pt x="43289" y="-49935"/>
                </a:moveTo>
                <a:lnTo>
                  <a:pt x="43041" y="-50673"/>
                </a:lnTo>
                <a:lnTo>
                  <a:pt x="40471" y="-51624"/>
                </a:lnTo>
                <a:lnTo>
                  <a:pt x="37374" y="-51624"/>
                </a:lnTo>
                <a:lnTo>
                  <a:pt x="34606" y="-49935"/>
                </a:lnTo>
                <a:lnTo>
                  <a:pt x="34606" y="-21564"/>
                </a:lnTo>
                <a:lnTo>
                  <a:pt x="32371" y="-23976"/>
                </a:lnTo>
                <a:lnTo>
                  <a:pt x="27826" y="-27075"/>
                </a:lnTo>
                <a:lnTo>
                  <a:pt x="23032" y="-28944"/>
                </a:lnTo>
                <a:lnTo>
                  <a:pt x="16973" y="-28944"/>
                </a:lnTo>
                <a:lnTo>
                  <a:pt x="14050" y="-28295"/>
                </a:lnTo>
                <a:lnTo>
                  <a:pt x="11516" y="-27025"/>
                </a:lnTo>
                <a:lnTo>
                  <a:pt x="6879" y="-23900"/>
                </a:lnTo>
                <a:lnTo>
                  <a:pt x="3459" y="-19126"/>
                </a:lnTo>
                <a:lnTo>
                  <a:pt x="2178" y="-16229"/>
                </a:lnTo>
                <a:lnTo>
                  <a:pt x="1295" y="-12852"/>
                </a:lnTo>
                <a:lnTo>
                  <a:pt x="424" y="-9475"/>
                </a:lnTo>
                <a:lnTo>
                  <a:pt x="0" y="-5676"/>
                </a:lnTo>
                <a:lnTo>
                  <a:pt x="0" y="2058"/>
                </a:lnTo>
                <a:lnTo>
                  <a:pt x="341" y="5435"/>
                </a:lnTo>
                <a:lnTo>
                  <a:pt x="1040" y="8635"/>
                </a:lnTo>
                <a:lnTo>
                  <a:pt x="1720" y="11836"/>
                </a:lnTo>
                <a:lnTo>
                  <a:pt x="2835" y="14630"/>
                </a:lnTo>
                <a:lnTo>
                  <a:pt x="4356" y="16992"/>
                </a:lnTo>
                <a:lnTo>
                  <a:pt x="7839" y="21236"/>
                </a:lnTo>
                <a:lnTo>
                  <a:pt x="8930" y="0"/>
                </a:lnTo>
                <a:lnTo>
                  <a:pt x="8930" y="-4773"/>
                </a:lnTo>
                <a:lnTo>
                  <a:pt x="9579" y="-9295"/>
                </a:lnTo>
                <a:lnTo>
                  <a:pt x="10716" y="-13550"/>
                </a:lnTo>
                <a:lnTo>
                  <a:pt x="12639" y="-17092"/>
                </a:lnTo>
                <a:lnTo>
                  <a:pt x="15417" y="-19608"/>
                </a:lnTo>
                <a:lnTo>
                  <a:pt x="18823" y="-21247"/>
                </a:lnTo>
                <a:lnTo>
                  <a:pt x="23384" y="-21247"/>
                </a:lnTo>
                <a:lnTo>
                  <a:pt x="27826" y="-18870"/>
                </a:lnTo>
                <a:lnTo>
                  <a:pt x="32273" y="-15011"/>
                </a:lnTo>
                <a:lnTo>
                  <a:pt x="34606" y="-12012"/>
                </a:lnTo>
                <a:lnTo>
                  <a:pt x="34606" y="7520"/>
                </a:lnTo>
                <a:lnTo>
                  <a:pt x="31953" y="10782"/>
                </a:lnTo>
                <a:lnTo>
                  <a:pt x="28342" y="14187"/>
                </a:lnTo>
                <a:lnTo>
                  <a:pt x="25026" y="16268"/>
                </a:lnTo>
                <a:lnTo>
                  <a:pt x="21794" y="17071"/>
                </a:lnTo>
                <a:lnTo>
                  <a:pt x="18380" y="17071"/>
                </a:lnTo>
                <a:lnTo>
                  <a:pt x="14989" y="15419"/>
                </a:lnTo>
                <a:lnTo>
                  <a:pt x="12297" y="12852"/>
                </a:lnTo>
                <a:lnTo>
                  <a:pt x="12736" y="24029"/>
                </a:lnTo>
                <a:lnTo>
                  <a:pt x="15674" y="24728"/>
                </a:lnTo>
                <a:lnTo>
                  <a:pt x="22297" y="24728"/>
                </a:lnTo>
                <a:lnTo>
                  <a:pt x="25224" y="23939"/>
                </a:lnTo>
                <a:lnTo>
                  <a:pt x="27891" y="22392"/>
                </a:lnTo>
                <a:lnTo>
                  <a:pt x="30560" y="20840"/>
                </a:lnTo>
                <a:lnTo>
                  <a:pt x="33130" y="18668"/>
                </a:lnTo>
                <a:lnTo>
                  <a:pt x="35599" y="15876"/>
                </a:lnTo>
                <a:lnTo>
                  <a:pt x="35599" y="22341"/>
                </a:lnTo>
                <a:lnTo>
                  <a:pt x="37202" y="23839"/>
                </a:lnTo>
                <a:lnTo>
                  <a:pt x="40214" y="24015"/>
                </a:lnTo>
                <a:lnTo>
                  <a:pt x="43289" y="22341"/>
                </a:lnTo>
                <a:lnTo>
                  <a:pt x="4328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2721783" y="4624650"/>
            <a:ext cx="31849" cy="76250"/>
          </a:xfrm>
          <a:custGeom>
            <a:avLst/>
            <a:gdLst/>
            <a:ahLst/>
            <a:cxnLst/>
            <a:rect l="l" t="t" r="r" b="b"/>
            <a:pathLst>
              <a:path w="31849" h="76250">
                <a:moveTo>
                  <a:pt x="9842" y="8103"/>
                </a:moveTo>
                <a:lnTo>
                  <a:pt x="8628" y="12992"/>
                </a:lnTo>
                <a:lnTo>
                  <a:pt x="8312" y="15911"/>
                </a:lnTo>
                <a:lnTo>
                  <a:pt x="8312" y="24357"/>
                </a:lnTo>
                <a:lnTo>
                  <a:pt x="1680" y="24357"/>
                </a:lnTo>
                <a:lnTo>
                  <a:pt x="284" y="25513"/>
                </a:lnTo>
                <a:lnTo>
                  <a:pt x="0" y="28105"/>
                </a:lnTo>
                <a:lnTo>
                  <a:pt x="1680" y="31798"/>
                </a:lnTo>
                <a:lnTo>
                  <a:pt x="8312" y="31798"/>
                </a:lnTo>
                <a:lnTo>
                  <a:pt x="8312" y="74613"/>
                </a:lnTo>
                <a:lnTo>
                  <a:pt x="8531" y="75336"/>
                </a:lnTo>
                <a:lnTo>
                  <a:pt x="11127" y="76250"/>
                </a:lnTo>
                <a:lnTo>
                  <a:pt x="14198" y="76250"/>
                </a:lnTo>
                <a:lnTo>
                  <a:pt x="16998" y="74613"/>
                </a:lnTo>
                <a:lnTo>
                  <a:pt x="16998" y="31798"/>
                </a:lnTo>
                <a:lnTo>
                  <a:pt x="27514" y="31798"/>
                </a:lnTo>
                <a:lnTo>
                  <a:pt x="29069" y="30340"/>
                </a:lnTo>
                <a:lnTo>
                  <a:pt x="29227" y="27416"/>
                </a:lnTo>
                <a:lnTo>
                  <a:pt x="27514" y="24357"/>
                </a:lnTo>
                <a:lnTo>
                  <a:pt x="16998" y="24357"/>
                </a:lnTo>
                <a:lnTo>
                  <a:pt x="17124" y="15162"/>
                </a:lnTo>
                <a:lnTo>
                  <a:pt x="17614" y="12228"/>
                </a:lnTo>
                <a:lnTo>
                  <a:pt x="19864" y="8520"/>
                </a:lnTo>
                <a:lnTo>
                  <a:pt x="22766" y="7429"/>
                </a:lnTo>
                <a:lnTo>
                  <a:pt x="25825" y="7517"/>
                </a:lnTo>
                <a:lnTo>
                  <a:pt x="28921" y="8420"/>
                </a:lnTo>
                <a:lnTo>
                  <a:pt x="31513" y="8355"/>
                </a:lnTo>
                <a:lnTo>
                  <a:pt x="31849" y="5688"/>
                </a:lnTo>
                <a:lnTo>
                  <a:pt x="31762" y="3924"/>
                </a:lnTo>
                <a:lnTo>
                  <a:pt x="29702" y="1116"/>
                </a:lnTo>
                <a:lnTo>
                  <a:pt x="27035" y="341"/>
                </a:lnTo>
                <a:lnTo>
                  <a:pt x="23474" y="0"/>
                </a:lnTo>
                <a:lnTo>
                  <a:pt x="20890" y="0"/>
                </a:lnTo>
                <a:lnTo>
                  <a:pt x="18665" y="367"/>
                </a:lnTo>
                <a:lnTo>
                  <a:pt x="14860" y="1838"/>
                </a:lnTo>
                <a:lnTo>
                  <a:pt x="12030" y="4546"/>
                </a:lnTo>
                <a:lnTo>
                  <a:pt x="9842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2757704" y="4647977"/>
            <a:ext cx="26866" cy="53658"/>
          </a:xfrm>
          <a:custGeom>
            <a:avLst/>
            <a:gdLst/>
            <a:ahLst/>
            <a:cxnLst/>
            <a:rect l="l" t="t" r="r" b="b"/>
            <a:pathLst>
              <a:path w="26866" h="53658">
                <a:moveTo>
                  <a:pt x="22045" y="46076"/>
                </a:moveTo>
                <a:lnTo>
                  <a:pt x="17675" y="46671"/>
                </a:lnTo>
                <a:lnTo>
                  <a:pt x="16314" y="53658"/>
                </a:lnTo>
                <a:lnTo>
                  <a:pt x="19130" y="53658"/>
                </a:lnTo>
                <a:lnTo>
                  <a:pt x="21812" y="53035"/>
                </a:lnTo>
                <a:lnTo>
                  <a:pt x="26866" y="50493"/>
                </a:lnTo>
                <a:lnTo>
                  <a:pt x="25913" y="43675"/>
                </a:lnTo>
                <a:lnTo>
                  <a:pt x="22045" y="46076"/>
                </a:lnTo>
                <a:close/>
              </a:path>
              <a:path w="26866" h="53658">
                <a:moveTo>
                  <a:pt x="3293" y="12103"/>
                </a:moveTo>
                <a:lnTo>
                  <a:pt x="5935" y="11531"/>
                </a:lnTo>
                <a:lnTo>
                  <a:pt x="9132" y="9792"/>
                </a:lnTo>
                <a:lnTo>
                  <a:pt x="11887" y="8586"/>
                </a:lnTo>
                <a:lnTo>
                  <a:pt x="15264" y="7542"/>
                </a:lnTo>
                <a:lnTo>
                  <a:pt x="19288" y="7265"/>
                </a:lnTo>
                <a:lnTo>
                  <a:pt x="22964" y="7517"/>
                </a:lnTo>
                <a:lnTo>
                  <a:pt x="26780" y="9204"/>
                </a:lnTo>
                <a:lnTo>
                  <a:pt x="29105" y="12344"/>
                </a:lnTo>
                <a:lnTo>
                  <a:pt x="29879" y="15228"/>
                </a:lnTo>
                <a:lnTo>
                  <a:pt x="30073" y="18770"/>
                </a:lnTo>
                <a:lnTo>
                  <a:pt x="30073" y="22569"/>
                </a:lnTo>
                <a:lnTo>
                  <a:pt x="19928" y="22569"/>
                </a:lnTo>
                <a:lnTo>
                  <a:pt x="16620" y="22910"/>
                </a:lnTo>
                <a:lnTo>
                  <a:pt x="13698" y="23569"/>
                </a:lnTo>
                <a:lnTo>
                  <a:pt x="10770" y="24243"/>
                </a:lnTo>
                <a:lnTo>
                  <a:pt x="8298" y="25247"/>
                </a:lnTo>
                <a:lnTo>
                  <a:pt x="4262" y="27926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36"/>
                </a:lnTo>
                <a:lnTo>
                  <a:pt x="4467" y="49759"/>
                </a:lnTo>
                <a:lnTo>
                  <a:pt x="7592" y="51991"/>
                </a:lnTo>
                <a:lnTo>
                  <a:pt x="11606" y="53327"/>
                </a:lnTo>
                <a:lnTo>
                  <a:pt x="16314" y="53658"/>
                </a:lnTo>
                <a:lnTo>
                  <a:pt x="17675" y="46671"/>
                </a:lnTo>
                <a:lnTo>
                  <a:pt x="14881" y="46671"/>
                </a:lnTo>
                <a:lnTo>
                  <a:pt x="12719" y="45911"/>
                </a:lnTo>
                <a:lnTo>
                  <a:pt x="9611" y="42912"/>
                </a:lnTo>
                <a:lnTo>
                  <a:pt x="8837" y="38355"/>
                </a:lnTo>
                <a:lnTo>
                  <a:pt x="9644" y="34430"/>
                </a:lnTo>
                <a:lnTo>
                  <a:pt x="12181" y="31497"/>
                </a:lnTo>
                <a:lnTo>
                  <a:pt x="14785" y="30074"/>
                </a:lnTo>
                <a:lnTo>
                  <a:pt x="18262" y="29246"/>
                </a:lnTo>
                <a:lnTo>
                  <a:pt x="22693" y="29030"/>
                </a:lnTo>
                <a:lnTo>
                  <a:pt x="30073" y="29030"/>
                </a:lnTo>
                <a:lnTo>
                  <a:pt x="30073" y="39380"/>
                </a:lnTo>
                <a:lnTo>
                  <a:pt x="25913" y="43675"/>
                </a:lnTo>
                <a:lnTo>
                  <a:pt x="26866" y="50493"/>
                </a:lnTo>
                <a:lnTo>
                  <a:pt x="31222" y="46443"/>
                </a:lnTo>
                <a:lnTo>
                  <a:pt x="31222" y="51333"/>
                </a:lnTo>
                <a:lnTo>
                  <a:pt x="33303" y="52905"/>
                </a:lnTo>
                <a:lnTo>
                  <a:pt x="35873" y="52960"/>
                </a:lnTo>
                <a:lnTo>
                  <a:pt x="38642" y="51333"/>
                </a:lnTo>
                <a:lnTo>
                  <a:pt x="38642" y="15354"/>
                </a:lnTo>
                <a:lnTo>
                  <a:pt x="38307" y="12701"/>
                </a:lnTo>
                <a:lnTo>
                  <a:pt x="36986" y="8129"/>
                </a:lnTo>
                <a:lnTo>
                  <a:pt x="34455" y="4698"/>
                </a:lnTo>
                <a:lnTo>
                  <a:pt x="31074" y="1995"/>
                </a:lnTo>
                <a:lnTo>
                  <a:pt x="26341" y="392"/>
                </a:lnTo>
                <a:lnTo>
                  <a:pt x="23464" y="0"/>
                </a:lnTo>
                <a:lnTo>
                  <a:pt x="20083" y="0"/>
                </a:lnTo>
                <a:lnTo>
                  <a:pt x="16476" y="176"/>
                </a:lnTo>
                <a:lnTo>
                  <a:pt x="12927" y="849"/>
                </a:lnTo>
                <a:lnTo>
                  <a:pt x="9781" y="1814"/>
                </a:lnTo>
                <a:lnTo>
                  <a:pt x="5814" y="3557"/>
                </a:lnTo>
                <a:lnTo>
                  <a:pt x="2487" y="6692"/>
                </a:lnTo>
                <a:lnTo>
                  <a:pt x="2303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2811250" y="4628610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21"/>
                </a:moveTo>
                <a:lnTo>
                  <a:pt x="382" y="8888"/>
                </a:lnTo>
                <a:lnTo>
                  <a:pt x="3268" y="10741"/>
                </a:lnTo>
                <a:lnTo>
                  <a:pt x="7344" y="10741"/>
                </a:lnTo>
                <a:lnTo>
                  <a:pt x="10293" y="8837"/>
                </a:lnTo>
                <a:lnTo>
                  <a:pt x="10674" y="5306"/>
                </a:lnTo>
                <a:lnTo>
                  <a:pt x="10293" y="1854"/>
                </a:lnTo>
                <a:lnTo>
                  <a:pt x="7405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74" h="72288">
                <a:moveTo>
                  <a:pt x="1238" y="71387"/>
                </a:moveTo>
                <a:lnTo>
                  <a:pt x="3808" y="72288"/>
                </a:lnTo>
                <a:lnTo>
                  <a:pt x="6918" y="72288"/>
                </a:lnTo>
                <a:lnTo>
                  <a:pt x="9685" y="70650"/>
                </a:lnTo>
                <a:lnTo>
                  <a:pt x="9685" y="21804"/>
                </a:lnTo>
                <a:lnTo>
                  <a:pt x="9461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55" y="21804"/>
                </a:lnTo>
                <a:lnTo>
                  <a:pt x="1055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2836782" y="4647977"/>
            <a:ext cx="27475" cy="52923"/>
          </a:xfrm>
          <a:custGeom>
            <a:avLst/>
            <a:gdLst/>
            <a:ahLst/>
            <a:cxnLst/>
            <a:rect l="l" t="t" r="r" b="b"/>
            <a:pathLst>
              <a:path w="27475" h="52923">
                <a:moveTo>
                  <a:pt x="5859" y="52923"/>
                </a:moveTo>
                <a:lnTo>
                  <a:pt x="8624" y="51286"/>
                </a:lnTo>
                <a:lnTo>
                  <a:pt x="8624" y="19152"/>
                </a:lnTo>
                <a:lnTo>
                  <a:pt x="10953" y="15483"/>
                </a:lnTo>
                <a:lnTo>
                  <a:pt x="12974" y="12740"/>
                </a:lnTo>
                <a:lnTo>
                  <a:pt x="15800" y="9972"/>
                </a:lnTo>
                <a:lnTo>
                  <a:pt x="19202" y="8470"/>
                </a:lnTo>
                <a:lnTo>
                  <a:pt x="22114" y="8676"/>
                </a:lnTo>
                <a:lnTo>
                  <a:pt x="24775" y="9475"/>
                </a:lnTo>
                <a:lnTo>
                  <a:pt x="27416" y="8194"/>
                </a:lnTo>
                <a:lnTo>
                  <a:pt x="27475" y="3657"/>
                </a:lnTo>
                <a:lnTo>
                  <a:pt x="25199" y="688"/>
                </a:lnTo>
                <a:lnTo>
                  <a:pt x="22189" y="90"/>
                </a:lnTo>
                <a:lnTo>
                  <a:pt x="19630" y="0"/>
                </a:lnTo>
                <a:lnTo>
                  <a:pt x="16645" y="673"/>
                </a:lnTo>
                <a:lnTo>
                  <a:pt x="13622" y="2581"/>
                </a:lnTo>
                <a:lnTo>
                  <a:pt x="10292" y="5998"/>
                </a:lnTo>
                <a:lnTo>
                  <a:pt x="7796" y="9551"/>
                </a:lnTo>
                <a:lnTo>
                  <a:pt x="7796" y="2440"/>
                </a:lnTo>
                <a:lnTo>
                  <a:pt x="5828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86"/>
                </a:lnTo>
                <a:lnTo>
                  <a:pt x="182" y="52009"/>
                </a:lnTo>
                <a:lnTo>
                  <a:pt x="2753" y="52923"/>
                </a:lnTo>
                <a:lnTo>
                  <a:pt x="5859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2874100" y="4647977"/>
            <a:ext cx="40535" cy="52920"/>
          </a:xfrm>
          <a:custGeom>
            <a:avLst/>
            <a:gdLst/>
            <a:ahLst/>
            <a:cxnLst/>
            <a:rect l="l" t="t" r="r" b="b"/>
            <a:pathLst>
              <a:path w="40535" h="52920">
                <a:moveTo>
                  <a:pt x="5878" y="52920"/>
                </a:moveTo>
                <a:lnTo>
                  <a:pt x="8643" y="51282"/>
                </a:lnTo>
                <a:lnTo>
                  <a:pt x="8643" y="17143"/>
                </a:lnTo>
                <a:lnTo>
                  <a:pt x="11004" y="14072"/>
                </a:lnTo>
                <a:lnTo>
                  <a:pt x="13265" y="11747"/>
                </a:lnTo>
                <a:lnTo>
                  <a:pt x="17589" y="8557"/>
                </a:lnTo>
                <a:lnTo>
                  <a:pt x="21924" y="7758"/>
                </a:lnTo>
                <a:lnTo>
                  <a:pt x="25055" y="8089"/>
                </a:lnTo>
                <a:lnTo>
                  <a:pt x="27597" y="9385"/>
                </a:lnTo>
                <a:lnTo>
                  <a:pt x="30242" y="12787"/>
                </a:lnTo>
                <a:lnTo>
                  <a:pt x="31272" y="15952"/>
                </a:lnTo>
                <a:lnTo>
                  <a:pt x="31906" y="19886"/>
                </a:lnTo>
                <a:lnTo>
                  <a:pt x="31906" y="51282"/>
                </a:lnTo>
                <a:lnTo>
                  <a:pt x="32114" y="52020"/>
                </a:lnTo>
                <a:lnTo>
                  <a:pt x="34663" y="52920"/>
                </a:lnTo>
                <a:lnTo>
                  <a:pt x="37771" y="52920"/>
                </a:lnTo>
                <a:lnTo>
                  <a:pt x="40535" y="51282"/>
                </a:lnTo>
                <a:lnTo>
                  <a:pt x="40535" y="18022"/>
                </a:lnTo>
                <a:lnTo>
                  <a:pt x="40255" y="15038"/>
                </a:lnTo>
                <a:lnTo>
                  <a:pt x="39091" y="10083"/>
                </a:lnTo>
                <a:lnTo>
                  <a:pt x="36816" y="6070"/>
                </a:lnTo>
                <a:lnTo>
                  <a:pt x="33756" y="2768"/>
                </a:lnTo>
                <a:lnTo>
                  <a:pt x="29472" y="558"/>
                </a:lnTo>
                <a:lnTo>
                  <a:pt x="26830" y="0"/>
                </a:lnTo>
                <a:lnTo>
                  <a:pt x="21001" y="0"/>
                </a:lnTo>
                <a:lnTo>
                  <a:pt x="18359" y="723"/>
                </a:lnTo>
                <a:lnTo>
                  <a:pt x="15727" y="2146"/>
                </a:lnTo>
                <a:lnTo>
                  <a:pt x="13082" y="3567"/>
                </a:lnTo>
                <a:lnTo>
                  <a:pt x="10439" y="5829"/>
                </a:lnTo>
                <a:lnTo>
                  <a:pt x="7796" y="8902"/>
                </a:lnTo>
                <a:lnTo>
                  <a:pt x="7796" y="2437"/>
                </a:lnTo>
                <a:lnTo>
                  <a:pt x="583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53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2927271" y="4647977"/>
            <a:ext cx="43290" cy="53658"/>
          </a:xfrm>
          <a:custGeom>
            <a:avLst/>
            <a:gdLst/>
            <a:ahLst/>
            <a:cxnLst/>
            <a:rect l="l" t="t" r="r" b="b"/>
            <a:pathLst>
              <a:path w="43290" h="53658">
                <a:moveTo>
                  <a:pt x="42912" y="16941"/>
                </a:moveTo>
                <a:lnTo>
                  <a:pt x="42113" y="14137"/>
                </a:lnTo>
                <a:lnTo>
                  <a:pt x="41332" y="11329"/>
                </a:lnTo>
                <a:lnTo>
                  <a:pt x="38434" y="6808"/>
                </a:lnTo>
                <a:lnTo>
                  <a:pt x="34625" y="3074"/>
                </a:lnTo>
                <a:lnTo>
                  <a:pt x="32033" y="1844"/>
                </a:lnTo>
                <a:lnTo>
                  <a:pt x="29423" y="623"/>
                </a:lnTo>
                <a:lnTo>
                  <a:pt x="26280" y="0"/>
                </a:lnTo>
                <a:lnTo>
                  <a:pt x="26316" y="7009"/>
                </a:lnTo>
                <a:lnTo>
                  <a:pt x="29462" y="8331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5" y="17388"/>
                </a:lnTo>
                <a:lnTo>
                  <a:pt x="34613" y="22086"/>
                </a:lnTo>
                <a:lnTo>
                  <a:pt x="8935" y="22086"/>
                </a:lnTo>
                <a:lnTo>
                  <a:pt x="9010" y="20091"/>
                </a:lnTo>
                <a:lnTo>
                  <a:pt x="10429" y="3125"/>
                </a:lnTo>
                <a:lnTo>
                  <a:pt x="8056" y="4903"/>
                </a:lnTo>
                <a:lnTo>
                  <a:pt x="4126" y="9575"/>
                </a:lnTo>
                <a:lnTo>
                  <a:pt x="2617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6"/>
                </a:lnTo>
                <a:lnTo>
                  <a:pt x="2520" y="42012"/>
                </a:lnTo>
                <a:lnTo>
                  <a:pt x="4028" y="44780"/>
                </a:lnTo>
                <a:lnTo>
                  <a:pt x="6012" y="46991"/>
                </a:lnTo>
                <a:lnTo>
                  <a:pt x="10444" y="50864"/>
                </a:lnTo>
                <a:lnTo>
                  <a:pt x="13366" y="51981"/>
                </a:lnTo>
                <a:lnTo>
                  <a:pt x="16268" y="53099"/>
                </a:lnTo>
                <a:lnTo>
                  <a:pt x="19655" y="53658"/>
                </a:lnTo>
                <a:lnTo>
                  <a:pt x="23536" y="53658"/>
                </a:lnTo>
                <a:lnTo>
                  <a:pt x="27857" y="53492"/>
                </a:lnTo>
                <a:lnTo>
                  <a:pt x="31809" y="52809"/>
                </a:lnTo>
                <a:lnTo>
                  <a:pt x="35027" y="51981"/>
                </a:lnTo>
                <a:lnTo>
                  <a:pt x="37760" y="51106"/>
                </a:lnTo>
                <a:lnTo>
                  <a:pt x="40990" y="48830"/>
                </a:lnTo>
                <a:lnTo>
                  <a:pt x="41310" y="46167"/>
                </a:lnTo>
                <a:lnTo>
                  <a:pt x="40733" y="43016"/>
                </a:lnTo>
                <a:lnTo>
                  <a:pt x="38016" y="43268"/>
                </a:lnTo>
                <a:lnTo>
                  <a:pt x="34870" y="44554"/>
                </a:lnTo>
                <a:lnTo>
                  <a:pt x="32080" y="45439"/>
                </a:lnTo>
                <a:lnTo>
                  <a:pt x="28581" y="46192"/>
                </a:lnTo>
                <a:lnTo>
                  <a:pt x="24333" y="46393"/>
                </a:lnTo>
                <a:lnTo>
                  <a:pt x="21506" y="46393"/>
                </a:lnTo>
                <a:lnTo>
                  <a:pt x="17136" y="45137"/>
                </a:lnTo>
                <a:lnTo>
                  <a:pt x="13576" y="43117"/>
                </a:lnTo>
                <a:lnTo>
                  <a:pt x="11123" y="40007"/>
                </a:lnTo>
                <a:lnTo>
                  <a:pt x="9730" y="35979"/>
                </a:lnTo>
                <a:lnTo>
                  <a:pt x="8935" y="31356"/>
                </a:lnTo>
                <a:lnTo>
                  <a:pt x="8935" y="28652"/>
                </a:lnTo>
                <a:lnTo>
                  <a:pt x="39938" y="28652"/>
                </a:lnTo>
                <a:lnTo>
                  <a:pt x="42275" y="27749"/>
                </a:lnTo>
                <a:lnTo>
                  <a:pt x="43290" y="24739"/>
                </a:lnTo>
                <a:lnTo>
                  <a:pt x="43290" y="19926"/>
                </a:lnTo>
                <a:lnTo>
                  <a:pt x="42912" y="16941"/>
                </a:lnTo>
                <a:close/>
              </a:path>
              <a:path w="43290" h="53658">
                <a:moveTo>
                  <a:pt x="9010" y="20091"/>
                </a:moveTo>
                <a:lnTo>
                  <a:pt x="9940" y="16358"/>
                </a:lnTo>
                <a:lnTo>
                  <a:pt x="11383" y="12928"/>
                </a:lnTo>
                <a:lnTo>
                  <a:pt x="14908" y="9079"/>
                </a:lnTo>
                <a:lnTo>
                  <a:pt x="18126" y="7416"/>
                </a:lnTo>
                <a:lnTo>
                  <a:pt x="22139" y="7009"/>
                </a:lnTo>
                <a:lnTo>
                  <a:pt x="26316" y="7009"/>
                </a:lnTo>
                <a:lnTo>
                  <a:pt x="26280" y="0"/>
                </a:lnTo>
                <a:lnTo>
                  <a:pt x="19131" y="0"/>
                </a:lnTo>
                <a:lnTo>
                  <a:pt x="16009" y="623"/>
                </a:lnTo>
                <a:lnTo>
                  <a:pt x="13230" y="1868"/>
                </a:lnTo>
                <a:lnTo>
                  <a:pt x="10429" y="3125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2980490" y="4647977"/>
            <a:ext cx="33310" cy="53658"/>
          </a:xfrm>
          <a:custGeom>
            <a:avLst/>
            <a:gdLst/>
            <a:ahLst/>
            <a:cxnLst/>
            <a:rect l="l" t="t" r="r" b="b"/>
            <a:pathLst>
              <a:path w="33310" h="53658">
                <a:moveTo>
                  <a:pt x="5994" y="52222"/>
                </a:moveTo>
                <a:lnTo>
                  <a:pt x="8553" y="52985"/>
                </a:lnTo>
                <a:lnTo>
                  <a:pt x="11591" y="53531"/>
                </a:lnTo>
                <a:lnTo>
                  <a:pt x="17575" y="53658"/>
                </a:lnTo>
                <a:lnTo>
                  <a:pt x="20058" y="53315"/>
                </a:lnTo>
                <a:lnTo>
                  <a:pt x="24602" y="51955"/>
                </a:lnTo>
                <a:lnTo>
                  <a:pt x="28183" y="49593"/>
                </a:lnTo>
                <a:lnTo>
                  <a:pt x="31085" y="46608"/>
                </a:lnTo>
                <a:lnTo>
                  <a:pt x="32871" y="42696"/>
                </a:lnTo>
                <a:lnTo>
                  <a:pt x="33310" y="37986"/>
                </a:lnTo>
                <a:lnTo>
                  <a:pt x="33310" y="35892"/>
                </a:lnTo>
                <a:lnTo>
                  <a:pt x="32298" y="32551"/>
                </a:lnTo>
                <a:lnTo>
                  <a:pt x="30722" y="29743"/>
                </a:lnTo>
                <a:lnTo>
                  <a:pt x="27204" y="26633"/>
                </a:lnTo>
                <a:lnTo>
                  <a:pt x="24321" y="25120"/>
                </a:lnTo>
                <a:lnTo>
                  <a:pt x="21358" y="23825"/>
                </a:lnTo>
                <a:lnTo>
                  <a:pt x="18417" y="22608"/>
                </a:lnTo>
                <a:lnTo>
                  <a:pt x="15566" y="21452"/>
                </a:lnTo>
                <a:lnTo>
                  <a:pt x="12067" y="19353"/>
                </a:lnTo>
                <a:lnTo>
                  <a:pt x="9766" y="16586"/>
                </a:lnTo>
                <a:lnTo>
                  <a:pt x="9413" y="13996"/>
                </a:lnTo>
                <a:lnTo>
                  <a:pt x="9960" y="11178"/>
                </a:lnTo>
                <a:lnTo>
                  <a:pt x="12297" y="8294"/>
                </a:lnTo>
                <a:lnTo>
                  <a:pt x="15443" y="7114"/>
                </a:lnTo>
                <a:lnTo>
                  <a:pt x="18201" y="6948"/>
                </a:lnTo>
                <a:lnTo>
                  <a:pt x="21294" y="7138"/>
                </a:lnTo>
                <a:lnTo>
                  <a:pt x="24940" y="8370"/>
                </a:lnTo>
                <a:lnTo>
                  <a:pt x="27583" y="9691"/>
                </a:lnTo>
                <a:lnTo>
                  <a:pt x="30560" y="9867"/>
                </a:lnTo>
                <a:lnTo>
                  <a:pt x="30916" y="7164"/>
                </a:lnTo>
                <a:lnTo>
                  <a:pt x="30620" y="4420"/>
                </a:lnTo>
                <a:lnTo>
                  <a:pt x="28050" y="2195"/>
                </a:lnTo>
                <a:lnTo>
                  <a:pt x="25469" y="1145"/>
                </a:lnTo>
                <a:lnTo>
                  <a:pt x="22063" y="317"/>
                </a:lnTo>
                <a:lnTo>
                  <a:pt x="18298" y="0"/>
                </a:lnTo>
                <a:lnTo>
                  <a:pt x="15443" y="0"/>
                </a:lnTo>
                <a:lnTo>
                  <a:pt x="12948" y="392"/>
                </a:lnTo>
                <a:lnTo>
                  <a:pt x="8649" y="1995"/>
                </a:lnTo>
                <a:lnTo>
                  <a:pt x="5447" y="4371"/>
                </a:lnTo>
                <a:lnTo>
                  <a:pt x="2947" y="7225"/>
                </a:lnTo>
                <a:lnTo>
                  <a:pt x="1504" y="10731"/>
                </a:lnTo>
                <a:lnTo>
                  <a:pt x="1148" y="14479"/>
                </a:lnTo>
                <a:lnTo>
                  <a:pt x="1489" y="18529"/>
                </a:lnTo>
                <a:lnTo>
                  <a:pt x="2851" y="21629"/>
                </a:lnTo>
                <a:lnTo>
                  <a:pt x="5982" y="25210"/>
                </a:lnTo>
                <a:lnTo>
                  <a:pt x="8649" y="26939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8"/>
                </a:lnTo>
                <a:lnTo>
                  <a:pt x="19961" y="31993"/>
                </a:lnTo>
                <a:lnTo>
                  <a:pt x="23093" y="34279"/>
                </a:lnTo>
                <a:lnTo>
                  <a:pt x="24796" y="37313"/>
                </a:lnTo>
                <a:lnTo>
                  <a:pt x="24551" y="41187"/>
                </a:lnTo>
                <a:lnTo>
                  <a:pt x="22934" y="43941"/>
                </a:lnTo>
                <a:lnTo>
                  <a:pt x="20170" y="45684"/>
                </a:lnTo>
                <a:lnTo>
                  <a:pt x="16473" y="46508"/>
                </a:lnTo>
                <a:lnTo>
                  <a:pt x="13056" y="46508"/>
                </a:lnTo>
                <a:lnTo>
                  <a:pt x="9827" y="45759"/>
                </a:lnTo>
                <a:lnTo>
                  <a:pt x="5947" y="44157"/>
                </a:lnTo>
                <a:lnTo>
                  <a:pt x="3171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266" y="48182"/>
                </a:lnTo>
                <a:lnTo>
                  <a:pt x="2937" y="50925"/>
                </a:lnTo>
                <a:lnTo>
                  <a:pt x="599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3022714" y="4647977"/>
            <a:ext cx="33318" cy="53658"/>
          </a:xfrm>
          <a:custGeom>
            <a:avLst/>
            <a:gdLst/>
            <a:ahLst/>
            <a:cxnLst/>
            <a:rect l="l" t="t" r="r" b="b"/>
            <a:pathLst>
              <a:path w="33318" h="53658">
                <a:moveTo>
                  <a:pt x="5998" y="52222"/>
                </a:moveTo>
                <a:lnTo>
                  <a:pt x="8557" y="52985"/>
                </a:lnTo>
                <a:lnTo>
                  <a:pt x="11592" y="53531"/>
                </a:lnTo>
                <a:lnTo>
                  <a:pt x="17575" y="53658"/>
                </a:lnTo>
                <a:lnTo>
                  <a:pt x="20059" y="53315"/>
                </a:lnTo>
                <a:lnTo>
                  <a:pt x="24592" y="51955"/>
                </a:lnTo>
                <a:lnTo>
                  <a:pt x="28188" y="49593"/>
                </a:lnTo>
                <a:lnTo>
                  <a:pt x="31089" y="46608"/>
                </a:lnTo>
                <a:lnTo>
                  <a:pt x="32861" y="42696"/>
                </a:lnTo>
                <a:lnTo>
                  <a:pt x="33318" y="37986"/>
                </a:lnTo>
                <a:lnTo>
                  <a:pt x="33318" y="35892"/>
                </a:lnTo>
                <a:lnTo>
                  <a:pt x="32288" y="32551"/>
                </a:lnTo>
                <a:lnTo>
                  <a:pt x="30712" y="29743"/>
                </a:lnTo>
                <a:lnTo>
                  <a:pt x="27198" y="26633"/>
                </a:lnTo>
                <a:lnTo>
                  <a:pt x="24311" y="25120"/>
                </a:lnTo>
                <a:lnTo>
                  <a:pt x="21358" y="23825"/>
                </a:lnTo>
                <a:lnTo>
                  <a:pt x="18421" y="22608"/>
                </a:lnTo>
                <a:lnTo>
                  <a:pt x="15570" y="21452"/>
                </a:lnTo>
                <a:lnTo>
                  <a:pt x="12071" y="19353"/>
                </a:lnTo>
                <a:lnTo>
                  <a:pt x="9756" y="16586"/>
                </a:lnTo>
                <a:lnTo>
                  <a:pt x="9414" y="13996"/>
                </a:lnTo>
                <a:lnTo>
                  <a:pt x="9965" y="11178"/>
                </a:lnTo>
                <a:lnTo>
                  <a:pt x="12301" y="8294"/>
                </a:lnTo>
                <a:lnTo>
                  <a:pt x="15448" y="7114"/>
                </a:lnTo>
                <a:lnTo>
                  <a:pt x="18201" y="6948"/>
                </a:lnTo>
                <a:lnTo>
                  <a:pt x="21297" y="7138"/>
                </a:lnTo>
                <a:lnTo>
                  <a:pt x="24945" y="8370"/>
                </a:lnTo>
                <a:lnTo>
                  <a:pt x="27586" y="9691"/>
                </a:lnTo>
                <a:lnTo>
                  <a:pt x="30561" y="9867"/>
                </a:lnTo>
                <a:lnTo>
                  <a:pt x="30906" y="7164"/>
                </a:lnTo>
                <a:lnTo>
                  <a:pt x="30610" y="4420"/>
                </a:lnTo>
                <a:lnTo>
                  <a:pt x="28055" y="2195"/>
                </a:lnTo>
                <a:lnTo>
                  <a:pt x="25459" y="1145"/>
                </a:lnTo>
                <a:lnTo>
                  <a:pt x="22068" y="317"/>
                </a:lnTo>
                <a:lnTo>
                  <a:pt x="18299" y="0"/>
                </a:lnTo>
                <a:lnTo>
                  <a:pt x="15448" y="0"/>
                </a:lnTo>
                <a:lnTo>
                  <a:pt x="12952" y="392"/>
                </a:lnTo>
                <a:lnTo>
                  <a:pt x="8658" y="1995"/>
                </a:lnTo>
                <a:lnTo>
                  <a:pt x="5447" y="4371"/>
                </a:lnTo>
                <a:lnTo>
                  <a:pt x="2937" y="7225"/>
                </a:lnTo>
                <a:lnTo>
                  <a:pt x="1504" y="10731"/>
                </a:lnTo>
                <a:lnTo>
                  <a:pt x="1151" y="14479"/>
                </a:lnTo>
                <a:lnTo>
                  <a:pt x="1483" y="18529"/>
                </a:lnTo>
                <a:lnTo>
                  <a:pt x="2851" y="21629"/>
                </a:lnTo>
                <a:lnTo>
                  <a:pt x="5986" y="25210"/>
                </a:lnTo>
                <a:lnTo>
                  <a:pt x="8658" y="26939"/>
                </a:lnTo>
                <a:lnTo>
                  <a:pt x="11520" y="28411"/>
                </a:lnTo>
                <a:lnTo>
                  <a:pt x="14483" y="29643"/>
                </a:lnTo>
                <a:lnTo>
                  <a:pt x="17308" y="30798"/>
                </a:lnTo>
                <a:lnTo>
                  <a:pt x="19963" y="31993"/>
                </a:lnTo>
                <a:lnTo>
                  <a:pt x="23087" y="34279"/>
                </a:lnTo>
                <a:lnTo>
                  <a:pt x="24800" y="37313"/>
                </a:lnTo>
                <a:lnTo>
                  <a:pt x="24552" y="41187"/>
                </a:lnTo>
                <a:lnTo>
                  <a:pt x="22936" y="43941"/>
                </a:lnTo>
                <a:lnTo>
                  <a:pt x="20171" y="45684"/>
                </a:lnTo>
                <a:lnTo>
                  <a:pt x="16478" y="46508"/>
                </a:lnTo>
                <a:lnTo>
                  <a:pt x="13060" y="46508"/>
                </a:lnTo>
                <a:lnTo>
                  <a:pt x="9828" y="45759"/>
                </a:lnTo>
                <a:lnTo>
                  <a:pt x="5937" y="44157"/>
                </a:lnTo>
                <a:lnTo>
                  <a:pt x="3161" y="42558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2"/>
                </a:lnTo>
                <a:lnTo>
                  <a:pt x="2937" y="50925"/>
                </a:lnTo>
                <a:lnTo>
                  <a:pt x="5998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3068604" y="4688460"/>
            <a:ext cx="11235" cy="12635"/>
          </a:xfrm>
          <a:custGeom>
            <a:avLst/>
            <a:gdLst/>
            <a:ahLst/>
            <a:cxnLst/>
            <a:rect l="l" t="t" r="r" b="b"/>
            <a:pathLst>
              <a:path w="11235" h="12635">
                <a:moveTo>
                  <a:pt x="11235" y="6234"/>
                </a:moveTo>
                <a:lnTo>
                  <a:pt x="11235" y="3747"/>
                </a:lnTo>
                <a:lnTo>
                  <a:pt x="9240" y="406"/>
                </a:lnTo>
                <a:lnTo>
                  <a:pt x="5702" y="0"/>
                </a:lnTo>
                <a:lnTo>
                  <a:pt x="1234" y="1271"/>
                </a:lnTo>
                <a:lnTo>
                  <a:pt x="0" y="3834"/>
                </a:lnTo>
                <a:lnTo>
                  <a:pt x="0" y="8888"/>
                </a:lnTo>
                <a:lnTo>
                  <a:pt x="2007" y="12228"/>
                </a:lnTo>
                <a:lnTo>
                  <a:pt x="5543" y="12635"/>
                </a:lnTo>
                <a:lnTo>
                  <a:pt x="10011" y="11353"/>
                </a:lnTo>
                <a:lnTo>
                  <a:pt x="11235" y="8802"/>
                </a:lnTo>
                <a:lnTo>
                  <a:pt x="11235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2136992" y="4900932"/>
            <a:ext cx="44096" cy="72704"/>
          </a:xfrm>
          <a:custGeom>
            <a:avLst/>
            <a:gdLst/>
            <a:ahLst/>
            <a:cxnLst/>
            <a:rect l="l" t="t" r="r" b="b"/>
            <a:pathLst>
              <a:path w="44096" h="72704">
                <a:moveTo>
                  <a:pt x="11" y="58607"/>
                </a:moveTo>
                <a:lnTo>
                  <a:pt x="0" y="64359"/>
                </a:lnTo>
                <a:lnTo>
                  <a:pt x="1612" y="67751"/>
                </a:lnTo>
                <a:lnTo>
                  <a:pt x="4417" y="69519"/>
                </a:lnTo>
                <a:lnTo>
                  <a:pt x="7221" y="70674"/>
                </a:lnTo>
                <a:lnTo>
                  <a:pt x="10537" y="71715"/>
                </a:lnTo>
                <a:lnTo>
                  <a:pt x="14540" y="72503"/>
                </a:lnTo>
                <a:lnTo>
                  <a:pt x="19043" y="72704"/>
                </a:lnTo>
                <a:lnTo>
                  <a:pt x="22496" y="72704"/>
                </a:lnTo>
                <a:lnTo>
                  <a:pt x="25736" y="72237"/>
                </a:lnTo>
                <a:lnTo>
                  <a:pt x="28771" y="71297"/>
                </a:lnTo>
                <a:lnTo>
                  <a:pt x="31805" y="70358"/>
                </a:lnTo>
                <a:lnTo>
                  <a:pt x="34452" y="68957"/>
                </a:lnTo>
                <a:lnTo>
                  <a:pt x="36716" y="67078"/>
                </a:lnTo>
                <a:lnTo>
                  <a:pt x="40780" y="62901"/>
                </a:lnTo>
                <a:lnTo>
                  <a:pt x="42101" y="60119"/>
                </a:lnTo>
                <a:lnTo>
                  <a:pt x="43423" y="57340"/>
                </a:lnTo>
                <a:lnTo>
                  <a:pt x="44096" y="54085"/>
                </a:lnTo>
                <a:lnTo>
                  <a:pt x="44096" y="47584"/>
                </a:lnTo>
                <a:lnTo>
                  <a:pt x="42837" y="43051"/>
                </a:lnTo>
                <a:lnTo>
                  <a:pt x="40900" y="39164"/>
                </a:lnTo>
                <a:lnTo>
                  <a:pt x="38185" y="36093"/>
                </a:lnTo>
                <a:lnTo>
                  <a:pt x="34891" y="33666"/>
                </a:lnTo>
                <a:lnTo>
                  <a:pt x="31366" y="31582"/>
                </a:lnTo>
                <a:lnTo>
                  <a:pt x="27745" y="29843"/>
                </a:lnTo>
                <a:lnTo>
                  <a:pt x="24221" y="28240"/>
                </a:lnTo>
                <a:lnTo>
                  <a:pt x="20915" y="26629"/>
                </a:lnTo>
                <a:lnTo>
                  <a:pt x="18162" y="24850"/>
                </a:lnTo>
                <a:lnTo>
                  <a:pt x="15422" y="21563"/>
                </a:lnTo>
                <a:lnTo>
                  <a:pt x="15015" y="18665"/>
                </a:lnTo>
                <a:lnTo>
                  <a:pt x="15566" y="15680"/>
                </a:lnTo>
                <a:lnTo>
                  <a:pt x="17989" y="12585"/>
                </a:lnTo>
                <a:lnTo>
                  <a:pt x="21160" y="11314"/>
                </a:lnTo>
                <a:lnTo>
                  <a:pt x="23950" y="11123"/>
                </a:lnTo>
                <a:lnTo>
                  <a:pt x="27633" y="11365"/>
                </a:lnTo>
                <a:lnTo>
                  <a:pt x="30844" y="12344"/>
                </a:lnTo>
                <a:lnTo>
                  <a:pt x="33487" y="13484"/>
                </a:lnTo>
                <a:lnTo>
                  <a:pt x="36572" y="15137"/>
                </a:lnTo>
                <a:lnTo>
                  <a:pt x="39715" y="15007"/>
                </a:lnTo>
                <a:lnTo>
                  <a:pt x="40143" y="12023"/>
                </a:lnTo>
                <a:lnTo>
                  <a:pt x="40180" y="9154"/>
                </a:lnTo>
                <a:lnTo>
                  <a:pt x="40017" y="6577"/>
                </a:lnTo>
                <a:lnTo>
                  <a:pt x="38567" y="3873"/>
                </a:lnTo>
                <a:lnTo>
                  <a:pt x="35690" y="2335"/>
                </a:lnTo>
                <a:lnTo>
                  <a:pt x="33069" y="1407"/>
                </a:lnTo>
                <a:lnTo>
                  <a:pt x="30157" y="633"/>
                </a:lnTo>
                <a:lnTo>
                  <a:pt x="26960" y="125"/>
                </a:lnTo>
                <a:lnTo>
                  <a:pt x="20646" y="0"/>
                </a:lnTo>
                <a:lnTo>
                  <a:pt x="17722" y="406"/>
                </a:lnTo>
                <a:lnTo>
                  <a:pt x="14944" y="1242"/>
                </a:lnTo>
                <a:lnTo>
                  <a:pt x="12179" y="2070"/>
                </a:lnTo>
                <a:lnTo>
                  <a:pt x="7721" y="5013"/>
                </a:lnTo>
                <a:lnTo>
                  <a:pt x="4063" y="8822"/>
                </a:lnTo>
                <a:lnTo>
                  <a:pt x="2862" y="11365"/>
                </a:lnTo>
                <a:lnTo>
                  <a:pt x="1652" y="13916"/>
                </a:lnTo>
                <a:lnTo>
                  <a:pt x="1051" y="16865"/>
                </a:lnTo>
                <a:lnTo>
                  <a:pt x="1051" y="23162"/>
                </a:lnTo>
                <a:lnTo>
                  <a:pt x="2311" y="27783"/>
                </a:lnTo>
                <a:lnTo>
                  <a:pt x="4234" y="31682"/>
                </a:lnTo>
                <a:lnTo>
                  <a:pt x="6926" y="34772"/>
                </a:lnTo>
                <a:lnTo>
                  <a:pt x="10160" y="37194"/>
                </a:lnTo>
                <a:lnTo>
                  <a:pt x="13637" y="39278"/>
                </a:lnTo>
                <a:lnTo>
                  <a:pt x="17258" y="41018"/>
                </a:lnTo>
                <a:lnTo>
                  <a:pt x="20718" y="42619"/>
                </a:lnTo>
                <a:lnTo>
                  <a:pt x="23950" y="44232"/>
                </a:lnTo>
                <a:lnTo>
                  <a:pt x="26633" y="45996"/>
                </a:lnTo>
                <a:lnTo>
                  <a:pt x="29397" y="49287"/>
                </a:lnTo>
                <a:lnTo>
                  <a:pt x="29811" y="52256"/>
                </a:lnTo>
                <a:lnTo>
                  <a:pt x="29570" y="54874"/>
                </a:lnTo>
                <a:lnTo>
                  <a:pt x="27889" y="58064"/>
                </a:lnTo>
                <a:lnTo>
                  <a:pt x="24930" y="60170"/>
                </a:lnTo>
                <a:lnTo>
                  <a:pt x="22273" y="60998"/>
                </a:lnTo>
                <a:lnTo>
                  <a:pt x="19090" y="61214"/>
                </a:lnTo>
                <a:lnTo>
                  <a:pt x="14310" y="60907"/>
                </a:lnTo>
                <a:lnTo>
                  <a:pt x="10440" y="59701"/>
                </a:lnTo>
                <a:lnTo>
                  <a:pt x="7379" y="58329"/>
                </a:lnTo>
                <a:lnTo>
                  <a:pt x="3967" y="56347"/>
                </a:lnTo>
                <a:lnTo>
                  <a:pt x="723" y="55954"/>
                </a:lnTo>
                <a:lnTo>
                  <a:pt x="11" y="586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2193001" y="4919047"/>
            <a:ext cx="42627" cy="54583"/>
          </a:xfrm>
          <a:custGeom>
            <a:avLst/>
            <a:gdLst/>
            <a:ahLst/>
            <a:cxnLst/>
            <a:rect l="l" t="t" r="r" b="b"/>
            <a:pathLst>
              <a:path w="42627" h="54583">
                <a:moveTo>
                  <a:pt x="42627" y="51663"/>
                </a:moveTo>
                <a:lnTo>
                  <a:pt x="42627" y="15786"/>
                </a:lnTo>
                <a:lnTo>
                  <a:pt x="42235" y="12901"/>
                </a:lnTo>
                <a:lnTo>
                  <a:pt x="40693" y="8053"/>
                </a:lnTo>
                <a:lnTo>
                  <a:pt x="37806" y="4531"/>
                </a:lnTo>
                <a:lnTo>
                  <a:pt x="33997" y="1852"/>
                </a:lnTo>
                <a:lnTo>
                  <a:pt x="31405" y="1115"/>
                </a:lnTo>
                <a:lnTo>
                  <a:pt x="28809" y="381"/>
                </a:lnTo>
                <a:lnTo>
                  <a:pt x="25678" y="0"/>
                </a:lnTo>
                <a:lnTo>
                  <a:pt x="19961" y="0"/>
                </a:lnTo>
                <a:lnTo>
                  <a:pt x="16029" y="506"/>
                </a:lnTo>
                <a:lnTo>
                  <a:pt x="12311" y="1306"/>
                </a:lnTo>
                <a:lnTo>
                  <a:pt x="9036" y="2386"/>
                </a:lnTo>
                <a:lnTo>
                  <a:pt x="6389" y="3616"/>
                </a:lnTo>
                <a:lnTo>
                  <a:pt x="3340" y="5867"/>
                </a:lnTo>
                <a:lnTo>
                  <a:pt x="2555" y="8646"/>
                </a:lnTo>
                <a:lnTo>
                  <a:pt x="2731" y="12052"/>
                </a:lnTo>
                <a:lnTo>
                  <a:pt x="4528" y="15252"/>
                </a:lnTo>
                <a:lnTo>
                  <a:pt x="7087" y="14489"/>
                </a:lnTo>
                <a:lnTo>
                  <a:pt x="10413" y="12801"/>
                </a:lnTo>
                <a:lnTo>
                  <a:pt x="13254" y="11630"/>
                </a:lnTo>
                <a:lnTo>
                  <a:pt x="16706" y="10615"/>
                </a:lnTo>
                <a:lnTo>
                  <a:pt x="20868" y="10374"/>
                </a:lnTo>
                <a:lnTo>
                  <a:pt x="25081" y="10908"/>
                </a:lnTo>
                <a:lnTo>
                  <a:pt x="28468" y="13347"/>
                </a:lnTo>
                <a:lnTo>
                  <a:pt x="29559" y="16573"/>
                </a:lnTo>
                <a:lnTo>
                  <a:pt x="29702" y="19428"/>
                </a:lnTo>
                <a:lnTo>
                  <a:pt x="29702" y="22352"/>
                </a:lnTo>
                <a:lnTo>
                  <a:pt x="21001" y="22352"/>
                </a:lnTo>
                <a:lnTo>
                  <a:pt x="17365" y="22693"/>
                </a:lnTo>
                <a:lnTo>
                  <a:pt x="14218" y="23331"/>
                </a:lnTo>
                <a:lnTo>
                  <a:pt x="11087" y="23990"/>
                </a:lnTo>
                <a:lnTo>
                  <a:pt x="8470" y="24994"/>
                </a:lnTo>
                <a:lnTo>
                  <a:pt x="4246" y="27697"/>
                </a:lnTo>
                <a:lnTo>
                  <a:pt x="1593" y="31506"/>
                </a:lnTo>
                <a:lnTo>
                  <a:pt x="0" y="36028"/>
                </a:lnTo>
                <a:lnTo>
                  <a:pt x="0" y="41454"/>
                </a:lnTo>
                <a:lnTo>
                  <a:pt x="416" y="43740"/>
                </a:lnTo>
                <a:lnTo>
                  <a:pt x="2091" y="47637"/>
                </a:lnTo>
                <a:lnTo>
                  <a:pt x="4784" y="50608"/>
                </a:lnTo>
                <a:lnTo>
                  <a:pt x="8092" y="52908"/>
                </a:lnTo>
                <a:lnTo>
                  <a:pt x="12238" y="54255"/>
                </a:lnTo>
                <a:lnTo>
                  <a:pt x="12866" y="40449"/>
                </a:lnTo>
                <a:lnTo>
                  <a:pt x="13082" y="36168"/>
                </a:lnTo>
                <a:lnTo>
                  <a:pt x="14651" y="33540"/>
                </a:lnTo>
                <a:lnTo>
                  <a:pt x="17744" y="31737"/>
                </a:lnTo>
                <a:lnTo>
                  <a:pt x="20746" y="31103"/>
                </a:lnTo>
                <a:lnTo>
                  <a:pt x="24688" y="30938"/>
                </a:lnTo>
                <a:lnTo>
                  <a:pt x="29702" y="30938"/>
                </a:lnTo>
                <a:lnTo>
                  <a:pt x="31747" y="47804"/>
                </a:lnTo>
                <a:lnTo>
                  <a:pt x="31747" y="52170"/>
                </a:lnTo>
                <a:lnTo>
                  <a:pt x="34415" y="53606"/>
                </a:lnTo>
                <a:lnTo>
                  <a:pt x="39692" y="53606"/>
                </a:lnTo>
                <a:lnTo>
                  <a:pt x="42627" y="51663"/>
                </a:lnTo>
                <a:close/>
              </a:path>
              <a:path w="42627" h="54583">
                <a:moveTo>
                  <a:pt x="29702" y="30938"/>
                </a:moveTo>
                <a:lnTo>
                  <a:pt x="29702" y="39178"/>
                </a:lnTo>
                <a:lnTo>
                  <a:pt x="28101" y="41057"/>
                </a:lnTo>
                <a:lnTo>
                  <a:pt x="24969" y="43458"/>
                </a:lnTo>
                <a:lnTo>
                  <a:pt x="21725" y="44931"/>
                </a:lnTo>
                <a:lnTo>
                  <a:pt x="17686" y="44931"/>
                </a:lnTo>
                <a:lnTo>
                  <a:pt x="14723" y="43192"/>
                </a:lnTo>
                <a:lnTo>
                  <a:pt x="12866" y="40449"/>
                </a:lnTo>
                <a:lnTo>
                  <a:pt x="12238" y="54255"/>
                </a:lnTo>
                <a:lnTo>
                  <a:pt x="16998" y="54583"/>
                </a:lnTo>
                <a:lnTo>
                  <a:pt x="19997" y="54583"/>
                </a:lnTo>
                <a:lnTo>
                  <a:pt x="22726" y="53988"/>
                </a:lnTo>
                <a:lnTo>
                  <a:pt x="27636" y="51598"/>
                </a:lnTo>
                <a:lnTo>
                  <a:pt x="31747" y="47804"/>
                </a:lnTo>
                <a:lnTo>
                  <a:pt x="29702" y="30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2248743" y="4896435"/>
            <a:ext cx="33397" cy="76287"/>
          </a:xfrm>
          <a:custGeom>
            <a:avLst/>
            <a:gdLst/>
            <a:ahLst/>
            <a:cxnLst/>
            <a:rect l="l" t="t" r="r" b="b"/>
            <a:pathLst>
              <a:path w="33397" h="76287">
                <a:moveTo>
                  <a:pt x="7833" y="16510"/>
                </a:moveTo>
                <a:lnTo>
                  <a:pt x="7833" y="23860"/>
                </a:lnTo>
                <a:lnTo>
                  <a:pt x="2034" y="23860"/>
                </a:lnTo>
                <a:lnTo>
                  <a:pt x="327" y="25448"/>
                </a:lnTo>
                <a:lnTo>
                  <a:pt x="0" y="28346"/>
                </a:lnTo>
                <a:lnTo>
                  <a:pt x="0" y="31381"/>
                </a:lnTo>
                <a:lnTo>
                  <a:pt x="1983" y="34937"/>
                </a:lnTo>
                <a:lnTo>
                  <a:pt x="7833" y="34937"/>
                </a:lnTo>
                <a:lnTo>
                  <a:pt x="7833" y="74117"/>
                </a:lnTo>
                <a:lnTo>
                  <a:pt x="8665" y="75553"/>
                </a:lnTo>
                <a:lnTo>
                  <a:pt x="11210" y="76147"/>
                </a:lnTo>
                <a:lnTo>
                  <a:pt x="14371" y="76287"/>
                </a:lnTo>
                <a:lnTo>
                  <a:pt x="17561" y="76147"/>
                </a:lnTo>
                <a:lnTo>
                  <a:pt x="20956" y="74117"/>
                </a:lnTo>
                <a:lnTo>
                  <a:pt x="20956" y="34937"/>
                </a:lnTo>
                <a:lnTo>
                  <a:pt x="29480" y="34937"/>
                </a:lnTo>
                <a:lnTo>
                  <a:pt x="31346" y="32818"/>
                </a:lnTo>
                <a:lnTo>
                  <a:pt x="31529" y="29401"/>
                </a:lnTo>
                <a:lnTo>
                  <a:pt x="31391" y="26733"/>
                </a:lnTo>
                <a:lnTo>
                  <a:pt x="29480" y="23860"/>
                </a:lnTo>
                <a:lnTo>
                  <a:pt x="20956" y="23860"/>
                </a:lnTo>
                <a:lnTo>
                  <a:pt x="21064" y="16545"/>
                </a:lnTo>
                <a:lnTo>
                  <a:pt x="21823" y="13550"/>
                </a:lnTo>
                <a:lnTo>
                  <a:pt x="24649" y="11113"/>
                </a:lnTo>
                <a:lnTo>
                  <a:pt x="27904" y="11009"/>
                </a:lnTo>
                <a:lnTo>
                  <a:pt x="30474" y="11696"/>
                </a:lnTo>
                <a:lnTo>
                  <a:pt x="33228" y="10415"/>
                </a:lnTo>
                <a:lnTo>
                  <a:pt x="33397" y="7265"/>
                </a:lnTo>
                <a:lnTo>
                  <a:pt x="33365" y="5331"/>
                </a:lnTo>
                <a:lnTo>
                  <a:pt x="32800" y="2437"/>
                </a:lnTo>
                <a:lnTo>
                  <a:pt x="30239" y="824"/>
                </a:lnTo>
                <a:lnTo>
                  <a:pt x="26852" y="115"/>
                </a:lnTo>
                <a:lnTo>
                  <a:pt x="21380" y="0"/>
                </a:lnTo>
                <a:lnTo>
                  <a:pt x="18921" y="407"/>
                </a:lnTo>
                <a:lnTo>
                  <a:pt x="14785" y="2070"/>
                </a:lnTo>
                <a:lnTo>
                  <a:pt x="11725" y="4954"/>
                </a:lnTo>
                <a:lnTo>
                  <a:pt x="9400" y="8661"/>
                </a:lnTo>
                <a:lnTo>
                  <a:pt x="8154" y="13615"/>
                </a:lnTo>
                <a:lnTo>
                  <a:pt x="7833" y="165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2290464" y="4919061"/>
            <a:ext cx="45798" cy="54569"/>
          </a:xfrm>
          <a:custGeom>
            <a:avLst/>
            <a:gdLst/>
            <a:ahLst/>
            <a:cxnLst/>
            <a:rect l="l" t="t" r="r" b="b"/>
            <a:pathLst>
              <a:path w="45798" h="54569">
                <a:moveTo>
                  <a:pt x="20354" y="9979"/>
                </a:moveTo>
                <a:lnTo>
                  <a:pt x="23475" y="9651"/>
                </a:lnTo>
                <a:lnTo>
                  <a:pt x="26780" y="9651"/>
                </a:lnTo>
                <a:lnTo>
                  <a:pt x="29227" y="10742"/>
                </a:lnTo>
                <a:lnTo>
                  <a:pt x="32406" y="15123"/>
                </a:lnTo>
                <a:lnTo>
                  <a:pt x="33155" y="18133"/>
                </a:lnTo>
                <a:lnTo>
                  <a:pt x="33047" y="21971"/>
                </a:lnTo>
                <a:lnTo>
                  <a:pt x="13388" y="21971"/>
                </a:lnTo>
                <a:lnTo>
                  <a:pt x="13388" y="30744"/>
                </a:lnTo>
                <a:lnTo>
                  <a:pt x="41785" y="30744"/>
                </a:lnTo>
                <a:lnTo>
                  <a:pt x="45457" y="28764"/>
                </a:lnTo>
                <a:lnTo>
                  <a:pt x="45798" y="25880"/>
                </a:lnTo>
                <a:lnTo>
                  <a:pt x="45798" y="20303"/>
                </a:lnTo>
                <a:lnTo>
                  <a:pt x="45382" y="17157"/>
                </a:lnTo>
                <a:lnTo>
                  <a:pt x="44535" y="14259"/>
                </a:lnTo>
                <a:lnTo>
                  <a:pt x="43707" y="11365"/>
                </a:lnTo>
                <a:lnTo>
                  <a:pt x="40622" y="6753"/>
                </a:lnTo>
                <a:lnTo>
                  <a:pt x="36572" y="2970"/>
                </a:lnTo>
                <a:lnTo>
                  <a:pt x="33807" y="1774"/>
                </a:lnTo>
                <a:lnTo>
                  <a:pt x="31038" y="582"/>
                </a:lnTo>
                <a:lnTo>
                  <a:pt x="27698" y="0"/>
                </a:lnTo>
                <a:lnTo>
                  <a:pt x="23792" y="0"/>
                </a:lnTo>
                <a:lnTo>
                  <a:pt x="20354" y="9979"/>
                </a:lnTo>
                <a:close/>
              </a:path>
              <a:path w="45798" h="54569">
                <a:moveTo>
                  <a:pt x="13388" y="30744"/>
                </a:moveTo>
                <a:lnTo>
                  <a:pt x="13388" y="21971"/>
                </a:lnTo>
                <a:lnTo>
                  <a:pt x="13708" y="18666"/>
                </a:lnTo>
                <a:lnTo>
                  <a:pt x="14575" y="15670"/>
                </a:lnTo>
                <a:lnTo>
                  <a:pt x="16840" y="12164"/>
                </a:lnTo>
                <a:lnTo>
                  <a:pt x="20354" y="9979"/>
                </a:lnTo>
                <a:lnTo>
                  <a:pt x="23792" y="0"/>
                </a:lnTo>
                <a:lnTo>
                  <a:pt x="20083" y="0"/>
                </a:lnTo>
                <a:lnTo>
                  <a:pt x="16779" y="619"/>
                </a:lnTo>
                <a:lnTo>
                  <a:pt x="13831" y="1889"/>
                </a:lnTo>
                <a:lnTo>
                  <a:pt x="10878" y="3161"/>
                </a:lnTo>
                <a:lnTo>
                  <a:pt x="8373" y="4989"/>
                </a:lnTo>
                <a:lnTo>
                  <a:pt x="4262" y="9803"/>
                </a:lnTo>
                <a:lnTo>
                  <a:pt x="2703" y="12722"/>
                </a:lnTo>
                <a:lnTo>
                  <a:pt x="1626" y="16188"/>
                </a:lnTo>
                <a:lnTo>
                  <a:pt x="539" y="19630"/>
                </a:lnTo>
                <a:lnTo>
                  <a:pt x="0" y="23519"/>
                </a:lnTo>
                <a:lnTo>
                  <a:pt x="0" y="32345"/>
                </a:lnTo>
                <a:lnTo>
                  <a:pt x="514" y="36295"/>
                </a:lnTo>
                <a:lnTo>
                  <a:pt x="1540" y="39660"/>
                </a:lnTo>
                <a:lnTo>
                  <a:pt x="2570" y="43012"/>
                </a:lnTo>
                <a:lnTo>
                  <a:pt x="4136" y="45806"/>
                </a:lnTo>
                <a:lnTo>
                  <a:pt x="8308" y="50227"/>
                </a:lnTo>
                <a:lnTo>
                  <a:pt x="10918" y="51865"/>
                </a:lnTo>
                <a:lnTo>
                  <a:pt x="14036" y="52945"/>
                </a:lnTo>
                <a:lnTo>
                  <a:pt x="17161" y="54024"/>
                </a:lnTo>
                <a:lnTo>
                  <a:pt x="20797" y="54569"/>
                </a:lnTo>
                <a:lnTo>
                  <a:pt x="24940" y="54569"/>
                </a:lnTo>
                <a:lnTo>
                  <a:pt x="29401" y="54432"/>
                </a:lnTo>
                <a:lnTo>
                  <a:pt x="33436" y="53808"/>
                </a:lnTo>
                <a:lnTo>
                  <a:pt x="36813" y="53021"/>
                </a:lnTo>
                <a:lnTo>
                  <a:pt x="39664" y="52195"/>
                </a:lnTo>
                <a:lnTo>
                  <a:pt x="42529" y="50719"/>
                </a:lnTo>
                <a:lnTo>
                  <a:pt x="43508" y="48056"/>
                </a:lnTo>
                <a:lnTo>
                  <a:pt x="43606" y="45464"/>
                </a:lnTo>
                <a:lnTo>
                  <a:pt x="43387" y="42148"/>
                </a:lnTo>
                <a:lnTo>
                  <a:pt x="40730" y="41134"/>
                </a:lnTo>
                <a:lnTo>
                  <a:pt x="38004" y="42199"/>
                </a:lnTo>
                <a:lnTo>
                  <a:pt x="35455" y="43027"/>
                </a:lnTo>
                <a:lnTo>
                  <a:pt x="32212" y="43750"/>
                </a:lnTo>
                <a:lnTo>
                  <a:pt x="28442" y="44269"/>
                </a:lnTo>
                <a:lnTo>
                  <a:pt x="23878" y="44269"/>
                </a:lnTo>
                <a:lnTo>
                  <a:pt x="20318" y="43355"/>
                </a:lnTo>
                <a:lnTo>
                  <a:pt x="16337" y="40661"/>
                </a:lnTo>
                <a:lnTo>
                  <a:pt x="14551" y="38059"/>
                </a:lnTo>
                <a:lnTo>
                  <a:pt x="13622" y="34692"/>
                </a:lnTo>
                <a:lnTo>
                  <a:pt x="13388" y="30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2347153" y="4907225"/>
            <a:ext cx="32997" cy="66243"/>
          </a:xfrm>
          <a:custGeom>
            <a:avLst/>
            <a:gdLst/>
            <a:ahLst/>
            <a:cxnLst/>
            <a:rect l="l" t="t" r="r" b="b"/>
            <a:pathLst>
              <a:path w="32997" h="66243">
                <a:moveTo>
                  <a:pt x="11005" y="129"/>
                </a:moveTo>
                <a:lnTo>
                  <a:pt x="7639" y="2274"/>
                </a:lnTo>
                <a:lnTo>
                  <a:pt x="7639" y="13067"/>
                </a:lnTo>
                <a:lnTo>
                  <a:pt x="2091" y="13067"/>
                </a:lnTo>
                <a:lnTo>
                  <a:pt x="345" y="14654"/>
                </a:lnTo>
                <a:lnTo>
                  <a:pt x="0" y="17552"/>
                </a:lnTo>
                <a:lnTo>
                  <a:pt x="0" y="20598"/>
                </a:lnTo>
                <a:lnTo>
                  <a:pt x="2044" y="24145"/>
                </a:lnTo>
                <a:lnTo>
                  <a:pt x="7639" y="24145"/>
                </a:lnTo>
                <a:lnTo>
                  <a:pt x="7639" y="51918"/>
                </a:lnTo>
                <a:lnTo>
                  <a:pt x="7931" y="54485"/>
                </a:lnTo>
                <a:lnTo>
                  <a:pt x="8521" y="56655"/>
                </a:lnTo>
                <a:lnTo>
                  <a:pt x="10036" y="60615"/>
                </a:lnTo>
                <a:lnTo>
                  <a:pt x="12546" y="63474"/>
                </a:lnTo>
                <a:lnTo>
                  <a:pt x="16045" y="65213"/>
                </a:lnTo>
                <a:lnTo>
                  <a:pt x="20232" y="66243"/>
                </a:lnTo>
                <a:lnTo>
                  <a:pt x="22852" y="66243"/>
                </a:lnTo>
                <a:lnTo>
                  <a:pt x="25754" y="66092"/>
                </a:lnTo>
                <a:lnTo>
                  <a:pt x="29239" y="65429"/>
                </a:lnTo>
                <a:lnTo>
                  <a:pt x="31946" y="63996"/>
                </a:lnTo>
                <a:lnTo>
                  <a:pt x="32900" y="61368"/>
                </a:lnTo>
                <a:lnTo>
                  <a:pt x="32947" y="56692"/>
                </a:lnTo>
                <a:lnTo>
                  <a:pt x="31737" y="53541"/>
                </a:lnTo>
                <a:lnTo>
                  <a:pt x="29178" y="54344"/>
                </a:lnTo>
                <a:lnTo>
                  <a:pt x="26244" y="54801"/>
                </a:lnTo>
                <a:lnTo>
                  <a:pt x="21970" y="52819"/>
                </a:lnTo>
                <a:lnTo>
                  <a:pt x="20758" y="49517"/>
                </a:lnTo>
                <a:lnTo>
                  <a:pt x="20758" y="24145"/>
                </a:lnTo>
                <a:lnTo>
                  <a:pt x="30952" y="24145"/>
                </a:lnTo>
                <a:lnTo>
                  <a:pt x="32814" y="22024"/>
                </a:lnTo>
                <a:lnTo>
                  <a:pt x="32997" y="18608"/>
                </a:lnTo>
                <a:lnTo>
                  <a:pt x="32861" y="15951"/>
                </a:lnTo>
                <a:lnTo>
                  <a:pt x="30906" y="13067"/>
                </a:lnTo>
                <a:lnTo>
                  <a:pt x="20758" y="13067"/>
                </a:lnTo>
                <a:lnTo>
                  <a:pt x="20758" y="2274"/>
                </a:lnTo>
                <a:lnTo>
                  <a:pt x="20232" y="1018"/>
                </a:lnTo>
                <a:lnTo>
                  <a:pt x="17391" y="129"/>
                </a:lnTo>
                <a:lnTo>
                  <a:pt x="14173" y="0"/>
                </a:lnTo>
                <a:lnTo>
                  <a:pt x="11005" y="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2389334" y="4919968"/>
            <a:ext cx="48416" cy="72125"/>
          </a:xfrm>
          <a:custGeom>
            <a:avLst/>
            <a:gdLst/>
            <a:ahLst/>
            <a:cxnLst/>
            <a:rect l="l" t="t" r="r" b="b"/>
            <a:pathLst>
              <a:path w="48416" h="72125">
                <a:moveTo>
                  <a:pt x="673" y="5486"/>
                </a:moveTo>
                <a:lnTo>
                  <a:pt x="16732" y="49989"/>
                </a:lnTo>
                <a:lnTo>
                  <a:pt x="18759" y="52416"/>
                </a:lnTo>
                <a:lnTo>
                  <a:pt x="12545" y="68644"/>
                </a:lnTo>
                <a:lnTo>
                  <a:pt x="12228" y="70222"/>
                </a:lnTo>
                <a:lnTo>
                  <a:pt x="14795" y="71921"/>
                </a:lnTo>
                <a:lnTo>
                  <a:pt x="18136" y="72125"/>
                </a:lnTo>
                <a:lnTo>
                  <a:pt x="20817" y="72125"/>
                </a:lnTo>
                <a:lnTo>
                  <a:pt x="24257" y="71514"/>
                </a:lnTo>
                <a:lnTo>
                  <a:pt x="26816" y="69574"/>
                </a:lnTo>
                <a:lnTo>
                  <a:pt x="32467" y="52416"/>
                </a:lnTo>
                <a:lnTo>
                  <a:pt x="48002" y="5003"/>
                </a:lnTo>
                <a:lnTo>
                  <a:pt x="48416" y="3304"/>
                </a:lnTo>
                <a:lnTo>
                  <a:pt x="47231" y="637"/>
                </a:lnTo>
                <a:lnTo>
                  <a:pt x="44513" y="80"/>
                </a:lnTo>
                <a:lnTo>
                  <a:pt x="41774" y="0"/>
                </a:lnTo>
                <a:lnTo>
                  <a:pt x="37745" y="231"/>
                </a:lnTo>
                <a:lnTo>
                  <a:pt x="35286" y="2772"/>
                </a:lnTo>
                <a:lnTo>
                  <a:pt x="25250" y="35816"/>
                </a:lnTo>
                <a:lnTo>
                  <a:pt x="25087" y="35816"/>
                </a:lnTo>
                <a:lnTo>
                  <a:pt x="14110" y="3431"/>
                </a:lnTo>
                <a:lnTo>
                  <a:pt x="12285" y="496"/>
                </a:lnTo>
                <a:lnTo>
                  <a:pt x="9363" y="29"/>
                </a:lnTo>
                <a:lnTo>
                  <a:pt x="6695" y="0"/>
                </a:lnTo>
                <a:lnTo>
                  <a:pt x="2727" y="231"/>
                </a:lnTo>
                <a:lnTo>
                  <a:pt x="0" y="2581"/>
                </a:lnTo>
                <a:lnTo>
                  <a:pt x="673" y="5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2476303" y="4919350"/>
            <a:ext cx="30510" cy="74940"/>
          </a:xfrm>
          <a:custGeom>
            <a:avLst/>
            <a:gdLst/>
            <a:ahLst/>
            <a:cxnLst/>
            <a:rect l="l" t="t" r="r" b="b"/>
            <a:pathLst>
              <a:path w="30510" h="74940">
                <a:moveTo>
                  <a:pt x="20693" y="0"/>
                </a:moveTo>
                <a:lnTo>
                  <a:pt x="20815" y="22226"/>
                </a:lnTo>
                <a:lnTo>
                  <a:pt x="23119" y="24904"/>
                </a:lnTo>
                <a:lnTo>
                  <a:pt x="25869" y="27828"/>
                </a:lnTo>
                <a:lnTo>
                  <a:pt x="28807" y="30797"/>
                </a:lnTo>
                <a:lnTo>
                  <a:pt x="30510" y="4585"/>
                </a:lnTo>
                <a:lnTo>
                  <a:pt x="27414" y="6616"/>
                </a:lnTo>
                <a:lnTo>
                  <a:pt x="23778" y="5551"/>
                </a:lnTo>
                <a:lnTo>
                  <a:pt x="21894" y="2617"/>
                </a:lnTo>
                <a:lnTo>
                  <a:pt x="20693" y="0"/>
                </a:lnTo>
                <a:close/>
              </a:path>
              <a:path w="30510" h="74940">
                <a:moveTo>
                  <a:pt x="6216" y="-2462"/>
                </a:moveTo>
                <a:lnTo>
                  <a:pt x="6216" y="-1281"/>
                </a:lnTo>
                <a:lnTo>
                  <a:pt x="6962" y="2360"/>
                </a:lnTo>
                <a:lnTo>
                  <a:pt x="8027" y="4968"/>
                </a:lnTo>
                <a:lnTo>
                  <a:pt x="9395" y="7696"/>
                </a:lnTo>
                <a:lnTo>
                  <a:pt x="11245" y="10629"/>
                </a:lnTo>
                <a:lnTo>
                  <a:pt x="13594" y="13870"/>
                </a:lnTo>
                <a:lnTo>
                  <a:pt x="14220" y="32691"/>
                </a:lnTo>
                <a:lnTo>
                  <a:pt x="14587" y="29922"/>
                </a:lnTo>
                <a:lnTo>
                  <a:pt x="15735" y="27255"/>
                </a:lnTo>
                <a:lnTo>
                  <a:pt x="17755" y="24688"/>
                </a:lnTo>
                <a:lnTo>
                  <a:pt x="20815" y="22226"/>
                </a:lnTo>
                <a:lnTo>
                  <a:pt x="20693" y="0"/>
                </a:lnTo>
                <a:lnTo>
                  <a:pt x="20085" y="-3174"/>
                </a:lnTo>
                <a:lnTo>
                  <a:pt x="20085" y="-4151"/>
                </a:lnTo>
                <a:lnTo>
                  <a:pt x="20854" y="-6753"/>
                </a:lnTo>
                <a:lnTo>
                  <a:pt x="23522" y="-9255"/>
                </a:lnTo>
                <a:lnTo>
                  <a:pt x="26827" y="-10119"/>
                </a:lnTo>
                <a:lnTo>
                  <a:pt x="29602" y="-10119"/>
                </a:lnTo>
                <a:lnTo>
                  <a:pt x="32710" y="-9295"/>
                </a:lnTo>
                <a:lnTo>
                  <a:pt x="35345" y="-7085"/>
                </a:lnTo>
                <a:lnTo>
                  <a:pt x="36140" y="-3884"/>
                </a:lnTo>
                <a:lnTo>
                  <a:pt x="35610" y="-1026"/>
                </a:lnTo>
                <a:lnTo>
                  <a:pt x="33825" y="1742"/>
                </a:lnTo>
                <a:lnTo>
                  <a:pt x="30510" y="4585"/>
                </a:lnTo>
                <a:lnTo>
                  <a:pt x="28807" y="30797"/>
                </a:lnTo>
                <a:lnTo>
                  <a:pt x="31852" y="33746"/>
                </a:lnTo>
                <a:lnTo>
                  <a:pt x="35024" y="36680"/>
                </a:lnTo>
                <a:lnTo>
                  <a:pt x="32724" y="15609"/>
                </a:lnTo>
                <a:lnTo>
                  <a:pt x="35626" y="14032"/>
                </a:lnTo>
                <a:lnTo>
                  <a:pt x="38155" y="12499"/>
                </a:lnTo>
                <a:lnTo>
                  <a:pt x="42466" y="9424"/>
                </a:lnTo>
                <a:lnTo>
                  <a:pt x="45719" y="6148"/>
                </a:lnTo>
                <a:lnTo>
                  <a:pt x="48257" y="2743"/>
                </a:lnTo>
                <a:lnTo>
                  <a:pt x="49676" y="-951"/>
                </a:lnTo>
                <a:lnTo>
                  <a:pt x="50029" y="-5130"/>
                </a:lnTo>
                <a:lnTo>
                  <a:pt x="49615" y="-9742"/>
                </a:lnTo>
                <a:lnTo>
                  <a:pt x="47937" y="-13601"/>
                </a:lnTo>
                <a:lnTo>
                  <a:pt x="44964" y="-16545"/>
                </a:lnTo>
                <a:lnTo>
                  <a:pt x="41083" y="-18886"/>
                </a:lnTo>
                <a:lnTo>
                  <a:pt x="38430" y="-19620"/>
                </a:lnTo>
                <a:lnTo>
                  <a:pt x="35769" y="-20344"/>
                </a:lnTo>
                <a:lnTo>
                  <a:pt x="32626" y="-20699"/>
                </a:lnTo>
                <a:lnTo>
                  <a:pt x="24955" y="-20699"/>
                </a:lnTo>
                <a:lnTo>
                  <a:pt x="21527" y="-20218"/>
                </a:lnTo>
                <a:lnTo>
                  <a:pt x="18658" y="-19263"/>
                </a:lnTo>
                <a:lnTo>
                  <a:pt x="15796" y="-18299"/>
                </a:lnTo>
                <a:lnTo>
                  <a:pt x="13449" y="-17017"/>
                </a:lnTo>
                <a:lnTo>
                  <a:pt x="9752" y="-13752"/>
                </a:lnTo>
                <a:lnTo>
                  <a:pt x="7538" y="-9601"/>
                </a:lnTo>
                <a:lnTo>
                  <a:pt x="6216" y="-5003"/>
                </a:lnTo>
                <a:lnTo>
                  <a:pt x="6216" y="-2462"/>
                </a:lnTo>
                <a:close/>
              </a:path>
              <a:path w="30510" h="74940">
                <a:moveTo>
                  <a:pt x="313" y="38012"/>
                </a:moveTo>
                <a:lnTo>
                  <a:pt x="1562" y="41960"/>
                </a:lnTo>
                <a:lnTo>
                  <a:pt x="3549" y="45251"/>
                </a:lnTo>
                <a:lnTo>
                  <a:pt x="6019" y="48120"/>
                </a:lnTo>
                <a:lnTo>
                  <a:pt x="9140" y="50366"/>
                </a:lnTo>
                <a:lnTo>
                  <a:pt x="12776" y="52044"/>
                </a:lnTo>
                <a:lnTo>
                  <a:pt x="16718" y="53326"/>
                </a:lnTo>
                <a:lnTo>
                  <a:pt x="21038" y="54053"/>
                </a:lnTo>
                <a:lnTo>
                  <a:pt x="25516" y="54240"/>
                </a:lnTo>
                <a:lnTo>
                  <a:pt x="29984" y="54079"/>
                </a:lnTo>
                <a:lnTo>
                  <a:pt x="34023" y="53416"/>
                </a:lnTo>
                <a:lnTo>
                  <a:pt x="37875" y="52336"/>
                </a:lnTo>
                <a:lnTo>
                  <a:pt x="41609" y="50953"/>
                </a:lnTo>
                <a:lnTo>
                  <a:pt x="45086" y="49099"/>
                </a:lnTo>
                <a:lnTo>
                  <a:pt x="48416" y="46899"/>
                </a:lnTo>
                <a:lnTo>
                  <a:pt x="51951" y="49532"/>
                </a:lnTo>
                <a:lnTo>
                  <a:pt x="54817" y="51385"/>
                </a:lnTo>
                <a:lnTo>
                  <a:pt x="58229" y="53239"/>
                </a:lnTo>
                <a:lnTo>
                  <a:pt x="61621" y="54128"/>
                </a:lnTo>
                <a:lnTo>
                  <a:pt x="64192" y="54024"/>
                </a:lnTo>
                <a:lnTo>
                  <a:pt x="67226" y="51361"/>
                </a:lnTo>
                <a:lnTo>
                  <a:pt x="67349" y="46191"/>
                </a:lnTo>
                <a:lnTo>
                  <a:pt x="65905" y="42835"/>
                </a:lnTo>
                <a:lnTo>
                  <a:pt x="62844" y="42217"/>
                </a:lnTo>
                <a:lnTo>
                  <a:pt x="59943" y="40283"/>
                </a:lnTo>
                <a:lnTo>
                  <a:pt x="56790" y="37846"/>
                </a:lnTo>
                <a:lnTo>
                  <a:pt x="58392" y="35078"/>
                </a:lnTo>
                <a:lnTo>
                  <a:pt x="59785" y="32004"/>
                </a:lnTo>
                <a:lnTo>
                  <a:pt x="60836" y="28702"/>
                </a:lnTo>
                <a:lnTo>
                  <a:pt x="61661" y="25285"/>
                </a:lnTo>
                <a:lnTo>
                  <a:pt x="62157" y="21753"/>
                </a:lnTo>
                <a:lnTo>
                  <a:pt x="62269" y="18251"/>
                </a:lnTo>
                <a:lnTo>
                  <a:pt x="61790" y="15050"/>
                </a:lnTo>
                <a:lnTo>
                  <a:pt x="59086" y="14277"/>
                </a:lnTo>
                <a:lnTo>
                  <a:pt x="56051" y="14187"/>
                </a:lnTo>
                <a:lnTo>
                  <a:pt x="52894" y="14328"/>
                </a:lnTo>
                <a:lnTo>
                  <a:pt x="49932" y="16473"/>
                </a:lnTo>
                <a:lnTo>
                  <a:pt x="49860" y="20271"/>
                </a:lnTo>
                <a:lnTo>
                  <a:pt x="49334" y="23507"/>
                </a:lnTo>
                <a:lnTo>
                  <a:pt x="48488" y="26592"/>
                </a:lnTo>
                <a:lnTo>
                  <a:pt x="46897" y="30034"/>
                </a:lnTo>
                <a:lnTo>
                  <a:pt x="43249" y="26621"/>
                </a:lnTo>
                <a:lnTo>
                  <a:pt x="39503" y="22899"/>
                </a:lnTo>
                <a:lnTo>
                  <a:pt x="35895" y="19151"/>
                </a:lnTo>
                <a:lnTo>
                  <a:pt x="32724" y="15609"/>
                </a:lnTo>
                <a:lnTo>
                  <a:pt x="35024" y="36680"/>
                </a:lnTo>
                <a:lnTo>
                  <a:pt x="36579" y="40488"/>
                </a:lnTo>
                <a:lnTo>
                  <a:pt x="33850" y="41870"/>
                </a:lnTo>
                <a:lnTo>
                  <a:pt x="30852" y="42825"/>
                </a:lnTo>
                <a:lnTo>
                  <a:pt x="27767" y="43322"/>
                </a:lnTo>
                <a:lnTo>
                  <a:pt x="24696" y="43322"/>
                </a:lnTo>
                <a:lnTo>
                  <a:pt x="21355" y="42545"/>
                </a:lnTo>
                <a:lnTo>
                  <a:pt x="18503" y="41287"/>
                </a:lnTo>
                <a:lnTo>
                  <a:pt x="15613" y="38279"/>
                </a:lnTo>
                <a:lnTo>
                  <a:pt x="14500" y="35675"/>
                </a:lnTo>
                <a:lnTo>
                  <a:pt x="14220" y="32691"/>
                </a:lnTo>
                <a:lnTo>
                  <a:pt x="13594" y="13870"/>
                </a:lnTo>
                <a:lnTo>
                  <a:pt x="9395" y="16649"/>
                </a:lnTo>
                <a:lnTo>
                  <a:pt x="6019" y="19547"/>
                </a:lnTo>
                <a:lnTo>
                  <a:pt x="3449" y="22644"/>
                </a:lnTo>
                <a:lnTo>
                  <a:pt x="1443" y="25934"/>
                </a:lnTo>
                <a:lnTo>
                  <a:pt x="292" y="29516"/>
                </a:lnTo>
                <a:lnTo>
                  <a:pt x="0" y="33450"/>
                </a:lnTo>
                <a:lnTo>
                  <a:pt x="313" y="38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2588317" y="4901857"/>
            <a:ext cx="52807" cy="70866"/>
          </a:xfrm>
          <a:custGeom>
            <a:avLst/>
            <a:gdLst/>
            <a:ahLst/>
            <a:cxnLst/>
            <a:rect l="l" t="t" r="r" b="b"/>
            <a:pathLst>
              <a:path w="52807" h="70866">
                <a:moveTo>
                  <a:pt x="39052" y="68579"/>
                </a:moveTo>
                <a:lnTo>
                  <a:pt x="39052" y="68936"/>
                </a:lnTo>
                <a:lnTo>
                  <a:pt x="41695" y="70585"/>
                </a:lnTo>
                <a:lnTo>
                  <a:pt x="44597" y="70865"/>
                </a:lnTo>
                <a:lnTo>
                  <a:pt x="47289" y="70865"/>
                </a:lnTo>
                <a:lnTo>
                  <a:pt x="50115" y="70585"/>
                </a:lnTo>
                <a:lnTo>
                  <a:pt x="52807" y="68579"/>
                </a:lnTo>
                <a:lnTo>
                  <a:pt x="52697" y="1587"/>
                </a:lnTo>
                <a:lnTo>
                  <a:pt x="50115" y="266"/>
                </a:lnTo>
                <a:lnTo>
                  <a:pt x="47289" y="0"/>
                </a:lnTo>
                <a:lnTo>
                  <a:pt x="44597" y="0"/>
                </a:lnTo>
                <a:lnTo>
                  <a:pt x="41695" y="266"/>
                </a:lnTo>
                <a:lnTo>
                  <a:pt x="39052" y="2272"/>
                </a:lnTo>
                <a:lnTo>
                  <a:pt x="39052" y="28055"/>
                </a:lnTo>
                <a:lnTo>
                  <a:pt x="13755" y="28055"/>
                </a:lnTo>
                <a:lnTo>
                  <a:pt x="13755" y="1915"/>
                </a:lnTo>
                <a:lnTo>
                  <a:pt x="11120" y="266"/>
                </a:lnTo>
                <a:lnTo>
                  <a:pt x="8258" y="0"/>
                </a:lnTo>
                <a:lnTo>
                  <a:pt x="5576" y="0"/>
                </a:lnTo>
                <a:lnTo>
                  <a:pt x="2689" y="266"/>
                </a:lnTo>
                <a:lnTo>
                  <a:pt x="0" y="2272"/>
                </a:lnTo>
                <a:lnTo>
                  <a:pt x="107" y="69264"/>
                </a:lnTo>
                <a:lnTo>
                  <a:pt x="2689" y="70585"/>
                </a:lnTo>
                <a:lnTo>
                  <a:pt x="5576" y="70865"/>
                </a:lnTo>
                <a:lnTo>
                  <a:pt x="8258" y="70865"/>
                </a:lnTo>
                <a:lnTo>
                  <a:pt x="11120" y="70585"/>
                </a:lnTo>
                <a:lnTo>
                  <a:pt x="13755" y="68579"/>
                </a:lnTo>
                <a:lnTo>
                  <a:pt x="13755" y="40208"/>
                </a:lnTo>
                <a:lnTo>
                  <a:pt x="39052" y="40208"/>
                </a:lnTo>
                <a:lnTo>
                  <a:pt x="39052" y="68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2657631" y="4919061"/>
            <a:ext cx="45800" cy="54569"/>
          </a:xfrm>
          <a:custGeom>
            <a:avLst/>
            <a:gdLst/>
            <a:ahLst/>
            <a:cxnLst/>
            <a:rect l="l" t="t" r="r" b="b"/>
            <a:pathLst>
              <a:path w="45800" h="54569">
                <a:moveTo>
                  <a:pt x="20354" y="9979"/>
                </a:moveTo>
                <a:lnTo>
                  <a:pt x="23475" y="9651"/>
                </a:lnTo>
                <a:lnTo>
                  <a:pt x="26780" y="9651"/>
                </a:lnTo>
                <a:lnTo>
                  <a:pt x="29229" y="10742"/>
                </a:lnTo>
                <a:lnTo>
                  <a:pt x="32411" y="15123"/>
                </a:lnTo>
                <a:lnTo>
                  <a:pt x="33155" y="18133"/>
                </a:lnTo>
                <a:lnTo>
                  <a:pt x="33047" y="21971"/>
                </a:lnTo>
                <a:lnTo>
                  <a:pt x="13392" y="21971"/>
                </a:lnTo>
                <a:lnTo>
                  <a:pt x="13392" y="30744"/>
                </a:lnTo>
                <a:lnTo>
                  <a:pt x="41785" y="30744"/>
                </a:lnTo>
                <a:lnTo>
                  <a:pt x="45457" y="28764"/>
                </a:lnTo>
                <a:lnTo>
                  <a:pt x="45800" y="25880"/>
                </a:lnTo>
                <a:lnTo>
                  <a:pt x="45800" y="20303"/>
                </a:lnTo>
                <a:lnTo>
                  <a:pt x="45382" y="17157"/>
                </a:lnTo>
                <a:lnTo>
                  <a:pt x="44540" y="14259"/>
                </a:lnTo>
                <a:lnTo>
                  <a:pt x="43708" y="11365"/>
                </a:lnTo>
                <a:lnTo>
                  <a:pt x="40622" y="6753"/>
                </a:lnTo>
                <a:lnTo>
                  <a:pt x="36572" y="2970"/>
                </a:lnTo>
                <a:lnTo>
                  <a:pt x="33807" y="1774"/>
                </a:lnTo>
                <a:lnTo>
                  <a:pt x="31042" y="582"/>
                </a:lnTo>
                <a:lnTo>
                  <a:pt x="27702" y="0"/>
                </a:lnTo>
                <a:lnTo>
                  <a:pt x="23792" y="0"/>
                </a:lnTo>
                <a:lnTo>
                  <a:pt x="20354" y="9979"/>
                </a:lnTo>
                <a:close/>
              </a:path>
              <a:path w="45800" h="54569">
                <a:moveTo>
                  <a:pt x="13392" y="30744"/>
                </a:moveTo>
                <a:lnTo>
                  <a:pt x="13392" y="21971"/>
                </a:lnTo>
                <a:lnTo>
                  <a:pt x="13709" y="18666"/>
                </a:lnTo>
                <a:lnTo>
                  <a:pt x="14580" y="15670"/>
                </a:lnTo>
                <a:lnTo>
                  <a:pt x="16841" y="12164"/>
                </a:lnTo>
                <a:lnTo>
                  <a:pt x="20354" y="9979"/>
                </a:lnTo>
                <a:lnTo>
                  <a:pt x="23792" y="0"/>
                </a:lnTo>
                <a:lnTo>
                  <a:pt x="20085" y="0"/>
                </a:lnTo>
                <a:lnTo>
                  <a:pt x="16783" y="619"/>
                </a:lnTo>
                <a:lnTo>
                  <a:pt x="13835" y="1889"/>
                </a:lnTo>
                <a:lnTo>
                  <a:pt x="10882" y="3161"/>
                </a:lnTo>
                <a:lnTo>
                  <a:pt x="8374" y="4989"/>
                </a:lnTo>
                <a:lnTo>
                  <a:pt x="4263" y="9803"/>
                </a:lnTo>
                <a:lnTo>
                  <a:pt x="2707" y="12722"/>
                </a:lnTo>
                <a:lnTo>
                  <a:pt x="1628" y="16188"/>
                </a:lnTo>
                <a:lnTo>
                  <a:pt x="541" y="19630"/>
                </a:lnTo>
                <a:lnTo>
                  <a:pt x="0" y="23519"/>
                </a:lnTo>
                <a:lnTo>
                  <a:pt x="0" y="32345"/>
                </a:lnTo>
                <a:lnTo>
                  <a:pt x="515" y="36295"/>
                </a:lnTo>
                <a:lnTo>
                  <a:pt x="1544" y="39660"/>
                </a:lnTo>
                <a:lnTo>
                  <a:pt x="2570" y="43012"/>
                </a:lnTo>
                <a:lnTo>
                  <a:pt x="4140" y="45806"/>
                </a:lnTo>
                <a:lnTo>
                  <a:pt x="8313" y="50227"/>
                </a:lnTo>
                <a:lnTo>
                  <a:pt x="10919" y="51865"/>
                </a:lnTo>
                <a:lnTo>
                  <a:pt x="14039" y="52945"/>
                </a:lnTo>
                <a:lnTo>
                  <a:pt x="17161" y="54024"/>
                </a:lnTo>
                <a:lnTo>
                  <a:pt x="20797" y="54569"/>
                </a:lnTo>
                <a:lnTo>
                  <a:pt x="24945" y="54569"/>
                </a:lnTo>
                <a:lnTo>
                  <a:pt x="29401" y="54432"/>
                </a:lnTo>
                <a:lnTo>
                  <a:pt x="33436" y="53808"/>
                </a:lnTo>
                <a:lnTo>
                  <a:pt x="36817" y="53021"/>
                </a:lnTo>
                <a:lnTo>
                  <a:pt x="39668" y="52195"/>
                </a:lnTo>
                <a:lnTo>
                  <a:pt x="42531" y="50719"/>
                </a:lnTo>
                <a:lnTo>
                  <a:pt x="43510" y="48056"/>
                </a:lnTo>
                <a:lnTo>
                  <a:pt x="43610" y="45464"/>
                </a:lnTo>
                <a:lnTo>
                  <a:pt x="43387" y="42148"/>
                </a:lnTo>
                <a:lnTo>
                  <a:pt x="40733" y="41134"/>
                </a:lnTo>
                <a:lnTo>
                  <a:pt x="38006" y="42199"/>
                </a:lnTo>
                <a:lnTo>
                  <a:pt x="35457" y="43027"/>
                </a:lnTo>
                <a:lnTo>
                  <a:pt x="32213" y="43750"/>
                </a:lnTo>
                <a:lnTo>
                  <a:pt x="28447" y="44269"/>
                </a:lnTo>
                <a:lnTo>
                  <a:pt x="23879" y="44269"/>
                </a:lnTo>
                <a:lnTo>
                  <a:pt x="20318" y="43355"/>
                </a:lnTo>
                <a:lnTo>
                  <a:pt x="16341" y="40661"/>
                </a:lnTo>
                <a:lnTo>
                  <a:pt x="14555" y="38059"/>
                </a:lnTo>
                <a:lnTo>
                  <a:pt x="13625" y="34692"/>
                </a:lnTo>
                <a:lnTo>
                  <a:pt x="13392" y="30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2716825" y="4919047"/>
            <a:ext cx="42631" cy="54583"/>
          </a:xfrm>
          <a:custGeom>
            <a:avLst/>
            <a:gdLst/>
            <a:ahLst/>
            <a:cxnLst/>
            <a:rect l="l" t="t" r="r" b="b"/>
            <a:pathLst>
              <a:path w="42631" h="54583">
                <a:moveTo>
                  <a:pt x="42631" y="51663"/>
                </a:moveTo>
                <a:lnTo>
                  <a:pt x="42631" y="15786"/>
                </a:lnTo>
                <a:lnTo>
                  <a:pt x="42238" y="12901"/>
                </a:lnTo>
                <a:lnTo>
                  <a:pt x="40694" y="8053"/>
                </a:lnTo>
                <a:lnTo>
                  <a:pt x="37807" y="4531"/>
                </a:lnTo>
                <a:lnTo>
                  <a:pt x="34013" y="1852"/>
                </a:lnTo>
                <a:lnTo>
                  <a:pt x="31407" y="1115"/>
                </a:lnTo>
                <a:lnTo>
                  <a:pt x="28811" y="381"/>
                </a:lnTo>
                <a:lnTo>
                  <a:pt x="25679" y="0"/>
                </a:lnTo>
                <a:lnTo>
                  <a:pt x="19961" y="0"/>
                </a:lnTo>
                <a:lnTo>
                  <a:pt x="16035" y="506"/>
                </a:lnTo>
                <a:lnTo>
                  <a:pt x="12312" y="1306"/>
                </a:lnTo>
                <a:lnTo>
                  <a:pt x="9043" y="2386"/>
                </a:lnTo>
                <a:lnTo>
                  <a:pt x="6390" y="3616"/>
                </a:lnTo>
                <a:lnTo>
                  <a:pt x="3341" y="5867"/>
                </a:lnTo>
                <a:lnTo>
                  <a:pt x="2570" y="8646"/>
                </a:lnTo>
                <a:lnTo>
                  <a:pt x="2729" y="12052"/>
                </a:lnTo>
                <a:lnTo>
                  <a:pt x="4532" y="15252"/>
                </a:lnTo>
                <a:lnTo>
                  <a:pt x="7089" y="14489"/>
                </a:lnTo>
                <a:lnTo>
                  <a:pt x="10415" y="12801"/>
                </a:lnTo>
                <a:lnTo>
                  <a:pt x="13256" y="11630"/>
                </a:lnTo>
                <a:lnTo>
                  <a:pt x="16708" y="10615"/>
                </a:lnTo>
                <a:lnTo>
                  <a:pt x="20869" y="10374"/>
                </a:lnTo>
                <a:lnTo>
                  <a:pt x="25081" y="10908"/>
                </a:lnTo>
                <a:lnTo>
                  <a:pt x="28469" y="13347"/>
                </a:lnTo>
                <a:lnTo>
                  <a:pt x="29560" y="16573"/>
                </a:lnTo>
                <a:lnTo>
                  <a:pt x="29704" y="19428"/>
                </a:lnTo>
                <a:lnTo>
                  <a:pt x="29704" y="22352"/>
                </a:lnTo>
                <a:lnTo>
                  <a:pt x="21003" y="22352"/>
                </a:lnTo>
                <a:lnTo>
                  <a:pt x="17367" y="22693"/>
                </a:lnTo>
                <a:lnTo>
                  <a:pt x="14223" y="23331"/>
                </a:lnTo>
                <a:lnTo>
                  <a:pt x="11088" y="23990"/>
                </a:lnTo>
                <a:lnTo>
                  <a:pt x="8470" y="24994"/>
                </a:lnTo>
                <a:lnTo>
                  <a:pt x="4248" y="27697"/>
                </a:lnTo>
                <a:lnTo>
                  <a:pt x="1602" y="31506"/>
                </a:lnTo>
                <a:lnTo>
                  <a:pt x="0" y="36028"/>
                </a:lnTo>
                <a:lnTo>
                  <a:pt x="0" y="41454"/>
                </a:lnTo>
                <a:lnTo>
                  <a:pt x="417" y="43740"/>
                </a:lnTo>
                <a:lnTo>
                  <a:pt x="2095" y="47637"/>
                </a:lnTo>
                <a:lnTo>
                  <a:pt x="4799" y="50608"/>
                </a:lnTo>
                <a:lnTo>
                  <a:pt x="8103" y="52908"/>
                </a:lnTo>
                <a:lnTo>
                  <a:pt x="12255" y="54255"/>
                </a:lnTo>
                <a:lnTo>
                  <a:pt x="12863" y="40449"/>
                </a:lnTo>
                <a:lnTo>
                  <a:pt x="13097" y="36168"/>
                </a:lnTo>
                <a:lnTo>
                  <a:pt x="14651" y="33540"/>
                </a:lnTo>
                <a:lnTo>
                  <a:pt x="17748" y="31737"/>
                </a:lnTo>
                <a:lnTo>
                  <a:pt x="20758" y="31103"/>
                </a:lnTo>
                <a:lnTo>
                  <a:pt x="24688" y="30938"/>
                </a:lnTo>
                <a:lnTo>
                  <a:pt x="29704" y="30938"/>
                </a:lnTo>
                <a:lnTo>
                  <a:pt x="31748" y="47804"/>
                </a:lnTo>
                <a:lnTo>
                  <a:pt x="31748" y="52170"/>
                </a:lnTo>
                <a:lnTo>
                  <a:pt x="34430" y="53606"/>
                </a:lnTo>
                <a:lnTo>
                  <a:pt x="39705" y="53606"/>
                </a:lnTo>
                <a:lnTo>
                  <a:pt x="42631" y="51663"/>
                </a:lnTo>
                <a:close/>
              </a:path>
              <a:path w="42631" h="54583">
                <a:moveTo>
                  <a:pt x="29704" y="30938"/>
                </a:moveTo>
                <a:lnTo>
                  <a:pt x="29704" y="39178"/>
                </a:lnTo>
                <a:lnTo>
                  <a:pt x="28102" y="41057"/>
                </a:lnTo>
                <a:lnTo>
                  <a:pt x="24969" y="43458"/>
                </a:lnTo>
                <a:lnTo>
                  <a:pt x="21725" y="44931"/>
                </a:lnTo>
                <a:lnTo>
                  <a:pt x="17687" y="44931"/>
                </a:lnTo>
                <a:lnTo>
                  <a:pt x="14724" y="43192"/>
                </a:lnTo>
                <a:lnTo>
                  <a:pt x="12863" y="40449"/>
                </a:lnTo>
                <a:lnTo>
                  <a:pt x="12255" y="54255"/>
                </a:lnTo>
                <a:lnTo>
                  <a:pt x="17000" y="54583"/>
                </a:lnTo>
                <a:lnTo>
                  <a:pt x="20002" y="54583"/>
                </a:lnTo>
                <a:lnTo>
                  <a:pt x="22727" y="53988"/>
                </a:lnTo>
                <a:lnTo>
                  <a:pt x="27637" y="51598"/>
                </a:lnTo>
                <a:lnTo>
                  <a:pt x="31748" y="47804"/>
                </a:lnTo>
                <a:lnTo>
                  <a:pt x="29704" y="30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2778455" y="4896849"/>
            <a:ext cx="13182" cy="75869"/>
          </a:xfrm>
          <a:custGeom>
            <a:avLst/>
            <a:gdLst/>
            <a:ahLst/>
            <a:cxnLst/>
            <a:rect l="l" t="t" r="r" b="b"/>
            <a:pathLst>
              <a:path w="13182" h="75869">
                <a:moveTo>
                  <a:pt x="13182" y="73699"/>
                </a:moveTo>
                <a:lnTo>
                  <a:pt x="13182" y="1995"/>
                </a:lnTo>
                <a:lnTo>
                  <a:pt x="10612" y="280"/>
                </a:lnTo>
                <a:lnTo>
                  <a:pt x="7872" y="0"/>
                </a:lnTo>
                <a:lnTo>
                  <a:pt x="5288" y="0"/>
                </a:lnTo>
                <a:lnTo>
                  <a:pt x="2559" y="280"/>
                </a:lnTo>
                <a:lnTo>
                  <a:pt x="0" y="2350"/>
                </a:lnTo>
                <a:lnTo>
                  <a:pt x="0" y="74056"/>
                </a:lnTo>
                <a:lnTo>
                  <a:pt x="2559" y="75628"/>
                </a:lnTo>
                <a:lnTo>
                  <a:pt x="5288" y="75869"/>
                </a:lnTo>
                <a:lnTo>
                  <a:pt x="7872" y="75869"/>
                </a:lnTo>
                <a:lnTo>
                  <a:pt x="10612" y="75628"/>
                </a:lnTo>
                <a:lnTo>
                  <a:pt x="13182" y="73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2804288" y="4907225"/>
            <a:ext cx="32983" cy="66243"/>
          </a:xfrm>
          <a:custGeom>
            <a:avLst/>
            <a:gdLst/>
            <a:ahLst/>
            <a:cxnLst/>
            <a:rect l="l" t="t" r="r" b="b"/>
            <a:pathLst>
              <a:path w="32983" h="66243">
                <a:moveTo>
                  <a:pt x="11002" y="129"/>
                </a:moveTo>
                <a:lnTo>
                  <a:pt x="7625" y="2274"/>
                </a:lnTo>
                <a:lnTo>
                  <a:pt x="7625" y="13067"/>
                </a:lnTo>
                <a:lnTo>
                  <a:pt x="2091" y="13067"/>
                </a:lnTo>
                <a:lnTo>
                  <a:pt x="341" y="14654"/>
                </a:lnTo>
                <a:lnTo>
                  <a:pt x="0" y="17552"/>
                </a:lnTo>
                <a:lnTo>
                  <a:pt x="0" y="20598"/>
                </a:lnTo>
                <a:lnTo>
                  <a:pt x="2030" y="24145"/>
                </a:lnTo>
                <a:lnTo>
                  <a:pt x="7625" y="24145"/>
                </a:lnTo>
                <a:lnTo>
                  <a:pt x="7625" y="51918"/>
                </a:lnTo>
                <a:lnTo>
                  <a:pt x="7915" y="54485"/>
                </a:lnTo>
                <a:lnTo>
                  <a:pt x="8517" y="56655"/>
                </a:lnTo>
                <a:lnTo>
                  <a:pt x="10036" y="60615"/>
                </a:lnTo>
                <a:lnTo>
                  <a:pt x="12546" y="63474"/>
                </a:lnTo>
                <a:lnTo>
                  <a:pt x="16045" y="65213"/>
                </a:lnTo>
                <a:lnTo>
                  <a:pt x="20228" y="66243"/>
                </a:lnTo>
                <a:lnTo>
                  <a:pt x="22838" y="66243"/>
                </a:lnTo>
                <a:lnTo>
                  <a:pt x="25736" y="66092"/>
                </a:lnTo>
                <a:lnTo>
                  <a:pt x="29225" y="65429"/>
                </a:lnTo>
                <a:lnTo>
                  <a:pt x="31943" y="63996"/>
                </a:lnTo>
                <a:lnTo>
                  <a:pt x="32886" y="61368"/>
                </a:lnTo>
                <a:lnTo>
                  <a:pt x="32947" y="56692"/>
                </a:lnTo>
                <a:lnTo>
                  <a:pt x="31723" y="53541"/>
                </a:lnTo>
                <a:lnTo>
                  <a:pt x="29174" y="54344"/>
                </a:lnTo>
                <a:lnTo>
                  <a:pt x="26236" y="54801"/>
                </a:lnTo>
                <a:lnTo>
                  <a:pt x="21957" y="52819"/>
                </a:lnTo>
                <a:lnTo>
                  <a:pt x="20758" y="49517"/>
                </a:lnTo>
                <a:lnTo>
                  <a:pt x="20758" y="24145"/>
                </a:lnTo>
                <a:lnTo>
                  <a:pt x="30952" y="24145"/>
                </a:lnTo>
                <a:lnTo>
                  <a:pt x="32810" y="22024"/>
                </a:lnTo>
                <a:lnTo>
                  <a:pt x="32983" y="18608"/>
                </a:lnTo>
                <a:lnTo>
                  <a:pt x="32846" y="15951"/>
                </a:lnTo>
                <a:lnTo>
                  <a:pt x="30891" y="13067"/>
                </a:lnTo>
                <a:lnTo>
                  <a:pt x="20758" y="13067"/>
                </a:lnTo>
                <a:lnTo>
                  <a:pt x="20758" y="2274"/>
                </a:lnTo>
                <a:lnTo>
                  <a:pt x="20228" y="1018"/>
                </a:lnTo>
                <a:lnTo>
                  <a:pt x="17377" y="129"/>
                </a:lnTo>
                <a:lnTo>
                  <a:pt x="14159" y="0"/>
                </a:lnTo>
                <a:lnTo>
                  <a:pt x="11002" y="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2851884" y="4896849"/>
            <a:ext cx="44560" cy="75869"/>
          </a:xfrm>
          <a:custGeom>
            <a:avLst/>
            <a:gdLst/>
            <a:ahLst/>
            <a:cxnLst/>
            <a:rect l="l" t="t" r="r" b="b"/>
            <a:pathLst>
              <a:path w="44560" h="75869">
                <a:moveTo>
                  <a:pt x="2559" y="75628"/>
                </a:moveTo>
                <a:lnTo>
                  <a:pt x="5299" y="75869"/>
                </a:lnTo>
                <a:lnTo>
                  <a:pt x="7880" y="75869"/>
                </a:lnTo>
                <a:lnTo>
                  <a:pt x="10623" y="75628"/>
                </a:lnTo>
                <a:lnTo>
                  <a:pt x="13194" y="73699"/>
                </a:lnTo>
                <a:lnTo>
                  <a:pt x="13194" y="41515"/>
                </a:lnTo>
                <a:lnTo>
                  <a:pt x="15026" y="39093"/>
                </a:lnTo>
                <a:lnTo>
                  <a:pt x="18517" y="35979"/>
                </a:lnTo>
                <a:lnTo>
                  <a:pt x="21906" y="34088"/>
                </a:lnTo>
                <a:lnTo>
                  <a:pt x="26068" y="34340"/>
                </a:lnTo>
                <a:lnTo>
                  <a:pt x="28872" y="36144"/>
                </a:lnTo>
                <a:lnTo>
                  <a:pt x="30599" y="39203"/>
                </a:lnTo>
                <a:lnTo>
                  <a:pt x="31273" y="41885"/>
                </a:lnTo>
                <a:lnTo>
                  <a:pt x="31431" y="46076"/>
                </a:lnTo>
                <a:lnTo>
                  <a:pt x="31431" y="73699"/>
                </a:lnTo>
                <a:lnTo>
                  <a:pt x="31953" y="74919"/>
                </a:lnTo>
                <a:lnTo>
                  <a:pt x="34808" y="75730"/>
                </a:lnTo>
                <a:lnTo>
                  <a:pt x="38026" y="75869"/>
                </a:lnTo>
                <a:lnTo>
                  <a:pt x="41183" y="75730"/>
                </a:lnTo>
                <a:lnTo>
                  <a:pt x="44560" y="73699"/>
                </a:lnTo>
                <a:lnTo>
                  <a:pt x="44560" y="40439"/>
                </a:lnTo>
                <a:lnTo>
                  <a:pt x="44269" y="37390"/>
                </a:lnTo>
                <a:lnTo>
                  <a:pt x="43080" y="32360"/>
                </a:lnTo>
                <a:lnTo>
                  <a:pt x="40755" y="28285"/>
                </a:lnTo>
                <a:lnTo>
                  <a:pt x="37674" y="24919"/>
                </a:lnTo>
                <a:lnTo>
                  <a:pt x="33299" y="22744"/>
                </a:lnTo>
                <a:lnTo>
                  <a:pt x="30620" y="22200"/>
                </a:lnTo>
                <a:lnTo>
                  <a:pt x="24918" y="22200"/>
                </a:lnTo>
                <a:lnTo>
                  <a:pt x="22459" y="22769"/>
                </a:lnTo>
                <a:lnTo>
                  <a:pt x="17758" y="25055"/>
                </a:lnTo>
                <a:lnTo>
                  <a:pt x="13194" y="29095"/>
                </a:lnTo>
                <a:lnTo>
                  <a:pt x="13194" y="1995"/>
                </a:lnTo>
                <a:lnTo>
                  <a:pt x="10623" y="280"/>
                </a:lnTo>
                <a:lnTo>
                  <a:pt x="7880" y="0"/>
                </a:lnTo>
                <a:lnTo>
                  <a:pt x="5299" y="0"/>
                </a:lnTo>
                <a:lnTo>
                  <a:pt x="2559" y="280"/>
                </a:lnTo>
                <a:lnTo>
                  <a:pt x="0" y="2350"/>
                </a:lnTo>
                <a:lnTo>
                  <a:pt x="0" y="74056"/>
                </a:lnTo>
                <a:lnTo>
                  <a:pt x="2559" y="75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2916694" y="4921228"/>
            <a:ext cx="14745" cy="51869"/>
          </a:xfrm>
          <a:custGeom>
            <a:avLst/>
            <a:gdLst/>
            <a:ahLst/>
            <a:cxnLst/>
            <a:rect l="l" t="t" r="r" b="b"/>
            <a:pathLst>
              <a:path w="14745" h="51869">
                <a:moveTo>
                  <a:pt x="4712" y="51728"/>
                </a:moveTo>
                <a:lnTo>
                  <a:pt x="7329" y="51869"/>
                </a:lnTo>
                <a:lnTo>
                  <a:pt x="10882" y="51462"/>
                </a:lnTo>
                <a:lnTo>
                  <a:pt x="13729" y="49418"/>
                </a:lnTo>
                <a:lnTo>
                  <a:pt x="14626" y="46520"/>
                </a:lnTo>
                <a:lnTo>
                  <a:pt x="14745" y="43726"/>
                </a:lnTo>
                <a:lnTo>
                  <a:pt x="14392" y="39841"/>
                </a:lnTo>
                <a:lnTo>
                  <a:pt x="12581" y="36616"/>
                </a:lnTo>
                <a:lnTo>
                  <a:pt x="9940" y="35612"/>
                </a:lnTo>
                <a:lnTo>
                  <a:pt x="7329" y="35486"/>
                </a:lnTo>
                <a:lnTo>
                  <a:pt x="3769" y="35892"/>
                </a:lnTo>
                <a:lnTo>
                  <a:pt x="918" y="37923"/>
                </a:lnTo>
                <a:lnTo>
                  <a:pt x="107" y="40906"/>
                </a:lnTo>
                <a:lnTo>
                  <a:pt x="0" y="43726"/>
                </a:lnTo>
                <a:lnTo>
                  <a:pt x="317" y="47564"/>
                </a:lnTo>
                <a:lnTo>
                  <a:pt x="2070" y="50739"/>
                </a:lnTo>
                <a:lnTo>
                  <a:pt x="4712" y="51728"/>
                </a:lnTo>
                <a:close/>
              </a:path>
              <a:path w="14745" h="51869">
                <a:moveTo>
                  <a:pt x="4712" y="16243"/>
                </a:moveTo>
                <a:lnTo>
                  <a:pt x="7329" y="16384"/>
                </a:lnTo>
                <a:lnTo>
                  <a:pt x="10882" y="15962"/>
                </a:lnTo>
                <a:lnTo>
                  <a:pt x="13729" y="13931"/>
                </a:lnTo>
                <a:lnTo>
                  <a:pt x="14626" y="11088"/>
                </a:lnTo>
                <a:lnTo>
                  <a:pt x="14745" y="8294"/>
                </a:lnTo>
                <a:lnTo>
                  <a:pt x="14392" y="4381"/>
                </a:lnTo>
                <a:lnTo>
                  <a:pt x="12581" y="1181"/>
                </a:lnTo>
                <a:lnTo>
                  <a:pt x="9940" y="140"/>
                </a:lnTo>
                <a:lnTo>
                  <a:pt x="7329" y="0"/>
                </a:lnTo>
                <a:lnTo>
                  <a:pt x="3769" y="433"/>
                </a:lnTo>
                <a:lnTo>
                  <a:pt x="918" y="2491"/>
                </a:lnTo>
                <a:lnTo>
                  <a:pt x="107" y="5436"/>
                </a:lnTo>
                <a:lnTo>
                  <a:pt x="0" y="8294"/>
                </a:lnTo>
                <a:lnTo>
                  <a:pt x="317" y="12092"/>
                </a:lnTo>
                <a:lnTo>
                  <a:pt x="2070" y="15238"/>
                </a:lnTo>
                <a:lnTo>
                  <a:pt x="4712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2974086" y="4901846"/>
            <a:ext cx="88386" cy="70866"/>
          </a:xfrm>
          <a:custGeom>
            <a:avLst/>
            <a:gdLst/>
            <a:ahLst/>
            <a:cxnLst/>
            <a:rect l="l" t="t" r="r" b="b"/>
            <a:pathLst>
              <a:path w="88386" h="70866">
                <a:moveTo>
                  <a:pt x="219" y="3642"/>
                </a:moveTo>
                <a:lnTo>
                  <a:pt x="18111" y="68478"/>
                </a:lnTo>
                <a:lnTo>
                  <a:pt x="18907" y="70016"/>
                </a:lnTo>
                <a:lnTo>
                  <a:pt x="21661" y="70764"/>
                </a:lnTo>
                <a:lnTo>
                  <a:pt x="24537" y="70866"/>
                </a:lnTo>
                <a:lnTo>
                  <a:pt x="27989" y="70689"/>
                </a:lnTo>
                <a:lnTo>
                  <a:pt x="30596" y="68478"/>
                </a:lnTo>
                <a:lnTo>
                  <a:pt x="43667" y="15468"/>
                </a:lnTo>
                <a:lnTo>
                  <a:pt x="57952" y="68478"/>
                </a:lnTo>
                <a:lnTo>
                  <a:pt x="58770" y="70016"/>
                </a:lnTo>
                <a:lnTo>
                  <a:pt x="61488" y="70764"/>
                </a:lnTo>
                <a:lnTo>
                  <a:pt x="64216" y="70866"/>
                </a:lnTo>
                <a:lnTo>
                  <a:pt x="67583" y="70689"/>
                </a:lnTo>
                <a:lnTo>
                  <a:pt x="70448" y="68478"/>
                </a:lnTo>
                <a:lnTo>
                  <a:pt x="88386" y="3683"/>
                </a:lnTo>
                <a:lnTo>
                  <a:pt x="88278" y="657"/>
                </a:lnTo>
                <a:lnTo>
                  <a:pt x="85500" y="0"/>
                </a:lnTo>
                <a:lnTo>
                  <a:pt x="82633" y="39"/>
                </a:lnTo>
                <a:lnTo>
                  <a:pt x="79653" y="2019"/>
                </a:lnTo>
                <a:lnTo>
                  <a:pt x="64745" y="60782"/>
                </a:lnTo>
                <a:lnTo>
                  <a:pt x="49114" y="2070"/>
                </a:lnTo>
                <a:lnTo>
                  <a:pt x="47962" y="441"/>
                </a:lnTo>
                <a:lnTo>
                  <a:pt x="45223" y="0"/>
                </a:lnTo>
                <a:lnTo>
                  <a:pt x="41709" y="114"/>
                </a:lnTo>
                <a:lnTo>
                  <a:pt x="39077" y="2070"/>
                </a:lnTo>
                <a:lnTo>
                  <a:pt x="24634" y="60782"/>
                </a:lnTo>
                <a:lnTo>
                  <a:pt x="9373" y="1954"/>
                </a:lnTo>
                <a:lnTo>
                  <a:pt x="8971" y="722"/>
                </a:lnTo>
                <a:lnTo>
                  <a:pt x="6339" y="25"/>
                </a:lnTo>
                <a:lnTo>
                  <a:pt x="3294" y="0"/>
                </a:lnTo>
                <a:lnTo>
                  <a:pt x="0" y="863"/>
                </a:lnTo>
                <a:lnTo>
                  <a:pt x="219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3076588" y="4919764"/>
            <a:ext cx="43289" cy="53657"/>
          </a:xfrm>
          <a:custGeom>
            <a:avLst/>
            <a:gdLst/>
            <a:ahLst/>
            <a:cxnLst/>
            <a:rect l="l" t="t" r="r" b="b"/>
            <a:pathLst>
              <a:path w="43289" h="53657">
                <a:moveTo>
                  <a:pt x="42900" y="16926"/>
                </a:moveTo>
                <a:lnTo>
                  <a:pt x="42115" y="14122"/>
                </a:lnTo>
                <a:lnTo>
                  <a:pt x="41330" y="11314"/>
                </a:lnTo>
                <a:lnTo>
                  <a:pt x="38430" y="6807"/>
                </a:lnTo>
                <a:lnTo>
                  <a:pt x="34624" y="3073"/>
                </a:lnTo>
                <a:lnTo>
                  <a:pt x="32017" y="1838"/>
                </a:lnTo>
                <a:lnTo>
                  <a:pt x="29425" y="608"/>
                </a:lnTo>
                <a:lnTo>
                  <a:pt x="26276" y="0"/>
                </a:lnTo>
                <a:lnTo>
                  <a:pt x="26315" y="6997"/>
                </a:lnTo>
                <a:lnTo>
                  <a:pt x="29458" y="8329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1" y="17373"/>
                </a:lnTo>
                <a:lnTo>
                  <a:pt x="34613" y="22071"/>
                </a:lnTo>
                <a:lnTo>
                  <a:pt x="8934" y="22071"/>
                </a:lnTo>
                <a:lnTo>
                  <a:pt x="9006" y="20091"/>
                </a:lnTo>
                <a:lnTo>
                  <a:pt x="10429" y="3110"/>
                </a:lnTo>
                <a:lnTo>
                  <a:pt x="8053" y="4902"/>
                </a:lnTo>
                <a:lnTo>
                  <a:pt x="4124" y="9575"/>
                </a:lnTo>
                <a:lnTo>
                  <a:pt x="2606" y="1240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5"/>
                </a:lnTo>
                <a:lnTo>
                  <a:pt x="2523" y="41997"/>
                </a:lnTo>
                <a:lnTo>
                  <a:pt x="4028" y="44780"/>
                </a:lnTo>
                <a:lnTo>
                  <a:pt x="6012" y="46990"/>
                </a:lnTo>
                <a:lnTo>
                  <a:pt x="10439" y="50863"/>
                </a:lnTo>
                <a:lnTo>
                  <a:pt x="13355" y="51969"/>
                </a:lnTo>
                <a:lnTo>
                  <a:pt x="16264" y="53084"/>
                </a:lnTo>
                <a:lnTo>
                  <a:pt x="19659" y="53657"/>
                </a:lnTo>
                <a:lnTo>
                  <a:pt x="23521" y="53657"/>
                </a:lnTo>
                <a:lnTo>
                  <a:pt x="27856" y="53492"/>
                </a:lnTo>
                <a:lnTo>
                  <a:pt x="31798" y="52793"/>
                </a:lnTo>
                <a:lnTo>
                  <a:pt x="35027" y="51969"/>
                </a:lnTo>
                <a:lnTo>
                  <a:pt x="37745" y="51090"/>
                </a:lnTo>
                <a:lnTo>
                  <a:pt x="40989" y="48818"/>
                </a:lnTo>
                <a:lnTo>
                  <a:pt x="41306" y="46161"/>
                </a:lnTo>
                <a:lnTo>
                  <a:pt x="40730" y="43002"/>
                </a:lnTo>
                <a:lnTo>
                  <a:pt x="38016" y="43267"/>
                </a:lnTo>
                <a:lnTo>
                  <a:pt x="34872" y="44549"/>
                </a:lnTo>
                <a:lnTo>
                  <a:pt x="32078" y="45439"/>
                </a:lnTo>
                <a:lnTo>
                  <a:pt x="28569" y="46187"/>
                </a:lnTo>
                <a:lnTo>
                  <a:pt x="24331" y="46377"/>
                </a:lnTo>
                <a:lnTo>
                  <a:pt x="21496" y="46377"/>
                </a:lnTo>
                <a:lnTo>
                  <a:pt x="17136" y="45135"/>
                </a:lnTo>
                <a:lnTo>
                  <a:pt x="13571" y="43102"/>
                </a:lnTo>
                <a:lnTo>
                  <a:pt x="11127" y="40002"/>
                </a:lnTo>
                <a:lnTo>
                  <a:pt x="9734" y="35967"/>
                </a:lnTo>
                <a:lnTo>
                  <a:pt x="8934" y="31355"/>
                </a:lnTo>
                <a:lnTo>
                  <a:pt x="8934" y="28652"/>
                </a:lnTo>
                <a:lnTo>
                  <a:pt x="39937" y="28652"/>
                </a:lnTo>
                <a:lnTo>
                  <a:pt x="42260" y="27748"/>
                </a:lnTo>
                <a:lnTo>
                  <a:pt x="43289" y="24738"/>
                </a:lnTo>
                <a:lnTo>
                  <a:pt x="43289" y="19925"/>
                </a:lnTo>
                <a:lnTo>
                  <a:pt x="42900" y="16926"/>
                </a:lnTo>
                <a:close/>
              </a:path>
              <a:path w="43289" h="53657">
                <a:moveTo>
                  <a:pt x="9006" y="20091"/>
                </a:moveTo>
                <a:lnTo>
                  <a:pt x="9928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9" y="7415"/>
                </a:lnTo>
                <a:lnTo>
                  <a:pt x="22143" y="6997"/>
                </a:lnTo>
                <a:lnTo>
                  <a:pt x="26315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29" y="1868"/>
                </a:lnTo>
                <a:lnTo>
                  <a:pt x="10429" y="311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3164652" y="4919764"/>
            <a:ext cx="26863" cy="53653"/>
          </a:xfrm>
          <a:custGeom>
            <a:avLst/>
            <a:gdLst/>
            <a:ahLst/>
            <a:cxnLst/>
            <a:rect l="l" t="t" r="r" b="b"/>
            <a:pathLst>
              <a:path w="26863" h="53653">
                <a:moveTo>
                  <a:pt x="22043" y="46061"/>
                </a:moveTo>
                <a:lnTo>
                  <a:pt x="17672" y="46659"/>
                </a:lnTo>
                <a:lnTo>
                  <a:pt x="14881" y="46659"/>
                </a:lnTo>
                <a:lnTo>
                  <a:pt x="11159" y="44409"/>
                </a:lnTo>
                <a:lnTo>
                  <a:pt x="8837" y="40891"/>
                </a:lnTo>
                <a:lnTo>
                  <a:pt x="11602" y="53326"/>
                </a:lnTo>
                <a:lnTo>
                  <a:pt x="16315" y="53653"/>
                </a:lnTo>
                <a:lnTo>
                  <a:pt x="19130" y="53653"/>
                </a:lnTo>
                <a:lnTo>
                  <a:pt x="21812" y="53035"/>
                </a:lnTo>
                <a:lnTo>
                  <a:pt x="26863" y="50482"/>
                </a:lnTo>
                <a:lnTo>
                  <a:pt x="25909" y="43675"/>
                </a:lnTo>
                <a:lnTo>
                  <a:pt x="22043" y="46061"/>
                </a:lnTo>
                <a:close/>
              </a:path>
              <a:path w="26863" h="53653">
                <a:moveTo>
                  <a:pt x="3294" y="12087"/>
                </a:moveTo>
                <a:lnTo>
                  <a:pt x="5935" y="11516"/>
                </a:lnTo>
                <a:lnTo>
                  <a:pt x="9130" y="9777"/>
                </a:lnTo>
                <a:lnTo>
                  <a:pt x="11883" y="8581"/>
                </a:lnTo>
                <a:lnTo>
                  <a:pt x="15260" y="7531"/>
                </a:lnTo>
                <a:lnTo>
                  <a:pt x="19288" y="7260"/>
                </a:lnTo>
                <a:lnTo>
                  <a:pt x="22960" y="7515"/>
                </a:lnTo>
                <a:lnTo>
                  <a:pt x="26780" y="9204"/>
                </a:lnTo>
                <a:lnTo>
                  <a:pt x="29102" y="12329"/>
                </a:lnTo>
                <a:lnTo>
                  <a:pt x="29872" y="15223"/>
                </a:lnTo>
                <a:lnTo>
                  <a:pt x="30071" y="18755"/>
                </a:lnTo>
                <a:lnTo>
                  <a:pt x="30071" y="22564"/>
                </a:lnTo>
                <a:lnTo>
                  <a:pt x="19922" y="22564"/>
                </a:lnTo>
                <a:lnTo>
                  <a:pt x="16621" y="22909"/>
                </a:lnTo>
                <a:lnTo>
                  <a:pt x="13698" y="23568"/>
                </a:lnTo>
                <a:lnTo>
                  <a:pt x="10767" y="24241"/>
                </a:lnTo>
                <a:lnTo>
                  <a:pt x="8298" y="25246"/>
                </a:lnTo>
                <a:lnTo>
                  <a:pt x="4258" y="27914"/>
                </a:lnTo>
                <a:lnTo>
                  <a:pt x="1626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42"/>
                </a:lnTo>
                <a:lnTo>
                  <a:pt x="1954" y="46925"/>
                </a:lnTo>
                <a:lnTo>
                  <a:pt x="4467" y="49754"/>
                </a:lnTo>
                <a:lnTo>
                  <a:pt x="7588" y="51991"/>
                </a:lnTo>
                <a:lnTo>
                  <a:pt x="11602" y="53326"/>
                </a:lnTo>
                <a:lnTo>
                  <a:pt x="8837" y="40891"/>
                </a:lnTo>
                <a:lnTo>
                  <a:pt x="8837" y="38350"/>
                </a:lnTo>
                <a:lnTo>
                  <a:pt x="9644" y="34425"/>
                </a:lnTo>
                <a:lnTo>
                  <a:pt x="12179" y="31482"/>
                </a:lnTo>
                <a:lnTo>
                  <a:pt x="14785" y="30059"/>
                </a:lnTo>
                <a:lnTo>
                  <a:pt x="18258" y="29235"/>
                </a:lnTo>
                <a:lnTo>
                  <a:pt x="22694" y="29019"/>
                </a:lnTo>
                <a:lnTo>
                  <a:pt x="30071" y="29019"/>
                </a:lnTo>
                <a:lnTo>
                  <a:pt x="30071" y="39380"/>
                </a:lnTo>
                <a:lnTo>
                  <a:pt x="25909" y="43675"/>
                </a:lnTo>
                <a:lnTo>
                  <a:pt x="26863" y="5048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03" y="52894"/>
                </a:lnTo>
                <a:lnTo>
                  <a:pt x="35873" y="52955"/>
                </a:lnTo>
                <a:lnTo>
                  <a:pt x="38638" y="51332"/>
                </a:lnTo>
                <a:lnTo>
                  <a:pt x="38638" y="15353"/>
                </a:lnTo>
                <a:lnTo>
                  <a:pt x="38307" y="12686"/>
                </a:lnTo>
                <a:lnTo>
                  <a:pt x="36986" y="8124"/>
                </a:lnTo>
                <a:lnTo>
                  <a:pt x="34452" y="4683"/>
                </a:lnTo>
                <a:lnTo>
                  <a:pt x="31075" y="1979"/>
                </a:lnTo>
                <a:lnTo>
                  <a:pt x="26337" y="392"/>
                </a:lnTo>
                <a:lnTo>
                  <a:pt x="23460" y="0"/>
                </a:lnTo>
                <a:lnTo>
                  <a:pt x="20083" y="0"/>
                </a:lnTo>
                <a:lnTo>
                  <a:pt x="16473" y="176"/>
                </a:lnTo>
                <a:lnTo>
                  <a:pt x="12923" y="849"/>
                </a:lnTo>
                <a:lnTo>
                  <a:pt x="9781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299" y="9385"/>
                </a:lnTo>
                <a:lnTo>
                  <a:pt x="3294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3224761" y="4919764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1" y="52923"/>
                </a:moveTo>
                <a:lnTo>
                  <a:pt x="8614" y="51271"/>
                </a:lnTo>
                <a:lnTo>
                  <a:pt x="8614" y="19141"/>
                </a:lnTo>
                <a:lnTo>
                  <a:pt x="10951" y="15468"/>
                </a:lnTo>
                <a:lnTo>
                  <a:pt x="12970" y="12725"/>
                </a:lnTo>
                <a:lnTo>
                  <a:pt x="15786" y="9956"/>
                </a:lnTo>
                <a:lnTo>
                  <a:pt x="19202" y="8459"/>
                </a:lnTo>
                <a:lnTo>
                  <a:pt x="22114" y="8675"/>
                </a:lnTo>
                <a:lnTo>
                  <a:pt x="24771" y="9464"/>
                </a:lnTo>
                <a:lnTo>
                  <a:pt x="27341" y="8610"/>
                </a:lnTo>
                <a:lnTo>
                  <a:pt x="27500" y="5641"/>
                </a:lnTo>
                <a:lnTo>
                  <a:pt x="27475" y="3657"/>
                </a:lnTo>
                <a:lnTo>
                  <a:pt x="25196" y="673"/>
                </a:lnTo>
                <a:lnTo>
                  <a:pt x="22190" y="74"/>
                </a:lnTo>
                <a:lnTo>
                  <a:pt x="19630" y="0"/>
                </a:lnTo>
                <a:lnTo>
                  <a:pt x="16643" y="661"/>
                </a:lnTo>
                <a:lnTo>
                  <a:pt x="13619" y="2576"/>
                </a:lnTo>
                <a:lnTo>
                  <a:pt x="10292" y="5993"/>
                </a:lnTo>
                <a:lnTo>
                  <a:pt x="7783" y="9550"/>
                </a:lnTo>
                <a:lnTo>
                  <a:pt x="7783" y="2440"/>
                </a:lnTo>
                <a:lnTo>
                  <a:pt x="5825" y="838"/>
                </a:lnTo>
                <a:lnTo>
                  <a:pt x="3117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1993"/>
                </a:lnTo>
                <a:lnTo>
                  <a:pt x="2750" y="52923"/>
                </a:lnTo>
                <a:lnTo>
                  <a:pt x="586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3264454" y="4919764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26"/>
                </a:moveTo>
                <a:lnTo>
                  <a:pt x="42113" y="14122"/>
                </a:lnTo>
                <a:lnTo>
                  <a:pt x="41328" y="11314"/>
                </a:lnTo>
                <a:lnTo>
                  <a:pt x="38430" y="6807"/>
                </a:lnTo>
                <a:lnTo>
                  <a:pt x="34621" y="3073"/>
                </a:lnTo>
                <a:lnTo>
                  <a:pt x="32029" y="1838"/>
                </a:lnTo>
                <a:lnTo>
                  <a:pt x="29422" y="608"/>
                </a:lnTo>
                <a:lnTo>
                  <a:pt x="26276" y="0"/>
                </a:lnTo>
                <a:lnTo>
                  <a:pt x="26311" y="6997"/>
                </a:lnTo>
                <a:lnTo>
                  <a:pt x="29469" y="8329"/>
                </a:lnTo>
                <a:lnTo>
                  <a:pt x="31586" y="11012"/>
                </a:lnTo>
                <a:lnTo>
                  <a:pt x="33717" y="13690"/>
                </a:lnTo>
                <a:lnTo>
                  <a:pt x="34717" y="17373"/>
                </a:lnTo>
                <a:lnTo>
                  <a:pt x="34610" y="22071"/>
                </a:lnTo>
                <a:lnTo>
                  <a:pt x="8931" y="22071"/>
                </a:lnTo>
                <a:lnTo>
                  <a:pt x="9003" y="20091"/>
                </a:lnTo>
                <a:lnTo>
                  <a:pt x="10435" y="3110"/>
                </a:lnTo>
                <a:lnTo>
                  <a:pt x="8049" y="4902"/>
                </a:lnTo>
                <a:lnTo>
                  <a:pt x="4122" y="9575"/>
                </a:lnTo>
                <a:lnTo>
                  <a:pt x="2617" y="12409"/>
                </a:lnTo>
                <a:lnTo>
                  <a:pt x="1562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31" y="41997"/>
                </a:lnTo>
                <a:lnTo>
                  <a:pt x="4028" y="44780"/>
                </a:lnTo>
                <a:lnTo>
                  <a:pt x="6008" y="46990"/>
                </a:lnTo>
                <a:lnTo>
                  <a:pt x="10435" y="50863"/>
                </a:lnTo>
                <a:lnTo>
                  <a:pt x="13362" y="51969"/>
                </a:lnTo>
                <a:lnTo>
                  <a:pt x="16261" y="53084"/>
                </a:lnTo>
                <a:lnTo>
                  <a:pt x="19655" y="53657"/>
                </a:lnTo>
                <a:lnTo>
                  <a:pt x="23533" y="53657"/>
                </a:lnTo>
                <a:lnTo>
                  <a:pt x="27853" y="53492"/>
                </a:lnTo>
                <a:lnTo>
                  <a:pt x="31809" y="52793"/>
                </a:lnTo>
                <a:lnTo>
                  <a:pt x="35024" y="51969"/>
                </a:lnTo>
                <a:lnTo>
                  <a:pt x="37757" y="51090"/>
                </a:lnTo>
                <a:lnTo>
                  <a:pt x="40985" y="48818"/>
                </a:lnTo>
                <a:lnTo>
                  <a:pt x="41302" y="46161"/>
                </a:lnTo>
                <a:lnTo>
                  <a:pt x="40741" y="43002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6" y="45439"/>
                </a:lnTo>
                <a:lnTo>
                  <a:pt x="28576" y="46187"/>
                </a:lnTo>
                <a:lnTo>
                  <a:pt x="24328" y="46377"/>
                </a:lnTo>
                <a:lnTo>
                  <a:pt x="21502" y="46377"/>
                </a:lnTo>
                <a:lnTo>
                  <a:pt x="17132" y="45135"/>
                </a:lnTo>
                <a:lnTo>
                  <a:pt x="13571" y="43102"/>
                </a:lnTo>
                <a:lnTo>
                  <a:pt x="11123" y="40002"/>
                </a:lnTo>
                <a:lnTo>
                  <a:pt x="9730" y="35967"/>
                </a:lnTo>
                <a:lnTo>
                  <a:pt x="8931" y="31355"/>
                </a:lnTo>
                <a:lnTo>
                  <a:pt x="8931" y="28652"/>
                </a:lnTo>
                <a:lnTo>
                  <a:pt x="39935" y="28652"/>
                </a:lnTo>
                <a:lnTo>
                  <a:pt x="42270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08" y="16926"/>
                </a:lnTo>
                <a:close/>
              </a:path>
              <a:path w="43300" h="53657">
                <a:moveTo>
                  <a:pt x="9003" y="20091"/>
                </a:moveTo>
                <a:lnTo>
                  <a:pt x="9935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6997"/>
                </a:lnTo>
                <a:lnTo>
                  <a:pt x="26311" y="6997"/>
                </a:lnTo>
                <a:lnTo>
                  <a:pt x="26276" y="0"/>
                </a:lnTo>
                <a:lnTo>
                  <a:pt x="19126" y="0"/>
                </a:lnTo>
                <a:lnTo>
                  <a:pt x="16005" y="622"/>
                </a:lnTo>
                <a:lnTo>
                  <a:pt x="13225" y="1868"/>
                </a:lnTo>
                <a:lnTo>
                  <a:pt x="10435" y="3110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3355459" y="4920537"/>
            <a:ext cx="40561" cy="52880"/>
          </a:xfrm>
          <a:custGeom>
            <a:avLst/>
            <a:gdLst/>
            <a:ahLst/>
            <a:cxnLst/>
            <a:rect l="l" t="t" r="r" b="b"/>
            <a:pathLst>
              <a:path w="40561" h="52880">
                <a:moveTo>
                  <a:pt x="8679" y="1663"/>
                </a:moveTo>
                <a:lnTo>
                  <a:pt x="8459" y="939"/>
                </a:lnTo>
                <a:lnTo>
                  <a:pt x="5863" y="0"/>
                </a:lnTo>
                <a:lnTo>
                  <a:pt x="2790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7"/>
                </a:lnTo>
                <a:lnTo>
                  <a:pt x="1432" y="42811"/>
                </a:lnTo>
                <a:lnTo>
                  <a:pt x="3700" y="46836"/>
                </a:lnTo>
                <a:lnTo>
                  <a:pt x="6756" y="50176"/>
                </a:lnTo>
                <a:lnTo>
                  <a:pt x="11055" y="52348"/>
                </a:lnTo>
                <a:lnTo>
                  <a:pt x="13698" y="52880"/>
                </a:lnTo>
                <a:lnTo>
                  <a:pt x="19508" y="52880"/>
                </a:lnTo>
                <a:lnTo>
                  <a:pt x="22153" y="52181"/>
                </a:lnTo>
                <a:lnTo>
                  <a:pt x="24771" y="50760"/>
                </a:lnTo>
                <a:lnTo>
                  <a:pt x="27392" y="49352"/>
                </a:lnTo>
                <a:lnTo>
                  <a:pt x="30049" y="47103"/>
                </a:lnTo>
                <a:lnTo>
                  <a:pt x="32716" y="44032"/>
                </a:lnTo>
                <a:lnTo>
                  <a:pt x="32716" y="50493"/>
                </a:lnTo>
                <a:lnTo>
                  <a:pt x="35200" y="52146"/>
                </a:lnTo>
                <a:lnTo>
                  <a:pt x="37990" y="52146"/>
                </a:lnTo>
                <a:lnTo>
                  <a:pt x="40561" y="50493"/>
                </a:lnTo>
                <a:lnTo>
                  <a:pt x="40561" y="1663"/>
                </a:lnTo>
                <a:lnTo>
                  <a:pt x="40327" y="939"/>
                </a:lnTo>
                <a:lnTo>
                  <a:pt x="37757" y="0"/>
                </a:lnTo>
                <a:lnTo>
                  <a:pt x="34649" y="0"/>
                </a:lnTo>
                <a:lnTo>
                  <a:pt x="31884" y="1663"/>
                </a:lnTo>
                <a:lnTo>
                  <a:pt x="31884" y="35802"/>
                </a:lnTo>
                <a:lnTo>
                  <a:pt x="29486" y="38862"/>
                </a:lnTo>
                <a:lnTo>
                  <a:pt x="25055" y="42796"/>
                </a:lnTo>
                <a:lnTo>
                  <a:pt x="20772" y="45172"/>
                </a:lnTo>
                <a:lnTo>
                  <a:pt x="16926" y="45172"/>
                </a:lnTo>
                <a:lnTo>
                  <a:pt x="12952" y="43510"/>
                </a:lnTo>
                <a:lnTo>
                  <a:pt x="10281" y="40143"/>
                </a:lnTo>
                <a:lnTo>
                  <a:pt x="9265" y="36968"/>
                </a:lnTo>
                <a:lnTo>
                  <a:pt x="8679" y="32953"/>
                </a:lnTo>
                <a:lnTo>
                  <a:pt x="8679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3417515" y="4919764"/>
            <a:ext cx="40525" cy="52919"/>
          </a:xfrm>
          <a:custGeom>
            <a:avLst/>
            <a:gdLst/>
            <a:ahLst/>
            <a:cxnLst/>
            <a:rect l="l" t="t" r="r" b="b"/>
            <a:pathLst>
              <a:path w="40525" h="52919">
                <a:moveTo>
                  <a:pt x="5876" y="52919"/>
                </a:moveTo>
                <a:lnTo>
                  <a:pt x="8629" y="51267"/>
                </a:lnTo>
                <a:lnTo>
                  <a:pt x="8629" y="17132"/>
                </a:lnTo>
                <a:lnTo>
                  <a:pt x="11005" y="14057"/>
                </a:lnTo>
                <a:lnTo>
                  <a:pt x="13256" y="11732"/>
                </a:lnTo>
                <a:lnTo>
                  <a:pt x="17586" y="8557"/>
                </a:lnTo>
                <a:lnTo>
                  <a:pt x="21910" y="7747"/>
                </a:lnTo>
                <a:lnTo>
                  <a:pt x="25053" y="8088"/>
                </a:lnTo>
                <a:lnTo>
                  <a:pt x="27598" y="9385"/>
                </a:lnTo>
                <a:lnTo>
                  <a:pt x="30243" y="12786"/>
                </a:lnTo>
                <a:lnTo>
                  <a:pt x="31273" y="15947"/>
                </a:lnTo>
                <a:lnTo>
                  <a:pt x="31893" y="19885"/>
                </a:lnTo>
                <a:lnTo>
                  <a:pt x="31893" y="51267"/>
                </a:lnTo>
                <a:lnTo>
                  <a:pt x="32115" y="52005"/>
                </a:lnTo>
                <a:lnTo>
                  <a:pt x="34660" y="52919"/>
                </a:lnTo>
                <a:lnTo>
                  <a:pt x="37772" y="52919"/>
                </a:lnTo>
                <a:lnTo>
                  <a:pt x="40525" y="51267"/>
                </a:lnTo>
                <a:lnTo>
                  <a:pt x="40525" y="18007"/>
                </a:lnTo>
                <a:lnTo>
                  <a:pt x="40241" y="15022"/>
                </a:lnTo>
                <a:lnTo>
                  <a:pt x="39093" y="10083"/>
                </a:lnTo>
                <a:lnTo>
                  <a:pt x="36817" y="6069"/>
                </a:lnTo>
                <a:lnTo>
                  <a:pt x="33757" y="2753"/>
                </a:lnTo>
                <a:lnTo>
                  <a:pt x="29474" y="543"/>
                </a:lnTo>
                <a:lnTo>
                  <a:pt x="26827" y="0"/>
                </a:lnTo>
                <a:lnTo>
                  <a:pt x="21003" y="0"/>
                </a:lnTo>
                <a:lnTo>
                  <a:pt x="18346" y="708"/>
                </a:lnTo>
                <a:lnTo>
                  <a:pt x="15718" y="2145"/>
                </a:lnTo>
                <a:lnTo>
                  <a:pt x="13083" y="3567"/>
                </a:lnTo>
                <a:lnTo>
                  <a:pt x="10440" y="5814"/>
                </a:lnTo>
                <a:lnTo>
                  <a:pt x="7787" y="8887"/>
                </a:lnTo>
                <a:lnTo>
                  <a:pt x="7787" y="2437"/>
                </a:lnTo>
                <a:lnTo>
                  <a:pt x="5825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4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3479327" y="4919764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4" y="52923"/>
                </a:moveTo>
                <a:lnTo>
                  <a:pt x="8629" y="51271"/>
                </a:lnTo>
                <a:lnTo>
                  <a:pt x="8629" y="19141"/>
                </a:lnTo>
                <a:lnTo>
                  <a:pt x="10955" y="15468"/>
                </a:lnTo>
                <a:lnTo>
                  <a:pt x="12974" y="12725"/>
                </a:lnTo>
                <a:lnTo>
                  <a:pt x="15801" y="9956"/>
                </a:lnTo>
                <a:lnTo>
                  <a:pt x="19202" y="8459"/>
                </a:lnTo>
                <a:lnTo>
                  <a:pt x="22115" y="8675"/>
                </a:lnTo>
                <a:lnTo>
                  <a:pt x="24772" y="9464"/>
                </a:lnTo>
                <a:lnTo>
                  <a:pt x="27341" y="8610"/>
                </a:lnTo>
                <a:lnTo>
                  <a:pt x="27500" y="5641"/>
                </a:lnTo>
                <a:lnTo>
                  <a:pt x="27478" y="3657"/>
                </a:lnTo>
                <a:lnTo>
                  <a:pt x="25200" y="673"/>
                </a:lnTo>
                <a:lnTo>
                  <a:pt x="22190" y="74"/>
                </a:lnTo>
                <a:lnTo>
                  <a:pt x="19631" y="0"/>
                </a:lnTo>
                <a:lnTo>
                  <a:pt x="16643" y="661"/>
                </a:lnTo>
                <a:lnTo>
                  <a:pt x="13623" y="2576"/>
                </a:lnTo>
                <a:lnTo>
                  <a:pt x="10295" y="5993"/>
                </a:lnTo>
                <a:lnTo>
                  <a:pt x="7797" y="9550"/>
                </a:lnTo>
                <a:lnTo>
                  <a:pt x="7797" y="2440"/>
                </a:lnTo>
                <a:lnTo>
                  <a:pt x="5825" y="838"/>
                </a:lnTo>
                <a:lnTo>
                  <a:pt x="3121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1993"/>
                </a:lnTo>
                <a:lnTo>
                  <a:pt x="2750" y="52923"/>
                </a:lnTo>
                <a:lnTo>
                  <a:pt x="5864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3519021" y="4919764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26"/>
                </a:moveTo>
                <a:lnTo>
                  <a:pt x="42113" y="14122"/>
                </a:lnTo>
                <a:lnTo>
                  <a:pt x="41342" y="11314"/>
                </a:lnTo>
                <a:lnTo>
                  <a:pt x="38444" y="6807"/>
                </a:lnTo>
                <a:lnTo>
                  <a:pt x="34625" y="3073"/>
                </a:lnTo>
                <a:lnTo>
                  <a:pt x="32029" y="1838"/>
                </a:lnTo>
                <a:lnTo>
                  <a:pt x="29433" y="608"/>
                </a:lnTo>
                <a:lnTo>
                  <a:pt x="26276" y="0"/>
                </a:lnTo>
                <a:lnTo>
                  <a:pt x="26315" y="6997"/>
                </a:lnTo>
                <a:lnTo>
                  <a:pt x="29472" y="8329"/>
                </a:lnTo>
                <a:lnTo>
                  <a:pt x="31586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25" y="22071"/>
                </a:lnTo>
                <a:lnTo>
                  <a:pt x="8931" y="22071"/>
                </a:lnTo>
                <a:lnTo>
                  <a:pt x="9006" y="20091"/>
                </a:lnTo>
                <a:lnTo>
                  <a:pt x="10440" y="3110"/>
                </a:lnTo>
                <a:lnTo>
                  <a:pt x="8064" y="4902"/>
                </a:lnTo>
                <a:lnTo>
                  <a:pt x="4126" y="9575"/>
                </a:lnTo>
                <a:lnTo>
                  <a:pt x="2617" y="12409"/>
                </a:lnTo>
                <a:lnTo>
                  <a:pt x="1577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5" y="35355"/>
                </a:lnTo>
                <a:lnTo>
                  <a:pt x="1516" y="38685"/>
                </a:lnTo>
                <a:lnTo>
                  <a:pt x="2531" y="41997"/>
                </a:lnTo>
                <a:lnTo>
                  <a:pt x="4028" y="44780"/>
                </a:lnTo>
                <a:lnTo>
                  <a:pt x="6008" y="46990"/>
                </a:lnTo>
                <a:lnTo>
                  <a:pt x="10454" y="50863"/>
                </a:lnTo>
                <a:lnTo>
                  <a:pt x="13362" y="51969"/>
                </a:lnTo>
                <a:lnTo>
                  <a:pt x="16278" y="53084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3" y="53492"/>
                </a:lnTo>
                <a:lnTo>
                  <a:pt x="31809" y="52793"/>
                </a:lnTo>
                <a:lnTo>
                  <a:pt x="35039" y="51969"/>
                </a:lnTo>
                <a:lnTo>
                  <a:pt x="37757" y="51090"/>
                </a:lnTo>
                <a:lnTo>
                  <a:pt x="41000" y="48818"/>
                </a:lnTo>
                <a:lnTo>
                  <a:pt x="41320" y="46161"/>
                </a:lnTo>
                <a:lnTo>
                  <a:pt x="40745" y="43002"/>
                </a:lnTo>
                <a:lnTo>
                  <a:pt x="38027" y="43267"/>
                </a:lnTo>
                <a:lnTo>
                  <a:pt x="34880" y="44549"/>
                </a:lnTo>
                <a:lnTo>
                  <a:pt x="32076" y="45439"/>
                </a:lnTo>
                <a:lnTo>
                  <a:pt x="28577" y="46187"/>
                </a:lnTo>
                <a:lnTo>
                  <a:pt x="24343" y="46377"/>
                </a:lnTo>
                <a:lnTo>
                  <a:pt x="21502" y="46377"/>
                </a:lnTo>
                <a:lnTo>
                  <a:pt x="17136" y="45135"/>
                </a:lnTo>
                <a:lnTo>
                  <a:pt x="13586" y="43102"/>
                </a:lnTo>
                <a:lnTo>
                  <a:pt x="11135" y="40002"/>
                </a:lnTo>
                <a:lnTo>
                  <a:pt x="9730" y="35967"/>
                </a:lnTo>
                <a:lnTo>
                  <a:pt x="8931" y="31355"/>
                </a:lnTo>
                <a:lnTo>
                  <a:pt x="8931" y="28652"/>
                </a:lnTo>
                <a:lnTo>
                  <a:pt x="39935" y="28652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08" y="16926"/>
                </a:lnTo>
                <a:close/>
              </a:path>
              <a:path w="43300" h="53657">
                <a:moveTo>
                  <a:pt x="9006" y="20091"/>
                </a:moveTo>
                <a:lnTo>
                  <a:pt x="9940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6" y="7415"/>
                </a:lnTo>
                <a:lnTo>
                  <a:pt x="22139" y="6997"/>
                </a:lnTo>
                <a:lnTo>
                  <a:pt x="26315" y="6997"/>
                </a:lnTo>
                <a:lnTo>
                  <a:pt x="26276" y="0"/>
                </a:lnTo>
                <a:lnTo>
                  <a:pt x="19141" y="0"/>
                </a:lnTo>
                <a:lnTo>
                  <a:pt x="16005" y="622"/>
                </a:lnTo>
                <a:lnTo>
                  <a:pt x="13229" y="1868"/>
                </a:lnTo>
                <a:lnTo>
                  <a:pt x="10440" y="311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3582128" y="4919764"/>
            <a:ext cx="69808" cy="52919"/>
          </a:xfrm>
          <a:custGeom>
            <a:avLst/>
            <a:gdLst/>
            <a:ahLst/>
            <a:cxnLst/>
            <a:rect l="l" t="t" r="r" b="b"/>
            <a:pathLst>
              <a:path w="69808" h="52919">
                <a:moveTo>
                  <a:pt x="61341" y="52005"/>
                </a:moveTo>
                <a:lnTo>
                  <a:pt x="63936" y="52919"/>
                </a:lnTo>
                <a:lnTo>
                  <a:pt x="67057" y="52919"/>
                </a:lnTo>
                <a:lnTo>
                  <a:pt x="69808" y="51267"/>
                </a:lnTo>
                <a:lnTo>
                  <a:pt x="69808" y="17650"/>
                </a:lnTo>
                <a:lnTo>
                  <a:pt x="69541" y="15022"/>
                </a:lnTo>
                <a:lnTo>
                  <a:pt x="68461" y="10083"/>
                </a:lnTo>
                <a:lnTo>
                  <a:pt x="66283" y="6069"/>
                </a:lnTo>
                <a:lnTo>
                  <a:pt x="63350" y="2753"/>
                </a:lnTo>
                <a:lnTo>
                  <a:pt x="59235" y="543"/>
                </a:lnTo>
                <a:lnTo>
                  <a:pt x="56690" y="0"/>
                </a:lnTo>
                <a:lnTo>
                  <a:pt x="52391" y="0"/>
                </a:lnTo>
                <a:lnTo>
                  <a:pt x="48672" y="849"/>
                </a:lnTo>
                <a:lnTo>
                  <a:pt x="46102" y="2170"/>
                </a:lnTo>
                <a:lnTo>
                  <a:pt x="43434" y="3909"/>
                </a:lnTo>
                <a:lnTo>
                  <a:pt x="40608" y="6385"/>
                </a:lnTo>
                <a:lnTo>
                  <a:pt x="37548" y="9662"/>
                </a:lnTo>
                <a:lnTo>
                  <a:pt x="35457" y="5712"/>
                </a:lnTo>
                <a:lnTo>
                  <a:pt x="32418" y="2678"/>
                </a:lnTo>
                <a:lnTo>
                  <a:pt x="29862" y="1179"/>
                </a:lnTo>
                <a:lnTo>
                  <a:pt x="26762" y="226"/>
                </a:lnTo>
                <a:lnTo>
                  <a:pt x="23069" y="0"/>
                </a:lnTo>
                <a:lnTo>
                  <a:pt x="20524" y="0"/>
                </a:lnTo>
                <a:lnTo>
                  <a:pt x="18000" y="708"/>
                </a:lnTo>
                <a:lnTo>
                  <a:pt x="13007" y="3567"/>
                </a:lnTo>
                <a:lnTo>
                  <a:pt x="10436" y="5814"/>
                </a:lnTo>
                <a:lnTo>
                  <a:pt x="7793" y="8887"/>
                </a:lnTo>
                <a:lnTo>
                  <a:pt x="7793" y="2437"/>
                </a:lnTo>
                <a:lnTo>
                  <a:pt x="5825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95" y="52005"/>
                </a:lnTo>
                <a:lnTo>
                  <a:pt x="2754" y="52919"/>
                </a:lnTo>
                <a:lnTo>
                  <a:pt x="5872" y="52919"/>
                </a:lnTo>
                <a:lnTo>
                  <a:pt x="8625" y="51267"/>
                </a:lnTo>
                <a:lnTo>
                  <a:pt x="8625" y="17132"/>
                </a:lnTo>
                <a:lnTo>
                  <a:pt x="10998" y="14057"/>
                </a:lnTo>
                <a:lnTo>
                  <a:pt x="15210" y="10144"/>
                </a:lnTo>
                <a:lnTo>
                  <a:pt x="19239" y="7747"/>
                </a:lnTo>
                <a:lnTo>
                  <a:pt x="22838" y="7747"/>
                </a:lnTo>
                <a:lnTo>
                  <a:pt x="25384" y="8722"/>
                </a:lnTo>
                <a:lnTo>
                  <a:pt x="28285" y="11555"/>
                </a:lnTo>
                <a:lnTo>
                  <a:pt x="29631" y="14248"/>
                </a:lnTo>
                <a:lnTo>
                  <a:pt x="30398" y="17650"/>
                </a:lnTo>
                <a:lnTo>
                  <a:pt x="30593" y="21588"/>
                </a:lnTo>
                <a:lnTo>
                  <a:pt x="30593" y="51267"/>
                </a:lnTo>
                <a:lnTo>
                  <a:pt x="30777" y="52005"/>
                </a:lnTo>
                <a:lnTo>
                  <a:pt x="33387" y="52919"/>
                </a:lnTo>
                <a:lnTo>
                  <a:pt x="36410" y="52919"/>
                </a:lnTo>
                <a:lnTo>
                  <a:pt x="39222" y="51267"/>
                </a:lnTo>
                <a:lnTo>
                  <a:pt x="39222" y="17132"/>
                </a:lnTo>
                <a:lnTo>
                  <a:pt x="41624" y="14057"/>
                </a:lnTo>
                <a:lnTo>
                  <a:pt x="45831" y="10144"/>
                </a:lnTo>
                <a:lnTo>
                  <a:pt x="49834" y="7747"/>
                </a:lnTo>
                <a:lnTo>
                  <a:pt x="53425" y="7747"/>
                </a:lnTo>
                <a:lnTo>
                  <a:pt x="56005" y="8722"/>
                </a:lnTo>
                <a:lnTo>
                  <a:pt x="58929" y="11555"/>
                </a:lnTo>
                <a:lnTo>
                  <a:pt x="60264" y="14248"/>
                </a:lnTo>
                <a:lnTo>
                  <a:pt x="60948" y="17650"/>
                </a:lnTo>
                <a:lnTo>
                  <a:pt x="61132" y="21588"/>
                </a:lnTo>
                <a:lnTo>
                  <a:pt x="61132" y="51267"/>
                </a:lnTo>
                <a:lnTo>
                  <a:pt x="61341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3672878" y="4900395"/>
            <a:ext cx="10660" cy="72288"/>
          </a:xfrm>
          <a:custGeom>
            <a:avLst/>
            <a:gdLst/>
            <a:ahLst/>
            <a:cxnLst/>
            <a:rect l="l" t="t" r="r" b="b"/>
            <a:pathLst>
              <a:path w="10660" h="72288">
                <a:moveTo>
                  <a:pt x="0" y="5411"/>
                </a:moveTo>
                <a:lnTo>
                  <a:pt x="367" y="8888"/>
                </a:lnTo>
                <a:lnTo>
                  <a:pt x="3268" y="10731"/>
                </a:lnTo>
                <a:lnTo>
                  <a:pt x="7344" y="10731"/>
                </a:lnTo>
                <a:lnTo>
                  <a:pt x="10281" y="8837"/>
                </a:lnTo>
                <a:lnTo>
                  <a:pt x="10660" y="5307"/>
                </a:lnTo>
                <a:lnTo>
                  <a:pt x="10292" y="1840"/>
                </a:lnTo>
                <a:lnTo>
                  <a:pt x="7405" y="0"/>
                </a:lnTo>
                <a:lnTo>
                  <a:pt x="3315" y="0"/>
                </a:lnTo>
                <a:lnTo>
                  <a:pt x="382" y="1889"/>
                </a:lnTo>
                <a:lnTo>
                  <a:pt x="0" y="5411"/>
                </a:lnTo>
                <a:close/>
              </a:path>
              <a:path w="10660" h="72288">
                <a:moveTo>
                  <a:pt x="1238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69" y="70636"/>
                </a:lnTo>
                <a:lnTo>
                  <a:pt x="9669" y="21805"/>
                </a:lnTo>
                <a:lnTo>
                  <a:pt x="9461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3697627" y="4907476"/>
            <a:ext cx="30755" cy="65836"/>
          </a:xfrm>
          <a:custGeom>
            <a:avLst/>
            <a:gdLst/>
            <a:ahLst/>
            <a:cxnLst/>
            <a:rect l="l" t="t" r="r" b="b"/>
            <a:pathLst>
              <a:path w="30755" h="65836">
                <a:moveTo>
                  <a:pt x="16953" y="1703"/>
                </a:moveTo>
                <a:lnTo>
                  <a:pt x="16729" y="990"/>
                </a:lnTo>
                <a:lnTo>
                  <a:pt x="14188" y="0"/>
                </a:lnTo>
                <a:lnTo>
                  <a:pt x="11078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85" y="13309"/>
                </a:lnTo>
                <a:lnTo>
                  <a:pt x="342" y="14453"/>
                </a:lnTo>
                <a:lnTo>
                  <a:pt x="0" y="17057"/>
                </a:lnTo>
                <a:lnTo>
                  <a:pt x="1739" y="20739"/>
                </a:lnTo>
                <a:lnTo>
                  <a:pt x="8323" y="20739"/>
                </a:lnTo>
                <a:lnTo>
                  <a:pt x="8323" y="52110"/>
                </a:lnTo>
                <a:lnTo>
                  <a:pt x="9083" y="56631"/>
                </a:lnTo>
                <a:lnTo>
                  <a:pt x="10389" y="60440"/>
                </a:lnTo>
                <a:lnTo>
                  <a:pt x="12632" y="63144"/>
                </a:lnTo>
                <a:lnTo>
                  <a:pt x="15789" y="64832"/>
                </a:lnTo>
                <a:lnTo>
                  <a:pt x="19631" y="65836"/>
                </a:lnTo>
                <a:lnTo>
                  <a:pt x="24476" y="65671"/>
                </a:lnTo>
                <a:lnTo>
                  <a:pt x="27465" y="65102"/>
                </a:lnTo>
                <a:lnTo>
                  <a:pt x="30402" y="63083"/>
                </a:lnTo>
                <a:lnTo>
                  <a:pt x="30755" y="59969"/>
                </a:lnTo>
                <a:lnTo>
                  <a:pt x="30755" y="59320"/>
                </a:lnTo>
                <a:lnTo>
                  <a:pt x="28958" y="56743"/>
                </a:lnTo>
                <a:lnTo>
                  <a:pt x="26316" y="57772"/>
                </a:lnTo>
                <a:lnTo>
                  <a:pt x="23536" y="58179"/>
                </a:lnTo>
                <a:lnTo>
                  <a:pt x="19339" y="57330"/>
                </a:lnTo>
                <a:lnTo>
                  <a:pt x="17428" y="53888"/>
                </a:lnTo>
                <a:lnTo>
                  <a:pt x="16953" y="51347"/>
                </a:lnTo>
                <a:lnTo>
                  <a:pt x="16953" y="20739"/>
                </a:lnTo>
                <a:lnTo>
                  <a:pt x="29016" y="20739"/>
                </a:lnTo>
                <a:lnTo>
                  <a:pt x="30596" y="19302"/>
                </a:lnTo>
                <a:lnTo>
                  <a:pt x="30755" y="16358"/>
                </a:lnTo>
                <a:lnTo>
                  <a:pt x="29016" y="13309"/>
                </a:lnTo>
                <a:lnTo>
                  <a:pt x="16953" y="13309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3739244" y="4907476"/>
            <a:ext cx="30747" cy="65836"/>
          </a:xfrm>
          <a:custGeom>
            <a:avLst/>
            <a:gdLst/>
            <a:ahLst/>
            <a:cxnLst/>
            <a:rect l="l" t="t" r="r" b="b"/>
            <a:pathLst>
              <a:path w="30747" h="65836">
                <a:moveTo>
                  <a:pt x="16937" y="1703"/>
                </a:moveTo>
                <a:lnTo>
                  <a:pt x="16729" y="990"/>
                </a:lnTo>
                <a:lnTo>
                  <a:pt x="14183" y="0"/>
                </a:lnTo>
                <a:lnTo>
                  <a:pt x="11076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89" y="13309"/>
                </a:lnTo>
                <a:lnTo>
                  <a:pt x="331" y="14453"/>
                </a:lnTo>
                <a:lnTo>
                  <a:pt x="0" y="17057"/>
                </a:lnTo>
                <a:lnTo>
                  <a:pt x="1724" y="20739"/>
                </a:lnTo>
                <a:lnTo>
                  <a:pt x="8312" y="20739"/>
                </a:lnTo>
                <a:lnTo>
                  <a:pt x="8312" y="52110"/>
                </a:lnTo>
                <a:lnTo>
                  <a:pt x="9071" y="56631"/>
                </a:lnTo>
                <a:lnTo>
                  <a:pt x="10393" y="60440"/>
                </a:lnTo>
                <a:lnTo>
                  <a:pt x="12628" y="63144"/>
                </a:lnTo>
                <a:lnTo>
                  <a:pt x="15789" y="64832"/>
                </a:lnTo>
                <a:lnTo>
                  <a:pt x="19630" y="65836"/>
                </a:lnTo>
                <a:lnTo>
                  <a:pt x="24465" y="65671"/>
                </a:lnTo>
                <a:lnTo>
                  <a:pt x="27453" y="65102"/>
                </a:lnTo>
                <a:lnTo>
                  <a:pt x="30402" y="63083"/>
                </a:lnTo>
                <a:lnTo>
                  <a:pt x="30747" y="59969"/>
                </a:lnTo>
                <a:lnTo>
                  <a:pt x="30747" y="59320"/>
                </a:lnTo>
                <a:lnTo>
                  <a:pt x="28958" y="56743"/>
                </a:lnTo>
                <a:lnTo>
                  <a:pt x="26301" y="57772"/>
                </a:lnTo>
                <a:lnTo>
                  <a:pt x="23536" y="58179"/>
                </a:lnTo>
                <a:lnTo>
                  <a:pt x="19339" y="57330"/>
                </a:lnTo>
                <a:lnTo>
                  <a:pt x="17416" y="53888"/>
                </a:lnTo>
                <a:lnTo>
                  <a:pt x="16937" y="51347"/>
                </a:lnTo>
                <a:lnTo>
                  <a:pt x="16937" y="20739"/>
                </a:lnTo>
                <a:lnTo>
                  <a:pt x="29019" y="20739"/>
                </a:lnTo>
                <a:lnTo>
                  <a:pt x="30585" y="19302"/>
                </a:lnTo>
                <a:lnTo>
                  <a:pt x="30747" y="16358"/>
                </a:lnTo>
                <a:lnTo>
                  <a:pt x="29019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3786087" y="4900395"/>
            <a:ext cx="10664" cy="72288"/>
          </a:xfrm>
          <a:custGeom>
            <a:avLst/>
            <a:gdLst/>
            <a:ahLst/>
            <a:cxnLst/>
            <a:rect l="l" t="t" r="r" b="b"/>
            <a:pathLst>
              <a:path w="10664" h="72288">
                <a:moveTo>
                  <a:pt x="0" y="5411"/>
                </a:moveTo>
                <a:lnTo>
                  <a:pt x="367" y="8888"/>
                </a:lnTo>
                <a:lnTo>
                  <a:pt x="3268" y="10731"/>
                </a:lnTo>
                <a:lnTo>
                  <a:pt x="7344" y="10731"/>
                </a:lnTo>
                <a:lnTo>
                  <a:pt x="10285" y="8837"/>
                </a:lnTo>
                <a:lnTo>
                  <a:pt x="10664" y="5307"/>
                </a:lnTo>
                <a:lnTo>
                  <a:pt x="10295" y="1840"/>
                </a:lnTo>
                <a:lnTo>
                  <a:pt x="7409" y="0"/>
                </a:lnTo>
                <a:lnTo>
                  <a:pt x="3319" y="0"/>
                </a:lnTo>
                <a:lnTo>
                  <a:pt x="382" y="1889"/>
                </a:lnTo>
                <a:lnTo>
                  <a:pt x="0" y="5411"/>
                </a:lnTo>
                <a:close/>
              </a:path>
              <a:path w="10664" h="72288">
                <a:moveTo>
                  <a:pt x="1238" y="71373"/>
                </a:moveTo>
                <a:lnTo>
                  <a:pt x="3808" y="72288"/>
                </a:lnTo>
                <a:lnTo>
                  <a:pt x="6920" y="72288"/>
                </a:lnTo>
                <a:lnTo>
                  <a:pt x="9669" y="70636"/>
                </a:lnTo>
                <a:lnTo>
                  <a:pt x="9669" y="21805"/>
                </a:lnTo>
                <a:lnTo>
                  <a:pt x="9461" y="21107"/>
                </a:lnTo>
                <a:lnTo>
                  <a:pt x="6920" y="20153"/>
                </a:lnTo>
                <a:lnTo>
                  <a:pt x="3808" y="20153"/>
                </a:lnTo>
                <a:lnTo>
                  <a:pt x="1041" y="21805"/>
                </a:lnTo>
                <a:lnTo>
                  <a:pt x="1041" y="70636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3817112" y="4919764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86" y="52919"/>
                </a:moveTo>
                <a:lnTo>
                  <a:pt x="8637" y="51267"/>
                </a:lnTo>
                <a:lnTo>
                  <a:pt x="8637" y="17132"/>
                </a:lnTo>
                <a:lnTo>
                  <a:pt x="11002" y="14057"/>
                </a:lnTo>
                <a:lnTo>
                  <a:pt x="13266" y="11732"/>
                </a:lnTo>
                <a:lnTo>
                  <a:pt x="17600" y="8557"/>
                </a:lnTo>
                <a:lnTo>
                  <a:pt x="21917" y="7747"/>
                </a:lnTo>
                <a:lnTo>
                  <a:pt x="25053" y="8088"/>
                </a:lnTo>
                <a:lnTo>
                  <a:pt x="27598" y="9385"/>
                </a:lnTo>
                <a:lnTo>
                  <a:pt x="30239" y="12786"/>
                </a:lnTo>
                <a:lnTo>
                  <a:pt x="31269" y="15947"/>
                </a:lnTo>
                <a:lnTo>
                  <a:pt x="31907" y="19885"/>
                </a:lnTo>
                <a:lnTo>
                  <a:pt x="31907" y="51267"/>
                </a:lnTo>
                <a:lnTo>
                  <a:pt x="32115" y="52005"/>
                </a:lnTo>
                <a:lnTo>
                  <a:pt x="34660" y="52919"/>
                </a:lnTo>
                <a:lnTo>
                  <a:pt x="37771" y="52919"/>
                </a:lnTo>
                <a:lnTo>
                  <a:pt x="40535" y="51267"/>
                </a:lnTo>
                <a:lnTo>
                  <a:pt x="40535" y="18007"/>
                </a:lnTo>
                <a:lnTo>
                  <a:pt x="40255" y="15022"/>
                </a:lnTo>
                <a:lnTo>
                  <a:pt x="39093" y="10083"/>
                </a:lnTo>
                <a:lnTo>
                  <a:pt x="36813" y="6069"/>
                </a:lnTo>
                <a:lnTo>
                  <a:pt x="33754" y="2753"/>
                </a:lnTo>
                <a:lnTo>
                  <a:pt x="29480" y="543"/>
                </a:lnTo>
                <a:lnTo>
                  <a:pt x="26838" y="0"/>
                </a:lnTo>
                <a:lnTo>
                  <a:pt x="21003" y="0"/>
                </a:lnTo>
                <a:lnTo>
                  <a:pt x="18360" y="708"/>
                </a:lnTo>
                <a:lnTo>
                  <a:pt x="15725" y="2145"/>
                </a:lnTo>
                <a:lnTo>
                  <a:pt x="13097" y="3567"/>
                </a:lnTo>
                <a:lnTo>
                  <a:pt x="10450" y="5814"/>
                </a:lnTo>
                <a:lnTo>
                  <a:pt x="7793" y="8887"/>
                </a:lnTo>
                <a:lnTo>
                  <a:pt x="7793" y="2437"/>
                </a:lnTo>
                <a:lnTo>
                  <a:pt x="5839" y="834"/>
                </a:lnTo>
                <a:lnTo>
                  <a:pt x="3117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4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3873700" y="4919872"/>
            <a:ext cx="44546" cy="54648"/>
          </a:xfrm>
          <a:custGeom>
            <a:avLst/>
            <a:gdLst/>
            <a:ahLst/>
            <a:cxnLst/>
            <a:rect l="l" t="t" r="r" b="b"/>
            <a:pathLst>
              <a:path w="44546" h="54648">
                <a:moveTo>
                  <a:pt x="9461" y="36233"/>
                </a:moveTo>
                <a:lnTo>
                  <a:pt x="9155" y="54648"/>
                </a:lnTo>
                <a:lnTo>
                  <a:pt x="11271" y="51562"/>
                </a:lnTo>
                <a:lnTo>
                  <a:pt x="10022" y="39635"/>
                </a:lnTo>
                <a:lnTo>
                  <a:pt x="9461" y="36233"/>
                </a:lnTo>
                <a:close/>
              </a:path>
              <a:path w="44546" h="54648">
                <a:moveTo>
                  <a:pt x="414" y="55727"/>
                </a:moveTo>
                <a:lnTo>
                  <a:pt x="0" y="59194"/>
                </a:lnTo>
                <a:lnTo>
                  <a:pt x="378" y="62815"/>
                </a:lnTo>
                <a:lnTo>
                  <a:pt x="1907" y="66041"/>
                </a:lnTo>
                <a:lnTo>
                  <a:pt x="4856" y="68579"/>
                </a:lnTo>
                <a:lnTo>
                  <a:pt x="8762" y="70638"/>
                </a:lnTo>
                <a:lnTo>
                  <a:pt x="11429" y="71311"/>
                </a:lnTo>
                <a:lnTo>
                  <a:pt x="14083" y="71984"/>
                </a:lnTo>
                <a:lnTo>
                  <a:pt x="17316" y="72312"/>
                </a:lnTo>
                <a:lnTo>
                  <a:pt x="25063" y="72312"/>
                </a:lnTo>
                <a:lnTo>
                  <a:pt x="28479" y="71884"/>
                </a:lnTo>
                <a:lnTo>
                  <a:pt x="31366" y="70995"/>
                </a:lnTo>
                <a:lnTo>
                  <a:pt x="34268" y="70106"/>
                </a:lnTo>
                <a:lnTo>
                  <a:pt x="38502" y="67363"/>
                </a:lnTo>
                <a:lnTo>
                  <a:pt x="41760" y="64033"/>
                </a:lnTo>
                <a:lnTo>
                  <a:pt x="43571" y="59997"/>
                </a:lnTo>
                <a:lnTo>
                  <a:pt x="44034" y="55612"/>
                </a:lnTo>
                <a:lnTo>
                  <a:pt x="43618" y="51602"/>
                </a:lnTo>
                <a:lnTo>
                  <a:pt x="42026" y="48376"/>
                </a:lnTo>
                <a:lnTo>
                  <a:pt x="39470" y="45924"/>
                </a:lnTo>
                <a:lnTo>
                  <a:pt x="36360" y="43966"/>
                </a:lnTo>
                <a:lnTo>
                  <a:pt x="32443" y="42774"/>
                </a:lnTo>
                <a:lnTo>
                  <a:pt x="27965" y="42368"/>
                </a:lnTo>
                <a:lnTo>
                  <a:pt x="15678" y="41835"/>
                </a:lnTo>
                <a:lnTo>
                  <a:pt x="13802" y="41760"/>
                </a:lnTo>
                <a:lnTo>
                  <a:pt x="10022" y="39635"/>
                </a:lnTo>
                <a:lnTo>
                  <a:pt x="11271" y="51562"/>
                </a:lnTo>
                <a:lnTo>
                  <a:pt x="14000" y="48985"/>
                </a:lnTo>
                <a:lnTo>
                  <a:pt x="26201" y="49427"/>
                </a:lnTo>
                <a:lnTo>
                  <a:pt x="29015" y="49491"/>
                </a:lnTo>
                <a:lnTo>
                  <a:pt x="31258" y="50101"/>
                </a:lnTo>
                <a:lnTo>
                  <a:pt x="34560" y="52387"/>
                </a:lnTo>
                <a:lnTo>
                  <a:pt x="35392" y="56094"/>
                </a:lnTo>
                <a:lnTo>
                  <a:pt x="35392" y="57329"/>
                </a:lnTo>
                <a:lnTo>
                  <a:pt x="34221" y="60746"/>
                </a:lnTo>
                <a:lnTo>
                  <a:pt x="31291" y="63474"/>
                </a:lnTo>
                <a:lnTo>
                  <a:pt x="28101" y="64706"/>
                </a:lnTo>
                <a:lnTo>
                  <a:pt x="24159" y="65483"/>
                </a:lnTo>
                <a:lnTo>
                  <a:pt x="17424" y="65483"/>
                </a:lnTo>
                <a:lnTo>
                  <a:pt x="14220" y="64871"/>
                </a:lnTo>
                <a:lnTo>
                  <a:pt x="11920" y="63680"/>
                </a:lnTo>
                <a:lnTo>
                  <a:pt x="8467" y="60666"/>
                </a:lnTo>
                <a:lnTo>
                  <a:pt x="8467" y="57556"/>
                </a:lnTo>
                <a:lnTo>
                  <a:pt x="9155" y="54648"/>
                </a:lnTo>
                <a:lnTo>
                  <a:pt x="9461" y="36233"/>
                </a:lnTo>
                <a:lnTo>
                  <a:pt x="10976" y="32881"/>
                </a:lnTo>
                <a:lnTo>
                  <a:pt x="13874" y="33681"/>
                </a:lnTo>
                <a:lnTo>
                  <a:pt x="15429" y="27179"/>
                </a:lnTo>
                <a:lnTo>
                  <a:pt x="11920" y="23496"/>
                </a:lnTo>
                <a:lnTo>
                  <a:pt x="11023" y="20954"/>
                </a:lnTo>
                <a:lnTo>
                  <a:pt x="11023" y="17729"/>
                </a:lnTo>
                <a:lnTo>
                  <a:pt x="11231" y="14911"/>
                </a:lnTo>
                <a:lnTo>
                  <a:pt x="9547" y="3200"/>
                </a:lnTo>
                <a:lnTo>
                  <a:pt x="6336" y="6234"/>
                </a:lnTo>
                <a:lnTo>
                  <a:pt x="4183" y="10299"/>
                </a:lnTo>
                <a:lnTo>
                  <a:pt x="2811" y="15011"/>
                </a:lnTo>
                <a:lnTo>
                  <a:pt x="2811" y="17779"/>
                </a:lnTo>
                <a:lnTo>
                  <a:pt x="3131" y="22212"/>
                </a:lnTo>
                <a:lnTo>
                  <a:pt x="4381" y="25577"/>
                </a:lnTo>
                <a:lnTo>
                  <a:pt x="6325" y="28421"/>
                </a:lnTo>
                <a:lnTo>
                  <a:pt x="3949" y="31356"/>
                </a:lnTo>
                <a:lnTo>
                  <a:pt x="2211" y="34822"/>
                </a:lnTo>
                <a:lnTo>
                  <a:pt x="1771" y="39001"/>
                </a:lnTo>
                <a:lnTo>
                  <a:pt x="2189" y="42076"/>
                </a:lnTo>
                <a:lnTo>
                  <a:pt x="3820" y="44831"/>
                </a:lnTo>
                <a:lnTo>
                  <a:pt x="6800" y="46875"/>
                </a:lnTo>
                <a:lnTo>
                  <a:pt x="3830" y="49607"/>
                </a:lnTo>
                <a:lnTo>
                  <a:pt x="1699" y="52517"/>
                </a:lnTo>
                <a:lnTo>
                  <a:pt x="414" y="55727"/>
                </a:lnTo>
                <a:close/>
              </a:path>
              <a:path w="44546" h="54648">
                <a:moveTo>
                  <a:pt x="14281" y="9083"/>
                </a:moveTo>
                <a:lnTo>
                  <a:pt x="17783" y="7113"/>
                </a:lnTo>
                <a:lnTo>
                  <a:pt x="20915" y="6832"/>
                </a:lnTo>
                <a:lnTo>
                  <a:pt x="24159" y="6832"/>
                </a:lnTo>
                <a:lnTo>
                  <a:pt x="26654" y="7760"/>
                </a:lnTo>
                <a:lnTo>
                  <a:pt x="30179" y="11479"/>
                </a:lnTo>
                <a:lnTo>
                  <a:pt x="31060" y="14086"/>
                </a:lnTo>
                <a:lnTo>
                  <a:pt x="31060" y="17412"/>
                </a:lnTo>
                <a:lnTo>
                  <a:pt x="30852" y="20181"/>
                </a:lnTo>
                <a:lnTo>
                  <a:pt x="30057" y="22783"/>
                </a:lnTo>
                <a:lnTo>
                  <a:pt x="27806" y="25919"/>
                </a:lnTo>
                <a:lnTo>
                  <a:pt x="24256" y="27812"/>
                </a:lnTo>
                <a:lnTo>
                  <a:pt x="21074" y="28105"/>
                </a:lnTo>
                <a:lnTo>
                  <a:pt x="17903" y="28105"/>
                </a:lnTo>
                <a:lnTo>
                  <a:pt x="15429" y="27179"/>
                </a:lnTo>
                <a:lnTo>
                  <a:pt x="13874" y="33681"/>
                </a:lnTo>
                <a:lnTo>
                  <a:pt x="17326" y="34721"/>
                </a:lnTo>
                <a:lnTo>
                  <a:pt x="21074" y="34988"/>
                </a:lnTo>
                <a:lnTo>
                  <a:pt x="23778" y="34988"/>
                </a:lnTo>
                <a:lnTo>
                  <a:pt x="28489" y="33795"/>
                </a:lnTo>
                <a:lnTo>
                  <a:pt x="32651" y="31852"/>
                </a:lnTo>
                <a:lnTo>
                  <a:pt x="35895" y="28842"/>
                </a:lnTo>
                <a:lnTo>
                  <a:pt x="38002" y="24843"/>
                </a:lnTo>
                <a:lnTo>
                  <a:pt x="39323" y="20181"/>
                </a:lnTo>
                <a:lnTo>
                  <a:pt x="39323" y="17362"/>
                </a:lnTo>
                <a:lnTo>
                  <a:pt x="39067" y="14006"/>
                </a:lnTo>
                <a:lnTo>
                  <a:pt x="38098" y="10871"/>
                </a:lnTo>
                <a:lnTo>
                  <a:pt x="36018" y="8143"/>
                </a:lnTo>
                <a:lnTo>
                  <a:pt x="42772" y="8143"/>
                </a:lnTo>
                <a:lnTo>
                  <a:pt x="44060" y="7289"/>
                </a:lnTo>
                <a:lnTo>
                  <a:pt x="44546" y="4546"/>
                </a:lnTo>
                <a:lnTo>
                  <a:pt x="42772" y="914"/>
                </a:lnTo>
                <a:lnTo>
                  <a:pt x="28552" y="914"/>
                </a:lnTo>
                <a:lnTo>
                  <a:pt x="27461" y="636"/>
                </a:lnTo>
                <a:lnTo>
                  <a:pt x="23825" y="74"/>
                </a:lnTo>
                <a:lnTo>
                  <a:pt x="18417" y="0"/>
                </a:lnTo>
                <a:lnTo>
                  <a:pt x="13719" y="1220"/>
                </a:lnTo>
                <a:lnTo>
                  <a:pt x="9547" y="3200"/>
                </a:lnTo>
                <a:lnTo>
                  <a:pt x="11231" y="14911"/>
                </a:lnTo>
                <a:lnTo>
                  <a:pt x="12030" y="12268"/>
                </a:lnTo>
                <a:lnTo>
                  <a:pt x="14281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3960493" y="4900395"/>
            <a:ext cx="10662" cy="72288"/>
          </a:xfrm>
          <a:custGeom>
            <a:avLst/>
            <a:gdLst/>
            <a:ahLst/>
            <a:cxnLst/>
            <a:rect l="l" t="t" r="r" b="b"/>
            <a:pathLst>
              <a:path w="10662" h="72288">
                <a:moveTo>
                  <a:pt x="0" y="5411"/>
                </a:moveTo>
                <a:lnTo>
                  <a:pt x="370" y="8888"/>
                </a:lnTo>
                <a:lnTo>
                  <a:pt x="3267" y="10731"/>
                </a:lnTo>
                <a:lnTo>
                  <a:pt x="7346" y="10731"/>
                </a:lnTo>
                <a:lnTo>
                  <a:pt x="10284" y="8837"/>
                </a:lnTo>
                <a:lnTo>
                  <a:pt x="10662" y="5307"/>
                </a:lnTo>
                <a:lnTo>
                  <a:pt x="10295" y="1840"/>
                </a:lnTo>
                <a:lnTo>
                  <a:pt x="7404" y="0"/>
                </a:lnTo>
                <a:lnTo>
                  <a:pt x="3318" y="0"/>
                </a:lnTo>
                <a:lnTo>
                  <a:pt x="381" y="1889"/>
                </a:lnTo>
                <a:lnTo>
                  <a:pt x="0" y="5411"/>
                </a:lnTo>
                <a:close/>
              </a:path>
              <a:path w="10662" h="72288">
                <a:moveTo>
                  <a:pt x="1234" y="71373"/>
                </a:moveTo>
                <a:lnTo>
                  <a:pt x="3808" y="72288"/>
                </a:lnTo>
                <a:lnTo>
                  <a:pt x="6915" y="72288"/>
                </a:lnTo>
                <a:lnTo>
                  <a:pt x="9668" y="70636"/>
                </a:lnTo>
                <a:lnTo>
                  <a:pt x="9668" y="21805"/>
                </a:lnTo>
                <a:lnTo>
                  <a:pt x="9460" y="21107"/>
                </a:lnTo>
                <a:lnTo>
                  <a:pt x="6915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3991518" y="4919764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85" y="52919"/>
                </a:moveTo>
                <a:lnTo>
                  <a:pt x="8636" y="51267"/>
                </a:lnTo>
                <a:lnTo>
                  <a:pt x="8636" y="17132"/>
                </a:lnTo>
                <a:lnTo>
                  <a:pt x="11000" y="14057"/>
                </a:lnTo>
                <a:lnTo>
                  <a:pt x="13265" y="11732"/>
                </a:lnTo>
                <a:lnTo>
                  <a:pt x="17599" y="8557"/>
                </a:lnTo>
                <a:lnTo>
                  <a:pt x="21916" y="7747"/>
                </a:lnTo>
                <a:lnTo>
                  <a:pt x="25052" y="8088"/>
                </a:lnTo>
                <a:lnTo>
                  <a:pt x="27597" y="9385"/>
                </a:lnTo>
                <a:lnTo>
                  <a:pt x="30239" y="12786"/>
                </a:lnTo>
                <a:lnTo>
                  <a:pt x="31268" y="15947"/>
                </a:lnTo>
                <a:lnTo>
                  <a:pt x="31906" y="19885"/>
                </a:lnTo>
                <a:lnTo>
                  <a:pt x="31906" y="51267"/>
                </a:lnTo>
                <a:lnTo>
                  <a:pt x="32114" y="52005"/>
                </a:lnTo>
                <a:lnTo>
                  <a:pt x="34657" y="52919"/>
                </a:lnTo>
                <a:lnTo>
                  <a:pt x="37767" y="52919"/>
                </a:lnTo>
                <a:lnTo>
                  <a:pt x="40535" y="51267"/>
                </a:lnTo>
                <a:lnTo>
                  <a:pt x="40535" y="18007"/>
                </a:lnTo>
                <a:lnTo>
                  <a:pt x="40255" y="15022"/>
                </a:lnTo>
                <a:lnTo>
                  <a:pt x="39088" y="10083"/>
                </a:lnTo>
                <a:lnTo>
                  <a:pt x="36813" y="6069"/>
                </a:lnTo>
                <a:lnTo>
                  <a:pt x="33752" y="2753"/>
                </a:lnTo>
                <a:lnTo>
                  <a:pt x="29479" y="543"/>
                </a:lnTo>
                <a:lnTo>
                  <a:pt x="26837" y="0"/>
                </a:lnTo>
                <a:lnTo>
                  <a:pt x="20998" y="0"/>
                </a:lnTo>
                <a:lnTo>
                  <a:pt x="18355" y="708"/>
                </a:lnTo>
                <a:lnTo>
                  <a:pt x="15723" y="2145"/>
                </a:lnTo>
                <a:lnTo>
                  <a:pt x="13092" y="3567"/>
                </a:lnTo>
                <a:lnTo>
                  <a:pt x="10447" y="5814"/>
                </a:lnTo>
                <a:lnTo>
                  <a:pt x="7793" y="8887"/>
                </a:lnTo>
                <a:lnTo>
                  <a:pt x="7793" y="2437"/>
                </a:lnTo>
                <a:lnTo>
                  <a:pt x="5835" y="834"/>
                </a:lnTo>
                <a:lnTo>
                  <a:pt x="3116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4" y="52919"/>
                </a:lnTo>
                <a:lnTo>
                  <a:pt x="588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4082709" y="4896839"/>
            <a:ext cx="38634" cy="75883"/>
          </a:xfrm>
          <a:custGeom>
            <a:avLst/>
            <a:gdLst/>
            <a:ahLst/>
            <a:cxnLst/>
            <a:rect l="l" t="t" r="r" b="b"/>
            <a:pathLst>
              <a:path w="38634" h="75883">
                <a:moveTo>
                  <a:pt x="35294" y="28130"/>
                </a:moveTo>
                <a:lnTo>
                  <a:pt x="36410" y="26607"/>
                </a:lnTo>
                <a:lnTo>
                  <a:pt x="34890" y="23813"/>
                </a:lnTo>
                <a:lnTo>
                  <a:pt x="32101" y="23672"/>
                </a:lnTo>
                <a:lnTo>
                  <a:pt x="29358" y="23813"/>
                </a:lnTo>
                <a:lnTo>
                  <a:pt x="26395" y="25577"/>
                </a:lnTo>
                <a:lnTo>
                  <a:pt x="8625" y="45859"/>
                </a:lnTo>
                <a:lnTo>
                  <a:pt x="8625" y="1701"/>
                </a:lnTo>
                <a:lnTo>
                  <a:pt x="8406" y="939"/>
                </a:lnTo>
                <a:lnTo>
                  <a:pt x="5861" y="0"/>
                </a:lnTo>
                <a:lnTo>
                  <a:pt x="2739" y="0"/>
                </a:lnTo>
                <a:lnTo>
                  <a:pt x="0" y="1701"/>
                </a:lnTo>
                <a:lnTo>
                  <a:pt x="0" y="74195"/>
                </a:lnTo>
                <a:lnTo>
                  <a:pt x="168" y="74930"/>
                </a:lnTo>
                <a:lnTo>
                  <a:pt x="2739" y="75844"/>
                </a:lnTo>
                <a:lnTo>
                  <a:pt x="5861" y="75844"/>
                </a:lnTo>
                <a:lnTo>
                  <a:pt x="8625" y="74195"/>
                </a:lnTo>
                <a:lnTo>
                  <a:pt x="8625" y="47117"/>
                </a:lnTo>
                <a:lnTo>
                  <a:pt x="28487" y="74141"/>
                </a:lnTo>
                <a:lnTo>
                  <a:pt x="30225" y="75512"/>
                </a:lnTo>
                <a:lnTo>
                  <a:pt x="33155" y="75883"/>
                </a:lnTo>
                <a:lnTo>
                  <a:pt x="35747" y="75844"/>
                </a:lnTo>
                <a:lnTo>
                  <a:pt x="38634" y="74141"/>
                </a:lnTo>
                <a:lnTo>
                  <a:pt x="37374" y="71588"/>
                </a:lnTo>
                <a:lnTo>
                  <a:pt x="18248" y="45824"/>
                </a:lnTo>
                <a:lnTo>
                  <a:pt x="35294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4134031" y="4919764"/>
            <a:ext cx="43296" cy="53657"/>
          </a:xfrm>
          <a:custGeom>
            <a:avLst/>
            <a:gdLst/>
            <a:ahLst/>
            <a:cxnLst/>
            <a:rect l="l" t="t" r="r" b="b"/>
            <a:pathLst>
              <a:path w="43296" h="53657">
                <a:moveTo>
                  <a:pt x="42908" y="16926"/>
                </a:moveTo>
                <a:lnTo>
                  <a:pt x="42111" y="14122"/>
                </a:lnTo>
                <a:lnTo>
                  <a:pt x="41342" y="11314"/>
                </a:lnTo>
                <a:lnTo>
                  <a:pt x="38440" y="6807"/>
                </a:lnTo>
                <a:lnTo>
                  <a:pt x="34620" y="3073"/>
                </a:lnTo>
                <a:lnTo>
                  <a:pt x="32025" y="1838"/>
                </a:lnTo>
                <a:lnTo>
                  <a:pt x="29433" y="608"/>
                </a:lnTo>
                <a:lnTo>
                  <a:pt x="26276" y="0"/>
                </a:lnTo>
                <a:lnTo>
                  <a:pt x="26311" y="6997"/>
                </a:lnTo>
                <a:lnTo>
                  <a:pt x="29469" y="8329"/>
                </a:lnTo>
                <a:lnTo>
                  <a:pt x="31586" y="11012"/>
                </a:lnTo>
                <a:lnTo>
                  <a:pt x="33717" y="13690"/>
                </a:lnTo>
                <a:lnTo>
                  <a:pt x="34717" y="17373"/>
                </a:lnTo>
                <a:lnTo>
                  <a:pt x="34620" y="22071"/>
                </a:lnTo>
                <a:lnTo>
                  <a:pt x="8930" y="22071"/>
                </a:lnTo>
                <a:lnTo>
                  <a:pt x="9003" y="20091"/>
                </a:lnTo>
                <a:lnTo>
                  <a:pt x="10435" y="3110"/>
                </a:lnTo>
                <a:lnTo>
                  <a:pt x="8063" y="4902"/>
                </a:lnTo>
                <a:lnTo>
                  <a:pt x="4121" y="9575"/>
                </a:lnTo>
                <a:lnTo>
                  <a:pt x="2616" y="12409"/>
                </a:lnTo>
                <a:lnTo>
                  <a:pt x="1576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0" y="35355"/>
                </a:lnTo>
                <a:lnTo>
                  <a:pt x="1515" y="38685"/>
                </a:lnTo>
                <a:lnTo>
                  <a:pt x="2529" y="41997"/>
                </a:lnTo>
                <a:lnTo>
                  <a:pt x="4020" y="44780"/>
                </a:lnTo>
                <a:lnTo>
                  <a:pt x="6008" y="46990"/>
                </a:lnTo>
                <a:lnTo>
                  <a:pt x="10450" y="50863"/>
                </a:lnTo>
                <a:lnTo>
                  <a:pt x="13362" y="51969"/>
                </a:lnTo>
                <a:lnTo>
                  <a:pt x="16275" y="53084"/>
                </a:lnTo>
                <a:lnTo>
                  <a:pt x="19651" y="53657"/>
                </a:lnTo>
                <a:lnTo>
                  <a:pt x="23533" y="53657"/>
                </a:lnTo>
                <a:lnTo>
                  <a:pt x="27852" y="53492"/>
                </a:lnTo>
                <a:lnTo>
                  <a:pt x="31809" y="52793"/>
                </a:lnTo>
                <a:lnTo>
                  <a:pt x="35038" y="51969"/>
                </a:lnTo>
                <a:lnTo>
                  <a:pt x="37753" y="51090"/>
                </a:lnTo>
                <a:lnTo>
                  <a:pt x="40999" y="48818"/>
                </a:lnTo>
                <a:lnTo>
                  <a:pt x="41316" y="46161"/>
                </a:lnTo>
                <a:lnTo>
                  <a:pt x="40740" y="43002"/>
                </a:lnTo>
                <a:lnTo>
                  <a:pt x="38026" y="43267"/>
                </a:lnTo>
                <a:lnTo>
                  <a:pt x="34880" y="44549"/>
                </a:lnTo>
                <a:lnTo>
                  <a:pt x="32075" y="45439"/>
                </a:lnTo>
                <a:lnTo>
                  <a:pt x="28576" y="46187"/>
                </a:lnTo>
                <a:lnTo>
                  <a:pt x="24343" y="46377"/>
                </a:lnTo>
                <a:lnTo>
                  <a:pt x="21502" y="46377"/>
                </a:lnTo>
                <a:lnTo>
                  <a:pt x="17132" y="45135"/>
                </a:lnTo>
                <a:lnTo>
                  <a:pt x="13582" y="43102"/>
                </a:lnTo>
                <a:lnTo>
                  <a:pt x="11134" y="40002"/>
                </a:lnTo>
                <a:lnTo>
                  <a:pt x="9726" y="35967"/>
                </a:lnTo>
                <a:lnTo>
                  <a:pt x="8930" y="31355"/>
                </a:lnTo>
                <a:lnTo>
                  <a:pt x="8930" y="28652"/>
                </a:lnTo>
                <a:lnTo>
                  <a:pt x="39933" y="28652"/>
                </a:lnTo>
                <a:lnTo>
                  <a:pt x="42270" y="27748"/>
                </a:lnTo>
                <a:lnTo>
                  <a:pt x="43296" y="24738"/>
                </a:lnTo>
                <a:lnTo>
                  <a:pt x="43296" y="19925"/>
                </a:lnTo>
                <a:lnTo>
                  <a:pt x="42908" y="16926"/>
                </a:lnTo>
                <a:close/>
              </a:path>
              <a:path w="43296" h="53657">
                <a:moveTo>
                  <a:pt x="9003" y="20091"/>
                </a:moveTo>
                <a:lnTo>
                  <a:pt x="9935" y="16357"/>
                </a:lnTo>
                <a:lnTo>
                  <a:pt x="11379" y="12927"/>
                </a:lnTo>
                <a:lnTo>
                  <a:pt x="14907" y="9079"/>
                </a:lnTo>
                <a:lnTo>
                  <a:pt x="18121" y="7415"/>
                </a:lnTo>
                <a:lnTo>
                  <a:pt x="22139" y="6997"/>
                </a:lnTo>
                <a:lnTo>
                  <a:pt x="26311" y="6997"/>
                </a:lnTo>
                <a:lnTo>
                  <a:pt x="26276" y="0"/>
                </a:lnTo>
                <a:lnTo>
                  <a:pt x="19137" y="0"/>
                </a:lnTo>
                <a:lnTo>
                  <a:pt x="16005" y="622"/>
                </a:lnTo>
                <a:lnTo>
                  <a:pt x="13225" y="1868"/>
                </a:lnTo>
                <a:lnTo>
                  <a:pt x="10435" y="3110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4193395" y="4919764"/>
            <a:ext cx="43286" cy="53657"/>
          </a:xfrm>
          <a:custGeom>
            <a:avLst/>
            <a:gdLst/>
            <a:ahLst/>
            <a:cxnLst/>
            <a:rect l="l" t="t" r="r" b="b"/>
            <a:pathLst>
              <a:path w="43286" h="53657">
                <a:moveTo>
                  <a:pt x="42898" y="16926"/>
                </a:moveTo>
                <a:lnTo>
                  <a:pt x="42117" y="14122"/>
                </a:lnTo>
                <a:lnTo>
                  <a:pt x="41332" y="11314"/>
                </a:lnTo>
                <a:lnTo>
                  <a:pt x="38430" y="6807"/>
                </a:lnTo>
                <a:lnTo>
                  <a:pt x="34625" y="3073"/>
                </a:lnTo>
                <a:lnTo>
                  <a:pt x="32014" y="1838"/>
                </a:lnTo>
                <a:lnTo>
                  <a:pt x="29419" y="608"/>
                </a:lnTo>
                <a:lnTo>
                  <a:pt x="26276" y="0"/>
                </a:lnTo>
                <a:lnTo>
                  <a:pt x="26311" y="6997"/>
                </a:lnTo>
                <a:lnTo>
                  <a:pt x="29458" y="8329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1" y="17373"/>
                </a:lnTo>
                <a:lnTo>
                  <a:pt x="34610" y="22071"/>
                </a:lnTo>
                <a:lnTo>
                  <a:pt x="8935" y="22071"/>
                </a:lnTo>
                <a:lnTo>
                  <a:pt x="9006" y="20091"/>
                </a:lnTo>
                <a:lnTo>
                  <a:pt x="10425" y="3110"/>
                </a:lnTo>
                <a:lnTo>
                  <a:pt x="8053" y="4902"/>
                </a:lnTo>
                <a:lnTo>
                  <a:pt x="412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1997"/>
                </a:lnTo>
                <a:lnTo>
                  <a:pt x="4024" y="44780"/>
                </a:lnTo>
                <a:lnTo>
                  <a:pt x="6008" y="46990"/>
                </a:lnTo>
                <a:lnTo>
                  <a:pt x="10439" y="50863"/>
                </a:lnTo>
                <a:lnTo>
                  <a:pt x="13366" y="51969"/>
                </a:lnTo>
                <a:lnTo>
                  <a:pt x="16264" y="53084"/>
                </a:lnTo>
                <a:lnTo>
                  <a:pt x="19655" y="53657"/>
                </a:lnTo>
                <a:lnTo>
                  <a:pt x="23522" y="53657"/>
                </a:lnTo>
                <a:lnTo>
                  <a:pt x="27856" y="53492"/>
                </a:lnTo>
                <a:lnTo>
                  <a:pt x="31798" y="52793"/>
                </a:lnTo>
                <a:lnTo>
                  <a:pt x="35027" y="51969"/>
                </a:lnTo>
                <a:lnTo>
                  <a:pt x="37741" y="51090"/>
                </a:lnTo>
                <a:lnTo>
                  <a:pt x="40985" y="48818"/>
                </a:lnTo>
                <a:lnTo>
                  <a:pt x="41306" y="46161"/>
                </a:lnTo>
                <a:lnTo>
                  <a:pt x="40730" y="43002"/>
                </a:lnTo>
                <a:lnTo>
                  <a:pt x="38016" y="43267"/>
                </a:lnTo>
                <a:lnTo>
                  <a:pt x="34866" y="44549"/>
                </a:lnTo>
                <a:lnTo>
                  <a:pt x="32080" y="45439"/>
                </a:lnTo>
                <a:lnTo>
                  <a:pt x="28566" y="46187"/>
                </a:lnTo>
                <a:lnTo>
                  <a:pt x="24331" y="46377"/>
                </a:lnTo>
                <a:lnTo>
                  <a:pt x="21488" y="46377"/>
                </a:lnTo>
                <a:lnTo>
                  <a:pt x="17136" y="45135"/>
                </a:lnTo>
                <a:lnTo>
                  <a:pt x="13572" y="43102"/>
                </a:lnTo>
                <a:lnTo>
                  <a:pt x="11123" y="40002"/>
                </a:lnTo>
                <a:lnTo>
                  <a:pt x="9730" y="35967"/>
                </a:lnTo>
                <a:lnTo>
                  <a:pt x="8935" y="31355"/>
                </a:lnTo>
                <a:lnTo>
                  <a:pt x="8935" y="28652"/>
                </a:lnTo>
                <a:lnTo>
                  <a:pt x="39935" y="28652"/>
                </a:lnTo>
                <a:lnTo>
                  <a:pt x="42260" y="27748"/>
                </a:lnTo>
                <a:lnTo>
                  <a:pt x="43286" y="24738"/>
                </a:lnTo>
                <a:lnTo>
                  <a:pt x="43286" y="19925"/>
                </a:lnTo>
                <a:lnTo>
                  <a:pt x="42898" y="16926"/>
                </a:lnTo>
                <a:close/>
              </a:path>
              <a:path w="43286" h="53657">
                <a:moveTo>
                  <a:pt x="9006" y="20091"/>
                </a:moveTo>
                <a:lnTo>
                  <a:pt x="9925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6997"/>
                </a:lnTo>
                <a:lnTo>
                  <a:pt x="26311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29" y="1868"/>
                </a:lnTo>
                <a:lnTo>
                  <a:pt x="10425" y="311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4255884" y="4919756"/>
            <a:ext cx="43289" cy="72353"/>
          </a:xfrm>
          <a:custGeom>
            <a:avLst/>
            <a:gdLst/>
            <a:ahLst/>
            <a:cxnLst/>
            <a:rect l="l" t="t" r="r" b="b"/>
            <a:pathLst>
              <a:path w="43289" h="72353">
                <a:moveTo>
                  <a:pt x="0" y="2451"/>
                </a:moveTo>
                <a:lnTo>
                  <a:pt x="0" y="70650"/>
                </a:lnTo>
                <a:lnTo>
                  <a:pt x="186" y="71399"/>
                </a:lnTo>
                <a:lnTo>
                  <a:pt x="2757" y="72353"/>
                </a:lnTo>
                <a:lnTo>
                  <a:pt x="5875" y="72353"/>
                </a:lnTo>
                <a:lnTo>
                  <a:pt x="8618" y="70650"/>
                </a:lnTo>
                <a:lnTo>
                  <a:pt x="8618" y="46227"/>
                </a:lnTo>
                <a:lnTo>
                  <a:pt x="9878" y="47497"/>
                </a:lnTo>
                <a:lnTo>
                  <a:pt x="13290" y="50482"/>
                </a:lnTo>
                <a:lnTo>
                  <a:pt x="16696" y="52487"/>
                </a:lnTo>
                <a:lnTo>
                  <a:pt x="20220" y="53517"/>
                </a:lnTo>
                <a:lnTo>
                  <a:pt x="22903" y="53672"/>
                </a:lnTo>
                <a:lnTo>
                  <a:pt x="26182" y="53672"/>
                </a:lnTo>
                <a:lnTo>
                  <a:pt x="29080" y="53025"/>
                </a:lnTo>
                <a:lnTo>
                  <a:pt x="31629" y="51728"/>
                </a:lnTo>
                <a:lnTo>
                  <a:pt x="34174" y="50457"/>
                </a:lnTo>
                <a:lnTo>
                  <a:pt x="33670" y="33908"/>
                </a:lnTo>
                <a:lnTo>
                  <a:pt x="32508" y="38177"/>
                </a:lnTo>
                <a:lnTo>
                  <a:pt x="30577" y="41795"/>
                </a:lnTo>
                <a:lnTo>
                  <a:pt x="27748" y="44322"/>
                </a:lnTo>
                <a:lnTo>
                  <a:pt x="24331" y="45949"/>
                </a:lnTo>
                <a:lnTo>
                  <a:pt x="19803" y="45949"/>
                </a:lnTo>
                <a:lnTo>
                  <a:pt x="15411" y="43574"/>
                </a:lnTo>
                <a:lnTo>
                  <a:pt x="11015" y="39676"/>
                </a:lnTo>
                <a:lnTo>
                  <a:pt x="8618" y="36676"/>
                </a:lnTo>
                <a:lnTo>
                  <a:pt x="8618" y="17258"/>
                </a:lnTo>
                <a:lnTo>
                  <a:pt x="7578" y="9003"/>
                </a:lnTo>
                <a:lnTo>
                  <a:pt x="7578" y="2451"/>
                </a:lnTo>
                <a:lnTo>
                  <a:pt x="6047" y="904"/>
                </a:lnTo>
                <a:lnTo>
                  <a:pt x="3059" y="763"/>
                </a:lnTo>
                <a:lnTo>
                  <a:pt x="0" y="2451"/>
                </a:lnTo>
                <a:close/>
              </a:path>
              <a:path w="43289" h="72353">
                <a:moveTo>
                  <a:pt x="8618" y="17258"/>
                </a:moveTo>
                <a:lnTo>
                  <a:pt x="9999" y="15483"/>
                </a:lnTo>
                <a:lnTo>
                  <a:pt x="12520" y="12776"/>
                </a:lnTo>
                <a:lnTo>
                  <a:pt x="16048" y="9856"/>
                </a:lnTo>
                <a:lnTo>
                  <a:pt x="19353" y="8229"/>
                </a:lnTo>
                <a:lnTo>
                  <a:pt x="22679" y="7711"/>
                </a:lnTo>
                <a:lnTo>
                  <a:pt x="26805" y="8254"/>
                </a:lnTo>
                <a:lnTo>
                  <a:pt x="29814" y="10425"/>
                </a:lnTo>
                <a:lnTo>
                  <a:pt x="31910" y="13665"/>
                </a:lnTo>
                <a:lnTo>
                  <a:pt x="33440" y="17553"/>
                </a:lnTo>
                <a:lnTo>
                  <a:pt x="34174" y="22212"/>
                </a:lnTo>
                <a:lnTo>
                  <a:pt x="34358" y="27129"/>
                </a:lnTo>
                <a:lnTo>
                  <a:pt x="34358" y="29415"/>
                </a:lnTo>
                <a:lnTo>
                  <a:pt x="33670" y="33908"/>
                </a:lnTo>
                <a:lnTo>
                  <a:pt x="34174" y="50457"/>
                </a:lnTo>
                <a:lnTo>
                  <a:pt x="36313" y="48628"/>
                </a:lnTo>
                <a:lnTo>
                  <a:pt x="39764" y="43881"/>
                </a:lnTo>
                <a:lnTo>
                  <a:pt x="41075" y="41007"/>
                </a:lnTo>
                <a:lnTo>
                  <a:pt x="41968" y="37605"/>
                </a:lnTo>
                <a:lnTo>
                  <a:pt x="42851" y="34199"/>
                </a:lnTo>
                <a:lnTo>
                  <a:pt x="43289" y="30365"/>
                </a:lnTo>
                <a:lnTo>
                  <a:pt x="43289" y="22557"/>
                </a:lnTo>
                <a:lnTo>
                  <a:pt x="42947" y="19202"/>
                </a:lnTo>
                <a:lnTo>
                  <a:pt x="42264" y="16041"/>
                </a:lnTo>
                <a:lnTo>
                  <a:pt x="41554" y="12866"/>
                </a:lnTo>
                <a:lnTo>
                  <a:pt x="40449" y="10083"/>
                </a:lnTo>
                <a:lnTo>
                  <a:pt x="38933" y="7711"/>
                </a:lnTo>
                <a:lnTo>
                  <a:pt x="35455" y="3441"/>
                </a:lnTo>
                <a:lnTo>
                  <a:pt x="30636" y="687"/>
                </a:lnTo>
                <a:lnTo>
                  <a:pt x="27734" y="0"/>
                </a:lnTo>
                <a:lnTo>
                  <a:pt x="24321" y="0"/>
                </a:lnTo>
                <a:lnTo>
                  <a:pt x="21261" y="190"/>
                </a:lnTo>
                <a:lnTo>
                  <a:pt x="18435" y="939"/>
                </a:lnTo>
                <a:lnTo>
                  <a:pt x="15717" y="2250"/>
                </a:lnTo>
                <a:lnTo>
                  <a:pt x="13035" y="3924"/>
                </a:lnTo>
                <a:lnTo>
                  <a:pt x="10392" y="6173"/>
                </a:lnTo>
                <a:lnTo>
                  <a:pt x="7578" y="9003"/>
                </a:lnTo>
                <a:lnTo>
                  <a:pt x="8618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4316644" y="490039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78" y="8888"/>
                </a:lnTo>
                <a:lnTo>
                  <a:pt x="3265" y="10731"/>
                </a:lnTo>
                <a:lnTo>
                  <a:pt x="7344" y="10731"/>
                </a:lnTo>
                <a:lnTo>
                  <a:pt x="10292" y="8837"/>
                </a:lnTo>
                <a:lnTo>
                  <a:pt x="10670" y="5307"/>
                </a:lnTo>
                <a:lnTo>
                  <a:pt x="10292" y="1840"/>
                </a:lnTo>
                <a:lnTo>
                  <a:pt x="7401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1"/>
                </a:lnTo>
                <a:close/>
              </a:path>
              <a:path w="10670" h="72288">
                <a:moveTo>
                  <a:pt x="1234" y="71373"/>
                </a:moveTo>
                <a:lnTo>
                  <a:pt x="3804" y="72288"/>
                </a:lnTo>
                <a:lnTo>
                  <a:pt x="6911" y="72288"/>
                </a:lnTo>
                <a:lnTo>
                  <a:pt x="9679" y="70636"/>
                </a:lnTo>
                <a:lnTo>
                  <a:pt x="9679" y="21805"/>
                </a:lnTo>
                <a:lnTo>
                  <a:pt x="9460" y="21107"/>
                </a:lnTo>
                <a:lnTo>
                  <a:pt x="6911" y="20153"/>
                </a:lnTo>
                <a:lnTo>
                  <a:pt x="3804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4347677" y="4919764"/>
            <a:ext cx="40524" cy="52919"/>
          </a:xfrm>
          <a:custGeom>
            <a:avLst/>
            <a:gdLst/>
            <a:ahLst/>
            <a:cxnLst/>
            <a:rect l="l" t="t" r="r" b="b"/>
            <a:pathLst>
              <a:path w="40524" h="52919">
                <a:moveTo>
                  <a:pt x="5875" y="52919"/>
                </a:moveTo>
                <a:lnTo>
                  <a:pt x="8628" y="51267"/>
                </a:lnTo>
                <a:lnTo>
                  <a:pt x="8628" y="17132"/>
                </a:lnTo>
                <a:lnTo>
                  <a:pt x="11004" y="14057"/>
                </a:lnTo>
                <a:lnTo>
                  <a:pt x="13254" y="11732"/>
                </a:lnTo>
                <a:lnTo>
                  <a:pt x="17589" y="8557"/>
                </a:lnTo>
                <a:lnTo>
                  <a:pt x="21908" y="7747"/>
                </a:lnTo>
                <a:lnTo>
                  <a:pt x="25055" y="8088"/>
                </a:lnTo>
                <a:lnTo>
                  <a:pt x="27597" y="9385"/>
                </a:lnTo>
                <a:lnTo>
                  <a:pt x="30242" y="12786"/>
                </a:lnTo>
                <a:lnTo>
                  <a:pt x="31272" y="15947"/>
                </a:lnTo>
                <a:lnTo>
                  <a:pt x="31896" y="19885"/>
                </a:lnTo>
                <a:lnTo>
                  <a:pt x="31896" y="51267"/>
                </a:lnTo>
                <a:lnTo>
                  <a:pt x="32114" y="52005"/>
                </a:lnTo>
                <a:lnTo>
                  <a:pt x="34660" y="52919"/>
                </a:lnTo>
                <a:lnTo>
                  <a:pt x="37771" y="52919"/>
                </a:lnTo>
                <a:lnTo>
                  <a:pt x="40524" y="51267"/>
                </a:lnTo>
                <a:lnTo>
                  <a:pt x="40524" y="18007"/>
                </a:lnTo>
                <a:lnTo>
                  <a:pt x="40239" y="15022"/>
                </a:lnTo>
                <a:lnTo>
                  <a:pt x="39091" y="10083"/>
                </a:lnTo>
                <a:lnTo>
                  <a:pt x="36816" y="6069"/>
                </a:lnTo>
                <a:lnTo>
                  <a:pt x="33756" y="2753"/>
                </a:lnTo>
                <a:lnTo>
                  <a:pt x="29472" y="543"/>
                </a:lnTo>
                <a:lnTo>
                  <a:pt x="26826" y="0"/>
                </a:lnTo>
                <a:lnTo>
                  <a:pt x="21001" y="0"/>
                </a:lnTo>
                <a:lnTo>
                  <a:pt x="18345" y="708"/>
                </a:lnTo>
                <a:lnTo>
                  <a:pt x="15717" y="2145"/>
                </a:lnTo>
                <a:lnTo>
                  <a:pt x="13082" y="3567"/>
                </a:lnTo>
                <a:lnTo>
                  <a:pt x="10439" y="5814"/>
                </a:lnTo>
                <a:lnTo>
                  <a:pt x="7786" y="8887"/>
                </a:lnTo>
                <a:lnTo>
                  <a:pt x="7786" y="2437"/>
                </a:lnTo>
                <a:lnTo>
                  <a:pt x="5824" y="834"/>
                </a:lnTo>
                <a:lnTo>
                  <a:pt x="3120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4404254" y="4919872"/>
            <a:ext cx="44564" cy="54648"/>
          </a:xfrm>
          <a:custGeom>
            <a:avLst/>
            <a:gdLst/>
            <a:ahLst/>
            <a:cxnLst/>
            <a:rect l="l" t="t" r="r" b="b"/>
            <a:pathLst>
              <a:path w="44564" h="54648">
                <a:moveTo>
                  <a:pt x="9460" y="36233"/>
                </a:moveTo>
                <a:lnTo>
                  <a:pt x="9154" y="54648"/>
                </a:lnTo>
                <a:lnTo>
                  <a:pt x="11271" y="51562"/>
                </a:lnTo>
                <a:lnTo>
                  <a:pt x="10036" y="39635"/>
                </a:lnTo>
                <a:lnTo>
                  <a:pt x="9460" y="36233"/>
                </a:lnTo>
                <a:close/>
              </a:path>
              <a:path w="44564" h="54648">
                <a:moveTo>
                  <a:pt x="417" y="55727"/>
                </a:moveTo>
                <a:lnTo>
                  <a:pt x="0" y="59194"/>
                </a:lnTo>
                <a:lnTo>
                  <a:pt x="377" y="62815"/>
                </a:lnTo>
                <a:lnTo>
                  <a:pt x="1922" y="66041"/>
                </a:lnTo>
                <a:lnTo>
                  <a:pt x="4860" y="68579"/>
                </a:lnTo>
                <a:lnTo>
                  <a:pt x="8761" y="70638"/>
                </a:lnTo>
                <a:lnTo>
                  <a:pt x="11430" y="71311"/>
                </a:lnTo>
                <a:lnTo>
                  <a:pt x="14086" y="71984"/>
                </a:lnTo>
                <a:lnTo>
                  <a:pt x="17330" y="72312"/>
                </a:lnTo>
                <a:lnTo>
                  <a:pt x="25065" y="72312"/>
                </a:lnTo>
                <a:lnTo>
                  <a:pt x="28479" y="71884"/>
                </a:lnTo>
                <a:lnTo>
                  <a:pt x="31370" y="70995"/>
                </a:lnTo>
                <a:lnTo>
                  <a:pt x="34268" y="70106"/>
                </a:lnTo>
                <a:lnTo>
                  <a:pt x="38501" y="67363"/>
                </a:lnTo>
                <a:lnTo>
                  <a:pt x="41760" y="64033"/>
                </a:lnTo>
                <a:lnTo>
                  <a:pt x="43571" y="59997"/>
                </a:lnTo>
                <a:lnTo>
                  <a:pt x="44034" y="55612"/>
                </a:lnTo>
                <a:lnTo>
                  <a:pt x="43620" y="51602"/>
                </a:lnTo>
                <a:lnTo>
                  <a:pt x="42026" y="48376"/>
                </a:lnTo>
                <a:lnTo>
                  <a:pt x="39470" y="45924"/>
                </a:lnTo>
                <a:lnTo>
                  <a:pt x="36360" y="43966"/>
                </a:lnTo>
                <a:lnTo>
                  <a:pt x="32457" y="42774"/>
                </a:lnTo>
                <a:lnTo>
                  <a:pt x="27979" y="42368"/>
                </a:lnTo>
                <a:lnTo>
                  <a:pt x="15692" y="41835"/>
                </a:lnTo>
                <a:lnTo>
                  <a:pt x="13806" y="41760"/>
                </a:lnTo>
                <a:lnTo>
                  <a:pt x="10036" y="39635"/>
                </a:lnTo>
                <a:lnTo>
                  <a:pt x="11271" y="51562"/>
                </a:lnTo>
                <a:lnTo>
                  <a:pt x="14010" y="48985"/>
                </a:lnTo>
                <a:lnTo>
                  <a:pt x="26203" y="49427"/>
                </a:lnTo>
                <a:lnTo>
                  <a:pt x="29015" y="49491"/>
                </a:lnTo>
                <a:lnTo>
                  <a:pt x="31269" y="50101"/>
                </a:lnTo>
                <a:lnTo>
                  <a:pt x="34574" y="52387"/>
                </a:lnTo>
                <a:lnTo>
                  <a:pt x="35394" y="56094"/>
                </a:lnTo>
                <a:lnTo>
                  <a:pt x="35394" y="57329"/>
                </a:lnTo>
                <a:lnTo>
                  <a:pt x="34231" y="60746"/>
                </a:lnTo>
                <a:lnTo>
                  <a:pt x="31294" y="63474"/>
                </a:lnTo>
                <a:lnTo>
                  <a:pt x="28112" y="64706"/>
                </a:lnTo>
                <a:lnTo>
                  <a:pt x="24170" y="65483"/>
                </a:lnTo>
                <a:lnTo>
                  <a:pt x="17438" y="65483"/>
                </a:lnTo>
                <a:lnTo>
                  <a:pt x="14220" y="64871"/>
                </a:lnTo>
                <a:lnTo>
                  <a:pt x="11934" y="63680"/>
                </a:lnTo>
                <a:lnTo>
                  <a:pt x="8467" y="60666"/>
                </a:lnTo>
                <a:lnTo>
                  <a:pt x="8467" y="57556"/>
                </a:lnTo>
                <a:lnTo>
                  <a:pt x="9154" y="54648"/>
                </a:lnTo>
                <a:lnTo>
                  <a:pt x="9460" y="36233"/>
                </a:lnTo>
                <a:lnTo>
                  <a:pt x="10976" y="32881"/>
                </a:lnTo>
                <a:lnTo>
                  <a:pt x="13892" y="33681"/>
                </a:lnTo>
                <a:lnTo>
                  <a:pt x="15443" y="27179"/>
                </a:lnTo>
                <a:lnTo>
                  <a:pt x="11918" y="23496"/>
                </a:lnTo>
                <a:lnTo>
                  <a:pt x="11029" y="20954"/>
                </a:lnTo>
                <a:lnTo>
                  <a:pt x="11029" y="17729"/>
                </a:lnTo>
                <a:lnTo>
                  <a:pt x="11235" y="14911"/>
                </a:lnTo>
                <a:lnTo>
                  <a:pt x="9546" y="3200"/>
                </a:lnTo>
                <a:lnTo>
                  <a:pt x="6339" y="6234"/>
                </a:lnTo>
                <a:lnTo>
                  <a:pt x="4187" y="10299"/>
                </a:lnTo>
                <a:lnTo>
                  <a:pt x="2825" y="15011"/>
                </a:lnTo>
                <a:lnTo>
                  <a:pt x="2825" y="17779"/>
                </a:lnTo>
                <a:lnTo>
                  <a:pt x="3145" y="22212"/>
                </a:lnTo>
                <a:lnTo>
                  <a:pt x="4391" y="25577"/>
                </a:lnTo>
                <a:lnTo>
                  <a:pt x="6328" y="28421"/>
                </a:lnTo>
                <a:lnTo>
                  <a:pt x="3952" y="31356"/>
                </a:lnTo>
                <a:lnTo>
                  <a:pt x="2217" y="34822"/>
                </a:lnTo>
                <a:lnTo>
                  <a:pt x="1774" y="39001"/>
                </a:lnTo>
                <a:lnTo>
                  <a:pt x="2188" y="42076"/>
                </a:lnTo>
                <a:lnTo>
                  <a:pt x="3818" y="44831"/>
                </a:lnTo>
                <a:lnTo>
                  <a:pt x="6803" y="46875"/>
                </a:lnTo>
                <a:lnTo>
                  <a:pt x="3844" y="49607"/>
                </a:lnTo>
                <a:lnTo>
                  <a:pt x="1699" y="52517"/>
                </a:lnTo>
                <a:lnTo>
                  <a:pt x="417" y="55727"/>
                </a:lnTo>
                <a:close/>
              </a:path>
              <a:path w="44564" h="54648">
                <a:moveTo>
                  <a:pt x="14281" y="9083"/>
                </a:moveTo>
                <a:lnTo>
                  <a:pt x="17783" y="7113"/>
                </a:lnTo>
                <a:lnTo>
                  <a:pt x="20915" y="6832"/>
                </a:lnTo>
                <a:lnTo>
                  <a:pt x="24170" y="6832"/>
                </a:lnTo>
                <a:lnTo>
                  <a:pt x="26668" y="7760"/>
                </a:lnTo>
                <a:lnTo>
                  <a:pt x="30182" y="11479"/>
                </a:lnTo>
                <a:lnTo>
                  <a:pt x="31064" y="14086"/>
                </a:lnTo>
                <a:lnTo>
                  <a:pt x="31064" y="17412"/>
                </a:lnTo>
                <a:lnTo>
                  <a:pt x="30855" y="20181"/>
                </a:lnTo>
                <a:lnTo>
                  <a:pt x="30055" y="22783"/>
                </a:lnTo>
                <a:lnTo>
                  <a:pt x="27806" y="25919"/>
                </a:lnTo>
                <a:lnTo>
                  <a:pt x="24257" y="27812"/>
                </a:lnTo>
                <a:lnTo>
                  <a:pt x="21074" y="28105"/>
                </a:lnTo>
                <a:lnTo>
                  <a:pt x="17905" y="28105"/>
                </a:lnTo>
                <a:lnTo>
                  <a:pt x="15443" y="27179"/>
                </a:lnTo>
                <a:lnTo>
                  <a:pt x="13892" y="33681"/>
                </a:lnTo>
                <a:lnTo>
                  <a:pt x="17340" y="34721"/>
                </a:lnTo>
                <a:lnTo>
                  <a:pt x="21074" y="34988"/>
                </a:lnTo>
                <a:lnTo>
                  <a:pt x="23792" y="34988"/>
                </a:lnTo>
                <a:lnTo>
                  <a:pt x="28505" y="33795"/>
                </a:lnTo>
                <a:lnTo>
                  <a:pt x="32651" y="31852"/>
                </a:lnTo>
                <a:lnTo>
                  <a:pt x="35909" y="28842"/>
                </a:lnTo>
                <a:lnTo>
                  <a:pt x="38012" y="24843"/>
                </a:lnTo>
                <a:lnTo>
                  <a:pt x="39323" y="20181"/>
                </a:lnTo>
                <a:lnTo>
                  <a:pt x="39323" y="17362"/>
                </a:lnTo>
                <a:lnTo>
                  <a:pt x="39077" y="14006"/>
                </a:lnTo>
                <a:lnTo>
                  <a:pt x="38098" y="10871"/>
                </a:lnTo>
                <a:lnTo>
                  <a:pt x="36032" y="8143"/>
                </a:lnTo>
                <a:lnTo>
                  <a:pt x="42774" y="8143"/>
                </a:lnTo>
                <a:lnTo>
                  <a:pt x="44060" y="7289"/>
                </a:lnTo>
                <a:lnTo>
                  <a:pt x="44564" y="4546"/>
                </a:lnTo>
                <a:lnTo>
                  <a:pt x="42774" y="914"/>
                </a:lnTo>
                <a:lnTo>
                  <a:pt x="28550" y="914"/>
                </a:lnTo>
                <a:lnTo>
                  <a:pt x="27475" y="636"/>
                </a:lnTo>
                <a:lnTo>
                  <a:pt x="23839" y="74"/>
                </a:lnTo>
                <a:lnTo>
                  <a:pt x="18431" y="0"/>
                </a:lnTo>
                <a:lnTo>
                  <a:pt x="13729" y="1220"/>
                </a:lnTo>
                <a:lnTo>
                  <a:pt x="9546" y="3200"/>
                </a:lnTo>
                <a:lnTo>
                  <a:pt x="11235" y="14911"/>
                </a:lnTo>
                <a:lnTo>
                  <a:pt x="12030" y="12268"/>
                </a:lnTo>
                <a:lnTo>
                  <a:pt x="14281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2141607" y="5054371"/>
            <a:ext cx="43286" cy="72353"/>
          </a:xfrm>
          <a:custGeom>
            <a:avLst/>
            <a:gdLst/>
            <a:ahLst/>
            <a:cxnLst/>
            <a:rect l="l" t="t" r="r" b="b"/>
            <a:pathLst>
              <a:path w="43286" h="72353">
                <a:moveTo>
                  <a:pt x="0" y="2451"/>
                </a:moveTo>
                <a:lnTo>
                  <a:pt x="0" y="70650"/>
                </a:lnTo>
                <a:lnTo>
                  <a:pt x="180" y="71413"/>
                </a:lnTo>
                <a:lnTo>
                  <a:pt x="2750" y="72353"/>
                </a:lnTo>
                <a:lnTo>
                  <a:pt x="5875" y="72353"/>
                </a:lnTo>
                <a:lnTo>
                  <a:pt x="8615" y="70650"/>
                </a:lnTo>
                <a:lnTo>
                  <a:pt x="8615" y="46241"/>
                </a:lnTo>
                <a:lnTo>
                  <a:pt x="9875" y="47513"/>
                </a:lnTo>
                <a:lnTo>
                  <a:pt x="13291" y="50482"/>
                </a:lnTo>
                <a:lnTo>
                  <a:pt x="16690" y="52491"/>
                </a:lnTo>
                <a:lnTo>
                  <a:pt x="20214" y="53517"/>
                </a:lnTo>
                <a:lnTo>
                  <a:pt x="22896" y="53672"/>
                </a:lnTo>
                <a:lnTo>
                  <a:pt x="26175" y="53672"/>
                </a:lnTo>
                <a:lnTo>
                  <a:pt x="29091" y="53023"/>
                </a:lnTo>
                <a:lnTo>
                  <a:pt x="31622" y="51738"/>
                </a:lnTo>
                <a:lnTo>
                  <a:pt x="34168" y="50457"/>
                </a:lnTo>
                <a:lnTo>
                  <a:pt x="33667" y="33922"/>
                </a:lnTo>
                <a:lnTo>
                  <a:pt x="32504" y="38188"/>
                </a:lnTo>
                <a:lnTo>
                  <a:pt x="30571" y="41795"/>
                </a:lnTo>
                <a:lnTo>
                  <a:pt x="27745" y="44336"/>
                </a:lnTo>
                <a:lnTo>
                  <a:pt x="24329" y="45961"/>
                </a:lnTo>
                <a:lnTo>
                  <a:pt x="19800" y="45961"/>
                </a:lnTo>
                <a:lnTo>
                  <a:pt x="15407" y="43573"/>
                </a:lnTo>
                <a:lnTo>
                  <a:pt x="11015" y="39690"/>
                </a:lnTo>
                <a:lnTo>
                  <a:pt x="8615" y="36691"/>
                </a:lnTo>
                <a:lnTo>
                  <a:pt x="8615" y="17258"/>
                </a:lnTo>
                <a:lnTo>
                  <a:pt x="7574" y="9003"/>
                </a:lnTo>
                <a:lnTo>
                  <a:pt x="7574" y="2451"/>
                </a:lnTo>
                <a:lnTo>
                  <a:pt x="6045" y="902"/>
                </a:lnTo>
                <a:lnTo>
                  <a:pt x="3056" y="763"/>
                </a:lnTo>
                <a:lnTo>
                  <a:pt x="0" y="2451"/>
                </a:lnTo>
                <a:close/>
              </a:path>
              <a:path w="43286" h="72353">
                <a:moveTo>
                  <a:pt x="8615" y="17258"/>
                </a:moveTo>
                <a:lnTo>
                  <a:pt x="9997" y="15493"/>
                </a:lnTo>
                <a:lnTo>
                  <a:pt x="12517" y="12776"/>
                </a:lnTo>
                <a:lnTo>
                  <a:pt x="16041" y="9856"/>
                </a:lnTo>
                <a:lnTo>
                  <a:pt x="19349" y="8229"/>
                </a:lnTo>
                <a:lnTo>
                  <a:pt x="22679" y="7711"/>
                </a:lnTo>
                <a:lnTo>
                  <a:pt x="26802" y="8254"/>
                </a:lnTo>
                <a:lnTo>
                  <a:pt x="29811" y="10429"/>
                </a:lnTo>
                <a:lnTo>
                  <a:pt x="31903" y="13680"/>
                </a:lnTo>
                <a:lnTo>
                  <a:pt x="33434" y="17553"/>
                </a:lnTo>
                <a:lnTo>
                  <a:pt x="34168" y="22226"/>
                </a:lnTo>
                <a:lnTo>
                  <a:pt x="34350" y="27139"/>
                </a:lnTo>
                <a:lnTo>
                  <a:pt x="34350" y="29415"/>
                </a:lnTo>
                <a:lnTo>
                  <a:pt x="33667" y="33922"/>
                </a:lnTo>
                <a:lnTo>
                  <a:pt x="34168" y="50457"/>
                </a:lnTo>
                <a:lnTo>
                  <a:pt x="36309" y="48628"/>
                </a:lnTo>
                <a:lnTo>
                  <a:pt x="39762" y="43891"/>
                </a:lnTo>
                <a:lnTo>
                  <a:pt x="41073" y="41007"/>
                </a:lnTo>
                <a:lnTo>
                  <a:pt x="41965" y="37605"/>
                </a:lnTo>
                <a:lnTo>
                  <a:pt x="42847" y="34213"/>
                </a:lnTo>
                <a:lnTo>
                  <a:pt x="43286" y="30380"/>
                </a:lnTo>
                <a:lnTo>
                  <a:pt x="43286" y="22567"/>
                </a:lnTo>
                <a:lnTo>
                  <a:pt x="42948" y="19202"/>
                </a:lnTo>
                <a:lnTo>
                  <a:pt x="42260" y="16041"/>
                </a:lnTo>
                <a:lnTo>
                  <a:pt x="41548" y="12876"/>
                </a:lnTo>
                <a:lnTo>
                  <a:pt x="40449" y="10097"/>
                </a:lnTo>
                <a:lnTo>
                  <a:pt x="38930" y="7711"/>
                </a:lnTo>
                <a:lnTo>
                  <a:pt x="35457" y="3441"/>
                </a:lnTo>
                <a:lnTo>
                  <a:pt x="30632" y="698"/>
                </a:lnTo>
                <a:lnTo>
                  <a:pt x="27730" y="0"/>
                </a:lnTo>
                <a:lnTo>
                  <a:pt x="24317" y="0"/>
                </a:lnTo>
                <a:lnTo>
                  <a:pt x="21258" y="190"/>
                </a:lnTo>
                <a:lnTo>
                  <a:pt x="18428" y="953"/>
                </a:lnTo>
                <a:lnTo>
                  <a:pt x="15713" y="2260"/>
                </a:lnTo>
                <a:lnTo>
                  <a:pt x="13035" y="3938"/>
                </a:lnTo>
                <a:lnTo>
                  <a:pt x="10389" y="6173"/>
                </a:lnTo>
                <a:lnTo>
                  <a:pt x="7574" y="9003"/>
                </a:lnTo>
                <a:lnTo>
                  <a:pt x="861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2198444" y="5054379"/>
            <a:ext cx="43289" cy="53657"/>
          </a:xfrm>
          <a:custGeom>
            <a:avLst/>
            <a:gdLst/>
            <a:ahLst/>
            <a:cxnLst/>
            <a:rect l="l" t="t" r="r" b="b"/>
            <a:pathLst>
              <a:path w="43289" h="53657">
                <a:moveTo>
                  <a:pt x="42896" y="16940"/>
                </a:moveTo>
                <a:lnTo>
                  <a:pt x="42115" y="14132"/>
                </a:lnTo>
                <a:lnTo>
                  <a:pt x="41330" y="11328"/>
                </a:lnTo>
                <a:lnTo>
                  <a:pt x="38428" y="6807"/>
                </a:lnTo>
                <a:lnTo>
                  <a:pt x="34624" y="3073"/>
                </a:lnTo>
                <a:lnTo>
                  <a:pt x="32017" y="1842"/>
                </a:lnTo>
                <a:lnTo>
                  <a:pt x="29422" y="622"/>
                </a:lnTo>
                <a:lnTo>
                  <a:pt x="26276" y="0"/>
                </a:lnTo>
                <a:lnTo>
                  <a:pt x="26315" y="7009"/>
                </a:lnTo>
                <a:lnTo>
                  <a:pt x="29457" y="8329"/>
                </a:lnTo>
                <a:lnTo>
                  <a:pt x="31589" y="11012"/>
                </a:lnTo>
                <a:lnTo>
                  <a:pt x="33705" y="13690"/>
                </a:lnTo>
                <a:lnTo>
                  <a:pt x="34721" y="17387"/>
                </a:lnTo>
                <a:lnTo>
                  <a:pt x="34610" y="22085"/>
                </a:lnTo>
                <a:lnTo>
                  <a:pt x="8934" y="22085"/>
                </a:lnTo>
                <a:lnTo>
                  <a:pt x="9006" y="20091"/>
                </a:lnTo>
                <a:lnTo>
                  <a:pt x="10429" y="3124"/>
                </a:lnTo>
                <a:lnTo>
                  <a:pt x="8053" y="4902"/>
                </a:lnTo>
                <a:lnTo>
                  <a:pt x="412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15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08" y="46990"/>
                </a:lnTo>
                <a:lnTo>
                  <a:pt x="10439" y="50863"/>
                </a:lnTo>
                <a:lnTo>
                  <a:pt x="13351" y="51979"/>
                </a:lnTo>
                <a:lnTo>
                  <a:pt x="16264" y="53099"/>
                </a:lnTo>
                <a:lnTo>
                  <a:pt x="19659" y="53657"/>
                </a:lnTo>
                <a:lnTo>
                  <a:pt x="23521" y="53657"/>
                </a:lnTo>
                <a:lnTo>
                  <a:pt x="27856" y="53492"/>
                </a:lnTo>
                <a:lnTo>
                  <a:pt x="31798" y="52804"/>
                </a:lnTo>
                <a:lnTo>
                  <a:pt x="35027" y="51979"/>
                </a:lnTo>
                <a:lnTo>
                  <a:pt x="37745" y="51104"/>
                </a:lnTo>
                <a:lnTo>
                  <a:pt x="40985" y="48830"/>
                </a:lnTo>
                <a:lnTo>
                  <a:pt x="41305" y="46161"/>
                </a:lnTo>
                <a:lnTo>
                  <a:pt x="40730" y="43016"/>
                </a:lnTo>
                <a:lnTo>
                  <a:pt x="38012" y="43267"/>
                </a:lnTo>
                <a:lnTo>
                  <a:pt x="34869" y="44549"/>
                </a:lnTo>
                <a:lnTo>
                  <a:pt x="32078" y="45439"/>
                </a:lnTo>
                <a:lnTo>
                  <a:pt x="28564" y="46191"/>
                </a:lnTo>
                <a:lnTo>
                  <a:pt x="24331" y="46393"/>
                </a:lnTo>
                <a:lnTo>
                  <a:pt x="21490" y="46393"/>
                </a:lnTo>
                <a:lnTo>
                  <a:pt x="17134" y="45135"/>
                </a:lnTo>
                <a:lnTo>
                  <a:pt x="13571" y="43116"/>
                </a:lnTo>
                <a:lnTo>
                  <a:pt x="11126" y="40002"/>
                </a:lnTo>
                <a:lnTo>
                  <a:pt x="9726" y="35977"/>
                </a:lnTo>
                <a:lnTo>
                  <a:pt x="8934" y="31355"/>
                </a:lnTo>
                <a:lnTo>
                  <a:pt x="8934" y="28652"/>
                </a:lnTo>
                <a:lnTo>
                  <a:pt x="39933" y="28652"/>
                </a:lnTo>
                <a:lnTo>
                  <a:pt x="42259" y="27748"/>
                </a:lnTo>
                <a:lnTo>
                  <a:pt x="43289" y="24738"/>
                </a:lnTo>
                <a:lnTo>
                  <a:pt x="43289" y="19925"/>
                </a:lnTo>
                <a:lnTo>
                  <a:pt x="42896" y="16940"/>
                </a:lnTo>
                <a:close/>
              </a:path>
              <a:path w="43289" h="53657">
                <a:moveTo>
                  <a:pt x="9006" y="20091"/>
                </a:moveTo>
                <a:lnTo>
                  <a:pt x="9925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9" y="7415"/>
                </a:lnTo>
                <a:lnTo>
                  <a:pt x="22142" y="7009"/>
                </a:lnTo>
                <a:lnTo>
                  <a:pt x="26315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29" y="1868"/>
                </a:lnTo>
                <a:lnTo>
                  <a:pt x="10429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2255803" y="5054379"/>
            <a:ext cx="47058" cy="53653"/>
          </a:xfrm>
          <a:custGeom>
            <a:avLst/>
            <a:gdLst/>
            <a:ahLst/>
            <a:cxnLst/>
            <a:rect l="l" t="t" r="r" b="b"/>
            <a:pathLst>
              <a:path w="47058" h="53653">
                <a:moveTo>
                  <a:pt x="8935" y="23910"/>
                </a:moveTo>
                <a:lnTo>
                  <a:pt x="9241" y="21347"/>
                </a:lnTo>
                <a:lnTo>
                  <a:pt x="9813" y="18986"/>
                </a:lnTo>
                <a:lnTo>
                  <a:pt x="11286" y="14605"/>
                </a:lnTo>
                <a:lnTo>
                  <a:pt x="13672" y="11173"/>
                </a:lnTo>
                <a:lnTo>
                  <a:pt x="17038" y="8902"/>
                </a:lnTo>
                <a:lnTo>
                  <a:pt x="21088" y="7491"/>
                </a:lnTo>
                <a:lnTo>
                  <a:pt x="26449" y="7491"/>
                </a:lnTo>
                <a:lnTo>
                  <a:pt x="30632" y="9038"/>
                </a:lnTo>
                <a:lnTo>
                  <a:pt x="33966" y="11465"/>
                </a:lnTo>
                <a:lnTo>
                  <a:pt x="36154" y="15007"/>
                </a:lnTo>
                <a:lnTo>
                  <a:pt x="37404" y="19418"/>
                </a:lnTo>
                <a:lnTo>
                  <a:pt x="38124" y="24267"/>
                </a:lnTo>
                <a:lnTo>
                  <a:pt x="38124" y="29742"/>
                </a:lnTo>
                <a:lnTo>
                  <a:pt x="37843" y="32320"/>
                </a:lnTo>
                <a:lnTo>
                  <a:pt x="36719" y="37017"/>
                </a:lnTo>
                <a:lnTo>
                  <a:pt x="36511" y="50276"/>
                </a:lnTo>
                <a:lnTo>
                  <a:pt x="39020" y="48373"/>
                </a:lnTo>
                <a:lnTo>
                  <a:pt x="43019" y="43534"/>
                </a:lnTo>
                <a:lnTo>
                  <a:pt x="44524" y="40650"/>
                </a:lnTo>
                <a:lnTo>
                  <a:pt x="45539" y="37298"/>
                </a:lnTo>
                <a:lnTo>
                  <a:pt x="46558" y="33958"/>
                </a:lnTo>
                <a:lnTo>
                  <a:pt x="47058" y="30300"/>
                </a:lnTo>
                <a:lnTo>
                  <a:pt x="47058" y="22222"/>
                </a:lnTo>
                <a:lnTo>
                  <a:pt x="46583" y="18553"/>
                </a:lnTo>
                <a:lnTo>
                  <a:pt x="45629" y="15303"/>
                </a:lnTo>
                <a:lnTo>
                  <a:pt x="44662" y="12038"/>
                </a:lnTo>
                <a:lnTo>
                  <a:pt x="43228" y="9269"/>
                </a:lnTo>
                <a:lnTo>
                  <a:pt x="41320" y="7009"/>
                </a:lnTo>
                <a:lnTo>
                  <a:pt x="37000" y="2984"/>
                </a:lnTo>
                <a:lnTo>
                  <a:pt x="34124" y="1788"/>
                </a:lnTo>
                <a:lnTo>
                  <a:pt x="31248" y="593"/>
                </a:lnTo>
                <a:lnTo>
                  <a:pt x="27867" y="0"/>
                </a:lnTo>
                <a:lnTo>
                  <a:pt x="20001" y="0"/>
                </a:lnTo>
                <a:lnTo>
                  <a:pt x="16488" y="673"/>
                </a:lnTo>
                <a:lnTo>
                  <a:pt x="13488" y="2005"/>
                </a:lnTo>
                <a:lnTo>
                  <a:pt x="10486" y="3351"/>
                </a:lnTo>
                <a:lnTo>
                  <a:pt x="7992" y="5229"/>
                </a:lnTo>
                <a:lnTo>
                  <a:pt x="3989" y="10068"/>
                </a:lnTo>
                <a:lnTo>
                  <a:pt x="2484" y="12952"/>
                </a:lnTo>
                <a:lnTo>
                  <a:pt x="1493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07" y="38354"/>
                </a:lnTo>
                <a:lnTo>
                  <a:pt x="2350" y="41615"/>
                </a:lnTo>
                <a:lnTo>
                  <a:pt x="3779" y="44383"/>
                </a:lnTo>
                <a:lnTo>
                  <a:pt x="5702" y="46669"/>
                </a:lnTo>
                <a:lnTo>
                  <a:pt x="10011" y="50669"/>
                </a:lnTo>
                <a:lnTo>
                  <a:pt x="8935" y="29371"/>
                </a:lnTo>
                <a:lnTo>
                  <a:pt x="8935" y="23910"/>
                </a:lnTo>
                <a:close/>
              </a:path>
              <a:path w="47058" h="53653">
                <a:moveTo>
                  <a:pt x="9658" y="34239"/>
                </a:moveTo>
                <a:lnTo>
                  <a:pt x="8935" y="29371"/>
                </a:lnTo>
                <a:lnTo>
                  <a:pt x="10011" y="50669"/>
                </a:lnTo>
                <a:lnTo>
                  <a:pt x="12887" y="51879"/>
                </a:lnTo>
                <a:lnTo>
                  <a:pt x="15764" y="53070"/>
                </a:lnTo>
                <a:lnTo>
                  <a:pt x="19145" y="53653"/>
                </a:lnTo>
                <a:lnTo>
                  <a:pt x="26988" y="53653"/>
                </a:lnTo>
                <a:lnTo>
                  <a:pt x="30473" y="52984"/>
                </a:lnTo>
                <a:lnTo>
                  <a:pt x="33497" y="51622"/>
                </a:lnTo>
                <a:lnTo>
                  <a:pt x="36511" y="50276"/>
                </a:lnTo>
                <a:lnTo>
                  <a:pt x="36719" y="37017"/>
                </a:lnTo>
                <a:lnTo>
                  <a:pt x="34639" y="40751"/>
                </a:lnTo>
                <a:lnTo>
                  <a:pt x="31906" y="43761"/>
                </a:lnTo>
                <a:lnTo>
                  <a:pt x="28187" y="45655"/>
                </a:lnTo>
                <a:lnTo>
                  <a:pt x="23450" y="46126"/>
                </a:lnTo>
                <a:lnTo>
                  <a:pt x="20674" y="46126"/>
                </a:lnTo>
                <a:lnTo>
                  <a:pt x="16488" y="44574"/>
                </a:lnTo>
                <a:lnTo>
                  <a:pt x="13133" y="42148"/>
                </a:lnTo>
                <a:lnTo>
                  <a:pt x="10918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2319681" y="5054371"/>
            <a:ext cx="43290" cy="72353"/>
          </a:xfrm>
          <a:custGeom>
            <a:avLst/>
            <a:gdLst/>
            <a:ahLst/>
            <a:cxnLst/>
            <a:rect l="l" t="t" r="r" b="b"/>
            <a:pathLst>
              <a:path w="43290" h="72353">
                <a:moveTo>
                  <a:pt x="0" y="2451"/>
                </a:moveTo>
                <a:lnTo>
                  <a:pt x="0" y="70650"/>
                </a:lnTo>
                <a:lnTo>
                  <a:pt x="184" y="71413"/>
                </a:lnTo>
                <a:lnTo>
                  <a:pt x="2753" y="72353"/>
                </a:lnTo>
                <a:lnTo>
                  <a:pt x="5871" y="72353"/>
                </a:lnTo>
                <a:lnTo>
                  <a:pt x="8625" y="70650"/>
                </a:lnTo>
                <a:lnTo>
                  <a:pt x="8625" y="46241"/>
                </a:lnTo>
                <a:lnTo>
                  <a:pt x="9885" y="47513"/>
                </a:lnTo>
                <a:lnTo>
                  <a:pt x="13290" y="50482"/>
                </a:lnTo>
                <a:lnTo>
                  <a:pt x="16692" y="52491"/>
                </a:lnTo>
                <a:lnTo>
                  <a:pt x="20217" y="53517"/>
                </a:lnTo>
                <a:lnTo>
                  <a:pt x="22895" y="53672"/>
                </a:lnTo>
                <a:lnTo>
                  <a:pt x="26178" y="53672"/>
                </a:lnTo>
                <a:lnTo>
                  <a:pt x="29091" y="53023"/>
                </a:lnTo>
                <a:lnTo>
                  <a:pt x="31636" y="51738"/>
                </a:lnTo>
                <a:lnTo>
                  <a:pt x="34182" y="50457"/>
                </a:lnTo>
                <a:lnTo>
                  <a:pt x="33667" y="33922"/>
                </a:lnTo>
                <a:lnTo>
                  <a:pt x="32504" y="38188"/>
                </a:lnTo>
                <a:lnTo>
                  <a:pt x="30571" y="41795"/>
                </a:lnTo>
                <a:lnTo>
                  <a:pt x="27755" y="44336"/>
                </a:lnTo>
                <a:lnTo>
                  <a:pt x="24328" y="45961"/>
                </a:lnTo>
                <a:lnTo>
                  <a:pt x="19799" y="45961"/>
                </a:lnTo>
                <a:lnTo>
                  <a:pt x="15419" y="43573"/>
                </a:lnTo>
                <a:lnTo>
                  <a:pt x="11012" y="39690"/>
                </a:lnTo>
                <a:lnTo>
                  <a:pt x="8625" y="36691"/>
                </a:lnTo>
                <a:lnTo>
                  <a:pt x="8625" y="17258"/>
                </a:lnTo>
                <a:lnTo>
                  <a:pt x="7574" y="9003"/>
                </a:lnTo>
                <a:lnTo>
                  <a:pt x="7574" y="2451"/>
                </a:lnTo>
                <a:lnTo>
                  <a:pt x="6043" y="902"/>
                </a:lnTo>
                <a:lnTo>
                  <a:pt x="3059" y="763"/>
                </a:lnTo>
                <a:lnTo>
                  <a:pt x="0" y="2451"/>
                </a:lnTo>
                <a:close/>
              </a:path>
              <a:path w="43290" h="72353">
                <a:moveTo>
                  <a:pt x="8625" y="17258"/>
                </a:moveTo>
                <a:lnTo>
                  <a:pt x="9997" y="15493"/>
                </a:lnTo>
                <a:lnTo>
                  <a:pt x="12520" y="12776"/>
                </a:lnTo>
                <a:lnTo>
                  <a:pt x="16045" y="9856"/>
                </a:lnTo>
                <a:lnTo>
                  <a:pt x="19361" y="8229"/>
                </a:lnTo>
                <a:lnTo>
                  <a:pt x="22675" y="7711"/>
                </a:lnTo>
                <a:lnTo>
                  <a:pt x="26802" y="8254"/>
                </a:lnTo>
                <a:lnTo>
                  <a:pt x="29814" y="10429"/>
                </a:lnTo>
                <a:lnTo>
                  <a:pt x="31906" y="13680"/>
                </a:lnTo>
                <a:lnTo>
                  <a:pt x="33436" y="17553"/>
                </a:lnTo>
                <a:lnTo>
                  <a:pt x="34170" y="22226"/>
                </a:lnTo>
                <a:lnTo>
                  <a:pt x="34350" y="27139"/>
                </a:lnTo>
                <a:lnTo>
                  <a:pt x="34350" y="29415"/>
                </a:lnTo>
                <a:lnTo>
                  <a:pt x="33667" y="33922"/>
                </a:lnTo>
                <a:lnTo>
                  <a:pt x="34182" y="50457"/>
                </a:lnTo>
                <a:lnTo>
                  <a:pt x="36313" y="48628"/>
                </a:lnTo>
                <a:lnTo>
                  <a:pt x="39764" y="43891"/>
                </a:lnTo>
                <a:lnTo>
                  <a:pt x="41071" y="41007"/>
                </a:lnTo>
                <a:lnTo>
                  <a:pt x="41964" y="37605"/>
                </a:lnTo>
                <a:lnTo>
                  <a:pt x="42847" y="34213"/>
                </a:lnTo>
                <a:lnTo>
                  <a:pt x="43290" y="30380"/>
                </a:lnTo>
                <a:lnTo>
                  <a:pt x="43290" y="22567"/>
                </a:lnTo>
                <a:lnTo>
                  <a:pt x="42943" y="19202"/>
                </a:lnTo>
                <a:lnTo>
                  <a:pt x="42256" y="16041"/>
                </a:lnTo>
                <a:lnTo>
                  <a:pt x="41550" y="12876"/>
                </a:lnTo>
                <a:lnTo>
                  <a:pt x="40445" y="10097"/>
                </a:lnTo>
                <a:lnTo>
                  <a:pt x="38930" y="7711"/>
                </a:lnTo>
                <a:lnTo>
                  <a:pt x="35455" y="3441"/>
                </a:lnTo>
                <a:lnTo>
                  <a:pt x="30646" y="698"/>
                </a:lnTo>
                <a:lnTo>
                  <a:pt x="27730" y="0"/>
                </a:lnTo>
                <a:lnTo>
                  <a:pt x="24317" y="0"/>
                </a:lnTo>
                <a:lnTo>
                  <a:pt x="21258" y="190"/>
                </a:lnTo>
                <a:lnTo>
                  <a:pt x="18431" y="953"/>
                </a:lnTo>
                <a:lnTo>
                  <a:pt x="15713" y="2260"/>
                </a:lnTo>
                <a:lnTo>
                  <a:pt x="13046" y="3938"/>
                </a:lnTo>
                <a:lnTo>
                  <a:pt x="10389" y="6173"/>
                </a:lnTo>
                <a:lnTo>
                  <a:pt x="7574" y="9003"/>
                </a:lnTo>
                <a:lnTo>
                  <a:pt x="862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2379649" y="5031454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206"/>
                </a:moveTo>
                <a:lnTo>
                  <a:pt x="8629" y="1713"/>
                </a:lnTo>
                <a:lnTo>
                  <a:pt x="8421" y="938"/>
                </a:lnTo>
                <a:lnTo>
                  <a:pt x="5876" y="0"/>
                </a:lnTo>
                <a:lnTo>
                  <a:pt x="2764" y="0"/>
                </a:lnTo>
                <a:lnTo>
                  <a:pt x="0" y="1713"/>
                </a:lnTo>
                <a:lnTo>
                  <a:pt x="0" y="74206"/>
                </a:lnTo>
                <a:lnTo>
                  <a:pt x="195" y="74940"/>
                </a:lnTo>
                <a:lnTo>
                  <a:pt x="2764" y="75844"/>
                </a:lnTo>
                <a:lnTo>
                  <a:pt x="5876" y="75844"/>
                </a:lnTo>
                <a:lnTo>
                  <a:pt x="8629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2404666" y="5054379"/>
            <a:ext cx="43301" cy="53657"/>
          </a:xfrm>
          <a:custGeom>
            <a:avLst/>
            <a:gdLst/>
            <a:ahLst/>
            <a:cxnLst/>
            <a:rect l="l" t="t" r="r" b="b"/>
            <a:pathLst>
              <a:path w="43301" h="53657">
                <a:moveTo>
                  <a:pt x="42909" y="16940"/>
                </a:moveTo>
                <a:lnTo>
                  <a:pt x="42117" y="14132"/>
                </a:lnTo>
                <a:lnTo>
                  <a:pt x="41342" y="11328"/>
                </a:lnTo>
                <a:lnTo>
                  <a:pt x="38430" y="6807"/>
                </a:lnTo>
                <a:lnTo>
                  <a:pt x="34625" y="3073"/>
                </a:lnTo>
                <a:lnTo>
                  <a:pt x="32029" y="1842"/>
                </a:lnTo>
                <a:lnTo>
                  <a:pt x="29419" y="622"/>
                </a:lnTo>
                <a:lnTo>
                  <a:pt x="26277" y="0"/>
                </a:lnTo>
                <a:lnTo>
                  <a:pt x="26313" y="7009"/>
                </a:lnTo>
                <a:lnTo>
                  <a:pt x="29470" y="8329"/>
                </a:lnTo>
                <a:lnTo>
                  <a:pt x="31589" y="11012"/>
                </a:lnTo>
                <a:lnTo>
                  <a:pt x="33722" y="13690"/>
                </a:lnTo>
                <a:lnTo>
                  <a:pt x="34723" y="17387"/>
                </a:lnTo>
                <a:lnTo>
                  <a:pt x="34611" y="22085"/>
                </a:lnTo>
                <a:lnTo>
                  <a:pt x="8935" y="22085"/>
                </a:lnTo>
                <a:lnTo>
                  <a:pt x="9008" y="20091"/>
                </a:lnTo>
                <a:lnTo>
                  <a:pt x="10440" y="3124"/>
                </a:lnTo>
                <a:lnTo>
                  <a:pt x="8064" y="4902"/>
                </a:lnTo>
                <a:lnTo>
                  <a:pt x="4122" y="9575"/>
                </a:lnTo>
                <a:lnTo>
                  <a:pt x="2617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6" y="38695"/>
                </a:lnTo>
                <a:lnTo>
                  <a:pt x="2534" y="42011"/>
                </a:lnTo>
                <a:lnTo>
                  <a:pt x="4025" y="44780"/>
                </a:lnTo>
                <a:lnTo>
                  <a:pt x="6008" y="46990"/>
                </a:lnTo>
                <a:lnTo>
                  <a:pt x="10440" y="50863"/>
                </a:lnTo>
                <a:lnTo>
                  <a:pt x="13364" y="51979"/>
                </a:lnTo>
                <a:lnTo>
                  <a:pt x="16264" y="53099"/>
                </a:lnTo>
                <a:lnTo>
                  <a:pt x="19657" y="53657"/>
                </a:lnTo>
                <a:lnTo>
                  <a:pt x="23534" y="53657"/>
                </a:lnTo>
                <a:lnTo>
                  <a:pt x="27857" y="53492"/>
                </a:lnTo>
                <a:lnTo>
                  <a:pt x="31809" y="52804"/>
                </a:lnTo>
                <a:lnTo>
                  <a:pt x="35029" y="51979"/>
                </a:lnTo>
                <a:lnTo>
                  <a:pt x="37757" y="51104"/>
                </a:lnTo>
                <a:lnTo>
                  <a:pt x="40986" y="48830"/>
                </a:lnTo>
                <a:lnTo>
                  <a:pt x="41306" y="46161"/>
                </a:lnTo>
                <a:lnTo>
                  <a:pt x="40745" y="43016"/>
                </a:lnTo>
                <a:lnTo>
                  <a:pt x="38023" y="43267"/>
                </a:lnTo>
                <a:lnTo>
                  <a:pt x="34866" y="44549"/>
                </a:lnTo>
                <a:lnTo>
                  <a:pt x="32080" y="45439"/>
                </a:lnTo>
                <a:lnTo>
                  <a:pt x="28577" y="46191"/>
                </a:lnTo>
                <a:lnTo>
                  <a:pt x="24333" y="46393"/>
                </a:lnTo>
                <a:lnTo>
                  <a:pt x="21503" y="46393"/>
                </a:lnTo>
                <a:lnTo>
                  <a:pt x="17133" y="45135"/>
                </a:lnTo>
                <a:lnTo>
                  <a:pt x="13572" y="43116"/>
                </a:lnTo>
                <a:lnTo>
                  <a:pt x="11123" y="40002"/>
                </a:lnTo>
                <a:lnTo>
                  <a:pt x="9730" y="35977"/>
                </a:lnTo>
                <a:lnTo>
                  <a:pt x="8935" y="31355"/>
                </a:lnTo>
                <a:lnTo>
                  <a:pt x="8935" y="28652"/>
                </a:lnTo>
                <a:lnTo>
                  <a:pt x="39935" y="28652"/>
                </a:lnTo>
                <a:lnTo>
                  <a:pt x="42271" y="27748"/>
                </a:lnTo>
                <a:lnTo>
                  <a:pt x="43301" y="24738"/>
                </a:lnTo>
                <a:lnTo>
                  <a:pt x="43301" y="19925"/>
                </a:lnTo>
                <a:lnTo>
                  <a:pt x="42909" y="16940"/>
                </a:lnTo>
                <a:close/>
              </a:path>
              <a:path w="43301" h="53657">
                <a:moveTo>
                  <a:pt x="9008" y="20091"/>
                </a:moveTo>
                <a:lnTo>
                  <a:pt x="9936" y="16357"/>
                </a:lnTo>
                <a:lnTo>
                  <a:pt x="11380" y="12927"/>
                </a:lnTo>
                <a:lnTo>
                  <a:pt x="14904" y="9079"/>
                </a:lnTo>
                <a:lnTo>
                  <a:pt x="18126" y="7415"/>
                </a:lnTo>
                <a:lnTo>
                  <a:pt x="22139" y="7009"/>
                </a:lnTo>
                <a:lnTo>
                  <a:pt x="26313" y="7009"/>
                </a:lnTo>
                <a:lnTo>
                  <a:pt x="26277" y="0"/>
                </a:lnTo>
                <a:lnTo>
                  <a:pt x="19127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40" y="3124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2486649" y="5054379"/>
            <a:ext cx="33307" cy="53657"/>
          </a:xfrm>
          <a:custGeom>
            <a:avLst/>
            <a:gdLst/>
            <a:ahLst/>
            <a:cxnLst/>
            <a:rect l="l" t="t" r="r" b="b"/>
            <a:pathLst>
              <a:path w="33307" h="53657">
                <a:moveTo>
                  <a:pt x="6000" y="52221"/>
                </a:moveTo>
                <a:lnTo>
                  <a:pt x="8557" y="52984"/>
                </a:lnTo>
                <a:lnTo>
                  <a:pt x="11591" y="53531"/>
                </a:lnTo>
                <a:lnTo>
                  <a:pt x="17578" y="53657"/>
                </a:lnTo>
                <a:lnTo>
                  <a:pt x="20062" y="53315"/>
                </a:lnTo>
                <a:lnTo>
                  <a:pt x="24591" y="51954"/>
                </a:lnTo>
                <a:lnTo>
                  <a:pt x="28191" y="49593"/>
                </a:lnTo>
                <a:lnTo>
                  <a:pt x="31089" y="46609"/>
                </a:lnTo>
                <a:lnTo>
                  <a:pt x="32867" y="42696"/>
                </a:lnTo>
                <a:lnTo>
                  <a:pt x="33307" y="37986"/>
                </a:lnTo>
                <a:lnTo>
                  <a:pt x="33307" y="35887"/>
                </a:lnTo>
                <a:lnTo>
                  <a:pt x="32292" y="32550"/>
                </a:lnTo>
                <a:lnTo>
                  <a:pt x="30711" y="29742"/>
                </a:lnTo>
                <a:lnTo>
                  <a:pt x="27198" y="26631"/>
                </a:lnTo>
                <a:lnTo>
                  <a:pt x="24310" y="25120"/>
                </a:lnTo>
                <a:lnTo>
                  <a:pt x="21358" y="23823"/>
                </a:lnTo>
                <a:lnTo>
                  <a:pt x="18425" y="22603"/>
                </a:lnTo>
                <a:lnTo>
                  <a:pt x="15572" y="21447"/>
                </a:lnTo>
                <a:lnTo>
                  <a:pt x="12070" y="19353"/>
                </a:lnTo>
                <a:lnTo>
                  <a:pt x="9756" y="16584"/>
                </a:lnTo>
                <a:lnTo>
                  <a:pt x="9413" y="13996"/>
                </a:lnTo>
                <a:lnTo>
                  <a:pt x="9964" y="11173"/>
                </a:lnTo>
                <a:lnTo>
                  <a:pt x="12289" y="8294"/>
                </a:lnTo>
                <a:lnTo>
                  <a:pt x="15447" y="7113"/>
                </a:lnTo>
                <a:lnTo>
                  <a:pt x="18201" y="6946"/>
                </a:lnTo>
                <a:lnTo>
                  <a:pt x="21300" y="7138"/>
                </a:lnTo>
                <a:lnTo>
                  <a:pt x="24936" y="8369"/>
                </a:lnTo>
                <a:lnTo>
                  <a:pt x="27590" y="9690"/>
                </a:lnTo>
                <a:lnTo>
                  <a:pt x="30563" y="9866"/>
                </a:lnTo>
                <a:lnTo>
                  <a:pt x="30905" y="7164"/>
                </a:lnTo>
                <a:lnTo>
                  <a:pt x="30610" y="4420"/>
                </a:lnTo>
                <a:lnTo>
                  <a:pt x="28054" y="2195"/>
                </a:lnTo>
                <a:lnTo>
                  <a:pt x="25458" y="1140"/>
                </a:lnTo>
                <a:lnTo>
                  <a:pt x="22071" y="316"/>
                </a:lnTo>
                <a:lnTo>
                  <a:pt x="18298" y="0"/>
                </a:lnTo>
                <a:lnTo>
                  <a:pt x="15447" y="0"/>
                </a:lnTo>
                <a:lnTo>
                  <a:pt x="12938" y="392"/>
                </a:lnTo>
                <a:lnTo>
                  <a:pt x="8657" y="1993"/>
                </a:lnTo>
                <a:lnTo>
                  <a:pt x="5447" y="4370"/>
                </a:lnTo>
                <a:lnTo>
                  <a:pt x="2941" y="7225"/>
                </a:lnTo>
                <a:lnTo>
                  <a:pt x="1508" y="10731"/>
                </a:lnTo>
                <a:lnTo>
                  <a:pt x="1151" y="14479"/>
                </a:lnTo>
                <a:lnTo>
                  <a:pt x="1483" y="18529"/>
                </a:lnTo>
                <a:lnTo>
                  <a:pt x="2854" y="21628"/>
                </a:lnTo>
                <a:lnTo>
                  <a:pt x="5990" y="25210"/>
                </a:lnTo>
                <a:lnTo>
                  <a:pt x="8657" y="26934"/>
                </a:lnTo>
                <a:lnTo>
                  <a:pt x="11520" y="28411"/>
                </a:lnTo>
                <a:lnTo>
                  <a:pt x="14483" y="29641"/>
                </a:lnTo>
                <a:lnTo>
                  <a:pt x="17308" y="30797"/>
                </a:lnTo>
                <a:lnTo>
                  <a:pt x="19954" y="31988"/>
                </a:lnTo>
                <a:lnTo>
                  <a:pt x="23086" y="34274"/>
                </a:lnTo>
                <a:lnTo>
                  <a:pt x="24785" y="37313"/>
                </a:lnTo>
                <a:lnTo>
                  <a:pt x="24555" y="41187"/>
                </a:lnTo>
                <a:lnTo>
                  <a:pt x="22934" y="43940"/>
                </a:lnTo>
                <a:lnTo>
                  <a:pt x="20170" y="45679"/>
                </a:lnTo>
                <a:lnTo>
                  <a:pt x="16476" y="46507"/>
                </a:lnTo>
                <a:lnTo>
                  <a:pt x="13064" y="46507"/>
                </a:lnTo>
                <a:lnTo>
                  <a:pt x="9831" y="45759"/>
                </a:lnTo>
                <a:lnTo>
                  <a:pt x="5935" y="44156"/>
                </a:lnTo>
                <a:lnTo>
                  <a:pt x="3161" y="42558"/>
                </a:lnTo>
                <a:lnTo>
                  <a:pt x="262" y="42936"/>
                </a:lnTo>
                <a:lnTo>
                  <a:pt x="0" y="45528"/>
                </a:lnTo>
                <a:lnTo>
                  <a:pt x="262" y="48182"/>
                </a:lnTo>
                <a:lnTo>
                  <a:pt x="2941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2533125" y="5054379"/>
            <a:ext cx="26866" cy="53653"/>
          </a:xfrm>
          <a:custGeom>
            <a:avLst/>
            <a:gdLst/>
            <a:ahLst/>
            <a:cxnLst/>
            <a:rect l="l" t="t" r="r" b="b"/>
            <a:pathLst>
              <a:path w="26866" h="53653">
                <a:moveTo>
                  <a:pt x="22043" y="46071"/>
                </a:moveTo>
                <a:lnTo>
                  <a:pt x="17661" y="46669"/>
                </a:lnTo>
                <a:lnTo>
                  <a:pt x="16315" y="53653"/>
                </a:lnTo>
                <a:lnTo>
                  <a:pt x="19130" y="53653"/>
                </a:lnTo>
                <a:lnTo>
                  <a:pt x="21812" y="53035"/>
                </a:lnTo>
                <a:lnTo>
                  <a:pt x="26866" y="50492"/>
                </a:lnTo>
                <a:lnTo>
                  <a:pt x="25909" y="43675"/>
                </a:lnTo>
                <a:lnTo>
                  <a:pt x="22043" y="46071"/>
                </a:lnTo>
                <a:close/>
              </a:path>
              <a:path w="26866" h="53653">
                <a:moveTo>
                  <a:pt x="3282" y="12103"/>
                </a:moveTo>
                <a:lnTo>
                  <a:pt x="5925" y="11530"/>
                </a:lnTo>
                <a:lnTo>
                  <a:pt x="9118" y="9791"/>
                </a:lnTo>
                <a:lnTo>
                  <a:pt x="11887" y="8581"/>
                </a:lnTo>
                <a:lnTo>
                  <a:pt x="15252" y="7541"/>
                </a:lnTo>
                <a:lnTo>
                  <a:pt x="19288" y="7264"/>
                </a:lnTo>
                <a:lnTo>
                  <a:pt x="22950" y="7515"/>
                </a:lnTo>
                <a:lnTo>
                  <a:pt x="26766" y="9204"/>
                </a:lnTo>
                <a:lnTo>
                  <a:pt x="29105" y="12344"/>
                </a:lnTo>
                <a:lnTo>
                  <a:pt x="29865" y="15223"/>
                </a:lnTo>
                <a:lnTo>
                  <a:pt x="30059" y="18769"/>
                </a:lnTo>
                <a:lnTo>
                  <a:pt x="30059" y="22564"/>
                </a:lnTo>
                <a:lnTo>
                  <a:pt x="19926" y="22564"/>
                </a:lnTo>
                <a:lnTo>
                  <a:pt x="16621" y="22909"/>
                </a:lnTo>
                <a:lnTo>
                  <a:pt x="13698" y="23568"/>
                </a:lnTo>
                <a:lnTo>
                  <a:pt x="10770" y="24241"/>
                </a:lnTo>
                <a:lnTo>
                  <a:pt x="8298" y="25246"/>
                </a:lnTo>
                <a:lnTo>
                  <a:pt x="4262" y="27924"/>
                </a:lnTo>
                <a:lnTo>
                  <a:pt x="161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62" y="46936"/>
                </a:lnTo>
                <a:lnTo>
                  <a:pt x="4467" y="49754"/>
                </a:lnTo>
                <a:lnTo>
                  <a:pt x="7589" y="51991"/>
                </a:lnTo>
                <a:lnTo>
                  <a:pt x="11592" y="53326"/>
                </a:lnTo>
                <a:lnTo>
                  <a:pt x="16315" y="53653"/>
                </a:lnTo>
                <a:lnTo>
                  <a:pt x="17661" y="46669"/>
                </a:lnTo>
                <a:lnTo>
                  <a:pt x="14883" y="46669"/>
                </a:lnTo>
                <a:lnTo>
                  <a:pt x="12715" y="45910"/>
                </a:lnTo>
                <a:lnTo>
                  <a:pt x="9608" y="42912"/>
                </a:lnTo>
                <a:lnTo>
                  <a:pt x="8837" y="38354"/>
                </a:lnTo>
                <a:lnTo>
                  <a:pt x="9644" y="34425"/>
                </a:lnTo>
                <a:lnTo>
                  <a:pt x="12179" y="31496"/>
                </a:lnTo>
                <a:lnTo>
                  <a:pt x="14773" y="30069"/>
                </a:lnTo>
                <a:lnTo>
                  <a:pt x="18262" y="29245"/>
                </a:lnTo>
                <a:lnTo>
                  <a:pt x="22679" y="29029"/>
                </a:lnTo>
                <a:lnTo>
                  <a:pt x="30059" y="29029"/>
                </a:lnTo>
                <a:lnTo>
                  <a:pt x="30059" y="39380"/>
                </a:lnTo>
                <a:lnTo>
                  <a:pt x="25909" y="43675"/>
                </a:lnTo>
                <a:lnTo>
                  <a:pt x="26866" y="5049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03" y="52905"/>
                </a:lnTo>
                <a:lnTo>
                  <a:pt x="35873" y="52955"/>
                </a:lnTo>
                <a:lnTo>
                  <a:pt x="38638" y="51332"/>
                </a:lnTo>
                <a:lnTo>
                  <a:pt x="38638" y="15353"/>
                </a:lnTo>
                <a:lnTo>
                  <a:pt x="38308" y="12696"/>
                </a:lnTo>
                <a:lnTo>
                  <a:pt x="36976" y="8124"/>
                </a:lnTo>
                <a:lnTo>
                  <a:pt x="34455" y="4697"/>
                </a:lnTo>
                <a:lnTo>
                  <a:pt x="31075" y="1990"/>
                </a:lnTo>
                <a:lnTo>
                  <a:pt x="26327" y="392"/>
                </a:lnTo>
                <a:lnTo>
                  <a:pt x="23464" y="0"/>
                </a:lnTo>
                <a:lnTo>
                  <a:pt x="20085" y="0"/>
                </a:lnTo>
                <a:lnTo>
                  <a:pt x="16473" y="176"/>
                </a:lnTo>
                <a:lnTo>
                  <a:pt x="12913" y="849"/>
                </a:lnTo>
                <a:lnTo>
                  <a:pt x="9781" y="1813"/>
                </a:lnTo>
                <a:lnTo>
                  <a:pt x="5800" y="3552"/>
                </a:lnTo>
                <a:lnTo>
                  <a:pt x="2484" y="6691"/>
                </a:lnTo>
                <a:lnTo>
                  <a:pt x="2289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2585314" y="5031050"/>
            <a:ext cx="31849" cy="76252"/>
          </a:xfrm>
          <a:custGeom>
            <a:avLst/>
            <a:gdLst/>
            <a:ahLst/>
            <a:cxnLst/>
            <a:rect l="l" t="t" r="r" b="b"/>
            <a:pathLst>
              <a:path w="31849" h="76252">
                <a:moveTo>
                  <a:pt x="9842" y="8103"/>
                </a:moveTo>
                <a:lnTo>
                  <a:pt x="8629" y="12992"/>
                </a:lnTo>
                <a:lnTo>
                  <a:pt x="8323" y="15911"/>
                </a:lnTo>
                <a:lnTo>
                  <a:pt x="8323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9"/>
                </a:lnTo>
                <a:lnTo>
                  <a:pt x="8323" y="31799"/>
                </a:lnTo>
                <a:lnTo>
                  <a:pt x="8323" y="74613"/>
                </a:lnTo>
                <a:lnTo>
                  <a:pt x="8531" y="75337"/>
                </a:lnTo>
                <a:lnTo>
                  <a:pt x="11127" y="76252"/>
                </a:lnTo>
                <a:lnTo>
                  <a:pt x="14198" y="76252"/>
                </a:lnTo>
                <a:lnTo>
                  <a:pt x="16998" y="74613"/>
                </a:lnTo>
                <a:lnTo>
                  <a:pt x="16998" y="31799"/>
                </a:lnTo>
                <a:lnTo>
                  <a:pt x="27514" y="31799"/>
                </a:lnTo>
                <a:lnTo>
                  <a:pt x="29080" y="30340"/>
                </a:lnTo>
                <a:lnTo>
                  <a:pt x="29239" y="27418"/>
                </a:lnTo>
                <a:lnTo>
                  <a:pt x="27514" y="24357"/>
                </a:lnTo>
                <a:lnTo>
                  <a:pt x="16998" y="24357"/>
                </a:lnTo>
                <a:lnTo>
                  <a:pt x="17124" y="15163"/>
                </a:lnTo>
                <a:lnTo>
                  <a:pt x="17614" y="12228"/>
                </a:lnTo>
                <a:lnTo>
                  <a:pt x="19865" y="8521"/>
                </a:lnTo>
                <a:lnTo>
                  <a:pt x="22777" y="7430"/>
                </a:lnTo>
                <a:lnTo>
                  <a:pt x="25836" y="7517"/>
                </a:lnTo>
                <a:lnTo>
                  <a:pt x="28919" y="8420"/>
                </a:lnTo>
                <a:lnTo>
                  <a:pt x="31513" y="8355"/>
                </a:lnTo>
                <a:lnTo>
                  <a:pt x="31849" y="5688"/>
                </a:lnTo>
                <a:lnTo>
                  <a:pt x="31774" y="3924"/>
                </a:lnTo>
                <a:lnTo>
                  <a:pt x="29704" y="1116"/>
                </a:lnTo>
                <a:lnTo>
                  <a:pt x="27035" y="341"/>
                </a:lnTo>
                <a:lnTo>
                  <a:pt x="23475" y="0"/>
                </a:lnTo>
                <a:lnTo>
                  <a:pt x="20905" y="0"/>
                </a:lnTo>
                <a:lnTo>
                  <a:pt x="18666" y="367"/>
                </a:lnTo>
                <a:lnTo>
                  <a:pt x="14860" y="1840"/>
                </a:lnTo>
                <a:lnTo>
                  <a:pt x="12030" y="4546"/>
                </a:lnTo>
                <a:lnTo>
                  <a:pt x="9842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2625577" y="5054379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0"/>
                </a:moveTo>
                <a:lnTo>
                  <a:pt x="42111" y="14132"/>
                </a:lnTo>
                <a:lnTo>
                  <a:pt x="41342" y="11328"/>
                </a:lnTo>
                <a:lnTo>
                  <a:pt x="38444" y="6807"/>
                </a:lnTo>
                <a:lnTo>
                  <a:pt x="34620" y="3073"/>
                </a:lnTo>
                <a:lnTo>
                  <a:pt x="32028" y="1842"/>
                </a:lnTo>
                <a:lnTo>
                  <a:pt x="29437" y="622"/>
                </a:lnTo>
                <a:lnTo>
                  <a:pt x="26276" y="0"/>
                </a:lnTo>
                <a:lnTo>
                  <a:pt x="26311" y="7009"/>
                </a:lnTo>
                <a:lnTo>
                  <a:pt x="29469" y="8329"/>
                </a:lnTo>
                <a:lnTo>
                  <a:pt x="31586" y="11012"/>
                </a:lnTo>
                <a:lnTo>
                  <a:pt x="33717" y="13690"/>
                </a:lnTo>
                <a:lnTo>
                  <a:pt x="34721" y="17387"/>
                </a:lnTo>
                <a:lnTo>
                  <a:pt x="34620" y="22085"/>
                </a:lnTo>
                <a:lnTo>
                  <a:pt x="8934" y="22085"/>
                </a:lnTo>
                <a:lnTo>
                  <a:pt x="9010" y="20091"/>
                </a:lnTo>
                <a:lnTo>
                  <a:pt x="10439" y="3124"/>
                </a:lnTo>
                <a:lnTo>
                  <a:pt x="8063" y="4902"/>
                </a:lnTo>
                <a:lnTo>
                  <a:pt x="4124" y="9575"/>
                </a:lnTo>
                <a:lnTo>
                  <a:pt x="2616" y="12409"/>
                </a:lnTo>
                <a:lnTo>
                  <a:pt x="1576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0" y="35355"/>
                </a:lnTo>
                <a:lnTo>
                  <a:pt x="1518" y="38695"/>
                </a:lnTo>
                <a:lnTo>
                  <a:pt x="2529" y="42011"/>
                </a:lnTo>
                <a:lnTo>
                  <a:pt x="4028" y="44780"/>
                </a:lnTo>
                <a:lnTo>
                  <a:pt x="6008" y="46990"/>
                </a:lnTo>
                <a:lnTo>
                  <a:pt x="10450" y="50863"/>
                </a:lnTo>
                <a:lnTo>
                  <a:pt x="13366" y="51979"/>
                </a:lnTo>
                <a:lnTo>
                  <a:pt x="16275" y="53099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2" y="53492"/>
                </a:lnTo>
                <a:lnTo>
                  <a:pt x="31809" y="52804"/>
                </a:lnTo>
                <a:lnTo>
                  <a:pt x="35038" y="51979"/>
                </a:lnTo>
                <a:lnTo>
                  <a:pt x="37755" y="51104"/>
                </a:lnTo>
                <a:lnTo>
                  <a:pt x="40999" y="48830"/>
                </a:lnTo>
                <a:lnTo>
                  <a:pt x="41316" y="46161"/>
                </a:lnTo>
                <a:lnTo>
                  <a:pt x="40740" y="43016"/>
                </a:lnTo>
                <a:lnTo>
                  <a:pt x="38026" y="43267"/>
                </a:lnTo>
                <a:lnTo>
                  <a:pt x="34880" y="44549"/>
                </a:lnTo>
                <a:lnTo>
                  <a:pt x="32078" y="45439"/>
                </a:lnTo>
                <a:lnTo>
                  <a:pt x="28580" y="46191"/>
                </a:lnTo>
                <a:lnTo>
                  <a:pt x="24342" y="46393"/>
                </a:lnTo>
                <a:lnTo>
                  <a:pt x="21506" y="46393"/>
                </a:lnTo>
                <a:lnTo>
                  <a:pt x="17132" y="45135"/>
                </a:lnTo>
                <a:lnTo>
                  <a:pt x="13586" y="43116"/>
                </a:lnTo>
                <a:lnTo>
                  <a:pt x="11137" y="40002"/>
                </a:lnTo>
                <a:lnTo>
                  <a:pt x="9730" y="35977"/>
                </a:lnTo>
                <a:lnTo>
                  <a:pt x="8934" y="31355"/>
                </a:lnTo>
                <a:lnTo>
                  <a:pt x="8934" y="28652"/>
                </a:lnTo>
                <a:lnTo>
                  <a:pt x="39933" y="28652"/>
                </a:lnTo>
                <a:lnTo>
                  <a:pt x="42270" y="2774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40"/>
                </a:lnTo>
                <a:close/>
              </a:path>
              <a:path w="43304" h="53657">
                <a:moveTo>
                  <a:pt x="9010" y="20091"/>
                </a:moveTo>
                <a:lnTo>
                  <a:pt x="9939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1" y="7009"/>
                </a:lnTo>
                <a:lnTo>
                  <a:pt x="26276" y="0"/>
                </a:lnTo>
                <a:lnTo>
                  <a:pt x="19140" y="0"/>
                </a:lnTo>
                <a:lnTo>
                  <a:pt x="16008" y="622"/>
                </a:lnTo>
                <a:lnTo>
                  <a:pt x="13229" y="1868"/>
                </a:lnTo>
                <a:lnTo>
                  <a:pt x="1043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2706486" y="5031050"/>
            <a:ext cx="31846" cy="76252"/>
          </a:xfrm>
          <a:custGeom>
            <a:avLst/>
            <a:gdLst/>
            <a:ahLst/>
            <a:cxnLst/>
            <a:rect l="l" t="t" r="r" b="b"/>
            <a:pathLst>
              <a:path w="31846" h="76252">
                <a:moveTo>
                  <a:pt x="9838" y="8103"/>
                </a:moveTo>
                <a:lnTo>
                  <a:pt x="8629" y="12992"/>
                </a:lnTo>
                <a:lnTo>
                  <a:pt x="8309" y="15911"/>
                </a:lnTo>
                <a:lnTo>
                  <a:pt x="8309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9"/>
                </a:lnTo>
                <a:lnTo>
                  <a:pt x="8309" y="31799"/>
                </a:lnTo>
                <a:lnTo>
                  <a:pt x="8309" y="74613"/>
                </a:lnTo>
                <a:lnTo>
                  <a:pt x="8531" y="75337"/>
                </a:lnTo>
                <a:lnTo>
                  <a:pt x="11123" y="76252"/>
                </a:lnTo>
                <a:lnTo>
                  <a:pt x="14198" y="76252"/>
                </a:lnTo>
                <a:lnTo>
                  <a:pt x="16998" y="74613"/>
                </a:lnTo>
                <a:lnTo>
                  <a:pt x="16998" y="31799"/>
                </a:lnTo>
                <a:lnTo>
                  <a:pt x="27512" y="31799"/>
                </a:lnTo>
                <a:lnTo>
                  <a:pt x="29066" y="30340"/>
                </a:lnTo>
                <a:lnTo>
                  <a:pt x="29225" y="27418"/>
                </a:lnTo>
                <a:lnTo>
                  <a:pt x="27512" y="24357"/>
                </a:lnTo>
                <a:lnTo>
                  <a:pt x="16998" y="24357"/>
                </a:lnTo>
                <a:lnTo>
                  <a:pt x="17122" y="15163"/>
                </a:lnTo>
                <a:lnTo>
                  <a:pt x="17611" y="12228"/>
                </a:lnTo>
                <a:lnTo>
                  <a:pt x="19861" y="8521"/>
                </a:lnTo>
                <a:lnTo>
                  <a:pt x="22763" y="7430"/>
                </a:lnTo>
                <a:lnTo>
                  <a:pt x="25822" y="7517"/>
                </a:lnTo>
                <a:lnTo>
                  <a:pt x="28922" y="8420"/>
                </a:lnTo>
                <a:lnTo>
                  <a:pt x="31515" y="8355"/>
                </a:lnTo>
                <a:lnTo>
                  <a:pt x="31846" y="5688"/>
                </a:lnTo>
                <a:lnTo>
                  <a:pt x="31760" y="3924"/>
                </a:lnTo>
                <a:lnTo>
                  <a:pt x="29704" y="1116"/>
                </a:lnTo>
                <a:lnTo>
                  <a:pt x="27035" y="341"/>
                </a:lnTo>
                <a:lnTo>
                  <a:pt x="23475" y="0"/>
                </a:lnTo>
                <a:lnTo>
                  <a:pt x="20895" y="0"/>
                </a:lnTo>
                <a:lnTo>
                  <a:pt x="18666" y="367"/>
                </a:lnTo>
                <a:lnTo>
                  <a:pt x="14857" y="1840"/>
                </a:lnTo>
                <a:lnTo>
                  <a:pt x="12028" y="4546"/>
                </a:lnTo>
                <a:lnTo>
                  <a:pt x="983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2749265" y="5054379"/>
            <a:ext cx="27478" cy="52923"/>
          </a:xfrm>
          <a:custGeom>
            <a:avLst/>
            <a:gdLst/>
            <a:ahLst/>
            <a:cxnLst/>
            <a:rect l="l" t="t" r="r" b="b"/>
            <a:pathLst>
              <a:path w="27478" h="52923">
                <a:moveTo>
                  <a:pt x="5878" y="52923"/>
                </a:moveTo>
                <a:lnTo>
                  <a:pt x="8629" y="51285"/>
                </a:lnTo>
                <a:lnTo>
                  <a:pt x="8629" y="19151"/>
                </a:lnTo>
                <a:lnTo>
                  <a:pt x="10958" y="15482"/>
                </a:lnTo>
                <a:lnTo>
                  <a:pt x="12989" y="12739"/>
                </a:lnTo>
                <a:lnTo>
                  <a:pt x="15803" y="9972"/>
                </a:lnTo>
                <a:lnTo>
                  <a:pt x="19206" y="8470"/>
                </a:lnTo>
                <a:lnTo>
                  <a:pt x="22133" y="8675"/>
                </a:lnTo>
                <a:lnTo>
                  <a:pt x="24775" y="9474"/>
                </a:lnTo>
                <a:lnTo>
                  <a:pt x="27421" y="8192"/>
                </a:lnTo>
                <a:lnTo>
                  <a:pt x="27478" y="3657"/>
                </a:lnTo>
                <a:lnTo>
                  <a:pt x="25204" y="687"/>
                </a:lnTo>
                <a:lnTo>
                  <a:pt x="22190" y="88"/>
                </a:lnTo>
                <a:lnTo>
                  <a:pt x="19645" y="0"/>
                </a:lnTo>
                <a:lnTo>
                  <a:pt x="16661" y="673"/>
                </a:lnTo>
                <a:lnTo>
                  <a:pt x="13637" y="2576"/>
                </a:lnTo>
                <a:lnTo>
                  <a:pt x="10295" y="5993"/>
                </a:lnTo>
                <a:lnTo>
                  <a:pt x="7801" y="9550"/>
                </a:lnTo>
                <a:lnTo>
                  <a:pt x="7801" y="2439"/>
                </a:lnTo>
                <a:lnTo>
                  <a:pt x="5833" y="838"/>
                </a:lnTo>
                <a:lnTo>
                  <a:pt x="3125" y="748"/>
                </a:lnTo>
                <a:lnTo>
                  <a:pt x="0" y="2439"/>
                </a:lnTo>
                <a:lnTo>
                  <a:pt x="0" y="51285"/>
                </a:lnTo>
                <a:lnTo>
                  <a:pt x="187" y="52009"/>
                </a:lnTo>
                <a:lnTo>
                  <a:pt x="2772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2786979" y="5054379"/>
            <a:ext cx="47048" cy="53653"/>
          </a:xfrm>
          <a:custGeom>
            <a:avLst/>
            <a:gdLst/>
            <a:ahLst/>
            <a:cxnLst/>
            <a:rect l="l" t="t" r="r" b="b"/>
            <a:pathLst>
              <a:path w="47048" h="53653">
                <a:moveTo>
                  <a:pt x="8931" y="23910"/>
                </a:moveTo>
                <a:lnTo>
                  <a:pt x="9226" y="21347"/>
                </a:lnTo>
                <a:lnTo>
                  <a:pt x="9803" y="18986"/>
                </a:lnTo>
                <a:lnTo>
                  <a:pt x="11286" y="14605"/>
                </a:lnTo>
                <a:lnTo>
                  <a:pt x="13672" y="11173"/>
                </a:lnTo>
                <a:lnTo>
                  <a:pt x="17039" y="8902"/>
                </a:lnTo>
                <a:lnTo>
                  <a:pt x="21088" y="7491"/>
                </a:lnTo>
                <a:lnTo>
                  <a:pt x="26435" y="7491"/>
                </a:lnTo>
                <a:lnTo>
                  <a:pt x="30622" y="9038"/>
                </a:lnTo>
                <a:lnTo>
                  <a:pt x="33962" y="11465"/>
                </a:lnTo>
                <a:lnTo>
                  <a:pt x="36144" y="15007"/>
                </a:lnTo>
                <a:lnTo>
                  <a:pt x="37404" y="19418"/>
                </a:lnTo>
                <a:lnTo>
                  <a:pt x="38113" y="24267"/>
                </a:lnTo>
                <a:lnTo>
                  <a:pt x="38113" y="29742"/>
                </a:lnTo>
                <a:lnTo>
                  <a:pt x="37843" y="32320"/>
                </a:lnTo>
                <a:lnTo>
                  <a:pt x="36716" y="37017"/>
                </a:lnTo>
                <a:lnTo>
                  <a:pt x="36497" y="50276"/>
                </a:lnTo>
                <a:lnTo>
                  <a:pt x="39006" y="48373"/>
                </a:lnTo>
                <a:lnTo>
                  <a:pt x="43019" y="43534"/>
                </a:lnTo>
                <a:lnTo>
                  <a:pt x="44524" y="40650"/>
                </a:lnTo>
                <a:lnTo>
                  <a:pt x="45539" y="37298"/>
                </a:lnTo>
                <a:lnTo>
                  <a:pt x="46544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69" y="18553"/>
                </a:lnTo>
                <a:lnTo>
                  <a:pt x="45615" y="15303"/>
                </a:lnTo>
                <a:lnTo>
                  <a:pt x="44662" y="12038"/>
                </a:lnTo>
                <a:lnTo>
                  <a:pt x="43229" y="9269"/>
                </a:lnTo>
                <a:lnTo>
                  <a:pt x="41306" y="7009"/>
                </a:lnTo>
                <a:lnTo>
                  <a:pt x="36986" y="2984"/>
                </a:lnTo>
                <a:lnTo>
                  <a:pt x="34124" y="1788"/>
                </a:lnTo>
                <a:lnTo>
                  <a:pt x="31234" y="593"/>
                </a:lnTo>
                <a:lnTo>
                  <a:pt x="27867" y="0"/>
                </a:lnTo>
                <a:lnTo>
                  <a:pt x="20001" y="0"/>
                </a:lnTo>
                <a:lnTo>
                  <a:pt x="16484" y="673"/>
                </a:lnTo>
                <a:lnTo>
                  <a:pt x="13489" y="2005"/>
                </a:lnTo>
                <a:lnTo>
                  <a:pt x="10486" y="3351"/>
                </a:lnTo>
                <a:lnTo>
                  <a:pt x="7992" y="5229"/>
                </a:lnTo>
                <a:lnTo>
                  <a:pt x="3977" y="10068"/>
                </a:lnTo>
                <a:lnTo>
                  <a:pt x="2484" y="12952"/>
                </a:lnTo>
                <a:lnTo>
                  <a:pt x="1494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07" y="38354"/>
                </a:lnTo>
                <a:lnTo>
                  <a:pt x="2346" y="41615"/>
                </a:lnTo>
                <a:lnTo>
                  <a:pt x="3769" y="44383"/>
                </a:lnTo>
                <a:lnTo>
                  <a:pt x="5702" y="46669"/>
                </a:lnTo>
                <a:lnTo>
                  <a:pt x="10011" y="50669"/>
                </a:lnTo>
                <a:lnTo>
                  <a:pt x="8931" y="29371"/>
                </a:lnTo>
                <a:lnTo>
                  <a:pt x="8931" y="23910"/>
                </a:lnTo>
                <a:close/>
              </a:path>
              <a:path w="47048" h="53653">
                <a:moveTo>
                  <a:pt x="9658" y="34239"/>
                </a:moveTo>
                <a:lnTo>
                  <a:pt x="8931" y="29371"/>
                </a:lnTo>
                <a:lnTo>
                  <a:pt x="10011" y="50669"/>
                </a:lnTo>
                <a:lnTo>
                  <a:pt x="12873" y="51879"/>
                </a:lnTo>
                <a:lnTo>
                  <a:pt x="15764" y="53070"/>
                </a:lnTo>
                <a:lnTo>
                  <a:pt x="19130" y="53653"/>
                </a:lnTo>
                <a:lnTo>
                  <a:pt x="26974" y="53653"/>
                </a:lnTo>
                <a:lnTo>
                  <a:pt x="30473" y="52984"/>
                </a:lnTo>
                <a:lnTo>
                  <a:pt x="33483" y="51622"/>
                </a:lnTo>
                <a:lnTo>
                  <a:pt x="36497" y="50276"/>
                </a:lnTo>
                <a:lnTo>
                  <a:pt x="36716" y="37017"/>
                </a:lnTo>
                <a:lnTo>
                  <a:pt x="34635" y="40751"/>
                </a:lnTo>
                <a:lnTo>
                  <a:pt x="31907" y="43761"/>
                </a:lnTo>
                <a:lnTo>
                  <a:pt x="28173" y="45655"/>
                </a:lnTo>
                <a:lnTo>
                  <a:pt x="23450" y="46126"/>
                </a:lnTo>
                <a:lnTo>
                  <a:pt x="20674" y="46126"/>
                </a:lnTo>
                <a:lnTo>
                  <a:pt x="16473" y="44574"/>
                </a:lnTo>
                <a:lnTo>
                  <a:pt x="13129" y="42148"/>
                </a:lnTo>
                <a:lnTo>
                  <a:pt x="10919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2852082" y="5054379"/>
            <a:ext cx="69796" cy="52919"/>
          </a:xfrm>
          <a:custGeom>
            <a:avLst/>
            <a:gdLst/>
            <a:ahLst/>
            <a:cxnLst/>
            <a:rect l="l" t="t" r="r" b="b"/>
            <a:pathLst>
              <a:path w="69796" h="52919">
                <a:moveTo>
                  <a:pt x="61339" y="52015"/>
                </a:moveTo>
                <a:lnTo>
                  <a:pt x="63935" y="52919"/>
                </a:lnTo>
                <a:lnTo>
                  <a:pt x="67042" y="52919"/>
                </a:lnTo>
                <a:lnTo>
                  <a:pt x="69796" y="51281"/>
                </a:lnTo>
                <a:lnTo>
                  <a:pt x="69796" y="17664"/>
                </a:lnTo>
                <a:lnTo>
                  <a:pt x="69541" y="15036"/>
                </a:lnTo>
                <a:lnTo>
                  <a:pt x="68450" y="10082"/>
                </a:lnTo>
                <a:lnTo>
                  <a:pt x="66272" y="6069"/>
                </a:lnTo>
                <a:lnTo>
                  <a:pt x="63334" y="2767"/>
                </a:lnTo>
                <a:lnTo>
                  <a:pt x="59223" y="557"/>
                </a:lnTo>
                <a:lnTo>
                  <a:pt x="56678" y="0"/>
                </a:lnTo>
                <a:lnTo>
                  <a:pt x="52393" y="0"/>
                </a:lnTo>
                <a:lnTo>
                  <a:pt x="48661" y="849"/>
                </a:lnTo>
                <a:lnTo>
                  <a:pt x="46090" y="2170"/>
                </a:lnTo>
                <a:lnTo>
                  <a:pt x="43422" y="3923"/>
                </a:lnTo>
                <a:lnTo>
                  <a:pt x="40596" y="6385"/>
                </a:lnTo>
                <a:lnTo>
                  <a:pt x="37537" y="9662"/>
                </a:lnTo>
                <a:lnTo>
                  <a:pt x="35445" y="5727"/>
                </a:lnTo>
                <a:lnTo>
                  <a:pt x="32410" y="2692"/>
                </a:lnTo>
                <a:lnTo>
                  <a:pt x="29861" y="1179"/>
                </a:lnTo>
                <a:lnTo>
                  <a:pt x="26755" y="226"/>
                </a:lnTo>
                <a:lnTo>
                  <a:pt x="23054" y="0"/>
                </a:lnTo>
                <a:lnTo>
                  <a:pt x="20513" y="0"/>
                </a:lnTo>
                <a:lnTo>
                  <a:pt x="17989" y="722"/>
                </a:lnTo>
                <a:lnTo>
                  <a:pt x="12999" y="3567"/>
                </a:lnTo>
                <a:lnTo>
                  <a:pt x="10429" y="5828"/>
                </a:lnTo>
                <a:lnTo>
                  <a:pt x="7793" y="8902"/>
                </a:lnTo>
                <a:lnTo>
                  <a:pt x="7793" y="2437"/>
                </a:lnTo>
                <a:lnTo>
                  <a:pt x="5824" y="834"/>
                </a:lnTo>
                <a:lnTo>
                  <a:pt x="3120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15"/>
                </a:lnTo>
                <a:lnTo>
                  <a:pt x="2739" y="52919"/>
                </a:lnTo>
                <a:lnTo>
                  <a:pt x="5861" y="52919"/>
                </a:lnTo>
                <a:lnTo>
                  <a:pt x="8625" y="51281"/>
                </a:lnTo>
                <a:lnTo>
                  <a:pt x="8625" y="17142"/>
                </a:lnTo>
                <a:lnTo>
                  <a:pt x="10990" y="14067"/>
                </a:lnTo>
                <a:lnTo>
                  <a:pt x="15209" y="10144"/>
                </a:lnTo>
                <a:lnTo>
                  <a:pt x="19237" y="7757"/>
                </a:lnTo>
                <a:lnTo>
                  <a:pt x="22824" y="7757"/>
                </a:lnTo>
                <a:lnTo>
                  <a:pt x="25383" y="8736"/>
                </a:lnTo>
                <a:lnTo>
                  <a:pt x="28285" y="11555"/>
                </a:lnTo>
                <a:lnTo>
                  <a:pt x="29631" y="14248"/>
                </a:lnTo>
                <a:lnTo>
                  <a:pt x="30391" y="17664"/>
                </a:lnTo>
                <a:lnTo>
                  <a:pt x="30585" y="21588"/>
                </a:lnTo>
                <a:lnTo>
                  <a:pt x="30585" y="51281"/>
                </a:lnTo>
                <a:lnTo>
                  <a:pt x="30769" y="52015"/>
                </a:lnTo>
                <a:lnTo>
                  <a:pt x="33371" y="52919"/>
                </a:lnTo>
                <a:lnTo>
                  <a:pt x="36399" y="52919"/>
                </a:lnTo>
                <a:lnTo>
                  <a:pt x="39211" y="51281"/>
                </a:lnTo>
                <a:lnTo>
                  <a:pt x="39211" y="17142"/>
                </a:lnTo>
                <a:lnTo>
                  <a:pt x="41612" y="14067"/>
                </a:lnTo>
                <a:lnTo>
                  <a:pt x="45820" y="10144"/>
                </a:lnTo>
                <a:lnTo>
                  <a:pt x="49823" y="7757"/>
                </a:lnTo>
                <a:lnTo>
                  <a:pt x="53423" y="7757"/>
                </a:lnTo>
                <a:lnTo>
                  <a:pt x="55994" y="8736"/>
                </a:lnTo>
                <a:lnTo>
                  <a:pt x="58917" y="11555"/>
                </a:lnTo>
                <a:lnTo>
                  <a:pt x="60248" y="14248"/>
                </a:lnTo>
                <a:lnTo>
                  <a:pt x="60947" y="17664"/>
                </a:lnTo>
                <a:lnTo>
                  <a:pt x="61120" y="21588"/>
                </a:lnTo>
                <a:lnTo>
                  <a:pt x="61120" y="51281"/>
                </a:lnTo>
                <a:lnTo>
                  <a:pt x="61339" y="520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2967732" y="5031454"/>
            <a:ext cx="40524" cy="75844"/>
          </a:xfrm>
          <a:custGeom>
            <a:avLst/>
            <a:gdLst/>
            <a:ahLst/>
            <a:cxnLst/>
            <a:rect l="l" t="t" r="r" b="b"/>
            <a:pathLst>
              <a:path w="40524" h="75844">
                <a:moveTo>
                  <a:pt x="31899" y="45604"/>
                </a:moveTo>
                <a:lnTo>
                  <a:pt x="31899" y="74206"/>
                </a:lnTo>
                <a:lnTo>
                  <a:pt x="32115" y="74940"/>
                </a:lnTo>
                <a:lnTo>
                  <a:pt x="34664" y="75844"/>
                </a:lnTo>
                <a:lnTo>
                  <a:pt x="37771" y="75844"/>
                </a:lnTo>
                <a:lnTo>
                  <a:pt x="40524" y="74206"/>
                </a:lnTo>
                <a:lnTo>
                  <a:pt x="40524" y="40956"/>
                </a:lnTo>
                <a:lnTo>
                  <a:pt x="40243" y="37961"/>
                </a:lnTo>
                <a:lnTo>
                  <a:pt x="39091" y="33007"/>
                </a:lnTo>
                <a:lnTo>
                  <a:pt x="36817" y="28994"/>
                </a:lnTo>
                <a:lnTo>
                  <a:pt x="33756" y="25692"/>
                </a:lnTo>
                <a:lnTo>
                  <a:pt x="29472" y="23482"/>
                </a:lnTo>
                <a:lnTo>
                  <a:pt x="26830" y="22924"/>
                </a:lnTo>
                <a:lnTo>
                  <a:pt x="21149" y="22924"/>
                </a:lnTo>
                <a:lnTo>
                  <a:pt x="16109" y="24904"/>
                </a:lnTo>
                <a:lnTo>
                  <a:pt x="11112" y="28244"/>
                </a:lnTo>
                <a:lnTo>
                  <a:pt x="8628" y="30962"/>
                </a:lnTo>
                <a:lnTo>
                  <a:pt x="8628" y="1713"/>
                </a:lnTo>
                <a:lnTo>
                  <a:pt x="8420" y="938"/>
                </a:lnTo>
                <a:lnTo>
                  <a:pt x="5878" y="0"/>
                </a:lnTo>
                <a:lnTo>
                  <a:pt x="2757" y="0"/>
                </a:lnTo>
                <a:lnTo>
                  <a:pt x="0" y="1713"/>
                </a:lnTo>
                <a:lnTo>
                  <a:pt x="0" y="74206"/>
                </a:lnTo>
                <a:lnTo>
                  <a:pt x="186" y="74940"/>
                </a:lnTo>
                <a:lnTo>
                  <a:pt x="2757" y="75844"/>
                </a:lnTo>
                <a:lnTo>
                  <a:pt x="5878" y="75844"/>
                </a:lnTo>
                <a:lnTo>
                  <a:pt x="8628" y="74206"/>
                </a:lnTo>
                <a:lnTo>
                  <a:pt x="8628" y="40067"/>
                </a:lnTo>
                <a:lnTo>
                  <a:pt x="11004" y="36992"/>
                </a:lnTo>
                <a:lnTo>
                  <a:pt x="13258" y="34670"/>
                </a:lnTo>
                <a:lnTo>
                  <a:pt x="17589" y="31482"/>
                </a:lnTo>
                <a:lnTo>
                  <a:pt x="21910" y="30681"/>
                </a:lnTo>
                <a:lnTo>
                  <a:pt x="25055" y="31013"/>
                </a:lnTo>
                <a:lnTo>
                  <a:pt x="27600" y="32310"/>
                </a:lnTo>
                <a:lnTo>
                  <a:pt x="30243" y="35711"/>
                </a:lnTo>
                <a:lnTo>
                  <a:pt x="31272" y="38875"/>
                </a:lnTo>
                <a:lnTo>
                  <a:pt x="31899" y="42810"/>
                </a:lnTo>
                <a:lnTo>
                  <a:pt x="31899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3024511" y="5054379"/>
            <a:ext cx="26866" cy="53653"/>
          </a:xfrm>
          <a:custGeom>
            <a:avLst/>
            <a:gdLst/>
            <a:ahLst/>
            <a:cxnLst/>
            <a:rect l="l" t="t" r="r" b="b"/>
            <a:pathLst>
              <a:path w="26866" h="53653">
                <a:moveTo>
                  <a:pt x="22045" y="46071"/>
                </a:moveTo>
                <a:lnTo>
                  <a:pt x="17672" y="46669"/>
                </a:lnTo>
                <a:lnTo>
                  <a:pt x="16318" y="53653"/>
                </a:lnTo>
                <a:lnTo>
                  <a:pt x="19145" y="53653"/>
                </a:lnTo>
                <a:lnTo>
                  <a:pt x="21812" y="53035"/>
                </a:lnTo>
                <a:lnTo>
                  <a:pt x="26866" y="50492"/>
                </a:lnTo>
                <a:lnTo>
                  <a:pt x="25913" y="43675"/>
                </a:lnTo>
                <a:lnTo>
                  <a:pt x="22045" y="46071"/>
                </a:lnTo>
                <a:close/>
              </a:path>
              <a:path w="26866" h="53653">
                <a:moveTo>
                  <a:pt x="3294" y="12103"/>
                </a:moveTo>
                <a:lnTo>
                  <a:pt x="5935" y="11530"/>
                </a:lnTo>
                <a:lnTo>
                  <a:pt x="9132" y="9791"/>
                </a:lnTo>
                <a:lnTo>
                  <a:pt x="11887" y="8581"/>
                </a:lnTo>
                <a:lnTo>
                  <a:pt x="15264" y="7541"/>
                </a:lnTo>
                <a:lnTo>
                  <a:pt x="19302" y="7264"/>
                </a:lnTo>
                <a:lnTo>
                  <a:pt x="22960" y="7515"/>
                </a:lnTo>
                <a:lnTo>
                  <a:pt x="26780" y="9204"/>
                </a:lnTo>
                <a:lnTo>
                  <a:pt x="29119" y="12344"/>
                </a:lnTo>
                <a:lnTo>
                  <a:pt x="29879" y="15223"/>
                </a:lnTo>
                <a:lnTo>
                  <a:pt x="30074" y="18769"/>
                </a:lnTo>
                <a:lnTo>
                  <a:pt x="30074" y="22564"/>
                </a:lnTo>
                <a:lnTo>
                  <a:pt x="19926" y="22564"/>
                </a:lnTo>
                <a:lnTo>
                  <a:pt x="16635" y="22909"/>
                </a:lnTo>
                <a:lnTo>
                  <a:pt x="13708" y="23568"/>
                </a:lnTo>
                <a:lnTo>
                  <a:pt x="10784" y="24241"/>
                </a:lnTo>
                <a:lnTo>
                  <a:pt x="8301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62" y="46936"/>
                </a:lnTo>
                <a:lnTo>
                  <a:pt x="4471" y="49754"/>
                </a:lnTo>
                <a:lnTo>
                  <a:pt x="7588" y="51991"/>
                </a:lnTo>
                <a:lnTo>
                  <a:pt x="11606" y="53326"/>
                </a:lnTo>
                <a:lnTo>
                  <a:pt x="16318" y="53653"/>
                </a:lnTo>
                <a:lnTo>
                  <a:pt x="17672" y="46669"/>
                </a:lnTo>
                <a:lnTo>
                  <a:pt x="14897" y="46669"/>
                </a:lnTo>
                <a:lnTo>
                  <a:pt x="12719" y="45910"/>
                </a:lnTo>
                <a:lnTo>
                  <a:pt x="9622" y="42912"/>
                </a:lnTo>
                <a:lnTo>
                  <a:pt x="8851" y="38354"/>
                </a:lnTo>
                <a:lnTo>
                  <a:pt x="9644" y="34425"/>
                </a:lnTo>
                <a:lnTo>
                  <a:pt x="12193" y="31496"/>
                </a:lnTo>
                <a:lnTo>
                  <a:pt x="14789" y="30069"/>
                </a:lnTo>
                <a:lnTo>
                  <a:pt x="18274" y="29245"/>
                </a:lnTo>
                <a:lnTo>
                  <a:pt x="22693" y="29029"/>
                </a:lnTo>
                <a:lnTo>
                  <a:pt x="30074" y="29029"/>
                </a:lnTo>
                <a:lnTo>
                  <a:pt x="30074" y="39380"/>
                </a:lnTo>
                <a:lnTo>
                  <a:pt x="25913" y="43675"/>
                </a:lnTo>
                <a:lnTo>
                  <a:pt x="26866" y="50492"/>
                </a:lnTo>
                <a:lnTo>
                  <a:pt x="31226" y="46442"/>
                </a:lnTo>
                <a:lnTo>
                  <a:pt x="31226" y="51332"/>
                </a:lnTo>
                <a:lnTo>
                  <a:pt x="33303" y="52905"/>
                </a:lnTo>
                <a:lnTo>
                  <a:pt x="35887" y="52955"/>
                </a:lnTo>
                <a:lnTo>
                  <a:pt x="38638" y="51332"/>
                </a:lnTo>
                <a:lnTo>
                  <a:pt x="38638" y="15353"/>
                </a:lnTo>
                <a:lnTo>
                  <a:pt x="38322" y="12696"/>
                </a:lnTo>
                <a:lnTo>
                  <a:pt x="36986" y="8124"/>
                </a:lnTo>
                <a:lnTo>
                  <a:pt x="34455" y="4697"/>
                </a:lnTo>
                <a:lnTo>
                  <a:pt x="31075" y="1990"/>
                </a:lnTo>
                <a:lnTo>
                  <a:pt x="26341" y="392"/>
                </a:lnTo>
                <a:lnTo>
                  <a:pt x="23464" y="0"/>
                </a:lnTo>
                <a:lnTo>
                  <a:pt x="20083" y="0"/>
                </a:lnTo>
                <a:lnTo>
                  <a:pt x="16476" y="176"/>
                </a:lnTo>
                <a:lnTo>
                  <a:pt x="12927" y="849"/>
                </a:lnTo>
                <a:lnTo>
                  <a:pt x="9781" y="1813"/>
                </a:lnTo>
                <a:lnTo>
                  <a:pt x="5817" y="3552"/>
                </a:lnTo>
                <a:lnTo>
                  <a:pt x="2484" y="6691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3082780" y="5054379"/>
            <a:ext cx="27475" cy="52923"/>
          </a:xfrm>
          <a:custGeom>
            <a:avLst/>
            <a:gdLst/>
            <a:ahLst/>
            <a:cxnLst/>
            <a:rect l="l" t="t" r="r" b="b"/>
            <a:pathLst>
              <a:path w="27475" h="52923">
                <a:moveTo>
                  <a:pt x="5876" y="52923"/>
                </a:moveTo>
                <a:lnTo>
                  <a:pt x="8625" y="51285"/>
                </a:lnTo>
                <a:lnTo>
                  <a:pt x="8625" y="19151"/>
                </a:lnTo>
                <a:lnTo>
                  <a:pt x="10955" y="15482"/>
                </a:lnTo>
                <a:lnTo>
                  <a:pt x="12985" y="12739"/>
                </a:lnTo>
                <a:lnTo>
                  <a:pt x="15801" y="9972"/>
                </a:lnTo>
                <a:lnTo>
                  <a:pt x="19202" y="8470"/>
                </a:lnTo>
                <a:lnTo>
                  <a:pt x="22129" y="8675"/>
                </a:lnTo>
                <a:lnTo>
                  <a:pt x="24772" y="9474"/>
                </a:lnTo>
                <a:lnTo>
                  <a:pt x="27418" y="8192"/>
                </a:lnTo>
                <a:lnTo>
                  <a:pt x="27475" y="3657"/>
                </a:lnTo>
                <a:lnTo>
                  <a:pt x="25200" y="687"/>
                </a:lnTo>
                <a:lnTo>
                  <a:pt x="22186" y="88"/>
                </a:lnTo>
                <a:lnTo>
                  <a:pt x="19641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3" y="5993"/>
                </a:lnTo>
                <a:lnTo>
                  <a:pt x="7797" y="9550"/>
                </a:lnTo>
                <a:lnTo>
                  <a:pt x="7797" y="2439"/>
                </a:lnTo>
                <a:lnTo>
                  <a:pt x="5829" y="838"/>
                </a:lnTo>
                <a:lnTo>
                  <a:pt x="3121" y="748"/>
                </a:lnTo>
                <a:lnTo>
                  <a:pt x="0" y="2439"/>
                </a:lnTo>
                <a:lnTo>
                  <a:pt x="0" y="51285"/>
                </a:lnTo>
                <a:lnTo>
                  <a:pt x="184" y="52009"/>
                </a:lnTo>
                <a:lnTo>
                  <a:pt x="2768" y="52923"/>
                </a:lnTo>
                <a:lnTo>
                  <a:pt x="587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3123788" y="5054379"/>
            <a:ext cx="69796" cy="52919"/>
          </a:xfrm>
          <a:custGeom>
            <a:avLst/>
            <a:gdLst/>
            <a:ahLst/>
            <a:cxnLst/>
            <a:rect l="l" t="t" r="r" b="b"/>
            <a:pathLst>
              <a:path w="69796" h="52919">
                <a:moveTo>
                  <a:pt x="61329" y="52015"/>
                </a:moveTo>
                <a:lnTo>
                  <a:pt x="63939" y="52919"/>
                </a:lnTo>
                <a:lnTo>
                  <a:pt x="67045" y="52919"/>
                </a:lnTo>
                <a:lnTo>
                  <a:pt x="69796" y="51281"/>
                </a:lnTo>
                <a:lnTo>
                  <a:pt x="69796" y="17664"/>
                </a:lnTo>
                <a:lnTo>
                  <a:pt x="69541" y="15036"/>
                </a:lnTo>
                <a:lnTo>
                  <a:pt x="68450" y="10082"/>
                </a:lnTo>
                <a:lnTo>
                  <a:pt x="66272" y="6069"/>
                </a:lnTo>
                <a:lnTo>
                  <a:pt x="63338" y="2767"/>
                </a:lnTo>
                <a:lnTo>
                  <a:pt x="59223" y="557"/>
                </a:lnTo>
                <a:lnTo>
                  <a:pt x="56678" y="0"/>
                </a:lnTo>
                <a:lnTo>
                  <a:pt x="52379" y="0"/>
                </a:lnTo>
                <a:lnTo>
                  <a:pt x="48661" y="849"/>
                </a:lnTo>
                <a:lnTo>
                  <a:pt x="46090" y="2170"/>
                </a:lnTo>
                <a:lnTo>
                  <a:pt x="43422" y="3923"/>
                </a:lnTo>
                <a:lnTo>
                  <a:pt x="40596" y="6385"/>
                </a:lnTo>
                <a:lnTo>
                  <a:pt x="37537" y="9662"/>
                </a:lnTo>
                <a:lnTo>
                  <a:pt x="35445" y="5727"/>
                </a:lnTo>
                <a:lnTo>
                  <a:pt x="32406" y="2692"/>
                </a:lnTo>
                <a:lnTo>
                  <a:pt x="29851" y="1179"/>
                </a:lnTo>
                <a:lnTo>
                  <a:pt x="26755" y="226"/>
                </a:lnTo>
                <a:lnTo>
                  <a:pt x="23058" y="0"/>
                </a:lnTo>
                <a:lnTo>
                  <a:pt x="20513" y="0"/>
                </a:lnTo>
                <a:lnTo>
                  <a:pt x="17989" y="722"/>
                </a:lnTo>
                <a:lnTo>
                  <a:pt x="12999" y="3567"/>
                </a:lnTo>
                <a:lnTo>
                  <a:pt x="10425" y="5828"/>
                </a:lnTo>
                <a:lnTo>
                  <a:pt x="7782" y="8902"/>
                </a:lnTo>
                <a:lnTo>
                  <a:pt x="7782" y="2437"/>
                </a:lnTo>
                <a:lnTo>
                  <a:pt x="5814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15"/>
                </a:lnTo>
                <a:lnTo>
                  <a:pt x="2743" y="52919"/>
                </a:lnTo>
                <a:lnTo>
                  <a:pt x="5861" y="52919"/>
                </a:lnTo>
                <a:lnTo>
                  <a:pt x="8614" y="51281"/>
                </a:lnTo>
                <a:lnTo>
                  <a:pt x="8614" y="17142"/>
                </a:lnTo>
                <a:lnTo>
                  <a:pt x="10990" y="14067"/>
                </a:lnTo>
                <a:lnTo>
                  <a:pt x="15213" y="10144"/>
                </a:lnTo>
                <a:lnTo>
                  <a:pt x="19237" y="7757"/>
                </a:lnTo>
                <a:lnTo>
                  <a:pt x="22826" y="7757"/>
                </a:lnTo>
                <a:lnTo>
                  <a:pt x="25383" y="8736"/>
                </a:lnTo>
                <a:lnTo>
                  <a:pt x="28274" y="11555"/>
                </a:lnTo>
                <a:lnTo>
                  <a:pt x="29631" y="14248"/>
                </a:lnTo>
                <a:lnTo>
                  <a:pt x="30391" y="17664"/>
                </a:lnTo>
                <a:lnTo>
                  <a:pt x="30585" y="21588"/>
                </a:lnTo>
                <a:lnTo>
                  <a:pt x="30585" y="51281"/>
                </a:lnTo>
                <a:lnTo>
                  <a:pt x="30769" y="52015"/>
                </a:lnTo>
                <a:lnTo>
                  <a:pt x="33375" y="52919"/>
                </a:lnTo>
                <a:lnTo>
                  <a:pt x="36399" y="52919"/>
                </a:lnTo>
                <a:lnTo>
                  <a:pt x="39211" y="51281"/>
                </a:lnTo>
                <a:lnTo>
                  <a:pt x="39211" y="17142"/>
                </a:lnTo>
                <a:lnTo>
                  <a:pt x="41612" y="14067"/>
                </a:lnTo>
                <a:lnTo>
                  <a:pt x="45820" y="10144"/>
                </a:lnTo>
                <a:lnTo>
                  <a:pt x="49823" y="7757"/>
                </a:lnTo>
                <a:lnTo>
                  <a:pt x="53413" y="7757"/>
                </a:lnTo>
                <a:lnTo>
                  <a:pt x="55994" y="8736"/>
                </a:lnTo>
                <a:lnTo>
                  <a:pt x="58917" y="11555"/>
                </a:lnTo>
                <a:lnTo>
                  <a:pt x="60252" y="14248"/>
                </a:lnTo>
                <a:lnTo>
                  <a:pt x="60937" y="17664"/>
                </a:lnTo>
                <a:lnTo>
                  <a:pt x="61121" y="21588"/>
                </a:lnTo>
                <a:lnTo>
                  <a:pt x="61121" y="51281"/>
                </a:lnTo>
                <a:lnTo>
                  <a:pt x="61329" y="520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3208143" y="5094853"/>
            <a:ext cx="17000" cy="27863"/>
          </a:xfrm>
          <a:custGeom>
            <a:avLst/>
            <a:gdLst/>
            <a:ahLst/>
            <a:cxnLst/>
            <a:rect l="l" t="t" r="r" b="b"/>
            <a:pathLst>
              <a:path w="17000" h="27863">
                <a:moveTo>
                  <a:pt x="17000" y="4395"/>
                </a:moveTo>
                <a:lnTo>
                  <a:pt x="17000" y="3430"/>
                </a:lnTo>
                <a:lnTo>
                  <a:pt x="15811" y="762"/>
                </a:lnTo>
                <a:lnTo>
                  <a:pt x="12899" y="0"/>
                </a:lnTo>
                <a:lnTo>
                  <a:pt x="10354" y="49"/>
                </a:lnTo>
                <a:lnTo>
                  <a:pt x="7442" y="1485"/>
                </a:lnTo>
                <a:lnTo>
                  <a:pt x="6963" y="4395"/>
                </a:lnTo>
                <a:lnTo>
                  <a:pt x="6963" y="11339"/>
                </a:lnTo>
                <a:lnTo>
                  <a:pt x="0" y="26261"/>
                </a:lnTo>
                <a:lnTo>
                  <a:pt x="1371" y="27863"/>
                </a:lnTo>
                <a:lnTo>
                  <a:pt x="4097" y="27812"/>
                </a:lnTo>
                <a:lnTo>
                  <a:pt x="6692" y="26365"/>
                </a:lnTo>
                <a:lnTo>
                  <a:pt x="13853" y="15201"/>
                </a:lnTo>
                <a:lnTo>
                  <a:pt x="14944" y="13434"/>
                </a:lnTo>
                <a:lnTo>
                  <a:pt x="16311" y="10147"/>
                </a:lnTo>
                <a:lnTo>
                  <a:pt x="16841" y="7490"/>
                </a:lnTo>
                <a:lnTo>
                  <a:pt x="1700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3266845" y="5054379"/>
            <a:ext cx="26863" cy="53653"/>
          </a:xfrm>
          <a:custGeom>
            <a:avLst/>
            <a:gdLst/>
            <a:ahLst/>
            <a:cxnLst/>
            <a:rect l="l" t="t" r="r" b="b"/>
            <a:pathLst>
              <a:path w="26863" h="53653">
                <a:moveTo>
                  <a:pt x="22053" y="46071"/>
                </a:moveTo>
                <a:lnTo>
                  <a:pt x="17672" y="46669"/>
                </a:lnTo>
                <a:lnTo>
                  <a:pt x="16325" y="53653"/>
                </a:lnTo>
                <a:lnTo>
                  <a:pt x="19137" y="53653"/>
                </a:lnTo>
                <a:lnTo>
                  <a:pt x="21819" y="53035"/>
                </a:lnTo>
                <a:lnTo>
                  <a:pt x="26863" y="50492"/>
                </a:lnTo>
                <a:lnTo>
                  <a:pt x="25909" y="43675"/>
                </a:lnTo>
                <a:lnTo>
                  <a:pt x="22053" y="46071"/>
                </a:lnTo>
                <a:close/>
              </a:path>
              <a:path w="26863" h="53653">
                <a:moveTo>
                  <a:pt x="3290" y="12103"/>
                </a:moveTo>
                <a:lnTo>
                  <a:pt x="5935" y="11530"/>
                </a:lnTo>
                <a:lnTo>
                  <a:pt x="9126" y="9791"/>
                </a:lnTo>
                <a:lnTo>
                  <a:pt x="11879" y="8581"/>
                </a:lnTo>
                <a:lnTo>
                  <a:pt x="15260" y="7541"/>
                </a:lnTo>
                <a:lnTo>
                  <a:pt x="19300" y="7264"/>
                </a:lnTo>
                <a:lnTo>
                  <a:pt x="22957" y="7515"/>
                </a:lnTo>
                <a:lnTo>
                  <a:pt x="26772" y="9204"/>
                </a:lnTo>
                <a:lnTo>
                  <a:pt x="29113" y="12344"/>
                </a:lnTo>
                <a:lnTo>
                  <a:pt x="29872" y="15223"/>
                </a:lnTo>
                <a:lnTo>
                  <a:pt x="30067" y="18769"/>
                </a:lnTo>
                <a:lnTo>
                  <a:pt x="30067" y="22564"/>
                </a:lnTo>
                <a:lnTo>
                  <a:pt x="19922" y="22564"/>
                </a:lnTo>
                <a:lnTo>
                  <a:pt x="16631" y="22909"/>
                </a:lnTo>
                <a:lnTo>
                  <a:pt x="13705" y="23568"/>
                </a:lnTo>
                <a:lnTo>
                  <a:pt x="10782" y="24241"/>
                </a:lnTo>
                <a:lnTo>
                  <a:pt x="8308" y="25246"/>
                </a:lnTo>
                <a:lnTo>
                  <a:pt x="4255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2"/>
                </a:lnTo>
                <a:lnTo>
                  <a:pt x="1969" y="46936"/>
                </a:lnTo>
                <a:lnTo>
                  <a:pt x="4478" y="49754"/>
                </a:lnTo>
                <a:lnTo>
                  <a:pt x="7595" y="51991"/>
                </a:lnTo>
                <a:lnTo>
                  <a:pt x="11598" y="53326"/>
                </a:lnTo>
                <a:lnTo>
                  <a:pt x="16325" y="53653"/>
                </a:lnTo>
                <a:lnTo>
                  <a:pt x="17672" y="46669"/>
                </a:lnTo>
                <a:lnTo>
                  <a:pt x="14893" y="46669"/>
                </a:lnTo>
                <a:lnTo>
                  <a:pt x="12715" y="45910"/>
                </a:lnTo>
                <a:lnTo>
                  <a:pt x="9615" y="42912"/>
                </a:lnTo>
                <a:lnTo>
                  <a:pt x="8845" y="38354"/>
                </a:lnTo>
                <a:lnTo>
                  <a:pt x="9655" y="34425"/>
                </a:lnTo>
                <a:lnTo>
                  <a:pt x="12185" y="31496"/>
                </a:lnTo>
                <a:lnTo>
                  <a:pt x="14781" y="30069"/>
                </a:lnTo>
                <a:lnTo>
                  <a:pt x="18270" y="29245"/>
                </a:lnTo>
                <a:lnTo>
                  <a:pt x="22687" y="29029"/>
                </a:lnTo>
                <a:lnTo>
                  <a:pt x="30067" y="29029"/>
                </a:lnTo>
                <a:lnTo>
                  <a:pt x="30067" y="39380"/>
                </a:lnTo>
                <a:lnTo>
                  <a:pt x="25909" y="43675"/>
                </a:lnTo>
                <a:lnTo>
                  <a:pt x="26863" y="5049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10" y="52905"/>
                </a:lnTo>
                <a:lnTo>
                  <a:pt x="35881" y="52955"/>
                </a:lnTo>
                <a:lnTo>
                  <a:pt x="38646" y="51332"/>
                </a:lnTo>
                <a:lnTo>
                  <a:pt x="38646" y="15353"/>
                </a:lnTo>
                <a:lnTo>
                  <a:pt x="38318" y="12696"/>
                </a:lnTo>
                <a:lnTo>
                  <a:pt x="36986" y="8124"/>
                </a:lnTo>
                <a:lnTo>
                  <a:pt x="34462" y="4697"/>
                </a:lnTo>
                <a:lnTo>
                  <a:pt x="31081" y="1990"/>
                </a:lnTo>
                <a:lnTo>
                  <a:pt x="26333" y="392"/>
                </a:lnTo>
                <a:lnTo>
                  <a:pt x="23458" y="0"/>
                </a:lnTo>
                <a:lnTo>
                  <a:pt x="20081" y="0"/>
                </a:lnTo>
                <a:lnTo>
                  <a:pt x="16480" y="176"/>
                </a:lnTo>
                <a:lnTo>
                  <a:pt x="12920" y="849"/>
                </a:lnTo>
                <a:lnTo>
                  <a:pt x="9787" y="1813"/>
                </a:lnTo>
                <a:lnTo>
                  <a:pt x="5810" y="3552"/>
                </a:lnTo>
                <a:lnTo>
                  <a:pt x="2484" y="6691"/>
                </a:lnTo>
                <a:lnTo>
                  <a:pt x="2299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3325100" y="5054379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86" y="52919"/>
                </a:moveTo>
                <a:lnTo>
                  <a:pt x="8643" y="51281"/>
                </a:lnTo>
                <a:lnTo>
                  <a:pt x="8643" y="17142"/>
                </a:lnTo>
                <a:lnTo>
                  <a:pt x="11015" y="14067"/>
                </a:lnTo>
                <a:lnTo>
                  <a:pt x="13270" y="11746"/>
                </a:lnTo>
                <a:lnTo>
                  <a:pt x="17600" y="8557"/>
                </a:lnTo>
                <a:lnTo>
                  <a:pt x="21924" y="7757"/>
                </a:lnTo>
                <a:lnTo>
                  <a:pt x="25067" y="8088"/>
                </a:lnTo>
                <a:lnTo>
                  <a:pt x="27612" y="9385"/>
                </a:lnTo>
                <a:lnTo>
                  <a:pt x="30255" y="12786"/>
                </a:lnTo>
                <a:lnTo>
                  <a:pt x="31283" y="15951"/>
                </a:lnTo>
                <a:lnTo>
                  <a:pt x="31907" y="19885"/>
                </a:lnTo>
                <a:lnTo>
                  <a:pt x="31982" y="51814"/>
                </a:lnTo>
                <a:lnTo>
                  <a:pt x="34660" y="52919"/>
                </a:lnTo>
                <a:lnTo>
                  <a:pt x="37786" y="52919"/>
                </a:lnTo>
                <a:lnTo>
                  <a:pt x="40535" y="51281"/>
                </a:lnTo>
                <a:lnTo>
                  <a:pt x="40535" y="18021"/>
                </a:lnTo>
                <a:lnTo>
                  <a:pt x="40255" y="15036"/>
                </a:lnTo>
                <a:lnTo>
                  <a:pt x="39107" y="10082"/>
                </a:lnTo>
                <a:lnTo>
                  <a:pt x="36817" y="6069"/>
                </a:lnTo>
                <a:lnTo>
                  <a:pt x="33757" y="2767"/>
                </a:lnTo>
                <a:lnTo>
                  <a:pt x="29488" y="557"/>
                </a:lnTo>
                <a:lnTo>
                  <a:pt x="26841" y="0"/>
                </a:lnTo>
                <a:lnTo>
                  <a:pt x="21017" y="0"/>
                </a:lnTo>
                <a:lnTo>
                  <a:pt x="18360" y="722"/>
                </a:lnTo>
                <a:lnTo>
                  <a:pt x="15728" y="2145"/>
                </a:lnTo>
                <a:lnTo>
                  <a:pt x="13097" y="3567"/>
                </a:lnTo>
                <a:lnTo>
                  <a:pt x="10454" y="5828"/>
                </a:lnTo>
                <a:lnTo>
                  <a:pt x="7797" y="8902"/>
                </a:lnTo>
                <a:lnTo>
                  <a:pt x="7797" y="2437"/>
                </a:lnTo>
                <a:lnTo>
                  <a:pt x="5839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81"/>
                </a:lnTo>
                <a:lnTo>
                  <a:pt x="198" y="52015"/>
                </a:lnTo>
                <a:lnTo>
                  <a:pt x="2768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3382114" y="5083318"/>
            <a:ext cx="12736" cy="75653"/>
          </a:xfrm>
          <a:custGeom>
            <a:avLst/>
            <a:gdLst/>
            <a:ahLst/>
            <a:cxnLst/>
            <a:rect l="l" t="t" r="r" b="b"/>
            <a:pathLst>
              <a:path w="12736" h="75653">
                <a:moveTo>
                  <a:pt x="8930" y="0"/>
                </a:moveTo>
                <a:lnTo>
                  <a:pt x="7839" y="21236"/>
                </a:lnTo>
                <a:lnTo>
                  <a:pt x="12736" y="24030"/>
                </a:lnTo>
                <a:lnTo>
                  <a:pt x="12297" y="12852"/>
                </a:lnTo>
                <a:lnTo>
                  <a:pt x="10472" y="9194"/>
                </a:lnTo>
                <a:lnTo>
                  <a:pt x="9481" y="4748"/>
                </a:lnTo>
                <a:lnTo>
                  <a:pt x="8930" y="0"/>
                </a:lnTo>
                <a:close/>
              </a:path>
              <a:path w="12736" h="75653">
                <a:moveTo>
                  <a:pt x="43285" y="-49935"/>
                </a:moveTo>
                <a:lnTo>
                  <a:pt x="43041" y="-50673"/>
                </a:lnTo>
                <a:lnTo>
                  <a:pt x="40471" y="-51622"/>
                </a:lnTo>
                <a:lnTo>
                  <a:pt x="37371" y="-51622"/>
                </a:lnTo>
                <a:lnTo>
                  <a:pt x="34606" y="-49935"/>
                </a:lnTo>
                <a:lnTo>
                  <a:pt x="34606" y="-21563"/>
                </a:lnTo>
                <a:lnTo>
                  <a:pt x="32367" y="-23975"/>
                </a:lnTo>
                <a:lnTo>
                  <a:pt x="27826" y="-27075"/>
                </a:lnTo>
                <a:lnTo>
                  <a:pt x="23028" y="-28943"/>
                </a:lnTo>
                <a:lnTo>
                  <a:pt x="16973" y="-28943"/>
                </a:lnTo>
                <a:lnTo>
                  <a:pt x="14046" y="-28295"/>
                </a:lnTo>
                <a:lnTo>
                  <a:pt x="11512" y="-27024"/>
                </a:lnTo>
                <a:lnTo>
                  <a:pt x="6875" y="-23900"/>
                </a:lnTo>
                <a:lnTo>
                  <a:pt x="3459" y="-19126"/>
                </a:lnTo>
                <a:lnTo>
                  <a:pt x="2174" y="-16228"/>
                </a:lnTo>
                <a:lnTo>
                  <a:pt x="1291" y="-12851"/>
                </a:lnTo>
                <a:lnTo>
                  <a:pt x="424" y="-9474"/>
                </a:lnTo>
                <a:lnTo>
                  <a:pt x="0" y="-5676"/>
                </a:lnTo>
                <a:lnTo>
                  <a:pt x="0" y="2059"/>
                </a:lnTo>
                <a:lnTo>
                  <a:pt x="337" y="5436"/>
                </a:lnTo>
                <a:lnTo>
                  <a:pt x="1036" y="8637"/>
                </a:lnTo>
                <a:lnTo>
                  <a:pt x="1720" y="11837"/>
                </a:lnTo>
                <a:lnTo>
                  <a:pt x="2835" y="14630"/>
                </a:lnTo>
                <a:lnTo>
                  <a:pt x="4352" y="16992"/>
                </a:lnTo>
                <a:lnTo>
                  <a:pt x="7839" y="21236"/>
                </a:lnTo>
                <a:lnTo>
                  <a:pt x="8930" y="0"/>
                </a:lnTo>
                <a:lnTo>
                  <a:pt x="8930" y="-4772"/>
                </a:lnTo>
                <a:lnTo>
                  <a:pt x="9579" y="-9295"/>
                </a:lnTo>
                <a:lnTo>
                  <a:pt x="10716" y="-13549"/>
                </a:lnTo>
                <a:lnTo>
                  <a:pt x="12639" y="-17092"/>
                </a:lnTo>
                <a:lnTo>
                  <a:pt x="15417" y="-19608"/>
                </a:lnTo>
                <a:lnTo>
                  <a:pt x="18820" y="-21247"/>
                </a:lnTo>
                <a:lnTo>
                  <a:pt x="23384" y="-21247"/>
                </a:lnTo>
                <a:lnTo>
                  <a:pt x="27826" y="-18870"/>
                </a:lnTo>
                <a:lnTo>
                  <a:pt x="32269" y="-15011"/>
                </a:lnTo>
                <a:lnTo>
                  <a:pt x="34606" y="-12012"/>
                </a:lnTo>
                <a:lnTo>
                  <a:pt x="34606" y="7520"/>
                </a:lnTo>
                <a:lnTo>
                  <a:pt x="31953" y="10782"/>
                </a:lnTo>
                <a:lnTo>
                  <a:pt x="28342" y="14188"/>
                </a:lnTo>
                <a:lnTo>
                  <a:pt x="25026" y="16268"/>
                </a:lnTo>
                <a:lnTo>
                  <a:pt x="21790" y="17067"/>
                </a:lnTo>
                <a:lnTo>
                  <a:pt x="18376" y="17067"/>
                </a:lnTo>
                <a:lnTo>
                  <a:pt x="14989" y="15419"/>
                </a:lnTo>
                <a:lnTo>
                  <a:pt x="12297" y="12852"/>
                </a:lnTo>
                <a:lnTo>
                  <a:pt x="12736" y="24030"/>
                </a:lnTo>
                <a:lnTo>
                  <a:pt x="15674" y="24729"/>
                </a:lnTo>
                <a:lnTo>
                  <a:pt x="22294" y="24729"/>
                </a:lnTo>
                <a:lnTo>
                  <a:pt x="25220" y="23940"/>
                </a:lnTo>
                <a:lnTo>
                  <a:pt x="27889" y="22392"/>
                </a:lnTo>
                <a:lnTo>
                  <a:pt x="30556" y="20840"/>
                </a:lnTo>
                <a:lnTo>
                  <a:pt x="33126" y="18670"/>
                </a:lnTo>
                <a:lnTo>
                  <a:pt x="35599" y="15876"/>
                </a:lnTo>
                <a:lnTo>
                  <a:pt x="35599" y="22338"/>
                </a:lnTo>
                <a:lnTo>
                  <a:pt x="37202" y="23839"/>
                </a:lnTo>
                <a:lnTo>
                  <a:pt x="40214" y="24015"/>
                </a:lnTo>
                <a:lnTo>
                  <a:pt x="43285" y="22338"/>
                </a:lnTo>
                <a:lnTo>
                  <a:pt x="43285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467357" y="5055160"/>
            <a:ext cx="71071" cy="52170"/>
          </a:xfrm>
          <a:custGeom>
            <a:avLst/>
            <a:gdLst/>
            <a:ahLst/>
            <a:cxnLst/>
            <a:rect l="l" t="t" r="r" b="b"/>
            <a:pathLst>
              <a:path w="71071" h="52170">
                <a:moveTo>
                  <a:pt x="468" y="3834"/>
                </a:moveTo>
                <a:lnTo>
                  <a:pt x="14224" y="50227"/>
                </a:lnTo>
                <a:lnTo>
                  <a:pt x="14698" y="51141"/>
                </a:lnTo>
                <a:lnTo>
                  <a:pt x="17330" y="52066"/>
                </a:lnTo>
                <a:lnTo>
                  <a:pt x="19973" y="52170"/>
                </a:lnTo>
                <a:lnTo>
                  <a:pt x="23338" y="52040"/>
                </a:lnTo>
                <a:lnTo>
                  <a:pt x="25899" y="50227"/>
                </a:lnTo>
                <a:lnTo>
                  <a:pt x="35043" y="14791"/>
                </a:lnTo>
                <a:lnTo>
                  <a:pt x="35251" y="14791"/>
                </a:lnTo>
                <a:lnTo>
                  <a:pt x="45137" y="50227"/>
                </a:lnTo>
                <a:lnTo>
                  <a:pt x="45601" y="51141"/>
                </a:lnTo>
                <a:lnTo>
                  <a:pt x="48333" y="52066"/>
                </a:lnTo>
                <a:lnTo>
                  <a:pt x="53654" y="52095"/>
                </a:lnTo>
                <a:lnTo>
                  <a:pt x="56739" y="50227"/>
                </a:lnTo>
                <a:lnTo>
                  <a:pt x="70596" y="3834"/>
                </a:lnTo>
                <a:lnTo>
                  <a:pt x="71071" y="1548"/>
                </a:lnTo>
                <a:lnTo>
                  <a:pt x="68550" y="0"/>
                </a:lnTo>
                <a:lnTo>
                  <a:pt x="65391" y="10"/>
                </a:lnTo>
                <a:lnTo>
                  <a:pt x="62384" y="1713"/>
                </a:lnTo>
                <a:lnTo>
                  <a:pt x="51196" y="41982"/>
                </a:lnTo>
                <a:lnTo>
                  <a:pt x="51033" y="41982"/>
                </a:lnTo>
                <a:lnTo>
                  <a:pt x="39787" y="1612"/>
                </a:lnTo>
                <a:lnTo>
                  <a:pt x="39629" y="1065"/>
                </a:lnTo>
                <a:lnTo>
                  <a:pt x="36982" y="10"/>
                </a:lnTo>
                <a:lnTo>
                  <a:pt x="33875" y="10"/>
                </a:lnTo>
                <a:lnTo>
                  <a:pt x="31014" y="1713"/>
                </a:lnTo>
                <a:lnTo>
                  <a:pt x="20609" y="41982"/>
                </a:lnTo>
                <a:lnTo>
                  <a:pt x="20391" y="41982"/>
                </a:lnTo>
                <a:lnTo>
                  <a:pt x="9057" y="1713"/>
                </a:lnTo>
                <a:lnTo>
                  <a:pt x="8679" y="875"/>
                </a:lnTo>
                <a:lnTo>
                  <a:pt x="6059" y="10"/>
                </a:lnTo>
                <a:lnTo>
                  <a:pt x="2815" y="0"/>
                </a:lnTo>
                <a:lnTo>
                  <a:pt x="0" y="1230"/>
                </a:lnTo>
                <a:lnTo>
                  <a:pt x="46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550226" y="5054379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12" y="16940"/>
                </a:moveTo>
                <a:lnTo>
                  <a:pt x="42130" y="14132"/>
                </a:lnTo>
                <a:lnTo>
                  <a:pt x="41346" y="11328"/>
                </a:lnTo>
                <a:lnTo>
                  <a:pt x="38444" y="6807"/>
                </a:lnTo>
                <a:lnTo>
                  <a:pt x="34624" y="3073"/>
                </a:lnTo>
                <a:lnTo>
                  <a:pt x="32029" y="1842"/>
                </a:lnTo>
                <a:lnTo>
                  <a:pt x="29433" y="622"/>
                </a:lnTo>
                <a:lnTo>
                  <a:pt x="26290" y="0"/>
                </a:lnTo>
                <a:lnTo>
                  <a:pt x="26327" y="7009"/>
                </a:lnTo>
                <a:lnTo>
                  <a:pt x="29472" y="8329"/>
                </a:lnTo>
                <a:lnTo>
                  <a:pt x="31603" y="11012"/>
                </a:lnTo>
                <a:lnTo>
                  <a:pt x="33721" y="13690"/>
                </a:lnTo>
                <a:lnTo>
                  <a:pt x="34721" y="17387"/>
                </a:lnTo>
                <a:lnTo>
                  <a:pt x="34624" y="22085"/>
                </a:lnTo>
                <a:lnTo>
                  <a:pt x="8949" y="22085"/>
                </a:lnTo>
                <a:lnTo>
                  <a:pt x="9010" y="20091"/>
                </a:lnTo>
                <a:lnTo>
                  <a:pt x="10439" y="3124"/>
                </a:lnTo>
                <a:lnTo>
                  <a:pt x="8067" y="4902"/>
                </a:lnTo>
                <a:lnTo>
                  <a:pt x="4124" y="9575"/>
                </a:lnTo>
                <a:lnTo>
                  <a:pt x="2620" y="12409"/>
                </a:lnTo>
                <a:lnTo>
                  <a:pt x="1579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95"/>
                </a:lnTo>
                <a:lnTo>
                  <a:pt x="2533" y="42011"/>
                </a:lnTo>
                <a:lnTo>
                  <a:pt x="4028" y="44780"/>
                </a:lnTo>
                <a:lnTo>
                  <a:pt x="6022" y="46990"/>
                </a:lnTo>
                <a:lnTo>
                  <a:pt x="10454" y="50863"/>
                </a:lnTo>
                <a:lnTo>
                  <a:pt x="13366" y="51979"/>
                </a:lnTo>
                <a:lnTo>
                  <a:pt x="16278" y="53099"/>
                </a:lnTo>
                <a:lnTo>
                  <a:pt x="19659" y="53657"/>
                </a:lnTo>
                <a:lnTo>
                  <a:pt x="23536" y="53657"/>
                </a:lnTo>
                <a:lnTo>
                  <a:pt x="27871" y="53492"/>
                </a:lnTo>
                <a:lnTo>
                  <a:pt x="31813" y="52804"/>
                </a:lnTo>
                <a:lnTo>
                  <a:pt x="35041" y="51979"/>
                </a:lnTo>
                <a:lnTo>
                  <a:pt x="37757" y="51104"/>
                </a:lnTo>
                <a:lnTo>
                  <a:pt x="41000" y="48830"/>
                </a:lnTo>
                <a:lnTo>
                  <a:pt x="41320" y="46161"/>
                </a:lnTo>
                <a:lnTo>
                  <a:pt x="40744" y="43016"/>
                </a:lnTo>
                <a:lnTo>
                  <a:pt x="38026" y="43267"/>
                </a:lnTo>
                <a:lnTo>
                  <a:pt x="34880" y="44549"/>
                </a:lnTo>
                <a:lnTo>
                  <a:pt x="32078" y="45439"/>
                </a:lnTo>
                <a:lnTo>
                  <a:pt x="28576" y="46191"/>
                </a:lnTo>
                <a:lnTo>
                  <a:pt x="24347" y="46393"/>
                </a:lnTo>
                <a:lnTo>
                  <a:pt x="21502" y="46393"/>
                </a:lnTo>
                <a:lnTo>
                  <a:pt x="17136" y="45135"/>
                </a:lnTo>
                <a:lnTo>
                  <a:pt x="13586" y="43116"/>
                </a:lnTo>
                <a:lnTo>
                  <a:pt x="11137" y="40002"/>
                </a:lnTo>
                <a:lnTo>
                  <a:pt x="9740" y="35977"/>
                </a:lnTo>
                <a:lnTo>
                  <a:pt x="8949" y="31355"/>
                </a:lnTo>
                <a:lnTo>
                  <a:pt x="8949" y="28652"/>
                </a:lnTo>
                <a:lnTo>
                  <a:pt x="39949" y="28652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12" y="16940"/>
                </a:lnTo>
                <a:close/>
              </a:path>
              <a:path w="43300" h="53657">
                <a:moveTo>
                  <a:pt x="9010" y="20091"/>
                </a:moveTo>
                <a:lnTo>
                  <a:pt x="9939" y="16357"/>
                </a:lnTo>
                <a:lnTo>
                  <a:pt x="11394" y="12927"/>
                </a:lnTo>
                <a:lnTo>
                  <a:pt x="14918" y="9079"/>
                </a:lnTo>
                <a:lnTo>
                  <a:pt x="18129" y="7415"/>
                </a:lnTo>
                <a:lnTo>
                  <a:pt x="22153" y="7009"/>
                </a:lnTo>
                <a:lnTo>
                  <a:pt x="26327" y="7009"/>
                </a:lnTo>
                <a:lnTo>
                  <a:pt x="26290" y="0"/>
                </a:lnTo>
                <a:lnTo>
                  <a:pt x="19145" y="0"/>
                </a:lnTo>
                <a:lnTo>
                  <a:pt x="16023" y="622"/>
                </a:lnTo>
                <a:lnTo>
                  <a:pt x="13233" y="1868"/>
                </a:lnTo>
                <a:lnTo>
                  <a:pt x="1043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3637194" y="5054371"/>
            <a:ext cx="43300" cy="72353"/>
          </a:xfrm>
          <a:custGeom>
            <a:avLst/>
            <a:gdLst/>
            <a:ahLst/>
            <a:cxnLst/>
            <a:rect l="l" t="t" r="r" b="b"/>
            <a:pathLst>
              <a:path w="43300" h="72353">
                <a:moveTo>
                  <a:pt x="0" y="2451"/>
                </a:moveTo>
                <a:lnTo>
                  <a:pt x="0" y="70650"/>
                </a:lnTo>
                <a:lnTo>
                  <a:pt x="198" y="71413"/>
                </a:lnTo>
                <a:lnTo>
                  <a:pt x="2764" y="72353"/>
                </a:lnTo>
                <a:lnTo>
                  <a:pt x="5890" y="72353"/>
                </a:lnTo>
                <a:lnTo>
                  <a:pt x="8629" y="70650"/>
                </a:lnTo>
                <a:lnTo>
                  <a:pt x="8629" y="46241"/>
                </a:lnTo>
                <a:lnTo>
                  <a:pt x="9893" y="47513"/>
                </a:lnTo>
                <a:lnTo>
                  <a:pt x="13305" y="50482"/>
                </a:lnTo>
                <a:lnTo>
                  <a:pt x="16711" y="52491"/>
                </a:lnTo>
                <a:lnTo>
                  <a:pt x="20236" y="53517"/>
                </a:lnTo>
                <a:lnTo>
                  <a:pt x="22914" y="53672"/>
                </a:lnTo>
                <a:lnTo>
                  <a:pt x="26193" y="53672"/>
                </a:lnTo>
                <a:lnTo>
                  <a:pt x="29095" y="53023"/>
                </a:lnTo>
                <a:lnTo>
                  <a:pt x="31636" y="51738"/>
                </a:lnTo>
                <a:lnTo>
                  <a:pt x="34185" y="50457"/>
                </a:lnTo>
                <a:lnTo>
                  <a:pt x="33685" y="33922"/>
                </a:lnTo>
                <a:lnTo>
                  <a:pt x="32519" y="38188"/>
                </a:lnTo>
                <a:lnTo>
                  <a:pt x="30585" y="41795"/>
                </a:lnTo>
                <a:lnTo>
                  <a:pt x="27759" y="44336"/>
                </a:lnTo>
                <a:lnTo>
                  <a:pt x="24333" y="45961"/>
                </a:lnTo>
                <a:lnTo>
                  <a:pt x="19818" y="45961"/>
                </a:lnTo>
                <a:lnTo>
                  <a:pt x="15422" y="43573"/>
                </a:lnTo>
                <a:lnTo>
                  <a:pt x="11031" y="39690"/>
                </a:lnTo>
                <a:lnTo>
                  <a:pt x="8629" y="36691"/>
                </a:lnTo>
                <a:lnTo>
                  <a:pt x="8629" y="17258"/>
                </a:lnTo>
                <a:lnTo>
                  <a:pt x="7589" y="9003"/>
                </a:lnTo>
                <a:lnTo>
                  <a:pt x="7589" y="2451"/>
                </a:lnTo>
                <a:lnTo>
                  <a:pt x="6059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300" h="72353">
                <a:moveTo>
                  <a:pt x="8629" y="17258"/>
                </a:moveTo>
                <a:lnTo>
                  <a:pt x="10015" y="15493"/>
                </a:lnTo>
                <a:lnTo>
                  <a:pt x="12534" y="12776"/>
                </a:lnTo>
                <a:lnTo>
                  <a:pt x="16060" y="9856"/>
                </a:lnTo>
                <a:lnTo>
                  <a:pt x="19364" y="8229"/>
                </a:lnTo>
                <a:lnTo>
                  <a:pt x="22694" y="7711"/>
                </a:lnTo>
                <a:lnTo>
                  <a:pt x="26805" y="8254"/>
                </a:lnTo>
                <a:lnTo>
                  <a:pt x="29825" y="10429"/>
                </a:lnTo>
                <a:lnTo>
                  <a:pt x="31921" y="13680"/>
                </a:lnTo>
                <a:lnTo>
                  <a:pt x="33451" y="17553"/>
                </a:lnTo>
                <a:lnTo>
                  <a:pt x="34175" y="22226"/>
                </a:lnTo>
                <a:lnTo>
                  <a:pt x="34370" y="27139"/>
                </a:lnTo>
                <a:lnTo>
                  <a:pt x="34370" y="29415"/>
                </a:lnTo>
                <a:lnTo>
                  <a:pt x="33685" y="33922"/>
                </a:lnTo>
                <a:lnTo>
                  <a:pt x="34185" y="50457"/>
                </a:lnTo>
                <a:lnTo>
                  <a:pt x="36328" y="48628"/>
                </a:lnTo>
                <a:lnTo>
                  <a:pt x="39776" y="43891"/>
                </a:lnTo>
                <a:lnTo>
                  <a:pt x="41087" y="41007"/>
                </a:lnTo>
                <a:lnTo>
                  <a:pt x="41969" y="37605"/>
                </a:lnTo>
                <a:lnTo>
                  <a:pt x="42862" y="34213"/>
                </a:lnTo>
                <a:lnTo>
                  <a:pt x="43300" y="30380"/>
                </a:lnTo>
                <a:lnTo>
                  <a:pt x="43300" y="22567"/>
                </a:lnTo>
                <a:lnTo>
                  <a:pt x="42962" y="19202"/>
                </a:lnTo>
                <a:lnTo>
                  <a:pt x="42264" y="16041"/>
                </a:lnTo>
                <a:lnTo>
                  <a:pt x="41565" y="12876"/>
                </a:lnTo>
                <a:lnTo>
                  <a:pt x="40449" y="10097"/>
                </a:lnTo>
                <a:lnTo>
                  <a:pt x="38948" y="7711"/>
                </a:lnTo>
                <a:lnTo>
                  <a:pt x="35471" y="3441"/>
                </a:lnTo>
                <a:lnTo>
                  <a:pt x="30650" y="698"/>
                </a:lnTo>
                <a:lnTo>
                  <a:pt x="27749" y="0"/>
                </a:lnTo>
                <a:lnTo>
                  <a:pt x="24333" y="0"/>
                </a:lnTo>
                <a:lnTo>
                  <a:pt x="21272" y="190"/>
                </a:lnTo>
                <a:lnTo>
                  <a:pt x="18446" y="953"/>
                </a:lnTo>
                <a:lnTo>
                  <a:pt x="15728" y="2260"/>
                </a:lnTo>
                <a:lnTo>
                  <a:pt x="13050" y="3938"/>
                </a:lnTo>
                <a:lnTo>
                  <a:pt x="10393" y="6173"/>
                </a:lnTo>
                <a:lnTo>
                  <a:pt x="7589" y="9003"/>
                </a:lnTo>
                <a:lnTo>
                  <a:pt x="862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697178" y="5054379"/>
            <a:ext cx="27475" cy="52923"/>
          </a:xfrm>
          <a:custGeom>
            <a:avLst/>
            <a:gdLst/>
            <a:ahLst/>
            <a:cxnLst/>
            <a:rect l="l" t="t" r="r" b="b"/>
            <a:pathLst>
              <a:path w="27475" h="52923">
                <a:moveTo>
                  <a:pt x="5861" y="52923"/>
                </a:moveTo>
                <a:lnTo>
                  <a:pt x="8629" y="51285"/>
                </a:lnTo>
                <a:lnTo>
                  <a:pt x="8629" y="19151"/>
                </a:lnTo>
                <a:lnTo>
                  <a:pt x="10955" y="15482"/>
                </a:lnTo>
                <a:lnTo>
                  <a:pt x="12974" y="12739"/>
                </a:lnTo>
                <a:lnTo>
                  <a:pt x="15800" y="9972"/>
                </a:lnTo>
                <a:lnTo>
                  <a:pt x="19206" y="8470"/>
                </a:lnTo>
                <a:lnTo>
                  <a:pt x="22129" y="8675"/>
                </a:lnTo>
                <a:lnTo>
                  <a:pt x="24771" y="9474"/>
                </a:lnTo>
                <a:lnTo>
                  <a:pt x="27418" y="8192"/>
                </a:lnTo>
                <a:lnTo>
                  <a:pt x="27475" y="3657"/>
                </a:lnTo>
                <a:lnTo>
                  <a:pt x="25200" y="687"/>
                </a:lnTo>
                <a:lnTo>
                  <a:pt x="22190" y="88"/>
                </a:lnTo>
                <a:lnTo>
                  <a:pt x="19630" y="0"/>
                </a:lnTo>
                <a:lnTo>
                  <a:pt x="16645" y="673"/>
                </a:lnTo>
                <a:lnTo>
                  <a:pt x="13622" y="2576"/>
                </a:lnTo>
                <a:lnTo>
                  <a:pt x="10292" y="5993"/>
                </a:lnTo>
                <a:lnTo>
                  <a:pt x="7797" y="9550"/>
                </a:lnTo>
                <a:lnTo>
                  <a:pt x="7797" y="2439"/>
                </a:lnTo>
                <a:lnTo>
                  <a:pt x="5828" y="838"/>
                </a:lnTo>
                <a:lnTo>
                  <a:pt x="3121" y="748"/>
                </a:lnTo>
                <a:lnTo>
                  <a:pt x="0" y="2439"/>
                </a:lnTo>
                <a:lnTo>
                  <a:pt x="0" y="51285"/>
                </a:lnTo>
                <a:lnTo>
                  <a:pt x="184" y="52009"/>
                </a:lnTo>
                <a:lnTo>
                  <a:pt x="2754" y="52923"/>
                </a:lnTo>
                <a:lnTo>
                  <a:pt x="586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734888" y="5054379"/>
            <a:ext cx="47048" cy="53653"/>
          </a:xfrm>
          <a:custGeom>
            <a:avLst/>
            <a:gdLst/>
            <a:ahLst/>
            <a:cxnLst/>
            <a:rect l="l" t="t" r="r" b="b"/>
            <a:pathLst>
              <a:path w="47048" h="53653">
                <a:moveTo>
                  <a:pt x="8938" y="23910"/>
                </a:moveTo>
                <a:lnTo>
                  <a:pt x="9230" y="21347"/>
                </a:lnTo>
                <a:lnTo>
                  <a:pt x="9806" y="18986"/>
                </a:lnTo>
                <a:lnTo>
                  <a:pt x="11286" y="14605"/>
                </a:lnTo>
                <a:lnTo>
                  <a:pt x="13672" y="11173"/>
                </a:lnTo>
                <a:lnTo>
                  <a:pt x="17024" y="8902"/>
                </a:lnTo>
                <a:lnTo>
                  <a:pt x="21088" y="7491"/>
                </a:lnTo>
                <a:lnTo>
                  <a:pt x="26435" y="7491"/>
                </a:lnTo>
                <a:lnTo>
                  <a:pt x="30624" y="9038"/>
                </a:lnTo>
                <a:lnTo>
                  <a:pt x="33966" y="11465"/>
                </a:lnTo>
                <a:lnTo>
                  <a:pt x="36144" y="15007"/>
                </a:lnTo>
                <a:lnTo>
                  <a:pt x="37404" y="19418"/>
                </a:lnTo>
                <a:lnTo>
                  <a:pt x="38112" y="24267"/>
                </a:lnTo>
                <a:lnTo>
                  <a:pt x="38112" y="29742"/>
                </a:lnTo>
                <a:lnTo>
                  <a:pt x="37843" y="32320"/>
                </a:lnTo>
                <a:lnTo>
                  <a:pt x="36705" y="37017"/>
                </a:lnTo>
                <a:lnTo>
                  <a:pt x="36497" y="50276"/>
                </a:lnTo>
                <a:lnTo>
                  <a:pt x="39005" y="48373"/>
                </a:lnTo>
                <a:lnTo>
                  <a:pt x="43019" y="43534"/>
                </a:lnTo>
                <a:lnTo>
                  <a:pt x="44524" y="40650"/>
                </a:lnTo>
                <a:lnTo>
                  <a:pt x="45533" y="37298"/>
                </a:lnTo>
                <a:lnTo>
                  <a:pt x="46544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69" y="18553"/>
                </a:lnTo>
                <a:lnTo>
                  <a:pt x="45615" y="15303"/>
                </a:lnTo>
                <a:lnTo>
                  <a:pt x="44662" y="12038"/>
                </a:lnTo>
                <a:lnTo>
                  <a:pt x="43218" y="9269"/>
                </a:lnTo>
                <a:lnTo>
                  <a:pt x="41310" y="7009"/>
                </a:lnTo>
                <a:lnTo>
                  <a:pt x="36986" y="2984"/>
                </a:lnTo>
                <a:lnTo>
                  <a:pt x="34109" y="1788"/>
                </a:lnTo>
                <a:lnTo>
                  <a:pt x="31233" y="593"/>
                </a:lnTo>
                <a:lnTo>
                  <a:pt x="27867" y="0"/>
                </a:lnTo>
                <a:lnTo>
                  <a:pt x="19987" y="0"/>
                </a:lnTo>
                <a:lnTo>
                  <a:pt x="16476" y="673"/>
                </a:lnTo>
                <a:lnTo>
                  <a:pt x="13474" y="2005"/>
                </a:lnTo>
                <a:lnTo>
                  <a:pt x="10490" y="3351"/>
                </a:lnTo>
                <a:lnTo>
                  <a:pt x="7980" y="5229"/>
                </a:lnTo>
                <a:lnTo>
                  <a:pt x="3977" y="10068"/>
                </a:lnTo>
                <a:lnTo>
                  <a:pt x="2484" y="12952"/>
                </a:lnTo>
                <a:lnTo>
                  <a:pt x="1483" y="16304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07" y="38354"/>
                </a:lnTo>
                <a:lnTo>
                  <a:pt x="2350" y="41615"/>
                </a:lnTo>
                <a:lnTo>
                  <a:pt x="3773" y="44383"/>
                </a:lnTo>
                <a:lnTo>
                  <a:pt x="5702" y="46669"/>
                </a:lnTo>
                <a:lnTo>
                  <a:pt x="10011" y="50669"/>
                </a:lnTo>
                <a:lnTo>
                  <a:pt x="8938" y="29371"/>
                </a:lnTo>
                <a:lnTo>
                  <a:pt x="8938" y="23910"/>
                </a:lnTo>
                <a:close/>
              </a:path>
              <a:path w="47048" h="53653">
                <a:moveTo>
                  <a:pt x="9658" y="34239"/>
                </a:moveTo>
                <a:lnTo>
                  <a:pt x="8938" y="29371"/>
                </a:lnTo>
                <a:lnTo>
                  <a:pt x="10011" y="50669"/>
                </a:lnTo>
                <a:lnTo>
                  <a:pt x="12873" y="51879"/>
                </a:lnTo>
                <a:lnTo>
                  <a:pt x="15764" y="53070"/>
                </a:lnTo>
                <a:lnTo>
                  <a:pt x="19130" y="53653"/>
                </a:lnTo>
                <a:lnTo>
                  <a:pt x="26974" y="53653"/>
                </a:lnTo>
                <a:lnTo>
                  <a:pt x="30473" y="52984"/>
                </a:lnTo>
                <a:lnTo>
                  <a:pt x="33487" y="51622"/>
                </a:lnTo>
                <a:lnTo>
                  <a:pt x="36497" y="50276"/>
                </a:lnTo>
                <a:lnTo>
                  <a:pt x="36705" y="37017"/>
                </a:lnTo>
                <a:lnTo>
                  <a:pt x="34639" y="40751"/>
                </a:lnTo>
                <a:lnTo>
                  <a:pt x="31906" y="43761"/>
                </a:lnTo>
                <a:lnTo>
                  <a:pt x="28173" y="45655"/>
                </a:lnTo>
                <a:lnTo>
                  <a:pt x="23450" y="46126"/>
                </a:lnTo>
                <a:lnTo>
                  <a:pt x="20660" y="46126"/>
                </a:lnTo>
                <a:lnTo>
                  <a:pt x="16476" y="44574"/>
                </a:lnTo>
                <a:lnTo>
                  <a:pt x="13136" y="42148"/>
                </a:lnTo>
                <a:lnTo>
                  <a:pt x="10908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792546" y="5055160"/>
            <a:ext cx="44805" cy="52170"/>
          </a:xfrm>
          <a:custGeom>
            <a:avLst/>
            <a:gdLst/>
            <a:ahLst/>
            <a:cxnLst/>
            <a:rect l="l" t="t" r="r" b="b"/>
            <a:pathLst>
              <a:path w="44805" h="52170">
                <a:moveTo>
                  <a:pt x="510" y="3834"/>
                </a:moveTo>
                <a:lnTo>
                  <a:pt x="16508" y="50227"/>
                </a:lnTo>
                <a:lnTo>
                  <a:pt x="17085" y="51141"/>
                </a:lnTo>
                <a:lnTo>
                  <a:pt x="19810" y="52066"/>
                </a:lnTo>
                <a:lnTo>
                  <a:pt x="22420" y="52170"/>
                </a:lnTo>
                <a:lnTo>
                  <a:pt x="25736" y="52040"/>
                </a:lnTo>
                <a:lnTo>
                  <a:pt x="28331" y="50227"/>
                </a:lnTo>
                <a:lnTo>
                  <a:pt x="44387" y="3834"/>
                </a:lnTo>
                <a:lnTo>
                  <a:pt x="44805" y="1548"/>
                </a:lnTo>
                <a:lnTo>
                  <a:pt x="44805" y="1267"/>
                </a:lnTo>
                <a:lnTo>
                  <a:pt x="42249" y="0"/>
                </a:lnTo>
                <a:lnTo>
                  <a:pt x="39077" y="10"/>
                </a:lnTo>
                <a:lnTo>
                  <a:pt x="36017" y="1713"/>
                </a:lnTo>
                <a:lnTo>
                  <a:pt x="22895" y="41982"/>
                </a:lnTo>
                <a:lnTo>
                  <a:pt x="22532" y="41982"/>
                </a:lnTo>
                <a:lnTo>
                  <a:pt x="9251" y="1713"/>
                </a:lnTo>
                <a:lnTo>
                  <a:pt x="8649" y="683"/>
                </a:lnTo>
                <a:lnTo>
                  <a:pt x="6047" y="10"/>
                </a:lnTo>
                <a:lnTo>
                  <a:pt x="2753" y="0"/>
                </a:lnTo>
                <a:lnTo>
                  <a:pt x="0" y="1267"/>
                </a:lnTo>
                <a:lnTo>
                  <a:pt x="510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849735" y="5035010"/>
            <a:ext cx="10659" cy="72288"/>
          </a:xfrm>
          <a:custGeom>
            <a:avLst/>
            <a:gdLst/>
            <a:ahLst/>
            <a:cxnLst/>
            <a:rect l="l" t="t" r="r" b="b"/>
            <a:pathLst>
              <a:path w="10659" h="72288">
                <a:moveTo>
                  <a:pt x="0" y="5421"/>
                </a:moveTo>
                <a:lnTo>
                  <a:pt x="367" y="8888"/>
                </a:lnTo>
                <a:lnTo>
                  <a:pt x="3253" y="10742"/>
                </a:lnTo>
                <a:lnTo>
                  <a:pt x="7344" y="10742"/>
                </a:lnTo>
                <a:lnTo>
                  <a:pt x="10281" y="8837"/>
                </a:lnTo>
                <a:lnTo>
                  <a:pt x="10659" y="5306"/>
                </a:lnTo>
                <a:lnTo>
                  <a:pt x="10292" y="1854"/>
                </a:lnTo>
                <a:lnTo>
                  <a:pt x="7390" y="0"/>
                </a:lnTo>
                <a:lnTo>
                  <a:pt x="3318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59" h="72288">
                <a:moveTo>
                  <a:pt x="1234" y="71384"/>
                </a:moveTo>
                <a:lnTo>
                  <a:pt x="3808" y="72288"/>
                </a:lnTo>
                <a:lnTo>
                  <a:pt x="6915" y="72288"/>
                </a:lnTo>
                <a:lnTo>
                  <a:pt x="9665" y="70650"/>
                </a:lnTo>
                <a:lnTo>
                  <a:pt x="9665" y="21805"/>
                </a:lnTo>
                <a:lnTo>
                  <a:pt x="9456" y="21107"/>
                </a:lnTo>
                <a:lnTo>
                  <a:pt x="6915" y="20153"/>
                </a:lnTo>
                <a:lnTo>
                  <a:pt x="3808" y="20153"/>
                </a:lnTo>
                <a:lnTo>
                  <a:pt x="1036" y="21805"/>
                </a:lnTo>
                <a:lnTo>
                  <a:pt x="1036" y="70650"/>
                </a:lnTo>
                <a:lnTo>
                  <a:pt x="123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875947" y="5083318"/>
            <a:ext cx="12740" cy="75653"/>
          </a:xfrm>
          <a:custGeom>
            <a:avLst/>
            <a:gdLst/>
            <a:ahLst/>
            <a:cxnLst/>
            <a:rect l="l" t="t" r="r" b="b"/>
            <a:pathLst>
              <a:path w="12740" h="75653">
                <a:moveTo>
                  <a:pt x="8935" y="0"/>
                </a:moveTo>
                <a:lnTo>
                  <a:pt x="7858" y="21236"/>
                </a:lnTo>
                <a:lnTo>
                  <a:pt x="12740" y="24030"/>
                </a:lnTo>
                <a:lnTo>
                  <a:pt x="12311" y="12852"/>
                </a:lnTo>
                <a:lnTo>
                  <a:pt x="10486" y="9194"/>
                </a:lnTo>
                <a:lnTo>
                  <a:pt x="9485" y="4748"/>
                </a:lnTo>
                <a:lnTo>
                  <a:pt x="8935" y="0"/>
                </a:lnTo>
                <a:close/>
              </a:path>
              <a:path w="12740" h="75653">
                <a:moveTo>
                  <a:pt x="43290" y="-49935"/>
                </a:moveTo>
                <a:lnTo>
                  <a:pt x="43059" y="-50673"/>
                </a:lnTo>
                <a:lnTo>
                  <a:pt x="40485" y="-51622"/>
                </a:lnTo>
                <a:lnTo>
                  <a:pt x="37378" y="-51622"/>
                </a:lnTo>
                <a:lnTo>
                  <a:pt x="34613" y="-49935"/>
                </a:lnTo>
                <a:lnTo>
                  <a:pt x="34613" y="-21563"/>
                </a:lnTo>
                <a:lnTo>
                  <a:pt x="32382" y="-23975"/>
                </a:lnTo>
                <a:lnTo>
                  <a:pt x="27846" y="-27075"/>
                </a:lnTo>
                <a:lnTo>
                  <a:pt x="23046" y="-28943"/>
                </a:lnTo>
                <a:lnTo>
                  <a:pt x="16973" y="-28943"/>
                </a:lnTo>
                <a:lnTo>
                  <a:pt x="14051" y="-28295"/>
                </a:lnTo>
                <a:lnTo>
                  <a:pt x="11526" y="-27024"/>
                </a:lnTo>
                <a:lnTo>
                  <a:pt x="6879" y="-23900"/>
                </a:lnTo>
                <a:lnTo>
                  <a:pt x="3463" y="-19126"/>
                </a:lnTo>
                <a:lnTo>
                  <a:pt x="2178" y="-16228"/>
                </a:lnTo>
                <a:lnTo>
                  <a:pt x="1295" y="-12851"/>
                </a:lnTo>
                <a:lnTo>
                  <a:pt x="427" y="-9474"/>
                </a:lnTo>
                <a:lnTo>
                  <a:pt x="0" y="-5676"/>
                </a:lnTo>
                <a:lnTo>
                  <a:pt x="0" y="2059"/>
                </a:lnTo>
                <a:lnTo>
                  <a:pt x="341" y="5436"/>
                </a:lnTo>
                <a:lnTo>
                  <a:pt x="1051" y="8637"/>
                </a:lnTo>
                <a:lnTo>
                  <a:pt x="1738" y="11837"/>
                </a:lnTo>
                <a:lnTo>
                  <a:pt x="2837" y="14630"/>
                </a:lnTo>
                <a:lnTo>
                  <a:pt x="4356" y="16992"/>
                </a:lnTo>
                <a:lnTo>
                  <a:pt x="7858" y="21236"/>
                </a:lnTo>
                <a:lnTo>
                  <a:pt x="8935" y="0"/>
                </a:lnTo>
                <a:lnTo>
                  <a:pt x="8935" y="-4772"/>
                </a:lnTo>
                <a:lnTo>
                  <a:pt x="9597" y="-9295"/>
                </a:lnTo>
                <a:lnTo>
                  <a:pt x="10735" y="-13549"/>
                </a:lnTo>
                <a:lnTo>
                  <a:pt x="12642" y="-17092"/>
                </a:lnTo>
                <a:lnTo>
                  <a:pt x="15433" y="-19608"/>
                </a:lnTo>
                <a:lnTo>
                  <a:pt x="18823" y="-21247"/>
                </a:lnTo>
                <a:lnTo>
                  <a:pt x="23389" y="-21247"/>
                </a:lnTo>
                <a:lnTo>
                  <a:pt x="27846" y="-18870"/>
                </a:lnTo>
                <a:lnTo>
                  <a:pt x="32284" y="-15011"/>
                </a:lnTo>
                <a:lnTo>
                  <a:pt x="34613" y="-12012"/>
                </a:lnTo>
                <a:lnTo>
                  <a:pt x="34613" y="7520"/>
                </a:lnTo>
                <a:lnTo>
                  <a:pt x="31970" y="10782"/>
                </a:lnTo>
                <a:lnTo>
                  <a:pt x="28356" y="14188"/>
                </a:lnTo>
                <a:lnTo>
                  <a:pt x="25041" y="16268"/>
                </a:lnTo>
                <a:lnTo>
                  <a:pt x="21798" y="17067"/>
                </a:lnTo>
                <a:lnTo>
                  <a:pt x="18384" y="17067"/>
                </a:lnTo>
                <a:lnTo>
                  <a:pt x="15005" y="15419"/>
                </a:lnTo>
                <a:lnTo>
                  <a:pt x="12311" y="12852"/>
                </a:lnTo>
                <a:lnTo>
                  <a:pt x="12740" y="24030"/>
                </a:lnTo>
                <a:lnTo>
                  <a:pt x="15678" y="24729"/>
                </a:lnTo>
                <a:lnTo>
                  <a:pt x="22312" y="24729"/>
                </a:lnTo>
                <a:lnTo>
                  <a:pt x="25224" y="23940"/>
                </a:lnTo>
                <a:lnTo>
                  <a:pt x="27893" y="22392"/>
                </a:lnTo>
                <a:lnTo>
                  <a:pt x="30560" y="20840"/>
                </a:lnTo>
                <a:lnTo>
                  <a:pt x="33130" y="18670"/>
                </a:lnTo>
                <a:lnTo>
                  <a:pt x="35604" y="15876"/>
                </a:lnTo>
                <a:lnTo>
                  <a:pt x="35604" y="22338"/>
                </a:lnTo>
                <a:lnTo>
                  <a:pt x="37219" y="23839"/>
                </a:lnTo>
                <a:lnTo>
                  <a:pt x="40229" y="24015"/>
                </a:lnTo>
                <a:lnTo>
                  <a:pt x="43290" y="22338"/>
                </a:lnTo>
                <a:lnTo>
                  <a:pt x="43290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936376" y="5054379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898" y="16940"/>
                </a:moveTo>
                <a:lnTo>
                  <a:pt x="42113" y="14132"/>
                </a:lnTo>
                <a:lnTo>
                  <a:pt x="41332" y="11328"/>
                </a:lnTo>
                <a:lnTo>
                  <a:pt x="38434" y="6807"/>
                </a:lnTo>
                <a:lnTo>
                  <a:pt x="34621" y="3073"/>
                </a:lnTo>
                <a:lnTo>
                  <a:pt x="32019" y="1842"/>
                </a:lnTo>
                <a:lnTo>
                  <a:pt x="29423" y="622"/>
                </a:lnTo>
                <a:lnTo>
                  <a:pt x="26276" y="0"/>
                </a:lnTo>
                <a:lnTo>
                  <a:pt x="26313" y="7009"/>
                </a:lnTo>
                <a:lnTo>
                  <a:pt x="29458" y="8329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1" y="17387"/>
                </a:lnTo>
                <a:lnTo>
                  <a:pt x="34613" y="22085"/>
                </a:lnTo>
                <a:lnTo>
                  <a:pt x="8935" y="22085"/>
                </a:lnTo>
                <a:lnTo>
                  <a:pt x="9008" y="20091"/>
                </a:lnTo>
                <a:lnTo>
                  <a:pt x="10429" y="3124"/>
                </a:lnTo>
                <a:lnTo>
                  <a:pt x="8053" y="4902"/>
                </a:lnTo>
                <a:lnTo>
                  <a:pt x="4126" y="9575"/>
                </a:lnTo>
                <a:lnTo>
                  <a:pt x="2607" y="12409"/>
                </a:lnTo>
                <a:lnTo>
                  <a:pt x="1565" y="15760"/>
                </a:lnTo>
                <a:lnTo>
                  <a:pt x="51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95"/>
                </a:lnTo>
                <a:lnTo>
                  <a:pt x="2520" y="42011"/>
                </a:lnTo>
                <a:lnTo>
                  <a:pt x="4028" y="44780"/>
                </a:lnTo>
                <a:lnTo>
                  <a:pt x="6008" y="46990"/>
                </a:lnTo>
                <a:lnTo>
                  <a:pt x="10440" y="50863"/>
                </a:lnTo>
                <a:lnTo>
                  <a:pt x="13366" y="51979"/>
                </a:lnTo>
                <a:lnTo>
                  <a:pt x="16268" y="53099"/>
                </a:lnTo>
                <a:lnTo>
                  <a:pt x="19655" y="53657"/>
                </a:lnTo>
                <a:lnTo>
                  <a:pt x="23526" y="53657"/>
                </a:lnTo>
                <a:lnTo>
                  <a:pt x="27857" y="53492"/>
                </a:lnTo>
                <a:lnTo>
                  <a:pt x="31799" y="52804"/>
                </a:lnTo>
                <a:lnTo>
                  <a:pt x="35027" y="51979"/>
                </a:lnTo>
                <a:lnTo>
                  <a:pt x="37746" y="51104"/>
                </a:lnTo>
                <a:lnTo>
                  <a:pt x="40990" y="48830"/>
                </a:lnTo>
                <a:lnTo>
                  <a:pt x="41310" y="46161"/>
                </a:lnTo>
                <a:lnTo>
                  <a:pt x="40733" y="43016"/>
                </a:lnTo>
                <a:lnTo>
                  <a:pt x="38016" y="43267"/>
                </a:lnTo>
                <a:lnTo>
                  <a:pt x="34870" y="44549"/>
                </a:lnTo>
                <a:lnTo>
                  <a:pt x="32080" y="45439"/>
                </a:lnTo>
                <a:lnTo>
                  <a:pt x="28566" y="46191"/>
                </a:lnTo>
                <a:lnTo>
                  <a:pt x="24333" y="46393"/>
                </a:lnTo>
                <a:lnTo>
                  <a:pt x="21492" y="46393"/>
                </a:lnTo>
                <a:lnTo>
                  <a:pt x="17132" y="45135"/>
                </a:lnTo>
                <a:lnTo>
                  <a:pt x="13576" y="43116"/>
                </a:lnTo>
                <a:lnTo>
                  <a:pt x="11123" y="40002"/>
                </a:lnTo>
                <a:lnTo>
                  <a:pt x="9730" y="35977"/>
                </a:lnTo>
                <a:lnTo>
                  <a:pt x="8935" y="31355"/>
                </a:lnTo>
                <a:lnTo>
                  <a:pt x="8935" y="28652"/>
                </a:lnTo>
                <a:lnTo>
                  <a:pt x="39935" y="28652"/>
                </a:lnTo>
                <a:lnTo>
                  <a:pt x="42264" y="27748"/>
                </a:lnTo>
                <a:lnTo>
                  <a:pt x="43290" y="24738"/>
                </a:lnTo>
                <a:lnTo>
                  <a:pt x="43290" y="19925"/>
                </a:lnTo>
                <a:lnTo>
                  <a:pt x="42898" y="16940"/>
                </a:lnTo>
                <a:close/>
              </a:path>
              <a:path w="43290" h="53657">
                <a:moveTo>
                  <a:pt x="9008" y="20091"/>
                </a:moveTo>
                <a:lnTo>
                  <a:pt x="9925" y="16357"/>
                </a:lnTo>
                <a:lnTo>
                  <a:pt x="11383" y="12927"/>
                </a:lnTo>
                <a:lnTo>
                  <a:pt x="14908" y="9079"/>
                </a:lnTo>
                <a:lnTo>
                  <a:pt x="18126" y="7415"/>
                </a:lnTo>
                <a:lnTo>
                  <a:pt x="22139" y="7009"/>
                </a:lnTo>
                <a:lnTo>
                  <a:pt x="26313" y="7009"/>
                </a:lnTo>
                <a:lnTo>
                  <a:pt x="26276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29" y="3124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4019539" y="5054379"/>
            <a:ext cx="26860" cy="53653"/>
          </a:xfrm>
          <a:custGeom>
            <a:avLst/>
            <a:gdLst/>
            <a:ahLst/>
            <a:cxnLst/>
            <a:rect l="l" t="t" r="r" b="b"/>
            <a:pathLst>
              <a:path w="26860" h="53653">
                <a:moveTo>
                  <a:pt x="22053" y="46071"/>
                </a:moveTo>
                <a:lnTo>
                  <a:pt x="17673" y="46669"/>
                </a:lnTo>
                <a:lnTo>
                  <a:pt x="16327" y="53653"/>
                </a:lnTo>
                <a:lnTo>
                  <a:pt x="19137" y="53653"/>
                </a:lnTo>
                <a:lnTo>
                  <a:pt x="21819" y="53035"/>
                </a:lnTo>
                <a:lnTo>
                  <a:pt x="26860" y="50492"/>
                </a:lnTo>
                <a:lnTo>
                  <a:pt x="25906" y="43675"/>
                </a:lnTo>
                <a:lnTo>
                  <a:pt x="22053" y="46071"/>
                </a:lnTo>
                <a:close/>
              </a:path>
              <a:path w="26860" h="53653">
                <a:moveTo>
                  <a:pt x="3290" y="12103"/>
                </a:moveTo>
                <a:lnTo>
                  <a:pt x="5933" y="11530"/>
                </a:lnTo>
                <a:lnTo>
                  <a:pt x="9130" y="9791"/>
                </a:lnTo>
                <a:lnTo>
                  <a:pt x="11880" y="8581"/>
                </a:lnTo>
                <a:lnTo>
                  <a:pt x="15261" y="7541"/>
                </a:lnTo>
                <a:lnTo>
                  <a:pt x="19300" y="7264"/>
                </a:lnTo>
                <a:lnTo>
                  <a:pt x="22957" y="7515"/>
                </a:lnTo>
                <a:lnTo>
                  <a:pt x="26777" y="9204"/>
                </a:lnTo>
                <a:lnTo>
                  <a:pt x="29113" y="12344"/>
                </a:lnTo>
                <a:lnTo>
                  <a:pt x="29872" y="15223"/>
                </a:lnTo>
                <a:lnTo>
                  <a:pt x="30071" y="18769"/>
                </a:lnTo>
                <a:lnTo>
                  <a:pt x="30071" y="22564"/>
                </a:lnTo>
                <a:lnTo>
                  <a:pt x="19922" y="22564"/>
                </a:lnTo>
                <a:lnTo>
                  <a:pt x="16633" y="22909"/>
                </a:lnTo>
                <a:lnTo>
                  <a:pt x="13705" y="23568"/>
                </a:lnTo>
                <a:lnTo>
                  <a:pt x="10782" y="24241"/>
                </a:lnTo>
                <a:lnTo>
                  <a:pt x="8309" y="25246"/>
                </a:lnTo>
                <a:lnTo>
                  <a:pt x="4259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9" y="43242"/>
                </a:lnTo>
                <a:lnTo>
                  <a:pt x="1969" y="46936"/>
                </a:lnTo>
                <a:lnTo>
                  <a:pt x="4479" y="49754"/>
                </a:lnTo>
                <a:lnTo>
                  <a:pt x="7599" y="51991"/>
                </a:lnTo>
                <a:lnTo>
                  <a:pt x="11600" y="53326"/>
                </a:lnTo>
                <a:lnTo>
                  <a:pt x="16327" y="53653"/>
                </a:lnTo>
                <a:lnTo>
                  <a:pt x="17673" y="46669"/>
                </a:lnTo>
                <a:lnTo>
                  <a:pt x="14893" y="46669"/>
                </a:lnTo>
                <a:lnTo>
                  <a:pt x="12715" y="45910"/>
                </a:lnTo>
                <a:lnTo>
                  <a:pt x="9620" y="42912"/>
                </a:lnTo>
                <a:lnTo>
                  <a:pt x="8845" y="38354"/>
                </a:lnTo>
                <a:lnTo>
                  <a:pt x="9655" y="34425"/>
                </a:lnTo>
                <a:lnTo>
                  <a:pt x="12190" y="31496"/>
                </a:lnTo>
                <a:lnTo>
                  <a:pt x="14781" y="30069"/>
                </a:lnTo>
                <a:lnTo>
                  <a:pt x="18270" y="29245"/>
                </a:lnTo>
                <a:lnTo>
                  <a:pt x="22687" y="29029"/>
                </a:lnTo>
                <a:lnTo>
                  <a:pt x="30071" y="29029"/>
                </a:lnTo>
                <a:lnTo>
                  <a:pt x="30071" y="39380"/>
                </a:lnTo>
                <a:lnTo>
                  <a:pt x="25906" y="43675"/>
                </a:lnTo>
                <a:lnTo>
                  <a:pt x="26860" y="5049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14" y="52905"/>
                </a:lnTo>
                <a:lnTo>
                  <a:pt x="35881" y="52955"/>
                </a:lnTo>
                <a:lnTo>
                  <a:pt x="38649" y="51332"/>
                </a:lnTo>
                <a:lnTo>
                  <a:pt x="38649" y="15353"/>
                </a:lnTo>
                <a:lnTo>
                  <a:pt x="38318" y="12696"/>
                </a:lnTo>
                <a:lnTo>
                  <a:pt x="36987" y="8124"/>
                </a:lnTo>
                <a:lnTo>
                  <a:pt x="34463" y="4697"/>
                </a:lnTo>
                <a:lnTo>
                  <a:pt x="31083" y="1990"/>
                </a:lnTo>
                <a:lnTo>
                  <a:pt x="26338" y="392"/>
                </a:lnTo>
                <a:lnTo>
                  <a:pt x="23461" y="0"/>
                </a:lnTo>
                <a:lnTo>
                  <a:pt x="20081" y="0"/>
                </a:lnTo>
                <a:lnTo>
                  <a:pt x="16484" y="176"/>
                </a:lnTo>
                <a:lnTo>
                  <a:pt x="12920" y="849"/>
                </a:lnTo>
                <a:lnTo>
                  <a:pt x="9789" y="1813"/>
                </a:lnTo>
                <a:lnTo>
                  <a:pt x="5814" y="3552"/>
                </a:lnTo>
                <a:lnTo>
                  <a:pt x="2484" y="6691"/>
                </a:lnTo>
                <a:lnTo>
                  <a:pt x="2297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4107178" y="5031454"/>
            <a:ext cx="40532" cy="75844"/>
          </a:xfrm>
          <a:custGeom>
            <a:avLst/>
            <a:gdLst/>
            <a:ahLst/>
            <a:cxnLst/>
            <a:rect l="l" t="t" r="r" b="b"/>
            <a:pathLst>
              <a:path w="40532" h="75844">
                <a:moveTo>
                  <a:pt x="31907" y="45604"/>
                </a:moveTo>
                <a:lnTo>
                  <a:pt x="31907" y="74206"/>
                </a:lnTo>
                <a:lnTo>
                  <a:pt x="32111" y="74940"/>
                </a:lnTo>
                <a:lnTo>
                  <a:pt x="34660" y="75844"/>
                </a:lnTo>
                <a:lnTo>
                  <a:pt x="37767" y="75844"/>
                </a:lnTo>
                <a:lnTo>
                  <a:pt x="40532" y="74206"/>
                </a:lnTo>
                <a:lnTo>
                  <a:pt x="40532" y="40956"/>
                </a:lnTo>
                <a:lnTo>
                  <a:pt x="40251" y="37961"/>
                </a:lnTo>
                <a:lnTo>
                  <a:pt x="39089" y="33007"/>
                </a:lnTo>
                <a:lnTo>
                  <a:pt x="36809" y="28994"/>
                </a:lnTo>
                <a:lnTo>
                  <a:pt x="33754" y="25692"/>
                </a:lnTo>
                <a:lnTo>
                  <a:pt x="29469" y="23482"/>
                </a:lnTo>
                <a:lnTo>
                  <a:pt x="26827" y="22924"/>
                </a:lnTo>
                <a:lnTo>
                  <a:pt x="21146" y="22924"/>
                </a:lnTo>
                <a:lnTo>
                  <a:pt x="16102" y="24904"/>
                </a:lnTo>
                <a:lnTo>
                  <a:pt x="11109" y="28244"/>
                </a:lnTo>
                <a:lnTo>
                  <a:pt x="8639" y="30962"/>
                </a:lnTo>
                <a:lnTo>
                  <a:pt x="8639" y="1713"/>
                </a:lnTo>
                <a:lnTo>
                  <a:pt x="8416" y="938"/>
                </a:lnTo>
                <a:lnTo>
                  <a:pt x="5871" y="0"/>
                </a:lnTo>
                <a:lnTo>
                  <a:pt x="2754" y="0"/>
                </a:lnTo>
                <a:lnTo>
                  <a:pt x="0" y="1713"/>
                </a:lnTo>
                <a:lnTo>
                  <a:pt x="0" y="74206"/>
                </a:lnTo>
                <a:lnTo>
                  <a:pt x="184" y="74940"/>
                </a:lnTo>
                <a:lnTo>
                  <a:pt x="2754" y="75844"/>
                </a:lnTo>
                <a:lnTo>
                  <a:pt x="5871" y="75844"/>
                </a:lnTo>
                <a:lnTo>
                  <a:pt x="8639" y="74206"/>
                </a:lnTo>
                <a:lnTo>
                  <a:pt x="8639" y="40067"/>
                </a:lnTo>
                <a:lnTo>
                  <a:pt x="10998" y="36992"/>
                </a:lnTo>
                <a:lnTo>
                  <a:pt x="13266" y="34670"/>
                </a:lnTo>
                <a:lnTo>
                  <a:pt x="17585" y="31482"/>
                </a:lnTo>
                <a:lnTo>
                  <a:pt x="21916" y="30681"/>
                </a:lnTo>
                <a:lnTo>
                  <a:pt x="25049" y="31013"/>
                </a:lnTo>
                <a:lnTo>
                  <a:pt x="27597" y="32310"/>
                </a:lnTo>
                <a:lnTo>
                  <a:pt x="30239" y="35711"/>
                </a:lnTo>
                <a:lnTo>
                  <a:pt x="31266" y="38875"/>
                </a:lnTo>
                <a:lnTo>
                  <a:pt x="31907" y="42810"/>
                </a:lnTo>
                <a:lnTo>
                  <a:pt x="31907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4164623" y="5054379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0"/>
                </a:moveTo>
                <a:lnTo>
                  <a:pt x="42117" y="14132"/>
                </a:lnTo>
                <a:lnTo>
                  <a:pt x="41346" y="11328"/>
                </a:lnTo>
                <a:lnTo>
                  <a:pt x="38445" y="6807"/>
                </a:lnTo>
                <a:lnTo>
                  <a:pt x="34625" y="3073"/>
                </a:lnTo>
                <a:lnTo>
                  <a:pt x="32029" y="1842"/>
                </a:lnTo>
                <a:lnTo>
                  <a:pt x="29437" y="622"/>
                </a:lnTo>
                <a:lnTo>
                  <a:pt x="26277" y="0"/>
                </a:lnTo>
                <a:lnTo>
                  <a:pt x="26316" y="7009"/>
                </a:lnTo>
                <a:lnTo>
                  <a:pt x="29474" y="8329"/>
                </a:lnTo>
                <a:lnTo>
                  <a:pt x="31591" y="11012"/>
                </a:lnTo>
                <a:lnTo>
                  <a:pt x="33722" y="13690"/>
                </a:lnTo>
                <a:lnTo>
                  <a:pt x="34725" y="17387"/>
                </a:lnTo>
                <a:lnTo>
                  <a:pt x="34625" y="22085"/>
                </a:lnTo>
                <a:lnTo>
                  <a:pt x="8939" y="22085"/>
                </a:lnTo>
                <a:lnTo>
                  <a:pt x="9011" y="20091"/>
                </a:lnTo>
                <a:lnTo>
                  <a:pt x="10440" y="3124"/>
                </a:lnTo>
                <a:lnTo>
                  <a:pt x="8068" y="4902"/>
                </a:lnTo>
                <a:lnTo>
                  <a:pt x="4126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5" y="35355"/>
                </a:lnTo>
                <a:lnTo>
                  <a:pt x="1520" y="38695"/>
                </a:lnTo>
                <a:lnTo>
                  <a:pt x="2538" y="42011"/>
                </a:lnTo>
                <a:lnTo>
                  <a:pt x="4028" y="44780"/>
                </a:lnTo>
                <a:lnTo>
                  <a:pt x="6012" y="46990"/>
                </a:lnTo>
                <a:lnTo>
                  <a:pt x="10454" y="50863"/>
                </a:lnTo>
                <a:lnTo>
                  <a:pt x="13370" y="51979"/>
                </a:lnTo>
                <a:lnTo>
                  <a:pt x="16280" y="53099"/>
                </a:lnTo>
                <a:lnTo>
                  <a:pt x="19659" y="53657"/>
                </a:lnTo>
                <a:lnTo>
                  <a:pt x="23536" y="53657"/>
                </a:lnTo>
                <a:lnTo>
                  <a:pt x="27861" y="53492"/>
                </a:lnTo>
                <a:lnTo>
                  <a:pt x="31813" y="52804"/>
                </a:lnTo>
                <a:lnTo>
                  <a:pt x="35043" y="51979"/>
                </a:lnTo>
                <a:lnTo>
                  <a:pt x="37757" y="51104"/>
                </a:lnTo>
                <a:lnTo>
                  <a:pt x="41000" y="48830"/>
                </a:lnTo>
                <a:lnTo>
                  <a:pt x="41321" y="46161"/>
                </a:lnTo>
                <a:lnTo>
                  <a:pt x="40745" y="43016"/>
                </a:lnTo>
                <a:lnTo>
                  <a:pt x="38027" y="43267"/>
                </a:lnTo>
                <a:lnTo>
                  <a:pt x="34880" y="44549"/>
                </a:lnTo>
                <a:lnTo>
                  <a:pt x="32084" y="45439"/>
                </a:lnTo>
                <a:lnTo>
                  <a:pt x="28581" y="46191"/>
                </a:lnTo>
                <a:lnTo>
                  <a:pt x="24347" y="46393"/>
                </a:lnTo>
                <a:lnTo>
                  <a:pt x="21507" y="46393"/>
                </a:lnTo>
                <a:lnTo>
                  <a:pt x="17136" y="45135"/>
                </a:lnTo>
                <a:lnTo>
                  <a:pt x="13586" y="43116"/>
                </a:lnTo>
                <a:lnTo>
                  <a:pt x="11142" y="40002"/>
                </a:lnTo>
                <a:lnTo>
                  <a:pt x="9734" y="35977"/>
                </a:lnTo>
                <a:lnTo>
                  <a:pt x="8939" y="31355"/>
                </a:lnTo>
                <a:lnTo>
                  <a:pt x="8939" y="28652"/>
                </a:lnTo>
                <a:lnTo>
                  <a:pt x="39938" y="28652"/>
                </a:lnTo>
                <a:lnTo>
                  <a:pt x="42275" y="2774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40"/>
                </a:lnTo>
                <a:close/>
              </a:path>
              <a:path w="43304" h="53657">
                <a:moveTo>
                  <a:pt x="9011" y="20091"/>
                </a:moveTo>
                <a:lnTo>
                  <a:pt x="9940" y="16357"/>
                </a:lnTo>
                <a:lnTo>
                  <a:pt x="11384" y="12927"/>
                </a:lnTo>
                <a:lnTo>
                  <a:pt x="14908" y="9079"/>
                </a:lnTo>
                <a:lnTo>
                  <a:pt x="18130" y="7415"/>
                </a:lnTo>
                <a:lnTo>
                  <a:pt x="22143" y="7009"/>
                </a:lnTo>
                <a:lnTo>
                  <a:pt x="26316" y="7009"/>
                </a:lnTo>
                <a:lnTo>
                  <a:pt x="26277" y="0"/>
                </a:lnTo>
                <a:lnTo>
                  <a:pt x="19145" y="0"/>
                </a:lnTo>
                <a:lnTo>
                  <a:pt x="16013" y="622"/>
                </a:lnTo>
                <a:lnTo>
                  <a:pt x="13234" y="1868"/>
                </a:lnTo>
                <a:lnTo>
                  <a:pt x="10440" y="3124"/>
                </a:lnTo>
                <a:lnTo>
                  <a:pt x="901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4222713" y="5054379"/>
            <a:ext cx="26863" cy="53653"/>
          </a:xfrm>
          <a:custGeom>
            <a:avLst/>
            <a:gdLst/>
            <a:ahLst/>
            <a:cxnLst/>
            <a:rect l="l" t="t" r="r" b="b"/>
            <a:pathLst>
              <a:path w="26863" h="53653">
                <a:moveTo>
                  <a:pt x="22043" y="46071"/>
                </a:moveTo>
                <a:lnTo>
                  <a:pt x="17673" y="46669"/>
                </a:lnTo>
                <a:lnTo>
                  <a:pt x="16315" y="53653"/>
                </a:lnTo>
                <a:lnTo>
                  <a:pt x="19127" y="53653"/>
                </a:lnTo>
                <a:lnTo>
                  <a:pt x="21809" y="53035"/>
                </a:lnTo>
                <a:lnTo>
                  <a:pt x="26863" y="50492"/>
                </a:lnTo>
                <a:lnTo>
                  <a:pt x="25905" y="43675"/>
                </a:lnTo>
                <a:lnTo>
                  <a:pt x="22043" y="46071"/>
                </a:lnTo>
                <a:close/>
              </a:path>
              <a:path w="26863" h="53653">
                <a:moveTo>
                  <a:pt x="3290" y="12103"/>
                </a:moveTo>
                <a:lnTo>
                  <a:pt x="5925" y="11530"/>
                </a:lnTo>
                <a:lnTo>
                  <a:pt x="9116" y="9791"/>
                </a:lnTo>
                <a:lnTo>
                  <a:pt x="11884" y="8581"/>
                </a:lnTo>
                <a:lnTo>
                  <a:pt x="15260" y="7541"/>
                </a:lnTo>
                <a:lnTo>
                  <a:pt x="19288" y="7264"/>
                </a:lnTo>
                <a:lnTo>
                  <a:pt x="22957" y="7515"/>
                </a:lnTo>
                <a:lnTo>
                  <a:pt x="26776" y="9204"/>
                </a:lnTo>
                <a:lnTo>
                  <a:pt x="29103" y="12344"/>
                </a:lnTo>
                <a:lnTo>
                  <a:pt x="29862" y="15223"/>
                </a:lnTo>
                <a:lnTo>
                  <a:pt x="30071" y="18769"/>
                </a:lnTo>
                <a:lnTo>
                  <a:pt x="30071" y="22564"/>
                </a:lnTo>
                <a:lnTo>
                  <a:pt x="19922" y="22564"/>
                </a:lnTo>
                <a:lnTo>
                  <a:pt x="16621" y="22909"/>
                </a:lnTo>
                <a:lnTo>
                  <a:pt x="13694" y="23568"/>
                </a:lnTo>
                <a:lnTo>
                  <a:pt x="10772" y="24241"/>
                </a:lnTo>
                <a:lnTo>
                  <a:pt x="8298" y="25246"/>
                </a:lnTo>
                <a:lnTo>
                  <a:pt x="4259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2"/>
                </a:lnTo>
                <a:lnTo>
                  <a:pt x="1958" y="46936"/>
                </a:lnTo>
                <a:lnTo>
                  <a:pt x="4467" y="49754"/>
                </a:lnTo>
                <a:lnTo>
                  <a:pt x="7585" y="51991"/>
                </a:lnTo>
                <a:lnTo>
                  <a:pt x="11588" y="53326"/>
                </a:lnTo>
                <a:lnTo>
                  <a:pt x="16315" y="53653"/>
                </a:lnTo>
                <a:lnTo>
                  <a:pt x="17673" y="46669"/>
                </a:lnTo>
                <a:lnTo>
                  <a:pt x="14883" y="46669"/>
                </a:lnTo>
                <a:lnTo>
                  <a:pt x="12715" y="45910"/>
                </a:lnTo>
                <a:lnTo>
                  <a:pt x="9605" y="42912"/>
                </a:lnTo>
                <a:lnTo>
                  <a:pt x="8835" y="38354"/>
                </a:lnTo>
                <a:lnTo>
                  <a:pt x="9644" y="34425"/>
                </a:lnTo>
                <a:lnTo>
                  <a:pt x="12175" y="31496"/>
                </a:lnTo>
                <a:lnTo>
                  <a:pt x="14785" y="30069"/>
                </a:lnTo>
                <a:lnTo>
                  <a:pt x="18260" y="29245"/>
                </a:lnTo>
                <a:lnTo>
                  <a:pt x="22691" y="29029"/>
                </a:lnTo>
                <a:lnTo>
                  <a:pt x="30071" y="29029"/>
                </a:lnTo>
                <a:lnTo>
                  <a:pt x="30071" y="39380"/>
                </a:lnTo>
                <a:lnTo>
                  <a:pt x="25905" y="43675"/>
                </a:lnTo>
                <a:lnTo>
                  <a:pt x="26863" y="5049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00" y="52905"/>
                </a:lnTo>
                <a:lnTo>
                  <a:pt x="35871" y="52955"/>
                </a:lnTo>
                <a:lnTo>
                  <a:pt x="38635" y="51332"/>
                </a:lnTo>
                <a:lnTo>
                  <a:pt x="38635" y="15353"/>
                </a:lnTo>
                <a:lnTo>
                  <a:pt x="38308" y="12696"/>
                </a:lnTo>
                <a:lnTo>
                  <a:pt x="36976" y="8124"/>
                </a:lnTo>
                <a:lnTo>
                  <a:pt x="34452" y="4697"/>
                </a:lnTo>
                <a:lnTo>
                  <a:pt x="31071" y="1990"/>
                </a:lnTo>
                <a:lnTo>
                  <a:pt x="26323" y="392"/>
                </a:lnTo>
                <a:lnTo>
                  <a:pt x="23461" y="0"/>
                </a:lnTo>
                <a:lnTo>
                  <a:pt x="20081" y="0"/>
                </a:lnTo>
                <a:lnTo>
                  <a:pt x="16474" y="176"/>
                </a:lnTo>
                <a:lnTo>
                  <a:pt x="12920" y="849"/>
                </a:lnTo>
                <a:lnTo>
                  <a:pt x="9777" y="1813"/>
                </a:lnTo>
                <a:lnTo>
                  <a:pt x="5814" y="3552"/>
                </a:lnTo>
                <a:lnTo>
                  <a:pt x="2484" y="6691"/>
                </a:lnTo>
                <a:lnTo>
                  <a:pt x="2289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4281587" y="5031454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206"/>
                </a:moveTo>
                <a:lnTo>
                  <a:pt x="8629" y="1713"/>
                </a:lnTo>
                <a:lnTo>
                  <a:pt x="8409" y="938"/>
                </a:lnTo>
                <a:lnTo>
                  <a:pt x="5864" y="0"/>
                </a:lnTo>
                <a:lnTo>
                  <a:pt x="2757" y="0"/>
                </a:lnTo>
                <a:lnTo>
                  <a:pt x="0" y="1713"/>
                </a:lnTo>
                <a:lnTo>
                  <a:pt x="0" y="74206"/>
                </a:lnTo>
                <a:lnTo>
                  <a:pt x="187" y="74940"/>
                </a:lnTo>
                <a:lnTo>
                  <a:pt x="2757" y="75844"/>
                </a:lnTo>
                <a:lnTo>
                  <a:pt x="5864" y="75844"/>
                </a:lnTo>
                <a:lnTo>
                  <a:pt x="8629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4304066" y="5042091"/>
            <a:ext cx="30754" cy="65836"/>
          </a:xfrm>
          <a:custGeom>
            <a:avLst/>
            <a:gdLst/>
            <a:ahLst/>
            <a:cxnLst/>
            <a:rect l="l" t="t" r="r" b="b"/>
            <a:pathLst>
              <a:path w="30754" h="65836">
                <a:moveTo>
                  <a:pt x="16951" y="1703"/>
                </a:moveTo>
                <a:lnTo>
                  <a:pt x="16728" y="989"/>
                </a:lnTo>
                <a:lnTo>
                  <a:pt x="14183" y="0"/>
                </a:lnTo>
                <a:lnTo>
                  <a:pt x="11073" y="0"/>
                </a:lnTo>
                <a:lnTo>
                  <a:pt x="8322" y="1703"/>
                </a:lnTo>
                <a:lnTo>
                  <a:pt x="8322" y="13309"/>
                </a:lnTo>
                <a:lnTo>
                  <a:pt x="178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22" y="20754"/>
                </a:lnTo>
                <a:lnTo>
                  <a:pt x="8322" y="52109"/>
                </a:lnTo>
                <a:lnTo>
                  <a:pt x="9079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36"/>
                </a:lnTo>
                <a:lnTo>
                  <a:pt x="19630" y="65836"/>
                </a:lnTo>
                <a:lnTo>
                  <a:pt x="24475" y="65671"/>
                </a:lnTo>
                <a:lnTo>
                  <a:pt x="27463" y="65102"/>
                </a:lnTo>
                <a:lnTo>
                  <a:pt x="30412" y="63093"/>
                </a:lnTo>
                <a:lnTo>
                  <a:pt x="30754" y="59983"/>
                </a:lnTo>
                <a:lnTo>
                  <a:pt x="30754" y="59320"/>
                </a:lnTo>
                <a:lnTo>
                  <a:pt x="28968" y="56743"/>
                </a:lnTo>
                <a:lnTo>
                  <a:pt x="26311" y="57787"/>
                </a:lnTo>
                <a:lnTo>
                  <a:pt x="23536" y="58179"/>
                </a:lnTo>
                <a:lnTo>
                  <a:pt x="19338" y="57330"/>
                </a:lnTo>
                <a:lnTo>
                  <a:pt x="17426" y="53898"/>
                </a:lnTo>
                <a:lnTo>
                  <a:pt x="16951" y="51347"/>
                </a:lnTo>
                <a:lnTo>
                  <a:pt x="16951" y="20754"/>
                </a:lnTo>
                <a:lnTo>
                  <a:pt x="29019" y="20754"/>
                </a:lnTo>
                <a:lnTo>
                  <a:pt x="30595" y="19302"/>
                </a:lnTo>
                <a:lnTo>
                  <a:pt x="30754" y="16372"/>
                </a:lnTo>
                <a:lnTo>
                  <a:pt x="29019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4350736" y="5031454"/>
            <a:ext cx="40525" cy="75844"/>
          </a:xfrm>
          <a:custGeom>
            <a:avLst/>
            <a:gdLst/>
            <a:ahLst/>
            <a:cxnLst/>
            <a:rect l="l" t="t" r="r" b="b"/>
            <a:pathLst>
              <a:path w="40525" h="75844">
                <a:moveTo>
                  <a:pt x="31892" y="45604"/>
                </a:moveTo>
                <a:lnTo>
                  <a:pt x="31892" y="74206"/>
                </a:lnTo>
                <a:lnTo>
                  <a:pt x="32115" y="74940"/>
                </a:lnTo>
                <a:lnTo>
                  <a:pt x="34660" y="75844"/>
                </a:lnTo>
                <a:lnTo>
                  <a:pt x="37771" y="75844"/>
                </a:lnTo>
                <a:lnTo>
                  <a:pt x="40525" y="74206"/>
                </a:lnTo>
                <a:lnTo>
                  <a:pt x="40525" y="40956"/>
                </a:lnTo>
                <a:lnTo>
                  <a:pt x="40241" y="37961"/>
                </a:lnTo>
                <a:lnTo>
                  <a:pt x="39091" y="33007"/>
                </a:lnTo>
                <a:lnTo>
                  <a:pt x="36817" y="28994"/>
                </a:lnTo>
                <a:lnTo>
                  <a:pt x="33756" y="25692"/>
                </a:lnTo>
                <a:lnTo>
                  <a:pt x="29472" y="23482"/>
                </a:lnTo>
                <a:lnTo>
                  <a:pt x="26827" y="22924"/>
                </a:lnTo>
                <a:lnTo>
                  <a:pt x="21150" y="22924"/>
                </a:lnTo>
                <a:lnTo>
                  <a:pt x="16106" y="24904"/>
                </a:lnTo>
                <a:lnTo>
                  <a:pt x="11113" y="28244"/>
                </a:lnTo>
                <a:lnTo>
                  <a:pt x="8629" y="30962"/>
                </a:lnTo>
                <a:lnTo>
                  <a:pt x="8629" y="1713"/>
                </a:lnTo>
                <a:lnTo>
                  <a:pt x="8420" y="938"/>
                </a:lnTo>
                <a:lnTo>
                  <a:pt x="5871" y="0"/>
                </a:lnTo>
                <a:lnTo>
                  <a:pt x="2754" y="0"/>
                </a:lnTo>
                <a:lnTo>
                  <a:pt x="0" y="1713"/>
                </a:lnTo>
                <a:lnTo>
                  <a:pt x="0" y="74206"/>
                </a:lnTo>
                <a:lnTo>
                  <a:pt x="184" y="74940"/>
                </a:lnTo>
                <a:lnTo>
                  <a:pt x="2754" y="75844"/>
                </a:lnTo>
                <a:lnTo>
                  <a:pt x="5871" y="75844"/>
                </a:lnTo>
                <a:lnTo>
                  <a:pt x="8629" y="74206"/>
                </a:lnTo>
                <a:lnTo>
                  <a:pt x="8629" y="40067"/>
                </a:lnTo>
                <a:lnTo>
                  <a:pt x="11005" y="36992"/>
                </a:lnTo>
                <a:lnTo>
                  <a:pt x="13254" y="34670"/>
                </a:lnTo>
                <a:lnTo>
                  <a:pt x="17589" y="31482"/>
                </a:lnTo>
                <a:lnTo>
                  <a:pt x="21910" y="30681"/>
                </a:lnTo>
                <a:lnTo>
                  <a:pt x="25052" y="31013"/>
                </a:lnTo>
                <a:lnTo>
                  <a:pt x="27597" y="32310"/>
                </a:lnTo>
                <a:lnTo>
                  <a:pt x="30243" y="35711"/>
                </a:lnTo>
                <a:lnTo>
                  <a:pt x="31273" y="38875"/>
                </a:lnTo>
                <a:lnTo>
                  <a:pt x="31892" y="42810"/>
                </a:lnTo>
                <a:lnTo>
                  <a:pt x="31892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4405233" y="5055130"/>
            <a:ext cx="44416" cy="71629"/>
          </a:xfrm>
          <a:custGeom>
            <a:avLst/>
            <a:gdLst/>
            <a:ahLst/>
            <a:cxnLst/>
            <a:rect l="l" t="t" r="r" b="b"/>
            <a:pathLst>
              <a:path w="44416" h="71629">
                <a:moveTo>
                  <a:pt x="18543" y="51879"/>
                </a:moveTo>
                <a:lnTo>
                  <a:pt x="12045" y="68860"/>
                </a:lnTo>
                <a:lnTo>
                  <a:pt x="12287" y="71031"/>
                </a:lnTo>
                <a:lnTo>
                  <a:pt x="14856" y="71629"/>
                </a:lnTo>
                <a:lnTo>
                  <a:pt x="17510" y="71629"/>
                </a:lnTo>
                <a:lnTo>
                  <a:pt x="21243" y="69836"/>
                </a:lnTo>
                <a:lnTo>
                  <a:pt x="27525" y="51879"/>
                </a:lnTo>
                <a:lnTo>
                  <a:pt x="44416" y="3315"/>
                </a:lnTo>
                <a:lnTo>
                  <a:pt x="44279" y="662"/>
                </a:lnTo>
                <a:lnTo>
                  <a:pt x="41479" y="0"/>
                </a:lnTo>
                <a:lnTo>
                  <a:pt x="38516" y="50"/>
                </a:lnTo>
                <a:lnTo>
                  <a:pt x="35848" y="1904"/>
                </a:lnTo>
                <a:lnTo>
                  <a:pt x="22873" y="41302"/>
                </a:lnTo>
                <a:lnTo>
                  <a:pt x="22715" y="41302"/>
                </a:lnTo>
                <a:lnTo>
                  <a:pt x="9277" y="2120"/>
                </a:lnTo>
                <a:lnTo>
                  <a:pt x="8625" y="737"/>
                </a:lnTo>
                <a:lnTo>
                  <a:pt x="6022" y="39"/>
                </a:lnTo>
                <a:lnTo>
                  <a:pt x="3106" y="0"/>
                </a:lnTo>
                <a:lnTo>
                  <a:pt x="0" y="904"/>
                </a:lnTo>
                <a:lnTo>
                  <a:pt x="280" y="3467"/>
                </a:lnTo>
                <a:lnTo>
                  <a:pt x="17071" y="50140"/>
                </a:lnTo>
                <a:lnTo>
                  <a:pt x="18543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2136373" y="5189785"/>
            <a:ext cx="71070" cy="52095"/>
          </a:xfrm>
          <a:custGeom>
            <a:avLst/>
            <a:gdLst/>
            <a:ahLst/>
            <a:cxnLst/>
            <a:rect l="l" t="t" r="r" b="b"/>
            <a:pathLst>
              <a:path w="71070" h="52095">
                <a:moveTo>
                  <a:pt x="463" y="3834"/>
                </a:moveTo>
                <a:lnTo>
                  <a:pt x="14218" y="50227"/>
                </a:lnTo>
                <a:lnTo>
                  <a:pt x="14697" y="51141"/>
                </a:lnTo>
                <a:lnTo>
                  <a:pt x="17326" y="52081"/>
                </a:lnTo>
                <a:lnTo>
                  <a:pt x="23338" y="52056"/>
                </a:lnTo>
                <a:lnTo>
                  <a:pt x="25894" y="50227"/>
                </a:lnTo>
                <a:lnTo>
                  <a:pt x="35038" y="14796"/>
                </a:lnTo>
                <a:lnTo>
                  <a:pt x="35247" y="14796"/>
                </a:lnTo>
                <a:lnTo>
                  <a:pt x="45133" y="50227"/>
                </a:lnTo>
                <a:lnTo>
                  <a:pt x="45600" y="51141"/>
                </a:lnTo>
                <a:lnTo>
                  <a:pt x="48329" y="52081"/>
                </a:lnTo>
                <a:lnTo>
                  <a:pt x="53649" y="52095"/>
                </a:lnTo>
                <a:lnTo>
                  <a:pt x="56735" y="50227"/>
                </a:lnTo>
                <a:lnTo>
                  <a:pt x="70591" y="3834"/>
                </a:lnTo>
                <a:lnTo>
                  <a:pt x="71070" y="1562"/>
                </a:lnTo>
                <a:lnTo>
                  <a:pt x="68546" y="0"/>
                </a:lnTo>
                <a:lnTo>
                  <a:pt x="65389" y="11"/>
                </a:lnTo>
                <a:lnTo>
                  <a:pt x="62379" y="1728"/>
                </a:lnTo>
                <a:lnTo>
                  <a:pt x="51191" y="41987"/>
                </a:lnTo>
                <a:lnTo>
                  <a:pt x="51036" y="41987"/>
                </a:lnTo>
                <a:lnTo>
                  <a:pt x="39786" y="1612"/>
                </a:lnTo>
                <a:lnTo>
                  <a:pt x="39627" y="1065"/>
                </a:lnTo>
                <a:lnTo>
                  <a:pt x="36986" y="11"/>
                </a:lnTo>
                <a:lnTo>
                  <a:pt x="33875" y="11"/>
                </a:lnTo>
                <a:lnTo>
                  <a:pt x="31009" y="1728"/>
                </a:lnTo>
                <a:lnTo>
                  <a:pt x="20605" y="41987"/>
                </a:lnTo>
                <a:lnTo>
                  <a:pt x="20386" y="41987"/>
                </a:lnTo>
                <a:lnTo>
                  <a:pt x="9053" y="1728"/>
                </a:lnTo>
                <a:lnTo>
                  <a:pt x="8675" y="875"/>
                </a:lnTo>
                <a:lnTo>
                  <a:pt x="6054" y="11"/>
                </a:lnTo>
                <a:lnTo>
                  <a:pt x="2810" y="0"/>
                </a:lnTo>
                <a:lnTo>
                  <a:pt x="0" y="1231"/>
                </a:lnTo>
                <a:lnTo>
                  <a:pt x="463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2215418" y="5189018"/>
            <a:ext cx="47058" cy="53643"/>
          </a:xfrm>
          <a:custGeom>
            <a:avLst/>
            <a:gdLst/>
            <a:ahLst/>
            <a:cxnLst/>
            <a:rect l="l" t="t" r="r" b="b"/>
            <a:pathLst>
              <a:path w="47058" h="53643">
                <a:moveTo>
                  <a:pt x="8935" y="23901"/>
                </a:moveTo>
                <a:lnTo>
                  <a:pt x="9240" y="21333"/>
                </a:lnTo>
                <a:lnTo>
                  <a:pt x="9817" y="18986"/>
                </a:lnTo>
                <a:lnTo>
                  <a:pt x="11286" y="14591"/>
                </a:lnTo>
                <a:lnTo>
                  <a:pt x="13672" y="11164"/>
                </a:lnTo>
                <a:lnTo>
                  <a:pt x="17034" y="8888"/>
                </a:lnTo>
                <a:lnTo>
                  <a:pt x="21088" y="7481"/>
                </a:lnTo>
                <a:lnTo>
                  <a:pt x="26435" y="7481"/>
                </a:lnTo>
                <a:lnTo>
                  <a:pt x="30632" y="9029"/>
                </a:lnTo>
                <a:lnTo>
                  <a:pt x="33962" y="11455"/>
                </a:lnTo>
                <a:lnTo>
                  <a:pt x="36150" y="15012"/>
                </a:lnTo>
                <a:lnTo>
                  <a:pt x="37400" y="19418"/>
                </a:lnTo>
                <a:lnTo>
                  <a:pt x="38124" y="24268"/>
                </a:lnTo>
                <a:lnTo>
                  <a:pt x="38124" y="29729"/>
                </a:lnTo>
                <a:lnTo>
                  <a:pt x="37843" y="32321"/>
                </a:lnTo>
                <a:lnTo>
                  <a:pt x="36715" y="37019"/>
                </a:lnTo>
                <a:lnTo>
                  <a:pt x="36511" y="50267"/>
                </a:lnTo>
                <a:lnTo>
                  <a:pt x="39016" y="48373"/>
                </a:lnTo>
                <a:lnTo>
                  <a:pt x="43016" y="43535"/>
                </a:lnTo>
                <a:lnTo>
                  <a:pt x="44524" y="40641"/>
                </a:lnTo>
                <a:lnTo>
                  <a:pt x="45539" y="37285"/>
                </a:lnTo>
                <a:lnTo>
                  <a:pt x="46544" y="33959"/>
                </a:lnTo>
                <a:lnTo>
                  <a:pt x="47058" y="30286"/>
                </a:lnTo>
                <a:lnTo>
                  <a:pt x="47058" y="22223"/>
                </a:lnTo>
                <a:lnTo>
                  <a:pt x="46579" y="18554"/>
                </a:lnTo>
                <a:lnTo>
                  <a:pt x="45612" y="15289"/>
                </a:lnTo>
                <a:lnTo>
                  <a:pt x="44658" y="12038"/>
                </a:lnTo>
                <a:lnTo>
                  <a:pt x="43225" y="9271"/>
                </a:lnTo>
                <a:lnTo>
                  <a:pt x="41302" y="6998"/>
                </a:lnTo>
                <a:lnTo>
                  <a:pt x="36986" y="2970"/>
                </a:lnTo>
                <a:lnTo>
                  <a:pt x="34124" y="1779"/>
                </a:lnTo>
                <a:lnTo>
                  <a:pt x="31248" y="598"/>
                </a:lnTo>
                <a:lnTo>
                  <a:pt x="27867" y="0"/>
                </a:lnTo>
                <a:lnTo>
                  <a:pt x="19997" y="0"/>
                </a:lnTo>
                <a:lnTo>
                  <a:pt x="16484" y="673"/>
                </a:lnTo>
                <a:lnTo>
                  <a:pt x="13486" y="1995"/>
                </a:lnTo>
                <a:lnTo>
                  <a:pt x="10490" y="3341"/>
                </a:lnTo>
                <a:lnTo>
                  <a:pt x="7992" y="5220"/>
                </a:lnTo>
                <a:lnTo>
                  <a:pt x="3977" y="10069"/>
                </a:lnTo>
                <a:lnTo>
                  <a:pt x="2484" y="12952"/>
                </a:lnTo>
                <a:lnTo>
                  <a:pt x="1493" y="16294"/>
                </a:lnTo>
                <a:lnTo>
                  <a:pt x="500" y="19645"/>
                </a:lnTo>
                <a:lnTo>
                  <a:pt x="0" y="23303"/>
                </a:lnTo>
                <a:lnTo>
                  <a:pt x="0" y="31407"/>
                </a:lnTo>
                <a:lnTo>
                  <a:pt x="478" y="35104"/>
                </a:lnTo>
                <a:lnTo>
                  <a:pt x="1407" y="38355"/>
                </a:lnTo>
                <a:lnTo>
                  <a:pt x="2350" y="41605"/>
                </a:lnTo>
                <a:lnTo>
                  <a:pt x="3779" y="44373"/>
                </a:lnTo>
                <a:lnTo>
                  <a:pt x="5702" y="46659"/>
                </a:lnTo>
                <a:lnTo>
                  <a:pt x="10011" y="50674"/>
                </a:lnTo>
                <a:lnTo>
                  <a:pt x="8935" y="29362"/>
                </a:lnTo>
                <a:lnTo>
                  <a:pt x="8935" y="23901"/>
                </a:lnTo>
                <a:close/>
              </a:path>
              <a:path w="47058" h="53643">
                <a:moveTo>
                  <a:pt x="9658" y="34225"/>
                </a:moveTo>
                <a:lnTo>
                  <a:pt x="8935" y="29362"/>
                </a:lnTo>
                <a:lnTo>
                  <a:pt x="10011" y="50674"/>
                </a:lnTo>
                <a:lnTo>
                  <a:pt x="12887" y="51865"/>
                </a:lnTo>
                <a:lnTo>
                  <a:pt x="15764" y="53060"/>
                </a:lnTo>
                <a:lnTo>
                  <a:pt x="19126" y="53643"/>
                </a:lnTo>
                <a:lnTo>
                  <a:pt x="26984" y="53643"/>
                </a:lnTo>
                <a:lnTo>
                  <a:pt x="30473" y="52985"/>
                </a:lnTo>
                <a:lnTo>
                  <a:pt x="33483" y="51614"/>
                </a:lnTo>
                <a:lnTo>
                  <a:pt x="36511" y="50267"/>
                </a:lnTo>
                <a:lnTo>
                  <a:pt x="36715" y="37019"/>
                </a:lnTo>
                <a:lnTo>
                  <a:pt x="34635" y="40741"/>
                </a:lnTo>
                <a:lnTo>
                  <a:pt x="31906" y="43761"/>
                </a:lnTo>
                <a:lnTo>
                  <a:pt x="28187" y="45645"/>
                </a:lnTo>
                <a:lnTo>
                  <a:pt x="23446" y="46112"/>
                </a:lnTo>
                <a:lnTo>
                  <a:pt x="20670" y="46112"/>
                </a:lnTo>
                <a:lnTo>
                  <a:pt x="16484" y="44575"/>
                </a:lnTo>
                <a:lnTo>
                  <a:pt x="13133" y="42138"/>
                </a:lnTo>
                <a:lnTo>
                  <a:pt x="10915" y="38632"/>
                </a:lnTo>
                <a:lnTo>
                  <a:pt x="9658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2275621" y="5189018"/>
            <a:ext cx="27510" cy="52923"/>
          </a:xfrm>
          <a:custGeom>
            <a:avLst/>
            <a:gdLst/>
            <a:ahLst/>
            <a:cxnLst/>
            <a:rect l="l" t="t" r="r" b="b"/>
            <a:pathLst>
              <a:path w="27510" h="52923">
                <a:moveTo>
                  <a:pt x="5871" y="52923"/>
                </a:moveTo>
                <a:lnTo>
                  <a:pt x="8625" y="51271"/>
                </a:lnTo>
                <a:lnTo>
                  <a:pt x="8625" y="19141"/>
                </a:lnTo>
                <a:lnTo>
                  <a:pt x="10965" y="15469"/>
                </a:lnTo>
                <a:lnTo>
                  <a:pt x="12984" y="12726"/>
                </a:lnTo>
                <a:lnTo>
                  <a:pt x="15796" y="9958"/>
                </a:lnTo>
                <a:lnTo>
                  <a:pt x="19202" y="8460"/>
                </a:lnTo>
                <a:lnTo>
                  <a:pt x="22124" y="8676"/>
                </a:lnTo>
                <a:lnTo>
                  <a:pt x="24767" y="9465"/>
                </a:lnTo>
                <a:lnTo>
                  <a:pt x="27349" y="8611"/>
                </a:lnTo>
                <a:lnTo>
                  <a:pt x="27510" y="5641"/>
                </a:lnTo>
                <a:lnTo>
                  <a:pt x="27475" y="3657"/>
                </a:lnTo>
                <a:lnTo>
                  <a:pt x="25195" y="673"/>
                </a:lnTo>
                <a:lnTo>
                  <a:pt x="22197" y="80"/>
                </a:lnTo>
                <a:lnTo>
                  <a:pt x="19641" y="0"/>
                </a:lnTo>
                <a:lnTo>
                  <a:pt x="16653" y="662"/>
                </a:lnTo>
                <a:lnTo>
                  <a:pt x="13633" y="2566"/>
                </a:lnTo>
                <a:lnTo>
                  <a:pt x="10292" y="5998"/>
                </a:lnTo>
                <a:lnTo>
                  <a:pt x="7793" y="9551"/>
                </a:lnTo>
                <a:lnTo>
                  <a:pt x="7793" y="2426"/>
                </a:lnTo>
                <a:lnTo>
                  <a:pt x="5835" y="828"/>
                </a:lnTo>
                <a:lnTo>
                  <a:pt x="3117" y="753"/>
                </a:lnTo>
                <a:lnTo>
                  <a:pt x="0" y="2426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2312960" y="5166093"/>
            <a:ext cx="38638" cy="75885"/>
          </a:xfrm>
          <a:custGeom>
            <a:avLst/>
            <a:gdLst/>
            <a:ahLst/>
            <a:cxnLst/>
            <a:rect l="l" t="t" r="r" b="b"/>
            <a:pathLst>
              <a:path w="38638" h="75885">
                <a:moveTo>
                  <a:pt x="35297" y="28130"/>
                </a:moveTo>
                <a:lnTo>
                  <a:pt x="36409" y="26607"/>
                </a:lnTo>
                <a:lnTo>
                  <a:pt x="34880" y="23815"/>
                </a:lnTo>
                <a:lnTo>
                  <a:pt x="32100" y="23674"/>
                </a:lnTo>
                <a:lnTo>
                  <a:pt x="29361" y="23815"/>
                </a:lnTo>
                <a:lnTo>
                  <a:pt x="26398" y="25577"/>
                </a:lnTo>
                <a:lnTo>
                  <a:pt x="8614" y="45860"/>
                </a:lnTo>
                <a:lnTo>
                  <a:pt x="8614" y="1703"/>
                </a:lnTo>
                <a:lnTo>
                  <a:pt x="8406" y="939"/>
                </a:lnTo>
                <a:lnTo>
                  <a:pt x="5859" y="0"/>
                </a:lnTo>
                <a:lnTo>
                  <a:pt x="2739" y="0"/>
                </a:lnTo>
                <a:lnTo>
                  <a:pt x="0" y="1703"/>
                </a:lnTo>
                <a:lnTo>
                  <a:pt x="0" y="74193"/>
                </a:lnTo>
                <a:lnTo>
                  <a:pt x="168" y="74931"/>
                </a:lnTo>
                <a:lnTo>
                  <a:pt x="2739" y="75845"/>
                </a:lnTo>
                <a:lnTo>
                  <a:pt x="5859" y="75845"/>
                </a:lnTo>
                <a:lnTo>
                  <a:pt x="8614" y="74193"/>
                </a:lnTo>
                <a:lnTo>
                  <a:pt x="8614" y="47117"/>
                </a:lnTo>
                <a:lnTo>
                  <a:pt x="28489" y="74142"/>
                </a:lnTo>
                <a:lnTo>
                  <a:pt x="30218" y="75514"/>
                </a:lnTo>
                <a:lnTo>
                  <a:pt x="33140" y="75885"/>
                </a:lnTo>
                <a:lnTo>
                  <a:pt x="35747" y="75845"/>
                </a:lnTo>
                <a:lnTo>
                  <a:pt x="38638" y="74142"/>
                </a:lnTo>
                <a:lnTo>
                  <a:pt x="37374" y="71589"/>
                </a:lnTo>
                <a:lnTo>
                  <a:pt x="18233" y="45821"/>
                </a:lnTo>
                <a:lnTo>
                  <a:pt x="35297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2381407" y="5189018"/>
            <a:ext cx="43304" cy="53643"/>
          </a:xfrm>
          <a:custGeom>
            <a:avLst/>
            <a:gdLst/>
            <a:ahLst/>
            <a:cxnLst/>
            <a:rect l="l" t="t" r="r" b="b"/>
            <a:pathLst>
              <a:path w="43304" h="53643">
                <a:moveTo>
                  <a:pt x="42912" y="16931"/>
                </a:moveTo>
                <a:lnTo>
                  <a:pt x="42127" y="14123"/>
                </a:lnTo>
                <a:lnTo>
                  <a:pt x="41342" y="11315"/>
                </a:lnTo>
                <a:lnTo>
                  <a:pt x="38440" y="6808"/>
                </a:lnTo>
                <a:lnTo>
                  <a:pt x="34621" y="3060"/>
                </a:lnTo>
                <a:lnTo>
                  <a:pt x="32031" y="1828"/>
                </a:lnTo>
                <a:lnTo>
                  <a:pt x="29437" y="608"/>
                </a:lnTo>
                <a:lnTo>
                  <a:pt x="26290" y="0"/>
                </a:lnTo>
                <a:lnTo>
                  <a:pt x="26327" y="6998"/>
                </a:lnTo>
                <a:lnTo>
                  <a:pt x="29469" y="8331"/>
                </a:lnTo>
                <a:lnTo>
                  <a:pt x="31600" y="11013"/>
                </a:lnTo>
                <a:lnTo>
                  <a:pt x="33717" y="13691"/>
                </a:lnTo>
                <a:lnTo>
                  <a:pt x="34721" y="17373"/>
                </a:lnTo>
                <a:lnTo>
                  <a:pt x="34621" y="22072"/>
                </a:lnTo>
                <a:lnTo>
                  <a:pt x="8945" y="22072"/>
                </a:lnTo>
                <a:lnTo>
                  <a:pt x="9006" y="20092"/>
                </a:lnTo>
                <a:lnTo>
                  <a:pt x="10439" y="3110"/>
                </a:lnTo>
                <a:lnTo>
                  <a:pt x="8063" y="4889"/>
                </a:lnTo>
                <a:lnTo>
                  <a:pt x="4124" y="9577"/>
                </a:lnTo>
                <a:lnTo>
                  <a:pt x="2617" y="12409"/>
                </a:lnTo>
                <a:lnTo>
                  <a:pt x="1576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5"/>
                </a:lnTo>
                <a:lnTo>
                  <a:pt x="2533" y="41997"/>
                </a:lnTo>
                <a:lnTo>
                  <a:pt x="4028" y="44766"/>
                </a:lnTo>
                <a:lnTo>
                  <a:pt x="6022" y="46977"/>
                </a:lnTo>
                <a:lnTo>
                  <a:pt x="10450" y="50850"/>
                </a:lnTo>
                <a:lnTo>
                  <a:pt x="13366" y="51969"/>
                </a:lnTo>
                <a:lnTo>
                  <a:pt x="16275" y="53086"/>
                </a:lnTo>
                <a:lnTo>
                  <a:pt x="19655" y="53643"/>
                </a:lnTo>
                <a:lnTo>
                  <a:pt x="23533" y="53643"/>
                </a:lnTo>
                <a:lnTo>
                  <a:pt x="27867" y="53492"/>
                </a:lnTo>
                <a:lnTo>
                  <a:pt x="31809" y="52793"/>
                </a:lnTo>
                <a:lnTo>
                  <a:pt x="35038" y="51969"/>
                </a:lnTo>
                <a:lnTo>
                  <a:pt x="37759" y="51092"/>
                </a:lnTo>
                <a:lnTo>
                  <a:pt x="41000" y="48820"/>
                </a:lnTo>
                <a:lnTo>
                  <a:pt x="41316" y="46167"/>
                </a:lnTo>
                <a:lnTo>
                  <a:pt x="40740" y="43002"/>
                </a:lnTo>
                <a:lnTo>
                  <a:pt x="38026" y="43268"/>
                </a:lnTo>
                <a:lnTo>
                  <a:pt x="34883" y="44540"/>
                </a:lnTo>
                <a:lnTo>
                  <a:pt x="32078" y="45439"/>
                </a:lnTo>
                <a:lnTo>
                  <a:pt x="28580" y="46192"/>
                </a:lnTo>
                <a:lnTo>
                  <a:pt x="24343" y="46382"/>
                </a:lnTo>
                <a:lnTo>
                  <a:pt x="21506" y="46382"/>
                </a:lnTo>
                <a:lnTo>
                  <a:pt x="17132" y="45137"/>
                </a:lnTo>
                <a:lnTo>
                  <a:pt x="13586" y="43103"/>
                </a:lnTo>
                <a:lnTo>
                  <a:pt x="11137" y="39992"/>
                </a:lnTo>
                <a:lnTo>
                  <a:pt x="9730" y="35967"/>
                </a:lnTo>
                <a:lnTo>
                  <a:pt x="8945" y="31346"/>
                </a:lnTo>
                <a:lnTo>
                  <a:pt x="8945" y="28652"/>
                </a:lnTo>
                <a:lnTo>
                  <a:pt x="39949" y="28652"/>
                </a:lnTo>
                <a:lnTo>
                  <a:pt x="42270" y="27738"/>
                </a:lnTo>
                <a:lnTo>
                  <a:pt x="43304" y="24739"/>
                </a:lnTo>
                <a:lnTo>
                  <a:pt x="43304" y="19926"/>
                </a:lnTo>
                <a:lnTo>
                  <a:pt x="42912" y="16931"/>
                </a:lnTo>
                <a:close/>
              </a:path>
              <a:path w="43304" h="53643">
                <a:moveTo>
                  <a:pt x="9006" y="20092"/>
                </a:moveTo>
                <a:lnTo>
                  <a:pt x="9939" y="16358"/>
                </a:lnTo>
                <a:lnTo>
                  <a:pt x="11393" y="12917"/>
                </a:lnTo>
                <a:lnTo>
                  <a:pt x="14907" y="9079"/>
                </a:lnTo>
                <a:lnTo>
                  <a:pt x="18125" y="7405"/>
                </a:lnTo>
                <a:lnTo>
                  <a:pt x="22139" y="6998"/>
                </a:lnTo>
                <a:lnTo>
                  <a:pt x="26327" y="6998"/>
                </a:lnTo>
                <a:lnTo>
                  <a:pt x="26290" y="0"/>
                </a:lnTo>
                <a:lnTo>
                  <a:pt x="19141" y="0"/>
                </a:lnTo>
                <a:lnTo>
                  <a:pt x="16019" y="623"/>
                </a:lnTo>
                <a:lnTo>
                  <a:pt x="13229" y="1869"/>
                </a:lnTo>
                <a:lnTo>
                  <a:pt x="10439" y="3110"/>
                </a:lnTo>
                <a:lnTo>
                  <a:pt x="9006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2438398" y="5189015"/>
            <a:ext cx="40521" cy="52923"/>
          </a:xfrm>
          <a:custGeom>
            <a:avLst/>
            <a:gdLst/>
            <a:ahLst/>
            <a:cxnLst/>
            <a:rect l="l" t="t" r="r" b="b"/>
            <a:pathLst>
              <a:path w="40521" h="52923">
                <a:moveTo>
                  <a:pt x="5875" y="52923"/>
                </a:moveTo>
                <a:lnTo>
                  <a:pt x="8629" y="51271"/>
                </a:lnTo>
                <a:lnTo>
                  <a:pt x="8629" y="17132"/>
                </a:lnTo>
                <a:lnTo>
                  <a:pt x="11002" y="14061"/>
                </a:lnTo>
                <a:lnTo>
                  <a:pt x="13254" y="11734"/>
                </a:lnTo>
                <a:lnTo>
                  <a:pt x="17585" y="8549"/>
                </a:lnTo>
                <a:lnTo>
                  <a:pt x="21910" y="7746"/>
                </a:lnTo>
                <a:lnTo>
                  <a:pt x="25052" y="8077"/>
                </a:lnTo>
                <a:lnTo>
                  <a:pt x="27600" y="9373"/>
                </a:lnTo>
                <a:lnTo>
                  <a:pt x="30243" y="12790"/>
                </a:lnTo>
                <a:lnTo>
                  <a:pt x="31269" y="15951"/>
                </a:lnTo>
                <a:lnTo>
                  <a:pt x="31896" y="19889"/>
                </a:lnTo>
                <a:lnTo>
                  <a:pt x="31896" y="51271"/>
                </a:lnTo>
                <a:lnTo>
                  <a:pt x="32115" y="52009"/>
                </a:lnTo>
                <a:lnTo>
                  <a:pt x="34660" y="52923"/>
                </a:lnTo>
                <a:lnTo>
                  <a:pt x="37771" y="52923"/>
                </a:lnTo>
                <a:lnTo>
                  <a:pt x="40521" y="51271"/>
                </a:lnTo>
                <a:lnTo>
                  <a:pt x="40521" y="18009"/>
                </a:lnTo>
                <a:lnTo>
                  <a:pt x="40241" y="15025"/>
                </a:lnTo>
                <a:lnTo>
                  <a:pt x="39091" y="10082"/>
                </a:lnTo>
                <a:lnTo>
                  <a:pt x="36813" y="6073"/>
                </a:lnTo>
                <a:lnTo>
                  <a:pt x="33754" y="2757"/>
                </a:lnTo>
                <a:lnTo>
                  <a:pt x="29472" y="546"/>
                </a:lnTo>
                <a:lnTo>
                  <a:pt x="26831" y="0"/>
                </a:lnTo>
                <a:lnTo>
                  <a:pt x="21001" y="0"/>
                </a:lnTo>
                <a:lnTo>
                  <a:pt x="18345" y="712"/>
                </a:lnTo>
                <a:lnTo>
                  <a:pt x="15713" y="2133"/>
                </a:lnTo>
                <a:lnTo>
                  <a:pt x="13082" y="3569"/>
                </a:lnTo>
                <a:lnTo>
                  <a:pt x="10440" y="5816"/>
                </a:lnTo>
                <a:lnTo>
                  <a:pt x="7783" y="8891"/>
                </a:lnTo>
                <a:lnTo>
                  <a:pt x="7783" y="2425"/>
                </a:lnTo>
                <a:lnTo>
                  <a:pt x="5825" y="826"/>
                </a:lnTo>
                <a:lnTo>
                  <a:pt x="3121" y="751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57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2488471" y="5189785"/>
            <a:ext cx="44819" cy="52081"/>
          </a:xfrm>
          <a:custGeom>
            <a:avLst/>
            <a:gdLst/>
            <a:ahLst/>
            <a:cxnLst/>
            <a:rect l="l" t="t" r="r" b="b"/>
            <a:pathLst>
              <a:path w="44819" h="52081">
                <a:moveTo>
                  <a:pt x="529" y="3834"/>
                </a:moveTo>
                <a:lnTo>
                  <a:pt x="16527" y="50227"/>
                </a:lnTo>
                <a:lnTo>
                  <a:pt x="17100" y="51141"/>
                </a:lnTo>
                <a:lnTo>
                  <a:pt x="19818" y="52081"/>
                </a:lnTo>
                <a:lnTo>
                  <a:pt x="25740" y="52056"/>
                </a:lnTo>
                <a:lnTo>
                  <a:pt x="28350" y="50227"/>
                </a:lnTo>
                <a:lnTo>
                  <a:pt x="44405" y="3834"/>
                </a:lnTo>
                <a:lnTo>
                  <a:pt x="44819" y="1562"/>
                </a:lnTo>
                <a:lnTo>
                  <a:pt x="44819" y="1271"/>
                </a:lnTo>
                <a:lnTo>
                  <a:pt x="42250" y="0"/>
                </a:lnTo>
                <a:lnTo>
                  <a:pt x="39093" y="11"/>
                </a:lnTo>
                <a:lnTo>
                  <a:pt x="36032" y="1728"/>
                </a:lnTo>
                <a:lnTo>
                  <a:pt x="22914" y="41987"/>
                </a:lnTo>
                <a:lnTo>
                  <a:pt x="22547" y="41987"/>
                </a:lnTo>
                <a:lnTo>
                  <a:pt x="9267" y="1728"/>
                </a:lnTo>
                <a:lnTo>
                  <a:pt x="8655" y="698"/>
                </a:lnTo>
                <a:lnTo>
                  <a:pt x="6062" y="11"/>
                </a:lnTo>
                <a:lnTo>
                  <a:pt x="2757" y="0"/>
                </a:lnTo>
                <a:lnTo>
                  <a:pt x="0" y="1271"/>
                </a:lnTo>
                <a:lnTo>
                  <a:pt x="529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2541992" y="5169650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07"/>
                </a:moveTo>
                <a:lnTo>
                  <a:pt x="381" y="8888"/>
                </a:lnTo>
                <a:lnTo>
                  <a:pt x="3268" y="10727"/>
                </a:lnTo>
                <a:lnTo>
                  <a:pt x="7346" y="10727"/>
                </a:lnTo>
                <a:lnTo>
                  <a:pt x="10295" y="8837"/>
                </a:lnTo>
                <a:lnTo>
                  <a:pt x="10676" y="5295"/>
                </a:lnTo>
                <a:lnTo>
                  <a:pt x="10295" y="1838"/>
                </a:lnTo>
                <a:lnTo>
                  <a:pt x="7409" y="0"/>
                </a:lnTo>
                <a:lnTo>
                  <a:pt x="3333" y="0"/>
                </a:lnTo>
                <a:lnTo>
                  <a:pt x="381" y="1889"/>
                </a:lnTo>
                <a:lnTo>
                  <a:pt x="0" y="5407"/>
                </a:lnTo>
                <a:close/>
              </a:path>
              <a:path w="10676" h="72288">
                <a:moveTo>
                  <a:pt x="1238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83" y="70636"/>
                </a:lnTo>
                <a:lnTo>
                  <a:pt x="9683" y="21790"/>
                </a:lnTo>
                <a:lnTo>
                  <a:pt x="9460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54" y="21790"/>
                </a:lnTo>
                <a:lnTo>
                  <a:pt x="1054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2567523" y="5189018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4" y="52923"/>
                </a:moveTo>
                <a:lnTo>
                  <a:pt x="8629" y="51271"/>
                </a:lnTo>
                <a:lnTo>
                  <a:pt x="8629" y="19141"/>
                </a:lnTo>
                <a:lnTo>
                  <a:pt x="10958" y="15469"/>
                </a:lnTo>
                <a:lnTo>
                  <a:pt x="12974" y="12726"/>
                </a:lnTo>
                <a:lnTo>
                  <a:pt x="15803" y="9958"/>
                </a:lnTo>
                <a:lnTo>
                  <a:pt x="19202" y="8460"/>
                </a:lnTo>
                <a:lnTo>
                  <a:pt x="22118" y="8676"/>
                </a:lnTo>
                <a:lnTo>
                  <a:pt x="24771" y="9465"/>
                </a:lnTo>
                <a:lnTo>
                  <a:pt x="27341" y="8611"/>
                </a:lnTo>
                <a:lnTo>
                  <a:pt x="27500" y="5641"/>
                </a:lnTo>
                <a:lnTo>
                  <a:pt x="27478" y="3657"/>
                </a:lnTo>
                <a:lnTo>
                  <a:pt x="25203" y="673"/>
                </a:lnTo>
                <a:lnTo>
                  <a:pt x="22190" y="80"/>
                </a:lnTo>
                <a:lnTo>
                  <a:pt x="19634" y="0"/>
                </a:lnTo>
                <a:lnTo>
                  <a:pt x="16647" y="662"/>
                </a:lnTo>
                <a:lnTo>
                  <a:pt x="13625" y="2566"/>
                </a:lnTo>
                <a:lnTo>
                  <a:pt x="10295" y="5998"/>
                </a:lnTo>
                <a:lnTo>
                  <a:pt x="7797" y="9551"/>
                </a:lnTo>
                <a:lnTo>
                  <a:pt x="7797" y="2426"/>
                </a:lnTo>
                <a:lnTo>
                  <a:pt x="5825" y="828"/>
                </a:lnTo>
                <a:lnTo>
                  <a:pt x="3125" y="753"/>
                </a:lnTo>
                <a:lnTo>
                  <a:pt x="0" y="2426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23"/>
                </a:lnTo>
                <a:lnTo>
                  <a:pt x="5864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2601554" y="5189018"/>
            <a:ext cx="47059" cy="53643"/>
          </a:xfrm>
          <a:custGeom>
            <a:avLst/>
            <a:gdLst/>
            <a:ahLst/>
            <a:cxnLst/>
            <a:rect l="l" t="t" r="r" b="b"/>
            <a:pathLst>
              <a:path w="47059" h="53643">
                <a:moveTo>
                  <a:pt x="8935" y="23901"/>
                </a:moveTo>
                <a:lnTo>
                  <a:pt x="9237" y="21333"/>
                </a:lnTo>
                <a:lnTo>
                  <a:pt x="9813" y="18986"/>
                </a:lnTo>
                <a:lnTo>
                  <a:pt x="11286" y="14591"/>
                </a:lnTo>
                <a:lnTo>
                  <a:pt x="13669" y="11164"/>
                </a:lnTo>
                <a:lnTo>
                  <a:pt x="17038" y="8888"/>
                </a:lnTo>
                <a:lnTo>
                  <a:pt x="21085" y="7481"/>
                </a:lnTo>
                <a:lnTo>
                  <a:pt x="26445" y="7481"/>
                </a:lnTo>
                <a:lnTo>
                  <a:pt x="30636" y="9029"/>
                </a:lnTo>
                <a:lnTo>
                  <a:pt x="33962" y="11455"/>
                </a:lnTo>
                <a:lnTo>
                  <a:pt x="36154" y="15012"/>
                </a:lnTo>
                <a:lnTo>
                  <a:pt x="37404" y="19418"/>
                </a:lnTo>
                <a:lnTo>
                  <a:pt x="38124" y="24268"/>
                </a:lnTo>
                <a:lnTo>
                  <a:pt x="38124" y="29729"/>
                </a:lnTo>
                <a:lnTo>
                  <a:pt x="37843" y="32321"/>
                </a:lnTo>
                <a:lnTo>
                  <a:pt x="36716" y="37019"/>
                </a:lnTo>
                <a:lnTo>
                  <a:pt x="36507" y="50267"/>
                </a:lnTo>
                <a:lnTo>
                  <a:pt x="39016" y="48373"/>
                </a:lnTo>
                <a:lnTo>
                  <a:pt x="43019" y="43535"/>
                </a:lnTo>
                <a:lnTo>
                  <a:pt x="44524" y="40641"/>
                </a:lnTo>
                <a:lnTo>
                  <a:pt x="45543" y="37285"/>
                </a:lnTo>
                <a:lnTo>
                  <a:pt x="46559" y="33959"/>
                </a:lnTo>
                <a:lnTo>
                  <a:pt x="47059" y="30286"/>
                </a:lnTo>
                <a:lnTo>
                  <a:pt x="47059" y="22223"/>
                </a:lnTo>
                <a:lnTo>
                  <a:pt x="46583" y="18554"/>
                </a:lnTo>
                <a:lnTo>
                  <a:pt x="45626" y="15289"/>
                </a:lnTo>
                <a:lnTo>
                  <a:pt x="44662" y="12038"/>
                </a:lnTo>
                <a:lnTo>
                  <a:pt x="43228" y="9271"/>
                </a:lnTo>
                <a:lnTo>
                  <a:pt x="41320" y="6998"/>
                </a:lnTo>
                <a:lnTo>
                  <a:pt x="36997" y="2970"/>
                </a:lnTo>
                <a:lnTo>
                  <a:pt x="34121" y="1779"/>
                </a:lnTo>
                <a:lnTo>
                  <a:pt x="31244" y="598"/>
                </a:lnTo>
                <a:lnTo>
                  <a:pt x="27871" y="0"/>
                </a:lnTo>
                <a:lnTo>
                  <a:pt x="19997" y="0"/>
                </a:lnTo>
                <a:lnTo>
                  <a:pt x="16488" y="673"/>
                </a:lnTo>
                <a:lnTo>
                  <a:pt x="13488" y="1995"/>
                </a:lnTo>
                <a:lnTo>
                  <a:pt x="10486" y="3341"/>
                </a:lnTo>
                <a:lnTo>
                  <a:pt x="7992" y="5220"/>
                </a:lnTo>
                <a:lnTo>
                  <a:pt x="3989" y="10069"/>
                </a:lnTo>
                <a:lnTo>
                  <a:pt x="2484" y="12952"/>
                </a:lnTo>
                <a:lnTo>
                  <a:pt x="1493" y="16294"/>
                </a:lnTo>
                <a:lnTo>
                  <a:pt x="504" y="19645"/>
                </a:lnTo>
                <a:lnTo>
                  <a:pt x="0" y="23303"/>
                </a:lnTo>
                <a:lnTo>
                  <a:pt x="0" y="31407"/>
                </a:lnTo>
                <a:lnTo>
                  <a:pt x="474" y="35104"/>
                </a:lnTo>
                <a:lnTo>
                  <a:pt x="1407" y="38355"/>
                </a:lnTo>
                <a:lnTo>
                  <a:pt x="2350" y="41605"/>
                </a:lnTo>
                <a:lnTo>
                  <a:pt x="3783" y="44373"/>
                </a:lnTo>
                <a:lnTo>
                  <a:pt x="5702" y="46659"/>
                </a:lnTo>
                <a:lnTo>
                  <a:pt x="10011" y="50674"/>
                </a:lnTo>
                <a:lnTo>
                  <a:pt x="8935" y="29362"/>
                </a:lnTo>
                <a:lnTo>
                  <a:pt x="8935" y="23901"/>
                </a:lnTo>
                <a:close/>
              </a:path>
              <a:path w="47059" h="53643">
                <a:moveTo>
                  <a:pt x="9655" y="34225"/>
                </a:moveTo>
                <a:lnTo>
                  <a:pt x="8935" y="29362"/>
                </a:lnTo>
                <a:lnTo>
                  <a:pt x="10011" y="50674"/>
                </a:lnTo>
                <a:lnTo>
                  <a:pt x="12887" y="51865"/>
                </a:lnTo>
                <a:lnTo>
                  <a:pt x="15764" y="53060"/>
                </a:lnTo>
                <a:lnTo>
                  <a:pt x="19141" y="53643"/>
                </a:lnTo>
                <a:lnTo>
                  <a:pt x="26988" y="53643"/>
                </a:lnTo>
                <a:lnTo>
                  <a:pt x="30473" y="52985"/>
                </a:lnTo>
                <a:lnTo>
                  <a:pt x="33497" y="51614"/>
                </a:lnTo>
                <a:lnTo>
                  <a:pt x="36507" y="50267"/>
                </a:lnTo>
                <a:lnTo>
                  <a:pt x="36716" y="37019"/>
                </a:lnTo>
                <a:lnTo>
                  <a:pt x="34639" y="40741"/>
                </a:lnTo>
                <a:lnTo>
                  <a:pt x="31906" y="43761"/>
                </a:lnTo>
                <a:lnTo>
                  <a:pt x="28183" y="45645"/>
                </a:lnTo>
                <a:lnTo>
                  <a:pt x="23450" y="46112"/>
                </a:lnTo>
                <a:lnTo>
                  <a:pt x="20671" y="46112"/>
                </a:lnTo>
                <a:lnTo>
                  <a:pt x="16488" y="44575"/>
                </a:lnTo>
                <a:lnTo>
                  <a:pt x="13133" y="42138"/>
                </a:lnTo>
                <a:lnTo>
                  <a:pt x="10919" y="38632"/>
                </a:lnTo>
                <a:lnTo>
                  <a:pt x="965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2661761" y="5189015"/>
            <a:ext cx="40520" cy="52923"/>
          </a:xfrm>
          <a:custGeom>
            <a:avLst/>
            <a:gdLst/>
            <a:ahLst/>
            <a:cxnLst/>
            <a:rect l="l" t="t" r="r" b="b"/>
            <a:pathLst>
              <a:path w="40520" h="52923">
                <a:moveTo>
                  <a:pt x="5875" y="52923"/>
                </a:moveTo>
                <a:lnTo>
                  <a:pt x="8628" y="51271"/>
                </a:lnTo>
                <a:lnTo>
                  <a:pt x="8628" y="17132"/>
                </a:lnTo>
                <a:lnTo>
                  <a:pt x="11000" y="14061"/>
                </a:lnTo>
                <a:lnTo>
                  <a:pt x="13251" y="11734"/>
                </a:lnTo>
                <a:lnTo>
                  <a:pt x="17585" y="8549"/>
                </a:lnTo>
                <a:lnTo>
                  <a:pt x="21904" y="7746"/>
                </a:lnTo>
                <a:lnTo>
                  <a:pt x="25052" y="8077"/>
                </a:lnTo>
                <a:lnTo>
                  <a:pt x="27597" y="9373"/>
                </a:lnTo>
                <a:lnTo>
                  <a:pt x="30243" y="12790"/>
                </a:lnTo>
                <a:lnTo>
                  <a:pt x="31268" y="15951"/>
                </a:lnTo>
                <a:lnTo>
                  <a:pt x="31892" y="19889"/>
                </a:lnTo>
                <a:lnTo>
                  <a:pt x="31892" y="51271"/>
                </a:lnTo>
                <a:lnTo>
                  <a:pt x="32115" y="52009"/>
                </a:lnTo>
                <a:lnTo>
                  <a:pt x="34657" y="52923"/>
                </a:lnTo>
                <a:lnTo>
                  <a:pt x="37767" y="52923"/>
                </a:lnTo>
                <a:lnTo>
                  <a:pt x="40520" y="51271"/>
                </a:lnTo>
                <a:lnTo>
                  <a:pt x="40520" y="18009"/>
                </a:lnTo>
                <a:lnTo>
                  <a:pt x="40239" y="15025"/>
                </a:lnTo>
                <a:lnTo>
                  <a:pt x="39088" y="10082"/>
                </a:lnTo>
                <a:lnTo>
                  <a:pt x="36813" y="6073"/>
                </a:lnTo>
                <a:lnTo>
                  <a:pt x="33752" y="2757"/>
                </a:lnTo>
                <a:lnTo>
                  <a:pt x="29472" y="546"/>
                </a:lnTo>
                <a:lnTo>
                  <a:pt x="26826" y="0"/>
                </a:lnTo>
                <a:lnTo>
                  <a:pt x="20998" y="0"/>
                </a:lnTo>
                <a:lnTo>
                  <a:pt x="18345" y="712"/>
                </a:lnTo>
                <a:lnTo>
                  <a:pt x="15713" y="2133"/>
                </a:lnTo>
                <a:lnTo>
                  <a:pt x="13082" y="3569"/>
                </a:lnTo>
                <a:lnTo>
                  <a:pt x="10439" y="5816"/>
                </a:lnTo>
                <a:lnTo>
                  <a:pt x="7782" y="8891"/>
                </a:lnTo>
                <a:lnTo>
                  <a:pt x="7782" y="2425"/>
                </a:lnTo>
                <a:lnTo>
                  <a:pt x="5824" y="826"/>
                </a:lnTo>
                <a:lnTo>
                  <a:pt x="3120" y="751"/>
                </a:lnTo>
                <a:lnTo>
                  <a:pt x="0" y="2425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2719904" y="5189015"/>
            <a:ext cx="69796" cy="52923"/>
          </a:xfrm>
          <a:custGeom>
            <a:avLst/>
            <a:gdLst/>
            <a:ahLst/>
            <a:cxnLst/>
            <a:rect l="l" t="t" r="r" b="b"/>
            <a:pathLst>
              <a:path w="69796" h="52923">
                <a:moveTo>
                  <a:pt x="61329" y="52009"/>
                </a:moveTo>
                <a:lnTo>
                  <a:pt x="63935" y="52923"/>
                </a:lnTo>
                <a:lnTo>
                  <a:pt x="67043" y="52923"/>
                </a:lnTo>
                <a:lnTo>
                  <a:pt x="69796" y="51271"/>
                </a:lnTo>
                <a:lnTo>
                  <a:pt x="69796" y="17654"/>
                </a:lnTo>
                <a:lnTo>
                  <a:pt x="69541" y="15025"/>
                </a:lnTo>
                <a:lnTo>
                  <a:pt x="68450" y="10082"/>
                </a:lnTo>
                <a:lnTo>
                  <a:pt x="66272" y="6073"/>
                </a:lnTo>
                <a:lnTo>
                  <a:pt x="63334" y="2757"/>
                </a:lnTo>
                <a:lnTo>
                  <a:pt x="59223" y="546"/>
                </a:lnTo>
                <a:lnTo>
                  <a:pt x="56678" y="0"/>
                </a:lnTo>
                <a:lnTo>
                  <a:pt x="52383" y="0"/>
                </a:lnTo>
                <a:lnTo>
                  <a:pt x="48661" y="852"/>
                </a:lnTo>
                <a:lnTo>
                  <a:pt x="46087" y="2174"/>
                </a:lnTo>
                <a:lnTo>
                  <a:pt x="43420" y="3912"/>
                </a:lnTo>
                <a:lnTo>
                  <a:pt x="40593" y="6375"/>
                </a:lnTo>
                <a:lnTo>
                  <a:pt x="37537" y="9650"/>
                </a:lnTo>
                <a:lnTo>
                  <a:pt x="35441" y="5716"/>
                </a:lnTo>
                <a:lnTo>
                  <a:pt x="32406" y="2680"/>
                </a:lnTo>
                <a:lnTo>
                  <a:pt x="29847" y="1169"/>
                </a:lnTo>
                <a:lnTo>
                  <a:pt x="26755" y="229"/>
                </a:lnTo>
                <a:lnTo>
                  <a:pt x="23054" y="0"/>
                </a:lnTo>
                <a:lnTo>
                  <a:pt x="20509" y="0"/>
                </a:lnTo>
                <a:lnTo>
                  <a:pt x="17989" y="712"/>
                </a:lnTo>
                <a:lnTo>
                  <a:pt x="12995" y="3569"/>
                </a:lnTo>
                <a:lnTo>
                  <a:pt x="10425" y="5816"/>
                </a:lnTo>
                <a:lnTo>
                  <a:pt x="7780" y="8891"/>
                </a:lnTo>
                <a:lnTo>
                  <a:pt x="7780" y="2425"/>
                </a:lnTo>
                <a:lnTo>
                  <a:pt x="5814" y="826"/>
                </a:lnTo>
                <a:lnTo>
                  <a:pt x="3117" y="751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39" y="52923"/>
                </a:lnTo>
                <a:lnTo>
                  <a:pt x="5861" y="52923"/>
                </a:lnTo>
                <a:lnTo>
                  <a:pt x="8614" y="51271"/>
                </a:lnTo>
                <a:lnTo>
                  <a:pt x="8614" y="17132"/>
                </a:lnTo>
                <a:lnTo>
                  <a:pt x="10990" y="14061"/>
                </a:lnTo>
                <a:lnTo>
                  <a:pt x="15213" y="10147"/>
                </a:lnTo>
                <a:lnTo>
                  <a:pt x="19235" y="7746"/>
                </a:lnTo>
                <a:lnTo>
                  <a:pt x="22824" y="7746"/>
                </a:lnTo>
                <a:lnTo>
                  <a:pt x="25379" y="8726"/>
                </a:lnTo>
                <a:lnTo>
                  <a:pt x="28270" y="11544"/>
                </a:lnTo>
                <a:lnTo>
                  <a:pt x="29631" y="14251"/>
                </a:lnTo>
                <a:lnTo>
                  <a:pt x="30387" y="17654"/>
                </a:lnTo>
                <a:lnTo>
                  <a:pt x="30585" y="21592"/>
                </a:lnTo>
                <a:lnTo>
                  <a:pt x="30585" y="51271"/>
                </a:lnTo>
                <a:lnTo>
                  <a:pt x="30769" y="52009"/>
                </a:lnTo>
                <a:lnTo>
                  <a:pt x="33375" y="52923"/>
                </a:lnTo>
                <a:lnTo>
                  <a:pt x="36395" y="52923"/>
                </a:lnTo>
                <a:lnTo>
                  <a:pt x="39211" y="51271"/>
                </a:lnTo>
                <a:lnTo>
                  <a:pt x="39211" y="17132"/>
                </a:lnTo>
                <a:lnTo>
                  <a:pt x="41609" y="14061"/>
                </a:lnTo>
                <a:lnTo>
                  <a:pt x="45820" y="10147"/>
                </a:lnTo>
                <a:lnTo>
                  <a:pt x="49820" y="7746"/>
                </a:lnTo>
                <a:lnTo>
                  <a:pt x="53409" y="7746"/>
                </a:lnTo>
                <a:lnTo>
                  <a:pt x="55990" y="8726"/>
                </a:lnTo>
                <a:lnTo>
                  <a:pt x="58917" y="11544"/>
                </a:lnTo>
                <a:lnTo>
                  <a:pt x="60250" y="14251"/>
                </a:lnTo>
                <a:lnTo>
                  <a:pt x="60937" y="17654"/>
                </a:lnTo>
                <a:lnTo>
                  <a:pt x="61121" y="21592"/>
                </a:lnTo>
                <a:lnTo>
                  <a:pt x="61121" y="51271"/>
                </a:lnTo>
                <a:lnTo>
                  <a:pt x="61329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2803042" y="5189018"/>
            <a:ext cx="43300" cy="53643"/>
          </a:xfrm>
          <a:custGeom>
            <a:avLst/>
            <a:gdLst/>
            <a:ahLst/>
            <a:cxnLst/>
            <a:rect l="l" t="t" r="r" b="b"/>
            <a:pathLst>
              <a:path w="43300" h="53643">
                <a:moveTo>
                  <a:pt x="42908" y="16931"/>
                </a:moveTo>
                <a:lnTo>
                  <a:pt x="42113" y="14123"/>
                </a:lnTo>
                <a:lnTo>
                  <a:pt x="41342" y="11315"/>
                </a:lnTo>
                <a:lnTo>
                  <a:pt x="38444" y="6808"/>
                </a:lnTo>
                <a:lnTo>
                  <a:pt x="34625" y="3060"/>
                </a:lnTo>
                <a:lnTo>
                  <a:pt x="32029" y="1828"/>
                </a:lnTo>
                <a:lnTo>
                  <a:pt x="29433" y="608"/>
                </a:lnTo>
                <a:lnTo>
                  <a:pt x="26276" y="0"/>
                </a:lnTo>
                <a:lnTo>
                  <a:pt x="26313" y="6998"/>
                </a:lnTo>
                <a:lnTo>
                  <a:pt x="29470" y="8331"/>
                </a:lnTo>
                <a:lnTo>
                  <a:pt x="31586" y="11013"/>
                </a:lnTo>
                <a:lnTo>
                  <a:pt x="33718" y="13691"/>
                </a:lnTo>
                <a:lnTo>
                  <a:pt x="34719" y="17373"/>
                </a:lnTo>
                <a:lnTo>
                  <a:pt x="34625" y="22072"/>
                </a:lnTo>
                <a:lnTo>
                  <a:pt x="8931" y="22072"/>
                </a:lnTo>
                <a:lnTo>
                  <a:pt x="9008" y="20092"/>
                </a:lnTo>
                <a:lnTo>
                  <a:pt x="10440" y="3110"/>
                </a:lnTo>
                <a:lnTo>
                  <a:pt x="8064" y="4889"/>
                </a:lnTo>
                <a:lnTo>
                  <a:pt x="4126" y="9577"/>
                </a:lnTo>
                <a:lnTo>
                  <a:pt x="2617" y="12409"/>
                </a:lnTo>
                <a:lnTo>
                  <a:pt x="1577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1" y="35355"/>
                </a:lnTo>
                <a:lnTo>
                  <a:pt x="1516" y="38685"/>
                </a:lnTo>
                <a:lnTo>
                  <a:pt x="2531" y="41997"/>
                </a:lnTo>
                <a:lnTo>
                  <a:pt x="4028" y="44766"/>
                </a:lnTo>
                <a:lnTo>
                  <a:pt x="6008" y="46977"/>
                </a:lnTo>
                <a:lnTo>
                  <a:pt x="10450" y="50850"/>
                </a:lnTo>
                <a:lnTo>
                  <a:pt x="13364" y="51969"/>
                </a:lnTo>
                <a:lnTo>
                  <a:pt x="16276" y="53086"/>
                </a:lnTo>
                <a:lnTo>
                  <a:pt x="19655" y="53643"/>
                </a:lnTo>
                <a:lnTo>
                  <a:pt x="23536" y="53643"/>
                </a:lnTo>
                <a:lnTo>
                  <a:pt x="27853" y="53492"/>
                </a:lnTo>
                <a:lnTo>
                  <a:pt x="31809" y="52793"/>
                </a:lnTo>
                <a:lnTo>
                  <a:pt x="35039" y="51969"/>
                </a:lnTo>
                <a:lnTo>
                  <a:pt x="37757" y="51092"/>
                </a:lnTo>
                <a:lnTo>
                  <a:pt x="41000" y="48820"/>
                </a:lnTo>
                <a:lnTo>
                  <a:pt x="41318" y="46167"/>
                </a:lnTo>
                <a:lnTo>
                  <a:pt x="40741" y="43002"/>
                </a:lnTo>
                <a:lnTo>
                  <a:pt x="38027" y="43268"/>
                </a:lnTo>
                <a:lnTo>
                  <a:pt x="34880" y="44540"/>
                </a:lnTo>
                <a:lnTo>
                  <a:pt x="32076" y="45439"/>
                </a:lnTo>
                <a:lnTo>
                  <a:pt x="28577" y="46192"/>
                </a:lnTo>
                <a:lnTo>
                  <a:pt x="24343" y="46382"/>
                </a:lnTo>
                <a:lnTo>
                  <a:pt x="21503" y="46382"/>
                </a:lnTo>
                <a:lnTo>
                  <a:pt x="17136" y="45137"/>
                </a:lnTo>
                <a:lnTo>
                  <a:pt x="13586" y="43103"/>
                </a:lnTo>
                <a:lnTo>
                  <a:pt x="11135" y="39992"/>
                </a:lnTo>
                <a:lnTo>
                  <a:pt x="9730" y="35967"/>
                </a:lnTo>
                <a:lnTo>
                  <a:pt x="8931" y="31346"/>
                </a:lnTo>
                <a:lnTo>
                  <a:pt x="8931" y="28652"/>
                </a:lnTo>
                <a:lnTo>
                  <a:pt x="39935" y="28652"/>
                </a:lnTo>
                <a:lnTo>
                  <a:pt x="42271" y="2773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31"/>
                </a:lnTo>
                <a:close/>
              </a:path>
              <a:path w="43300" h="53643">
                <a:moveTo>
                  <a:pt x="9008" y="20092"/>
                </a:moveTo>
                <a:lnTo>
                  <a:pt x="9940" y="16358"/>
                </a:lnTo>
                <a:lnTo>
                  <a:pt x="11383" y="12917"/>
                </a:lnTo>
                <a:lnTo>
                  <a:pt x="14908" y="9079"/>
                </a:lnTo>
                <a:lnTo>
                  <a:pt x="18126" y="7405"/>
                </a:lnTo>
                <a:lnTo>
                  <a:pt x="22139" y="6998"/>
                </a:lnTo>
                <a:lnTo>
                  <a:pt x="26313" y="6998"/>
                </a:lnTo>
                <a:lnTo>
                  <a:pt x="26276" y="0"/>
                </a:lnTo>
                <a:lnTo>
                  <a:pt x="19141" y="0"/>
                </a:lnTo>
                <a:lnTo>
                  <a:pt x="16005" y="623"/>
                </a:lnTo>
                <a:lnTo>
                  <a:pt x="13230" y="1869"/>
                </a:lnTo>
                <a:lnTo>
                  <a:pt x="10440" y="3110"/>
                </a:lnTo>
                <a:lnTo>
                  <a:pt x="900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2860023" y="5189015"/>
            <a:ext cx="40532" cy="52923"/>
          </a:xfrm>
          <a:custGeom>
            <a:avLst/>
            <a:gdLst/>
            <a:ahLst/>
            <a:cxnLst/>
            <a:rect l="l" t="t" r="r" b="b"/>
            <a:pathLst>
              <a:path w="40532" h="52923">
                <a:moveTo>
                  <a:pt x="5886" y="52923"/>
                </a:moveTo>
                <a:lnTo>
                  <a:pt x="8639" y="51271"/>
                </a:lnTo>
                <a:lnTo>
                  <a:pt x="8639" y="17132"/>
                </a:lnTo>
                <a:lnTo>
                  <a:pt x="11012" y="14061"/>
                </a:lnTo>
                <a:lnTo>
                  <a:pt x="13266" y="11734"/>
                </a:lnTo>
                <a:lnTo>
                  <a:pt x="17597" y="8549"/>
                </a:lnTo>
                <a:lnTo>
                  <a:pt x="21916" y="7746"/>
                </a:lnTo>
                <a:lnTo>
                  <a:pt x="25063" y="8077"/>
                </a:lnTo>
                <a:lnTo>
                  <a:pt x="27612" y="9373"/>
                </a:lnTo>
                <a:lnTo>
                  <a:pt x="30253" y="12790"/>
                </a:lnTo>
                <a:lnTo>
                  <a:pt x="31280" y="15951"/>
                </a:lnTo>
                <a:lnTo>
                  <a:pt x="31907" y="19889"/>
                </a:lnTo>
                <a:lnTo>
                  <a:pt x="31978" y="51803"/>
                </a:lnTo>
                <a:lnTo>
                  <a:pt x="34660" y="52923"/>
                </a:lnTo>
                <a:lnTo>
                  <a:pt x="37778" y="52923"/>
                </a:lnTo>
                <a:lnTo>
                  <a:pt x="40532" y="51271"/>
                </a:lnTo>
                <a:lnTo>
                  <a:pt x="40532" y="18009"/>
                </a:lnTo>
                <a:lnTo>
                  <a:pt x="40251" y="15025"/>
                </a:lnTo>
                <a:lnTo>
                  <a:pt x="39099" y="10082"/>
                </a:lnTo>
                <a:lnTo>
                  <a:pt x="36809" y="6073"/>
                </a:lnTo>
                <a:lnTo>
                  <a:pt x="33754" y="2757"/>
                </a:lnTo>
                <a:lnTo>
                  <a:pt x="29480" y="546"/>
                </a:lnTo>
                <a:lnTo>
                  <a:pt x="26837" y="0"/>
                </a:lnTo>
                <a:lnTo>
                  <a:pt x="21013" y="0"/>
                </a:lnTo>
                <a:lnTo>
                  <a:pt x="18356" y="712"/>
                </a:lnTo>
                <a:lnTo>
                  <a:pt x="15725" y="2133"/>
                </a:lnTo>
                <a:lnTo>
                  <a:pt x="13097" y="3569"/>
                </a:lnTo>
                <a:lnTo>
                  <a:pt x="10450" y="5816"/>
                </a:lnTo>
                <a:lnTo>
                  <a:pt x="7793" y="8891"/>
                </a:lnTo>
                <a:lnTo>
                  <a:pt x="7793" y="2425"/>
                </a:lnTo>
                <a:lnTo>
                  <a:pt x="5835" y="826"/>
                </a:lnTo>
                <a:lnTo>
                  <a:pt x="3121" y="751"/>
                </a:lnTo>
                <a:lnTo>
                  <a:pt x="0" y="2425"/>
                </a:lnTo>
                <a:lnTo>
                  <a:pt x="0" y="51271"/>
                </a:lnTo>
                <a:lnTo>
                  <a:pt x="194" y="52009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2910056" y="5176720"/>
            <a:ext cx="30744" cy="65848"/>
          </a:xfrm>
          <a:custGeom>
            <a:avLst/>
            <a:gdLst/>
            <a:ahLst/>
            <a:cxnLst/>
            <a:rect l="l" t="t" r="r" b="b"/>
            <a:pathLst>
              <a:path w="30744" h="65848">
                <a:moveTo>
                  <a:pt x="16937" y="1703"/>
                </a:moveTo>
                <a:lnTo>
                  <a:pt x="16729" y="1000"/>
                </a:lnTo>
                <a:lnTo>
                  <a:pt x="14187" y="0"/>
                </a:lnTo>
                <a:lnTo>
                  <a:pt x="11073" y="0"/>
                </a:lnTo>
                <a:lnTo>
                  <a:pt x="8308" y="1703"/>
                </a:lnTo>
                <a:lnTo>
                  <a:pt x="8308" y="13319"/>
                </a:lnTo>
                <a:lnTo>
                  <a:pt x="1785" y="13319"/>
                </a:lnTo>
                <a:lnTo>
                  <a:pt x="331" y="14465"/>
                </a:lnTo>
                <a:lnTo>
                  <a:pt x="0" y="17067"/>
                </a:lnTo>
                <a:lnTo>
                  <a:pt x="1724" y="20750"/>
                </a:lnTo>
                <a:lnTo>
                  <a:pt x="8308" y="20750"/>
                </a:lnTo>
                <a:lnTo>
                  <a:pt x="8308" y="52120"/>
                </a:lnTo>
                <a:lnTo>
                  <a:pt x="9067" y="56643"/>
                </a:lnTo>
                <a:lnTo>
                  <a:pt x="10389" y="60436"/>
                </a:lnTo>
                <a:lnTo>
                  <a:pt x="12632" y="63154"/>
                </a:lnTo>
                <a:lnTo>
                  <a:pt x="15789" y="64847"/>
                </a:lnTo>
                <a:lnTo>
                  <a:pt x="19630" y="65848"/>
                </a:lnTo>
                <a:lnTo>
                  <a:pt x="24465" y="65681"/>
                </a:lnTo>
                <a:lnTo>
                  <a:pt x="27453" y="65112"/>
                </a:lnTo>
                <a:lnTo>
                  <a:pt x="30402" y="63093"/>
                </a:lnTo>
                <a:lnTo>
                  <a:pt x="30744" y="59979"/>
                </a:lnTo>
                <a:lnTo>
                  <a:pt x="30744" y="59335"/>
                </a:lnTo>
                <a:lnTo>
                  <a:pt x="28958" y="56753"/>
                </a:lnTo>
                <a:lnTo>
                  <a:pt x="26301" y="57783"/>
                </a:lnTo>
                <a:lnTo>
                  <a:pt x="23536" y="58190"/>
                </a:lnTo>
                <a:lnTo>
                  <a:pt x="19339" y="57340"/>
                </a:lnTo>
                <a:lnTo>
                  <a:pt x="17416" y="53900"/>
                </a:lnTo>
                <a:lnTo>
                  <a:pt x="16937" y="51357"/>
                </a:lnTo>
                <a:lnTo>
                  <a:pt x="16937" y="20750"/>
                </a:lnTo>
                <a:lnTo>
                  <a:pt x="29015" y="20750"/>
                </a:lnTo>
                <a:lnTo>
                  <a:pt x="30585" y="19304"/>
                </a:lnTo>
                <a:lnTo>
                  <a:pt x="30744" y="16369"/>
                </a:lnTo>
                <a:lnTo>
                  <a:pt x="29015" y="13319"/>
                </a:lnTo>
                <a:lnTo>
                  <a:pt x="16937" y="1331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2952334" y="5229486"/>
            <a:ext cx="11235" cy="12650"/>
          </a:xfrm>
          <a:custGeom>
            <a:avLst/>
            <a:gdLst/>
            <a:ahLst/>
            <a:cxnLst/>
            <a:rect l="l" t="t" r="r" b="b"/>
            <a:pathLst>
              <a:path w="11235" h="12650">
                <a:moveTo>
                  <a:pt x="11235" y="6234"/>
                </a:moveTo>
                <a:lnTo>
                  <a:pt x="11235" y="3746"/>
                </a:lnTo>
                <a:lnTo>
                  <a:pt x="9241" y="420"/>
                </a:lnTo>
                <a:lnTo>
                  <a:pt x="5702" y="0"/>
                </a:lnTo>
                <a:lnTo>
                  <a:pt x="1238" y="1269"/>
                </a:lnTo>
                <a:lnTo>
                  <a:pt x="0" y="3848"/>
                </a:lnTo>
                <a:lnTo>
                  <a:pt x="0" y="8902"/>
                </a:lnTo>
                <a:lnTo>
                  <a:pt x="2009" y="12232"/>
                </a:lnTo>
                <a:lnTo>
                  <a:pt x="5543" y="12650"/>
                </a:lnTo>
                <a:lnTo>
                  <a:pt x="10011" y="11367"/>
                </a:lnTo>
                <a:lnTo>
                  <a:pt x="11235" y="8816"/>
                </a:lnTo>
                <a:lnTo>
                  <a:pt x="11235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2137780" y="5491497"/>
            <a:ext cx="26168" cy="72720"/>
          </a:xfrm>
          <a:custGeom>
            <a:avLst/>
            <a:gdLst/>
            <a:ahLst/>
            <a:cxnLst/>
            <a:rect l="l" t="t" r="r" b="b"/>
            <a:pathLst>
              <a:path w="26168" h="72720">
                <a:moveTo>
                  <a:pt x="16772" y="0"/>
                </a:moveTo>
                <a:lnTo>
                  <a:pt x="17661" y="18529"/>
                </a:lnTo>
                <a:lnTo>
                  <a:pt x="21578" y="19926"/>
                </a:lnTo>
                <a:lnTo>
                  <a:pt x="26168" y="20624"/>
                </a:lnTo>
                <a:lnTo>
                  <a:pt x="25664" y="8265"/>
                </a:lnTo>
                <a:lnTo>
                  <a:pt x="23428" y="7134"/>
                </a:lnTo>
                <a:lnTo>
                  <a:pt x="19425" y="4342"/>
                </a:lnTo>
                <a:lnTo>
                  <a:pt x="16772" y="0"/>
                </a:lnTo>
                <a:close/>
              </a:path>
              <a:path w="26168" h="72720">
                <a:moveTo>
                  <a:pt x="70438" y="26046"/>
                </a:moveTo>
                <a:lnTo>
                  <a:pt x="70438" y="24422"/>
                </a:lnTo>
                <a:lnTo>
                  <a:pt x="69739" y="20648"/>
                </a:lnTo>
                <a:lnTo>
                  <a:pt x="67071" y="19112"/>
                </a:lnTo>
                <a:lnTo>
                  <a:pt x="63900" y="17715"/>
                </a:lnTo>
                <a:lnTo>
                  <a:pt x="60817" y="15951"/>
                </a:lnTo>
                <a:lnTo>
                  <a:pt x="57228" y="13460"/>
                </a:lnTo>
                <a:lnTo>
                  <a:pt x="56508" y="10019"/>
                </a:lnTo>
                <a:lnTo>
                  <a:pt x="58884" y="6349"/>
                </a:lnTo>
                <a:lnTo>
                  <a:pt x="60951" y="2246"/>
                </a:lnTo>
                <a:lnTo>
                  <a:pt x="62481" y="-2451"/>
                </a:lnTo>
                <a:lnTo>
                  <a:pt x="63068" y="-5019"/>
                </a:lnTo>
                <a:lnTo>
                  <a:pt x="63460" y="-7786"/>
                </a:lnTo>
                <a:lnTo>
                  <a:pt x="63864" y="-10554"/>
                </a:lnTo>
                <a:lnTo>
                  <a:pt x="64072" y="-13514"/>
                </a:lnTo>
                <a:lnTo>
                  <a:pt x="64072" y="-22734"/>
                </a:lnTo>
                <a:lnTo>
                  <a:pt x="63374" y="-27989"/>
                </a:lnTo>
                <a:lnTo>
                  <a:pt x="62002" y="-32451"/>
                </a:lnTo>
                <a:lnTo>
                  <a:pt x="60623" y="-36892"/>
                </a:lnTo>
                <a:lnTo>
                  <a:pt x="58590" y="-40575"/>
                </a:lnTo>
                <a:lnTo>
                  <a:pt x="55933" y="-43484"/>
                </a:lnTo>
                <a:lnTo>
                  <a:pt x="53265" y="-46393"/>
                </a:lnTo>
                <a:lnTo>
                  <a:pt x="49985" y="-48553"/>
                </a:lnTo>
                <a:lnTo>
                  <a:pt x="46108" y="-49975"/>
                </a:lnTo>
                <a:lnTo>
                  <a:pt x="42224" y="-51386"/>
                </a:lnTo>
                <a:lnTo>
                  <a:pt x="37735" y="-52095"/>
                </a:lnTo>
                <a:lnTo>
                  <a:pt x="27316" y="-52095"/>
                </a:lnTo>
                <a:lnTo>
                  <a:pt x="22604" y="-51231"/>
                </a:lnTo>
                <a:lnTo>
                  <a:pt x="18543" y="-49528"/>
                </a:lnTo>
                <a:lnTo>
                  <a:pt x="14479" y="-47840"/>
                </a:lnTo>
                <a:lnTo>
                  <a:pt x="11076" y="-45403"/>
                </a:lnTo>
                <a:lnTo>
                  <a:pt x="8323" y="-42242"/>
                </a:lnTo>
                <a:lnTo>
                  <a:pt x="5558" y="-39067"/>
                </a:lnTo>
                <a:lnTo>
                  <a:pt x="3488" y="-35218"/>
                </a:lnTo>
                <a:lnTo>
                  <a:pt x="2095" y="-30683"/>
                </a:lnTo>
                <a:lnTo>
                  <a:pt x="712" y="-26150"/>
                </a:lnTo>
                <a:lnTo>
                  <a:pt x="0" y="-21031"/>
                </a:lnTo>
                <a:lnTo>
                  <a:pt x="0" y="-9093"/>
                </a:lnTo>
                <a:lnTo>
                  <a:pt x="662" y="-3696"/>
                </a:lnTo>
                <a:lnTo>
                  <a:pt x="1958" y="838"/>
                </a:lnTo>
                <a:lnTo>
                  <a:pt x="3282" y="5386"/>
                </a:lnTo>
                <a:lnTo>
                  <a:pt x="5237" y="9118"/>
                </a:lnTo>
                <a:lnTo>
                  <a:pt x="7847" y="12038"/>
                </a:lnTo>
                <a:lnTo>
                  <a:pt x="10464" y="14987"/>
                </a:lnTo>
                <a:lnTo>
                  <a:pt x="13733" y="17143"/>
                </a:lnTo>
                <a:lnTo>
                  <a:pt x="17661" y="18529"/>
                </a:lnTo>
                <a:lnTo>
                  <a:pt x="16772" y="0"/>
                </a:lnTo>
                <a:lnTo>
                  <a:pt x="15825" y="-2617"/>
                </a:lnTo>
                <a:lnTo>
                  <a:pt x="15274" y="-5692"/>
                </a:lnTo>
                <a:lnTo>
                  <a:pt x="14712" y="-8763"/>
                </a:lnTo>
                <a:lnTo>
                  <a:pt x="14443" y="-12244"/>
                </a:lnTo>
                <a:lnTo>
                  <a:pt x="14443" y="-19367"/>
                </a:lnTo>
                <a:lnTo>
                  <a:pt x="14724" y="-22479"/>
                </a:lnTo>
                <a:lnTo>
                  <a:pt x="15299" y="-25412"/>
                </a:lnTo>
                <a:lnTo>
                  <a:pt x="15876" y="-28360"/>
                </a:lnTo>
                <a:lnTo>
                  <a:pt x="16855" y="-30948"/>
                </a:lnTo>
                <a:lnTo>
                  <a:pt x="18262" y="-33148"/>
                </a:lnTo>
                <a:lnTo>
                  <a:pt x="21480" y="-37109"/>
                </a:lnTo>
                <a:lnTo>
                  <a:pt x="26009" y="-39711"/>
                </a:lnTo>
                <a:lnTo>
                  <a:pt x="28835" y="-40374"/>
                </a:lnTo>
                <a:lnTo>
                  <a:pt x="35567" y="-40374"/>
                </a:lnTo>
                <a:lnTo>
                  <a:pt x="38361" y="-39776"/>
                </a:lnTo>
                <a:lnTo>
                  <a:pt x="40586" y="-38610"/>
                </a:lnTo>
                <a:lnTo>
                  <a:pt x="44599" y="-35761"/>
                </a:lnTo>
                <a:lnTo>
                  <a:pt x="47293" y="-31471"/>
                </a:lnTo>
                <a:lnTo>
                  <a:pt x="48233" y="-28879"/>
                </a:lnTo>
                <a:lnTo>
                  <a:pt x="48798" y="-25883"/>
                </a:lnTo>
                <a:lnTo>
                  <a:pt x="49359" y="-22885"/>
                </a:lnTo>
                <a:lnTo>
                  <a:pt x="49632" y="-19544"/>
                </a:lnTo>
                <a:lnTo>
                  <a:pt x="49632" y="-12485"/>
                </a:lnTo>
                <a:lnTo>
                  <a:pt x="49348" y="-9284"/>
                </a:lnTo>
                <a:lnTo>
                  <a:pt x="48776" y="-6285"/>
                </a:lnTo>
                <a:lnTo>
                  <a:pt x="48200" y="-3290"/>
                </a:lnTo>
                <a:lnTo>
                  <a:pt x="47207" y="-673"/>
                </a:lnTo>
                <a:lnTo>
                  <a:pt x="45813" y="1573"/>
                </a:lnTo>
                <a:lnTo>
                  <a:pt x="42591" y="5586"/>
                </a:lnTo>
                <a:lnTo>
                  <a:pt x="38066" y="8190"/>
                </a:lnTo>
                <a:lnTo>
                  <a:pt x="35222" y="8837"/>
                </a:lnTo>
                <a:lnTo>
                  <a:pt x="28468" y="8837"/>
                </a:lnTo>
                <a:lnTo>
                  <a:pt x="25664" y="8265"/>
                </a:lnTo>
                <a:lnTo>
                  <a:pt x="26168" y="20624"/>
                </a:lnTo>
                <a:lnTo>
                  <a:pt x="34221" y="20624"/>
                </a:lnTo>
                <a:lnTo>
                  <a:pt x="36752" y="20344"/>
                </a:lnTo>
                <a:lnTo>
                  <a:pt x="41320" y="19227"/>
                </a:lnTo>
                <a:lnTo>
                  <a:pt x="44870" y="17791"/>
                </a:lnTo>
                <a:lnTo>
                  <a:pt x="48873" y="22096"/>
                </a:lnTo>
                <a:lnTo>
                  <a:pt x="53373" y="25603"/>
                </a:lnTo>
                <a:lnTo>
                  <a:pt x="57732" y="28295"/>
                </a:lnTo>
                <a:lnTo>
                  <a:pt x="61906" y="30441"/>
                </a:lnTo>
                <a:lnTo>
                  <a:pt x="65650" y="31748"/>
                </a:lnTo>
                <a:lnTo>
                  <a:pt x="69325" y="31748"/>
                </a:lnTo>
                <a:lnTo>
                  <a:pt x="70265" y="29196"/>
                </a:lnTo>
                <a:lnTo>
                  <a:pt x="70438" y="26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2215807" y="5458460"/>
            <a:ext cx="44499" cy="53658"/>
          </a:xfrm>
          <a:custGeom>
            <a:avLst/>
            <a:gdLst/>
            <a:ahLst/>
            <a:cxnLst/>
            <a:rect l="l" t="t" r="r" b="b"/>
            <a:pathLst>
              <a:path w="44499" h="53658">
                <a:moveTo>
                  <a:pt x="292" y="38571"/>
                </a:moveTo>
                <a:lnTo>
                  <a:pt x="1440" y="43514"/>
                </a:lnTo>
                <a:lnTo>
                  <a:pt x="3743" y="47589"/>
                </a:lnTo>
                <a:lnTo>
                  <a:pt x="6854" y="50940"/>
                </a:lnTo>
                <a:lnTo>
                  <a:pt x="11196" y="53115"/>
                </a:lnTo>
                <a:lnTo>
                  <a:pt x="13902" y="53658"/>
                </a:lnTo>
                <a:lnTo>
                  <a:pt x="19961" y="53658"/>
                </a:lnTo>
                <a:lnTo>
                  <a:pt x="22726" y="52934"/>
                </a:lnTo>
                <a:lnTo>
                  <a:pt x="25383" y="51488"/>
                </a:lnTo>
                <a:lnTo>
                  <a:pt x="28061" y="50040"/>
                </a:lnTo>
                <a:lnTo>
                  <a:pt x="30683" y="47870"/>
                </a:lnTo>
                <a:lnTo>
                  <a:pt x="33263" y="44985"/>
                </a:lnTo>
                <a:lnTo>
                  <a:pt x="33263" y="50558"/>
                </a:lnTo>
                <a:lnTo>
                  <a:pt x="33534" y="51512"/>
                </a:lnTo>
                <a:lnTo>
                  <a:pt x="36104" y="52593"/>
                </a:lnTo>
                <a:lnTo>
                  <a:pt x="38905" y="52732"/>
                </a:lnTo>
                <a:lnTo>
                  <a:pt x="41612" y="52593"/>
                </a:lnTo>
                <a:lnTo>
                  <a:pt x="44499" y="50558"/>
                </a:lnTo>
                <a:lnTo>
                  <a:pt x="44499" y="2160"/>
                </a:lnTo>
                <a:lnTo>
                  <a:pt x="43985" y="939"/>
                </a:lnTo>
                <a:lnTo>
                  <a:pt x="41159" y="129"/>
                </a:lnTo>
                <a:lnTo>
                  <a:pt x="37976" y="0"/>
                </a:lnTo>
                <a:lnTo>
                  <a:pt x="34782" y="129"/>
                </a:lnTo>
                <a:lnTo>
                  <a:pt x="31442" y="2160"/>
                </a:lnTo>
                <a:lnTo>
                  <a:pt x="31442" y="34344"/>
                </a:lnTo>
                <a:lnTo>
                  <a:pt x="29509" y="36767"/>
                </a:lnTo>
                <a:lnTo>
                  <a:pt x="26017" y="39866"/>
                </a:lnTo>
                <a:lnTo>
                  <a:pt x="22655" y="41785"/>
                </a:lnTo>
                <a:lnTo>
                  <a:pt x="18493" y="41504"/>
                </a:lnTo>
                <a:lnTo>
                  <a:pt x="15688" y="39715"/>
                </a:lnTo>
                <a:lnTo>
                  <a:pt x="13914" y="36656"/>
                </a:lnTo>
                <a:lnTo>
                  <a:pt x="13288" y="33973"/>
                </a:lnTo>
                <a:lnTo>
                  <a:pt x="13129" y="29517"/>
                </a:lnTo>
                <a:lnTo>
                  <a:pt x="13129" y="2160"/>
                </a:lnTo>
                <a:lnTo>
                  <a:pt x="12618" y="939"/>
                </a:lnTo>
                <a:lnTo>
                  <a:pt x="9730" y="129"/>
                </a:lnTo>
                <a:lnTo>
                  <a:pt x="6534" y="0"/>
                </a:lnTo>
                <a:lnTo>
                  <a:pt x="3387" y="129"/>
                </a:lnTo>
                <a:lnTo>
                  <a:pt x="0" y="2160"/>
                </a:lnTo>
                <a:lnTo>
                  <a:pt x="0" y="35486"/>
                </a:lnTo>
                <a:lnTo>
                  <a:pt x="292" y="38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2272557" y="5457521"/>
            <a:ext cx="42627" cy="54597"/>
          </a:xfrm>
          <a:custGeom>
            <a:avLst/>
            <a:gdLst/>
            <a:ahLst/>
            <a:cxnLst/>
            <a:rect l="l" t="t" r="r" b="b"/>
            <a:pathLst>
              <a:path w="42627" h="54597">
                <a:moveTo>
                  <a:pt x="42627" y="51663"/>
                </a:moveTo>
                <a:lnTo>
                  <a:pt x="42627" y="15784"/>
                </a:lnTo>
                <a:lnTo>
                  <a:pt x="42235" y="12901"/>
                </a:lnTo>
                <a:lnTo>
                  <a:pt x="40694" y="8053"/>
                </a:lnTo>
                <a:lnTo>
                  <a:pt x="37804" y="4546"/>
                </a:lnTo>
                <a:lnTo>
                  <a:pt x="33999" y="1868"/>
                </a:lnTo>
                <a:lnTo>
                  <a:pt x="31403" y="1115"/>
                </a:lnTo>
                <a:lnTo>
                  <a:pt x="28807" y="380"/>
                </a:lnTo>
                <a:lnTo>
                  <a:pt x="25675" y="0"/>
                </a:lnTo>
                <a:lnTo>
                  <a:pt x="19959" y="0"/>
                </a:lnTo>
                <a:lnTo>
                  <a:pt x="16031" y="521"/>
                </a:lnTo>
                <a:lnTo>
                  <a:pt x="12312" y="1306"/>
                </a:lnTo>
                <a:lnTo>
                  <a:pt x="9029" y="2400"/>
                </a:lnTo>
                <a:lnTo>
                  <a:pt x="6386" y="3616"/>
                </a:lnTo>
                <a:lnTo>
                  <a:pt x="3341" y="5878"/>
                </a:lnTo>
                <a:lnTo>
                  <a:pt x="2556" y="8661"/>
                </a:lnTo>
                <a:lnTo>
                  <a:pt x="2725" y="12062"/>
                </a:lnTo>
                <a:lnTo>
                  <a:pt x="4526" y="15262"/>
                </a:lnTo>
                <a:lnTo>
                  <a:pt x="7085" y="14503"/>
                </a:lnTo>
                <a:lnTo>
                  <a:pt x="10415" y="12815"/>
                </a:lnTo>
                <a:lnTo>
                  <a:pt x="13252" y="11630"/>
                </a:lnTo>
                <a:lnTo>
                  <a:pt x="16704" y="10629"/>
                </a:lnTo>
                <a:lnTo>
                  <a:pt x="20866" y="10374"/>
                </a:lnTo>
                <a:lnTo>
                  <a:pt x="25074" y="10921"/>
                </a:lnTo>
                <a:lnTo>
                  <a:pt x="28465" y="13359"/>
                </a:lnTo>
                <a:lnTo>
                  <a:pt x="29552" y="16584"/>
                </a:lnTo>
                <a:lnTo>
                  <a:pt x="29704" y="19442"/>
                </a:lnTo>
                <a:lnTo>
                  <a:pt x="29704" y="22362"/>
                </a:lnTo>
                <a:lnTo>
                  <a:pt x="20999" y="22362"/>
                </a:lnTo>
                <a:lnTo>
                  <a:pt x="17367" y="22693"/>
                </a:lnTo>
                <a:lnTo>
                  <a:pt x="14220" y="23341"/>
                </a:lnTo>
                <a:lnTo>
                  <a:pt x="11088" y="23990"/>
                </a:lnTo>
                <a:lnTo>
                  <a:pt x="8468" y="24994"/>
                </a:lnTo>
                <a:lnTo>
                  <a:pt x="4244" y="27712"/>
                </a:lnTo>
                <a:lnTo>
                  <a:pt x="1588" y="31506"/>
                </a:lnTo>
                <a:lnTo>
                  <a:pt x="0" y="36028"/>
                </a:lnTo>
                <a:lnTo>
                  <a:pt x="0" y="41464"/>
                </a:lnTo>
                <a:lnTo>
                  <a:pt x="414" y="43750"/>
                </a:lnTo>
                <a:lnTo>
                  <a:pt x="2091" y="47649"/>
                </a:lnTo>
                <a:lnTo>
                  <a:pt x="4785" y="50608"/>
                </a:lnTo>
                <a:lnTo>
                  <a:pt x="8089" y="52919"/>
                </a:lnTo>
                <a:lnTo>
                  <a:pt x="12236" y="54265"/>
                </a:lnTo>
                <a:lnTo>
                  <a:pt x="12860" y="40449"/>
                </a:lnTo>
                <a:lnTo>
                  <a:pt x="13083" y="36168"/>
                </a:lnTo>
                <a:lnTo>
                  <a:pt x="14645" y="33540"/>
                </a:lnTo>
                <a:lnTo>
                  <a:pt x="17744" y="31747"/>
                </a:lnTo>
                <a:lnTo>
                  <a:pt x="20744" y="31103"/>
                </a:lnTo>
                <a:lnTo>
                  <a:pt x="24682" y="30938"/>
                </a:lnTo>
                <a:lnTo>
                  <a:pt x="29704" y="30938"/>
                </a:lnTo>
                <a:lnTo>
                  <a:pt x="31748" y="47814"/>
                </a:lnTo>
                <a:lnTo>
                  <a:pt x="31748" y="52170"/>
                </a:lnTo>
                <a:lnTo>
                  <a:pt x="34417" y="53606"/>
                </a:lnTo>
                <a:lnTo>
                  <a:pt x="39687" y="53606"/>
                </a:lnTo>
                <a:lnTo>
                  <a:pt x="42627" y="51663"/>
                </a:lnTo>
                <a:close/>
              </a:path>
              <a:path w="42627" h="54597">
                <a:moveTo>
                  <a:pt x="29704" y="30938"/>
                </a:moveTo>
                <a:lnTo>
                  <a:pt x="29704" y="39178"/>
                </a:lnTo>
                <a:lnTo>
                  <a:pt x="28098" y="41071"/>
                </a:lnTo>
                <a:lnTo>
                  <a:pt x="24963" y="43473"/>
                </a:lnTo>
                <a:lnTo>
                  <a:pt x="21719" y="44945"/>
                </a:lnTo>
                <a:lnTo>
                  <a:pt x="17683" y="44945"/>
                </a:lnTo>
                <a:lnTo>
                  <a:pt x="14724" y="43206"/>
                </a:lnTo>
                <a:lnTo>
                  <a:pt x="12860" y="40449"/>
                </a:lnTo>
                <a:lnTo>
                  <a:pt x="12236" y="54265"/>
                </a:lnTo>
                <a:lnTo>
                  <a:pt x="17000" y="54597"/>
                </a:lnTo>
                <a:lnTo>
                  <a:pt x="19994" y="54597"/>
                </a:lnTo>
                <a:lnTo>
                  <a:pt x="22727" y="53999"/>
                </a:lnTo>
                <a:lnTo>
                  <a:pt x="27633" y="51612"/>
                </a:lnTo>
                <a:lnTo>
                  <a:pt x="31748" y="47814"/>
                </a:lnTo>
                <a:lnTo>
                  <a:pt x="29704" y="30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2330513" y="5435334"/>
            <a:ext cx="13169" cy="75858"/>
          </a:xfrm>
          <a:custGeom>
            <a:avLst/>
            <a:gdLst/>
            <a:ahLst/>
            <a:cxnLst/>
            <a:rect l="l" t="t" r="r" b="b"/>
            <a:pathLst>
              <a:path w="13169" h="75858">
                <a:moveTo>
                  <a:pt x="13169" y="73684"/>
                </a:moveTo>
                <a:lnTo>
                  <a:pt x="13169" y="1983"/>
                </a:lnTo>
                <a:lnTo>
                  <a:pt x="10613" y="280"/>
                </a:lnTo>
                <a:lnTo>
                  <a:pt x="7874" y="0"/>
                </a:lnTo>
                <a:lnTo>
                  <a:pt x="5288" y="0"/>
                </a:lnTo>
                <a:lnTo>
                  <a:pt x="2560" y="280"/>
                </a:lnTo>
                <a:lnTo>
                  <a:pt x="0" y="2335"/>
                </a:lnTo>
                <a:lnTo>
                  <a:pt x="0" y="74054"/>
                </a:lnTo>
                <a:lnTo>
                  <a:pt x="2560" y="75628"/>
                </a:lnTo>
                <a:lnTo>
                  <a:pt x="5288" y="75858"/>
                </a:lnTo>
                <a:lnTo>
                  <a:pt x="7874" y="75858"/>
                </a:lnTo>
                <a:lnTo>
                  <a:pt x="10613" y="75628"/>
                </a:lnTo>
                <a:lnTo>
                  <a:pt x="13169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2357672" y="5437187"/>
            <a:ext cx="14159" cy="74005"/>
          </a:xfrm>
          <a:custGeom>
            <a:avLst/>
            <a:gdLst/>
            <a:ahLst/>
            <a:cxnLst/>
            <a:rect l="l" t="t" r="r" b="b"/>
            <a:pathLst>
              <a:path w="14159" h="74005">
                <a:moveTo>
                  <a:pt x="14159" y="23548"/>
                </a:moveTo>
                <a:lnTo>
                  <a:pt x="14159" y="23181"/>
                </a:lnTo>
                <a:lnTo>
                  <a:pt x="11602" y="21539"/>
                </a:lnTo>
                <a:lnTo>
                  <a:pt x="8859" y="21272"/>
                </a:lnTo>
                <a:lnTo>
                  <a:pt x="6275" y="21272"/>
                </a:lnTo>
                <a:lnTo>
                  <a:pt x="3549" y="21539"/>
                </a:lnTo>
                <a:lnTo>
                  <a:pt x="989" y="23548"/>
                </a:lnTo>
                <a:lnTo>
                  <a:pt x="989" y="72202"/>
                </a:lnTo>
                <a:lnTo>
                  <a:pt x="3549" y="73775"/>
                </a:lnTo>
                <a:lnTo>
                  <a:pt x="6275" y="74005"/>
                </a:lnTo>
                <a:lnTo>
                  <a:pt x="8859" y="74005"/>
                </a:lnTo>
                <a:lnTo>
                  <a:pt x="11602" y="73775"/>
                </a:lnTo>
                <a:lnTo>
                  <a:pt x="14159" y="71831"/>
                </a:lnTo>
                <a:lnTo>
                  <a:pt x="14159" y="23548"/>
                </a:lnTo>
                <a:close/>
              </a:path>
              <a:path w="14159" h="74005">
                <a:moveTo>
                  <a:pt x="15152" y="7049"/>
                </a:moveTo>
                <a:lnTo>
                  <a:pt x="15152" y="4410"/>
                </a:lnTo>
                <a:lnTo>
                  <a:pt x="13582" y="1551"/>
                </a:lnTo>
                <a:lnTo>
                  <a:pt x="10551" y="0"/>
                </a:lnTo>
                <a:lnTo>
                  <a:pt x="4672" y="0"/>
                </a:lnTo>
                <a:lnTo>
                  <a:pt x="1587" y="1602"/>
                </a:lnTo>
                <a:lnTo>
                  <a:pt x="0" y="4571"/>
                </a:lnTo>
                <a:lnTo>
                  <a:pt x="0" y="9958"/>
                </a:lnTo>
                <a:lnTo>
                  <a:pt x="1540" y="12801"/>
                </a:lnTo>
                <a:lnTo>
                  <a:pt x="4560" y="14328"/>
                </a:lnTo>
                <a:lnTo>
                  <a:pt x="10450" y="14328"/>
                </a:lnTo>
                <a:lnTo>
                  <a:pt x="13531" y="12752"/>
                </a:lnTo>
                <a:lnTo>
                  <a:pt x="15152" y="9792"/>
                </a:lnTo>
                <a:lnTo>
                  <a:pt x="15152" y="70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2381421" y="5445838"/>
            <a:ext cx="32994" cy="66113"/>
          </a:xfrm>
          <a:custGeom>
            <a:avLst/>
            <a:gdLst/>
            <a:ahLst/>
            <a:cxnLst/>
            <a:rect l="l" t="t" r="r" b="b"/>
            <a:pathLst>
              <a:path w="32994" h="66113">
                <a:moveTo>
                  <a:pt x="11002" y="0"/>
                </a:moveTo>
                <a:lnTo>
                  <a:pt x="7639" y="2131"/>
                </a:lnTo>
                <a:lnTo>
                  <a:pt x="7639" y="12942"/>
                </a:lnTo>
                <a:lnTo>
                  <a:pt x="2091" y="12942"/>
                </a:lnTo>
                <a:lnTo>
                  <a:pt x="356" y="14530"/>
                </a:lnTo>
                <a:lnTo>
                  <a:pt x="0" y="17424"/>
                </a:lnTo>
                <a:lnTo>
                  <a:pt x="0" y="20473"/>
                </a:lnTo>
                <a:lnTo>
                  <a:pt x="2040" y="24015"/>
                </a:lnTo>
                <a:lnTo>
                  <a:pt x="7639" y="24015"/>
                </a:lnTo>
                <a:lnTo>
                  <a:pt x="7639" y="51779"/>
                </a:lnTo>
                <a:lnTo>
                  <a:pt x="7931" y="54342"/>
                </a:lnTo>
                <a:lnTo>
                  <a:pt x="8528" y="56512"/>
                </a:lnTo>
                <a:lnTo>
                  <a:pt x="10036" y="60476"/>
                </a:lnTo>
                <a:lnTo>
                  <a:pt x="12542" y="63346"/>
                </a:lnTo>
                <a:lnTo>
                  <a:pt x="16059" y="65073"/>
                </a:lnTo>
                <a:lnTo>
                  <a:pt x="20242" y="66113"/>
                </a:lnTo>
                <a:lnTo>
                  <a:pt x="22849" y="66113"/>
                </a:lnTo>
                <a:lnTo>
                  <a:pt x="25750" y="65952"/>
                </a:lnTo>
                <a:lnTo>
                  <a:pt x="29239" y="65289"/>
                </a:lnTo>
                <a:lnTo>
                  <a:pt x="31953" y="63868"/>
                </a:lnTo>
                <a:lnTo>
                  <a:pt x="32896" y="61225"/>
                </a:lnTo>
                <a:lnTo>
                  <a:pt x="32947" y="56567"/>
                </a:lnTo>
                <a:lnTo>
                  <a:pt x="31737" y="53417"/>
                </a:lnTo>
                <a:lnTo>
                  <a:pt x="29174" y="54202"/>
                </a:lnTo>
                <a:lnTo>
                  <a:pt x="26250" y="54659"/>
                </a:lnTo>
                <a:lnTo>
                  <a:pt x="21971" y="52693"/>
                </a:lnTo>
                <a:lnTo>
                  <a:pt x="20754" y="49389"/>
                </a:lnTo>
                <a:lnTo>
                  <a:pt x="20754" y="24015"/>
                </a:lnTo>
                <a:lnTo>
                  <a:pt x="30952" y="24015"/>
                </a:lnTo>
                <a:lnTo>
                  <a:pt x="32810" y="21880"/>
                </a:lnTo>
                <a:lnTo>
                  <a:pt x="32994" y="18464"/>
                </a:lnTo>
                <a:lnTo>
                  <a:pt x="32861" y="15811"/>
                </a:lnTo>
                <a:lnTo>
                  <a:pt x="30902" y="12942"/>
                </a:lnTo>
                <a:lnTo>
                  <a:pt x="20754" y="12942"/>
                </a:lnTo>
                <a:lnTo>
                  <a:pt x="20754" y="2131"/>
                </a:lnTo>
                <a:lnTo>
                  <a:pt x="20242" y="875"/>
                </a:lnTo>
                <a:lnTo>
                  <a:pt x="17391" y="0"/>
                </a:lnTo>
                <a:lnTo>
                  <a:pt x="11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2420538" y="5458457"/>
            <a:ext cx="48420" cy="72108"/>
          </a:xfrm>
          <a:custGeom>
            <a:avLst/>
            <a:gdLst/>
            <a:ahLst/>
            <a:cxnLst/>
            <a:rect l="l" t="t" r="r" b="b"/>
            <a:pathLst>
              <a:path w="48420" h="72108">
                <a:moveTo>
                  <a:pt x="673" y="5486"/>
                </a:moveTo>
                <a:lnTo>
                  <a:pt x="16733" y="49970"/>
                </a:lnTo>
                <a:lnTo>
                  <a:pt x="18766" y="52411"/>
                </a:lnTo>
                <a:lnTo>
                  <a:pt x="12546" y="68629"/>
                </a:lnTo>
                <a:lnTo>
                  <a:pt x="12240" y="70203"/>
                </a:lnTo>
                <a:lnTo>
                  <a:pt x="14800" y="71916"/>
                </a:lnTo>
                <a:lnTo>
                  <a:pt x="18140" y="72108"/>
                </a:lnTo>
                <a:lnTo>
                  <a:pt x="20833" y="72108"/>
                </a:lnTo>
                <a:lnTo>
                  <a:pt x="24256" y="71513"/>
                </a:lnTo>
                <a:lnTo>
                  <a:pt x="26819" y="69569"/>
                </a:lnTo>
                <a:lnTo>
                  <a:pt x="32472" y="52411"/>
                </a:lnTo>
                <a:lnTo>
                  <a:pt x="48003" y="4988"/>
                </a:lnTo>
                <a:lnTo>
                  <a:pt x="48420" y="3300"/>
                </a:lnTo>
                <a:lnTo>
                  <a:pt x="47246" y="632"/>
                </a:lnTo>
                <a:lnTo>
                  <a:pt x="44514" y="74"/>
                </a:lnTo>
                <a:lnTo>
                  <a:pt x="41775" y="0"/>
                </a:lnTo>
                <a:lnTo>
                  <a:pt x="37760" y="215"/>
                </a:lnTo>
                <a:lnTo>
                  <a:pt x="35288" y="2767"/>
                </a:lnTo>
                <a:lnTo>
                  <a:pt x="25251" y="35797"/>
                </a:lnTo>
                <a:lnTo>
                  <a:pt x="25092" y="35797"/>
                </a:lnTo>
                <a:lnTo>
                  <a:pt x="14116" y="3416"/>
                </a:lnTo>
                <a:lnTo>
                  <a:pt x="12291" y="481"/>
                </a:lnTo>
                <a:lnTo>
                  <a:pt x="9363" y="24"/>
                </a:lnTo>
                <a:lnTo>
                  <a:pt x="6696" y="0"/>
                </a:lnTo>
                <a:lnTo>
                  <a:pt x="2747" y="215"/>
                </a:lnTo>
                <a:lnTo>
                  <a:pt x="0" y="2576"/>
                </a:lnTo>
                <a:lnTo>
                  <a:pt x="673" y="5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2480994" y="5459699"/>
            <a:ext cx="14744" cy="51879"/>
          </a:xfrm>
          <a:custGeom>
            <a:avLst/>
            <a:gdLst/>
            <a:ahLst/>
            <a:cxnLst/>
            <a:rect l="l" t="t" r="r" b="b"/>
            <a:pathLst>
              <a:path w="14744" h="51879">
                <a:moveTo>
                  <a:pt x="4707" y="51742"/>
                </a:moveTo>
                <a:lnTo>
                  <a:pt x="7315" y="51879"/>
                </a:lnTo>
                <a:lnTo>
                  <a:pt x="10878" y="51461"/>
                </a:lnTo>
                <a:lnTo>
                  <a:pt x="13715" y="49427"/>
                </a:lnTo>
                <a:lnTo>
                  <a:pt x="14626" y="46532"/>
                </a:lnTo>
                <a:lnTo>
                  <a:pt x="14744" y="43738"/>
                </a:lnTo>
                <a:lnTo>
                  <a:pt x="14377" y="39855"/>
                </a:lnTo>
                <a:lnTo>
                  <a:pt x="12566" y="36625"/>
                </a:lnTo>
                <a:lnTo>
                  <a:pt x="9925" y="35624"/>
                </a:lnTo>
                <a:lnTo>
                  <a:pt x="7315" y="35499"/>
                </a:lnTo>
                <a:lnTo>
                  <a:pt x="3765" y="35901"/>
                </a:lnTo>
                <a:lnTo>
                  <a:pt x="914" y="37936"/>
                </a:lnTo>
                <a:lnTo>
                  <a:pt x="110" y="40920"/>
                </a:lnTo>
                <a:lnTo>
                  <a:pt x="0" y="43738"/>
                </a:lnTo>
                <a:lnTo>
                  <a:pt x="302" y="47562"/>
                </a:lnTo>
                <a:lnTo>
                  <a:pt x="2066" y="50737"/>
                </a:lnTo>
                <a:lnTo>
                  <a:pt x="4707" y="51742"/>
                </a:lnTo>
                <a:close/>
              </a:path>
              <a:path w="14744" h="51879">
                <a:moveTo>
                  <a:pt x="4707" y="16257"/>
                </a:moveTo>
                <a:lnTo>
                  <a:pt x="7315" y="16396"/>
                </a:lnTo>
                <a:lnTo>
                  <a:pt x="10878" y="15976"/>
                </a:lnTo>
                <a:lnTo>
                  <a:pt x="13715" y="13945"/>
                </a:lnTo>
                <a:lnTo>
                  <a:pt x="14626" y="11087"/>
                </a:lnTo>
                <a:lnTo>
                  <a:pt x="14744" y="8308"/>
                </a:lnTo>
                <a:lnTo>
                  <a:pt x="14377" y="4395"/>
                </a:lnTo>
                <a:lnTo>
                  <a:pt x="12566" y="1195"/>
                </a:lnTo>
                <a:lnTo>
                  <a:pt x="9925" y="139"/>
                </a:lnTo>
                <a:lnTo>
                  <a:pt x="7315" y="0"/>
                </a:lnTo>
                <a:lnTo>
                  <a:pt x="3765" y="431"/>
                </a:lnTo>
                <a:lnTo>
                  <a:pt x="914" y="2501"/>
                </a:lnTo>
                <a:lnTo>
                  <a:pt x="110" y="5435"/>
                </a:lnTo>
                <a:lnTo>
                  <a:pt x="0" y="8308"/>
                </a:lnTo>
                <a:lnTo>
                  <a:pt x="302" y="12103"/>
                </a:lnTo>
                <a:lnTo>
                  <a:pt x="2066" y="15252"/>
                </a:lnTo>
                <a:lnTo>
                  <a:pt x="4707" y="162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2531642" y="5440330"/>
            <a:ext cx="88390" cy="70855"/>
          </a:xfrm>
          <a:custGeom>
            <a:avLst/>
            <a:gdLst/>
            <a:ahLst/>
            <a:cxnLst/>
            <a:rect l="l" t="t" r="r" b="b"/>
            <a:pathLst>
              <a:path w="88390" h="70855">
                <a:moveTo>
                  <a:pt x="231" y="3647"/>
                </a:moveTo>
                <a:lnTo>
                  <a:pt x="18111" y="68479"/>
                </a:lnTo>
                <a:lnTo>
                  <a:pt x="18921" y="70002"/>
                </a:lnTo>
                <a:lnTo>
                  <a:pt x="21661" y="70765"/>
                </a:lnTo>
                <a:lnTo>
                  <a:pt x="24537" y="70855"/>
                </a:lnTo>
                <a:lnTo>
                  <a:pt x="28004" y="70689"/>
                </a:lnTo>
                <a:lnTo>
                  <a:pt x="30606" y="68479"/>
                </a:lnTo>
                <a:lnTo>
                  <a:pt x="43667" y="15454"/>
                </a:lnTo>
                <a:lnTo>
                  <a:pt x="57950" y="68479"/>
                </a:lnTo>
                <a:lnTo>
                  <a:pt x="58774" y="70002"/>
                </a:lnTo>
                <a:lnTo>
                  <a:pt x="61488" y="70765"/>
                </a:lnTo>
                <a:lnTo>
                  <a:pt x="64231" y="70855"/>
                </a:lnTo>
                <a:lnTo>
                  <a:pt x="67583" y="70689"/>
                </a:lnTo>
                <a:lnTo>
                  <a:pt x="70448" y="68479"/>
                </a:lnTo>
                <a:lnTo>
                  <a:pt x="88390" y="3682"/>
                </a:lnTo>
                <a:lnTo>
                  <a:pt x="88278" y="647"/>
                </a:lnTo>
                <a:lnTo>
                  <a:pt x="85500" y="0"/>
                </a:lnTo>
                <a:lnTo>
                  <a:pt x="82638" y="39"/>
                </a:lnTo>
                <a:lnTo>
                  <a:pt x="79650" y="2009"/>
                </a:lnTo>
                <a:lnTo>
                  <a:pt x="64742" y="60782"/>
                </a:lnTo>
                <a:lnTo>
                  <a:pt x="49114" y="2070"/>
                </a:lnTo>
                <a:lnTo>
                  <a:pt x="47966" y="447"/>
                </a:lnTo>
                <a:lnTo>
                  <a:pt x="45223" y="0"/>
                </a:lnTo>
                <a:lnTo>
                  <a:pt x="41709" y="101"/>
                </a:lnTo>
                <a:lnTo>
                  <a:pt x="39077" y="2070"/>
                </a:lnTo>
                <a:lnTo>
                  <a:pt x="24649" y="60782"/>
                </a:lnTo>
                <a:lnTo>
                  <a:pt x="9375" y="1954"/>
                </a:lnTo>
                <a:lnTo>
                  <a:pt x="8971" y="723"/>
                </a:lnTo>
                <a:lnTo>
                  <a:pt x="6351" y="25"/>
                </a:lnTo>
                <a:lnTo>
                  <a:pt x="3290" y="0"/>
                </a:lnTo>
                <a:lnTo>
                  <a:pt x="0" y="853"/>
                </a:lnTo>
                <a:lnTo>
                  <a:pt x="231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2631085" y="5458237"/>
            <a:ext cx="43304" cy="53653"/>
          </a:xfrm>
          <a:custGeom>
            <a:avLst/>
            <a:gdLst/>
            <a:ahLst/>
            <a:cxnLst/>
            <a:rect l="l" t="t" r="r" b="b"/>
            <a:pathLst>
              <a:path w="43304" h="53653">
                <a:moveTo>
                  <a:pt x="42912" y="16941"/>
                </a:moveTo>
                <a:lnTo>
                  <a:pt x="42115" y="14132"/>
                </a:lnTo>
                <a:lnTo>
                  <a:pt x="41346" y="11324"/>
                </a:lnTo>
                <a:lnTo>
                  <a:pt x="38432" y="6807"/>
                </a:lnTo>
                <a:lnTo>
                  <a:pt x="34627" y="3070"/>
                </a:lnTo>
                <a:lnTo>
                  <a:pt x="32031" y="1838"/>
                </a:lnTo>
                <a:lnTo>
                  <a:pt x="29422" y="618"/>
                </a:lnTo>
                <a:lnTo>
                  <a:pt x="26280" y="0"/>
                </a:lnTo>
                <a:lnTo>
                  <a:pt x="26315" y="7009"/>
                </a:lnTo>
                <a:lnTo>
                  <a:pt x="29472" y="8341"/>
                </a:lnTo>
                <a:lnTo>
                  <a:pt x="31592" y="11008"/>
                </a:lnTo>
                <a:lnTo>
                  <a:pt x="33717" y="13690"/>
                </a:lnTo>
                <a:lnTo>
                  <a:pt x="34725" y="17383"/>
                </a:lnTo>
                <a:lnTo>
                  <a:pt x="34613" y="22081"/>
                </a:lnTo>
                <a:lnTo>
                  <a:pt x="8938" y="22081"/>
                </a:lnTo>
                <a:lnTo>
                  <a:pt x="9010" y="20101"/>
                </a:lnTo>
                <a:lnTo>
                  <a:pt x="10443" y="3120"/>
                </a:lnTo>
                <a:lnTo>
                  <a:pt x="8067" y="4899"/>
                </a:lnTo>
                <a:lnTo>
                  <a:pt x="4124" y="9585"/>
                </a:lnTo>
                <a:lnTo>
                  <a:pt x="2620" y="12419"/>
                </a:lnTo>
                <a:lnTo>
                  <a:pt x="1569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95"/>
                </a:lnTo>
                <a:lnTo>
                  <a:pt x="2537" y="42011"/>
                </a:lnTo>
                <a:lnTo>
                  <a:pt x="4028" y="44780"/>
                </a:lnTo>
                <a:lnTo>
                  <a:pt x="6010" y="46986"/>
                </a:lnTo>
                <a:lnTo>
                  <a:pt x="10443" y="50860"/>
                </a:lnTo>
                <a:lnTo>
                  <a:pt x="13366" y="51979"/>
                </a:lnTo>
                <a:lnTo>
                  <a:pt x="16267" y="53096"/>
                </a:lnTo>
                <a:lnTo>
                  <a:pt x="19655" y="53653"/>
                </a:lnTo>
                <a:lnTo>
                  <a:pt x="23536" y="53653"/>
                </a:lnTo>
                <a:lnTo>
                  <a:pt x="27859" y="53492"/>
                </a:lnTo>
                <a:lnTo>
                  <a:pt x="31809" y="52804"/>
                </a:lnTo>
                <a:lnTo>
                  <a:pt x="35031" y="51979"/>
                </a:lnTo>
                <a:lnTo>
                  <a:pt x="37759" y="51100"/>
                </a:lnTo>
                <a:lnTo>
                  <a:pt x="40989" y="48830"/>
                </a:lnTo>
                <a:lnTo>
                  <a:pt x="41309" y="46161"/>
                </a:lnTo>
                <a:lnTo>
                  <a:pt x="40744" y="43012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8" y="45439"/>
                </a:lnTo>
                <a:lnTo>
                  <a:pt x="28580" y="46202"/>
                </a:lnTo>
                <a:lnTo>
                  <a:pt x="24335" y="46393"/>
                </a:lnTo>
                <a:lnTo>
                  <a:pt x="21506" y="46393"/>
                </a:lnTo>
                <a:lnTo>
                  <a:pt x="17136" y="45133"/>
                </a:lnTo>
                <a:lnTo>
                  <a:pt x="13575" y="43112"/>
                </a:lnTo>
                <a:lnTo>
                  <a:pt x="11127" y="40002"/>
                </a:lnTo>
                <a:lnTo>
                  <a:pt x="9730" y="35977"/>
                </a:lnTo>
                <a:lnTo>
                  <a:pt x="8938" y="31355"/>
                </a:lnTo>
                <a:lnTo>
                  <a:pt x="8938" y="28648"/>
                </a:lnTo>
                <a:lnTo>
                  <a:pt x="39937" y="28648"/>
                </a:lnTo>
                <a:lnTo>
                  <a:pt x="42274" y="2774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41"/>
                </a:lnTo>
                <a:close/>
              </a:path>
              <a:path w="43304" h="53653">
                <a:moveTo>
                  <a:pt x="9010" y="20101"/>
                </a:moveTo>
                <a:lnTo>
                  <a:pt x="9939" y="16353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5" y="7009"/>
                </a:lnTo>
                <a:lnTo>
                  <a:pt x="26280" y="0"/>
                </a:lnTo>
                <a:lnTo>
                  <a:pt x="19130" y="0"/>
                </a:lnTo>
                <a:lnTo>
                  <a:pt x="16012" y="633"/>
                </a:lnTo>
                <a:lnTo>
                  <a:pt x="13233" y="1864"/>
                </a:lnTo>
                <a:lnTo>
                  <a:pt x="10443" y="3120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2711808" y="5458233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45" y="46075"/>
                </a:moveTo>
                <a:lnTo>
                  <a:pt x="17675" y="46673"/>
                </a:lnTo>
                <a:lnTo>
                  <a:pt x="14885" y="46673"/>
                </a:lnTo>
                <a:lnTo>
                  <a:pt x="11167" y="44413"/>
                </a:lnTo>
                <a:lnTo>
                  <a:pt x="8837" y="40906"/>
                </a:lnTo>
                <a:lnTo>
                  <a:pt x="11606" y="53326"/>
                </a:lnTo>
                <a:lnTo>
                  <a:pt x="16318" y="53657"/>
                </a:lnTo>
                <a:lnTo>
                  <a:pt x="19130" y="53657"/>
                </a:lnTo>
                <a:lnTo>
                  <a:pt x="21812" y="53035"/>
                </a:lnTo>
                <a:lnTo>
                  <a:pt x="26866" y="50496"/>
                </a:lnTo>
                <a:lnTo>
                  <a:pt x="25913" y="43675"/>
                </a:lnTo>
                <a:lnTo>
                  <a:pt x="22045" y="46075"/>
                </a:lnTo>
                <a:close/>
              </a:path>
              <a:path w="26866" h="53657">
                <a:moveTo>
                  <a:pt x="3294" y="12103"/>
                </a:moveTo>
                <a:lnTo>
                  <a:pt x="5935" y="11530"/>
                </a:lnTo>
                <a:lnTo>
                  <a:pt x="9132" y="9791"/>
                </a:lnTo>
                <a:lnTo>
                  <a:pt x="11887" y="8585"/>
                </a:lnTo>
                <a:lnTo>
                  <a:pt x="15264" y="7545"/>
                </a:lnTo>
                <a:lnTo>
                  <a:pt x="19292" y="7278"/>
                </a:lnTo>
                <a:lnTo>
                  <a:pt x="22960" y="7519"/>
                </a:lnTo>
                <a:lnTo>
                  <a:pt x="26780" y="9208"/>
                </a:lnTo>
                <a:lnTo>
                  <a:pt x="29105" y="12344"/>
                </a:lnTo>
                <a:lnTo>
                  <a:pt x="29879" y="15227"/>
                </a:lnTo>
                <a:lnTo>
                  <a:pt x="30074" y="18770"/>
                </a:lnTo>
                <a:lnTo>
                  <a:pt x="30074" y="22567"/>
                </a:lnTo>
                <a:lnTo>
                  <a:pt x="19926" y="22567"/>
                </a:lnTo>
                <a:lnTo>
                  <a:pt x="16624" y="22910"/>
                </a:lnTo>
                <a:lnTo>
                  <a:pt x="13698" y="23572"/>
                </a:lnTo>
                <a:lnTo>
                  <a:pt x="10774" y="24245"/>
                </a:lnTo>
                <a:lnTo>
                  <a:pt x="8301" y="25246"/>
                </a:lnTo>
                <a:lnTo>
                  <a:pt x="4262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62" y="46940"/>
                </a:lnTo>
                <a:lnTo>
                  <a:pt x="4471" y="49758"/>
                </a:lnTo>
                <a:lnTo>
                  <a:pt x="7588" y="51995"/>
                </a:lnTo>
                <a:lnTo>
                  <a:pt x="11606" y="53326"/>
                </a:lnTo>
                <a:lnTo>
                  <a:pt x="8837" y="40906"/>
                </a:lnTo>
                <a:lnTo>
                  <a:pt x="8837" y="38354"/>
                </a:lnTo>
                <a:lnTo>
                  <a:pt x="9648" y="34429"/>
                </a:lnTo>
                <a:lnTo>
                  <a:pt x="12178" y="31496"/>
                </a:lnTo>
                <a:lnTo>
                  <a:pt x="14789" y="30073"/>
                </a:lnTo>
                <a:lnTo>
                  <a:pt x="18262" y="29249"/>
                </a:lnTo>
                <a:lnTo>
                  <a:pt x="22693" y="29033"/>
                </a:lnTo>
                <a:lnTo>
                  <a:pt x="30074" y="29033"/>
                </a:lnTo>
                <a:lnTo>
                  <a:pt x="30074" y="39394"/>
                </a:lnTo>
                <a:lnTo>
                  <a:pt x="25913" y="43675"/>
                </a:lnTo>
                <a:lnTo>
                  <a:pt x="26866" y="50496"/>
                </a:lnTo>
                <a:lnTo>
                  <a:pt x="31226" y="46443"/>
                </a:lnTo>
                <a:lnTo>
                  <a:pt x="31226" y="51335"/>
                </a:lnTo>
                <a:lnTo>
                  <a:pt x="33303" y="52909"/>
                </a:lnTo>
                <a:lnTo>
                  <a:pt x="35873" y="52959"/>
                </a:lnTo>
                <a:lnTo>
                  <a:pt x="38638" y="51335"/>
                </a:lnTo>
                <a:lnTo>
                  <a:pt x="38638" y="15354"/>
                </a:lnTo>
                <a:lnTo>
                  <a:pt x="38310" y="12700"/>
                </a:lnTo>
                <a:lnTo>
                  <a:pt x="36986" y="8143"/>
                </a:lnTo>
                <a:lnTo>
                  <a:pt x="34455" y="4701"/>
                </a:lnTo>
                <a:lnTo>
                  <a:pt x="31075" y="1993"/>
                </a:lnTo>
                <a:lnTo>
                  <a:pt x="26341" y="396"/>
                </a:lnTo>
                <a:lnTo>
                  <a:pt x="23464" y="0"/>
                </a:lnTo>
                <a:lnTo>
                  <a:pt x="20083" y="0"/>
                </a:lnTo>
                <a:lnTo>
                  <a:pt x="16476" y="180"/>
                </a:lnTo>
                <a:lnTo>
                  <a:pt x="12927" y="863"/>
                </a:lnTo>
                <a:lnTo>
                  <a:pt x="9781" y="1817"/>
                </a:lnTo>
                <a:lnTo>
                  <a:pt x="5817" y="3556"/>
                </a:lnTo>
                <a:lnTo>
                  <a:pt x="2484" y="6706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2768238" y="5458237"/>
            <a:ext cx="27475" cy="52919"/>
          </a:xfrm>
          <a:custGeom>
            <a:avLst/>
            <a:gdLst/>
            <a:ahLst/>
            <a:cxnLst/>
            <a:rect l="l" t="t" r="r" b="b"/>
            <a:pathLst>
              <a:path w="27475" h="52919">
                <a:moveTo>
                  <a:pt x="5875" y="52919"/>
                </a:moveTo>
                <a:lnTo>
                  <a:pt x="8629" y="51281"/>
                </a:lnTo>
                <a:lnTo>
                  <a:pt x="8629" y="19151"/>
                </a:lnTo>
                <a:lnTo>
                  <a:pt x="10965" y="15480"/>
                </a:lnTo>
                <a:lnTo>
                  <a:pt x="12985" y="12736"/>
                </a:lnTo>
                <a:lnTo>
                  <a:pt x="15800" y="9968"/>
                </a:lnTo>
                <a:lnTo>
                  <a:pt x="19202" y="8470"/>
                </a:lnTo>
                <a:lnTo>
                  <a:pt x="22125" y="8671"/>
                </a:lnTo>
                <a:lnTo>
                  <a:pt x="24771" y="9474"/>
                </a:lnTo>
                <a:lnTo>
                  <a:pt x="27414" y="8188"/>
                </a:lnTo>
                <a:lnTo>
                  <a:pt x="27475" y="3667"/>
                </a:lnTo>
                <a:lnTo>
                  <a:pt x="25196" y="683"/>
                </a:lnTo>
                <a:lnTo>
                  <a:pt x="22200" y="90"/>
                </a:lnTo>
                <a:lnTo>
                  <a:pt x="19641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2" y="6008"/>
                </a:lnTo>
                <a:lnTo>
                  <a:pt x="7793" y="9550"/>
                </a:lnTo>
                <a:lnTo>
                  <a:pt x="7793" y="2437"/>
                </a:lnTo>
                <a:lnTo>
                  <a:pt x="5835" y="838"/>
                </a:lnTo>
                <a:lnTo>
                  <a:pt x="3117" y="763"/>
                </a:lnTo>
                <a:lnTo>
                  <a:pt x="0" y="2437"/>
                </a:lnTo>
                <a:lnTo>
                  <a:pt x="0" y="51281"/>
                </a:lnTo>
                <a:lnTo>
                  <a:pt x="194" y="52005"/>
                </a:lnTo>
                <a:lnTo>
                  <a:pt x="276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2804274" y="5458237"/>
            <a:ext cx="43289" cy="53653"/>
          </a:xfrm>
          <a:custGeom>
            <a:avLst/>
            <a:gdLst/>
            <a:ahLst/>
            <a:cxnLst/>
            <a:rect l="l" t="t" r="r" b="b"/>
            <a:pathLst>
              <a:path w="43289" h="53653">
                <a:moveTo>
                  <a:pt x="42896" y="16941"/>
                </a:moveTo>
                <a:lnTo>
                  <a:pt x="42111" y="14132"/>
                </a:lnTo>
                <a:lnTo>
                  <a:pt x="41327" y="11324"/>
                </a:lnTo>
                <a:lnTo>
                  <a:pt x="38430" y="6807"/>
                </a:lnTo>
                <a:lnTo>
                  <a:pt x="34624" y="3070"/>
                </a:lnTo>
                <a:lnTo>
                  <a:pt x="32017" y="1838"/>
                </a:lnTo>
                <a:lnTo>
                  <a:pt x="29422" y="618"/>
                </a:lnTo>
                <a:lnTo>
                  <a:pt x="26276" y="0"/>
                </a:lnTo>
                <a:lnTo>
                  <a:pt x="26315" y="7009"/>
                </a:lnTo>
                <a:lnTo>
                  <a:pt x="29458" y="8341"/>
                </a:lnTo>
                <a:lnTo>
                  <a:pt x="31586" y="11008"/>
                </a:lnTo>
                <a:lnTo>
                  <a:pt x="33703" y="13690"/>
                </a:lnTo>
                <a:lnTo>
                  <a:pt x="34721" y="17383"/>
                </a:lnTo>
                <a:lnTo>
                  <a:pt x="34610" y="22081"/>
                </a:lnTo>
                <a:lnTo>
                  <a:pt x="8931" y="22081"/>
                </a:lnTo>
                <a:lnTo>
                  <a:pt x="9006" y="20101"/>
                </a:lnTo>
                <a:lnTo>
                  <a:pt x="10429" y="3120"/>
                </a:lnTo>
                <a:lnTo>
                  <a:pt x="8053" y="4899"/>
                </a:lnTo>
                <a:lnTo>
                  <a:pt x="4124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08" y="46986"/>
                </a:lnTo>
                <a:lnTo>
                  <a:pt x="10439" y="50860"/>
                </a:lnTo>
                <a:lnTo>
                  <a:pt x="13351" y="51979"/>
                </a:lnTo>
                <a:lnTo>
                  <a:pt x="16264" y="53096"/>
                </a:lnTo>
                <a:lnTo>
                  <a:pt x="19655" y="53653"/>
                </a:lnTo>
                <a:lnTo>
                  <a:pt x="23521" y="53653"/>
                </a:lnTo>
                <a:lnTo>
                  <a:pt x="27852" y="53492"/>
                </a:lnTo>
                <a:lnTo>
                  <a:pt x="31794" y="52804"/>
                </a:lnTo>
                <a:lnTo>
                  <a:pt x="35024" y="51979"/>
                </a:lnTo>
                <a:lnTo>
                  <a:pt x="37745" y="51100"/>
                </a:lnTo>
                <a:lnTo>
                  <a:pt x="40985" y="48830"/>
                </a:lnTo>
                <a:lnTo>
                  <a:pt x="41305" y="46161"/>
                </a:lnTo>
                <a:lnTo>
                  <a:pt x="40730" y="43012"/>
                </a:lnTo>
                <a:lnTo>
                  <a:pt x="38012" y="43267"/>
                </a:lnTo>
                <a:lnTo>
                  <a:pt x="34869" y="44549"/>
                </a:lnTo>
                <a:lnTo>
                  <a:pt x="32075" y="45439"/>
                </a:lnTo>
                <a:lnTo>
                  <a:pt x="28566" y="46202"/>
                </a:lnTo>
                <a:lnTo>
                  <a:pt x="24328" y="46393"/>
                </a:lnTo>
                <a:lnTo>
                  <a:pt x="21492" y="46393"/>
                </a:lnTo>
                <a:lnTo>
                  <a:pt x="17136" y="45133"/>
                </a:lnTo>
                <a:lnTo>
                  <a:pt x="13571" y="43112"/>
                </a:lnTo>
                <a:lnTo>
                  <a:pt x="11123" y="40002"/>
                </a:lnTo>
                <a:lnTo>
                  <a:pt x="9726" y="35977"/>
                </a:lnTo>
                <a:lnTo>
                  <a:pt x="8931" y="31355"/>
                </a:lnTo>
                <a:lnTo>
                  <a:pt x="8931" y="28648"/>
                </a:lnTo>
                <a:lnTo>
                  <a:pt x="39933" y="28648"/>
                </a:lnTo>
                <a:lnTo>
                  <a:pt x="42260" y="27748"/>
                </a:lnTo>
                <a:lnTo>
                  <a:pt x="43289" y="24738"/>
                </a:lnTo>
                <a:lnTo>
                  <a:pt x="43289" y="19925"/>
                </a:lnTo>
                <a:lnTo>
                  <a:pt x="42896" y="16941"/>
                </a:lnTo>
                <a:close/>
              </a:path>
              <a:path w="43289" h="53653">
                <a:moveTo>
                  <a:pt x="9006" y="20101"/>
                </a:moveTo>
                <a:lnTo>
                  <a:pt x="9925" y="16353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5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5" y="633"/>
                </a:lnTo>
                <a:lnTo>
                  <a:pt x="13225" y="1864"/>
                </a:lnTo>
                <a:lnTo>
                  <a:pt x="10429" y="3120"/>
                </a:lnTo>
                <a:lnTo>
                  <a:pt x="9006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2884996" y="5458233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43" y="46075"/>
                </a:moveTo>
                <a:lnTo>
                  <a:pt x="17658" y="46673"/>
                </a:lnTo>
                <a:lnTo>
                  <a:pt x="14881" y="46673"/>
                </a:lnTo>
                <a:lnTo>
                  <a:pt x="11159" y="44413"/>
                </a:lnTo>
                <a:lnTo>
                  <a:pt x="8837" y="40906"/>
                </a:lnTo>
                <a:lnTo>
                  <a:pt x="11592" y="53326"/>
                </a:lnTo>
                <a:lnTo>
                  <a:pt x="16315" y="53657"/>
                </a:lnTo>
                <a:lnTo>
                  <a:pt x="19130" y="53657"/>
                </a:lnTo>
                <a:lnTo>
                  <a:pt x="21808" y="53035"/>
                </a:lnTo>
                <a:lnTo>
                  <a:pt x="26863" y="50496"/>
                </a:lnTo>
                <a:lnTo>
                  <a:pt x="25909" y="43675"/>
                </a:lnTo>
                <a:lnTo>
                  <a:pt x="22043" y="46075"/>
                </a:lnTo>
                <a:close/>
              </a:path>
              <a:path w="26863" h="53657">
                <a:moveTo>
                  <a:pt x="3279" y="12103"/>
                </a:moveTo>
                <a:lnTo>
                  <a:pt x="5922" y="11530"/>
                </a:lnTo>
                <a:lnTo>
                  <a:pt x="9118" y="9791"/>
                </a:lnTo>
                <a:lnTo>
                  <a:pt x="11883" y="8585"/>
                </a:lnTo>
                <a:lnTo>
                  <a:pt x="15250" y="7545"/>
                </a:lnTo>
                <a:lnTo>
                  <a:pt x="19284" y="7278"/>
                </a:lnTo>
                <a:lnTo>
                  <a:pt x="22946" y="7519"/>
                </a:lnTo>
                <a:lnTo>
                  <a:pt x="26766" y="9208"/>
                </a:lnTo>
                <a:lnTo>
                  <a:pt x="29105" y="12344"/>
                </a:lnTo>
                <a:lnTo>
                  <a:pt x="29861" y="15227"/>
                </a:lnTo>
                <a:lnTo>
                  <a:pt x="30059" y="18770"/>
                </a:lnTo>
                <a:lnTo>
                  <a:pt x="30059" y="22567"/>
                </a:lnTo>
                <a:lnTo>
                  <a:pt x="19926" y="22567"/>
                </a:lnTo>
                <a:lnTo>
                  <a:pt x="16617" y="22910"/>
                </a:lnTo>
                <a:lnTo>
                  <a:pt x="13694" y="23572"/>
                </a:lnTo>
                <a:lnTo>
                  <a:pt x="10770" y="24245"/>
                </a:lnTo>
                <a:lnTo>
                  <a:pt x="8298" y="25246"/>
                </a:lnTo>
                <a:lnTo>
                  <a:pt x="4258" y="27928"/>
                </a:lnTo>
                <a:lnTo>
                  <a:pt x="1612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40"/>
                </a:lnTo>
                <a:lnTo>
                  <a:pt x="4467" y="49758"/>
                </a:lnTo>
                <a:lnTo>
                  <a:pt x="7588" y="51995"/>
                </a:lnTo>
                <a:lnTo>
                  <a:pt x="11592" y="53326"/>
                </a:lnTo>
                <a:lnTo>
                  <a:pt x="8837" y="40906"/>
                </a:lnTo>
                <a:lnTo>
                  <a:pt x="8837" y="38354"/>
                </a:lnTo>
                <a:lnTo>
                  <a:pt x="9644" y="34429"/>
                </a:lnTo>
                <a:lnTo>
                  <a:pt x="12179" y="31496"/>
                </a:lnTo>
                <a:lnTo>
                  <a:pt x="14773" y="30073"/>
                </a:lnTo>
                <a:lnTo>
                  <a:pt x="18258" y="29249"/>
                </a:lnTo>
                <a:lnTo>
                  <a:pt x="22679" y="29033"/>
                </a:lnTo>
                <a:lnTo>
                  <a:pt x="30059" y="29033"/>
                </a:lnTo>
                <a:lnTo>
                  <a:pt x="30059" y="39394"/>
                </a:lnTo>
                <a:lnTo>
                  <a:pt x="25909" y="43675"/>
                </a:lnTo>
                <a:lnTo>
                  <a:pt x="26863" y="50496"/>
                </a:lnTo>
                <a:lnTo>
                  <a:pt x="31222" y="46443"/>
                </a:lnTo>
                <a:lnTo>
                  <a:pt x="31222" y="51335"/>
                </a:lnTo>
                <a:lnTo>
                  <a:pt x="33303" y="52909"/>
                </a:lnTo>
                <a:lnTo>
                  <a:pt x="35873" y="52959"/>
                </a:lnTo>
                <a:lnTo>
                  <a:pt x="38638" y="51335"/>
                </a:lnTo>
                <a:lnTo>
                  <a:pt x="38638" y="15354"/>
                </a:lnTo>
                <a:lnTo>
                  <a:pt x="38307" y="12700"/>
                </a:lnTo>
                <a:lnTo>
                  <a:pt x="36972" y="8143"/>
                </a:lnTo>
                <a:lnTo>
                  <a:pt x="34452" y="4701"/>
                </a:lnTo>
                <a:lnTo>
                  <a:pt x="31075" y="1993"/>
                </a:lnTo>
                <a:lnTo>
                  <a:pt x="26327" y="396"/>
                </a:lnTo>
                <a:lnTo>
                  <a:pt x="23460" y="0"/>
                </a:lnTo>
                <a:lnTo>
                  <a:pt x="20085" y="0"/>
                </a:lnTo>
                <a:lnTo>
                  <a:pt x="16473" y="180"/>
                </a:lnTo>
                <a:lnTo>
                  <a:pt x="12913" y="863"/>
                </a:lnTo>
                <a:lnTo>
                  <a:pt x="9777" y="1817"/>
                </a:lnTo>
                <a:lnTo>
                  <a:pt x="5802" y="3556"/>
                </a:lnTo>
                <a:lnTo>
                  <a:pt x="2484" y="6706"/>
                </a:lnTo>
                <a:lnTo>
                  <a:pt x="2286" y="9385"/>
                </a:lnTo>
                <a:lnTo>
                  <a:pt x="3279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2941422" y="5458237"/>
            <a:ext cx="27475" cy="52919"/>
          </a:xfrm>
          <a:custGeom>
            <a:avLst/>
            <a:gdLst/>
            <a:ahLst/>
            <a:cxnLst/>
            <a:rect l="l" t="t" r="r" b="b"/>
            <a:pathLst>
              <a:path w="27475" h="52919">
                <a:moveTo>
                  <a:pt x="5861" y="52919"/>
                </a:moveTo>
                <a:lnTo>
                  <a:pt x="8629" y="51281"/>
                </a:lnTo>
                <a:lnTo>
                  <a:pt x="8629" y="19151"/>
                </a:lnTo>
                <a:lnTo>
                  <a:pt x="10955" y="15480"/>
                </a:lnTo>
                <a:lnTo>
                  <a:pt x="12974" y="12736"/>
                </a:lnTo>
                <a:lnTo>
                  <a:pt x="15801" y="9968"/>
                </a:lnTo>
                <a:lnTo>
                  <a:pt x="19202" y="8470"/>
                </a:lnTo>
                <a:lnTo>
                  <a:pt x="22125" y="8671"/>
                </a:lnTo>
                <a:lnTo>
                  <a:pt x="24771" y="9474"/>
                </a:lnTo>
                <a:lnTo>
                  <a:pt x="27414" y="8188"/>
                </a:lnTo>
                <a:lnTo>
                  <a:pt x="27475" y="3667"/>
                </a:lnTo>
                <a:lnTo>
                  <a:pt x="25200" y="683"/>
                </a:lnTo>
                <a:lnTo>
                  <a:pt x="22190" y="90"/>
                </a:lnTo>
                <a:lnTo>
                  <a:pt x="19631" y="0"/>
                </a:lnTo>
                <a:lnTo>
                  <a:pt x="16647" y="673"/>
                </a:lnTo>
                <a:lnTo>
                  <a:pt x="13623" y="2576"/>
                </a:lnTo>
                <a:lnTo>
                  <a:pt x="10293" y="6008"/>
                </a:lnTo>
                <a:lnTo>
                  <a:pt x="7793" y="9550"/>
                </a:lnTo>
                <a:lnTo>
                  <a:pt x="7793" y="2437"/>
                </a:lnTo>
                <a:lnTo>
                  <a:pt x="5825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4" y="52919"/>
                </a:lnTo>
                <a:lnTo>
                  <a:pt x="586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2977602" y="5487177"/>
            <a:ext cx="12740" cy="75653"/>
          </a:xfrm>
          <a:custGeom>
            <a:avLst/>
            <a:gdLst/>
            <a:ahLst/>
            <a:cxnLst/>
            <a:rect l="l" t="t" r="r" b="b"/>
            <a:pathLst>
              <a:path w="12740" h="75653">
                <a:moveTo>
                  <a:pt x="8947" y="0"/>
                </a:moveTo>
                <a:lnTo>
                  <a:pt x="7856" y="21247"/>
                </a:lnTo>
                <a:lnTo>
                  <a:pt x="12740" y="24027"/>
                </a:lnTo>
                <a:lnTo>
                  <a:pt x="12312" y="12852"/>
                </a:lnTo>
                <a:lnTo>
                  <a:pt x="10487" y="9194"/>
                </a:lnTo>
                <a:lnTo>
                  <a:pt x="9486" y="4748"/>
                </a:lnTo>
                <a:lnTo>
                  <a:pt x="8947" y="0"/>
                </a:lnTo>
                <a:close/>
              </a:path>
              <a:path w="12740" h="75653">
                <a:moveTo>
                  <a:pt x="43301" y="-49938"/>
                </a:moveTo>
                <a:lnTo>
                  <a:pt x="43056" y="-50672"/>
                </a:lnTo>
                <a:lnTo>
                  <a:pt x="40490" y="-51626"/>
                </a:lnTo>
                <a:lnTo>
                  <a:pt x="37390" y="-51626"/>
                </a:lnTo>
                <a:lnTo>
                  <a:pt x="34625" y="-49938"/>
                </a:lnTo>
                <a:lnTo>
                  <a:pt x="34625" y="-21563"/>
                </a:lnTo>
                <a:lnTo>
                  <a:pt x="32382" y="-23978"/>
                </a:lnTo>
                <a:lnTo>
                  <a:pt x="27843" y="-27078"/>
                </a:lnTo>
                <a:lnTo>
                  <a:pt x="23044" y="-28943"/>
                </a:lnTo>
                <a:lnTo>
                  <a:pt x="16984" y="-28943"/>
                </a:lnTo>
                <a:lnTo>
                  <a:pt x="14062" y="-28295"/>
                </a:lnTo>
                <a:lnTo>
                  <a:pt x="11531" y="-27014"/>
                </a:lnTo>
                <a:lnTo>
                  <a:pt x="6877" y="-23903"/>
                </a:lnTo>
                <a:lnTo>
                  <a:pt x="3478" y="-19126"/>
                </a:lnTo>
                <a:lnTo>
                  <a:pt x="2189" y="-16231"/>
                </a:lnTo>
                <a:lnTo>
                  <a:pt x="1310" y="-12840"/>
                </a:lnTo>
                <a:lnTo>
                  <a:pt x="443" y="-9474"/>
                </a:lnTo>
                <a:lnTo>
                  <a:pt x="0" y="-5676"/>
                </a:lnTo>
                <a:lnTo>
                  <a:pt x="0" y="2056"/>
                </a:lnTo>
                <a:lnTo>
                  <a:pt x="356" y="5436"/>
                </a:lnTo>
                <a:lnTo>
                  <a:pt x="1051" y="8637"/>
                </a:lnTo>
                <a:lnTo>
                  <a:pt x="1739" y="11837"/>
                </a:lnTo>
                <a:lnTo>
                  <a:pt x="2851" y="14630"/>
                </a:lnTo>
                <a:lnTo>
                  <a:pt x="4371" y="16992"/>
                </a:lnTo>
                <a:lnTo>
                  <a:pt x="7856" y="21247"/>
                </a:lnTo>
                <a:lnTo>
                  <a:pt x="8947" y="0"/>
                </a:lnTo>
                <a:lnTo>
                  <a:pt x="8947" y="-4776"/>
                </a:lnTo>
                <a:lnTo>
                  <a:pt x="9594" y="-9298"/>
                </a:lnTo>
                <a:lnTo>
                  <a:pt x="10735" y="-13549"/>
                </a:lnTo>
                <a:lnTo>
                  <a:pt x="12644" y="-17081"/>
                </a:lnTo>
                <a:lnTo>
                  <a:pt x="15434" y="-19608"/>
                </a:lnTo>
                <a:lnTo>
                  <a:pt x="18821" y="-21235"/>
                </a:lnTo>
                <a:lnTo>
                  <a:pt x="23385" y="-21235"/>
                </a:lnTo>
                <a:lnTo>
                  <a:pt x="27843" y="-18874"/>
                </a:lnTo>
                <a:lnTo>
                  <a:pt x="32285" y="-15011"/>
                </a:lnTo>
                <a:lnTo>
                  <a:pt x="34625" y="-12016"/>
                </a:lnTo>
                <a:lnTo>
                  <a:pt x="34625" y="7517"/>
                </a:lnTo>
                <a:lnTo>
                  <a:pt x="31968" y="10793"/>
                </a:lnTo>
                <a:lnTo>
                  <a:pt x="28357" y="14184"/>
                </a:lnTo>
                <a:lnTo>
                  <a:pt x="25038" y="16268"/>
                </a:lnTo>
                <a:lnTo>
                  <a:pt x="21809" y="17067"/>
                </a:lnTo>
                <a:lnTo>
                  <a:pt x="18395" y="17067"/>
                </a:lnTo>
                <a:lnTo>
                  <a:pt x="15005" y="15415"/>
                </a:lnTo>
                <a:lnTo>
                  <a:pt x="12312" y="12852"/>
                </a:lnTo>
                <a:lnTo>
                  <a:pt x="12740" y="24027"/>
                </a:lnTo>
                <a:lnTo>
                  <a:pt x="15689" y="24725"/>
                </a:lnTo>
                <a:lnTo>
                  <a:pt x="22313" y="24725"/>
                </a:lnTo>
                <a:lnTo>
                  <a:pt x="25222" y="23940"/>
                </a:lnTo>
                <a:lnTo>
                  <a:pt x="27889" y="22388"/>
                </a:lnTo>
                <a:lnTo>
                  <a:pt x="30571" y="20840"/>
                </a:lnTo>
                <a:lnTo>
                  <a:pt x="33141" y="18670"/>
                </a:lnTo>
                <a:lnTo>
                  <a:pt x="35615" y="15872"/>
                </a:lnTo>
                <a:lnTo>
                  <a:pt x="35615" y="22338"/>
                </a:lnTo>
                <a:lnTo>
                  <a:pt x="37221" y="23836"/>
                </a:lnTo>
                <a:lnTo>
                  <a:pt x="40227" y="24015"/>
                </a:lnTo>
                <a:lnTo>
                  <a:pt x="43301" y="22338"/>
                </a:lnTo>
                <a:lnTo>
                  <a:pt x="43301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035584" y="5458237"/>
            <a:ext cx="43298" cy="53653"/>
          </a:xfrm>
          <a:custGeom>
            <a:avLst/>
            <a:gdLst/>
            <a:ahLst/>
            <a:cxnLst/>
            <a:rect l="l" t="t" r="r" b="b"/>
            <a:pathLst>
              <a:path w="43298" h="53653">
                <a:moveTo>
                  <a:pt x="42908" y="16941"/>
                </a:moveTo>
                <a:lnTo>
                  <a:pt x="42113" y="14132"/>
                </a:lnTo>
                <a:lnTo>
                  <a:pt x="41342" y="11324"/>
                </a:lnTo>
                <a:lnTo>
                  <a:pt x="38441" y="6807"/>
                </a:lnTo>
                <a:lnTo>
                  <a:pt x="34621" y="3070"/>
                </a:lnTo>
                <a:lnTo>
                  <a:pt x="32025" y="1838"/>
                </a:lnTo>
                <a:lnTo>
                  <a:pt x="29433" y="618"/>
                </a:lnTo>
                <a:lnTo>
                  <a:pt x="26276" y="0"/>
                </a:lnTo>
                <a:lnTo>
                  <a:pt x="26313" y="7009"/>
                </a:lnTo>
                <a:lnTo>
                  <a:pt x="29470" y="8341"/>
                </a:lnTo>
                <a:lnTo>
                  <a:pt x="31586" y="11008"/>
                </a:lnTo>
                <a:lnTo>
                  <a:pt x="33718" y="13690"/>
                </a:lnTo>
                <a:lnTo>
                  <a:pt x="34719" y="17383"/>
                </a:lnTo>
                <a:lnTo>
                  <a:pt x="34621" y="22081"/>
                </a:lnTo>
                <a:lnTo>
                  <a:pt x="8931" y="22081"/>
                </a:lnTo>
                <a:lnTo>
                  <a:pt x="9004" y="20101"/>
                </a:lnTo>
                <a:lnTo>
                  <a:pt x="10436" y="3120"/>
                </a:lnTo>
                <a:lnTo>
                  <a:pt x="8064" y="4899"/>
                </a:lnTo>
                <a:lnTo>
                  <a:pt x="4122" y="9585"/>
                </a:lnTo>
                <a:lnTo>
                  <a:pt x="2617" y="12419"/>
                </a:lnTo>
                <a:lnTo>
                  <a:pt x="1577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1" y="35355"/>
                </a:lnTo>
                <a:lnTo>
                  <a:pt x="1516" y="38695"/>
                </a:lnTo>
                <a:lnTo>
                  <a:pt x="2531" y="42011"/>
                </a:lnTo>
                <a:lnTo>
                  <a:pt x="4022" y="44780"/>
                </a:lnTo>
                <a:lnTo>
                  <a:pt x="6008" y="46986"/>
                </a:lnTo>
                <a:lnTo>
                  <a:pt x="10450" y="50860"/>
                </a:lnTo>
                <a:lnTo>
                  <a:pt x="13362" y="51979"/>
                </a:lnTo>
                <a:lnTo>
                  <a:pt x="16276" y="53096"/>
                </a:lnTo>
                <a:lnTo>
                  <a:pt x="19653" y="53653"/>
                </a:lnTo>
                <a:lnTo>
                  <a:pt x="23533" y="53653"/>
                </a:lnTo>
                <a:lnTo>
                  <a:pt x="27853" y="53492"/>
                </a:lnTo>
                <a:lnTo>
                  <a:pt x="31805" y="52804"/>
                </a:lnTo>
                <a:lnTo>
                  <a:pt x="35039" y="51979"/>
                </a:lnTo>
                <a:lnTo>
                  <a:pt x="37753" y="51100"/>
                </a:lnTo>
                <a:lnTo>
                  <a:pt x="41000" y="48830"/>
                </a:lnTo>
                <a:lnTo>
                  <a:pt x="41316" y="46161"/>
                </a:lnTo>
                <a:lnTo>
                  <a:pt x="40741" y="43012"/>
                </a:lnTo>
                <a:lnTo>
                  <a:pt x="38027" y="43267"/>
                </a:lnTo>
                <a:lnTo>
                  <a:pt x="34880" y="44549"/>
                </a:lnTo>
                <a:lnTo>
                  <a:pt x="32076" y="45439"/>
                </a:lnTo>
                <a:lnTo>
                  <a:pt x="28577" y="46202"/>
                </a:lnTo>
                <a:lnTo>
                  <a:pt x="24343" y="46393"/>
                </a:lnTo>
                <a:lnTo>
                  <a:pt x="21503" y="46393"/>
                </a:lnTo>
                <a:lnTo>
                  <a:pt x="17132" y="45133"/>
                </a:lnTo>
                <a:lnTo>
                  <a:pt x="13582" y="43112"/>
                </a:lnTo>
                <a:lnTo>
                  <a:pt x="11135" y="40002"/>
                </a:lnTo>
                <a:lnTo>
                  <a:pt x="9726" y="35977"/>
                </a:lnTo>
                <a:lnTo>
                  <a:pt x="8931" y="31355"/>
                </a:lnTo>
                <a:lnTo>
                  <a:pt x="8931" y="28648"/>
                </a:lnTo>
                <a:lnTo>
                  <a:pt x="39935" y="28648"/>
                </a:lnTo>
                <a:lnTo>
                  <a:pt x="42271" y="27748"/>
                </a:lnTo>
                <a:lnTo>
                  <a:pt x="43298" y="24738"/>
                </a:lnTo>
                <a:lnTo>
                  <a:pt x="43298" y="19925"/>
                </a:lnTo>
                <a:lnTo>
                  <a:pt x="42908" y="16941"/>
                </a:lnTo>
                <a:close/>
              </a:path>
              <a:path w="43298" h="53653">
                <a:moveTo>
                  <a:pt x="9004" y="20101"/>
                </a:moveTo>
                <a:lnTo>
                  <a:pt x="9936" y="16353"/>
                </a:lnTo>
                <a:lnTo>
                  <a:pt x="11380" y="12927"/>
                </a:lnTo>
                <a:lnTo>
                  <a:pt x="14908" y="9079"/>
                </a:lnTo>
                <a:lnTo>
                  <a:pt x="18122" y="7415"/>
                </a:lnTo>
                <a:lnTo>
                  <a:pt x="22139" y="7009"/>
                </a:lnTo>
                <a:lnTo>
                  <a:pt x="26313" y="7009"/>
                </a:lnTo>
                <a:lnTo>
                  <a:pt x="26276" y="0"/>
                </a:lnTo>
                <a:lnTo>
                  <a:pt x="19137" y="0"/>
                </a:lnTo>
                <a:lnTo>
                  <a:pt x="16005" y="633"/>
                </a:lnTo>
                <a:lnTo>
                  <a:pt x="13227" y="1864"/>
                </a:lnTo>
                <a:lnTo>
                  <a:pt x="10436" y="3120"/>
                </a:lnTo>
                <a:lnTo>
                  <a:pt x="900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094401" y="5458233"/>
            <a:ext cx="40535" cy="52923"/>
          </a:xfrm>
          <a:custGeom>
            <a:avLst/>
            <a:gdLst/>
            <a:ahLst/>
            <a:cxnLst/>
            <a:rect l="l" t="t" r="r" b="b"/>
            <a:pathLst>
              <a:path w="40535" h="52923">
                <a:moveTo>
                  <a:pt x="5878" y="52923"/>
                </a:moveTo>
                <a:lnTo>
                  <a:pt x="8643" y="51281"/>
                </a:lnTo>
                <a:lnTo>
                  <a:pt x="8643" y="17146"/>
                </a:lnTo>
                <a:lnTo>
                  <a:pt x="11004" y="14071"/>
                </a:lnTo>
                <a:lnTo>
                  <a:pt x="13265" y="11746"/>
                </a:lnTo>
                <a:lnTo>
                  <a:pt x="17589" y="8561"/>
                </a:lnTo>
                <a:lnTo>
                  <a:pt x="21924" y="7760"/>
                </a:lnTo>
                <a:lnTo>
                  <a:pt x="25055" y="8088"/>
                </a:lnTo>
                <a:lnTo>
                  <a:pt x="27597" y="9385"/>
                </a:lnTo>
                <a:lnTo>
                  <a:pt x="30243" y="12790"/>
                </a:lnTo>
                <a:lnTo>
                  <a:pt x="31272" y="15965"/>
                </a:lnTo>
                <a:lnTo>
                  <a:pt x="31906" y="19900"/>
                </a:lnTo>
                <a:lnTo>
                  <a:pt x="31906" y="51281"/>
                </a:lnTo>
                <a:lnTo>
                  <a:pt x="32115" y="52019"/>
                </a:lnTo>
                <a:lnTo>
                  <a:pt x="34660" y="52923"/>
                </a:lnTo>
                <a:lnTo>
                  <a:pt x="37771" y="52923"/>
                </a:lnTo>
                <a:lnTo>
                  <a:pt x="40535" y="51281"/>
                </a:lnTo>
                <a:lnTo>
                  <a:pt x="40535" y="18021"/>
                </a:lnTo>
                <a:lnTo>
                  <a:pt x="40255" y="15036"/>
                </a:lnTo>
                <a:lnTo>
                  <a:pt x="39091" y="10083"/>
                </a:lnTo>
                <a:lnTo>
                  <a:pt x="36817" y="6073"/>
                </a:lnTo>
                <a:lnTo>
                  <a:pt x="33756" y="2768"/>
                </a:lnTo>
                <a:lnTo>
                  <a:pt x="29472" y="557"/>
                </a:lnTo>
                <a:lnTo>
                  <a:pt x="26826" y="0"/>
                </a:lnTo>
                <a:lnTo>
                  <a:pt x="21001" y="0"/>
                </a:lnTo>
                <a:lnTo>
                  <a:pt x="18359" y="723"/>
                </a:lnTo>
                <a:lnTo>
                  <a:pt x="15723" y="2145"/>
                </a:lnTo>
                <a:lnTo>
                  <a:pt x="13082" y="3571"/>
                </a:lnTo>
                <a:lnTo>
                  <a:pt x="10439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38" y="838"/>
                </a:lnTo>
                <a:lnTo>
                  <a:pt x="3120" y="763"/>
                </a:lnTo>
                <a:lnTo>
                  <a:pt x="0" y="2440"/>
                </a:lnTo>
                <a:lnTo>
                  <a:pt x="0" y="51281"/>
                </a:lnTo>
                <a:lnTo>
                  <a:pt x="182" y="5201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146263" y="5445950"/>
            <a:ext cx="30746" cy="65836"/>
          </a:xfrm>
          <a:custGeom>
            <a:avLst/>
            <a:gdLst/>
            <a:ahLst/>
            <a:cxnLst/>
            <a:rect l="l" t="t" r="r" b="b"/>
            <a:pathLst>
              <a:path w="30746" h="65836">
                <a:moveTo>
                  <a:pt x="16940" y="1703"/>
                </a:moveTo>
                <a:lnTo>
                  <a:pt x="16732" y="990"/>
                </a:lnTo>
                <a:lnTo>
                  <a:pt x="14187" y="0"/>
                </a:lnTo>
                <a:lnTo>
                  <a:pt x="11076" y="0"/>
                </a:lnTo>
                <a:lnTo>
                  <a:pt x="8322" y="1703"/>
                </a:lnTo>
                <a:lnTo>
                  <a:pt x="8322" y="13309"/>
                </a:lnTo>
                <a:lnTo>
                  <a:pt x="1788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22" y="20750"/>
                </a:lnTo>
                <a:lnTo>
                  <a:pt x="8322" y="52120"/>
                </a:lnTo>
                <a:lnTo>
                  <a:pt x="9067" y="56642"/>
                </a:lnTo>
                <a:lnTo>
                  <a:pt x="10392" y="60440"/>
                </a:lnTo>
                <a:lnTo>
                  <a:pt x="12631" y="63154"/>
                </a:lnTo>
                <a:lnTo>
                  <a:pt x="15788" y="64846"/>
                </a:lnTo>
                <a:lnTo>
                  <a:pt x="19634" y="65836"/>
                </a:lnTo>
                <a:lnTo>
                  <a:pt x="24465" y="65671"/>
                </a:lnTo>
                <a:lnTo>
                  <a:pt x="27467" y="65098"/>
                </a:lnTo>
                <a:lnTo>
                  <a:pt x="30401" y="63093"/>
                </a:lnTo>
                <a:lnTo>
                  <a:pt x="30746" y="59983"/>
                </a:lnTo>
                <a:lnTo>
                  <a:pt x="30746" y="59320"/>
                </a:lnTo>
                <a:lnTo>
                  <a:pt x="28957" y="56753"/>
                </a:lnTo>
                <a:lnTo>
                  <a:pt x="26315" y="57783"/>
                </a:lnTo>
                <a:lnTo>
                  <a:pt x="23536" y="58190"/>
                </a:lnTo>
                <a:lnTo>
                  <a:pt x="19338" y="57326"/>
                </a:lnTo>
                <a:lnTo>
                  <a:pt x="17430" y="53898"/>
                </a:lnTo>
                <a:lnTo>
                  <a:pt x="16940" y="51347"/>
                </a:lnTo>
                <a:lnTo>
                  <a:pt x="16940" y="20750"/>
                </a:lnTo>
                <a:lnTo>
                  <a:pt x="29023" y="20750"/>
                </a:lnTo>
                <a:lnTo>
                  <a:pt x="30585" y="19302"/>
                </a:lnTo>
                <a:lnTo>
                  <a:pt x="30746" y="16369"/>
                </a:lnTo>
                <a:lnTo>
                  <a:pt x="29023" y="13309"/>
                </a:lnTo>
                <a:lnTo>
                  <a:pt x="16940" y="13309"/>
                </a:lnTo>
                <a:lnTo>
                  <a:pt x="1694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211769" y="5458233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53" y="46075"/>
                </a:moveTo>
                <a:lnTo>
                  <a:pt x="17672" y="46673"/>
                </a:lnTo>
                <a:lnTo>
                  <a:pt x="14893" y="46673"/>
                </a:lnTo>
                <a:lnTo>
                  <a:pt x="11170" y="44413"/>
                </a:lnTo>
                <a:lnTo>
                  <a:pt x="8845" y="40906"/>
                </a:lnTo>
                <a:lnTo>
                  <a:pt x="11602" y="53326"/>
                </a:lnTo>
                <a:lnTo>
                  <a:pt x="16325" y="53657"/>
                </a:lnTo>
                <a:lnTo>
                  <a:pt x="19141" y="53657"/>
                </a:lnTo>
                <a:lnTo>
                  <a:pt x="21822" y="53035"/>
                </a:lnTo>
                <a:lnTo>
                  <a:pt x="26863" y="50496"/>
                </a:lnTo>
                <a:lnTo>
                  <a:pt x="25909" y="43675"/>
                </a:lnTo>
                <a:lnTo>
                  <a:pt x="22053" y="46075"/>
                </a:lnTo>
                <a:close/>
              </a:path>
              <a:path w="26863" h="53657">
                <a:moveTo>
                  <a:pt x="3290" y="12103"/>
                </a:moveTo>
                <a:lnTo>
                  <a:pt x="5935" y="11530"/>
                </a:lnTo>
                <a:lnTo>
                  <a:pt x="9126" y="9791"/>
                </a:lnTo>
                <a:lnTo>
                  <a:pt x="11883" y="8585"/>
                </a:lnTo>
                <a:lnTo>
                  <a:pt x="15260" y="7545"/>
                </a:lnTo>
                <a:lnTo>
                  <a:pt x="19298" y="7278"/>
                </a:lnTo>
                <a:lnTo>
                  <a:pt x="22960" y="7519"/>
                </a:lnTo>
                <a:lnTo>
                  <a:pt x="26776" y="9208"/>
                </a:lnTo>
                <a:lnTo>
                  <a:pt x="29113" y="12344"/>
                </a:lnTo>
                <a:lnTo>
                  <a:pt x="29872" y="15227"/>
                </a:lnTo>
                <a:lnTo>
                  <a:pt x="30067" y="18770"/>
                </a:lnTo>
                <a:lnTo>
                  <a:pt x="30067" y="22567"/>
                </a:lnTo>
                <a:lnTo>
                  <a:pt x="19922" y="22567"/>
                </a:lnTo>
                <a:lnTo>
                  <a:pt x="16631" y="22910"/>
                </a:lnTo>
                <a:lnTo>
                  <a:pt x="13708" y="23572"/>
                </a:lnTo>
                <a:lnTo>
                  <a:pt x="10782" y="24245"/>
                </a:lnTo>
                <a:lnTo>
                  <a:pt x="8308" y="25246"/>
                </a:lnTo>
                <a:lnTo>
                  <a:pt x="4254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88" y="43243"/>
                </a:lnTo>
                <a:lnTo>
                  <a:pt x="1968" y="46940"/>
                </a:lnTo>
                <a:lnTo>
                  <a:pt x="4478" y="49758"/>
                </a:lnTo>
                <a:lnTo>
                  <a:pt x="7595" y="51995"/>
                </a:lnTo>
                <a:lnTo>
                  <a:pt x="11602" y="53326"/>
                </a:lnTo>
                <a:lnTo>
                  <a:pt x="8845" y="40906"/>
                </a:lnTo>
                <a:lnTo>
                  <a:pt x="8845" y="38354"/>
                </a:lnTo>
                <a:lnTo>
                  <a:pt x="9654" y="34429"/>
                </a:lnTo>
                <a:lnTo>
                  <a:pt x="12185" y="31496"/>
                </a:lnTo>
                <a:lnTo>
                  <a:pt x="14781" y="30073"/>
                </a:lnTo>
                <a:lnTo>
                  <a:pt x="18272" y="29249"/>
                </a:lnTo>
                <a:lnTo>
                  <a:pt x="22691" y="29033"/>
                </a:lnTo>
                <a:lnTo>
                  <a:pt x="30067" y="29033"/>
                </a:lnTo>
                <a:lnTo>
                  <a:pt x="30067" y="39394"/>
                </a:lnTo>
                <a:lnTo>
                  <a:pt x="25909" y="43675"/>
                </a:lnTo>
                <a:lnTo>
                  <a:pt x="26863" y="50496"/>
                </a:lnTo>
                <a:lnTo>
                  <a:pt x="31219" y="46443"/>
                </a:lnTo>
                <a:lnTo>
                  <a:pt x="31219" y="51335"/>
                </a:lnTo>
                <a:lnTo>
                  <a:pt x="33310" y="52909"/>
                </a:lnTo>
                <a:lnTo>
                  <a:pt x="35881" y="52959"/>
                </a:lnTo>
                <a:lnTo>
                  <a:pt x="38649" y="51335"/>
                </a:lnTo>
                <a:lnTo>
                  <a:pt x="38649" y="15354"/>
                </a:lnTo>
                <a:lnTo>
                  <a:pt x="38318" y="12700"/>
                </a:lnTo>
                <a:lnTo>
                  <a:pt x="36986" y="8143"/>
                </a:lnTo>
                <a:lnTo>
                  <a:pt x="34462" y="4701"/>
                </a:lnTo>
                <a:lnTo>
                  <a:pt x="31085" y="1993"/>
                </a:lnTo>
                <a:lnTo>
                  <a:pt x="26333" y="396"/>
                </a:lnTo>
                <a:lnTo>
                  <a:pt x="23456" y="0"/>
                </a:lnTo>
                <a:lnTo>
                  <a:pt x="20083" y="0"/>
                </a:lnTo>
                <a:lnTo>
                  <a:pt x="16480" y="180"/>
                </a:lnTo>
                <a:lnTo>
                  <a:pt x="12923" y="863"/>
                </a:lnTo>
                <a:lnTo>
                  <a:pt x="9791" y="1817"/>
                </a:lnTo>
                <a:lnTo>
                  <a:pt x="5810" y="3556"/>
                </a:lnTo>
                <a:lnTo>
                  <a:pt x="2484" y="6706"/>
                </a:lnTo>
                <a:lnTo>
                  <a:pt x="2299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268198" y="5494968"/>
            <a:ext cx="24429" cy="76413"/>
          </a:xfrm>
          <a:custGeom>
            <a:avLst/>
            <a:gdLst/>
            <a:ahLst/>
            <a:cxnLst/>
            <a:rect l="l" t="t" r="r" b="b"/>
            <a:pathLst>
              <a:path w="24429" h="76413">
                <a:moveTo>
                  <a:pt x="8629" y="0"/>
                </a:moveTo>
                <a:lnTo>
                  <a:pt x="10281" y="11328"/>
                </a:lnTo>
                <a:lnTo>
                  <a:pt x="13942" y="14287"/>
                </a:lnTo>
                <a:lnTo>
                  <a:pt x="17636" y="16167"/>
                </a:lnTo>
                <a:lnTo>
                  <a:pt x="20181" y="16775"/>
                </a:lnTo>
                <a:lnTo>
                  <a:pt x="24429" y="9232"/>
                </a:lnTo>
                <a:lnTo>
                  <a:pt x="19900" y="9232"/>
                </a:lnTo>
                <a:lnTo>
                  <a:pt x="15472" y="6871"/>
                </a:lnTo>
                <a:lnTo>
                  <a:pt x="11015" y="2998"/>
                </a:lnTo>
                <a:lnTo>
                  <a:pt x="8629" y="0"/>
                </a:lnTo>
                <a:close/>
              </a:path>
              <a:path w="24429" h="76413">
                <a:moveTo>
                  <a:pt x="2484" y="16177"/>
                </a:moveTo>
                <a:lnTo>
                  <a:pt x="5090" y="16177"/>
                </a:lnTo>
                <a:lnTo>
                  <a:pt x="7639" y="14554"/>
                </a:lnTo>
                <a:lnTo>
                  <a:pt x="7639" y="8571"/>
                </a:lnTo>
                <a:lnTo>
                  <a:pt x="10281" y="11328"/>
                </a:lnTo>
                <a:lnTo>
                  <a:pt x="8629" y="0"/>
                </a:lnTo>
                <a:lnTo>
                  <a:pt x="8629" y="-19469"/>
                </a:lnTo>
                <a:lnTo>
                  <a:pt x="10001" y="-21287"/>
                </a:lnTo>
                <a:lnTo>
                  <a:pt x="12499" y="-23991"/>
                </a:lnTo>
                <a:lnTo>
                  <a:pt x="15998" y="-26910"/>
                </a:lnTo>
                <a:lnTo>
                  <a:pt x="19314" y="-28538"/>
                </a:lnTo>
                <a:lnTo>
                  <a:pt x="22632" y="-29020"/>
                </a:lnTo>
                <a:lnTo>
                  <a:pt x="26743" y="-28473"/>
                </a:lnTo>
                <a:lnTo>
                  <a:pt x="29764" y="-26262"/>
                </a:lnTo>
                <a:lnTo>
                  <a:pt x="31884" y="-23000"/>
                </a:lnTo>
                <a:lnTo>
                  <a:pt x="33440" y="-19113"/>
                </a:lnTo>
                <a:lnTo>
                  <a:pt x="34170" y="-14414"/>
                </a:lnTo>
                <a:lnTo>
                  <a:pt x="34354" y="-9486"/>
                </a:lnTo>
                <a:lnTo>
                  <a:pt x="34354" y="-7214"/>
                </a:lnTo>
                <a:lnTo>
                  <a:pt x="33695" y="-2743"/>
                </a:lnTo>
                <a:lnTo>
                  <a:pt x="32569" y="1497"/>
                </a:lnTo>
                <a:lnTo>
                  <a:pt x="30620" y="5068"/>
                </a:lnTo>
                <a:lnTo>
                  <a:pt x="27832" y="7606"/>
                </a:lnTo>
                <a:lnTo>
                  <a:pt x="24429" y="9232"/>
                </a:lnTo>
                <a:lnTo>
                  <a:pt x="20181" y="16775"/>
                </a:lnTo>
                <a:lnTo>
                  <a:pt x="23058" y="16930"/>
                </a:lnTo>
                <a:lnTo>
                  <a:pt x="26301" y="16930"/>
                </a:lnTo>
                <a:lnTo>
                  <a:pt x="29178" y="16292"/>
                </a:lnTo>
                <a:lnTo>
                  <a:pt x="31686" y="15036"/>
                </a:lnTo>
                <a:lnTo>
                  <a:pt x="36313" y="11936"/>
                </a:lnTo>
                <a:lnTo>
                  <a:pt x="39764" y="7174"/>
                </a:lnTo>
                <a:lnTo>
                  <a:pt x="41075" y="4279"/>
                </a:lnTo>
                <a:lnTo>
                  <a:pt x="41968" y="889"/>
                </a:lnTo>
                <a:lnTo>
                  <a:pt x="42851" y="-2477"/>
                </a:lnTo>
                <a:lnTo>
                  <a:pt x="43289" y="-6286"/>
                </a:lnTo>
                <a:lnTo>
                  <a:pt x="43289" y="-14058"/>
                </a:lnTo>
                <a:lnTo>
                  <a:pt x="42947" y="-17438"/>
                </a:lnTo>
                <a:lnTo>
                  <a:pt x="42260" y="-20614"/>
                </a:lnTo>
                <a:lnTo>
                  <a:pt x="41554" y="-23799"/>
                </a:lnTo>
                <a:lnTo>
                  <a:pt x="40449" y="-26582"/>
                </a:lnTo>
                <a:lnTo>
                  <a:pt x="38934" y="-28944"/>
                </a:lnTo>
                <a:lnTo>
                  <a:pt x="35445" y="-33200"/>
                </a:lnTo>
                <a:lnTo>
                  <a:pt x="30596" y="-36029"/>
                </a:lnTo>
                <a:lnTo>
                  <a:pt x="27687" y="-36742"/>
                </a:lnTo>
                <a:lnTo>
                  <a:pt x="24270" y="-36742"/>
                </a:lnTo>
                <a:lnTo>
                  <a:pt x="21541" y="-36591"/>
                </a:lnTo>
                <a:lnTo>
                  <a:pt x="17783" y="-35547"/>
                </a:lnTo>
                <a:lnTo>
                  <a:pt x="13989" y="-33465"/>
                </a:lnTo>
                <a:lnTo>
                  <a:pt x="11369" y="-31432"/>
                </a:lnTo>
                <a:lnTo>
                  <a:pt x="8629" y="-28703"/>
                </a:lnTo>
                <a:lnTo>
                  <a:pt x="8629" y="-57938"/>
                </a:lnTo>
                <a:lnTo>
                  <a:pt x="8420" y="-58713"/>
                </a:lnTo>
                <a:lnTo>
                  <a:pt x="5875" y="-59637"/>
                </a:lnTo>
                <a:lnTo>
                  <a:pt x="2757" y="-59637"/>
                </a:lnTo>
                <a:lnTo>
                  <a:pt x="0" y="-57938"/>
                </a:lnTo>
                <a:lnTo>
                  <a:pt x="0" y="14554"/>
                </a:lnTo>
                <a:lnTo>
                  <a:pt x="2484" y="16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3323045" y="5458233"/>
            <a:ext cx="47054" cy="53657"/>
          </a:xfrm>
          <a:custGeom>
            <a:avLst/>
            <a:gdLst/>
            <a:ahLst/>
            <a:cxnLst/>
            <a:rect l="l" t="t" r="r" b="b"/>
            <a:pathLst>
              <a:path w="47054" h="53657">
                <a:moveTo>
                  <a:pt x="8930" y="23914"/>
                </a:moveTo>
                <a:lnTo>
                  <a:pt x="9240" y="21347"/>
                </a:lnTo>
                <a:lnTo>
                  <a:pt x="9813" y="19000"/>
                </a:lnTo>
                <a:lnTo>
                  <a:pt x="11281" y="14605"/>
                </a:lnTo>
                <a:lnTo>
                  <a:pt x="13672" y="11177"/>
                </a:lnTo>
                <a:lnTo>
                  <a:pt x="17034" y="8902"/>
                </a:lnTo>
                <a:lnTo>
                  <a:pt x="21084" y="7495"/>
                </a:lnTo>
                <a:lnTo>
                  <a:pt x="26435" y="7495"/>
                </a:lnTo>
                <a:lnTo>
                  <a:pt x="30632" y="9042"/>
                </a:lnTo>
                <a:lnTo>
                  <a:pt x="33962" y="11469"/>
                </a:lnTo>
                <a:lnTo>
                  <a:pt x="36150" y="15011"/>
                </a:lnTo>
                <a:lnTo>
                  <a:pt x="37400" y="19432"/>
                </a:lnTo>
                <a:lnTo>
                  <a:pt x="38124" y="24270"/>
                </a:lnTo>
                <a:lnTo>
                  <a:pt x="38124" y="29743"/>
                </a:lnTo>
                <a:lnTo>
                  <a:pt x="37843" y="32320"/>
                </a:lnTo>
                <a:lnTo>
                  <a:pt x="36711" y="37033"/>
                </a:lnTo>
                <a:lnTo>
                  <a:pt x="36507" y="50280"/>
                </a:lnTo>
                <a:lnTo>
                  <a:pt x="39016" y="48376"/>
                </a:lnTo>
                <a:lnTo>
                  <a:pt x="43016" y="43549"/>
                </a:lnTo>
                <a:lnTo>
                  <a:pt x="44524" y="40653"/>
                </a:lnTo>
                <a:lnTo>
                  <a:pt x="45539" y="37299"/>
                </a:lnTo>
                <a:lnTo>
                  <a:pt x="46544" y="33962"/>
                </a:lnTo>
                <a:lnTo>
                  <a:pt x="47054" y="30304"/>
                </a:lnTo>
                <a:lnTo>
                  <a:pt x="47054" y="22236"/>
                </a:lnTo>
                <a:lnTo>
                  <a:pt x="46579" y="18568"/>
                </a:lnTo>
                <a:lnTo>
                  <a:pt x="45612" y="15303"/>
                </a:lnTo>
                <a:lnTo>
                  <a:pt x="44657" y="12052"/>
                </a:lnTo>
                <a:lnTo>
                  <a:pt x="43224" y="9273"/>
                </a:lnTo>
                <a:lnTo>
                  <a:pt x="41302" y="7012"/>
                </a:lnTo>
                <a:lnTo>
                  <a:pt x="36986" y="2984"/>
                </a:lnTo>
                <a:lnTo>
                  <a:pt x="34123" y="1791"/>
                </a:lnTo>
                <a:lnTo>
                  <a:pt x="31247" y="596"/>
                </a:lnTo>
                <a:lnTo>
                  <a:pt x="27867" y="0"/>
                </a:lnTo>
                <a:lnTo>
                  <a:pt x="19997" y="0"/>
                </a:lnTo>
                <a:lnTo>
                  <a:pt x="16484" y="673"/>
                </a:lnTo>
                <a:lnTo>
                  <a:pt x="13484" y="2009"/>
                </a:lnTo>
                <a:lnTo>
                  <a:pt x="10486" y="3355"/>
                </a:lnTo>
                <a:lnTo>
                  <a:pt x="7992" y="5233"/>
                </a:lnTo>
                <a:lnTo>
                  <a:pt x="3977" y="10083"/>
                </a:lnTo>
                <a:lnTo>
                  <a:pt x="2484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8"/>
                </a:lnTo>
                <a:lnTo>
                  <a:pt x="1407" y="38354"/>
                </a:lnTo>
                <a:lnTo>
                  <a:pt x="2346" y="41619"/>
                </a:lnTo>
                <a:lnTo>
                  <a:pt x="3779" y="44387"/>
                </a:lnTo>
                <a:lnTo>
                  <a:pt x="5702" y="46673"/>
                </a:lnTo>
                <a:lnTo>
                  <a:pt x="10011" y="50688"/>
                </a:lnTo>
                <a:lnTo>
                  <a:pt x="8930" y="29376"/>
                </a:lnTo>
                <a:lnTo>
                  <a:pt x="8930" y="23914"/>
                </a:lnTo>
                <a:close/>
              </a:path>
              <a:path w="47054" h="53657">
                <a:moveTo>
                  <a:pt x="9658" y="34239"/>
                </a:moveTo>
                <a:lnTo>
                  <a:pt x="8930" y="29376"/>
                </a:lnTo>
                <a:lnTo>
                  <a:pt x="10011" y="50688"/>
                </a:lnTo>
                <a:lnTo>
                  <a:pt x="12887" y="51879"/>
                </a:lnTo>
                <a:lnTo>
                  <a:pt x="15764" y="53074"/>
                </a:lnTo>
                <a:lnTo>
                  <a:pt x="19126" y="53657"/>
                </a:lnTo>
                <a:lnTo>
                  <a:pt x="26984" y="53657"/>
                </a:lnTo>
                <a:lnTo>
                  <a:pt x="30473" y="52998"/>
                </a:lnTo>
                <a:lnTo>
                  <a:pt x="33483" y="51626"/>
                </a:lnTo>
                <a:lnTo>
                  <a:pt x="36507" y="50280"/>
                </a:lnTo>
                <a:lnTo>
                  <a:pt x="36711" y="37033"/>
                </a:lnTo>
                <a:lnTo>
                  <a:pt x="34635" y="40755"/>
                </a:lnTo>
                <a:lnTo>
                  <a:pt x="31906" y="43779"/>
                </a:lnTo>
                <a:lnTo>
                  <a:pt x="28187" y="45659"/>
                </a:lnTo>
                <a:lnTo>
                  <a:pt x="23446" y="46126"/>
                </a:lnTo>
                <a:lnTo>
                  <a:pt x="20670" y="46126"/>
                </a:lnTo>
                <a:lnTo>
                  <a:pt x="16484" y="44578"/>
                </a:lnTo>
                <a:lnTo>
                  <a:pt x="13129" y="42152"/>
                </a:lnTo>
                <a:lnTo>
                  <a:pt x="10914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3384828" y="5459022"/>
            <a:ext cx="40571" cy="52868"/>
          </a:xfrm>
          <a:custGeom>
            <a:avLst/>
            <a:gdLst/>
            <a:ahLst/>
            <a:cxnLst/>
            <a:rect l="l" t="t" r="r" b="b"/>
            <a:pathLst>
              <a:path w="40571" h="52868">
                <a:moveTo>
                  <a:pt x="8675" y="1652"/>
                </a:moveTo>
                <a:lnTo>
                  <a:pt x="8467" y="928"/>
                </a:lnTo>
                <a:lnTo>
                  <a:pt x="5875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6"/>
                </a:lnTo>
                <a:lnTo>
                  <a:pt x="280" y="37845"/>
                </a:lnTo>
                <a:lnTo>
                  <a:pt x="1428" y="42800"/>
                </a:lnTo>
                <a:lnTo>
                  <a:pt x="3708" y="46824"/>
                </a:lnTo>
                <a:lnTo>
                  <a:pt x="6767" y="50164"/>
                </a:lnTo>
                <a:lnTo>
                  <a:pt x="11047" y="52336"/>
                </a:lnTo>
                <a:lnTo>
                  <a:pt x="13694" y="52868"/>
                </a:lnTo>
                <a:lnTo>
                  <a:pt x="19508" y="52868"/>
                </a:lnTo>
                <a:lnTo>
                  <a:pt x="22161" y="52170"/>
                </a:lnTo>
                <a:lnTo>
                  <a:pt x="24782" y="50763"/>
                </a:lnTo>
                <a:lnTo>
                  <a:pt x="27398" y="49352"/>
                </a:lnTo>
                <a:lnTo>
                  <a:pt x="30045" y="47105"/>
                </a:lnTo>
                <a:lnTo>
                  <a:pt x="32727" y="44030"/>
                </a:lnTo>
                <a:lnTo>
                  <a:pt x="32727" y="50492"/>
                </a:lnTo>
                <a:lnTo>
                  <a:pt x="35200" y="52134"/>
                </a:lnTo>
                <a:lnTo>
                  <a:pt x="37998" y="52134"/>
                </a:lnTo>
                <a:lnTo>
                  <a:pt x="40571" y="50492"/>
                </a:lnTo>
                <a:lnTo>
                  <a:pt x="40571" y="1652"/>
                </a:lnTo>
                <a:lnTo>
                  <a:pt x="40327" y="928"/>
                </a:lnTo>
                <a:lnTo>
                  <a:pt x="37767" y="0"/>
                </a:lnTo>
                <a:lnTo>
                  <a:pt x="34657" y="0"/>
                </a:lnTo>
                <a:lnTo>
                  <a:pt x="31892" y="1652"/>
                </a:lnTo>
                <a:lnTo>
                  <a:pt x="31892" y="35787"/>
                </a:lnTo>
                <a:lnTo>
                  <a:pt x="29494" y="38861"/>
                </a:lnTo>
                <a:lnTo>
                  <a:pt x="25067" y="42785"/>
                </a:lnTo>
                <a:lnTo>
                  <a:pt x="20768" y="45172"/>
                </a:lnTo>
                <a:lnTo>
                  <a:pt x="16937" y="45172"/>
                </a:lnTo>
                <a:lnTo>
                  <a:pt x="12960" y="43498"/>
                </a:lnTo>
                <a:lnTo>
                  <a:pt x="10281" y="40143"/>
                </a:lnTo>
                <a:lnTo>
                  <a:pt x="9277" y="36956"/>
                </a:lnTo>
                <a:lnTo>
                  <a:pt x="8675" y="32942"/>
                </a:lnTo>
                <a:lnTo>
                  <a:pt x="8675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436941" y="5445950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703"/>
                </a:moveTo>
                <a:lnTo>
                  <a:pt x="16729" y="990"/>
                </a:lnTo>
                <a:lnTo>
                  <a:pt x="14184" y="0"/>
                </a:lnTo>
                <a:lnTo>
                  <a:pt x="11076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85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23" y="20750"/>
                </a:lnTo>
                <a:lnTo>
                  <a:pt x="8323" y="52120"/>
                </a:lnTo>
                <a:lnTo>
                  <a:pt x="9069" y="56642"/>
                </a:lnTo>
                <a:lnTo>
                  <a:pt x="10389" y="60440"/>
                </a:lnTo>
                <a:lnTo>
                  <a:pt x="12632" y="63154"/>
                </a:lnTo>
                <a:lnTo>
                  <a:pt x="15789" y="64846"/>
                </a:lnTo>
                <a:lnTo>
                  <a:pt x="19631" y="65836"/>
                </a:lnTo>
                <a:lnTo>
                  <a:pt x="24465" y="65671"/>
                </a:lnTo>
                <a:lnTo>
                  <a:pt x="27461" y="65098"/>
                </a:lnTo>
                <a:lnTo>
                  <a:pt x="30402" y="63093"/>
                </a:lnTo>
                <a:lnTo>
                  <a:pt x="30744" y="59983"/>
                </a:lnTo>
                <a:lnTo>
                  <a:pt x="30744" y="59320"/>
                </a:lnTo>
                <a:lnTo>
                  <a:pt x="28958" y="56753"/>
                </a:lnTo>
                <a:lnTo>
                  <a:pt x="26313" y="57783"/>
                </a:lnTo>
                <a:lnTo>
                  <a:pt x="23536" y="58190"/>
                </a:lnTo>
                <a:lnTo>
                  <a:pt x="19335" y="57326"/>
                </a:lnTo>
                <a:lnTo>
                  <a:pt x="17428" y="53898"/>
                </a:lnTo>
                <a:lnTo>
                  <a:pt x="16937" y="51347"/>
                </a:lnTo>
                <a:lnTo>
                  <a:pt x="16937" y="20750"/>
                </a:lnTo>
                <a:lnTo>
                  <a:pt x="29015" y="20750"/>
                </a:lnTo>
                <a:lnTo>
                  <a:pt x="30585" y="19302"/>
                </a:lnTo>
                <a:lnTo>
                  <a:pt x="30744" y="16369"/>
                </a:lnTo>
                <a:lnTo>
                  <a:pt x="29015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3502505" y="5458237"/>
            <a:ext cx="43289" cy="53653"/>
          </a:xfrm>
          <a:custGeom>
            <a:avLst/>
            <a:gdLst/>
            <a:ahLst/>
            <a:cxnLst/>
            <a:rect l="l" t="t" r="r" b="b"/>
            <a:pathLst>
              <a:path w="43289" h="53653">
                <a:moveTo>
                  <a:pt x="42908" y="16941"/>
                </a:moveTo>
                <a:lnTo>
                  <a:pt x="42111" y="14132"/>
                </a:lnTo>
                <a:lnTo>
                  <a:pt x="41328" y="11324"/>
                </a:lnTo>
                <a:lnTo>
                  <a:pt x="38430" y="6807"/>
                </a:lnTo>
                <a:lnTo>
                  <a:pt x="34621" y="3070"/>
                </a:lnTo>
                <a:lnTo>
                  <a:pt x="32029" y="1838"/>
                </a:lnTo>
                <a:lnTo>
                  <a:pt x="29422" y="618"/>
                </a:lnTo>
                <a:lnTo>
                  <a:pt x="26276" y="0"/>
                </a:lnTo>
                <a:lnTo>
                  <a:pt x="26311" y="7009"/>
                </a:lnTo>
                <a:lnTo>
                  <a:pt x="29455" y="8341"/>
                </a:lnTo>
                <a:lnTo>
                  <a:pt x="31586" y="11008"/>
                </a:lnTo>
                <a:lnTo>
                  <a:pt x="33703" y="13690"/>
                </a:lnTo>
                <a:lnTo>
                  <a:pt x="34717" y="17383"/>
                </a:lnTo>
                <a:lnTo>
                  <a:pt x="34610" y="22081"/>
                </a:lnTo>
                <a:lnTo>
                  <a:pt x="8931" y="22081"/>
                </a:lnTo>
                <a:lnTo>
                  <a:pt x="9003" y="20101"/>
                </a:lnTo>
                <a:lnTo>
                  <a:pt x="10429" y="3120"/>
                </a:lnTo>
                <a:lnTo>
                  <a:pt x="8049" y="4899"/>
                </a:lnTo>
                <a:lnTo>
                  <a:pt x="4124" y="9585"/>
                </a:lnTo>
                <a:lnTo>
                  <a:pt x="2617" y="12419"/>
                </a:lnTo>
                <a:lnTo>
                  <a:pt x="1562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08" y="46986"/>
                </a:lnTo>
                <a:lnTo>
                  <a:pt x="10439" y="50860"/>
                </a:lnTo>
                <a:lnTo>
                  <a:pt x="13362" y="51979"/>
                </a:lnTo>
                <a:lnTo>
                  <a:pt x="16264" y="53096"/>
                </a:lnTo>
                <a:lnTo>
                  <a:pt x="19655" y="53653"/>
                </a:lnTo>
                <a:lnTo>
                  <a:pt x="23533" y="53653"/>
                </a:lnTo>
                <a:lnTo>
                  <a:pt x="27852" y="53492"/>
                </a:lnTo>
                <a:lnTo>
                  <a:pt x="31809" y="52804"/>
                </a:lnTo>
                <a:lnTo>
                  <a:pt x="35024" y="51979"/>
                </a:lnTo>
                <a:lnTo>
                  <a:pt x="37757" y="51100"/>
                </a:lnTo>
                <a:lnTo>
                  <a:pt x="40985" y="48830"/>
                </a:lnTo>
                <a:lnTo>
                  <a:pt x="41306" y="46161"/>
                </a:lnTo>
                <a:lnTo>
                  <a:pt x="40730" y="43012"/>
                </a:lnTo>
                <a:lnTo>
                  <a:pt x="38012" y="43267"/>
                </a:lnTo>
                <a:lnTo>
                  <a:pt x="34869" y="44549"/>
                </a:lnTo>
                <a:lnTo>
                  <a:pt x="32075" y="45439"/>
                </a:lnTo>
                <a:lnTo>
                  <a:pt x="28576" y="46202"/>
                </a:lnTo>
                <a:lnTo>
                  <a:pt x="24328" y="46393"/>
                </a:lnTo>
                <a:lnTo>
                  <a:pt x="21502" y="46393"/>
                </a:lnTo>
                <a:lnTo>
                  <a:pt x="17132" y="45133"/>
                </a:lnTo>
                <a:lnTo>
                  <a:pt x="13571" y="43112"/>
                </a:lnTo>
                <a:lnTo>
                  <a:pt x="11123" y="40002"/>
                </a:lnTo>
                <a:lnTo>
                  <a:pt x="9730" y="35977"/>
                </a:lnTo>
                <a:lnTo>
                  <a:pt x="8931" y="31355"/>
                </a:lnTo>
                <a:lnTo>
                  <a:pt x="8931" y="28648"/>
                </a:lnTo>
                <a:lnTo>
                  <a:pt x="39935" y="28648"/>
                </a:lnTo>
                <a:lnTo>
                  <a:pt x="42270" y="27748"/>
                </a:lnTo>
                <a:lnTo>
                  <a:pt x="43289" y="24738"/>
                </a:lnTo>
                <a:lnTo>
                  <a:pt x="43289" y="19925"/>
                </a:lnTo>
                <a:lnTo>
                  <a:pt x="42908" y="16941"/>
                </a:lnTo>
                <a:close/>
              </a:path>
              <a:path w="43289" h="53653">
                <a:moveTo>
                  <a:pt x="9003" y="20101"/>
                </a:moveTo>
                <a:lnTo>
                  <a:pt x="9935" y="16353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1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5" y="633"/>
                </a:lnTo>
                <a:lnTo>
                  <a:pt x="13225" y="1864"/>
                </a:lnTo>
                <a:lnTo>
                  <a:pt x="10429" y="3120"/>
                </a:lnTo>
                <a:lnTo>
                  <a:pt x="9003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3555982" y="5459007"/>
            <a:ext cx="41000" cy="52185"/>
          </a:xfrm>
          <a:custGeom>
            <a:avLst/>
            <a:gdLst/>
            <a:ahLst/>
            <a:cxnLst/>
            <a:rect l="l" t="t" r="r" b="b"/>
            <a:pathLst>
              <a:path w="41000" h="52185">
                <a:moveTo>
                  <a:pt x="37415" y="0"/>
                </a:moveTo>
                <a:lnTo>
                  <a:pt x="34723" y="15"/>
                </a:lnTo>
                <a:lnTo>
                  <a:pt x="31748" y="1397"/>
                </a:lnTo>
                <a:lnTo>
                  <a:pt x="20869" y="19584"/>
                </a:lnTo>
                <a:lnTo>
                  <a:pt x="10144" y="1397"/>
                </a:lnTo>
                <a:lnTo>
                  <a:pt x="8078" y="125"/>
                </a:lnTo>
                <a:lnTo>
                  <a:pt x="2340" y="90"/>
                </a:lnTo>
                <a:lnTo>
                  <a:pt x="796" y="2693"/>
                </a:lnTo>
                <a:lnTo>
                  <a:pt x="14651" y="25654"/>
                </a:lnTo>
                <a:lnTo>
                  <a:pt x="0" y="49479"/>
                </a:lnTo>
                <a:lnTo>
                  <a:pt x="234" y="51814"/>
                </a:lnTo>
                <a:lnTo>
                  <a:pt x="2815" y="52185"/>
                </a:lnTo>
                <a:lnTo>
                  <a:pt x="6178" y="52110"/>
                </a:lnTo>
                <a:lnTo>
                  <a:pt x="8949" y="50674"/>
                </a:lnTo>
                <a:lnTo>
                  <a:pt x="20196" y="31295"/>
                </a:lnTo>
                <a:lnTo>
                  <a:pt x="31493" y="50674"/>
                </a:lnTo>
                <a:lnTo>
                  <a:pt x="33671" y="52045"/>
                </a:lnTo>
                <a:lnTo>
                  <a:pt x="36763" y="52185"/>
                </a:lnTo>
                <a:lnTo>
                  <a:pt x="39409" y="52045"/>
                </a:lnTo>
                <a:lnTo>
                  <a:pt x="41000" y="49479"/>
                </a:lnTo>
                <a:lnTo>
                  <a:pt x="26471" y="25387"/>
                </a:lnTo>
                <a:lnTo>
                  <a:pt x="40231" y="2693"/>
                </a:lnTo>
                <a:lnTo>
                  <a:pt x="40007" y="306"/>
                </a:lnTo>
                <a:lnTo>
                  <a:pt x="374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606382" y="5458298"/>
            <a:ext cx="37117" cy="53592"/>
          </a:xfrm>
          <a:custGeom>
            <a:avLst/>
            <a:gdLst/>
            <a:ahLst/>
            <a:cxnLst/>
            <a:rect l="l" t="t" r="r" b="b"/>
            <a:pathLst>
              <a:path w="37117" h="53592">
                <a:moveTo>
                  <a:pt x="8982" y="20609"/>
                </a:moveTo>
                <a:lnTo>
                  <a:pt x="10095" y="15811"/>
                </a:lnTo>
                <a:lnTo>
                  <a:pt x="12312" y="12495"/>
                </a:lnTo>
                <a:lnTo>
                  <a:pt x="14516" y="9179"/>
                </a:lnTo>
                <a:lnTo>
                  <a:pt x="17698" y="7531"/>
                </a:lnTo>
                <a:lnTo>
                  <a:pt x="23875" y="7531"/>
                </a:lnTo>
                <a:lnTo>
                  <a:pt x="27108" y="8431"/>
                </a:lnTo>
                <a:lnTo>
                  <a:pt x="30892" y="10413"/>
                </a:lnTo>
                <a:lnTo>
                  <a:pt x="33484" y="12379"/>
                </a:lnTo>
                <a:lnTo>
                  <a:pt x="36436" y="12444"/>
                </a:lnTo>
                <a:lnTo>
                  <a:pt x="36901" y="9485"/>
                </a:lnTo>
                <a:lnTo>
                  <a:pt x="36544" y="6349"/>
                </a:lnTo>
                <a:lnTo>
                  <a:pt x="34305" y="3808"/>
                </a:lnTo>
                <a:lnTo>
                  <a:pt x="31403" y="2044"/>
                </a:lnTo>
                <a:lnTo>
                  <a:pt x="27735" y="708"/>
                </a:lnTo>
                <a:lnTo>
                  <a:pt x="24905" y="125"/>
                </a:lnTo>
                <a:lnTo>
                  <a:pt x="18856" y="0"/>
                </a:lnTo>
                <a:lnTo>
                  <a:pt x="15958" y="532"/>
                </a:lnTo>
                <a:lnTo>
                  <a:pt x="13303" y="1597"/>
                </a:lnTo>
                <a:lnTo>
                  <a:pt x="10634" y="2666"/>
                </a:lnTo>
                <a:lnTo>
                  <a:pt x="8309" y="4305"/>
                </a:lnTo>
                <a:lnTo>
                  <a:pt x="4367" y="8712"/>
                </a:lnTo>
                <a:lnTo>
                  <a:pt x="2827" y="11545"/>
                </a:lnTo>
                <a:lnTo>
                  <a:pt x="1685" y="14985"/>
                </a:lnTo>
                <a:lnTo>
                  <a:pt x="562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0" y="35369"/>
                </a:lnTo>
                <a:lnTo>
                  <a:pt x="1379" y="38606"/>
                </a:lnTo>
                <a:lnTo>
                  <a:pt x="2301" y="41846"/>
                </a:lnTo>
                <a:lnTo>
                  <a:pt x="3647" y="44564"/>
                </a:lnTo>
                <a:lnTo>
                  <a:pt x="5407" y="46785"/>
                </a:lnTo>
                <a:lnTo>
                  <a:pt x="9349" y="50709"/>
                </a:lnTo>
                <a:lnTo>
                  <a:pt x="11971" y="51865"/>
                </a:lnTo>
                <a:lnTo>
                  <a:pt x="14573" y="53035"/>
                </a:lnTo>
                <a:lnTo>
                  <a:pt x="17571" y="53592"/>
                </a:lnTo>
                <a:lnTo>
                  <a:pt x="22590" y="53592"/>
                </a:lnTo>
                <a:lnTo>
                  <a:pt x="25712" y="53110"/>
                </a:lnTo>
                <a:lnTo>
                  <a:pt x="28674" y="52362"/>
                </a:lnTo>
                <a:lnTo>
                  <a:pt x="31281" y="51321"/>
                </a:lnTo>
                <a:lnTo>
                  <a:pt x="34560" y="49377"/>
                </a:lnTo>
                <a:lnTo>
                  <a:pt x="36875" y="46518"/>
                </a:lnTo>
                <a:lnTo>
                  <a:pt x="37117" y="43775"/>
                </a:lnTo>
                <a:lnTo>
                  <a:pt x="37095" y="42443"/>
                </a:lnTo>
                <a:lnTo>
                  <a:pt x="35294" y="39660"/>
                </a:lnTo>
                <a:lnTo>
                  <a:pt x="32270" y="41936"/>
                </a:lnTo>
                <a:lnTo>
                  <a:pt x="28785" y="44207"/>
                </a:lnTo>
                <a:lnTo>
                  <a:pt x="25787" y="45514"/>
                </a:lnTo>
                <a:lnTo>
                  <a:pt x="22064" y="45845"/>
                </a:lnTo>
                <a:lnTo>
                  <a:pt x="18112" y="45453"/>
                </a:lnTo>
                <a:lnTo>
                  <a:pt x="14869" y="43901"/>
                </a:lnTo>
                <a:lnTo>
                  <a:pt x="12385" y="41122"/>
                </a:lnTo>
                <a:lnTo>
                  <a:pt x="10426" y="37555"/>
                </a:lnTo>
                <a:lnTo>
                  <a:pt x="9277" y="32816"/>
                </a:lnTo>
                <a:lnTo>
                  <a:pt x="8982" y="30049"/>
                </a:lnTo>
                <a:lnTo>
                  <a:pt x="8982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3653650" y="5458237"/>
            <a:ext cx="43301" cy="53653"/>
          </a:xfrm>
          <a:custGeom>
            <a:avLst/>
            <a:gdLst/>
            <a:ahLst/>
            <a:cxnLst/>
            <a:rect l="l" t="t" r="r" b="b"/>
            <a:pathLst>
              <a:path w="43301" h="53653">
                <a:moveTo>
                  <a:pt x="42909" y="16941"/>
                </a:moveTo>
                <a:lnTo>
                  <a:pt x="42113" y="14132"/>
                </a:lnTo>
                <a:lnTo>
                  <a:pt x="41342" y="11324"/>
                </a:lnTo>
                <a:lnTo>
                  <a:pt x="38441" y="6807"/>
                </a:lnTo>
                <a:lnTo>
                  <a:pt x="34625" y="3070"/>
                </a:lnTo>
                <a:lnTo>
                  <a:pt x="32029" y="1838"/>
                </a:lnTo>
                <a:lnTo>
                  <a:pt x="29433" y="618"/>
                </a:lnTo>
                <a:lnTo>
                  <a:pt x="26276" y="0"/>
                </a:lnTo>
                <a:lnTo>
                  <a:pt x="26313" y="7009"/>
                </a:lnTo>
                <a:lnTo>
                  <a:pt x="29470" y="8341"/>
                </a:lnTo>
                <a:lnTo>
                  <a:pt x="31589" y="11008"/>
                </a:lnTo>
                <a:lnTo>
                  <a:pt x="33718" y="13690"/>
                </a:lnTo>
                <a:lnTo>
                  <a:pt x="34723" y="17383"/>
                </a:lnTo>
                <a:lnTo>
                  <a:pt x="34625" y="22081"/>
                </a:lnTo>
                <a:lnTo>
                  <a:pt x="8935" y="22081"/>
                </a:lnTo>
                <a:lnTo>
                  <a:pt x="9008" y="20101"/>
                </a:lnTo>
                <a:lnTo>
                  <a:pt x="10440" y="3120"/>
                </a:lnTo>
                <a:lnTo>
                  <a:pt x="8064" y="4899"/>
                </a:lnTo>
                <a:lnTo>
                  <a:pt x="4122" y="9585"/>
                </a:lnTo>
                <a:lnTo>
                  <a:pt x="2621" y="12419"/>
                </a:lnTo>
                <a:lnTo>
                  <a:pt x="1581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5" y="35355"/>
                </a:lnTo>
                <a:lnTo>
                  <a:pt x="1516" y="38695"/>
                </a:lnTo>
                <a:lnTo>
                  <a:pt x="2534" y="42011"/>
                </a:lnTo>
                <a:lnTo>
                  <a:pt x="4025" y="44780"/>
                </a:lnTo>
                <a:lnTo>
                  <a:pt x="6008" y="46986"/>
                </a:lnTo>
                <a:lnTo>
                  <a:pt x="10450" y="50860"/>
                </a:lnTo>
                <a:lnTo>
                  <a:pt x="13364" y="51979"/>
                </a:lnTo>
                <a:lnTo>
                  <a:pt x="16280" y="53096"/>
                </a:lnTo>
                <a:lnTo>
                  <a:pt x="19653" y="53653"/>
                </a:lnTo>
                <a:lnTo>
                  <a:pt x="23533" y="53653"/>
                </a:lnTo>
                <a:lnTo>
                  <a:pt x="27857" y="53492"/>
                </a:lnTo>
                <a:lnTo>
                  <a:pt x="31805" y="52804"/>
                </a:lnTo>
                <a:lnTo>
                  <a:pt x="35039" y="51979"/>
                </a:lnTo>
                <a:lnTo>
                  <a:pt x="37757" y="51100"/>
                </a:lnTo>
                <a:lnTo>
                  <a:pt x="41000" y="48830"/>
                </a:lnTo>
                <a:lnTo>
                  <a:pt x="41318" y="46161"/>
                </a:lnTo>
                <a:lnTo>
                  <a:pt x="40745" y="43012"/>
                </a:lnTo>
                <a:lnTo>
                  <a:pt x="38023" y="43267"/>
                </a:lnTo>
                <a:lnTo>
                  <a:pt x="34880" y="44549"/>
                </a:lnTo>
                <a:lnTo>
                  <a:pt x="32076" y="45439"/>
                </a:lnTo>
                <a:lnTo>
                  <a:pt x="28577" y="46202"/>
                </a:lnTo>
                <a:lnTo>
                  <a:pt x="24339" y="46393"/>
                </a:lnTo>
                <a:lnTo>
                  <a:pt x="21503" y="46393"/>
                </a:lnTo>
                <a:lnTo>
                  <a:pt x="17132" y="45133"/>
                </a:lnTo>
                <a:lnTo>
                  <a:pt x="13583" y="43112"/>
                </a:lnTo>
                <a:lnTo>
                  <a:pt x="11139" y="40002"/>
                </a:lnTo>
                <a:lnTo>
                  <a:pt x="9728" y="35977"/>
                </a:lnTo>
                <a:lnTo>
                  <a:pt x="8935" y="31355"/>
                </a:lnTo>
                <a:lnTo>
                  <a:pt x="8935" y="28648"/>
                </a:lnTo>
                <a:lnTo>
                  <a:pt x="39935" y="28648"/>
                </a:lnTo>
                <a:lnTo>
                  <a:pt x="42275" y="27748"/>
                </a:lnTo>
                <a:lnTo>
                  <a:pt x="43301" y="24738"/>
                </a:lnTo>
                <a:lnTo>
                  <a:pt x="43301" y="19925"/>
                </a:lnTo>
                <a:lnTo>
                  <a:pt x="42909" y="16941"/>
                </a:lnTo>
                <a:close/>
              </a:path>
              <a:path w="43301" h="53653">
                <a:moveTo>
                  <a:pt x="9008" y="20101"/>
                </a:moveTo>
                <a:lnTo>
                  <a:pt x="9936" y="16353"/>
                </a:lnTo>
                <a:lnTo>
                  <a:pt x="11380" y="12927"/>
                </a:lnTo>
                <a:lnTo>
                  <a:pt x="14904" y="9079"/>
                </a:lnTo>
                <a:lnTo>
                  <a:pt x="18126" y="7415"/>
                </a:lnTo>
                <a:lnTo>
                  <a:pt x="22139" y="7009"/>
                </a:lnTo>
                <a:lnTo>
                  <a:pt x="26313" y="7009"/>
                </a:lnTo>
                <a:lnTo>
                  <a:pt x="26276" y="0"/>
                </a:lnTo>
                <a:lnTo>
                  <a:pt x="19141" y="0"/>
                </a:lnTo>
                <a:lnTo>
                  <a:pt x="16009" y="633"/>
                </a:lnTo>
                <a:lnTo>
                  <a:pt x="13230" y="1864"/>
                </a:lnTo>
                <a:lnTo>
                  <a:pt x="10440" y="3120"/>
                </a:lnTo>
                <a:lnTo>
                  <a:pt x="900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3712477" y="5435323"/>
            <a:ext cx="8625" cy="75834"/>
          </a:xfrm>
          <a:custGeom>
            <a:avLst/>
            <a:gdLst/>
            <a:ahLst/>
            <a:cxnLst/>
            <a:rect l="l" t="t" r="r" b="b"/>
            <a:pathLst>
              <a:path w="8625" h="75834">
                <a:moveTo>
                  <a:pt x="8625" y="74192"/>
                </a:moveTo>
                <a:lnTo>
                  <a:pt x="8625" y="1703"/>
                </a:lnTo>
                <a:lnTo>
                  <a:pt x="8409" y="928"/>
                </a:lnTo>
                <a:lnTo>
                  <a:pt x="5861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34"/>
                </a:lnTo>
                <a:lnTo>
                  <a:pt x="5861" y="75834"/>
                </a:lnTo>
                <a:lnTo>
                  <a:pt x="862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3740015" y="5435323"/>
            <a:ext cx="8628" cy="75834"/>
          </a:xfrm>
          <a:custGeom>
            <a:avLst/>
            <a:gdLst/>
            <a:ahLst/>
            <a:cxnLst/>
            <a:rect l="l" t="t" r="r" b="b"/>
            <a:pathLst>
              <a:path w="8628" h="75834">
                <a:moveTo>
                  <a:pt x="8628" y="74192"/>
                </a:moveTo>
                <a:lnTo>
                  <a:pt x="8628" y="1703"/>
                </a:lnTo>
                <a:lnTo>
                  <a:pt x="8404" y="928"/>
                </a:lnTo>
                <a:lnTo>
                  <a:pt x="5859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0"/>
                </a:lnTo>
                <a:lnTo>
                  <a:pt x="2753" y="75834"/>
                </a:lnTo>
                <a:lnTo>
                  <a:pt x="5859" y="75834"/>
                </a:lnTo>
                <a:lnTo>
                  <a:pt x="8628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3763803" y="5458237"/>
            <a:ext cx="43296" cy="53653"/>
          </a:xfrm>
          <a:custGeom>
            <a:avLst/>
            <a:gdLst/>
            <a:ahLst/>
            <a:cxnLst/>
            <a:rect l="l" t="t" r="r" b="b"/>
            <a:pathLst>
              <a:path w="43296" h="53653">
                <a:moveTo>
                  <a:pt x="42908" y="16941"/>
                </a:moveTo>
                <a:lnTo>
                  <a:pt x="42113" y="14132"/>
                </a:lnTo>
                <a:lnTo>
                  <a:pt x="41338" y="11324"/>
                </a:lnTo>
                <a:lnTo>
                  <a:pt x="38436" y="6807"/>
                </a:lnTo>
                <a:lnTo>
                  <a:pt x="34621" y="3070"/>
                </a:lnTo>
                <a:lnTo>
                  <a:pt x="32025" y="1838"/>
                </a:lnTo>
                <a:lnTo>
                  <a:pt x="29433" y="618"/>
                </a:lnTo>
                <a:lnTo>
                  <a:pt x="26276" y="0"/>
                </a:lnTo>
                <a:lnTo>
                  <a:pt x="26308" y="7009"/>
                </a:lnTo>
                <a:lnTo>
                  <a:pt x="29465" y="8341"/>
                </a:lnTo>
                <a:lnTo>
                  <a:pt x="31586" y="11008"/>
                </a:lnTo>
                <a:lnTo>
                  <a:pt x="33717" y="13690"/>
                </a:lnTo>
                <a:lnTo>
                  <a:pt x="34717" y="17383"/>
                </a:lnTo>
                <a:lnTo>
                  <a:pt x="34621" y="22081"/>
                </a:lnTo>
                <a:lnTo>
                  <a:pt x="8931" y="22081"/>
                </a:lnTo>
                <a:lnTo>
                  <a:pt x="9003" y="20101"/>
                </a:lnTo>
                <a:lnTo>
                  <a:pt x="10436" y="3120"/>
                </a:lnTo>
                <a:lnTo>
                  <a:pt x="8060" y="4899"/>
                </a:lnTo>
                <a:lnTo>
                  <a:pt x="4118" y="9585"/>
                </a:lnTo>
                <a:lnTo>
                  <a:pt x="2617" y="12419"/>
                </a:lnTo>
                <a:lnTo>
                  <a:pt x="1576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0" y="35355"/>
                </a:lnTo>
                <a:lnTo>
                  <a:pt x="1515" y="38695"/>
                </a:lnTo>
                <a:lnTo>
                  <a:pt x="2531" y="42011"/>
                </a:lnTo>
                <a:lnTo>
                  <a:pt x="4020" y="44780"/>
                </a:lnTo>
                <a:lnTo>
                  <a:pt x="6008" y="46986"/>
                </a:lnTo>
                <a:lnTo>
                  <a:pt x="10447" y="50860"/>
                </a:lnTo>
                <a:lnTo>
                  <a:pt x="13362" y="51979"/>
                </a:lnTo>
                <a:lnTo>
                  <a:pt x="16275" y="53096"/>
                </a:lnTo>
                <a:lnTo>
                  <a:pt x="19651" y="53653"/>
                </a:lnTo>
                <a:lnTo>
                  <a:pt x="23529" y="53653"/>
                </a:lnTo>
                <a:lnTo>
                  <a:pt x="27853" y="53492"/>
                </a:lnTo>
                <a:lnTo>
                  <a:pt x="31805" y="52804"/>
                </a:lnTo>
                <a:lnTo>
                  <a:pt x="35038" y="51979"/>
                </a:lnTo>
                <a:lnTo>
                  <a:pt x="37753" y="51100"/>
                </a:lnTo>
                <a:lnTo>
                  <a:pt x="41000" y="48830"/>
                </a:lnTo>
                <a:lnTo>
                  <a:pt x="41313" y="46161"/>
                </a:lnTo>
                <a:lnTo>
                  <a:pt x="40741" y="43012"/>
                </a:lnTo>
                <a:lnTo>
                  <a:pt x="38022" y="43267"/>
                </a:lnTo>
                <a:lnTo>
                  <a:pt x="34880" y="44549"/>
                </a:lnTo>
                <a:lnTo>
                  <a:pt x="32076" y="45439"/>
                </a:lnTo>
                <a:lnTo>
                  <a:pt x="28576" y="46202"/>
                </a:lnTo>
                <a:lnTo>
                  <a:pt x="24339" y="46393"/>
                </a:lnTo>
                <a:lnTo>
                  <a:pt x="21502" y="46393"/>
                </a:lnTo>
                <a:lnTo>
                  <a:pt x="17128" y="45133"/>
                </a:lnTo>
                <a:lnTo>
                  <a:pt x="13578" y="43112"/>
                </a:lnTo>
                <a:lnTo>
                  <a:pt x="11134" y="40002"/>
                </a:lnTo>
                <a:lnTo>
                  <a:pt x="9726" y="35977"/>
                </a:lnTo>
                <a:lnTo>
                  <a:pt x="8931" y="31355"/>
                </a:lnTo>
                <a:lnTo>
                  <a:pt x="8931" y="28648"/>
                </a:lnTo>
                <a:lnTo>
                  <a:pt x="39935" y="28648"/>
                </a:lnTo>
                <a:lnTo>
                  <a:pt x="42270" y="27748"/>
                </a:lnTo>
                <a:lnTo>
                  <a:pt x="43296" y="24738"/>
                </a:lnTo>
                <a:lnTo>
                  <a:pt x="43296" y="19925"/>
                </a:lnTo>
                <a:lnTo>
                  <a:pt x="42908" y="16941"/>
                </a:lnTo>
                <a:close/>
              </a:path>
              <a:path w="43296" h="53653">
                <a:moveTo>
                  <a:pt x="9003" y="20101"/>
                </a:moveTo>
                <a:lnTo>
                  <a:pt x="9936" y="16353"/>
                </a:lnTo>
                <a:lnTo>
                  <a:pt x="11375" y="12927"/>
                </a:lnTo>
                <a:lnTo>
                  <a:pt x="14903" y="9079"/>
                </a:lnTo>
                <a:lnTo>
                  <a:pt x="18121" y="7415"/>
                </a:lnTo>
                <a:lnTo>
                  <a:pt x="22136" y="7009"/>
                </a:lnTo>
                <a:lnTo>
                  <a:pt x="26308" y="7009"/>
                </a:lnTo>
                <a:lnTo>
                  <a:pt x="26276" y="0"/>
                </a:lnTo>
                <a:lnTo>
                  <a:pt x="19137" y="0"/>
                </a:lnTo>
                <a:lnTo>
                  <a:pt x="16005" y="633"/>
                </a:lnTo>
                <a:lnTo>
                  <a:pt x="13225" y="1864"/>
                </a:lnTo>
                <a:lnTo>
                  <a:pt x="10436" y="3120"/>
                </a:lnTo>
                <a:lnTo>
                  <a:pt x="9003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3823232" y="5458233"/>
            <a:ext cx="40535" cy="52923"/>
          </a:xfrm>
          <a:custGeom>
            <a:avLst/>
            <a:gdLst/>
            <a:ahLst/>
            <a:cxnLst/>
            <a:rect l="l" t="t" r="r" b="b"/>
            <a:pathLst>
              <a:path w="40535" h="52923">
                <a:moveTo>
                  <a:pt x="5886" y="52923"/>
                </a:moveTo>
                <a:lnTo>
                  <a:pt x="8637" y="51281"/>
                </a:lnTo>
                <a:lnTo>
                  <a:pt x="8637" y="17146"/>
                </a:lnTo>
                <a:lnTo>
                  <a:pt x="11002" y="14071"/>
                </a:lnTo>
                <a:lnTo>
                  <a:pt x="13266" y="11746"/>
                </a:lnTo>
                <a:lnTo>
                  <a:pt x="17600" y="8561"/>
                </a:lnTo>
                <a:lnTo>
                  <a:pt x="21917" y="7760"/>
                </a:lnTo>
                <a:lnTo>
                  <a:pt x="25053" y="8088"/>
                </a:lnTo>
                <a:lnTo>
                  <a:pt x="27598" y="9385"/>
                </a:lnTo>
                <a:lnTo>
                  <a:pt x="30239" y="12790"/>
                </a:lnTo>
                <a:lnTo>
                  <a:pt x="31266" y="15965"/>
                </a:lnTo>
                <a:lnTo>
                  <a:pt x="31907" y="19900"/>
                </a:lnTo>
                <a:lnTo>
                  <a:pt x="31907" y="51281"/>
                </a:lnTo>
                <a:lnTo>
                  <a:pt x="32115" y="52019"/>
                </a:lnTo>
                <a:lnTo>
                  <a:pt x="34657" y="52923"/>
                </a:lnTo>
                <a:lnTo>
                  <a:pt x="37767" y="52923"/>
                </a:lnTo>
                <a:lnTo>
                  <a:pt x="40535" y="51281"/>
                </a:lnTo>
                <a:lnTo>
                  <a:pt x="40535" y="18021"/>
                </a:lnTo>
                <a:lnTo>
                  <a:pt x="40251" y="15036"/>
                </a:lnTo>
                <a:lnTo>
                  <a:pt x="39089" y="10083"/>
                </a:lnTo>
                <a:lnTo>
                  <a:pt x="36809" y="6073"/>
                </a:lnTo>
                <a:lnTo>
                  <a:pt x="33754" y="2768"/>
                </a:lnTo>
                <a:lnTo>
                  <a:pt x="29480" y="557"/>
                </a:lnTo>
                <a:lnTo>
                  <a:pt x="26837" y="0"/>
                </a:lnTo>
                <a:lnTo>
                  <a:pt x="20999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93" y="3571"/>
                </a:lnTo>
                <a:lnTo>
                  <a:pt x="10447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39" y="838"/>
                </a:lnTo>
                <a:lnTo>
                  <a:pt x="3117" y="763"/>
                </a:lnTo>
                <a:lnTo>
                  <a:pt x="0" y="2440"/>
                </a:lnTo>
                <a:lnTo>
                  <a:pt x="0" y="51281"/>
                </a:lnTo>
                <a:lnTo>
                  <a:pt x="194" y="52019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3878698" y="5458298"/>
            <a:ext cx="37119" cy="53592"/>
          </a:xfrm>
          <a:custGeom>
            <a:avLst/>
            <a:gdLst/>
            <a:ahLst/>
            <a:cxnLst/>
            <a:rect l="l" t="t" r="r" b="b"/>
            <a:pathLst>
              <a:path w="37119" h="53592">
                <a:moveTo>
                  <a:pt x="8981" y="20609"/>
                </a:moveTo>
                <a:lnTo>
                  <a:pt x="10097" y="15811"/>
                </a:lnTo>
                <a:lnTo>
                  <a:pt x="12311" y="12495"/>
                </a:lnTo>
                <a:lnTo>
                  <a:pt x="14514" y="9179"/>
                </a:lnTo>
                <a:lnTo>
                  <a:pt x="17697" y="7531"/>
                </a:lnTo>
                <a:lnTo>
                  <a:pt x="23874" y="7531"/>
                </a:lnTo>
                <a:lnTo>
                  <a:pt x="27110" y="8431"/>
                </a:lnTo>
                <a:lnTo>
                  <a:pt x="30891" y="10413"/>
                </a:lnTo>
                <a:lnTo>
                  <a:pt x="33486" y="12379"/>
                </a:lnTo>
                <a:lnTo>
                  <a:pt x="36435" y="12444"/>
                </a:lnTo>
                <a:lnTo>
                  <a:pt x="36899" y="9485"/>
                </a:lnTo>
                <a:lnTo>
                  <a:pt x="36546" y="6349"/>
                </a:lnTo>
                <a:lnTo>
                  <a:pt x="34303" y="3808"/>
                </a:lnTo>
                <a:lnTo>
                  <a:pt x="31405" y="2044"/>
                </a:lnTo>
                <a:lnTo>
                  <a:pt x="27734" y="708"/>
                </a:lnTo>
                <a:lnTo>
                  <a:pt x="24908" y="125"/>
                </a:lnTo>
                <a:lnTo>
                  <a:pt x="18859" y="0"/>
                </a:lnTo>
                <a:lnTo>
                  <a:pt x="15958" y="532"/>
                </a:lnTo>
                <a:lnTo>
                  <a:pt x="13301" y="1597"/>
                </a:lnTo>
                <a:lnTo>
                  <a:pt x="10633" y="2666"/>
                </a:lnTo>
                <a:lnTo>
                  <a:pt x="8308" y="4305"/>
                </a:lnTo>
                <a:lnTo>
                  <a:pt x="4370" y="8712"/>
                </a:lnTo>
                <a:lnTo>
                  <a:pt x="2829" y="11545"/>
                </a:lnTo>
                <a:lnTo>
                  <a:pt x="1687" y="14985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3" y="35369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5"/>
                </a:lnTo>
                <a:lnTo>
                  <a:pt x="9348" y="50709"/>
                </a:lnTo>
                <a:lnTo>
                  <a:pt x="11969" y="51865"/>
                </a:lnTo>
                <a:lnTo>
                  <a:pt x="14575" y="53035"/>
                </a:lnTo>
                <a:lnTo>
                  <a:pt x="17574" y="53592"/>
                </a:lnTo>
                <a:lnTo>
                  <a:pt x="22593" y="53592"/>
                </a:lnTo>
                <a:lnTo>
                  <a:pt x="25711" y="53110"/>
                </a:lnTo>
                <a:lnTo>
                  <a:pt x="28674" y="52362"/>
                </a:lnTo>
                <a:lnTo>
                  <a:pt x="31283" y="51321"/>
                </a:lnTo>
                <a:lnTo>
                  <a:pt x="34563" y="49377"/>
                </a:lnTo>
                <a:lnTo>
                  <a:pt x="36874" y="46518"/>
                </a:lnTo>
                <a:lnTo>
                  <a:pt x="37119" y="43775"/>
                </a:lnTo>
                <a:lnTo>
                  <a:pt x="37094" y="42443"/>
                </a:lnTo>
                <a:lnTo>
                  <a:pt x="35297" y="39660"/>
                </a:lnTo>
                <a:lnTo>
                  <a:pt x="32273" y="41936"/>
                </a:lnTo>
                <a:lnTo>
                  <a:pt x="28784" y="44207"/>
                </a:lnTo>
                <a:lnTo>
                  <a:pt x="25786" y="45514"/>
                </a:lnTo>
                <a:lnTo>
                  <a:pt x="22063" y="45845"/>
                </a:lnTo>
                <a:lnTo>
                  <a:pt x="18115" y="45453"/>
                </a:lnTo>
                <a:lnTo>
                  <a:pt x="14871" y="43901"/>
                </a:lnTo>
                <a:lnTo>
                  <a:pt x="12387" y="41122"/>
                </a:lnTo>
                <a:lnTo>
                  <a:pt x="10425" y="37555"/>
                </a:lnTo>
                <a:lnTo>
                  <a:pt x="9276" y="32816"/>
                </a:lnTo>
                <a:lnTo>
                  <a:pt x="8981" y="30049"/>
                </a:lnTo>
                <a:lnTo>
                  <a:pt x="8981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3926574" y="5458237"/>
            <a:ext cx="43304" cy="53653"/>
          </a:xfrm>
          <a:custGeom>
            <a:avLst/>
            <a:gdLst/>
            <a:ahLst/>
            <a:cxnLst/>
            <a:rect l="l" t="t" r="r" b="b"/>
            <a:pathLst>
              <a:path w="43304" h="53653">
                <a:moveTo>
                  <a:pt x="42912" y="16941"/>
                </a:moveTo>
                <a:lnTo>
                  <a:pt x="42127" y="14132"/>
                </a:lnTo>
                <a:lnTo>
                  <a:pt x="41344" y="11324"/>
                </a:lnTo>
                <a:lnTo>
                  <a:pt x="38444" y="6807"/>
                </a:lnTo>
                <a:lnTo>
                  <a:pt x="34624" y="3070"/>
                </a:lnTo>
                <a:lnTo>
                  <a:pt x="32028" y="1838"/>
                </a:lnTo>
                <a:lnTo>
                  <a:pt x="29436" y="618"/>
                </a:lnTo>
                <a:lnTo>
                  <a:pt x="26290" y="0"/>
                </a:lnTo>
                <a:lnTo>
                  <a:pt x="26329" y="7009"/>
                </a:lnTo>
                <a:lnTo>
                  <a:pt x="29472" y="8341"/>
                </a:lnTo>
                <a:lnTo>
                  <a:pt x="31603" y="11008"/>
                </a:lnTo>
                <a:lnTo>
                  <a:pt x="33717" y="13690"/>
                </a:lnTo>
                <a:lnTo>
                  <a:pt x="34725" y="17383"/>
                </a:lnTo>
                <a:lnTo>
                  <a:pt x="34624" y="22081"/>
                </a:lnTo>
                <a:lnTo>
                  <a:pt x="8948" y="22081"/>
                </a:lnTo>
                <a:lnTo>
                  <a:pt x="9010" y="20101"/>
                </a:lnTo>
                <a:lnTo>
                  <a:pt x="10439" y="3120"/>
                </a:lnTo>
                <a:lnTo>
                  <a:pt x="8067" y="4899"/>
                </a:lnTo>
                <a:lnTo>
                  <a:pt x="4124" y="9585"/>
                </a:lnTo>
                <a:lnTo>
                  <a:pt x="2620" y="12419"/>
                </a:lnTo>
                <a:lnTo>
                  <a:pt x="1579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95"/>
                </a:lnTo>
                <a:lnTo>
                  <a:pt x="2537" y="42011"/>
                </a:lnTo>
                <a:lnTo>
                  <a:pt x="4028" y="44780"/>
                </a:lnTo>
                <a:lnTo>
                  <a:pt x="6022" y="46986"/>
                </a:lnTo>
                <a:lnTo>
                  <a:pt x="10453" y="50860"/>
                </a:lnTo>
                <a:lnTo>
                  <a:pt x="13366" y="51979"/>
                </a:lnTo>
                <a:lnTo>
                  <a:pt x="16278" y="53096"/>
                </a:lnTo>
                <a:lnTo>
                  <a:pt x="19659" y="53653"/>
                </a:lnTo>
                <a:lnTo>
                  <a:pt x="23535" y="53653"/>
                </a:lnTo>
                <a:lnTo>
                  <a:pt x="27870" y="53492"/>
                </a:lnTo>
                <a:lnTo>
                  <a:pt x="31808" y="52804"/>
                </a:lnTo>
                <a:lnTo>
                  <a:pt x="35041" y="51979"/>
                </a:lnTo>
                <a:lnTo>
                  <a:pt x="37755" y="51100"/>
                </a:lnTo>
                <a:lnTo>
                  <a:pt x="40999" y="48830"/>
                </a:lnTo>
                <a:lnTo>
                  <a:pt x="41320" y="46161"/>
                </a:lnTo>
                <a:lnTo>
                  <a:pt x="40744" y="43012"/>
                </a:lnTo>
                <a:lnTo>
                  <a:pt x="38026" y="43267"/>
                </a:lnTo>
                <a:lnTo>
                  <a:pt x="34879" y="44549"/>
                </a:lnTo>
                <a:lnTo>
                  <a:pt x="32082" y="45439"/>
                </a:lnTo>
                <a:lnTo>
                  <a:pt x="28580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34" y="45133"/>
                </a:lnTo>
                <a:lnTo>
                  <a:pt x="13586" y="43112"/>
                </a:lnTo>
                <a:lnTo>
                  <a:pt x="11141" y="40002"/>
                </a:lnTo>
                <a:lnTo>
                  <a:pt x="9730" y="35977"/>
                </a:lnTo>
                <a:lnTo>
                  <a:pt x="8948" y="31355"/>
                </a:lnTo>
                <a:lnTo>
                  <a:pt x="8948" y="28648"/>
                </a:lnTo>
                <a:lnTo>
                  <a:pt x="39949" y="28648"/>
                </a:lnTo>
                <a:lnTo>
                  <a:pt x="42274" y="2774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41"/>
                </a:lnTo>
                <a:close/>
              </a:path>
              <a:path w="43304" h="53653">
                <a:moveTo>
                  <a:pt x="9010" y="20101"/>
                </a:moveTo>
                <a:lnTo>
                  <a:pt x="9939" y="16353"/>
                </a:lnTo>
                <a:lnTo>
                  <a:pt x="11383" y="12927"/>
                </a:lnTo>
                <a:lnTo>
                  <a:pt x="14907" y="9079"/>
                </a:lnTo>
                <a:lnTo>
                  <a:pt x="18129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0" y="0"/>
                </a:lnTo>
                <a:lnTo>
                  <a:pt x="19143" y="0"/>
                </a:lnTo>
                <a:lnTo>
                  <a:pt x="16023" y="633"/>
                </a:lnTo>
                <a:lnTo>
                  <a:pt x="13233" y="1864"/>
                </a:lnTo>
                <a:lnTo>
                  <a:pt x="10439" y="3120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4004859" y="5458233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42" y="46075"/>
                </a:moveTo>
                <a:lnTo>
                  <a:pt x="17661" y="46673"/>
                </a:lnTo>
                <a:lnTo>
                  <a:pt x="14881" y="46673"/>
                </a:lnTo>
                <a:lnTo>
                  <a:pt x="11163" y="44413"/>
                </a:lnTo>
                <a:lnTo>
                  <a:pt x="8837" y="40906"/>
                </a:lnTo>
                <a:lnTo>
                  <a:pt x="11591" y="53326"/>
                </a:lnTo>
                <a:lnTo>
                  <a:pt x="16314" y="53657"/>
                </a:lnTo>
                <a:lnTo>
                  <a:pt x="19130" y="53657"/>
                </a:lnTo>
                <a:lnTo>
                  <a:pt x="21812" y="53035"/>
                </a:lnTo>
                <a:lnTo>
                  <a:pt x="26866" y="50496"/>
                </a:lnTo>
                <a:lnTo>
                  <a:pt x="25913" y="43675"/>
                </a:lnTo>
                <a:lnTo>
                  <a:pt x="22042" y="46075"/>
                </a:lnTo>
                <a:close/>
              </a:path>
              <a:path w="26866" h="53657">
                <a:moveTo>
                  <a:pt x="3282" y="12103"/>
                </a:moveTo>
                <a:lnTo>
                  <a:pt x="5925" y="11530"/>
                </a:lnTo>
                <a:lnTo>
                  <a:pt x="9122" y="9791"/>
                </a:lnTo>
                <a:lnTo>
                  <a:pt x="11887" y="8585"/>
                </a:lnTo>
                <a:lnTo>
                  <a:pt x="15252" y="7545"/>
                </a:lnTo>
                <a:lnTo>
                  <a:pt x="19288" y="7278"/>
                </a:lnTo>
                <a:lnTo>
                  <a:pt x="22950" y="7519"/>
                </a:lnTo>
                <a:lnTo>
                  <a:pt x="26769" y="9208"/>
                </a:lnTo>
                <a:lnTo>
                  <a:pt x="29105" y="12344"/>
                </a:lnTo>
                <a:lnTo>
                  <a:pt x="29865" y="15227"/>
                </a:lnTo>
                <a:lnTo>
                  <a:pt x="30063" y="18770"/>
                </a:lnTo>
                <a:lnTo>
                  <a:pt x="30063" y="22567"/>
                </a:lnTo>
                <a:lnTo>
                  <a:pt x="19928" y="22567"/>
                </a:lnTo>
                <a:lnTo>
                  <a:pt x="16620" y="22910"/>
                </a:lnTo>
                <a:lnTo>
                  <a:pt x="13698" y="23572"/>
                </a:lnTo>
                <a:lnTo>
                  <a:pt x="10770" y="24245"/>
                </a:lnTo>
                <a:lnTo>
                  <a:pt x="8298" y="25246"/>
                </a:lnTo>
                <a:lnTo>
                  <a:pt x="4262" y="27928"/>
                </a:lnTo>
                <a:lnTo>
                  <a:pt x="161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80" y="43243"/>
                </a:lnTo>
                <a:lnTo>
                  <a:pt x="1962" y="46940"/>
                </a:lnTo>
                <a:lnTo>
                  <a:pt x="4467" y="49758"/>
                </a:lnTo>
                <a:lnTo>
                  <a:pt x="7592" y="51995"/>
                </a:lnTo>
                <a:lnTo>
                  <a:pt x="11591" y="53326"/>
                </a:lnTo>
                <a:lnTo>
                  <a:pt x="8837" y="40906"/>
                </a:lnTo>
                <a:lnTo>
                  <a:pt x="8837" y="38354"/>
                </a:lnTo>
                <a:lnTo>
                  <a:pt x="9644" y="34429"/>
                </a:lnTo>
                <a:lnTo>
                  <a:pt x="12181" y="31496"/>
                </a:lnTo>
                <a:lnTo>
                  <a:pt x="14773" y="30073"/>
                </a:lnTo>
                <a:lnTo>
                  <a:pt x="18262" y="29249"/>
                </a:lnTo>
                <a:lnTo>
                  <a:pt x="22679" y="29033"/>
                </a:lnTo>
                <a:lnTo>
                  <a:pt x="30063" y="29033"/>
                </a:lnTo>
                <a:lnTo>
                  <a:pt x="30063" y="39394"/>
                </a:lnTo>
                <a:lnTo>
                  <a:pt x="25913" y="43675"/>
                </a:lnTo>
                <a:lnTo>
                  <a:pt x="26866" y="50496"/>
                </a:lnTo>
                <a:lnTo>
                  <a:pt x="31222" y="46443"/>
                </a:lnTo>
                <a:lnTo>
                  <a:pt x="31222" y="51335"/>
                </a:lnTo>
                <a:lnTo>
                  <a:pt x="33303" y="52909"/>
                </a:lnTo>
                <a:lnTo>
                  <a:pt x="35873" y="52959"/>
                </a:lnTo>
                <a:lnTo>
                  <a:pt x="38642" y="51335"/>
                </a:lnTo>
                <a:lnTo>
                  <a:pt x="38642" y="15354"/>
                </a:lnTo>
                <a:lnTo>
                  <a:pt x="38307" y="12700"/>
                </a:lnTo>
                <a:lnTo>
                  <a:pt x="36974" y="8143"/>
                </a:lnTo>
                <a:lnTo>
                  <a:pt x="34455" y="4701"/>
                </a:lnTo>
                <a:lnTo>
                  <a:pt x="31074" y="1993"/>
                </a:lnTo>
                <a:lnTo>
                  <a:pt x="26329" y="396"/>
                </a:lnTo>
                <a:lnTo>
                  <a:pt x="23464" y="0"/>
                </a:lnTo>
                <a:lnTo>
                  <a:pt x="20083" y="0"/>
                </a:lnTo>
                <a:lnTo>
                  <a:pt x="16476" y="180"/>
                </a:lnTo>
                <a:lnTo>
                  <a:pt x="12913" y="863"/>
                </a:lnTo>
                <a:lnTo>
                  <a:pt x="9780" y="1817"/>
                </a:lnTo>
                <a:lnTo>
                  <a:pt x="5802" y="3556"/>
                </a:lnTo>
                <a:lnTo>
                  <a:pt x="2486" y="6706"/>
                </a:lnTo>
                <a:lnTo>
                  <a:pt x="2289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4061886" y="5458233"/>
            <a:ext cx="40535" cy="52923"/>
          </a:xfrm>
          <a:custGeom>
            <a:avLst/>
            <a:gdLst/>
            <a:ahLst/>
            <a:cxnLst/>
            <a:rect l="l" t="t" r="r" b="b"/>
            <a:pathLst>
              <a:path w="40535" h="52923">
                <a:moveTo>
                  <a:pt x="5890" y="52923"/>
                </a:moveTo>
                <a:lnTo>
                  <a:pt x="8643" y="51281"/>
                </a:lnTo>
                <a:lnTo>
                  <a:pt x="8643" y="17146"/>
                </a:lnTo>
                <a:lnTo>
                  <a:pt x="11005" y="14071"/>
                </a:lnTo>
                <a:lnTo>
                  <a:pt x="13274" y="11746"/>
                </a:lnTo>
                <a:lnTo>
                  <a:pt x="17600" y="8561"/>
                </a:lnTo>
                <a:lnTo>
                  <a:pt x="21924" y="7760"/>
                </a:lnTo>
                <a:lnTo>
                  <a:pt x="25057" y="8088"/>
                </a:lnTo>
                <a:lnTo>
                  <a:pt x="27604" y="9385"/>
                </a:lnTo>
                <a:lnTo>
                  <a:pt x="30247" y="12790"/>
                </a:lnTo>
                <a:lnTo>
                  <a:pt x="31273" y="15965"/>
                </a:lnTo>
                <a:lnTo>
                  <a:pt x="31911" y="19900"/>
                </a:lnTo>
                <a:lnTo>
                  <a:pt x="31911" y="51281"/>
                </a:lnTo>
                <a:lnTo>
                  <a:pt x="32115" y="52019"/>
                </a:lnTo>
                <a:lnTo>
                  <a:pt x="34664" y="52923"/>
                </a:lnTo>
                <a:lnTo>
                  <a:pt x="37771" y="52923"/>
                </a:lnTo>
                <a:lnTo>
                  <a:pt x="40535" y="51281"/>
                </a:lnTo>
                <a:lnTo>
                  <a:pt x="40535" y="18021"/>
                </a:lnTo>
                <a:lnTo>
                  <a:pt x="40255" y="15036"/>
                </a:lnTo>
                <a:lnTo>
                  <a:pt x="39093" y="10083"/>
                </a:lnTo>
                <a:lnTo>
                  <a:pt x="36817" y="6073"/>
                </a:lnTo>
                <a:lnTo>
                  <a:pt x="33757" y="2768"/>
                </a:lnTo>
                <a:lnTo>
                  <a:pt x="29474" y="557"/>
                </a:lnTo>
                <a:lnTo>
                  <a:pt x="26845" y="0"/>
                </a:lnTo>
                <a:lnTo>
                  <a:pt x="21007" y="0"/>
                </a:lnTo>
                <a:lnTo>
                  <a:pt x="18360" y="723"/>
                </a:lnTo>
                <a:lnTo>
                  <a:pt x="15732" y="2145"/>
                </a:lnTo>
                <a:lnTo>
                  <a:pt x="13097" y="3571"/>
                </a:lnTo>
                <a:lnTo>
                  <a:pt x="10454" y="5831"/>
                </a:lnTo>
                <a:lnTo>
                  <a:pt x="7801" y="8902"/>
                </a:lnTo>
                <a:lnTo>
                  <a:pt x="7801" y="2440"/>
                </a:lnTo>
                <a:lnTo>
                  <a:pt x="5839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1"/>
                </a:lnTo>
                <a:lnTo>
                  <a:pt x="184" y="52019"/>
                </a:lnTo>
                <a:lnTo>
                  <a:pt x="2768" y="52923"/>
                </a:lnTo>
                <a:lnTo>
                  <a:pt x="589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4117668" y="5487177"/>
            <a:ext cx="12736" cy="75653"/>
          </a:xfrm>
          <a:custGeom>
            <a:avLst/>
            <a:gdLst/>
            <a:ahLst/>
            <a:cxnLst/>
            <a:rect l="l" t="t" r="r" b="b"/>
            <a:pathLst>
              <a:path w="12736" h="75653">
                <a:moveTo>
                  <a:pt x="8931" y="0"/>
                </a:moveTo>
                <a:lnTo>
                  <a:pt x="7854" y="21247"/>
                </a:lnTo>
                <a:lnTo>
                  <a:pt x="12736" y="24027"/>
                </a:lnTo>
                <a:lnTo>
                  <a:pt x="12312" y="12852"/>
                </a:lnTo>
                <a:lnTo>
                  <a:pt x="10487" y="9194"/>
                </a:lnTo>
                <a:lnTo>
                  <a:pt x="9483" y="4748"/>
                </a:lnTo>
                <a:lnTo>
                  <a:pt x="8931" y="0"/>
                </a:lnTo>
                <a:close/>
              </a:path>
              <a:path w="12736" h="75653">
                <a:moveTo>
                  <a:pt x="43286" y="-49938"/>
                </a:moveTo>
                <a:lnTo>
                  <a:pt x="43052" y="-50672"/>
                </a:lnTo>
                <a:lnTo>
                  <a:pt x="40482" y="-51626"/>
                </a:lnTo>
                <a:lnTo>
                  <a:pt x="37376" y="-51626"/>
                </a:lnTo>
                <a:lnTo>
                  <a:pt x="34610" y="-49938"/>
                </a:lnTo>
                <a:lnTo>
                  <a:pt x="34610" y="-21563"/>
                </a:lnTo>
                <a:lnTo>
                  <a:pt x="32382" y="-23978"/>
                </a:lnTo>
                <a:lnTo>
                  <a:pt x="27839" y="-27078"/>
                </a:lnTo>
                <a:lnTo>
                  <a:pt x="23044" y="-28943"/>
                </a:lnTo>
                <a:lnTo>
                  <a:pt x="16974" y="-28943"/>
                </a:lnTo>
                <a:lnTo>
                  <a:pt x="14047" y="-28295"/>
                </a:lnTo>
                <a:lnTo>
                  <a:pt x="11527" y="-27014"/>
                </a:lnTo>
                <a:lnTo>
                  <a:pt x="6875" y="-23903"/>
                </a:lnTo>
                <a:lnTo>
                  <a:pt x="3463" y="-19126"/>
                </a:lnTo>
                <a:lnTo>
                  <a:pt x="2178" y="-16231"/>
                </a:lnTo>
                <a:lnTo>
                  <a:pt x="1296" y="-12840"/>
                </a:lnTo>
                <a:lnTo>
                  <a:pt x="425" y="-9474"/>
                </a:lnTo>
                <a:lnTo>
                  <a:pt x="0" y="-5676"/>
                </a:lnTo>
                <a:lnTo>
                  <a:pt x="0" y="2056"/>
                </a:lnTo>
                <a:lnTo>
                  <a:pt x="339" y="5436"/>
                </a:lnTo>
                <a:lnTo>
                  <a:pt x="1051" y="8637"/>
                </a:lnTo>
                <a:lnTo>
                  <a:pt x="1738" y="11837"/>
                </a:lnTo>
                <a:lnTo>
                  <a:pt x="2837" y="14630"/>
                </a:lnTo>
                <a:lnTo>
                  <a:pt x="4352" y="16992"/>
                </a:lnTo>
                <a:lnTo>
                  <a:pt x="7854" y="21247"/>
                </a:lnTo>
                <a:lnTo>
                  <a:pt x="8931" y="0"/>
                </a:lnTo>
                <a:lnTo>
                  <a:pt x="8931" y="-4776"/>
                </a:lnTo>
                <a:lnTo>
                  <a:pt x="9591" y="-9298"/>
                </a:lnTo>
                <a:lnTo>
                  <a:pt x="10727" y="-13549"/>
                </a:lnTo>
                <a:lnTo>
                  <a:pt x="12640" y="-17081"/>
                </a:lnTo>
                <a:lnTo>
                  <a:pt x="15430" y="-19608"/>
                </a:lnTo>
                <a:lnTo>
                  <a:pt x="18821" y="-21235"/>
                </a:lnTo>
                <a:lnTo>
                  <a:pt x="23385" y="-21235"/>
                </a:lnTo>
                <a:lnTo>
                  <a:pt x="27839" y="-18874"/>
                </a:lnTo>
                <a:lnTo>
                  <a:pt x="32284" y="-15011"/>
                </a:lnTo>
                <a:lnTo>
                  <a:pt x="34610" y="-12016"/>
                </a:lnTo>
                <a:lnTo>
                  <a:pt x="34610" y="7517"/>
                </a:lnTo>
                <a:lnTo>
                  <a:pt x="31964" y="10793"/>
                </a:lnTo>
                <a:lnTo>
                  <a:pt x="28354" y="14184"/>
                </a:lnTo>
                <a:lnTo>
                  <a:pt x="25038" y="16268"/>
                </a:lnTo>
                <a:lnTo>
                  <a:pt x="21798" y="17067"/>
                </a:lnTo>
                <a:lnTo>
                  <a:pt x="18378" y="17067"/>
                </a:lnTo>
                <a:lnTo>
                  <a:pt x="15005" y="15415"/>
                </a:lnTo>
                <a:lnTo>
                  <a:pt x="12312" y="12852"/>
                </a:lnTo>
                <a:lnTo>
                  <a:pt x="12736" y="24027"/>
                </a:lnTo>
                <a:lnTo>
                  <a:pt x="15678" y="24725"/>
                </a:lnTo>
                <a:lnTo>
                  <a:pt x="22310" y="24725"/>
                </a:lnTo>
                <a:lnTo>
                  <a:pt x="25222" y="23940"/>
                </a:lnTo>
                <a:lnTo>
                  <a:pt x="27889" y="22388"/>
                </a:lnTo>
                <a:lnTo>
                  <a:pt x="30557" y="20840"/>
                </a:lnTo>
                <a:lnTo>
                  <a:pt x="33127" y="18670"/>
                </a:lnTo>
                <a:lnTo>
                  <a:pt x="35600" y="15872"/>
                </a:lnTo>
                <a:lnTo>
                  <a:pt x="35600" y="22338"/>
                </a:lnTo>
                <a:lnTo>
                  <a:pt x="37217" y="23836"/>
                </a:lnTo>
                <a:lnTo>
                  <a:pt x="40227" y="24015"/>
                </a:lnTo>
                <a:lnTo>
                  <a:pt x="43286" y="22338"/>
                </a:lnTo>
                <a:lnTo>
                  <a:pt x="43286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4202729" y="5487177"/>
            <a:ext cx="12740" cy="75653"/>
          </a:xfrm>
          <a:custGeom>
            <a:avLst/>
            <a:gdLst/>
            <a:ahLst/>
            <a:cxnLst/>
            <a:rect l="l" t="t" r="r" b="b"/>
            <a:pathLst>
              <a:path w="12740" h="75653">
                <a:moveTo>
                  <a:pt x="8935" y="0"/>
                </a:moveTo>
                <a:lnTo>
                  <a:pt x="7848" y="21247"/>
                </a:lnTo>
                <a:lnTo>
                  <a:pt x="12740" y="24027"/>
                </a:lnTo>
                <a:lnTo>
                  <a:pt x="12301" y="12852"/>
                </a:lnTo>
                <a:lnTo>
                  <a:pt x="10490" y="9194"/>
                </a:lnTo>
                <a:lnTo>
                  <a:pt x="9483" y="4748"/>
                </a:lnTo>
                <a:lnTo>
                  <a:pt x="8935" y="0"/>
                </a:lnTo>
                <a:close/>
              </a:path>
              <a:path w="12740" h="75653">
                <a:moveTo>
                  <a:pt x="43290" y="-49938"/>
                </a:moveTo>
                <a:lnTo>
                  <a:pt x="43056" y="-50672"/>
                </a:lnTo>
                <a:lnTo>
                  <a:pt x="40474" y="-51626"/>
                </a:lnTo>
                <a:lnTo>
                  <a:pt x="37378" y="-51626"/>
                </a:lnTo>
                <a:lnTo>
                  <a:pt x="34611" y="-49938"/>
                </a:lnTo>
                <a:lnTo>
                  <a:pt x="34611" y="-21563"/>
                </a:lnTo>
                <a:lnTo>
                  <a:pt x="32371" y="-23978"/>
                </a:lnTo>
                <a:lnTo>
                  <a:pt x="27828" y="-27078"/>
                </a:lnTo>
                <a:lnTo>
                  <a:pt x="23047" y="-28943"/>
                </a:lnTo>
                <a:lnTo>
                  <a:pt x="16974" y="-28943"/>
                </a:lnTo>
                <a:lnTo>
                  <a:pt x="14051" y="-28295"/>
                </a:lnTo>
                <a:lnTo>
                  <a:pt x="11527" y="-27014"/>
                </a:lnTo>
                <a:lnTo>
                  <a:pt x="6879" y="-23903"/>
                </a:lnTo>
                <a:lnTo>
                  <a:pt x="3463" y="-19126"/>
                </a:lnTo>
                <a:lnTo>
                  <a:pt x="2178" y="-16231"/>
                </a:lnTo>
                <a:lnTo>
                  <a:pt x="1296" y="-12840"/>
                </a:lnTo>
                <a:lnTo>
                  <a:pt x="429" y="-9474"/>
                </a:lnTo>
                <a:lnTo>
                  <a:pt x="0" y="-5676"/>
                </a:lnTo>
                <a:lnTo>
                  <a:pt x="0" y="2056"/>
                </a:lnTo>
                <a:lnTo>
                  <a:pt x="342" y="5436"/>
                </a:lnTo>
                <a:lnTo>
                  <a:pt x="1040" y="8637"/>
                </a:lnTo>
                <a:lnTo>
                  <a:pt x="1736" y="11837"/>
                </a:lnTo>
                <a:lnTo>
                  <a:pt x="2840" y="14630"/>
                </a:lnTo>
                <a:lnTo>
                  <a:pt x="4356" y="16992"/>
                </a:lnTo>
                <a:lnTo>
                  <a:pt x="7848" y="21247"/>
                </a:lnTo>
                <a:lnTo>
                  <a:pt x="8935" y="0"/>
                </a:lnTo>
                <a:lnTo>
                  <a:pt x="8935" y="-4776"/>
                </a:lnTo>
                <a:lnTo>
                  <a:pt x="9594" y="-9298"/>
                </a:lnTo>
                <a:lnTo>
                  <a:pt x="10721" y="-13549"/>
                </a:lnTo>
                <a:lnTo>
                  <a:pt x="12642" y="-17081"/>
                </a:lnTo>
                <a:lnTo>
                  <a:pt x="15419" y="-19608"/>
                </a:lnTo>
                <a:lnTo>
                  <a:pt x="18825" y="-21235"/>
                </a:lnTo>
                <a:lnTo>
                  <a:pt x="23389" y="-21235"/>
                </a:lnTo>
                <a:lnTo>
                  <a:pt x="27828" y="-18874"/>
                </a:lnTo>
                <a:lnTo>
                  <a:pt x="32288" y="-15011"/>
                </a:lnTo>
                <a:lnTo>
                  <a:pt x="34611" y="-12016"/>
                </a:lnTo>
                <a:lnTo>
                  <a:pt x="34611" y="7517"/>
                </a:lnTo>
                <a:lnTo>
                  <a:pt x="31954" y="10793"/>
                </a:lnTo>
                <a:lnTo>
                  <a:pt x="28357" y="14184"/>
                </a:lnTo>
                <a:lnTo>
                  <a:pt x="25041" y="16268"/>
                </a:lnTo>
                <a:lnTo>
                  <a:pt x="21798" y="17067"/>
                </a:lnTo>
                <a:lnTo>
                  <a:pt x="18381" y="17067"/>
                </a:lnTo>
                <a:lnTo>
                  <a:pt x="14994" y="15415"/>
                </a:lnTo>
                <a:lnTo>
                  <a:pt x="12301" y="12852"/>
                </a:lnTo>
                <a:lnTo>
                  <a:pt x="12740" y="24027"/>
                </a:lnTo>
                <a:lnTo>
                  <a:pt x="15678" y="24725"/>
                </a:lnTo>
                <a:lnTo>
                  <a:pt x="22298" y="24725"/>
                </a:lnTo>
                <a:lnTo>
                  <a:pt x="25226" y="23940"/>
                </a:lnTo>
                <a:lnTo>
                  <a:pt x="27893" y="22388"/>
                </a:lnTo>
                <a:lnTo>
                  <a:pt x="30561" y="20840"/>
                </a:lnTo>
                <a:lnTo>
                  <a:pt x="33130" y="18670"/>
                </a:lnTo>
                <a:lnTo>
                  <a:pt x="35604" y="15872"/>
                </a:lnTo>
                <a:lnTo>
                  <a:pt x="35604" y="22338"/>
                </a:lnTo>
                <a:lnTo>
                  <a:pt x="37205" y="23836"/>
                </a:lnTo>
                <a:lnTo>
                  <a:pt x="40229" y="24015"/>
                </a:lnTo>
                <a:lnTo>
                  <a:pt x="43290" y="22338"/>
                </a:lnTo>
                <a:lnTo>
                  <a:pt x="43290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4261164" y="5458233"/>
            <a:ext cx="47044" cy="53657"/>
          </a:xfrm>
          <a:custGeom>
            <a:avLst/>
            <a:gdLst/>
            <a:ahLst/>
            <a:cxnLst/>
            <a:rect l="l" t="t" r="r" b="b"/>
            <a:pathLst>
              <a:path w="47044" h="53657">
                <a:moveTo>
                  <a:pt x="8935" y="23914"/>
                </a:moveTo>
                <a:lnTo>
                  <a:pt x="9230" y="21347"/>
                </a:lnTo>
                <a:lnTo>
                  <a:pt x="9803" y="19000"/>
                </a:lnTo>
                <a:lnTo>
                  <a:pt x="11282" y="14605"/>
                </a:lnTo>
                <a:lnTo>
                  <a:pt x="13669" y="11177"/>
                </a:lnTo>
                <a:lnTo>
                  <a:pt x="17024" y="8902"/>
                </a:lnTo>
                <a:lnTo>
                  <a:pt x="21089" y="7495"/>
                </a:lnTo>
                <a:lnTo>
                  <a:pt x="26438" y="7495"/>
                </a:lnTo>
                <a:lnTo>
                  <a:pt x="30622" y="9042"/>
                </a:lnTo>
                <a:lnTo>
                  <a:pt x="33962" y="11469"/>
                </a:lnTo>
                <a:lnTo>
                  <a:pt x="36140" y="15011"/>
                </a:lnTo>
                <a:lnTo>
                  <a:pt x="37404" y="19432"/>
                </a:lnTo>
                <a:lnTo>
                  <a:pt x="38110" y="24270"/>
                </a:lnTo>
                <a:lnTo>
                  <a:pt x="38110" y="29743"/>
                </a:lnTo>
                <a:lnTo>
                  <a:pt x="37843" y="32320"/>
                </a:lnTo>
                <a:lnTo>
                  <a:pt x="36705" y="37033"/>
                </a:lnTo>
                <a:lnTo>
                  <a:pt x="36497" y="50280"/>
                </a:lnTo>
                <a:lnTo>
                  <a:pt x="39006" y="48376"/>
                </a:lnTo>
                <a:lnTo>
                  <a:pt x="43019" y="43549"/>
                </a:lnTo>
                <a:lnTo>
                  <a:pt x="44524" y="40653"/>
                </a:lnTo>
                <a:lnTo>
                  <a:pt x="45529" y="37299"/>
                </a:lnTo>
                <a:lnTo>
                  <a:pt x="46544" y="33962"/>
                </a:lnTo>
                <a:lnTo>
                  <a:pt x="47044" y="30304"/>
                </a:lnTo>
                <a:lnTo>
                  <a:pt x="47044" y="22236"/>
                </a:lnTo>
                <a:lnTo>
                  <a:pt x="46569" y="18568"/>
                </a:lnTo>
                <a:lnTo>
                  <a:pt x="45615" y="15303"/>
                </a:lnTo>
                <a:lnTo>
                  <a:pt x="44662" y="12052"/>
                </a:lnTo>
                <a:lnTo>
                  <a:pt x="43214" y="9273"/>
                </a:lnTo>
                <a:lnTo>
                  <a:pt x="41306" y="7012"/>
                </a:lnTo>
                <a:lnTo>
                  <a:pt x="36986" y="2984"/>
                </a:lnTo>
                <a:lnTo>
                  <a:pt x="34109" y="1791"/>
                </a:lnTo>
                <a:lnTo>
                  <a:pt x="31234" y="596"/>
                </a:lnTo>
                <a:lnTo>
                  <a:pt x="27867" y="0"/>
                </a:lnTo>
                <a:lnTo>
                  <a:pt x="19987" y="0"/>
                </a:lnTo>
                <a:lnTo>
                  <a:pt x="16474" y="673"/>
                </a:lnTo>
                <a:lnTo>
                  <a:pt x="13474" y="2009"/>
                </a:lnTo>
                <a:lnTo>
                  <a:pt x="10487" y="3355"/>
                </a:lnTo>
                <a:lnTo>
                  <a:pt x="7981" y="5233"/>
                </a:lnTo>
                <a:lnTo>
                  <a:pt x="3977" y="10083"/>
                </a:lnTo>
                <a:lnTo>
                  <a:pt x="2484" y="12956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8"/>
                </a:lnTo>
                <a:lnTo>
                  <a:pt x="1408" y="38354"/>
                </a:lnTo>
                <a:lnTo>
                  <a:pt x="2350" y="41619"/>
                </a:lnTo>
                <a:lnTo>
                  <a:pt x="3769" y="44387"/>
                </a:lnTo>
                <a:lnTo>
                  <a:pt x="5706" y="46673"/>
                </a:lnTo>
                <a:lnTo>
                  <a:pt x="10008" y="50688"/>
                </a:lnTo>
                <a:lnTo>
                  <a:pt x="8935" y="29376"/>
                </a:lnTo>
                <a:lnTo>
                  <a:pt x="8935" y="23914"/>
                </a:lnTo>
                <a:close/>
              </a:path>
              <a:path w="47044" h="53657">
                <a:moveTo>
                  <a:pt x="9655" y="34239"/>
                </a:moveTo>
                <a:lnTo>
                  <a:pt x="8935" y="29376"/>
                </a:lnTo>
                <a:lnTo>
                  <a:pt x="10008" y="50688"/>
                </a:lnTo>
                <a:lnTo>
                  <a:pt x="12873" y="51879"/>
                </a:lnTo>
                <a:lnTo>
                  <a:pt x="15760" y="53074"/>
                </a:lnTo>
                <a:lnTo>
                  <a:pt x="19130" y="53657"/>
                </a:lnTo>
                <a:lnTo>
                  <a:pt x="26974" y="53657"/>
                </a:lnTo>
                <a:lnTo>
                  <a:pt x="30473" y="52998"/>
                </a:lnTo>
                <a:lnTo>
                  <a:pt x="33487" y="51626"/>
                </a:lnTo>
                <a:lnTo>
                  <a:pt x="36497" y="50280"/>
                </a:lnTo>
                <a:lnTo>
                  <a:pt x="36705" y="37033"/>
                </a:lnTo>
                <a:lnTo>
                  <a:pt x="34635" y="40755"/>
                </a:lnTo>
                <a:lnTo>
                  <a:pt x="31907" y="43779"/>
                </a:lnTo>
                <a:lnTo>
                  <a:pt x="28173" y="45659"/>
                </a:lnTo>
                <a:lnTo>
                  <a:pt x="23450" y="46126"/>
                </a:lnTo>
                <a:lnTo>
                  <a:pt x="20660" y="46126"/>
                </a:lnTo>
                <a:lnTo>
                  <a:pt x="16474" y="44578"/>
                </a:lnTo>
                <a:lnTo>
                  <a:pt x="13133" y="42152"/>
                </a:lnTo>
                <a:lnTo>
                  <a:pt x="10904" y="38646"/>
                </a:lnTo>
                <a:lnTo>
                  <a:pt x="965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4322765" y="5438865"/>
            <a:ext cx="10670" cy="72292"/>
          </a:xfrm>
          <a:custGeom>
            <a:avLst/>
            <a:gdLst/>
            <a:ahLst/>
            <a:cxnLst/>
            <a:rect l="l" t="t" r="r" b="b"/>
            <a:pathLst>
              <a:path w="10670" h="72292">
                <a:moveTo>
                  <a:pt x="0" y="5425"/>
                </a:moveTo>
                <a:lnTo>
                  <a:pt x="377" y="8892"/>
                </a:lnTo>
                <a:lnTo>
                  <a:pt x="3265" y="10746"/>
                </a:lnTo>
                <a:lnTo>
                  <a:pt x="7343" y="10746"/>
                </a:lnTo>
                <a:lnTo>
                  <a:pt x="10292" y="8853"/>
                </a:lnTo>
                <a:lnTo>
                  <a:pt x="10670" y="5311"/>
                </a:lnTo>
                <a:lnTo>
                  <a:pt x="10292" y="1854"/>
                </a:lnTo>
                <a:lnTo>
                  <a:pt x="7401" y="0"/>
                </a:lnTo>
                <a:lnTo>
                  <a:pt x="3329" y="0"/>
                </a:lnTo>
                <a:lnTo>
                  <a:pt x="377" y="1908"/>
                </a:lnTo>
                <a:lnTo>
                  <a:pt x="0" y="5425"/>
                </a:lnTo>
                <a:close/>
              </a:path>
              <a:path w="10670" h="72292">
                <a:moveTo>
                  <a:pt x="1234" y="71387"/>
                </a:moveTo>
                <a:lnTo>
                  <a:pt x="3804" y="72292"/>
                </a:lnTo>
                <a:lnTo>
                  <a:pt x="6911" y="72292"/>
                </a:lnTo>
                <a:lnTo>
                  <a:pt x="9676" y="70650"/>
                </a:lnTo>
                <a:lnTo>
                  <a:pt x="9676" y="21809"/>
                </a:lnTo>
                <a:lnTo>
                  <a:pt x="9460" y="21111"/>
                </a:lnTo>
                <a:lnTo>
                  <a:pt x="6911" y="20171"/>
                </a:lnTo>
                <a:lnTo>
                  <a:pt x="3804" y="20171"/>
                </a:lnTo>
                <a:lnTo>
                  <a:pt x="1051" y="21809"/>
                </a:lnTo>
                <a:lnTo>
                  <a:pt x="1051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4350736" y="5458233"/>
            <a:ext cx="40525" cy="52923"/>
          </a:xfrm>
          <a:custGeom>
            <a:avLst/>
            <a:gdLst/>
            <a:ahLst/>
            <a:cxnLst/>
            <a:rect l="l" t="t" r="r" b="b"/>
            <a:pathLst>
              <a:path w="40525" h="52923">
                <a:moveTo>
                  <a:pt x="5871" y="52923"/>
                </a:moveTo>
                <a:lnTo>
                  <a:pt x="8629" y="51281"/>
                </a:lnTo>
                <a:lnTo>
                  <a:pt x="8629" y="17146"/>
                </a:lnTo>
                <a:lnTo>
                  <a:pt x="11005" y="14071"/>
                </a:lnTo>
                <a:lnTo>
                  <a:pt x="13254" y="11746"/>
                </a:lnTo>
                <a:lnTo>
                  <a:pt x="17589" y="8561"/>
                </a:lnTo>
                <a:lnTo>
                  <a:pt x="21910" y="7760"/>
                </a:lnTo>
                <a:lnTo>
                  <a:pt x="25052" y="8088"/>
                </a:lnTo>
                <a:lnTo>
                  <a:pt x="27597" y="9385"/>
                </a:lnTo>
                <a:lnTo>
                  <a:pt x="30243" y="12790"/>
                </a:lnTo>
                <a:lnTo>
                  <a:pt x="31273" y="15965"/>
                </a:lnTo>
                <a:lnTo>
                  <a:pt x="31892" y="19900"/>
                </a:lnTo>
                <a:lnTo>
                  <a:pt x="31892" y="51281"/>
                </a:lnTo>
                <a:lnTo>
                  <a:pt x="32115" y="52019"/>
                </a:lnTo>
                <a:lnTo>
                  <a:pt x="34660" y="52923"/>
                </a:lnTo>
                <a:lnTo>
                  <a:pt x="37771" y="52923"/>
                </a:lnTo>
                <a:lnTo>
                  <a:pt x="40525" y="51281"/>
                </a:lnTo>
                <a:lnTo>
                  <a:pt x="40525" y="18021"/>
                </a:lnTo>
                <a:lnTo>
                  <a:pt x="40241" y="15036"/>
                </a:lnTo>
                <a:lnTo>
                  <a:pt x="39091" y="10083"/>
                </a:lnTo>
                <a:lnTo>
                  <a:pt x="36817" y="6073"/>
                </a:lnTo>
                <a:lnTo>
                  <a:pt x="33756" y="2768"/>
                </a:lnTo>
                <a:lnTo>
                  <a:pt x="29472" y="557"/>
                </a:lnTo>
                <a:lnTo>
                  <a:pt x="26827" y="0"/>
                </a:lnTo>
                <a:lnTo>
                  <a:pt x="21001" y="0"/>
                </a:lnTo>
                <a:lnTo>
                  <a:pt x="18345" y="723"/>
                </a:lnTo>
                <a:lnTo>
                  <a:pt x="15717" y="2145"/>
                </a:lnTo>
                <a:lnTo>
                  <a:pt x="13082" y="3571"/>
                </a:lnTo>
                <a:lnTo>
                  <a:pt x="10439" y="5831"/>
                </a:lnTo>
                <a:lnTo>
                  <a:pt x="7783" y="8902"/>
                </a:lnTo>
                <a:lnTo>
                  <a:pt x="7783" y="2440"/>
                </a:lnTo>
                <a:lnTo>
                  <a:pt x="5824" y="838"/>
                </a:lnTo>
                <a:lnTo>
                  <a:pt x="3121" y="763"/>
                </a:lnTo>
                <a:lnTo>
                  <a:pt x="0" y="2440"/>
                </a:lnTo>
                <a:lnTo>
                  <a:pt x="0" y="51281"/>
                </a:lnTo>
                <a:lnTo>
                  <a:pt x="184" y="52019"/>
                </a:lnTo>
                <a:lnTo>
                  <a:pt x="2754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4404254" y="5458345"/>
            <a:ext cx="44564" cy="54648"/>
          </a:xfrm>
          <a:custGeom>
            <a:avLst/>
            <a:gdLst/>
            <a:ahLst/>
            <a:cxnLst/>
            <a:rect l="l" t="t" r="r" b="b"/>
            <a:pathLst>
              <a:path w="44564" h="54648">
                <a:moveTo>
                  <a:pt x="9460" y="36248"/>
                </a:moveTo>
                <a:lnTo>
                  <a:pt x="9154" y="54648"/>
                </a:lnTo>
                <a:lnTo>
                  <a:pt x="11271" y="51577"/>
                </a:lnTo>
                <a:lnTo>
                  <a:pt x="10036" y="39649"/>
                </a:lnTo>
                <a:lnTo>
                  <a:pt x="9460" y="36248"/>
                </a:lnTo>
                <a:close/>
              </a:path>
              <a:path w="44564" h="54648">
                <a:moveTo>
                  <a:pt x="417" y="55727"/>
                </a:moveTo>
                <a:lnTo>
                  <a:pt x="0" y="59194"/>
                </a:lnTo>
                <a:lnTo>
                  <a:pt x="377" y="62826"/>
                </a:lnTo>
                <a:lnTo>
                  <a:pt x="1922" y="66041"/>
                </a:lnTo>
                <a:lnTo>
                  <a:pt x="4860" y="68580"/>
                </a:lnTo>
                <a:lnTo>
                  <a:pt x="8761" y="70650"/>
                </a:lnTo>
                <a:lnTo>
                  <a:pt x="11430" y="71323"/>
                </a:lnTo>
                <a:lnTo>
                  <a:pt x="14086" y="71996"/>
                </a:lnTo>
                <a:lnTo>
                  <a:pt x="17330" y="72327"/>
                </a:lnTo>
                <a:lnTo>
                  <a:pt x="25065" y="72327"/>
                </a:lnTo>
                <a:lnTo>
                  <a:pt x="28479" y="71884"/>
                </a:lnTo>
                <a:lnTo>
                  <a:pt x="31370" y="71005"/>
                </a:lnTo>
                <a:lnTo>
                  <a:pt x="34268" y="70106"/>
                </a:lnTo>
                <a:lnTo>
                  <a:pt x="38501" y="67373"/>
                </a:lnTo>
                <a:lnTo>
                  <a:pt x="41760" y="64047"/>
                </a:lnTo>
                <a:lnTo>
                  <a:pt x="43571" y="59997"/>
                </a:lnTo>
                <a:lnTo>
                  <a:pt x="44034" y="55612"/>
                </a:lnTo>
                <a:lnTo>
                  <a:pt x="43620" y="51602"/>
                </a:lnTo>
                <a:lnTo>
                  <a:pt x="42026" y="48387"/>
                </a:lnTo>
                <a:lnTo>
                  <a:pt x="39470" y="45935"/>
                </a:lnTo>
                <a:lnTo>
                  <a:pt x="36360" y="43981"/>
                </a:lnTo>
                <a:lnTo>
                  <a:pt x="32457" y="42785"/>
                </a:lnTo>
                <a:lnTo>
                  <a:pt x="27979" y="42382"/>
                </a:lnTo>
                <a:lnTo>
                  <a:pt x="15692" y="41835"/>
                </a:lnTo>
                <a:lnTo>
                  <a:pt x="13806" y="41760"/>
                </a:lnTo>
                <a:lnTo>
                  <a:pt x="10036" y="39649"/>
                </a:lnTo>
                <a:lnTo>
                  <a:pt x="11271" y="51577"/>
                </a:lnTo>
                <a:lnTo>
                  <a:pt x="14010" y="48995"/>
                </a:lnTo>
                <a:lnTo>
                  <a:pt x="26203" y="49427"/>
                </a:lnTo>
                <a:lnTo>
                  <a:pt x="29015" y="49507"/>
                </a:lnTo>
                <a:lnTo>
                  <a:pt x="31269" y="50100"/>
                </a:lnTo>
                <a:lnTo>
                  <a:pt x="34574" y="52386"/>
                </a:lnTo>
                <a:lnTo>
                  <a:pt x="35394" y="56108"/>
                </a:lnTo>
                <a:lnTo>
                  <a:pt x="35394" y="57340"/>
                </a:lnTo>
                <a:lnTo>
                  <a:pt x="34231" y="60756"/>
                </a:lnTo>
                <a:lnTo>
                  <a:pt x="31294" y="63489"/>
                </a:lnTo>
                <a:lnTo>
                  <a:pt x="28112" y="64706"/>
                </a:lnTo>
                <a:lnTo>
                  <a:pt x="24170" y="65493"/>
                </a:lnTo>
                <a:lnTo>
                  <a:pt x="17438" y="65493"/>
                </a:lnTo>
                <a:lnTo>
                  <a:pt x="14220" y="64885"/>
                </a:lnTo>
                <a:lnTo>
                  <a:pt x="11934" y="63680"/>
                </a:lnTo>
                <a:lnTo>
                  <a:pt x="8467" y="60680"/>
                </a:lnTo>
                <a:lnTo>
                  <a:pt x="8467" y="57570"/>
                </a:lnTo>
                <a:lnTo>
                  <a:pt x="9154" y="54648"/>
                </a:lnTo>
                <a:lnTo>
                  <a:pt x="9460" y="36248"/>
                </a:lnTo>
                <a:lnTo>
                  <a:pt x="10976" y="32881"/>
                </a:lnTo>
                <a:lnTo>
                  <a:pt x="13892" y="33681"/>
                </a:lnTo>
                <a:lnTo>
                  <a:pt x="15443" y="27190"/>
                </a:lnTo>
                <a:lnTo>
                  <a:pt x="11918" y="23496"/>
                </a:lnTo>
                <a:lnTo>
                  <a:pt x="11029" y="20955"/>
                </a:lnTo>
                <a:lnTo>
                  <a:pt x="11029" y="17744"/>
                </a:lnTo>
                <a:lnTo>
                  <a:pt x="11235" y="14921"/>
                </a:lnTo>
                <a:lnTo>
                  <a:pt x="9546" y="3200"/>
                </a:lnTo>
                <a:lnTo>
                  <a:pt x="6339" y="6234"/>
                </a:lnTo>
                <a:lnTo>
                  <a:pt x="4187" y="10299"/>
                </a:lnTo>
                <a:lnTo>
                  <a:pt x="2825" y="15026"/>
                </a:lnTo>
                <a:lnTo>
                  <a:pt x="2825" y="17793"/>
                </a:lnTo>
                <a:lnTo>
                  <a:pt x="3145" y="22226"/>
                </a:lnTo>
                <a:lnTo>
                  <a:pt x="4391" y="25591"/>
                </a:lnTo>
                <a:lnTo>
                  <a:pt x="6328" y="28436"/>
                </a:lnTo>
                <a:lnTo>
                  <a:pt x="3952" y="31370"/>
                </a:lnTo>
                <a:lnTo>
                  <a:pt x="2217" y="34837"/>
                </a:lnTo>
                <a:lnTo>
                  <a:pt x="1774" y="39016"/>
                </a:lnTo>
                <a:lnTo>
                  <a:pt x="2188" y="42087"/>
                </a:lnTo>
                <a:lnTo>
                  <a:pt x="3818" y="44831"/>
                </a:lnTo>
                <a:lnTo>
                  <a:pt x="6803" y="46875"/>
                </a:lnTo>
                <a:lnTo>
                  <a:pt x="3844" y="49618"/>
                </a:lnTo>
                <a:lnTo>
                  <a:pt x="1699" y="52527"/>
                </a:lnTo>
                <a:lnTo>
                  <a:pt x="417" y="55727"/>
                </a:lnTo>
                <a:close/>
              </a:path>
              <a:path w="44564" h="54648">
                <a:moveTo>
                  <a:pt x="14281" y="9083"/>
                </a:moveTo>
                <a:lnTo>
                  <a:pt x="17783" y="7123"/>
                </a:lnTo>
                <a:lnTo>
                  <a:pt x="20915" y="6832"/>
                </a:lnTo>
                <a:lnTo>
                  <a:pt x="24170" y="6832"/>
                </a:lnTo>
                <a:lnTo>
                  <a:pt x="26668" y="7760"/>
                </a:lnTo>
                <a:lnTo>
                  <a:pt x="30182" y="11494"/>
                </a:lnTo>
                <a:lnTo>
                  <a:pt x="31064" y="14086"/>
                </a:lnTo>
                <a:lnTo>
                  <a:pt x="31064" y="17412"/>
                </a:lnTo>
                <a:lnTo>
                  <a:pt x="30855" y="20191"/>
                </a:lnTo>
                <a:lnTo>
                  <a:pt x="30055" y="22799"/>
                </a:lnTo>
                <a:lnTo>
                  <a:pt x="27806" y="25933"/>
                </a:lnTo>
                <a:lnTo>
                  <a:pt x="24257" y="27828"/>
                </a:lnTo>
                <a:lnTo>
                  <a:pt x="21074" y="28105"/>
                </a:lnTo>
                <a:lnTo>
                  <a:pt x="17905" y="28105"/>
                </a:lnTo>
                <a:lnTo>
                  <a:pt x="15443" y="27190"/>
                </a:lnTo>
                <a:lnTo>
                  <a:pt x="13892" y="33681"/>
                </a:lnTo>
                <a:lnTo>
                  <a:pt x="17340" y="34735"/>
                </a:lnTo>
                <a:lnTo>
                  <a:pt x="21074" y="35002"/>
                </a:lnTo>
                <a:lnTo>
                  <a:pt x="23792" y="35002"/>
                </a:lnTo>
                <a:lnTo>
                  <a:pt x="28505" y="33807"/>
                </a:lnTo>
                <a:lnTo>
                  <a:pt x="32651" y="31866"/>
                </a:lnTo>
                <a:lnTo>
                  <a:pt x="35909" y="28853"/>
                </a:lnTo>
                <a:lnTo>
                  <a:pt x="38012" y="24853"/>
                </a:lnTo>
                <a:lnTo>
                  <a:pt x="39323" y="20191"/>
                </a:lnTo>
                <a:lnTo>
                  <a:pt x="39323" y="17362"/>
                </a:lnTo>
                <a:lnTo>
                  <a:pt x="39077" y="14022"/>
                </a:lnTo>
                <a:lnTo>
                  <a:pt x="38098" y="10871"/>
                </a:lnTo>
                <a:lnTo>
                  <a:pt x="36032" y="8143"/>
                </a:lnTo>
                <a:lnTo>
                  <a:pt x="42774" y="8143"/>
                </a:lnTo>
                <a:lnTo>
                  <a:pt x="44060" y="7303"/>
                </a:lnTo>
                <a:lnTo>
                  <a:pt x="44564" y="4560"/>
                </a:lnTo>
                <a:lnTo>
                  <a:pt x="42774" y="914"/>
                </a:lnTo>
                <a:lnTo>
                  <a:pt x="28550" y="914"/>
                </a:lnTo>
                <a:lnTo>
                  <a:pt x="27475" y="636"/>
                </a:lnTo>
                <a:lnTo>
                  <a:pt x="23839" y="90"/>
                </a:lnTo>
                <a:lnTo>
                  <a:pt x="18431" y="0"/>
                </a:lnTo>
                <a:lnTo>
                  <a:pt x="13729" y="1234"/>
                </a:lnTo>
                <a:lnTo>
                  <a:pt x="9546" y="3200"/>
                </a:lnTo>
                <a:lnTo>
                  <a:pt x="11235" y="14921"/>
                </a:lnTo>
                <a:lnTo>
                  <a:pt x="12030" y="12283"/>
                </a:lnTo>
                <a:lnTo>
                  <a:pt x="14281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2138312" y="5592862"/>
            <a:ext cx="47048" cy="53657"/>
          </a:xfrm>
          <a:custGeom>
            <a:avLst/>
            <a:gdLst/>
            <a:ahLst/>
            <a:cxnLst/>
            <a:rect l="l" t="t" r="r" b="b"/>
            <a:pathLst>
              <a:path w="47048" h="53657">
                <a:moveTo>
                  <a:pt x="8935" y="23915"/>
                </a:moveTo>
                <a:lnTo>
                  <a:pt x="9231" y="21348"/>
                </a:lnTo>
                <a:lnTo>
                  <a:pt x="9806" y="18986"/>
                </a:lnTo>
                <a:lnTo>
                  <a:pt x="11286" y="14591"/>
                </a:lnTo>
                <a:lnTo>
                  <a:pt x="13670" y="11163"/>
                </a:lnTo>
                <a:lnTo>
                  <a:pt x="17039" y="8888"/>
                </a:lnTo>
                <a:lnTo>
                  <a:pt x="21089" y="7480"/>
                </a:lnTo>
                <a:lnTo>
                  <a:pt x="26438" y="7480"/>
                </a:lnTo>
                <a:lnTo>
                  <a:pt x="30622" y="9028"/>
                </a:lnTo>
                <a:lnTo>
                  <a:pt x="33966" y="11455"/>
                </a:lnTo>
                <a:lnTo>
                  <a:pt x="36141" y="15012"/>
                </a:lnTo>
                <a:lnTo>
                  <a:pt x="37404" y="19418"/>
                </a:lnTo>
                <a:lnTo>
                  <a:pt x="38113" y="24267"/>
                </a:lnTo>
                <a:lnTo>
                  <a:pt x="38113" y="29729"/>
                </a:lnTo>
                <a:lnTo>
                  <a:pt x="37843" y="32321"/>
                </a:lnTo>
                <a:lnTo>
                  <a:pt x="36716" y="37019"/>
                </a:lnTo>
                <a:lnTo>
                  <a:pt x="36501" y="50266"/>
                </a:lnTo>
                <a:lnTo>
                  <a:pt x="39006" y="48373"/>
                </a:lnTo>
                <a:lnTo>
                  <a:pt x="43021" y="43534"/>
                </a:lnTo>
                <a:lnTo>
                  <a:pt x="44528" y="40639"/>
                </a:lnTo>
                <a:lnTo>
                  <a:pt x="45544" y="37299"/>
                </a:lnTo>
                <a:lnTo>
                  <a:pt x="46545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69" y="18554"/>
                </a:lnTo>
                <a:lnTo>
                  <a:pt x="45615" y="15289"/>
                </a:lnTo>
                <a:lnTo>
                  <a:pt x="44662" y="12038"/>
                </a:lnTo>
                <a:lnTo>
                  <a:pt x="43229" y="9269"/>
                </a:lnTo>
                <a:lnTo>
                  <a:pt x="41306" y="6998"/>
                </a:lnTo>
                <a:lnTo>
                  <a:pt x="36987" y="2970"/>
                </a:lnTo>
                <a:lnTo>
                  <a:pt x="34121" y="1777"/>
                </a:lnTo>
                <a:lnTo>
                  <a:pt x="31238" y="598"/>
                </a:lnTo>
                <a:lnTo>
                  <a:pt x="27871" y="0"/>
                </a:lnTo>
                <a:lnTo>
                  <a:pt x="19998" y="0"/>
                </a:lnTo>
                <a:lnTo>
                  <a:pt x="16488" y="673"/>
                </a:lnTo>
                <a:lnTo>
                  <a:pt x="13489" y="2005"/>
                </a:lnTo>
                <a:lnTo>
                  <a:pt x="10491" y="3351"/>
                </a:lnTo>
                <a:lnTo>
                  <a:pt x="7995" y="5219"/>
                </a:lnTo>
                <a:lnTo>
                  <a:pt x="3978" y="10069"/>
                </a:lnTo>
                <a:lnTo>
                  <a:pt x="2484" y="12952"/>
                </a:lnTo>
                <a:lnTo>
                  <a:pt x="1494" y="16294"/>
                </a:lnTo>
                <a:lnTo>
                  <a:pt x="50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4"/>
                </a:lnTo>
                <a:lnTo>
                  <a:pt x="1412" y="38353"/>
                </a:lnTo>
                <a:lnTo>
                  <a:pt x="2352" y="41605"/>
                </a:lnTo>
                <a:lnTo>
                  <a:pt x="3769" y="44383"/>
                </a:lnTo>
                <a:lnTo>
                  <a:pt x="5706" y="46659"/>
                </a:lnTo>
                <a:lnTo>
                  <a:pt x="10015" y="50674"/>
                </a:lnTo>
                <a:lnTo>
                  <a:pt x="8935" y="29361"/>
                </a:lnTo>
                <a:lnTo>
                  <a:pt x="8935" y="23915"/>
                </a:lnTo>
                <a:close/>
              </a:path>
              <a:path w="47048" h="53657">
                <a:moveTo>
                  <a:pt x="9655" y="34225"/>
                </a:moveTo>
                <a:lnTo>
                  <a:pt x="8935" y="29361"/>
                </a:lnTo>
                <a:lnTo>
                  <a:pt x="10015" y="50674"/>
                </a:lnTo>
                <a:lnTo>
                  <a:pt x="12877" y="51865"/>
                </a:lnTo>
                <a:lnTo>
                  <a:pt x="15764" y="53070"/>
                </a:lnTo>
                <a:lnTo>
                  <a:pt x="19131" y="53657"/>
                </a:lnTo>
                <a:lnTo>
                  <a:pt x="26974" y="53657"/>
                </a:lnTo>
                <a:lnTo>
                  <a:pt x="30478" y="52984"/>
                </a:lnTo>
                <a:lnTo>
                  <a:pt x="33487" y="51624"/>
                </a:lnTo>
                <a:lnTo>
                  <a:pt x="36501" y="50266"/>
                </a:lnTo>
                <a:lnTo>
                  <a:pt x="36716" y="37019"/>
                </a:lnTo>
                <a:lnTo>
                  <a:pt x="34639" y="40741"/>
                </a:lnTo>
                <a:lnTo>
                  <a:pt x="31911" y="43765"/>
                </a:lnTo>
                <a:lnTo>
                  <a:pt x="28177" y="45655"/>
                </a:lnTo>
                <a:lnTo>
                  <a:pt x="23450" y="46126"/>
                </a:lnTo>
                <a:lnTo>
                  <a:pt x="20671" y="46126"/>
                </a:lnTo>
                <a:lnTo>
                  <a:pt x="16474" y="44575"/>
                </a:lnTo>
                <a:lnTo>
                  <a:pt x="13133" y="42138"/>
                </a:lnTo>
                <a:lnTo>
                  <a:pt x="10919" y="38632"/>
                </a:lnTo>
                <a:lnTo>
                  <a:pt x="965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2206828" y="5593637"/>
            <a:ext cx="40572" cy="52882"/>
          </a:xfrm>
          <a:custGeom>
            <a:avLst/>
            <a:gdLst/>
            <a:ahLst/>
            <a:cxnLst/>
            <a:rect l="l" t="t" r="r" b="b"/>
            <a:pathLst>
              <a:path w="40572" h="52882">
                <a:moveTo>
                  <a:pt x="8676" y="1662"/>
                </a:moveTo>
                <a:lnTo>
                  <a:pt x="8468" y="938"/>
                </a:lnTo>
                <a:lnTo>
                  <a:pt x="5872" y="0"/>
                </a:lnTo>
                <a:lnTo>
                  <a:pt x="2801" y="0"/>
                </a:lnTo>
                <a:lnTo>
                  <a:pt x="0" y="1662"/>
                </a:lnTo>
                <a:lnTo>
                  <a:pt x="0" y="34836"/>
                </a:lnTo>
                <a:lnTo>
                  <a:pt x="281" y="37846"/>
                </a:lnTo>
                <a:lnTo>
                  <a:pt x="1433" y="42810"/>
                </a:lnTo>
                <a:lnTo>
                  <a:pt x="3708" y="46835"/>
                </a:lnTo>
                <a:lnTo>
                  <a:pt x="6769" y="50176"/>
                </a:lnTo>
                <a:lnTo>
                  <a:pt x="11052" y="52350"/>
                </a:lnTo>
                <a:lnTo>
                  <a:pt x="13694" y="52882"/>
                </a:lnTo>
                <a:lnTo>
                  <a:pt x="19505" y="52882"/>
                </a:lnTo>
                <a:lnTo>
                  <a:pt x="22165" y="52185"/>
                </a:lnTo>
                <a:lnTo>
                  <a:pt x="24782" y="50763"/>
                </a:lnTo>
                <a:lnTo>
                  <a:pt x="27404" y="49352"/>
                </a:lnTo>
                <a:lnTo>
                  <a:pt x="30045" y="47105"/>
                </a:lnTo>
                <a:lnTo>
                  <a:pt x="32724" y="44030"/>
                </a:lnTo>
                <a:lnTo>
                  <a:pt x="32724" y="50492"/>
                </a:lnTo>
                <a:lnTo>
                  <a:pt x="35198" y="52144"/>
                </a:lnTo>
                <a:lnTo>
                  <a:pt x="38002" y="52144"/>
                </a:lnTo>
                <a:lnTo>
                  <a:pt x="40572" y="50492"/>
                </a:lnTo>
                <a:lnTo>
                  <a:pt x="40572" y="1662"/>
                </a:lnTo>
                <a:lnTo>
                  <a:pt x="40327" y="938"/>
                </a:lnTo>
                <a:lnTo>
                  <a:pt x="37768" y="0"/>
                </a:lnTo>
                <a:lnTo>
                  <a:pt x="34660" y="0"/>
                </a:lnTo>
                <a:lnTo>
                  <a:pt x="31893" y="1662"/>
                </a:lnTo>
                <a:lnTo>
                  <a:pt x="31893" y="35801"/>
                </a:lnTo>
                <a:lnTo>
                  <a:pt x="29495" y="38862"/>
                </a:lnTo>
                <a:lnTo>
                  <a:pt x="25063" y="42800"/>
                </a:lnTo>
                <a:lnTo>
                  <a:pt x="20769" y="45172"/>
                </a:lnTo>
                <a:lnTo>
                  <a:pt x="16937" y="45172"/>
                </a:lnTo>
                <a:lnTo>
                  <a:pt x="12960" y="43508"/>
                </a:lnTo>
                <a:lnTo>
                  <a:pt x="10278" y="40143"/>
                </a:lnTo>
                <a:lnTo>
                  <a:pt x="9274" y="36967"/>
                </a:lnTo>
                <a:lnTo>
                  <a:pt x="8676" y="32957"/>
                </a:lnTo>
                <a:lnTo>
                  <a:pt x="867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2271948" y="5592866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6" y="52919"/>
                </a:moveTo>
                <a:lnTo>
                  <a:pt x="8629" y="51267"/>
                </a:lnTo>
                <a:lnTo>
                  <a:pt x="8629" y="19137"/>
                </a:lnTo>
                <a:lnTo>
                  <a:pt x="10951" y="15466"/>
                </a:lnTo>
                <a:lnTo>
                  <a:pt x="12985" y="12722"/>
                </a:lnTo>
                <a:lnTo>
                  <a:pt x="15801" y="9954"/>
                </a:lnTo>
                <a:lnTo>
                  <a:pt x="19202" y="8455"/>
                </a:lnTo>
                <a:lnTo>
                  <a:pt x="22129" y="8672"/>
                </a:lnTo>
                <a:lnTo>
                  <a:pt x="24772" y="9460"/>
                </a:lnTo>
                <a:lnTo>
                  <a:pt x="27343" y="8608"/>
                </a:lnTo>
                <a:lnTo>
                  <a:pt x="27500" y="5637"/>
                </a:lnTo>
                <a:lnTo>
                  <a:pt x="27478" y="3657"/>
                </a:lnTo>
                <a:lnTo>
                  <a:pt x="25200" y="673"/>
                </a:lnTo>
                <a:lnTo>
                  <a:pt x="22190" y="74"/>
                </a:lnTo>
                <a:lnTo>
                  <a:pt x="19645" y="0"/>
                </a:lnTo>
                <a:lnTo>
                  <a:pt x="16657" y="659"/>
                </a:lnTo>
                <a:lnTo>
                  <a:pt x="13633" y="2578"/>
                </a:lnTo>
                <a:lnTo>
                  <a:pt x="10293" y="5994"/>
                </a:lnTo>
                <a:lnTo>
                  <a:pt x="7797" y="9546"/>
                </a:lnTo>
                <a:lnTo>
                  <a:pt x="7797" y="2437"/>
                </a:lnTo>
                <a:lnTo>
                  <a:pt x="5825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64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2345651" y="5593643"/>
            <a:ext cx="71071" cy="52081"/>
          </a:xfrm>
          <a:custGeom>
            <a:avLst/>
            <a:gdLst/>
            <a:ahLst/>
            <a:cxnLst/>
            <a:rect l="l" t="t" r="r" b="b"/>
            <a:pathLst>
              <a:path w="71071" h="52081">
                <a:moveTo>
                  <a:pt x="478" y="3834"/>
                </a:moveTo>
                <a:lnTo>
                  <a:pt x="14224" y="50217"/>
                </a:lnTo>
                <a:lnTo>
                  <a:pt x="14712" y="51141"/>
                </a:lnTo>
                <a:lnTo>
                  <a:pt x="17341" y="52071"/>
                </a:lnTo>
                <a:lnTo>
                  <a:pt x="23342" y="52045"/>
                </a:lnTo>
                <a:lnTo>
                  <a:pt x="25899" y="50217"/>
                </a:lnTo>
                <a:lnTo>
                  <a:pt x="35053" y="14781"/>
                </a:lnTo>
                <a:lnTo>
                  <a:pt x="35247" y="14781"/>
                </a:lnTo>
                <a:lnTo>
                  <a:pt x="45140" y="50217"/>
                </a:lnTo>
                <a:lnTo>
                  <a:pt x="45604" y="51141"/>
                </a:lnTo>
                <a:lnTo>
                  <a:pt x="48333" y="52071"/>
                </a:lnTo>
                <a:lnTo>
                  <a:pt x="53654" y="52081"/>
                </a:lnTo>
                <a:lnTo>
                  <a:pt x="56739" y="50217"/>
                </a:lnTo>
                <a:lnTo>
                  <a:pt x="70606" y="3834"/>
                </a:lnTo>
                <a:lnTo>
                  <a:pt x="71071" y="1548"/>
                </a:lnTo>
                <a:lnTo>
                  <a:pt x="68550" y="0"/>
                </a:lnTo>
                <a:lnTo>
                  <a:pt x="65393" y="0"/>
                </a:lnTo>
                <a:lnTo>
                  <a:pt x="62395" y="1713"/>
                </a:lnTo>
                <a:lnTo>
                  <a:pt x="51210" y="41972"/>
                </a:lnTo>
                <a:lnTo>
                  <a:pt x="51037" y="41972"/>
                </a:lnTo>
                <a:lnTo>
                  <a:pt x="39801" y="1598"/>
                </a:lnTo>
                <a:lnTo>
                  <a:pt x="39629" y="1065"/>
                </a:lnTo>
                <a:lnTo>
                  <a:pt x="36986" y="0"/>
                </a:lnTo>
                <a:lnTo>
                  <a:pt x="33889" y="0"/>
                </a:lnTo>
                <a:lnTo>
                  <a:pt x="31024" y="1713"/>
                </a:lnTo>
                <a:lnTo>
                  <a:pt x="20609" y="41972"/>
                </a:lnTo>
                <a:lnTo>
                  <a:pt x="20401" y="41972"/>
                </a:lnTo>
                <a:lnTo>
                  <a:pt x="9057" y="1713"/>
                </a:lnTo>
                <a:lnTo>
                  <a:pt x="8690" y="864"/>
                </a:lnTo>
                <a:lnTo>
                  <a:pt x="6059" y="0"/>
                </a:lnTo>
                <a:lnTo>
                  <a:pt x="2815" y="0"/>
                </a:lnTo>
                <a:lnTo>
                  <a:pt x="0" y="1231"/>
                </a:lnTo>
                <a:lnTo>
                  <a:pt x="47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2433891" y="5592862"/>
            <a:ext cx="47044" cy="53657"/>
          </a:xfrm>
          <a:custGeom>
            <a:avLst/>
            <a:gdLst/>
            <a:ahLst/>
            <a:cxnLst/>
            <a:rect l="l" t="t" r="r" b="b"/>
            <a:pathLst>
              <a:path w="47044" h="53657">
                <a:moveTo>
                  <a:pt x="8931" y="23915"/>
                </a:moveTo>
                <a:lnTo>
                  <a:pt x="9226" y="21348"/>
                </a:lnTo>
                <a:lnTo>
                  <a:pt x="9803" y="18986"/>
                </a:lnTo>
                <a:lnTo>
                  <a:pt x="11271" y="14591"/>
                </a:lnTo>
                <a:lnTo>
                  <a:pt x="13658" y="11163"/>
                </a:lnTo>
                <a:lnTo>
                  <a:pt x="17020" y="8888"/>
                </a:lnTo>
                <a:lnTo>
                  <a:pt x="21074" y="7480"/>
                </a:lnTo>
                <a:lnTo>
                  <a:pt x="26435" y="7480"/>
                </a:lnTo>
                <a:lnTo>
                  <a:pt x="30622" y="9028"/>
                </a:lnTo>
                <a:lnTo>
                  <a:pt x="33962" y="11455"/>
                </a:lnTo>
                <a:lnTo>
                  <a:pt x="36140" y="15012"/>
                </a:lnTo>
                <a:lnTo>
                  <a:pt x="37390" y="19418"/>
                </a:lnTo>
                <a:lnTo>
                  <a:pt x="38112" y="24267"/>
                </a:lnTo>
                <a:lnTo>
                  <a:pt x="38112" y="29729"/>
                </a:lnTo>
                <a:lnTo>
                  <a:pt x="37832" y="32321"/>
                </a:lnTo>
                <a:lnTo>
                  <a:pt x="36701" y="37019"/>
                </a:lnTo>
                <a:lnTo>
                  <a:pt x="36497" y="50266"/>
                </a:lnTo>
                <a:lnTo>
                  <a:pt x="39002" y="48373"/>
                </a:lnTo>
                <a:lnTo>
                  <a:pt x="43009" y="43534"/>
                </a:lnTo>
                <a:lnTo>
                  <a:pt x="44524" y="40639"/>
                </a:lnTo>
                <a:lnTo>
                  <a:pt x="45529" y="37299"/>
                </a:lnTo>
                <a:lnTo>
                  <a:pt x="46544" y="33958"/>
                </a:lnTo>
                <a:lnTo>
                  <a:pt x="47044" y="30300"/>
                </a:lnTo>
                <a:lnTo>
                  <a:pt x="47044" y="22222"/>
                </a:lnTo>
                <a:lnTo>
                  <a:pt x="46565" y="18554"/>
                </a:lnTo>
                <a:lnTo>
                  <a:pt x="45612" y="15289"/>
                </a:lnTo>
                <a:lnTo>
                  <a:pt x="44646" y="12038"/>
                </a:lnTo>
                <a:lnTo>
                  <a:pt x="43214" y="9269"/>
                </a:lnTo>
                <a:lnTo>
                  <a:pt x="41302" y="6998"/>
                </a:lnTo>
                <a:lnTo>
                  <a:pt x="36986" y="2970"/>
                </a:lnTo>
                <a:lnTo>
                  <a:pt x="34109" y="1777"/>
                </a:lnTo>
                <a:lnTo>
                  <a:pt x="31233" y="598"/>
                </a:lnTo>
                <a:lnTo>
                  <a:pt x="27853" y="0"/>
                </a:lnTo>
                <a:lnTo>
                  <a:pt x="19983" y="0"/>
                </a:lnTo>
                <a:lnTo>
                  <a:pt x="16473" y="673"/>
                </a:lnTo>
                <a:lnTo>
                  <a:pt x="13474" y="2005"/>
                </a:lnTo>
                <a:lnTo>
                  <a:pt x="10476" y="3351"/>
                </a:lnTo>
                <a:lnTo>
                  <a:pt x="7978" y="5219"/>
                </a:lnTo>
                <a:lnTo>
                  <a:pt x="3977" y="10069"/>
                </a:lnTo>
                <a:lnTo>
                  <a:pt x="2472" y="12952"/>
                </a:lnTo>
                <a:lnTo>
                  <a:pt x="1479" y="16294"/>
                </a:lnTo>
                <a:lnTo>
                  <a:pt x="486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4"/>
                </a:lnTo>
                <a:lnTo>
                  <a:pt x="1407" y="38353"/>
                </a:lnTo>
                <a:lnTo>
                  <a:pt x="2336" y="41605"/>
                </a:lnTo>
                <a:lnTo>
                  <a:pt x="3769" y="44383"/>
                </a:lnTo>
                <a:lnTo>
                  <a:pt x="5692" y="46659"/>
                </a:lnTo>
                <a:lnTo>
                  <a:pt x="9997" y="50674"/>
                </a:lnTo>
                <a:lnTo>
                  <a:pt x="8931" y="29361"/>
                </a:lnTo>
                <a:lnTo>
                  <a:pt x="8931" y="23915"/>
                </a:lnTo>
                <a:close/>
              </a:path>
              <a:path w="47044" h="53657">
                <a:moveTo>
                  <a:pt x="9644" y="34225"/>
                </a:moveTo>
                <a:lnTo>
                  <a:pt x="8931" y="29361"/>
                </a:lnTo>
                <a:lnTo>
                  <a:pt x="9997" y="50674"/>
                </a:lnTo>
                <a:lnTo>
                  <a:pt x="12873" y="51865"/>
                </a:lnTo>
                <a:lnTo>
                  <a:pt x="15764" y="53070"/>
                </a:lnTo>
                <a:lnTo>
                  <a:pt x="19127" y="53657"/>
                </a:lnTo>
                <a:lnTo>
                  <a:pt x="26970" y="53657"/>
                </a:lnTo>
                <a:lnTo>
                  <a:pt x="30463" y="52984"/>
                </a:lnTo>
                <a:lnTo>
                  <a:pt x="33483" y="51624"/>
                </a:lnTo>
                <a:lnTo>
                  <a:pt x="36497" y="50266"/>
                </a:lnTo>
                <a:lnTo>
                  <a:pt x="36701" y="37019"/>
                </a:lnTo>
                <a:lnTo>
                  <a:pt x="34621" y="40741"/>
                </a:lnTo>
                <a:lnTo>
                  <a:pt x="31896" y="43765"/>
                </a:lnTo>
                <a:lnTo>
                  <a:pt x="28173" y="45655"/>
                </a:lnTo>
                <a:lnTo>
                  <a:pt x="23446" y="46126"/>
                </a:lnTo>
                <a:lnTo>
                  <a:pt x="20656" y="46126"/>
                </a:lnTo>
                <a:lnTo>
                  <a:pt x="16473" y="44575"/>
                </a:lnTo>
                <a:lnTo>
                  <a:pt x="13129" y="42138"/>
                </a:lnTo>
                <a:lnTo>
                  <a:pt x="10900" y="38632"/>
                </a:lnTo>
                <a:lnTo>
                  <a:pt x="9644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2503270" y="5592866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1" y="52919"/>
                </a:moveTo>
                <a:lnTo>
                  <a:pt x="8629" y="51267"/>
                </a:lnTo>
                <a:lnTo>
                  <a:pt x="8629" y="19137"/>
                </a:lnTo>
                <a:lnTo>
                  <a:pt x="10955" y="15466"/>
                </a:lnTo>
                <a:lnTo>
                  <a:pt x="12974" y="12722"/>
                </a:lnTo>
                <a:lnTo>
                  <a:pt x="15801" y="9954"/>
                </a:lnTo>
                <a:lnTo>
                  <a:pt x="19206" y="8455"/>
                </a:lnTo>
                <a:lnTo>
                  <a:pt x="22115" y="8672"/>
                </a:lnTo>
                <a:lnTo>
                  <a:pt x="24772" y="9460"/>
                </a:lnTo>
                <a:lnTo>
                  <a:pt x="27339" y="8608"/>
                </a:lnTo>
                <a:lnTo>
                  <a:pt x="27500" y="5637"/>
                </a:lnTo>
                <a:lnTo>
                  <a:pt x="27475" y="3657"/>
                </a:lnTo>
                <a:lnTo>
                  <a:pt x="25200" y="673"/>
                </a:lnTo>
                <a:lnTo>
                  <a:pt x="22186" y="74"/>
                </a:lnTo>
                <a:lnTo>
                  <a:pt x="19631" y="0"/>
                </a:lnTo>
                <a:lnTo>
                  <a:pt x="16643" y="659"/>
                </a:lnTo>
                <a:lnTo>
                  <a:pt x="13623" y="2578"/>
                </a:lnTo>
                <a:lnTo>
                  <a:pt x="10293" y="5994"/>
                </a:lnTo>
                <a:lnTo>
                  <a:pt x="7797" y="9546"/>
                </a:lnTo>
                <a:lnTo>
                  <a:pt x="7797" y="2437"/>
                </a:lnTo>
                <a:lnTo>
                  <a:pt x="5829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4" y="52919"/>
                </a:lnTo>
                <a:lnTo>
                  <a:pt x="586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2549779" y="5569941"/>
            <a:ext cx="38638" cy="75881"/>
          </a:xfrm>
          <a:custGeom>
            <a:avLst/>
            <a:gdLst/>
            <a:ahLst/>
            <a:cxnLst/>
            <a:rect l="l" t="t" r="r" b="b"/>
            <a:pathLst>
              <a:path w="38638" h="75881">
                <a:moveTo>
                  <a:pt x="35298" y="28130"/>
                </a:moveTo>
                <a:lnTo>
                  <a:pt x="36410" y="26603"/>
                </a:lnTo>
                <a:lnTo>
                  <a:pt x="34891" y="23809"/>
                </a:lnTo>
                <a:lnTo>
                  <a:pt x="32101" y="23670"/>
                </a:lnTo>
                <a:lnTo>
                  <a:pt x="29362" y="23809"/>
                </a:lnTo>
                <a:lnTo>
                  <a:pt x="26399" y="25573"/>
                </a:lnTo>
                <a:lnTo>
                  <a:pt x="8629" y="45857"/>
                </a:lnTo>
                <a:lnTo>
                  <a:pt x="8629" y="1699"/>
                </a:lnTo>
                <a:lnTo>
                  <a:pt x="8406" y="939"/>
                </a:lnTo>
                <a:lnTo>
                  <a:pt x="5861" y="0"/>
                </a:lnTo>
                <a:lnTo>
                  <a:pt x="2739" y="0"/>
                </a:lnTo>
                <a:lnTo>
                  <a:pt x="0" y="1699"/>
                </a:lnTo>
                <a:lnTo>
                  <a:pt x="0" y="74192"/>
                </a:lnTo>
                <a:lnTo>
                  <a:pt x="168" y="74926"/>
                </a:lnTo>
                <a:lnTo>
                  <a:pt x="2739" y="75840"/>
                </a:lnTo>
                <a:lnTo>
                  <a:pt x="5861" y="75840"/>
                </a:lnTo>
                <a:lnTo>
                  <a:pt x="8629" y="74192"/>
                </a:lnTo>
                <a:lnTo>
                  <a:pt x="8629" y="47116"/>
                </a:lnTo>
                <a:lnTo>
                  <a:pt x="28491" y="74141"/>
                </a:lnTo>
                <a:lnTo>
                  <a:pt x="30229" y="75512"/>
                </a:lnTo>
                <a:lnTo>
                  <a:pt x="33152" y="75881"/>
                </a:lnTo>
                <a:lnTo>
                  <a:pt x="35747" y="75840"/>
                </a:lnTo>
                <a:lnTo>
                  <a:pt x="38638" y="74141"/>
                </a:lnTo>
                <a:lnTo>
                  <a:pt x="37374" y="71589"/>
                </a:lnTo>
                <a:lnTo>
                  <a:pt x="18248" y="45820"/>
                </a:lnTo>
                <a:lnTo>
                  <a:pt x="35298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2639729" y="5592866"/>
            <a:ext cx="27510" cy="52919"/>
          </a:xfrm>
          <a:custGeom>
            <a:avLst/>
            <a:gdLst/>
            <a:ahLst/>
            <a:cxnLst/>
            <a:rect l="l" t="t" r="r" b="b"/>
            <a:pathLst>
              <a:path w="27510" h="52919">
                <a:moveTo>
                  <a:pt x="5871" y="52919"/>
                </a:moveTo>
                <a:lnTo>
                  <a:pt x="8624" y="51267"/>
                </a:lnTo>
                <a:lnTo>
                  <a:pt x="8624" y="19137"/>
                </a:lnTo>
                <a:lnTo>
                  <a:pt x="10965" y="15466"/>
                </a:lnTo>
                <a:lnTo>
                  <a:pt x="12984" y="12722"/>
                </a:lnTo>
                <a:lnTo>
                  <a:pt x="15796" y="9954"/>
                </a:lnTo>
                <a:lnTo>
                  <a:pt x="19202" y="8455"/>
                </a:lnTo>
                <a:lnTo>
                  <a:pt x="22124" y="8672"/>
                </a:lnTo>
                <a:lnTo>
                  <a:pt x="24771" y="9460"/>
                </a:lnTo>
                <a:lnTo>
                  <a:pt x="27351" y="8608"/>
                </a:lnTo>
                <a:lnTo>
                  <a:pt x="27510" y="5637"/>
                </a:lnTo>
                <a:lnTo>
                  <a:pt x="27475" y="3657"/>
                </a:lnTo>
                <a:lnTo>
                  <a:pt x="25199" y="673"/>
                </a:lnTo>
                <a:lnTo>
                  <a:pt x="22197" y="74"/>
                </a:lnTo>
                <a:lnTo>
                  <a:pt x="19640" y="0"/>
                </a:lnTo>
                <a:lnTo>
                  <a:pt x="16653" y="659"/>
                </a:lnTo>
                <a:lnTo>
                  <a:pt x="13632" y="2578"/>
                </a:lnTo>
                <a:lnTo>
                  <a:pt x="10292" y="5994"/>
                </a:lnTo>
                <a:lnTo>
                  <a:pt x="7793" y="9546"/>
                </a:lnTo>
                <a:lnTo>
                  <a:pt x="7793" y="2437"/>
                </a:lnTo>
                <a:lnTo>
                  <a:pt x="5838" y="835"/>
                </a:lnTo>
                <a:lnTo>
                  <a:pt x="3120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4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2685192" y="5573495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10"/>
                </a:moveTo>
                <a:lnTo>
                  <a:pt x="367" y="8887"/>
                </a:lnTo>
                <a:lnTo>
                  <a:pt x="3268" y="10731"/>
                </a:lnTo>
                <a:lnTo>
                  <a:pt x="7344" y="10731"/>
                </a:lnTo>
                <a:lnTo>
                  <a:pt x="10278" y="8837"/>
                </a:lnTo>
                <a:lnTo>
                  <a:pt x="10670" y="5309"/>
                </a:lnTo>
                <a:lnTo>
                  <a:pt x="10293" y="1838"/>
                </a:lnTo>
                <a:lnTo>
                  <a:pt x="7401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0" h="72287">
                <a:moveTo>
                  <a:pt x="1235" y="71372"/>
                </a:moveTo>
                <a:lnTo>
                  <a:pt x="3806" y="72287"/>
                </a:lnTo>
                <a:lnTo>
                  <a:pt x="6916" y="72287"/>
                </a:lnTo>
                <a:lnTo>
                  <a:pt x="9669" y="70634"/>
                </a:lnTo>
                <a:lnTo>
                  <a:pt x="9669" y="21804"/>
                </a:lnTo>
                <a:lnTo>
                  <a:pt x="9461" y="21106"/>
                </a:lnTo>
                <a:lnTo>
                  <a:pt x="6916" y="20156"/>
                </a:lnTo>
                <a:lnTo>
                  <a:pt x="3806" y="20156"/>
                </a:lnTo>
                <a:lnTo>
                  <a:pt x="1051" y="21804"/>
                </a:lnTo>
                <a:lnTo>
                  <a:pt x="1051" y="70634"/>
                </a:lnTo>
                <a:lnTo>
                  <a:pt x="123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2714669" y="5592974"/>
            <a:ext cx="44561" cy="54648"/>
          </a:xfrm>
          <a:custGeom>
            <a:avLst/>
            <a:gdLst/>
            <a:ahLst/>
            <a:cxnLst/>
            <a:rect l="l" t="t" r="r" b="b"/>
            <a:pathLst>
              <a:path w="44561" h="54648">
                <a:moveTo>
                  <a:pt x="9461" y="36230"/>
                </a:moveTo>
                <a:lnTo>
                  <a:pt x="9155" y="54648"/>
                </a:lnTo>
                <a:lnTo>
                  <a:pt x="11272" y="51559"/>
                </a:lnTo>
                <a:lnTo>
                  <a:pt x="10022" y="39635"/>
                </a:lnTo>
                <a:lnTo>
                  <a:pt x="9461" y="36230"/>
                </a:lnTo>
                <a:close/>
              </a:path>
              <a:path w="44561" h="54648">
                <a:moveTo>
                  <a:pt x="414" y="55723"/>
                </a:moveTo>
                <a:lnTo>
                  <a:pt x="0" y="59190"/>
                </a:lnTo>
                <a:lnTo>
                  <a:pt x="378" y="62812"/>
                </a:lnTo>
                <a:lnTo>
                  <a:pt x="1908" y="66038"/>
                </a:lnTo>
                <a:lnTo>
                  <a:pt x="4860" y="68580"/>
                </a:lnTo>
                <a:lnTo>
                  <a:pt x="8762" y="70636"/>
                </a:lnTo>
                <a:lnTo>
                  <a:pt x="11430" y="71309"/>
                </a:lnTo>
                <a:lnTo>
                  <a:pt x="14084" y="71982"/>
                </a:lnTo>
                <a:lnTo>
                  <a:pt x="17327" y="72312"/>
                </a:lnTo>
                <a:lnTo>
                  <a:pt x="25063" y="72312"/>
                </a:lnTo>
                <a:lnTo>
                  <a:pt x="28479" y="71880"/>
                </a:lnTo>
                <a:lnTo>
                  <a:pt x="31367" y="70991"/>
                </a:lnTo>
                <a:lnTo>
                  <a:pt x="34268" y="70102"/>
                </a:lnTo>
                <a:lnTo>
                  <a:pt x="38502" y="67359"/>
                </a:lnTo>
                <a:lnTo>
                  <a:pt x="41760" y="64033"/>
                </a:lnTo>
                <a:lnTo>
                  <a:pt x="43571" y="59993"/>
                </a:lnTo>
                <a:lnTo>
                  <a:pt x="44035" y="55613"/>
                </a:lnTo>
                <a:lnTo>
                  <a:pt x="43618" y="51598"/>
                </a:lnTo>
                <a:lnTo>
                  <a:pt x="42026" y="48373"/>
                </a:lnTo>
                <a:lnTo>
                  <a:pt x="39470" y="45921"/>
                </a:lnTo>
                <a:lnTo>
                  <a:pt x="36360" y="43966"/>
                </a:lnTo>
                <a:lnTo>
                  <a:pt x="32443" y="42771"/>
                </a:lnTo>
                <a:lnTo>
                  <a:pt x="27975" y="42364"/>
                </a:lnTo>
                <a:lnTo>
                  <a:pt x="15689" y="41832"/>
                </a:lnTo>
                <a:lnTo>
                  <a:pt x="13802" y="41756"/>
                </a:lnTo>
                <a:lnTo>
                  <a:pt x="10022" y="39635"/>
                </a:lnTo>
                <a:lnTo>
                  <a:pt x="11272" y="51559"/>
                </a:lnTo>
                <a:lnTo>
                  <a:pt x="14011" y="48981"/>
                </a:lnTo>
                <a:lnTo>
                  <a:pt x="26201" y="49428"/>
                </a:lnTo>
                <a:lnTo>
                  <a:pt x="29016" y="49489"/>
                </a:lnTo>
                <a:lnTo>
                  <a:pt x="31266" y="50101"/>
                </a:lnTo>
                <a:lnTo>
                  <a:pt x="34574" y="52387"/>
                </a:lnTo>
                <a:lnTo>
                  <a:pt x="35392" y="56094"/>
                </a:lnTo>
                <a:lnTo>
                  <a:pt x="35392" y="57326"/>
                </a:lnTo>
                <a:lnTo>
                  <a:pt x="34229" y="60742"/>
                </a:lnTo>
                <a:lnTo>
                  <a:pt x="31295" y="63472"/>
                </a:lnTo>
                <a:lnTo>
                  <a:pt x="28108" y="64706"/>
                </a:lnTo>
                <a:lnTo>
                  <a:pt x="24160" y="65479"/>
                </a:lnTo>
                <a:lnTo>
                  <a:pt x="17428" y="65479"/>
                </a:lnTo>
                <a:lnTo>
                  <a:pt x="14220" y="64867"/>
                </a:lnTo>
                <a:lnTo>
                  <a:pt x="11934" y="63676"/>
                </a:lnTo>
                <a:lnTo>
                  <a:pt x="8468" y="60666"/>
                </a:lnTo>
                <a:lnTo>
                  <a:pt x="8468" y="57552"/>
                </a:lnTo>
                <a:lnTo>
                  <a:pt x="9155" y="54648"/>
                </a:lnTo>
                <a:lnTo>
                  <a:pt x="9461" y="36230"/>
                </a:lnTo>
                <a:lnTo>
                  <a:pt x="10976" y="32879"/>
                </a:lnTo>
                <a:lnTo>
                  <a:pt x="13888" y="33677"/>
                </a:lnTo>
                <a:lnTo>
                  <a:pt x="15434" y="27176"/>
                </a:lnTo>
                <a:lnTo>
                  <a:pt x="11920" y="23493"/>
                </a:lnTo>
                <a:lnTo>
                  <a:pt x="11027" y="20952"/>
                </a:lnTo>
                <a:lnTo>
                  <a:pt x="11027" y="17726"/>
                </a:lnTo>
                <a:lnTo>
                  <a:pt x="11233" y="14907"/>
                </a:lnTo>
                <a:lnTo>
                  <a:pt x="9547" y="3200"/>
                </a:lnTo>
                <a:lnTo>
                  <a:pt x="6336" y="6235"/>
                </a:lnTo>
                <a:lnTo>
                  <a:pt x="4183" y="10299"/>
                </a:lnTo>
                <a:lnTo>
                  <a:pt x="2811" y="15008"/>
                </a:lnTo>
                <a:lnTo>
                  <a:pt x="2811" y="17776"/>
                </a:lnTo>
                <a:lnTo>
                  <a:pt x="3147" y="22212"/>
                </a:lnTo>
                <a:lnTo>
                  <a:pt x="4392" y="25573"/>
                </a:lnTo>
                <a:lnTo>
                  <a:pt x="6325" y="28421"/>
                </a:lnTo>
                <a:lnTo>
                  <a:pt x="3949" y="31356"/>
                </a:lnTo>
                <a:lnTo>
                  <a:pt x="2214" y="34822"/>
                </a:lnTo>
                <a:lnTo>
                  <a:pt x="1775" y="38999"/>
                </a:lnTo>
                <a:lnTo>
                  <a:pt x="2189" y="42072"/>
                </a:lnTo>
                <a:lnTo>
                  <a:pt x="3820" y="44831"/>
                </a:lnTo>
                <a:lnTo>
                  <a:pt x="6800" y="46875"/>
                </a:lnTo>
                <a:lnTo>
                  <a:pt x="3841" y="49604"/>
                </a:lnTo>
                <a:lnTo>
                  <a:pt x="1699" y="52513"/>
                </a:lnTo>
                <a:lnTo>
                  <a:pt x="414" y="55723"/>
                </a:lnTo>
                <a:close/>
              </a:path>
              <a:path w="44561" h="54648">
                <a:moveTo>
                  <a:pt x="14281" y="9079"/>
                </a:moveTo>
                <a:lnTo>
                  <a:pt x="17781" y="7109"/>
                </a:lnTo>
                <a:lnTo>
                  <a:pt x="20916" y="6828"/>
                </a:lnTo>
                <a:lnTo>
                  <a:pt x="24160" y="6828"/>
                </a:lnTo>
                <a:lnTo>
                  <a:pt x="26666" y="7758"/>
                </a:lnTo>
                <a:lnTo>
                  <a:pt x="30179" y="11480"/>
                </a:lnTo>
                <a:lnTo>
                  <a:pt x="31061" y="14083"/>
                </a:lnTo>
                <a:lnTo>
                  <a:pt x="31061" y="17409"/>
                </a:lnTo>
                <a:lnTo>
                  <a:pt x="30855" y="20177"/>
                </a:lnTo>
                <a:lnTo>
                  <a:pt x="30057" y="22781"/>
                </a:lnTo>
                <a:lnTo>
                  <a:pt x="27806" y="25919"/>
                </a:lnTo>
                <a:lnTo>
                  <a:pt x="24256" y="27810"/>
                </a:lnTo>
                <a:lnTo>
                  <a:pt x="21074" y="28101"/>
                </a:lnTo>
                <a:lnTo>
                  <a:pt x="17903" y="28101"/>
                </a:lnTo>
                <a:lnTo>
                  <a:pt x="15434" y="27176"/>
                </a:lnTo>
                <a:lnTo>
                  <a:pt x="13888" y="33677"/>
                </a:lnTo>
                <a:lnTo>
                  <a:pt x="17327" y="34717"/>
                </a:lnTo>
                <a:lnTo>
                  <a:pt x="21074" y="34988"/>
                </a:lnTo>
                <a:lnTo>
                  <a:pt x="23793" y="34988"/>
                </a:lnTo>
                <a:lnTo>
                  <a:pt x="28491" y="33793"/>
                </a:lnTo>
                <a:lnTo>
                  <a:pt x="32652" y="31849"/>
                </a:lnTo>
                <a:lnTo>
                  <a:pt x="35906" y="28839"/>
                </a:lnTo>
                <a:lnTo>
                  <a:pt x="38012" y="24839"/>
                </a:lnTo>
                <a:lnTo>
                  <a:pt x="39323" y="20177"/>
                </a:lnTo>
                <a:lnTo>
                  <a:pt x="39323" y="17359"/>
                </a:lnTo>
                <a:lnTo>
                  <a:pt x="39079" y="14008"/>
                </a:lnTo>
                <a:lnTo>
                  <a:pt x="38098" y="10868"/>
                </a:lnTo>
                <a:lnTo>
                  <a:pt x="36018" y="8139"/>
                </a:lnTo>
                <a:lnTo>
                  <a:pt x="42776" y="8139"/>
                </a:lnTo>
                <a:lnTo>
                  <a:pt x="44057" y="7285"/>
                </a:lnTo>
                <a:lnTo>
                  <a:pt x="44561" y="4542"/>
                </a:lnTo>
                <a:lnTo>
                  <a:pt x="42776" y="914"/>
                </a:lnTo>
                <a:lnTo>
                  <a:pt x="28552" y="914"/>
                </a:lnTo>
                <a:lnTo>
                  <a:pt x="27461" y="633"/>
                </a:lnTo>
                <a:lnTo>
                  <a:pt x="23829" y="74"/>
                </a:lnTo>
                <a:lnTo>
                  <a:pt x="18432" y="0"/>
                </a:lnTo>
                <a:lnTo>
                  <a:pt x="13731" y="1216"/>
                </a:lnTo>
                <a:lnTo>
                  <a:pt x="9547" y="3200"/>
                </a:lnTo>
                <a:lnTo>
                  <a:pt x="11233" y="14907"/>
                </a:lnTo>
                <a:lnTo>
                  <a:pt x="12031" y="12265"/>
                </a:lnTo>
                <a:lnTo>
                  <a:pt x="14281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2779858" y="5569938"/>
            <a:ext cx="40535" cy="75844"/>
          </a:xfrm>
          <a:custGeom>
            <a:avLst/>
            <a:gdLst/>
            <a:ahLst/>
            <a:cxnLst/>
            <a:rect l="l" t="t" r="r" b="b"/>
            <a:pathLst>
              <a:path w="40535" h="75844">
                <a:moveTo>
                  <a:pt x="31910" y="45604"/>
                </a:moveTo>
                <a:lnTo>
                  <a:pt x="31910" y="74192"/>
                </a:lnTo>
                <a:lnTo>
                  <a:pt x="32115" y="74930"/>
                </a:lnTo>
                <a:lnTo>
                  <a:pt x="34660" y="75844"/>
                </a:lnTo>
                <a:lnTo>
                  <a:pt x="37767" y="75844"/>
                </a:lnTo>
                <a:lnTo>
                  <a:pt x="40535" y="74192"/>
                </a:lnTo>
                <a:lnTo>
                  <a:pt x="40535" y="40957"/>
                </a:lnTo>
                <a:lnTo>
                  <a:pt x="40255" y="37947"/>
                </a:lnTo>
                <a:lnTo>
                  <a:pt x="39089" y="33008"/>
                </a:lnTo>
                <a:lnTo>
                  <a:pt x="36813" y="28994"/>
                </a:lnTo>
                <a:lnTo>
                  <a:pt x="33754" y="25679"/>
                </a:lnTo>
                <a:lnTo>
                  <a:pt x="29472" y="23472"/>
                </a:lnTo>
                <a:lnTo>
                  <a:pt x="26841" y="22924"/>
                </a:lnTo>
                <a:lnTo>
                  <a:pt x="21150" y="22924"/>
                </a:lnTo>
                <a:lnTo>
                  <a:pt x="16121" y="24894"/>
                </a:lnTo>
                <a:lnTo>
                  <a:pt x="11113" y="28246"/>
                </a:lnTo>
                <a:lnTo>
                  <a:pt x="8639" y="30948"/>
                </a:lnTo>
                <a:lnTo>
                  <a:pt x="8639" y="1703"/>
                </a:lnTo>
                <a:lnTo>
                  <a:pt x="8431" y="939"/>
                </a:lnTo>
                <a:lnTo>
                  <a:pt x="5890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64" y="75844"/>
                </a:lnTo>
                <a:lnTo>
                  <a:pt x="5890" y="75844"/>
                </a:lnTo>
                <a:lnTo>
                  <a:pt x="8639" y="74192"/>
                </a:lnTo>
                <a:lnTo>
                  <a:pt x="8639" y="40057"/>
                </a:lnTo>
                <a:lnTo>
                  <a:pt x="11002" y="36982"/>
                </a:lnTo>
                <a:lnTo>
                  <a:pt x="13270" y="34657"/>
                </a:lnTo>
                <a:lnTo>
                  <a:pt x="17600" y="31485"/>
                </a:lnTo>
                <a:lnTo>
                  <a:pt x="21920" y="30671"/>
                </a:lnTo>
                <a:lnTo>
                  <a:pt x="25052" y="31014"/>
                </a:lnTo>
                <a:lnTo>
                  <a:pt x="27600" y="32310"/>
                </a:lnTo>
                <a:lnTo>
                  <a:pt x="30243" y="35712"/>
                </a:lnTo>
                <a:lnTo>
                  <a:pt x="31269" y="38875"/>
                </a:lnTo>
                <a:lnTo>
                  <a:pt x="31910" y="42811"/>
                </a:lnTo>
                <a:lnTo>
                  <a:pt x="31910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2839071" y="5580575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41" y="1703"/>
                </a:moveTo>
                <a:lnTo>
                  <a:pt x="16733" y="994"/>
                </a:lnTo>
                <a:lnTo>
                  <a:pt x="14184" y="0"/>
                </a:lnTo>
                <a:lnTo>
                  <a:pt x="11078" y="0"/>
                </a:lnTo>
                <a:lnTo>
                  <a:pt x="8313" y="1703"/>
                </a:lnTo>
                <a:lnTo>
                  <a:pt x="8313" y="13313"/>
                </a:lnTo>
                <a:lnTo>
                  <a:pt x="1775" y="13313"/>
                </a:lnTo>
                <a:lnTo>
                  <a:pt x="331" y="14455"/>
                </a:lnTo>
                <a:lnTo>
                  <a:pt x="0" y="17057"/>
                </a:lnTo>
                <a:lnTo>
                  <a:pt x="1728" y="20740"/>
                </a:lnTo>
                <a:lnTo>
                  <a:pt x="8313" y="20740"/>
                </a:lnTo>
                <a:lnTo>
                  <a:pt x="8313" y="52110"/>
                </a:lnTo>
                <a:lnTo>
                  <a:pt x="9072" y="56631"/>
                </a:lnTo>
                <a:lnTo>
                  <a:pt x="10393" y="60440"/>
                </a:lnTo>
                <a:lnTo>
                  <a:pt x="12622" y="63148"/>
                </a:lnTo>
                <a:lnTo>
                  <a:pt x="15789" y="64836"/>
                </a:lnTo>
                <a:lnTo>
                  <a:pt x="19631" y="65836"/>
                </a:lnTo>
                <a:lnTo>
                  <a:pt x="24466" y="65675"/>
                </a:lnTo>
                <a:lnTo>
                  <a:pt x="27453" y="65102"/>
                </a:lnTo>
                <a:lnTo>
                  <a:pt x="30402" y="63083"/>
                </a:lnTo>
                <a:lnTo>
                  <a:pt x="30744" y="59973"/>
                </a:lnTo>
                <a:lnTo>
                  <a:pt x="30744" y="59325"/>
                </a:lnTo>
                <a:lnTo>
                  <a:pt x="28958" y="56747"/>
                </a:lnTo>
                <a:lnTo>
                  <a:pt x="26305" y="57773"/>
                </a:lnTo>
                <a:lnTo>
                  <a:pt x="23526" y="58179"/>
                </a:lnTo>
                <a:lnTo>
                  <a:pt x="19335" y="57330"/>
                </a:lnTo>
                <a:lnTo>
                  <a:pt x="17416" y="53888"/>
                </a:lnTo>
                <a:lnTo>
                  <a:pt x="16941" y="51347"/>
                </a:lnTo>
                <a:lnTo>
                  <a:pt x="16941" y="20740"/>
                </a:lnTo>
                <a:lnTo>
                  <a:pt x="29020" y="20740"/>
                </a:lnTo>
                <a:lnTo>
                  <a:pt x="30586" y="19307"/>
                </a:lnTo>
                <a:lnTo>
                  <a:pt x="30744" y="16358"/>
                </a:lnTo>
                <a:lnTo>
                  <a:pt x="29020" y="13313"/>
                </a:lnTo>
                <a:lnTo>
                  <a:pt x="16941" y="13313"/>
                </a:lnTo>
                <a:lnTo>
                  <a:pt x="1694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2916784" y="5580575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703"/>
                </a:moveTo>
                <a:lnTo>
                  <a:pt x="16732" y="994"/>
                </a:lnTo>
                <a:lnTo>
                  <a:pt x="14183" y="0"/>
                </a:lnTo>
                <a:lnTo>
                  <a:pt x="11076" y="0"/>
                </a:lnTo>
                <a:lnTo>
                  <a:pt x="8323" y="1703"/>
                </a:lnTo>
                <a:lnTo>
                  <a:pt x="8323" y="13313"/>
                </a:lnTo>
                <a:lnTo>
                  <a:pt x="1785" y="13313"/>
                </a:lnTo>
                <a:lnTo>
                  <a:pt x="341" y="14455"/>
                </a:lnTo>
                <a:lnTo>
                  <a:pt x="0" y="17057"/>
                </a:lnTo>
                <a:lnTo>
                  <a:pt x="1728" y="20740"/>
                </a:lnTo>
                <a:lnTo>
                  <a:pt x="8323" y="20740"/>
                </a:lnTo>
                <a:lnTo>
                  <a:pt x="8323" y="52110"/>
                </a:lnTo>
                <a:lnTo>
                  <a:pt x="9067" y="56631"/>
                </a:lnTo>
                <a:lnTo>
                  <a:pt x="10389" y="60440"/>
                </a:lnTo>
                <a:lnTo>
                  <a:pt x="12628" y="63148"/>
                </a:lnTo>
                <a:lnTo>
                  <a:pt x="15786" y="64836"/>
                </a:lnTo>
                <a:lnTo>
                  <a:pt x="19630" y="65836"/>
                </a:lnTo>
                <a:lnTo>
                  <a:pt x="24465" y="65675"/>
                </a:lnTo>
                <a:lnTo>
                  <a:pt x="27463" y="65102"/>
                </a:lnTo>
                <a:lnTo>
                  <a:pt x="30402" y="63083"/>
                </a:lnTo>
                <a:lnTo>
                  <a:pt x="30744" y="59973"/>
                </a:lnTo>
                <a:lnTo>
                  <a:pt x="30744" y="59325"/>
                </a:lnTo>
                <a:lnTo>
                  <a:pt x="28958" y="56747"/>
                </a:lnTo>
                <a:lnTo>
                  <a:pt x="26311" y="57773"/>
                </a:lnTo>
                <a:lnTo>
                  <a:pt x="23533" y="58179"/>
                </a:lnTo>
                <a:lnTo>
                  <a:pt x="19335" y="57330"/>
                </a:lnTo>
                <a:lnTo>
                  <a:pt x="17426" y="53888"/>
                </a:lnTo>
                <a:lnTo>
                  <a:pt x="16937" y="51347"/>
                </a:lnTo>
                <a:lnTo>
                  <a:pt x="16937" y="20740"/>
                </a:lnTo>
                <a:lnTo>
                  <a:pt x="29019" y="20740"/>
                </a:lnTo>
                <a:lnTo>
                  <a:pt x="30585" y="19307"/>
                </a:lnTo>
                <a:lnTo>
                  <a:pt x="30744" y="16358"/>
                </a:lnTo>
                <a:lnTo>
                  <a:pt x="29019" y="13313"/>
                </a:lnTo>
                <a:lnTo>
                  <a:pt x="16937" y="13313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2968344" y="5569938"/>
            <a:ext cx="40524" cy="75844"/>
          </a:xfrm>
          <a:custGeom>
            <a:avLst/>
            <a:gdLst/>
            <a:ahLst/>
            <a:cxnLst/>
            <a:rect l="l" t="t" r="r" b="b"/>
            <a:pathLst>
              <a:path w="40524" h="75844">
                <a:moveTo>
                  <a:pt x="31906" y="45604"/>
                </a:moveTo>
                <a:lnTo>
                  <a:pt x="31906" y="74192"/>
                </a:lnTo>
                <a:lnTo>
                  <a:pt x="32115" y="74930"/>
                </a:lnTo>
                <a:lnTo>
                  <a:pt x="34660" y="75844"/>
                </a:lnTo>
                <a:lnTo>
                  <a:pt x="37771" y="75844"/>
                </a:lnTo>
                <a:lnTo>
                  <a:pt x="40524" y="74192"/>
                </a:lnTo>
                <a:lnTo>
                  <a:pt x="40524" y="40957"/>
                </a:lnTo>
                <a:lnTo>
                  <a:pt x="40243" y="37947"/>
                </a:lnTo>
                <a:lnTo>
                  <a:pt x="39091" y="33008"/>
                </a:lnTo>
                <a:lnTo>
                  <a:pt x="36817" y="28994"/>
                </a:lnTo>
                <a:lnTo>
                  <a:pt x="33756" y="25679"/>
                </a:lnTo>
                <a:lnTo>
                  <a:pt x="29472" y="23472"/>
                </a:lnTo>
                <a:lnTo>
                  <a:pt x="26827" y="22924"/>
                </a:lnTo>
                <a:lnTo>
                  <a:pt x="21149" y="22924"/>
                </a:lnTo>
                <a:lnTo>
                  <a:pt x="16109" y="24894"/>
                </a:lnTo>
                <a:lnTo>
                  <a:pt x="11112" y="28246"/>
                </a:lnTo>
                <a:lnTo>
                  <a:pt x="8643" y="30948"/>
                </a:lnTo>
                <a:lnTo>
                  <a:pt x="8643" y="1703"/>
                </a:lnTo>
                <a:lnTo>
                  <a:pt x="8420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0"/>
                </a:lnTo>
                <a:lnTo>
                  <a:pt x="2753" y="75844"/>
                </a:lnTo>
                <a:lnTo>
                  <a:pt x="5878" y="75844"/>
                </a:lnTo>
                <a:lnTo>
                  <a:pt x="8643" y="74192"/>
                </a:lnTo>
                <a:lnTo>
                  <a:pt x="8643" y="40057"/>
                </a:lnTo>
                <a:lnTo>
                  <a:pt x="11004" y="36982"/>
                </a:lnTo>
                <a:lnTo>
                  <a:pt x="13265" y="34657"/>
                </a:lnTo>
                <a:lnTo>
                  <a:pt x="17589" y="31485"/>
                </a:lnTo>
                <a:lnTo>
                  <a:pt x="21908" y="30671"/>
                </a:lnTo>
                <a:lnTo>
                  <a:pt x="25055" y="31014"/>
                </a:lnTo>
                <a:lnTo>
                  <a:pt x="27597" y="32310"/>
                </a:lnTo>
                <a:lnTo>
                  <a:pt x="30243" y="35712"/>
                </a:lnTo>
                <a:lnTo>
                  <a:pt x="31272" y="38875"/>
                </a:lnTo>
                <a:lnTo>
                  <a:pt x="31906" y="42811"/>
                </a:lnTo>
                <a:lnTo>
                  <a:pt x="31906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030696" y="5592862"/>
            <a:ext cx="43289" cy="53657"/>
          </a:xfrm>
          <a:custGeom>
            <a:avLst/>
            <a:gdLst/>
            <a:ahLst/>
            <a:cxnLst/>
            <a:rect l="l" t="t" r="r" b="b"/>
            <a:pathLst>
              <a:path w="43289" h="53657">
                <a:moveTo>
                  <a:pt x="42896" y="16930"/>
                </a:moveTo>
                <a:lnTo>
                  <a:pt x="42111" y="14122"/>
                </a:lnTo>
                <a:lnTo>
                  <a:pt x="41328" y="11314"/>
                </a:lnTo>
                <a:lnTo>
                  <a:pt x="38430" y="6807"/>
                </a:lnTo>
                <a:lnTo>
                  <a:pt x="34621" y="3074"/>
                </a:lnTo>
                <a:lnTo>
                  <a:pt x="32014" y="1842"/>
                </a:lnTo>
                <a:lnTo>
                  <a:pt x="29422" y="612"/>
                </a:lnTo>
                <a:lnTo>
                  <a:pt x="26276" y="0"/>
                </a:lnTo>
                <a:lnTo>
                  <a:pt x="26311" y="6998"/>
                </a:lnTo>
                <a:lnTo>
                  <a:pt x="29455" y="8329"/>
                </a:lnTo>
                <a:lnTo>
                  <a:pt x="31586" y="11012"/>
                </a:lnTo>
                <a:lnTo>
                  <a:pt x="33703" y="13690"/>
                </a:lnTo>
                <a:lnTo>
                  <a:pt x="34717" y="17373"/>
                </a:lnTo>
                <a:lnTo>
                  <a:pt x="34610" y="22071"/>
                </a:lnTo>
                <a:lnTo>
                  <a:pt x="8931" y="22071"/>
                </a:lnTo>
                <a:lnTo>
                  <a:pt x="9003" y="20091"/>
                </a:lnTo>
                <a:lnTo>
                  <a:pt x="10425" y="3110"/>
                </a:lnTo>
                <a:lnTo>
                  <a:pt x="8049" y="4903"/>
                </a:lnTo>
                <a:lnTo>
                  <a:pt x="4124" y="9575"/>
                </a:lnTo>
                <a:lnTo>
                  <a:pt x="2602" y="12409"/>
                </a:lnTo>
                <a:lnTo>
                  <a:pt x="1562" y="15760"/>
                </a:lnTo>
                <a:lnTo>
                  <a:pt x="510" y="19112"/>
                </a:lnTo>
                <a:lnTo>
                  <a:pt x="0" y="22873"/>
                </a:lnTo>
                <a:lnTo>
                  <a:pt x="0" y="31485"/>
                </a:lnTo>
                <a:lnTo>
                  <a:pt x="496" y="35359"/>
                </a:lnTo>
                <a:lnTo>
                  <a:pt x="1515" y="38685"/>
                </a:lnTo>
                <a:lnTo>
                  <a:pt x="2519" y="42001"/>
                </a:lnTo>
                <a:lnTo>
                  <a:pt x="4024" y="44780"/>
                </a:lnTo>
                <a:lnTo>
                  <a:pt x="6008" y="46991"/>
                </a:lnTo>
                <a:lnTo>
                  <a:pt x="10435" y="50864"/>
                </a:lnTo>
                <a:lnTo>
                  <a:pt x="13352" y="51969"/>
                </a:lnTo>
                <a:lnTo>
                  <a:pt x="16261" y="53085"/>
                </a:lnTo>
                <a:lnTo>
                  <a:pt x="19651" y="53657"/>
                </a:lnTo>
                <a:lnTo>
                  <a:pt x="23521" y="53657"/>
                </a:lnTo>
                <a:lnTo>
                  <a:pt x="27852" y="53492"/>
                </a:lnTo>
                <a:lnTo>
                  <a:pt x="31794" y="52793"/>
                </a:lnTo>
                <a:lnTo>
                  <a:pt x="35024" y="51969"/>
                </a:lnTo>
                <a:lnTo>
                  <a:pt x="37741" y="51090"/>
                </a:lnTo>
                <a:lnTo>
                  <a:pt x="40985" y="48820"/>
                </a:lnTo>
                <a:lnTo>
                  <a:pt x="41302" y="46167"/>
                </a:lnTo>
                <a:lnTo>
                  <a:pt x="40726" y="43002"/>
                </a:lnTo>
                <a:lnTo>
                  <a:pt x="38012" y="43268"/>
                </a:lnTo>
                <a:lnTo>
                  <a:pt x="34865" y="44554"/>
                </a:lnTo>
                <a:lnTo>
                  <a:pt x="32075" y="45443"/>
                </a:lnTo>
                <a:lnTo>
                  <a:pt x="28566" y="46191"/>
                </a:lnTo>
                <a:lnTo>
                  <a:pt x="24328" y="46382"/>
                </a:lnTo>
                <a:lnTo>
                  <a:pt x="21492" y="46382"/>
                </a:lnTo>
                <a:lnTo>
                  <a:pt x="17132" y="45137"/>
                </a:lnTo>
                <a:lnTo>
                  <a:pt x="13571" y="43102"/>
                </a:lnTo>
                <a:lnTo>
                  <a:pt x="11123" y="40006"/>
                </a:lnTo>
                <a:lnTo>
                  <a:pt x="9726" y="35967"/>
                </a:lnTo>
                <a:lnTo>
                  <a:pt x="8931" y="31356"/>
                </a:lnTo>
                <a:lnTo>
                  <a:pt x="8931" y="28652"/>
                </a:lnTo>
                <a:lnTo>
                  <a:pt x="39935" y="28652"/>
                </a:lnTo>
                <a:lnTo>
                  <a:pt x="42256" y="27749"/>
                </a:lnTo>
                <a:lnTo>
                  <a:pt x="43289" y="24739"/>
                </a:lnTo>
                <a:lnTo>
                  <a:pt x="43289" y="19926"/>
                </a:lnTo>
                <a:lnTo>
                  <a:pt x="42896" y="16930"/>
                </a:lnTo>
                <a:close/>
              </a:path>
              <a:path w="43289" h="53657">
                <a:moveTo>
                  <a:pt x="9003" y="20091"/>
                </a:moveTo>
                <a:lnTo>
                  <a:pt x="9925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1" y="7415"/>
                </a:lnTo>
                <a:lnTo>
                  <a:pt x="22139" y="6998"/>
                </a:lnTo>
                <a:lnTo>
                  <a:pt x="26311" y="6998"/>
                </a:lnTo>
                <a:lnTo>
                  <a:pt x="26276" y="0"/>
                </a:lnTo>
                <a:lnTo>
                  <a:pt x="19130" y="0"/>
                </a:lnTo>
                <a:lnTo>
                  <a:pt x="16005" y="622"/>
                </a:lnTo>
                <a:lnTo>
                  <a:pt x="13225" y="1868"/>
                </a:lnTo>
                <a:lnTo>
                  <a:pt x="10425" y="3110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122611" y="5569535"/>
            <a:ext cx="31845" cy="76250"/>
          </a:xfrm>
          <a:custGeom>
            <a:avLst/>
            <a:gdLst/>
            <a:ahLst/>
            <a:cxnLst/>
            <a:rect l="l" t="t" r="r" b="b"/>
            <a:pathLst>
              <a:path w="31845" h="76250">
                <a:moveTo>
                  <a:pt x="9838" y="8102"/>
                </a:moveTo>
                <a:lnTo>
                  <a:pt x="8629" y="12976"/>
                </a:lnTo>
                <a:lnTo>
                  <a:pt x="8308" y="15911"/>
                </a:lnTo>
                <a:lnTo>
                  <a:pt x="8308" y="24357"/>
                </a:lnTo>
                <a:lnTo>
                  <a:pt x="1673" y="24357"/>
                </a:lnTo>
                <a:lnTo>
                  <a:pt x="280" y="25501"/>
                </a:lnTo>
                <a:lnTo>
                  <a:pt x="0" y="28105"/>
                </a:lnTo>
                <a:lnTo>
                  <a:pt x="1673" y="31786"/>
                </a:lnTo>
                <a:lnTo>
                  <a:pt x="8308" y="31786"/>
                </a:lnTo>
                <a:lnTo>
                  <a:pt x="8308" y="74598"/>
                </a:lnTo>
                <a:lnTo>
                  <a:pt x="8531" y="75322"/>
                </a:lnTo>
                <a:lnTo>
                  <a:pt x="11123" y="76250"/>
                </a:lnTo>
                <a:lnTo>
                  <a:pt x="14194" y="76250"/>
                </a:lnTo>
                <a:lnTo>
                  <a:pt x="16998" y="74598"/>
                </a:lnTo>
                <a:lnTo>
                  <a:pt x="16998" y="31786"/>
                </a:lnTo>
                <a:lnTo>
                  <a:pt x="27514" y="31786"/>
                </a:lnTo>
                <a:lnTo>
                  <a:pt x="29070" y="30340"/>
                </a:lnTo>
                <a:lnTo>
                  <a:pt x="29225" y="27406"/>
                </a:lnTo>
                <a:lnTo>
                  <a:pt x="27514" y="24357"/>
                </a:lnTo>
                <a:lnTo>
                  <a:pt x="16998" y="24357"/>
                </a:lnTo>
                <a:lnTo>
                  <a:pt x="17122" y="15152"/>
                </a:lnTo>
                <a:lnTo>
                  <a:pt x="17614" y="12228"/>
                </a:lnTo>
                <a:lnTo>
                  <a:pt x="19865" y="8510"/>
                </a:lnTo>
                <a:lnTo>
                  <a:pt x="22766" y="7429"/>
                </a:lnTo>
                <a:lnTo>
                  <a:pt x="25826" y="7505"/>
                </a:lnTo>
                <a:lnTo>
                  <a:pt x="28919" y="8404"/>
                </a:lnTo>
                <a:lnTo>
                  <a:pt x="31513" y="8343"/>
                </a:lnTo>
                <a:lnTo>
                  <a:pt x="31845" y="5687"/>
                </a:lnTo>
                <a:lnTo>
                  <a:pt x="31762" y="3923"/>
                </a:lnTo>
                <a:lnTo>
                  <a:pt x="29704" y="1104"/>
                </a:lnTo>
                <a:lnTo>
                  <a:pt x="27035" y="341"/>
                </a:lnTo>
                <a:lnTo>
                  <a:pt x="23472" y="0"/>
                </a:lnTo>
                <a:lnTo>
                  <a:pt x="20890" y="0"/>
                </a:lnTo>
                <a:lnTo>
                  <a:pt x="18666" y="355"/>
                </a:lnTo>
                <a:lnTo>
                  <a:pt x="14857" y="1842"/>
                </a:lnTo>
                <a:lnTo>
                  <a:pt x="12030" y="4546"/>
                </a:lnTo>
                <a:lnTo>
                  <a:pt x="9838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169853" y="5573495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10"/>
                </a:moveTo>
                <a:lnTo>
                  <a:pt x="378" y="8887"/>
                </a:lnTo>
                <a:lnTo>
                  <a:pt x="3265" y="10731"/>
                </a:lnTo>
                <a:lnTo>
                  <a:pt x="7340" y="10731"/>
                </a:lnTo>
                <a:lnTo>
                  <a:pt x="10288" y="8837"/>
                </a:lnTo>
                <a:lnTo>
                  <a:pt x="10670" y="5309"/>
                </a:lnTo>
                <a:lnTo>
                  <a:pt x="10303" y="1838"/>
                </a:lnTo>
                <a:lnTo>
                  <a:pt x="7401" y="0"/>
                </a:lnTo>
                <a:lnTo>
                  <a:pt x="3326" y="0"/>
                </a:lnTo>
                <a:lnTo>
                  <a:pt x="388" y="1893"/>
                </a:lnTo>
                <a:lnTo>
                  <a:pt x="0" y="5410"/>
                </a:lnTo>
                <a:close/>
              </a:path>
              <a:path w="10670" h="72287">
                <a:moveTo>
                  <a:pt x="1234" y="71372"/>
                </a:moveTo>
                <a:lnTo>
                  <a:pt x="3804" y="72287"/>
                </a:lnTo>
                <a:lnTo>
                  <a:pt x="6912" y="72287"/>
                </a:lnTo>
                <a:lnTo>
                  <a:pt x="9677" y="70634"/>
                </a:lnTo>
                <a:lnTo>
                  <a:pt x="9677" y="21804"/>
                </a:lnTo>
                <a:lnTo>
                  <a:pt x="9460" y="21106"/>
                </a:lnTo>
                <a:lnTo>
                  <a:pt x="6912" y="20156"/>
                </a:lnTo>
                <a:lnTo>
                  <a:pt x="3804" y="20156"/>
                </a:lnTo>
                <a:lnTo>
                  <a:pt x="1051" y="21804"/>
                </a:lnTo>
                <a:lnTo>
                  <a:pt x="1051" y="70634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204557" y="5592866"/>
            <a:ext cx="27504" cy="52919"/>
          </a:xfrm>
          <a:custGeom>
            <a:avLst/>
            <a:gdLst/>
            <a:ahLst/>
            <a:cxnLst/>
            <a:rect l="l" t="t" r="r" b="b"/>
            <a:pathLst>
              <a:path w="27504" h="52919">
                <a:moveTo>
                  <a:pt x="5864" y="52919"/>
                </a:moveTo>
                <a:lnTo>
                  <a:pt x="8629" y="51267"/>
                </a:lnTo>
                <a:lnTo>
                  <a:pt x="8629" y="19137"/>
                </a:lnTo>
                <a:lnTo>
                  <a:pt x="10958" y="15466"/>
                </a:lnTo>
                <a:lnTo>
                  <a:pt x="12978" y="12722"/>
                </a:lnTo>
                <a:lnTo>
                  <a:pt x="15803" y="9954"/>
                </a:lnTo>
                <a:lnTo>
                  <a:pt x="19202" y="8455"/>
                </a:lnTo>
                <a:lnTo>
                  <a:pt x="22132" y="8672"/>
                </a:lnTo>
                <a:lnTo>
                  <a:pt x="24775" y="9460"/>
                </a:lnTo>
                <a:lnTo>
                  <a:pt x="27341" y="8608"/>
                </a:lnTo>
                <a:lnTo>
                  <a:pt x="27504" y="5637"/>
                </a:lnTo>
                <a:lnTo>
                  <a:pt x="27478" y="3657"/>
                </a:lnTo>
                <a:lnTo>
                  <a:pt x="25203" y="673"/>
                </a:lnTo>
                <a:lnTo>
                  <a:pt x="22190" y="74"/>
                </a:lnTo>
                <a:lnTo>
                  <a:pt x="19634" y="0"/>
                </a:lnTo>
                <a:lnTo>
                  <a:pt x="16645" y="659"/>
                </a:lnTo>
                <a:lnTo>
                  <a:pt x="13625" y="2578"/>
                </a:lnTo>
                <a:lnTo>
                  <a:pt x="10295" y="5994"/>
                </a:lnTo>
                <a:lnTo>
                  <a:pt x="7801" y="9546"/>
                </a:lnTo>
                <a:lnTo>
                  <a:pt x="7801" y="2437"/>
                </a:lnTo>
                <a:lnTo>
                  <a:pt x="5828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7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247297" y="5592862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4" y="52221"/>
                </a:moveTo>
                <a:lnTo>
                  <a:pt x="8557" y="52984"/>
                </a:lnTo>
                <a:lnTo>
                  <a:pt x="11591" y="53531"/>
                </a:lnTo>
                <a:lnTo>
                  <a:pt x="17575" y="53657"/>
                </a:lnTo>
                <a:lnTo>
                  <a:pt x="20069" y="53315"/>
                </a:lnTo>
                <a:lnTo>
                  <a:pt x="24602" y="51944"/>
                </a:lnTo>
                <a:lnTo>
                  <a:pt x="28183" y="49593"/>
                </a:lnTo>
                <a:lnTo>
                  <a:pt x="31085" y="46608"/>
                </a:lnTo>
                <a:lnTo>
                  <a:pt x="32871" y="42699"/>
                </a:lnTo>
                <a:lnTo>
                  <a:pt x="33314" y="37972"/>
                </a:lnTo>
                <a:lnTo>
                  <a:pt x="33314" y="35877"/>
                </a:lnTo>
                <a:lnTo>
                  <a:pt x="32298" y="32551"/>
                </a:lnTo>
                <a:lnTo>
                  <a:pt x="30718" y="29731"/>
                </a:lnTo>
                <a:lnTo>
                  <a:pt x="27204" y="26633"/>
                </a:lnTo>
                <a:lnTo>
                  <a:pt x="24317" y="25110"/>
                </a:lnTo>
                <a:lnTo>
                  <a:pt x="21358" y="23813"/>
                </a:lnTo>
                <a:lnTo>
                  <a:pt x="18431" y="22608"/>
                </a:lnTo>
                <a:lnTo>
                  <a:pt x="15566" y="21437"/>
                </a:lnTo>
                <a:lnTo>
                  <a:pt x="12067" y="19343"/>
                </a:lnTo>
                <a:lnTo>
                  <a:pt x="9766" y="16584"/>
                </a:lnTo>
                <a:lnTo>
                  <a:pt x="9424" y="13996"/>
                </a:lnTo>
                <a:lnTo>
                  <a:pt x="9975" y="11178"/>
                </a:lnTo>
                <a:lnTo>
                  <a:pt x="12297" y="8280"/>
                </a:lnTo>
                <a:lnTo>
                  <a:pt x="15447" y="7113"/>
                </a:lnTo>
                <a:lnTo>
                  <a:pt x="18211" y="6948"/>
                </a:lnTo>
                <a:lnTo>
                  <a:pt x="21294" y="7138"/>
                </a:lnTo>
                <a:lnTo>
                  <a:pt x="24940" y="8355"/>
                </a:lnTo>
                <a:lnTo>
                  <a:pt x="27597" y="9677"/>
                </a:lnTo>
                <a:lnTo>
                  <a:pt x="30560" y="9867"/>
                </a:lnTo>
                <a:lnTo>
                  <a:pt x="30916" y="7150"/>
                </a:lnTo>
                <a:lnTo>
                  <a:pt x="30620" y="4406"/>
                </a:lnTo>
                <a:lnTo>
                  <a:pt x="28050" y="2195"/>
                </a:lnTo>
                <a:lnTo>
                  <a:pt x="25469" y="1144"/>
                </a:lnTo>
                <a:lnTo>
                  <a:pt x="22063" y="317"/>
                </a:lnTo>
                <a:lnTo>
                  <a:pt x="18298" y="0"/>
                </a:lnTo>
                <a:lnTo>
                  <a:pt x="15447" y="0"/>
                </a:lnTo>
                <a:lnTo>
                  <a:pt x="12948" y="396"/>
                </a:lnTo>
                <a:lnTo>
                  <a:pt x="8653" y="1983"/>
                </a:lnTo>
                <a:lnTo>
                  <a:pt x="5447" y="4370"/>
                </a:lnTo>
                <a:lnTo>
                  <a:pt x="2948" y="7214"/>
                </a:lnTo>
                <a:lnTo>
                  <a:pt x="1504" y="10721"/>
                </a:lnTo>
                <a:lnTo>
                  <a:pt x="1148" y="14479"/>
                </a:lnTo>
                <a:lnTo>
                  <a:pt x="1493" y="18517"/>
                </a:lnTo>
                <a:lnTo>
                  <a:pt x="2861" y="21629"/>
                </a:lnTo>
                <a:lnTo>
                  <a:pt x="5986" y="25210"/>
                </a:lnTo>
                <a:lnTo>
                  <a:pt x="8653" y="26939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7"/>
                </a:lnTo>
                <a:lnTo>
                  <a:pt x="19961" y="31993"/>
                </a:lnTo>
                <a:lnTo>
                  <a:pt x="23097" y="34264"/>
                </a:lnTo>
                <a:lnTo>
                  <a:pt x="24796" y="37299"/>
                </a:lnTo>
                <a:lnTo>
                  <a:pt x="24547" y="41173"/>
                </a:lnTo>
                <a:lnTo>
                  <a:pt x="22934" y="43941"/>
                </a:lnTo>
                <a:lnTo>
                  <a:pt x="20167" y="45669"/>
                </a:lnTo>
                <a:lnTo>
                  <a:pt x="16473" y="46494"/>
                </a:lnTo>
                <a:lnTo>
                  <a:pt x="13060" y="46494"/>
                </a:lnTo>
                <a:lnTo>
                  <a:pt x="9838" y="45759"/>
                </a:lnTo>
                <a:lnTo>
                  <a:pt x="5947" y="44157"/>
                </a:lnTo>
                <a:lnTo>
                  <a:pt x="3167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3" y="50929"/>
                </a:lnTo>
                <a:lnTo>
                  <a:pt x="599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296196" y="5580575"/>
            <a:ext cx="30740" cy="65836"/>
          </a:xfrm>
          <a:custGeom>
            <a:avLst/>
            <a:gdLst/>
            <a:ahLst/>
            <a:cxnLst/>
            <a:rect l="l" t="t" r="r" b="b"/>
            <a:pathLst>
              <a:path w="30740" h="65836">
                <a:moveTo>
                  <a:pt x="16934" y="1703"/>
                </a:moveTo>
                <a:lnTo>
                  <a:pt x="16725" y="994"/>
                </a:lnTo>
                <a:lnTo>
                  <a:pt x="14180" y="0"/>
                </a:lnTo>
                <a:lnTo>
                  <a:pt x="11073" y="0"/>
                </a:lnTo>
                <a:lnTo>
                  <a:pt x="8315" y="1703"/>
                </a:lnTo>
                <a:lnTo>
                  <a:pt x="8315" y="13313"/>
                </a:lnTo>
                <a:lnTo>
                  <a:pt x="1785" y="13313"/>
                </a:lnTo>
                <a:lnTo>
                  <a:pt x="337" y="14455"/>
                </a:lnTo>
                <a:lnTo>
                  <a:pt x="0" y="17057"/>
                </a:lnTo>
                <a:lnTo>
                  <a:pt x="1720" y="20740"/>
                </a:lnTo>
                <a:lnTo>
                  <a:pt x="8315" y="20740"/>
                </a:lnTo>
                <a:lnTo>
                  <a:pt x="8315" y="52110"/>
                </a:lnTo>
                <a:lnTo>
                  <a:pt x="9067" y="56631"/>
                </a:lnTo>
                <a:lnTo>
                  <a:pt x="10389" y="60440"/>
                </a:lnTo>
                <a:lnTo>
                  <a:pt x="12625" y="63148"/>
                </a:lnTo>
                <a:lnTo>
                  <a:pt x="15782" y="64836"/>
                </a:lnTo>
                <a:lnTo>
                  <a:pt x="19626" y="65836"/>
                </a:lnTo>
                <a:lnTo>
                  <a:pt x="24465" y="65675"/>
                </a:lnTo>
                <a:lnTo>
                  <a:pt x="27461" y="65102"/>
                </a:lnTo>
                <a:lnTo>
                  <a:pt x="30398" y="63083"/>
                </a:lnTo>
                <a:lnTo>
                  <a:pt x="30740" y="59973"/>
                </a:lnTo>
                <a:lnTo>
                  <a:pt x="30740" y="59325"/>
                </a:lnTo>
                <a:lnTo>
                  <a:pt x="28954" y="56747"/>
                </a:lnTo>
                <a:lnTo>
                  <a:pt x="26309" y="57773"/>
                </a:lnTo>
                <a:lnTo>
                  <a:pt x="23529" y="58179"/>
                </a:lnTo>
                <a:lnTo>
                  <a:pt x="19331" y="57330"/>
                </a:lnTo>
                <a:lnTo>
                  <a:pt x="17424" y="53888"/>
                </a:lnTo>
                <a:lnTo>
                  <a:pt x="16934" y="51347"/>
                </a:lnTo>
                <a:lnTo>
                  <a:pt x="16934" y="20740"/>
                </a:lnTo>
                <a:lnTo>
                  <a:pt x="29015" y="20740"/>
                </a:lnTo>
                <a:lnTo>
                  <a:pt x="30581" y="19307"/>
                </a:lnTo>
                <a:lnTo>
                  <a:pt x="30740" y="16358"/>
                </a:lnTo>
                <a:lnTo>
                  <a:pt x="29015" y="13313"/>
                </a:lnTo>
                <a:lnTo>
                  <a:pt x="16934" y="13313"/>
                </a:lnTo>
                <a:lnTo>
                  <a:pt x="16934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373906" y="5580575"/>
            <a:ext cx="30758" cy="65836"/>
          </a:xfrm>
          <a:custGeom>
            <a:avLst/>
            <a:gdLst/>
            <a:ahLst/>
            <a:cxnLst/>
            <a:rect l="l" t="t" r="r" b="b"/>
            <a:pathLst>
              <a:path w="30758" h="65836">
                <a:moveTo>
                  <a:pt x="16948" y="1703"/>
                </a:moveTo>
                <a:lnTo>
                  <a:pt x="16728" y="994"/>
                </a:lnTo>
                <a:lnTo>
                  <a:pt x="14183" y="0"/>
                </a:lnTo>
                <a:lnTo>
                  <a:pt x="11073" y="0"/>
                </a:lnTo>
                <a:lnTo>
                  <a:pt x="8318" y="1703"/>
                </a:lnTo>
                <a:lnTo>
                  <a:pt x="8318" y="13313"/>
                </a:lnTo>
                <a:lnTo>
                  <a:pt x="1788" y="13313"/>
                </a:lnTo>
                <a:lnTo>
                  <a:pt x="341" y="14455"/>
                </a:lnTo>
                <a:lnTo>
                  <a:pt x="0" y="17057"/>
                </a:lnTo>
                <a:lnTo>
                  <a:pt x="1734" y="20740"/>
                </a:lnTo>
                <a:lnTo>
                  <a:pt x="8318" y="20740"/>
                </a:lnTo>
                <a:lnTo>
                  <a:pt x="8318" y="52110"/>
                </a:lnTo>
                <a:lnTo>
                  <a:pt x="9079" y="56631"/>
                </a:lnTo>
                <a:lnTo>
                  <a:pt x="10403" y="60440"/>
                </a:lnTo>
                <a:lnTo>
                  <a:pt x="12628" y="63148"/>
                </a:lnTo>
                <a:lnTo>
                  <a:pt x="15800" y="64836"/>
                </a:lnTo>
                <a:lnTo>
                  <a:pt x="19630" y="65836"/>
                </a:lnTo>
                <a:lnTo>
                  <a:pt x="24475" y="65675"/>
                </a:lnTo>
                <a:lnTo>
                  <a:pt x="27463" y="65102"/>
                </a:lnTo>
                <a:lnTo>
                  <a:pt x="30412" y="63083"/>
                </a:lnTo>
                <a:lnTo>
                  <a:pt x="30758" y="59973"/>
                </a:lnTo>
                <a:lnTo>
                  <a:pt x="30758" y="59325"/>
                </a:lnTo>
                <a:lnTo>
                  <a:pt x="28968" y="56747"/>
                </a:lnTo>
                <a:lnTo>
                  <a:pt x="26311" y="57773"/>
                </a:lnTo>
                <a:lnTo>
                  <a:pt x="23533" y="58179"/>
                </a:lnTo>
                <a:lnTo>
                  <a:pt x="19334" y="57330"/>
                </a:lnTo>
                <a:lnTo>
                  <a:pt x="17426" y="53888"/>
                </a:lnTo>
                <a:lnTo>
                  <a:pt x="16948" y="51347"/>
                </a:lnTo>
                <a:lnTo>
                  <a:pt x="16948" y="20740"/>
                </a:lnTo>
                <a:lnTo>
                  <a:pt x="29019" y="20740"/>
                </a:lnTo>
                <a:lnTo>
                  <a:pt x="30595" y="19307"/>
                </a:lnTo>
                <a:lnTo>
                  <a:pt x="30758" y="16358"/>
                </a:lnTo>
                <a:lnTo>
                  <a:pt x="29019" y="13313"/>
                </a:lnTo>
                <a:lnTo>
                  <a:pt x="16948" y="13313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424431" y="5573495"/>
            <a:ext cx="10659" cy="72287"/>
          </a:xfrm>
          <a:custGeom>
            <a:avLst/>
            <a:gdLst/>
            <a:ahLst/>
            <a:cxnLst/>
            <a:rect l="l" t="t" r="r" b="b"/>
            <a:pathLst>
              <a:path w="10659" h="72287">
                <a:moveTo>
                  <a:pt x="0" y="5410"/>
                </a:moveTo>
                <a:lnTo>
                  <a:pt x="367" y="8887"/>
                </a:lnTo>
                <a:lnTo>
                  <a:pt x="3257" y="10731"/>
                </a:lnTo>
                <a:lnTo>
                  <a:pt x="7344" y="10731"/>
                </a:lnTo>
                <a:lnTo>
                  <a:pt x="10281" y="8837"/>
                </a:lnTo>
                <a:lnTo>
                  <a:pt x="10659" y="5309"/>
                </a:lnTo>
                <a:lnTo>
                  <a:pt x="10292" y="1838"/>
                </a:lnTo>
                <a:lnTo>
                  <a:pt x="7390" y="0"/>
                </a:lnTo>
                <a:lnTo>
                  <a:pt x="3315" y="0"/>
                </a:lnTo>
                <a:lnTo>
                  <a:pt x="380" y="1893"/>
                </a:lnTo>
                <a:lnTo>
                  <a:pt x="0" y="5410"/>
                </a:lnTo>
                <a:close/>
              </a:path>
              <a:path w="10659" h="72287">
                <a:moveTo>
                  <a:pt x="1224" y="71372"/>
                </a:moveTo>
                <a:lnTo>
                  <a:pt x="3804" y="72287"/>
                </a:lnTo>
                <a:lnTo>
                  <a:pt x="6911" y="72287"/>
                </a:lnTo>
                <a:lnTo>
                  <a:pt x="9669" y="70634"/>
                </a:lnTo>
                <a:lnTo>
                  <a:pt x="9669" y="21804"/>
                </a:lnTo>
                <a:lnTo>
                  <a:pt x="9460" y="21106"/>
                </a:lnTo>
                <a:lnTo>
                  <a:pt x="6911" y="20156"/>
                </a:lnTo>
                <a:lnTo>
                  <a:pt x="3804" y="20156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459128" y="5592862"/>
            <a:ext cx="69811" cy="52919"/>
          </a:xfrm>
          <a:custGeom>
            <a:avLst/>
            <a:gdLst/>
            <a:ahLst/>
            <a:cxnLst/>
            <a:rect l="l" t="t" r="r" b="b"/>
            <a:pathLst>
              <a:path w="69811" h="52919">
                <a:moveTo>
                  <a:pt x="61344" y="52005"/>
                </a:moveTo>
                <a:lnTo>
                  <a:pt x="63939" y="52919"/>
                </a:lnTo>
                <a:lnTo>
                  <a:pt x="67047" y="52919"/>
                </a:lnTo>
                <a:lnTo>
                  <a:pt x="69811" y="51267"/>
                </a:lnTo>
                <a:lnTo>
                  <a:pt x="69811" y="17650"/>
                </a:lnTo>
                <a:lnTo>
                  <a:pt x="69541" y="15022"/>
                </a:lnTo>
                <a:lnTo>
                  <a:pt x="68464" y="10083"/>
                </a:lnTo>
                <a:lnTo>
                  <a:pt x="66272" y="6069"/>
                </a:lnTo>
                <a:lnTo>
                  <a:pt x="63348" y="2754"/>
                </a:lnTo>
                <a:lnTo>
                  <a:pt x="59237" y="547"/>
                </a:lnTo>
                <a:lnTo>
                  <a:pt x="56688" y="0"/>
                </a:lnTo>
                <a:lnTo>
                  <a:pt x="52395" y="0"/>
                </a:lnTo>
                <a:lnTo>
                  <a:pt x="48672" y="849"/>
                </a:lnTo>
                <a:lnTo>
                  <a:pt x="46104" y="2170"/>
                </a:lnTo>
                <a:lnTo>
                  <a:pt x="43437" y="3909"/>
                </a:lnTo>
                <a:lnTo>
                  <a:pt x="40596" y="6386"/>
                </a:lnTo>
                <a:lnTo>
                  <a:pt x="37537" y="9662"/>
                </a:lnTo>
                <a:lnTo>
                  <a:pt x="35445" y="5713"/>
                </a:lnTo>
                <a:lnTo>
                  <a:pt x="32421" y="2678"/>
                </a:lnTo>
                <a:lnTo>
                  <a:pt x="29862" y="1181"/>
                </a:lnTo>
                <a:lnTo>
                  <a:pt x="26755" y="227"/>
                </a:lnTo>
                <a:lnTo>
                  <a:pt x="23069" y="0"/>
                </a:lnTo>
                <a:lnTo>
                  <a:pt x="20527" y="0"/>
                </a:lnTo>
                <a:lnTo>
                  <a:pt x="18003" y="708"/>
                </a:lnTo>
                <a:lnTo>
                  <a:pt x="13011" y="3567"/>
                </a:lnTo>
                <a:lnTo>
                  <a:pt x="10440" y="5817"/>
                </a:lnTo>
                <a:lnTo>
                  <a:pt x="7797" y="8888"/>
                </a:lnTo>
                <a:lnTo>
                  <a:pt x="7797" y="2437"/>
                </a:lnTo>
                <a:lnTo>
                  <a:pt x="5828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4" y="52919"/>
                </a:lnTo>
                <a:lnTo>
                  <a:pt x="5875" y="52919"/>
                </a:lnTo>
                <a:lnTo>
                  <a:pt x="8629" y="51267"/>
                </a:lnTo>
                <a:lnTo>
                  <a:pt x="8629" y="17132"/>
                </a:lnTo>
                <a:lnTo>
                  <a:pt x="10990" y="14057"/>
                </a:lnTo>
                <a:lnTo>
                  <a:pt x="15213" y="10148"/>
                </a:lnTo>
                <a:lnTo>
                  <a:pt x="19237" y="7746"/>
                </a:lnTo>
                <a:lnTo>
                  <a:pt x="22838" y="7746"/>
                </a:lnTo>
                <a:lnTo>
                  <a:pt x="25383" y="8722"/>
                </a:lnTo>
                <a:lnTo>
                  <a:pt x="28285" y="11555"/>
                </a:lnTo>
                <a:lnTo>
                  <a:pt x="29631" y="14249"/>
                </a:lnTo>
                <a:lnTo>
                  <a:pt x="30391" y="17650"/>
                </a:lnTo>
                <a:lnTo>
                  <a:pt x="30596" y="21588"/>
                </a:lnTo>
                <a:lnTo>
                  <a:pt x="30596" y="51267"/>
                </a:lnTo>
                <a:lnTo>
                  <a:pt x="30783" y="52005"/>
                </a:lnTo>
                <a:lnTo>
                  <a:pt x="33387" y="52919"/>
                </a:lnTo>
                <a:lnTo>
                  <a:pt x="36414" y="52919"/>
                </a:lnTo>
                <a:lnTo>
                  <a:pt x="39211" y="51267"/>
                </a:lnTo>
                <a:lnTo>
                  <a:pt x="39211" y="17132"/>
                </a:lnTo>
                <a:lnTo>
                  <a:pt x="41622" y="14057"/>
                </a:lnTo>
                <a:lnTo>
                  <a:pt x="45835" y="10148"/>
                </a:lnTo>
                <a:lnTo>
                  <a:pt x="49838" y="7746"/>
                </a:lnTo>
                <a:lnTo>
                  <a:pt x="53423" y="7746"/>
                </a:lnTo>
                <a:lnTo>
                  <a:pt x="56009" y="8722"/>
                </a:lnTo>
                <a:lnTo>
                  <a:pt x="58931" y="11555"/>
                </a:lnTo>
                <a:lnTo>
                  <a:pt x="60264" y="14249"/>
                </a:lnTo>
                <a:lnTo>
                  <a:pt x="60952" y="17650"/>
                </a:lnTo>
                <a:lnTo>
                  <a:pt x="61135" y="21588"/>
                </a:lnTo>
                <a:lnTo>
                  <a:pt x="61135" y="51267"/>
                </a:lnTo>
                <a:lnTo>
                  <a:pt x="61344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552069" y="5592862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30"/>
                </a:moveTo>
                <a:lnTo>
                  <a:pt x="42113" y="14122"/>
                </a:lnTo>
                <a:lnTo>
                  <a:pt x="41332" y="11314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19" y="612"/>
                </a:lnTo>
                <a:lnTo>
                  <a:pt x="26276" y="0"/>
                </a:lnTo>
                <a:lnTo>
                  <a:pt x="26313" y="6998"/>
                </a:lnTo>
                <a:lnTo>
                  <a:pt x="29472" y="8329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10" y="22071"/>
                </a:lnTo>
                <a:lnTo>
                  <a:pt x="8935" y="22071"/>
                </a:lnTo>
                <a:lnTo>
                  <a:pt x="9006" y="20091"/>
                </a:lnTo>
                <a:lnTo>
                  <a:pt x="10440" y="3110"/>
                </a:lnTo>
                <a:lnTo>
                  <a:pt x="8068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685"/>
                </a:lnTo>
                <a:lnTo>
                  <a:pt x="2534" y="42001"/>
                </a:lnTo>
                <a:lnTo>
                  <a:pt x="4024" y="44780"/>
                </a:lnTo>
                <a:lnTo>
                  <a:pt x="6008" y="46991"/>
                </a:lnTo>
                <a:lnTo>
                  <a:pt x="10440" y="50864"/>
                </a:lnTo>
                <a:lnTo>
                  <a:pt x="13362" y="51969"/>
                </a:lnTo>
                <a:lnTo>
                  <a:pt x="16264" y="53085"/>
                </a:lnTo>
                <a:lnTo>
                  <a:pt x="19653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5" y="52793"/>
                </a:lnTo>
                <a:lnTo>
                  <a:pt x="35027" y="51969"/>
                </a:lnTo>
                <a:lnTo>
                  <a:pt x="37757" y="51090"/>
                </a:lnTo>
                <a:lnTo>
                  <a:pt x="40986" y="48820"/>
                </a:lnTo>
                <a:lnTo>
                  <a:pt x="41306" y="46167"/>
                </a:lnTo>
                <a:lnTo>
                  <a:pt x="40745" y="43002"/>
                </a:lnTo>
                <a:lnTo>
                  <a:pt x="38027" y="43268"/>
                </a:lnTo>
                <a:lnTo>
                  <a:pt x="34866" y="44554"/>
                </a:lnTo>
                <a:lnTo>
                  <a:pt x="32076" y="45443"/>
                </a:lnTo>
                <a:lnTo>
                  <a:pt x="28577" y="46191"/>
                </a:lnTo>
                <a:lnTo>
                  <a:pt x="24329" y="46382"/>
                </a:lnTo>
                <a:lnTo>
                  <a:pt x="21503" y="46382"/>
                </a:lnTo>
                <a:lnTo>
                  <a:pt x="17136" y="45137"/>
                </a:lnTo>
                <a:lnTo>
                  <a:pt x="13572" y="43102"/>
                </a:lnTo>
                <a:lnTo>
                  <a:pt x="11123" y="40006"/>
                </a:lnTo>
                <a:lnTo>
                  <a:pt x="9726" y="35967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4" y="27749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30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2" y="7415"/>
                </a:lnTo>
                <a:lnTo>
                  <a:pt x="22136" y="6998"/>
                </a:lnTo>
                <a:lnTo>
                  <a:pt x="26313" y="6998"/>
                </a:lnTo>
                <a:lnTo>
                  <a:pt x="26276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40" y="311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618125" y="5633330"/>
            <a:ext cx="11247" cy="12650"/>
          </a:xfrm>
          <a:custGeom>
            <a:avLst/>
            <a:gdLst/>
            <a:ahLst/>
            <a:cxnLst/>
            <a:rect l="l" t="t" r="r" b="b"/>
            <a:pathLst>
              <a:path w="11247" h="12650">
                <a:moveTo>
                  <a:pt x="11247" y="6249"/>
                </a:moveTo>
                <a:lnTo>
                  <a:pt x="11247" y="3747"/>
                </a:lnTo>
                <a:lnTo>
                  <a:pt x="9241" y="421"/>
                </a:lnTo>
                <a:lnTo>
                  <a:pt x="5702" y="0"/>
                </a:lnTo>
                <a:lnTo>
                  <a:pt x="1234" y="1271"/>
                </a:lnTo>
                <a:lnTo>
                  <a:pt x="0" y="3849"/>
                </a:lnTo>
                <a:lnTo>
                  <a:pt x="0" y="8902"/>
                </a:lnTo>
                <a:lnTo>
                  <a:pt x="2009" y="12232"/>
                </a:lnTo>
                <a:lnTo>
                  <a:pt x="5543" y="12650"/>
                </a:lnTo>
                <a:lnTo>
                  <a:pt x="10011" y="11369"/>
                </a:lnTo>
                <a:lnTo>
                  <a:pt x="11247" y="8816"/>
                </a:lnTo>
                <a:lnTo>
                  <a:pt x="1124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3684570" y="5574243"/>
            <a:ext cx="60483" cy="72276"/>
          </a:xfrm>
          <a:custGeom>
            <a:avLst/>
            <a:gdLst/>
            <a:ahLst/>
            <a:cxnLst/>
            <a:rect l="l" t="t" r="r" b="b"/>
            <a:pathLst>
              <a:path w="60483" h="72276">
                <a:moveTo>
                  <a:pt x="582" y="47423"/>
                </a:moveTo>
                <a:lnTo>
                  <a:pt x="1760" y="51879"/>
                </a:lnTo>
                <a:lnTo>
                  <a:pt x="2948" y="56325"/>
                </a:lnTo>
                <a:lnTo>
                  <a:pt x="4759" y="60059"/>
                </a:lnTo>
                <a:lnTo>
                  <a:pt x="7181" y="63058"/>
                </a:lnTo>
                <a:lnTo>
                  <a:pt x="9605" y="66052"/>
                </a:lnTo>
                <a:lnTo>
                  <a:pt x="12664" y="68338"/>
                </a:lnTo>
                <a:lnTo>
                  <a:pt x="12272" y="53723"/>
                </a:lnTo>
                <a:lnTo>
                  <a:pt x="11160" y="50739"/>
                </a:lnTo>
                <a:lnTo>
                  <a:pt x="10501" y="47268"/>
                </a:lnTo>
                <a:lnTo>
                  <a:pt x="9838" y="43790"/>
                </a:lnTo>
                <a:lnTo>
                  <a:pt x="9507" y="39982"/>
                </a:lnTo>
                <a:lnTo>
                  <a:pt x="9507" y="32144"/>
                </a:lnTo>
                <a:lnTo>
                  <a:pt x="9875" y="28587"/>
                </a:lnTo>
                <a:lnTo>
                  <a:pt x="10574" y="25196"/>
                </a:lnTo>
                <a:lnTo>
                  <a:pt x="11292" y="21831"/>
                </a:lnTo>
                <a:lnTo>
                  <a:pt x="12470" y="18860"/>
                </a:lnTo>
                <a:lnTo>
                  <a:pt x="14122" y="16333"/>
                </a:lnTo>
                <a:lnTo>
                  <a:pt x="17942" y="11786"/>
                </a:lnTo>
                <a:lnTo>
                  <a:pt x="20585" y="10264"/>
                </a:lnTo>
                <a:lnTo>
                  <a:pt x="23216" y="8726"/>
                </a:lnTo>
                <a:lnTo>
                  <a:pt x="26492" y="7978"/>
                </a:lnTo>
                <a:lnTo>
                  <a:pt x="34305" y="7978"/>
                </a:lnTo>
                <a:lnTo>
                  <a:pt x="37570" y="8686"/>
                </a:lnTo>
                <a:lnTo>
                  <a:pt x="40215" y="10097"/>
                </a:lnTo>
                <a:lnTo>
                  <a:pt x="42858" y="11506"/>
                </a:lnTo>
                <a:lnTo>
                  <a:pt x="44974" y="13474"/>
                </a:lnTo>
                <a:lnTo>
                  <a:pt x="48146" y="18493"/>
                </a:lnTo>
                <a:lnTo>
                  <a:pt x="49273" y="21452"/>
                </a:lnTo>
                <a:lnTo>
                  <a:pt x="49957" y="24880"/>
                </a:lnTo>
                <a:lnTo>
                  <a:pt x="50645" y="28310"/>
                </a:lnTo>
                <a:lnTo>
                  <a:pt x="50972" y="32003"/>
                </a:lnTo>
                <a:lnTo>
                  <a:pt x="50972" y="39776"/>
                </a:lnTo>
                <a:lnTo>
                  <a:pt x="50631" y="43369"/>
                </a:lnTo>
                <a:lnTo>
                  <a:pt x="49932" y="46775"/>
                </a:lnTo>
                <a:lnTo>
                  <a:pt x="49226" y="50177"/>
                </a:lnTo>
                <a:lnTo>
                  <a:pt x="48074" y="53176"/>
                </a:lnTo>
                <a:lnTo>
                  <a:pt x="46432" y="55752"/>
                </a:lnTo>
                <a:lnTo>
                  <a:pt x="44791" y="58345"/>
                </a:lnTo>
                <a:lnTo>
                  <a:pt x="42627" y="60401"/>
                </a:lnTo>
                <a:lnTo>
                  <a:pt x="39956" y="61913"/>
                </a:lnTo>
                <a:lnTo>
                  <a:pt x="37278" y="63425"/>
                </a:lnTo>
                <a:lnTo>
                  <a:pt x="33958" y="64199"/>
                </a:lnTo>
                <a:lnTo>
                  <a:pt x="26068" y="64199"/>
                </a:lnTo>
                <a:lnTo>
                  <a:pt x="22759" y="63501"/>
                </a:lnTo>
                <a:lnTo>
                  <a:pt x="24498" y="72276"/>
                </a:lnTo>
                <a:lnTo>
                  <a:pt x="34743" y="72276"/>
                </a:lnTo>
                <a:lnTo>
                  <a:pt x="39262" y="71413"/>
                </a:lnTo>
                <a:lnTo>
                  <a:pt x="43127" y="69700"/>
                </a:lnTo>
                <a:lnTo>
                  <a:pt x="47009" y="67983"/>
                </a:lnTo>
                <a:lnTo>
                  <a:pt x="50213" y="65520"/>
                </a:lnTo>
                <a:lnTo>
                  <a:pt x="52772" y="62320"/>
                </a:lnTo>
                <a:lnTo>
                  <a:pt x="55332" y="59119"/>
                </a:lnTo>
                <a:lnTo>
                  <a:pt x="57275" y="55246"/>
                </a:lnTo>
                <a:lnTo>
                  <a:pt x="58560" y="50674"/>
                </a:lnTo>
                <a:lnTo>
                  <a:pt x="59846" y="46127"/>
                </a:lnTo>
                <a:lnTo>
                  <a:pt x="60483" y="41008"/>
                </a:lnTo>
                <a:lnTo>
                  <a:pt x="60483" y="29643"/>
                </a:lnTo>
                <a:lnTo>
                  <a:pt x="59897" y="24598"/>
                </a:lnTo>
                <a:lnTo>
                  <a:pt x="58684" y="20218"/>
                </a:lnTo>
                <a:lnTo>
                  <a:pt x="57485" y="15811"/>
                </a:lnTo>
                <a:lnTo>
                  <a:pt x="55660" y="12128"/>
                </a:lnTo>
                <a:lnTo>
                  <a:pt x="53201" y="9143"/>
                </a:lnTo>
                <a:lnTo>
                  <a:pt x="50727" y="6159"/>
                </a:lnTo>
                <a:lnTo>
                  <a:pt x="47656" y="3898"/>
                </a:lnTo>
                <a:lnTo>
                  <a:pt x="43971" y="2336"/>
                </a:lnTo>
                <a:lnTo>
                  <a:pt x="40276" y="788"/>
                </a:lnTo>
                <a:lnTo>
                  <a:pt x="35932" y="0"/>
                </a:lnTo>
                <a:lnTo>
                  <a:pt x="25787" y="0"/>
                </a:lnTo>
                <a:lnTo>
                  <a:pt x="21268" y="849"/>
                </a:lnTo>
                <a:lnTo>
                  <a:pt x="17402" y="2578"/>
                </a:lnTo>
                <a:lnTo>
                  <a:pt x="13535" y="4291"/>
                </a:lnTo>
                <a:lnTo>
                  <a:pt x="10317" y="6732"/>
                </a:lnTo>
                <a:lnTo>
                  <a:pt x="7733" y="9907"/>
                </a:lnTo>
                <a:lnTo>
                  <a:pt x="5152" y="13068"/>
                </a:lnTo>
                <a:lnTo>
                  <a:pt x="3218" y="16916"/>
                </a:lnTo>
                <a:lnTo>
                  <a:pt x="1922" y="21423"/>
                </a:lnTo>
                <a:lnTo>
                  <a:pt x="633" y="25960"/>
                </a:lnTo>
                <a:lnTo>
                  <a:pt x="0" y="30975"/>
                </a:lnTo>
                <a:lnTo>
                  <a:pt x="0" y="42303"/>
                </a:lnTo>
                <a:lnTo>
                  <a:pt x="582" y="47423"/>
                </a:lnTo>
                <a:close/>
              </a:path>
              <a:path w="60483" h="72276">
                <a:moveTo>
                  <a:pt x="12272" y="53723"/>
                </a:moveTo>
                <a:lnTo>
                  <a:pt x="12664" y="68338"/>
                </a:lnTo>
                <a:lnTo>
                  <a:pt x="16384" y="69916"/>
                </a:lnTo>
                <a:lnTo>
                  <a:pt x="20106" y="71489"/>
                </a:lnTo>
                <a:lnTo>
                  <a:pt x="24498" y="72276"/>
                </a:lnTo>
                <a:lnTo>
                  <a:pt x="22759" y="63501"/>
                </a:lnTo>
                <a:lnTo>
                  <a:pt x="20132" y="62104"/>
                </a:lnTo>
                <a:lnTo>
                  <a:pt x="17510" y="60707"/>
                </a:lnTo>
                <a:lnTo>
                  <a:pt x="15419" y="58762"/>
                </a:lnTo>
                <a:lnTo>
                  <a:pt x="12272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767904" y="5593637"/>
            <a:ext cx="40571" cy="52882"/>
          </a:xfrm>
          <a:custGeom>
            <a:avLst/>
            <a:gdLst/>
            <a:ahLst/>
            <a:cxnLst/>
            <a:rect l="l" t="t" r="r" b="b"/>
            <a:pathLst>
              <a:path w="40571" h="52882">
                <a:moveTo>
                  <a:pt x="8689" y="1662"/>
                </a:moveTo>
                <a:lnTo>
                  <a:pt x="8469" y="938"/>
                </a:lnTo>
                <a:lnTo>
                  <a:pt x="5875" y="0"/>
                </a:lnTo>
                <a:lnTo>
                  <a:pt x="2800" y="0"/>
                </a:lnTo>
                <a:lnTo>
                  <a:pt x="0" y="1662"/>
                </a:lnTo>
                <a:lnTo>
                  <a:pt x="0" y="34836"/>
                </a:lnTo>
                <a:lnTo>
                  <a:pt x="283" y="37846"/>
                </a:lnTo>
                <a:lnTo>
                  <a:pt x="1446" y="42810"/>
                </a:lnTo>
                <a:lnTo>
                  <a:pt x="3707" y="46835"/>
                </a:lnTo>
                <a:lnTo>
                  <a:pt x="6767" y="50176"/>
                </a:lnTo>
                <a:lnTo>
                  <a:pt x="11065" y="52350"/>
                </a:lnTo>
                <a:lnTo>
                  <a:pt x="13708" y="52882"/>
                </a:lnTo>
                <a:lnTo>
                  <a:pt x="19518" y="52882"/>
                </a:lnTo>
                <a:lnTo>
                  <a:pt x="22164" y="52185"/>
                </a:lnTo>
                <a:lnTo>
                  <a:pt x="24781" y="50763"/>
                </a:lnTo>
                <a:lnTo>
                  <a:pt x="27402" y="49352"/>
                </a:lnTo>
                <a:lnTo>
                  <a:pt x="30044" y="47105"/>
                </a:lnTo>
                <a:lnTo>
                  <a:pt x="32726" y="44030"/>
                </a:lnTo>
                <a:lnTo>
                  <a:pt x="32726" y="50492"/>
                </a:lnTo>
                <a:lnTo>
                  <a:pt x="35196" y="52144"/>
                </a:lnTo>
                <a:lnTo>
                  <a:pt x="38000" y="52144"/>
                </a:lnTo>
                <a:lnTo>
                  <a:pt x="40571" y="50492"/>
                </a:lnTo>
                <a:lnTo>
                  <a:pt x="40571" y="1662"/>
                </a:lnTo>
                <a:lnTo>
                  <a:pt x="40341" y="938"/>
                </a:lnTo>
                <a:lnTo>
                  <a:pt x="37767" y="0"/>
                </a:lnTo>
                <a:lnTo>
                  <a:pt x="34660" y="0"/>
                </a:lnTo>
                <a:lnTo>
                  <a:pt x="31896" y="1662"/>
                </a:lnTo>
                <a:lnTo>
                  <a:pt x="31896" y="35801"/>
                </a:lnTo>
                <a:lnTo>
                  <a:pt x="29494" y="38862"/>
                </a:lnTo>
                <a:lnTo>
                  <a:pt x="25062" y="42800"/>
                </a:lnTo>
                <a:lnTo>
                  <a:pt x="20782" y="45172"/>
                </a:lnTo>
                <a:lnTo>
                  <a:pt x="16937" y="45172"/>
                </a:lnTo>
                <a:lnTo>
                  <a:pt x="12959" y="43508"/>
                </a:lnTo>
                <a:lnTo>
                  <a:pt x="10280" y="40143"/>
                </a:lnTo>
                <a:lnTo>
                  <a:pt x="9276" y="36967"/>
                </a:lnTo>
                <a:lnTo>
                  <a:pt x="8689" y="32957"/>
                </a:lnTo>
                <a:lnTo>
                  <a:pt x="8689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833651" y="5592866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57" y="52919"/>
                </a:moveTo>
                <a:lnTo>
                  <a:pt x="8614" y="51267"/>
                </a:lnTo>
                <a:lnTo>
                  <a:pt x="8614" y="19137"/>
                </a:lnTo>
                <a:lnTo>
                  <a:pt x="10951" y="15466"/>
                </a:lnTo>
                <a:lnTo>
                  <a:pt x="12970" y="12722"/>
                </a:lnTo>
                <a:lnTo>
                  <a:pt x="15782" y="9954"/>
                </a:lnTo>
                <a:lnTo>
                  <a:pt x="19202" y="8455"/>
                </a:lnTo>
                <a:lnTo>
                  <a:pt x="22110" y="8672"/>
                </a:lnTo>
                <a:lnTo>
                  <a:pt x="24767" y="9460"/>
                </a:lnTo>
                <a:lnTo>
                  <a:pt x="27341" y="8608"/>
                </a:lnTo>
                <a:lnTo>
                  <a:pt x="27500" y="5637"/>
                </a:lnTo>
                <a:lnTo>
                  <a:pt x="27471" y="3657"/>
                </a:lnTo>
                <a:lnTo>
                  <a:pt x="25195" y="673"/>
                </a:lnTo>
                <a:lnTo>
                  <a:pt x="22186" y="74"/>
                </a:lnTo>
                <a:lnTo>
                  <a:pt x="19626" y="0"/>
                </a:lnTo>
                <a:lnTo>
                  <a:pt x="16642" y="659"/>
                </a:lnTo>
                <a:lnTo>
                  <a:pt x="13618" y="2578"/>
                </a:lnTo>
                <a:lnTo>
                  <a:pt x="10288" y="5994"/>
                </a:lnTo>
                <a:lnTo>
                  <a:pt x="7778" y="9546"/>
                </a:lnTo>
                <a:lnTo>
                  <a:pt x="7778" y="2437"/>
                </a:lnTo>
                <a:lnTo>
                  <a:pt x="5824" y="835"/>
                </a:lnTo>
                <a:lnTo>
                  <a:pt x="3116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49" y="52919"/>
                </a:lnTo>
                <a:lnTo>
                  <a:pt x="585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912580" y="5592866"/>
            <a:ext cx="27512" cy="52919"/>
          </a:xfrm>
          <a:custGeom>
            <a:avLst/>
            <a:gdLst/>
            <a:ahLst/>
            <a:cxnLst/>
            <a:rect l="l" t="t" r="r" b="b"/>
            <a:pathLst>
              <a:path w="27512" h="52919">
                <a:moveTo>
                  <a:pt x="5872" y="52919"/>
                </a:moveTo>
                <a:lnTo>
                  <a:pt x="8625" y="51267"/>
                </a:lnTo>
                <a:lnTo>
                  <a:pt x="8625" y="19137"/>
                </a:lnTo>
                <a:lnTo>
                  <a:pt x="10966" y="15466"/>
                </a:lnTo>
                <a:lnTo>
                  <a:pt x="12985" y="12722"/>
                </a:lnTo>
                <a:lnTo>
                  <a:pt x="15797" y="9954"/>
                </a:lnTo>
                <a:lnTo>
                  <a:pt x="19202" y="8455"/>
                </a:lnTo>
                <a:lnTo>
                  <a:pt x="22125" y="8672"/>
                </a:lnTo>
                <a:lnTo>
                  <a:pt x="24771" y="9460"/>
                </a:lnTo>
                <a:lnTo>
                  <a:pt x="27357" y="8608"/>
                </a:lnTo>
                <a:lnTo>
                  <a:pt x="27512" y="5637"/>
                </a:lnTo>
                <a:lnTo>
                  <a:pt x="27475" y="3657"/>
                </a:lnTo>
                <a:lnTo>
                  <a:pt x="25200" y="673"/>
                </a:lnTo>
                <a:lnTo>
                  <a:pt x="22198" y="74"/>
                </a:lnTo>
                <a:lnTo>
                  <a:pt x="19641" y="0"/>
                </a:lnTo>
                <a:lnTo>
                  <a:pt x="16653" y="659"/>
                </a:lnTo>
                <a:lnTo>
                  <a:pt x="13633" y="2578"/>
                </a:lnTo>
                <a:lnTo>
                  <a:pt x="10293" y="5994"/>
                </a:lnTo>
                <a:lnTo>
                  <a:pt x="7793" y="9546"/>
                </a:lnTo>
                <a:lnTo>
                  <a:pt x="7793" y="2437"/>
                </a:lnTo>
                <a:lnTo>
                  <a:pt x="5839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4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3955953" y="5592862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30"/>
                </a:moveTo>
                <a:lnTo>
                  <a:pt x="42113" y="14122"/>
                </a:lnTo>
                <a:lnTo>
                  <a:pt x="41332" y="11314"/>
                </a:lnTo>
                <a:lnTo>
                  <a:pt x="38434" y="6807"/>
                </a:lnTo>
                <a:lnTo>
                  <a:pt x="34625" y="3074"/>
                </a:lnTo>
                <a:lnTo>
                  <a:pt x="32033" y="1842"/>
                </a:lnTo>
                <a:lnTo>
                  <a:pt x="29423" y="612"/>
                </a:lnTo>
                <a:lnTo>
                  <a:pt x="26280" y="0"/>
                </a:lnTo>
                <a:lnTo>
                  <a:pt x="26315" y="6998"/>
                </a:lnTo>
                <a:lnTo>
                  <a:pt x="29472" y="8329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5" y="17373"/>
                </a:lnTo>
                <a:lnTo>
                  <a:pt x="34613" y="22071"/>
                </a:lnTo>
                <a:lnTo>
                  <a:pt x="8935" y="22071"/>
                </a:lnTo>
                <a:lnTo>
                  <a:pt x="9010" y="20091"/>
                </a:lnTo>
                <a:lnTo>
                  <a:pt x="10443" y="3110"/>
                </a:lnTo>
                <a:lnTo>
                  <a:pt x="8056" y="4903"/>
                </a:lnTo>
                <a:lnTo>
                  <a:pt x="4126" y="9575"/>
                </a:lnTo>
                <a:lnTo>
                  <a:pt x="2617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34" y="42001"/>
                </a:lnTo>
                <a:lnTo>
                  <a:pt x="4028" y="44780"/>
                </a:lnTo>
                <a:lnTo>
                  <a:pt x="6012" y="46991"/>
                </a:lnTo>
                <a:lnTo>
                  <a:pt x="10443" y="50864"/>
                </a:lnTo>
                <a:lnTo>
                  <a:pt x="13366" y="51969"/>
                </a:lnTo>
                <a:lnTo>
                  <a:pt x="16268" y="53085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793"/>
                </a:lnTo>
                <a:lnTo>
                  <a:pt x="35027" y="51969"/>
                </a:lnTo>
                <a:lnTo>
                  <a:pt x="37760" y="51090"/>
                </a:lnTo>
                <a:lnTo>
                  <a:pt x="40989" y="48820"/>
                </a:lnTo>
                <a:lnTo>
                  <a:pt x="41310" y="46167"/>
                </a:lnTo>
                <a:lnTo>
                  <a:pt x="40745" y="43002"/>
                </a:lnTo>
                <a:lnTo>
                  <a:pt x="38026" y="43268"/>
                </a:lnTo>
                <a:lnTo>
                  <a:pt x="34869" y="44554"/>
                </a:lnTo>
                <a:lnTo>
                  <a:pt x="32080" y="45443"/>
                </a:lnTo>
                <a:lnTo>
                  <a:pt x="28580" y="46191"/>
                </a:lnTo>
                <a:lnTo>
                  <a:pt x="24331" y="46382"/>
                </a:lnTo>
                <a:lnTo>
                  <a:pt x="21506" y="46382"/>
                </a:lnTo>
                <a:lnTo>
                  <a:pt x="17136" y="45137"/>
                </a:lnTo>
                <a:lnTo>
                  <a:pt x="13576" y="43102"/>
                </a:lnTo>
                <a:lnTo>
                  <a:pt x="11123" y="40006"/>
                </a:lnTo>
                <a:lnTo>
                  <a:pt x="9730" y="35967"/>
                </a:lnTo>
                <a:lnTo>
                  <a:pt x="8935" y="31356"/>
                </a:lnTo>
                <a:lnTo>
                  <a:pt x="8935" y="28652"/>
                </a:lnTo>
                <a:lnTo>
                  <a:pt x="39938" y="28652"/>
                </a:lnTo>
                <a:lnTo>
                  <a:pt x="42274" y="27749"/>
                </a:lnTo>
                <a:lnTo>
                  <a:pt x="43304" y="24739"/>
                </a:lnTo>
                <a:lnTo>
                  <a:pt x="43304" y="19926"/>
                </a:lnTo>
                <a:lnTo>
                  <a:pt x="42912" y="16930"/>
                </a:lnTo>
                <a:close/>
              </a:path>
              <a:path w="43304" h="53657">
                <a:moveTo>
                  <a:pt x="9010" y="20091"/>
                </a:moveTo>
                <a:lnTo>
                  <a:pt x="9940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6" y="7415"/>
                </a:lnTo>
                <a:lnTo>
                  <a:pt x="22139" y="6998"/>
                </a:lnTo>
                <a:lnTo>
                  <a:pt x="26315" y="6998"/>
                </a:lnTo>
                <a:lnTo>
                  <a:pt x="26280" y="0"/>
                </a:lnTo>
                <a:lnTo>
                  <a:pt x="19130" y="0"/>
                </a:lnTo>
                <a:lnTo>
                  <a:pt x="16009" y="622"/>
                </a:lnTo>
                <a:lnTo>
                  <a:pt x="13229" y="1868"/>
                </a:lnTo>
                <a:lnTo>
                  <a:pt x="10443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4022114" y="5592855"/>
            <a:ext cx="43300" cy="72353"/>
          </a:xfrm>
          <a:custGeom>
            <a:avLst/>
            <a:gdLst/>
            <a:ahLst/>
            <a:cxnLst/>
            <a:rect l="l" t="t" r="r" b="b"/>
            <a:pathLst>
              <a:path w="43300" h="72353">
                <a:moveTo>
                  <a:pt x="0" y="2452"/>
                </a:moveTo>
                <a:lnTo>
                  <a:pt x="0" y="70650"/>
                </a:lnTo>
                <a:lnTo>
                  <a:pt x="198" y="71403"/>
                </a:lnTo>
                <a:lnTo>
                  <a:pt x="2768" y="72353"/>
                </a:lnTo>
                <a:lnTo>
                  <a:pt x="5886" y="72353"/>
                </a:lnTo>
                <a:lnTo>
                  <a:pt x="8629" y="70650"/>
                </a:lnTo>
                <a:lnTo>
                  <a:pt x="8629" y="46231"/>
                </a:lnTo>
                <a:lnTo>
                  <a:pt x="9889" y="47499"/>
                </a:lnTo>
                <a:lnTo>
                  <a:pt x="13301" y="50483"/>
                </a:lnTo>
                <a:lnTo>
                  <a:pt x="16692" y="52491"/>
                </a:lnTo>
                <a:lnTo>
                  <a:pt x="20232" y="53517"/>
                </a:lnTo>
                <a:lnTo>
                  <a:pt x="22899" y="53672"/>
                </a:lnTo>
                <a:lnTo>
                  <a:pt x="26193" y="53672"/>
                </a:lnTo>
                <a:lnTo>
                  <a:pt x="29091" y="53025"/>
                </a:lnTo>
                <a:lnTo>
                  <a:pt x="31640" y="51728"/>
                </a:lnTo>
                <a:lnTo>
                  <a:pt x="34185" y="50458"/>
                </a:lnTo>
                <a:lnTo>
                  <a:pt x="33667" y="33912"/>
                </a:lnTo>
                <a:lnTo>
                  <a:pt x="32519" y="38178"/>
                </a:lnTo>
                <a:lnTo>
                  <a:pt x="30575" y="41796"/>
                </a:lnTo>
                <a:lnTo>
                  <a:pt x="27755" y="44324"/>
                </a:lnTo>
                <a:lnTo>
                  <a:pt x="24333" y="45951"/>
                </a:lnTo>
                <a:lnTo>
                  <a:pt x="19814" y="45951"/>
                </a:lnTo>
                <a:lnTo>
                  <a:pt x="15419" y="43574"/>
                </a:lnTo>
                <a:lnTo>
                  <a:pt x="11027" y="39676"/>
                </a:lnTo>
                <a:lnTo>
                  <a:pt x="8629" y="36681"/>
                </a:lnTo>
                <a:lnTo>
                  <a:pt x="8629" y="17263"/>
                </a:lnTo>
                <a:lnTo>
                  <a:pt x="7589" y="9008"/>
                </a:lnTo>
                <a:lnTo>
                  <a:pt x="7589" y="2452"/>
                </a:lnTo>
                <a:lnTo>
                  <a:pt x="6059" y="904"/>
                </a:lnTo>
                <a:lnTo>
                  <a:pt x="3070" y="763"/>
                </a:lnTo>
                <a:lnTo>
                  <a:pt x="0" y="2452"/>
                </a:lnTo>
                <a:close/>
              </a:path>
              <a:path w="43300" h="72353">
                <a:moveTo>
                  <a:pt x="8629" y="17263"/>
                </a:moveTo>
                <a:lnTo>
                  <a:pt x="10001" y="15483"/>
                </a:lnTo>
                <a:lnTo>
                  <a:pt x="12532" y="12777"/>
                </a:lnTo>
                <a:lnTo>
                  <a:pt x="16060" y="9857"/>
                </a:lnTo>
                <a:lnTo>
                  <a:pt x="19361" y="8229"/>
                </a:lnTo>
                <a:lnTo>
                  <a:pt x="22677" y="7711"/>
                </a:lnTo>
                <a:lnTo>
                  <a:pt x="26802" y="8255"/>
                </a:lnTo>
                <a:lnTo>
                  <a:pt x="29825" y="10429"/>
                </a:lnTo>
                <a:lnTo>
                  <a:pt x="31921" y="13666"/>
                </a:lnTo>
                <a:lnTo>
                  <a:pt x="33451" y="17553"/>
                </a:lnTo>
                <a:lnTo>
                  <a:pt x="34171" y="22212"/>
                </a:lnTo>
                <a:lnTo>
                  <a:pt x="34366" y="27129"/>
                </a:lnTo>
                <a:lnTo>
                  <a:pt x="34366" y="29415"/>
                </a:lnTo>
                <a:lnTo>
                  <a:pt x="33667" y="33912"/>
                </a:lnTo>
                <a:lnTo>
                  <a:pt x="34185" y="50458"/>
                </a:lnTo>
                <a:lnTo>
                  <a:pt x="36324" y="48629"/>
                </a:lnTo>
                <a:lnTo>
                  <a:pt x="39766" y="43881"/>
                </a:lnTo>
                <a:lnTo>
                  <a:pt x="41087" y="41012"/>
                </a:lnTo>
                <a:lnTo>
                  <a:pt x="41965" y="37605"/>
                </a:lnTo>
                <a:lnTo>
                  <a:pt x="42862" y="34203"/>
                </a:lnTo>
                <a:lnTo>
                  <a:pt x="43300" y="30366"/>
                </a:lnTo>
                <a:lnTo>
                  <a:pt x="43300" y="22557"/>
                </a:lnTo>
                <a:lnTo>
                  <a:pt x="42959" y="19202"/>
                </a:lnTo>
                <a:lnTo>
                  <a:pt x="42260" y="16042"/>
                </a:lnTo>
                <a:lnTo>
                  <a:pt x="41565" y="12866"/>
                </a:lnTo>
                <a:lnTo>
                  <a:pt x="40449" y="10083"/>
                </a:lnTo>
                <a:lnTo>
                  <a:pt x="38930" y="7711"/>
                </a:lnTo>
                <a:lnTo>
                  <a:pt x="35457" y="3441"/>
                </a:lnTo>
                <a:lnTo>
                  <a:pt x="30647" y="688"/>
                </a:lnTo>
                <a:lnTo>
                  <a:pt x="27730" y="0"/>
                </a:lnTo>
                <a:lnTo>
                  <a:pt x="24333" y="0"/>
                </a:lnTo>
                <a:lnTo>
                  <a:pt x="21272" y="191"/>
                </a:lnTo>
                <a:lnTo>
                  <a:pt x="18432" y="939"/>
                </a:lnTo>
                <a:lnTo>
                  <a:pt x="15728" y="2250"/>
                </a:lnTo>
                <a:lnTo>
                  <a:pt x="13046" y="3924"/>
                </a:lnTo>
                <a:lnTo>
                  <a:pt x="10393" y="6174"/>
                </a:lnTo>
                <a:lnTo>
                  <a:pt x="7589" y="9008"/>
                </a:lnTo>
                <a:lnTo>
                  <a:pt x="8629" y="17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087346" y="5593637"/>
            <a:ext cx="40571" cy="52882"/>
          </a:xfrm>
          <a:custGeom>
            <a:avLst/>
            <a:gdLst/>
            <a:ahLst/>
            <a:cxnLst/>
            <a:rect l="l" t="t" r="r" b="b"/>
            <a:pathLst>
              <a:path w="40571" h="52882">
                <a:moveTo>
                  <a:pt x="8675" y="1662"/>
                </a:moveTo>
                <a:lnTo>
                  <a:pt x="8459" y="938"/>
                </a:lnTo>
                <a:lnTo>
                  <a:pt x="5864" y="0"/>
                </a:lnTo>
                <a:lnTo>
                  <a:pt x="2793" y="0"/>
                </a:lnTo>
                <a:lnTo>
                  <a:pt x="0" y="1662"/>
                </a:lnTo>
                <a:lnTo>
                  <a:pt x="0" y="34836"/>
                </a:lnTo>
                <a:lnTo>
                  <a:pt x="280" y="37846"/>
                </a:lnTo>
                <a:lnTo>
                  <a:pt x="1432" y="42810"/>
                </a:lnTo>
                <a:lnTo>
                  <a:pt x="3696" y="46835"/>
                </a:lnTo>
                <a:lnTo>
                  <a:pt x="6757" y="50176"/>
                </a:lnTo>
                <a:lnTo>
                  <a:pt x="11051" y="52350"/>
                </a:lnTo>
                <a:lnTo>
                  <a:pt x="13698" y="52882"/>
                </a:lnTo>
                <a:lnTo>
                  <a:pt x="19508" y="52882"/>
                </a:lnTo>
                <a:lnTo>
                  <a:pt x="22165" y="52185"/>
                </a:lnTo>
                <a:lnTo>
                  <a:pt x="24771" y="50763"/>
                </a:lnTo>
                <a:lnTo>
                  <a:pt x="27388" y="49352"/>
                </a:lnTo>
                <a:lnTo>
                  <a:pt x="30049" y="47105"/>
                </a:lnTo>
                <a:lnTo>
                  <a:pt x="32716" y="44030"/>
                </a:lnTo>
                <a:lnTo>
                  <a:pt x="32716" y="50492"/>
                </a:lnTo>
                <a:lnTo>
                  <a:pt x="35200" y="52144"/>
                </a:lnTo>
                <a:lnTo>
                  <a:pt x="38002" y="52144"/>
                </a:lnTo>
                <a:lnTo>
                  <a:pt x="40571" y="50492"/>
                </a:lnTo>
                <a:lnTo>
                  <a:pt x="40571" y="1662"/>
                </a:lnTo>
                <a:lnTo>
                  <a:pt x="40327" y="938"/>
                </a:lnTo>
                <a:lnTo>
                  <a:pt x="37771" y="0"/>
                </a:lnTo>
                <a:lnTo>
                  <a:pt x="34660" y="0"/>
                </a:lnTo>
                <a:lnTo>
                  <a:pt x="31882" y="1662"/>
                </a:lnTo>
                <a:lnTo>
                  <a:pt x="31882" y="35801"/>
                </a:lnTo>
                <a:lnTo>
                  <a:pt x="29484" y="38862"/>
                </a:lnTo>
                <a:lnTo>
                  <a:pt x="25067" y="42800"/>
                </a:lnTo>
                <a:lnTo>
                  <a:pt x="20772" y="45172"/>
                </a:lnTo>
                <a:lnTo>
                  <a:pt x="16926" y="45172"/>
                </a:lnTo>
                <a:lnTo>
                  <a:pt x="12960" y="43508"/>
                </a:lnTo>
                <a:lnTo>
                  <a:pt x="10281" y="40143"/>
                </a:lnTo>
                <a:lnTo>
                  <a:pt x="9265" y="36967"/>
                </a:lnTo>
                <a:lnTo>
                  <a:pt x="8675" y="32957"/>
                </a:lnTo>
                <a:lnTo>
                  <a:pt x="8675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4146800" y="5580575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41" y="1703"/>
                </a:moveTo>
                <a:lnTo>
                  <a:pt x="16733" y="994"/>
                </a:lnTo>
                <a:lnTo>
                  <a:pt x="14184" y="0"/>
                </a:lnTo>
                <a:lnTo>
                  <a:pt x="11076" y="0"/>
                </a:lnTo>
                <a:lnTo>
                  <a:pt x="8323" y="1703"/>
                </a:lnTo>
                <a:lnTo>
                  <a:pt x="8323" y="13313"/>
                </a:lnTo>
                <a:lnTo>
                  <a:pt x="1785" y="13313"/>
                </a:lnTo>
                <a:lnTo>
                  <a:pt x="341" y="14455"/>
                </a:lnTo>
                <a:lnTo>
                  <a:pt x="0" y="17057"/>
                </a:lnTo>
                <a:lnTo>
                  <a:pt x="1724" y="20740"/>
                </a:lnTo>
                <a:lnTo>
                  <a:pt x="8323" y="20740"/>
                </a:lnTo>
                <a:lnTo>
                  <a:pt x="8323" y="52110"/>
                </a:lnTo>
                <a:lnTo>
                  <a:pt x="9069" y="56631"/>
                </a:lnTo>
                <a:lnTo>
                  <a:pt x="10389" y="60440"/>
                </a:lnTo>
                <a:lnTo>
                  <a:pt x="12632" y="63148"/>
                </a:lnTo>
                <a:lnTo>
                  <a:pt x="15789" y="64836"/>
                </a:lnTo>
                <a:lnTo>
                  <a:pt x="19630" y="65836"/>
                </a:lnTo>
                <a:lnTo>
                  <a:pt x="24465" y="65675"/>
                </a:lnTo>
                <a:lnTo>
                  <a:pt x="27465" y="65102"/>
                </a:lnTo>
                <a:lnTo>
                  <a:pt x="30402" y="63083"/>
                </a:lnTo>
                <a:lnTo>
                  <a:pt x="30744" y="59973"/>
                </a:lnTo>
                <a:lnTo>
                  <a:pt x="30744" y="59325"/>
                </a:lnTo>
                <a:lnTo>
                  <a:pt x="28958" y="56747"/>
                </a:lnTo>
                <a:lnTo>
                  <a:pt x="26315" y="57773"/>
                </a:lnTo>
                <a:lnTo>
                  <a:pt x="23536" y="58179"/>
                </a:lnTo>
                <a:lnTo>
                  <a:pt x="19339" y="57330"/>
                </a:lnTo>
                <a:lnTo>
                  <a:pt x="17432" y="53888"/>
                </a:lnTo>
                <a:lnTo>
                  <a:pt x="16941" y="51347"/>
                </a:lnTo>
                <a:lnTo>
                  <a:pt x="16941" y="20740"/>
                </a:lnTo>
                <a:lnTo>
                  <a:pt x="29015" y="20740"/>
                </a:lnTo>
                <a:lnTo>
                  <a:pt x="30585" y="19307"/>
                </a:lnTo>
                <a:lnTo>
                  <a:pt x="30744" y="16358"/>
                </a:lnTo>
                <a:lnTo>
                  <a:pt x="29015" y="13313"/>
                </a:lnTo>
                <a:lnTo>
                  <a:pt x="16941" y="13313"/>
                </a:lnTo>
                <a:lnTo>
                  <a:pt x="1694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4195177" y="5592862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39" y="46061"/>
                </a:moveTo>
                <a:lnTo>
                  <a:pt x="17672" y="46659"/>
                </a:lnTo>
                <a:lnTo>
                  <a:pt x="16311" y="53657"/>
                </a:lnTo>
                <a:lnTo>
                  <a:pt x="19130" y="53657"/>
                </a:lnTo>
                <a:lnTo>
                  <a:pt x="21808" y="53035"/>
                </a:lnTo>
                <a:lnTo>
                  <a:pt x="26863" y="50482"/>
                </a:lnTo>
                <a:lnTo>
                  <a:pt x="25909" y="43675"/>
                </a:lnTo>
                <a:lnTo>
                  <a:pt x="22039" y="46061"/>
                </a:lnTo>
                <a:close/>
              </a:path>
              <a:path w="26863" h="53657">
                <a:moveTo>
                  <a:pt x="3290" y="12089"/>
                </a:moveTo>
                <a:lnTo>
                  <a:pt x="5922" y="11520"/>
                </a:lnTo>
                <a:lnTo>
                  <a:pt x="9114" y="9777"/>
                </a:lnTo>
                <a:lnTo>
                  <a:pt x="11879" y="8586"/>
                </a:lnTo>
                <a:lnTo>
                  <a:pt x="15260" y="7531"/>
                </a:lnTo>
                <a:lnTo>
                  <a:pt x="19284" y="7264"/>
                </a:lnTo>
                <a:lnTo>
                  <a:pt x="22957" y="7517"/>
                </a:lnTo>
                <a:lnTo>
                  <a:pt x="26776" y="9204"/>
                </a:lnTo>
                <a:lnTo>
                  <a:pt x="29102" y="12330"/>
                </a:lnTo>
                <a:lnTo>
                  <a:pt x="29858" y="15228"/>
                </a:lnTo>
                <a:lnTo>
                  <a:pt x="30067" y="18756"/>
                </a:lnTo>
                <a:lnTo>
                  <a:pt x="30067" y="22567"/>
                </a:lnTo>
                <a:lnTo>
                  <a:pt x="19922" y="22567"/>
                </a:lnTo>
                <a:lnTo>
                  <a:pt x="16617" y="22910"/>
                </a:lnTo>
                <a:lnTo>
                  <a:pt x="13690" y="23568"/>
                </a:lnTo>
                <a:lnTo>
                  <a:pt x="10768" y="24243"/>
                </a:lnTo>
                <a:lnTo>
                  <a:pt x="8294" y="25246"/>
                </a:lnTo>
                <a:lnTo>
                  <a:pt x="4255" y="27914"/>
                </a:lnTo>
                <a:lnTo>
                  <a:pt x="1626" y="31622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54" y="46926"/>
                </a:lnTo>
                <a:lnTo>
                  <a:pt x="4464" y="49759"/>
                </a:lnTo>
                <a:lnTo>
                  <a:pt x="7585" y="51995"/>
                </a:lnTo>
                <a:lnTo>
                  <a:pt x="11584" y="53327"/>
                </a:lnTo>
                <a:lnTo>
                  <a:pt x="16311" y="53657"/>
                </a:lnTo>
                <a:lnTo>
                  <a:pt x="17672" y="46659"/>
                </a:lnTo>
                <a:lnTo>
                  <a:pt x="14879" y="46659"/>
                </a:lnTo>
                <a:lnTo>
                  <a:pt x="12715" y="45910"/>
                </a:lnTo>
                <a:lnTo>
                  <a:pt x="9605" y="42912"/>
                </a:lnTo>
                <a:lnTo>
                  <a:pt x="8834" y="38353"/>
                </a:lnTo>
                <a:lnTo>
                  <a:pt x="9644" y="34430"/>
                </a:lnTo>
                <a:lnTo>
                  <a:pt x="12175" y="31482"/>
                </a:lnTo>
                <a:lnTo>
                  <a:pt x="14781" y="30059"/>
                </a:lnTo>
                <a:lnTo>
                  <a:pt x="18258" y="29235"/>
                </a:lnTo>
                <a:lnTo>
                  <a:pt x="22687" y="29019"/>
                </a:lnTo>
                <a:lnTo>
                  <a:pt x="30067" y="29019"/>
                </a:lnTo>
                <a:lnTo>
                  <a:pt x="30067" y="39380"/>
                </a:lnTo>
                <a:lnTo>
                  <a:pt x="25909" y="43675"/>
                </a:lnTo>
                <a:lnTo>
                  <a:pt x="26863" y="50482"/>
                </a:lnTo>
                <a:lnTo>
                  <a:pt x="31219" y="46443"/>
                </a:lnTo>
                <a:lnTo>
                  <a:pt x="31219" y="51332"/>
                </a:lnTo>
                <a:lnTo>
                  <a:pt x="33300" y="52895"/>
                </a:lnTo>
                <a:lnTo>
                  <a:pt x="35871" y="52960"/>
                </a:lnTo>
                <a:lnTo>
                  <a:pt x="38635" y="51332"/>
                </a:lnTo>
                <a:lnTo>
                  <a:pt x="38635" y="15354"/>
                </a:lnTo>
                <a:lnTo>
                  <a:pt x="38308" y="12686"/>
                </a:lnTo>
                <a:lnTo>
                  <a:pt x="36972" y="8129"/>
                </a:lnTo>
                <a:lnTo>
                  <a:pt x="34448" y="4687"/>
                </a:lnTo>
                <a:lnTo>
                  <a:pt x="31075" y="1979"/>
                </a:lnTo>
                <a:lnTo>
                  <a:pt x="26323" y="392"/>
                </a:lnTo>
                <a:lnTo>
                  <a:pt x="23458" y="0"/>
                </a:lnTo>
                <a:lnTo>
                  <a:pt x="20085" y="0"/>
                </a:lnTo>
                <a:lnTo>
                  <a:pt x="16470" y="176"/>
                </a:lnTo>
                <a:lnTo>
                  <a:pt x="12920" y="849"/>
                </a:lnTo>
                <a:lnTo>
                  <a:pt x="9773" y="1803"/>
                </a:lnTo>
                <a:lnTo>
                  <a:pt x="5810" y="3542"/>
                </a:lnTo>
                <a:lnTo>
                  <a:pt x="2484" y="6692"/>
                </a:lnTo>
                <a:lnTo>
                  <a:pt x="2286" y="9385"/>
                </a:lnTo>
                <a:lnTo>
                  <a:pt x="3290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4252672" y="5580575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703"/>
                </a:moveTo>
                <a:lnTo>
                  <a:pt x="16729" y="994"/>
                </a:lnTo>
                <a:lnTo>
                  <a:pt x="14184" y="0"/>
                </a:lnTo>
                <a:lnTo>
                  <a:pt x="11074" y="0"/>
                </a:lnTo>
                <a:lnTo>
                  <a:pt x="8309" y="1703"/>
                </a:lnTo>
                <a:lnTo>
                  <a:pt x="8309" y="13313"/>
                </a:lnTo>
                <a:lnTo>
                  <a:pt x="1775" y="13313"/>
                </a:lnTo>
                <a:lnTo>
                  <a:pt x="331" y="14455"/>
                </a:lnTo>
                <a:lnTo>
                  <a:pt x="0" y="17057"/>
                </a:lnTo>
                <a:lnTo>
                  <a:pt x="1724" y="20740"/>
                </a:lnTo>
                <a:lnTo>
                  <a:pt x="8309" y="20740"/>
                </a:lnTo>
                <a:lnTo>
                  <a:pt x="8309" y="52110"/>
                </a:lnTo>
                <a:lnTo>
                  <a:pt x="9069" y="56631"/>
                </a:lnTo>
                <a:lnTo>
                  <a:pt x="10389" y="60440"/>
                </a:lnTo>
                <a:lnTo>
                  <a:pt x="12618" y="63148"/>
                </a:lnTo>
                <a:lnTo>
                  <a:pt x="15789" y="64836"/>
                </a:lnTo>
                <a:lnTo>
                  <a:pt x="19631" y="65836"/>
                </a:lnTo>
                <a:lnTo>
                  <a:pt x="24466" y="65675"/>
                </a:lnTo>
                <a:lnTo>
                  <a:pt x="27453" y="65102"/>
                </a:lnTo>
                <a:lnTo>
                  <a:pt x="30402" y="63083"/>
                </a:lnTo>
                <a:lnTo>
                  <a:pt x="30744" y="59973"/>
                </a:lnTo>
                <a:lnTo>
                  <a:pt x="30744" y="59325"/>
                </a:lnTo>
                <a:lnTo>
                  <a:pt x="28954" y="56747"/>
                </a:lnTo>
                <a:lnTo>
                  <a:pt x="26301" y="57773"/>
                </a:lnTo>
                <a:lnTo>
                  <a:pt x="23522" y="58179"/>
                </a:lnTo>
                <a:lnTo>
                  <a:pt x="19339" y="57330"/>
                </a:lnTo>
                <a:lnTo>
                  <a:pt x="17416" y="53888"/>
                </a:lnTo>
                <a:lnTo>
                  <a:pt x="16937" y="51347"/>
                </a:lnTo>
                <a:lnTo>
                  <a:pt x="16937" y="20740"/>
                </a:lnTo>
                <a:lnTo>
                  <a:pt x="29016" y="20740"/>
                </a:lnTo>
                <a:lnTo>
                  <a:pt x="30585" y="19307"/>
                </a:lnTo>
                <a:lnTo>
                  <a:pt x="30744" y="16358"/>
                </a:lnTo>
                <a:lnTo>
                  <a:pt x="29016" y="13313"/>
                </a:lnTo>
                <a:lnTo>
                  <a:pt x="16937" y="13313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4303187" y="5573495"/>
            <a:ext cx="10659" cy="72287"/>
          </a:xfrm>
          <a:custGeom>
            <a:avLst/>
            <a:gdLst/>
            <a:ahLst/>
            <a:cxnLst/>
            <a:rect l="l" t="t" r="r" b="b"/>
            <a:pathLst>
              <a:path w="10659" h="72287">
                <a:moveTo>
                  <a:pt x="0" y="5410"/>
                </a:moveTo>
                <a:lnTo>
                  <a:pt x="367" y="8887"/>
                </a:lnTo>
                <a:lnTo>
                  <a:pt x="3265" y="10731"/>
                </a:lnTo>
                <a:lnTo>
                  <a:pt x="7344" y="10731"/>
                </a:lnTo>
                <a:lnTo>
                  <a:pt x="10278" y="8837"/>
                </a:lnTo>
                <a:lnTo>
                  <a:pt x="10659" y="5309"/>
                </a:lnTo>
                <a:lnTo>
                  <a:pt x="10292" y="1838"/>
                </a:lnTo>
                <a:lnTo>
                  <a:pt x="7401" y="0"/>
                </a:lnTo>
                <a:lnTo>
                  <a:pt x="3315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59" h="72287">
                <a:moveTo>
                  <a:pt x="1234" y="71372"/>
                </a:moveTo>
                <a:lnTo>
                  <a:pt x="3804" y="72287"/>
                </a:lnTo>
                <a:lnTo>
                  <a:pt x="6912" y="72287"/>
                </a:lnTo>
                <a:lnTo>
                  <a:pt x="9665" y="70634"/>
                </a:lnTo>
                <a:lnTo>
                  <a:pt x="9665" y="21804"/>
                </a:lnTo>
                <a:lnTo>
                  <a:pt x="9460" y="21106"/>
                </a:lnTo>
                <a:lnTo>
                  <a:pt x="6912" y="20156"/>
                </a:lnTo>
                <a:lnTo>
                  <a:pt x="3804" y="20156"/>
                </a:lnTo>
                <a:lnTo>
                  <a:pt x="1040" y="21804"/>
                </a:lnTo>
                <a:lnTo>
                  <a:pt x="1040" y="70634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4334597" y="5592862"/>
            <a:ext cx="47048" cy="53657"/>
          </a:xfrm>
          <a:custGeom>
            <a:avLst/>
            <a:gdLst/>
            <a:ahLst/>
            <a:cxnLst/>
            <a:rect l="l" t="t" r="r" b="b"/>
            <a:pathLst>
              <a:path w="47048" h="53657">
                <a:moveTo>
                  <a:pt x="8935" y="23915"/>
                </a:moveTo>
                <a:lnTo>
                  <a:pt x="9226" y="21348"/>
                </a:lnTo>
                <a:lnTo>
                  <a:pt x="9803" y="18986"/>
                </a:lnTo>
                <a:lnTo>
                  <a:pt x="11286" y="14591"/>
                </a:lnTo>
                <a:lnTo>
                  <a:pt x="13672" y="11163"/>
                </a:lnTo>
                <a:lnTo>
                  <a:pt x="17028" y="8888"/>
                </a:lnTo>
                <a:lnTo>
                  <a:pt x="21089" y="7480"/>
                </a:lnTo>
                <a:lnTo>
                  <a:pt x="26435" y="7480"/>
                </a:lnTo>
                <a:lnTo>
                  <a:pt x="30622" y="9028"/>
                </a:lnTo>
                <a:lnTo>
                  <a:pt x="33962" y="11455"/>
                </a:lnTo>
                <a:lnTo>
                  <a:pt x="36144" y="15012"/>
                </a:lnTo>
                <a:lnTo>
                  <a:pt x="37400" y="19418"/>
                </a:lnTo>
                <a:lnTo>
                  <a:pt x="38113" y="24267"/>
                </a:lnTo>
                <a:lnTo>
                  <a:pt x="38113" y="29729"/>
                </a:lnTo>
                <a:lnTo>
                  <a:pt x="37843" y="32321"/>
                </a:lnTo>
                <a:lnTo>
                  <a:pt x="36705" y="37019"/>
                </a:lnTo>
                <a:lnTo>
                  <a:pt x="36497" y="50266"/>
                </a:lnTo>
                <a:lnTo>
                  <a:pt x="39006" y="48373"/>
                </a:lnTo>
                <a:lnTo>
                  <a:pt x="43023" y="43534"/>
                </a:lnTo>
                <a:lnTo>
                  <a:pt x="44524" y="40639"/>
                </a:lnTo>
                <a:lnTo>
                  <a:pt x="45529" y="37299"/>
                </a:lnTo>
                <a:lnTo>
                  <a:pt x="46548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73" y="18554"/>
                </a:lnTo>
                <a:lnTo>
                  <a:pt x="45615" y="15289"/>
                </a:lnTo>
                <a:lnTo>
                  <a:pt x="44662" y="12038"/>
                </a:lnTo>
                <a:lnTo>
                  <a:pt x="43218" y="9269"/>
                </a:lnTo>
                <a:lnTo>
                  <a:pt x="41310" y="6998"/>
                </a:lnTo>
                <a:lnTo>
                  <a:pt x="36986" y="2970"/>
                </a:lnTo>
                <a:lnTo>
                  <a:pt x="34110" y="1777"/>
                </a:lnTo>
                <a:lnTo>
                  <a:pt x="31234" y="598"/>
                </a:lnTo>
                <a:lnTo>
                  <a:pt x="27867" y="0"/>
                </a:lnTo>
                <a:lnTo>
                  <a:pt x="19987" y="0"/>
                </a:lnTo>
                <a:lnTo>
                  <a:pt x="16474" y="673"/>
                </a:lnTo>
                <a:lnTo>
                  <a:pt x="13474" y="2005"/>
                </a:lnTo>
                <a:lnTo>
                  <a:pt x="10490" y="3351"/>
                </a:lnTo>
                <a:lnTo>
                  <a:pt x="7978" y="5219"/>
                </a:lnTo>
                <a:lnTo>
                  <a:pt x="3978" y="10069"/>
                </a:lnTo>
                <a:lnTo>
                  <a:pt x="2487" y="12952"/>
                </a:lnTo>
                <a:lnTo>
                  <a:pt x="1479" y="16294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4"/>
                </a:lnTo>
                <a:lnTo>
                  <a:pt x="1408" y="38353"/>
                </a:lnTo>
                <a:lnTo>
                  <a:pt x="2350" y="41605"/>
                </a:lnTo>
                <a:lnTo>
                  <a:pt x="3769" y="44383"/>
                </a:lnTo>
                <a:lnTo>
                  <a:pt x="5702" y="46659"/>
                </a:lnTo>
                <a:lnTo>
                  <a:pt x="10011" y="50674"/>
                </a:lnTo>
                <a:lnTo>
                  <a:pt x="8935" y="29361"/>
                </a:lnTo>
                <a:lnTo>
                  <a:pt x="8935" y="23915"/>
                </a:lnTo>
                <a:close/>
              </a:path>
              <a:path w="47048" h="53657">
                <a:moveTo>
                  <a:pt x="9659" y="34225"/>
                </a:moveTo>
                <a:lnTo>
                  <a:pt x="8935" y="29361"/>
                </a:lnTo>
                <a:lnTo>
                  <a:pt x="10011" y="50674"/>
                </a:lnTo>
                <a:lnTo>
                  <a:pt x="12877" y="51865"/>
                </a:lnTo>
                <a:lnTo>
                  <a:pt x="15764" y="53070"/>
                </a:lnTo>
                <a:lnTo>
                  <a:pt x="19131" y="53657"/>
                </a:lnTo>
                <a:lnTo>
                  <a:pt x="26978" y="53657"/>
                </a:lnTo>
                <a:lnTo>
                  <a:pt x="30477" y="52984"/>
                </a:lnTo>
                <a:lnTo>
                  <a:pt x="33483" y="51624"/>
                </a:lnTo>
                <a:lnTo>
                  <a:pt x="36497" y="50266"/>
                </a:lnTo>
                <a:lnTo>
                  <a:pt x="36705" y="37019"/>
                </a:lnTo>
                <a:lnTo>
                  <a:pt x="34635" y="40741"/>
                </a:lnTo>
                <a:lnTo>
                  <a:pt x="31907" y="43765"/>
                </a:lnTo>
                <a:lnTo>
                  <a:pt x="28173" y="45655"/>
                </a:lnTo>
                <a:lnTo>
                  <a:pt x="23450" y="46126"/>
                </a:lnTo>
                <a:lnTo>
                  <a:pt x="20660" y="46126"/>
                </a:lnTo>
                <a:lnTo>
                  <a:pt x="16474" y="44575"/>
                </a:lnTo>
                <a:lnTo>
                  <a:pt x="13133" y="42138"/>
                </a:lnTo>
                <a:lnTo>
                  <a:pt x="10908" y="38632"/>
                </a:lnTo>
                <a:lnTo>
                  <a:pt x="9659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4403973" y="5592862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71" y="52919"/>
                </a:moveTo>
                <a:lnTo>
                  <a:pt x="8635" y="51267"/>
                </a:lnTo>
                <a:lnTo>
                  <a:pt x="8635" y="17132"/>
                </a:lnTo>
                <a:lnTo>
                  <a:pt x="11000" y="14057"/>
                </a:lnTo>
                <a:lnTo>
                  <a:pt x="13265" y="11732"/>
                </a:lnTo>
                <a:lnTo>
                  <a:pt x="17585" y="8561"/>
                </a:lnTo>
                <a:lnTo>
                  <a:pt x="21920" y="7746"/>
                </a:lnTo>
                <a:lnTo>
                  <a:pt x="25052" y="8089"/>
                </a:lnTo>
                <a:lnTo>
                  <a:pt x="27597" y="9385"/>
                </a:lnTo>
                <a:lnTo>
                  <a:pt x="30239" y="12787"/>
                </a:lnTo>
                <a:lnTo>
                  <a:pt x="31268" y="15951"/>
                </a:lnTo>
                <a:lnTo>
                  <a:pt x="31902" y="19886"/>
                </a:lnTo>
                <a:lnTo>
                  <a:pt x="31902" y="51267"/>
                </a:lnTo>
                <a:lnTo>
                  <a:pt x="32111" y="52005"/>
                </a:lnTo>
                <a:lnTo>
                  <a:pt x="34657" y="52919"/>
                </a:lnTo>
                <a:lnTo>
                  <a:pt x="37767" y="52919"/>
                </a:lnTo>
                <a:lnTo>
                  <a:pt x="40535" y="51267"/>
                </a:lnTo>
                <a:lnTo>
                  <a:pt x="40535" y="18007"/>
                </a:lnTo>
                <a:lnTo>
                  <a:pt x="40251" y="15022"/>
                </a:lnTo>
                <a:lnTo>
                  <a:pt x="39088" y="10083"/>
                </a:lnTo>
                <a:lnTo>
                  <a:pt x="36813" y="6069"/>
                </a:lnTo>
                <a:lnTo>
                  <a:pt x="33752" y="2754"/>
                </a:lnTo>
                <a:lnTo>
                  <a:pt x="29469" y="547"/>
                </a:lnTo>
                <a:lnTo>
                  <a:pt x="26823" y="0"/>
                </a:lnTo>
                <a:lnTo>
                  <a:pt x="20998" y="0"/>
                </a:lnTo>
                <a:lnTo>
                  <a:pt x="18356" y="708"/>
                </a:lnTo>
                <a:lnTo>
                  <a:pt x="15723" y="2146"/>
                </a:lnTo>
                <a:lnTo>
                  <a:pt x="13082" y="3567"/>
                </a:lnTo>
                <a:lnTo>
                  <a:pt x="10439" y="5817"/>
                </a:lnTo>
                <a:lnTo>
                  <a:pt x="7793" y="8888"/>
                </a:lnTo>
                <a:lnTo>
                  <a:pt x="7793" y="2437"/>
                </a:lnTo>
                <a:lnTo>
                  <a:pt x="5835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67"/>
                </a:lnTo>
                <a:lnTo>
                  <a:pt x="179" y="52005"/>
                </a:lnTo>
                <a:lnTo>
                  <a:pt x="2749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2138622" y="5756418"/>
            <a:ext cx="12744" cy="75653"/>
          </a:xfrm>
          <a:custGeom>
            <a:avLst/>
            <a:gdLst/>
            <a:ahLst/>
            <a:cxnLst/>
            <a:rect l="l" t="t" r="r" b="b"/>
            <a:pathLst>
              <a:path w="12744" h="75653">
                <a:moveTo>
                  <a:pt x="8935" y="0"/>
                </a:moveTo>
                <a:lnTo>
                  <a:pt x="7858" y="21235"/>
                </a:lnTo>
                <a:lnTo>
                  <a:pt x="12744" y="24029"/>
                </a:lnTo>
                <a:lnTo>
                  <a:pt x="12312" y="12851"/>
                </a:lnTo>
                <a:lnTo>
                  <a:pt x="10487" y="9193"/>
                </a:lnTo>
                <a:lnTo>
                  <a:pt x="9486" y="4751"/>
                </a:lnTo>
                <a:lnTo>
                  <a:pt x="8935" y="0"/>
                </a:lnTo>
                <a:close/>
              </a:path>
              <a:path w="12744" h="75653">
                <a:moveTo>
                  <a:pt x="43300" y="-49936"/>
                </a:moveTo>
                <a:lnTo>
                  <a:pt x="43059" y="-50674"/>
                </a:lnTo>
                <a:lnTo>
                  <a:pt x="40490" y="-51624"/>
                </a:lnTo>
                <a:lnTo>
                  <a:pt x="37393" y="-51624"/>
                </a:lnTo>
                <a:lnTo>
                  <a:pt x="34613" y="-49936"/>
                </a:lnTo>
                <a:lnTo>
                  <a:pt x="34613" y="-21564"/>
                </a:lnTo>
                <a:lnTo>
                  <a:pt x="32386" y="-23976"/>
                </a:lnTo>
                <a:lnTo>
                  <a:pt x="27846" y="-27076"/>
                </a:lnTo>
                <a:lnTo>
                  <a:pt x="23047" y="-28940"/>
                </a:lnTo>
                <a:lnTo>
                  <a:pt x="16988" y="-28940"/>
                </a:lnTo>
                <a:lnTo>
                  <a:pt x="14051" y="-28296"/>
                </a:lnTo>
                <a:lnTo>
                  <a:pt x="11531" y="-27025"/>
                </a:lnTo>
                <a:lnTo>
                  <a:pt x="6879" y="-23901"/>
                </a:lnTo>
                <a:lnTo>
                  <a:pt x="3467" y="-19127"/>
                </a:lnTo>
                <a:lnTo>
                  <a:pt x="2178" y="-16229"/>
                </a:lnTo>
                <a:lnTo>
                  <a:pt x="1310" y="-12852"/>
                </a:lnTo>
                <a:lnTo>
                  <a:pt x="443" y="-9471"/>
                </a:lnTo>
                <a:lnTo>
                  <a:pt x="0" y="-5678"/>
                </a:lnTo>
                <a:lnTo>
                  <a:pt x="0" y="2058"/>
                </a:lnTo>
                <a:lnTo>
                  <a:pt x="345" y="5435"/>
                </a:lnTo>
                <a:lnTo>
                  <a:pt x="1055" y="8635"/>
                </a:lnTo>
                <a:lnTo>
                  <a:pt x="1738" y="11836"/>
                </a:lnTo>
                <a:lnTo>
                  <a:pt x="2851" y="14630"/>
                </a:lnTo>
                <a:lnTo>
                  <a:pt x="4371" y="16991"/>
                </a:lnTo>
                <a:lnTo>
                  <a:pt x="7858" y="21235"/>
                </a:lnTo>
                <a:lnTo>
                  <a:pt x="8935" y="0"/>
                </a:lnTo>
                <a:lnTo>
                  <a:pt x="8935" y="-4773"/>
                </a:lnTo>
                <a:lnTo>
                  <a:pt x="9597" y="-9295"/>
                </a:lnTo>
                <a:lnTo>
                  <a:pt x="10735" y="-13550"/>
                </a:lnTo>
                <a:lnTo>
                  <a:pt x="12644" y="-17092"/>
                </a:lnTo>
                <a:lnTo>
                  <a:pt x="15436" y="-19610"/>
                </a:lnTo>
                <a:lnTo>
                  <a:pt x="18825" y="-21247"/>
                </a:lnTo>
                <a:lnTo>
                  <a:pt x="23389" y="-21247"/>
                </a:lnTo>
                <a:lnTo>
                  <a:pt x="27846" y="-18872"/>
                </a:lnTo>
                <a:lnTo>
                  <a:pt x="32284" y="-15012"/>
                </a:lnTo>
                <a:lnTo>
                  <a:pt x="34613" y="-12014"/>
                </a:lnTo>
                <a:lnTo>
                  <a:pt x="34613" y="7519"/>
                </a:lnTo>
                <a:lnTo>
                  <a:pt x="31972" y="10781"/>
                </a:lnTo>
                <a:lnTo>
                  <a:pt x="28357" y="14187"/>
                </a:lnTo>
                <a:lnTo>
                  <a:pt x="25041" y="16267"/>
                </a:lnTo>
                <a:lnTo>
                  <a:pt x="21812" y="17071"/>
                </a:lnTo>
                <a:lnTo>
                  <a:pt x="18395" y="17071"/>
                </a:lnTo>
                <a:lnTo>
                  <a:pt x="15005" y="15417"/>
                </a:lnTo>
                <a:lnTo>
                  <a:pt x="12312" y="12851"/>
                </a:lnTo>
                <a:lnTo>
                  <a:pt x="12744" y="24029"/>
                </a:lnTo>
                <a:lnTo>
                  <a:pt x="15692" y="24728"/>
                </a:lnTo>
                <a:lnTo>
                  <a:pt x="22312" y="24728"/>
                </a:lnTo>
                <a:lnTo>
                  <a:pt x="25226" y="23939"/>
                </a:lnTo>
                <a:lnTo>
                  <a:pt x="27893" y="22391"/>
                </a:lnTo>
                <a:lnTo>
                  <a:pt x="30561" y="20839"/>
                </a:lnTo>
                <a:lnTo>
                  <a:pt x="33131" y="18668"/>
                </a:lnTo>
                <a:lnTo>
                  <a:pt x="35618" y="15875"/>
                </a:lnTo>
                <a:lnTo>
                  <a:pt x="35618" y="22341"/>
                </a:lnTo>
                <a:lnTo>
                  <a:pt x="37221" y="23839"/>
                </a:lnTo>
                <a:lnTo>
                  <a:pt x="40229" y="24015"/>
                </a:lnTo>
                <a:lnTo>
                  <a:pt x="43300" y="22341"/>
                </a:lnTo>
                <a:lnTo>
                  <a:pt x="43300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2194765" y="5727477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23" y="14137"/>
                </a:lnTo>
                <a:lnTo>
                  <a:pt x="41342" y="11329"/>
                </a:lnTo>
                <a:lnTo>
                  <a:pt x="38440" y="6807"/>
                </a:lnTo>
                <a:lnTo>
                  <a:pt x="34620" y="3074"/>
                </a:lnTo>
                <a:lnTo>
                  <a:pt x="32028" y="1842"/>
                </a:lnTo>
                <a:lnTo>
                  <a:pt x="29433" y="622"/>
                </a:lnTo>
                <a:lnTo>
                  <a:pt x="26286" y="0"/>
                </a:lnTo>
                <a:lnTo>
                  <a:pt x="26323" y="7012"/>
                </a:lnTo>
                <a:lnTo>
                  <a:pt x="29469" y="8329"/>
                </a:lnTo>
                <a:lnTo>
                  <a:pt x="31596" y="11012"/>
                </a:lnTo>
                <a:lnTo>
                  <a:pt x="33717" y="13690"/>
                </a:lnTo>
                <a:lnTo>
                  <a:pt x="34717" y="17387"/>
                </a:lnTo>
                <a:lnTo>
                  <a:pt x="34620" y="22086"/>
                </a:lnTo>
                <a:lnTo>
                  <a:pt x="8945" y="22086"/>
                </a:lnTo>
                <a:lnTo>
                  <a:pt x="9003" y="20091"/>
                </a:lnTo>
                <a:lnTo>
                  <a:pt x="10439" y="3124"/>
                </a:lnTo>
                <a:lnTo>
                  <a:pt x="8063" y="4903"/>
                </a:lnTo>
                <a:lnTo>
                  <a:pt x="4124" y="9575"/>
                </a:lnTo>
                <a:lnTo>
                  <a:pt x="2616" y="12409"/>
                </a:lnTo>
                <a:lnTo>
                  <a:pt x="1576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0" y="35359"/>
                </a:lnTo>
                <a:lnTo>
                  <a:pt x="1515" y="38696"/>
                </a:lnTo>
                <a:lnTo>
                  <a:pt x="2529" y="42011"/>
                </a:lnTo>
                <a:lnTo>
                  <a:pt x="4024" y="44780"/>
                </a:lnTo>
                <a:lnTo>
                  <a:pt x="6018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5" y="53099"/>
                </a:lnTo>
                <a:lnTo>
                  <a:pt x="19651" y="53657"/>
                </a:lnTo>
                <a:lnTo>
                  <a:pt x="23533" y="53657"/>
                </a:lnTo>
                <a:lnTo>
                  <a:pt x="27863" y="53492"/>
                </a:lnTo>
                <a:lnTo>
                  <a:pt x="31805" y="52807"/>
                </a:lnTo>
                <a:lnTo>
                  <a:pt x="35038" y="51979"/>
                </a:lnTo>
                <a:lnTo>
                  <a:pt x="37755" y="51106"/>
                </a:lnTo>
                <a:lnTo>
                  <a:pt x="40999" y="48834"/>
                </a:lnTo>
                <a:lnTo>
                  <a:pt x="41316" y="46165"/>
                </a:lnTo>
                <a:lnTo>
                  <a:pt x="40740" y="43016"/>
                </a:lnTo>
                <a:lnTo>
                  <a:pt x="38026" y="43268"/>
                </a:lnTo>
                <a:lnTo>
                  <a:pt x="34879" y="44554"/>
                </a:lnTo>
                <a:lnTo>
                  <a:pt x="32075" y="45443"/>
                </a:lnTo>
                <a:lnTo>
                  <a:pt x="28576" y="46191"/>
                </a:lnTo>
                <a:lnTo>
                  <a:pt x="24339" y="46393"/>
                </a:lnTo>
                <a:lnTo>
                  <a:pt x="21502" y="46393"/>
                </a:lnTo>
                <a:lnTo>
                  <a:pt x="17132" y="45137"/>
                </a:lnTo>
                <a:lnTo>
                  <a:pt x="13586" y="43117"/>
                </a:lnTo>
                <a:lnTo>
                  <a:pt x="11134" y="40006"/>
                </a:lnTo>
                <a:lnTo>
                  <a:pt x="9726" y="35977"/>
                </a:lnTo>
                <a:lnTo>
                  <a:pt x="8945" y="31356"/>
                </a:lnTo>
                <a:lnTo>
                  <a:pt x="8945" y="28652"/>
                </a:lnTo>
                <a:lnTo>
                  <a:pt x="39945" y="28652"/>
                </a:lnTo>
                <a:lnTo>
                  <a:pt x="42270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3" y="20091"/>
                </a:moveTo>
                <a:lnTo>
                  <a:pt x="9935" y="16358"/>
                </a:lnTo>
                <a:lnTo>
                  <a:pt x="11393" y="12927"/>
                </a:lnTo>
                <a:lnTo>
                  <a:pt x="14907" y="9083"/>
                </a:lnTo>
                <a:lnTo>
                  <a:pt x="18121" y="7415"/>
                </a:lnTo>
                <a:lnTo>
                  <a:pt x="22136" y="7012"/>
                </a:lnTo>
                <a:lnTo>
                  <a:pt x="26323" y="7012"/>
                </a:lnTo>
                <a:lnTo>
                  <a:pt x="26286" y="0"/>
                </a:lnTo>
                <a:lnTo>
                  <a:pt x="19137" y="0"/>
                </a:lnTo>
                <a:lnTo>
                  <a:pt x="16019" y="622"/>
                </a:lnTo>
                <a:lnTo>
                  <a:pt x="13225" y="1868"/>
                </a:lnTo>
                <a:lnTo>
                  <a:pt x="10439" y="3124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2251756" y="5727470"/>
            <a:ext cx="43286" cy="72353"/>
          </a:xfrm>
          <a:custGeom>
            <a:avLst/>
            <a:gdLst/>
            <a:ahLst/>
            <a:cxnLst/>
            <a:rect l="l" t="t" r="r" b="b"/>
            <a:pathLst>
              <a:path w="43286" h="72353">
                <a:moveTo>
                  <a:pt x="0" y="2452"/>
                </a:moveTo>
                <a:lnTo>
                  <a:pt x="0" y="70650"/>
                </a:lnTo>
                <a:lnTo>
                  <a:pt x="180" y="71413"/>
                </a:lnTo>
                <a:lnTo>
                  <a:pt x="2753" y="72353"/>
                </a:lnTo>
                <a:lnTo>
                  <a:pt x="5875" y="72353"/>
                </a:lnTo>
                <a:lnTo>
                  <a:pt x="8614" y="70650"/>
                </a:lnTo>
                <a:lnTo>
                  <a:pt x="8614" y="46241"/>
                </a:lnTo>
                <a:lnTo>
                  <a:pt x="9874" y="47513"/>
                </a:lnTo>
                <a:lnTo>
                  <a:pt x="13290" y="50483"/>
                </a:lnTo>
                <a:lnTo>
                  <a:pt x="16692" y="52491"/>
                </a:lnTo>
                <a:lnTo>
                  <a:pt x="20217" y="53521"/>
                </a:lnTo>
                <a:lnTo>
                  <a:pt x="22899" y="53672"/>
                </a:lnTo>
                <a:lnTo>
                  <a:pt x="26175" y="53672"/>
                </a:lnTo>
                <a:lnTo>
                  <a:pt x="29091" y="53025"/>
                </a:lnTo>
                <a:lnTo>
                  <a:pt x="31621" y="51743"/>
                </a:lnTo>
                <a:lnTo>
                  <a:pt x="34170" y="50458"/>
                </a:lnTo>
                <a:lnTo>
                  <a:pt x="33666" y="33922"/>
                </a:lnTo>
                <a:lnTo>
                  <a:pt x="32504" y="38188"/>
                </a:lnTo>
                <a:lnTo>
                  <a:pt x="30571" y="41796"/>
                </a:lnTo>
                <a:lnTo>
                  <a:pt x="27744" y="44338"/>
                </a:lnTo>
                <a:lnTo>
                  <a:pt x="24331" y="45961"/>
                </a:lnTo>
                <a:lnTo>
                  <a:pt x="19799" y="45961"/>
                </a:lnTo>
                <a:lnTo>
                  <a:pt x="15407" y="43574"/>
                </a:lnTo>
                <a:lnTo>
                  <a:pt x="11015" y="39690"/>
                </a:lnTo>
                <a:lnTo>
                  <a:pt x="8614" y="36691"/>
                </a:lnTo>
                <a:lnTo>
                  <a:pt x="8614" y="17261"/>
                </a:lnTo>
                <a:lnTo>
                  <a:pt x="7574" y="9008"/>
                </a:lnTo>
                <a:lnTo>
                  <a:pt x="7574" y="2452"/>
                </a:lnTo>
                <a:lnTo>
                  <a:pt x="6043" y="904"/>
                </a:lnTo>
                <a:lnTo>
                  <a:pt x="3055" y="763"/>
                </a:lnTo>
                <a:lnTo>
                  <a:pt x="0" y="2452"/>
                </a:lnTo>
                <a:close/>
              </a:path>
              <a:path w="43286" h="72353">
                <a:moveTo>
                  <a:pt x="8614" y="17261"/>
                </a:moveTo>
                <a:lnTo>
                  <a:pt x="9999" y="15495"/>
                </a:lnTo>
                <a:lnTo>
                  <a:pt x="12517" y="12776"/>
                </a:lnTo>
                <a:lnTo>
                  <a:pt x="16041" y="9857"/>
                </a:lnTo>
                <a:lnTo>
                  <a:pt x="19349" y="8229"/>
                </a:lnTo>
                <a:lnTo>
                  <a:pt x="22679" y="7711"/>
                </a:lnTo>
                <a:lnTo>
                  <a:pt x="26802" y="8258"/>
                </a:lnTo>
                <a:lnTo>
                  <a:pt x="29811" y="10429"/>
                </a:lnTo>
                <a:lnTo>
                  <a:pt x="31906" y="13680"/>
                </a:lnTo>
                <a:lnTo>
                  <a:pt x="33436" y="17553"/>
                </a:lnTo>
                <a:lnTo>
                  <a:pt x="34170" y="22226"/>
                </a:lnTo>
                <a:lnTo>
                  <a:pt x="34354" y="27141"/>
                </a:lnTo>
                <a:lnTo>
                  <a:pt x="34354" y="29415"/>
                </a:lnTo>
                <a:lnTo>
                  <a:pt x="33666" y="33922"/>
                </a:lnTo>
                <a:lnTo>
                  <a:pt x="34170" y="50458"/>
                </a:lnTo>
                <a:lnTo>
                  <a:pt x="36309" y="48629"/>
                </a:lnTo>
                <a:lnTo>
                  <a:pt x="39762" y="43891"/>
                </a:lnTo>
                <a:lnTo>
                  <a:pt x="41075" y="41012"/>
                </a:lnTo>
                <a:lnTo>
                  <a:pt x="41964" y="37605"/>
                </a:lnTo>
                <a:lnTo>
                  <a:pt x="42847" y="34215"/>
                </a:lnTo>
                <a:lnTo>
                  <a:pt x="43286" y="30380"/>
                </a:lnTo>
                <a:lnTo>
                  <a:pt x="43286" y="22569"/>
                </a:lnTo>
                <a:lnTo>
                  <a:pt x="42947" y="19202"/>
                </a:lnTo>
                <a:lnTo>
                  <a:pt x="42260" y="16041"/>
                </a:lnTo>
                <a:lnTo>
                  <a:pt x="41550" y="12881"/>
                </a:lnTo>
                <a:lnTo>
                  <a:pt x="40449" y="10097"/>
                </a:lnTo>
                <a:lnTo>
                  <a:pt x="38930" y="7711"/>
                </a:lnTo>
                <a:lnTo>
                  <a:pt x="35455" y="3441"/>
                </a:lnTo>
                <a:lnTo>
                  <a:pt x="30636" y="698"/>
                </a:lnTo>
                <a:lnTo>
                  <a:pt x="27730" y="0"/>
                </a:lnTo>
                <a:lnTo>
                  <a:pt x="24317" y="0"/>
                </a:lnTo>
                <a:lnTo>
                  <a:pt x="21257" y="191"/>
                </a:lnTo>
                <a:lnTo>
                  <a:pt x="18431" y="953"/>
                </a:lnTo>
                <a:lnTo>
                  <a:pt x="15713" y="2260"/>
                </a:lnTo>
                <a:lnTo>
                  <a:pt x="13035" y="3938"/>
                </a:lnTo>
                <a:lnTo>
                  <a:pt x="10392" y="6174"/>
                </a:lnTo>
                <a:lnTo>
                  <a:pt x="7574" y="9008"/>
                </a:lnTo>
                <a:lnTo>
                  <a:pt x="8614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2304914" y="5727477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23" y="14137"/>
                </a:lnTo>
                <a:lnTo>
                  <a:pt x="41346" y="11329"/>
                </a:lnTo>
                <a:lnTo>
                  <a:pt x="38441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33" y="622"/>
                </a:lnTo>
                <a:lnTo>
                  <a:pt x="26287" y="0"/>
                </a:lnTo>
                <a:lnTo>
                  <a:pt x="26327" y="7012"/>
                </a:lnTo>
                <a:lnTo>
                  <a:pt x="29472" y="8329"/>
                </a:lnTo>
                <a:lnTo>
                  <a:pt x="31597" y="11012"/>
                </a:lnTo>
                <a:lnTo>
                  <a:pt x="33718" y="13690"/>
                </a:lnTo>
                <a:lnTo>
                  <a:pt x="34721" y="17387"/>
                </a:lnTo>
                <a:lnTo>
                  <a:pt x="34625" y="22086"/>
                </a:lnTo>
                <a:lnTo>
                  <a:pt x="8949" y="22086"/>
                </a:lnTo>
                <a:lnTo>
                  <a:pt x="9008" y="20091"/>
                </a:lnTo>
                <a:lnTo>
                  <a:pt x="10440" y="3124"/>
                </a:lnTo>
                <a:lnTo>
                  <a:pt x="8068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59"/>
                </a:lnTo>
                <a:lnTo>
                  <a:pt x="1516" y="38696"/>
                </a:lnTo>
                <a:lnTo>
                  <a:pt x="2534" y="42011"/>
                </a:lnTo>
                <a:lnTo>
                  <a:pt x="4024" y="44780"/>
                </a:lnTo>
                <a:lnTo>
                  <a:pt x="6019" y="46991"/>
                </a:lnTo>
                <a:lnTo>
                  <a:pt x="10450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53" y="53657"/>
                </a:lnTo>
                <a:lnTo>
                  <a:pt x="23536" y="53657"/>
                </a:lnTo>
                <a:lnTo>
                  <a:pt x="27867" y="53492"/>
                </a:lnTo>
                <a:lnTo>
                  <a:pt x="31805" y="52807"/>
                </a:lnTo>
                <a:lnTo>
                  <a:pt x="35039" y="51979"/>
                </a:lnTo>
                <a:lnTo>
                  <a:pt x="37757" y="51106"/>
                </a:lnTo>
                <a:lnTo>
                  <a:pt x="41000" y="48834"/>
                </a:lnTo>
                <a:lnTo>
                  <a:pt x="41320" y="46165"/>
                </a:lnTo>
                <a:lnTo>
                  <a:pt x="40745" y="43016"/>
                </a:lnTo>
                <a:lnTo>
                  <a:pt x="38027" y="43268"/>
                </a:lnTo>
                <a:lnTo>
                  <a:pt x="34880" y="44554"/>
                </a:lnTo>
                <a:lnTo>
                  <a:pt x="32076" y="45443"/>
                </a:lnTo>
                <a:lnTo>
                  <a:pt x="28577" y="46191"/>
                </a:lnTo>
                <a:lnTo>
                  <a:pt x="24339" y="46393"/>
                </a:lnTo>
                <a:lnTo>
                  <a:pt x="21503" y="46393"/>
                </a:lnTo>
                <a:lnTo>
                  <a:pt x="17136" y="45137"/>
                </a:lnTo>
                <a:lnTo>
                  <a:pt x="13586" y="43117"/>
                </a:lnTo>
                <a:lnTo>
                  <a:pt x="11139" y="40006"/>
                </a:lnTo>
                <a:lnTo>
                  <a:pt x="9726" y="35977"/>
                </a:lnTo>
                <a:lnTo>
                  <a:pt x="8949" y="31356"/>
                </a:lnTo>
                <a:lnTo>
                  <a:pt x="8949" y="28652"/>
                </a:lnTo>
                <a:lnTo>
                  <a:pt x="39945" y="28652"/>
                </a:lnTo>
                <a:lnTo>
                  <a:pt x="42274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8" y="20091"/>
                </a:moveTo>
                <a:lnTo>
                  <a:pt x="9936" y="16358"/>
                </a:lnTo>
                <a:lnTo>
                  <a:pt x="11394" y="12927"/>
                </a:lnTo>
                <a:lnTo>
                  <a:pt x="14907" y="9083"/>
                </a:lnTo>
                <a:lnTo>
                  <a:pt x="18122" y="7415"/>
                </a:lnTo>
                <a:lnTo>
                  <a:pt x="22136" y="7012"/>
                </a:lnTo>
                <a:lnTo>
                  <a:pt x="26327" y="7012"/>
                </a:lnTo>
                <a:lnTo>
                  <a:pt x="26287" y="0"/>
                </a:lnTo>
                <a:lnTo>
                  <a:pt x="19141" y="0"/>
                </a:lnTo>
                <a:lnTo>
                  <a:pt x="16019" y="622"/>
                </a:lnTo>
                <a:lnTo>
                  <a:pt x="13230" y="1868"/>
                </a:lnTo>
                <a:lnTo>
                  <a:pt x="10440" y="3124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2361906" y="5727477"/>
            <a:ext cx="40524" cy="52919"/>
          </a:xfrm>
          <a:custGeom>
            <a:avLst/>
            <a:gdLst/>
            <a:ahLst/>
            <a:cxnLst/>
            <a:rect l="l" t="t" r="r" b="b"/>
            <a:pathLst>
              <a:path w="40524" h="52919">
                <a:moveTo>
                  <a:pt x="5875" y="52919"/>
                </a:moveTo>
                <a:lnTo>
                  <a:pt x="8628" y="51282"/>
                </a:lnTo>
                <a:lnTo>
                  <a:pt x="8628" y="17143"/>
                </a:lnTo>
                <a:lnTo>
                  <a:pt x="11004" y="14072"/>
                </a:lnTo>
                <a:lnTo>
                  <a:pt x="13254" y="11746"/>
                </a:lnTo>
                <a:lnTo>
                  <a:pt x="17589" y="8561"/>
                </a:lnTo>
                <a:lnTo>
                  <a:pt x="21908" y="7758"/>
                </a:lnTo>
                <a:lnTo>
                  <a:pt x="25055" y="8088"/>
                </a:lnTo>
                <a:lnTo>
                  <a:pt x="27597" y="9385"/>
                </a:lnTo>
                <a:lnTo>
                  <a:pt x="30239" y="12787"/>
                </a:lnTo>
                <a:lnTo>
                  <a:pt x="31272" y="15951"/>
                </a:lnTo>
                <a:lnTo>
                  <a:pt x="31894" y="19886"/>
                </a:lnTo>
                <a:lnTo>
                  <a:pt x="31894" y="51282"/>
                </a:lnTo>
                <a:lnTo>
                  <a:pt x="32114" y="52020"/>
                </a:lnTo>
                <a:lnTo>
                  <a:pt x="34659" y="52919"/>
                </a:lnTo>
                <a:lnTo>
                  <a:pt x="37771" y="52919"/>
                </a:lnTo>
                <a:lnTo>
                  <a:pt x="40524" y="51282"/>
                </a:lnTo>
                <a:lnTo>
                  <a:pt x="40524" y="18021"/>
                </a:lnTo>
                <a:lnTo>
                  <a:pt x="40243" y="15036"/>
                </a:lnTo>
                <a:lnTo>
                  <a:pt x="39091" y="10083"/>
                </a:lnTo>
                <a:lnTo>
                  <a:pt x="36816" y="6069"/>
                </a:lnTo>
                <a:lnTo>
                  <a:pt x="33756" y="2768"/>
                </a:lnTo>
                <a:lnTo>
                  <a:pt x="29469" y="557"/>
                </a:lnTo>
                <a:lnTo>
                  <a:pt x="26826" y="0"/>
                </a:lnTo>
                <a:lnTo>
                  <a:pt x="21001" y="0"/>
                </a:lnTo>
                <a:lnTo>
                  <a:pt x="18345" y="723"/>
                </a:lnTo>
                <a:lnTo>
                  <a:pt x="15713" y="2145"/>
                </a:lnTo>
                <a:lnTo>
                  <a:pt x="13082" y="3567"/>
                </a:lnTo>
                <a:lnTo>
                  <a:pt x="10439" y="5828"/>
                </a:lnTo>
                <a:lnTo>
                  <a:pt x="7782" y="8902"/>
                </a:lnTo>
                <a:lnTo>
                  <a:pt x="7782" y="2437"/>
                </a:lnTo>
                <a:lnTo>
                  <a:pt x="5824" y="838"/>
                </a:lnTo>
                <a:lnTo>
                  <a:pt x="3120" y="749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2415232" y="5756418"/>
            <a:ext cx="12736" cy="75653"/>
          </a:xfrm>
          <a:custGeom>
            <a:avLst/>
            <a:gdLst/>
            <a:ahLst/>
            <a:cxnLst/>
            <a:rect l="l" t="t" r="r" b="b"/>
            <a:pathLst>
              <a:path w="12736" h="75653">
                <a:moveTo>
                  <a:pt x="8931" y="0"/>
                </a:moveTo>
                <a:lnTo>
                  <a:pt x="7844" y="21235"/>
                </a:lnTo>
                <a:lnTo>
                  <a:pt x="12736" y="24029"/>
                </a:lnTo>
                <a:lnTo>
                  <a:pt x="12297" y="12851"/>
                </a:lnTo>
                <a:lnTo>
                  <a:pt x="10476" y="9193"/>
                </a:lnTo>
                <a:lnTo>
                  <a:pt x="9485" y="4751"/>
                </a:lnTo>
                <a:lnTo>
                  <a:pt x="8931" y="0"/>
                </a:lnTo>
                <a:close/>
              </a:path>
              <a:path w="12736" h="75653">
                <a:moveTo>
                  <a:pt x="43290" y="-49936"/>
                </a:moveTo>
                <a:lnTo>
                  <a:pt x="43041" y="-50674"/>
                </a:lnTo>
                <a:lnTo>
                  <a:pt x="40471" y="-51624"/>
                </a:lnTo>
                <a:lnTo>
                  <a:pt x="37378" y="-51624"/>
                </a:lnTo>
                <a:lnTo>
                  <a:pt x="34613" y="-49936"/>
                </a:lnTo>
                <a:lnTo>
                  <a:pt x="34613" y="-21564"/>
                </a:lnTo>
                <a:lnTo>
                  <a:pt x="32371" y="-23976"/>
                </a:lnTo>
                <a:lnTo>
                  <a:pt x="27832" y="-27076"/>
                </a:lnTo>
                <a:lnTo>
                  <a:pt x="23032" y="-28940"/>
                </a:lnTo>
                <a:lnTo>
                  <a:pt x="16973" y="-28940"/>
                </a:lnTo>
                <a:lnTo>
                  <a:pt x="14051" y="-28296"/>
                </a:lnTo>
                <a:lnTo>
                  <a:pt x="11516" y="-27025"/>
                </a:lnTo>
                <a:lnTo>
                  <a:pt x="6879" y="-23901"/>
                </a:lnTo>
                <a:lnTo>
                  <a:pt x="3463" y="-19127"/>
                </a:lnTo>
                <a:lnTo>
                  <a:pt x="2178" y="-16229"/>
                </a:lnTo>
                <a:lnTo>
                  <a:pt x="1296" y="-12852"/>
                </a:lnTo>
                <a:lnTo>
                  <a:pt x="427" y="-9471"/>
                </a:lnTo>
                <a:lnTo>
                  <a:pt x="0" y="-5678"/>
                </a:lnTo>
                <a:lnTo>
                  <a:pt x="0" y="2058"/>
                </a:lnTo>
                <a:lnTo>
                  <a:pt x="341" y="5435"/>
                </a:lnTo>
                <a:lnTo>
                  <a:pt x="1040" y="8635"/>
                </a:lnTo>
                <a:lnTo>
                  <a:pt x="1724" y="11836"/>
                </a:lnTo>
                <a:lnTo>
                  <a:pt x="2840" y="14630"/>
                </a:lnTo>
                <a:lnTo>
                  <a:pt x="4356" y="16991"/>
                </a:lnTo>
                <a:lnTo>
                  <a:pt x="7844" y="21235"/>
                </a:lnTo>
                <a:lnTo>
                  <a:pt x="8931" y="0"/>
                </a:lnTo>
                <a:lnTo>
                  <a:pt x="8931" y="-4773"/>
                </a:lnTo>
                <a:lnTo>
                  <a:pt x="9583" y="-9295"/>
                </a:lnTo>
                <a:lnTo>
                  <a:pt x="10721" y="-13550"/>
                </a:lnTo>
                <a:lnTo>
                  <a:pt x="12642" y="-17092"/>
                </a:lnTo>
                <a:lnTo>
                  <a:pt x="15419" y="-19610"/>
                </a:lnTo>
                <a:lnTo>
                  <a:pt x="18823" y="-21247"/>
                </a:lnTo>
                <a:lnTo>
                  <a:pt x="23389" y="-21247"/>
                </a:lnTo>
                <a:lnTo>
                  <a:pt x="27832" y="-18872"/>
                </a:lnTo>
                <a:lnTo>
                  <a:pt x="32274" y="-15012"/>
                </a:lnTo>
                <a:lnTo>
                  <a:pt x="34613" y="-12014"/>
                </a:lnTo>
                <a:lnTo>
                  <a:pt x="34613" y="7519"/>
                </a:lnTo>
                <a:lnTo>
                  <a:pt x="31953" y="10781"/>
                </a:lnTo>
                <a:lnTo>
                  <a:pt x="28342" y="14187"/>
                </a:lnTo>
                <a:lnTo>
                  <a:pt x="25027" y="16267"/>
                </a:lnTo>
                <a:lnTo>
                  <a:pt x="21798" y="17071"/>
                </a:lnTo>
                <a:lnTo>
                  <a:pt x="18381" y="17071"/>
                </a:lnTo>
                <a:lnTo>
                  <a:pt x="14993" y="15417"/>
                </a:lnTo>
                <a:lnTo>
                  <a:pt x="12297" y="12851"/>
                </a:lnTo>
                <a:lnTo>
                  <a:pt x="12736" y="24029"/>
                </a:lnTo>
                <a:lnTo>
                  <a:pt x="15678" y="24728"/>
                </a:lnTo>
                <a:lnTo>
                  <a:pt x="22298" y="24728"/>
                </a:lnTo>
                <a:lnTo>
                  <a:pt x="25224" y="23939"/>
                </a:lnTo>
                <a:lnTo>
                  <a:pt x="27893" y="22391"/>
                </a:lnTo>
                <a:lnTo>
                  <a:pt x="30560" y="20839"/>
                </a:lnTo>
                <a:lnTo>
                  <a:pt x="33130" y="18668"/>
                </a:lnTo>
                <a:lnTo>
                  <a:pt x="35600" y="15875"/>
                </a:lnTo>
                <a:lnTo>
                  <a:pt x="35600" y="22341"/>
                </a:lnTo>
                <a:lnTo>
                  <a:pt x="37205" y="23839"/>
                </a:lnTo>
                <a:lnTo>
                  <a:pt x="40215" y="24015"/>
                </a:lnTo>
                <a:lnTo>
                  <a:pt x="43290" y="22341"/>
                </a:lnTo>
                <a:lnTo>
                  <a:pt x="43290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2470730" y="5727477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8" y="52221"/>
                </a:moveTo>
                <a:lnTo>
                  <a:pt x="8567" y="52984"/>
                </a:lnTo>
                <a:lnTo>
                  <a:pt x="11592" y="53531"/>
                </a:lnTo>
                <a:lnTo>
                  <a:pt x="17575" y="53657"/>
                </a:lnTo>
                <a:lnTo>
                  <a:pt x="20073" y="53315"/>
                </a:lnTo>
                <a:lnTo>
                  <a:pt x="24602" y="51955"/>
                </a:lnTo>
                <a:lnTo>
                  <a:pt x="28187" y="49593"/>
                </a:lnTo>
                <a:lnTo>
                  <a:pt x="31089" y="46608"/>
                </a:lnTo>
                <a:lnTo>
                  <a:pt x="32875" y="42699"/>
                </a:lnTo>
                <a:lnTo>
                  <a:pt x="33314" y="37986"/>
                </a:lnTo>
                <a:lnTo>
                  <a:pt x="33314" y="35891"/>
                </a:lnTo>
                <a:lnTo>
                  <a:pt x="32298" y="32551"/>
                </a:lnTo>
                <a:lnTo>
                  <a:pt x="30722" y="29743"/>
                </a:lnTo>
                <a:lnTo>
                  <a:pt x="27208" y="26633"/>
                </a:lnTo>
                <a:lnTo>
                  <a:pt x="24321" y="25120"/>
                </a:lnTo>
                <a:lnTo>
                  <a:pt x="21369" y="23825"/>
                </a:lnTo>
                <a:lnTo>
                  <a:pt x="18431" y="22608"/>
                </a:lnTo>
                <a:lnTo>
                  <a:pt x="15580" y="21452"/>
                </a:lnTo>
                <a:lnTo>
                  <a:pt x="12081" y="19357"/>
                </a:lnTo>
                <a:lnTo>
                  <a:pt x="9770" y="16584"/>
                </a:lnTo>
                <a:lnTo>
                  <a:pt x="9424" y="13996"/>
                </a:lnTo>
                <a:lnTo>
                  <a:pt x="9979" y="11178"/>
                </a:lnTo>
                <a:lnTo>
                  <a:pt x="12301" y="8294"/>
                </a:lnTo>
                <a:lnTo>
                  <a:pt x="15447" y="7113"/>
                </a:lnTo>
                <a:lnTo>
                  <a:pt x="18211" y="6948"/>
                </a:lnTo>
                <a:lnTo>
                  <a:pt x="21308" y="7138"/>
                </a:lnTo>
                <a:lnTo>
                  <a:pt x="24944" y="8370"/>
                </a:lnTo>
                <a:lnTo>
                  <a:pt x="27600" y="9691"/>
                </a:lnTo>
                <a:lnTo>
                  <a:pt x="30575" y="9867"/>
                </a:lnTo>
                <a:lnTo>
                  <a:pt x="30920" y="7164"/>
                </a:lnTo>
                <a:lnTo>
                  <a:pt x="30624" y="4420"/>
                </a:lnTo>
                <a:lnTo>
                  <a:pt x="28065" y="2199"/>
                </a:lnTo>
                <a:lnTo>
                  <a:pt x="25473" y="1144"/>
                </a:lnTo>
                <a:lnTo>
                  <a:pt x="22082" y="316"/>
                </a:lnTo>
                <a:lnTo>
                  <a:pt x="18309" y="0"/>
                </a:lnTo>
                <a:lnTo>
                  <a:pt x="15447" y="0"/>
                </a:lnTo>
                <a:lnTo>
                  <a:pt x="12952" y="396"/>
                </a:lnTo>
                <a:lnTo>
                  <a:pt x="8653" y="1993"/>
                </a:lnTo>
                <a:lnTo>
                  <a:pt x="5447" y="4370"/>
                </a:lnTo>
                <a:lnTo>
                  <a:pt x="2951" y="7228"/>
                </a:lnTo>
                <a:lnTo>
                  <a:pt x="1504" y="10731"/>
                </a:lnTo>
                <a:lnTo>
                  <a:pt x="1165" y="14479"/>
                </a:lnTo>
                <a:lnTo>
                  <a:pt x="1493" y="18529"/>
                </a:lnTo>
                <a:lnTo>
                  <a:pt x="2865" y="21629"/>
                </a:lnTo>
                <a:lnTo>
                  <a:pt x="5998" y="25210"/>
                </a:lnTo>
                <a:lnTo>
                  <a:pt x="8653" y="26939"/>
                </a:lnTo>
                <a:lnTo>
                  <a:pt x="11530" y="28411"/>
                </a:lnTo>
                <a:lnTo>
                  <a:pt x="14489" y="29641"/>
                </a:lnTo>
                <a:lnTo>
                  <a:pt x="17308" y="30797"/>
                </a:lnTo>
                <a:lnTo>
                  <a:pt x="19961" y="31992"/>
                </a:lnTo>
                <a:lnTo>
                  <a:pt x="23093" y="34278"/>
                </a:lnTo>
                <a:lnTo>
                  <a:pt x="24800" y="37313"/>
                </a:lnTo>
                <a:lnTo>
                  <a:pt x="24551" y="41187"/>
                </a:lnTo>
                <a:lnTo>
                  <a:pt x="22950" y="43941"/>
                </a:lnTo>
                <a:lnTo>
                  <a:pt x="20185" y="45684"/>
                </a:lnTo>
                <a:lnTo>
                  <a:pt x="16476" y="46508"/>
                </a:lnTo>
                <a:lnTo>
                  <a:pt x="13072" y="46508"/>
                </a:lnTo>
                <a:lnTo>
                  <a:pt x="9842" y="45759"/>
                </a:lnTo>
                <a:lnTo>
                  <a:pt x="5951" y="44157"/>
                </a:lnTo>
                <a:lnTo>
                  <a:pt x="3171" y="42558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37" y="50929"/>
                </a:lnTo>
                <a:lnTo>
                  <a:pt x="599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2534241" y="5727477"/>
            <a:ext cx="47054" cy="53657"/>
          </a:xfrm>
          <a:custGeom>
            <a:avLst/>
            <a:gdLst/>
            <a:ahLst/>
            <a:cxnLst/>
            <a:rect l="l" t="t" r="r" b="b"/>
            <a:pathLst>
              <a:path w="47054" h="53657">
                <a:moveTo>
                  <a:pt x="8931" y="23915"/>
                </a:moveTo>
                <a:lnTo>
                  <a:pt x="9240" y="21347"/>
                </a:lnTo>
                <a:lnTo>
                  <a:pt x="9813" y="18986"/>
                </a:lnTo>
                <a:lnTo>
                  <a:pt x="11282" y="14604"/>
                </a:lnTo>
                <a:lnTo>
                  <a:pt x="13669" y="11174"/>
                </a:lnTo>
                <a:lnTo>
                  <a:pt x="17034" y="8902"/>
                </a:lnTo>
                <a:lnTo>
                  <a:pt x="21084" y="7491"/>
                </a:lnTo>
                <a:lnTo>
                  <a:pt x="26449" y="7491"/>
                </a:lnTo>
                <a:lnTo>
                  <a:pt x="30632" y="9043"/>
                </a:lnTo>
                <a:lnTo>
                  <a:pt x="33962" y="11465"/>
                </a:lnTo>
                <a:lnTo>
                  <a:pt x="36150" y="15011"/>
                </a:lnTo>
                <a:lnTo>
                  <a:pt x="37400" y="19418"/>
                </a:lnTo>
                <a:lnTo>
                  <a:pt x="38124" y="24267"/>
                </a:lnTo>
                <a:lnTo>
                  <a:pt x="38124" y="29743"/>
                </a:lnTo>
                <a:lnTo>
                  <a:pt x="37843" y="32320"/>
                </a:lnTo>
                <a:lnTo>
                  <a:pt x="36713" y="37019"/>
                </a:lnTo>
                <a:lnTo>
                  <a:pt x="36507" y="50278"/>
                </a:lnTo>
                <a:lnTo>
                  <a:pt x="39016" y="48373"/>
                </a:lnTo>
                <a:lnTo>
                  <a:pt x="43016" y="43534"/>
                </a:lnTo>
                <a:lnTo>
                  <a:pt x="44524" y="40651"/>
                </a:lnTo>
                <a:lnTo>
                  <a:pt x="45539" y="37299"/>
                </a:lnTo>
                <a:lnTo>
                  <a:pt x="46554" y="33958"/>
                </a:lnTo>
                <a:lnTo>
                  <a:pt x="47054" y="30300"/>
                </a:lnTo>
                <a:lnTo>
                  <a:pt x="47054" y="22222"/>
                </a:lnTo>
                <a:lnTo>
                  <a:pt x="46579" y="18554"/>
                </a:lnTo>
                <a:lnTo>
                  <a:pt x="45626" y="15303"/>
                </a:lnTo>
                <a:lnTo>
                  <a:pt x="44658" y="12038"/>
                </a:lnTo>
                <a:lnTo>
                  <a:pt x="43224" y="9269"/>
                </a:lnTo>
                <a:lnTo>
                  <a:pt x="41316" y="7009"/>
                </a:lnTo>
                <a:lnTo>
                  <a:pt x="36996" y="2984"/>
                </a:lnTo>
                <a:lnTo>
                  <a:pt x="34121" y="1789"/>
                </a:lnTo>
                <a:lnTo>
                  <a:pt x="31248" y="598"/>
                </a:lnTo>
                <a:lnTo>
                  <a:pt x="27867" y="0"/>
                </a:lnTo>
                <a:lnTo>
                  <a:pt x="19997" y="0"/>
                </a:lnTo>
                <a:lnTo>
                  <a:pt x="16484" y="673"/>
                </a:lnTo>
                <a:lnTo>
                  <a:pt x="13484" y="2005"/>
                </a:lnTo>
                <a:lnTo>
                  <a:pt x="10486" y="3351"/>
                </a:lnTo>
                <a:lnTo>
                  <a:pt x="7992" y="5231"/>
                </a:lnTo>
                <a:lnTo>
                  <a:pt x="3989" y="10068"/>
                </a:lnTo>
                <a:lnTo>
                  <a:pt x="2484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07" y="38353"/>
                </a:lnTo>
                <a:lnTo>
                  <a:pt x="2346" y="41615"/>
                </a:lnTo>
                <a:lnTo>
                  <a:pt x="3779" y="44383"/>
                </a:lnTo>
                <a:lnTo>
                  <a:pt x="5702" y="46669"/>
                </a:lnTo>
                <a:lnTo>
                  <a:pt x="10011" y="50672"/>
                </a:lnTo>
                <a:lnTo>
                  <a:pt x="8931" y="29376"/>
                </a:lnTo>
                <a:lnTo>
                  <a:pt x="8931" y="23915"/>
                </a:lnTo>
                <a:close/>
              </a:path>
              <a:path w="47054" h="53657">
                <a:moveTo>
                  <a:pt x="9654" y="34239"/>
                </a:moveTo>
                <a:lnTo>
                  <a:pt x="8931" y="29376"/>
                </a:lnTo>
                <a:lnTo>
                  <a:pt x="10011" y="50672"/>
                </a:lnTo>
                <a:lnTo>
                  <a:pt x="12887" y="51879"/>
                </a:lnTo>
                <a:lnTo>
                  <a:pt x="15764" y="53070"/>
                </a:lnTo>
                <a:lnTo>
                  <a:pt x="19141" y="53657"/>
                </a:lnTo>
                <a:lnTo>
                  <a:pt x="26984" y="53657"/>
                </a:lnTo>
                <a:lnTo>
                  <a:pt x="30473" y="52984"/>
                </a:lnTo>
                <a:lnTo>
                  <a:pt x="33497" y="51624"/>
                </a:lnTo>
                <a:lnTo>
                  <a:pt x="36507" y="50278"/>
                </a:lnTo>
                <a:lnTo>
                  <a:pt x="36713" y="37019"/>
                </a:lnTo>
                <a:lnTo>
                  <a:pt x="34635" y="40751"/>
                </a:lnTo>
                <a:lnTo>
                  <a:pt x="31906" y="43765"/>
                </a:lnTo>
                <a:lnTo>
                  <a:pt x="28187" y="45655"/>
                </a:lnTo>
                <a:lnTo>
                  <a:pt x="23446" y="46126"/>
                </a:lnTo>
                <a:lnTo>
                  <a:pt x="20670" y="46126"/>
                </a:lnTo>
                <a:lnTo>
                  <a:pt x="16484" y="44575"/>
                </a:lnTo>
                <a:lnTo>
                  <a:pt x="13129" y="42152"/>
                </a:lnTo>
                <a:lnTo>
                  <a:pt x="10914" y="38646"/>
                </a:lnTo>
                <a:lnTo>
                  <a:pt x="9654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2594447" y="5727477"/>
            <a:ext cx="40521" cy="52919"/>
          </a:xfrm>
          <a:custGeom>
            <a:avLst/>
            <a:gdLst/>
            <a:ahLst/>
            <a:cxnLst/>
            <a:rect l="l" t="t" r="r" b="b"/>
            <a:pathLst>
              <a:path w="40521" h="52919">
                <a:moveTo>
                  <a:pt x="5872" y="52919"/>
                </a:moveTo>
                <a:lnTo>
                  <a:pt x="8625" y="51282"/>
                </a:lnTo>
                <a:lnTo>
                  <a:pt x="8625" y="17143"/>
                </a:lnTo>
                <a:lnTo>
                  <a:pt x="10998" y="14072"/>
                </a:lnTo>
                <a:lnTo>
                  <a:pt x="13256" y="11746"/>
                </a:lnTo>
                <a:lnTo>
                  <a:pt x="17586" y="8561"/>
                </a:lnTo>
                <a:lnTo>
                  <a:pt x="21906" y="7758"/>
                </a:lnTo>
                <a:lnTo>
                  <a:pt x="25049" y="8088"/>
                </a:lnTo>
                <a:lnTo>
                  <a:pt x="27598" y="9385"/>
                </a:lnTo>
                <a:lnTo>
                  <a:pt x="30239" y="12787"/>
                </a:lnTo>
                <a:lnTo>
                  <a:pt x="31266" y="15951"/>
                </a:lnTo>
                <a:lnTo>
                  <a:pt x="31893" y="19886"/>
                </a:lnTo>
                <a:lnTo>
                  <a:pt x="31893" y="51282"/>
                </a:lnTo>
                <a:lnTo>
                  <a:pt x="32111" y="52020"/>
                </a:lnTo>
                <a:lnTo>
                  <a:pt x="34660" y="52919"/>
                </a:lnTo>
                <a:lnTo>
                  <a:pt x="37768" y="52919"/>
                </a:lnTo>
                <a:lnTo>
                  <a:pt x="40521" y="51282"/>
                </a:lnTo>
                <a:lnTo>
                  <a:pt x="40521" y="18021"/>
                </a:lnTo>
                <a:lnTo>
                  <a:pt x="40237" y="15036"/>
                </a:lnTo>
                <a:lnTo>
                  <a:pt x="39089" y="10083"/>
                </a:lnTo>
                <a:lnTo>
                  <a:pt x="36814" y="6069"/>
                </a:lnTo>
                <a:lnTo>
                  <a:pt x="33754" y="2768"/>
                </a:lnTo>
                <a:lnTo>
                  <a:pt x="29470" y="557"/>
                </a:lnTo>
                <a:lnTo>
                  <a:pt x="26827" y="0"/>
                </a:lnTo>
                <a:lnTo>
                  <a:pt x="21003" y="0"/>
                </a:lnTo>
                <a:lnTo>
                  <a:pt x="18346" y="723"/>
                </a:lnTo>
                <a:lnTo>
                  <a:pt x="15714" y="2145"/>
                </a:lnTo>
                <a:lnTo>
                  <a:pt x="13083" y="3567"/>
                </a:lnTo>
                <a:lnTo>
                  <a:pt x="10436" y="5828"/>
                </a:lnTo>
                <a:lnTo>
                  <a:pt x="7783" y="8902"/>
                </a:lnTo>
                <a:lnTo>
                  <a:pt x="7783" y="2437"/>
                </a:lnTo>
                <a:lnTo>
                  <a:pt x="5825" y="838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4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2671931" y="5727477"/>
            <a:ext cx="47054" cy="53657"/>
          </a:xfrm>
          <a:custGeom>
            <a:avLst/>
            <a:gdLst/>
            <a:ahLst/>
            <a:cxnLst/>
            <a:rect l="l" t="t" r="r" b="b"/>
            <a:pathLst>
              <a:path w="47054" h="53657">
                <a:moveTo>
                  <a:pt x="8930" y="23915"/>
                </a:moveTo>
                <a:lnTo>
                  <a:pt x="9236" y="21347"/>
                </a:lnTo>
                <a:lnTo>
                  <a:pt x="9813" y="18986"/>
                </a:lnTo>
                <a:lnTo>
                  <a:pt x="11281" y="14604"/>
                </a:lnTo>
                <a:lnTo>
                  <a:pt x="13669" y="11174"/>
                </a:lnTo>
                <a:lnTo>
                  <a:pt x="17030" y="8902"/>
                </a:lnTo>
                <a:lnTo>
                  <a:pt x="21084" y="7491"/>
                </a:lnTo>
                <a:lnTo>
                  <a:pt x="26445" y="7491"/>
                </a:lnTo>
                <a:lnTo>
                  <a:pt x="30632" y="9043"/>
                </a:lnTo>
                <a:lnTo>
                  <a:pt x="33958" y="11465"/>
                </a:lnTo>
                <a:lnTo>
                  <a:pt x="36150" y="15011"/>
                </a:lnTo>
                <a:lnTo>
                  <a:pt x="37400" y="19418"/>
                </a:lnTo>
                <a:lnTo>
                  <a:pt x="38122" y="24267"/>
                </a:lnTo>
                <a:lnTo>
                  <a:pt x="38122" y="29743"/>
                </a:lnTo>
                <a:lnTo>
                  <a:pt x="37842" y="32320"/>
                </a:lnTo>
                <a:lnTo>
                  <a:pt x="36715" y="37019"/>
                </a:lnTo>
                <a:lnTo>
                  <a:pt x="36507" y="50278"/>
                </a:lnTo>
                <a:lnTo>
                  <a:pt x="39013" y="48373"/>
                </a:lnTo>
                <a:lnTo>
                  <a:pt x="43019" y="43534"/>
                </a:lnTo>
                <a:lnTo>
                  <a:pt x="44523" y="40651"/>
                </a:lnTo>
                <a:lnTo>
                  <a:pt x="45535" y="37299"/>
                </a:lnTo>
                <a:lnTo>
                  <a:pt x="46554" y="33958"/>
                </a:lnTo>
                <a:lnTo>
                  <a:pt x="47054" y="30300"/>
                </a:lnTo>
                <a:lnTo>
                  <a:pt x="47054" y="22222"/>
                </a:lnTo>
                <a:lnTo>
                  <a:pt x="46575" y="18554"/>
                </a:lnTo>
                <a:lnTo>
                  <a:pt x="45622" y="15303"/>
                </a:lnTo>
                <a:lnTo>
                  <a:pt x="44653" y="12038"/>
                </a:lnTo>
                <a:lnTo>
                  <a:pt x="43224" y="9269"/>
                </a:lnTo>
                <a:lnTo>
                  <a:pt x="41313" y="7009"/>
                </a:lnTo>
                <a:lnTo>
                  <a:pt x="36996" y="2984"/>
                </a:lnTo>
                <a:lnTo>
                  <a:pt x="34119" y="1789"/>
                </a:lnTo>
                <a:lnTo>
                  <a:pt x="31243" y="598"/>
                </a:lnTo>
                <a:lnTo>
                  <a:pt x="27863" y="0"/>
                </a:lnTo>
                <a:lnTo>
                  <a:pt x="19993" y="0"/>
                </a:lnTo>
                <a:lnTo>
                  <a:pt x="16483" y="673"/>
                </a:lnTo>
                <a:lnTo>
                  <a:pt x="13484" y="2005"/>
                </a:lnTo>
                <a:lnTo>
                  <a:pt x="10486" y="3351"/>
                </a:lnTo>
                <a:lnTo>
                  <a:pt x="7988" y="5231"/>
                </a:lnTo>
                <a:lnTo>
                  <a:pt x="3987" y="10068"/>
                </a:lnTo>
                <a:lnTo>
                  <a:pt x="2482" y="12952"/>
                </a:lnTo>
                <a:lnTo>
                  <a:pt x="1489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03" y="38353"/>
                </a:lnTo>
                <a:lnTo>
                  <a:pt x="2346" y="41615"/>
                </a:lnTo>
                <a:lnTo>
                  <a:pt x="3779" y="44383"/>
                </a:lnTo>
                <a:lnTo>
                  <a:pt x="5702" y="46669"/>
                </a:lnTo>
                <a:lnTo>
                  <a:pt x="10007" y="50672"/>
                </a:lnTo>
                <a:lnTo>
                  <a:pt x="8930" y="29376"/>
                </a:lnTo>
                <a:lnTo>
                  <a:pt x="8930" y="23915"/>
                </a:lnTo>
                <a:close/>
              </a:path>
              <a:path w="47054" h="53657">
                <a:moveTo>
                  <a:pt x="9654" y="34239"/>
                </a:moveTo>
                <a:lnTo>
                  <a:pt x="8930" y="29376"/>
                </a:lnTo>
                <a:lnTo>
                  <a:pt x="10007" y="50672"/>
                </a:lnTo>
                <a:lnTo>
                  <a:pt x="12884" y="51879"/>
                </a:lnTo>
                <a:lnTo>
                  <a:pt x="15760" y="53070"/>
                </a:lnTo>
                <a:lnTo>
                  <a:pt x="19136" y="53657"/>
                </a:lnTo>
                <a:lnTo>
                  <a:pt x="26981" y="53657"/>
                </a:lnTo>
                <a:lnTo>
                  <a:pt x="30473" y="52984"/>
                </a:lnTo>
                <a:lnTo>
                  <a:pt x="33493" y="51624"/>
                </a:lnTo>
                <a:lnTo>
                  <a:pt x="36507" y="50278"/>
                </a:lnTo>
                <a:lnTo>
                  <a:pt x="36715" y="37019"/>
                </a:lnTo>
                <a:lnTo>
                  <a:pt x="34631" y="40751"/>
                </a:lnTo>
                <a:lnTo>
                  <a:pt x="31906" y="43765"/>
                </a:lnTo>
                <a:lnTo>
                  <a:pt x="28183" y="45655"/>
                </a:lnTo>
                <a:lnTo>
                  <a:pt x="23446" y="46126"/>
                </a:lnTo>
                <a:lnTo>
                  <a:pt x="20666" y="46126"/>
                </a:lnTo>
                <a:lnTo>
                  <a:pt x="16483" y="44575"/>
                </a:lnTo>
                <a:lnTo>
                  <a:pt x="13127" y="42152"/>
                </a:lnTo>
                <a:lnTo>
                  <a:pt x="10914" y="38646"/>
                </a:lnTo>
                <a:lnTo>
                  <a:pt x="9654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2731881" y="5728266"/>
            <a:ext cx="40571" cy="52868"/>
          </a:xfrm>
          <a:custGeom>
            <a:avLst/>
            <a:gdLst/>
            <a:ahLst/>
            <a:cxnLst/>
            <a:rect l="l" t="t" r="r" b="b"/>
            <a:pathLst>
              <a:path w="40571" h="52868">
                <a:moveTo>
                  <a:pt x="8679" y="1648"/>
                </a:moveTo>
                <a:lnTo>
                  <a:pt x="8455" y="924"/>
                </a:lnTo>
                <a:lnTo>
                  <a:pt x="5864" y="0"/>
                </a:lnTo>
                <a:lnTo>
                  <a:pt x="2790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32"/>
                </a:lnTo>
                <a:lnTo>
                  <a:pt x="1432" y="42796"/>
                </a:lnTo>
                <a:lnTo>
                  <a:pt x="3696" y="46821"/>
                </a:lnTo>
                <a:lnTo>
                  <a:pt x="6757" y="50162"/>
                </a:lnTo>
                <a:lnTo>
                  <a:pt x="11051" y="52336"/>
                </a:lnTo>
                <a:lnTo>
                  <a:pt x="13694" y="52868"/>
                </a:lnTo>
                <a:lnTo>
                  <a:pt x="19508" y="52868"/>
                </a:lnTo>
                <a:lnTo>
                  <a:pt x="22165" y="52170"/>
                </a:lnTo>
                <a:lnTo>
                  <a:pt x="24771" y="50759"/>
                </a:lnTo>
                <a:lnTo>
                  <a:pt x="27392" y="49352"/>
                </a:lnTo>
                <a:lnTo>
                  <a:pt x="30045" y="47101"/>
                </a:lnTo>
                <a:lnTo>
                  <a:pt x="32716" y="44027"/>
                </a:lnTo>
                <a:lnTo>
                  <a:pt x="32716" y="50493"/>
                </a:lnTo>
                <a:lnTo>
                  <a:pt x="35200" y="52130"/>
                </a:lnTo>
                <a:lnTo>
                  <a:pt x="38004" y="52130"/>
                </a:lnTo>
                <a:lnTo>
                  <a:pt x="40571" y="50493"/>
                </a:lnTo>
                <a:lnTo>
                  <a:pt x="40571" y="1648"/>
                </a:lnTo>
                <a:lnTo>
                  <a:pt x="40327" y="924"/>
                </a:lnTo>
                <a:lnTo>
                  <a:pt x="37771" y="0"/>
                </a:lnTo>
                <a:lnTo>
                  <a:pt x="34660" y="0"/>
                </a:lnTo>
                <a:lnTo>
                  <a:pt x="31884" y="1648"/>
                </a:lnTo>
                <a:lnTo>
                  <a:pt x="31884" y="35787"/>
                </a:lnTo>
                <a:lnTo>
                  <a:pt x="29484" y="38862"/>
                </a:lnTo>
                <a:lnTo>
                  <a:pt x="25052" y="42786"/>
                </a:lnTo>
                <a:lnTo>
                  <a:pt x="20768" y="45172"/>
                </a:lnTo>
                <a:lnTo>
                  <a:pt x="16926" y="45172"/>
                </a:lnTo>
                <a:lnTo>
                  <a:pt x="12962" y="43494"/>
                </a:lnTo>
                <a:lnTo>
                  <a:pt x="10281" y="40143"/>
                </a:lnTo>
                <a:lnTo>
                  <a:pt x="9262" y="36953"/>
                </a:lnTo>
                <a:lnTo>
                  <a:pt x="8679" y="32943"/>
                </a:lnTo>
                <a:lnTo>
                  <a:pt x="8679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2788437" y="5727481"/>
            <a:ext cx="27475" cy="52919"/>
          </a:xfrm>
          <a:custGeom>
            <a:avLst/>
            <a:gdLst/>
            <a:ahLst/>
            <a:cxnLst/>
            <a:rect l="l" t="t" r="r" b="b"/>
            <a:pathLst>
              <a:path w="27475" h="52919">
                <a:moveTo>
                  <a:pt x="5861" y="52919"/>
                </a:moveTo>
                <a:lnTo>
                  <a:pt x="8625" y="51281"/>
                </a:lnTo>
                <a:lnTo>
                  <a:pt x="8625" y="19147"/>
                </a:lnTo>
                <a:lnTo>
                  <a:pt x="10951" y="15480"/>
                </a:lnTo>
                <a:lnTo>
                  <a:pt x="12970" y="12736"/>
                </a:lnTo>
                <a:lnTo>
                  <a:pt x="15797" y="9968"/>
                </a:lnTo>
                <a:lnTo>
                  <a:pt x="19202" y="8470"/>
                </a:lnTo>
                <a:lnTo>
                  <a:pt x="22125" y="8671"/>
                </a:lnTo>
                <a:lnTo>
                  <a:pt x="24768" y="9471"/>
                </a:lnTo>
                <a:lnTo>
                  <a:pt x="27414" y="8190"/>
                </a:lnTo>
                <a:lnTo>
                  <a:pt x="27475" y="3657"/>
                </a:lnTo>
                <a:lnTo>
                  <a:pt x="25200" y="683"/>
                </a:lnTo>
                <a:lnTo>
                  <a:pt x="22186" y="86"/>
                </a:lnTo>
                <a:lnTo>
                  <a:pt x="19630" y="0"/>
                </a:lnTo>
                <a:lnTo>
                  <a:pt x="16643" y="673"/>
                </a:lnTo>
                <a:lnTo>
                  <a:pt x="13619" y="2576"/>
                </a:lnTo>
                <a:lnTo>
                  <a:pt x="10292" y="5993"/>
                </a:lnTo>
                <a:lnTo>
                  <a:pt x="7793" y="9546"/>
                </a:lnTo>
                <a:lnTo>
                  <a:pt x="7793" y="2437"/>
                </a:lnTo>
                <a:lnTo>
                  <a:pt x="5825" y="834"/>
                </a:lnTo>
                <a:lnTo>
                  <a:pt x="3121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4" y="52919"/>
                </a:lnTo>
                <a:lnTo>
                  <a:pt x="586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2846034" y="5756418"/>
            <a:ext cx="12739" cy="75653"/>
          </a:xfrm>
          <a:custGeom>
            <a:avLst/>
            <a:gdLst/>
            <a:ahLst/>
            <a:cxnLst/>
            <a:rect l="l" t="t" r="r" b="b"/>
            <a:pathLst>
              <a:path w="12739" h="75653">
                <a:moveTo>
                  <a:pt x="8945" y="0"/>
                </a:moveTo>
                <a:lnTo>
                  <a:pt x="7858" y="21235"/>
                </a:lnTo>
                <a:lnTo>
                  <a:pt x="12739" y="24029"/>
                </a:lnTo>
                <a:lnTo>
                  <a:pt x="12311" y="12851"/>
                </a:lnTo>
                <a:lnTo>
                  <a:pt x="10486" y="9193"/>
                </a:lnTo>
                <a:lnTo>
                  <a:pt x="9485" y="4751"/>
                </a:lnTo>
                <a:lnTo>
                  <a:pt x="8945" y="0"/>
                </a:lnTo>
                <a:close/>
              </a:path>
              <a:path w="12739" h="75653">
                <a:moveTo>
                  <a:pt x="43300" y="-49936"/>
                </a:moveTo>
                <a:lnTo>
                  <a:pt x="43055" y="-50674"/>
                </a:lnTo>
                <a:lnTo>
                  <a:pt x="40485" y="-51624"/>
                </a:lnTo>
                <a:lnTo>
                  <a:pt x="37388" y="-51624"/>
                </a:lnTo>
                <a:lnTo>
                  <a:pt x="34624" y="-49936"/>
                </a:lnTo>
                <a:lnTo>
                  <a:pt x="34624" y="-21564"/>
                </a:lnTo>
                <a:lnTo>
                  <a:pt x="32385" y="-23976"/>
                </a:lnTo>
                <a:lnTo>
                  <a:pt x="27846" y="-27076"/>
                </a:lnTo>
                <a:lnTo>
                  <a:pt x="23046" y="-28940"/>
                </a:lnTo>
                <a:lnTo>
                  <a:pt x="16987" y="-28940"/>
                </a:lnTo>
                <a:lnTo>
                  <a:pt x="14061" y="-28296"/>
                </a:lnTo>
                <a:lnTo>
                  <a:pt x="11526" y="-27025"/>
                </a:lnTo>
                <a:lnTo>
                  <a:pt x="6879" y="-23901"/>
                </a:lnTo>
                <a:lnTo>
                  <a:pt x="3477" y="-19127"/>
                </a:lnTo>
                <a:lnTo>
                  <a:pt x="2192" y="-16229"/>
                </a:lnTo>
                <a:lnTo>
                  <a:pt x="1309" y="-12852"/>
                </a:lnTo>
                <a:lnTo>
                  <a:pt x="438" y="-9471"/>
                </a:lnTo>
                <a:lnTo>
                  <a:pt x="0" y="-5678"/>
                </a:lnTo>
                <a:lnTo>
                  <a:pt x="0" y="2058"/>
                </a:lnTo>
                <a:lnTo>
                  <a:pt x="351" y="5435"/>
                </a:lnTo>
                <a:lnTo>
                  <a:pt x="1050" y="8635"/>
                </a:lnTo>
                <a:lnTo>
                  <a:pt x="1738" y="11836"/>
                </a:lnTo>
                <a:lnTo>
                  <a:pt x="2851" y="14630"/>
                </a:lnTo>
                <a:lnTo>
                  <a:pt x="4366" y="16991"/>
                </a:lnTo>
                <a:lnTo>
                  <a:pt x="7858" y="21235"/>
                </a:lnTo>
                <a:lnTo>
                  <a:pt x="8945" y="0"/>
                </a:lnTo>
                <a:lnTo>
                  <a:pt x="8945" y="-4773"/>
                </a:lnTo>
                <a:lnTo>
                  <a:pt x="9597" y="-9295"/>
                </a:lnTo>
                <a:lnTo>
                  <a:pt x="10735" y="-13550"/>
                </a:lnTo>
                <a:lnTo>
                  <a:pt x="12642" y="-17092"/>
                </a:lnTo>
                <a:lnTo>
                  <a:pt x="15433" y="-19610"/>
                </a:lnTo>
                <a:lnTo>
                  <a:pt x="18823" y="-21247"/>
                </a:lnTo>
                <a:lnTo>
                  <a:pt x="23388" y="-21247"/>
                </a:lnTo>
                <a:lnTo>
                  <a:pt x="27846" y="-18872"/>
                </a:lnTo>
                <a:lnTo>
                  <a:pt x="32284" y="-15012"/>
                </a:lnTo>
                <a:lnTo>
                  <a:pt x="34624" y="-12014"/>
                </a:lnTo>
                <a:lnTo>
                  <a:pt x="34624" y="7519"/>
                </a:lnTo>
                <a:lnTo>
                  <a:pt x="31967" y="10781"/>
                </a:lnTo>
                <a:lnTo>
                  <a:pt x="28356" y="14187"/>
                </a:lnTo>
                <a:lnTo>
                  <a:pt x="25040" y="16267"/>
                </a:lnTo>
                <a:lnTo>
                  <a:pt x="21812" y="17071"/>
                </a:lnTo>
                <a:lnTo>
                  <a:pt x="18392" y="17071"/>
                </a:lnTo>
                <a:lnTo>
                  <a:pt x="15003" y="15417"/>
                </a:lnTo>
                <a:lnTo>
                  <a:pt x="12311" y="12851"/>
                </a:lnTo>
                <a:lnTo>
                  <a:pt x="12739" y="24029"/>
                </a:lnTo>
                <a:lnTo>
                  <a:pt x="15692" y="24728"/>
                </a:lnTo>
                <a:lnTo>
                  <a:pt x="22308" y="24728"/>
                </a:lnTo>
                <a:lnTo>
                  <a:pt x="25224" y="23939"/>
                </a:lnTo>
                <a:lnTo>
                  <a:pt x="27891" y="22391"/>
                </a:lnTo>
                <a:lnTo>
                  <a:pt x="30570" y="20839"/>
                </a:lnTo>
                <a:lnTo>
                  <a:pt x="33140" y="18668"/>
                </a:lnTo>
                <a:lnTo>
                  <a:pt x="35614" y="15875"/>
                </a:lnTo>
                <a:lnTo>
                  <a:pt x="35614" y="22341"/>
                </a:lnTo>
                <a:lnTo>
                  <a:pt x="37216" y="23839"/>
                </a:lnTo>
                <a:lnTo>
                  <a:pt x="40229" y="24015"/>
                </a:lnTo>
                <a:lnTo>
                  <a:pt x="43300" y="22341"/>
                </a:lnTo>
                <a:lnTo>
                  <a:pt x="43300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2902183" y="5727477"/>
            <a:ext cx="43289" cy="53657"/>
          </a:xfrm>
          <a:custGeom>
            <a:avLst/>
            <a:gdLst/>
            <a:ahLst/>
            <a:cxnLst/>
            <a:rect l="l" t="t" r="r" b="b"/>
            <a:pathLst>
              <a:path w="43289" h="53657">
                <a:moveTo>
                  <a:pt x="42900" y="16941"/>
                </a:moveTo>
                <a:lnTo>
                  <a:pt x="42115" y="14137"/>
                </a:lnTo>
                <a:lnTo>
                  <a:pt x="41330" y="11329"/>
                </a:lnTo>
                <a:lnTo>
                  <a:pt x="38428" y="6807"/>
                </a:lnTo>
                <a:lnTo>
                  <a:pt x="34624" y="3074"/>
                </a:lnTo>
                <a:lnTo>
                  <a:pt x="32017" y="1842"/>
                </a:lnTo>
                <a:lnTo>
                  <a:pt x="29425" y="622"/>
                </a:lnTo>
                <a:lnTo>
                  <a:pt x="26276" y="0"/>
                </a:lnTo>
                <a:lnTo>
                  <a:pt x="26315" y="7012"/>
                </a:lnTo>
                <a:lnTo>
                  <a:pt x="29458" y="8329"/>
                </a:lnTo>
                <a:lnTo>
                  <a:pt x="31589" y="11012"/>
                </a:lnTo>
                <a:lnTo>
                  <a:pt x="33709" y="13690"/>
                </a:lnTo>
                <a:lnTo>
                  <a:pt x="34721" y="17387"/>
                </a:lnTo>
                <a:lnTo>
                  <a:pt x="34613" y="22086"/>
                </a:lnTo>
                <a:lnTo>
                  <a:pt x="8934" y="22086"/>
                </a:lnTo>
                <a:lnTo>
                  <a:pt x="9010" y="20091"/>
                </a:lnTo>
                <a:lnTo>
                  <a:pt x="10429" y="3124"/>
                </a:lnTo>
                <a:lnTo>
                  <a:pt x="8053" y="4903"/>
                </a:lnTo>
                <a:lnTo>
                  <a:pt x="4124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2" y="35359"/>
                </a:lnTo>
                <a:lnTo>
                  <a:pt x="1518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0" y="46991"/>
                </a:lnTo>
                <a:lnTo>
                  <a:pt x="10439" y="50864"/>
                </a:lnTo>
                <a:lnTo>
                  <a:pt x="13355" y="51979"/>
                </a:lnTo>
                <a:lnTo>
                  <a:pt x="16267" y="53099"/>
                </a:lnTo>
                <a:lnTo>
                  <a:pt x="19659" y="53657"/>
                </a:lnTo>
                <a:lnTo>
                  <a:pt x="23525" y="53657"/>
                </a:lnTo>
                <a:lnTo>
                  <a:pt x="27856" y="53492"/>
                </a:lnTo>
                <a:lnTo>
                  <a:pt x="31798" y="52807"/>
                </a:lnTo>
                <a:lnTo>
                  <a:pt x="35031" y="51979"/>
                </a:lnTo>
                <a:lnTo>
                  <a:pt x="37745" y="51106"/>
                </a:lnTo>
                <a:lnTo>
                  <a:pt x="40989" y="48834"/>
                </a:lnTo>
                <a:lnTo>
                  <a:pt x="41305" y="46165"/>
                </a:lnTo>
                <a:lnTo>
                  <a:pt x="40733" y="43016"/>
                </a:lnTo>
                <a:lnTo>
                  <a:pt x="38014" y="43268"/>
                </a:lnTo>
                <a:lnTo>
                  <a:pt x="34872" y="44554"/>
                </a:lnTo>
                <a:lnTo>
                  <a:pt x="32078" y="45443"/>
                </a:lnTo>
                <a:lnTo>
                  <a:pt x="28566" y="46191"/>
                </a:lnTo>
                <a:lnTo>
                  <a:pt x="24331" y="46393"/>
                </a:lnTo>
                <a:lnTo>
                  <a:pt x="21490" y="46393"/>
                </a:lnTo>
                <a:lnTo>
                  <a:pt x="17136" y="45137"/>
                </a:lnTo>
                <a:lnTo>
                  <a:pt x="13571" y="43117"/>
                </a:lnTo>
                <a:lnTo>
                  <a:pt x="11127" y="40006"/>
                </a:lnTo>
                <a:lnTo>
                  <a:pt x="9734" y="35977"/>
                </a:lnTo>
                <a:lnTo>
                  <a:pt x="8934" y="31356"/>
                </a:lnTo>
                <a:lnTo>
                  <a:pt x="8934" y="28652"/>
                </a:lnTo>
                <a:lnTo>
                  <a:pt x="39937" y="28652"/>
                </a:lnTo>
                <a:lnTo>
                  <a:pt x="42263" y="27748"/>
                </a:lnTo>
                <a:lnTo>
                  <a:pt x="43289" y="24739"/>
                </a:lnTo>
                <a:lnTo>
                  <a:pt x="43289" y="19926"/>
                </a:lnTo>
                <a:lnTo>
                  <a:pt x="42900" y="16941"/>
                </a:lnTo>
                <a:close/>
              </a:path>
              <a:path w="43289" h="53657">
                <a:moveTo>
                  <a:pt x="9010" y="20091"/>
                </a:moveTo>
                <a:lnTo>
                  <a:pt x="9928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9" y="7415"/>
                </a:lnTo>
                <a:lnTo>
                  <a:pt x="22143" y="7012"/>
                </a:lnTo>
                <a:lnTo>
                  <a:pt x="26315" y="7012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33" y="1868"/>
                </a:lnTo>
                <a:lnTo>
                  <a:pt x="1042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2959171" y="5704552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207"/>
                </a:moveTo>
                <a:lnTo>
                  <a:pt x="8629" y="1713"/>
                </a:lnTo>
                <a:lnTo>
                  <a:pt x="8409" y="939"/>
                </a:lnTo>
                <a:lnTo>
                  <a:pt x="5864" y="0"/>
                </a:lnTo>
                <a:lnTo>
                  <a:pt x="2754" y="0"/>
                </a:lnTo>
                <a:lnTo>
                  <a:pt x="0" y="1713"/>
                </a:lnTo>
                <a:lnTo>
                  <a:pt x="0" y="74207"/>
                </a:lnTo>
                <a:lnTo>
                  <a:pt x="184" y="74945"/>
                </a:lnTo>
                <a:lnTo>
                  <a:pt x="2754" y="75844"/>
                </a:lnTo>
                <a:lnTo>
                  <a:pt x="5864" y="75844"/>
                </a:lnTo>
                <a:lnTo>
                  <a:pt x="8629" y="74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2982596" y="5708110"/>
            <a:ext cx="10674" cy="72287"/>
          </a:xfrm>
          <a:custGeom>
            <a:avLst/>
            <a:gdLst/>
            <a:ahLst/>
            <a:cxnLst/>
            <a:rect l="l" t="t" r="r" b="b"/>
            <a:pathLst>
              <a:path w="10674" h="72287">
                <a:moveTo>
                  <a:pt x="0" y="5421"/>
                </a:moveTo>
                <a:lnTo>
                  <a:pt x="382" y="8887"/>
                </a:lnTo>
                <a:lnTo>
                  <a:pt x="3268" y="10741"/>
                </a:lnTo>
                <a:lnTo>
                  <a:pt x="7344" y="10741"/>
                </a:lnTo>
                <a:lnTo>
                  <a:pt x="10292" y="8837"/>
                </a:lnTo>
                <a:lnTo>
                  <a:pt x="10674" y="5309"/>
                </a:lnTo>
                <a:lnTo>
                  <a:pt x="10292" y="1852"/>
                </a:lnTo>
                <a:lnTo>
                  <a:pt x="7405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74" h="72287">
                <a:moveTo>
                  <a:pt x="1238" y="71387"/>
                </a:moveTo>
                <a:lnTo>
                  <a:pt x="3804" y="72287"/>
                </a:lnTo>
                <a:lnTo>
                  <a:pt x="6918" y="72287"/>
                </a:lnTo>
                <a:lnTo>
                  <a:pt x="9683" y="70650"/>
                </a:lnTo>
                <a:lnTo>
                  <a:pt x="9683" y="21804"/>
                </a:lnTo>
                <a:lnTo>
                  <a:pt x="9461" y="21106"/>
                </a:lnTo>
                <a:lnTo>
                  <a:pt x="6918" y="20156"/>
                </a:lnTo>
                <a:lnTo>
                  <a:pt x="3804" y="20156"/>
                </a:lnTo>
                <a:lnTo>
                  <a:pt x="1055" y="21804"/>
                </a:lnTo>
                <a:lnTo>
                  <a:pt x="1055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3001899" y="5728258"/>
            <a:ext cx="44820" cy="52069"/>
          </a:xfrm>
          <a:custGeom>
            <a:avLst/>
            <a:gdLst/>
            <a:ahLst/>
            <a:cxnLst/>
            <a:rect l="l" t="t" r="r" b="b"/>
            <a:pathLst>
              <a:path w="44820" h="52070">
                <a:moveTo>
                  <a:pt x="525" y="3834"/>
                </a:moveTo>
                <a:lnTo>
                  <a:pt x="16523" y="50227"/>
                </a:lnTo>
                <a:lnTo>
                  <a:pt x="17100" y="51141"/>
                </a:lnTo>
                <a:lnTo>
                  <a:pt x="19818" y="52069"/>
                </a:lnTo>
                <a:lnTo>
                  <a:pt x="25740" y="52045"/>
                </a:lnTo>
                <a:lnTo>
                  <a:pt x="28336" y="50227"/>
                </a:lnTo>
                <a:lnTo>
                  <a:pt x="44403" y="3834"/>
                </a:lnTo>
                <a:lnTo>
                  <a:pt x="44820" y="1548"/>
                </a:lnTo>
                <a:lnTo>
                  <a:pt x="44820" y="1271"/>
                </a:lnTo>
                <a:lnTo>
                  <a:pt x="42250" y="0"/>
                </a:lnTo>
                <a:lnTo>
                  <a:pt x="39081" y="11"/>
                </a:lnTo>
                <a:lnTo>
                  <a:pt x="36032" y="1713"/>
                </a:lnTo>
                <a:lnTo>
                  <a:pt x="22900" y="41987"/>
                </a:lnTo>
                <a:lnTo>
                  <a:pt x="22547" y="41987"/>
                </a:lnTo>
                <a:lnTo>
                  <a:pt x="9267" y="1713"/>
                </a:lnTo>
                <a:lnTo>
                  <a:pt x="8651" y="684"/>
                </a:lnTo>
                <a:lnTo>
                  <a:pt x="6062" y="11"/>
                </a:lnTo>
                <a:lnTo>
                  <a:pt x="2754" y="0"/>
                </a:lnTo>
                <a:lnTo>
                  <a:pt x="0" y="1271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053332" y="5727477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13" y="14137"/>
                </a:lnTo>
                <a:lnTo>
                  <a:pt x="41342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23" y="622"/>
                </a:lnTo>
                <a:lnTo>
                  <a:pt x="26276" y="0"/>
                </a:lnTo>
                <a:lnTo>
                  <a:pt x="26309" y="7012"/>
                </a:lnTo>
                <a:lnTo>
                  <a:pt x="29469" y="8329"/>
                </a:lnTo>
                <a:lnTo>
                  <a:pt x="31586" y="11012"/>
                </a:lnTo>
                <a:lnTo>
                  <a:pt x="33717" y="13690"/>
                </a:lnTo>
                <a:lnTo>
                  <a:pt x="34717" y="17387"/>
                </a:lnTo>
                <a:lnTo>
                  <a:pt x="34610" y="22086"/>
                </a:lnTo>
                <a:lnTo>
                  <a:pt x="8931" y="22086"/>
                </a:lnTo>
                <a:lnTo>
                  <a:pt x="9006" y="20091"/>
                </a:lnTo>
                <a:lnTo>
                  <a:pt x="10440" y="3124"/>
                </a:lnTo>
                <a:lnTo>
                  <a:pt x="8064" y="4903"/>
                </a:lnTo>
                <a:lnTo>
                  <a:pt x="4126" y="9575"/>
                </a:lnTo>
                <a:lnTo>
                  <a:pt x="2617" y="12409"/>
                </a:lnTo>
                <a:lnTo>
                  <a:pt x="1562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6"/>
                </a:lnTo>
                <a:lnTo>
                  <a:pt x="2531" y="42011"/>
                </a:lnTo>
                <a:lnTo>
                  <a:pt x="4024" y="44780"/>
                </a:lnTo>
                <a:lnTo>
                  <a:pt x="6008" y="46991"/>
                </a:lnTo>
                <a:lnTo>
                  <a:pt x="10440" y="50864"/>
                </a:lnTo>
                <a:lnTo>
                  <a:pt x="13362" y="51979"/>
                </a:lnTo>
                <a:lnTo>
                  <a:pt x="16264" y="53099"/>
                </a:lnTo>
                <a:lnTo>
                  <a:pt x="19651" y="53657"/>
                </a:lnTo>
                <a:lnTo>
                  <a:pt x="23536" y="53657"/>
                </a:lnTo>
                <a:lnTo>
                  <a:pt x="27853" y="53492"/>
                </a:lnTo>
                <a:lnTo>
                  <a:pt x="31805" y="52807"/>
                </a:lnTo>
                <a:lnTo>
                  <a:pt x="35024" y="51979"/>
                </a:lnTo>
                <a:lnTo>
                  <a:pt x="37757" y="51106"/>
                </a:lnTo>
                <a:lnTo>
                  <a:pt x="40985" y="48834"/>
                </a:lnTo>
                <a:lnTo>
                  <a:pt x="41306" y="46165"/>
                </a:lnTo>
                <a:lnTo>
                  <a:pt x="40741" y="43016"/>
                </a:lnTo>
                <a:lnTo>
                  <a:pt x="38026" y="43268"/>
                </a:lnTo>
                <a:lnTo>
                  <a:pt x="34866" y="44554"/>
                </a:lnTo>
                <a:lnTo>
                  <a:pt x="32076" y="45443"/>
                </a:lnTo>
                <a:lnTo>
                  <a:pt x="28576" y="46191"/>
                </a:lnTo>
                <a:lnTo>
                  <a:pt x="24329" y="46393"/>
                </a:lnTo>
                <a:lnTo>
                  <a:pt x="21502" y="46393"/>
                </a:lnTo>
                <a:lnTo>
                  <a:pt x="17136" y="45137"/>
                </a:lnTo>
                <a:lnTo>
                  <a:pt x="13572" y="43117"/>
                </a:lnTo>
                <a:lnTo>
                  <a:pt x="11123" y="40006"/>
                </a:lnTo>
                <a:lnTo>
                  <a:pt x="9726" y="35977"/>
                </a:lnTo>
                <a:lnTo>
                  <a:pt x="8931" y="31356"/>
                </a:lnTo>
                <a:lnTo>
                  <a:pt x="8931" y="28652"/>
                </a:lnTo>
                <a:lnTo>
                  <a:pt x="39935" y="28652"/>
                </a:lnTo>
                <a:lnTo>
                  <a:pt x="42270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2" y="7415"/>
                </a:lnTo>
                <a:lnTo>
                  <a:pt x="22139" y="7012"/>
                </a:lnTo>
                <a:lnTo>
                  <a:pt x="26309" y="7012"/>
                </a:lnTo>
                <a:lnTo>
                  <a:pt x="26276" y="0"/>
                </a:lnTo>
                <a:lnTo>
                  <a:pt x="19130" y="0"/>
                </a:lnTo>
                <a:lnTo>
                  <a:pt x="16005" y="622"/>
                </a:lnTo>
                <a:lnTo>
                  <a:pt x="13227" y="1868"/>
                </a:lnTo>
                <a:lnTo>
                  <a:pt x="10440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110320" y="5727481"/>
            <a:ext cx="27476" cy="52919"/>
          </a:xfrm>
          <a:custGeom>
            <a:avLst/>
            <a:gdLst/>
            <a:ahLst/>
            <a:cxnLst/>
            <a:rect l="l" t="t" r="r" b="b"/>
            <a:pathLst>
              <a:path w="27476" h="52919">
                <a:moveTo>
                  <a:pt x="5872" y="52919"/>
                </a:moveTo>
                <a:lnTo>
                  <a:pt x="8625" y="51281"/>
                </a:lnTo>
                <a:lnTo>
                  <a:pt x="8625" y="19147"/>
                </a:lnTo>
                <a:lnTo>
                  <a:pt x="10951" y="15480"/>
                </a:lnTo>
                <a:lnTo>
                  <a:pt x="12985" y="12736"/>
                </a:lnTo>
                <a:lnTo>
                  <a:pt x="15797" y="9968"/>
                </a:lnTo>
                <a:lnTo>
                  <a:pt x="19202" y="8470"/>
                </a:lnTo>
                <a:lnTo>
                  <a:pt x="22125" y="8671"/>
                </a:lnTo>
                <a:lnTo>
                  <a:pt x="24768" y="9471"/>
                </a:lnTo>
                <a:lnTo>
                  <a:pt x="27414" y="8190"/>
                </a:lnTo>
                <a:lnTo>
                  <a:pt x="27476" y="3657"/>
                </a:lnTo>
                <a:lnTo>
                  <a:pt x="25200" y="683"/>
                </a:lnTo>
                <a:lnTo>
                  <a:pt x="22186" y="86"/>
                </a:lnTo>
                <a:lnTo>
                  <a:pt x="19641" y="0"/>
                </a:lnTo>
                <a:lnTo>
                  <a:pt x="16654" y="673"/>
                </a:lnTo>
                <a:lnTo>
                  <a:pt x="13633" y="2576"/>
                </a:lnTo>
                <a:lnTo>
                  <a:pt x="10293" y="5993"/>
                </a:lnTo>
                <a:lnTo>
                  <a:pt x="7795" y="9546"/>
                </a:lnTo>
                <a:lnTo>
                  <a:pt x="7795" y="2437"/>
                </a:lnTo>
                <a:lnTo>
                  <a:pt x="5825" y="834"/>
                </a:lnTo>
                <a:lnTo>
                  <a:pt x="3117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66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145121" y="5727477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17" y="14137"/>
                </a:lnTo>
                <a:lnTo>
                  <a:pt x="41346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23" y="622"/>
                </a:lnTo>
                <a:lnTo>
                  <a:pt x="26276" y="0"/>
                </a:lnTo>
                <a:lnTo>
                  <a:pt x="26315" y="7012"/>
                </a:lnTo>
                <a:lnTo>
                  <a:pt x="29472" y="8329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1" y="17387"/>
                </a:lnTo>
                <a:lnTo>
                  <a:pt x="34613" y="22086"/>
                </a:lnTo>
                <a:lnTo>
                  <a:pt x="8935" y="22086"/>
                </a:lnTo>
                <a:lnTo>
                  <a:pt x="9010" y="20091"/>
                </a:lnTo>
                <a:lnTo>
                  <a:pt x="10439" y="3124"/>
                </a:lnTo>
                <a:lnTo>
                  <a:pt x="8067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6"/>
                </a:lnTo>
                <a:lnTo>
                  <a:pt x="2534" y="42011"/>
                </a:lnTo>
                <a:lnTo>
                  <a:pt x="4028" y="44780"/>
                </a:lnTo>
                <a:lnTo>
                  <a:pt x="6008" y="46991"/>
                </a:lnTo>
                <a:lnTo>
                  <a:pt x="10439" y="50864"/>
                </a:lnTo>
                <a:lnTo>
                  <a:pt x="13362" y="51979"/>
                </a:lnTo>
                <a:lnTo>
                  <a:pt x="16268" y="53099"/>
                </a:lnTo>
                <a:lnTo>
                  <a:pt x="19659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7"/>
                </a:lnTo>
                <a:lnTo>
                  <a:pt x="35031" y="51979"/>
                </a:lnTo>
                <a:lnTo>
                  <a:pt x="37757" y="51106"/>
                </a:lnTo>
                <a:lnTo>
                  <a:pt x="40989" y="48834"/>
                </a:lnTo>
                <a:lnTo>
                  <a:pt x="41306" y="46165"/>
                </a:lnTo>
                <a:lnTo>
                  <a:pt x="40745" y="43016"/>
                </a:lnTo>
                <a:lnTo>
                  <a:pt x="38026" y="43268"/>
                </a:lnTo>
                <a:lnTo>
                  <a:pt x="34869" y="44554"/>
                </a:lnTo>
                <a:lnTo>
                  <a:pt x="32080" y="45443"/>
                </a:lnTo>
                <a:lnTo>
                  <a:pt x="28576" y="46191"/>
                </a:lnTo>
                <a:lnTo>
                  <a:pt x="24331" y="46393"/>
                </a:lnTo>
                <a:lnTo>
                  <a:pt x="21502" y="46393"/>
                </a:lnTo>
                <a:lnTo>
                  <a:pt x="17136" y="45137"/>
                </a:lnTo>
                <a:lnTo>
                  <a:pt x="13572" y="43117"/>
                </a:lnTo>
                <a:lnTo>
                  <a:pt x="11127" y="40006"/>
                </a:lnTo>
                <a:lnTo>
                  <a:pt x="9730" y="35977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4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10" y="20091"/>
                </a:moveTo>
                <a:lnTo>
                  <a:pt x="9939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9" y="7415"/>
                </a:lnTo>
                <a:lnTo>
                  <a:pt x="22143" y="7012"/>
                </a:lnTo>
                <a:lnTo>
                  <a:pt x="26315" y="7012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33" y="1868"/>
                </a:lnTo>
                <a:lnTo>
                  <a:pt x="1043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3199136" y="5756418"/>
            <a:ext cx="12740" cy="75653"/>
          </a:xfrm>
          <a:custGeom>
            <a:avLst/>
            <a:gdLst/>
            <a:ahLst/>
            <a:cxnLst/>
            <a:rect l="l" t="t" r="r" b="b"/>
            <a:pathLst>
              <a:path w="12740" h="75653">
                <a:moveTo>
                  <a:pt x="8935" y="0"/>
                </a:moveTo>
                <a:lnTo>
                  <a:pt x="7844" y="21235"/>
                </a:lnTo>
                <a:lnTo>
                  <a:pt x="12740" y="24029"/>
                </a:lnTo>
                <a:lnTo>
                  <a:pt x="12297" y="12851"/>
                </a:lnTo>
                <a:lnTo>
                  <a:pt x="10486" y="9193"/>
                </a:lnTo>
                <a:lnTo>
                  <a:pt x="9485" y="4751"/>
                </a:lnTo>
                <a:lnTo>
                  <a:pt x="8935" y="0"/>
                </a:lnTo>
                <a:close/>
              </a:path>
              <a:path w="12740" h="75653">
                <a:moveTo>
                  <a:pt x="43286" y="-49936"/>
                </a:moveTo>
                <a:lnTo>
                  <a:pt x="43055" y="-50674"/>
                </a:lnTo>
                <a:lnTo>
                  <a:pt x="40474" y="-51624"/>
                </a:lnTo>
                <a:lnTo>
                  <a:pt x="37374" y="-51624"/>
                </a:lnTo>
                <a:lnTo>
                  <a:pt x="34610" y="-49936"/>
                </a:lnTo>
                <a:lnTo>
                  <a:pt x="34610" y="-21564"/>
                </a:lnTo>
                <a:lnTo>
                  <a:pt x="32371" y="-23976"/>
                </a:lnTo>
                <a:lnTo>
                  <a:pt x="27832" y="-27076"/>
                </a:lnTo>
                <a:lnTo>
                  <a:pt x="23044" y="-28940"/>
                </a:lnTo>
                <a:lnTo>
                  <a:pt x="16973" y="-28940"/>
                </a:lnTo>
                <a:lnTo>
                  <a:pt x="14047" y="-28296"/>
                </a:lnTo>
                <a:lnTo>
                  <a:pt x="11516" y="-27025"/>
                </a:lnTo>
                <a:lnTo>
                  <a:pt x="6875" y="-23901"/>
                </a:lnTo>
                <a:lnTo>
                  <a:pt x="3463" y="-19127"/>
                </a:lnTo>
                <a:lnTo>
                  <a:pt x="2174" y="-16229"/>
                </a:lnTo>
                <a:lnTo>
                  <a:pt x="1296" y="-12852"/>
                </a:lnTo>
                <a:lnTo>
                  <a:pt x="427" y="-9471"/>
                </a:lnTo>
                <a:lnTo>
                  <a:pt x="0" y="-5678"/>
                </a:lnTo>
                <a:lnTo>
                  <a:pt x="0" y="2058"/>
                </a:lnTo>
                <a:lnTo>
                  <a:pt x="341" y="5435"/>
                </a:lnTo>
                <a:lnTo>
                  <a:pt x="1036" y="8635"/>
                </a:lnTo>
                <a:lnTo>
                  <a:pt x="1734" y="11836"/>
                </a:lnTo>
                <a:lnTo>
                  <a:pt x="2837" y="14630"/>
                </a:lnTo>
                <a:lnTo>
                  <a:pt x="4356" y="16991"/>
                </a:lnTo>
                <a:lnTo>
                  <a:pt x="7844" y="21235"/>
                </a:lnTo>
                <a:lnTo>
                  <a:pt x="8935" y="0"/>
                </a:lnTo>
                <a:lnTo>
                  <a:pt x="8935" y="-4773"/>
                </a:lnTo>
                <a:lnTo>
                  <a:pt x="9593" y="-9295"/>
                </a:lnTo>
                <a:lnTo>
                  <a:pt x="10721" y="-13550"/>
                </a:lnTo>
                <a:lnTo>
                  <a:pt x="12642" y="-17092"/>
                </a:lnTo>
                <a:lnTo>
                  <a:pt x="15422" y="-19610"/>
                </a:lnTo>
                <a:lnTo>
                  <a:pt x="18821" y="-21247"/>
                </a:lnTo>
                <a:lnTo>
                  <a:pt x="23385" y="-21247"/>
                </a:lnTo>
                <a:lnTo>
                  <a:pt x="27832" y="-18872"/>
                </a:lnTo>
                <a:lnTo>
                  <a:pt x="32284" y="-15012"/>
                </a:lnTo>
                <a:lnTo>
                  <a:pt x="34610" y="-12014"/>
                </a:lnTo>
                <a:lnTo>
                  <a:pt x="34610" y="7519"/>
                </a:lnTo>
                <a:lnTo>
                  <a:pt x="31957" y="10781"/>
                </a:lnTo>
                <a:lnTo>
                  <a:pt x="28346" y="14187"/>
                </a:lnTo>
                <a:lnTo>
                  <a:pt x="25038" y="16267"/>
                </a:lnTo>
                <a:lnTo>
                  <a:pt x="21798" y="17071"/>
                </a:lnTo>
                <a:lnTo>
                  <a:pt x="18381" y="17071"/>
                </a:lnTo>
                <a:lnTo>
                  <a:pt x="14991" y="15417"/>
                </a:lnTo>
                <a:lnTo>
                  <a:pt x="12297" y="12851"/>
                </a:lnTo>
                <a:lnTo>
                  <a:pt x="12740" y="24029"/>
                </a:lnTo>
                <a:lnTo>
                  <a:pt x="15678" y="24728"/>
                </a:lnTo>
                <a:lnTo>
                  <a:pt x="22298" y="24728"/>
                </a:lnTo>
                <a:lnTo>
                  <a:pt x="25222" y="23939"/>
                </a:lnTo>
                <a:lnTo>
                  <a:pt x="27889" y="22391"/>
                </a:lnTo>
                <a:lnTo>
                  <a:pt x="30557" y="20839"/>
                </a:lnTo>
                <a:lnTo>
                  <a:pt x="33126" y="18668"/>
                </a:lnTo>
                <a:lnTo>
                  <a:pt x="35604" y="15875"/>
                </a:lnTo>
                <a:lnTo>
                  <a:pt x="35604" y="22341"/>
                </a:lnTo>
                <a:lnTo>
                  <a:pt x="37205" y="23839"/>
                </a:lnTo>
                <a:lnTo>
                  <a:pt x="40225" y="24015"/>
                </a:lnTo>
                <a:lnTo>
                  <a:pt x="43286" y="22341"/>
                </a:lnTo>
                <a:lnTo>
                  <a:pt x="43286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273609" y="5728258"/>
            <a:ext cx="44805" cy="52069"/>
          </a:xfrm>
          <a:custGeom>
            <a:avLst/>
            <a:gdLst/>
            <a:ahLst/>
            <a:cxnLst/>
            <a:rect l="l" t="t" r="r" b="b"/>
            <a:pathLst>
              <a:path w="44805" h="52070">
                <a:moveTo>
                  <a:pt x="521" y="3834"/>
                </a:moveTo>
                <a:lnTo>
                  <a:pt x="16510" y="50227"/>
                </a:lnTo>
                <a:lnTo>
                  <a:pt x="17096" y="51141"/>
                </a:lnTo>
                <a:lnTo>
                  <a:pt x="19814" y="52069"/>
                </a:lnTo>
                <a:lnTo>
                  <a:pt x="25740" y="52045"/>
                </a:lnTo>
                <a:lnTo>
                  <a:pt x="28332" y="50227"/>
                </a:lnTo>
                <a:lnTo>
                  <a:pt x="44389" y="3834"/>
                </a:lnTo>
                <a:lnTo>
                  <a:pt x="44805" y="1548"/>
                </a:lnTo>
                <a:lnTo>
                  <a:pt x="44805" y="1271"/>
                </a:lnTo>
                <a:lnTo>
                  <a:pt x="42250" y="0"/>
                </a:lnTo>
                <a:lnTo>
                  <a:pt x="39077" y="11"/>
                </a:lnTo>
                <a:lnTo>
                  <a:pt x="36018" y="1713"/>
                </a:lnTo>
                <a:lnTo>
                  <a:pt x="22896" y="41987"/>
                </a:lnTo>
                <a:lnTo>
                  <a:pt x="22543" y="41987"/>
                </a:lnTo>
                <a:lnTo>
                  <a:pt x="9251" y="1713"/>
                </a:lnTo>
                <a:lnTo>
                  <a:pt x="8651" y="684"/>
                </a:lnTo>
                <a:lnTo>
                  <a:pt x="6055" y="11"/>
                </a:lnTo>
                <a:lnTo>
                  <a:pt x="2750" y="0"/>
                </a:lnTo>
                <a:lnTo>
                  <a:pt x="0" y="1271"/>
                </a:lnTo>
                <a:lnTo>
                  <a:pt x="521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3324978" y="5727477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57" y="46076"/>
                </a:moveTo>
                <a:lnTo>
                  <a:pt x="17672" y="46669"/>
                </a:lnTo>
                <a:lnTo>
                  <a:pt x="16325" y="53657"/>
                </a:lnTo>
                <a:lnTo>
                  <a:pt x="19141" y="53657"/>
                </a:lnTo>
                <a:lnTo>
                  <a:pt x="21823" y="53035"/>
                </a:lnTo>
                <a:lnTo>
                  <a:pt x="26863" y="50493"/>
                </a:lnTo>
                <a:lnTo>
                  <a:pt x="25909" y="43675"/>
                </a:lnTo>
                <a:lnTo>
                  <a:pt x="22057" y="46076"/>
                </a:lnTo>
                <a:close/>
              </a:path>
              <a:path w="26863" h="53657">
                <a:moveTo>
                  <a:pt x="3290" y="12103"/>
                </a:moveTo>
                <a:lnTo>
                  <a:pt x="5932" y="11530"/>
                </a:lnTo>
                <a:lnTo>
                  <a:pt x="9130" y="9791"/>
                </a:lnTo>
                <a:lnTo>
                  <a:pt x="11883" y="8586"/>
                </a:lnTo>
                <a:lnTo>
                  <a:pt x="15264" y="7542"/>
                </a:lnTo>
                <a:lnTo>
                  <a:pt x="19298" y="7264"/>
                </a:lnTo>
                <a:lnTo>
                  <a:pt x="22960" y="7517"/>
                </a:lnTo>
                <a:lnTo>
                  <a:pt x="26776" y="9204"/>
                </a:lnTo>
                <a:lnTo>
                  <a:pt x="29117" y="12344"/>
                </a:lnTo>
                <a:lnTo>
                  <a:pt x="29876" y="15228"/>
                </a:lnTo>
                <a:lnTo>
                  <a:pt x="30071" y="18770"/>
                </a:lnTo>
                <a:lnTo>
                  <a:pt x="30071" y="22567"/>
                </a:lnTo>
                <a:lnTo>
                  <a:pt x="19926" y="22567"/>
                </a:lnTo>
                <a:lnTo>
                  <a:pt x="16631" y="22910"/>
                </a:lnTo>
                <a:lnTo>
                  <a:pt x="13708" y="23568"/>
                </a:lnTo>
                <a:lnTo>
                  <a:pt x="10782" y="24241"/>
                </a:lnTo>
                <a:lnTo>
                  <a:pt x="8308" y="25246"/>
                </a:lnTo>
                <a:lnTo>
                  <a:pt x="4258" y="27924"/>
                </a:lnTo>
                <a:lnTo>
                  <a:pt x="1626" y="31636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3"/>
                </a:lnTo>
                <a:lnTo>
                  <a:pt x="1968" y="46940"/>
                </a:lnTo>
                <a:lnTo>
                  <a:pt x="4478" y="49758"/>
                </a:lnTo>
                <a:lnTo>
                  <a:pt x="7599" y="51995"/>
                </a:lnTo>
                <a:lnTo>
                  <a:pt x="11602" y="53327"/>
                </a:lnTo>
                <a:lnTo>
                  <a:pt x="16325" y="53657"/>
                </a:lnTo>
                <a:lnTo>
                  <a:pt x="17672" y="46669"/>
                </a:lnTo>
                <a:lnTo>
                  <a:pt x="14893" y="46669"/>
                </a:lnTo>
                <a:lnTo>
                  <a:pt x="12715" y="45910"/>
                </a:lnTo>
                <a:lnTo>
                  <a:pt x="9618" y="42912"/>
                </a:lnTo>
                <a:lnTo>
                  <a:pt x="8848" y="38353"/>
                </a:lnTo>
                <a:lnTo>
                  <a:pt x="9654" y="34430"/>
                </a:lnTo>
                <a:lnTo>
                  <a:pt x="12189" y="31495"/>
                </a:lnTo>
                <a:lnTo>
                  <a:pt x="14785" y="30074"/>
                </a:lnTo>
                <a:lnTo>
                  <a:pt x="18270" y="29246"/>
                </a:lnTo>
                <a:lnTo>
                  <a:pt x="22691" y="29030"/>
                </a:lnTo>
                <a:lnTo>
                  <a:pt x="30071" y="29030"/>
                </a:lnTo>
                <a:lnTo>
                  <a:pt x="30071" y="39380"/>
                </a:lnTo>
                <a:lnTo>
                  <a:pt x="25909" y="43675"/>
                </a:lnTo>
                <a:lnTo>
                  <a:pt x="26863" y="50493"/>
                </a:lnTo>
                <a:lnTo>
                  <a:pt x="31222" y="46443"/>
                </a:lnTo>
                <a:lnTo>
                  <a:pt x="31222" y="51332"/>
                </a:lnTo>
                <a:lnTo>
                  <a:pt x="33314" y="52909"/>
                </a:lnTo>
                <a:lnTo>
                  <a:pt x="35885" y="52958"/>
                </a:lnTo>
                <a:lnTo>
                  <a:pt x="38649" y="51332"/>
                </a:lnTo>
                <a:lnTo>
                  <a:pt x="38649" y="15354"/>
                </a:lnTo>
                <a:lnTo>
                  <a:pt x="38318" y="12701"/>
                </a:lnTo>
                <a:lnTo>
                  <a:pt x="36982" y="8129"/>
                </a:lnTo>
                <a:lnTo>
                  <a:pt x="34466" y="4697"/>
                </a:lnTo>
                <a:lnTo>
                  <a:pt x="31085" y="1993"/>
                </a:lnTo>
                <a:lnTo>
                  <a:pt x="26337" y="392"/>
                </a:lnTo>
                <a:lnTo>
                  <a:pt x="23460" y="0"/>
                </a:lnTo>
                <a:lnTo>
                  <a:pt x="20083" y="0"/>
                </a:lnTo>
                <a:lnTo>
                  <a:pt x="16484" y="176"/>
                </a:lnTo>
                <a:lnTo>
                  <a:pt x="12923" y="849"/>
                </a:lnTo>
                <a:lnTo>
                  <a:pt x="9791" y="1814"/>
                </a:lnTo>
                <a:lnTo>
                  <a:pt x="5814" y="3557"/>
                </a:lnTo>
                <a:lnTo>
                  <a:pt x="2484" y="6692"/>
                </a:lnTo>
                <a:lnTo>
                  <a:pt x="2299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3379575" y="5704552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207"/>
                </a:moveTo>
                <a:lnTo>
                  <a:pt x="8629" y="1713"/>
                </a:lnTo>
                <a:lnTo>
                  <a:pt x="8420" y="939"/>
                </a:lnTo>
                <a:lnTo>
                  <a:pt x="5875" y="0"/>
                </a:lnTo>
                <a:lnTo>
                  <a:pt x="2764" y="0"/>
                </a:lnTo>
                <a:lnTo>
                  <a:pt x="0" y="1713"/>
                </a:lnTo>
                <a:lnTo>
                  <a:pt x="0" y="74207"/>
                </a:lnTo>
                <a:lnTo>
                  <a:pt x="184" y="74945"/>
                </a:lnTo>
                <a:lnTo>
                  <a:pt x="2764" y="75844"/>
                </a:lnTo>
                <a:lnTo>
                  <a:pt x="5875" y="75844"/>
                </a:lnTo>
                <a:lnTo>
                  <a:pt x="8629" y="74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3405027" y="5728266"/>
            <a:ext cx="40568" cy="52868"/>
          </a:xfrm>
          <a:custGeom>
            <a:avLst/>
            <a:gdLst/>
            <a:ahLst/>
            <a:cxnLst/>
            <a:rect l="l" t="t" r="r" b="b"/>
            <a:pathLst>
              <a:path w="40568" h="52868">
                <a:moveTo>
                  <a:pt x="8676" y="1648"/>
                </a:moveTo>
                <a:lnTo>
                  <a:pt x="8453" y="924"/>
                </a:lnTo>
                <a:lnTo>
                  <a:pt x="5857" y="0"/>
                </a:lnTo>
                <a:lnTo>
                  <a:pt x="2790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32"/>
                </a:lnTo>
                <a:lnTo>
                  <a:pt x="1428" y="42796"/>
                </a:lnTo>
                <a:lnTo>
                  <a:pt x="3693" y="46821"/>
                </a:lnTo>
                <a:lnTo>
                  <a:pt x="6753" y="50162"/>
                </a:lnTo>
                <a:lnTo>
                  <a:pt x="11049" y="52336"/>
                </a:lnTo>
                <a:lnTo>
                  <a:pt x="13690" y="52868"/>
                </a:lnTo>
                <a:lnTo>
                  <a:pt x="19508" y="52868"/>
                </a:lnTo>
                <a:lnTo>
                  <a:pt x="22161" y="52170"/>
                </a:lnTo>
                <a:lnTo>
                  <a:pt x="24771" y="50759"/>
                </a:lnTo>
                <a:lnTo>
                  <a:pt x="27388" y="49352"/>
                </a:lnTo>
                <a:lnTo>
                  <a:pt x="30041" y="47101"/>
                </a:lnTo>
                <a:lnTo>
                  <a:pt x="32710" y="44027"/>
                </a:lnTo>
                <a:lnTo>
                  <a:pt x="32710" y="50493"/>
                </a:lnTo>
                <a:lnTo>
                  <a:pt x="35194" y="52130"/>
                </a:lnTo>
                <a:lnTo>
                  <a:pt x="37998" y="52130"/>
                </a:lnTo>
                <a:lnTo>
                  <a:pt x="40568" y="50493"/>
                </a:lnTo>
                <a:lnTo>
                  <a:pt x="40568" y="1648"/>
                </a:lnTo>
                <a:lnTo>
                  <a:pt x="40327" y="924"/>
                </a:lnTo>
                <a:lnTo>
                  <a:pt x="37767" y="0"/>
                </a:lnTo>
                <a:lnTo>
                  <a:pt x="34657" y="0"/>
                </a:lnTo>
                <a:lnTo>
                  <a:pt x="31878" y="1648"/>
                </a:lnTo>
                <a:lnTo>
                  <a:pt x="31878" y="35787"/>
                </a:lnTo>
                <a:lnTo>
                  <a:pt x="29480" y="38862"/>
                </a:lnTo>
                <a:lnTo>
                  <a:pt x="25059" y="42786"/>
                </a:lnTo>
                <a:lnTo>
                  <a:pt x="20764" y="45172"/>
                </a:lnTo>
                <a:lnTo>
                  <a:pt x="16924" y="45172"/>
                </a:lnTo>
                <a:lnTo>
                  <a:pt x="12956" y="43494"/>
                </a:lnTo>
                <a:lnTo>
                  <a:pt x="10278" y="40143"/>
                </a:lnTo>
                <a:lnTo>
                  <a:pt x="9263" y="36953"/>
                </a:lnTo>
                <a:lnTo>
                  <a:pt x="8676" y="32943"/>
                </a:lnTo>
                <a:lnTo>
                  <a:pt x="8676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3458437" y="5727477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23" y="14137"/>
                </a:lnTo>
                <a:lnTo>
                  <a:pt x="41342" y="11329"/>
                </a:lnTo>
                <a:lnTo>
                  <a:pt x="38444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33" y="622"/>
                </a:lnTo>
                <a:lnTo>
                  <a:pt x="26286" y="0"/>
                </a:lnTo>
                <a:lnTo>
                  <a:pt x="26323" y="7012"/>
                </a:lnTo>
                <a:lnTo>
                  <a:pt x="29469" y="8329"/>
                </a:lnTo>
                <a:lnTo>
                  <a:pt x="31600" y="11012"/>
                </a:lnTo>
                <a:lnTo>
                  <a:pt x="33717" y="13690"/>
                </a:lnTo>
                <a:lnTo>
                  <a:pt x="34721" y="17387"/>
                </a:lnTo>
                <a:lnTo>
                  <a:pt x="34625" y="22086"/>
                </a:lnTo>
                <a:lnTo>
                  <a:pt x="8945" y="22086"/>
                </a:lnTo>
                <a:lnTo>
                  <a:pt x="9006" y="20091"/>
                </a:lnTo>
                <a:lnTo>
                  <a:pt x="10439" y="3124"/>
                </a:lnTo>
                <a:lnTo>
                  <a:pt x="8064" y="4903"/>
                </a:lnTo>
                <a:lnTo>
                  <a:pt x="4124" y="9575"/>
                </a:lnTo>
                <a:lnTo>
                  <a:pt x="2617" y="12409"/>
                </a:lnTo>
                <a:lnTo>
                  <a:pt x="1576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0" y="35359"/>
                </a:lnTo>
                <a:lnTo>
                  <a:pt x="1515" y="38696"/>
                </a:lnTo>
                <a:lnTo>
                  <a:pt x="2531" y="42011"/>
                </a:lnTo>
                <a:lnTo>
                  <a:pt x="4024" y="44780"/>
                </a:lnTo>
                <a:lnTo>
                  <a:pt x="6018" y="46991"/>
                </a:lnTo>
                <a:lnTo>
                  <a:pt x="10450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51" y="53657"/>
                </a:lnTo>
                <a:lnTo>
                  <a:pt x="23536" y="53657"/>
                </a:lnTo>
                <a:lnTo>
                  <a:pt x="27867" y="53492"/>
                </a:lnTo>
                <a:lnTo>
                  <a:pt x="31805" y="52807"/>
                </a:lnTo>
                <a:lnTo>
                  <a:pt x="35039" y="51979"/>
                </a:lnTo>
                <a:lnTo>
                  <a:pt x="37757" y="51106"/>
                </a:lnTo>
                <a:lnTo>
                  <a:pt x="41000" y="48834"/>
                </a:lnTo>
                <a:lnTo>
                  <a:pt x="41316" y="46165"/>
                </a:lnTo>
                <a:lnTo>
                  <a:pt x="40744" y="43016"/>
                </a:lnTo>
                <a:lnTo>
                  <a:pt x="38026" y="43268"/>
                </a:lnTo>
                <a:lnTo>
                  <a:pt x="34880" y="44554"/>
                </a:lnTo>
                <a:lnTo>
                  <a:pt x="32076" y="45443"/>
                </a:lnTo>
                <a:lnTo>
                  <a:pt x="28576" y="46191"/>
                </a:lnTo>
                <a:lnTo>
                  <a:pt x="24343" y="46393"/>
                </a:lnTo>
                <a:lnTo>
                  <a:pt x="21502" y="46393"/>
                </a:lnTo>
                <a:lnTo>
                  <a:pt x="17136" y="45137"/>
                </a:lnTo>
                <a:lnTo>
                  <a:pt x="13586" y="43117"/>
                </a:lnTo>
                <a:lnTo>
                  <a:pt x="11134" y="40006"/>
                </a:lnTo>
                <a:lnTo>
                  <a:pt x="9726" y="35977"/>
                </a:lnTo>
                <a:lnTo>
                  <a:pt x="8945" y="31356"/>
                </a:lnTo>
                <a:lnTo>
                  <a:pt x="8945" y="28652"/>
                </a:lnTo>
                <a:lnTo>
                  <a:pt x="39945" y="28652"/>
                </a:lnTo>
                <a:lnTo>
                  <a:pt x="42274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8"/>
                </a:lnTo>
                <a:lnTo>
                  <a:pt x="11394" y="12927"/>
                </a:lnTo>
                <a:lnTo>
                  <a:pt x="14907" y="9083"/>
                </a:lnTo>
                <a:lnTo>
                  <a:pt x="18122" y="7415"/>
                </a:lnTo>
                <a:lnTo>
                  <a:pt x="22139" y="7012"/>
                </a:lnTo>
                <a:lnTo>
                  <a:pt x="26323" y="7012"/>
                </a:lnTo>
                <a:lnTo>
                  <a:pt x="26286" y="0"/>
                </a:lnTo>
                <a:lnTo>
                  <a:pt x="19141" y="0"/>
                </a:lnTo>
                <a:lnTo>
                  <a:pt x="16019" y="622"/>
                </a:lnTo>
                <a:lnTo>
                  <a:pt x="13225" y="1868"/>
                </a:lnTo>
                <a:lnTo>
                  <a:pt x="10439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3536408" y="5708110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1"/>
                </a:moveTo>
                <a:lnTo>
                  <a:pt x="382" y="8887"/>
                </a:lnTo>
                <a:lnTo>
                  <a:pt x="3268" y="10741"/>
                </a:lnTo>
                <a:lnTo>
                  <a:pt x="7344" y="10741"/>
                </a:lnTo>
                <a:lnTo>
                  <a:pt x="10293" y="8837"/>
                </a:lnTo>
                <a:lnTo>
                  <a:pt x="10670" y="5309"/>
                </a:lnTo>
                <a:lnTo>
                  <a:pt x="10293" y="1852"/>
                </a:lnTo>
                <a:lnTo>
                  <a:pt x="7405" y="0"/>
                </a:lnTo>
                <a:lnTo>
                  <a:pt x="3331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70" h="72287">
                <a:moveTo>
                  <a:pt x="1239" y="71387"/>
                </a:moveTo>
                <a:lnTo>
                  <a:pt x="3806" y="72287"/>
                </a:lnTo>
                <a:lnTo>
                  <a:pt x="6916" y="72287"/>
                </a:lnTo>
                <a:lnTo>
                  <a:pt x="9685" y="70650"/>
                </a:lnTo>
                <a:lnTo>
                  <a:pt x="9685" y="21804"/>
                </a:lnTo>
                <a:lnTo>
                  <a:pt x="9461" y="21106"/>
                </a:lnTo>
                <a:lnTo>
                  <a:pt x="6916" y="20156"/>
                </a:lnTo>
                <a:lnTo>
                  <a:pt x="3806" y="20156"/>
                </a:lnTo>
                <a:lnTo>
                  <a:pt x="1055" y="21804"/>
                </a:lnTo>
                <a:lnTo>
                  <a:pt x="1055" y="70650"/>
                </a:lnTo>
                <a:lnTo>
                  <a:pt x="123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3561933" y="5727477"/>
            <a:ext cx="40525" cy="52919"/>
          </a:xfrm>
          <a:custGeom>
            <a:avLst/>
            <a:gdLst/>
            <a:ahLst/>
            <a:cxnLst/>
            <a:rect l="l" t="t" r="r" b="b"/>
            <a:pathLst>
              <a:path w="40525" h="52919">
                <a:moveTo>
                  <a:pt x="5875" y="52919"/>
                </a:moveTo>
                <a:lnTo>
                  <a:pt x="8639" y="51282"/>
                </a:lnTo>
                <a:lnTo>
                  <a:pt x="8639" y="17143"/>
                </a:lnTo>
                <a:lnTo>
                  <a:pt x="11005" y="14072"/>
                </a:lnTo>
                <a:lnTo>
                  <a:pt x="13270" y="11746"/>
                </a:lnTo>
                <a:lnTo>
                  <a:pt x="17589" y="8561"/>
                </a:lnTo>
                <a:lnTo>
                  <a:pt x="21910" y="7758"/>
                </a:lnTo>
                <a:lnTo>
                  <a:pt x="25055" y="8088"/>
                </a:lnTo>
                <a:lnTo>
                  <a:pt x="27600" y="9385"/>
                </a:lnTo>
                <a:lnTo>
                  <a:pt x="30243" y="12787"/>
                </a:lnTo>
                <a:lnTo>
                  <a:pt x="31273" y="15951"/>
                </a:lnTo>
                <a:lnTo>
                  <a:pt x="31907" y="19886"/>
                </a:lnTo>
                <a:lnTo>
                  <a:pt x="31907" y="51282"/>
                </a:lnTo>
                <a:lnTo>
                  <a:pt x="32115" y="52020"/>
                </a:lnTo>
                <a:lnTo>
                  <a:pt x="34660" y="52919"/>
                </a:lnTo>
                <a:lnTo>
                  <a:pt x="37771" y="52919"/>
                </a:lnTo>
                <a:lnTo>
                  <a:pt x="40525" y="51282"/>
                </a:lnTo>
                <a:lnTo>
                  <a:pt x="40525" y="18021"/>
                </a:lnTo>
                <a:lnTo>
                  <a:pt x="40245" y="15036"/>
                </a:lnTo>
                <a:lnTo>
                  <a:pt x="39093" y="10083"/>
                </a:lnTo>
                <a:lnTo>
                  <a:pt x="36817" y="6069"/>
                </a:lnTo>
                <a:lnTo>
                  <a:pt x="33757" y="2768"/>
                </a:lnTo>
                <a:lnTo>
                  <a:pt x="29470" y="557"/>
                </a:lnTo>
                <a:lnTo>
                  <a:pt x="26827" y="0"/>
                </a:lnTo>
                <a:lnTo>
                  <a:pt x="21001" y="0"/>
                </a:lnTo>
                <a:lnTo>
                  <a:pt x="18348" y="723"/>
                </a:lnTo>
                <a:lnTo>
                  <a:pt x="15713" y="2145"/>
                </a:lnTo>
                <a:lnTo>
                  <a:pt x="13086" y="3567"/>
                </a:lnTo>
                <a:lnTo>
                  <a:pt x="10443" y="5828"/>
                </a:lnTo>
                <a:lnTo>
                  <a:pt x="7797" y="8902"/>
                </a:lnTo>
                <a:lnTo>
                  <a:pt x="7797" y="2437"/>
                </a:lnTo>
                <a:lnTo>
                  <a:pt x="5839" y="838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3636431" y="5715190"/>
            <a:ext cx="30755" cy="65836"/>
          </a:xfrm>
          <a:custGeom>
            <a:avLst/>
            <a:gdLst/>
            <a:ahLst/>
            <a:cxnLst/>
            <a:rect l="l" t="t" r="r" b="b"/>
            <a:pathLst>
              <a:path w="30755" h="65836">
                <a:moveTo>
                  <a:pt x="16953" y="1703"/>
                </a:moveTo>
                <a:lnTo>
                  <a:pt x="16733" y="994"/>
                </a:lnTo>
                <a:lnTo>
                  <a:pt x="14188" y="0"/>
                </a:lnTo>
                <a:lnTo>
                  <a:pt x="11076" y="0"/>
                </a:lnTo>
                <a:lnTo>
                  <a:pt x="8323" y="1703"/>
                </a:lnTo>
                <a:lnTo>
                  <a:pt x="8323" y="13313"/>
                </a:lnTo>
                <a:lnTo>
                  <a:pt x="1789" y="13313"/>
                </a:lnTo>
                <a:lnTo>
                  <a:pt x="345" y="14469"/>
                </a:lnTo>
                <a:lnTo>
                  <a:pt x="0" y="17057"/>
                </a:lnTo>
                <a:lnTo>
                  <a:pt x="1738" y="20754"/>
                </a:lnTo>
                <a:lnTo>
                  <a:pt x="8323" y="20754"/>
                </a:lnTo>
                <a:lnTo>
                  <a:pt x="8323" y="52110"/>
                </a:lnTo>
                <a:lnTo>
                  <a:pt x="9083" y="56643"/>
                </a:lnTo>
                <a:lnTo>
                  <a:pt x="10393" y="60440"/>
                </a:lnTo>
                <a:lnTo>
                  <a:pt x="12632" y="63158"/>
                </a:lnTo>
                <a:lnTo>
                  <a:pt x="15789" y="64836"/>
                </a:lnTo>
                <a:lnTo>
                  <a:pt x="19634" y="65836"/>
                </a:lnTo>
                <a:lnTo>
                  <a:pt x="24480" y="65675"/>
                </a:lnTo>
                <a:lnTo>
                  <a:pt x="27465" y="65102"/>
                </a:lnTo>
                <a:lnTo>
                  <a:pt x="30402" y="63093"/>
                </a:lnTo>
                <a:lnTo>
                  <a:pt x="30755" y="59983"/>
                </a:lnTo>
                <a:lnTo>
                  <a:pt x="30755" y="59324"/>
                </a:lnTo>
                <a:lnTo>
                  <a:pt x="28958" y="56747"/>
                </a:lnTo>
                <a:lnTo>
                  <a:pt x="26316" y="57787"/>
                </a:lnTo>
                <a:lnTo>
                  <a:pt x="23536" y="58179"/>
                </a:lnTo>
                <a:lnTo>
                  <a:pt x="19339" y="57330"/>
                </a:lnTo>
                <a:lnTo>
                  <a:pt x="17432" y="53900"/>
                </a:lnTo>
                <a:lnTo>
                  <a:pt x="16953" y="51347"/>
                </a:lnTo>
                <a:lnTo>
                  <a:pt x="16953" y="20754"/>
                </a:lnTo>
                <a:lnTo>
                  <a:pt x="29019" y="20754"/>
                </a:lnTo>
                <a:lnTo>
                  <a:pt x="30596" y="19307"/>
                </a:lnTo>
                <a:lnTo>
                  <a:pt x="30755" y="16372"/>
                </a:lnTo>
                <a:lnTo>
                  <a:pt x="29019" y="13313"/>
                </a:lnTo>
                <a:lnTo>
                  <a:pt x="16953" y="13313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3678815" y="5704552"/>
            <a:ext cx="40535" cy="75844"/>
          </a:xfrm>
          <a:custGeom>
            <a:avLst/>
            <a:gdLst/>
            <a:ahLst/>
            <a:cxnLst/>
            <a:rect l="l" t="t" r="r" b="b"/>
            <a:pathLst>
              <a:path w="40535" h="75844">
                <a:moveTo>
                  <a:pt x="31906" y="45604"/>
                </a:moveTo>
                <a:lnTo>
                  <a:pt x="31906" y="74207"/>
                </a:lnTo>
                <a:lnTo>
                  <a:pt x="32114" y="74945"/>
                </a:lnTo>
                <a:lnTo>
                  <a:pt x="34657" y="75844"/>
                </a:lnTo>
                <a:lnTo>
                  <a:pt x="37767" y="75844"/>
                </a:lnTo>
                <a:lnTo>
                  <a:pt x="40535" y="74207"/>
                </a:lnTo>
                <a:lnTo>
                  <a:pt x="40535" y="40957"/>
                </a:lnTo>
                <a:lnTo>
                  <a:pt x="40255" y="37961"/>
                </a:lnTo>
                <a:lnTo>
                  <a:pt x="39088" y="33008"/>
                </a:lnTo>
                <a:lnTo>
                  <a:pt x="36813" y="28994"/>
                </a:lnTo>
                <a:lnTo>
                  <a:pt x="33752" y="25693"/>
                </a:lnTo>
                <a:lnTo>
                  <a:pt x="29469" y="23482"/>
                </a:lnTo>
                <a:lnTo>
                  <a:pt x="26826" y="22924"/>
                </a:lnTo>
                <a:lnTo>
                  <a:pt x="21149" y="22924"/>
                </a:lnTo>
                <a:lnTo>
                  <a:pt x="16102" y="24904"/>
                </a:lnTo>
                <a:lnTo>
                  <a:pt x="11112" y="28246"/>
                </a:lnTo>
                <a:lnTo>
                  <a:pt x="8636" y="30963"/>
                </a:lnTo>
                <a:lnTo>
                  <a:pt x="8636" y="1713"/>
                </a:lnTo>
                <a:lnTo>
                  <a:pt x="8420" y="939"/>
                </a:lnTo>
                <a:lnTo>
                  <a:pt x="5871" y="0"/>
                </a:lnTo>
                <a:lnTo>
                  <a:pt x="2749" y="0"/>
                </a:lnTo>
                <a:lnTo>
                  <a:pt x="0" y="1713"/>
                </a:lnTo>
                <a:lnTo>
                  <a:pt x="0" y="74207"/>
                </a:lnTo>
                <a:lnTo>
                  <a:pt x="182" y="74945"/>
                </a:lnTo>
                <a:lnTo>
                  <a:pt x="2749" y="75844"/>
                </a:lnTo>
                <a:lnTo>
                  <a:pt x="5871" y="75844"/>
                </a:lnTo>
                <a:lnTo>
                  <a:pt x="8636" y="74207"/>
                </a:lnTo>
                <a:lnTo>
                  <a:pt x="8636" y="40068"/>
                </a:lnTo>
                <a:lnTo>
                  <a:pt x="11000" y="36997"/>
                </a:lnTo>
                <a:lnTo>
                  <a:pt x="13265" y="34671"/>
                </a:lnTo>
                <a:lnTo>
                  <a:pt x="17585" y="31485"/>
                </a:lnTo>
                <a:lnTo>
                  <a:pt x="21916" y="30683"/>
                </a:lnTo>
                <a:lnTo>
                  <a:pt x="25052" y="31013"/>
                </a:lnTo>
                <a:lnTo>
                  <a:pt x="27597" y="32310"/>
                </a:lnTo>
                <a:lnTo>
                  <a:pt x="30239" y="35712"/>
                </a:lnTo>
                <a:lnTo>
                  <a:pt x="31268" y="38875"/>
                </a:lnTo>
                <a:lnTo>
                  <a:pt x="31906" y="42811"/>
                </a:lnTo>
                <a:lnTo>
                  <a:pt x="31906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3731982" y="5727477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909" y="16941"/>
                </a:moveTo>
                <a:lnTo>
                  <a:pt x="42117" y="14137"/>
                </a:lnTo>
                <a:lnTo>
                  <a:pt x="41332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27" y="622"/>
                </a:lnTo>
                <a:lnTo>
                  <a:pt x="26280" y="0"/>
                </a:lnTo>
                <a:lnTo>
                  <a:pt x="26313" y="7012"/>
                </a:lnTo>
                <a:lnTo>
                  <a:pt x="29458" y="8329"/>
                </a:lnTo>
                <a:lnTo>
                  <a:pt x="31589" y="11012"/>
                </a:lnTo>
                <a:lnTo>
                  <a:pt x="33707" y="13690"/>
                </a:lnTo>
                <a:lnTo>
                  <a:pt x="34723" y="17387"/>
                </a:lnTo>
                <a:lnTo>
                  <a:pt x="34611" y="22086"/>
                </a:lnTo>
                <a:lnTo>
                  <a:pt x="8935" y="22086"/>
                </a:lnTo>
                <a:lnTo>
                  <a:pt x="9008" y="20091"/>
                </a:lnTo>
                <a:lnTo>
                  <a:pt x="10426" y="3124"/>
                </a:lnTo>
                <a:lnTo>
                  <a:pt x="8054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67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20" y="38696"/>
                </a:lnTo>
                <a:lnTo>
                  <a:pt x="2520" y="42011"/>
                </a:lnTo>
                <a:lnTo>
                  <a:pt x="4025" y="44780"/>
                </a:lnTo>
                <a:lnTo>
                  <a:pt x="6012" y="46991"/>
                </a:lnTo>
                <a:lnTo>
                  <a:pt x="10440" y="50864"/>
                </a:lnTo>
                <a:lnTo>
                  <a:pt x="13366" y="51979"/>
                </a:lnTo>
                <a:lnTo>
                  <a:pt x="16264" y="53099"/>
                </a:lnTo>
                <a:lnTo>
                  <a:pt x="19657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7"/>
                </a:lnTo>
                <a:lnTo>
                  <a:pt x="35029" y="51979"/>
                </a:lnTo>
                <a:lnTo>
                  <a:pt x="37757" y="51106"/>
                </a:lnTo>
                <a:lnTo>
                  <a:pt x="40990" y="48834"/>
                </a:lnTo>
                <a:lnTo>
                  <a:pt x="41306" y="46165"/>
                </a:lnTo>
                <a:lnTo>
                  <a:pt x="40731" y="43016"/>
                </a:lnTo>
                <a:lnTo>
                  <a:pt x="38016" y="43268"/>
                </a:lnTo>
                <a:lnTo>
                  <a:pt x="34870" y="44554"/>
                </a:lnTo>
                <a:lnTo>
                  <a:pt x="32080" y="45443"/>
                </a:lnTo>
                <a:lnTo>
                  <a:pt x="28577" y="46191"/>
                </a:lnTo>
                <a:lnTo>
                  <a:pt x="24333" y="46393"/>
                </a:lnTo>
                <a:lnTo>
                  <a:pt x="21503" y="46393"/>
                </a:lnTo>
                <a:lnTo>
                  <a:pt x="17136" y="45137"/>
                </a:lnTo>
                <a:lnTo>
                  <a:pt x="13572" y="43117"/>
                </a:lnTo>
                <a:lnTo>
                  <a:pt x="11127" y="40006"/>
                </a:lnTo>
                <a:lnTo>
                  <a:pt x="9730" y="35977"/>
                </a:lnTo>
                <a:lnTo>
                  <a:pt x="8935" y="31356"/>
                </a:lnTo>
                <a:lnTo>
                  <a:pt x="8935" y="28652"/>
                </a:lnTo>
                <a:lnTo>
                  <a:pt x="39938" y="28652"/>
                </a:lnTo>
                <a:lnTo>
                  <a:pt x="42275" y="27748"/>
                </a:lnTo>
                <a:lnTo>
                  <a:pt x="43290" y="24739"/>
                </a:lnTo>
                <a:lnTo>
                  <a:pt x="43290" y="19926"/>
                </a:lnTo>
                <a:lnTo>
                  <a:pt x="42909" y="16941"/>
                </a:lnTo>
                <a:close/>
              </a:path>
              <a:path w="43290" h="53657">
                <a:moveTo>
                  <a:pt x="9008" y="20091"/>
                </a:moveTo>
                <a:lnTo>
                  <a:pt x="9940" y="16358"/>
                </a:lnTo>
                <a:lnTo>
                  <a:pt x="11384" y="12927"/>
                </a:lnTo>
                <a:lnTo>
                  <a:pt x="14908" y="9083"/>
                </a:lnTo>
                <a:lnTo>
                  <a:pt x="18126" y="7415"/>
                </a:lnTo>
                <a:lnTo>
                  <a:pt x="22143" y="7012"/>
                </a:lnTo>
                <a:lnTo>
                  <a:pt x="26313" y="7012"/>
                </a:lnTo>
                <a:lnTo>
                  <a:pt x="26280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26" y="3124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3808476" y="5727477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912" y="16941"/>
                </a:moveTo>
                <a:lnTo>
                  <a:pt x="42113" y="14137"/>
                </a:lnTo>
                <a:lnTo>
                  <a:pt x="41334" y="11329"/>
                </a:lnTo>
                <a:lnTo>
                  <a:pt x="38434" y="6807"/>
                </a:lnTo>
                <a:lnTo>
                  <a:pt x="34625" y="3074"/>
                </a:lnTo>
                <a:lnTo>
                  <a:pt x="32033" y="1842"/>
                </a:lnTo>
                <a:lnTo>
                  <a:pt x="29423" y="622"/>
                </a:lnTo>
                <a:lnTo>
                  <a:pt x="26280" y="0"/>
                </a:lnTo>
                <a:lnTo>
                  <a:pt x="26315" y="7012"/>
                </a:lnTo>
                <a:lnTo>
                  <a:pt x="29462" y="8329"/>
                </a:lnTo>
                <a:lnTo>
                  <a:pt x="31593" y="11012"/>
                </a:lnTo>
                <a:lnTo>
                  <a:pt x="33707" y="13690"/>
                </a:lnTo>
                <a:lnTo>
                  <a:pt x="34725" y="17387"/>
                </a:lnTo>
                <a:lnTo>
                  <a:pt x="34613" y="22086"/>
                </a:lnTo>
                <a:lnTo>
                  <a:pt x="8938" y="22086"/>
                </a:lnTo>
                <a:lnTo>
                  <a:pt x="9010" y="20091"/>
                </a:lnTo>
                <a:lnTo>
                  <a:pt x="10429" y="3124"/>
                </a:lnTo>
                <a:lnTo>
                  <a:pt x="8056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3" y="50864"/>
                </a:lnTo>
                <a:lnTo>
                  <a:pt x="13366" y="51979"/>
                </a:lnTo>
                <a:lnTo>
                  <a:pt x="16268" y="53099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9" y="53492"/>
                </a:lnTo>
                <a:lnTo>
                  <a:pt x="31809" y="52807"/>
                </a:lnTo>
                <a:lnTo>
                  <a:pt x="35031" y="51979"/>
                </a:lnTo>
                <a:lnTo>
                  <a:pt x="37760" y="51106"/>
                </a:lnTo>
                <a:lnTo>
                  <a:pt x="40989" y="48834"/>
                </a:lnTo>
                <a:lnTo>
                  <a:pt x="41310" y="46165"/>
                </a:lnTo>
                <a:lnTo>
                  <a:pt x="40733" y="43016"/>
                </a:lnTo>
                <a:lnTo>
                  <a:pt x="38016" y="43268"/>
                </a:lnTo>
                <a:lnTo>
                  <a:pt x="34869" y="44554"/>
                </a:lnTo>
                <a:lnTo>
                  <a:pt x="32080" y="45443"/>
                </a:lnTo>
                <a:lnTo>
                  <a:pt x="28580" y="46191"/>
                </a:lnTo>
                <a:lnTo>
                  <a:pt x="24331" y="46393"/>
                </a:lnTo>
                <a:lnTo>
                  <a:pt x="21506" y="46393"/>
                </a:lnTo>
                <a:lnTo>
                  <a:pt x="17136" y="45137"/>
                </a:lnTo>
                <a:lnTo>
                  <a:pt x="13575" y="43117"/>
                </a:lnTo>
                <a:lnTo>
                  <a:pt x="11127" y="40006"/>
                </a:lnTo>
                <a:lnTo>
                  <a:pt x="9730" y="35977"/>
                </a:lnTo>
                <a:lnTo>
                  <a:pt x="8938" y="31356"/>
                </a:lnTo>
                <a:lnTo>
                  <a:pt x="8938" y="28652"/>
                </a:lnTo>
                <a:lnTo>
                  <a:pt x="39938" y="28652"/>
                </a:lnTo>
                <a:lnTo>
                  <a:pt x="42274" y="27748"/>
                </a:lnTo>
                <a:lnTo>
                  <a:pt x="43290" y="24739"/>
                </a:lnTo>
                <a:lnTo>
                  <a:pt x="43290" y="19926"/>
                </a:lnTo>
                <a:lnTo>
                  <a:pt x="42912" y="16941"/>
                </a:lnTo>
                <a:close/>
              </a:path>
              <a:path w="43290" h="53657">
                <a:moveTo>
                  <a:pt x="9010" y="20091"/>
                </a:moveTo>
                <a:lnTo>
                  <a:pt x="9939" y="16358"/>
                </a:lnTo>
                <a:lnTo>
                  <a:pt x="11383" y="12927"/>
                </a:lnTo>
                <a:lnTo>
                  <a:pt x="14907" y="9083"/>
                </a:lnTo>
                <a:lnTo>
                  <a:pt x="18125" y="7415"/>
                </a:lnTo>
                <a:lnTo>
                  <a:pt x="22139" y="7012"/>
                </a:lnTo>
                <a:lnTo>
                  <a:pt x="26315" y="7012"/>
                </a:lnTo>
                <a:lnTo>
                  <a:pt x="26280" y="0"/>
                </a:lnTo>
                <a:lnTo>
                  <a:pt x="19130" y="0"/>
                </a:lnTo>
                <a:lnTo>
                  <a:pt x="16013" y="622"/>
                </a:lnTo>
                <a:lnTo>
                  <a:pt x="13233" y="1868"/>
                </a:lnTo>
                <a:lnTo>
                  <a:pt x="1042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3859380" y="5728229"/>
            <a:ext cx="44416" cy="71629"/>
          </a:xfrm>
          <a:custGeom>
            <a:avLst/>
            <a:gdLst/>
            <a:ahLst/>
            <a:cxnLst/>
            <a:rect l="l" t="t" r="r" b="b"/>
            <a:pathLst>
              <a:path w="44416" h="71629">
                <a:moveTo>
                  <a:pt x="18533" y="51879"/>
                </a:moveTo>
                <a:lnTo>
                  <a:pt x="12042" y="68861"/>
                </a:lnTo>
                <a:lnTo>
                  <a:pt x="12275" y="71032"/>
                </a:lnTo>
                <a:lnTo>
                  <a:pt x="14846" y="71629"/>
                </a:lnTo>
                <a:lnTo>
                  <a:pt x="17499" y="71629"/>
                </a:lnTo>
                <a:lnTo>
                  <a:pt x="21247" y="69841"/>
                </a:lnTo>
                <a:lnTo>
                  <a:pt x="27525" y="51879"/>
                </a:lnTo>
                <a:lnTo>
                  <a:pt x="44416" y="3315"/>
                </a:lnTo>
                <a:lnTo>
                  <a:pt x="44279" y="662"/>
                </a:lnTo>
                <a:lnTo>
                  <a:pt x="41468" y="0"/>
                </a:lnTo>
                <a:lnTo>
                  <a:pt x="38516" y="54"/>
                </a:lnTo>
                <a:lnTo>
                  <a:pt x="35834" y="1908"/>
                </a:lnTo>
                <a:lnTo>
                  <a:pt x="22863" y="41302"/>
                </a:lnTo>
                <a:lnTo>
                  <a:pt x="22705" y="41302"/>
                </a:lnTo>
                <a:lnTo>
                  <a:pt x="9277" y="2124"/>
                </a:lnTo>
                <a:lnTo>
                  <a:pt x="8614" y="739"/>
                </a:lnTo>
                <a:lnTo>
                  <a:pt x="6012" y="40"/>
                </a:lnTo>
                <a:lnTo>
                  <a:pt x="3110" y="0"/>
                </a:lnTo>
                <a:lnTo>
                  <a:pt x="0" y="904"/>
                </a:lnTo>
                <a:lnTo>
                  <a:pt x="269" y="3467"/>
                </a:lnTo>
                <a:lnTo>
                  <a:pt x="17075" y="50140"/>
                </a:lnTo>
                <a:lnTo>
                  <a:pt x="18533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3911277" y="5727477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27" y="14137"/>
                </a:lnTo>
                <a:lnTo>
                  <a:pt x="41342" y="11329"/>
                </a:lnTo>
                <a:lnTo>
                  <a:pt x="3844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33" y="622"/>
                </a:lnTo>
                <a:lnTo>
                  <a:pt x="26287" y="0"/>
                </a:lnTo>
                <a:lnTo>
                  <a:pt x="26327" y="7012"/>
                </a:lnTo>
                <a:lnTo>
                  <a:pt x="29470" y="8329"/>
                </a:lnTo>
                <a:lnTo>
                  <a:pt x="31601" y="11012"/>
                </a:lnTo>
                <a:lnTo>
                  <a:pt x="33721" y="13690"/>
                </a:lnTo>
                <a:lnTo>
                  <a:pt x="34721" y="17387"/>
                </a:lnTo>
                <a:lnTo>
                  <a:pt x="34625" y="22086"/>
                </a:lnTo>
                <a:lnTo>
                  <a:pt x="8945" y="22086"/>
                </a:lnTo>
                <a:lnTo>
                  <a:pt x="9006" y="20091"/>
                </a:lnTo>
                <a:lnTo>
                  <a:pt x="10440" y="3124"/>
                </a:lnTo>
                <a:lnTo>
                  <a:pt x="8064" y="4903"/>
                </a:lnTo>
                <a:lnTo>
                  <a:pt x="4122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4" y="35359"/>
                </a:lnTo>
                <a:lnTo>
                  <a:pt x="1518" y="38696"/>
                </a:lnTo>
                <a:lnTo>
                  <a:pt x="2534" y="42011"/>
                </a:lnTo>
                <a:lnTo>
                  <a:pt x="4024" y="44780"/>
                </a:lnTo>
                <a:lnTo>
                  <a:pt x="6019" y="46991"/>
                </a:lnTo>
                <a:lnTo>
                  <a:pt x="10450" y="50864"/>
                </a:lnTo>
                <a:lnTo>
                  <a:pt x="13366" y="51979"/>
                </a:lnTo>
                <a:lnTo>
                  <a:pt x="16278" y="53099"/>
                </a:lnTo>
                <a:lnTo>
                  <a:pt x="19655" y="53657"/>
                </a:lnTo>
                <a:lnTo>
                  <a:pt x="23533" y="53657"/>
                </a:lnTo>
                <a:lnTo>
                  <a:pt x="27867" y="53492"/>
                </a:lnTo>
                <a:lnTo>
                  <a:pt x="31809" y="52807"/>
                </a:lnTo>
                <a:lnTo>
                  <a:pt x="35043" y="51979"/>
                </a:lnTo>
                <a:lnTo>
                  <a:pt x="37757" y="51106"/>
                </a:lnTo>
                <a:lnTo>
                  <a:pt x="41000" y="48834"/>
                </a:lnTo>
                <a:lnTo>
                  <a:pt x="41316" y="46165"/>
                </a:lnTo>
                <a:lnTo>
                  <a:pt x="40745" y="43016"/>
                </a:lnTo>
                <a:lnTo>
                  <a:pt x="38023" y="43268"/>
                </a:lnTo>
                <a:lnTo>
                  <a:pt x="34880" y="44554"/>
                </a:lnTo>
                <a:lnTo>
                  <a:pt x="32080" y="45443"/>
                </a:lnTo>
                <a:lnTo>
                  <a:pt x="28577" y="46191"/>
                </a:lnTo>
                <a:lnTo>
                  <a:pt x="24343" y="46393"/>
                </a:lnTo>
                <a:lnTo>
                  <a:pt x="21502" y="46393"/>
                </a:lnTo>
                <a:lnTo>
                  <a:pt x="17132" y="45137"/>
                </a:lnTo>
                <a:lnTo>
                  <a:pt x="13582" y="43117"/>
                </a:lnTo>
                <a:lnTo>
                  <a:pt x="11139" y="40006"/>
                </a:lnTo>
                <a:lnTo>
                  <a:pt x="9730" y="35977"/>
                </a:lnTo>
                <a:lnTo>
                  <a:pt x="8945" y="31356"/>
                </a:lnTo>
                <a:lnTo>
                  <a:pt x="8945" y="28652"/>
                </a:lnTo>
                <a:lnTo>
                  <a:pt x="39945" y="28652"/>
                </a:lnTo>
                <a:lnTo>
                  <a:pt x="42274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8"/>
                </a:lnTo>
                <a:lnTo>
                  <a:pt x="11379" y="12927"/>
                </a:lnTo>
                <a:lnTo>
                  <a:pt x="14904" y="9083"/>
                </a:lnTo>
                <a:lnTo>
                  <a:pt x="18126" y="7415"/>
                </a:lnTo>
                <a:lnTo>
                  <a:pt x="22155" y="7012"/>
                </a:lnTo>
                <a:lnTo>
                  <a:pt x="26327" y="7012"/>
                </a:lnTo>
                <a:lnTo>
                  <a:pt x="26287" y="0"/>
                </a:lnTo>
                <a:lnTo>
                  <a:pt x="19141" y="0"/>
                </a:lnTo>
                <a:lnTo>
                  <a:pt x="16019" y="622"/>
                </a:lnTo>
                <a:lnTo>
                  <a:pt x="13229" y="1868"/>
                </a:lnTo>
                <a:lnTo>
                  <a:pt x="10440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3964506" y="5727477"/>
            <a:ext cx="33304" cy="53657"/>
          </a:xfrm>
          <a:custGeom>
            <a:avLst/>
            <a:gdLst/>
            <a:ahLst/>
            <a:cxnLst/>
            <a:rect l="l" t="t" r="r" b="b"/>
            <a:pathLst>
              <a:path w="33304" h="53657">
                <a:moveTo>
                  <a:pt x="5986" y="52221"/>
                </a:moveTo>
                <a:lnTo>
                  <a:pt x="8557" y="52984"/>
                </a:lnTo>
                <a:lnTo>
                  <a:pt x="11588" y="53531"/>
                </a:lnTo>
                <a:lnTo>
                  <a:pt x="17575" y="53657"/>
                </a:lnTo>
                <a:lnTo>
                  <a:pt x="20059" y="53315"/>
                </a:lnTo>
                <a:lnTo>
                  <a:pt x="24588" y="51955"/>
                </a:lnTo>
                <a:lnTo>
                  <a:pt x="28185" y="49593"/>
                </a:lnTo>
                <a:lnTo>
                  <a:pt x="31075" y="46608"/>
                </a:lnTo>
                <a:lnTo>
                  <a:pt x="32865" y="42699"/>
                </a:lnTo>
                <a:lnTo>
                  <a:pt x="33304" y="37986"/>
                </a:lnTo>
                <a:lnTo>
                  <a:pt x="33304" y="35891"/>
                </a:lnTo>
                <a:lnTo>
                  <a:pt x="32288" y="32551"/>
                </a:lnTo>
                <a:lnTo>
                  <a:pt x="30708" y="29743"/>
                </a:lnTo>
                <a:lnTo>
                  <a:pt x="27194" y="26633"/>
                </a:lnTo>
                <a:lnTo>
                  <a:pt x="24307" y="25120"/>
                </a:lnTo>
                <a:lnTo>
                  <a:pt x="21358" y="23825"/>
                </a:lnTo>
                <a:lnTo>
                  <a:pt x="18421" y="22608"/>
                </a:lnTo>
                <a:lnTo>
                  <a:pt x="15566" y="21452"/>
                </a:lnTo>
                <a:lnTo>
                  <a:pt x="12067" y="19357"/>
                </a:lnTo>
                <a:lnTo>
                  <a:pt x="9752" y="16584"/>
                </a:lnTo>
                <a:lnTo>
                  <a:pt x="9410" y="13996"/>
                </a:lnTo>
                <a:lnTo>
                  <a:pt x="9961" y="11178"/>
                </a:lnTo>
                <a:lnTo>
                  <a:pt x="12287" y="8294"/>
                </a:lnTo>
                <a:lnTo>
                  <a:pt x="15448" y="7113"/>
                </a:lnTo>
                <a:lnTo>
                  <a:pt x="18197" y="6948"/>
                </a:lnTo>
                <a:lnTo>
                  <a:pt x="21297" y="7138"/>
                </a:lnTo>
                <a:lnTo>
                  <a:pt x="24933" y="8370"/>
                </a:lnTo>
                <a:lnTo>
                  <a:pt x="27586" y="9691"/>
                </a:lnTo>
                <a:lnTo>
                  <a:pt x="30561" y="9867"/>
                </a:lnTo>
                <a:lnTo>
                  <a:pt x="30902" y="7164"/>
                </a:lnTo>
                <a:lnTo>
                  <a:pt x="30610" y="4420"/>
                </a:lnTo>
                <a:lnTo>
                  <a:pt x="28051" y="2199"/>
                </a:lnTo>
                <a:lnTo>
                  <a:pt x="25455" y="1144"/>
                </a:lnTo>
                <a:lnTo>
                  <a:pt x="22068" y="316"/>
                </a:lnTo>
                <a:lnTo>
                  <a:pt x="18299" y="0"/>
                </a:lnTo>
                <a:lnTo>
                  <a:pt x="15448" y="0"/>
                </a:lnTo>
                <a:lnTo>
                  <a:pt x="12934" y="396"/>
                </a:lnTo>
                <a:lnTo>
                  <a:pt x="8655" y="1993"/>
                </a:lnTo>
                <a:lnTo>
                  <a:pt x="5443" y="4370"/>
                </a:lnTo>
                <a:lnTo>
                  <a:pt x="2937" y="7228"/>
                </a:lnTo>
                <a:lnTo>
                  <a:pt x="1508" y="10731"/>
                </a:lnTo>
                <a:lnTo>
                  <a:pt x="1148" y="14479"/>
                </a:lnTo>
                <a:lnTo>
                  <a:pt x="1479" y="18529"/>
                </a:lnTo>
                <a:lnTo>
                  <a:pt x="2854" y="21629"/>
                </a:lnTo>
                <a:lnTo>
                  <a:pt x="5986" y="25210"/>
                </a:lnTo>
                <a:lnTo>
                  <a:pt x="8655" y="26939"/>
                </a:lnTo>
                <a:lnTo>
                  <a:pt x="11516" y="28411"/>
                </a:lnTo>
                <a:lnTo>
                  <a:pt x="14479" y="29641"/>
                </a:lnTo>
                <a:lnTo>
                  <a:pt x="17305" y="30797"/>
                </a:lnTo>
                <a:lnTo>
                  <a:pt x="19951" y="31992"/>
                </a:lnTo>
                <a:lnTo>
                  <a:pt x="23083" y="34278"/>
                </a:lnTo>
                <a:lnTo>
                  <a:pt x="24782" y="37313"/>
                </a:lnTo>
                <a:lnTo>
                  <a:pt x="24551" y="41187"/>
                </a:lnTo>
                <a:lnTo>
                  <a:pt x="22936" y="43941"/>
                </a:lnTo>
                <a:lnTo>
                  <a:pt x="20167" y="45684"/>
                </a:lnTo>
                <a:lnTo>
                  <a:pt x="16474" y="46508"/>
                </a:lnTo>
                <a:lnTo>
                  <a:pt x="13060" y="46508"/>
                </a:lnTo>
                <a:lnTo>
                  <a:pt x="9828" y="45759"/>
                </a:lnTo>
                <a:lnTo>
                  <a:pt x="5937" y="44157"/>
                </a:lnTo>
                <a:lnTo>
                  <a:pt x="3157" y="42558"/>
                </a:lnTo>
                <a:lnTo>
                  <a:pt x="259" y="42941"/>
                </a:lnTo>
                <a:lnTo>
                  <a:pt x="0" y="45529"/>
                </a:lnTo>
                <a:lnTo>
                  <a:pt x="259" y="48186"/>
                </a:lnTo>
                <a:lnTo>
                  <a:pt x="2937" y="50929"/>
                </a:lnTo>
                <a:lnTo>
                  <a:pt x="598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4029235" y="5727477"/>
            <a:ext cx="47044" cy="53657"/>
          </a:xfrm>
          <a:custGeom>
            <a:avLst/>
            <a:gdLst/>
            <a:ahLst/>
            <a:cxnLst/>
            <a:rect l="l" t="t" r="r" b="b"/>
            <a:pathLst>
              <a:path w="47044" h="53657">
                <a:moveTo>
                  <a:pt x="8935" y="23915"/>
                </a:moveTo>
                <a:lnTo>
                  <a:pt x="9230" y="21347"/>
                </a:lnTo>
                <a:lnTo>
                  <a:pt x="9803" y="18986"/>
                </a:lnTo>
                <a:lnTo>
                  <a:pt x="11282" y="14604"/>
                </a:lnTo>
                <a:lnTo>
                  <a:pt x="13669" y="11174"/>
                </a:lnTo>
                <a:lnTo>
                  <a:pt x="17035" y="8902"/>
                </a:lnTo>
                <a:lnTo>
                  <a:pt x="21085" y="7491"/>
                </a:lnTo>
                <a:lnTo>
                  <a:pt x="26435" y="7491"/>
                </a:lnTo>
                <a:lnTo>
                  <a:pt x="30622" y="9043"/>
                </a:lnTo>
                <a:lnTo>
                  <a:pt x="33962" y="11465"/>
                </a:lnTo>
                <a:lnTo>
                  <a:pt x="36140" y="15011"/>
                </a:lnTo>
                <a:lnTo>
                  <a:pt x="37400" y="19418"/>
                </a:lnTo>
                <a:lnTo>
                  <a:pt x="38110" y="24267"/>
                </a:lnTo>
                <a:lnTo>
                  <a:pt x="38110" y="29743"/>
                </a:lnTo>
                <a:lnTo>
                  <a:pt x="37839" y="32320"/>
                </a:lnTo>
                <a:lnTo>
                  <a:pt x="36716" y="37019"/>
                </a:lnTo>
                <a:lnTo>
                  <a:pt x="36493" y="50278"/>
                </a:lnTo>
                <a:lnTo>
                  <a:pt x="39006" y="48373"/>
                </a:lnTo>
                <a:lnTo>
                  <a:pt x="43019" y="43534"/>
                </a:lnTo>
                <a:lnTo>
                  <a:pt x="44524" y="40651"/>
                </a:lnTo>
                <a:lnTo>
                  <a:pt x="45539" y="37299"/>
                </a:lnTo>
                <a:lnTo>
                  <a:pt x="46544" y="33958"/>
                </a:lnTo>
                <a:lnTo>
                  <a:pt x="47044" y="30300"/>
                </a:lnTo>
                <a:lnTo>
                  <a:pt x="47044" y="22222"/>
                </a:lnTo>
                <a:lnTo>
                  <a:pt x="46569" y="18554"/>
                </a:lnTo>
                <a:lnTo>
                  <a:pt x="45615" y="15303"/>
                </a:lnTo>
                <a:lnTo>
                  <a:pt x="44658" y="12038"/>
                </a:lnTo>
                <a:lnTo>
                  <a:pt x="43229" y="9269"/>
                </a:lnTo>
                <a:lnTo>
                  <a:pt x="41306" y="7009"/>
                </a:lnTo>
                <a:lnTo>
                  <a:pt x="36986" y="2984"/>
                </a:lnTo>
                <a:lnTo>
                  <a:pt x="34121" y="1789"/>
                </a:lnTo>
                <a:lnTo>
                  <a:pt x="31230" y="598"/>
                </a:lnTo>
                <a:lnTo>
                  <a:pt x="27867" y="0"/>
                </a:lnTo>
                <a:lnTo>
                  <a:pt x="19998" y="0"/>
                </a:lnTo>
                <a:lnTo>
                  <a:pt x="16473" y="673"/>
                </a:lnTo>
                <a:lnTo>
                  <a:pt x="13486" y="2005"/>
                </a:lnTo>
                <a:lnTo>
                  <a:pt x="10486" y="3351"/>
                </a:lnTo>
                <a:lnTo>
                  <a:pt x="7988" y="5231"/>
                </a:lnTo>
                <a:lnTo>
                  <a:pt x="3975" y="10068"/>
                </a:lnTo>
                <a:lnTo>
                  <a:pt x="2484" y="12952"/>
                </a:lnTo>
                <a:lnTo>
                  <a:pt x="1490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04" y="38353"/>
                </a:lnTo>
                <a:lnTo>
                  <a:pt x="2350" y="41615"/>
                </a:lnTo>
                <a:lnTo>
                  <a:pt x="3769" y="44383"/>
                </a:lnTo>
                <a:lnTo>
                  <a:pt x="5702" y="46669"/>
                </a:lnTo>
                <a:lnTo>
                  <a:pt x="10007" y="50672"/>
                </a:lnTo>
                <a:lnTo>
                  <a:pt x="8935" y="29376"/>
                </a:lnTo>
                <a:lnTo>
                  <a:pt x="8935" y="23915"/>
                </a:lnTo>
                <a:close/>
              </a:path>
              <a:path w="47044" h="53657">
                <a:moveTo>
                  <a:pt x="9655" y="34239"/>
                </a:moveTo>
                <a:lnTo>
                  <a:pt x="8935" y="29376"/>
                </a:lnTo>
                <a:lnTo>
                  <a:pt x="10007" y="50672"/>
                </a:lnTo>
                <a:lnTo>
                  <a:pt x="12873" y="51879"/>
                </a:lnTo>
                <a:lnTo>
                  <a:pt x="15760" y="53070"/>
                </a:lnTo>
                <a:lnTo>
                  <a:pt x="19130" y="53657"/>
                </a:lnTo>
                <a:lnTo>
                  <a:pt x="26974" y="53657"/>
                </a:lnTo>
                <a:lnTo>
                  <a:pt x="30473" y="52984"/>
                </a:lnTo>
                <a:lnTo>
                  <a:pt x="33487" y="51624"/>
                </a:lnTo>
                <a:lnTo>
                  <a:pt x="36493" y="50278"/>
                </a:lnTo>
                <a:lnTo>
                  <a:pt x="36716" y="37019"/>
                </a:lnTo>
                <a:lnTo>
                  <a:pt x="34635" y="40751"/>
                </a:lnTo>
                <a:lnTo>
                  <a:pt x="31907" y="43765"/>
                </a:lnTo>
                <a:lnTo>
                  <a:pt x="28173" y="45655"/>
                </a:lnTo>
                <a:lnTo>
                  <a:pt x="23450" y="46126"/>
                </a:lnTo>
                <a:lnTo>
                  <a:pt x="20656" y="46126"/>
                </a:lnTo>
                <a:lnTo>
                  <a:pt x="16473" y="44575"/>
                </a:lnTo>
                <a:lnTo>
                  <a:pt x="13133" y="42152"/>
                </a:lnTo>
                <a:lnTo>
                  <a:pt x="10915" y="38646"/>
                </a:lnTo>
                <a:lnTo>
                  <a:pt x="965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4083372" y="5704149"/>
            <a:ext cx="31841" cy="76252"/>
          </a:xfrm>
          <a:custGeom>
            <a:avLst/>
            <a:gdLst/>
            <a:ahLst/>
            <a:cxnLst/>
            <a:rect l="l" t="t" r="r" b="b"/>
            <a:pathLst>
              <a:path w="31841" h="76252">
                <a:moveTo>
                  <a:pt x="9838" y="8103"/>
                </a:moveTo>
                <a:lnTo>
                  <a:pt x="8624" y="12993"/>
                </a:lnTo>
                <a:lnTo>
                  <a:pt x="8308" y="15913"/>
                </a:lnTo>
                <a:lnTo>
                  <a:pt x="8308" y="24358"/>
                </a:lnTo>
                <a:lnTo>
                  <a:pt x="1673" y="24358"/>
                </a:lnTo>
                <a:lnTo>
                  <a:pt x="280" y="25514"/>
                </a:lnTo>
                <a:lnTo>
                  <a:pt x="0" y="28106"/>
                </a:lnTo>
                <a:lnTo>
                  <a:pt x="1673" y="31803"/>
                </a:lnTo>
                <a:lnTo>
                  <a:pt x="8308" y="31803"/>
                </a:lnTo>
                <a:lnTo>
                  <a:pt x="8308" y="74613"/>
                </a:lnTo>
                <a:lnTo>
                  <a:pt x="8528" y="75337"/>
                </a:lnTo>
                <a:lnTo>
                  <a:pt x="11120" y="76252"/>
                </a:lnTo>
                <a:lnTo>
                  <a:pt x="14194" y="76252"/>
                </a:lnTo>
                <a:lnTo>
                  <a:pt x="16998" y="74613"/>
                </a:lnTo>
                <a:lnTo>
                  <a:pt x="16998" y="31803"/>
                </a:lnTo>
                <a:lnTo>
                  <a:pt x="27510" y="31803"/>
                </a:lnTo>
                <a:lnTo>
                  <a:pt x="29062" y="30341"/>
                </a:lnTo>
                <a:lnTo>
                  <a:pt x="29223" y="27421"/>
                </a:lnTo>
                <a:lnTo>
                  <a:pt x="27510" y="24358"/>
                </a:lnTo>
                <a:lnTo>
                  <a:pt x="16998" y="24358"/>
                </a:lnTo>
                <a:lnTo>
                  <a:pt x="17117" y="15163"/>
                </a:lnTo>
                <a:lnTo>
                  <a:pt x="17607" y="12230"/>
                </a:lnTo>
                <a:lnTo>
                  <a:pt x="19860" y="8521"/>
                </a:lnTo>
                <a:lnTo>
                  <a:pt x="22758" y="7430"/>
                </a:lnTo>
                <a:lnTo>
                  <a:pt x="25819" y="7517"/>
                </a:lnTo>
                <a:lnTo>
                  <a:pt x="28917" y="8421"/>
                </a:lnTo>
                <a:lnTo>
                  <a:pt x="31513" y="8356"/>
                </a:lnTo>
                <a:lnTo>
                  <a:pt x="31841" y="5688"/>
                </a:lnTo>
                <a:lnTo>
                  <a:pt x="31755" y="3924"/>
                </a:lnTo>
                <a:lnTo>
                  <a:pt x="29702" y="1116"/>
                </a:lnTo>
                <a:lnTo>
                  <a:pt x="27035" y="342"/>
                </a:lnTo>
                <a:lnTo>
                  <a:pt x="23470" y="0"/>
                </a:lnTo>
                <a:lnTo>
                  <a:pt x="20890" y="0"/>
                </a:lnTo>
                <a:lnTo>
                  <a:pt x="18661" y="368"/>
                </a:lnTo>
                <a:lnTo>
                  <a:pt x="14852" y="1844"/>
                </a:lnTo>
                <a:lnTo>
                  <a:pt x="12026" y="4547"/>
                </a:lnTo>
                <a:lnTo>
                  <a:pt x="983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2138467" y="5864004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1"/>
                </a:moveTo>
                <a:lnTo>
                  <a:pt x="42113" y="14133"/>
                </a:lnTo>
                <a:lnTo>
                  <a:pt x="41342" y="11329"/>
                </a:lnTo>
                <a:lnTo>
                  <a:pt x="38434" y="6807"/>
                </a:lnTo>
                <a:lnTo>
                  <a:pt x="34625" y="3074"/>
                </a:lnTo>
                <a:lnTo>
                  <a:pt x="32033" y="1840"/>
                </a:lnTo>
                <a:lnTo>
                  <a:pt x="29423" y="622"/>
                </a:lnTo>
                <a:lnTo>
                  <a:pt x="26280" y="0"/>
                </a:lnTo>
                <a:lnTo>
                  <a:pt x="26313" y="7009"/>
                </a:lnTo>
                <a:lnTo>
                  <a:pt x="29470" y="8329"/>
                </a:lnTo>
                <a:lnTo>
                  <a:pt x="31589" y="11008"/>
                </a:lnTo>
                <a:lnTo>
                  <a:pt x="33718" y="13690"/>
                </a:lnTo>
                <a:lnTo>
                  <a:pt x="34723" y="17385"/>
                </a:lnTo>
                <a:lnTo>
                  <a:pt x="34615" y="22086"/>
                </a:lnTo>
                <a:lnTo>
                  <a:pt x="8935" y="22086"/>
                </a:lnTo>
                <a:lnTo>
                  <a:pt x="9011" y="20091"/>
                </a:lnTo>
                <a:lnTo>
                  <a:pt x="10444" y="3125"/>
                </a:lnTo>
                <a:lnTo>
                  <a:pt x="8064" y="4903"/>
                </a:lnTo>
                <a:lnTo>
                  <a:pt x="4126" y="9575"/>
                </a:lnTo>
                <a:lnTo>
                  <a:pt x="2617" y="12405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6"/>
                </a:lnTo>
                <a:lnTo>
                  <a:pt x="2534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4" y="50864"/>
                </a:lnTo>
                <a:lnTo>
                  <a:pt x="13366" y="51981"/>
                </a:lnTo>
                <a:lnTo>
                  <a:pt x="16268" y="53096"/>
                </a:lnTo>
                <a:lnTo>
                  <a:pt x="19657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5"/>
                </a:lnTo>
                <a:lnTo>
                  <a:pt x="35027" y="51981"/>
                </a:lnTo>
                <a:lnTo>
                  <a:pt x="37760" y="51106"/>
                </a:lnTo>
                <a:lnTo>
                  <a:pt x="40990" y="48830"/>
                </a:lnTo>
                <a:lnTo>
                  <a:pt x="41310" y="46163"/>
                </a:lnTo>
                <a:lnTo>
                  <a:pt x="40741" y="43012"/>
                </a:lnTo>
                <a:lnTo>
                  <a:pt x="38027" y="43268"/>
                </a:lnTo>
                <a:lnTo>
                  <a:pt x="34870" y="44550"/>
                </a:lnTo>
                <a:lnTo>
                  <a:pt x="32080" y="45439"/>
                </a:lnTo>
                <a:lnTo>
                  <a:pt x="28581" y="46188"/>
                </a:lnTo>
                <a:lnTo>
                  <a:pt x="24333" y="46393"/>
                </a:lnTo>
                <a:lnTo>
                  <a:pt x="21507" y="46393"/>
                </a:lnTo>
                <a:lnTo>
                  <a:pt x="17136" y="45137"/>
                </a:lnTo>
                <a:lnTo>
                  <a:pt x="13576" y="43117"/>
                </a:lnTo>
                <a:lnTo>
                  <a:pt x="11123" y="40003"/>
                </a:lnTo>
                <a:lnTo>
                  <a:pt x="9730" y="35979"/>
                </a:lnTo>
                <a:lnTo>
                  <a:pt x="8935" y="31356"/>
                </a:lnTo>
                <a:lnTo>
                  <a:pt x="8935" y="28648"/>
                </a:lnTo>
                <a:lnTo>
                  <a:pt x="39938" y="28648"/>
                </a:lnTo>
                <a:lnTo>
                  <a:pt x="42271" y="27749"/>
                </a:lnTo>
                <a:lnTo>
                  <a:pt x="43304" y="24739"/>
                </a:lnTo>
                <a:lnTo>
                  <a:pt x="43304" y="19926"/>
                </a:lnTo>
                <a:lnTo>
                  <a:pt x="42912" y="16941"/>
                </a:lnTo>
                <a:close/>
              </a:path>
              <a:path w="43304" h="53657">
                <a:moveTo>
                  <a:pt x="9011" y="20091"/>
                </a:moveTo>
                <a:lnTo>
                  <a:pt x="9940" y="16358"/>
                </a:lnTo>
                <a:lnTo>
                  <a:pt x="11384" y="12927"/>
                </a:lnTo>
                <a:lnTo>
                  <a:pt x="14908" y="9079"/>
                </a:lnTo>
                <a:lnTo>
                  <a:pt x="18126" y="7415"/>
                </a:lnTo>
                <a:lnTo>
                  <a:pt x="22139" y="7009"/>
                </a:lnTo>
                <a:lnTo>
                  <a:pt x="26313" y="7009"/>
                </a:lnTo>
                <a:lnTo>
                  <a:pt x="26280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4"/>
                </a:lnTo>
                <a:lnTo>
                  <a:pt x="10444" y="3125"/>
                </a:lnTo>
                <a:lnTo>
                  <a:pt x="901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2192911" y="5864781"/>
            <a:ext cx="44805" cy="52175"/>
          </a:xfrm>
          <a:custGeom>
            <a:avLst/>
            <a:gdLst/>
            <a:ahLst/>
            <a:cxnLst/>
            <a:rect l="l" t="t" r="r" b="b"/>
            <a:pathLst>
              <a:path w="44805" h="52175">
                <a:moveTo>
                  <a:pt x="514" y="3837"/>
                </a:moveTo>
                <a:lnTo>
                  <a:pt x="16508" y="50231"/>
                </a:lnTo>
                <a:lnTo>
                  <a:pt x="17081" y="51145"/>
                </a:lnTo>
                <a:lnTo>
                  <a:pt x="19814" y="52071"/>
                </a:lnTo>
                <a:lnTo>
                  <a:pt x="22430" y="52175"/>
                </a:lnTo>
                <a:lnTo>
                  <a:pt x="25739" y="52045"/>
                </a:lnTo>
                <a:lnTo>
                  <a:pt x="28331" y="50231"/>
                </a:lnTo>
                <a:lnTo>
                  <a:pt x="44391" y="3837"/>
                </a:lnTo>
                <a:lnTo>
                  <a:pt x="44805" y="1551"/>
                </a:lnTo>
                <a:lnTo>
                  <a:pt x="44805" y="1271"/>
                </a:lnTo>
                <a:lnTo>
                  <a:pt x="42249" y="0"/>
                </a:lnTo>
                <a:lnTo>
                  <a:pt x="39077" y="15"/>
                </a:lnTo>
                <a:lnTo>
                  <a:pt x="36017" y="1717"/>
                </a:lnTo>
                <a:lnTo>
                  <a:pt x="22899" y="41987"/>
                </a:lnTo>
                <a:lnTo>
                  <a:pt x="22528" y="41987"/>
                </a:lnTo>
                <a:lnTo>
                  <a:pt x="9251" y="1717"/>
                </a:lnTo>
                <a:lnTo>
                  <a:pt x="8653" y="688"/>
                </a:lnTo>
                <a:lnTo>
                  <a:pt x="6057" y="15"/>
                </a:lnTo>
                <a:lnTo>
                  <a:pt x="2749" y="0"/>
                </a:lnTo>
                <a:lnTo>
                  <a:pt x="0" y="1271"/>
                </a:lnTo>
                <a:lnTo>
                  <a:pt x="51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2248013" y="5864004"/>
            <a:ext cx="43286" cy="53657"/>
          </a:xfrm>
          <a:custGeom>
            <a:avLst/>
            <a:gdLst/>
            <a:ahLst/>
            <a:cxnLst/>
            <a:rect l="l" t="t" r="r" b="b"/>
            <a:pathLst>
              <a:path w="43286" h="53657">
                <a:moveTo>
                  <a:pt x="42908" y="16941"/>
                </a:moveTo>
                <a:lnTo>
                  <a:pt x="42113" y="14133"/>
                </a:lnTo>
                <a:lnTo>
                  <a:pt x="41328" y="11329"/>
                </a:lnTo>
                <a:lnTo>
                  <a:pt x="38426" y="6807"/>
                </a:lnTo>
                <a:lnTo>
                  <a:pt x="34621" y="3074"/>
                </a:lnTo>
                <a:lnTo>
                  <a:pt x="32025" y="1840"/>
                </a:lnTo>
                <a:lnTo>
                  <a:pt x="29419" y="622"/>
                </a:lnTo>
                <a:lnTo>
                  <a:pt x="26276" y="0"/>
                </a:lnTo>
                <a:lnTo>
                  <a:pt x="26308" y="7009"/>
                </a:lnTo>
                <a:lnTo>
                  <a:pt x="29455" y="8329"/>
                </a:lnTo>
                <a:lnTo>
                  <a:pt x="31586" y="11008"/>
                </a:lnTo>
                <a:lnTo>
                  <a:pt x="33703" y="13690"/>
                </a:lnTo>
                <a:lnTo>
                  <a:pt x="34717" y="17385"/>
                </a:lnTo>
                <a:lnTo>
                  <a:pt x="34606" y="22086"/>
                </a:lnTo>
                <a:lnTo>
                  <a:pt x="8931" y="22086"/>
                </a:lnTo>
                <a:lnTo>
                  <a:pt x="9003" y="20091"/>
                </a:lnTo>
                <a:lnTo>
                  <a:pt x="10421" y="3125"/>
                </a:lnTo>
                <a:lnTo>
                  <a:pt x="8049" y="4903"/>
                </a:lnTo>
                <a:lnTo>
                  <a:pt x="4121" y="9575"/>
                </a:lnTo>
                <a:lnTo>
                  <a:pt x="2617" y="12405"/>
                </a:lnTo>
                <a:lnTo>
                  <a:pt x="1562" y="15760"/>
                </a:lnTo>
                <a:lnTo>
                  <a:pt x="521" y="19112"/>
                </a:lnTo>
                <a:lnTo>
                  <a:pt x="0" y="22871"/>
                </a:lnTo>
                <a:lnTo>
                  <a:pt x="0" y="31482"/>
                </a:lnTo>
                <a:lnTo>
                  <a:pt x="496" y="35355"/>
                </a:lnTo>
                <a:lnTo>
                  <a:pt x="1515" y="38696"/>
                </a:lnTo>
                <a:lnTo>
                  <a:pt x="2515" y="42011"/>
                </a:lnTo>
                <a:lnTo>
                  <a:pt x="4020" y="44780"/>
                </a:lnTo>
                <a:lnTo>
                  <a:pt x="6008" y="46991"/>
                </a:lnTo>
                <a:lnTo>
                  <a:pt x="10435" y="50864"/>
                </a:lnTo>
                <a:lnTo>
                  <a:pt x="13362" y="51981"/>
                </a:lnTo>
                <a:lnTo>
                  <a:pt x="16261" y="53096"/>
                </a:lnTo>
                <a:lnTo>
                  <a:pt x="19651" y="53657"/>
                </a:lnTo>
                <a:lnTo>
                  <a:pt x="23533" y="53657"/>
                </a:lnTo>
                <a:lnTo>
                  <a:pt x="27852" y="53492"/>
                </a:lnTo>
                <a:lnTo>
                  <a:pt x="31805" y="52805"/>
                </a:lnTo>
                <a:lnTo>
                  <a:pt x="35024" y="51981"/>
                </a:lnTo>
                <a:lnTo>
                  <a:pt x="37753" y="51106"/>
                </a:lnTo>
                <a:lnTo>
                  <a:pt x="40985" y="48830"/>
                </a:lnTo>
                <a:lnTo>
                  <a:pt x="41302" y="46163"/>
                </a:lnTo>
                <a:lnTo>
                  <a:pt x="40726" y="43012"/>
                </a:lnTo>
                <a:lnTo>
                  <a:pt x="38012" y="43268"/>
                </a:lnTo>
                <a:lnTo>
                  <a:pt x="34865" y="44550"/>
                </a:lnTo>
                <a:lnTo>
                  <a:pt x="32076" y="45439"/>
                </a:lnTo>
                <a:lnTo>
                  <a:pt x="28576" y="46188"/>
                </a:lnTo>
                <a:lnTo>
                  <a:pt x="24328" y="46393"/>
                </a:lnTo>
                <a:lnTo>
                  <a:pt x="21502" y="46393"/>
                </a:lnTo>
                <a:lnTo>
                  <a:pt x="17132" y="45137"/>
                </a:lnTo>
                <a:lnTo>
                  <a:pt x="13571" y="43117"/>
                </a:lnTo>
                <a:lnTo>
                  <a:pt x="11120" y="40003"/>
                </a:lnTo>
                <a:lnTo>
                  <a:pt x="9726" y="35979"/>
                </a:lnTo>
                <a:lnTo>
                  <a:pt x="8931" y="31356"/>
                </a:lnTo>
                <a:lnTo>
                  <a:pt x="8931" y="28648"/>
                </a:lnTo>
                <a:lnTo>
                  <a:pt x="39935" y="28648"/>
                </a:lnTo>
                <a:lnTo>
                  <a:pt x="42270" y="27749"/>
                </a:lnTo>
                <a:lnTo>
                  <a:pt x="43286" y="24739"/>
                </a:lnTo>
                <a:lnTo>
                  <a:pt x="43286" y="19926"/>
                </a:lnTo>
                <a:lnTo>
                  <a:pt x="42908" y="16941"/>
                </a:lnTo>
                <a:close/>
              </a:path>
              <a:path w="43286" h="53657">
                <a:moveTo>
                  <a:pt x="9003" y="20091"/>
                </a:moveTo>
                <a:lnTo>
                  <a:pt x="9935" y="16358"/>
                </a:lnTo>
                <a:lnTo>
                  <a:pt x="11379" y="12927"/>
                </a:lnTo>
                <a:lnTo>
                  <a:pt x="14907" y="9079"/>
                </a:lnTo>
                <a:lnTo>
                  <a:pt x="18121" y="7415"/>
                </a:lnTo>
                <a:lnTo>
                  <a:pt x="22136" y="7009"/>
                </a:lnTo>
                <a:lnTo>
                  <a:pt x="26308" y="7009"/>
                </a:lnTo>
                <a:lnTo>
                  <a:pt x="26276" y="0"/>
                </a:lnTo>
                <a:lnTo>
                  <a:pt x="19126" y="0"/>
                </a:lnTo>
                <a:lnTo>
                  <a:pt x="16005" y="622"/>
                </a:lnTo>
                <a:lnTo>
                  <a:pt x="13225" y="1864"/>
                </a:lnTo>
                <a:lnTo>
                  <a:pt x="10421" y="3125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2308665" y="5864004"/>
            <a:ext cx="27475" cy="52919"/>
          </a:xfrm>
          <a:custGeom>
            <a:avLst/>
            <a:gdLst/>
            <a:ahLst/>
            <a:cxnLst/>
            <a:rect l="l" t="t" r="r" b="b"/>
            <a:pathLst>
              <a:path w="27475" h="52919">
                <a:moveTo>
                  <a:pt x="5875" y="52919"/>
                </a:moveTo>
                <a:lnTo>
                  <a:pt x="8629" y="51282"/>
                </a:lnTo>
                <a:lnTo>
                  <a:pt x="8629" y="19151"/>
                </a:lnTo>
                <a:lnTo>
                  <a:pt x="10955" y="15483"/>
                </a:lnTo>
                <a:lnTo>
                  <a:pt x="12984" y="12740"/>
                </a:lnTo>
                <a:lnTo>
                  <a:pt x="15803" y="9968"/>
                </a:lnTo>
                <a:lnTo>
                  <a:pt x="19202" y="8470"/>
                </a:lnTo>
                <a:lnTo>
                  <a:pt x="22128" y="8676"/>
                </a:lnTo>
                <a:lnTo>
                  <a:pt x="24775" y="9475"/>
                </a:lnTo>
                <a:lnTo>
                  <a:pt x="27418" y="8194"/>
                </a:lnTo>
                <a:lnTo>
                  <a:pt x="27475" y="3657"/>
                </a:lnTo>
                <a:lnTo>
                  <a:pt x="25199" y="687"/>
                </a:lnTo>
                <a:lnTo>
                  <a:pt x="22190" y="90"/>
                </a:lnTo>
                <a:lnTo>
                  <a:pt x="19641" y="0"/>
                </a:lnTo>
                <a:lnTo>
                  <a:pt x="16661" y="673"/>
                </a:lnTo>
                <a:lnTo>
                  <a:pt x="13633" y="2578"/>
                </a:lnTo>
                <a:lnTo>
                  <a:pt x="10292" y="5994"/>
                </a:lnTo>
                <a:lnTo>
                  <a:pt x="7797" y="9550"/>
                </a:lnTo>
                <a:lnTo>
                  <a:pt x="7797" y="2440"/>
                </a:lnTo>
                <a:lnTo>
                  <a:pt x="5828" y="839"/>
                </a:lnTo>
                <a:lnTo>
                  <a:pt x="3121" y="749"/>
                </a:lnTo>
                <a:lnTo>
                  <a:pt x="0" y="2440"/>
                </a:lnTo>
                <a:lnTo>
                  <a:pt x="0" y="51282"/>
                </a:lnTo>
                <a:lnTo>
                  <a:pt x="182" y="52005"/>
                </a:lnTo>
                <a:lnTo>
                  <a:pt x="2768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2343589" y="5864757"/>
            <a:ext cx="44405" cy="71628"/>
          </a:xfrm>
          <a:custGeom>
            <a:avLst/>
            <a:gdLst/>
            <a:ahLst/>
            <a:cxnLst/>
            <a:rect l="l" t="t" r="r" b="b"/>
            <a:pathLst>
              <a:path w="44405" h="71627">
                <a:moveTo>
                  <a:pt x="18533" y="51879"/>
                </a:moveTo>
                <a:lnTo>
                  <a:pt x="12034" y="68860"/>
                </a:lnTo>
                <a:lnTo>
                  <a:pt x="12275" y="71031"/>
                </a:lnTo>
                <a:lnTo>
                  <a:pt x="14846" y="71628"/>
                </a:lnTo>
                <a:lnTo>
                  <a:pt x="17503" y="71628"/>
                </a:lnTo>
                <a:lnTo>
                  <a:pt x="21235" y="69836"/>
                </a:lnTo>
                <a:lnTo>
                  <a:pt x="27514" y="51879"/>
                </a:lnTo>
                <a:lnTo>
                  <a:pt x="44405" y="3314"/>
                </a:lnTo>
                <a:lnTo>
                  <a:pt x="44279" y="657"/>
                </a:lnTo>
                <a:lnTo>
                  <a:pt x="41468" y="0"/>
                </a:lnTo>
                <a:lnTo>
                  <a:pt x="38516" y="49"/>
                </a:lnTo>
                <a:lnTo>
                  <a:pt x="35834" y="1903"/>
                </a:lnTo>
                <a:lnTo>
                  <a:pt x="22863" y="41299"/>
                </a:lnTo>
                <a:lnTo>
                  <a:pt x="22705" y="41299"/>
                </a:lnTo>
                <a:lnTo>
                  <a:pt x="9265" y="2119"/>
                </a:lnTo>
                <a:lnTo>
                  <a:pt x="8614" y="737"/>
                </a:lnTo>
                <a:lnTo>
                  <a:pt x="6012" y="39"/>
                </a:lnTo>
                <a:lnTo>
                  <a:pt x="3096" y="0"/>
                </a:lnTo>
                <a:lnTo>
                  <a:pt x="0" y="899"/>
                </a:lnTo>
                <a:lnTo>
                  <a:pt x="269" y="3465"/>
                </a:lnTo>
                <a:lnTo>
                  <a:pt x="17063" y="50139"/>
                </a:lnTo>
                <a:lnTo>
                  <a:pt x="18533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2425320" y="5864064"/>
            <a:ext cx="37123" cy="53593"/>
          </a:xfrm>
          <a:custGeom>
            <a:avLst/>
            <a:gdLst/>
            <a:ahLst/>
            <a:cxnLst/>
            <a:rect l="l" t="t" r="r" b="b"/>
            <a:pathLst>
              <a:path w="37123" h="53594">
                <a:moveTo>
                  <a:pt x="8981" y="20613"/>
                </a:moveTo>
                <a:lnTo>
                  <a:pt x="10097" y="15811"/>
                </a:lnTo>
                <a:lnTo>
                  <a:pt x="12311" y="12495"/>
                </a:lnTo>
                <a:lnTo>
                  <a:pt x="14514" y="9183"/>
                </a:lnTo>
                <a:lnTo>
                  <a:pt x="17697" y="7531"/>
                </a:lnTo>
                <a:lnTo>
                  <a:pt x="23878" y="7531"/>
                </a:lnTo>
                <a:lnTo>
                  <a:pt x="27111" y="8435"/>
                </a:lnTo>
                <a:lnTo>
                  <a:pt x="30891" y="10415"/>
                </a:lnTo>
                <a:lnTo>
                  <a:pt x="33487" y="12383"/>
                </a:lnTo>
                <a:lnTo>
                  <a:pt x="36435" y="12445"/>
                </a:lnTo>
                <a:lnTo>
                  <a:pt x="36899" y="9486"/>
                </a:lnTo>
                <a:lnTo>
                  <a:pt x="36546" y="6351"/>
                </a:lnTo>
                <a:lnTo>
                  <a:pt x="34303" y="3808"/>
                </a:lnTo>
                <a:lnTo>
                  <a:pt x="31405" y="2034"/>
                </a:lnTo>
                <a:lnTo>
                  <a:pt x="27734" y="713"/>
                </a:lnTo>
                <a:lnTo>
                  <a:pt x="24908" y="125"/>
                </a:lnTo>
                <a:lnTo>
                  <a:pt x="18859" y="0"/>
                </a:lnTo>
                <a:lnTo>
                  <a:pt x="15958" y="533"/>
                </a:lnTo>
                <a:lnTo>
                  <a:pt x="13305" y="1602"/>
                </a:lnTo>
                <a:lnTo>
                  <a:pt x="10637" y="2668"/>
                </a:lnTo>
                <a:lnTo>
                  <a:pt x="8308" y="4306"/>
                </a:lnTo>
                <a:lnTo>
                  <a:pt x="4370" y="8702"/>
                </a:lnTo>
                <a:lnTo>
                  <a:pt x="2829" y="11545"/>
                </a:lnTo>
                <a:lnTo>
                  <a:pt x="1691" y="14987"/>
                </a:lnTo>
                <a:lnTo>
                  <a:pt x="561" y="18454"/>
                </a:lnTo>
                <a:lnTo>
                  <a:pt x="0" y="22579"/>
                </a:lnTo>
                <a:lnTo>
                  <a:pt x="0" y="31622"/>
                </a:lnTo>
                <a:lnTo>
                  <a:pt x="453" y="35355"/>
                </a:lnTo>
                <a:lnTo>
                  <a:pt x="1385" y="38596"/>
                </a:lnTo>
                <a:lnTo>
                  <a:pt x="2299" y="41836"/>
                </a:lnTo>
                <a:lnTo>
                  <a:pt x="3646" y="44564"/>
                </a:lnTo>
                <a:lnTo>
                  <a:pt x="5410" y="46785"/>
                </a:lnTo>
                <a:lnTo>
                  <a:pt x="9348" y="50713"/>
                </a:lnTo>
                <a:lnTo>
                  <a:pt x="11969" y="51869"/>
                </a:lnTo>
                <a:lnTo>
                  <a:pt x="14579" y="53025"/>
                </a:lnTo>
                <a:lnTo>
                  <a:pt x="17575" y="53593"/>
                </a:lnTo>
                <a:lnTo>
                  <a:pt x="22593" y="53593"/>
                </a:lnTo>
                <a:lnTo>
                  <a:pt x="25714" y="53111"/>
                </a:lnTo>
                <a:lnTo>
                  <a:pt x="28677" y="52362"/>
                </a:lnTo>
                <a:lnTo>
                  <a:pt x="31283" y="51321"/>
                </a:lnTo>
                <a:lnTo>
                  <a:pt x="34563" y="49377"/>
                </a:lnTo>
                <a:lnTo>
                  <a:pt x="36874" y="46520"/>
                </a:lnTo>
                <a:lnTo>
                  <a:pt x="37123" y="43776"/>
                </a:lnTo>
                <a:lnTo>
                  <a:pt x="37097" y="42444"/>
                </a:lnTo>
                <a:lnTo>
                  <a:pt x="35297" y="39662"/>
                </a:lnTo>
                <a:lnTo>
                  <a:pt x="32277" y="41936"/>
                </a:lnTo>
                <a:lnTo>
                  <a:pt x="28785" y="44208"/>
                </a:lnTo>
                <a:lnTo>
                  <a:pt x="25786" y="45519"/>
                </a:lnTo>
                <a:lnTo>
                  <a:pt x="22067" y="45835"/>
                </a:lnTo>
                <a:lnTo>
                  <a:pt x="18115" y="45454"/>
                </a:lnTo>
                <a:lnTo>
                  <a:pt x="14871" y="43906"/>
                </a:lnTo>
                <a:lnTo>
                  <a:pt x="12387" y="41122"/>
                </a:lnTo>
                <a:lnTo>
                  <a:pt x="10429" y="37555"/>
                </a:lnTo>
                <a:lnTo>
                  <a:pt x="9277" y="32818"/>
                </a:lnTo>
                <a:lnTo>
                  <a:pt x="8981" y="30049"/>
                </a:lnTo>
                <a:lnTo>
                  <a:pt x="8981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2477315" y="5864788"/>
            <a:ext cx="40561" cy="52870"/>
          </a:xfrm>
          <a:custGeom>
            <a:avLst/>
            <a:gdLst/>
            <a:ahLst/>
            <a:cxnLst/>
            <a:rect l="l" t="t" r="r" b="b"/>
            <a:pathLst>
              <a:path w="40561" h="52870">
                <a:moveTo>
                  <a:pt x="8675" y="1652"/>
                </a:moveTo>
                <a:lnTo>
                  <a:pt x="8459" y="928"/>
                </a:lnTo>
                <a:lnTo>
                  <a:pt x="5863" y="0"/>
                </a:lnTo>
                <a:lnTo>
                  <a:pt x="2788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32"/>
                </a:lnTo>
                <a:lnTo>
                  <a:pt x="1432" y="42800"/>
                </a:lnTo>
                <a:lnTo>
                  <a:pt x="3693" y="46824"/>
                </a:lnTo>
                <a:lnTo>
                  <a:pt x="6752" y="50166"/>
                </a:lnTo>
                <a:lnTo>
                  <a:pt x="11055" y="52336"/>
                </a:lnTo>
                <a:lnTo>
                  <a:pt x="13696" y="52870"/>
                </a:lnTo>
                <a:lnTo>
                  <a:pt x="19508" y="52870"/>
                </a:lnTo>
                <a:lnTo>
                  <a:pt x="22150" y="52171"/>
                </a:lnTo>
                <a:lnTo>
                  <a:pt x="24771" y="50763"/>
                </a:lnTo>
                <a:lnTo>
                  <a:pt x="27391" y="49352"/>
                </a:lnTo>
                <a:lnTo>
                  <a:pt x="30048" y="47105"/>
                </a:lnTo>
                <a:lnTo>
                  <a:pt x="32716" y="44032"/>
                </a:lnTo>
                <a:lnTo>
                  <a:pt x="32716" y="50497"/>
                </a:lnTo>
                <a:lnTo>
                  <a:pt x="35200" y="52134"/>
                </a:lnTo>
                <a:lnTo>
                  <a:pt x="37990" y="52134"/>
                </a:lnTo>
                <a:lnTo>
                  <a:pt x="40561" y="50497"/>
                </a:lnTo>
                <a:lnTo>
                  <a:pt x="40561" y="1652"/>
                </a:lnTo>
                <a:lnTo>
                  <a:pt x="40326" y="928"/>
                </a:lnTo>
                <a:lnTo>
                  <a:pt x="37755" y="0"/>
                </a:lnTo>
                <a:lnTo>
                  <a:pt x="34649" y="0"/>
                </a:lnTo>
                <a:lnTo>
                  <a:pt x="31884" y="1652"/>
                </a:lnTo>
                <a:lnTo>
                  <a:pt x="31884" y="35787"/>
                </a:lnTo>
                <a:lnTo>
                  <a:pt x="29486" y="38862"/>
                </a:lnTo>
                <a:lnTo>
                  <a:pt x="25052" y="42786"/>
                </a:lnTo>
                <a:lnTo>
                  <a:pt x="20770" y="45172"/>
                </a:lnTo>
                <a:lnTo>
                  <a:pt x="16926" y="45172"/>
                </a:lnTo>
                <a:lnTo>
                  <a:pt x="12948" y="43498"/>
                </a:lnTo>
                <a:lnTo>
                  <a:pt x="10280" y="40143"/>
                </a:lnTo>
                <a:lnTo>
                  <a:pt x="9265" y="36958"/>
                </a:lnTo>
                <a:lnTo>
                  <a:pt x="8675" y="32943"/>
                </a:lnTo>
                <a:lnTo>
                  <a:pt x="8675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2533766" y="5864004"/>
            <a:ext cx="33317" cy="53657"/>
          </a:xfrm>
          <a:custGeom>
            <a:avLst/>
            <a:gdLst/>
            <a:ahLst/>
            <a:cxnLst/>
            <a:rect l="l" t="t" r="r" b="b"/>
            <a:pathLst>
              <a:path w="33317" h="53657">
                <a:moveTo>
                  <a:pt x="6000" y="52221"/>
                </a:moveTo>
                <a:lnTo>
                  <a:pt x="8557" y="52984"/>
                </a:lnTo>
                <a:lnTo>
                  <a:pt x="11591" y="53527"/>
                </a:lnTo>
                <a:lnTo>
                  <a:pt x="14846" y="53657"/>
                </a:lnTo>
                <a:lnTo>
                  <a:pt x="17578" y="53657"/>
                </a:lnTo>
                <a:lnTo>
                  <a:pt x="20062" y="53312"/>
                </a:lnTo>
                <a:lnTo>
                  <a:pt x="24602" y="51955"/>
                </a:lnTo>
                <a:lnTo>
                  <a:pt x="28187" y="49593"/>
                </a:lnTo>
                <a:lnTo>
                  <a:pt x="31089" y="46609"/>
                </a:lnTo>
                <a:lnTo>
                  <a:pt x="32875" y="42696"/>
                </a:lnTo>
                <a:lnTo>
                  <a:pt x="33317" y="37983"/>
                </a:lnTo>
                <a:lnTo>
                  <a:pt x="33317" y="35888"/>
                </a:lnTo>
                <a:lnTo>
                  <a:pt x="32298" y="32551"/>
                </a:lnTo>
                <a:lnTo>
                  <a:pt x="30722" y="29743"/>
                </a:lnTo>
                <a:lnTo>
                  <a:pt x="27208" y="26633"/>
                </a:lnTo>
                <a:lnTo>
                  <a:pt x="24321" y="25120"/>
                </a:lnTo>
                <a:lnTo>
                  <a:pt x="21358" y="23825"/>
                </a:lnTo>
                <a:lnTo>
                  <a:pt x="18421" y="22604"/>
                </a:lnTo>
                <a:lnTo>
                  <a:pt x="15568" y="21449"/>
                </a:lnTo>
                <a:lnTo>
                  <a:pt x="12066" y="19353"/>
                </a:lnTo>
                <a:lnTo>
                  <a:pt x="9766" y="16584"/>
                </a:lnTo>
                <a:lnTo>
                  <a:pt x="9413" y="13992"/>
                </a:lnTo>
                <a:lnTo>
                  <a:pt x="9964" y="11174"/>
                </a:lnTo>
                <a:lnTo>
                  <a:pt x="12301" y="8290"/>
                </a:lnTo>
                <a:lnTo>
                  <a:pt x="15447" y="7110"/>
                </a:lnTo>
                <a:lnTo>
                  <a:pt x="18201" y="6948"/>
                </a:lnTo>
                <a:lnTo>
                  <a:pt x="21296" y="7134"/>
                </a:lnTo>
                <a:lnTo>
                  <a:pt x="24944" y="8370"/>
                </a:lnTo>
                <a:lnTo>
                  <a:pt x="27589" y="9691"/>
                </a:lnTo>
                <a:lnTo>
                  <a:pt x="30563" y="9867"/>
                </a:lnTo>
                <a:lnTo>
                  <a:pt x="30916" y="7160"/>
                </a:lnTo>
                <a:lnTo>
                  <a:pt x="30620" y="4417"/>
                </a:lnTo>
                <a:lnTo>
                  <a:pt x="28054" y="2195"/>
                </a:lnTo>
                <a:lnTo>
                  <a:pt x="25469" y="1141"/>
                </a:lnTo>
                <a:lnTo>
                  <a:pt x="22071" y="317"/>
                </a:lnTo>
                <a:lnTo>
                  <a:pt x="18298" y="0"/>
                </a:lnTo>
                <a:lnTo>
                  <a:pt x="15447" y="0"/>
                </a:lnTo>
                <a:lnTo>
                  <a:pt x="12948" y="392"/>
                </a:lnTo>
                <a:lnTo>
                  <a:pt x="8653" y="1993"/>
                </a:lnTo>
                <a:lnTo>
                  <a:pt x="5445" y="4367"/>
                </a:lnTo>
                <a:lnTo>
                  <a:pt x="2951" y="7225"/>
                </a:lnTo>
                <a:lnTo>
                  <a:pt x="1507" y="10731"/>
                </a:lnTo>
                <a:lnTo>
                  <a:pt x="1151" y="14475"/>
                </a:lnTo>
                <a:lnTo>
                  <a:pt x="1493" y="18529"/>
                </a:lnTo>
                <a:lnTo>
                  <a:pt x="2854" y="21629"/>
                </a:lnTo>
                <a:lnTo>
                  <a:pt x="5986" y="25206"/>
                </a:lnTo>
                <a:lnTo>
                  <a:pt x="8653" y="26935"/>
                </a:lnTo>
                <a:lnTo>
                  <a:pt x="11520" y="28407"/>
                </a:lnTo>
                <a:lnTo>
                  <a:pt x="14479" y="29643"/>
                </a:lnTo>
                <a:lnTo>
                  <a:pt x="17305" y="30797"/>
                </a:lnTo>
                <a:lnTo>
                  <a:pt x="19965" y="31990"/>
                </a:lnTo>
                <a:lnTo>
                  <a:pt x="23097" y="34276"/>
                </a:lnTo>
                <a:lnTo>
                  <a:pt x="24796" y="37310"/>
                </a:lnTo>
                <a:lnTo>
                  <a:pt x="24555" y="41183"/>
                </a:lnTo>
                <a:lnTo>
                  <a:pt x="22934" y="43942"/>
                </a:lnTo>
                <a:lnTo>
                  <a:pt x="20170" y="45680"/>
                </a:lnTo>
                <a:lnTo>
                  <a:pt x="16473" y="46508"/>
                </a:lnTo>
                <a:lnTo>
                  <a:pt x="13060" y="46508"/>
                </a:lnTo>
                <a:lnTo>
                  <a:pt x="9831" y="45755"/>
                </a:lnTo>
                <a:lnTo>
                  <a:pt x="5946" y="44157"/>
                </a:lnTo>
                <a:lnTo>
                  <a:pt x="3171" y="42555"/>
                </a:lnTo>
                <a:lnTo>
                  <a:pt x="273" y="42937"/>
                </a:lnTo>
                <a:lnTo>
                  <a:pt x="0" y="45529"/>
                </a:lnTo>
                <a:lnTo>
                  <a:pt x="273" y="48182"/>
                </a:lnTo>
                <a:lnTo>
                  <a:pt x="2941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2577153" y="5851716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703"/>
                </a:moveTo>
                <a:lnTo>
                  <a:pt x="16728" y="990"/>
                </a:lnTo>
                <a:lnTo>
                  <a:pt x="14183" y="0"/>
                </a:lnTo>
                <a:lnTo>
                  <a:pt x="11076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89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9" y="20750"/>
                </a:lnTo>
                <a:lnTo>
                  <a:pt x="8319" y="52110"/>
                </a:lnTo>
                <a:lnTo>
                  <a:pt x="9071" y="56643"/>
                </a:lnTo>
                <a:lnTo>
                  <a:pt x="10392" y="60440"/>
                </a:lnTo>
                <a:lnTo>
                  <a:pt x="12628" y="63158"/>
                </a:lnTo>
                <a:lnTo>
                  <a:pt x="15786" y="64833"/>
                </a:lnTo>
                <a:lnTo>
                  <a:pt x="19630" y="65836"/>
                </a:lnTo>
                <a:lnTo>
                  <a:pt x="24465" y="65671"/>
                </a:lnTo>
                <a:lnTo>
                  <a:pt x="27463" y="65098"/>
                </a:lnTo>
                <a:lnTo>
                  <a:pt x="30401" y="63093"/>
                </a:lnTo>
                <a:lnTo>
                  <a:pt x="30744" y="59983"/>
                </a:lnTo>
                <a:lnTo>
                  <a:pt x="30744" y="59321"/>
                </a:lnTo>
                <a:lnTo>
                  <a:pt x="28954" y="56743"/>
                </a:lnTo>
                <a:lnTo>
                  <a:pt x="26311" y="57783"/>
                </a:lnTo>
                <a:lnTo>
                  <a:pt x="23533" y="58179"/>
                </a:lnTo>
                <a:lnTo>
                  <a:pt x="19335" y="57326"/>
                </a:lnTo>
                <a:lnTo>
                  <a:pt x="17426" y="53900"/>
                </a:lnTo>
                <a:lnTo>
                  <a:pt x="16937" y="51347"/>
                </a:lnTo>
                <a:lnTo>
                  <a:pt x="16937" y="20750"/>
                </a:lnTo>
                <a:lnTo>
                  <a:pt x="29019" y="20750"/>
                </a:lnTo>
                <a:lnTo>
                  <a:pt x="30581" y="19303"/>
                </a:lnTo>
                <a:lnTo>
                  <a:pt x="30744" y="16370"/>
                </a:lnTo>
                <a:lnTo>
                  <a:pt x="29019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2619914" y="5864000"/>
            <a:ext cx="47058" cy="53658"/>
          </a:xfrm>
          <a:custGeom>
            <a:avLst/>
            <a:gdLst/>
            <a:ahLst/>
            <a:cxnLst/>
            <a:rect l="l" t="t" r="r" b="b"/>
            <a:pathLst>
              <a:path w="47058" h="53658">
                <a:moveTo>
                  <a:pt x="8934" y="23915"/>
                </a:moveTo>
                <a:lnTo>
                  <a:pt x="9236" y="21352"/>
                </a:lnTo>
                <a:lnTo>
                  <a:pt x="9813" y="18986"/>
                </a:lnTo>
                <a:lnTo>
                  <a:pt x="11282" y="14604"/>
                </a:lnTo>
                <a:lnTo>
                  <a:pt x="13669" y="11178"/>
                </a:lnTo>
                <a:lnTo>
                  <a:pt x="17034" y="8902"/>
                </a:lnTo>
                <a:lnTo>
                  <a:pt x="21084" y="7495"/>
                </a:lnTo>
                <a:lnTo>
                  <a:pt x="26445" y="7495"/>
                </a:lnTo>
                <a:lnTo>
                  <a:pt x="30632" y="9043"/>
                </a:lnTo>
                <a:lnTo>
                  <a:pt x="33962" y="11469"/>
                </a:lnTo>
                <a:lnTo>
                  <a:pt x="36154" y="15012"/>
                </a:lnTo>
                <a:lnTo>
                  <a:pt x="37400" y="19418"/>
                </a:lnTo>
                <a:lnTo>
                  <a:pt x="38124" y="24270"/>
                </a:lnTo>
                <a:lnTo>
                  <a:pt x="38124" y="29747"/>
                </a:lnTo>
                <a:lnTo>
                  <a:pt x="37839" y="32325"/>
                </a:lnTo>
                <a:lnTo>
                  <a:pt x="36715" y="37023"/>
                </a:lnTo>
                <a:lnTo>
                  <a:pt x="36507" y="50281"/>
                </a:lnTo>
                <a:lnTo>
                  <a:pt x="39016" y="48376"/>
                </a:lnTo>
                <a:lnTo>
                  <a:pt x="43019" y="43538"/>
                </a:lnTo>
                <a:lnTo>
                  <a:pt x="44524" y="40655"/>
                </a:lnTo>
                <a:lnTo>
                  <a:pt x="45539" y="37303"/>
                </a:lnTo>
                <a:lnTo>
                  <a:pt x="46554" y="33962"/>
                </a:lnTo>
                <a:lnTo>
                  <a:pt x="47058" y="30304"/>
                </a:lnTo>
                <a:lnTo>
                  <a:pt x="47058" y="22226"/>
                </a:lnTo>
                <a:lnTo>
                  <a:pt x="46579" y="18558"/>
                </a:lnTo>
                <a:lnTo>
                  <a:pt x="45626" y="15303"/>
                </a:lnTo>
                <a:lnTo>
                  <a:pt x="44658" y="12042"/>
                </a:lnTo>
                <a:lnTo>
                  <a:pt x="43228" y="9273"/>
                </a:lnTo>
                <a:lnTo>
                  <a:pt x="41316" y="7012"/>
                </a:lnTo>
                <a:lnTo>
                  <a:pt x="36996" y="2984"/>
                </a:lnTo>
                <a:lnTo>
                  <a:pt x="34119" y="1793"/>
                </a:lnTo>
                <a:lnTo>
                  <a:pt x="31244" y="598"/>
                </a:lnTo>
                <a:lnTo>
                  <a:pt x="27863" y="0"/>
                </a:lnTo>
                <a:lnTo>
                  <a:pt x="19997" y="0"/>
                </a:lnTo>
                <a:lnTo>
                  <a:pt x="16484" y="673"/>
                </a:lnTo>
                <a:lnTo>
                  <a:pt x="13484" y="2009"/>
                </a:lnTo>
                <a:lnTo>
                  <a:pt x="10486" y="3355"/>
                </a:lnTo>
                <a:lnTo>
                  <a:pt x="7988" y="5234"/>
                </a:lnTo>
                <a:lnTo>
                  <a:pt x="3989" y="10073"/>
                </a:lnTo>
                <a:lnTo>
                  <a:pt x="2484" y="12956"/>
                </a:lnTo>
                <a:lnTo>
                  <a:pt x="1489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10"/>
                </a:lnTo>
                <a:lnTo>
                  <a:pt x="474" y="35118"/>
                </a:lnTo>
                <a:lnTo>
                  <a:pt x="1403" y="38355"/>
                </a:lnTo>
                <a:lnTo>
                  <a:pt x="2346" y="41620"/>
                </a:lnTo>
                <a:lnTo>
                  <a:pt x="3779" y="44387"/>
                </a:lnTo>
                <a:lnTo>
                  <a:pt x="5702" y="46673"/>
                </a:lnTo>
                <a:lnTo>
                  <a:pt x="10007" y="50674"/>
                </a:lnTo>
                <a:lnTo>
                  <a:pt x="8934" y="29376"/>
                </a:lnTo>
                <a:lnTo>
                  <a:pt x="8934" y="23915"/>
                </a:lnTo>
                <a:close/>
              </a:path>
              <a:path w="47058" h="53658">
                <a:moveTo>
                  <a:pt x="9654" y="34240"/>
                </a:moveTo>
                <a:lnTo>
                  <a:pt x="8934" y="29376"/>
                </a:lnTo>
                <a:lnTo>
                  <a:pt x="10007" y="50674"/>
                </a:lnTo>
                <a:lnTo>
                  <a:pt x="12884" y="51879"/>
                </a:lnTo>
                <a:lnTo>
                  <a:pt x="15760" y="53074"/>
                </a:lnTo>
                <a:lnTo>
                  <a:pt x="19141" y="53658"/>
                </a:lnTo>
                <a:lnTo>
                  <a:pt x="26984" y="53658"/>
                </a:lnTo>
                <a:lnTo>
                  <a:pt x="30473" y="52985"/>
                </a:lnTo>
                <a:lnTo>
                  <a:pt x="33497" y="51628"/>
                </a:lnTo>
                <a:lnTo>
                  <a:pt x="36507" y="50281"/>
                </a:lnTo>
                <a:lnTo>
                  <a:pt x="36715" y="37023"/>
                </a:lnTo>
                <a:lnTo>
                  <a:pt x="34635" y="40755"/>
                </a:lnTo>
                <a:lnTo>
                  <a:pt x="31902" y="43765"/>
                </a:lnTo>
                <a:lnTo>
                  <a:pt x="28183" y="45659"/>
                </a:lnTo>
                <a:lnTo>
                  <a:pt x="23450" y="46127"/>
                </a:lnTo>
                <a:lnTo>
                  <a:pt x="20670" y="46127"/>
                </a:lnTo>
                <a:lnTo>
                  <a:pt x="16484" y="44579"/>
                </a:lnTo>
                <a:lnTo>
                  <a:pt x="13133" y="42152"/>
                </a:lnTo>
                <a:lnTo>
                  <a:pt x="10914" y="38646"/>
                </a:lnTo>
                <a:lnTo>
                  <a:pt x="9654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2683797" y="5864000"/>
            <a:ext cx="69796" cy="52923"/>
          </a:xfrm>
          <a:custGeom>
            <a:avLst/>
            <a:gdLst/>
            <a:ahLst/>
            <a:cxnLst/>
            <a:rect l="l" t="t" r="r" b="b"/>
            <a:pathLst>
              <a:path w="69796" h="52923">
                <a:moveTo>
                  <a:pt x="61339" y="52020"/>
                </a:moveTo>
                <a:lnTo>
                  <a:pt x="63935" y="52923"/>
                </a:lnTo>
                <a:lnTo>
                  <a:pt x="67042" y="52923"/>
                </a:lnTo>
                <a:lnTo>
                  <a:pt x="69796" y="51286"/>
                </a:lnTo>
                <a:lnTo>
                  <a:pt x="69796" y="17669"/>
                </a:lnTo>
                <a:lnTo>
                  <a:pt x="69540" y="15038"/>
                </a:lnTo>
                <a:lnTo>
                  <a:pt x="68449" y="10087"/>
                </a:lnTo>
                <a:lnTo>
                  <a:pt x="66272" y="6073"/>
                </a:lnTo>
                <a:lnTo>
                  <a:pt x="63333" y="2772"/>
                </a:lnTo>
                <a:lnTo>
                  <a:pt x="59222" y="561"/>
                </a:lnTo>
                <a:lnTo>
                  <a:pt x="56677" y="0"/>
                </a:lnTo>
                <a:lnTo>
                  <a:pt x="52393" y="0"/>
                </a:lnTo>
                <a:lnTo>
                  <a:pt x="48660" y="853"/>
                </a:lnTo>
                <a:lnTo>
                  <a:pt x="46089" y="2174"/>
                </a:lnTo>
                <a:lnTo>
                  <a:pt x="43422" y="3928"/>
                </a:lnTo>
                <a:lnTo>
                  <a:pt x="40596" y="6390"/>
                </a:lnTo>
                <a:lnTo>
                  <a:pt x="37536" y="9665"/>
                </a:lnTo>
                <a:lnTo>
                  <a:pt x="35444" y="5727"/>
                </a:lnTo>
                <a:lnTo>
                  <a:pt x="32406" y="2693"/>
                </a:lnTo>
                <a:lnTo>
                  <a:pt x="29861" y="1184"/>
                </a:lnTo>
                <a:lnTo>
                  <a:pt x="26755" y="231"/>
                </a:lnTo>
                <a:lnTo>
                  <a:pt x="23054" y="0"/>
                </a:lnTo>
                <a:lnTo>
                  <a:pt x="20511" y="0"/>
                </a:lnTo>
                <a:lnTo>
                  <a:pt x="17988" y="727"/>
                </a:lnTo>
                <a:lnTo>
                  <a:pt x="12998" y="3571"/>
                </a:lnTo>
                <a:lnTo>
                  <a:pt x="10425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24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86"/>
                </a:lnTo>
                <a:lnTo>
                  <a:pt x="182" y="52020"/>
                </a:lnTo>
                <a:lnTo>
                  <a:pt x="2739" y="52923"/>
                </a:lnTo>
                <a:lnTo>
                  <a:pt x="5859" y="52923"/>
                </a:lnTo>
                <a:lnTo>
                  <a:pt x="8624" y="51286"/>
                </a:lnTo>
                <a:lnTo>
                  <a:pt x="8624" y="17147"/>
                </a:lnTo>
                <a:lnTo>
                  <a:pt x="10990" y="14072"/>
                </a:lnTo>
                <a:lnTo>
                  <a:pt x="15209" y="10148"/>
                </a:lnTo>
                <a:lnTo>
                  <a:pt x="19237" y="7762"/>
                </a:lnTo>
                <a:lnTo>
                  <a:pt x="22823" y="7762"/>
                </a:lnTo>
                <a:lnTo>
                  <a:pt x="25383" y="8741"/>
                </a:lnTo>
                <a:lnTo>
                  <a:pt x="28284" y="11559"/>
                </a:lnTo>
                <a:lnTo>
                  <a:pt x="29630" y="14253"/>
                </a:lnTo>
                <a:lnTo>
                  <a:pt x="30391" y="17669"/>
                </a:lnTo>
                <a:lnTo>
                  <a:pt x="30585" y="21592"/>
                </a:lnTo>
                <a:lnTo>
                  <a:pt x="30585" y="51286"/>
                </a:lnTo>
                <a:lnTo>
                  <a:pt x="30768" y="52020"/>
                </a:lnTo>
                <a:lnTo>
                  <a:pt x="33371" y="52923"/>
                </a:lnTo>
                <a:lnTo>
                  <a:pt x="36399" y="52923"/>
                </a:lnTo>
                <a:lnTo>
                  <a:pt x="39209" y="51286"/>
                </a:lnTo>
                <a:lnTo>
                  <a:pt x="39209" y="17147"/>
                </a:lnTo>
                <a:lnTo>
                  <a:pt x="41611" y="14072"/>
                </a:lnTo>
                <a:lnTo>
                  <a:pt x="45820" y="10148"/>
                </a:lnTo>
                <a:lnTo>
                  <a:pt x="49823" y="7762"/>
                </a:lnTo>
                <a:lnTo>
                  <a:pt x="53423" y="7762"/>
                </a:lnTo>
                <a:lnTo>
                  <a:pt x="55994" y="8741"/>
                </a:lnTo>
                <a:lnTo>
                  <a:pt x="58916" y="11559"/>
                </a:lnTo>
                <a:lnTo>
                  <a:pt x="60248" y="14253"/>
                </a:lnTo>
                <a:lnTo>
                  <a:pt x="60947" y="17669"/>
                </a:lnTo>
                <a:lnTo>
                  <a:pt x="61120" y="21592"/>
                </a:lnTo>
                <a:lnTo>
                  <a:pt x="61120" y="51286"/>
                </a:lnTo>
                <a:lnTo>
                  <a:pt x="61339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2770618" y="5864004"/>
            <a:ext cx="43285" cy="53657"/>
          </a:xfrm>
          <a:custGeom>
            <a:avLst/>
            <a:gdLst/>
            <a:ahLst/>
            <a:cxnLst/>
            <a:rect l="l" t="t" r="r" b="b"/>
            <a:pathLst>
              <a:path w="43285" h="53657">
                <a:moveTo>
                  <a:pt x="42892" y="16941"/>
                </a:moveTo>
                <a:lnTo>
                  <a:pt x="42111" y="14133"/>
                </a:lnTo>
                <a:lnTo>
                  <a:pt x="41330" y="11329"/>
                </a:lnTo>
                <a:lnTo>
                  <a:pt x="38430" y="6807"/>
                </a:lnTo>
                <a:lnTo>
                  <a:pt x="34624" y="3074"/>
                </a:lnTo>
                <a:lnTo>
                  <a:pt x="32014" y="1840"/>
                </a:lnTo>
                <a:lnTo>
                  <a:pt x="29418" y="622"/>
                </a:lnTo>
                <a:lnTo>
                  <a:pt x="26276" y="0"/>
                </a:lnTo>
                <a:lnTo>
                  <a:pt x="26311" y="7009"/>
                </a:lnTo>
                <a:lnTo>
                  <a:pt x="29458" y="8329"/>
                </a:lnTo>
                <a:lnTo>
                  <a:pt x="31589" y="11008"/>
                </a:lnTo>
                <a:lnTo>
                  <a:pt x="33703" y="13690"/>
                </a:lnTo>
                <a:lnTo>
                  <a:pt x="34721" y="17385"/>
                </a:lnTo>
                <a:lnTo>
                  <a:pt x="34610" y="22086"/>
                </a:lnTo>
                <a:lnTo>
                  <a:pt x="8934" y="22086"/>
                </a:lnTo>
                <a:lnTo>
                  <a:pt x="9006" y="20091"/>
                </a:lnTo>
                <a:lnTo>
                  <a:pt x="10425" y="3125"/>
                </a:lnTo>
                <a:lnTo>
                  <a:pt x="8053" y="4903"/>
                </a:lnTo>
                <a:lnTo>
                  <a:pt x="4121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6"/>
                </a:lnTo>
                <a:lnTo>
                  <a:pt x="2519" y="42011"/>
                </a:lnTo>
                <a:lnTo>
                  <a:pt x="4024" y="44780"/>
                </a:lnTo>
                <a:lnTo>
                  <a:pt x="6008" y="46991"/>
                </a:lnTo>
                <a:lnTo>
                  <a:pt x="10439" y="50864"/>
                </a:lnTo>
                <a:lnTo>
                  <a:pt x="13348" y="51981"/>
                </a:lnTo>
                <a:lnTo>
                  <a:pt x="16264" y="53096"/>
                </a:lnTo>
                <a:lnTo>
                  <a:pt x="19651" y="53657"/>
                </a:lnTo>
                <a:lnTo>
                  <a:pt x="23521" y="53657"/>
                </a:lnTo>
                <a:lnTo>
                  <a:pt x="27856" y="53492"/>
                </a:lnTo>
                <a:lnTo>
                  <a:pt x="31794" y="52805"/>
                </a:lnTo>
                <a:lnTo>
                  <a:pt x="35027" y="51981"/>
                </a:lnTo>
                <a:lnTo>
                  <a:pt x="37741" y="51106"/>
                </a:lnTo>
                <a:lnTo>
                  <a:pt x="40985" y="48830"/>
                </a:lnTo>
                <a:lnTo>
                  <a:pt x="41305" y="46163"/>
                </a:lnTo>
                <a:lnTo>
                  <a:pt x="40730" y="43012"/>
                </a:lnTo>
                <a:lnTo>
                  <a:pt x="38012" y="43268"/>
                </a:lnTo>
                <a:lnTo>
                  <a:pt x="34865" y="44550"/>
                </a:lnTo>
                <a:lnTo>
                  <a:pt x="32075" y="45439"/>
                </a:lnTo>
                <a:lnTo>
                  <a:pt x="28562" y="46188"/>
                </a:lnTo>
                <a:lnTo>
                  <a:pt x="24328" y="46393"/>
                </a:lnTo>
                <a:lnTo>
                  <a:pt x="21488" y="46393"/>
                </a:lnTo>
                <a:lnTo>
                  <a:pt x="17132" y="45137"/>
                </a:lnTo>
                <a:lnTo>
                  <a:pt x="13571" y="43117"/>
                </a:lnTo>
                <a:lnTo>
                  <a:pt x="11123" y="40003"/>
                </a:lnTo>
                <a:lnTo>
                  <a:pt x="9726" y="35979"/>
                </a:lnTo>
                <a:lnTo>
                  <a:pt x="8934" y="31356"/>
                </a:lnTo>
                <a:lnTo>
                  <a:pt x="8934" y="28648"/>
                </a:lnTo>
                <a:lnTo>
                  <a:pt x="39933" y="28648"/>
                </a:lnTo>
                <a:lnTo>
                  <a:pt x="42260" y="27749"/>
                </a:lnTo>
                <a:lnTo>
                  <a:pt x="43285" y="24739"/>
                </a:lnTo>
                <a:lnTo>
                  <a:pt x="43285" y="19926"/>
                </a:lnTo>
                <a:lnTo>
                  <a:pt x="42892" y="16941"/>
                </a:lnTo>
                <a:close/>
              </a:path>
              <a:path w="43285" h="53657">
                <a:moveTo>
                  <a:pt x="9006" y="20091"/>
                </a:moveTo>
                <a:lnTo>
                  <a:pt x="9925" y="16358"/>
                </a:lnTo>
                <a:lnTo>
                  <a:pt x="11379" y="12927"/>
                </a:lnTo>
                <a:lnTo>
                  <a:pt x="14903" y="9079"/>
                </a:lnTo>
                <a:lnTo>
                  <a:pt x="18121" y="7415"/>
                </a:lnTo>
                <a:lnTo>
                  <a:pt x="22136" y="7009"/>
                </a:lnTo>
                <a:lnTo>
                  <a:pt x="26311" y="7009"/>
                </a:lnTo>
                <a:lnTo>
                  <a:pt x="26276" y="0"/>
                </a:lnTo>
                <a:lnTo>
                  <a:pt x="19126" y="0"/>
                </a:lnTo>
                <a:lnTo>
                  <a:pt x="16008" y="622"/>
                </a:lnTo>
                <a:lnTo>
                  <a:pt x="13229" y="1864"/>
                </a:lnTo>
                <a:lnTo>
                  <a:pt x="10425" y="3125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2831270" y="5864004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63" y="52919"/>
                </a:moveTo>
                <a:lnTo>
                  <a:pt x="8628" y="51282"/>
                </a:lnTo>
                <a:lnTo>
                  <a:pt x="8628" y="19151"/>
                </a:lnTo>
                <a:lnTo>
                  <a:pt x="10957" y="15483"/>
                </a:lnTo>
                <a:lnTo>
                  <a:pt x="12978" y="12740"/>
                </a:lnTo>
                <a:lnTo>
                  <a:pt x="15803" y="9968"/>
                </a:lnTo>
                <a:lnTo>
                  <a:pt x="19202" y="8470"/>
                </a:lnTo>
                <a:lnTo>
                  <a:pt x="22128" y="8676"/>
                </a:lnTo>
                <a:lnTo>
                  <a:pt x="24771" y="9475"/>
                </a:lnTo>
                <a:lnTo>
                  <a:pt x="27416" y="8194"/>
                </a:lnTo>
                <a:lnTo>
                  <a:pt x="27478" y="3657"/>
                </a:lnTo>
                <a:lnTo>
                  <a:pt x="25203" y="687"/>
                </a:lnTo>
                <a:lnTo>
                  <a:pt x="22190" y="90"/>
                </a:lnTo>
                <a:lnTo>
                  <a:pt x="19634" y="0"/>
                </a:lnTo>
                <a:lnTo>
                  <a:pt x="16645" y="673"/>
                </a:lnTo>
                <a:lnTo>
                  <a:pt x="13625" y="2578"/>
                </a:lnTo>
                <a:lnTo>
                  <a:pt x="10295" y="5994"/>
                </a:lnTo>
                <a:lnTo>
                  <a:pt x="7797" y="9550"/>
                </a:lnTo>
                <a:lnTo>
                  <a:pt x="7797" y="2440"/>
                </a:lnTo>
                <a:lnTo>
                  <a:pt x="5824" y="839"/>
                </a:lnTo>
                <a:lnTo>
                  <a:pt x="3124" y="749"/>
                </a:lnTo>
                <a:lnTo>
                  <a:pt x="0" y="2440"/>
                </a:lnTo>
                <a:lnTo>
                  <a:pt x="0" y="51282"/>
                </a:lnTo>
                <a:lnTo>
                  <a:pt x="182" y="52005"/>
                </a:lnTo>
                <a:lnTo>
                  <a:pt x="2757" y="52919"/>
                </a:lnTo>
                <a:lnTo>
                  <a:pt x="5863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2894176" y="5864000"/>
            <a:ext cx="26863" cy="53658"/>
          </a:xfrm>
          <a:custGeom>
            <a:avLst/>
            <a:gdLst/>
            <a:ahLst/>
            <a:cxnLst/>
            <a:rect l="l" t="t" r="r" b="b"/>
            <a:pathLst>
              <a:path w="26863" h="53658">
                <a:moveTo>
                  <a:pt x="22043" y="46076"/>
                </a:moveTo>
                <a:lnTo>
                  <a:pt x="17658" y="46673"/>
                </a:lnTo>
                <a:lnTo>
                  <a:pt x="14879" y="46673"/>
                </a:lnTo>
                <a:lnTo>
                  <a:pt x="11160" y="44413"/>
                </a:lnTo>
                <a:lnTo>
                  <a:pt x="8837" y="40896"/>
                </a:lnTo>
                <a:lnTo>
                  <a:pt x="11588" y="53331"/>
                </a:lnTo>
                <a:lnTo>
                  <a:pt x="16311" y="53658"/>
                </a:lnTo>
                <a:lnTo>
                  <a:pt x="19127" y="53658"/>
                </a:lnTo>
                <a:lnTo>
                  <a:pt x="21809" y="53035"/>
                </a:lnTo>
                <a:lnTo>
                  <a:pt x="26863" y="50497"/>
                </a:lnTo>
                <a:lnTo>
                  <a:pt x="25909" y="43675"/>
                </a:lnTo>
                <a:lnTo>
                  <a:pt x="22043" y="46076"/>
                </a:lnTo>
                <a:close/>
              </a:path>
              <a:path w="26863" h="53658">
                <a:moveTo>
                  <a:pt x="3280" y="12103"/>
                </a:moveTo>
                <a:lnTo>
                  <a:pt x="5922" y="11534"/>
                </a:lnTo>
                <a:lnTo>
                  <a:pt x="9119" y="9791"/>
                </a:lnTo>
                <a:lnTo>
                  <a:pt x="11884" y="8586"/>
                </a:lnTo>
                <a:lnTo>
                  <a:pt x="15250" y="7546"/>
                </a:lnTo>
                <a:lnTo>
                  <a:pt x="19286" y="7265"/>
                </a:lnTo>
                <a:lnTo>
                  <a:pt x="22946" y="7520"/>
                </a:lnTo>
                <a:lnTo>
                  <a:pt x="26766" y="9208"/>
                </a:lnTo>
                <a:lnTo>
                  <a:pt x="29105" y="12344"/>
                </a:lnTo>
                <a:lnTo>
                  <a:pt x="29862" y="15228"/>
                </a:lnTo>
                <a:lnTo>
                  <a:pt x="30060" y="18774"/>
                </a:lnTo>
                <a:lnTo>
                  <a:pt x="30060" y="22569"/>
                </a:lnTo>
                <a:lnTo>
                  <a:pt x="19926" y="22569"/>
                </a:lnTo>
                <a:lnTo>
                  <a:pt x="16617" y="22914"/>
                </a:lnTo>
                <a:lnTo>
                  <a:pt x="13694" y="23573"/>
                </a:lnTo>
                <a:lnTo>
                  <a:pt x="10768" y="24246"/>
                </a:lnTo>
                <a:lnTo>
                  <a:pt x="8294" y="25250"/>
                </a:lnTo>
                <a:lnTo>
                  <a:pt x="4259" y="27928"/>
                </a:lnTo>
                <a:lnTo>
                  <a:pt x="1612" y="31636"/>
                </a:lnTo>
                <a:lnTo>
                  <a:pt x="0" y="36057"/>
                </a:lnTo>
                <a:lnTo>
                  <a:pt x="0" y="38801"/>
                </a:lnTo>
                <a:lnTo>
                  <a:pt x="389" y="43247"/>
                </a:lnTo>
                <a:lnTo>
                  <a:pt x="1958" y="46940"/>
                </a:lnTo>
                <a:lnTo>
                  <a:pt x="4464" y="49759"/>
                </a:lnTo>
                <a:lnTo>
                  <a:pt x="7589" y="51995"/>
                </a:lnTo>
                <a:lnTo>
                  <a:pt x="11588" y="53331"/>
                </a:lnTo>
                <a:lnTo>
                  <a:pt x="8837" y="40896"/>
                </a:lnTo>
                <a:lnTo>
                  <a:pt x="8837" y="38355"/>
                </a:lnTo>
                <a:lnTo>
                  <a:pt x="9641" y="34430"/>
                </a:lnTo>
                <a:lnTo>
                  <a:pt x="12179" y="31497"/>
                </a:lnTo>
                <a:lnTo>
                  <a:pt x="14775" y="30074"/>
                </a:lnTo>
                <a:lnTo>
                  <a:pt x="18260" y="29250"/>
                </a:lnTo>
                <a:lnTo>
                  <a:pt x="22680" y="29034"/>
                </a:lnTo>
                <a:lnTo>
                  <a:pt x="30060" y="29034"/>
                </a:lnTo>
                <a:lnTo>
                  <a:pt x="30060" y="39383"/>
                </a:lnTo>
                <a:lnTo>
                  <a:pt x="25909" y="43675"/>
                </a:lnTo>
                <a:lnTo>
                  <a:pt x="26863" y="50497"/>
                </a:lnTo>
                <a:lnTo>
                  <a:pt x="31219" y="46447"/>
                </a:lnTo>
                <a:lnTo>
                  <a:pt x="31219" y="51335"/>
                </a:lnTo>
                <a:lnTo>
                  <a:pt x="33304" y="52909"/>
                </a:lnTo>
                <a:lnTo>
                  <a:pt x="35871" y="52960"/>
                </a:lnTo>
                <a:lnTo>
                  <a:pt x="38639" y="51335"/>
                </a:lnTo>
                <a:lnTo>
                  <a:pt x="38639" y="15358"/>
                </a:lnTo>
                <a:lnTo>
                  <a:pt x="38304" y="12701"/>
                </a:lnTo>
                <a:lnTo>
                  <a:pt x="36972" y="8129"/>
                </a:lnTo>
                <a:lnTo>
                  <a:pt x="34452" y="4701"/>
                </a:lnTo>
                <a:lnTo>
                  <a:pt x="31075" y="1995"/>
                </a:lnTo>
                <a:lnTo>
                  <a:pt x="26327" y="396"/>
                </a:lnTo>
                <a:lnTo>
                  <a:pt x="23461" y="0"/>
                </a:lnTo>
                <a:lnTo>
                  <a:pt x="20085" y="0"/>
                </a:lnTo>
                <a:lnTo>
                  <a:pt x="16474" y="180"/>
                </a:lnTo>
                <a:lnTo>
                  <a:pt x="12909" y="853"/>
                </a:lnTo>
                <a:lnTo>
                  <a:pt x="9777" y="1818"/>
                </a:lnTo>
                <a:lnTo>
                  <a:pt x="5800" y="3557"/>
                </a:lnTo>
                <a:lnTo>
                  <a:pt x="2484" y="6696"/>
                </a:lnTo>
                <a:lnTo>
                  <a:pt x="2286" y="9385"/>
                </a:lnTo>
                <a:lnTo>
                  <a:pt x="328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2953047" y="5864000"/>
            <a:ext cx="40521" cy="52923"/>
          </a:xfrm>
          <a:custGeom>
            <a:avLst/>
            <a:gdLst/>
            <a:ahLst/>
            <a:cxnLst/>
            <a:rect l="l" t="t" r="r" b="b"/>
            <a:pathLst>
              <a:path w="40521" h="52923">
                <a:moveTo>
                  <a:pt x="5875" y="52923"/>
                </a:moveTo>
                <a:lnTo>
                  <a:pt x="8639" y="51286"/>
                </a:lnTo>
                <a:lnTo>
                  <a:pt x="8639" y="17147"/>
                </a:lnTo>
                <a:lnTo>
                  <a:pt x="11002" y="14072"/>
                </a:lnTo>
                <a:lnTo>
                  <a:pt x="13266" y="11751"/>
                </a:lnTo>
                <a:lnTo>
                  <a:pt x="17586" y="8561"/>
                </a:lnTo>
                <a:lnTo>
                  <a:pt x="21906" y="7762"/>
                </a:lnTo>
                <a:lnTo>
                  <a:pt x="25053" y="8093"/>
                </a:lnTo>
                <a:lnTo>
                  <a:pt x="27598" y="9385"/>
                </a:lnTo>
                <a:lnTo>
                  <a:pt x="30243" y="12791"/>
                </a:lnTo>
                <a:lnTo>
                  <a:pt x="31269" y="15952"/>
                </a:lnTo>
                <a:lnTo>
                  <a:pt x="31903" y="19890"/>
                </a:lnTo>
                <a:lnTo>
                  <a:pt x="31903" y="51286"/>
                </a:lnTo>
                <a:lnTo>
                  <a:pt x="32111" y="52020"/>
                </a:lnTo>
                <a:lnTo>
                  <a:pt x="34660" y="52923"/>
                </a:lnTo>
                <a:lnTo>
                  <a:pt x="37768" y="52923"/>
                </a:lnTo>
                <a:lnTo>
                  <a:pt x="40521" y="51286"/>
                </a:lnTo>
                <a:lnTo>
                  <a:pt x="40521" y="18021"/>
                </a:lnTo>
                <a:lnTo>
                  <a:pt x="40241" y="15038"/>
                </a:lnTo>
                <a:lnTo>
                  <a:pt x="39089" y="10087"/>
                </a:lnTo>
                <a:lnTo>
                  <a:pt x="36813" y="6073"/>
                </a:lnTo>
                <a:lnTo>
                  <a:pt x="33754" y="2772"/>
                </a:lnTo>
                <a:lnTo>
                  <a:pt x="29470" y="561"/>
                </a:lnTo>
                <a:lnTo>
                  <a:pt x="26823" y="0"/>
                </a:lnTo>
                <a:lnTo>
                  <a:pt x="20999" y="0"/>
                </a:lnTo>
                <a:lnTo>
                  <a:pt x="18346" y="727"/>
                </a:lnTo>
                <a:lnTo>
                  <a:pt x="15714" y="2150"/>
                </a:lnTo>
                <a:lnTo>
                  <a:pt x="13082" y="3571"/>
                </a:lnTo>
                <a:lnTo>
                  <a:pt x="10440" y="5831"/>
                </a:lnTo>
                <a:lnTo>
                  <a:pt x="7797" y="8902"/>
                </a:lnTo>
                <a:lnTo>
                  <a:pt x="7797" y="2440"/>
                </a:lnTo>
                <a:lnTo>
                  <a:pt x="5835" y="839"/>
                </a:lnTo>
                <a:lnTo>
                  <a:pt x="3121" y="753"/>
                </a:lnTo>
                <a:lnTo>
                  <a:pt x="0" y="2440"/>
                </a:lnTo>
                <a:lnTo>
                  <a:pt x="0" y="51286"/>
                </a:lnTo>
                <a:lnTo>
                  <a:pt x="180" y="52020"/>
                </a:lnTo>
                <a:lnTo>
                  <a:pt x="2750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010648" y="5892944"/>
            <a:ext cx="12743" cy="75650"/>
          </a:xfrm>
          <a:custGeom>
            <a:avLst/>
            <a:gdLst/>
            <a:ahLst/>
            <a:cxnLst/>
            <a:rect l="l" t="t" r="r" b="b"/>
            <a:pathLst>
              <a:path w="12743" h="75650">
                <a:moveTo>
                  <a:pt x="8938" y="0"/>
                </a:moveTo>
                <a:lnTo>
                  <a:pt x="7858" y="21233"/>
                </a:lnTo>
                <a:lnTo>
                  <a:pt x="12743" y="24025"/>
                </a:lnTo>
                <a:lnTo>
                  <a:pt x="12315" y="12851"/>
                </a:lnTo>
                <a:lnTo>
                  <a:pt x="10494" y="9193"/>
                </a:lnTo>
                <a:lnTo>
                  <a:pt x="9485" y="4748"/>
                </a:lnTo>
                <a:lnTo>
                  <a:pt x="8938" y="0"/>
                </a:lnTo>
                <a:close/>
              </a:path>
              <a:path w="12743" h="75650">
                <a:moveTo>
                  <a:pt x="43304" y="-49936"/>
                </a:moveTo>
                <a:lnTo>
                  <a:pt x="43059" y="-50674"/>
                </a:lnTo>
                <a:lnTo>
                  <a:pt x="40488" y="-51624"/>
                </a:lnTo>
                <a:lnTo>
                  <a:pt x="37392" y="-51624"/>
                </a:lnTo>
                <a:lnTo>
                  <a:pt x="34613" y="-49936"/>
                </a:lnTo>
                <a:lnTo>
                  <a:pt x="34613" y="-21564"/>
                </a:lnTo>
                <a:lnTo>
                  <a:pt x="32388" y="-23980"/>
                </a:lnTo>
                <a:lnTo>
                  <a:pt x="27846" y="-27076"/>
                </a:lnTo>
                <a:lnTo>
                  <a:pt x="23046" y="-28944"/>
                </a:lnTo>
                <a:lnTo>
                  <a:pt x="16991" y="-28944"/>
                </a:lnTo>
                <a:lnTo>
                  <a:pt x="14050" y="-28296"/>
                </a:lnTo>
                <a:lnTo>
                  <a:pt x="11534" y="-27025"/>
                </a:lnTo>
                <a:lnTo>
                  <a:pt x="6879" y="-23900"/>
                </a:lnTo>
                <a:lnTo>
                  <a:pt x="3465" y="-19127"/>
                </a:lnTo>
                <a:lnTo>
                  <a:pt x="2180" y="-16233"/>
                </a:lnTo>
                <a:lnTo>
                  <a:pt x="1313" y="-12852"/>
                </a:lnTo>
                <a:lnTo>
                  <a:pt x="441" y="-9475"/>
                </a:lnTo>
                <a:lnTo>
                  <a:pt x="0" y="-5676"/>
                </a:lnTo>
                <a:lnTo>
                  <a:pt x="0" y="2054"/>
                </a:lnTo>
                <a:lnTo>
                  <a:pt x="345" y="5435"/>
                </a:lnTo>
                <a:lnTo>
                  <a:pt x="1054" y="8635"/>
                </a:lnTo>
                <a:lnTo>
                  <a:pt x="1738" y="11836"/>
                </a:lnTo>
                <a:lnTo>
                  <a:pt x="2854" y="14630"/>
                </a:lnTo>
                <a:lnTo>
                  <a:pt x="4373" y="16991"/>
                </a:lnTo>
                <a:lnTo>
                  <a:pt x="7858" y="21233"/>
                </a:lnTo>
                <a:lnTo>
                  <a:pt x="8938" y="0"/>
                </a:lnTo>
                <a:lnTo>
                  <a:pt x="8938" y="-4777"/>
                </a:lnTo>
                <a:lnTo>
                  <a:pt x="9597" y="-9295"/>
                </a:lnTo>
                <a:lnTo>
                  <a:pt x="10735" y="-13550"/>
                </a:lnTo>
                <a:lnTo>
                  <a:pt x="12646" y="-17092"/>
                </a:lnTo>
                <a:lnTo>
                  <a:pt x="15436" y="-19610"/>
                </a:lnTo>
                <a:lnTo>
                  <a:pt x="18823" y="-21247"/>
                </a:lnTo>
                <a:lnTo>
                  <a:pt x="23392" y="-21247"/>
                </a:lnTo>
                <a:lnTo>
                  <a:pt x="27846" y="-18870"/>
                </a:lnTo>
                <a:lnTo>
                  <a:pt x="32291" y="-15012"/>
                </a:lnTo>
                <a:lnTo>
                  <a:pt x="34613" y="-12012"/>
                </a:lnTo>
                <a:lnTo>
                  <a:pt x="34613" y="7517"/>
                </a:lnTo>
                <a:lnTo>
                  <a:pt x="31970" y="10782"/>
                </a:lnTo>
                <a:lnTo>
                  <a:pt x="28360" y="14183"/>
                </a:lnTo>
                <a:lnTo>
                  <a:pt x="25040" y="16268"/>
                </a:lnTo>
                <a:lnTo>
                  <a:pt x="21812" y="17067"/>
                </a:lnTo>
                <a:lnTo>
                  <a:pt x="18399" y="17067"/>
                </a:lnTo>
                <a:lnTo>
                  <a:pt x="15003" y="15419"/>
                </a:lnTo>
                <a:lnTo>
                  <a:pt x="12315" y="12851"/>
                </a:lnTo>
                <a:lnTo>
                  <a:pt x="12743" y="24025"/>
                </a:lnTo>
                <a:lnTo>
                  <a:pt x="15692" y="24728"/>
                </a:lnTo>
                <a:lnTo>
                  <a:pt x="22312" y="24728"/>
                </a:lnTo>
                <a:lnTo>
                  <a:pt x="25224" y="23939"/>
                </a:lnTo>
                <a:lnTo>
                  <a:pt x="27895" y="22387"/>
                </a:lnTo>
                <a:lnTo>
                  <a:pt x="30563" y="20840"/>
                </a:lnTo>
                <a:lnTo>
                  <a:pt x="33134" y="18668"/>
                </a:lnTo>
                <a:lnTo>
                  <a:pt x="35618" y="15876"/>
                </a:lnTo>
                <a:lnTo>
                  <a:pt x="35618" y="22338"/>
                </a:lnTo>
                <a:lnTo>
                  <a:pt x="37219" y="23839"/>
                </a:lnTo>
                <a:lnTo>
                  <a:pt x="40229" y="24015"/>
                </a:lnTo>
                <a:lnTo>
                  <a:pt x="43304" y="22338"/>
                </a:lnTo>
                <a:lnTo>
                  <a:pt x="43304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3099070" y="5864064"/>
            <a:ext cx="37123" cy="53593"/>
          </a:xfrm>
          <a:custGeom>
            <a:avLst/>
            <a:gdLst/>
            <a:ahLst/>
            <a:cxnLst/>
            <a:rect l="l" t="t" r="r" b="b"/>
            <a:pathLst>
              <a:path w="37123" h="53594">
                <a:moveTo>
                  <a:pt x="8986" y="20613"/>
                </a:moveTo>
                <a:lnTo>
                  <a:pt x="10101" y="15811"/>
                </a:lnTo>
                <a:lnTo>
                  <a:pt x="12312" y="12495"/>
                </a:lnTo>
                <a:lnTo>
                  <a:pt x="14516" y="9183"/>
                </a:lnTo>
                <a:lnTo>
                  <a:pt x="17712" y="7531"/>
                </a:lnTo>
                <a:lnTo>
                  <a:pt x="23878" y="7531"/>
                </a:lnTo>
                <a:lnTo>
                  <a:pt x="27111" y="8435"/>
                </a:lnTo>
                <a:lnTo>
                  <a:pt x="30906" y="10415"/>
                </a:lnTo>
                <a:lnTo>
                  <a:pt x="33487" y="12383"/>
                </a:lnTo>
                <a:lnTo>
                  <a:pt x="36440" y="12445"/>
                </a:lnTo>
                <a:lnTo>
                  <a:pt x="36915" y="9486"/>
                </a:lnTo>
                <a:lnTo>
                  <a:pt x="36548" y="6351"/>
                </a:lnTo>
                <a:lnTo>
                  <a:pt x="34319" y="3808"/>
                </a:lnTo>
                <a:lnTo>
                  <a:pt x="31410" y="2034"/>
                </a:lnTo>
                <a:lnTo>
                  <a:pt x="27734" y="713"/>
                </a:lnTo>
                <a:lnTo>
                  <a:pt x="24919" y="125"/>
                </a:lnTo>
                <a:lnTo>
                  <a:pt x="18864" y="0"/>
                </a:lnTo>
                <a:lnTo>
                  <a:pt x="15974" y="533"/>
                </a:lnTo>
                <a:lnTo>
                  <a:pt x="13305" y="1602"/>
                </a:lnTo>
                <a:lnTo>
                  <a:pt x="10638" y="2668"/>
                </a:lnTo>
                <a:lnTo>
                  <a:pt x="8312" y="4306"/>
                </a:lnTo>
                <a:lnTo>
                  <a:pt x="4381" y="8702"/>
                </a:lnTo>
                <a:lnTo>
                  <a:pt x="2829" y="11545"/>
                </a:lnTo>
                <a:lnTo>
                  <a:pt x="1692" y="14987"/>
                </a:lnTo>
                <a:lnTo>
                  <a:pt x="565" y="18454"/>
                </a:lnTo>
                <a:lnTo>
                  <a:pt x="0" y="22579"/>
                </a:lnTo>
                <a:lnTo>
                  <a:pt x="0" y="31622"/>
                </a:lnTo>
                <a:lnTo>
                  <a:pt x="468" y="35355"/>
                </a:lnTo>
                <a:lnTo>
                  <a:pt x="1386" y="38596"/>
                </a:lnTo>
                <a:lnTo>
                  <a:pt x="2303" y="41836"/>
                </a:lnTo>
                <a:lnTo>
                  <a:pt x="3651" y="44564"/>
                </a:lnTo>
                <a:lnTo>
                  <a:pt x="5415" y="46785"/>
                </a:lnTo>
                <a:lnTo>
                  <a:pt x="9353" y="50713"/>
                </a:lnTo>
                <a:lnTo>
                  <a:pt x="11973" y="51869"/>
                </a:lnTo>
                <a:lnTo>
                  <a:pt x="14594" y="53025"/>
                </a:lnTo>
                <a:lnTo>
                  <a:pt x="17575" y="53593"/>
                </a:lnTo>
                <a:lnTo>
                  <a:pt x="22597" y="53593"/>
                </a:lnTo>
                <a:lnTo>
                  <a:pt x="25714" y="53111"/>
                </a:lnTo>
                <a:lnTo>
                  <a:pt x="28691" y="52362"/>
                </a:lnTo>
                <a:lnTo>
                  <a:pt x="31283" y="51321"/>
                </a:lnTo>
                <a:lnTo>
                  <a:pt x="34566" y="49377"/>
                </a:lnTo>
                <a:lnTo>
                  <a:pt x="36889" y="46520"/>
                </a:lnTo>
                <a:lnTo>
                  <a:pt x="37123" y="43776"/>
                </a:lnTo>
                <a:lnTo>
                  <a:pt x="37097" y="42444"/>
                </a:lnTo>
                <a:lnTo>
                  <a:pt x="35302" y="39662"/>
                </a:lnTo>
                <a:lnTo>
                  <a:pt x="32288" y="41936"/>
                </a:lnTo>
                <a:lnTo>
                  <a:pt x="28789" y="44208"/>
                </a:lnTo>
                <a:lnTo>
                  <a:pt x="25791" y="45519"/>
                </a:lnTo>
                <a:lnTo>
                  <a:pt x="22068" y="45835"/>
                </a:lnTo>
                <a:lnTo>
                  <a:pt x="18119" y="45454"/>
                </a:lnTo>
                <a:lnTo>
                  <a:pt x="14883" y="43906"/>
                </a:lnTo>
                <a:lnTo>
                  <a:pt x="12391" y="41122"/>
                </a:lnTo>
                <a:lnTo>
                  <a:pt x="10429" y="37555"/>
                </a:lnTo>
                <a:lnTo>
                  <a:pt x="9291" y="32818"/>
                </a:lnTo>
                <a:lnTo>
                  <a:pt x="8986" y="30049"/>
                </a:lnTo>
                <a:lnTo>
                  <a:pt x="8986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3148638" y="5864000"/>
            <a:ext cx="47059" cy="53658"/>
          </a:xfrm>
          <a:custGeom>
            <a:avLst/>
            <a:gdLst/>
            <a:ahLst/>
            <a:cxnLst/>
            <a:rect l="l" t="t" r="r" b="b"/>
            <a:pathLst>
              <a:path w="47059" h="53658">
                <a:moveTo>
                  <a:pt x="8935" y="23915"/>
                </a:moveTo>
                <a:lnTo>
                  <a:pt x="9241" y="21352"/>
                </a:lnTo>
                <a:lnTo>
                  <a:pt x="9818" y="18986"/>
                </a:lnTo>
                <a:lnTo>
                  <a:pt x="11282" y="14604"/>
                </a:lnTo>
                <a:lnTo>
                  <a:pt x="13670" y="11178"/>
                </a:lnTo>
                <a:lnTo>
                  <a:pt x="17035" y="8902"/>
                </a:lnTo>
                <a:lnTo>
                  <a:pt x="21089" y="7495"/>
                </a:lnTo>
                <a:lnTo>
                  <a:pt x="26435" y="7495"/>
                </a:lnTo>
                <a:lnTo>
                  <a:pt x="30632" y="9043"/>
                </a:lnTo>
                <a:lnTo>
                  <a:pt x="33963" y="11469"/>
                </a:lnTo>
                <a:lnTo>
                  <a:pt x="36151" y="15012"/>
                </a:lnTo>
                <a:lnTo>
                  <a:pt x="37401" y="19418"/>
                </a:lnTo>
                <a:lnTo>
                  <a:pt x="38124" y="24270"/>
                </a:lnTo>
                <a:lnTo>
                  <a:pt x="38124" y="29747"/>
                </a:lnTo>
                <a:lnTo>
                  <a:pt x="37843" y="32325"/>
                </a:lnTo>
                <a:lnTo>
                  <a:pt x="36716" y="37023"/>
                </a:lnTo>
                <a:lnTo>
                  <a:pt x="36508" y="50281"/>
                </a:lnTo>
                <a:lnTo>
                  <a:pt x="39016" y="48376"/>
                </a:lnTo>
                <a:lnTo>
                  <a:pt x="43017" y="43538"/>
                </a:lnTo>
                <a:lnTo>
                  <a:pt x="44524" y="40655"/>
                </a:lnTo>
                <a:lnTo>
                  <a:pt x="45540" y="37303"/>
                </a:lnTo>
                <a:lnTo>
                  <a:pt x="46545" y="33962"/>
                </a:lnTo>
                <a:lnTo>
                  <a:pt x="47059" y="30304"/>
                </a:lnTo>
                <a:lnTo>
                  <a:pt x="47059" y="22226"/>
                </a:lnTo>
                <a:lnTo>
                  <a:pt x="46581" y="18558"/>
                </a:lnTo>
                <a:lnTo>
                  <a:pt x="45612" y="15303"/>
                </a:lnTo>
                <a:lnTo>
                  <a:pt x="44658" y="12042"/>
                </a:lnTo>
                <a:lnTo>
                  <a:pt x="43225" y="9273"/>
                </a:lnTo>
                <a:lnTo>
                  <a:pt x="41306" y="7012"/>
                </a:lnTo>
                <a:lnTo>
                  <a:pt x="36987" y="2984"/>
                </a:lnTo>
                <a:lnTo>
                  <a:pt x="34121" y="1793"/>
                </a:lnTo>
                <a:lnTo>
                  <a:pt x="31248" y="598"/>
                </a:lnTo>
                <a:lnTo>
                  <a:pt x="27867" y="0"/>
                </a:lnTo>
                <a:lnTo>
                  <a:pt x="19998" y="0"/>
                </a:lnTo>
                <a:lnTo>
                  <a:pt x="16484" y="673"/>
                </a:lnTo>
                <a:lnTo>
                  <a:pt x="13486" y="2009"/>
                </a:lnTo>
                <a:lnTo>
                  <a:pt x="10491" y="3355"/>
                </a:lnTo>
                <a:lnTo>
                  <a:pt x="7992" y="5234"/>
                </a:lnTo>
                <a:lnTo>
                  <a:pt x="3978" y="10073"/>
                </a:lnTo>
                <a:lnTo>
                  <a:pt x="2484" y="12956"/>
                </a:lnTo>
                <a:lnTo>
                  <a:pt x="1494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10"/>
                </a:lnTo>
                <a:lnTo>
                  <a:pt x="478" y="35118"/>
                </a:lnTo>
                <a:lnTo>
                  <a:pt x="1408" y="38355"/>
                </a:lnTo>
                <a:lnTo>
                  <a:pt x="2350" y="41620"/>
                </a:lnTo>
                <a:lnTo>
                  <a:pt x="3780" y="44387"/>
                </a:lnTo>
                <a:lnTo>
                  <a:pt x="5703" y="46673"/>
                </a:lnTo>
                <a:lnTo>
                  <a:pt x="10012" y="50674"/>
                </a:lnTo>
                <a:lnTo>
                  <a:pt x="8935" y="29376"/>
                </a:lnTo>
                <a:lnTo>
                  <a:pt x="8935" y="23915"/>
                </a:lnTo>
                <a:close/>
              </a:path>
              <a:path w="47059" h="53658">
                <a:moveTo>
                  <a:pt x="9655" y="34240"/>
                </a:moveTo>
                <a:lnTo>
                  <a:pt x="8935" y="29376"/>
                </a:lnTo>
                <a:lnTo>
                  <a:pt x="10012" y="50674"/>
                </a:lnTo>
                <a:lnTo>
                  <a:pt x="12887" y="51879"/>
                </a:lnTo>
                <a:lnTo>
                  <a:pt x="15764" y="53074"/>
                </a:lnTo>
                <a:lnTo>
                  <a:pt x="19127" y="53658"/>
                </a:lnTo>
                <a:lnTo>
                  <a:pt x="26986" y="53658"/>
                </a:lnTo>
                <a:lnTo>
                  <a:pt x="30474" y="52985"/>
                </a:lnTo>
                <a:lnTo>
                  <a:pt x="33484" y="51628"/>
                </a:lnTo>
                <a:lnTo>
                  <a:pt x="36508" y="50281"/>
                </a:lnTo>
                <a:lnTo>
                  <a:pt x="36716" y="37023"/>
                </a:lnTo>
                <a:lnTo>
                  <a:pt x="34636" y="40755"/>
                </a:lnTo>
                <a:lnTo>
                  <a:pt x="31907" y="43765"/>
                </a:lnTo>
                <a:lnTo>
                  <a:pt x="28188" y="45659"/>
                </a:lnTo>
                <a:lnTo>
                  <a:pt x="23450" y="46127"/>
                </a:lnTo>
                <a:lnTo>
                  <a:pt x="20671" y="46127"/>
                </a:lnTo>
                <a:lnTo>
                  <a:pt x="16484" y="44579"/>
                </a:lnTo>
                <a:lnTo>
                  <a:pt x="13133" y="42152"/>
                </a:lnTo>
                <a:lnTo>
                  <a:pt x="10915" y="38646"/>
                </a:lnTo>
                <a:lnTo>
                  <a:pt x="965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3213133" y="5864000"/>
            <a:ext cx="69792" cy="52923"/>
          </a:xfrm>
          <a:custGeom>
            <a:avLst/>
            <a:gdLst/>
            <a:ahLst/>
            <a:cxnLst/>
            <a:rect l="l" t="t" r="r" b="b"/>
            <a:pathLst>
              <a:path w="69792" h="52923">
                <a:moveTo>
                  <a:pt x="61341" y="52020"/>
                </a:moveTo>
                <a:lnTo>
                  <a:pt x="63935" y="52923"/>
                </a:lnTo>
                <a:lnTo>
                  <a:pt x="67043" y="52923"/>
                </a:lnTo>
                <a:lnTo>
                  <a:pt x="69792" y="51286"/>
                </a:lnTo>
                <a:lnTo>
                  <a:pt x="69792" y="17669"/>
                </a:lnTo>
                <a:lnTo>
                  <a:pt x="69537" y="15038"/>
                </a:lnTo>
                <a:lnTo>
                  <a:pt x="68446" y="10087"/>
                </a:lnTo>
                <a:lnTo>
                  <a:pt x="66268" y="6073"/>
                </a:lnTo>
                <a:lnTo>
                  <a:pt x="63334" y="2772"/>
                </a:lnTo>
                <a:lnTo>
                  <a:pt x="59220" y="561"/>
                </a:lnTo>
                <a:lnTo>
                  <a:pt x="56678" y="0"/>
                </a:lnTo>
                <a:lnTo>
                  <a:pt x="52391" y="0"/>
                </a:lnTo>
                <a:lnTo>
                  <a:pt x="48661" y="853"/>
                </a:lnTo>
                <a:lnTo>
                  <a:pt x="46087" y="2174"/>
                </a:lnTo>
                <a:lnTo>
                  <a:pt x="43420" y="3928"/>
                </a:lnTo>
                <a:lnTo>
                  <a:pt x="40594" y="6390"/>
                </a:lnTo>
                <a:lnTo>
                  <a:pt x="37533" y="9665"/>
                </a:lnTo>
                <a:lnTo>
                  <a:pt x="35441" y="5727"/>
                </a:lnTo>
                <a:lnTo>
                  <a:pt x="32407" y="2693"/>
                </a:lnTo>
                <a:lnTo>
                  <a:pt x="29858" y="1184"/>
                </a:lnTo>
                <a:lnTo>
                  <a:pt x="26751" y="231"/>
                </a:lnTo>
                <a:lnTo>
                  <a:pt x="23054" y="0"/>
                </a:lnTo>
                <a:lnTo>
                  <a:pt x="20509" y="0"/>
                </a:lnTo>
                <a:lnTo>
                  <a:pt x="17985" y="727"/>
                </a:lnTo>
                <a:lnTo>
                  <a:pt x="12995" y="3571"/>
                </a:lnTo>
                <a:lnTo>
                  <a:pt x="10425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25" y="839"/>
                </a:lnTo>
                <a:lnTo>
                  <a:pt x="3117" y="753"/>
                </a:lnTo>
                <a:lnTo>
                  <a:pt x="0" y="2440"/>
                </a:lnTo>
                <a:lnTo>
                  <a:pt x="0" y="51286"/>
                </a:lnTo>
                <a:lnTo>
                  <a:pt x="180" y="52020"/>
                </a:lnTo>
                <a:lnTo>
                  <a:pt x="2739" y="52923"/>
                </a:lnTo>
                <a:lnTo>
                  <a:pt x="5857" y="52923"/>
                </a:lnTo>
                <a:lnTo>
                  <a:pt x="8625" y="51286"/>
                </a:lnTo>
                <a:lnTo>
                  <a:pt x="8625" y="17147"/>
                </a:lnTo>
                <a:lnTo>
                  <a:pt x="10986" y="14072"/>
                </a:lnTo>
                <a:lnTo>
                  <a:pt x="15210" y="10148"/>
                </a:lnTo>
                <a:lnTo>
                  <a:pt x="19235" y="7762"/>
                </a:lnTo>
                <a:lnTo>
                  <a:pt x="22824" y="7762"/>
                </a:lnTo>
                <a:lnTo>
                  <a:pt x="25379" y="8741"/>
                </a:lnTo>
                <a:lnTo>
                  <a:pt x="28281" y="11559"/>
                </a:lnTo>
                <a:lnTo>
                  <a:pt x="29627" y="14253"/>
                </a:lnTo>
                <a:lnTo>
                  <a:pt x="30387" y="17669"/>
                </a:lnTo>
                <a:lnTo>
                  <a:pt x="30581" y="21592"/>
                </a:lnTo>
                <a:lnTo>
                  <a:pt x="30581" y="51286"/>
                </a:lnTo>
                <a:lnTo>
                  <a:pt x="30765" y="52020"/>
                </a:lnTo>
                <a:lnTo>
                  <a:pt x="33371" y="52923"/>
                </a:lnTo>
                <a:lnTo>
                  <a:pt x="36395" y="52923"/>
                </a:lnTo>
                <a:lnTo>
                  <a:pt x="39211" y="51286"/>
                </a:lnTo>
                <a:lnTo>
                  <a:pt x="39211" y="17147"/>
                </a:lnTo>
                <a:lnTo>
                  <a:pt x="41609" y="14072"/>
                </a:lnTo>
                <a:lnTo>
                  <a:pt x="45821" y="10148"/>
                </a:lnTo>
                <a:lnTo>
                  <a:pt x="49820" y="7762"/>
                </a:lnTo>
                <a:lnTo>
                  <a:pt x="53420" y="7762"/>
                </a:lnTo>
                <a:lnTo>
                  <a:pt x="55990" y="8741"/>
                </a:lnTo>
                <a:lnTo>
                  <a:pt x="58914" y="11559"/>
                </a:lnTo>
                <a:lnTo>
                  <a:pt x="60250" y="14253"/>
                </a:lnTo>
                <a:lnTo>
                  <a:pt x="60948" y="17669"/>
                </a:lnTo>
                <a:lnTo>
                  <a:pt x="61117" y="21592"/>
                </a:lnTo>
                <a:lnTo>
                  <a:pt x="61117" y="51286"/>
                </a:lnTo>
                <a:lnTo>
                  <a:pt x="61341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3303691" y="5864000"/>
            <a:ext cx="69810" cy="52923"/>
          </a:xfrm>
          <a:custGeom>
            <a:avLst/>
            <a:gdLst/>
            <a:ahLst/>
            <a:cxnLst/>
            <a:rect l="l" t="t" r="r" b="b"/>
            <a:pathLst>
              <a:path w="69810" h="52923">
                <a:moveTo>
                  <a:pt x="61339" y="52020"/>
                </a:moveTo>
                <a:lnTo>
                  <a:pt x="63935" y="52923"/>
                </a:lnTo>
                <a:lnTo>
                  <a:pt x="67057" y="52923"/>
                </a:lnTo>
                <a:lnTo>
                  <a:pt x="69810" y="51286"/>
                </a:lnTo>
                <a:lnTo>
                  <a:pt x="69810" y="17669"/>
                </a:lnTo>
                <a:lnTo>
                  <a:pt x="69541" y="15038"/>
                </a:lnTo>
                <a:lnTo>
                  <a:pt x="68464" y="10087"/>
                </a:lnTo>
                <a:lnTo>
                  <a:pt x="66282" y="6073"/>
                </a:lnTo>
                <a:lnTo>
                  <a:pt x="63348" y="2772"/>
                </a:lnTo>
                <a:lnTo>
                  <a:pt x="59234" y="561"/>
                </a:lnTo>
                <a:lnTo>
                  <a:pt x="56692" y="0"/>
                </a:lnTo>
                <a:lnTo>
                  <a:pt x="52393" y="0"/>
                </a:lnTo>
                <a:lnTo>
                  <a:pt x="48675" y="853"/>
                </a:lnTo>
                <a:lnTo>
                  <a:pt x="46104" y="2174"/>
                </a:lnTo>
                <a:lnTo>
                  <a:pt x="43436" y="3928"/>
                </a:lnTo>
                <a:lnTo>
                  <a:pt x="40606" y="6390"/>
                </a:lnTo>
                <a:lnTo>
                  <a:pt x="37547" y="9665"/>
                </a:lnTo>
                <a:lnTo>
                  <a:pt x="35455" y="5727"/>
                </a:lnTo>
                <a:lnTo>
                  <a:pt x="32420" y="2693"/>
                </a:lnTo>
                <a:lnTo>
                  <a:pt x="29865" y="1184"/>
                </a:lnTo>
                <a:lnTo>
                  <a:pt x="26765" y="231"/>
                </a:lnTo>
                <a:lnTo>
                  <a:pt x="23072" y="0"/>
                </a:lnTo>
                <a:lnTo>
                  <a:pt x="20523" y="0"/>
                </a:lnTo>
                <a:lnTo>
                  <a:pt x="18003" y="727"/>
                </a:lnTo>
                <a:lnTo>
                  <a:pt x="13009" y="3571"/>
                </a:lnTo>
                <a:lnTo>
                  <a:pt x="10439" y="5831"/>
                </a:lnTo>
                <a:lnTo>
                  <a:pt x="7796" y="8902"/>
                </a:lnTo>
                <a:lnTo>
                  <a:pt x="7796" y="2440"/>
                </a:lnTo>
                <a:lnTo>
                  <a:pt x="5824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86"/>
                </a:lnTo>
                <a:lnTo>
                  <a:pt x="194" y="52020"/>
                </a:lnTo>
                <a:lnTo>
                  <a:pt x="2753" y="52923"/>
                </a:lnTo>
                <a:lnTo>
                  <a:pt x="5875" y="52923"/>
                </a:lnTo>
                <a:lnTo>
                  <a:pt x="8628" y="51286"/>
                </a:lnTo>
                <a:lnTo>
                  <a:pt x="8628" y="17147"/>
                </a:lnTo>
                <a:lnTo>
                  <a:pt x="11000" y="14072"/>
                </a:lnTo>
                <a:lnTo>
                  <a:pt x="15213" y="10148"/>
                </a:lnTo>
                <a:lnTo>
                  <a:pt x="19241" y="7762"/>
                </a:lnTo>
                <a:lnTo>
                  <a:pt x="22838" y="7762"/>
                </a:lnTo>
                <a:lnTo>
                  <a:pt x="25383" y="8741"/>
                </a:lnTo>
                <a:lnTo>
                  <a:pt x="28284" y="11559"/>
                </a:lnTo>
                <a:lnTo>
                  <a:pt x="29631" y="14253"/>
                </a:lnTo>
                <a:lnTo>
                  <a:pt x="30401" y="17669"/>
                </a:lnTo>
                <a:lnTo>
                  <a:pt x="30595" y="21592"/>
                </a:lnTo>
                <a:lnTo>
                  <a:pt x="30595" y="51286"/>
                </a:lnTo>
                <a:lnTo>
                  <a:pt x="30779" y="52020"/>
                </a:lnTo>
                <a:lnTo>
                  <a:pt x="33389" y="52923"/>
                </a:lnTo>
                <a:lnTo>
                  <a:pt x="36409" y="52923"/>
                </a:lnTo>
                <a:lnTo>
                  <a:pt x="39229" y="51286"/>
                </a:lnTo>
                <a:lnTo>
                  <a:pt x="39229" y="17147"/>
                </a:lnTo>
                <a:lnTo>
                  <a:pt x="41626" y="14072"/>
                </a:lnTo>
                <a:lnTo>
                  <a:pt x="45834" y="10148"/>
                </a:lnTo>
                <a:lnTo>
                  <a:pt x="49837" y="7762"/>
                </a:lnTo>
                <a:lnTo>
                  <a:pt x="53423" y="7762"/>
                </a:lnTo>
                <a:lnTo>
                  <a:pt x="56004" y="8741"/>
                </a:lnTo>
                <a:lnTo>
                  <a:pt x="58927" y="11559"/>
                </a:lnTo>
                <a:lnTo>
                  <a:pt x="60264" y="14253"/>
                </a:lnTo>
                <a:lnTo>
                  <a:pt x="60947" y="17669"/>
                </a:lnTo>
                <a:lnTo>
                  <a:pt x="61131" y="21592"/>
                </a:lnTo>
                <a:lnTo>
                  <a:pt x="61131" y="51286"/>
                </a:lnTo>
                <a:lnTo>
                  <a:pt x="61339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394007" y="5864788"/>
            <a:ext cx="40572" cy="52870"/>
          </a:xfrm>
          <a:custGeom>
            <a:avLst/>
            <a:gdLst/>
            <a:ahLst/>
            <a:cxnLst/>
            <a:rect l="l" t="t" r="r" b="b"/>
            <a:pathLst>
              <a:path w="40572" h="52870">
                <a:moveTo>
                  <a:pt x="8676" y="1652"/>
                </a:moveTo>
                <a:lnTo>
                  <a:pt x="8467" y="928"/>
                </a:lnTo>
                <a:lnTo>
                  <a:pt x="5875" y="0"/>
                </a:lnTo>
                <a:lnTo>
                  <a:pt x="2801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32"/>
                </a:lnTo>
                <a:lnTo>
                  <a:pt x="1430" y="42800"/>
                </a:lnTo>
                <a:lnTo>
                  <a:pt x="3704" y="46824"/>
                </a:lnTo>
                <a:lnTo>
                  <a:pt x="6765" y="50166"/>
                </a:lnTo>
                <a:lnTo>
                  <a:pt x="11049" y="52336"/>
                </a:lnTo>
                <a:lnTo>
                  <a:pt x="13694" y="52870"/>
                </a:lnTo>
                <a:lnTo>
                  <a:pt x="19508" y="52870"/>
                </a:lnTo>
                <a:lnTo>
                  <a:pt x="22161" y="52171"/>
                </a:lnTo>
                <a:lnTo>
                  <a:pt x="24782" y="50763"/>
                </a:lnTo>
                <a:lnTo>
                  <a:pt x="27400" y="49352"/>
                </a:lnTo>
                <a:lnTo>
                  <a:pt x="30045" y="47105"/>
                </a:lnTo>
                <a:lnTo>
                  <a:pt x="32727" y="44032"/>
                </a:lnTo>
                <a:lnTo>
                  <a:pt x="32727" y="50497"/>
                </a:lnTo>
                <a:lnTo>
                  <a:pt x="35198" y="52134"/>
                </a:lnTo>
                <a:lnTo>
                  <a:pt x="37998" y="52134"/>
                </a:lnTo>
                <a:lnTo>
                  <a:pt x="40572" y="50497"/>
                </a:lnTo>
                <a:lnTo>
                  <a:pt x="40572" y="1652"/>
                </a:lnTo>
                <a:lnTo>
                  <a:pt x="40327" y="928"/>
                </a:lnTo>
                <a:lnTo>
                  <a:pt x="37768" y="0"/>
                </a:lnTo>
                <a:lnTo>
                  <a:pt x="34657" y="0"/>
                </a:lnTo>
                <a:lnTo>
                  <a:pt x="31892" y="1652"/>
                </a:lnTo>
                <a:lnTo>
                  <a:pt x="31892" y="35787"/>
                </a:lnTo>
                <a:lnTo>
                  <a:pt x="29491" y="38862"/>
                </a:lnTo>
                <a:lnTo>
                  <a:pt x="25063" y="42786"/>
                </a:lnTo>
                <a:lnTo>
                  <a:pt x="20768" y="45172"/>
                </a:lnTo>
                <a:lnTo>
                  <a:pt x="16937" y="45172"/>
                </a:lnTo>
                <a:lnTo>
                  <a:pt x="12956" y="43498"/>
                </a:lnTo>
                <a:lnTo>
                  <a:pt x="10278" y="40143"/>
                </a:lnTo>
                <a:lnTo>
                  <a:pt x="9277" y="36958"/>
                </a:lnTo>
                <a:lnTo>
                  <a:pt x="8676" y="32943"/>
                </a:lnTo>
                <a:lnTo>
                  <a:pt x="867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454840" y="5864000"/>
            <a:ext cx="40525" cy="52923"/>
          </a:xfrm>
          <a:custGeom>
            <a:avLst/>
            <a:gdLst/>
            <a:ahLst/>
            <a:cxnLst/>
            <a:rect l="l" t="t" r="r" b="b"/>
            <a:pathLst>
              <a:path w="40525" h="52923">
                <a:moveTo>
                  <a:pt x="5878" y="52923"/>
                </a:moveTo>
                <a:lnTo>
                  <a:pt x="8643" y="51286"/>
                </a:lnTo>
                <a:lnTo>
                  <a:pt x="8643" y="17147"/>
                </a:lnTo>
                <a:lnTo>
                  <a:pt x="11005" y="14072"/>
                </a:lnTo>
                <a:lnTo>
                  <a:pt x="13272" y="11751"/>
                </a:lnTo>
                <a:lnTo>
                  <a:pt x="17589" y="8561"/>
                </a:lnTo>
                <a:lnTo>
                  <a:pt x="21910" y="7762"/>
                </a:lnTo>
                <a:lnTo>
                  <a:pt x="25055" y="8093"/>
                </a:lnTo>
                <a:lnTo>
                  <a:pt x="27604" y="9385"/>
                </a:lnTo>
                <a:lnTo>
                  <a:pt x="30247" y="12791"/>
                </a:lnTo>
                <a:lnTo>
                  <a:pt x="31273" y="15952"/>
                </a:lnTo>
                <a:lnTo>
                  <a:pt x="31910" y="19890"/>
                </a:lnTo>
                <a:lnTo>
                  <a:pt x="31910" y="51286"/>
                </a:lnTo>
                <a:lnTo>
                  <a:pt x="32115" y="52020"/>
                </a:lnTo>
                <a:lnTo>
                  <a:pt x="34664" y="52923"/>
                </a:lnTo>
                <a:lnTo>
                  <a:pt x="37771" y="52923"/>
                </a:lnTo>
                <a:lnTo>
                  <a:pt x="40525" y="51286"/>
                </a:lnTo>
                <a:lnTo>
                  <a:pt x="40525" y="18021"/>
                </a:lnTo>
                <a:lnTo>
                  <a:pt x="40245" y="15038"/>
                </a:lnTo>
                <a:lnTo>
                  <a:pt x="39093" y="10087"/>
                </a:lnTo>
                <a:lnTo>
                  <a:pt x="36817" y="6073"/>
                </a:lnTo>
                <a:lnTo>
                  <a:pt x="33757" y="2772"/>
                </a:lnTo>
                <a:lnTo>
                  <a:pt x="29472" y="561"/>
                </a:lnTo>
                <a:lnTo>
                  <a:pt x="26831" y="0"/>
                </a:lnTo>
                <a:lnTo>
                  <a:pt x="21005" y="0"/>
                </a:lnTo>
                <a:lnTo>
                  <a:pt x="18348" y="727"/>
                </a:lnTo>
                <a:lnTo>
                  <a:pt x="15717" y="2150"/>
                </a:lnTo>
                <a:lnTo>
                  <a:pt x="13089" y="3571"/>
                </a:lnTo>
                <a:lnTo>
                  <a:pt x="10443" y="5831"/>
                </a:lnTo>
                <a:lnTo>
                  <a:pt x="7801" y="8902"/>
                </a:lnTo>
                <a:lnTo>
                  <a:pt x="7801" y="2440"/>
                </a:lnTo>
                <a:lnTo>
                  <a:pt x="5839" y="839"/>
                </a:lnTo>
                <a:lnTo>
                  <a:pt x="3125" y="753"/>
                </a:lnTo>
                <a:lnTo>
                  <a:pt x="0" y="2440"/>
                </a:lnTo>
                <a:lnTo>
                  <a:pt x="0" y="51286"/>
                </a:lnTo>
                <a:lnTo>
                  <a:pt x="186" y="52020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3514380" y="5844636"/>
            <a:ext cx="10674" cy="72287"/>
          </a:xfrm>
          <a:custGeom>
            <a:avLst/>
            <a:gdLst/>
            <a:ahLst/>
            <a:cxnLst/>
            <a:rect l="l" t="t" r="r" b="b"/>
            <a:pathLst>
              <a:path w="10674" h="72287">
                <a:moveTo>
                  <a:pt x="0" y="5421"/>
                </a:moveTo>
                <a:lnTo>
                  <a:pt x="370" y="8887"/>
                </a:lnTo>
                <a:lnTo>
                  <a:pt x="3268" y="10741"/>
                </a:lnTo>
                <a:lnTo>
                  <a:pt x="7348" y="10741"/>
                </a:lnTo>
                <a:lnTo>
                  <a:pt x="10281" y="8837"/>
                </a:lnTo>
                <a:lnTo>
                  <a:pt x="10674" y="5306"/>
                </a:lnTo>
                <a:lnTo>
                  <a:pt x="10295" y="1854"/>
                </a:lnTo>
                <a:lnTo>
                  <a:pt x="7405" y="0"/>
                </a:lnTo>
                <a:lnTo>
                  <a:pt x="3333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74" h="72287">
                <a:moveTo>
                  <a:pt x="1238" y="71384"/>
                </a:moveTo>
                <a:lnTo>
                  <a:pt x="3808" y="72287"/>
                </a:lnTo>
                <a:lnTo>
                  <a:pt x="6916" y="72287"/>
                </a:lnTo>
                <a:lnTo>
                  <a:pt x="9669" y="70650"/>
                </a:lnTo>
                <a:lnTo>
                  <a:pt x="9669" y="21804"/>
                </a:lnTo>
                <a:lnTo>
                  <a:pt x="9461" y="21106"/>
                </a:lnTo>
                <a:lnTo>
                  <a:pt x="6916" y="20152"/>
                </a:lnTo>
                <a:lnTo>
                  <a:pt x="3808" y="20152"/>
                </a:lnTo>
                <a:lnTo>
                  <a:pt x="1051" y="21804"/>
                </a:lnTo>
                <a:lnTo>
                  <a:pt x="1051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3538522" y="5851716"/>
            <a:ext cx="30755" cy="65836"/>
          </a:xfrm>
          <a:custGeom>
            <a:avLst/>
            <a:gdLst/>
            <a:ahLst/>
            <a:cxnLst/>
            <a:rect l="l" t="t" r="r" b="b"/>
            <a:pathLst>
              <a:path w="30755" h="65836">
                <a:moveTo>
                  <a:pt x="16949" y="1703"/>
                </a:moveTo>
                <a:lnTo>
                  <a:pt x="16729" y="990"/>
                </a:lnTo>
                <a:lnTo>
                  <a:pt x="14184" y="0"/>
                </a:lnTo>
                <a:lnTo>
                  <a:pt x="11074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85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39" y="20750"/>
                </a:lnTo>
                <a:lnTo>
                  <a:pt x="8323" y="20750"/>
                </a:lnTo>
                <a:lnTo>
                  <a:pt x="8323" y="52110"/>
                </a:lnTo>
                <a:lnTo>
                  <a:pt x="9079" y="56643"/>
                </a:lnTo>
                <a:lnTo>
                  <a:pt x="10389" y="60440"/>
                </a:lnTo>
                <a:lnTo>
                  <a:pt x="12628" y="63158"/>
                </a:lnTo>
                <a:lnTo>
                  <a:pt x="15789" y="64833"/>
                </a:lnTo>
                <a:lnTo>
                  <a:pt x="19627" y="65836"/>
                </a:lnTo>
                <a:lnTo>
                  <a:pt x="24476" y="65671"/>
                </a:lnTo>
                <a:lnTo>
                  <a:pt x="27461" y="65098"/>
                </a:lnTo>
                <a:lnTo>
                  <a:pt x="30402" y="63093"/>
                </a:lnTo>
                <a:lnTo>
                  <a:pt x="30755" y="59983"/>
                </a:lnTo>
                <a:lnTo>
                  <a:pt x="30755" y="59321"/>
                </a:lnTo>
                <a:lnTo>
                  <a:pt x="28958" y="56743"/>
                </a:lnTo>
                <a:lnTo>
                  <a:pt x="26313" y="57783"/>
                </a:lnTo>
                <a:lnTo>
                  <a:pt x="23536" y="58179"/>
                </a:lnTo>
                <a:lnTo>
                  <a:pt x="19335" y="57326"/>
                </a:lnTo>
                <a:lnTo>
                  <a:pt x="17424" y="53900"/>
                </a:lnTo>
                <a:lnTo>
                  <a:pt x="16949" y="51347"/>
                </a:lnTo>
                <a:lnTo>
                  <a:pt x="16949" y="20750"/>
                </a:lnTo>
                <a:lnTo>
                  <a:pt x="29016" y="20750"/>
                </a:lnTo>
                <a:lnTo>
                  <a:pt x="30596" y="19303"/>
                </a:lnTo>
                <a:lnTo>
                  <a:pt x="30755" y="16370"/>
                </a:lnTo>
                <a:lnTo>
                  <a:pt x="29016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3579102" y="5864757"/>
            <a:ext cx="44415" cy="71628"/>
          </a:xfrm>
          <a:custGeom>
            <a:avLst/>
            <a:gdLst/>
            <a:ahLst/>
            <a:cxnLst/>
            <a:rect l="l" t="t" r="r" b="b"/>
            <a:pathLst>
              <a:path w="44415" h="71627">
                <a:moveTo>
                  <a:pt x="18543" y="51879"/>
                </a:moveTo>
                <a:lnTo>
                  <a:pt x="12044" y="68860"/>
                </a:lnTo>
                <a:lnTo>
                  <a:pt x="12289" y="71031"/>
                </a:lnTo>
                <a:lnTo>
                  <a:pt x="14860" y="71628"/>
                </a:lnTo>
                <a:lnTo>
                  <a:pt x="17513" y="71628"/>
                </a:lnTo>
                <a:lnTo>
                  <a:pt x="21247" y="69836"/>
                </a:lnTo>
                <a:lnTo>
                  <a:pt x="27524" y="51879"/>
                </a:lnTo>
                <a:lnTo>
                  <a:pt x="44415" y="3314"/>
                </a:lnTo>
                <a:lnTo>
                  <a:pt x="44283" y="657"/>
                </a:lnTo>
                <a:lnTo>
                  <a:pt x="41478" y="0"/>
                </a:lnTo>
                <a:lnTo>
                  <a:pt x="38515" y="49"/>
                </a:lnTo>
                <a:lnTo>
                  <a:pt x="35848" y="1903"/>
                </a:lnTo>
                <a:lnTo>
                  <a:pt x="22877" y="41299"/>
                </a:lnTo>
                <a:lnTo>
                  <a:pt x="22719" y="41299"/>
                </a:lnTo>
                <a:lnTo>
                  <a:pt x="9276" y="2119"/>
                </a:lnTo>
                <a:lnTo>
                  <a:pt x="8628" y="737"/>
                </a:lnTo>
                <a:lnTo>
                  <a:pt x="6022" y="39"/>
                </a:lnTo>
                <a:lnTo>
                  <a:pt x="3110" y="0"/>
                </a:lnTo>
                <a:lnTo>
                  <a:pt x="0" y="899"/>
                </a:lnTo>
                <a:lnTo>
                  <a:pt x="280" y="3465"/>
                </a:lnTo>
                <a:lnTo>
                  <a:pt x="17073" y="50139"/>
                </a:lnTo>
                <a:lnTo>
                  <a:pt x="18543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3638325" y="5904486"/>
            <a:ext cx="11247" cy="12635"/>
          </a:xfrm>
          <a:custGeom>
            <a:avLst/>
            <a:gdLst/>
            <a:ahLst/>
            <a:cxnLst/>
            <a:rect l="l" t="t" r="r" b="b"/>
            <a:pathLst>
              <a:path w="11247" h="12635">
                <a:moveTo>
                  <a:pt x="11247" y="6234"/>
                </a:moveTo>
                <a:lnTo>
                  <a:pt x="11247" y="3743"/>
                </a:lnTo>
                <a:lnTo>
                  <a:pt x="9241" y="406"/>
                </a:lnTo>
                <a:lnTo>
                  <a:pt x="5702" y="0"/>
                </a:lnTo>
                <a:lnTo>
                  <a:pt x="1238" y="1266"/>
                </a:lnTo>
                <a:lnTo>
                  <a:pt x="0" y="3834"/>
                </a:lnTo>
                <a:lnTo>
                  <a:pt x="0" y="8887"/>
                </a:lnTo>
                <a:lnTo>
                  <a:pt x="2009" y="12228"/>
                </a:lnTo>
                <a:lnTo>
                  <a:pt x="5544" y="12635"/>
                </a:lnTo>
                <a:lnTo>
                  <a:pt x="10011" y="11349"/>
                </a:lnTo>
                <a:lnTo>
                  <a:pt x="11247" y="8798"/>
                </a:lnTo>
                <a:lnTo>
                  <a:pt x="11247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3693732" y="5846086"/>
            <a:ext cx="88390" cy="70866"/>
          </a:xfrm>
          <a:custGeom>
            <a:avLst/>
            <a:gdLst/>
            <a:ahLst/>
            <a:cxnLst/>
            <a:rect l="l" t="t" r="r" b="b"/>
            <a:pathLst>
              <a:path w="88390" h="70866">
                <a:moveTo>
                  <a:pt x="231" y="3657"/>
                </a:moveTo>
                <a:lnTo>
                  <a:pt x="18115" y="68489"/>
                </a:lnTo>
                <a:lnTo>
                  <a:pt x="18921" y="70012"/>
                </a:lnTo>
                <a:lnTo>
                  <a:pt x="21664" y="70765"/>
                </a:lnTo>
                <a:lnTo>
                  <a:pt x="24541" y="70866"/>
                </a:lnTo>
                <a:lnTo>
                  <a:pt x="27990" y="70700"/>
                </a:lnTo>
                <a:lnTo>
                  <a:pt x="30600" y="68489"/>
                </a:lnTo>
                <a:lnTo>
                  <a:pt x="43671" y="15469"/>
                </a:lnTo>
                <a:lnTo>
                  <a:pt x="57950" y="68489"/>
                </a:lnTo>
                <a:lnTo>
                  <a:pt x="58774" y="70012"/>
                </a:lnTo>
                <a:lnTo>
                  <a:pt x="61488" y="70765"/>
                </a:lnTo>
                <a:lnTo>
                  <a:pt x="64221" y="70866"/>
                </a:lnTo>
                <a:lnTo>
                  <a:pt x="67586" y="70700"/>
                </a:lnTo>
                <a:lnTo>
                  <a:pt x="70449" y="68489"/>
                </a:lnTo>
                <a:lnTo>
                  <a:pt x="88390" y="3693"/>
                </a:lnTo>
                <a:lnTo>
                  <a:pt x="88280" y="659"/>
                </a:lnTo>
                <a:lnTo>
                  <a:pt x="85500" y="0"/>
                </a:lnTo>
                <a:lnTo>
                  <a:pt x="82638" y="35"/>
                </a:lnTo>
                <a:lnTo>
                  <a:pt x="79650" y="2019"/>
                </a:lnTo>
                <a:lnTo>
                  <a:pt x="64743" y="60782"/>
                </a:lnTo>
                <a:lnTo>
                  <a:pt x="49114" y="2080"/>
                </a:lnTo>
                <a:lnTo>
                  <a:pt x="47966" y="443"/>
                </a:lnTo>
                <a:lnTo>
                  <a:pt x="45227" y="0"/>
                </a:lnTo>
                <a:lnTo>
                  <a:pt x="41710" y="115"/>
                </a:lnTo>
                <a:lnTo>
                  <a:pt x="39081" y="2080"/>
                </a:lnTo>
                <a:lnTo>
                  <a:pt x="24649" y="60782"/>
                </a:lnTo>
                <a:lnTo>
                  <a:pt x="9378" y="1969"/>
                </a:lnTo>
                <a:lnTo>
                  <a:pt x="8971" y="734"/>
                </a:lnTo>
                <a:lnTo>
                  <a:pt x="6339" y="35"/>
                </a:lnTo>
                <a:lnTo>
                  <a:pt x="3290" y="0"/>
                </a:lnTo>
                <a:lnTo>
                  <a:pt x="0" y="863"/>
                </a:lnTo>
                <a:lnTo>
                  <a:pt x="231" y="36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3795631" y="5864004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898" y="16941"/>
                </a:moveTo>
                <a:lnTo>
                  <a:pt x="42113" y="14133"/>
                </a:lnTo>
                <a:lnTo>
                  <a:pt x="41328" y="11329"/>
                </a:lnTo>
                <a:lnTo>
                  <a:pt x="38426" y="6807"/>
                </a:lnTo>
                <a:lnTo>
                  <a:pt x="34621" y="3074"/>
                </a:lnTo>
                <a:lnTo>
                  <a:pt x="32014" y="1840"/>
                </a:lnTo>
                <a:lnTo>
                  <a:pt x="29423" y="622"/>
                </a:lnTo>
                <a:lnTo>
                  <a:pt x="26276" y="0"/>
                </a:lnTo>
                <a:lnTo>
                  <a:pt x="26311" y="7009"/>
                </a:lnTo>
                <a:lnTo>
                  <a:pt x="29455" y="8329"/>
                </a:lnTo>
                <a:lnTo>
                  <a:pt x="31586" y="11008"/>
                </a:lnTo>
                <a:lnTo>
                  <a:pt x="33703" y="13690"/>
                </a:lnTo>
                <a:lnTo>
                  <a:pt x="34717" y="17385"/>
                </a:lnTo>
                <a:lnTo>
                  <a:pt x="34606" y="22086"/>
                </a:lnTo>
                <a:lnTo>
                  <a:pt x="8931" y="22086"/>
                </a:lnTo>
                <a:lnTo>
                  <a:pt x="9003" y="20091"/>
                </a:lnTo>
                <a:lnTo>
                  <a:pt x="10425" y="3125"/>
                </a:lnTo>
                <a:lnTo>
                  <a:pt x="8049" y="4903"/>
                </a:lnTo>
                <a:lnTo>
                  <a:pt x="4122" y="9575"/>
                </a:lnTo>
                <a:lnTo>
                  <a:pt x="2602" y="12405"/>
                </a:lnTo>
                <a:lnTo>
                  <a:pt x="1562" y="15760"/>
                </a:lnTo>
                <a:lnTo>
                  <a:pt x="51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6"/>
                </a:lnTo>
                <a:lnTo>
                  <a:pt x="2519" y="42011"/>
                </a:lnTo>
                <a:lnTo>
                  <a:pt x="4024" y="44780"/>
                </a:lnTo>
                <a:lnTo>
                  <a:pt x="6008" y="46991"/>
                </a:lnTo>
                <a:lnTo>
                  <a:pt x="10436" y="50864"/>
                </a:lnTo>
                <a:lnTo>
                  <a:pt x="13362" y="51981"/>
                </a:lnTo>
                <a:lnTo>
                  <a:pt x="16261" y="53096"/>
                </a:lnTo>
                <a:lnTo>
                  <a:pt x="19655" y="53657"/>
                </a:lnTo>
                <a:lnTo>
                  <a:pt x="23519" y="53657"/>
                </a:lnTo>
                <a:lnTo>
                  <a:pt x="27853" y="53492"/>
                </a:lnTo>
                <a:lnTo>
                  <a:pt x="31795" y="52805"/>
                </a:lnTo>
                <a:lnTo>
                  <a:pt x="35024" y="51981"/>
                </a:lnTo>
                <a:lnTo>
                  <a:pt x="37745" y="51106"/>
                </a:lnTo>
                <a:lnTo>
                  <a:pt x="40985" y="48830"/>
                </a:lnTo>
                <a:lnTo>
                  <a:pt x="41302" y="46163"/>
                </a:lnTo>
                <a:lnTo>
                  <a:pt x="40726" y="43012"/>
                </a:lnTo>
                <a:lnTo>
                  <a:pt x="38012" y="43268"/>
                </a:lnTo>
                <a:lnTo>
                  <a:pt x="34869" y="44550"/>
                </a:lnTo>
                <a:lnTo>
                  <a:pt x="32076" y="45439"/>
                </a:lnTo>
                <a:lnTo>
                  <a:pt x="28566" y="46188"/>
                </a:lnTo>
                <a:lnTo>
                  <a:pt x="24329" y="46393"/>
                </a:lnTo>
                <a:lnTo>
                  <a:pt x="21492" y="46393"/>
                </a:lnTo>
                <a:lnTo>
                  <a:pt x="17132" y="45137"/>
                </a:lnTo>
                <a:lnTo>
                  <a:pt x="13568" y="43117"/>
                </a:lnTo>
                <a:lnTo>
                  <a:pt x="11123" y="40003"/>
                </a:lnTo>
                <a:lnTo>
                  <a:pt x="9726" y="35979"/>
                </a:lnTo>
                <a:lnTo>
                  <a:pt x="8931" y="31356"/>
                </a:lnTo>
                <a:lnTo>
                  <a:pt x="8931" y="28648"/>
                </a:lnTo>
                <a:lnTo>
                  <a:pt x="39935" y="28648"/>
                </a:lnTo>
                <a:lnTo>
                  <a:pt x="42256" y="27749"/>
                </a:lnTo>
                <a:lnTo>
                  <a:pt x="43290" y="24739"/>
                </a:lnTo>
                <a:lnTo>
                  <a:pt x="43290" y="19926"/>
                </a:lnTo>
                <a:lnTo>
                  <a:pt x="42898" y="16941"/>
                </a:lnTo>
                <a:close/>
              </a:path>
              <a:path w="43290" h="53657">
                <a:moveTo>
                  <a:pt x="9003" y="20091"/>
                </a:moveTo>
                <a:lnTo>
                  <a:pt x="9925" y="16358"/>
                </a:lnTo>
                <a:lnTo>
                  <a:pt x="11379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1" y="7009"/>
                </a:lnTo>
                <a:lnTo>
                  <a:pt x="26276" y="0"/>
                </a:lnTo>
                <a:lnTo>
                  <a:pt x="19126" y="0"/>
                </a:lnTo>
                <a:lnTo>
                  <a:pt x="16005" y="622"/>
                </a:lnTo>
                <a:lnTo>
                  <a:pt x="13225" y="1864"/>
                </a:lnTo>
                <a:lnTo>
                  <a:pt x="10425" y="3125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3885656" y="5863996"/>
            <a:ext cx="43290" cy="72353"/>
          </a:xfrm>
          <a:custGeom>
            <a:avLst/>
            <a:gdLst/>
            <a:ahLst/>
            <a:cxnLst/>
            <a:rect l="l" t="t" r="r" b="b"/>
            <a:pathLst>
              <a:path w="43290" h="72353">
                <a:moveTo>
                  <a:pt x="0" y="2452"/>
                </a:moveTo>
                <a:lnTo>
                  <a:pt x="0" y="70650"/>
                </a:lnTo>
                <a:lnTo>
                  <a:pt x="186" y="71413"/>
                </a:lnTo>
                <a:lnTo>
                  <a:pt x="2757" y="72353"/>
                </a:lnTo>
                <a:lnTo>
                  <a:pt x="5875" y="72353"/>
                </a:lnTo>
                <a:lnTo>
                  <a:pt x="8614" y="70650"/>
                </a:lnTo>
                <a:lnTo>
                  <a:pt x="8614" y="46241"/>
                </a:lnTo>
                <a:lnTo>
                  <a:pt x="9878" y="47509"/>
                </a:lnTo>
                <a:lnTo>
                  <a:pt x="13290" y="50483"/>
                </a:lnTo>
                <a:lnTo>
                  <a:pt x="16696" y="52489"/>
                </a:lnTo>
                <a:lnTo>
                  <a:pt x="20220" y="53517"/>
                </a:lnTo>
                <a:lnTo>
                  <a:pt x="22899" y="53668"/>
                </a:lnTo>
                <a:lnTo>
                  <a:pt x="26182" y="53668"/>
                </a:lnTo>
                <a:lnTo>
                  <a:pt x="29091" y="53025"/>
                </a:lnTo>
                <a:lnTo>
                  <a:pt x="31629" y="51739"/>
                </a:lnTo>
                <a:lnTo>
                  <a:pt x="34170" y="50458"/>
                </a:lnTo>
                <a:lnTo>
                  <a:pt x="33670" y="33922"/>
                </a:lnTo>
                <a:lnTo>
                  <a:pt x="32508" y="38188"/>
                </a:lnTo>
                <a:lnTo>
                  <a:pt x="30575" y="41796"/>
                </a:lnTo>
                <a:lnTo>
                  <a:pt x="27745" y="44338"/>
                </a:lnTo>
                <a:lnTo>
                  <a:pt x="24331" y="45961"/>
                </a:lnTo>
                <a:lnTo>
                  <a:pt x="19803" y="45961"/>
                </a:lnTo>
                <a:lnTo>
                  <a:pt x="15407" y="43574"/>
                </a:lnTo>
                <a:lnTo>
                  <a:pt x="11015" y="39687"/>
                </a:lnTo>
                <a:lnTo>
                  <a:pt x="8614" y="36691"/>
                </a:lnTo>
                <a:lnTo>
                  <a:pt x="8614" y="17259"/>
                </a:lnTo>
                <a:lnTo>
                  <a:pt x="7578" y="9004"/>
                </a:lnTo>
                <a:lnTo>
                  <a:pt x="7578" y="2452"/>
                </a:lnTo>
                <a:lnTo>
                  <a:pt x="6047" y="904"/>
                </a:lnTo>
                <a:lnTo>
                  <a:pt x="3059" y="763"/>
                </a:lnTo>
                <a:lnTo>
                  <a:pt x="0" y="2452"/>
                </a:lnTo>
                <a:close/>
              </a:path>
              <a:path w="43290" h="72353">
                <a:moveTo>
                  <a:pt x="8614" y="17259"/>
                </a:moveTo>
                <a:lnTo>
                  <a:pt x="10001" y="15495"/>
                </a:lnTo>
                <a:lnTo>
                  <a:pt x="12520" y="12777"/>
                </a:lnTo>
                <a:lnTo>
                  <a:pt x="16048" y="9857"/>
                </a:lnTo>
                <a:lnTo>
                  <a:pt x="19349" y="8229"/>
                </a:lnTo>
                <a:lnTo>
                  <a:pt x="22679" y="7707"/>
                </a:lnTo>
                <a:lnTo>
                  <a:pt x="26805" y="8254"/>
                </a:lnTo>
                <a:lnTo>
                  <a:pt x="29815" y="10426"/>
                </a:lnTo>
                <a:lnTo>
                  <a:pt x="31910" y="13676"/>
                </a:lnTo>
                <a:lnTo>
                  <a:pt x="33440" y="17550"/>
                </a:lnTo>
                <a:lnTo>
                  <a:pt x="34170" y="22227"/>
                </a:lnTo>
                <a:lnTo>
                  <a:pt x="34354" y="27141"/>
                </a:lnTo>
                <a:lnTo>
                  <a:pt x="34354" y="29411"/>
                </a:lnTo>
                <a:lnTo>
                  <a:pt x="33670" y="33922"/>
                </a:lnTo>
                <a:lnTo>
                  <a:pt x="34170" y="50458"/>
                </a:lnTo>
                <a:lnTo>
                  <a:pt x="36313" y="48629"/>
                </a:lnTo>
                <a:lnTo>
                  <a:pt x="39764" y="43891"/>
                </a:lnTo>
                <a:lnTo>
                  <a:pt x="41075" y="41008"/>
                </a:lnTo>
                <a:lnTo>
                  <a:pt x="41968" y="37605"/>
                </a:lnTo>
                <a:lnTo>
                  <a:pt x="42851" y="34215"/>
                </a:lnTo>
                <a:lnTo>
                  <a:pt x="43290" y="30380"/>
                </a:lnTo>
                <a:lnTo>
                  <a:pt x="43290" y="22569"/>
                </a:lnTo>
                <a:lnTo>
                  <a:pt x="42947" y="19202"/>
                </a:lnTo>
                <a:lnTo>
                  <a:pt x="42260" y="16042"/>
                </a:lnTo>
                <a:lnTo>
                  <a:pt x="41554" y="12877"/>
                </a:lnTo>
                <a:lnTo>
                  <a:pt x="40449" y="10099"/>
                </a:lnTo>
                <a:lnTo>
                  <a:pt x="38934" y="7707"/>
                </a:lnTo>
                <a:lnTo>
                  <a:pt x="35455" y="3441"/>
                </a:lnTo>
                <a:lnTo>
                  <a:pt x="30636" y="698"/>
                </a:lnTo>
                <a:lnTo>
                  <a:pt x="27734" y="0"/>
                </a:lnTo>
                <a:lnTo>
                  <a:pt x="24321" y="0"/>
                </a:lnTo>
                <a:lnTo>
                  <a:pt x="21261" y="191"/>
                </a:lnTo>
                <a:lnTo>
                  <a:pt x="18435" y="955"/>
                </a:lnTo>
                <a:lnTo>
                  <a:pt x="15717" y="2261"/>
                </a:lnTo>
                <a:lnTo>
                  <a:pt x="13035" y="3939"/>
                </a:lnTo>
                <a:lnTo>
                  <a:pt x="10393" y="6174"/>
                </a:lnTo>
                <a:lnTo>
                  <a:pt x="7578" y="9004"/>
                </a:lnTo>
                <a:lnTo>
                  <a:pt x="8614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3943104" y="5864004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908" y="16941"/>
                </a:moveTo>
                <a:lnTo>
                  <a:pt x="42117" y="14133"/>
                </a:lnTo>
                <a:lnTo>
                  <a:pt x="41332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0"/>
                </a:lnTo>
                <a:lnTo>
                  <a:pt x="29423" y="622"/>
                </a:lnTo>
                <a:lnTo>
                  <a:pt x="26276" y="0"/>
                </a:lnTo>
                <a:lnTo>
                  <a:pt x="26316" y="7009"/>
                </a:lnTo>
                <a:lnTo>
                  <a:pt x="29458" y="8329"/>
                </a:lnTo>
                <a:lnTo>
                  <a:pt x="31589" y="11008"/>
                </a:lnTo>
                <a:lnTo>
                  <a:pt x="33707" y="13690"/>
                </a:lnTo>
                <a:lnTo>
                  <a:pt x="34721" y="17385"/>
                </a:lnTo>
                <a:lnTo>
                  <a:pt x="34611" y="22086"/>
                </a:lnTo>
                <a:lnTo>
                  <a:pt x="8935" y="22086"/>
                </a:lnTo>
                <a:lnTo>
                  <a:pt x="9008" y="20091"/>
                </a:lnTo>
                <a:lnTo>
                  <a:pt x="10429" y="3125"/>
                </a:lnTo>
                <a:lnTo>
                  <a:pt x="8053" y="4903"/>
                </a:lnTo>
                <a:lnTo>
                  <a:pt x="4126" y="9575"/>
                </a:lnTo>
                <a:lnTo>
                  <a:pt x="2621" y="12405"/>
                </a:lnTo>
                <a:lnTo>
                  <a:pt x="1565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6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08" y="46991"/>
                </a:lnTo>
                <a:lnTo>
                  <a:pt x="10440" y="50864"/>
                </a:lnTo>
                <a:lnTo>
                  <a:pt x="13362" y="51981"/>
                </a:lnTo>
                <a:lnTo>
                  <a:pt x="16264" y="53096"/>
                </a:lnTo>
                <a:lnTo>
                  <a:pt x="19659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5"/>
                </a:lnTo>
                <a:lnTo>
                  <a:pt x="35027" y="51981"/>
                </a:lnTo>
                <a:lnTo>
                  <a:pt x="37757" y="51106"/>
                </a:lnTo>
                <a:lnTo>
                  <a:pt x="40986" y="48830"/>
                </a:lnTo>
                <a:lnTo>
                  <a:pt x="41306" y="46163"/>
                </a:lnTo>
                <a:lnTo>
                  <a:pt x="40745" y="43012"/>
                </a:lnTo>
                <a:lnTo>
                  <a:pt x="38016" y="43268"/>
                </a:lnTo>
                <a:lnTo>
                  <a:pt x="34870" y="44550"/>
                </a:lnTo>
                <a:lnTo>
                  <a:pt x="32080" y="45439"/>
                </a:lnTo>
                <a:lnTo>
                  <a:pt x="28577" y="46188"/>
                </a:lnTo>
                <a:lnTo>
                  <a:pt x="24333" y="46393"/>
                </a:lnTo>
                <a:lnTo>
                  <a:pt x="21503" y="46393"/>
                </a:lnTo>
                <a:lnTo>
                  <a:pt x="17136" y="45137"/>
                </a:lnTo>
                <a:lnTo>
                  <a:pt x="13572" y="43117"/>
                </a:lnTo>
                <a:lnTo>
                  <a:pt x="11127" y="40003"/>
                </a:lnTo>
                <a:lnTo>
                  <a:pt x="9734" y="35979"/>
                </a:lnTo>
                <a:lnTo>
                  <a:pt x="8935" y="31356"/>
                </a:lnTo>
                <a:lnTo>
                  <a:pt x="8935" y="28648"/>
                </a:lnTo>
                <a:lnTo>
                  <a:pt x="39935" y="28648"/>
                </a:lnTo>
                <a:lnTo>
                  <a:pt x="42274" y="27749"/>
                </a:lnTo>
                <a:lnTo>
                  <a:pt x="43290" y="24739"/>
                </a:lnTo>
                <a:lnTo>
                  <a:pt x="43290" y="19926"/>
                </a:lnTo>
                <a:lnTo>
                  <a:pt x="42908" y="16941"/>
                </a:lnTo>
                <a:close/>
              </a:path>
              <a:path w="43290" h="53657">
                <a:moveTo>
                  <a:pt x="9008" y="20091"/>
                </a:moveTo>
                <a:lnTo>
                  <a:pt x="9936" y="16358"/>
                </a:lnTo>
                <a:lnTo>
                  <a:pt x="11383" y="12927"/>
                </a:lnTo>
                <a:lnTo>
                  <a:pt x="14908" y="9079"/>
                </a:lnTo>
                <a:lnTo>
                  <a:pt x="18130" y="7415"/>
                </a:lnTo>
                <a:lnTo>
                  <a:pt x="22143" y="7009"/>
                </a:lnTo>
                <a:lnTo>
                  <a:pt x="26316" y="7009"/>
                </a:lnTo>
                <a:lnTo>
                  <a:pt x="26276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4"/>
                </a:lnTo>
                <a:lnTo>
                  <a:pt x="10429" y="3125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4004369" y="5864004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78" y="52919"/>
                </a:moveTo>
                <a:lnTo>
                  <a:pt x="8629" y="51282"/>
                </a:lnTo>
                <a:lnTo>
                  <a:pt x="8629" y="19151"/>
                </a:lnTo>
                <a:lnTo>
                  <a:pt x="10968" y="15483"/>
                </a:lnTo>
                <a:lnTo>
                  <a:pt x="12985" y="12740"/>
                </a:lnTo>
                <a:lnTo>
                  <a:pt x="15803" y="9968"/>
                </a:lnTo>
                <a:lnTo>
                  <a:pt x="19202" y="8470"/>
                </a:lnTo>
                <a:lnTo>
                  <a:pt x="22129" y="8676"/>
                </a:lnTo>
                <a:lnTo>
                  <a:pt x="24771" y="9475"/>
                </a:lnTo>
                <a:lnTo>
                  <a:pt x="27414" y="8194"/>
                </a:lnTo>
                <a:lnTo>
                  <a:pt x="27478" y="3657"/>
                </a:lnTo>
                <a:lnTo>
                  <a:pt x="25204" y="687"/>
                </a:lnTo>
                <a:lnTo>
                  <a:pt x="22204" y="90"/>
                </a:lnTo>
                <a:lnTo>
                  <a:pt x="19645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7" y="5994"/>
                </a:lnTo>
                <a:lnTo>
                  <a:pt x="7797" y="9550"/>
                </a:lnTo>
                <a:lnTo>
                  <a:pt x="7797" y="2440"/>
                </a:lnTo>
                <a:lnTo>
                  <a:pt x="5839" y="839"/>
                </a:lnTo>
                <a:lnTo>
                  <a:pt x="3125" y="749"/>
                </a:lnTo>
                <a:lnTo>
                  <a:pt x="0" y="2440"/>
                </a:lnTo>
                <a:lnTo>
                  <a:pt x="0" y="51282"/>
                </a:lnTo>
                <a:lnTo>
                  <a:pt x="198" y="52005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4039923" y="5840676"/>
            <a:ext cx="31845" cy="76246"/>
          </a:xfrm>
          <a:custGeom>
            <a:avLst/>
            <a:gdLst/>
            <a:ahLst/>
            <a:cxnLst/>
            <a:rect l="l" t="t" r="r" b="b"/>
            <a:pathLst>
              <a:path w="31845" h="76246">
                <a:moveTo>
                  <a:pt x="9838" y="8100"/>
                </a:moveTo>
                <a:lnTo>
                  <a:pt x="8629" y="12992"/>
                </a:lnTo>
                <a:lnTo>
                  <a:pt x="8309" y="15911"/>
                </a:lnTo>
                <a:lnTo>
                  <a:pt x="8309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8"/>
                </a:lnTo>
                <a:lnTo>
                  <a:pt x="8309" y="31798"/>
                </a:lnTo>
                <a:lnTo>
                  <a:pt x="8309" y="74609"/>
                </a:lnTo>
                <a:lnTo>
                  <a:pt x="8531" y="75332"/>
                </a:lnTo>
                <a:lnTo>
                  <a:pt x="11127" y="76246"/>
                </a:lnTo>
                <a:lnTo>
                  <a:pt x="14198" y="76246"/>
                </a:lnTo>
                <a:lnTo>
                  <a:pt x="16988" y="74609"/>
                </a:lnTo>
                <a:lnTo>
                  <a:pt x="16988" y="31798"/>
                </a:lnTo>
                <a:lnTo>
                  <a:pt x="27512" y="31798"/>
                </a:lnTo>
                <a:lnTo>
                  <a:pt x="29066" y="30340"/>
                </a:lnTo>
                <a:lnTo>
                  <a:pt x="29225" y="27416"/>
                </a:lnTo>
                <a:lnTo>
                  <a:pt x="27512" y="24357"/>
                </a:lnTo>
                <a:lnTo>
                  <a:pt x="16988" y="24357"/>
                </a:lnTo>
                <a:lnTo>
                  <a:pt x="16988" y="19047"/>
                </a:lnTo>
                <a:lnTo>
                  <a:pt x="17122" y="15162"/>
                </a:lnTo>
                <a:lnTo>
                  <a:pt x="17600" y="12228"/>
                </a:lnTo>
                <a:lnTo>
                  <a:pt x="19853" y="8520"/>
                </a:lnTo>
                <a:lnTo>
                  <a:pt x="22763" y="7425"/>
                </a:lnTo>
                <a:lnTo>
                  <a:pt x="25822" y="7515"/>
                </a:lnTo>
                <a:lnTo>
                  <a:pt x="28922" y="8420"/>
                </a:lnTo>
                <a:lnTo>
                  <a:pt x="31503" y="8355"/>
                </a:lnTo>
                <a:lnTo>
                  <a:pt x="31845" y="5687"/>
                </a:lnTo>
                <a:lnTo>
                  <a:pt x="31758" y="3923"/>
                </a:lnTo>
                <a:lnTo>
                  <a:pt x="29692" y="1115"/>
                </a:lnTo>
                <a:lnTo>
                  <a:pt x="27021" y="341"/>
                </a:lnTo>
                <a:lnTo>
                  <a:pt x="23475" y="0"/>
                </a:lnTo>
                <a:lnTo>
                  <a:pt x="20894" y="0"/>
                </a:lnTo>
                <a:lnTo>
                  <a:pt x="18666" y="367"/>
                </a:lnTo>
                <a:lnTo>
                  <a:pt x="14857" y="1838"/>
                </a:lnTo>
                <a:lnTo>
                  <a:pt x="12031" y="4546"/>
                </a:lnTo>
                <a:lnTo>
                  <a:pt x="9838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4080031" y="5864000"/>
            <a:ext cx="47044" cy="53658"/>
          </a:xfrm>
          <a:custGeom>
            <a:avLst/>
            <a:gdLst/>
            <a:ahLst/>
            <a:cxnLst/>
            <a:rect l="l" t="t" r="r" b="b"/>
            <a:pathLst>
              <a:path w="47044" h="53658">
                <a:moveTo>
                  <a:pt x="8935" y="23915"/>
                </a:moveTo>
                <a:lnTo>
                  <a:pt x="9226" y="21352"/>
                </a:lnTo>
                <a:lnTo>
                  <a:pt x="9803" y="18986"/>
                </a:lnTo>
                <a:lnTo>
                  <a:pt x="11271" y="14604"/>
                </a:lnTo>
                <a:lnTo>
                  <a:pt x="13658" y="11178"/>
                </a:lnTo>
                <a:lnTo>
                  <a:pt x="17020" y="8902"/>
                </a:lnTo>
                <a:lnTo>
                  <a:pt x="21074" y="7495"/>
                </a:lnTo>
                <a:lnTo>
                  <a:pt x="26435" y="7495"/>
                </a:lnTo>
                <a:lnTo>
                  <a:pt x="30620" y="9043"/>
                </a:lnTo>
                <a:lnTo>
                  <a:pt x="33962" y="11469"/>
                </a:lnTo>
                <a:lnTo>
                  <a:pt x="36140" y="15012"/>
                </a:lnTo>
                <a:lnTo>
                  <a:pt x="37390" y="19418"/>
                </a:lnTo>
                <a:lnTo>
                  <a:pt x="38112" y="24270"/>
                </a:lnTo>
                <a:lnTo>
                  <a:pt x="38112" y="29747"/>
                </a:lnTo>
                <a:lnTo>
                  <a:pt x="37832" y="32325"/>
                </a:lnTo>
                <a:lnTo>
                  <a:pt x="36705" y="37023"/>
                </a:lnTo>
                <a:lnTo>
                  <a:pt x="36497" y="50281"/>
                </a:lnTo>
                <a:lnTo>
                  <a:pt x="39002" y="48376"/>
                </a:lnTo>
                <a:lnTo>
                  <a:pt x="43009" y="43538"/>
                </a:lnTo>
                <a:lnTo>
                  <a:pt x="44524" y="40655"/>
                </a:lnTo>
                <a:lnTo>
                  <a:pt x="45529" y="37303"/>
                </a:lnTo>
                <a:lnTo>
                  <a:pt x="46544" y="33962"/>
                </a:lnTo>
                <a:lnTo>
                  <a:pt x="47044" y="30304"/>
                </a:lnTo>
                <a:lnTo>
                  <a:pt x="47044" y="22226"/>
                </a:lnTo>
                <a:lnTo>
                  <a:pt x="46565" y="18558"/>
                </a:lnTo>
                <a:lnTo>
                  <a:pt x="45612" y="15303"/>
                </a:lnTo>
                <a:lnTo>
                  <a:pt x="44658" y="12042"/>
                </a:lnTo>
                <a:lnTo>
                  <a:pt x="43214" y="9273"/>
                </a:lnTo>
                <a:lnTo>
                  <a:pt x="41306" y="7012"/>
                </a:lnTo>
                <a:lnTo>
                  <a:pt x="36986" y="2984"/>
                </a:lnTo>
                <a:lnTo>
                  <a:pt x="34109" y="1793"/>
                </a:lnTo>
                <a:lnTo>
                  <a:pt x="31233" y="598"/>
                </a:lnTo>
                <a:lnTo>
                  <a:pt x="27856" y="0"/>
                </a:lnTo>
                <a:lnTo>
                  <a:pt x="19983" y="0"/>
                </a:lnTo>
                <a:lnTo>
                  <a:pt x="16473" y="673"/>
                </a:lnTo>
                <a:lnTo>
                  <a:pt x="13474" y="2009"/>
                </a:lnTo>
                <a:lnTo>
                  <a:pt x="10476" y="3355"/>
                </a:lnTo>
                <a:lnTo>
                  <a:pt x="7978" y="5234"/>
                </a:lnTo>
                <a:lnTo>
                  <a:pt x="3977" y="10073"/>
                </a:lnTo>
                <a:lnTo>
                  <a:pt x="2472" y="12956"/>
                </a:lnTo>
                <a:lnTo>
                  <a:pt x="1479" y="16308"/>
                </a:lnTo>
                <a:lnTo>
                  <a:pt x="486" y="19659"/>
                </a:lnTo>
                <a:lnTo>
                  <a:pt x="0" y="23317"/>
                </a:lnTo>
                <a:lnTo>
                  <a:pt x="0" y="31410"/>
                </a:lnTo>
                <a:lnTo>
                  <a:pt x="464" y="35118"/>
                </a:lnTo>
                <a:lnTo>
                  <a:pt x="1407" y="38355"/>
                </a:lnTo>
                <a:lnTo>
                  <a:pt x="2336" y="41620"/>
                </a:lnTo>
                <a:lnTo>
                  <a:pt x="3769" y="44387"/>
                </a:lnTo>
                <a:lnTo>
                  <a:pt x="5692" y="46673"/>
                </a:lnTo>
                <a:lnTo>
                  <a:pt x="9997" y="50674"/>
                </a:lnTo>
                <a:lnTo>
                  <a:pt x="8935" y="29376"/>
                </a:lnTo>
                <a:lnTo>
                  <a:pt x="8935" y="23915"/>
                </a:lnTo>
                <a:close/>
              </a:path>
              <a:path w="47044" h="53658">
                <a:moveTo>
                  <a:pt x="9644" y="34240"/>
                </a:moveTo>
                <a:lnTo>
                  <a:pt x="8935" y="29376"/>
                </a:lnTo>
                <a:lnTo>
                  <a:pt x="9997" y="50674"/>
                </a:lnTo>
                <a:lnTo>
                  <a:pt x="12877" y="51879"/>
                </a:lnTo>
                <a:lnTo>
                  <a:pt x="15764" y="53074"/>
                </a:lnTo>
                <a:lnTo>
                  <a:pt x="19126" y="53658"/>
                </a:lnTo>
                <a:lnTo>
                  <a:pt x="26974" y="53658"/>
                </a:lnTo>
                <a:lnTo>
                  <a:pt x="30463" y="52985"/>
                </a:lnTo>
                <a:lnTo>
                  <a:pt x="33483" y="51628"/>
                </a:lnTo>
                <a:lnTo>
                  <a:pt x="36497" y="50281"/>
                </a:lnTo>
                <a:lnTo>
                  <a:pt x="36705" y="37023"/>
                </a:lnTo>
                <a:lnTo>
                  <a:pt x="34635" y="40755"/>
                </a:lnTo>
                <a:lnTo>
                  <a:pt x="31896" y="43765"/>
                </a:lnTo>
                <a:lnTo>
                  <a:pt x="28173" y="45659"/>
                </a:lnTo>
                <a:lnTo>
                  <a:pt x="23450" y="46127"/>
                </a:lnTo>
                <a:lnTo>
                  <a:pt x="20656" y="46127"/>
                </a:lnTo>
                <a:lnTo>
                  <a:pt x="16473" y="44579"/>
                </a:lnTo>
                <a:lnTo>
                  <a:pt x="13133" y="42152"/>
                </a:lnTo>
                <a:lnTo>
                  <a:pt x="10904" y="38646"/>
                </a:lnTo>
                <a:lnTo>
                  <a:pt x="9644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4144510" y="5864004"/>
            <a:ext cx="27475" cy="52919"/>
          </a:xfrm>
          <a:custGeom>
            <a:avLst/>
            <a:gdLst/>
            <a:ahLst/>
            <a:cxnLst/>
            <a:rect l="l" t="t" r="r" b="b"/>
            <a:pathLst>
              <a:path w="27475" h="52919">
                <a:moveTo>
                  <a:pt x="5872" y="52919"/>
                </a:moveTo>
                <a:lnTo>
                  <a:pt x="8629" y="51282"/>
                </a:lnTo>
                <a:lnTo>
                  <a:pt x="8629" y="19151"/>
                </a:lnTo>
                <a:lnTo>
                  <a:pt x="10951" y="15483"/>
                </a:lnTo>
                <a:lnTo>
                  <a:pt x="12985" y="12740"/>
                </a:lnTo>
                <a:lnTo>
                  <a:pt x="15801" y="9968"/>
                </a:lnTo>
                <a:lnTo>
                  <a:pt x="19202" y="8470"/>
                </a:lnTo>
                <a:lnTo>
                  <a:pt x="22125" y="8676"/>
                </a:lnTo>
                <a:lnTo>
                  <a:pt x="24772" y="9475"/>
                </a:lnTo>
                <a:lnTo>
                  <a:pt x="27414" y="8194"/>
                </a:lnTo>
                <a:lnTo>
                  <a:pt x="27475" y="3657"/>
                </a:lnTo>
                <a:lnTo>
                  <a:pt x="25200" y="687"/>
                </a:lnTo>
                <a:lnTo>
                  <a:pt x="22190" y="90"/>
                </a:lnTo>
                <a:lnTo>
                  <a:pt x="19641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3" y="5994"/>
                </a:lnTo>
                <a:lnTo>
                  <a:pt x="7793" y="9550"/>
                </a:lnTo>
                <a:lnTo>
                  <a:pt x="7793" y="2440"/>
                </a:lnTo>
                <a:lnTo>
                  <a:pt x="5825" y="839"/>
                </a:lnTo>
                <a:lnTo>
                  <a:pt x="3121" y="749"/>
                </a:lnTo>
                <a:lnTo>
                  <a:pt x="0" y="2440"/>
                </a:lnTo>
                <a:lnTo>
                  <a:pt x="0" y="51282"/>
                </a:lnTo>
                <a:lnTo>
                  <a:pt x="194" y="52005"/>
                </a:lnTo>
                <a:lnTo>
                  <a:pt x="2764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4186127" y="5864000"/>
            <a:ext cx="69800" cy="52923"/>
          </a:xfrm>
          <a:custGeom>
            <a:avLst/>
            <a:gdLst/>
            <a:ahLst/>
            <a:cxnLst/>
            <a:rect l="l" t="t" r="r" b="b"/>
            <a:pathLst>
              <a:path w="69800" h="52923">
                <a:moveTo>
                  <a:pt x="61343" y="52020"/>
                </a:moveTo>
                <a:lnTo>
                  <a:pt x="63935" y="52923"/>
                </a:lnTo>
                <a:lnTo>
                  <a:pt x="67045" y="52923"/>
                </a:lnTo>
                <a:lnTo>
                  <a:pt x="69800" y="51286"/>
                </a:lnTo>
                <a:lnTo>
                  <a:pt x="69800" y="17669"/>
                </a:lnTo>
                <a:lnTo>
                  <a:pt x="69545" y="15038"/>
                </a:lnTo>
                <a:lnTo>
                  <a:pt x="68454" y="10087"/>
                </a:lnTo>
                <a:lnTo>
                  <a:pt x="66276" y="6073"/>
                </a:lnTo>
                <a:lnTo>
                  <a:pt x="63338" y="2772"/>
                </a:lnTo>
                <a:lnTo>
                  <a:pt x="59226" y="561"/>
                </a:lnTo>
                <a:lnTo>
                  <a:pt x="56677" y="0"/>
                </a:lnTo>
                <a:lnTo>
                  <a:pt x="52393" y="0"/>
                </a:lnTo>
                <a:lnTo>
                  <a:pt x="48661" y="853"/>
                </a:lnTo>
                <a:lnTo>
                  <a:pt x="46090" y="2174"/>
                </a:lnTo>
                <a:lnTo>
                  <a:pt x="43422" y="3928"/>
                </a:lnTo>
                <a:lnTo>
                  <a:pt x="40600" y="6390"/>
                </a:lnTo>
                <a:lnTo>
                  <a:pt x="37541" y="9665"/>
                </a:lnTo>
                <a:lnTo>
                  <a:pt x="35445" y="5727"/>
                </a:lnTo>
                <a:lnTo>
                  <a:pt x="32406" y="2693"/>
                </a:lnTo>
                <a:lnTo>
                  <a:pt x="29865" y="1184"/>
                </a:lnTo>
                <a:lnTo>
                  <a:pt x="26755" y="231"/>
                </a:lnTo>
                <a:lnTo>
                  <a:pt x="23058" y="0"/>
                </a:lnTo>
                <a:lnTo>
                  <a:pt x="20513" y="0"/>
                </a:lnTo>
                <a:lnTo>
                  <a:pt x="17992" y="727"/>
                </a:lnTo>
                <a:lnTo>
                  <a:pt x="12995" y="3571"/>
                </a:lnTo>
                <a:lnTo>
                  <a:pt x="10429" y="5831"/>
                </a:lnTo>
                <a:lnTo>
                  <a:pt x="7797" y="8902"/>
                </a:lnTo>
                <a:lnTo>
                  <a:pt x="7797" y="2440"/>
                </a:lnTo>
                <a:lnTo>
                  <a:pt x="5824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86"/>
                </a:lnTo>
                <a:lnTo>
                  <a:pt x="182" y="52020"/>
                </a:lnTo>
                <a:lnTo>
                  <a:pt x="2743" y="52923"/>
                </a:lnTo>
                <a:lnTo>
                  <a:pt x="5863" y="52923"/>
                </a:lnTo>
                <a:lnTo>
                  <a:pt x="8628" y="51286"/>
                </a:lnTo>
                <a:lnTo>
                  <a:pt x="8628" y="17147"/>
                </a:lnTo>
                <a:lnTo>
                  <a:pt x="10990" y="14072"/>
                </a:lnTo>
                <a:lnTo>
                  <a:pt x="15213" y="10148"/>
                </a:lnTo>
                <a:lnTo>
                  <a:pt x="19241" y="7762"/>
                </a:lnTo>
                <a:lnTo>
                  <a:pt x="22826" y="7762"/>
                </a:lnTo>
                <a:lnTo>
                  <a:pt x="25383" y="8741"/>
                </a:lnTo>
                <a:lnTo>
                  <a:pt x="28285" y="11559"/>
                </a:lnTo>
                <a:lnTo>
                  <a:pt x="29631" y="14253"/>
                </a:lnTo>
                <a:lnTo>
                  <a:pt x="30387" y="17669"/>
                </a:lnTo>
                <a:lnTo>
                  <a:pt x="30585" y="21592"/>
                </a:lnTo>
                <a:lnTo>
                  <a:pt x="30585" y="51286"/>
                </a:lnTo>
                <a:lnTo>
                  <a:pt x="30769" y="52020"/>
                </a:lnTo>
                <a:lnTo>
                  <a:pt x="33375" y="52923"/>
                </a:lnTo>
                <a:lnTo>
                  <a:pt x="36399" y="52923"/>
                </a:lnTo>
                <a:lnTo>
                  <a:pt x="39215" y="51286"/>
                </a:lnTo>
                <a:lnTo>
                  <a:pt x="39215" y="17147"/>
                </a:lnTo>
                <a:lnTo>
                  <a:pt x="41612" y="14072"/>
                </a:lnTo>
                <a:lnTo>
                  <a:pt x="45824" y="10148"/>
                </a:lnTo>
                <a:lnTo>
                  <a:pt x="49823" y="7762"/>
                </a:lnTo>
                <a:lnTo>
                  <a:pt x="53423" y="7762"/>
                </a:lnTo>
                <a:lnTo>
                  <a:pt x="55994" y="8741"/>
                </a:lnTo>
                <a:lnTo>
                  <a:pt x="58920" y="11559"/>
                </a:lnTo>
                <a:lnTo>
                  <a:pt x="60252" y="14253"/>
                </a:lnTo>
                <a:lnTo>
                  <a:pt x="60951" y="17669"/>
                </a:lnTo>
                <a:lnTo>
                  <a:pt x="61123" y="21592"/>
                </a:lnTo>
                <a:lnTo>
                  <a:pt x="61123" y="51286"/>
                </a:lnTo>
                <a:lnTo>
                  <a:pt x="61343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4299177" y="5851716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703"/>
                </a:moveTo>
                <a:lnTo>
                  <a:pt x="16729" y="990"/>
                </a:lnTo>
                <a:lnTo>
                  <a:pt x="14184" y="0"/>
                </a:lnTo>
                <a:lnTo>
                  <a:pt x="11076" y="0"/>
                </a:lnTo>
                <a:lnTo>
                  <a:pt x="8309" y="1703"/>
                </a:lnTo>
                <a:lnTo>
                  <a:pt x="8309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09" y="20750"/>
                </a:lnTo>
                <a:lnTo>
                  <a:pt x="8309" y="52110"/>
                </a:lnTo>
                <a:lnTo>
                  <a:pt x="9072" y="56643"/>
                </a:lnTo>
                <a:lnTo>
                  <a:pt x="10393" y="60440"/>
                </a:lnTo>
                <a:lnTo>
                  <a:pt x="12628" y="63158"/>
                </a:lnTo>
                <a:lnTo>
                  <a:pt x="15786" y="64833"/>
                </a:lnTo>
                <a:lnTo>
                  <a:pt x="19631" y="65836"/>
                </a:lnTo>
                <a:lnTo>
                  <a:pt x="24465" y="65671"/>
                </a:lnTo>
                <a:lnTo>
                  <a:pt x="27449" y="65098"/>
                </a:lnTo>
                <a:lnTo>
                  <a:pt x="30402" y="63093"/>
                </a:lnTo>
                <a:lnTo>
                  <a:pt x="30744" y="59983"/>
                </a:lnTo>
                <a:lnTo>
                  <a:pt x="30744" y="59321"/>
                </a:lnTo>
                <a:lnTo>
                  <a:pt x="28954" y="56743"/>
                </a:lnTo>
                <a:lnTo>
                  <a:pt x="26301" y="57783"/>
                </a:lnTo>
                <a:lnTo>
                  <a:pt x="23536" y="58179"/>
                </a:lnTo>
                <a:lnTo>
                  <a:pt x="19339" y="57326"/>
                </a:lnTo>
                <a:lnTo>
                  <a:pt x="17416" y="53900"/>
                </a:lnTo>
                <a:lnTo>
                  <a:pt x="16937" y="51347"/>
                </a:lnTo>
                <a:lnTo>
                  <a:pt x="16937" y="20750"/>
                </a:lnTo>
                <a:lnTo>
                  <a:pt x="29019" y="20750"/>
                </a:lnTo>
                <a:lnTo>
                  <a:pt x="30585" y="19303"/>
                </a:lnTo>
                <a:lnTo>
                  <a:pt x="30744" y="16370"/>
                </a:lnTo>
                <a:lnTo>
                  <a:pt x="29019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4345837" y="5841079"/>
            <a:ext cx="40535" cy="75844"/>
          </a:xfrm>
          <a:custGeom>
            <a:avLst/>
            <a:gdLst/>
            <a:ahLst/>
            <a:cxnLst/>
            <a:rect l="l" t="t" r="r" b="b"/>
            <a:pathLst>
              <a:path w="40535" h="75844">
                <a:moveTo>
                  <a:pt x="31903" y="45604"/>
                </a:moveTo>
                <a:lnTo>
                  <a:pt x="31903" y="74207"/>
                </a:lnTo>
                <a:lnTo>
                  <a:pt x="32111" y="74941"/>
                </a:lnTo>
                <a:lnTo>
                  <a:pt x="34660" y="75844"/>
                </a:lnTo>
                <a:lnTo>
                  <a:pt x="37767" y="75844"/>
                </a:lnTo>
                <a:lnTo>
                  <a:pt x="40535" y="74207"/>
                </a:lnTo>
                <a:lnTo>
                  <a:pt x="40535" y="40957"/>
                </a:lnTo>
                <a:lnTo>
                  <a:pt x="40251" y="37959"/>
                </a:lnTo>
                <a:lnTo>
                  <a:pt x="39089" y="33008"/>
                </a:lnTo>
                <a:lnTo>
                  <a:pt x="36813" y="28994"/>
                </a:lnTo>
                <a:lnTo>
                  <a:pt x="33754" y="25693"/>
                </a:lnTo>
                <a:lnTo>
                  <a:pt x="29469" y="23482"/>
                </a:lnTo>
                <a:lnTo>
                  <a:pt x="26827" y="22920"/>
                </a:lnTo>
                <a:lnTo>
                  <a:pt x="21150" y="22920"/>
                </a:lnTo>
                <a:lnTo>
                  <a:pt x="16106" y="24904"/>
                </a:lnTo>
                <a:lnTo>
                  <a:pt x="11113" y="28246"/>
                </a:lnTo>
                <a:lnTo>
                  <a:pt x="8639" y="30963"/>
                </a:lnTo>
                <a:lnTo>
                  <a:pt x="8639" y="1713"/>
                </a:lnTo>
                <a:lnTo>
                  <a:pt x="8420" y="939"/>
                </a:lnTo>
                <a:lnTo>
                  <a:pt x="5875" y="0"/>
                </a:lnTo>
                <a:lnTo>
                  <a:pt x="2750" y="0"/>
                </a:lnTo>
                <a:lnTo>
                  <a:pt x="0" y="1713"/>
                </a:lnTo>
                <a:lnTo>
                  <a:pt x="0" y="74207"/>
                </a:lnTo>
                <a:lnTo>
                  <a:pt x="180" y="74941"/>
                </a:lnTo>
                <a:lnTo>
                  <a:pt x="2750" y="75844"/>
                </a:lnTo>
                <a:lnTo>
                  <a:pt x="5875" y="75844"/>
                </a:lnTo>
                <a:lnTo>
                  <a:pt x="8639" y="74207"/>
                </a:lnTo>
                <a:lnTo>
                  <a:pt x="8639" y="40068"/>
                </a:lnTo>
                <a:lnTo>
                  <a:pt x="11002" y="36993"/>
                </a:lnTo>
                <a:lnTo>
                  <a:pt x="13266" y="34672"/>
                </a:lnTo>
                <a:lnTo>
                  <a:pt x="17585" y="31482"/>
                </a:lnTo>
                <a:lnTo>
                  <a:pt x="21920" y="30683"/>
                </a:lnTo>
                <a:lnTo>
                  <a:pt x="25052" y="31014"/>
                </a:lnTo>
                <a:lnTo>
                  <a:pt x="27597" y="32306"/>
                </a:lnTo>
                <a:lnTo>
                  <a:pt x="30243" y="35712"/>
                </a:lnTo>
                <a:lnTo>
                  <a:pt x="31269" y="38873"/>
                </a:lnTo>
                <a:lnTo>
                  <a:pt x="31903" y="42811"/>
                </a:lnTo>
                <a:lnTo>
                  <a:pt x="31903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4403285" y="5864004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13" y="14133"/>
                </a:lnTo>
                <a:lnTo>
                  <a:pt x="41342" y="11329"/>
                </a:lnTo>
                <a:lnTo>
                  <a:pt x="38445" y="6807"/>
                </a:lnTo>
                <a:lnTo>
                  <a:pt x="34625" y="3074"/>
                </a:lnTo>
                <a:lnTo>
                  <a:pt x="32029" y="1840"/>
                </a:lnTo>
                <a:lnTo>
                  <a:pt x="29433" y="622"/>
                </a:lnTo>
                <a:lnTo>
                  <a:pt x="26276" y="0"/>
                </a:lnTo>
                <a:lnTo>
                  <a:pt x="26316" y="7009"/>
                </a:lnTo>
                <a:lnTo>
                  <a:pt x="29474" y="8329"/>
                </a:lnTo>
                <a:lnTo>
                  <a:pt x="31589" y="11008"/>
                </a:lnTo>
                <a:lnTo>
                  <a:pt x="33718" y="13690"/>
                </a:lnTo>
                <a:lnTo>
                  <a:pt x="34721" y="17385"/>
                </a:lnTo>
                <a:lnTo>
                  <a:pt x="34625" y="22086"/>
                </a:lnTo>
                <a:lnTo>
                  <a:pt x="8935" y="22086"/>
                </a:lnTo>
                <a:lnTo>
                  <a:pt x="9008" y="20091"/>
                </a:lnTo>
                <a:lnTo>
                  <a:pt x="10440" y="3125"/>
                </a:lnTo>
                <a:lnTo>
                  <a:pt x="8068" y="4903"/>
                </a:lnTo>
                <a:lnTo>
                  <a:pt x="4126" y="9575"/>
                </a:lnTo>
                <a:lnTo>
                  <a:pt x="2621" y="12405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5" y="35355"/>
                </a:lnTo>
                <a:lnTo>
                  <a:pt x="1516" y="38696"/>
                </a:lnTo>
                <a:lnTo>
                  <a:pt x="2534" y="42011"/>
                </a:lnTo>
                <a:lnTo>
                  <a:pt x="4028" y="44780"/>
                </a:lnTo>
                <a:lnTo>
                  <a:pt x="6008" y="46991"/>
                </a:lnTo>
                <a:lnTo>
                  <a:pt x="10454" y="50864"/>
                </a:lnTo>
                <a:lnTo>
                  <a:pt x="13364" y="51981"/>
                </a:lnTo>
                <a:lnTo>
                  <a:pt x="16280" y="53096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5"/>
                </a:lnTo>
                <a:lnTo>
                  <a:pt x="35039" y="51981"/>
                </a:lnTo>
                <a:lnTo>
                  <a:pt x="37757" y="51106"/>
                </a:lnTo>
                <a:lnTo>
                  <a:pt x="41000" y="48830"/>
                </a:lnTo>
                <a:lnTo>
                  <a:pt x="41320" y="46163"/>
                </a:lnTo>
                <a:lnTo>
                  <a:pt x="40745" y="43012"/>
                </a:lnTo>
                <a:lnTo>
                  <a:pt x="38027" y="43268"/>
                </a:lnTo>
                <a:lnTo>
                  <a:pt x="34880" y="44550"/>
                </a:lnTo>
                <a:lnTo>
                  <a:pt x="32076" y="45439"/>
                </a:lnTo>
                <a:lnTo>
                  <a:pt x="28577" y="46188"/>
                </a:lnTo>
                <a:lnTo>
                  <a:pt x="24343" y="46393"/>
                </a:lnTo>
                <a:lnTo>
                  <a:pt x="21503" y="46393"/>
                </a:lnTo>
                <a:lnTo>
                  <a:pt x="17136" y="45137"/>
                </a:lnTo>
                <a:lnTo>
                  <a:pt x="13586" y="43117"/>
                </a:lnTo>
                <a:lnTo>
                  <a:pt x="11139" y="40003"/>
                </a:lnTo>
                <a:lnTo>
                  <a:pt x="9730" y="35979"/>
                </a:lnTo>
                <a:lnTo>
                  <a:pt x="8935" y="31356"/>
                </a:lnTo>
                <a:lnTo>
                  <a:pt x="8935" y="28648"/>
                </a:lnTo>
                <a:lnTo>
                  <a:pt x="39935" y="28648"/>
                </a:lnTo>
                <a:lnTo>
                  <a:pt x="42275" y="27749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8" y="20091"/>
                </a:moveTo>
                <a:lnTo>
                  <a:pt x="9940" y="16358"/>
                </a:lnTo>
                <a:lnTo>
                  <a:pt x="11383" y="12927"/>
                </a:lnTo>
                <a:lnTo>
                  <a:pt x="14908" y="9079"/>
                </a:lnTo>
                <a:lnTo>
                  <a:pt x="18126" y="7415"/>
                </a:lnTo>
                <a:lnTo>
                  <a:pt x="22139" y="7009"/>
                </a:lnTo>
                <a:lnTo>
                  <a:pt x="26316" y="7009"/>
                </a:lnTo>
                <a:lnTo>
                  <a:pt x="26276" y="0"/>
                </a:lnTo>
                <a:lnTo>
                  <a:pt x="19141" y="0"/>
                </a:lnTo>
                <a:lnTo>
                  <a:pt x="16009" y="622"/>
                </a:lnTo>
                <a:lnTo>
                  <a:pt x="13230" y="1864"/>
                </a:lnTo>
                <a:lnTo>
                  <a:pt x="10440" y="3125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2136373" y="6001307"/>
            <a:ext cx="71070" cy="52092"/>
          </a:xfrm>
          <a:custGeom>
            <a:avLst/>
            <a:gdLst/>
            <a:ahLst/>
            <a:cxnLst/>
            <a:rect l="l" t="t" r="r" b="b"/>
            <a:pathLst>
              <a:path w="71070" h="52092">
                <a:moveTo>
                  <a:pt x="463" y="3834"/>
                </a:moveTo>
                <a:lnTo>
                  <a:pt x="14218" y="50224"/>
                </a:lnTo>
                <a:lnTo>
                  <a:pt x="14697" y="51139"/>
                </a:lnTo>
                <a:lnTo>
                  <a:pt x="17326" y="52067"/>
                </a:lnTo>
                <a:lnTo>
                  <a:pt x="23338" y="52042"/>
                </a:lnTo>
                <a:lnTo>
                  <a:pt x="25894" y="50224"/>
                </a:lnTo>
                <a:lnTo>
                  <a:pt x="35038" y="14796"/>
                </a:lnTo>
                <a:lnTo>
                  <a:pt x="35247" y="14796"/>
                </a:lnTo>
                <a:lnTo>
                  <a:pt x="45133" y="50224"/>
                </a:lnTo>
                <a:lnTo>
                  <a:pt x="45600" y="51139"/>
                </a:lnTo>
                <a:lnTo>
                  <a:pt x="48329" y="52067"/>
                </a:lnTo>
                <a:lnTo>
                  <a:pt x="53649" y="52092"/>
                </a:lnTo>
                <a:lnTo>
                  <a:pt x="56735" y="50224"/>
                </a:lnTo>
                <a:lnTo>
                  <a:pt x="70591" y="3834"/>
                </a:lnTo>
                <a:lnTo>
                  <a:pt x="71070" y="1548"/>
                </a:lnTo>
                <a:lnTo>
                  <a:pt x="68546" y="0"/>
                </a:lnTo>
                <a:lnTo>
                  <a:pt x="65389" y="15"/>
                </a:lnTo>
                <a:lnTo>
                  <a:pt x="62379" y="1714"/>
                </a:lnTo>
                <a:lnTo>
                  <a:pt x="51191" y="41983"/>
                </a:lnTo>
                <a:lnTo>
                  <a:pt x="51036" y="41983"/>
                </a:lnTo>
                <a:lnTo>
                  <a:pt x="39786" y="1612"/>
                </a:lnTo>
                <a:lnTo>
                  <a:pt x="39627" y="1066"/>
                </a:lnTo>
                <a:lnTo>
                  <a:pt x="36986" y="15"/>
                </a:lnTo>
                <a:lnTo>
                  <a:pt x="33875" y="15"/>
                </a:lnTo>
                <a:lnTo>
                  <a:pt x="31009" y="1714"/>
                </a:lnTo>
                <a:lnTo>
                  <a:pt x="20605" y="41983"/>
                </a:lnTo>
                <a:lnTo>
                  <a:pt x="20386" y="41983"/>
                </a:lnTo>
                <a:lnTo>
                  <a:pt x="9053" y="1714"/>
                </a:lnTo>
                <a:lnTo>
                  <a:pt x="8675" y="875"/>
                </a:lnTo>
                <a:lnTo>
                  <a:pt x="6054" y="15"/>
                </a:lnTo>
                <a:lnTo>
                  <a:pt x="2810" y="0"/>
                </a:lnTo>
                <a:lnTo>
                  <a:pt x="0" y="1231"/>
                </a:lnTo>
                <a:lnTo>
                  <a:pt x="463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2216649" y="6000526"/>
            <a:ext cx="47045" cy="53654"/>
          </a:xfrm>
          <a:custGeom>
            <a:avLst/>
            <a:gdLst/>
            <a:ahLst/>
            <a:cxnLst/>
            <a:rect l="l" t="t" r="r" b="b"/>
            <a:pathLst>
              <a:path w="47045" h="53654">
                <a:moveTo>
                  <a:pt x="8931" y="23915"/>
                </a:moveTo>
                <a:lnTo>
                  <a:pt x="9227" y="21348"/>
                </a:lnTo>
                <a:lnTo>
                  <a:pt x="9803" y="18986"/>
                </a:lnTo>
                <a:lnTo>
                  <a:pt x="11272" y="14606"/>
                </a:lnTo>
                <a:lnTo>
                  <a:pt x="13658" y="11178"/>
                </a:lnTo>
                <a:lnTo>
                  <a:pt x="17024" y="8902"/>
                </a:lnTo>
                <a:lnTo>
                  <a:pt x="21074" y="7491"/>
                </a:lnTo>
                <a:lnTo>
                  <a:pt x="26435" y="7491"/>
                </a:lnTo>
                <a:lnTo>
                  <a:pt x="30622" y="9043"/>
                </a:lnTo>
                <a:lnTo>
                  <a:pt x="33962" y="11470"/>
                </a:lnTo>
                <a:lnTo>
                  <a:pt x="36144" y="15012"/>
                </a:lnTo>
                <a:lnTo>
                  <a:pt x="37390" y="19418"/>
                </a:lnTo>
                <a:lnTo>
                  <a:pt x="38113" y="24272"/>
                </a:lnTo>
                <a:lnTo>
                  <a:pt x="38113" y="29743"/>
                </a:lnTo>
                <a:lnTo>
                  <a:pt x="37829" y="32317"/>
                </a:lnTo>
                <a:lnTo>
                  <a:pt x="36705" y="37019"/>
                </a:lnTo>
                <a:lnTo>
                  <a:pt x="36497" y="50278"/>
                </a:lnTo>
                <a:lnTo>
                  <a:pt x="39006" y="48370"/>
                </a:lnTo>
                <a:lnTo>
                  <a:pt x="43009" y="43531"/>
                </a:lnTo>
                <a:lnTo>
                  <a:pt x="44524" y="40647"/>
                </a:lnTo>
                <a:lnTo>
                  <a:pt x="45525" y="37296"/>
                </a:lnTo>
                <a:lnTo>
                  <a:pt x="46545" y="33955"/>
                </a:lnTo>
                <a:lnTo>
                  <a:pt x="47045" y="30298"/>
                </a:lnTo>
                <a:lnTo>
                  <a:pt x="47045" y="22226"/>
                </a:lnTo>
                <a:lnTo>
                  <a:pt x="46567" y="18554"/>
                </a:lnTo>
                <a:lnTo>
                  <a:pt x="45612" y="15303"/>
                </a:lnTo>
                <a:lnTo>
                  <a:pt x="44648" y="12038"/>
                </a:lnTo>
                <a:lnTo>
                  <a:pt x="43218" y="9271"/>
                </a:lnTo>
                <a:lnTo>
                  <a:pt x="41306" y="7009"/>
                </a:lnTo>
                <a:lnTo>
                  <a:pt x="36987" y="2984"/>
                </a:lnTo>
                <a:lnTo>
                  <a:pt x="34110" y="1789"/>
                </a:lnTo>
                <a:lnTo>
                  <a:pt x="31234" y="598"/>
                </a:lnTo>
                <a:lnTo>
                  <a:pt x="27853" y="0"/>
                </a:lnTo>
                <a:lnTo>
                  <a:pt x="19987" y="0"/>
                </a:lnTo>
                <a:lnTo>
                  <a:pt x="16474" y="673"/>
                </a:lnTo>
                <a:lnTo>
                  <a:pt x="13474" y="2005"/>
                </a:lnTo>
                <a:lnTo>
                  <a:pt x="10476" y="3351"/>
                </a:lnTo>
                <a:lnTo>
                  <a:pt x="7978" y="5234"/>
                </a:lnTo>
                <a:lnTo>
                  <a:pt x="3978" y="10073"/>
                </a:lnTo>
                <a:lnTo>
                  <a:pt x="2473" y="12952"/>
                </a:lnTo>
                <a:lnTo>
                  <a:pt x="1479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3"/>
                </a:lnTo>
                <a:lnTo>
                  <a:pt x="464" y="35111"/>
                </a:lnTo>
                <a:lnTo>
                  <a:pt x="1408" y="38351"/>
                </a:lnTo>
                <a:lnTo>
                  <a:pt x="2336" y="41616"/>
                </a:lnTo>
                <a:lnTo>
                  <a:pt x="3769" y="44385"/>
                </a:lnTo>
                <a:lnTo>
                  <a:pt x="5692" y="46671"/>
                </a:lnTo>
                <a:lnTo>
                  <a:pt x="9997" y="50670"/>
                </a:lnTo>
                <a:lnTo>
                  <a:pt x="8931" y="29376"/>
                </a:lnTo>
                <a:lnTo>
                  <a:pt x="8931" y="23915"/>
                </a:lnTo>
                <a:close/>
              </a:path>
              <a:path w="47045" h="53654">
                <a:moveTo>
                  <a:pt x="9644" y="34236"/>
                </a:moveTo>
                <a:lnTo>
                  <a:pt x="8931" y="29376"/>
                </a:lnTo>
                <a:lnTo>
                  <a:pt x="9997" y="50670"/>
                </a:lnTo>
                <a:lnTo>
                  <a:pt x="12873" y="51876"/>
                </a:lnTo>
                <a:lnTo>
                  <a:pt x="15764" y="53072"/>
                </a:lnTo>
                <a:lnTo>
                  <a:pt x="19131" y="53654"/>
                </a:lnTo>
                <a:lnTo>
                  <a:pt x="26972" y="53654"/>
                </a:lnTo>
                <a:lnTo>
                  <a:pt x="30463" y="52981"/>
                </a:lnTo>
                <a:lnTo>
                  <a:pt x="33483" y="51620"/>
                </a:lnTo>
                <a:lnTo>
                  <a:pt x="36497" y="50278"/>
                </a:lnTo>
                <a:lnTo>
                  <a:pt x="36705" y="37019"/>
                </a:lnTo>
                <a:lnTo>
                  <a:pt x="34621" y="40753"/>
                </a:lnTo>
                <a:lnTo>
                  <a:pt x="31896" y="43761"/>
                </a:lnTo>
                <a:lnTo>
                  <a:pt x="28173" y="45651"/>
                </a:lnTo>
                <a:lnTo>
                  <a:pt x="23446" y="46123"/>
                </a:lnTo>
                <a:lnTo>
                  <a:pt x="20660" y="46123"/>
                </a:lnTo>
                <a:lnTo>
                  <a:pt x="16474" y="44575"/>
                </a:lnTo>
                <a:lnTo>
                  <a:pt x="13129" y="42148"/>
                </a:lnTo>
                <a:lnTo>
                  <a:pt x="10905" y="38642"/>
                </a:lnTo>
                <a:lnTo>
                  <a:pt x="9644" y="3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2278068" y="6000530"/>
            <a:ext cx="27478" cy="52917"/>
          </a:xfrm>
          <a:custGeom>
            <a:avLst/>
            <a:gdLst/>
            <a:ahLst/>
            <a:cxnLst/>
            <a:rect l="l" t="t" r="r" b="b"/>
            <a:pathLst>
              <a:path w="27478" h="52917">
                <a:moveTo>
                  <a:pt x="5875" y="52917"/>
                </a:moveTo>
                <a:lnTo>
                  <a:pt x="8629" y="51278"/>
                </a:lnTo>
                <a:lnTo>
                  <a:pt x="8629" y="19151"/>
                </a:lnTo>
                <a:lnTo>
                  <a:pt x="10951" y="15480"/>
                </a:lnTo>
                <a:lnTo>
                  <a:pt x="12985" y="12736"/>
                </a:lnTo>
                <a:lnTo>
                  <a:pt x="15801" y="9968"/>
                </a:lnTo>
                <a:lnTo>
                  <a:pt x="19202" y="8470"/>
                </a:lnTo>
                <a:lnTo>
                  <a:pt x="22129" y="8672"/>
                </a:lnTo>
                <a:lnTo>
                  <a:pt x="24771" y="9475"/>
                </a:lnTo>
                <a:lnTo>
                  <a:pt x="27414" y="8190"/>
                </a:lnTo>
                <a:lnTo>
                  <a:pt x="27478" y="3657"/>
                </a:lnTo>
                <a:lnTo>
                  <a:pt x="25200" y="684"/>
                </a:lnTo>
                <a:lnTo>
                  <a:pt x="22190" y="86"/>
                </a:lnTo>
                <a:lnTo>
                  <a:pt x="19641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3" y="5994"/>
                </a:lnTo>
                <a:lnTo>
                  <a:pt x="7793" y="9550"/>
                </a:lnTo>
                <a:lnTo>
                  <a:pt x="7793" y="2437"/>
                </a:lnTo>
                <a:lnTo>
                  <a:pt x="5825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78"/>
                </a:lnTo>
                <a:lnTo>
                  <a:pt x="184" y="52002"/>
                </a:lnTo>
                <a:lnTo>
                  <a:pt x="2764" y="52917"/>
                </a:lnTo>
                <a:lnTo>
                  <a:pt x="5875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2316628" y="5977605"/>
            <a:ext cx="38635" cy="75877"/>
          </a:xfrm>
          <a:custGeom>
            <a:avLst/>
            <a:gdLst/>
            <a:ahLst/>
            <a:cxnLst/>
            <a:rect l="l" t="t" r="r" b="b"/>
            <a:pathLst>
              <a:path w="38635" h="75877">
                <a:moveTo>
                  <a:pt x="35294" y="28130"/>
                </a:moveTo>
                <a:lnTo>
                  <a:pt x="36410" y="26619"/>
                </a:lnTo>
                <a:lnTo>
                  <a:pt x="34880" y="23811"/>
                </a:lnTo>
                <a:lnTo>
                  <a:pt x="32105" y="23674"/>
                </a:lnTo>
                <a:lnTo>
                  <a:pt x="29358" y="23811"/>
                </a:lnTo>
                <a:lnTo>
                  <a:pt x="26399" y="25589"/>
                </a:lnTo>
                <a:lnTo>
                  <a:pt x="8625" y="45871"/>
                </a:lnTo>
                <a:lnTo>
                  <a:pt x="8625" y="1713"/>
                </a:lnTo>
                <a:lnTo>
                  <a:pt x="8409" y="939"/>
                </a:lnTo>
                <a:lnTo>
                  <a:pt x="5861" y="0"/>
                </a:lnTo>
                <a:lnTo>
                  <a:pt x="2739" y="0"/>
                </a:lnTo>
                <a:lnTo>
                  <a:pt x="0" y="1713"/>
                </a:lnTo>
                <a:lnTo>
                  <a:pt x="0" y="74203"/>
                </a:lnTo>
                <a:lnTo>
                  <a:pt x="172" y="74927"/>
                </a:lnTo>
                <a:lnTo>
                  <a:pt x="2739" y="75841"/>
                </a:lnTo>
                <a:lnTo>
                  <a:pt x="5861" y="75841"/>
                </a:lnTo>
                <a:lnTo>
                  <a:pt x="8625" y="74203"/>
                </a:lnTo>
                <a:lnTo>
                  <a:pt x="8625" y="47117"/>
                </a:lnTo>
                <a:lnTo>
                  <a:pt x="28491" y="74138"/>
                </a:lnTo>
                <a:lnTo>
                  <a:pt x="30229" y="75520"/>
                </a:lnTo>
                <a:lnTo>
                  <a:pt x="33155" y="75877"/>
                </a:lnTo>
                <a:lnTo>
                  <a:pt x="35747" y="75841"/>
                </a:lnTo>
                <a:lnTo>
                  <a:pt x="38635" y="74138"/>
                </a:lnTo>
                <a:lnTo>
                  <a:pt x="37374" y="71597"/>
                </a:lnTo>
                <a:lnTo>
                  <a:pt x="18248" y="45821"/>
                </a:lnTo>
                <a:lnTo>
                  <a:pt x="35294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2389319" y="6000526"/>
            <a:ext cx="26863" cy="53654"/>
          </a:xfrm>
          <a:custGeom>
            <a:avLst/>
            <a:gdLst/>
            <a:ahLst/>
            <a:cxnLst/>
            <a:rect l="l" t="t" r="r" b="b"/>
            <a:pathLst>
              <a:path w="26863" h="53654">
                <a:moveTo>
                  <a:pt x="22039" y="46073"/>
                </a:moveTo>
                <a:lnTo>
                  <a:pt x="17658" y="46671"/>
                </a:lnTo>
                <a:lnTo>
                  <a:pt x="14879" y="46671"/>
                </a:lnTo>
                <a:lnTo>
                  <a:pt x="11160" y="44410"/>
                </a:lnTo>
                <a:lnTo>
                  <a:pt x="8835" y="40892"/>
                </a:lnTo>
                <a:lnTo>
                  <a:pt x="11592" y="53323"/>
                </a:lnTo>
                <a:lnTo>
                  <a:pt x="16311" y="53654"/>
                </a:lnTo>
                <a:lnTo>
                  <a:pt x="19131" y="53654"/>
                </a:lnTo>
                <a:lnTo>
                  <a:pt x="21809" y="53032"/>
                </a:lnTo>
                <a:lnTo>
                  <a:pt x="26863" y="50493"/>
                </a:lnTo>
                <a:lnTo>
                  <a:pt x="25909" y="43671"/>
                </a:lnTo>
                <a:lnTo>
                  <a:pt x="22039" y="46073"/>
                </a:lnTo>
                <a:close/>
              </a:path>
              <a:path w="26863" h="53654">
                <a:moveTo>
                  <a:pt x="3280" y="12103"/>
                </a:moveTo>
                <a:lnTo>
                  <a:pt x="5922" y="11531"/>
                </a:lnTo>
                <a:lnTo>
                  <a:pt x="9118" y="9792"/>
                </a:lnTo>
                <a:lnTo>
                  <a:pt x="11883" y="8586"/>
                </a:lnTo>
                <a:lnTo>
                  <a:pt x="15246" y="7546"/>
                </a:lnTo>
                <a:lnTo>
                  <a:pt x="19286" y="7265"/>
                </a:lnTo>
                <a:lnTo>
                  <a:pt x="22946" y="7520"/>
                </a:lnTo>
                <a:lnTo>
                  <a:pt x="26766" y="9208"/>
                </a:lnTo>
                <a:lnTo>
                  <a:pt x="29103" y="12344"/>
                </a:lnTo>
                <a:lnTo>
                  <a:pt x="29858" y="15228"/>
                </a:lnTo>
                <a:lnTo>
                  <a:pt x="30057" y="18770"/>
                </a:lnTo>
                <a:lnTo>
                  <a:pt x="30057" y="22569"/>
                </a:lnTo>
                <a:lnTo>
                  <a:pt x="19922" y="22569"/>
                </a:lnTo>
                <a:lnTo>
                  <a:pt x="16617" y="22910"/>
                </a:lnTo>
                <a:lnTo>
                  <a:pt x="13694" y="23573"/>
                </a:lnTo>
                <a:lnTo>
                  <a:pt x="10768" y="24246"/>
                </a:lnTo>
                <a:lnTo>
                  <a:pt x="8298" y="25247"/>
                </a:lnTo>
                <a:lnTo>
                  <a:pt x="4255" y="27929"/>
                </a:lnTo>
                <a:lnTo>
                  <a:pt x="1612" y="31633"/>
                </a:lnTo>
                <a:lnTo>
                  <a:pt x="0" y="36050"/>
                </a:lnTo>
                <a:lnTo>
                  <a:pt x="0" y="38793"/>
                </a:lnTo>
                <a:lnTo>
                  <a:pt x="392" y="43239"/>
                </a:lnTo>
                <a:lnTo>
                  <a:pt x="1955" y="46936"/>
                </a:lnTo>
                <a:lnTo>
                  <a:pt x="4464" y="49756"/>
                </a:lnTo>
                <a:lnTo>
                  <a:pt x="7589" y="51991"/>
                </a:lnTo>
                <a:lnTo>
                  <a:pt x="11592" y="53323"/>
                </a:lnTo>
                <a:lnTo>
                  <a:pt x="8835" y="40892"/>
                </a:lnTo>
                <a:lnTo>
                  <a:pt x="8835" y="38351"/>
                </a:lnTo>
                <a:lnTo>
                  <a:pt x="9644" y="34427"/>
                </a:lnTo>
                <a:lnTo>
                  <a:pt x="12179" y="31493"/>
                </a:lnTo>
                <a:lnTo>
                  <a:pt x="14771" y="30074"/>
                </a:lnTo>
                <a:lnTo>
                  <a:pt x="18260" y="29250"/>
                </a:lnTo>
                <a:lnTo>
                  <a:pt x="22680" y="29034"/>
                </a:lnTo>
                <a:lnTo>
                  <a:pt x="30057" y="29034"/>
                </a:lnTo>
                <a:lnTo>
                  <a:pt x="30057" y="39381"/>
                </a:lnTo>
                <a:lnTo>
                  <a:pt x="25909" y="43671"/>
                </a:lnTo>
                <a:lnTo>
                  <a:pt x="26863" y="50493"/>
                </a:lnTo>
                <a:lnTo>
                  <a:pt x="31219" y="46440"/>
                </a:lnTo>
                <a:lnTo>
                  <a:pt x="31219" y="51329"/>
                </a:lnTo>
                <a:lnTo>
                  <a:pt x="33300" y="52905"/>
                </a:lnTo>
                <a:lnTo>
                  <a:pt x="35874" y="52956"/>
                </a:lnTo>
                <a:lnTo>
                  <a:pt x="38639" y="51329"/>
                </a:lnTo>
                <a:lnTo>
                  <a:pt x="38639" y="15354"/>
                </a:lnTo>
                <a:lnTo>
                  <a:pt x="38308" y="12701"/>
                </a:lnTo>
                <a:lnTo>
                  <a:pt x="36972" y="8129"/>
                </a:lnTo>
                <a:lnTo>
                  <a:pt x="34448" y="4699"/>
                </a:lnTo>
                <a:lnTo>
                  <a:pt x="31075" y="1995"/>
                </a:lnTo>
                <a:lnTo>
                  <a:pt x="26323" y="392"/>
                </a:lnTo>
                <a:lnTo>
                  <a:pt x="23458" y="0"/>
                </a:lnTo>
                <a:lnTo>
                  <a:pt x="20085" y="0"/>
                </a:lnTo>
                <a:lnTo>
                  <a:pt x="16474" y="176"/>
                </a:lnTo>
                <a:lnTo>
                  <a:pt x="12913" y="849"/>
                </a:lnTo>
                <a:lnTo>
                  <a:pt x="9777" y="1818"/>
                </a:lnTo>
                <a:lnTo>
                  <a:pt x="5800" y="3557"/>
                </a:lnTo>
                <a:lnTo>
                  <a:pt x="2484" y="6692"/>
                </a:lnTo>
                <a:lnTo>
                  <a:pt x="2286" y="9385"/>
                </a:lnTo>
                <a:lnTo>
                  <a:pt x="328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2441977" y="6000526"/>
            <a:ext cx="33310" cy="53654"/>
          </a:xfrm>
          <a:custGeom>
            <a:avLst/>
            <a:gdLst/>
            <a:ahLst/>
            <a:cxnLst/>
            <a:rect l="l" t="t" r="r" b="b"/>
            <a:pathLst>
              <a:path w="33310" h="53654">
                <a:moveTo>
                  <a:pt x="5993" y="52222"/>
                </a:moveTo>
                <a:lnTo>
                  <a:pt x="8553" y="52981"/>
                </a:lnTo>
                <a:lnTo>
                  <a:pt x="11587" y="53529"/>
                </a:lnTo>
                <a:lnTo>
                  <a:pt x="17574" y="53654"/>
                </a:lnTo>
                <a:lnTo>
                  <a:pt x="20058" y="53313"/>
                </a:lnTo>
                <a:lnTo>
                  <a:pt x="24598" y="51955"/>
                </a:lnTo>
                <a:lnTo>
                  <a:pt x="28183" y="49590"/>
                </a:lnTo>
                <a:lnTo>
                  <a:pt x="31085" y="46606"/>
                </a:lnTo>
                <a:lnTo>
                  <a:pt x="32871" y="42696"/>
                </a:lnTo>
                <a:lnTo>
                  <a:pt x="33310" y="37984"/>
                </a:lnTo>
                <a:lnTo>
                  <a:pt x="33310" y="35888"/>
                </a:lnTo>
                <a:lnTo>
                  <a:pt x="32294" y="32547"/>
                </a:lnTo>
                <a:lnTo>
                  <a:pt x="30718" y="29743"/>
                </a:lnTo>
                <a:lnTo>
                  <a:pt x="27204" y="26633"/>
                </a:lnTo>
                <a:lnTo>
                  <a:pt x="24314" y="25121"/>
                </a:lnTo>
                <a:lnTo>
                  <a:pt x="21355" y="23829"/>
                </a:lnTo>
                <a:lnTo>
                  <a:pt x="18417" y="22608"/>
                </a:lnTo>
                <a:lnTo>
                  <a:pt x="15566" y="21452"/>
                </a:lnTo>
                <a:lnTo>
                  <a:pt x="12066" y="19357"/>
                </a:lnTo>
                <a:lnTo>
                  <a:pt x="9766" y="16588"/>
                </a:lnTo>
                <a:lnTo>
                  <a:pt x="9406" y="13996"/>
                </a:lnTo>
                <a:lnTo>
                  <a:pt x="9960" y="11178"/>
                </a:lnTo>
                <a:lnTo>
                  <a:pt x="12297" y="8294"/>
                </a:lnTo>
                <a:lnTo>
                  <a:pt x="15443" y="7114"/>
                </a:lnTo>
                <a:lnTo>
                  <a:pt x="18197" y="6948"/>
                </a:lnTo>
                <a:lnTo>
                  <a:pt x="21294" y="7138"/>
                </a:lnTo>
                <a:lnTo>
                  <a:pt x="24940" y="8370"/>
                </a:lnTo>
                <a:lnTo>
                  <a:pt x="27583" y="9691"/>
                </a:lnTo>
                <a:lnTo>
                  <a:pt x="30556" y="9871"/>
                </a:lnTo>
                <a:lnTo>
                  <a:pt x="30913" y="7164"/>
                </a:lnTo>
                <a:lnTo>
                  <a:pt x="30620" y="4420"/>
                </a:lnTo>
                <a:lnTo>
                  <a:pt x="28046" y="2199"/>
                </a:lnTo>
                <a:lnTo>
                  <a:pt x="25466" y="1145"/>
                </a:lnTo>
                <a:lnTo>
                  <a:pt x="22063" y="321"/>
                </a:lnTo>
                <a:lnTo>
                  <a:pt x="18294" y="0"/>
                </a:lnTo>
                <a:lnTo>
                  <a:pt x="15443" y="0"/>
                </a:lnTo>
                <a:lnTo>
                  <a:pt x="12945" y="396"/>
                </a:lnTo>
                <a:lnTo>
                  <a:pt x="8649" y="1995"/>
                </a:lnTo>
                <a:lnTo>
                  <a:pt x="5443" y="4371"/>
                </a:lnTo>
                <a:lnTo>
                  <a:pt x="2947" y="7228"/>
                </a:lnTo>
                <a:lnTo>
                  <a:pt x="1504" y="10731"/>
                </a:lnTo>
                <a:lnTo>
                  <a:pt x="1148" y="14479"/>
                </a:lnTo>
                <a:lnTo>
                  <a:pt x="1489" y="18529"/>
                </a:lnTo>
                <a:lnTo>
                  <a:pt x="2851" y="21629"/>
                </a:lnTo>
                <a:lnTo>
                  <a:pt x="5982" y="25210"/>
                </a:lnTo>
                <a:lnTo>
                  <a:pt x="8649" y="26939"/>
                </a:lnTo>
                <a:lnTo>
                  <a:pt x="11512" y="28411"/>
                </a:lnTo>
                <a:lnTo>
                  <a:pt x="14475" y="29643"/>
                </a:lnTo>
                <a:lnTo>
                  <a:pt x="17305" y="30794"/>
                </a:lnTo>
                <a:lnTo>
                  <a:pt x="19958" y="31990"/>
                </a:lnTo>
                <a:lnTo>
                  <a:pt x="23093" y="34276"/>
                </a:lnTo>
                <a:lnTo>
                  <a:pt x="24792" y="37311"/>
                </a:lnTo>
                <a:lnTo>
                  <a:pt x="24547" y="41184"/>
                </a:lnTo>
                <a:lnTo>
                  <a:pt x="22934" y="43942"/>
                </a:lnTo>
                <a:lnTo>
                  <a:pt x="20166" y="45680"/>
                </a:lnTo>
                <a:lnTo>
                  <a:pt x="16473" y="46504"/>
                </a:lnTo>
                <a:lnTo>
                  <a:pt x="13056" y="46504"/>
                </a:lnTo>
                <a:lnTo>
                  <a:pt x="9823" y="45756"/>
                </a:lnTo>
                <a:lnTo>
                  <a:pt x="5947" y="44157"/>
                </a:lnTo>
                <a:lnTo>
                  <a:pt x="3167" y="42556"/>
                </a:lnTo>
                <a:lnTo>
                  <a:pt x="265" y="42937"/>
                </a:lnTo>
                <a:lnTo>
                  <a:pt x="0" y="45529"/>
                </a:lnTo>
                <a:lnTo>
                  <a:pt x="265" y="48182"/>
                </a:lnTo>
                <a:lnTo>
                  <a:pt x="2933" y="50925"/>
                </a:lnTo>
                <a:lnTo>
                  <a:pt x="5993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2516112" y="6000523"/>
            <a:ext cx="43289" cy="72345"/>
          </a:xfrm>
          <a:custGeom>
            <a:avLst/>
            <a:gdLst/>
            <a:ahLst/>
            <a:cxnLst/>
            <a:rect l="l" t="t" r="r" b="b"/>
            <a:pathLst>
              <a:path w="43289" h="72345">
                <a:moveTo>
                  <a:pt x="0" y="2451"/>
                </a:moveTo>
                <a:lnTo>
                  <a:pt x="0" y="70646"/>
                </a:lnTo>
                <a:lnTo>
                  <a:pt x="182" y="71405"/>
                </a:lnTo>
                <a:lnTo>
                  <a:pt x="2753" y="72345"/>
                </a:lnTo>
                <a:lnTo>
                  <a:pt x="5878" y="72345"/>
                </a:lnTo>
                <a:lnTo>
                  <a:pt x="8632" y="70646"/>
                </a:lnTo>
                <a:lnTo>
                  <a:pt x="8632" y="46234"/>
                </a:lnTo>
                <a:lnTo>
                  <a:pt x="9892" y="47504"/>
                </a:lnTo>
                <a:lnTo>
                  <a:pt x="13304" y="50478"/>
                </a:lnTo>
                <a:lnTo>
                  <a:pt x="16696" y="52484"/>
                </a:lnTo>
                <a:lnTo>
                  <a:pt x="20231" y="53513"/>
                </a:lnTo>
                <a:lnTo>
                  <a:pt x="22903" y="53665"/>
                </a:lnTo>
                <a:lnTo>
                  <a:pt x="26178" y="53665"/>
                </a:lnTo>
                <a:lnTo>
                  <a:pt x="29094" y="53016"/>
                </a:lnTo>
                <a:lnTo>
                  <a:pt x="31639" y="51734"/>
                </a:lnTo>
                <a:lnTo>
                  <a:pt x="34184" y="50453"/>
                </a:lnTo>
                <a:lnTo>
                  <a:pt x="33670" y="33915"/>
                </a:lnTo>
                <a:lnTo>
                  <a:pt x="32522" y="38185"/>
                </a:lnTo>
                <a:lnTo>
                  <a:pt x="30573" y="41791"/>
                </a:lnTo>
                <a:lnTo>
                  <a:pt x="27759" y="44329"/>
                </a:lnTo>
                <a:lnTo>
                  <a:pt x="24335" y="45957"/>
                </a:lnTo>
                <a:lnTo>
                  <a:pt x="19817" y="45957"/>
                </a:lnTo>
                <a:lnTo>
                  <a:pt x="15421" y="43566"/>
                </a:lnTo>
                <a:lnTo>
                  <a:pt x="11015" y="39682"/>
                </a:lnTo>
                <a:lnTo>
                  <a:pt x="8632" y="36683"/>
                </a:lnTo>
                <a:lnTo>
                  <a:pt x="8632" y="17258"/>
                </a:lnTo>
                <a:lnTo>
                  <a:pt x="7576" y="9003"/>
                </a:lnTo>
                <a:lnTo>
                  <a:pt x="7576" y="2451"/>
                </a:lnTo>
                <a:lnTo>
                  <a:pt x="6047" y="899"/>
                </a:lnTo>
                <a:lnTo>
                  <a:pt x="3073" y="759"/>
                </a:lnTo>
                <a:lnTo>
                  <a:pt x="0" y="2451"/>
                </a:lnTo>
                <a:close/>
              </a:path>
              <a:path w="43289" h="72345">
                <a:moveTo>
                  <a:pt x="8632" y="17258"/>
                </a:moveTo>
                <a:lnTo>
                  <a:pt x="10003" y="15494"/>
                </a:lnTo>
                <a:lnTo>
                  <a:pt x="12534" y="12776"/>
                </a:lnTo>
                <a:lnTo>
                  <a:pt x="16059" y="9852"/>
                </a:lnTo>
                <a:lnTo>
                  <a:pt x="19363" y="8229"/>
                </a:lnTo>
                <a:lnTo>
                  <a:pt x="22679" y="7706"/>
                </a:lnTo>
                <a:lnTo>
                  <a:pt x="26804" y="8253"/>
                </a:lnTo>
                <a:lnTo>
                  <a:pt x="29814" y="10425"/>
                </a:lnTo>
                <a:lnTo>
                  <a:pt x="31920" y="13675"/>
                </a:lnTo>
                <a:lnTo>
                  <a:pt x="33436" y="17548"/>
                </a:lnTo>
                <a:lnTo>
                  <a:pt x="34174" y="22222"/>
                </a:lnTo>
                <a:lnTo>
                  <a:pt x="34357" y="27139"/>
                </a:lnTo>
                <a:lnTo>
                  <a:pt x="34357" y="29411"/>
                </a:lnTo>
                <a:lnTo>
                  <a:pt x="33670" y="33915"/>
                </a:lnTo>
                <a:lnTo>
                  <a:pt x="34184" y="50453"/>
                </a:lnTo>
                <a:lnTo>
                  <a:pt x="36313" y="48624"/>
                </a:lnTo>
                <a:lnTo>
                  <a:pt x="39764" y="43887"/>
                </a:lnTo>
                <a:lnTo>
                  <a:pt x="41085" y="41003"/>
                </a:lnTo>
                <a:lnTo>
                  <a:pt x="41968" y="37598"/>
                </a:lnTo>
                <a:lnTo>
                  <a:pt x="42849" y="34209"/>
                </a:lnTo>
                <a:lnTo>
                  <a:pt x="43289" y="30372"/>
                </a:lnTo>
                <a:lnTo>
                  <a:pt x="43289" y="22567"/>
                </a:lnTo>
                <a:lnTo>
                  <a:pt x="42947" y="19202"/>
                </a:lnTo>
                <a:lnTo>
                  <a:pt x="42263" y="16037"/>
                </a:lnTo>
                <a:lnTo>
                  <a:pt x="41564" y="12876"/>
                </a:lnTo>
                <a:lnTo>
                  <a:pt x="40452" y="10093"/>
                </a:lnTo>
                <a:lnTo>
                  <a:pt x="38933" y="7706"/>
                </a:lnTo>
                <a:lnTo>
                  <a:pt x="35455" y="3440"/>
                </a:lnTo>
                <a:lnTo>
                  <a:pt x="30646" y="697"/>
                </a:lnTo>
                <a:lnTo>
                  <a:pt x="27734" y="0"/>
                </a:lnTo>
                <a:lnTo>
                  <a:pt x="24320" y="0"/>
                </a:lnTo>
                <a:lnTo>
                  <a:pt x="21261" y="190"/>
                </a:lnTo>
                <a:lnTo>
                  <a:pt x="18431" y="949"/>
                </a:lnTo>
                <a:lnTo>
                  <a:pt x="15731" y="2260"/>
                </a:lnTo>
                <a:lnTo>
                  <a:pt x="13049" y="3934"/>
                </a:lnTo>
                <a:lnTo>
                  <a:pt x="10392" y="6169"/>
                </a:lnTo>
                <a:lnTo>
                  <a:pt x="7576" y="9003"/>
                </a:lnTo>
                <a:lnTo>
                  <a:pt x="8632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2571112" y="6000526"/>
            <a:ext cx="43300" cy="53654"/>
          </a:xfrm>
          <a:custGeom>
            <a:avLst/>
            <a:gdLst/>
            <a:ahLst/>
            <a:cxnLst/>
            <a:rect l="l" t="t" r="r" b="b"/>
            <a:pathLst>
              <a:path w="43300" h="53654">
                <a:moveTo>
                  <a:pt x="42908" y="16941"/>
                </a:moveTo>
                <a:lnTo>
                  <a:pt x="42127" y="14137"/>
                </a:lnTo>
                <a:lnTo>
                  <a:pt x="41342" y="11329"/>
                </a:lnTo>
                <a:lnTo>
                  <a:pt x="38441" y="6808"/>
                </a:lnTo>
                <a:lnTo>
                  <a:pt x="34621" y="3074"/>
                </a:lnTo>
                <a:lnTo>
                  <a:pt x="32029" y="1844"/>
                </a:lnTo>
                <a:lnTo>
                  <a:pt x="29433" y="623"/>
                </a:lnTo>
                <a:lnTo>
                  <a:pt x="26291" y="0"/>
                </a:lnTo>
                <a:lnTo>
                  <a:pt x="26323" y="7012"/>
                </a:lnTo>
                <a:lnTo>
                  <a:pt x="29470" y="8335"/>
                </a:lnTo>
                <a:lnTo>
                  <a:pt x="31601" y="11013"/>
                </a:lnTo>
                <a:lnTo>
                  <a:pt x="33718" y="13691"/>
                </a:lnTo>
                <a:lnTo>
                  <a:pt x="34719" y="17388"/>
                </a:lnTo>
                <a:lnTo>
                  <a:pt x="34621" y="22086"/>
                </a:lnTo>
                <a:lnTo>
                  <a:pt x="8945" y="22086"/>
                </a:lnTo>
                <a:lnTo>
                  <a:pt x="9004" y="20092"/>
                </a:lnTo>
                <a:lnTo>
                  <a:pt x="10436" y="3125"/>
                </a:lnTo>
                <a:lnTo>
                  <a:pt x="8064" y="4903"/>
                </a:lnTo>
                <a:lnTo>
                  <a:pt x="4126" y="9577"/>
                </a:lnTo>
                <a:lnTo>
                  <a:pt x="2617" y="12409"/>
                </a:lnTo>
                <a:lnTo>
                  <a:pt x="1577" y="15760"/>
                </a:lnTo>
                <a:lnTo>
                  <a:pt x="525" y="19116"/>
                </a:lnTo>
                <a:lnTo>
                  <a:pt x="0" y="22875"/>
                </a:lnTo>
                <a:lnTo>
                  <a:pt x="0" y="31482"/>
                </a:lnTo>
                <a:lnTo>
                  <a:pt x="511" y="35355"/>
                </a:lnTo>
                <a:lnTo>
                  <a:pt x="1516" y="38696"/>
                </a:lnTo>
                <a:lnTo>
                  <a:pt x="2531" y="42009"/>
                </a:lnTo>
                <a:lnTo>
                  <a:pt x="4028" y="44777"/>
                </a:lnTo>
                <a:lnTo>
                  <a:pt x="6023" y="46987"/>
                </a:lnTo>
                <a:lnTo>
                  <a:pt x="10450" y="50860"/>
                </a:lnTo>
                <a:lnTo>
                  <a:pt x="13362" y="51981"/>
                </a:lnTo>
                <a:lnTo>
                  <a:pt x="16276" y="53097"/>
                </a:lnTo>
                <a:lnTo>
                  <a:pt x="19655" y="53654"/>
                </a:lnTo>
                <a:lnTo>
                  <a:pt x="23533" y="53654"/>
                </a:lnTo>
                <a:lnTo>
                  <a:pt x="27867" y="53489"/>
                </a:lnTo>
                <a:lnTo>
                  <a:pt x="31809" y="52805"/>
                </a:lnTo>
                <a:lnTo>
                  <a:pt x="35039" y="51981"/>
                </a:lnTo>
                <a:lnTo>
                  <a:pt x="37757" y="51102"/>
                </a:lnTo>
                <a:lnTo>
                  <a:pt x="41000" y="48830"/>
                </a:lnTo>
                <a:lnTo>
                  <a:pt x="41316" y="46163"/>
                </a:lnTo>
                <a:lnTo>
                  <a:pt x="40741" y="43013"/>
                </a:lnTo>
                <a:lnTo>
                  <a:pt x="38027" y="43268"/>
                </a:lnTo>
                <a:lnTo>
                  <a:pt x="34880" y="44550"/>
                </a:lnTo>
                <a:lnTo>
                  <a:pt x="32076" y="45439"/>
                </a:lnTo>
                <a:lnTo>
                  <a:pt x="28577" y="46188"/>
                </a:lnTo>
                <a:lnTo>
                  <a:pt x="24343" y="46390"/>
                </a:lnTo>
                <a:lnTo>
                  <a:pt x="21503" y="46390"/>
                </a:lnTo>
                <a:lnTo>
                  <a:pt x="17132" y="45133"/>
                </a:lnTo>
                <a:lnTo>
                  <a:pt x="13586" y="43113"/>
                </a:lnTo>
                <a:lnTo>
                  <a:pt x="11135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49" y="28652"/>
                </a:lnTo>
                <a:lnTo>
                  <a:pt x="42271" y="27753"/>
                </a:lnTo>
                <a:lnTo>
                  <a:pt x="43300" y="24743"/>
                </a:lnTo>
                <a:lnTo>
                  <a:pt x="43300" y="19930"/>
                </a:lnTo>
                <a:lnTo>
                  <a:pt x="42908" y="16941"/>
                </a:lnTo>
                <a:close/>
              </a:path>
              <a:path w="43300" h="53654">
                <a:moveTo>
                  <a:pt x="9004" y="20092"/>
                </a:moveTo>
                <a:lnTo>
                  <a:pt x="9936" y="16358"/>
                </a:lnTo>
                <a:lnTo>
                  <a:pt x="11390" y="12931"/>
                </a:lnTo>
                <a:lnTo>
                  <a:pt x="14918" y="9083"/>
                </a:lnTo>
                <a:lnTo>
                  <a:pt x="18126" y="7420"/>
                </a:lnTo>
                <a:lnTo>
                  <a:pt x="22151" y="7012"/>
                </a:lnTo>
                <a:lnTo>
                  <a:pt x="26323" y="7012"/>
                </a:lnTo>
                <a:lnTo>
                  <a:pt x="26291" y="0"/>
                </a:lnTo>
                <a:lnTo>
                  <a:pt x="19137" y="0"/>
                </a:lnTo>
                <a:lnTo>
                  <a:pt x="16019" y="623"/>
                </a:lnTo>
                <a:lnTo>
                  <a:pt x="13227" y="1869"/>
                </a:lnTo>
                <a:lnTo>
                  <a:pt x="10436" y="3125"/>
                </a:lnTo>
                <a:lnTo>
                  <a:pt x="900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2629940" y="6000530"/>
            <a:ext cx="27475" cy="52917"/>
          </a:xfrm>
          <a:custGeom>
            <a:avLst/>
            <a:gdLst/>
            <a:ahLst/>
            <a:cxnLst/>
            <a:rect l="l" t="t" r="r" b="b"/>
            <a:pathLst>
              <a:path w="27475" h="52917">
                <a:moveTo>
                  <a:pt x="5875" y="52917"/>
                </a:moveTo>
                <a:lnTo>
                  <a:pt x="8629" y="51278"/>
                </a:lnTo>
                <a:lnTo>
                  <a:pt x="8629" y="19151"/>
                </a:lnTo>
                <a:lnTo>
                  <a:pt x="10955" y="15480"/>
                </a:lnTo>
                <a:lnTo>
                  <a:pt x="12985" y="12736"/>
                </a:lnTo>
                <a:lnTo>
                  <a:pt x="15800" y="9968"/>
                </a:lnTo>
                <a:lnTo>
                  <a:pt x="19202" y="8470"/>
                </a:lnTo>
                <a:lnTo>
                  <a:pt x="22129" y="8672"/>
                </a:lnTo>
                <a:lnTo>
                  <a:pt x="24771" y="9475"/>
                </a:lnTo>
                <a:lnTo>
                  <a:pt x="27414" y="8190"/>
                </a:lnTo>
                <a:lnTo>
                  <a:pt x="27475" y="3657"/>
                </a:lnTo>
                <a:lnTo>
                  <a:pt x="25196" y="684"/>
                </a:lnTo>
                <a:lnTo>
                  <a:pt x="22186" y="86"/>
                </a:lnTo>
                <a:lnTo>
                  <a:pt x="19645" y="0"/>
                </a:lnTo>
                <a:lnTo>
                  <a:pt x="16657" y="673"/>
                </a:lnTo>
                <a:lnTo>
                  <a:pt x="13629" y="2578"/>
                </a:lnTo>
                <a:lnTo>
                  <a:pt x="10289" y="5994"/>
                </a:lnTo>
                <a:lnTo>
                  <a:pt x="7797" y="9550"/>
                </a:lnTo>
                <a:lnTo>
                  <a:pt x="7797" y="2437"/>
                </a:lnTo>
                <a:lnTo>
                  <a:pt x="5825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78"/>
                </a:lnTo>
                <a:lnTo>
                  <a:pt x="194" y="52002"/>
                </a:lnTo>
                <a:lnTo>
                  <a:pt x="2764" y="52917"/>
                </a:lnTo>
                <a:lnTo>
                  <a:pt x="5875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2694373" y="5981158"/>
            <a:ext cx="10670" cy="72284"/>
          </a:xfrm>
          <a:custGeom>
            <a:avLst/>
            <a:gdLst/>
            <a:ahLst/>
            <a:cxnLst/>
            <a:rect l="l" t="t" r="r" b="b"/>
            <a:pathLst>
              <a:path w="10670" h="72284">
                <a:moveTo>
                  <a:pt x="0" y="5425"/>
                </a:moveTo>
                <a:lnTo>
                  <a:pt x="367" y="8892"/>
                </a:lnTo>
                <a:lnTo>
                  <a:pt x="3268" y="10745"/>
                </a:lnTo>
                <a:lnTo>
                  <a:pt x="7343" y="10745"/>
                </a:lnTo>
                <a:lnTo>
                  <a:pt x="10278" y="8841"/>
                </a:lnTo>
                <a:lnTo>
                  <a:pt x="10670" y="5309"/>
                </a:lnTo>
                <a:lnTo>
                  <a:pt x="10292" y="1854"/>
                </a:lnTo>
                <a:lnTo>
                  <a:pt x="7401" y="0"/>
                </a:lnTo>
                <a:lnTo>
                  <a:pt x="3326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670" h="72284">
                <a:moveTo>
                  <a:pt x="1234" y="71384"/>
                </a:moveTo>
                <a:lnTo>
                  <a:pt x="3804" y="72284"/>
                </a:lnTo>
                <a:lnTo>
                  <a:pt x="6915" y="72284"/>
                </a:lnTo>
                <a:lnTo>
                  <a:pt x="9669" y="70646"/>
                </a:lnTo>
                <a:lnTo>
                  <a:pt x="9669" y="21804"/>
                </a:lnTo>
                <a:lnTo>
                  <a:pt x="9460" y="21106"/>
                </a:lnTo>
                <a:lnTo>
                  <a:pt x="6915" y="20156"/>
                </a:lnTo>
                <a:lnTo>
                  <a:pt x="3804" y="20156"/>
                </a:lnTo>
                <a:lnTo>
                  <a:pt x="1050" y="21804"/>
                </a:lnTo>
                <a:lnTo>
                  <a:pt x="1050" y="70646"/>
                </a:lnTo>
                <a:lnTo>
                  <a:pt x="123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2721725" y="6000526"/>
            <a:ext cx="40535" cy="52917"/>
          </a:xfrm>
          <a:custGeom>
            <a:avLst/>
            <a:gdLst/>
            <a:ahLst/>
            <a:cxnLst/>
            <a:rect l="l" t="t" r="r" b="b"/>
            <a:pathLst>
              <a:path w="40535" h="52917">
                <a:moveTo>
                  <a:pt x="5886" y="52917"/>
                </a:moveTo>
                <a:lnTo>
                  <a:pt x="8637" y="51278"/>
                </a:lnTo>
                <a:lnTo>
                  <a:pt x="8637" y="17147"/>
                </a:lnTo>
                <a:lnTo>
                  <a:pt x="11002" y="14072"/>
                </a:lnTo>
                <a:lnTo>
                  <a:pt x="13266" y="11747"/>
                </a:lnTo>
                <a:lnTo>
                  <a:pt x="17600" y="8561"/>
                </a:lnTo>
                <a:lnTo>
                  <a:pt x="21917" y="7762"/>
                </a:lnTo>
                <a:lnTo>
                  <a:pt x="25053" y="8089"/>
                </a:lnTo>
                <a:lnTo>
                  <a:pt x="27598" y="9385"/>
                </a:lnTo>
                <a:lnTo>
                  <a:pt x="30239" y="12791"/>
                </a:lnTo>
                <a:lnTo>
                  <a:pt x="31269" y="15952"/>
                </a:lnTo>
                <a:lnTo>
                  <a:pt x="31907" y="19890"/>
                </a:lnTo>
                <a:lnTo>
                  <a:pt x="31907" y="51278"/>
                </a:lnTo>
                <a:lnTo>
                  <a:pt x="32115" y="52016"/>
                </a:lnTo>
                <a:lnTo>
                  <a:pt x="34657" y="52917"/>
                </a:lnTo>
                <a:lnTo>
                  <a:pt x="37768" y="52917"/>
                </a:lnTo>
                <a:lnTo>
                  <a:pt x="40535" y="51278"/>
                </a:lnTo>
                <a:lnTo>
                  <a:pt x="40535" y="18022"/>
                </a:lnTo>
                <a:lnTo>
                  <a:pt x="40252" y="15038"/>
                </a:lnTo>
                <a:lnTo>
                  <a:pt x="39089" y="10083"/>
                </a:lnTo>
                <a:lnTo>
                  <a:pt x="36810" y="6070"/>
                </a:lnTo>
                <a:lnTo>
                  <a:pt x="33754" y="2768"/>
                </a:lnTo>
                <a:lnTo>
                  <a:pt x="29470" y="558"/>
                </a:lnTo>
                <a:lnTo>
                  <a:pt x="26838" y="0"/>
                </a:lnTo>
                <a:lnTo>
                  <a:pt x="20999" y="0"/>
                </a:lnTo>
                <a:lnTo>
                  <a:pt x="18356" y="723"/>
                </a:lnTo>
                <a:lnTo>
                  <a:pt x="15725" y="2146"/>
                </a:lnTo>
                <a:lnTo>
                  <a:pt x="13093" y="3567"/>
                </a:lnTo>
                <a:lnTo>
                  <a:pt x="10447" y="5829"/>
                </a:lnTo>
                <a:lnTo>
                  <a:pt x="7793" y="8902"/>
                </a:lnTo>
                <a:lnTo>
                  <a:pt x="7793" y="2437"/>
                </a:lnTo>
                <a:lnTo>
                  <a:pt x="5835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78"/>
                </a:lnTo>
                <a:lnTo>
                  <a:pt x="184" y="52016"/>
                </a:lnTo>
                <a:lnTo>
                  <a:pt x="2764" y="52917"/>
                </a:lnTo>
                <a:lnTo>
                  <a:pt x="5886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2773587" y="5988244"/>
            <a:ext cx="30755" cy="65832"/>
          </a:xfrm>
          <a:custGeom>
            <a:avLst/>
            <a:gdLst/>
            <a:ahLst/>
            <a:cxnLst/>
            <a:rect l="l" t="t" r="r" b="b"/>
            <a:pathLst>
              <a:path w="30755" h="65832">
                <a:moveTo>
                  <a:pt x="16953" y="1697"/>
                </a:moveTo>
                <a:lnTo>
                  <a:pt x="16729" y="989"/>
                </a:lnTo>
                <a:lnTo>
                  <a:pt x="14184" y="0"/>
                </a:lnTo>
                <a:lnTo>
                  <a:pt x="11074" y="0"/>
                </a:lnTo>
                <a:lnTo>
                  <a:pt x="8323" y="1697"/>
                </a:lnTo>
                <a:lnTo>
                  <a:pt x="8323" y="13308"/>
                </a:lnTo>
                <a:lnTo>
                  <a:pt x="1785" y="13308"/>
                </a:lnTo>
                <a:lnTo>
                  <a:pt x="339" y="14464"/>
                </a:lnTo>
                <a:lnTo>
                  <a:pt x="0" y="17052"/>
                </a:lnTo>
                <a:lnTo>
                  <a:pt x="1738" y="20749"/>
                </a:lnTo>
                <a:lnTo>
                  <a:pt x="8323" y="20749"/>
                </a:lnTo>
                <a:lnTo>
                  <a:pt x="8323" y="52101"/>
                </a:lnTo>
                <a:lnTo>
                  <a:pt x="9079" y="56638"/>
                </a:lnTo>
                <a:lnTo>
                  <a:pt x="10389" y="60432"/>
                </a:lnTo>
                <a:lnTo>
                  <a:pt x="12628" y="63150"/>
                </a:lnTo>
                <a:lnTo>
                  <a:pt x="15789" y="64828"/>
                </a:lnTo>
                <a:lnTo>
                  <a:pt x="19631" y="65832"/>
                </a:lnTo>
                <a:lnTo>
                  <a:pt x="24476" y="65666"/>
                </a:lnTo>
                <a:lnTo>
                  <a:pt x="27465" y="65095"/>
                </a:lnTo>
                <a:lnTo>
                  <a:pt x="30402" y="63089"/>
                </a:lnTo>
                <a:lnTo>
                  <a:pt x="30755" y="59975"/>
                </a:lnTo>
                <a:lnTo>
                  <a:pt x="30755" y="59316"/>
                </a:lnTo>
                <a:lnTo>
                  <a:pt x="28954" y="56738"/>
                </a:lnTo>
                <a:lnTo>
                  <a:pt x="26313" y="57779"/>
                </a:lnTo>
                <a:lnTo>
                  <a:pt x="23536" y="58172"/>
                </a:lnTo>
                <a:lnTo>
                  <a:pt x="19339" y="57322"/>
                </a:lnTo>
                <a:lnTo>
                  <a:pt x="17428" y="53894"/>
                </a:lnTo>
                <a:lnTo>
                  <a:pt x="16953" y="51338"/>
                </a:lnTo>
                <a:lnTo>
                  <a:pt x="16953" y="20749"/>
                </a:lnTo>
                <a:lnTo>
                  <a:pt x="29015" y="20749"/>
                </a:lnTo>
                <a:lnTo>
                  <a:pt x="30596" y="19302"/>
                </a:lnTo>
                <a:lnTo>
                  <a:pt x="30755" y="16369"/>
                </a:lnTo>
                <a:lnTo>
                  <a:pt x="29015" y="13308"/>
                </a:lnTo>
                <a:lnTo>
                  <a:pt x="16953" y="13308"/>
                </a:lnTo>
                <a:lnTo>
                  <a:pt x="16953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2814670" y="6000526"/>
            <a:ext cx="43300" cy="53654"/>
          </a:xfrm>
          <a:custGeom>
            <a:avLst/>
            <a:gdLst/>
            <a:ahLst/>
            <a:cxnLst/>
            <a:rect l="l" t="t" r="r" b="b"/>
            <a:pathLst>
              <a:path w="43300" h="53654">
                <a:moveTo>
                  <a:pt x="42908" y="16941"/>
                </a:moveTo>
                <a:lnTo>
                  <a:pt x="42113" y="14137"/>
                </a:lnTo>
                <a:lnTo>
                  <a:pt x="41346" y="11329"/>
                </a:lnTo>
                <a:lnTo>
                  <a:pt x="38430" y="6808"/>
                </a:lnTo>
                <a:lnTo>
                  <a:pt x="34625" y="3074"/>
                </a:lnTo>
                <a:lnTo>
                  <a:pt x="32029" y="1844"/>
                </a:lnTo>
                <a:lnTo>
                  <a:pt x="29423" y="623"/>
                </a:lnTo>
                <a:lnTo>
                  <a:pt x="26276" y="0"/>
                </a:lnTo>
                <a:lnTo>
                  <a:pt x="26315" y="7012"/>
                </a:lnTo>
                <a:lnTo>
                  <a:pt x="29472" y="8335"/>
                </a:lnTo>
                <a:lnTo>
                  <a:pt x="31589" y="11013"/>
                </a:lnTo>
                <a:lnTo>
                  <a:pt x="33718" y="13691"/>
                </a:lnTo>
                <a:lnTo>
                  <a:pt x="34721" y="17388"/>
                </a:lnTo>
                <a:lnTo>
                  <a:pt x="34613" y="22086"/>
                </a:lnTo>
                <a:lnTo>
                  <a:pt x="8935" y="22086"/>
                </a:lnTo>
                <a:lnTo>
                  <a:pt x="9010" y="20092"/>
                </a:lnTo>
                <a:lnTo>
                  <a:pt x="10440" y="3125"/>
                </a:lnTo>
                <a:lnTo>
                  <a:pt x="8068" y="4903"/>
                </a:lnTo>
                <a:lnTo>
                  <a:pt x="4126" y="9577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6"/>
                </a:lnTo>
                <a:lnTo>
                  <a:pt x="2534" y="42009"/>
                </a:lnTo>
                <a:lnTo>
                  <a:pt x="4028" y="44777"/>
                </a:lnTo>
                <a:lnTo>
                  <a:pt x="6008" y="46987"/>
                </a:lnTo>
                <a:lnTo>
                  <a:pt x="10440" y="50860"/>
                </a:lnTo>
                <a:lnTo>
                  <a:pt x="13362" y="51981"/>
                </a:lnTo>
                <a:lnTo>
                  <a:pt x="16268" y="53097"/>
                </a:lnTo>
                <a:lnTo>
                  <a:pt x="19655" y="53654"/>
                </a:lnTo>
                <a:lnTo>
                  <a:pt x="23536" y="53654"/>
                </a:lnTo>
                <a:lnTo>
                  <a:pt x="27857" y="53489"/>
                </a:lnTo>
                <a:lnTo>
                  <a:pt x="31809" y="52805"/>
                </a:lnTo>
                <a:lnTo>
                  <a:pt x="35031" y="51981"/>
                </a:lnTo>
                <a:lnTo>
                  <a:pt x="37757" y="51102"/>
                </a:lnTo>
                <a:lnTo>
                  <a:pt x="40989" y="48830"/>
                </a:lnTo>
                <a:lnTo>
                  <a:pt x="41306" y="46163"/>
                </a:lnTo>
                <a:lnTo>
                  <a:pt x="40745" y="43013"/>
                </a:lnTo>
                <a:lnTo>
                  <a:pt x="38027" y="43268"/>
                </a:lnTo>
                <a:lnTo>
                  <a:pt x="34870" y="44550"/>
                </a:lnTo>
                <a:lnTo>
                  <a:pt x="32076" y="45439"/>
                </a:lnTo>
                <a:lnTo>
                  <a:pt x="28577" y="46188"/>
                </a:lnTo>
                <a:lnTo>
                  <a:pt x="24333" y="46390"/>
                </a:lnTo>
                <a:lnTo>
                  <a:pt x="21503" y="46390"/>
                </a:lnTo>
                <a:lnTo>
                  <a:pt x="17136" y="45133"/>
                </a:lnTo>
                <a:lnTo>
                  <a:pt x="13572" y="43113"/>
                </a:lnTo>
                <a:lnTo>
                  <a:pt x="11127" y="40003"/>
                </a:lnTo>
                <a:lnTo>
                  <a:pt x="9730" y="35979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4" y="27753"/>
                </a:lnTo>
                <a:lnTo>
                  <a:pt x="43300" y="24743"/>
                </a:lnTo>
                <a:lnTo>
                  <a:pt x="43300" y="19930"/>
                </a:lnTo>
                <a:lnTo>
                  <a:pt x="42908" y="16941"/>
                </a:lnTo>
                <a:close/>
              </a:path>
              <a:path w="43300" h="53654">
                <a:moveTo>
                  <a:pt x="9010" y="20092"/>
                </a:moveTo>
                <a:lnTo>
                  <a:pt x="9940" y="16358"/>
                </a:lnTo>
                <a:lnTo>
                  <a:pt x="11383" y="12931"/>
                </a:lnTo>
                <a:lnTo>
                  <a:pt x="14907" y="9083"/>
                </a:lnTo>
                <a:lnTo>
                  <a:pt x="18126" y="7420"/>
                </a:lnTo>
                <a:lnTo>
                  <a:pt x="22139" y="7012"/>
                </a:lnTo>
                <a:lnTo>
                  <a:pt x="26315" y="7012"/>
                </a:lnTo>
                <a:lnTo>
                  <a:pt x="26276" y="0"/>
                </a:lnTo>
                <a:lnTo>
                  <a:pt x="19131" y="0"/>
                </a:lnTo>
                <a:lnTo>
                  <a:pt x="16009" y="623"/>
                </a:lnTo>
                <a:lnTo>
                  <a:pt x="13233" y="1869"/>
                </a:lnTo>
                <a:lnTo>
                  <a:pt x="10440" y="3125"/>
                </a:lnTo>
                <a:lnTo>
                  <a:pt x="9010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2873502" y="6000530"/>
            <a:ext cx="27475" cy="52917"/>
          </a:xfrm>
          <a:custGeom>
            <a:avLst/>
            <a:gdLst/>
            <a:ahLst/>
            <a:cxnLst/>
            <a:rect l="l" t="t" r="r" b="b"/>
            <a:pathLst>
              <a:path w="27475" h="52917">
                <a:moveTo>
                  <a:pt x="5861" y="52917"/>
                </a:moveTo>
                <a:lnTo>
                  <a:pt x="8625" y="51278"/>
                </a:lnTo>
                <a:lnTo>
                  <a:pt x="8625" y="19151"/>
                </a:lnTo>
                <a:lnTo>
                  <a:pt x="10951" y="15480"/>
                </a:lnTo>
                <a:lnTo>
                  <a:pt x="12970" y="12736"/>
                </a:lnTo>
                <a:lnTo>
                  <a:pt x="15796" y="9968"/>
                </a:lnTo>
                <a:lnTo>
                  <a:pt x="19202" y="8470"/>
                </a:lnTo>
                <a:lnTo>
                  <a:pt x="22110" y="8672"/>
                </a:lnTo>
                <a:lnTo>
                  <a:pt x="24767" y="9475"/>
                </a:lnTo>
                <a:lnTo>
                  <a:pt x="27414" y="8190"/>
                </a:lnTo>
                <a:lnTo>
                  <a:pt x="27475" y="3657"/>
                </a:lnTo>
                <a:lnTo>
                  <a:pt x="25196" y="684"/>
                </a:lnTo>
                <a:lnTo>
                  <a:pt x="22186" y="86"/>
                </a:lnTo>
                <a:lnTo>
                  <a:pt x="19626" y="0"/>
                </a:lnTo>
                <a:lnTo>
                  <a:pt x="16639" y="673"/>
                </a:lnTo>
                <a:lnTo>
                  <a:pt x="13618" y="2578"/>
                </a:lnTo>
                <a:lnTo>
                  <a:pt x="10292" y="5994"/>
                </a:lnTo>
                <a:lnTo>
                  <a:pt x="7793" y="9550"/>
                </a:lnTo>
                <a:lnTo>
                  <a:pt x="7793" y="2437"/>
                </a:lnTo>
                <a:lnTo>
                  <a:pt x="5824" y="839"/>
                </a:lnTo>
                <a:lnTo>
                  <a:pt x="3117" y="749"/>
                </a:lnTo>
                <a:lnTo>
                  <a:pt x="0" y="2437"/>
                </a:lnTo>
                <a:lnTo>
                  <a:pt x="0" y="51278"/>
                </a:lnTo>
                <a:lnTo>
                  <a:pt x="184" y="52002"/>
                </a:lnTo>
                <a:lnTo>
                  <a:pt x="2750" y="52917"/>
                </a:lnTo>
                <a:lnTo>
                  <a:pt x="5861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2912658" y="6000526"/>
            <a:ext cx="40525" cy="52917"/>
          </a:xfrm>
          <a:custGeom>
            <a:avLst/>
            <a:gdLst/>
            <a:ahLst/>
            <a:cxnLst/>
            <a:rect l="l" t="t" r="r" b="b"/>
            <a:pathLst>
              <a:path w="40525" h="52917">
                <a:moveTo>
                  <a:pt x="5876" y="52917"/>
                </a:moveTo>
                <a:lnTo>
                  <a:pt x="8629" y="51278"/>
                </a:lnTo>
                <a:lnTo>
                  <a:pt x="8629" y="17147"/>
                </a:lnTo>
                <a:lnTo>
                  <a:pt x="11005" y="14072"/>
                </a:lnTo>
                <a:lnTo>
                  <a:pt x="13256" y="11747"/>
                </a:lnTo>
                <a:lnTo>
                  <a:pt x="17590" y="8561"/>
                </a:lnTo>
                <a:lnTo>
                  <a:pt x="21910" y="7762"/>
                </a:lnTo>
                <a:lnTo>
                  <a:pt x="25057" y="8089"/>
                </a:lnTo>
                <a:lnTo>
                  <a:pt x="27598" y="9385"/>
                </a:lnTo>
                <a:lnTo>
                  <a:pt x="30239" y="12791"/>
                </a:lnTo>
                <a:lnTo>
                  <a:pt x="31273" y="15952"/>
                </a:lnTo>
                <a:lnTo>
                  <a:pt x="31896" y="19890"/>
                </a:lnTo>
                <a:lnTo>
                  <a:pt x="31896" y="51278"/>
                </a:lnTo>
                <a:lnTo>
                  <a:pt x="32115" y="52016"/>
                </a:lnTo>
                <a:lnTo>
                  <a:pt x="34660" y="52917"/>
                </a:lnTo>
                <a:lnTo>
                  <a:pt x="37772" y="52917"/>
                </a:lnTo>
                <a:lnTo>
                  <a:pt x="40525" y="51278"/>
                </a:lnTo>
                <a:lnTo>
                  <a:pt x="40525" y="18022"/>
                </a:lnTo>
                <a:lnTo>
                  <a:pt x="40245" y="15038"/>
                </a:lnTo>
                <a:lnTo>
                  <a:pt x="39093" y="10083"/>
                </a:lnTo>
                <a:lnTo>
                  <a:pt x="36817" y="6070"/>
                </a:lnTo>
                <a:lnTo>
                  <a:pt x="33757" y="2768"/>
                </a:lnTo>
                <a:lnTo>
                  <a:pt x="29470" y="558"/>
                </a:lnTo>
                <a:lnTo>
                  <a:pt x="26827" y="0"/>
                </a:lnTo>
                <a:lnTo>
                  <a:pt x="21003" y="0"/>
                </a:lnTo>
                <a:lnTo>
                  <a:pt x="18346" y="723"/>
                </a:lnTo>
                <a:lnTo>
                  <a:pt x="15714" y="2146"/>
                </a:lnTo>
                <a:lnTo>
                  <a:pt x="13083" y="3567"/>
                </a:lnTo>
                <a:lnTo>
                  <a:pt x="10440" y="5829"/>
                </a:lnTo>
                <a:lnTo>
                  <a:pt x="7783" y="8902"/>
                </a:lnTo>
                <a:lnTo>
                  <a:pt x="7783" y="2437"/>
                </a:lnTo>
                <a:lnTo>
                  <a:pt x="5825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78"/>
                </a:lnTo>
                <a:lnTo>
                  <a:pt x="184" y="52016"/>
                </a:lnTo>
                <a:lnTo>
                  <a:pt x="2754" y="52917"/>
                </a:lnTo>
                <a:lnTo>
                  <a:pt x="5876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2967609" y="6000526"/>
            <a:ext cx="26866" cy="53654"/>
          </a:xfrm>
          <a:custGeom>
            <a:avLst/>
            <a:gdLst/>
            <a:ahLst/>
            <a:cxnLst/>
            <a:rect l="l" t="t" r="r" b="b"/>
            <a:pathLst>
              <a:path w="26866" h="53654">
                <a:moveTo>
                  <a:pt x="22043" y="46073"/>
                </a:moveTo>
                <a:lnTo>
                  <a:pt x="17661" y="46671"/>
                </a:lnTo>
                <a:lnTo>
                  <a:pt x="14883" y="46671"/>
                </a:lnTo>
                <a:lnTo>
                  <a:pt x="11164" y="44410"/>
                </a:lnTo>
                <a:lnTo>
                  <a:pt x="8835" y="40892"/>
                </a:lnTo>
                <a:lnTo>
                  <a:pt x="11592" y="53323"/>
                </a:lnTo>
                <a:lnTo>
                  <a:pt x="16315" y="53654"/>
                </a:lnTo>
                <a:lnTo>
                  <a:pt x="19131" y="53654"/>
                </a:lnTo>
                <a:lnTo>
                  <a:pt x="21813" y="53032"/>
                </a:lnTo>
                <a:lnTo>
                  <a:pt x="26866" y="50493"/>
                </a:lnTo>
                <a:lnTo>
                  <a:pt x="25913" y="43671"/>
                </a:lnTo>
                <a:lnTo>
                  <a:pt x="22043" y="46073"/>
                </a:lnTo>
                <a:close/>
              </a:path>
              <a:path w="26866" h="53654">
                <a:moveTo>
                  <a:pt x="3280" y="12103"/>
                </a:moveTo>
                <a:lnTo>
                  <a:pt x="5925" y="11531"/>
                </a:lnTo>
                <a:lnTo>
                  <a:pt x="9116" y="9792"/>
                </a:lnTo>
                <a:lnTo>
                  <a:pt x="11884" y="8586"/>
                </a:lnTo>
                <a:lnTo>
                  <a:pt x="15250" y="7546"/>
                </a:lnTo>
                <a:lnTo>
                  <a:pt x="19290" y="7265"/>
                </a:lnTo>
                <a:lnTo>
                  <a:pt x="22950" y="7520"/>
                </a:lnTo>
                <a:lnTo>
                  <a:pt x="26766" y="9208"/>
                </a:lnTo>
                <a:lnTo>
                  <a:pt x="29103" y="12344"/>
                </a:lnTo>
                <a:lnTo>
                  <a:pt x="29862" y="15228"/>
                </a:lnTo>
                <a:lnTo>
                  <a:pt x="30057" y="18770"/>
                </a:lnTo>
                <a:lnTo>
                  <a:pt x="30057" y="22569"/>
                </a:lnTo>
                <a:lnTo>
                  <a:pt x="19922" y="22569"/>
                </a:lnTo>
                <a:lnTo>
                  <a:pt x="16621" y="22910"/>
                </a:lnTo>
                <a:lnTo>
                  <a:pt x="13694" y="23573"/>
                </a:lnTo>
                <a:lnTo>
                  <a:pt x="10772" y="24246"/>
                </a:lnTo>
                <a:lnTo>
                  <a:pt x="8298" y="25247"/>
                </a:lnTo>
                <a:lnTo>
                  <a:pt x="4259" y="27929"/>
                </a:lnTo>
                <a:lnTo>
                  <a:pt x="1616" y="31633"/>
                </a:lnTo>
                <a:lnTo>
                  <a:pt x="0" y="36050"/>
                </a:lnTo>
                <a:lnTo>
                  <a:pt x="0" y="38793"/>
                </a:lnTo>
                <a:lnTo>
                  <a:pt x="392" y="43239"/>
                </a:lnTo>
                <a:lnTo>
                  <a:pt x="1959" y="46936"/>
                </a:lnTo>
                <a:lnTo>
                  <a:pt x="4467" y="49756"/>
                </a:lnTo>
                <a:lnTo>
                  <a:pt x="7585" y="51991"/>
                </a:lnTo>
                <a:lnTo>
                  <a:pt x="11592" y="53323"/>
                </a:lnTo>
                <a:lnTo>
                  <a:pt x="8835" y="40892"/>
                </a:lnTo>
                <a:lnTo>
                  <a:pt x="8835" y="38351"/>
                </a:lnTo>
                <a:lnTo>
                  <a:pt x="9644" y="34427"/>
                </a:lnTo>
                <a:lnTo>
                  <a:pt x="12175" y="31493"/>
                </a:lnTo>
                <a:lnTo>
                  <a:pt x="14771" y="30074"/>
                </a:lnTo>
                <a:lnTo>
                  <a:pt x="18263" y="29250"/>
                </a:lnTo>
                <a:lnTo>
                  <a:pt x="22677" y="29034"/>
                </a:lnTo>
                <a:lnTo>
                  <a:pt x="30057" y="29034"/>
                </a:lnTo>
                <a:lnTo>
                  <a:pt x="30057" y="39381"/>
                </a:lnTo>
                <a:lnTo>
                  <a:pt x="25913" y="43671"/>
                </a:lnTo>
                <a:lnTo>
                  <a:pt x="26866" y="50493"/>
                </a:lnTo>
                <a:lnTo>
                  <a:pt x="31222" y="46440"/>
                </a:lnTo>
                <a:lnTo>
                  <a:pt x="31222" y="51329"/>
                </a:lnTo>
                <a:lnTo>
                  <a:pt x="33300" y="52905"/>
                </a:lnTo>
                <a:lnTo>
                  <a:pt x="35871" y="52956"/>
                </a:lnTo>
                <a:lnTo>
                  <a:pt x="38639" y="51329"/>
                </a:lnTo>
                <a:lnTo>
                  <a:pt x="38639" y="15354"/>
                </a:lnTo>
                <a:lnTo>
                  <a:pt x="38308" y="12701"/>
                </a:lnTo>
                <a:lnTo>
                  <a:pt x="36976" y="8129"/>
                </a:lnTo>
                <a:lnTo>
                  <a:pt x="34452" y="4699"/>
                </a:lnTo>
                <a:lnTo>
                  <a:pt x="31075" y="1995"/>
                </a:lnTo>
                <a:lnTo>
                  <a:pt x="26323" y="392"/>
                </a:lnTo>
                <a:lnTo>
                  <a:pt x="23461" y="0"/>
                </a:lnTo>
                <a:lnTo>
                  <a:pt x="20085" y="0"/>
                </a:lnTo>
                <a:lnTo>
                  <a:pt x="16474" y="176"/>
                </a:lnTo>
                <a:lnTo>
                  <a:pt x="12913" y="849"/>
                </a:lnTo>
                <a:lnTo>
                  <a:pt x="9777" y="1818"/>
                </a:lnTo>
                <a:lnTo>
                  <a:pt x="5800" y="3557"/>
                </a:lnTo>
                <a:lnTo>
                  <a:pt x="2484" y="6692"/>
                </a:lnTo>
                <a:lnTo>
                  <a:pt x="2289" y="9385"/>
                </a:lnTo>
                <a:lnTo>
                  <a:pt x="328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3017757" y="5988244"/>
            <a:ext cx="30740" cy="65832"/>
          </a:xfrm>
          <a:custGeom>
            <a:avLst/>
            <a:gdLst/>
            <a:ahLst/>
            <a:cxnLst/>
            <a:rect l="l" t="t" r="r" b="b"/>
            <a:pathLst>
              <a:path w="30740" h="65832">
                <a:moveTo>
                  <a:pt x="16937" y="1697"/>
                </a:moveTo>
                <a:lnTo>
                  <a:pt x="16729" y="989"/>
                </a:lnTo>
                <a:lnTo>
                  <a:pt x="14184" y="0"/>
                </a:lnTo>
                <a:lnTo>
                  <a:pt x="11073" y="0"/>
                </a:lnTo>
                <a:lnTo>
                  <a:pt x="8319" y="1697"/>
                </a:lnTo>
                <a:lnTo>
                  <a:pt x="8319" y="13308"/>
                </a:lnTo>
                <a:lnTo>
                  <a:pt x="1785" y="13308"/>
                </a:lnTo>
                <a:lnTo>
                  <a:pt x="339" y="14464"/>
                </a:lnTo>
                <a:lnTo>
                  <a:pt x="0" y="17052"/>
                </a:lnTo>
                <a:lnTo>
                  <a:pt x="1724" y="20749"/>
                </a:lnTo>
                <a:lnTo>
                  <a:pt x="8319" y="20749"/>
                </a:lnTo>
                <a:lnTo>
                  <a:pt x="8319" y="52101"/>
                </a:lnTo>
                <a:lnTo>
                  <a:pt x="9069" y="56638"/>
                </a:lnTo>
                <a:lnTo>
                  <a:pt x="10389" y="60432"/>
                </a:lnTo>
                <a:lnTo>
                  <a:pt x="12628" y="63150"/>
                </a:lnTo>
                <a:lnTo>
                  <a:pt x="15786" y="64828"/>
                </a:lnTo>
                <a:lnTo>
                  <a:pt x="19630" y="65832"/>
                </a:lnTo>
                <a:lnTo>
                  <a:pt x="24465" y="65666"/>
                </a:lnTo>
                <a:lnTo>
                  <a:pt x="27465" y="65095"/>
                </a:lnTo>
                <a:lnTo>
                  <a:pt x="30402" y="63089"/>
                </a:lnTo>
                <a:lnTo>
                  <a:pt x="30740" y="59975"/>
                </a:lnTo>
                <a:lnTo>
                  <a:pt x="30740" y="59316"/>
                </a:lnTo>
                <a:lnTo>
                  <a:pt x="28954" y="56738"/>
                </a:lnTo>
                <a:lnTo>
                  <a:pt x="26313" y="57779"/>
                </a:lnTo>
                <a:lnTo>
                  <a:pt x="23533" y="58172"/>
                </a:lnTo>
                <a:lnTo>
                  <a:pt x="19335" y="57322"/>
                </a:lnTo>
                <a:lnTo>
                  <a:pt x="17428" y="53894"/>
                </a:lnTo>
                <a:lnTo>
                  <a:pt x="16937" y="51338"/>
                </a:lnTo>
                <a:lnTo>
                  <a:pt x="16937" y="20749"/>
                </a:lnTo>
                <a:lnTo>
                  <a:pt x="29015" y="20749"/>
                </a:lnTo>
                <a:lnTo>
                  <a:pt x="30581" y="19302"/>
                </a:lnTo>
                <a:lnTo>
                  <a:pt x="30740" y="16369"/>
                </a:lnTo>
                <a:lnTo>
                  <a:pt x="29015" y="13308"/>
                </a:lnTo>
                <a:lnTo>
                  <a:pt x="16937" y="13308"/>
                </a:lnTo>
                <a:lnTo>
                  <a:pt x="16937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3060932" y="5981158"/>
            <a:ext cx="10659" cy="72284"/>
          </a:xfrm>
          <a:custGeom>
            <a:avLst/>
            <a:gdLst/>
            <a:ahLst/>
            <a:cxnLst/>
            <a:rect l="l" t="t" r="r" b="b"/>
            <a:pathLst>
              <a:path w="10659" h="72284">
                <a:moveTo>
                  <a:pt x="0" y="5425"/>
                </a:moveTo>
                <a:lnTo>
                  <a:pt x="363" y="8892"/>
                </a:lnTo>
                <a:lnTo>
                  <a:pt x="3265" y="10745"/>
                </a:lnTo>
                <a:lnTo>
                  <a:pt x="7340" y="10745"/>
                </a:lnTo>
                <a:lnTo>
                  <a:pt x="10281" y="8841"/>
                </a:lnTo>
                <a:lnTo>
                  <a:pt x="10659" y="5309"/>
                </a:lnTo>
                <a:lnTo>
                  <a:pt x="10292" y="1854"/>
                </a:lnTo>
                <a:lnTo>
                  <a:pt x="7405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59" h="72284">
                <a:moveTo>
                  <a:pt x="1234" y="71384"/>
                </a:moveTo>
                <a:lnTo>
                  <a:pt x="3804" y="72284"/>
                </a:lnTo>
                <a:lnTo>
                  <a:pt x="6915" y="72284"/>
                </a:lnTo>
                <a:lnTo>
                  <a:pt x="9665" y="70646"/>
                </a:lnTo>
                <a:lnTo>
                  <a:pt x="9665" y="21804"/>
                </a:lnTo>
                <a:lnTo>
                  <a:pt x="9457" y="21106"/>
                </a:lnTo>
                <a:lnTo>
                  <a:pt x="6915" y="20156"/>
                </a:lnTo>
                <a:lnTo>
                  <a:pt x="3804" y="20156"/>
                </a:lnTo>
                <a:lnTo>
                  <a:pt x="1036" y="21804"/>
                </a:lnTo>
                <a:lnTo>
                  <a:pt x="1036" y="70646"/>
                </a:lnTo>
                <a:lnTo>
                  <a:pt x="123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3084995" y="6000526"/>
            <a:ext cx="47054" cy="53654"/>
          </a:xfrm>
          <a:custGeom>
            <a:avLst/>
            <a:gdLst/>
            <a:ahLst/>
            <a:cxnLst/>
            <a:rect l="l" t="t" r="r" b="b"/>
            <a:pathLst>
              <a:path w="47054" h="53654">
                <a:moveTo>
                  <a:pt x="8931" y="23915"/>
                </a:moveTo>
                <a:lnTo>
                  <a:pt x="9240" y="21348"/>
                </a:lnTo>
                <a:lnTo>
                  <a:pt x="9813" y="18986"/>
                </a:lnTo>
                <a:lnTo>
                  <a:pt x="11282" y="14606"/>
                </a:lnTo>
                <a:lnTo>
                  <a:pt x="13669" y="11178"/>
                </a:lnTo>
                <a:lnTo>
                  <a:pt x="17034" y="8902"/>
                </a:lnTo>
                <a:lnTo>
                  <a:pt x="21084" y="7491"/>
                </a:lnTo>
                <a:lnTo>
                  <a:pt x="26449" y="7491"/>
                </a:lnTo>
                <a:lnTo>
                  <a:pt x="30632" y="9043"/>
                </a:lnTo>
                <a:lnTo>
                  <a:pt x="33962" y="11470"/>
                </a:lnTo>
                <a:lnTo>
                  <a:pt x="36150" y="15012"/>
                </a:lnTo>
                <a:lnTo>
                  <a:pt x="37400" y="19418"/>
                </a:lnTo>
                <a:lnTo>
                  <a:pt x="38124" y="24272"/>
                </a:lnTo>
                <a:lnTo>
                  <a:pt x="38124" y="29743"/>
                </a:lnTo>
                <a:lnTo>
                  <a:pt x="37843" y="32317"/>
                </a:lnTo>
                <a:lnTo>
                  <a:pt x="36711" y="37019"/>
                </a:lnTo>
                <a:lnTo>
                  <a:pt x="36507" y="50278"/>
                </a:lnTo>
                <a:lnTo>
                  <a:pt x="39016" y="48370"/>
                </a:lnTo>
                <a:lnTo>
                  <a:pt x="43016" y="43531"/>
                </a:lnTo>
                <a:lnTo>
                  <a:pt x="44524" y="40647"/>
                </a:lnTo>
                <a:lnTo>
                  <a:pt x="45539" y="37296"/>
                </a:lnTo>
                <a:lnTo>
                  <a:pt x="46554" y="33955"/>
                </a:lnTo>
                <a:lnTo>
                  <a:pt x="47054" y="30298"/>
                </a:lnTo>
                <a:lnTo>
                  <a:pt x="47054" y="22226"/>
                </a:lnTo>
                <a:lnTo>
                  <a:pt x="46579" y="18554"/>
                </a:lnTo>
                <a:lnTo>
                  <a:pt x="45626" y="15303"/>
                </a:lnTo>
                <a:lnTo>
                  <a:pt x="44658" y="12038"/>
                </a:lnTo>
                <a:lnTo>
                  <a:pt x="43224" y="9271"/>
                </a:lnTo>
                <a:lnTo>
                  <a:pt x="41316" y="7009"/>
                </a:lnTo>
                <a:lnTo>
                  <a:pt x="36996" y="2984"/>
                </a:lnTo>
                <a:lnTo>
                  <a:pt x="34121" y="1789"/>
                </a:lnTo>
                <a:lnTo>
                  <a:pt x="31247" y="598"/>
                </a:lnTo>
                <a:lnTo>
                  <a:pt x="27867" y="0"/>
                </a:lnTo>
                <a:lnTo>
                  <a:pt x="19997" y="0"/>
                </a:lnTo>
                <a:lnTo>
                  <a:pt x="16484" y="673"/>
                </a:lnTo>
                <a:lnTo>
                  <a:pt x="13484" y="2005"/>
                </a:lnTo>
                <a:lnTo>
                  <a:pt x="10486" y="3351"/>
                </a:lnTo>
                <a:lnTo>
                  <a:pt x="7992" y="5234"/>
                </a:lnTo>
                <a:lnTo>
                  <a:pt x="3989" y="10073"/>
                </a:lnTo>
                <a:lnTo>
                  <a:pt x="2484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3"/>
                </a:lnTo>
                <a:lnTo>
                  <a:pt x="478" y="35111"/>
                </a:lnTo>
                <a:lnTo>
                  <a:pt x="1407" y="38351"/>
                </a:lnTo>
                <a:lnTo>
                  <a:pt x="2346" y="41616"/>
                </a:lnTo>
                <a:lnTo>
                  <a:pt x="3779" y="44385"/>
                </a:lnTo>
                <a:lnTo>
                  <a:pt x="5702" y="46671"/>
                </a:lnTo>
                <a:lnTo>
                  <a:pt x="10011" y="50670"/>
                </a:lnTo>
                <a:lnTo>
                  <a:pt x="8931" y="29376"/>
                </a:lnTo>
                <a:lnTo>
                  <a:pt x="8931" y="23915"/>
                </a:lnTo>
                <a:close/>
              </a:path>
              <a:path w="47054" h="53654">
                <a:moveTo>
                  <a:pt x="9654" y="34236"/>
                </a:moveTo>
                <a:lnTo>
                  <a:pt x="8931" y="29376"/>
                </a:lnTo>
                <a:lnTo>
                  <a:pt x="10011" y="50670"/>
                </a:lnTo>
                <a:lnTo>
                  <a:pt x="12887" y="51876"/>
                </a:lnTo>
                <a:lnTo>
                  <a:pt x="15764" y="53072"/>
                </a:lnTo>
                <a:lnTo>
                  <a:pt x="19141" y="53654"/>
                </a:lnTo>
                <a:lnTo>
                  <a:pt x="26984" y="53654"/>
                </a:lnTo>
                <a:lnTo>
                  <a:pt x="30473" y="52981"/>
                </a:lnTo>
                <a:lnTo>
                  <a:pt x="33497" y="51620"/>
                </a:lnTo>
                <a:lnTo>
                  <a:pt x="36507" y="50278"/>
                </a:lnTo>
                <a:lnTo>
                  <a:pt x="36711" y="37019"/>
                </a:lnTo>
                <a:lnTo>
                  <a:pt x="34635" y="40753"/>
                </a:lnTo>
                <a:lnTo>
                  <a:pt x="31906" y="43761"/>
                </a:lnTo>
                <a:lnTo>
                  <a:pt x="28187" y="45651"/>
                </a:lnTo>
                <a:lnTo>
                  <a:pt x="23446" y="46123"/>
                </a:lnTo>
                <a:lnTo>
                  <a:pt x="20670" y="46123"/>
                </a:lnTo>
                <a:lnTo>
                  <a:pt x="16484" y="44575"/>
                </a:lnTo>
                <a:lnTo>
                  <a:pt x="13129" y="42148"/>
                </a:lnTo>
                <a:lnTo>
                  <a:pt x="10914" y="38642"/>
                </a:lnTo>
                <a:lnTo>
                  <a:pt x="9654" y="3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3147026" y="6000526"/>
            <a:ext cx="40535" cy="52917"/>
          </a:xfrm>
          <a:custGeom>
            <a:avLst/>
            <a:gdLst/>
            <a:ahLst/>
            <a:cxnLst/>
            <a:rect l="l" t="t" r="r" b="b"/>
            <a:pathLst>
              <a:path w="40535" h="52917">
                <a:moveTo>
                  <a:pt x="5888" y="52917"/>
                </a:moveTo>
                <a:lnTo>
                  <a:pt x="8643" y="51278"/>
                </a:lnTo>
                <a:lnTo>
                  <a:pt x="8643" y="17147"/>
                </a:lnTo>
                <a:lnTo>
                  <a:pt x="11000" y="14072"/>
                </a:lnTo>
                <a:lnTo>
                  <a:pt x="13268" y="11747"/>
                </a:lnTo>
                <a:lnTo>
                  <a:pt x="17599" y="8561"/>
                </a:lnTo>
                <a:lnTo>
                  <a:pt x="21920" y="7762"/>
                </a:lnTo>
                <a:lnTo>
                  <a:pt x="25052" y="8089"/>
                </a:lnTo>
                <a:lnTo>
                  <a:pt x="27600" y="9385"/>
                </a:lnTo>
                <a:lnTo>
                  <a:pt x="30242" y="12791"/>
                </a:lnTo>
                <a:lnTo>
                  <a:pt x="31268" y="15952"/>
                </a:lnTo>
                <a:lnTo>
                  <a:pt x="31910" y="19890"/>
                </a:lnTo>
                <a:lnTo>
                  <a:pt x="31910" y="51278"/>
                </a:lnTo>
                <a:lnTo>
                  <a:pt x="32114" y="52016"/>
                </a:lnTo>
                <a:lnTo>
                  <a:pt x="34663" y="52917"/>
                </a:lnTo>
                <a:lnTo>
                  <a:pt x="37771" y="52917"/>
                </a:lnTo>
                <a:lnTo>
                  <a:pt x="40535" y="51278"/>
                </a:lnTo>
                <a:lnTo>
                  <a:pt x="40535" y="18022"/>
                </a:lnTo>
                <a:lnTo>
                  <a:pt x="40255" y="15038"/>
                </a:lnTo>
                <a:lnTo>
                  <a:pt x="39091" y="10083"/>
                </a:lnTo>
                <a:lnTo>
                  <a:pt x="36816" y="6070"/>
                </a:lnTo>
                <a:lnTo>
                  <a:pt x="33756" y="2768"/>
                </a:lnTo>
                <a:lnTo>
                  <a:pt x="29483" y="558"/>
                </a:lnTo>
                <a:lnTo>
                  <a:pt x="26841" y="0"/>
                </a:lnTo>
                <a:lnTo>
                  <a:pt x="21005" y="0"/>
                </a:lnTo>
                <a:lnTo>
                  <a:pt x="18359" y="723"/>
                </a:lnTo>
                <a:lnTo>
                  <a:pt x="15727" y="2146"/>
                </a:lnTo>
                <a:lnTo>
                  <a:pt x="13096" y="3567"/>
                </a:lnTo>
                <a:lnTo>
                  <a:pt x="10453" y="5829"/>
                </a:lnTo>
                <a:lnTo>
                  <a:pt x="7796" y="8902"/>
                </a:lnTo>
                <a:lnTo>
                  <a:pt x="7796" y="2437"/>
                </a:lnTo>
                <a:lnTo>
                  <a:pt x="583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8"/>
                </a:lnTo>
                <a:lnTo>
                  <a:pt x="194" y="52016"/>
                </a:lnTo>
                <a:lnTo>
                  <a:pt x="2764" y="52917"/>
                </a:lnTo>
                <a:lnTo>
                  <a:pt x="5888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3201977" y="6000526"/>
            <a:ext cx="26866" cy="53654"/>
          </a:xfrm>
          <a:custGeom>
            <a:avLst/>
            <a:gdLst/>
            <a:ahLst/>
            <a:cxnLst/>
            <a:rect l="l" t="t" r="r" b="b"/>
            <a:pathLst>
              <a:path w="26866" h="53654">
                <a:moveTo>
                  <a:pt x="22045" y="46073"/>
                </a:moveTo>
                <a:lnTo>
                  <a:pt x="17672" y="46671"/>
                </a:lnTo>
                <a:lnTo>
                  <a:pt x="14895" y="46671"/>
                </a:lnTo>
                <a:lnTo>
                  <a:pt x="11163" y="44410"/>
                </a:lnTo>
                <a:lnTo>
                  <a:pt x="8851" y="40892"/>
                </a:lnTo>
                <a:lnTo>
                  <a:pt x="11602" y="53323"/>
                </a:lnTo>
                <a:lnTo>
                  <a:pt x="16318" y="53654"/>
                </a:lnTo>
                <a:lnTo>
                  <a:pt x="19140" y="53654"/>
                </a:lnTo>
                <a:lnTo>
                  <a:pt x="21812" y="53032"/>
                </a:lnTo>
                <a:lnTo>
                  <a:pt x="26866" y="50493"/>
                </a:lnTo>
                <a:lnTo>
                  <a:pt x="25909" y="43671"/>
                </a:lnTo>
                <a:lnTo>
                  <a:pt x="22045" y="46073"/>
                </a:lnTo>
                <a:close/>
              </a:path>
              <a:path w="26866" h="53654">
                <a:moveTo>
                  <a:pt x="3293" y="12103"/>
                </a:moveTo>
                <a:lnTo>
                  <a:pt x="5935" y="11531"/>
                </a:lnTo>
                <a:lnTo>
                  <a:pt x="9132" y="9792"/>
                </a:lnTo>
                <a:lnTo>
                  <a:pt x="11887" y="8586"/>
                </a:lnTo>
                <a:lnTo>
                  <a:pt x="15262" y="7546"/>
                </a:lnTo>
                <a:lnTo>
                  <a:pt x="19298" y="7265"/>
                </a:lnTo>
                <a:lnTo>
                  <a:pt x="22960" y="7520"/>
                </a:lnTo>
                <a:lnTo>
                  <a:pt x="26780" y="9208"/>
                </a:lnTo>
                <a:lnTo>
                  <a:pt x="29119" y="12344"/>
                </a:lnTo>
                <a:lnTo>
                  <a:pt x="29875" y="15228"/>
                </a:lnTo>
                <a:lnTo>
                  <a:pt x="30073" y="18770"/>
                </a:lnTo>
                <a:lnTo>
                  <a:pt x="30073" y="22569"/>
                </a:lnTo>
                <a:lnTo>
                  <a:pt x="19925" y="22569"/>
                </a:lnTo>
                <a:lnTo>
                  <a:pt x="16631" y="22910"/>
                </a:lnTo>
                <a:lnTo>
                  <a:pt x="13708" y="23573"/>
                </a:lnTo>
                <a:lnTo>
                  <a:pt x="10784" y="24246"/>
                </a:lnTo>
                <a:lnTo>
                  <a:pt x="8300" y="25247"/>
                </a:lnTo>
                <a:lnTo>
                  <a:pt x="4262" y="27929"/>
                </a:lnTo>
                <a:lnTo>
                  <a:pt x="1626" y="31633"/>
                </a:lnTo>
                <a:lnTo>
                  <a:pt x="0" y="36050"/>
                </a:lnTo>
                <a:lnTo>
                  <a:pt x="0" y="38793"/>
                </a:lnTo>
                <a:lnTo>
                  <a:pt x="392" y="43239"/>
                </a:lnTo>
                <a:lnTo>
                  <a:pt x="1958" y="46936"/>
                </a:lnTo>
                <a:lnTo>
                  <a:pt x="4470" y="49756"/>
                </a:lnTo>
                <a:lnTo>
                  <a:pt x="7588" y="51991"/>
                </a:lnTo>
                <a:lnTo>
                  <a:pt x="11602" y="53323"/>
                </a:lnTo>
                <a:lnTo>
                  <a:pt x="8851" y="40892"/>
                </a:lnTo>
                <a:lnTo>
                  <a:pt x="8851" y="38351"/>
                </a:lnTo>
                <a:lnTo>
                  <a:pt x="9644" y="34427"/>
                </a:lnTo>
                <a:lnTo>
                  <a:pt x="12193" y="31493"/>
                </a:lnTo>
                <a:lnTo>
                  <a:pt x="14787" y="30074"/>
                </a:lnTo>
                <a:lnTo>
                  <a:pt x="18272" y="29250"/>
                </a:lnTo>
                <a:lnTo>
                  <a:pt x="22693" y="29034"/>
                </a:lnTo>
                <a:lnTo>
                  <a:pt x="30073" y="29034"/>
                </a:lnTo>
                <a:lnTo>
                  <a:pt x="30073" y="39381"/>
                </a:lnTo>
                <a:lnTo>
                  <a:pt x="25909" y="43671"/>
                </a:lnTo>
                <a:lnTo>
                  <a:pt x="26866" y="50493"/>
                </a:lnTo>
                <a:lnTo>
                  <a:pt x="31221" y="46440"/>
                </a:lnTo>
                <a:lnTo>
                  <a:pt x="31221" y="51329"/>
                </a:lnTo>
                <a:lnTo>
                  <a:pt x="33303" y="52905"/>
                </a:lnTo>
                <a:lnTo>
                  <a:pt x="35883" y="52956"/>
                </a:lnTo>
                <a:lnTo>
                  <a:pt x="38638" y="51329"/>
                </a:lnTo>
                <a:lnTo>
                  <a:pt x="38638" y="15354"/>
                </a:lnTo>
                <a:lnTo>
                  <a:pt x="38320" y="12701"/>
                </a:lnTo>
                <a:lnTo>
                  <a:pt x="36986" y="8129"/>
                </a:lnTo>
                <a:lnTo>
                  <a:pt x="34455" y="4699"/>
                </a:lnTo>
                <a:lnTo>
                  <a:pt x="31089" y="1995"/>
                </a:lnTo>
                <a:lnTo>
                  <a:pt x="26341" y="392"/>
                </a:lnTo>
                <a:lnTo>
                  <a:pt x="23464" y="0"/>
                </a:lnTo>
                <a:lnTo>
                  <a:pt x="20083" y="0"/>
                </a:lnTo>
                <a:lnTo>
                  <a:pt x="16473" y="176"/>
                </a:lnTo>
                <a:lnTo>
                  <a:pt x="12923" y="849"/>
                </a:lnTo>
                <a:lnTo>
                  <a:pt x="9780" y="1818"/>
                </a:lnTo>
                <a:lnTo>
                  <a:pt x="5816" y="3557"/>
                </a:lnTo>
                <a:lnTo>
                  <a:pt x="2482" y="6692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3258417" y="5977601"/>
            <a:ext cx="8618" cy="75841"/>
          </a:xfrm>
          <a:custGeom>
            <a:avLst/>
            <a:gdLst/>
            <a:ahLst/>
            <a:cxnLst/>
            <a:rect l="l" t="t" r="r" b="b"/>
            <a:pathLst>
              <a:path w="8618" h="75841">
                <a:moveTo>
                  <a:pt x="8618" y="74203"/>
                </a:moveTo>
                <a:lnTo>
                  <a:pt x="8618" y="1717"/>
                </a:lnTo>
                <a:lnTo>
                  <a:pt x="8409" y="939"/>
                </a:lnTo>
                <a:lnTo>
                  <a:pt x="5861" y="0"/>
                </a:lnTo>
                <a:lnTo>
                  <a:pt x="2754" y="0"/>
                </a:lnTo>
                <a:lnTo>
                  <a:pt x="0" y="1717"/>
                </a:lnTo>
                <a:lnTo>
                  <a:pt x="0" y="74203"/>
                </a:lnTo>
                <a:lnTo>
                  <a:pt x="184" y="74941"/>
                </a:lnTo>
                <a:lnTo>
                  <a:pt x="2754" y="75841"/>
                </a:lnTo>
                <a:lnTo>
                  <a:pt x="5861" y="75841"/>
                </a:lnTo>
                <a:lnTo>
                  <a:pt x="8618" y="74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3307273" y="6000526"/>
            <a:ext cx="33314" cy="53654"/>
          </a:xfrm>
          <a:custGeom>
            <a:avLst/>
            <a:gdLst/>
            <a:ahLst/>
            <a:cxnLst/>
            <a:rect l="l" t="t" r="r" b="b"/>
            <a:pathLst>
              <a:path w="33314" h="53654">
                <a:moveTo>
                  <a:pt x="5998" y="52222"/>
                </a:moveTo>
                <a:lnTo>
                  <a:pt x="8553" y="52981"/>
                </a:lnTo>
                <a:lnTo>
                  <a:pt x="11588" y="53529"/>
                </a:lnTo>
                <a:lnTo>
                  <a:pt x="17575" y="53654"/>
                </a:lnTo>
                <a:lnTo>
                  <a:pt x="20059" y="53313"/>
                </a:lnTo>
                <a:lnTo>
                  <a:pt x="24588" y="51955"/>
                </a:lnTo>
                <a:lnTo>
                  <a:pt x="28187" y="49590"/>
                </a:lnTo>
                <a:lnTo>
                  <a:pt x="31085" y="46606"/>
                </a:lnTo>
                <a:lnTo>
                  <a:pt x="32861" y="42696"/>
                </a:lnTo>
                <a:lnTo>
                  <a:pt x="33314" y="37984"/>
                </a:lnTo>
                <a:lnTo>
                  <a:pt x="33314" y="35888"/>
                </a:lnTo>
                <a:lnTo>
                  <a:pt x="32284" y="32547"/>
                </a:lnTo>
                <a:lnTo>
                  <a:pt x="30704" y="29743"/>
                </a:lnTo>
                <a:lnTo>
                  <a:pt x="27194" y="26633"/>
                </a:lnTo>
                <a:lnTo>
                  <a:pt x="24303" y="25121"/>
                </a:lnTo>
                <a:lnTo>
                  <a:pt x="21355" y="23829"/>
                </a:lnTo>
                <a:lnTo>
                  <a:pt x="18421" y="22608"/>
                </a:lnTo>
                <a:lnTo>
                  <a:pt x="15570" y="21452"/>
                </a:lnTo>
                <a:lnTo>
                  <a:pt x="12067" y="19357"/>
                </a:lnTo>
                <a:lnTo>
                  <a:pt x="9756" y="16588"/>
                </a:lnTo>
                <a:lnTo>
                  <a:pt x="9410" y="13996"/>
                </a:lnTo>
                <a:lnTo>
                  <a:pt x="9961" y="11178"/>
                </a:lnTo>
                <a:lnTo>
                  <a:pt x="12301" y="8294"/>
                </a:lnTo>
                <a:lnTo>
                  <a:pt x="15444" y="7114"/>
                </a:lnTo>
                <a:lnTo>
                  <a:pt x="18197" y="6948"/>
                </a:lnTo>
                <a:lnTo>
                  <a:pt x="21297" y="7138"/>
                </a:lnTo>
                <a:lnTo>
                  <a:pt x="24944" y="8370"/>
                </a:lnTo>
                <a:lnTo>
                  <a:pt x="27586" y="9691"/>
                </a:lnTo>
                <a:lnTo>
                  <a:pt x="30560" y="9871"/>
                </a:lnTo>
                <a:lnTo>
                  <a:pt x="30902" y="7164"/>
                </a:lnTo>
                <a:lnTo>
                  <a:pt x="30606" y="4420"/>
                </a:lnTo>
                <a:lnTo>
                  <a:pt x="28051" y="2199"/>
                </a:lnTo>
                <a:lnTo>
                  <a:pt x="25455" y="1145"/>
                </a:lnTo>
                <a:lnTo>
                  <a:pt x="22068" y="321"/>
                </a:lnTo>
                <a:lnTo>
                  <a:pt x="18295" y="0"/>
                </a:lnTo>
                <a:lnTo>
                  <a:pt x="15444" y="0"/>
                </a:lnTo>
                <a:lnTo>
                  <a:pt x="12948" y="396"/>
                </a:lnTo>
                <a:lnTo>
                  <a:pt x="8651" y="1995"/>
                </a:lnTo>
                <a:lnTo>
                  <a:pt x="5447" y="4371"/>
                </a:lnTo>
                <a:lnTo>
                  <a:pt x="2937" y="7228"/>
                </a:lnTo>
                <a:lnTo>
                  <a:pt x="1504" y="10731"/>
                </a:lnTo>
                <a:lnTo>
                  <a:pt x="1151" y="14479"/>
                </a:lnTo>
                <a:lnTo>
                  <a:pt x="1479" y="18529"/>
                </a:lnTo>
                <a:lnTo>
                  <a:pt x="2851" y="21629"/>
                </a:lnTo>
                <a:lnTo>
                  <a:pt x="5982" y="25210"/>
                </a:lnTo>
                <a:lnTo>
                  <a:pt x="8651" y="26939"/>
                </a:lnTo>
                <a:lnTo>
                  <a:pt x="11516" y="28411"/>
                </a:lnTo>
                <a:lnTo>
                  <a:pt x="14479" y="29643"/>
                </a:lnTo>
                <a:lnTo>
                  <a:pt x="17305" y="30794"/>
                </a:lnTo>
                <a:lnTo>
                  <a:pt x="19961" y="31990"/>
                </a:lnTo>
                <a:lnTo>
                  <a:pt x="23083" y="34276"/>
                </a:lnTo>
                <a:lnTo>
                  <a:pt x="24792" y="37311"/>
                </a:lnTo>
                <a:lnTo>
                  <a:pt x="24551" y="41184"/>
                </a:lnTo>
                <a:lnTo>
                  <a:pt x="22936" y="43942"/>
                </a:lnTo>
                <a:lnTo>
                  <a:pt x="20171" y="45680"/>
                </a:lnTo>
                <a:lnTo>
                  <a:pt x="16473" y="46504"/>
                </a:lnTo>
                <a:lnTo>
                  <a:pt x="13056" y="46504"/>
                </a:lnTo>
                <a:lnTo>
                  <a:pt x="9828" y="45756"/>
                </a:lnTo>
                <a:lnTo>
                  <a:pt x="5935" y="44157"/>
                </a:lnTo>
                <a:lnTo>
                  <a:pt x="3157" y="42556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37" y="50925"/>
                </a:lnTo>
                <a:lnTo>
                  <a:pt x="5998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3348817" y="5988244"/>
            <a:ext cx="30758" cy="65832"/>
          </a:xfrm>
          <a:custGeom>
            <a:avLst/>
            <a:gdLst/>
            <a:ahLst/>
            <a:cxnLst/>
            <a:rect l="l" t="t" r="r" b="b"/>
            <a:pathLst>
              <a:path w="30758" h="65832">
                <a:moveTo>
                  <a:pt x="16951" y="1697"/>
                </a:moveTo>
                <a:lnTo>
                  <a:pt x="16732" y="989"/>
                </a:lnTo>
                <a:lnTo>
                  <a:pt x="14183" y="0"/>
                </a:lnTo>
                <a:lnTo>
                  <a:pt x="11076" y="0"/>
                </a:lnTo>
                <a:lnTo>
                  <a:pt x="8323" y="1697"/>
                </a:lnTo>
                <a:lnTo>
                  <a:pt x="8323" y="13308"/>
                </a:lnTo>
                <a:lnTo>
                  <a:pt x="1785" y="13308"/>
                </a:lnTo>
                <a:lnTo>
                  <a:pt x="341" y="14464"/>
                </a:lnTo>
                <a:lnTo>
                  <a:pt x="0" y="17052"/>
                </a:lnTo>
                <a:lnTo>
                  <a:pt x="1738" y="20749"/>
                </a:lnTo>
                <a:lnTo>
                  <a:pt x="8323" y="20749"/>
                </a:lnTo>
                <a:lnTo>
                  <a:pt x="8323" y="52101"/>
                </a:lnTo>
                <a:lnTo>
                  <a:pt x="9083" y="56638"/>
                </a:lnTo>
                <a:lnTo>
                  <a:pt x="10389" y="60432"/>
                </a:lnTo>
                <a:lnTo>
                  <a:pt x="12632" y="63150"/>
                </a:lnTo>
                <a:lnTo>
                  <a:pt x="15789" y="64828"/>
                </a:lnTo>
                <a:lnTo>
                  <a:pt x="19630" y="65832"/>
                </a:lnTo>
                <a:lnTo>
                  <a:pt x="24480" y="65666"/>
                </a:lnTo>
                <a:lnTo>
                  <a:pt x="27463" y="65095"/>
                </a:lnTo>
                <a:lnTo>
                  <a:pt x="30402" y="63089"/>
                </a:lnTo>
                <a:lnTo>
                  <a:pt x="30758" y="59975"/>
                </a:lnTo>
                <a:lnTo>
                  <a:pt x="30758" y="59316"/>
                </a:lnTo>
                <a:lnTo>
                  <a:pt x="28958" y="56738"/>
                </a:lnTo>
                <a:lnTo>
                  <a:pt x="26315" y="57779"/>
                </a:lnTo>
                <a:lnTo>
                  <a:pt x="23536" y="58172"/>
                </a:lnTo>
                <a:lnTo>
                  <a:pt x="19339" y="57322"/>
                </a:lnTo>
                <a:lnTo>
                  <a:pt x="17430" y="53894"/>
                </a:lnTo>
                <a:lnTo>
                  <a:pt x="16951" y="51338"/>
                </a:lnTo>
                <a:lnTo>
                  <a:pt x="16951" y="20749"/>
                </a:lnTo>
                <a:lnTo>
                  <a:pt x="29019" y="20749"/>
                </a:lnTo>
                <a:lnTo>
                  <a:pt x="30599" y="19302"/>
                </a:lnTo>
                <a:lnTo>
                  <a:pt x="30758" y="16369"/>
                </a:lnTo>
                <a:lnTo>
                  <a:pt x="29019" y="13308"/>
                </a:lnTo>
                <a:lnTo>
                  <a:pt x="16951" y="13308"/>
                </a:lnTo>
                <a:lnTo>
                  <a:pt x="16951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3389853" y="6000526"/>
            <a:ext cx="26863" cy="53654"/>
          </a:xfrm>
          <a:custGeom>
            <a:avLst/>
            <a:gdLst/>
            <a:ahLst/>
            <a:cxnLst/>
            <a:rect l="l" t="t" r="r" b="b"/>
            <a:pathLst>
              <a:path w="26863" h="53654">
                <a:moveTo>
                  <a:pt x="22043" y="46073"/>
                </a:moveTo>
                <a:lnTo>
                  <a:pt x="17661" y="46671"/>
                </a:lnTo>
                <a:lnTo>
                  <a:pt x="14881" y="46671"/>
                </a:lnTo>
                <a:lnTo>
                  <a:pt x="11163" y="44410"/>
                </a:lnTo>
                <a:lnTo>
                  <a:pt x="8837" y="40892"/>
                </a:lnTo>
                <a:lnTo>
                  <a:pt x="11588" y="53323"/>
                </a:lnTo>
                <a:lnTo>
                  <a:pt x="16315" y="53654"/>
                </a:lnTo>
                <a:lnTo>
                  <a:pt x="19127" y="53654"/>
                </a:lnTo>
                <a:lnTo>
                  <a:pt x="21808" y="53032"/>
                </a:lnTo>
                <a:lnTo>
                  <a:pt x="26863" y="50493"/>
                </a:lnTo>
                <a:lnTo>
                  <a:pt x="25909" y="43671"/>
                </a:lnTo>
                <a:lnTo>
                  <a:pt x="22043" y="46073"/>
                </a:lnTo>
                <a:close/>
              </a:path>
              <a:path w="26863" h="53654">
                <a:moveTo>
                  <a:pt x="3279" y="12103"/>
                </a:moveTo>
                <a:lnTo>
                  <a:pt x="5925" y="11531"/>
                </a:lnTo>
                <a:lnTo>
                  <a:pt x="9118" y="9792"/>
                </a:lnTo>
                <a:lnTo>
                  <a:pt x="11883" y="8586"/>
                </a:lnTo>
                <a:lnTo>
                  <a:pt x="15250" y="7546"/>
                </a:lnTo>
                <a:lnTo>
                  <a:pt x="19288" y="7265"/>
                </a:lnTo>
                <a:lnTo>
                  <a:pt x="22946" y="7520"/>
                </a:lnTo>
                <a:lnTo>
                  <a:pt x="26766" y="9208"/>
                </a:lnTo>
                <a:lnTo>
                  <a:pt x="29105" y="12344"/>
                </a:lnTo>
                <a:lnTo>
                  <a:pt x="29861" y="15228"/>
                </a:lnTo>
                <a:lnTo>
                  <a:pt x="30059" y="18770"/>
                </a:lnTo>
                <a:lnTo>
                  <a:pt x="30059" y="22569"/>
                </a:lnTo>
                <a:lnTo>
                  <a:pt x="19926" y="22569"/>
                </a:lnTo>
                <a:lnTo>
                  <a:pt x="16621" y="22910"/>
                </a:lnTo>
                <a:lnTo>
                  <a:pt x="13694" y="23573"/>
                </a:lnTo>
                <a:lnTo>
                  <a:pt x="10770" y="24246"/>
                </a:lnTo>
                <a:lnTo>
                  <a:pt x="8298" y="25247"/>
                </a:lnTo>
                <a:lnTo>
                  <a:pt x="4258" y="27929"/>
                </a:lnTo>
                <a:lnTo>
                  <a:pt x="1616" y="31633"/>
                </a:lnTo>
                <a:lnTo>
                  <a:pt x="0" y="36050"/>
                </a:lnTo>
                <a:lnTo>
                  <a:pt x="0" y="38793"/>
                </a:lnTo>
                <a:lnTo>
                  <a:pt x="388" y="43239"/>
                </a:lnTo>
                <a:lnTo>
                  <a:pt x="1958" y="46936"/>
                </a:lnTo>
                <a:lnTo>
                  <a:pt x="4467" y="49756"/>
                </a:lnTo>
                <a:lnTo>
                  <a:pt x="7588" y="51991"/>
                </a:lnTo>
                <a:lnTo>
                  <a:pt x="11588" y="53323"/>
                </a:lnTo>
                <a:lnTo>
                  <a:pt x="8837" y="40892"/>
                </a:lnTo>
                <a:lnTo>
                  <a:pt x="8837" y="38351"/>
                </a:lnTo>
                <a:lnTo>
                  <a:pt x="9644" y="34427"/>
                </a:lnTo>
                <a:lnTo>
                  <a:pt x="12179" y="31493"/>
                </a:lnTo>
                <a:lnTo>
                  <a:pt x="14773" y="30074"/>
                </a:lnTo>
                <a:lnTo>
                  <a:pt x="18258" y="29250"/>
                </a:lnTo>
                <a:lnTo>
                  <a:pt x="22679" y="29034"/>
                </a:lnTo>
                <a:lnTo>
                  <a:pt x="30059" y="29034"/>
                </a:lnTo>
                <a:lnTo>
                  <a:pt x="30059" y="39381"/>
                </a:lnTo>
                <a:lnTo>
                  <a:pt x="25909" y="43671"/>
                </a:lnTo>
                <a:lnTo>
                  <a:pt x="26863" y="50493"/>
                </a:lnTo>
                <a:lnTo>
                  <a:pt x="31222" y="46440"/>
                </a:lnTo>
                <a:lnTo>
                  <a:pt x="31222" y="51329"/>
                </a:lnTo>
                <a:lnTo>
                  <a:pt x="33303" y="52905"/>
                </a:lnTo>
                <a:lnTo>
                  <a:pt x="35869" y="52956"/>
                </a:lnTo>
                <a:lnTo>
                  <a:pt x="38638" y="51329"/>
                </a:lnTo>
                <a:lnTo>
                  <a:pt x="38638" y="15354"/>
                </a:lnTo>
                <a:lnTo>
                  <a:pt x="38308" y="12701"/>
                </a:lnTo>
                <a:lnTo>
                  <a:pt x="36976" y="8129"/>
                </a:lnTo>
                <a:lnTo>
                  <a:pt x="34452" y="4699"/>
                </a:lnTo>
                <a:lnTo>
                  <a:pt x="31075" y="1995"/>
                </a:lnTo>
                <a:lnTo>
                  <a:pt x="26327" y="392"/>
                </a:lnTo>
                <a:lnTo>
                  <a:pt x="23460" y="0"/>
                </a:lnTo>
                <a:lnTo>
                  <a:pt x="20085" y="0"/>
                </a:lnTo>
                <a:lnTo>
                  <a:pt x="16473" y="176"/>
                </a:lnTo>
                <a:lnTo>
                  <a:pt x="12909" y="849"/>
                </a:lnTo>
                <a:lnTo>
                  <a:pt x="9777" y="1818"/>
                </a:lnTo>
                <a:lnTo>
                  <a:pt x="5803" y="3557"/>
                </a:lnTo>
                <a:lnTo>
                  <a:pt x="2484" y="6692"/>
                </a:lnTo>
                <a:lnTo>
                  <a:pt x="2289" y="9385"/>
                </a:lnTo>
                <a:lnTo>
                  <a:pt x="3279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3446273" y="6000526"/>
            <a:ext cx="40535" cy="52917"/>
          </a:xfrm>
          <a:custGeom>
            <a:avLst/>
            <a:gdLst/>
            <a:ahLst/>
            <a:cxnLst/>
            <a:rect l="l" t="t" r="r" b="b"/>
            <a:pathLst>
              <a:path w="40535" h="52917">
                <a:moveTo>
                  <a:pt x="5875" y="52917"/>
                </a:moveTo>
                <a:lnTo>
                  <a:pt x="8643" y="51278"/>
                </a:lnTo>
                <a:lnTo>
                  <a:pt x="8643" y="17147"/>
                </a:lnTo>
                <a:lnTo>
                  <a:pt x="11000" y="14072"/>
                </a:lnTo>
                <a:lnTo>
                  <a:pt x="13265" y="11747"/>
                </a:lnTo>
                <a:lnTo>
                  <a:pt x="17585" y="8561"/>
                </a:lnTo>
                <a:lnTo>
                  <a:pt x="21920" y="7762"/>
                </a:lnTo>
                <a:lnTo>
                  <a:pt x="25052" y="8089"/>
                </a:lnTo>
                <a:lnTo>
                  <a:pt x="27597" y="9385"/>
                </a:lnTo>
                <a:lnTo>
                  <a:pt x="30242" y="12791"/>
                </a:lnTo>
                <a:lnTo>
                  <a:pt x="31268" y="15952"/>
                </a:lnTo>
                <a:lnTo>
                  <a:pt x="31906" y="19890"/>
                </a:lnTo>
                <a:lnTo>
                  <a:pt x="31906" y="51278"/>
                </a:lnTo>
                <a:lnTo>
                  <a:pt x="32115" y="52016"/>
                </a:lnTo>
                <a:lnTo>
                  <a:pt x="34660" y="52917"/>
                </a:lnTo>
                <a:lnTo>
                  <a:pt x="37771" y="52917"/>
                </a:lnTo>
                <a:lnTo>
                  <a:pt x="40535" y="51278"/>
                </a:lnTo>
                <a:lnTo>
                  <a:pt x="40535" y="18022"/>
                </a:lnTo>
                <a:lnTo>
                  <a:pt x="40255" y="15038"/>
                </a:lnTo>
                <a:lnTo>
                  <a:pt x="39091" y="10083"/>
                </a:lnTo>
                <a:lnTo>
                  <a:pt x="36813" y="6070"/>
                </a:lnTo>
                <a:lnTo>
                  <a:pt x="33756" y="2768"/>
                </a:lnTo>
                <a:lnTo>
                  <a:pt x="29472" y="558"/>
                </a:lnTo>
                <a:lnTo>
                  <a:pt x="26826" y="0"/>
                </a:lnTo>
                <a:lnTo>
                  <a:pt x="21001" y="0"/>
                </a:lnTo>
                <a:lnTo>
                  <a:pt x="18359" y="723"/>
                </a:lnTo>
                <a:lnTo>
                  <a:pt x="15727" y="2146"/>
                </a:lnTo>
                <a:lnTo>
                  <a:pt x="13082" y="3567"/>
                </a:lnTo>
                <a:lnTo>
                  <a:pt x="10439" y="5829"/>
                </a:lnTo>
                <a:lnTo>
                  <a:pt x="7796" y="8902"/>
                </a:lnTo>
                <a:lnTo>
                  <a:pt x="7796" y="2437"/>
                </a:lnTo>
                <a:lnTo>
                  <a:pt x="5838" y="839"/>
                </a:lnTo>
                <a:lnTo>
                  <a:pt x="3116" y="749"/>
                </a:lnTo>
                <a:lnTo>
                  <a:pt x="0" y="2437"/>
                </a:lnTo>
                <a:lnTo>
                  <a:pt x="0" y="51278"/>
                </a:lnTo>
                <a:lnTo>
                  <a:pt x="182" y="52016"/>
                </a:lnTo>
                <a:lnTo>
                  <a:pt x="2753" y="52917"/>
                </a:lnTo>
                <a:lnTo>
                  <a:pt x="5875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3501439" y="6029471"/>
            <a:ext cx="12743" cy="75650"/>
          </a:xfrm>
          <a:custGeom>
            <a:avLst/>
            <a:gdLst/>
            <a:ahLst/>
            <a:cxnLst/>
            <a:rect l="l" t="t" r="r" b="b"/>
            <a:pathLst>
              <a:path w="12743" h="75650">
                <a:moveTo>
                  <a:pt x="8934" y="0"/>
                </a:moveTo>
                <a:lnTo>
                  <a:pt x="7847" y="21229"/>
                </a:lnTo>
                <a:lnTo>
                  <a:pt x="12743" y="24022"/>
                </a:lnTo>
                <a:lnTo>
                  <a:pt x="12301" y="12848"/>
                </a:lnTo>
                <a:lnTo>
                  <a:pt x="10490" y="9190"/>
                </a:lnTo>
                <a:lnTo>
                  <a:pt x="9485" y="4744"/>
                </a:lnTo>
                <a:lnTo>
                  <a:pt x="8934" y="0"/>
                </a:lnTo>
                <a:close/>
              </a:path>
              <a:path w="12743" h="75650">
                <a:moveTo>
                  <a:pt x="43289" y="-49938"/>
                </a:moveTo>
                <a:lnTo>
                  <a:pt x="43045" y="-50674"/>
                </a:lnTo>
                <a:lnTo>
                  <a:pt x="40474" y="-51628"/>
                </a:lnTo>
                <a:lnTo>
                  <a:pt x="37378" y="-51628"/>
                </a:lnTo>
                <a:lnTo>
                  <a:pt x="34613" y="-49938"/>
                </a:lnTo>
                <a:lnTo>
                  <a:pt x="34613" y="-21567"/>
                </a:lnTo>
                <a:lnTo>
                  <a:pt x="32371" y="-23980"/>
                </a:lnTo>
                <a:lnTo>
                  <a:pt x="27834" y="-27078"/>
                </a:lnTo>
                <a:lnTo>
                  <a:pt x="23046" y="-28944"/>
                </a:lnTo>
                <a:lnTo>
                  <a:pt x="16973" y="-28944"/>
                </a:lnTo>
                <a:lnTo>
                  <a:pt x="14050" y="-28295"/>
                </a:lnTo>
                <a:lnTo>
                  <a:pt x="11516" y="-27029"/>
                </a:lnTo>
                <a:lnTo>
                  <a:pt x="6879" y="-23903"/>
                </a:lnTo>
                <a:lnTo>
                  <a:pt x="3467" y="-19127"/>
                </a:lnTo>
                <a:lnTo>
                  <a:pt x="2178" y="-16233"/>
                </a:lnTo>
                <a:lnTo>
                  <a:pt x="1295" y="-12856"/>
                </a:lnTo>
                <a:lnTo>
                  <a:pt x="427" y="-9475"/>
                </a:lnTo>
                <a:lnTo>
                  <a:pt x="0" y="-5676"/>
                </a:lnTo>
                <a:lnTo>
                  <a:pt x="0" y="2052"/>
                </a:lnTo>
                <a:lnTo>
                  <a:pt x="341" y="5429"/>
                </a:lnTo>
                <a:lnTo>
                  <a:pt x="1040" y="8629"/>
                </a:lnTo>
                <a:lnTo>
                  <a:pt x="1727" y="11830"/>
                </a:lnTo>
                <a:lnTo>
                  <a:pt x="2839" y="14626"/>
                </a:lnTo>
                <a:lnTo>
                  <a:pt x="4356" y="16988"/>
                </a:lnTo>
                <a:lnTo>
                  <a:pt x="7847" y="21229"/>
                </a:lnTo>
                <a:lnTo>
                  <a:pt x="8934" y="0"/>
                </a:lnTo>
                <a:lnTo>
                  <a:pt x="8934" y="-4777"/>
                </a:lnTo>
                <a:lnTo>
                  <a:pt x="9585" y="-9298"/>
                </a:lnTo>
                <a:lnTo>
                  <a:pt x="10723" y="-13554"/>
                </a:lnTo>
                <a:lnTo>
                  <a:pt x="12646" y="-17096"/>
                </a:lnTo>
                <a:lnTo>
                  <a:pt x="15421" y="-19608"/>
                </a:lnTo>
                <a:lnTo>
                  <a:pt x="18823" y="-21247"/>
                </a:lnTo>
                <a:lnTo>
                  <a:pt x="23388" y="-21247"/>
                </a:lnTo>
                <a:lnTo>
                  <a:pt x="27834" y="-18874"/>
                </a:lnTo>
                <a:lnTo>
                  <a:pt x="32273" y="-15012"/>
                </a:lnTo>
                <a:lnTo>
                  <a:pt x="34613" y="-12016"/>
                </a:lnTo>
                <a:lnTo>
                  <a:pt x="34613" y="7513"/>
                </a:lnTo>
                <a:lnTo>
                  <a:pt x="31957" y="10778"/>
                </a:lnTo>
                <a:lnTo>
                  <a:pt x="28346" y="14180"/>
                </a:lnTo>
                <a:lnTo>
                  <a:pt x="25030" y="16264"/>
                </a:lnTo>
                <a:lnTo>
                  <a:pt x="21798" y="17063"/>
                </a:lnTo>
                <a:lnTo>
                  <a:pt x="18384" y="17063"/>
                </a:lnTo>
                <a:lnTo>
                  <a:pt x="14993" y="15411"/>
                </a:lnTo>
                <a:lnTo>
                  <a:pt x="12301" y="12848"/>
                </a:lnTo>
                <a:lnTo>
                  <a:pt x="12743" y="24022"/>
                </a:lnTo>
                <a:lnTo>
                  <a:pt x="15678" y="24720"/>
                </a:lnTo>
                <a:lnTo>
                  <a:pt x="22301" y="24720"/>
                </a:lnTo>
                <a:lnTo>
                  <a:pt x="25224" y="23933"/>
                </a:lnTo>
                <a:lnTo>
                  <a:pt x="27893" y="22385"/>
                </a:lnTo>
                <a:lnTo>
                  <a:pt x="30560" y="20836"/>
                </a:lnTo>
                <a:lnTo>
                  <a:pt x="33130" y="18662"/>
                </a:lnTo>
                <a:lnTo>
                  <a:pt x="35603" y="15868"/>
                </a:lnTo>
                <a:lnTo>
                  <a:pt x="35603" y="22334"/>
                </a:lnTo>
                <a:lnTo>
                  <a:pt x="37209" y="23831"/>
                </a:lnTo>
                <a:lnTo>
                  <a:pt x="40218" y="24011"/>
                </a:lnTo>
                <a:lnTo>
                  <a:pt x="43289" y="22334"/>
                </a:lnTo>
                <a:lnTo>
                  <a:pt x="43289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3559359" y="6000526"/>
            <a:ext cx="26863" cy="53654"/>
          </a:xfrm>
          <a:custGeom>
            <a:avLst/>
            <a:gdLst/>
            <a:ahLst/>
            <a:cxnLst/>
            <a:rect l="l" t="t" r="r" b="b"/>
            <a:pathLst>
              <a:path w="26863" h="53654">
                <a:moveTo>
                  <a:pt x="22039" y="46073"/>
                </a:moveTo>
                <a:lnTo>
                  <a:pt x="17673" y="46671"/>
                </a:lnTo>
                <a:lnTo>
                  <a:pt x="14893" y="46671"/>
                </a:lnTo>
                <a:lnTo>
                  <a:pt x="11160" y="44410"/>
                </a:lnTo>
                <a:lnTo>
                  <a:pt x="8845" y="40892"/>
                </a:lnTo>
                <a:lnTo>
                  <a:pt x="11600" y="53323"/>
                </a:lnTo>
                <a:lnTo>
                  <a:pt x="16311" y="53654"/>
                </a:lnTo>
                <a:lnTo>
                  <a:pt x="19131" y="53654"/>
                </a:lnTo>
                <a:lnTo>
                  <a:pt x="21809" y="53032"/>
                </a:lnTo>
                <a:lnTo>
                  <a:pt x="26863" y="50493"/>
                </a:lnTo>
                <a:lnTo>
                  <a:pt x="25909" y="43671"/>
                </a:lnTo>
                <a:lnTo>
                  <a:pt x="22039" y="46073"/>
                </a:lnTo>
                <a:close/>
              </a:path>
              <a:path w="26863" h="53654">
                <a:moveTo>
                  <a:pt x="3290" y="12103"/>
                </a:moveTo>
                <a:lnTo>
                  <a:pt x="5937" y="11531"/>
                </a:lnTo>
                <a:lnTo>
                  <a:pt x="9130" y="9792"/>
                </a:lnTo>
                <a:lnTo>
                  <a:pt x="11880" y="8586"/>
                </a:lnTo>
                <a:lnTo>
                  <a:pt x="15260" y="7546"/>
                </a:lnTo>
                <a:lnTo>
                  <a:pt x="19288" y="7265"/>
                </a:lnTo>
                <a:lnTo>
                  <a:pt x="22961" y="7520"/>
                </a:lnTo>
                <a:lnTo>
                  <a:pt x="26780" y="9208"/>
                </a:lnTo>
                <a:lnTo>
                  <a:pt x="29113" y="12344"/>
                </a:lnTo>
                <a:lnTo>
                  <a:pt x="29872" y="15228"/>
                </a:lnTo>
                <a:lnTo>
                  <a:pt x="30071" y="18770"/>
                </a:lnTo>
                <a:lnTo>
                  <a:pt x="30071" y="22569"/>
                </a:lnTo>
                <a:lnTo>
                  <a:pt x="19922" y="22569"/>
                </a:lnTo>
                <a:lnTo>
                  <a:pt x="16621" y="22910"/>
                </a:lnTo>
                <a:lnTo>
                  <a:pt x="13694" y="23573"/>
                </a:lnTo>
                <a:lnTo>
                  <a:pt x="10768" y="24246"/>
                </a:lnTo>
                <a:lnTo>
                  <a:pt x="8298" y="25247"/>
                </a:lnTo>
                <a:lnTo>
                  <a:pt x="4259" y="27929"/>
                </a:lnTo>
                <a:lnTo>
                  <a:pt x="1628" y="31633"/>
                </a:lnTo>
                <a:lnTo>
                  <a:pt x="0" y="36050"/>
                </a:lnTo>
                <a:lnTo>
                  <a:pt x="0" y="38793"/>
                </a:lnTo>
                <a:lnTo>
                  <a:pt x="392" y="43239"/>
                </a:lnTo>
                <a:lnTo>
                  <a:pt x="1955" y="46936"/>
                </a:lnTo>
                <a:lnTo>
                  <a:pt x="4464" y="49756"/>
                </a:lnTo>
                <a:lnTo>
                  <a:pt x="7585" y="51991"/>
                </a:lnTo>
                <a:lnTo>
                  <a:pt x="11600" y="53323"/>
                </a:lnTo>
                <a:lnTo>
                  <a:pt x="8845" y="40892"/>
                </a:lnTo>
                <a:lnTo>
                  <a:pt x="8845" y="38351"/>
                </a:lnTo>
                <a:lnTo>
                  <a:pt x="9644" y="34427"/>
                </a:lnTo>
                <a:lnTo>
                  <a:pt x="12189" y="31493"/>
                </a:lnTo>
                <a:lnTo>
                  <a:pt x="14781" y="30074"/>
                </a:lnTo>
                <a:lnTo>
                  <a:pt x="18260" y="29250"/>
                </a:lnTo>
                <a:lnTo>
                  <a:pt x="22687" y="29034"/>
                </a:lnTo>
                <a:lnTo>
                  <a:pt x="30071" y="29034"/>
                </a:lnTo>
                <a:lnTo>
                  <a:pt x="30071" y="39381"/>
                </a:lnTo>
                <a:lnTo>
                  <a:pt x="25909" y="43671"/>
                </a:lnTo>
                <a:lnTo>
                  <a:pt x="26863" y="50493"/>
                </a:lnTo>
                <a:lnTo>
                  <a:pt x="31219" y="46440"/>
                </a:lnTo>
                <a:lnTo>
                  <a:pt x="31219" y="51329"/>
                </a:lnTo>
                <a:lnTo>
                  <a:pt x="33300" y="52905"/>
                </a:lnTo>
                <a:lnTo>
                  <a:pt x="35871" y="52956"/>
                </a:lnTo>
                <a:lnTo>
                  <a:pt x="38639" y="51329"/>
                </a:lnTo>
                <a:lnTo>
                  <a:pt x="38639" y="15354"/>
                </a:lnTo>
                <a:lnTo>
                  <a:pt x="38318" y="12701"/>
                </a:lnTo>
                <a:lnTo>
                  <a:pt x="36987" y="8129"/>
                </a:lnTo>
                <a:lnTo>
                  <a:pt x="34452" y="4699"/>
                </a:lnTo>
                <a:lnTo>
                  <a:pt x="31075" y="1995"/>
                </a:lnTo>
                <a:lnTo>
                  <a:pt x="26338" y="392"/>
                </a:lnTo>
                <a:lnTo>
                  <a:pt x="23461" y="0"/>
                </a:lnTo>
                <a:lnTo>
                  <a:pt x="20085" y="0"/>
                </a:lnTo>
                <a:lnTo>
                  <a:pt x="16470" y="176"/>
                </a:lnTo>
                <a:lnTo>
                  <a:pt x="12924" y="849"/>
                </a:lnTo>
                <a:lnTo>
                  <a:pt x="9777" y="1818"/>
                </a:lnTo>
                <a:lnTo>
                  <a:pt x="5814" y="3557"/>
                </a:lnTo>
                <a:lnTo>
                  <a:pt x="2484" y="6692"/>
                </a:lnTo>
                <a:lnTo>
                  <a:pt x="2301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3615782" y="6000530"/>
            <a:ext cx="27478" cy="52917"/>
          </a:xfrm>
          <a:custGeom>
            <a:avLst/>
            <a:gdLst/>
            <a:ahLst/>
            <a:cxnLst/>
            <a:rect l="l" t="t" r="r" b="b"/>
            <a:pathLst>
              <a:path w="27478" h="52917">
                <a:moveTo>
                  <a:pt x="5878" y="52917"/>
                </a:moveTo>
                <a:lnTo>
                  <a:pt x="8628" y="51278"/>
                </a:lnTo>
                <a:lnTo>
                  <a:pt x="8628" y="19151"/>
                </a:lnTo>
                <a:lnTo>
                  <a:pt x="10968" y="15480"/>
                </a:lnTo>
                <a:lnTo>
                  <a:pt x="12988" y="12736"/>
                </a:lnTo>
                <a:lnTo>
                  <a:pt x="15803" y="9968"/>
                </a:lnTo>
                <a:lnTo>
                  <a:pt x="19202" y="8470"/>
                </a:lnTo>
                <a:lnTo>
                  <a:pt x="22132" y="8672"/>
                </a:lnTo>
                <a:lnTo>
                  <a:pt x="24775" y="9475"/>
                </a:lnTo>
                <a:lnTo>
                  <a:pt x="27416" y="8190"/>
                </a:lnTo>
                <a:lnTo>
                  <a:pt x="27478" y="3657"/>
                </a:lnTo>
                <a:lnTo>
                  <a:pt x="25203" y="684"/>
                </a:lnTo>
                <a:lnTo>
                  <a:pt x="22204" y="86"/>
                </a:lnTo>
                <a:lnTo>
                  <a:pt x="19644" y="0"/>
                </a:lnTo>
                <a:lnTo>
                  <a:pt x="16659" y="673"/>
                </a:lnTo>
                <a:lnTo>
                  <a:pt x="13635" y="2578"/>
                </a:lnTo>
                <a:lnTo>
                  <a:pt x="10309" y="5994"/>
                </a:lnTo>
                <a:lnTo>
                  <a:pt x="7800" y="9550"/>
                </a:lnTo>
                <a:lnTo>
                  <a:pt x="7800" y="2437"/>
                </a:lnTo>
                <a:lnTo>
                  <a:pt x="5839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8"/>
                </a:lnTo>
                <a:lnTo>
                  <a:pt x="198" y="52002"/>
                </a:lnTo>
                <a:lnTo>
                  <a:pt x="2768" y="52917"/>
                </a:lnTo>
                <a:lnTo>
                  <a:pt x="5878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3651976" y="6029471"/>
            <a:ext cx="12740" cy="75650"/>
          </a:xfrm>
          <a:custGeom>
            <a:avLst/>
            <a:gdLst/>
            <a:ahLst/>
            <a:cxnLst/>
            <a:rect l="l" t="t" r="r" b="b"/>
            <a:pathLst>
              <a:path w="12740" h="75650">
                <a:moveTo>
                  <a:pt x="8935" y="0"/>
                </a:moveTo>
                <a:lnTo>
                  <a:pt x="7854" y="21229"/>
                </a:lnTo>
                <a:lnTo>
                  <a:pt x="12740" y="24022"/>
                </a:lnTo>
                <a:lnTo>
                  <a:pt x="12301" y="12848"/>
                </a:lnTo>
                <a:lnTo>
                  <a:pt x="10490" y="9190"/>
                </a:lnTo>
                <a:lnTo>
                  <a:pt x="9483" y="4744"/>
                </a:lnTo>
                <a:lnTo>
                  <a:pt x="8935" y="0"/>
                </a:lnTo>
                <a:close/>
              </a:path>
              <a:path w="12740" h="75650">
                <a:moveTo>
                  <a:pt x="43290" y="-49938"/>
                </a:moveTo>
                <a:lnTo>
                  <a:pt x="43056" y="-50674"/>
                </a:lnTo>
                <a:lnTo>
                  <a:pt x="40486" y="-51628"/>
                </a:lnTo>
                <a:lnTo>
                  <a:pt x="37378" y="-51628"/>
                </a:lnTo>
                <a:lnTo>
                  <a:pt x="34611" y="-49938"/>
                </a:lnTo>
                <a:lnTo>
                  <a:pt x="34611" y="-21567"/>
                </a:lnTo>
                <a:lnTo>
                  <a:pt x="32371" y="-23980"/>
                </a:lnTo>
                <a:lnTo>
                  <a:pt x="27842" y="-27078"/>
                </a:lnTo>
                <a:lnTo>
                  <a:pt x="23047" y="-28944"/>
                </a:lnTo>
                <a:lnTo>
                  <a:pt x="16974" y="-28944"/>
                </a:lnTo>
                <a:lnTo>
                  <a:pt x="14051" y="-28295"/>
                </a:lnTo>
                <a:lnTo>
                  <a:pt x="11527" y="-27029"/>
                </a:lnTo>
                <a:lnTo>
                  <a:pt x="6879" y="-23903"/>
                </a:lnTo>
                <a:lnTo>
                  <a:pt x="3463" y="-19127"/>
                </a:lnTo>
                <a:lnTo>
                  <a:pt x="2178" y="-16233"/>
                </a:lnTo>
                <a:lnTo>
                  <a:pt x="1296" y="-12856"/>
                </a:lnTo>
                <a:lnTo>
                  <a:pt x="429" y="-9475"/>
                </a:lnTo>
                <a:lnTo>
                  <a:pt x="0" y="-5676"/>
                </a:lnTo>
                <a:lnTo>
                  <a:pt x="0" y="2052"/>
                </a:lnTo>
                <a:lnTo>
                  <a:pt x="342" y="5429"/>
                </a:lnTo>
                <a:lnTo>
                  <a:pt x="1040" y="8629"/>
                </a:lnTo>
                <a:lnTo>
                  <a:pt x="1736" y="11830"/>
                </a:lnTo>
                <a:lnTo>
                  <a:pt x="2840" y="14626"/>
                </a:lnTo>
                <a:lnTo>
                  <a:pt x="4356" y="16988"/>
                </a:lnTo>
                <a:lnTo>
                  <a:pt x="7854" y="21229"/>
                </a:lnTo>
                <a:lnTo>
                  <a:pt x="8935" y="0"/>
                </a:lnTo>
                <a:lnTo>
                  <a:pt x="8935" y="-4777"/>
                </a:lnTo>
                <a:lnTo>
                  <a:pt x="9594" y="-9298"/>
                </a:lnTo>
                <a:lnTo>
                  <a:pt x="10721" y="-13554"/>
                </a:lnTo>
                <a:lnTo>
                  <a:pt x="12644" y="-17096"/>
                </a:lnTo>
                <a:lnTo>
                  <a:pt x="15419" y="-19608"/>
                </a:lnTo>
                <a:lnTo>
                  <a:pt x="18825" y="-21247"/>
                </a:lnTo>
                <a:lnTo>
                  <a:pt x="23389" y="-21247"/>
                </a:lnTo>
                <a:lnTo>
                  <a:pt x="27842" y="-18874"/>
                </a:lnTo>
                <a:lnTo>
                  <a:pt x="32288" y="-15012"/>
                </a:lnTo>
                <a:lnTo>
                  <a:pt x="34611" y="-12016"/>
                </a:lnTo>
                <a:lnTo>
                  <a:pt x="34611" y="7513"/>
                </a:lnTo>
                <a:lnTo>
                  <a:pt x="31954" y="10778"/>
                </a:lnTo>
                <a:lnTo>
                  <a:pt x="28357" y="14180"/>
                </a:lnTo>
                <a:lnTo>
                  <a:pt x="25041" y="16264"/>
                </a:lnTo>
                <a:lnTo>
                  <a:pt x="21798" y="17063"/>
                </a:lnTo>
                <a:lnTo>
                  <a:pt x="18381" y="17063"/>
                </a:lnTo>
                <a:lnTo>
                  <a:pt x="14994" y="15411"/>
                </a:lnTo>
                <a:lnTo>
                  <a:pt x="12301" y="12848"/>
                </a:lnTo>
                <a:lnTo>
                  <a:pt x="12740" y="24022"/>
                </a:lnTo>
                <a:lnTo>
                  <a:pt x="15678" y="24720"/>
                </a:lnTo>
                <a:lnTo>
                  <a:pt x="22298" y="24720"/>
                </a:lnTo>
                <a:lnTo>
                  <a:pt x="25226" y="23933"/>
                </a:lnTo>
                <a:lnTo>
                  <a:pt x="27893" y="22385"/>
                </a:lnTo>
                <a:lnTo>
                  <a:pt x="30561" y="20836"/>
                </a:lnTo>
                <a:lnTo>
                  <a:pt x="33131" y="18662"/>
                </a:lnTo>
                <a:lnTo>
                  <a:pt x="35604" y="15868"/>
                </a:lnTo>
                <a:lnTo>
                  <a:pt x="35604" y="22334"/>
                </a:lnTo>
                <a:lnTo>
                  <a:pt x="37205" y="23831"/>
                </a:lnTo>
                <a:lnTo>
                  <a:pt x="40229" y="24011"/>
                </a:lnTo>
                <a:lnTo>
                  <a:pt x="43290" y="22334"/>
                </a:lnTo>
                <a:lnTo>
                  <a:pt x="43290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3709318" y="6000526"/>
            <a:ext cx="33313" cy="53654"/>
          </a:xfrm>
          <a:custGeom>
            <a:avLst/>
            <a:gdLst/>
            <a:ahLst/>
            <a:cxnLst/>
            <a:rect l="l" t="t" r="r" b="b"/>
            <a:pathLst>
              <a:path w="33313" h="53654">
                <a:moveTo>
                  <a:pt x="5996" y="52222"/>
                </a:moveTo>
                <a:lnTo>
                  <a:pt x="8567" y="52981"/>
                </a:lnTo>
                <a:lnTo>
                  <a:pt x="11587" y="53529"/>
                </a:lnTo>
                <a:lnTo>
                  <a:pt x="17574" y="53654"/>
                </a:lnTo>
                <a:lnTo>
                  <a:pt x="20073" y="53313"/>
                </a:lnTo>
                <a:lnTo>
                  <a:pt x="24598" y="51955"/>
                </a:lnTo>
                <a:lnTo>
                  <a:pt x="28187" y="49590"/>
                </a:lnTo>
                <a:lnTo>
                  <a:pt x="31085" y="46606"/>
                </a:lnTo>
                <a:lnTo>
                  <a:pt x="32875" y="42696"/>
                </a:lnTo>
                <a:lnTo>
                  <a:pt x="33313" y="37984"/>
                </a:lnTo>
                <a:lnTo>
                  <a:pt x="33313" y="35888"/>
                </a:lnTo>
                <a:lnTo>
                  <a:pt x="32298" y="32547"/>
                </a:lnTo>
                <a:lnTo>
                  <a:pt x="30718" y="29743"/>
                </a:lnTo>
                <a:lnTo>
                  <a:pt x="27208" y="26633"/>
                </a:lnTo>
                <a:lnTo>
                  <a:pt x="24317" y="25121"/>
                </a:lnTo>
                <a:lnTo>
                  <a:pt x="21355" y="23829"/>
                </a:lnTo>
                <a:lnTo>
                  <a:pt x="18431" y="22608"/>
                </a:lnTo>
                <a:lnTo>
                  <a:pt x="15568" y="21452"/>
                </a:lnTo>
                <a:lnTo>
                  <a:pt x="12066" y="19357"/>
                </a:lnTo>
                <a:lnTo>
                  <a:pt x="9762" y="16588"/>
                </a:lnTo>
                <a:lnTo>
                  <a:pt x="9424" y="13996"/>
                </a:lnTo>
                <a:lnTo>
                  <a:pt x="9970" y="11178"/>
                </a:lnTo>
                <a:lnTo>
                  <a:pt x="12301" y="8294"/>
                </a:lnTo>
                <a:lnTo>
                  <a:pt x="15443" y="7114"/>
                </a:lnTo>
                <a:lnTo>
                  <a:pt x="18211" y="6948"/>
                </a:lnTo>
                <a:lnTo>
                  <a:pt x="21308" y="7138"/>
                </a:lnTo>
                <a:lnTo>
                  <a:pt x="24944" y="8370"/>
                </a:lnTo>
                <a:lnTo>
                  <a:pt x="27597" y="9691"/>
                </a:lnTo>
                <a:lnTo>
                  <a:pt x="30560" y="9871"/>
                </a:lnTo>
                <a:lnTo>
                  <a:pt x="30913" y="7164"/>
                </a:lnTo>
                <a:lnTo>
                  <a:pt x="30620" y="4420"/>
                </a:lnTo>
                <a:lnTo>
                  <a:pt x="28050" y="2199"/>
                </a:lnTo>
                <a:lnTo>
                  <a:pt x="25469" y="1145"/>
                </a:lnTo>
                <a:lnTo>
                  <a:pt x="22067" y="321"/>
                </a:lnTo>
                <a:lnTo>
                  <a:pt x="18294" y="0"/>
                </a:lnTo>
                <a:lnTo>
                  <a:pt x="15443" y="0"/>
                </a:lnTo>
                <a:lnTo>
                  <a:pt x="12948" y="396"/>
                </a:lnTo>
                <a:lnTo>
                  <a:pt x="8649" y="1995"/>
                </a:lnTo>
                <a:lnTo>
                  <a:pt x="5445" y="4371"/>
                </a:lnTo>
                <a:lnTo>
                  <a:pt x="2951" y="7228"/>
                </a:lnTo>
                <a:lnTo>
                  <a:pt x="1503" y="10731"/>
                </a:lnTo>
                <a:lnTo>
                  <a:pt x="1151" y="14479"/>
                </a:lnTo>
                <a:lnTo>
                  <a:pt x="1493" y="18529"/>
                </a:lnTo>
                <a:lnTo>
                  <a:pt x="2865" y="21629"/>
                </a:lnTo>
                <a:lnTo>
                  <a:pt x="5982" y="25210"/>
                </a:lnTo>
                <a:lnTo>
                  <a:pt x="8649" y="26939"/>
                </a:lnTo>
                <a:lnTo>
                  <a:pt x="11516" y="28411"/>
                </a:lnTo>
                <a:lnTo>
                  <a:pt x="14478" y="29643"/>
                </a:lnTo>
                <a:lnTo>
                  <a:pt x="17307" y="30794"/>
                </a:lnTo>
                <a:lnTo>
                  <a:pt x="19961" y="31990"/>
                </a:lnTo>
                <a:lnTo>
                  <a:pt x="23093" y="34276"/>
                </a:lnTo>
                <a:lnTo>
                  <a:pt x="24796" y="37311"/>
                </a:lnTo>
                <a:lnTo>
                  <a:pt x="24551" y="41184"/>
                </a:lnTo>
                <a:lnTo>
                  <a:pt x="22934" y="43942"/>
                </a:lnTo>
                <a:lnTo>
                  <a:pt x="20170" y="45680"/>
                </a:lnTo>
                <a:lnTo>
                  <a:pt x="16473" y="46504"/>
                </a:lnTo>
                <a:lnTo>
                  <a:pt x="13056" y="46504"/>
                </a:lnTo>
                <a:lnTo>
                  <a:pt x="9841" y="45756"/>
                </a:lnTo>
                <a:lnTo>
                  <a:pt x="5946" y="44157"/>
                </a:lnTo>
                <a:lnTo>
                  <a:pt x="3167" y="42556"/>
                </a:lnTo>
                <a:lnTo>
                  <a:pt x="269" y="42937"/>
                </a:lnTo>
                <a:lnTo>
                  <a:pt x="0" y="45529"/>
                </a:lnTo>
                <a:lnTo>
                  <a:pt x="269" y="48182"/>
                </a:lnTo>
                <a:lnTo>
                  <a:pt x="2937" y="50925"/>
                </a:lnTo>
                <a:lnTo>
                  <a:pt x="599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3780270" y="6000526"/>
            <a:ext cx="26863" cy="53654"/>
          </a:xfrm>
          <a:custGeom>
            <a:avLst/>
            <a:gdLst/>
            <a:ahLst/>
            <a:cxnLst/>
            <a:rect l="l" t="t" r="r" b="b"/>
            <a:pathLst>
              <a:path w="26863" h="53654">
                <a:moveTo>
                  <a:pt x="22042" y="46073"/>
                </a:moveTo>
                <a:lnTo>
                  <a:pt x="17672" y="46671"/>
                </a:lnTo>
                <a:lnTo>
                  <a:pt x="14892" y="46671"/>
                </a:lnTo>
                <a:lnTo>
                  <a:pt x="11159" y="44410"/>
                </a:lnTo>
                <a:lnTo>
                  <a:pt x="8848" y="40892"/>
                </a:lnTo>
                <a:lnTo>
                  <a:pt x="11602" y="53323"/>
                </a:lnTo>
                <a:lnTo>
                  <a:pt x="16314" y="53654"/>
                </a:lnTo>
                <a:lnTo>
                  <a:pt x="19140" y="53654"/>
                </a:lnTo>
                <a:lnTo>
                  <a:pt x="21808" y="53032"/>
                </a:lnTo>
                <a:lnTo>
                  <a:pt x="26863" y="50493"/>
                </a:lnTo>
                <a:lnTo>
                  <a:pt x="25907" y="43671"/>
                </a:lnTo>
                <a:lnTo>
                  <a:pt x="22042" y="46073"/>
                </a:lnTo>
                <a:close/>
              </a:path>
              <a:path w="26863" h="53654">
                <a:moveTo>
                  <a:pt x="3293" y="12103"/>
                </a:moveTo>
                <a:lnTo>
                  <a:pt x="5935" y="11531"/>
                </a:lnTo>
                <a:lnTo>
                  <a:pt x="9128" y="9792"/>
                </a:lnTo>
                <a:lnTo>
                  <a:pt x="11883" y="8586"/>
                </a:lnTo>
                <a:lnTo>
                  <a:pt x="15262" y="7546"/>
                </a:lnTo>
                <a:lnTo>
                  <a:pt x="19298" y="7265"/>
                </a:lnTo>
                <a:lnTo>
                  <a:pt x="22960" y="7520"/>
                </a:lnTo>
                <a:lnTo>
                  <a:pt x="26776" y="9208"/>
                </a:lnTo>
                <a:lnTo>
                  <a:pt x="29116" y="12344"/>
                </a:lnTo>
                <a:lnTo>
                  <a:pt x="29875" y="15228"/>
                </a:lnTo>
                <a:lnTo>
                  <a:pt x="30069" y="18770"/>
                </a:lnTo>
                <a:lnTo>
                  <a:pt x="30069" y="22569"/>
                </a:lnTo>
                <a:lnTo>
                  <a:pt x="19925" y="22569"/>
                </a:lnTo>
                <a:lnTo>
                  <a:pt x="16631" y="22910"/>
                </a:lnTo>
                <a:lnTo>
                  <a:pt x="13708" y="23573"/>
                </a:lnTo>
                <a:lnTo>
                  <a:pt x="10781" y="24246"/>
                </a:lnTo>
                <a:lnTo>
                  <a:pt x="8294" y="25247"/>
                </a:lnTo>
                <a:lnTo>
                  <a:pt x="4258" y="27929"/>
                </a:lnTo>
                <a:lnTo>
                  <a:pt x="1626" y="31633"/>
                </a:lnTo>
                <a:lnTo>
                  <a:pt x="0" y="36050"/>
                </a:lnTo>
                <a:lnTo>
                  <a:pt x="0" y="38793"/>
                </a:lnTo>
                <a:lnTo>
                  <a:pt x="388" y="43239"/>
                </a:lnTo>
                <a:lnTo>
                  <a:pt x="1958" y="46936"/>
                </a:lnTo>
                <a:lnTo>
                  <a:pt x="4466" y="49756"/>
                </a:lnTo>
                <a:lnTo>
                  <a:pt x="7588" y="51991"/>
                </a:lnTo>
                <a:lnTo>
                  <a:pt x="11602" y="53323"/>
                </a:lnTo>
                <a:lnTo>
                  <a:pt x="8848" y="40892"/>
                </a:lnTo>
                <a:lnTo>
                  <a:pt x="8848" y="38351"/>
                </a:lnTo>
                <a:lnTo>
                  <a:pt x="9654" y="34427"/>
                </a:lnTo>
                <a:lnTo>
                  <a:pt x="12189" y="31493"/>
                </a:lnTo>
                <a:lnTo>
                  <a:pt x="14784" y="30074"/>
                </a:lnTo>
                <a:lnTo>
                  <a:pt x="18272" y="29250"/>
                </a:lnTo>
                <a:lnTo>
                  <a:pt x="22689" y="29034"/>
                </a:lnTo>
                <a:lnTo>
                  <a:pt x="30069" y="29034"/>
                </a:lnTo>
                <a:lnTo>
                  <a:pt x="30069" y="39381"/>
                </a:lnTo>
                <a:lnTo>
                  <a:pt x="25907" y="43671"/>
                </a:lnTo>
                <a:lnTo>
                  <a:pt x="26863" y="50493"/>
                </a:lnTo>
                <a:lnTo>
                  <a:pt x="31221" y="46440"/>
                </a:lnTo>
                <a:lnTo>
                  <a:pt x="31221" y="51329"/>
                </a:lnTo>
                <a:lnTo>
                  <a:pt x="33303" y="52905"/>
                </a:lnTo>
                <a:lnTo>
                  <a:pt x="35883" y="52956"/>
                </a:lnTo>
                <a:lnTo>
                  <a:pt x="38638" y="51329"/>
                </a:lnTo>
                <a:lnTo>
                  <a:pt x="38638" y="15354"/>
                </a:lnTo>
                <a:lnTo>
                  <a:pt x="38318" y="12701"/>
                </a:lnTo>
                <a:lnTo>
                  <a:pt x="36982" y="8129"/>
                </a:lnTo>
                <a:lnTo>
                  <a:pt x="34451" y="4699"/>
                </a:lnTo>
                <a:lnTo>
                  <a:pt x="31085" y="1995"/>
                </a:lnTo>
                <a:lnTo>
                  <a:pt x="26337" y="392"/>
                </a:lnTo>
                <a:lnTo>
                  <a:pt x="23460" y="0"/>
                </a:lnTo>
                <a:lnTo>
                  <a:pt x="20083" y="0"/>
                </a:lnTo>
                <a:lnTo>
                  <a:pt x="16473" y="176"/>
                </a:lnTo>
                <a:lnTo>
                  <a:pt x="12923" y="849"/>
                </a:lnTo>
                <a:lnTo>
                  <a:pt x="9776" y="1818"/>
                </a:lnTo>
                <a:lnTo>
                  <a:pt x="5810" y="3557"/>
                </a:lnTo>
                <a:lnTo>
                  <a:pt x="2482" y="6692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3836700" y="6000526"/>
            <a:ext cx="40524" cy="52917"/>
          </a:xfrm>
          <a:custGeom>
            <a:avLst/>
            <a:gdLst/>
            <a:ahLst/>
            <a:cxnLst/>
            <a:rect l="l" t="t" r="r" b="b"/>
            <a:pathLst>
              <a:path w="40524" h="52917">
                <a:moveTo>
                  <a:pt x="5875" y="52917"/>
                </a:moveTo>
                <a:lnTo>
                  <a:pt x="8628" y="51278"/>
                </a:lnTo>
                <a:lnTo>
                  <a:pt x="8628" y="17147"/>
                </a:lnTo>
                <a:lnTo>
                  <a:pt x="11004" y="14072"/>
                </a:lnTo>
                <a:lnTo>
                  <a:pt x="13254" y="11747"/>
                </a:lnTo>
                <a:lnTo>
                  <a:pt x="17589" y="8561"/>
                </a:lnTo>
                <a:lnTo>
                  <a:pt x="21908" y="7762"/>
                </a:lnTo>
                <a:lnTo>
                  <a:pt x="25055" y="8089"/>
                </a:lnTo>
                <a:lnTo>
                  <a:pt x="27600" y="9385"/>
                </a:lnTo>
                <a:lnTo>
                  <a:pt x="30242" y="12791"/>
                </a:lnTo>
                <a:lnTo>
                  <a:pt x="31272" y="15952"/>
                </a:lnTo>
                <a:lnTo>
                  <a:pt x="31896" y="19890"/>
                </a:lnTo>
                <a:lnTo>
                  <a:pt x="31896" y="51278"/>
                </a:lnTo>
                <a:lnTo>
                  <a:pt x="32114" y="52016"/>
                </a:lnTo>
                <a:lnTo>
                  <a:pt x="34660" y="52917"/>
                </a:lnTo>
                <a:lnTo>
                  <a:pt x="37771" y="52917"/>
                </a:lnTo>
                <a:lnTo>
                  <a:pt x="40524" y="51278"/>
                </a:lnTo>
                <a:lnTo>
                  <a:pt x="40524" y="18022"/>
                </a:lnTo>
                <a:lnTo>
                  <a:pt x="40243" y="15038"/>
                </a:lnTo>
                <a:lnTo>
                  <a:pt x="39091" y="10083"/>
                </a:lnTo>
                <a:lnTo>
                  <a:pt x="36817" y="6070"/>
                </a:lnTo>
                <a:lnTo>
                  <a:pt x="33756" y="2768"/>
                </a:lnTo>
                <a:lnTo>
                  <a:pt x="29469" y="558"/>
                </a:lnTo>
                <a:lnTo>
                  <a:pt x="26826" y="0"/>
                </a:lnTo>
                <a:lnTo>
                  <a:pt x="21001" y="0"/>
                </a:lnTo>
                <a:lnTo>
                  <a:pt x="18348" y="723"/>
                </a:lnTo>
                <a:lnTo>
                  <a:pt x="15713" y="2146"/>
                </a:lnTo>
                <a:lnTo>
                  <a:pt x="13086" y="3567"/>
                </a:lnTo>
                <a:lnTo>
                  <a:pt x="10439" y="5829"/>
                </a:lnTo>
                <a:lnTo>
                  <a:pt x="7782" y="8902"/>
                </a:lnTo>
                <a:lnTo>
                  <a:pt x="7782" y="2437"/>
                </a:lnTo>
                <a:lnTo>
                  <a:pt x="5828" y="839"/>
                </a:lnTo>
                <a:lnTo>
                  <a:pt x="3120" y="749"/>
                </a:lnTo>
                <a:lnTo>
                  <a:pt x="0" y="2437"/>
                </a:lnTo>
                <a:lnTo>
                  <a:pt x="0" y="51278"/>
                </a:lnTo>
                <a:lnTo>
                  <a:pt x="182" y="52016"/>
                </a:lnTo>
                <a:lnTo>
                  <a:pt x="2753" y="52917"/>
                </a:lnTo>
                <a:lnTo>
                  <a:pt x="5875" y="52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3891855" y="6029471"/>
            <a:ext cx="12740" cy="75650"/>
          </a:xfrm>
          <a:custGeom>
            <a:avLst/>
            <a:gdLst/>
            <a:ahLst/>
            <a:cxnLst/>
            <a:rect l="l" t="t" r="r" b="b"/>
            <a:pathLst>
              <a:path w="12740" h="75650">
                <a:moveTo>
                  <a:pt x="8935" y="0"/>
                </a:moveTo>
                <a:lnTo>
                  <a:pt x="7854" y="21229"/>
                </a:lnTo>
                <a:lnTo>
                  <a:pt x="12740" y="24022"/>
                </a:lnTo>
                <a:lnTo>
                  <a:pt x="12312" y="12848"/>
                </a:lnTo>
                <a:lnTo>
                  <a:pt x="10490" y="9190"/>
                </a:lnTo>
                <a:lnTo>
                  <a:pt x="9483" y="4744"/>
                </a:lnTo>
                <a:lnTo>
                  <a:pt x="8935" y="0"/>
                </a:lnTo>
                <a:close/>
              </a:path>
              <a:path w="12740" h="75650">
                <a:moveTo>
                  <a:pt x="43304" y="-49938"/>
                </a:moveTo>
                <a:lnTo>
                  <a:pt x="43056" y="-50674"/>
                </a:lnTo>
                <a:lnTo>
                  <a:pt x="40486" y="-51628"/>
                </a:lnTo>
                <a:lnTo>
                  <a:pt x="37390" y="-51628"/>
                </a:lnTo>
                <a:lnTo>
                  <a:pt x="34621" y="-49938"/>
                </a:lnTo>
                <a:lnTo>
                  <a:pt x="34621" y="-21567"/>
                </a:lnTo>
                <a:lnTo>
                  <a:pt x="32386" y="-23980"/>
                </a:lnTo>
                <a:lnTo>
                  <a:pt x="27842" y="-27078"/>
                </a:lnTo>
                <a:lnTo>
                  <a:pt x="23044" y="-28944"/>
                </a:lnTo>
                <a:lnTo>
                  <a:pt x="16988" y="-28944"/>
                </a:lnTo>
                <a:lnTo>
                  <a:pt x="14051" y="-28295"/>
                </a:lnTo>
                <a:lnTo>
                  <a:pt x="11531" y="-27029"/>
                </a:lnTo>
                <a:lnTo>
                  <a:pt x="6879" y="-23903"/>
                </a:lnTo>
                <a:lnTo>
                  <a:pt x="3463" y="-19127"/>
                </a:lnTo>
                <a:lnTo>
                  <a:pt x="2193" y="-16233"/>
                </a:lnTo>
                <a:lnTo>
                  <a:pt x="1310" y="-12856"/>
                </a:lnTo>
                <a:lnTo>
                  <a:pt x="439" y="-9475"/>
                </a:lnTo>
                <a:lnTo>
                  <a:pt x="0" y="-5676"/>
                </a:lnTo>
                <a:lnTo>
                  <a:pt x="0" y="2052"/>
                </a:lnTo>
                <a:lnTo>
                  <a:pt x="342" y="5429"/>
                </a:lnTo>
                <a:lnTo>
                  <a:pt x="1055" y="8629"/>
                </a:lnTo>
                <a:lnTo>
                  <a:pt x="1736" y="11830"/>
                </a:lnTo>
                <a:lnTo>
                  <a:pt x="2851" y="14626"/>
                </a:lnTo>
                <a:lnTo>
                  <a:pt x="4370" y="16988"/>
                </a:lnTo>
                <a:lnTo>
                  <a:pt x="7854" y="21229"/>
                </a:lnTo>
                <a:lnTo>
                  <a:pt x="8935" y="0"/>
                </a:lnTo>
                <a:lnTo>
                  <a:pt x="8935" y="-4777"/>
                </a:lnTo>
                <a:lnTo>
                  <a:pt x="9594" y="-9298"/>
                </a:lnTo>
                <a:lnTo>
                  <a:pt x="10731" y="-13554"/>
                </a:lnTo>
                <a:lnTo>
                  <a:pt x="12644" y="-17096"/>
                </a:lnTo>
                <a:lnTo>
                  <a:pt x="15433" y="-19608"/>
                </a:lnTo>
                <a:lnTo>
                  <a:pt x="18825" y="-21247"/>
                </a:lnTo>
                <a:lnTo>
                  <a:pt x="23389" y="-21247"/>
                </a:lnTo>
                <a:lnTo>
                  <a:pt x="27842" y="-18874"/>
                </a:lnTo>
                <a:lnTo>
                  <a:pt x="32288" y="-15012"/>
                </a:lnTo>
                <a:lnTo>
                  <a:pt x="34621" y="-12016"/>
                </a:lnTo>
                <a:lnTo>
                  <a:pt x="34621" y="7513"/>
                </a:lnTo>
                <a:lnTo>
                  <a:pt x="31968" y="10778"/>
                </a:lnTo>
                <a:lnTo>
                  <a:pt x="28357" y="14180"/>
                </a:lnTo>
                <a:lnTo>
                  <a:pt x="25041" y="16264"/>
                </a:lnTo>
                <a:lnTo>
                  <a:pt x="21809" y="17063"/>
                </a:lnTo>
                <a:lnTo>
                  <a:pt x="18395" y="17063"/>
                </a:lnTo>
                <a:lnTo>
                  <a:pt x="15005" y="15411"/>
                </a:lnTo>
                <a:lnTo>
                  <a:pt x="12312" y="12848"/>
                </a:lnTo>
                <a:lnTo>
                  <a:pt x="12740" y="24022"/>
                </a:lnTo>
                <a:lnTo>
                  <a:pt x="15689" y="24720"/>
                </a:lnTo>
                <a:lnTo>
                  <a:pt x="22310" y="24720"/>
                </a:lnTo>
                <a:lnTo>
                  <a:pt x="25226" y="23933"/>
                </a:lnTo>
                <a:lnTo>
                  <a:pt x="27893" y="22385"/>
                </a:lnTo>
                <a:lnTo>
                  <a:pt x="30561" y="20836"/>
                </a:lnTo>
                <a:lnTo>
                  <a:pt x="33145" y="18662"/>
                </a:lnTo>
                <a:lnTo>
                  <a:pt x="35614" y="15868"/>
                </a:lnTo>
                <a:lnTo>
                  <a:pt x="35614" y="22334"/>
                </a:lnTo>
                <a:lnTo>
                  <a:pt x="37217" y="23831"/>
                </a:lnTo>
                <a:lnTo>
                  <a:pt x="40229" y="24011"/>
                </a:lnTo>
                <a:lnTo>
                  <a:pt x="43304" y="22334"/>
                </a:lnTo>
                <a:lnTo>
                  <a:pt x="43304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3974054" y="6001307"/>
            <a:ext cx="71060" cy="52092"/>
          </a:xfrm>
          <a:custGeom>
            <a:avLst/>
            <a:gdLst/>
            <a:ahLst/>
            <a:cxnLst/>
            <a:rect l="l" t="t" r="r" b="b"/>
            <a:pathLst>
              <a:path w="71060" h="52092">
                <a:moveTo>
                  <a:pt x="467" y="3834"/>
                </a:moveTo>
                <a:lnTo>
                  <a:pt x="14222" y="50224"/>
                </a:lnTo>
                <a:lnTo>
                  <a:pt x="14701" y="51139"/>
                </a:lnTo>
                <a:lnTo>
                  <a:pt x="17330" y="52067"/>
                </a:lnTo>
                <a:lnTo>
                  <a:pt x="23338" y="52042"/>
                </a:lnTo>
                <a:lnTo>
                  <a:pt x="25887" y="50224"/>
                </a:lnTo>
                <a:lnTo>
                  <a:pt x="35041" y="14796"/>
                </a:lnTo>
                <a:lnTo>
                  <a:pt x="35236" y="14796"/>
                </a:lnTo>
                <a:lnTo>
                  <a:pt x="45125" y="50224"/>
                </a:lnTo>
                <a:lnTo>
                  <a:pt x="45600" y="51139"/>
                </a:lnTo>
                <a:lnTo>
                  <a:pt x="48322" y="52067"/>
                </a:lnTo>
                <a:lnTo>
                  <a:pt x="53643" y="52092"/>
                </a:lnTo>
                <a:lnTo>
                  <a:pt x="56742" y="50224"/>
                </a:lnTo>
                <a:lnTo>
                  <a:pt x="70595" y="3834"/>
                </a:lnTo>
                <a:lnTo>
                  <a:pt x="71060" y="1548"/>
                </a:lnTo>
                <a:lnTo>
                  <a:pt x="68550" y="0"/>
                </a:lnTo>
                <a:lnTo>
                  <a:pt x="65393" y="15"/>
                </a:lnTo>
                <a:lnTo>
                  <a:pt x="62383" y="1714"/>
                </a:lnTo>
                <a:lnTo>
                  <a:pt x="51198" y="41983"/>
                </a:lnTo>
                <a:lnTo>
                  <a:pt x="51036" y="41983"/>
                </a:lnTo>
                <a:lnTo>
                  <a:pt x="39790" y="1612"/>
                </a:lnTo>
                <a:lnTo>
                  <a:pt x="39617" y="1066"/>
                </a:lnTo>
                <a:lnTo>
                  <a:pt x="36986" y="15"/>
                </a:lnTo>
                <a:lnTo>
                  <a:pt x="33879" y="15"/>
                </a:lnTo>
                <a:lnTo>
                  <a:pt x="31013" y="1714"/>
                </a:lnTo>
                <a:lnTo>
                  <a:pt x="20599" y="41983"/>
                </a:lnTo>
                <a:lnTo>
                  <a:pt x="20389" y="41983"/>
                </a:lnTo>
                <a:lnTo>
                  <a:pt x="9060" y="1714"/>
                </a:lnTo>
                <a:lnTo>
                  <a:pt x="8679" y="875"/>
                </a:lnTo>
                <a:lnTo>
                  <a:pt x="6047" y="15"/>
                </a:lnTo>
                <a:lnTo>
                  <a:pt x="2804" y="0"/>
                </a:lnTo>
                <a:lnTo>
                  <a:pt x="0" y="1231"/>
                </a:lnTo>
                <a:lnTo>
                  <a:pt x="467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4057188" y="5981158"/>
            <a:ext cx="10660" cy="72284"/>
          </a:xfrm>
          <a:custGeom>
            <a:avLst/>
            <a:gdLst/>
            <a:ahLst/>
            <a:cxnLst/>
            <a:rect l="l" t="t" r="r" b="b"/>
            <a:pathLst>
              <a:path w="10660" h="72284">
                <a:moveTo>
                  <a:pt x="0" y="5425"/>
                </a:moveTo>
                <a:lnTo>
                  <a:pt x="367" y="8892"/>
                </a:lnTo>
                <a:lnTo>
                  <a:pt x="3255" y="10745"/>
                </a:lnTo>
                <a:lnTo>
                  <a:pt x="7330" y="10745"/>
                </a:lnTo>
                <a:lnTo>
                  <a:pt x="10278" y="8841"/>
                </a:lnTo>
                <a:lnTo>
                  <a:pt x="10660" y="5309"/>
                </a:lnTo>
                <a:lnTo>
                  <a:pt x="10292" y="1854"/>
                </a:lnTo>
                <a:lnTo>
                  <a:pt x="7391" y="0"/>
                </a:lnTo>
                <a:lnTo>
                  <a:pt x="3315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60" h="72284">
                <a:moveTo>
                  <a:pt x="1224" y="71384"/>
                </a:moveTo>
                <a:lnTo>
                  <a:pt x="3794" y="72284"/>
                </a:lnTo>
                <a:lnTo>
                  <a:pt x="6901" y="72284"/>
                </a:lnTo>
                <a:lnTo>
                  <a:pt x="9665" y="70646"/>
                </a:lnTo>
                <a:lnTo>
                  <a:pt x="9665" y="21804"/>
                </a:lnTo>
                <a:lnTo>
                  <a:pt x="9446" y="21106"/>
                </a:lnTo>
                <a:lnTo>
                  <a:pt x="6901" y="20156"/>
                </a:lnTo>
                <a:lnTo>
                  <a:pt x="3794" y="20156"/>
                </a:lnTo>
                <a:lnTo>
                  <a:pt x="1040" y="21804"/>
                </a:lnTo>
                <a:lnTo>
                  <a:pt x="1040" y="70646"/>
                </a:lnTo>
                <a:lnTo>
                  <a:pt x="122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4078267" y="5988244"/>
            <a:ext cx="30744" cy="65832"/>
          </a:xfrm>
          <a:custGeom>
            <a:avLst/>
            <a:gdLst/>
            <a:ahLst/>
            <a:cxnLst/>
            <a:rect l="l" t="t" r="r" b="b"/>
            <a:pathLst>
              <a:path w="30744" h="65832">
                <a:moveTo>
                  <a:pt x="16937" y="1697"/>
                </a:moveTo>
                <a:lnTo>
                  <a:pt x="16729" y="989"/>
                </a:lnTo>
                <a:lnTo>
                  <a:pt x="14187" y="0"/>
                </a:lnTo>
                <a:lnTo>
                  <a:pt x="11076" y="0"/>
                </a:lnTo>
                <a:lnTo>
                  <a:pt x="8308" y="1697"/>
                </a:lnTo>
                <a:lnTo>
                  <a:pt x="8308" y="13308"/>
                </a:lnTo>
                <a:lnTo>
                  <a:pt x="1771" y="13308"/>
                </a:lnTo>
                <a:lnTo>
                  <a:pt x="331" y="14464"/>
                </a:lnTo>
                <a:lnTo>
                  <a:pt x="0" y="17052"/>
                </a:lnTo>
                <a:lnTo>
                  <a:pt x="1724" y="20749"/>
                </a:lnTo>
                <a:lnTo>
                  <a:pt x="8308" y="20749"/>
                </a:lnTo>
                <a:lnTo>
                  <a:pt x="8308" y="52101"/>
                </a:lnTo>
                <a:lnTo>
                  <a:pt x="9067" y="56638"/>
                </a:lnTo>
                <a:lnTo>
                  <a:pt x="10389" y="60432"/>
                </a:lnTo>
                <a:lnTo>
                  <a:pt x="12617" y="63150"/>
                </a:lnTo>
                <a:lnTo>
                  <a:pt x="15789" y="64828"/>
                </a:lnTo>
                <a:lnTo>
                  <a:pt x="19630" y="65832"/>
                </a:lnTo>
                <a:lnTo>
                  <a:pt x="24465" y="65666"/>
                </a:lnTo>
                <a:lnTo>
                  <a:pt x="27453" y="65095"/>
                </a:lnTo>
                <a:lnTo>
                  <a:pt x="30402" y="63089"/>
                </a:lnTo>
                <a:lnTo>
                  <a:pt x="30744" y="59975"/>
                </a:lnTo>
                <a:lnTo>
                  <a:pt x="30744" y="59316"/>
                </a:lnTo>
                <a:lnTo>
                  <a:pt x="28958" y="56738"/>
                </a:lnTo>
                <a:lnTo>
                  <a:pt x="26301" y="57779"/>
                </a:lnTo>
                <a:lnTo>
                  <a:pt x="23522" y="58172"/>
                </a:lnTo>
                <a:lnTo>
                  <a:pt x="19339" y="57322"/>
                </a:lnTo>
                <a:lnTo>
                  <a:pt x="17416" y="53894"/>
                </a:lnTo>
                <a:lnTo>
                  <a:pt x="16937" y="51338"/>
                </a:lnTo>
                <a:lnTo>
                  <a:pt x="16937" y="20749"/>
                </a:lnTo>
                <a:lnTo>
                  <a:pt x="29015" y="20749"/>
                </a:lnTo>
                <a:lnTo>
                  <a:pt x="30585" y="19302"/>
                </a:lnTo>
                <a:lnTo>
                  <a:pt x="30744" y="16369"/>
                </a:lnTo>
                <a:lnTo>
                  <a:pt x="29015" y="13308"/>
                </a:lnTo>
                <a:lnTo>
                  <a:pt x="16937" y="13308"/>
                </a:lnTo>
                <a:lnTo>
                  <a:pt x="16937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122474" y="5977601"/>
            <a:ext cx="40537" cy="75841"/>
          </a:xfrm>
          <a:custGeom>
            <a:avLst/>
            <a:gdLst/>
            <a:ahLst/>
            <a:cxnLst/>
            <a:rect l="l" t="t" r="r" b="b"/>
            <a:pathLst>
              <a:path w="40537" h="75841">
                <a:moveTo>
                  <a:pt x="31911" y="45608"/>
                </a:moveTo>
                <a:lnTo>
                  <a:pt x="31911" y="74203"/>
                </a:lnTo>
                <a:lnTo>
                  <a:pt x="32115" y="74941"/>
                </a:lnTo>
                <a:lnTo>
                  <a:pt x="34660" y="75841"/>
                </a:lnTo>
                <a:lnTo>
                  <a:pt x="37768" y="75841"/>
                </a:lnTo>
                <a:lnTo>
                  <a:pt x="40537" y="74203"/>
                </a:lnTo>
                <a:lnTo>
                  <a:pt x="40537" y="40961"/>
                </a:lnTo>
                <a:lnTo>
                  <a:pt x="40252" y="37962"/>
                </a:lnTo>
                <a:lnTo>
                  <a:pt x="39089" y="33008"/>
                </a:lnTo>
                <a:lnTo>
                  <a:pt x="36814" y="28995"/>
                </a:lnTo>
                <a:lnTo>
                  <a:pt x="33754" y="25693"/>
                </a:lnTo>
                <a:lnTo>
                  <a:pt x="29474" y="23483"/>
                </a:lnTo>
                <a:lnTo>
                  <a:pt x="26831" y="22924"/>
                </a:lnTo>
                <a:lnTo>
                  <a:pt x="21150" y="22924"/>
                </a:lnTo>
                <a:lnTo>
                  <a:pt x="16121" y="24904"/>
                </a:lnTo>
                <a:lnTo>
                  <a:pt x="11113" y="28246"/>
                </a:lnTo>
                <a:lnTo>
                  <a:pt x="8641" y="30963"/>
                </a:lnTo>
                <a:lnTo>
                  <a:pt x="8641" y="1717"/>
                </a:lnTo>
                <a:lnTo>
                  <a:pt x="8421" y="939"/>
                </a:lnTo>
                <a:lnTo>
                  <a:pt x="5876" y="0"/>
                </a:lnTo>
                <a:lnTo>
                  <a:pt x="2754" y="0"/>
                </a:lnTo>
                <a:lnTo>
                  <a:pt x="0" y="1717"/>
                </a:lnTo>
                <a:lnTo>
                  <a:pt x="0" y="74203"/>
                </a:lnTo>
                <a:lnTo>
                  <a:pt x="187" y="74941"/>
                </a:lnTo>
                <a:lnTo>
                  <a:pt x="2754" y="75841"/>
                </a:lnTo>
                <a:lnTo>
                  <a:pt x="5876" y="75841"/>
                </a:lnTo>
                <a:lnTo>
                  <a:pt x="8641" y="74203"/>
                </a:lnTo>
                <a:lnTo>
                  <a:pt x="8641" y="40072"/>
                </a:lnTo>
                <a:lnTo>
                  <a:pt x="11002" y="36997"/>
                </a:lnTo>
                <a:lnTo>
                  <a:pt x="13270" y="34672"/>
                </a:lnTo>
                <a:lnTo>
                  <a:pt x="17586" y="31485"/>
                </a:lnTo>
                <a:lnTo>
                  <a:pt x="21921" y="30687"/>
                </a:lnTo>
                <a:lnTo>
                  <a:pt x="25053" y="31014"/>
                </a:lnTo>
                <a:lnTo>
                  <a:pt x="27602" y="32310"/>
                </a:lnTo>
                <a:lnTo>
                  <a:pt x="30243" y="35716"/>
                </a:lnTo>
                <a:lnTo>
                  <a:pt x="31269" y="38877"/>
                </a:lnTo>
                <a:lnTo>
                  <a:pt x="31911" y="42815"/>
                </a:lnTo>
                <a:lnTo>
                  <a:pt x="31911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206938" y="5977601"/>
            <a:ext cx="8614" cy="75841"/>
          </a:xfrm>
          <a:custGeom>
            <a:avLst/>
            <a:gdLst/>
            <a:ahLst/>
            <a:cxnLst/>
            <a:rect l="l" t="t" r="r" b="b"/>
            <a:pathLst>
              <a:path w="8614" h="75841">
                <a:moveTo>
                  <a:pt x="8614" y="74203"/>
                </a:moveTo>
                <a:lnTo>
                  <a:pt x="8614" y="1717"/>
                </a:lnTo>
                <a:lnTo>
                  <a:pt x="8406" y="939"/>
                </a:lnTo>
                <a:lnTo>
                  <a:pt x="5861" y="0"/>
                </a:lnTo>
                <a:lnTo>
                  <a:pt x="2753" y="0"/>
                </a:lnTo>
                <a:lnTo>
                  <a:pt x="0" y="1717"/>
                </a:lnTo>
                <a:lnTo>
                  <a:pt x="0" y="74203"/>
                </a:lnTo>
                <a:lnTo>
                  <a:pt x="182" y="74941"/>
                </a:lnTo>
                <a:lnTo>
                  <a:pt x="2753" y="75841"/>
                </a:lnTo>
                <a:lnTo>
                  <a:pt x="5861" y="75841"/>
                </a:lnTo>
                <a:lnTo>
                  <a:pt x="8614" y="74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230049" y="6000526"/>
            <a:ext cx="26866" cy="53654"/>
          </a:xfrm>
          <a:custGeom>
            <a:avLst/>
            <a:gdLst/>
            <a:ahLst/>
            <a:cxnLst/>
            <a:rect l="l" t="t" r="r" b="b"/>
            <a:pathLst>
              <a:path w="26866" h="53654">
                <a:moveTo>
                  <a:pt x="22043" y="46073"/>
                </a:moveTo>
                <a:lnTo>
                  <a:pt x="17673" y="46671"/>
                </a:lnTo>
                <a:lnTo>
                  <a:pt x="14897" y="46671"/>
                </a:lnTo>
                <a:lnTo>
                  <a:pt x="11164" y="44410"/>
                </a:lnTo>
                <a:lnTo>
                  <a:pt x="8849" y="40892"/>
                </a:lnTo>
                <a:lnTo>
                  <a:pt x="11602" y="53323"/>
                </a:lnTo>
                <a:lnTo>
                  <a:pt x="16315" y="53654"/>
                </a:lnTo>
                <a:lnTo>
                  <a:pt x="19141" y="53654"/>
                </a:lnTo>
                <a:lnTo>
                  <a:pt x="21812" y="53032"/>
                </a:lnTo>
                <a:lnTo>
                  <a:pt x="26866" y="50493"/>
                </a:lnTo>
                <a:lnTo>
                  <a:pt x="25913" y="43671"/>
                </a:lnTo>
                <a:lnTo>
                  <a:pt x="22043" y="46073"/>
                </a:lnTo>
                <a:close/>
              </a:path>
              <a:path w="26866" h="53654">
                <a:moveTo>
                  <a:pt x="3290" y="12103"/>
                </a:moveTo>
                <a:lnTo>
                  <a:pt x="5937" y="11531"/>
                </a:lnTo>
                <a:lnTo>
                  <a:pt x="9130" y="9792"/>
                </a:lnTo>
                <a:lnTo>
                  <a:pt x="11884" y="8586"/>
                </a:lnTo>
                <a:lnTo>
                  <a:pt x="15264" y="7546"/>
                </a:lnTo>
                <a:lnTo>
                  <a:pt x="19304" y="7265"/>
                </a:lnTo>
                <a:lnTo>
                  <a:pt x="22961" y="7520"/>
                </a:lnTo>
                <a:lnTo>
                  <a:pt x="26780" y="9208"/>
                </a:lnTo>
                <a:lnTo>
                  <a:pt x="29117" y="12344"/>
                </a:lnTo>
                <a:lnTo>
                  <a:pt x="29876" y="15228"/>
                </a:lnTo>
                <a:lnTo>
                  <a:pt x="30071" y="18770"/>
                </a:lnTo>
                <a:lnTo>
                  <a:pt x="30071" y="22569"/>
                </a:lnTo>
                <a:lnTo>
                  <a:pt x="19926" y="22569"/>
                </a:lnTo>
                <a:lnTo>
                  <a:pt x="16635" y="22910"/>
                </a:lnTo>
                <a:lnTo>
                  <a:pt x="13705" y="23573"/>
                </a:lnTo>
                <a:lnTo>
                  <a:pt x="10782" y="24246"/>
                </a:lnTo>
                <a:lnTo>
                  <a:pt x="8298" y="25247"/>
                </a:lnTo>
                <a:lnTo>
                  <a:pt x="4259" y="27929"/>
                </a:lnTo>
                <a:lnTo>
                  <a:pt x="1630" y="31633"/>
                </a:lnTo>
                <a:lnTo>
                  <a:pt x="0" y="36050"/>
                </a:lnTo>
                <a:lnTo>
                  <a:pt x="0" y="38793"/>
                </a:lnTo>
                <a:lnTo>
                  <a:pt x="392" y="43239"/>
                </a:lnTo>
                <a:lnTo>
                  <a:pt x="1958" y="46936"/>
                </a:lnTo>
                <a:lnTo>
                  <a:pt x="4467" y="49756"/>
                </a:lnTo>
                <a:lnTo>
                  <a:pt x="7589" y="51991"/>
                </a:lnTo>
                <a:lnTo>
                  <a:pt x="11602" y="53323"/>
                </a:lnTo>
                <a:lnTo>
                  <a:pt x="8849" y="40892"/>
                </a:lnTo>
                <a:lnTo>
                  <a:pt x="8849" y="38351"/>
                </a:lnTo>
                <a:lnTo>
                  <a:pt x="9659" y="34427"/>
                </a:lnTo>
                <a:lnTo>
                  <a:pt x="12189" y="31493"/>
                </a:lnTo>
                <a:lnTo>
                  <a:pt x="14785" y="30074"/>
                </a:lnTo>
                <a:lnTo>
                  <a:pt x="18274" y="29250"/>
                </a:lnTo>
                <a:lnTo>
                  <a:pt x="22691" y="29034"/>
                </a:lnTo>
                <a:lnTo>
                  <a:pt x="30071" y="29034"/>
                </a:lnTo>
                <a:lnTo>
                  <a:pt x="30071" y="39381"/>
                </a:lnTo>
                <a:lnTo>
                  <a:pt x="25913" y="43671"/>
                </a:lnTo>
                <a:lnTo>
                  <a:pt x="26866" y="50493"/>
                </a:lnTo>
                <a:lnTo>
                  <a:pt x="31222" y="46440"/>
                </a:lnTo>
                <a:lnTo>
                  <a:pt x="31222" y="51329"/>
                </a:lnTo>
                <a:lnTo>
                  <a:pt x="33300" y="52905"/>
                </a:lnTo>
                <a:lnTo>
                  <a:pt x="35885" y="52956"/>
                </a:lnTo>
                <a:lnTo>
                  <a:pt x="38639" y="51329"/>
                </a:lnTo>
                <a:lnTo>
                  <a:pt x="38639" y="15354"/>
                </a:lnTo>
                <a:lnTo>
                  <a:pt x="38322" y="12701"/>
                </a:lnTo>
                <a:lnTo>
                  <a:pt x="36986" y="8129"/>
                </a:lnTo>
                <a:lnTo>
                  <a:pt x="34452" y="4699"/>
                </a:lnTo>
                <a:lnTo>
                  <a:pt x="31087" y="1995"/>
                </a:lnTo>
                <a:lnTo>
                  <a:pt x="26338" y="392"/>
                </a:lnTo>
                <a:lnTo>
                  <a:pt x="23461" y="0"/>
                </a:lnTo>
                <a:lnTo>
                  <a:pt x="20085" y="0"/>
                </a:lnTo>
                <a:lnTo>
                  <a:pt x="16474" y="176"/>
                </a:lnTo>
                <a:lnTo>
                  <a:pt x="12928" y="849"/>
                </a:lnTo>
                <a:lnTo>
                  <a:pt x="9777" y="1818"/>
                </a:lnTo>
                <a:lnTo>
                  <a:pt x="5814" y="3557"/>
                </a:lnTo>
                <a:lnTo>
                  <a:pt x="2487" y="6692"/>
                </a:lnTo>
                <a:lnTo>
                  <a:pt x="2305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4280208" y="5988244"/>
            <a:ext cx="30744" cy="65832"/>
          </a:xfrm>
          <a:custGeom>
            <a:avLst/>
            <a:gdLst/>
            <a:ahLst/>
            <a:cxnLst/>
            <a:rect l="l" t="t" r="r" b="b"/>
            <a:pathLst>
              <a:path w="30744" h="65832">
                <a:moveTo>
                  <a:pt x="16941" y="51338"/>
                </a:moveTo>
                <a:lnTo>
                  <a:pt x="16941" y="20749"/>
                </a:lnTo>
                <a:lnTo>
                  <a:pt x="29020" y="20749"/>
                </a:lnTo>
                <a:lnTo>
                  <a:pt x="30586" y="19302"/>
                </a:lnTo>
                <a:lnTo>
                  <a:pt x="30744" y="16369"/>
                </a:lnTo>
                <a:lnTo>
                  <a:pt x="29020" y="13308"/>
                </a:lnTo>
                <a:lnTo>
                  <a:pt x="16941" y="13308"/>
                </a:lnTo>
                <a:lnTo>
                  <a:pt x="16941" y="1697"/>
                </a:lnTo>
                <a:lnTo>
                  <a:pt x="16733" y="989"/>
                </a:lnTo>
                <a:lnTo>
                  <a:pt x="14188" y="0"/>
                </a:lnTo>
                <a:lnTo>
                  <a:pt x="11078" y="0"/>
                </a:lnTo>
                <a:lnTo>
                  <a:pt x="8313" y="1697"/>
                </a:lnTo>
                <a:lnTo>
                  <a:pt x="8313" y="13308"/>
                </a:lnTo>
                <a:lnTo>
                  <a:pt x="1775" y="13308"/>
                </a:lnTo>
                <a:lnTo>
                  <a:pt x="331" y="14464"/>
                </a:lnTo>
                <a:lnTo>
                  <a:pt x="0" y="17052"/>
                </a:lnTo>
                <a:lnTo>
                  <a:pt x="1728" y="20749"/>
                </a:lnTo>
                <a:lnTo>
                  <a:pt x="8313" y="20749"/>
                </a:lnTo>
                <a:lnTo>
                  <a:pt x="8313" y="52101"/>
                </a:lnTo>
                <a:lnTo>
                  <a:pt x="9069" y="56638"/>
                </a:lnTo>
                <a:lnTo>
                  <a:pt x="10389" y="60432"/>
                </a:lnTo>
                <a:lnTo>
                  <a:pt x="12618" y="63150"/>
                </a:lnTo>
                <a:lnTo>
                  <a:pt x="15789" y="64828"/>
                </a:lnTo>
                <a:lnTo>
                  <a:pt x="19635" y="65832"/>
                </a:lnTo>
                <a:lnTo>
                  <a:pt x="24466" y="65666"/>
                </a:lnTo>
                <a:lnTo>
                  <a:pt x="27453" y="65095"/>
                </a:lnTo>
                <a:lnTo>
                  <a:pt x="30402" y="63089"/>
                </a:lnTo>
                <a:lnTo>
                  <a:pt x="30744" y="59975"/>
                </a:lnTo>
                <a:lnTo>
                  <a:pt x="30744" y="59316"/>
                </a:lnTo>
                <a:lnTo>
                  <a:pt x="28958" y="56738"/>
                </a:lnTo>
                <a:lnTo>
                  <a:pt x="26301" y="57779"/>
                </a:lnTo>
                <a:lnTo>
                  <a:pt x="23526" y="58172"/>
                </a:lnTo>
                <a:lnTo>
                  <a:pt x="19339" y="57322"/>
                </a:lnTo>
                <a:lnTo>
                  <a:pt x="17416" y="53894"/>
                </a:lnTo>
                <a:lnTo>
                  <a:pt x="16941" y="513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321295" y="6000526"/>
            <a:ext cx="43286" cy="53654"/>
          </a:xfrm>
          <a:custGeom>
            <a:avLst/>
            <a:gdLst/>
            <a:ahLst/>
            <a:cxnLst/>
            <a:rect l="l" t="t" r="r" b="b"/>
            <a:pathLst>
              <a:path w="43286" h="53654">
                <a:moveTo>
                  <a:pt x="42898" y="16941"/>
                </a:moveTo>
                <a:lnTo>
                  <a:pt x="42113" y="14137"/>
                </a:lnTo>
                <a:lnTo>
                  <a:pt x="41332" y="11329"/>
                </a:lnTo>
                <a:lnTo>
                  <a:pt x="38430" y="6808"/>
                </a:lnTo>
                <a:lnTo>
                  <a:pt x="34611" y="3074"/>
                </a:lnTo>
                <a:lnTo>
                  <a:pt x="32015" y="1844"/>
                </a:lnTo>
                <a:lnTo>
                  <a:pt x="29419" y="623"/>
                </a:lnTo>
                <a:lnTo>
                  <a:pt x="26276" y="0"/>
                </a:lnTo>
                <a:lnTo>
                  <a:pt x="26313" y="7012"/>
                </a:lnTo>
                <a:lnTo>
                  <a:pt x="29458" y="8335"/>
                </a:lnTo>
                <a:lnTo>
                  <a:pt x="31586" y="11013"/>
                </a:lnTo>
                <a:lnTo>
                  <a:pt x="33703" y="13691"/>
                </a:lnTo>
                <a:lnTo>
                  <a:pt x="34721" y="17388"/>
                </a:lnTo>
                <a:lnTo>
                  <a:pt x="34611" y="22086"/>
                </a:lnTo>
                <a:lnTo>
                  <a:pt x="8935" y="22086"/>
                </a:lnTo>
                <a:lnTo>
                  <a:pt x="9008" y="20092"/>
                </a:lnTo>
                <a:lnTo>
                  <a:pt x="10425" y="3125"/>
                </a:lnTo>
                <a:lnTo>
                  <a:pt x="8053" y="4903"/>
                </a:lnTo>
                <a:lnTo>
                  <a:pt x="4110" y="9577"/>
                </a:lnTo>
                <a:lnTo>
                  <a:pt x="2607" y="12409"/>
                </a:lnTo>
                <a:lnTo>
                  <a:pt x="1565" y="15760"/>
                </a:lnTo>
                <a:lnTo>
                  <a:pt x="515" y="19116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96"/>
                </a:lnTo>
                <a:lnTo>
                  <a:pt x="2520" y="42009"/>
                </a:lnTo>
                <a:lnTo>
                  <a:pt x="4014" y="44777"/>
                </a:lnTo>
                <a:lnTo>
                  <a:pt x="6008" y="46987"/>
                </a:lnTo>
                <a:lnTo>
                  <a:pt x="10440" y="50860"/>
                </a:lnTo>
                <a:lnTo>
                  <a:pt x="13348" y="51981"/>
                </a:lnTo>
                <a:lnTo>
                  <a:pt x="16264" y="53097"/>
                </a:lnTo>
                <a:lnTo>
                  <a:pt x="19653" y="53654"/>
                </a:lnTo>
                <a:lnTo>
                  <a:pt x="23522" y="53654"/>
                </a:lnTo>
                <a:lnTo>
                  <a:pt x="27857" y="53489"/>
                </a:lnTo>
                <a:lnTo>
                  <a:pt x="31795" y="52805"/>
                </a:lnTo>
                <a:lnTo>
                  <a:pt x="35027" y="51981"/>
                </a:lnTo>
                <a:lnTo>
                  <a:pt x="37743" y="51102"/>
                </a:lnTo>
                <a:lnTo>
                  <a:pt x="40986" y="48830"/>
                </a:lnTo>
                <a:lnTo>
                  <a:pt x="41306" y="46163"/>
                </a:lnTo>
                <a:lnTo>
                  <a:pt x="40730" y="43013"/>
                </a:lnTo>
                <a:lnTo>
                  <a:pt x="38012" y="43268"/>
                </a:lnTo>
                <a:lnTo>
                  <a:pt x="34866" y="44550"/>
                </a:lnTo>
                <a:lnTo>
                  <a:pt x="32064" y="45439"/>
                </a:lnTo>
                <a:lnTo>
                  <a:pt x="28566" y="46188"/>
                </a:lnTo>
                <a:lnTo>
                  <a:pt x="24329" y="46390"/>
                </a:lnTo>
                <a:lnTo>
                  <a:pt x="21488" y="46390"/>
                </a:lnTo>
                <a:lnTo>
                  <a:pt x="17122" y="45133"/>
                </a:lnTo>
                <a:lnTo>
                  <a:pt x="13572" y="43113"/>
                </a:lnTo>
                <a:lnTo>
                  <a:pt x="11123" y="40003"/>
                </a:lnTo>
                <a:lnTo>
                  <a:pt x="9726" y="35979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60" y="27753"/>
                </a:lnTo>
                <a:lnTo>
                  <a:pt x="43286" y="24743"/>
                </a:lnTo>
                <a:lnTo>
                  <a:pt x="43286" y="19930"/>
                </a:lnTo>
                <a:lnTo>
                  <a:pt x="42898" y="16941"/>
                </a:lnTo>
                <a:close/>
              </a:path>
              <a:path w="43286" h="53654">
                <a:moveTo>
                  <a:pt x="9008" y="20092"/>
                </a:moveTo>
                <a:lnTo>
                  <a:pt x="9925" y="16358"/>
                </a:lnTo>
                <a:lnTo>
                  <a:pt x="11383" y="12931"/>
                </a:lnTo>
                <a:lnTo>
                  <a:pt x="14908" y="9083"/>
                </a:lnTo>
                <a:lnTo>
                  <a:pt x="18122" y="7420"/>
                </a:lnTo>
                <a:lnTo>
                  <a:pt x="22137" y="7012"/>
                </a:lnTo>
                <a:lnTo>
                  <a:pt x="26313" y="7012"/>
                </a:lnTo>
                <a:lnTo>
                  <a:pt x="26276" y="0"/>
                </a:lnTo>
                <a:lnTo>
                  <a:pt x="19131" y="0"/>
                </a:lnTo>
                <a:lnTo>
                  <a:pt x="16009" y="623"/>
                </a:lnTo>
                <a:lnTo>
                  <a:pt x="13219" y="1869"/>
                </a:lnTo>
                <a:lnTo>
                  <a:pt x="10425" y="3125"/>
                </a:lnTo>
                <a:lnTo>
                  <a:pt x="900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376339" y="6000526"/>
            <a:ext cx="33314" cy="53654"/>
          </a:xfrm>
          <a:custGeom>
            <a:avLst/>
            <a:gdLst/>
            <a:ahLst/>
            <a:cxnLst/>
            <a:rect l="l" t="t" r="r" b="b"/>
            <a:pathLst>
              <a:path w="33314" h="53654">
                <a:moveTo>
                  <a:pt x="5998" y="52222"/>
                </a:moveTo>
                <a:lnTo>
                  <a:pt x="8567" y="52981"/>
                </a:lnTo>
                <a:lnTo>
                  <a:pt x="11592" y="53529"/>
                </a:lnTo>
                <a:lnTo>
                  <a:pt x="17575" y="53654"/>
                </a:lnTo>
                <a:lnTo>
                  <a:pt x="20073" y="53313"/>
                </a:lnTo>
                <a:lnTo>
                  <a:pt x="24602" y="51955"/>
                </a:lnTo>
                <a:lnTo>
                  <a:pt x="28187" y="49590"/>
                </a:lnTo>
                <a:lnTo>
                  <a:pt x="31089" y="46606"/>
                </a:lnTo>
                <a:lnTo>
                  <a:pt x="32875" y="42696"/>
                </a:lnTo>
                <a:lnTo>
                  <a:pt x="33314" y="37984"/>
                </a:lnTo>
                <a:lnTo>
                  <a:pt x="33314" y="35888"/>
                </a:lnTo>
                <a:lnTo>
                  <a:pt x="32298" y="32547"/>
                </a:lnTo>
                <a:lnTo>
                  <a:pt x="30722" y="29743"/>
                </a:lnTo>
                <a:lnTo>
                  <a:pt x="27204" y="26633"/>
                </a:lnTo>
                <a:lnTo>
                  <a:pt x="24321" y="25121"/>
                </a:lnTo>
                <a:lnTo>
                  <a:pt x="21358" y="23829"/>
                </a:lnTo>
                <a:lnTo>
                  <a:pt x="18431" y="22608"/>
                </a:lnTo>
                <a:lnTo>
                  <a:pt x="15570" y="21452"/>
                </a:lnTo>
                <a:lnTo>
                  <a:pt x="12071" y="19357"/>
                </a:lnTo>
                <a:lnTo>
                  <a:pt x="9766" y="16588"/>
                </a:lnTo>
                <a:lnTo>
                  <a:pt x="9424" y="13996"/>
                </a:lnTo>
                <a:lnTo>
                  <a:pt x="9975" y="11178"/>
                </a:lnTo>
                <a:lnTo>
                  <a:pt x="12301" y="8294"/>
                </a:lnTo>
                <a:lnTo>
                  <a:pt x="15444" y="7114"/>
                </a:lnTo>
                <a:lnTo>
                  <a:pt x="18211" y="6948"/>
                </a:lnTo>
                <a:lnTo>
                  <a:pt x="21308" y="7138"/>
                </a:lnTo>
                <a:lnTo>
                  <a:pt x="24944" y="8370"/>
                </a:lnTo>
                <a:lnTo>
                  <a:pt x="27597" y="9691"/>
                </a:lnTo>
                <a:lnTo>
                  <a:pt x="30560" y="9871"/>
                </a:lnTo>
                <a:lnTo>
                  <a:pt x="30916" y="7164"/>
                </a:lnTo>
                <a:lnTo>
                  <a:pt x="30624" y="4420"/>
                </a:lnTo>
                <a:lnTo>
                  <a:pt x="28051" y="2199"/>
                </a:lnTo>
                <a:lnTo>
                  <a:pt x="25473" y="1145"/>
                </a:lnTo>
                <a:lnTo>
                  <a:pt x="22067" y="321"/>
                </a:lnTo>
                <a:lnTo>
                  <a:pt x="18299" y="0"/>
                </a:lnTo>
                <a:lnTo>
                  <a:pt x="15444" y="0"/>
                </a:lnTo>
                <a:lnTo>
                  <a:pt x="12952" y="396"/>
                </a:lnTo>
                <a:lnTo>
                  <a:pt x="8653" y="1995"/>
                </a:lnTo>
                <a:lnTo>
                  <a:pt x="5447" y="4371"/>
                </a:lnTo>
                <a:lnTo>
                  <a:pt x="2948" y="7228"/>
                </a:lnTo>
                <a:lnTo>
                  <a:pt x="1504" y="10731"/>
                </a:lnTo>
                <a:lnTo>
                  <a:pt x="1151" y="14479"/>
                </a:lnTo>
                <a:lnTo>
                  <a:pt x="1493" y="18529"/>
                </a:lnTo>
                <a:lnTo>
                  <a:pt x="2865" y="21629"/>
                </a:lnTo>
                <a:lnTo>
                  <a:pt x="5982" y="25210"/>
                </a:lnTo>
                <a:lnTo>
                  <a:pt x="8653" y="26939"/>
                </a:lnTo>
                <a:lnTo>
                  <a:pt x="11520" y="28411"/>
                </a:lnTo>
                <a:lnTo>
                  <a:pt x="14483" y="29643"/>
                </a:lnTo>
                <a:lnTo>
                  <a:pt x="17305" y="30794"/>
                </a:lnTo>
                <a:lnTo>
                  <a:pt x="19961" y="31990"/>
                </a:lnTo>
                <a:lnTo>
                  <a:pt x="23093" y="34276"/>
                </a:lnTo>
                <a:lnTo>
                  <a:pt x="24796" y="37311"/>
                </a:lnTo>
                <a:lnTo>
                  <a:pt x="24551" y="41184"/>
                </a:lnTo>
                <a:lnTo>
                  <a:pt x="22936" y="43942"/>
                </a:lnTo>
                <a:lnTo>
                  <a:pt x="20171" y="45680"/>
                </a:lnTo>
                <a:lnTo>
                  <a:pt x="16476" y="46504"/>
                </a:lnTo>
                <a:lnTo>
                  <a:pt x="13056" y="46504"/>
                </a:lnTo>
                <a:lnTo>
                  <a:pt x="9842" y="45756"/>
                </a:lnTo>
                <a:lnTo>
                  <a:pt x="5951" y="44157"/>
                </a:lnTo>
                <a:lnTo>
                  <a:pt x="3171" y="42556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37" y="50925"/>
                </a:lnTo>
                <a:lnTo>
                  <a:pt x="5998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417898" y="5988244"/>
            <a:ext cx="30744" cy="65832"/>
          </a:xfrm>
          <a:custGeom>
            <a:avLst/>
            <a:gdLst/>
            <a:ahLst/>
            <a:cxnLst/>
            <a:rect l="l" t="t" r="r" b="b"/>
            <a:pathLst>
              <a:path w="30744" h="65832">
                <a:moveTo>
                  <a:pt x="16937" y="1697"/>
                </a:moveTo>
                <a:lnTo>
                  <a:pt x="16729" y="989"/>
                </a:lnTo>
                <a:lnTo>
                  <a:pt x="14184" y="0"/>
                </a:lnTo>
                <a:lnTo>
                  <a:pt x="11074" y="0"/>
                </a:lnTo>
                <a:lnTo>
                  <a:pt x="8309" y="1697"/>
                </a:lnTo>
                <a:lnTo>
                  <a:pt x="8309" y="13308"/>
                </a:lnTo>
                <a:lnTo>
                  <a:pt x="1775" y="13308"/>
                </a:lnTo>
                <a:lnTo>
                  <a:pt x="331" y="14464"/>
                </a:lnTo>
                <a:lnTo>
                  <a:pt x="0" y="17052"/>
                </a:lnTo>
                <a:lnTo>
                  <a:pt x="1724" y="20749"/>
                </a:lnTo>
                <a:lnTo>
                  <a:pt x="8309" y="20749"/>
                </a:lnTo>
                <a:lnTo>
                  <a:pt x="8309" y="52101"/>
                </a:lnTo>
                <a:lnTo>
                  <a:pt x="9069" y="56638"/>
                </a:lnTo>
                <a:lnTo>
                  <a:pt x="10389" y="60432"/>
                </a:lnTo>
                <a:lnTo>
                  <a:pt x="12618" y="63150"/>
                </a:lnTo>
                <a:lnTo>
                  <a:pt x="15789" y="64828"/>
                </a:lnTo>
                <a:lnTo>
                  <a:pt x="19630" y="65832"/>
                </a:lnTo>
                <a:lnTo>
                  <a:pt x="24465" y="65666"/>
                </a:lnTo>
                <a:lnTo>
                  <a:pt x="27453" y="65095"/>
                </a:lnTo>
                <a:lnTo>
                  <a:pt x="30402" y="63089"/>
                </a:lnTo>
                <a:lnTo>
                  <a:pt x="30744" y="59975"/>
                </a:lnTo>
                <a:lnTo>
                  <a:pt x="30744" y="59316"/>
                </a:lnTo>
                <a:lnTo>
                  <a:pt x="28954" y="56738"/>
                </a:lnTo>
                <a:lnTo>
                  <a:pt x="26301" y="57779"/>
                </a:lnTo>
                <a:lnTo>
                  <a:pt x="23522" y="58172"/>
                </a:lnTo>
                <a:lnTo>
                  <a:pt x="19339" y="57322"/>
                </a:lnTo>
                <a:lnTo>
                  <a:pt x="17416" y="53894"/>
                </a:lnTo>
                <a:lnTo>
                  <a:pt x="16937" y="51338"/>
                </a:lnTo>
                <a:lnTo>
                  <a:pt x="16937" y="20749"/>
                </a:lnTo>
                <a:lnTo>
                  <a:pt x="29019" y="20749"/>
                </a:lnTo>
                <a:lnTo>
                  <a:pt x="30585" y="19302"/>
                </a:lnTo>
                <a:lnTo>
                  <a:pt x="30744" y="16369"/>
                </a:lnTo>
                <a:lnTo>
                  <a:pt x="29019" y="13308"/>
                </a:lnTo>
                <a:lnTo>
                  <a:pt x="16937" y="13308"/>
                </a:lnTo>
                <a:lnTo>
                  <a:pt x="16937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2141355" y="6137835"/>
            <a:ext cx="40567" cy="52872"/>
          </a:xfrm>
          <a:custGeom>
            <a:avLst/>
            <a:gdLst/>
            <a:ahLst/>
            <a:cxnLst/>
            <a:rect l="l" t="t" r="r" b="b"/>
            <a:pathLst>
              <a:path w="40567" h="52872">
                <a:moveTo>
                  <a:pt x="8675" y="1652"/>
                </a:moveTo>
                <a:lnTo>
                  <a:pt x="8453" y="928"/>
                </a:lnTo>
                <a:lnTo>
                  <a:pt x="5857" y="0"/>
                </a:lnTo>
                <a:lnTo>
                  <a:pt x="2786" y="0"/>
                </a:lnTo>
                <a:lnTo>
                  <a:pt x="0" y="1652"/>
                </a:lnTo>
                <a:lnTo>
                  <a:pt x="0" y="34836"/>
                </a:lnTo>
                <a:lnTo>
                  <a:pt x="280" y="37835"/>
                </a:lnTo>
                <a:lnTo>
                  <a:pt x="1428" y="42800"/>
                </a:lnTo>
                <a:lnTo>
                  <a:pt x="3693" y="46824"/>
                </a:lnTo>
                <a:lnTo>
                  <a:pt x="6753" y="50164"/>
                </a:lnTo>
                <a:lnTo>
                  <a:pt x="11047" y="52336"/>
                </a:lnTo>
                <a:lnTo>
                  <a:pt x="13690" y="52872"/>
                </a:lnTo>
                <a:lnTo>
                  <a:pt x="19504" y="52872"/>
                </a:lnTo>
                <a:lnTo>
                  <a:pt x="22161" y="52174"/>
                </a:lnTo>
                <a:lnTo>
                  <a:pt x="24767" y="50763"/>
                </a:lnTo>
                <a:lnTo>
                  <a:pt x="27388" y="49352"/>
                </a:lnTo>
                <a:lnTo>
                  <a:pt x="30041" y="47105"/>
                </a:lnTo>
                <a:lnTo>
                  <a:pt x="32708" y="44030"/>
                </a:lnTo>
                <a:lnTo>
                  <a:pt x="32708" y="50496"/>
                </a:lnTo>
                <a:lnTo>
                  <a:pt x="35192" y="52134"/>
                </a:lnTo>
                <a:lnTo>
                  <a:pt x="37997" y="52134"/>
                </a:lnTo>
                <a:lnTo>
                  <a:pt x="40567" y="50496"/>
                </a:lnTo>
                <a:lnTo>
                  <a:pt x="40567" y="1652"/>
                </a:lnTo>
                <a:lnTo>
                  <a:pt x="40326" y="928"/>
                </a:lnTo>
                <a:lnTo>
                  <a:pt x="37763" y="0"/>
                </a:lnTo>
                <a:lnTo>
                  <a:pt x="34657" y="0"/>
                </a:lnTo>
                <a:lnTo>
                  <a:pt x="31878" y="1652"/>
                </a:lnTo>
                <a:lnTo>
                  <a:pt x="31878" y="35791"/>
                </a:lnTo>
                <a:lnTo>
                  <a:pt x="29480" y="38861"/>
                </a:lnTo>
                <a:lnTo>
                  <a:pt x="25059" y="42785"/>
                </a:lnTo>
                <a:lnTo>
                  <a:pt x="20764" y="45176"/>
                </a:lnTo>
                <a:lnTo>
                  <a:pt x="16922" y="45176"/>
                </a:lnTo>
                <a:lnTo>
                  <a:pt x="12956" y="43498"/>
                </a:lnTo>
                <a:lnTo>
                  <a:pt x="10278" y="40147"/>
                </a:lnTo>
                <a:lnTo>
                  <a:pt x="9262" y="36956"/>
                </a:lnTo>
                <a:lnTo>
                  <a:pt x="8675" y="32942"/>
                </a:lnTo>
                <a:lnTo>
                  <a:pt x="8675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2197901" y="6137042"/>
            <a:ext cx="43289" cy="72353"/>
          </a:xfrm>
          <a:custGeom>
            <a:avLst/>
            <a:gdLst/>
            <a:ahLst/>
            <a:cxnLst/>
            <a:rect l="l" t="t" r="r" b="b"/>
            <a:pathLst>
              <a:path w="43289" h="72353">
                <a:moveTo>
                  <a:pt x="0" y="2451"/>
                </a:moveTo>
                <a:lnTo>
                  <a:pt x="0" y="70650"/>
                </a:lnTo>
                <a:lnTo>
                  <a:pt x="182" y="71413"/>
                </a:lnTo>
                <a:lnTo>
                  <a:pt x="2753" y="72353"/>
                </a:lnTo>
                <a:lnTo>
                  <a:pt x="5875" y="72353"/>
                </a:lnTo>
                <a:lnTo>
                  <a:pt x="8628" y="70650"/>
                </a:lnTo>
                <a:lnTo>
                  <a:pt x="8628" y="46241"/>
                </a:lnTo>
                <a:lnTo>
                  <a:pt x="9888" y="47513"/>
                </a:lnTo>
                <a:lnTo>
                  <a:pt x="13304" y="50482"/>
                </a:lnTo>
                <a:lnTo>
                  <a:pt x="16692" y="52491"/>
                </a:lnTo>
                <a:lnTo>
                  <a:pt x="20231" y="53517"/>
                </a:lnTo>
                <a:lnTo>
                  <a:pt x="22899" y="53672"/>
                </a:lnTo>
                <a:lnTo>
                  <a:pt x="26178" y="53672"/>
                </a:lnTo>
                <a:lnTo>
                  <a:pt x="29090" y="53023"/>
                </a:lnTo>
                <a:lnTo>
                  <a:pt x="31639" y="51738"/>
                </a:lnTo>
                <a:lnTo>
                  <a:pt x="34182" y="50457"/>
                </a:lnTo>
                <a:lnTo>
                  <a:pt x="33670" y="33922"/>
                </a:lnTo>
                <a:lnTo>
                  <a:pt x="32522" y="38188"/>
                </a:lnTo>
                <a:lnTo>
                  <a:pt x="30573" y="41795"/>
                </a:lnTo>
                <a:lnTo>
                  <a:pt x="27755" y="44336"/>
                </a:lnTo>
                <a:lnTo>
                  <a:pt x="24328" y="45961"/>
                </a:lnTo>
                <a:lnTo>
                  <a:pt x="19817" y="45961"/>
                </a:lnTo>
                <a:lnTo>
                  <a:pt x="15421" y="43573"/>
                </a:lnTo>
                <a:lnTo>
                  <a:pt x="11015" y="39690"/>
                </a:lnTo>
                <a:lnTo>
                  <a:pt x="8628" y="36691"/>
                </a:lnTo>
                <a:lnTo>
                  <a:pt x="8628" y="17261"/>
                </a:lnTo>
                <a:lnTo>
                  <a:pt x="7576" y="9003"/>
                </a:lnTo>
                <a:lnTo>
                  <a:pt x="7576" y="2451"/>
                </a:lnTo>
                <a:lnTo>
                  <a:pt x="6047" y="902"/>
                </a:lnTo>
                <a:lnTo>
                  <a:pt x="3073" y="763"/>
                </a:lnTo>
                <a:lnTo>
                  <a:pt x="0" y="2451"/>
                </a:lnTo>
                <a:close/>
              </a:path>
              <a:path w="43289" h="72353">
                <a:moveTo>
                  <a:pt x="8628" y="17261"/>
                </a:moveTo>
                <a:lnTo>
                  <a:pt x="9996" y="15494"/>
                </a:lnTo>
                <a:lnTo>
                  <a:pt x="12534" y="12776"/>
                </a:lnTo>
                <a:lnTo>
                  <a:pt x="16059" y="9856"/>
                </a:lnTo>
                <a:lnTo>
                  <a:pt x="19359" y="8229"/>
                </a:lnTo>
                <a:lnTo>
                  <a:pt x="22679" y="7711"/>
                </a:lnTo>
                <a:lnTo>
                  <a:pt x="26800" y="8255"/>
                </a:lnTo>
                <a:lnTo>
                  <a:pt x="29814" y="10429"/>
                </a:lnTo>
                <a:lnTo>
                  <a:pt x="31920" y="13680"/>
                </a:lnTo>
                <a:lnTo>
                  <a:pt x="33436" y="17553"/>
                </a:lnTo>
                <a:lnTo>
                  <a:pt x="34170" y="22226"/>
                </a:lnTo>
                <a:lnTo>
                  <a:pt x="34354" y="27139"/>
                </a:lnTo>
                <a:lnTo>
                  <a:pt x="34354" y="29415"/>
                </a:lnTo>
                <a:lnTo>
                  <a:pt x="33670" y="33922"/>
                </a:lnTo>
                <a:lnTo>
                  <a:pt x="34182" y="50457"/>
                </a:lnTo>
                <a:lnTo>
                  <a:pt x="36313" y="48628"/>
                </a:lnTo>
                <a:lnTo>
                  <a:pt x="39764" y="43891"/>
                </a:lnTo>
                <a:lnTo>
                  <a:pt x="41085" y="41007"/>
                </a:lnTo>
                <a:lnTo>
                  <a:pt x="41968" y="37605"/>
                </a:lnTo>
                <a:lnTo>
                  <a:pt x="42849" y="34213"/>
                </a:lnTo>
                <a:lnTo>
                  <a:pt x="43289" y="30380"/>
                </a:lnTo>
                <a:lnTo>
                  <a:pt x="43289" y="22567"/>
                </a:lnTo>
                <a:lnTo>
                  <a:pt x="42947" y="19202"/>
                </a:lnTo>
                <a:lnTo>
                  <a:pt x="42263" y="16041"/>
                </a:lnTo>
                <a:lnTo>
                  <a:pt x="41564" y="12876"/>
                </a:lnTo>
                <a:lnTo>
                  <a:pt x="40452" y="10097"/>
                </a:lnTo>
                <a:lnTo>
                  <a:pt x="38933" y="7711"/>
                </a:lnTo>
                <a:lnTo>
                  <a:pt x="35455" y="3441"/>
                </a:lnTo>
                <a:lnTo>
                  <a:pt x="30646" y="698"/>
                </a:lnTo>
                <a:lnTo>
                  <a:pt x="27734" y="0"/>
                </a:lnTo>
                <a:lnTo>
                  <a:pt x="24317" y="0"/>
                </a:lnTo>
                <a:lnTo>
                  <a:pt x="21257" y="190"/>
                </a:lnTo>
                <a:lnTo>
                  <a:pt x="18431" y="953"/>
                </a:lnTo>
                <a:lnTo>
                  <a:pt x="15723" y="2260"/>
                </a:lnTo>
                <a:lnTo>
                  <a:pt x="13045" y="3938"/>
                </a:lnTo>
                <a:lnTo>
                  <a:pt x="10388" y="6173"/>
                </a:lnTo>
                <a:lnTo>
                  <a:pt x="7576" y="9003"/>
                </a:lnTo>
                <a:lnTo>
                  <a:pt x="8628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2251223" y="6165989"/>
            <a:ext cx="12744" cy="75653"/>
          </a:xfrm>
          <a:custGeom>
            <a:avLst/>
            <a:gdLst/>
            <a:ahLst/>
            <a:cxnLst/>
            <a:rect l="l" t="t" r="r" b="b"/>
            <a:pathLst>
              <a:path w="12744" h="75653">
                <a:moveTo>
                  <a:pt x="8935" y="0"/>
                </a:moveTo>
                <a:lnTo>
                  <a:pt x="7858" y="21236"/>
                </a:lnTo>
                <a:lnTo>
                  <a:pt x="12744" y="24030"/>
                </a:lnTo>
                <a:lnTo>
                  <a:pt x="12312" y="12852"/>
                </a:lnTo>
                <a:lnTo>
                  <a:pt x="10490" y="9194"/>
                </a:lnTo>
                <a:lnTo>
                  <a:pt x="9486" y="4752"/>
                </a:lnTo>
                <a:lnTo>
                  <a:pt x="8935" y="0"/>
                </a:lnTo>
                <a:close/>
              </a:path>
              <a:path w="12744" h="75653">
                <a:moveTo>
                  <a:pt x="43304" y="-49935"/>
                </a:moveTo>
                <a:lnTo>
                  <a:pt x="43056" y="-50673"/>
                </a:lnTo>
                <a:lnTo>
                  <a:pt x="40486" y="-51622"/>
                </a:lnTo>
                <a:lnTo>
                  <a:pt x="37378" y="-51622"/>
                </a:lnTo>
                <a:lnTo>
                  <a:pt x="34613" y="-49935"/>
                </a:lnTo>
                <a:lnTo>
                  <a:pt x="34613" y="-21563"/>
                </a:lnTo>
                <a:lnTo>
                  <a:pt x="32386" y="-23975"/>
                </a:lnTo>
                <a:lnTo>
                  <a:pt x="27846" y="-27075"/>
                </a:lnTo>
                <a:lnTo>
                  <a:pt x="23047" y="-28943"/>
                </a:lnTo>
                <a:lnTo>
                  <a:pt x="16974" y="-28943"/>
                </a:lnTo>
                <a:lnTo>
                  <a:pt x="14051" y="-28295"/>
                </a:lnTo>
                <a:lnTo>
                  <a:pt x="11531" y="-27024"/>
                </a:lnTo>
                <a:lnTo>
                  <a:pt x="6879" y="-23900"/>
                </a:lnTo>
                <a:lnTo>
                  <a:pt x="3467" y="-19126"/>
                </a:lnTo>
                <a:lnTo>
                  <a:pt x="2178" y="-16228"/>
                </a:lnTo>
                <a:lnTo>
                  <a:pt x="1296" y="-12851"/>
                </a:lnTo>
                <a:lnTo>
                  <a:pt x="429" y="-9474"/>
                </a:lnTo>
                <a:lnTo>
                  <a:pt x="0" y="-5676"/>
                </a:lnTo>
                <a:lnTo>
                  <a:pt x="0" y="2059"/>
                </a:lnTo>
                <a:lnTo>
                  <a:pt x="342" y="5436"/>
                </a:lnTo>
                <a:lnTo>
                  <a:pt x="1055" y="8637"/>
                </a:lnTo>
                <a:lnTo>
                  <a:pt x="1738" y="11837"/>
                </a:lnTo>
                <a:lnTo>
                  <a:pt x="2840" y="14630"/>
                </a:lnTo>
                <a:lnTo>
                  <a:pt x="4356" y="16992"/>
                </a:lnTo>
                <a:lnTo>
                  <a:pt x="7858" y="21236"/>
                </a:lnTo>
                <a:lnTo>
                  <a:pt x="8935" y="0"/>
                </a:lnTo>
                <a:lnTo>
                  <a:pt x="8935" y="-4772"/>
                </a:lnTo>
                <a:lnTo>
                  <a:pt x="9597" y="-9295"/>
                </a:lnTo>
                <a:lnTo>
                  <a:pt x="10735" y="-13549"/>
                </a:lnTo>
                <a:lnTo>
                  <a:pt x="12646" y="-17092"/>
                </a:lnTo>
                <a:lnTo>
                  <a:pt x="15433" y="-19608"/>
                </a:lnTo>
                <a:lnTo>
                  <a:pt x="18825" y="-21247"/>
                </a:lnTo>
                <a:lnTo>
                  <a:pt x="23389" y="-21247"/>
                </a:lnTo>
                <a:lnTo>
                  <a:pt x="27846" y="-18870"/>
                </a:lnTo>
                <a:lnTo>
                  <a:pt x="32288" y="-15011"/>
                </a:lnTo>
                <a:lnTo>
                  <a:pt x="34613" y="-12012"/>
                </a:lnTo>
                <a:lnTo>
                  <a:pt x="34613" y="7520"/>
                </a:lnTo>
                <a:lnTo>
                  <a:pt x="31968" y="10782"/>
                </a:lnTo>
                <a:lnTo>
                  <a:pt x="28357" y="14188"/>
                </a:lnTo>
                <a:lnTo>
                  <a:pt x="25041" y="16268"/>
                </a:lnTo>
                <a:lnTo>
                  <a:pt x="21798" y="17067"/>
                </a:lnTo>
                <a:lnTo>
                  <a:pt x="18395" y="17067"/>
                </a:lnTo>
                <a:lnTo>
                  <a:pt x="15008" y="15419"/>
                </a:lnTo>
                <a:lnTo>
                  <a:pt x="12312" y="12852"/>
                </a:lnTo>
                <a:lnTo>
                  <a:pt x="12744" y="24030"/>
                </a:lnTo>
                <a:lnTo>
                  <a:pt x="15693" y="24729"/>
                </a:lnTo>
                <a:lnTo>
                  <a:pt x="22312" y="24729"/>
                </a:lnTo>
                <a:lnTo>
                  <a:pt x="25226" y="23940"/>
                </a:lnTo>
                <a:lnTo>
                  <a:pt x="27893" y="22392"/>
                </a:lnTo>
                <a:lnTo>
                  <a:pt x="30561" y="20840"/>
                </a:lnTo>
                <a:lnTo>
                  <a:pt x="33131" y="18670"/>
                </a:lnTo>
                <a:lnTo>
                  <a:pt x="35604" y="15876"/>
                </a:lnTo>
                <a:lnTo>
                  <a:pt x="35604" y="22341"/>
                </a:lnTo>
                <a:lnTo>
                  <a:pt x="37217" y="23839"/>
                </a:lnTo>
                <a:lnTo>
                  <a:pt x="40229" y="24015"/>
                </a:lnTo>
                <a:lnTo>
                  <a:pt x="43304" y="22341"/>
                </a:lnTo>
                <a:lnTo>
                  <a:pt x="43304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2307315" y="6137050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39" y="46071"/>
                </a:moveTo>
                <a:lnTo>
                  <a:pt x="17672" y="46669"/>
                </a:lnTo>
                <a:lnTo>
                  <a:pt x="16311" y="53657"/>
                </a:lnTo>
                <a:lnTo>
                  <a:pt x="19130" y="53657"/>
                </a:lnTo>
                <a:lnTo>
                  <a:pt x="21808" y="53035"/>
                </a:lnTo>
                <a:lnTo>
                  <a:pt x="26863" y="50492"/>
                </a:lnTo>
                <a:lnTo>
                  <a:pt x="25909" y="43675"/>
                </a:lnTo>
                <a:lnTo>
                  <a:pt x="22039" y="46071"/>
                </a:lnTo>
                <a:close/>
              </a:path>
              <a:path w="26863" h="53657">
                <a:moveTo>
                  <a:pt x="3294" y="12103"/>
                </a:moveTo>
                <a:lnTo>
                  <a:pt x="5922" y="11530"/>
                </a:lnTo>
                <a:lnTo>
                  <a:pt x="9118" y="9791"/>
                </a:lnTo>
                <a:lnTo>
                  <a:pt x="11883" y="8581"/>
                </a:lnTo>
                <a:lnTo>
                  <a:pt x="15260" y="7541"/>
                </a:lnTo>
                <a:lnTo>
                  <a:pt x="19288" y="7264"/>
                </a:lnTo>
                <a:lnTo>
                  <a:pt x="22960" y="7515"/>
                </a:lnTo>
                <a:lnTo>
                  <a:pt x="26780" y="9204"/>
                </a:lnTo>
                <a:lnTo>
                  <a:pt x="29102" y="12344"/>
                </a:lnTo>
                <a:lnTo>
                  <a:pt x="29865" y="15223"/>
                </a:lnTo>
                <a:lnTo>
                  <a:pt x="30071" y="18769"/>
                </a:lnTo>
                <a:lnTo>
                  <a:pt x="30071" y="22567"/>
                </a:lnTo>
                <a:lnTo>
                  <a:pt x="19926" y="22567"/>
                </a:lnTo>
                <a:lnTo>
                  <a:pt x="16620" y="22909"/>
                </a:lnTo>
                <a:lnTo>
                  <a:pt x="13694" y="23568"/>
                </a:lnTo>
                <a:lnTo>
                  <a:pt x="10767" y="24241"/>
                </a:lnTo>
                <a:lnTo>
                  <a:pt x="8298" y="25246"/>
                </a:lnTo>
                <a:lnTo>
                  <a:pt x="4258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58" y="46936"/>
                </a:lnTo>
                <a:lnTo>
                  <a:pt x="4467" y="49758"/>
                </a:lnTo>
                <a:lnTo>
                  <a:pt x="7588" y="51991"/>
                </a:lnTo>
                <a:lnTo>
                  <a:pt x="11591" y="53326"/>
                </a:lnTo>
                <a:lnTo>
                  <a:pt x="16311" y="53657"/>
                </a:lnTo>
                <a:lnTo>
                  <a:pt x="17672" y="46669"/>
                </a:lnTo>
                <a:lnTo>
                  <a:pt x="14881" y="46669"/>
                </a:lnTo>
                <a:lnTo>
                  <a:pt x="12715" y="45910"/>
                </a:lnTo>
                <a:lnTo>
                  <a:pt x="9605" y="42912"/>
                </a:lnTo>
                <a:lnTo>
                  <a:pt x="8837" y="38353"/>
                </a:lnTo>
                <a:lnTo>
                  <a:pt x="9644" y="34425"/>
                </a:lnTo>
                <a:lnTo>
                  <a:pt x="12179" y="31495"/>
                </a:lnTo>
                <a:lnTo>
                  <a:pt x="14781" y="30069"/>
                </a:lnTo>
                <a:lnTo>
                  <a:pt x="18258" y="29245"/>
                </a:lnTo>
                <a:lnTo>
                  <a:pt x="22691" y="29029"/>
                </a:lnTo>
                <a:lnTo>
                  <a:pt x="30071" y="29029"/>
                </a:lnTo>
                <a:lnTo>
                  <a:pt x="30071" y="39380"/>
                </a:lnTo>
                <a:lnTo>
                  <a:pt x="25909" y="43675"/>
                </a:lnTo>
                <a:lnTo>
                  <a:pt x="26863" y="5049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03" y="52905"/>
                </a:lnTo>
                <a:lnTo>
                  <a:pt x="35873" y="52958"/>
                </a:lnTo>
                <a:lnTo>
                  <a:pt x="38638" y="51332"/>
                </a:lnTo>
                <a:lnTo>
                  <a:pt x="38638" y="15353"/>
                </a:lnTo>
                <a:lnTo>
                  <a:pt x="38307" y="12696"/>
                </a:lnTo>
                <a:lnTo>
                  <a:pt x="36972" y="8124"/>
                </a:lnTo>
                <a:lnTo>
                  <a:pt x="34451" y="4697"/>
                </a:lnTo>
                <a:lnTo>
                  <a:pt x="31075" y="1993"/>
                </a:lnTo>
                <a:lnTo>
                  <a:pt x="26327" y="392"/>
                </a:lnTo>
                <a:lnTo>
                  <a:pt x="23464" y="0"/>
                </a:lnTo>
                <a:lnTo>
                  <a:pt x="20083" y="0"/>
                </a:lnTo>
                <a:lnTo>
                  <a:pt x="16473" y="176"/>
                </a:lnTo>
                <a:lnTo>
                  <a:pt x="12923" y="849"/>
                </a:lnTo>
                <a:lnTo>
                  <a:pt x="9781" y="1813"/>
                </a:lnTo>
                <a:lnTo>
                  <a:pt x="5814" y="3552"/>
                </a:lnTo>
                <a:lnTo>
                  <a:pt x="2484" y="6691"/>
                </a:lnTo>
                <a:lnTo>
                  <a:pt x="228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2355631" y="6124762"/>
            <a:ext cx="30746" cy="65836"/>
          </a:xfrm>
          <a:custGeom>
            <a:avLst/>
            <a:gdLst/>
            <a:ahLst/>
            <a:cxnLst/>
            <a:rect l="l" t="t" r="r" b="b"/>
            <a:pathLst>
              <a:path w="30746" h="65836">
                <a:moveTo>
                  <a:pt x="16941" y="1703"/>
                </a:moveTo>
                <a:lnTo>
                  <a:pt x="16732" y="989"/>
                </a:lnTo>
                <a:lnTo>
                  <a:pt x="14187" y="0"/>
                </a:lnTo>
                <a:lnTo>
                  <a:pt x="11080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8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7" y="20754"/>
                </a:lnTo>
                <a:lnTo>
                  <a:pt x="8312" y="20754"/>
                </a:lnTo>
                <a:lnTo>
                  <a:pt x="8312" y="52109"/>
                </a:lnTo>
                <a:lnTo>
                  <a:pt x="9071" y="56642"/>
                </a:lnTo>
                <a:lnTo>
                  <a:pt x="10392" y="60440"/>
                </a:lnTo>
                <a:lnTo>
                  <a:pt x="12617" y="63158"/>
                </a:lnTo>
                <a:lnTo>
                  <a:pt x="15788" y="64836"/>
                </a:lnTo>
                <a:lnTo>
                  <a:pt x="19634" y="65836"/>
                </a:lnTo>
                <a:lnTo>
                  <a:pt x="24465" y="65671"/>
                </a:lnTo>
                <a:lnTo>
                  <a:pt x="27453" y="65102"/>
                </a:lnTo>
                <a:lnTo>
                  <a:pt x="30401" y="63093"/>
                </a:lnTo>
                <a:lnTo>
                  <a:pt x="30746" y="59983"/>
                </a:lnTo>
                <a:lnTo>
                  <a:pt x="30746" y="59324"/>
                </a:lnTo>
                <a:lnTo>
                  <a:pt x="28958" y="56743"/>
                </a:lnTo>
                <a:lnTo>
                  <a:pt x="26301" y="57787"/>
                </a:lnTo>
                <a:lnTo>
                  <a:pt x="23525" y="58179"/>
                </a:lnTo>
                <a:lnTo>
                  <a:pt x="19338" y="57330"/>
                </a:lnTo>
                <a:lnTo>
                  <a:pt x="17416" y="53898"/>
                </a:lnTo>
                <a:lnTo>
                  <a:pt x="16941" y="51347"/>
                </a:lnTo>
                <a:lnTo>
                  <a:pt x="16941" y="20754"/>
                </a:lnTo>
                <a:lnTo>
                  <a:pt x="29023" y="20754"/>
                </a:lnTo>
                <a:lnTo>
                  <a:pt x="30585" y="19302"/>
                </a:lnTo>
                <a:lnTo>
                  <a:pt x="30746" y="16372"/>
                </a:lnTo>
                <a:lnTo>
                  <a:pt x="29023" y="13309"/>
                </a:lnTo>
                <a:lnTo>
                  <a:pt x="16941" y="13309"/>
                </a:lnTo>
                <a:lnTo>
                  <a:pt x="1694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2394878" y="6137050"/>
            <a:ext cx="43290" cy="53657"/>
          </a:xfrm>
          <a:custGeom>
            <a:avLst/>
            <a:gdLst/>
            <a:ahLst/>
            <a:cxnLst/>
            <a:rect l="l" t="t" r="r" b="b"/>
            <a:pathLst>
              <a:path w="43290" h="53657">
                <a:moveTo>
                  <a:pt x="42908" y="16940"/>
                </a:moveTo>
                <a:lnTo>
                  <a:pt x="42113" y="14132"/>
                </a:lnTo>
                <a:lnTo>
                  <a:pt x="41328" y="11328"/>
                </a:lnTo>
                <a:lnTo>
                  <a:pt x="38430" y="6807"/>
                </a:lnTo>
                <a:lnTo>
                  <a:pt x="34621" y="3073"/>
                </a:lnTo>
                <a:lnTo>
                  <a:pt x="32029" y="1842"/>
                </a:lnTo>
                <a:lnTo>
                  <a:pt x="29423" y="622"/>
                </a:lnTo>
                <a:lnTo>
                  <a:pt x="26276" y="0"/>
                </a:lnTo>
                <a:lnTo>
                  <a:pt x="26311" y="7009"/>
                </a:lnTo>
                <a:lnTo>
                  <a:pt x="29458" y="8329"/>
                </a:lnTo>
                <a:lnTo>
                  <a:pt x="31586" y="11012"/>
                </a:lnTo>
                <a:lnTo>
                  <a:pt x="33707" y="13690"/>
                </a:lnTo>
                <a:lnTo>
                  <a:pt x="34717" y="17387"/>
                </a:lnTo>
                <a:lnTo>
                  <a:pt x="34613" y="22085"/>
                </a:lnTo>
                <a:lnTo>
                  <a:pt x="8931" y="22085"/>
                </a:lnTo>
                <a:lnTo>
                  <a:pt x="9006" y="20091"/>
                </a:lnTo>
                <a:lnTo>
                  <a:pt x="10429" y="3124"/>
                </a:lnTo>
                <a:lnTo>
                  <a:pt x="8053" y="4902"/>
                </a:lnTo>
                <a:lnTo>
                  <a:pt x="4126" y="9575"/>
                </a:lnTo>
                <a:lnTo>
                  <a:pt x="2617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08" y="46989"/>
                </a:lnTo>
                <a:lnTo>
                  <a:pt x="10439" y="50863"/>
                </a:lnTo>
                <a:lnTo>
                  <a:pt x="13362" y="51979"/>
                </a:lnTo>
                <a:lnTo>
                  <a:pt x="16264" y="53099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3" y="53492"/>
                </a:lnTo>
                <a:lnTo>
                  <a:pt x="31809" y="52807"/>
                </a:lnTo>
                <a:lnTo>
                  <a:pt x="35027" y="51979"/>
                </a:lnTo>
                <a:lnTo>
                  <a:pt x="37757" y="51104"/>
                </a:lnTo>
                <a:lnTo>
                  <a:pt x="40989" y="48830"/>
                </a:lnTo>
                <a:lnTo>
                  <a:pt x="41306" y="46165"/>
                </a:lnTo>
                <a:lnTo>
                  <a:pt x="40741" y="43016"/>
                </a:lnTo>
                <a:lnTo>
                  <a:pt x="38012" y="43267"/>
                </a:lnTo>
                <a:lnTo>
                  <a:pt x="34869" y="44549"/>
                </a:lnTo>
                <a:lnTo>
                  <a:pt x="32076" y="45439"/>
                </a:lnTo>
                <a:lnTo>
                  <a:pt x="28576" y="46191"/>
                </a:lnTo>
                <a:lnTo>
                  <a:pt x="24329" y="46393"/>
                </a:lnTo>
                <a:lnTo>
                  <a:pt x="21502" y="46393"/>
                </a:lnTo>
                <a:lnTo>
                  <a:pt x="17132" y="45135"/>
                </a:lnTo>
                <a:lnTo>
                  <a:pt x="13572" y="43116"/>
                </a:lnTo>
                <a:lnTo>
                  <a:pt x="11123" y="40006"/>
                </a:lnTo>
                <a:lnTo>
                  <a:pt x="9730" y="35977"/>
                </a:lnTo>
                <a:lnTo>
                  <a:pt x="8931" y="31355"/>
                </a:lnTo>
                <a:lnTo>
                  <a:pt x="8931" y="28652"/>
                </a:lnTo>
                <a:lnTo>
                  <a:pt x="39935" y="28652"/>
                </a:lnTo>
                <a:lnTo>
                  <a:pt x="42270" y="27748"/>
                </a:lnTo>
                <a:lnTo>
                  <a:pt x="43290" y="24738"/>
                </a:lnTo>
                <a:lnTo>
                  <a:pt x="43290" y="19925"/>
                </a:lnTo>
                <a:lnTo>
                  <a:pt x="42908" y="16940"/>
                </a:lnTo>
                <a:close/>
              </a:path>
              <a:path w="43290" h="53657">
                <a:moveTo>
                  <a:pt x="9006" y="20091"/>
                </a:moveTo>
                <a:lnTo>
                  <a:pt x="9939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1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5" y="622"/>
                </a:lnTo>
                <a:lnTo>
                  <a:pt x="13229" y="1868"/>
                </a:lnTo>
                <a:lnTo>
                  <a:pt x="10429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2448888" y="6165989"/>
            <a:ext cx="12740" cy="75653"/>
          </a:xfrm>
          <a:custGeom>
            <a:avLst/>
            <a:gdLst/>
            <a:ahLst/>
            <a:cxnLst/>
            <a:rect l="l" t="t" r="r" b="b"/>
            <a:pathLst>
              <a:path w="12740" h="75653">
                <a:moveTo>
                  <a:pt x="8935" y="0"/>
                </a:moveTo>
                <a:lnTo>
                  <a:pt x="7848" y="21236"/>
                </a:lnTo>
                <a:lnTo>
                  <a:pt x="12740" y="24030"/>
                </a:lnTo>
                <a:lnTo>
                  <a:pt x="12301" y="12852"/>
                </a:lnTo>
                <a:lnTo>
                  <a:pt x="10476" y="9194"/>
                </a:lnTo>
                <a:lnTo>
                  <a:pt x="9483" y="4752"/>
                </a:lnTo>
                <a:lnTo>
                  <a:pt x="8935" y="0"/>
                </a:lnTo>
                <a:close/>
              </a:path>
              <a:path w="12740" h="75653">
                <a:moveTo>
                  <a:pt x="43290" y="-49935"/>
                </a:moveTo>
                <a:lnTo>
                  <a:pt x="43045" y="-50673"/>
                </a:lnTo>
                <a:lnTo>
                  <a:pt x="40474" y="-51622"/>
                </a:lnTo>
                <a:lnTo>
                  <a:pt x="37378" y="-51622"/>
                </a:lnTo>
                <a:lnTo>
                  <a:pt x="34610" y="-49935"/>
                </a:lnTo>
                <a:lnTo>
                  <a:pt x="34610" y="-21563"/>
                </a:lnTo>
                <a:lnTo>
                  <a:pt x="32371" y="-23975"/>
                </a:lnTo>
                <a:lnTo>
                  <a:pt x="27832" y="-27075"/>
                </a:lnTo>
                <a:lnTo>
                  <a:pt x="23036" y="-28943"/>
                </a:lnTo>
                <a:lnTo>
                  <a:pt x="16974" y="-28943"/>
                </a:lnTo>
                <a:lnTo>
                  <a:pt x="14051" y="-28295"/>
                </a:lnTo>
                <a:lnTo>
                  <a:pt x="11516" y="-27024"/>
                </a:lnTo>
                <a:lnTo>
                  <a:pt x="6879" y="-23900"/>
                </a:lnTo>
                <a:lnTo>
                  <a:pt x="3463" y="-19126"/>
                </a:lnTo>
                <a:lnTo>
                  <a:pt x="2178" y="-16228"/>
                </a:lnTo>
                <a:lnTo>
                  <a:pt x="1296" y="-12851"/>
                </a:lnTo>
                <a:lnTo>
                  <a:pt x="429" y="-9474"/>
                </a:lnTo>
                <a:lnTo>
                  <a:pt x="0" y="-5676"/>
                </a:lnTo>
                <a:lnTo>
                  <a:pt x="0" y="2059"/>
                </a:lnTo>
                <a:lnTo>
                  <a:pt x="342" y="5436"/>
                </a:lnTo>
                <a:lnTo>
                  <a:pt x="1040" y="8637"/>
                </a:lnTo>
                <a:lnTo>
                  <a:pt x="1728" y="11837"/>
                </a:lnTo>
                <a:lnTo>
                  <a:pt x="2840" y="14630"/>
                </a:lnTo>
                <a:lnTo>
                  <a:pt x="4356" y="16992"/>
                </a:lnTo>
                <a:lnTo>
                  <a:pt x="7848" y="21236"/>
                </a:lnTo>
                <a:lnTo>
                  <a:pt x="8935" y="0"/>
                </a:lnTo>
                <a:lnTo>
                  <a:pt x="8935" y="-4772"/>
                </a:lnTo>
                <a:lnTo>
                  <a:pt x="9583" y="-9295"/>
                </a:lnTo>
                <a:lnTo>
                  <a:pt x="10721" y="-13549"/>
                </a:lnTo>
                <a:lnTo>
                  <a:pt x="12642" y="-17092"/>
                </a:lnTo>
                <a:lnTo>
                  <a:pt x="15419" y="-19608"/>
                </a:lnTo>
                <a:lnTo>
                  <a:pt x="18825" y="-21247"/>
                </a:lnTo>
                <a:lnTo>
                  <a:pt x="23389" y="-21247"/>
                </a:lnTo>
                <a:lnTo>
                  <a:pt x="27832" y="-18870"/>
                </a:lnTo>
                <a:lnTo>
                  <a:pt x="32274" y="-15011"/>
                </a:lnTo>
                <a:lnTo>
                  <a:pt x="34610" y="-12012"/>
                </a:lnTo>
                <a:lnTo>
                  <a:pt x="34610" y="7520"/>
                </a:lnTo>
                <a:lnTo>
                  <a:pt x="31954" y="10782"/>
                </a:lnTo>
                <a:lnTo>
                  <a:pt x="28346" y="14188"/>
                </a:lnTo>
                <a:lnTo>
                  <a:pt x="25031" y="16268"/>
                </a:lnTo>
                <a:lnTo>
                  <a:pt x="21798" y="17067"/>
                </a:lnTo>
                <a:lnTo>
                  <a:pt x="18381" y="17067"/>
                </a:lnTo>
                <a:lnTo>
                  <a:pt x="14994" y="15419"/>
                </a:lnTo>
                <a:lnTo>
                  <a:pt x="12301" y="12852"/>
                </a:lnTo>
                <a:lnTo>
                  <a:pt x="12740" y="24030"/>
                </a:lnTo>
                <a:lnTo>
                  <a:pt x="15681" y="24729"/>
                </a:lnTo>
                <a:lnTo>
                  <a:pt x="22298" y="24729"/>
                </a:lnTo>
                <a:lnTo>
                  <a:pt x="25226" y="23940"/>
                </a:lnTo>
                <a:lnTo>
                  <a:pt x="27893" y="22392"/>
                </a:lnTo>
                <a:lnTo>
                  <a:pt x="30561" y="20840"/>
                </a:lnTo>
                <a:lnTo>
                  <a:pt x="33130" y="18670"/>
                </a:lnTo>
                <a:lnTo>
                  <a:pt x="35604" y="15876"/>
                </a:lnTo>
                <a:lnTo>
                  <a:pt x="35604" y="22341"/>
                </a:lnTo>
                <a:lnTo>
                  <a:pt x="37205" y="23839"/>
                </a:lnTo>
                <a:lnTo>
                  <a:pt x="40219" y="24015"/>
                </a:lnTo>
                <a:lnTo>
                  <a:pt x="43290" y="22341"/>
                </a:lnTo>
                <a:lnTo>
                  <a:pt x="43290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2528867" y="6137050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6" y="52221"/>
                </a:moveTo>
                <a:lnTo>
                  <a:pt x="8567" y="52984"/>
                </a:lnTo>
                <a:lnTo>
                  <a:pt x="11587" y="53531"/>
                </a:lnTo>
                <a:lnTo>
                  <a:pt x="17574" y="53657"/>
                </a:lnTo>
                <a:lnTo>
                  <a:pt x="20073" y="53315"/>
                </a:lnTo>
                <a:lnTo>
                  <a:pt x="24598" y="51954"/>
                </a:lnTo>
                <a:lnTo>
                  <a:pt x="28197" y="49593"/>
                </a:lnTo>
                <a:lnTo>
                  <a:pt x="31085" y="46608"/>
                </a:lnTo>
                <a:lnTo>
                  <a:pt x="32875" y="42696"/>
                </a:lnTo>
                <a:lnTo>
                  <a:pt x="33314" y="37986"/>
                </a:lnTo>
                <a:lnTo>
                  <a:pt x="33314" y="35891"/>
                </a:lnTo>
                <a:lnTo>
                  <a:pt x="32298" y="32550"/>
                </a:lnTo>
                <a:lnTo>
                  <a:pt x="30718" y="29742"/>
                </a:lnTo>
                <a:lnTo>
                  <a:pt x="27208" y="26631"/>
                </a:lnTo>
                <a:lnTo>
                  <a:pt x="24317" y="25120"/>
                </a:lnTo>
                <a:lnTo>
                  <a:pt x="21369" y="23823"/>
                </a:lnTo>
                <a:lnTo>
                  <a:pt x="18431" y="22603"/>
                </a:lnTo>
                <a:lnTo>
                  <a:pt x="15580" y="21447"/>
                </a:lnTo>
                <a:lnTo>
                  <a:pt x="12077" y="19353"/>
                </a:lnTo>
                <a:lnTo>
                  <a:pt x="9770" y="16584"/>
                </a:lnTo>
                <a:lnTo>
                  <a:pt x="9424" y="13996"/>
                </a:lnTo>
                <a:lnTo>
                  <a:pt x="9975" y="11173"/>
                </a:lnTo>
                <a:lnTo>
                  <a:pt x="12301" y="8294"/>
                </a:lnTo>
                <a:lnTo>
                  <a:pt x="15443" y="7113"/>
                </a:lnTo>
                <a:lnTo>
                  <a:pt x="18211" y="6946"/>
                </a:lnTo>
                <a:lnTo>
                  <a:pt x="21308" y="7138"/>
                </a:lnTo>
                <a:lnTo>
                  <a:pt x="24944" y="8369"/>
                </a:lnTo>
                <a:lnTo>
                  <a:pt x="27600" y="9690"/>
                </a:lnTo>
                <a:lnTo>
                  <a:pt x="30573" y="9866"/>
                </a:lnTo>
                <a:lnTo>
                  <a:pt x="30916" y="7164"/>
                </a:lnTo>
                <a:lnTo>
                  <a:pt x="30620" y="4420"/>
                </a:lnTo>
                <a:lnTo>
                  <a:pt x="28065" y="2195"/>
                </a:lnTo>
                <a:lnTo>
                  <a:pt x="25469" y="1144"/>
                </a:lnTo>
                <a:lnTo>
                  <a:pt x="22081" y="316"/>
                </a:lnTo>
                <a:lnTo>
                  <a:pt x="18309" y="0"/>
                </a:lnTo>
                <a:lnTo>
                  <a:pt x="15443" y="0"/>
                </a:lnTo>
                <a:lnTo>
                  <a:pt x="12948" y="392"/>
                </a:lnTo>
                <a:lnTo>
                  <a:pt x="8653" y="1993"/>
                </a:lnTo>
                <a:lnTo>
                  <a:pt x="5447" y="4370"/>
                </a:lnTo>
                <a:lnTo>
                  <a:pt x="2951" y="7225"/>
                </a:lnTo>
                <a:lnTo>
                  <a:pt x="1518" y="10731"/>
                </a:lnTo>
                <a:lnTo>
                  <a:pt x="1165" y="14479"/>
                </a:lnTo>
                <a:lnTo>
                  <a:pt x="1493" y="18529"/>
                </a:lnTo>
                <a:lnTo>
                  <a:pt x="2865" y="21628"/>
                </a:lnTo>
                <a:lnTo>
                  <a:pt x="5996" y="25210"/>
                </a:lnTo>
                <a:lnTo>
                  <a:pt x="8653" y="26934"/>
                </a:lnTo>
                <a:lnTo>
                  <a:pt x="11530" y="28411"/>
                </a:lnTo>
                <a:lnTo>
                  <a:pt x="14489" y="29641"/>
                </a:lnTo>
                <a:lnTo>
                  <a:pt x="17318" y="30797"/>
                </a:lnTo>
                <a:lnTo>
                  <a:pt x="19961" y="31992"/>
                </a:lnTo>
                <a:lnTo>
                  <a:pt x="23093" y="34278"/>
                </a:lnTo>
                <a:lnTo>
                  <a:pt x="24796" y="37313"/>
                </a:lnTo>
                <a:lnTo>
                  <a:pt x="24551" y="41187"/>
                </a:lnTo>
                <a:lnTo>
                  <a:pt x="22950" y="43940"/>
                </a:lnTo>
                <a:lnTo>
                  <a:pt x="20185" y="45679"/>
                </a:lnTo>
                <a:lnTo>
                  <a:pt x="16484" y="46507"/>
                </a:lnTo>
                <a:lnTo>
                  <a:pt x="13070" y="46507"/>
                </a:lnTo>
                <a:lnTo>
                  <a:pt x="9842" y="45759"/>
                </a:lnTo>
                <a:lnTo>
                  <a:pt x="5947" y="44156"/>
                </a:lnTo>
                <a:lnTo>
                  <a:pt x="3171" y="42558"/>
                </a:lnTo>
                <a:lnTo>
                  <a:pt x="269" y="42936"/>
                </a:lnTo>
                <a:lnTo>
                  <a:pt x="0" y="45528"/>
                </a:lnTo>
                <a:lnTo>
                  <a:pt x="269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2571581" y="6137050"/>
            <a:ext cx="47044" cy="53657"/>
          </a:xfrm>
          <a:custGeom>
            <a:avLst/>
            <a:gdLst/>
            <a:ahLst/>
            <a:cxnLst/>
            <a:rect l="l" t="t" r="r" b="b"/>
            <a:pathLst>
              <a:path w="47044" h="53657">
                <a:moveTo>
                  <a:pt x="8931" y="23910"/>
                </a:moveTo>
                <a:lnTo>
                  <a:pt x="9226" y="21347"/>
                </a:lnTo>
                <a:lnTo>
                  <a:pt x="9799" y="18986"/>
                </a:lnTo>
                <a:lnTo>
                  <a:pt x="11271" y="14604"/>
                </a:lnTo>
                <a:lnTo>
                  <a:pt x="13657" y="11173"/>
                </a:lnTo>
                <a:lnTo>
                  <a:pt x="17024" y="8902"/>
                </a:lnTo>
                <a:lnTo>
                  <a:pt x="21074" y="7491"/>
                </a:lnTo>
                <a:lnTo>
                  <a:pt x="26435" y="7491"/>
                </a:lnTo>
                <a:lnTo>
                  <a:pt x="30617" y="9038"/>
                </a:lnTo>
                <a:lnTo>
                  <a:pt x="33958" y="11465"/>
                </a:lnTo>
                <a:lnTo>
                  <a:pt x="36140" y="15011"/>
                </a:lnTo>
                <a:lnTo>
                  <a:pt x="37388" y="19418"/>
                </a:lnTo>
                <a:lnTo>
                  <a:pt x="38108" y="24267"/>
                </a:lnTo>
                <a:lnTo>
                  <a:pt x="38108" y="29742"/>
                </a:lnTo>
                <a:lnTo>
                  <a:pt x="37828" y="32320"/>
                </a:lnTo>
                <a:lnTo>
                  <a:pt x="36701" y="37017"/>
                </a:lnTo>
                <a:lnTo>
                  <a:pt x="36495" y="50276"/>
                </a:lnTo>
                <a:lnTo>
                  <a:pt x="39005" y="48373"/>
                </a:lnTo>
                <a:lnTo>
                  <a:pt x="43004" y="43534"/>
                </a:lnTo>
                <a:lnTo>
                  <a:pt x="44524" y="40650"/>
                </a:lnTo>
                <a:lnTo>
                  <a:pt x="45525" y="37298"/>
                </a:lnTo>
                <a:lnTo>
                  <a:pt x="46544" y="33958"/>
                </a:lnTo>
                <a:lnTo>
                  <a:pt x="47044" y="30300"/>
                </a:lnTo>
                <a:lnTo>
                  <a:pt x="47044" y="22222"/>
                </a:lnTo>
                <a:lnTo>
                  <a:pt x="46569" y="18553"/>
                </a:lnTo>
                <a:lnTo>
                  <a:pt x="45612" y="15303"/>
                </a:lnTo>
                <a:lnTo>
                  <a:pt x="44658" y="12038"/>
                </a:lnTo>
                <a:lnTo>
                  <a:pt x="43214" y="9269"/>
                </a:lnTo>
                <a:lnTo>
                  <a:pt x="41305" y="7009"/>
                </a:lnTo>
                <a:lnTo>
                  <a:pt x="36986" y="2984"/>
                </a:lnTo>
                <a:lnTo>
                  <a:pt x="34109" y="1788"/>
                </a:lnTo>
                <a:lnTo>
                  <a:pt x="31233" y="593"/>
                </a:lnTo>
                <a:lnTo>
                  <a:pt x="27852" y="0"/>
                </a:lnTo>
                <a:lnTo>
                  <a:pt x="19987" y="0"/>
                </a:lnTo>
                <a:lnTo>
                  <a:pt x="16469" y="673"/>
                </a:lnTo>
                <a:lnTo>
                  <a:pt x="13474" y="2005"/>
                </a:lnTo>
                <a:lnTo>
                  <a:pt x="10472" y="3351"/>
                </a:lnTo>
                <a:lnTo>
                  <a:pt x="7976" y="5229"/>
                </a:lnTo>
                <a:lnTo>
                  <a:pt x="3973" y="10068"/>
                </a:lnTo>
                <a:lnTo>
                  <a:pt x="2468" y="12952"/>
                </a:lnTo>
                <a:lnTo>
                  <a:pt x="1479" y="16304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03" y="38353"/>
                </a:lnTo>
                <a:lnTo>
                  <a:pt x="2332" y="41615"/>
                </a:lnTo>
                <a:lnTo>
                  <a:pt x="3765" y="44383"/>
                </a:lnTo>
                <a:lnTo>
                  <a:pt x="5688" y="46669"/>
                </a:lnTo>
                <a:lnTo>
                  <a:pt x="9997" y="50672"/>
                </a:lnTo>
                <a:lnTo>
                  <a:pt x="8931" y="29371"/>
                </a:lnTo>
                <a:lnTo>
                  <a:pt x="8931" y="23910"/>
                </a:lnTo>
                <a:close/>
              </a:path>
              <a:path w="47044" h="53657">
                <a:moveTo>
                  <a:pt x="9644" y="34239"/>
                </a:moveTo>
                <a:lnTo>
                  <a:pt x="8931" y="29371"/>
                </a:lnTo>
                <a:lnTo>
                  <a:pt x="9997" y="50672"/>
                </a:lnTo>
                <a:lnTo>
                  <a:pt x="12872" y="51879"/>
                </a:lnTo>
                <a:lnTo>
                  <a:pt x="15760" y="53070"/>
                </a:lnTo>
                <a:lnTo>
                  <a:pt x="19130" y="53657"/>
                </a:lnTo>
                <a:lnTo>
                  <a:pt x="26974" y="53657"/>
                </a:lnTo>
                <a:lnTo>
                  <a:pt x="30459" y="52984"/>
                </a:lnTo>
                <a:lnTo>
                  <a:pt x="33483" y="51622"/>
                </a:lnTo>
                <a:lnTo>
                  <a:pt x="36495" y="50276"/>
                </a:lnTo>
                <a:lnTo>
                  <a:pt x="36701" y="37017"/>
                </a:lnTo>
                <a:lnTo>
                  <a:pt x="34631" y="40751"/>
                </a:lnTo>
                <a:lnTo>
                  <a:pt x="31892" y="43761"/>
                </a:lnTo>
                <a:lnTo>
                  <a:pt x="28173" y="45655"/>
                </a:lnTo>
                <a:lnTo>
                  <a:pt x="23446" y="46126"/>
                </a:lnTo>
                <a:lnTo>
                  <a:pt x="20660" y="46126"/>
                </a:lnTo>
                <a:lnTo>
                  <a:pt x="16469" y="44574"/>
                </a:lnTo>
                <a:lnTo>
                  <a:pt x="13129" y="42148"/>
                </a:lnTo>
                <a:lnTo>
                  <a:pt x="10904" y="38646"/>
                </a:lnTo>
                <a:lnTo>
                  <a:pt x="9644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2625699" y="6113721"/>
            <a:ext cx="31860" cy="76252"/>
          </a:xfrm>
          <a:custGeom>
            <a:avLst/>
            <a:gdLst/>
            <a:ahLst/>
            <a:cxnLst/>
            <a:rect l="l" t="t" r="r" b="b"/>
            <a:pathLst>
              <a:path w="31860" h="76252">
                <a:moveTo>
                  <a:pt x="9842" y="8103"/>
                </a:moveTo>
                <a:lnTo>
                  <a:pt x="8629" y="12992"/>
                </a:lnTo>
                <a:lnTo>
                  <a:pt x="8323" y="15911"/>
                </a:lnTo>
                <a:lnTo>
                  <a:pt x="8323" y="24357"/>
                </a:lnTo>
                <a:lnTo>
                  <a:pt x="1681" y="24357"/>
                </a:lnTo>
                <a:lnTo>
                  <a:pt x="294" y="25513"/>
                </a:lnTo>
                <a:lnTo>
                  <a:pt x="0" y="28105"/>
                </a:lnTo>
                <a:lnTo>
                  <a:pt x="1681" y="31799"/>
                </a:lnTo>
                <a:lnTo>
                  <a:pt x="8323" y="31799"/>
                </a:lnTo>
                <a:lnTo>
                  <a:pt x="8323" y="74613"/>
                </a:lnTo>
                <a:lnTo>
                  <a:pt x="8531" y="75337"/>
                </a:lnTo>
                <a:lnTo>
                  <a:pt x="11137" y="76252"/>
                </a:lnTo>
                <a:lnTo>
                  <a:pt x="14198" y="76252"/>
                </a:lnTo>
                <a:lnTo>
                  <a:pt x="17002" y="74613"/>
                </a:lnTo>
                <a:lnTo>
                  <a:pt x="17002" y="31799"/>
                </a:lnTo>
                <a:lnTo>
                  <a:pt x="27525" y="31799"/>
                </a:lnTo>
                <a:lnTo>
                  <a:pt x="29080" y="30341"/>
                </a:lnTo>
                <a:lnTo>
                  <a:pt x="29243" y="27418"/>
                </a:lnTo>
                <a:lnTo>
                  <a:pt x="27525" y="24357"/>
                </a:lnTo>
                <a:lnTo>
                  <a:pt x="17002" y="24357"/>
                </a:lnTo>
                <a:lnTo>
                  <a:pt x="17124" y="15163"/>
                </a:lnTo>
                <a:lnTo>
                  <a:pt x="17614" y="12228"/>
                </a:lnTo>
                <a:lnTo>
                  <a:pt x="19867" y="8521"/>
                </a:lnTo>
                <a:lnTo>
                  <a:pt x="22777" y="7430"/>
                </a:lnTo>
                <a:lnTo>
                  <a:pt x="25836" y="7517"/>
                </a:lnTo>
                <a:lnTo>
                  <a:pt x="28936" y="8420"/>
                </a:lnTo>
                <a:lnTo>
                  <a:pt x="31517" y="8355"/>
                </a:lnTo>
                <a:lnTo>
                  <a:pt x="31860" y="5688"/>
                </a:lnTo>
                <a:lnTo>
                  <a:pt x="31774" y="3924"/>
                </a:lnTo>
                <a:lnTo>
                  <a:pt x="29706" y="1116"/>
                </a:lnTo>
                <a:lnTo>
                  <a:pt x="27039" y="341"/>
                </a:lnTo>
                <a:lnTo>
                  <a:pt x="23489" y="0"/>
                </a:lnTo>
                <a:lnTo>
                  <a:pt x="20909" y="0"/>
                </a:lnTo>
                <a:lnTo>
                  <a:pt x="18666" y="367"/>
                </a:lnTo>
                <a:lnTo>
                  <a:pt x="14860" y="1840"/>
                </a:lnTo>
                <a:lnTo>
                  <a:pt x="12045" y="4546"/>
                </a:lnTo>
                <a:lnTo>
                  <a:pt x="9842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2658549" y="6124762"/>
            <a:ext cx="30740" cy="65836"/>
          </a:xfrm>
          <a:custGeom>
            <a:avLst/>
            <a:gdLst/>
            <a:ahLst/>
            <a:cxnLst/>
            <a:rect l="l" t="t" r="r" b="b"/>
            <a:pathLst>
              <a:path w="30740" h="65836">
                <a:moveTo>
                  <a:pt x="16937" y="1703"/>
                </a:moveTo>
                <a:lnTo>
                  <a:pt x="16729" y="989"/>
                </a:lnTo>
                <a:lnTo>
                  <a:pt x="14180" y="0"/>
                </a:lnTo>
                <a:lnTo>
                  <a:pt x="11074" y="0"/>
                </a:lnTo>
                <a:lnTo>
                  <a:pt x="8309" y="1703"/>
                </a:lnTo>
                <a:lnTo>
                  <a:pt x="8309" y="13309"/>
                </a:lnTo>
                <a:lnTo>
                  <a:pt x="1771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4" y="20754"/>
                </a:lnTo>
                <a:lnTo>
                  <a:pt x="8309" y="20754"/>
                </a:lnTo>
                <a:lnTo>
                  <a:pt x="8309" y="52109"/>
                </a:lnTo>
                <a:lnTo>
                  <a:pt x="9069" y="56642"/>
                </a:lnTo>
                <a:lnTo>
                  <a:pt x="10389" y="60440"/>
                </a:lnTo>
                <a:lnTo>
                  <a:pt x="12618" y="63158"/>
                </a:lnTo>
                <a:lnTo>
                  <a:pt x="15789" y="64836"/>
                </a:lnTo>
                <a:lnTo>
                  <a:pt x="19627" y="65836"/>
                </a:lnTo>
                <a:lnTo>
                  <a:pt x="24465" y="65671"/>
                </a:lnTo>
                <a:lnTo>
                  <a:pt x="27453" y="65102"/>
                </a:lnTo>
                <a:lnTo>
                  <a:pt x="30402" y="63093"/>
                </a:lnTo>
                <a:lnTo>
                  <a:pt x="30740" y="59983"/>
                </a:lnTo>
                <a:lnTo>
                  <a:pt x="30740" y="59324"/>
                </a:lnTo>
                <a:lnTo>
                  <a:pt x="28954" y="56743"/>
                </a:lnTo>
                <a:lnTo>
                  <a:pt x="26301" y="57787"/>
                </a:lnTo>
                <a:lnTo>
                  <a:pt x="23522" y="58179"/>
                </a:lnTo>
                <a:lnTo>
                  <a:pt x="19335" y="57330"/>
                </a:lnTo>
                <a:lnTo>
                  <a:pt x="17416" y="53898"/>
                </a:lnTo>
                <a:lnTo>
                  <a:pt x="16937" y="51347"/>
                </a:lnTo>
                <a:lnTo>
                  <a:pt x="16937" y="20754"/>
                </a:lnTo>
                <a:lnTo>
                  <a:pt x="29015" y="20754"/>
                </a:lnTo>
                <a:lnTo>
                  <a:pt x="30585" y="19302"/>
                </a:lnTo>
                <a:lnTo>
                  <a:pt x="30740" y="16372"/>
                </a:lnTo>
                <a:lnTo>
                  <a:pt x="29015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2695694" y="6137831"/>
            <a:ext cx="71071" cy="52170"/>
          </a:xfrm>
          <a:custGeom>
            <a:avLst/>
            <a:gdLst/>
            <a:ahLst/>
            <a:cxnLst/>
            <a:rect l="l" t="t" r="r" b="b"/>
            <a:pathLst>
              <a:path w="71071" h="52170">
                <a:moveTo>
                  <a:pt x="464" y="3834"/>
                </a:moveTo>
                <a:lnTo>
                  <a:pt x="14220" y="50227"/>
                </a:lnTo>
                <a:lnTo>
                  <a:pt x="14698" y="51141"/>
                </a:lnTo>
                <a:lnTo>
                  <a:pt x="17330" y="52070"/>
                </a:lnTo>
                <a:lnTo>
                  <a:pt x="19973" y="52170"/>
                </a:lnTo>
                <a:lnTo>
                  <a:pt x="23338" y="52040"/>
                </a:lnTo>
                <a:lnTo>
                  <a:pt x="25897" y="50227"/>
                </a:lnTo>
                <a:lnTo>
                  <a:pt x="35039" y="14795"/>
                </a:lnTo>
                <a:lnTo>
                  <a:pt x="35247" y="14795"/>
                </a:lnTo>
                <a:lnTo>
                  <a:pt x="45137" y="50227"/>
                </a:lnTo>
                <a:lnTo>
                  <a:pt x="45600" y="51141"/>
                </a:lnTo>
                <a:lnTo>
                  <a:pt x="48319" y="52070"/>
                </a:lnTo>
                <a:lnTo>
                  <a:pt x="53657" y="52095"/>
                </a:lnTo>
                <a:lnTo>
                  <a:pt x="56739" y="50227"/>
                </a:lnTo>
                <a:lnTo>
                  <a:pt x="70592" y="3834"/>
                </a:lnTo>
                <a:lnTo>
                  <a:pt x="71071" y="1548"/>
                </a:lnTo>
                <a:lnTo>
                  <a:pt x="68550" y="0"/>
                </a:lnTo>
                <a:lnTo>
                  <a:pt x="65393" y="10"/>
                </a:lnTo>
                <a:lnTo>
                  <a:pt x="62381" y="1713"/>
                </a:lnTo>
                <a:lnTo>
                  <a:pt x="51196" y="41982"/>
                </a:lnTo>
                <a:lnTo>
                  <a:pt x="51037" y="41982"/>
                </a:lnTo>
                <a:lnTo>
                  <a:pt x="39790" y="1612"/>
                </a:lnTo>
                <a:lnTo>
                  <a:pt x="39629" y="1065"/>
                </a:lnTo>
                <a:lnTo>
                  <a:pt x="36986" y="10"/>
                </a:lnTo>
                <a:lnTo>
                  <a:pt x="33879" y="10"/>
                </a:lnTo>
                <a:lnTo>
                  <a:pt x="31013" y="1713"/>
                </a:lnTo>
                <a:lnTo>
                  <a:pt x="20609" y="41982"/>
                </a:lnTo>
                <a:lnTo>
                  <a:pt x="20389" y="41982"/>
                </a:lnTo>
                <a:lnTo>
                  <a:pt x="9053" y="1713"/>
                </a:lnTo>
                <a:lnTo>
                  <a:pt x="8676" y="875"/>
                </a:lnTo>
                <a:lnTo>
                  <a:pt x="6059" y="10"/>
                </a:lnTo>
                <a:lnTo>
                  <a:pt x="2815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2774847" y="6137050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39" y="46071"/>
                </a:moveTo>
                <a:lnTo>
                  <a:pt x="17658" y="46669"/>
                </a:lnTo>
                <a:lnTo>
                  <a:pt x="16311" y="53657"/>
                </a:lnTo>
                <a:lnTo>
                  <a:pt x="19131" y="53657"/>
                </a:lnTo>
                <a:lnTo>
                  <a:pt x="21809" y="53035"/>
                </a:lnTo>
                <a:lnTo>
                  <a:pt x="26863" y="50492"/>
                </a:lnTo>
                <a:lnTo>
                  <a:pt x="25909" y="43675"/>
                </a:lnTo>
                <a:lnTo>
                  <a:pt x="22039" y="46071"/>
                </a:lnTo>
                <a:close/>
              </a:path>
              <a:path w="26863" h="53657">
                <a:moveTo>
                  <a:pt x="3280" y="12103"/>
                </a:moveTo>
                <a:lnTo>
                  <a:pt x="5922" y="11530"/>
                </a:lnTo>
                <a:lnTo>
                  <a:pt x="9116" y="9791"/>
                </a:lnTo>
                <a:lnTo>
                  <a:pt x="11880" y="8581"/>
                </a:lnTo>
                <a:lnTo>
                  <a:pt x="15246" y="7541"/>
                </a:lnTo>
                <a:lnTo>
                  <a:pt x="19286" y="7264"/>
                </a:lnTo>
                <a:lnTo>
                  <a:pt x="22946" y="7515"/>
                </a:lnTo>
                <a:lnTo>
                  <a:pt x="26766" y="9204"/>
                </a:lnTo>
                <a:lnTo>
                  <a:pt x="29103" y="12344"/>
                </a:lnTo>
                <a:lnTo>
                  <a:pt x="29858" y="15223"/>
                </a:lnTo>
                <a:lnTo>
                  <a:pt x="30057" y="18769"/>
                </a:lnTo>
                <a:lnTo>
                  <a:pt x="30057" y="22567"/>
                </a:lnTo>
                <a:lnTo>
                  <a:pt x="19922" y="22567"/>
                </a:lnTo>
                <a:lnTo>
                  <a:pt x="16617" y="22909"/>
                </a:lnTo>
                <a:lnTo>
                  <a:pt x="13694" y="23568"/>
                </a:lnTo>
                <a:lnTo>
                  <a:pt x="10768" y="24241"/>
                </a:lnTo>
                <a:lnTo>
                  <a:pt x="8298" y="25246"/>
                </a:lnTo>
                <a:lnTo>
                  <a:pt x="4255" y="27924"/>
                </a:lnTo>
                <a:lnTo>
                  <a:pt x="1612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55" y="46936"/>
                </a:lnTo>
                <a:lnTo>
                  <a:pt x="4464" y="49758"/>
                </a:lnTo>
                <a:lnTo>
                  <a:pt x="7585" y="51991"/>
                </a:lnTo>
                <a:lnTo>
                  <a:pt x="11592" y="53326"/>
                </a:lnTo>
                <a:lnTo>
                  <a:pt x="16311" y="53657"/>
                </a:lnTo>
                <a:lnTo>
                  <a:pt x="17658" y="46669"/>
                </a:lnTo>
                <a:lnTo>
                  <a:pt x="14879" y="46669"/>
                </a:lnTo>
                <a:lnTo>
                  <a:pt x="12715" y="45910"/>
                </a:lnTo>
                <a:lnTo>
                  <a:pt x="9605" y="42912"/>
                </a:lnTo>
                <a:lnTo>
                  <a:pt x="8835" y="38353"/>
                </a:lnTo>
                <a:lnTo>
                  <a:pt x="9644" y="34425"/>
                </a:lnTo>
                <a:lnTo>
                  <a:pt x="12175" y="31495"/>
                </a:lnTo>
                <a:lnTo>
                  <a:pt x="14771" y="30069"/>
                </a:lnTo>
                <a:lnTo>
                  <a:pt x="18260" y="29245"/>
                </a:lnTo>
                <a:lnTo>
                  <a:pt x="22680" y="29029"/>
                </a:lnTo>
                <a:lnTo>
                  <a:pt x="30057" y="29029"/>
                </a:lnTo>
                <a:lnTo>
                  <a:pt x="30057" y="39380"/>
                </a:lnTo>
                <a:lnTo>
                  <a:pt x="25909" y="43675"/>
                </a:lnTo>
                <a:lnTo>
                  <a:pt x="26863" y="50492"/>
                </a:lnTo>
                <a:lnTo>
                  <a:pt x="31219" y="46442"/>
                </a:lnTo>
                <a:lnTo>
                  <a:pt x="31219" y="51332"/>
                </a:lnTo>
                <a:lnTo>
                  <a:pt x="33300" y="52905"/>
                </a:lnTo>
                <a:lnTo>
                  <a:pt x="35871" y="52958"/>
                </a:lnTo>
                <a:lnTo>
                  <a:pt x="38639" y="51332"/>
                </a:lnTo>
                <a:lnTo>
                  <a:pt x="38639" y="15353"/>
                </a:lnTo>
                <a:lnTo>
                  <a:pt x="38308" y="12696"/>
                </a:lnTo>
                <a:lnTo>
                  <a:pt x="36972" y="8124"/>
                </a:lnTo>
                <a:lnTo>
                  <a:pt x="34448" y="4697"/>
                </a:lnTo>
                <a:lnTo>
                  <a:pt x="31075" y="1993"/>
                </a:lnTo>
                <a:lnTo>
                  <a:pt x="26323" y="392"/>
                </a:lnTo>
                <a:lnTo>
                  <a:pt x="23458" y="0"/>
                </a:lnTo>
                <a:lnTo>
                  <a:pt x="20085" y="0"/>
                </a:lnTo>
                <a:lnTo>
                  <a:pt x="16470" y="176"/>
                </a:lnTo>
                <a:lnTo>
                  <a:pt x="12913" y="849"/>
                </a:lnTo>
                <a:lnTo>
                  <a:pt x="9777" y="1813"/>
                </a:lnTo>
                <a:lnTo>
                  <a:pt x="5800" y="3552"/>
                </a:lnTo>
                <a:lnTo>
                  <a:pt x="2484" y="6691"/>
                </a:lnTo>
                <a:lnTo>
                  <a:pt x="2286" y="9385"/>
                </a:lnTo>
                <a:lnTo>
                  <a:pt x="328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2829434" y="6137050"/>
            <a:ext cx="27471" cy="52923"/>
          </a:xfrm>
          <a:custGeom>
            <a:avLst/>
            <a:gdLst/>
            <a:ahLst/>
            <a:cxnLst/>
            <a:rect l="l" t="t" r="r" b="b"/>
            <a:pathLst>
              <a:path w="27471" h="52923">
                <a:moveTo>
                  <a:pt x="5871" y="52923"/>
                </a:moveTo>
                <a:lnTo>
                  <a:pt x="8625" y="51285"/>
                </a:lnTo>
                <a:lnTo>
                  <a:pt x="8625" y="19151"/>
                </a:lnTo>
                <a:lnTo>
                  <a:pt x="10962" y="15482"/>
                </a:lnTo>
                <a:lnTo>
                  <a:pt x="12985" y="12739"/>
                </a:lnTo>
                <a:lnTo>
                  <a:pt x="15797" y="9972"/>
                </a:lnTo>
                <a:lnTo>
                  <a:pt x="19202" y="8470"/>
                </a:lnTo>
                <a:lnTo>
                  <a:pt x="22125" y="8675"/>
                </a:lnTo>
                <a:lnTo>
                  <a:pt x="24767" y="9474"/>
                </a:lnTo>
                <a:lnTo>
                  <a:pt x="27414" y="8192"/>
                </a:lnTo>
                <a:lnTo>
                  <a:pt x="27471" y="3657"/>
                </a:lnTo>
                <a:lnTo>
                  <a:pt x="25196" y="687"/>
                </a:lnTo>
                <a:lnTo>
                  <a:pt x="22198" y="88"/>
                </a:lnTo>
                <a:lnTo>
                  <a:pt x="19641" y="0"/>
                </a:lnTo>
                <a:lnTo>
                  <a:pt x="16653" y="673"/>
                </a:lnTo>
                <a:lnTo>
                  <a:pt x="13633" y="2580"/>
                </a:lnTo>
                <a:lnTo>
                  <a:pt x="10289" y="5996"/>
                </a:lnTo>
                <a:lnTo>
                  <a:pt x="7793" y="9550"/>
                </a:lnTo>
                <a:lnTo>
                  <a:pt x="7793" y="2440"/>
                </a:lnTo>
                <a:lnTo>
                  <a:pt x="5835" y="838"/>
                </a:lnTo>
                <a:lnTo>
                  <a:pt x="3117" y="751"/>
                </a:lnTo>
                <a:lnTo>
                  <a:pt x="0" y="2440"/>
                </a:lnTo>
                <a:lnTo>
                  <a:pt x="0" y="51285"/>
                </a:lnTo>
                <a:lnTo>
                  <a:pt x="194" y="52009"/>
                </a:lnTo>
                <a:lnTo>
                  <a:pt x="2764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2863627" y="6137050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12" y="16940"/>
                </a:moveTo>
                <a:lnTo>
                  <a:pt x="42111" y="14132"/>
                </a:lnTo>
                <a:lnTo>
                  <a:pt x="41342" y="11328"/>
                </a:lnTo>
                <a:lnTo>
                  <a:pt x="38428" y="6807"/>
                </a:lnTo>
                <a:lnTo>
                  <a:pt x="34624" y="3073"/>
                </a:lnTo>
                <a:lnTo>
                  <a:pt x="32028" y="1842"/>
                </a:lnTo>
                <a:lnTo>
                  <a:pt x="29422" y="622"/>
                </a:lnTo>
                <a:lnTo>
                  <a:pt x="26276" y="0"/>
                </a:lnTo>
                <a:lnTo>
                  <a:pt x="26315" y="7009"/>
                </a:lnTo>
                <a:lnTo>
                  <a:pt x="29469" y="8329"/>
                </a:lnTo>
                <a:lnTo>
                  <a:pt x="31586" y="11012"/>
                </a:lnTo>
                <a:lnTo>
                  <a:pt x="33717" y="13690"/>
                </a:lnTo>
                <a:lnTo>
                  <a:pt x="34725" y="17387"/>
                </a:lnTo>
                <a:lnTo>
                  <a:pt x="34613" y="22085"/>
                </a:lnTo>
                <a:lnTo>
                  <a:pt x="8930" y="22085"/>
                </a:lnTo>
                <a:lnTo>
                  <a:pt x="9010" y="20091"/>
                </a:lnTo>
                <a:lnTo>
                  <a:pt x="10439" y="3124"/>
                </a:lnTo>
                <a:lnTo>
                  <a:pt x="8063" y="4902"/>
                </a:lnTo>
                <a:lnTo>
                  <a:pt x="4124" y="9575"/>
                </a:lnTo>
                <a:lnTo>
                  <a:pt x="2616" y="12409"/>
                </a:lnTo>
                <a:lnTo>
                  <a:pt x="1565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95"/>
                </a:lnTo>
                <a:lnTo>
                  <a:pt x="2529" y="42011"/>
                </a:lnTo>
                <a:lnTo>
                  <a:pt x="4028" y="44780"/>
                </a:lnTo>
                <a:lnTo>
                  <a:pt x="6008" y="46989"/>
                </a:lnTo>
                <a:lnTo>
                  <a:pt x="10439" y="50863"/>
                </a:lnTo>
                <a:lnTo>
                  <a:pt x="13366" y="51979"/>
                </a:lnTo>
                <a:lnTo>
                  <a:pt x="16267" y="53099"/>
                </a:lnTo>
                <a:lnTo>
                  <a:pt x="19655" y="53657"/>
                </a:lnTo>
                <a:lnTo>
                  <a:pt x="23535" y="53657"/>
                </a:lnTo>
                <a:lnTo>
                  <a:pt x="27852" y="53492"/>
                </a:lnTo>
                <a:lnTo>
                  <a:pt x="31808" y="52807"/>
                </a:lnTo>
                <a:lnTo>
                  <a:pt x="35027" y="51979"/>
                </a:lnTo>
                <a:lnTo>
                  <a:pt x="37755" y="51104"/>
                </a:lnTo>
                <a:lnTo>
                  <a:pt x="40989" y="48830"/>
                </a:lnTo>
                <a:lnTo>
                  <a:pt x="41305" y="46165"/>
                </a:lnTo>
                <a:lnTo>
                  <a:pt x="40744" y="43016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8" y="45439"/>
                </a:lnTo>
                <a:lnTo>
                  <a:pt x="28580" y="46191"/>
                </a:lnTo>
                <a:lnTo>
                  <a:pt x="24328" y="46393"/>
                </a:lnTo>
                <a:lnTo>
                  <a:pt x="21506" y="46393"/>
                </a:lnTo>
                <a:lnTo>
                  <a:pt x="17134" y="45135"/>
                </a:lnTo>
                <a:lnTo>
                  <a:pt x="13575" y="43116"/>
                </a:lnTo>
                <a:lnTo>
                  <a:pt x="11123" y="40006"/>
                </a:lnTo>
                <a:lnTo>
                  <a:pt x="9730" y="35977"/>
                </a:lnTo>
                <a:lnTo>
                  <a:pt x="8930" y="31355"/>
                </a:lnTo>
                <a:lnTo>
                  <a:pt x="8930" y="28652"/>
                </a:lnTo>
                <a:lnTo>
                  <a:pt x="39933" y="28652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12" y="16940"/>
                </a:lnTo>
                <a:close/>
              </a:path>
              <a:path w="43300" h="53657">
                <a:moveTo>
                  <a:pt x="9010" y="20091"/>
                </a:moveTo>
                <a:lnTo>
                  <a:pt x="9939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5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29" y="1868"/>
                </a:lnTo>
                <a:lnTo>
                  <a:pt x="10439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2920507" y="6177531"/>
            <a:ext cx="11245" cy="12636"/>
          </a:xfrm>
          <a:custGeom>
            <a:avLst/>
            <a:gdLst/>
            <a:ahLst/>
            <a:cxnLst/>
            <a:rect l="l" t="t" r="r" b="b"/>
            <a:pathLst>
              <a:path w="11245" h="12636">
                <a:moveTo>
                  <a:pt x="11245" y="6235"/>
                </a:moveTo>
                <a:lnTo>
                  <a:pt x="11245" y="3747"/>
                </a:lnTo>
                <a:lnTo>
                  <a:pt x="9237" y="407"/>
                </a:lnTo>
                <a:lnTo>
                  <a:pt x="5702" y="0"/>
                </a:lnTo>
                <a:lnTo>
                  <a:pt x="1234" y="1271"/>
                </a:lnTo>
                <a:lnTo>
                  <a:pt x="0" y="3834"/>
                </a:lnTo>
                <a:lnTo>
                  <a:pt x="0" y="8888"/>
                </a:lnTo>
                <a:lnTo>
                  <a:pt x="2005" y="12228"/>
                </a:lnTo>
                <a:lnTo>
                  <a:pt x="5543" y="12636"/>
                </a:lnTo>
                <a:lnTo>
                  <a:pt x="10011" y="11355"/>
                </a:lnTo>
                <a:lnTo>
                  <a:pt x="11245" y="8802"/>
                </a:lnTo>
                <a:lnTo>
                  <a:pt x="11245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2140977" y="6387753"/>
            <a:ext cx="13806" cy="70865"/>
          </a:xfrm>
          <a:custGeom>
            <a:avLst/>
            <a:gdLst/>
            <a:ahLst/>
            <a:cxnLst/>
            <a:rect l="l" t="t" r="r" b="b"/>
            <a:pathLst>
              <a:path w="13806" h="70865">
                <a:moveTo>
                  <a:pt x="13806" y="68580"/>
                </a:moveTo>
                <a:lnTo>
                  <a:pt x="13694" y="1587"/>
                </a:lnTo>
                <a:lnTo>
                  <a:pt x="11109" y="266"/>
                </a:lnTo>
                <a:lnTo>
                  <a:pt x="8258" y="0"/>
                </a:lnTo>
                <a:lnTo>
                  <a:pt x="5580" y="0"/>
                </a:lnTo>
                <a:lnTo>
                  <a:pt x="2739" y="266"/>
                </a:lnTo>
                <a:lnTo>
                  <a:pt x="0" y="2272"/>
                </a:lnTo>
                <a:lnTo>
                  <a:pt x="123" y="69264"/>
                </a:lnTo>
                <a:lnTo>
                  <a:pt x="2689" y="70585"/>
                </a:lnTo>
                <a:lnTo>
                  <a:pt x="5580" y="70866"/>
                </a:lnTo>
                <a:lnTo>
                  <a:pt x="8258" y="70866"/>
                </a:lnTo>
                <a:lnTo>
                  <a:pt x="11109" y="70585"/>
                </a:lnTo>
                <a:lnTo>
                  <a:pt x="13806" y="68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2177521" y="6404947"/>
            <a:ext cx="44549" cy="53668"/>
          </a:xfrm>
          <a:custGeom>
            <a:avLst/>
            <a:gdLst/>
            <a:ahLst/>
            <a:cxnLst/>
            <a:rect l="l" t="t" r="r" b="b"/>
            <a:pathLst>
              <a:path w="44549" h="53668">
                <a:moveTo>
                  <a:pt x="2555" y="53427"/>
                </a:moveTo>
                <a:lnTo>
                  <a:pt x="5302" y="53668"/>
                </a:lnTo>
                <a:lnTo>
                  <a:pt x="7882" y="53668"/>
                </a:lnTo>
                <a:lnTo>
                  <a:pt x="10623" y="53427"/>
                </a:lnTo>
                <a:lnTo>
                  <a:pt x="13182" y="51497"/>
                </a:lnTo>
                <a:lnTo>
                  <a:pt x="13182" y="19312"/>
                </a:lnTo>
                <a:lnTo>
                  <a:pt x="15029" y="16891"/>
                </a:lnTo>
                <a:lnTo>
                  <a:pt x="18507" y="13776"/>
                </a:lnTo>
                <a:lnTo>
                  <a:pt x="21908" y="11887"/>
                </a:lnTo>
                <a:lnTo>
                  <a:pt x="26066" y="12138"/>
                </a:lnTo>
                <a:lnTo>
                  <a:pt x="28870" y="13942"/>
                </a:lnTo>
                <a:lnTo>
                  <a:pt x="30599" y="17002"/>
                </a:lnTo>
                <a:lnTo>
                  <a:pt x="31258" y="19683"/>
                </a:lnTo>
                <a:lnTo>
                  <a:pt x="31431" y="23874"/>
                </a:lnTo>
                <a:lnTo>
                  <a:pt x="31431" y="51497"/>
                </a:lnTo>
                <a:lnTo>
                  <a:pt x="31957" y="52713"/>
                </a:lnTo>
                <a:lnTo>
                  <a:pt x="34796" y="53527"/>
                </a:lnTo>
                <a:lnTo>
                  <a:pt x="38012" y="53668"/>
                </a:lnTo>
                <a:lnTo>
                  <a:pt x="41183" y="53527"/>
                </a:lnTo>
                <a:lnTo>
                  <a:pt x="44549" y="51497"/>
                </a:lnTo>
                <a:lnTo>
                  <a:pt x="44549" y="18082"/>
                </a:lnTo>
                <a:lnTo>
                  <a:pt x="44258" y="15087"/>
                </a:lnTo>
                <a:lnTo>
                  <a:pt x="43069" y="10093"/>
                </a:lnTo>
                <a:lnTo>
                  <a:pt x="40758" y="6054"/>
                </a:lnTo>
                <a:lnTo>
                  <a:pt x="37659" y="2717"/>
                </a:lnTo>
                <a:lnTo>
                  <a:pt x="33303" y="543"/>
                </a:lnTo>
                <a:lnTo>
                  <a:pt x="30624" y="0"/>
                </a:lnTo>
                <a:lnTo>
                  <a:pt x="24551" y="0"/>
                </a:lnTo>
                <a:lnTo>
                  <a:pt x="21786" y="722"/>
                </a:lnTo>
                <a:lnTo>
                  <a:pt x="19118" y="2170"/>
                </a:lnTo>
                <a:lnTo>
                  <a:pt x="16451" y="3616"/>
                </a:lnTo>
                <a:lnTo>
                  <a:pt x="13820" y="5788"/>
                </a:lnTo>
                <a:lnTo>
                  <a:pt x="11238" y="8686"/>
                </a:lnTo>
                <a:lnTo>
                  <a:pt x="11238" y="3084"/>
                </a:lnTo>
                <a:lnTo>
                  <a:pt x="10979" y="2145"/>
                </a:lnTo>
                <a:lnTo>
                  <a:pt x="8420" y="1050"/>
                </a:lnTo>
                <a:lnTo>
                  <a:pt x="2962" y="1050"/>
                </a:lnTo>
                <a:lnTo>
                  <a:pt x="0" y="3084"/>
                </a:lnTo>
                <a:lnTo>
                  <a:pt x="0" y="51854"/>
                </a:lnTo>
                <a:lnTo>
                  <a:pt x="2555" y="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2243606" y="6404947"/>
            <a:ext cx="44560" cy="53668"/>
          </a:xfrm>
          <a:custGeom>
            <a:avLst/>
            <a:gdLst/>
            <a:ahLst/>
            <a:cxnLst/>
            <a:rect l="l" t="t" r="r" b="b"/>
            <a:pathLst>
              <a:path w="44560" h="53668">
                <a:moveTo>
                  <a:pt x="2570" y="53427"/>
                </a:moveTo>
                <a:lnTo>
                  <a:pt x="5309" y="53668"/>
                </a:lnTo>
                <a:lnTo>
                  <a:pt x="7880" y="53668"/>
                </a:lnTo>
                <a:lnTo>
                  <a:pt x="10623" y="53427"/>
                </a:lnTo>
                <a:lnTo>
                  <a:pt x="13194" y="51497"/>
                </a:lnTo>
                <a:lnTo>
                  <a:pt x="13194" y="19312"/>
                </a:lnTo>
                <a:lnTo>
                  <a:pt x="15026" y="16891"/>
                </a:lnTo>
                <a:lnTo>
                  <a:pt x="18519" y="13776"/>
                </a:lnTo>
                <a:lnTo>
                  <a:pt x="21906" y="11887"/>
                </a:lnTo>
                <a:lnTo>
                  <a:pt x="26068" y="12138"/>
                </a:lnTo>
                <a:lnTo>
                  <a:pt x="28872" y="13942"/>
                </a:lnTo>
                <a:lnTo>
                  <a:pt x="30596" y="17002"/>
                </a:lnTo>
                <a:lnTo>
                  <a:pt x="31269" y="19683"/>
                </a:lnTo>
                <a:lnTo>
                  <a:pt x="31442" y="23874"/>
                </a:lnTo>
                <a:lnTo>
                  <a:pt x="31442" y="51497"/>
                </a:lnTo>
                <a:lnTo>
                  <a:pt x="31954" y="52713"/>
                </a:lnTo>
                <a:lnTo>
                  <a:pt x="34805" y="53527"/>
                </a:lnTo>
                <a:lnTo>
                  <a:pt x="38027" y="53668"/>
                </a:lnTo>
                <a:lnTo>
                  <a:pt x="41198" y="53527"/>
                </a:lnTo>
                <a:lnTo>
                  <a:pt x="44560" y="51497"/>
                </a:lnTo>
                <a:lnTo>
                  <a:pt x="44560" y="18082"/>
                </a:lnTo>
                <a:lnTo>
                  <a:pt x="44265" y="15087"/>
                </a:lnTo>
                <a:lnTo>
                  <a:pt x="43080" y="10093"/>
                </a:lnTo>
                <a:lnTo>
                  <a:pt x="40767" y="6054"/>
                </a:lnTo>
                <a:lnTo>
                  <a:pt x="37670" y="2717"/>
                </a:lnTo>
                <a:lnTo>
                  <a:pt x="33300" y="543"/>
                </a:lnTo>
                <a:lnTo>
                  <a:pt x="30632" y="0"/>
                </a:lnTo>
                <a:lnTo>
                  <a:pt x="24563" y="0"/>
                </a:lnTo>
                <a:lnTo>
                  <a:pt x="21784" y="722"/>
                </a:lnTo>
                <a:lnTo>
                  <a:pt x="19116" y="2170"/>
                </a:lnTo>
                <a:lnTo>
                  <a:pt x="16449" y="3616"/>
                </a:lnTo>
                <a:lnTo>
                  <a:pt x="13827" y="5788"/>
                </a:lnTo>
                <a:lnTo>
                  <a:pt x="11247" y="8686"/>
                </a:lnTo>
                <a:lnTo>
                  <a:pt x="11247" y="3084"/>
                </a:lnTo>
                <a:lnTo>
                  <a:pt x="10990" y="2145"/>
                </a:lnTo>
                <a:lnTo>
                  <a:pt x="8431" y="1050"/>
                </a:lnTo>
                <a:lnTo>
                  <a:pt x="2962" y="1050"/>
                </a:lnTo>
                <a:lnTo>
                  <a:pt x="0" y="3084"/>
                </a:lnTo>
                <a:lnTo>
                  <a:pt x="0" y="51854"/>
                </a:lnTo>
                <a:lnTo>
                  <a:pt x="2570" y="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2306880" y="6404954"/>
            <a:ext cx="28699" cy="54583"/>
          </a:xfrm>
          <a:custGeom>
            <a:avLst/>
            <a:gdLst/>
            <a:ahLst/>
            <a:cxnLst/>
            <a:rect l="l" t="t" r="r" b="b"/>
            <a:pathLst>
              <a:path w="28699" h="54583">
                <a:moveTo>
                  <a:pt x="15968" y="39013"/>
                </a:moveTo>
                <a:lnTo>
                  <a:pt x="16667" y="53986"/>
                </a:lnTo>
                <a:lnTo>
                  <a:pt x="20275" y="54583"/>
                </a:lnTo>
                <a:lnTo>
                  <a:pt x="28699" y="54583"/>
                </a:lnTo>
                <a:lnTo>
                  <a:pt x="24890" y="43675"/>
                </a:lnTo>
                <a:lnTo>
                  <a:pt x="20915" y="43268"/>
                </a:lnTo>
                <a:lnTo>
                  <a:pt x="17989" y="41642"/>
                </a:lnTo>
                <a:lnTo>
                  <a:pt x="15968" y="39013"/>
                </a:lnTo>
                <a:close/>
              </a:path>
              <a:path w="28699" h="54583">
                <a:moveTo>
                  <a:pt x="13594" y="52793"/>
                </a:moveTo>
                <a:lnTo>
                  <a:pt x="16667" y="53986"/>
                </a:lnTo>
                <a:lnTo>
                  <a:pt x="15968" y="39013"/>
                </a:lnTo>
                <a:lnTo>
                  <a:pt x="14500" y="35777"/>
                </a:lnTo>
                <a:lnTo>
                  <a:pt x="13745" y="31762"/>
                </a:lnTo>
                <a:lnTo>
                  <a:pt x="13547" y="27176"/>
                </a:lnTo>
                <a:lnTo>
                  <a:pt x="13547" y="24613"/>
                </a:lnTo>
                <a:lnTo>
                  <a:pt x="14255" y="20308"/>
                </a:lnTo>
                <a:lnTo>
                  <a:pt x="15419" y="16584"/>
                </a:lnTo>
                <a:lnTo>
                  <a:pt x="18503" y="12646"/>
                </a:lnTo>
                <a:lnTo>
                  <a:pt x="21427" y="11164"/>
                </a:lnTo>
                <a:lnTo>
                  <a:pt x="25099" y="10782"/>
                </a:lnTo>
                <a:lnTo>
                  <a:pt x="29117" y="11200"/>
                </a:lnTo>
                <a:lnTo>
                  <a:pt x="32017" y="12862"/>
                </a:lnTo>
                <a:lnTo>
                  <a:pt x="34044" y="15505"/>
                </a:lnTo>
                <a:lnTo>
                  <a:pt x="35528" y="18731"/>
                </a:lnTo>
                <a:lnTo>
                  <a:pt x="36262" y="22759"/>
                </a:lnTo>
                <a:lnTo>
                  <a:pt x="36446" y="27341"/>
                </a:lnTo>
                <a:lnTo>
                  <a:pt x="36446" y="29909"/>
                </a:lnTo>
                <a:lnTo>
                  <a:pt x="35758" y="34199"/>
                </a:lnTo>
                <a:lnTo>
                  <a:pt x="34621" y="37922"/>
                </a:lnTo>
                <a:lnTo>
                  <a:pt x="31539" y="41821"/>
                </a:lnTo>
                <a:lnTo>
                  <a:pt x="28597" y="43308"/>
                </a:lnTo>
                <a:lnTo>
                  <a:pt x="24890" y="43675"/>
                </a:lnTo>
                <a:lnTo>
                  <a:pt x="28699" y="54583"/>
                </a:lnTo>
                <a:lnTo>
                  <a:pt x="32457" y="53910"/>
                </a:lnTo>
                <a:lnTo>
                  <a:pt x="35661" y="52564"/>
                </a:lnTo>
                <a:lnTo>
                  <a:pt x="38869" y="51231"/>
                </a:lnTo>
                <a:lnTo>
                  <a:pt x="41536" y="49328"/>
                </a:lnTo>
                <a:lnTo>
                  <a:pt x="45794" y="44424"/>
                </a:lnTo>
                <a:lnTo>
                  <a:pt x="47376" y="41479"/>
                </a:lnTo>
                <a:lnTo>
                  <a:pt x="48427" y="38088"/>
                </a:lnTo>
                <a:lnTo>
                  <a:pt x="49456" y="34682"/>
                </a:lnTo>
                <a:lnTo>
                  <a:pt x="49982" y="30924"/>
                </a:lnTo>
                <a:lnTo>
                  <a:pt x="49982" y="22492"/>
                </a:lnTo>
                <a:lnTo>
                  <a:pt x="49493" y="18670"/>
                </a:lnTo>
                <a:lnTo>
                  <a:pt x="48527" y="15354"/>
                </a:lnTo>
                <a:lnTo>
                  <a:pt x="47544" y="12028"/>
                </a:lnTo>
                <a:lnTo>
                  <a:pt x="46055" y="9220"/>
                </a:lnTo>
                <a:lnTo>
                  <a:pt x="44060" y="6948"/>
                </a:lnTo>
                <a:lnTo>
                  <a:pt x="39517" y="2934"/>
                </a:lnTo>
                <a:lnTo>
                  <a:pt x="36446" y="1753"/>
                </a:lnTo>
                <a:lnTo>
                  <a:pt x="33371" y="582"/>
                </a:lnTo>
                <a:lnTo>
                  <a:pt x="29749" y="0"/>
                </a:lnTo>
                <a:lnTo>
                  <a:pt x="21282" y="0"/>
                </a:lnTo>
                <a:lnTo>
                  <a:pt x="17536" y="659"/>
                </a:lnTo>
                <a:lnTo>
                  <a:pt x="14353" y="2005"/>
                </a:lnTo>
                <a:lnTo>
                  <a:pt x="11174" y="3341"/>
                </a:lnTo>
                <a:lnTo>
                  <a:pt x="8506" y="5231"/>
                </a:lnTo>
                <a:lnTo>
                  <a:pt x="4244" y="10119"/>
                </a:lnTo>
                <a:lnTo>
                  <a:pt x="2653" y="13042"/>
                </a:lnTo>
                <a:lnTo>
                  <a:pt x="1591" y="16470"/>
                </a:lnTo>
                <a:lnTo>
                  <a:pt x="525" y="19875"/>
                </a:lnTo>
                <a:lnTo>
                  <a:pt x="0" y="23648"/>
                </a:lnTo>
                <a:lnTo>
                  <a:pt x="0" y="32040"/>
                </a:lnTo>
                <a:lnTo>
                  <a:pt x="486" y="35838"/>
                </a:lnTo>
                <a:lnTo>
                  <a:pt x="1465" y="39179"/>
                </a:lnTo>
                <a:lnTo>
                  <a:pt x="2448" y="42494"/>
                </a:lnTo>
                <a:lnTo>
                  <a:pt x="3938" y="45299"/>
                </a:lnTo>
                <a:lnTo>
                  <a:pt x="7978" y="49846"/>
                </a:lnTo>
                <a:lnTo>
                  <a:pt x="10523" y="51588"/>
                </a:lnTo>
                <a:lnTo>
                  <a:pt x="13594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2371086" y="6405868"/>
            <a:ext cx="48257" cy="52703"/>
          </a:xfrm>
          <a:custGeom>
            <a:avLst/>
            <a:gdLst/>
            <a:ahLst/>
            <a:cxnLst/>
            <a:rect l="l" t="t" r="r" b="b"/>
            <a:pathLst>
              <a:path w="48257" h="52703">
                <a:moveTo>
                  <a:pt x="367" y="888"/>
                </a:moveTo>
                <a:lnTo>
                  <a:pt x="0" y="3492"/>
                </a:lnTo>
                <a:lnTo>
                  <a:pt x="608" y="6033"/>
                </a:lnTo>
                <a:lnTo>
                  <a:pt x="14622" y="49809"/>
                </a:lnTo>
                <a:lnTo>
                  <a:pt x="14806" y="50393"/>
                </a:lnTo>
                <a:lnTo>
                  <a:pt x="17424" y="52362"/>
                </a:lnTo>
                <a:lnTo>
                  <a:pt x="20681" y="52693"/>
                </a:lnTo>
                <a:lnTo>
                  <a:pt x="27449" y="52703"/>
                </a:lnTo>
                <a:lnTo>
                  <a:pt x="30704" y="52412"/>
                </a:lnTo>
                <a:lnTo>
                  <a:pt x="33558" y="49809"/>
                </a:lnTo>
                <a:lnTo>
                  <a:pt x="47570" y="6033"/>
                </a:lnTo>
                <a:lnTo>
                  <a:pt x="47912" y="4662"/>
                </a:lnTo>
                <a:lnTo>
                  <a:pt x="48257" y="2120"/>
                </a:lnTo>
                <a:lnTo>
                  <a:pt x="45967" y="191"/>
                </a:lnTo>
                <a:lnTo>
                  <a:pt x="43261" y="0"/>
                </a:lnTo>
                <a:lnTo>
                  <a:pt x="40655" y="0"/>
                </a:lnTo>
                <a:lnTo>
                  <a:pt x="37939" y="227"/>
                </a:lnTo>
                <a:lnTo>
                  <a:pt x="35233" y="2336"/>
                </a:lnTo>
                <a:lnTo>
                  <a:pt x="24771" y="37872"/>
                </a:lnTo>
                <a:lnTo>
                  <a:pt x="24145" y="37872"/>
                </a:lnTo>
                <a:lnTo>
                  <a:pt x="13531" y="2336"/>
                </a:lnTo>
                <a:lnTo>
                  <a:pt x="11930" y="518"/>
                </a:lnTo>
                <a:lnTo>
                  <a:pt x="8996" y="50"/>
                </a:lnTo>
                <a:lnTo>
                  <a:pt x="3188" y="115"/>
                </a:lnTo>
                <a:lnTo>
                  <a:pt x="367" y="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2432880" y="6404944"/>
            <a:ext cx="42627" cy="54583"/>
          </a:xfrm>
          <a:custGeom>
            <a:avLst/>
            <a:gdLst/>
            <a:ahLst/>
            <a:cxnLst/>
            <a:rect l="l" t="t" r="r" b="b"/>
            <a:pathLst>
              <a:path w="42627" h="54583">
                <a:moveTo>
                  <a:pt x="42627" y="51663"/>
                </a:moveTo>
                <a:lnTo>
                  <a:pt x="42627" y="15786"/>
                </a:lnTo>
                <a:lnTo>
                  <a:pt x="42235" y="12901"/>
                </a:lnTo>
                <a:lnTo>
                  <a:pt x="40708" y="8053"/>
                </a:lnTo>
                <a:lnTo>
                  <a:pt x="37816" y="4532"/>
                </a:lnTo>
                <a:lnTo>
                  <a:pt x="34011" y="1854"/>
                </a:lnTo>
                <a:lnTo>
                  <a:pt x="31415" y="1116"/>
                </a:lnTo>
                <a:lnTo>
                  <a:pt x="28813" y="380"/>
                </a:lnTo>
                <a:lnTo>
                  <a:pt x="25689" y="0"/>
                </a:lnTo>
                <a:lnTo>
                  <a:pt x="19961" y="0"/>
                </a:lnTo>
                <a:lnTo>
                  <a:pt x="16033" y="506"/>
                </a:lnTo>
                <a:lnTo>
                  <a:pt x="12311" y="1306"/>
                </a:lnTo>
                <a:lnTo>
                  <a:pt x="9042" y="2386"/>
                </a:lnTo>
                <a:lnTo>
                  <a:pt x="6389" y="3618"/>
                </a:lnTo>
                <a:lnTo>
                  <a:pt x="3340" y="5867"/>
                </a:lnTo>
                <a:lnTo>
                  <a:pt x="2569" y="8647"/>
                </a:lnTo>
                <a:lnTo>
                  <a:pt x="2731" y="12052"/>
                </a:lnTo>
                <a:lnTo>
                  <a:pt x="4542" y="15252"/>
                </a:lnTo>
                <a:lnTo>
                  <a:pt x="7087" y="14489"/>
                </a:lnTo>
                <a:lnTo>
                  <a:pt x="10413" y="12801"/>
                </a:lnTo>
                <a:lnTo>
                  <a:pt x="13254" y="11631"/>
                </a:lnTo>
                <a:lnTo>
                  <a:pt x="16706" y="10615"/>
                </a:lnTo>
                <a:lnTo>
                  <a:pt x="20868" y="10374"/>
                </a:lnTo>
                <a:lnTo>
                  <a:pt x="25081" y="10908"/>
                </a:lnTo>
                <a:lnTo>
                  <a:pt x="28478" y="13348"/>
                </a:lnTo>
                <a:lnTo>
                  <a:pt x="29559" y="16573"/>
                </a:lnTo>
                <a:lnTo>
                  <a:pt x="29702" y="19428"/>
                </a:lnTo>
                <a:lnTo>
                  <a:pt x="29702" y="22351"/>
                </a:lnTo>
                <a:lnTo>
                  <a:pt x="21012" y="22351"/>
                </a:lnTo>
                <a:lnTo>
                  <a:pt x="17365" y="22693"/>
                </a:lnTo>
                <a:lnTo>
                  <a:pt x="14218" y="23331"/>
                </a:lnTo>
                <a:lnTo>
                  <a:pt x="11087" y="23990"/>
                </a:lnTo>
                <a:lnTo>
                  <a:pt x="8469" y="24994"/>
                </a:lnTo>
                <a:lnTo>
                  <a:pt x="4246" y="27698"/>
                </a:lnTo>
                <a:lnTo>
                  <a:pt x="1601" y="31507"/>
                </a:lnTo>
                <a:lnTo>
                  <a:pt x="0" y="36028"/>
                </a:lnTo>
                <a:lnTo>
                  <a:pt x="0" y="41454"/>
                </a:lnTo>
                <a:lnTo>
                  <a:pt x="416" y="43740"/>
                </a:lnTo>
                <a:lnTo>
                  <a:pt x="2090" y="47638"/>
                </a:lnTo>
                <a:lnTo>
                  <a:pt x="4798" y="50608"/>
                </a:lnTo>
                <a:lnTo>
                  <a:pt x="8102" y="52909"/>
                </a:lnTo>
                <a:lnTo>
                  <a:pt x="12250" y="54255"/>
                </a:lnTo>
                <a:lnTo>
                  <a:pt x="12872" y="40449"/>
                </a:lnTo>
                <a:lnTo>
                  <a:pt x="13096" y="36168"/>
                </a:lnTo>
                <a:lnTo>
                  <a:pt x="14651" y="33540"/>
                </a:lnTo>
                <a:lnTo>
                  <a:pt x="17744" y="31737"/>
                </a:lnTo>
                <a:lnTo>
                  <a:pt x="20756" y="31103"/>
                </a:lnTo>
                <a:lnTo>
                  <a:pt x="24688" y="30938"/>
                </a:lnTo>
                <a:lnTo>
                  <a:pt x="29702" y="30938"/>
                </a:lnTo>
                <a:lnTo>
                  <a:pt x="31747" y="47804"/>
                </a:lnTo>
                <a:lnTo>
                  <a:pt x="31747" y="52170"/>
                </a:lnTo>
                <a:lnTo>
                  <a:pt x="34429" y="53606"/>
                </a:lnTo>
                <a:lnTo>
                  <a:pt x="39704" y="53606"/>
                </a:lnTo>
                <a:lnTo>
                  <a:pt x="42627" y="51663"/>
                </a:lnTo>
                <a:close/>
              </a:path>
              <a:path w="42627" h="54583">
                <a:moveTo>
                  <a:pt x="29702" y="30938"/>
                </a:moveTo>
                <a:lnTo>
                  <a:pt x="29702" y="39178"/>
                </a:lnTo>
                <a:lnTo>
                  <a:pt x="28101" y="41057"/>
                </a:lnTo>
                <a:lnTo>
                  <a:pt x="24969" y="43459"/>
                </a:lnTo>
                <a:lnTo>
                  <a:pt x="21725" y="44931"/>
                </a:lnTo>
                <a:lnTo>
                  <a:pt x="17686" y="44931"/>
                </a:lnTo>
                <a:lnTo>
                  <a:pt x="14723" y="43192"/>
                </a:lnTo>
                <a:lnTo>
                  <a:pt x="12872" y="40449"/>
                </a:lnTo>
                <a:lnTo>
                  <a:pt x="12250" y="54255"/>
                </a:lnTo>
                <a:lnTo>
                  <a:pt x="16998" y="54583"/>
                </a:lnTo>
                <a:lnTo>
                  <a:pt x="20001" y="54583"/>
                </a:lnTo>
                <a:lnTo>
                  <a:pt x="22726" y="53988"/>
                </a:lnTo>
                <a:lnTo>
                  <a:pt x="27647" y="51598"/>
                </a:lnTo>
                <a:lnTo>
                  <a:pt x="31747" y="47804"/>
                </a:lnTo>
                <a:lnTo>
                  <a:pt x="29702" y="30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2492189" y="6393121"/>
            <a:ext cx="32986" cy="66243"/>
          </a:xfrm>
          <a:custGeom>
            <a:avLst/>
            <a:gdLst/>
            <a:ahLst/>
            <a:cxnLst/>
            <a:rect l="l" t="t" r="r" b="b"/>
            <a:pathLst>
              <a:path w="32986" h="66243">
                <a:moveTo>
                  <a:pt x="11005" y="129"/>
                </a:moveTo>
                <a:lnTo>
                  <a:pt x="7628" y="2274"/>
                </a:lnTo>
                <a:lnTo>
                  <a:pt x="7628" y="13068"/>
                </a:lnTo>
                <a:lnTo>
                  <a:pt x="2099" y="13068"/>
                </a:lnTo>
                <a:lnTo>
                  <a:pt x="345" y="14655"/>
                </a:lnTo>
                <a:lnTo>
                  <a:pt x="0" y="17553"/>
                </a:lnTo>
                <a:lnTo>
                  <a:pt x="0" y="20599"/>
                </a:lnTo>
                <a:lnTo>
                  <a:pt x="2034" y="24145"/>
                </a:lnTo>
                <a:lnTo>
                  <a:pt x="7628" y="24145"/>
                </a:lnTo>
                <a:lnTo>
                  <a:pt x="7628" y="51918"/>
                </a:lnTo>
                <a:lnTo>
                  <a:pt x="7923" y="54485"/>
                </a:lnTo>
                <a:lnTo>
                  <a:pt x="8521" y="56655"/>
                </a:lnTo>
                <a:lnTo>
                  <a:pt x="10036" y="60617"/>
                </a:lnTo>
                <a:lnTo>
                  <a:pt x="12546" y="63474"/>
                </a:lnTo>
                <a:lnTo>
                  <a:pt x="16048" y="65213"/>
                </a:lnTo>
                <a:lnTo>
                  <a:pt x="20236" y="66243"/>
                </a:lnTo>
                <a:lnTo>
                  <a:pt x="22842" y="66243"/>
                </a:lnTo>
                <a:lnTo>
                  <a:pt x="25740" y="66092"/>
                </a:lnTo>
                <a:lnTo>
                  <a:pt x="29232" y="65429"/>
                </a:lnTo>
                <a:lnTo>
                  <a:pt x="31946" y="63996"/>
                </a:lnTo>
                <a:lnTo>
                  <a:pt x="32890" y="61368"/>
                </a:lnTo>
                <a:lnTo>
                  <a:pt x="32951" y="56692"/>
                </a:lnTo>
                <a:lnTo>
                  <a:pt x="31727" y="53541"/>
                </a:lnTo>
                <a:lnTo>
                  <a:pt x="29182" y="54345"/>
                </a:lnTo>
                <a:lnTo>
                  <a:pt x="26244" y="54803"/>
                </a:lnTo>
                <a:lnTo>
                  <a:pt x="21960" y="52819"/>
                </a:lnTo>
                <a:lnTo>
                  <a:pt x="20761" y="49517"/>
                </a:lnTo>
                <a:lnTo>
                  <a:pt x="20761" y="24145"/>
                </a:lnTo>
                <a:lnTo>
                  <a:pt x="30956" y="24145"/>
                </a:lnTo>
                <a:lnTo>
                  <a:pt x="32814" y="22024"/>
                </a:lnTo>
                <a:lnTo>
                  <a:pt x="32986" y="18608"/>
                </a:lnTo>
                <a:lnTo>
                  <a:pt x="32853" y="15951"/>
                </a:lnTo>
                <a:lnTo>
                  <a:pt x="30895" y="13068"/>
                </a:lnTo>
                <a:lnTo>
                  <a:pt x="20761" y="13068"/>
                </a:lnTo>
                <a:lnTo>
                  <a:pt x="20761" y="2274"/>
                </a:lnTo>
                <a:lnTo>
                  <a:pt x="20236" y="1018"/>
                </a:lnTo>
                <a:lnTo>
                  <a:pt x="17385" y="129"/>
                </a:lnTo>
                <a:lnTo>
                  <a:pt x="14163" y="0"/>
                </a:lnTo>
                <a:lnTo>
                  <a:pt x="11005" y="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2542475" y="6384599"/>
            <a:ext cx="14173" cy="74016"/>
          </a:xfrm>
          <a:custGeom>
            <a:avLst/>
            <a:gdLst/>
            <a:ahLst/>
            <a:cxnLst/>
            <a:rect l="l" t="t" r="r" b="b"/>
            <a:pathLst>
              <a:path w="14173" h="74016">
                <a:moveTo>
                  <a:pt x="14173" y="23548"/>
                </a:moveTo>
                <a:lnTo>
                  <a:pt x="14173" y="23191"/>
                </a:lnTo>
                <a:lnTo>
                  <a:pt x="11602" y="21539"/>
                </a:lnTo>
                <a:lnTo>
                  <a:pt x="8863" y="21272"/>
                </a:lnTo>
                <a:lnTo>
                  <a:pt x="6292" y="21272"/>
                </a:lnTo>
                <a:lnTo>
                  <a:pt x="3559" y="21539"/>
                </a:lnTo>
                <a:lnTo>
                  <a:pt x="989" y="23548"/>
                </a:lnTo>
                <a:lnTo>
                  <a:pt x="989" y="72202"/>
                </a:lnTo>
                <a:lnTo>
                  <a:pt x="3559" y="73775"/>
                </a:lnTo>
                <a:lnTo>
                  <a:pt x="6292" y="74016"/>
                </a:lnTo>
                <a:lnTo>
                  <a:pt x="8863" y="74016"/>
                </a:lnTo>
                <a:lnTo>
                  <a:pt x="11602" y="73775"/>
                </a:lnTo>
                <a:lnTo>
                  <a:pt x="14173" y="71845"/>
                </a:lnTo>
                <a:lnTo>
                  <a:pt x="14173" y="23548"/>
                </a:lnTo>
                <a:close/>
              </a:path>
              <a:path w="14173" h="74016">
                <a:moveTo>
                  <a:pt x="15166" y="7048"/>
                </a:moveTo>
                <a:lnTo>
                  <a:pt x="15166" y="4406"/>
                </a:lnTo>
                <a:lnTo>
                  <a:pt x="13596" y="1551"/>
                </a:lnTo>
                <a:lnTo>
                  <a:pt x="10562" y="0"/>
                </a:lnTo>
                <a:lnTo>
                  <a:pt x="4672" y="0"/>
                </a:lnTo>
                <a:lnTo>
                  <a:pt x="1605" y="1602"/>
                </a:lnTo>
                <a:lnTo>
                  <a:pt x="0" y="4571"/>
                </a:lnTo>
                <a:lnTo>
                  <a:pt x="0" y="9968"/>
                </a:lnTo>
                <a:lnTo>
                  <a:pt x="1540" y="12816"/>
                </a:lnTo>
                <a:lnTo>
                  <a:pt x="4564" y="14328"/>
                </a:lnTo>
                <a:lnTo>
                  <a:pt x="10450" y="14328"/>
                </a:lnTo>
                <a:lnTo>
                  <a:pt x="13535" y="12752"/>
                </a:lnTo>
                <a:lnTo>
                  <a:pt x="15166" y="9806"/>
                </a:lnTo>
                <a:lnTo>
                  <a:pt x="15166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2575515" y="6404954"/>
            <a:ext cx="28709" cy="54583"/>
          </a:xfrm>
          <a:custGeom>
            <a:avLst/>
            <a:gdLst/>
            <a:ahLst/>
            <a:cxnLst/>
            <a:rect l="l" t="t" r="r" b="b"/>
            <a:pathLst>
              <a:path w="28709" h="54583">
                <a:moveTo>
                  <a:pt x="15980" y="39013"/>
                </a:moveTo>
                <a:lnTo>
                  <a:pt x="16678" y="53986"/>
                </a:lnTo>
                <a:lnTo>
                  <a:pt x="20275" y="54583"/>
                </a:lnTo>
                <a:lnTo>
                  <a:pt x="28709" y="54583"/>
                </a:lnTo>
                <a:lnTo>
                  <a:pt x="24904" y="43675"/>
                </a:lnTo>
                <a:lnTo>
                  <a:pt x="20915" y="43268"/>
                </a:lnTo>
                <a:lnTo>
                  <a:pt x="17989" y="41642"/>
                </a:lnTo>
                <a:lnTo>
                  <a:pt x="15980" y="39013"/>
                </a:lnTo>
                <a:close/>
              </a:path>
              <a:path w="28709" h="54583">
                <a:moveTo>
                  <a:pt x="13608" y="52793"/>
                </a:moveTo>
                <a:lnTo>
                  <a:pt x="16678" y="53986"/>
                </a:lnTo>
                <a:lnTo>
                  <a:pt x="15980" y="39013"/>
                </a:lnTo>
                <a:lnTo>
                  <a:pt x="14514" y="35777"/>
                </a:lnTo>
                <a:lnTo>
                  <a:pt x="13755" y="31762"/>
                </a:lnTo>
                <a:lnTo>
                  <a:pt x="13561" y="27176"/>
                </a:lnTo>
                <a:lnTo>
                  <a:pt x="13561" y="24613"/>
                </a:lnTo>
                <a:lnTo>
                  <a:pt x="14267" y="20308"/>
                </a:lnTo>
                <a:lnTo>
                  <a:pt x="15429" y="16584"/>
                </a:lnTo>
                <a:lnTo>
                  <a:pt x="18515" y="12646"/>
                </a:lnTo>
                <a:lnTo>
                  <a:pt x="21441" y="11164"/>
                </a:lnTo>
                <a:lnTo>
                  <a:pt x="25099" y="10782"/>
                </a:lnTo>
                <a:lnTo>
                  <a:pt x="29127" y="11200"/>
                </a:lnTo>
                <a:lnTo>
                  <a:pt x="32025" y="12862"/>
                </a:lnTo>
                <a:lnTo>
                  <a:pt x="34060" y="15505"/>
                </a:lnTo>
                <a:lnTo>
                  <a:pt x="35542" y="18731"/>
                </a:lnTo>
                <a:lnTo>
                  <a:pt x="36262" y="22759"/>
                </a:lnTo>
                <a:lnTo>
                  <a:pt x="36456" y="27341"/>
                </a:lnTo>
                <a:lnTo>
                  <a:pt x="36456" y="29909"/>
                </a:lnTo>
                <a:lnTo>
                  <a:pt x="35773" y="34199"/>
                </a:lnTo>
                <a:lnTo>
                  <a:pt x="34631" y="37922"/>
                </a:lnTo>
                <a:lnTo>
                  <a:pt x="31546" y="41821"/>
                </a:lnTo>
                <a:lnTo>
                  <a:pt x="28613" y="43308"/>
                </a:lnTo>
                <a:lnTo>
                  <a:pt x="24904" y="43675"/>
                </a:lnTo>
                <a:lnTo>
                  <a:pt x="28709" y="54583"/>
                </a:lnTo>
                <a:lnTo>
                  <a:pt x="32468" y="53910"/>
                </a:lnTo>
                <a:lnTo>
                  <a:pt x="35673" y="52564"/>
                </a:lnTo>
                <a:lnTo>
                  <a:pt x="38869" y="51231"/>
                </a:lnTo>
                <a:lnTo>
                  <a:pt x="41551" y="49328"/>
                </a:lnTo>
                <a:lnTo>
                  <a:pt x="45796" y="44424"/>
                </a:lnTo>
                <a:lnTo>
                  <a:pt x="47386" y="41479"/>
                </a:lnTo>
                <a:lnTo>
                  <a:pt x="48441" y="38088"/>
                </a:lnTo>
                <a:lnTo>
                  <a:pt x="49467" y="34682"/>
                </a:lnTo>
                <a:lnTo>
                  <a:pt x="49993" y="30924"/>
                </a:lnTo>
                <a:lnTo>
                  <a:pt x="49993" y="22492"/>
                </a:lnTo>
                <a:lnTo>
                  <a:pt x="49507" y="18670"/>
                </a:lnTo>
                <a:lnTo>
                  <a:pt x="48524" y="15354"/>
                </a:lnTo>
                <a:lnTo>
                  <a:pt x="47560" y="12028"/>
                </a:lnTo>
                <a:lnTo>
                  <a:pt x="46065" y="9220"/>
                </a:lnTo>
                <a:lnTo>
                  <a:pt x="42062" y="4662"/>
                </a:lnTo>
                <a:lnTo>
                  <a:pt x="39517" y="2934"/>
                </a:lnTo>
                <a:lnTo>
                  <a:pt x="36456" y="1753"/>
                </a:lnTo>
                <a:lnTo>
                  <a:pt x="33387" y="582"/>
                </a:lnTo>
                <a:lnTo>
                  <a:pt x="29761" y="0"/>
                </a:lnTo>
                <a:lnTo>
                  <a:pt x="21294" y="0"/>
                </a:lnTo>
                <a:lnTo>
                  <a:pt x="17550" y="659"/>
                </a:lnTo>
                <a:lnTo>
                  <a:pt x="14353" y="2005"/>
                </a:lnTo>
                <a:lnTo>
                  <a:pt x="11174" y="3341"/>
                </a:lnTo>
                <a:lnTo>
                  <a:pt x="8517" y="5231"/>
                </a:lnTo>
                <a:lnTo>
                  <a:pt x="4258" y="10119"/>
                </a:lnTo>
                <a:lnTo>
                  <a:pt x="2668" y="13042"/>
                </a:lnTo>
                <a:lnTo>
                  <a:pt x="1601" y="16470"/>
                </a:lnTo>
                <a:lnTo>
                  <a:pt x="535" y="19875"/>
                </a:lnTo>
                <a:lnTo>
                  <a:pt x="0" y="23648"/>
                </a:lnTo>
                <a:lnTo>
                  <a:pt x="0" y="32040"/>
                </a:lnTo>
                <a:lnTo>
                  <a:pt x="496" y="35838"/>
                </a:lnTo>
                <a:lnTo>
                  <a:pt x="1479" y="39179"/>
                </a:lnTo>
                <a:lnTo>
                  <a:pt x="2458" y="42494"/>
                </a:lnTo>
                <a:lnTo>
                  <a:pt x="3949" y="45299"/>
                </a:lnTo>
                <a:lnTo>
                  <a:pt x="7988" y="49846"/>
                </a:lnTo>
                <a:lnTo>
                  <a:pt x="10533" y="51588"/>
                </a:lnTo>
                <a:lnTo>
                  <a:pt x="13608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2645039" y="6404947"/>
            <a:ext cx="44564" cy="53668"/>
          </a:xfrm>
          <a:custGeom>
            <a:avLst/>
            <a:gdLst/>
            <a:ahLst/>
            <a:cxnLst/>
            <a:rect l="l" t="t" r="r" b="b"/>
            <a:pathLst>
              <a:path w="44564" h="53668">
                <a:moveTo>
                  <a:pt x="2570" y="53427"/>
                </a:moveTo>
                <a:lnTo>
                  <a:pt x="5316" y="53668"/>
                </a:lnTo>
                <a:lnTo>
                  <a:pt x="7894" y="53668"/>
                </a:lnTo>
                <a:lnTo>
                  <a:pt x="10637" y="53427"/>
                </a:lnTo>
                <a:lnTo>
                  <a:pt x="13194" y="51497"/>
                </a:lnTo>
                <a:lnTo>
                  <a:pt x="13194" y="19312"/>
                </a:lnTo>
                <a:lnTo>
                  <a:pt x="15044" y="16891"/>
                </a:lnTo>
                <a:lnTo>
                  <a:pt x="18517" y="13776"/>
                </a:lnTo>
                <a:lnTo>
                  <a:pt x="21924" y="11887"/>
                </a:lnTo>
                <a:lnTo>
                  <a:pt x="26070" y="12138"/>
                </a:lnTo>
                <a:lnTo>
                  <a:pt x="28872" y="13942"/>
                </a:lnTo>
                <a:lnTo>
                  <a:pt x="30610" y="17002"/>
                </a:lnTo>
                <a:lnTo>
                  <a:pt x="31272" y="19683"/>
                </a:lnTo>
                <a:lnTo>
                  <a:pt x="31442" y="23874"/>
                </a:lnTo>
                <a:lnTo>
                  <a:pt x="31442" y="51497"/>
                </a:lnTo>
                <a:lnTo>
                  <a:pt x="31970" y="52713"/>
                </a:lnTo>
                <a:lnTo>
                  <a:pt x="34808" y="53527"/>
                </a:lnTo>
                <a:lnTo>
                  <a:pt x="38026" y="53668"/>
                </a:lnTo>
                <a:lnTo>
                  <a:pt x="41197" y="53527"/>
                </a:lnTo>
                <a:lnTo>
                  <a:pt x="44564" y="51497"/>
                </a:lnTo>
                <a:lnTo>
                  <a:pt x="44564" y="18082"/>
                </a:lnTo>
                <a:lnTo>
                  <a:pt x="44268" y="15087"/>
                </a:lnTo>
                <a:lnTo>
                  <a:pt x="43080" y="10093"/>
                </a:lnTo>
                <a:lnTo>
                  <a:pt x="40769" y="6054"/>
                </a:lnTo>
                <a:lnTo>
                  <a:pt x="37673" y="2717"/>
                </a:lnTo>
                <a:lnTo>
                  <a:pt x="33317" y="543"/>
                </a:lnTo>
                <a:lnTo>
                  <a:pt x="30636" y="0"/>
                </a:lnTo>
                <a:lnTo>
                  <a:pt x="24565" y="0"/>
                </a:lnTo>
                <a:lnTo>
                  <a:pt x="21797" y="722"/>
                </a:lnTo>
                <a:lnTo>
                  <a:pt x="19130" y="2170"/>
                </a:lnTo>
                <a:lnTo>
                  <a:pt x="16451" y="3616"/>
                </a:lnTo>
                <a:lnTo>
                  <a:pt x="13830" y="5788"/>
                </a:lnTo>
                <a:lnTo>
                  <a:pt x="11245" y="8686"/>
                </a:lnTo>
                <a:lnTo>
                  <a:pt x="11245" y="3084"/>
                </a:lnTo>
                <a:lnTo>
                  <a:pt x="10990" y="2145"/>
                </a:lnTo>
                <a:lnTo>
                  <a:pt x="8434" y="1050"/>
                </a:lnTo>
                <a:lnTo>
                  <a:pt x="2976" y="1050"/>
                </a:lnTo>
                <a:lnTo>
                  <a:pt x="0" y="3084"/>
                </a:lnTo>
                <a:lnTo>
                  <a:pt x="0" y="51854"/>
                </a:lnTo>
                <a:lnTo>
                  <a:pt x="2570" y="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2713532" y="6407125"/>
            <a:ext cx="14748" cy="51868"/>
          </a:xfrm>
          <a:custGeom>
            <a:avLst/>
            <a:gdLst/>
            <a:ahLst/>
            <a:cxnLst/>
            <a:rect l="l" t="t" r="r" b="b"/>
            <a:pathLst>
              <a:path w="14748" h="51868">
                <a:moveTo>
                  <a:pt x="4711" y="51728"/>
                </a:moveTo>
                <a:lnTo>
                  <a:pt x="7319" y="51868"/>
                </a:lnTo>
                <a:lnTo>
                  <a:pt x="10882" y="51461"/>
                </a:lnTo>
                <a:lnTo>
                  <a:pt x="13719" y="49416"/>
                </a:lnTo>
                <a:lnTo>
                  <a:pt x="14622" y="46518"/>
                </a:lnTo>
                <a:lnTo>
                  <a:pt x="14748" y="43724"/>
                </a:lnTo>
                <a:lnTo>
                  <a:pt x="14381" y="39841"/>
                </a:lnTo>
                <a:lnTo>
                  <a:pt x="12570" y="36615"/>
                </a:lnTo>
                <a:lnTo>
                  <a:pt x="9928" y="35610"/>
                </a:lnTo>
                <a:lnTo>
                  <a:pt x="7319" y="35485"/>
                </a:lnTo>
                <a:lnTo>
                  <a:pt x="3769" y="35891"/>
                </a:lnTo>
                <a:lnTo>
                  <a:pt x="918" y="37922"/>
                </a:lnTo>
                <a:lnTo>
                  <a:pt x="107" y="40906"/>
                </a:lnTo>
                <a:lnTo>
                  <a:pt x="0" y="43724"/>
                </a:lnTo>
                <a:lnTo>
                  <a:pt x="306" y="47562"/>
                </a:lnTo>
                <a:lnTo>
                  <a:pt x="2070" y="50737"/>
                </a:lnTo>
                <a:lnTo>
                  <a:pt x="4711" y="51728"/>
                </a:lnTo>
                <a:close/>
              </a:path>
              <a:path w="14748" h="51868">
                <a:moveTo>
                  <a:pt x="4711" y="16242"/>
                </a:moveTo>
                <a:lnTo>
                  <a:pt x="7319" y="16383"/>
                </a:lnTo>
                <a:lnTo>
                  <a:pt x="10882" y="15961"/>
                </a:lnTo>
                <a:lnTo>
                  <a:pt x="13719" y="13931"/>
                </a:lnTo>
                <a:lnTo>
                  <a:pt x="14622" y="11087"/>
                </a:lnTo>
                <a:lnTo>
                  <a:pt x="14748" y="8294"/>
                </a:lnTo>
                <a:lnTo>
                  <a:pt x="14381" y="4380"/>
                </a:lnTo>
                <a:lnTo>
                  <a:pt x="12570" y="1179"/>
                </a:lnTo>
                <a:lnTo>
                  <a:pt x="9928" y="139"/>
                </a:lnTo>
                <a:lnTo>
                  <a:pt x="7319" y="0"/>
                </a:lnTo>
                <a:lnTo>
                  <a:pt x="3769" y="431"/>
                </a:lnTo>
                <a:lnTo>
                  <a:pt x="918" y="2490"/>
                </a:lnTo>
                <a:lnTo>
                  <a:pt x="107" y="5435"/>
                </a:lnTo>
                <a:lnTo>
                  <a:pt x="0" y="8294"/>
                </a:lnTo>
                <a:lnTo>
                  <a:pt x="306" y="12091"/>
                </a:lnTo>
                <a:lnTo>
                  <a:pt x="2070" y="15238"/>
                </a:lnTo>
                <a:lnTo>
                  <a:pt x="4711" y="16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2775812" y="6387743"/>
            <a:ext cx="88390" cy="70866"/>
          </a:xfrm>
          <a:custGeom>
            <a:avLst/>
            <a:gdLst/>
            <a:ahLst/>
            <a:cxnLst/>
            <a:rect l="l" t="t" r="r" b="b"/>
            <a:pathLst>
              <a:path w="88390" h="70865">
                <a:moveTo>
                  <a:pt x="229" y="3642"/>
                </a:moveTo>
                <a:lnTo>
                  <a:pt x="18111" y="68478"/>
                </a:lnTo>
                <a:lnTo>
                  <a:pt x="18921" y="70016"/>
                </a:lnTo>
                <a:lnTo>
                  <a:pt x="21661" y="70764"/>
                </a:lnTo>
                <a:lnTo>
                  <a:pt x="24537" y="70865"/>
                </a:lnTo>
                <a:lnTo>
                  <a:pt x="27989" y="70689"/>
                </a:lnTo>
                <a:lnTo>
                  <a:pt x="30600" y="68478"/>
                </a:lnTo>
                <a:lnTo>
                  <a:pt x="43667" y="15468"/>
                </a:lnTo>
                <a:lnTo>
                  <a:pt x="57948" y="68478"/>
                </a:lnTo>
                <a:lnTo>
                  <a:pt x="58770" y="70016"/>
                </a:lnTo>
                <a:lnTo>
                  <a:pt x="61488" y="70764"/>
                </a:lnTo>
                <a:lnTo>
                  <a:pt x="64216" y="70865"/>
                </a:lnTo>
                <a:lnTo>
                  <a:pt x="67583" y="70689"/>
                </a:lnTo>
                <a:lnTo>
                  <a:pt x="70448" y="68478"/>
                </a:lnTo>
                <a:lnTo>
                  <a:pt x="88390" y="3682"/>
                </a:lnTo>
                <a:lnTo>
                  <a:pt x="88278" y="659"/>
                </a:lnTo>
                <a:lnTo>
                  <a:pt x="85500" y="0"/>
                </a:lnTo>
                <a:lnTo>
                  <a:pt x="82637" y="39"/>
                </a:lnTo>
                <a:lnTo>
                  <a:pt x="79650" y="2019"/>
                </a:lnTo>
                <a:lnTo>
                  <a:pt x="64742" y="60782"/>
                </a:lnTo>
                <a:lnTo>
                  <a:pt x="49114" y="2070"/>
                </a:lnTo>
                <a:lnTo>
                  <a:pt x="47962" y="441"/>
                </a:lnTo>
                <a:lnTo>
                  <a:pt x="45223" y="0"/>
                </a:lnTo>
                <a:lnTo>
                  <a:pt x="41709" y="115"/>
                </a:lnTo>
                <a:lnTo>
                  <a:pt x="39077" y="2070"/>
                </a:lnTo>
                <a:lnTo>
                  <a:pt x="24649" y="60782"/>
                </a:lnTo>
                <a:lnTo>
                  <a:pt x="9373" y="1954"/>
                </a:lnTo>
                <a:lnTo>
                  <a:pt x="8971" y="723"/>
                </a:lnTo>
                <a:lnTo>
                  <a:pt x="6336" y="25"/>
                </a:lnTo>
                <a:lnTo>
                  <a:pt x="3290" y="0"/>
                </a:lnTo>
                <a:lnTo>
                  <a:pt x="0" y="863"/>
                </a:lnTo>
                <a:lnTo>
                  <a:pt x="229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2881986" y="6405660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26"/>
                </a:moveTo>
                <a:lnTo>
                  <a:pt x="42113" y="14122"/>
                </a:lnTo>
                <a:lnTo>
                  <a:pt x="41342" y="11314"/>
                </a:lnTo>
                <a:lnTo>
                  <a:pt x="38430" y="6807"/>
                </a:lnTo>
                <a:lnTo>
                  <a:pt x="34621" y="3074"/>
                </a:lnTo>
                <a:lnTo>
                  <a:pt x="32029" y="1838"/>
                </a:lnTo>
                <a:lnTo>
                  <a:pt x="29423" y="608"/>
                </a:lnTo>
                <a:lnTo>
                  <a:pt x="26276" y="0"/>
                </a:lnTo>
                <a:lnTo>
                  <a:pt x="26313" y="6997"/>
                </a:lnTo>
                <a:lnTo>
                  <a:pt x="29470" y="8329"/>
                </a:lnTo>
                <a:lnTo>
                  <a:pt x="31586" y="11012"/>
                </a:lnTo>
                <a:lnTo>
                  <a:pt x="33718" y="13690"/>
                </a:lnTo>
                <a:lnTo>
                  <a:pt x="34719" y="17373"/>
                </a:lnTo>
                <a:lnTo>
                  <a:pt x="34611" y="22071"/>
                </a:lnTo>
                <a:lnTo>
                  <a:pt x="8931" y="22071"/>
                </a:lnTo>
                <a:lnTo>
                  <a:pt x="9008" y="20091"/>
                </a:lnTo>
                <a:lnTo>
                  <a:pt x="10440" y="3110"/>
                </a:lnTo>
                <a:lnTo>
                  <a:pt x="8064" y="4903"/>
                </a:lnTo>
                <a:lnTo>
                  <a:pt x="4126" y="9575"/>
                </a:lnTo>
                <a:lnTo>
                  <a:pt x="2617" y="12409"/>
                </a:lnTo>
                <a:lnTo>
                  <a:pt x="1562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6" y="38685"/>
                </a:lnTo>
                <a:lnTo>
                  <a:pt x="2531" y="41997"/>
                </a:lnTo>
                <a:lnTo>
                  <a:pt x="4028" y="44780"/>
                </a:lnTo>
                <a:lnTo>
                  <a:pt x="6008" y="46990"/>
                </a:lnTo>
                <a:lnTo>
                  <a:pt x="10440" y="50864"/>
                </a:lnTo>
                <a:lnTo>
                  <a:pt x="13362" y="51969"/>
                </a:lnTo>
                <a:lnTo>
                  <a:pt x="16264" y="53085"/>
                </a:lnTo>
                <a:lnTo>
                  <a:pt x="19653" y="53657"/>
                </a:lnTo>
                <a:lnTo>
                  <a:pt x="23533" y="53657"/>
                </a:lnTo>
                <a:lnTo>
                  <a:pt x="27853" y="53492"/>
                </a:lnTo>
                <a:lnTo>
                  <a:pt x="31809" y="52793"/>
                </a:lnTo>
                <a:lnTo>
                  <a:pt x="35025" y="51969"/>
                </a:lnTo>
                <a:lnTo>
                  <a:pt x="37757" y="51090"/>
                </a:lnTo>
                <a:lnTo>
                  <a:pt x="40986" y="48818"/>
                </a:lnTo>
                <a:lnTo>
                  <a:pt x="41306" y="46163"/>
                </a:lnTo>
                <a:lnTo>
                  <a:pt x="40741" y="43002"/>
                </a:lnTo>
                <a:lnTo>
                  <a:pt x="38027" y="43267"/>
                </a:lnTo>
                <a:lnTo>
                  <a:pt x="34870" y="44550"/>
                </a:lnTo>
                <a:lnTo>
                  <a:pt x="32076" y="45439"/>
                </a:lnTo>
                <a:lnTo>
                  <a:pt x="28577" y="46187"/>
                </a:lnTo>
                <a:lnTo>
                  <a:pt x="24329" y="46379"/>
                </a:lnTo>
                <a:lnTo>
                  <a:pt x="21503" y="46379"/>
                </a:lnTo>
                <a:lnTo>
                  <a:pt x="17132" y="45137"/>
                </a:lnTo>
                <a:lnTo>
                  <a:pt x="13572" y="43102"/>
                </a:lnTo>
                <a:lnTo>
                  <a:pt x="11123" y="40002"/>
                </a:lnTo>
                <a:lnTo>
                  <a:pt x="9726" y="35967"/>
                </a:lnTo>
                <a:lnTo>
                  <a:pt x="8931" y="31356"/>
                </a:lnTo>
                <a:lnTo>
                  <a:pt x="8931" y="28652"/>
                </a:lnTo>
                <a:lnTo>
                  <a:pt x="39935" y="28652"/>
                </a:lnTo>
                <a:lnTo>
                  <a:pt x="42271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26"/>
                </a:lnTo>
                <a:close/>
              </a:path>
              <a:path w="43300" h="53657">
                <a:moveTo>
                  <a:pt x="9008" y="20091"/>
                </a:moveTo>
                <a:lnTo>
                  <a:pt x="9936" y="16357"/>
                </a:lnTo>
                <a:lnTo>
                  <a:pt x="11383" y="12927"/>
                </a:lnTo>
                <a:lnTo>
                  <a:pt x="14908" y="9079"/>
                </a:lnTo>
                <a:lnTo>
                  <a:pt x="18126" y="7415"/>
                </a:lnTo>
                <a:lnTo>
                  <a:pt x="22139" y="6997"/>
                </a:lnTo>
                <a:lnTo>
                  <a:pt x="26313" y="6997"/>
                </a:lnTo>
                <a:lnTo>
                  <a:pt x="26276" y="0"/>
                </a:lnTo>
                <a:lnTo>
                  <a:pt x="19131" y="0"/>
                </a:lnTo>
                <a:lnTo>
                  <a:pt x="16005" y="622"/>
                </a:lnTo>
                <a:lnTo>
                  <a:pt x="13227" y="1868"/>
                </a:lnTo>
                <a:lnTo>
                  <a:pt x="10440" y="3110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2976073" y="6405711"/>
            <a:ext cx="37123" cy="53602"/>
          </a:xfrm>
          <a:custGeom>
            <a:avLst/>
            <a:gdLst/>
            <a:ahLst/>
            <a:cxnLst/>
            <a:rect l="l" t="t" r="r" b="b"/>
            <a:pathLst>
              <a:path w="37123" h="53602">
                <a:moveTo>
                  <a:pt x="8981" y="20623"/>
                </a:moveTo>
                <a:lnTo>
                  <a:pt x="10097" y="15810"/>
                </a:lnTo>
                <a:lnTo>
                  <a:pt x="12311" y="12509"/>
                </a:lnTo>
                <a:lnTo>
                  <a:pt x="14514" y="9193"/>
                </a:lnTo>
                <a:lnTo>
                  <a:pt x="17697" y="7541"/>
                </a:lnTo>
                <a:lnTo>
                  <a:pt x="23878" y="7541"/>
                </a:lnTo>
                <a:lnTo>
                  <a:pt x="27110" y="8430"/>
                </a:lnTo>
                <a:lnTo>
                  <a:pt x="30891" y="10410"/>
                </a:lnTo>
                <a:lnTo>
                  <a:pt x="33487" y="12393"/>
                </a:lnTo>
                <a:lnTo>
                  <a:pt x="36435" y="12444"/>
                </a:lnTo>
                <a:lnTo>
                  <a:pt x="36899" y="9495"/>
                </a:lnTo>
                <a:lnTo>
                  <a:pt x="36658" y="6691"/>
                </a:lnTo>
                <a:lnTo>
                  <a:pt x="34303" y="3822"/>
                </a:lnTo>
                <a:lnTo>
                  <a:pt x="31405" y="2044"/>
                </a:lnTo>
                <a:lnTo>
                  <a:pt x="27734" y="722"/>
                </a:lnTo>
                <a:lnTo>
                  <a:pt x="24908" y="139"/>
                </a:lnTo>
                <a:lnTo>
                  <a:pt x="21955" y="0"/>
                </a:lnTo>
                <a:lnTo>
                  <a:pt x="18859" y="0"/>
                </a:lnTo>
                <a:lnTo>
                  <a:pt x="15958" y="532"/>
                </a:lnTo>
                <a:lnTo>
                  <a:pt x="13305" y="1597"/>
                </a:lnTo>
                <a:lnTo>
                  <a:pt x="10637" y="2667"/>
                </a:lnTo>
                <a:lnTo>
                  <a:pt x="8308" y="4305"/>
                </a:lnTo>
                <a:lnTo>
                  <a:pt x="4370" y="8710"/>
                </a:lnTo>
                <a:lnTo>
                  <a:pt x="2829" y="11540"/>
                </a:lnTo>
                <a:lnTo>
                  <a:pt x="1691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3"/>
                </a:lnTo>
                <a:lnTo>
                  <a:pt x="453" y="35369"/>
                </a:lnTo>
                <a:lnTo>
                  <a:pt x="1385" y="38605"/>
                </a:lnTo>
                <a:lnTo>
                  <a:pt x="2299" y="41845"/>
                </a:lnTo>
                <a:lnTo>
                  <a:pt x="3646" y="44574"/>
                </a:lnTo>
                <a:lnTo>
                  <a:pt x="5410" y="46799"/>
                </a:lnTo>
                <a:lnTo>
                  <a:pt x="9348" y="50708"/>
                </a:lnTo>
                <a:lnTo>
                  <a:pt x="11969" y="51879"/>
                </a:lnTo>
                <a:lnTo>
                  <a:pt x="14579" y="53035"/>
                </a:lnTo>
                <a:lnTo>
                  <a:pt x="17574" y="53602"/>
                </a:lnTo>
                <a:lnTo>
                  <a:pt x="22593" y="53602"/>
                </a:lnTo>
                <a:lnTo>
                  <a:pt x="25714" y="53110"/>
                </a:lnTo>
                <a:lnTo>
                  <a:pt x="28677" y="52372"/>
                </a:lnTo>
                <a:lnTo>
                  <a:pt x="31283" y="51316"/>
                </a:lnTo>
                <a:lnTo>
                  <a:pt x="34563" y="49377"/>
                </a:lnTo>
                <a:lnTo>
                  <a:pt x="36874" y="46528"/>
                </a:lnTo>
                <a:lnTo>
                  <a:pt x="37123" y="43785"/>
                </a:lnTo>
                <a:lnTo>
                  <a:pt x="37097" y="42443"/>
                </a:lnTo>
                <a:lnTo>
                  <a:pt x="35297" y="39660"/>
                </a:lnTo>
                <a:lnTo>
                  <a:pt x="32277" y="41946"/>
                </a:lnTo>
                <a:lnTo>
                  <a:pt x="28785" y="44218"/>
                </a:lnTo>
                <a:lnTo>
                  <a:pt x="25786" y="45528"/>
                </a:lnTo>
                <a:lnTo>
                  <a:pt x="22067" y="45845"/>
                </a:lnTo>
                <a:lnTo>
                  <a:pt x="18115" y="45463"/>
                </a:lnTo>
                <a:lnTo>
                  <a:pt x="14871" y="43901"/>
                </a:lnTo>
                <a:lnTo>
                  <a:pt x="12387" y="41122"/>
                </a:lnTo>
                <a:lnTo>
                  <a:pt x="10429" y="37551"/>
                </a:lnTo>
                <a:lnTo>
                  <a:pt x="9277" y="32812"/>
                </a:lnTo>
                <a:lnTo>
                  <a:pt x="8981" y="30059"/>
                </a:lnTo>
                <a:lnTo>
                  <a:pt x="8981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3029919" y="6405660"/>
            <a:ext cx="47054" cy="53653"/>
          </a:xfrm>
          <a:custGeom>
            <a:avLst/>
            <a:gdLst/>
            <a:ahLst/>
            <a:cxnLst/>
            <a:rect l="l" t="t" r="r" b="b"/>
            <a:pathLst>
              <a:path w="47054" h="53653">
                <a:moveTo>
                  <a:pt x="8930" y="23911"/>
                </a:moveTo>
                <a:lnTo>
                  <a:pt x="9240" y="21347"/>
                </a:lnTo>
                <a:lnTo>
                  <a:pt x="9813" y="18986"/>
                </a:lnTo>
                <a:lnTo>
                  <a:pt x="11285" y="14591"/>
                </a:lnTo>
                <a:lnTo>
                  <a:pt x="13672" y="11163"/>
                </a:lnTo>
                <a:lnTo>
                  <a:pt x="17038" y="8888"/>
                </a:lnTo>
                <a:lnTo>
                  <a:pt x="21084" y="7476"/>
                </a:lnTo>
                <a:lnTo>
                  <a:pt x="26449" y="7476"/>
                </a:lnTo>
                <a:lnTo>
                  <a:pt x="30632" y="9028"/>
                </a:lnTo>
                <a:lnTo>
                  <a:pt x="33962" y="11455"/>
                </a:lnTo>
                <a:lnTo>
                  <a:pt x="36154" y="15008"/>
                </a:lnTo>
                <a:lnTo>
                  <a:pt x="37400" y="19418"/>
                </a:lnTo>
                <a:lnTo>
                  <a:pt x="38122" y="24267"/>
                </a:lnTo>
                <a:lnTo>
                  <a:pt x="38122" y="29728"/>
                </a:lnTo>
                <a:lnTo>
                  <a:pt x="37842" y="32320"/>
                </a:lnTo>
                <a:lnTo>
                  <a:pt x="36715" y="37019"/>
                </a:lnTo>
                <a:lnTo>
                  <a:pt x="36507" y="50266"/>
                </a:lnTo>
                <a:lnTo>
                  <a:pt x="39019" y="48373"/>
                </a:lnTo>
                <a:lnTo>
                  <a:pt x="43019" y="43534"/>
                </a:lnTo>
                <a:lnTo>
                  <a:pt x="44523" y="40636"/>
                </a:lnTo>
                <a:lnTo>
                  <a:pt x="45539" y="37299"/>
                </a:lnTo>
                <a:lnTo>
                  <a:pt x="46558" y="33958"/>
                </a:lnTo>
                <a:lnTo>
                  <a:pt x="47054" y="30300"/>
                </a:lnTo>
                <a:lnTo>
                  <a:pt x="47054" y="22222"/>
                </a:lnTo>
                <a:lnTo>
                  <a:pt x="46579" y="18554"/>
                </a:lnTo>
                <a:lnTo>
                  <a:pt x="45626" y="15289"/>
                </a:lnTo>
                <a:lnTo>
                  <a:pt x="44657" y="12038"/>
                </a:lnTo>
                <a:lnTo>
                  <a:pt x="43224" y="9269"/>
                </a:lnTo>
                <a:lnTo>
                  <a:pt x="41316" y="6995"/>
                </a:lnTo>
                <a:lnTo>
                  <a:pt x="37000" y="2969"/>
                </a:lnTo>
                <a:lnTo>
                  <a:pt x="34123" y="1774"/>
                </a:lnTo>
                <a:lnTo>
                  <a:pt x="31247" y="594"/>
                </a:lnTo>
                <a:lnTo>
                  <a:pt x="27867" y="0"/>
                </a:lnTo>
                <a:lnTo>
                  <a:pt x="20001" y="0"/>
                </a:lnTo>
                <a:lnTo>
                  <a:pt x="16483" y="673"/>
                </a:lnTo>
                <a:lnTo>
                  <a:pt x="13488" y="2005"/>
                </a:lnTo>
                <a:lnTo>
                  <a:pt x="10486" y="3351"/>
                </a:lnTo>
                <a:lnTo>
                  <a:pt x="7990" y="5219"/>
                </a:lnTo>
                <a:lnTo>
                  <a:pt x="3987" y="10068"/>
                </a:lnTo>
                <a:lnTo>
                  <a:pt x="2482" y="12952"/>
                </a:lnTo>
                <a:lnTo>
                  <a:pt x="1493" y="16292"/>
                </a:lnTo>
                <a:lnTo>
                  <a:pt x="502" y="19645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0"/>
                </a:lnTo>
                <a:lnTo>
                  <a:pt x="1407" y="38350"/>
                </a:lnTo>
                <a:lnTo>
                  <a:pt x="2346" y="41605"/>
                </a:lnTo>
                <a:lnTo>
                  <a:pt x="3779" y="44383"/>
                </a:lnTo>
                <a:lnTo>
                  <a:pt x="5702" y="46659"/>
                </a:lnTo>
                <a:lnTo>
                  <a:pt x="10011" y="50670"/>
                </a:lnTo>
                <a:lnTo>
                  <a:pt x="8930" y="29361"/>
                </a:lnTo>
                <a:lnTo>
                  <a:pt x="8930" y="23911"/>
                </a:lnTo>
                <a:close/>
              </a:path>
              <a:path w="47054" h="53653">
                <a:moveTo>
                  <a:pt x="9658" y="34225"/>
                </a:moveTo>
                <a:lnTo>
                  <a:pt x="8930" y="29361"/>
                </a:lnTo>
                <a:lnTo>
                  <a:pt x="10011" y="50670"/>
                </a:lnTo>
                <a:lnTo>
                  <a:pt x="12887" y="51865"/>
                </a:lnTo>
                <a:lnTo>
                  <a:pt x="15763" y="53070"/>
                </a:lnTo>
                <a:lnTo>
                  <a:pt x="19140" y="53653"/>
                </a:lnTo>
                <a:lnTo>
                  <a:pt x="26984" y="53653"/>
                </a:lnTo>
                <a:lnTo>
                  <a:pt x="30473" y="52980"/>
                </a:lnTo>
                <a:lnTo>
                  <a:pt x="33497" y="51624"/>
                </a:lnTo>
                <a:lnTo>
                  <a:pt x="36507" y="50266"/>
                </a:lnTo>
                <a:lnTo>
                  <a:pt x="36715" y="37019"/>
                </a:lnTo>
                <a:lnTo>
                  <a:pt x="34635" y="40741"/>
                </a:lnTo>
                <a:lnTo>
                  <a:pt x="31906" y="43761"/>
                </a:lnTo>
                <a:lnTo>
                  <a:pt x="28187" y="45655"/>
                </a:lnTo>
                <a:lnTo>
                  <a:pt x="23446" y="46122"/>
                </a:lnTo>
                <a:lnTo>
                  <a:pt x="20670" y="46122"/>
                </a:lnTo>
                <a:lnTo>
                  <a:pt x="16483" y="44574"/>
                </a:lnTo>
                <a:lnTo>
                  <a:pt x="13127" y="42137"/>
                </a:lnTo>
                <a:lnTo>
                  <a:pt x="10918" y="38630"/>
                </a:lnTo>
                <a:lnTo>
                  <a:pt x="9658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3098681" y="6405660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86" y="52919"/>
                </a:moveTo>
                <a:lnTo>
                  <a:pt x="8639" y="51267"/>
                </a:lnTo>
                <a:lnTo>
                  <a:pt x="8639" y="17132"/>
                </a:lnTo>
                <a:lnTo>
                  <a:pt x="11015" y="14057"/>
                </a:lnTo>
                <a:lnTo>
                  <a:pt x="13266" y="11732"/>
                </a:lnTo>
                <a:lnTo>
                  <a:pt x="17600" y="8557"/>
                </a:lnTo>
                <a:lnTo>
                  <a:pt x="21920" y="7746"/>
                </a:lnTo>
                <a:lnTo>
                  <a:pt x="25063" y="8088"/>
                </a:lnTo>
                <a:lnTo>
                  <a:pt x="27608" y="9385"/>
                </a:lnTo>
                <a:lnTo>
                  <a:pt x="30253" y="12787"/>
                </a:lnTo>
                <a:lnTo>
                  <a:pt x="31283" y="15947"/>
                </a:lnTo>
                <a:lnTo>
                  <a:pt x="31907" y="19885"/>
                </a:lnTo>
                <a:lnTo>
                  <a:pt x="31982" y="51800"/>
                </a:lnTo>
                <a:lnTo>
                  <a:pt x="34660" y="52919"/>
                </a:lnTo>
                <a:lnTo>
                  <a:pt x="37782" y="52919"/>
                </a:lnTo>
                <a:lnTo>
                  <a:pt x="40535" y="51267"/>
                </a:lnTo>
                <a:lnTo>
                  <a:pt x="40535" y="18007"/>
                </a:lnTo>
                <a:lnTo>
                  <a:pt x="40251" y="15022"/>
                </a:lnTo>
                <a:lnTo>
                  <a:pt x="39103" y="10083"/>
                </a:lnTo>
                <a:lnTo>
                  <a:pt x="36813" y="6069"/>
                </a:lnTo>
                <a:lnTo>
                  <a:pt x="33754" y="2753"/>
                </a:lnTo>
                <a:lnTo>
                  <a:pt x="29484" y="543"/>
                </a:lnTo>
                <a:lnTo>
                  <a:pt x="26837" y="0"/>
                </a:lnTo>
                <a:lnTo>
                  <a:pt x="21013" y="0"/>
                </a:lnTo>
                <a:lnTo>
                  <a:pt x="18356" y="708"/>
                </a:lnTo>
                <a:lnTo>
                  <a:pt x="15728" y="2145"/>
                </a:lnTo>
                <a:lnTo>
                  <a:pt x="13093" y="3567"/>
                </a:lnTo>
                <a:lnTo>
                  <a:pt x="10450" y="5814"/>
                </a:lnTo>
                <a:lnTo>
                  <a:pt x="7797" y="8888"/>
                </a:lnTo>
                <a:lnTo>
                  <a:pt x="7797" y="2437"/>
                </a:lnTo>
                <a:lnTo>
                  <a:pt x="5835" y="835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4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3157286" y="6393373"/>
            <a:ext cx="30740" cy="65836"/>
          </a:xfrm>
          <a:custGeom>
            <a:avLst/>
            <a:gdLst/>
            <a:ahLst/>
            <a:cxnLst/>
            <a:rect l="l" t="t" r="r" b="b"/>
            <a:pathLst>
              <a:path w="30740" h="65836">
                <a:moveTo>
                  <a:pt x="16937" y="1703"/>
                </a:moveTo>
                <a:lnTo>
                  <a:pt x="16729" y="990"/>
                </a:lnTo>
                <a:lnTo>
                  <a:pt x="14184" y="0"/>
                </a:lnTo>
                <a:lnTo>
                  <a:pt x="11074" y="0"/>
                </a:lnTo>
                <a:lnTo>
                  <a:pt x="8309" y="1703"/>
                </a:lnTo>
                <a:lnTo>
                  <a:pt x="8309" y="13309"/>
                </a:lnTo>
                <a:lnTo>
                  <a:pt x="1771" y="13309"/>
                </a:lnTo>
                <a:lnTo>
                  <a:pt x="331" y="14453"/>
                </a:lnTo>
                <a:lnTo>
                  <a:pt x="0" y="17057"/>
                </a:lnTo>
                <a:lnTo>
                  <a:pt x="1724" y="20740"/>
                </a:lnTo>
                <a:lnTo>
                  <a:pt x="8309" y="20740"/>
                </a:lnTo>
                <a:lnTo>
                  <a:pt x="8309" y="52110"/>
                </a:lnTo>
                <a:lnTo>
                  <a:pt x="9069" y="56631"/>
                </a:lnTo>
                <a:lnTo>
                  <a:pt x="10389" y="60440"/>
                </a:lnTo>
                <a:lnTo>
                  <a:pt x="12618" y="63144"/>
                </a:lnTo>
                <a:lnTo>
                  <a:pt x="15786" y="64832"/>
                </a:lnTo>
                <a:lnTo>
                  <a:pt x="19631" y="65836"/>
                </a:lnTo>
                <a:lnTo>
                  <a:pt x="24466" y="65671"/>
                </a:lnTo>
                <a:lnTo>
                  <a:pt x="27449" y="65102"/>
                </a:lnTo>
                <a:lnTo>
                  <a:pt x="30402" y="63083"/>
                </a:lnTo>
                <a:lnTo>
                  <a:pt x="30740" y="59969"/>
                </a:lnTo>
                <a:lnTo>
                  <a:pt x="30740" y="59321"/>
                </a:lnTo>
                <a:lnTo>
                  <a:pt x="28954" y="56743"/>
                </a:lnTo>
                <a:lnTo>
                  <a:pt x="26301" y="57773"/>
                </a:lnTo>
                <a:lnTo>
                  <a:pt x="23522" y="58179"/>
                </a:lnTo>
                <a:lnTo>
                  <a:pt x="19339" y="57330"/>
                </a:lnTo>
                <a:lnTo>
                  <a:pt x="17416" y="53888"/>
                </a:lnTo>
                <a:lnTo>
                  <a:pt x="16937" y="51347"/>
                </a:lnTo>
                <a:lnTo>
                  <a:pt x="16937" y="20740"/>
                </a:lnTo>
                <a:lnTo>
                  <a:pt x="29016" y="20740"/>
                </a:lnTo>
                <a:lnTo>
                  <a:pt x="30585" y="19304"/>
                </a:lnTo>
                <a:lnTo>
                  <a:pt x="30740" y="16358"/>
                </a:lnTo>
                <a:lnTo>
                  <a:pt x="29016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207189" y="6386291"/>
            <a:ext cx="10660" cy="72288"/>
          </a:xfrm>
          <a:custGeom>
            <a:avLst/>
            <a:gdLst/>
            <a:ahLst/>
            <a:cxnLst/>
            <a:rect l="l" t="t" r="r" b="b"/>
            <a:pathLst>
              <a:path w="10660" h="72288">
                <a:moveTo>
                  <a:pt x="0" y="5411"/>
                </a:moveTo>
                <a:lnTo>
                  <a:pt x="367" y="8888"/>
                </a:lnTo>
                <a:lnTo>
                  <a:pt x="3257" y="10732"/>
                </a:lnTo>
                <a:lnTo>
                  <a:pt x="7344" y="10732"/>
                </a:lnTo>
                <a:lnTo>
                  <a:pt x="10281" y="8839"/>
                </a:lnTo>
                <a:lnTo>
                  <a:pt x="10660" y="5307"/>
                </a:lnTo>
                <a:lnTo>
                  <a:pt x="10292" y="1840"/>
                </a:lnTo>
                <a:lnTo>
                  <a:pt x="7395" y="0"/>
                </a:lnTo>
                <a:lnTo>
                  <a:pt x="3315" y="0"/>
                </a:lnTo>
                <a:lnTo>
                  <a:pt x="382" y="1891"/>
                </a:lnTo>
                <a:lnTo>
                  <a:pt x="0" y="5411"/>
                </a:lnTo>
                <a:close/>
              </a:path>
              <a:path w="10660" h="72288">
                <a:moveTo>
                  <a:pt x="1224" y="71374"/>
                </a:moveTo>
                <a:lnTo>
                  <a:pt x="3804" y="72288"/>
                </a:lnTo>
                <a:lnTo>
                  <a:pt x="6915" y="72288"/>
                </a:lnTo>
                <a:lnTo>
                  <a:pt x="9669" y="70636"/>
                </a:lnTo>
                <a:lnTo>
                  <a:pt x="9669" y="21805"/>
                </a:lnTo>
                <a:lnTo>
                  <a:pt x="9461" y="21107"/>
                </a:lnTo>
                <a:lnTo>
                  <a:pt x="6915" y="20153"/>
                </a:lnTo>
                <a:lnTo>
                  <a:pt x="3804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3241271" y="6405660"/>
            <a:ext cx="40535" cy="52919"/>
          </a:xfrm>
          <a:custGeom>
            <a:avLst/>
            <a:gdLst/>
            <a:ahLst/>
            <a:cxnLst/>
            <a:rect l="l" t="t" r="r" b="b"/>
            <a:pathLst>
              <a:path w="40535" h="52919">
                <a:moveTo>
                  <a:pt x="5875" y="52919"/>
                </a:moveTo>
                <a:lnTo>
                  <a:pt x="8639" y="51267"/>
                </a:lnTo>
                <a:lnTo>
                  <a:pt x="8639" y="17132"/>
                </a:lnTo>
                <a:lnTo>
                  <a:pt x="11000" y="14057"/>
                </a:lnTo>
                <a:lnTo>
                  <a:pt x="13265" y="11732"/>
                </a:lnTo>
                <a:lnTo>
                  <a:pt x="17585" y="8557"/>
                </a:lnTo>
                <a:lnTo>
                  <a:pt x="21920" y="7746"/>
                </a:lnTo>
                <a:lnTo>
                  <a:pt x="25052" y="8088"/>
                </a:lnTo>
                <a:lnTo>
                  <a:pt x="27597" y="9385"/>
                </a:lnTo>
                <a:lnTo>
                  <a:pt x="30243" y="12787"/>
                </a:lnTo>
                <a:lnTo>
                  <a:pt x="31268" y="15947"/>
                </a:lnTo>
                <a:lnTo>
                  <a:pt x="31906" y="19885"/>
                </a:lnTo>
                <a:lnTo>
                  <a:pt x="31906" y="51267"/>
                </a:lnTo>
                <a:lnTo>
                  <a:pt x="32115" y="52005"/>
                </a:lnTo>
                <a:lnTo>
                  <a:pt x="34660" y="52919"/>
                </a:lnTo>
                <a:lnTo>
                  <a:pt x="37767" y="52919"/>
                </a:lnTo>
                <a:lnTo>
                  <a:pt x="40535" y="51267"/>
                </a:lnTo>
                <a:lnTo>
                  <a:pt x="40535" y="18007"/>
                </a:lnTo>
                <a:lnTo>
                  <a:pt x="40251" y="15022"/>
                </a:lnTo>
                <a:lnTo>
                  <a:pt x="39088" y="10083"/>
                </a:lnTo>
                <a:lnTo>
                  <a:pt x="36813" y="6069"/>
                </a:lnTo>
                <a:lnTo>
                  <a:pt x="33752" y="2753"/>
                </a:lnTo>
                <a:lnTo>
                  <a:pt x="29472" y="543"/>
                </a:lnTo>
                <a:lnTo>
                  <a:pt x="26830" y="0"/>
                </a:lnTo>
                <a:lnTo>
                  <a:pt x="20998" y="0"/>
                </a:lnTo>
                <a:lnTo>
                  <a:pt x="18356" y="708"/>
                </a:lnTo>
                <a:lnTo>
                  <a:pt x="15727" y="2145"/>
                </a:lnTo>
                <a:lnTo>
                  <a:pt x="13082" y="3567"/>
                </a:lnTo>
                <a:lnTo>
                  <a:pt x="10439" y="5814"/>
                </a:lnTo>
                <a:lnTo>
                  <a:pt x="7797" y="8888"/>
                </a:lnTo>
                <a:lnTo>
                  <a:pt x="7797" y="2437"/>
                </a:lnTo>
                <a:lnTo>
                  <a:pt x="5835" y="835"/>
                </a:lnTo>
                <a:lnTo>
                  <a:pt x="3120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49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3305883" y="6406433"/>
            <a:ext cx="40571" cy="52880"/>
          </a:xfrm>
          <a:custGeom>
            <a:avLst/>
            <a:gdLst/>
            <a:ahLst/>
            <a:cxnLst/>
            <a:rect l="l" t="t" r="r" b="b"/>
            <a:pathLst>
              <a:path w="40571" h="52880">
                <a:moveTo>
                  <a:pt x="8690" y="1663"/>
                </a:moveTo>
                <a:lnTo>
                  <a:pt x="8470" y="939"/>
                </a:lnTo>
                <a:lnTo>
                  <a:pt x="5875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7"/>
                </a:lnTo>
                <a:lnTo>
                  <a:pt x="1443" y="42811"/>
                </a:lnTo>
                <a:lnTo>
                  <a:pt x="3708" y="46836"/>
                </a:lnTo>
                <a:lnTo>
                  <a:pt x="6767" y="50177"/>
                </a:lnTo>
                <a:lnTo>
                  <a:pt x="11062" y="52348"/>
                </a:lnTo>
                <a:lnTo>
                  <a:pt x="13708" y="52880"/>
                </a:lnTo>
                <a:lnTo>
                  <a:pt x="19522" y="52880"/>
                </a:lnTo>
                <a:lnTo>
                  <a:pt x="22165" y="52183"/>
                </a:lnTo>
                <a:lnTo>
                  <a:pt x="24785" y="50760"/>
                </a:lnTo>
                <a:lnTo>
                  <a:pt x="27402" y="49352"/>
                </a:lnTo>
                <a:lnTo>
                  <a:pt x="30049" y="47103"/>
                </a:lnTo>
                <a:lnTo>
                  <a:pt x="32727" y="44032"/>
                </a:lnTo>
                <a:lnTo>
                  <a:pt x="32727" y="50493"/>
                </a:lnTo>
                <a:lnTo>
                  <a:pt x="35200" y="52146"/>
                </a:lnTo>
                <a:lnTo>
                  <a:pt x="38000" y="52146"/>
                </a:lnTo>
                <a:lnTo>
                  <a:pt x="40571" y="50493"/>
                </a:lnTo>
                <a:lnTo>
                  <a:pt x="40571" y="1663"/>
                </a:lnTo>
                <a:lnTo>
                  <a:pt x="40337" y="939"/>
                </a:lnTo>
                <a:lnTo>
                  <a:pt x="37771" y="0"/>
                </a:lnTo>
                <a:lnTo>
                  <a:pt x="34657" y="0"/>
                </a:lnTo>
                <a:lnTo>
                  <a:pt x="31892" y="1663"/>
                </a:lnTo>
                <a:lnTo>
                  <a:pt x="31892" y="35802"/>
                </a:lnTo>
                <a:lnTo>
                  <a:pt x="29494" y="38861"/>
                </a:lnTo>
                <a:lnTo>
                  <a:pt x="25067" y="42797"/>
                </a:lnTo>
                <a:lnTo>
                  <a:pt x="20782" y="45172"/>
                </a:lnTo>
                <a:lnTo>
                  <a:pt x="16937" y="45172"/>
                </a:lnTo>
                <a:lnTo>
                  <a:pt x="12964" y="43510"/>
                </a:lnTo>
                <a:lnTo>
                  <a:pt x="10281" y="40143"/>
                </a:lnTo>
                <a:lnTo>
                  <a:pt x="9277" y="36968"/>
                </a:lnTo>
                <a:lnTo>
                  <a:pt x="8690" y="32955"/>
                </a:lnTo>
                <a:lnTo>
                  <a:pt x="8690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367721" y="6405660"/>
            <a:ext cx="47048" cy="53653"/>
          </a:xfrm>
          <a:custGeom>
            <a:avLst/>
            <a:gdLst/>
            <a:ahLst/>
            <a:cxnLst/>
            <a:rect l="l" t="t" r="r" b="b"/>
            <a:pathLst>
              <a:path w="47048" h="53653">
                <a:moveTo>
                  <a:pt x="8934" y="23911"/>
                </a:moveTo>
                <a:lnTo>
                  <a:pt x="9230" y="21347"/>
                </a:lnTo>
                <a:lnTo>
                  <a:pt x="9801" y="18986"/>
                </a:lnTo>
                <a:lnTo>
                  <a:pt x="11285" y="14591"/>
                </a:lnTo>
                <a:lnTo>
                  <a:pt x="13669" y="11163"/>
                </a:lnTo>
                <a:lnTo>
                  <a:pt x="17024" y="8888"/>
                </a:lnTo>
                <a:lnTo>
                  <a:pt x="21084" y="7476"/>
                </a:lnTo>
                <a:lnTo>
                  <a:pt x="26433" y="7476"/>
                </a:lnTo>
                <a:lnTo>
                  <a:pt x="30620" y="9028"/>
                </a:lnTo>
                <a:lnTo>
                  <a:pt x="33962" y="11455"/>
                </a:lnTo>
                <a:lnTo>
                  <a:pt x="36140" y="15008"/>
                </a:lnTo>
                <a:lnTo>
                  <a:pt x="37404" y="19418"/>
                </a:lnTo>
                <a:lnTo>
                  <a:pt x="38108" y="24267"/>
                </a:lnTo>
                <a:lnTo>
                  <a:pt x="38108" y="29728"/>
                </a:lnTo>
                <a:lnTo>
                  <a:pt x="37842" y="32320"/>
                </a:lnTo>
                <a:lnTo>
                  <a:pt x="36705" y="37019"/>
                </a:lnTo>
                <a:lnTo>
                  <a:pt x="36495" y="50266"/>
                </a:lnTo>
                <a:lnTo>
                  <a:pt x="39005" y="48373"/>
                </a:lnTo>
                <a:lnTo>
                  <a:pt x="43019" y="43534"/>
                </a:lnTo>
                <a:lnTo>
                  <a:pt x="44524" y="40636"/>
                </a:lnTo>
                <a:lnTo>
                  <a:pt x="45528" y="37299"/>
                </a:lnTo>
                <a:lnTo>
                  <a:pt x="46544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69" y="18554"/>
                </a:lnTo>
                <a:lnTo>
                  <a:pt x="45614" y="15289"/>
                </a:lnTo>
                <a:lnTo>
                  <a:pt x="44660" y="12038"/>
                </a:lnTo>
                <a:lnTo>
                  <a:pt x="43214" y="9269"/>
                </a:lnTo>
                <a:lnTo>
                  <a:pt x="41305" y="6995"/>
                </a:lnTo>
                <a:lnTo>
                  <a:pt x="36986" y="2969"/>
                </a:lnTo>
                <a:lnTo>
                  <a:pt x="34109" y="1774"/>
                </a:lnTo>
                <a:lnTo>
                  <a:pt x="31233" y="594"/>
                </a:lnTo>
                <a:lnTo>
                  <a:pt x="27867" y="0"/>
                </a:lnTo>
                <a:lnTo>
                  <a:pt x="19987" y="0"/>
                </a:lnTo>
                <a:lnTo>
                  <a:pt x="16473" y="673"/>
                </a:lnTo>
                <a:lnTo>
                  <a:pt x="13474" y="2005"/>
                </a:lnTo>
                <a:lnTo>
                  <a:pt x="10486" y="3351"/>
                </a:lnTo>
                <a:lnTo>
                  <a:pt x="7980" y="5219"/>
                </a:lnTo>
                <a:lnTo>
                  <a:pt x="3973" y="10068"/>
                </a:lnTo>
                <a:lnTo>
                  <a:pt x="2484" y="12952"/>
                </a:lnTo>
                <a:lnTo>
                  <a:pt x="1483" y="16292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3" y="35100"/>
                </a:lnTo>
                <a:lnTo>
                  <a:pt x="1407" y="38350"/>
                </a:lnTo>
                <a:lnTo>
                  <a:pt x="2350" y="41605"/>
                </a:lnTo>
                <a:lnTo>
                  <a:pt x="3769" y="44383"/>
                </a:lnTo>
                <a:lnTo>
                  <a:pt x="5702" y="46659"/>
                </a:lnTo>
                <a:lnTo>
                  <a:pt x="10011" y="50670"/>
                </a:lnTo>
                <a:lnTo>
                  <a:pt x="8934" y="29361"/>
                </a:lnTo>
                <a:lnTo>
                  <a:pt x="8934" y="23911"/>
                </a:lnTo>
                <a:close/>
              </a:path>
              <a:path w="47048" h="53653">
                <a:moveTo>
                  <a:pt x="9644" y="34225"/>
                </a:moveTo>
                <a:lnTo>
                  <a:pt x="8934" y="29361"/>
                </a:lnTo>
                <a:lnTo>
                  <a:pt x="10011" y="50670"/>
                </a:lnTo>
                <a:lnTo>
                  <a:pt x="12872" y="51865"/>
                </a:lnTo>
                <a:lnTo>
                  <a:pt x="15764" y="53070"/>
                </a:lnTo>
                <a:lnTo>
                  <a:pt x="19130" y="53653"/>
                </a:lnTo>
                <a:lnTo>
                  <a:pt x="26974" y="53653"/>
                </a:lnTo>
                <a:lnTo>
                  <a:pt x="30473" y="52980"/>
                </a:lnTo>
                <a:lnTo>
                  <a:pt x="33487" y="51624"/>
                </a:lnTo>
                <a:lnTo>
                  <a:pt x="36495" y="50266"/>
                </a:lnTo>
                <a:lnTo>
                  <a:pt x="36705" y="37019"/>
                </a:lnTo>
                <a:lnTo>
                  <a:pt x="34639" y="40741"/>
                </a:lnTo>
                <a:lnTo>
                  <a:pt x="31906" y="43761"/>
                </a:lnTo>
                <a:lnTo>
                  <a:pt x="28173" y="45655"/>
                </a:lnTo>
                <a:lnTo>
                  <a:pt x="23450" y="46122"/>
                </a:lnTo>
                <a:lnTo>
                  <a:pt x="20660" y="46122"/>
                </a:lnTo>
                <a:lnTo>
                  <a:pt x="16473" y="44574"/>
                </a:lnTo>
                <a:lnTo>
                  <a:pt x="13131" y="42137"/>
                </a:lnTo>
                <a:lnTo>
                  <a:pt x="10904" y="38630"/>
                </a:lnTo>
                <a:lnTo>
                  <a:pt x="9644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436232" y="6406433"/>
            <a:ext cx="40575" cy="52880"/>
          </a:xfrm>
          <a:custGeom>
            <a:avLst/>
            <a:gdLst/>
            <a:ahLst/>
            <a:cxnLst/>
            <a:rect l="l" t="t" r="r" b="b"/>
            <a:pathLst>
              <a:path w="40575" h="52880">
                <a:moveTo>
                  <a:pt x="8675" y="1663"/>
                </a:moveTo>
                <a:lnTo>
                  <a:pt x="8470" y="939"/>
                </a:lnTo>
                <a:lnTo>
                  <a:pt x="5863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7"/>
                </a:lnTo>
                <a:lnTo>
                  <a:pt x="1432" y="42811"/>
                </a:lnTo>
                <a:lnTo>
                  <a:pt x="3707" y="46836"/>
                </a:lnTo>
                <a:lnTo>
                  <a:pt x="6756" y="50177"/>
                </a:lnTo>
                <a:lnTo>
                  <a:pt x="11055" y="52348"/>
                </a:lnTo>
                <a:lnTo>
                  <a:pt x="13698" y="52880"/>
                </a:lnTo>
                <a:lnTo>
                  <a:pt x="19508" y="52880"/>
                </a:lnTo>
                <a:lnTo>
                  <a:pt x="22165" y="52183"/>
                </a:lnTo>
                <a:lnTo>
                  <a:pt x="24785" y="50760"/>
                </a:lnTo>
                <a:lnTo>
                  <a:pt x="27392" y="49352"/>
                </a:lnTo>
                <a:lnTo>
                  <a:pt x="30049" y="47103"/>
                </a:lnTo>
                <a:lnTo>
                  <a:pt x="32727" y="44032"/>
                </a:lnTo>
                <a:lnTo>
                  <a:pt x="32727" y="50493"/>
                </a:lnTo>
                <a:lnTo>
                  <a:pt x="35200" y="52146"/>
                </a:lnTo>
                <a:lnTo>
                  <a:pt x="38004" y="52146"/>
                </a:lnTo>
                <a:lnTo>
                  <a:pt x="40575" y="50493"/>
                </a:lnTo>
                <a:lnTo>
                  <a:pt x="40575" y="1663"/>
                </a:lnTo>
                <a:lnTo>
                  <a:pt x="40327" y="939"/>
                </a:lnTo>
                <a:lnTo>
                  <a:pt x="37771" y="0"/>
                </a:lnTo>
                <a:lnTo>
                  <a:pt x="34660" y="0"/>
                </a:lnTo>
                <a:lnTo>
                  <a:pt x="31892" y="1663"/>
                </a:lnTo>
                <a:lnTo>
                  <a:pt x="31892" y="35802"/>
                </a:lnTo>
                <a:lnTo>
                  <a:pt x="29484" y="38861"/>
                </a:lnTo>
                <a:lnTo>
                  <a:pt x="25065" y="42797"/>
                </a:lnTo>
                <a:lnTo>
                  <a:pt x="20772" y="45172"/>
                </a:lnTo>
                <a:lnTo>
                  <a:pt x="16926" y="45172"/>
                </a:lnTo>
                <a:lnTo>
                  <a:pt x="12962" y="43510"/>
                </a:lnTo>
                <a:lnTo>
                  <a:pt x="10281" y="40143"/>
                </a:lnTo>
                <a:lnTo>
                  <a:pt x="9265" y="36968"/>
                </a:lnTo>
                <a:lnTo>
                  <a:pt x="8675" y="32955"/>
                </a:lnTo>
                <a:lnTo>
                  <a:pt x="8675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3497583" y="6405660"/>
            <a:ext cx="33317" cy="53657"/>
          </a:xfrm>
          <a:custGeom>
            <a:avLst/>
            <a:gdLst/>
            <a:ahLst/>
            <a:cxnLst/>
            <a:rect l="l" t="t" r="r" b="b"/>
            <a:pathLst>
              <a:path w="33317" h="53657">
                <a:moveTo>
                  <a:pt x="5996" y="52221"/>
                </a:moveTo>
                <a:lnTo>
                  <a:pt x="8557" y="52984"/>
                </a:lnTo>
                <a:lnTo>
                  <a:pt x="11591" y="53531"/>
                </a:lnTo>
                <a:lnTo>
                  <a:pt x="17575" y="53657"/>
                </a:lnTo>
                <a:lnTo>
                  <a:pt x="20058" y="53315"/>
                </a:lnTo>
                <a:lnTo>
                  <a:pt x="24602" y="51944"/>
                </a:lnTo>
                <a:lnTo>
                  <a:pt x="28187" y="49593"/>
                </a:lnTo>
                <a:lnTo>
                  <a:pt x="31089" y="46609"/>
                </a:lnTo>
                <a:lnTo>
                  <a:pt x="32875" y="42696"/>
                </a:lnTo>
                <a:lnTo>
                  <a:pt x="33317" y="37972"/>
                </a:lnTo>
                <a:lnTo>
                  <a:pt x="33317" y="35877"/>
                </a:lnTo>
                <a:lnTo>
                  <a:pt x="32298" y="32551"/>
                </a:lnTo>
                <a:lnTo>
                  <a:pt x="30722" y="29728"/>
                </a:lnTo>
                <a:lnTo>
                  <a:pt x="27208" y="26633"/>
                </a:lnTo>
                <a:lnTo>
                  <a:pt x="24321" y="25106"/>
                </a:lnTo>
                <a:lnTo>
                  <a:pt x="21358" y="23813"/>
                </a:lnTo>
                <a:lnTo>
                  <a:pt x="18421" y="22604"/>
                </a:lnTo>
                <a:lnTo>
                  <a:pt x="15570" y="21437"/>
                </a:lnTo>
                <a:lnTo>
                  <a:pt x="12070" y="19342"/>
                </a:lnTo>
                <a:lnTo>
                  <a:pt x="9770" y="16584"/>
                </a:lnTo>
                <a:lnTo>
                  <a:pt x="9413" y="13996"/>
                </a:lnTo>
                <a:lnTo>
                  <a:pt x="9964" y="11174"/>
                </a:lnTo>
                <a:lnTo>
                  <a:pt x="12301" y="8280"/>
                </a:lnTo>
                <a:lnTo>
                  <a:pt x="15450" y="7113"/>
                </a:lnTo>
                <a:lnTo>
                  <a:pt x="18201" y="6948"/>
                </a:lnTo>
                <a:lnTo>
                  <a:pt x="21297" y="7138"/>
                </a:lnTo>
                <a:lnTo>
                  <a:pt x="24944" y="8355"/>
                </a:lnTo>
                <a:lnTo>
                  <a:pt x="27590" y="9676"/>
                </a:lnTo>
                <a:lnTo>
                  <a:pt x="30560" y="9867"/>
                </a:lnTo>
                <a:lnTo>
                  <a:pt x="30920" y="7148"/>
                </a:lnTo>
                <a:lnTo>
                  <a:pt x="30624" y="4405"/>
                </a:lnTo>
                <a:lnTo>
                  <a:pt x="28054" y="2195"/>
                </a:lnTo>
                <a:lnTo>
                  <a:pt x="25473" y="1140"/>
                </a:lnTo>
                <a:lnTo>
                  <a:pt x="22067" y="316"/>
                </a:lnTo>
                <a:lnTo>
                  <a:pt x="18298" y="0"/>
                </a:lnTo>
                <a:lnTo>
                  <a:pt x="15450" y="0"/>
                </a:lnTo>
                <a:lnTo>
                  <a:pt x="12952" y="392"/>
                </a:lnTo>
                <a:lnTo>
                  <a:pt x="8657" y="1979"/>
                </a:lnTo>
                <a:lnTo>
                  <a:pt x="5447" y="4370"/>
                </a:lnTo>
                <a:lnTo>
                  <a:pt x="2951" y="7213"/>
                </a:lnTo>
                <a:lnTo>
                  <a:pt x="1504" y="10717"/>
                </a:lnTo>
                <a:lnTo>
                  <a:pt x="1151" y="14479"/>
                </a:lnTo>
                <a:lnTo>
                  <a:pt x="1497" y="18514"/>
                </a:lnTo>
                <a:lnTo>
                  <a:pt x="2851" y="21628"/>
                </a:lnTo>
                <a:lnTo>
                  <a:pt x="5990" y="25210"/>
                </a:lnTo>
                <a:lnTo>
                  <a:pt x="8657" y="26935"/>
                </a:lnTo>
                <a:lnTo>
                  <a:pt x="11520" y="28411"/>
                </a:lnTo>
                <a:lnTo>
                  <a:pt x="14483" y="29641"/>
                </a:lnTo>
                <a:lnTo>
                  <a:pt x="17308" y="30797"/>
                </a:lnTo>
                <a:lnTo>
                  <a:pt x="19961" y="31990"/>
                </a:lnTo>
                <a:lnTo>
                  <a:pt x="23097" y="34264"/>
                </a:lnTo>
                <a:lnTo>
                  <a:pt x="24800" y="37299"/>
                </a:lnTo>
                <a:lnTo>
                  <a:pt x="24551" y="41173"/>
                </a:lnTo>
                <a:lnTo>
                  <a:pt x="22938" y="43941"/>
                </a:lnTo>
                <a:lnTo>
                  <a:pt x="20170" y="45669"/>
                </a:lnTo>
                <a:lnTo>
                  <a:pt x="16476" y="46493"/>
                </a:lnTo>
                <a:lnTo>
                  <a:pt x="13064" y="46493"/>
                </a:lnTo>
                <a:lnTo>
                  <a:pt x="9827" y="45759"/>
                </a:lnTo>
                <a:lnTo>
                  <a:pt x="5951" y="44157"/>
                </a:lnTo>
                <a:lnTo>
                  <a:pt x="3171" y="42558"/>
                </a:lnTo>
                <a:lnTo>
                  <a:pt x="269" y="42937"/>
                </a:lnTo>
                <a:lnTo>
                  <a:pt x="0" y="45518"/>
                </a:lnTo>
                <a:lnTo>
                  <a:pt x="269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3552151" y="6382735"/>
            <a:ext cx="8615" cy="75844"/>
          </a:xfrm>
          <a:custGeom>
            <a:avLst/>
            <a:gdLst/>
            <a:ahLst/>
            <a:cxnLst/>
            <a:rect l="l" t="t" r="r" b="b"/>
            <a:pathLst>
              <a:path w="8615" h="75844">
                <a:moveTo>
                  <a:pt x="8615" y="74192"/>
                </a:moveTo>
                <a:lnTo>
                  <a:pt x="8615" y="1703"/>
                </a:lnTo>
                <a:lnTo>
                  <a:pt x="8406" y="939"/>
                </a:lnTo>
                <a:lnTo>
                  <a:pt x="5864" y="0"/>
                </a:lnTo>
                <a:lnTo>
                  <a:pt x="2750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50" y="75844"/>
                </a:lnTo>
                <a:lnTo>
                  <a:pt x="5864" y="75844"/>
                </a:lnTo>
                <a:lnTo>
                  <a:pt x="861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579102" y="6406412"/>
            <a:ext cx="44415" cy="71629"/>
          </a:xfrm>
          <a:custGeom>
            <a:avLst/>
            <a:gdLst/>
            <a:ahLst/>
            <a:cxnLst/>
            <a:rect l="l" t="t" r="r" b="b"/>
            <a:pathLst>
              <a:path w="44415" h="71629">
                <a:moveTo>
                  <a:pt x="18543" y="51869"/>
                </a:moveTo>
                <a:lnTo>
                  <a:pt x="12044" y="68860"/>
                </a:lnTo>
                <a:lnTo>
                  <a:pt x="12289" y="71032"/>
                </a:lnTo>
                <a:lnTo>
                  <a:pt x="14860" y="71629"/>
                </a:lnTo>
                <a:lnTo>
                  <a:pt x="17513" y="71629"/>
                </a:lnTo>
                <a:lnTo>
                  <a:pt x="21247" y="69837"/>
                </a:lnTo>
                <a:lnTo>
                  <a:pt x="27524" y="51869"/>
                </a:lnTo>
                <a:lnTo>
                  <a:pt x="44415" y="3315"/>
                </a:lnTo>
                <a:lnTo>
                  <a:pt x="44283" y="648"/>
                </a:lnTo>
                <a:lnTo>
                  <a:pt x="41478" y="0"/>
                </a:lnTo>
                <a:lnTo>
                  <a:pt x="38515" y="50"/>
                </a:lnTo>
                <a:lnTo>
                  <a:pt x="35848" y="1893"/>
                </a:lnTo>
                <a:lnTo>
                  <a:pt x="22877" y="41288"/>
                </a:lnTo>
                <a:lnTo>
                  <a:pt x="22719" y="41288"/>
                </a:lnTo>
                <a:lnTo>
                  <a:pt x="9276" y="2120"/>
                </a:lnTo>
                <a:lnTo>
                  <a:pt x="8628" y="737"/>
                </a:lnTo>
                <a:lnTo>
                  <a:pt x="6022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67"/>
                </a:lnTo>
                <a:lnTo>
                  <a:pt x="17073" y="50126"/>
                </a:lnTo>
                <a:lnTo>
                  <a:pt x="18543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669818" y="6386291"/>
            <a:ext cx="10659" cy="72288"/>
          </a:xfrm>
          <a:custGeom>
            <a:avLst/>
            <a:gdLst/>
            <a:ahLst/>
            <a:cxnLst/>
            <a:rect l="l" t="t" r="r" b="b"/>
            <a:pathLst>
              <a:path w="10659" h="72288">
                <a:moveTo>
                  <a:pt x="0" y="5411"/>
                </a:moveTo>
                <a:lnTo>
                  <a:pt x="367" y="8888"/>
                </a:lnTo>
                <a:lnTo>
                  <a:pt x="3268" y="10732"/>
                </a:lnTo>
                <a:lnTo>
                  <a:pt x="7343" y="10732"/>
                </a:lnTo>
                <a:lnTo>
                  <a:pt x="10281" y="8839"/>
                </a:lnTo>
                <a:lnTo>
                  <a:pt x="10659" y="5307"/>
                </a:lnTo>
                <a:lnTo>
                  <a:pt x="10292" y="1840"/>
                </a:lnTo>
                <a:lnTo>
                  <a:pt x="7405" y="0"/>
                </a:lnTo>
                <a:lnTo>
                  <a:pt x="3314" y="0"/>
                </a:lnTo>
                <a:lnTo>
                  <a:pt x="380" y="1891"/>
                </a:lnTo>
                <a:lnTo>
                  <a:pt x="0" y="5411"/>
                </a:lnTo>
                <a:close/>
              </a:path>
              <a:path w="10659" h="72288">
                <a:moveTo>
                  <a:pt x="1238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69" y="70636"/>
                </a:lnTo>
                <a:lnTo>
                  <a:pt x="9669" y="21805"/>
                </a:lnTo>
                <a:lnTo>
                  <a:pt x="9460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703906" y="6405660"/>
            <a:ext cx="69810" cy="52919"/>
          </a:xfrm>
          <a:custGeom>
            <a:avLst/>
            <a:gdLst/>
            <a:ahLst/>
            <a:cxnLst/>
            <a:rect l="l" t="t" r="r" b="b"/>
            <a:pathLst>
              <a:path w="69810" h="52919">
                <a:moveTo>
                  <a:pt x="61340" y="52005"/>
                </a:moveTo>
                <a:lnTo>
                  <a:pt x="63935" y="52919"/>
                </a:lnTo>
                <a:lnTo>
                  <a:pt x="67045" y="52919"/>
                </a:lnTo>
                <a:lnTo>
                  <a:pt x="69810" y="51267"/>
                </a:lnTo>
                <a:lnTo>
                  <a:pt x="69810" y="17650"/>
                </a:lnTo>
                <a:lnTo>
                  <a:pt x="69545" y="15022"/>
                </a:lnTo>
                <a:lnTo>
                  <a:pt x="68464" y="10083"/>
                </a:lnTo>
                <a:lnTo>
                  <a:pt x="66286" y="6069"/>
                </a:lnTo>
                <a:lnTo>
                  <a:pt x="63348" y="2753"/>
                </a:lnTo>
                <a:lnTo>
                  <a:pt x="59234" y="543"/>
                </a:lnTo>
                <a:lnTo>
                  <a:pt x="56692" y="0"/>
                </a:lnTo>
                <a:lnTo>
                  <a:pt x="52393" y="0"/>
                </a:lnTo>
                <a:lnTo>
                  <a:pt x="48675" y="849"/>
                </a:lnTo>
                <a:lnTo>
                  <a:pt x="46104" y="2170"/>
                </a:lnTo>
                <a:lnTo>
                  <a:pt x="43437" y="3909"/>
                </a:lnTo>
                <a:lnTo>
                  <a:pt x="40596" y="6386"/>
                </a:lnTo>
                <a:lnTo>
                  <a:pt x="37537" y="9662"/>
                </a:lnTo>
                <a:lnTo>
                  <a:pt x="35441" y="5712"/>
                </a:lnTo>
                <a:lnTo>
                  <a:pt x="32421" y="2678"/>
                </a:lnTo>
                <a:lnTo>
                  <a:pt x="29865" y="1181"/>
                </a:lnTo>
                <a:lnTo>
                  <a:pt x="26755" y="226"/>
                </a:lnTo>
                <a:lnTo>
                  <a:pt x="23072" y="0"/>
                </a:lnTo>
                <a:lnTo>
                  <a:pt x="20527" y="0"/>
                </a:lnTo>
                <a:lnTo>
                  <a:pt x="18003" y="708"/>
                </a:lnTo>
                <a:lnTo>
                  <a:pt x="13009" y="3567"/>
                </a:lnTo>
                <a:lnTo>
                  <a:pt x="10440" y="5814"/>
                </a:lnTo>
                <a:lnTo>
                  <a:pt x="7797" y="8888"/>
                </a:lnTo>
                <a:lnTo>
                  <a:pt x="7797" y="2437"/>
                </a:lnTo>
                <a:lnTo>
                  <a:pt x="5825" y="835"/>
                </a:lnTo>
                <a:lnTo>
                  <a:pt x="3125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54" y="52919"/>
                </a:lnTo>
                <a:lnTo>
                  <a:pt x="5875" y="52919"/>
                </a:lnTo>
                <a:lnTo>
                  <a:pt x="8629" y="51267"/>
                </a:lnTo>
                <a:lnTo>
                  <a:pt x="8629" y="17132"/>
                </a:lnTo>
                <a:lnTo>
                  <a:pt x="10990" y="14057"/>
                </a:lnTo>
                <a:lnTo>
                  <a:pt x="15213" y="10144"/>
                </a:lnTo>
                <a:lnTo>
                  <a:pt x="19241" y="7746"/>
                </a:lnTo>
                <a:lnTo>
                  <a:pt x="22838" y="7746"/>
                </a:lnTo>
                <a:lnTo>
                  <a:pt x="25387" y="8722"/>
                </a:lnTo>
                <a:lnTo>
                  <a:pt x="28285" y="11555"/>
                </a:lnTo>
                <a:lnTo>
                  <a:pt x="29631" y="14248"/>
                </a:lnTo>
                <a:lnTo>
                  <a:pt x="30402" y="17650"/>
                </a:lnTo>
                <a:lnTo>
                  <a:pt x="30596" y="21588"/>
                </a:lnTo>
                <a:lnTo>
                  <a:pt x="30596" y="51267"/>
                </a:lnTo>
                <a:lnTo>
                  <a:pt x="30779" y="52005"/>
                </a:lnTo>
                <a:lnTo>
                  <a:pt x="33389" y="52919"/>
                </a:lnTo>
                <a:lnTo>
                  <a:pt x="36410" y="52919"/>
                </a:lnTo>
                <a:lnTo>
                  <a:pt x="39215" y="51267"/>
                </a:lnTo>
                <a:lnTo>
                  <a:pt x="39215" y="17132"/>
                </a:lnTo>
                <a:lnTo>
                  <a:pt x="41626" y="14057"/>
                </a:lnTo>
                <a:lnTo>
                  <a:pt x="45839" y="10144"/>
                </a:lnTo>
                <a:lnTo>
                  <a:pt x="49838" y="7746"/>
                </a:lnTo>
                <a:lnTo>
                  <a:pt x="53423" y="7746"/>
                </a:lnTo>
                <a:lnTo>
                  <a:pt x="56005" y="8722"/>
                </a:lnTo>
                <a:lnTo>
                  <a:pt x="58931" y="11555"/>
                </a:lnTo>
                <a:lnTo>
                  <a:pt x="60267" y="14248"/>
                </a:lnTo>
                <a:lnTo>
                  <a:pt x="60951" y="17650"/>
                </a:lnTo>
                <a:lnTo>
                  <a:pt x="61135" y="21588"/>
                </a:lnTo>
                <a:lnTo>
                  <a:pt x="61135" y="51267"/>
                </a:lnTo>
                <a:lnTo>
                  <a:pt x="61340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798755" y="6405652"/>
            <a:ext cx="43301" cy="72353"/>
          </a:xfrm>
          <a:custGeom>
            <a:avLst/>
            <a:gdLst/>
            <a:ahLst/>
            <a:cxnLst/>
            <a:rect l="l" t="t" r="r" b="b"/>
            <a:pathLst>
              <a:path w="43301" h="72353">
                <a:moveTo>
                  <a:pt x="0" y="2452"/>
                </a:moveTo>
                <a:lnTo>
                  <a:pt x="0" y="70650"/>
                </a:lnTo>
                <a:lnTo>
                  <a:pt x="195" y="71399"/>
                </a:lnTo>
                <a:lnTo>
                  <a:pt x="2764" y="72353"/>
                </a:lnTo>
                <a:lnTo>
                  <a:pt x="5882" y="72353"/>
                </a:lnTo>
                <a:lnTo>
                  <a:pt x="8629" y="70650"/>
                </a:lnTo>
                <a:lnTo>
                  <a:pt x="8629" y="46228"/>
                </a:lnTo>
                <a:lnTo>
                  <a:pt x="9885" y="47499"/>
                </a:lnTo>
                <a:lnTo>
                  <a:pt x="13301" y="50482"/>
                </a:lnTo>
                <a:lnTo>
                  <a:pt x="16690" y="52487"/>
                </a:lnTo>
                <a:lnTo>
                  <a:pt x="20228" y="53517"/>
                </a:lnTo>
                <a:lnTo>
                  <a:pt x="22896" y="53672"/>
                </a:lnTo>
                <a:lnTo>
                  <a:pt x="26191" y="53672"/>
                </a:lnTo>
                <a:lnTo>
                  <a:pt x="29088" y="53025"/>
                </a:lnTo>
                <a:lnTo>
                  <a:pt x="31636" y="51728"/>
                </a:lnTo>
                <a:lnTo>
                  <a:pt x="34182" y="50458"/>
                </a:lnTo>
                <a:lnTo>
                  <a:pt x="33667" y="33909"/>
                </a:lnTo>
                <a:lnTo>
                  <a:pt x="32519" y="38178"/>
                </a:lnTo>
                <a:lnTo>
                  <a:pt x="30571" y="41795"/>
                </a:lnTo>
                <a:lnTo>
                  <a:pt x="27757" y="44323"/>
                </a:lnTo>
                <a:lnTo>
                  <a:pt x="24329" y="45951"/>
                </a:lnTo>
                <a:lnTo>
                  <a:pt x="19812" y="45951"/>
                </a:lnTo>
                <a:lnTo>
                  <a:pt x="15419" y="43574"/>
                </a:lnTo>
                <a:lnTo>
                  <a:pt x="11023" y="39676"/>
                </a:lnTo>
                <a:lnTo>
                  <a:pt x="8629" y="36677"/>
                </a:lnTo>
                <a:lnTo>
                  <a:pt x="8629" y="17258"/>
                </a:lnTo>
                <a:lnTo>
                  <a:pt x="7585" y="9004"/>
                </a:lnTo>
                <a:lnTo>
                  <a:pt x="7585" y="2452"/>
                </a:lnTo>
                <a:lnTo>
                  <a:pt x="6055" y="904"/>
                </a:lnTo>
                <a:lnTo>
                  <a:pt x="3070" y="763"/>
                </a:lnTo>
                <a:lnTo>
                  <a:pt x="0" y="2452"/>
                </a:lnTo>
                <a:close/>
              </a:path>
              <a:path w="43301" h="72353">
                <a:moveTo>
                  <a:pt x="8629" y="17258"/>
                </a:moveTo>
                <a:lnTo>
                  <a:pt x="9997" y="15483"/>
                </a:lnTo>
                <a:lnTo>
                  <a:pt x="12532" y="12776"/>
                </a:lnTo>
                <a:lnTo>
                  <a:pt x="16056" y="9856"/>
                </a:lnTo>
                <a:lnTo>
                  <a:pt x="19357" y="8229"/>
                </a:lnTo>
                <a:lnTo>
                  <a:pt x="22677" y="7711"/>
                </a:lnTo>
                <a:lnTo>
                  <a:pt x="26799" y="8255"/>
                </a:lnTo>
                <a:lnTo>
                  <a:pt x="29825" y="10425"/>
                </a:lnTo>
                <a:lnTo>
                  <a:pt x="31917" y="13666"/>
                </a:lnTo>
                <a:lnTo>
                  <a:pt x="33447" y="17553"/>
                </a:lnTo>
                <a:lnTo>
                  <a:pt x="34168" y="22212"/>
                </a:lnTo>
                <a:lnTo>
                  <a:pt x="34366" y="27129"/>
                </a:lnTo>
                <a:lnTo>
                  <a:pt x="34366" y="29415"/>
                </a:lnTo>
                <a:lnTo>
                  <a:pt x="33667" y="33909"/>
                </a:lnTo>
                <a:lnTo>
                  <a:pt x="34182" y="50458"/>
                </a:lnTo>
                <a:lnTo>
                  <a:pt x="36324" y="48629"/>
                </a:lnTo>
                <a:lnTo>
                  <a:pt x="39762" y="43881"/>
                </a:lnTo>
                <a:lnTo>
                  <a:pt x="41083" y="41008"/>
                </a:lnTo>
                <a:lnTo>
                  <a:pt x="41965" y="37605"/>
                </a:lnTo>
                <a:lnTo>
                  <a:pt x="42858" y="34199"/>
                </a:lnTo>
                <a:lnTo>
                  <a:pt x="43301" y="30365"/>
                </a:lnTo>
                <a:lnTo>
                  <a:pt x="43301" y="22557"/>
                </a:lnTo>
                <a:lnTo>
                  <a:pt x="42955" y="19202"/>
                </a:lnTo>
                <a:lnTo>
                  <a:pt x="42260" y="16041"/>
                </a:lnTo>
                <a:lnTo>
                  <a:pt x="41562" y="12866"/>
                </a:lnTo>
                <a:lnTo>
                  <a:pt x="40450" y="10083"/>
                </a:lnTo>
                <a:lnTo>
                  <a:pt x="38926" y="7711"/>
                </a:lnTo>
                <a:lnTo>
                  <a:pt x="35457" y="3441"/>
                </a:lnTo>
                <a:lnTo>
                  <a:pt x="30643" y="688"/>
                </a:lnTo>
                <a:lnTo>
                  <a:pt x="27731" y="0"/>
                </a:lnTo>
                <a:lnTo>
                  <a:pt x="24329" y="0"/>
                </a:lnTo>
                <a:lnTo>
                  <a:pt x="21269" y="190"/>
                </a:lnTo>
                <a:lnTo>
                  <a:pt x="18428" y="939"/>
                </a:lnTo>
                <a:lnTo>
                  <a:pt x="15725" y="2250"/>
                </a:lnTo>
                <a:lnTo>
                  <a:pt x="13042" y="3924"/>
                </a:lnTo>
                <a:lnTo>
                  <a:pt x="10389" y="6174"/>
                </a:lnTo>
                <a:lnTo>
                  <a:pt x="7585" y="9004"/>
                </a:lnTo>
                <a:lnTo>
                  <a:pt x="862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863624" y="6405660"/>
            <a:ext cx="27510" cy="52923"/>
          </a:xfrm>
          <a:custGeom>
            <a:avLst/>
            <a:gdLst/>
            <a:ahLst/>
            <a:cxnLst/>
            <a:rect l="l" t="t" r="r" b="b"/>
            <a:pathLst>
              <a:path w="27510" h="52923">
                <a:moveTo>
                  <a:pt x="5875" y="52923"/>
                </a:moveTo>
                <a:lnTo>
                  <a:pt x="8629" y="51271"/>
                </a:lnTo>
                <a:lnTo>
                  <a:pt x="8629" y="19141"/>
                </a:lnTo>
                <a:lnTo>
                  <a:pt x="10965" y="15468"/>
                </a:lnTo>
                <a:lnTo>
                  <a:pt x="12985" y="12725"/>
                </a:lnTo>
                <a:lnTo>
                  <a:pt x="15800" y="9956"/>
                </a:lnTo>
                <a:lnTo>
                  <a:pt x="19202" y="8459"/>
                </a:lnTo>
                <a:lnTo>
                  <a:pt x="22125" y="8675"/>
                </a:lnTo>
                <a:lnTo>
                  <a:pt x="24771" y="9464"/>
                </a:lnTo>
                <a:lnTo>
                  <a:pt x="27353" y="8610"/>
                </a:lnTo>
                <a:lnTo>
                  <a:pt x="27510" y="5641"/>
                </a:lnTo>
                <a:lnTo>
                  <a:pt x="27478" y="3657"/>
                </a:lnTo>
                <a:lnTo>
                  <a:pt x="25199" y="673"/>
                </a:lnTo>
                <a:lnTo>
                  <a:pt x="22200" y="74"/>
                </a:lnTo>
                <a:lnTo>
                  <a:pt x="19641" y="0"/>
                </a:lnTo>
                <a:lnTo>
                  <a:pt x="16657" y="661"/>
                </a:lnTo>
                <a:lnTo>
                  <a:pt x="13633" y="2576"/>
                </a:lnTo>
                <a:lnTo>
                  <a:pt x="10292" y="5994"/>
                </a:lnTo>
                <a:lnTo>
                  <a:pt x="7793" y="9550"/>
                </a:lnTo>
                <a:lnTo>
                  <a:pt x="7793" y="2440"/>
                </a:lnTo>
                <a:lnTo>
                  <a:pt x="5839" y="838"/>
                </a:lnTo>
                <a:lnTo>
                  <a:pt x="3117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906234" y="6405660"/>
            <a:ext cx="47048" cy="53653"/>
          </a:xfrm>
          <a:custGeom>
            <a:avLst/>
            <a:gdLst/>
            <a:ahLst/>
            <a:cxnLst/>
            <a:rect l="l" t="t" r="r" b="b"/>
            <a:pathLst>
              <a:path w="47048" h="53653">
                <a:moveTo>
                  <a:pt x="8934" y="23911"/>
                </a:moveTo>
                <a:lnTo>
                  <a:pt x="9230" y="21347"/>
                </a:lnTo>
                <a:lnTo>
                  <a:pt x="9805" y="18986"/>
                </a:lnTo>
                <a:lnTo>
                  <a:pt x="11285" y="14591"/>
                </a:lnTo>
                <a:lnTo>
                  <a:pt x="13672" y="11163"/>
                </a:lnTo>
                <a:lnTo>
                  <a:pt x="17024" y="8888"/>
                </a:lnTo>
                <a:lnTo>
                  <a:pt x="21088" y="7476"/>
                </a:lnTo>
                <a:lnTo>
                  <a:pt x="26437" y="7476"/>
                </a:lnTo>
                <a:lnTo>
                  <a:pt x="30624" y="9028"/>
                </a:lnTo>
                <a:lnTo>
                  <a:pt x="33966" y="11455"/>
                </a:lnTo>
                <a:lnTo>
                  <a:pt x="36144" y="15008"/>
                </a:lnTo>
                <a:lnTo>
                  <a:pt x="37404" y="19418"/>
                </a:lnTo>
                <a:lnTo>
                  <a:pt x="38112" y="24267"/>
                </a:lnTo>
                <a:lnTo>
                  <a:pt x="38112" y="29728"/>
                </a:lnTo>
                <a:lnTo>
                  <a:pt x="37843" y="32320"/>
                </a:lnTo>
                <a:lnTo>
                  <a:pt x="36705" y="37019"/>
                </a:lnTo>
                <a:lnTo>
                  <a:pt x="36495" y="50266"/>
                </a:lnTo>
                <a:lnTo>
                  <a:pt x="39005" y="48373"/>
                </a:lnTo>
                <a:lnTo>
                  <a:pt x="43019" y="43534"/>
                </a:lnTo>
                <a:lnTo>
                  <a:pt x="44524" y="40636"/>
                </a:lnTo>
                <a:lnTo>
                  <a:pt x="45529" y="37299"/>
                </a:lnTo>
                <a:lnTo>
                  <a:pt x="46544" y="33958"/>
                </a:lnTo>
                <a:lnTo>
                  <a:pt x="47048" y="30300"/>
                </a:lnTo>
                <a:lnTo>
                  <a:pt x="47048" y="22222"/>
                </a:lnTo>
                <a:lnTo>
                  <a:pt x="46569" y="18554"/>
                </a:lnTo>
                <a:lnTo>
                  <a:pt x="45615" y="15289"/>
                </a:lnTo>
                <a:lnTo>
                  <a:pt x="44660" y="12038"/>
                </a:lnTo>
                <a:lnTo>
                  <a:pt x="43218" y="9269"/>
                </a:lnTo>
                <a:lnTo>
                  <a:pt x="41306" y="6995"/>
                </a:lnTo>
                <a:lnTo>
                  <a:pt x="36986" y="2969"/>
                </a:lnTo>
                <a:lnTo>
                  <a:pt x="34109" y="1774"/>
                </a:lnTo>
                <a:lnTo>
                  <a:pt x="31233" y="594"/>
                </a:lnTo>
                <a:lnTo>
                  <a:pt x="27871" y="0"/>
                </a:lnTo>
                <a:lnTo>
                  <a:pt x="19987" y="0"/>
                </a:lnTo>
                <a:lnTo>
                  <a:pt x="16476" y="673"/>
                </a:lnTo>
                <a:lnTo>
                  <a:pt x="13474" y="2005"/>
                </a:lnTo>
                <a:lnTo>
                  <a:pt x="10486" y="3351"/>
                </a:lnTo>
                <a:lnTo>
                  <a:pt x="7980" y="5219"/>
                </a:lnTo>
                <a:lnTo>
                  <a:pt x="3981" y="10068"/>
                </a:lnTo>
                <a:lnTo>
                  <a:pt x="2484" y="12952"/>
                </a:lnTo>
                <a:lnTo>
                  <a:pt x="1483" y="16292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3" y="35100"/>
                </a:lnTo>
                <a:lnTo>
                  <a:pt x="1407" y="38350"/>
                </a:lnTo>
                <a:lnTo>
                  <a:pt x="2350" y="41605"/>
                </a:lnTo>
                <a:lnTo>
                  <a:pt x="3773" y="44383"/>
                </a:lnTo>
                <a:lnTo>
                  <a:pt x="5702" y="46659"/>
                </a:lnTo>
                <a:lnTo>
                  <a:pt x="10011" y="50670"/>
                </a:lnTo>
                <a:lnTo>
                  <a:pt x="8934" y="29361"/>
                </a:lnTo>
                <a:lnTo>
                  <a:pt x="8934" y="23911"/>
                </a:lnTo>
                <a:close/>
              </a:path>
              <a:path w="47048" h="53653">
                <a:moveTo>
                  <a:pt x="9658" y="34225"/>
                </a:moveTo>
                <a:lnTo>
                  <a:pt x="8934" y="29361"/>
                </a:lnTo>
                <a:lnTo>
                  <a:pt x="10011" y="50670"/>
                </a:lnTo>
                <a:lnTo>
                  <a:pt x="12872" y="51865"/>
                </a:lnTo>
                <a:lnTo>
                  <a:pt x="15764" y="53070"/>
                </a:lnTo>
                <a:lnTo>
                  <a:pt x="19130" y="53653"/>
                </a:lnTo>
                <a:lnTo>
                  <a:pt x="26974" y="53653"/>
                </a:lnTo>
                <a:lnTo>
                  <a:pt x="30473" y="52980"/>
                </a:lnTo>
                <a:lnTo>
                  <a:pt x="33487" y="51624"/>
                </a:lnTo>
                <a:lnTo>
                  <a:pt x="36495" y="50266"/>
                </a:lnTo>
                <a:lnTo>
                  <a:pt x="36705" y="37019"/>
                </a:lnTo>
                <a:lnTo>
                  <a:pt x="34639" y="40741"/>
                </a:lnTo>
                <a:lnTo>
                  <a:pt x="31906" y="43761"/>
                </a:lnTo>
                <a:lnTo>
                  <a:pt x="28173" y="45655"/>
                </a:lnTo>
                <a:lnTo>
                  <a:pt x="23450" y="46122"/>
                </a:lnTo>
                <a:lnTo>
                  <a:pt x="20660" y="46122"/>
                </a:lnTo>
                <a:lnTo>
                  <a:pt x="16476" y="44574"/>
                </a:lnTo>
                <a:lnTo>
                  <a:pt x="13133" y="42137"/>
                </a:lnTo>
                <a:lnTo>
                  <a:pt x="10904" y="38630"/>
                </a:lnTo>
                <a:lnTo>
                  <a:pt x="9658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969385" y="6406441"/>
            <a:ext cx="44819" cy="52171"/>
          </a:xfrm>
          <a:custGeom>
            <a:avLst/>
            <a:gdLst/>
            <a:ahLst/>
            <a:cxnLst/>
            <a:rect l="l" t="t" r="r" b="b"/>
            <a:pathLst>
              <a:path w="44819" h="52171">
                <a:moveTo>
                  <a:pt x="529" y="3834"/>
                </a:moveTo>
                <a:lnTo>
                  <a:pt x="16523" y="50213"/>
                </a:lnTo>
                <a:lnTo>
                  <a:pt x="17100" y="51141"/>
                </a:lnTo>
                <a:lnTo>
                  <a:pt x="19818" y="52066"/>
                </a:lnTo>
                <a:lnTo>
                  <a:pt x="22439" y="52171"/>
                </a:lnTo>
                <a:lnTo>
                  <a:pt x="25740" y="52042"/>
                </a:lnTo>
                <a:lnTo>
                  <a:pt x="28350" y="50213"/>
                </a:lnTo>
                <a:lnTo>
                  <a:pt x="44406" y="3834"/>
                </a:lnTo>
                <a:lnTo>
                  <a:pt x="44819" y="1548"/>
                </a:lnTo>
                <a:lnTo>
                  <a:pt x="44819" y="1267"/>
                </a:lnTo>
                <a:lnTo>
                  <a:pt x="42250" y="0"/>
                </a:lnTo>
                <a:lnTo>
                  <a:pt x="39093" y="0"/>
                </a:lnTo>
                <a:lnTo>
                  <a:pt x="36032" y="1713"/>
                </a:lnTo>
                <a:lnTo>
                  <a:pt x="22914" y="41972"/>
                </a:lnTo>
                <a:lnTo>
                  <a:pt x="22547" y="41972"/>
                </a:lnTo>
                <a:lnTo>
                  <a:pt x="9267" y="1713"/>
                </a:lnTo>
                <a:lnTo>
                  <a:pt x="8657" y="684"/>
                </a:lnTo>
                <a:lnTo>
                  <a:pt x="6062" y="0"/>
                </a:lnTo>
                <a:lnTo>
                  <a:pt x="2757" y="0"/>
                </a:lnTo>
                <a:lnTo>
                  <a:pt x="0" y="1267"/>
                </a:lnTo>
                <a:lnTo>
                  <a:pt x="529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4029998" y="6405660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26"/>
                </a:moveTo>
                <a:lnTo>
                  <a:pt x="42113" y="14122"/>
                </a:lnTo>
                <a:lnTo>
                  <a:pt x="41342" y="11314"/>
                </a:lnTo>
                <a:lnTo>
                  <a:pt x="38440" y="6807"/>
                </a:lnTo>
                <a:lnTo>
                  <a:pt x="34625" y="3074"/>
                </a:lnTo>
                <a:lnTo>
                  <a:pt x="32029" y="1838"/>
                </a:lnTo>
                <a:lnTo>
                  <a:pt x="29433" y="608"/>
                </a:lnTo>
                <a:lnTo>
                  <a:pt x="26276" y="0"/>
                </a:lnTo>
                <a:lnTo>
                  <a:pt x="26313" y="6997"/>
                </a:lnTo>
                <a:lnTo>
                  <a:pt x="29472" y="8329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25" y="22071"/>
                </a:lnTo>
                <a:lnTo>
                  <a:pt x="8935" y="22071"/>
                </a:lnTo>
                <a:lnTo>
                  <a:pt x="9006" y="20091"/>
                </a:lnTo>
                <a:lnTo>
                  <a:pt x="10440" y="3110"/>
                </a:lnTo>
                <a:lnTo>
                  <a:pt x="8068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7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5" y="38685"/>
                </a:lnTo>
                <a:lnTo>
                  <a:pt x="2534" y="41997"/>
                </a:lnTo>
                <a:lnTo>
                  <a:pt x="4024" y="44780"/>
                </a:lnTo>
                <a:lnTo>
                  <a:pt x="6008" y="46990"/>
                </a:lnTo>
                <a:lnTo>
                  <a:pt x="10450" y="50864"/>
                </a:lnTo>
                <a:lnTo>
                  <a:pt x="13362" y="51969"/>
                </a:lnTo>
                <a:lnTo>
                  <a:pt x="16278" y="53085"/>
                </a:lnTo>
                <a:lnTo>
                  <a:pt x="19651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5" y="52793"/>
                </a:lnTo>
                <a:lnTo>
                  <a:pt x="35039" y="51969"/>
                </a:lnTo>
                <a:lnTo>
                  <a:pt x="37757" y="51090"/>
                </a:lnTo>
                <a:lnTo>
                  <a:pt x="41000" y="48818"/>
                </a:lnTo>
                <a:lnTo>
                  <a:pt x="41320" y="46163"/>
                </a:lnTo>
                <a:lnTo>
                  <a:pt x="40745" y="43002"/>
                </a:lnTo>
                <a:lnTo>
                  <a:pt x="38026" y="43267"/>
                </a:lnTo>
                <a:lnTo>
                  <a:pt x="34880" y="44550"/>
                </a:lnTo>
                <a:lnTo>
                  <a:pt x="32076" y="45439"/>
                </a:lnTo>
                <a:lnTo>
                  <a:pt x="28577" y="46187"/>
                </a:lnTo>
                <a:lnTo>
                  <a:pt x="24339" y="46379"/>
                </a:lnTo>
                <a:lnTo>
                  <a:pt x="21502" y="46379"/>
                </a:lnTo>
                <a:lnTo>
                  <a:pt x="17136" y="45137"/>
                </a:lnTo>
                <a:lnTo>
                  <a:pt x="13586" y="43102"/>
                </a:lnTo>
                <a:lnTo>
                  <a:pt x="11137" y="40002"/>
                </a:lnTo>
                <a:lnTo>
                  <a:pt x="9726" y="35967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4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26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7"/>
                </a:lnTo>
                <a:lnTo>
                  <a:pt x="11383" y="12927"/>
                </a:lnTo>
                <a:lnTo>
                  <a:pt x="14907" y="9079"/>
                </a:lnTo>
                <a:lnTo>
                  <a:pt x="18122" y="7415"/>
                </a:lnTo>
                <a:lnTo>
                  <a:pt x="22136" y="6997"/>
                </a:lnTo>
                <a:lnTo>
                  <a:pt x="26313" y="6997"/>
                </a:lnTo>
                <a:lnTo>
                  <a:pt x="26276" y="0"/>
                </a:lnTo>
                <a:lnTo>
                  <a:pt x="19141" y="0"/>
                </a:lnTo>
                <a:lnTo>
                  <a:pt x="16009" y="622"/>
                </a:lnTo>
                <a:lnTo>
                  <a:pt x="13229" y="1868"/>
                </a:lnTo>
                <a:lnTo>
                  <a:pt x="10440" y="311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4122867" y="6405660"/>
            <a:ext cx="47045" cy="53653"/>
          </a:xfrm>
          <a:custGeom>
            <a:avLst/>
            <a:gdLst/>
            <a:ahLst/>
            <a:cxnLst/>
            <a:rect l="l" t="t" r="r" b="b"/>
            <a:pathLst>
              <a:path w="47045" h="53653">
                <a:moveTo>
                  <a:pt x="8935" y="23911"/>
                </a:moveTo>
                <a:lnTo>
                  <a:pt x="9227" y="21347"/>
                </a:lnTo>
                <a:lnTo>
                  <a:pt x="9803" y="18986"/>
                </a:lnTo>
                <a:lnTo>
                  <a:pt x="11272" y="14591"/>
                </a:lnTo>
                <a:lnTo>
                  <a:pt x="13658" y="11163"/>
                </a:lnTo>
                <a:lnTo>
                  <a:pt x="17024" y="8888"/>
                </a:lnTo>
                <a:lnTo>
                  <a:pt x="21074" y="7476"/>
                </a:lnTo>
                <a:lnTo>
                  <a:pt x="26438" y="7476"/>
                </a:lnTo>
                <a:lnTo>
                  <a:pt x="30622" y="9028"/>
                </a:lnTo>
                <a:lnTo>
                  <a:pt x="33962" y="11455"/>
                </a:lnTo>
                <a:lnTo>
                  <a:pt x="36140" y="15008"/>
                </a:lnTo>
                <a:lnTo>
                  <a:pt x="37390" y="19418"/>
                </a:lnTo>
                <a:lnTo>
                  <a:pt x="38113" y="24267"/>
                </a:lnTo>
                <a:lnTo>
                  <a:pt x="38113" y="29728"/>
                </a:lnTo>
                <a:lnTo>
                  <a:pt x="37829" y="32320"/>
                </a:lnTo>
                <a:lnTo>
                  <a:pt x="36702" y="37019"/>
                </a:lnTo>
                <a:lnTo>
                  <a:pt x="36493" y="50266"/>
                </a:lnTo>
                <a:lnTo>
                  <a:pt x="39006" y="48373"/>
                </a:lnTo>
                <a:lnTo>
                  <a:pt x="43006" y="43534"/>
                </a:lnTo>
                <a:lnTo>
                  <a:pt x="44524" y="40636"/>
                </a:lnTo>
                <a:lnTo>
                  <a:pt x="45529" y="37299"/>
                </a:lnTo>
                <a:lnTo>
                  <a:pt x="46545" y="33958"/>
                </a:lnTo>
                <a:lnTo>
                  <a:pt x="47045" y="30300"/>
                </a:lnTo>
                <a:lnTo>
                  <a:pt x="47045" y="22222"/>
                </a:lnTo>
                <a:lnTo>
                  <a:pt x="46569" y="18554"/>
                </a:lnTo>
                <a:lnTo>
                  <a:pt x="45615" y="15289"/>
                </a:lnTo>
                <a:lnTo>
                  <a:pt x="44658" y="12038"/>
                </a:lnTo>
                <a:lnTo>
                  <a:pt x="43215" y="9269"/>
                </a:lnTo>
                <a:lnTo>
                  <a:pt x="41306" y="6995"/>
                </a:lnTo>
                <a:lnTo>
                  <a:pt x="36983" y="2969"/>
                </a:lnTo>
                <a:lnTo>
                  <a:pt x="34107" y="1774"/>
                </a:lnTo>
                <a:lnTo>
                  <a:pt x="31234" y="594"/>
                </a:lnTo>
                <a:lnTo>
                  <a:pt x="27857" y="0"/>
                </a:lnTo>
                <a:lnTo>
                  <a:pt x="19984" y="0"/>
                </a:lnTo>
                <a:lnTo>
                  <a:pt x="16474" y="673"/>
                </a:lnTo>
                <a:lnTo>
                  <a:pt x="13475" y="2005"/>
                </a:lnTo>
                <a:lnTo>
                  <a:pt x="10476" y="3351"/>
                </a:lnTo>
                <a:lnTo>
                  <a:pt x="7981" y="5219"/>
                </a:lnTo>
                <a:lnTo>
                  <a:pt x="3978" y="10068"/>
                </a:lnTo>
                <a:lnTo>
                  <a:pt x="2470" y="12952"/>
                </a:lnTo>
                <a:lnTo>
                  <a:pt x="1479" y="16292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4" y="35100"/>
                </a:lnTo>
                <a:lnTo>
                  <a:pt x="1408" y="38350"/>
                </a:lnTo>
                <a:lnTo>
                  <a:pt x="2336" y="41605"/>
                </a:lnTo>
                <a:lnTo>
                  <a:pt x="3769" y="44383"/>
                </a:lnTo>
                <a:lnTo>
                  <a:pt x="5692" y="46659"/>
                </a:lnTo>
                <a:lnTo>
                  <a:pt x="10001" y="50670"/>
                </a:lnTo>
                <a:lnTo>
                  <a:pt x="8935" y="29361"/>
                </a:lnTo>
                <a:lnTo>
                  <a:pt x="8935" y="23911"/>
                </a:lnTo>
                <a:close/>
              </a:path>
              <a:path w="47045" h="53653">
                <a:moveTo>
                  <a:pt x="9641" y="34225"/>
                </a:moveTo>
                <a:lnTo>
                  <a:pt x="8935" y="29361"/>
                </a:lnTo>
                <a:lnTo>
                  <a:pt x="10001" y="50670"/>
                </a:lnTo>
                <a:lnTo>
                  <a:pt x="12877" y="51865"/>
                </a:lnTo>
                <a:lnTo>
                  <a:pt x="15761" y="53070"/>
                </a:lnTo>
                <a:lnTo>
                  <a:pt x="19127" y="53653"/>
                </a:lnTo>
                <a:lnTo>
                  <a:pt x="26974" y="53653"/>
                </a:lnTo>
                <a:lnTo>
                  <a:pt x="30463" y="52980"/>
                </a:lnTo>
                <a:lnTo>
                  <a:pt x="33487" y="51624"/>
                </a:lnTo>
                <a:lnTo>
                  <a:pt x="36493" y="50266"/>
                </a:lnTo>
                <a:lnTo>
                  <a:pt x="36702" y="37019"/>
                </a:lnTo>
                <a:lnTo>
                  <a:pt x="34636" y="40741"/>
                </a:lnTo>
                <a:lnTo>
                  <a:pt x="31896" y="43761"/>
                </a:lnTo>
                <a:lnTo>
                  <a:pt x="28173" y="45655"/>
                </a:lnTo>
                <a:lnTo>
                  <a:pt x="23450" y="46122"/>
                </a:lnTo>
                <a:lnTo>
                  <a:pt x="20657" y="46122"/>
                </a:lnTo>
                <a:lnTo>
                  <a:pt x="16474" y="44574"/>
                </a:lnTo>
                <a:lnTo>
                  <a:pt x="13133" y="42137"/>
                </a:lnTo>
                <a:lnTo>
                  <a:pt x="10905" y="38630"/>
                </a:lnTo>
                <a:lnTo>
                  <a:pt x="9641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4192239" y="6405660"/>
            <a:ext cx="40521" cy="52919"/>
          </a:xfrm>
          <a:custGeom>
            <a:avLst/>
            <a:gdLst/>
            <a:ahLst/>
            <a:cxnLst/>
            <a:rect l="l" t="t" r="r" b="b"/>
            <a:pathLst>
              <a:path w="40521" h="52919">
                <a:moveTo>
                  <a:pt x="5875" y="52919"/>
                </a:moveTo>
                <a:lnTo>
                  <a:pt x="8643" y="51267"/>
                </a:lnTo>
                <a:lnTo>
                  <a:pt x="8643" y="17132"/>
                </a:lnTo>
                <a:lnTo>
                  <a:pt x="11002" y="14057"/>
                </a:lnTo>
                <a:lnTo>
                  <a:pt x="13270" y="11732"/>
                </a:lnTo>
                <a:lnTo>
                  <a:pt x="17585" y="8557"/>
                </a:lnTo>
                <a:lnTo>
                  <a:pt x="21910" y="7746"/>
                </a:lnTo>
                <a:lnTo>
                  <a:pt x="25052" y="8088"/>
                </a:lnTo>
                <a:lnTo>
                  <a:pt x="27600" y="9385"/>
                </a:lnTo>
                <a:lnTo>
                  <a:pt x="30243" y="12787"/>
                </a:lnTo>
                <a:lnTo>
                  <a:pt x="31269" y="15947"/>
                </a:lnTo>
                <a:lnTo>
                  <a:pt x="31910" y="19885"/>
                </a:lnTo>
                <a:lnTo>
                  <a:pt x="31910" y="51267"/>
                </a:lnTo>
                <a:lnTo>
                  <a:pt x="32115" y="52005"/>
                </a:lnTo>
                <a:lnTo>
                  <a:pt x="34664" y="52919"/>
                </a:lnTo>
                <a:lnTo>
                  <a:pt x="37771" y="52919"/>
                </a:lnTo>
                <a:lnTo>
                  <a:pt x="40521" y="51267"/>
                </a:lnTo>
                <a:lnTo>
                  <a:pt x="40521" y="18007"/>
                </a:lnTo>
                <a:lnTo>
                  <a:pt x="40241" y="15022"/>
                </a:lnTo>
                <a:lnTo>
                  <a:pt x="39091" y="10083"/>
                </a:lnTo>
                <a:lnTo>
                  <a:pt x="36817" y="6069"/>
                </a:lnTo>
                <a:lnTo>
                  <a:pt x="33757" y="2753"/>
                </a:lnTo>
                <a:lnTo>
                  <a:pt x="29472" y="543"/>
                </a:lnTo>
                <a:lnTo>
                  <a:pt x="26831" y="0"/>
                </a:lnTo>
                <a:lnTo>
                  <a:pt x="21005" y="0"/>
                </a:lnTo>
                <a:lnTo>
                  <a:pt x="18345" y="708"/>
                </a:lnTo>
                <a:lnTo>
                  <a:pt x="15717" y="2145"/>
                </a:lnTo>
                <a:lnTo>
                  <a:pt x="13086" y="3567"/>
                </a:lnTo>
                <a:lnTo>
                  <a:pt x="10440" y="5814"/>
                </a:lnTo>
                <a:lnTo>
                  <a:pt x="7797" y="8888"/>
                </a:lnTo>
                <a:lnTo>
                  <a:pt x="7797" y="2437"/>
                </a:lnTo>
                <a:lnTo>
                  <a:pt x="5839" y="835"/>
                </a:lnTo>
                <a:lnTo>
                  <a:pt x="3125" y="748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757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4288092" y="6405660"/>
            <a:ext cx="47044" cy="53653"/>
          </a:xfrm>
          <a:custGeom>
            <a:avLst/>
            <a:gdLst/>
            <a:ahLst/>
            <a:cxnLst/>
            <a:rect l="l" t="t" r="r" b="b"/>
            <a:pathLst>
              <a:path w="47044" h="53653">
                <a:moveTo>
                  <a:pt x="8935" y="23911"/>
                </a:moveTo>
                <a:lnTo>
                  <a:pt x="9227" y="21347"/>
                </a:lnTo>
                <a:lnTo>
                  <a:pt x="9803" y="18986"/>
                </a:lnTo>
                <a:lnTo>
                  <a:pt x="11272" y="14591"/>
                </a:lnTo>
                <a:lnTo>
                  <a:pt x="13662" y="11163"/>
                </a:lnTo>
                <a:lnTo>
                  <a:pt x="17024" y="8888"/>
                </a:lnTo>
                <a:lnTo>
                  <a:pt x="21074" y="7476"/>
                </a:lnTo>
                <a:lnTo>
                  <a:pt x="26438" y="7476"/>
                </a:lnTo>
                <a:lnTo>
                  <a:pt x="30622" y="9028"/>
                </a:lnTo>
                <a:lnTo>
                  <a:pt x="33962" y="11455"/>
                </a:lnTo>
                <a:lnTo>
                  <a:pt x="36140" y="15008"/>
                </a:lnTo>
                <a:lnTo>
                  <a:pt x="37390" y="19418"/>
                </a:lnTo>
                <a:lnTo>
                  <a:pt x="38113" y="24267"/>
                </a:lnTo>
                <a:lnTo>
                  <a:pt x="38113" y="29728"/>
                </a:lnTo>
                <a:lnTo>
                  <a:pt x="37833" y="32320"/>
                </a:lnTo>
                <a:lnTo>
                  <a:pt x="36702" y="37019"/>
                </a:lnTo>
                <a:lnTo>
                  <a:pt x="36497" y="50266"/>
                </a:lnTo>
                <a:lnTo>
                  <a:pt x="39006" y="48373"/>
                </a:lnTo>
                <a:lnTo>
                  <a:pt x="43006" y="43534"/>
                </a:lnTo>
                <a:lnTo>
                  <a:pt x="44528" y="40636"/>
                </a:lnTo>
                <a:lnTo>
                  <a:pt x="45529" y="37299"/>
                </a:lnTo>
                <a:lnTo>
                  <a:pt x="46544" y="33958"/>
                </a:lnTo>
                <a:lnTo>
                  <a:pt x="47044" y="30300"/>
                </a:lnTo>
                <a:lnTo>
                  <a:pt x="47044" y="22222"/>
                </a:lnTo>
                <a:lnTo>
                  <a:pt x="46569" y="18554"/>
                </a:lnTo>
                <a:lnTo>
                  <a:pt x="45615" y="15289"/>
                </a:lnTo>
                <a:lnTo>
                  <a:pt x="44658" y="12038"/>
                </a:lnTo>
                <a:lnTo>
                  <a:pt x="43214" y="9269"/>
                </a:lnTo>
                <a:lnTo>
                  <a:pt x="41306" y="6995"/>
                </a:lnTo>
                <a:lnTo>
                  <a:pt x="36983" y="2969"/>
                </a:lnTo>
                <a:lnTo>
                  <a:pt x="34110" y="1774"/>
                </a:lnTo>
                <a:lnTo>
                  <a:pt x="31234" y="594"/>
                </a:lnTo>
                <a:lnTo>
                  <a:pt x="27857" y="0"/>
                </a:lnTo>
                <a:lnTo>
                  <a:pt x="19983" y="0"/>
                </a:lnTo>
                <a:lnTo>
                  <a:pt x="16474" y="673"/>
                </a:lnTo>
                <a:lnTo>
                  <a:pt x="13474" y="2005"/>
                </a:lnTo>
                <a:lnTo>
                  <a:pt x="10476" y="3351"/>
                </a:lnTo>
                <a:lnTo>
                  <a:pt x="7981" y="5219"/>
                </a:lnTo>
                <a:lnTo>
                  <a:pt x="3978" y="10068"/>
                </a:lnTo>
                <a:lnTo>
                  <a:pt x="2473" y="12952"/>
                </a:lnTo>
                <a:lnTo>
                  <a:pt x="1479" y="16292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0"/>
                </a:lnTo>
                <a:lnTo>
                  <a:pt x="1408" y="38350"/>
                </a:lnTo>
                <a:lnTo>
                  <a:pt x="2336" y="41605"/>
                </a:lnTo>
                <a:lnTo>
                  <a:pt x="3769" y="44383"/>
                </a:lnTo>
                <a:lnTo>
                  <a:pt x="5692" y="46659"/>
                </a:lnTo>
                <a:lnTo>
                  <a:pt x="10001" y="50670"/>
                </a:lnTo>
                <a:lnTo>
                  <a:pt x="8935" y="29361"/>
                </a:lnTo>
                <a:lnTo>
                  <a:pt x="8935" y="23911"/>
                </a:lnTo>
                <a:close/>
              </a:path>
              <a:path w="47044" h="53653">
                <a:moveTo>
                  <a:pt x="9644" y="34225"/>
                </a:moveTo>
                <a:lnTo>
                  <a:pt x="8935" y="29361"/>
                </a:lnTo>
                <a:lnTo>
                  <a:pt x="10001" y="50670"/>
                </a:lnTo>
                <a:lnTo>
                  <a:pt x="12877" y="51865"/>
                </a:lnTo>
                <a:lnTo>
                  <a:pt x="15764" y="53070"/>
                </a:lnTo>
                <a:lnTo>
                  <a:pt x="19127" y="53653"/>
                </a:lnTo>
                <a:lnTo>
                  <a:pt x="26974" y="53653"/>
                </a:lnTo>
                <a:lnTo>
                  <a:pt x="30463" y="52980"/>
                </a:lnTo>
                <a:lnTo>
                  <a:pt x="33487" y="51624"/>
                </a:lnTo>
                <a:lnTo>
                  <a:pt x="36497" y="50266"/>
                </a:lnTo>
                <a:lnTo>
                  <a:pt x="36702" y="37019"/>
                </a:lnTo>
                <a:lnTo>
                  <a:pt x="34635" y="40741"/>
                </a:lnTo>
                <a:lnTo>
                  <a:pt x="31896" y="43761"/>
                </a:lnTo>
                <a:lnTo>
                  <a:pt x="28173" y="45655"/>
                </a:lnTo>
                <a:lnTo>
                  <a:pt x="23450" y="46122"/>
                </a:lnTo>
                <a:lnTo>
                  <a:pt x="20657" y="46122"/>
                </a:lnTo>
                <a:lnTo>
                  <a:pt x="16474" y="44574"/>
                </a:lnTo>
                <a:lnTo>
                  <a:pt x="13133" y="42137"/>
                </a:lnTo>
                <a:lnTo>
                  <a:pt x="10904" y="38630"/>
                </a:lnTo>
                <a:lnTo>
                  <a:pt x="9644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4357213" y="6406433"/>
            <a:ext cx="40575" cy="52880"/>
          </a:xfrm>
          <a:custGeom>
            <a:avLst/>
            <a:gdLst/>
            <a:ahLst/>
            <a:cxnLst/>
            <a:rect l="l" t="t" r="r" b="b"/>
            <a:pathLst>
              <a:path w="40575" h="52880">
                <a:moveTo>
                  <a:pt x="8679" y="1663"/>
                </a:moveTo>
                <a:lnTo>
                  <a:pt x="8473" y="939"/>
                </a:lnTo>
                <a:lnTo>
                  <a:pt x="5863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7"/>
                </a:lnTo>
                <a:lnTo>
                  <a:pt x="1432" y="42811"/>
                </a:lnTo>
                <a:lnTo>
                  <a:pt x="3707" y="46836"/>
                </a:lnTo>
                <a:lnTo>
                  <a:pt x="6756" y="50177"/>
                </a:lnTo>
                <a:lnTo>
                  <a:pt x="11055" y="52348"/>
                </a:lnTo>
                <a:lnTo>
                  <a:pt x="13696" y="52880"/>
                </a:lnTo>
                <a:lnTo>
                  <a:pt x="19511" y="52880"/>
                </a:lnTo>
                <a:lnTo>
                  <a:pt x="22164" y="52183"/>
                </a:lnTo>
                <a:lnTo>
                  <a:pt x="24785" y="50760"/>
                </a:lnTo>
                <a:lnTo>
                  <a:pt x="27395" y="49352"/>
                </a:lnTo>
                <a:lnTo>
                  <a:pt x="30048" y="47103"/>
                </a:lnTo>
                <a:lnTo>
                  <a:pt x="32730" y="44032"/>
                </a:lnTo>
                <a:lnTo>
                  <a:pt x="32730" y="50493"/>
                </a:lnTo>
                <a:lnTo>
                  <a:pt x="35200" y="52146"/>
                </a:lnTo>
                <a:lnTo>
                  <a:pt x="38004" y="52146"/>
                </a:lnTo>
                <a:lnTo>
                  <a:pt x="40575" y="50493"/>
                </a:lnTo>
                <a:lnTo>
                  <a:pt x="40575" y="1663"/>
                </a:lnTo>
                <a:lnTo>
                  <a:pt x="40326" y="939"/>
                </a:lnTo>
                <a:lnTo>
                  <a:pt x="37771" y="0"/>
                </a:lnTo>
                <a:lnTo>
                  <a:pt x="34660" y="0"/>
                </a:lnTo>
                <a:lnTo>
                  <a:pt x="31894" y="1663"/>
                </a:lnTo>
                <a:lnTo>
                  <a:pt x="31894" y="35802"/>
                </a:lnTo>
                <a:lnTo>
                  <a:pt x="29486" y="38861"/>
                </a:lnTo>
                <a:lnTo>
                  <a:pt x="25065" y="42797"/>
                </a:lnTo>
                <a:lnTo>
                  <a:pt x="20770" y="45172"/>
                </a:lnTo>
                <a:lnTo>
                  <a:pt x="16926" y="45172"/>
                </a:lnTo>
                <a:lnTo>
                  <a:pt x="12962" y="43510"/>
                </a:lnTo>
                <a:lnTo>
                  <a:pt x="10284" y="40143"/>
                </a:lnTo>
                <a:lnTo>
                  <a:pt x="9265" y="36968"/>
                </a:lnTo>
                <a:lnTo>
                  <a:pt x="8679" y="32955"/>
                </a:lnTo>
                <a:lnTo>
                  <a:pt x="8679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4422945" y="6405660"/>
            <a:ext cx="27504" cy="52923"/>
          </a:xfrm>
          <a:custGeom>
            <a:avLst/>
            <a:gdLst/>
            <a:ahLst/>
            <a:cxnLst/>
            <a:rect l="l" t="t" r="r" b="b"/>
            <a:pathLst>
              <a:path w="27504" h="52923">
                <a:moveTo>
                  <a:pt x="5875" y="52923"/>
                </a:moveTo>
                <a:lnTo>
                  <a:pt x="8629" y="51271"/>
                </a:lnTo>
                <a:lnTo>
                  <a:pt x="8629" y="19141"/>
                </a:lnTo>
                <a:lnTo>
                  <a:pt x="10955" y="15468"/>
                </a:lnTo>
                <a:lnTo>
                  <a:pt x="12985" y="12725"/>
                </a:lnTo>
                <a:lnTo>
                  <a:pt x="15801" y="9956"/>
                </a:lnTo>
                <a:lnTo>
                  <a:pt x="19202" y="8459"/>
                </a:lnTo>
                <a:lnTo>
                  <a:pt x="22129" y="8675"/>
                </a:lnTo>
                <a:lnTo>
                  <a:pt x="24772" y="9464"/>
                </a:lnTo>
                <a:lnTo>
                  <a:pt x="27341" y="8610"/>
                </a:lnTo>
                <a:lnTo>
                  <a:pt x="27504" y="5641"/>
                </a:lnTo>
                <a:lnTo>
                  <a:pt x="27478" y="3657"/>
                </a:lnTo>
                <a:lnTo>
                  <a:pt x="25204" y="673"/>
                </a:lnTo>
                <a:lnTo>
                  <a:pt x="22190" y="74"/>
                </a:lnTo>
                <a:lnTo>
                  <a:pt x="19645" y="0"/>
                </a:lnTo>
                <a:lnTo>
                  <a:pt x="16657" y="661"/>
                </a:lnTo>
                <a:lnTo>
                  <a:pt x="13637" y="2576"/>
                </a:lnTo>
                <a:lnTo>
                  <a:pt x="10295" y="5994"/>
                </a:lnTo>
                <a:lnTo>
                  <a:pt x="7797" y="9550"/>
                </a:lnTo>
                <a:lnTo>
                  <a:pt x="7797" y="2440"/>
                </a:lnTo>
                <a:lnTo>
                  <a:pt x="5825" y="838"/>
                </a:lnTo>
                <a:lnTo>
                  <a:pt x="3125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2138467" y="6539641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1"/>
                </a:moveTo>
                <a:lnTo>
                  <a:pt x="42113" y="14137"/>
                </a:lnTo>
                <a:lnTo>
                  <a:pt x="41342" y="11329"/>
                </a:lnTo>
                <a:lnTo>
                  <a:pt x="38434" y="6807"/>
                </a:lnTo>
                <a:lnTo>
                  <a:pt x="34625" y="3074"/>
                </a:lnTo>
                <a:lnTo>
                  <a:pt x="32033" y="1842"/>
                </a:lnTo>
                <a:lnTo>
                  <a:pt x="29423" y="622"/>
                </a:lnTo>
                <a:lnTo>
                  <a:pt x="26280" y="0"/>
                </a:lnTo>
                <a:lnTo>
                  <a:pt x="26313" y="6997"/>
                </a:lnTo>
                <a:lnTo>
                  <a:pt x="29470" y="8333"/>
                </a:lnTo>
                <a:lnTo>
                  <a:pt x="31589" y="11012"/>
                </a:lnTo>
                <a:lnTo>
                  <a:pt x="33718" y="13690"/>
                </a:lnTo>
                <a:lnTo>
                  <a:pt x="34723" y="17373"/>
                </a:lnTo>
                <a:lnTo>
                  <a:pt x="34615" y="22085"/>
                </a:lnTo>
                <a:lnTo>
                  <a:pt x="8935" y="22085"/>
                </a:lnTo>
                <a:lnTo>
                  <a:pt x="9011" y="20091"/>
                </a:lnTo>
                <a:lnTo>
                  <a:pt x="10444" y="3124"/>
                </a:lnTo>
                <a:lnTo>
                  <a:pt x="8064" y="4903"/>
                </a:lnTo>
                <a:lnTo>
                  <a:pt x="4126" y="9575"/>
                </a:lnTo>
                <a:lnTo>
                  <a:pt x="2617" y="12409"/>
                </a:lnTo>
                <a:lnTo>
                  <a:pt x="1565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0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4" y="50864"/>
                </a:lnTo>
                <a:lnTo>
                  <a:pt x="13366" y="51979"/>
                </a:lnTo>
                <a:lnTo>
                  <a:pt x="16268" y="53099"/>
                </a:lnTo>
                <a:lnTo>
                  <a:pt x="19657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7"/>
                </a:lnTo>
                <a:lnTo>
                  <a:pt x="35027" y="51979"/>
                </a:lnTo>
                <a:lnTo>
                  <a:pt x="37760" y="51094"/>
                </a:lnTo>
                <a:lnTo>
                  <a:pt x="40990" y="48820"/>
                </a:lnTo>
                <a:lnTo>
                  <a:pt x="41310" y="46165"/>
                </a:lnTo>
                <a:lnTo>
                  <a:pt x="40741" y="43016"/>
                </a:lnTo>
                <a:lnTo>
                  <a:pt x="38027" y="43267"/>
                </a:lnTo>
                <a:lnTo>
                  <a:pt x="34870" y="44552"/>
                </a:lnTo>
                <a:lnTo>
                  <a:pt x="32080" y="45443"/>
                </a:lnTo>
                <a:lnTo>
                  <a:pt x="28581" y="46191"/>
                </a:lnTo>
                <a:lnTo>
                  <a:pt x="24333" y="46393"/>
                </a:lnTo>
                <a:lnTo>
                  <a:pt x="21507" y="46393"/>
                </a:lnTo>
                <a:lnTo>
                  <a:pt x="17136" y="45137"/>
                </a:lnTo>
                <a:lnTo>
                  <a:pt x="13576" y="43116"/>
                </a:lnTo>
                <a:lnTo>
                  <a:pt x="11123" y="40006"/>
                </a:lnTo>
                <a:lnTo>
                  <a:pt x="9730" y="35977"/>
                </a:lnTo>
                <a:lnTo>
                  <a:pt x="8935" y="31356"/>
                </a:lnTo>
                <a:lnTo>
                  <a:pt x="8935" y="28652"/>
                </a:lnTo>
                <a:lnTo>
                  <a:pt x="39938" y="28652"/>
                </a:lnTo>
                <a:lnTo>
                  <a:pt x="42271" y="27748"/>
                </a:lnTo>
                <a:lnTo>
                  <a:pt x="43304" y="24739"/>
                </a:lnTo>
                <a:lnTo>
                  <a:pt x="43304" y="19926"/>
                </a:lnTo>
                <a:lnTo>
                  <a:pt x="42912" y="16941"/>
                </a:lnTo>
                <a:close/>
              </a:path>
              <a:path w="43304" h="53657">
                <a:moveTo>
                  <a:pt x="9011" y="20091"/>
                </a:moveTo>
                <a:lnTo>
                  <a:pt x="9940" y="16358"/>
                </a:lnTo>
                <a:lnTo>
                  <a:pt x="11384" y="12931"/>
                </a:lnTo>
                <a:lnTo>
                  <a:pt x="14908" y="9083"/>
                </a:lnTo>
                <a:lnTo>
                  <a:pt x="18126" y="7419"/>
                </a:lnTo>
                <a:lnTo>
                  <a:pt x="22139" y="6997"/>
                </a:lnTo>
                <a:lnTo>
                  <a:pt x="26313" y="6997"/>
                </a:lnTo>
                <a:lnTo>
                  <a:pt x="26280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44" y="3124"/>
                </a:lnTo>
                <a:lnTo>
                  <a:pt x="901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2195021" y="6540400"/>
            <a:ext cx="41000" cy="52196"/>
          </a:xfrm>
          <a:custGeom>
            <a:avLst/>
            <a:gdLst/>
            <a:ahLst/>
            <a:cxnLst/>
            <a:rect l="l" t="t" r="r" b="b"/>
            <a:pathLst>
              <a:path w="41000" h="52197">
                <a:moveTo>
                  <a:pt x="37404" y="0"/>
                </a:moveTo>
                <a:lnTo>
                  <a:pt x="34710" y="13"/>
                </a:lnTo>
                <a:lnTo>
                  <a:pt x="31733" y="1410"/>
                </a:lnTo>
                <a:lnTo>
                  <a:pt x="20854" y="19583"/>
                </a:lnTo>
                <a:lnTo>
                  <a:pt x="10144" y="1410"/>
                </a:lnTo>
                <a:lnTo>
                  <a:pt x="8067" y="129"/>
                </a:lnTo>
                <a:lnTo>
                  <a:pt x="5029" y="0"/>
                </a:lnTo>
                <a:lnTo>
                  <a:pt x="2325" y="100"/>
                </a:lnTo>
                <a:lnTo>
                  <a:pt x="784" y="2707"/>
                </a:lnTo>
                <a:lnTo>
                  <a:pt x="14651" y="25667"/>
                </a:lnTo>
                <a:lnTo>
                  <a:pt x="0" y="49477"/>
                </a:lnTo>
                <a:lnTo>
                  <a:pt x="219" y="51818"/>
                </a:lnTo>
                <a:lnTo>
                  <a:pt x="2804" y="52197"/>
                </a:lnTo>
                <a:lnTo>
                  <a:pt x="6169" y="52109"/>
                </a:lnTo>
                <a:lnTo>
                  <a:pt x="8945" y="50673"/>
                </a:lnTo>
                <a:lnTo>
                  <a:pt x="20181" y="31305"/>
                </a:lnTo>
                <a:lnTo>
                  <a:pt x="31478" y="50673"/>
                </a:lnTo>
                <a:lnTo>
                  <a:pt x="33656" y="52059"/>
                </a:lnTo>
                <a:lnTo>
                  <a:pt x="36752" y="52197"/>
                </a:lnTo>
                <a:lnTo>
                  <a:pt x="39397" y="52059"/>
                </a:lnTo>
                <a:lnTo>
                  <a:pt x="41000" y="49477"/>
                </a:lnTo>
                <a:lnTo>
                  <a:pt x="26459" y="25401"/>
                </a:lnTo>
                <a:lnTo>
                  <a:pt x="40215" y="2707"/>
                </a:lnTo>
                <a:lnTo>
                  <a:pt x="39999" y="316"/>
                </a:lnTo>
                <a:lnTo>
                  <a:pt x="374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2251756" y="6539637"/>
            <a:ext cx="43286" cy="72349"/>
          </a:xfrm>
          <a:custGeom>
            <a:avLst/>
            <a:gdLst/>
            <a:ahLst/>
            <a:cxnLst/>
            <a:rect l="l" t="t" r="r" b="b"/>
            <a:pathLst>
              <a:path w="43286" h="72349">
                <a:moveTo>
                  <a:pt x="0" y="2448"/>
                </a:moveTo>
                <a:lnTo>
                  <a:pt x="0" y="70650"/>
                </a:lnTo>
                <a:lnTo>
                  <a:pt x="180" y="71399"/>
                </a:lnTo>
                <a:lnTo>
                  <a:pt x="2753" y="72349"/>
                </a:lnTo>
                <a:lnTo>
                  <a:pt x="5875" y="72349"/>
                </a:lnTo>
                <a:lnTo>
                  <a:pt x="8614" y="70650"/>
                </a:lnTo>
                <a:lnTo>
                  <a:pt x="8614" y="46228"/>
                </a:lnTo>
                <a:lnTo>
                  <a:pt x="9874" y="47495"/>
                </a:lnTo>
                <a:lnTo>
                  <a:pt x="13290" y="50478"/>
                </a:lnTo>
                <a:lnTo>
                  <a:pt x="16692" y="52487"/>
                </a:lnTo>
                <a:lnTo>
                  <a:pt x="20217" y="53517"/>
                </a:lnTo>
                <a:lnTo>
                  <a:pt x="22899" y="53668"/>
                </a:lnTo>
                <a:lnTo>
                  <a:pt x="26175" y="53668"/>
                </a:lnTo>
                <a:lnTo>
                  <a:pt x="29091" y="53021"/>
                </a:lnTo>
                <a:lnTo>
                  <a:pt x="31621" y="51739"/>
                </a:lnTo>
                <a:lnTo>
                  <a:pt x="34170" y="50454"/>
                </a:lnTo>
                <a:lnTo>
                  <a:pt x="33666" y="33909"/>
                </a:lnTo>
                <a:lnTo>
                  <a:pt x="32504" y="38174"/>
                </a:lnTo>
                <a:lnTo>
                  <a:pt x="30571" y="41791"/>
                </a:lnTo>
                <a:lnTo>
                  <a:pt x="27744" y="44319"/>
                </a:lnTo>
                <a:lnTo>
                  <a:pt x="24331" y="45961"/>
                </a:lnTo>
                <a:lnTo>
                  <a:pt x="19799" y="45961"/>
                </a:lnTo>
                <a:lnTo>
                  <a:pt x="15407" y="43571"/>
                </a:lnTo>
                <a:lnTo>
                  <a:pt x="11015" y="39686"/>
                </a:lnTo>
                <a:lnTo>
                  <a:pt x="8614" y="36676"/>
                </a:lnTo>
                <a:lnTo>
                  <a:pt x="8614" y="17258"/>
                </a:lnTo>
                <a:lnTo>
                  <a:pt x="7574" y="9003"/>
                </a:lnTo>
                <a:lnTo>
                  <a:pt x="7574" y="2448"/>
                </a:lnTo>
                <a:lnTo>
                  <a:pt x="6043" y="900"/>
                </a:lnTo>
                <a:lnTo>
                  <a:pt x="3055" y="759"/>
                </a:lnTo>
                <a:lnTo>
                  <a:pt x="0" y="2448"/>
                </a:lnTo>
                <a:close/>
              </a:path>
              <a:path w="43286" h="72349">
                <a:moveTo>
                  <a:pt x="8614" y="17258"/>
                </a:moveTo>
                <a:lnTo>
                  <a:pt x="9999" y="15480"/>
                </a:lnTo>
                <a:lnTo>
                  <a:pt x="12517" y="12772"/>
                </a:lnTo>
                <a:lnTo>
                  <a:pt x="16041" y="9852"/>
                </a:lnTo>
                <a:lnTo>
                  <a:pt x="19349" y="8229"/>
                </a:lnTo>
                <a:lnTo>
                  <a:pt x="22679" y="7707"/>
                </a:lnTo>
                <a:lnTo>
                  <a:pt x="26802" y="8255"/>
                </a:lnTo>
                <a:lnTo>
                  <a:pt x="29811" y="10425"/>
                </a:lnTo>
                <a:lnTo>
                  <a:pt x="31906" y="13662"/>
                </a:lnTo>
                <a:lnTo>
                  <a:pt x="33436" y="17550"/>
                </a:lnTo>
                <a:lnTo>
                  <a:pt x="34170" y="22222"/>
                </a:lnTo>
                <a:lnTo>
                  <a:pt x="34354" y="27125"/>
                </a:lnTo>
                <a:lnTo>
                  <a:pt x="34354" y="29411"/>
                </a:lnTo>
                <a:lnTo>
                  <a:pt x="33666" y="33909"/>
                </a:lnTo>
                <a:lnTo>
                  <a:pt x="34170" y="50454"/>
                </a:lnTo>
                <a:lnTo>
                  <a:pt x="36309" y="48625"/>
                </a:lnTo>
                <a:lnTo>
                  <a:pt x="39762" y="43891"/>
                </a:lnTo>
                <a:lnTo>
                  <a:pt x="41075" y="41007"/>
                </a:lnTo>
                <a:lnTo>
                  <a:pt x="41964" y="37602"/>
                </a:lnTo>
                <a:lnTo>
                  <a:pt x="42847" y="34211"/>
                </a:lnTo>
                <a:lnTo>
                  <a:pt x="43286" y="30361"/>
                </a:lnTo>
                <a:lnTo>
                  <a:pt x="43286" y="22553"/>
                </a:lnTo>
                <a:lnTo>
                  <a:pt x="42947" y="19202"/>
                </a:lnTo>
                <a:lnTo>
                  <a:pt x="42260" y="16037"/>
                </a:lnTo>
                <a:lnTo>
                  <a:pt x="41550" y="12877"/>
                </a:lnTo>
                <a:lnTo>
                  <a:pt x="40449" y="10093"/>
                </a:lnTo>
                <a:lnTo>
                  <a:pt x="38930" y="7707"/>
                </a:lnTo>
                <a:lnTo>
                  <a:pt x="35455" y="3441"/>
                </a:lnTo>
                <a:lnTo>
                  <a:pt x="30636" y="684"/>
                </a:lnTo>
                <a:lnTo>
                  <a:pt x="27730" y="0"/>
                </a:lnTo>
                <a:lnTo>
                  <a:pt x="24317" y="0"/>
                </a:lnTo>
                <a:lnTo>
                  <a:pt x="21257" y="186"/>
                </a:lnTo>
                <a:lnTo>
                  <a:pt x="18431" y="939"/>
                </a:lnTo>
                <a:lnTo>
                  <a:pt x="15713" y="2256"/>
                </a:lnTo>
                <a:lnTo>
                  <a:pt x="13035" y="3924"/>
                </a:lnTo>
                <a:lnTo>
                  <a:pt x="10392" y="6170"/>
                </a:lnTo>
                <a:lnTo>
                  <a:pt x="7574" y="9003"/>
                </a:lnTo>
                <a:lnTo>
                  <a:pt x="8614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2309813" y="6539641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1"/>
                </a:moveTo>
                <a:lnTo>
                  <a:pt x="42113" y="14137"/>
                </a:lnTo>
                <a:lnTo>
                  <a:pt x="41342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23" y="622"/>
                </a:lnTo>
                <a:lnTo>
                  <a:pt x="26276" y="0"/>
                </a:lnTo>
                <a:lnTo>
                  <a:pt x="26315" y="6997"/>
                </a:lnTo>
                <a:lnTo>
                  <a:pt x="29470" y="8333"/>
                </a:lnTo>
                <a:lnTo>
                  <a:pt x="31586" y="11012"/>
                </a:lnTo>
                <a:lnTo>
                  <a:pt x="33717" y="13690"/>
                </a:lnTo>
                <a:lnTo>
                  <a:pt x="34725" y="17373"/>
                </a:lnTo>
                <a:lnTo>
                  <a:pt x="34613" y="22085"/>
                </a:lnTo>
                <a:lnTo>
                  <a:pt x="8935" y="22085"/>
                </a:lnTo>
                <a:lnTo>
                  <a:pt x="9010" y="20091"/>
                </a:lnTo>
                <a:lnTo>
                  <a:pt x="10440" y="3124"/>
                </a:lnTo>
                <a:lnTo>
                  <a:pt x="8064" y="4903"/>
                </a:lnTo>
                <a:lnTo>
                  <a:pt x="4126" y="9575"/>
                </a:lnTo>
                <a:lnTo>
                  <a:pt x="2617" y="12409"/>
                </a:lnTo>
                <a:lnTo>
                  <a:pt x="1565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08" y="46991"/>
                </a:lnTo>
                <a:lnTo>
                  <a:pt x="10440" y="50864"/>
                </a:lnTo>
                <a:lnTo>
                  <a:pt x="13366" y="51979"/>
                </a:lnTo>
                <a:lnTo>
                  <a:pt x="16268" y="53099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3" y="53492"/>
                </a:lnTo>
                <a:lnTo>
                  <a:pt x="31809" y="52807"/>
                </a:lnTo>
                <a:lnTo>
                  <a:pt x="35027" y="51979"/>
                </a:lnTo>
                <a:lnTo>
                  <a:pt x="37757" y="51094"/>
                </a:lnTo>
                <a:lnTo>
                  <a:pt x="40989" y="48820"/>
                </a:lnTo>
                <a:lnTo>
                  <a:pt x="41310" y="46165"/>
                </a:lnTo>
                <a:lnTo>
                  <a:pt x="40745" y="43016"/>
                </a:lnTo>
                <a:lnTo>
                  <a:pt x="38027" y="43267"/>
                </a:lnTo>
                <a:lnTo>
                  <a:pt x="34870" y="44552"/>
                </a:lnTo>
                <a:lnTo>
                  <a:pt x="32080" y="45443"/>
                </a:lnTo>
                <a:lnTo>
                  <a:pt x="28580" y="46191"/>
                </a:lnTo>
                <a:lnTo>
                  <a:pt x="24329" y="46393"/>
                </a:lnTo>
                <a:lnTo>
                  <a:pt x="21506" y="46393"/>
                </a:lnTo>
                <a:lnTo>
                  <a:pt x="17136" y="45137"/>
                </a:lnTo>
                <a:lnTo>
                  <a:pt x="13576" y="43116"/>
                </a:lnTo>
                <a:lnTo>
                  <a:pt x="11123" y="40006"/>
                </a:lnTo>
                <a:lnTo>
                  <a:pt x="9730" y="35977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4" y="27748"/>
                </a:lnTo>
                <a:lnTo>
                  <a:pt x="43304" y="24739"/>
                </a:lnTo>
                <a:lnTo>
                  <a:pt x="43304" y="19926"/>
                </a:lnTo>
                <a:lnTo>
                  <a:pt x="42912" y="16941"/>
                </a:lnTo>
                <a:close/>
              </a:path>
              <a:path w="43304" h="53657">
                <a:moveTo>
                  <a:pt x="9010" y="20091"/>
                </a:moveTo>
                <a:lnTo>
                  <a:pt x="9940" y="16358"/>
                </a:lnTo>
                <a:lnTo>
                  <a:pt x="11383" y="12931"/>
                </a:lnTo>
                <a:lnTo>
                  <a:pt x="14907" y="9083"/>
                </a:lnTo>
                <a:lnTo>
                  <a:pt x="18126" y="7419"/>
                </a:lnTo>
                <a:lnTo>
                  <a:pt x="22139" y="6997"/>
                </a:lnTo>
                <a:lnTo>
                  <a:pt x="26315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40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2371702" y="6539645"/>
            <a:ext cx="27477" cy="52919"/>
          </a:xfrm>
          <a:custGeom>
            <a:avLst/>
            <a:gdLst/>
            <a:ahLst/>
            <a:cxnLst/>
            <a:rect l="l" t="t" r="r" b="b"/>
            <a:pathLst>
              <a:path w="27477" h="52919">
                <a:moveTo>
                  <a:pt x="5863" y="52919"/>
                </a:moveTo>
                <a:lnTo>
                  <a:pt x="8628" y="51267"/>
                </a:lnTo>
                <a:lnTo>
                  <a:pt x="8628" y="19137"/>
                </a:lnTo>
                <a:lnTo>
                  <a:pt x="10953" y="15464"/>
                </a:lnTo>
                <a:lnTo>
                  <a:pt x="12974" y="12736"/>
                </a:lnTo>
                <a:lnTo>
                  <a:pt x="15800" y="9968"/>
                </a:lnTo>
                <a:lnTo>
                  <a:pt x="19202" y="8455"/>
                </a:lnTo>
                <a:lnTo>
                  <a:pt x="22118" y="8671"/>
                </a:lnTo>
                <a:lnTo>
                  <a:pt x="24771" y="9460"/>
                </a:lnTo>
                <a:lnTo>
                  <a:pt x="27412" y="8190"/>
                </a:lnTo>
                <a:lnTo>
                  <a:pt x="27477" y="3657"/>
                </a:lnTo>
                <a:lnTo>
                  <a:pt x="25203" y="673"/>
                </a:lnTo>
                <a:lnTo>
                  <a:pt x="22189" y="74"/>
                </a:lnTo>
                <a:lnTo>
                  <a:pt x="19630" y="0"/>
                </a:lnTo>
                <a:lnTo>
                  <a:pt x="16645" y="673"/>
                </a:lnTo>
                <a:lnTo>
                  <a:pt x="13622" y="2576"/>
                </a:lnTo>
                <a:lnTo>
                  <a:pt x="10295" y="5993"/>
                </a:lnTo>
                <a:lnTo>
                  <a:pt x="7796" y="9550"/>
                </a:lnTo>
                <a:lnTo>
                  <a:pt x="7796" y="2437"/>
                </a:lnTo>
                <a:lnTo>
                  <a:pt x="5824" y="834"/>
                </a:lnTo>
                <a:lnTo>
                  <a:pt x="3120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53" y="52919"/>
                </a:lnTo>
                <a:lnTo>
                  <a:pt x="5863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2407648" y="6527358"/>
            <a:ext cx="30742" cy="65836"/>
          </a:xfrm>
          <a:custGeom>
            <a:avLst/>
            <a:gdLst/>
            <a:ahLst/>
            <a:cxnLst/>
            <a:rect l="l" t="t" r="r" b="b"/>
            <a:pathLst>
              <a:path w="30742" h="65836">
                <a:moveTo>
                  <a:pt x="16940" y="1699"/>
                </a:moveTo>
                <a:lnTo>
                  <a:pt x="16732" y="990"/>
                </a:lnTo>
                <a:lnTo>
                  <a:pt x="14187" y="0"/>
                </a:lnTo>
                <a:lnTo>
                  <a:pt x="11076" y="0"/>
                </a:lnTo>
                <a:lnTo>
                  <a:pt x="8312" y="1699"/>
                </a:lnTo>
                <a:lnTo>
                  <a:pt x="8312" y="13309"/>
                </a:lnTo>
                <a:lnTo>
                  <a:pt x="1778" y="13309"/>
                </a:lnTo>
                <a:lnTo>
                  <a:pt x="334" y="14465"/>
                </a:lnTo>
                <a:lnTo>
                  <a:pt x="0" y="17053"/>
                </a:lnTo>
                <a:lnTo>
                  <a:pt x="1727" y="20736"/>
                </a:lnTo>
                <a:lnTo>
                  <a:pt x="8312" y="20736"/>
                </a:lnTo>
                <a:lnTo>
                  <a:pt x="8312" y="52106"/>
                </a:lnTo>
                <a:lnTo>
                  <a:pt x="9067" y="56628"/>
                </a:lnTo>
                <a:lnTo>
                  <a:pt x="10388" y="60436"/>
                </a:lnTo>
                <a:lnTo>
                  <a:pt x="12617" y="63154"/>
                </a:lnTo>
                <a:lnTo>
                  <a:pt x="15788" y="64832"/>
                </a:lnTo>
                <a:lnTo>
                  <a:pt x="19634" y="65836"/>
                </a:lnTo>
                <a:lnTo>
                  <a:pt x="24465" y="65671"/>
                </a:lnTo>
                <a:lnTo>
                  <a:pt x="27453" y="65098"/>
                </a:lnTo>
                <a:lnTo>
                  <a:pt x="30401" y="63079"/>
                </a:lnTo>
                <a:lnTo>
                  <a:pt x="30742" y="59979"/>
                </a:lnTo>
                <a:lnTo>
                  <a:pt x="30742" y="59320"/>
                </a:lnTo>
                <a:lnTo>
                  <a:pt x="28957" y="56743"/>
                </a:lnTo>
                <a:lnTo>
                  <a:pt x="26300" y="57769"/>
                </a:lnTo>
                <a:lnTo>
                  <a:pt x="23525" y="58176"/>
                </a:lnTo>
                <a:lnTo>
                  <a:pt x="19338" y="57326"/>
                </a:lnTo>
                <a:lnTo>
                  <a:pt x="17416" y="53896"/>
                </a:lnTo>
                <a:lnTo>
                  <a:pt x="16940" y="51343"/>
                </a:lnTo>
                <a:lnTo>
                  <a:pt x="16940" y="20736"/>
                </a:lnTo>
                <a:lnTo>
                  <a:pt x="29019" y="20736"/>
                </a:lnTo>
                <a:lnTo>
                  <a:pt x="30585" y="19302"/>
                </a:lnTo>
                <a:lnTo>
                  <a:pt x="30742" y="16369"/>
                </a:lnTo>
                <a:lnTo>
                  <a:pt x="29019" y="13309"/>
                </a:lnTo>
                <a:lnTo>
                  <a:pt x="16940" y="13309"/>
                </a:lnTo>
                <a:lnTo>
                  <a:pt x="1694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2453871" y="6520272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21"/>
                </a:moveTo>
                <a:lnTo>
                  <a:pt x="378" y="8892"/>
                </a:lnTo>
                <a:lnTo>
                  <a:pt x="3268" y="10732"/>
                </a:lnTo>
                <a:lnTo>
                  <a:pt x="7344" y="10732"/>
                </a:lnTo>
                <a:lnTo>
                  <a:pt x="10293" y="8839"/>
                </a:lnTo>
                <a:lnTo>
                  <a:pt x="10674" y="5311"/>
                </a:lnTo>
                <a:lnTo>
                  <a:pt x="10307" y="1854"/>
                </a:lnTo>
                <a:lnTo>
                  <a:pt x="7405" y="0"/>
                </a:lnTo>
                <a:lnTo>
                  <a:pt x="3329" y="0"/>
                </a:lnTo>
                <a:lnTo>
                  <a:pt x="392" y="1894"/>
                </a:lnTo>
                <a:lnTo>
                  <a:pt x="0" y="5421"/>
                </a:lnTo>
                <a:close/>
              </a:path>
              <a:path w="10674" h="72288">
                <a:moveTo>
                  <a:pt x="1238" y="71373"/>
                </a:moveTo>
                <a:lnTo>
                  <a:pt x="3808" y="72288"/>
                </a:lnTo>
                <a:lnTo>
                  <a:pt x="6916" y="72288"/>
                </a:lnTo>
                <a:lnTo>
                  <a:pt x="9681" y="70639"/>
                </a:lnTo>
                <a:lnTo>
                  <a:pt x="9681" y="21805"/>
                </a:lnTo>
                <a:lnTo>
                  <a:pt x="9461" y="21107"/>
                </a:lnTo>
                <a:lnTo>
                  <a:pt x="6916" y="20157"/>
                </a:lnTo>
                <a:lnTo>
                  <a:pt x="3808" y="20157"/>
                </a:lnTo>
                <a:lnTo>
                  <a:pt x="1051" y="21805"/>
                </a:lnTo>
                <a:lnTo>
                  <a:pt x="1051" y="70639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2481753" y="6539641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6" y="52224"/>
                </a:moveTo>
                <a:lnTo>
                  <a:pt x="8553" y="52984"/>
                </a:lnTo>
                <a:lnTo>
                  <a:pt x="11587" y="53531"/>
                </a:lnTo>
                <a:lnTo>
                  <a:pt x="17574" y="53657"/>
                </a:lnTo>
                <a:lnTo>
                  <a:pt x="20058" y="53315"/>
                </a:lnTo>
                <a:lnTo>
                  <a:pt x="24598" y="51944"/>
                </a:lnTo>
                <a:lnTo>
                  <a:pt x="28183" y="49593"/>
                </a:lnTo>
                <a:lnTo>
                  <a:pt x="31081" y="46609"/>
                </a:lnTo>
                <a:lnTo>
                  <a:pt x="32875" y="42699"/>
                </a:lnTo>
                <a:lnTo>
                  <a:pt x="33314" y="37973"/>
                </a:lnTo>
                <a:lnTo>
                  <a:pt x="33314" y="35877"/>
                </a:lnTo>
                <a:lnTo>
                  <a:pt x="32298" y="32551"/>
                </a:lnTo>
                <a:lnTo>
                  <a:pt x="30718" y="29731"/>
                </a:lnTo>
                <a:lnTo>
                  <a:pt x="27204" y="26633"/>
                </a:lnTo>
                <a:lnTo>
                  <a:pt x="24317" y="25120"/>
                </a:lnTo>
                <a:lnTo>
                  <a:pt x="21355" y="23825"/>
                </a:lnTo>
                <a:lnTo>
                  <a:pt x="18417" y="22607"/>
                </a:lnTo>
                <a:lnTo>
                  <a:pt x="15566" y="21452"/>
                </a:lnTo>
                <a:lnTo>
                  <a:pt x="12063" y="19342"/>
                </a:lnTo>
                <a:lnTo>
                  <a:pt x="9766" y="16588"/>
                </a:lnTo>
                <a:lnTo>
                  <a:pt x="9409" y="13996"/>
                </a:lnTo>
                <a:lnTo>
                  <a:pt x="9960" y="11177"/>
                </a:lnTo>
                <a:lnTo>
                  <a:pt x="12297" y="8294"/>
                </a:lnTo>
                <a:lnTo>
                  <a:pt x="15443" y="7113"/>
                </a:lnTo>
                <a:lnTo>
                  <a:pt x="18197" y="6948"/>
                </a:lnTo>
                <a:lnTo>
                  <a:pt x="21294" y="7138"/>
                </a:lnTo>
                <a:lnTo>
                  <a:pt x="24944" y="8359"/>
                </a:lnTo>
                <a:lnTo>
                  <a:pt x="27586" y="9691"/>
                </a:lnTo>
                <a:lnTo>
                  <a:pt x="30560" y="9867"/>
                </a:lnTo>
                <a:lnTo>
                  <a:pt x="30913" y="7148"/>
                </a:lnTo>
                <a:lnTo>
                  <a:pt x="30617" y="4405"/>
                </a:lnTo>
                <a:lnTo>
                  <a:pt x="28050" y="2199"/>
                </a:lnTo>
                <a:lnTo>
                  <a:pt x="25466" y="1144"/>
                </a:lnTo>
                <a:lnTo>
                  <a:pt x="22063" y="320"/>
                </a:lnTo>
                <a:lnTo>
                  <a:pt x="18294" y="0"/>
                </a:lnTo>
                <a:lnTo>
                  <a:pt x="15443" y="0"/>
                </a:lnTo>
                <a:lnTo>
                  <a:pt x="12945" y="396"/>
                </a:lnTo>
                <a:lnTo>
                  <a:pt x="8649" y="1983"/>
                </a:lnTo>
                <a:lnTo>
                  <a:pt x="5447" y="4370"/>
                </a:lnTo>
                <a:lnTo>
                  <a:pt x="2947" y="7228"/>
                </a:lnTo>
                <a:lnTo>
                  <a:pt x="1504" y="10731"/>
                </a:lnTo>
                <a:lnTo>
                  <a:pt x="1151" y="14479"/>
                </a:lnTo>
                <a:lnTo>
                  <a:pt x="1489" y="18517"/>
                </a:lnTo>
                <a:lnTo>
                  <a:pt x="2851" y="21628"/>
                </a:lnTo>
                <a:lnTo>
                  <a:pt x="5982" y="25210"/>
                </a:lnTo>
                <a:lnTo>
                  <a:pt x="8649" y="26939"/>
                </a:lnTo>
                <a:lnTo>
                  <a:pt x="11516" y="28411"/>
                </a:lnTo>
                <a:lnTo>
                  <a:pt x="14475" y="29641"/>
                </a:lnTo>
                <a:lnTo>
                  <a:pt x="17305" y="30797"/>
                </a:lnTo>
                <a:lnTo>
                  <a:pt x="19961" y="31992"/>
                </a:lnTo>
                <a:lnTo>
                  <a:pt x="23093" y="34278"/>
                </a:lnTo>
                <a:lnTo>
                  <a:pt x="24792" y="37299"/>
                </a:lnTo>
                <a:lnTo>
                  <a:pt x="24551" y="41187"/>
                </a:lnTo>
                <a:lnTo>
                  <a:pt x="22934" y="43942"/>
                </a:lnTo>
                <a:lnTo>
                  <a:pt x="20170" y="45684"/>
                </a:lnTo>
                <a:lnTo>
                  <a:pt x="16469" y="46497"/>
                </a:lnTo>
                <a:lnTo>
                  <a:pt x="13056" y="46497"/>
                </a:lnTo>
                <a:lnTo>
                  <a:pt x="9827" y="45759"/>
                </a:lnTo>
                <a:lnTo>
                  <a:pt x="5947" y="44157"/>
                </a:lnTo>
                <a:lnTo>
                  <a:pt x="3171" y="42558"/>
                </a:lnTo>
                <a:lnTo>
                  <a:pt x="269" y="42941"/>
                </a:lnTo>
                <a:lnTo>
                  <a:pt x="0" y="45529"/>
                </a:lnTo>
                <a:lnTo>
                  <a:pt x="269" y="48186"/>
                </a:lnTo>
                <a:lnTo>
                  <a:pt x="2937" y="50929"/>
                </a:lnTo>
                <a:lnTo>
                  <a:pt x="5996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2529507" y="6539641"/>
            <a:ext cx="43286" cy="53657"/>
          </a:xfrm>
          <a:custGeom>
            <a:avLst/>
            <a:gdLst/>
            <a:ahLst/>
            <a:cxnLst/>
            <a:rect l="l" t="t" r="r" b="b"/>
            <a:pathLst>
              <a:path w="43286" h="53657">
                <a:moveTo>
                  <a:pt x="42908" y="16941"/>
                </a:moveTo>
                <a:lnTo>
                  <a:pt x="42113" y="14137"/>
                </a:lnTo>
                <a:lnTo>
                  <a:pt x="41332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19" y="622"/>
                </a:lnTo>
                <a:lnTo>
                  <a:pt x="26276" y="0"/>
                </a:lnTo>
                <a:lnTo>
                  <a:pt x="26313" y="6997"/>
                </a:lnTo>
                <a:lnTo>
                  <a:pt x="29458" y="8333"/>
                </a:lnTo>
                <a:lnTo>
                  <a:pt x="31586" y="11012"/>
                </a:lnTo>
                <a:lnTo>
                  <a:pt x="33703" y="13690"/>
                </a:lnTo>
                <a:lnTo>
                  <a:pt x="34721" y="17373"/>
                </a:lnTo>
                <a:lnTo>
                  <a:pt x="34611" y="22085"/>
                </a:lnTo>
                <a:lnTo>
                  <a:pt x="8935" y="22085"/>
                </a:lnTo>
                <a:lnTo>
                  <a:pt x="9008" y="20091"/>
                </a:lnTo>
                <a:lnTo>
                  <a:pt x="10425" y="3124"/>
                </a:lnTo>
                <a:lnTo>
                  <a:pt x="8053" y="4903"/>
                </a:lnTo>
                <a:lnTo>
                  <a:pt x="4122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685"/>
                </a:lnTo>
                <a:lnTo>
                  <a:pt x="2520" y="42011"/>
                </a:lnTo>
                <a:lnTo>
                  <a:pt x="4024" y="44780"/>
                </a:lnTo>
                <a:lnTo>
                  <a:pt x="6008" y="46991"/>
                </a:lnTo>
                <a:lnTo>
                  <a:pt x="10440" y="50864"/>
                </a:lnTo>
                <a:lnTo>
                  <a:pt x="13362" y="51979"/>
                </a:lnTo>
                <a:lnTo>
                  <a:pt x="16264" y="53099"/>
                </a:lnTo>
                <a:lnTo>
                  <a:pt x="19653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5" y="52807"/>
                </a:lnTo>
                <a:lnTo>
                  <a:pt x="35027" y="51979"/>
                </a:lnTo>
                <a:lnTo>
                  <a:pt x="37757" y="51094"/>
                </a:lnTo>
                <a:lnTo>
                  <a:pt x="40986" y="48820"/>
                </a:lnTo>
                <a:lnTo>
                  <a:pt x="41306" y="46165"/>
                </a:lnTo>
                <a:lnTo>
                  <a:pt x="40730" y="43016"/>
                </a:lnTo>
                <a:lnTo>
                  <a:pt x="38012" y="43267"/>
                </a:lnTo>
                <a:lnTo>
                  <a:pt x="34866" y="44552"/>
                </a:lnTo>
                <a:lnTo>
                  <a:pt x="32076" y="45443"/>
                </a:lnTo>
                <a:lnTo>
                  <a:pt x="28577" y="46191"/>
                </a:lnTo>
                <a:lnTo>
                  <a:pt x="24329" y="46393"/>
                </a:lnTo>
                <a:lnTo>
                  <a:pt x="21503" y="46393"/>
                </a:lnTo>
                <a:lnTo>
                  <a:pt x="17132" y="45137"/>
                </a:lnTo>
                <a:lnTo>
                  <a:pt x="13572" y="43116"/>
                </a:lnTo>
                <a:lnTo>
                  <a:pt x="11123" y="40006"/>
                </a:lnTo>
                <a:lnTo>
                  <a:pt x="9726" y="35977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5" y="27748"/>
                </a:lnTo>
                <a:lnTo>
                  <a:pt x="43286" y="24739"/>
                </a:lnTo>
                <a:lnTo>
                  <a:pt x="43286" y="19926"/>
                </a:lnTo>
                <a:lnTo>
                  <a:pt x="42908" y="16941"/>
                </a:lnTo>
                <a:close/>
              </a:path>
              <a:path w="43286" h="53657">
                <a:moveTo>
                  <a:pt x="9008" y="20091"/>
                </a:moveTo>
                <a:lnTo>
                  <a:pt x="9936" y="16358"/>
                </a:lnTo>
                <a:lnTo>
                  <a:pt x="11380" y="12931"/>
                </a:lnTo>
                <a:lnTo>
                  <a:pt x="14904" y="9083"/>
                </a:lnTo>
                <a:lnTo>
                  <a:pt x="18122" y="7419"/>
                </a:lnTo>
                <a:lnTo>
                  <a:pt x="22137" y="6997"/>
                </a:lnTo>
                <a:lnTo>
                  <a:pt x="26313" y="6997"/>
                </a:lnTo>
                <a:lnTo>
                  <a:pt x="26276" y="0"/>
                </a:lnTo>
                <a:lnTo>
                  <a:pt x="19131" y="0"/>
                </a:lnTo>
                <a:lnTo>
                  <a:pt x="16009" y="622"/>
                </a:lnTo>
                <a:lnTo>
                  <a:pt x="13230" y="1868"/>
                </a:lnTo>
                <a:lnTo>
                  <a:pt x="10425" y="3124"/>
                </a:lnTo>
                <a:lnTo>
                  <a:pt x="900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2613898" y="6539641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43" y="46061"/>
                </a:moveTo>
                <a:lnTo>
                  <a:pt x="17672" y="46659"/>
                </a:lnTo>
                <a:lnTo>
                  <a:pt x="16315" y="53657"/>
                </a:lnTo>
                <a:lnTo>
                  <a:pt x="19130" y="53657"/>
                </a:lnTo>
                <a:lnTo>
                  <a:pt x="21812" y="53035"/>
                </a:lnTo>
                <a:lnTo>
                  <a:pt x="26863" y="50493"/>
                </a:lnTo>
                <a:lnTo>
                  <a:pt x="25909" y="43675"/>
                </a:lnTo>
                <a:lnTo>
                  <a:pt x="22043" y="46061"/>
                </a:lnTo>
                <a:close/>
              </a:path>
              <a:path w="26863" h="53657">
                <a:moveTo>
                  <a:pt x="3294" y="12103"/>
                </a:moveTo>
                <a:lnTo>
                  <a:pt x="5935" y="11530"/>
                </a:lnTo>
                <a:lnTo>
                  <a:pt x="9130" y="9791"/>
                </a:lnTo>
                <a:lnTo>
                  <a:pt x="11883" y="8586"/>
                </a:lnTo>
                <a:lnTo>
                  <a:pt x="15260" y="7531"/>
                </a:lnTo>
                <a:lnTo>
                  <a:pt x="19288" y="7264"/>
                </a:lnTo>
                <a:lnTo>
                  <a:pt x="22960" y="7517"/>
                </a:lnTo>
                <a:lnTo>
                  <a:pt x="26780" y="9208"/>
                </a:lnTo>
                <a:lnTo>
                  <a:pt x="29102" y="12344"/>
                </a:lnTo>
                <a:lnTo>
                  <a:pt x="29872" y="15227"/>
                </a:lnTo>
                <a:lnTo>
                  <a:pt x="30071" y="18770"/>
                </a:lnTo>
                <a:lnTo>
                  <a:pt x="30071" y="22567"/>
                </a:lnTo>
                <a:lnTo>
                  <a:pt x="19922" y="22567"/>
                </a:lnTo>
                <a:lnTo>
                  <a:pt x="16621" y="22910"/>
                </a:lnTo>
                <a:lnTo>
                  <a:pt x="13698" y="23572"/>
                </a:lnTo>
                <a:lnTo>
                  <a:pt x="10767" y="24241"/>
                </a:lnTo>
                <a:lnTo>
                  <a:pt x="8298" y="25246"/>
                </a:lnTo>
                <a:lnTo>
                  <a:pt x="4258" y="27928"/>
                </a:lnTo>
                <a:lnTo>
                  <a:pt x="1626" y="31636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54" y="46925"/>
                </a:lnTo>
                <a:lnTo>
                  <a:pt x="4467" y="49758"/>
                </a:lnTo>
                <a:lnTo>
                  <a:pt x="7588" y="51995"/>
                </a:lnTo>
                <a:lnTo>
                  <a:pt x="11602" y="53326"/>
                </a:lnTo>
                <a:lnTo>
                  <a:pt x="16315" y="53657"/>
                </a:lnTo>
                <a:lnTo>
                  <a:pt x="17672" y="46659"/>
                </a:lnTo>
                <a:lnTo>
                  <a:pt x="14881" y="46659"/>
                </a:lnTo>
                <a:lnTo>
                  <a:pt x="12715" y="45910"/>
                </a:lnTo>
                <a:lnTo>
                  <a:pt x="9605" y="42912"/>
                </a:lnTo>
                <a:lnTo>
                  <a:pt x="8837" y="38354"/>
                </a:lnTo>
                <a:lnTo>
                  <a:pt x="9644" y="34429"/>
                </a:lnTo>
                <a:lnTo>
                  <a:pt x="12179" y="31496"/>
                </a:lnTo>
                <a:lnTo>
                  <a:pt x="14785" y="30059"/>
                </a:lnTo>
                <a:lnTo>
                  <a:pt x="18258" y="29235"/>
                </a:lnTo>
                <a:lnTo>
                  <a:pt x="22694" y="29029"/>
                </a:lnTo>
                <a:lnTo>
                  <a:pt x="30071" y="29029"/>
                </a:lnTo>
                <a:lnTo>
                  <a:pt x="30071" y="39383"/>
                </a:lnTo>
                <a:lnTo>
                  <a:pt x="25909" y="43675"/>
                </a:lnTo>
                <a:lnTo>
                  <a:pt x="26863" y="50493"/>
                </a:lnTo>
                <a:lnTo>
                  <a:pt x="31219" y="46443"/>
                </a:lnTo>
                <a:lnTo>
                  <a:pt x="31219" y="51332"/>
                </a:lnTo>
                <a:lnTo>
                  <a:pt x="33303" y="52909"/>
                </a:lnTo>
                <a:lnTo>
                  <a:pt x="35873" y="52959"/>
                </a:lnTo>
                <a:lnTo>
                  <a:pt x="38638" y="51332"/>
                </a:lnTo>
                <a:lnTo>
                  <a:pt x="38638" y="15354"/>
                </a:lnTo>
                <a:lnTo>
                  <a:pt x="38307" y="12701"/>
                </a:lnTo>
                <a:lnTo>
                  <a:pt x="36986" y="8129"/>
                </a:lnTo>
                <a:lnTo>
                  <a:pt x="34452" y="4687"/>
                </a:lnTo>
                <a:lnTo>
                  <a:pt x="31075" y="1979"/>
                </a:lnTo>
                <a:lnTo>
                  <a:pt x="26337" y="392"/>
                </a:lnTo>
                <a:lnTo>
                  <a:pt x="23460" y="0"/>
                </a:lnTo>
                <a:lnTo>
                  <a:pt x="20085" y="0"/>
                </a:lnTo>
                <a:lnTo>
                  <a:pt x="16473" y="176"/>
                </a:lnTo>
                <a:lnTo>
                  <a:pt x="12923" y="849"/>
                </a:lnTo>
                <a:lnTo>
                  <a:pt x="9781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2673377" y="6539641"/>
            <a:ext cx="40532" cy="52919"/>
          </a:xfrm>
          <a:custGeom>
            <a:avLst/>
            <a:gdLst/>
            <a:ahLst/>
            <a:cxnLst/>
            <a:rect l="l" t="t" r="r" b="b"/>
            <a:pathLst>
              <a:path w="40532" h="52919">
                <a:moveTo>
                  <a:pt x="5886" y="52919"/>
                </a:moveTo>
                <a:lnTo>
                  <a:pt x="8639" y="51271"/>
                </a:lnTo>
                <a:lnTo>
                  <a:pt x="8639" y="17132"/>
                </a:lnTo>
                <a:lnTo>
                  <a:pt x="11012" y="14072"/>
                </a:lnTo>
                <a:lnTo>
                  <a:pt x="13266" y="11736"/>
                </a:lnTo>
                <a:lnTo>
                  <a:pt x="17597" y="8561"/>
                </a:lnTo>
                <a:lnTo>
                  <a:pt x="21920" y="7758"/>
                </a:lnTo>
                <a:lnTo>
                  <a:pt x="25063" y="8088"/>
                </a:lnTo>
                <a:lnTo>
                  <a:pt x="27612" y="9385"/>
                </a:lnTo>
                <a:lnTo>
                  <a:pt x="30253" y="12787"/>
                </a:lnTo>
                <a:lnTo>
                  <a:pt x="31280" y="15951"/>
                </a:lnTo>
                <a:lnTo>
                  <a:pt x="31907" y="19885"/>
                </a:lnTo>
                <a:lnTo>
                  <a:pt x="31978" y="51803"/>
                </a:lnTo>
                <a:lnTo>
                  <a:pt x="34660" y="52919"/>
                </a:lnTo>
                <a:lnTo>
                  <a:pt x="37782" y="52919"/>
                </a:lnTo>
                <a:lnTo>
                  <a:pt x="40532" y="51271"/>
                </a:lnTo>
                <a:lnTo>
                  <a:pt x="40532" y="18007"/>
                </a:lnTo>
                <a:lnTo>
                  <a:pt x="40251" y="15036"/>
                </a:lnTo>
                <a:lnTo>
                  <a:pt x="39103" y="10083"/>
                </a:lnTo>
                <a:lnTo>
                  <a:pt x="36813" y="6069"/>
                </a:lnTo>
                <a:lnTo>
                  <a:pt x="33754" y="2753"/>
                </a:lnTo>
                <a:lnTo>
                  <a:pt x="29484" y="547"/>
                </a:lnTo>
                <a:lnTo>
                  <a:pt x="26841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8" y="2145"/>
                </a:lnTo>
                <a:lnTo>
                  <a:pt x="13096" y="3567"/>
                </a:lnTo>
                <a:lnTo>
                  <a:pt x="10450" y="5828"/>
                </a:lnTo>
                <a:lnTo>
                  <a:pt x="7797" y="8888"/>
                </a:lnTo>
                <a:lnTo>
                  <a:pt x="7797" y="2437"/>
                </a:lnTo>
                <a:lnTo>
                  <a:pt x="5839" y="838"/>
                </a:lnTo>
                <a:lnTo>
                  <a:pt x="3121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68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2731604" y="6568570"/>
            <a:ext cx="12739" cy="75669"/>
          </a:xfrm>
          <a:custGeom>
            <a:avLst/>
            <a:gdLst/>
            <a:ahLst/>
            <a:cxnLst/>
            <a:rect l="l" t="t" r="r" b="b"/>
            <a:pathLst>
              <a:path w="12739" h="75669">
                <a:moveTo>
                  <a:pt x="8934" y="0"/>
                </a:moveTo>
                <a:lnTo>
                  <a:pt x="7858" y="21247"/>
                </a:lnTo>
                <a:lnTo>
                  <a:pt x="12739" y="24041"/>
                </a:lnTo>
                <a:lnTo>
                  <a:pt x="12311" y="12852"/>
                </a:lnTo>
                <a:lnTo>
                  <a:pt x="10490" y="9208"/>
                </a:lnTo>
                <a:lnTo>
                  <a:pt x="9485" y="4762"/>
                </a:lnTo>
                <a:lnTo>
                  <a:pt x="8934" y="0"/>
                </a:lnTo>
                <a:close/>
              </a:path>
              <a:path w="12739" h="75669">
                <a:moveTo>
                  <a:pt x="43285" y="-49924"/>
                </a:moveTo>
                <a:lnTo>
                  <a:pt x="43055" y="-50659"/>
                </a:lnTo>
                <a:lnTo>
                  <a:pt x="40488" y="-51628"/>
                </a:lnTo>
                <a:lnTo>
                  <a:pt x="37378" y="-51628"/>
                </a:lnTo>
                <a:lnTo>
                  <a:pt x="34610" y="-49924"/>
                </a:lnTo>
                <a:lnTo>
                  <a:pt x="34610" y="-21553"/>
                </a:lnTo>
                <a:lnTo>
                  <a:pt x="32381" y="-23964"/>
                </a:lnTo>
                <a:lnTo>
                  <a:pt x="27842" y="-27064"/>
                </a:lnTo>
                <a:lnTo>
                  <a:pt x="23046" y="-28929"/>
                </a:lnTo>
                <a:lnTo>
                  <a:pt x="16977" y="-28929"/>
                </a:lnTo>
                <a:lnTo>
                  <a:pt x="14050" y="-28281"/>
                </a:lnTo>
                <a:lnTo>
                  <a:pt x="11530" y="-27014"/>
                </a:lnTo>
                <a:lnTo>
                  <a:pt x="6875" y="-23889"/>
                </a:lnTo>
                <a:lnTo>
                  <a:pt x="3463" y="-19112"/>
                </a:lnTo>
                <a:lnTo>
                  <a:pt x="2180" y="-16231"/>
                </a:lnTo>
                <a:lnTo>
                  <a:pt x="1299" y="-12840"/>
                </a:lnTo>
                <a:lnTo>
                  <a:pt x="427" y="-9460"/>
                </a:lnTo>
                <a:lnTo>
                  <a:pt x="0" y="-5676"/>
                </a:lnTo>
                <a:lnTo>
                  <a:pt x="0" y="2070"/>
                </a:lnTo>
                <a:lnTo>
                  <a:pt x="345" y="5447"/>
                </a:lnTo>
                <a:lnTo>
                  <a:pt x="1050" y="8647"/>
                </a:lnTo>
                <a:lnTo>
                  <a:pt x="1738" y="11847"/>
                </a:lnTo>
                <a:lnTo>
                  <a:pt x="2839" y="14630"/>
                </a:lnTo>
                <a:lnTo>
                  <a:pt x="4358" y="16992"/>
                </a:lnTo>
                <a:lnTo>
                  <a:pt x="7858" y="21247"/>
                </a:lnTo>
                <a:lnTo>
                  <a:pt x="8934" y="0"/>
                </a:lnTo>
                <a:lnTo>
                  <a:pt x="8934" y="-4776"/>
                </a:lnTo>
                <a:lnTo>
                  <a:pt x="9597" y="-9283"/>
                </a:lnTo>
                <a:lnTo>
                  <a:pt x="10735" y="-13539"/>
                </a:lnTo>
                <a:lnTo>
                  <a:pt x="12642" y="-17081"/>
                </a:lnTo>
                <a:lnTo>
                  <a:pt x="15433" y="-19608"/>
                </a:lnTo>
                <a:lnTo>
                  <a:pt x="18820" y="-21235"/>
                </a:lnTo>
                <a:lnTo>
                  <a:pt x="23388" y="-21235"/>
                </a:lnTo>
                <a:lnTo>
                  <a:pt x="27842" y="-18860"/>
                </a:lnTo>
                <a:lnTo>
                  <a:pt x="32284" y="-14997"/>
                </a:lnTo>
                <a:lnTo>
                  <a:pt x="34610" y="-12002"/>
                </a:lnTo>
                <a:lnTo>
                  <a:pt x="34610" y="7531"/>
                </a:lnTo>
                <a:lnTo>
                  <a:pt x="31967" y="10792"/>
                </a:lnTo>
                <a:lnTo>
                  <a:pt x="28360" y="14198"/>
                </a:lnTo>
                <a:lnTo>
                  <a:pt x="25040" y="16268"/>
                </a:lnTo>
                <a:lnTo>
                  <a:pt x="21797" y="17081"/>
                </a:lnTo>
                <a:lnTo>
                  <a:pt x="18380" y="17081"/>
                </a:lnTo>
                <a:lnTo>
                  <a:pt x="15003" y="15419"/>
                </a:lnTo>
                <a:lnTo>
                  <a:pt x="12311" y="12852"/>
                </a:lnTo>
                <a:lnTo>
                  <a:pt x="12739" y="24041"/>
                </a:lnTo>
                <a:lnTo>
                  <a:pt x="15676" y="24739"/>
                </a:lnTo>
                <a:lnTo>
                  <a:pt x="22312" y="24739"/>
                </a:lnTo>
                <a:lnTo>
                  <a:pt x="25220" y="23950"/>
                </a:lnTo>
                <a:lnTo>
                  <a:pt x="27891" y="22402"/>
                </a:lnTo>
                <a:lnTo>
                  <a:pt x="30563" y="20840"/>
                </a:lnTo>
                <a:lnTo>
                  <a:pt x="33130" y="18670"/>
                </a:lnTo>
                <a:lnTo>
                  <a:pt x="35603" y="15886"/>
                </a:lnTo>
                <a:lnTo>
                  <a:pt x="35603" y="22338"/>
                </a:lnTo>
                <a:lnTo>
                  <a:pt x="37219" y="23839"/>
                </a:lnTo>
                <a:lnTo>
                  <a:pt x="40229" y="24027"/>
                </a:lnTo>
                <a:lnTo>
                  <a:pt x="43285" y="22338"/>
                </a:lnTo>
                <a:lnTo>
                  <a:pt x="43285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2821351" y="6539641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43" y="46061"/>
                </a:moveTo>
                <a:lnTo>
                  <a:pt x="17673" y="46659"/>
                </a:lnTo>
                <a:lnTo>
                  <a:pt x="16315" y="53657"/>
                </a:lnTo>
                <a:lnTo>
                  <a:pt x="19127" y="53657"/>
                </a:lnTo>
                <a:lnTo>
                  <a:pt x="21809" y="53035"/>
                </a:lnTo>
                <a:lnTo>
                  <a:pt x="26863" y="50493"/>
                </a:lnTo>
                <a:lnTo>
                  <a:pt x="25909" y="43675"/>
                </a:lnTo>
                <a:lnTo>
                  <a:pt x="22043" y="46061"/>
                </a:lnTo>
                <a:close/>
              </a:path>
              <a:path w="26863" h="53657">
                <a:moveTo>
                  <a:pt x="3294" y="12103"/>
                </a:moveTo>
                <a:lnTo>
                  <a:pt x="5922" y="11530"/>
                </a:lnTo>
                <a:lnTo>
                  <a:pt x="9118" y="9791"/>
                </a:lnTo>
                <a:lnTo>
                  <a:pt x="11883" y="8586"/>
                </a:lnTo>
                <a:lnTo>
                  <a:pt x="15264" y="7531"/>
                </a:lnTo>
                <a:lnTo>
                  <a:pt x="19286" y="7264"/>
                </a:lnTo>
                <a:lnTo>
                  <a:pt x="22961" y="7517"/>
                </a:lnTo>
                <a:lnTo>
                  <a:pt x="26776" y="9208"/>
                </a:lnTo>
                <a:lnTo>
                  <a:pt x="29105" y="12344"/>
                </a:lnTo>
                <a:lnTo>
                  <a:pt x="29862" y="15227"/>
                </a:lnTo>
                <a:lnTo>
                  <a:pt x="30071" y="18770"/>
                </a:lnTo>
                <a:lnTo>
                  <a:pt x="30071" y="22567"/>
                </a:lnTo>
                <a:lnTo>
                  <a:pt x="19926" y="22567"/>
                </a:lnTo>
                <a:lnTo>
                  <a:pt x="16617" y="22910"/>
                </a:lnTo>
                <a:lnTo>
                  <a:pt x="13694" y="23572"/>
                </a:lnTo>
                <a:lnTo>
                  <a:pt x="10772" y="24241"/>
                </a:lnTo>
                <a:lnTo>
                  <a:pt x="8294" y="25246"/>
                </a:lnTo>
                <a:lnTo>
                  <a:pt x="4259" y="27928"/>
                </a:lnTo>
                <a:lnTo>
                  <a:pt x="1628" y="31636"/>
                </a:lnTo>
                <a:lnTo>
                  <a:pt x="0" y="36042"/>
                </a:lnTo>
                <a:lnTo>
                  <a:pt x="0" y="38797"/>
                </a:lnTo>
                <a:lnTo>
                  <a:pt x="388" y="43243"/>
                </a:lnTo>
                <a:lnTo>
                  <a:pt x="1958" y="46925"/>
                </a:lnTo>
                <a:lnTo>
                  <a:pt x="4464" y="49758"/>
                </a:lnTo>
                <a:lnTo>
                  <a:pt x="7589" y="51995"/>
                </a:lnTo>
                <a:lnTo>
                  <a:pt x="11588" y="53326"/>
                </a:lnTo>
                <a:lnTo>
                  <a:pt x="16315" y="53657"/>
                </a:lnTo>
                <a:lnTo>
                  <a:pt x="17673" y="46659"/>
                </a:lnTo>
                <a:lnTo>
                  <a:pt x="14879" y="46659"/>
                </a:lnTo>
                <a:lnTo>
                  <a:pt x="12715" y="45910"/>
                </a:lnTo>
                <a:lnTo>
                  <a:pt x="9608" y="42912"/>
                </a:lnTo>
                <a:lnTo>
                  <a:pt x="8837" y="38354"/>
                </a:lnTo>
                <a:lnTo>
                  <a:pt x="9641" y="34429"/>
                </a:lnTo>
                <a:lnTo>
                  <a:pt x="12179" y="31496"/>
                </a:lnTo>
                <a:lnTo>
                  <a:pt x="14785" y="30059"/>
                </a:lnTo>
                <a:lnTo>
                  <a:pt x="18260" y="29235"/>
                </a:lnTo>
                <a:lnTo>
                  <a:pt x="22691" y="29029"/>
                </a:lnTo>
                <a:lnTo>
                  <a:pt x="30071" y="29029"/>
                </a:lnTo>
                <a:lnTo>
                  <a:pt x="30071" y="39383"/>
                </a:lnTo>
                <a:lnTo>
                  <a:pt x="25909" y="43675"/>
                </a:lnTo>
                <a:lnTo>
                  <a:pt x="26863" y="50493"/>
                </a:lnTo>
                <a:lnTo>
                  <a:pt x="31222" y="46443"/>
                </a:lnTo>
                <a:lnTo>
                  <a:pt x="31222" y="51332"/>
                </a:lnTo>
                <a:lnTo>
                  <a:pt x="33304" y="52909"/>
                </a:lnTo>
                <a:lnTo>
                  <a:pt x="35871" y="52959"/>
                </a:lnTo>
                <a:lnTo>
                  <a:pt x="38639" y="51332"/>
                </a:lnTo>
                <a:lnTo>
                  <a:pt x="38639" y="15354"/>
                </a:lnTo>
                <a:lnTo>
                  <a:pt x="38308" y="12701"/>
                </a:lnTo>
                <a:lnTo>
                  <a:pt x="36972" y="8129"/>
                </a:lnTo>
                <a:lnTo>
                  <a:pt x="34452" y="4687"/>
                </a:lnTo>
                <a:lnTo>
                  <a:pt x="31075" y="1979"/>
                </a:lnTo>
                <a:lnTo>
                  <a:pt x="26327" y="392"/>
                </a:lnTo>
                <a:lnTo>
                  <a:pt x="23461" y="0"/>
                </a:lnTo>
                <a:lnTo>
                  <a:pt x="20085" y="0"/>
                </a:lnTo>
                <a:lnTo>
                  <a:pt x="16474" y="176"/>
                </a:lnTo>
                <a:lnTo>
                  <a:pt x="12924" y="849"/>
                </a:lnTo>
                <a:lnTo>
                  <a:pt x="9777" y="1803"/>
                </a:lnTo>
                <a:lnTo>
                  <a:pt x="5810" y="3542"/>
                </a:lnTo>
                <a:lnTo>
                  <a:pt x="2484" y="6691"/>
                </a:lnTo>
                <a:lnTo>
                  <a:pt x="2286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2880831" y="6539637"/>
            <a:ext cx="43300" cy="72349"/>
          </a:xfrm>
          <a:custGeom>
            <a:avLst/>
            <a:gdLst/>
            <a:ahLst/>
            <a:cxnLst/>
            <a:rect l="l" t="t" r="r" b="b"/>
            <a:pathLst>
              <a:path w="43300" h="72349">
                <a:moveTo>
                  <a:pt x="0" y="2448"/>
                </a:moveTo>
                <a:lnTo>
                  <a:pt x="0" y="70650"/>
                </a:lnTo>
                <a:lnTo>
                  <a:pt x="198" y="71399"/>
                </a:lnTo>
                <a:lnTo>
                  <a:pt x="2764" y="72349"/>
                </a:lnTo>
                <a:lnTo>
                  <a:pt x="5886" y="72349"/>
                </a:lnTo>
                <a:lnTo>
                  <a:pt x="8629" y="70650"/>
                </a:lnTo>
                <a:lnTo>
                  <a:pt x="8629" y="46228"/>
                </a:lnTo>
                <a:lnTo>
                  <a:pt x="9889" y="47495"/>
                </a:lnTo>
                <a:lnTo>
                  <a:pt x="13305" y="50478"/>
                </a:lnTo>
                <a:lnTo>
                  <a:pt x="16694" y="52487"/>
                </a:lnTo>
                <a:lnTo>
                  <a:pt x="20232" y="53517"/>
                </a:lnTo>
                <a:lnTo>
                  <a:pt x="22900" y="53668"/>
                </a:lnTo>
                <a:lnTo>
                  <a:pt x="26193" y="53668"/>
                </a:lnTo>
                <a:lnTo>
                  <a:pt x="29091" y="53021"/>
                </a:lnTo>
                <a:lnTo>
                  <a:pt x="31640" y="51739"/>
                </a:lnTo>
                <a:lnTo>
                  <a:pt x="34182" y="50454"/>
                </a:lnTo>
                <a:lnTo>
                  <a:pt x="33671" y="33909"/>
                </a:lnTo>
                <a:lnTo>
                  <a:pt x="32523" y="38174"/>
                </a:lnTo>
                <a:lnTo>
                  <a:pt x="30575" y="41791"/>
                </a:lnTo>
                <a:lnTo>
                  <a:pt x="27755" y="44319"/>
                </a:lnTo>
                <a:lnTo>
                  <a:pt x="24329" y="45961"/>
                </a:lnTo>
                <a:lnTo>
                  <a:pt x="19814" y="45961"/>
                </a:lnTo>
                <a:lnTo>
                  <a:pt x="15419" y="43571"/>
                </a:lnTo>
                <a:lnTo>
                  <a:pt x="11027" y="39686"/>
                </a:lnTo>
                <a:lnTo>
                  <a:pt x="8629" y="36676"/>
                </a:lnTo>
                <a:lnTo>
                  <a:pt x="8629" y="17258"/>
                </a:lnTo>
                <a:lnTo>
                  <a:pt x="7585" y="9003"/>
                </a:lnTo>
                <a:lnTo>
                  <a:pt x="7585" y="2448"/>
                </a:lnTo>
                <a:lnTo>
                  <a:pt x="6055" y="900"/>
                </a:lnTo>
                <a:lnTo>
                  <a:pt x="3074" y="759"/>
                </a:lnTo>
                <a:lnTo>
                  <a:pt x="0" y="2448"/>
                </a:lnTo>
                <a:close/>
              </a:path>
              <a:path w="43300" h="72349">
                <a:moveTo>
                  <a:pt x="8629" y="17258"/>
                </a:moveTo>
                <a:lnTo>
                  <a:pt x="9997" y="15480"/>
                </a:lnTo>
                <a:lnTo>
                  <a:pt x="12536" y="12772"/>
                </a:lnTo>
                <a:lnTo>
                  <a:pt x="16060" y="9852"/>
                </a:lnTo>
                <a:lnTo>
                  <a:pt x="19361" y="8229"/>
                </a:lnTo>
                <a:lnTo>
                  <a:pt x="22680" y="7707"/>
                </a:lnTo>
                <a:lnTo>
                  <a:pt x="26802" y="8255"/>
                </a:lnTo>
                <a:lnTo>
                  <a:pt x="29825" y="10425"/>
                </a:lnTo>
                <a:lnTo>
                  <a:pt x="31921" y="13662"/>
                </a:lnTo>
                <a:lnTo>
                  <a:pt x="33451" y="17550"/>
                </a:lnTo>
                <a:lnTo>
                  <a:pt x="34171" y="22222"/>
                </a:lnTo>
                <a:lnTo>
                  <a:pt x="34366" y="27125"/>
                </a:lnTo>
                <a:lnTo>
                  <a:pt x="34366" y="29411"/>
                </a:lnTo>
                <a:lnTo>
                  <a:pt x="33671" y="33909"/>
                </a:lnTo>
                <a:lnTo>
                  <a:pt x="34182" y="50454"/>
                </a:lnTo>
                <a:lnTo>
                  <a:pt x="36328" y="48625"/>
                </a:lnTo>
                <a:lnTo>
                  <a:pt x="39766" y="43891"/>
                </a:lnTo>
                <a:lnTo>
                  <a:pt x="41087" y="41007"/>
                </a:lnTo>
                <a:lnTo>
                  <a:pt x="41969" y="37602"/>
                </a:lnTo>
                <a:lnTo>
                  <a:pt x="42858" y="34211"/>
                </a:lnTo>
                <a:lnTo>
                  <a:pt x="43300" y="30361"/>
                </a:lnTo>
                <a:lnTo>
                  <a:pt x="43300" y="22553"/>
                </a:lnTo>
                <a:lnTo>
                  <a:pt x="42959" y="19202"/>
                </a:lnTo>
                <a:lnTo>
                  <a:pt x="42264" y="16037"/>
                </a:lnTo>
                <a:lnTo>
                  <a:pt x="41565" y="12877"/>
                </a:lnTo>
                <a:lnTo>
                  <a:pt x="40453" y="10093"/>
                </a:lnTo>
                <a:lnTo>
                  <a:pt x="38930" y="7707"/>
                </a:lnTo>
                <a:lnTo>
                  <a:pt x="35457" y="3441"/>
                </a:lnTo>
                <a:lnTo>
                  <a:pt x="30647" y="684"/>
                </a:lnTo>
                <a:lnTo>
                  <a:pt x="27734" y="0"/>
                </a:lnTo>
                <a:lnTo>
                  <a:pt x="24329" y="0"/>
                </a:lnTo>
                <a:lnTo>
                  <a:pt x="21268" y="186"/>
                </a:lnTo>
                <a:lnTo>
                  <a:pt x="18432" y="939"/>
                </a:lnTo>
                <a:lnTo>
                  <a:pt x="15725" y="2256"/>
                </a:lnTo>
                <a:lnTo>
                  <a:pt x="13046" y="3924"/>
                </a:lnTo>
                <a:lnTo>
                  <a:pt x="10389" y="6170"/>
                </a:lnTo>
                <a:lnTo>
                  <a:pt x="7585" y="9003"/>
                </a:lnTo>
                <a:lnTo>
                  <a:pt x="862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2942024" y="6539637"/>
            <a:ext cx="43300" cy="72349"/>
          </a:xfrm>
          <a:custGeom>
            <a:avLst/>
            <a:gdLst/>
            <a:ahLst/>
            <a:cxnLst/>
            <a:rect l="l" t="t" r="r" b="b"/>
            <a:pathLst>
              <a:path w="43300" h="72349">
                <a:moveTo>
                  <a:pt x="0" y="2448"/>
                </a:moveTo>
                <a:lnTo>
                  <a:pt x="0" y="70650"/>
                </a:lnTo>
                <a:lnTo>
                  <a:pt x="198" y="71399"/>
                </a:lnTo>
                <a:lnTo>
                  <a:pt x="2767" y="72349"/>
                </a:lnTo>
                <a:lnTo>
                  <a:pt x="5888" y="72349"/>
                </a:lnTo>
                <a:lnTo>
                  <a:pt x="8628" y="70650"/>
                </a:lnTo>
                <a:lnTo>
                  <a:pt x="8628" y="46228"/>
                </a:lnTo>
                <a:lnTo>
                  <a:pt x="9892" y="47495"/>
                </a:lnTo>
                <a:lnTo>
                  <a:pt x="13304" y="50478"/>
                </a:lnTo>
                <a:lnTo>
                  <a:pt x="16696" y="52487"/>
                </a:lnTo>
                <a:lnTo>
                  <a:pt x="20234" y="53517"/>
                </a:lnTo>
                <a:lnTo>
                  <a:pt x="22903" y="53668"/>
                </a:lnTo>
                <a:lnTo>
                  <a:pt x="26193" y="53668"/>
                </a:lnTo>
                <a:lnTo>
                  <a:pt x="29094" y="53021"/>
                </a:lnTo>
                <a:lnTo>
                  <a:pt x="31636" y="51739"/>
                </a:lnTo>
                <a:lnTo>
                  <a:pt x="34184" y="50454"/>
                </a:lnTo>
                <a:lnTo>
                  <a:pt x="33670" y="33909"/>
                </a:lnTo>
                <a:lnTo>
                  <a:pt x="32518" y="38174"/>
                </a:lnTo>
                <a:lnTo>
                  <a:pt x="30573" y="41791"/>
                </a:lnTo>
                <a:lnTo>
                  <a:pt x="27759" y="44319"/>
                </a:lnTo>
                <a:lnTo>
                  <a:pt x="24331" y="45961"/>
                </a:lnTo>
                <a:lnTo>
                  <a:pt x="19817" y="45961"/>
                </a:lnTo>
                <a:lnTo>
                  <a:pt x="15421" y="43571"/>
                </a:lnTo>
                <a:lnTo>
                  <a:pt x="11029" y="39686"/>
                </a:lnTo>
                <a:lnTo>
                  <a:pt x="8628" y="36676"/>
                </a:lnTo>
                <a:lnTo>
                  <a:pt x="8628" y="17258"/>
                </a:lnTo>
                <a:lnTo>
                  <a:pt x="7588" y="9003"/>
                </a:lnTo>
                <a:lnTo>
                  <a:pt x="7588" y="2448"/>
                </a:lnTo>
                <a:lnTo>
                  <a:pt x="6057" y="900"/>
                </a:lnTo>
                <a:lnTo>
                  <a:pt x="3073" y="759"/>
                </a:lnTo>
                <a:lnTo>
                  <a:pt x="0" y="2448"/>
                </a:lnTo>
                <a:close/>
              </a:path>
              <a:path w="43300" h="72349">
                <a:moveTo>
                  <a:pt x="8628" y="17258"/>
                </a:moveTo>
                <a:lnTo>
                  <a:pt x="9999" y="15480"/>
                </a:lnTo>
                <a:lnTo>
                  <a:pt x="12534" y="12772"/>
                </a:lnTo>
                <a:lnTo>
                  <a:pt x="16059" y="9852"/>
                </a:lnTo>
                <a:lnTo>
                  <a:pt x="19363" y="8229"/>
                </a:lnTo>
                <a:lnTo>
                  <a:pt x="22679" y="7707"/>
                </a:lnTo>
                <a:lnTo>
                  <a:pt x="26804" y="8255"/>
                </a:lnTo>
                <a:lnTo>
                  <a:pt x="29825" y="10425"/>
                </a:lnTo>
                <a:lnTo>
                  <a:pt x="31920" y="13662"/>
                </a:lnTo>
                <a:lnTo>
                  <a:pt x="33450" y="17550"/>
                </a:lnTo>
                <a:lnTo>
                  <a:pt x="34174" y="22222"/>
                </a:lnTo>
                <a:lnTo>
                  <a:pt x="34368" y="27125"/>
                </a:lnTo>
                <a:lnTo>
                  <a:pt x="34368" y="29411"/>
                </a:lnTo>
                <a:lnTo>
                  <a:pt x="33670" y="33909"/>
                </a:lnTo>
                <a:lnTo>
                  <a:pt x="34184" y="50454"/>
                </a:lnTo>
                <a:lnTo>
                  <a:pt x="36327" y="48625"/>
                </a:lnTo>
                <a:lnTo>
                  <a:pt x="39764" y="43891"/>
                </a:lnTo>
                <a:lnTo>
                  <a:pt x="41089" y="41007"/>
                </a:lnTo>
                <a:lnTo>
                  <a:pt x="41968" y="37602"/>
                </a:lnTo>
                <a:lnTo>
                  <a:pt x="42861" y="34211"/>
                </a:lnTo>
                <a:lnTo>
                  <a:pt x="43300" y="30361"/>
                </a:lnTo>
                <a:lnTo>
                  <a:pt x="43300" y="22553"/>
                </a:lnTo>
                <a:lnTo>
                  <a:pt x="42961" y="19202"/>
                </a:lnTo>
                <a:lnTo>
                  <a:pt x="42263" y="16037"/>
                </a:lnTo>
                <a:lnTo>
                  <a:pt x="41564" y="12877"/>
                </a:lnTo>
                <a:lnTo>
                  <a:pt x="40449" y="10093"/>
                </a:lnTo>
                <a:lnTo>
                  <a:pt x="38933" y="7707"/>
                </a:lnTo>
                <a:lnTo>
                  <a:pt x="35455" y="3441"/>
                </a:lnTo>
                <a:lnTo>
                  <a:pt x="30650" y="684"/>
                </a:lnTo>
                <a:lnTo>
                  <a:pt x="27734" y="0"/>
                </a:lnTo>
                <a:lnTo>
                  <a:pt x="24331" y="0"/>
                </a:lnTo>
                <a:lnTo>
                  <a:pt x="21272" y="186"/>
                </a:lnTo>
                <a:lnTo>
                  <a:pt x="18435" y="939"/>
                </a:lnTo>
                <a:lnTo>
                  <a:pt x="15727" y="2256"/>
                </a:lnTo>
                <a:lnTo>
                  <a:pt x="13049" y="3924"/>
                </a:lnTo>
                <a:lnTo>
                  <a:pt x="10392" y="6170"/>
                </a:lnTo>
                <a:lnTo>
                  <a:pt x="7588" y="9003"/>
                </a:lnTo>
                <a:lnTo>
                  <a:pt x="8628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003227" y="6516716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5"/>
                </a:moveTo>
                <a:lnTo>
                  <a:pt x="8629" y="1703"/>
                </a:lnTo>
                <a:lnTo>
                  <a:pt x="8421" y="939"/>
                </a:lnTo>
                <a:lnTo>
                  <a:pt x="587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64" y="75844"/>
                </a:lnTo>
                <a:lnTo>
                  <a:pt x="5876" y="75844"/>
                </a:lnTo>
                <a:lnTo>
                  <a:pt x="8629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026520" y="6540397"/>
            <a:ext cx="44415" cy="71625"/>
          </a:xfrm>
          <a:custGeom>
            <a:avLst/>
            <a:gdLst/>
            <a:ahLst/>
            <a:cxnLst/>
            <a:rect l="l" t="t" r="r" b="b"/>
            <a:pathLst>
              <a:path w="44415" h="71625">
                <a:moveTo>
                  <a:pt x="18529" y="51875"/>
                </a:moveTo>
                <a:lnTo>
                  <a:pt x="12044" y="68856"/>
                </a:lnTo>
                <a:lnTo>
                  <a:pt x="12279" y="71028"/>
                </a:lnTo>
                <a:lnTo>
                  <a:pt x="14846" y="71625"/>
                </a:lnTo>
                <a:lnTo>
                  <a:pt x="17503" y="71625"/>
                </a:lnTo>
                <a:lnTo>
                  <a:pt x="21247" y="69836"/>
                </a:lnTo>
                <a:lnTo>
                  <a:pt x="27524" y="51875"/>
                </a:lnTo>
                <a:lnTo>
                  <a:pt x="44415" y="3312"/>
                </a:lnTo>
                <a:lnTo>
                  <a:pt x="44283" y="659"/>
                </a:lnTo>
                <a:lnTo>
                  <a:pt x="41464" y="0"/>
                </a:lnTo>
                <a:lnTo>
                  <a:pt x="38515" y="50"/>
                </a:lnTo>
                <a:lnTo>
                  <a:pt x="35838" y="1889"/>
                </a:lnTo>
                <a:lnTo>
                  <a:pt x="22862" y="41299"/>
                </a:lnTo>
                <a:lnTo>
                  <a:pt x="22705" y="41299"/>
                </a:lnTo>
                <a:lnTo>
                  <a:pt x="9276" y="2120"/>
                </a:lnTo>
                <a:lnTo>
                  <a:pt x="8618" y="734"/>
                </a:lnTo>
                <a:lnTo>
                  <a:pt x="6008" y="25"/>
                </a:lnTo>
                <a:lnTo>
                  <a:pt x="3098" y="0"/>
                </a:lnTo>
                <a:lnTo>
                  <a:pt x="0" y="900"/>
                </a:lnTo>
                <a:lnTo>
                  <a:pt x="273" y="3467"/>
                </a:lnTo>
                <a:lnTo>
                  <a:pt x="17073" y="50137"/>
                </a:lnTo>
                <a:lnTo>
                  <a:pt x="18529" y="51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108758" y="6540422"/>
            <a:ext cx="71071" cy="52171"/>
          </a:xfrm>
          <a:custGeom>
            <a:avLst/>
            <a:gdLst/>
            <a:ahLst/>
            <a:cxnLst/>
            <a:rect l="l" t="t" r="r" b="b"/>
            <a:pathLst>
              <a:path w="71071" h="52171">
                <a:moveTo>
                  <a:pt x="464" y="3834"/>
                </a:moveTo>
                <a:lnTo>
                  <a:pt x="14224" y="50215"/>
                </a:lnTo>
                <a:lnTo>
                  <a:pt x="14698" y="51141"/>
                </a:lnTo>
                <a:lnTo>
                  <a:pt x="17330" y="52069"/>
                </a:lnTo>
                <a:lnTo>
                  <a:pt x="19977" y="52171"/>
                </a:lnTo>
                <a:lnTo>
                  <a:pt x="23342" y="52044"/>
                </a:lnTo>
                <a:lnTo>
                  <a:pt x="25899" y="50215"/>
                </a:lnTo>
                <a:lnTo>
                  <a:pt x="35039" y="14795"/>
                </a:lnTo>
                <a:lnTo>
                  <a:pt x="35247" y="14795"/>
                </a:lnTo>
                <a:lnTo>
                  <a:pt x="45140" y="50215"/>
                </a:lnTo>
                <a:lnTo>
                  <a:pt x="45605" y="51141"/>
                </a:lnTo>
                <a:lnTo>
                  <a:pt x="48319" y="52069"/>
                </a:lnTo>
                <a:lnTo>
                  <a:pt x="53654" y="52081"/>
                </a:lnTo>
                <a:lnTo>
                  <a:pt x="56739" y="50215"/>
                </a:lnTo>
                <a:lnTo>
                  <a:pt x="70596" y="3834"/>
                </a:lnTo>
                <a:lnTo>
                  <a:pt x="71071" y="1548"/>
                </a:lnTo>
                <a:lnTo>
                  <a:pt x="68552" y="0"/>
                </a:lnTo>
                <a:lnTo>
                  <a:pt x="65394" y="0"/>
                </a:lnTo>
                <a:lnTo>
                  <a:pt x="62381" y="1713"/>
                </a:lnTo>
                <a:lnTo>
                  <a:pt x="51196" y="41972"/>
                </a:lnTo>
                <a:lnTo>
                  <a:pt x="51037" y="41972"/>
                </a:lnTo>
                <a:lnTo>
                  <a:pt x="39787" y="1598"/>
                </a:lnTo>
                <a:lnTo>
                  <a:pt x="39629" y="1065"/>
                </a:lnTo>
                <a:lnTo>
                  <a:pt x="36986" y="0"/>
                </a:lnTo>
                <a:lnTo>
                  <a:pt x="33875" y="0"/>
                </a:lnTo>
                <a:lnTo>
                  <a:pt x="31014" y="1713"/>
                </a:lnTo>
                <a:lnTo>
                  <a:pt x="20610" y="41972"/>
                </a:lnTo>
                <a:lnTo>
                  <a:pt x="20391" y="41972"/>
                </a:lnTo>
                <a:lnTo>
                  <a:pt x="9057" y="1713"/>
                </a:lnTo>
                <a:lnTo>
                  <a:pt x="8680" y="863"/>
                </a:lnTo>
                <a:lnTo>
                  <a:pt x="6059" y="0"/>
                </a:lnTo>
                <a:lnTo>
                  <a:pt x="2815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192703" y="6539641"/>
            <a:ext cx="47048" cy="53657"/>
          </a:xfrm>
          <a:custGeom>
            <a:avLst/>
            <a:gdLst/>
            <a:ahLst/>
            <a:cxnLst/>
            <a:rect l="l" t="t" r="r" b="b"/>
            <a:pathLst>
              <a:path w="47048" h="53657">
                <a:moveTo>
                  <a:pt x="8938" y="23914"/>
                </a:moveTo>
                <a:lnTo>
                  <a:pt x="9230" y="21347"/>
                </a:lnTo>
                <a:lnTo>
                  <a:pt x="9805" y="18986"/>
                </a:lnTo>
                <a:lnTo>
                  <a:pt x="11271" y="14605"/>
                </a:lnTo>
                <a:lnTo>
                  <a:pt x="13661" y="11163"/>
                </a:lnTo>
                <a:lnTo>
                  <a:pt x="17026" y="8888"/>
                </a:lnTo>
                <a:lnTo>
                  <a:pt x="21076" y="7491"/>
                </a:lnTo>
                <a:lnTo>
                  <a:pt x="26437" y="7491"/>
                </a:lnTo>
                <a:lnTo>
                  <a:pt x="30624" y="9028"/>
                </a:lnTo>
                <a:lnTo>
                  <a:pt x="33964" y="11469"/>
                </a:lnTo>
                <a:lnTo>
                  <a:pt x="36142" y="15011"/>
                </a:lnTo>
                <a:lnTo>
                  <a:pt x="37392" y="19418"/>
                </a:lnTo>
                <a:lnTo>
                  <a:pt x="38116" y="24270"/>
                </a:lnTo>
                <a:lnTo>
                  <a:pt x="38116" y="29728"/>
                </a:lnTo>
                <a:lnTo>
                  <a:pt x="37835" y="32320"/>
                </a:lnTo>
                <a:lnTo>
                  <a:pt x="36705" y="37019"/>
                </a:lnTo>
                <a:lnTo>
                  <a:pt x="36499" y="50266"/>
                </a:lnTo>
                <a:lnTo>
                  <a:pt x="39005" y="48373"/>
                </a:lnTo>
                <a:lnTo>
                  <a:pt x="43008" y="43534"/>
                </a:lnTo>
                <a:lnTo>
                  <a:pt x="44527" y="40651"/>
                </a:lnTo>
                <a:lnTo>
                  <a:pt x="45532" y="37299"/>
                </a:lnTo>
                <a:lnTo>
                  <a:pt x="46546" y="33958"/>
                </a:lnTo>
                <a:lnTo>
                  <a:pt x="47048" y="30300"/>
                </a:lnTo>
                <a:lnTo>
                  <a:pt x="47048" y="22226"/>
                </a:lnTo>
                <a:lnTo>
                  <a:pt x="46572" y="18554"/>
                </a:lnTo>
                <a:lnTo>
                  <a:pt x="45614" y="15303"/>
                </a:lnTo>
                <a:lnTo>
                  <a:pt x="44650" y="12038"/>
                </a:lnTo>
                <a:lnTo>
                  <a:pt x="43216" y="9269"/>
                </a:lnTo>
                <a:lnTo>
                  <a:pt x="41309" y="6997"/>
                </a:lnTo>
                <a:lnTo>
                  <a:pt x="36986" y="2984"/>
                </a:lnTo>
                <a:lnTo>
                  <a:pt x="34113" y="1778"/>
                </a:lnTo>
                <a:lnTo>
                  <a:pt x="31236" y="596"/>
                </a:lnTo>
                <a:lnTo>
                  <a:pt x="27859" y="0"/>
                </a:lnTo>
                <a:lnTo>
                  <a:pt x="19985" y="0"/>
                </a:lnTo>
                <a:lnTo>
                  <a:pt x="16476" y="673"/>
                </a:lnTo>
                <a:lnTo>
                  <a:pt x="13474" y="2005"/>
                </a:lnTo>
                <a:lnTo>
                  <a:pt x="10478" y="3351"/>
                </a:lnTo>
                <a:lnTo>
                  <a:pt x="7984" y="5219"/>
                </a:lnTo>
                <a:lnTo>
                  <a:pt x="3981" y="10068"/>
                </a:lnTo>
                <a:lnTo>
                  <a:pt x="2476" y="12952"/>
                </a:lnTo>
                <a:lnTo>
                  <a:pt x="1482" y="16308"/>
                </a:lnTo>
                <a:lnTo>
                  <a:pt x="492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7" y="35114"/>
                </a:lnTo>
                <a:lnTo>
                  <a:pt x="1410" y="38354"/>
                </a:lnTo>
                <a:lnTo>
                  <a:pt x="2339" y="41615"/>
                </a:lnTo>
                <a:lnTo>
                  <a:pt x="3771" y="44387"/>
                </a:lnTo>
                <a:lnTo>
                  <a:pt x="5694" y="46659"/>
                </a:lnTo>
                <a:lnTo>
                  <a:pt x="10003" y="50673"/>
                </a:lnTo>
                <a:lnTo>
                  <a:pt x="8938" y="29361"/>
                </a:lnTo>
                <a:lnTo>
                  <a:pt x="8938" y="23914"/>
                </a:lnTo>
                <a:close/>
              </a:path>
              <a:path w="47048" h="53657">
                <a:moveTo>
                  <a:pt x="9646" y="34239"/>
                </a:moveTo>
                <a:lnTo>
                  <a:pt x="8938" y="29361"/>
                </a:lnTo>
                <a:lnTo>
                  <a:pt x="10003" y="50673"/>
                </a:lnTo>
                <a:lnTo>
                  <a:pt x="12880" y="51865"/>
                </a:lnTo>
                <a:lnTo>
                  <a:pt x="15763" y="53074"/>
                </a:lnTo>
                <a:lnTo>
                  <a:pt x="19130" y="53657"/>
                </a:lnTo>
                <a:lnTo>
                  <a:pt x="26977" y="53657"/>
                </a:lnTo>
                <a:lnTo>
                  <a:pt x="30466" y="52984"/>
                </a:lnTo>
                <a:lnTo>
                  <a:pt x="33486" y="51624"/>
                </a:lnTo>
                <a:lnTo>
                  <a:pt x="36499" y="50266"/>
                </a:lnTo>
                <a:lnTo>
                  <a:pt x="36705" y="37019"/>
                </a:lnTo>
                <a:lnTo>
                  <a:pt x="34624" y="40755"/>
                </a:lnTo>
                <a:lnTo>
                  <a:pt x="31898" y="43765"/>
                </a:lnTo>
                <a:lnTo>
                  <a:pt x="28176" y="45655"/>
                </a:lnTo>
                <a:lnTo>
                  <a:pt x="23453" y="46126"/>
                </a:lnTo>
                <a:lnTo>
                  <a:pt x="20660" y="46126"/>
                </a:lnTo>
                <a:lnTo>
                  <a:pt x="16476" y="44574"/>
                </a:lnTo>
                <a:lnTo>
                  <a:pt x="13135" y="42152"/>
                </a:lnTo>
                <a:lnTo>
                  <a:pt x="10908" y="38646"/>
                </a:lnTo>
                <a:lnTo>
                  <a:pt x="9646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3257795" y="6539645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75" y="52919"/>
                </a:moveTo>
                <a:lnTo>
                  <a:pt x="8628" y="51267"/>
                </a:lnTo>
                <a:lnTo>
                  <a:pt x="8628" y="19137"/>
                </a:lnTo>
                <a:lnTo>
                  <a:pt x="10968" y="15464"/>
                </a:lnTo>
                <a:lnTo>
                  <a:pt x="12984" y="12736"/>
                </a:lnTo>
                <a:lnTo>
                  <a:pt x="15800" y="9968"/>
                </a:lnTo>
                <a:lnTo>
                  <a:pt x="19202" y="8455"/>
                </a:lnTo>
                <a:lnTo>
                  <a:pt x="22128" y="8671"/>
                </a:lnTo>
                <a:lnTo>
                  <a:pt x="24771" y="9460"/>
                </a:lnTo>
                <a:lnTo>
                  <a:pt x="27414" y="8190"/>
                </a:lnTo>
                <a:lnTo>
                  <a:pt x="27478" y="3657"/>
                </a:lnTo>
                <a:lnTo>
                  <a:pt x="25203" y="673"/>
                </a:lnTo>
                <a:lnTo>
                  <a:pt x="22200" y="74"/>
                </a:lnTo>
                <a:lnTo>
                  <a:pt x="19644" y="0"/>
                </a:lnTo>
                <a:lnTo>
                  <a:pt x="16657" y="673"/>
                </a:lnTo>
                <a:lnTo>
                  <a:pt x="13635" y="2576"/>
                </a:lnTo>
                <a:lnTo>
                  <a:pt x="10295" y="5993"/>
                </a:lnTo>
                <a:lnTo>
                  <a:pt x="7797" y="9550"/>
                </a:lnTo>
                <a:lnTo>
                  <a:pt x="7797" y="2437"/>
                </a:lnTo>
                <a:lnTo>
                  <a:pt x="5839" y="834"/>
                </a:lnTo>
                <a:lnTo>
                  <a:pt x="3120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3300018" y="6516716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5"/>
                </a:moveTo>
                <a:lnTo>
                  <a:pt x="8629" y="1703"/>
                </a:lnTo>
                <a:lnTo>
                  <a:pt x="8421" y="939"/>
                </a:lnTo>
                <a:lnTo>
                  <a:pt x="5878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29"/>
                </a:lnTo>
                <a:lnTo>
                  <a:pt x="2772" y="75844"/>
                </a:lnTo>
                <a:lnTo>
                  <a:pt x="5878" y="75844"/>
                </a:lnTo>
                <a:lnTo>
                  <a:pt x="8629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3326410" y="6568570"/>
            <a:ext cx="12744" cy="75669"/>
          </a:xfrm>
          <a:custGeom>
            <a:avLst/>
            <a:gdLst/>
            <a:ahLst/>
            <a:cxnLst/>
            <a:rect l="l" t="t" r="r" b="b"/>
            <a:pathLst>
              <a:path w="12744" h="75669">
                <a:moveTo>
                  <a:pt x="8949" y="0"/>
                </a:moveTo>
                <a:lnTo>
                  <a:pt x="7858" y="21247"/>
                </a:lnTo>
                <a:lnTo>
                  <a:pt x="12744" y="24041"/>
                </a:lnTo>
                <a:lnTo>
                  <a:pt x="12312" y="12852"/>
                </a:lnTo>
                <a:lnTo>
                  <a:pt x="10494" y="9208"/>
                </a:lnTo>
                <a:lnTo>
                  <a:pt x="9485" y="4762"/>
                </a:lnTo>
                <a:lnTo>
                  <a:pt x="8949" y="0"/>
                </a:lnTo>
                <a:close/>
              </a:path>
              <a:path w="12744" h="75669">
                <a:moveTo>
                  <a:pt x="43304" y="-49924"/>
                </a:moveTo>
                <a:lnTo>
                  <a:pt x="43059" y="-50659"/>
                </a:lnTo>
                <a:lnTo>
                  <a:pt x="40488" y="-51628"/>
                </a:lnTo>
                <a:lnTo>
                  <a:pt x="37393" y="-51628"/>
                </a:lnTo>
                <a:lnTo>
                  <a:pt x="34625" y="-49924"/>
                </a:lnTo>
                <a:lnTo>
                  <a:pt x="34625" y="-21553"/>
                </a:lnTo>
                <a:lnTo>
                  <a:pt x="32386" y="-23964"/>
                </a:lnTo>
                <a:lnTo>
                  <a:pt x="27846" y="-27064"/>
                </a:lnTo>
                <a:lnTo>
                  <a:pt x="23047" y="-28929"/>
                </a:lnTo>
                <a:lnTo>
                  <a:pt x="16992" y="-28929"/>
                </a:lnTo>
                <a:lnTo>
                  <a:pt x="14065" y="-28281"/>
                </a:lnTo>
                <a:lnTo>
                  <a:pt x="11530" y="-27014"/>
                </a:lnTo>
                <a:lnTo>
                  <a:pt x="6879" y="-23889"/>
                </a:lnTo>
                <a:lnTo>
                  <a:pt x="3477" y="-19112"/>
                </a:lnTo>
                <a:lnTo>
                  <a:pt x="2192" y="-16231"/>
                </a:lnTo>
                <a:lnTo>
                  <a:pt x="1314" y="-12840"/>
                </a:lnTo>
                <a:lnTo>
                  <a:pt x="443" y="-9460"/>
                </a:lnTo>
                <a:lnTo>
                  <a:pt x="0" y="-5676"/>
                </a:lnTo>
                <a:lnTo>
                  <a:pt x="0" y="2070"/>
                </a:lnTo>
                <a:lnTo>
                  <a:pt x="360" y="5447"/>
                </a:lnTo>
                <a:lnTo>
                  <a:pt x="1055" y="8647"/>
                </a:lnTo>
                <a:lnTo>
                  <a:pt x="1738" y="11847"/>
                </a:lnTo>
                <a:lnTo>
                  <a:pt x="2851" y="14630"/>
                </a:lnTo>
                <a:lnTo>
                  <a:pt x="4373" y="16992"/>
                </a:lnTo>
                <a:lnTo>
                  <a:pt x="7858" y="21247"/>
                </a:lnTo>
                <a:lnTo>
                  <a:pt x="8949" y="0"/>
                </a:lnTo>
                <a:lnTo>
                  <a:pt x="8949" y="-4776"/>
                </a:lnTo>
                <a:lnTo>
                  <a:pt x="9597" y="-9283"/>
                </a:lnTo>
                <a:lnTo>
                  <a:pt x="10735" y="-13539"/>
                </a:lnTo>
                <a:lnTo>
                  <a:pt x="12646" y="-17081"/>
                </a:lnTo>
                <a:lnTo>
                  <a:pt x="15436" y="-19608"/>
                </a:lnTo>
                <a:lnTo>
                  <a:pt x="18823" y="-21235"/>
                </a:lnTo>
                <a:lnTo>
                  <a:pt x="23393" y="-21235"/>
                </a:lnTo>
                <a:lnTo>
                  <a:pt x="27846" y="-18860"/>
                </a:lnTo>
                <a:lnTo>
                  <a:pt x="32288" y="-14997"/>
                </a:lnTo>
                <a:lnTo>
                  <a:pt x="34625" y="-12002"/>
                </a:lnTo>
                <a:lnTo>
                  <a:pt x="34625" y="7531"/>
                </a:lnTo>
                <a:lnTo>
                  <a:pt x="31972" y="10792"/>
                </a:lnTo>
                <a:lnTo>
                  <a:pt x="28360" y="14198"/>
                </a:lnTo>
                <a:lnTo>
                  <a:pt x="25041" y="16268"/>
                </a:lnTo>
                <a:lnTo>
                  <a:pt x="21812" y="17081"/>
                </a:lnTo>
                <a:lnTo>
                  <a:pt x="18399" y="17081"/>
                </a:lnTo>
                <a:lnTo>
                  <a:pt x="15005" y="15419"/>
                </a:lnTo>
                <a:lnTo>
                  <a:pt x="12312" y="12852"/>
                </a:lnTo>
                <a:lnTo>
                  <a:pt x="12744" y="24041"/>
                </a:lnTo>
                <a:lnTo>
                  <a:pt x="15692" y="24739"/>
                </a:lnTo>
                <a:lnTo>
                  <a:pt x="22312" y="24739"/>
                </a:lnTo>
                <a:lnTo>
                  <a:pt x="25224" y="23950"/>
                </a:lnTo>
                <a:lnTo>
                  <a:pt x="27893" y="22402"/>
                </a:lnTo>
                <a:lnTo>
                  <a:pt x="30575" y="20840"/>
                </a:lnTo>
                <a:lnTo>
                  <a:pt x="33149" y="18670"/>
                </a:lnTo>
                <a:lnTo>
                  <a:pt x="35618" y="15886"/>
                </a:lnTo>
                <a:lnTo>
                  <a:pt x="35618" y="22338"/>
                </a:lnTo>
                <a:lnTo>
                  <a:pt x="37221" y="23839"/>
                </a:lnTo>
                <a:lnTo>
                  <a:pt x="40229" y="24027"/>
                </a:lnTo>
                <a:lnTo>
                  <a:pt x="43304" y="22338"/>
                </a:lnTo>
                <a:lnTo>
                  <a:pt x="43304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387427" y="6561183"/>
            <a:ext cx="25562" cy="7430"/>
          </a:xfrm>
          <a:custGeom>
            <a:avLst/>
            <a:gdLst/>
            <a:ahLst/>
            <a:cxnLst/>
            <a:rect l="l" t="t" r="r" b="b"/>
            <a:pathLst>
              <a:path w="25562" h="7430">
                <a:moveTo>
                  <a:pt x="25562" y="3683"/>
                </a:moveTo>
                <a:lnTo>
                  <a:pt x="25562" y="2995"/>
                </a:lnTo>
                <a:lnTo>
                  <a:pt x="23741" y="0"/>
                </a:lnTo>
                <a:lnTo>
                  <a:pt x="1868" y="0"/>
                </a:lnTo>
                <a:lnTo>
                  <a:pt x="463" y="800"/>
                </a:lnTo>
                <a:lnTo>
                  <a:pt x="0" y="3683"/>
                </a:lnTo>
                <a:lnTo>
                  <a:pt x="1868" y="7430"/>
                </a:lnTo>
                <a:lnTo>
                  <a:pt x="23741" y="7430"/>
                </a:lnTo>
                <a:lnTo>
                  <a:pt x="25099" y="6616"/>
                </a:lnTo>
                <a:lnTo>
                  <a:pt x="25562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426465" y="6539692"/>
            <a:ext cx="37119" cy="53606"/>
          </a:xfrm>
          <a:custGeom>
            <a:avLst/>
            <a:gdLst/>
            <a:ahLst/>
            <a:cxnLst/>
            <a:rect l="l" t="t" r="r" b="b"/>
            <a:pathLst>
              <a:path w="37119" h="53606">
                <a:moveTo>
                  <a:pt x="8982" y="20623"/>
                </a:moveTo>
                <a:lnTo>
                  <a:pt x="10099" y="15825"/>
                </a:lnTo>
                <a:lnTo>
                  <a:pt x="12312" y="12509"/>
                </a:lnTo>
                <a:lnTo>
                  <a:pt x="14516" y="9193"/>
                </a:lnTo>
                <a:lnTo>
                  <a:pt x="17708" y="7545"/>
                </a:lnTo>
                <a:lnTo>
                  <a:pt x="23879" y="7545"/>
                </a:lnTo>
                <a:lnTo>
                  <a:pt x="27111" y="8445"/>
                </a:lnTo>
                <a:lnTo>
                  <a:pt x="30902" y="10414"/>
                </a:lnTo>
                <a:lnTo>
                  <a:pt x="33487" y="12393"/>
                </a:lnTo>
                <a:lnTo>
                  <a:pt x="36436" y="12444"/>
                </a:lnTo>
                <a:lnTo>
                  <a:pt x="36911" y="9499"/>
                </a:lnTo>
                <a:lnTo>
                  <a:pt x="36656" y="6706"/>
                </a:lnTo>
                <a:lnTo>
                  <a:pt x="34315" y="3822"/>
                </a:lnTo>
                <a:lnTo>
                  <a:pt x="31407" y="2044"/>
                </a:lnTo>
                <a:lnTo>
                  <a:pt x="27731" y="722"/>
                </a:lnTo>
                <a:lnTo>
                  <a:pt x="24919" y="139"/>
                </a:lnTo>
                <a:lnTo>
                  <a:pt x="21957" y="0"/>
                </a:lnTo>
                <a:lnTo>
                  <a:pt x="18860" y="0"/>
                </a:lnTo>
                <a:lnTo>
                  <a:pt x="15970" y="532"/>
                </a:lnTo>
                <a:lnTo>
                  <a:pt x="13301" y="1601"/>
                </a:lnTo>
                <a:lnTo>
                  <a:pt x="10634" y="2667"/>
                </a:lnTo>
                <a:lnTo>
                  <a:pt x="8309" y="4305"/>
                </a:lnTo>
                <a:lnTo>
                  <a:pt x="4381" y="8710"/>
                </a:lnTo>
                <a:lnTo>
                  <a:pt x="2827" y="11555"/>
                </a:lnTo>
                <a:lnTo>
                  <a:pt x="1689" y="14997"/>
                </a:lnTo>
                <a:lnTo>
                  <a:pt x="562" y="1846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383" y="38609"/>
                </a:lnTo>
                <a:lnTo>
                  <a:pt x="2301" y="41845"/>
                </a:lnTo>
                <a:lnTo>
                  <a:pt x="3647" y="44578"/>
                </a:lnTo>
                <a:lnTo>
                  <a:pt x="5411" y="46799"/>
                </a:lnTo>
                <a:lnTo>
                  <a:pt x="9353" y="50723"/>
                </a:lnTo>
                <a:lnTo>
                  <a:pt x="11971" y="51879"/>
                </a:lnTo>
                <a:lnTo>
                  <a:pt x="14591" y="53035"/>
                </a:lnTo>
                <a:lnTo>
                  <a:pt x="17575" y="53606"/>
                </a:lnTo>
                <a:lnTo>
                  <a:pt x="22594" y="53606"/>
                </a:lnTo>
                <a:lnTo>
                  <a:pt x="25711" y="53110"/>
                </a:lnTo>
                <a:lnTo>
                  <a:pt x="28689" y="52376"/>
                </a:lnTo>
                <a:lnTo>
                  <a:pt x="31283" y="51320"/>
                </a:lnTo>
                <a:lnTo>
                  <a:pt x="34564" y="49377"/>
                </a:lnTo>
                <a:lnTo>
                  <a:pt x="36885" y="46532"/>
                </a:lnTo>
                <a:lnTo>
                  <a:pt x="37119" y="43789"/>
                </a:lnTo>
                <a:lnTo>
                  <a:pt x="37095" y="42443"/>
                </a:lnTo>
                <a:lnTo>
                  <a:pt x="35298" y="39660"/>
                </a:lnTo>
                <a:lnTo>
                  <a:pt x="32288" y="41946"/>
                </a:lnTo>
                <a:lnTo>
                  <a:pt x="28785" y="44221"/>
                </a:lnTo>
                <a:lnTo>
                  <a:pt x="25791" y="45528"/>
                </a:lnTo>
                <a:lnTo>
                  <a:pt x="22064" y="45845"/>
                </a:lnTo>
                <a:lnTo>
                  <a:pt x="18115" y="45467"/>
                </a:lnTo>
                <a:lnTo>
                  <a:pt x="14883" y="43905"/>
                </a:lnTo>
                <a:lnTo>
                  <a:pt x="12387" y="41136"/>
                </a:lnTo>
                <a:lnTo>
                  <a:pt x="10426" y="37565"/>
                </a:lnTo>
                <a:lnTo>
                  <a:pt x="9288" y="32816"/>
                </a:lnTo>
                <a:lnTo>
                  <a:pt x="8982" y="30059"/>
                </a:lnTo>
                <a:lnTo>
                  <a:pt x="8982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479935" y="6516716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5"/>
                </a:moveTo>
                <a:lnTo>
                  <a:pt x="8629" y="1703"/>
                </a:lnTo>
                <a:lnTo>
                  <a:pt x="8409" y="939"/>
                </a:lnTo>
                <a:lnTo>
                  <a:pt x="5864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54" y="75844"/>
                </a:lnTo>
                <a:lnTo>
                  <a:pt x="5864" y="75844"/>
                </a:lnTo>
                <a:lnTo>
                  <a:pt x="8629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506123" y="6539641"/>
            <a:ext cx="26866" cy="53657"/>
          </a:xfrm>
          <a:custGeom>
            <a:avLst/>
            <a:gdLst/>
            <a:ahLst/>
            <a:cxnLst/>
            <a:rect l="l" t="t" r="r" b="b"/>
            <a:pathLst>
              <a:path w="26866" h="53657">
                <a:moveTo>
                  <a:pt x="22042" y="46061"/>
                </a:moveTo>
                <a:lnTo>
                  <a:pt x="17660" y="46659"/>
                </a:lnTo>
                <a:lnTo>
                  <a:pt x="16314" y="53657"/>
                </a:lnTo>
                <a:lnTo>
                  <a:pt x="19130" y="53657"/>
                </a:lnTo>
                <a:lnTo>
                  <a:pt x="21812" y="53035"/>
                </a:lnTo>
                <a:lnTo>
                  <a:pt x="26866" y="50493"/>
                </a:lnTo>
                <a:lnTo>
                  <a:pt x="25911" y="43675"/>
                </a:lnTo>
                <a:lnTo>
                  <a:pt x="22042" y="46061"/>
                </a:lnTo>
                <a:close/>
              </a:path>
              <a:path w="26866" h="53657">
                <a:moveTo>
                  <a:pt x="3282" y="12103"/>
                </a:moveTo>
                <a:lnTo>
                  <a:pt x="5924" y="11530"/>
                </a:lnTo>
                <a:lnTo>
                  <a:pt x="9118" y="9791"/>
                </a:lnTo>
                <a:lnTo>
                  <a:pt x="11887" y="8586"/>
                </a:lnTo>
                <a:lnTo>
                  <a:pt x="15248" y="7531"/>
                </a:lnTo>
                <a:lnTo>
                  <a:pt x="19288" y="7264"/>
                </a:lnTo>
                <a:lnTo>
                  <a:pt x="22948" y="7517"/>
                </a:lnTo>
                <a:lnTo>
                  <a:pt x="26769" y="9208"/>
                </a:lnTo>
                <a:lnTo>
                  <a:pt x="29102" y="12344"/>
                </a:lnTo>
                <a:lnTo>
                  <a:pt x="29861" y="15227"/>
                </a:lnTo>
                <a:lnTo>
                  <a:pt x="30059" y="18770"/>
                </a:lnTo>
                <a:lnTo>
                  <a:pt x="30059" y="22567"/>
                </a:lnTo>
                <a:lnTo>
                  <a:pt x="19925" y="22567"/>
                </a:lnTo>
                <a:lnTo>
                  <a:pt x="16620" y="22910"/>
                </a:lnTo>
                <a:lnTo>
                  <a:pt x="13696" y="23572"/>
                </a:lnTo>
                <a:lnTo>
                  <a:pt x="10770" y="24241"/>
                </a:lnTo>
                <a:lnTo>
                  <a:pt x="8296" y="25246"/>
                </a:lnTo>
                <a:lnTo>
                  <a:pt x="4258" y="27928"/>
                </a:lnTo>
                <a:lnTo>
                  <a:pt x="1615" y="31636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5"/>
                </a:lnTo>
                <a:lnTo>
                  <a:pt x="4466" y="49758"/>
                </a:lnTo>
                <a:lnTo>
                  <a:pt x="7588" y="51995"/>
                </a:lnTo>
                <a:lnTo>
                  <a:pt x="11591" y="53326"/>
                </a:lnTo>
                <a:lnTo>
                  <a:pt x="16314" y="53657"/>
                </a:lnTo>
                <a:lnTo>
                  <a:pt x="17660" y="46659"/>
                </a:lnTo>
                <a:lnTo>
                  <a:pt x="14881" y="46659"/>
                </a:lnTo>
                <a:lnTo>
                  <a:pt x="12717" y="45910"/>
                </a:lnTo>
                <a:lnTo>
                  <a:pt x="9607" y="42912"/>
                </a:lnTo>
                <a:lnTo>
                  <a:pt x="8834" y="38354"/>
                </a:lnTo>
                <a:lnTo>
                  <a:pt x="9644" y="34429"/>
                </a:lnTo>
                <a:lnTo>
                  <a:pt x="12178" y="31496"/>
                </a:lnTo>
                <a:lnTo>
                  <a:pt x="14770" y="30059"/>
                </a:lnTo>
                <a:lnTo>
                  <a:pt x="18262" y="29235"/>
                </a:lnTo>
                <a:lnTo>
                  <a:pt x="22679" y="29029"/>
                </a:lnTo>
                <a:lnTo>
                  <a:pt x="30059" y="29029"/>
                </a:lnTo>
                <a:lnTo>
                  <a:pt x="30059" y="39383"/>
                </a:lnTo>
                <a:lnTo>
                  <a:pt x="25911" y="43675"/>
                </a:lnTo>
                <a:lnTo>
                  <a:pt x="26866" y="50493"/>
                </a:lnTo>
                <a:lnTo>
                  <a:pt x="31221" y="46443"/>
                </a:lnTo>
                <a:lnTo>
                  <a:pt x="31221" y="51332"/>
                </a:lnTo>
                <a:lnTo>
                  <a:pt x="33303" y="52909"/>
                </a:lnTo>
                <a:lnTo>
                  <a:pt x="35873" y="52959"/>
                </a:lnTo>
                <a:lnTo>
                  <a:pt x="38642" y="51332"/>
                </a:lnTo>
                <a:lnTo>
                  <a:pt x="38642" y="15354"/>
                </a:lnTo>
                <a:lnTo>
                  <a:pt x="38307" y="12701"/>
                </a:lnTo>
                <a:lnTo>
                  <a:pt x="36974" y="8129"/>
                </a:lnTo>
                <a:lnTo>
                  <a:pt x="34451" y="4687"/>
                </a:lnTo>
                <a:lnTo>
                  <a:pt x="31074" y="1979"/>
                </a:lnTo>
                <a:lnTo>
                  <a:pt x="26325" y="392"/>
                </a:lnTo>
                <a:lnTo>
                  <a:pt x="23460" y="0"/>
                </a:lnTo>
                <a:lnTo>
                  <a:pt x="20087" y="0"/>
                </a:lnTo>
                <a:lnTo>
                  <a:pt x="16473" y="176"/>
                </a:lnTo>
                <a:lnTo>
                  <a:pt x="12912" y="849"/>
                </a:lnTo>
                <a:lnTo>
                  <a:pt x="9780" y="1803"/>
                </a:lnTo>
                <a:lnTo>
                  <a:pt x="5802" y="3542"/>
                </a:lnTo>
                <a:lnTo>
                  <a:pt x="2486" y="6691"/>
                </a:lnTo>
                <a:lnTo>
                  <a:pt x="2288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563059" y="6539641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4" y="52224"/>
                </a:moveTo>
                <a:lnTo>
                  <a:pt x="8564" y="52984"/>
                </a:lnTo>
                <a:lnTo>
                  <a:pt x="11588" y="53531"/>
                </a:lnTo>
                <a:lnTo>
                  <a:pt x="17575" y="53657"/>
                </a:lnTo>
                <a:lnTo>
                  <a:pt x="20071" y="53315"/>
                </a:lnTo>
                <a:lnTo>
                  <a:pt x="24599" y="51944"/>
                </a:lnTo>
                <a:lnTo>
                  <a:pt x="28185" y="49593"/>
                </a:lnTo>
                <a:lnTo>
                  <a:pt x="31087" y="46609"/>
                </a:lnTo>
                <a:lnTo>
                  <a:pt x="32872" y="42699"/>
                </a:lnTo>
                <a:lnTo>
                  <a:pt x="33314" y="37973"/>
                </a:lnTo>
                <a:lnTo>
                  <a:pt x="33314" y="35877"/>
                </a:lnTo>
                <a:lnTo>
                  <a:pt x="32296" y="32551"/>
                </a:lnTo>
                <a:lnTo>
                  <a:pt x="30718" y="29731"/>
                </a:lnTo>
                <a:lnTo>
                  <a:pt x="27205" y="26633"/>
                </a:lnTo>
                <a:lnTo>
                  <a:pt x="24317" y="25120"/>
                </a:lnTo>
                <a:lnTo>
                  <a:pt x="21366" y="23825"/>
                </a:lnTo>
                <a:lnTo>
                  <a:pt x="18428" y="22607"/>
                </a:lnTo>
                <a:lnTo>
                  <a:pt x="15581" y="21452"/>
                </a:lnTo>
                <a:lnTo>
                  <a:pt x="12081" y="19342"/>
                </a:lnTo>
                <a:lnTo>
                  <a:pt x="9767" y="16588"/>
                </a:lnTo>
                <a:lnTo>
                  <a:pt x="9422" y="13996"/>
                </a:lnTo>
                <a:lnTo>
                  <a:pt x="9975" y="11177"/>
                </a:lnTo>
                <a:lnTo>
                  <a:pt x="12298" y="8294"/>
                </a:lnTo>
                <a:lnTo>
                  <a:pt x="15444" y="7113"/>
                </a:lnTo>
                <a:lnTo>
                  <a:pt x="18213" y="6948"/>
                </a:lnTo>
                <a:lnTo>
                  <a:pt x="21309" y="7138"/>
                </a:lnTo>
                <a:lnTo>
                  <a:pt x="24941" y="8359"/>
                </a:lnTo>
                <a:lnTo>
                  <a:pt x="27598" y="9691"/>
                </a:lnTo>
                <a:lnTo>
                  <a:pt x="30571" y="9867"/>
                </a:lnTo>
                <a:lnTo>
                  <a:pt x="30916" y="7148"/>
                </a:lnTo>
                <a:lnTo>
                  <a:pt x="30622" y="4405"/>
                </a:lnTo>
                <a:lnTo>
                  <a:pt x="28061" y="2199"/>
                </a:lnTo>
                <a:lnTo>
                  <a:pt x="25469" y="1144"/>
                </a:lnTo>
                <a:lnTo>
                  <a:pt x="22078" y="320"/>
                </a:lnTo>
                <a:lnTo>
                  <a:pt x="18309" y="0"/>
                </a:lnTo>
                <a:lnTo>
                  <a:pt x="15444" y="0"/>
                </a:lnTo>
                <a:lnTo>
                  <a:pt x="12950" y="396"/>
                </a:lnTo>
                <a:lnTo>
                  <a:pt x="8655" y="1983"/>
                </a:lnTo>
                <a:lnTo>
                  <a:pt x="5447" y="4370"/>
                </a:lnTo>
                <a:lnTo>
                  <a:pt x="2948" y="7228"/>
                </a:lnTo>
                <a:lnTo>
                  <a:pt x="1504" y="10731"/>
                </a:lnTo>
                <a:lnTo>
                  <a:pt x="1163" y="14479"/>
                </a:lnTo>
                <a:lnTo>
                  <a:pt x="1490" y="18517"/>
                </a:lnTo>
                <a:lnTo>
                  <a:pt x="2862" y="21628"/>
                </a:lnTo>
                <a:lnTo>
                  <a:pt x="5994" y="25210"/>
                </a:lnTo>
                <a:lnTo>
                  <a:pt x="8655" y="26939"/>
                </a:lnTo>
                <a:lnTo>
                  <a:pt x="11527" y="28411"/>
                </a:lnTo>
                <a:lnTo>
                  <a:pt x="14490" y="29641"/>
                </a:lnTo>
                <a:lnTo>
                  <a:pt x="17306" y="30797"/>
                </a:lnTo>
                <a:lnTo>
                  <a:pt x="19959" y="31992"/>
                </a:lnTo>
                <a:lnTo>
                  <a:pt x="23094" y="34278"/>
                </a:lnTo>
                <a:lnTo>
                  <a:pt x="24796" y="37299"/>
                </a:lnTo>
                <a:lnTo>
                  <a:pt x="24549" y="41187"/>
                </a:lnTo>
                <a:lnTo>
                  <a:pt x="22946" y="43942"/>
                </a:lnTo>
                <a:lnTo>
                  <a:pt x="20181" y="45684"/>
                </a:lnTo>
                <a:lnTo>
                  <a:pt x="16474" y="46497"/>
                </a:lnTo>
                <a:lnTo>
                  <a:pt x="13068" y="46497"/>
                </a:lnTo>
                <a:lnTo>
                  <a:pt x="9838" y="45759"/>
                </a:lnTo>
                <a:lnTo>
                  <a:pt x="5947" y="44157"/>
                </a:lnTo>
                <a:lnTo>
                  <a:pt x="3168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266" y="48186"/>
                </a:lnTo>
                <a:lnTo>
                  <a:pt x="2934" y="50929"/>
                </a:lnTo>
                <a:lnTo>
                  <a:pt x="599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610188" y="6539641"/>
            <a:ext cx="33310" cy="53657"/>
          </a:xfrm>
          <a:custGeom>
            <a:avLst/>
            <a:gdLst/>
            <a:ahLst/>
            <a:cxnLst/>
            <a:rect l="l" t="t" r="r" b="b"/>
            <a:pathLst>
              <a:path w="33310" h="53657">
                <a:moveTo>
                  <a:pt x="5993" y="52224"/>
                </a:moveTo>
                <a:lnTo>
                  <a:pt x="8553" y="52984"/>
                </a:lnTo>
                <a:lnTo>
                  <a:pt x="11591" y="53531"/>
                </a:lnTo>
                <a:lnTo>
                  <a:pt x="17574" y="53657"/>
                </a:lnTo>
                <a:lnTo>
                  <a:pt x="20058" y="53315"/>
                </a:lnTo>
                <a:lnTo>
                  <a:pt x="24587" y="51944"/>
                </a:lnTo>
                <a:lnTo>
                  <a:pt x="28183" y="49593"/>
                </a:lnTo>
                <a:lnTo>
                  <a:pt x="31085" y="46609"/>
                </a:lnTo>
                <a:lnTo>
                  <a:pt x="32859" y="42699"/>
                </a:lnTo>
                <a:lnTo>
                  <a:pt x="33310" y="37973"/>
                </a:lnTo>
                <a:lnTo>
                  <a:pt x="33310" y="35877"/>
                </a:lnTo>
                <a:lnTo>
                  <a:pt x="32284" y="32551"/>
                </a:lnTo>
                <a:lnTo>
                  <a:pt x="30707" y="29731"/>
                </a:lnTo>
                <a:lnTo>
                  <a:pt x="27190" y="26633"/>
                </a:lnTo>
                <a:lnTo>
                  <a:pt x="24306" y="25120"/>
                </a:lnTo>
                <a:lnTo>
                  <a:pt x="21355" y="23825"/>
                </a:lnTo>
                <a:lnTo>
                  <a:pt x="18417" y="22607"/>
                </a:lnTo>
                <a:lnTo>
                  <a:pt x="15566" y="21452"/>
                </a:lnTo>
                <a:lnTo>
                  <a:pt x="12066" y="19342"/>
                </a:lnTo>
                <a:lnTo>
                  <a:pt x="9752" y="16588"/>
                </a:lnTo>
                <a:lnTo>
                  <a:pt x="9409" y="13996"/>
                </a:lnTo>
                <a:lnTo>
                  <a:pt x="9960" y="11177"/>
                </a:lnTo>
                <a:lnTo>
                  <a:pt x="12297" y="8294"/>
                </a:lnTo>
                <a:lnTo>
                  <a:pt x="15443" y="7113"/>
                </a:lnTo>
                <a:lnTo>
                  <a:pt x="18201" y="6948"/>
                </a:lnTo>
                <a:lnTo>
                  <a:pt x="21294" y="7138"/>
                </a:lnTo>
                <a:lnTo>
                  <a:pt x="24940" y="8359"/>
                </a:lnTo>
                <a:lnTo>
                  <a:pt x="27583" y="9691"/>
                </a:lnTo>
                <a:lnTo>
                  <a:pt x="30560" y="9867"/>
                </a:lnTo>
                <a:lnTo>
                  <a:pt x="30901" y="7148"/>
                </a:lnTo>
                <a:lnTo>
                  <a:pt x="30610" y="4405"/>
                </a:lnTo>
                <a:lnTo>
                  <a:pt x="28046" y="2199"/>
                </a:lnTo>
                <a:lnTo>
                  <a:pt x="25458" y="1144"/>
                </a:lnTo>
                <a:lnTo>
                  <a:pt x="22063" y="320"/>
                </a:lnTo>
                <a:lnTo>
                  <a:pt x="18294" y="0"/>
                </a:lnTo>
                <a:lnTo>
                  <a:pt x="15443" y="0"/>
                </a:lnTo>
                <a:lnTo>
                  <a:pt x="12945" y="396"/>
                </a:lnTo>
                <a:lnTo>
                  <a:pt x="8649" y="1983"/>
                </a:lnTo>
                <a:lnTo>
                  <a:pt x="5447" y="4370"/>
                </a:lnTo>
                <a:lnTo>
                  <a:pt x="2933" y="7228"/>
                </a:lnTo>
                <a:lnTo>
                  <a:pt x="1504" y="10731"/>
                </a:lnTo>
                <a:lnTo>
                  <a:pt x="1148" y="14479"/>
                </a:lnTo>
                <a:lnTo>
                  <a:pt x="1479" y="18517"/>
                </a:lnTo>
                <a:lnTo>
                  <a:pt x="2851" y="21628"/>
                </a:lnTo>
                <a:lnTo>
                  <a:pt x="5982" y="25210"/>
                </a:lnTo>
                <a:lnTo>
                  <a:pt x="8649" y="26939"/>
                </a:lnTo>
                <a:lnTo>
                  <a:pt x="11512" y="28411"/>
                </a:lnTo>
                <a:lnTo>
                  <a:pt x="14475" y="29641"/>
                </a:lnTo>
                <a:lnTo>
                  <a:pt x="17305" y="30797"/>
                </a:lnTo>
                <a:lnTo>
                  <a:pt x="19961" y="31992"/>
                </a:lnTo>
                <a:lnTo>
                  <a:pt x="23079" y="34278"/>
                </a:lnTo>
                <a:lnTo>
                  <a:pt x="24792" y="37299"/>
                </a:lnTo>
                <a:lnTo>
                  <a:pt x="24547" y="41187"/>
                </a:lnTo>
                <a:lnTo>
                  <a:pt x="22934" y="43942"/>
                </a:lnTo>
                <a:lnTo>
                  <a:pt x="20170" y="45684"/>
                </a:lnTo>
                <a:lnTo>
                  <a:pt x="16473" y="46497"/>
                </a:lnTo>
                <a:lnTo>
                  <a:pt x="13056" y="46497"/>
                </a:lnTo>
                <a:lnTo>
                  <a:pt x="9827" y="45759"/>
                </a:lnTo>
                <a:lnTo>
                  <a:pt x="5935" y="44157"/>
                </a:lnTo>
                <a:lnTo>
                  <a:pt x="3157" y="42558"/>
                </a:lnTo>
                <a:lnTo>
                  <a:pt x="265" y="42941"/>
                </a:lnTo>
                <a:lnTo>
                  <a:pt x="0" y="45529"/>
                </a:lnTo>
                <a:lnTo>
                  <a:pt x="265" y="48186"/>
                </a:lnTo>
                <a:lnTo>
                  <a:pt x="2933" y="50929"/>
                </a:lnTo>
                <a:lnTo>
                  <a:pt x="5993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679268" y="6527358"/>
            <a:ext cx="30758" cy="65836"/>
          </a:xfrm>
          <a:custGeom>
            <a:avLst/>
            <a:gdLst/>
            <a:ahLst/>
            <a:cxnLst/>
            <a:rect l="l" t="t" r="r" b="b"/>
            <a:pathLst>
              <a:path w="30758" h="65836">
                <a:moveTo>
                  <a:pt x="16951" y="1699"/>
                </a:moveTo>
                <a:lnTo>
                  <a:pt x="16732" y="990"/>
                </a:lnTo>
                <a:lnTo>
                  <a:pt x="14187" y="0"/>
                </a:lnTo>
                <a:lnTo>
                  <a:pt x="11076" y="0"/>
                </a:lnTo>
                <a:lnTo>
                  <a:pt x="8322" y="1699"/>
                </a:lnTo>
                <a:lnTo>
                  <a:pt x="8322" y="13309"/>
                </a:lnTo>
                <a:lnTo>
                  <a:pt x="1785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38" y="20736"/>
                </a:lnTo>
                <a:lnTo>
                  <a:pt x="8322" y="20736"/>
                </a:lnTo>
                <a:lnTo>
                  <a:pt x="8322" y="52106"/>
                </a:lnTo>
                <a:lnTo>
                  <a:pt x="9083" y="56628"/>
                </a:lnTo>
                <a:lnTo>
                  <a:pt x="10389" y="60436"/>
                </a:lnTo>
                <a:lnTo>
                  <a:pt x="12632" y="63154"/>
                </a:lnTo>
                <a:lnTo>
                  <a:pt x="15788" y="64832"/>
                </a:lnTo>
                <a:lnTo>
                  <a:pt x="19634" y="65836"/>
                </a:lnTo>
                <a:lnTo>
                  <a:pt x="24479" y="65671"/>
                </a:lnTo>
                <a:lnTo>
                  <a:pt x="27467" y="65098"/>
                </a:lnTo>
                <a:lnTo>
                  <a:pt x="30401" y="63079"/>
                </a:lnTo>
                <a:lnTo>
                  <a:pt x="30758" y="59979"/>
                </a:lnTo>
                <a:lnTo>
                  <a:pt x="30758" y="59320"/>
                </a:lnTo>
                <a:lnTo>
                  <a:pt x="28958" y="56743"/>
                </a:lnTo>
                <a:lnTo>
                  <a:pt x="26315" y="57769"/>
                </a:lnTo>
                <a:lnTo>
                  <a:pt x="23536" y="58176"/>
                </a:lnTo>
                <a:lnTo>
                  <a:pt x="19338" y="57326"/>
                </a:lnTo>
                <a:lnTo>
                  <a:pt x="17430" y="53896"/>
                </a:lnTo>
                <a:lnTo>
                  <a:pt x="16951" y="51343"/>
                </a:lnTo>
                <a:lnTo>
                  <a:pt x="16951" y="20736"/>
                </a:lnTo>
                <a:lnTo>
                  <a:pt x="29019" y="20736"/>
                </a:lnTo>
                <a:lnTo>
                  <a:pt x="30599" y="19302"/>
                </a:lnTo>
                <a:lnTo>
                  <a:pt x="30758" y="16369"/>
                </a:lnTo>
                <a:lnTo>
                  <a:pt x="29019" y="13309"/>
                </a:lnTo>
                <a:lnTo>
                  <a:pt x="16951" y="13309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723415" y="6539641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13" y="14137"/>
                </a:lnTo>
                <a:lnTo>
                  <a:pt x="41342" y="11329"/>
                </a:lnTo>
                <a:lnTo>
                  <a:pt x="38430" y="6807"/>
                </a:lnTo>
                <a:lnTo>
                  <a:pt x="34625" y="3074"/>
                </a:lnTo>
                <a:lnTo>
                  <a:pt x="32029" y="1842"/>
                </a:lnTo>
                <a:lnTo>
                  <a:pt x="29419" y="622"/>
                </a:lnTo>
                <a:lnTo>
                  <a:pt x="26276" y="0"/>
                </a:lnTo>
                <a:lnTo>
                  <a:pt x="26311" y="6997"/>
                </a:lnTo>
                <a:lnTo>
                  <a:pt x="29469" y="8333"/>
                </a:lnTo>
                <a:lnTo>
                  <a:pt x="31589" y="11012"/>
                </a:lnTo>
                <a:lnTo>
                  <a:pt x="33717" y="13690"/>
                </a:lnTo>
                <a:lnTo>
                  <a:pt x="34721" y="17373"/>
                </a:lnTo>
                <a:lnTo>
                  <a:pt x="34610" y="22085"/>
                </a:lnTo>
                <a:lnTo>
                  <a:pt x="8935" y="22085"/>
                </a:lnTo>
                <a:lnTo>
                  <a:pt x="9006" y="20091"/>
                </a:lnTo>
                <a:lnTo>
                  <a:pt x="10439" y="3124"/>
                </a:lnTo>
                <a:lnTo>
                  <a:pt x="8064" y="4903"/>
                </a:lnTo>
                <a:lnTo>
                  <a:pt x="4122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85"/>
                </a:lnTo>
                <a:lnTo>
                  <a:pt x="2534" y="42011"/>
                </a:lnTo>
                <a:lnTo>
                  <a:pt x="4024" y="44780"/>
                </a:lnTo>
                <a:lnTo>
                  <a:pt x="6008" y="46991"/>
                </a:lnTo>
                <a:lnTo>
                  <a:pt x="10439" y="50864"/>
                </a:lnTo>
                <a:lnTo>
                  <a:pt x="13362" y="51979"/>
                </a:lnTo>
                <a:lnTo>
                  <a:pt x="16264" y="53099"/>
                </a:lnTo>
                <a:lnTo>
                  <a:pt x="19651" y="53657"/>
                </a:lnTo>
                <a:lnTo>
                  <a:pt x="23536" y="53657"/>
                </a:lnTo>
                <a:lnTo>
                  <a:pt x="27856" y="53492"/>
                </a:lnTo>
                <a:lnTo>
                  <a:pt x="31805" y="52807"/>
                </a:lnTo>
                <a:lnTo>
                  <a:pt x="35027" y="51979"/>
                </a:lnTo>
                <a:lnTo>
                  <a:pt x="37757" y="51094"/>
                </a:lnTo>
                <a:lnTo>
                  <a:pt x="40985" y="48820"/>
                </a:lnTo>
                <a:lnTo>
                  <a:pt x="41306" y="46165"/>
                </a:lnTo>
                <a:lnTo>
                  <a:pt x="40745" y="43016"/>
                </a:lnTo>
                <a:lnTo>
                  <a:pt x="38023" y="43267"/>
                </a:lnTo>
                <a:lnTo>
                  <a:pt x="34866" y="44552"/>
                </a:lnTo>
                <a:lnTo>
                  <a:pt x="32076" y="45443"/>
                </a:lnTo>
                <a:lnTo>
                  <a:pt x="28576" y="46191"/>
                </a:lnTo>
                <a:lnTo>
                  <a:pt x="24331" y="46393"/>
                </a:lnTo>
                <a:lnTo>
                  <a:pt x="21502" y="46393"/>
                </a:lnTo>
                <a:lnTo>
                  <a:pt x="17132" y="45137"/>
                </a:lnTo>
                <a:lnTo>
                  <a:pt x="13572" y="43116"/>
                </a:lnTo>
                <a:lnTo>
                  <a:pt x="11123" y="40006"/>
                </a:lnTo>
                <a:lnTo>
                  <a:pt x="9726" y="35977"/>
                </a:lnTo>
                <a:lnTo>
                  <a:pt x="8935" y="31356"/>
                </a:lnTo>
                <a:lnTo>
                  <a:pt x="8935" y="28652"/>
                </a:lnTo>
                <a:lnTo>
                  <a:pt x="39935" y="28652"/>
                </a:lnTo>
                <a:lnTo>
                  <a:pt x="42274" y="27748"/>
                </a:lnTo>
                <a:lnTo>
                  <a:pt x="43300" y="24739"/>
                </a:lnTo>
                <a:lnTo>
                  <a:pt x="43300" y="19926"/>
                </a:lnTo>
                <a:lnTo>
                  <a:pt x="42908" y="16941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8"/>
                </a:lnTo>
                <a:lnTo>
                  <a:pt x="11379" y="12931"/>
                </a:lnTo>
                <a:lnTo>
                  <a:pt x="14903" y="9083"/>
                </a:lnTo>
                <a:lnTo>
                  <a:pt x="18125" y="7419"/>
                </a:lnTo>
                <a:lnTo>
                  <a:pt x="22139" y="6997"/>
                </a:lnTo>
                <a:lnTo>
                  <a:pt x="26311" y="6997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29" y="1868"/>
                </a:lnTo>
                <a:lnTo>
                  <a:pt x="10439" y="3124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782005" y="6539692"/>
            <a:ext cx="37123" cy="53606"/>
          </a:xfrm>
          <a:custGeom>
            <a:avLst/>
            <a:gdLst/>
            <a:ahLst/>
            <a:cxnLst/>
            <a:rect l="l" t="t" r="r" b="b"/>
            <a:pathLst>
              <a:path w="37123" h="53606">
                <a:moveTo>
                  <a:pt x="8996" y="20623"/>
                </a:moveTo>
                <a:lnTo>
                  <a:pt x="10093" y="15825"/>
                </a:lnTo>
                <a:lnTo>
                  <a:pt x="12311" y="12509"/>
                </a:lnTo>
                <a:lnTo>
                  <a:pt x="14526" y="9193"/>
                </a:lnTo>
                <a:lnTo>
                  <a:pt x="17707" y="7545"/>
                </a:lnTo>
                <a:lnTo>
                  <a:pt x="23874" y="7545"/>
                </a:lnTo>
                <a:lnTo>
                  <a:pt x="27118" y="8445"/>
                </a:lnTo>
                <a:lnTo>
                  <a:pt x="30901" y="10414"/>
                </a:lnTo>
                <a:lnTo>
                  <a:pt x="33487" y="12393"/>
                </a:lnTo>
                <a:lnTo>
                  <a:pt x="36450" y="12444"/>
                </a:lnTo>
                <a:lnTo>
                  <a:pt x="36913" y="9499"/>
                </a:lnTo>
                <a:lnTo>
                  <a:pt x="36654" y="6706"/>
                </a:lnTo>
                <a:lnTo>
                  <a:pt x="34319" y="3822"/>
                </a:lnTo>
                <a:lnTo>
                  <a:pt x="31402" y="2044"/>
                </a:lnTo>
                <a:lnTo>
                  <a:pt x="27734" y="722"/>
                </a:lnTo>
                <a:lnTo>
                  <a:pt x="24914" y="139"/>
                </a:lnTo>
                <a:lnTo>
                  <a:pt x="21967" y="0"/>
                </a:lnTo>
                <a:lnTo>
                  <a:pt x="18860" y="0"/>
                </a:lnTo>
                <a:lnTo>
                  <a:pt x="15972" y="532"/>
                </a:lnTo>
                <a:lnTo>
                  <a:pt x="13315" y="1601"/>
                </a:lnTo>
                <a:lnTo>
                  <a:pt x="10633" y="2667"/>
                </a:lnTo>
                <a:lnTo>
                  <a:pt x="8308" y="4305"/>
                </a:lnTo>
                <a:lnTo>
                  <a:pt x="4381" y="8710"/>
                </a:lnTo>
                <a:lnTo>
                  <a:pt x="2825" y="11555"/>
                </a:lnTo>
                <a:lnTo>
                  <a:pt x="1687" y="14997"/>
                </a:lnTo>
                <a:lnTo>
                  <a:pt x="575" y="18463"/>
                </a:lnTo>
                <a:lnTo>
                  <a:pt x="0" y="22593"/>
                </a:lnTo>
                <a:lnTo>
                  <a:pt x="0" y="31635"/>
                </a:lnTo>
                <a:lnTo>
                  <a:pt x="464" y="35369"/>
                </a:lnTo>
                <a:lnTo>
                  <a:pt x="1381" y="38609"/>
                </a:lnTo>
                <a:lnTo>
                  <a:pt x="2299" y="41845"/>
                </a:lnTo>
                <a:lnTo>
                  <a:pt x="3661" y="44578"/>
                </a:lnTo>
                <a:lnTo>
                  <a:pt x="5406" y="46799"/>
                </a:lnTo>
                <a:lnTo>
                  <a:pt x="9348" y="50723"/>
                </a:lnTo>
                <a:lnTo>
                  <a:pt x="11969" y="51879"/>
                </a:lnTo>
                <a:lnTo>
                  <a:pt x="14587" y="53035"/>
                </a:lnTo>
                <a:lnTo>
                  <a:pt x="17585" y="53606"/>
                </a:lnTo>
                <a:lnTo>
                  <a:pt x="22607" y="53606"/>
                </a:lnTo>
                <a:lnTo>
                  <a:pt x="25725" y="53110"/>
                </a:lnTo>
                <a:lnTo>
                  <a:pt x="28688" y="52376"/>
                </a:lnTo>
                <a:lnTo>
                  <a:pt x="31294" y="51320"/>
                </a:lnTo>
                <a:lnTo>
                  <a:pt x="34559" y="49377"/>
                </a:lnTo>
                <a:lnTo>
                  <a:pt x="36888" y="46532"/>
                </a:lnTo>
                <a:lnTo>
                  <a:pt x="37123" y="43789"/>
                </a:lnTo>
                <a:lnTo>
                  <a:pt x="37094" y="42443"/>
                </a:lnTo>
                <a:lnTo>
                  <a:pt x="35298" y="39660"/>
                </a:lnTo>
                <a:lnTo>
                  <a:pt x="32284" y="41946"/>
                </a:lnTo>
                <a:lnTo>
                  <a:pt x="28785" y="44221"/>
                </a:lnTo>
                <a:lnTo>
                  <a:pt x="25786" y="45528"/>
                </a:lnTo>
                <a:lnTo>
                  <a:pt x="22063" y="45845"/>
                </a:lnTo>
                <a:lnTo>
                  <a:pt x="18115" y="45467"/>
                </a:lnTo>
                <a:lnTo>
                  <a:pt x="14881" y="43905"/>
                </a:lnTo>
                <a:lnTo>
                  <a:pt x="12383" y="41136"/>
                </a:lnTo>
                <a:lnTo>
                  <a:pt x="10425" y="37565"/>
                </a:lnTo>
                <a:lnTo>
                  <a:pt x="9287" y="32816"/>
                </a:lnTo>
                <a:lnTo>
                  <a:pt x="8996" y="30059"/>
                </a:lnTo>
                <a:lnTo>
                  <a:pt x="8996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835472" y="6516716"/>
            <a:ext cx="40532" cy="75844"/>
          </a:xfrm>
          <a:custGeom>
            <a:avLst/>
            <a:gdLst/>
            <a:ahLst/>
            <a:cxnLst/>
            <a:rect l="l" t="t" r="r" b="b"/>
            <a:pathLst>
              <a:path w="40532" h="75844">
                <a:moveTo>
                  <a:pt x="31903" y="45608"/>
                </a:moveTo>
                <a:lnTo>
                  <a:pt x="31903" y="74195"/>
                </a:lnTo>
                <a:lnTo>
                  <a:pt x="32111" y="74929"/>
                </a:lnTo>
                <a:lnTo>
                  <a:pt x="34657" y="75844"/>
                </a:lnTo>
                <a:lnTo>
                  <a:pt x="37763" y="75844"/>
                </a:lnTo>
                <a:lnTo>
                  <a:pt x="40532" y="74195"/>
                </a:lnTo>
                <a:lnTo>
                  <a:pt x="40532" y="40957"/>
                </a:lnTo>
                <a:lnTo>
                  <a:pt x="40247" y="37961"/>
                </a:lnTo>
                <a:lnTo>
                  <a:pt x="39089" y="33008"/>
                </a:lnTo>
                <a:lnTo>
                  <a:pt x="36809" y="28994"/>
                </a:lnTo>
                <a:lnTo>
                  <a:pt x="33750" y="25678"/>
                </a:lnTo>
                <a:lnTo>
                  <a:pt x="29480" y="23472"/>
                </a:lnTo>
                <a:lnTo>
                  <a:pt x="26837" y="22924"/>
                </a:lnTo>
                <a:lnTo>
                  <a:pt x="21146" y="22924"/>
                </a:lnTo>
                <a:lnTo>
                  <a:pt x="16117" y="24904"/>
                </a:lnTo>
                <a:lnTo>
                  <a:pt x="11109" y="28244"/>
                </a:lnTo>
                <a:lnTo>
                  <a:pt x="8636" y="30952"/>
                </a:lnTo>
                <a:lnTo>
                  <a:pt x="8636" y="1703"/>
                </a:lnTo>
                <a:lnTo>
                  <a:pt x="8427" y="939"/>
                </a:lnTo>
                <a:lnTo>
                  <a:pt x="5882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94" y="74929"/>
                </a:lnTo>
                <a:lnTo>
                  <a:pt x="2764" y="75844"/>
                </a:lnTo>
                <a:lnTo>
                  <a:pt x="5882" y="75844"/>
                </a:lnTo>
                <a:lnTo>
                  <a:pt x="8636" y="74195"/>
                </a:lnTo>
                <a:lnTo>
                  <a:pt x="8636" y="40057"/>
                </a:lnTo>
                <a:lnTo>
                  <a:pt x="11002" y="36997"/>
                </a:lnTo>
                <a:lnTo>
                  <a:pt x="13266" y="34660"/>
                </a:lnTo>
                <a:lnTo>
                  <a:pt x="17593" y="31485"/>
                </a:lnTo>
                <a:lnTo>
                  <a:pt x="21916" y="30683"/>
                </a:lnTo>
                <a:lnTo>
                  <a:pt x="25048" y="31013"/>
                </a:lnTo>
                <a:lnTo>
                  <a:pt x="27597" y="32310"/>
                </a:lnTo>
                <a:lnTo>
                  <a:pt x="30239" y="35712"/>
                </a:lnTo>
                <a:lnTo>
                  <a:pt x="31266" y="38875"/>
                </a:lnTo>
                <a:lnTo>
                  <a:pt x="31903" y="42810"/>
                </a:lnTo>
                <a:lnTo>
                  <a:pt x="31903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896660" y="6539641"/>
            <a:ext cx="40537" cy="52919"/>
          </a:xfrm>
          <a:custGeom>
            <a:avLst/>
            <a:gdLst/>
            <a:ahLst/>
            <a:cxnLst/>
            <a:rect l="l" t="t" r="r" b="b"/>
            <a:pathLst>
              <a:path w="40537" h="52919">
                <a:moveTo>
                  <a:pt x="5890" y="52919"/>
                </a:moveTo>
                <a:lnTo>
                  <a:pt x="8643" y="51271"/>
                </a:lnTo>
                <a:lnTo>
                  <a:pt x="8643" y="17132"/>
                </a:lnTo>
                <a:lnTo>
                  <a:pt x="11005" y="14072"/>
                </a:lnTo>
                <a:lnTo>
                  <a:pt x="13270" y="11736"/>
                </a:lnTo>
                <a:lnTo>
                  <a:pt x="17600" y="8561"/>
                </a:lnTo>
                <a:lnTo>
                  <a:pt x="21924" y="7758"/>
                </a:lnTo>
                <a:lnTo>
                  <a:pt x="25057" y="8088"/>
                </a:lnTo>
                <a:lnTo>
                  <a:pt x="27602" y="9385"/>
                </a:lnTo>
                <a:lnTo>
                  <a:pt x="30247" y="12787"/>
                </a:lnTo>
                <a:lnTo>
                  <a:pt x="31273" y="15951"/>
                </a:lnTo>
                <a:lnTo>
                  <a:pt x="31907" y="19885"/>
                </a:lnTo>
                <a:lnTo>
                  <a:pt x="31907" y="51271"/>
                </a:lnTo>
                <a:lnTo>
                  <a:pt x="32115" y="52005"/>
                </a:lnTo>
                <a:lnTo>
                  <a:pt x="34664" y="52919"/>
                </a:lnTo>
                <a:lnTo>
                  <a:pt x="37772" y="52919"/>
                </a:lnTo>
                <a:lnTo>
                  <a:pt x="40537" y="51271"/>
                </a:lnTo>
                <a:lnTo>
                  <a:pt x="40537" y="18007"/>
                </a:lnTo>
                <a:lnTo>
                  <a:pt x="40255" y="15036"/>
                </a:lnTo>
                <a:lnTo>
                  <a:pt x="39093" y="10083"/>
                </a:lnTo>
                <a:lnTo>
                  <a:pt x="36817" y="6069"/>
                </a:lnTo>
                <a:lnTo>
                  <a:pt x="33757" y="2753"/>
                </a:lnTo>
                <a:lnTo>
                  <a:pt x="29488" y="547"/>
                </a:lnTo>
                <a:lnTo>
                  <a:pt x="26842" y="0"/>
                </a:lnTo>
                <a:lnTo>
                  <a:pt x="21007" y="0"/>
                </a:lnTo>
                <a:lnTo>
                  <a:pt x="18360" y="723"/>
                </a:lnTo>
                <a:lnTo>
                  <a:pt x="15732" y="2145"/>
                </a:lnTo>
                <a:lnTo>
                  <a:pt x="13097" y="3567"/>
                </a:lnTo>
                <a:lnTo>
                  <a:pt x="10454" y="5828"/>
                </a:lnTo>
                <a:lnTo>
                  <a:pt x="7801" y="8888"/>
                </a:lnTo>
                <a:lnTo>
                  <a:pt x="7801" y="2437"/>
                </a:lnTo>
                <a:lnTo>
                  <a:pt x="5839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68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954581" y="6539641"/>
            <a:ext cx="47044" cy="53657"/>
          </a:xfrm>
          <a:custGeom>
            <a:avLst/>
            <a:gdLst/>
            <a:ahLst/>
            <a:cxnLst/>
            <a:rect l="l" t="t" r="r" b="b"/>
            <a:pathLst>
              <a:path w="47044" h="53657">
                <a:moveTo>
                  <a:pt x="8935" y="23914"/>
                </a:moveTo>
                <a:lnTo>
                  <a:pt x="9230" y="21347"/>
                </a:lnTo>
                <a:lnTo>
                  <a:pt x="9803" y="18986"/>
                </a:lnTo>
                <a:lnTo>
                  <a:pt x="11271" y="14605"/>
                </a:lnTo>
                <a:lnTo>
                  <a:pt x="13658" y="11163"/>
                </a:lnTo>
                <a:lnTo>
                  <a:pt x="17024" y="8888"/>
                </a:lnTo>
                <a:lnTo>
                  <a:pt x="21074" y="7491"/>
                </a:lnTo>
                <a:lnTo>
                  <a:pt x="26438" y="7491"/>
                </a:lnTo>
                <a:lnTo>
                  <a:pt x="30622" y="9028"/>
                </a:lnTo>
                <a:lnTo>
                  <a:pt x="33962" y="11469"/>
                </a:lnTo>
                <a:lnTo>
                  <a:pt x="36140" y="15011"/>
                </a:lnTo>
                <a:lnTo>
                  <a:pt x="37390" y="19418"/>
                </a:lnTo>
                <a:lnTo>
                  <a:pt x="38110" y="24270"/>
                </a:lnTo>
                <a:lnTo>
                  <a:pt x="38110" y="29728"/>
                </a:lnTo>
                <a:lnTo>
                  <a:pt x="37829" y="32320"/>
                </a:lnTo>
                <a:lnTo>
                  <a:pt x="36701" y="37019"/>
                </a:lnTo>
                <a:lnTo>
                  <a:pt x="36493" y="50266"/>
                </a:lnTo>
                <a:lnTo>
                  <a:pt x="39005" y="48373"/>
                </a:lnTo>
                <a:lnTo>
                  <a:pt x="43006" y="43534"/>
                </a:lnTo>
                <a:lnTo>
                  <a:pt x="44524" y="40651"/>
                </a:lnTo>
                <a:lnTo>
                  <a:pt x="45529" y="37299"/>
                </a:lnTo>
                <a:lnTo>
                  <a:pt x="46544" y="33958"/>
                </a:lnTo>
                <a:lnTo>
                  <a:pt x="47044" y="30300"/>
                </a:lnTo>
                <a:lnTo>
                  <a:pt x="47044" y="22226"/>
                </a:lnTo>
                <a:lnTo>
                  <a:pt x="46569" y="18554"/>
                </a:lnTo>
                <a:lnTo>
                  <a:pt x="45615" y="15303"/>
                </a:lnTo>
                <a:lnTo>
                  <a:pt x="44658" y="12038"/>
                </a:lnTo>
                <a:lnTo>
                  <a:pt x="43214" y="9269"/>
                </a:lnTo>
                <a:lnTo>
                  <a:pt x="41306" y="6997"/>
                </a:lnTo>
                <a:lnTo>
                  <a:pt x="36986" y="2984"/>
                </a:lnTo>
                <a:lnTo>
                  <a:pt x="34107" y="1778"/>
                </a:lnTo>
                <a:lnTo>
                  <a:pt x="31230" y="596"/>
                </a:lnTo>
                <a:lnTo>
                  <a:pt x="27857" y="0"/>
                </a:lnTo>
                <a:lnTo>
                  <a:pt x="19983" y="0"/>
                </a:lnTo>
                <a:lnTo>
                  <a:pt x="16473" y="673"/>
                </a:lnTo>
                <a:lnTo>
                  <a:pt x="13474" y="2005"/>
                </a:lnTo>
                <a:lnTo>
                  <a:pt x="10476" y="3351"/>
                </a:lnTo>
                <a:lnTo>
                  <a:pt x="7981" y="5219"/>
                </a:lnTo>
                <a:lnTo>
                  <a:pt x="3977" y="10068"/>
                </a:lnTo>
                <a:lnTo>
                  <a:pt x="2470" y="12952"/>
                </a:lnTo>
                <a:lnTo>
                  <a:pt x="1479" y="16308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07" y="38354"/>
                </a:lnTo>
                <a:lnTo>
                  <a:pt x="2336" y="41615"/>
                </a:lnTo>
                <a:lnTo>
                  <a:pt x="3769" y="44387"/>
                </a:lnTo>
                <a:lnTo>
                  <a:pt x="5692" y="46659"/>
                </a:lnTo>
                <a:lnTo>
                  <a:pt x="10001" y="50673"/>
                </a:lnTo>
                <a:lnTo>
                  <a:pt x="8935" y="29361"/>
                </a:lnTo>
                <a:lnTo>
                  <a:pt x="8935" y="23914"/>
                </a:lnTo>
                <a:close/>
              </a:path>
              <a:path w="47044" h="53657">
                <a:moveTo>
                  <a:pt x="9640" y="34239"/>
                </a:moveTo>
                <a:lnTo>
                  <a:pt x="8935" y="29361"/>
                </a:lnTo>
                <a:lnTo>
                  <a:pt x="10001" y="50673"/>
                </a:lnTo>
                <a:lnTo>
                  <a:pt x="12877" y="51865"/>
                </a:lnTo>
                <a:lnTo>
                  <a:pt x="15760" y="53074"/>
                </a:lnTo>
                <a:lnTo>
                  <a:pt x="19127" y="53657"/>
                </a:lnTo>
                <a:lnTo>
                  <a:pt x="26974" y="53657"/>
                </a:lnTo>
                <a:lnTo>
                  <a:pt x="30463" y="52984"/>
                </a:lnTo>
                <a:lnTo>
                  <a:pt x="33487" y="51624"/>
                </a:lnTo>
                <a:lnTo>
                  <a:pt x="36493" y="50266"/>
                </a:lnTo>
                <a:lnTo>
                  <a:pt x="36701" y="37019"/>
                </a:lnTo>
                <a:lnTo>
                  <a:pt x="34635" y="40755"/>
                </a:lnTo>
                <a:lnTo>
                  <a:pt x="31896" y="43765"/>
                </a:lnTo>
                <a:lnTo>
                  <a:pt x="28173" y="45655"/>
                </a:lnTo>
                <a:lnTo>
                  <a:pt x="23450" y="46126"/>
                </a:lnTo>
                <a:lnTo>
                  <a:pt x="20656" y="46126"/>
                </a:lnTo>
                <a:lnTo>
                  <a:pt x="16473" y="44574"/>
                </a:lnTo>
                <a:lnTo>
                  <a:pt x="13133" y="42152"/>
                </a:lnTo>
                <a:lnTo>
                  <a:pt x="10904" y="38646"/>
                </a:lnTo>
                <a:lnTo>
                  <a:pt x="9640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4019669" y="6516716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195"/>
                </a:moveTo>
                <a:lnTo>
                  <a:pt x="8629" y="1703"/>
                </a:lnTo>
                <a:lnTo>
                  <a:pt x="8421" y="939"/>
                </a:lnTo>
                <a:lnTo>
                  <a:pt x="587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95" y="74929"/>
                </a:lnTo>
                <a:lnTo>
                  <a:pt x="2764" y="75844"/>
                </a:lnTo>
                <a:lnTo>
                  <a:pt x="5876" y="75844"/>
                </a:lnTo>
                <a:lnTo>
                  <a:pt x="8629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4046374" y="6539641"/>
            <a:ext cx="47044" cy="53657"/>
          </a:xfrm>
          <a:custGeom>
            <a:avLst/>
            <a:gdLst/>
            <a:ahLst/>
            <a:cxnLst/>
            <a:rect l="l" t="t" r="r" b="b"/>
            <a:pathLst>
              <a:path w="47044" h="53657">
                <a:moveTo>
                  <a:pt x="8931" y="23914"/>
                </a:moveTo>
                <a:lnTo>
                  <a:pt x="9226" y="21347"/>
                </a:lnTo>
                <a:lnTo>
                  <a:pt x="9803" y="18986"/>
                </a:lnTo>
                <a:lnTo>
                  <a:pt x="11271" y="14605"/>
                </a:lnTo>
                <a:lnTo>
                  <a:pt x="13658" y="11163"/>
                </a:lnTo>
                <a:lnTo>
                  <a:pt x="17024" y="8888"/>
                </a:lnTo>
                <a:lnTo>
                  <a:pt x="21074" y="7491"/>
                </a:lnTo>
                <a:lnTo>
                  <a:pt x="26435" y="7491"/>
                </a:lnTo>
                <a:lnTo>
                  <a:pt x="30618" y="9028"/>
                </a:lnTo>
                <a:lnTo>
                  <a:pt x="33958" y="11469"/>
                </a:lnTo>
                <a:lnTo>
                  <a:pt x="36140" y="15011"/>
                </a:lnTo>
                <a:lnTo>
                  <a:pt x="37390" y="19418"/>
                </a:lnTo>
                <a:lnTo>
                  <a:pt x="38108" y="24270"/>
                </a:lnTo>
                <a:lnTo>
                  <a:pt x="38108" y="29728"/>
                </a:lnTo>
                <a:lnTo>
                  <a:pt x="37828" y="32320"/>
                </a:lnTo>
                <a:lnTo>
                  <a:pt x="36705" y="37019"/>
                </a:lnTo>
                <a:lnTo>
                  <a:pt x="36497" y="50266"/>
                </a:lnTo>
                <a:lnTo>
                  <a:pt x="39005" y="48373"/>
                </a:lnTo>
                <a:lnTo>
                  <a:pt x="43008" y="43534"/>
                </a:lnTo>
                <a:lnTo>
                  <a:pt x="44524" y="40651"/>
                </a:lnTo>
                <a:lnTo>
                  <a:pt x="45525" y="37299"/>
                </a:lnTo>
                <a:lnTo>
                  <a:pt x="46544" y="33958"/>
                </a:lnTo>
                <a:lnTo>
                  <a:pt x="47044" y="30300"/>
                </a:lnTo>
                <a:lnTo>
                  <a:pt x="47044" y="22226"/>
                </a:lnTo>
                <a:lnTo>
                  <a:pt x="46565" y="18554"/>
                </a:lnTo>
                <a:lnTo>
                  <a:pt x="45612" y="15303"/>
                </a:lnTo>
                <a:lnTo>
                  <a:pt x="44658" y="12038"/>
                </a:lnTo>
                <a:lnTo>
                  <a:pt x="43214" y="9269"/>
                </a:lnTo>
                <a:lnTo>
                  <a:pt x="41306" y="6997"/>
                </a:lnTo>
                <a:lnTo>
                  <a:pt x="36986" y="2984"/>
                </a:lnTo>
                <a:lnTo>
                  <a:pt x="34109" y="1778"/>
                </a:lnTo>
                <a:lnTo>
                  <a:pt x="31233" y="596"/>
                </a:lnTo>
                <a:lnTo>
                  <a:pt x="27853" y="0"/>
                </a:lnTo>
                <a:lnTo>
                  <a:pt x="19987" y="0"/>
                </a:lnTo>
                <a:lnTo>
                  <a:pt x="16469" y="673"/>
                </a:lnTo>
                <a:lnTo>
                  <a:pt x="13474" y="2005"/>
                </a:lnTo>
                <a:lnTo>
                  <a:pt x="10476" y="3351"/>
                </a:lnTo>
                <a:lnTo>
                  <a:pt x="7976" y="5219"/>
                </a:lnTo>
                <a:lnTo>
                  <a:pt x="3973" y="10068"/>
                </a:lnTo>
                <a:lnTo>
                  <a:pt x="2472" y="12952"/>
                </a:lnTo>
                <a:lnTo>
                  <a:pt x="1479" y="16308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07" y="38354"/>
                </a:lnTo>
                <a:lnTo>
                  <a:pt x="2336" y="41615"/>
                </a:lnTo>
                <a:lnTo>
                  <a:pt x="3765" y="44387"/>
                </a:lnTo>
                <a:lnTo>
                  <a:pt x="5688" y="46659"/>
                </a:lnTo>
                <a:lnTo>
                  <a:pt x="9997" y="50673"/>
                </a:lnTo>
                <a:lnTo>
                  <a:pt x="8931" y="29361"/>
                </a:lnTo>
                <a:lnTo>
                  <a:pt x="8931" y="23914"/>
                </a:lnTo>
                <a:close/>
              </a:path>
              <a:path w="47044" h="53657">
                <a:moveTo>
                  <a:pt x="9644" y="34239"/>
                </a:moveTo>
                <a:lnTo>
                  <a:pt x="8931" y="29361"/>
                </a:lnTo>
                <a:lnTo>
                  <a:pt x="9997" y="50673"/>
                </a:lnTo>
                <a:lnTo>
                  <a:pt x="12873" y="51865"/>
                </a:lnTo>
                <a:lnTo>
                  <a:pt x="15764" y="53074"/>
                </a:lnTo>
                <a:lnTo>
                  <a:pt x="19130" y="53657"/>
                </a:lnTo>
                <a:lnTo>
                  <a:pt x="26974" y="53657"/>
                </a:lnTo>
                <a:lnTo>
                  <a:pt x="30463" y="52984"/>
                </a:lnTo>
                <a:lnTo>
                  <a:pt x="33483" y="51624"/>
                </a:lnTo>
                <a:lnTo>
                  <a:pt x="36497" y="50266"/>
                </a:lnTo>
                <a:lnTo>
                  <a:pt x="36705" y="37019"/>
                </a:lnTo>
                <a:lnTo>
                  <a:pt x="34635" y="40755"/>
                </a:lnTo>
                <a:lnTo>
                  <a:pt x="31892" y="43765"/>
                </a:lnTo>
                <a:lnTo>
                  <a:pt x="28173" y="45655"/>
                </a:lnTo>
                <a:lnTo>
                  <a:pt x="23446" y="46126"/>
                </a:lnTo>
                <a:lnTo>
                  <a:pt x="20660" y="46126"/>
                </a:lnTo>
                <a:lnTo>
                  <a:pt x="16469" y="44574"/>
                </a:lnTo>
                <a:lnTo>
                  <a:pt x="13129" y="42152"/>
                </a:lnTo>
                <a:lnTo>
                  <a:pt x="10904" y="38646"/>
                </a:lnTo>
                <a:lnTo>
                  <a:pt x="9644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4106851" y="6539753"/>
            <a:ext cx="44560" cy="54648"/>
          </a:xfrm>
          <a:custGeom>
            <a:avLst/>
            <a:gdLst/>
            <a:ahLst/>
            <a:cxnLst/>
            <a:rect l="l" t="t" r="r" b="b"/>
            <a:pathLst>
              <a:path w="44560" h="54648">
                <a:moveTo>
                  <a:pt x="9461" y="36230"/>
                </a:moveTo>
                <a:lnTo>
                  <a:pt x="9151" y="54648"/>
                </a:lnTo>
                <a:lnTo>
                  <a:pt x="11271" y="51559"/>
                </a:lnTo>
                <a:lnTo>
                  <a:pt x="10022" y="39635"/>
                </a:lnTo>
                <a:lnTo>
                  <a:pt x="9461" y="36230"/>
                </a:lnTo>
                <a:close/>
              </a:path>
              <a:path w="44560" h="54648">
                <a:moveTo>
                  <a:pt x="417" y="55727"/>
                </a:moveTo>
                <a:lnTo>
                  <a:pt x="0" y="59194"/>
                </a:lnTo>
                <a:lnTo>
                  <a:pt x="378" y="62812"/>
                </a:lnTo>
                <a:lnTo>
                  <a:pt x="1907" y="66037"/>
                </a:lnTo>
                <a:lnTo>
                  <a:pt x="4856" y="68579"/>
                </a:lnTo>
                <a:lnTo>
                  <a:pt x="8762" y="70650"/>
                </a:lnTo>
                <a:lnTo>
                  <a:pt x="11429" y="71323"/>
                </a:lnTo>
                <a:lnTo>
                  <a:pt x="14086" y="71996"/>
                </a:lnTo>
                <a:lnTo>
                  <a:pt x="17330" y="72323"/>
                </a:lnTo>
                <a:lnTo>
                  <a:pt x="25067" y="72323"/>
                </a:lnTo>
                <a:lnTo>
                  <a:pt x="28479" y="71880"/>
                </a:lnTo>
                <a:lnTo>
                  <a:pt x="31366" y="70991"/>
                </a:lnTo>
                <a:lnTo>
                  <a:pt x="34264" y="70102"/>
                </a:lnTo>
                <a:lnTo>
                  <a:pt x="38502" y="67359"/>
                </a:lnTo>
                <a:lnTo>
                  <a:pt x="41756" y="64043"/>
                </a:lnTo>
                <a:lnTo>
                  <a:pt x="43571" y="59993"/>
                </a:lnTo>
                <a:lnTo>
                  <a:pt x="44034" y="55612"/>
                </a:lnTo>
                <a:lnTo>
                  <a:pt x="43621" y="51598"/>
                </a:lnTo>
                <a:lnTo>
                  <a:pt x="42026" y="48373"/>
                </a:lnTo>
                <a:lnTo>
                  <a:pt x="39470" y="45920"/>
                </a:lnTo>
                <a:lnTo>
                  <a:pt x="36360" y="43977"/>
                </a:lnTo>
                <a:lnTo>
                  <a:pt x="32443" y="42771"/>
                </a:lnTo>
                <a:lnTo>
                  <a:pt x="27975" y="42378"/>
                </a:lnTo>
                <a:lnTo>
                  <a:pt x="15688" y="41831"/>
                </a:lnTo>
                <a:lnTo>
                  <a:pt x="13802" y="41756"/>
                </a:lnTo>
                <a:lnTo>
                  <a:pt x="10022" y="39635"/>
                </a:lnTo>
                <a:lnTo>
                  <a:pt x="11271" y="51559"/>
                </a:lnTo>
                <a:lnTo>
                  <a:pt x="14011" y="48981"/>
                </a:lnTo>
                <a:lnTo>
                  <a:pt x="26203" y="49427"/>
                </a:lnTo>
                <a:lnTo>
                  <a:pt x="29015" y="49489"/>
                </a:lnTo>
                <a:lnTo>
                  <a:pt x="31269" y="50101"/>
                </a:lnTo>
                <a:lnTo>
                  <a:pt x="34574" y="52387"/>
                </a:lnTo>
                <a:lnTo>
                  <a:pt x="35394" y="56094"/>
                </a:lnTo>
                <a:lnTo>
                  <a:pt x="35394" y="57340"/>
                </a:lnTo>
                <a:lnTo>
                  <a:pt x="34232" y="60742"/>
                </a:lnTo>
                <a:lnTo>
                  <a:pt x="31291" y="63470"/>
                </a:lnTo>
                <a:lnTo>
                  <a:pt x="28112" y="64706"/>
                </a:lnTo>
                <a:lnTo>
                  <a:pt x="24159" y="65479"/>
                </a:lnTo>
                <a:lnTo>
                  <a:pt x="17428" y="65479"/>
                </a:lnTo>
                <a:lnTo>
                  <a:pt x="14220" y="64871"/>
                </a:lnTo>
                <a:lnTo>
                  <a:pt x="11930" y="63676"/>
                </a:lnTo>
                <a:lnTo>
                  <a:pt x="8467" y="60666"/>
                </a:lnTo>
                <a:lnTo>
                  <a:pt x="8467" y="57567"/>
                </a:lnTo>
                <a:lnTo>
                  <a:pt x="9151" y="54648"/>
                </a:lnTo>
                <a:lnTo>
                  <a:pt x="9461" y="36230"/>
                </a:lnTo>
                <a:lnTo>
                  <a:pt x="10976" y="32879"/>
                </a:lnTo>
                <a:lnTo>
                  <a:pt x="13892" y="33677"/>
                </a:lnTo>
                <a:lnTo>
                  <a:pt x="15429" y="27190"/>
                </a:lnTo>
                <a:lnTo>
                  <a:pt x="11920" y="23493"/>
                </a:lnTo>
                <a:lnTo>
                  <a:pt x="11027" y="20951"/>
                </a:lnTo>
                <a:lnTo>
                  <a:pt x="11027" y="17726"/>
                </a:lnTo>
                <a:lnTo>
                  <a:pt x="11231" y="14907"/>
                </a:lnTo>
                <a:lnTo>
                  <a:pt x="9544" y="3200"/>
                </a:lnTo>
                <a:lnTo>
                  <a:pt x="6339" y="6234"/>
                </a:lnTo>
                <a:lnTo>
                  <a:pt x="4183" y="10299"/>
                </a:lnTo>
                <a:lnTo>
                  <a:pt x="2811" y="15007"/>
                </a:lnTo>
                <a:lnTo>
                  <a:pt x="2811" y="17791"/>
                </a:lnTo>
                <a:lnTo>
                  <a:pt x="3143" y="22212"/>
                </a:lnTo>
                <a:lnTo>
                  <a:pt x="4391" y="25587"/>
                </a:lnTo>
                <a:lnTo>
                  <a:pt x="6328" y="28421"/>
                </a:lnTo>
                <a:lnTo>
                  <a:pt x="3953" y="31356"/>
                </a:lnTo>
                <a:lnTo>
                  <a:pt x="2213" y="34822"/>
                </a:lnTo>
                <a:lnTo>
                  <a:pt x="1771" y="38997"/>
                </a:lnTo>
                <a:lnTo>
                  <a:pt x="2189" y="42072"/>
                </a:lnTo>
                <a:lnTo>
                  <a:pt x="3816" y="44830"/>
                </a:lnTo>
                <a:lnTo>
                  <a:pt x="6804" y="46875"/>
                </a:lnTo>
                <a:lnTo>
                  <a:pt x="3841" y="49618"/>
                </a:lnTo>
                <a:lnTo>
                  <a:pt x="1699" y="52527"/>
                </a:lnTo>
                <a:lnTo>
                  <a:pt x="417" y="55727"/>
                </a:lnTo>
                <a:close/>
              </a:path>
              <a:path w="44560" h="54648">
                <a:moveTo>
                  <a:pt x="14281" y="9079"/>
                </a:moveTo>
                <a:lnTo>
                  <a:pt x="17783" y="7109"/>
                </a:lnTo>
                <a:lnTo>
                  <a:pt x="20915" y="6832"/>
                </a:lnTo>
                <a:lnTo>
                  <a:pt x="24159" y="6832"/>
                </a:lnTo>
                <a:lnTo>
                  <a:pt x="26668" y="7757"/>
                </a:lnTo>
                <a:lnTo>
                  <a:pt x="30179" y="11490"/>
                </a:lnTo>
                <a:lnTo>
                  <a:pt x="31060" y="14083"/>
                </a:lnTo>
                <a:lnTo>
                  <a:pt x="31060" y="17409"/>
                </a:lnTo>
                <a:lnTo>
                  <a:pt x="30852" y="20177"/>
                </a:lnTo>
                <a:lnTo>
                  <a:pt x="30057" y="22779"/>
                </a:lnTo>
                <a:lnTo>
                  <a:pt x="27806" y="25919"/>
                </a:lnTo>
                <a:lnTo>
                  <a:pt x="24257" y="27809"/>
                </a:lnTo>
                <a:lnTo>
                  <a:pt x="21074" y="28105"/>
                </a:lnTo>
                <a:lnTo>
                  <a:pt x="17907" y="28105"/>
                </a:lnTo>
                <a:lnTo>
                  <a:pt x="15429" y="27190"/>
                </a:lnTo>
                <a:lnTo>
                  <a:pt x="13892" y="33677"/>
                </a:lnTo>
                <a:lnTo>
                  <a:pt x="17330" y="34721"/>
                </a:lnTo>
                <a:lnTo>
                  <a:pt x="21074" y="34998"/>
                </a:lnTo>
                <a:lnTo>
                  <a:pt x="23792" y="34998"/>
                </a:lnTo>
                <a:lnTo>
                  <a:pt x="28489" y="33793"/>
                </a:lnTo>
                <a:lnTo>
                  <a:pt x="32651" y="31863"/>
                </a:lnTo>
                <a:lnTo>
                  <a:pt x="35906" y="28853"/>
                </a:lnTo>
                <a:lnTo>
                  <a:pt x="38012" y="24839"/>
                </a:lnTo>
                <a:lnTo>
                  <a:pt x="39319" y="20177"/>
                </a:lnTo>
                <a:lnTo>
                  <a:pt x="39319" y="17358"/>
                </a:lnTo>
                <a:lnTo>
                  <a:pt x="39077" y="14018"/>
                </a:lnTo>
                <a:lnTo>
                  <a:pt x="38098" y="10868"/>
                </a:lnTo>
                <a:lnTo>
                  <a:pt x="36018" y="8139"/>
                </a:lnTo>
                <a:lnTo>
                  <a:pt x="42772" y="8139"/>
                </a:lnTo>
                <a:lnTo>
                  <a:pt x="44060" y="7289"/>
                </a:lnTo>
                <a:lnTo>
                  <a:pt x="44560" y="4546"/>
                </a:lnTo>
                <a:lnTo>
                  <a:pt x="42772" y="914"/>
                </a:lnTo>
                <a:lnTo>
                  <a:pt x="28552" y="914"/>
                </a:lnTo>
                <a:lnTo>
                  <a:pt x="27465" y="633"/>
                </a:lnTo>
                <a:lnTo>
                  <a:pt x="23829" y="74"/>
                </a:lnTo>
                <a:lnTo>
                  <a:pt x="18431" y="0"/>
                </a:lnTo>
                <a:lnTo>
                  <a:pt x="13729" y="1216"/>
                </a:lnTo>
                <a:lnTo>
                  <a:pt x="9544" y="3200"/>
                </a:lnTo>
                <a:lnTo>
                  <a:pt x="11231" y="14907"/>
                </a:lnTo>
                <a:lnTo>
                  <a:pt x="12030" y="12264"/>
                </a:lnTo>
                <a:lnTo>
                  <a:pt x="14281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4162294" y="6540397"/>
            <a:ext cx="44416" cy="71625"/>
          </a:xfrm>
          <a:custGeom>
            <a:avLst/>
            <a:gdLst/>
            <a:ahLst/>
            <a:cxnLst/>
            <a:rect l="l" t="t" r="r" b="b"/>
            <a:pathLst>
              <a:path w="44416" h="71625">
                <a:moveTo>
                  <a:pt x="18529" y="51875"/>
                </a:moveTo>
                <a:lnTo>
                  <a:pt x="12045" y="68856"/>
                </a:lnTo>
                <a:lnTo>
                  <a:pt x="12277" y="71028"/>
                </a:lnTo>
                <a:lnTo>
                  <a:pt x="14843" y="71625"/>
                </a:lnTo>
                <a:lnTo>
                  <a:pt x="17504" y="71625"/>
                </a:lnTo>
                <a:lnTo>
                  <a:pt x="21244" y="69836"/>
                </a:lnTo>
                <a:lnTo>
                  <a:pt x="27525" y="51875"/>
                </a:lnTo>
                <a:lnTo>
                  <a:pt x="44416" y="3312"/>
                </a:lnTo>
                <a:lnTo>
                  <a:pt x="44281" y="659"/>
                </a:lnTo>
                <a:lnTo>
                  <a:pt x="41465" y="0"/>
                </a:lnTo>
                <a:lnTo>
                  <a:pt x="38516" y="50"/>
                </a:lnTo>
                <a:lnTo>
                  <a:pt x="35838" y="1889"/>
                </a:lnTo>
                <a:lnTo>
                  <a:pt x="22863" y="41299"/>
                </a:lnTo>
                <a:lnTo>
                  <a:pt x="22702" y="41299"/>
                </a:lnTo>
                <a:lnTo>
                  <a:pt x="9277" y="2120"/>
                </a:lnTo>
                <a:lnTo>
                  <a:pt x="8619" y="734"/>
                </a:lnTo>
                <a:lnTo>
                  <a:pt x="6009" y="25"/>
                </a:lnTo>
                <a:lnTo>
                  <a:pt x="3107" y="0"/>
                </a:lnTo>
                <a:lnTo>
                  <a:pt x="0" y="900"/>
                </a:lnTo>
                <a:lnTo>
                  <a:pt x="270" y="3467"/>
                </a:lnTo>
                <a:lnTo>
                  <a:pt x="17071" y="50137"/>
                </a:lnTo>
                <a:lnTo>
                  <a:pt x="18529" y="51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4244529" y="6540422"/>
            <a:ext cx="71075" cy="52171"/>
          </a:xfrm>
          <a:custGeom>
            <a:avLst/>
            <a:gdLst/>
            <a:ahLst/>
            <a:cxnLst/>
            <a:rect l="l" t="t" r="r" b="b"/>
            <a:pathLst>
              <a:path w="71075" h="52171">
                <a:moveTo>
                  <a:pt x="464" y="3834"/>
                </a:moveTo>
                <a:lnTo>
                  <a:pt x="14224" y="50215"/>
                </a:lnTo>
                <a:lnTo>
                  <a:pt x="14698" y="51141"/>
                </a:lnTo>
                <a:lnTo>
                  <a:pt x="17334" y="52069"/>
                </a:lnTo>
                <a:lnTo>
                  <a:pt x="19977" y="52171"/>
                </a:lnTo>
                <a:lnTo>
                  <a:pt x="23342" y="52044"/>
                </a:lnTo>
                <a:lnTo>
                  <a:pt x="25899" y="50215"/>
                </a:lnTo>
                <a:lnTo>
                  <a:pt x="35043" y="14795"/>
                </a:lnTo>
                <a:lnTo>
                  <a:pt x="35247" y="14795"/>
                </a:lnTo>
                <a:lnTo>
                  <a:pt x="45140" y="50215"/>
                </a:lnTo>
                <a:lnTo>
                  <a:pt x="45605" y="51141"/>
                </a:lnTo>
                <a:lnTo>
                  <a:pt x="48337" y="52069"/>
                </a:lnTo>
                <a:lnTo>
                  <a:pt x="53658" y="52081"/>
                </a:lnTo>
                <a:lnTo>
                  <a:pt x="56743" y="50215"/>
                </a:lnTo>
                <a:lnTo>
                  <a:pt x="70600" y="3834"/>
                </a:lnTo>
                <a:lnTo>
                  <a:pt x="71075" y="1548"/>
                </a:lnTo>
                <a:lnTo>
                  <a:pt x="68554" y="0"/>
                </a:lnTo>
                <a:lnTo>
                  <a:pt x="65394" y="0"/>
                </a:lnTo>
                <a:lnTo>
                  <a:pt x="62384" y="1713"/>
                </a:lnTo>
                <a:lnTo>
                  <a:pt x="51200" y="41972"/>
                </a:lnTo>
                <a:lnTo>
                  <a:pt x="51037" y="41972"/>
                </a:lnTo>
                <a:lnTo>
                  <a:pt x="39791" y="1598"/>
                </a:lnTo>
                <a:lnTo>
                  <a:pt x="39632" y="1065"/>
                </a:lnTo>
                <a:lnTo>
                  <a:pt x="36986" y="0"/>
                </a:lnTo>
                <a:lnTo>
                  <a:pt x="33879" y="0"/>
                </a:lnTo>
                <a:lnTo>
                  <a:pt x="31018" y="1713"/>
                </a:lnTo>
                <a:lnTo>
                  <a:pt x="20613" y="41972"/>
                </a:lnTo>
                <a:lnTo>
                  <a:pt x="20394" y="41972"/>
                </a:lnTo>
                <a:lnTo>
                  <a:pt x="9057" y="1713"/>
                </a:lnTo>
                <a:lnTo>
                  <a:pt x="8680" y="863"/>
                </a:lnTo>
                <a:lnTo>
                  <a:pt x="6062" y="0"/>
                </a:lnTo>
                <a:lnTo>
                  <a:pt x="2819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4331332" y="6520272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1"/>
                </a:moveTo>
                <a:lnTo>
                  <a:pt x="367" y="8892"/>
                </a:lnTo>
                <a:lnTo>
                  <a:pt x="3268" y="10732"/>
                </a:lnTo>
                <a:lnTo>
                  <a:pt x="7344" y="10732"/>
                </a:lnTo>
                <a:lnTo>
                  <a:pt x="10278" y="8839"/>
                </a:lnTo>
                <a:lnTo>
                  <a:pt x="10670" y="5311"/>
                </a:lnTo>
                <a:lnTo>
                  <a:pt x="10293" y="1854"/>
                </a:lnTo>
                <a:lnTo>
                  <a:pt x="7405" y="0"/>
                </a:lnTo>
                <a:lnTo>
                  <a:pt x="3329" y="0"/>
                </a:lnTo>
                <a:lnTo>
                  <a:pt x="382" y="1894"/>
                </a:lnTo>
                <a:lnTo>
                  <a:pt x="0" y="5421"/>
                </a:lnTo>
                <a:close/>
              </a:path>
              <a:path w="10670" h="72288">
                <a:moveTo>
                  <a:pt x="1235" y="71373"/>
                </a:moveTo>
                <a:lnTo>
                  <a:pt x="3804" y="72288"/>
                </a:lnTo>
                <a:lnTo>
                  <a:pt x="6916" y="72288"/>
                </a:lnTo>
                <a:lnTo>
                  <a:pt x="9669" y="70639"/>
                </a:lnTo>
                <a:lnTo>
                  <a:pt x="9669" y="21805"/>
                </a:lnTo>
                <a:lnTo>
                  <a:pt x="9461" y="21107"/>
                </a:lnTo>
                <a:lnTo>
                  <a:pt x="6916" y="20157"/>
                </a:lnTo>
                <a:lnTo>
                  <a:pt x="3804" y="20157"/>
                </a:lnTo>
                <a:lnTo>
                  <a:pt x="1055" y="21805"/>
                </a:lnTo>
                <a:lnTo>
                  <a:pt x="1055" y="70639"/>
                </a:lnTo>
                <a:lnTo>
                  <a:pt x="1235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4356082" y="6527358"/>
            <a:ext cx="30755" cy="65836"/>
          </a:xfrm>
          <a:custGeom>
            <a:avLst/>
            <a:gdLst/>
            <a:ahLst/>
            <a:cxnLst/>
            <a:rect l="l" t="t" r="r" b="b"/>
            <a:pathLst>
              <a:path w="30755" h="65836">
                <a:moveTo>
                  <a:pt x="16953" y="1699"/>
                </a:moveTo>
                <a:lnTo>
                  <a:pt x="16729" y="990"/>
                </a:lnTo>
                <a:lnTo>
                  <a:pt x="14184" y="0"/>
                </a:lnTo>
                <a:lnTo>
                  <a:pt x="11074" y="0"/>
                </a:lnTo>
                <a:lnTo>
                  <a:pt x="8323" y="1699"/>
                </a:lnTo>
                <a:lnTo>
                  <a:pt x="8323" y="13309"/>
                </a:lnTo>
                <a:lnTo>
                  <a:pt x="1785" y="13309"/>
                </a:lnTo>
                <a:lnTo>
                  <a:pt x="339" y="14465"/>
                </a:lnTo>
                <a:lnTo>
                  <a:pt x="0" y="17053"/>
                </a:lnTo>
                <a:lnTo>
                  <a:pt x="1739" y="20736"/>
                </a:lnTo>
                <a:lnTo>
                  <a:pt x="8323" y="20736"/>
                </a:lnTo>
                <a:lnTo>
                  <a:pt x="8323" y="52106"/>
                </a:lnTo>
                <a:lnTo>
                  <a:pt x="9079" y="56628"/>
                </a:lnTo>
                <a:lnTo>
                  <a:pt x="10401" y="60436"/>
                </a:lnTo>
                <a:lnTo>
                  <a:pt x="12628" y="63154"/>
                </a:lnTo>
                <a:lnTo>
                  <a:pt x="15801" y="64832"/>
                </a:lnTo>
                <a:lnTo>
                  <a:pt x="19631" y="65836"/>
                </a:lnTo>
                <a:lnTo>
                  <a:pt x="24476" y="65671"/>
                </a:lnTo>
                <a:lnTo>
                  <a:pt x="27465" y="65098"/>
                </a:lnTo>
                <a:lnTo>
                  <a:pt x="30413" y="63079"/>
                </a:lnTo>
                <a:lnTo>
                  <a:pt x="30755" y="59979"/>
                </a:lnTo>
                <a:lnTo>
                  <a:pt x="30755" y="59320"/>
                </a:lnTo>
                <a:lnTo>
                  <a:pt x="28969" y="56743"/>
                </a:lnTo>
                <a:lnTo>
                  <a:pt x="26313" y="57769"/>
                </a:lnTo>
                <a:lnTo>
                  <a:pt x="23536" y="58176"/>
                </a:lnTo>
                <a:lnTo>
                  <a:pt x="19339" y="57326"/>
                </a:lnTo>
                <a:lnTo>
                  <a:pt x="17428" y="53896"/>
                </a:lnTo>
                <a:lnTo>
                  <a:pt x="16953" y="51343"/>
                </a:lnTo>
                <a:lnTo>
                  <a:pt x="16953" y="20736"/>
                </a:lnTo>
                <a:lnTo>
                  <a:pt x="29016" y="20736"/>
                </a:lnTo>
                <a:lnTo>
                  <a:pt x="30596" y="19302"/>
                </a:lnTo>
                <a:lnTo>
                  <a:pt x="30755" y="16369"/>
                </a:lnTo>
                <a:lnTo>
                  <a:pt x="29016" y="13309"/>
                </a:lnTo>
                <a:lnTo>
                  <a:pt x="16953" y="13309"/>
                </a:lnTo>
                <a:lnTo>
                  <a:pt x="1695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4403973" y="6516716"/>
            <a:ext cx="40535" cy="75844"/>
          </a:xfrm>
          <a:custGeom>
            <a:avLst/>
            <a:gdLst/>
            <a:ahLst/>
            <a:cxnLst/>
            <a:rect l="l" t="t" r="r" b="b"/>
            <a:pathLst>
              <a:path w="40535" h="75844">
                <a:moveTo>
                  <a:pt x="31902" y="45608"/>
                </a:moveTo>
                <a:lnTo>
                  <a:pt x="31902" y="74195"/>
                </a:lnTo>
                <a:lnTo>
                  <a:pt x="32111" y="74929"/>
                </a:lnTo>
                <a:lnTo>
                  <a:pt x="34657" y="75844"/>
                </a:lnTo>
                <a:lnTo>
                  <a:pt x="37767" y="75844"/>
                </a:lnTo>
                <a:lnTo>
                  <a:pt x="40535" y="74195"/>
                </a:lnTo>
                <a:lnTo>
                  <a:pt x="40535" y="40957"/>
                </a:lnTo>
                <a:lnTo>
                  <a:pt x="40251" y="37961"/>
                </a:lnTo>
                <a:lnTo>
                  <a:pt x="39088" y="33008"/>
                </a:lnTo>
                <a:lnTo>
                  <a:pt x="36813" y="28994"/>
                </a:lnTo>
                <a:lnTo>
                  <a:pt x="33752" y="25678"/>
                </a:lnTo>
                <a:lnTo>
                  <a:pt x="29469" y="23472"/>
                </a:lnTo>
                <a:lnTo>
                  <a:pt x="26823" y="22924"/>
                </a:lnTo>
                <a:lnTo>
                  <a:pt x="21149" y="22924"/>
                </a:lnTo>
                <a:lnTo>
                  <a:pt x="16102" y="24904"/>
                </a:lnTo>
                <a:lnTo>
                  <a:pt x="11112" y="28244"/>
                </a:lnTo>
                <a:lnTo>
                  <a:pt x="8635" y="30952"/>
                </a:lnTo>
                <a:lnTo>
                  <a:pt x="8635" y="1703"/>
                </a:lnTo>
                <a:lnTo>
                  <a:pt x="8420" y="939"/>
                </a:lnTo>
                <a:lnTo>
                  <a:pt x="5871" y="0"/>
                </a:lnTo>
                <a:lnTo>
                  <a:pt x="2749" y="0"/>
                </a:lnTo>
                <a:lnTo>
                  <a:pt x="0" y="1703"/>
                </a:lnTo>
                <a:lnTo>
                  <a:pt x="0" y="74195"/>
                </a:lnTo>
                <a:lnTo>
                  <a:pt x="179" y="74929"/>
                </a:lnTo>
                <a:lnTo>
                  <a:pt x="2749" y="75844"/>
                </a:lnTo>
                <a:lnTo>
                  <a:pt x="5871" y="75844"/>
                </a:lnTo>
                <a:lnTo>
                  <a:pt x="8635" y="74195"/>
                </a:lnTo>
                <a:lnTo>
                  <a:pt x="8635" y="40057"/>
                </a:lnTo>
                <a:lnTo>
                  <a:pt x="11000" y="36997"/>
                </a:lnTo>
                <a:lnTo>
                  <a:pt x="13265" y="34660"/>
                </a:lnTo>
                <a:lnTo>
                  <a:pt x="17585" y="31485"/>
                </a:lnTo>
                <a:lnTo>
                  <a:pt x="21920" y="30683"/>
                </a:lnTo>
                <a:lnTo>
                  <a:pt x="25052" y="31013"/>
                </a:lnTo>
                <a:lnTo>
                  <a:pt x="27597" y="32310"/>
                </a:lnTo>
                <a:lnTo>
                  <a:pt x="30239" y="35712"/>
                </a:lnTo>
                <a:lnTo>
                  <a:pt x="31268" y="38875"/>
                </a:lnTo>
                <a:lnTo>
                  <a:pt x="31902" y="42810"/>
                </a:lnTo>
                <a:lnTo>
                  <a:pt x="31902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2138312" y="6673622"/>
            <a:ext cx="47048" cy="53657"/>
          </a:xfrm>
          <a:custGeom>
            <a:avLst/>
            <a:gdLst/>
            <a:ahLst/>
            <a:cxnLst/>
            <a:rect l="l" t="t" r="r" b="b"/>
            <a:pathLst>
              <a:path w="47048" h="53657">
                <a:moveTo>
                  <a:pt x="8935" y="23914"/>
                </a:moveTo>
                <a:lnTo>
                  <a:pt x="9231" y="21347"/>
                </a:lnTo>
                <a:lnTo>
                  <a:pt x="9806" y="18986"/>
                </a:lnTo>
                <a:lnTo>
                  <a:pt x="11286" y="14604"/>
                </a:lnTo>
                <a:lnTo>
                  <a:pt x="13670" y="11177"/>
                </a:lnTo>
                <a:lnTo>
                  <a:pt x="17039" y="8902"/>
                </a:lnTo>
                <a:lnTo>
                  <a:pt x="21089" y="7495"/>
                </a:lnTo>
                <a:lnTo>
                  <a:pt x="26438" y="7495"/>
                </a:lnTo>
                <a:lnTo>
                  <a:pt x="30622" y="9043"/>
                </a:lnTo>
                <a:lnTo>
                  <a:pt x="33966" y="11469"/>
                </a:lnTo>
                <a:lnTo>
                  <a:pt x="36141" y="15011"/>
                </a:lnTo>
                <a:lnTo>
                  <a:pt x="37404" y="19418"/>
                </a:lnTo>
                <a:lnTo>
                  <a:pt x="38113" y="24270"/>
                </a:lnTo>
                <a:lnTo>
                  <a:pt x="38113" y="29743"/>
                </a:lnTo>
                <a:lnTo>
                  <a:pt x="37843" y="32320"/>
                </a:lnTo>
                <a:lnTo>
                  <a:pt x="36716" y="37021"/>
                </a:lnTo>
                <a:lnTo>
                  <a:pt x="36501" y="50280"/>
                </a:lnTo>
                <a:lnTo>
                  <a:pt x="39006" y="48376"/>
                </a:lnTo>
                <a:lnTo>
                  <a:pt x="43021" y="43538"/>
                </a:lnTo>
                <a:lnTo>
                  <a:pt x="44528" y="40655"/>
                </a:lnTo>
                <a:lnTo>
                  <a:pt x="45544" y="37299"/>
                </a:lnTo>
                <a:lnTo>
                  <a:pt x="46545" y="33962"/>
                </a:lnTo>
                <a:lnTo>
                  <a:pt x="47048" y="30304"/>
                </a:lnTo>
                <a:lnTo>
                  <a:pt x="47048" y="22226"/>
                </a:lnTo>
                <a:lnTo>
                  <a:pt x="46569" y="18554"/>
                </a:lnTo>
                <a:lnTo>
                  <a:pt x="45615" y="15303"/>
                </a:lnTo>
                <a:lnTo>
                  <a:pt x="44662" y="12042"/>
                </a:lnTo>
                <a:lnTo>
                  <a:pt x="43229" y="9273"/>
                </a:lnTo>
                <a:lnTo>
                  <a:pt x="41306" y="7012"/>
                </a:lnTo>
                <a:lnTo>
                  <a:pt x="36987" y="2984"/>
                </a:lnTo>
                <a:lnTo>
                  <a:pt x="34121" y="1793"/>
                </a:lnTo>
                <a:lnTo>
                  <a:pt x="31238" y="596"/>
                </a:lnTo>
                <a:lnTo>
                  <a:pt x="27871" y="0"/>
                </a:lnTo>
                <a:lnTo>
                  <a:pt x="19998" y="0"/>
                </a:lnTo>
                <a:lnTo>
                  <a:pt x="16488" y="673"/>
                </a:lnTo>
                <a:lnTo>
                  <a:pt x="13489" y="2009"/>
                </a:lnTo>
                <a:lnTo>
                  <a:pt x="10491" y="3355"/>
                </a:lnTo>
                <a:lnTo>
                  <a:pt x="7995" y="5233"/>
                </a:lnTo>
                <a:lnTo>
                  <a:pt x="3978" y="10072"/>
                </a:lnTo>
                <a:lnTo>
                  <a:pt x="2484" y="12956"/>
                </a:lnTo>
                <a:lnTo>
                  <a:pt x="1494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8"/>
                </a:lnTo>
                <a:lnTo>
                  <a:pt x="1412" y="38353"/>
                </a:lnTo>
                <a:lnTo>
                  <a:pt x="2352" y="41619"/>
                </a:lnTo>
                <a:lnTo>
                  <a:pt x="3769" y="44387"/>
                </a:lnTo>
                <a:lnTo>
                  <a:pt x="5706" y="46673"/>
                </a:lnTo>
                <a:lnTo>
                  <a:pt x="10015" y="50672"/>
                </a:lnTo>
                <a:lnTo>
                  <a:pt x="8935" y="29376"/>
                </a:lnTo>
                <a:lnTo>
                  <a:pt x="8935" y="23914"/>
                </a:lnTo>
                <a:close/>
              </a:path>
              <a:path w="47048" h="53657">
                <a:moveTo>
                  <a:pt x="9655" y="34239"/>
                </a:moveTo>
                <a:lnTo>
                  <a:pt x="8935" y="29376"/>
                </a:lnTo>
                <a:lnTo>
                  <a:pt x="10015" y="50672"/>
                </a:lnTo>
                <a:lnTo>
                  <a:pt x="12877" y="51879"/>
                </a:lnTo>
                <a:lnTo>
                  <a:pt x="15764" y="53074"/>
                </a:lnTo>
                <a:lnTo>
                  <a:pt x="19131" y="53657"/>
                </a:lnTo>
                <a:lnTo>
                  <a:pt x="26974" y="53657"/>
                </a:lnTo>
                <a:lnTo>
                  <a:pt x="30478" y="52984"/>
                </a:lnTo>
                <a:lnTo>
                  <a:pt x="33487" y="51628"/>
                </a:lnTo>
                <a:lnTo>
                  <a:pt x="36501" y="50280"/>
                </a:lnTo>
                <a:lnTo>
                  <a:pt x="36716" y="37021"/>
                </a:lnTo>
                <a:lnTo>
                  <a:pt x="34639" y="40755"/>
                </a:lnTo>
                <a:lnTo>
                  <a:pt x="31911" y="43765"/>
                </a:lnTo>
                <a:lnTo>
                  <a:pt x="28177" y="45659"/>
                </a:lnTo>
                <a:lnTo>
                  <a:pt x="23450" y="46126"/>
                </a:lnTo>
                <a:lnTo>
                  <a:pt x="20671" y="46126"/>
                </a:lnTo>
                <a:lnTo>
                  <a:pt x="16474" y="44578"/>
                </a:lnTo>
                <a:lnTo>
                  <a:pt x="13133" y="42152"/>
                </a:lnTo>
                <a:lnTo>
                  <a:pt x="10919" y="38646"/>
                </a:lnTo>
                <a:lnTo>
                  <a:pt x="965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2198256" y="6674411"/>
            <a:ext cx="40575" cy="52868"/>
          </a:xfrm>
          <a:custGeom>
            <a:avLst/>
            <a:gdLst/>
            <a:ahLst/>
            <a:cxnLst/>
            <a:rect l="l" t="t" r="r" b="b"/>
            <a:pathLst>
              <a:path w="40575" h="52868">
                <a:moveTo>
                  <a:pt x="8690" y="1652"/>
                </a:moveTo>
                <a:lnTo>
                  <a:pt x="8470" y="928"/>
                </a:lnTo>
                <a:lnTo>
                  <a:pt x="5875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32"/>
                </a:lnTo>
                <a:lnTo>
                  <a:pt x="1443" y="42800"/>
                </a:lnTo>
                <a:lnTo>
                  <a:pt x="3708" y="46824"/>
                </a:lnTo>
                <a:lnTo>
                  <a:pt x="6767" y="50165"/>
                </a:lnTo>
                <a:lnTo>
                  <a:pt x="11062" y="52336"/>
                </a:lnTo>
                <a:lnTo>
                  <a:pt x="13709" y="52868"/>
                </a:lnTo>
                <a:lnTo>
                  <a:pt x="19522" y="52868"/>
                </a:lnTo>
                <a:lnTo>
                  <a:pt x="22165" y="52170"/>
                </a:lnTo>
                <a:lnTo>
                  <a:pt x="24786" y="50763"/>
                </a:lnTo>
                <a:lnTo>
                  <a:pt x="27404" y="49352"/>
                </a:lnTo>
                <a:lnTo>
                  <a:pt x="30049" y="47105"/>
                </a:lnTo>
                <a:lnTo>
                  <a:pt x="32727" y="44030"/>
                </a:lnTo>
                <a:lnTo>
                  <a:pt x="32727" y="50492"/>
                </a:lnTo>
                <a:lnTo>
                  <a:pt x="35200" y="52134"/>
                </a:lnTo>
                <a:lnTo>
                  <a:pt x="38006" y="52134"/>
                </a:lnTo>
                <a:lnTo>
                  <a:pt x="40575" y="50492"/>
                </a:lnTo>
                <a:lnTo>
                  <a:pt x="40575" y="1652"/>
                </a:lnTo>
                <a:lnTo>
                  <a:pt x="40337" y="928"/>
                </a:lnTo>
                <a:lnTo>
                  <a:pt x="37771" y="0"/>
                </a:lnTo>
                <a:lnTo>
                  <a:pt x="34660" y="0"/>
                </a:lnTo>
                <a:lnTo>
                  <a:pt x="31892" y="1652"/>
                </a:lnTo>
                <a:lnTo>
                  <a:pt x="31892" y="35787"/>
                </a:lnTo>
                <a:lnTo>
                  <a:pt x="29498" y="38862"/>
                </a:lnTo>
                <a:lnTo>
                  <a:pt x="25067" y="42785"/>
                </a:lnTo>
                <a:lnTo>
                  <a:pt x="20783" y="45172"/>
                </a:lnTo>
                <a:lnTo>
                  <a:pt x="16937" y="45172"/>
                </a:lnTo>
                <a:lnTo>
                  <a:pt x="12964" y="43498"/>
                </a:lnTo>
                <a:lnTo>
                  <a:pt x="10281" y="40143"/>
                </a:lnTo>
                <a:lnTo>
                  <a:pt x="9277" y="36957"/>
                </a:lnTo>
                <a:lnTo>
                  <a:pt x="8690" y="32943"/>
                </a:lnTo>
                <a:lnTo>
                  <a:pt x="8690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2254820" y="6673626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64" y="52919"/>
                </a:moveTo>
                <a:lnTo>
                  <a:pt x="8618" y="51281"/>
                </a:lnTo>
                <a:lnTo>
                  <a:pt x="8618" y="19151"/>
                </a:lnTo>
                <a:lnTo>
                  <a:pt x="10958" y="15480"/>
                </a:lnTo>
                <a:lnTo>
                  <a:pt x="12978" y="12736"/>
                </a:lnTo>
                <a:lnTo>
                  <a:pt x="15803" y="9968"/>
                </a:lnTo>
                <a:lnTo>
                  <a:pt x="19202" y="8470"/>
                </a:lnTo>
                <a:lnTo>
                  <a:pt x="22118" y="8671"/>
                </a:lnTo>
                <a:lnTo>
                  <a:pt x="24771" y="9475"/>
                </a:lnTo>
                <a:lnTo>
                  <a:pt x="27414" y="8190"/>
                </a:lnTo>
                <a:lnTo>
                  <a:pt x="27478" y="3657"/>
                </a:lnTo>
                <a:lnTo>
                  <a:pt x="25203" y="687"/>
                </a:lnTo>
                <a:lnTo>
                  <a:pt x="22190" y="90"/>
                </a:lnTo>
                <a:lnTo>
                  <a:pt x="19634" y="0"/>
                </a:lnTo>
                <a:lnTo>
                  <a:pt x="16647" y="673"/>
                </a:lnTo>
                <a:lnTo>
                  <a:pt x="13625" y="2576"/>
                </a:lnTo>
                <a:lnTo>
                  <a:pt x="10295" y="5993"/>
                </a:lnTo>
                <a:lnTo>
                  <a:pt x="7786" y="9550"/>
                </a:lnTo>
                <a:lnTo>
                  <a:pt x="7786" y="2437"/>
                </a:lnTo>
                <a:lnTo>
                  <a:pt x="5825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4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2315390" y="6673618"/>
            <a:ext cx="43296" cy="72353"/>
          </a:xfrm>
          <a:custGeom>
            <a:avLst/>
            <a:gdLst/>
            <a:ahLst/>
            <a:cxnLst/>
            <a:rect l="l" t="t" r="r" b="b"/>
            <a:pathLst>
              <a:path w="43296" h="72353">
                <a:moveTo>
                  <a:pt x="0" y="2451"/>
                </a:moveTo>
                <a:lnTo>
                  <a:pt x="0" y="70650"/>
                </a:lnTo>
                <a:lnTo>
                  <a:pt x="194" y="71413"/>
                </a:lnTo>
                <a:lnTo>
                  <a:pt x="2764" y="72353"/>
                </a:lnTo>
                <a:lnTo>
                  <a:pt x="5886" y="72353"/>
                </a:lnTo>
                <a:lnTo>
                  <a:pt x="8625" y="70650"/>
                </a:lnTo>
                <a:lnTo>
                  <a:pt x="8625" y="46241"/>
                </a:lnTo>
                <a:lnTo>
                  <a:pt x="9889" y="47509"/>
                </a:lnTo>
                <a:lnTo>
                  <a:pt x="13301" y="50482"/>
                </a:lnTo>
                <a:lnTo>
                  <a:pt x="16708" y="52487"/>
                </a:lnTo>
                <a:lnTo>
                  <a:pt x="20232" y="53517"/>
                </a:lnTo>
                <a:lnTo>
                  <a:pt x="22910" y="53668"/>
                </a:lnTo>
                <a:lnTo>
                  <a:pt x="26189" y="53668"/>
                </a:lnTo>
                <a:lnTo>
                  <a:pt x="29091" y="53021"/>
                </a:lnTo>
                <a:lnTo>
                  <a:pt x="31633" y="51739"/>
                </a:lnTo>
                <a:lnTo>
                  <a:pt x="34182" y="50457"/>
                </a:lnTo>
                <a:lnTo>
                  <a:pt x="33681" y="33922"/>
                </a:lnTo>
                <a:lnTo>
                  <a:pt x="32515" y="38188"/>
                </a:lnTo>
                <a:lnTo>
                  <a:pt x="30581" y="41795"/>
                </a:lnTo>
                <a:lnTo>
                  <a:pt x="27755" y="44334"/>
                </a:lnTo>
                <a:lnTo>
                  <a:pt x="24329" y="45961"/>
                </a:lnTo>
                <a:lnTo>
                  <a:pt x="19814" y="45961"/>
                </a:lnTo>
                <a:lnTo>
                  <a:pt x="15419" y="43574"/>
                </a:lnTo>
                <a:lnTo>
                  <a:pt x="11027" y="39686"/>
                </a:lnTo>
                <a:lnTo>
                  <a:pt x="8625" y="36691"/>
                </a:lnTo>
                <a:lnTo>
                  <a:pt x="8625" y="17258"/>
                </a:lnTo>
                <a:lnTo>
                  <a:pt x="7585" y="9003"/>
                </a:lnTo>
                <a:lnTo>
                  <a:pt x="7585" y="2451"/>
                </a:lnTo>
                <a:lnTo>
                  <a:pt x="6055" y="900"/>
                </a:lnTo>
                <a:lnTo>
                  <a:pt x="3070" y="763"/>
                </a:lnTo>
                <a:lnTo>
                  <a:pt x="0" y="2451"/>
                </a:lnTo>
                <a:close/>
              </a:path>
              <a:path w="43296" h="72353">
                <a:moveTo>
                  <a:pt x="8625" y="17258"/>
                </a:moveTo>
                <a:lnTo>
                  <a:pt x="10011" y="15494"/>
                </a:lnTo>
                <a:lnTo>
                  <a:pt x="12531" y="12776"/>
                </a:lnTo>
                <a:lnTo>
                  <a:pt x="16056" y="9852"/>
                </a:lnTo>
                <a:lnTo>
                  <a:pt x="19361" y="8229"/>
                </a:lnTo>
                <a:lnTo>
                  <a:pt x="22691" y="7707"/>
                </a:lnTo>
                <a:lnTo>
                  <a:pt x="26802" y="8255"/>
                </a:lnTo>
                <a:lnTo>
                  <a:pt x="29822" y="10425"/>
                </a:lnTo>
                <a:lnTo>
                  <a:pt x="31921" y="13676"/>
                </a:lnTo>
                <a:lnTo>
                  <a:pt x="33451" y="17550"/>
                </a:lnTo>
                <a:lnTo>
                  <a:pt x="34171" y="22226"/>
                </a:lnTo>
                <a:lnTo>
                  <a:pt x="34366" y="27139"/>
                </a:lnTo>
                <a:lnTo>
                  <a:pt x="34366" y="29411"/>
                </a:lnTo>
                <a:lnTo>
                  <a:pt x="33681" y="33922"/>
                </a:lnTo>
                <a:lnTo>
                  <a:pt x="34182" y="50457"/>
                </a:lnTo>
                <a:lnTo>
                  <a:pt x="36324" y="48628"/>
                </a:lnTo>
                <a:lnTo>
                  <a:pt x="39772" y="43891"/>
                </a:lnTo>
                <a:lnTo>
                  <a:pt x="41087" y="41007"/>
                </a:lnTo>
                <a:lnTo>
                  <a:pt x="41965" y="37605"/>
                </a:lnTo>
                <a:lnTo>
                  <a:pt x="42858" y="34215"/>
                </a:lnTo>
                <a:lnTo>
                  <a:pt x="43296" y="30377"/>
                </a:lnTo>
                <a:lnTo>
                  <a:pt x="43296" y="22567"/>
                </a:lnTo>
                <a:lnTo>
                  <a:pt x="42959" y="19202"/>
                </a:lnTo>
                <a:lnTo>
                  <a:pt x="42260" y="16037"/>
                </a:lnTo>
                <a:lnTo>
                  <a:pt x="41565" y="12877"/>
                </a:lnTo>
                <a:lnTo>
                  <a:pt x="40445" y="10093"/>
                </a:lnTo>
                <a:lnTo>
                  <a:pt x="38944" y="7707"/>
                </a:lnTo>
                <a:lnTo>
                  <a:pt x="35467" y="3441"/>
                </a:lnTo>
                <a:lnTo>
                  <a:pt x="30646" y="698"/>
                </a:lnTo>
                <a:lnTo>
                  <a:pt x="27745" y="0"/>
                </a:lnTo>
                <a:lnTo>
                  <a:pt x="24329" y="0"/>
                </a:lnTo>
                <a:lnTo>
                  <a:pt x="21268" y="190"/>
                </a:lnTo>
                <a:lnTo>
                  <a:pt x="18446" y="949"/>
                </a:lnTo>
                <a:lnTo>
                  <a:pt x="15725" y="2260"/>
                </a:lnTo>
                <a:lnTo>
                  <a:pt x="13046" y="3938"/>
                </a:lnTo>
                <a:lnTo>
                  <a:pt x="10389" y="6170"/>
                </a:lnTo>
                <a:lnTo>
                  <a:pt x="7585" y="9003"/>
                </a:lnTo>
                <a:lnTo>
                  <a:pt x="862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2368511" y="6673622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39" y="46076"/>
                </a:moveTo>
                <a:lnTo>
                  <a:pt x="17672" y="46673"/>
                </a:lnTo>
                <a:lnTo>
                  <a:pt x="14883" y="46673"/>
                </a:lnTo>
                <a:lnTo>
                  <a:pt x="11159" y="44413"/>
                </a:lnTo>
                <a:lnTo>
                  <a:pt x="8834" y="40895"/>
                </a:lnTo>
                <a:lnTo>
                  <a:pt x="11588" y="53326"/>
                </a:lnTo>
                <a:lnTo>
                  <a:pt x="16311" y="53657"/>
                </a:lnTo>
                <a:lnTo>
                  <a:pt x="19130" y="53657"/>
                </a:lnTo>
                <a:lnTo>
                  <a:pt x="21805" y="53035"/>
                </a:lnTo>
                <a:lnTo>
                  <a:pt x="26863" y="50496"/>
                </a:lnTo>
                <a:lnTo>
                  <a:pt x="25909" y="43675"/>
                </a:lnTo>
                <a:lnTo>
                  <a:pt x="22039" y="46076"/>
                </a:lnTo>
                <a:close/>
              </a:path>
              <a:path w="26863" h="53657">
                <a:moveTo>
                  <a:pt x="3290" y="12103"/>
                </a:moveTo>
                <a:lnTo>
                  <a:pt x="5922" y="11534"/>
                </a:lnTo>
                <a:lnTo>
                  <a:pt x="9114" y="9791"/>
                </a:lnTo>
                <a:lnTo>
                  <a:pt x="11879" y="8586"/>
                </a:lnTo>
                <a:lnTo>
                  <a:pt x="15260" y="7545"/>
                </a:lnTo>
                <a:lnTo>
                  <a:pt x="19288" y="7264"/>
                </a:lnTo>
                <a:lnTo>
                  <a:pt x="22957" y="7519"/>
                </a:lnTo>
                <a:lnTo>
                  <a:pt x="26776" y="9208"/>
                </a:lnTo>
                <a:lnTo>
                  <a:pt x="29102" y="12344"/>
                </a:lnTo>
                <a:lnTo>
                  <a:pt x="29861" y="15227"/>
                </a:lnTo>
                <a:lnTo>
                  <a:pt x="30071" y="18770"/>
                </a:lnTo>
                <a:lnTo>
                  <a:pt x="30071" y="22567"/>
                </a:lnTo>
                <a:lnTo>
                  <a:pt x="19922" y="22567"/>
                </a:lnTo>
                <a:lnTo>
                  <a:pt x="16621" y="22910"/>
                </a:lnTo>
                <a:lnTo>
                  <a:pt x="13690" y="23572"/>
                </a:lnTo>
                <a:lnTo>
                  <a:pt x="10768" y="24245"/>
                </a:lnTo>
                <a:lnTo>
                  <a:pt x="8298" y="25250"/>
                </a:lnTo>
                <a:lnTo>
                  <a:pt x="4255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4" y="46940"/>
                </a:lnTo>
                <a:lnTo>
                  <a:pt x="4464" y="49758"/>
                </a:lnTo>
                <a:lnTo>
                  <a:pt x="7585" y="51995"/>
                </a:lnTo>
                <a:lnTo>
                  <a:pt x="11588" y="53326"/>
                </a:lnTo>
                <a:lnTo>
                  <a:pt x="8834" y="40895"/>
                </a:lnTo>
                <a:lnTo>
                  <a:pt x="8834" y="38353"/>
                </a:lnTo>
                <a:lnTo>
                  <a:pt x="9644" y="34429"/>
                </a:lnTo>
                <a:lnTo>
                  <a:pt x="12175" y="31495"/>
                </a:lnTo>
                <a:lnTo>
                  <a:pt x="14781" y="30074"/>
                </a:lnTo>
                <a:lnTo>
                  <a:pt x="18258" y="29249"/>
                </a:lnTo>
                <a:lnTo>
                  <a:pt x="22687" y="29033"/>
                </a:lnTo>
                <a:lnTo>
                  <a:pt x="30071" y="29033"/>
                </a:lnTo>
                <a:lnTo>
                  <a:pt x="30071" y="39383"/>
                </a:lnTo>
                <a:lnTo>
                  <a:pt x="25909" y="43675"/>
                </a:lnTo>
                <a:lnTo>
                  <a:pt x="26863" y="50496"/>
                </a:lnTo>
                <a:lnTo>
                  <a:pt x="31219" y="46443"/>
                </a:lnTo>
                <a:lnTo>
                  <a:pt x="31219" y="51335"/>
                </a:lnTo>
                <a:lnTo>
                  <a:pt x="33300" y="52909"/>
                </a:lnTo>
                <a:lnTo>
                  <a:pt x="35869" y="52958"/>
                </a:lnTo>
                <a:lnTo>
                  <a:pt x="38634" y="51335"/>
                </a:lnTo>
                <a:lnTo>
                  <a:pt x="38634" y="15354"/>
                </a:lnTo>
                <a:lnTo>
                  <a:pt x="38308" y="12701"/>
                </a:lnTo>
                <a:lnTo>
                  <a:pt x="36972" y="8129"/>
                </a:lnTo>
                <a:lnTo>
                  <a:pt x="34448" y="4701"/>
                </a:lnTo>
                <a:lnTo>
                  <a:pt x="31075" y="1993"/>
                </a:lnTo>
                <a:lnTo>
                  <a:pt x="26323" y="396"/>
                </a:lnTo>
                <a:lnTo>
                  <a:pt x="23460" y="0"/>
                </a:lnTo>
                <a:lnTo>
                  <a:pt x="20085" y="0"/>
                </a:lnTo>
                <a:lnTo>
                  <a:pt x="16470" y="180"/>
                </a:lnTo>
                <a:lnTo>
                  <a:pt x="12920" y="853"/>
                </a:lnTo>
                <a:lnTo>
                  <a:pt x="9773" y="1817"/>
                </a:lnTo>
                <a:lnTo>
                  <a:pt x="5810" y="3557"/>
                </a:lnTo>
                <a:lnTo>
                  <a:pt x="2484" y="6691"/>
                </a:lnTo>
                <a:lnTo>
                  <a:pt x="2285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2423105" y="6673626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64" y="52919"/>
                </a:moveTo>
                <a:lnTo>
                  <a:pt x="8619" y="51281"/>
                </a:lnTo>
                <a:lnTo>
                  <a:pt x="8619" y="19151"/>
                </a:lnTo>
                <a:lnTo>
                  <a:pt x="10958" y="15480"/>
                </a:lnTo>
                <a:lnTo>
                  <a:pt x="12978" y="12736"/>
                </a:lnTo>
                <a:lnTo>
                  <a:pt x="15805" y="9968"/>
                </a:lnTo>
                <a:lnTo>
                  <a:pt x="19202" y="8470"/>
                </a:lnTo>
                <a:lnTo>
                  <a:pt x="22119" y="8671"/>
                </a:lnTo>
                <a:lnTo>
                  <a:pt x="24772" y="9475"/>
                </a:lnTo>
                <a:lnTo>
                  <a:pt x="27418" y="8190"/>
                </a:lnTo>
                <a:lnTo>
                  <a:pt x="27478" y="3657"/>
                </a:lnTo>
                <a:lnTo>
                  <a:pt x="25204" y="687"/>
                </a:lnTo>
                <a:lnTo>
                  <a:pt x="22190" y="90"/>
                </a:lnTo>
                <a:lnTo>
                  <a:pt x="19635" y="0"/>
                </a:lnTo>
                <a:lnTo>
                  <a:pt x="16647" y="673"/>
                </a:lnTo>
                <a:lnTo>
                  <a:pt x="13627" y="2576"/>
                </a:lnTo>
                <a:lnTo>
                  <a:pt x="10297" y="5993"/>
                </a:lnTo>
                <a:lnTo>
                  <a:pt x="7787" y="9550"/>
                </a:lnTo>
                <a:lnTo>
                  <a:pt x="7787" y="2437"/>
                </a:lnTo>
                <a:lnTo>
                  <a:pt x="5825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8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2454155" y="6661339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37" y="1703"/>
                </a:moveTo>
                <a:lnTo>
                  <a:pt x="16729" y="990"/>
                </a:lnTo>
                <a:lnTo>
                  <a:pt x="14184" y="0"/>
                </a:lnTo>
                <a:lnTo>
                  <a:pt x="11078" y="0"/>
                </a:lnTo>
                <a:lnTo>
                  <a:pt x="8309" y="1703"/>
                </a:lnTo>
                <a:lnTo>
                  <a:pt x="8309" y="13309"/>
                </a:lnTo>
                <a:lnTo>
                  <a:pt x="1785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09" y="20750"/>
                </a:lnTo>
                <a:lnTo>
                  <a:pt x="8309" y="52106"/>
                </a:lnTo>
                <a:lnTo>
                  <a:pt x="9069" y="56642"/>
                </a:lnTo>
                <a:lnTo>
                  <a:pt x="10389" y="60440"/>
                </a:lnTo>
                <a:lnTo>
                  <a:pt x="12628" y="63158"/>
                </a:lnTo>
                <a:lnTo>
                  <a:pt x="15786" y="64832"/>
                </a:lnTo>
                <a:lnTo>
                  <a:pt x="19631" y="65836"/>
                </a:lnTo>
                <a:lnTo>
                  <a:pt x="24466" y="65671"/>
                </a:lnTo>
                <a:lnTo>
                  <a:pt x="27449" y="65098"/>
                </a:lnTo>
                <a:lnTo>
                  <a:pt x="30398" y="63093"/>
                </a:lnTo>
                <a:lnTo>
                  <a:pt x="30744" y="59983"/>
                </a:lnTo>
                <a:lnTo>
                  <a:pt x="30744" y="59320"/>
                </a:lnTo>
                <a:lnTo>
                  <a:pt x="28958" y="56743"/>
                </a:lnTo>
                <a:lnTo>
                  <a:pt x="26297" y="57783"/>
                </a:lnTo>
                <a:lnTo>
                  <a:pt x="23533" y="58179"/>
                </a:lnTo>
                <a:lnTo>
                  <a:pt x="19335" y="57326"/>
                </a:lnTo>
                <a:lnTo>
                  <a:pt x="17412" y="53898"/>
                </a:lnTo>
                <a:lnTo>
                  <a:pt x="16937" y="51347"/>
                </a:lnTo>
                <a:lnTo>
                  <a:pt x="16937" y="20750"/>
                </a:lnTo>
                <a:lnTo>
                  <a:pt x="29016" y="20750"/>
                </a:lnTo>
                <a:lnTo>
                  <a:pt x="30582" y="19302"/>
                </a:lnTo>
                <a:lnTo>
                  <a:pt x="30744" y="16369"/>
                </a:lnTo>
                <a:lnTo>
                  <a:pt x="29016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2496535" y="6673622"/>
            <a:ext cx="40521" cy="52923"/>
          </a:xfrm>
          <a:custGeom>
            <a:avLst/>
            <a:gdLst/>
            <a:ahLst/>
            <a:cxnLst/>
            <a:rect l="l" t="t" r="r" b="b"/>
            <a:pathLst>
              <a:path w="40521" h="52923">
                <a:moveTo>
                  <a:pt x="5875" y="52923"/>
                </a:moveTo>
                <a:lnTo>
                  <a:pt x="8628" y="51281"/>
                </a:lnTo>
                <a:lnTo>
                  <a:pt x="8628" y="17146"/>
                </a:lnTo>
                <a:lnTo>
                  <a:pt x="11000" y="14072"/>
                </a:lnTo>
                <a:lnTo>
                  <a:pt x="13251" y="11746"/>
                </a:lnTo>
                <a:lnTo>
                  <a:pt x="17585" y="8561"/>
                </a:lnTo>
                <a:lnTo>
                  <a:pt x="21906" y="7760"/>
                </a:lnTo>
                <a:lnTo>
                  <a:pt x="25052" y="8088"/>
                </a:lnTo>
                <a:lnTo>
                  <a:pt x="27597" y="9385"/>
                </a:lnTo>
                <a:lnTo>
                  <a:pt x="30243" y="12790"/>
                </a:lnTo>
                <a:lnTo>
                  <a:pt x="31268" y="15951"/>
                </a:lnTo>
                <a:lnTo>
                  <a:pt x="31892" y="19889"/>
                </a:lnTo>
                <a:lnTo>
                  <a:pt x="31892" y="51281"/>
                </a:lnTo>
                <a:lnTo>
                  <a:pt x="32115" y="52020"/>
                </a:lnTo>
                <a:lnTo>
                  <a:pt x="34657" y="52923"/>
                </a:lnTo>
                <a:lnTo>
                  <a:pt x="37767" y="52923"/>
                </a:lnTo>
                <a:lnTo>
                  <a:pt x="40521" y="51281"/>
                </a:lnTo>
                <a:lnTo>
                  <a:pt x="40521" y="18021"/>
                </a:lnTo>
                <a:lnTo>
                  <a:pt x="40239" y="15036"/>
                </a:lnTo>
                <a:lnTo>
                  <a:pt x="39088" y="10083"/>
                </a:lnTo>
                <a:lnTo>
                  <a:pt x="36813" y="6073"/>
                </a:lnTo>
                <a:lnTo>
                  <a:pt x="33752" y="2768"/>
                </a:lnTo>
                <a:lnTo>
                  <a:pt x="29472" y="561"/>
                </a:lnTo>
                <a:lnTo>
                  <a:pt x="26827" y="0"/>
                </a:lnTo>
                <a:lnTo>
                  <a:pt x="20998" y="0"/>
                </a:lnTo>
                <a:lnTo>
                  <a:pt x="18345" y="723"/>
                </a:lnTo>
                <a:lnTo>
                  <a:pt x="15713" y="2145"/>
                </a:lnTo>
                <a:lnTo>
                  <a:pt x="13082" y="3571"/>
                </a:lnTo>
                <a:lnTo>
                  <a:pt x="10439" y="5831"/>
                </a:lnTo>
                <a:lnTo>
                  <a:pt x="7782" y="8902"/>
                </a:lnTo>
                <a:lnTo>
                  <a:pt x="7782" y="2440"/>
                </a:lnTo>
                <a:lnTo>
                  <a:pt x="5824" y="838"/>
                </a:lnTo>
                <a:lnTo>
                  <a:pt x="3117" y="748"/>
                </a:lnTo>
                <a:lnTo>
                  <a:pt x="0" y="2440"/>
                </a:lnTo>
                <a:lnTo>
                  <a:pt x="0" y="51281"/>
                </a:lnTo>
                <a:lnTo>
                  <a:pt x="182" y="52020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2549692" y="6673626"/>
            <a:ext cx="43304" cy="53657"/>
          </a:xfrm>
          <a:custGeom>
            <a:avLst/>
            <a:gdLst/>
            <a:ahLst/>
            <a:cxnLst/>
            <a:rect l="l" t="t" r="r" b="b"/>
            <a:pathLst>
              <a:path w="43304" h="53657">
                <a:moveTo>
                  <a:pt x="42912" y="16941"/>
                </a:moveTo>
                <a:lnTo>
                  <a:pt x="42127" y="14133"/>
                </a:lnTo>
                <a:lnTo>
                  <a:pt x="41342" y="11325"/>
                </a:lnTo>
                <a:lnTo>
                  <a:pt x="38444" y="6807"/>
                </a:lnTo>
                <a:lnTo>
                  <a:pt x="34625" y="3070"/>
                </a:lnTo>
                <a:lnTo>
                  <a:pt x="32029" y="1838"/>
                </a:lnTo>
                <a:lnTo>
                  <a:pt x="29437" y="622"/>
                </a:lnTo>
                <a:lnTo>
                  <a:pt x="26291" y="0"/>
                </a:lnTo>
                <a:lnTo>
                  <a:pt x="26327" y="7009"/>
                </a:lnTo>
                <a:lnTo>
                  <a:pt x="29470" y="8329"/>
                </a:lnTo>
                <a:lnTo>
                  <a:pt x="31601" y="11008"/>
                </a:lnTo>
                <a:lnTo>
                  <a:pt x="33717" y="13690"/>
                </a:lnTo>
                <a:lnTo>
                  <a:pt x="34721" y="17383"/>
                </a:lnTo>
                <a:lnTo>
                  <a:pt x="34625" y="22081"/>
                </a:lnTo>
                <a:lnTo>
                  <a:pt x="8945" y="22081"/>
                </a:lnTo>
                <a:lnTo>
                  <a:pt x="9010" y="20091"/>
                </a:lnTo>
                <a:lnTo>
                  <a:pt x="10440" y="3120"/>
                </a:lnTo>
                <a:lnTo>
                  <a:pt x="8064" y="4899"/>
                </a:lnTo>
                <a:lnTo>
                  <a:pt x="4126" y="9575"/>
                </a:lnTo>
                <a:lnTo>
                  <a:pt x="2617" y="12405"/>
                </a:lnTo>
                <a:lnTo>
                  <a:pt x="1577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1" y="35355"/>
                </a:lnTo>
                <a:lnTo>
                  <a:pt x="1518" y="38695"/>
                </a:lnTo>
                <a:lnTo>
                  <a:pt x="2534" y="42011"/>
                </a:lnTo>
                <a:lnTo>
                  <a:pt x="4028" y="44780"/>
                </a:lnTo>
                <a:lnTo>
                  <a:pt x="6022" y="46987"/>
                </a:lnTo>
                <a:lnTo>
                  <a:pt x="10450" y="50860"/>
                </a:lnTo>
                <a:lnTo>
                  <a:pt x="13366" y="51979"/>
                </a:lnTo>
                <a:lnTo>
                  <a:pt x="16276" y="53096"/>
                </a:lnTo>
                <a:lnTo>
                  <a:pt x="19655" y="53657"/>
                </a:lnTo>
                <a:lnTo>
                  <a:pt x="23536" y="53657"/>
                </a:lnTo>
                <a:lnTo>
                  <a:pt x="27867" y="53492"/>
                </a:lnTo>
                <a:lnTo>
                  <a:pt x="31809" y="52804"/>
                </a:lnTo>
                <a:lnTo>
                  <a:pt x="35039" y="51979"/>
                </a:lnTo>
                <a:lnTo>
                  <a:pt x="37757" y="51102"/>
                </a:lnTo>
                <a:lnTo>
                  <a:pt x="41000" y="48830"/>
                </a:lnTo>
                <a:lnTo>
                  <a:pt x="41316" y="46161"/>
                </a:lnTo>
                <a:lnTo>
                  <a:pt x="40741" y="43012"/>
                </a:lnTo>
                <a:lnTo>
                  <a:pt x="38026" y="43267"/>
                </a:lnTo>
                <a:lnTo>
                  <a:pt x="34880" y="44549"/>
                </a:lnTo>
                <a:lnTo>
                  <a:pt x="32080" y="45439"/>
                </a:lnTo>
                <a:lnTo>
                  <a:pt x="28580" y="46187"/>
                </a:lnTo>
                <a:lnTo>
                  <a:pt x="24343" y="46393"/>
                </a:lnTo>
                <a:lnTo>
                  <a:pt x="21506" y="46393"/>
                </a:lnTo>
                <a:lnTo>
                  <a:pt x="17136" y="45133"/>
                </a:lnTo>
                <a:lnTo>
                  <a:pt x="13586" y="43112"/>
                </a:lnTo>
                <a:lnTo>
                  <a:pt x="11139" y="40002"/>
                </a:lnTo>
                <a:lnTo>
                  <a:pt x="9730" y="35977"/>
                </a:lnTo>
                <a:lnTo>
                  <a:pt x="8945" y="31355"/>
                </a:lnTo>
                <a:lnTo>
                  <a:pt x="8945" y="28648"/>
                </a:lnTo>
                <a:lnTo>
                  <a:pt x="39949" y="28648"/>
                </a:lnTo>
                <a:lnTo>
                  <a:pt x="42271" y="27748"/>
                </a:lnTo>
                <a:lnTo>
                  <a:pt x="43304" y="24738"/>
                </a:lnTo>
                <a:lnTo>
                  <a:pt x="43304" y="19925"/>
                </a:lnTo>
                <a:lnTo>
                  <a:pt x="42912" y="16941"/>
                </a:lnTo>
                <a:close/>
              </a:path>
              <a:path w="43304" h="53657">
                <a:moveTo>
                  <a:pt x="9010" y="20091"/>
                </a:moveTo>
                <a:lnTo>
                  <a:pt x="9940" y="16355"/>
                </a:lnTo>
                <a:lnTo>
                  <a:pt x="11398" y="12927"/>
                </a:lnTo>
                <a:lnTo>
                  <a:pt x="14907" y="9079"/>
                </a:lnTo>
                <a:lnTo>
                  <a:pt x="18126" y="7415"/>
                </a:lnTo>
                <a:lnTo>
                  <a:pt x="22139" y="7009"/>
                </a:lnTo>
                <a:lnTo>
                  <a:pt x="26327" y="7009"/>
                </a:lnTo>
                <a:lnTo>
                  <a:pt x="26291" y="0"/>
                </a:lnTo>
                <a:lnTo>
                  <a:pt x="19145" y="0"/>
                </a:lnTo>
                <a:lnTo>
                  <a:pt x="16019" y="622"/>
                </a:lnTo>
                <a:lnTo>
                  <a:pt x="13229" y="1864"/>
                </a:lnTo>
                <a:lnTo>
                  <a:pt x="10440" y="312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2606691" y="6673626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64" y="52919"/>
                </a:moveTo>
                <a:lnTo>
                  <a:pt x="8614" y="51281"/>
                </a:lnTo>
                <a:lnTo>
                  <a:pt x="8614" y="19151"/>
                </a:lnTo>
                <a:lnTo>
                  <a:pt x="10955" y="15480"/>
                </a:lnTo>
                <a:lnTo>
                  <a:pt x="12974" y="12736"/>
                </a:lnTo>
                <a:lnTo>
                  <a:pt x="15800" y="9968"/>
                </a:lnTo>
                <a:lnTo>
                  <a:pt x="19202" y="8470"/>
                </a:lnTo>
                <a:lnTo>
                  <a:pt x="22118" y="8671"/>
                </a:lnTo>
                <a:lnTo>
                  <a:pt x="24771" y="9475"/>
                </a:lnTo>
                <a:lnTo>
                  <a:pt x="27418" y="8190"/>
                </a:lnTo>
                <a:lnTo>
                  <a:pt x="27478" y="3657"/>
                </a:lnTo>
                <a:lnTo>
                  <a:pt x="25203" y="687"/>
                </a:lnTo>
                <a:lnTo>
                  <a:pt x="22190" y="90"/>
                </a:lnTo>
                <a:lnTo>
                  <a:pt x="19630" y="0"/>
                </a:lnTo>
                <a:lnTo>
                  <a:pt x="16645" y="673"/>
                </a:lnTo>
                <a:lnTo>
                  <a:pt x="13622" y="2576"/>
                </a:lnTo>
                <a:lnTo>
                  <a:pt x="10295" y="5993"/>
                </a:lnTo>
                <a:lnTo>
                  <a:pt x="7786" y="9550"/>
                </a:lnTo>
                <a:lnTo>
                  <a:pt x="7786" y="2437"/>
                </a:lnTo>
                <a:lnTo>
                  <a:pt x="5825" y="838"/>
                </a:lnTo>
                <a:lnTo>
                  <a:pt x="3121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7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2640247" y="6673626"/>
            <a:ext cx="33317" cy="53657"/>
          </a:xfrm>
          <a:custGeom>
            <a:avLst/>
            <a:gdLst/>
            <a:ahLst/>
            <a:cxnLst/>
            <a:rect l="l" t="t" r="r" b="b"/>
            <a:pathLst>
              <a:path w="33317" h="53657">
                <a:moveTo>
                  <a:pt x="5996" y="52221"/>
                </a:moveTo>
                <a:lnTo>
                  <a:pt x="8557" y="52984"/>
                </a:lnTo>
                <a:lnTo>
                  <a:pt x="11591" y="53527"/>
                </a:lnTo>
                <a:lnTo>
                  <a:pt x="14850" y="53657"/>
                </a:lnTo>
                <a:lnTo>
                  <a:pt x="17575" y="53657"/>
                </a:lnTo>
                <a:lnTo>
                  <a:pt x="20058" y="53312"/>
                </a:lnTo>
                <a:lnTo>
                  <a:pt x="24591" y="51954"/>
                </a:lnTo>
                <a:lnTo>
                  <a:pt x="28187" y="49593"/>
                </a:lnTo>
                <a:lnTo>
                  <a:pt x="31089" y="46608"/>
                </a:lnTo>
                <a:lnTo>
                  <a:pt x="32859" y="42696"/>
                </a:lnTo>
                <a:lnTo>
                  <a:pt x="33317" y="37983"/>
                </a:lnTo>
                <a:lnTo>
                  <a:pt x="33317" y="35887"/>
                </a:lnTo>
                <a:lnTo>
                  <a:pt x="32288" y="32547"/>
                </a:lnTo>
                <a:lnTo>
                  <a:pt x="30711" y="29743"/>
                </a:lnTo>
                <a:lnTo>
                  <a:pt x="27198" y="26629"/>
                </a:lnTo>
                <a:lnTo>
                  <a:pt x="24306" y="25120"/>
                </a:lnTo>
                <a:lnTo>
                  <a:pt x="21358" y="23823"/>
                </a:lnTo>
                <a:lnTo>
                  <a:pt x="18421" y="22603"/>
                </a:lnTo>
                <a:lnTo>
                  <a:pt x="15570" y="21449"/>
                </a:lnTo>
                <a:lnTo>
                  <a:pt x="12070" y="19353"/>
                </a:lnTo>
                <a:lnTo>
                  <a:pt x="9756" y="16584"/>
                </a:lnTo>
                <a:lnTo>
                  <a:pt x="9413" y="13992"/>
                </a:lnTo>
                <a:lnTo>
                  <a:pt x="9964" y="11173"/>
                </a:lnTo>
                <a:lnTo>
                  <a:pt x="12305" y="8290"/>
                </a:lnTo>
                <a:lnTo>
                  <a:pt x="15447" y="7109"/>
                </a:lnTo>
                <a:lnTo>
                  <a:pt x="18201" y="6944"/>
                </a:lnTo>
                <a:lnTo>
                  <a:pt x="21297" y="7134"/>
                </a:lnTo>
                <a:lnTo>
                  <a:pt x="24944" y="8365"/>
                </a:lnTo>
                <a:lnTo>
                  <a:pt x="27590" y="9687"/>
                </a:lnTo>
                <a:lnTo>
                  <a:pt x="30560" y="9866"/>
                </a:lnTo>
                <a:lnTo>
                  <a:pt x="30905" y="7160"/>
                </a:lnTo>
                <a:lnTo>
                  <a:pt x="30610" y="4417"/>
                </a:lnTo>
                <a:lnTo>
                  <a:pt x="28054" y="2195"/>
                </a:lnTo>
                <a:lnTo>
                  <a:pt x="25458" y="1140"/>
                </a:lnTo>
                <a:lnTo>
                  <a:pt x="22067" y="316"/>
                </a:lnTo>
                <a:lnTo>
                  <a:pt x="18298" y="0"/>
                </a:lnTo>
                <a:lnTo>
                  <a:pt x="15447" y="0"/>
                </a:lnTo>
                <a:lnTo>
                  <a:pt x="12952" y="392"/>
                </a:lnTo>
                <a:lnTo>
                  <a:pt x="8653" y="1993"/>
                </a:lnTo>
                <a:lnTo>
                  <a:pt x="5447" y="4366"/>
                </a:lnTo>
                <a:lnTo>
                  <a:pt x="2941" y="7225"/>
                </a:lnTo>
                <a:lnTo>
                  <a:pt x="1508" y="10731"/>
                </a:lnTo>
                <a:lnTo>
                  <a:pt x="1151" y="14475"/>
                </a:lnTo>
                <a:lnTo>
                  <a:pt x="1483" y="18529"/>
                </a:lnTo>
                <a:lnTo>
                  <a:pt x="2851" y="21624"/>
                </a:lnTo>
                <a:lnTo>
                  <a:pt x="5986" y="25206"/>
                </a:lnTo>
                <a:lnTo>
                  <a:pt x="8653" y="26935"/>
                </a:lnTo>
                <a:lnTo>
                  <a:pt x="11520" y="28407"/>
                </a:lnTo>
                <a:lnTo>
                  <a:pt x="14483" y="29637"/>
                </a:lnTo>
                <a:lnTo>
                  <a:pt x="17308" y="30797"/>
                </a:lnTo>
                <a:lnTo>
                  <a:pt x="19961" y="31988"/>
                </a:lnTo>
                <a:lnTo>
                  <a:pt x="23086" y="34274"/>
                </a:lnTo>
                <a:lnTo>
                  <a:pt x="24800" y="37310"/>
                </a:lnTo>
                <a:lnTo>
                  <a:pt x="24551" y="41183"/>
                </a:lnTo>
                <a:lnTo>
                  <a:pt x="22934" y="43940"/>
                </a:lnTo>
                <a:lnTo>
                  <a:pt x="20170" y="45680"/>
                </a:lnTo>
                <a:lnTo>
                  <a:pt x="16476" y="46504"/>
                </a:lnTo>
                <a:lnTo>
                  <a:pt x="13060" y="46504"/>
                </a:lnTo>
                <a:lnTo>
                  <a:pt x="9827" y="45755"/>
                </a:lnTo>
                <a:lnTo>
                  <a:pt x="5935" y="44156"/>
                </a:lnTo>
                <a:lnTo>
                  <a:pt x="3157" y="42555"/>
                </a:lnTo>
                <a:lnTo>
                  <a:pt x="269" y="42937"/>
                </a:lnTo>
                <a:lnTo>
                  <a:pt x="0" y="45528"/>
                </a:lnTo>
                <a:lnTo>
                  <a:pt x="269" y="48182"/>
                </a:lnTo>
                <a:lnTo>
                  <a:pt x="2941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2686136" y="6714103"/>
            <a:ext cx="11239" cy="12640"/>
          </a:xfrm>
          <a:custGeom>
            <a:avLst/>
            <a:gdLst/>
            <a:ahLst/>
            <a:cxnLst/>
            <a:rect l="l" t="t" r="r" b="b"/>
            <a:pathLst>
              <a:path w="11239" h="12640">
                <a:moveTo>
                  <a:pt x="11239" y="6239"/>
                </a:moveTo>
                <a:lnTo>
                  <a:pt x="11239" y="3747"/>
                </a:lnTo>
                <a:lnTo>
                  <a:pt x="9241" y="407"/>
                </a:lnTo>
                <a:lnTo>
                  <a:pt x="5702" y="0"/>
                </a:lnTo>
                <a:lnTo>
                  <a:pt x="1234" y="1271"/>
                </a:lnTo>
                <a:lnTo>
                  <a:pt x="0" y="3837"/>
                </a:lnTo>
                <a:lnTo>
                  <a:pt x="0" y="8892"/>
                </a:lnTo>
                <a:lnTo>
                  <a:pt x="2009" y="12233"/>
                </a:lnTo>
                <a:lnTo>
                  <a:pt x="5543" y="12640"/>
                </a:lnTo>
                <a:lnTo>
                  <a:pt x="10011" y="11355"/>
                </a:lnTo>
                <a:lnTo>
                  <a:pt x="11239" y="8802"/>
                </a:lnTo>
                <a:lnTo>
                  <a:pt x="11239" y="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2729303" y="6655709"/>
            <a:ext cx="88390" cy="70865"/>
          </a:xfrm>
          <a:custGeom>
            <a:avLst/>
            <a:gdLst/>
            <a:ahLst/>
            <a:cxnLst/>
            <a:rect l="l" t="t" r="r" b="b"/>
            <a:pathLst>
              <a:path w="88390" h="70866">
                <a:moveTo>
                  <a:pt x="223" y="3657"/>
                </a:moveTo>
                <a:lnTo>
                  <a:pt x="18115" y="68489"/>
                </a:lnTo>
                <a:lnTo>
                  <a:pt x="18911" y="70012"/>
                </a:lnTo>
                <a:lnTo>
                  <a:pt x="21664" y="70760"/>
                </a:lnTo>
                <a:lnTo>
                  <a:pt x="24541" y="70865"/>
                </a:lnTo>
                <a:lnTo>
                  <a:pt x="27990" y="70699"/>
                </a:lnTo>
                <a:lnTo>
                  <a:pt x="30600" y="68489"/>
                </a:lnTo>
                <a:lnTo>
                  <a:pt x="43668" y="15468"/>
                </a:lnTo>
                <a:lnTo>
                  <a:pt x="57952" y="68489"/>
                </a:lnTo>
                <a:lnTo>
                  <a:pt x="58774" y="70012"/>
                </a:lnTo>
                <a:lnTo>
                  <a:pt x="61492" y="70760"/>
                </a:lnTo>
                <a:lnTo>
                  <a:pt x="64217" y="70865"/>
                </a:lnTo>
                <a:lnTo>
                  <a:pt x="67586" y="70699"/>
                </a:lnTo>
                <a:lnTo>
                  <a:pt x="70448" y="68489"/>
                </a:lnTo>
                <a:lnTo>
                  <a:pt x="88390" y="3693"/>
                </a:lnTo>
                <a:lnTo>
                  <a:pt x="88282" y="657"/>
                </a:lnTo>
                <a:lnTo>
                  <a:pt x="85504" y="0"/>
                </a:lnTo>
                <a:lnTo>
                  <a:pt x="82641" y="35"/>
                </a:lnTo>
                <a:lnTo>
                  <a:pt x="79654" y="2019"/>
                </a:lnTo>
                <a:lnTo>
                  <a:pt x="64745" y="60782"/>
                </a:lnTo>
                <a:lnTo>
                  <a:pt x="49114" y="2080"/>
                </a:lnTo>
                <a:lnTo>
                  <a:pt x="47966" y="441"/>
                </a:lnTo>
                <a:lnTo>
                  <a:pt x="45223" y="0"/>
                </a:lnTo>
                <a:lnTo>
                  <a:pt x="41713" y="111"/>
                </a:lnTo>
                <a:lnTo>
                  <a:pt x="39077" y="2080"/>
                </a:lnTo>
                <a:lnTo>
                  <a:pt x="24641" y="60782"/>
                </a:lnTo>
                <a:lnTo>
                  <a:pt x="9375" y="1964"/>
                </a:lnTo>
                <a:lnTo>
                  <a:pt x="8971" y="734"/>
                </a:lnTo>
                <a:lnTo>
                  <a:pt x="6343" y="35"/>
                </a:lnTo>
                <a:lnTo>
                  <a:pt x="3294" y="0"/>
                </a:lnTo>
                <a:lnTo>
                  <a:pt x="0" y="863"/>
                </a:lnTo>
                <a:lnTo>
                  <a:pt x="223" y="36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2826910" y="6673626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13" y="14133"/>
                </a:lnTo>
                <a:lnTo>
                  <a:pt x="41342" y="11325"/>
                </a:lnTo>
                <a:lnTo>
                  <a:pt x="38430" y="6807"/>
                </a:lnTo>
                <a:lnTo>
                  <a:pt x="34625" y="3070"/>
                </a:lnTo>
                <a:lnTo>
                  <a:pt x="32029" y="1838"/>
                </a:lnTo>
                <a:lnTo>
                  <a:pt x="29423" y="622"/>
                </a:lnTo>
                <a:lnTo>
                  <a:pt x="26276" y="0"/>
                </a:lnTo>
                <a:lnTo>
                  <a:pt x="26315" y="7009"/>
                </a:lnTo>
                <a:lnTo>
                  <a:pt x="29472" y="8329"/>
                </a:lnTo>
                <a:lnTo>
                  <a:pt x="31589" y="11008"/>
                </a:lnTo>
                <a:lnTo>
                  <a:pt x="33717" y="13690"/>
                </a:lnTo>
                <a:lnTo>
                  <a:pt x="34721" y="17383"/>
                </a:lnTo>
                <a:lnTo>
                  <a:pt x="34610" y="22081"/>
                </a:lnTo>
                <a:lnTo>
                  <a:pt x="8935" y="22081"/>
                </a:lnTo>
                <a:lnTo>
                  <a:pt x="9006" y="20091"/>
                </a:lnTo>
                <a:lnTo>
                  <a:pt x="10439" y="3120"/>
                </a:lnTo>
                <a:lnTo>
                  <a:pt x="8067" y="4899"/>
                </a:lnTo>
                <a:lnTo>
                  <a:pt x="4126" y="9575"/>
                </a:lnTo>
                <a:lnTo>
                  <a:pt x="2621" y="12405"/>
                </a:lnTo>
                <a:lnTo>
                  <a:pt x="1565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5"/>
                </a:lnTo>
                <a:lnTo>
                  <a:pt x="2534" y="42011"/>
                </a:lnTo>
                <a:lnTo>
                  <a:pt x="4028" y="44780"/>
                </a:lnTo>
                <a:lnTo>
                  <a:pt x="6008" y="46987"/>
                </a:lnTo>
                <a:lnTo>
                  <a:pt x="10439" y="50860"/>
                </a:lnTo>
                <a:lnTo>
                  <a:pt x="13362" y="51979"/>
                </a:lnTo>
                <a:lnTo>
                  <a:pt x="16264" y="53096"/>
                </a:lnTo>
                <a:lnTo>
                  <a:pt x="19651" y="53657"/>
                </a:lnTo>
                <a:lnTo>
                  <a:pt x="23536" y="53657"/>
                </a:lnTo>
                <a:lnTo>
                  <a:pt x="27857" y="53492"/>
                </a:lnTo>
                <a:lnTo>
                  <a:pt x="31809" y="52804"/>
                </a:lnTo>
                <a:lnTo>
                  <a:pt x="35027" y="51979"/>
                </a:lnTo>
                <a:lnTo>
                  <a:pt x="37757" y="51102"/>
                </a:lnTo>
                <a:lnTo>
                  <a:pt x="40985" y="48830"/>
                </a:lnTo>
                <a:lnTo>
                  <a:pt x="41306" y="46161"/>
                </a:lnTo>
                <a:lnTo>
                  <a:pt x="40745" y="43012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6" y="45439"/>
                </a:lnTo>
                <a:lnTo>
                  <a:pt x="28576" y="46187"/>
                </a:lnTo>
                <a:lnTo>
                  <a:pt x="24329" y="46393"/>
                </a:lnTo>
                <a:lnTo>
                  <a:pt x="21502" y="46393"/>
                </a:lnTo>
                <a:lnTo>
                  <a:pt x="17136" y="45133"/>
                </a:lnTo>
                <a:lnTo>
                  <a:pt x="13572" y="43112"/>
                </a:lnTo>
                <a:lnTo>
                  <a:pt x="11127" y="40002"/>
                </a:lnTo>
                <a:lnTo>
                  <a:pt x="9726" y="35977"/>
                </a:lnTo>
                <a:lnTo>
                  <a:pt x="8935" y="31355"/>
                </a:lnTo>
                <a:lnTo>
                  <a:pt x="8935" y="28648"/>
                </a:lnTo>
                <a:lnTo>
                  <a:pt x="39935" y="28648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08" y="16941"/>
                </a:lnTo>
                <a:close/>
              </a:path>
              <a:path w="43300" h="53657">
                <a:moveTo>
                  <a:pt x="9006" y="20091"/>
                </a:moveTo>
                <a:lnTo>
                  <a:pt x="9936" y="16355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5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9" y="622"/>
                </a:lnTo>
                <a:lnTo>
                  <a:pt x="13229" y="1864"/>
                </a:lnTo>
                <a:lnTo>
                  <a:pt x="10439" y="312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2907154" y="6650701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202"/>
                </a:moveTo>
                <a:lnTo>
                  <a:pt x="8629" y="1713"/>
                </a:lnTo>
                <a:lnTo>
                  <a:pt x="8409" y="939"/>
                </a:lnTo>
                <a:lnTo>
                  <a:pt x="5864" y="0"/>
                </a:lnTo>
                <a:lnTo>
                  <a:pt x="2758" y="0"/>
                </a:lnTo>
                <a:lnTo>
                  <a:pt x="0" y="1713"/>
                </a:lnTo>
                <a:lnTo>
                  <a:pt x="0" y="74202"/>
                </a:lnTo>
                <a:lnTo>
                  <a:pt x="184" y="74941"/>
                </a:lnTo>
                <a:lnTo>
                  <a:pt x="2758" y="75844"/>
                </a:lnTo>
                <a:lnTo>
                  <a:pt x="5864" y="75844"/>
                </a:lnTo>
                <a:lnTo>
                  <a:pt x="8629" y="74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2930579" y="6654253"/>
            <a:ext cx="10674" cy="72292"/>
          </a:xfrm>
          <a:custGeom>
            <a:avLst/>
            <a:gdLst/>
            <a:ahLst/>
            <a:cxnLst/>
            <a:rect l="l" t="t" r="r" b="b"/>
            <a:pathLst>
              <a:path w="10674" h="72292">
                <a:moveTo>
                  <a:pt x="0" y="5425"/>
                </a:moveTo>
                <a:lnTo>
                  <a:pt x="382" y="8892"/>
                </a:lnTo>
                <a:lnTo>
                  <a:pt x="3268" y="10746"/>
                </a:lnTo>
                <a:lnTo>
                  <a:pt x="7344" y="10746"/>
                </a:lnTo>
                <a:lnTo>
                  <a:pt x="10295" y="8841"/>
                </a:lnTo>
                <a:lnTo>
                  <a:pt x="10674" y="5311"/>
                </a:lnTo>
                <a:lnTo>
                  <a:pt x="10295" y="1854"/>
                </a:lnTo>
                <a:lnTo>
                  <a:pt x="7409" y="0"/>
                </a:lnTo>
                <a:lnTo>
                  <a:pt x="3329" y="0"/>
                </a:lnTo>
                <a:lnTo>
                  <a:pt x="382" y="1894"/>
                </a:lnTo>
                <a:lnTo>
                  <a:pt x="0" y="5425"/>
                </a:lnTo>
                <a:close/>
              </a:path>
              <a:path w="10674" h="72292">
                <a:moveTo>
                  <a:pt x="1238" y="71389"/>
                </a:moveTo>
                <a:lnTo>
                  <a:pt x="3806" y="72292"/>
                </a:lnTo>
                <a:lnTo>
                  <a:pt x="6916" y="72292"/>
                </a:lnTo>
                <a:lnTo>
                  <a:pt x="9685" y="70650"/>
                </a:lnTo>
                <a:lnTo>
                  <a:pt x="9685" y="21809"/>
                </a:lnTo>
                <a:lnTo>
                  <a:pt x="9461" y="21111"/>
                </a:lnTo>
                <a:lnTo>
                  <a:pt x="6916" y="20157"/>
                </a:lnTo>
                <a:lnTo>
                  <a:pt x="3806" y="20157"/>
                </a:lnTo>
                <a:lnTo>
                  <a:pt x="1055" y="21809"/>
                </a:lnTo>
                <a:lnTo>
                  <a:pt x="1055" y="70650"/>
                </a:lnTo>
                <a:lnTo>
                  <a:pt x="1238" y="713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2952346" y="6673626"/>
            <a:ext cx="33310" cy="53657"/>
          </a:xfrm>
          <a:custGeom>
            <a:avLst/>
            <a:gdLst/>
            <a:ahLst/>
            <a:cxnLst/>
            <a:rect l="l" t="t" r="r" b="b"/>
            <a:pathLst>
              <a:path w="33310" h="53657">
                <a:moveTo>
                  <a:pt x="5993" y="52221"/>
                </a:moveTo>
                <a:lnTo>
                  <a:pt x="8553" y="52984"/>
                </a:lnTo>
                <a:lnTo>
                  <a:pt x="11583" y="53527"/>
                </a:lnTo>
                <a:lnTo>
                  <a:pt x="14842" y="53657"/>
                </a:lnTo>
                <a:lnTo>
                  <a:pt x="17574" y="53657"/>
                </a:lnTo>
                <a:lnTo>
                  <a:pt x="20058" y="53312"/>
                </a:lnTo>
                <a:lnTo>
                  <a:pt x="24583" y="51954"/>
                </a:lnTo>
                <a:lnTo>
                  <a:pt x="28183" y="49593"/>
                </a:lnTo>
                <a:lnTo>
                  <a:pt x="31081" y="46608"/>
                </a:lnTo>
                <a:lnTo>
                  <a:pt x="32859" y="42696"/>
                </a:lnTo>
                <a:lnTo>
                  <a:pt x="33310" y="37983"/>
                </a:lnTo>
                <a:lnTo>
                  <a:pt x="33310" y="35887"/>
                </a:lnTo>
                <a:lnTo>
                  <a:pt x="32284" y="32547"/>
                </a:lnTo>
                <a:lnTo>
                  <a:pt x="30703" y="29743"/>
                </a:lnTo>
                <a:lnTo>
                  <a:pt x="27190" y="26629"/>
                </a:lnTo>
                <a:lnTo>
                  <a:pt x="24302" y="25120"/>
                </a:lnTo>
                <a:lnTo>
                  <a:pt x="21355" y="23823"/>
                </a:lnTo>
                <a:lnTo>
                  <a:pt x="18417" y="22603"/>
                </a:lnTo>
                <a:lnTo>
                  <a:pt x="15566" y="21449"/>
                </a:lnTo>
                <a:lnTo>
                  <a:pt x="12062" y="19353"/>
                </a:lnTo>
                <a:lnTo>
                  <a:pt x="9748" y="16584"/>
                </a:lnTo>
                <a:lnTo>
                  <a:pt x="9409" y="13992"/>
                </a:lnTo>
                <a:lnTo>
                  <a:pt x="9956" y="11173"/>
                </a:lnTo>
                <a:lnTo>
                  <a:pt x="12297" y="8290"/>
                </a:lnTo>
                <a:lnTo>
                  <a:pt x="15443" y="7109"/>
                </a:lnTo>
                <a:lnTo>
                  <a:pt x="18194" y="6944"/>
                </a:lnTo>
                <a:lnTo>
                  <a:pt x="21294" y="7134"/>
                </a:lnTo>
                <a:lnTo>
                  <a:pt x="24940" y="8365"/>
                </a:lnTo>
                <a:lnTo>
                  <a:pt x="27583" y="9687"/>
                </a:lnTo>
                <a:lnTo>
                  <a:pt x="30560" y="9866"/>
                </a:lnTo>
                <a:lnTo>
                  <a:pt x="30897" y="7160"/>
                </a:lnTo>
                <a:lnTo>
                  <a:pt x="30606" y="4417"/>
                </a:lnTo>
                <a:lnTo>
                  <a:pt x="28046" y="2195"/>
                </a:lnTo>
                <a:lnTo>
                  <a:pt x="25452" y="1140"/>
                </a:lnTo>
                <a:lnTo>
                  <a:pt x="22063" y="316"/>
                </a:lnTo>
                <a:lnTo>
                  <a:pt x="18294" y="0"/>
                </a:lnTo>
                <a:lnTo>
                  <a:pt x="15443" y="0"/>
                </a:lnTo>
                <a:lnTo>
                  <a:pt x="12945" y="392"/>
                </a:lnTo>
                <a:lnTo>
                  <a:pt x="8649" y="1993"/>
                </a:lnTo>
                <a:lnTo>
                  <a:pt x="5445" y="4366"/>
                </a:lnTo>
                <a:lnTo>
                  <a:pt x="2933" y="7225"/>
                </a:lnTo>
                <a:lnTo>
                  <a:pt x="1503" y="10731"/>
                </a:lnTo>
                <a:lnTo>
                  <a:pt x="1148" y="14475"/>
                </a:lnTo>
                <a:lnTo>
                  <a:pt x="1479" y="18529"/>
                </a:lnTo>
                <a:lnTo>
                  <a:pt x="2851" y="21624"/>
                </a:lnTo>
                <a:lnTo>
                  <a:pt x="5982" y="25206"/>
                </a:lnTo>
                <a:lnTo>
                  <a:pt x="8649" y="26935"/>
                </a:lnTo>
                <a:lnTo>
                  <a:pt x="11512" y="28407"/>
                </a:lnTo>
                <a:lnTo>
                  <a:pt x="14475" y="29637"/>
                </a:lnTo>
                <a:lnTo>
                  <a:pt x="17301" y="30797"/>
                </a:lnTo>
                <a:lnTo>
                  <a:pt x="19958" y="31988"/>
                </a:lnTo>
                <a:lnTo>
                  <a:pt x="23078" y="34274"/>
                </a:lnTo>
                <a:lnTo>
                  <a:pt x="24792" y="37310"/>
                </a:lnTo>
                <a:lnTo>
                  <a:pt x="24547" y="41183"/>
                </a:lnTo>
                <a:lnTo>
                  <a:pt x="22934" y="43940"/>
                </a:lnTo>
                <a:lnTo>
                  <a:pt x="20166" y="45680"/>
                </a:lnTo>
                <a:lnTo>
                  <a:pt x="16469" y="46504"/>
                </a:lnTo>
                <a:lnTo>
                  <a:pt x="13056" y="46504"/>
                </a:lnTo>
                <a:lnTo>
                  <a:pt x="9823" y="45755"/>
                </a:lnTo>
                <a:lnTo>
                  <a:pt x="5932" y="44156"/>
                </a:lnTo>
                <a:lnTo>
                  <a:pt x="3153" y="42555"/>
                </a:lnTo>
                <a:lnTo>
                  <a:pt x="265" y="42937"/>
                </a:lnTo>
                <a:lnTo>
                  <a:pt x="0" y="45528"/>
                </a:lnTo>
                <a:lnTo>
                  <a:pt x="265" y="48182"/>
                </a:lnTo>
                <a:lnTo>
                  <a:pt x="2933" y="50925"/>
                </a:lnTo>
                <a:lnTo>
                  <a:pt x="5993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2992060" y="6661339"/>
            <a:ext cx="30740" cy="65836"/>
          </a:xfrm>
          <a:custGeom>
            <a:avLst/>
            <a:gdLst/>
            <a:ahLst/>
            <a:cxnLst/>
            <a:rect l="l" t="t" r="r" b="b"/>
            <a:pathLst>
              <a:path w="30740" h="65836">
                <a:moveTo>
                  <a:pt x="16937" y="1703"/>
                </a:moveTo>
                <a:lnTo>
                  <a:pt x="16729" y="990"/>
                </a:lnTo>
                <a:lnTo>
                  <a:pt x="14184" y="0"/>
                </a:lnTo>
                <a:lnTo>
                  <a:pt x="11074" y="0"/>
                </a:lnTo>
                <a:lnTo>
                  <a:pt x="8309" y="1703"/>
                </a:lnTo>
                <a:lnTo>
                  <a:pt x="8309" y="13309"/>
                </a:lnTo>
                <a:lnTo>
                  <a:pt x="1771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09" y="20750"/>
                </a:lnTo>
                <a:lnTo>
                  <a:pt x="8309" y="52106"/>
                </a:lnTo>
                <a:lnTo>
                  <a:pt x="9069" y="56642"/>
                </a:lnTo>
                <a:lnTo>
                  <a:pt x="10389" y="60440"/>
                </a:lnTo>
                <a:lnTo>
                  <a:pt x="12618" y="63158"/>
                </a:lnTo>
                <a:lnTo>
                  <a:pt x="15786" y="64832"/>
                </a:lnTo>
                <a:lnTo>
                  <a:pt x="19631" y="65836"/>
                </a:lnTo>
                <a:lnTo>
                  <a:pt x="24466" y="65671"/>
                </a:lnTo>
                <a:lnTo>
                  <a:pt x="27451" y="65098"/>
                </a:lnTo>
                <a:lnTo>
                  <a:pt x="30402" y="63093"/>
                </a:lnTo>
                <a:lnTo>
                  <a:pt x="30740" y="59983"/>
                </a:lnTo>
                <a:lnTo>
                  <a:pt x="30740" y="59320"/>
                </a:lnTo>
                <a:lnTo>
                  <a:pt x="28954" y="56743"/>
                </a:lnTo>
                <a:lnTo>
                  <a:pt x="26301" y="57783"/>
                </a:lnTo>
                <a:lnTo>
                  <a:pt x="23522" y="58179"/>
                </a:lnTo>
                <a:lnTo>
                  <a:pt x="19339" y="57326"/>
                </a:lnTo>
                <a:lnTo>
                  <a:pt x="17416" y="53898"/>
                </a:lnTo>
                <a:lnTo>
                  <a:pt x="16937" y="51347"/>
                </a:lnTo>
                <a:lnTo>
                  <a:pt x="16937" y="20750"/>
                </a:lnTo>
                <a:lnTo>
                  <a:pt x="29016" y="20750"/>
                </a:lnTo>
                <a:lnTo>
                  <a:pt x="30586" y="19302"/>
                </a:lnTo>
                <a:lnTo>
                  <a:pt x="30740" y="16369"/>
                </a:lnTo>
                <a:lnTo>
                  <a:pt x="29016" y="13309"/>
                </a:lnTo>
                <a:lnTo>
                  <a:pt x="16937" y="13309"/>
                </a:lnTo>
                <a:lnTo>
                  <a:pt x="1693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032525" y="6673626"/>
            <a:ext cx="43296" cy="53657"/>
          </a:xfrm>
          <a:custGeom>
            <a:avLst/>
            <a:gdLst/>
            <a:ahLst/>
            <a:cxnLst/>
            <a:rect l="l" t="t" r="r" b="b"/>
            <a:pathLst>
              <a:path w="43296" h="53657">
                <a:moveTo>
                  <a:pt x="42908" y="16941"/>
                </a:moveTo>
                <a:lnTo>
                  <a:pt x="42111" y="14133"/>
                </a:lnTo>
                <a:lnTo>
                  <a:pt x="41342" y="11325"/>
                </a:lnTo>
                <a:lnTo>
                  <a:pt x="38440" y="6807"/>
                </a:lnTo>
                <a:lnTo>
                  <a:pt x="34621" y="3070"/>
                </a:lnTo>
                <a:lnTo>
                  <a:pt x="32025" y="1838"/>
                </a:lnTo>
                <a:lnTo>
                  <a:pt x="29433" y="622"/>
                </a:lnTo>
                <a:lnTo>
                  <a:pt x="26276" y="0"/>
                </a:lnTo>
                <a:lnTo>
                  <a:pt x="26311" y="7009"/>
                </a:lnTo>
                <a:lnTo>
                  <a:pt x="29469" y="8329"/>
                </a:lnTo>
                <a:lnTo>
                  <a:pt x="31586" y="11008"/>
                </a:lnTo>
                <a:lnTo>
                  <a:pt x="33717" y="13690"/>
                </a:lnTo>
                <a:lnTo>
                  <a:pt x="34717" y="17383"/>
                </a:lnTo>
                <a:lnTo>
                  <a:pt x="34621" y="22081"/>
                </a:lnTo>
                <a:lnTo>
                  <a:pt x="8931" y="22081"/>
                </a:lnTo>
                <a:lnTo>
                  <a:pt x="9003" y="20091"/>
                </a:lnTo>
                <a:lnTo>
                  <a:pt x="10435" y="3120"/>
                </a:lnTo>
                <a:lnTo>
                  <a:pt x="8063" y="4899"/>
                </a:lnTo>
                <a:lnTo>
                  <a:pt x="4121" y="9575"/>
                </a:lnTo>
                <a:lnTo>
                  <a:pt x="2617" y="12405"/>
                </a:lnTo>
                <a:lnTo>
                  <a:pt x="1576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0" y="35355"/>
                </a:lnTo>
                <a:lnTo>
                  <a:pt x="1515" y="38695"/>
                </a:lnTo>
                <a:lnTo>
                  <a:pt x="2531" y="42011"/>
                </a:lnTo>
                <a:lnTo>
                  <a:pt x="4020" y="44780"/>
                </a:lnTo>
                <a:lnTo>
                  <a:pt x="6008" y="46987"/>
                </a:lnTo>
                <a:lnTo>
                  <a:pt x="10450" y="50860"/>
                </a:lnTo>
                <a:lnTo>
                  <a:pt x="13362" y="51979"/>
                </a:lnTo>
                <a:lnTo>
                  <a:pt x="16275" y="53096"/>
                </a:lnTo>
                <a:lnTo>
                  <a:pt x="19651" y="53657"/>
                </a:lnTo>
                <a:lnTo>
                  <a:pt x="23533" y="53657"/>
                </a:lnTo>
                <a:lnTo>
                  <a:pt x="27852" y="53492"/>
                </a:lnTo>
                <a:lnTo>
                  <a:pt x="31809" y="52804"/>
                </a:lnTo>
                <a:lnTo>
                  <a:pt x="35038" y="51979"/>
                </a:lnTo>
                <a:lnTo>
                  <a:pt x="37753" y="51102"/>
                </a:lnTo>
                <a:lnTo>
                  <a:pt x="41000" y="48830"/>
                </a:lnTo>
                <a:lnTo>
                  <a:pt x="41316" y="46161"/>
                </a:lnTo>
                <a:lnTo>
                  <a:pt x="40740" y="43012"/>
                </a:lnTo>
                <a:lnTo>
                  <a:pt x="38026" y="43267"/>
                </a:lnTo>
                <a:lnTo>
                  <a:pt x="34880" y="44549"/>
                </a:lnTo>
                <a:lnTo>
                  <a:pt x="32075" y="45439"/>
                </a:lnTo>
                <a:lnTo>
                  <a:pt x="28576" y="46187"/>
                </a:lnTo>
                <a:lnTo>
                  <a:pt x="24343" y="46393"/>
                </a:lnTo>
                <a:lnTo>
                  <a:pt x="21502" y="46393"/>
                </a:lnTo>
                <a:lnTo>
                  <a:pt x="17132" y="45133"/>
                </a:lnTo>
                <a:lnTo>
                  <a:pt x="13582" y="43112"/>
                </a:lnTo>
                <a:lnTo>
                  <a:pt x="11134" y="40002"/>
                </a:lnTo>
                <a:lnTo>
                  <a:pt x="9726" y="35977"/>
                </a:lnTo>
                <a:lnTo>
                  <a:pt x="8931" y="31355"/>
                </a:lnTo>
                <a:lnTo>
                  <a:pt x="8931" y="28648"/>
                </a:lnTo>
                <a:lnTo>
                  <a:pt x="39935" y="28648"/>
                </a:lnTo>
                <a:lnTo>
                  <a:pt x="42270" y="27748"/>
                </a:lnTo>
                <a:lnTo>
                  <a:pt x="43296" y="24738"/>
                </a:lnTo>
                <a:lnTo>
                  <a:pt x="43296" y="19925"/>
                </a:lnTo>
                <a:lnTo>
                  <a:pt x="42908" y="16941"/>
                </a:lnTo>
                <a:close/>
              </a:path>
              <a:path w="43296" h="53657">
                <a:moveTo>
                  <a:pt x="9003" y="20091"/>
                </a:moveTo>
                <a:lnTo>
                  <a:pt x="9935" y="16355"/>
                </a:lnTo>
                <a:lnTo>
                  <a:pt x="11379" y="12927"/>
                </a:lnTo>
                <a:lnTo>
                  <a:pt x="14907" y="9079"/>
                </a:lnTo>
                <a:lnTo>
                  <a:pt x="18121" y="7415"/>
                </a:lnTo>
                <a:lnTo>
                  <a:pt x="22139" y="7009"/>
                </a:lnTo>
                <a:lnTo>
                  <a:pt x="26311" y="7009"/>
                </a:lnTo>
                <a:lnTo>
                  <a:pt x="26276" y="0"/>
                </a:lnTo>
                <a:lnTo>
                  <a:pt x="19137" y="0"/>
                </a:lnTo>
                <a:lnTo>
                  <a:pt x="16005" y="622"/>
                </a:lnTo>
                <a:lnTo>
                  <a:pt x="13225" y="1864"/>
                </a:lnTo>
                <a:lnTo>
                  <a:pt x="10435" y="3120"/>
                </a:lnTo>
                <a:lnTo>
                  <a:pt x="900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089502" y="6673622"/>
            <a:ext cx="40535" cy="52923"/>
          </a:xfrm>
          <a:custGeom>
            <a:avLst/>
            <a:gdLst/>
            <a:ahLst/>
            <a:cxnLst/>
            <a:rect l="l" t="t" r="r" b="b"/>
            <a:pathLst>
              <a:path w="40535" h="52923">
                <a:moveTo>
                  <a:pt x="5888" y="52923"/>
                </a:moveTo>
                <a:lnTo>
                  <a:pt x="8639" y="51281"/>
                </a:lnTo>
                <a:lnTo>
                  <a:pt x="8639" y="17146"/>
                </a:lnTo>
                <a:lnTo>
                  <a:pt x="11015" y="14072"/>
                </a:lnTo>
                <a:lnTo>
                  <a:pt x="13265" y="11746"/>
                </a:lnTo>
                <a:lnTo>
                  <a:pt x="17599" y="8561"/>
                </a:lnTo>
                <a:lnTo>
                  <a:pt x="21920" y="7760"/>
                </a:lnTo>
                <a:lnTo>
                  <a:pt x="25065" y="8088"/>
                </a:lnTo>
                <a:lnTo>
                  <a:pt x="27608" y="9385"/>
                </a:lnTo>
                <a:lnTo>
                  <a:pt x="30253" y="12790"/>
                </a:lnTo>
                <a:lnTo>
                  <a:pt x="31283" y="15951"/>
                </a:lnTo>
                <a:lnTo>
                  <a:pt x="31906" y="19889"/>
                </a:lnTo>
                <a:lnTo>
                  <a:pt x="31982" y="51818"/>
                </a:lnTo>
                <a:lnTo>
                  <a:pt x="34660" y="52923"/>
                </a:lnTo>
                <a:lnTo>
                  <a:pt x="37781" y="52923"/>
                </a:lnTo>
                <a:lnTo>
                  <a:pt x="40535" y="51281"/>
                </a:lnTo>
                <a:lnTo>
                  <a:pt x="40535" y="18021"/>
                </a:lnTo>
                <a:lnTo>
                  <a:pt x="40255" y="15036"/>
                </a:lnTo>
                <a:lnTo>
                  <a:pt x="39103" y="10083"/>
                </a:lnTo>
                <a:lnTo>
                  <a:pt x="36813" y="6073"/>
                </a:lnTo>
                <a:lnTo>
                  <a:pt x="33752" y="2768"/>
                </a:lnTo>
                <a:lnTo>
                  <a:pt x="29483" y="561"/>
                </a:lnTo>
                <a:lnTo>
                  <a:pt x="26837" y="0"/>
                </a:lnTo>
                <a:lnTo>
                  <a:pt x="21013" y="0"/>
                </a:lnTo>
                <a:lnTo>
                  <a:pt x="18356" y="723"/>
                </a:lnTo>
                <a:lnTo>
                  <a:pt x="15727" y="2145"/>
                </a:lnTo>
                <a:lnTo>
                  <a:pt x="13092" y="3571"/>
                </a:lnTo>
                <a:lnTo>
                  <a:pt x="10450" y="5831"/>
                </a:lnTo>
                <a:lnTo>
                  <a:pt x="7797" y="8902"/>
                </a:lnTo>
                <a:lnTo>
                  <a:pt x="7797" y="2440"/>
                </a:lnTo>
                <a:lnTo>
                  <a:pt x="5839" y="838"/>
                </a:lnTo>
                <a:lnTo>
                  <a:pt x="3120" y="748"/>
                </a:lnTo>
                <a:lnTo>
                  <a:pt x="0" y="2440"/>
                </a:lnTo>
                <a:lnTo>
                  <a:pt x="0" y="51281"/>
                </a:lnTo>
                <a:lnTo>
                  <a:pt x="194" y="52020"/>
                </a:lnTo>
                <a:lnTo>
                  <a:pt x="2764" y="52923"/>
                </a:lnTo>
                <a:lnTo>
                  <a:pt x="588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140218" y="6714101"/>
            <a:ext cx="16998" cy="27863"/>
          </a:xfrm>
          <a:custGeom>
            <a:avLst/>
            <a:gdLst/>
            <a:ahLst/>
            <a:cxnLst/>
            <a:rect l="l" t="t" r="r" b="b"/>
            <a:pathLst>
              <a:path w="16998" h="27863">
                <a:moveTo>
                  <a:pt x="16998" y="4391"/>
                </a:moveTo>
                <a:lnTo>
                  <a:pt x="16998" y="3426"/>
                </a:lnTo>
                <a:lnTo>
                  <a:pt x="15811" y="759"/>
                </a:lnTo>
                <a:lnTo>
                  <a:pt x="12899" y="0"/>
                </a:lnTo>
                <a:lnTo>
                  <a:pt x="10350" y="49"/>
                </a:lnTo>
                <a:lnTo>
                  <a:pt x="7440" y="1483"/>
                </a:lnTo>
                <a:lnTo>
                  <a:pt x="6962" y="4391"/>
                </a:lnTo>
                <a:lnTo>
                  <a:pt x="6962" y="11339"/>
                </a:lnTo>
                <a:lnTo>
                  <a:pt x="0" y="26261"/>
                </a:lnTo>
                <a:lnTo>
                  <a:pt x="1367" y="27863"/>
                </a:lnTo>
                <a:lnTo>
                  <a:pt x="4100" y="27813"/>
                </a:lnTo>
                <a:lnTo>
                  <a:pt x="6696" y="26362"/>
                </a:lnTo>
                <a:lnTo>
                  <a:pt x="13853" y="15199"/>
                </a:lnTo>
                <a:lnTo>
                  <a:pt x="14940" y="13435"/>
                </a:lnTo>
                <a:lnTo>
                  <a:pt x="16311" y="10144"/>
                </a:lnTo>
                <a:lnTo>
                  <a:pt x="16830" y="7491"/>
                </a:lnTo>
                <a:lnTo>
                  <a:pt x="16998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194772" y="6650701"/>
            <a:ext cx="8629" cy="75844"/>
          </a:xfrm>
          <a:custGeom>
            <a:avLst/>
            <a:gdLst/>
            <a:ahLst/>
            <a:cxnLst/>
            <a:rect l="l" t="t" r="r" b="b"/>
            <a:pathLst>
              <a:path w="8629" h="75844">
                <a:moveTo>
                  <a:pt x="8629" y="74202"/>
                </a:moveTo>
                <a:lnTo>
                  <a:pt x="8629" y="1713"/>
                </a:lnTo>
                <a:lnTo>
                  <a:pt x="8406" y="939"/>
                </a:lnTo>
                <a:lnTo>
                  <a:pt x="5861" y="0"/>
                </a:lnTo>
                <a:lnTo>
                  <a:pt x="2754" y="0"/>
                </a:lnTo>
                <a:lnTo>
                  <a:pt x="0" y="1713"/>
                </a:lnTo>
                <a:lnTo>
                  <a:pt x="0" y="74202"/>
                </a:lnTo>
                <a:lnTo>
                  <a:pt x="184" y="74941"/>
                </a:lnTo>
                <a:lnTo>
                  <a:pt x="2754" y="75844"/>
                </a:lnTo>
                <a:lnTo>
                  <a:pt x="5861" y="75844"/>
                </a:lnTo>
                <a:lnTo>
                  <a:pt x="8629" y="74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216109" y="6673626"/>
            <a:ext cx="43298" cy="53657"/>
          </a:xfrm>
          <a:custGeom>
            <a:avLst/>
            <a:gdLst/>
            <a:ahLst/>
            <a:cxnLst/>
            <a:rect l="l" t="t" r="r" b="b"/>
            <a:pathLst>
              <a:path w="43298" h="53657">
                <a:moveTo>
                  <a:pt x="42909" y="16941"/>
                </a:moveTo>
                <a:lnTo>
                  <a:pt x="42113" y="14133"/>
                </a:lnTo>
                <a:lnTo>
                  <a:pt x="41339" y="11325"/>
                </a:lnTo>
                <a:lnTo>
                  <a:pt x="38437" y="6807"/>
                </a:lnTo>
                <a:lnTo>
                  <a:pt x="34621" y="3070"/>
                </a:lnTo>
                <a:lnTo>
                  <a:pt x="32025" y="1838"/>
                </a:lnTo>
                <a:lnTo>
                  <a:pt x="29433" y="622"/>
                </a:lnTo>
                <a:lnTo>
                  <a:pt x="26276" y="0"/>
                </a:lnTo>
                <a:lnTo>
                  <a:pt x="26309" y="7009"/>
                </a:lnTo>
                <a:lnTo>
                  <a:pt x="29466" y="8329"/>
                </a:lnTo>
                <a:lnTo>
                  <a:pt x="31587" y="11008"/>
                </a:lnTo>
                <a:lnTo>
                  <a:pt x="33718" y="13690"/>
                </a:lnTo>
                <a:lnTo>
                  <a:pt x="34719" y="17383"/>
                </a:lnTo>
                <a:lnTo>
                  <a:pt x="34621" y="22081"/>
                </a:lnTo>
                <a:lnTo>
                  <a:pt x="8931" y="22081"/>
                </a:lnTo>
                <a:lnTo>
                  <a:pt x="9004" y="20091"/>
                </a:lnTo>
                <a:lnTo>
                  <a:pt x="10436" y="3120"/>
                </a:lnTo>
                <a:lnTo>
                  <a:pt x="8060" y="4899"/>
                </a:lnTo>
                <a:lnTo>
                  <a:pt x="4118" y="9575"/>
                </a:lnTo>
                <a:lnTo>
                  <a:pt x="2613" y="12405"/>
                </a:lnTo>
                <a:lnTo>
                  <a:pt x="1577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1" y="35355"/>
                </a:lnTo>
                <a:lnTo>
                  <a:pt x="1516" y="38695"/>
                </a:lnTo>
                <a:lnTo>
                  <a:pt x="2531" y="42011"/>
                </a:lnTo>
                <a:lnTo>
                  <a:pt x="4022" y="44780"/>
                </a:lnTo>
                <a:lnTo>
                  <a:pt x="6008" y="46987"/>
                </a:lnTo>
                <a:lnTo>
                  <a:pt x="10448" y="50860"/>
                </a:lnTo>
                <a:lnTo>
                  <a:pt x="13364" y="51979"/>
                </a:lnTo>
                <a:lnTo>
                  <a:pt x="16272" y="53096"/>
                </a:lnTo>
                <a:lnTo>
                  <a:pt x="19653" y="53657"/>
                </a:lnTo>
                <a:lnTo>
                  <a:pt x="23530" y="53657"/>
                </a:lnTo>
                <a:lnTo>
                  <a:pt x="27853" y="53492"/>
                </a:lnTo>
                <a:lnTo>
                  <a:pt x="31805" y="52804"/>
                </a:lnTo>
                <a:lnTo>
                  <a:pt x="35039" y="51979"/>
                </a:lnTo>
                <a:lnTo>
                  <a:pt x="37753" y="51102"/>
                </a:lnTo>
                <a:lnTo>
                  <a:pt x="41000" y="48830"/>
                </a:lnTo>
                <a:lnTo>
                  <a:pt x="41314" y="46161"/>
                </a:lnTo>
                <a:lnTo>
                  <a:pt x="40737" y="43012"/>
                </a:lnTo>
                <a:lnTo>
                  <a:pt x="38023" y="43267"/>
                </a:lnTo>
                <a:lnTo>
                  <a:pt x="34880" y="44549"/>
                </a:lnTo>
                <a:lnTo>
                  <a:pt x="32076" y="45439"/>
                </a:lnTo>
                <a:lnTo>
                  <a:pt x="28577" y="46187"/>
                </a:lnTo>
                <a:lnTo>
                  <a:pt x="24339" y="46393"/>
                </a:lnTo>
                <a:lnTo>
                  <a:pt x="21503" y="46393"/>
                </a:lnTo>
                <a:lnTo>
                  <a:pt x="17129" y="45133"/>
                </a:lnTo>
                <a:lnTo>
                  <a:pt x="13580" y="43112"/>
                </a:lnTo>
                <a:lnTo>
                  <a:pt x="11135" y="40002"/>
                </a:lnTo>
                <a:lnTo>
                  <a:pt x="9728" y="35977"/>
                </a:lnTo>
                <a:lnTo>
                  <a:pt x="8931" y="31355"/>
                </a:lnTo>
                <a:lnTo>
                  <a:pt x="8931" y="28648"/>
                </a:lnTo>
                <a:lnTo>
                  <a:pt x="39935" y="28648"/>
                </a:lnTo>
                <a:lnTo>
                  <a:pt x="42268" y="27748"/>
                </a:lnTo>
                <a:lnTo>
                  <a:pt x="43298" y="24738"/>
                </a:lnTo>
                <a:lnTo>
                  <a:pt x="43298" y="19925"/>
                </a:lnTo>
                <a:lnTo>
                  <a:pt x="42909" y="16941"/>
                </a:lnTo>
                <a:close/>
              </a:path>
              <a:path w="43298" h="53657">
                <a:moveTo>
                  <a:pt x="9004" y="20091"/>
                </a:moveTo>
                <a:lnTo>
                  <a:pt x="9936" y="16355"/>
                </a:lnTo>
                <a:lnTo>
                  <a:pt x="11376" y="12927"/>
                </a:lnTo>
                <a:lnTo>
                  <a:pt x="14904" y="9079"/>
                </a:lnTo>
                <a:lnTo>
                  <a:pt x="18122" y="7415"/>
                </a:lnTo>
                <a:lnTo>
                  <a:pt x="22137" y="7009"/>
                </a:lnTo>
                <a:lnTo>
                  <a:pt x="26309" y="7009"/>
                </a:lnTo>
                <a:lnTo>
                  <a:pt x="26276" y="0"/>
                </a:lnTo>
                <a:lnTo>
                  <a:pt x="19137" y="0"/>
                </a:lnTo>
                <a:lnTo>
                  <a:pt x="16005" y="622"/>
                </a:lnTo>
                <a:lnTo>
                  <a:pt x="13227" y="1864"/>
                </a:lnTo>
                <a:lnTo>
                  <a:pt x="10436" y="3120"/>
                </a:lnTo>
                <a:lnTo>
                  <a:pt x="900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269905" y="6673622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53" y="46076"/>
                </a:moveTo>
                <a:lnTo>
                  <a:pt x="17672" y="46673"/>
                </a:lnTo>
                <a:lnTo>
                  <a:pt x="14892" y="46673"/>
                </a:lnTo>
                <a:lnTo>
                  <a:pt x="11169" y="44413"/>
                </a:lnTo>
                <a:lnTo>
                  <a:pt x="8844" y="40895"/>
                </a:lnTo>
                <a:lnTo>
                  <a:pt x="11598" y="53326"/>
                </a:lnTo>
                <a:lnTo>
                  <a:pt x="16325" y="53657"/>
                </a:lnTo>
                <a:lnTo>
                  <a:pt x="19136" y="53657"/>
                </a:lnTo>
                <a:lnTo>
                  <a:pt x="21818" y="53035"/>
                </a:lnTo>
                <a:lnTo>
                  <a:pt x="26863" y="50496"/>
                </a:lnTo>
                <a:lnTo>
                  <a:pt x="25908" y="43675"/>
                </a:lnTo>
                <a:lnTo>
                  <a:pt x="22053" y="46076"/>
                </a:lnTo>
                <a:close/>
              </a:path>
              <a:path w="26863" h="53657">
                <a:moveTo>
                  <a:pt x="3286" y="12103"/>
                </a:moveTo>
                <a:lnTo>
                  <a:pt x="5932" y="11534"/>
                </a:lnTo>
                <a:lnTo>
                  <a:pt x="9124" y="9791"/>
                </a:lnTo>
                <a:lnTo>
                  <a:pt x="11879" y="8586"/>
                </a:lnTo>
                <a:lnTo>
                  <a:pt x="15260" y="7545"/>
                </a:lnTo>
                <a:lnTo>
                  <a:pt x="19298" y="7264"/>
                </a:lnTo>
                <a:lnTo>
                  <a:pt x="22956" y="7519"/>
                </a:lnTo>
                <a:lnTo>
                  <a:pt x="26772" y="9208"/>
                </a:lnTo>
                <a:lnTo>
                  <a:pt x="29112" y="12344"/>
                </a:lnTo>
                <a:lnTo>
                  <a:pt x="29871" y="15227"/>
                </a:lnTo>
                <a:lnTo>
                  <a:pt x="30065" y="18770"/>
                </a:lnTo>
                <a:lnTo>
                  <a:pt x="30065" y="22567"/>
                </a:lnTo>
                <a:lnTo>
                  <a:pt x="19921" y="22567"/>
                </a:lnTo>
                <a:lnTo>
                  <a:pt x="16631" y="22910"/>
                </a:lnTo>
                <a:lnTo>
                  <a:pt x="13704" y="23572"/>
                </a:lnTo>
                <a:lnTo>
                  <a:pt x="10777" y="24245"/>
                </a:lnTo>
                <a:lnTo>
                  <a:pt x="8308" y="25250"/>
                </a:lnTo>
                <a:lnTo>
                  <a:pt x="4254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88" y="43243"/>
                </a:lnTo>
                <a:lnTo>
                  <a:pt x="1964" y="46940"/>
                </a:lnTo>
                <a:lnTo>
                  <a:pt x="4478" y="49758"/>
                </a:lnTo>
                <a:lnTo>
                  <a:pt x="7595" y="51995"/>
                </a:lnTo>
                <a:lnTo>
                  <a:pt x="11598" y="53326"/>
                </a:lnTo>
                <a:lnTo>
                  <a:pt x="8844" y="40895"/>
                </a:lnTo>
                <a:lnTo>
                  <a:pt x="8844" y="38353"/>
                </a:lnTo>
                <a:lnTo>
                  <a:pt x="9654" y="34429"/>
                </a:lnTo>
                <a:lnTo>
                  <a:pt x="12185" y="31495"/>
                </a:lnTo>
                <a:lnTo>
                  <a:pt x="14781" y="30074"/>
                </a:lnTo>
                <a:lnTo>
                  <a:pt x="18265" y="29249"/>
                </a:lnTo>
                <a:lnTo>
                  <a:pt x="22686" y="29033"/>
                </a:lnTo>
                <a:lnTo>
                  <a:pt x="30065" y="29033"/>
                </a:lnTo>
                <a:lnTo>
                  <a:pt x="30065" y="39383"/>
                </a:lnTo>
                <a:lnTo>
                  <a:pt x="25908" y="43675"/>
                </a:lnTo>
                <a:lnTo>
                  <a:pt x="26863" y="50496"/>
                </a:lnTo>
                <a:lnTo>
                  <a:pt x="31219" y="46443"/>
                </a:lnTo>
                <a:lnTo>
                  <a:pt x="31219" y="51335"/>
                </a:lnTo>
                <a:lnTo>
                  <a:pt x="33309" y="52909"/>
                </a:lnTo>
                <a:lnTo>
                  <a:pt x="35880" y="52958"/>
                </a:lnTo>
                <a:lnTo>
                  <a:pt x="38644" y="51335"/>
                </a:lnTo>
                <a:lnTo>
                  <a:pt x="38644" y="15354"/>
                </a:lnTo>
                <a:lnTo>
                  <a:pt x="38317" y="12701"/>
                </a:lnTo>
                <a:lnTo>
                  <a:pt x="36982" y="8129"/>
                </a:lnTo>
                <a:lnTo>
                  <a:pt x="34462" y="4701"/>
                </a:lnTo>
                <a:lnTo>
                  <a:pt x="31081" y="1993"/>
                </a:lnTo>
                <a:lnTo>
                  <a:pt x="26333" y="396"/>
                </a:lnTo>
                <a:lnTo>
                  <a:pt x="23456" y="0"/>
                </a:lnTo>
                <a:lnTo>
                  <a:pt x="20079" y="0"/>
                </a:lnTo>
                <a:lnTo>
                  <a:pt x="16480" y="180"/>
                </a:lnTo>
                <a:lnTo>
                  <a:pt x="12919" y="853"/>
                </a:lnTo>
                <a:lnTo>
                  <a:pt x="9787" y="1817"/>
                </a:lnTo>
                <a:lnTo>
                  <a:pt x="5810" y="3557"/>
                </a:lnTo>
                <a:lnTo>
                  <a:pt x="2482" y="6691"/>
                </a:lnTo>
                <a:lnTo>
                  <a:pt x="2299" y="9385"/>
                </a:lnTo>
                <a:lnTo>
                  <a:pt x="328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324499" y="6673626"/>
            <a:ext cx="27478" cy="52919"/>
          </a:xfrm>
          <a:custGeom>
            <a:avLst/>
            <a:gdLst/>
            <a:ahLst/>
            <a:cxnLst/>
            <a:rect l="l" t="t" r="r" b="b"/>
            <a:pathLst>
              <a:path w="27478" h="52919">
                <a:moveTo>
                  <a:pt x="5875" y="52919"/>
                </a:moveTo>
                <a:lnTo>
                  <a:pt x="8629" y="51281"/>
                </a:lnTo>
                <a:lnTo>
                  <a:pt x="8629" y="19151"/>
                </a:lnTo>
                <a:lnTo>
                  <a:pt x="10955" y="15480"/>
                </a:lnTo>
                <a:lnTo>
                  <a:pt x="12984" y="12736"/>
                </a:lnTo>
                <a:lnTo>
                  <a:pt x="15800" y="9968"/>
                </a:lnTo>
                <a:lnTo>
                  <a:pt x="19202" y="8470"/>
                </a:lnTo>
                <a:lnTo>
                  <a:pt x="22128" y="8671"/>
                </a:lnTo>
                <a:lnTo>
                  <a:pt x="24771" y="9475"/>
                </a:lnTo>
                <a:lnTo>
                  <a:pt x="27414" y="8190"/>
                </a:lnTo>
                <a:lnTo>
                  <a:pt x="27478" y="3657"/>
                </a:lnTo>
                <a:lnTo>
                  <a:pt x="25203" y="687"/>
                </a:lnTo>
                <a:lnTo>
                  <a:pt x="22190" y="90"/>
                </a:lnTo>
                <a:lnTo>
                  <a:pt x="19645" y="0"/>
                </a:lnTo>
                <a:lnTo>
                  <a:pt x="16657" y="673"/>
                </a:lnTo>
                <a:lnTo>
                  <a:pt x="13637" y="2576"/>
                </a:lnTo>
                <a:lnTo>
                  <a:pt x="10295" y="5993"/>
                </a:lnTo>
                <a:lnTo>
                  <a:pt x="7797" y="9550"/>
                </a:lnTo>
                <a:lnTo>
                  <a:pt x="7797" y="2437"/>
                </a:lnTo>
                <a:lnTo>
                  <a:pt x="5824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6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361820" y="6673622"/>
            <a:ext cx="40535" cy="52923"/>
          </a:xfrm>
          <a:custGeom>
            <a:avLst/>
            <a:gdLst/>
            <a:ahLst/>
            <a:cxnLst/>
            <a:rect l="l" t="t" r="r" b="b"/>
            <a:pathLst>
              <a:path w="40535" h="52923">
                <a:moveTo>
                  <a:pt x="5885" y="52923"/>
                </a:moveTo>
                <a:lnTo>
                  <a:pt x="8636" y="51281"/>
                </a:lnTo>
                <a:lnTo>
                  <a:pt x="8636" y="17146"/>
                </a:lnTo>
                <a:lnTo>
                  <a:pt x="11015" y="14072"/>
                </a:lnTo>
                <a:lnTo>
                  <a:pt x="13265" y="11746"/>
                </a:lnTo>
                <a:lnTo>
                  <a:pt x="17599" y="8561"/>
                </a:lnTo>
                <a:lnTo>
                  <a:pt x="21916" y="7760"/>
                </a:lnTo>
                <a:lnTo>
                  <a:pt x="25065" y="8088"/>
                </a:lnTo>
                <a:lnTo>
                  <a:pt x="27608" y="9385"/>
                </a:lnTo>
                <a:lnTo>
                  <a:pt x="30250" y="12790"/>
                </a:lnTo>
                <a:lnTo>
                  <a:pt x="31280" y="15951"/>
                </a:lnTo>
                <a:lnTo>
                  <a:pt x="31906" y="19889"/>
                </a:lnTo>
                <a:lnTo>
                  <a:pt x="31978" y="51818"/>
                </a:lnTo>
                <a:lnTo>
                  <a:pt x="34657" y="52923"/>
                </a:lnTo>
                <a:lnTo>
                  <a:pt x="37781" y="52923"/>
                </a:lnTo>
                <a:lnTo>
                  <a:pt x="40535" y="51281"/>
                </a:lnTo>
                <a:lnTo>
                  <a:pt x="40535" y="18021"/>
                </a:lnTo>
                <a:lnTo>
                  <a:pt x="40255" y="15036"/>
                </a:lnTo>
                <a:lnTo>
                  <a:pt x="39103" y="10083"/>
                </a:lnTo>
                <a:lnTo>
                  <a:pt x="36813" y="6073"/>
                </a:lnTo>
                <a:lnTo>
                  <a:pt x="33752" y="2768"/>
                </a:lnTo>
                <a:lnTo>
                  <a:pt x="29480" y="561"/>
                </a:lnTo>
                <a:lnTo>
                  <a:pt x="26837" y="0"/>
                </a:lnTo>
                <a:lnTo>
                  <a:pt x="21013" y="0"/>
                </a:lnTo>
                <a:lnTo>
                  <a:pt x="18356" y="723"/>
                </a:lnTo>
                <a:lnTo>
                  <a:pt x="15723" y="2145"/>
                </a:lnTo>
                <a:lnTo>
                  <a:pt x="13096" y="3571"/>
                </a:lnTo>
                <a:lnTo>
                  <a:pt x="10450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38" y="838"/>
                </a:lnTo>
                <a:lnTo>
                  <a:pt x="3116" y="748"/>
                </a:lnTo>
                <a:lnTo>
                  <a:pt x="0" y="2440"/>
                </a:lnTo>
                <a:lnTo>
                  <a:pt x="0" y="51281"/>
                </a:lnTo>
                <a:lnTo>
                  <a:pt x="194" y="52020"/>
                </a:lnTo>
                <a:lnTo>
                  <a:pt x="2764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412533" y="6714101"/>
            <a:ext cx="17000" cy="27863"/>
          </a:xfrm>
          <a:custGeom>
            <a:avLst/>
            <a:gdLst/>
            <a:ahLst/>
            <a:cxnLst/>
            <a:rect l="l" t="t" r="r" b="b"/>
            <a:pathLst>
              <a:path w="17000" h="27863">
                <a:moveTo>
                  <a:pt x="17000" y="4391"/>
                </a:moveTo>
                <a:lnTo>
                  <a:pt x="17000" y="3426"/>
                </a:lnTo>
                <a:lnTo>
                  <a:pt x="15815" y="759"/>
                </a:lnTo>
                <a:lnTo>
                  <a:pt x="12899" y="0"/>
                </a:lnTo>
                <a:lnTo>
                  <a:pt x="10354" y="49"/>
                </a:lnTo>
                <a:lnTo>
                  <a:pt x="7442" y="1483"/>
                </a:lnTo>
                <a:lnTo>
                  <a:pt x="6963" y="4391"/>
                </a:lnTo>
                <a:lnTo>
                  <a:pt x="6963" y="11339"/>
                </a:lnTo>
                <a:lnTo>
                  <a:pt x="0" y="26261"/>
                </a:lnTo>
                <a:lnTo>
                  <a:pt x="1371" y="27863"/>
                </a:lnTo>
                <a:lnTo>
                  <a:pt x="4100" y="27813"/>
                </a:lnTo>
                <a:lnTo>
                  <a:pt x="6696" y="26362"/>
                </a:lnTo>
                <a:lnTo>
                  <a:pt x="13853" y="15199"/>
                </a:lnTo>
                <a:lnTo>
                  <a:pt x="14944" y="13435"/>
                </a:lnTo>
                <a:lnTo>
                  <a:pt x="16311" y="10144"/>
                </a:lnTo>
                <a:lnTo>
                  <a:pt x="16830" y="7491"/>
                </a:lnTo>
                <a:lnTo>
                  <a:pt x="1700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463898" y="6673622"/>
            <a:ext cx="26863" cy="53657"/>
          </a:xfrm>
          <a:custGeom>
            <a:avLst/>
            <a:gdLst/>
            <a:ahLst/>
            <a:cxnLst/>
            <a:rect l="l" t="t" r="r" b="b"/>
            <a:pathLst>
              <a:path w="26863" h="53657">
                <a:moveTo>
                  <a:pt x="22039" y="46076"/>
                </a:moveTo>
                <a:lnTo>
                  <a:pt x="17672" y="46673"/>
                </a:lnTo>
                <a:lnTo>
                  <a:pt x="14881" y="46673"/>
                </a:lnTo>
                <a:lnTo>
                  <a:pt x="11159" y="44413"/>
                </a:lnTo>
                <a:lnTo>
                  <a:pt x="8834" y="40895"/>
                </a:lnTo>
                <a:lnTo>
                  <a:pt x="11588" y="53326"/>
                </a:lnTo>
                <a:lnTo>
                  <a:pt x="16311" y="53657"/>
                </a:lnTo>
                <a:lnTo>
                  <a:pt x="19130" y="53657"/>
                </a:lnTo>
                <a:lnTo>
                  <a:pt x="21808" y="53035"/>
                </a:lnTo>
                <a:lnTo>
                  <a:pt x="26863" y="50496"/>
                </a:lnTo>
                <a:lnTo>
                  <a:pt x="25909" y="43675"/>
                </a:lnTo>
                <a:lnTo>
                  <a:pt x="22039" y="46076"/>
                </a:lnTo>
                <a:close/>
              </a:path>
              <a:path w="26863" h="53657">
                <a:moveTo>
                  <a:pt x="3290" y="12103"/>
                </a:moveTo>
                <a:lnTo>
                  <a:pt x="5922" y="11534"/>
                </a:lnTo>
                <a:lnTo>
                  <a:pt x="9114" y="9791"/>
                </a:lnTo>
                <a:lnTo>
                  <a:pt x="11879" y="8586"/>
                </a:lnTo>
                <a:lnTo>
                  <a:pt x="15260" y="7545"/>
                </a:lnTo>
                <a:lnTo>
                  <a:pt x="19288" y="7264"/>
                </a:lnTo>
                <a:lnTo>
                  <a:pt x="22957" y="7519"/>
                </a:lnTo>
                <a:lnTo>
                  <a:pt x="26776" y="9208"/>
                </a:lnTo>
                <a:lnTo>
                  <a:pt x="29102" y="12344"/>
                </a:lnTo>
                <a:lnTo>
                  <a:pt x="29861" y="15227"/>
                </a:lnTo>
                <a:lnTo>
                  <a:pt x="30071" y="18770"/>
                </a:lnTo>
                <a:lnTo>
                  <a:pt x="30071" y="22567"/>
                </a:lnTo>
                <a:lnTo>
                  <a:pt x="19922" y="22567"/>
                </a:lnTo>
                <a:lnTo>
                  <a:pt x="16621" y="22910"/>
                </a:lnTo>
                <a:lnTo>
                  <a:pt x="13690" y="23572"/>
                </a:lnTo>
                <a:lnTo>
                  <a:pt x="10767" y="24245"/>
                </a:lnTo>
                <a:lnTo>
                  <a:pt x="8298" y="25250"/>
                </a:lnTo>
                <a:lnTo>
                  <a:pt x="4258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4" y="46940"/>
                </a:lnTo>
                <a:lnTo>
                  <a:pt x="4467" y="49758"/>
                </a:lnTo>
                <a:lnTo>
                  <a:pt x="7585" y="51995"/>
                </a:lnTo>
                <a:lnTo>
                  <a:pt x="11588" y="53326"/>
                </a:lnTo>
                <a:lnTo>
                  <a:pt x="8834" y="40895"/>
                </a:lnTo>
                <a:lnTo>
                  <a:pt x="8834" y="38353"/>
                </a:lnTo>
                <a:lnTo>
                  <a:pt x="9644" y="34429"/>
                </a:lnTo>
                <a:lnTo>
                  <a:pt x="12175" y="31495"/>
                </a:lnTo>
                <a:lnTo>
                  <a:pt x="14781" y="30074"/>
                </a:lnTo>
                <a:lnTo>
                  <a:pt x="18258" y="29249"/>
                </a:lnTo>
                <a:lnTo>
                  <a:pt x="22687" y="29033"/>
                </a:lnTo>
                <a:lnTo>
                  <a:pt x="30071" y="29033"/>
                </a:lnTo>
                <a:lnTo>
                  <a:pt x="30071" y="39383"/>
                </a:lnTo>
                <a:lnTo>
                  <a:pt x="25909" y="43675"/>
                </a:lnTo>
                <a:lnTo>
                  <a:pt x="26863" y="50496"/>
                </a:lnTo>
                <a:lnTo>
                  <a:pt x="31219" y="46443"/>
                </a:lnTo>
                <a:lnTo>
                  <a:pt x="31219" y="51335"/>
                </a:lnTo>
                <a:lnTo>
                  <a:pt x="33300" y="52909"/>
                </a:lnTo>
                <a:lnTo>
                  <a:pt x="35869" y="52958"/>
                </a:lnTo>
                <a:lnTo>
                  <a:pt x="38634" y="51335"/>
                </a:lnTo>
                <a:lnTo>
                  <a:pt x="38634" y="15354"/>
                </a:lnTo>
                <a:lnTo>
                  <a:pt x="38308" y="12701"/>
                </a:lnTo>
                <a:lnTo>
                  <a:pt x="36972" y="8129"/>
                </a:lnTo>
                <a:lnTo>
                  <a:pt x="34452" y="4701"/>
                </a:lnTo>
                <a:lnTo>
                  <a:pt x="31075" y="1993"/>
                </a:lnTo>
                <a:lnTo>
                  <a:pt x="26323" y="396"/>
                </a:lnTo>
                <a:lnTo>
                  <a:pt x="23460" y="0"/>
                </a:lnTo>
                <a:lnTo>
                  <a:pt x="20085" y="0"/>
                </a:lnTo>
                <a:lnTo>
                  <a:pt x="16470" y="180"/>
                </a:lnTo>
                <a:lnTo>
                  <a:pt x="12920" y="853"/>
                </a:lnTo>
                <a:lnTo>
                  <a:pt x="9777" y="1817"/>
                </a:lnTo>
                <a:lnTo>
                  <a:pt x="5814" y="3557"/>
                </a:lnTo>
                <a:lnTo>
                  <a:pt x="2484" y="6691"/>
                </a:lnTo>
                <a:lnTo>
                  <a:pt x="2289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518485" y="6673622"/>
            <a:ext cx="40524" cy="52923"/>
          </a:xfrm>
          <a:custGeom>
            <a:avLst/>
            <a:gdLst/>
            <a:ahLst/>
            <a:cxnLst/>
            <a:rect l="l" t="t" r="r" b="b"/>
            <a:pathLst>
              <a:path w="40524" h="52923">
                <a:moveTo>
                  <a:pt x="5878" y="52923"/>
                </a:moveTo>
                <a:lnTo>
                  <a:pt x="8628" y="51281"/>
                </a:lnTo>
                <a:lnTo>
                  <a:pt x="8628" y="17146"/>
                </a:lnTo>
                <a:lnTo>
                  <a:pt x="11004" y="14072"/>
                </a:lnTo>
                <a:lnTo>
                  <a:pt x="13258" y="11746"/>
                </a:lnTo>
                <a:lnTo>
                  <a:pt x="17589" y="8561"/>
                </a:lnTo>
                <a:lnTo>
                  <a:pt x="21908" y="7760"/>
                </a:lnTo>
                <a:lnTo>
                  <a:pt x="25055" y="8088"/>
                </a:lnTo>
                <a:lnTo>
                  <a:pt x="27600" y="9385"/>
                </a:lnTo>
                <a:lnTo>
                  <a:pt x="30243" y="12790"/>
                </a:lnTo>
                <a:lnTo>
                  <a:pt x="31272" y="15951"/>
                </a:lnTo>
                <a:lnTo>
                  <a:pt x="31899" y="19889"/>
                </a:lnTo>
                <a:lnTo>
                  <a:pt x="31899" y="51281"/>
                </a:lnTo>
                <a:lnTo>
                  <a:pt x="32115" y="52020"/>
                </a:lnTo>
                <a:lnTo>
                  <a:pt x="34664" y="52923"/>
                </a:lnTo>
                <a:lnTo>
                  <a:pt x="37771" y="52923"/>
                </a:lnTo>
                <a:lnTo>
                  <a:pt x="40524" y="51281"/>
                </a:lnTo>
                <a:lnTo>
                  <a:pt x="40524" y="18021"/>
                </a:lnTo>
                <a:lnTo>
                  <a:pt x="40243" y="15036"/>
                </a:lnTo>
                <a:lnTo>
                  <a:pt x="39091" y="10083"/>
                </a:lnTo>
                <a:lnTo>
                  <a:pt x="36817" y="6073"/>
                </a:lnTo>
                <a:lnTo>
                  <a:pt x="33756" y="2768"/>
                </a:lnTo>
                <a:lnTo>
                  <a:pt x="29472" y="561"/>
                </a:lnTo>
                <a:lnTo>
                  <a:pt x="26830" y="0"/>
                </a:lnTo>
                <a:lnTo>
                  <a:pt x="21005" y="0"/>
                </a:lnTo>
                <a:lnTo>
                  <a:pt x="18348" y="723"/>
                </a:lnTo>
                <a:lnTo>
                  <a:pt x="15717" y="2145"/>
                </a:lnTo>
                <a:lnTo>
                  <a:pt x="13086" y="3571"/>
                </a:lnTo>
                <a:lnTo>
                  <a:pt x="10439" y="5831"/>
                </a:lnTo>
                <a:lnTo>
                  <a:pt x="7786" y="8902"/>
                </a:lnTo>
                <a:lnTo>
                  <a:pt x="7786" y="2440"/>
                </a:lnTo>
                <a:lnTo>
                  <a:pt x="5828" y="838"/>
                </a:lnTo>
                <a:lnTo>
                  <a:pt x="3124" y="748"/>
                </a:lnTo>
                <a:lnTo>
                  <a:pt x="0" y="2440"/>
                </a:lnTo>
                <a:lnTo>
                  <a:pt x="0" y="51281"/>
                </a:lnTo>
                <a:lnTo>
                  <a:pt x="186" y="52020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571811" y="6702565"/>
            <a:ext cx="12740" cy="75653"/>
          </a:xfrm>
          <a:custGeom>
            <a:avLst/>
            <a:gdLst/>
            <a:ahLst/>
            <a:cxnLst/>
            <a:rect l="l" t="t" r="r" b="b"/>
            <a:pathLst>
              <a:path w="12740" h="75653">
                <a:moveTo>
                  <a:pt x="8935" y="0"/>
                </a:moveTo>
                <a:lnTo>
                  <a:pt x="7844" y="21233"/>
                </a:lnTo>
                <a:lnTo>
                  <a:pt x="12740" y="24027"/>
                </a:lnTo>
                <a:lnTo>
                  <a:pt x="12301" y="12852"/>
                </a:lnTo>
                <a:lnTo>
                  <a:pt x="10480" y="9194"/>
                </a:lnTo>
                <a:lnTo>
                  <a:pt x="9486" y="4748"/>
                </a:lnTo>
                <a:lnTo>
                  <a:pt x="8935" y="0"/>
                </a:lnTo>
                <a:close/>
              </a:path>
              <a:path w="12740" h="75653">
                <a:moveTo>
                  <a:pt x="43294" y="-49935"/>
                </a:moveTo>
                <a:lnTo>
                  <a:pt x="43045" y="-50672"/>
                </a:lnTo>
                <a:lnTo>
                  <a:pt x="40474" y="-51626"/>
                </a:lnTo>
                <a:lnTo>
                  <a:pt x="37379" y="-51626"/>
                </a:lnTo>
                <a:lnTo>
                  <a:pt x="34615" y="-49935"/>
                </a:lnTo>
                <a:lnTo>
                  <a:pt x="34615" y="-21563"/>
                </a:lnTo>
                <a:lnTo>
                  <a:pt x="32374" y="-23978"/>
                </a:lnTo>
                <a:lnTo>
                  <a:pt x="27832" y="-27075"/>
                </a:lnTo>
                <a:lnTo>
                  <a:pt x="23032" y="-28943"/>
                </a:lnTo>
                <a:lnTo>
                  <a:pt x="16978" y="-28943"/>
                </a:lnTo>
                <a:lnTo>
                  <a:pt x="14051" y="-28295"/>
                </a:lnTo>
                <a:lnTo>
                  <a:pt x="11520" y="-27024"/>
                </a:lnTo>
                <a:lnTo>
                  <a:pt x="6883" y="-23903"/>
                </a:lnTo>
                <a:lnTo>
                  <a:pt x="3463" y="-19126"/>
                </a:lnTo>
                <a:lnTo>
                  <a:pt x="2181" y="-16231"/>
                </a:lnTo>
                <a:lnTo>
                  <a:pt x="1300" y="-12851"/>
                </a:lnTo>
                <a:lnTo>
                  <a:pt x="433" y="-9474"/>
                </a:lnTo>
                <a:lnTo>
                  <a:pt x="0" y="-5676"/>
                </a:lnTo>
                <a:lnTo>
                  <a:pt x="0" y="2056"/>
                </a:lnTo>
                <a:lnTo>
                  <a:pt x="346" y="5436"/>
                </a:lnTo>
                <a:lnTo>
                  <a:pt x="1043" y="8637"/>
                </a:lnTo>
                <a:lnTo>
                  <a:pt x="1724" y="11837"/>
                </a:lnTo>
                <a:lnTo>
                  <a:pt x="2844" y="14630"/>
                </a:lnTo>
                <a:lnTo>
                  <a:pt x="4359" y="16992"/>
                </a:lnTo>
                <a:lnTo>
                  <a:pt x="7844" y="21233"/>
                </a:lnTo>
                <a:lnTo>
                  <a:pt x="8935" y="0"/>
                </a:lnTo>
                <a:lnTo>
                  <a:pt x="8935" y="-4776"/>
                </a:lnTo>
                <a:lnTo>
                  <a:pt x="9583" y="-9297"/>
                </a:lnTo>
                <a:lnTo>
                  <a:pt x="10721" y="-13549"/>
                </a:lnTo>
                <a:lnTo>
                  <a:pt x="12644" y="-17095"/>
                </a:lnTo>
                <a:lnTo>
                  <a:pt x="15422" y="-19608"/>
                </a:lnTo>
                <a:lnTo>
                  <a:pt x="18829" y="-21247"/>
                </a:lnTo>
                <a:lnTo>
                  <a:pt x="23393" y="-21247"/>
                </a:lnTo>
                <a:lnTo>
                  <a:pt x="27832" y="-18874"/>
                </a:lnTo>
                <a:lnTo>
                  <a:pt x="32278" y="-15011"/>
                </a:lnTo>
                <a:lnTo>
                  <a:pt x="34615" y="-12016"/>
                </a:lnTo>
                <a:lnTo>
                  <a:pt x="34615" y="7517"/>
                </a:lnTo>
                <a:lnTo>
                  <a:pt x="31958" y="10782"/>
                </a:lnTo>
                <a:lnTo>
                  <a:pt x="28346" y="14184"/>
                </a:lnTo>
                <a:lnTo>
                  <a:pt x="25031" y="16268"/>
                </a:lnTo>
                <a:lnTo>
                  <a:pt x="21798" y="17067"/>
                </a:lnTo>
                <a:lnTo>
                  <a:pt x="18385" y="17067"/>
                </a:lnTo>
                <a:lnTo>
                  <a:pt x="14998" y="15415"/>
                </a:lnTo>
                <a:lnTo>
                  <a:pt x="12301" y="12852"/>
                </a:lnTo>
                <a:lnTo>
                  <a:pt x="12740" y="24027"/>
                </a:lnTo>
                <a:lnTo>
                  <a:pt x="15678" y="24725"/>
                </a:lnTo>
                <a:lnTo>
                  <a:pt x="22302" y="24725"/>
                </a:lnTo>
                <a:lnTo>
                  <a:pt x="25229" y="23940"/>
                </a:lnTo>
                <a:lnTo>
                  <a:pt x="27896" y="22388"/>
                </a:lnTo>
                <a:lnTo>
                  <a:pt x="30565" y="20840"/>
                </a:lnTo>
                <a:lnTo>
                  <a:pt x="33134" y="18670"/>
                </a:lnTo>
                <a:lnTo>
                  <a:pt x="35604" y="15872"/>
                </a:lnTo>
                <a:lnTo>
                  <a:pt x="35604" y="22338"/>
                </a:lnTo>
                <a:lnTo>
                  <a:pt x="37209" y="23836"/>
                </a:lnTo>
                <a:lnTo>
                  <a:pt x="40219" y="24015"/>
                </a:lnTo>
                <a:lnTo>
                  <a:pt x="43294" y="22338"/>
                </a:lnTo>
                <a:lnTo>
                  <a:pt x="43294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651181" y="6673626"/>
            <a:ext cx="33314" cy="53657"/>
          </a:xfrm>
          <a:custGeom>
            <a:avLst/>
            <a:gdLst/>
            <a:ahLst/>
            <a:cxnLst/>
            <a:rect l="l" t="t" r="r" b="b"/>
            <a:pathLst>
              <a:path w="33314" h="53657">
                <a:moveTo>
                  <a:pt x="5996" y="52221"/>
                </a:moveTo>
                <a:lnTo>
                  <a:pt x="8553" y="52984"/>
                </a:lnTo>
                <a:lnTo>
                  <a:pt x="11591" y="53527"/>
                </a:lnTo>
                <a:lnTo>
                  <a:pt x="14860" y="53657"/>
                </a:lnTo>
                <a:lnTo>
                  <a:pt x="17575" y="53657"/>
                </a:lnTo>
                <a:lnTo>
                  <a:pt x="20073" y="53312"/>
                </a:lnTo>
                <a:lnTo>
                  <a:pt x="24602" y="51954"/>
                </a:lnTo>
                <a:lnTo>
                  <a:pt x="28187" y="49593"/>
                </a:lnTo>
                <a:lnTo>
                  <a:pt x="31089" y="46608"/>
                </a:lnTo>
                <a:lnTo>
                  <a:pt x="32875" y="42696"/>
                </a:lnTo>
                <a:lnTo>
                  <a:pt x="33314" y="37983"/>
                </a:lnTo>
                <a:lnTo>
                  <a:pt x="33314" y="35887"/>
                </a:lnTo>
                <a:lnTo>
                  <a:pt x="32298" y="32547"/>
                </a:lnTo>
                <a:lnTo>
                  <a:pt x="30722" y="29743"/>
                </a:lnTo>
                <a:lnTo>
                  <a:pt x="27208" y="26629"/>
                </a:lnTo>
                <a:lnTo>
                  <a:pt x="24321" y="25120"/>
                </a:lnTo>
                <a:lnTo>
                  <a:pt x="21358" y="23823"/>
                </a:lnTo>
                <a:lnTo>
                  <a:pt x="18431" y="22603"/>
                </a:lnTo>
                <a:lnTo>
                  <a:pt x="15570" y="21449"/>
                </a:lnTo>
                <a:lnTo>
                  <a:pt x="12070" y="19353"/>
                </a:lnTo>
                <a:lnTo>
                  <a:pt x="9770" y="16584"/>
                </a:lnTo>
                <a:lnTo>
                  <a:pt x="9424" y="13992"/>
                </a:lnTo>
                <a:lnTo>
                  <a:pt x="9978" y="11173"/>
                </a:lnTo>
                <a:lnTo>
                  <a:pt x="12301" y="8290"/>
                </a:lnTo>
                <a:lnTo>
                  <a:pt x="15443" y="7109"/>
                </a:lnTo>
                <a:lnTo>
                  <a:pt x="18211" y="6944"/>
                </a:lnTo>
                <a:lnTo>
                  <a:pt x="21297" y="7134"/>
                </a:lnTo>
                <a:lnTo>
                  <a:pt x="24944" y="8365"/>
                </a:lnTo>
                <a:lnTo>
                  <a:pt x="27600" y="9687"/>
                </a:lnTo>
                <a:lnTo>
                  <a:pt x="30560" y="9866"/>
                </a:lnTo>
                <a:lnTo>
                  <a:pt x="30916" y="7160"/>
                </a:lnTo>
                <a:lnTo>
                  <a:pt x="30624" y="4417"/>
                </a:lnTo>
                <a:lnTo>
                  <a:pt x="28050" y="2195"/>
                </a:lnTo>
                <a:lnTo>
                  <a:pt x="25469" y="1140"/>
                </a:lnTo>
                <a:lnTo>
                  <a:pt x="22067" y="316"/>
                </a:lnTo>
                <a:lnTo>
                  <a:pt x="18298" y="0"/>
                </a:lnTo>
                <a:lnTo>
                  <a:pt x="15443" y="0"/>
                </a:lnTo>
                <a:lnTo>
                  <a:pt x="12948" y="392"/>
                </a:lnTo>
                <a:lnTo>
                  <a:pt x="8653" y="1993"/>
                </a:lnTo>
                <a:lnTo>
                  <a:pt x="5447" y="4366"/>
                </a:lnTo>
                <a:lnTo>
                  <a:pt x="2951" y="7225"/>
                </a:lnTo>
                <a:lnTo>
                  <a:pt x="1504" y="10731"/>
                </a:lnTo>
                <a:lnTo>
                  <a:pt x="1151" y="14475"/>
                </a:lnTo>
                <a:lnTo>
                  <a:pt x="1493" y="18529"/>
                </a:lnTo>
                <a:lnTo>
                  <a:pt x="2865" y="21624"/>
                </a:lnTo>
                <a:lnTo>
                  <a:pt x="5982" y="25206"/>
                </a:lnTo>
                <a:lnTo>
                  <a:pt x="8653" y="26935"/>
                </a:lnTo>
                <a:lnTo>
                  <a:pt x="11516" y="28407"/>
                </a:lnTo>
                <a:lnTo>
                  <a:pt x="14479" y="29637"/>
                </a:lnTo>
                <a:lnTo>
                  <a:pt x="17308" y="30797"/>
                </a:lnTo>
                <a:lnTo>
                  <a:pt x="19961" y="31988"/>
                </a:lnTo>
                <a:lnTo>
                  <a:pt x="23093" y="34274"/>
                </a:lnTo>
                <a:lnTo>
                  <a:pt x="24800" y="37310"/>
                </a:lnTo>
                <a:lnTo>
                  <a:pt x="24551" y="41183"/>
                </a:lnTo>
                <a:lnTo>
                  <a:pt x="22934" y="43940"/>
                </a:lnTo>
                <a:lnTo>
                  <a:pt x="20170" y="45680"/>
                </a:lnTo>
                <a:lnTo>
                  <a:pt x="16476" y="46504"/>
                </a:lnTo>
                <a:lnTo>
                  <a:pt x="13060" y="46504"/>
                </a:lnTo>
                <a:lnTo>
                  <a:pt x="9842" y="45755"/>
                </a:lnTo>
                <a:lnTo>
                  <a:pt x="5949" y="44156"/>
                </a:lnTo>
                <a:lnTo>
                  <a:pt x="3171" y="42555"/>
                </a:lnTo>
                <a:lnTo>
                  <a:pt x="269" y="42937"/>
                </a:lnTo>
                <a:lnTo>
                  <a:pt x="0" y="45528"/>
                </a:lnTo>
                <a:lnTo>
                  <a:pt x="269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694038" y="6673626"/>
            <a:ext cx="43298" cy="53657"/>
          </a:xfrm>
          <a:custGeom>
            <a:avLst/>
            <a:gdLst/>
            <a:ahLst/>
            <a:cxnLst/>
            <a:rect l="l" t="t" r="r" b="b"/>
            <a:pathLst>
              <a:path w="43298" h="53657">
                <a:moveTo>
                  <a:pt x="42908" y="16941"/>
                </a:moveTo>
                <a:lnTo>
                  <a:pt x="42123" y="14133"/>
                </a:lnTo>
                <a:lnTo>
                  <a:pt x="41339" y="11325"/>
                </a:lnTo>
                <a:lnTo>
                  <a:pt x="38437" y="6807"/>
                </a:lnTo>
                <a:lnTo>
                  <a:pt x="34621" y="3070"/>
                </a:lnTo>
                <a:lnTo>
                  <a:pt x="32025" y="1838"/>
                </a:lnTo>
                <a:lnTo>
                  <a:pt x="29433" y="622"/>
                </a:lnTo>
                <a:lnTo>
                  <a:pt x="26283" y="0"/>
                </a:lnTo>
                <a:lnTo>
                  <a:pt x="26323" y="7009"/>
                </a:lnTo>
                <a:lnTo>
                  <a:pt x="29466" y="8329"/>
                </a:lnTo>
                <a:lnTo>
                  <a:pt x="31597" y="11008"/>
                </a:lnTo>
                <a:lnTo>
                  <a:pt x="33718" y="13690"/>
                </a:lnTo>
                <a:lnTo>
                  <a:pt x="34719" y="17383"/>
                </a:lnTo>
                <a:lnTo>
                  <a:pt x="34621" y="22081"/>
                </a:lnTo>
                <a:lnTo>
                  <a:pt x="8943" y="22081"/>
                </a:lnTo>
                <a:lnTo>
                  <a:pt x="9004" y="20091"/>
                </a:lnTo>
                <a:lnTo>
                  <a:pt x="10436" y="3120"/>
                </a:lnTo>
                <a:lnTo>
                  <a:pt x="8060" y="4899"/>
                </a:lnTo>
                <a:lnTo>
                  <a:pt x="4118" y="9575"/>
                </a:lnTo>
                <a:lnTo>
                  <a:pt x="2613" y="12405"/>
                </a:lnTo>
                <a:lnTo>
                  <a:pt x="1577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1" y="35355"/>
                </a:lnTo>
                <a:lnTo>
                  <a:pt x="1516" y="38695"/>
                </a:lnTo>
                <a:lnTo>
                  <a:pt x="2531" y="42011"/>
                </a:lnTo>
                <a:lnTo>
                  <a:pt x="4022" y="44780"/>
                </a:lnTo>
                <a:lnTo>
                  <a:pt x="6019" y="46987"/>
                </a:lnTo>
                <a:lnTo>
                  <a:pt x="10447" y="50860"/>
                </a:lnTo>
                <a:lnTo>
                  <a:pt x="13362" y="51979"/>
                </a:lnTo>
                <a:lnTo>
                  <a:pt x="16272" y="53096"/>
                </a:lnTo>
                <a:lnTo>
                  <a:pt x="19653" y="53657"/>
                </a:lnTo>
                <a:lnTo>
                  <a:pt x="23530" y="53657"/>
                </a:lnTo>
                <a:lnTo>
                  <a:pt x="27863" y="53492"/>
                </a:lnTo>
                <a:lnTo>
                  <a:pt x="31805" y="52804"/>
                </a:lnTo>
                <a:lnTo>
                  <a:pt x="35039" y="51979"/>
                </a:lnTo>
                <a:lnTo>
                  <a:pt x="37753" y="51102"/>
                </a:lnTo>
                <a:lnTo>
                  <a:pt x="41000" y="48830"/>
                </a:lnTo>
                <a:lnTo>
                  <a:pt x="41314" y="46161"/>
                </a:lnTo>
                <a:lnTo>
                  <a:pt x="40737" y="43012"/>
                </a:lnTo>
                <a:lnTo>
                  <a:pt x="38023" y="43267"/>
                </a:lnTo>
                <a:lnTo>
                  <a:pt x="34880" y="44549"/>
                </a:lnTo>
                <a:lnTo>
                  <a:pt x="32076" y="45439"/>
                </a:lnTo>
                <a:lnTo>
                  <a:pt x="28577" y="46187"/>
                </a:lnTo>
                <a:lnTo>
                  <a:pt x="24339" y="46393"/>
                </a:lnTo>
                <a:lnTo>
                  <a:pt x="21503" y="46393"/>
                </a:lnTo>
                <a:lnTo>
                  <a:pt x="17129" y="45133"/>
                </a:lnTo>
                <a:lnTo>
                  <a:pt x="13580" y="43112"/>
                </a:lnTo>
                <a:lnTo>
                  <a:pt x="11135" y="40002"/>
                </a:lnTo>
                <a:lnTo>
                  <a:pt x="9726" y="35977"/>
                </a:lnTo>
                <a:lnTo>
                  <a:pt x="8943" y="31355"/>
                </a:lnTo>
                <a:lnTo>
                  <a:pt x="8943" y="28648"/>
                </a:lnTo>
                <a:lnTo>
                  <a:pt x="39946" y="28648"/>
                </a:lnTo>
                <a:lnTo>
                  <a:pt x="42268" y="27748"/>
                </a:lnTo>
                <a:lnTo>
                  <a:pt x="43298" y="24738"/>
                </a:lnTo>
                <a:lnTo>
                  <a:pt x="43298" y="19925"/>
                </a:lnTo>
                <a:lnTo>
                  <a:pt x="42908" y="16941"/>
                </a:lnTo>
                <a:close/>
              </a:path>
              <a:path w="43298" h="53657">
                <a:moveTo>
                  <a:pt x="9004" y="20091"/>
                </a:moveTo>
                <a:lnTo>
                  <a:pt x="9936" y="16355"/>
                </a:lnTo>
                <a:lnTo>
                  <a:pt x="11376" y="12927"/>
                </a:lnTo>
                <a:lnTo>
                  <a:pt x="14904" y="9079"/>
                </a:lnTo>
                <a:lnTo>
                  <a:pt x="18122" y="7415"/>
                </a:lnTo>
                <a:lnTo>
                  <a:pt x="22151" y="7009"/>
                </a:lnTo>
                <a:lnTo>
                  <a:pt x="26323" y="7009"/>
                </a:lnTo>
                <a:lnTo>
                  <a:pt x="26283" y="0"/>
                </a:lnTo>
                <a:lnTo>
                  <a:pt x="19137" y="0"/>
                </a:lnTo>
                <a:lnTo>
                  <a:pt x="16017" y="622"/>
                </a:lnTo>
                <a:lnTo>
                  <a:pt x="13227" y="1864"/>
                </a:lnTo>
                <a:lnTo>
                  <a:pt x="10436" y="3120"/>
                </a:lnTo>
                <a:lnTo>
                  <a:pt x="900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747891" y="6673626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12" y="16941"/>
                </a:moveTo>
                <a:lnTo>
                  <a:pt x="42111" y="14133"/>
                </a:lnTo>
                <a:lnTo>
                  <a:pt x="41330" y="11325"/>
                </a:lnTo>
                <a:lnTo>
                  <a:pt x="38430" y="6807"/>
                </a:lnTo>
                <a:lnTo>
                  <a:pt x="34624" y="3070"/>
                </a:lnTo>
                <a:lnTo>
                  <a:pt x="32029" y="1838"/>
                </a:lnTo>
                <a:lnTo>
                  <a:pt x="29422" y="622"/>
                </a:lnTo>
                <a:lnTo>
                  <a:pt x="26276" y="0"/>
                </a:lnTo>
                <a:lnTo>
                  <a:pt x="26315" y="7009"/>
                </a:lnTo>
                <a:lnTo>
                  <a:pt x="29472" y="8329"/>
                </a:lnTo>
                <a:lnTo>
                  <a:pt x="31589" y="11008"/>
                </a:lnTo>
                <a:lnTo>
                  <a:pt x="33717" y="13690"/>
                </a:lnTo>
                <a:lnTo>
                  <a:pt x="34721" y="17383"/>
                </a:lnTo>
                <a:lnTo>
                  <a:pt x="34613" y="22081"/>
                </a:lnTo>
                <a:lnTo>
                  <a:pt x="8934" y="22081"/>
                </a:lnTo>
                <a:lnTo>
                  <a:pt x="9010" y="20091"/>
                </a:lnTo>
                <a:lnTo>
                  <a:pt x="10439" y="3120"/>
                </a:lnTo>
                <a:lnTo>
                  <a:pt x="8053" y="4899"/>
                </a:lnTo>
                <a:lnTo>
                  <a:pt x="4124" y="9575"/>
                </a:lnTo>
                <a:lnTo>
                  <a:pt x="2620" y="12405"/>
                </a:lnTo>
                <a:lnTo>
                  <a:pt x="1569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5"/>
                </a:lnTo>
                <a:lnTo>
                  <a:pt x="2533" y="42011"/>
                </a:lnTo>
                <a:lnTo>
                  <a:pt x="4028" y="44780"/>
                </a:lnTo>
                <a:lnTo>
                  <a:pt x="6008" y="46987"/>
                </a:lnTo>
                <a:lnTo>
                  <a:pt x="10439" y="50860"/>
                </a:lnTo>
                <a:lnTo>
                  <a:pt x="13362" y="51979"/>
                </a:lnTo>
                <a:lnTo>
                  <a:pt x="16268" y="53096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6" y="53492"/>
                </a:lnTo>
                <a:lnTo>
                  <a:pt x="31809" y="52804"/>
                </a:lnTo>
                <a:lnTo>
                  <a:pt x="35027" y="51979"/>
                </a:lnTo>
                <a:lnTo>
                  <a:pt x="37757" y="51102"/>
                </a:lnTo>
                <a:lnTo>
                  <a:pt x="40989" y="48830"/>
                </a:lnTo>
                <a:lnTo>
                  <a:pt x="41305" y="46161"/>
                </a:lnTo>
                <a:lnTo>
                  <a:pt x="40744" y="43012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5" y="45439"/>
                </a:lnTo>
                <a:lnTo>
                  <a:pt x="28580" y="46187"/>
                </a:lnTo>
                <a:lnTo>
                  <a:pt x="24328" y="46393"/>
                </a:lnTo>
                <a:lnTo>
                  <a:pt x="21502" y="46393"/>
                </a:lnTo>
                <a:lnTo>
                  <a:pt x="17136" y="45133"/>
                </a:lnTo>
                <a:lnTo>
                  <a:pt x="13571" y="43112"/>
                </a:lnTo>
                <a:lnTo>
                  <a:pt x="11127" y="40002"/>
                </a:lnTo>
                <a:lnTo>
                  <a:pt x="9730" y="35977"/>
                </a:lnTo>
                <a:lnTo>
                  <a:pt x="8934" y="31355"/>
                </a:lnTo>
                <a:lnTo>
                  <a:pt x="8934" y="28648"/>
                </a:lnTo>
                <a:lnTo>
                  <a:pt x="39933" y="28648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12" y="16941"/>
                </a:lnTo>
                <a:close/>
              </a:path>
              <a:path w="43300" h="53657">
                <a:moveTo>
                  <a:pt x="9010" y="20091"/>
                </a:moveTo>
                <a:lnTo>
                  <a:pt x="9939" y="16355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5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8" y="622"/>
                </a:lnTo>
                <a:lnTo>
                  <a:pt x="13233" y="1864"/>
                </a:lnTo>
                <a:lnTo>
                  <a:pt x="10439" y="312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804883" y="6650701"/>
            <a:ext cx="38634" cy="75879"/>
          </a:xfrm>
          <a:custGeom>
            <a:avLst/>
            <a:gdLst/>
            <a:ahLst/>
            <a:cxnLst/>
            <a:rect l="l" t="t" r="r" b="b"/>
            <a:pathLst>
              <a:path w="38634" h="75879">
                <a:moveTo>
                  <a:pt x="35294" y="28130"/>
                </a:moveTo>
                <a:lnTo>
                  <a:pt x="36410" y="26617"/>
                </a:lnTo>
                <a:lnTo>
                  <a:pt x="34890" y="23813"/>
                </a:lnTo>
                <a:lnTo>
                  <a:pt x="32101" y="23672"/>
                </a:lnTo>
                <a:lnTo>
                  <a:pt x="29358" y="23813"/>
                </a:lnTo>
                <a:lnTo>
                  <a:pt x="26405" y="25587"/>
                </a:lnTo>
                <a:lnTo>
                  <a:pt x="8625" y="45871"/>
                </a:lnTo>
                <a:lnTo>
                  <a:pt x="8625" y="1713"/>
                </a:lnTo>
                <a:lnTo>
                  <a:pt x="8420" y="939"/>
                </a:lnTo>
                <a:lnTo>
                  <a:pt x="5871" y="0"/>
                </a:lnTo>
                <a:lnTo>
                  <a:pt x="2750" y="0"/>
                </a:lnTo>
                <a:lnTo>
                  <a:pt x="0" y="1713"/>
                </a:lnTo>
                <a:lnTo>
                  <a:pt x="0" y="74206"/>
                </a:lnTo>
                <a:lnTo>
                  <a:pt x="180" y="74929"/>
                </a:lnTo>
                <a:lnTo>
                  <a:pt x="2750" y="75844"/>
                </a:lnTo>
                <a:lnTo>
                  <a:pt x="5871" y="75844"/>
                </a:lnTo>
                <a:lnTo>
                  <a:pt x="8625" y="74206"/>
                </a:lnTo>
                <a:lnTo>
                  <a:pt x="8625" y="47116"/>
                </a:lnTo>
                <a:lnTo>
                  <a:pt x="28501" y="74141"/>
                </a:lnTo>
                <a:lnTo>
                  <a:pt x="30225" y="75528"/>
                </a:lnTo>
                <a:lnTo>
                  <a:pt x="33152" y="75879"/>
                </a:lnTo>
                <a:lnTo>
                  <a:pt x="35747" y="75844"/>
                </a:lnTo>
                <a:lnTo>
                  <a:pt x="38634" y="74141"/>
                </a:lnTo>
                <a:lnTo>
                  <a:pt x="37374" y="71603"/>
                </a:lnTo>
                <a:lnTo>
                  <a:pt x="18244" y="45820"/>
                </a:lnTo>
                <a:lnTo>
                  <a:pt x="35294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873798" y="6673622"/>
            <a:ext cx="47054" cy="53657"/>
          </a:xfrm>
          <a:custGeom>
            <a:avLst/>
            <a:gdLst/>
            <a:ahLst/>
            <a:cxnLst/>
            <a:rect l="l" t="t" r="r" b="b"/>
            <a:pathLst>
              <a:path w="47054" h="53657">
                <a:moveTo>
                  <a:pt x="8930" y="23914"/>
                </a:moveTo>
                <a:lnTo>
                  <a:pt x="9240" y="21347"/>
                </a:lnTo>
                <a:lnTo>
                  <a:pt x="9813" y="18986"/>
                </a:lnTo>
                <a:lnTo>
                  <a:pt x="11281" y="14604"/>
                </a:lnTo>
                <a:lnTo>
                  <a:pt x="13672" y="11177"/>
                </a:lnTo>
                <a:lnTo>
                  <a:pt x="17034" y="8902"/>
                </a:lnTo>
                <a:lnTo>
                  <a:pt x="21084" y="7495"/>
                </a:lnTo>
                <a:lnTo>
                  <a:pt x="26433" y="7495"/>
                </a:lnTo>
                <a:lnTo>
                  <a:pt x="30632" y="9043"/>
                </a:lnTo>
                <a:lnTo>
                  <a:pt x="33962" y="11469"/>
                </a:lnTo>
                <a:lnTo>
                  <a:pt x="36150" y="15011"/>
                </a:lnTo>
                <a:lnTo>
                  <a:pt x="37400" y="19418"/>
                </a:lnTo>
                <a:lnTo>
                  <a:pt x="38124" y="24270"/>
                </a:lnTo>
                <a:lnTo>
                  <a:pt x="38124" y="29743"/>
                </a:lnTo>
                <a:lnTo>
                  <a:pt x="37842" y="32320"/>
                </a:lnTo>
                <a:lnTo>
                  <a:pt x="36711" y="37021"/>
                </a:lnTo>
                <a:lnTo>
                  <a:pt x="36507" y="50280"/>
                </a:lnTo>
                <a:lnTo>
                  <a:pt x="39016" y="48376"/>
                </a:lnTo>
                <a:lnTo>
                  <a:pt x="43016" y="43538"/>
                </a:lnTo>
                <a:lnTo>
                  <a:pt x="44524" y="40655"/>
                </a:lnTo>
                <a:lnTo>
                  <a:pt x="45539" y="37299"/>
                </a:lnTo>
                <a:lnTo>
                  <a:pt x="46544" y="33962"/>
                </a:lnTo>
                <a:lnTo>
                  <a:pt x="47054" y="30304"/>
                </a:lnTo>
                <a:lnTo>
                  <a:pt x="47054" y="22226"/>
                </a:lnTo>
                <a:lnTo>
                  <a:pt x="46579" y="18554"/>
                </a:lnTo>
                <a:lnTo>
                  <a:pt x="45612" y="15303"/>
                </a:lnTo>
                <a:lnTo>
                  <a:pt x="44657" y="12042"/>
                </a:lnTo>
                <a:lnTo>
                  <a:pt x="43224" y="9273"/>
                </a:lnTo>
                <a:lnTo>
                  <a:pt x="41302" y="7012"/>
                </a:lnTo>
                <a:lnTo>
                  <a:pt x="36986" y="2984"/>
                </a:lnTo>
                <a:lnTo>
                  <a:pt x="34123" y="1793"/>
                </a:lnTo>
                <a:lnTo>
                  <a:pt x="31247" y="596"/>
                </a:lnTo>
                <a:lnTo>
                  <a:pt x="27867" y="0"/>
                </a:lnTo>
                <a:lnTo>
                  <a:pt x="19997" y="0"/>
                </a:lnTo>
                <a:lnTo>
                  <a:pt x="16483" y="673"/>
                </a:lnTo>
                <a:lnTo>
                  <a:pt x="13484" y="2009"/>
                </a:lnTo>
                <a:lnTo>
                  <a:pt x="10486" y="3355"/>
                </a:lnTo>
                <a:lnTo>
                  <a:pt x="7992" y="5233"/>
                </a:lnTo>
                <a:lnTo>
                  <a:pt x="3977" y="10072"/>
                </a:lnTo>
                <a:lnTo>
                  <a:pt x="2484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8"/>
                </a:lnTo>
                <a:lnTo>
                  <a:pt x="1407" y="38353"/>
                </a:lnTo>
                <a:lnTo>
                  <a:pt x="2346" y="41619"/>
                </a:lnTo>
                <a:lnTo>
                  <a:pt x="3779" y="44387"/>
                </a:lnTo>
                <a:lnTo>
                  <a:pt x="5702" y="46673"/>
                </a:lnTo>
                <a:lnTo>
                  <a:pt x="10011" y="50672"/>
                </a:lnTo>
                <a:lnTo>
                  <a:pt x="8930" y="29376"/>
                </a:lnTo>
                <a:lnTo>
                  <a:pt x="8930" y="23914"/>
                </a:lnTo>
                <a:close/>
              </a:path>
              <a:path w="47054" h="53657">
                <a:moveTo>
                  <a:pt x="9658" y="34239"/>
                </a:moveTo>
                <a:lnTo>
                  <a:pt x="8930" y="29376"/>
                </a:lnTo>
                <a:lnTo>
                  <a:pt x="10011" y="50672"/>
                </a:lnTo>
                <a:lnTo>
                  <a:pt x="12887" y="51879"/>
                </a:lnTo>
                <a:lnTo>
                  <a:pt x="15764" y="53074"/>
                </a:lnTo>
                <a:lnTo>
                  <a:pt x="19126" y="53657"/>
                </a:lnTo>
                <a:lnTo>
                  <a:pt x="26984" y="53657"/>
                </a:lnTo>
                <a:lnTo>
                  <a:pt x="30473" y="52984"/>
                </a:lnTo>
                <a:lnTo>
                  <a:pt x="33483" y="51628"/>
                </a:lnTo>
                <a:lnTo>
                  <a:pt x="36507" y="50280"/>
                </a:lnTo>
                <a:lnTo>
                  <a:pt x="36711" y="37021"/>
                </a:lnTo>
                <a:lnTo>
                  <a:pt x="34635" y="40755"/>
                </a:lnTo>
                <a:lnTo>
                  <a:pt x="31906" y="43765"/>
                </a:lnTo>
                <a:lnTo>
                  <a:pt x="28187" y="45659"/>
                </a:lnTo>
                <a:lnTo>
                  <a:pt x="23446" y="46126"/>
                </a:lnTo>
                <a:lnTo>
                  <a:pt x="20670" y="46126"/>
                </a:lnTo>
                <a:lnTo>
                  <a:pt x="16483" y="44578"/>
                </a:lnTo>
                <a:lnTo>
                  <a:pt x="13129" y="42152"/>
                </a:lnTo>
                <a:lnTo>
                  <a:pt x="10914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933752" y="6674411"/>
            <a:ext cx="40561" cy="52868"/>
          </a:xfrm>
          <a:custGeom>
            <a:avLst/>
            <a:gdLst/>
            <a:ahLst/>
            <a:cxnLst/>
            <a:rect l="l" t="t" r="r" b="b"/>
            <a:pathLst>
              <a:path w="40561" h="52868">
                <a:moveTo>
                  <a:pt x="8675" y="1652"/>
                </a:moveTo>
                <a:lnTo>
                  <a:pt x="8455" y="928"/>
                </a:lnTo>
                <a:lnTo>
                  <a:pt x="5861" y="0"/>
                </a:lnTo>
                <a:lnTo>
                  <a:pt x="2790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32"/>
                </a:lnTo>
                <a:lnTo>
                  <a:pt x="1428" y="42800"/>
                </a:lnTo>
                <a:lnTo>
                  <a:pt x="3696" y="46824"/>
                </a:lnTo>
                <a:lnTo>
                  <a:pt x="6756" y="50165"/>
                </a:lnTo>
                <a:lnTo>
                  <a:pt x="11051" y="52336"/>
                </a:lnTo>
                <a:lnTo>
                  <a:pt x="13694" y="52868"/>
                </a:lnTo>
                <a:lnTo>
                  <a:pt x="19508" y="52868"/>
                </a:lnTo>
                <a:lnTo>
                  <a:pt x="22150" y="52170"/>
                </a:lnTo>
                <a:lnTo>
                  <a:pt x="24771" y="50763"/>
                </a:lnTo>
                <a:lnTo>
                  <a:pt x="27392" y="49352"/>
                </a:lnTo>
                <a:lnTo>
                  <a:pt x="30045" y="47105"/>
                </a:lnTo>
                <a:lnTo>
                  <a:pt x="32712" y="44030"/>
                </a:lnTo>
                <a:lnTo>
                  <a:pt x="32712" y="50492"/>
                </a:lnTo>
                <a:lnTo>
                  <a:pt x="35200" y="52134"/>
                </a:lnTo>
                <a:lnTo>
                  <a:pt x="37990" y="52134"/>
                </a:lnTo>
                <a:lnTo>
                  <a:pt x="40561" y="50492"/>
                </a:lnTo>
                <a:lnTo>
                  <a:pt x="40561" y="1652"/>
                </a:lnTo>
                <a:lnTo>
                  <a:pt x="40327" y="928"/>
                </a:lnTo>
                <a:lnTo>
                  <a:pt x="37757" y="0"/>
                </a:lnTo>
                <a:lnTo>
                  <a:pt x="34649" y="0"/>
                </a:lnTo>
                <a:lnTo>
                  <a:pt x="31884" y="1652"/>
                </a:lnTo>
                <a:lnTo>
                  <a:pt x="31884" y="35787"/>
                </a:lnTo>
                <a:lnTo>
                  <a:pt x="29484" y="38862"/>
                </a:lnTo>
                <a:lnTo>
                  <a:pt x="25052" y="42785"/>
                </a:lnTo>
                <a:lnTo>
                  <a:pt x="20768" y="45172"/>
                </a:lnTo>
                <a:lnTo>
                  <a:pt x="16926" y="45172"/>
                </a:lnTo>
                <a:lnTo>
                  <a:pt x="12948" y="43498"/>
                </a:lnTo>
                <a:lnTo>
                  <a:pt x="10281" y="40143"/>
                </a:lnTo>
                <a:lnTo>
                  <a:pt x="9262" y="36957"/>
                </a:lnTo>
                <a:lnTo>
                  <a:pt x="8675" y="32943"/>
                </a:lnTo>
                <a:lnTo>
                  <a:pt x="8675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984023" y="6661339"/>
            <a:ext cx="30744" cy="65836"/>
          </a:xfrm>
          <a:custGeom>
            <a:avLst/>
            <a:gdLst/>
            <a:ahLst/>
            <a:cxnLst/>
            <a:rect l="l" t="t" r="r" b="b"/>
            <a:pathLst>
              <a:path w="30744" h="65836">
                <a:moveTo>
                  <a:pt x="16941" y="1703"/>
                </a:moveTo>
                <a:lnTo>
                  <a:pt x="16732" y="990"/>
                </a:lnTo>
                <a:lnTo>
                  <a:pt x="14187" y="0"/>
                </a:lnTo>
                <a:lnTo>
                  <a:pt x="11076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85" y="13309"/>
                </a:lnTo>
                <a:lnTo>
                  <a:pt x="334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2" y="20750"/>
                </a:lnTo>
                <a:lnTo>
                  <a:pt x="8312" y="52106"/>
                </a:lnTo>
                <a:lnTo>
                  <a:pt x="9067" y="56642"/>
                </a:lnTo>
                <a:lnTo>
                  <a:pt x="10389" y="60440"/>
                </a:lnTo>
                <a:lnTo>
                  <a:pt x="12632" y="63158"/>
                </a:lnTo>
                <a:lnTo>
                  <a:pt x="15789" y="64832"/>
                </a:lnTo>
                <a:lnTo>
                  <a:pt x="19634" y="65836"/>
                </a:lnTo>
                <a:lnTo>
                  <a:pt x="24465" y="65671"/>
                </a:lnTo>
                <a:lnTo>
                  <a:pt x="27453" y="65098"/>
                </a:lnTo>
                <a:lnTo>
                  <a:pt x="30401" y="63093"/>
                </a:lnTo>
                <a:lnTo>
                  <a:pt x="30744" y="59983"/>
                </a:lnTo>
                <a:lnTo>
                  <a:pt x="30744" y="59320"/>
                </a:lnTo>
                <a:lnTo>
                  <a:pt x="28958" y="56743"/>
                </a:lnTo>
                <a:lnTo>
                  <a:pt x="26305" y="57783"/>
                </a:lnTo>
                <a:lnTo>
                  <a:pt x="23536" y="58179"/>
                </a:lnTo>
                <a:lnTo>
                  <a:pt x="19339" y="57326"/>
                </a:lnTo>
                <a:lnTo>
                  <a:pt x="17416" y="53898"/>
                </a:lnTo>
                <a:lnTo>
                  <a:pt x="16941" y="51347"/>
                </a:lnTo>
                <a:lnTo>
                  <a:pt x="16941" y="20750"/>
                </a:lnTo>
                <a:lnTo>
                  <a:pt x="29023" y="20750"/>
                </a:lnTo>
                <a:lnTo>
                  <a:pt x="30585" y="19302"/>
                </a:lnTo>
                <a:lnTo>
                  <a:pt x="30744" y="16369"/>
                </a:lnTo>
                <a:lnTo>
                  <a:pt x="29023" y="13309"/>
                </a:lnTo>
                <a:lnTo>
                  <a:pt x="16941" y="13309"/>
                </a:lnTo>
                <a:lnTo>
                  <a:pt x="1694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4043988" y="6661339"/>
            <a:ext cx="30758" cy="65836"/>
          </a:xfrm>
          <a:custGeom>
            <a:avLst/>
            <a:gdLst/>
            <a:ahLst/>
            <a:cxnLst/>
            <a:rect l="l" t="t" r="r" b="b"/>
            <a:pathLst>
              <a:path w="30758" h="65836">
                <a:moveTo>
                  <a:pt x="16948" y="1703"/>
                </a:moveTo>
                <a:lnTo>
                  <a:pt x="16732" y="990"/>
                </a:lnTo>
                <a:lnTo>
                  <a:pt x="14183" y="0"/>
                </a:lnTo>
                <a:lnTo>
                  <a:pt x="11076" y="0"/>
                </a:lnTo>
                <a:lnTo>
                  <a:pt x="8322" y="1703"/>
                </a:lnTo>
                <a:lnTo>
                  <a:pt x="8322" y="13309"/>
                </a:lnTo>
                <a:lnTo>
                  <a:pt x="1785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22" y="20750"/>
                </a:lnTo>
                <a:lnTo>
                  <a:pt x="8322" y="52106"/>
                </a:lnTo>
                <a:lnTo>
                  <a:pt x="9081" y="56642"/>
                </a:lnTo>
                <a:lnTo>
                  <a:pt x="10403" y="60440"/>
                </a:lnTo>
                <a:lnTo>
                  <a:pt x="12631" y="63158"/>
                </a:lnTo>
                <a:lnTo>
                  <a:pt x="15800" y="64832"/>
                </a:lnTo>
                <a:lnTo>
                  <a:pt x="19630" y="65836"/>
                </a:lnTo>
                <a:lnTo>
                  <a:pt x="24479" y="65671"/>
                </a:lnTo>
                <a:lnTo>
                  <a:pt x="27463" y="65098"/>
                </a:lnTo>
                <a:lnTo>
                  <a:pt x="30412" y="63093"/>
                </a:lnTo>
                <a:lnTo>
                  <a:pt x="30758" y="59983"/>
                </a:lnTo>
                <a:lnTo>
                  <a:pt x="30758" y="59320"/>
                </a:lnTo>
                <a:lnTo>
                  <a:pt x="28972" y="56743"/>
                </a:lnTo>
                <a:lnTo>
                  <a:pt x="26311" y="57783"/>
                </a:lnTo>
                <a:lnTo>
                  <a:pt x="23533" y="58179"/>
                </a:lnTo>
                <a:lnTo>
                  <a:pt x="19334" y="57326"/>
                </a:lnTo>
                <a:lnTo>
                  <a:pt x="17426" y="53898"/>
                </a:lnTo>
                <a:lnTo>
                  <a:pt x="16948" y="51347"/>
                </a:lnTo>
                <a:lnTo>
                  <a:pt x="16948" y="20750"/>
                </a:lnTo>
                <a:lnTo>
                  <a:pt x="29019" y="20750"/>
                </a:lnTo>
                <a:lnTo>
                  <a:pt x="30599" y="19302"/>
                </a:lnTo>
                <a:lnTo>
                  <a:pt x="30758" y="16369"/>
                </a:lnTo>
                <a:lnTo>
                  <a:pt x="29019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4086367" y="6650701"/>
            <a:ext cx="40535" cy="75844"/>
          </a:xfrm>
          <a:custGeom>
            <a:avLst/>
            <a:gdLst/>
            <a:ahLst/>
            <a:cxnLst/>
            <a:rect l="l" t="t" r="r" b="b"/>
            <a:pathLst>
              <a:path w="40535" h="75844">
                <a:moveTo>
                  <a:pt x="31906" y="45604"/>
                </a:moveTo>
                <a:lnTo>
                  <a:pt x="31906" y="74202"/>
                </a:lnTo>
                <a:lnTo>
                  <a:pt x="32115" y="74941"/>
                </a:lnTo>
                <a:lnTo>
                  <a:pt x="34664" y="75844"/>
                </a:lnTo>
                <a:lnTo>
                  <a:pt x="37771" y="75844"/>
                </a:lnTo>
                <a:lnTo>
                  <a:pt x="40535" y="74202"/>
                </a:lnTo>
                <a:lnTo>
                  <a:pt x="40535" y="40956"/>
                </a:lnTo>
                <a:lnTo>
                  <a:pt x="40255" y="37957"/>
                </a:lnTo>
                <a:lnTo>
                  <a:pt x="39091" y="33004"/>
                </a:lnTo>
                <a:lnTo>
                  <a:pt x="36817" y="28994"/>
                </a:lnTo>
                <a:lnTo>
                  <a:pt x="33756" y="25689"/>
                </a:lnTo>
                <a:lnTo>
                  <a:pt x="29484" y="23482"/>
                </a:lnTo>
                <a:lnTo>
                  <a:pt x="26837" y="22920"/>
                </a:lnTo>
                <a:lnTo>
                  <a:pt x="21150" y="22920"/>
                </a:lnTo>
                <a:lnTo>
                  <a:pt x="16121" y="24904"/>
                </a:lnTo>
                <a:lnTo>
                  <a:pt x="11113" y="28240"/>
                </a:lnTo>
                <a:lnTo>
                  <a:pt x="8643" y="30960"/>
                </a:lnTo>
                <a:lnTo>
                  <a:pt x="8643" y="1713"/>
                </a:lnTo>
                <a:lnTo>
                  <a:pt x="8435" y="939"/>
                </a:lnTo>
                <a:lnTo>
                  <a:pt x="5888" y="0"/>
                </a:lnTo>
                <a:lnTo>
                  <a:pt x="2764" y="0"/>
                </a:lnTo>
                <a:lnTo>
                  <a:pt x="0" y="1713"/>
                </a:lnTo>
                <a:lnTo>
                  <a:pt x="0" y="74202"/>
                </a:lnTo>
                <a:lnTo>
                  <a:pt x="194" y="74941"/>
                </a:lnTo>
                <a:lnTo>
                  <a:pt x="2764" y="75844"/>
                </a:lnTo>
                <a:lnTo>
                  <a:pt x="5888" y="75844"/>
                </a:lnTo>
                <a:lnTo>
                  <a:pt x="8643" y="74202"/>
                </a:lnTo>
                <a:lnTo>
                  <a:pt x="8643" y="40067"/>
                </a:lnTo>
                <a:lnTo>
                  <a:pt x="11002" y="36993"/>
                </a:lnTo>
                <a:lnTo>
                  <a:pt x="13266" y="34667"/>
                </a:lnTo>
                <a:lnTo>
                  <a:pt x="17600" y="31482"/>
                </a:lnTo>
                <a:lnTo>
                  <a:pt x="21920" y="30681"/>
                </a:lnTo>
                <a:lnTo>
                  <a:pt x="25052" y="31009"/>
                </a:lnTo>
                <a:lnTo>
                  <a:pt x="27597" y="32306"/>
                </a:lnTo>
                <a:lnTo>
                  <a:pt x="30243" y="35711"/>
                </a:lnTo>
                <a:lnTo>
                  <a:pt x="31269" y="38872"/>
                </a:lnTo>
                <a:lnTo>
                  <a:pt x="31906" y="42810"/>
                </a:lnTo>
                <a:lnTo>
                  <a:pt x="31906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4139539" y="6673626"/>
            <a:ext cx="43300" cy="53657"/>
          </a:xfrm>
          <a:custGeom>
            <a:avLst/>
            <a:gdLst/>
            <a:ahLst/>
            <a:cxnLst/>
            <a:rect l="l" t="t" r="r" b="b"/>
            <a:pathLst>
              <a:path w="43300" h="53657">
                <a:moveTo>
                  <a:pt x="42908" y="16941"/>
                </a:moveTo>
                <a:lnTo>
                  <a:pt x="42111" y="14133"/>
                </a:lnTo>
                <a:lnTo>
                  <a:pt x="41327" y="11325"/>
                </a:lnTo>
                <a:lnTo>
                  <a:pt x="38430" y="6807"/>
                </a:lnTo>
                <a:lnTo>
                  <a:pt x="34624" y="3070"/>
                </a:lnTo>
                <a:lnTo>
                  <a:pt x="32029" y="1838"/>
                </a:lnTo>
                <a:lnTo>
                  <a:pt x="29422" y="622"/>
                </a:lnTo>
                <a:lnTo>
                  <a:pt x="26276" y="0"/>
                </a:lnTo>
                <a:lnTo>
                  <a:pt x="26315" y="7009"/>
                </a:lnTo>
                <a:lnTo>
                  <a:pt x="29472" y="8329"/>
                </a:lnTo>
                <a:lnTo>
                  <a:pt x="31586" y="11008"/>
                </a:lnTo>
                <a:lnTo>
                  <a:pt x="33717" y="13690"/>
                </a:lnTo>
                <a:lnTo>
                  <a:pt x="34721" y="17383"/>
                </a:lnTo>
                <a:lnTo>
                  <a:pt x="34613" y="22081"/>
                </a:lnTo>
                <a:lnTo>
                  <a:pt x="8930" y="22081"/>
                </a:lnTo>
                <a:lnTo>
                  <a:pt x="9006" y="20091"/>
                </a:lnTo>
                <a:lnTo>
                  <a:pt x="10439" y="3120"/>
                </a:lnTo>
                <a:lnTo>
                  <a:pt x="8053" y="4899"/>
                </a:lnTo>
                <a:lnTo>
                  <a:pt x="4124" y="9575"/>
                </a:lnTo>
                <a:lnTo>
                  <a:pt x="2616" y="12405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5"/>
                </a:lnTo>
                <a:lnTo>
                  <a:pt x="2529" y="42011"/>
                </a:lnTo>
                <a:lnTo>
                  <a:pt x="4028" y="44780"/>
                </a:lnTo>
                <a:lnTo>
                  <a:pt x="6008" y="46987"/>
                </a:lnTo>
                <a:lnTo>
                  <a:pt x="10439" y="50860"/>
                </a:lnTo>
                <a:lnTo>
                  <a:pt x="13362" y="51979"/>
                </a:lnTo>
                <a:lnTo>
                  <a:pt x="16264" y="53096"/>
                </a:lnTo>
                <a:lnTo>
                  <a:pt x="19655" y="53657"/>
                </a:lnTo>
                <a:lnTo>
                  <a:pt x="23536" y="53657"/>
                </a:lnTo>
                <a:lnTo>
                  <a:pt x="27852" y="53492"/>
                </a:lnTo>
                <a:lnTo>
                  <a:pt x="31809" y="52804"/>
                </a:lnTo>
                <a:lnTo>
                  <a:pt x="35027" y="51979"/>
                </a:lnTo>
                <a:lnTo>
                  <a:pt x="37755" y="51102"/>
                </a:lnTo>
                <a:lnTo>
                  <a:pt x="40989" y="48830"/>
                </a:lnTo>
                <a:lnTo>
                  <a:pt x="41305" y="46161"/>
                </a:lnTo>
                <a:lnTo>
                  <a:pt x="40744" y="43012"/>
                </a:lnTo>
                <a:lnTo>
                  <a:pt x="38026" y="43267"/>
                </a:lnTo>
                <a:lnTo>
                  <a:pt x="34869" y="44549"/>
                </a:lnTo>
                <a:lnTo>
                  <a:pt x="32075" y="45439"/>
                </a:lnTo>
                <a:lnTo>
                  <a:pt x="28576" y="46187"/>
                </a:lnTo>
                <a:lnTo>
                  <a:pt x="24328" y="46393"/>
                </a:lnTo>
                <a:lnTo>
                  <a:pt x="21502" y="46393"/>
                </a:lnTo>
                <a:lnTo>
                  <a:pt x="17136" y="45133"/>
                </a:lnTo>
                <a:lnTo>
                  <a:pt x="13571" y="43112"/>
                </a:lnTo>
                <a:lnTo>
                  <a:pt x="11123" y="40002"/>
                </a:lnTo>
                <a:lnTo>
                  <a:pt x="9730" y="35977"/>
                </a:lnTo>
                <a:lnTo>
                  <a:pt x="8930" y="31355"/>
                </a:lnTo>
                <a:lnTo>
                  <a:pt x="8930" y="28648"/>
                </a:lnTo>
                <a:lnTo>
                  <a:pt x="39933" y="28648"/>
                </a:lnTo>
                <a:lnTo>
                  <a:pt x="42274" y="27748"/>
                </a:lnTo>
                <a:lnTo>
                  <a:pt x="43300" y="24738"/>
                </a:lnTo>
                <a:lnTo>
                  <a:pt x="43300" y="19925"/>
                </a:lnTo>
                <a:lnTo>
                  <a:pt x="42908" y="16941"/>
                </a:lnTo>
                <a:close/>
              </a:path>
              <a:path w="43300" h="53657">
                <a:moveTo>
                  <a:pt x="9006" y="20091"/>
                </a:moveTo>
                <a:lnTo>
                  <a:pt x="9939" y="16355"/>
                </a:lnTo>
                <a:lnTo>
                  <a:pt x="11383" y="12927"/>
                </a:lnTo>
                <a:lnTo>
                  <a:pt x="14907" y="9079"/>
                </a:lnTo>
                <a:lnTo>
                  <a:pt x="18125" y="7415"/>
                </a:lnTo>
                <a:lnTo>
                  <a:pt x="22139" y="7009"/>
                </a:lnTo>
                <a:lnTo>
                  <a:pt x="26315" y="7009"/>
                </a:lnTo>
                <a:lnTo>
                  <a:pt x="26276" y="0"/>
                </a:lnTo>
                <a:lnTo>
                  <a:pt x="19130" y="0"/>
                </a:lnTo>
                <a:lnTo>
                  <a:pt x="16005" y="622"/>
                </a:lnTo>
                <a:lnTo>
                  <a:pt x="13229" y="1864"/>
                </a:lnTo>
                <a:lnTo>
                  <a:pt x="10439" y="3120"/>
                </a:lnTo>
                <a:lnTo>
                  <a:pt x="900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4608195" y="2236204"/>
            <a:ext cx="43461" cy="76583"/>
          </a:xfrm>
          <a:custGeom>
            <a:avLst/>
            <a:gdLst/>
            <a:ahLst/>
            <a:cxnLst/>
            <a:rect l="l" t="t" r="r" b="b"/>
            <a:pathLst>
              <a:path w="43461" h="76583">
                <a:moveTo>
                  <a:pt x="20264" y="76417"/>
                </a:moveTo>
                <a:lnTo>
                  <a:pt x="23150" y="76583"/>
                </a:lnTo>
                <a:lnTo>
                  <a:pt x="26408" y="76583"/>
                </a:lnTo>
                <a:lnTo>
                  <a:pt x="29296" y="75949"/>
                </a:lnTo>
                <a:lnTo>
                  <a:pt x="31812" y="74689"/>
                </a:lnTo>
                <a:lnTo>
                  <a:pt x="36456" y="71579"/>
                </a:lnTo>
                <a:lnTo>
                  <a:pt x="39923" y="66815"/>
                </a:lnTo>
                <a:lnTo>
                  <a:pt x="41240" y="63933"/>
                </a:lnTo>
                <a:lnTo>
                  <a:pt x="42137" y="60542"/>
                </a:lnTo>
                <a:lnTo>
                  <a:pt x="43019" y="57165"/>
                </a:lnTo>
                <a:lnTo>
                  <a:pt x="43461" y="53356"/>
                </a:lnTo>
                <a:lnTo>
                  <a:pt x="43461" y="45584"/>
                </a:lnTo>
                <a:lnTo>
                  <a:pt x="43124" y="42217"/>
                </a:lnTo>
                <a:lnTo>
                  <a:pt x="42431" y="39028"/>
                </a:lnTo>
                <a:lnTo>
                  <a:pt x="41719" y="35853"/>
                </a:lnTo>
                <a:lnTo>
                  <a:pt x="40614" y="33073"/>
                </a:lnTo>
                <a:lnTo>
                  <a:pt x="39088" y="30712"/>
                </a:lnTo>
                <a:lnTo>
                  <a:pt x="35585" y="26442"/>
                </a:lnTo>
                <a:lnTo>
                  <a:pt x="30721" y="23623"/>
                </a:lnTo>
                <a:lnTo>
                  <a:pt x="27795" y="22914"/>
                </a:lnTo>
                <a:lnTo>
                  <a:pt x="29883" y="33375"/>
                </a:lnTo>
                <a:lnTo>
                  <a:pt x="32010" y="36656"/>
                </a:lnTo>
                <a:lnTo>
                  <a:pt x="33569" y="40529"/>
                </a:lnTo>
                <a:lnTo>
                  <a:pt x="34307" y="45227"/>
                </a:lnTo>
                <a:lnTo>
                  <a:pt x="34494" y="50156"/>
                </a:lnTo>
                <a:lnTo>
                  <a:pt x="34494" y="52442"/>
                </a:lnTo>
                <a:lnTo>
                  <a:pt x="33832" y="56908"/>
                </a:lnTo>
                <a:lnTo>
                  <a:pt x="32698" y="61139"/>
                </a:lnTo>
                <a:lnTo>
                  <a:pt x="30742" y="64721"/>
                </a:lnTo>
                <a:lnTo>
                  <a:pt x="27942" y="67247"/>
                </a:lnTo>
                <a:lnTo>
                  <a:pt x="24526" y="68875"/>
                </a:lnTo>
                <a:lnTo>
                  <a:pt x="19979" y="68875"/>
                </a:lnTo>
                <a:lnTo>
                  <a:pt x="15533" y="66509"/>
                </a:lnTo>
                <a:lnTo>
                  <a:pt x="11059" y="62651"/>
                </a:lnTo>
                <a:lnTo>
                  <a:pt x="8661" y="59651"/>
                </a:lnTo>
                <a:lnTo>
                  <a:pt x="10320" y="70981"/>
                </a:lnTo>
                <a:lnTo>
                  <a:pt x="13996" y="73940"/>
                </a:lnTo>
                <a:lnTo>
                  <a:pt x="17703" y="75820"/>
                </a:lnTo>
                <a:lnTo>
                  <a:pt x="20264" y="76417"/>
                </a:lnTo>
                <a:close/>
              </a:path>
              <a:path w="43461" h="76583">
                <a:moveTo>
                  <a:pt x="2494" y="75834"/>
                </a:moveTo>
                <a:lnTo>
                  <a:pt x="5107" y="75834"/>
                </a:lnTo>
                <a:lnTo>
                  <a:pt x="7666" y="74195"/>
                </a:lnTo>
                <a:lnTo>
                  <a:pt x="7666" y="68226"/>
                </a:lnTo>
                <a:lnTo>
                  <a:pt x="10320" y="70981"/>
                </a:lnTo>
                <a:lnTo>
                  <a:pt x="8661" y="59651"/>
                </a:lnTo>
                <a:lnTo>
                  <a:pt x="8661" y="40172"/>
                </a:lnTo>
                <a:lnTo>
                  <a:pt x="10039" y="38355"/>
                </a:lnTo>
                <a:lnTo>
                  <a:pt x="12541" y="35661"/>
                </a:lnTo>
                <a:lnTo>
                  <a:pt x="16059" y="32741"/>
                </a:lnTo>
                <a:lnTo>
                  <a:pt x="19389" y="31104"/>
                </a:lnTo>
                <a:lnTo>
                  <a:pt x="22719" y="30622"/>
                </a:lnTo>
                <a:lnTo>
                  <a:pt x="26851" y="31179"/>
                </a:lnTo>
                <a:lnTo>
                  <a:pt x="29883" y="33375"/>
                </a:lnTo>
                <a:lnTo>
                  <a:pt x="27795" y="22914"/>
                </a:lnTo>
                <a:lnTo>
                  <a:pt x="22967" y="22914"/>
                </a:lnTo>
                <a:lnTo>
                  <a:pt x="20375" y="23356"/>
                </a:lnTo>
                <a:lnTo>
                  <a:pt x="16588" y="24728"/>
                </a:lnTo>
                <a:lnTo>
                  <a:pt x="14042" y="26189"/>
                </a:lnTo>
                <a:lnTo>
                  <a:pt x="11414" y="28210"/>
                </a:lnTo>
                <a:lnTo>
                  <a:pt x="8661" y="30938"/>
                </a:lnTo>
                <a:lnTo>
                  <a:pt x="8661" y="1703"/>
                </a:lnTo>
                <a:lnTo>
                  <a:pt x="8451" y="943"/>
                </a:lnTo>
                <a:lnTo>
                  <a:pt x="5896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5"/>
                </a:lnTo>
                <a:lnTo>
                  <a:pt x="2494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4667723" y="2259125"/>
            <a:ext cx="43470" cy="53658"/>
          </a:xfrm>
          <a:custGeom>
            <a:avLst/>
            <a:gdLst/>
            <a:ahLst/>
            <a:cxnLst/>
            <a:rect l="l" t="t" r="r" b="b"/>
            <a:pathLst>
              <a:path w="43470" h="53658">
                <a:moveTo>
                  <a:pt x="43074" y="16941"/>
                </a:moveTo>
                <a:lnTo>
                  <a:pt x="42289" y="14123"/>
                </a:lnTo>
                <a:lnTo>
                  <a:pt x="41501" y="11315"/>
                </a:lnTo>
                <a:lnTo>
                  <a:pt x="38588" y="6808"/>
                </a:lnTo>
                <a:lnTo>
                  <a:pt x="34768" y="3074"/>
                </a:lnTo>
                <a:lnTo>
                  <a:pt x="32148" y="1844"/>
                </a:lnTo>
                <a:lnTo>
                  <a:pt x="29545" y="609"/>
                </a:lnTo>
                <a:lnTo>
                  <a:pt x="26384" y="0"/>
                </a:lnTo>
                <a:lnTo>
                  <a:pt x="26424" y="6998"/>
                </a:lnTo>
                <a:lnTo>
                  <a:pt x="29582" y="8331"/>
                </a:lnTo>
                <a:lnTo>
                  <a:pt x="31719" y="11013"/>
                </a:lnTo>
                <a:lnTo>
                  <a:pt x="33844" y="13691"/>
                </a:lnTo>
                <a:lnTo>
                  <a:pt x="34866" y="17373"/>
                </a:lnTo>
                <a:lnTo>
                  <a:pt x="34754" y="22072"/>
                </a:lnTo>
                <a:lnTo>
                  <a:pt x="8971" y="22072"/>
                </a:lnTo>
                <a:lnTo>
                  <a:pt x="9043" y="20092"/>
                </a:lnTo>
                <a:lnTo>
                  <a:pt x="10468" y="3111"/>
                </a:lnTo>
                <a:lnTo>
                  <a:pt x="8086" y="4903"/>
                </a:lnTo>
                <a:lnTo>
                  <a:pt x="4144" y="9577"/>
                </a:lnTo>
                <a:lnTo>
                  <a:pt x="2617" y="12409"/>
                </a:lnTo>
                <a:lnTo>
                  <a:pt x="1573" y="15761"/>
                </a:lnTo>
                <a:lnTo>
                  <a:pt x="515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6"/>
                </a:lnTo>
                <a:lnTo>
                  <a:pt x="1522" y="38686"/>
                </a:lnTo>
                <a:lnTo>
                  <a:pt x="2534" y="42012"/>
                </a:lnTo>
                <a:lnTo>
                  <a:pt x="4043" y="44781"/>
                </a:lnTo>
                <a:lnTo>
                  <a:pt x="6033" y="46991"/>
                </a:lnTo>
                <a:lnTo>
                  <a:pt x="10483" y="50864"/>
                </a:lnTo>
                <a:lnTo>
                  <a:pt x="13409" y="51969"/>
                </a:lnTo>
                <a:lnTo>
                  <a:pt x="16333" y="53086"/>
                </a:lnTo>
                <a:lnTo>
                  <a:pt x="19735" y="53658"/>
                </a:lnTo>
                <a:lnTo>
                  <a:pt x="23619" y="53658"/>
                </a:lnTo>
                <a:lnTo>
                  <a:pt x="27971" y="53492"/>
                </a:lnTo>
                <a:lnTo>
                  <a:pt x="31929" y="52795"/>
                </a:lnTo>
                <a:lnTo>
                  <a:pt x="35172" y="51969"/>
                </a:lnTo>
                <a:lnTo>
                  <a:pt x="37898" y="51092"/>
                </a:lnTo>
                <a:lnTo>
                  <a:pt x="41155" y="48820"/>
                </a:lnTo>
                <a:lnTo>
                  <a:pt x="41475" y="46167"/>
                </a:lnTo>
                <a:lnTo>
                  <a:pt x="40900" y="43002"/>
                </a:lnTo>
                <a:lnTo>
                  <a:pt x="38171" y="43268"/>
                </a:lnTo>
                <a:lnTo>
                  <a:pt x="35010" y="44550"/>
                </a:lnTo>
                <a:lnTo>
                  <a:pt x="32209" y="45439"/>
                </a:lnTo>
                <a:lnTo>
                  <a:pt x="28685" y="46192"/>
                </a:lnTo>
                <a:lnTo>
                  <a:pt x="24429" y="46379"/>
                </a:lnTo>
                <a:lnTo>
                  <a:pt x="21582" y="46379"/>
                </a:lnTo>
                <a:lnTo>
                  <a:pt x="17208" y="45137"/>
                </a:lnTo>
                <a:lnTo>
                  <a:pt x="13629" y="43103"/>
                </a:lnTo>
                <a:lnTo>
                  <a:pt x="11174" y="40007"/>
                </a:lnTo>
                <a:lnTo>
                  <a:pt x="9770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33" y="27749"/>
                </a:lnTo>
                <a:lnTo>
                  <a:pt x="43470" y="24739"/>
                </a:lnTo>
                <a:lnTo>
                  <a:pt x="43470" y="19926"/>
                </a:lnTo>
                <a:lnTo>
                  <a:pt x="43074" y="16941"/>
                </a:lnTo>
                <a:close/>
              </a:path>
              <a:path w="43470" h="53658">
                <a:moveTo>
                  <a:pt x="9043" y="20092"/>
                </a:moveTo>
                <a:lnTo>
                  <a:pt x="9968" y="16358"/>
                </a:lnTo>
                <a:lnTo>
                  <a:pt x="11429" y="12928"/>
                </a:lnTo>
                <a:lnTo>
                  <a:pt x="14969" y="9079"/>
                </a:lnTo>
                <a:lnTo>
                  <a:pt x="18197" y="7416"/>
                </a:lnTo>
                <a:lnTo>
                  <a:pt x="22233" y="6998"/>
                </a:lnTo>
                <a:lnTo>
                  <a:pt x="26424" y="6998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3"/>
                </a:lnTo>
                <a:lnTo>
                  <a:pt x="13284" y="1869"/>
                </a:lnTo>
                <a:lnTo>
                  <a:pt x="10468" y="3111"/>
                </a:lnTo>
                <a:lnTo>
                  <a:pt x="904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4727304" y="2259125"/>
            <a:ext cx="33454" cy="53658"/>
          </a:xfrm>
          <a:custGeom>
            <a:avLst/>
            <a:gdLst/>
            <a:ahLst/>
            <a:cxnLst/>
            <a:rect l="l" t="t" r="r" b="b"/>
            <a:pathLst>
              <a:path w="33454" h="53658">
                <a:moveTo>
                  <a:pt x="6022" y="52222"/>
                </a:moveTo>
                <a:lnTo>
                  <a:pt x="8589" y="52985"/>
                </a:lnTo>
                <a:lnTo>
                  <a:pt x="11638" y="53533"/>
                </a:lnTo>
                <a:lnTo>
                  <a:pt x="17646" y="53658"/>
                </a:lnTo>
                <a:lnTo>
                  <a:pt x="20140" y="53317"/>
                </a:lnTo>
                <a:lnTo>
                  <a:pt x="24691" y="51945"/>
                </a:lnTo>
                <a:lnTo>
                  <a:pt x="28305" y="49594"/>
                </a:lnTo>
                <a:lnTo>
                  <a:pt x="31215" y="46610"/>
                </a:lnTo>
                <a:lnTo>
                  <a:pt x="32997" y="42696"/>
                </a:lnTo>
                <a:lnTo>
                  <a:pt x="33454" y="37973"/>
                </a:lnTo>
                <a:lnTo>
                  <a:pt x="33454" y="35878"/>
                </a:lnTo>
                <a:lnTo>
                  <a:pt x="32418" y="32551"/>
                </a:lnTo>
                <a:lnTo>
                  <a:pt x="30833" y="29733"/>
                </a:lnTo>
                <a:lnTo>
                  <a:pt x="27308" y="26633"/>
                </a:lnTo>
                <a:lnTo>
                  <a:pt x="24408" y="25106"/>
                </a:lnTo>
                <a:lnTo>
                  <a:pt x="21445" y="23815"/>
                </a:lnTo>
                <a:lnTo>
                  <a:pt x="18500" y="22604"/>
                </a:lnTo>
                <a:lnTo>
                  <a:pt x="15633" y="21438"/>
                </a:lnTo>
                <a:lnTo>
                  <a:pt x="12120" y="19343"/>
                </a:lnTo>
                <a:lnTo>
                  <a:pt x="9795" y="16586"/>
                </a:lnTo>
                <a:lnTo>
                  <a:pt x="9452" y="13997"/>
                </a:lnTo>
                <a:lnTo>
                  <a:pt x="10003" y="11174"/>
                </a:lnTo>
                <a:lnTo>
                  <a:pt x="12354" y="8280"/>
                </a:lnTo>
                <a:lnTo>
                  <a:pt x="15507" y="7114"/>
                </a:lnTo>
                <a:lnTo>
                  <a:pt x="18276" y="6948"/>
                </a:lnTo>
                <a:lnTo>
                  <a:pt x="21386" y="7139"/>
                </a:lnTo>
                <a:lnTo>
                  <a:pt x="25048" y="8356"/>
                </a:lnTo>
                <a:lnTo>
                  <a:pt x="27701" y="9677"/>
                </a:lnTo>
                <a:lnTo>
                  <a:pt x="30685" y="9867"/>
                </a:lnTo>
                <a:lnTo>
                  <a:pt x="31031" y="7150"/>
                </a:lnTo>
                <a:lnTo>
                  <a:pt x="30736" y="4406"/>
                </a:lnTo>
                <a:lnTo>
                  <a:pt x="28169" y="2197"/>
                </a:lnTo>
                <a:lnTo>
                  <a:pt x="25562" y="1145"/>
                </a:lnTo>
                <a:lnTo>
                  <a:pt x="22161" y="317"/>
                </a:lnTo>
                <a:lnTo>
                  <a:pt x="18374" y="0"/>
                </a:lnTo>
                <a:lnTo>
                  <a:pt x="15507" y="0"/>
                </a:lnTo>
                <a:lnTo>
                  <a:pt x="13006" y="392"/>
                </a:lnTo>
                <a:lnTo>
                  <a:pt x="8689" y="1981"/>
                </a:lnTo>
                <a:lnTo>
                  <a:pt x="5467" y="4371"/>
                </a:lnTo>
                <a:lnTo>
                  <a:pt x="2951" y="7214"/>
                </a:lnTo>
                <a:lnTo>
                  <a:pt x="1511" y="10717"/>
                </a:lnTo>
                <a:lnTo>
                  <a:pt x="1155" y="14479"/>
                </a:lnTo>
                <a:lnTo>
                  <a:pt x="1485" y="18519"/>
                </a:lnTo>
                <a:lnTo>
                  <a:pt x="2865" y="21629"/>
                </a:lnTo>
                <a:lnTo>
                  <a:pt x="6008" y="25210"/>
                </a:lnTo>
                <a:lnTo>
                  <a:pt x="8689" y="26935"/>
                </a:lnTo>
                <a:lnTo>
                  <a:pt x="11565" y="28411"/>
                </a:lnTo>
                <a:lnTo>
                  <a:pt x="14540" y="29643"/>
                </a:lnTo>
                <a:lnTo>
                  <a:pt x="17376" y="30798"/>
                </a:lnTo>
                <a:lnTo>
                  <a:pt x="20030" y="31993"/>
                </a:lnTo>
                <a:lnTo>
                  <a:pt x="23180" y="34265"/>
                </a:lnTo>
                <a:lnTo>
                  <a:pt x="24886" y="37299"/>
                </a:lnTo>
                <a:lnTo>
                  <a:pt x="24651" y="41173"/>
                </a:lnTo>
                <a:lnTo>
                  <a:pt x="23028" y="43942"/>
                </a:lnTo>
                <a:lnTo>
                  <a:pt x="20252" y="45680"/>
                </a:lnTo>
                <a:lnTo>
                  <a:pt x="16545" y="46494"/>
                </a:lnTo>
                <a:lnTo>
                  <a:pt x="13114" y="46494"/>
                </a:lnTo>
                <a:lnTo>
                  <a:pt x="9870" y="45760"/>
                </a:lnTo>
                <a:lnTo>
                  <a:pt x="5961" y="44157"/>
                </a:lnTo>
                <a:lnTo>
                  <a:pt x="3171" y="42560"/>
                </a:lnTo>
                <a:lnTo>
                  <a:pt x="273" y="42937"/>
                </a:lnTo>
                <a:lnTo>
                  <a:pt x="0" y="45519"/>
                </a:lnTo>
                <a:lnTo>
                  <a:pt x="273" y="48182"/>
                </a:lnTo>
                <a:lnTo>
                  <a:pt x="2951" y="50925"/>
                </a:lnTo>
                <a:lnTo>
                  <a:pt x="6022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4773330" y="2246839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09" y="1703"/>
                </a:moveTo>
                <a:lnTo>
                  <a:pt x="16800" y="989"/>
                </a:lnTo>
                <a:lnTo>
                  <a:pt x="14244" y="0"/>
                </a:lnTo>
                <a:lnTo>
                  <a:pt x="11123" y="0"/>
                </a:lnTo>
                <a:lnTo>
                  <a:pt x="8347" y="1703"/>
                </a:lnTo>
                <a:lnTo>
                  <a:pt x="8347" y="13309"/>
                </a:lnTo>
                <a:lnTo>
                  <a:pt x="1781" y="13309"/>
                </a:lnTo>
                <a:lnTo>
                  <a:pt x="334" y="14464"/>
                </a:lnTo>
                <a:lnTo>
                  <a:pt x="0" y="17056"/>
                </a:lnTo>
                <a:lnTo>
                  <a:pt x="1734" y="20739"/>
                </a:lnTo>
                <a:lnTo>
                  <a:pt x="8347" y="20739"/>
                </a:lnTo>
                <a:lnTo>
                  <a:pt x="8347" y="52109"/>
                </a:lnTo>
                <a:lnTo>
                  <a:pt x="9107" y="56631"/>
                </a:lnTo>
                <a:lnTo>
                  <a:pt x="10435" y="60440"/>
                </a:lnTo>
                <a:lnTo>
                  <a:pt x="12672" y="63144"/>
                </a:lnTo>
                <a:lnTo>
                  <a:pt x="15853" y="64836"/>
                </a:lnTo>
                <a:lnTo>
                  <a:pt x="19712" y="65836"/>
                </a:lnTo>
                <a:lnTo>
                  <a:pt x="24565" y="65670"/>
                </a:lnTo>
                <a:lnTo>
                  <a:pt x="27564" y="65102"/>
                </a:lnTo>
                <a:lnTo>
                  <a:pt x="30526" y="63082"/>
                </a:lnTo>
                <a:lnTo>
                  <a:pt x="30869" y="59968"/>
                </a:lnTo>
                <a:lnTo>
                  <a:pt x="30869" y="59324"/>
                </a:lnTo>
                <a:lnTo>
                  <a:pt x="29076" y="56743"/>
                </a:lnTo>
                <a:lnTo>
                  <a:pt x="26412" y="57772"/>
                </a:lnTo>
                <a:lnTo>
                  <a:pt x="23623" y="58179"/>
                </a:lnTo>
                <a:lnTo>
                  <a:pt x="19418" y="57330"/>
                </a:lnTo>
                <a:lnTo>
                  <a:pt x="17487" y="53888"/>
                </a:lnTo>
                <a:lnTo>
                  <a:pt x="17009" y="51346"/>
                </a:lnTo>
                <a:lnTo>
                  <a:pt x="17009" y="20739"/>
                </a:lnTo>
                <a:lnTo>
                  <a:pt x="29141" y="20739"/>
                </a:lnTo>
                <a:lnTo>
                  <a:pt x="30711" y="19302"/>
                </a:lnTo>
                <a:lnTo>
                  <a:pt x="30869" y="16357"/>
                </a:lnTo>
                <a:lnTo>
                  <a:pt x="29141" y="13309"/>
                </a:lnTo>
                <a:lnTo>
                  <a:pt x="17009" y="13309"/>
                </a:lnTo>
                <a:lnTo>
                  <a:pt x="1700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848213" y="2259176"/>
            <a:ext cx="37284" cy="53607"/>
          </a:xfrm>
          <a:custGeom>
            <a:avLst/>
            <a:gdLst/>
            <a:ahLst/>
            <a:cxnLst/>
            <a:rect l="l" t="t" r="r" b="b"/>
            <a:pathLst>
              <a:path w="37284" h="53607">
                <a:moveTo>
                  <a:pt x="9032" y="20624"/>
                </a:moveTo>
                <a:lnTo>
                  <a:pt x="10137" y="15811"/>
                </a:lnTo>
                <a:lnTo>
                  <a:pt x="12373" y="12510"/>
                </a:lnTo>
                <a:lnTo>
                  <a:pt x="14587" y="9194"/>
                </a:lnTo>
                <a:lnTo>
                  <a:pt x="17783" y="7542"/>
                </a:lnTo>
                <a:lnTo>
                  <a:pt x="23976" y="7542"/>
                </a:lnTo>
                <a:lnTo>
                  <a:pt x="27230" y="8431"/>
                </a:lnTo>
                <a:lnTo>
                  <a:pt x="31032" y="10415"/>
                </a:lnTo>
                <a:lnTo>
                  <a:pt x="33624" y="12395"/>
                </a:lnTo>
                <a:lnTo>
                  <a:pt x="36597" y="12446"/>
                </a:lnTo>
                <a:lnTo>
                  <a:pt x="37066" y="9500"/>
                </a:lnTo>
                <a:lnTo>
                  <a:pt x="36805" y="6692"/>
                </a:lnTo>
                <a:lnTo>
                  <a:pt x="34458" y="3823"/>
                </a:lnTo>
                <a:lnTo>
                  <a:pt x="31532" y="2044"/>
                </a:lnTo>
                <a:lnTo>
                  <a:pt x="27849" y="723"/>
                </a:lnTo>
                <a:lnTo>
                  <a:pt x="25020" y="140"/>
                </a:lnTo>
                <a:lnTo>
                  <a:pt x="22057" y="0"/>
                </a:lnTo>
                <a:lnTo>
                  <a:pt x="18935" y="0"/>
                </a:lnTo>
                <a:lnTo>
                  <a:pt x="16037" y="533"/>
                </a:lnTo>
                <a:lnTo>
                  <a:pt x="13370" y="1598"/>
                </a:lnTo>
                <a:lnTo>
                  <a:pt x="10692" y="2668"/>
                </a:lnTo>
                <a:lnTo>
                  <a:pt x="8355" y="4305"/>
                </a:lnTo>
                <a:lnTo>
                  <a:pt x="4399" y="8712"/>
                </a:lnTo>
                <a:lnTo>
                  <a:pt x="2840" y="11545"/>
                </a:lnTo>
                <a:lnTo>
                  <a:pt x="1695" y="14997"/>
                </a:lnTo>
                <a:lnTo>
                  <a:pt x="579" y="18454"/>
                </a:lnTo>
                <a:lnTo>
                  <a:pt x="0" y="22593"/>
                </a:lnTo>
                <a:lnTo>
                  <a:pt x="0" y="31633"/>
                </a:lnTo>
                <a:lnTo>
                  <a:pt x="468" y="35370"/>
                </a:lnTo>
                <a:lnTo>
                  <a:pt x="1389" y="38606"/>
                </a:lnTo>
                <a:lnTo>
                  <a:pt x="2321" y="41846"/>
                </a:lnTo>
                <a:lnTo>
                  <a:pt x="3675" y="44575"/>
                </a:lnTo>
                <a:lnTo>
                  <a:pt x="5433" y="46800"/>
                </a:lnTo>
                <a:lnTo>
                  <a:pt x="9389" y="50709"/>
                </a:lnTo>
                <a:lnTo>
                  <a:pt x="12016" y="51879"/>
                </a:lnTo>
                <a:lnTo>
                  <a:pt x="14648" y="53035"/>
                </a:lnTo>
                <a:lnTo>
                  <a:pt x="17658" y="53607"/>
                </a:lnTo>
                <a:lnTo>
                  <a:pt x="22697" y="53607"/>
                </a:lnTo>
                <a:lnTo>
                  <a:pt x="25830" y="53111"/>
                </a:lnTo>
                <a:lnTo>
                  <a:pt x="28807" y="52373"/>
                </a:lnTo>
                <a:lnTo>
                  <a:pt x="31421" y="51321"/>
                </a:lnTo>
                <a:lnTo>
                  <a:pt x="34704" y="49377"/>
                </a:lnTo>
                <a:lnTo>
                  <a:pt x="37040" y="46534"/>
                </a:lnTo>
                <a:lnTo>
                  <a:pt x="37284" y="43790"/>
                </a:lnTo>
                <a:lnTo>
                  <a:pt x="37249" y="42444"/>
                </a:lnTo>
                <a:lnTo>
                  <a:pt x="35441" y="39660"/>
                </a:lnTo>
                <a:lnTo>
                  <a:pt x="32418" y="41946"/>
                </a:lnTo>
                <a:lnTo>
                  <a:pt x="28903" y="44222"/>
                </a:lnTo>
                <a:lnTo>
                  <a:pt x="25905" y="45529"/>
                </a:lnTo>
                <a:lnTo>
                  <a:pt x="22169" y="45845"/>
                </a:lnTo>
                <a:lnTo>
                  <a:pt x="18187" y="45464"/>
                </a:lnTo>
                <a:lnTo>
                  <a:pt x="14944" y="43902"/>
                </a:lnTo>
                <a:lnTo>
                  <a:pt x="12448" y="41122"/>
                </a:lnTo>
                <a:lnTo>
                  <a:pt x="10472" y="37551"/>
                </a:lnTo>
                <a:lnTo>
                  <a:pt x="9324" y="32818"/>
                </a:lnTo>
                <a:lnTo>
                  <a:pt x="9032" y="30059"/>
                </a:lnTo>
                <a:lnTo>
                  <a:pt x="903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899833" y="2259125"/>
            <a:ext cx="47250" cy="53658"/>
          </a:xfrm>
          <a:custGeom>
            <a:avLst/>
            <a:gdLst/>
            <a:ahLst/>
            <a:cxnLst/>
            <a:rect l="l" t="t" r="r" b="b"/>
            <a:pathLst>
              <a:path w="47250" h="53658">
                <a:moveTo>
                  <a:pt x="8971" y="23911"/>
                </a:moveTo>
                <a:lnTo>
                  <a:pt x="9277" y="21348"/>
                </a:lnTo>
                <a:lnTo>
                  <a:pt x="9842" y="18986"/>
                </a:lnTo>
                <a:lnTo>
                  <a:pt x="11329" y="14591"/>
                </a:lnTo>
                <a:lnTo>
                  <a:pt x="13723" y="11164"/>
                </a:lnTo>
                <a:lnTo>
                  <a:pt x="17103" y="8888"/>
                </a:lnTo>
                <a:lnTo>
                  <a:pt x="21172" y="7491"/>
                </a:lnTo>
                <a:lnTo>
                  <a:pt x="26543" y="7491"/>
                </a:lnTo>
                <a:lnTo>
                  <a:pt x="30758" y="9029"/>
                </a:lnTo>
                <a:lnTo>
                  <a:pt x="34099" y="11455"/>
                </a:lnTo>
                <a:lnTo>
                  <a:pt x="36302" y="15012"/>
                </a:lnTo>
                <a:lnTo>
                  <a:pt x="37551" y="19419"/>
                </a:lnTo>
                <a:lnTo>
                  <a:pt x="38267" y="24268"/>
                </a:lnTo>
                <a:lnTo>
                  <a:pt x="38267" y="29729"/>
                </a:lnTo>
                <a:lnTo>
                  <a:pt x="37994" y="32321"/>
                </a:lnTo>
                <a:lnTo>
                  <a:pt x="37429" y="34658"/>
                </a:lnTo>
                <a:lnTo>
                  <a:pt x="36658" y="50267"/>
                </a:lnTo>
                <a:lnTo>
                  <a:pt x="39175" y="48374"/>
                </a:lnTo>
                <a:lnTo>
                  <a:pt x="43196" y="43535"/>
                </a:lnTo>
                <a:lnTo>
                  <a:pt x="44707" y="40641"/>
                </a:lnTo>
                <a:lnTo>
                  <a:pt x="45723" y="37299"/>
                </a:lnTo>
                <a:lnTo>
                  <a:pt x="46734" y="33959"/>
                </a:lnTo>
                <a:lnTo>
                  <a:pt x="47250" y="30302"/>
                </a:lnTo>
                <a:lnTo>
                  <a:pt x="47250" y="22223"/>
                </a:lnTo>
                <a:lnTo>
                  <a:pt x="46760" y="18554"/>
                </a:lnTo>
                <a:lnTo>
                  <a:pt x="45802" y="15304"/>
                </a:lnTo>
                <a:lnTo>
                  <a:pt x="44841" y="12039"/>
                </a:lnTo>
                <a:lnTo>
                  <a:pt x="43404" y="9271"/>
                </a:lnTo>
                <a:lnTo>
                  <a:pt x="41475" y="6995"/>
                </a:lnTo>
                <a:lnTo>
                  <a:pt x="37137" y="2970"/>
                </a:lnTo>
                <a:lnTo>
                  <a:pt x="34260" y="1779"/>
                </a:lnTo>
                <a:lnTo>
                  <a:pt x="31360" y="594"/>
                </a:lnTo>
                <a:lnTo>
                  <a:pt x="27979" y="0"/>
                </a:lnTo>
                <a:lnTo>
                  <a:pt x="20077" y="0"/>
                </a:lnTo>
                <a:lnTo>
                  <a:pt x="16553" y="674"/>
                </a:lnTo>
                <a:lnTo>
                  <a:pt x="13539" y="2005"/>
                </a:lnTo>
                <a:lnTo>
                  <a:pt x="10529" y="3352"/>
                </a:lnTo>
                <a:lnTo>
                  <a:pt x="8021" y="5220"/>
                </a:lnTo>
                <a:lnTo>
                  <a:pt x="3992" y="10069"/>
                </a:lnTo>
                <a:lnTo>
                  <a:pt x="2494" y="12954"/>
                </a:lnTo>
                <a:lnTo>
                  <a:pt x="1497" y="1629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10" y="38355"/>
                </a:lnTo>
                <a:lnTo>
                  <a:pt x="2358" y="41605"/>
                </a:lnTo>
                <a:lnTo>
                  <a:pt x="3798" y="44385"/>
                </a:lnTo>
                <a:lnTo>
                  <a:pt x="5727" y="46659"/>
                </a:lnTo>
                <a:lnTo>
                  <a:pt x="10050" y="50674"/>
                </a:lnTo>
                <a:lnTo>
                  <a:pt x="9695" y="34225"/>
                </a:lnTo>
                <a:lnTo>
                  <a:pt x="8971" y="29362"/>
                </a:lnTo>
                <a:lnTo>
                  <a:pt x="8971" y="23911"/>
                </a:lnTo>
                <a:close/>
              </a:path>
              <a:path w="47250" h="53658">
                <a:moveTo>
                  <a:pt x="26089" y="46127"/>
                </a:moveTo>
                <a:lnTo>
                  <a:pt x="20754" y="46127"/>
                </a:lnTo>
                <a:lnTo>
                  <a:pt x="16537" y="44575"/>
                </a:lnTo>
                <a:lnTo>
                  <a:pt x="13182" y="42138"/>
                </a:lnTo>
                <a:lnTo>
                  <a:pt x="10958" y="38646"/>
                </a:lnTo>
                <a:lnTo>
                  <a:pt x="9695" y="34225"/>
                </a:lnTo>
                <a:lnTo>
                  <a:pt x="10050" y="50674"/>
                </a:lnTo>
                <a:lnTo>
                  <a:pt x="12938" y="51865"/>
                </a:lnTo>
                <a:lnTo>
                  <a:pt x="15825" y="53072"/>
                </a:lnTo>
                <a:lnTo>
                  <a:pt x="19210" y="53658"/>
                </a:lnTo>
                <a:lnTo>
                  <a:pt x="27094" y="53658"/>
                </a:lnTo>
                <a:lnTo>
                  <a:pt x="30599" y="52985"/>
                </a:lnTo>
                <a:lnTo>
                  <a:pt x="33624" y="51624"/>
                </a:lnTo>
                <a:lnTo>
                  <a:pt x="36658" y="50267"/>
                </a:lnTo>
                <a:lnTo>
                  <a:pt x="37429" y="34658"/>
                </a:lnTo>
                <a:lnTo>
                  <a:pt x="35967" y="39038"/>
                </a:lnTo>
                <a:lnTo>
                  <a:pt x="33569" y="42454"/>
                </a:lnTo>
                <a:lnTo>
                  <a:pt x="30167" y="44701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966420" y="2259122"/>
            <a:ext cx="40700" cy="52923"/>
          </a:xfrm>
          <a:custGeom>
            <a:avLst/>
            <a:gdLst/>
            <a:ahLst/>
            <a:cxnLst/>
            <a:rect l="l" t="t" r="r" b="b"/>
            <a:pathLst>
              <a:path w="40700" h="52923">
                <a:moveTo>
                  <a:pt x="5910" y="52923"/>
                </a:moveTo>
                <a:lnTo>
                  <a:pt x="8671" y="51271"/>
                </a:lnTo>
                <a:lnTo>
                  <a:pt x="8671" y="17132"/>
                </a:lnTo>
                <a:lnTo>
                  <a:pt x="11059" y="14061"/>
                </a:lnTo>
                <a:lnTo>
                  <a:pt x="13319" y="11736"/>
                </a:lnTo>
                <a:lnTo>
                  <a:pt x="17672" y="8559"/>
                </a:lnTo>
                <a:lnTo>
                  <a:pt x="22010" y="7747"/>
                </a:lnTo>
                <a:lnTo>
                  <a:pt x="25167" y="8092"/>
                </a:lnTo>
                <a:lnTo>
                  <a:pt x="27722" y="9385"/>
                </a:lnTo>
                <a:lnTo>
                  <a:pt x="30375" y="12790"/>
                </a:lnTo>
                <a:lnTo>
                  <a:pt x="31409" y="15951"/>
                </a:lnTo>
                <a:lnTo>
                  <a:pt x="32035" y="19889"/>
                </a:lnTo>
                <a:lnTo>
                  <a:pt x="32035" y="51271"/>
                </a:lnTo>
                <a:lnTo>
                  <a:pt x="32255" y="52009"/>
                </a:lnTo>
                <a:lnTo>
                  <a:pt x="34800" y="52923"/>
                </a:lnTo>
                <a:lnTo>
                  <a:pt x="37936" y="52923"/>
                </a:lnTo>
                <a:lnTo>
                  <a:pt x="40700" y="51271"/>
                </a:lnTo>
                <a:lnTo>
                  <a:pt x="40700" y="18009"/>
                </a:lnTo>
                <a:lnTo>
                  <a:pt x="40420" y="15025"/>
                </a:lnTo>
                <a:lnTo>
                  <a:pt x="39260" y="10082"/>
                </a:lnTo>
                <a:lnTo>
                  <a:pt x="36964" y="6073"/>
                </a:lnTo>
                <a:lnTo>
                  <a:pt x="33889" y="2757"/>
                </a:lnTo>
                <a:lnTo>
                  <a:pt x="29602" y="546"/>
                </a:lnTo>
                <a:lnTo>
                  <a:pt x="26949" y="0"/>
                </a:lnTo>
                <a:lnTo>
                  <a:pt x="21098" y="0"/>
                </a:lnTo>
                <a:lnTo>
                  <a:pt x="18431" y="712"/>
                </a:lnTo>
                <a:lnTo>
                  <a:pt x="15788" y="2148"/>
                </a:lnTo>
                <a:lnTo>
                  <a:pt x="13150" y="3571"/>
                </a:lnTo>
                <a:lnTo>
                  <a:pt x="10494" y="5816"/>
                </a:lnTo>
                <a:lnTo>
                  <a:pt x="7825" y="8891"/>
                </a:lnTo>
                <a:lnTo>
                  <a:pt x="7825" y="2440"/>
                </a:lnTo>
                <a:lnTo>
                  <a:pt x="5859" y="838"/>
                </a:lnTo>
                <a:lnTo>
                  <a:pt x="3131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74" y="52923"/>
                </a:lnTo>
                <a:lnTo>
                  <a:pt x="591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5025797" y="2259176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32" y="20624"/>
                </a:moveTo>
                <a:lnTo>
                  <a:pt x="10138" y="15811"/>
                </a:lnTo>
                <a:lnTo>
                  <a:pt x="12362" y="12510"/>
                </a:lnTo>
                <a:lnTo>
                  <a:pt x="14583" y="9194"/>
                </a:lnTo>
                <a:lnTo>
                  <a:pt x="17783" y="7542"/>
                </a:lnTo>
                <a:lnTo>
                  <a:pt x="23976" y="7542"/>
                </a:lnTo>
                <a:lnTo>
                  <a:pt x="27233" y="8431"/>
                </a:lnTo>
                <a:lnTo>
                  <a:pt x="31032" y="10415"/>
                </a:lnTo>
                <a:lnTo>
                  <a:pt x="33624" y="12395"/>
                </a:lnTo>
                <a:lnTo>
                  <a:pt x="36583" y="12446"/>
                </a:lnTo>
                <a:lnTo>
                  <a:pt x="37066" y="9500"/>
                </a:lnTo>
                <a:lnTo>
                  <a:pt x="36807" y="6692"/>
                </a:lnTo>
                <a:lnTo>
                  <a:pt x="34458" y="3823"/>
                </a:lnTo>
                <a:lnTo>
                  <a:pt x="31532" y="2044"/>
                </a:lnTo>
                <a:lnTo>
                  <a:pt x="27846" y="723"/>
                </a:lnTo>
                <a:lnTo>
                  <a:pt x="25020" y="140"/>
                </a:lnTo>
                <a:lnTo>
                  <a:pt x="22057" y="0"/>
                </a:lnTo>
                <a:lnTo>
                  <a:pt x="18935" y="0"/>
                </a:lnTo>
                <a:lnTo>
                  <a:pt x="16038" y="533"/>
                </a:lnTo>
                <a:lnTo>
                  <a:pt x="13370" y="1598"/>
                </a:lnTo>
                <a:lnTo>
                  <a:pt x="10681" y="2668"/>
                </a:lnTo>
                <a:lnTo>
                  <a:pt x="8341" y="4305"/>
                </a:lnTo>
                <a:lnTo>
                  <a:pt x="4399" y="8712"/>
                </a:lnTo>
                <a:lnTo>
                  <a:pt x="2837" y="11545"/>
                </a:lnTo>
                <a:lnTo>
                  <a:pt x="1695" y="14997"/>
                </a:lnTo>
                <a:lnTo>
                  <a:pt x="561" y="18454"/>
                </a:lnTo>
                <a:lnTo>
                  <a:pt x="0" y="22593"/>
                </a:lnTo>
                <a:lnTo>
                  <a:pt x="0" y="31633"/>
                </a:lnTo>
                <a:lnTo>
                  <a:pt x="464" y="35370"/>
                </a:lnTo>
                <a:lnTo>
                  <a:pt x="1389" y="38606"/>
                </a:lnTo>
                <a:lnTo>
                  <a:pt x="2307" y="41846"/>
                </a:lnTo>
                <a:lnTo>
                  <a:pt x="3675" y="44575"/>
                </a:lnTo>
                <a:lnTo>
                  <a:pt x="5429" y="46800"/>
                </a:lnTo>
                <a:lnTo>
                  <a:pt x="9389" y="50709"/>
                </a:lnTo>
                <a:lnTo>
                  <a:pt x="12016" y="51879"/>
                </a:lnTo>
                <a:lnTo>
                  <a:pt x="14648" y="53035"/>
                </a:lnTo>
                <a:lnTo>
                  <a:pt x="17658" y="53607"/>
                </a:lnTo>
                <a:lnTo>
                  <a:pt x="22698" y="53607"/>
                </a:lnTo>
                <a:lnTo>
                  <a:pt x="25830" y="53111"/>
                </a:lnTo>
                <a:lnTo>
                  <a:pt x="28803" y="52373"/>
                </a:lnTo>
                <a:lnTo>
                  <a:pt x="31424" y="51321"/>
                </a:lnTo>
                <a:lnTo>
                  <a:pt x="34704" y="49377"/>
                </a:lnTo>
                <a:lnTo>
                  <a:pt x="37040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0"/>
                </a:lnTo>
                <a:lnTo>
                  <a:pt x="32418" y="41946"/>
                </a:lnTo>
                <a:lnTo>
                  <a:pt x="28901" y="44222"/>
                </a:lnTo>
                <a:lnTo>
                  <a:pt x="25891" y="45529"/>
                </a:lnTo>
                <a:lnTo>
                  <a:pt x="22158" y="45845"/>
                </a:lnTo>
                <a:lnTo>
                  <a:pt x="18187" y="45464"/>
                </a:lnTo>
                <a:lnTo>
                  <a:pt x="14944" y="43902"/>
                </a:lnTo>
                <a:lnTo>
                  <a:pt x="12434" y="41122"/>
                </a:lnTo>
                <a:lnTo>
                  <a:pt x="10468" y="37551"/>
                </a:lnTo>
                <a:lnTo>
                  <a:pt x="9328" y="32818"/>
                </a:lnTo>
                <a:lnTo>
                  <a:pt x="9032" y="30059"/>
                </a:lnTo>
                <a:lnTo>
                  <a:pt x="903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077569" y="2259125"/>
            <a:ext cx="43480" cy="53658"/>
          </a:xfrm>
          <a:custGeom>
            <a:avLst/>
            <a:gdLst/>
            <a:ahLst/>
            <a:cxnLst/>
            <a:rect l="l" t="t" r="r" b="b"/>
            <a:pathLst>
              <a:path w="43480" h="53658">
                <a:moveTo>
                  <a:pt x="43084" y="16941"/>
                </a:moveTo>
                <a:lnTo>
                  <a:pt x="42289" y="14123"/>
                </a:lnTo>
                <a:lnTo>
                  <a:pt x="41501" y="11315"/>
                </a:lnTo>
                <a:lnTo>
                  <a:pt x="38588" y="6808"/>
                </a:lnTo>
                <a:lnTo>
                  <a:pt x="34764" y="3074"/>
                </a:lnTo>
                <a:lnTo>
                  <a:pt x="32162" y="1844"/>
                </a:lnTo>
                <a:lnTo>
                  <a:pt x="29545" y="609"/>
                </a:lnTo>
                <a:lnTo>
                  <a:pt x="26384" y="0"/>
                </a:lnTo>
                <a:lnTo>
                  <a:pt x="26424" y="6998"/>
                </a:lnTo>
                <a:lnTo>
                  <a:pt x="29592" y="8331"/>
                </a:lnTo>
                <a:lnTo>
                  <a:pt x="31719" y="11013"/>
                </a:lnTo>
                <a:lnTo>
                  <a:pt x="33858" y="13691"/>
                </a:lnTo>
                <a:lnTo>
                  <a:pt x="34866" y="17373"/>
                </a:lnTo>
                <a:lnTo>
                  <a:pt x="34754" y="22072"/>
                </a:lnTo>
                <a:lnTo>
                  <a:pt x="8971" y="22072"/>
                </a:lnTo>
                <a:lnTo>
                  <a:pt x="9043" y="20092"/>
                </a:lnTo>
                <a:lnTo>
                  <a:pt x="10483" y="3111"/>
                </a:lnTo>
                <a:lnTo>
                  <a:pt x="8086" y="4903"/>
                </a:lnTo>
                <a:lnTo>
                  <a:pt x="4144" y="9577"/>
                </a:lnTo>
                <a:lnTo>
                  <a:pt x="2631" y="12409"/>
                </a:lnTo>
                <a:lnTo>
                  <a:pt x="1573" y="15761"/>
                </a:lnTo>
                <a:lnTo>
                  <a:pt x="525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6"/>
                </a:lnTo>
                <a:lnTo>
                  <a:pt x="1522" y="38686"/>
                </a:lnTo>
                <a:lnTo>
                  <a:pt x="2534" y="42012"/>
                </a:lnTo>
                <a:lnTo>
                  <a:pt x="4043" y="44781"/>
                </a:lnTo>
                <a:lnTo>
                  <a:pt x="6033" y="46991"/>
                </a:lnTo>
                <a:lnTo>
                  <a:pt x="10483" y="50864"/>
                </a:lnTo>
                <a:lnTo>
                  <a:pt x="13421" y="51969"/>
                </a:lnTo>
                <a:lnTo>
                  <a:pt x="16333" y="53086"/>
                </a:lnTo>
                <a:lnTo>
                  <a:pt x="19735" y="53658"/>
                </a:lnTo>
                <a:lnTo>
                  <a:pt x="23634" y="53658"/>
                </a:lnTo>
                <a:lnTo>
                  <a:pt x="27971" y="53492"/>
                </a:lnTo>
                <a:lnTo>
                  <a:pt x="31939" y="52795"/>
                </a:lnTo>
                <a:lnTo>
                  <a:pt x="35172" y="51969"/>
                </a:lnTo>
                <a:lnTo>
                  <a:pt x="37912" y="51092"/>
                </a:lnTo>
                <a:lnTo>
                  <a:pt x="41292" y="48312"/>
                </a:lnTo>
                <a:lnTo>
                  <a:pt x="41475" y="45519"/>
                </a:lnTo>
                <a:lnTo>
                  <a:pt x="40712" y="42887"/>
                </a:lnTo>
                <a:lnTo>
                  <a:pt x="38171" y="43268"/>
                </a:lnTo>
                <a:lnTo>
                  <a:pt x="35010" y="44550"/>
                </a:lnTo>
                <a:lnTo>
                  <a:pt x="32209" y="45439"/>
                </a:lnTo>
                <a:lnTo>
                  <a:pt x="28695" y="46192"/>
                </a:lnTo>
                <a:lnTo>
                  <a:pt x="24429" y="46379"/>
                </a:lnTo>
                <a:lnTo>
                  <a:pt x="21593" y="46379"/>
                </a:lnTo>
                <a:lnTo>
                  <a:pt x="17204" y="45137"/>
                </a:lnTo>
                <a:lnTo>
                  <a:pt x="13629" y="43103"/>
                </a:lnTo>
                <a:lnTo>
                  <a:pt x="11170" y="40007"/>
                </a:lnTo>
                <a:lnTo>
                  <a:pt x="9767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8" y="27749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4" y="16941"/>
                </a:lnTo>
                <a:close/>
              </a:path>
              <a:path w="43480" h="53658">
                <a:moveTo>
                  <a:pt x="9043" y="20092"/>
                </a:moveTo>
                <a:lnTo>
                  <a:pt x="9979" y="16358"/>
                </a:lnTo>
                <a:lnTo>
                  <a:pt x="11429" y="12928"/>
                </a:lnTo>
                <a:lnTo>
                  <a:pt x="14969" y="9079"/>
                </a:lnTo>
                <a:lnTo>
                  <a:pt x="18197" y="7416"/>
                </a:lnTo>
                <a:lnTo>
                  <a:pt x="22233" y="6998"/>
                </a:lnTo>
                <a:lnTo>
                  <a:pt x="26424" y="6998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3"/>
                </a:lnTo>
                <a:lnTo>
                  <a:pt x="13284" y="1869"/>
                </a:lnTo>
                <a:lnTo>
                  <a:pt x="10483" y="3111"/>
                </a:lnTo>
                <a:lnTo>
                  <a:pt x="904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140929" y="2259119"/>
            <a:ext cx="43480" cy="72353"/>
          </a:xfrm>
          <a:custGeom>
            <a:avLst/>
            <a:gdLst/>
            <a:ahLst/>
            <a:cxnLst/>
            <a:rect l="l" t="t" r="r" b="b"/>
            <a:pathLst>
              <a:path w="43480" h="72353">
                <a:moveTo>
                  <a:pt x="0" y="2451"/>
                </a:moveTo>
                <a:lnTo>
                  <a:pt x="0" y="70650"/>
                </a:lnTo>
                <a:lnTo>
                  <a:pt x="184" y="71398"/>
                </a:lnTo>
                <a:lnTo>
                  <a:pt x="2778" y="72353"/>
                </a:lnTo>
                <a:lnTo>
                  <a:pt x="5911" y="72353"/>
                </a:lnTo>
                <a:lnTo>
                  <a:pt x="8665" y="70650"/>
                </a:lnTo>
                <a:lnTo>
                  <a:pt x="8665" y="46226"/>
                </a:lnTo>
                <a:lnTo>
                  <a:pt x="9932" y="47498"/>
                </a:lnTo>
                <a:lnTo>
                  <a:pt x="13359" y="50482"/>
                </a:lnTo>
                <a:lnTo>
                  <a:pt x="16761" y="52491"/>
                </a:lnTo>
                <a:lnTo>
                  <a:pt x="20314" y="53517"/>
                </a:lnTo>
                <a:lnTo>
                  <a:pt x="22997" y="53672"/>
                </a:lnTo>
                <a:lnTo>
                  <a:pt x="26301" y="53672"/>
                </a:lnTo>
                <a:lnTo>
                  <a:pt x="29213" y="53023"/>
                </a:lnTo>
                <a:lnTo>
                  <a:pt x="31770" y="51728"/>
                </a:lnTo>
                <a:lnTo>
                  <a:pt x="34323" y="50457"/>
                </a:lnTo>
                <a:lnTo>
                  <a:pt x="33807" y="33907"/>
                </a:lnTo>
                <a:lnTo>
                  <a:pt x="32655" y="38177"/>
                </a:lnTo>
                <a:lnTo>
                  <a:pt x="30700" y="41795"/>
                </a:lnTo>
                <a:lnTo>
                  <a:pt x="27871" y="44323"/>
                </a:lnTo>
                <a:lnTo>
                  <a:pt x="24433" y="45949"/>
                </a:lnTo>
                <a:lnTo>
                  <a:pt x="19897" y="45949"/>
                </a:lnTo>
                <a:lnTo>
                  <a:pt x="15483" y="43573"/>
                </a:lnTo>
                <a:lnTo>
                  <a:pt x="11073" y="39674"/>
                </a:lnTo>
                <a:lnTo>
                  <a:pt x="8665" y="36676"/>
                </a:lnTo>
                <a:lnTo>
                  <a:pt x="8665" y="17261"/>
                </a:lnTo>
                <a:lnTo>
                  <a:pt x="7621" y="9003"/>
                </a:lnTo>
                <a:lnTo>
                  <a:pt x="7621" y="2451"/>
                </a:lnTo>
                <a:lnTo>
                  <a:pt x="6073" y="902"/>
                </a:lnTo>
                <a:lnTo>
                  <a:pt x="3084" y="763"/>
                </a:lnTo>
                <a:lnTo>
                  <a:pt x="0" y="2451"/>
                </a:lnTo>
                <a:close/>
              </a:path>
              <a:path w="43480" h="72353">
                <a:moveTo>
                  <a:pt x="8665" y="17261"/>
                </a:moveTo>
                <a:lnTo>
                  <a:pt x="10044" y="15483"/>
                </a:lnTo>
                <a:lnTo>
                  <a:pt x="12585" y="12776"/>
                </a:lnTo>
                <a:lnTo>
                  <a:pt x="16123" y="9856"/>
                </a:lnTo>
                <a:lnTo>
                  <a:pt x="19443" y="8229"/>
                </a:lnTo>
                <a:lnTo>
                  <a:pt x="22773" y="7711"/>
                </a:lnTo>
                <a:lnTo>
                  <a:pt x="26913" y="8254"/>
                </a:lnTo>
                <a:lnTo>
                  <a:pt x="29951" y="10429"/>
                </a:lnTo>
                <a:lnTo>
                  <a:pt x="32054" y="13665"/>
                </a:lnTo>
                <a:lnTo>
                  <a:pt x="33573" y="17553"/>
                </a:lnTo>
                <a:lnTo>
                  <a:pt x="34315" y="22212"/>
                </a:lnTo>
                <a:lnTo>
                  <a:pt x="34509" y="27129"/>
                </a:lnTo>
                <a:lnTo>
                  <a:pt x="34509" y="29415"/>
                </a:lnTo>
                <a:lnTo>
                  <a:pt x="33807" y="33907"/>
                </a:lnTo>
                <a:lnTo>
                  <a:pt x="34323" y="50457"/>
                </a:lnTo>
                <a:lnTo>
                  <a:pt x="36475" y="48628"/>
                </a:lnTo>
                <a:lnTo>
                  <a:pt x="39927" y="43879"/>
                </a:lnTo>
                <a:lnTo>
                  <a:pt x="41255" y="41007"/>
                </a:lnTo>
                <a:lnTo>
                  <a:pt x="42141" y="37605"/>
                </a:lnTo>
                <a:lnTo>
                  <a:pt x="43027" y="34213"/>
                </a:lnTo>
                <a:lnTo>
                  <a:pt x="43480" y="30365"/>
                </a:lnTo>
                <a:lnTo>
                  <a:pt x="43480" y="22557"/>
                </a:lnTo>
                <a:lnTo>
                  <a:pt x="43124" y="19202"/>
                </a:lnTo>
                <a:lnTo>
                  <a:pt x="42437" y="16041"/>
                </a:lnTo>
                <a:lnTo>
                  <a:pt x="41738" y="12866"/>
                </a:lnTo>
                <a:lnTo>
                  <a:pt x="40618" y="10097"/>
                </a:lnTo>
                <a:lnTo>
                  <a:pt x="39091" y="7711"/>
                </a:lnTo>
                <a:lnTo>
                  <a:pt x="35604" y="3441"/>
                </a:lnTo>
                <a:lnTo>
                  <a:pt x="30773" y="687"/>
                </a:lnTo>
                <a:lnTo>
                  <a:pt x="27849" y="0"/>
                </a:lnTo>
                <a:lnTo>
                  <a:pt x="24433" y="0"/>
                </a:lnTo>
                <a:lnTo>
                  <a:pt x="21362" y="190"/>
                </a:lnTo>
                <a:lnTo>
                  <a:pt x="18507" y="939"/>
                </a:lnTo>
                <a:lnTo>
                  <a:pt x="15793" y="2249"/>
                </a:lnTo>
                <a:lnTo>
                  <a:pt x="13100" y="3924"/>
                </a:lnTo>
                <a:lnTo>
                  <a:pt x="10433" y="6173"/>
                </a:lnTo>
                <a:lnTo>
                  <a:pt x="7621" y="9003"/>
                </a:lnTo>
                <a:lnTo>
                  <a:pt x="8665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5197316" y="2246839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06" y="1703"/>
                </a:moveTo>
                <a:lnTo>
                  <a:pt x="16798" y="989"/>
                </a:lnTo>
                <a:lnTo>
                  <a:pt x="14237" y="0"/>
                </a:lnTo>
                <a:lnTo>
                  <a:pt x="11117" y="0"/>
                </a:lnTo>
                <a:lnTo>
                  <a:pt x="8341" y="1703"/>
                </a:lnTo>
                <a:lnTo>
                  <a:pt x="8341" y="13309"/>
                </a:lnTo>
                <a:lnTo>
                  <a:pt x="1777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32" y="20739"/>
                </a:lnTo>
                <a:lnTo>
                  <a:pt x="8341" y="20739"/>
                </a:lnTo>
                <a:lnTo>
                  <a:pt x="8341" y="52109"/>
                </a:lnTo>
                <a:lnTo>
                  <a:pt x="9104" y="56631"/>
                </a:lnTo>
                <a:lnTo>
                  <a:pt x="10433" y="60440"/>
                </a:lnTo>
                <a:lnTo>
                  <a:pt x="12668" y="63144"/>
                </a:lnTo>
                <a:lnTo>
                  <a:pt x="15854" y="64836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5" y="65102"/>
                </a:lnTo>
                <a:lnTo>
                  <a:pt x="30524" y="63082"/>
                </a:lnTo>
                <a:lnTo>
                  <a:pt x="30869" y="59968"/>
                </a:lnTo>
                <a:lnTo>
                  <a:pt x="30869" y="59324"/>
                </a:lnTo>
                <a:lnTo>
                  <a:pt x="29074" y="56743"/>
                </a:lnTo>
                <a:lnTo>
                  <a:pt x="26409" y="57772"/>
                </a:lnTo>
                <a:lnTo>
                  <a:pt x="23615" y="58179"/>
                </a:lnTo>
                <a:lnTo>
                  <a:pt x="19414" y="57330"/>
                </a:lnTo>
                <a:lnTo>
                  <a:pt x="17485" y="53888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5" y="20739"/>
                </a:lnTo>
                <a:lnTo>
                  <a:pt x="30711" y="19302"/>
                </a:lnTo>
                <a:lnTo>
                  <a:pt x="30869" y="16357"/>
                </a:lnTo>
                <a:lnTo>
                  <a:pt x="29135" y="13309"/>
                </a:lnTo>
                <a:lnTo>
                  <a:pt x="17006" y="13309"/>
                </a:lnTo>
                <a:lnTo>
                  <a:pt x="17006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243457" y="2259125"/>
            <a:ext cx="33450" cy="53658"/>
          </a:xfrm>
          <a:custGeom>
            <a:avLst/>
            <a:gdLst/>
            <a:ahLst/>
            <a:cxnLst/>
            <a:rect l="l" t="t" r="r" b="b"/>
            <a:pathLst>
              <a:path w="33450" h="53658">
                <a:moveTo>
                  <a:pt x="6022" y="52222"/>
                </a:moveTo>
                <a:lnTo>
                  <a:pt x="8592" y="52985"/>
                </a:lnTo>
                <a:lnTo>
                  <a:pt x="11638" y="53533"/>
                </a:lnTo>
                <a:lnTo>
                  <a:pt x="17650" y="53658"/>
                </a:lnTo>
                <a:lnTo>
                  <a:pt x="20142" y="53317"/>
                </a:lnTo>
                <a:lnTo>
                  <a:pt x="24688" y="51945"/>
                </a:lnTo>
                <a:lnTo>
                  <a:pt x="28303" y="49594"/>
                </a:lnTo>
                <a:lnTo>
                  <a:pt x="31215" y="46610"/>
                </a:lnTo>
                <a:lnTo>
                  <a:pt x="32997" y="42696"/>
                </a:lnTo>
                <a:lnTo>
                  <a:pt x="33450" y="37973"/>
                </a:lnTo>
                <a:lnTo>
                  <a:pt x="33450" y="35878"/>
                </a:lnTo>
                <a:lnTo>
                  <a:pt x="32418" y="32551"/>
                </a:lnTo>
                <a:lnTo>
                  <a:pt x="30834" y="29733"/>
                </a:lnTo>
                <a:lnTo>
                  <a:pt x="27308" y="26633"/>
                </a:lnTo>
                <a:lnTo>
                  <a:pt x="24408" y="25106"/>
                </a:lnTo>
                <a:lnTo>
                  <a:pt x="21445" y="23815"/>
                </a:lnTo>
                <a:lnTo>
                  <a:pt x="18496" y="22604"/>
                </a:lnTo>
                <a:lnTo>
                  <a:pt x="15631" y="21438"/>
                </a:lnTo>
                <a:lnTo>
                  <a:pt x="12117" y="19343"/>
                </a:lnTo>
                <a:lnTo>
                  <a:pt x="9795" y="16586"/>
                </a:lnTo>
                <a:lnTo>
                  <a:pt x="9453" y="13997"/>
                </a:lnTo>
                <a:lnTo>
                  <a:pt x="10003" y="11174"/>
                </a:lnTo>
                <a:lnTo>
                  <a:pt x="12350" y="8280"/>
                </a:lnTo>
                <a:lnTo>
                  <a:pt x="15507" y="7114"/>
                </a:lnTo>
                <a:lnTo>
                  <a:pt x="18276" y="6948"/>
                </a:lnTo>
                <a:lnTo>
                  <a:pt x="21384" y="7139"/>
                </a:lnTo>
                <a:lnTo>
                  <a:pt x="25044" y="8356"/>
                </a:lnTo>
                <a:lnTo>
                  <a:pt x="27698" y="9677"/>
                </a:lnTo>
                <a:lnTo>
                  <a:pt x="30689" y="9867"/>
                </a:lnTo>
                <a:lnTo>
                  <a:pt x="31031" y="7150"/>
                </a:lnTo>
                <a:lnTo>
                  <a:pt x="30736" y="4406"/>
                </a:lnTo>
                <a:lnTo>
                  <a:pt x="28169" y="2197"/>
                </a:lnTo>
                <a:lnTo>
                  <a:pt x="25563" y="1145"/>
                </a:lnTo>
                <a:lnTo>
                  <a:pt x="22157" y="317"/>
                </a:lnTo>
                <a:lnTo>
                  <a:pt x="18374" y="0"/>
                </a:lnTo>
                <a:lnTo>
                  <a:pt x="15507" y="0"/>
                </a:lnTo>
                <a:lnTo>
                  <a:pt x="13003" y="392"/>
                </a:lnTo>
                <a:lnTo>
                  <a:pt x="8690" y="1981"/>
                </a:lnTo>
                <a:lnTo>
                  <a:pt x="5471" y="4371"/>
                </a:lnTo>
                <a:lnTo>
                  <a:pt x="2951" y="7214"/>
                </a:lnTo>
                <a:lnTo>
                  <a:pt x="1511" y="10717"/>
                </a:lnTo>
                <a:lnTo>
                  <a:pt x="1155" y="14479"/>
                </a:lnTo>
                <a:lnTo>
                  <a:pt x="1489" y="18519"/>
                </a:lnTo>
                <a:lnTo>
                  <a:pt x="2865" y="21629"/>
                </a:lnTo>
                <a:lnTo>
                  <a:pt x="6012" y="25210"/>
                </a:lnTo>
                <a:lnTo>
                  <a:pt x="8690" y="26935"/>
                </a:lnTo>
                <a:lnTo>
                  <a:pt x="11565" y="28411"/>
                </a:lnTo>
                <a:lnTo>
                  <a:pt x="14536" y="29643"/>
                </a:lnTo>
                <a:lnTo>
                  <a:pt x="17377" y="30798"/>
                </a:lnTo>
                <a:lnTo>
                  <a:pt x="20044" y="31993"/>
                </a:lnTo>
                <a:lnTo>
                  <a:pt x="23176" y="34265"/>
                </a:lnTo>
                <a:lnTo>
                  <a:pt x="24897" y="37299"/>
                </a:lnTo>
                <a:lnTo>
                  <a:pt x="24655" y="41173"/>
                </a:lnTo>
                <a:lnTo>
                  <a:pt x="23032" y="43942"/>
                </a:lnTo>
                <a:lnTo>
                  <a:pt x="20252" y="45680"/>
                </a:lnTo>
                <a:lnTo>
                  <a:pt x="16541" y="46494"/>
                </a:lnTo>
                <a:lnTo>
                  <a:pt x="13114" y="46494"/>
                </a:lnTo>
                <a:lnTo>
                  <a:pt x="9870" y="45760"/>
                </a:lnTo>
                <a:lnTo>
                  <a:pt x="5961" y="44157"/>
                </a:lnTo>
                <a:lnTo>
                  <a:pt x="3171" y="42560"/>
                </a:lnTo>
                <a:lnTo>
                  <a:pt x="269" y="42937"/>
                </a:lnTo>
                <a:lnTo>
                  <a:pt x="0" y="45519"/>
                </a:lnTo>
                <a:lnTo>
                  <a:pt x="269" y="48182"/>
                </a:lnTo>
                <a:lnTo>
                  <a:pt x="2951" y="50925"/>
                </a:lnTo>
                <a:lnTo>
                  <a:pt x="6022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5318996" y="2259125"/>
            <a:ext cx="38801" cy="53658"/>
          </a:xfrm>
          <a:custGeom>
            <a:avLst/>
            <a:gdLst/>
            <a:ahLst/>
            <a:cxnLst/>
            <a:rect l="l" t="t" r="r" b="b"/>
            <a:pathLst>
              <a:path w="38801" h="53658">
                <a:moveTo>
                  <a:pt x="3308" y="12089"/>
                </a:moveTo>
                <a:lnTo>
                  <a:pt x="5961" y="11516"/>
                </a:lnTo>
                <a:lnTo>
                  <a:pt x="9169" y="9777"/>
                </a:lnTo>
                <a:lnTo>
                  <a:pt x="11934" y="8582"/>
                </a:lnTo>
                <a:lnTo>
                  <a:pt x="15328" y="7532"/>
                </a:lnTo>
                <a:lnTo>
                  <a:pt x="19382" y="7265"/>
                </a:lnTo>
                <a:lnTo>
                  <a:pt x="23058" y="7517"/>
                </a:lnTo>
                <a:lnTo>
                  <a:pt x="26892" y="9206"/>
                </a:lnTo>
                <a:lnTo>
                  <a:pt x="29239" y="12330"/>
                </a:lnTo>
                <a:lnTo>
                  <a:pt x="30002" y="15224"/>
                </a:lnTo>
                <a:lnTo>
                  <a:pt x="30196" y="18770"/>
                </a:lnTo>
                <a:lnTo>
                  <a:pt x="30196" y="22569"/>
                </a:lnTo>
                <a:lnTo>
                  <a:pt x="20012" y="22569"/>
                </a:lnTo>
                <a:lnTo>
                  <a:pt x="16704" y="22910"/>
                </a:lnTo>
                <a:lnTo>
                  <a:pt x="13755" y="23569"/>
                </a:lnTo>
                <a:lnTo>
                  <a:pt x="10829" y="24243"/>
                </a:lnTo>
                <a:lnTo>
                  <a:pt x="8333" y="25247"/>
                </a:lnTo>
                <a:lnTo>
                  <a:pt x="4281" y="27914"/>
                </a:lnTo>
                <a:lnTo>
                  <a:pt x="1638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6" y="43243"/>
                </a:lnTo>
                <a:lnTo>
                  <a:pt x="1969" y="46926"/>
                </a:lnTo>
                <a:lnTo>
                  <a:pt x="4489" y="49759"/>
                </a:lnTo>
                <a:lnTo>
                  <a:pt x="7625" y="51991"/>
                </a:lnTo>
                <a:lnTo>
                  <a:pt x="11653" y="53327"/>
                </a:lnTo>
                <a:lnTo>
                  <a:pt x="16384" y="53658"/>
                </a:lnTo>
                <a:lnTo>
                  <a:pt x="17752" y="46659"/>
                </a:lnTo>
                <a:lnTo>
                  <a:pt x="14958" y="46659"/>
                </a:lnTo>
                <a:lnTo>
                  <a:pt x="12772" y="45911"/>
                </a:lnTo>
                <a:lnTo>
                  <a:pt x="9651" y="42912"/>
                </a:lnTo>
                <a:lnTo>
                  <a:pt x="8888" y="38355"/>
                </a:lnTo>
                <a:lnTo>
                  <a:pt x="9683" y="34427"/>
                </a:lnTo>
                <a:lnTo>
                  <a:pt x="12244" y="31482"/>
                </a:lnTo>
                <a:lnTo>
                  <a:pt x="14846" y="30060"/>
                </a:lnTo>
                <a:lnTo>
                  <a:pt x="18348" y="29236"/>
                </a:lnTo>
                <a:lnTo>
                  <a:pt x="22787" y="29020"/>
                </a:lnTo>
                <a:lnTo>
                  <a:pt x="30196" y="29020"/>
                </a:lnTo>
                <a:lnTo>
                  <a:pt x="30196" y="39381"/>
                </a:lnTo>
                <a:lnTo>
                  <a:pt x="26021" y="43675"/>
                </a:lnTo>
                <a:lnTo>
                  <a:pt x="22136" y="46062"/>
                </a:lnTo>
                <a:lnTo>
                  <a:pt x="19223" y="53658"/>
                </a:lnTo>
                <a:lnTo>
                  <a:pt x="21902" y="53035"/>
                </a:lnTo>
                <a:lnTo>
                  <a:pt x="24443" y="51765"/>
                </a:lnTo>
                <a:lnTo>
                  <a:pt x="26978" y="50483"/>
                </a:lnTo>
                <a:lnTo>
                  <a:pt x="31352" y="46443"/>
                </a:lnTo>
                <a:lnTo>
                  <a:pt x="31352" y="51333"/>
                </a:lnTo>
                <a:lnTo>
                  <a:pt x="33440" y="52895"/>
                </a:lnTo>
                <a:lnTo>
                  <a:pt x="36036" y="52960"/>
                </a:lnTo>
                <a:lnTo>
                  <a:pt x="38801" y="51333"/>
                </a:lnTo>
                <a:lnTo>
                  <a:pt x="38801" y="15354"/>
                </a:lnTo>
                <a:lnTo>
                  <a:pt x="38480" y="12697"/>
                </a:lnTo>
                <a:lnTo>
                  <a:pt x="37141" y="8125"/>
                </a:lnTo>
                <a:lnTo>
                  <a:pt x="34596" y="4683"/>
                </a:lnTo>
                <a:lnTo>
                  <a:pt x="31205" y="1981"/>
                </a:lnTo>
                <a:lnTo>
                  <a:pt x="26449" y="392"/>
                </a:lnTo>
                <a:lnTo>
                  <a:pt x="23562" y="0"/>
                </a:lnTo>
                <a:lnTo>
                  <a:pt x="20167" y="0"/>
                </a:lnTo>
                <a:lnTo>
                  <a:pt x="16545" y="176"/>
                </a:lnTo>
                <a:lnTo>
                  <a:pt x="12981" y="849"/>
                </a:lnTo>
                <a:lnTo>
                  <a:pt x="9820" y="1804"/>
                </a:lnTo>
                <a:lnTo>
                  <a:pt x="5839" y="3543"/>
                </a:lnTo>
                <a:lnTo>
                  <a:pt x="2498" y="6692"/>
                </a:lnTo>
                <a:lnTo>
                  <a:pt x="2315" y="9385"/>
                </a:lnTo>
                <a:lnTo>
                  <a:pt x="3308" y="12089"/>
                </a:lnTo>
                <a:close/>
              </a:path>
              <a:path w="38801" h="53658">
                <a:moveTo>
                  <a:pt x="17752" y="46659"/>
                </a:moveTo>
                <a:lnTo>
                  <a:pt x="16384" y="53658"/>
                </a:lnTo>
                <a:lnTo>
                  <a:pt x="19223" y="53658"/>
                </a:lnTo>
                <a:lnTo>
                  <a:pt x="22136" y="46062"/>
                </a:lnTo>
                <a:lnTo>
                  <a:pt x="17752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379958" y="2259122"/>
            <a:ext cx="40704" cy="52923"/>
          </a:xfrm>
          <a:custGeom>
            <a:avLst/>
            <a:gdLst/>
            <a:ahLst/>
            <a:cxnLst/>
            <a:rect l="l" t="t" r="r" b="b"/>
            <a:pathLst>
              <a:path w="40704" h="52923">
                <a:moveTo>
                  <a:pt x="5900" y="52923"/>
                </a:moveTo>
                <a:lnTo>
                  <a:pt x="8679" y="51271"/>
                </a:lnTo>
                <a:lnTo>
                  <a:pt x="8679" y="17132"/>
                </a:lnTo>
                <a:lnTo>
                  <a:pt x="11049" y="14061"/>
                </a:lnTo>
                <a:lnTo>
                  <a:pt x="13323" y="11736"/>
                </a:lnTo>
                <a:lnTo>
                  <a:pt x="17658" y="8559"/>
                </a:lnTo>
                <a:lnTo>
                  <a:pt x="22010" y="7747"/>
                </a:lnTo>
                <a:lnTo>
                  <a:pt x="25157" y="8092"/>
                </a:lnTo>
                <a:lnTo>
                  <a:pt x="27712" y="9385"/>
                </a:lnTo>
                <a:lnTo>
                  <a:pt x="30369" y="12790"/>
                </a:lnTo>
                <a:lnTo>
                  <a:pt x="31399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9" y="52009"/>
                </a:lnTo>
                <a:lnTo>
                  <a:pt x="34804" y="52923"/>
                </a:lnTo>
                <a:lnTo>
                  <a:pt x="37926" y="52923"/>
                </a:lnTo>
                <a:lnTo>
                  <a:pt x="40704" y="51271"/>
                </a:lnTo>
                <a:lnTo>
                  <a:pt x="40704" y="18009"/>
                </a:lnTo>
                <a:lnTo>
                  <a:pt x="40406" y="15025"/>
                </a:lnTo>
                <a:lnTo>
                  <a:pt x="39254" y="10082"/>
                </a:lnTo>
                <a:lnTo>
                  <a:pt x="36968" y="6073"/>
                </a:lnTo>
                <a:lnTo>
                  <a:pt x="33897" y="2757"/>
                </a:lnTo>
                <a:lnTo>
                  <a:pt x="29596" y="546"/>
                </a:lnTo>
                <a:lnTo>
                  <a:pt x="26939" y="0"/>
                </a:lnTo>
                <a:lnTo>
                  <a:pt x="21092" y="0"/>
                </a:lnTo>
                <a:lnTo>
                  <a:pt x="18435" y="712"/>
                </a:lnTo>
                <a:lnTo>
                  <a:pt x="15793" y="2148"/>
                </a:lnTo>
                <a:lnTo>
                  <a:pt x="13136" y="3571"/>
                </a:lnTo>
                <a:lnTo>
                  <a:pt x="10483" y="5816"/>
                </a:lnTo>
                <a:lnTo>
                  <a:pt x="7829" y="8891"/>
                </a:lnTo>
                <a:lnTo>
                  <a:pt x="7829" y="2440"/>
                </a:lnTo>
                <a:lnTo>
                  <a:pt x="5864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6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439646" y="2292814"/>
            <a:ext cx="12799" cy="75653"/>
          </a:xfrm>
          <a:custGeom>
            <a:avLst/>
            <a:gdLst/>
            <a:ahLst/>
            <a:cxnLst/>
            <a:rect l="l" t="t" r="r" b="b"/>
            <a:pathLst>
              <a:path w="12799" h="75653">
                <a:moveTo>
                  <a:pt x="12799" y="19267"/>
                </a:moveTo>
                <a:lnTo>
                  <a:pt x="12365" y="8089"/>
                </a:lnTo>
                <a:lnTo>
                  <a:pt x="10537" y="4446"/>
                </a:lnTo>
                <a:lnTo>
                  <a:pt x="9526" y="0"/>
                </a:lnTo>
                <a:lnTo>
                  <a:pt x="7891" y="16484"/>
                </a:lnTo>
                <a:lnTo>
                  <a:pt x="12799" y="19267"/>
                </a:lnTo>
                <a:close/>
              </a:path>
              <a:path w="12799" h="75653">
                <a:moveTo>
                  <a:pt x="34758" y="-54683"/>
                </a:moveTo>
                <a:lnTo>
                  <a:pt x="34758" y="-26311"/>
                </a:lnTo>
                <a:lnTo>
                  <a:pt x="32523" y="-28738"/>
                </a:lnTo>
                <a:lnTo>
                  <a:pt x="27961" y="-31823"/>
                </a:lnTo>
                <a:lnTo>
                  <a:pt x="23144" y="-33691"/>
                </a:lnTo>
                <a:lnTo>
                  <a:pt x="17047" y="-33691"/>
                </a:lnTo>
                <a:lnTo>
                  <a:pt x="14108" y="-33044"/>
                </a:lnTo>
                <a:lnTo>
                  <a:pt x="11582" y="-31774"/>
                </a:lnTo>
                <a:lnTo>
                  <a:pt x="9036" y="-30477"/>
                </a:lnTo>
                <a:lnTo>
                  <a:pt x="6908" y="-28648"/>
                </a:lnTo>
                <a:lnTo>
                  <a:pt x="3482" y="-23874"/>
                </a:lnTo>
                <a:lnTo>
                  <a:pt x="2189" y="-20991"/>
                </a:lnTo>
                <a:lnTo>
                  <a:pt x="1304" y="-17600"/>
                </a:lnTo>
                <a:lnTo>
                  <a:pt x="433" y="-14224"/>
                </a:lnTo>
                <a:lnTo>
                  <a:pt x="0" y="-10439"/>
                </a:lnTo>
                <a:lnTo>
                  <a:pt x="0" y="-2703"/>
                </a:lnTo>
                <a:lnTo>
                  <a:pt x="346" y="673"/>
                </a:lnTo>
                <a:lnTo>
                  <a:pt x="1047" y="3873"/>
                </a:lnTo>
                <a:lnTo>
                  <a:pt x="1746" y="7087"/>
                </a:lnTo>
                <a:lnTo>
                  <a:pt x="2854" y="9867"/>
                </a:lnTo>
                <a:lnTo>
                  <a:pt x="4377" y="12228"/>
                </a:lnTo>
                <a:lnTo>
                  <a:pt x="7891" y="16484"/>
                </a:lnTo>
                <a:lnTo>
                  <a:pt x="9526" y="0"/>
                </a:lnTo>
                <a:lnTo>
                  <a:pt x="8975" y="-4762"/>
                </a:lnTo>
                <a:lnTo>
                  <a:pt x="8975" y="-9536"/>
                </a:lnTo>
                <a:lnTo>
                  <a:pt x="9638" y="-14047"/>
                </a:lnTo>
                <a:lnTo>
                  <a:pt x="10778" y="-18298"/>
                </a:lnTo>
                <a:lnTo>
                  <a:pt x="12701" y="-21845"/>
                </a:lnTo>
                <a:lnTo>
                  <a:pt x="15501" y="-24371"/>
                </a:lnTo>
                <a:lnTo>
                  <a:pt x="18903" y="-25995"/>
                </a:lnTo>
                <a:lnTo>
                  <a:pt x="23487" y="-25995"/>
                </a:lnTo>
                <a:lnTo>
                  <a:pt x="27961" y="-23633"/>
                </a:lnTo>
                <a:lnTo>
                  <a:pt x="32421" y="-19759"/>
                </a:lnTo>
                <a:lnTo>
                  <a:pt x="34758" y="-16761"/>
                </a:lnTo>
                <a:lnTo>
                  <a:pt x="34758" y="2768"/>
                </a:lnTo>
                <a:lnTo>
                  <a:pt x="32101" y="6033"/>
                </a:lnTo>
                <a:lnTo>
                  <a:pt x="28477" y="9436"/>
                </a:lnTo>
                <a:lnTo>
                  <a:pt x="25146" y="11506"/>
                </a:lnTo>
                <a:lnTo>
                  <a:pt x="21888" y="12318"/>
                </a:lnTo>
                <a:lnTo>
                  <a:pt x="18461" y="12318"/>
                </a:lnTo>
                <a:lnTo>
                  <a:pt x="15069" y="10656"/>
                </a:lnTo>
                <a:lnTo>
                  <a:pt x="12365" y="8089"/>
                </a:lnTo>
                <a:lnTo>
                  <a:pt x="12799" y="19267"/>
                </a:lnTo>
                <a:lnTo>
                  <a:pt x="15742" y="19977"/>
                </a:lnTo>
                <a:lnTo>
                  <a:pt x="22406" y="19977"/>
                </a:lnTo>
                <a:lnTo>
                  <a:pt x="25330" y="19192"/>
                </a:lnTo>
                <a:lnTo>
                  <a:pt x="28008" y="17640"/>
                </a:lnTo>
                <a:lnTo>
                  <a:pt x="30690" y="16078"/>
                </a:lnTo>
                <a:lnTo>
                  <a:pt x="33271" y="13906"/>
                </a:lnTo>
                <a:lnTo>
                  <a:pt x="35755" y="11127"/>
                </a:lnTo>
                <a:lnTo>
                  <a:pt x="35755" y="17579"/>
                </a:lnTo>
                <a:lnTo>
                  <a:pt x="37854" y="19151"/>
                </a:lnTo>
                <a:lnTo>
                  <a:pt x="40396" y="19267"/>
                </a:lnTo>
                <a:lnTo>
                  <a:pt x="43470" y="17579"/>
                </a:lnTo>
                <a:lnTo>
                  <a:pt x="43470" y="-54683"/>
                </a:lnTo>
                <a:lnTo>
                  <a:pt x="43237" y="-55421"/>
                </a:lnTo>
                <a:lnTo>
                  <a:pt x="40655" y="-56386"/>
                </a:lnTo>
                <a:lnTo>
                  <a:pt x="37533" y="-56386"/>
                </a:lnTo>
                <a:lnTo>
                  <a:pt x="34758" y="-54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534985" y="2239754"/>
            <a:ext cx="10717" cy="72292"/>
          </a:xfrm>
          <a:custGeom>
            <a:avLst/>
            <a:gdLst/>
            <a:ahLst/>
            <a:cxnLst/>
            <a:rect l="l" t="t" r="r" b="b"/>
            <a:pathLst>
              <a:path w="10717" h="72292">
                <a:moveTo>
                  <a:pt x="0" y="5411"/>
                </a:moveTo>
                <a:lnTo>
                  <a:pt x="382" y="8892"/>
                </a:lnTo>
                <a:lnTo>
                  <a:pt x="3284" y="10731"/>
                </a:lnTo>
                <a:lnTo>
                  <a:pt x="7373" y="10731"/>
                </a:lnTo>
                <a:lnTo>
                  <a:pt x="10339" y="8841"/>
                </a:lnTo>
                <a:lnTo>
                  <a:pt x="10717" y="5309"/>
                </a:lnTo>
                <a:lnTo>
                  <a:pt x="10339" y="1844"/>
                </a:lnTo>
                <a:lnTo>
                  <a:pt x="7434" y="0"/>
                </a:lnTo>
                <a:lnTo>
                  <a:pt x="3341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17" h="72292">
                <a:moveTo>
                  <a:pt x="1242" y="71377"/>
                </a:moveTo>
                <a:lnTo>
                  <a:pt x="3823" y="72292"/>
                </a:lnTo>
                <a:lnTo>
                  <a:pt x="6944" y="72292"/>
                </a:lnTo>
                <a:lnTo>
                  <a:pt x="9720" y="70639"/>
                </a:lnTo>
                <a:lnTo>
                  <a:pt x="9720" y="21809"/>
                </a:lnTo>
                <a:lnTo>
                  <a:pt x="9500" y="21111"/>
                </a:lnTo>
                <a:lnTo>
                  <a:pt x="6944" y="20156"/>
                </a:lnTo>
                <a:lnTo>
                  <a:pt x="3823" y="20156"/>
                </a:lnTo>
                <a:lnTo>
                  <a:pt x="1059" y="21809"/>
                </a:lnTo>
                <a:lnTo>
                  <a:pt x="1059" y="70639"/>
                </a:lnTo>
                <a:lnTo>
                  <a:pt x="1242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563767" y="2288052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82" y="0"/>
                </a:moveTo>
                <a:lnTo>
                  <a:pt x="7887" y="21247"/>
                </a:lnTo>
                <a:lnTo>
                  <a:pt x="12795" y="24029"/>
                </a:lnTo>
                <a:lnTo>
                  <a:pt x="12363" y="12852"/>
                </a:lnTo>
                <a:lnTo>
                  <a:pt x="10534" y="9208"/>
                </a:lnTo>
                <a:lnTo>
                  <a:pt x="9526" y="4762"/>
                </a:lnTo>
                <a:lnTo>
                  <a:pt x="8982" y="0"/>
                </a:lnTo>
                <a:close/>
              </a:path>
              <a:path w="12795" h="75653">
                <a:moveTo>
                  <a:pt x="43480" y="-49921"/>
                </a:moveTo>
                <a:lnTo>
                  <a:pt x="43233" y="-50659"/>
                </a:lnTo>
                <a:lnTo>
                  <a:pt x="40651" y="-51624"/>
                </a:lnTo>
                <a:lnTo>
                  <a:pt x="37545" y="-51624"/>
                </a:lnTo>
                <a:lnTo>
                  <a:pt x="34768" y="-49921"/>
                </a:lnTo>
                <a:lnTo>
                  <a:pt x="34768" y="-21549"/>
                </a:lnTo>
                <a:lnTo>
                  <a:pt x="32519" y="-23976"/>
                </a:lnTo>
                <a:lnTo>
                  <a:pt x="27957" y="-27061"/>
                </a:lnTo>
                <a:lnTo>
                  <a:pt x="23140" y="-28929"/>
                </a:lnTo>
                <a:lnTo>
                  <a:pt x="17057" y="-28929"/>
                </a:lnTo>
                <a:lnTo>
                  <a:pt x="14119" y="-28281"/>
                </a:lnTo>
                <a:lnTo>
                  <a:pt x="11578" y="-27011"/>
                </a:lnTo>
                <a:lnTo>
                  <a:pt x="6904" y="-23886"/>
                </a:lnTo>
                <a:lnTo>
                  <a:pt x="3488" y="-19112"/>
                </a:lnTo>
                <a:lnTo>
                  <a:pt x="2199" y="-16229"/>
                </a:lnTo>
                <a:lnTo>
                  <a:pt x="1314" y="-12838"/>
                </a:lnTo>
                <a:lnTo>
                  <a:pt x="443" y="-9461"/>
                </a:lnTo>
                <a:lnTo>
                  <a:pt x="0" y="-5676"/>
                </a:lnTo>
                <a:lnTo>
                  <a:pt x="0" y="2058"/>
                </a:lnTo>
                <a:lnTo>
                  <a:pt x="342" y="5435"/>
                </a:lnTo>
                <a:lnTo>
                  <a:pt x="1059" y="8635"/>
                </a:lnTo>
                <a:lnTo>
                  <a:pt x="1742" y="11850"/>
                </a:lnTo>
                <a:lnTo>
                  <a:pt x="2862" y="14630"/>
                </a:lnTo>
                <a:lnTo>
                  <a:pt x="4389" y="16991"/>
                </a:lnTo>
                <a:lnTo>
                  <a:pt x="7887" y="21247"/>
                </a:lnTo>
                <a:lnTo>
                  <a:pt x="8982" y="0"/>
                </a:lnTo>
                <a:lnTo>
                  <a:pt x="8982" y="-4773"/>
                </a:lnTo>
                <a:lnTo>
                  <a:pt x="9634" y="-9284"/>
                </a:lnTo>
                <a:lnTo>
                  <a:pt x="10774" y="-13535"/>
                </a:lnTo>
                <a:lnTo>
                  <a:pt x="12693" y="-17082"/>
                </a:lnTo>
                <a:lnTo>
                  <a:pt x="15499" y="-19608"/>
                </a:lnTo>
                <a:lnTo>
                  <a:pt x="18900" y="-21233"/>
                </a:lnTo>
                <a:lnTo>
                  <a:pt x="23483" y="-21233"/>
                </a:lnTo>
                <a:lnTo>
                  <a:pt x="27957" y="-18870"/>
                </a:lnTo>
                <a:lnTo>
                  <a:pt x="32418" y="-14997"/>
                </a:lnTo>
                <a:lnTo>
                  <a:pt x="34768" y="-11998"/>
                </a:lnTo>
                <a:lnTo>
                  <a:pt x="34768" y="7531"/>
                </a:lnTo>
                <a:lnTo>
                  <a:pt x="32097" y="10796"/>
                </a:lnTo>
                <a:lnTo>
                  <a:pt x="28473" y="14198"/>
                </a:lnTo>
                <a:lnTo>
                  <a:pt x="25143" y="16268"/>
                </a:lnTo>
                <a:lnTo>
                  <a:pt x="21899" y="17081"/>
                </a:lnTo>
                <a:lnTo>
                  <a:pt x="18472" y="17081"/>
                </a:lnTo>
                <a:lnTo>
                  <a:pt x="15066" y="15419"/>
                </a:lnTo>
                <a:lnTo>
                  <a:pt x="12363" y="12852"/>
                </a:lnTo>
                <a:lnTo>
                  <a:pt x="12795" y="24029"/>
                </a:lnTo>
                <a:lnTo>
                  <a:pt x="15754" y="24739"/>
                </a:lnTo>
                <a:lnTo>
                  <a:pt x="22402" y="24739"/>
                </a:lnTo>
                <a:lnTo>
                  <a:pt x="25326" y="23954"/>
                </a:lnTo>
                <a:lnTo>
                  <a:pt x="28004" y="22402"/>
                </a:lnTo>
                <a:lnTo>
                  <a:pt x="30697" y="20840"/>
                </a:lnTo>
                <a:lnTo>
                  <a:pt x="33279" y="18668"/>
                </a:lnTo>
                <a:lnTo>
                  <a:pt x="35759" y="15890"/>
                </a:lnTo>
                <a:lnTo>
                  <a:pt x="35759" y="22341"/>
                </a:lnTo>
                <a:lnTo>
                  <a:pt x="37368" y="23839"/>
                </a:lnTo>
                <a:lnTo>
                  <a:pt x="40392" y="24029"/>
                </a:lnTo>
                <a:lnTo>
                  <a:pt x="43480" y="22341"/>
                </a:lnTo>
                <a:lnTo>
                  <a:pt x="43480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5626291" y="2259125"/>
            <a:ext cx="43470" cy="53658"/>
          </a:xfrm>
          <a:custGeom>
            <a:avLst/>
            <a:gdLst/>
            <a:ahLst/>
            <a:cxnLst/>
            <a:rect l="l" t="t" r="r" b="b"/>
            <a:pathLst>
              <a:path w="43470" h="53658">
                <a:moveTo>
                  <a:pt x="43074" y="16941"/>
                </a:moveTo>
                <a:lnTo>
                  <a:pt x="42289" y="14123"/>
                </a:lnTo>
                <a:lnTo>
                  <a:pt x="41504" y="11315"/>
                </a:lnTo>
                <a:lnTo>
                  <a:pt x="38592" y="6808"/>
                </a:lnTo>
                <a:lnTo>
                  <a:pt x="34770" y="3074"/>
                </a:lnTo>
                <a:lnTo>
                  <a:pt x="32152" y="1844"/>
                </a:lnTo>
                <a:lnTo>
                  <a:pt x="29545" y="609"/>
                </a:lnTo>
                <a:lnTo>
                  <a:pt x="26388" y="0"/>
                </a:lnTo>
                <a:lnTo>
                  <a:pt x="26424" y="6998"/>
                </a:lnTo>
                <a:lnTo>
                  <a:pt x="29582" y="8331"/>
                </a:lnTo>
                <a:lnTo>
                  <a:pt x="31723" y="11013"/>
                </a:lnTo>
                <a:lnTo>
                  <a:pt x="33848" y="13691"/>
                </a:lnTo>
                <a:lnTo>
                  <a:pt x="34866" y="17373"/>
                </a:lnTo>
                <a:lnTo>
                  <a:pt x="34754" y="22072"/>
                </a:lnTo>
                <a:lnTo>
                  <a:pt x="8975" y="22072"/>
                </a:lnTo>
                <a:lnTo>
                  <a:pt x="9047" y="20092"/>
                </a:lnTo>
                <a:lnTo>
                  <a:pt x="10472" y="3111"/>
                </a:lnTo>
                <a:lnTo>
                  <a:pt x="8089" y="4903"/>
                </a:lnTo>
                <a:lnTo>
                  <a:pt x="4144" y="9577"/>
                </a:lnTo>
                <a:lnTo>
                  <a:pt x="2621" y="12409"/>
                </a:lnTo>
                <a:lnTo>
                  <a:pt x="1573" y="15761"/>
                </a:lnTo>
                <a:lnTo>
                  <a:pt x="519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6"/>
                </a:lnTo>
                <a:lnTo>
                  <a:pt x="1526" y="38686"/>
                </a:lnTo>
                <a:lnTo>
                  <a:pt x="2531" y="42012"/>
                </a:lnTo>
                <a:lnTo>
                  <a:pt x="4043" y="44781"/>
                </a:lnTo>
                <a:lnTo>
                  <a:pt x="6037" y="46991"/>
                </a:lnTo>
                <a:lnTo>
                  <a:pt x="10487" y="50864"/>
                </a:lnTo>
                <a:lnTo>
                  <a:pt x="13411" y="51969"/>
                </a:lnTo>
                <a:lnTo>
                  <a:pt x="16333" y="53086"/>
                </a:lnTo>
                <a:lnTo>
                  <a:pt x="19739" y="53658"/>
                </a:lnTo>
                <a:lnTo>
                  <a:pt x="23623" y="53658"/>
                </a:lnTo>
                <a:lnTo>
                  <a:pt x="27973" y="53492"/>
                </a:lnTo>
                <a:lnTo>
                  <a:pt x="31932" y="52795"/>
                </a:lnTo>
                <a:lnTo>
                  <a:pt x="35176" y="51969"/>
                </a:lnTo>
                <a:lnTo>
                  <a:pt x="37901" y="51092"/>
                </a:lnTo>
                <a:lnTo>
                  <a:pt x="41159" y="48820"/>
                </a:lnTo>
                <a:lnTo>
                  <a:pt x="41479" y="46167"/>
                </a:lnTo>
                <a:lnTo>
                  <a:pt x="40900" y="43002"/>
                </a:lnTo>
                <a:lnTo>
                  <a:pt x="38174" y="43268"/>
                </a:lnTo>
                <a:lnTo>
                  <a:pt x="35013" y="44550"/>
                </a:lnTo>
                <a:lnTo>
                  <a:pt x="32213" y="45439"/>
                </a:lnTo>
                <a:lnTo>
                  <a:pt x="28685" y="46192"/>
                </a:lnTo>
                <a:lnTo>
                  <a:pt x="24433" y="46379"/>
                </a:lnTo>
                <a:lnTo>
                  <a:pt x="21582" y="46379"/>
                </a:lnTo>
                <a:lnTo>
                  <a:pt x="17204" y="45137"/>
                </a:lnTo>
                <a:lnTo>
                  <a:pt x="13629" y="43103"/>
                </a:lnTo>
                <a:lnTo>
                  <a:pt x="11170" y="40007"/>
                </a:lnTo>
                <a:lnTo>
                  <a:pt x="9771" y="35967"/>
                </a:lnTo>
                <a:lnTo>
                  <a:pt x="8975" y="31356"/>
                </a:lnTo>
                <a:lnTo>
                  <a:pt x="8975" y="28652"/>
                </a:lnTo>
                <a:lnTo>
                  <a:pt x="40104" y="28652"/>
                </a:lnTo>
                <a:lnTo>
                  <a:pt x="42437" y="27749"/>
                </a:lnTo>
                <a:lnTo>
                  <a:pt x="43470" y="24739"/>
                </a:lnTo>
                <a:lnTo>
                  <a:pt x="43470" y="19926"/>
                </a:lnTo>
                <a:lnTo>
                  <a:pt x="43074" y="16941"/>
                </a:lnTo>
                <a:close/>
              </a:path>
              <a:path w="43470" h="53658">
                <a:moveTo>
                  <a:pt x="9047" y="20092"/>
                </a:moveTo>
                <a:lnTo>
                  <a:pt x="9969" y="16358"/>
                </a:lnTo>
                <a:lnTo>
                  <a:pt x="11429" y="12928"/>
                </a:lnTo>
                <a:lnTo>
                  <a:pt x="14969" y="9079"/>
                </a:lnTo>
                <a:lnTo>
                  <a:pt x="18201" y="7416"/>
                </a:lnTo>
                <a:lnTo>
                  <a:pt x="22233" y="6998"/>
                </a:lnTo>
                <a:lnTo>
                  <a:pt x="26424" y="6998"/>
                </a:lnTo>
                <a:lnTo>
                  <a:pt x="26388" y="0"/>
                </a:lnTo>
                <a:lnTo>
                  <a:pt x="19210" y="0"/>
                </a:lnTo>
                <a:lnTo>
                  <a:pt x="16078" y="623"/>
                </a:lnTo>
                <a:lnTo>
                  <a:pt x="13288" y="1869"/>
                </a:lnTo>
                <a:lnTo>
                  <a:pt x="10472" y="3111"/>
                </a:lnTo>
                <a:lnTo>
                  <a:pt x="9047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687067" y="2259125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304" y="12089"/>
                </a:moveTo>
                <a:lnTo>
                  <a:pt x="5961" y="11516"/>
                </a:lnTo>
                <a:lnTo>
                  <a:pt x="9154" y="9777"/>
                </a:lnTo>
                <a:lnTo>
                  <a:pt x="11934" y="8582"/>
                </a:lnTo>
                <a:lnTo>
                  <a:pt x="15325" y="7532"/>
                </a:lnTo>
                <a:lnTo>
                  <a:pt x="19367" y="7265"/>
                </a:lnTo>
                <a:lnTo>
                  <a:pt x="23054" y="7517"/>
                </a:lnTo>
                <a:lnTo>
                  <a:pt x="26888" y="9206"/>
                </a:lnTo>
                <a:lnTo>
                  <a:pt x="29225" y="12330"/>
                </a:lnTo>
                <a:lnTo>
                  <a:pt x="29994" y="15224"/>
                </a:lnTo>
                <a:lnTo>
                  <a:pt x="30196" y="18770"/>
                </a:lnTo>
                <a:lnTo>
                  <a:pt x="30196" y="22569"/>
                </a:lnTo>
                <a:lnTo>
                  <a:pt x="20005" y="22569"/>
                </a:lnTo>
                <a:lnTo>
                  <a:pt x="16689" y="22910"/>
                </a:lnTo>
                <a:lnTo>
                  <a:pt x="13751" y="23569"/>
                </a:lnTo>
                <a:lnTo>
                  <a:pt x="10814" y="24243"/>
                </a:lnTo>
                <a:lnTo>
                  <a:pt x="8333" y="25247"/>
                </a:lnTo>
                <a:lnTo>
                  <a:pt x="4277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5" y="49759"/>
                </a:lnTo>
                <a:lnTo>
                  <a:pt x="7617" y="51991"/>
                </a:lnTo>
                <a:lnTo>
                  <a:pt x="11649" y="53327"/>
                </a:lnTo>
                <a:lnTo>
                  <a:pt x="16383" y="53658"/>
                </a:lnTo>
                <a:lnTo>
                  <a:pt x="17744" y="46659"/>
                </a:lnTo>
                <a:lnTo>
                  <a:pt x="14944" y="46659"/>
                </a:lnTo>
                <a:lnTo>
                  <a:pt x="12766" y="45911"/>
                </a:lnTo>
                <a:lnTo>
                  <a:pt x="9644" y="42912"/>
                </a:lnTo>
                <a:lnTo>
                  <a:pt x="8873" y="38355"/>
                </a:lnTo>
                <a:lnTo>
                  <a:pt x="9683" y="34427"/>
                </a:lnTo>
                <a:lnTo>
                  <a:pt x="12225" y="31482"/>
                </a:lnTo>
                <a:lnTo>
                  <a:pt x="14846" y="30060"/>
                </a:lnTo>
                <a:lnTo>
                  <a:pt x="18338" y="29236"/>
                </a:lnTo>
                <a:lnTo>
                  <a:pt x="22783" y="29020"/>
                </a:lnTo>
                <a:lnTo>
                  <a:pt x="30196" y="29020"/>
                </a:lnTo>
                <a:lnTo>
                  <a:pt x="30196" y="39381"/>
                </a:lnTo>
                <a:lnTo>
                  <a:pt x="26013" y="43675"/>
                </a:lnTo>
                <a:lnTo>
                  <a:pt x="22132" y="46062"/>
                </a:lnTo>
                <a:lnTo>
                  <a:pt x="19210" y="53658"/>
                </a:lnTo>
                <a:lnTo>
                  <a:pt x="21902" y="53035"/>
                </a:lnTo>
                <a:lnTo>
                  <a:pt x="24443" y="51765"/>
                </a:lnTo>
                <a:lnTo>
                  <a:pt x="26974" y="50483"/>
                </a:lnTo>
                <a:lnTo>
                  <a:pt x="31348" y="46443"/>
                </a:lnTo>
                <a:lnTo>
                  <a:pt x="31348" y="51333"/>
                </a:lnTo>
                <a:lnTo>
                  <a:pt x="33440" y="52895"/>
                </a:lnTo>
                <a:lnTo>
                  <a:pt x="36021" y="52960"/>
                </a:lnTo>
                <a:lnTo>
                  <a:pt x="38797" y="51333"/>
                </a:lnTo>
                <a:lnTo>
                  <a:pt x="38797" y="15354"/>
                </a:lnTo>
                <a:lnTo>
                  <a:pt x="38465" y="12697"/>
                </a:lnTo>
                <a:lnTo>
                  <a:pt x="37137" y="8125"/>
                </a:lnTo>
                <a:lnTo>
                  <a:pt x="34596" y="4683"/>
                </a:lnTo>
                <a:lnTo>
                  <a:pt x="31201" y="1981"/>
                </a:lnTo>
                <a:lnTo>
                  <a:pt x="26445" y="392"/>
                </a:lnTo>
                <a:lnTo>
                  <a:pt x="23558" y="0"/>
                </a:lnTo>
                <a:lnTo>
                  <a:pt x="20167" y="0"/>
                </a:lnTo>
                <a:lnTo>
                  <a:pt x="16537" y="176"/>
                </a:lnTo>
                <a:lnTo>
                  <a:pt x="12974" y="849"/>
                </a:lnTo>
                <a:lnTo>
                  <a:pt x="9820" y="1804"/>
                </a:lnTo>
                <a:lnTo>
                  <a:pt x="5839" y="3543"/>
                </a:lnTo>
                <a:lnTo>
                  <a:pt x="2494" y="6692"/>
                </a:lnTo>
                <a:lnTo>
                  <a:pt x="2307" y="9385"/>
                </a:lnTo>
                <a:lnTo>
                  <a:pt x="3304" y="12089"/>
                </a:lnTo>
                <a:close/>
              </a:path>
              <a:path w="38797" h="53658">
                <a:moveTo>
                  <a:pt x="17744" y="46659"/>
                </a:moveTo>
                <a:lnTo>
                  <a:pt x="16383" y="53658"/>
                </a:lnTo>
                <a:lnTo>
                  <a:pt x="19210" y="53658"/>
                </a:lnTo>
                <a:lnTo>
                  <a:pt x="22132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744858" y="2259125"/>
            <a:ext cx="33454" cy="53658"/>
          </a:xfrm>
          <a:custGeom>
            <a:avLst/>
            <a:gdLst/>
            <a:ahLst/>
            <a:cxnLst/>
            <a:rect l="l" t="t" r="r" b="b"/>
            <a:pathLst>
              <a:path w="33454" h="53658">
                <a:moveTo>
                  <a:pt x="6026" y="52222"/>
                </a:moveTo>
                <a:lnTo>
                  <a:pt x="8592" y="52985"/>
                </a:lnTo>
                <a:lnTo>
                  <a:pt x="11638" y="53533"/>
                </a:lnTo>
                <a:lnTo>
                  <a:pt x="17650" y="53658"/>
                </a:lnTo>
                <a:lnTo>
                  <a:pt x="20144" y="53317"/>
                </a:lnTo>
                <a:lnTo>
                  <a:pt x="24702" y="51945"/>
                </a:lnTo>
                <a:lnTo>
                  <a:pt x="28305" y="49594"/>
                </a:lnTo>
                <a:lnTo>
                  <a:pt x="31219" y="46610"/>
                </a:lnTo>
                <a:lnTo>
                  <a:pt x="33011" y="42696"/>
                </a:lnTo>
                <a:lnTo>
                  <a:pt x="33454" y="37973"/>
                </a:lnTo>
                <a:lnTo>
                  <a:pt x="33454" y="35878"/>
                </a:lnTo>
                <a:lnTo>
                  <a:pt x="32424" y="32551"/>
                </a:lnTo>
                <a:lnTo>
                  <a:pt x="30836" y="29733"/>
                </a:lnTo>
                <a:lnTo>
                  <a:pt x="27324" y="26633"/>
                </a:lnTo>
                <a:lnTo>
                  <a:pt x="24422" y="25106"/>
                </a:lnTo>
                <a:lnTo>
                  <a:pt x="21445" y="23815"/>
                </a:lnTo>
                <a:lnTo>
                  <a:pt x="18500" y="22604"/>
                </a:lnTo>
                <a:lnTo>
                  <a:pt x="15633" y="21438"/>
                </a:lnTo>
                <a:lnTo>
                  <a:pt x="12120" y="19343"/>
                </a:lnTo>
                <a:lnTo>
                  <a:pt x="9809" y="16586"/>
                </a:lnTo>
                <a:lnTo>
                  <a:pt x="9452" y="13997"/>
                </a:lnTo>
                <a:lnTo>
                  <a:pt x="10007" y="11174"/>
                </a:lnTo>
                <a:lnTo>
                  <a:pt x="12354" y="8280"/>
                </a:lnTo>
                <a:lnTo>
                  <a:pt x="15511" y="7114"/>
                </a:lnTo>
                <a:lnTo>
                  <a:pt x="18276" y="6948"/>
                </a:lnTo>
                <a:lnTo>
                  <a:pt x="21386" y="7139"/>
                </a:lnTo>
                <a:lnTo>
                  <a:pt x="25048" y="8356"/>
                </a:lnTo>
                <a:lnTo>
                  <a:pt x="27701" y="9677"/>
                </a:lnTo>
                <a:lnTo>
                  <a:pt x="30689" y="9867"/>
                </a:lnTo>
                <a:lnTo>
                  <a:pt x="31046" y="7150"/>
                </a:lnTo>
                <a:lnTo>
                  <a:pt x="30736" y="4406"/>
                </a:lnTo>
                <a:lnTo>
                  <a:pt x="28169" y="2197"/>
                </a:lnTo>
                <a:lnTo>
                  <a:pt x="25577" y="1145"/>
                </a:lnTo>
                <a:lnTo>
                  <a:pt x="22161" y="317"/>
                </a:lnTo>
                <a:lnTo>
                  <a:pt x="18376" y="0"/>
                </a:lnTo>
                <a:lnTo>
                  <a:pt x="15511" y="0"/>
                </a:lnTo>
                <a:lnTo>
                  <a:pt x="13006" y="392"/>
                </a:lnTo>
                <a:lnTo>
                  <a:pt x="8693" y="1981"/>
                </a:lnTo>
                <a:lnTo>
                  <a:pt x="5471" y="4371"/>
                </a:lnTo>
                <a:lnTo>
                  <a:pt x="2965" y="7214"/>
                </a:lnTo>
                <a:lnTo>
                  <a:pt x="1511" y="10717"/>
                </a:lnTo>
                <a:lnTo>
                  <a:pt x="1158" y="14479"/>
                </a:lnTo>
                <a:lnTo>
                  <a:pt x="1503" y="18519"/>
                </a:lnTo>
                <a:lnTo>
                  <a:pt x="2865" y="21629"/>
                </a:lnTo>
                <a:lnTo>
                  <a:pt x="6014" y="25210"/>
                </a:lnTo>
                <a:lnTo>
                  <a:pt x="8693" y="26935"/>
                </a:lnTo>
                <a:lnTo>
                  <a:pt x="11565" y="28411"/>
                </a:lnTo>
                <a:lnTo>
                  <a:pt x="14544" y="29643"/>
                </a:lnTo>
                <a:lnTo>
                  <a:pt x="17379" y="30798"/>
                </a:lnTo>
                <a:lnTo>
                  <a:pt x="20044" y="31993"/>
                </a:lnTo>
                <a:lnTo>
                  <a:pt x="23180" y="34265"/>
                </a:lnTo>
                <a:lnTo>
                  <a:pt x="24900" y="37299"/>
                </a:lnTo>
                <a:lnTo>
                  <a:pt x="24655" y="41173"/>
                </a:lnTo>
                <a:lnTo>
                  <a:pt x="23035" y="43942"/>
                </a:lnTo>
                <a:lnTo>
                  <a:pt x="20252" y="45680"/>
                </a:lnTo>
                <a:lnTo>
                  <a:pt x="16545" y="46494"/>
                </a:lnTo>
                <a:lnTo>
                  <a:pt x="13117" y="46494"/>
                </a:lnTo>
                <a:lnTo>
                  <a:pt x="9870" y="45760"/>
                </a:lnTo>
                <a:lnTo>
                  <a:pt x="5975" y="44157"/>
                </a:lnTo>
                <a:lnTo>
                  <a:pt x="3185" y="42560"/>
                </a:lnTo>
                <a:lnTo>
                  <a:pt x="273" y="42937"/>
                </a:lnTo>
                <a:lnTo>
                  <a:pt x="0" y="45519"/>
                </a:lnTo>
                <a:lnTo>
                  <a:pt x="273" y="48182"/>
                </a:lnTo>
                <a:lnTo>
                  <a:pt x="2951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5797696" y="2299604"/>
            <a:ext cx="11292" cy="12640"/>
          </a:xfrm>
          <a:custGeom>
            <a:avLst/>
            <a:gdLst/>
            <a:ahLst/>
            <a:cxnLst/>
            <a:rect l="l" t="t" r="r" b="b"/>
            <a:pathLst>
              <a:path w="11292" h="12640">
                <a:moveTo>
                  <a:pt x="11292" y="6239"/>
                </a:moveTo>
                <a:lnTo>
                  <a:pt x="11292" y="3737"/>
                </a:lnTo>
                <a:lnTo>
                  <a:pt x="9277" y="407"/>
                </a:lnTo>
                <a:lnTo>
                  <a:pt x="5727" y="0"/>
                </a:lnTo>
                <a:lnTo>
                  <a:pt x="1242" y="1259"/>
                </a:lnTo>
                <a:lnTo>
                  <a:pt x="0" y="3837"/>
                </a:lnTo>
                <a:lnTo>
                  <a:pt x="0" y="8892"/>
                </a:lnTo>
                <a:lnTo>
                  <a:pt x="2011" y="12218"/>
                </a:lnTo>
                <a:lnTo>
                  <a:pt x="5565" y="12640"/>
                </a:lnTo>
                <a:lnTo>
                  <a:pt x="10050" y="11355"/>
                </a:lnTo>
                <a:lnTo>
                  <a:pt x="11292" y="8802"/>
                </a:lnTo>
                <a:lnTo>
                  <a:pt x="11292" y="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5855792" y="2241208"/>
            <a:ext cx="88755" cy="70865"/>
          </a:xfrm>
          <a:custGeom>
            <a:avLst/>
            <a:gdLst/>
            <a:ahLst/>
            <a:cxnLst/>
            <a:rect l="l" t="t" r="r" b="b"/>
            <a:pathLst>
              <a:path w="88755" h="70865">
                <a:moveTo>
                  <a:pt x="223" y="3647"/>
                </a:moveTo>
                <a:lnTo>
                  <a:pt x="18187" y="68479"/>
                </a:lnTo>
                <a:lnTo>
                  <a:pt x="18997" y="70016"/>
                </a:lnTo>
                <a:lnTo>
                  <a:pt x="21751" y="70765"/>
                </a:lnTo>
                <a:lnTo>
                  <a:pt x="24641" y="70865"/>
                </a:lnTo>
                <a:lnTo>
                  <a:pt x="28105" y="70690"/>
                </a:lnTo>
                <a:lnTo>
                  <a:pt x="30726" y="68479"/>
                </a:lnTo>
                <a:lnTo>
                  <a:pt x="43848" y="15469"/>
                </a:lnTo>
                <a:lnTo>
                  <a:pt x="58190" y="68479"/>
                </a:lnTo>
                <a:lnTo>
                  <a:pt x="59015" y="70016"/>
                </a:lnTo>
                <a:lnTo>
                  <a:pt x="61743" y="70765"/>
                </a:lnTo>
                <a:lnTo>
                  <a:pt x="64482" y="70865"/>
                </a:lnTo>
                <a:lnTo>
                  <a:pt x="67863" y="70690"/>
                </a:lnTo>
                <a:lnTo>
                  <a:pt x="70736" y="68479"/>
                </a:lnTo>
                <a:lnTo>
                  <a:pt x="88755" y="3698"/>
                </a:lnTo>
                <a:lnTo>
                  <a:pt x="88643" y="659"/>
                </a:lnTo>
                <a:lnTo>
                  <a:pt x="85853" y="0"/>
                </a:lnTo>
                <a:lnTo>
                  <a:pt x="82980" y="40"/>
                </a:lnTo>
                <a:lnTo>
                  <a:pt x="79978" y="2020"/>
                </a:lnTo>
                <a:lnTo>
                  <a:pt x="65008" y="60783"/>
                </a:lnTo>
                <a:lnTo>
                  <a:pt x="49316" y="2070"/>
                </a:lnTo>
                <a:lnTo>
                  <a:pt x="47350" y="191"/>
                </a:lnTo>
                <a:lnTo>
                  <a:pt x="44424" y="0"/>
                </a:lnTo>
                <a:lnTo>
                  <a:pt x="41882" y="115"/>
                </a:lnTo>
                <a:lnTo>
                  <a:pt x="39244" y="2070"/>
                </a:lnTo>
                <a:lnTo>
                  <a:pt x="24749" y="60783"/>
                </a:lnTo>
                <a:lnTo>
                  <a:pt x="9414" y="1969"/>
                </a:lnTo>
                <a:lnTo>
                  <a:pt x="9006" y="723"/>
                </a:lnTo>
                <a:lnTo>
                  <a:pt x="6369" y="25"/>
                </a:lnTo>
                <a:lnTo>
                  <a:pt x="3304" y="0"/>
                </a:lnTo>
                <a:lnTo>
                  <a:pt x="0" y="864"/>
                </a:lnTo>
                <a:lnTo>
                  <a:pt x="223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960551" y="2259125"/>
            <a:ext cx="43480" cy="53658"/>
          </a:xfrm>
          <a:custGeom>
            <a:avLst/>
            <a:gdLst/>
            <a:ahLst/>
            <a:cxnLst/>
            <a:rect l="l" t="t" r="r" b="b"/>
            <a:pathLst>
              <a:path w="43480" h="53658">
                <a:moveTo>
                  <a:pt x="43088" y="16941"/>
                </a:moveTo>
                <a:lnTo>
                  <a:pt x="42303" y="14123"/>
                </a:lnTo>
                <a:lnTo>
                  <a:pt x="41515" y="11315"/>
                </a:lnTo>
                <a:lnTo>
                  <a:pt x="38602" y="6808"/>
                </a:lnTo>
                <a:lnTo>
                  <a:pt x="34768" y="3074"/>
                </a:lnTo>
                <a:lnTo>
                  <a:pt x="32162" y="1844"/>
                </a:lnTo>
                <a:lnTo>
                  <a:pt x="29560" y="609"/>
                </a:lnTo>
                <a:lnTo>
                  <a:pt x="26399" y="0"/>
                </a:lnTo>
                <a:lnTo>
                  <a:pt x="26435" y="6998"/>
                </a:lnTo>
                <a:lnTo>
                  <a:pt x="29596" y="8331"/>
                </a:lnTo>
                <a:lnTo>
                  <a:pt x="31734" y="11013"/>
                </a:lnTo>
                <a:lnTo>
                  <a:pt x="33858" y="13691"/>
                </a:lnTo>
                <a:lnTo>
                  <a:pt x="34870" y="17373"/>
                </a:lnTo>
                <a:lnTo>
                  <a:pt x="34768" y="22072"/>
                </a:lnTo>
                <a:lnTo>
                  <a:pt x="8986" y="22072"/>
                </a:lnTo>
                <a:lnTo>
                  <a:pt x="9047" y="20092"/>
                </a:lnTo>
                <a:lnTo>
                  <a:pt x="10483" y="3111"/>
                </a:lnTo>
                <a:lnTo>
                  <a:pt x="8100" y="4903"/>
                </a:lnTo>
                <a:lnTo>
                  <a:pt x="4144" y="9577"/>
                </a:lnTo>
                <a:lnTo>
                  <a:pt x="2631" y="12409"/>
                </a:lnTo>
                <a:lnTo>
                  <a:pt x="1587" y="15761"/>
                </a:lnTo>
                <a:lnTo>
                  <a:pt x="533" y="19113"/>
                </a:lnTo>
                <a:lnTo>
                  <a:pt x="0" y="22875"/>
                </a:lnTo>
                <a:lnTo>
                  <a:pt x="0" y="31482"/>
                </a:lnTo>
                <a:lnTo>
                  <a:pt x="519" y="35356"/>
                </a:lnTo>
                <a:lnTo>
                  <a:pt x="1526" y="38686"/>
                </a:lnTo>
                <a:lnTo>
                  <a:pt x="2545" y="42012"/>
                </a:lnTo>
                <a:lnTo>
                  <a:pt x="4046" y="44781"/>
                </a:lnTo>
                <a:lnTo>
                  <a:pt x="6049" y="46991"/>
                </a:lnTo>
                <a:lnTo>
                  <a:pt x="10497" y="50864"/>
                </a:lnTo>
                <a:lnTo>
                  <a:pt x="13425" y="51969"/>
                </a:lnTo>
                <a:lnTo>
                  <a:pt x="16347" y="53086"/>
                </a:lnTo>
                <a:lnTo>
                  <a:pt x="19739" y="53658"/>
                </a:lnTo>
                <a:lnTo>
                  <a:pt x="23634" y="53658"/>
                </a:lnTo>
                <a:lnTo>
                  <a:pt x="27986" y="53492"/>
                </a:lnTo>
                <a:lnTo>
                  <a:pt x="31943" y="52795"/>
                </a:lnTo>
                <a:lnTo>
                  <a:pt x="35186" y="51969"/>
                </a:lnTo>
                <a:lnTo>
                  <a:pt x="37915" y="51092"/>
                </a:lnTo>
                <a:lnTo>
                  <a:pt x="41169" y="48820"/>
                </a:lnTo>
                <a:lnTo>
                  <a:pt x="41490" y="46167"/>
                </a:lnTo>
                <a:lnTo>
                  <a:pt x="40914" y="43002"/>
                </a:lnTo>
                <a:lnTo>
                  <a:pt x="38185" y="43268"/>
                </a:lnTo>
                <a:lnTo>
                  <a:pt x="35025" y="44550"/>
                </a:lnTo>
                <a:lnTo>
                  <a:pt x="32213" y="45439"/>
                </a:lnTo>
                <a:lnTo>
                  <a:pt x="28699" y="46192"/>
                </a:lnTo>
                <a:lnTo>
                  <a:pt x="24447" y="46379"/>
                </a:lnTo>
                <a:lnTo>
                  <a:pt x="21596" y="46379"/>
                </a:lnTo>
                <a:lnTo>
                  <a:pt x="17208" y="45137"/>
                </a:lnTo>
                <a:lnTo>
                  <a:pt x="13644" y="43103"/>
                </a:lnTo>
                <a:lnTo>
                  <a:pt x="11186" y="40007"/>
                </a:lnTo>
                <a:lnTo>
                  <a:pt x="9773" y="35967"/>
                </a:lnTo>
                <a:lnTo>
                  <a:pt x="8986" y="31356"/>
                </a:lnTo>
                <a:lnTo>
                  <a:pt x="8986" y="28652"/>
                </a:lnTo>
                <a:lnTo>
                  <a:pt x="40115" y="28652"/>
                </a:lnTo>
                <a:lnTo>
                  <a:pt x="42448" y="27749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41"/>
                </a:lnTo>
                <a:close/>
              </a:path>
              <a:path w="43480" h="53658">
                <a:moveTo>
                  <a:pt x="9047" y="20092"/>
                </a:moveTo>
                <a:lnTo>
                  <a:pt x="9983" y="16358"/>
                </a:lnTo>
                <a:lnTo>
                  <a:pt x="11430" y="12928"/>
                </a:lnTo>
                <a:lnTo>
                  <a:pt x="14969" y="9079"/>
                </a:lnTo>
                <a:lnTo>
                  <a:pt x="18201" y="7416"/>
                </a:lnTo>
                <a:lnTo>
                  <a:pt x="22233" y="6998"/>
                </a:lnTo>
                <a:lnTo>
                  <a:pt x="26435" y="6998"/>
                </a:lnTo>
                <a:lnTo>
                  <a:pt x="2639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88" y="1869"/>
                </a:lnTo>
                <a:lnTo>
                  <a:pt x="10483" y="3111"/>
                </a:lnTo>
                <a:lnTo>
                  <a:pt x="9047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6052892" y="2288052"/>
            <a:ext cx="12793" cy="75653"/>
          </a:xfrm>
          <a:custGeom>
            <a:avLst/>
            <a:gdLst/>
            <a:ahLst/>
            <a:cxnLst/>
            <a:rect l="l" t="t" r="r" b="b"/>
            <a:pathLst>
              <a:path w="12793" h="75653">
                <a:moveTo>
                  <a:pt x="8971" y="0"/>
                </a:moveTo>
                <a:lnTo>
                  <a:pt x="7876" y="21247"/>
                </a:lnTo>
                <a:lnTo>
                  <a:pt x="12793" y="24029"/>
                </a:lnTo>
                <a:lnTo>
                  <a:pt x="12352" y="12852"/>
                </a:lnTo>
                <a:lnTo>
                  <a:pt x="10523" y="9208"/>
                </a:lnTo>
                <a:lnTo>
                  <a:pt x="9525" y="4762"/>
                </a:lnTo>
                <a:lnTo>
                  <a:pt x="8971" y="0"/>
                </a:lnTo>
                <a:close/>
              </a:path>
              <a:path w="12793" h="75653">
                <a:moveTo>
                  <a:pt x="43469" y="-49921"/>
                </a:moveTo>
                <a:lnTo>
                  <a:pt x="43221" y="-50659"/>
                </a:lnTo>
                <a:lnTo>
                  <a:pt x="40639" y="-51624"/>
                </a:lnTo>
                <a:lnTo>
                  <a:pt x="37533" y="-51624"/>
                </a:lnTo>
                <a:lnTo>
                  <a:pt x="34754" y="-49921"/>
                </a:lnTo>
                <a:lnTo>
                  <a:pt x="34754" y="-21549"/>
                </a:lnTo>
                <a:lnTo>
                  <a:pt x="32508" y="-23976"/>
                </a:lnTo>
                <a:lnTo>
                  <a:pt x="27946" y="-27061"/>
                </a:lnTo>
                <a:lnTo>
                  <a:pt x="23130" y="-28929"/>
                </a:lnTo>
                <a:lnTo>
                  <a:pt x="17045" y="-28929"/>
                </a:lnTo>
                <a:lnTo>
                  <a:pt x="14108" y="-28281"/>
                </a:lnTo>
                <a:lnTo>
                  <a:pt x="11567" y="-27011"/>
                </a:lnTo>
                <a:lnTo>
                  <a:pt x="6904" y="-23886"/>
                </a:lnTo>
                <a:lnTo>
                  <a:pt x="3477" y="-19112"/>
                </a:lnTo>
                <a:lnTo>
                  <a:pt x="2188" y="-16229"/>
                </a:lnTo>
                <a:lnTo>
                  <a:pt x="1303" y="-12838"/>
                </a:lnTo>
                <a:lnTo>
                  <a:pt x="427" y="-9461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7" y="8635"/>
                </a:lnTo>
                <a:lnTo>
                  <a:pt x="1731" y="11850"/>
                </a:lnTo>
                <a:lnTo>
                  <a:pt x="2851" y="14630"/>
                </a:lnTo>
                <a:lnTo>
                  <a:pt x="4377" y="16991"/>
                </a:lnTo>
                <a:lnTo>
                  <a:pt x="7876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22" y="-9284"/>
                </a:lnTo>
                <a:lnTo>
                  <a:pt x="10764" y="-13535"/>
                </a:lnTo>
                <a:lnTo>
                  <a:pt x="12697" y="-17082"/>
                </a:lnTo>
                <a:lnTo>
                  <a:pt x="15487" y="-19608"/>
                </a:lnTo>
                <a:lnTo>
                  <a:pt x="18903" y="-21233"/>
                </a:lnTo>
                <a:lnTo>
                  <a:pt x="23482" y="-21233"/>
                </a:lnTo>
                <a:lnTo>
                  <a:pt x="27946" y="-18870"/>
                </a:lnTo>
                <a:lnTo>
                  <a:pt x="32410" y="-14997"/>
                </a:lnTo>
                <a:lnTo>
                  <a:pt x="34754" y="-11998"/>
                </a:lnTo>
                <a:lnTo>
                  <a:pt x="34754" y="7531"/>
                </a:lnTo>
                <a:lnTo>
                  <a:pt x="32090" y="10796"/>
                </a:lnTo>
                <a:lnTo>
                  <a:pt x="28461" y="14198"/>
                </a:lnTo>
                <a:lnTo>
                  <a:pt x="25132" y="16268"/>
                </a:lnTo>
                <a:lnTo>
                  <a:pt x="21888" y="17081"/>
                </a:lnTo>
                <a:lnTo>
                  <a:pt x="18460" y="17081"/>
                </a:lnTo>
                <a:lnTo>
                  <a:pt x="15054" y="15419"/>
                </a:lnTo>
                <a:lnTo>
                  <a:pt x="12352" y="12852"/>
                </a:lnTo>
                <a:lnTo>
                  <a:pt x="12793" y="24029"/>
                </a:lnTo>
                <a:lnTo>
                  <a:pt x="15742" y="24739"/>
                </a:lnTo>
                <a:lnTo>
                  <a:pt x="22392" y="24739"/>
                </a:lnTo>
                <a:lnTo>
                  <a:pt x="25330" y="23954"/>
                </a:lnTo>
                <a:lnTo>
                  <a:pt x="28008" y="22402"/>
                </a:lnTo>
                <a:lnTo>
                  <a:pt x="30689" y="20840"/>
                </a:lnTo>
                <a:lnTo>
                  <a:pt x="33271" y="18668"/>
                </a:lnTo>
                <a:lnTo>
                  <a:pt x="35751" y="15890"/>
                </a:lnTo>
                <a:lnTo>
                  <a:pt x="35751" y="22341"/>
                </a:lnTo>
                <a:lnTo>
                  <a:pt x="37360" y="23839"/>
                </a:lnTo>
                <a:lnTo>
                  <a:pt x="40384" y="24029"/>
                </a:lnTo>
                <a:lnTo>
                  <a:pt x="43469" y="22341"/>
                </a:lnTo>
                <a:lnTo>
                  <a:pt x="43469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6118120" y="2239754"/>
            <a:ext cx="10713" cy="72292"/>
          </a:xfrm>
          <a:custGeom>
            <a:avLst/>
            <a:gdLst/>
            <a:ahLst/>
            <a:cxnLst/>
            <a:rect l="l" t="t" r="r" b="b"/>
            <a:pathLst>
              <a:path w="10713" h="72292">
                <a:moveTo>
                  <a:pt x="0" y="5411"/>
                </a:moveTo>
                <a:lnTo>
                  <a:pt x="367" y="8892"/>
                </a:lnTo>
                <a:lnTo>
                  <a:pt x="3279" y="10731"/>
                </a:lnTo>
                <a:lnTo>
                  <a:pt x="7372" y="10731"/>
                </a:lnTo>
                <a:lnTo>
                  <a:pt x="10321" y="8841"/>
                </a:lnTo>
                <a:lnTo>
                  <a:pt x="10713" y="5309"/>
                </a:lnTo>
                <a:lnTo>
                  <a:pt x="10331" y="1844"/>
                </a:lnTo>
                <a:lnTo>
                  <a:pt x="7433" y="0"/>
                </a:lnTo>
                <a:lnTo>
                  <a:pt x="3341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713" h="72292">
                <a:moveTo>
                  <a:pt x="1238" y="71377"/>
                </a:moveTo>
                <a:lnTo>
                  <a:pt x="3820" y="72292"/>
                </a:lnTo>
                <a:lnTo>
                  <a:pt x="6940" y="72292"/>
                </a:lnTo>
                <a:lnTo>
                  <a:pt x="9709" y="70639"/>
                </a:lnTo>
                <a:lnTo>
                  <a:pt x="9709" y="21809"/>
                </a:lnTo>
                <a:lnTo>
                  <a:pt x="9500" y="21111"/>
                </a:lnTo>
                <a:lnTo>
                  <a:pt x="6940" y="20156"/>
                </a:lnTo>
                <a:lnTo>
                  <a:pt x="3820" y="20156"/>
                </a:lnTo>
                <a:lnTo>
                  <a:pt x="1055" y="21809"/>
                </a:lnTo>
                <a:lnTo>
                  <a:pt x="1055" y="70639"/>
                </a:lnTo>
                <a:lnTo>
                  <a:pt x="1238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6146726" y="2259125"/>
            <a:ext cx="33451" cy="53658"/>
          </a:xfrm>
          <a:custGeom>
            <a:avLst/>
            <a:gdLst/>
            <a:ahLst/>
            <a:cxnLst/>
            <a:rect l="l" t="t" r="r" b="b"/>
            <a:pathLst>
              <a:path w="33451" h="53658">
                <a:moveTo>
                  <a:pt x="6022" y="52222"/>
                </a:moveTo>
                <a:lnTo>
                  <a:pt x="8590" y="52985"/>
                </a:lnTo>
                <a:lnTo>
                  <a:pt x="11635" y="53533"/>
                </a:lnTo>
                <a:lnTo>
                  <a:pt x="17646" y="53658"/>
                </a:lnTo>
                <a:lnTo>
                  <a:pt x="20142" y="53317"/>
                </a:lnTo>
                <a:lnTo>
                  <a:pt x="24688" y="51945"/>
                </a:lnTo>
                <a:lnTo>
                  <a:pt x="28303" y="49594"/>
                </a:lnTo>
                <a:lnTo>
                  <a:pt x="31215" y="46610"/>
                </a:lnTo>
                <a:lnTo>
                  <a:pt x="32997" y="42696"/>
                </a:lnTo>
                <a:lnTo>
                  <a:pt x="33451" y="37973"/>
                </a:lnTo>
                <a:lnTo>
                  <a:pt x="33451" y="35878"/>
                </a:lnTo>
                <a:lnTo>
                  <a:pt x="32418" y="32551"/>
                </a:lnTo>
                <a:lnTo>
                  <a:pt x="30834" y="29733"/>
                </a:lnTo>
                <a:lnTo>
                  <a:pt x="27306" y="26633"/>
                </a:lnTo>
                <a:lnTo>
                  <a:pt x="24408" y="25106"/>
                </a:lnTo>
                <a:lnTo>
                  <a:pt x="21445" y="23815"/>
                </a:lnTo>
                <a:lnTo>
                  <a:pt x="18496" y="22604"/>
                </a:lnTo>
                <a:lnTo>
                  <a:pt x="15631" y="21438"/>
                </a:lnTo>
                <a:lnTo>
                  <a:pt x="12117" y="19343"/>
                </a:lnTo>
                <a:lnTo>
                  <a:pt x="9795" y="16586"/>
                </a:lnTo>
                <a:lnTo>
                  <a:pt x="9450" y="13997"/>
                </a:lnTo>
                <a:lnTo>
                  <a:pt x="10005" y="11174"/>
                </a:lnTo>
                <a:lnTo>
                  <a:pt x="12352" y="8280"/>
                </a:lnTo>
                <a:lnTo>
                  <a:pt x="15509" y="7114"/>
                </a:lnTo>
                <a:lnTo>
                  <a:pt x="18274" y="6948"/>
                </a:lnTo>
                <a:lnTo>
                  <a:pt x="21384" y="7139"/>
                </a:lnTo>
                <a:lnTo>
                  <a:pt x="25045" y="8356"/>
                </a:lnTo>
                <a:lnTo>
                  <a:pt x="27698" y="9677"/>
                </a:lnTo>
                <a:lnTo>
                  <a:pt x="30687" y="9867"/>
                </a:lnTo>
                <a:lnTo>
                  <a:pt x="31028" y="7150"/>
                </a:lnTo>
                <a:lnTo>
                  <a:pt x="30736" y="4406"/>
                </a:lnTo>
                <a:lnTo>
                  <a:pt x="28166" y="2197"/>
                </a:lnTo>
                <a:lnTo>
                  <a:pt x="25560" y="1145"/>
                </a:lnTo>
                <a:lnTo>
                  <a:pt x="22157" y="317"/>
                </a:lnTo>
                <a:lnTo>
                  <a:pt x="18374" y="0"/>
                </a:lnTo>
                <a:lnTo>
                  <a:pt x="15509" y="0"/>
                </a:lnTo>
                <a:lnTo>
                  <a:pt x="13003" y="392"/>
                </a:lnTo>
                <a:lnTo>
                  <a:pt x="8690" y="1981"/>
                </a:lnTo>
                <a:lnTo>
                  <a:pt x="5468" y="4371"/>
                </a:lnTo>
                <a:lnTo>
                  <a:pt x="2948" y="7214"/>
                </a:lnTo>
                <a:lnTo>
                  <a:pt x="1508" y="10717"/>
                </a:lnTo>
                <a:lnTo>
                  <a:pt x="1155" y="14479"/>
                </a:lnTo>
                <a:lnTo>
                  <a:pt x="1487" y="18519"/>
                </a:lnTo>
                <a:lnTo>
                  <a:pt x="2865" y="21629"/>
                </a:lnTo>
                <a:lnTo>
                  <a:pt x="6012" y="25210"/>
                </a:lnTo>
                <a:lnTo>
                  <a:pt x="8690" y="26935"/>
                </a:lnTo>
                <a:lnTo>
                  <a:pt x="11563" y="28411"/>
                </a:lnTo>
                <a:lnTo>
                  <a:pt x="14536" y="29643"/>
                </a:lnTo>
                <a:lnTo>
                  <a:pt x="17377" y="30798"/>
                </a:lnTo>
                <a:lnTo>
                  <a:pt x="20041" y="31993"/>
                </a:lnTo>
                <a:lnTo>
                  <a:pt x="23176" y="34265"/>
                </a:lnTo>
                <a:lnTo>
                  <a:pt x="24897" y="37299"/>
                </a:lnTo>
                <a:lnTo>
                  <a:pt x="24653" y="41173"/>
                </a:lnTo>
                <a:lnTo>
                  <a:pt x="23032" y="43942"/>
                </a:lnTo>
                <a:lnTo>
                  <a:pt x="20250" y="45680"/>
                </a:lnTo>
                <a:lnTo>
                  <a:pt x="16541" y="46494"/>
                </a:lnTo>
                <a:lnTo>
                  <a:pt x="13115" y="46494"/>
                </a:lnTo>
                <a:lnTo>
                  <a:pt x="9867" y="45760"/>
                </a:lnTo>
                <a:lnTo>
                  <a:pt x="5961" y="44157"/>
                </a:lnTo>
                <a:lnTo>
                  <a:pt x="3171" y="42560"/>
                </a:lnTo>
                <a:lnTo>
                  <a:pt x="270" y="42937"/>
                </a:lnTo>
                <a:lnTo>
                  <a:pt x="0" y="45519"/>
                </a:lnTo>
                <a:lnTo>
                  <a:pt x="270" y="48182"/>
                </a:lnTo>
                <a:lnTo>
                  <a:pt x="2948" y="50925"/>
                </a:lnTo>
                <a:lnTo>
                  <a:pt x="6022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6196359" y="2259176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32" y="20624"/>
                </a:moveTo>
                <a:lnTo>
                  <a:pt x="10138" y="15811"/>
                </a:lnTo>
                <a:lnTo>
                  <a:pt x="12362" y="12510"/>
                </a:lnTo>
                <a:lnTo>
                  <a:pt x="14583" y="9194"/>
                </a:lnTo>
                <a:lnTo>
                  <a:pt x="17783" y="7542"/>
                </a:lnTo>
                <a:lnTo>
                  <a:pt x="23976" y="7542"/>
                </a:lnTo>
                <a:lnTo>
                  <a:pt x="27231" y="8431"/>
                </a:lnTo>
                <a:lnTo>
                  <a:pt x="31028" y="10415"/>
                </a:lnTo>
                <a:lnTo>
                  <a:pt x="33624" y="12395"/>
                </a:lnTo>
                <a:lnTo>
                  <a:pt x="36583" y="12446"/>
                </a:lnTo>
                <a:lnTo>
                  <a:pt x="37066" y="9500"/>
                </a:lnTo>
                <a:lnTo>
                  <a:pt x="36807" y="6692"/>
                </a:lnTo>
                <a:lnTo>
                  <a:pt x="34460" y="3823"/>
                </a:lnTo>
                <a:lnTo>
                  <a:pt x="31532" y="2044"/>
                </a:lnTo>
                <a:lnTo>
                  <a:pt x="27846" y="723"/>
                </a:lnTo>
                <a:lnTo>
                  <a:pt x="25020" y="140"/>
                </a:lnTo>
                <a:lnTo>
                  <a:pt x="22057" y="0"/>
                </a:lnTo>
                <a:lnTo>
                  <a:pt x="18936" y="0"/>
                </a:lnTo>
                <a:lnTo>
                  <a:pt x="16038" y="533"/>
                </a:lnTo>
                <a:lnTo>
                  <a:pt x="13370" y="1598"/>
                </a:lnTo>
                <a:lnTo>
                  <a:pt x="10678" y="2668"/>
                </a:lnTo>
                <a:lnTo>
                  <a:pt x="8341" y="4305"/>
                </a:lnTo>
                <a:lnTo>
                  <a:pt x="4399" y="8712"/>
                </a:lnTo>
                <a:lnTo>
                  <a:pt x="2837" y="11545"/>
                </a:lnTo>
                <a:lnTo>
                  <a:pt x="1695" y="14997"/>
                </a:lnTo>
                <a:lnTo>
                  <a:pt x="562" y="18454"/>
                </a:lnTo>
                <a:lnTo>
                  <a:pt x="0" y="22593"/>
                </a:lnTo>
                <a:lnTo>
                  <a:pt x="0" y="31633"/>
                </a:lnTo>
                <a:lnTo>
                  <a:pt x="464" y="35370"/>
                </a:lnTo>
                <a:lnTo>
                  <a:pt x="1386" y="38606"/>
                </a:lnTo>
                <a:lnTo>
                  <a:pt x="2307" y="41846"/>
                </a:lnTo>
                <a:lnTo>
                  <a:pt x="3675" y="44575"/>
                </a:lnTo>
                <a:lnTo>
                  <a:pt x="5429" y="46800"/>
                </a:lnTo>
                <a:lnTo>
                  <a:pt x="9389" y="50709"/>
                </a:lnTo>
                <a:lnTo>
                  <a:pt x="12016" y="51879"/>
                </a:lnTo>
                <a:lnTo>
                  <a:pt x="14648" y="53035"/>
                </a:lnTo>
                <a:lnTo>
                  <a:pt x="17658" y="53607"/>
                </a:lnTo>
                <a:lnTo>
                  <a:pt x="22698" y="53607"/>
                </a:lnTo>
                <a:lnTo>
                  <a:pt x="25830" y="53111"/>
                </a:lnTo>
                <a:lnTo>
                  <a:pt x="28803" y="52373"/>
                </a:lnTo>
                <a:lnTo>
                  <a:pt x="31421" y="51321"/>
                </a:lnTo>
                <a:lnTo>
                  <a:pt x="34704" y="49377"/>
                </a:lnTo>
                <a:lnTo>
                  <a:pt x="37040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0"/>
                </a:lnTo>
                <a:lnTo>
                  <a:pt x="32418" y="41946"/>
                </a:lnTo>
                <a:lnTo>
                  <a:pt x="28901" y="44222"/>
                </a:lnTo>
                <a:lnTo>
                  <a:pt x="25891" y="45529"/>
                </a:lnTo>
                <a:lnTo>
                  <a:pt x="22155" y="45845"/>
                </a:lnTo>
                <a:lnTo>
                  <a:pt x="18187" y="45464"/>
                </a:lnTo>
                <a:lnTo>
                  <a:pt x="14944" y="43902"/>
                </a:lnTo>
                <a:lnTo>
                  <a:pt x="12434" y="41122"/>
                </a:lnTo>
                <a:lnTo>
                  <a:pt x="10468" y="37551"/>
                </a:lnTo>
                <a:lnTo>
                  <a:pt x="9324" y="32818"/>
                </a:lnTo>
                <a:lnTo>
                  <a:pt x="9032" y="30059"/>
                </a:lnTo>
                <a:lnTo>
                  <a:pt x="903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248693" y="2259125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304" y="12089"/>
                </a:moveTo>
                <a:lnTo>
                  <a:pt x="5949" y="11516"/>
                </a:lnTo>
                <a:lnTo>
                  <a:pt x="9154" y="9777"/>
                </a:lnTo>
                <a:lnTo>
                  <a:pt x="11932" y="8582"/>
                </a:lnTo>
                <a:lnTo>
                  <a:pt x="15325" y="7532"/>
                </a:lnTo>
                <a:lnTo>
                  <a:pt x="19367" y="7265"/>
                </a:lnTo>
                <a:lnTo>
                  <a:pt x="23042" y="7517"/>
                </a:lnTo>
                <a:lnTo>
                  <a:pt x="26888" y="9206"/>
                </a:lnTo>
                <a:lnTo>
                  <a:pt x="29223" y="12330"/>
                </a:lnTo>
                <a:lnTo>
                  <a:pt x="29987" y="15224"/>
                </a:lnTo>
                <a:lnTo>
                  <a:pt x="30196" y="18770"/>
                </a:lnTo>
                <a:lnTo>
                  <a:pt x="30196" y="22569"/>
                </a:lnTo>
                <a:lnTo>
                  <a:pt x="20005" y="22569"/>
                </a:lnTo>
                <a:lnTo>
                  <a:pt x="16689" y="22910"/>
                </a:lnTo>
                <a:lnTo>
                  <a:pt x="13751" y="23569"/>
                </a:lnTo>
                <a:lnTo>
                  <a:pt x="10817" y="24243"/>
                </a:lnTo>
                <a:lnTo>
                  <a:pt x="8333" y="25247"/>
                </a:lnTo>
                <a:lnTo>
                  <a:pt x="4276" y="27914"/>
                </a:lnTo>
                <a:lnTo>
                  <a:pt x="1633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8" y="46926"/>
                </a:lnTo>
                <a:lnTo>
                  <a:pt x="4485" y="49759"/>
                </a:lnTo>
                <a:lnTo>
                  <a:pt x="7617" y="51991"/>
                </a:lnTo>
                <a:lnTo>
                  <a:pt x="11638" y="53327"/>
                </a:lnTo>
                <a:lnTo>
                  <a:pt x="16383" y="53658"/>
                </a:lnTo>
                <a:lnTo>
                  <a:pt x="17744" y="46659"/>
                </a:lnTo>
                <a:lnTo>
                  <a:pt x="14942" y="46659"/>
                </a:lnTo>
                <a:lnTo>
                  <a:pt x="12768" y="45911"/>
                </a:lnTo>
                <a:lnTo>
                  <a:pt x="9646" y="42912"/>
                </a:lnTo>
                <a:lnTo>
                  <a:pt x="8873" y="38355"/>
                </a:lnTo>
                <a:lnTo>
                  <a:pt x="9683" y="34427"/>
                </a:lnTo>
                <a:lnTo>
                  <a:pt x="12225" y="31482"/>
                </a:lnTo>
                <a:lnTo>
                  <a:pt x="14831" y="30060"/>
                </a:lnTo>
                <a:lnTo>
                  <a:pt x="18337" y="29236"/>
                </a:lnTo>
                <a:lnTo>
                  <a:pt x="22783" y="29020"/>
                </a:lnTo>
                <a:lnTo>
                  <a:pt x="30196" y="29020"/>
                </a:lnTo>
                <a:lnTo>
                  <a:pt x="30196" y="39381"/>
                </a:lnTo>
                <a:lnTo>
                  <a:pt x="26017" y="43675"/>
                </a:lnTo>
                <a:lnTo>
                  <a:pt x="22136" y="46062"/>
                </a:lnTo>
                <a:lnTo>
                  <a:pt x="19208" y="53658"/>
                </a:lnTo>
                <a:lnTo>
                  <a:pt x="21902" y="53035"/>
                </a:lnTo>
                <a:lnTo>
                  <a:pt x="24428" y="51765"/>
                </a:lnTo>
                <a:lnTo>
                  <a:pt x="26977" y="50483"/>
                </a:lnTo>
                <a:lnTo>
                  <a:pt x="31351" y="46443"/>
                </a:lnTo>
                <a:lnTo>
                  <a:pt x="31351" y="51333"/>
                </a:lnTo>
                <a:lnTo>
                  <a:pt x="33440" y="52895"/>
                </a:lnTo>
                <a:lnTo>
                  <a:pt x="36021" y="52960"/>
                </a:lnTo>
                <a:lnTo>
                  <a:pt x="38797" y="51333"/>
                </a:lnTo>
                <a:lnTo>
                  <a:pt x="38797" y="15354"/>
                </a:lnTo>
                <a:lnTo>
                  <a:pt x="38465" y="12697"/>
                </a:lnTo>
                <a:lnTo>
                  <a:pt x="37125" y="8125"/>
                </a:lnTo>
                <a:lnTo>
                  <a:pt x="34594" y="4683"/>
                </a:lnTo>
                <a:lnTo>
                  <a:pt x="31200" y="1981"/>
                </a:lnTo>
                <a:lnTo>
                  <a:pt x="26433" y="392"/>
                </a:lnTo>
                <a:lnTo>
                  <a:pt x="23557" y="0"/>
                </a:lnTo>
                <a:lnTo>
                  <a:pt x="20166" y="0"/>
                </a:lnTo>
                <a:lnTo>
                  <a:pt x="16541" y="176"/>
                </a:lnTo>
                <a:lnTo>
                  <a:pt x="12966" y="849"/>
                </a:lnTo>
                <a:lnTo>
                  <a:pt x="9819" y="1804"/>
                </a:lnTo>
                <a:lnTo>
                  <a:pt x="5838" y="3543"/>
                </a:lnTo>
                <a:lnTo>
                  <a:pt x="2494" y="6692"/>
                </a:lnTo>
                <a:lnTo>
                  <a:pt x="2299" y="9385"/>
                </a:lnTo>
                <a:lnTo>
                  <a:pt x="3304" y="12089"/>
                </a:lnTo>
                <a:close/>
              </a:path>
              <a:path w="38797" h="53658">
                <a:moveTo>
                  <a:pt x="17744" y="46659"/>
                </a:moveTo>
                <a:lnTo>
                  <a:pt x="16383" y="53658"/>
                </a:lnTo>
                <a:lnTo>
                  <a:pt x="19208" y="53658"/>
                </a:lnTo>
                <a:lnTo>
                  <a:pt x="22136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310270" y="2259125"/>
            <a:ext cx="27616" cy="52924"/>
          </a:xfrm>
          <a:custGeom>
            <a:avLst/>
            <a:gdLst/>
            <a:ahLst/>
            <a:cxnLst/>
            <a:rect l="l" t="t" r="r" b="b"/>
            <a:pathLst>
              <a:path w="27616" h="52924">
                <a:moveTo>
                  <a:pt x="5890" y="52924"/>
                </a:moveTo>
                <a:lnTo>
                  <a:pt x="8665" y="51271"/>
                </a:lnTo>
                <a:lnTo>
                  <a:pt x="8665" y="19141"/>
                </a:lnTo>
                <a:lnTo>
                  <a:pt x="11002" y="15469"/>
                </a:lnTo>
                <a:lnTo>
                  <a:pt x="14011" y="11635"/>
                </a:lnTo>
                <a:lnTo>
                  <a:pt x="16739" y="9361"/>
                </a:lnTo>
                <a:lnTo>
                  <a:pt x="19282" y="8460"/>
                </a:lnTo>
                <a:lnTo>
                  <a:pt x="22208" y="8676"/>
                </a:lnTo>
                <a:lnTo>
                  <a:pt x="24876" y="9465"/>
                </a:lnTo>
                <a:lnTo>
                  <a:pt x="27457" y="8611"/>
                </a:lnTo>
                <a:lnTo>
                  <a:pt x="27616" y="5641"/>
                </a:lnTo>
                <a:lnTo>
                  <a:pt x="27590" y="3657"/>
                </a:lnTo>
                <a:lnTo>
                  <a:pt x="25308" y="674"/>
                </a:lnTo>
                <a:lnTo>
                  <a:pt x="22284" y="80"/>
                </a:lnTo>
                <a:lnTo>
                  <a:pt x="19714" y="0"/>
                </a:lnTo>
                <a:lnTo>
                  <a:pt x="16714" y="662"/>
                </a:lnTo>
                <a:lnTo>
                  <a:pt x="13680" y="2581"/>
                </a:lnTo>
                <a:lnTo>
                  <a:pt x="10335" y="5998"/>
                </a:lnTo>
                <a:lnTo>
                  <a:pt x="7830" y="9551"/>
                </a:lnTo>
                <a:lnTo>
                  <a:pt x="7830" y="2440"/>
                </a:lnTo>
                <a:lnTo>
                  <a:pt x="5849" y="839"/>
                </a:lnTo>
                <a:lnTo>
                  <a:pt x="3135" y="753"/>
                </a:lnTo>
                <a:lnTo>
                  <a:pt x="0" y="2440"/>
                </a:lnTo>
                <a:lnTo>
                  <a:pt x="0" y="51271"/>
                </a:lnTo>
                <a:lnTo>
                  <a:pt x="187" y="51995"/>
                </a:lnTo>
                <a:lnTo>
                  <a:pt x="2768" y="52924"/>
                </a:lnTo>
                <a:lnTo>
                  <a:pt x="5890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351522" y="2288052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67" y="0"/>
                </a:moveTo>
                <a:lnTo>
                  <a:pt x="7874" y="21247"/>
                </a:lnTo>
                <a:lnTo>
                  <a:pt x="12795" y="24029"/>
                </a:lnTo>
                <a:lnTo>
                  <a:pt x="12352" y="12852"/>
                </a:lnTo>
                <a:lnTo>
                  <a:pt x="10530" y="9208"/>
                </a:lnTo>
                <a:lnTo>
                  <a:pt x="9522" y="4762"/>
                </a:lnTo>
                <a:lnTo>
                  <a:pt x="8967" y="0"/>
                </a:lnTo>
                <a:close/>
              </a:path>
              <a:path w="12795" h="75653">
                <a:moveTo>
                  <a:pt x="34754" y="-49921"/>
                </a:moveTo>
                <a:lnTo>
                  <a:pt x="34754" y="-21549"/>
                </a:lnTo>
                <a:lnTo>
                  <a:pt x="32504" y="-23976"/>
                </a:lnTo>
                <a:lnTo>
                  <a:pt x="27943" y="-27061"/>
                </a:lnTo>
                <a:lnTo>
                  <a:pt x="23140" y="-28929"/>
                </a:lnTo>
                <a:lnTo>
                  <a:pt x="17043" y="-28929"/>
                </a:lnTo>
                <a:lnTo>
                  <a:pt x="14108" y="-28281"/>
                </a:lnTo>
                <a:lnTo>
                  <a:pt x="11563" y="-27011"/>
                </a:lnTo>
                <a:lnTo>
                  <a:pt x="6904" y="-23886"/>
                </a:lnTo>
                <a:lnTo>
                  <a:pt x="3478" y="-19112"/>
                </a:lnTo>
                <a:lnTo>
                  <a:pt x="2185" y="-16229"/>
                </a:lnTo>
                <a:lnTo>
                  <a:pt x="1300" y="-12838"/>
                </a:lnTo>
                <a:lnTo>
                  <a:pt x="433" y="-9461"/>
                </a:lnTo>
                <a:lnTo>
                  <a:pt x="0" y="-5676"/>
                </a:lnTo>
                <a:lnTo>
                  <a:pt x="0" y="2058"/>
                </a:lnTo>
                <a:lnTo>
                  <a:pt x="342" y="5435"/>
                </a:lnTo>
                <a:lnTo>
                  <a:pt x="1043" y="8635"/>
                </a:lnTo>
                <a:lnTo>
                  <a:pt x="1742" y="11850"/>
                </a:lnTo>
                <a:lnTo>
                  <a:pt x="2851" y="14630"/>
                </a:lnTo>
                <a:lnTo>
                  <a:pt x="4373" y="16991"/>
                </a:lnTo>
                <a:lnTo>
                  <a:pt x="7874" y="21247"/>
                </a:lnTo>
                <a:lnTo>
                  <a:pt x="8967" y="0"/>
                </a:lnTo>
                <a:lnTo>
                  <a:pt x="8967" y="-4773"/>
                </a:lnTo>
                <a:lnTo>
                  <a:pt x="9634" y="-9284"/>
                </a:lnTo>
                <a:lnTo>
                  <a:pt x="10768" y="-13535"/>
                </a:lnTo>
                <a:lnTo>
                  <a:pt x="12693" y="-17082"/>
                </a:lnTo>
                <a:lnTo>
                  <a:pt x="15483" y="-19608"/>
                </a:lnTo>
                <a:lnTo>
                  <a:pt x="18900" y="-21233"/>
                </a:lnTo>
                <a:lnTo>
                  <a:pt x="23487" y="-21233"/>
                </a:lnTo>
                <a:lnTo>
                  <a:pt x="27943" y="-18870"/>
                </a:lnTo>
                <a:lnTo>
                  <a:pt x="32418" y="-14997"/>
                </a:lnTo>
                <a:lnTo>
                  <a:pt x="34754" y="-11998"/>
                </a:lnTo>
                <a:lnTo>
                  <a:pt x="34754" y="7531"/>
                </a:lnTo>
                <a:lnTo>
                  <a:pt x="32087" y="10796"/>
                </a:lnTo>
                <a:lnTo>
                  <a:pt x="28461" y="14198"/>
                </a:lnTo>
                <a:lnTo>
                  <a:pt x="25143" y="16268"/>
                </a:lnTo>
                <a:lnTo>
                  <a:pt x="21884" y="17081"/>
                </a:lnTo>
                <a:lnTo>
                  <a:pt x="18458" y="17081"/>
                </a:lnTo>
                <a:lnTo>
                  <a:pt x="15055" y="15419"/>
                </a:lnTo>
                <a:lnTo>
                  <a:pt x="12352" y="12852"/>
                </a:lnTo>
                <a:lnTo>
                  <a:pt x="12795" y="24029"/>
                </a:lnTo>
                <a:lnTo>
                  <a:pt x="15739" y="24739"/>
                </a:lnTo>
                <a:lnTo>
                  <a:pt x="22392" y="24739"/>
                </a:lnTo>
                <a:lnTo>
                  <a:pt x="25326" y="23954"/>
                </a:lnTo>
                <a:lnTo>
                  <a:pt x="28008" y="22402"/>
                </a:lnTo>
                <a:lnTo>
                  <a:pt x="30687" y="20840"/>
                </a:lnTo>
                <a:lnTo>
                  <a:pt x="33267" y="18668"/>
                </a:lnTo>
                <a:lnTo>
                  <a:pt x="35747" y="15890"/>
                </a:lnTo>
                <a:lnTo>
                  <a:pt x="35747" y="22341"/>
                </a:lnTo>
                <a:lnTo>
                  <a:pt x="37851" y="23914"/>
                </a:lnTo>
                <a:lnTo>
                  <a:pt x="40396" y="24029"/>
                </a:lnTo>
                <a:lnTo>
                  <a:pt x="43467" y="22341"/>
                </a:lnTo>
                <a:lnTo>
                  <a:pt x="43467" y="-49921"/>
                </a:lnTo>
                <a:lnTo>
                  <a:pt x="43233" y="-50659"/>
                </a:lnTo>
                <a:lnTo>
                  <a:pt x="40641" y="-51624"/>
                </a:lnTo>
                <a:lnTo>
                  <a:pt x="37531" y="-51624"/>
                </a:lnTo>
                <a:lnTo>
                  <a:pt x="34754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444608" y="2259176"/>
            <a:ext cx="37270" cy="53607"/>
          </a:xfrm>
          <a:custGeom>
            <a:avLst/>
            <a:gdLst/>
            <a:ahLst/>
            <a:cxnLst/>
            <a:rect l="l" t="t" r="r" b="b"/>
            <a:pathLst>
              <a:path w="37270" h="53607">
                <a:moveTo>
                  <a:pt x="9018" y="20624"/>
                </a:moveTo>
                <a:lnTo>
                  <a:pt x="10133" y="15811"/>
                </a:lnTo>
                <a:lnTo>
                  <a:pt x="12362" y="12510"/>
                </a:lnTo>
                <a:lnTo>
                  <a:pt x="14571" y="9194"/>
                </a:lnTo>
                <a:lnTo>
                  <a:pt x="17779" y="7542"/>
                </a:lnTo>
                <a:lnTo>
                  <a:pt x="23972" y="7542"/>
                </a:lnTo>
                <a:lnTo>
                  <a:pt x="27219" y="8431"/>
                </a:lnTo>
                <a:lnTo>
                  <a:pt x="31028" y="10415"/>
                </a:lnTo>
                <a:lnTo>
                  <a:pt x="33620" y="12395"/>
                </a:lnTo>
                <a:lnTo>
                  <a:pt x="36582" y="12446"/>
                </a:lnTo>
                <a:lnTo>
                  <a:pt x="37061" y="9500"/>
                </a:lnTo>
                <a:lnTo>
                  <a:pt x="36802" y="6692"/>
                </a:lnTo>
                <a:lnTo>
                  <a:pt x="34458" y="3823"/>
                </a:lnTo>
                <a:lnTo>
                  <a:pt x="31531" y="2044"/>
                </a:lnTo>
                <a:lnTo>
                  <a:pt x="27846" y="723"/>
                </a:lnTo>
                <a:lnTo>
                  <a:pt x="25016" y="140"/>
                </a:lnTo>
                <a:lnTo>
                  <a:pt x="22042" y="0"/>
                </a:lnTo>
                <a:lnTo>
                  <a:pt x="18935" y="0"/>
                </a:lnTo>
                <a:lnTo>
                  <a:pt x="16023" y="533"/>
                </a:lnTo>
                <a:lnTo>
                  <a:pt x="13355" y="1598"/>
                </a:lnTo>
                <a:lnTo>
                  <a:pt x="10674" y="2668"/>
                </a:lnTo>
                <a:lnTo>
                  <a:pt x="8341" y="4305"/>
                </a:lnTo>
                <a:lnTo>
                  <a:pt x="4399" y="8712"/>
                </a:lnTo>
                <a:lnTo>
                  <a:pt x="2837" y="11545"/>
                </a:lnTo>
                <a:lnTo>
                  <a:pt x="1691" y="14997"/>
                </a:lnTo>
                <a:lnTo>
                  <a:pt x="561" y="18454"/>
                </a:lnTo>
                <a:lnTo>
                  <a:pt x="0" y="22593"/>
                </a:lnTo>
                <a:lnTo>
                  <a:pt x="0" y="31633"/>
                </a:lnTo>
                <a:lnTo>
                  <a:pt x="463" y="35370"/>
                </a:lnTo>
                <a:lnTo>
                  <a:pt x="1385" y="38606"/>
                </a:lnTo>
                <a:lnTo>
                  <a:pt x="2307" y="41846"/>
                </a:lnTo>
                <a:lnTo>
                  <a:pt x="3661" y="44575"/>
                </a:lnTo>
                <a:lnTo>
                  <a:pt x="5427" y="46800"/>
                </a:lnTo>
                <a:lnTo>
                  <a:pt x="9385" y="50709"/>
                </a:lnTo>
                <a:lnTo>
                  <a:pt x="12016" y="51879"/>
                </a:lnTo>
                <a:lnTo>
                  <a:pt x="14648" y="53035"/>
                </a:lnTo>
                <a:lnTo>
                  <a:pt x="17646" y="53607"/>
                </a:lnTo>
                <a:lnTo>
                  <a:pt x="22683" y="53607"/>
                </a:lnTo>
                <a:lnTo>
                  <a:pt x="25815" y="53111"/>
                </a:lnTo>
                <a:lnTo>
                  <a:pt x="28803" y="52373"/>
                </a:lnTo>
                <a:lnTo>
                  <a:pt x="31409" y="51321"/>
                </a:lnTo>
                <a:lnTo>
                  <a:pt x="34700" y="49377"/>
                </a:lnTo>
                <a:lnTo>
                  <a:pt x="37025" y="46534"/>
                </a:lnTo>
                <a:lnTo>
                  <a:pt x="37270" y="43790"/>
                </a:lnTo>
                <a:lnTo>
                  <a:pt x="37245" y="42444"/>
                </a:lnTo>
                <a:lnTo>
                  <a:pt x="35441" y="39660"/>
                </a:lnTo>
                <a:lnTo>
                  <a:pt x="32402" y="41946"/>
                </a:lnTo>
                <a:lnTo>
                  <a:pt x="28900" y="44222"/>
                </a:lnTo>
                <a:lnTo>
                  <a:pt x="25891" y="45529"/>
                </a:lnTo>
                <a:lnTo>
                  <a:pt x="22153" y="45845"/>
                </a:lnTo>
                <a:lnTo>
                  <a:pt x="18186" y="45464"/>
                </a:lnTo>
                <a:lnTo>
                  <a:pt x="14940" y="43902"/>
                </a:lnTo>
                <a:lnTo>
                  <a:pt x="12434" y="41122"/>
                </a:lnTo>
                <a:lnTo>
                  <a:pt x="10464" y="37551"/>
                </a:lnTo>
                <a:lnTo>
                  <a:pt x="9312" y="32818"/>
                </a:lnTo>
                <a:lnTo>
                  <a:pt x="9018" y="30059"/>
                </a:lnTo>
                <a:lnTo>
                  <a:pt x="9018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496837" y="2259125"/>
            <a:ext cx="47238" cy="53658"/>
          </a:xfrm>
          <a:custGeom>
            <a:avLst/>
            <a:gdLst/>
            <a:ahLst/>
            <a:cxnLst/>
            <a:rect l="l" t="t" r="r" b="b"/>
            <a:pathLst>
              <a:path w="47238" h="53658">
                <a:moveTo>
                  <a:pt x="8967" y="23911"/>
                </a:moveTo>
                <a:lnTo>
                  <a:pt x="9265" y="21348"/>
                </a:lnTo>
                <a:lnTo>
                  <a:pt x="9842" y="18986"/>
                </a:lnTo>
                <a:lnTo>
                  <a:pt x="11332" y="14591"/>
                </a:lnTo>
                <a:lnTo>
                  <a:pt x="13726" y="11164"/>
                </a:lnTo>
                <a:lnTo>
                  <a:pt x="17106" y="8888"/>
                </a:lnTo>
                <a:lnTo>
                  <a:pt x="21170" y="7491"/>
                </a:lnTo>
                <a:lnTo>
                  <a:pt x="26543" y="7491"/>
                </a:lnTo>
                <a:lnTo>
                  <a:pt x="30747" y="9029"/>
                </a:lnTo>
                <a:lnTo>
                  <a:pt x="34102" y="11455"/>
                </a:lnTo>
                <a:lnTo>
                  <a:pt x="36291" y="15012"/>
                </a:lnTo>
                <a:lnTo>
                  <a:pt x="37555" y="19419"/>
                </a:lnTo>
                <a:lnTo>
                  <a:pt x="38271" y="24268"/>
                </a:lnTo>
                <a:lnTo>
                  <a:pt x="38271" y="29729"/>
                </a:lnTo>
                <a:lnTo>
                  <a:pt x="37998" y="32321"/>
                </a:lnTo>
                <a:lnTo>
                  <a:pt x="37431" y="34658"/>
                </a:lnTo>
                <a:lnTo>
                  <a:pt x="36648" y="50267"/>
                </a:lnTo>
                <a:lnTo>
                  <a:pt x="39164" y="48374"/>
                </a:lnTo>
                <a:lnTo>
                  <a:pt x="43196" y="43535"/>
                </a:lnTo>
                <a:lnTo>
                  <a:pt x="44707" y="40641"/>
                </a:lnTo>
                <a:lnTo>
                  <a:pt x="45727" y="37299"/>
                </a:lnTo>
                <a:lnTo>
                  <a:pt x="46734" y="33959"/>
                </a:lnTo>
                <a:lnTo>
                  <a:pt x="47238" y="30302"/>
                </a:lnTo>
                <a:lnTo>
                  <a:pt x="47238" y="22223"/>
                </a:lnTo>
                <a:lnTo>
                  <a:pt x="46760" y="18554"/>
                </a:lnTo>
                <a:lnTo>
                  <a:pt x="45802" y="15304"/>
                </a:lnTo>
                <a:lnTo>
                  <a:pt x="44844" y="12039"/>
                </a:lnTo>
                <a:lnTo>
                  <a:pt x="43404" y="9271"/>
                </a:lnTo>
                <a:lnTo>
                  <a:pt x="41475" y="6995"/>
                </a:lnTo>
                <a:lnTo>
                  <a:pt x="37137" y="2970"/>
                </a:lnTo>
                <a:lnTo>
                  <a:pt x="34260" y="1779"/>
                </a:lnTo>
                <a:lnTo>
                  <a:pt x="31362" y="594"/>
                </a:lnTo>
                <a:lnTo>
                  <a:pt x="27983" y="0"/>
                </a:lnTo>
                <a:lnTo>
                  <a:pt x="20077" y="0"/>
                </a:lnTo>
                <a:lnTo>
                  <a:pt x="16537" y="674"/>
                </a:lnTo>
                <a:lnTo>
                  <a:pt x="13543" y="2005"/>
                </a:lnTo>
                <a:lnTo>
                  <a:pt x="10529" y="3352"/>
                </a:lnTo>
                <a:lnTo>
                  <a:pt x="8023" y="5220"/>
                </a:lnTo>
                <a:lnTo>
                  <a:pt x="3995" y="10069"/>
                </a:lnTo>
                <a:lnTo>
                  <a:pt x="2494" y="12954"/>
                </a:lnTo>
                <a:lnTo>
                  <a:pt x="1497" y="16294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0"/>
                </a:lnTo>
                <a:lnTo>
                  <a:pt x="1414" y="38355"/>
                </a:lnTo>
                <a:lnTo>
                  <a:pt x="2358" y="41605"/>
                </a:lnTo>
                <a:lnTo>
                  <a:pt x="3787" y="44385"/>
                </a:lnTo>
                <a:lnTo>
                  <a:pt x="5727" y="46659"/>
                </a:lnTo>
                <a:lnTo>
                  <a:pt x="10050" y="50674"/>
                </a:lnTo>
                <a:lnTo>
                  <a:pt x="9695" y="34225"/>
                </a:lnTo>
                <a:lnTo>
                  <a:pt x="8967" y="29362"/>
                </a:lnTo>
                <a:lnTo>
                  <a:pt x="8967" y="23911"/>
                </a:lnTo>
                <a:close/>
              </a:path>
              <a:path w="47238" h="53658">
                <a:moveTo>
                  <a:pt x="26092" y="46127"/>
                </a:moveTo>
                <a:lnTo>
                  <a:pt x="20742" y="46127"/>
                </a:lnTo>
                <a:lnTo>
                  <a:pt x="16537" y="44575"/>
                </a:lnTo>
                <a:lnTo>
                  <a:pt x="13182" y="42138"/>
                </a:lnTo>
                <a:lnTo>
                  <a:pt x="10961" y="38646"/>
                </a:lnTo>
                <a:lnTo>
                  <a:pt x="9695" y="34225"/>
                </a:lnTo>
                <a:lnTo>
                  <a:pt x="10050" y="50674"/>
                </a:lnTo>
                <a:lnTo>
                  <a:pt x="12927" y="51865"/>
                </a:lnTo>
                <a:lnTo>
                  <a:pt x="15829" y="53072"/>
                </a:lnTo>
                <a:lnTo>
                  <a:pt x="19206" y="53658"/>
                </a:lnTo>
                <a:lnTo>
                  <a:pt x="27082" y="53658"/>
                </a:lnTo>
                <a:lnTo>
                  <a:pt x="30599" y="52985"/>
                </a:lnTo>
                <a:lnTo>
                  <a:pt x="33623" y="51624"/>
                </a:lnTo>
                <a:lnTo>
                  <a:pt x="36648" y="50267"/>
                </a:lnTo>
                <a:lnTo>
                  <a:pt x="37431" y="34658"/>
                </a:lnTo>
                <a:lnTo>
                  <a:pt x="35971" y="39038"/>
                </a:lnTo>
                <a:lnTo>
                  <a:pt x="33573" y="42454"/>
                </a:lnTo>
                <a:lnTo>
                  <a:pt x="30171" y="44701"/>
                </a:lnTo>
                <a:lnTo>
                  <a:pt x="26092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564041" y="2259122"/>
            <a:ext cx="70095" cy="52923"/>
          </a:xfrm>
          <a:custGeom>
            <a:avLst/>
            <a:gdLst/>
            <a:ahLst/>
            <a:cxnLst/>
            <a:rect l="l" t="t" r="r" b="b"/>
            <a:pathLst>
              <a:path w="70095" h="52923">
                <a:moveTo>
                  <a:pt x="61592" y="52009"/>
                </a:moveTo>
                <a:lnTo>
                  <a:pt x="64198" y="52923"/>
                </a:lnTo>
                <a:lnTo>
                  <a:pt x="67334" y="52923"/>
                </a:lnTo>
                <a:lnTo>
                  <a:pt x="70095" y="51271"/>
                </a:lnTo>
                <a:lnTo>
                  <a:pt x="70095" y="17654"/>
                </a:lnTo>
                <a:lnTo>
                  <a:pt x="69829" y="15025"/>
                </a:lnTo>
                <a:lnTo>
                  <a:pt x="68745" y="10082"/>
                </a:lnTo>
                <a:lnTo>
                  <a:pt x="66556" y="6073"/>
                </a:lnTo>
                <a:lnTo>
                  <a:pt x="63611" y="2757"/>
                </a:lnTo>
                <a:lnTo>
                  <a:pt x="59479" y="546"/>
                </a:lnTo>
                <a:lnTo>
                  <a:pt x="56926" y="0"/>
                </a:lnTo>
                <a:lnTo>
                  <a:pt x="52611" y="0"/>
                </a:lnTo>
                <a:lnTo>
                  <a:pt x="48873" y="852"/>
                </a:lnTo>
                <a:lnTo>
                  <a:pt x="46292" y="2174"/>
                </a:lnTo>
                <a:lnTo>
                  <a:pt x="43614" y="3912"/>
                </a:lnTo>
                <a:lnTo>
                  <a:pt x="40773" y="6389"/>
                </a:lnTo>
                <a:lnTo>
                  <a:pt x="37702" y="9665"/>
                </a:lnTo>
                <a:lnTo>
                  <a:pt x="35604" y="5716"/>
                </a:lnTo>
                <a:lnTo>
                  <a:pt x="32555" y="2680"/>
                </a:lnTo>
                <a:lnTo>
                  <a:pt x="29988" y="1179"/>
                </a:lnTo>
                <a:lnTo>
                  <a:pt x="26877" y="229"/>
                </a:lnTo>
                <a:lnTo>
                  <a:pt x="23166" y="0"/>
                </a:lnTo>
                <a:lnTo>
                  <a:pt x="20609" y="0"/>
                </a:lnTo>
                <a:lnTo>
                  <a:pt x="18075" y="712"/>
                </a:lnTo>
                <a:lnTo>
                  <a:pt x="13064" y="3571"/>
                </a:lnTo>
                <a:lnTo>
                  <a:pt x="10482" y="5816"/>
                </a:lnTo>
                <a:lnTo>
                  <a:pt x="7827" y="8891"/>
                </a:lnTo>
                <a:lnTo>
                  <a:pt x="7827" y="2440"/>
                </a:lnTo>
                <a:lnTo>
                  <a:pt x="5849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64" y="52923"/>
                </a:lnTo>
                <a:lnTo>
                  <a:pt x="5896" y="52923"/>
                </a:lnTo>
                <a:lnTo>
                  <a:pt x="8665" y="51271"/>
                </a:lnTo>
                <a:lnTo>
                  <a:pt x="8665" y="17132"/>
                </a:lnTo>
                <a:lnTo>
                  <a:pt x="11049" y="14061"/>
                </a:lnTo>
                <a:lnTo>
                  <a:pt x="15274" y="10147"/>
                </a:lnTo>
                <a:lnTo>
                  <a:pt x="19321" y="7747"/>
                </a:lnTo>
                <a:lnTo>
                  <a:pt x="22932" y="7747"/>
                </a:lnTo>
                <a:lnTo>
                  <a:pt x="25487" y="8726"/>
                </a:lnTo>
                <a:lnTo>
                  <a:pt x="28401" y="11559"/>
                </a:lnTo>
                <a:lnTo>
                  <a:pt x="29753" y="14248"/>
                </a:lnTo>
                <a:lnTo>
                  <a:pt x="30528" y="17654"/>
                </a:lnTo>
                <a:lnTo>
                  <a:pt x="30722" y="21592"/>
                </a:lnTo>
                <a:lnTo>
                  <a:pt x="30722" y="51271"/>
                </a:lnTo>
                <a:lnTo>
                  <a:pt x="30905" y="52009"/>
                </a:lnTo>
                <a:lnTo>
                  <a:pt x="33526" y="52923"/>
                </a:lnTo>
                <a:lnTo>
                  <a:pt x="36562" y="52923"/>
                </a:lnTo>
                <a:lnTo>
                  <a:pt x="39387" y="51271"/>
                </a:lnTo>
                <a:lnTo>
                  <a:pt x="39387" y="17132"/>
                </a:lnTo>
                <a:lnTo>
                  <a:pt x="41795" y="14061"/>
                </a:lnTo>
                <a:lnTo>
                  <a:pt x="46026" y="10147"/>
                </a:lnTo>
                <a:lnTo>
                  <a:pt x="50040" y="7747"/>
                </a:lnTo>
                <a:lnTo>
                  <a:pt x="53643" y="7747"/>
                </a:lnTo>
                <a:lnTo>
                  <a:pt x="56235" y="8726"/>
                </a:lnTo>
                <a:lnTo>
                  <a:pt x="59173" y="11559"/>
                </a:lnTo>
                <a:lnTo>
                  <a:pt x="60512" y="14248"/>
                </a:lnTo>
                <a:lnTo>
                  <a:pt x="61200" y="17654"/>
                </a:lnTo>
                <a:lnTo>
                  <a:pt x="61384" y="21592"/>
                </a:lnTo>
                <a:lnTo>
                  <a:pt x="61384" y="51271"/>
                </a:lnTo>
                <a:lnTo>
                  <a:pt x="61592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6657444" y="2259119"/>
            <a:ext cx="43465" cy="72353"/>
          </a:xfrm>
          <a:custGeom>
            <a:avLst/>
            <a:gdLst/>
            <a:ahLst/>
            <a:cxnLst/>
            <a:rect l="l" t="t" r="r" b="b"/>
            <a:pathLst>
              <a:path w="43465" h="72353">
                <a:moveTo>
                  <a:pt x="0" y="2451"/>
                </a:moveTo>
                <a:lnTo>
                  <a:pt x="0" y="70650"/>
                </a:lnTo>
                <a:lnTo>
                  <a:pt x="180" y="71398"/>
                </a:lnTo>
                <a:lnTo>
                  <a:pt x="2760" y="72353"/>
                </a:lnTo>
                <a:lnTo>
                  <a:pt x="5896" y="72353"/>
                </a:lnTo>
                <a:lnTo>
                  <a:pt x="8665" y="70650"/>
                </a:lnTo>
                <a:lnTo>
                  <a:pt x="8665" y="46226"/>
                </a:lnTo>
                <a:lnTo>
                  <a:pt x="9928" y="47498"/>
                </a:lnTo>
                <a:lnTo>
                  <a:pt x="13345" y="50482"/>
                </a:lnTo>
                <a:lnTo>
                  <a:pt x="16757" y="52491"/>
                </a:lnTo>
                <a:lnTo>
                  <a:pt x="20299" y="53517"/>
                </a:lnTo>
                <a:lnTo>
                  <a:pt x="22993" y="53672"/>
                </a:lnTo>
                <a:lnTo>
                  <a:pt x="26283" y="53672"/>
                </a:lnTo>
                <a:lnTo>
                  <a:pt x="29209" y="53023"/>
                </a:lnTo>
                <a:lnTo>
                  <a:pt x="31766" y="51728"/>
                </a:lnTo>
                <a:lnTo>
                  <a:pt x="34311" y="50457"/>
                </a:lnTo>
                <a:lnTo>
                  <a:pt x="33803" y="33907"/>
                </a:lnTo>
                <a:lnTo>
                  <a:pt x="32637" y="38177"/>
                </a:lnTo>
                <a:lnTo>
                  <a:pt x="30697" y="41795"/>
                </a:lnTo>
                <a:lnTo>
                  <a:pt x="27871" y="44323"/>
                </a:lnTo>
                <a:lnTo>
                  <a:pt x="24429" y="45949"/>
                </a:lnTo>
                <a:lnTo>
                  <a:pt x="19879" y="45949"/>
                </a:lnTo>
                <a:lnTo>
                  <a:pt x="15468" y="43573"/>
                </a:lnTo>
                <a:lnTo>
                  <a:pt x="11059" y="39674"/>
                </a:lnTo>
                <a:lnTo>
                  <a:pt x="8665" y="36676"/>
                </a:lnTo>
                <a:lnTo>
                  <a:pt x="8665" y="17261"/>
                </a:lnTo>
                <a:lnTo>
                  <a:pt x="7603" y="9003"/>
                </a:lnTo>
                <a:lnTo>
                  <a:pt x="7603" y="2451"/>
                </a:lnTo>
                <a:lnTo>
                  <a:pt x="6069" y="902"/>
                </a:lnTo>
                <a:lnTo>
                  <a:pt x="3070" y="763"/>
                </a:lnTo>
                <a:lnTo>
                  <a:pt x="0" y="2451"/>
                </a:lnTo>
                <a:close/>
              </a:path>
              <a:path w="43465" h="72353">
                <a:moveTo>
                  <a:pt x="8665" y="17261"/>
                </a:moveTo>
                <a:lnTo>
                  <a:pt x="10040" y="15483"/>
                </a:lnTo>
                <a:lnTo>
                  <a:pt x="12567" y="12776"/>
                </a:lnTo>
                <a:lnTo>
                  <a:pt x="16109" y="9856"/>
                </a:lnTo>
                <a:lnTo>
                  <a:pt x="19439" y="8229"/>
                </a:lnTo>
                <a:lnTo>
                  <a:pt x="22769" y="7711"/>
                </a:lnTo>
                <a:lnTo>
                  <a:pt x="26910" y="8254"/>
                </a:lnTo>
                <a:lnTo>
                  <a:pt x="29933" y="10429"/>
                </a:lnTo>
                <a:lnTo>
                  <a:pt x="32035" y="13665"/>
                </a:lnTo>
                <a:lnTo>
                  <a:pt x="33569" y="17553"/>
                </a:lnTo>
                <a:lnTo>
                  <a:pt x="34311" y="22212"/>
                </a:lnTo>
                <a:lnTo>
                  <a:pt x="34494" y="27129"/>
                </a:lnTo>
                <a:lnTo>
                  <a:pt x="34494" y="29415"/>
                </a:lnTo>
                <a:lnTo>
                  <a:pt x="33803" y="33907"/>
                </a:lnTo>
                <a:lnTo>
                  <a:pt x="34311" y="50457"/>
                </a:lnTo>
                <a:lnTo>
                  <a:pt x="36460" y="48628"/>
                </a:lnTo>
                <a:lnTo>
                  <a:pt x="39923" y="43879"/>
                </a:lnTo>
                <a:lnTo>
                  <a:pt x="41241" y="41007"/>
                </a:lnTo>
                <a:lnTo>
                  <a:pt x="42137" y="37605"/>
                </a:lnTo>
                <a:lnTo>
                  <a:pt x="43023" y="34213"/>
                </a:lnTo>
                <a:lnTo>
                  <a:pt x="43465" y="30365"/>
                </a:lnTo>
                <a:lnTo>
                  <a:pt x="43465" y="22557"/>
                </a:lnTo>
                <a:lnTo>
                  <a:pt x="43120" y="19202"/>
                </a:lnTo>
                <a:lnTo>
                  <a:pt x="42433" y="16041"/>
                </a:lnTo>
                <a:lnTo>
                  <a:pt x="41720" y="12866"/>
                </a:lnTo>
                <a:lnTo>
                  <a:pt x="40614" y="10097"/>
                </a:lnTo>
                <a:lnTo>
                  <a:pt x="39088" y="7711"/>
                </a:lnTo>
                <a:lnTo>
                  <a:pt x="35600" y="3441"/>
                </a:lnTo>
                <a:lnTo>
                  <a:pt x="30761" y="687"/>
                </a:lnTo>
                <a:lnTo>
                  <a:pt x="27846" y="0"/>
                </a:lnTo>
                <a:lnTo>
                  <a:pt x="24414" y="0"/>
                </a:lnTo>
                <a:lnTo>
                  <a:pt x="21344" y="190"/>
                </a:lnTo>
                <a:lnTo>
                  <a:pt x="18503" y="939"/>
                </a:lnTo>
                <a:lnTo>
                  <a:pt x="15778" y="2249"/>
                </a:lnTo>
                <a:lnTo>
                  <a:pt x="13096" y="3924"/>
                </a:lnTo>
                <a:lnTo>
                  <a:pt x="10433" y="6173"/>
                </a:lnTo>
                <a:lnTo>
                  <a:pt x="7603" y="9003"/>
                </a:lnTo>
                <a:lnTo>
                  <a:pt x="8665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720732" y="2236200"/>
            <a:ext cx="8661" cy="75845"/>
          </a:xfrm>
          <a:custGeom>
            <a:avLst/>
            <a:gdLst/>
            <a:ahLst/>
            <a:cxnLst/>
            <a:rect l="l" t="t" r="r" b="b"/>
            <a:pathLst>
              <a:path w="8661" h="75845">
                <a:moveTo>
                  <a:pt x="8661" y="74193"/>
                </a:moveTo>
                <a:lnTo>
                  <a:pt x="8661" y="1699"/>
                </a:lnTo>
                <a:lnTo>
                  <a:pt x="8453" y="939"/>
                </a:lnTo>
                <a:lnTo>
                  <a:pt x="5896" y="0"/>
                </a:lnTo>
                <a:lnTo>
                  <a:pt x="2774" y="0"/>
                </a:lnTo>
                <a:lnTo>
                  <a:pt x="0" y="1699"/>
                </a:lnTo>
                <a:lnTo>
                  <a:pt x="0" y="74193"/>
                </a:lnTo>
                <a:lnTo>
                  <a:pt x="194" y="74931"/>
                </a:lnTo>
                <a:lnTo>
                  <a:pt x="2774" y="75845"/>
                </a:lnTo>
                <a:lnTo>
                  <a:pt x="5896" y="75845"/>
                </a:lnTo>
                <a:lnTo>
                  <a:pt x="8661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748872" y="2259125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294" y="12089"/>
                </a:moveTo>
                <a:lnTo>
                  <a:pt x="5947" y="11516"/>
                </a:lnTo>
                <a:lnTo>
                  <a:pt x="9155" y="9777"/>
                </a:lnTo>
                <a:lnTo>
                  <a:pt x="11924" y="8582"/>
                </a:lnTo>
                <a:lnTo>
                  <a:pt x="15311" y="7532"/>
                </a:lnTo>
                <a:lnTo>
                  <a:pt x="19372" y="7265"/>
                </a:lnTo>
                <a:lnTo>
                  <a:pt x="23044" y="7517"/>
                </a:lnTo>
                <a:lnTo>
                  <a:pt x="26878" y="9206"/>
                </a:lnTo>
                <a:lnTo>
                  <a:pt x="29225" y="12330"/>
                </a:lnTo>
                <a:lnTo>
                  <a:pt x="29988" y="15224"/>
                </a:lnTo>
                <a:lnTo>
                  <a:pt x="30182" y="18770"/>
                </a:lnTo>
                <a:lnTo>
                  <a:pt x="30182" y="22569"/>
                </a:lnTo>
                <a:lnTo>
                  <a:pt x="20008" y="22569"/>
                </a:lnTo>
                <a:lnTo>
                  <a:pt x="16690" y="22910"/>
                </a:lnTo>
                <a:lnTo>
                  <a:pt x="13752" y="23569"/>
                </a:lnTo>
                <a:lnTo>
                  <a:pt x="10815" y="24243"/>
                </a:lnTo>
                <a:lnTo>
                  <a:pt x="8335" y="25247"/>
                </a:lnTo>
                <a:lnTo>
                  <a:pt x="4265" y="27914"/>
                </a:lnTo>
                <a:lnTo>
                  <a:pt x="1620" y="31623"/>
                </a:lnTo>
                <a:lnTo>
                  <a:pt x="0" y="36043"/>
                </a:lnTo>
                <a:lnTo>
                  <a:pt x="0" y="38797"/>
                </a:lnTo>
                <a:lnTo>
                  <a:pt x="382" y="43243"/>
                </a:lnTo>
                <a:lnTo>
                  <a:pt x="1965" y="46926"/>
                </a:lnTo>
                <a:lnTo>
                  <a:pt x="4485" y="49759"/>
                </a:lnTo>
                <a:lnTo>
                  <a:pt x="7621" y="51991"/>
                </a:lnTo>
                <a:lnTo>
                  <a:pt x="11639" y="53327"/>
                </a:lnTo>
                <a:lnTo>
                  <a:pt x="16380" y="53658"/>
                </a:lnTo>
                <a:lnTo>
                  <a:pt x="17734" y="46659"/>
                </a:lnTo>
                <a:lnTo>
                  <a:pt x="14947" y="46659"/>
                </a:lnTo>
                <a:lnTo>
                  <a:pt x="12758" y="45911"/>
                </a:lnTo>
                <a:lnTo>
                  <a:pt x="9648" y="42912"/>
                </a:lnTo>
                <a:lnTo>
                  <a:pt x="8874" y="38355"/>
                </a:lnTo>
                <a:lnTo>
                  <a:pt x="9685" y="34427"/>
                </a:lnTo>
                <a:lnTo>
                  <a:pt x="12230" y="31482"/>
                </a:lnTo>
                <a:lnTo>
                  <a:pt x="14836" y="30060"/>
                </a:lnTo>
                <a:lnTo>
                  <a:pt x="18334" y="29236"/>
                </a:lnTo>
                <a:lnTo>
                  <a:pt x="22773" y="29020"/>
                </a:lnTo>
                <a:lnTo>
                  <a:pt x="30182" y="29020"/>
                </a:lnTo>
                <a:lnTo>
                  <a:pt x="30182" y="39381"/>
                </a:lnTo>
                <a:lnTo>
                  <a:pt x="26007" y="43675"/>
                </a:lnTo>
                <a:lnTo>
                  <a:pt x="22133" y="46062"/>
                </a:lnTo>
                <a:lnTo>
                  <a:pt x="19210" y="53658"/>
                </a:lnTo>
                <a:lnTo>
                  <a:pt x="21899" y="53035"/>
                </a:lnTo>
                <a:lnTo>
                  <a:pt x="24433" y="51765"/>
                </a:lnTo>
                <a:lnTo>
                  <a:pt x="26974" y="50483"/>
                </a:lnTo>
                <a:lnTo>
                  <a:pt x="31348" y="46443"/>
                </a:lnTo>
                <a:lnTo>
                  <a:pt x="31348" y="51333"/>
                </a:lnTo>
                <a:lnTo>
                  <a:pt x="33440" y="52895"/>
                </a:lnTo>
                <a:lnTo>
                  <a:pt x="36022" y="52960"/>
                </a:lnTo>
                <a:lnTo>
                  <a:pt x="38797" y="51333"/>
                </a:lnTo>
                <a:lnTo>
                  <a:pt x="38797" y="15354"/>
                </a:lnTo>
                <a:lnTo>
                  <a:pt x="38467" y="12697"/>
                </a:lnTo>
                <a:lnTo>
                  <a:pt x="37127" y="8125"/>
                </a:lnTo>
                <a:lnTo>
                  <a:pt x="34596" y="4683"/>
                </a:lnTo>
                <a:lnTo>
                  <a:pt x="31205" y="1981"/>
                </a:lnTo>
                <a:lnTo>
                  <a:pt x="26435" y="392"/>
                </a:lnTo>
                <a:lnTo>
                  <a:pt x="23562" y="0"/>
                </a:lnTo>
                <a:lnTo>
                  <a:pt x="20167" y="0"/>
                </a:lnTo>
                <a:lnTo>
                  <a:pt x="16543" y="176"/>
                </a:lnTo>
                <a:lnTo>
                  <a:pt x="12967" y="849"/>
                </a:lnTo>
                <a:lnTo>
                  <a:pt x="9820" y="1804"/>
                </a:lnTo>
                <a:lnTo>
                  <a:pt x="5825" y="3543"/>
                </a:lnTo>
                <a:lnTo>
                  <a:pt x="2480" y="6692"/>
                </a:lnTo>
                <a:lnTo>
                  <a:pt x="2301" y="9385"/>
                </a:lnTo>
                <a:lnTo>
                  <a:pt x="3294" y="12089"/>
                </a:lnTo>
                <a:close/>
              </a:path>
              <a:path w="38797" h="53658">
                <a:moveTo>
                  <a:pt x="17734" y="46659"/>
                </a:moveTo>
                <a:lnTo>
                  <a:pt x="16380" y="53658"/>
                </a:lnTo>
                <a:lnTo>
                  <a:pt x="19210" y="53658"/>
                </a:lnTo>
                <a:lnTo>
                  <a:pt x="22133" y="46062"/>
                </a:lnTo>
                <a:lnTo>
                  <a:pt x="1773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807142" y="2259176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18" y="20624"/>
                </a:moveTo>
                <a:lnTo>
                  <a:pt x="10133" y="15811"/>
                </a:lnTo>
                <a:lnTo>
                  <a:pt x="12362" y="12510"/>
                </a:lnTo>
                <a:lnTo>
                  <a:pt x="14573" y="9194"/>
                </a:lnTo>
                <a:lnTo>
                  <a:pt x="17779" y="7542"/>
                </a:lnTo>
                <a:lnTo>
                  <a:pt x="23976" y="7542"/>
                </a:lnTo>
                <a:lnTo>
                  <a:pt x="27219" y="8431"/>
                </a:lnTo>
                <a:lnTo>
                  <a:pt x="31032" y="10415"/>
                </a:lnTo>
                <a:lnTo>
                  <a:pt x="33620" y="12395"/>
                </a:lnTo>
                <a:lnTo>
                  <a:pt x="36583" y="12446"/>
                </a:lnTo>
                <a:lnTo>
                  <a:pt x="37064" y="9500"/>
                </a:lnTo>
                <a:lnTo>
                  <a:pt x="36805" y="6692"/>
                </a:lnTo>
                <a:lnTo>
                  <a:pt x="34458" y="3823"/>
                </a:lnTo>
                <a:lnTo>
                  <a:pt x="31532" y="2044"/>
                </a:lnTo>
                <a:lnTo>
                  <a:pt x="27846" y="723"/>
                </a:lnTo>
                <a:lnTo>
                  <a:pt x="25020" y="140"/>
                </a:lnTo>
                <a:lnTo>
                  <a:pt x="22045" y="0"/>
                </a:lnTo>
                <a:lnTo>
                  <a:pt x="18935" y="0"/>
                </a:lnTo>
                <a:lnTo>
                  <a:pt x="16023" y="533"/>
                </a:lnTo>
                <a:lnTo>
                  <a:pt x="13359" y="1598"/>
                </a:lnTo>
                <a:lnTo>
                  <a:pt x="10678" y="2668"/>
                </a:lnTo>
                <a:lnTo>
                  <a:pt x="8341" y="4305"/>
                </a:lnTo>
                <a:lnTo>
                  <a:pt x="4399" y="8712"/>
                </a:lnTo>
                <a:lnTo>
                  <a:pt x="2837" y="11545"/>
                </a:lnTo>
                <a:lnTo>
                  <a:pt x="1695" y="14997"/>
                </a:lnTo>
                <a:lnTo>
                  <a:pt x="561" y="18454"/>
                </a:lnTo>
                <a:lnTo>
                  <a:pt x="0" y="22593"/>
                </a:lnTo>
                <a:lnTo>
                  <a:pt x="0" y="31633"/>
                </a:lnTo>
                <a:lnTo>
                  <a:pt x="464" y="35370"/>
                </a:lnTo>
                <a:lnTo>
                  <a:pt x="1389" y="38606"/>
                </a:lnTo>
                <a:lnTo>
                  <a:pt x="2307" y="41846"/>
                </a:lnTo>
                <a:lnTo>
                  <a:pt x="3661" y="44575"/>
                </a:lnTo>
                <a:lnTo>
                  <a:pt x="5429" y="46800"/>
                </a:lnTo>
                <a:lnTo>
                  <a:pt x="9385" y="50709"/>
                </a:lnTo>
                <a:lnTo>
                  <a:pt x="12016" y="51879"/>
                </a:lnTo>
                <a:lnTo>
                  <a:pt x="14638" y="53035"/>
                </a:lnTo>
                <a:lnTo>
                  <a:pt x="17646" y="53607"/>
                </a:lnTo>
                <a:lnTo>
                  <a:pt x="22683" y="53607"/>
                </a:lnTo>
                <a:lnTo>
                  <a:pt x="25819" y="53111"/>
                </a:lnTo>
                <a:lnTo>
                  <a:pt x="28803" y="52373"/>
                </a:lnTo>
                <a:lnTo>
                  <a:pt x="31409" y="51321"/>
                </a:lnTo>
                <a:lnTo>
                  <a:pt x="34704" y="49377"/>
                </a:lnTo>
                <a:lnTo>
                  <a:pt x="37025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0"/>
                </a:lnTo>
                <a:lnTo>
                  <a:pt x="32418" y="41946"/>
                </a:lnTo>
                <a:lnTo>
                  <a:pt x="28900" y="44222"/>
                </a:lnTo>
                <a:lnTo>
                  <a:pt x="25891" y="45529"/>
                </a:lnTo>
                <a:lnTo>
                  <a:pt x="22157" y="45845"/>
                </a:lnTo>
                <a:lnTo>
                  <a:pt x="18187" y="45464"/>
                </a:lnTo>
                <a:lnTo>
                  <a:pt x="14944" y="43902"/>
                </a:lnTo>
                <a:lnTo>
                  <a:pt x="12434" y="41122"/>
                </a:lnTo>
                <a:lnTo>
                  <a:pt x="10468" y="37551"/>
                </a:lnTo>
                <a:lnTo>
                  <a:pt x="9312" y="32818"/>
                </a:lnTo>
                <a:lnTo>
                  <a:pt x="9018" y="30059"/>
                </a:lnTo>
                <a:lnTo>
                  <a:pt x="9018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860750" y="2259125"/>
            <a:ext cx="43477" cy="53658"/>
          </a:xfrm>
          <a:custGeom>
            <a:avLst/>
            <a:gdLst/>
            <a:ahLst/>
            <a:cxnLst/>
            <a:rect l="l" t="t" r="r" b="b"/>
            <a:pathLst>
              <a:path w="43477" h="53658">
                <a:moveTo>
                  <a:pt x="43084" y="16941"/>
                </a:moveTo>
                <a:lnTo>
                  <a:pt x="42299" y="14123"/>
                </a:lnTo>
                <a:lnTo>
                  <a:pt x="41515" y="11315"/>
                </a:lnTo>
                <a:lnTo>
                  <a:pt x="38602" y="6808"/>
                </a:lnTo>
                <a:lnTo>
                  <a:pt x="34764" y="3074"/>
                </a:lnTo>
                <a:lnTo>
                  <a:pt x="32158" y="1844"/>
                </a:lnTo>
                <a:lnTo>
                  <a:pt x="29555" y="609"/>
                </a:lnTo>
                <a:lnTo>
                  <a:pt x="26398" y="0"/>
                </a:lnTo>
                <a:lnTo>
                  <a:pt x="26433" y="6998"/>
                </a:lnTo>
                <a:lnTo>
                  <a:pt x="29591" y="8331"/>
                </a:lnTo>
                <a:lnTo>
                  <a:pt x="31729" y="11013"/>
                </a:lnTo>
                <a:lnTo>
                  <a:pt x="33858" y="13691"/>
                </a:lnTo>
                <a:lnTo>
                  <a:pt x="34861" y="17373"/>
                </a:lnTo>
                <a:lnTo>
                  <a:pt x="34764" y="22072"/>
                </a:lnTo>
                <a:lnTo>
                  <a:pt x="8985" y="22072"/>
                </a:lnTo>
                <a:lnTo>
                  <a:pt x="9042" y="20092"/>
                </a:lnTo>
                <a:lnTo>
                  <a:pt x="10482" y="3111"/>
                </a:lnTo>
                <a:lnTo>
                  <a:pt x="8100" y="4903"/>
                </a:lnTo>
                <a:lnTo>
                  <a:pt x="4142" y="9577"/>
                </a:lnTo>
                <a:lnTo>
                  <a:pt x="2631" y="12409"/>
                </a:lnTo>
                <a:lnTo>
                  <a:pt x="1583" y="15761"/>
                </a:lnTo>
                <a:lnTo>
                  <a:pt x="528" y="19113"/>
                </a:lnTo>
                <a:lnTo>
                  <a:pt x="0" y="22875"/>
                </a:lnTo>
                <a:lnTo>
                  <a:pt x="0" y="31482"/>
                </a:lnTo>
                <a:lnTo>
                  <a:pt x="514" y="35356"/>
                </a:lnTo>
                <a:lnTo>
                  <a:pt x="1522" y="38686"/>
                </a:lnTo>
                <a:lnTo>
                  <a:pt x="2541" y="42012"/>
                </a:lnTo>
                <a:lnTo>
                  <a:pt x="4042" y="44781"/>
                </a:lnTo>
                <a:lnTo>
                  <a:pt x="6047" y="46991"/>
                </a:lnTo>
                <a:lnTo>
                  <a:pt x="10496" y="50864"/>
                </a:lnTo>
                <a:lnTo>
                  <a:pt x="13416" y="51969"/>
                </a:lnTo>
                <a:lnTo>
                  <a:pt x="16343" y="53086"/>
                </a:lnTo>
                <a:lnTo>
                  <a:pt x="19738" y="53658"/>
                </a:lnTo>
                <a:lnTo>
                  <a:pt x="23633" y="53658"/>
                </a:lnTo>
                <a:lnTo>
                  <a:pt x="27981" y="53492"/>
                </a:lnTo>
                <a:lnTo>
                  <a:pt x="31939" y="52795"/>
                </a:lnTo>
                <a:lnTo>
                  <a:pt x="35182" y="51969"/>
                </a:lnTo>
                <a:lnTo>
                  <a:pt x="37910" y="51092"/>
                </a:lnTo>
                <a:lnTo>
                  <a:pt x="41169" y="48820"/>
                </a:lnTo>
                <a:lnTo>
                  <a:pt x="41489" y="46167"/>
                </a:lnTo>
                <a:lnTo>
                  <a:pt x="40910" y="43002"/>
                </a:lnTo>
                <a:lnTo>
                  <a:pt x="38185" y="43268"/>
                </a:lnTo>
                <a:lnTo>
                  <a:pt x="35024" y="44550"/>
                </a:lnTo>
                <a:lnTo>
                  <a:pt x="32208" y="45439"/>
                </a:lnTo>
                <a:lnTo>
                  <a:pt x="28695" y="46192"/>
                </a:lnTo>
                <a:lnTo>
                  <a:pt x="24443" y="46379"/>
                </a:lnTo>
                <a:lnTo>
                  <a:pt x="21592" y="46379"/>
                </a:lnTo>
                <a:lnTo>
                  <a:pt x="17203" y="45137"/>
                </a:lnTo>
                <a:lnTo>
                  <a:pt x="13639" y="43103"/>
                </a:lnTo>
                <a:lnTo>
                  <a:pt x="11181" y="40007"/>
                </a:lnTo>
                <a:lnTo>
                  <a:pt x="9770" y="35967"/>
                </a:lnTo>
                <a:lnTo>
                  <a:pt x="8985" y="31356"/>
                </a:lnTo>
                <a:lnTo>
                  <a:pt x="8985" y="28652"/>
                </a:lnTo>
                <a:lnTo>
                  <a:pt x="40114" y="28652"/>
                </a:lnTo>
                <a:lnTo>
                  <a:pt x="42447" y="27749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41"/>
                </a:lnTo>
                <a:close/>
              </a:path>
              <a:path w="43477" h="53658">
                <a:moveTo>
                  <a:pt x="9042" y="20092"/>
                </a:moveTo>
                <a:lnTo>
                  <a:pt x="9978" y="16358"/>
                </a:lnTo>
                <a:lnTo>
                  <a:pt x="11440" y="12928"/>
                </a:lnTo>
                <a:lnTo>
                  <a:pt x="14968" y="9079"/>
                </a:lnTo>
                <a:lnTo>
                  <a:pt x="18201" y="7416"/>
                </a:lnTo>
                <a:lnTo>
                  <a:pt x="22232" y="6998"/>
                </a:lnTo>
                <a:lnTo>
                  <a:pt x="26433" y="6998"/>
                </a:lnTo>
                <a:lnTo>
                  <a:pt x="26398" y="0"/>
                </a:lnTo>
                <a:lnTo>
                  <a:pt x="19220" y="0"/>
                </a:lnTo>
                <a:lnTo>
                  <a:pt x="16088" y="623"/>
                </a:lnTo>
                <a:lnTo>
                  <a:pt x="13284" y="1869"/>
                </a:lnTo>
                <a:lnTo>
                  <a:pt x="10482" y="3111"/>
                </a:lnTo>
                <a:lnTo>
                  <a:pt x="9042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924733" y="2259122"/>
            <a:ext cx="40690" cy="52923"/>
          </a:xfrm>
          <a:custGeom>
            <a:avLst/>
            <a:gdLst/>
            <a:ahLst/>
            <a:cxnLst/>
            <a:rect l="l" t="t" r="r" b="b"/>
            <a:pathLst>
              <a:path w="40690" h="52923">
                <a:moveTo>
                  <a:pt x="5900" y="52923"/>
                </a:moveTo>
                <a:lnTo>
                  <a:pt x="8679" y="51271"/>
                </a:lnTo>
                <a:lnTo>
                  <a:pt x="8679" y="17132"/>
                </a:lnTo>
                <a:lnTo>
                  <a:pt x="11051" y="14061"/>
                </a:lnTo>
                <a:lnTo>
                  <a:pt x="13312" y="11736"/>
                </a:lnTo>
                <a:lnTo>
                  <a:pt x="17661" y="8559"/>
                </a:lnTo>
                <a:lnTo>
                  <a:pt x="21998" y="7747"/>
                </a:lnTo>
                <a:lnTo>
                  <a:pt x="25159" y="8092"/>
                </a:lnTo>
                <a:lnTo>
                  <a:pt x="27712" y="9385"/>
                </a:lnTo>
                <a:lnTo>
                  <a:pt x="30365" y="12790"/>
                </a:lnTo>
                <a:lnTo>
                  <a:pt x="31402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9" y="52009"/>
                </a:lnTo>
                <a:lnTo>
                  <a:pt x="34804" y="52923"/>
                </a:lnTo>
                <a:lnTo>
                  <a:pt x="37926" y="52923"/>
                </a:lnTo>
                <a:lnTo>
                  <a:pt x="40690" y="51271"/>
                </a:lnTo>
                <a:lnTo>
                  <a:pt x="40690" y="18009"/>
                </a:lnTo>
                <a:lnTo>
                  <a:pt x="40410" y="15025"/>
                </a:lnTo>
                <a:lnTo>
                  <a:pt x="39254" y="10082"/>
                </a:lnTo>
                <a:lnTo>
                  <a:pt x="36968" y="6073"/>
                </a:lnTo>
                <a:lnTo>
                  <a:pt x="33893" y="2757"/>
                </a:lnTo>
                <a:lnTo>
                  <a:pt x="29592" y="546"/>
                </a:lnTo>
                <a:lnTo>
                  <a:pt x="26937" y="0"/>
                </a:lnTo>
                <a:lnTo>
                  <a:pt x="21088" y="0"/>
                </a:lnTo>
                <a:lnTo>
                  <a:pt x="18421" y="712"/>
                </a:lnTo>
                <a:lnTo>
                  <a:pt x="15782" y="2148"/>
                </a:lnTo>
                <a:lnTo>
                  <a:pt x="13139" y="3571"/>
                </a:lnTo>
                <a:lnTo>
                  <a:pt x="10486" y="5816"/>
                </a:lnTo>
                <a:lnTo>
                  <a:pt x="7829" y="8891"/>
                </a:lnTo>
                <a:lnTo>
                  <a:pt x="7829" y="2440"/>
                </a:lnTo>
                <a:lnTo>
                  <a:pt x="5863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64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984723" y="2259176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5" y="20624"/>
                </a:moveTo>
                <a:lnTo>
                  <a:pt x="10142" y="15811"/>
                </a:lnTo>
                <a:lnTo>
                  <a:pt x="12365" y="12510"/>
                </a:lnTo>
                <a:lnTo>
                  <a:pt x="14577" y="9194"/>
                </a:lnTo>
                <a:lnTo>
                  <a:pt x="17769" y="7542"/>
                </a:lnTo>
                <a:lnTo>
                  <a:pt x="23980" y="7542"/>
                </a:lnTo>
                <a:lnTo>
                  <a:pt x="27223" y="8431"/>
                </a:lnTo>
                <a:lnTo>
                  <a:pt x="31018" y="10415"/>
                </a:lnTo>
                <a:lnTo>
                  <a:pt x="33624" y="12395"/>
                </a:lnTo>
                <a:lnTo>
                  <a:pt x="36587" y="12446"/>
                </a:lnTo>
                <a:lnTo>
                  <a:pt x="37052" y="9500"/>
                </a:lnTo>
                <a:lnTo>
                  <a:pt x="36810" y="6692"/>
                </a:lnTo>
                <a:lnTo>
                  <a:pt x="34452" y="3823"/>
                </a:lnTo>
                <a:lnTo>
                  <a:pt x="31536" y="2044"/>
                </a:lnTo>
                <a:lnTo>
                  <a:pt x="27849" y="723"/>
                </a:lnTo>
                <a:lnTo>
                  <a:pt x="25010" y="140"/>
                </a:lnTo>
                <a:lnTo>
                  <a:pt x="22051" y="0"/>
                </a:lnTo>
                <a:lnTo>
                  <a:pt x="18936" y="0"/>
                </a:lnTo>
                <a:lnTo>
                  <a:pt x="16027" y="533"/>
                </a:lnTo>
                <a:lnTo>
                  <a:pt x="13360" y="1598"/>
                </a:lnTo>
                <a:lnTo>
                  <a:pt x="10681" y="2668"/>
                </a:lnTo>
                <a:lnTo>
                  <a:pt x="8348" y="4305"/>
                </a:lnTo>
                <a:lnTo>
                  <a:pt x="4392" y="8712"/>
                </a:lnTo>
                <a:lnTo>
                  <a:pt x="2840" y="11545"/>
                </a:lnTo>
                <a:lnTo>
                  <a:pt x="1699" y="14997"/>
                </a:lnTo>
                <a:lnTo>
                  <a:pt x="565" y="18454"/>
                </a:lnTo>
                <a:lnTo>
                  <a:pt x="0" y="22593"/>
                </a:lnTo>
                <a:lnTo>
                  <a:pt x="0" y="31633"/>
                </a:lnTo>
                <a:lnTo>
                  <a:pt x="457" y="35370"/>
                </a:lnTo>
                <a:lnTo>
                  <a:pt x="1390" y="38606"/>
                </a:lnTo>
                <a:lnTo>
                  <a:pt x="2311" y="41846"/>
                </a:lnTo>
                <a:lnTo>
                  <a:pt x="3661" y="44575"/>
                </a:lnTo>
                <a:lnTo>
                  <a:pt x="5433" y="46800"/>
                </a:lnTo>
                <a:lnTo>
                  <a:pt x="9389" y="50709"/>
                </a:lnTo>
                <a:lnTo>
                  <a:pt x="12020" y="51879"/>
                </a:lnTo>
                <a:lnTo>
                  <a:pt x="14638" y="53035"/>
                </a:lnTo>
                <a:lnTo>
                  <a:pt x="17647" y="53607"/>
                </a:lnTo>
                <a:lnTo>
                  <a:pt x="22687" y="53607"/>
                </a:lnTo>
                <a:lnTo>
                  <a:pt x="25822" y="53111"/>
                </a:lnTo>
                <a:lnTo>
                  <a:pt x="28797" y="52373"/>
                </a:lnTo>
                <a:lnTo>
                  <a:pt x="31413" y="51321"/>
                </a:lnTo>
                <a:lnTo>
                  <a:pt x="34707" y="49377"/>
                </a:lnTo>
                <a:lnTo>
                  <a:pt x="37030" y="46534"/>
                </a:lnTo>
                <a:lnTo>
                  <a:pt x="37274" y="43790"/>
                </a:lnTo>
                <a:lnTo>
                  <a:pt x="37252" y="42444"/>
                </a:lnTo>
                <a:lnTo>
                  <a:pt x="35441" y="39660"/>
                </a:lnTo>
                <a:lnTo>
                  <a:pt x="32407" y="41946"/>
                </a:lnTo>
                <a:lnTo>
                  <a:pt x="28905" y="44222"/>
                </a:lnTo>
                <a:lnTo>
                  <a:pt x="25895" y="45529"/>
                </a:lnTo>
                <a:lnTo>
                  <a:pt x="22161" y="45845"/>
                </a:lnTo>
                <a:lnTo>
                  <a:pt x="18187" y="45464"/>
                </a:lnTo>
                <a:lnTo>
                  <a:pt x="14932" y="43902"/>
                </a:lnTo>
                <a:lnTo>
                  <a:pt x="12438" y="41122"/>
                </a:lnTo>
                <a:lnTo>
                  <a:pt x="10472" y="37551"/>
                </a:lnTo>
                <a:lnTo>
                  <a:pt x="9316" y="32818"/>
                </a:lnTo>
                <a:lnTo>
                  <a:pt x="9025" y="30059"/>
                </a:lnTo>
                <a:lnTo>
                  <a:pt x="9025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7034143" y="2259878"/>
            <a:ext cx="44601" cy="71629"/>
          </a:xfrm>
          <a:custGeom>
            <a:avLst/>
            <a:gdLst/>
            <a:ahLst/>
            <a:cxnLst/>
            <a:rect l="l" t="t" r="r" b="b"/>
            <a:pathLst>
              <a:path w="44601" h="71629">
                <a:moveTo>
                  <a:pt x="18619" y="51879"/>
                </a:moveTo>
                <a:lnTo>
                  <a:pt x="12092" y="68860"/>
                </a:lnTo>
                <a:lnTo>
                  <a:pt x="12338" y="71031"/>
                </a:lnTo>
                <a:lnTo>
                  <a:pt x="14918" y="71629"/>
                </a:lnTo>
                <a:lnTo>
                  <a:pt x="17586" y="71629"/>
                </a:lnTo>
                <a:lnTo>
                  <a:pt x="21337" y="69836"/>
                </a:lnTo>
                <a:lnTo>
                  <a:pt x="27637" y="51879"/>
                </a:lnTo>
                <a:lnTo>
                  <a:pt x="44601" y="3315"/>
                </a:lnTo>
                <a:lnTo>
                  <a:pt x="44463" y="661"/>
                </a:lnTo>
                <a:lnTo>
                  <a:pt x="41648" y="0"/>
                </a:lnTo>
                <a:lnTo>
                  <a:pt x="38675" y="50"/>
                </a:lnTo>
                <a:lnTo>
                  <a:pt x="35993" y="1893"/>
                </a:lnTo>
                <a:lnTo>
                  <a:pt x="22967" y="41287"/>
                </a:lnTo>
                <a:lnTo>
                  <a:pt x="22810" y="41287"/>
                </a:lnTo>
                <a:lnTo>
                  <a:pt x="9314" y="2120"/>
                </a:lnTo>
                <a:lnTo>
                  <a:pt x="8651" y="737"/>
                </a:lnTo>
                <a:lnTo>
                  <a:pt x="6037" y="25"/>
                </a:lnTo>
                <a:lnTo>
                  <a:pt x="3121" y="0"/>
                </a:lnTo>
                <a:lnTo>
                  <a:pt x="0" y="902"/>
                </a:lnTo>
                <a:lnTo>
                  <a:pt x="284" y="3467"/>
                </a:lnTo>
                <a:lnTo>
                  <a:pt x="17143" y="50140"/>
                </a:lnTo>
                <a:lnTo>
                  <a:pt x="18619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604994" y="2393106"/>
            <a:ext cx="38793" cy="53658"/>
          </a:xfrm>
          <a:custGeom>
            <a:avLst/>
            <a:gdLst/>
            <a:ahLst/>
            <a:cxnLst/>
            <a:rect l="l" t="t" r="r" b="b"/>
            <a:pathLst>
              <a:path w="38793" h="53658">
                <a:moveTo>
                  <a:pt x="3304" y="12104"/>
                </a:moveTo>
                <a:lnTo>
                  <a:pt x="5943" y="11531"/>
                </a:lnTo>
                <a:lnTo>
                  <a:pt x="9154" y="9792"/>
                </a:lnTo>
                <a:lnTo>
                  <a:pt x="11930" y="8586"/>
                </a:lnTo>
                <a:lnTo>
                  <a:pt x="15321" y="7532"/>
                </a:lnTo>
                <a:lnTo>
                  <a:pt x="19367" y="7265"/>
                </a:lnTo>
                <a:lnTo>
                  <a:pt x="23042" y="7517"/>
                </a:lnTo>
                <a:lnTo>
                  <a:pt x="26887" y="9208"/>
                </a:lnTo>
                <a:lnTo>
                  <a:pt x="29220" y="12344"/>
                </a:lnTo>
                <a:lnTo>
                  <a:pt x="29983" y="15228"/>
                </a:lnTo>
                <a:lnTo>
                  <a:pt x="30192" y="18770"/>
                </a:lnTo>
                <a:lnTo>
                  <a:pt x="30192" y="22569"/>
                </a:lnTo>
                <a:lnTo>
                  <a:pt x="20005" y="22569"/>
                </a:lnTo>
                <a:lnTo>
                  <a:pt x="16689" y="22910"/>
                </a:lnTo>
                <a:lnTo>
                  <a:pt x="13751" y="23573"/>
                </a:lnTo>
                <a:lnTo>
                  <a:pt x="10810" y="24246"/>
                </a:lnTo>
                <a:lnTo>
                  <a:pt x="8329" y="25247"/>
                </a:lnTo>
                <a:lnTo>
                  <a:pt x="4276" y="27929"/>
                </a:lnTo>
                <a:lnTo>
                  <a:pt x="1630" y="31636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0" y="46926"/>
                </a:lnTo>
                <a:lnTo>
                  <a:pt x="4484" y="49759"/>
                </a:lnTo>
                <a:lnTo>
                  <a:pt x="7617" y="51995"/>
                </a:lnTo>
                <a:lnTo>
                  <a:pt x="11634" y="53327"/>
                </a:lnTo>
                <a:lnTo>
                  <a:pt x="16375" y="53658"/>
                </a:lnTo>
                <a:lnTo>
                  <a:pt x="17743" y="46659"/>
                </a:lnTo>
                <a:lnTo>
                  <a:pt x="14942" y="46659"/>
                </a:lnTo>
                <a:lnTo>
                  <a:pt x="12764" y="45911"/>
                </a:lnTo>
                <a:lnTo>
                  <a:pt x="9644" y="42912"/>
                </a:lnTo>
                <a:lnTo>
                  <a:pt x="8869" y="38355"/>
                </a:lnTo>
                <a:lnTo>
                  <a:pt x="9683" y="34430"/>
                </a:lnTo>
                <a:lnTo>
                  <a:pt x="12225" y="31497"/>
                </a:lnTo>
                <a:lnTo>
                  <a:pt x="14831" y="30060"/>
                </a:lnTo>
                <a:lnTo>
                  <a:pt x="18331" y="29236"/>
                </a:lnTo>
                <a:lnTo>
                  <a:pt x="22779" y="29034"/>
                </a:lnTo>
                <a:lnTo>
                  <a:pt x="30192" y="29034"/>
                </a:lnTo>
                <a:lnTo>
                  <a:pt x="30192" y="39383"/>
                </a:lnTo>
                <a:lnTo>
                  <a:pt x="26013" y="43675"/>
                </a:lnTo>
                <a:lnTo>
                  <a:pt x="22128" y="46062"/>
                </a:lnTo>
                <a:lnTo>
                  <a:pt x="19204" y="53658"/>
                </a:lnTo>
                <a:lnTo>
                  <a:pt x="21894" y="53035"/>
                </a:lnTo>
                <a:lnTo>
                  <a:pt x="24428" y="51765"/>
                </a:lnTo>
                <a:lnTo>
                  <a:pt x="26970" y="50493"/>
                </a:lnTo>
                <a:lnTo>
                  <a:pt x="31348" y="46443"/>
                </a:lnTo>
                <a:lnTo>
                  <a:pt x="31348" y="51333"/>
                </a:lnTo>
                <a:lnTo>
                  <a:pt x="33436" y="52909"/>
                </a:lnTo>
                <a:lnTo>
                  <a:pt x="36017" y="52960"/>
                </a:lnTo>
                <a:lnTo>
                  <a:pt x="38793" y="51333"/>
                </a:lnTo>
                <a:lnTo>
                  <a:pt x="38793" y="15354"/>
                </a:lnTo>
                <a:lnTo>
                  <a:pt x="38461" y="12701"/>
                </a:lnTo>
                <a:lnTo>
                  <a:pt x="37122" y="8129"/>
                </a:lnTo>
                <a:lnTo>
                  <a:pt x="34592" y="4687"/>
                </a:lnTo>
                <a:lnTo>
                  <a:pt x="31200" y="1981"/>
                </a:lnTo>
                <a:lnTo>
                  <a:pt x="26429" y="392"/>
                </a:lnTo>
                <a:lnTo>
                  <a:pt x="23557" y="0"/>
                </a:lnTo>
                <a:lnTo>
                  <a:pt x="20162" y="0"/>
                </a:lnTo>
                <a:lnTo>
                  <a:pt x="16537" y="176"/>
                </a:lnTo>
                <a:lnTo>
                  <a:pt x="12962" y="849"/>
                </a:lnTo>
                <a:lnTo>
                  <a:pt x="9817" y="1818"/>
                </a:lnTo>
                <a:lnTo>
                  <a:pt x="5834" y="3557"/>
                </a:lnTo>
                <a:lnTo>
                  <a:pt x="2490" y="6692"/>
                </a:lnTo>
                <a:lnTo>
                  <a:pt x="2296" y="9385"/>
                </a:lnTo>
                <a:lnTo>
                  <a:pt x="3304" y="12104"/>
                </a:lnTo>
                <a:close/>
              </a:path>
              <a:path w="38793" h="53658">
                <a:moveTo>
                  <a:pt x="17743" y="46659"/>
                </a:moveTo>
                <a:lnTo>
                  <a:pt x="16375" y="53658"/>
                </a:lnTo>
                <a:lnTo>
                  <a:pt x="19204" y="53658"/>
                </a:lnTo>
                <a:lnTo>
                  <a:pt x="22128" y="46062"/>
                </a:lnTo>
                <a:lnTo>
                  <a:pt x="17743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668400" y="2393106"/>
            <a:ext cx="40702" cy="52920"/>
          </a:xfrm>
          <a:custGeom>
            <a:avLst/>
            <a:gdLst/>
            <a:ahLst/>
            <a:cxnLst/>
            <a:rect l="l" t="t" r="r" b="b"/>
            <a:pathLst>
              <a:path w="40702" h="52920">
                <a:moveTo>
                  <a:pt x="5911" y="52920"/>
                </a:moveTo>
                <a:lnTo>
                  <a:pt x="8676" y="51271"/>
                </a:lnTo>
                <a:lnTo>
                  <a:pt x="8676" y="17133"/>
                </a:lnTo>
                <a:lnTo>
                  <a:pt x="11059" y="14072"/>
                </a:lnTo>
                <a:lnTo>
                  <a:pt x="13319" y="11736"/>
                </a:lnTo>
                <a:lnTo>
                  <a:pt x="17672" y="8561"/>
                </a:lnTo>
                <a:lnTo>
                  <a:pt x="22010" y="7762"/>
                </a:lnTo>
                <a:lnTo>
                  <a:pt x="25167" y="8089"/>
                </a:lnTo>
                <a:lnTo>
                  <a:pt x="27727" y="9385"/>
                </a:lnTo>
                <a:lnTo>
                  <a:pt x="30380" y="12791"/>
                </a:lnTo>
                <a:lnTo>
                  <a:pt x="31409" y="15952"/>
                </a:lnTo>
                <a:lnTo>
                  <a:pt x="32039" y="19890"/>
                </a:lnTo>
                <a:lnTo>
                  <a:pt x="32039" y="51271"/>
                </a:lnTo>
                <a:lnTo>
                  <a:pt x="32263" y="52006"/>
                </a:lnTo>
                <a:lnTo>
                  <a:pt x="34804" y="52920"/>
                </a:lnTo>
                <a:lnTo>
                  <a:pt x="37937" y="52920"/>
                </a:lnTo>
                <a:lnTo>
                  <a:pt x="40702" y="51271"/>
                </a:lnTo>
                <a:lnTo>
                  <a:pt x="40702" y="18007"/>
                </a:lnTo>
                <a:lnTo>
                  <a:pt x="40421" y="15038"/>
                </a:lnTo>
                <a:lnTo>
                  <a:pt x="39265" y="10083"/>
                </a:lnTo>
                <a:lnTo>
                  <a:pt x="36968" y="6070"/>
                </a:lnTo>
                <a:lnTo>
                  <a:pt x="33893" y="2758"/>
                </a:lnTo>
                <a:lnTo>
                  <a:pt x="29606" y="547"/>
                </a:lnTo>
                <a:lnTo>
                  <a:pt x="26953" y="0"/>
                </a:lnTo>
                <a:lnTo>
                  <a:pt x="21099" y="0"/>
                </a:lnTo>
                <a:lnTo>
                  <a:pt x="18435" y="723"/>
                </a:lnTo>
                <a:lnTo>
                  <a:pt x="15789" y="2146"/>
                </a:lnTo>
                <a:lnTo>
                  <a:pt x="13150" y="3568"/>
                </a:lnTo>
                <a:lnTo>
                  <a:pt x="10497" y="5829"/>
                </a:lnTo>
                <a:lnTo>
                  <a:pt x="7827" y="8888"/>
                </a:lnTo>
                <a:lnTo>
                  <a:pt x="7827" y="2438"/>
                </a:lnTo>
                <a:lnTo>
                  <a:pt x="5864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71"/>
                </a:lnTo>
                <a:lnTo>
                  <a:pt x="198" y="52006"/>
                </a:lnTo>
                <a:lnTo>
                  <a:pt x="2776" y="52920"/>
                </a:lnTo>
                <a:lnTo>
                  <a:pt x="5911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730550" y="2426799"/>
            <a:ext cx="12791" cy="75653"/>
          </a:xfrm>
          <a:custGeom>
            <a:avLst/>
            <a:gdLst/>
            <a:ahLst/>
            <a:cxnLst/>
            <a:rect l="l" t="t" r="r" b="b"/>
            <a:pathLst>
              <a:path w="12791" h="75653">
                <a:moveTo>
                  <a:pt x="12791" y="19277"/>
                </a:moveTo>
                <a:lnTo>
                  <a:pt x="12363" y="8088"/>
                </a:lnTo>
                <a:lnTo>
                  <a:pt x="10530" y="4446"/>
                </a:lnTo>
                <a:lnTo>
                  <a:pt x="9526" y="0"/>
                </a:lnTo>
                <a:lnTo>
                  <a:pt x="7891" y="16484"/>
                </a:lnTo>
                <a:lnTo>
                  <a:pt x="12791" y="19277"/>
                </a:lnTo>
                <a:close/>
              </a:path>
              <a:path w="12791" h="75653">
                <a:moveTo>
                  <a:pt x="43480" y="-54687"/>
                </a:moveTo>
                <a:lnTo>
                  <a:pt x="43237" y="-55421"/>
                </a:lnTo>
                <a:lnTo>
                  <a:pt x="40655" y="-56376"/>
                </a:lnTo>
                <a:lnTo>
                  <a:pt x="37545" y="-56376"/>
                </a:lnTo>
                <a:lnTo>
                  <a:pt x="34754" y="-54687"/>
                </a:lnTo>
                <a:lnTo>
                  <a:pt x="34754" y="-26315"/>
                </a:lnTo>
                <a:lnTo>
                  <a:pt x="32515" y="-28728"/>
                </a:lnTo>
                <a:lnTo>
                  <a:pt x="27961" y="-31827"/>
                </a:lnTo>
                <a:lnTo>
                  <a:pt x="23141" y="-33693"/>
                </a:lnTo>
                <a:lnTo>
                  <a:pt x="17057" y="-33693"/>
                </a:lnTo>
                <a:lnTo>
                  <a:pt x="14108" y="-33044"/>
                </a:lnTo>
                <a:lnTo>
                  <a:pt x="11578" y="-31776"/>
                </a:lnTo>
                <a:lnTo>
                  <a:pt x="9033" y="-30481"/>
                </a:lnTo>
                <a:lnTo>
                  <a:pt x="6904" y="-28652"/>
                </a:lnTo>
                <a:lnTo>
                  <a:pt x="3478" y="-23874"/>
                </a:lnTo>
                <a:lnTo>
                  <a:pt x="2189" y="-20995"/>
                </a:lnTo>
                <a:lnTo>
                  <a:pt x="1314" y="-17603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46" y="684"/>
                </a:lnTo>
                <a:lnTo>
                  <a:pt x="1055" y="3884"/>
                </a:lnTo>
                <a:lnTo>
                  <a:pt x="1746" y="7085"/>
                </a:lnTo>
                <a:lnTo>
                  <a:pt x="2866" y="9867"/>
                </a:lnTo>
                <a:lnTo>
                  <a:pt x="4375" y="12228"/>
                </a:lnTo>
                <a:lnTo>
                  <a:pt x="7891" y="16484"/>
                </a:lnTo>
                <a:lnTo>
                  <a:pt x="9526" y="0"/>
                </a:lnTo>
                <a:lnTo>
                  <a:pt x="8971" y="-4762"/>
                </a:lnTo>
                <a:lnTo>
                  <a:pt x="8971" y="-9536"/>
                </a:lnTo>
                <a:lnTo>
                  <a:pt x="9638" y="-14047"/>
                </a:lnTo>
                <a:lnTo>
                  <a:pt x="10778" y="-18301"/>
                </a:lnTo>
                <a:lnTo>
                  <a:pt x="12693" y="-21845"/>
                </a:lnTo>
                <a:lnTo>
                  <a:pt x="15495" y="-24372"/>
                </a:lnTo>
                <a:lnTo>
                  <a:pt x="18903" y="-25995"/>
                </a:lnTo>
                <a:lnTo>
                  <a:pt x="23483" y="-25995"/>
                </a:lnTo>
                <a:lnTo>
                  <a:pt x="27961" y="-23623"/>
                </a:lnTo>
                <a:lnTo>
                  <a:pt x="32418" y="-19759"/>
                </a:lnTo>
                <a:lnTo>
                  <a:pt x="34754" y="-16765"/>
                </a:lnTo>
                <a:lnTo>
                  <a:pt x="34754" y="2768"/>
                </a:lnTo>
                <a:lnTo>
                  <a:pt x="32097" y="6033"/>
                </a:lnTo>
                <a:lnTo>
                  <a:pt x="28477" y="9436"/>
                </a:lnTo>
                <a:lnTo>
                  <a:pt x="25145" y="11504"/>
                </a:lnTo>
                <a:lnTo>
                  <a:pt x="21899" y="12319"/>
                </a:lnTo>
                <a:lnTo>
                  <a:pt x="18472" y="12319"/>
                </a:lnTo>
                <a:lnTo>
                  <a:pt x="15066" y="10666"/>
                </a:lnTo>
                <a:lnTo>
                  <a:pt x="12363" y="8088"/>
                </a:lnTo>
                <a:lnTo>
                  <a:pt x="12791" y="19277"/>
                </a:lnTo>
                <a:lnTo>
                  <a:pt x="15754" y="19975"/>
                </a:lnTo>
                <a:lnTo>
                  <a:pt x="22402" y="19975"/>
                </a:lnTo>
                <a:lnTo>
                  <a:pt x="25330" y="19188"/>
                </a:lnTo>
                <a:lnTo>
                  <a:pt x="28008" y="17640"/>
                </a:lnTo>
                <a:lnTo>
                  <a:pt x="30687" y="16076"/>
                </a:lnTo>
                <a:lnTo>
                  <a:pt x="33267" y="13906"/>
                </a:lnTo>
                <a:lnTo>
                  <a:pt x="35763" y="11123"/>
                </a:lnTo>
                <a:lnTo>
                  <a:pt x="35763" y="17575"/>
                </a:lnTo>
                <a:lnTo>
                  <a:pt x="37372" y="19076"/>
                </a:lnTo>
                <a:lnTo>
                  <a:pt x="40396" y="19267"/>
                </a:lnTo>
                <a:lnTo>
                  <a:pt x="43480" y="17575"/>
                </a:lnTo>
                <a:lnTo>
                  <a:pt x="43480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827941" y="2393157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2" y="20624"/>
                </a:moveTo>
                <a:lnTo>
                  <a:pt x="10140" y="15825"/>
                </a:lnTo>
                <a:lnTo>
                  <a:pt x="12362" y="12510"/>
                </a:lnTo>
                <a:lnTo>
                  <a:pt x="14577" y="9194"/>
                </a:lnTo>
                <a:lnTo>
                  <a:pt x="17769" y="7546"/>
                </a:lnTo>
                <a:lnTo>
                  <a:pt x="23980" y="7546"/>
                </a:lnTo>
                <a:lnTo>
                  <a:pt x="27219" y="8445"/>
                </a:lnTo>
                <a:lnTo>
                  <a:pt x="31017" y="10415"/>
                </a:lnTo>
                <a:lnTo>
                  <a:pt x="33624" y="12395"/>
                </a:lnTo>
                <a:lnTo>
                  <a:pt x="36587" y="12446"/>
                </a:lnTo>
                <a:lnTo>
                  <a:pt x="37050" y="9500"/>
                </a:lnTo>
                <a:lnTo>
                  <a:pt x="36699" y="6365"/>
                </a:lnTo>
                <a:lnTo>
                  <a:pt x="34448" y="3823"/>
                </a:lnTo>
                <a:lnTo>
                  <a:pt x="31532" y="2044"/>
                </a:lnTo>
                <a:lnTo>
                  <a:pt x="27849" y="723"/>
                </a:lnTo>
                <a:lnTo>
                  <a:pt x="25008" y="140"/>
                </a:lnTo>
                <a:lnTo>
                  <a:pt x="22047" y="0"/>
                </a:lnTo>
                <a:lnTo>
                  <a:pt x="18935" y="0"/>
                </a:lnTo>
                <a:lnTo>
                  <a:pt x="16023" y="533"/>
                </a:lnTo>
                <a:lnTo>
                  <a:pt x="13360" y="1602"/>
                </a:lnTo>
                <a:lnTo>
                  <a:pt x="10681" y="2668"/>
                </a:lnTo>
                <a:lnTo>
                  <a:pt x="8348" y="4305"/>
                </a:lnTo>
                <a:lnTo>
                  <a:pt x="4389" y="8712"/>
                </a:lnTo>
                <a:lnTo>
                  <a:pt x="2840" y="11555"/>
                </a:lnTo>
                <a:lnTo>
                  <a:pt x="1695" y="14997"/>
                </a:lnTo>
                <a:lnTo>
                  <a:pt x="565" y="18468"/>
                </a:lnTo>
                <a:lnTo>
                  <a:pt x="0" y="22593"/>
                </a:lnTo>
                <a:lnTo>
                  <a:pt x="0" y="31636"/>
                </a:lnTo>
                <a:lnTo>
                  <a:pt x="457" y="35370"/>
                </a:lnTo>
                <a:lnTo>
                  <a:pt x="1389" y="38610"/>
                </a:lnTo>
                <a:lnTo>
                  <a:pt x="2311" y="41846"/>
                </a:lnTo>
                <a:lnTo>
                  <a:pt x="3661" y="44579"/>
                </a:lnTo>
                <a:lnTo>
                  <a:pt x="5433" y="46800"/>
                </a:lnTo>
                <a:lnTo>
                  <a:pt x="9389" y="50723"/>
                </a:lnTo>
                <a:lnTo>
                  <a:pt x="12020" y="51879"/>
                </a:lnTo>
                <a:lnTo>
                  <a:pt x="14638" y="53035"/>
                </a:lnTo>
                <a:lnTo>
                  <a:pt x="17647" y="53607"/>
                </a:lnTo>
                <a:lnTo>
                  <a:pt x="22687" y="53607"/>
                </a:lnTo>
                <a:lnTo>
                  <a:pt x="25819" y="53111"/>
                </a:lnTo>
                <a:lnTo>
                  <a:pt x="28795" y="52376"/>
                </a:lnTo>
                <a:lnTo>
                  <a:pt x="31413" y="51321"/>
                </a:lnTo>
                <a:lnTo>
                  <a:pt x="34707" y="49377"/>
                </a:lnTo>
                <a:lnTo>
                  <a:pt x="37025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0"/>
                </a:lnTo>
                <a:lnTo>
                  <a:pt x="32407" y="41946"/>
                </a:lnTo>
                <a:lnTo>
                  <a:pt x="28907" y="44222"/>
                </a:lnTo>
                <a:lnTo>
                  <a:pt x="25895" y="45529"/>
                </a:lnTo>
                <a:lnTo>
                  <a:pt x="22157" y="45845"/>
                </a:lnTo>
                <a:lnTo>
                  <a:pt x="18187" y="45468"/>
                </a:lnTo>
                <a:lnTo>
                  <a:pt x="14932" y="43905"/>
                </a:lnTo>
                <a:lnTo>
                  <a:pt x="12438" y="41137"/>
                </a:lnTo>
                <a:lnTo>
                  <a:pt x="10472" y="37566"/>
                </a:lnTo>
                <a:lnTo>
                  <a:pt x="9316" y="32828"/>
                </a:lnTo>
                <a:lnTo>
                  <a:pt x="9022" y="30059"/>
                </a:lnTo>
                <a:lnTo>
                  <a:pt x="902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882010" y="2393106"/>
            <a:ext cx="47252" cy="53658"/>
          </a:xfrm>
          <a:custGeom>
            <a:avLst/>
            <a:gdLst/>
            <a:ahLst/>
            <a:cxnLst/>
            <a:rect l="l" t="t" r="r" b="b"/>
            <a:pathLst>
              <a:path w="47252" h="53658">
                <a:moveTo>
                  <a:pt x="8971" y="23915"/>
                </a:moveTo>
                <a:lnTo>
                  <a:pt x="9277" y="21348"/>
                </a:lnTo>
                <a:lnTo>
                  <a:pt x="9856" y="18986"/>
                </a:lnTo>
                <a:lnTo>
                  <a:pt x="11328" y="14606"/>
                </a:lnTo>
                <a:lnTo>
                  <a:pt x="13726" y="11174"/>
                </a:lnTo>
                <a:lnTo>
                  <a:pt x="17106" y="8888"/>
                </a:lnTo>
                <a:lnTo>
                  <a:pt x="21174" y="7491"/>
                </a:lnTo>
                <a:lnTo>
                  <a:pt x="26556" y="7491"/>
                </a:lnTo>
                <a:lnTo>
                  <a:pt x="30761" y="9029"/>
                </a:lnTo>
                <a:lnTo>
                  <a:pt x="34102" y="11470"/>
                </a:lnTo>
                <a:lnTo>
                  <a:pt x="36301" y="15012"/>
                </a:lnTo>
                <a:lnTo>
                  <a:pt x="37558" y="19419"/>
                </a:lnTo>
                <a:lnTo>
                  <a:pt x="38281" y="24272"/>
                </a:lnTo>
                <a:lnTo>
                  <a:pt x="38281" y="29733"/>
                </a:lnTo>
                <a:lnTo>
                  <a:pt x="38000" y="32321"/>
                </a:lnTo>
                <a:lnTo>
                  <a:pt x="37431" y="34672"/>
                </a:lnTo>
                <a:lnTo>
                  <a:pt x="36658" y="50267"/>
                </a:lnTo>
                <a:lnTo>
                  <a:pt x="39178" y="48374"/>
                </a:lnTo>
                <a:lnTo>
                  <a:pt x="43196" y="43535"/>
                </a:lnTo>
                <a:lnTo>
                  <a:pt x="44707" y="40651"/>
                </a:lnTo>
                <a:lnTo>
                  <a:pt x="45726" y="37299"/>
                </a:lnTo>
                <a:lnTo>
                  <a:pt x="46746" y="33959"/>
                </a:lnTo>
                <a:lnTo>
                  <a:pt x="47252" y="30302"/>
                </a:lnTo>
                <a:lnTo>
                  <a:pt x="47252" y="22227"/>
                </a:lnTo>
                <a:lnTo>
                  <a:pt x="46770" y="18554"/>
                </a:lnTo>
                <a:lnTo>
                  <a:pt x="45812" y="15304"/>
                </a:lnTo>
                <a:lnTo>
                  <a:pt x="44841" y="12039"/>
                </a:lnTo>
                <a:lnTo>
                  <a:pt x="43404" y="9270"/>
                </a:lnTo>
                <a:lnTo>
                  <a:pt x="41485" y="6998"/>
                </a:lnTo>
                <a:lnTo>
                  <a:pt x="37147" y="2984"/>
                </a:lnTo>
                <a:lnTo>
                  <a:pt x="34260" y="1779"/>
                </a:lnTo>
                <a:lnTo>
                  <a:pt x="31374" y="598"/>
                </a:lnTo>
                <a:lnTo>
                  <a:pt x="27981" y="0"/>
                </a:lnTo>
                <a:lnTo>
                  <a:pt x="20079" y="0"/>
                </a:lnTo>
                <a:lnTo>
                  <a:pt x="16555" y="674"/>
                </a:lnTo>
                <a:lnTo>
                  <a:pt x="13543" y="2005"/>
                </a:lnTo>
                <a:lnTo>
                  <a:pt x="10533" y="3352"/>
                </a:lnTo>
                <a:lnTo>
                  <a:pt x="8023" y="5220"/>
                </a:lnTo>
                <a:lnTo>
                  <a:pt x="4006" y="10073"/>
                </a:lnTo>
                <a:lnTo>
                  <a:pt x="2494" y="12953"/>
                </a:lnTo>
                <a:lnTo>
                  <a:pt x="1497" y="16308"/>
                </a:lnTo>
                <a:lnTo>
                  <a:pt x="504" y="1964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5"/>
                </a:lnTo>
                <a:lnTo>
                  <a:pt x="1410" y="38355"/>
                </a:lnTo>
                <a:lnTo>
                  <a:pt x="2357" y="41620"/>
                </a:lnTo>
                <a:lnTo>
                  <a:pt x="3797" y="44389"/>
                </a:lnTo>
                <a:lnTo>
                  <a:pt x="5727" y="46659"/>
                </a:lnTo>
                <a:lnTo>
                  <a:pt x="10050" y="50674"/>
                </a:lnTo>
                <a:lnTo>
                  <a:pt x="9693" y="34240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52" h="53658">
                <a:moveTo>
                  <a:pt x="26088" y="46127"/>
                </a:moveTo>
                <a:lnTo>
                  <a:pt x="20756" y="46127"/>
                </a:lnTo>
                <a:lnTo>
                  <a:pt x="16555" y="44579"/>
                </a:lnTo>
                <a:lnTo>
                  <a:pt x="13186" y="42152"/>
                </a:lnTo>
                <a:lnTo>
                  <a:pt x="10961" y="38646"/>
                </a:lnTo>
                <a:lnTo>
                  <a:pt x="9693" y="34240"/>
                </a:lnTo>
                <a:lnTo>
                  <a:pt x="10050" y="50674"/>
                </a:lnTo>
                <a:lnTo>
                  <a:pt x="12937" y="51865"/>
                </a:lnTo>
                <a:lnTo>
                  <a:pt x="15825" y="53075"/>
                </a:lnTo>
                <a:lnTo>
                  <a:pt x="19220" y="53658"/>
                </a:lnTo>
                <a:lnTo>
                  <a:pt x="27096" y="53658"/>
                </a:lnTo>
                <a:lnTo>
                  <a:pt x="30599" y="52985"/>
                </a:lnTo>
                <a:lnTo>
                  <a:pt x="33623" y="51624"/>
                </a:lnTo>
                <a:lnTo>
                  <a:pt x="36658" y="50267"/>
                </a:lnTo>
                <a:lnTo>
                  <a:pt x="37431" y="34672"/>
                </a:lnTo>
                <a:lnTo>
                  <a:pt x="35981" y="39053"/>
                </a:lnTo>
                <a:lnTo>
                  <a:pt x="33576" y="42454"/>
                </a:lnTo>
                <a:lnTo>
                  <a:pt x="30167" y="44705"/>
                </a:lnTo>
                <a:lnTo>
                  <a:pt x="26088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951054" y="2393106"/>
            <a:ext cx="40706" cy="52920"/>
          </a:xfrm>
          <a:custGeom>
            <a:avLst/>
            <a:gdLst/>
            <a:ahLst/>
            <a:cxnLst/>
            <a:rect l="l" t="t" r="r" b="b"/>
            <a:pathLst>
              <a:path w="40706" h="52920">
                <a:moveTo>
                  <a:pt x="5915" y="52920"/>
                </a:moveTo>
                <a:lnTo>
                  <a:pt x="8680" y="51271"/>
                </a:lnTo>
                <a:lnTo>
                  <a:pt x="8680" y="17133"/>
                </a:lnTo>
                <a:lnTo>
                  <a:pt x="11062" y="14072"/>
                </a:lnTo>
                <a:lnTo>
                  <a:pt x="13323" y="11736"/>
                </a:lnTo>
                <a:lnTo>
                  <a:pt x="17673" y="8561"/>
                </a:lnTo>
                <a:lnTo>
                  <a:pt x="22010" y="7762"/>
                </a:lnTo>
                <a:lnTo>
                  <a:pt x="25171" y="8089"/>
                </a:lnTo>
                <a:lnTo>
                  <a:pt x="27727" y="9385"/>
                </a:lnTo>
                <a:lnTo>
                  <a:pt x="30380" y="12791"/>
                </a:lnTo>
                <a:lnTo>
                  <a:pt x="31413" y="15952"/>
                </a:lnTo>
                <a:lnTo>
                  <a:pt x="32040" y="19890"/>
                </a:lnTo>
                <a:lnTo>
                  <a:pt x="32040" y="51271"/>
                </a:lnTo>
                <a:lnTo>
                  <a:pt x="32263" y="52006"/>
                </a:lnTo>
                <a:lnTo>
                  <a:pt x="34805" y="52920"/>
                </a:lnTo>
                <a:lnTo>
                  <a:pt x="37937" y="52920"/>
                </a:lnTo>
                <a:lnTo>
                  <a:pt x="40706" y="51271"/>
                </a:lnTo>
                <a:lnTo>
                  <a:pt x="40706" y="18007"/>
                </a:lnTo>
                <a:lnTo>
                  <a:pt x="40421" y="15038"/>
                </a:lnTo>
                <a:lnTo>
                  <a:pt x="39265" y="10083"/>
                </a:lnTo>
                <a:lnTo>
                  <a:pt x="36968" y="6070"/>
                </a:lnTo>
                <a:lnTo>
                  <a:pt x="33897" y="2758"/>
                </a:lnTo>
                <a:lnTo>
                  <a:pt x="29610" y="547"/>
                </a:lnTo>
                <a:lnTo>
                  <a:pt x="26953" y="0"/>
                </a:lnTo>
                <a:lnTo>
                  <a:pt x="21103" y="0"/>
                </a:lnTo>
                <a:lnTo>
                  <a:pt x="18436" y="723"/>
                </a:lnTo>
                <a:lnTo>
                  <a:pt x="15793" y="2146"/>
                </a:lnTo>
                <a:lnTo>
                  <a:pt x="13150" y="3568"/>
                </a:lnTo>
                <a:lnTo>
                  <a:pt x="10497" y="5829"/>
                </a:lnTo>
                <a:lnTo>
                  <a:pt x="7830" y="8888"/>
                </a:lnTo>
                <a:lnTo>
                  <a:pt x="7830" y="2438"/>
                </a:lnTo>
                <a:lnTo>
                  <a:pt x="5864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71"/>
                </a:lnTo>
                <a:lnTo>
                  <a:pt x="201" y="52006"/>
                </a:lnTo>
                <a:lnTo>
                  <a:pt x="2780" y="52920"/>
                </a:lnTo>
                <a:lnTo>
                  <a:pt x="591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5009899" y="2380824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17010" y="1699"/>
                </a:moveTo>
                <a:lnTo>
                  <a:pt x="16802" y="989"/>
                </a:lnTo>
                <a:lnTo>
                  <a:pt x="14245" y="0"/>
                </a:lnTo>
                <a:lnTo>
                  <a:pt x="11125" y="0"/>
                </a:lnTo>
                <a:lnTo>
                  <a:pt x="8348" y="1699"/>
                </a:lnTo>
                <a:lnTo>
                  <a:pt x="8348" y="13308"/>
                </a:lnTo>
                <a:lnTo>
                  <a:pt x="1785" y="13308"/>
                </a:lnTo>
                <a:lnTo>
                  <a:pt x="331" y="14464"/>
                </a:lnTo>
                <a:lnTo>
                  <a:pt x="0" y="17052"/>
                </a:lnTo>
                <a:lnTo>
                  <a:pt x="1736" y="20735"/>
                </a:lnTo>
                <a:lnTo>
                  <a:pt x="8348" y="20735"/>
                </a:lnTo>
                <a:lnTo>
                  <a:pt x="8348" y="52105"/>
                </a:lnTo>
                <a:lnTo>
                  <a:pt x="9108" y="56641"/>
                </a:lnTo>
                <a:lnTo>
                  <a:pt x="10433" y="60436"/>
                </a:lnTo>
                <a:lnTo>
                  <a:pt x="12672" y="6315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8"/>
                </a:lnTo>
                <a:lnTo>
                  <a:pt x="30873" y="59979"/>
                </a:lnTo>
                <a:lnTo>
                  <a:pt x="30873" y="59320"/>
                </a:lnTo>
                <a:lnTo>
                  <a:pt x="29077" y="56742"/>
                </a:lnTo>
                <a:lnTo>
                  <a:pt x="26409" y="57768"/>
                </a:lnTo>
                <a:lnTo>
                  <a:pt x="23623" y="58176"/>
                </a:lnTo>
                <a:lnTo>
                  <a:pt x="19419" y="57326"/>
                </a:lnTo>
                <a:lnTo>
                  <a:pt x="17489" y="53898"/>
                </a:lnTo>
                <a:lnTo>
                  <a:pt x="17010" y="51342"/>
                </a:lnTo>
                <a:lnTo>
                  <a:pt x="17010" y="20735"/>
                </a:lnTo>
                <a:lnTo>
                  <a:pt x="29142" y="20735"/>
                </a:lnTo>
                <a:lnTo>
                  <a:pt x="30712" y="19302"/>
                </a:lnTo>
                <a:lnTo>
                  <a:pt x="30873" y="16369"/>
                </a:lnTo>
                <a:lnTo>
                  <a:pt x="29142" y="13308"/>
                </a:lnTo>
                <a:lnTo>
                  <a:pt x="17010" y="13308"/>
                </a:lnTo>
                <a:lnTo>
                  <a:pt x="1701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5060008" y="2373739"/>
            <a:ext cx="10706" cy="72288"/>
          </a:xfrm>
          <a:custGeom>
            <a:avLst/>
            <a:gdLst/>
            <a:ahLst/>
            <a:cxnLst/>
            <a:rect l="l" t="t" r="r" b="b"/>
            <a:pathLst>
              <a:path w="10706" h="72288">
                <a:moveTo>
                  <a:pt x="0" y="5425"/>
                </a:moveTo>
                <a:lnTo>
                  <a:pt x="370" y="8892"/>
                </a:lnTo>
                <a:lnTo>
                  <a:pt x="3272" y="10731"/>
                </a:lnTo>
                <a:lnTo>
                  <a:pt x="7376" y="10731"/>
                </a:lnTo>
                <a:lnTo>
                  <a:pt x="10325" y="8841"/>
                </a:lnTo>
                <a:lnTo>
                  <a:pt x="10706" y="5309"/>
                </a:lnTo>
                <a:lnTo>
                  <a:pt x="10335" y="1854"/>
                </a:lnTo>
                <a:lnTo>
                  <a:pt x="7423" y="0"/>
                </a:lnTo>
                <a:lnTo>
                  <a:pt x="3329" y="0"/>
                </a:lnTo>
                <a:lnTo>
                  <a:pt x="384" y="1893"/>
                </a:lnTo>
                <a:lnTo>
                  <a:pt x="0" y="5425"/>
                </a:lnTo>
                <a:close/>
              </a:path>
              <a:path w="10706" h="72288">
                <a:moveTo>
                  <a:pt x="1230" y="71374"/>
                </a:moveTo>
                <a:lnTo>
                  <a:pt x="3822" y="72288"/>
                </a:lnTo>
                <a:lnTo>
                  <a:pt x="6948" y="72288"/>
                </a:lnTo>
                <a:lnTo>
                  <a:pt x="9709" y="70638"/>
                </a:lnTo>
                <a:lnTo>
                  <a:pt x="9709" y="21805"/>
                </a:lnTo>
                <a:lnTo>
                  <a:pt x="9500" y="21107"/>
                </a:lnTo>
                <a:lnTo>
                  <a:pt x="6948" y="20156"/>
                </a:lnTo>
                <a:lnTo>
                  <a:pt x="3822" y="20156"/>
                </a:lnTo>
                <a:lnTo>
                  <a:pt x="1043" y="21805"/>
                </a:lnTo>
                <a:lnTo>
                  <a:pt x="1043" y="70638"/>
                </a:lnTo>
                <a:lnTo>
                  <a:pt x="123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5094230" y="2393106"/>
            <a:ext cx="40704" cy="52920"/>
          </a:xfrm>
          <a:custGeom>
            <a:avLst/>
            <a:gdLst/>
            <a:ahLst/>
            <a:cxnLst/>
            <a:rect l="l" t="t" r="r" b="b"/>
            <a:pathLst>
              <a:path w="40704" h="52920">
                <a:moveTo>
                  <a:pt x="5900" y="52920"/>
                </a:moveTo>
                <a:lnTo>
                  <a:pt x="8679" y="51271"/>
                </a:lnTo>
                <a:lnTo>
                  <a:pt x="8679" y="17133"/>
                </a:lnTo>
                <a:lnTo>
                  <a:pt x="11051" y="14072"/>
                </a:lnTo>
                <a:lnTo>
                  <a:pt x="13323" y="11736"/>
                </a:lnTo>
                <a:lnTo>
                  <a:pt x="17665" y="8561"/>
                </a:lnTo>
                <a:lnTo>
                  <a:pt x="22010" y="7762"/>
                </a:lnTo>
                <a:lnTo>
                  <a:pt x="25157" y="8089"/>
                </a:lnTo>
                <a:lnTo>
                  <a:pt x="27712" y="9385"/>
                </a:lnTo>
                <a:lnTo>
                  <a:pt x="30369" y="12791"/>
                </a:lnTo>
                <a:lnTo>
                  <a:pt x="31403" y="15952"/>
                </a:lnTo>
                <a:lnTo>
                  <a:pt x="32039" y="19890"/>
                </a:lnTo>
                <a:lnTo>
                  <a:pt x="32039" y="51271"/>
                </a:lnTo>
                <a:lnTo>
                  <a:pt x="32249" y="52006"/>
                </a:lnTo>
                <a:lnTo>
                  <a:pt x="34804" y="52920"/>
                </a:lnTo>
                <a:lnTo>
                  <a:pt x="37926" y="52920"/>
                </a:lnTo>
                <a:lnTo>
                  <a:pt x="40704" y="51271"/>
                </a:lnTo>
                <a:lnTo>
                  <a:pt x="40704" y="18007"/>
                </a:lnTo>
                <a:lnTo>
                  <a:pt x="40406" y="15038"/>
                </a:lnTo>
                <a:lnTo>
                  <a:pt x="39254" y="10083"/>
                </a:lnTo>
                <a:lnTo>
                  <a:pt x="36968" y="6070"/>
                </a:lnTo>
                <a:lnTo>
                  <a:pt x="33897" y="2758"/>
                </a:lnTo>
                <a:lnTo>
                  <a:pt x="29596" y="547"/>
                </a:lnTo>
                <a:lnTo>
                  <a:pt x="26939" y="0"/>
                </a:lnTo>
                <a:lnTo>
                  <a:pt x="21092" y="0"/>
                </a:lnTo>
                <a:lnTo>
                  <a:pt x="18435" y="723"/>
                </a:lnTo>
                <a:lnTo>
                  <a:pt x="15793" y="2146"/>
                </a:lnTo>
                <a:lnTo>
                  <a:pt x="13139" y="3568"/>
                </a:lnTo>
                <a:lnTo>
                  <a:pt x="10483" y="5829"/>
                </a:lnTo>
                <a:lnTo>
                  <a:pt x="7829" y="8888"/>
                </a:lnTo>
                <a:lnTo>
                  <a:pt x="7829" y="2438"/>
                </a:lnTo>
                <a:lnTo>
                  <a:pt x="5864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71"/>
                </a:lnTo>
                <a:lnTo>
                  <a:pt x="186" y="52006"/>
                </a:lnTo>
                <a:lnTo>
                  <a:pt x="2768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5159109" y="2393881"/>
            <a:ext cx="40741" cy="52884"/>
          </a:xfrm>
          <a:custGeom>
            <a:avLst/>
            <a:gdLst/>
            <a:ahLst/>
            <a:cxnLst/>
            <a:rect l="l" t="t" r="r" b="b"/>
            <a:pathLst>
              <a:path w="40741" h="52884">
                <a:moveTo>
                  <a:pt x="8726" y="1663"/>
                </a:moveTo>
                <a:lnTo>
                  <a:pt x="8502" y="939"/>
                </a:lnTo>
                <a:lnTo>
                  <a:pt x="5900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7"/>
                </a:lnTo>
                <a:lnTo>
                  <a:pt x="284" y="37847"/>
                </a:lnTo>
                <a:lnTo>
                  <a:pt x="1450" y="42811"/>
                </a:lnTo>
                <a:lnTo>
                  <a:pt x="3726" y="46838"/>
                </a:lnTo>
                <a:lnTo>
                  <a:pt x="6797" y="50176"/>
                </a:lnTo>
                <a:lnTo>
                  <a:pt x="11109" y="52350"/>
                </a:lnTo>
                <a:lnTo>
                  <a:pt x="13766" y="52884"/>
                </a:lnTo>
                <a:lnTo>
                  <a:pt x="19602" y="52884"/>
                </a:lnTo>
                <a:lnTo>
                  <a:pt x="22259" y="52185"/>
                </a:lnTo>
                <a:lnTo>
                  <a:pt x="24886" y="50763"/>
                </a:lnTo>
                <a:lnTo>
                  <a:pt x="27518" y="49352"/>
                </a:lnTo>
                <a:lnTo>
                  <a:pt x="30171" y="47116"/>
                </a:lnTo>
                <a:lnTo>
                  <a:pt x="32861" y="44046"/>
                </a:lnTo>
                <a:lnTo>
                  <a:pt x="32861" y="50496"/>
                </a:lnTo>
                <a:lnTo>
                  <a:pt x="35345" y="52146"/>
                </a:lnTo>
                <a:lnTo>
                  <a:pt x="38159" y="52146"/>
                </a:lnTo>
                <a:lnTo>
                  <a:pt x="40741" y="50496"/>
                </a:lnTo>
                <a:lnTo>
                  <a:pt x="40741" y="1663"/>
                </a:lnTo>
                <a:lnTo>
                  <a:pt x="40506" y="939"/>
                </a:lnTo>
                <a:lnTo>
                  <a:pt x="37926" y="0"/>
                </a:lnTo>
                <a:lnTo>
                  <a:pt x="34804" y="0"/>
                </a:lnTo>
                <a:lnTo>
                  <a:pt x="32025" y="1663"/>
                </a:lnTo>
                <a:lnTo>
                  <a:pt x="32025" y="35801"/>
                </a:lnTo>
                <a:lnTo>
                  <a:pt x="29617" y="38875"/>
                </a:lnTo>
                <a:lnTo>
                  <a:pt x="25171" y="42800"/>
                </a:lnTo>
                <a:lnTo>
                  <a:pt x="20868" y="45186"/>
                </a:lnTo>
                <a:lnTo>
                  <a:pt x="17006" y="45186"/>
                </a:lnTo>
                <a:lnTo>
                  <a:pt x="13013" y="43508"/>
                </a:lnTo>
                <a:lnTo>
                  <a:pt x="10321" y="40147"/>
                </a:lnTo>
                <a:lnTo>
                  <a:pt x="9316" y="36972"/>
                </a:lnTo>
                <a:lnTo>
                  <a:pt x="8726" y="32957"/>
                </a:lnTo>
                <a:lnTo>
                  <a:pt x="872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5221918" y="2393106"/>
            <a:ext cx="38801" cy="53658"/>
          </a:xfrm>
          <a:custGeom>
            <a:avLst/>
            <a:gdLst/>
            <a:ahLst/>
            <a:cxnLst/>
            <a:rect l="l" t="t" r="r" b="b"/>
            <a:pathLst>
              <a:path w="38801" h="53658">
                <a:moveTo>
                  <a:pt x="3298" y="12104"/>
                </a:moveTo>
                <a:lnTo>
                  <a:pt x="5951" y="11531"/>
                </a:lnTo>
                <a:lnTo>
                  <a:pt x="9157" y="9792"/>
                </a:lnTo>
                <a:lnTo>
                  <a:pt x="11922" y="8586"/>
                </a:lnTo>
                <a:lnTo>
                  <a:pt x="15314" y="7532"/>
                </a:lnTo>
                <a:lnTo>
                  <a:pt x="19371" y="7265"/>
                </a:lnTo>
                <a:lnTo>
                  <a:pt x="23044" y="7517"/>
                </a:lnTo>
                <a:lnTo>
                  <a:pt x="26880" y="9208"/>
                </a:lnTo>
                <a:lnTo>
                  <a:pt x="29225" y="12344"/>
                </a:lnTo>
                <a:lnTo>
                  <a:pt x="29988" y="15228"/>
                </a:lnTo>
                <a:lnTo>
                  <a:pt x="30186" y="18770"/>
                </a:lnTo>
                <a:lnTo>
                  <a:pt x="30186" y="22569"/>
                </a:lnTo>
                <a:lnTo>
                  <a:pt x="20012" y="22569"/>
                </a:lnTo>
                <a:lnTo>
                  <a:pt x="16690" y="22910"/>
                </a:lnTo>
                <a:lnTo>
                  <a:pt x="13755" y="23573"/>
                </a:lnTo>
                <a:lnTo>
                  <a:pt x="10817" y="24246"/>
                </a:lnTo>
                <a:lnTo>
                  <a:pt x="8333" y="25247"/>
                </a:lnTo>
                <a:lnTo>
                  <a:pt x="4269" y="27929"/>
                </a:lnTo>
                <a:lnTo>
                  <a:pt x="1624" y="31636"/>
                </a:lnTo>
                <a:lnTo>
                  <a:pt x="0" y="36043"/>
                </a:lnTo>
                <a:lnTo>
                  <a:pt x="0" y="38797"/>
                </a:lnTo>
                <a:lnTo>
                  <a:pt x="384" y="43243"/>
                </a:lnTo>
                <a:lnTo>
                  <a:pt x="1969" y="46926"/>
                </a:lnTo>
                <a:lnTo>
                  <a:pt x="4489" y="49759"/>
                </a:lnTo>
                <a:lnTo>
                  <a:pt x="7625" y="51995"/>
                </a:lnTo>
                <a:lnTo>
                  <a:pt x="11638" y="53327"/>
                </a:lnTo>
                <a:lnTo>
                  <a:pt x="16384" y="53658"/>
                </a:lnTo>
                <a:lnTo>
                  <a:pt x="17736" y="46659"/>
                </a:lnTo>
                <a:lnTo>
                  <a:pt x="14947" y="46659"/>
                </a:lnTo>
                <a:lnTo>
                  <a:pt x="12758" y="45911"/>
                </a:lnTo>
                <a:lnTo>
                  <a:pt x="9652" y="42912"/>
                </a:lnTo>
                <a:lnTo>
                  <a:pt x="8873" y="38355"/>
                </a:lnTo>
                <a:lnTo>
                  <a:pt x="9683" y="34430"/>
                </a:lnTo>
                <a:lnTo>
                  <a:pt x="12232" y="31497"/>
                </a:lnTo>
                <a:lnTo>
                  <a:pt x="14836" y="30060"/>
                </a:lnTo>
                <a:lnTo>
                  <a:pt x="18338" y="29236"/>
                </a:lnTo>
                <a:lnTo>
                  <a:pt x="22773" y="29034"/>
                </a:lnTo>
                <a:lnTo>
                  <a:pt x="30186" y="29034"/>
                </a:lnTo>
                <a:lnTo>
                  <a:pt x="30186" y="39383"/>
                </a:lnTo>
                <a:lnTo>
                  <a:pt x="26007" y="43675"/>
                </a:lnTo>
                <a:lnTo>
                  <a:pt x="22136" y="46062"/>
                </a:lnTo>
                <a:lnTo>
                  <a:pt x="19210" y="53658"/>
                </a:lnTo>
                <a:lnTo>
                  <a:pt x="21902" y="53035"/>
                </a:lnTo>
                <a:lnTo>
                  <a:pt x="24437" y="51765"/>
                </a:lnTo>
                <a:lnTo>
                  <a:pt x="26978" y="50493"/>
                </a:lnTo>
                <a:lnTo>
                  <a:pt x="31352" y="46443"/>
                </a:lnTo>
                <a:lnTo>
                  <a:pt x="31352" y="51333"/>
                </a:lnTo>
                <a:lnTo>
                  <a:pt x="33444" y="52909"/>
                </a:lnTo>
                <a:lnTo>
                  <a:pt x="36022" y="52960"/>
                </a:lnTo>
                <a:lnTo>
                  <a:pt x="38801" y="51333"/>
                </a:lnTo>
                <a:lnTo>
                  <a:pt x="38801" y="15354"/>
                </a:lnTo>
                <a:lnTo>
                  <a:pt x="38465" y="12701"/>
                </a:lnTo>
                <a:lnTo>
                  <a:pt x="37130" y="8129"/>
                </a:lnTo>
                <a:lnTo>
                  <a:pt x="34596" y="4687"/>
                </a:lnTo>
                <a:lnTo>
                  <a:pt x="31205" y="1981"/>
                </a:lnTo>
                <a:lnTo>
                  <a:pt x="26438" y="392"/>
                </a:lnTo>
                <a:lnTo>
                  <a:pt x="23562" y="0"/>
                </a:lnTo>
                <a:lnTo>
                  <a:pt x="20171" y="0"/>
                </a:lnTo>
                <a:lnTo>
                  <a:pt x="16545" y="176"/>
                </a:lnTo>
                <a:lnTo>
                  <a:pt x="12966" y="849"/>
                </a:lnTo>
                <a:lnTo>
                  <a:pt x="9820" y="1818"/>
                </a:lnTo>
                <a:lnTo>
                  <a:pt x="5828" y="3557"/>
                </a:lnTo>
                <a:lnTo>
                  <a:pt x="2484" y="6692"/>
                </a:lnTo>
                <a:lnTo>
                  <a:pt x="2299" y="9385"/>
                </a:lnTo>
                <a:lnTo>
                  <a:pt x="3298" y="12104"/>
                </a:lnTo>
                <a:close/>
              </a:path>
              <a:path w="38801" h="53658">
                <a:moveTo>
                  <a:pt x="17736" y="46659"/>
                </a:moveTo>
                <a:lnTo>
                  <a:pt x="16384" y="53658"/>
                </a:lnTo>
                <a:lnTo>
                  <a:pt x="19210" y="53658"/>
                </a:lnTo>
                <a:lnTo>
                  <a:pt x="22136" y="46062"/>
                </a:lnTo>
                <a:lnTo>
                  <a:pt x="17736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5285336" y="2370181"/>
            <a:ext cx="8661" cy="75845"/>
          </a:xfrm>
          <a:custGeom>
            <a:avLst/>
            <a:gdLst/>
            <a:ahLst/>
            <a:cxnLst/>
            <a:rect l="l" t="t" r="r" b="b"/>
            <a:pathLst>
              <a:path w="8661" h="75845">
                <a:moveTo>
                  <a:pt x="8661" y="74195"/>
                </a:moveTo>
                <a:lnTo>
                  <a:pt x="8661" y="1703"/>
                </a:lnTo>
                <a:lnTo>
                  <a:pt x="8453" y="939"/>
                </a:lnTo>
                <a:lnTo>
                  <a:pt x="5896" y="0"/>
                </a:lnTo>
                <a:lnTo>
                  <a:pt x="2776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76" y="75845"/>
                </a:lnTo>
                <a:lnTo>
                  <a:pt x="5896" y="75845"/>
                </a:lnTo>
                <a:lnTo>
                  <a:pt x="8661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5318521" y="2370181"/>
            <a:ext cx="8661" cy="75845"/>
          </a:xfrm>
          <a:custGeom>
            <a:avLst/>
            <a:gdLst/>
            <a:ahLst/>
            <a:cxnLst/>
            <a:rect l="l" t="t" r="r" b="b"/>
            <a:pathLst>
              <a:path w="8661" h="75845">
                <a:moveTo>
                  <a:pt x="8661" y="74195"/>
                </a:moveTo>
                <a:lnTo>
                  <a:pt x="8661" y="1703"/>
                </a:lnTo>
                <a:lnTo>
                  <a:pt x="8437" y="939"/>
                </a:lnTo>
                <a:lnTo>
                  <a:pt x="588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64" y="75845"/>
                </a:lnTo>
                <a:lnTo>
                  <a:pt x="5886" y="75845"/>
                </a:lnTo>
                <a:lnTo>
                  <a:pt x="8661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5345593" y="2393863"/>
            <a:ext cx="44596" cy="71625"/>
          </a:xfrm>
          <a:custGeom>
            <a:avLst/>
            <a:gdLst/>
            <a:ahLst/>
            <a:cxnLst/>
            <a:rect l="l" t="t" r="r" b="b"/>
            <a:pathLst>
              <a:path w="44596" h="71625">
                <a:moveTo>
                  <a:pt x="18608" y="51879"/>
                </a:moveTo>
                <a:lnTo>
                  <a:pt x="12091" y="68856"/>
                </a:lnTo>
                <a:lnTo>
                  <a:pt x="12325" y="71027"/>
                </a:lnTo>
                <a:lnTo>
                  <a:pt x="14907" y="71625"/>
                </a:lnTo>
                <a:lnTo>
                  <a:pt x="17574" y="71625"/>
                </a:lnTo>
                <a:lnTo>
                  <a:pt x="21333" y="69836"/>
                </a:lnTo>
                <a:lnTo>
                  <a:pt x="27626" y="51879"/>
                </a:lnTo>
                <a:lnTo>
                  <a:pt x="44596" y="3312"/>
                </a:lnTo>
                <a:lnTo>
                  <a:pt x="44462" y="657"/>
                </a:lnTo>
                <a:lnTo>
                  <a:pt x="41636" y="0"/>
                </a:lnTo>
                <a:lnTo>
                  <a:pt x="38674" y="49"/>
                </a:lnTo>
                <a:lnTo>
                  <a:pt x="35981" y="1889"/>
                </a:lnTo>
                <a:lnTo>
                  <a:pt x="22956" y="41299"/>
                </a:lnTo>
                <a:lnTo>
                  <a:pt x="22797" y="41299"/>
                </a:lnTo>
                <a:lnTo>
                  <a:pt x="9316" y="2119"/>
                </a:lnTo>
                <a:lnTo>
                  <a:pt x="8649" y="734"/>
                </a:lnTo>
                <a:lnTo>
                  <a:pt x="6032" y="25"/>
                </a:lnTo>
                <a:lnTo>
                  <a:pt x="3110" y="0"/>
                </a:lnTo>
                <a:lnTo>
                  <a:pt x="0" y="899"/>
                </a:lnTo>
                <a:lnTo>
                  <a:pt x="269" y="3467"/>
                </a:lnTo>
                <a:lnTo>
                  <a:pt x="17132" y="50137"/>
                </a:lnTo>
                <a:lnTo>
                  <a:pt x="18608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5437907" y="2373739"/>
            <a:ext cx="10703" cy="72288"/>
          </a:xfrm>
          <a:custGeom>
            <a:avLst/>
            <a:gdLst/>
            <a:ahLst/>
            <a:cxnLst/>
            <a:rect l="l" t="t" r="r" b="b"/>
            <a:pathLst>
              <a:path w="10703" h="72288">
                <a:moveTo>
                  <a:pt x="0" y="5425"/>
                </a:moveTo>
                <a:lnTo>
                  <a:pt x="367" y="8892"/>
                </a:lnTo>
                <a:lnTo>
                  <a:pt x="3268" y="10731"/>
                </a:lnTo>
                <a:lnTo>
                  <a:pt x="7373" y="10731"/>
                </a:lnTo>
                <a:lnTo>
                  <a:pt x="10325" y="8841"/>
                </a:lnTo>
                <a:lnTo>
                  <a:pt x="10703" y="5309"/>
                </a:lnTo>
                <a:lnTo>
                  <a:pt x="10336" y="1854"/>
                </a:lnTo>
                <a:lnTo>
                  <a:pt x="7423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703" h="72288">
                <a:moveTo>
                  <a:pt x="1228" y="71374"/>
                </a:moveTo>
                <a:lnTo>
                  <a:pt x="3823" y="72288"/>
                </a:lnTo>
                <a:lnTo>
                  <a:pt x="6944" y="72288"/>
                </a:lnTo>
                <a:lnTo>
                  <a:pt x="9706" y="70638"/>
                </a:lnTo>
                <a:lnTo>
                  <a:pt x="9706" y="21805"/>
                </a:lnTo>
                <a:lnTo>
                  <a:pt x="9497" y="21107"/>
                </a:lnTo>
                <a:lnTo>
                  <a:pt x="6944" y="20156"/>
                </a:lnTo>
                <a:lnTo>
                  <a:pt x="3823" y="20156"/>
                </a:lnTo>
                <a:lnTo>
                  <a:pt x="1043" y="21805"/>
                </a:lnTo>
                <a:lnTo>
                  <a:pt x="1043" y="70638"/>
                </a:lnTo>
                <a:lnTo>
                  <a:pt x="122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472136" y="2393106"/>
            <a:ext cx="70098" cy="52920"/>
          </a:xfrm>
          <a:custGeom>
            <a:avLst/>
            <a:gdLst/>
            <a:ahLst/>
            <a:cxnLst/>
            <a:rect l="l" t="t" r="r" b="b"/>
            <a:pathLst>
              <a:path w="70098" h="52920">
                <a:moveTo>
                  <a:pt x="61596" y="52006"/>
                </a:moveTo>
                <a:lnTo>
                  <a:pt x="64202" y="52920"/>
                </a:lnTo>
                <a:lnTo>
                  <a:pt x="67323" y="52920"/>
                </a:lnTo>
                <a:lnTo>
                  <a:pt x="70098" y="51271"/>
                </a:lnTo>
                <a:lnTo>
                  <a:pt x="70098" y="17655"/>
                </a:lnTo>
                <a:lnTo>
                  <a:pt x="69829" y="15038"/>
                </a:lnTo>
                <a:lnTo>
                  <a:pt x="68748" y="10083"/>
                </a:lnTo>
                <a:lnTo>
                  <a:pt x="66546" y="6070"/>
                </a:lnTo>
                <a:lnTo>
                  <a:pt x="63607" y="2758"/>
                </a:lnTo>
                <a:lnTo>
                  <a:pt x="59469" y="547"/>
                </a:lnTo>
                <a:lnTo>
                  <a:pt x="56916" y="0"/>
                </a:lnTo>
                <a:lnTo>
                  <a:pt x="52611" y="0"/>
                </a:lnTo>
                <a:lnTo>
                  <a:pt x="48863" y="849"/>
                </a:lnTo>
                <a:lnTo>
                  <a:pt x="46281" y="2171"/>
                </a:lnTo>
                <a:lnTo>
                  <a:pt x="43602" y="3914"/>
                </a:lnTo>
                <a:lnTo>
                  <a:pt x="40763" y="6390"/>
                </a:lnTo>
                <a:lnTo>
                  <a:pt x="37692" y="9665"/>
                </a:lnTo>
                <a:lnTo>
                  <a:pt x="35589" y="5727"/>
                </a:lnTo>
                <a:lnTo>
                  <a:pt x="32543" y="2693"/>
                </a:lnTo>
                <a:lnTo>
                  <a:pt x="29988" y="1181"/>
                </a:lnTo>
                <a:lnTo>
                  <a:pt x="26863" y="231"/>
                </a:lnTo>
                <a:lnTo>
                  <a:pt x="23155" y="0"/>
                </a:lnTo>
                <a:lnTo>
                  <a:pt x="20599" y="0"/>
                </a:lnTo>
                <a:lnTo>
                  <a:pt x="18079" y="723"/>
                </a:lnTo>
                <a:lnTo>
                  <a:pt x="13064" y="3568"/>
                </a:lnTo>
                <a:lnTo>
                  <a:pt x="10472" y="5829"/>
                </a:lnTo>
                <a:lnTo>
                  <a:pt x="7829" y="8888"/>
                </a:lnTo>
                <a:lnTo>
                  <a:pt x="7829" y="2438"/>
                </a:lnTo>
                <a:lnTo>
                  <a:pt x="5853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71"/>
                </a:lnTo>
                <a:lnTo>
                  <a:pt x="184" y="52006"/>
                </a:lnTo>
                <a:lnTo>
                  <a:pt x="2764" y="52920"/>
                </a:lnTo>
                <a:lnTo>
                  <a:pt x="5886" y="52920"/>
                </a:lnTo>
                <a:lnTo>
                  <a:pt x="8661" y="51271"/>
                </a:lnTo>
                <a:lnTo>
                  <a:pt x="8661" y="17133"/>
                </a:lnTo>
                <a:lnTo>
                  <a:pt x="11033" y="14072"/>
                </a:lnTo>
                <a:lnTo>
                  <a:pt x="15275" y="10148"/>
                </a:lnTo>
                <a:lnTo>
                  <a:pt x="19321" y="7762"/>
                </a:lnTo>
                <a:lnTo>
                  <a:pt x="22920" y="7762"/>
                </a:lnTo>
                <a:lnTo>
                  <a:pt x="25487" y="8727"/>
                </a:lnTo>
                <a:lnTo>
                  <a:pt x="28401" y="11556"/>
                </a:lnTo>
                <a:lnTo>
                  <a:pt x="29753" y="14249"/>
                </a:lnTo>
                <a:lnTo>
                  <a:pt x="30516" y="17655"/>
                </a:lnTo>
                <a:lnTo>
                  <a:pt x="30711" y="21589"/>
                </a:lnTo>
                <a:lnTo>
                  <a:pt x="30711" y="51271"/>
                </a:lnTo>
                <a:lnTo>
                  <a:pt x="30909" y="52006"/>
                </a:lnTo>
                <a:lnTo>
                  <a:pt x="33516" y="52920"/>
                </a:lnTo>
                <a:lnTo>
                  <a:pt x="36562" y="52920"/>
                </a:lnTo>
                <a:lnTo>
                  <a:pt x="39373" y="51271"/>
                </a:lnTo>
                <a:lnTo>
                  <a:pt x="39373" y="17133"/>
                </a:lnTo>
                <a:lnTo>
                  <a:pt x="41785" y="14072"/>
                </a:lnTo>
                <a:lnTo>
                  <a:pt x="46026" y="10148"/>
                </a:lnTo>
                <a:lnTo>
                  <a:pt x="50029" y="7762"/>
                </a:lnTo>
                <a:lnTo>
                  <a:pt x="53643" y="7762"/>
                </a:lnTo>
                <a:lnTo>
                  <a:pt x="56239" y="8727"/>
                </a:lnTo>
                <a:lnTo>
                  <a:pt x="59176" y="11556"/>
                </a:lnTo>
                <a:lnTo>
                  <a:pt x="60501" y="14249"/>
                </a:lnTo>
                <a:lnTo>
                  <a:pt x="61203" y="17655"/>
                </a:lnTo>
                <a:lnTo>
                  <a:pt x="61372" y="21589"/>
                </a:lnTo>
                <a:lnTo>
                  <a:pt x="61372" y="51271"/>
                </a:lnTo>
                <a:lnTo>
                  <a:pt x="61596" y="5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567375" y="2393104"/>
            <a:ext cx="43465" cy="72349"/>
          </a:xfrm>
          <a:custGeom>
            <a:avLst/>
            <a:gdLst/>
            <a:ahLst/>
            <a:cxnLst/>
            <a:rect l="l" t="t" r="r" b="b"/>
            <a:pathLst>
              <a:path w="43465" h="72349">
                <a:moveTo>
                  <a:pt x="0" y="2447"/>
                </a:moveTo>
                <a:lnTo>
                  <a:pt x="0" y="70650"/>
                </a:lnTo>
                <a:lnTo>
                  <a:pt x="182" y="71398"/>
                </a:lnTo>
                <a:lnTo>
                  <a:pt x="2764" y="72349"/>
                </a:lnTo>
                <a:lnTo>
                  <a:pt x="5896" y="72349"/>
                </a:lnTo>
                <a:lnTo>
                  <a:pt x="8661" y="70650"/>
                </a:lnTo>
                <a:lnTo>
                  <a:pt x="8661" y="46226"/>
                </a:lnTo>
                <a:lnTo>
                  <a:pt x="9928" y="47498"/>
                </a:lnTo>
                <a:lnTo>
                  <a:pt x="13359" y="50482"/>
                </a:lnTo>
                <a:lnTo>
                  <a:pt x="16761" y="52487"/>
                </a:lnTo>
                <a:lnTo>
                  <a:pt x="20311" y="53516"/>
                </a:lnTo>
                <a:lnTo>
                  <a:pt x="22989" y="53668"/>
                </a:lnTo>
                <a:lnTo>
                  <a:pt x="26286" y="53668"/>
                </a:lnTo>
                <a:lnTo>
                  <a:pt x="29210" y="53019"/>
                </a:lnTo>
                <a:lnTo>
                  <a:pt x="31766" y="51738"/>
                </a:lnTo>
                <a:lnTo>
                  <a:pt x="34321" y="50453"/>
                </a:lnTo>
                <a:lnTo>
                  <a:pt x="33807" y="33907"/>
                </a:lnTo>
                <a:lnTo>
                  <a:pt x="32640" y="38188"/>
                </a:lnTo>
                <a:lnTo>
                  <a:pt x="30697" y="41795"/>
                </a:lnTo>
                <a:lnTo>
                  <a:pt x="27871" y="44323"/>
                </a:lnTo>
                <a:lnTo>
                  <a:pt x="24429" y="45961"/>
                </a:lnTo>
                <a:lnTo>
                  <a:pt x="19881" y="45961"/>
                </a:lnTo>
                <a:lnTo>
                  <a:pt x="15482" y="43569"/>
                </a:lnTo>
                <a:lnTo>
                  <a:pt x="11059" y="39686"/>
                </a:lnTo>
                <a:lnTo>
                  <a:pt x="8661" y="36676"/>
                </a:lnTo>
                <a:lnTo>
                  <a:pt x="8661" y="17258"/>
                </a:lnTo>
                <a:lnTo>
                  <a:pt x="7606" y="9003"/>
                </a:lnTo>
                <a:lnTo>
                  <a:pt x="7606" y="2447"/>
                </a:lnTo>
                <a:lnTo>
                  <a:pt x="6069" y="899"/>
                </a:lnTo>
                <a:lnTo>
                  <a:pt x="3081" y="759"/>
                </a:lnTo>
                <a:lnTo>
                  <a:pt x="0" y="2447"/>
                </a:lnTo>
                <a:close/>
              </a:path>
              <a:path w="43465" h="72349">
                <a:moveTo>
                  <a:pt x="8661" y="17258"/>
                </a:moveTo>
                <a:lnTo>
                  <a:pt x="10040" y="15480"/>
                </a:lnTo>
                <a:lnTo>
                  <a:pt x="12581" y="12776"/>
                </a:lnTo>
                <a:lnTo>
                  <a:pt x="16109" y="9852"/>
                </a:lnTo>
                <a:lnTo>
                  <a:pt x="19439" y="8229"/>
                </a:lnTo>
                <a:lnTo>
                  <a:pt x="22769" y="7707"/>
                </a:lnTo>
                <a:lnTo>
                  <a:pt x="26912" y="8253"/>
                </a:lnTo>
                <a:lnTo>
                  <a:pt x="29937" y="10425"/>
                </a:lnTo>
                <a:lnTo>
                  <a:pt x="32047" y="13665"/>
                </a:lnTo>
                <a:lnTo>
                  <a:pt x="33573" y="17550"/>
                </a:lnTo>
                <a:lnTo>
                  <a:pt x="34307" y="22222"/>
                </a:lnTo>
                <a:lnTo>
                  <a:pt x="34494" y="27125"/>
                </a:lnTo>
                <a:lnTo>
                  <a:pt x="34494" y="29411"/>
                </a:lnTo>
                <a:lnTo>
                  <a:pt x="33807" y="33907"/>
                </a:lnTo>
                <a:lnTo>
                  <a:pt x="34321" y="50453"/>
                </a:lnTo>
                <a:lnTo>
                  <a:pt x="36460" y="48624"/>
                </a:lnTo>
                <a:lnTo>
                  <a:pt x="39927" y="43891"/>
                </a:lnTo>
                <a:lnTo>
                  <a:pt x="41240" y="41007"/>
                </a:lnTo>
                <a:lnTo>
                  <a:pt x="42141" y="37602"/>
                </a:lnTo>
                <a:lnTo>
                  <a:pt x="43023" y="34209"/>
                </a:lnTo>
                <a:lnTo>
                  <a:pt x="43465" y="30375"/>
                </a:lnTo>
                <a:lnTo>
                  <a:pt x="43465" y="22564"/>
                </a:lnTo>
                <a:lnTo>
                  <a:pt x="43124" y="19202"/>
                </a:lnTo>
                <a:lnTo>
                  <a:pt x="42433" y="16037"/>
                </a:lnTo>
                <a:lnTo>
                  <a:pt x="41730" y="12876"/>
                </a:lnTo>
                <a:lnTo>
                  <a:pt x="40614" y="10093"/>
                </a:lnTo>
                <a:lnTo>
                  <a:pt x="39091" y="7707"/>
                </a:lnTo>
                <a:lnTo>
                  <a:pt x="35599" y="3441"/>
                </a:lnTo>
                <a:lnTo>
                  <a:pt x="30768" y="683"/>
                </a:lnTo>
                <a:lnTo>
                  <a:pt x="27846" y="0"/>
                </a:lnTo>
                <a:lnTo>
                  <a:pt x="24418" y="0"/>
                </a:lnTo>
                <a:lnTo>
                  <a:pt x="21347" y="190"/>
                </a:lnTo>
                <a:lnTo>
                  <a:pt x="18507" y="949"/>
                </a:lnTo>
                <a:lnTo>
                  <a:pt x="15788" y="2260"/>
                </a:lnTo>
                <a:lnTo>
                  <a:pt x="13100" y="3923"/>
                </a:lnTo>
                <a:lnTo>
                  <a:pt x="10431" y="6169"/>
                </a:lnTo>
                <a:lnTo>
                  <a:pt x="7606" y="9003"/>
                </a:lnTo>
                <a:lnTo>
                  <a:pt x="8661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5632509" y="2393110"/>
            <a:ext cx="27590" cy="52920"/>
          </a:xfrm>
          <a:custGeom>
            <a:avLst/>
            <a:gdLst/>
            <a:ahLst/>
            <a:cxnLst/>
            <a:rect l="l" t="t" r="r" b="b"/>
            <a:pathLst>
              <a:path w="27590" h="52920">
                <a:moveTo>
                  <a:pt x="5900" y="52920"/>
                </a:moveTo>
                <a:lnTo>
                  <a:pt x="8665" y="51267"/>
                </a:lnTo>
                <a:lnTo>
                  <a:pt x="8665" y="19137"/>
                </a:lnTo>
                <a:lnTo>
                  <a:pt x="10998" y="15469"/>
                </a:lnTo>
                <a:lnTo>
                  <a:pt x="13039" y="12736"/>
                </a:lnTo>
                <a:lnTo>
                  <a:pt x="15864" y="9968"/>
                </a:lnTo>
                <a:lnTo>
                  <a:pt x="19281" y="8456"/>
                </a:lnTo>
                <a:lnTo>
                  <a:pt x="22218" y="8672"/>
                </a:lnTo>
                <a:lnTo>
                  <a:pt x="24871" y="9461"/>
                </a:lnTo>
                <a:lnTo>
                  <a:pt x="27528" y="8190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86"/>
                </a:lnTo>
                <a:lnTo>
                  <a:pt x="19724" y="0"/>
                </a:lnTo>
                <a:lnTo>
                  <a:pt x="16725" y="673"/>
                </a:lnTo>
                <a:lnTo>
                  <a:pt x="13690" y="2578"/>
                </a:lnTo>
                <a:lnTo>
                  <a:pt x="10335" y="5994"/>
                </a:lnTo>
                <a:lnTo>
                  <a:pt x="7829" y="9551"/>
                </a:lnTo>
                <a:lnTo>
                  <a:pt x="7829" y="2437"/>
                </a:lnTo>
                <a:lnTo>
                  <a:pt x="5849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778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5675908" y="2393106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1" y="23915"/>
                </a:moveTo>
                <a:lnTo>
                  <a:pt x="9265" y="21348"/>
                </a:lnTo>
                <a:lnTo>
                  <a:pt x="9845" y="18986"/>
                </a:lnTo>
                <a:lnTo>
                  <a:pt x="11318" y="14606"/>
                </a:lnTo>
                <a:lnTo>
                  <a:pt x="13729" y="11174"/>
                </a:lnTo>
                <a:lnTo>
                  <a:pt x="17095" y="8888"/>
                </a:lnTo>
                <a:lnTo>
                  <a:pt x="21178" y="7491"/>
                </a:lnTo>
                <a:lnTo>
                  <a:pt x="26545" y="7491"/>
                </a:lnTo>
                <a:lnTo>
                  <a:pt x="30750" y="9029"/>
                </a:lnTo>
                <a:lnTo>
                  <a:pt x="34105" y="11470"/>
                </a:lnTo>
                <a:lnTo>
                  <a:pt x="36294" y="15012"/>
                </a:lnTo>
                <a:lnTo>
                  <a:pt x="37547" y="19419"/>
                </a:lnTo>
                <a:lnTo>
                  <a:pt x="38271" y="24272"/>
                </a:lnTo>
                <a:lnTo>
                  <a:pt x="38271" y="29733"/>
                </a:lnTo>
                <a:lnTo>
                  <a:pt x="37990" y="32321"/>
                </a:lnTo>
                <a:lnTo>
                  <a:pt x="37421" y="34672"/>
                </a:lnTo>
                <a:lnTo>
                  <a:pt x="36647" y="50267"/>
                </a:lnTo>
                <a:lnTo>
                  <a:pt x="39168" y="48374"/>
                </a:lnTo>
                <a:lnTo>
                  <a:pt x="43199" y="43535"/>
                </a:lnTo>
                <a:lnTo>
                  <a:pt x="44707" y="40651"/>
                </a:lnTo>
                <a:lnTo>
                  <a:pt x="45720" y="37299"/>
                </a:lnTo>
                <a:lnTo>
                  <a:pt x="46738" y="33959"/>
                </a:lnTo>
                <a:lnTo>
                  <a:pt x="47242" y="30302"/>
                </a:lnTo>
                <a:lnTo>
                  <a:pt x="47242" y="22227"/>
                </a:lnTo>
                <a:lnTo>
                  <a:pt x="46760" y="18554"/>
                </a:lnTo>
                <a:lnTo>
                  <a:pt x="45802" y="15304"/>
                </a:lnTo>
                <a:lnTo>
                  <a:pt x="44844" y="12039"/>
                </a:lnTo>
                <a:lnTo>
                  <a:pt x="43397" y="9270"/>
                </a:lnTo>
                <a:lnTo>
                  <a:pt x="41475" y="6998"/>
                </a:lnTo>
                <a:lnTo>
                  <a:pt x="37141" y="2984"/>
                </a:lnTo>
                <a:lnTo>
                  <a:pt x="34253" y="1779"/>
                </a:lnTo>
                <a:lnTo>
                  <a:pt x="31362" y="598"/>
                </a:lnTo>
                <a:lnTo>
                  <a:pt x="27985" y="0"/>
                </a:lnTo>
                <a:lnTo>
                  <a:pt x="20069" y="0"/>
                </a:lnTo>
                <a:lnTo>
                  <a:pt x="16545" y="674"/>
                </a:lnTo>
                <a:lnTo>
                  <a:pt x="13531" y="2005"/>
                </a:lnTo>
                <a:lnTo>
                  <a:pt x="10533" y="3352"/>
                </a:lnTo>
                <a:lnTo>
                  <a:pt x="8013" y="5220"/>
                </a:lnTo>
                <a:lnTo>
                  <a:pt x="3995" y="10073"/>
                </a:lnTo>
                <a:lnTo>
                  <a:pt x="2494" y="12953"/>
                </a:lnTo>
                <a:lnTo>
                  <a:pt x="1489" y="16308"/>
                </a:lnTo>
                <a:lnTo>
                  <a:pt x="492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5"/>
                </a:lnTo>
                <a:lnTo>
                  <a:pt x="1414" y="38355"/>
                </a:lnTo>
                <a:lnTo>
                  <a:pt x="2364" y="41620"/>
                </a:lnTo>
                <a:lnTo>
                  <a:pt x="3787" y="44389"/>
                </a:lnTo>
                <a:lnTo>
                  <a:pt x="5727" y="46659"/>
                </a:lnTo>
                <a:lnTo>
                  <a:pt x="10054" y="50674"/>
                </a:lnTo>
                <a:lnTo>
                  <a:pt x="9687" y="34240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42" h="53658">
                <a:moveTo>
                  <a:pt x="26092" y="46127"/>
                </a:moveTo>
                <a:lnTo>
                  <a:pt x="20746" y="46127"/>
                </a:lnTo>
                <a:lnTo>
                  <a:pt x="16545" y="44579"/>
                </a:lnTo>
                <a:lnTo>
                  <a:pt x="13186" y="42152"/>
                </a:lnTo>
                <a:lnTo>
                  <a:pt x="10951" y="38646"/>
                </a:lnTo>
                <a:lnTo>
                  <a:pt x="9687" y="34240"/>
                </a:lnTo>
                <a:lnTo>
                  <a:pt x="10054" y="50674"/>
                </a:lnTo>
                <a:lnTo>
                  <a:pt x="12927" y="51865"/>
                </a:lnTo>
                <a:lnTo>
                  <a:pt x="15831" y="53075"/>
                </a:lnTo>
                <a:lnTo>
                  <a:pt x="19208" y="53658"/>
                </a:lnTo>
                <a:lnTo>
                  <a:pt x="27085" y="53658"/>
                </a:lnTo>
                <a:lnTo>
                  <a:pt x="30599" y="52985"/>
                </a:lnTo>
                <a:lnTo>
                  <a:pt x="33623" y="51624"/>
                </a:lnTo>
                <a:lnTo>
                  <a:pt x="36647" y="50267"/>
                </a:lnTo>
                <a:lnTo>
                  <a:pt x="37421" y="34672"/>
                </a:lnTo>
                <a:lnTo>
                  <a:pt x="35974" y="39053"/>
                </a:lnTo>
                <a:lnTo>
                  <a:pt x="33576" y="42454"/>
                </a:lnTo>
                <a:lnTo>
                  <a:pt x="30171" y="44705"/>
                </a:lnTo>
                <a:lnTo>
                  <a:pt x="26092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5739325" y="2393889"/>
            <a:ext cx="44999" cy="52170"/>
          </a:xfrm>
          <a:custGeom>
            <a:avLst/>
            <a:gdLst/>
            <a:ahLst/>
            <a:cxnLst/>
            <a:rect l="l" t="t" r="r" b="b"/>
            <a:pathLst>
              <a:path w="44999" h="52170">
                <a:moveTo>
                  <a:pt x="525" y="3832"/>
                </a:moveTo>
                <a:lnTo>
                  <a:pt x="16588" y="50211"/>
                </a:lnTo>
                <a:lnTo>
                  <a:pt x="17167" y="51141"/>
                </a:lnTo>
                <a:lnTo>
                  <a:pt x="19893" y="52069"/>
                </a:lnTo>
                <a:lnTo>
                  <a:pt x="22524" y="52170"/>
                </a:lnTo>
                <a:lnTo>
                  <a:pt x="25840" y="52040"/>
                </a:lnTo>
                <a:lnTo>
                  <a:pt x="28460" y="50211"/>
                </a:lnTo>
                <a:lnTo>
                  <a:pt x="44582" y="3832"/>
                </a:lnTo>
                <a:lnTo>
                  <a:pt x="44999" y="1546"/>
                </a:lnTo>
                <a:lnTo>
                  <a:pt x="44999" y="1266"/>
                </a:lnTo>
                <a:lnTo>
                  <a:pt x="42418" y="0"/>
                </a:lnTo>
                <a:lnTo>
                  <a:pt x="39250" y="0"/>
                </a:lnTo>
                <a:lnTo>
                  <a:pt x="36175" y="1713"/>
                </a:lnTo>
                <a:lnTo>
                  <a:pt x="23003" y="41972"/>
                </a:lnTo>
                <a:lnTo>
                  <a:pt x="22636" y="41972"/>
                </a:lnTo>
                <a:lnTo>
                  <a:pt x="9301" y="1713"/>
                </a:lnTo>
                <a:lnTo>
                  <a:pt x="8686" y="683"/>
                </a:lnTo>
                <a:lnTo>
                  <a:pt x="6079" y="0"/>
                </a:lnTo>
                <a:lnTo>
                  <a:pt x="2760" y="0"/>
                </a:lnTo>
                <a:lnTo>
                  <a:pt x="0" y="1266"/>
                </a:lnTo>
                <a:lnTo>
                  <a:pt x="525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5800180" y="2393106"/>
            <a:ext cx="43479" cy="53658"/>
          </a:xfrm>
          <a:custGeom>
            <a:avLst/>
            <a:gdLst/>
            <a:ahLst/>
            <a:cxnLst/>
            <a:rect l="l" t="t" r="r" b="b"/>
            <a:pathLst>
              <a:path w="43479" h="53658">
                <a:moveTo>
                  <a:pt x="43087" y="16941"/>
                </a:moveTo>
                <a:lnTo>
                  <a:pt x="42288" y="14137"/>
                </a:lnTo>
                <a:lnTo>
                  <a:pt x="41515" y="11329"/>
                </a:lnTo>
                <a:lnTo>
                  <a:pt x="38591" y="6808"/>
                </a:lnTo>
                <a:lnTo>
                  <a:pt x="34768" y="3074"/>
                </a:lnTo>
                <a:lnTo>
                  <a:pt x="32161" y="1844"/>
                </a:lnTo>
                <a:lnTo>
                  <a:pt x="29559" y="623"/>
                </a:lnTo>
                <a:lnTo>
                  <a:pt x="26388" y="0"/>
                </a:lnTo>
                <a:lnTo>
                  <a:pt x="26423" y="6998"/>
                </a:lnTo>
                <a:lnTo>
                  <a:pt x="29590" y="8335"/>
                </a:lnTo>
                <a:lnTo>
                  <a:pt x="31722" y="11013"/>
                </a:lnTo>
                <a:lnTo>
                  <a:pt x="33856" y="13691"/>
                </a:lnTo>
                <a:lnTo>
                  <a:pt x="34865" y="17373"/>
                </a:lnTo>
                <a:lnTo>
                  <a:pt x="34753" y="22086"/>
                </a:lnTo>
                <a:lnTo>
                  <a:pt x="8973" y="22086"/>
                </a:lnTo>
                <a:lnTo>
                  <a:pt x="9046" y="20092"/>
                </a:lnTo>
                <a:lnTo>
                  <a:pt x="10486" y="3125"/>
                </a:lnTo>
                <a:lnTo>
                  <a:pt x="8100" y="4903"/>
                </a:lnTo>
                <a:lnTo>
                  <a:pt x="4142" y="9577"/>
                </a:lnTo>
                <a:lnTo>
                  <a:pt x="2631" y="12409"/>
                </a:lnTo>
                <a:lnTo>
                  <a:pt x="1587" y="15761"/>
                </a:lnTo>
                <a:lnTo>
                  <a:pt x="528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2" y="35359"/>
                </a:lnTo>
                <a:lnTo>
                  <a:pt x="1525" y="38686"/>
                </a:lnTo>
                <a:lnTo>
                  <a:pt x="2545" y="42012"/>
                </a:lnTo>
                <a:lnTo>
                  <a:pt x="4042" y="44781"/>
                </a:lnTo>
                <a:lnTo>
                  <a:pt x="6036" y="46991"/>
                </a:lnTo>
                <a:lnTo>
                  <a:pt x="10486" y="50864"/>
                </a:lnTo>
                <a:lnTo>
                  <a:pt x="13420" y="51984"/>
                </a:lnTo>
                <a:lnTo>
                  <a:pt x="16343" y="53099"/>
                </a:lnTo>
                <a:lnTo>
                  <a:pt x="19738" y="53658"/>
                </a:lnTo>
                <a:lnTo>
                  <a:pt x="23633" y="53658"/>
                </a:lnTo>
                <a:lnTo>
                  <a:pt x="27971" y="53492"/>
                </a:lnTo>
                <a:lnTo>
                  <a:pt x="31941" y="52809"/>
                </a:lnTo>
                <a:lnTo>
                  <a:pt x="35182" y="51984"/>
                </a:lnTo>
                <a:lnTo>
                  <a:pt x="37914" y="51106"/>
                </a:lnTo>
                <a:lnTo>
                  <a:pt x="41158" y="48820"/>
                </a:lnTo>
                <a:lnTo>
                  <a:pt x="41478" y="46167"/>
                </a:lnTo>
                <a:lnTo>
                  <a:pt x="40909" y="43017"/>
                </a:lnTo>
                <a:lnTo>
                  <a:pt x="38185" y="43272"/>
                </a:lnTo>
                <a:lnTo>
                  <a:pt x="35012" y="44554"/>
                </a:lnTo>
                <a:lnTo>
                  <a:pt x="32212" y="45443"/>
                </a:lnTo>
                <a:lnTo>
                  <a:pt x="28698" y="46192"/>
                </a:lnTo>
                <a:lnTo>
                  <a:pt x="24432" y="46394"/>
                </a:lnTo>
                <a:lnTo>
                  <a:pt x="21596" y="46394"/>
                </a:lnTo>
                <a:lnTo>
                  <a:pt x="17203" y="45137"/>
                </a:lnTo>
                <a:lnTo>
                  <a:pt x="13639" y="43117"/>
                </a:lnTo>
                <a:lnTo>
                  <a:pt x="11184" y="40007"/>
                </a:lnTo>
                <a:lnTo>
                  <a:pt x="9770" y="35982"/>
                </a:lnTo>
                <a:lnTo>
                  <a:pt x="8973" y="31356"/>
                </a:lnTo>
                <a:lnTo>
                  <a:pt x="8973" y="28652"/>
                </a:lnTo>
                <a:lnTo>
                  <a:pt x="40104" y="28652"/>
                </a:lnTo>
                <a:lnTo>
                  <a:pt x="42447" y="27753"/>
                </a:lnTo>
                <a:lnTo>
                  <a:pt x="43479" y="24739"/>
                </a:lnTo>
                <a:lnTo>
                  <a:pt x="43479" y="19926"/>
                </a:lnTo>
                <a:lnTo>
                  <a:pt x="43087" y="16941"/>
                </a:lnTo>
                <a:close/>
              </a:path>
              <a:path w="43479" h="53658">
                <a:moveTo>
                  <a:pt x="9046" y="20092"/>
                </a:moveTo>
                <a:lnTo>
                  <a:pt x="9978" y="16358"/>
                </a:lnTo>
                <a:lnTo>
                  <a:pt x="11429" y="12932"/>
                </a:lnTo>
                <a:lnTo>
                  <a:pt x="14968" y="9083"/>
                </a:lnTo>
                <a:lnTo>
                  <a:pt x="18201" y="7420"/>
                </a:lnTo>
                <a:lnTo>
                  <a:pt x="22232" y="6998"/>
                </a:lnTo>
                <a:lnTo>
                  <a:pt x="26423" y="6998"/>
                </a:lnTo>
                <a:lnTo>
                  <a:pt x="26388" y="0"/>
                </a:lnTo>
                <a:lnTo>
                  <a:pt x="19223" y="0"/>
                </a:lnTo>
                <a:lnTo>
                  <a:pt x="16076" y="623"/>
                </a:lnTo>
                <a:lnTo>
                  <a:pt x="13286" y="1869"/>
                </a:lnTo>
                <a:lnTo>
                  <a:pt x="10486" y="3125"/>
                </a:lnTo>
                <a:lnTo>
                  <a:pt x="9046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5890423" y="2380824"/>
            <a:ext cx="30888" cy="65836"/>
          </a:xfrm>
          <a:custGeom>
            <a:avLst/>
            <a:gdLst/>
            <a:ahLst/>
            <a:cxnLst/>
            <a:rect l="l" t="t" r="r" b="b"/>
            <a:pathLst>
              <a:path w="30888" h="65836">
                <a:moveTo>
                  <a:pt x="17021" y="1699"/>
                </a:moveTo>
                <a:lnTo>
                  <a:pt x="16802" y="989"/>
                </a:lnTo>
                <a:lnTo>
                  <a:pt x="14245" y="0"/>
                </a:lnTo>
                <a:lnTo>
                  <a:pt x="11125" y="0"/>
                </a:lnTo>
                <a:lnTo>
                  <a:pt x="8359" y="1699"/>
                </a:lnTo>
                <a:lnTo>
                  <a:pt x="8359" y="13308"/>
                </a:lnTo>
                <a:lnTo>
                  <a:pt x="1797" y="13308"/>
                </a:lnTo>
                <a:lnTo>
                  <a:pt x="346" y="14464"/>
                </a:lnTo>
                <a:lnTo>
                  <a:pt x="0" y="17052"/>
                </a:lnTo>
                <a:lnTo>
                  <a:pt x="1736" y="20735"/>
                </a:lnTo>
                <a:lnTo>
                  <a:pt x="8359" y="20735"/>
                </a:lnTo>
                <a:lnTo>
                  <a:pt x="8359" y="52105"/>
                </a:lnTo>
                <a:lnTo>
                  <a:pt x="9122" y="56641"/>
                </a:lnTo>
                <a:lnTo>
                  <a:pt x="10436" y="60436"/>
                </a:lnTo>
                <a:lnTo>
                  <a:pt x="12687" y="6315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80" y="65670"/>
                </a:lnTo>
                <a:lnTo>
                  <a:pt x="27580" y="65098"/>
                </a:lnTo>
                <a:lnTo>
                  <a:pt x="30528" y="63078"/>
                </a:lnTo>
                <a:lnTo>
                  <a:pt x="30888" y="59979"/>
                </a:lnTo>
                <a:lnTo>
                  <a:pt x="30888" y="59320"/>
                </a:lnTo>
                <a:lnTo>
                  <a:pt x="29077" y="56742"/>
                </a:lnTo>
                <a:lnTo>
                  <a:pt x="26424" y="57768"/>
                </a:lnTo>
                <a:lnTo>
                  <a:pt x="23634" y="58176"/>
                </a:lnTo>
                <a:lnTo>
                  <a:pt x="19419" y="57326"/>
                </a:lnTo>
                <a:lnTo>
                  <a:pt x="17503" y="53898"/>
                </a:lnTo>
                <a:lnTo>
                  <a:pt x="17021" y="51342"/>
                </a:lnTo>
                <a:lnTo>
                  <a:pt x="17021" y="20735"/>
                </a:lnTo>
                <a:lnTo>
                  <a:pt x="29142" y="20735"/>
                </a:lnTo>
                <a:lnTo>
                  <a:pt x="30726" y="19302"/>
                </a:lnTo>
                <a:lnTo>
                  <a:pt x="30888" y="16369"/>
                </a:lnTo>
                <a:lnTo>
                  <a:pt x="29142" y="13308"/>
                </a:lnTo>
                <a:lnTo>
                  <a:pt x="17021" y="13308"/>
                </a:lnTo>
                <a:lnTo>
                  <a:pt x="1702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942199" y="2370181"/>
            <a:ext cx="40702" cy="75845"/>
          </a:xfrm>
          <a:custGeom>
            <a:avLst/>
            <a:gdLst/>
            <a:ahLst/>
            <a:cxnLst/>
            <a:rect l="l" t="t" r="r" b="b"/>
            <a:pathLst>
              <a:path w="40702" h="75845">
                <a:moveTo>
                  <a:pt x="32037" y="45609"/>
                </a:moveTo>
                <a:lnTo>
                  <a:pt x="32037" y="74195"/>
                </a:lnTo>
                <a:lnTo>
                  <a:pt x="32245" y="74931"/>
                </a:lnTo>
                <a:lnTo>
                  <a:pt x="34801" y="75845"/>
                </a:lnTo>
                <a:lnTo>
                  <a:pt x="37926" y="75845"/>
                </a:lnTo>
                <a:lnTo>
                  <a:pt x="40702" y="74195"/>
                </a:lnTo>
                <a:lnTo>
                  <a:pt x="40702" y="40957"/>
                </a:lnTo>
                <a:lnTo>
                  <a:pt x="40406" y="37962"/>
                </a:lnTo>
                <a:lnTo>
                  <a:pt x="39250" y="33008"/>
                </a:lnTo>
                <a:lnTo>
                  <a:pt x="36964" y="28995"/>
                </a:lnTo>
                <a:lnTo>
                  <a:pt x="33891" y="25683"/>
                </a:lnTo>
                <a:lnTo>
                  <a:pt x="29592" y="23472"/>
                </a:lnTo>
                <a:lnTo>
                  <a:pt x="26939" y="22924"/>
                </a:lnTo>
                <a:lnTo>
                  <a:pt x="21236" y="22924"/>
                </a:lnTo>
                <a:lnTo>
                  <a:pt x="18691" y="23583"/>
                </a:lnTo>
                <a:lnTo>
                  <a:pt x="16172" y="24905"/>
                </a:lnTo>
                <a:lnTo>
                  <a:pt x="11156" y="28246"/>
                </a:lnTo>
                <a:lnTo>
                  <a:pt x="8672" y="30953"/>
                </a:lnTo>
                <a:lnTo>
                  <a:pt x="8672" y="1703"/>
                </a:lnTo>
                <a:lnTo>
                  <a:pt x="8453" y="939"/>
                </a:lnTo>
                <a:lnTo>
                  <a:pt x="589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64" y="75845"/>
                </a:lnTo>
                <a:lnTo>
                  <a:pt x="5896" y="75845"/>
                </a:lnTo>
                <a:lnTo>
                  <a:pt x="8672" y="74195"/>
                </a:lnTo>
                <a:lnTo>
                  <a:pt x="8672" y="40058"/>
                </a:lnTo>
                <a:lnTo>
                  <a:pt x="11045" y="36997"/>
                </a:lnTo>
                <a:lnTo>
                  <a:pt x="13321" y="34660"/>
                </a:lnTo>
                <a:lnTo>
                  <a:pt x="17658" y="31485"/>
                </a:lnTo>
                <a:lnTo>
                  <a:pt x="22010" y="30687"/>
                </a:lnTo>
                <a:lnTo>
                  <a:pt x="25153" y="31014"/>
                </a:lnTo>
                <a:lnTo>
                  <a:pt x="27712" y="32310"/>
                </a:lnTo>
                <a:lnTo>
                  <a:pt x="30366" y="35716"/>
                </a:lnTo>
                <a:lnTo>
                  <a:pt x="31395" y="38877"/>
                </a:lnTo>
                <a:lnTo>
                  <a:pt x="32037" y="42815"/>
                </a:lnTo>
                <a:lnTo>
                  <a:pt x="32037" y="45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6007949" y="2393110"/>
            <a:ext cx="27586" cy="52920"/>
          </a:xfrm>
          <a:custGeom>
            <a:avLst/>
            <a:gdLst/>
            <a:ahLst/>
            <a:cxnLst/>
            <a:rect l="l" t="t" r="r" b="b"/>
            <a:pathLst>
              <a:path w="27586" h="52920">
                <a:moveTo>
                  <a:pt x="5896" y="52920"/>
                </a:moveTo>
                <a:lnTo>
                  <a:pt x="8661" y="51267"/>
                </a:lnTo>
                <a:lnTo>
                  <a:pt x="8661" y="19137"/>
                </a:lnTo>
                <a:lnTo>
                  <a:pt x="11009" y="15469"/>
                </a:lnTo>
                <a:lnTo>
                  <a:pt x="13036" y="12736"/>
                </a:lnTo>
                <a:lnTo>
                  <a:pt x="15862" y="9968"/>
                </a:lnTo>
                <a:lnTo>
                  <a:pt x="19282" y="8456"/>
                </a:lnTo>
                <a:lnTo>
                  <a:pt x="22216" y="8672"/>
                </a:lnTo>
                <a:lnTo>
                  <a:pt x="24872" y="9461"/>
                </a:lnTo>
                <a:lnTo>
                  <a:pt x="27525" y="8190"/>
                </a:lnTo>
                <a:lnTo>
                  <a:pt x="27586" y="3657"/>
                </a:lnTo>
                <a:lnTo>
                  <a:pt x="25300" y="673"/>
                </a:lnTo>
                <a:lnTo>
                  <a:pt x="22291" y="86"/>
                </a:lnTo>
                <a:lnTo>
                  <a:pt x="19720" y="0"/>
                </a:lnTo>
                <a:lnTo>
                  <a:pt x="16722" y="673"/>
                </a:lnTo>
                <a:lnTo>
                  <a:pt x="13688" y="2578"/>
                </a:lnTo>
                <a:lnTo>
                  <a:pt x="10336" y="5994"/>
                </a:lnTo>
                <a:lnTo>
                  <a:pt x="7827" y="9551"/>
                </a:lnTo>
                <a:lnTo>
                  <a:pt x="7827" y="2437"/>
                </a:lnTo>
                <a:lnTo>
                  <a:pt x="5857" y="839"/>
                </a:lnTo>
                <a:lnTo>
                  <a:pt x="3129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76" y="52920"/>
                </a:lnTo>
                <a:lnTo>
                  <a:pt x="589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6051348" y="2393106"/>
            <a:ext cx="47238" cy="53658"/>
          </a:xfrm>
          <a:custGeom>
            <a:avLst/>
            <a:gdLst/>
            <a:ahLst/>
            <a:cxnLst/>
            <a:rect l="l" t="t" r="r" b="b"/>
            <a:pathLst>
              <a:path w="47238" h="53658">
                <a:moveTo>
                  <a:pt x="8967" y="23915"/>
                </a:moveTo>
                <a:lnTo>
                  <a:pt x="9265" y="21348"/>
                </a:lnTo>
                <a:lnTo>
                  <a:pt x="9842" y="18986"/>
                </a:lnTo>
                <a:lnTo>
                  <a:pt x="11332" y="14606"/>
                </a:lnTo>
                <a:lnTo>
                  <a:pt x="13726" y="11174"/>
                </a:lnTo>
                <a:lnTo>
                  <a:pt x="17106" y="8888"/>
                </a:lnTo>
                <a:lnTo>
                  <a:pt x="21170" y="7491"/>
                </a:lnTo>
                <a:lnTo>
                  <a:pt x="26542" y="7491"/>
                </a:lnTo>
                <a:lnTo>
                  <a:pt x="30747" y="9029"/>
                </a:lnTo>
                <a:lnTo>
                  <a:pt x="34103" y="11470"/>
                </a:lnTo>
                <a:lnTo>
                  <a:pt x="36291" y="15012"/>
                </a:lnTo>
                <a:lnTo>
                  <a:pt x="37555" y="19419"/>
                </a:lnTo>
                <a:lnTo>
                  <a:pt x="38267" y="24272"/>
                </a:lnTo>
                <a:lnTo>
                  <a:pt x="38267" y="29733"/>
                </a:lnTo>
                <a:lnTo>
                  <a:pt x="37998" y="32321"/>
                </a:lnTo>
                <a:lnTo>
                  <a:pt x="37433" y="34672"/>
                </a:lnTo>
                <a:lnTo>
                  <a:pt x="36648" y="50267"/>
                </a:lnTo>
                <a:lnTo>
                  <a:pt x="39164" y="48374"/>
                </a:lnTo>
                <a:lnTo>
                  <a:pt x="43196" y="43535"/>
                </a:lnTo>
                <a:lnTo>
                  <a:pt x="44707" y="40651"/>
                </a:lnTo>
                <a:lnTo>
                  <a:pt x="45727" y="37299"/>
                </a:lnTo>
                <a:lnTo>
                  <a:pt x="46734" y="33959"/>
                </a:lnTo>
                <a:lnTo>
                  <a:pt x="47238" y="30302"/>
                </a:lnTo>
                <a:lnTo>
                  <a:pt x="47238" y="22227"/>
                </a:lnTo>
                <a:lnTo>
                  <a:pt x="46760" y="18554"/>
                </a:lnTo>
                <a:lnTo>
                  <a:pt x="45802" y="15304"/>
                </a:lnTo>
                <a:lnTo>
                  <a:pt x="44841" y="12039"/>
                </a:lnTo>
                <a:lnTo>
                  <a:pt x="43404" y="9270"/>
                </a:lnTo>
                <a:lnTo>
                  <a:pt x="41475" y="6998"/>
                </a:lnTo>
                <a:lnTo>
                  <a:pt x="37137" y="2984"/>
                </a:lnTo>
                <a:lnTo>
                  <a:pt x="34264" y="1779"/>
                </a:lnTo>
                <a:lnTo>
                  <a:pt x="31362" y="598"/>
                </a:lnTo>
                <a:lnTo>
                  <a:pt x="27983" y="0"/>
                </a:lnTo>
                <a:lnTo>
                  <a:pt x="20077" y="0"/>
                </a:lnTo>
                <a:lnTo>
                  <a:pt x="16537" y="674"/>
                </a:lnTo>
                <a:lnTo>
                  <a:pt x="13543" y="2005"/>
                </a:lnTo>
                <a:lnTo>
                  <a:pt x="10529" y="3352"/>
                </a:lnTo>
                <a:lnTo>
                  <a:pt x="8023" y="5220"/>
                </a:lnTo>
                <a:lnTo>
                  <a:pt x="3995" y="10073"/>
                </a:lnTo>
                <a:lnTo>
                  <a:pt x="2494" y="12953"/>
                </a:lnTo>
                <a:lnTo>
                  <a:pt x="1497" y="16308"/>
                </a:lnTo>
                <a:lnTo>
                  <a:pt x="48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5"/>
                </a:lnTo>
                <a:lnTo>
                  <a:pt x="1414" y="38355"/>
                </a:lnTo>
                <a:lnTo>
                  <a:pt x="2358" y="41620"/>
                </a:lnTo>
                <a:lnTo>
                  <a:pt x="3787" y="44389"/>
                </a:lnTo>
                <a:lnTo>
                  <a:pt x="5727" y="46659"/>
                </a:lnTo>
                <a:lnTo>
                  <a:pt x="10050" y="50674"/>
                </a:lnTo>
                <a:lnTo>
                  <a:pt x="9697" y="34240"/>
                </a:lnTo>
                <a:lnTo>
                  <a:pt x="8967" y="29362"/>
                </a:lnTo>
                <a:lnTo>
                  <a:pt x="8967" y="23915"/>
                </a:lnTo>
                <a:close/>
              </a:path>
              <a:path w="47238" h="53658">
                <a:moveTo>
                  <a:pt x="26092" y="46127"/>
                </a:moveTo>
                <a:lnTo>
                  <a:pt x="20742" y="46127"/>
                </a:lnTo>
                <a:lnTo>
                  <a:pt x="16537" y="44579"/>
                </a:lnTo>
                <a:lnTo>
                  <a:pt x="13182" y="42152"/>
                </a:lnTo>
                <a:lnTo>
                  <a:pt x="10961" y="38646"/>
                </a:lnTo>
                <a:lnTo>
                  <a:pt x="9697" y="34240"/>
                </a:lnTo>
                <a:lnTo>
                  <a:pt x="10050" y="50674"/>
                </a:lnTo>
                <a:lnTo>
                  <a:pt x="12927" y="51865"/>
                </a:lnTo>
                <a:lnTo>
                  <a:pt x="15829" y="53075"/>
                </a:lnTo>
                <a:lnTo>
                  <a:pt x="19206" y="53658"/>
                </a:lnTo>
                <a:lnTo>
                  <a:pt x="27082" y="53658"/>
                </a:lnTo>
                <a:lnTo>
                  <a:pt x="30599" y="52985"/>
                </a:lnTo>
                <a:lnTo>
                  <a:pt x="33624" y="51624"/>
                </a:lnTo>
                <a:lnTo>
                  <a:pt x="36648" y="50267"/>
                </a:lnTo>
                <a:lnTo>
                  <a:pt x="37433" y="34672"/>
                </a:lnTo>
                <a:lnTo>
                  <a:pt x="35971" y="39053"/>
                </a:lnTo>
                <a:lnTo>
                  <a:pt x="33573" y="42454"/>
                </a:lnTo>
                <a:lnTo>
                  <a:pt x="30171" y="44705"/>
                </a:lnTo>
                <a:lnTo>
                  <a:pt x="26092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120752" y="2393881"/>
            <a:ext cx="40737" cy="52884"/>
          </a:xfrm>
          <a:custGeom>
            <a:avLst/>
            <a:gdLst/>
            <a:ahLst/>
            <a:cxnLst/>
            <a:rect l="l" t="t" r="r" b="b"/>
            <a:pathLst>
              <a:path w="40737" h="52884">
                <a:moveTo>
                  <a:pt x="8726" y="1663"/>
                </a:moveTo>
                <a:lnTo>
                  <a:pt x="8506" y="939"/>
                </a:lnTo>
                <a:lnTo>
                  <a:pt x="5900" y="0"/>
                </a:lnTo>
                <a:lnTo>
                  <a:pt x="2811" y="0"/>
                </a:lnTo>
                <a:lnTo>
                  <a:pt x="0" y="1663"/>
                </a:lnTo>
                <a:lnTo>
                  <a:pt x="0" y="34837"/>
                </a:lnTo>
                <a:lnTo>
                  <a:pt x="284" y="37847"/>
                </a:lnTo>
                <a:lnTo>
                  <a:pt x="1450" y="42811"/>
                </a:lnTo>
                <a:lnTo>
                  <a:pt x="3722" y="46838"/>
                </a:lnTo>
                <a:lnTo>
                  <a:pt x="6793" y="50176"/>
                </a:lnTo>
                <a:lnTo>
                  <a:pt x="11109" y="52350"/>
                </a:lnTo>
                <a:lnTo>
                  <a:pt x="13766" y="52884"/>
                </a:lnTo>
                <a:lnTo>
                  <a:pt x="19602" y="52884"/>
                </a:lnTo>
                <a:lnTo>
                  <a:pt x="22255" y="52185"/>
                </a:lnTo>
                <a:lnTo>
                  <a:pt x="24886" y="50763"/>
                </a:lnTo>
                <a:lnTo>
                  <a:pt x="27514" y="49352"/>
                </a:lnTo>
                <a:lnTo>
                  <a:pt x="30167" y="47116"/>
                </a:lnTo>
                <a:lnTo>
                  <a:pt x="32861" y="44046"/>
                </a:lnTo>
                <a:lnTo>
                  <a:pt x="32861" y="50496"/>
                </a:lnTo>
                <a:lnTo>
                  <a:pt x="35341" y="52146"/>
                </a:lnTo>
                <a:lnTo>
                  <a:pt x="38155" y="52146"/>
                </a:lnTo>
                <a:lnTo>
                  <a:pt x="40737" y="50496"/>
                </a:lnTo>
                <a:lnTo>
                  <a:pt x="40737" y="1663"/>
                </a:lnTo>
                <a:lnTo>
                  <a:pt x="40507" y="939"/>
                </a:lnTo>
                <a:lnTo>
                  <a:pt x="37922" y="0"/>
                </a:lnTo>
                <a:lnTo>
                  <a:pt x="34801" y="0"/>
                </a:lnTo>
                <a:lnTo>
                  <a:pt x="32025" y="1663"/>
                </a:lnTo>
                <a:lnTo>
                  <a:pt x="32025" y="35801"/>
                </a:lnTo>
                <a:lnTo>
                  <a:pt x="29621" y="38875"/>
                </a:lnTo>
                <a:lnTo>
                  <a:pt x="25167" y="42800"/>
                </a:lnTo>
                <a:lnTo>
                  <a:pt x="20869" y="45186"/>
                </a:lnTo>
                <a:lnTo>
                  <a:pt x="17010" y="45186"/>
                </a:lnTo>
                <a:lnTo>
                  <a:pt x="13013" y="43508"/>
                </a:lnTo>
                <a:lnTo>
                  <a:pt x="10325" y="40147"/>
                </a:lnTo>
                <a:lnTo>
                  <a:pt x="9316" y="36972"/>
                </a:lnTo>
                <a:lnTo>
                  <a:pt x="8726" y="32957"/>
                </a:lnTo>
                <a:lnTo>
                  <a:pt x="872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6181512" y="2393218"/>
            <a:ext cx="44744" cy="54648"/>
          </a:xfrm>
          <a:custGeom>
            <a:avLst/>
            <a:gdLst/>
            <a:ahLst/>
            <a:cxnLst/>
            <a:rect l="l" t="t" r="r" b="b"/>
            <a:pathLst>
              <a:path w="44744" h="54648">
                <a:moveTo>
                  <a:pt x="9497" y="36230"/>
                </a:moveTo>
                <a:lnTo>
                  <a:pt x="9190" y="54648"/>
                </a:lnTo>
                <a:lnTo>
                  <a:pt x="11315" y="51563"/>
                </a:lnTo>
                <a:lnTo>
                  <a:pt x="10062" y="39636"/>
                </a:lnTo>
                <a:lnTo>
                  <a:pt x="9497" y="36230"/>
                </a:lnTo>
                <a:close/>
              </a:path>
              <a:path w="44744" h="54648">
                <a:moveTo>
                  <a:pt x="417" y="55728"/>
                </a:moveTo>
                <a:lnTo>
                  <a:pt x="0" y="59194"/>
                </a:lnTo>
                <a:lnTo>
                  <a:pt x="378" y="62812"/>
                </a:lnTo>
                <a:lnTo>
                  <a:pt x="1915" y="66038"/>
                </a:lnTo>
                <a:lnTo>
                  <a:pt x="4874" y="68579"/>
                </a:lnTo>
                <a:lnTo>
                  <a:pt x="8798" y="70650"/>
                </a:lnTo>
                <a:lnTo>
                  <a:pt x="11476" y="71323"/>
                </a:lnTo>
                <a:lnTo>
                  <a:pt x="14141" y="71996"/>
                </a:lnTo>
                <a:lnTo>
                  <a:pt x="17399" y="72323"/>
                </a:lnTo>
                <a:lnTo>
                  <a:pt x="25167" y="72323"/>
                </a:lnTo>
                <a:lnTo>
                  <a:pt x="28595" y="71881"/>
                </a:lnTo>
                <a:lnTo>
                  <a:pt x="31497" y="70992"/>
                </a:lnTo>
                <a:lnTo>
                  <a:pt x="34409" y="70102"/>
                </a:lnTo>
                <a:lnTo>
                  <a:pt x="38660" y="67359"/>
                </a:lnTo>
                <a:lnTo>
                  <a:pt x="41929" y="64044"/>
                </a:lnTo>
                <a:lnTo>
                  <a:pt x="43747" y="59994"/>
                </a:lnTo>
                <a:lnTo>
                  <a:pt x="44215" y="55613"/>
                </a:lnTo>
                <a:lnTo>
                  <a:pt x="43798" y="51598"/>
                </a:lnTo>
                <a:lnTo>
                  <a:pt x="42199" y="48388"/>
                </a:lnTo>
                <a:lnTo>
                  <a:pt x="39632" y="45921"/>
                </a:lnTo>
                <a:lnTo>
                  <a:pt x="36511" y="43977"/>
                </a:lnTo>
                <a:lnTo>
                  <a:pt x="32576" y="42772"/>
                </a:lnTo>
                <a:lnTo>
                  <a:pt x="28091" y="42379"/>
                </a:lnTo>
                <a:lnTo>
                  <a:pt x="15754" y="41832"/>
                </a:lnTo>
                <a:lnTo>
                  <a:pt x="13860" y="41756"/>
                </a:lnTo>
                <a:lnTo>
                  <a:pt x="10062" y="39636"/>
                </a:lnTo>
                <a:lnTo>
                  <a:pt x="11315" y="51563"/>
                </a:lnTo>
                <a:lnTo>
                  <a:pt x="14069" y="48982"/>
                </a:lnTo>
                <a:lnTo>
                  <a:pt x="26309" y="49428"/>
                </a:lnTo>
                <a:lnTo>
                  <a:pt x="29135" y="49489"/>
                </a:lnTo>
                <a:lnTo>
                  <a:pt x="31395" y="50101"/>
                </a:lnTo>
                <a:lnTo>
                  <a:pt x="34715" y="52387"/>
                </a:lnTo>
                <a:lnTo>
                  <a:pt x="35539" y="56095"/>
                </a:lnTo>
                <a:lnTo>
                  <a:pt x="35539" y="57341"/>
                </a:lnTo>
                <a:lnTo>
                  <a:pt x="34362" y="60742"/>
                </a:lnTo>
                <a:lnTo>
                  <a:pt x="31421" y="63475"/>
                </a:lnTo>
                <a:lnTo>
                  <a:pt x="28228" y="64706"/>
                </a:lnTo>
                <a:lnTo>
                  <a:pt x="24257" y="65481"/>
                </a:lnTo>
                <a:lnTo>
                  <a:pt x="17496" y="65481"/>
                </a:lnTo>
                <a:lnTo>
                  <a:pt x="14277" y="64872"/>
                </a:lnTo>
                <a:lnTo>
                  <a:pt x="11977" y="63677"/>
                </a:lnTo>
                <a:lnTo>
                  <a:pt x="8503" y="60667"/>
                </a:lnTo>
                <a:lnTo>
                  <a:pt x="8503" y="57567"/>
                </a:lnTo>
                <a:lnTo>
                  <a:pt x="9190" y="54648"/>
                </a:lnTo>
                <a:lnTo>
                  <a:pt x="9497" y="36230"/>
                </a:lnTo>
                <a:lnTo>
                  <a:pt x="11019" y="32879"/>
                </a:lnTo>
                <a:lnTo>
                  <a:pt x="13947" y="33677"/>
                </a:lnTo>
                <a:lnTo>
                  <a:pt x="17978" y="28105"/>
                </a:lnTo>
                <a:lnTo>
                  <a:pt x="13723" y="25337"/>
                </a:lnTo>
                <a:lnTo>
                  <a:pt x="11070" y="20956"/>
                </a:lnTo>
                <a:lnTo>
                  <a:pt x="11070" y="17730"/>
                </a:lnTo>
                <a:lnTo>
                  <a:pt x="11278" y="14908"/>
                </a:lnTo>
                <a:lnTo>
                  <a:pt x="9587" y="3200"/>
                </a:lnTo>
                <a:lnTo>
                  <a:pt x="6361" y="6235"/>
                </a:lnTo>
                <a:lnTo>
                  <a:pt x="4201" y="10299"/>
                </a:lnTo>
                <a:lnTo>
                  <a:pt x="2823" y="15012"/>
                </a:lnTo>
                <a:lnTo>
                  <a:pt x="2823" y="17791"/>
                </a:lnTo>
                <a:lnTo>
                  <a:pt x="3157" y="22212"/>
                </a:lnTo>
                <a:lnTo>
                  <a:pt x="4410" y="25589"/>
                </a:lnTo>
                <a:lnTo>
                  <a:pt x="6353" y="28422"/>
                </a:lnTo>
                <a:lnTo>
                  <a:pt x="3967" y="31356"/>
                </a:lnTo>
                <a:lnTo>
                  <a:pt x="2221" y="34823"/>
                </a:lnTo>
                <a:lnTo>
                  <a:pt x="1779" y="39002"/>
                </a:lnTo>
                <a:lnTo>
                  <a:pt x="2195" y="42073"/>
                </a:lnTo>
                <a:lnTo>
                  <a:pt x="3834" y="44830"/>
                </a:lnTo>
                <a:lnTo>
                  <a:pt x="6830" y="46875"/>
                </a:lnTo>
                <a:lnTo>
                  <a:pt x="3859" y="49618"/>
                </a:lnTo>
                <a:lnTo>
                  <a:pt x="1706" y="52528"/>
                </a:lnTo>
                <a:lnTo>
                  <a:pt x="417" y="55728"/>
                </a:lnTo>
                <a:close/>
              </a:path>
              <a:path w="44744" h="54648">
                <a:moveTo>
                  <a:pt x="14339" y="9079"/>
                </a:moveTo>
                <a:lnTo>
                  <a:pt x="17856" y="7110"/>
                </a:lnTo>
                <a:lnTo>
                  <a:pt x="21003" y="6833"/>
                </a:lnTo>
                <a:lnTo>
                  <a:pt x="24257" y="6833"/>
                </a:lnTo>
                <a:lnTo>
                  <a:pt x="26776" y="7758"/>
                </a:lnTo>
                <a:lnTo>
                  <a:pt x="30300" y="11492"/>
                </a:lnTo>
                <a:lnTo>
                  <a:pt x="31187" y="14083"/>
                </a:lnTo>
                <a:lnTo>
                  <a:pt x="31187" y="17410"/>
                </a:lnTo>
                <a:lnTo>
                  <a:pt x="30977" y="20179"/>
                </a:lnTo>
                <a:lnTo>
                  <a:pt x="30179" y="22785"/>
                </a:lnTo>
                <a:lnTo>
                  <a:pt x="27918" y="25920"/>
                </a:lnTo>
                <a:lnTo>
                  <a:pt x="24354" y="27814"/>
                </a:lnTo>
                <a:lnTo>
                  <a:pt x="21160" y="28105"/>
                </a:lnTo>
                <a:lnTo>
                  <a:pt x="17978" y="28105"/>
                </a:lnTo>
                <a:lnTo>
                  <a:pt x="13947" y="33677"/>
                </a:lnTo>
                <a:lnTo>
                  <a:pt x="17399" y="34723"/>
                </a:lnTo>
                <a:lnTo>
                  <a:pt x="21160" y="34999"/>
                </a:lnTo>
                <a:lnTo>
                  <a:pt x="23889" y="34999"/>
                </a:lnTo>
                <a:lnTo>
                  <a:pt x="28609" y="33793"/>
                </a:lnTo>
                <a:lnTo>
                  <a:pt x="32785" y="31864"/>
                </a:lnTo>
                <a:lnTo>
                  <a:pt x="36043" y="28854"/>
                </a:lnTo>
                <a:lnTo>
                  <a:pt x="38167" y="24839"/>
                </a:lnTo>
                <a:lnTo>
                  <a:pt x="39485" y="20179"/>
                </a:lnTo>
                <a:lnTo>
                  <a:pt x="39485" y="17359"/>
                </a:lnTo>
                <a:lnTo>
                  <a:pt x="39236" y="14018"/>
                </a:lnTo>
                <a:lnTo>
                  <a:pt x="38253" y="10872"/>
                </a:lnTo>
                <a:lnTo>
                  <a:pt x="36165" y="8139"/>
                </a:lnTo>
                <a:lnTo>
                  <a:pt x="42948" y="8139"/>
                </a:lnTo>
                <a:lnTo>
                  <a:pt x="44240" y="7291"/>
                </a:lnTo>
                <a:lnTo>
                  <a:pt x="44744" y="4547"/>
                </a:lnTo>
                <a:lnTo>
                  <a:pt x="42948" y="914"/>
                </a:lnTo>
                <a:lnTo>
                  <a:pt x="28667" y="914"/>
                </a:lnTo>
                <a:lnTo>
                  <a:pt x="27576" y="633"/>
                </a:lnTo>
                <a:lnTo>
                  <a:pt x="23921" y="76"/>
                </a:lnTo>
                <a:lnTo>
                  <a:pt x="18493" y="0"/>
                </a:lnTo>
                <a:lnTo>
                  <a:pt x="13776" y="1216"/>
                </a:lnTo>
                <a:lnTo>
                  <a:pt x="9587" y="3200"/>
                </a:lnTo>
                <a:lnTo>
                  <a:pt x="11278" y="14908"/>
                </a:lnTo>
                <a:lnTo>
                  <a:pt x="12077" y="12269"/>
                </a:lnTo>
                <a:lnTo>
                  <a:pt x="14339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246972" y="2370181"/>
            <a:ext cx="40700" cy="75845"/>
          </a:xfrm>
          <a:custGeom>
            <a:avLst/>
            <a:gdLst/>
            <a:ahLst/>
            <a:cxnLst/>
            <a:rect l="l" t="t" r="r" b="b"/>
            <a:pathLst>
              <a:path w="40700" h="75845">
                <a:moveTo>
                  <a:pt x="32039" y="45609"/>
                </a:moveTo>
                <a:lnTo>
                  <a:pt x="32039" y="74195"/>
                </a:lnTo>
                <a:lnTo>
                  <a:pt x="32247" y="74931"/>
                </a:lnTo>
                <a:lnTo>
                  <a:pt x="34804" y="75845"/>
                </a:lnTo>
                <a:lnTo>
                  <a:pt x="37926" y="75845"/>
                </a:lnTo>
                <a:lnTo>
                  <a:pt x="40700" y="74195"/>
                </a:lnTo>
                <a:lnTo>
                  <a:pt x="40700" y="40957"/>
                </a:lnTo>
                <a:lnTo>
                  <a:pt x="40420" y="37962"/>
                </a:lnTo>
                <a:lnTo>
                  <a:pt x="39254" y="33008"/>
                </a:lnTo>
                <a:lnTo>
                  <a:pt x="36968" y="28995"/>
                </a:lnTo>
                <a:lnTo>
                  <a:pt x="33893" y="25683"/>
                </a:lnTo>
                <a:lnTo>
                  <a:pt x="29590" y="23472"/>
                </a:lnTo>
                <a:lnTo>
                  <a:pt x="26949" y="22924"/>
                </a:lnTo>
                <a:lnTo>
                  <a:pt x="21235" y="22924"/>
                </a:lnTo>
                <a:lnTo>
                  <a:pt x="16184" y="24905"/>
                </a:lnTo>
                <a:lnTo>
                  <a:pt x="11155" y="28246"/>
                </a:lnTo>
                <a:lnTo>
                  <a:pt x="8675" y="30953"/>
                </a:lnTo>
                <a:lnTo>
                  <a:pt x="8675" y="1703"/>
                </a:lnTo>
                <a:lnTo>
                  <a:pt x="8467" y="939"/>
                </a:lnTo>
                <a:lnTo>
                  <a:pt x="5910" y="0"/>
                </a:lnTo>
                <a:lnTo>
                  <a:pt x="2774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74" y="75845"/>
                </a:lnTo>
                <a:lnTo>
                  <a:pt x="5910" y="75845"/>
                </a:lnTo>
                <a:lnTo>
                  <a:pt x="8675" y="74195"/>
                </a:lnTo>
                <a:lnTo>
                  <a:pt x="8675" y="40058"/>
                </a:lnTo>
                <a:lnTo>
                  <a:pt x="11043" y="36997"/>
                </a:lnTo>
                <a:lnTo>
                  <a:pt x="13319" y="34660"/>
                </a:lnTo>
                <a:lnTo>
                  <a:pt x="17672" y="31485"/>
                </a:lnTo>
                <a:lnTo>
                  <a:pt x="22010" y="30687"/>
                </a:lnTo>
                <a:lnTo>
                  <a:pt x="25152" y="31014"/>
                </a:lnTo>
                <a:lnTo>
                  <a:pt x="27712" y="32310"/>
                </a:lnTo>
                <a:lnTo>
                  <a:pt x="30365" y="35716"/>
                </a:lnTo>
                <a:lnTo>
                  <a:pt x="31398" y="38877"/>
                </a:lnTo>
                <a:lnTo>
                  <a:pt x="32039" y="42815"/>
                </a:lnTo>
                <a:lnTo>
                  <a:pt x="32039" y="45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343448" y="2370181"/>
            <a:ext cx="40694" cy="75845"/>
          </a:xfrm>
          <a:custGeom>
            <a:avLst/>
            <a:gdLst/>
            <a:ahLst/>
            <a:cxnLst/>
            <a:rect l="l" t="t" r="r" b="b"/>
            <a:pathLst>
              <a:path w="40694" h="75845">
                <a:moveTo>
                  <a:pt x="32029" y="45609"/>
                </a:moveTo>
                <a:lnTo>
                  <a:pt x="32029" y="74195"/>
                </a:lnTo>
                <a:lnTo>
                  <a:pt x="32249" y="74931"/>
                </a:lnTo>
                <a:lnTo>
                  <a:pt x="34805" y="75845"/>
                </a:lnTo>
                <a:lnTo>
                  <a:pt x="37926" y="75845"/>
                </a:lnTo>
                <a:lnTo>
                  <a:pt x="40694" y="74195"/>
                </a:lnTo>
                <a:lnTo>
                  <a:pt x="40694" y="40957"/>
                </a:lnTo>
                <a:lnTo>
                  <a:pt x="40406" y="37962"/>
                </a:lnTo>
                <a:lnTo>
                  <a:pt x="39254" y="33008"/>
                </a:lnTo>
                <a:lnTo>
                  <a:pt x="36968" y="28995"/>
                </a:lnTo>
                <a:lnTo>
                  <a:pt x="33897" y="25683"/>
                </a:lnTo>
                <a:lnTo>
                  <a:pt x="29596" y="23472"/>
                </a:lnTo>
                <a:lnTo>
                  <a:pt x="26939" y="22924"/>
                </a:lnTo>
                <a:lnTo>
                  <a:pt x="21225" y="22924"/>
                </a:lnTo>
                <a:lnTo>
                  <a:pt x="16174" y="24905"/>
                </a:lnTo>
                <a:lnTo>
                  <a:pt x="11149" y="28246"/>
                </a:lnTo>
                <a:lnTo>
                  <a:pt x="8665" y="30953"/>
                </a:lnTo>
                <a:lnTo>
                  <a:pt x="8665" y="1703"/>
                </a:lnTo>
                <a:lnTo>
                  <a:pt x="8456" y="939"/>
                </a:lnTo>
                <a:lnTo>
                  <a:pt x="5900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31"/>
                </a:lnTo>
                <a:lnTo>
                  <a:pt x="2768" y="75845"/>
                </a:lnTo>
                <a:lnTo>
                  <a:pt x="5900" y="75845"/>
                </a:lnTo>
                <a:lnTo>
                  <a:pt x="8665" y="74195"/>
                </a:lnTo>
                <a:lnTo>
                  <a:pt x="8665" y="40058"/>
                </a:lnTo>
                <a:lnTo>
                  <a:pt x="11052" y="36997"/>
                </a:lnTo>
                <a:lnTo>
                  <a:pt x="13313" y="34660"/>
                </a:lnTo>
                <a:lnTo>
                  <a:pt x="17665" y="31485"/>
                </a:lnTo>
                <a:lnTo>
                  <a:pt x="22000" y="30687"/>
                </a:lnTo>
                <a:lnTo>
                  <a:pt x="25157" y="31014"/>
                </a:lnTo>
                <a:lnTo>
                  <a:pt x="27712" y="32310"/>
                </a:lnTo>
                <a:lnTo>
                  <a:pt x="30369" y="35716"/>
                </a:lnTo>
                <a:lnTo>
                  <a:pt x="31403" y="38877"/>
                </a:lnTo>
                <a:lnTo>
                  <a:pt x="32029" y="42815"/>
                </a:lnTo>
                <a:lnTo>
                  <a:pt x="32029" y="45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6405994" y="2393106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305" y="12104"/>
                </a:moveTo>
                <a:lnTo>
                  <a:pt x="5962" y="11531"/>
                </a:lnTo>
                <a:lnTo>
                  <a:pt x="9155" y="9792"/>
                </a:lnTo>
                <a:lnTo>
                  <a:pt x="11934" y="8586"/>
                </a:lnTo>
                <a:lnTo>
                  <a:pt x="15325" y="7532"/>
                </a:lnTo>
                <a:lnTo>
                  <a:pt x="19368" y="7265"/>
                </a:lnTo>
                <a:lnTo>
                  <a:pt x="23054" y="7517"/>
                </a:lnTo>
                <a:lnTo>
                  <a:pt x="26888" y="9208"/>
                </a:lnTo>
                <a:lnTo>
                  <a:pt x="29225" y="12344"/>
                </a:lnTo>
                <a:lnTo>
                  <a:pt x="29998" y="15228"/>
                </a:lnTo>
                <a:lnTo>
                  <a:pt x="30196" y="18770"/>
                </a:lnTo>
                <a:lnTo>
                  <a:pt x="30196" y="22569"/>
                </a:lnTo>
                <a:lnTo>
                  <a:pt x="20006" y="22569"/>
                </a:lnTo>
                <a:lnTo>
                  <a:pt x="16690" y="22910"/>
                </a:lnTo>
                <a:lnTo>
                  <a:pt x="13752" y="23573"/>
                </a:lnTo>
                <a:lnTo>
                  <a:pt x="10819" y="24246"/>
                </a:lnTo>
                <a:lnTo>
                  <a:pt x="8335" y="25247"/>
                </a:lnTo>
                <a:lnTo>
                  <a:pt x="4277" y="27929"/>
                </a:lnTo>
                <a:lnTo>
                  <a:pt x="1634" y="31636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5" y="49759"/>
                </a:lnTo>
                <a:lnTo>
                  <a:pt x="7618" y="51995"/>
                </a:lnTo>
                <a:lnTo>
                  <a:pt x="11649" y="53327"/>
                </a:lnTo>
                <a:lnTo>
                  <a:pt x="16384" y="53658"/>
                </a:lnTo>
                <a:lnTo>
                  <a:pt x="17744" y="46659"/>
                </a:lnTo>
                <a:lnTo>
                  <a:pt x="14944" y="46659"/>
                </a:lnTo>
                <a:lnTo>
                  <a:pt x="12766" y="45911"/>
                </a:lnTo>
                <a:lnTo>
                  <a:pt x="9644" y="42912"/>
                </a:lnTo>
                <a:lnTo>
                  <a:pt x="8874" y="38355"/>
                </a:lnTo>
                <a:lnTo>
                  <a:pt x="9685" y="34430"/>
                </a:lnTo>
                <a:lnTo>
                  <a:pt x="12226" y="31497"/>
                </a:lnTo>
                <a:lnTo>
                  <a:pt x="14846" y="30060"/>
                </a:lnTo>
                <a:lnTo>
                  <a:pt x="18338" y="29236"/>
                </a:lnTo>
                <a:lnTo>
                  <a:pt x="22785" y="29034"/>
                </a:lnTo>
                <a:lnTo>
                  <a:pt x="30196" y="29034"/>
                </a:lnTo>
                <a:lnTo>
                  <a:pt x="30196" y="39383"/>
                </a:lnTo>
                <a:lnTo>
                  <a:pt x="26014" y="43675"/>
                </a:lnTo>
                <a:lnTo>
                  <a:pt x="22133" y="46062"/>
                </a:lnTo>
                <a:lnTo>
                  <a:pt x="19210" y="53658"/>
                </a:lnTo>
                <a:lnTo>
                  <a:pt x="21902" y="53035"/>
                </a:lnTo>
                <a:lnTo>
                  <a:pt x="24444" y="51765"/>
                </a:lnTo>
                <a:lnTo>
                  <a:pt x="26978" y="50493"/>
                </a:lnTo>
                <a:lnTo>
                  <a:pt x="31348" y="46443"/>
                </a:lnTo>
                <a:lnTo>
                  <a:pt x="31348" y="51333"/>
                </a:lnTo>
                <a:lnTo>
                  <a:pt x="33440" y="52909"/>
                </a:lnTo>
                <a:lnTo>
                  <a:pt x="36022" y="52960"/>
                </a:lnTo>
                <a:lnTo>
                  <a:pt x="38797" y="51333"/>
                </a:lnTo>
                <a:lnTo>
                  <a:pt x="38797" y="15354"/>
                </a:lnTo>
                <a:lnTo>
                  <a:pt x="38467" y="12701"/>
                </a:lnTo>
                <a:lnTo>
                  <a:pt x="37138" y="8129"/>
                </a:lnTo>
                <a:lnTo>
                  <a:pt x="34596" y="4687"/>
                </a:lnTo>
                <a:lnTo>
                  <a:pt x="31201" y="1981"/>
                </a:lnTo>
                <a:lnTo>
                  <a:pt x="26446" y="392"/>
                </a:lnTo>
                <a:lnTo>
                  <a:pt x="23558" y="0"/>
                </a:lnTo>
                <a:lnTo>
                  <a:pt x="20167" y="0"/>
                </a:lnTo>
                <a:lnTo>
                  <a:pt x="16539" y="176"/>
                </a:lnTo>
                <a:lnTo>
                  <a:pt x="12974" y="849"/>
                </a:lnTo>
                <a:lnTo>
                  <a:pt x="9820" y="1818"/>
                </a:lnTo>
                <a:lnTo>
                  <a:pt x="5839" y="3557"/>
                </a:lnTo>
                <a:lnTo>
                  <a:pt x="2495" y="6692"/>
                </a:lnTo>
                <a:lnTo>
                  <a:pt x="2307" y="9385"/>
                </a:lnTo>
                <a:lnTo>
                  <a:pt x="3305" y="12104"/>
                </a:lnTo>
                <a:close/>
              </a:path>
              <a:path w="38797" h="53658">
                <a:moveTo>
                  <a:pt x="17744" y="46659"/>
                </a:moveTo>
                <a:lnTo>
                  <a:pt x="16384" y="53658"/>
                </a:lnTo>
                <a:lnTo>
                  <a:pt x="19210" y="53658"/>
                </a:lnTo>
                <a:lnTo>
                  <a:pt x="22133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470035" y="2393110"/>
            <a:ext cx="27586" cy="52920"/>
          </a:xfrm>
          <a:custGeom>
            <a:avLst/>
            <a:gdLst/>
            <a:ahLst/>
            <a:cxnLst/>
            <a:rect l="l" t="t" r="r" b="b"/>
            <a:pathLst>
              <a:path w="27586" h="52920">
                <a:moveTo>
                  <a:pt x="5886" y="52920"/>
                </a:moveTo>
                <a:lnTo>
                  <a:pt x="8661" y="51267"/>
                </a:lnTo>
                <a:lnTo>
                  <a:pt x="8661" y="19137"/>
                </a:lnTo>
                <a:lnTo>
                  <a:pt x="10998" y="15469"/>
                </a:lnTo>
                <a:lnTo>
                  <a:pt x="14008" y="11631"/>
                </a:lnTo>
                <a:lnTo>
                  <a:pt x="16736" y="9359"/>
                </a:lnTo>
                <a:lnTo>
                  <a:pt x="19281" y="8456"/>
                </a:lnTo>
                <a:lnTo>
                  <a:pt x="22204" y="8672"/>
                </a:lnTo>
                <a:lnTo>
                  <a:pt x="24875" y="9461"/>
                </a:lnTo>
                <a:lnTo>
                  <a:pt x="27528" y="8190"/>
                </a:lnTo>
                <a:lnTo>
                  <a:pt x="27586" y="3657"/>
                </a:lnTo>
                <a:lnTo>
                  <a:pt x="25304" y="673"/>
                </a:lnTo>
                <a:lnTo>
                  <a:pt x="22280" y="86"/>
                </a:lnTo>
                <a:lnTo>
                  <a:pt x="19712" y="0"/>
                </a:lnTo>
                <a:lnTo>
                  <a:pt x="16710" y="673"/>
                </a:lnTo>
                <a:lnTo>
                  <a:pt x="13680" y="2578"/>
                </a:lnTo>
                <a:lnTo>
                  <a:pt x="10335" y="5994"/>
                </a:lnTo>
                <a:lnTo>
                  <a:pt x="7829" y="9551"/>
                </a:lnTo>
                <a:lnTo>
                  <a:pt x="7829" y="2437"/>
                </a:lnTo>
                <a:lnTo>
                  <a:pt x="5849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64" y="52920"/>
                </a:lnTo>
                <a:lnTo>
                  <a:pt x="588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513746" y="2422037"/>
            <a:ext cx="12791" cy="75653"/>
          </a:xfrm>
          <a:custGeom>
            <a:avLst/>
            <a:gdLst/>
            <a:ahLst/>
            <a:cxnLst/>
            <a:rect l="l" t="t" r="r" b="b"/>
            <a:pathLst>
              <a:path w="12791" h="75653">
                <a:moveTo>
                  <a:pt x="8971" y="0"/>
                </a:moveTo>
                <a:lnTo>
                  <a:pt x="7876" y="21247"/>
                </a:lnTo>
                <a:lnTo>
                  <a:pt x="12791" y="24039"/>
                </a:lnTo>
                <a:lnTo>
                  <a:pt x="12348" y="12851"/>
                </a:lnTo>
                <a:lnTo>
                  <a:pt x="10515" y="9208"/>
                </a:lnTo>
                <a:lnTo>
                  <a:pt x="9522" y="4762"/>
                </a:lnTo>
                <a:lnTo>
                  <a:pt x="8971" y="0"/>
                </a:lnTo>
                <a:close/>
              </a:path>
              <a:path w="12791" h="75653">
                <a:moveTo>
                  <a:pt x="43463" y="-49924"/>
                </a:moveTo>
                <a:lnTo>
                  <a:pt x="43221" y="-50659"/>
                </a:lnTo>
                <a:lnTo>
                  <a:pt x="40639" y="-51614"/>
                </a:lnTo>
                <a:lnTo>
                  <a:pt x="37527" y="-51614"/>
                </a:lnTo>
                <a:lnTo>
                  <a:pt x="34751" y="-49924"/>
                </a:lnTo>
                <a:lnTo>
                  <a:pt x="34751" y="-21553"/>
                </a:lnTo>
                <a:lnTo>
                  <a:pt x="32504" y="-23966"/>
                </a:lnTo>
                <a:lnTo>
                  <a:pt x="27943" y="-27064"/>
                </a:lnTo>
                <a:lnTo>
                  <a:pt x="23126" y="-28930"/>
                </a:lnTo>
                <a:lnTo>
                  <a:pt x="17045" y="-28930"/>
                </a:lnTo>
                <a:lnTo>
                  <a:pt x="14104" y="-28281"/>
                </a:lnTo>
                <a:lnTo>
                  <a:pt x="11559" y="-27014"/>
                </a:lnTo>
                <a:lnTo>
                  <a:pt x="6904" y="-23889"/>
                </a:lnTo>
                <a:lnTo>
                  <a:pt x="3477" y="-19112"/>
                </a:lnTo>
                <a:lnTo>
                  <a:pt x="2185" y="-16233"/>
                </a:lnTo>
                <a:lnTo>
                  <a:pt x="1299" y="-12840"/>
                </a:lnTo>
                <a:lnTo>
                  <a:pt x="427" y="-9461"/>
                </a:lnTo>
                <a:lnTo>
                  <a:pt x="0" y="-5678"/>
                </a:lnTo>
                <a:lnTo>
                  <a:pt x="0" y="2070"/>
                </a:lnTo>
                <a:lnTo>
                  <a:pt x="341" y="5447"/>
                </a:lnTo>
                <a:lnTo>
                  <a:pt x="1040" y="8647"/>
                </a:lnTo>
                <a:lnTo>
                  <a:pt x="1732" y="11847"/>
                </a:lnTo>
                <a:lnTo>
                  <a:pt x="2847" y="14630"/>
                </a:lnTo>
                <a:lnTo>
                  <a:pt x="4370" y="16991"/>
                </a:lnTo>
                <a:lnTo>
                  <a:pt x="7876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18" y="-9284"/>
                </a:lnTo>
                <a:lnTo>
                  <a:pt x="10764" y="-13539"/>
                </a:lnTo>
                <a:lnTo>
                  <a:pt x="12693" y="-17082"/>
                </a:lnTo>
                <a:lnTo>
                  <a:pt x="15483" y="-19610"/>
                </a:lnTo>
                <a:lnTo>
                  <a:pt x="18896" y="-21233"/>
                </a:lnTo>
                <a:lnTo>
                  <a:pt x="23483" y="-21233"/>
                </a:lnTo>
                <a:lnTo>
                  <a:pt x="27943" y="-18860"/>
                </a:lnTo>
                <a:lnTo>
                  <a:pt x="32404" y="-14997"/>
                </a:lnTo>
                <a:lnTo>
                  <a:pt x="34751" y="-12002"/>
                </a:lnTo>
                <a:lnTo>
                  <a:pt x="34751" y="7531"/>
                </a:lnTo>
                <a:lnTo>
                  <a:pt x="32086" y="10796"/>
                </a:lnTo>
                <a:lnTo>
                  <a:pt x="28461" y="14198"/>
                </a:lnTo>
                <a:lnTo>
                  <a:pt x="25132" y="16267"/>
                </a:lnTo>
                <a:lnTo>
                  <a:pt x="21888" y="17081"/>
                </a:lnTo>
                <a:lnTo>
                  <a:pt x="18454" y="17081"/>
                </a:lnTo>
                <a:lnTo>
                  <a:pt x="15052" y="15429"/>
                </a:lnTo>
                <a:lnTo>
                  <a:pt x="12348" y="12851"/>
                </a:lnTo>
                <a:lnTo>
                  <a:pt x="12791" y="24039"/>
                </a:lnTo>
                <a:lnTo>
                  <a:pt x="15742" y="24738"/>
                </a:lnTo>
                <a:lnTo>
                  <a:pt x="22388" y="24738"/>
                </a:lnTo>
                <a:lnTo>
                  <a:pt x="25326" y="23950"/>
                </a:lnTo>
                <a:lnTo>
                  <a:pt x="28004" y="22402"/>
                </a:lnTo>
                <a:lnTo>
                  <a:pt x="30683" y="20839"/>
                </a:lnTo>
                <a:lnTo>
                  <a:pt x="33263" y="18669"/>
                </a:lnTo>
                <a:lnTo>
                  <a:pt x="35747" y="15886"/>
                </a:lnTo>
                <a:lnTo>
                  <a:pt x="35747" y="22338"/>
                </a:lnTo>
                <a:lnTo>
                  <a:pt x="37357" y="23839"/>
                </a:lnTo>
                <a:lnTo>
                  <a:pt x="40380" y="24029"/>
                </a:lnTo>
                <a:lnTo>
                  <a:pt x="43463" y="22338"/>
                </a:lnTo>
                <a:lnTo>
                  <a:pt x="43463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611021" y="2393889"/>
            <a:ext cx="71352" cy="52170"/>
          </a:xfrm>
          <a:custGeom>
            <a:avLst/>
            <a:gdLst/>
            <a:ahLst/>
            <a:cxnLst/>
            <a:rect l="l" t="t" r="r" b="b"/>
            <a:pathLst>
              <a:path w="71352" h="52170">
                <a:moveTo>
                  <a:pt x="468" y="3832"/>
                </a:moveTo>
                <a:lnTo>
                  <a:pt x="14277" y="50211"/>
                </a:lnTo>
                <a:lnTo>
                  <a:pt x="14759" y="51141"/>
                </a:lnTo>
                <a:lnTo>
                  <a:pt x="17399" y="52069"/>
                </a:lnTo>
                <a:lnTo>
                  <a:pt x="20055" y="52170"/>
                </a:lnTo>
                <a:lnTo>
                  <a:pt x="23436" y="52040"/>
                </a:lnTo>
                <a:lnTo>
                  <a:pt x="25991" y="50211"/>
                </a:lnTo>
                <a:lnTo>
                  <a:pt x="35182" y="14795"/>
                </a:lnTo>
                <a:lnTo>
                  <a:pt x="35392" y="14795"/>
                </a:lnTo>
                <a:lnTo>
                  <a:pt x="45309" y="50211"/>
                </a:lnTo>
                <a:lnTo>
                  <a:pt x="45792" y="51141"/>
                </a:lnTo>
                <a:lnTo>
                  <a:pt x="48520" y="52069"/>
                </a:lnTo>
                <a:lnTo>
                  <a:pt x="53877" y="52080"/>
                </a:lnTo>
                <a:lnTo>
                  <a:pt x="56973" y="50211"/>
                </a:lnTo>
                <a:lnTo>
                  <a:pt x="70883" y="3832"/>
                </a:lnTo>
                <a:lnTo>
                  <a:pt x="71352" y="1546"/>
                </a:lnTo>
                <a:lnTo>
                  <a:pt x="68832" y="0"/>
                </a:lnTo>
                <a:lnTo>
                  <a:pt x="65660" y="0"/>
                </a:lnTo>
                <a:lnTo>
                  <a:pt x="62640" y="1713"/>
                </a:lnTo>
                <a:lnTo>
                  <a:pt x="51408" y="41972"/>
                </a:lnTo>
                <a:lnTo>
                  <a:pt x="51245" y="41972"/>
                </a:lnTo>
                <a:lnTo>
                  <a:pt x="39952" y="1597"/>
                </a:lnTo>
                <a:lnTo>
                  <a:pt x="39794" y="1065"/>
                </a:lnTo>
                <a:lnTo>
                  <a:pt x="37137" y="0"/>
                </a:lnTo>
                <a:lnTo>
                  <a:pt x="34016" y="0"/>
                </a:lnTo>
                <a:lnTo>
                  <a:pt x="31140" y="1713"/>
                </a:lnTo>
                <a:lnTo>
                  <a:pt x="20697" y="41972"/>
                </a:lnTo>
                <a:lnTo>
                  <a:pt x="20473" y="41972"/>
                </a:lnTo>
                <a:lnTo>
                  <a:pt x="9093" y="1713"/>
                </a:lnTo>
                <a:lnTo>
                  <a:pt x="8712" y="863"/>
                </a:lnTo>
                <a:lnTo>
                  <a:pt x="6073" y="0"/>
                </a:lnTo>
                <a:lnTo>
                  <a:pt x="2825" y="0"/>
                </a:lnTo>
                <a:lnTo>
                  <a:pt x="0" y="1230"/>
                </a:lnTo>
                <a:lnTo>
                  <a:pt x="468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699610" y="2393106"/>
            <a:ext cx="47238" cy="53658"/>
          </a:xfrm>
          <a:custGeom>
            <a:avLst/>
            <a:gdLst/>
            <a:ahLst/>
            <a:cxnLst/>
            <a:rect l="l" t="t" r="r" b="b"/>
            <a:pathLst>
              <a:path w="47238" h="53658">
                <a:moveTo>
                  <a:pt x="8971" y="23915"/>
                </a:moveTo>
                <a:lnTo>
                  <a:pt x="9265" y="21348"/>
                </a:lnTo>
                <a:lnTo>
                  <a:pt x="9842" y="18986"/>
                </a:lnTo>
                <a:lnTo>
                  <a:pt x="11329" y="14606"/>
                </a:lnTo>
                <a:lnTo>
                  <a:pt x="13727" y="11174"/>
                </a:lnTo>
                <a:lnTo>
                  <a:pt x="17106" y="8888"/>
                </a:lnTo>
                <a:lnTo>
                  <a:pt x="21174" y="7491"/>
                </a:lnTo>
                <a:lnTo>
                  <a:pt x="26542" y="7491"/>
                </a:lnTo>
                <a:lnTo>
                  <a:pt x="30747" y="9029"/>
                </a:lnTo>
                <a:lnTo>
                  <a:pt x="34103" y="11470"/>
                </a:lnTo>
                <a:lnTo>
                  <a:pt x="36291" y="15012"/>
                </a:lnTo>
                <a:lnTo>
                  <a:pt x="37555" y="19419"/>
                </a:lnTo>
                <a:lnTo>
                  <a:pt x="38267" y="24272"/>
                </a:lnTo>
                <a:lnTo>
                  <a:pt x="38267" y="29733"/>
                </a:lnTo>
                <a:lnTo>
                  <a:pt x="37998" y="32321"/>
                </a:lnTo>
                <a:lnTo>
                  <a:pt x="37433" y="34672"/>
                </a:lnTo>
                <a:lnTo>
                  <a:pt x="36644" y="50267"/>
                </a:lnTo>
                <a:lnTo>
                  <a:pt x="39164" y="48374"/>
                </a:lnTo>
                <a:lnTo>
                  <a:pt x="43200" y="43535"/>
                </a:lnTo>
                <a:lnTo>
                  <a:pt x="44709" y="40651"/>
                </a:lnTo>
                <a:lnTo>
                  <a:pt x="45727" y="37299"/>
                </a:lnTo>
                <a:lnTo>
                  <a:pt x="46738" y="33959"/>
                </a:lnTo>
                <a:lnTo>
                  <a:pt x="47238" y="30302"/>
                </a:lnTo>
                <a:lnTo>
                  <a:pt x="47238" y="22227"/>
                </a:lnTo>
                <a:lnTo>
                  <a:pt x="46763" y="18554"/>
                </a:lnTo>
                <a:lnTo>
                  <a:pt x="45802" y="15304"/>
                </a:lnTo>
                <a:lnTo>
                  <a:pt x="44841" y="12039"/>
                </a:lnTo>
                <a:lnTo>
                  <a:pt x="43404" y="9270"/>
                </a:lnTo>
                <a:lnTo>
                  <a:pt x="41479" y="6998"/>
                </a:lnTo>
                <a:lnTo>
                  <a:pt x="37137" y="2984"/>
                </a:lnTo>
                <a:lnTo>
                  <a:pt x="34264" y="1779"/>
                </a:lnTo>
                <a:lnTo>
                  <a:pt x="31363" y="598"/>
                </a:lnTo>
                <a:lnTo>
                  <a:pt x="27983" y="0"/>
                </a:lnTo>
                <a:lnTo>
                  <a:pt x="20081" y="0"/>
                </a:lnTo>
                <a:lnTo>
                  <a:pt x="16541" y="674"/>
                </a:lnTo>
                <a:lnTo>
                  <a:pt x="13543" y="2005"/>
                </a:lnTo>
                <a:lnTo>
                  <a:pt x="10533" y="3352"/>
                </a:lnTo>
                <a:lnTo>
                  <a:pt x="8025" y="5220"/>
                </a:lnTo>
                <a:lnTo>
                  <a:pt x="3996" y="10073"/>
                </a:lnTo>
                <a:lnTo>
                  <a:pt x="2495" y="12953"/>
                </a:lnTo>
                <a:lnTo>
                  <a:pt x="1501" y="16308"/>
                </a:lnTo>
                <a:lnTo>
                  <a:pt x="490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5"/>
                </a:lnTo>
                <a:lnTo>
                  <a:pt x="1414" y="38355"/>
                </a:lnTo>
                <a:lnTo>
                  <a:pt x="2362" y="41620"/>
                </a:lnTo>
                <a:lnTo>
                  <a:pt x="3787" y="44389"/>
                </a:lnTo>
                <a:lnTo>
                  <a:pt x="5723" y="46659"/>
                </a:lnTo>
                <a:lnTo>
                  <a:pt x="10050" y="50674"/>
                </a:lnTo>
                <a:lnTo>
                  <a:pt x="9698" y="34240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38" h="53658">
                <a:moveTo>
                  <a:pt x="26089" y="46127"/>
                </a:moveTo>
                <a:lnTo>
                  <a:pt x="20742" y="46127"/>
                </a:lnTo>
                <a:lnTo>
                  <a:pt x="16541" y="44579"/>
                </a:lnTo>
                <a:lnTo>
                  <a:pt x="13186" y="42152"/>
                </a:lnTo>
                <a:lnTo>
                  <a:pt x="10962" y="38646"/>
                </a:lnTo>
                <a:lnTo>
                  <a:pt x="9698" y="34240"/>
                </a:lnTo>
                <a:lnTo>
                  <a:pt x="10050" y="50674"/>
                </a:lnTo>
                <a:lnTo>
                  <a:pt x="12931" y="51865"/>
                </a:lnTo>
                <a:lnTo>
                  <a:pt x="15829" y="53075"/>
                </a:lnTo>
                <a:lnTo>
                  <a:pt x="19206" y="53658"/>
                </a:lnTo>
                <a:lnTo>
                  <a:pt x="27086" y="53658"/>
                </a:lnTo>
                <a:lnTo>
                  <a:pt x="30603" y="52985"/>
                </a:lnTo>
                <a:lnTo>
                  <a:pt x="33624" y="51624"/>
                </a:lnTo>
                <a:lnTo>
                  <a:pt x="36644" y="50267"/>
                </a:lnTo>
                <a:lnTo>
                  <a:pt x="37433" y="34672"/>
                </a:lnTo>
                <a:lnTo>
                  <a:pt x="35971" y="39053"/>
                </a:lnTo>
                <a:lnTo>
                  <a:pt x="33573" y="42454"/>
                </a:lnTo>
                <a:lnTo>
                  <a:pt x="30171" y="44705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769273" y="2393110"/>
            <a:ext cx="27590" cy="52920"/>
          </a:xfrm>
          <a:custGeom>
            <a:avLst/>
            <a:gdLst/>
            <a:ahLst/>
            <a:cxnLst/>
            <a:rect l="l" t="t" r="r" b="b"/>
            <a:pathLst>
              <a:path w="27590" h="52920">
                <a:moveTo>
                  <a:pt x="5900" y="52920"/>
                </a:moveTo>
                <a:lnTo>
                  <a:pt x="8665" y="51267"/>
                </a:lnTo>
                <a:lnTo>
                  <a:pt x="8665" y="19137"/>
                </a:lnTo>
                <a:lnTo>
                  <a:pt x="11002" y="15469"/>
                </a:lnTo>
                <a:lnTo>
                  <a:pt x="13039" y="12736"/>
                </a:lnTo>
                <a:lnTo>
                  <a:pt x="15868" y="9968"/>
                </a:lnTo>
                <a:lnTo>
                  <a:pt x="19282" y="8456"/>
                </a:lnTo>
                <a:lnTo>
                  <a:pt x="22223" y="8672"/>
                </a:lnTo>
                <a:lnTo>
                  <a:pt x="24876" y="9461"/>
                </a:lnTo>
                <a:lnTo>
                  <a:pt x="27529" y="8190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86"/>
                </a:lnTo>
                <a:lnTo>
                  <a:pt x="19724" y="0"/>
                </a:lnTo>
                <a:lnTo>
                  <a:pt x="16729" y="673"/>
                </a:lnTo>
                <a:lnTo>
                  <a:pt x="13690" y="2578"/>
                </a:lnTo>
                <a:lnTo>
                  <a:pt x="10336" y="5994"/>
                </a:lnTo>
                <a:lnTo>
                  <a:pt x="7827" y="9551"/>
                </a:lnTo>
                <a:lnTo>
                  <a:pt x="7827" y="2437"/>
                </a:lnTo>
                <a:lnTo>
                  <a:pt x="5853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80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6815976" y="2370181"/>
            <a:ext cx="38793" cy="75885"/>
          </a:xfrm>
          <a:custGeom>
            <a:avLst/>
            <a:gdLst/>
            <a:ahLst/>
            <a:cxnLst/>
            <a:rect l="l" t="t" r="r" b="b"/>
            <a:pathLst>
              <a:path w="38793" h="75885">
                <a:moveTo>
                  <a:pt x="35441" y="28130"/>
                </a:moveTo>
                <a:lnTo>
                  <a:pt x="36572" y="26607"/>
                </a:lnTo>
                <a:lnTo>
                  <a:pt x="35035" y="23815"/>
                </a:lnTo>
                <a:lnTo>
                  <a:pt x="32245" y="23674"/>
                </a:lnTo>
                <a:lnTo>
                  <a:pt x="29494" y="23815"/>
                </a:lnTo>
                <a:lnTo>
                  <a:pt x="26517" y="25579"/>
                </a:lnTo>
                <a:lnTo>
                  <a:pt x="8661" y="45874"/>
                </a:lnTo>
                <a:lnTo>
                  <a:pt x="8661" y="1703"/>
                </a:lnTo>
                <a:lnTo>
                  <a:pt x="8453" y="939"/>
                </a:lnTo>
                <a:lnTo>
                  <a:pt x="589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64" y="75845"/>
                </a:lnTo>
                <a:lnTo>
                  <a:pt x="5896" y="75845"/>
                </a:lnTo>
                <a:lnTo>
                  <a:pt x="8661" y="74195"/>
                </a:lnTo>
                <a:lnTo>
                  <a:pt x="8661" y="47117"/>
                </a:lnTo>
                <a:lnTo>
                  <a:pt x="28620" y="74146"/>
                </a:lnTo>
                <a:lnTo>
                  <a:pt x="30351" y="75528"/>
                </a:lnTo>
                <a:lnTo>
                  <a:pt x="33293" y="75885"/>
                </a:lnTo>
                <a:lnTo>
                  <a:pt x="35892" y="75845"/>
                </a:lnTo>
                <a:lnTo>
                  <a:pt x="38793" y="74146"/>
                </a:lnTo>
                <a:lnTo>
                  <a:pt x="37529" y="71589"/>
                </a:lnTo>
                <a:lnTo>
                  <a:pt x="18321" y="45825"/>
                </a:lnTo>
                <a:lnTo>
                  <a:pt x="35441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903100" y="2393106"/>
            <a:ext cx="38801" cy="53658"/>
          </a:xfrm>
          <a:custGeom>
            <a:avLst/>
            <a:gdLst/>
            <a:ahLst/>
            <a:cxnLst/>
            <a:rect l="l" t="t" r="r" b="b"/>
            <a:pathLst>
              <a:path w="38801" h="53658">
                <a:moveTo>
                  <a:pt x="3305" y="12104"/>
                </a:moveTo>
                <a:lnTo>
                  <a:pt x="5951" y="11531"/>
                </a:lnTo>
                <a:lnTo>
                  <a:pt x="9159" y="9792"/>
                </a:lnTo>
                <a:lnTo>
                  <a:pt x="11934" y="8586"/>
                </a:lnTo>
                <a:lnTo>
                  <a:pt x="15328" y="7532"/>
                </a:lnTo>
                <a:lnTo>
                  <a:pt x="19368" y="7265"/>
                </a:lnTo>
                <a:lnTo>
                  <a:pt x="23044" y="7517"/>
                </a:lnTo>
                <a:lnTo>
                  <a:pt x="26888" y="9208"/>
                </a:lnTo>
                <a:lnTo>
                  <a:pt x="29225" y="12344"/>
                </a:lnTo>
                <a:lnTo>
                  <a:pt x="29988" y="15228"/>
                </a:lnTo>
                <a:lnTo>
                  <a:pt x="30196" y="18770"/>
                </a:lnTo>
                <a:lnTo>
                  <a:pt x="30196" y="22569"/>
                </a:lnTo>
                <a:lnTo>
                  <a:pt x="20008" y="22569"/>
                </a:lnTo>
                <a:lnTo>
                  <a:pt x="16690" y="22910"/>
                </a:lnTo>
                <a:lnTo>
                  <a:pt x="13752" y="23573"/>
                </a:lnTo>
                <a:lnTo>
                  <a:pt x="10815" y="24246"/>
                </a:lnTo>
                <a:lnTo>
                  <a:pt x="8335" y="25247"/>
                </a:lnTo>
                <a:lnTo>
                  <a:pt x="4277" y="27929"/>
                </a:lnTo>
                <a:lnTo>
                  <a:pt x="1638" y="31636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5" y="49759"/>
                </a:lnTo>
                <a:lnTo>
                  <a:pt x="7621" y="51995"/>
                </a:lnTo>
                <a:lnTo>
                  <a:pt x="11639" y="53327"/>
                </a:lnTo>
                <a:lnTo>
                  <a:pt x="16384" y="53658"/>
                </a:lnTo>
                <a:lnTo>
                  <a:pt x="17744" y="46659"/>
                </a:lnTo>
                <a:lnTo>
                  <a:pt x="14944" y="46659"/>
                </a:lnTo>
                <a:lnTo>
                  <a:pt x="12769" y="45911"/>
                </a:lnTo>
                <a:lnTo>
                  <a:pt x="9648" y="42912"/>
                </a:lnTo>
                <a:lnTo>
                  <a:pt x="8874" y="38355"/>
                </a:lnTo>
                <a:lnTo>
                  <a:pt x="9685" y="34430"/>
                </a:lnTo>
                <a:lnTo>
                  <a:pt x="12230" y="31497"/>
                </a:lnTo>
                <a:lnTo>
                  <a:pt x="14832" y="30060"/>
                </a:lnTo>
                <a:lnTo>
                  <a:pt x="18338" y="29236"/>
                </a:lnTo>
                <a:lnTo>
                  <a:pt x="22785" y="29034"/>
                </a:lnTo>
                <a:lnTo>
                  <a:pt x="30196" y="29034"/>
                </a:lnTo>
                <a:lnTo>
                  <a:pt x="30196" y="39383"/>
                </a:lnTo>
                <a:lnTo>
                  <a:pt x="26017" y="43675"/>
                </a:lnTo>
                <a:lnTo>
                  <a:pt x="22133" y="46062"/>
                </a:lnTo>
                <a:lnTo>
                  <a:pt x="19210" y="53658"/>
                </a:lnTo>
                <a:lnTo>
                  <a:pt x="21902" y="53035"/>
                </a:lnTo>
                <a:lnTo>
                  <a:pt x="24433" y="51765"/>
                </a:lnTo>
                <a:lnTo>
                  <a:pt x="26974" y="50493"/>
                </a:lnTo>
                <a:lnTo>
                  <a:pt x="31352" y="46443"/>
                </a:lnTo>
                <a:lnTo>
                  <a:pt x="31352" y="51333"/>
                </a:lnTo>
                <a:lnTo>
                  <a:pt x="33440" y="52909"/>
                </a:lnTo>
                <a:lnTo>
                  <a:pt x="36022" y="52960"/>
                </a:lnTo>
                <a:lnTo>
                  <a:pt x="38801" y="51333"/>
                </a:lnTo>
                <a:lnTo>
                  <a:pt x="38801" y="15354"/>
                </a:lnTo>
                <a:lnTo>
                  <a:pt x="38467" y="12701"/>
                </a:lnTo>
                <a:lnTo>
                  <a:pt x="37127" y="8129"/>
                </a:lnTo>
                <a:lnTo>
                  <a:pt x="34596" y="4687"/>
                </a:lnTo>
                <a:lnTo>
                  <a:pt x="31201" y="1981"/>
                </a:lnTo>
                <a:lnTo>
                  <a:pt x="26435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3" y="176"/>
                </a:lnTo>
                <a:lnTo>
                  <a:pt x="12967" y="849"/>
                </a:lnTo>
                <a:lnTo>
                  <a:pt x="9820" y="1818"/>
                </a:lnTo>
                <a:lnTo>
                  <a:pt x="5839" y="3557"/>
                </a:lnTo>
                <a:lnTo>
                  <a:pt x="2499" y="6692"/>
                </a:lnTo>
                <a:lnTo>
                  <a:pt x="2301" y="9385"/>
                </a:lnTo>
                <a:lnTo>
                  <a:pt x="3305" y="12104"/>
                </a:lnTo>
                <a:close/>
              </a:path>
              <a:path w="38801" h="53658">
                <a:moveTo>
                  <a:pt x="17744" y="46659"/>
                </a:moveTo>
                <a:lnTo>
                  <a:pt x="16384" y="53658"/>
                </a:lnTo>
                <a:lnTo>
                  <a:pt x="19210" y="53658"/>
                </a:lnTo>
                <a:lnTo>
                  <a:pt x="22133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967137" y="2393106"/>
            <a:ext cx="40686" cy="52920"/>
          </a:xfrm>
          <a:custGeom>
            <a:avLst/>
            <a:gdLst/>
            <a:ahLst/>
            <a:cxnLst/>
            <a:rect l="l" t="t" r="r" b="b"/>
            <a:pathLst>
              <a:path w="40686" h="52920">
                <a:moveTo>
                  <a:pt x="5896" y="52920"/>
                </a:moveTo>
                <a:lnTo>
                  <a:pt x="8661" y="51271"/>
                </a:lnTo>
                <a:lnTo>
                  <a:pt x="8661" y="17133"/>
                </a:lnTo>
                <a:lnTo>
                  <a:pt x="11045" y="14072"/>
                </a:lnTo>
                <a:lnTo>
                  <a:pt x="13305" y="11736"/>
                </a:lnTo>
                <a:lnTo>
                  <a:pt x="17658" y="8561"/>
                </a:lnTo>
                <a:lnTo>
                  <a:pt x="21996" y="7762"/>
                </a:lnTo>
                <a:lnTo>
                  <a:pt x="25153" y="8089"/>
                </a:lnTo>
                <a:lnTo>
                  <a:pt x="27708" y="9385"/>
                </a:lnTo>
                <a:lnTo>
                  <a:pt x="30365" y="12791"/>
                </a:lnTo>
                <a:lnTo>
                  <a:pt x="31395" y="15952"/>
                </a:lnTo>
                <a:lnTo>
                  <a:pt x="32021" y="19890"/>
                </a:lnTo>
                <a:lnTo>
                  <a:pt x="32021" y="51271"/>
                </a:lnTo>
                <a:lnTo>
                  <a:pt x="32245" y="52006"/>
                </a:lnTo>
                <a:lnTo>
                  <a:pt x="34801" y="52920"/>
                </a:lnTo>
                <a:lnTo>
                  <a:pt x="37922" y="52920"/>
                </a:lnTo>
                <a:lnTo>
                  <a:pt x="40686" y="51271"/>
                </a:lnTo>
                <a:lnTo>
                  <a:pt x="40686" y="18007"/>
                </a:lnTo>
                <a:lnTo>
                  <a:pt x="40402" y="15038"/>
                </a:lnTo>
                <a:lnTo>
                  <a:pt x="39250" y="10083"/>
                </a:lnTo>
                <a:lnTo>
                  <a:pt x="36960" y="6070"/>
                </a:lnTo>
                <a:lnTo>
                  <a:pt x="33889" y="2758"/>
                </a:lnTo>
                <a:lnTo>
                  <a:pt x="29592" y="547"/>
                </a:lnTo>
                <a:lnTo>
                  <a:pt x="26935" y="0"/>
                </a:lnTo>
                <a:lnTo>
                  <a:pt x="21088" y="0"/>
                </a:lnTo>
                <a:lnTo>
                  <a:pt x="18421" y="723"/>
                </a:lnTo>
                <a:lnTo>
                  <a:pt x="15778" y="2146"/>
                </a:lnTo>
                <a:lnTo>
                  <a:pt x="13136" y="3568"/>
                </a:lnTo>
                <a:lnTo>
                  <a:pt x="10480" y="5829"/>
                </a:lnTo>
                <a:lnTo>
                  <a:pt x="7815" y="8888"/>
                </a:lnTo>
                <a:lnTo>
                  <a:pt x="7815" y="2438"/>
                </a:lnTo>
                <a:lnTo>
                  <a:pt x="5847" y="839"/>
                </a:lnTo>
                <a:lnTo>
                  <a:pt x="3128" y="749"/>
                </a:lnTo>
                <a:lnTo>
                  <a:pt x="0" y="2438"/>
                </a:lnTo>
                <a:lnTo>
                  <a:pt x="0" y="51271"/>
                </a:lnTo>
                <a:lnTo>
                  <a:pt x="184" y="52006"/>
                </a:lnTo>
                <a:lnTo>
                  <a:pt x="2764" y="52920"/>
                </a:lnTo>
                <a:lnTo>
                  <a:pt x="589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7029895" y="2422037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71" y="0"/>
                </a:moveTo>
                <a:lnTo>
                  <a:pt x="7881" y="21247"/>
                </a:lnTo>
                <a:lnTo>
                  <a:pt x="12795" y="24039"/>
                </a:lnTo>
                <a:lnTo>
                  <a:pt x="12352" y="12851"/>
                </a:lnTo>
                <a:lnTo>
                  <a:pt x="10519" y="9208"/>
                </a:lnTo>
                <a:lnTo>
                  <a:pt x="9526" y="4762"/>
                </a:lnTo>
                <a:lnTo>
                  <a:pt x="8971" y="0"/>
                </a:lnTo>
                <a:close/>
              </a:path>
              <a:path w="12795" h="75653">
                <a:moveTo>
                  <a:pt x="43470" y="-49924"/>
                </a:moveTo>
                <a:lnTo>
                  <a:pt x="43221" y="-50659"/>
                </a:lnTo>
                <a:lnTo>
                  <a:pt x="40645" y="-51614"/>
                </a:lnTo>
                <a:lnTo>
                  <a:pt x="37534" y="-51614"/>
                </a:lnTo>
                <a:lnTo>
                  <a:pt x="34754" y="-49924"/>
                </a:lnTo>
                <a:lnTo>
                  <a:pt x="34754" y="-21553"/>
                </a:lnTo>
                <a:lnTo>
                  <a:pt x="32505" y="-23966"/>
                </a:lnTo>
                <a:lnTo>
                  <a:pt x="27947" y="-27064"/>
                </a:lnTo>
                <a:lnTo>
                  <a:pt x="23126" y="-28930"/>
                </a:lnTo>
                <a:lnTo>
                  <a:pt x="17047" y="-28930"/>
                </a:lnTo>
                <a:lnTo>
                  <a:pt x="14108" y="-28281"/>
                </a:lnTo>
                <a:lnTo>
                  <a:pt x="11567" y="-27014"/>
                </a:lnTo>
                <a:lnTo>
                  <a:pt x="6908" y="-23889"/>
                </a:lnTo>
                <a:lnTo>
                  <a:pt x="3482" y="-19112"/>
                </a:lnTo>
                <a:lnTo>
                  <a:pt x="2189" y="-16233"/>
                </a:lnTo>
                <a:lnTo>
                  <a:pt x="1304" y="-12840"/>
                </a:lnTo>
                <a:lnTo>
                  <a:pt x="433" y="-9461"/>
                </a:lnTo>
                <a:lnTo>
                  <a:pt x="0" y="-5678"/>
                </a:lnTo>
                <a:lnTo>
                  <a:pt x="0" y="2070"/>
                </a:lnTo>
                <a:lnTo>
                  <a:pt x="346" y="5447"/>
                </a:lnTo>
                <a:lnTo>
                  <a:pt x="1045" y="8647"/>
                </a:lnTo>
                <a:lnTo>
                  <a:pt x="1736" y="11847"/>
                </a:lnTo>
                <a:lnTo>
                  <a:pt x="2854" y="14630"/>
                </a:lnTo>
                <a:lnTo>
                  <a:pt x="4375" y="16991"/>
                </a:lnTo>
                <a:lnTo>
                  <a:pt x="7881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24" y="-9284"/>
                </a:lnTo>
                <a:lnTo>
                  <a:pt x="10768" y="-13539"/>
                </a:lnTo>
                <a:lnTo>
                  <a:pt x="12693" y="-17082"/>
                </a:lnTo>
                <a:lnTo>
                  <a:pt x="15483" y="-19610"/>
                </a:lnTo>
                <a:lnTo>
                  <a:pt x="18903" y="-21233"/>
                </a:lnTo>
                <a:lnTo>
                  <a:pt x="23487" y="-21233"/>
                </a:lnTo>
                <a:lnTo>
                  <a:pt x="27947" y="-18860"/>
                </a:lnTo>
                <a:lnTo>
                  <a:pt x="32407" y="-14997"/>
                </a:lnTo>
                <a:lnTo>
                  <a:pt x="34754" y="-12002"/>
                </a:lnTo>
                <a:lnTo>
                  <a:pt x="34754" y="7531"/>
                </a:lnTo>
                <a:lnTo>
                  <a:pt x="32087" y="10796"/>
                </a:lnTo>
                <a:lnTo>
                  <a:pt x="28465" y="14198"/>
                </a:lnTo>
                <a:lnTo>
                  <a:pt x="25135" y="16267"/>
                </a:lnTo>
                <a:lnTo>
                  <a:pt x="21888" y="17081"/>
                </a:lnTo>
                <a:lnTo>
                  <a:pt x="18461" y="17081"/>
                </a:lnTo>
                <a:lnTo>
                  <a:pt x="15055" y="15429"/>
                </a:lnTo>
                <a:lnTo>
                  <a:pt x="12352" y="12851"/>
                </a:lnTo>
                <a:lnTo>
                  <a:pt x="12795" y="24039"/>
                </a:lnTo>
                <a:lnTo>
                  <a:pt x="15742" y="24738"/>
                </a:lnTo>
                <a:lnTo>
                  <a:pt x="22392" y="24738"/>
                </a:lnTo>
                <a:lnTo>
                  <a:pt x="25330" y="23950"/>
                </a:lnTo>
                <a:lnTo>
                  <a:pt x="28008" y="22402"/>
                </a:lnTo>
                <a:lnTo>
                  <a:pt x="30687" y="20839"/>
                </a:lnTo>
                <a:lnTo>
                  <a:pt x="33267" y="18669"/>
                </a:lnTo>
                <a:lnTo>
                  <a:pt x="35751" y="15886"/>
                </a:lnTo>
                <a:lnTo>
                  <a:pt x="35751" y="22338"/>
                </a:lnTo>
                <a:lnTo>
                  <a:pt x="37360" y="23839"/>
                </a:lnTo>
                <a:lnTo>
                  <a:pt x="40382" y="24029"/>
                </a:lnTo>
                <a:lnTo>
                  <a:pt x="43470" y="22338"/>
                </a:lnTo>
                <a:lnTo>
                  <a:pt x="43470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607143" y="2507720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25"/>
                </a:moveTo>
                <a:lnTo>
                  <a:pt x="377" y="8892"/>
                </a:lnTo>
                <a:lnTo>
                  <a:pt x="3279" y="10746"/>
                </a:lnTo>
                <a:lnTo>
                  <a:pt x="7368" y="10746"/>
                </a:lnTo>
                <a:lnTo>
                  <a:pt x="10331" y="8841"/>
                </a:lnTo>
                <a:lnTo>
                  <a:pt x="10713" y="5309"/>
                </a:lnTo>
                <a:lnTo>
                  <a:pt x="10331" y="1854"/>
                </a:lnTo>
                <a:lnTo>
                  <a:pt x="7433" y="0"/>
                </a:lnTo>
                <a:lnTo>
                  <a:pt x="3340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713" h="72288">
                <a:moveTo>
                  <a:pt x="1238" y="71387"/>
                </a:moveTo>
                <a:lnTo>
                  <a:pt x="3818" y="72288"/>
                </a:lnTo>
                <a:lnTo>
                  <a:pt x="6940" y="72288"/>
                </a:lnTo>
                <a:lnTo>
                  <a:pt x="9716" y="70650"/>
                </a:lnTo>
                <a:lnTo>
                  <a:pt x="9716" y="21805"/>
                </a:lnTo>
                <a:lnTo>
                  <a:pt x="9497" y="21107"/>
                </a:lnTo>
                <a:lnTo>
                  <a:pt x="6940" y="20156"/>
                </a:lnTo>
                <a:lnTo>
                  <a:pt x="3818" y="20156"/>
                </a:lnTo>
                <a:lnTo>
                  <a:pt x="1054" y="21805"/>
                </a:lnTo>
                <a:lnTo>
                  <a:pt x="1054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632772" y="2527087"/>
            <a:ext cx="40686" cy="52920"/>
          </a:xfrm>
          <a:custGeom>
            <a:avLst/>
            <a:gdLst/>
            <a:ahLst/>
            <a:cxnLst/>
            <a:rect l="l" t="t" r="r" b="b"/>
            <a:pathLst>
              <a:path w="40686" h="52920">
                <a:moveTo>
                  <a:pt x="5896" y="52920"/>
                </a:moveTo>
                <a:lnTo>
                  <a:pt x="8671" y="51282"/>
                </a:lnTo>
                <a:lnTo>
                  <a:pt x="8671" y="17147"/>
                </a:lnTo>
                <a:lnTo>
                  <a:pt x="11043" y="14072"/>
                </a:lnTo>
                <a:lnTo>
                  <a:pt x="13305" y="11747"/>
                </a:lnTo>
                <a:lnTo>
                  <a:pt x="17658" y="8561"/>
                </a:lnTo>
                <a:lnTo>
                  <a:pt x="21995" y="7762"/>
                </a:lnTo>
                <a:lnTo>
                  <a:pt x="25152" y="8089"/>
                </a:lnTo>
                <a:lnTo>
                  <a:pt x="27708" y="9385"/>
                </a:lnTo>
                <a:lnTo>
                  <a:pt x="30365" y="12791"/>
                </a:lnTo>
                <a:lnTo>
                  <a:pt x="31395" y="15952"/>
                </a:lnTo>
                <a:lnTo>
                  <a:pt x="32035" y="19890"/>
                </a:lnTo>
                <a:lnTo>
                  <a:pt x="32035" y="51282"/>
                </a:lnTo>
                <a:lnTo>
                  <a:pt x="32245" y="52020"/>
                </a:lnTo>
                <a:lnTo>
                  <a:pt x="34800" y="52920"/>
                </a:lnTo>
                <a:lnTo>
                  <a:pt x="37922" y="52920"/>
                </a:lnTo>
                <a:lnTo>
                  <a:pt x="40686" y="51282"/>
                </a:lnTo>
                <a:lnTo>
                  <a:pt x="40686" y="18022"/>
                </a:lnTo>
                <a:lnTo>
                  <a:pt x="40406" y="15038"/>
                </a:lnTo>
                <a:lnTo>
                  <a:pt x="39246" y="10083"/>
                </a:lnTo>
                <a:lnTo>
                  <a:pt x="36964" y="6070"/>
                </a:lnTo>
                <a:lnTo>
                  <a:pt x="33889" y="2768"/>
                </a:lnTo>
                <a:lnTo>
                  <a:pt x="29591" y="558"/>
                </a:lnTo>
                <a:lnTo>
                  <a:pt x="26937" y="0"/>
                </a:lnTo>
                <a:lnTo>
                  <a:pt x="21084" y="0"/>
                </a:lnTo>
                <a:lnTo>
                  <a:pt x="18421" y="723"/>
                </a:lnTo>
                <a:lnTo>
                  <a:pt x="15774" y="2146"/>
                </a:lnTo>
                <a:lnTo>
                  <a:pt x="13135" y="3568"/>
                </a:lnTo>
                <a:lnTo>
                  <a:pt x="10478" y="5829"/>
                </a:lnTo>
                <a:lnTo>
                  <a:pt x="7825" y="8903"/>
                </a:lnTo>
                <a:lnTo>
                  <a:pt x="7825" y="2438"/>
                </a:lnTo>
                <a:lnTo>
                  <a:pt x="5859" y="839"/>
                </a:lnTo>
                <a:lnTo>
                  <a:pt x="3131" y="749"/>
                </a:lnTo>
                <a:lnTo>
                  <a:pt x="0" y="2438"/>
                </a:lnTo>
                <a:lnTo>
                  <a:pt x="0" y="51282"/>
                </a:lnTo>
                <a:lnTo>
                  <a:pt x="182" y="52020"/>
                </a:lnTo>
                <a:lnTo>
                  <a:pt x="2764" y="52920"/>
                </a:lnTo>
                <a:lnTo>
                  <a:pt x="589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4689294" y="2527087"/>
            <a:ext cx="40702" cy="52920"/>
          </a:xfrm>
          <a:custGeom>
            <a:avLst/>
            <a:gdLst/>
            <a:ahLst/>
            <a:cxnLst/>
            <a:rect l="l" t="t" r="r" b="b"/>
            <a:pathLst>
              <a:path w="40702" h="52920">
                <a:moveTo>
                  <a:pt x="5911" y="52920"/>
                </a:moveTo>
                <a:lnTo>
                  <a:pt x="8676" y="51282"/>
                </a:lnTo>
                <a:lnTo>
                  <a:pt x="8676" y="17147"/>
                </a:lnTo>
                <a:lnTo>
                  <a:pt x="11049" y="14072"/>
                </a:lnTo>
                <a:lnTo>
                  <a:pt x="13321" y="11747"/>
                </a:lnTo>
                <a:lnTo>
                  <a:pt x="17673" y="8561"/>
                </a:lnTo>
                <a:lnTo>
                  <a:pt x="22010" y="7762"/>
                </a:lnTo>
                <a:lnTo>
                  <a:pt x="25157" y="8089"/>
                </a:lnTo>
                <a:lnTo>
                  <a:pt x="27713" y="9385"/>
                </a:lnTo>
                <a:lnTo>
                  <a:pt x="30366" y="12791"/>
                </a:lnTo>
                <a:lnTo>
                  <a:pt x="31403" y="15952"/>
                </a:lnTo>
                <a:lnTo>
                  <a:pt x="32040" y="19890"/>
                </a:lnTo>
                <a:lnTo>
                  <a:pt x="32040" y="51282"/>
                </a:lnTo>
                <a:lnTo>
                  <a:pt x="32249" y="52020"/>
                </a:lnTo>
                <a:lnTo>
                  <a:pt x="34805" y="52920"/>
                </a:lnTo>
                <a:lnTo>
                  <a:pt x="37926" y="52920"/>
                </a:lnTo>
                <a:lnTo>
                  <a:pt x="40702" y="51282"/>
                </a:lnTo>
                <a:lnTo>
                  <a:pt x="40702" y="18022"/>
                </a:lnTo>
                <a:lnTo>
                  <a:pt x="40421" y="15038"/>
                </a:lnTo>
                <a:lnTo>
                  <a:pt x="39254" y="10083"/>
                </a:lnTo>
                <a:lnTo>
                  <a:pt x="36968" y="6070"/>
                </a:lnTo>
                <a:lnTo>
                  <a:pt x="33895" y="2768"/>
                </a:lnTo>
                <a:lnTo>
                  <a:pt x="29592" y="558"/>
                </a:lnTo>
                <a:lnTo>
                  <a:pt x="26953" y="0"/>
                </a:lnTo>
                <a:lnTo>
                  <a:pt x="21089" y="0"/>
                </a:lnTo>
                <a:lnTo>
                  <a:pt x="18436" y="723"/>
                </a:lnTo>
                <a:lnTo>
                  <a:pt x="15789" y="2146"/>
                </a:lnTo>
                <a:lnTo>
                  <a:pt x="13150" y="3568"/>
                </a:lnTo>
                <a:lnTo>
                  <a:pt x="10497" y="5829"/>
                </a:lnTo>
                <a:lnTo>
                  <a:pt x="7827" y="8903"/>
                </a:lnTo>
                <a:lnTo>
                  <a:pt x="7827" y="2438"/>
                </a:lnTo>
                <a:lnTo>
                  <a:pt x="5864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82"/>
                </a:lnTo>
                <a:lnTo>
                  <a:pt x="184" y="52020"/>
                </a:lnTo>
                <a:lnTo>
                  <a:pt x="2776" y="52920"/>
                </a:lnTo>
                <a:lnTo>
                  <a:pt x="5911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742531" y="2527087"/>
            <a:ext cx="47238" cy="53658"/>
          </a:xfrm>
          <a:custGeom>
            <a:avLst/>
            <a:gdLst/>
            <a:ahLst/>
            <a:cxnLst/>
            <a:rect l="l" t="t" r="r" b="b"/>
            <a:pathLst>
              <a:path w="47238" h="53658">
                <a:moveTo>
                  <a:pt x="8971" y="23915"/>
                </a:moveTo>
                <a:lnTo>
                  <a:pt x="9267" y="21352"/>
                </a:lnTo>
                <a:lnTo>
                  <a:pt x="9846" y="18986"/>
                </a:lnTo>
                <a:lnTo>
                  <a:pt x="11329" y="14606"/>
                </a:lnTo>
                <a:lnTo>
                  <a:pt x="13727" y="11178"/>
                </a:lnTo>
                <a:lnTo>
                  <a:pt x="17104" y="8903"/>
                </a:lnTo>
                <a:lnTo>
                  <a:pt x="21172" y="7495"/>
                </a:lnTo>
                <a:lnTo>
                  <a:pt x="26546" y="7495"/>
                </a:lnTo>
                <a:lnTo>
                  <a:pt x="30747" y="9043"/>
                </a:lnTo>
                <a:lnTo>
                  <a:pt x="34099" y="11470"/>
                </a:lnTo>
                <a:lnTo>
                  <a:pt x="36287" y="15012"/>
                </a:lnTo>
                <a:lnTo>
                  <a:pt x="37555" y="19419"/>
                </a:lnTo>
                <a:lnTo>
                  <a:pt x="38267" y="24272"/>
                </a:lnTo>
                <a:lnTo>
                  <a:pt x="38267" y="29743"/>
                </a:lnTo>
                <a:lnTo>
                  <a:pt x="37998" y="32325"/>
                </a:lnTo>
                <a:lnTo>
                  <a:pt x="37429" y="34672"/>
                </a:lnTo>
                <a:lnTo>
                  <a:pt x="36648" y="50281"/>
                </a:lnTo>
                <a:lnTo>
                  <a:pt x="39164" y="48376"/>
                </a:lnTo>
                <a:lnTo>
                  <a:pt x="43196" y="43539"/>
                </a:lnTo>
                <a:lnTo>
                  <a:pt x="44709" y="40655"/>
                </a:lnTo>
                <a:lnTo>
                  <a:pt x="45727" y="37299"/>
                </a:lnTo>
                <a:lnTo>
                  <a:pt x="46736" y="33963"/>
                </a:lnTo>
                <a:lnTo>
                  <a:pt x="47238" y="30306"/>
                </a:lnTo>
                <a:lnTo>
                  <a:pt x="47238" y="22227"/>
                </a:lnTo>
                <a:lnTo>
                  <a:pt x="46760" y="18554"/>
                </a:lnTo>
                <a:lnTo>
                  <a:pt x="45802" y="15304"/>
                </a:lnTo>
                <a:lnTo>
                  <a:pt x="44844" y="12042"/>
                </a:lnTo>
                <a:lnTo>
                  <a:pt x="43404" y="9274"/>
                </a:lnTo>
                <a:lnTo>
                  <a:pt x="41475" y="7012"/>
                </a:lnTo>
                <a:lnTo>
                  <a:pt x="37137" y="2984"/>
                </a:lnTo>
                <a:lnTo>
                  <a:pt x="34260" y="1793"/>
                </a:lnTo>
                <a:lnTo>
                  <a:pt x="31363" y="598"/>
                </a:lnTo>
                <a:lnTo>
                  <a:pt x="27983" y="0"/>
                </a:lnTo>
                <a:lnTo>
                  <a:pt x="20081" y="0"/>
                </a:lnTo>
                <a:lnTo>
                  <a:pt x="16539" y="674"/>
                </a:lnTo>
                <a:lnTo>
                  <a:pt x="13539" y="2009"/>
                </a:lnTo>
                <a:lnTo>
                  <a:pt x="10530" y="3355"/>
                </a:lnTo>
                <a:lnTo>
                  <a:pt x="8021" y="5234"/>
                </a:lnTo>
                <a:lnTo>
                  <a:pt x="3992" y="10073"/>
                </a:lnTo>
                <a:lnTo>
                  <a:pt x="2495" y="12956"/>
                </a:lnTo>
                <a:lnTo>
                  <a:pt x="1497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10"/>
                </a:lnTo>
                <a:lnTo>
                  <a:pt x="468" y="35118"/>
                </a:lnTo>
                <a:lnTo>
                  <a:pt x="1410" y="38355"/>
                </a:lnTo>
                <a:lnTo>
                  <a:pt x="2358" y="41620"/>
                </a:lnTo>
                <a:lnTo>
                  <a:pt x="3783" y="44389"/>
                </a:lnTo>
                <a:lnTo>
                  <a:pt x="5727" y="46675"/>
                </a:lnTo>
                <a:lnTo>
                  <a:pt x="10050" y="50674"/>
                </a:lnTo>
                <a:lnTo>
                  <a:pt x="9695" y="34240"/>
                </a:lnTo>
                <a:lnTo>
                  <a:pt x="8971" y="29376"/>
                </a:lnTo>
                <a:lnTo>
                  <a:pt x="8971" y="23915"/>
                </a:lnTo>
                <a:close/>
              </a:path>
              <a:path w="47238" h="53658">
                <a:moveTo>
                  <a:pt x="26089" y="46127"/>
                </a:moveTo>
                <a:lnTo>
                  <a:pt x="20742" y="46127"/>
                </a:lnTo>
                <a:lnTo>
                  <a:pt x="16539" y="44579"/>
                </a:lnTo>
                <a:lnTo>
                  <a:pt x="13186" y="42152"/>
                </a:lnTo>
                <a:lnTo>
                  <a:pt x="10962" y="38646"/>
                </a:lnTo>
                <a:lnTo>
                  <a:pt x="9695" y="34240"/>
                </a:lnTo>
                <a:lnTo>
                  <a:pt x="10050" y="50674"/>
                </a:lnTo>
                <a:lnTo>
                  <a:pt x="12927" y="51880"/>
                </a:lnTo>
                <a:lnTo>
                  <a:pt x="15829" y="53075"/>
                </a:lnTo>
                <a:lnTo>
                  <a:pt x="19210" y="53658"/>
                </a:lnTo>
                <a:lnTo>
                  <a:pt x="27086" y="53658"/>
                </a:lnTo>
                <a:lnTo>
                  <a:pt x="30600" y="52985"/>
                </a:lnTo>
                <a:lnTo>
                  <a:pt x="33624" y="51628"/>
                </a:lnTo>
                <a:lnTo>
                  <a:pt x="36648" y="50281"/>
                </a:lnTo>
                <a:lnTo>
                  <a:pt x="37429" y="34672"/>
                </a:lnTo>
                <a:lnTo>
                  <a:pt x="35971" y="39053"/>
                </a:lnTo>
                <a:lnTo>
                  <a:pt x="33573" y="42458"/>
                </a:lnTo>
                <a:lnTo>
                  <a:pt x="30167" y="44705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796726" y="2527870"/>
            <a:ext cx="45003" cy="52070"/>
          </a:xfrm>
          <a:custGeom>
            <a:avLst/>
            <a:gdLst/>
            <a:ahLst/>
            <a:cxnLst/>
            <a:rect l="l" t="t" r="r" b="b"/>
            <a:pathLst>
              <a:path w="45003" h="52070">
                <a:moveTo>
                  <a:pt x="529" y="3832"/>
                </a:moveTo>
                <a:lnTo>
                  <a:pt x="16592" y="50227"/>
                </a:lnTo>
                <a:lnTo>
                  <a:pt x="17171" y="51141"/>
                </a:lnTo>
                <a:lnTo>
                  <a:pt x="19908" y="52070"/>
                </a:lnTo>
                <a:lnTo>
                  <a:pt x="25844" y="52044"/>
                </a:lnTo>
                <a:lnTo>
                  <a:pt x="28464" y="50227"/>
                </a:lnTo>
                <a:lnTo>
                  <a:pt x="44585" y="3832"/>
                </a:lnTo>
                <a:lnTo>
                  <a:pt x="45003" y="1546"/>
                </a:lnTo>
                <a:lnTo>
                  <a:pt x="45003" y="1270"/>
                </a:lnTo>
                <a:lnTo>
                  <a:pt x="42437" y="0"/>
                </a:lnTo>
                <a:lnTo>
                  <a:pt x="39254" y="13"/>
                </a:lnTo>
                <a:lnTo>
                  <a:pt x="36179" y="1713"/>
                </a:lnTo>
                <a:lnTo>
                  <a:pt x="23003" y="41986"/>
                </a:lnTo>
                <a:lnTo>
                  <a:pt x="22636" y="41986"/>
                </a:lnTo>
                <a:lnTo>
                  <a:pt x="9305" y="1713"/>
                </a:lnTo>
                <a:lnTo>
                  <a:pt x="8700" y="683"/>
                </a:lnTo>
                <a:lnTo>
                  <a:pt x="6083" y="13"/>
                </a:lnTo>
                <a:lnTo>
                  <a:pt x="2778" y="0"/>
                </a:lnTo>
                <a:lnTo>
                  <a:pt x="0" y="1270"/>
                </a:lnTo>
                <a:lnTo>
                  <a:pt x="529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848317" y="2527087"/>
            <a:ext cx="22136" cy="53658"/>
          </a:xfrm>
          <a:custGeom>
            <a:avLst/>
            <a:gdLst/>
            <a:ahLst/>
            <a:cxnLst/>
            <a:rect l="l" t="t" r="r" b="b"/>
            <a:pathLst>
              <a:path w="22136" h="53658">
                <a:moveTo>
                  <a:pt x="11210" y="44414"/>
                </a:moveTo>
                <a:lnTo>
                  <a:pt x="8874" y="40907"/>
                </a:lnTo>
                <a:lnTo>
                  <a:pt x="7617" y="51995"/>
                </a:lnTo>
                <a:lnTo>
                  <a:pt x="11653" y="53331"/>
                </a:lnTo>
                <a:lnTo>
                  <a:pt x="16384" y="53658"/>
                </a:lnTo>
                <a:lnTo>
                  <a:pt x="19210" y="53658"/>
                </a:lnTo>
                <a:lnTo>
                  <a:pt x="22136" y="46076"/>
                </a:lnTo>
                <a:lnTo>
                  <a:pt x="17744" y="46675"/>
                </a:lnTo>
                <a:lnTo>
                  <a:pt x="14944" y="46675"/>
                </a:lnTo>
                <a:lnTo>
                  <a:pt x="11210" y="44414"/>
                </a:lnTo>
                <a:close/>
              </a:path>
              <a:path w="22136" h="53658">
                <a:moveTo>
                  <a:pt x="3304" y="12104"/>
                </a:moveTo>
                <a:lnTo>
                  <a:pt x="5961" y="11535"/>
                </a:lnTo>
                <a:lnTo>
                  <a:pt x="9155" y="9792"/>
                </a:lnTo>
                <a:lnTo>
                  <a:pt x="11934" y="8586"/>
                </a:lnTo>
                <a:lnTo>
                  <a:pt x="15325" y="7546"/>
                </a:lnTo>
                <a:lnTo>
                  <a:pt x="19368" y="7265"/>
                </a:lnTo>
                <a:lnTo>
                  <a:pt x="23054" y="7520"/>
                </a:lnTo>
                <a:lnTo>
                  <a:pt x="26888" y="9210"/>
                </a:lnTo>
                <a:lnTo>
                  <a:pt x="29225" y="12344"/>
                </a:lnTo>
                <a:lnTo>
                  <a:pt x="30002" y="15228"/>
                </a:lnTo>
                <a:lnTo>
                  <a:pt x="30196" y="18770"/>
                </a:lnTo>
                <a:lnTo>
                  <a:pt x="30196" y="22569"/>
                </a:lnTo>
                <a:lnTo>
                  <a:pt x="20005" y="22569"/>
                </a:lnTo>
                <a:lnTo>
                  <a:pt x="16690" y="22910"/>
                </a:lnTo>
                <a:lnTo>
                  <a:pt x="13752" y="23573"/>
                </a:lnTo>
                <a:lnTo>
                  <a:pt x="10817" y="24246"/>
                </a:lnTo>
                <a:lnTo>
                  <a:pt x="8333" y="25251"/>
                </a:lnTo>
                <a:lnTo>
                  <a:pt x="4277" y="27929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69" y="46940"/>
                </a:lnTo>
                <a:lnTo>
                  <a:pt x="4485" y="49759"/>
                </a:lnTo>
                <a:lnTo>
                  <a:pt x="7617" y="51995"/>
                </a:lnTo>
                <a:lnTo>
                  <a:pt x="8874" y="40907"/>
                </a:lnTo>
                <a:lnTo>
                  <a:pt x="8874" y="38355"/>
                </a:lnTo>
                <a:lnTo>
                  <a:pt x="9683" y="34430"/>
                </a:lnTo>
                <a:lnTo>
                  <a:pt x="12230" y="31497"/>
                </a:lnTo>
                <a:lnTo>
                  <a:pt x="14846" y="30074"/>
                </a:lnTo>
                <a:lnTo>
                  <a:pt x="18338" y="29250"/>
                </a:lnTo>
                <a:lnTo>
                  <a:pt x="22788" y="29034"/>
                </a:lnTo>
                <a:lnTo>
                  <a:pt x="30196" y="29034"/>
                </a:lnTo>
                <a:lnTo>
                  <a:pt x="30196" y="39385"/>
                </a:lnTo>
                <a:lnTo>
                  <a:pt x="26021" y="43675"/>
                </a:lnTo>
                <a:lnTo>
                  <a:pt x="22136" y="46076"/>
                </a:lnTo>
                <a:lnTo>
                  <a:pt x="19210" y="53658"/>
                </a:lnTo>
                <a:lnTo>
                  <a:pt x="21902" y="53035"/>
                </a:lnTo>
                <a:lnTo>
                  <a:pt x="24443" y="51769"/>
                </a:lnTo>
                <a:lnTo>
                  <a:pt x="26978" y="50497"/>
                </a:lnTo>
                <a:lnTo>
                  <a:pt x="31352" y="46443"/>
                </a:lnTo>
                <a:lnTo>
                  <a:pt x="31352" y="51337"/>
                </a:lnTo>
                <a:lnTo>
                  <a:pt x="33440" y="52909"/>
                </a:lnTo>
                <a:lnTo>
                  <a:pt x="36022" y="52960"/>
                </a:lnTo>
                <a:lnTo>
                  <a:pt x="38797" y="51337"/>
                </a:lnTo>
                <a:lnTo>
                  <a:pt x="38797" y="15354"/>
                </a:lnTo>
                <a:lnTo>
                  <a:pt x="38465" y="12701"/>
                </a:lnTo>
                <a:lnTo>
                  <a:pt x="37137" y="8129"/>
                </a:lnTo>
                <a:lnTo>
                  <a:pt x="34596" y="4702"/>
                </a:lnTo>
                <a:lnTo>
                  <a:pt x="31201" y="1995"/>
                </a:lnTo>
                <a:lnTo>
                  <a:pt x="26449" y="396"/>
                </a:lnTo>
                <a:lnTo>
                  <a:pt x="23558" y="0"/>
                </a:lnTo>
                <a:lnTo>
                  <a:pt x="20167" y="0"/>
                </a:lnTo>
                <a:lnTo>
                  <a:pt x="16541" y="180"/>
                </a:lnTo>
                <a:lnTo>
                  <a:pt x="12981" y="864"/>
                </a:lnTo>
                <a:lnTo>
                  <a:pt x="9820" y="1818"/>
                </a:lnTo>
                <a:lnTo>
                  <a:pt x="5839" y="3557"/>
                </a:lnTo>
                <a:lnTo>
                  <a:pt x="2495" y="6696"/>
                </a:lnTo>
                <a:lnTo>
                  <a:pt x="2311" y="9385"/>
                </a:lnTo>
                <a:lnTo>
                  <a:pt x="3304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896839" y="2514805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05" y="1701"/>
                </a:moveTo>
                <a:lnTo>
                  <a:pt x="16797" y="989"/>
                </a:lnTo>
                <a:lnTo>
                  <a:pt x="14240" y="0"/>
                </a:lnTo>
                <a:lnTo>
                  <a:pt x="11120" y="0"/>
                </a:lnTo>
                <a:lnTo>
                  <a:pt x="8340" y="1701"/>
                </a:lnTo>
                <a:lnTo>
                  <a:pt x="8340" y="13308"/>
                </a:lnTo>
                <a:lnTo>
                  <a:pt x="1777" y="13308"/>
                </a:lnTo>
                <a:lnTo>
                  <a:pt x="330" y="14464"/>
                </a:lnTo>
                <a:lnTo>
                  <a:pt x="0" y="17056"/>
                </a:lnTo>
                <a:lnTo>
                  <a:pt x="1731" y="20750"/>
                </a:lnTo>
                <a:lnTo>
                  <a:pt x="8340" y="20750"/>
                </a:lnTo>
                <a:lnTo>
                  <a:pt x="8340" y="52105"/>
                </a:lnTo>
                <a:lnTo>
                  <a:pt x="9103" y="56642"/>
                </a:lnTo>
                <a:lnTo>
                  <a:pt x="10431" y="60440"/>
                </a:lnTo>
                <a:lnTo>
                  <a:pt x="12682" y="63158"/>
                </a:lnTo>
                <a:lnTo>
                  <a:pt x="15853" y="64832"/>
                </a:lnTo>
                <a:lnTo>
                  <a:pt x="19709" y="65836"/>
                </a:lnTo>
                <a:lnTo>
                  <a:pt x="24565" y="65670"/>
                </a:lnTo>
                <a:lnTo>
                  <a:pt x="27564" y="65098"/>
                </a:lnTo>
                <a:lnTo>
                  <a:pt x="30524" y="63093"/>
                </a:lnTo>
                <a:lnTo>
                  <a:pt x="30869" y="59983"/>
                </a:lnTo>
                <a:lnTo>
                  <a:pt x="30869" y="59320"/>
                </a:lnTo>
                <a:lnTo>
                  <a:pt x="29076" y="56757"/>
                </a:lnTo>
                <a:lnTo>
                  <a:pt x="26409" y="57783"/>
                </a:lnTo>
                <a:lnTo>
                  <a:pt x="23615" y="58178"/>
                </a:lnTo>
                <a:lnTo>
                  <a:pt x="19414" y="57326"/>
                </a:lnTo>
                <a:lnTo>
                  <a:pt x="17484" y="53898"/>
                </a:lnTo>
                <a:lnTo>
                  <a:pt x="17005" y="51346"/>
                </a:lnTo>
                <a:lnTo>
                  <a:pt x="17005" y="20750"/>
                </a:lnTo>
                <a:lnTo>
                  <a:pt x="29133" y="20750"/>
                </a:lnTo>
                <a:lnTo>
                  <a:pt x="30711" y="19302"/>
                </a:lnTo>
                <a:lnTo>
                  <a:pt x="30869" y="16369"/>
                </a:lnTo>
                <a:lnTo>
                  <a:pt x="29133" y="13308"/>
                </a:lnTo>
                <a:lnTo>
                  <a:pt x="17005" y="13308"/>
                </a:lnTo>
                <a:lnTo>
                  <a:pt x="1700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938339" y="2507720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25"/>
                </a:moveTo>
                <a:lnTo>
                  <a:pt x="370" y="8892"/>
                </a:lnTo>
                <a:lnTo>
                  <a:pt x="3284" y="10746"/>
                </a:lnTo>
                <a:lnTo>
                  <a:pt x="7377" y="10746"/>
                </a:lnTo>
                <a:lnTo>
                  <a:pt x="10325" y="8841"/>
                </a:lnTo>
                <a:lnTo>
                  <a:pt x="10717" y="5309"/>
                </a:lnTo>
                <a:lnTo>
                  <a:pt x="10336" y="1854"/>
                </a:lnTo>
                <a:lnTo>
                  <a:pt x="7434" y="0"/>
                </a:lnTo>
                <a:lnTo>
                  <a:pt x="3341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717" h="72288">
                <a:moveTo>
                  <a:pt x="1242" y="71387"/>
                </a:moveTo>
                <a:lnTo>
                  <a:pt x="3823" y="72288"/>
                </a:lnTo>
                <a:lnTo>
                  <a:pt x="6944" y="72288"/>
                </a:lnTo>
                <a:lnTo>
                  <a:pt x="9709" y="70650"/>
                </a:lnTo>
                <a:lnTo>
                  <a:pt x="9709" y="21805"/>
                </a:lnTo>
                <a:lnTo>
                  <a:pt x="9500" y="21107"/>
                </a:lnTo>
                <a:lnTo>
                  <a:pt x="6944" y="20156"/>
                </a:lnTo>
                <a:lnTo>
                  <a:pt x="3823" y="20156"/>
                </a:lnTo>
                <a:lnTo>
                  <a:pt x="1059" y="21805"/>
                </a:lnTo>
                <a:lnTo>
                  <a:pt x="1059" y="70650"/>
                </a:lnTo>
                <a:lnTo>
                  <a:pt x="1242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960666" y="2527087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1" y="23915"/>
                </a:moveTo>
                <a:lnTo>
                  <a:pt x="9265" y="21352"/>
                </a:lnTo>
                <a:lnTo>
                  <a:pt x="9846" y="18986"/>
                </a:lnTo>
                <a:lnTo>
                  <a:pt x="11328" y="14606"/>
                </a:lnTo>
                <a:lnTo>
                  <a:pt x="13726" y="11178"/>
                </a:lnTo>
                <a:lnTo>
                  <a:pt x="17103" y="8903"/>
                </a:lnTo>
                <a:lnTo>
                  <a:pt x="21174" y="7495"/>
                </a:lnTo>
                <a:lnTo>
                  <a:pt x="26546" y="7495"/>
                </a:lnTo>
                <a:lnTo>
                  <a:pt x="30747" y="9043"/>
                </a:lnTo>
                <a:lnTo>
                  <a:pt x="34102" y="11470"/>
                </a:lnTo>
                <a:lnTo>
                  <a:pt x="36287" y="15012"/>
                </a:lnTo>
                <a:lnTo>
                  <a:pt x="37558" y="19419"/>
                </a:lnTo>
                <a:lnTo>
                  <a:pt x="38267" y="24272"/>
                </a:lnTo>
                <a:lnTo>
                  <a:pt x="38267" y="29743"/>
                </a:lnTo>
                <a:lnTo>
                  <a:pt x="38000" y="32325"/>
                </a:lnTo>
                <a:lnTo>
                  <a:pt x="37431" y="34672"/>
                </a:lnTo>
                <a:lnTo>
                  <a:pt x="36648" y="50281"/>
                </a:lnTo>
                <a:lnTo>
                  <a:pt x="39168" y="48376"/>
                </a:lnTo>
                <a:lnTo>
                  <a:pt x="43196" y="43539"/>
                </a:lnTo>
                <a:lnTo>
                  <a:pt x="44707" y="40655"/>
                </a:lnTo>
                <a:lnTo>
                  <a:pt x="45730" y="37299"/>
                </a:lnTo>
                <a:lnTo>
                  <a:pt x="46734" y="33963"/>
                </a:lnTo>
                <a:lnTo>
                  <a:pt x="47242" y="30306"/>
                </a:lnTo>
                <a:lnTo>
                  <a:pt x="47242" y="22227"/>
                </a:lnTo>
                <a:lnTo>
                  <a:pt x="46760" y="18554"/>
                </a:lnTo>
                <a:lnTo>
                  <a:pt x="45802" y="15304"/>
                </a:lnTo>
                <a:lnTo>
                  <a:pt x="44844" y="12042"/>
                </a:lnTo>
                <a:lnTo>
                  <a:pt x="43404" y="9274"/>
                </a:lnTo>
                <a:lnTo>
                  <a:pt x="41475" y="7012"/>
                </a:lnTo>
                <a:lnTo>
                  <a:pt x="37137" y="2984"/>
                </a:lnTo>
                <a:lnTo>
                  <a:pt x="34260" y="1793"/>
                </a:lnTo>
                <a:lnTo>
                  <a:pt x="31362" y="598"/>
                </a:lnTo>
                <a:lnTo>
                  <a:pt x="27983" y="0"/>
                </a:lnTo>
                <a:lnTo>
                  <a:pt x="20081" y="0"/>
                </a:lnTo>
                <a:lnTo>
                  <a:pt x="16541" y="674"/>
                </a:lnTo>
                <a:lnTo>
                  <a:pt x="13543" y="2009"/>
                </a:lnTo>
                <a:lnTo>
                  <a:pt x="10529" y="3355"/>
                </a:lnTo>
                <a:lnTo>
                  <a:pt x="8023" y="5234"/>
                </a:lnTo>
                <a:lnTo>
                  <a:pt x="3991" y="10073"/>
                </a:lnTo>
                <a:lnTo>
                  <a:pt x="2494" y="12956"/>
                </a:lnTo>
                <a:lnTo>
                  <a:pt x="1497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10"/>
                </a:lnTo>
                <a:lnTo>
                  <a:pt x="467" y="35118"/>
                </a:lnTo>
                <a:lnTo>
                  <a:pt x="1414" y="38355"/>
                </a:lnTo>
                <a:lnTo>
                  <a:pt x="2358" y="41620"/>
                </a:lnTo>
                <a:lnTo>
                  <a:pt x="3783" y="44389"/>
                </a:lnTo>
                <a:lnTo>
                  <a:pt x="5727" y="46675"/>
                </a:lnTo>
                <a:lnTo>
                  <a:pt x="10054" y="50674"/>
                </a:lnTo>
                <a:lnTo>
                  <a:pt x="9695" y="34240"/>
                </a:lnTo>
                <a:lnTo>
                  <a:pt x="8971" y="29376"/>
                </a:lnTo>
                <a:lnTo>
                  <a:pt x="8971" y="23915"/>
                </a:lnTo>
                <a:close/>
              </a:path>
              <a:path w="47242" h="53658">
                <a:moveTo>
                  <a:pt x="26089" y="46127"/>
                </a:moveTo>
                <a:lnTo>
                  <a:pt x="20746" y="46127"/>
                </a:lnTo>
                <a:lnTo>
                  <a:pt x="16541" y="44579"/>
                </a:lnTo>
                <a:lnTo>
                  <a:pt x="13186" y="42152"/>
                </a:lnTo>
                <a:lnTo>
                  <a:pt x="10961" y="38646"/>
                </a:lnTo>
                <a:lnTo>
                  <a:pt x="9695" y="34240"/>
                </a:lnTo>
                <a:lnTo>
                  <a:pt x="10054" y="50674"/>
                </a:lnTo>
                <a:lnTo>
                  <a:pt x="12927" y="51880"/>
                </a:lnTo>
                <a:lnTo>
                  <a:pt x="15829" y="53075"/>
                </a:lnTo>
                <a:lnTo>
                  <a:pt x="19210" y="53658"/>
                </a:lnTo>
                <a:lnTo>
                  <a:pt x="27086" y="53658"/>
                </a:lnTo>
                <a:lnTo>
                  <a:pt x="30599" y="52985"/>
                </a:lnTo>
                <a:lnTo>
                  <a:pt x="33623" y="51628"/>
                </a:lnTo>
                <a:lnTo>
                  <a:pt x="36648" y="50281"/>
                </a:lnTo>
                <a:lnTo>
                  <a:pt x="37431" y="34672"/>
                </a:lnTo>
                <a:lnTo>
                  <a:pt x="35971" y="39053"/>
                </a:lnTo>
                <a:lnTo>
                  <a:pt x="33577" y="42458"/>
                </a:lnTo>
                <a:lnTo>
                  <a:pt x="30171" y="44705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5021107" y="2527087"/>
            <a:ext cx="40700" cy="52920"/>
          </a:xfrm>
          <a:custGeom>
            <a:avLst/>
            <a:gdLst/>
            <a:ahLst/>
            <a:cxnLst/>
            <a:rect l="l" t="t" r="r" b="b"/>
            <a:pathLst>
              <a:path w="40700" h="52920">
                <a:moveTo>
                  <a:pt x="5910" y="52920"/>
                </a:moveTo>
                <a:lnTo>
                  <a:pt x="8679" y="51282"/>
                </a:lnTo>
                <a:lnTo>
                  <a:pt x="8679" y="17147"/>
                </a:lnTo>
                <a:lnTo>
                  <a:pt x="11051" y="14072"/>
                </a:lnTo>
                <a:lnTo>
                  <a:pt x="13323" y="11747"/>
                </a:lnTo>
                <a:lnTo>
                  <a:pt x="17672" y="8561"/>
                </a:lnTo>
                <a:lnTo>
                  <a:pt x="22010" y="7762"/>
                </a:lnTo>
                <a:lnTo>
                  <a:pt x="25156" y="8089"/>
                </a:lnTo>
                <a:lnTo>
                  <a:pt x="27712" y="9385"/>
                </a:lnTo>
                <a:lnTo>
                  <a:pt x="30365" y="12791"/>
                </a:lnTo>
                <a:lnTo>
                  <a:pt x="31402" y="15952"/>
                </a:lnTo>
                <a:lnTo>
                  <a:pt x="32039" y="19890"/>
                </a:lnTo>
                <a:lnTo>
                  <a:pt x="32039" y="51282"/>
                </a:lnTo>
                <a:lnTo>
                  <a:pt x="32247" y="52020"/>
                </a:lnTo>
                <a:lnTo>
                  <a:pt x="34804" y="52920"/>
                </a:lnTo>
                <a:lnTo>
                  <a:pt x="37926" y="52920"/>
                </a:lnTo>
                <a:lnTo>
                  <a:pt x="40700" y="51282"/>
                </a:lnTo>
                <a:lnTo>
                  <a:pt x="40700" y="18022"/>
                </a:lnTo>
                <a:lnTo>
                  <a:pt x="40420" y="15038"/>
                </a:lnTo>
                <a:lnTo>
                  <a:pt x="39254" y="10083"/>
                </a:lnTo>
                <a:lnTo>
                  <a:pt x="36968" y="6070"/>
                </a:lnTo>
                <a:lnTo>
                  <a:pt x="33897" y="2768"/>
                </a:lnTo>
                <a:lnTo>
                  <a:pt x="29594" y="558"/>
                </a:lnTo>
                <a:lnTo>
                  <a:pt x="26953" y="0"/>
                </a:lnTo>
                <a:lnTo>
                  <a:pt x="21088" y="0"/>
                </a:lnTo>
                <a:lnTo>
                  <a:pt x="18435" y="723"/>
                </a:lnTo>
                <a:lnTo>
                  <a:pt x="15792" y="2146"/>
                </a:lnTo>
                <a:lnTo>
                  <a:pt x="13150" y="3568"/>
                </a:lnTo>
                <a:lnTo>
                  <a:pt x="10497" y="5829"/>
                </a:lnTo>
                <a:lnTo>
                  <a:pt x="7829" y="8903"/>
                </a:lnTo>
                <a:lnTo>
                  <a:pt x="7829" y="2438"/>
                </a:lnTo>
                <a:lnTo>
                  <a:pt x="5863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82"/>
                </a:lnTo>
                <a:lnTo>
                  <a:pt x="182" y="52020"/>
                </a:lnTo>
                <a:lnTo>
                  <a:pt x="2774" y="52920"/>
                </a:lnTo>
                <a:lnTo>
                  <a:pt x="591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5077541" y="2567574"/>
            <a:ext cx="11285" cy="12636"/>
          </a:xfrm>
          <a:custGeom>
            <a:avLst/>
            <a:gdLst/>
            <a:ahLst/>
            <a:cxnLst/>
            <a:rect l="l" t="t" r="r" b="b"/>
            <a:pathLst>
              <a:path w="11285" h="12636">
                <a:moveTo>
                  <a:pt x="11285" y="6235"/>
                </a:moveTo>
                <a:lnTo>
                  <a:pt x="11285" y="3743"/>
                </a:lnTo>
                <a:lnTo>
                  <a:pt x="9279" y="417"/>
                </a:lnTo>
                <a:lnTo>
                  <a:pt x="5727" y="0"/>
                </a:lnTo>
                <a:lnTo>
                  <a:pt x="1244" y="1267"/>
                </a:lnTo>
                <a:lnTo>
                  <a:pt x="0" y="3834"/>
                </a:lnTo>
                <a:lnTo>
                  <a:pt x="0" y="8888"/>
                </a:lnTo>
                <a:lnTo>
                  <a:pt x="2005" y="12228"/>
                </a:lnTo>
                <a:lnTo>
                  <a:pt x="5568" y="12636"/>
                </a:lnTo>
                <a:lnTo>
                  <a:pt x="10054" y="11351"/>
                </a:lnTo>
                <a:lnTo>
                  <a:pt x="11285" y="8798"/>
                </a:lnTo>
                <a:lnTo>
                  <a:pt x="11285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607563" y="2777476"/>
            <a:ext cx="50401" cy="70548"/>
          </a:xfrm>
          <a:custGeom>
            <a:avLst/>
            <a:gdLst/>
            <a:ahLst/>
            <a:cxnLst/>
            <a:rect l="l" t="t" r="r" b="b"/>
            <a:pathLst>
              <a:path w="50401" h="70548">
                <a:moveTo>
                  <a:pt x="32602" y="20728"/>
                </a:moveTo>
                <a:lnTo>
                  <a:pt x="32357" y="23633"/>
                </a:lnTo>
                <a:lnTo>
                  <a:pt x="35543" y="68148"/>
                </a:lnTo>
                <a:lnTo>
                  <a:pt x="37152" y="70026"/>
                </a:lnTo>
                <a:lnTo>
                  <a:pt x="40090" y="70512"/>
                </a:lnTo>
                <a:lnTo>
                  <a:pt x="46883" y="70434"/>
                </a:lnTo>
                <a:lnTo>
                  <a:pt x="50401" y="68378"/>
                </a:lnTo>
                <a:lnTo>
                  <a:pt x="50140" y="66880"/>
                </a:lnTo>
                <a:lnTo>
                  <a:pt x="49096" y="63856"/>
                </a:lnTo>
                <a:lnTo>
                  <a:pt x="43369" y="50039"/>
                </a:lnTo>
                <a:lnTo>
                  <a:pt x="42703" y="48376"/>
                </a:lnTo>
                <a:lnTo>
                  <a:pt x="41318" y="45553"/>
                </a:lnTo>
                <a:lnTo>
                  <a:pt x="39081" y="42037"/>
                </a:lnTo>
                <a:lnTo>
                  <a:pt x="36558" y="39394"/>
                </a:lnTo>
                <a:lnTo>
                  <a:pt x="33710" y="37555"/>
                </a:lnTo>
                <a:lnTo>
                  <a:pt x="37678" y="35952"/>
                </a:lnTo>
                <a:lnTo>
                  <a:pt x="40972" y="33707"/>
                </a:lnTo>
                <a:lnTo>
                  <a:pt x="43480" y="30873"/>
                </a:lnTo>
                <a:lnTo>
                  <a:pt x="45446" y="27636"/>
                </a:lnTo>
                <a:lnTo>
                  <a:pt x="46602" y="23762"/>
                </a:lnTo>
                <a:lnTo>
                  <a:pt x="46883" y="19267"/>
                </a:lnTo>
                <a:lnTo>
                  <a:pt x="46883" y="16484"/>
                </a:lnTo>
                <a:lnTo>
                  <a:pt x="45670" y="11861"/>
                </a:lnTo>
                <a:lnTo>
                  <a:pt x="43700" y="7837"/>
                </a:lnTo>
                <a:lnTo>
                  <a:pt x="40666" y="4701"/>
                </a:lnTo>
                <a:lnTo>
                  <a:pt x="36622" y="2451"/>
                </a:lnTo>
                <a:lnTo>
                  <a:pt x="31979" y="788"/>
                </a:lnTo>
                <a:lnTo>
                  <a:pt x="29246" y="381"/>
                </a:lnTo>
                <a:lnTo>
                  <a:pt x="24933" y="39"/>
                </a:lnTo>
                <a:lnTo>
                  <a:pt x="21676" y="0"/>
                </a:lnTo>
                <a:lnTo>
                  <a:pt x="13813" y="10911"/>
                </a:lnTo>
                <a:lnTo>
                  <a:pt x="22810" y="10961"/>
                </a:lnTo>
                <a:lnTo>
                  <a:pt x="26101" y="11504"/>
                </a:lnTo>
                <a:lnTo>
                  <a:pt x="30074" y="13284"/>
                </a:lnTo>
                <a:lnTo>
                  <a:pt x="32101" y="16459"/>
                </a:lnTo>
                <a:lnTo>
                  <a:pt x="32602" y="20728"/>
                </a:lnTo>
                <a:close/>
              </a:path>
              <a:path w="50401" h="70548">
                <a:moveTo>
                  <a:pt x="30651" y="27139"/>
                </a:moveTo>
                <a:lnTo>
                  <a:pt x="27453" y="29606"/>
                </a:lnTo>
                <a:lnTo>
                  <a:pt x="24516" y="30571"/>
                </a:lnTo>
                <a:lnTo>
                  <a:pt x="20840" y="30822"/>
                </a:lnTo>
                <a:lnTo>
                  <a:pt x="13813" y="30822"/>
                </a:lnTo>
                <a:lnTo>
                  <a:pt x="13813" y="10911"/>
                </a:lnTo>
                <a:lnTo>
                  <a:pt x="21676" y="0"/>
                </a:lnTo>
                <a:lnTo>
                  <a:pt x="2934" y="0"/>
                </a:lnTo>
                <a:lnTo>
                  <a:pt x="392" y="1767"/>
                </a:lnTo>
                <a:lnTo>
                  <a:pt x="0" y="4511"/>
                </a:lnTo>
                <a:lnTo>
                  <a:pt x="101" y="68950"/>
                </a:lnTo>
                <a:lnTo>
                  <a:pt x="2642" y="70267"/>
                </a:lnTo>
                <a:lnTo>
                  <a:pt x="5541" y="70548"/>
                </a:lnTo>
                <a:lnTo>
                  <a:pt x="8244" y="70548"/>
                </a:lnTo>
                <a:lnTo>
                  <a:pt x="11109" y="70267"/>
                </a:lnTo>
                <a:lnTo>
                  <a:pt x="13813" y="68262"/>
                </a:lnTo>
                <a:lnTo>
                  <a:pt x="13813" y="41518"/>
                </a:lnTo>
                <a:lnTo>
                  <a:pt x="18115" y="41518"/>
                </a:lnTo>
                <a:lnTo>
                  <a:pt x="20880" y="41744"/>
                </a:lnTo>
                <a:lnTo>
                  <a:pt x="24113" y="43383"/>
                </a:lnTo>
                <a:lnTo>
                  <a:pt x="26607" y="46381"/>
                </a:lnTo>
                <a:lnTo>
                  <a:pt x="28008" y="49124"/>
                </a:lnTo>
                <a:lnTo>
                  <a:pt x="29456" y="52476"/>
                </a:lnTo>
                <a:lnTo>
                  <a:pt x="35543" y="68148"/>
                </a:lnTo>
                <a:lnTo>
                  <a:pt x="32357" y="23633"/>
                </a:lnTo>
                <a:lnTo>
                  <a:pt x="30651" y="271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678394" y="2794363"/>
            <a:ext cx="45996" cy="54571"/>
          </a:xfrm>
          <a:custGeom>
            <a:avLst/>
            <a:gdLst/>
            <a:ahLst/>
            <a:cxnLst/>
            <a:rect l="l" t="t" r="r" b="b"/>
            <a:pathLst>
              <a:path w="45996" h="54571">
                <a:moveTo>
                  <a:pt x="20440" y="9983"/>
                </a:moveTo>
                <a:lnTo>
                  <a:pt x="23583" y="9640"/>
                </a:lnTo>
                <a:lnTo>
                  <a:pt x="26902" y="9640"/>
                </a:lnTo>
                <a:lnTo>
                  <a:pt x="29361" y="10745"/>
                </a:lnTo>
                <a:lnTo>
                  <a:pt x="32543" y="15126"/>
                </a:lnTo>
                <a:lnTo>
                  <a:pt x="33293" y="18122"/>
                </a:lnTo>
                <a:lnTo>
                  <a:pt x="33181" y="21971"/>
                </a:lnTo>
                <a:lnTo>
                  <a:pt x="13442" y="21971"/>
                </a:lnTo>
                <a:lnTo>
                  <a:pt x="13442" y="30747"/>
                </a:lnTo>
                <a:lnTo>
                  <a:pt x="41958" y="30747"/>
                </a:lnTo>
                <a:lnTo>
                  <a:pt x="45645" y="28768"/>
                </a:lnTo>
                <a:lnTo>
                  <a:pt x="45996" y="25883"/>
                </a:lnTo>
                <a:lnTo>
                  <a:pt x="45996" y="20297"/>
                </a:lnTo>
                <a:lnTo>
                  <a:pt x="45582" y="17157"/>
                </a:lnTo>
                <a:lnTo>
                  <a:pt x="44733" y="14263"/>
                </a:lnTo>
                <a:lnTo>
                  <a:pt x="43898" y="11369"/>
                </a:lnTo>
                <a:lnTo>
                  <a:pt x="40802" y="6742"/>
                </a:lnTo>
                <a:lnTo>
                  <a:pt x="36734" y="2973"/>
                </a:lnTo>
                <a:lnTo>
                  <a:pt x="33944" y="1777"/>
                </a:lnTo>
                <a:lnTo>
                  <a:pt x="31165" y="582"/>
                </a:lnTo>
                <a:lnTo>
                  <a:pt x="27810" y="0"/>
                </a:lnTo>
                <a:lnTo>
                  <a:pt x="23889" y="0"/>
                </a:lnTo>
                <a:lnTo>
                  <a:pt x="20440" y="9983"/>
                </a:lnTo>
                <a:close/>
              </a:path>
              <a:path w="45996" h="54571">
                <a:moveTo>
                  <a:pt x="13442" y="30747"/>
                </a:moveTo>
                <a:lnTo>
                  <a:pt x="13442" y="21971"/>
                </a:lnTo>
                <a:lnTo>
                  <a:pt x="13762" y="18655"/>
                </a:lnTo>
                <a:lnTo>
                  <a:pt x="14638" y="15660"/>
                </a:lnTo>
                <a:lnTo>
                  <a:pt x="16924" y="12153"/>
                </a:lnTo>
                <a:lnTo>
                  <a:pt x="20440" y="9983"/>
                </a:lnTo>
                <a:lnTo>
                  <a:pt x="23889" y="0"/>
                </a:lnTo>
                <a:lnTo>
                  <a:pt x="20181" y="0"/>
                </a:lnTo>
                <a:lnTo>
                  <a:pt x="16851" y="622"/>
                </a:lnTo>
                <a:lnTo>
                  <a:pt x="13900" y="1893"/>
                </a:lnTo>
                <a:lnTo>
                  <a:pt x="10925" y="3164"/>
                </a:lnTo>
                <a:lnTo>
                  <a:pt x="8420" y="4993"/>
                </a:lnTo>
                <a:lnTo>
                  <a:pt x="4287" y="9806"/>
                </a:lnTo>
                <a:lnTo>
                  <a:pt x="2717" y="12726"/>
                </a:lnTo>
                <a:lnTo>
                  <a:pt x="1634" y="16192"/>
                </a:lnTo>
                <a:lnTo>
                  <a:pt x="554" y="19634"/>
                </a:lnTo>
                <a:lnTo>
                  <a:pt x="0" y="23522"/>
                </a:lnTo>
                <a:lnTo>
                  <a:pt x="0" y="32345"/>
                </a:lnTo>
                <a:lnTo>
                  <a:pt x="514" y="36299"/>
                </a:lnTo>
                <a:lnTo>
                  <a:pt x="1548" y="39660"/>
                </a:lnTo>
                <a:lnTo>
                  <a:pt x="2581" y="43016"/>
                </a:lnTo>
                <a:lnTo>
                  <a:pt x="4154" y="45810"/>
                </a:lnTo>
                <a:lnTo>
                  <a:pt x="8345" y="50231"/>
                </a:lnTo>
                <a:lnTo>
                  <a:pt x="10962" y="51869"/>
                </a:lnTo>
                <a:lnTo>
                  <a:pt x="14094" y="52945"/>
                </a:lnTo>
                <a:lnTo>
                  <a:pt x="17230" y="54025"/>
                </a:lnTo>
                <a:lnTo>
                  <a:pt x="20880" y="54571"/>
                </a:lnTo>
                <a:lnTo>
                  <a:pt x="25049" y="54571"/>
                </a:lnTo>
                <a:lnTo>
                  <a:pt x="29519" y="54420"/>
                </a:lnTo>
                <a:lnTo>
                  <a:pt x="33585" y="53809"/>
                </a:lnTo>
                <a:lnTo>
                  <a:pt x="36968" y="53025"/>
                </a:lnTo>
                <a:lnTo>
                  <a:pt x="39831" y="52185"/>
                </a:lnTo>
                <a:lnTo>
                  <a:pt x="42707" y="50723"/>
                </a:lnTo>
                <a:lnTo>
                  <a:pt x="43704" y="48056"/>
                </a:lnTo>
                <a:lnTo>
                  <a:pt x="43787" y="45468"/>
                </a:lnTo>
                <a:lnTo>
                  <a:pt x="43567" y="42152"/>
                </a:lnTo>
                <a:lnTo>
                  <a:pt x="40900" y="41137"/>
                </a:lnTo>
                <a:lnTo>
                  <a:pt x="38159" y="42203"/>
                </a:lnTo>
                <a:lnTo>
                  <a:pt x="35604" y="43027"/>
                </a:lnTo>
                <a:lnTo>
                  <a:pt x="32345" y="43751"/>
                </a:lnTo>
                <a:lnTo>
                  <a:pt x="28562" y="44273"/>
                </a:lnTo>
                <a:lnTo>
                  <a:pt x="23980" y="44273"/>
                </a:lnTo>
                <a:lnTo>
                  <a:pt x="20401" y="43343"/>
                </a:lnTo>
                <a:lnTo>
                  <a:pt x="16419" y="40665"/>
                </a:lnTo>
                <a:lnTo>
                  <a:pt x="14622" y="38063"/>
                </a:lnTo>
                <a:lnTo>
                  <a:pt x="13676" y="34696"/>
                </a:lnTo>
                <a:lnTo>
                  <a:pt x="13442" y="30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749336" y="2772154"/>
            <a:ext cx="13233" cy="75869"/>
          </a:xfrm>
          <a:custGeom>
            <a:avLst/>
            <a:gdLst/>
            <a:ahLst/>
            <a:cxnLst/>
            <a:rect l="l" t="t" r="r" b="b"/>
            <a:pathLst>
              <a:path w="13233" h="75869">
                <a:moveTo>
                  <a:pt x="13233" y="73699"/>
                </a:moveTo>
                <a:lnTo>
                  <a:pt x="13233" y="1979"/>
                </a:lnTo>
                <a:lnTo>
                  <a:pt x="10651" y="280"/>
                </a:lnTo>
                <a:lnTo>
                  <a:pt x="7898" y="0"/>
                </a:lnTo>
                <a:lnTo>
                  <a:pt x="5306" y="0"/>
                </a:lnTo>
                <a:lnTo>
                  <a:pt x="2566" y="280"/>
                </a:lnTo>
                <a:lnTo>
                  <a:pt x="0" y="2336"/>
                </a:lnTo>
                <a:lnTo>
                  <a:pt x="0" y="74056"/>
                </a:lnTo>
                <a:lnTo>
                  <a:pt x="2566" y="75628"/>
                </a:lnTo>
                <a:lnTo>
                  <a:pt x="5306" y="75869"/>
                </a:lnTo>
                <a:lnTo>
                  <a:pt x="7898" y="75869"/>
                </a:lnTo>
                <a:lnTo>
                  <a:pt x="10651" y="75628"/>
                </a:lnTo>
                <a:lnTo>
                  <a:pt x="13233" y="73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786376" y="2794353"/>
            <a:ext cx="31878" cy="54582"/>
          </a:xfrm>
          <a:custGeom>
            <a:avLst/>
            <a:gdLst/>
            <a:ahLst/>
            <a:cxnLst/>
            <a:rect l="l" t="t" r="r" b="b"/>
            <a:pathLst>
              <a:path w="31878" h="54582">
                <a:moveTo>
                  <a:pt x="29825" y="30923"/>
                </a:moveTo>
                <a:lnTo>
                  <a:pt x="29825" y="39168"/>
                </a:lnTo>
                <a:lnTo>
                  <a:pt x="28216" y="41057"/>
                </a:lnTo>
                <a:lnTo>
                  <a:pt x="25071" y="43458"/>
                </a:lnTo>
                <a:lnTo>
                  <a:pt x="21812" y="44931"/>
                </a:lnTo>
                <a:lnTo>
                  <a:pt x="17759" y="44931"/>
                </a:lnTo>
                <a:lnTo>
                  <a:pt x="14785" y="43192"/>
                </a:lnTo>
                <a:lnTo>
                  <a:pt x="12928" y="40449"/>
                </a:lnTo>
                <a:lnTo>
                  <a:pt x="12301" y="54255"/>
                </a:lnTo>
                <a:lnTo>
                  <a:pt x="17071" y="54582"/>
                </a:lnTo>
                <a:lnTo>
                  <a:pt x="20085" y="54582"/>
                </a:lnTo>
                <a:lnTo>
                  <a:pt x="22820" y="53988"/>
                </a:lnTo>
                <a:lnTo>
                  <a:pt x="27759" y="51598"/>
                </a:lnTo>
                <a:lnTo>
                  <a:pt x="31878" y="47804"/>
                </a:lnTo>
                <a:lnTo>
                  <a:pt x="29825" y="30923"/>
                </a:lnTo>
                <a:close/>
              </a:path>
              <a:path w="31878" h="54582">
                <a:moveTo>
                  <a:pt x="42804" y="51663"/>
                </a:moveTo>
                <a:lnTo>
                  <a:pt x="42804" y="15774"/>
                </a:lnTo>
                <a:lnTo>
                  <a:pt x="42411" y="12901"/>
                </a:lnTo>
                <a:lnTo>
                  <a:pt x="40878" y="8053"/>
                </a:lnTo>
                <a:lnTo>
                  <a:pt x="37973" y="4531"/>
                </a:lnTo>
                <a:lnTo>
                  <a:pt x="34154" y="1852"/>
                </a:lnTo>
                <a:lnTo>
                  <a:pt x="31546" y="1104"/>
                </a:lnTo>
                <a:lnTo>
                  <a:pt x="28930" y="380"/>
                </a:lnTo>
                <a:lnTo>
                  <a:pt x="25783" y="0"/>
                </a:lnTo>
                <a:lnTo>
                  <a:pt x="20045" y="0"/>
                </a:lnTo>
                <a:lnTo>
                  <a:pt x="16099" y="506"/>
                </a:lnTo>
                <a:lnTo>
                  <a:pt x="12362" y="1306"/>
                </a:lnTo>
                <a:lnTo>
                  <a:pt x="9083" y="2386"/>
                </a:lnTo>
                <a:lnTo>
                  <a:pt x="6416" y="3616"/>
                </a:lnTo>
                <a:lnTo>
                  <a:pt x="3355" y="5867"/>
                </a:lnTo>
                <a:lnTo>
                  <a:pt x="2581" y="8646"/>
                </a:lnTo>
                <a:lnTo>
                  <a:pt x="2739" y="12052"/>
                </a:lnTo>
                <a:lnTo>
                  <a:pt x="3625" y="14615"/>
                </a:lnTo>
                <a:lnTo>
                  <a:pt x="6231" y="14997"/>
                </a:lnTo>
                <a:lnTo>
                  <a:pt x="9118" y="13423"/>
                </a:lnTo>
                <a:lnTo>
                  <a:pt x="11786" y="12193"/>
                </a:lnTo>
                <a:lnTo>
                  <a:pt x="15055" y="11123"/>
                </a:lnTo>
                <a:lnTo>
                  <a:pt x="18756" y="10364"/>
                </a:lnTo>
                <a:lnTo>
                  <a:pt x="22637" y="10364"/>
                </a:lnTo>
                <a:lnTo>
                  <a:pt x="25182" y="10908"/>
                </a:lnTo>
                <a:lnTo>
                  <a:pt x="28599" y="13347"/>
                </a:lnTo>
                <a:lnTo>
                  <a:pt x="29678" y="16573"/>
                </a:lnTo>
                <a:lnTo>
                  <a:pt x="29825" y="19432"/>
                </a:lnTo>
                <a:lnTo>
                  <a:pt x="29825" y="22351"/>
                </a:lnTo>
                <a:lnTo>
                  <a:pt x="21099" y="22351"/>
                </a:lnTo>
                <a:lnTo>
                  <a:pt x="17438" y="22683"/>
                </a:lnTo>
                <a:lnTo>
                  <a:pt x="14278" y="23331"/>
                </a:lnTo>
                <a:lnTo>
                  <a:pt x="11135" y="23975"/>
                </a:lnTo>
                <a:lnTo>
                  <a:pt x="8503" y="24979"/>
                </a:lnTo>
                <a:lnTo>
                  <a:pt x="4263" y="27697"/>
                </a:lnTo>
                <a:lnTo>
                  <a:pt x="1609" y="31495"/>
                </a:lnTo>
                <a:lnTo>
                  <a:pt x="0" y="36028"/>
                </a:lnTo>
                <a:lnTo>
                  <a:pt x="0" y="41454"/>
                </a:lnTo>
                <a:lnTo>
                  <a:pt x="417" y="43740"/>
                </a:lnTo>
                <a:lnTo>
                  <a:pt x="2099" y="47637"/>
                </a:lnTo>
                <a:lnTo>
                  <a:pt x="4817" y="50598"/>
                </a:lnTo>
                <a:lnTo>
                  <a:pt x="8136" y="52908"/>
                </a:lnTo>
                <a:lnTo>
                  <a:pt x="12301" y="54255"/>
                </a:lnTo>
                <a:lnTo>
                  <a:pt x="12928" y="40449"/>
                </a:lnTo>
                <a:lnTo>
                  <a:pt x="13150" y="36168"/>
                </a:lnTo>
                <a:lnTo>
                  <a:pt x="14710" y="33526"/>
                </a:lnTo>
                <a:lnTo>
                  <a:pt x="17820" y="31737"/>
                </a:lnTo>
                <a:lnTo>
                  <a:pt x="20840" y="31103"/>
                </a:lnTo>
                <a:lnTo>
                  <a:pt x="24790" y="30923"/>
                </a:lnTo>
                <a:lnTo>
                  <a:pt x="29825" y="30923"/>
                </a:lnTo>
                <a:lnTo>
                  <a:pt x="31878" y="47804"/>
                </a:lnTo>
                <a:lnTo>
                  <a:pt x="31878" y="51663"/>
                </a:lnTo>
                <a:lnTo>
                  <a:pt x="32029" y="52562"/>
                </a:lnTo>
                <a:lnTo>
                  <a:pt x="34570" y="53592"/>
                </a:lnTo>
                <a:lnTo>
                  <a:pt x="39866" y="53592"/>
                </a:lnTo>
                <a:lnTo>
                  <a:pt x="42804" y="5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850845" y="2782530"/>
            <a:ext cx="33130" cy="66243"/>
          </a:xfrm>
          <a:custGeom>
            <a:avLst/>
            <a:gdLst/>
            <a:ahLst/>
            <a:cxnLst/>
            <a:rect l="l" t="t" r="r" b="b"/>
            <a:pathLst>
              <a:path w="33130" h="66243">
                <a:moveTo>
                  <a:pt x="8549" y="56641"/>
                </a:moveTo>
                <a:lnTo>
                  <a:pt x="10076" y="60615"/>
                </a:lnTo>
                <a:lnTo>
                  <a:pt x="12597" y="63474"/>
                </a:lnTo>
                <a:lnTo>
                  <a:pt x="16109" y="65213"/>
                </a:lnTo>
                <a:lnTo>
                  <a:pt x="20311" y="66243"/>
                </a:lnTo>
                <a:lnTo>
                  <a:pt x="23921" y="66243"/>
                </a:lnTo>
                <a:lnTo>
                  <a:pt x="26813" y="65976"/>
                </a:lnTo>
                <a:lnTo>
                  <a:pt x="29358" y="65418"/>
                </a:lnTo>
                <a:lnTo>
                  <a:pt x="32072" y="63996"/>
                </a:lnTo>
                <a:lnTo>
                  <a:pt x="33030" y="61353"/>
                </a:lnTo>
                <a:lnTo>
                  <a:pt x="33080" y="56692"/>
                </a:lnTo>
                <a:lnTo>
                  <a:pt x="31864" y="53541"/>
                </a:lnTo>
                <a:lnTo>
                  <a:pt x="29296" y="54344"/>
                </a:lnTo>
                <a:lnTo>
                  <a:pt x="26344" y="54801"/>
                </a:lnTo>
                <a:lnTo>
                  <a:pt x="22057" y="52819"/>
                </a:lnTo>
                <a:lnTo>
                  <a:pt x="20840" y="49517"/>
                </a:lnTo>
                <a:lnTo>
                  <a:pt x="20840" y="24145"/>
                </a:lnTo>
                <a:lnTo>
                  <a:pt x="31079" y="24145"/>
                </a:lnTo>
                <a:lnTo>
                  <a:pt x="32947" y="22024"/>
                </a:lnTo>
                <a:lnTo>
                  <a:pt x="33130" y="18608"/>
                </a:lnTo>
                <a:lnTo>
                  <a:pt x="32994" y="15951"/>
                </a:lnTo>
                <a:lnTo>
                  <a:pt x="31028" y="13067"/>
                </a:lnTo>
                <a:lnTo>
                  <a:pt x="20840" y="13067"/>
                </a:lnTo>
                <a:lnTo>
                  <a:pt x="20840" y="2274"/>
                </a:lnTo>
                <a:lnTo>
                  <a:pt x="20311" y="1018"/>
                </a:lnTo>
                <a:lnTo>
                  <a:pt x="17459" y="129"/>
                </a:lnTo>
                <a:lnTo>
                  <a:pt x="14227" y="0"/>
                </a:lnTo>
                <a:lnTo>
                  <a:pt x="11045" y="129"/>
                </a:lnTo>
                <a:lnTo>
                  <a:pt x="7664" y="2274"/>
                </a:lnTo>
                <a:lnTo>
                  <a:pt x="7664" y="13067"/>
                </a:lnTo>
                <a:lnTo>
                  <a:pt x="2099" y="13067"/>
                </a:lnTo>
                <a:lnTo>
                  <a:pt x="341" y="14654"/>
                </a:lnTo>
                <a:lnTo>
                  <a:pt x="0" y="17552"/>
                </a:lnTo>
                <a:lnTo>
                  <a:pt x="0" y="20598"/>
                </a:lnTo>
                <a:lnTo>
                  <a:pt x="2052" y="24145"/>
                </a:lnTo>
                <a:lnTo>
                  <a:pt x="7664" y="24145"/>
                </a:lnTo>
                <a:lnTo>
                  <a:pt x="7664" y="51904"/>
                </a:lnTo>
                <a:lnTo>
                  <a:pt x="7962" y="54471"/>
                </a:lnTo>
                <a:lnTo>
                  <a:pt x="8549" y="566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906252" y="2774008"/>
            <a:ext cx="14231" cy="74015"/>
          </a:xfrm>
          <a:custGeom>
            <a:avLst/>
            <a:gdLst/>
            <a:ahLst/>
            <a:cxnLst/>
            <a:rect l="l" t="t" r="r" b="b"/>
            <a:pathLst>
              <a:path w="14231" h="74015">
                <a:moveTo>
                  <a:pt x="14231" y="23547"/>
                </a:moveTo>
                <a:lnTo>
                  <a:pt x="14231" y="23191"/>
                </a:lnTo>
                <a:lnTo>
                  <a:pt x="11661" y="21539"/>
                </a:lnTo>
                <a:lnTo>
                  <a:pt x="8910" y="21272"/>
                </a:lnTo>
                <a:lnTo>
                  <a:pt x="6318" y="21272"/>
                </a:lnTo>
                <a:lnTo>
                  <a:pt x="3575" y="21539"/>
                </a:lnTo>
                <a:lnTo>
                  <a:pt x="994" y="23547"/>
                </a:lnTo>
                <a:lnTo>
                  <a:pt x="994" y="72202"/>
                </a:lnTo>
                <a:lnTo>
                  <a:pt x="3575" y="73774"/>
                </a:lnTo>
                <a:lnTo>
                  <a:pt x="6318" y="74015"/>
                </a:lnTo>
                <a:lnTo>
                  <a:pt x="8910" y="74015"/>
                </a:lnTo>
                <a:lnTo>
                  <a:pt x="11661" y="73774"/>
                </a:lnTo>
                <a:lnTo>
                  <a:pt x="14231" y="71845"/>
                </a:lnTo>
                <a:lnTo>
                  <a:pt x="14231" y="23547"/>
                </a:lnTo>
                <a:close/>
              </a:path>
              <a:path w="14231" h="74015">
                <a:moveTo>
                  <a:pt x="15224" y="7048"/>
                </a:moveTo>
                <a:lnTo>
                  <a:pt x="15224" y="4406"/>
                </a:lnTo>
                <a:lnTo>
                  <a:pt x="13655" y="1551"/>
                </a:lnTo>
                <a:lnTo>
                  <a:pt x="10605" y="0"/>
                </a:lnTo>
                <a:lnTo>
                  <a:pt x="4695" y="0"/>
                </a:lnTo>
                <a:lnTo>
                  <a:pt x="1609" y="1601"/>
                </a:lnTo>
                <a:lnTo>
                  <a:pt x="0" y="4571"/>
                </a:lnTo>
                <a:lnTo>
                  <a:pt x="0" y="9972"/>
                </a:lnTo>
                <a:lnTo>
                  <a:pt x="1548" y="12815"/>
                </a:lnTo>
                <a:lnTo>
                  <a:pt x="4583" y="14328"/>
                </a:lnTo>
                <a:lnTo>
                  <a:pt x="10494" y="14328"/>
                </a:lnTo>
                <a:lnTo>
                  <a:pt x="13590" y="12750"/>
                </a:lnTo>
                <a:lnTo>
                  <a:pt x="15224" y="9806"/>
                </a:lnTo>
                <a:lnTo>
                  <a:pt x="15224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944347" y="2794363"/>
            <a:ext cx="28829" cy="54583"/>
          </a:xfrm>
          <a:custGeom>
            <a:avLst/>
            <a:gdLst/>
            <a:ahLst/>
            <a:cxnLst/>
            <a:rect l="l" t="t" r="r" b="b"/>
            <a:pathLst>
              <a:path w="28829" h="54583">
                <a:moveTo>
                  <a:pt x="16052" y="39002"/>
                </a:moveTo>
                <a:lnTo>
                  <a:pt x="16737" y="53985"/>
                </a:lnTo>
                <a:lnTo>
                  <a:pt x="20365" y="54583"/>
                </a:lnTo>
                <a:lnTo>
                  <a:pt x="28829" y="54583"/>
                </a:lnTo>
                <a:lnTo>
                  <a:pt x="25010" y="43675"/>
                </a:lnTo>
                <a:lnTo>
                  <a:pt x="21003" y="43268"/>
                </a:lnTo>
                <a:lnTo>
                  <a:pt x="18065" y="41640"/>
                </a:lnTo>
                <a:lnTo>
                  <a:pt x="16052" y="39002"/>
                </a:lnTo>
                <a:close/>
              </a:path>
              <a:path w="28829" h="54583">
                <a:moveTo>
                  <a:pt x="13666" y="52793"/>
                </a:moveTo>
                <a:lnTo>
                  <a:pt x="16737" y="53985"/>
                </a:lnTo>
                <a:lnTo>
                  <a:pt x="16052" y="39002"/>
                </a:lnTo>
                <a:lnTo>
                  <a:pt x="14563" y="35777"/>
                </a:lnTo>
                <a:lnTo>
                  <a:pt x="13802" y="31762"/>
                </a:lnTo>
                <a:lnTo>
                  <a:pt x="13605" y="27176"/>
                </a:lnTo>
                <a:lnTo>
                  <a:pt x="13605" y="24598"/>
                </a:lnTo>
                <a:lnTo>
                  <a:pt x="14317" y="20307"/>
                </a:lnTo>
                <a:lnTo>
                  <a:pt x="15499" y="16584"/>
                </a:lnTo>
                <a:lnTo>
                  <a:pt x="18594" y="12646"/>
                </a:lnTo>
                <a:lnTo>
                  <a:pt x="21531" y="11163"/>
                </a:lnTo>
                <a:lnTo>
                  <a:pt x="25208" y="10782"/>
                </a:lnTo>
                <a:lnTo>
                  <a:pt x="29236" y="11200"/>
                </a:lnTo>
                <a:lnTo>
                  <a:pt x="32148" y="12862"/>
                </a:lnTo>
                <a:lnTo>
                  <a:pt x="34189" y="15505"/>
                </a:lnTo>
                <a:lnTo>
                  <a:pt x="35687" y="18731"/>
                </a:lnTo>
                <a:lnTo>
                  <a:pt x="36414" y="22759"/>
                </a:lnTo>
                <a:lnTo>
                  <a:pt x="36612" y="27341"/>
                </a:lnTo>
                <a:lnTo>
                  <a:pt x="36612" y="29908"/>
                </a:lnTo>
                <a:lnTo>
                  <a:pt x="35920" y="34199"/>
                </a:lnTo>
                <a:lnTo>
                  <a:pt x="34766" y="37922"/>
                </a:lnTo>
                <a:lnTo>
                  <a:pt x="31669" y="41821"/>
                </a:lnTo>
                <a:lnTo>
                  <a:pt x="28721" y="43308"/>
                </a:lnTo>
                <a:lnTo>
                  <a:pt x="25010" y="43675"/>
                </a:lnTo>
                <a:lnTo>
                  <a:pt x="28829" y="54583"/>
                </a:lnTo>
                <a:lnTo>
                  <a:pt x="32602" y="53910"/>
                </a:lnTo>
                <a:lnTo>
                  <a:pt x="35824" y="52564"/>
                </a:lnTo>
                <a:lnTo>
                  <a:pt x="39028" y="51231"/>
                </a:lnTo>
                <a:lnTo>
                  <a:pt x="41713" y="49326"/>
                </a:lnTo>
                <a:lnTo>
                  <a:pt x="45986" y="44409"/>
                </a:lnTo>
                <a:lnTo>
                  <a:pt x="47585" y="41479"/>
                </a:lnTo>
                <a:lnTo>
                  <a:pt x="48629" y="38088"/>
                </a:lnTo>
                <a:lnTo>
                  <a:pt x="49677" y="34682"/>
                </a:lnTo>
                <a:lnTo>
                  <a:pt x="50203" y="30909"/>
                </a:lnTo>
                <a:lnTo>
                  <a:pt x="50203" y="22492"/>
                </a:lnTo>
                <a:lnTo>
                  <a:pt x="49709" y="18670"/>
                </a:lnTo>
                <a:lnTo>
                  <a:pt x="48726" y="15354"/>
                </a:lnTo>
                <a:lnTo>
                  <a:pt x="47746" y="12028"/>
                </a:lnTo>
                <a:lnTo>
                  <a:pt x="46257" y="9204"/>
                </a:lnTo>
                <a:lnTo>
                  <a:pt x="42228" y="4662"/>
                </a:lnTo>
                <a:lnTo>
                  <a:pt x="39679" y="2933"/>
                </a:lnTo>
                <a:lnTo>
                  <a:pt x="36612" y="1753"/>
                </a:lnTo>
                <a:lnTo>
                  <a:pt x="33526" y="582"/>
                </a:lnTo>
                <a:lnTo>
                  <a:pt x="29888" y="0"/>
                </a:lnTo>
                <a:lnTo>
                  <a:pt x="21384" y="0"/>
                </a:lnTo>
                <a:lnTo>
                  <a:pt x="17622" y="659"/>
                </a:lnTo>
                <a:lnTo>
                  <a:pt x="14414" y="2005"/>
                </a:lnTo>
                <a:lnTo>
                  <a:pt x="11221" y="3341"/>
                </a:lnTo>
                <a:lnTo>
                  <a:pt x="8554" y="5231"/>
                </a:lnTo>
                <a:lnTo>
                  <a:pt x="4277" y="10119"/>
                </a:lnTo>
                <a:lnTo>
                  <a:pt x="2678" y="13042"/>
                </a:lnTo>
                <a:lnTo>
                  <a:pt x="1609" y="16470"/>
                </a:lnTo>
                <a:lnTo>
                  <a:pt x="541" y="19875"/>
                </a:lnTo>
                <a:lnTo>
                  <a:pt x="0" y="23648"/>
                </a:lnTo>
                <a:lnTo>
                  <a:pt x="0" y="32039"/>
                </a:lnTo>
                <a:lnTo>
                  <a:pt x="504" y="35838"/>
                </a:lnTo>
                <a:lnTo>
                  <a:pt x="1487" y="39164"/>
                </a:lnTo>
                <a:lnTo>
                  <a:pt x="2458" y="42494"/>
                </a:lnTo>
                <a:lnTo>
                  <a:pt x="3971" y="45298"/>
                </a:lnTo>
                <a:lnTo>
                  <a:pt x="8025" y="49846"/>
                </a:lnTo>
                <a:lnTo>
                  <a:pt x="10580" y="51588"/>
                </a:lnTo>
                <a:lnTo>
                  <a:pt x="13666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5019080" y="2794355"/>
            <a:ext cx="44737" cy="53668"/>
          </a:xfrm>
          <a:custGeom>
            <a:avLst/>
            <a:gdLst/>
            <a:ahLst/>
            <a:cxnLst/>
            <a:rect l="l" t="t" r="r" b="b"/>
            <a:pathLst>
              <a:path w="44737" h="53668">
                <a:moveTo>
                  <a:pt x="2570" y="53427"/>
                </a:moveTo>
                <a:lnTo>
                  <a:pt x="5323" y="53668"/>
                </a:lnTo>
                <a:lnTo>
                  <a:pt x="7915" y="53668"/>
                </a:lnTo>
                <a:lnTo>
                  <a:pt x="10670" y="53427"/>
                </a:lnTo>
                <a:lnTo>
                  <a:pt x="13237" y="51498"/>
                </a:lnTo>
                <a:lnTo>
                  <a:pt x="13237" y="19314"/>
                </a:lnTo>
                <a:lnTo>
                  <a:pt x="15093" y="16892"/>
                </a:lnTo>
                <a:lnTo>
                  <a:pt x="18594" y="13778"/>
                </a:lnTo>
                <a:lnTo>
                  <a:pt x="21998" y="11887"/>
                </a:lnTo>
                <a:lnTo>
                  <a:pt x="26178" y="12139"/>
                </a:lnTo>
                <a:lnTo>
                  <a:pt x="28990" y="13931"/>
                </a:lnTo>
                <a:lnTo>
                  <a:pt x="30726" y="17002"/>
                </a:lnTo>
                <a:lnTo>
                  <a:pt x="31388" y="19671"/>
                </a:lnTo>
                <a:lnTo>
                  <a:pt x="31560" y="23875"/>
                </a:lnTo>
                <a:lnTo>
                  <a:pt x="31560" y="51498"/>
                </a:lnTo>
                <a:lnTo>
                  <a:pt x="32086" y="52718"/>
                </a:lnTo>
                <a:lnTo>
                  <a:pt x="34941" y="53529"/>
                </a:lnTo>
                <a:lnTo>
                  <a:pt x="38173" y="53668"/>
                </a:lnTo>
                <a:lnTo>
                  <a:pt x="41352" y="53529"/>
                </a:lnTo>
                <a:lnTo>
                  <a:pt x="44737" y="51498"/>
                </a:lnTo>
                <a:lnTo>
                  <a:pt x="44737" y="18083"/>
                </a:lnTo>
                <a:lnTo>
                  <a:pt x="44442" y="15087"/>
                </a:lnTo>
                <a:lnTo>
                  <a:pt x="43249" y="10083"/>
                </a:lnTo>
                <a:lnTo>
                  <a:pt x="40924" y="6055"/>
                </a:lnTo>
                <a:lnTo>
                  <a:pt x="37814" y="2703"/>
                </a:lnTo>
                <a:lnTo>
                  <a:pt x="33440" y="533"/>
                </a:lnTo>
                <a:lnTo>
                  <a:pt x="30750" y="0"/>
                </a:lnTo>
                <a:lnTo>
                  <a:pt x="24667" y="0"/>
                </a:lnTo>
                <a:lnTo>
                  <a:pt x="21877" y="723"/>
                </a:lnTo>
                <a:lnTo>
                  <a:pt x="19198" y="2171"/>
                </a:lnTo>
                <a:lnTo>
                  <a:pt x="16520" y="3608"/>
                </a:lnTo>
                <a:lnTo>
                  <a:pt x="13874" y="5778"/>
                </a:lnTo>
                <a:lnTo>
                  <a:pt x="11282" y="8686"/>
                </a:lnTo>
                <a:lnTo>
                  <a:pt x="11282" y="3086"/>
                </a:lnTo>
                <a:lnTo>
                  <a:pt x="11037" y="2132"/>
                </a:lnTo>
                <a:lnTo>
                  <a:pt x="8459" y="1055"/>
                </a:lnTo>
                <a:lnTo>
                  <a:pt x="5666" y="925"/>
                </a:lnTo>
                <a:lnTo>
                  <a:pt x="2973" y="1055"/>
                </a:lnTo>
                <a:lnTo>
                  <a:pt x="0" y="3086"/>
                </a:lnTo>
                <a:lnTo>
                  <a:pt x="0" y="51855"/>
                </a:lnTo>
                <a:lnTo>
                  <a:pt x="2570" y="53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5088192" y="2794353"/>
            <a:ext cx="35763" cy="54582"/>
          </a:xfrm>
          <a:custGeom>
            <a:avLst/>
            <a:gdLst/>
            <a:ahLst/>
            <a:cxnLst/>
            <a:rect l="l" t="t" r="r" b="b"/>
            <a:pathLst>
              <a:path w="35763" h="54582">
                <a:moveTo>
                  <a:pt x="33131" y="8455"/>
                </a:moveTo>
                <a:lnTo>
                  <a:pt x="32994" y="5816"/>
                </a:lnTo>
                <a:lnTo>
                  <a:pt x="31507" y="2908"/>
                </a:lnTo>
                <a:lnTo>
                  <a:pt x="28473" y="1471"/>
                </a:lnTo>
                <a:lnTo>
                  <a:pt x="24984" y="532"/>
                </a:lnTo>
                <a:lnTo>
                  <a:pt x="22216" y="100"/>
                </a:lnTo>
                <a:lnTo>
                  <a:pt x="16380" y="0"/>
                </a:lnTo>
                <a:lnTo>
                  <a:pt x="13723" y="380"/>
                </a:lnTo>
                <a:lnTo>
                  <a:pt x="9008" y="1903"/>
                </a:lnTo>
                <a:lnTo>
                  <a:pt x="5356" y="4340"/>
                </a:lnTo>
                <a:lnTo>
                  <a:pt x="2444" y="7379"/>
                </a:lnTo>
                <a:lnTo>
                  <a:pt x="698" y="11238"/>
                </a:lnTo>
                <a:lnTo>
                  <a:pt x="256" y="15684"/>
                </a:lnTo>
                <a:lnTo>
                  <a:pt x="586" y="19914"/>
                </a:lnTo>
                <a:lnTo>
                  <a:pt x="1879" y="23176"/>
                </a:lnTo>
                <a:lnTo>
                  <a:pt x="4864" y="26884"/>
                </a:lnTo>
                <a:lnTo>
                  <a:pt x="7423" y="28652"/>
                </a:lnTo>
                <a:lnTo>
                  <a:pt x="10160" y="30149"/>
                </a:lnTo>
                <a:lnTo>
                  <a:pt x="12989" y="31380"/>
                </a:lnTo>
                <a:lnTo>
                  <a:pt x="15728" y="32445"/>
                </a:lnTo>
                <a:lnTo>
                  <a:pt x="19353" y="34072"/>
                </a:lnTo>
                <a:lnTo>
                  <a:pt x="21920" y="36103"/>
                </a:lnTo>
                <a:lnTo>
                  <a:pt x="22893" y="38911"/>
                </a:lnTo>
                <a:lnTo>
                  <a:pt x="22021" y="42127"/>
                </a:lnTo>
                <a:lnTo>
                  <a:pt x="19329" y="44016"/>
                </a:lnTo>
                <a:lnTo>
                  <a:pt x="16416" y="44654"/>
                </a:lnTo>
                <a:lnTo>
                  <a:pt x="13345" y="44654"/>
                </a:lnTo>
                <a:lnTo>
                  <a:pt x="10160" y="43940"/>
                </a:lnTo>
                <a:lnTo>
                  <a:pt x="6253" y="42429"/>
                </a:lnTo>
                <a:lnTo>
                  <a:pt x="3441" y="40946"/>
                </a:lnTo>
                <a:lnTo>
                  <a:pt x="170" y="42101"/>
                </a:lnTo>
                <a:lnTo>
                  <a:pt x="0" y="45247"/>
                </a:lnTo>
                <a:lnTo>
                  <a:pt x="321" y="48855"/>
                </a:lnTo>
                <a:lnTo>
                  <a:pt x="3045" y="51864"/>
                </a:lnTo>
                <a:lnTo>
                  <a:pt x="6202" y="53149"/>
                </a:lnTo>
                <a:lnTo>
                  <a:pt x="8870" y="53908"/>
                </a:lnTo>
                <a:lnTo>
                  <a:pt x="12067" y="54456"/>
                </a:lnTo>
                <a:lnTo>
                  <a:pt x="18395" y="54582"/>
                </a:lnTo>
                <a:lnTo>
                  <a:pt x="21099" y="54230"/>
                </a:lnTo>
                <a:lnTo>
                  <a:pt x="23583" y="53531"/>
                </a:lnTo>
                <a:lnTo>
                  <a:pt x="28216" y="51763"/>
                </a:lnTo>
                <a:lnTo>
                  <a:pt x="31852" y="48944"/>
                </a:lnTo>
                <a:lnTo>
                  <a:pt x="34262" y="45086"/>
                </a:lnTo>
                <a:lnTo>
                  <a:pt x="35763" y="40575"/>
                </a:lnTo>
                <a:lnTo>
                  <a:pt x="35763" y="37820"/>
                </a:lnTo>
                <a:lnTo>
                  <a:pt x="35427" y="33705"/>
                </a:lnTo>
                <a:lnTo>
                  <a:pt x="34089" y="30491"/>
                </a:lnTo>
                <a:lnTo>
                  <a:pt x="31040" y="26798"/>
                </a:lnTo>
                <a:lnTo>
                  <a:pt x="28426" y="25018"/>
                </a:lnTo>
                <a:lnTo>
                  <a:pt x="25657" y="23517"/>
                </a:lnTo>
                <a:lnTo>
                  <a:pt x="22806" y="22326"/>
                </a:lnTo>
                <a:lnTo>
                  <a:pt x="20030" y="21271"/>
                </a:lnTo>
                <a:lnTo>
                  <a:pt x="16329" y="19634"/>
                </a:lnTo>
                <a:lnTo>
                  <a:pt x="13698" y="17639"/>
                </a:lnTo>
                <a:lnTo>
                  <a:pt x="12708" y="14805"/>
                </a:lnTo>
                <a:lnTo>
                  <a:pt x="13823" y="11595"/>
                </a:lnTo>
                <a:lnTo>
                  <a:pt x="16539" y="10032"/>
                </a:lnTo>
                <a:lnTo>
                  <a:pt x="19634" y="9650"/>
                </a:lnTo>
                <a:lnTo>
                  <a:pt x="22806" y="9856"/>
                </a:lnTo>
                <a:lnTo>
                  <a:pt x="26593" y="11022"/>
                </a:lnTo>
                <a:lnTo>
                  <a:pt x="30082" y="12674"/>
                </a:lnTo>
                <a:lnTo>
                  <a:pt x="32994" y="11469"/>
                </a:lnTo>
                <a:lnTo>
                  <a:pt x="33131" y="8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5147506" y="2772154"/>
            <a:ext cx="44733" cy="75869"/>
          </a:xfrm>
          <a:custGeom>
            <a:avLst/>
            <a:gdLst/>
            <a:ahLst/>
            <a:cxnLst/>
            <a:rect l="l" t="t" r="r" b="b"/>
            <a:pathLst>
              <a:path w="44733" h="75869">
                <a:moveTo>
                  <a:pt x="2570" y="75628"/>
                </a:moveTo>
                <a:lnTo>
                  <a:pt x="5323" y="75869"/>
                </a:lnTo>
                <a:lnTo>
                  <a:pt x="7915" y="75869"/>
                </a:lnTo>
                <a:lnTo>
                  <a:pt x="10666" y="75628"/>
                </a:lnTo>
                <a:lnTo>
                  <a:pt x="13237" y="73699"/>
                </a:lnTo>
                <a:lnTo>
                  <a:pt x="13237" y="41515"/>
                </a:lnTo>
                <a:lnTo>
                  <a:pt x="15091" y="39093"/>
                </a:lnTo>
                <a:lnTo>
                  <a:pt x="18582" y="35979"/>
                </a:lnTo>
                <a:lnTo>
                  <a:pt x="21998" y="34088"/>
                </a:lnTo>
                <a:lnTo>
                  <a:pt x="26179" y="34340"/>
                </a:lnTo>
                <a:lnTo>
                  <a:pt x="28990" y="36132"/>
                </a:lnTo>
                <a:lnTo>
                  <a:pt x="30726" y="39203"/>
                </a:lnTo>
                <a:lnTo>
                  <a:pt x="31388" y="41871"/>
                </a:lnTo>
                <a:lnTo>
                  <a:pt x="31560" y="46076"/>
                </a:lnTo>
                <a:lnTo>
                  <a:pt x="31560" y="73699"/>
                </a:lnTo>
                <a:lnTo>
                  <a:pt x="32086" y="74919"/>
                </a:lnTo>
                <a:lnTo>
                  <a:pt x="34941" y="75730"/>
                </a:lnTo>
                <a:lnTo>
                  <a:pt x="38174" y="75869"/>
                </a:lnTo>
                <a:lnTo>
                  <a:pt x="41353" y="75730"/>
                </a:lnTo>
                <a:lnTo>
                  <a:pt x="44733" y="73699"/>
                </a:lnTo>
                <a:lnTo>
                  <a:pt x="44733" y="40439"/>
                </a:lnTo>
                <a:lnTo>
                  <a:pt x="44442" y="37390"/>
                </a:lnTo>
                <a:lnTo>
                  <a:pt x="43249" y="32360"/>
                </a:lnTo>
                <a:lnTo>
                  <a:pt x="40924" y="28285"/>
                </a:lnTo>
                <a:lnTo>
                  <a:pt x="37814" y="24904"/>
                </a:lnTo>
                <a:lnTo>
                  <a:pt x="33440" y="22734"/>
                </a:lnTo>
                <a:lnTo>
                  <a:pt x="30751" y="22200"/>
                </a:lnTo>
                <a:lnTo>
                  <a:pt x="25024" y="22200"/>
                </a:lnTo>
                <a:lnTo>
                  <a:pt x="22553" y="22769"/>
                </a:lnTo>
                <a:lnTo>
                  <a:pt x="17830" y="25045"/>
                </a:lnTo>
                <a:lnTo>
                  <a:pt x="13237" y="29084"/>
                </a:lnTo>
                <a:lnTo>
                  <a:pt x="13237" y="1979"/>
                </a:lnTo>
                <a:lnTo>
                  <a:pt x="10666" y="280"/>
                </a:lnTo>
                <a:lnTo>
                  <a:pt x="7915" y="0"/>
                </a:lnTo>
                <a:lnTo>
                  <a:pt x="5323" y="0"/>
                </a:lnTo>
                <a:lnTo>
                  <a:pt x="2570" y="280"/>
                </a:lnTo>
                <a:lnTo>
                  <a:pt x="0" y="2336"/>
                </a:lnTo>
                <a:lnTo>
                  <a:pt x="0" y="74056"/>
                </a:lnTo>
                <a:lnTo>
                  <a:pt x="2570" y="75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5217796" y="2774008"/>
            <a:ext cx="14216" cy="74015"/>
          </a:xfrm>
          <a:custGeom>
            <a:avLst/>
            <a:gdLst/>
            <a:ahLst/>
            <a:cxnLst/>
            <a:rect l="l" t="t" r="r" b="b"/>
            <a:pathLst>
              <a:path w="14216" h="74015">
                <a:moveTo>
                  <a:pt x="14216" y="23547"/>
                </a:moveTo>
                <a:lnTo>
                  <a:pt x="14216" y="23191"/>
                </a:lnTo>
                <a:lnTo>
                  <a:pt x="11645" y="21539"/>
                </a:lnTo>
                <a:lnTo>
                  <a:pt x="8896" y="21272"/>
                </a:lnTo>
                <a:lnTo>
                  <a:pt x="6304" y="21272"/>
                </a:lnTo>
                <a:lnTo>
                  <a:pt x="3564" y="21539"/>
                </a:lnTo>
                <a:lnTo>
                  <a:pt x="994" y="23547"/>
                </a:lnTo>
                <a:lnTo>
                  <a:pt x="994" y="72202"/>
                </a:lnTo>
                <a:lnTo>
                  <a:pt x="3564" y="73774"/>
                </a:lnTo>
                <a:lnTo>
                  <a:pt x="6304" y="74015"/>
                </a:lnTo>
                <a:lnTo>
                  <a:pt x="8896" y="74015"/>
                </a:lnTo>
                <a:lnTo>
                  <a:pt x="11645" y="73774"/>
                </a:lnTo>
                <a:lnTo>
                  <a:pt x="14216" y="71845"/>
                </a:lnTo>
                <a:lnTo>
                  <a:pt x="14216" y="23547"/>
                </a:lnTo>
                <a:close/>
              </a:path>
              <a:path w="14216" h="74015">
                <a:moveTo>
                  <a:pt x="15210" y="7048"/>
                </a:moveTo>
                <a:lnTo>
                  <a:pt x="15210" y="4406"/>
                </a:lnTo>
                <a:lnTo>
                  <a:pt x="13641" y="1551"/>
                </a:lnTo>
                <a:lnTo>
                  <a:pt x="10591" y="0"/>
                </a:lnTo>
                <a:lnTo>
                  <a:pt x="4691" y="0"/>
                </a:lnTo>
                <a:lnTo>
                  <a:pt x="1595" y="1601"/>
                </a:lnTo>
                <a:lnTo>
                  <a:pt x="0" y="4571"/>
                </a:lnTo>
                <a:lnTo>
                  <a:pt x="0" y="9972"/>
                </a:lnTo>
                <a:lnTo>
                  <a:pt x="1544" y="12815"/>
                </a:lnTo>
                <a:lnTo>
                  <a:pt x="4583" y="14328"/>
                </a:lnTo>
                <a:lnTo>
                  <a:pt x="10494" y="14328"/>
                </a:lnTo>
                <a:lnTo>
                  <a:pt x="13590" y="12750"/>
                </a:lnTo>
                <a:lnTo>
                  <a:pt x="15210" y="9806"/>
                </a:lnTo>
                <a:lnTo>
                  <a:pt x="15210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5258725" y="2813773"/>
            <a:ext cx="30022" cy="54587"/>
          </a:xfrm>
          <a:custGeom>
            <a:avLst/>
            <a:gdLst/>
            <a:ahLst/>
            <a:cxnLst/>
            <a:rect l="l" t="t" r="r" b="b"/>
            <a:pathLst>
              <a:path w="30022" h="54587">
                <a:moveTo>
                  <a:pt x="13221" y="0"/>
                </a:moveTo>
                <a:lnTo>
                  <a:pt x="13221" y="28501"/>
                </a:lnTo>
                <a:lnTo>
                  <a:pt x="14352" y="29607"/>
                </a:lnTo>
                <a:lnTo>
                  <a:pt x="17538" y="32245"/>
                </a:lnTo>
                <a:lnTo>
                  <a:pt x="20731" y="34074"/>
                </a:lnTo>
                <a:lnTo>
                  <a:pt x="24112" y="35029"/>
                </a:lnTo>
                <a:lnTo>
                  <a:pt x="26729" y="35168"/>
                </a:lnTo>
                <a:lnTo>
                  <a:pt x="30022" y="35168"/>
                </a:lnTo>
                <a:lnTo>
                  <a:pt x="26959" y="23101"/>
                </a:lnTo>
                <a:lnTo>
                  <a:pt x="23792" y="23558"/>
                </a:lnTo>
                <a:lnTo>
                  <a:pt x="20217" y="22900"/>
                </a:lnTo>
                <a:lnTo>
                  <a:pt x="16847" y="20257"/>
                </a:lnTo>
                <a:lnTo>
                  <a:pt x="13221" y="15952"/>
                </a:lnTo>
                <a:lnTo>
                  <a:pt x="13221" y="0"/>
                </a:lnTo>
                <a:close/>
              </a:path>
              <a:path w="30022" h="54587">
                <a:moveTo>
                  <a:pt x="35491" y="33214"/>
                </a:moveTo>
                <a:lnTo>
                  <a:pt x="38047" y="31903"/>
                </a:lnTo>
                <a:lnTo>
                  <a:pt x="40186" y="30049"/>
                </a:lnTo>
                <a:lnTo>
                  <a:pt x="43616" y="25196"/>
                </a:lnTo>
                <a:lnTo>
                  <a:pt x="44916" y="22251"/>
                </a:lnTo>
                <a:lnTo>
                  <a:pt x="45812" y="18811"/>
                </a:lnTo>
                <a:lnTo>
                  <a:pt x="46699" y="15344"/>
                </a:lnTo>
                <a:lnTo>
                  <a:pt x="47156" y="11480"/>
                </a:lnTo>
                <a:lnTo>
                  <a:pt x="47156" y="3521"/>
                </a:lnTo>
                <a:lnTo>
                  <a:pt x="46795" y="80"/>
                </a:lnTo>
                <a:lnTo>
                  <a:pt x="46097" y="-3149"/>
                </a:lnTo>
                <a:lnTo>
                  <a:pt x="45410" y="-6360"/>
                </a:lnTo>
                <a:lnTo>
                  <a:pt x="44293" y="-9179"/>
                </a:lnTo>
                <a:lnTo>
                  <a:pt x="42767" y="-11605"/>
                </a:lnTo>
                <a:lnTo>
                  <a:pt x="39274" y="-15935"/>
                </a:lnTo>
                <a:lnTo>
                  <a:pt x="34447" y="-18719"/>
                </a:lnTo>
                <a:lnTo>
                  <a:pt x="31521" y="-19418"/>
                </a:lnTo>
                <a:lnTo>
                  <a:pt x="28079" y="-19418"/>
                </a:lnTo>
                <a:lnTo>
                  <a:pt x="24900" y="-19237"/>
                </a:lnTo>
                <a:lnTo>
                  <a:pt x="21988" y="-18514"/>
                </a:lnTo>
                <a:lnTo>
                  <a:pt x="19220" y="-17218"/>
                </a:lnTo>
                <a:lnTo>
                  <a:pt x="16516" y="-15554"/>
                </a:lnTo>
                <a:lnTo>
                  <a:pt x="13888" y="-13345"/>
                </a:lnTo>
                <a:lnTo>
                  <a:pt x="11184" y="-10641"/>
                </a:lnTo>
                <a:lnTo>
                  <a:pt x="11184" y="-16328"/>
                </a:lnTo>
                <a:lnTo>
                  <a:pt x="10925" y="-17283"/>
                </a:lnTo>
                <a:lnTo>
                  <a:pt x="8272" y="-18362"/>
                </a:lnTo>
                <a:lnTo>
                  <a:pt x="5618" y="-18503"/>
                </a:lnTo>
                <a:lnTo>
                  <a:pt x="2926" y="-18362"/>
                </a:lnTo>
                <a:lnTo>
                  <a:pt x="0" y="-16328"/>
                </a:lnTo>
                <a:lnTo>
                  <a:pt x="0" y="51639"/>
                </a:lnTo>
                <a:lnTo>
                  <a:pt x="2569" y="53356"/>
                </a:lnTo>
                <a:lnTo>
                  <a:pt x="5320" y="53607"/>
                </a:lnTo>
                <a:lnTo>
                  <a:pt x="7912" y="53607"/>
                </a:lnTo>
                <a:lnTo>
                  <a:pt x="10655" y="53356"/>
                </a:lnTo>
                <a:lnTo>
                  <a:pt x="13221" y="51272"/>
                </a:lnTo>
                <a:lnTo>
                  <a:pt x="13221" y="0"/>
                </a:lnTo>
                <a:lnTo>
                  <a:pt x="15274" y="-2653"/>
                </a:lnTo>
                <a:lnTo>
                  <a:pt x="18089" y="-5396"/>
                </a:lnTo>
                <a:lnTo>
                  <a:pt x="20756" y="-7073"/>
                </a:lnTo>
                <a:lnTo>
                  <a:pt x="23338" y="-7757"/>
                </a:lnTo>
                <a:lnTo>
                  <a:pt x="25954" y="-7757"/>
                </a:lnTo>
                <a:lnTo>
                  <a:pt x="29763" y="-5535"/>
                </a:lnTo>
                <a:lnTo>
                  <a:pt x="31423" y="-2868"/>
                </a:lnTo>
                <a:lnTo>
                  <a:pt x="32640" y="306"/>
                </a:lnTo>
                <a:lnTo>
                  <a:pt x="33242" y="4104"/>
                </a:lnTo>
                <a:lnTo>
                  <a:pt x="33389" y="8143"/>
                </a:lnTo>
                <a:lnTo>
                  <a:pt x="33389" y="9997"/>
                </a:lnTo>
                <a:lnTo>
                  <a:pt x="32838" y="13680"/>
                </a:lnTo>
                <a:lnTo>
                  <a:pt x="31906" y="17183"/>
                </a:lnTo>
                <a:lnTo>
                  <a:pt x="30369" y="20106"/>
                </a:lnTo>
                <a:lnTo>
                  <a:pt x="26959" y="23101"/>
                </a:lnTo>
                <a:lnTo>
                  <a:pt x="30022" y="35168"/>
                </a:lnTo>
                <a:lnTo>
                  <a:pt x="32936" y="34507"/>
                </a:lnTo>
                <a:lnTo>
                  <a:pt x="35491" y="332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5327222" y="2794353"/>
            <a:ext cx="35747" cy="54582"/>
          </a:xfrm>
          <a:custGeom>
            <a:avLst/>
            <a:gdLst/>
            <a:ahLst/>
            <a:cxnLst/>
            <a:rect l="l" t="t" r="r" b="b"/>
            <a:pathLst>
              <a:path w="35747" h="54582">
                <a:moveTo>
                  <a:pt x="33131" y="8455"/>
                </a:moveTo>
                <a:lnTo>
                  <a:pt x="32998" y="5816"/>
                </a:lnTo>
                <a:lnTo>
                  <a:pt x="31507" y="2908"/>
                </a:lnTo>
                <a:lnTo>
                  <a:pt x="28475" y="1471"/>
                </a:lnTo>
                <a:lnTo>
                  <a:pt x="24984" y="532"/>
                </a:lnTo>
                <a:lnTo>
                  <a:pt x="22208" y="100"/>
                </a:lnTo>
                <a:lnTo>
                  <a:pt x="16380" y="0"/>
                </a:lnTo>
                <a:lnTo>
                  <a:pt x="13727" y="380"/>
                </a:lnTo>
                <a:lnTo>
                  <a:pt x="8992" y="1903"/>
                </a:lnTo>
                <a:lnTo>
                  <a:pt x="5342" y="4340"/>
                </a:lnTo>
                <a:lnTo>
                  <a:pt x="2444" y="7379"/>
                </a:lnTo>
                <a:lnTo>
                  <a:pt x="688" y="11238"/>
                </a:lnTo>
                <a:lnTo>
                  <a:pt x="259" y="15684"/>
                </a:lnTo>
                <a:lnTo>
                  <a:pt x="586" y="19914"/>
                </a:lnTo>
                <a:lnTo>
                  <a:pt x="1879" y="23176"/>
                </a:lnTo>
                <a:lnTo>
                  <a:pt x="4867" y="26884"/>
                </a:lnTo>
                <a:lnTo>
                  <a:pt x="7423" y="28652"/>
                </a:lnTo>
                <a:lnTo>
                  <a:pt x="10163" y="30149"/>
                </a:lnTo>
                <a:lnTo>
                  <a:pt x="12989" y="31380"/>
                </a:lnTo>
                <a:lnTo>
                  <a:pt x="15717" y="32445"/>
                </a:lnTo>
                <a:lnTo>
                  <a:pt x="19343" y="34072"/>
                </a:lnTo>
                <a:lnTo>
                  <a:pt x="21920" y="36103"/>
                </a:lnTo>
                <a:lnTo>
                  <a:pt x="22893" y="38911"/>
                </a:lnTo>
                <a:lnTo>
                  <a:pt x="22021" y="42127"/>
                </a:lnTo>
                <a:lnTo>
                  <a:pt x="19329" y="44016"/>
                </a:lnTo>
                <a:lnTo>
                  <a:pt x="16419" y="44654"/>
                </a:lnTo>
                <a:lnTo>
                  <a:pt x="13331" y="44654"/>
                </a:lnTo>
                <a:lnTo>
                  <a:pt x="10163" y="43940"/>
                </a:lnTo>
                <a:lnTo>
                  <a:pt x="6253" y="42429"/>
                </a:lnTo>
                <a:lnTo>
                  <a:pt x="3441" y="40946"/>
                </a:lnTo>
                <a:lnTo>
                  <a:pt x="170" y="42101"/>
                </a:lnTo>
                <a:lnTo>
                  <a:pt x="0" y="45247"/>
                </a:lnTo>
                <a:lnTo>
                  <a:pt x="306" y="48855"/>
                </a:lnTo>
                <a:lnTo>
                  <a:pt x="3049" y="51864"/>
                </a:lnTo>
                <a:lnTo>
                  <a:pt x="6192" y="53149"/>
                </a:lnTo>
                <a:lnTo>
                  <a:pt x="8874" y="53908"/>
                </a:lnTo>
                <a:lnTo>
                  <a:pt x="12067" y="54456"/>
                </a:lnTo>
                <a:lnTo>
                  <a:pt x="18395" y="54582"/>
                </a:lnTo>
                <a:lnTo>
                  <a:pt x="21089" y="54230"/>
                </a:lnTo>
                <a:lnTo>
                  <a:pt x="23583" y="53531"/>
                </a:lnTo>
                <a:lnTo>
                  <a:pt x="28216" y="51763"/>
                </a:lnTo>
                <a:lnTo>
                  <a:pt x="31852" y="48944"/>
                </a:lnTo>
                <a:lnTo>
                  <a:pt x="34262" y="45086"/>
                </a:lnTo>
                <a:lnTo>
                  <a:pt x="35747" y="40575"/>
                </a:lnTo>
                <a:lnTo>
                  <a:pt x="35747" y="37820"/>
                </a:lnTo>
                <a:lnTo>
                  <a:pt x="35427" y="33705"/>
                </a:lnTo>
                <a:lnTo>
                  <a:pt x="34089" y="30491"/>
                </a:lnTo>
                <a:lnTo>
                  <a:pt x="31042" y="26798"/>
                </a:lnTo>
                <a:lnTo>
                  <a:pt x="28426" y="25018"/>
                </a:lnTo>
                <a:lnTo>
                  <a:pt x="25646" y="23517"/>
                </a:lnTo>
                <a:lnTo>
                  <a:pt x="22806" y="22326"/>
                </a:lnTo>
                <a:lnTo>
                  <a:pt x="20030" y="21271"/>
                </a:lnTo>
                <a:lnTo>
                  <a:pt x="16329" y="19634"/>
                </a:lnTo>
                <a:lnTo>
                  <a:pt x="13702" y="17639"/>
                </a:lnTo>
                <a:lnTo>
                  <a:pt x="12708" y="14805"/>
                </a:lnTo>
                <a:lnTo>
                  <a:pt x="13827" y="11595"/>
                </a:lnTo>
                <a:lnTo>
                  <a:pt x="16539" y="10032"/>
                </a:lnTo>
                <a:lnTo>
                  <a:pt x="19627" y="9650"/>
                </a:lnTo>
                <a:lnTo>
                  <a:pt x="22806" y="9856"/>
                </a:lnTo>
                <a:lnTo>
                  <a:pt x="26593" y="11022"/>
                </a:lnTo>
                <a:lnTo>
                  <a:pt x="30085" y="12674"/>
                </a:lnTo>
                <a:lnTo>
                  <a:pt x="32998" y="11469"/>
                </a:lnTo>
                <a:lnTo>
                  <a:pt x="33131" y="8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5388321" y="2796533"/>
            <a:ext cx="14806" cy="51865"/>
          </a:xfrm>
          <a:custGeom>
            <a:avLst/>
            <a:gdLst/>
            <a:ahLst/>
            <a:cxnLst/>
            <a:rect l="l" t="t" r="r" b="b"/>
            <a:pathLst>
              <a:path w="14806" h="51865">
                <a:moveTo>
                  <a:pt x="4730" y="51725"/>
                </a:moveTo>
                <a:lnTo>
                  <a:pt x="7358" y="51865"/>
                </a:lnTo>
                <a:lnTo>
                  <a:pt x="10921" y="51447"/>
                </a:lnTo>
                <a:lnTo>
                  <a:pt x="13788" y="49414"/>
                </a:lnTo>
                <a:lnTo>
                  <a:pt x="14683" y="46520"/>
                </a:lnTo>
                <a:lnTo>
                  <a:pt x="14806" y="43726"/>
                </a:lnTo>
                <a:lnTo>
                  <a:pt x="14439" y="39838"/>
                </a:lnTo>
                <a:lnTo>
                  <a:pt x="12621" y="36612"/>
                </a:lnTo>
                <a:lnTo>
                  <a:pt x="9964" y="35612"/>
                </a:lnTo>
                <a:lnTo>
                  <a:pt x="7358" y="35482"/>
                </a:lnTo>
                <a:lnTo>
                  <a:pt x="3783" y="35888"/>
                </a:lnTo>
                <a:lnTo>
                  <a:pt x="918" y="37923"/>
                </a:lnTo>
                <a:lnTo>
                  <a:pt x="107" y="40906"/>
                </a:lnTo>
                <a:lnTo>
                  <a:pt x="0" y="43726"/>
                </a:lnTo>
                <a:lnTo>
                  <a:pt x="306" y="47548"/>
                </a:lnTo>
                <a:lnTo>
                  <a:pt x="2077" y="50725"/>
                </a:lnTo>
                <a:lnTo>
                  <a:pt x="4730" y="51725"/>
                </a:lnTo>
                <a:close/>
              </a:path>
              <a:path w="14806" h="51865">
                <a:moveTo>
                  <a:pt x="4730" y="16243"/>
                </a:moveTo>
                <a:lnTo>
                  <a:pt x="7358" y="16384"/>
                </a:lnTo>
                <a:lnTo>
                  <a:pt x="10921" y="15962"/>
                </a:lnTo>
                <a:lnTo>
                  <a:pt x="13788" y="13931"/>
                </a:lnTo>
                <a:lnTo>
                  <a:pt x="14683" y="11084"/>
                </a:lnTo>
                <a:lnTo>
                  <a:pt x="14806" y="8291"/>
                </a:lnTo>
                <a:lnTo>
                  <a:pt x="14439" y="4381"/>
                </a:lnTo>
                <a:lnTo>
                  <a:pt x="12621" y="1181"/>
                </a:lnTo>
                <a:lnTo>
                  <a:pt x="9964" y="126"/>
                </a:lnTo>
                <a:lnTo>
                  <a:pt x="7358" y="0"/>
                </a:lnTo>
                <a:lnTo>
                  <a:pt x="3783" y="433"/>
                </a:lnTo>
                <a:lnTo>
                  <a:pt x="918" y="2487"/>
                </a:lnTo>
                <a:lnTo>
                  <a:pt x="107" y="5436"/>
                </a:lnTo>
                <a:lnTo>
                  <a:pt x="0" y="8291"/>
                </a:lnTo>
                <a:lnTo>
                  <a:pt x="306" y="12089"/>
                </a:lnTo>
                <a:lnTo>
                  <a:pt x="2077" y="15238"/>
                </a:lnTo>
                <a:lnTo>
                  <a:pt x="4730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5459460" y="2777152"/>
            <a:ext cx="88755" cy="70865"/>
          </a:xfrm>
          <a:custGeom>
            <a:avLst/>
            <a:gdLst/>
            <a:ahLst/>
            <a:cxnLst/>
            <a:rect l="l" t="t" r="r" b="b"/>
            <a:pathLst>
              <a:path w="88755" h="70865">
                <a:moveTo>
                  <a:pt x="219" y="3642"/>
                </a:moveTo>
                <a:lnTo>
                  <a:pt x="18191" y="68478"/>
                </a:lnTo>
                <a:lnTo>
                  <a:pt x="18997" y="70001"/>
                </a:lnTo>
                <a:lnTo>
                  <a:pt x="21755" y="70764"/>
                </a:lnTo>
                <a:lnTo>
                  <a:pt x="24641" y="70865"/>
                </a:lnTo>
                <a:lnTo>
                  <a:pt x="28108" y="70689"/>
                </a:lnTo>
                <a:lnTo>
                  <a:pt x="30722" y="68478"/>
                </a:lnTo>
                <a:lnTo>
                  <a:pt x="43848" y="15468"/>
                </a:lnTo>
                <a:lnTo>
                  <a:pt x="58191" y="68478"/>
                </a:lnTo>
                <a:lnTo>
                  <a:pt x="59015" y="70001"/>
                </a:lnTo>
                <a:lnTo>
                  <a:pt x="61741" y="70764"/>
                </a:lnTo>
                <a:lnTo>
                  <a:pt x="64484" y="70865"/>
                </a:lnTo>
                <a:lnTo>
                  <a:pt x="67863" y="70689"/>
                </a:lnTo>
                <a:lnTo>
                  <a:pt x="70736" y="68478"/>
                </a:lnTo>
                <a:lnTo>
                  <a:pt x="88755" y="3681"/>
                </a:lnTo>
                <a:lnTo>
                  <a:pt x="88643" y="647"/>
                </a:lnTo>
                <a:lnTo>
                  <a:pt x="85857" y="0"/>
                </a:lnTo>
                <a:lnTo>
                  <a:pt x="82976" y="39"/>
                </a:lnTo>
                <a:lnTo>
                  <a:pt x="79978" y="2019"/>
                </a:lnTo>
                <a:lnTo>
                  <a:pt x="65008" y="60782"/>
                </a:lnTo>
                <a:lnTo>
                  <a:pt x="49316" y="2070"/>
                </a:lnTo>
                <a:lnTo>
                  <a:pt x="47350" y="176"/>
                </a:lnTo>
                <a:lnTo>
                  <a:pt x="44424" y="0"/>
                </a:lnTo>
                <a:lnTo>
                  <a:pt x="41883" y="114"/>
                </a:lnTo>
                <a:lnTo>
                  <a:pt x="39240" y="2070"/>
                </a:lnTo>
                <a:lnTo>
                  <a:pt x="24751" y="60782"/>
                </a:lnTo>
                <a:lnTo>
                  <a:pt x="9414" y="1954"/>
                </a:lnTo>
                <a:lnTo>
                  <a:pt x="9008" y="722"/>
                </a:lnTo>
                <a:lnTo>
                  <a:pt x="6365" y="24"/>
                </a:lnTo>
                <a:lnTo>
                  <a:pt x="3305" y="0"/>
                </a:lnTo>
                <a:lnTo>
                  <a:pt x="0" y="849"/>
                </a:lnTo>
                <a:lnTo>
                  <a:pt x="219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5570989" y="2795069"/>
            <a:ext cx="43469" cy="53643"/>
          </a:xfrm>
          <a:custGeom>
            <a:avLst/>
            <a:gdLst/>
            <a:ahLst/>
            <a:cxnLst/>
            <a:rect l="l" t="t" r="r" b="b"/>
            <a:pathLst>
              <a:path w="43469" h="53643">
                <a:moveTo>
                  <a:pt x="43073" y="16926"/>
                </a:moveTo>
                <a:lnTo>
                  <a:pt x="42292" y="14122"/>
                </a:lnTo>
                <a:lnTo>
                  <a:pt x="41503" y="11314"/>
                </a:lnTo>
                <a:lnTo>
                  <a:pt x="38591" y="6807"/>
                </a:lnTo>
                <a:lnTo>
                  <a:pt x="34772" y="3059"/>
                </a:lnTo>
                <a:lnTo>
                  <a:pt x="32151" y="1828"/>
                </a:lnTo>
                <a:lnTo>
                  <a:pt x="29545" y="608"/>
                </a:lnTo>
                <a:lnTo>
                  <a:pt x="26388" y="0"/>
                </a:lnTo>
                <a:lnTo>
                  <a:pt x="26423" y="6997"/>
                </a:lnTo>
                <a:lnTo>
                  <a:pt x="29584" y="8329"/>
                </a:lnTo>
                <a:lnTo>
                  <a:pt x="31723" y="11012"/>
                </a:lnTo>
                <a:lnTo>
                  <a:pt x="33846" y="13690"/>
                </a:lnTo>
                <a:lnTo>
                  <a:pt x="34869" y="17373"/>
                </a:lnTo>
                <a:lnTo>
                  <a:pt x="34757" y="22071"/>
                </a:lnTo>
                <a:lnTo>
                  <a:pt x="8973" y="22071"/>
                </a:lnTo>
                <a:lnTo>
                  <a:pt x="9046" y="20091"/>
                </a:lnTo>
                <a:lnTo>
                  <a:pt x="10472" y="3110"/>
                </a:lnTo>
                <a:lnTo>
                  <a:pt x="8088" y="4888"/>
                </a:lnTo>
                <a:lnTo>
                  <a:pt x="4142" y="9575"/>
                </a:lnTo>
                <a:lnTo>
                  <a:pt x="2620" y="12409"/>
                </a:lnTo>
                <a:lnTo>
                  <a:pt x="1576" y="15760"/>
                </a:lnTo>
                <a:lnTo>
                  <a:pt x="518" y="19100"/>
                </a:lnTo>
                <a:lnTo>
                  <a:pt x="0" y="22860"/>
                </a:lnTo>
                <a:lnTo>
                  <a:pt x="0" y="31482"/>
                </a:lnTo>
                <a:lnTo>
                  <a:pt x="506" y="35355"/>
                </a:lnTo>
                <a:lnTo>
                  <a:pt x="1526" y="38685"/>
                </a:lnTo>
                <a:lnTo>
                  <a:pt x="2533" y="41997"/>
                </a:lnTo>
                <a:lnTo>
                  <a:pt x="4046" y="44764"/>
                </a:lnTo>
                <a:lnTo>
                  <a:pt x="6036" y="46976"/>
                </a:lnTo>
                <a:lnTo>
                  <a:pt x="10486" y="50849"/>
                </a:lnTo>
                <a:lnTo>
                  <a:pt x="13409" y="51969"/>
                </a:lnTo>
                <a:lnTo>
                  <a:pt x="16336" y="53084"/>
                </a:lnTo>
                <a:lnTo>
                  <a:pt x="19738" y="53643"/>
                </a:lnTo>
                <a:lnTo>
                  <a:pt x="23623" y="53643"/>
                </a:lnTo>
                <a:lnTo>
                  <a:pt x="27975" y="53492"/>
                </a:lnTo>
                <a:lnTo>
                  <a:pt x="31931" y="52793"/>
                </a:lnTo>
                <a:lnTo>
                  <a:pt x="35175" y="51969"/>
                </a:lnTo>
                <a:lnTo>
                  <a:pt x="37900" y="51090"/>
                </a:lnTo>
                <a:lnTo>
                  <a:pt x="41158" y="48818"/>
                </a:lnTo>
                <a:lnTo>
                  <a:pt x="41478" y="46161"/>
                </a:lnTo>
                <a:lnTo>
                  <a:pt x="40902" y="43002"/>
                </a:lnTo>
                <a:lnTo>
                  <a:pt x="38173" y="43267"/>
                </a:lnTo>
                <a:lnTo>
                  <a:pt x="35012" y="44538"/>
                </a:lnTo>
                <a:lnTo>
                  <a:pt x="32212" y="45439"/>
                </a:lnTo>
                <a:lnTo>
                  <a:pt x="28684" y="46187"/>
                </a:lnTo>
                <a:lnTo>
                  <a:pt x="24436" y="46377"/>
                </a:lnTo>
                <a:lnTo>
                  <a:pt x="21581" y="46377"/>
                </a:lnTo>
                <a:lnTo>
                  <a:pt x="17207" y="45135"/>
                </a:lnTo>
                <a:lnTo>
                  <a:pt x="13632" y="43102"/>
                </a:lnTo>
                <a:lnTo>
                  <a:pt x="11173" y="39992"/>
                </a:lnTo>
                <a:lnTo>
                  <a:pt x="9773" y="35967"/>
                </a:lnTo>
                <a:lnTo>
                  <a:pt x="8973" y="31344"/>
                </a:lnTo>
                <a:lnTo>
                  <a:pt x="8973" y="28652"/>
                </a:lnTo>
                <a:lnTo>
                  <a:pt x="40104" y="28652"/>
                </a:lnTo>
                <a:lnTo>
                  <a:pt x="42435" y="27738"/>
                </a:lnTo>
                <a:lnTo>
                  <a:pt x="43469" y="24738"/>
                </a:lnTo>
                <a:lnTo>
                  <a:pt x="43469" y="19925"/>
                </a:lnTo>
                <a:lnTo>
                  <a:pt x="43073" y="16926"/>
                </a:lnTo>
                <a:close/>
              </a:path>
              <a:path w="43469" h="53643">
                <a:moveTo>
                  <a:pt x="9046" y="20091"/>
                </a:moveTo>
                <a:lnTo>
                  <a:pt x="9972" y="16357"/>
                </a:lnTo>
                <a:lnTo>
                  <a:pt x="11430" y="12915"/>
                </a:lnTo>
                <a:lnTo>
                  <a:pt x="14968" y="9079"/>
                </a:lnTo>
                <a:lnTo>
                  <a:pt x="18201" y="7405"/>
                </a:lnTo>
                <a:lnTo>
                  <a:pt x="22232" y="6997"/>
                </a:lnTo>
                <a:lnTo>
                  <a:pt x="26423" y="6997"/>
                </a:lnTo>
                <a:lnTo>
                  <a:pt x="26388" y="0"/>
                </a:lnTo>
                <a:lnTo>
                  <a:pt x="19208" y="0"/>
                </a:lnTo>
                <a:lnTo>
                  <a:pt x="16076" y="622"/>
                </a:lnTo>
                <a:lnTo>
                  <a:pt x="13286" y="1868"/>
                </a:lnTo>
                <a:lnTo>
                  <a:pt x="1047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5679824" y="2772147"/>
            <a:ext cx="43469" cy="76569"/>
          </a:xfrm>
          <a:custGeom>
            <a:avLst/>
            <a:gdLst/>
            <a:ahLst/>
            <a:cxnLst/>
            <a:rect l="l" t="t" r="r" b="b"/>
            <a:pathLst>
              <a:path w="43469" h="76569">
                <a:moveTo>
                  <a:pt x="20267" y="76418"/>
                </a:moveTo>
                <a:lnTo>
                  <a:pt x="23154" y="76569"/>
                </a:lnTo>
                <a:lnTo>
                  <a:pt x="26412" y="76569"/>
                </a:lnTo>
                <a:lnTo>
                  <a:pt x="29300" y="75935"/>
                </a:lnTo>
                <a:lnTo>
                  <a:pt x="31819" y="74678"/>
                </a:lnTo>
                <a:lnTo>
                  <a:pt x="36464" y="71579"/>
                </a:lnTo>
                <a:lnTo>
                  <a:pt x="39927" y="66817"/>
                </a:lnTo>
                <a:lnTo>
                  <a:pt x="41244" y="63921"/>
                </a:lnTo>
                <a:lnTo>
                  <a:pt x="42130" y="60542"/>
                </a:lnTo>
                <a:lnTo>
                  <a:pt x="43026" y="57165"/>
                </a:lnTo>
                <a:lnTo>
                  <a:pt x="43469" y="53356"/>
                </a:lnTo>
                <a:lnTo>
                  <a:pt x="43469" y="45584"/>
                </a:lnTo>
                <a:lnTo>
                  <a:pt x="43124" y="42217"/>
                </a:lnTo>
                <a:lnTo>
                  <a:pt x="42435" y="39028"/>
                </a:lnTo>
                <a:lnTo>
                  <a:pt x="41723" y="35841"/>
                </a:lnTo>
                <a:lnTo>
                  <a:pt x="40618" y="33059"/>
                </a:lnTo>
                <a:lnTo>
                  <a:pt x="39091" y="30698"/>
                </a:lnTo>
                <a:lnTo>
                  <a:pt x="35593" y="26442"/>
                </a:lnTo>
                <a:lnTo>
                  <a:pt x="30725" y="23613"/>
                </a:lnTo>
                <a:lnTo>
                  <a:pt x="27787" y="22910"/>
                </a:lnTo>
                <a:lnTo>
                  <a:pt x="29890" y="33375"/>
                </a:lnTo>
                <a:lnTo>
                  <a:pt x="32014" y="36642"/>
                </a:lnTo>
                <a:lnTo>
                  <a:pt x="33573" y="40529"/>
                </a:lnTo>
                <a:lnTo>
                  <a:pt x="34303" y="45227"/>
                </a:lnTo>
                <a:lnTo>
                  <a:pt x="34498" y="50156"/>
                </a:lnTo>
                <a:lnTo>
                  <a:pt x="34498" y="52442"/>
                </a:lnTo>
                <a:lnTo>
                  <a:pt x="33832" y="56909"/>
                </a:lnTo>
                <a:lnTo>
                  <a:pt x="32691" y="61139"/>
                </a:lnTo>
                <a:lnTo>
                  <a:pt x="30750" y="64721"/>
                </a:lnTo>
                <a:lnTo>
                  <a:pt x="27950" y="67249"/>
                </a:lnTo>
                <a:lnTo>
                  <a:pt x="24518" y="68875"/>
                </a:lnTo>
                <a:lnTo>
                  <a:pt x="19987" y="68875"/>
                </a:lnTo>
                <a:lnTo>
                  <a:pt x="15537" y="66511"/>
                </a:lnTo>
                <a:lnTo>
                  <a:pt x="11059" y="62651"/>
                </a:lnTo>
                <a:lnTo>
                  <a:pt x="8653" y="59641"/>
                </a:lnTo>
                <a:lnTo>
                  <a:pt x="10323" y="70971"/>
                </a:lnTo>
                <a:lnTo>
                  <a:pt x="14000" y="73940"/>
                </a:lnTo>
                <a:lnTo>
                  <a:pt x="17711" y="75808"/>
                </a:lnTo>
                <a:lnTo>
                  <a:pt x="20267" y="76418"/>
                </a:lnTo>
                <a:close/>
              </a:path>
              <a:path w="43469" h="76569">
                <a:moveTo>
                  <a:pt x="2498" y="75834"/>
                </a:moveTo>
                <a:lnTo>
                  <a:pt x="5115" y="75834"/>
                </a:lnTo>
                <a:lnTo>
                  <a:pt x="7656" y="74197"/>
                </a:lnTo>
                <a:lnTo>
                  <a:pt x="7656" y="68228"/>
                </a:lnTo>
                <a:lnTo>
                  <a:pt x="10323" y="70971"/>
                </a:lnTo>
                <a:lnTo>
                  <a:pt x="8653" y="59641"/>
                </a:lnTo>
                <a:lnTo>
                  <a:pt x="8653" y="40172"/>
                </a:lnTo>
                <a:lnTo>
                  <a:pt x="10043" y="38355"/>
                </a:lnTo>
                <a:lnTo>
                  <a:pt x="12548" y="35661"/>
                </a:lnTo>
                <a:lnTo>
                  <a:pt x="16062" y="32727"/>
                </a:lnTo>
                <a:lnTo>
                  <a:pt x="19392" y="31104"/>
                </a:lnTo>
                <a:lnTo>
                  <a:pt x="22711" y="30622"/>
                </a:lnTo>
                <a:lnTo>
                  <a:pt x="26855" y="31169"/>
                </a:lnTo>
                <a:lnTo>
                  <a:pt x="29890" y="33375"/>
                </a:lnTo>
                <a:lnTo>
                  <a:pt x="27787" y="22910"/>
                </a:lnTo>
                <a:lnTo>
                  <a:pt x="22971" y="22910"/>
                </a:lnTo>
                <a:lnTo>
                  <a:pt x="20379" y="23357"/>
                </a:lnTo>
                <a:lnTo>
                  <a:pt x="16592" y="24729"/>
                </a:lnTo>
                <a:lnTo>
                  <a:pt x="14050" y="26191"/>
                </a:lnTo>
                <a:lnTo>
                  <a:pt x="11418" y="28210"/>
                </a:lnTo>
                <a:lnTo>
                  <a:pt x="8653" y="30938"/>
                </a:lnTo>
                <a:lnTo>
                  <a:pt x="8653" y="1703"/>
                </a:lnTo>
                <a:lnTo>
                  <a:pt x="8459" y="939"/>
                </a:lnTo>
                <a:lnTo>
                  <a:pt x="5900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7"/>
                </a:lnTo>
                <a:lnTo>
                  <a:pt x="2498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5749610" y="2795838"/>
            <a:ext cx="40751" cy="52873"/>
          </a:xfrm>
          <a:custGeom>
            <a:avLst/>
            <a:gdLst/>
            <a:ahLst/>
            <a:cxnLst/>
            <a:rect l="l" t="t" r="r" b="b"/>
            <a:pathLst>
              <a:path w="40751" h="52873">
                <a:moveTo>
                  <a:pt x="8726" y="1652"/>
                </a:moveTo>
                <a:lnTo>
                  <a:pt x="8503" y="929"/>
                </a:lnTo>
                <a:lnTo>
                  <a:pt x="5900" y="0"/>
                </a:lnTo>
                <a:lnTo>
                  <a:pt x="2815" y="0"/>
                </a:lnTo>
                <a:lnTo>
                  <a:pt x="0" y="1652"/>
                </a:lnTo>
                <a:lnTo>
                  <a:pt x="0" y="34837"/>
                </a:lnTo>
                <a:lnTo>
                  <a:pt x="299" y="37847"/>
                </a:lnTo>
                <a:lnTo>
                  <a:pt x="1451" y="42800"/>
                </a:lnTo>
                <a:lnTo>
                  <a:pt x="3726" y="46840"/>
                </a:lnTo>
                <a:lnTo>
                  <a:pt x="6797" y="50180"/>
                </a:lnTo>
                <a:lnTo>
                  <a:pt x="11109" y="52351"/>
                </a:lnTo>
                <a:lnTo>
                  <a:pt x="13766" y="52873"/>
                </a:lnTo>
                <a:lnTo>
                  <a:pt x="19602" y="52873"/>
                </a:lnTo>
                <a:lnTo>
                  <a:pt x="22269" y="52185"/>
                </a:lnTo>
                <a:lnTo>
                  <a:pt x="24886" y="50764"/>
                </a:lnTo>
                <a:lnTo>
                  <a:pt x="27518" y="49352"/>
                </a:lnTo>
                <a:lnTo>
                  <a:pt x="30182" y="47106"/>
                </a:lnTo>
                <a:lnTo>
                  <a:pt x="32861" y="44032"/>
                </a:lnTo>
                <a:lnTo>
                  <a:pt x="32861" y="50497"/>
                </a:lnTo>
                <a:lnTo>
                  <a:pt x="35355" y="52150"/>
                </a:lnTo>
                <a:lnTo>
                  <a:pt x="38160" y="52150"/>
                </a:lnTo>
                <a:lnTo>
                  <a:pt x="40751" y="50497"/>
                </a:lnTo>
                <a:lnTo>
                  <a:pt x="40751" y="1652"/>
                </a:lnTo>
                <a:lnTo>
                  <a:pt x="40507" y="929"/>
                </a:lnTo>
                <a:lnTo>
                  <a:pt x="37937" y="0"/>
                </a:lnTo>
                <a:lnTo>
                  <a:pt x="34805" y="0"/>
                </a:lnTo>
                <a:lnTo>
                  <a:pt x="32025" y="1652"/>
                </a:lnTo>
                <a:lnTo>
                  <a:pt x="32025" y="35791"/>
                </a:lnTo>
                <a:lnTo>
                  <a:pt x="29617" y="38862"/>
                </a:lnTo>
                <a:lnTo>
                  <a:pt x="25171" y="42800"/>
                </a:lnTo>
                <a:lnTo>
                  <a:pt x="20869" y="45176"/>
                </a:lnTo>
                <a:lnTo>
                  <a:pt x="17010" y="45176"/>
                </a:lnTo>
                <a:lnTo>
                  <a:pt x="13025" y="43498"/>
                </a:lnTo>
                <a:lnTo>
                  <a:pt x="10336" y="40147"/>
                </a:lnTo>
                <a:lnTo>
                  <a:pt x="9316" y="36958"/>
                </a:lnTo>
                <a:lnTo>
                  <a:pt x="8726" y="32947"/>
                </a:lnTo>
                <a:lnTo>
                  <a:pt x="872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5818878" y="2775696"/>
            <a:ext cx="10702" cy="72292"/>
          </a:xfrm>
          <a:custGeom>
            <a:avLst/>
            <a:gdLst/>
            <a:ahLst/>
            <a:cxnLst/>
            <a:rect l="l" t="t" r="r" b="b"/>
            <a:pathLst>
              <a:path w="10702" h="72292">
                <a:moveTo>
                  <a:pt x="0" y="5411"/>
                </a:moveTo>
                <a:lnTo>
                  <a:pt x="367" y="8892"/>
                </a:lnTo>
                <a:lnTo>
                  <a:pt x="3268" y="10732"/>
                </a:lnTo>
                <a:lnTo>
                  <a:pt x="7372" y="10732"/>
                </a:lnTo>
                <a:lnTo>
                  <a:pt x="10323" y="8841"/>
                </a:lnTo>
                <a:lnTo>
                  <a:pt x="10702" y="5295"/>
                </a:lnTo>
                <a:lnTo>
                  <a:pt x="10335" y="1844"/>
                </a:lnTo>
                <a:lnTo>
                  <a:pt x="7423" y="0"/>
                </a:lnTo>
                <a:lnTo>
                  <a:pt x="3333" y="0"/>
                </a:lnTo>
                <a:lnTo>
                  <a:pt x="381" y="1893"/>
                </a:lnTo>
                <a:lnTo>
                  <a:pt x="0" y="5411"/>
                </a:lnTo>
                <a:close/>
              </a:path>
              <a:path w="10702" h="72292">
                <a:moveTo>
                  <a:pt x="1226" y="71377"/>
                </a:moveTo>
                <a:lnTo>
                  <a:pt x="3822" y="72292"/>
                </a:lnTo>
                <a:lnTo>
                  <a:pt x="6944" y="72292"/>
                </a:lnTo>
                <a:lnTo>
                  <a:pt x="9709" y="70639"/>
                </a:lnTo>
                <a:lnTo>
                  <a:pt x="9709" y="21794"/>
                </a:lnTo>
                <a:lnTo>
                  <a:pt x="9499" y="21111"/>
                </a:lnTo>
                <a:lnTo>
                  <a:pt x="6944" y="20157"/>
                </a:lnTo>
                <a:lnTo>
                  <a:pt x="3822" y="20157"/>
                </a:lnTo>
                <a:lnTo>
                  <a:pt x="1043" y="21794"/>
                </a:lnTo>
                <a:lnTo>
                  <a:pt x="1043" y="70639"/>
                </a:lnTo>
                <a:lnTo>
                  <a:pt x="1226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5858027" y="2772144"/>
            <a:ext cx="8651" cy="75844"/>
          </a:xfrm>
          <a:custGeom>
            <a:avLst/>
            <a:gdLst/>
            <a:ahLst/>
            <a:cxnLst/>
            <a:rect l="l" t="t" r="r" b="b"/>
            <a:pathLst>
              <a:path w="8651" h="75844">
                <a:moveTo>
                  <a:pt x="8651" y="74192"/>
                </a:moveTo>
                <a:lnTo>
                  <a:pt x="8651" y="1699"/>
                </a:lnTo>
                <a:lnTo>
                  <a:pt x="8442" y="938"/>
                </a:lnTo>
                <a:lnTo>
                  <a:pt x="5882" y="0"/>
                </a:lnTo>
                <a:lnTo>
                  <a:pt x="2762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62" y="75844"/>
                </a:lnTo>
                <a:lnTo>
                  <a:pt x="5882" y="75844"/>
                </a:lnTo>
                <a:lnTo>
                  <a:pt x="865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5893131" y="2823994"/>
            <a:ext cx="12791" cy="75653"/>
          </a:xfrm>
          <a:custGeom>
            <a:avLst/>
            <a:gdLst/>
            <a:ahLst/>
            <a:cxnLst/>
            <a:rect l="l" t="t" r="r" b="b"/>
            <a:pathLst>
              <a:path w="12791" h="75653">
                <a:moveTo>
                  <a:pt x="8971" y="0"/>
                </a:moveTo>
                <a:lnTo>
                  <a:pt x="7876" y="21247"/>
                </a:lnTo>
                <a:lnTo>
                  <a:pt x="12791" y="24029"/>
                </a:lnTo>
                <a:lnTo>
                  <a:pt x="12352" y="12852"/>
                </a:lnTo>
                <a:lnTo>
                  <a:pt x="10523" y="9208"/>
                </a:lnTo>
                <a:lnTo>
                  <a:pt x="9526" y="4752"/>
                </a:lnTo>
                <a:lnTo>
                  <a:pt x="8971" y="0"/>
                </a:lnTo>
                <a:close/>
              </a:path>
              <a:path w="12791" h="75653">
                <a:moveTo>
                  <a:pt x="43469" y="-49935"/>
                </a:moveTo>
                <a:lnTo>
                  <a:pt x="43221" y="-50673"/>
                </a:lnTo>
                <a:lnTo>
                  <a:pt x="40639" y="-51624"/>
                </a:lnTo>
                <a:lnTo>
                  <a:pt x="37533" y="-51624"/>
                </a:lnTo>
                <a:lnTo>
                  <a:pt x="34754" y="-49935"/>
                </a:lnTo>
                <a:lnTo>
                  <a:pt x="34754" y="-21549"/>
                </a:lnTo>
                <a:lnTo>
                  <a:pt x="32508" y="-23976"/>
                </a:lnTo>
                <a:lnTo>
                  <a:pt x="27946" y="-27064"/>
                </a:lnTo>
                <a:lnTo>
                  <a:pt x="23130" y="-28929"/>
                </a:lnTo>
                <a:lnTo>
                  <a:pt x="17045" y="-28929"/>
                </a:lnTo>
                <a:lnTo>
                  <a:pt x="14108" y="-28295"/>
                </a:lnTo>
                <a:lnTo>
                  <a:pt x="11563" y="-27010"/>
                </a:lnTo>
                <a:lnTo>
                  <a:pt x="6904" y="-23900"/>
                </a:lnTo>
                <a:lnTo>
                  <a:pt x="3477" y="-19126"/>
                </a:lnTo>
                <a:lnTo>
                  <a:pt x="2189" y="-16229"/>
                </a:lnTo>
                <a:lnTo>
                  <a:pt x="1303" y="-12837"/>
                </a:lnTo>
                <a:lnTo>
                  <a:pt x="427" y="-9475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7" y="8636"/>
                </a:lnTo>
                <a:lnTo>
                  <a:pt x="1732" y="11836"/>
                </a:lnTo>
                <a:lnTo>
                  <a:pt x="2851" y="14630"/>
                </a:lnTo>
                <a:lnTo>
                  <a:pt x="4377" y="16992"/>
                </a:lnTo>
                <a:lnTo>
                  <a:pt x="7876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22" y="-9295"/>
                </a:lnTo>
                <a:lnTo>
                  <a:pt x="10764" y="-13535"/>
                </a:lnTo>
                <a:lnTo>
                  <a:pt x="12693" y="-17081"/>
                </a:lnTo>
                <a:lnTo>
                  <a:pt x="15487" y="-19608"/>
                </a:lnTo>
                <a:lnTo>
                  <a:pt x="18900" y="-21233"/>
                </a:lnTo>
                <a:lnTo>
                  <a:pt x="23482" y="-21233"/>
                </a:lnTo>
                <a:lnTo>
                  <a:pt x="27946" y="-18870"/>
                </a:lnTo>
                <a:lnTo>
                  <a:pt x="32407" y="-14997"/>
                </a:lnTo>
                <a:lnTo>
                  <a:pt x="34754" y="-12002"/>
                </a:lnTo>
                <a:lnTo>
                  <a:pt x="34754" y="7531"/>
                </a:lnTo>
                <a:lnTo>
                  <a:pt x="32086" y="10796"/>
                </a:lnTo>
                <a:lnTo>
                  <a:pt x="28461" y="14198"/>
                </a:lnTo>
                <a:lnTo>
                  <a:pt x="25146" y="16268"/>
                </a:lnTo>
                <a:lnTo>
                  <a:pt x="21888" y="17081"/>
                </a:lnTo>
                <a:lnTo>
                  <a:pt x="18456" y="17081"/>
                </a:lnTo>
                <a:lnTo>
                  <a:pt x="15055" y="15419"/>
                </a:lnTo>
                <a:lnTo>
                  <a:pt x="12352" y="12852"/>
                </a:lnTo>
                <a:lnTo>
                  <a:pt x="12791" y="24029"/>
                </a:lnTo>
                <a:lnTo>
                  <a:pt x="15742" y="24728"/>
                </a:lnTo>
                <a:lnTo>
                  <a:pt x="22388" y="24728"/>
                </a:lnTo>
                <a:lnTo>
                  <a:pt x="25330" y="23954"/>
                </a:lnTo>
                <a:lnTo>
                  <a:pt x="28008" y="22392"/>
                </a:lnTo>
                <a:lnTo>
                  <a:pt x="30687" y="20840"/>
                </a:lnTo>
                <a:lnTo>
                  <a:pt x="33263" y="18670"/>
                </a:lnTo>
                <a:lnTo>
                  <a:pt x="35747" y="15876"/>
                </a:lnTo>
                <a:lnTo>
                  <a:pt x="35747" y="22341"/>
                </a:lnTo>
                <a:lnTo>
                  <a:pt x="37357" y="23839"/>
                </a:lnTo>
                <a:lnTo>
                  <a:pt x="40380" y="24029"/>
                </a:lnTo>
                <a:lnTo>
                  <a:pt x="43469" y="22341"/>
                </a:lnTo>
                <a:lnTo>
                  <a:pt x="4346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004260" y="2795061"/>
            <a:ext cx="43477" cy="72353"/>
          </a:xfrm>
          <a:custGeom>
            <a:avLst/>
            <a:gdLst/>
            <a:ahLst/>
            <a:cxnLst/>
            <a:rect l="l" t="t" r="r" b="b"/>
            <a:pathLst>
              <a:path w="43477" h="72353">
                <a:moveTo>
                  <a:pt x="0" y="2440"/>
                </a:moveTo>
                <a:lnTo>
                  <a:pt x="0" y="70650"/>
                </a:lnTo>
                <a:lnTo>
                  <a:pt x="194" y="71399"/>
                </a:lnTo>
                <a:lnTo>
                  <a:pt x="2774" y="72353"/>
                </a:lnTo>
                <a:lnTo>
                  <a:pt x="5910" y="72353"/>
                </a:lnTo>
                <a:lnTo>
                  <a:pt x="8661" y="70650"/>
                </a:lnTo>
                <a:lnTo>
                  <a:pt x="8661" y="46227"/>
                </a:lnTo>
                <a:lnTo>
                  <a:pt x="9928" y="47498"/>
                </a:lnTo>
                <a:lnTo>
                  <a:pt x="13355" y="50482"/>
                </a:lnTo>
                <a:lnTo>
                  <a:pt x="16771" y="52491"/>
                </a:lnTo>
                <a:lnTo>
                  <a:pt x="20311" y="53517"/>
                </a:lnTo>
                <a:lnTo>
                  <a:pt x="22989" y="53657"/>
                </a:lnTo>
                <a:lnTo>
                  <a:pt x="26297" y="53657"/>
                </a:lnTo>
                <a:lnTo>
                  <a:pt x="29209" y="53023"/>
                </a:lnTo>
                <a:lnTo>
                  <a:pt x="31766" y="51728"/>
                </a:lnTo>
                <a:lnTo>
                  <a:pt x="34321" y="50457"/>
                </a:lnTo>
                <a:lnTo>
                  <a:pt x="33807" y="33909"/>
                </a:lnTo>
                <a:lnTo>
                  <a:pt x="32651" y="38177"/>
                </a:lnTo>
                <a:lnTo>
                  <a:pt x="30697" y="41795"/>
                </a:lnTo>
                <a:lnTo>
                  <a:pt x="27871" y="44323"/>
                </a:lnTo>
                <a:lnTo>
                  <a:pt x="24429" y="45949"/>
                </a:lnTo>
                <a:lnTo>
                  <a:pt x="19893" y="45949"/>
                </a:lnTo>
                <a:lnTo>
                  <a:pt x="15483" y="43574"/>
                </a:lnTo>
                <a:lnTo>
                  <a:pt x="11069" y="39676"/>
                </a:lnTo>
                <a:lnTo>
                  <a:pt x="8661" y="36676"/>
                </a:lnTo>
                <a:lnTo>
                  <a:pt x="8661" y="17258"/>
                </a:lnTo>
                <a:lnTo>
                  <a:pt x="7617" y="9003"/>
                </a:lnTo>
                <a:lnTo>
                  <a:pt x="7617" y="2440"/>
                </a:lnTo>
                <a:lnTo>
                  <a:pt x="6079" y="902"/>
                </a:lnTo>
                <a:lnTo>
                  <a:pt x="3081" y="763"/>
                </a:lnTo>
                <a:lnTo>
                  <a:pt x="0" y="2440"/>
                </a:lnTo>
                <a:close/>
              </a:path>
              <a:path w="43477" h="72353">
                <a:moveTo>
                  <a:pt x="8661" y="17258"/>
                </a:moveTo>
                <a:lnTo>
                  <a:pt x="10046" y="15483"/>
                </a:lnTo>
                <a:lnTo>
                  <a:pt x="12581" y="12776"/>
                </a:lnTo>
                <a:lnTo>
                  <a:pt x="16120" y="9856"/>
                </a:lnTo>
                <a:lnTo>
                  <a:pt x="19439" y="8218"/>
                </a:lnTo>
                <a:lnTo>
                  <a:pt x="22769" y="7711"/>
                </a:lnTo>
                <a:lnTo>
                  <a:pt x="26913" y="8255"/>
                </a:lnTo>
                <a:lnTo>
                  <a:pt x="29947" y="10429"/>
                </a:lnTo>
                <a:lnTo>
                  <a:pt x="32047" y="13665"/>
                </a:lnTo>
                <a:lnTo>
                  <a:pt x="33583" y="17553"/>
                </a:lnTo>
                <a:lnTo>
                  <a:pt x="34307" y="22212"/>
                </a:lnTo>
                <a:lnTo>
                  <a:pt x="34505" y="27129"/>
                </a:lnTo>
                <a:lnTo>
                  <a:pt x="34505" y="29415"/>
                </a:lnTo>
                <a:lnTo>
                  <a:pt x="33807" y="33909"/>
                </a:lnTo>
                <a:lnTo>
                  <a:pt x="34321" y="50457"/>
                </a:lnTo>
                <a:lnTo>
                  <a:pt x="36471" y="48618"/>
                </a:lnTo>
                <a:lnTo>
                  <a:pt x="39923" y="43879"/>
                </a:lnTo>
                <a:lnTo>
                  <a:pt x="41252" y="41007"/>
                </a:lnTo>
                <a:lnTo>
                  <a:pt x="42137" y="37590"/>
                </a:lnTo>
                <a:lnTo>
                  <a:pt x="43033" y="34203"/>
                </a:lnTo>
                <a:lnTo>
                  <a:pt x="43477" y="30365"/>
                </a:lnTo>
                <a:lnTo>
                  <a:pt x="43477" y="22557"/>
                </a:lnTo>
                <a:lnTo>
                  <a:pt x="43131" y="19202"/>
                </a:lnTo>
                <a:lnTo>
                  <a:pt x="42433" y="16027"/>
                </a:lnTo>
                <a:lnTo>
                  <a:pt x="41730" y="12866"/>
                </a:lnTo>
                <a:lnTo>
                  <a:pt x="40614" y="10083"/>
                </a:lnTo>
                <a:lnTo>
                  <a:pt x="39091" y="7711"/>
                </a:lnTo>
                <a:lnTo>
                  <a:pt x="35600" y="3441"/>
                </a:lnTo>
                <a:lnTo>
                  <a:pt x="30768" y="687"/>
                </a:lnTo>
                <a:lnTo>
                  <a:pt x="27846" y="0"/>
                </a:lnTo>
                <a:lnTo>
                  <a:pt x="24429" y="0"/>
                </a:lnTo>
                <a:lnTo>
                  <a:pt x="21358" y="190"/>
                </a:lnTo>
                <a:lnTo>
                  <a:pt x="18507" y="939"/>
                </a:lnTo>
                <a:lnTo>
                  <a:pt x="15789" y="2250"/>
                </a:lnTo>
                <a:lnTo>
                  <a:pt x="13096" y="3924"/>
                </a:lnTo>
                <a:lnTo>
                  <a:pt x="10433" y="6173"/>
                </a:lnTo>
                <a:lnTo>
                  <a:pt x="7617" y="9003"/>
                </a:lnTo>
                <a:lnTo>
                  <a:pt x="8661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071003" y="2795069"/>
            <a:ext cx="47254" cy="53643"/>
          </a:xfrm>
          <a:custGeom>
            <a:avLst/>
            <a:gdLst/>
            <a:ahLst/>
            <a:cxnLst/>
            <a:rect l="l" t="t" r="r" b="b"/>
            <a:pathLst>
              <a:path w="47254" h="53643">
                <a:moveTo>
                  <a:pt x="8985" y="23900"/>
                </a:moveTo>
                <a:lnTo>
                  <a:pt x="9281" y="21333"/>
                </a:lnTo>
                <a:lnTo>
                  <a:pt x="9856" y="18986"/>
                </a:lnTo>
                <a:lnTo>
                  <a:pt x="11333" y="14589"/>
                </a:lnTo>
                <a:lnTo>
                  <a:pt x="13729" y="11163"/>
                </a:lnTo>
                <a:lnTo>
                  <a:pt x="17106" y="8887"/>
                </a:lnTo>
                <a:lnTo>
                  <a:pt x="21174" y="7476"/>
                </a:lnTo>
                <a:lnTo>
                  <a:pt x="26560" y="7476"/>
                </a:lnTo>
                <a:lnTo>
                  <a:pt x="30761" y="9028"/>
                </a:lnTo>
                <a:lnTo>
                  <a:pt x="34107" y="11455"/>
                </a:lnTo>
                <a:lnTo>
                  <a:pt x="36302" y="15007"/>
                </a:lnTo>
                <a:lnTo>
                  <a:pt x="37558" y="19418"/>
                </a:lnTo>
                <a:lnTo>
                  <a:pt x="38282" y="24267"/>
                </a:lnTo>
                <a:lnTo>
                  <a:pt x="38282" y="29728"/>
                </a:lnTo>
                <a:lnTo>
                  <a:pt x="38002" y="32320"/>
                </a:lnTo>
                <a:lnTo>
                  <a:pt x="36868" y="37017"/>
                </a:lnTo>
                <a:lnTo>
                  <a:pt x="36658" y="50266"/>
                </a:lnTo>
                <a:lnTo>
                  <a:pt x="39182" y="48373"/>
                </a:lnTo>
                <a:lnTo>
                  <a:pt x="43196" y="43534"/>
                </a:lnTo>
                <a:lnTo>
                  <a:pt x="44709" y="40639"/>
                </a:lnTo>
                <a:lnTo>
                  <a:pt x="45731" y="37284"/>
                </a:lnTo>
                <a:lnTo>
                  <a:pt x="46749" y="33958"/>
                </a:lnTo>
                <a:lnTo>
                  <a:pt x="47254" y="30286"/>
                </a:lnTo>
                <a:lnTo>
                  <a:pt x="47254" y="22222"/>
                </a:lnTo>
                <a:lnTo>
                  <a:pt x="46775" y="18553"/>
                </a:lnTo>
                <a:lnTo>
                  <a:pt x="45817" y="15288"/>
                </a:lnTo>
                <a:lnTo>
                  <a:pt x="44844" y="12038"/>
                </a:lnTo>
                <a:lnTo>
                  <a:pt x="43404" y="9269"/>
                </a:lnTo>
                <a:lnTo>
                  <a:pt x="41489" y="6993"/>
                </a:lnTo>
                <a:lnTo>
                  <a:pt x="37152" y="2969"/>
                </a:lnTo>
                <a:lnTo>
                  <a:pt x="34264" y="1777"/>
                </a:lnTo>
                <a:lnTo>
                  <a:pt x="31377" y="593"/>
                </a:lnTo>
                <a:lnTo>
                  <a:pt x="27986" y="0"/>
                </a:lnTo>
                <a:lnTo>
                  <a:pt x="20085" y="0"/>
                </a:lnTo>
                <a:lnTo>
                  <a:pt x="16556" y="673"/>
                </a:lnTo>
                <a:lnTo>
                  <a:pt x="13547" y="1990"/>
                </a:lnTo>
                <a:lnTo>
                  <a:pt x="10533" y="3336"/>
                </a:lnTo>
                <a:lnTo>
                  <a:pt x="8027" y="5219"/>
                </a:lnTo>
                <a:lnTo>
                  <a:pt x="4006" y="10068"/>
                </a:lnTo>
                <a:lnTo>
                  <a:pt x="2495" y="12952"/>
                </a:lnTo>
                <a:lnTo>
                  <a:pt x="1501" y="16292"/>
                </a:lnTo>
                <a:lnTo>
                  <a:pt x="508" y="19644"/>
                </a:lnTo>
                <a:lnTo>
                  <a:pt x="0" y="23301"/>
                </a:lnTo>
                <a:lnTo>
                  <a:pt x="0" y="31405"/>
                </a:lnTo>
                <a:lnTo>
                  <a:pt x="482" y="35098"/>
                </a:lnTo>
                <a:lnTo>
                  <a:pt x="1426" y="38353"/>
                </a:lnTo>
                <a:lnTo>
                  <a:pt x="2358" y="41605"/>
                </a:lnTo>
                <a:lnTo>
                  <a:pt x="3798" y="44373"/>
                </a:lnTo>
                <a:lnTo>
                  <a:pt x="5727" y="46659"/>
                </a:lnTo>
                <a:lnTo>
                  <a:pt x="10054" y="50669"/>
                </a:lnTo>
                <a:lnTo>
                  <a:pt x="8985" y="29361"/>
                </a:lnTo>
                <a:lnTo>
                  <a:pt x="8985" y="23900"/>
                </a:lnTo>
                <a:close/>
              </a:path>
              <a:path w="47254" h="53643">
                <a:moveTo>
                  <a:pt x="9698" y="34225"/>
                </a:moveTo>
                <a:lnTo>
                  <a:pt x="8985" y="29361"/>
                </a:lnTo>
                <a:lnTo>
                  <a:pt x="10054" y="50669"/>
                </a:lnTo>
                <a:lnTo>
                  <a:pt x="12942" y="51864"/>
                </a:lnTo>
                <a:lnTo>
                  <a:pt x="15829" y="53060"/>
                </a:lnTo>
                <a:lnTo>
                  <a:pt x="19223" y="53643"/>
                </a:lnTo>
                <a:lnTo>
                  <a:pt x="27100" y="53643"/>
                </a:lnTo>
                <a:lnTo>
                  <a:pt x="30600" y="52984"/>
                </a:lnTo>
                <a:lnTo>
                  <a:pt x="33638" y="51612"/>
                </a:lnTo>
                <a:lnTo>
                  <a:pt x="36658" y="50266"/>
                </a:lnTo>
                <a:lnTo>
                  <a:pt x="36868" y="37017"/>
                </a:lnTo>
                <a:lnTo>
                  <a:pt x="34780" y="40740"/>
                </a:lnTo>
                <a:lnTo>
                  <a:pt x="32039" y="43761"/>
                </a:lnTo>
                <a:lnTo>
                  <a:pt x="28307" y="45639"/>
                </a:lnTo>
                <a:lnTo>
                  <a:pt x="23562" y="46112"/>
                </a:lnTo>
                <a:lnTo>
                  <a:pt x="20761" y="46112"/>
                </a:lnTo>
                <a:lnTo>
                  <a:pt x="16556" y="44574"/>
                </a:lnTo>
                <a:lnTo>
                  <a:pt x="13201" y="42137"/>
                </a:lnTo>
                <a:lnTo>
                  <a:pt x="10962" y="38630"/>
                </a:lnTo>
                <a:lnTo>
                  <a:pt x="9698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141192" y="2795069"/>
            <a:ext cx="33451" cy="53643"/>
          </a:xfrm>
          <a:custGeom>
            <a:avLst/>
            <a:gdLst/>
            <a:ahLst/>
            <a:cxnLst/>
            <a:rect l="l" t="t" r="r" b="b"/>
            <a:pathLst>
              <a:path w="33451" h="53643">
                <a:moveTo>
                  <a:pt x="6023" y="52221"/>
                </a:moveTo>
                <a:lnTo>
                  <a:pt x="8590" y="52984"/>
                </a:lnTo>
                <a:lnTo>
                  <a:pt x="11639" y="53517"/>
                </a:lnTo>
                <a:lnTo>
                  <a:pt x="17647" y="53643"/>
                </a:lnTo>
                <a:lnTo>
                  <a:pt x="20156" y="53315"/>
                </a:lnTo>
                <a:lnTo>
                  <a:pt x="24700" y="51944"/>
                </a:lnTo>
                <a:lnTo>
                  <a:pt x="28303" y="49578"/>
                </a:lnTo>
                <a:lnTo>
                  <a:pt x="31215" y="46608"/>
                </a:lnTo>
                <a:lnTo>
                  <a:pt x="33008" y="42696"/>
                </a:lnTo>
                <a:lnTo>
                  <a:pt x="33451" y="37973"/>
                </a:lnTo>
                <a:lnTo>
                  <a:pt x="33451" y="35877"/>
                </a:lnTo>
                <a:lnTo>
                  <a:pt x="32433" y="32551"/>
                </a:lnTo>
                <a:lnTo>
                  <a:pt x="30844" y="29728"/>
                </a:lnTo>
                <a:lnTo>
                  <a:pt x="27320" y="26631"/>
                </a:lnTo>
                <a:lnTo>
                  <a:pt x="24419" y="25105"/>
                </a:lnTo>
                <a:lnTo>
                  <a:pt x="21445" y="23813"/>
                </a:lnTo>
                <a:lnTo>
                  <a:pt x="18497" y="22603"/>
                </a:lnTo>
                <a:lnTo>
                  <a:pt x="15634" y="21437"/>
                </a:lnTo>
                <a:lnTo>
                  <a:pt x="12118" y="19342"/>
                </a:lnTo>
                <a:lnTo>
                  <a:pt x="9806" y="16584"/>
                </a:lnTo>
                <a:lnTo>
                  <a:pt x="9464" y="13981"/>
                </a:lnTo>
                <a:lnTo>
                  <a:pt x="10005" y="11173"/>
                </a:lnTo>
                <a:lnTo>
                  <a:pt x="12352" y="8279"/>
                </a:lnTo>
                <a:lnTo>
                  <a:pt x="15509" y="7099"/>
                </a:lnTo>
                <a:lnTo>
                  <a:pt x="18287" y="6948"/>
                </a:lnTo>
                <a:lnTo>
                  <a:pt x="21384" y="7138"/>
                </a:lnTo>
                <a:lnTo>
                  <a:pt x="25045" y="8355"/>
                </a:lnTo>
                <a:lnTo>
                  <a:pt x="27712" y="9676"/>
                </a:lnTo>
                <a:lnTo>
                  <a:pt x="30687" y="9866"/>
                </a:lnTo>
                <a:lnTo>
                  <a:pt x="31042" y="7148"/>
                </a:lnTo>
                <a:lnTo>
                  <a:pt x="30747" y="4405"/>
                </a:lnTo>
                <a:lnTo>
                  <a:pt x="28166" y="2195"/>
                </a:lnTo>
                <a:lnTo>
                  <a:pt x="25575" y="1130"/>
                </a:lnTo>
                <a:lnTo>
                  <a:pt x="22157" y="316"/>
                </a:lnTo>
                <a:lnTo>
                  <a:pt x="18370" y="0"/>
                </a:lnTo>
                <a:lnTo>
                  <a:pt x="15509" y="0"/>
                </a:lnTo>
                <a:lnTo>
                  <a:pt x="13003" y="392"/>
                </a:lnTo>
                <a:lnTo>
                  <a:pt x="8686" y="1979"/>
                </a:lnTo>
                <a:lnTo>
                  <a:pt x="5468" y="4370"/>
                </a:lnTo>
                <a:lnTo>
                  <a:pt x="2962" y="7213"/>
                </a:lnTo>
                <a:lnTo>
                  <a:pt x="1512" y="10716"/>
                </a:lnTo>
                <a:lnTo>
                  <a:pt x="1155" y="14479"/>
                </a:lnTo>
                <a:lnTo>
                  <a:pt x="1501" y="18514"/>
                </a:lnTo>
                <a:lnTo>
                  <a:pt x="2862" y="21628"/>
                </a:lnTo>
                <a:lnTo>
                  <a:pt x="6008" y="25210"/>
                </a:lnTo>
                <a:lnTo>
                  <a:pt x="8686" y="26934"/>
                </a:lnTo>
                <a:lnTo>
                  <a:pt x="11563" y="28411"/>
                </a:lnTo>
                <a:lnTo>
                  <a:pt x="14540" y="29641"/>
                </a:lnTo>
                <a:lnTo>
                  <a:pt x="17377" y="30783"/>
                </a:lnTo>
                <a:lnTo>
                  <a:pt x="20045" y="31978"/>
                </a:lnTo>
                <a:lnTo>
                  <a:pt x="23191" y="34264"/>
                </a:lnTo>
                <a:lnTo>
                  <a:pt x="24900" y="37298"/>
                </a:lnTo>
                <a:lnTo>
                  <a:pt x="24653" y="41173"/>
                </a:lnTo>
                <a:lnTo>
                  <a:pt x="23028" y="43940"/>
                </a:lnTo>
                <a:lnTo>
                  <a:pt x="20253" y="45669"/>
                </a:lnTo>
                <a:lnTo>
                  <a:pt x="16541" y="46493"/>
                </a:lnTo>
                <a:lnTo>
                  <a:pt x="13111" y="46493"/>
                </a:lnTo>
                <a:lnTo>
                  <a:pt x="9881" y="45759"/>
                </a:lnTo>
                <a:lnTo>
                  <a:pt x="5972" y="44156"/>
                </a:lnTo>
                <a:lnTo>
                  <a:pt x="3182" y="42558"/>
                </a:lnTo>
                <a:lnTo>
                  <a:pt x="270" y="42936"/>
                </a:lnTo>
                <a:lnTo>
                  <a:pt x="0" y="45518"/>
                </a:lnTo>
                <a:lnTo>
                  <a:pt x="270" y="48182"/>
                </a:lnTo>
                <a:lnTo>
                  <a:pt x="2948" y="50914"/>
                </a:lnTo>
                <a:lnTo>
                  <a:pt x="6023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199847" y="2775696"/>
            <a:ext cx="10702" cy="72292"/>
          </a:xfrm>
          <a:custGeom>
            <a:avLst/>
            <a:gdLst/>
            <a:ahLst/>
            <a:cxnLst/>
            <a:rect l="l" t="t" r="r" b="b"/>
            <a:pathLst>
              <a:path w="10702" h="72292">
                <a:moveTo>
                  <a:pt x="0" y="5411"/>
                </a:moveTo>
                <a:lnTo>
                  <a:pt x="370" y="8892"/>
                </a:lnTo>
                <a:lnTo>
                  <a:pt x="3268" y="10732"/>
                </a:lnTo>
                <a:lnTo>
                  <a:pt x="7372" y="10732"/>
                </a:lnTo>
                <a:lnTo>
                  <a:pt x="10325" y="8841"/>
                </a:lnTo>
                <a:lnTo>
                  <a:pt x="10702" y="5295"/>
                </a:lnTo>
                <a:lnTo>
                  <a:pt x="10335" y="1844"/>
                </a:lnTo>
                <a:lnTo>
                  <a:pt x="7419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02" h="72292">
                <a:moveTo>
                  <a:pt x="1242" y="71377"/>
                </a:moveTo>
                <a:lnTo>
                  <a:pt x="3822" y="72292"/>
                </a:lnTo>
                <a:lnTo>
                  <a:pt x="6944" y="72292"/>
                </a:lnTo>
                <a:lnTo>
                  <a:pt x="9709" y="70639"/>
                </a:lnTo>
                <a:lnTo>
                  <a:pt x="9709" y="21794"/>
                </a:lnTo>
                <a:lnTo>
                  <a:pt x="9500" y="21111"/>
                </a:lnTo>
                <a:lnTo>
                  <a:pt x="6944" y="20157"/>
                </a:lnTo>
                <a:lnTo>
                  <a:pt x="3822" y="20157"/>
                </a:lnTo>
                <a:lnTo>
                  <a:pt x="1047" y="21794"/>
                </a:lnTo>
                <a:lnTo>
                  <a:pt x="1047" y="70639"/>
                </a:lnTo>
                <a:lnTo>
                  <a:pt x="1242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233306" y="2782771"/>
            <a:ext cx="30869" cy="65846"/>
          </a:xfrm>
          <a:custGeom>
            <a:avLst/>
            <a:gdLst/>
            <a:ahLst/>
            <a:cxnLst/>
            <a:rect l="l" t="t" r="r" b="b"/>
            <a:pathLst>
              <a:path w="30869" h="65846">
                <a:moveTo>
                  <a:pt x="17006" y="1697"/>
                </a:moveTo>
                <a:lnTo>
                  <a:pt x="16798" y="1000"/>
                </a:lnTo>
                <a:lnTo>
                  <a:pt x="14241" y="0"/>
                </a:lnTo>
                <a:lnTo>
                  <a:pt x="11120" y="0"/>
                </a:lnTo>
                <a:lnTo>
                  <a:pt x="8341" y="1697"/>
                </a:lnTo>
                <a:lnTo>
                  <a:pt x="8341" y="13319"/>
                </a:lnTo>
                <a:lnTo>
                  <a:pt x="1793" y="13319"/>
                </a:lnTo>
                <a:lnTo>
                  <a:pt x="345" y="14464"/>
                </a:lnTo>
                <a:lnTo>
                  <a:pt x="0" y="17067"/>
                </a:lnTo>
                <a:lnTo>
                  <a:pt x="1732" y="20749"/>
                </a:lnTo>
                <a:lnTo>
                  <a:pt x="8341" y="20749"/>
                </a:lnTo>
                <a:lnTo>
                  <a:pt x="8341" y="52120"/>
                </a:lnTo>
                <a:lnTo>
                  <a:pt x="9104" y="56641"/>
                </a:lnTo>
                <a:lnTo>
                  <a:pt x="10433" y="60436"/>
                </a:lnTo>
                <a:lnTo>
                  <a:pt x="12679" y="63154"/>
                </a:lnTo>
                <a:lnTo>
                  <a:pt x="15854" y="64842"/>
                </a:lnTo>
                <a:lnTo>
                  <a:pt x="19710" y="65846"/>
                </a:lnTo>
                <a:lnTo>
                  <a:pt x="24566" y="65681"/>
                </a:lnTo>
                <a:lnTo>
                  <a:pt x="27565" y="65112"/>
                </a:lnTo>
                <a:lnTo>
                  <a:pt x="30524" y="63093"/>
                </a:lnTo>
                <a:lnTo>
                  <a:pt x="30869" y="59979"/>
                </a:lnTo>
                <a:lnTo>
                  <a:pt x="30869" y="59330"/>
                </a:lnTo>
                <a:lnTo>
                  <a:pt x="29074" y="56753"/>
                </a:lnTo>
                <a:lnTo>
                  <a:pt x="26409" y="57782"/>
                </a:lnTo>
                <a:lnTo>
                  <a:pt x="23630" y="58190"/>
                </a:lnTo>
                <a:lnTo>
                  <a:pt x="19418" y="57340"/>
                </a:lnTo>
                <a:lnTo>
                  <a:pt x="17485" y="53898"/>
                </a:lnTo>
                <a:lnTo>
                  <a:pt x="17006" y="51357"/>
                </a:lnTo>
                <a:lnTo>
                  <a:pt x="17006" y="20749"/>
                </a:lnTo>
                <a:lnTo>
                  <a:pt x="29135" y="20749"/>
                </a:lnTo>
                <a:lnTo>
                  <a:pt x="30712" y="19302"/>
                </a:lnTo>
                <a:lnTo>
                  <a:pt x="30869" y="16369"/>
                </a:lnTo>
                <a:lnTo>
                  <a:pt x="29135" y="13319"/>
                </a:lnTo>
                <a:lnTo>
                  <a:pt x="17006" y="13319"/>
                </a:lnTo>
                <a:lnTo>
                  <a:pt x="17006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288944" y="2775696"/>
            <a:ext cx="10706" cy="72292"/>
          </a:xfrm>
          <a:custGeom>
            <a:avLst/>
            <a:gdLst/>
            <a:ahLst/>
            <a:cxnLst/>
            <a:rect l="l" t="t" r="r" b="b"/>
            <a:pathLst>
              <a:path w="10706" h="72292">
                <a:moveTo>
                  <a:pt x="0" y="5411"/>
                </a:moveTo>
                <a:lnTo>
                  <a:pt x="370" y="8892"/>
                </a:lnTo>
                <a:lnTo>
                  <a:pt x="3268" y="10732"/>
                </a:lnTo>
                <a:lnTo>
                  <a:pt x="7376" y="10732"/>
                </a:lnTo>
                <a:lnTo>
                  <a:pt x="10323" y="8841"/>
                </a:lnTo>
                <a:lnTo>
                  <a:pt x="10706" y="5295"/>
                </a:lnTo>
                <a:lnTo>
                  <a:pt x="10335" y="1844"/>
                </a:lnTo>
                <a:lnTo>
                  <a:pt x="7423" y="0"/>
                </a:lnTo>
                <a:lnTo>
                  <a:pt x="3329" y="0"/>
                </a:lnTo>
                <a:lnTo>
                  <a:pt x="381" y="1893"/>
                </a:lnTo>
                <a:lnTo>
                  <a:pt x="0" y="5411"/>
                </a:lnTo>
                <a:close/>
              </a:path>
              <a:path w="10706" h="72292">
                <a:moveTo>
                  <a:pt x="1242" y="71377"/>
                </a:moveTo>
                <a:lnTo>
                  <a:pt x="3822" y="72292"/>
                </a:lnTo>
                <a:lnTo>
                  <a:pt x="6944" y="72292"/>
                </a:lnTo>
                <a:lnTo>
                  <a:pt x="9709" y="70639"/>
                </a:lnTo>
                <a:lnTo>
                  <a:pt x="9709" y="21794"/>
                </a:lnTo>
                <a:lnTo>
                  <a:pt x="9499" y="21111"/>
                </a:lnTo>
                <a:lnTo>
                  <a:pt x="6944" y="20157"/>
                </a:lnTo>
                <a:lnTo>
                  <a:pt x="3822" y="20157"/>
                </a:lnTo>
                <a:lnTo>
                  <a:pt x="1047" y="21794"/>
                </a:lnTo>
                <a:lnTo>
                  <a:pt x="1047" y="70639"/>
                </a:lnTo>
                <a:lnTo>
                  <a:pt x="1242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322453" y="2795835"/>
            <a:ext cx="45006" cy="52081"/>
          </a:xfrm>
          <a:custGeom>
            <a:avLst/>
            <a:gdLst/>
            <a:ahLst/>
            <a:cxnLst/>
            <a:rect l="l" t="t" r="r" b="b"/>
            <a:pathLst>
              <a:path w="45006" h="52081">
                <a:moveTo>
                  <a:pt x="528" y="3834"/>
                </a:moveTo>
                <a:lnTo>
                  <a:pt x="16591" y="50227"/>
                </a:lnTo>
                <a:lnTo>
                  <a:pt x="17171" y="51141"/>
                </a:lnTo>
                <a:lnTo>
                  <a:pt x="19900" y="52081"/>
                </a:lnTo>
                <a:lnTo>
                  <a:pt x="25844" y="52056"/>
                </a:lnTo>
                <a:lnTo>
                  <a:pt x="28450" y="50227"/>
                </a:lnTo>
                <a:lnTo>
                  <a:pt x="44585" y="3834"/>
                </a:lnTo>
                <a:lnTo>
                  <a:pt x="45006" y="1563"/>
                </a:lnTo>
                <a:lnTo>
                  <a:pt x="45006" y="1267"/>
                </a:lnTo>
                <a:lnTo>
                  <a:pt x="42425" y="0"/>
                </a:lnTo>
                <a:lnTo>
                  <a:pt x="39239" y="11"/>
                </a:lnTo>
                <a:lnTo>
                  <a:pt x="36183" y="1724"/>
                </a:lnTo>
                <a:lnTo>
                  <a:pt x="22995" y="41987"/>
                </a:lnTo>
                <a:lnTo>
                  <a:pt x="22636" y="41987"/>
                </a:lnTo>
                <a:lnTo>
                  <a:pt x="9305" y="1724"/>
                </a:lnTo>
                <a:lnTo>
                  <a:pt x="8689" y="698"/>
                </a:lnTo>
                <a:lnTo>
                  <a:pt x="6087" y="11"/>
                </a:lnTo>
                <a:lnTo>
                  <a:pt x="2767" y="0"/>
                </a:lnTo>
                <a:lnTo>
                  <a:pt x="0" y="1267"/>
                </a:lnTo>
                <a:lnTo>
                  <a:pt x="52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388235" y="2795069"/>
            <a:ext cx="43463" cy="53643"/>
          </a:xfrm>
          <a:custGeom>
            <a:avLst/>
            <a:gdLst/>
            <a:ahLst/>
            <a:cxnLst/>
            <a:rect l="l" t="t" r="r" b="b"/>
            <a:pathLst>
              <a:path w="43463" h="53643">
                <a:moveTo>
                  <a:pt x="43074" y="16926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4" y="3059"/>
                </a:lnTo>
                <a:lnTo>
                  <a:pt x="32144" y="1828"/>
                </a:lnTo>
                <a:lnTo>
                  <a:pt x="29541" y="608"/>
                </a:lnTo>
                <a:lnTo>
                  <a:pt x="26384" y="0"/>
                </a:lnTo>
                <a:lnTo>
                  <a:pt x="26421" y="6997"/>
                </a:lnTo>
                <a:lnTo>
                  <a:pt x="29578" y="8329"/>
                </a:lnTo>
                <a:lnTo>
                  <a:pt x="31715" y="11012"/>
                </a:lnTo>
                <a:lnTo>
                  <a:pt x="33844" y="13690"/>
                </a:lnTo>
                <a:lnTo>
                  <a:pt x="34862" y="17373"/>
                </a:lnTo>
                <a:lnTo>
                  <a:pt x="34751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68" y="3110"/>
                </a:lnTo>
                <a:lnTo>
                  <a:pt x="8086" y="4888"/>
                </a:lnTo>
                <a:lnTo>
                  <a:pt x="4140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14" y="19100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1997"/>
                </a:lnTo>
                <a:lnTo>
                  <a:pt x="4039" y="44764"/>
                </a:lnTo>
                <a:lnTo>
                  <a:pt x="6033" y="46976"/>
                </a:lnTo>
                <a:lnTo>
                  <a:pt x="10480" y="50849"/>
                </a:lnTo>
                <a:lnTo>
                  <a:pt x="13417" y="51969"/>
                </a:lnTo>
                <a:lnTo>
                  <a:pt x="16329" y="53084"/>
                </a:lnTo>
                <a:lnTo>
                  <a:pt x="19735" y="53643"/>
                </a:lnTo>
                <a:lnTo>
                  <a:pt x="23619" y="53643"/>
                </a:lnTo>
                <a:lnTo>
                  <a:pt x="27967" y="53492"/>
                </a:lnTo>
                <a:lnTo>
                  <a:pt x="31925" y="52793"/>
                </a:lnTo>
                <a:lnTo>
                  <a:pt x="35168" y="51969"/>
                </a:lnTo>
                <a:lnTo>
                  <a:pt x="37896" y="51090"/>
                </a:lnTo>
                <a:lnTo>
                  <a:pt x="41155" y="48818"/>
                </a:lnTo>
                <a:lnTo>
                  <a:pt x="41475" y="46161"/>
                </a:lnTo>
                <a:lnTo>
                  <a:pt x="40896" y="43002"/>
                </a:lnTo>
                <a:lnTo>
                  <a:pt x="38167" y="43267"/>
                </a:lnTo>
                <a:lnTo>
                  <a:pt x="35010" y="44538"/>
                </a:lnTo>
                <a:lnTo>
                  <a:pt x="32209" y="45439"/>
                </a:lnTo>
                <a:lnTo>
                  <a:pt x="28691" y="46187"/>
                </a:lnTo>
                <a:lnTo>
                  <a:pt x="24429" y="46377"/>
                </a:lnTo>
                <a:lnTo>
                  <a:pt x="21588" y="46377"/>
                </a:lnTo>
                <a:lnTo>
                  <a:pt x="17204" y="45135"/>
                </a:lnTo>
                <a:lnTo>
                  <a:pt x="13625" y="43102"/>
                </a:lnTo>
                <a:lnTo>
                  <a:pt x="11167" y="39992"/>
                </a:lnTo>
                <a:lnTo>
                  <a:pt x="9766" y="35967"/>
                </a:lnTo>
                <a:lnTo>
                  <a:pt x="8971" y="31344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38"/>
                </a:lnTo>
                <a:lnTo>
                  <a:pt x="43463" y="24738"/>
                </a:lnTo>
                <a:lnTo>
                  <a:pt x="43463" y="19925"/>
                </a:lnTo>
                <a:lnTo>
                  <a:pt x="43074" y="16926"/>
                </a:lnTo>
                <a:close/>
              </a:path>
              <a:path w="43463" h="53643">
                <a:moveTo>
                  <a:pt x="9043" y="20091"/>
                </a:moveTo>
                <a:lnTo>
                  <a:pt x="9964" y="16357"/>
                </a:lnTo>
                <a:lnTo>
                  <a:pt x="11430" y="12915"/>
                </a:lnTo>
                <a:lnTo>
                  <a:pt x="14969" y="9079"/>
                </a:lnTo>
                <a:lnTo>
                  <a:pt x="18197" y="7405"/>
                </a:lnTo>
                <a:lnTo>
                  <a:pt x="22226" y="6997"/>
                </a:lnTo>
                <a:lnTo>
                  <a:pt x="26421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0" y="1868"/>
                </a:lnTo>
                <a:lnTo>
                  <a:pt x="10468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453960" y="2835529"/>
            <a:ext cx="17067" cy="27879"/>
          </a:xfrm>
          <a:custGeom>
            <a:avLst/>
            <a:gdLst/>
            <a:ahLst/>
            <a:cxnLst/>
            <a:rect l="l" t="t" r="r" b="b"/>
            <a:pathLst>
              <a:path w="17067" h="27879">
                <a:moveTo>
                  <a:pt x="17067" y="4406"/>
                </a:moveTo>
                <a:lnTo>
                  <a:pt x="17067" y="3431"/>
                </a:lnTo>
                <a:lnTo>
                  <a:pt x="15887" y="774"/>
                </a:lnTo>
                <a:lnTo>
                  <a:pt x="12952" y="0"/>
                </a:lnTo>
                <a:lnTo>
                  <a:pt x="10407" y="64"/>
                </a:lnTo>
                <a:lnTo>
                  <a:pt x="7470" y="1497"/>
                </a:lnTo>
                <a:lnTo>
                  <a:pt x="6991" y="4406"/>
                </a:lnTo>
                <a:lnTo>
                  <a:pt x="6991" y="11355"/>
                </a:lnTo>
                <a:lnTo>
                  <a:pt x="0" y="26276"/>
                </a:lnTo>
                <a:lnTo>
                  <a:pt x="1389" y="27879"/>
                </a:lnTo>
                <a:lnTo>
                  <a:pt x="4126" y="27814"/>
                </a:lnTo>
                <a:lnTo>
                  <a:pt x="6720" y="26377"/>
                </a:lnTo>
                <a:lnTo>
                  <a:pt x="13921" y="15203"/>
                </a:lnTo>
                <a:lnTo>
                  <a:pt x="15016" y="13439"/>
                </a:lnTo>
                <a:lnTo>
                  <a:pt x="16380" y="10148"/>
                </a:lnTo>
                <a:lnTo>
                  <a:pt x="16910" y="7495"/>
                </a:lnTo>
                <a:lnTo>
                  <a:pt x="17067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539461" y="2772144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2"/>
                </a:moveTo>
                <a:lnTo>
                  <a:pt x="8665" y="1699"/>
                </a:lnTo>
                <a:lnTo>
                  <a:pt x="8456" y="938"/>
                </a:lnTo>
                <a:lnTo>
                  <a:pt x="5896" y="0"/>
                </a:lnTo>
                <a:lnTo>
                  <a:pt x="2776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30"/>
                </a:lnTo>
                <a:lnTo>
                  <a:pt x="2776" y="75844"/>
                </a:lnTo>
                <a:lnTo>
                  <a:pt x="5896" y="75844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574867" y="2795069"/>
            <a:ext cx="47252" cy="53643"/>
          </a:xfrm>
          <a:custGeom>
            <a:avLst/>
            <a:gdLst/>
            <a:ahLst/>
            <a:cxnLst/>
            <a:rect l="l" t="t" r="r" b="b"/>
            <a:pathLst>
              <a:path w="47252" h="53643">
                <a:moveTo>
                  <a:pt x="8971" y="23900"/>
                </a:moveTo>
                <a:lnTo>
                  <a:pt x="9277" y="21333"/>
                </a:lnTo>
                <a:lnTo>
                  <a:pt x="9856" y="18986"/>
                </a:lnTo>
                <a:lnTo>
                  <a:pt x="11332" y="14589"/>
                </a:lnTo>
                <a:lnTo>
                  <a:pt x="13729" y="11163"/>
                </a:lnTo>
                <a:lnTo>
                  <a:pt x="17110" y="8887"/>
                </a:lnTo>
                <a:lnTo>
                  <a:pt x="21174" y="7476"/>
                </a:lnTo>
                <a:lnTo>
                  <a:pt x="26560" y="7476"/>
                </a:lnTo>
                <a:lnTo>
                  <a:pt x="30761" y="9028"/>
                </a:lnTo>
                <a:lnTo>
                  <a:pt x="34105" y="11455"/>
                </a:lnTo>
                <a:lnTo>
                  <a:pt x="36305" y="15007"/>
                </a:lnTo>
                <a:lnTo>
                  <a:pt x="37558" y="19418"/>
                </a:lnTo>
                <a:lnTo>
                  <a:pt x="38281" y="24267"/>
                </a:lnTo>
                <a:lnTo>
                  <a:pt x="38281" y="29728"/>
                </a:lnTo>
                <a:lnTo>
                  <a:pt x="38000" y="32320"/>
                </a:lnTo>
                <a:lnTo>
                  <a:pt x="37435" y="34657"/>
                </a:lnTo>
                <a:lnTo>
                  <a:pt x="36658" y="50266"/>
                </a:lnTo>
                <a:lnTo>
                  <a:pt x="39182" y="48373"/>
                </a:lnTo>
                <a:lnTo>
                  <a:pt x="43200" y="43534"/>
                </a:lnTo>
                <a:lnTo>
                  <a:pt x="44707" y="40639"/>
                </a:lnTo>
                <a:lnTo>
                  <a:pt x="45730" y="37284"/>
                </a:lnTo>
                <a:lnTo>
                  <a:pt x="46752" y="33958"/>
                </a:lnTo>
                <a:lnTo>
                  <a:pt x="47252" y="30286"/>
                </a:lnTo>
                <a:lnTo>
                  <a:pt x="47252" y="22222"/>
                </a:lnTo>
                <a:lnTo>
                  <a:pt x="46774" y="18553"/>
                </a:lnTo>
                <a:lnTo>
                  <a:pt x="45816" y="15288"/>
                </a:lnTo>
                <a:lnTo>
                  <a:pt x="44844" y="12038"/>
                </a:lnTo>
                <a:lnTo>
                  <a:pt x="43408" y="9269"/>
                </a:lnTo>
                <a:lnTo>
                  <a:pt x="41489" y="6993"/>
                </a:lnTo>
                <a:lnTo>
                  <a:pt x="37151" y="2969"/>
                </a:lnTo>
                <a:lnTo>
                  <a:pt x="34260" y="1777"/>
                </a:lnTo>
                <a:lnTo>
                  <a:pt x="31374" y="593"/>
                </a:lnTo>
                <a:lnTo>
                  <a:pt x="27985" y="0"/>
                </a:lnTo>
                <a:lnTo>
                  <a:pt x="20079" y="0"/>
                </a:lnTo>
                <a:lnTo>
                  <a:pt x="16555" y="673"/>
                </a:lnTo>
                <a:lnTo>
                  <a:pt x="13547" y="1990"/>
                </a:lnTo>
                <a:lnTo>
                  <a:pt x="10533" y="3336"/>
                </a:lnTo>
                <a:lnTo>
                  <a:pt x="8027" y="5219"/>
                </a:lnTo>
                <a:lnTo>
                  <a:pt x="4006" y="10068"/>
                </a:lnTo>
                <a:lnTo>
                  <a:pt x="2494" y="12952"/>
                </a:lnTo>
                <a:lnTo>
                  <a:pt x="1501" y="16292"/>
                </a:lnTo>
                <a:lnTo>
                  <a:pt x="506" y="19644"/>
                </a:lnTo>
                <a:lnTo>
                  <a:pt x="0" y="23301"/>
                </a:lnTo>
                <a:lnTo>
                  <a:pt x="0" y="31405"/>
                </a:lnTo>
                <a:lnTo>
                  <a:pt x="482" y="35098"/>
                </a:lnTo>
                <a:lnTo>
                  <a:pt x="1414" y="38353"/>
                </a:lnTo>
                <a:lnTo>
                  <a:pt x="2360" y="41605"/>
                </a:lnTo>
                <a:lnTo>
                  <a:pt x="3797" y="44373"/>
                </a:lnTo>
                <a:lnTo>
                  <a:pt x="5727" y="46659"/>
                </a:lnTo>
                <a:lnTo>
                  <a:pt x="10054" y="50669"/>
                </a:lnTo>
                <a:lnTo>
                  <a:pt x="9693" y="34225"/>
                </a:lnTo>
                <a:lnTo>
                  <a:pt x="8971" y="29361"/>
                </a:lnTo>
                <a:lnTo>
                  <a:pt x="8971" y="23900"/>
                </a:lnTo>
                <a:close/>
              </a:path>
              <a:path w="47252" h="53643">
                <a:moveTo>
                  <a:pt x="26088" y="46112"/>
                </a:moveTo>
                <a:lnTo>
                  <a:pt x="20756" y="46112"/>
                </a:lnTo>
                <a:lnTo>
                  <a:pt x="16555" y="44574"/>
                </a:lnTo>
                <a:lnTo>
                  <a:pt x="13186" y="42137"/>
                </a:lnTo>
                <a:lnTo>
                  <a:pt x="10965" y="38630"/>
                </a:lnTo>
                <a:lnTo>
                  <a:pt x="9693" y="34225"/>
                </a:lnTo>
                <a:lnTo>
                  <a:pt x="10054" y="50669"/>
                </a:lnTo>
                <a:lnTo>
                  <a:pt x="12941" y="51864"/>
                </a:lnTo>
                <a:lnTo>
                  <a:pt x="15833" y="53060"/>
                </a:lnTo>
                <a:lnTo>
                  <a:pt x="19220" y="53643"/>
                </a:lnTo>
                <a:lnTo>
                  <a:pt x="27100" y="53643"/>
                </a:lnTo>
                <a:lnTo>
                  <a:pt x="30599" y="52984"/>
                </a:lnTo>
                <a:lnTo>
                  <a:pt x="33638" y="51612"/>
                </a:lnTo>
                <a:lnTo>
                  <a:pt x="36658" y="50266"/>
                </a:lnTo>
                <a:lnTo>
                  <a:pt x="37435" y="34657"/>
                </a:lnTo>
                <a:lnTo>
                  <a:pt x="35981" y="39038"/>
                </a:lnTo>
                <a:lnTo>
                  <a:pt x="33577" y="42439"/>
                </a:lnTo>
                <a:lnTo>
                  <a:pt x="30171" y="44700"/>
                </a:lnTo>
                <a:lnTo>
                  <a:pt x="26088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649448" y="2795065"/>
            <a:ext cx="40702" cy="52923"/>
          </a:xfrm>
          <a:custGeom>
            <a:avLst/>
            <a:gdLst/>
            <a:ahLst/>
            <a:cxnLst/>
            <a:rect l="l" t="t" r="r" b="b"/>
            <a:pathLst>
              <a:path w="40702" h="52923">
                <a:moveTo>
                  <a:pt x="5911" y="52923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61"/>
                </a:lnTo>
                <a:lnTo>
                  <a:pt x="13323" y="11736"/>
                </a:lnTo>
                <a:lnTo>
                  <a:pt x="17672" y="8545"/>
                </a:lnTo>
                <a:lnTo>
                  <a:pt x="22010" y="7747"/>
                </a:lnTo>
                <a:lnTo>
                  <a:pt x="25171" y="8078"/>
                </a:lnTo>
                <a:lnTo>
                  <a:pt x="27712" y="9373"/>
                </a:lnTo>
                <a:lnTo>
                  <a:pt x="30365" y="12790"/>
                </a:lnTo>
                <a:lnTo>
                  <a:pt x="31399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9" y="52009"/>
                </a:lnTo>
                <a:lnTo>
                  <a:pt x="34801" y="52923"/>
                </a:lnTo>
                <a:lnTo>
                  <a:pt x="37922" y="52923"/>
                </a:lnTo>
                <a:lnTo>
                  <a:pt x="40702" y="51271"/>
                </a:lnTo>
                <a:lnTo>
                  <a:pt x="40702" y="18011"/>
                </a:lnTo>
                <a:lnTo>
                  <a:pt x="40421" y="15026"/>
                </a:lnTo>
                <a:lnTo>
                  <a:pt x="39265" y="10083"/>
                </a:lnTo>
                <a:lnTo>
                  <a:pt x="36964" y="6073"/>
                </a:lnTo>
                <a:lnTo>
                  <a:pt x="33893" y="2757"/>
                </a:lnTo>
                <a:lnTo>
                  <a:pt x="29596" y="547"/>
                </a:lnTo>
                <a:lnTo>
                  <a:pt x="26949" y="0"/>
                </a:lnTo>
                <a:lnTo>
                  <a:pt x="21088" y="0"/>
                </a:lnTo>
                <a:lnTo>
                  <a:pt x="18432" y="712"/>
                </a:lnTo>
                <a:lnTo>
                  <a:pt x="15793" y="2134"/>
                </a:lnTo>
                <a:lnTo>
                  <a:pt x="13147" y="3571"/>
                </a:lnTo>
                <a:lnTo>
                  <a:pt x="10494" y="5817"/>
                </a:lnTo>
                <a:lnTo>
                  <a:pt x="7829" y="8891"/>
                </a:lnTo>
                <a:lnTo>
                  <a:pt x="7829" y="2425"/>
                </a:lnTo>
                <a:lnTo>
                  <a:pt x="5861" y="828"/>
                </a:lnTo>
                <a:lnTo>
                  <a:pt x="3131" y="748"/>
                </a:lnTo>
                <a:lnTo>
                  <a:pt x="0" y="2425"/>
                </a:lnTo>
                <a:lnTo>
                  <a:pt x="0" y="51271"/>
                </a:lnTo>
                <a:lnTo>
                  <a:pt x="187" y="52009"/>
                </a:lnTo>
                <a:lnTo>
                  <a:pt x="2776" y="52923"/>
                </a:lnTo>
                <a:lnTo>
                  <a:pt x="591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714874" y="2795165"/>
            <a:ext cx="44733" cy="54659"/>
          </a:xfrm>
          <a:custGeom>
            <a:avLst/>
            <a:gdLst/>
            <a:ahLst/>
            <a:cxnLst/>
            <a:rect l="l" t="t" r="r" b="b"/>
            <a:pathLst>
              <a:path w="44733" h="54659">
                <a:moveTo>
                  <a:pt x="9500" y="36244"/>
                </a:moveTo>
                <a:lnTo>
                  <a:pt x="9179" y="54659"/>
                </a:lnTo>
                <a:lnTo>
                  <a:pt x="11304" y="51573"/>
                </a:lnTo>
                <a:lnTo>
                  <a:pt x="10066" y="39646"/>
                </a:lnTo>
                <a:lnTo>
                  <a:pt x="9500" y="36244"/>
                </a:lnTo>
                <a:close/>
              </a:path>
              <a:path w="44733" h="54659">
                <a:moveTo>
                  <a:pt x="417" y="55728"/>
                </a:moveTo>
                <a:lnTo>
                  <a:pt x="0" y="59194"/>
                </a:lnTo>
                <a:lnTo>
                  <a:pt x="378" y="62826"/>
                </a:lnTo>
                <a:lnTo>
                  <a:pt x="1915" y="66038"/>
                </a:lnTo>
                <a:lnTo>
                  <a:pt x="4878" y="68580"/>
                </a:lnTo>
                <a:lnTo>
                  <a:pt x="8784" y="70650"/>
                </a:lnTo>
                <a:lnTo>
                  <a:pt x="11465" y="71323"/>
                </a:lnTo>
                <a:lnTo>
                  <a:pt x="14143" y="71996"/>
                </a:lnTo>
                <a:lnTo>
                  <a:pt x="17391" y="72323"/>
                </a:lnTo>
                <a:lnTo>
                  <a:pt x="25167" y="72323"/>
                </a:lnTo>
                <a:lnTo>
                  <a:pt x="28597" y="71882"/>
                </a:lnTo>
                <a:lnTo>
                  <a:pt x="31499" y="71006"/>
                </a:lnTo>
                <a:lnTo>
                  <a:pt x="34411" y="70102"/>
                </a:lnTo>
                <a:lnTo>
                  <a:pt x="38660" y="67374"/>
                </a:lnTo>
                <a:lnTo>
                  <a:pt x="41932" y="64044"/>
                </a:lnTo>
                <a:lnTo>
                  <a:pt x="43750" y="60008"/>
                </a:lnTo>
                <a:lnTo>
                  <a:pt x="44204" y="55623"/>
                </a:lnTo>
                <a:lnTo>
                  <a:pt x="43797" y="51614"/>
                </a:lnTo>
                <a:lnTo>
                  <a:pt x="42188" y="48388"/>
                </a:lnTo>
                <a:lnTo>
                  <a:pt x="39632" y="45935"/>
                </a:lnTo>
                <a:lnTo>
                  <a:pt x="36511" y="43977"/>
                </a:lnTo>
                <a:lnTo>
                  <a:pt x="32580" y="42786"/>
                </a:lnTo>
                <a:lnTo>
                  <a:pt x="28079" y="42379"/>
                </a:lnTo>
                <a:lnTo>
                  <a:pt x="15742" y="41832"/>
                </a:lnTo>
                <a:lnTo>
                  <a:pt x="13859" y="41771"/>
                </a:lnTo>
                <a:lnTo>
                  <a:pt x="10066" y="39646"/>
                </a:lnTo>
                <a:lnTo>
                  <a:pt x="11304" y="51573"/>
                </a:lnTo>
                <a:lnTo>
                  <a:pt x="14057" y="48996"/>
                </a:lnTo>
                <a:lnTo>
                  <a:pt x="26311" y="49438"/>
                </a:lnTo>
                <a:lnTo>
                  <a:pt x="29138" y="49503"/>
                </a:lnTo>
                <a:lnTo>
                  <a:pt x="31388" y="50111"/>
                </a:lnTo>
                <a:lnTo>
                  <a:pt x="34704" y="52387"/>
                </a:lnTo>
                <a:lnTo>
                  <a:pt x="35539" y="56106"/>
                </a:lnTo>
                <a:lnTo>
                  <a:pt x="35539" y="57340"/>
                </a:lnTo>
                <a:lnTo>
                  <a:pt x="34362" y="60758"/>
                </a:lnTo>
                <a:lnTo>
                  <a:pt x="31409" y="63486"/>
                </a:lnTo>
                <a:lnTo>
                  <a:pt x="28216" y="64706"/>
                </a:lnTo>
                <a:lnTo>
                  <a:pt x="24260" y="65495"/>
                </a:lnTo>
                <a:lnTo>
                  <a:pt x="17499" y="65495"/>
                </a:lnTo>
                <a:lnTo>
                  <a:pt x="14277" y="64883"/>
                </a:lnTo>
                <a:lnTo>
                  <a:pt x="11969" y="63676"/>
                </a:lnTo>
                <a:lnTo>
                  <a:pt x="8492" y="60678"/>
                </a:lnTo>
                <a:lnTo>
                  <a:pt x="8492" y="57567"/>
                </a:lnTo>
                <a:lnTo>
                  <a:pt x="9179" y="54659"/>
                </a:lnTo>
                <a:lnTo>
                  <a:pt x="9500" y="36244"/>
                </a:lnTo>
                <a:lnTo>
                  <a:pt x="11012" y="32893"/>
                </a:lnTo>
                <a:lnTo>
                  <a:pt x="13935" y="33693"/>
                </a:lnTo>
                <a:lnTo>
                  <a:pt x="15493" y="27190"/>
                </a:lnTo>
                <a:lnTo>
                  <a:pt x="11955" y="23507"/>
                </a:lnTo>
                <a:lnTo>
                  <a:pt x="11070" y="20966"/>
                </a:lnTo>
                <a:lnTo>
                  <a:pt x="11070" y="17740"/>
                </a:lnTo>
                <a:lnTo>
                  <a:pt x="11278" y="14922"/>
                </a:lnTo>
                <a:lnTo>
                  <a:pt x="9587" y="3200"/>
                </a:lnTo>
                <a:lnTo>
                  <a:pt x="6353" y="6235"/>
                </a:lnTo>
                <a:lnTo>
                  <a:pt x="4201" y="10311"/>
                </a:lnTo>
                <a:lnTo>
                  <a:pt x="2825" y="15022"/>
                </a:lnTo>
                <a:lnTo>
                  <a:pt x="2825" y="17791"/>
                </a:lnTo>
                <a:lnTo>
                  <a:pt x="3145" y="22222"/>
                </a:lnTo>
                <a:lnTo>
                  <a:pt x="4399" y="25589"/>
                </a:lnTo>
                <a:lnTo>
                  <a:pt x="6339" y="28432"/>
                </a:lnTo>
                <a:lnTo>
                  <a:pt x="3967" y="31366"/>
                </a:lnTo>
                <a:lnTo>
                  <a:pt x="2221" y="34833"/>
                </a:lnTo>
                <a:lnTo>
                  <a:pt x="1771" y="39013"/>
                </a:lnTo>
                <a:lnTo>
                  <a:pt x="2199" y="42087"/>
                </a:lnTo>
                <a:lnTo>
                  <a:pt x="3834" y="44842"/>
                </a:lnTo>
                <a:lnTo>
                  <a:pt x="6822" y="46875"/>
                </a:lnTo>
                <a:lnTo>
                  <a:pt x="3844" y="49618"/>
                </a:lnTo>
                <a:lnTo>
                  <a:pt x="1706" y="52528"/>
                </a:lnTo>
                <a:lnTo>
                  <a:pt x="417" y="55728"/>
                </a:lnTo>
                <a:close/>
              </a:path>
              <a:path w="44733" h="54659">
                <a:moveTo>
                  <a:pt x="14342" y="9079"/>
                </a:moveTo>
                <a:lnTo>
                  <a:pt x="17856" y="7124"/>
                </a:lnTo>
                <a:lnTo>
                  <a:pt x="21001" y="6844"/>
                </a:lnTo>
                <a:lnTo>
                  <a:pt x="24260" y="6844"/>
                </a:lnTo>
                <a:lnTo>
                  <a:pt x="26766" y="7772"/>
                </a:lnTo>
                <a:lnTo>
                  <a:pt x="30304" y="11490"/>
                </a:lnTo>
                <a:lnTo>
                  <a:pt x="31179" y="14083"/>
                </a:lnTo>
                <a:lnTo>
                  <a:pt x="31179" y="17424"/>
                </a:lnTo>
                <a:lnTo>
                  <a:pt x="30977" y="20193"/>
                </a:lnTo>
                <a:lnTo>
                  <a:pt x="30182" y="22795"/>
                </a:lnTo>
                <a:lnTo>
                  <a:pt x="27906" y="25930"/>
                </a:lnTo>
                <a:lnTo>
                  <a:pt x="24357" y="27824"/>
                </a:lnTo>
                <a:lnTo>
                  <a:pt x="21164" y="28116"/>
                </a:lnTo>
                <a:lnTo>
                  <a:pt x="17964" y="28116"/>
                </a:lnTo>
                <a:lnTo>
                  <a:pt x="15493" y="27190"/>
                </a:lnTo>
                <a:lnTo>
                  <a:pt x="13935" y="33693"/>
                </a:lnTo>
                <a:lnTo>
                  <a:pt x="17398" y="34733"/>
                </a:lnTo>
                <a:lnTo>
                  <a:pt x="21164" y="34999"/>
                </a:lnTo>
                <a:lnTo>
                  <a:pt x="23874" y="34999"/>
                </a:lnTo>
                <a:lnTo>
                  <a:pt x="28609" y="33807"/>
                </a:lnTo>
                <a:lnTo>
                  <a:pt x="32788" y="31864"/>
                </a:lnTo>
                <a:lnTo>
                  <a:pt x="36042" y="28854"/>
                </a:lnTo>
                <a:lnTo>
                  <a:pt x="38159" y="24855"/>
                </a:lnTo>
                <a:lnTo>
                  <a:pt x="39484" y="20193"/>
                </a:lnTo>
                <a:lnTo>
                  <a:pt x="39484" y="17359"/>
                </a:lnTo>
                <a:lnTo>
                  <a:pt x="39229" y="14018"/>
                </a:lnTo>
                <a:lnTo>
                  <a:pt x="38257" y="10872"/>
                </a:lnTo>
                <a:lnTo>
                  <a:pt x="36165" y="8154"/>
                </a:lnTo>
                <a:lnTo>
                  <a:pt x="42937" y="8154"/>
                </a:lnTo>
                <a:lnTo>
                  <a:pt x="44226" y="7301"/>
                </a:lnTo>
                <a:lnTo>
                  <a:pt x="44733" y="4558"/>
                </a:lnTo>
                <a:lnTo>
                  <a:pt x="42937" y="925"/>
                </a:lnTo>
                <a:lnTo>
                  <a:pt x="28660" y="925"/>
                </a:lnTo>
                <a:lnTo>
                  <a:pt x="27575" y="633"/>
                </a:lnTo>
                <a:lnTo>
                  <a:pt x="23925" y="86"/>
                </a:lnTo>
                <a:lnTo>
                  <a:pt x="18493" y="0"/>
                </a:lnTo>
                <a:lnTo>
                  <a:pt x="13776" y="1231"/>
                </a:lnTo>
                <a:lnTo>
                  <a:pt x="9587" y="3200"/>
                </a:lnTo>
                <a:lnTo>
                  <a:pt x="11278" y="14922"/>
                </a:lnTo>
                <a:lnTo>
                  <a:pt x="12081" y="12279"/>
                </a:lnTo>
                <a:lnTo>
                  <a:pt x="1434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780844" y="2816597"/>
            <a:ext cx="25667" cy="7440"/>
          </a:xfrm>
          <a:custGeom>
            <a:avLst/>
            <a:gdLst/>
            <a:ahLst/>
            <a:cxnLst/>
            <a:rect l="l" t="t" r="r" b="b"/>
            <a:pathLst>
              <a:path w="25667" h="7440">
                <a:moveTo>
                  <a:pt x="25667" y="3693"/>
                </a:moveTo>
                <a:lnTo>
                  <a:pt x="25667" y="3009"/>
                </a:lnTo>
                <a:lnTo>
                  <a:pt x="23839" y="0"/>
                </a:lnTo>
                <a:lnTo>
                  <a:pt x="1875" y="0"/>
                </a:lnTo>
                <a:lnTo>
                  <a:pt x="464" y="812"/>
                </a:lnTo>
                <a:lnTo>
                  <a:pt x="0" y="3693"/>
                </a:lnTo>
                <a:lnTo>
                  <a:pt x="1875" y="7440"/>
                </a:lnTo>
                <a:lnTo>
                  <a:pt x="23839" y="7440"/>
                </a:lnTo>
                <a:lnTo>
                  <a:pt x="25203" y="6616"/>
                </a:lnTo>
                <a:lnTo>
                  <a:pt x="25667" y="3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826266" y="2782771"/>
            <a:ext cx="30869" cy="65846"/>
          </a:xfrm>
          <a:custGeom>
            <a:avLst/>
            <a:gdLst/>
            <a:ahLst/>
            <a:cxnLst/>
            <a:rect l="l" t="t" r="r" b="b"/>
            <a:pathLst>
              <a:path w="30869" h="65846">
                <a:moveTo>
                  <a:pt x="17005" y="1697"/>
                </a:moveTo>
                <a:lnTo>
                  <a:pt x="16797" y="1000"/>
                </a:lnTo>
                <a:lnTo>
                  <a:pt x="14244" y="0"/>
                </a:lnTo>
                <a:lnTo>
                  <a:pt x="11123" y="0"/>
                </a:lnTo>
                <a:lnTo>
                  <a:pt x="8343" y="1697"/>
                </a:lnTo>
                <a:lnTo>
                  <a:pt x="8343" y="13319"/>
                </a:lnTo>
                <a:lnTo>
                  <a:pt x="1781" y="13319"/>
                </a:lnTo>
                <a:lnTo>
                  <a:pt x="330" y="14464"/>
                </a:lnTo>
                <a:lnTo>
                  <a:pt x="0" y="17067"/>
                </a:lnTo>
                <a:lnTo>
                  <a:pt x="1731" y="20749"/>
                </a:lnTo>
                <a:lnTo>
                  <a:pt x="8343" y="20749"/>
                </a:lnTo>
                <a:lnTo>
                  <a:pt x="8343" y="52120"/>
                </a:lnTo>
                <a:lnTo>
                  <a:pt x="9107" y="56641"/>
                </a:lnTo>
                <a:lnTo>
                  <a:pt x="10431" y="60436"/>
                </a:lnTo>
                <a:lnTo>
                  <a:pt x="12682" y="63154"/>
                </a:lnTo>
                <a:lnTo>
                  <a:pt x="15853" y="64842"/>
                </a:lnTo>
                <a:lnTo>
                  <a:pt x="19712" y="65846"/>
                </a:lnTo>
                <a:lnTo>
                  <a:pt x="24565" y="65681"/>
                </a:lnTo>
                <a:lnTo>
                  <a:pt x="27564" y="65112"/>
                </a:lnTo>
                <a:lnTo>
                  <a:pt x="30526" y="63093"/>
                </a:lnTo>
                <a:lnTo>
                  <a:pt x="30869" y="59979"/>
                </a:lnTo>
                <a:lnTo>
                  <a:pt x="30869" y="59330"/>
                </a:lnTo>
                <a:lnTo>
                  <a:pt x="29076" y="56753"/>
                </a:lnTo>
                <a:lnTo>
                  <a:pt x="26409" y="57782"/>
                </a:lnTo>
                <a:lnTo>
                  <a:pt x="23619" y="58190"/>
                </a:lnTo>
                <a:lnTo>
                  <a:pt x="19418" y="57340"/>
                </a:lnTo>
                <a:lnTo>
                  <a:pt x="17487" y="53898"/>
                </a:lnTo>
                <a:lnTo>
                  <a:pt x="17005" y="51357"/>
                </a:lnTo>
                <a:lnTo>
                  <a:pt x="17005" y="20749"/>
                </a:lnTo>
                <a:lnTo>
                  <a:pt x="29137" y="20749"/>
                </a:lnTo>
                <a:lnTo>
                  <a:pt x="30711" y="19302"/>
                </a:lnTo>
                <a:lnTo>
                  <a:pt x="30869" y="16369"/>
                </a:lnTo>
                <a:lnTo>
                  <a:pt x="29137" y="13319"/>
                </a:lnTo>
                <a:lnTo>
                  <a:pt x="17005" y="13319"/>
                </a:lnTo>
                <a:lnTo>
                  <a:pt x="17005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879808" y="2795069"/>
            <a:ext cx="43470" cy="53643"/>
          </a:xfrm>
          <a:custGeom>
            <a:avLst/>
            <a:gdLst/>
            <a:ahLst/>
            <a:cxnLst/>
            <a:rect l="l" t="t" r="r" b="b"/>
            <a:pathLst>
              <a:path w="43470" h="53643">
                <a:moveTo>
                  <a:pt x="43074" y="16926"/>
                </a:moveTo>
                <a:lnTo>
                  <a:pt x="42289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4" y="3059"/>
                </a:lnTo>
                <a:lnTo>
                  <a:pt x="32148" y="1828"/>
                </a:lnTo>
                <a:lnTo>
                  <a:pt x="29545" y="608"/>
                </a:lnTo>
                <a:lnTo>
                  <a:pt x="26384" y="0"/>
                </a:lnTo>
                <a:lnTo>
                  <a:pt x="26424" y="6997"/>
                </a:lnTo>
                <a:lnTo>
                  <a:pt x="29582" y="8329"/>
                </a:lnTo>
                <a:lnTo>
                  <a:pt x="31719" y="11012"/>
                </a:lnTo>
                <a:lnTo>
                  <a:pt x="33844" y="13690"/>
                </a:lnTo>
                <a:lnTo>
                  <a:pt x="34862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68" y="3110"/>
                </a:lnTo>
                <a:lnTo>
                  <a:pt x="8086" y="4888"/>
                </a:lnTo>
                <a:lnTo>
                  <a:pt x="4144" y="9575"/>
                </a:lnTo>
                <a:lnTo>
                  <a:pt x="2617" y="12409"/>
                </a:lnTo>
                <a:lnTo>
                  <a:pt x="1569" y="15760"/>
                </a:lnTo>
                <a:lnTo>
                  <a:pt x="515" y="19100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34" y="41997"/>
                </a:lnTo>
                <a:lnTo>
                  <a:pt x="4043" y="44764"/>
                </a:lnTo>
                <a:lnTo>
                  <a:pt x="6033" y="46976"/>
                </a:lnTo>
                <a:lnTo>
                  <a:pt x="10483" y="50849"/>
                </a:lnTo>
                <a:lnTo>
                  <a:pt x="13409" y="51969"/>
                </a:lnTo>
                <a:lnTo>
                  <a:pt x="16329" y="53084"/>
                </a:lnTo>
                <a:lnTo>
                  <a:pt x="19735" y="53643"/>
                </a:lnTo>
                <a:lnTo>
                  <a:pt x="23619" y="53643"/>
                </a:lnTo>
                <a:lnTo>
                  <a:pt x="27969" y="53492"/>
                </a:lnTo>
                <a:lnTo>
                  <a:pt x="31929" y="52793"/>
                </a:lnTo>
                <a:lnTo>
                  <a:pt x="35172" y="51969"/>
                </a:lnTo>
                <a:lnTo>
                  <a:pt x="37898" y="51090"/>
                </a:lnTo>
                <a:lnTo>
                  <a:pt x="41155" y="48818"/>
                </a:lnTo>
                <a:lnTo>
                  <a:pt x="41475" y="46161"/>
                </a:lnTo>
                <a:lnTo>
                  <a:pt x="40896" y="43002"/>
                </a:lnTo>
                <a:lnTo>
                  <a:pt x="38171" y="43267"/>
                </a:lnTo>
                <a:lnTo>
                  <a:pt x="35010" y="44538"/>
                </a:lnTo>
                <a:lnTo>
                  <a:pt x="32209" y="45439"/>
                </a:lnTo>
                <a:lnTo>
                  <a:pt x="28685" y="46187"/>
                </a:lnTo>
                <a:lnTo>
                  <a:pt x="24429" y="46377"/>
                </a:lnTo>
                <a:lnTo>
                  <a:pt x="21582" y="46377"/>
                </a:lnTo>
                <a:lnTo>
                  <a:pt x="17190" y="45135"/>
                </a:lnTo>
                <a:lnTo>
                  <a:pt x="13629" y="43102"/>
                </a:lnTo>
                <a:lnTo>
                  <a:pt x="11170" y="39992"/>
                </a:lnTo>
                <a:lnTo>
                  <a:pt x="9767" y="35967"/>
                </a:lnTo>
                <a:lnTo>
                  <a:pt x="8971" y="31344"/>
                </a:lnTo>
                <a:lnTo>
                  <a:pt x="8971" y="28652"/>
                </a:lnTo>
                <a:lnTo>
                  <a:pt x="40100" y="28652"/>
                </a:lnTo>
                <a:lnTo>
                  <a:pt x="42433" y="27738"/>
                </a:lnTo>
                <a:lnTo>
                  <a:pt x="43470" y="24738"/>
                </a:lnTo>
                <a:lnTo>
                  <a:pt x="43470" y="19925"/>
                </a:lnTo>
                <a:lnTo>
                  <a:pt x="43074" y="16926"/>
                </a:lnTo>
                <a:close/>
              </a:path>
              <a:path w="43470" h="53643">
                <a:moveTo>
                  <a:pt x="9043" y="20091"/>
                </a:moveTo>
                <a:lnTo>
                  <a:pt x="9968" y="16357"/>
                </a:lnTo>
                <a:lnTo>
                  <a:pt x="11429" y="12915"/>
                </a:lnTo>
                <a:lnTo>
                  <a:pt x="14969" y="9079"/>
                </a:lnTo>
                <a:lnTo>
                  <a:pt x="18197" y="7405"/>
                </a:lnTo>
                <a:lnTo>
                  <a:pt x="22233" y="6997"/>
                </a:lnTo>
                <a:lnTo>
                  <a:pt x="26424" y="6997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68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951157" y="2795069"/>
            <a:ext cx="27622" cy="52923"/>
          </a:xfrm>
          <a:custGeom>
            <a:avLst/>
            <a:gdLst/>
            <a:ahLst/>
            <a:cxnLst/>
            <a:rect l="l" t="t" r="r" b="b"/>
            <a:pathLst>
              <a:path w="27622" h="52923">
                <a:moveTo>
                  <a:pt x="5896" y="52923"/>
                </a:moveTo>
                <a:lnTo>
                  <a:pt x="8661" y="51271"/>
                </a:lnTo>
                <a:lnTo>
                  <a:pt x="8661" y="19140"/>
                </a:lnTo>
                <a:lnTo>
                  <a:pt x="11012" y="15468"/>
                </a:lnTo>
                <a:lnTo>
                  <a:pt x="13039" y="12725"/>
                </a:lnTo>
                <a:lnTo>
                  <a:pt x="15864" y="9956"/>
                </a:lnTo>
                <a:lnTo>
                  <a:pt x="19281" y="8459"/>
                </a:lnTo>
                <a:lnTo>
                  <a:pt x="22219" y="8675"/>
                </a:lnTo>
                <a:lnTo>
                  <a:pt x="24872" y="9464"/>
                </a:lnTo>
                <a:lnTo>
                  <a:pt x="27453" y="8610"/>
                </a:lnTo>
                <a:lnTo>
                  <a:pt x="27622" y="5641"/>
                </a:lnTo>
                <a:lnTo>
                  <a:pt x="27590" y="3657"/>
                </a:lnTo>
                <a:lnTo>
                  <a:pt x="25300" y="673"/>
                </a:lnTo>
                <a:lnTo>
                  <a:pt x="22291" y="74"/>
                </a:lnTo>
                <a:lnTo>
                  <a:pt x="19724" y="0"/>
                </a:lnTo>
                <a:lnTo>
                  <a:pt x="16725" y="661"/>
                </a:lnTo>
                <a:lnTo>
                  <a:pt x="13690" y="2566"/>
                </a:lnTo>
                <a:lnTo>
                  <a:pt x="10335" y="5993"/>
                </a:lnTo>
                <a:lnTo>
                  <a:pt x="7827" y="9550"/>
                </a:lnTo>
                <a:lnTo>
                  <a:pt x="7827" y="2425"/>
                </a:lnTo>
                <a:lnTo>
                  <a:pt x="5857" y="828"/>
                </a:lnTo>
                <a:lnTo>
                  <a:pt x="3131" y="748"/>
                </a:lnTo>
                <a:lnTo>
                  <a:pt x="0" y="2425"/>
                </a:lnTo>
                <a:lnTo>
                  <a:pt x="0" y="51271"/>
                </a:lnTo>
                <a:lnTo>
                  <a:pt x="194" y="51993"/>
                </a:lnTo>
                <a:lnTo>
                  <a:pt x="2776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7002773" y="2795065"/>
            <a:ext cx="70098" cy="52923"/>
          </a:xfrm>
          <a:custGeom>
            <a:avLst/>
            <a:gdLst/>
            <a:ahLst/>
            <a:cxnLst/>
            <a:rect l="l" t="t" r="r" b="b"/>
            <a:pathLst>
              <a:path w="70098" h="52923">
                <a:moveTo>
                  <a:pt x="61596" y="52009"/>
                </a:moveTo>
                <a:lnTo>
                  <a:pt x="64202" y="52923"/>
                </a:lnTo>
                <a:lnTo>
                  <a:pt x="67323" y="52923"/>
                </a:lnTo>
                <a:lnTo>
                  <a:pt x="70098" y="51271"/>
                </a:lnTo>
                <a:lnTo>
                  <a:pt x="70098" y="17654"/>
                </a:lnTo>
                <a:lnTo>
                  <a:pt x="69829" y="15026"/>
                </a:lnTo>
                <a:lnTo>
                  <a:pt x="68750" y="10083"/>
                </a:lnTo>
                <a:lnTo>
                  <a:pt x="66546" y="6073"/>
                </a:lnTo>
                <a:lnTo>
                  <a:pt x="63609" y="2757"/>
                </a:lnTo>
                <a:lnTo>
                  <a:pt x="59469" y="547"/>
                </a:lnTo>
                <a:lnTo>
                  <a:pt x="56923" y="0"/>
                </a:lnTo>
                <a:lnTo>
                  <a:pt x="52611" y="0"/>
                </a:lnTo>
                <a:lnTo>
                  <a:pt x="48873" y="853"/>
                </a:lnTo>
                <a:lnTo>
                  <a:pt x="46296" y="2174"/>
                </a:lnTo>
                <a:lnTo>
                  <a:pt x="43614" y="3912"/>
                </a:lnTo>
                <a:lnTo>
                  <a:pt x="40763" y="6375"/>
                </a:lnTo>
                <a:lnTo>
                  <a:pt x="37692" y="9652"/>
                </a:lnTo>
                <a:lnTo>
                  <a:pt x="35590" y="5716"/>
                </a:lnTo>
                <a:lnTo>
                  <a:pt x="32555" y="2682"/>
                </a:lnTo>
                <a:lnTo>
                  <a:pt x="29984" y="1169"/>
                </a:lnTo>
                <a:lnTo>
                  <a:pt x="26863" y="229"/>
                </a:lnTo>
                <a:lnTo>
                  <a:pt x="23155" y="0"/>
                </a:lnTo>
                <a:lnTo>
                  <a:pt x="20607" y="0"/>
                </a:lnTo>
                <a:lnTo>
                  <a:pt x="18079" y="712"/>
                </a:lnTo>
                <a:lnTo>
                  <a:pt x="13060" y="3571"/>
                </a:lnTo>
                <a:lnTo>
                  <a:pt x="10483" y="5817"/>
                </a:lnTo>
                <a:lnTo>
                  <a:pt x="7830" y="8891"/>
                </a:lnTo>
                <a:lnTo>
                  <a:pt x="7830" y="2425"/>
                </a:lnTo>
                <a:lnTo>
                  <a:pt x="5850" y="828"/>
                </a:lnTo>
                <a:lnTo>
                  <a:pt x="3135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64" y="52923"/>
                </a:lnTo>
                <a:lnTo>
                  <a:pt x="5900" y="52923"/>
                </a:lnTo>
                <a:lnTo>
                  <a:pt x="8661" y="51271"/>
                </a:lnTo>
                <a:lnTo>
                  <a:pt x="8661" y="17132"/>
                </a:lnTo>
                <a:lnTo>
                  <a:pt x="11033" y="14061"/>
                </a:lnTo>
                <a:lnTo>
                  <a:pt x="15275" y="10148"/>
                </a:lnTo>
                <a:lnTo>
                  <a:pt x="19317" y="7747"/>
                </a:lnTo>
                <a:lnTo>
                  <a:pt x="22932" y="7747"/>
                </a:lnTo>
                <a:lnTo>
                  <a:pt x="25488" y="8726"/>
                </a:lnTo>
                <a:lnTo>
                  <a:pt x="28401" y="11545"/>
                </a:lnTo>
                <a:lnTo>
                  <a:pt x="29754" y="14248"/>
                </a:lnTo>
                <a:lnTo>
                  <a:pt x="30514" y="17654"/>
                </a:lnTo>
                <a:lnTo>
                  <a:pt x="30712" y="21588"/>
                </a:lnTo>
                <a:lnTo>
                  <a:pt x="30712" y="51271"/>
                </a:lnTo>
                <a:lnTo>
                  <a:pt x="30910" y="52009"/>
                </a:lnTo>
                <a:lnTo>
                  <a:pt x="33526" y="52923"/>
                </a:lnTo>
                <a:lnTo>
                  <a:pt x="36562" y="52923"/>
                </a:lnTo>
                <a:lnTo>
                  <a:pt x="39373" y="51271"/>
                </a:lnTo>
                <a:lnTo>
                  <a:pt x="39373" y="17132"/>
                </a:lnTo>
                <a:lnTo>
                  <a:pt x="41796" y="14061"/>
                </a:lnTo>
                <a:lnTo>
                  <a:pt x="46026" y="10148"/>
                </a:lnTo>
                <a:lnTo>
                  <a:pt x="50029" y="7747"/>
                </a:lnTo>
                <a:lnTo>
                  <a:pt x="53643" y="7747"/>
                </a:lnTo>
                <a:lnTo>
                  <a:pt x="56239" y="8726"/>
                </a:lnTo>
                <a:lnTo>
                  <a:pt x="59173" y="11545"/>
                </a:lnTo>
                <a:lnTo>
                  <a:pt x="60512" y="14248"/>
                </a:lnTo>
                <a:lnTo>
                  <a:pt x="61203" y="17654"/>
                </a:lnTo>
                <a:lnTo>
                  <a:pt x="61387" y="21588"/>
                </a:lnTo>
                <a:lnTo>
                  <a:pt x="61387" y="51271"/>
                </a:lnTo>
                <a:lnTo>
                  <a:pt x="61596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608197" y="2929054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6" y="52919"/>
                </a:moveTo>
                <a:lnTo>
                  <a:pt x="8662" y="51267"/>
                </a:lnTo>
                <a:lnTo>
                  <a:pt x="8662" y="19136"/>
                </a:lnTo>
                <a:lnTo>
                  <a:pt x="10998" y="15468"/>
                </a:lnTo>
                <a:lnTo>
                  <a:pt x="14011" y="11630"/>
                </a:lnTo>
                <a:lnTo>
                  <a:pt x="16737" y="9359"/>
                </a:lnTo>
                <a:lnTo>
                  <a:pt x="19282" y="8455"/>
                </a:lnTo>
                <a:lnTo>
                  <a:pt x="22208" y="8671"/>
                </a:lnTo>
                <a:lnTo>
                  <a:pt x="24872" y="9460"/>
                </a:lnTo>
                <a:lnTo>
                  <a:pt x="27525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14" y="0"/>
                </a:lnTo>
                <a:lnTo>
                  <a:pt x="16715" y="657"/>
                </a:lnTo>
                <a:lnTo>
                  <a:pt x="13676" y="2576"/>
                </a:lnTo>
                <a:lnTo>
                  <a:pt x="10336" y="5993"/>
                </a:lnTo>
                <a:lnTo>
                  <a:pt x="7827" y="9550"/>
                </a:lnTo>
                <a:lnTo>
                  <a:pt x="7827" y="2437"/>
                </a:lnTo>
                <a:lnTo>
                  <a:pt x="5847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1989"/>
                </a:lnTo>
                <a:lnTo>
                  <a:pt x="2764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644979" y="2929050"/>
            <a:ext cx="43484" cy="53657"/>
          </a:xfrm>
          <a:custGeom>
            <a:avLst/>
            <a:gdLst/>
            <a:ahLst/>
            <a:cxnLst/>
            <a:rect l="l" t="t" r="r" b="b"/>
            <a:pathLst>
              <a:path w="43484" h="53657">
                <a:moveTo>
                  <a:pt x="43088" y="16941"/>
                </a:moveTo>
                <a:lnTo>
                  <a:pt x="42289" y="14122"/>
                </a:lnTo>
                <a:lnTo>
                  <a:pt x="41515" y="11318"/>
                </a:lnTo>
                <a:lnTo>
                  <a:pt x="38591" y="6807"/>
                </a:lnTo>
                <a:lnTo>
                  <a:pt x="34768" y="3073"/>
                </a:lnTo>
                <a:lnTo>
                  <a:pt x="32165" y="1828"/>
                </a:lnTo>
                <a:lnTo>
                  <a:pt x="29559" y="612"/>
                </a:lnTo>
                <a:lnTo>
                  <a:pt x="26384" y="0"/>
                </a:lnTo>
                <a:lnTo>
                  <a:pt x="26423" y="6997"/>
                </a:lnTo>
                <a:lnTo>
                  <a:pt x="29596" y="8333"/>
                </a:lnTo>
                <a:lnTo>
                  <a:pt x="31723" y="11012"/>
                </a:lnTo>
                <a:lnTo>
                  <a:pt x="33858" y="13690"/>
                </a:lnTo>
                <a:lnTo>
                  <a:pt x="34869" y="17373"/>
                </a:lnTo>
                <a:lnTo>
                  <a:pt x="34757" y="22075"/>
                </a:lnTo>
                <a:lnTo>
                  <a:pt x="8975" y="22075"/>
                </a:lnTo>
                <a:lnTo>
                  <a:pt x="9046" y="20091"/>
                </a:lnTo>
                <a:lnTo>
                  <a:pt x="10486" y="3114"/>
                </a:lnTo>
                <a:lnTo>
                  <a:pt x="8100" y="4902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9" y="19100"/>
                </a:lnTo>
                <a:lnTo>
                  <a:pt x="0" y="22873"/>
                </a:lnTo>
                <a:lnTo>
                  <a:pt x="0" y="31484"/>
                </a:lnTo>
                <a:lnTo>
                  <a:pt x="508" y="35359"/>
                </a:lnTo>
                <a:lnTo>
                  <a:pt x="1526" y="38685"/>
                </a:lnTo>
                <a:lnTo>
                  <a:pt x="2548" y="42011"/>
                </a:lnTo>
                <a:lnTo>
                  <a:pt x="4046" y="44780"/>
                </a:lnTo>
                <a:lnTo>
                  <a:pt x="6033" y="46979"/>
                </a:lnTo>
                <a:lnTo>
                  <a:pt x="10486" y="50863"/>
                </a:lnTo>
                <a:lnTo>
                  <a:pt x="13423" y="51969"/>
                </a:lnTo>
                <a:lnTo>
                  <a:pt x="16347" y="53084"/>
                </a:lnTo>
                <a:lnTo>
                  <a:pt x="19738" y="53657"/>
                </a:lnTo>
                <a:lnTo>
                  <a:pt x="23633" y="53657"/>
                </a:lnTo>
                <a:lnTo>
                  <a:pt x="27975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4" y="51094"/>
                </a:lnTo>
                <a:lnTo>
                  <a:pt x="41158" y="48818"/>
                </a:lnTo>
                <a:lnTo>
                  <a:pt x="41479" y="46165"/>
                </a:lnTo>
                <a:lnTo>
                  <a:pt x="40914" y="43002"/>
                </a:lnTo>
                <a:lnTo>
                  <a:pt x="38185" y="43267"/>
                </a:lnTo>
                <a:lnTo>
                  <a:pt x="35013" y="44552"/>
                </a:lnTo>
                <a:lnTo>
                  <a:pt x="32212" y="45441"/>
                </a:lnTo>
                <a:lnTo>
                  <a:pt x="28699" y="46191"/>
                </a:lnTo>
                <a:lnTo>
                  <a:pt x="24437" y="46381"/>
                </a:lnTo>
                <a:lnTo>
                  <a:pt x="21596" y="46381"/>
                </a:lnTo>
                <a:lnTo>
                  <a:pt x="17208" y="45135"/>
                </a:lnTo>
                <a:lnTo>
                  <a:pt x="13643" y="43106"/>
                </a:lnTo>
                <a:lnTo>
                  <a:pt x="11188" y="40006"/>
                </a:lnTo>
                <a:lnTo>
                  <a:pt x="9773" y="35967"/>
                </a:lnTo>
                <a:lnTo>
                  <a:pt x="8975" y="31344"/>
                </a:lnTo>
                <a:lnTo>
                  <a:pt x="8975" y="28652"/>
                </a:lnTo>
                <a:lnTo>
                  <a:pt x="40100" y="28652"/>
                </a:lnTo>
                <a:lnTo>
                  <a:pt x="42447" y="27752"/>
                </a:lnTo>
                <a:lnTo>
                  <a:pt x="43484" y="24738"/>
                </a:lnTo>
                <a:lnTo>
                  <a:pt x="43484" y="19925"/>
                </a:lnTo>
                <a:lnTo>
                  <a:pt x="43088" y="16941"/>
                </a:lnTo>
                <a:close/>
              </a:path>
              <a:path w="43484" h="53657">
                <a:moveTo>
                  <a:pt x="9046" y="20091"/>
                </a:moveTo>
                <a:lnTo>
                  <a:pt x="9982" y="16357"/>
                </a:lnTo>
                <a:lnTo>
                  <a:pt x="11430" y="12915"/>
                </a:lnTo>
                <a:lnTo>
                  <a:pt x="14968" y="9081"/>
                </a:lnTo>
                <a:lnTo>
                  <a:pt x="18201" y="7419"/>
                </a:lnTo>
                <a:lnTo>
                  <a:pt x="22233" y="6997"/>
                </a:lnTo>
                <a:lnTo>
                  <a:pt x="26423" y="6997"/>
                </a:lnTo>
                <a:lnTo>
                  <a:pt x="26384" y="0"/>
                </a:lnTo>
                <a:lnTo>
                  <a:pt x="19223" y="0"/>
                </a:lnTo>
                <a:lnTo>
                  <a:pt x="16076" y="622"/>
                </a:lnTo>
                <a:lnTo>
                  <a:pt x="13288" y="1868"/>
                </a:lnTo>
                <a:lnTo>
                  <a:pt x="10486" y="311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704664" y="2906125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2"/>
                </a:moveTo>
                <a:lnTo>
                  <a:pt x="8665" y="1701"/>
                </a:lnTo>
                <a:lnTo>
                  <a:pt x="8455" y="938"/>
                </a:lnTo>
                <a:lnTo>
                  <a:pt x="5900" y="0"/>
                </a:lnTo>
                <a:lnTo>
                  <a:pt x="2778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29"/>
                </a:lnTo>
                <a:lnTo>
                  <a:pt x="2778" y="75844"/>
                </a:lnTo>
                <a:lnTo>
                  <a:pt x="5900" y="75844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728495" y="2929050"/>
            <a:ext cx="38801" cy="53657"/>
          </a:xfrm>
          <a:custGeom>
            <a:avLst/>
            <a:gdLst/>
            <a:ahLst/>
            <a:cxnLst/>
            <a:rect l="l" t="t" r="r" b="b"/>
            <a:pathLst>
              <a:path w="38801" h="53657">
                <a:moveTo>
                  <a:pt x="3304" y="12087"/>
                </a:moveTo>
                <a:lnTo>
                  <a:pt x="5961" y="11520"/>
                </a:lnTo>
                <a:lnTo>
                  <a:pt x="9169" y="9777"/>
                </a:lnTo>
                <a:lnTo>
                  <a:pt x="11934" y="8585"/>
                </a:lnTo>
                <a:lnTo>
                  <a:pt x="15328" y="7531"/>
                </a:lnTo>
                <a:lnTo>
                  <a:pt x="19367" y="7264"/>
                </a:lnTo>
                <a:lnTo>
                  <a:pt x="23058" y="7515"/>
                </a:lnTo>
                <a:lnTo>
                  <a:pt x="26892" y="9208"/>
                </a:lnTo>
                <a:lnTo>
                  <a:pt x="29225" y="12329"/>
                </a:lnTo>
                <a:lnTo>
                  <a:pt x="30002" y="15227"/>
                </a:lnTo>
                <a:lnTo>
                  <a:pt x="30196" y="18770"/>
                </a:lnTo>
                <a:lnTo>
                  <a:pt x="30196" y="22567"/>
                </a:lnTo>
                <a:lnTo>
                  <a:pt x="20008" y="22567"/>
                </a:lnTo>
                <a:lnTo>
                  <a:pt x="16689" y="22909"/>
                </a:lnTo>
                <a:lnTo>
                  <a:pt x="13755" y="23572"/>
                </a:lnTo>
                <a:lnTo>
                  <a:pt x="10817" y="24241"/>
                </a:lnTo>
                <a:lnTo>
                  <a:pt x="8333" y="25246"/>
                </a:lnTo>
                <a:lnTo>
                  <a:pt x="4276" y="27914"/>
                </a:lnTo>
                <a:lnTo>
                  <a:pt x="1638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6" y="43242"/>
                </a:lnTo>
                <a:lnTo>
                  <a:pt x="1968" y="46925"/>
                </a:lnTo>
                <a:lnTo>
                  <a:pt x="4489" y="49758"/>
                </a:lnTo>
                <a:lnTo>
                  <a:pt x="7621" y="51993"/>
                </a:lnTo>
                <a:lnTo>
                  <a:pt x="11653" y="53326"/>
                </a:lnTo>
                <a:lnTo>
                  <a:pt x="16383" y="53657"/>
                </a:lnTo>
                <a:lnTo>
                  <a:pt x="17748" y="46659"/>
                </a:lnTo>
                <a:lnTo>
                  <a:pt x="14942" y="46659"/>
                </a:lnTo>
                <a:lnTo>
                  <a:pt x="12772" y="45910"/>
                </a:lnTo>
                <a:lnTo>
                  <a:pt x="9651" y="42912"/>
                </a:lnTo>
                <a:lnTo>
                  <a:pt x="8873" y="38354"/>
                </a:lnTo>
                <a:lnTo>
                  <a:pt x="9683" y="34429"/>
                </a:lnTo>
                <a:lnTo>
                  <a:pt x="12232" y="31482"/>
                </a:lnTo>
                <a:lnTo>
                  <a:pt x="14846" y="30059"/>
                </a:lnTo>
                <a:lnTo>
                  <a:pt x="18338" y="29235"/>
                </a:lnTo>
                <a:lnTo>
                  <a:pt x="22787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21" y="43675"/>
                </a:lnTo>
                <a:lnTo>
                  <a:pt x="22136" y="46061"/>
                </a:lnTo>
                <a:lnTo>
                  <a:pt x="19210" y="53657"/>
                </a:lnTo>
                <a:lnTo>
                  <a:pt x="21902" y="53035"/>
                </a:lnTo>
                <a:lnTo>
                  <a:pt x="24443" y="51763"/>
                </a:lnTo>
                <a:lnTo>
                  <a:pt x="26978" y="50482"/>
                </a:lnTo>
                <a:lnTo>
                  <a:pt x="31352" y="46442"/>
                </a:lnTo>
                <a:lnTo>
                  <a:pt x="31352" y="51320"/>
                </a:lnTo>
                <a:lnTo>
                  <a:pt x="33440" y="52894"/>
                </a:lnTo>
                <a:lnTo>
                  <a:pt x="36021" y="52959"/>
                </a:lnTo>
                <a:lnTo>
                  <a:pt x="38801" y="51320"/>
                </a:lnTo>
                <a:lnTo>
                  <a:pt x="38801" y="15353"/>
                </a:lnTo>
                <a:lnTo>
                  <a:pt x="38465" y="12700"/>
                </a:lnTo>
                <a:lnTo>
                  <a:pt x="37137" y="8127"/>
                </a:lnTo>
                <a:lnTo>
                  <a:pt x="34596" y="4686"/>
                </a:lnTo>
                <a:lnTo>
                  <a:pt x="31205" y="1979"/>
                </a:lnTo>
                <a:lnTo>
                  <a:pt x="26449" y="392"/>
                </a:lnTo>
                <a:lnTo>
                  <a:pt x="23562" y="0"/>
                </a:lnTo>
                <a:lnTo>
                  <a:pt x="20167" y="0"/>
                </a:lnTo>
                <a:lnTo>
                  <a:pt x="16545" y="176"/>
                </a:lnTo>
                <a:lnTo>
                  <a:pt x="12981" y="849"/>
                </a:lnTo>
                <a:lnTo>
                  <a:pt x="9820" y="1803"/>
                </a:lnTo>
                <a:lnTo>
                  <a:pt x="5839" y="3542"/>
                </a:lnTo>
                <a:lnTo>
                  <a:pt x="2498" y="6691"/>
                </a:lnTo>
                <a:lnTo>
                  <a:pt x="2315" y="9385"/>
                </a:lnTo>
                <a:lnTo>
                  <a:pt x="3304" y="12087"/>
                </a:lnTo>
                <a:close/>
              </a:path>
              <a:path w="38801" h="53657">
                <a:moveTo>
                  <a:pt x="17748" y="46659"/>
                </a:moveTo>
                <a:lnTo>
                  <a:pt x="16383" y="53657"/>
                </a:lnTo>
                <a:lnTo>
                  <a:pt x="19210" y="53657"/>
                </a:lnTo>
                <a:lnTo>
                  <a:pt x="22136" y="46061"/>
                </a:lnTo>
                <a:lnTo>
                  <a:pt x="17748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779474" y="2916767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10" y="1699"/>
                </a:moveTo>
                <a:lnTo>
                  <a:pt x="16802" y="989"/>
                </a:lnTo>
                <a:lnTo>
                  <a:pt x="14245" y="0"/>
                </a:lnTo>
                <a:lnTo>
                  <a:pt x="11123" y="0"/>
                </a:lnTo>
                <a:lnTo>
                  <a:pt x="8348" y="1699"/>
                </a:lnTo>
                <a:lnTo>
                  <a:pt x="8348" y="13309"/>
                </a:lnTo>
                <a:lnTo>
                  <a:pt x="1781" y="13309"/>
                </a:lnTo>
                <a:lnTo>
                  <a:pt x="335" y="14464"/>
                </a:lnTo>
                <a:lnTo>
                  <a:pt x="0" y="17053"/>
                </a:lnTo>
                <a:lnTo>
                  <a:pt x="1736" y="20735"/>
                </a:lnTo>
                <a:lnTo>
                  <a:pt x="8348" y="20735"/>
                </a:lnTo>
                <a:lnTo>
                  <a:pt x="8348" y="52106"/>
                </a:lnTo>
                <a:lnTo>
                  <a:pt x="9104" y="56628"/>
                </a:lnTo>
                <a:lnTo>
                  <a:pt x="10433" y="60436"/>
                </a:lnTo>
                <a:lnTo>
                  <a:pt x="12668" y="6314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9"/>
                </a:lnTo>
                <a:lnTo>
                  <a:pt x="30869" y="59968"/>
                </a:lnTo>
                <a:lnTo>
                  <a:pt x="30869" y="59320"/>
                </a:lnTo>
                <a:lnTo>
                  <a:pt x="29077" y="56743"/>
                </a:lnTo>
                <a:lnTo>
                  <a:pt x="26413" y="57768"/>
                </a:lnTo>
                <a:lnTo>
                  <a:pt x="23623" y="58176"/>
                </a:lnTo>
                <a:lnTo>
                  <a:pt x="19418" y="57326"/>
                </a:lnTo>
                <a:lnTo>
                  <a:pt x="17489" y="53884"/>
                </a:lnTo>
                <a:lnTo>
                  <a:pt x="17010" y="51343"/>
                </a:lnTo>
                <a:lnTo>
                  <a:pt x="17010" y="20735"/>
                </a:lnTo>
                <a:lnTo>
                  <a:pt x="29142" y="20735"/>
                </a:lnTo>
                <a:lnTo>
                  <a:pt x="30712" y="19302"/>
                </a:lnTo>
                <a:lnTo>
                  <a:pt x="30869" y="16355"/>
                </a:lnTo>
                <a:lnTo>
                  <a:pt x="29142" y="13309"/>
                </a:lnTo>
                <a:lnTo>
                  <a:pt x="17010" y="13309"/>
                </a:lnTo>
                <a:lnTo>
                  <a:pt x="1701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823442" y="2909681"/>
            <a:ext cx="10702" cy="72288"/>
          </a:xfrm>
          <a:custGeom>
            <a:avLst/>
            <a:gdLst/>
            <a:ahLst/>
            <a:cxnLst/>
            <a:rect l="l" t="t" r="r" b="b"/>
            <a:pathLst>
              <a:path w="10702" h="72288">
                <a:moveTo>
                  <a:pt x="0" y="5411"/>
                </a:moveTo>
                <a:lnTo>
                  <a:pt x="367" y="8888"/>
                </a:lnTo>
                <a:lnTo>
                  <a:pt x="3268" y="10731"/>
                </a:lnTo>
                <a:lnTo>
                  <a:pt x="7368" y="10731"/>
                </a:lnTo>
                <a:lnTo>
                  <a:pt x="10321" y="8837"/>
                </a:lnTo>
                <a:lnTo>
                  <a:pt x="10702" y="5307"/>
                </a:lnTo>
                <a:lnTo>
                  <a:pt x="10331" y="1840"/>
                </a:lnTo>
                <a:lnTo>
                  <a:pt x="7419" y="0"/>
                </a:lnTo>
                <a:lnTo>
                  <a:pt x="3329" y="0"/>
                </a:lnTo>
                <a:lnTo>
                  <a:pt x="377" y="1889"/>
                </a:lnTo>
                <a:lnTo>
                  <a:pt x="0" y="5411"/>
                </a:lnTo>
                <a:close/>
              </a:path>
              <a:path w="10702" h="72288">
                <a:moveTo>
                  <a:pt x="1226" y="71374"/>
                </a:moveTo>
                <a:lnTo>
                  <a:pt x="3818" y="72288"/>
                </a:lnTo>
                <a:lnTo>
                  <a:pt x="6940" y="72288"/>
                </a:lnTo>
                <a:lnTo>
                  <a:pt x="9709" y="70636"/>
                </a:lnTo>
                <a:lnTo>
                  <a:pt x="9709" y="21805"/>
                </a:lnTo>
                <a:lnTo>
                  <a:pt x="9499" y="21107"/>
                </a:lnTo>
                <a:lnTo>
                  <a:pt x="6940" y="20153"/>
                </a:lnTo>
                <a:lnTo>
                  <a:pt x="3818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2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848213" y="2929050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5" y="23914"/>
                </a:moveTo>
                <a:lnTo>
                  <a:pt x="9281" y="21347"/>
                </a:lnTo>
                <a:lnTo>
                  <a:pt x="9856" y="18986"/>
                </a:lnTo>
                <a:lnTo>
                  <a:pt x="11332" y="14589"/>
                </a:lnTo>
                <a:lnTo>
                  <a:pt x="13729" y="11163"/>
                </a:lnTo>
                <a:lnTo>
                  <a:pt x="17106" y="8887"/>
                </a:lnTo>
                <a:lnTo>
                  <a:pt x="21174" y="7491"/>
                </a:lnTo>
                <a:lnTo>
                  <a:pt x="26556" y="7491"/>
                </a:lnTo>
                <a:lnTo>
                  <a:pt x="30758" y="9028"/>
                </a:lnTo>
                <a:lnTo>
                  <a:pt x="34103" y="11455"/>
                </a:lnTo>
                <a:lnTo>
                  <a:pt x="36302" y="15011"/>
                </a:lnTo>
                <a:lnTo>
                  <a:pt x="37555" y="19418"/>
                </a:lnTo>
                <a:lnTo>
                  <a:pt x="38282" y="24270"/>
                </a:lnTo>
                <a:lnTo>
                  <a:pt x="38282" y="29728"/>
                </a:lnTo>
                <a:lnTo>
                  <a:pt x="37998" y="32320"/>
                </a:lnTo>
                <a:lnTo>
                  <a:pt x="37437" y="34657"/>
                </a:lnTo>
                <a:lnTo>
                  <a:pt x="36662" y="50266"/>
                </a:lnTo>
                <a:lnTo>
                  <a:pt x="39178" y="48373"/>
                </a:lnTo>
                <a:lnTo>
                  <a:pt x="43196" y="43534"/>
                </a:lnTo>
                <a:lnTo>
                  <a:pt x="44707" y="40639"/>
                </a:lnTo>
                <a:lnTo>
                  <a:pt x="45731" y="37298"/>
                </a:lnTo>
                <a:lnTo>
                  <a:pt x="46749" y="33958"/>
                </a:lnTo>
                <a:lnTo>
                  <a:pt x="47254" y="30289"/>
                </a:lnTo>
                <a:lnTo>
                  <a:pt x="47254" y="22226"/>
                </a:lnTo>
                <a:lnTo>
                  <a:pt x="46775" y="18553"/>
                </a:lnTo>
                <a:lnTo>
                  <a:pt x="45817" y="15303"/>
                </a:lnTo>
                <a:lnTo>
                  <a:pt x="44844" y="12038"/>
                </a:lnTo>
                <a:lnTo>
                  <a:pt x="43404" y="9269"/>
                </a:lnTo>
                <a:lnTo>
                  <a:pt x="41489" y="6997"/>
                </a:lnTo>
                <a:lnTo>
                  <a:pt x="37152" y="2969"/>
                </a:lnTo>
                <a:lnTo>
                  <a:pt x="34264" y="1777"/>
                </a:lnTo>
                <a:lnTo>
                  <a:pt x="31377" y="596"/>
                </a:lnTo>
                <a:lnTo>
                  <a:pt x="27983" y="0"/>
                </a:lnTo>
                <a:lnTo>
                  <a:pt x="20085" y="0"/>
                </a:lnTo>
                <a:lnTo>
                  <a:pt x="16553" y="673"/>
                </a:lnTo>
                <a:lnTo>
                  <a:pt x="13543" y="2005"/>
                </a:lnTo>
                <a:lnTo>
                  <a:pt x="10533" y="3351"/>
                </a:lnTo>
                <a:lnTo>
                  <a:pt x="8023" y="5219"/>
                </a:lnTo>
                <a:lnTo>
                  <a:pt x="4006" y="10068"/>
                </a:lnTo>
                <a:lnTo>
                  <a:pt x="2494" y="12952"/>
                </a:lnTo>
                <a:lnTo>
                  <a:pt x="1501" y="16292"/>
                </a:lnTo>
                <a:lnTo>
                  <a:pt x="504" y="19644"/>
                </a:lnTo>
                <a:lnTo>
                  <a:pt x="0" y="23317"/>
                </a:lnTo>
                <a:lnTo>
                  <a:pt x="0" y="31405"/>
                </a:lnTo>
                <a:lnTo>
                  <a:pt x="482" y="35102"/>
                </a:lnTo>
                <a:lnTo>
                  <a:pt x="1414" y="38354"/>
                </a:lnTo>
                <a:lnTo>
                  <a:pt x="2362" y="41605"/>
                </a:lnTo>
                <a:lnTo>
                  <a:pt x="3798" y="44373"/>
                </a:lnTo>
                <a:lnTo>
                  <a:pt x="5727" y="46659"/>
                </a:lnTo>
                <a:lnTo>
                  <a:pt x="10054" y="50673"/>
                </a:lnTo>
                <a:lnTo>
                  <a:pt x="9698" y="34225"/>
                </a:lnTo>
                <a:lnTo>
                  <a:pt x="8975" y="29361"/>
                </a:lnTo>
                <a:lnTo>
                  <a:pt x="8975" y="23914"/>
                </a:lnTo>
                <a:close/>
              </a:path>
              <a:path w="47254" h="53657">
                <a:moveTo>
                  <a:pt x="26093" y="46112"/>
                </a:moveTo>
                <a:lnTo>
                  <a:pt x="20758" y="46112"/>
                </a:lnTo>
                <a:lnTo>
                  <a:pt x="16553" y="44574"/>
                </a:lnTo>
                <a:lnTo>
                  <a:pt x="13190" y="42137"/>
                </a:lnTo>
                <a:lnTo>
                  <a:pt x="10962" y="38646"/>
                </a:lnTo>
                <a:lnTo>
                  <a:pt x="9698" y="34225"/>
                </a:lnTo>
                <a:lnTo>
                  <a:pt x="10054" y="50673"/>
                </a:lnTo>
                <a:lnTo>
                  <a:pt x="12942" y="51864"/>
                </a:lnTo>
                <a:lnTo>
                  <a:pt x="15829" y="53060"/>
                </a:lnTo>
                <a:lnTo>
                  <a:pt x="19223" y="53657"/>
                </a:lnTo>
                <a:lnTo>
                  <a:pt x="27096" y="53657"/>
                </a:lnTo>
                <a:lnTo>
                  <a:pt x="30600" y="52984"/>
                </a:lnTo>
                <a:lnTo>
                  <a:pt x="33638" y="51622"/>
                </a:lnTo>
                <a:lnTo>
                  <a:pt x="36662" y="50266"/>
                </a:lnTo>
                <a:lnTo>
                  <a:pt x="37437" y="34657"/>
                </a:lnTo>
                <a:lnTo>
                  <a:pt x="35985" y="39038"/>
                </a:lnTo>
                <a:lnTo>
                  <a:pt x="33573" y="42443"/>
                </a:lnTo>
                <a:lnTo>
                  <a:pt x="30171" y="44704"/>
                </a:lnTo>
                <a:lnTo>
                  <a:pt x="2609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911116" y="2929050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10" y="52919"/>
                </a:moveTo>
                <a:lnTo>
                  <a:pt x="8675" y="51267"/>
                </a:lnTo>
                <a:lnTo>
                  <a:pt x="8675" y="17132"/>
                </a:lnTo>
                <a:lnTo>
                  <a:pt x="11059" y="14057"/>
                </a:lnTo>
                <a:lnTo>
                  <a:pt x="13319" y="11732"/>
                </a:lnTo>
                <a:lnTo>
                  <a:pt x="17672" y="8557"/>
                </a:lnTo>
                <a:lnTo>
                  <a:pt x="22010" y="7747"/>
                </a:lnTo>
                <a:lnTo>
                  <a:pt x="25171" y="8088"/>
                </a:lnTo>
                <a:lnTo>
                  <a:pt x="27722" y="9385"/>
                </a:lnTo>
                <a:lnTo>
                  <a:pt x="30377" y="12786"/>
                </a:lnTo>
                <a:lnTo>
                  <a:pt x="31413" y="15947"/>
                </a:lnTo>
                <a:lnTo>
                  <a:pt x="32039" y="19885"/>
                </a:lnTo>
                <a:lnTo>
                  <a:pt x="32039" y="51267"/>
                </a:lnTo>
                <a:lnTo>
                  <a:pt x="32259" y="52005"/>
                </a:lnTo>
                <a:lnTo>
                  <a:pt x="34815" y="52919"/>
                </a:lnTo>
                <a:lnTo>
                  <a:pt x="37936" y="52919"/>
                </a:lnTo>
                <a:lnTo>
                  <a:pt x="40700" y="51267"/>
                </a:lnTo>
                <a:lnTo>
                  <a:pt x="40700" y="18007"/>
                </a:lnTo>
                <a:lnTo>
                  <a:pt x="40420" y="15022"/>
                </a:lnTo>
                <a:lnTo>
                  <a:pt x="39264" y="10083"/>
                </a:lnTo>
                <a:lnTo>
                  <a:pt x="36964" y="6069"/>
                </a:lnTo>
                <a:lnTo>
                  <a:pt x="33893" y="2753"/>
                </a:lnTo>
                <a:lnTo>
                  <a:pt x="29602" y="543"/>
                </a:lnTo>
                <a:lnTo>
                  <a:pt x="26949" y="0"/>
                </a:lnTo>
                <a:lnTo>
                  <a:pt x="21099" y="0"/>
                </a:lnTo>
                <a:lnTo>
                  <a:pt x="18431" y="708"/>
                </a:lnTo>
                <a:lnTo>
                  <a:pt x="15792" y="2145"/>
                </a:lnTo>
                <a:lnTo>
                  <a:pt x="13150" y="3567"/>
                </a:lnTo>
                <a:lnTo>
                  <a:pt x="10497" y="5814"/>
                </a:lnTo>
                <a:lnTo>
                  <a:pt x="7825" y="8887"/>
                </a:lnTo>
                <a:lnTo>
                  <a:pt x="7825" y="2437"/>
                </a:lnTo>
                <a:lnTo>
                  <a:pt x="5863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74" y="52919"/>
                </a:lnTo>
                <a:lnTo>
                  <a:pt x="591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966336" y="2929050"/>
            <a:ext cx="33437" cy="53657"/>
          </a:xfrm>
          <a:custGeom>
            <a:avLst/>
            <a:gdLst/>
            <a:ahLst/>
            <a:cxnLst/>
            <a:rect l="l" t="t" r="r" b="b"/>
            <a:pathLst>
              <a:path w="33437" h="53657">
                <a:moveTo>
                  <a:pt x="6023" y="52224"/>
                </a:moveTo>
                <a:lnTo>
                  <a:pt x="8590" y="52984"/>
                </a:lnTo>
                <a:lnTo>
                  <a:pt x="11639" y="53531"/>
                </a:lnTo>
                <a:lnTo>
                  <a:pt x="17647" y="53657"/>
                </a:lnTo>
                <a:lnTo>
                  <a:pt x="20142" y="53315"/>
                </a:lnTo>
                <a:lnTo>
                  <a:pt x="24686" y="51944"/>
                </a:lnTo>
                <a:lnTo>
                  <a:pt x="28303" y="49582"/>
                </a:lnTo>
                <a:lnTo>
                  <a:pt x="31216" y="46609"/>
                </a:lnTo>
                <a:lnTo>
                  <a:pt x="32994" y="42698"/>
                </a:lnTo>
                <a:lnTo>
                  <a:pt x="33437" y="37973"/>
                </a:lnTo>
                <a:lnTo>
                  <a:pt x="33437" y="35877"/>
                </a:lnTo>
                <a:lnTo>
                  <a:pt x="32418" y="32551"/>
                </a:lnTo>
                <a:lnTo>
                  <a:pt x="30830" y="29731"/>
                </a:lnTo>
                <a:lnTo>
                  <a:pt x="27306" y="26631"/>
                </a:lnTo>
                <a:lnTo>
                  <a:pt x="24404" y="25109"/>
                </a:lnTo>
                <a:lnTo>
                  <a:pt x="21445" y="23813"/>
                </a:lnTo>
                <a:lnTo>
                  <a:pt x="18493" y="22607"/>
                </a:lnTo>
                <a:lnTo>
                  <a:pt x="15631" y="21437"/>
                </a:lnTo>
                <a:lnTo>
                  <a:pt x="12118" y="19342"/>
                </a:lnTo>
                <a:lnTo>
                  <a:pt x="9795" y="16588"/>
                </a:lnTo>
                <a:lnTo>
                  <a:pt x="9450" y="13981"/>
                </a:lnTo>
                <a:lnTo>
                  <a:pt x="10005" y="11177"/>
                </a:lnTo>
                <a:lnTo>
                  <a:pt x="12338" y="8279"/>
                </a:lnTo>
                <a:lnTo>
                  <a:pt x="15509" y="7113"/>
                </a:lnTo>
                <a:lnTo>
                  <a:pt x="18274" y="6948"/>
                </a:lnTo>
                <a:lnTo>
                  <a:pt x="21384" y="7138"/>
                </a:lnTo>
                <a:lnTo>
                  <a:pt x="25031" y="8359"/>
                </a:lnTo>
                <a:lnTo>
                  <a:pt x="27698" y="9676"/>
                </a:lnTo>
                <a:lnTo>
                  <a:pt x="30687" y="9866"/>
                </a:lnTo>
                <a:lnTo>
                  <a:pt x="31032" y="7148"/>
                </a:lnTo>
                <a:lnTo>
                  <a:pt x="30734" y="4405"/>
                </a:lnTo>
                <a:lnTo>
                  <a:pt x="28167" y="2199"/>
                </a:lnTo>
                <a:lnTo>
                  <a:pt x="25560" y="1144"/>
                </a:lnTo>
                <a:lnTo>
                  <a:pt x="22158" y="320"/>
                </a:lnTo>
                <a:lnTo>
                  <a:pt x="18371" y="0"/>
                </a:lnTo>
                <a:lnTo>
                  <a:pt x="15509" y="0"/>
                </a:lnTo>
                <a:lnTo>
                  <a:pt x="12989" y="394"/>
                </a:lnTo>
                <a:lnTo>
                  <a:pt x="8686" y="1983"/>
                </a:lnTo>
                <a:lnTo>
                  <a:pt x="5468" y="4370"/>
                </a:lnTo>
                <a:lnTo>
                  <a:pt x="2948" y="7213"/>
                </a:lnTo>
                <a:lnTo>
                  <a:pt x="1512" y="10720"/>
                </a:lnTo>
                <a:lnTo>
                  <a:pt x="1155" y="14479"/>
                </a:lnTo>
                <a:lnTo>
                  <a:pt x="1487" y="18517"/>
                </a:lnTo>
                <a:lnTo>
                  <a:pt x="2862" y="21628"/>
                </a:lnTo>
                <a:lnTo>
                  <a:pt x="6008" y="25210"/>
                </a:lnTo>
                <a:lnTo>
                  <a:pt x="8686" y="26937"/>
                </a:lnTo>
                <a:lnTo>
                  <a:pt x="11563" y="28411"/>
                </a:lnTo>
                <a:lnTo>
                  <a:pt x="14541" y="29641"/>
                </a:lnTo>
                <a:lnTo>
                  <a:pt x="17373" y="30797"/>
                </a:lnTo>
                <a:lnTo>
                  <a:pt x="20030" y="31992"/>
                </a:lnTo>
                <a:lnTo>
                  <a:pt x="23177" y="34264"/>
                </a:lnTo>
                <a:lnTo>
                  <a:pt x="24886" y="37298"/>
                </a:lnTo>
                <a:lnTo>
                  <a:pt x="24653" y="41173"/>
                </a:lnTo>
                <a:lnTo>
                  <a:pt x="23030" y="43940"/>
                </a:lnTo>
                <a:lnTo>
                  <a:pt x="20253" y="45683"/>
                </a:lnTo>
                <a:lnTo>
                  <a:pt x="16543" y="46497"/>
                </a:lnTo>
                <a:lnTo>
                  <a:pt x="13111" y="46497"/>
                </a:lnTo>
                <a:lnTo>
                  <a:pt x="9867" y="45759"/>
                </a:lnTo>
                <a:lnTo>
                  <a:pt x="5958" y="44156"/>
                </a:lnTo>
                <a:lnTo>
                  <a:pt x="3168" y="42558"/>
                </a:lnTo>
                <a:lnTo>
                  <a:pt x="256" y="42939"/>
                </a:lnTo>
                <a:lnTo>
                  <a:pt x="0" y="45518"/>
                </a:lnTo>
                <a:lnTo>
                  <a:pt x="256" y="48185"/>
                </a:lnTo>
                <a:lnTo>
                  <a:pt x="2948" y="50928"/>
                </a:lnTo>
                <a:lnTo>
                  <a:pt x="6023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5014962" y="2906125"/>
            <a:ext cx="40700" cy="75844"/>
          </a:xfrm>
          <a:custGeom>
            <a:avLst/>
            <a:gdLst/>
            <a:ahLst/>
            <a:cxnLst/>
            <a:rect l="l" t="t" r="r" b="b"/>
            <a:pathLst>
              <a:path w="40700" h="75844">
                <a:moveTo>
                  <a:pt x="32039" y="45592"/>
                </a:moveTo>
                <a:lnTo>
                  <a:pt x="32039" y="74192"/>
                </a:lnTo>
                <a:lnTo>
                  <a:pt x="32249" y="74929"/>
                </a:lnTo>
                <a:lnTo>
                  <a:pt x="34804" y="75844"/>
                </a:lnTo>
                <a:lnTo>
                  <a:pt x="37926" y="75844"/>
                </a:lnTo>
                <a:lnTo>
                  <a:pt x="40700" y="74192"/>
                </a:lnTo>
                <a:lnTo>
                  <a:pt x="40700" y="40956"/>
                </a:lnTo>
                <a:lnTo>
                  <a:pt x="40420" y="37947"/>
                </a:lnTo>
                <a:lnTo>
                  <a:pt x="39254" y="33008"/>
                </a:lnTo>
                <a:lnTo>
                  <a:pt x="36968" y="28994"/>
                </a:lnTo>
                <a:lnTo>
                  <a:pt x="33897" y="25678"/>
                </a:lnTo>
                <a:lnTo>
                  <a:pt x="29596" y="23468"/>
                </a:lnTo>
                <a:lnTo>
                  <a:pt x="26953" y="22924"/>
                </a:lnTo>
                <a:lnTo>
                  <a:pt x="21236" y="22924"/>
                </a:lnTo>
                <a:lnTo>
                  <a:pt x="16186" y="24889"/>
                </a:lnTo>
                <a:lnTo>
                  <a:pt x="11159" y="28230"/>
                </a:lnTo>
                <a:lnTo>
                  <a:pt x="8679" y="30948"/>
                </a:lnTo>
                <a:lnTo>
                  <a:pt x="8679" y="1701"/>
                </a:lnTo>
                <a:lnTo>
                  <a:pt x="8470" y="938"/>
                </a:lnTo>
                <a:lnTo>
                  <a:pt x="5910" y="0"/>
                </a:lnTo>
                <a:lnTo>
                  <a:pt x="2778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29"/>
                </a:lnTo>
                <a:lnTo>
                  <a:pt x="2778" y="75844"/>
                </a:lnTo>
                <a:lnTo>
                  <a:pt x="5910" y="75844"/>
                </a:lnTo>
                <a:lnTo>
                  <a:pt x="8679" y="74192"/>
                </a:lnTo>
                <a:lnTo>
                  <a:pt x="8679" y="40057"/>
                </a:lnTo>
                <a:lnTo>
                  <a:pt x="11051" y="36982"/>
                </a:lnTo>
                <a:lnTo>
                  <a:pt x="13323" y="34657"/>
                </a:lnTo>
                <a:lnTo>
                  <a:pt x="17672" y="31482"/>
                </a:lnTo>
                <a:lnTo>
                  <a:pt x="22010" y="30671"/>
                </a:lnTo>
                <a:lnTo>
                  <a:pt x="25159" y="31013"/>
                </a:lnTo>
                <a:lnTo>
                  <a:pt x="27712" y="32310"/>
                </a:lnTo>
                <a:lnTo>
                  <a:pt x="30365" y="35711"/>
                </a:lnTo>
                <a:lnTo>
                  <a:pt x="31403" y="38872"/>
                </a:lnTo>
                <a:lnTo>
                  <a:pt x="32039" y="42810"/>
                </a:lnTo>
                <a:lnTo>
                  <a:pt x="32039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5073523" y="2909681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1"/>
                </a:moveTo>
                <a:lnTo>
                  <a:pt x="367" y="8888"/>
                </a:lnTo>
                <a:lnTo>
                  <a:pt x="3280" y="10731"/>
                </a:lnTo>
                <a:lnTo>
                  <a:pt x="7373" y="10731"/>
                </a:lnTo>
                <a:lnTo>
                  <a:pt x="10325" y="8837"/>
                </a:lnTo>
                <a:lnTo>
                  <a:pt x="10717" y="5307"/>
                </a:lnTo>
                <a:lnTo>
                  <a:pt x="10335" y="1840"/>
                </a:lnTo>
                <a:lnTo>
                  <a:pt x="7438" y="0"/>
                </a:lnTo>
                <a:lnTo>
                  <a:pt x="3345" y="0"/>
                </a:lnTo>
                <a:lnTo>
                  <a:pt x="382" y="1889"/>
                </a:lnTo>
                <a:lnTo>
                  <a:pt x="0" y="5411"/>
                </a:lnTo>
                <a:close/>
              </a:path>
              <a:path w="10717" h="72288">
                <a:moveTo>
                  <a:pt x="1242" y="71374"/>
                </a:moveTo>
                <a:lnTo>
                  <a:pt x="3823" y="72288"/>
                </a:lnTo>
                <a:lnTo>
                  <a:pt x="6944" y="72288"/>
                </a:lnTo>
                <a:lnTo>
                  <a:pt x="9709" y="70636"/>
                </a:lnTo>
                <a:lnTo>
                  <a:pt x="9709" y="21805"/>
                </a:lnTo>
                <a:lnTo>
                  <a:pt x="9500" y="21107"/>
                </a:lnTo>
                <a:lnTo>
                  <a:pt x="6944" y="20153"/>
                </a:lnTo>
                <a:lnTo>
                  <a:pt x="3823" y="20153"/>
                </a:lnTo>
                <a:lnTo>
                  <a:pt x="1059" y="21805"/>
                </a:lnTo>
                <a:lnTo>
                  <a:pt x="1059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5102226" y="2929046"/>
            <a:ext cx="43469" cy="72349"/>
          </a:xfrm>
          <a:custGeom>
            <a:avLst/>
            <a:gdLst/>
            <a:ahLst/>
            <a:cxnLst/>
            <a:rect l="l" t="t" r="r" b="b"/>
            <a:pathLst>
              <a:path w="43469" h="72349">
                <a:moveTo>
                  <a:pt x="0" y="2447"/>
                </a:moveTo>
                <a:lnTo>
                  <a:pt x="0" y="70650"/>
                </a:lnTo>
                <a:lnTo>
                  <a:pt x="186" y="71398"/>
                </a:lnTo>
                <a:lnTo>
                  <a:pt x="2768" y="72349"/>
                </a:lnTo>
                <a:lnTo>
                  <a:pt x="5900" y="72349"/>
                </a:lnTo>
                <a:lnTo>
                  <a:pt x="8649" y="70650"/>
                </a:lnTo>
                <a:lnTo>
                  <a:pt x="8649" y="46227"/>
                </a:lnTo>
                <a:lnTo>
                  <a:pt x="9917" y="47494"/>
                </a:lnTo>
                <a:lnTo>
                  <a:pt x="13345" y="50478"/>
                </a:lnTo>
                <a:lnTo>
                  <a:pt x="16765" y="52487"/>
                </a:lnTo>
                <a:lnTo>
                  <a:pt x="20303" y="53517"/>
                </a:lnTo>
                <a:lnTo>
                  <a:pt x="22993" y="53668"/>
                </a:lnTo>
                <a:lnTo>
                  <a:pt x="26286" y="53668"/>
                </a:lnTo>
                <a:lnTo>
                  <a:pt x="29210" y="53021"/>
                </a:lnTo>
                <a:lnTo>
                  <a:pt x="31758" y="51724"/>
                </a:lnTo>
                <a:lnTo>
                  <a:pt x="34311" y="50453"/>
                </a:lnTo>
                <a:lnTo>
                  <a:pt x="33807" y="33907"/>
                </a:lnTo>
                <a:lnTo>
                  <a:pt x="32641" y="38173"/>
                </a:lnTo>
                <a:lnTo>
                  <a:pt x="30697" y="41791"/>
                </a:lnTo>
                <a:lnTo>
                  <a:pt x="27859" y="44319"/>
                </a:lnTo>
                <a:lnTo>
                  <a:pt x="24433" y="45946"/>
                </a:lnTo>
                <a:lnTo>
                  <a:pt x="19885" y="45946"/>
                </a:lnTo>
                <a:lnTo>
                  <a:pt x="15472" y="43571"/>
                </a:lnTo>
                <a:lnTo>
                  <a:pt x="11062" y="39672"/>
                </a:lnTo>
                <a:lnTo>
                  <a:pt x="8649" y="36676"/>
                </a:lnTo>
                <a:lnTo>
                  <a:pt x="8649" y="17258"/>
                </a:lnTo>
                <a:lnTo>
                  <a:pt x="7609" y="9003"/>
                </a:lnTo>
                <a:lnTo>
                  <a:pt x="7609" y="2447"/>
                </a:lnTo>
                <a:lnTo>
                  <a:pt x="6073" y="900"/>
                </a:lnTo>
                <a:lnTo>
                  <a:pt x="3074" y="759"/>
                </a:lnTo>
                <a:lnTo>
                  <a:pt x="0" y="2447"/>
                </a:lnTo>
                <a:close/>
              </a:path>
              <a:path w="43469" h="72349">
                <a:moveTo>
                  <a:pt x="8649" y="17258"/>
                </a:moveTo>
                <a:lnTo>
                  <a:pt x="10040" y="15480"/>
                </a:lnTo>
                <a:lnTo>
                  <a:pt x="12574" y="12772"/>
                </a:lnTo>
                <a:lnTo>
                  <a:pt x="16113" y="9852"/>
                </a:lnTo>
                <a:lnTo>
                  <a:pt x="19428" y="8229"/>
                </a:lnTo>
                <a:lnTo>
                  <a:pt x="22773" y="7707"/>
                </a:lnTo>
                <a:lnTo>
                  <a:pt x="26913" y="8254"/>
                </a:lnTo>
                <a:lnTo>
                  <a:pt x="29937" y="10425"/>
                </a:lnTo>
                <a:lnTo>
                  <a:pt x="32039" y="13661"/>
                </a:lnTo>
                <a:lnTo>
                  <a:pt x="33577" y="17550"/>
                </a:lnTo>
                <a:lnTo>
                  <a:pt x="34300" y="22212"/>
                </a:lnTo>
                <a:lnTo>
                  <a:pt x="34494" y="27125"/>
                </a:lnTo>
                <a:lnTo>
                  <a:pt x="34494" y="29411"/>
                </a:lnTo>
                <a:lnTo>
                  <a:pt x="33807" y="33907"/>
                </a:lnTo>
                <a:lnTo>
                  <a:pt x="34311" y="50453"/>
                </a:lnTo>
                <a:lnTo>
                  <a:pt x="36464" y="48614"/>
                </a:lnTo>
                <a:lnTo>
                  <a:pt x="39931" y="43877"/>
                </a:lnTo>
                <a:lnTo>
                  <a:pt x="41240" y="41007"/>
                </a:lnTo>
                <a:lnTo>
                  <a:pt x="42127" y="37602"/>
                </a:lnTo>
                <a:lnTo>
                  <a:pt x="43026" y="34209"/>
                </a:lnTo>
                <a:lnTo>
                  <a:pt x="43469" y="30361"/>
                </a:lnTo>
                <a:lnTo>
                  <a:pt x="43469" y="22553"/>
                </a:lnTo>
                <a:lnTo>
                  <a:pt x="43124" y="19202"/>
                </a:lnTo>
                <a:lnTo>
                  <a:pt x="42433" y="16037"/>
                </a:lnTo>
                <a:lnTo>
                  <a:pt x="41723" y="12862"/>
                </a:lnTo>
                <a:lnTo>
                  <a:pt x="40614" y="10093"/>
                </a:lnTo>
                <a:lnTo>
                  <a:pt x="39091" y="7707"/>
                </a:lnTo>
                <a:lnTo>
                  <a:pt x="35603" y="3441"/>
                </a:lnTo>
                <a:lnTo>
                  <a:pt x="30761" y="683"/>
                </a:lnTo>
                <a:lnTo>
                  <a:pt x="27849" y="0"/>
                </a:lnTo>
                <a:lnTo>
                  <a:pt x="24422" y="0"/>
                </a:lnTo>
                <a:lnTo>
                  <a:pt x="21347" y="186"/>
                </a:lnTo>
                <a:lnTo>
                  <a:pt x="18507" y="939"/>
                </a:lnTo>
                <a:lnTo>
                  <a:pt x="15782" y="2246"/>
                </a:lnTo>
                <a:lnTo>
                  <a:pt x="13089" y="3924"/>
                </a:lnTo>
                <a:lnTo>
                  <a:pt x="10433" y="6169"/>
                </a:lnTo>
                <a:lnTo>
                  <a:pt x="7609" y="9003"/>
                </a:lnTo>
                <a:lnTo>
                  <a:pt x="864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5158044" y="2929050"/>
            <a:ext cx="33454" cy="53657"/>
          </a:xfrm>
          <a:custGeom>
            <a:avLst/>
            <a:gdLst/>
            <a:ahLst/>
            <a:cxnLst/>
            <a:rect l="l" t="t" r="r" b="b"/>
            <a:pathLst>
              <a:path w="33454" h="53657">
                <a:moveTo>
                  <a:pt x="6022" y="52224"/>
                </a:moveTo>
                <a:lnTo>
                  <a:pt x="8589" y="52984"/>
                </a:lnTo>
                <a:lnTo>
                  <a:pt x="11638" y="53531"/>
                </a:lnTo>
                <a:lnTo>
                  <a:pt x="17646" y="53657"/>
                </a:lnTo>
                <a:lnTo>
                  <a:pt x="20142" y="53315"/>
                </a:lnTo>
                <a:lnTo>
                  <a:pt x="24702" y="51944"/>
                </a:lnTo>
                <a:lnTo>
                  <a:pt x="28303" y="49582"/>
                </a:lnTo>
                <a:lnTo>
                  <a:pt x="31215" y="46609"/>
                </a:lnTo>
                <a:lnTo>
                  <a:pt x="33012" y="42698"/>
                </a:lnTo>
                <a:lnTo>
                  <a:pt x="33454" y="37973"/>
                </a:lnTo>
                <a:lnTo>
                  <a:pt x="33454" y="35877"/>
                </a:lnTo>
                <a:lnTo>
                  <a:pt x="32431" y="32551"/>
                </a:lnTo>
                <a:lnTo>
                  <a:pt x="30848" y="29731"/>
                </a:lnTo>
                <a:lnTo>
                  <a:pt x="27320" y="26631"/>
                </a:lnTo>
                <a:lnTo>
                  <a:pt x="24422" y="25109"/>
                </a:lnTo>
                <a:lnTo>
                  <a:pt x="21445" y="23813"/>
                </a:lnTo>
                <a:lnTo>
                  <a:pt x="18496" y="22607"/>
                </a:lnTo>
                <a:lnTo>
                  <a:pt x="15631" y="21437"/>
                </a:lnTo>
                <a:lnTo>
                  <a:pt x="12117" y="19342"/>
                </a:lnTo>
                <a:lnTo>
                  <a:pt x="9806" y="16588"/>
                </a:lnTo>
                <a:lnTo>
                  <a:pt x="9450" y="13981"/>
                </a:lnTo>
                <a:lnTo>
                  <a:pt x="10003" y="11177"/>
                </a:lnTo>
                <a:lnTo>
                  <a:pt x="12354" y="8279"/>
                </a:lnTo>
                <a:lnTo>
                  <a:pt x="15509" y="7113"/>
                </a:lnTo>
                <a:lnTo>
                  <a:pt x="18276" y="6948"/>
                </a:lnTo>
                <a:lnTo>
                  <a:pt x="21384" y="7138"/>
                </a:lnTo>
                <a:lnTo>
                  <a:pt x="25048" y="8359"/>
                </a:lnTo>
                <a:lnTo>
                  <a:pt x="27702" y="9676"/>
                </a:lnTo>
                <a:lnTo>
                  <a:pt x="30685" y="9866"/>
                </a:lnTo>
                <a:lnTo>
                  <a:pt x="31042" y="7148"/>
                </a:lnTo>
                <a:lnTo>
                  <a:pt x="30751" y="4405"/>
                </a:lnTo>
                <a:lnTo>
                  <a:pt x="28169" y="2199"/>
                </a:lnTo>
                <a:lnTo>
                  <a:pt x="25573" y="1144"/>
                </a:lnTo>
                <a:lnTo>
                  <a:pt x="22161" y="320"/>
                </a:lnTo>
                <a:lnTo>
                  <a:pt x="18374" y="0"/>
                </a:lnTo>
                <a:lnTo>
                  <a:pt x="15509" y="0"/>
                </a:lnTo>
                <a:lnTo>
                  <a:pt x="13003" y="394"/>
                </a:lnTo>
                <a:lnTo>
                  <a:pt x="8690" y="1983"/>
                </a:lnTo>
                <a:lnTo>
                  <a:pt x="5468" y="4370"/>
                </a:lnTo>
                <a:lnTo>
                  <a:pt x="2962" y="7213"/>
                </a:lnTo>
                <a:lnTo>
                  <a:pt x="1512" y="10720"/>
                </a:lnTo>
                <a:lnTo>
                  <a:pt x="1155" y="14479"/>
                </a:lnTo>
                <a:lnTo>
                  <a:pt x="1497" y="18517"/>
                </a:lnTo>
                <a:lnTo>
                  <a:pt x="2865" y="21628"/>
                </a:lnTo>
                <a:lnTo>
                  <a:pt x="6008" y="25210"/>
                </a:lnTo>
                <a:lnTo>
                  <a:pt x="8690" y="26937"/>
                </a:lnTo>
                <a:lnTo>
                  <a:pt x="11567" y="28411"/>
                </a:lnTo>
                <a:lnTo>
                  <a:pt x="14536" y="29641"/>
                </a:lnTo>
                <a:lnTo>
                  <a:pt x="17377" y="30797"/>
                </a:lnTo>
                <a:lnTo>
                  <a:pt x="20044" y="31992"/>
                </a:lnTo>
                <a:lnTo>
                  <a:pt x="23191" y="34264"/>
                </a:lnTo>
                <a:lnTo>
                  <a:pt x="24897" y="37298"/>
                </a:lnTo>
                <a:lnTo>
                  <a:pt x="24653" y="41173"/>
                </a:lnTo>
                <a:lnTo>
                  <a:pt x="23028" y="43940"/>
                </a:lnTo>
                <a:lnTo>
                  <a:pt x="20253" y="45683"/>
                </a:lnTo>
                <a:lnTo>
                  <a:pt x="16541" y="46497"/>
                </a:lnTo>
                <a:lnTo>
                  <a:pt x="13111" y="46497"/>
                </a:lnTo>
                <a:lnTo>
                  <a:pt x="9871" y="45759"/>
                </a:lnTo>
                <a:lnTo>
                  <a:pt x="5975" y="44156"/>
                </a:lnTo>
                <a:lnTo>
                  <a:pt x="3186" y="42558"/>
                </a:lnTo>
                <a:lnTo>
                  <a:pt x="273" y="42939"/>
                </a:lnTo>
                <a:lnTo>
                  <a:pt x="0" y="45518"/>
                </a:lnTo>
                <a:lnTo>
                  <a:pt x="273" y="48185"/>
                </a:lnTo>
                <a:lnTo>
                  <a:pt x="2951" y="50928"/>
                </a:lnTo>
                <a:lnTo>
                  <a:pt x="602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229691" y="2929816"/>
            <a:ext cx="71366" cy="52185"/>
          </a:xfrm>
          <a:custGeom>
            <a:avLst/>
            <a:gdLst/>
            <a:ahLst/>
            <a:cxnLst/>
            <a:rect l="l" t="t" r="r" b="b"/>
            <a:pathLst>
              <a:path w="71366" h="52185">
                <a:moveTo>
                  <a:pt x="482" y="3849"/>
                </a:moveTo>
                <a:lnTo>
                  <a:pt x="14284" y="50227"/>
                </a:lnTo>
                <a:lnTo>
                  <a:pt x="14773" y="51156"/>
                </a:lnTo>
                <a:lnTo>
                  <a:pt x="17416" y="52081"/>
                </a:lnTo>
                <a:lnTo>
                  <a:pt x="20069" y="52185"/>
                </a:lnTo>
                <a:lnTo>
                  <a:pt x="23439" y="52056"/>
                </a:lnTo>
                <a:lnTo>
                  <a:pt x="26007" y="50227"/>
                </a:lnTo>
                <a:lnTo>
                  <a:pt x="35196" y="14796"/>
                </a:lnTo>
                <a:lnTo>
                  <a:pt x="35394" y="14796"/>
                </a:lnTo>
                <a:lnTo>
                  <a:pt x="45323" y="50227"/>
                </a:lnTo>
                <a:lnTo>
                  <a:pt x="45792" y="51156"/>
                </a:lnTo>
                <a:lnTo>
                  <a:pt x="48535" y="52081"/>
                </a:lnTo>
                <a:lnTo>
                  <a:pt x="53877" y="52096"/>
                </a:lnTo>
                <a:lnTo>
                  <a:pt x="56973" y="50227"/>
                </a:lnTo>
                <a:lnTo>
                  <a:pt x="70899" y="3849"/>
                </a:lnTo>
                <a:lnTo>
                  <a:pt x="71366" y="1563"/>
                </a:lnTo>
                <a:lnTo>
                  <a:pt x="68832" y="0"/>
                </a:lnTo>
                <a:lnTo>
                  <a:pt x="65664" y="15"/>
                </a:lnTo>
                <a:lnTo>
                  <a:pt x="62654" y="1728"/>
                </a:lnTo>
                <a:lnTo>
                  <a:pt x="51408" y="41987"/>
                </a:lnTo>
                <a:lnTo>
                  <a:pt x="51245" y="41987"/>
                </a:lnTo>
                <a:lnTo>
                  <a:pt x="39966" y="1612"/>
                </a:lnTo>
                <a:lnTo>
                  <a:pt x="39794" y="1066"/>
                </a:lnTo>
                <a:lnTo>
                  <a:pt x="37137" y="15"/>
                </a:lnTo>
                <a:lnTo>
                  <a:pt x="34030" y="15"/>
                </a:lnTo>
                <a:lnTo>
                  <a:pt x="31154" y="1728"/>
                </a:lnTo>
                <a:lnTo>
                  <a:pt x="20695" y="41987"/>
                </a:lnTo>
                <a:lnTo>
                  <a:pt x="20487" y="41987"/>
                </a:lnTo>
                <a:lnTo>
                  <a:pt x="9097" y="1728"/>
                </a:lnTo>
                <a:lnTo>
                  <a:pt x="8726" y="875"/>
                </a:lnTo>
                <a:lnTo>
                  <a:pt x="6087" y="15"/>
                </a:lnTo>
                <a:lnTo>
                  <a:pt x="2829" y="0"/>
                </a:lnTo>
                <a:lnTo>
                  <a:pt x="0" y="1245"/>
                </a:lnTo>
                <a:lnTo>
                  <a:pt x="482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5314388" y="2909681"/>
            <a:ext cx="10720" cy="72288"/>
          </a:xfrm>
          <a:custGeom>
            <a:avLst/>
            <a:gdLst/>
            <a:ahLst/>
            <a:cxnLst/>
            <a:rect l="l" t="t" r="r" b="b"/>
            <a:pathLst>
              <a:path w="10720" h="72288">
                <a:moveTo>
                  <a:pt x="0" y="5411"/>
                </a:moveTo>
                <a:lnTo>
                  <a:pt x="380" y="8888"/>
                </a:lnTo>
                <a:lnTo>
                  <a:pt x="3282" y="10731"/>
                </a:lnTo>
                <a:lnTo>
                  <a:pt x="7376" y="10731"/>
                </a:lnTo>
                <a:lnTo>
                  <a:pt x="10335" y="8837"/>
                </a:lnTo>
                <a:lnTo>
                  <a:pt x="10720" y="5307"/>
                </a:lnTo>
                <a:lnTo>
                  <a:pt x="10349" y="1840"/>
                </a:lnTo>
                <a:lnTo>
                  <a:pt x="7437" y="0"/>
                </a:lnTo>
                <a:lnTo>
                  <a:pt x="3343" y="0"/>
                </a:lnTo>
                <a:lnTo>
                  <a:pt x="392" y="1889"/>
                </a:lnTo>
                <a:lnTo>
                  <a:pt x="0" y="5411"/>
                </a:lnTo>
                <a:close/>
              </a:path>
              <a:path w="10720" h="72288">
                <a:moveTo>
                  <a:pt x="1242" y="71374"/>
                </a:moveTo>
                <a:lnTo>
                  <a:pt x="3826" y="72288"/>
                </a:lnTo>
                <a:lnTo>
                  <a:pt x="6948" y="72288"/>
                </a:lnTo>
                <a:lnTo>
                  <a:pt x="9723" y="70636"/>
                </a:lnTo>
                <a:lnTo>
                  <a:pt x="9723" y="21805"/>
                </a:lnTo>
                <a:lnTo>
                  <a:pt x="9499" y="21107"/>
                </a:lnTo>
                <a:lnTo>
                  <a:pt x="6948" y="20153"/>
                </a:lnTo>
                <a:lnTo>
                  <a:pt x="3826" y="20153"/>
                </a:lnTo>
                <a:lnTo>
                  <a:pt x="1057" y="21805"/>
                </a:lnTo>
                <a:lnTo>
                  <a:pt x="1057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5336795" y="2916767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05" y="1699"/>
                </a:moveTo>
                <a:lnTo>
                  <a:pt x="16797" y="989"/>
                </a:lnTo>
                <a:lnTo>
                  <a:pt x="14240" y="0"/>
                </a:lnTo>
                <a:lnTo>
                  <a:pt x="11120" y="0"/>
                </a:lnTo>
                <a:lnTo>
                  <a:pt x="8355" y="1699"/>
                </a:lnTo>
                <a:lnTo>
                  <a:pt x="8355" y="13309"/>
                </a:lnTo>
                <a:lnTo>
                  <a:pt x="1791" y="13309"/>
                </a:lnTo>
                <a:lnTo>
                  <a:pt x="341" y="14464"/>
                </a:lnTo>
                <a:lnTo>
                  <a:pt x="0" y="17053"/>
                </a:lnTo>
                <a:lnTo>
                  <a:pt x="1731" y="20735"/>
                </a:lnTo>
                <a:lnTo>
                  <a:pt x="8355" y="20735"/>
                </a:lnTo>
                <a:lnTo>
                  <a:pt x="8355" y="52106"/>
                </a:lnTo>
                <a:lnTo>
                  <a:pt x="9107" y="56628"/>
                </a:lnTo>
                <a:lnTo>
                  <a:pt x="10431" y="60436"/>
                </a:lnTo>
                <a:lnTo>
                  <a:pt x="12678" y="63144"/>
                </a:lnTo>
                <a:lnTo>
                  <a:pt x="15850" y="64832"/>
                </a:lnTo>
                <a:lnTo>
                  <a:pt x="19709" y="65836"/>
                </a:lnTo>
                <a:lnTo>
                  <a:pt x="24565" y="65670"/>
                </a:lnTo>
                <a:lnTo>
                  <a:pt x="27575" y="65098"/>
                </a:lnTo>
                <a:lnTo>
                  <a:pt x="30526" y="63079"/>
                </a:lnTo>
                <a:lnTo>
                  <a:pt x="30869" y="59968"/>
                </a:lnTo>
                <a:lnTo>
                  <a:pt x="30869" y="59320"/>
                </a:lnTo>
                <a:lnTo>
                  <a:pt x="29072" y="56743"/>
                </a:lnTo>
                <a:lnTo>
                  <a:pt x="26419" y="57768"/>
                </a:lnTo>
                <a:lnTo>
                  <a:pt x="23633" y="58176"/>
                </a:lnTo>
                <a:lnTo>
                  <a:pt x="19418" y="57326"/>
                </a:lnTo>
                <a:lnTo>
                  <a:pt x="17499" y="53884"/>
                </a:lnTo>
                <a:lnTo>
                  <a:pt x="17005" y="51343"/>
                </a:lnTo>
                <a:lnTo>
                  <a:pt x="17005" y="20735"/>
                </a:lnTo>
                <a:lnTo>
                  <a:pt x="29137" y="20735"/>
                </a:lnTo>
                <a:lnTo>
                  <a:pt x="30711" y="19302"/>
                </a:lnTo>
                <a:lnTo>
                  <a:pt x="30869" y="16355"/>
                </a:lnTo>
                <a:lnTo>
                  <a:pt x="29137" y="13309"/>
                </a:lnTo>
                <a:lnTo>
                  <a:pt x="17005" y="13309"/>
                </a:lnTo>
                <a:lnTo>
                  <a:pt x="1700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5382421" y="2906125"/>
            <a:ext cx="40690" cy="75844"/>
          </a:xfrm>
          <a:custGeom>
            <a:avLst/>
            <a:gdLst/>
            <a:ahLst/>
            <a:cxnLst/>
            <a:rect l="l" t="t" r="r" b="b"/>
            <a:pathLst>
              <a:path w="40690" h="75844">
                <a:moveTo>
                  <a:pt x="32035" y="45592"/>
                </a:moveTo>
                <a:lnTo>
                  <a:pt x="32035" y="74192"/>
                </a:lnTo>
                <a:lnTo>
                  <a:pt x="32245" y="74929"/>
                </a:lnTo>
                <a:lnTo>
                  <a:pt x="34804" y="75844"/>
                </a:lnTo>
                <a:lnTo>
                  <a:pt x="37926" y="75844"/>
                </a:lnTo>
                <a:lnTo>
                  <a:pt x="40690" y="74192"/>
                </a:lnTo>
                <a:lnTo>
                  <a:pt x="40690" y="40956"/>
                </a:lnTo>
                <a:lnTo>
                  <a:pt x="40406" y="37947"/>
                </a:lnTo>
                <a:lnTo>
                  <a:pt x="39250" y="33008"/>
                </a:lnTo>
                <a:lnTo>
                  <a:pt x="36964" y="28994"/>
                </a:lnTo>
                <a:lnTo>
                  <a:pt x="33893" y="25678"/>
                </a:lnTo>
                <a:lnTo>
                  <a:pt x="29592" y="23468"/>
                </a:lnTo>
                <a:lnTo>
                  <a:pt x="26939" y="22924"/>
                </a:lnTo>
                <a:lnTo>
                  <a:pt x="21233" y="22924"/>
                </a:lnTo>
                <a:lnTo>
                  <a:pt x="18690" y="23582"/>
                </a:lnTo>
                <a:lnTo>
                  <a:pt x="16170" y="24889"/>
                </a:lnTo>
                <a:lnTo>
                  <a:pt x="11155" y="28230"/>
                </a:lnTo>
                <a:lnTo>
                  <a:pt x="8675" y="30948"/>
                </a:lnTo>
                <a:lnTo>
                  <a:pt x="8675" y="1701"/>
                </a:lnTo>
                <a:lnTo>
                  <a:pt x="8453" y="938"/>
                </a:lnTo>
                <a:lnTo>
                  <a:pt x="5900" y="0"/>
                </a:lnTo>
                <a:lnTo>
                  <a:pt x="2764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64" y="75844"/>
                </a:lnTo>
                <a:lnTo>
                  <a:pt x="5900" y="75844"/>
                </a:lnTo>
                <a:lnTo>
                  <a:pt x="8675" y="74192"/>
                </a:lnTo>
                <a:lnTo>
                  <a:pt x="8675" y="40057"/>
                </a:lnTo>
                <a:lnTo>
                  <a:pt x="11047" y="36982"/>
                </a:lnTo>
                <a:lnTo>
                  <a:pt x="13319" y="34657"/>
                </a:lnTo>
                <a:lnTo>
                  <a:pt x="17661" y="31482"/>
                </a:lnTo>
                <a:lnTo>
                  <a:pt x="21996" y="30671"/>
                </a:lnTo>
                <a:lnTo>
                  <a:pt x="25156" y="31013"/>
                </a:lnTo>
                <a:lnTo>
                  <a:pt x="27708" y="32310"/>
                </a:lnTo>
                <a:lnTo>
                  <a:pt x="30365" y="35711"/>
                </a:lnTo>
                <a:lnTo>
                  <a:pt x="31399" y="38872"/>
                </a:lnTo>
                <a:lnTo>
                  <a:pt x="32035" y="42810"/>
                </a:lnTo>
                <a:lnTo>
                  <a:pt x="32035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5466377" y="2929050"/>
            <a:ext cx="47242" cy="53657"/>
          </a:xfrm>
          <a:custGeom>
            <a:avLst/>
            <a:gdLst/>
            <a:ahLst/>
            <a:cxnLst/>
            <a:rect l="l" t="t" r="r" b="b"/>
            <a:pathLst>
              <a:path w="47242" h="53657">
                <a:moveTo>
                  <a:pt x="8973" y="23914"/>
                </a:moveTo>
                <a:lnTo>
                  <a:pt x="9265" y="21347"/>
                </a:lnTo>
                <a:lnTo>
                  <a:pt x="9845" y="18986"/>
                </a:lnTo>
                <a:lnTo>
                  <a:pt x="11318" y="14589"/>
                </a:lnTo>
                <a:lnTo>
                  <a:pt x="13729" y="11163"/>
                </a:lnTo>
                <a:lnTo>
                  <a:pt x="17095" y="8887"/>
                </a:lnTo>
                <a:lnTo>
                  <a:pt x="21164" y="7491"/>
                </a:lnTo>
                <a:lnTo>
                  <a:pt x="26545" y="7491"/>
                </a:lnTo>
                <a:lnTo>
                  <a:pt x="30750" y="9028"/>
                </a:lnTo>
                <a:lnTo>
                  <a:pt x="34105" y="11455"/>
                </a:lnTo>
                <a:lnTo>
                  <a:pt x="36291" y="15011"/>
                </a:lnTo>
                <a:lnTo>
                  <a:pt x="37547" y="19418"/>
                </a:lnTo>
                <a:lnTo>
                  <a:pt x="38271" y="24270"/>
                </a:lnTo>
                <a:lnTo>
                  <a:pt x="38271" y="29728"/>
                </a:lnTo>
                <a:lnTo>
                  <a:pt x="37990" y="32320"/>
                </a:lnTo>
                <a:lnTo>
                  <a:pt x="37421" y="34657"/>
                </a:lnTo>
                <a:lnTo>
                  <a:pt x="36647" y="50266"/>
                </a:lnTo>
                <a:lnTo>
                  <a:pt x="39168" y="48373"/>
                </a:lnTo>
                <a:lnTo>
                  <a:pt x="43185" y="43534"/>
                </a:lnTo>
                <a:lnTo>
                  <a:pt x="44707" y="40639"/>
                </a:lnTo>
                <a:lnTo>
                  <a:pt x="45719" y="37298"/>
                </a:lnTo>
                <a:lnTo>
                  <a:pt x="46734" y="33958"/>
                </a:lnTo>
                <a:lnTo>
                  <a:pt x="47242" y="30289"/>
                </a:lnTo>
                <a:lnTo>
                  <a:pt x="47242" y="22226"/>
                </a:lnTo>
                <a:lnTo>
                  <a:pt x="46760" y="18553"/>
                </a:lnTo>
                <a:lnTo>
                  <a:pt x="45802" y="15303"/>
                </a:lnTo>
                <a:lnTo>
                  <a:pt x="44833" y="12038"/>
                </a:lnTo>
                <a:lnTo>
                  <a:pt x="43397" y="9269"/>
                </a:lnTo>
                <a:lnTo>
                  <a:pt x="41478" y="6997"/>
                </a:lnTo>
                <a:lnTo>
                  <a:pt x="37141" y="2969"/>
                </a:lnTo>
                <a:lnTo>
                  <a:pt x="34250" y="1777"/>
                </a:lnTo>
                <a:lnTo>
                  <a:pt x="31362" y="596"/>
                </a:lnTo>
                <a:lnTo>
                  <a:pt x="27975" y="0"/>
                </a:lnTo>
                <a:lnTo>
                  <a:pt x="20069" y="0"/>
                </a:lnTo>
                <a:lnTo>
                  <a:pt x="16545" y="673"/>
                </a:lnTo>
                <a:lnTo>
                  <a:pt x="13531" y="2005"/>
                </a:lnTo>
                <a:lnTo>
                  <a:pt x="10521" y="3351"/>
                </a:lnTo>
                <a:lnTo>
                  <a:pt x="8013" y="5219"/>
                </a:lnTo>
                <a:lnTo>
                  <a:pt x="3995" y="10068"/>
                </a:lnTo>
                <a:lnTo>
                  <a:pt x="2484" y="12952"/>
                </a:lnTo>
                <a:lnTo>
                  <a:pt x="1485" y="16292"/>
                </a:lnTo>
                <a:lnTo>
                  <a:pt x="492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2"/>
                </a:lnTo>
                <a:lnTo>
                  <a:pt x="1414" y="38354"/>
                </a:lnTo>
                <a:lnTo>
                  <a:pt x="2346" y="41605"/>
                </a:lnTo>
                <a:lnTo>
                  <a:pt x="3787" y="44373"/>
                </a:lnTo>
                <a:lnTo>
                  <a:pt x="5716" y="46659"/>
                </a:lnTo>
                <a:lnTo>
                  <a:pt x="10040" y="50673"/>
                </a:lnTo>
                <a:lnTo>
                  <a:pt x="9683" y="34225"/>
                </a:lnTo>
                <a:lnTo>
                  <a:pt x="8973" y="29361"/>
                </a:lnTo>
                <a:lnTo>
                  <a:pt x="8973" y="23914"/>
                </a:lnTo>
                <a:close/>
              </a:path>
              <a:path w="47242" h="53657">
                <a:moveTo>
                  <a:pt x="26092" y="46112"/>
                </a:moveTo>
                <a:lnTo>
                  <a:pt x="20746" y="46112"/>
                </a:lnTo>
                <a:lnTo>
                  <a:pt x="16545" y="44574"/>
                </a:lnTo>
                <a:lnTo>
                  <a:pt x="13190" y="42137"/>
                </a:lnTo>
                <a:lnTo>
                  <a:pt x="10955" y="38646"/>
                </a:lnTo>
                <a:lnTo>
                  <a:pt x="9683" y="34225"/>
                </a:lnTo>
                <a:lnTo>
                  <a:pt x="10040" y="50673"/>
                </a:lnTo>
                <a:lnTo>
                  <a:pt x="12931" y="51864"/>
                </a:lnTo>
                <a:lnTo>
                  <a:pt x="15829" y="53060"/>
                </a:lnTo>
                <a:lnTo>
                  <a:pt x="19208" y="53657"/>
                </a:lnTo>
                <a:lnTo>
                  <a:pt x="27089" y="53657"/>
                </a:lnTo>
                <a:lnTo>
                  <a:pt x="30589" y="52984"/>
                </a:lnTo>
                <a:lnTo>
                  <a:pt x="33623" y="51622"/>
                </a:lnTo>
                <a:lnTo>
                  <a:pt x="36647" y="50266"/>
                </a:lnTo>
                <a:lnTo>
                  <a:pt x="37421" y="34657"/>
                </a:lnTo>
                <a:lnTo>
                  <a:pt x="35970" y="39038"/>
                </a:lnTo>
                <a:lnTo>
                  <a:pt x="33566" y="42443"/>
                </a:lnTo>
                <a:lnTo>
                  <a:pt x="30157" y="44704"/>
                </a:lnTo>
                <a:lnTo>
                  <a:pt x="26092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5529639" y="2929823"/>
            <a:ext cx="40737" cy="52880"/>
          </a:xfrm>
          <a:custGeom>
            <a:avLst/>
            <a:gdLst/>
            <a:ahLst/>
            <a:cxnLst/>
            <a:rect l="l" t="t" r="r" b="b"/>
            <a:pathLst>
              <a:path w="40737" h="52880">
                <a:moveTo>
                  <a:pt x="8712" y="1663"/>
                </a:moveTo>
                <a:lnTo>
                  <a:pt x="8502" y="939"/>
                </a:lnTo>
                <a:lnTo>
                  <a:pt x="5886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7"/>
                </a:lnTo>
                <a:lnTo>
                  <a:pt x="1440" y="42811"/>
                </a:lnTo>
                <a:lnTo>
                  <a:pt x="3726" y="46836"/>
                </a:lnTo>
                <a:lnTo>
                  <a:pt x="6781" y="50176"/>
                </a:lnTo>
                <a:lnTo>
                  <a:pt x="11094" y="52348"/>
                </a:lnTo>
                <a:lnTo>
                  <a:pt x="13747" y="52880"/>
                </a:lnTo>
                <a:lnTo>
                  <a:pt x="19587" y="52880"/>
                </a:lnTo>
                <a:lnTo>
                  <a:pt x="22259" y="52181"/>
                </a:lnTo>
                <a:lnTo>
                  <a:pt x="24886" y="50760"/>
                </a:lnTo>
                <a:lnTo>
                  <a:pt x="27504" y="49352"/>
                </a:lnTo>
                <a:lnTo>
                  <a:pt x="30171" y="47103"/>
                </a:lnTo>
                <a:lnTo>
                  <a:pt x="32861" y="44042"/>
                </a:lnTo>
                <a:lnTo>
                  <a:pt x="32861" y="50493"/>
                </a:lnTo>
                <a:lnTo>
                  <a:pt x="35344" y="52146"/>
                </a:lnTo>
                <a:lnTo>
                  <a:pt x="38159" y="52146"/>
                </a:lnTo>
                <a:lnTo>
                  <a:pt x="40737" y="50493"/>
                </a:lnTo>
                <a:lnTo>
                  <a:pt x="40737" y="1663"/>
                </a:lnTo>
                <a:lnTo>
                  <a:pt x="40492" y="939"/>
                </a:lnTo>
                <a:lnTo>
                  <a:pt x="37926" y="0"/>
                </a:lnTo>
                <a:lnTo>
                  <a:pt x="34804" y="0"/>
                </a:lnTo>
                <a:lnTo>
                  <a:pt x="32025" y="1663"/>
                </a:lnTo>
                <a:lnTo>
                  <a:pt x="32025" y="35787"/>
                </a:lnTo>
                <a:lnTo>
                  <a:pt x="29602" y="38862"/>
                </a:lnTo>
                <a:lnTo>
                  <a:pt x="25167" y="42796"/>
                </a:lnTo>
                <a:lnTo>
                  <a:pt x="20858" y="45172"/>
                </a:lnTo>
                <a:lnTo>
                  <a:pt x="16995" y="45172"/>
                </a:lnTo>
                <a:lnTo>
                  <a:pt x="13013" y="43494"/>
                </a:lnTo>
                <a:lnTo>
                  <a:pt x="10321" y="40143"/>
                </a:lnTo>
                <a:lnTo>
                  <a:pt x="9302" y="36968"/>
                </a:lnTo>
                <a:lnTo>
                  <a:pt x="8712" y="32953"/>
                </a:lnTo>
                <a:lnTo>
                  <a:pt x="871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5589499" y="2929054"/>
            <a:ext cx="27583" cy="52919"/>
          </a:xfrm>
          <a:custGeom>
            <a:avLst/>
            <a:gdLst/>
            <a:ahLst/>
            <a:cxnLst/>
            <a:rect l="l" t="t" r="r" b="b"/>
            <a:pathLst>
              <a:path w="27583" h="52919">
                <a:moveTo>
                  <a:pt x="5897" y="52919"/>
                </a:moveTo>
                <a:lnTo>
                  <a:pt x="8662" y="51267"/>
                </a:lnTo>
                <a:lnTo>
                  <a:pt x="8662" y="19136"/>
                </a:lnTo>
                <a:lnTo>
                  <a:pt x="10994" y="15468"/>
                </a:lnTo>
                <a:lnTo>
                  <a:pt x="13036" y="12725"/>
                </a:lnTo>
                <a:lnTo>
                  <a:pt x="15862" y="9952"/>
                </a:lnTo>
                <a:lnTo>
                  <a:pt x="19282" y="8455"/>
                </a:lnTo>
                <a:lnTo>
                  <a:pt x="22216" y="8671"/>
                </a:lnTo>
                <a:lnTo>
                  <a:pt x="24872" y="9460"/>
                </a:lnTo>
                <a:lnTo>
                  <a:pt x="27525" y="8178"/>
                </a:lnTo>
                <a:lnTo>
                  <a:pt x="27583" y="3657"/>
                </a:lnTo>
                <a:lnTo>
                  <a:pt x="25300" y="673"/>
                </a:lnTo>
                <a:lnTo>
                  <a:pt x="22277" y="74"/>
                </a:lnTo>
                <a:lnTo>
                  <a:pt x="19721" y="0"/>
                </a:lnTo>
                <a:lnTo>
                  <a:pt x="16722" y="657"/>
                </a:lnTo>
                <a:lnTo>
                  <a:pt x="13688" y="2576"/>
                </a:lnTo>
                <a:lnTo>
                  <a:pt x="10332" y="5993"/>
                </a:lnTo>
                <a:lnTo>
                  <a:pt x="7827" y="9550"/>
                </a:lnTo>
                <a:lnTo>
                  <a:pt x="7827" y="2437"/>
                </a:lnTo>
                <a:lnTo>
                  <a:pt x="5847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1989"/>
                </a:lnTo>
                <a:lnTo>
                  <a:pt x="2776" y="52919"/>
                </a:lnTo>
                <a:lnTo>
                  <a:pt x="589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5654400" y="2929100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2" y="20624"/>
                </a:moveTo>
                <a:lnTo>
                  <a:pt x="10142" y="15811"/>
                </a:lnTo>
                <a:lnTo>
                  <a:pt x="12363" y="12510"/>
                </a:lnTo>
                <a:lnTo>
                  <a:pt x="14577" y="9194"/>
                </a:lnTo>
                <a:lnTo>
                  <a:pt x="17769" y="7546"/>
                </a:lnTo>
                <a:lnTo>
                  <a:pt x="23980" y="7546"/>
                </a:lnTo>
                <a:lnTo>
                  <a:pt x="27219" y="8435"/>
                </a:lnTo>
                <a:lnTo>
                  <a:pt x="31018" y="10415"/>
                </a:lnTo>
                <a:lnTo>
                  <a:pt x="33624" y="12395"/>
                </a:lnTo>
                <a:lnTo>
                  <a:pt x="36587" y="12446"/>
                </a:lnTo>
                <a:lnTo>
                  <a:pt x="37066" y="9500"/>
                </a:lnTo>
                <a:lnTo>
                  <a:pt x="36807" y="6692"/>
                </a:lnTo>
                <a:lnTo>
                  <a:pt x="34448" y="3823"/>
                </a:lnTo>
                <a:lnTo>
                  <a:pt x="31536" y="2044"/>
                </a:lnTo>
                <a:lnTo>
                  <a:pt x="27849" y="713"/>
                </a:lnTo>
                <a:lnTo>
                  <a:pt x="25010" y="140"/>
                </a:lnTo>
                <a:lnTo>
                  <a:pt x="22047" y="0"/>
                </a:lnTo>
                <a:lnTo>
                  <a:pt x="18939" y="0"/>
                </a:lnTo>
                <a:lnTo>
                  <a:pt x="16023" y="533"/>
                </a:lnTo>
                <a:lnTo>
                  <a:pt x="13360" y="1602"/>
                </a:lnTo>
                <a:lnTo>
                  <a:pt x="10681" y="2668"/>
                </a:lnTo>
                <a:lnTo>
                  <a:pt x="8348" y="4306"/>
                </a:lnTo>
                <a:lnTo>
                  <a:pt x="4399" y="8712"/>
                </a:lnTo>
                <a:lnTo>
                  <a:pt x="2840" y="11545"/>
                </a:lnTo>
                <a:lnTo>
                  <a:pt x="1696" y="14997"/>
                </a:lnTo>
                <a:lnTo>
                  <a:pt x="568" y="18454"/>
                </a:lnTo>
                <a:lnTo>
                  <a:pt x="0" y="22594"/>
                </a:lnTo>
                <a:lnTo>
                  <a:pt x="0" y="31636"/>
                </a:lnTo>
                <a:lnTo>
                  <a:pt x="457" y="35370"/>
                </a:lnTo>
                <a:lnTo>
                  <a:pt x="1390" y="38610"/>
                </a:lnTo>
                <a:lnTo>
                  <a:pt x="2311" y="41846"/>
                </a:lnTo>
                <a:lnTo>
                  <a:pt x="3665" y="44579"/>
                </a:lnTo>
                <a:lnTo>
                  <a:pt x="5436" y="46800"/>
                </a:lnTo>
                <a:lnTo>
                  <a:pt x="9389" y="50709"/>
                </a:lnTo>
                <a:lnTo>
                  <a:pt x="12020" y="51879"/>
                </a:lnTo>
                <a:lnTo>
                  <a:pt x="14638" y="53035"/>
                </a:lnTo>
                <a:lnTo>
                  <a:pt x="17647" y="53607"/>
                </a:lnTo>
                <a:lnTo>
                  <a:pt x="22687" y="53607"/>
                </a:lnTo>
                <a:lnTo>
                  <a:pt x="25819" y="53111"/>
                </a:lnTo>
                <a:lnTo>
                  <a:pt x="28797" y="52377"/>
                </a:lnTo>
                <a:lnTo>
                  <a:pt x="31414" y="51321"/>
                </a:lnTo>
                <a:lnTo>
                  <a:pt x="34707" y="49377"/>
                </a:lnTo>
                <a:lnTo>
                  <a:pt x="37026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2"/>
                </a:lnTo>
                <a:lnTo>
                  <a:pt x="32407" y="41948"/>
                </a:lnTo>
                <a:lnTo>
                  <a:pt x="28909" y="44222"/>
                </a:lnTo>
                <a:lnTo>
                  <a:pt x="25895" y="45529"/>
                </a:lnTo>
                <a:lnTo>
                  <a:pt x="22158" y="45847"/>
                </a:lnTo>
                <a:lnTo>
                  <a:pt x="18187" y="45468"/>
                </a:lnTo>
                <a:lnTo>
                  <a:pt x="14933" y="43906"/>
                </a:lnTo>
                <a:lnTo>
                  <a:pt x="12438" y="41123"/>
                </a:lnTo>
                <a:lnTo>
                  <a:pt x="10472" y="37555"/>
                </a:lnTo>
                <a:lnTo>
                  <a:pt x="9316" y="32818"/>
                </a:lnTo>
                <a:lnTo>
                  <a:pt x="9022" y="30060"/>
                </a:lnTo>
                <a:lnTo>
                  <a:pt x="902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5706248" y="2906125"/>
            <a:ext cx="8661" cy="75844"/>
          </a:xfrm>
          <a:custGeom>
            <a:avLst/>
            <a:gdLst/>
            <a:ahLst/>
            <a:cxnLst/>
            <a:rect l="l" t="t" r="r" b="b"/>
            <a:pathLst>
              <a:path w="8661" h="75844">
                <a:moveTo>
                  <a:pt x="8661" y="74192"/>
                </a:moveTo>
                <a:lnTo>
                  <a:pt x="8661" y="1701"/>
                </a:lnTo>
                <a:lnTo>
                  <a:pt x="8453" y="938"/>
                </a:lnTo>
                <a:lnTo>
                  <a:pt x="5896" y="0"/>
                </a:lnTo>
                <a:lnTo>
                  <a:pt x="2774" y="0"/>
                </a:lnTo>
                <a:lnTo>
                  <a:pt x="0" y="1701"/>
                </a:lnTo>
                <a:lnTo>
                  <a:pt x="0" y="74192"/>
                </a:lnTo>
                <a:lnTo>
                  <a:pt x="180" y="74929"/>
                </a:lnTo>
                <a:lnTo>
                  <a:pt x="2774" y="75844"/>
                </a:lnTo>
                <a:lnTo>
                  <a:pt x="5896" y="75844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5732852" y="2909681"/>
            <a:ext cx="10706" cy="72288"/>
          </a:xfrm>
          <a:custGeom>
            <a:avLst/>
            <a:gdLst/>
            <a:ahLst/>
            <a:cxnLst/>
            <a:rect l="l" t="t" r="r" b="b"/>
            <a:pathLst>
              <a:path w="10706" h="72288">
                <a:moveTo>
                  <a:pt x="0" y="5411"/>
                </a:moveTo>
                <a:lnTo>
                  <a:pt x="367" y="8888"/>
                </a:lnTo>
                <a:lnTo>
                  <a:pt x="3272" y="10731"/>
                </a:lnTo>
                <a:lnTo>
                  <a:pt x="7372" y="10731"/>
                </a:lnTo>
                <a:lnTo>
                  <a:pt x="10321" y="8837"/>
                </a:lnTo>
                <a:lnTo>
                  <a:pt x="10706" y="5307"/>
                </a:lnTo>
                <a:lnTo>
                  <a:pt x="10335" y="1840"/>
                </a:lnTo>
                <a:lnTo>
                  <a:pt x="7423" y="0"/>
                </a:lnTo>
                <a:lnTo>
                  <a:pt x="3329" y="0"/>
                </a:lnTo>
                <a:lnTo>
                  <a:pt x="380" y="1889"/>
                </a:lnTo>
                <a:lnTo>
                  <a:pt x="0" y="5411"/>
                </a:lnTo>
                <a:close/>
              </a:path>
              <a:path w="10706" h="72288">
                <a:moveTo>
                  <a:pt x="1230" y="71374"/>
                </a:moveTo>
                <a:lnTo>
                  <a:pt x="3820" y="72288"/>
                </a:lnTo>
                <a:lnTo>
                  <a:pt x="6940" y="72288"/>
                </a:lnTo>
                <a:lnTo>
                  <a:pt x="9709" y="70636"/>
                </a:lnTo>
                <a:lnTo>
                  <a:pt x="9709" y="21805"/>
                </a:lnTo>
                <a:lnTo>
                  <a:pt x="9500" y="21107"/>
                </a:lnTo>
                <a:lnTo>
                  <a:pt x="6940" y="20153"/>
                </a:lnTo>
                <a:lnTo>
                  <a:pt x="3820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3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5758404" y="2929050"/>
            <a:ext cx="43467" cy="53657"/>
          </a:xfrm>
          <a:custGeom>
            <a:avLst/>
            <a:gdLst/>
            <a:ahLst/>
            <a:cxnLst/>
            <a:rect l="l" t="t" r="r" b="b"/>
            <a:pathLst>
              <a:path w="43467" h="53657">
                <a:moveTo>
                  <a:pt x="43074" y="16941"/>
                </a:moveTo>
                <a:lnTo>
                  <a:pt x="42285" y="14122"/>
                </a:lnTo>
                <a:lnTo>
                  <a:pt x="41501" y="11318"/>
                </a:lnTo>
                <a:lnTo>
                  <a:pt x="38588" y="6807"/>
                </a:lnTo>
                <a:lnTo>
                  <a:pt x="34764" y="3073"/>
                </a:lnTo>
                <a:lnTo>
                  <a:pt x="32148" y="1828"/>
                </a:lnTo>
                <a:lnTo>
                  <a:pt x="29545" y="612"/>
                </a:lnTo>
                <a:lnTo>
                  <a:pt x="26384" y="0"/>
                </a:lnTo>
                <a:lnTo>
                  <a:pt x="26421" y="6997"/>
                </a:lnTo>
                <a:lnTo>
                  <a:pt x="29578" y="8333"/>
                </a:lnTo>
                <a:lnTo>
                  <a:pt x="31716" y="11012"/>
                </a:lnTo>
                <a:lnTo>
                  <a:pt x="33848" y="13690"/>
                </a:lnTo>
                <a:lnTo>
                  <a:pt x="34862" y="17373"/>
                </a:lnTo>
                <a:lnTo>
                  <a:pt x="34754" y="22075"/>
                </a:lnTo>
                <a:lnTo>
                  <a:pt x="8967" y="22075"/>
                </a:lnTo>
                <a:lnTo>
                  <a:pt x="9047" y="20091"/>
                </a:lnTo>
                <a:lnTo>
                  <a:pt x="10472" y="3114"/>
                </a:lnTo>
                <a:lnTo>
                  <a:pt x="8086" y="4902"/>
                </a:lnTo>
                <a:lnTo>
                  <a:pt x="4140" y="9575"/>
                </a:lnTo>
                <a:lnTo>
                  <a:pt x="2617" y="12409"/>
                </a:lnTo>
                <a:lnTo>
                  <a:pt x="1573" y="15760"/>
                </a:lnTo>
                <a:lnTo>
                  <a:pt x="515" y="19100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26" y="38685"/>
                </a:lnTo>
                <a:lnTo>
                  <a:pt x="2531" y="42011"/>
                </a:lnTo>
                <a:lnTo>
                  <a:pt x="4043" y="44780"/>
                </a:lnTo>
                <a:lnTo>
                  <a:pt x="6033" y="46979"/>
                </a:lnTo>
                <a:lnTo>
                  <a:pt x="10480" y="50863"/>
                </a:lnTo>
                <a:lnTo>
                  <a:pt x="13407" y="51969"/>
                </a:lnTo>
                <a:lnTo>
                  <a:pt x="16333" y="53084"/>
                </a:lnTo>
                <a:lnTo>
                  <a:pt x="19739" y="53657"/>
                </a:lnTo>
                <a:lnTo>
                  <a:pt x="23619" y="53657"/>
                </a:lnTo>
                <a:lnTo>
                  <a:pt x="27969" y="53492"/>
                </a:lnTo>
                <a:lnTo>
                  <a:pt x="31925" y="52793"/>
                </a:lnTo>
                <a:lnTo>
                  <a:pt x="35172" y="51969"/>
                </a:lnTo>
                <a:lnTo>
                  <a:pt x="37900" y="51094"/>
                </a:lnTo>
                <a:lnTo>
                  <a:pt x="41159" y="48818"/>
                </a:lnTo>
                <a:lnTo>
                  <a:pt x="41475" y="46165"/>
                </a:lnTo>
                <a:lnTo>
                  <a:pt x="40900" y="43002"/>
                </a:lnTo>
                <a:lnTo>
                  <a:pt x="38167" y="43267"/>
                </a:lnTo>
                <a:lnTo>
                  <a:pt x="35013" y="44552"/>
                </a:lnTo>
                <a:lnTo>
                  <a:pt x="32209" y="45441"/>
                </a:lnTo>
                <a:lnTo>
                  <a:pt x="28691" y="46191"/>
                </a:lnTo>
                <a:lnTo>
                  <a:pt x="24429" y="46381"/>
                </a:lnTo>
                <a:lnTo>
                  <a:pt x="21589" y="46381"/>
                </a:lnTo>
                <a:lnTo>
                  <a:pt x="17204" y="45135"/>
                </a:lnTo>
                <a:lnTo>
                  <a:pt x="13625" y="43106"/>
                </a:lnTo>
                <a:lnTo>
                  <a:pt x="11170" y="40006"/>
                </a:lnTo>
                <a:lnTo>
                  <a:pt x="9771" y="35967"/>
                </a:lnTo>
                <a:lnTo>
                  <a:pt x="8967" y="31344"/>
                </a:lnTo>
                <a:lnTo>
                  <a:pt x="8967" y="28652"/>
                </a:lnTo>
                <a:lnTo>
                  <a:pt x="40100" y="28652"/>
                </a:lnTo>
                <a:lnTo>
                  <a:pt x="42437" y="27752"/>
                </a:lnTo>
                <a:lnTo>
                  <a:pt x="43467" y="24738"/>
                </a:lnTo>
                <a:lnTo>
                  <a:pt x="43467" y="19925"/>
                </a:lnTo>
                <a:lnTo>
                  <a:pt x="43074" y="16941"/>
                </a:lnTo>
                <a:close/>
              </a:path>
              <a:path w="43467" h="53657">
                <a:moveTo>
                  <a:pt x="9047" y="20091"/>
                </a:moveTo>
                <a:lnTo>
                  <a:pt x="9965" y="16357"/>
                </a:lnTo>
                <a:lnTo>
                  <a:pt x="11429" y="12915"/>
                </a:lnTo>
                <a:lnTo>
                  <a:pt x="14969" y="9081"/>
                </a:lnTo>
                <a:lnTo>
                  <a:pt x="18201" y="7419"/>
                </a:lnTo>
                <a:lnTo>
                  <a:pt x="22230" y="6997"/>
                </a:lnTo>
                <a:lnTo>
                  <a:pt x="26421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72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5818690" y="2929050"/>
            <a:ext cx="40690" cy="52919"/>
          </a:xfrm>
          <a:custGeom>
            <a:avLst/>
            <a:gdLst/>
            <a:ahLst/>
            <a:cxnLst/>
            <a:rect l="l" t="t" r="r" b="b"/>
            <a:pathLst>
              <a:path w="40690" h="52919">
                <a:moveTo>
                  <a:pt x="5900" y="52919"/>
                </a:moveTo>
                <a:lnTo>
                  <a:pt x="8680" y="51267"/>
                </a:lnTo>
                <a:lnTo>
                  <a:pt x="8680" y="17132"/>
                </a:lnTo>
                <a:lnTo>
                  <a:pt x="11052" y="14057"/>
                </a:lnTo>
                <a:lnTo>
                  <a:pt x="13323" y="11732"/>
                </a:lnTo>
                <a:lnTo>
                  <a:pt x="17661" y="8557"/>
                </a:lnTo>
                <a:lnTo>
                  <a:pt x="22000" y="7747"/>
                </a:lnTo>
                <a:lnTo>
                  <a:pt x="25161" y="8088"/>
                </a:lnTo>
                <a:lnTo>
                  <a:pt x="27712" y="9385"/>
                </a:lnTo>
                <a:lnTo>
                  <a:pt x="30366" y="12786"/>
                </a:lnTo>
                <a:lnTo>
                  <a:pt x="31403" y="15947"/>
                </a:lnTo>
                <a:lnTo>
                  <a:pt x="32040" y="19885"/>
                </a:lnTo>
                <a:lnTo>
                  <a:pt x="32040" y="51267"/>
                </a:lnTo>
                <a:lnTo>
                  <a:pt x="32249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690" y="51267"/>
                </a:lnTo>
                <a:lnTo>
                  <a:pt x="40690" y="18007"/>
                </a:lnTo>
                <a:lnTo>
                  <a:pt x="40410" y="15022"/>
                </a:lnTo>
                <a:lnTo>
                  <a:pt x="39254" y="10083"/>
                </a:lnTo>
                <a:lnTo>
                  <a:pt x="36968" y="6069"/>
                </a:lnTo>
                <a:lnTo>
                  <a:pt x="33897" y="2753"/>
                </a:lnTo>
                <a:lnTo>
                  <a:pt x="29592" y="543"/>
                </a:lnTo>
                <a:lnTo>
                  <a:pt x="26939" y="0"/>
                </a:lnTo>
                <a:lnTo>
                  <a:pt x="21089" y="0"/>
                </a:lnTo>
                <a:lnTo>
                  <a:pt x="18421" y="708"/>
                </a:lnTo>
                <a:lnTo>
                  <a:pt x="15782" y="2145"/>
                </a:lnTo>
                <a:lnTo>
                  <a:pt x="13140" y="3567"/>
                </a:lnTo>
                <a:lnTo>
                  <a:pt x="10487" y="5814"/>
                </a:lnTo>
                <a:lnTo>
                  <a:pt x="7830" y="8887"/>
                </a:lnTo>
                <a:lnTo>
                  <a:pt x="7830" y="2437"/>
                </a:lnTo>
                <a:lnTo>
                  <a:pt x="5864" y="83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8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5871992" y="2916767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17020" y="1699"/>
                </a:moveTo>
                <a:lnTo>
                  <a:pt x="16800" y="989"/>
                </a:lnTo>
                <a:lnTo>
                  <a:pt x="14241" y="0"/>
                </a:lnTo>
                <a:lnTo>
                  <a:pt x="11120" y="0"/>
                </a:lnTo>
                <a:lnTo>
                  <a:pt x="8359" y="1699"/>
                </a:lnTo>
                <a:lnTo>
                  <a:pt x="8359" y="13309"/>
                </a:lnTo>
                <a:lnTo>
                  <a:pt x="1797" y="13309"/>
                </a:lnTo>
                <a:lnTo>
                  <a:pt x="341" y="14464"/>
                </a:lnTo>
                <a:lnTo>
                  <a:pt x="0" y="17053"/>
                </a:lnTo>
                <a:lnTo>
                  <a:pt x="1746" y="20735"/>
                </a:lnTo>
                <a:lnTo>
                  <a:pt x="8359" y="20735"/>
                </a:lnTo>
                <a:lnTo>
                  <a:pt x="8359" y="52106"/>
                </a:lnTo>
                <a:lnTo>
                  <a:pt x="9118" y="56628"/>
                </a:lnTo>
                <a:lnTo>
                  <a:pt x="10436" y="60436"/>
                </a:lnTo>
                <a:lnTo>
                  <a:pt x="12683" y="63144"/>
                </a:lnTo>
                <a:lnTo>
                  <a:pt x="15850" y="64832"/>
                </a:lnTo>
                <a:lnTo>
                  <a:pt x="19710" y="65836"/>
                </a:lnTo>
                <a:lnTo>
                  <a:pt x="24577" y="65670"/>
                </a:lnTo>
                <a:lnTo>
                  <a:pt x="27575" y="65098"/>
                </a:lnTo>
                <a:lnTo>
                  <a:pt x="30538" y="63079"/>
                </a:lnTo>
                <a:lnTo>
                  <a:pt x="30883" y="59968"/>
                </a:lnTo>
                <a:lnTo>
                  <a:pt x="30883" y="59320"/>
                </a:lnTo>
                <a:lnTo>
                  <a:pt x="29076" y="56743"/>
                </a:lnTo>
                <a:lnTo>
                  <a:pt x="26421" y="57768"/>
                </a:lnTo>
                <a:lnTo>
                  <a:pt x="23634" y="58176"/>
                </a:lnTo>
                <a:lnTo>
                  <a:pt x="19418" y="57326"/>
                </a:lnTo>
                <a:lnTo>
                  <a:pt x="17499" y="53884"/>
                </a:lnTo>
                <a:lnTo>
                  <a:pt x="17020" y="51343"/>
                </a:lnTo>
                <a:lnTo>
                  <a:pt x="17020" y="20735"/>
                </a:lnTo>
                <a:lnTo>
                  <a:pt x="29138" y="20735"/>
                </a:lnTo>
                <a:lnTo>
                  <a:pt x="30722" y="19302"/>
                </a:lnTo>
                <a:lnTo>
                  <a:pt x="30883" y="16355"/>
                </a:lnTo>
                <a:lnTo>
                  <a:pt x="29138" y="13309"/>
                </a:lnTo>
                <a:lnTo>
                  <a:pt x="17020" y="13309"/>
                </a:lnTo>
                <a:lnTo>
                  <a:pt x="1702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5913838" y="2929050"/>
            <a:ext cx="33454" cy="53657"/>
          </a:xfrm>
          <a:custGeom>
            <a:avLst/>
            <a:gdLst/>
            <a:ahLst/>
            <a:cxnLst/>
            <a:rect l="l" t="t" r="r" b="b"/>
            <a:pathLst>
              <a:path w="33454" h="53657">
                <a:moveTo>
                  <a:pt x="6022" y="52224"/>
                </a:moveTo>
                <a:lnTo>
                  <a:pt x="8589" y="52984"/>
                </a:lnTo>
                <a:lnTo>
                  <a:pt x="11638" y="53531"/>
                </a:lnTo>
                <a:lnTo>
                  <a:pt x="17646" y="53657"/>
                </a:lnTo>
                <a:lnTo>
                  <a:pt x="20156" y="53315"/>
                </a:lnTo>
                <a:lnTo>
                  <a:pt x="24702" y="51944"/>
                </a:lnTo>
                <a:lnTo>
                  <a:pt x="28303" y="49582"/>
                </a:lnTo>
                <a:lnTo>
                  <a:pt x="31215" y="46609"/>
                </a:lnTo>
                <a:lnTo>
                  <a:pt x="33012" y="42698"/>
                </a:lnTo>
                <a:lnTo>
                  <a:pt x="33454" y="37973"/>
                </a:lnTo>
                <a:lnTo>
                  <a:pt x="33454" y="35877"/>
                </a:lnTo>
                <a:lnTo>
                  <a:pt x="32431" y="32551"/>
                </a:lnTo>
                <a:lnTo>
                  <a:pt x="30848" y="29731"/>
                </a:lnTo>
                <a:lnTo>
                  <a:pt x="27320" y="26631"/>
                </a:lnTo>
                <a:lnTo>
                  <a:pt x="24418" y="25109"/>
                </a:lnTo>
                <a:lnTo>
                  <a:pt x="21445" y="23813"/>
                </a:lnTo>
                <a:lnTo>
                  <a:pt x="18496" y="22607"/>
                </a:lnTo>
                <a:lnTo>
                  <a:pt x="15634" y="21437"/>
                </a:lnTo>
                <a:lnTo>
                  <a:pt x="12120" y="19342"/>
                </a:lnTo>
                <a:lnTo>
                  <a:pt x="9809" y="16588"/>
                </a:lnTo>
                <a:lnTo>
                  <a:pt x="9450" y="13981"/>
                </a:lnTo>
                <a:lnTo>
                  <a:pt x="10003" y="11177"/>
                </a:lnTo>
                <a:lnTo>
                  <a:pt x="12352" y="8279"/>
                </a:lnTo>
                <a:lnTo>
                  <a:pt x="15509" y="7113"/>
                </a:lnTo>
                <a:lnTo>
                  <a:pt x="18287" y="6948"/>
                </a:lnTo>
                <a:lnTo>
                  <a:pt x="21388" y="7138"/>
                </a:lnTo>
                <a:lnTo>
                  <a:pt x="25048" y="8359"/>
                </a:lnTo>
                <a:lnTo>
                  <a:pt x="27716" y="9676"/>
                </a:lnTo>
                <a:lnTo>
                  <a:pt x="30687" y="9866"/>
                </a:lnTo>
                <a:lnTo>
                  <a:pt x="31046" y="7148"/>
                </a:lnTo>
                <a:lnTo>
                  <a:pt x="30751" y="4405"/>
                </a:lnTo>
                <a:lnTo>
                  <a:pt x="28169" y="2199"/>
                </a:lnTo>
                <a:lnTo>
                  <a:pt x="25577" y="1144"/>
                </a:lnTo>
                <a:lnTo>
                  <a:pt x="22157" y="320"/>
                </a:lnTo>
                <a:lnTo>
                  <a:pt x="18374" y="0"/>
                </a:lnTo>
                <a:lnTo>
                  <a:pt x="15509" y="0"/>
                </a:lnTo>
                <a:lnTo>
                  <a:pt x="13003" y="394"/>
                </a:lnTo>
                <a:lnTo>
                  <a:pt x="8690" y="1983"/>
                </a:lnTo>
                <a:lnTo>
                  <a:pt x="5468" y="4370"/>
                </a:lnTo>
                <a:lnTo>
                  <a:pt x="2966" y="7213"/>
                </a:lnTo>
                <a:lnTo>
                  <a:pt x="1512" y="10720"/>
                </a:lnTo>
                <a:lnTo>
                  <a:pt x="1155" y="14479"/>
                </a:lnTo>
                <a:lnTo>
                  <a:pt x="1501" y="18517"/>
                </a:lnTo>
                <a:lnTo>
                  <a:pt x="2862" y="21628"/>
                </a:lnTo>
                <a:lnTo>
                  <a:pt x="6012" y="25210"/>
                </a:lnTo>
                <a:lnTo>
                  <a:pt x="8690" y="26937"/>
                </a:lnTo>
                <a:lnTo>
                  <a:pt x="11567" y="28411"/>
                </a:lnTo>
                <a:lnTo>
                  <a:pt x="14540" y="29641"/>
                </a:lnTo>
                <a:lnTo>
                  <a:pt x="17381" y="30797"/>
                </a:lnTo>
                <a:lnTo>
                  <a:pt x="20044" y="31992"/>
                </a:lnTo>
                <a:lnTo>
                  <a:pt x="23191" y="34264"/>
                </a:lnTo>
                <a:lnTo>
                  <a:pt x="24900" y="37298"/>
                </a:lnTo>
                <a:lnTo>
                  <a:pt x="24653" y="41173"/>
                </a:lnTo>
                <a:lnTo>
                  <a:pt x="23028" y="43940"/>
                </a:lnTo>
                <a:lnTo>
                  <a:pt x="20253" y="45683"/>
                </a:lnTo>
                <a:lnTo>
                  <a:pt x="16541" y="46497"/>
                </a:lnTo>
                <a:lnTo>
                  <a:pt x="13115" y="46497"/>
                </a:lnTo>
                <a:lnTo>
                  <a:pt x="9881" y="45759"/>
                </a:lnTo>
                <a:lnTo>
                  <a:pt x="5975" y="44156"/>
                </a:lnTo>
                <a:lnTo>
                  <a:pt x="3182" y="42558"/>
                </a:lnTo>
                <a:lnTo>
                  <a:pt x="273" y="42939"/>
                </a:lnTo>
                <a:lnTo>
                  <a:pt x="0" y="45518"/>
                </a:lnTo>
                <a:lnTo>
                  <a:pt x="273" y="48185"/>
                </a:lnTo>
                <a:lnTo>
                  <a:pt x="2951" y="50928"/>
                </a:lnTo>
                <a:lnTo>
                  <a:pt x="602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5957478" y="2969525"/>
            <a:ext cx="17070" cy="27863"/>
          </a:xfrm>
          <a:custGeom>
            <a:avLst/>
            <a:gdLst/>
            <a:ahLst/>
            <a:cxnLst/>
            <a:rect l="l" t="t" r="r" b="b"/>
            <a:pathLst>
              <a:path w="17070" h="27863">
                <a:moveTo>
                  <a:pt x="17070" y="4395"/>
                </a:moveTo>
                <a:lnTo>
                  <a:pt x="17070" y="3416"/>
                </a:lnTo>
                <a:lnTo>
                  <a:pt x="15878" y="763"/>
                </a:lnTo>
                <a:lnTo>
                  <a:pt x="12952" y="0"/>
                </a:lnTo>
                <a:lnTo>
                  <a:pt x="10392" y="49"/>
                </a:lnTo>
                <a:lnTo>
                  <a:pt x="7472" y="1485"/>
                </a:lnTo>
                <a:lnTo>
                  <a:pt x="6990" y="4395"/>
                </a:lnTo>
                <a:lnTo>
                  <a:pt x="6990" y="11339"/>
                </a:lnTo>
                <a:lnTo>
                  <a:pt x="0" y="26261"/>
                </a:lnTo>
                <a:lnTo>
                  <a:pt x="1374" y="27863"/>
                </a:lnTo>
                <a:lnTo>
                  <a:pt x="4117" y="27812"/>
                </a:lnTo>
                <a:lnTo>
                  <a:pt x="6724" y="26366"/>
                </a:lnTo>
                <a:lnTo>
                  <a:pt x="13910" y="15187"/>
                </a:lnTo>
                <a:lnTo>
                  <a:pt x="15003" y="13423"/>
                </a:lnTo>
                <a:lnTo>
                  <a:pt x="16379" y="10147"/>
                </a:lnTo>
                <a:lnTo>
                  <a:pt x="16897" y="7480"/>
                </a:lnTo>
                <a:lnTo>
                  <a:pt x="1707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6010563" y="2909675"/>
            <a:ext cx="20956" cy="91807"/>
          </a:xfrm>
          <a:custGeom>
            <a:avLst/>
            <a:gdLst/>
            <a:ahLst/>
            <a:cxnLst/>
            <a:rect l="l" t="t" r="r" b="b"/>
            <a:pathLst>
              <a:path w="20956" h="91807">
                <a:moveTo>
                  <a:pt x="3218" y="84109"/>
                </a:moveTo>
                <a:lnTo>
                  <a:pt x="345" y="84696"/>
                </a:lnTo>
                <a:lnTo>
                  <a:pt x="0" y="87525"/>
                </a:lnTo>
                <a:lnTo>
                  <a:pt x="504" y="90474"/>
                </a:lnTo>
                <a:lnTo>
                  <a:pt x="3186" y="91591"/>
                </a:lnTo>
                <a:lnTo>
                  <a:pt x="6033" y="91807"/>
                </a:lnTo>
                <a:lnTo>
                  <a:pt x="10641" y="91414"/>
                </a:lnTo>
                <a:lnTo>
                  <a:pt x="14133" y="89866"/>
                </a:lnTo>
                <a:lnTo>
                  <a:pt x="16690" y="87184"/>
                </a:lnTo>
                <a:lnTo>
                  <a:pt x="18641" y="83807"/>
                </a:lnTo>
                <a:lnTo>
                  <a:pt x="19688" y="79350"/>
                </a:lnTo>
                <a:lnTo>
                  <a:pt x="19959" y="76441"/>
                </a:lnTo>
                <a:lnTo>
                  <a:pt x="19959" y="21818"/>
                </a:lnTo>
                <a:lnTo>
                  <a:pt x="19735" y="21106"/>
                </a:lnTo>
                <a:lnTo>
                  <a:pt x="17132" y="20166"/>
                </a:lnTo>
                <a:lnTo>
                  <a:pt x="14047" y="20166"/>
                </a:lnTo>
                <a:lnTo>
                  <a:pt x="11231" y="21818"/>
                </a:lnTo>
                <a:lnTo>
                  <a:pt x="11109" y="77381"/>
                </a:lnTo>
                <a:lnTo>
                  <a:pt x="10619" y="79984"/>
                </a:lnTo>
                <a:lnTo>
                  <a:pt x="8517" y="83259"/>
                </a:lnTo>
                <a:lnTo>
                  <a:pt x="5875" y="84164"/>
                </a:lnTo>
                <a:lnTo>
                  <a:pt x="3218" y="84109"/>
                </a:lnTo>
                <a:close/>
              </a:path>
              <a:path w="20956" h="91807">
                <a:moveTo>
                  <a:pt x="10299" y="5421"/>
                </a:moveTo>
                <a:lnTo>
                  <a:pt x="10652" y="8887"/>
                </a:lnTo>
                <a:lnTo>
                  <a:pt x="13517" y="10741"/>
                </a:lnTo>
                <a:lnTo>
                  <a:pt x="17611" y="10741"/>
                </a:lnTo>
                <a:lnTo>
                  <a:pt x="20570" y="8837"/>
                </a:lnTo>
                <a:lnTo>
                  <a:pt x="20956" y="5320"/>
                </a:lnTo>
                <a:lnTo>
                  <a:pt x="20585" y="1852"/>
                </a:lnTo>
                <a:lnTo>
                  <a:pt x="17708" y="0"/>
                </a:lnTo>
                <a:lnTo>
                  <a:pt x="13580" y="0"/>
                </a:lnTo>
                <a:lnTo>
                  <a:pt x="10666" y="1893"/>
                </a:lnTo>
                <a:lnTo>
                  <a:pt x="10299" y="5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6046426" y="2929050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81" y="23914"/>
                </a:moveTo>
                <a:lnTo>
                  <a:pt x="9277" y="21347"/>
                </a:lnTo>
                <a:lnTo>
                  <a:pt x="9856" y="18986"/>
                </a:lnTo>
                <a:lnTo>
                  <a:pt x="11329" y="14589"/>
                </a:lnTo>
                <a:lnTo>
                  <a:pt x="13726" y="11163"/>
                </a:lnTo>
                <a:lnTo>
                  <a:pt x="17106" y="8887"/>
                </a:lnTo>
                <a:lnTo>
                  <a:pt x="21174" y="7491"/>
                </a:lnTo>
                <a:lnTo>
                  <a:pt x="26556" y="7491"/>
                </a:lnTo>
                <a:lnTo>
                  <a:pt x="30761" y="9028"/>
                </a:lnTo>
                <a:lnTo>
                  <a:pt x="34103" y="11455"/>
                </a:lnTo>
                <a:lnTo>
                  <a:pt x="36302" y="15011"/>
                </a:lnTo>
                <a:lnTo>
                  <a:pt x="37555" y="19418"/>
                </a:lnTo>
                <a:lnTo>
                  <a:pt x="38282" y="24270"/>
                </a:lnTo>
                <a:lnTo>
                  <a:pt x="38282" y="29728"/>
                </a:lnTo>
                <a:lnTo>
                  <a:pt x="37998" y="32320"/>
                </a:lnTo>
                <a:lnTo>
                  <a:pt x="36868" y="37017"/>
                </a:lnTo>
                <a:lnTo>
                  <a:pt x="36658" y="50266"/>
                </a:lnTo>
                <a:lnTo>
                  <a:pt x="39178" y="48373"/>
                </a:lnTo>
                <a:lnTo>
                  <a:pt x="43196" y="43534"/>
                </a:lnTo>
                <a:lnTo>
                  <a:pt x="44707" y="40639"/>
                </a:lnTo>
                <a:lnTo>
                  <a:pt x="45727" y="37298"/>
                </a:lnTo>
                <a:lnTo>
                  <a:pt x="46746" y="33958"/>
                </a:lnTo>
                <a:lnTo>
                  <a:pt x="47254" y="30289"/>
                </a:lnTo>
                <a:lnTo>
                  <a:pt x="47254" y="22226"/>
                </a:lnTo>
                <a:lnTo>
                  <a:pt x="46771" y="18553"/>
                </a:lnTo>
                <a:lnTo>
                  <a:pt x="45813" y="15303"/>
                </a:lnTo>
                <a:lnTo>
                  <a:pt x="44841" y="12038"/>
                </a:lnTo>
                <a:lnTo>
                  <a:pt x="43404" y="9269"/>
                </a:lnTo>
                <a:lnTo>
                  <a:pt x="41485" y="6997"/>
                </a:lnTo>
                <a:lnTo>
                  <a:pt x="37152" y="2969"/>
                </a:lnTo>
                <a:lnTo>
                  <a:pt x="34260" y="1777"/>
                </a:lnTo>
                <a:lnTo>
                  <a:pt x="31374" y="596"/>
                </a:lnTo>
                <a:lnTo>
                  <a:pt x="27983" y="0"/>
                </a:lnTo>
                <a:lnTo>
                  <a:pt x="20081" y="0"/>
                </a:lnTo>
                <a:lnTo>
                  <a:pt x="16553" y="673"/>
                </a:lnTo>
                <a:lnTo>
                  <a:pt x="13543" y="2005"/>
                </a:lnTo>
                <a:lnTo>
                  <a:pt x="10533" y="3351"/>
                </a:lnTo>
                <a:lnTo>
                  <a:pt x="8023" y="5219"/>
                </a:lnTo>
                <a:lnTo>
                  <a:pt x="4006" y="10068"/>
                </a:lnTo>
                <a:lnTo>
                  <a:pt x="2494" y="12952"/>
                </a:lnTo>
                <a:lnTo>
                  <a:pt x="1497" y="16292"/>
                </a:lnTo>
                <a:lnTo>
                  <a:pt x="504" y="19644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2"/>
                </a:lnTo>
                <a:lnTo>
                  <a:pt x="1426" y="38354"/>
                </a:lnTo>
                <a:lnTo>
                  <a:pt x="2358" y="41605"/>
                </a:lnTo>
                <a:lnTo>
                  <a:pt x="3798" y="44373"/>
                </a:lnTo>
                <a:lnTo>
                  <a:pt x="5727" y="46659"/>
                </a:lnTo>
                <a:lnTo>
                  <a:pt x="10050" y="50673"/>
                </a:lnTo>
                <a:lnTo>
                  <a:pt x="8981" y="29361"/>
                </a:lnTo>
                <a:lnTo>
                  <a:pt x="8981" y="23914"/>
                </a:lnTo>
                <a:close/>
              </a:path>
              <a:path w="47254" h="53657">
                <a:moveTo>
                  <a:pt x="9695" y="34225"/>
                </a:moveTo>
                <a:lnTo>
                  <a:pt x="8981" y="29361"/>
                </a:lnTo>
                <a:lnTo>
                  <a:pt x="10050" y="50673"/>
                </a:lnTo>
                <a:lnTo>
                  <a:pt x="12938" y="51864"/>
                </a:lnTo>
                <a:lnTo>
                  <a:pt x="15825" y="53060"/>
                </a:lnTo>
                <a:lnTo>
                  <a:pt x="19220" y="53657"/>
                </a:lnTo>
                <a:lnTo>
                  <a:pt x="27096" y="53657"/>
                </a:lnTo>
                <a:lnTo>
                  <a:pt x="30599" y="52984"/>
                </a:lnTo>
                <a:lnTo>
                  <a:pt x="33634" y="51622"/>
                </a:lnTo>
                <a:lnTo>
                  <a:pt x="36658" y="50266"/>
                </a:lnTo>
                <a:lnTo>
                  <a:pt x="36868" y="37017"/>
                </a:lnTo>
                <a:lnTo>
                  <a:pt x="34778" y="40740"/>
                </a:lnTo>
                <a:lnTo>
                  <a:pt x="32035" y="43764"/>
                </a:lnTo>
                <a:lnTo>
                  <a:pt x="28303" y="45655"/>
                </a:lnTo>
                <a:lnTo>
                  <a:pt x="23558" y="46112"/>
                </a:lnTo>
                <a:lnTo>
                  <a:pt x="20758" y="46112"/>
                </a:lnTo>
                <a:lnTo>
                  <a:pt x="16553" y="44574"/>
                </a:lnTo>
                <a:lnTo>
                  <a:pt x="13197" y="42137"/>
                </a:lnTo>
                <a:lnTo>
                  <a:pt x="10961" y="38646"/>
                </a:lnTo>
                <a:lnTo>
                  <a:pt x="969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6108900" y="2909681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1"/>
                </a:moveTo>
                <a:lnTo>
                  <a:pt x="370" y="8888"/>
                </a:lnTo>
                <a:lnTo>
                  <a:pt x="3284" y="10731"/>
                </a:lnTo>
                <a:lnTo>
                  <a:pt x="7373" y="10731"/>
                </a:lnTo>
                <a:lnTo>
                  <a:pt x="10325" y="8837"/>
                </a:lnTo>
                <a:lnTo>
                  <a:pt x="10717" y="5307"/>
                </a:lnTo>
                <a:lnTo>
                  <a:pt x="10340" y="1840"/>
                </a:lnTo>
                <a:lnTo>
                  <a:pt x="7434" y="0"/>
                </a:lnTo>
                <a:lnTo>
                  <a:pt x="3341" y="0"/>
                </a:lnTo>
                <a:lnTo>
                  <a:pt x="382" y="1889"/>
                </a:lnTo>
                <a:lnTo>
                  <a:pt x="0" y="5411"/>
                </a:lnTo>
                <a:close/>
              </a:path>
              <a:path w="10717" h="72288">
                <a:moveTo>
                  <a:pt x="1242" y="71374"/>
                </a:moveTo>
                <a:lnTo>
                  <a:pt x="3823" y="72288"/>
                </a:lnTo>
                <a:lnTo>
                  <a:pt x="6944" y="72288"/>
                </a:lnTo>
                <a:lnTo>
                  <a:pt x="9720" y="70636"/>
                </a:lnTo>
                <a:lnTo>
                  <a:pt x="9720" y="21805"/>
                </a:lnTo>
                <a:lnTo>
                  <a:pt x="9500" y="21107"/>
                </a:lnTo>
                <a:lnTo>
                  <a:pt x="6944" y="20153"/>
                </a:lnTo>
                <a:lnTo>
                  <a:pt x="3823" y="20153"/>
                </a:lnTo>
                <a:lnTo>
                  <a:pt x="1059" y="21805"/>
                </a:lnTo>
                <a:lnTo>
                  <a:pt x="1059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6137603" y="2929050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76" y="51267"/>
                </a:lnTo>
                <a:lnTo>
                  <a:pt x="8676" y="17132"/>
                </a:lnTo>
                <a:lnTo>
                  <a:pt x="11049" y="14057"/>
                </a:lnTo>
                <a:lnTo>
                  <a:pt x="13309" y="11732"/>
                </a:lnTo>
                <a:lnTo>
                  <a:pt x="17658" y="8557"/>
                </a:lnTo>
                <a:lnTo>
                  <a:pt x="22000" y="7747"/>
                </a:lnTo>
                <a:lnTo>
                  <a:pt x="25157" y="8088"/>
                </a:lnTo>
                <a:lnTo>
                  <a:pt x="27712" y="9385"/>
                </a:lnTo>
                <a:lnTo>
                  <a:pt x="30365" y="12786"/>
                </a:lnTo>
                <a:lnTo>
                  <a:pt x="31399" y="15947"/>
                </a:lnTo>
                <a:lnTo>
                  <a:pt x="32025" y="19885"/>
                </a:lnTo>
                <a:lnTo>
                  <a:pt x="32025" y="51267"/>
                </a:lnTo>
                <a:lnTo>
                  <a:pt x="32249" y="52005"/>
                </a:lnTo>
                <a:lnTo>
                  <a:pt x="34804" y="52919"/>
                </a:lnTo>
                <a:lnTo>
                  <a:pt x="37926" y="52919"/>
                </a:lnTo>
                <a:lnTo>
                  <a:pt x="40686" y="51267"/>
                </a:lnTo>
                <a:lnTo>
                  <a:pt x="40686" y="18007"/>
                </a:lnTo>
                <a:lnTo>
                  <a:pt x="40406" y="15022"/>
                </a:lnTo>
                <a:lnTo>
                  <a:pt x="39254" y="10083"/>
                </a:lnTo>
                <a:lnTo>
                  <a:pt x="36964" y="6069"/>
                </a:lnTo>
                <a:lnTo>
                  <a:pt x="33893" y="2753"/>
                </a:lnTo>
                <a:lnTo>
                  <a:pt x="29592" y="543"/>
                </a:lnTo>
                <a:lnTo>
                  <a:pt x="26939" y="0"/>
                </a:lnTo>
                <a:lnTo>
                  <a:pt x="21088" y="0"/>
                </a:lnTo>
                <a:lnTo>
                  <a:pt x="18421" y="708"/>
                </a:lnTo>
                <a:lnTo>
                  <a:pt x="15782" y="2145"/>
                </a:lnTo>
                <a:lnTo>
                  <a:pt x="13136" y="3567"/>
                </a:lnTo>
                <a:lnTo>
                  <a:pt x="10483" y="5814"/>
                </a:lnTo>
                <a:lnTo>
                  <a:pt x="7827" y="8887"/>
                </a:lnTo>
                <a:lnTo>
                  <a:pt x="7827" y="2437"/>
                </a:lnTo>
                <a:lnTo>
                  <a:pt x="5849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6190902" y="2916767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17020" y="1699"/>
                </a:moveTo>
                <a:lnTo>
                  <a:pt x="16797" y="989"/>
                </a:lnTo>
                <a:lnTo>
                  <a:pt x="14245" y="0"/>
                </a:lnTo>
                <a:lnTo>
                  <a:pt x="11120" y="0"/>
                </a:lnTo>
                <a:lnTo>
                  <a:pt x="8359" y="1699"/>
                </a:lnTo>
                <a:lnTo>
                  <a:pt x="8359" y="13309"/>
                </a:lnTo>
                <a:lnTo>
                  <a:pt x="1795" y="13309"/>
                </a:lnTo>
                <a:lnTo>
                  <a:pt x="345" y="14464"/>
                </a:lnTo>
                <a:lnTo>
                  <a:pt x="0" y="17053"/>
                </a:lnTo>
                <a:lnTo>
                  <a:pt x="1731" y="20735"/>
                </a:lnTo>
                <a:lnTo>
                  <a:pt x="8359" y="20735"/>
                </a:lnTo>
                <a:lnTo>
                  <a:pt x="8359" y="52106"/>
                </a:lnTo>
                <a:lnTo>
                  <a:pt x="9118" y="56628"/>
                </a:lnTo>
                <a:lnTo>
                  <a:pt x="10436" y="60436"/>
                </a:lnTo>
                <a:lnTo>
                  <a:pt x="12682" y="63144"/>
                </a:lnTo>
                <a:lnTo>
                  <a:pt x="15854" y="64832"/>
                </a:lnTo>
                <a:lnTo>
                  <a:pt x="19710" y="65836"/>
                </a:lnTo>
                <a:lnTo>
                  <a:pt x="24577" y="65670"/>
                </a:lnTo>
                <a:lnTo>
                  <a:pt x="27575" y="65098"/>
                </a:lnTo>
                <a:lnTo>
                  <a:pt x="30528" y="63079"/>
                </a:lnTo>
                <a:lnTo>
                  <a:pt x="30883" y="59968"/>
                </a:lnTo>
                <a:lnTo>
                  <a:pt x="30883" y="59320"/>
                </a:lnTo>
                <a:lnTo>
                  <a:pt x="29076" y="56743"/>
                </a:lnTo>
                <a:lnTo>
                  <a:pt x="26423" y="57768"/>
                </a:lnTo>
                <a:lnTo>
                  <a:pt x="23633" y="58176"/>
                </a:lnTo>
                <a:lnTo>
                  <a:pt x="19418" y="57326"/>
                </a:lnTo>
                <a:lnTo>
                  <a:pt x="17499" y="53884"/>
                </a:lnTo>
                <a:lnTo>
                  <a:pt x="17020" y="51343"/>
                </a:lnTo>
                <a:lnTo>
                  <a:pt x="17020" y="20735"/>
                </a:lnTo>
                <a:lnTo>
                  <a:pt x="29138" y="20735"/>
                </a:lnTo>
                <a:lnTo>
                  <a:pt x="30711" y="19302"/>
                </a:lnTo>
                <a:lnTo>
                  <a:pt x="30883" y="16355"/>
                </a:lnTo>
                <a:lnTo>
                  <a:pt x="29138" y="13309"/>
                </a:lnTo>
                <a:lnTo>
                  <a:pt x="17020" y="13309"/>
                </a:lnTo>
                <a:lnTo>
                  <a:pt x="1702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6232118" y="2950592"/>
            <a:ext cx="25681" cy="7430"/>
          </a:xfrm>
          <a:custGeom>
            <a:avLst/>
            <a:gdLst/>
            <a:ahLst/>
            <a:cxnLst/>
            <a:rect l="l" t="t" r="r" b="b"/>
            <a:pathLst>
              <a:path w="25681" h="7430">
                <a:moveTo>
                  <a:pt x="25681" y="3682"/>
                </a:moveTo>
                <a:lnTo>
                  <a:pt x="25681" y="2995"/>
                </a:lnTo>
                <a:lnTo>
                  <a:pt x="23849" y="0"/>
                </a:lnTo>
                <a:lnTo>
                  <a:pt x="1889" y="0"/>
                </a:lnTo>
                <a:lnTo>
                  <a:pt x="478" y="798"/>
                </a:lnTo>
                <a:lnTo>
                  <a:pt x="0" y="3682"/>
                </a:lnTo>
                <a:lnTo>
                  <a:pt x="1889" y="7430"/>
                </a:lnTo>
                <a:lnTo>
                  <a:pt x="23849" y="7430"/>
                </a:lnTo>
                <a:lnTo>
                  <a:pt x="25203" y="6602"/>
                </a:lnTo>
                <a:lnTo>
                  <a:pt x="25681" y="3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6266541" y="2929816"/>
            <a:ext cx="44992" cy="52185"/>
          </a:xfrm>
          <a:custGeom>
            <a:avLst/>
            <a:gdLst/>
            <a:ahLst/>
            <a:cxnLst/>
            <a:rect l="l" t="t" r="r" b="b"/>
            <a:pathLst>
              <a:path w="44992" h="52185">
                <a:moveTo>
                  <a:pt x="525" y="3849"/>
                </a:moveTo>
                <a:lnTo>
                  <a:pt x="16588" y="50227"/>
                </a:lnTo>
                <a:lnTo>
                  <a:pt x="17167" y="51156"/>
                </a:lnTo>
                <a:lnTo>
                  <a:pt x="19897" y="52081"/>
                </a:lnTo>
                <a:lnTo>
                  <a:pt x="22524" y="52185"/>
                </a:lnTo>
                <a:lnTo>
                  <a:pt x="25844" y="52056"/>
                </a:lnTo>
                <a:lnTo>
                  <a:pt x="28446" y="50227"/>
                </a:lnTo>
                <a:lnTo>
                  <a:pt x="44574" y="3849"/>
                </a:lnTo>
                <a:lnTo>
                  <a:pt x="44992" y="1563"/>
                </a:lnTo>
                <a:lnTo>
                  <a:pt x="44992" y="1282"/>
                </a:lnTo>
                <a:lnTo>
                  <a:pt x="42421" y="0"/>
                </a:lnTo>
                <a:lnTo>
                  <a:pt x="39239" y="15"/>
                </a:lnTo>
                <a:lnTo>
                  <a:pt x="36168" y="1728"/>
                </a:lnTo>
                <a:lnTo>
                  <a:pt x="22993" y="41987"/>
                </a:lnTo>
                <a:lnTo>
                  <a:pt x="22636" y="41987"/>
                </a:lnTo>
                <a:lnTo>
                  <a:pt x="9291" y="1728"/>
                </a:lnTo>
                <a:lnTo>
                  <a:pt x="8690" y="698"/>
                </a:lnTo>
                <a:lnTo>
                  <a:pt x="6083" y="15"/>
                </a:lnTo>
                <a:lnTo>
                  <a:pt x="2764" y="0"/>
                </a:lnTo>
                <a:lnTo>
                  <a:pt x="0" y="1282"/>
                </a:lnTo>
                <a:lnTo>
                  <a:pt x="525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6321254" y="2929050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88" y="16941"/>
                </a:moveTo>
                <a:lnTo>
                  <a:pt x="42288" y="14122"/>
                </a:lnTo>
                <a:lnTo>
                  <a:pt x="41499" y="11318"/>
                </a:lnTo>
                <a:lnTo>
                  <a:pt x="38587" y="6807"/>
                </a:lnTo>
                <a:lnTo>
                  <a:pt x="34768" y="3073"/>
                </a:lnTo>
                <a:lnTo>
                  <a:pt x="32161" y="1828"/>
                </a:lnTo>
                <a:lnTo>
                  <a:pt x="29541" y="612"/>
                </a:lnTo>
                <a:lnTo>
                  <a:pt x="26388" y="0"/>
                </a:lnTo>
                <a:lnTo>
                  <a:pt x="26419" y="6997"/>
                </a:lnTo>
                <a:lnTo>
                  <a:pt x="29594" y="8333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5" y="17373"/>
                </a:lnTo>
                <a:lnTo>
                  <a:pt x="34753" y="22075"/>
                </a:lnTo>
                <a:lnTo>
                  <a:pt x="8971" y="22075"/>
                </a:lnTo>
                <a:lnTo>
                  <a:pt x="9046" y="20091"/>
                </a:lnTo>
                <a:lnTo>
                  <a:pt x="10468" y="3114"/>
                </a:lnTo>
                <a:lnTo>
                  <a:pt x="8084" y="4902"/>
                </a:lnTo>
                <a:lnTo>
                  <a:pt x="4140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8" y="19100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22" y="38685"/>
                </a:lnTo>
                <a:lnTo>
                  <a:pt x="2529" y="42011"/>
                </a:lnTo>
                <a:lnTo>
                  <a:pt x="4042" y="44780"/>
                </a:lnTo>
                <a:lnTo>
                  <a:pt x="6033" y="46979"/>
                </a:lnTo>
                <a:lnTo>
                  <a:pt x="10482" y="50863"/>
                </a:lnTo>
                <a:lnTo>
                  <a:pt x="13420" y="51969"/>
                </a:lnTo>
                <a:lnTo>
                  <a:pt x="16332" y="53084"/>
                </a:lnTo>
                <a:lnTo>
                  <a:pt x="19734" y="53657"/>
                </a:lnTo>
                <a:lnTo>
                  <a:pt x="23633" y="53657"/>
                </a:lnTo>
                <a:lnTo>
                  <a:pt x="27971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4" y="51094"/>
                </a:lnTo>
                <a:lnTo>
                  <a:pt x="41154" y="48818"/>
                </a:lnTo>
                <a:lnTo>
                  <a:pt x="41475" y="46165"/>
                </a:lnTo>
                <a:lnTo>
                  <a:pt x="40913" y="43002"/>
                </a:lnTo>
                <a:lnTo>
                  <a:pt x="38169" y="43267"/>
                </a:lnTo>
                <a:lnTo>
                  <a:pt x="35012" y="44552"/>
                </a:lnTo>
                <a:lnTo>
                  <a:pt x="32208" y="45441"/>
                </a:lnTo>
                <a:lnTo>
                  <a:pt x="28695" y="46191"/>
                </a:lnTo>
                <a:lnTo>
                  <a:pt x="24432" y="46381"/>
                </a:lnTo>
                <a:lnTo>
                  <a:pt x="21592" y="46381"/>
                </a:lnTo>
                <a:lnTo>
                  <a:pt x="17207" y="45135"/>
                </a:lnTo>
                <a:lnTo>
                  <a:pt x="13629" y="43106"/>
                </a:lnTo>
                <a:lnTo>
                  <a:pt x="11170" y="40006"/>
                </a:lnTo>
                <a:lnTo>
                  <a:pt x="9770" y="35967"/>
                </a:lnTo>
                <a:lnTo>
                  <a:pt x="8971" y="31344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52"/>
                </a:lnTo>
                <a:lnTo>
                  <a:pt x="43465" y="24738"/>
                </a:lnTo>
                <a:lnTo>
                  <a:pt x="43465" y="19925"/>
                </a:lnTo>
                <a:lnTo>
                  <a:pt x="43088" y="16941"/>
                </a:lnTo>
                <a:close/>
              </a:path>
              <a:path w="43465" h="53657">
                <a:moveTo>
                  <a:pt x="9046" y="20091"/>
                </a:moveTo>
                <a:lnTo>
                  <a:pt x="9978" y="16357"/>
                </a:lnTo>
                <a:lnTo>
                  <a:pt x="11426" y="12915"/>
                </a:lnTo>
                <a:lnTo>
                  <a:pt x="14968" y="9081"/>
                </a:lnTo>
                <a:lnTo>
                  <a:pt x="18201" y="7419"/>
                </a:lnTo>
                <a:lnTo>
                  <a:pt x="22230" y="6997"/>
                </a:lnTo>
                <a:lnTo>
                  <a:pt x="26419" y="6997"/>
                </a:lnTo>
                <a:lnTo>
                  <a:pt x="26388" y="0"/>
                </a:lnTo>
                <a:lnTo>
                  <a:pt x="19208" y="0"/>
                </a:lnTo>
                <a:lnTo>
                  <a:pt x="16073" y="622"/>
                </a:lnTo>
                <a:lnTo>
                  <a:pt x="13284" y="1868"/>
                </a:lnTo>
                <a:lnTo>
                  <a:pt x="10468" y="311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6381542" y="2929050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911" y="52919"/>
                </a:moveTo>
                <a:lnTo>
                  <a:pt x="8672" y="51267"/>
                </a:lnTo>
                <a:lnTo>
                  <a:pt x="8672" y="17132"/>
                </a:lnTo>
                <a:lnTo>
                  <a:pt x="11045" y="14057"/>
                </a:lnTo>
                <a:lnTo>
                  <a:pt x="13321" y="11732"/>
                </a:lnTo>
                <a:lnTo>
                  <a:pt x="17673" y="8557"/>
                </a:lnTo>
                <a:lnTo>
                  <a:pt x="22011" y="7747"/>
                </a:lnTo>
                <a:lnTo>
                  <a:pt x="25153" y="8088"/>
                </a:lnTo>
                <a:lnTo>
                  <a:pt x="27713" y="9385"/>
                </a:lnTo>
                <a:lnTo>
                  <a:pt x="30366" y="12786"/>
                </a:lnTo>
                <a:lnTo>
                  <a:pt x="31395" y="15947"/>
                </a:lnTo>
                <a:lnTo>
                  <a:pt x="32040" y="19885"/>
                </a:lnTo>
                <a:lnTo>
                  <a:pt x="32040" y="51267"/>
                </a:lnTo>
                <a:lnTo>
                  <a:pt x="32249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702" y="51267"/>
                </a:lnTo>
                <a:lnTo>
                  <a:pt x="40702" y="18007"/>
                </a:lnTo>
                <a:lnTo>
                  <a:pt x="40421" y="15022"/>
                </a:lnTo>
                <a:lnTo>
                  <a:pt x="39254" y="10083"/>
                </a:lnTo>
                <a:lnTo>
                  <a:pt x="36965" y="6069"/>
                </a:lnTo>
                <a:lnTo>
                  <a:pt x="33891" y="2753"/>
                </a:lnTo>
                <a:lnTo>
                  <a:pt x="29592" y="543"/>
                </a:lnTo>
                <a:lnTo>
                  <a:pt x="26939" y="0"/>
                </a:lnTo>
                <a:lnTo>
                  <a:pt x="21089" y="0"/>
                </a:lnTo>
                <a:lnTo>
                  <a:pt x="18436" y="708"/>
                </a:lnTo>
                <a:lnTo>
                  <a:pt x="15789" y="2145"/>
                </a:lnTo>
                <a:lnTo>
                  <a:pt x="13136" y="3567"/>
                </a:lnTo>
                <a:lnTo>
                  <a:pt x="10494" y="5814"/>
                </a:lnTo>
                <a:lnTo>
                  <a:pt x="7827" y="8887"/>
                </a:lnTo>
                <a:lnTo>
                  <a:pt x="7827" y="2437"/>
                </a:lnTo>
                <a:lnTo>
                  <a:pt x="5861" y="834"/>
                </a:lnTo>
                <a:lnTo>
                  <a:pt x="3133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91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6434841" y="2916767"/>
            <a:ext cx="30885" cy="65836"/>
          </a:xfrm>
          <a:custGeom>
            <a:avLst/>
            <a:gdLst/>
            <a:ahLst/>
            <a:cxnLst/>
            <a:rect l="l" t="t" r="r" b="b"/>
            <a:pathLst>
              <a:path w="30885" h="65836">
                <a:moveTo>
                  <a:pt x="17021" y="1699"/>
                </a:moveTo>
                <a:lnTo>
                  <a:pt x="16802" y="989"/>
                </a:lnTo>
                <a:lnTo>
                  <a:pt x="14257" y="0"/>
                </a:lnTo>
                <a:lnTo>
                  <a:pt x="11123" y="0"/>
                </a:lnTo>
                <a:lnTo>
                  <a:pt x="8359" y="1699"/>
                </a:lnTo>
                <a:lnTo>
                  <a:pt x="8359" y="13309"/>
                </a:lnTo>
                <a:lnTo>
                  <a:pt x="1797" y="13309"/>
                </a:lnTo>
                <a:lnTo>
                  <a:pt x="346" y="14464"/>
                </a:lnTo>
                <a:lnTo>
                  <a:pt x="0" y="17053"/>
                </a:lnTo>
                <a:lnTo>
                  <a:pt x="1746" y="20735"/>
                </a:lnTo>
                <a:lnTo>
                  <a:pt x="8359" y="20735"/>
                </a:lnTo>
                <a:lnTo>
                  <a:pt x="8359" y="52106"/>
                </a:lnTo>
                <a:lnTo>
                  <a:pt x="9122" y="56628"/>
                </a:lnTo>
                <a:lnTo>
                  <a:pt x="10448" y="60436"/>
                </a:lnTo>
                <a:lnTo>
                  <a:pt x="12683" y="63144"/>
                </a:lnTo>
                <a:lnTo>
                  <a:pt x="15869" y="64832"/>
                </a:lnTo>
                <a:lnTo>
                  <a:pt x="19724" y="65836"/>
                </a:lnTo>
                <a:lnTo>
                  <a:pt x="24580" y="65670"/>
                </a:lnTo>
                <a:lnTo>
                  <a:pt x="27576" y="65098"/>
                </a:lnTo>
                <a:lnTo>
                  <a:pt x="30543" y="63079"/>
                </a:lnTo>
                <a:lnTo>
                  <a:pt x="30885" y="59968"/>
                </a:lnTo>
                <a:lnTo>
                  <a:pt x="30885" y="59320"/>
                </a:lnTo>
                <a:lnTo>
                  <a:pt x="29088" y="56743"/>
                </a:lnTo>
                <a:lnTo>
                  <a:pt x="26424" y="57768"/>
                </a:lnTo>
                <a:lnTo>
                  <a:pt x="23634" y="58176"/>
                </a:lnTo>
                <a:lnTo>
                  <a:pt x="19418" y="57326"/>
                </a:lnTo>
                <a:lnTo>
                  <a:pt x="17503" y="53884"/>
                </a:lnTo>
                <a:lnTo>
                  <a:pt x="17021" y="51343"/>
                </a:lnTo>
                <a:lnTo>
                  <a:pt x="17021" y="20735"/>
                </a:lnTo>
                <a:lnTo>
                  <a:pt x="29152" y="20735"/>
                </a:lnTo>
                <a:lnTo>
                  <a:pt x="30726" y="19302"/>
                </a:lnTo>
                <a:lnTo>
                  <a:pt x="30885" y="16355"/>
                </a:lnTo>
                <a:lnTo>
                  <a:pt x="29152" y="13309"/>
                </a:lnTo>
                <a:lnTo>
                  <a:pt x="17021" y="13309"/>
                </a:lnTo>
                <a:lnTo>
                  <a:pt x="1702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6480215" y="2929823"/>
            <a:ext cx="40741" cy="52880"/>
          </a:xfrm>
          <a:custGeom>
            <a:avLst/>
            <a:gdLst/>
            <a:ahLst/>
            <a:cxnLst/>
            <a:rect l="l" t="t" r="r" b="b"/>
            <a:pathLst>
              <a:path w="40741" h="52880">
                <a:moveTo>
                  <a:pt x="8726" y="1663"/>
                </a:moveTo>
                <a:lnTo>
                  <a:pt x="8503" y="939"/>
                </a:lnTo>
                <a:lnTo>
                  <a:pt x="5896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7"/>
                </a:lnTo>
                <a:lnTo>
                  <a:pt x="1451" y="42811"/>
                </a:lnTo>
                <a:lnTo>
                  <a:pt x="3722" y="46836"/>
                </a:lnTo>
                <a:lnTo>
                  <a:pt x="6797" y="50176"/>
                </a:lnTo>
                <a:lnTo>
                  <a:pt x="11109" y="52348"/>
                </a:lnTo>
                <a:lnTo>
                  <a:pt x="13762" y="52880"/>
                </a:lnTo>
                <a:lnTo>
                  <a:pt x="19602" y="52880"/>
                </a:lnTo>
                <a:lnTo>
                  <a:pt x="22255" y="52181"/>
                </a:lnTo>
                <a:lnTo>
                  <a:pt x="24886" y="50760"/>
                </a:lnTo>
                <a:lnTo>
                  <a:pt x="27518" y="49352"/>
                </a:lnTo>
                <a:lnTo>
                  <a:pt x="30182" y="47103"/>
                </a:lnTo>
                <a:lnTo>
                  <a:pt x="32861" y="44042"/>
                </a:lnTo>
                <a:lnTo>
                  <a:pt x="32861" y="50493"/>
                </a:lnTo>
                <a:lnTo>
                  <a:pt x="35345" y="52146"/>
                </a:lnTo>
                <a:lnTo>
                  <a:pt x="38160" y="52146"/>
                </a:lnTo>
                <a:lnTo>
                  <a:pt x="40741" y="50493"/>
                </a:lnTo>
                <a:lnTo>
                  <a:pt x="40741" y="1663"/>
                </a:lnTo>
                <a:lnTo>
                  <a:pt x="40507" y="939"/>
                </a:lnTo>
                <a:lnTo>
                  <a:pt x="37926" y="0"/>
                </a:lnTo>
                <a:lnTo>
                  <a:pt x="34805" y="0"/>
                </a:lnTo>
                <a:lnTo>
                  <a:pt x="32025" y="1663"/>
                </a:lnTo>
                <a:lnTo>
                  <a:pt x="32025" y="35787"/>
                </a:lnTo>
                <a:lnTo>
                  <a:pt x="29617" y="38862"/>
                </a:lnTo>
                <a:lnTo>
                  <a:pt x="25167" y="42796"/>
                </a:lnTo>
                <a:lnTo>
                  <a:pt x="20866" y="45172"/>
                </a:lnTo>
                <a:lnTo>
                  <a:pt x="17010" y="45172"/>
                </a:lnTo>
                <a:lnTo>
                  <a:pt x="13014" y="43494"/>
                </a:lnTo>
                <a:lnTo>
                  <a:pt x="10336" y="40143"/>
                </a:lnTo>
                <a:lnTo>
                  <a:pt x="9316" y="36968"/>
                </a:lnTo>
                <a:lnTo>
                  <a:pt x="8726" y="32953"/>
                </a:lnTo>
                <a:lnTo>
                  <a:pt x="872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6540083" y="2929054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90" y="52919"/>
                </a:moveTo>
                <a:lnTo>
                  <a:pt x="8665" y="51267"/>
                </a:lnTo>
                <a:lnTo>
                  <a:pt x="8665" y="19136"/>
                </a:lnTo>
                <a:lnTo>
                  <a:pt x="11002" y="15468"/>
                </a:lnTo>
                <a:lnTo>
                  <a:pt x="14011" y="11630"/>
                </a:lnTo>
                <a:lnTo>
                  <a:pt x="16741" y="9359"/>
                </a:lnTo>
                <a:lnTo>
                  <a:pt x="19282" y="8455"/>
                </a:lnTo>
                <a:lnTo>
                  <a:pt x="22208" y="8671"/>
                </a:lnTo>
                <a:lnTo>
                  <a:pt x="24876" y="9460"/>
                </a:lnTo>
                <a:lnTo>
                  <a:pt x="27533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84" y="74"/>
                </a:lnTo>
                <a:lnTo>
                  <a:pt x="19714" y="0"/>
                </a:lnTo>
                <a:lnTo>
                  <a:pt x="16715" y="657"/>
                </a:lnTo>
                <a:lnTo>
                  <a:pt x="13680" y="2576"/>
                </a:lnTo>
                <a:lnTo>
                  <a:pt x="10336" y="5993"/>
                </a:lnTo>
                <a:lnTo>
                  <a:pt x="7834" y="9550"/>
                </a:lnTo>
                <a:lnTo>
                  <a:pt x="7834" y="2437"/>
                </a:lnTo>
                <a:lnTo>
                  <a:pt x="5854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7" y="51989"/>
                </a:lnTo>
                <a:lnTo>
                  <a:pt x="2768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6577481" y="2929050"/>
            <a:ext cx="43483" cy="53657"/>
          </a:xfrm>
          <a:custGeom>
            <a:avLst/>
            <a:gdLst/>
            <a:ahLst/>
            <a:cxnLst/>
            <a:rect l="l" t="t" r="r" b="b"/>
            <a:pathLst>
              <a:path w="43483" h="53657">
                <a:moveTo>
                  <a:pt x="43088" y="16941"/>
                </a:moveTo>
                <a:lnTo>
                  <a:pt x="42288" y="14122"/>
                </a:lnTo>
                <a:lnTo>
                  <a:pt x="41515" y="11318"/>
                </a:lnTo>
                <a:lnTo>
                  <a:pt x="38602" y="6807"/>
                </a:lnTo>
                <a:lnTo>
                  <a:pt x="34768" y="3073"/>
                </a:lnTo>
                <a:lnTo>
                  <a:pt x="32165" y="1828"/>
                </a:lnTo>
                <a:lnTo>
                  <a:pt x="29559" y="612"/>
                </a:lnTo>
                <a:lnTo>
                  <a:pt x="26398" y="0"/>
                </a:lnTo>
                <a:lnTo>
                  <a:pt x="26437" y="6997"/>
                </a:lnTo>
                <a:lnTo>
                  <a:pt x="29594" y="8333"/>
                </a:lnTo>
                <a:lnTo>
                  <a:pt x="31733" y="11012"/>
                </a:lnTo>
                <a:lnTo>
                  <a:pt x="33858" y="13690"/>
                </a:lnTo>
                <a:lnTo>
                  <a:pt x="34869" y="17373"/>
                </a:lnTo>
                <a:lnTo>
                  <a:pt x="34768" y="22075"/>
                </a:lnTo>
                <a:lnTo>
                  <a:pt x="8975" y="22075"/>
                </a:lnTo>
                <a:lnTo>
                  <a:pt x="9046" y="20091"/>
                </a:lnTo>
                <a:lnTo>
                  <a:pt x="10486" y="3114"/>
                </a:lnTo>
                <a:lnTo>
                  <a:pt x="8100" y="4902"/>
                </a:lnTo>
                <a:lnTo>
                  <a:pt x="4142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8" y="19100"/>
                </a:lnTo>
                <a:lnTo>
                  <a:pt x="0" y="22873"/>
                </a:lnTo>
                <a:lnTo>
                  <a:pt x="0" y="31484"/>
                </a:lnTo>
                <a:lnTo>
                  <a:pt x="518" y="35359"/>
                </a:lnTo>
                <a:lnTo>
                  <a:pt x="1526" y="38685"/>
                </a:lnTo>
                <a:lnTo>
                  <a:pt x="2548" y="42011"/>
                </a:lnTo>
                <a:lnTo>
                  <a:pt x="4046" y="44780"/>
                </a:lnTo>
                <a:lnTo>
                  <a:pt x="6047" y="46979"/>
                </a:lnTo>
                <a:lnTo>
                  <a:pt x="10497" y="50863"/>
                </a:lnTo>
                <a:lnTo>
                  <a:pt x="13423" y="51969"/>
                </a:lnTo>
                <a:lnTo>
                  <a:pt x="16347" y="53084"/>
                </a:lnTo>
                <a:lnTo>
                  <a:pt x="19738" y="53657"/>
                </a:lnTo>
                <a:lnTo>
                  <a:pt x="23633" y="53657"/>
                </a:lnTo>
                <a:lnTo>
                  <a:pt x="27981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4" y="51094"/>
                </a:lnTo>
                <a:lnTo>
                  <a:pt x="41169" y="48818"/>
                </a:lnTo>
                <a:lnTo>
                  <a:pt x="41489" y="46165"/>
                </a:lnTo>
                <a:lnTo>
                  <a:pt x="40910" y="43002"/>
                </a:lnTo>
                <a:lnTo>
                  <a:pt x="38185" y="43267"/>
                </a:lnTo>
                <a:lnTo>
                  <a:pt x="35027" y="44552"/>
                </a:lnTo>
                <a:lnTo>
                  <a:pt x="32212" y="45441"/>
                </a:lnTo>
                <a:lnTo>
                  <a:pt x="28699" y="46191"/>
                </a:lnTo>
                <a:lnTo>
                  <a:pt x="24443" y="46381"/>
                </a:lnTo>
                <a:lnTo>
                  <a:pt x="21596" y="46381"/>
                </a:lnTo>
                <a:lnTo>
                  <a:pt x="17207" y="45135"/>
                </a:lnTo>
                <a:lnTo>
                  <a:pt x="13643" y="43106"/>
                </a:lnTo>
                <a:lnTo>
                  <a:pt x="11184" y="40006"/>
                </a:lnTo>
                <a:lnTo>
                  <a:pt x="9773" y="35967"/>
                </a:lnTo>
                <a:lnTo>
                  <a:pt x="8975" y="31344"/>
                </a:lnTo>
                <a:lnTo>
                  <a:pt x="8975" y="28652"/>
                </a:lnTo>
                <a:lnTo>
                  <a:pt x="40114" y="28652"/>
                </a:lnTo>
                <a:lnTo>
                  <a:pt x="42447" y="27752"/>
                </a:lnTo>
                <a:lnTo>
                  <a:pt x="43483" y="24738"/>
                </a:lnTo>
                <a:lnTo>
                  <a:pt x="43483" y="19925"/>
                </a:lnTo>
                <a:lnTo>
                  <a:pt x="43088" y="16941"/>
                </a:lnTo>
                <a:close/>
              </a:path>
              <a:path w="43483" h="53657">
                <a:moveTo>
                  <a:pt x="9046" y="20091"/>
                </a:moveTo>
                <a:lnTo>
                  <a:pt x="9982" y="16357"/>
                </a:lnTo>
                <a:lnTo>
                  <a:pt x="11430" y="12915"/>
                </a:lnTo>
                <a:lnTo>
                  <a:pt x="14968" y="9081"/>
                </a:lnTo>
                <a:lnTo>
                  <a:pt x="18201" y="7419"/>
                </a:lnTo>
                <a:lnTo>
                  <a:pt x="22233" y="6997"/>
                </a:lnTo>
                <a:lnTo>
                  <a:pt x="26437" y="6997"/>
                </a:lnTo>
                <a:lnTo>
                  <a:pt x="26398" y="0"/>
                </a:lnTo>
                <a:lnTo>
                  <a:pt x="19223" y="0"/>
                </a:lnTo>
                <a:lnTo>
                  <a:pt x="16088" y="622"/>
                </a:lnTo>
                <a:lnTo>
                  <a:pt x="13286" y="1868"/>
                </a:lnTo>
                <a:lnTo>
                  <a:pt x="10486" y="311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6665421" y="2929046"/>
            <a:ext cx="43480" cy="72349"/>
          </a:xfrm>
          <a:custGeom>
            <a:avLst/>
            <a:gdLst/>
            <a:ahLst/>
            <a:cxnLst/>
            <a:rect l="l" t="t" r="r" b="b"/>
            <a:pathLst>
              <a:path w="43480" h="72349">
                <a:moveTo>
                  <a:pt x="0" y="2447"/>
                </a:moveTo>
                <a:lnTo>
                  <a:pt x="0" y="70650"/>
                </a:lnTo>
                <a:lnTo>
                  <a:pt x="198" y="71398"/>
                </a:lnTo>
                <a:lnTo>
                  <a:pt x="2780" y="72349"/>
                </a:lnTo>
                <a:lnTo>
                  <a:pt x="5911" y="72349"/>
                </a:lnTo>
                <a:lnTo>
                  <a:pt x="8669" y="70650"/>
                </a:lnTo>
                <a:lnTo>
                  <a:pt x="8669" y="46227"/>
                </a:lnTo>
                <a:lnTo>
                  <a:pt x="9932" y="47494"/>
                </a:lnTo>
                <a:lnTo>
                  <a:pt x="13360" y="50478"/>
                </a:lnTo>
                <a:lnTo>
                  <a:pt x="16776" y="52487"/>
                </a:lnTo>
                <a:lnTo>
                  <a:pt x="20314" y="53517"/>
                </a:lnTo>
                <a:lnTo>
                  <a:pt x="23004" y="53668"/>
                </a:lnTo>
                <a:lnTo>
                  <a:pt x="26301" y="53668"/>
                </a:lnTo>
                <a:lnTo>
                  <a:pt x="29215" y="53021"/>
                </a:lnTo>
                <a:lnTo>
                  <a:pt x="31770" y="51724"/>
                </a:lnTo>
                <a:lnTo>
                  <a:pt x="34326" y="50453"/>
                </a:lnTo>
                <a:lnTo>
                  <a:pt x="33822" y="33907"/>
                </a:lnTo>
                <a:lnTo>
                  <a:pt x="32656" y="38173"/>
                </a:lnTo>
                <a:lnTo>
                  <a:pt x="30712" y="41791"/>
                </a:lnTo>
                <a:lnTo>
                  <a:pt x="27871" y="44319"/>
                </a:lnTo>
                <a:lnTo>
                  <a:pt x="24444" y="45946"/>
                </a:lnTo>
                <a:lnTo>
                  <a:pt x="19898" y="45946"/>
                </a:lnTo>
                <a:lnTo>
                  <a:pt x="15483" y="43571"/>
                </a:lnTo>
                <a:lnTo>
                  <a:pt x="11074" y="39672"/>
                </a:lnTo>
                <a:lnTo>
                  <a:pt x="8669" y="36676"/>
                </a:lnTo>
                <a:lnTo>
                  <a:pt x="8669" y="17258"/>
                </a:lnTo>
                <a:lnTo>
                  <a:pt x="7621" y="9003"/>
                </a:lnTo>
                <a:lnTo>
                  <a:pt x="7621" y="2447"/>
                </a:lnTo>
                <a:lnTo>
                  <a:pt x="6084" y="900"/>
                </a:lnTo>
                <a:lnTo>
                  <a:pt x="3086" y="759"/>
                </a:lnTo>
                <a:lnTo>
                  <a:pt x="0" y="2447"/>
                </a:lnTo>
                <a:close/>
              </a:path>
              <a:path w="43480" h="72349">
                <a:moveTo>
                  <a:pt x="8669" y="17258"/>
                </a:moveTo>
                <a:lnTo>
                  <a:pt x="10055" y="15480"/>
                </a:lnTo>
                <a:lnTo>
                  <a:pt x="12585" y="12772"/>
                </a:lnTo>
                <a:lnTo>
                  <a:pt x="16125" y="9852"/>
                </a:lnTo>
                <a:lnTo>
                  <a:pt x="19443" y="8229"/>
                </a:lnTo>
                <a:lnTo>
                  <a:pt x="22785" y="7707"/>
                </a:lnTo>
                <a:lnTo>
                  <a:pt x="26913" y="8254"/>
                </a:lnTo>
                <a:lnTo>
                  <a:pt x="29952" y="10425"/>
                </a:lnTo>
                <a:lnTo>
                  <a:pt x="32050" y="13661"/>
                </a:lnTo>
                <a:lnTo>
                  <a:pt x="33588" y="17550"/>
                </a:lnTo>
                <a:lnTo>
                  <a:pt x="34311" y="22212"/>
                </a:lnTo>
                <a:lnTo>
                  <a:pt x="34509" y="27125"/>
                </a:lnTo>
                <a:lnTo>
                  <a:pt x="34509" y="29411"/>
                </a:lnTo>
                <a:lnTo>
                  <a:pt x="33822" y="33907"/>
                </a:lnTo>
                <a:lnTo>
                  <a:pt x="34326" y="50453"/>
                </a:lnTo>
                <a:lnTo>
                  <a:pt x="36475" y="48614"/>
                </a:lnTo>
                <a:lnTo>
                  <a:pt x="39942" y="43877"/>
                </a:lnTo>
                <a:lnTo>
                  <a:pt x="41257" y="41007"/>
                </a:lnTo>
                <a:lnTo>
                  <a:pt x="42142" y="37602"/>
                </a:lnTo>
                <a:lnTo>
                  <a:pt x="43039" y="34209"/>
                </a:lnTo>
                <a:lnTo>
                  <a:pt x="43480" y="30361"/>
                </a:lnTo>
                <a:lnTo>
                  <a:pt x="43480" y="22553"/>
                </a:lnTo>
                <a:lnTo>
                  <a:pt x="43139" y="19202"/>
                </a:lnTo>
                <a:lnTo>
                  <a:pt x="42437" y="16037"/>
                </a:lnTo>
                <a:lnTo>
                  <a:pt x="41738" y="12862"/>
                </a:lnTo>
                <a:lnTo>
                  <a:pt x="40629" y="10093"/>
                </a:lnTo>
                <a:lnTo>
                  <a:pt x="39107" y="7707"/>
                </a:lnTo>
                <a:lnTo>
                  <a:pt x="35615" y="3441"/>
                </a:lnTo>
                <a:lnTo>
                  <a:pt x="30773" y="683"/>
                </a:lnTo>
                <a:lnTo>
                  <a:pt x="27861" y="0"/>
                </a:lnTo>
                <a:lnTo>
                  <a:pt x="24433" y="0"/>
                </a:lnTo>
                <a:lnTo>
                  <a:pt x="21362" y="186"/>
                </a:lnTo>
                <a:lnTo>
                  <a:pt x="18522" y="939"/>
                </a:lnTo>
                <a:lnTo>
                  <a:pt x="15793" y="2246"/>
                </a:lnTo>
                <a:lnTo>
                  <a:pt x="13101" y="3924"/>
                </a:lnTo>
                <a:lnTo>
                  <a:pt x="10448" y="6169"/>
                </a:lnTo>
                <a:lnTo>
                  <a:pt x="7621" y="9003"/>
                </a:lnTo>
                <a:lnTo>
                  <a:pt x="866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6721833" y="2929050"/>
            <a:ext cx="38797" cy="53657"/>
          </a:xfrm>
          <a:custGeom>
            <a:avLst/>
            <a:gdLst/>
            <a:ahLst/>
            <a:cxnLst/>
            <a:rect l="l" t="t" r="r" b="b"/>
            <a:pathLst>
              <a:path w="38797" h="53657">
                <a:moveTo>
                  <a:pt x="3308" y="12087"/>
                </a:moveTo>
                <a:lnTo>
                  <a:pt x="5962" y="11520"/>
                </a:lnTo>
                <a:lnTo>
                  <a:pt x="9155" y="9777"/>
                </a:lnTo>
                <a:lnTo>
                  <a:pt x="11934" y="8585"/>
                </a:lnTo>
                <a:lnTo>
                  <a:pt x="15325" y="7531"/>
                </a:lnTo>
                <a:lnTo>
                  <a:pt x="19368" y="7264"/>
                </a:lnTo>
                <a:lnTo>
                  <a:pt x="23054" y="7515"/>
                </a:lnTo>
                <a:lnTo>
                  <a:pt x="26888" y="9208"/>
                </a:lnTo>
                <a:lnTo>
                  <a:pt x="29225" y="12329"/>
                </a:lnTo>
                <a:lnTo>
                  <a:pt x="29998" y="15227"/>
                </a:lnTo>
                <a:lnTo>
                  <a:pt x="30194" y="18770"/>
                </a:lnTo>
                <a:lnTo>
                  <a:pt x="30194" y="22567"/>
                </a:lnTo>
                <a:lnTo>
                  <a:pt x="20008" y="22567"/>
                </a:lnTo>
                <a:lnTo>
                  <a:pt x="16686" y="22909"/>
                </a:lnTo>
                <a:lnTo>
                  <a:pt x="13752" y="23572"/>
                </a:lnTo>
                <a:lnTo>
                  <a:pt x="10815" y="24241"/>
                </a:lnTo>
                <a:lnTo>
                  <a:pt x="8331" y="25246"/>
                </a:lnTo>
                <a:lnTo>
                  <a:pt x="4277" y="27914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6" y="43242"/>
                </a:lnTo>
                <a:lnTo>
                  <a:pt x="1965" y="46925"/>
                </a:lnTo>
                <a:lnTo>
                  <a:pt x="4485" y="49758"/>
                </a:lnTo>
                <a:lnTo>
                  <a:pt x="7621" y="51993"/>
                </a:lnTo>
                <a:lnTo>
                  <a:pt x="11635" y="53326"/>
                </a:lnTo>
                <a:lnTo>
                  <a:pt x="16380" y="53657"/>
                </a:lnTo>
                <a:lnTo>
                  <a:pt x="17748" y="46659"/>
                </a:lnTo>
                <a:lnTo>
                  <a:pt x="14944" y="46659"/>
                </a:lnTo>
                <a:lnTo>
                  <a:pt x="12769" y="45910"/>
                </a:lnTo>
                <a:lnTo>
                  <a:pt x="9648" y="42912"/>
                </a:lnTo>
                <a:lnTo>
                  <a:pt x="8874" y="38354"/>
                </a:lnTo>
                <a:lnTo>
                  <a:pt x="9685" y="34429"/>
                </a:lnTo>
                <a:lnTo>
                  <a:pt x="12230" y="31482"/>
                </a:lnTo>
                <a:lnTo>
                  <a:pt x="14846" y="30059"/>
                </a:lnTo>
                <a:lnTo>
                  <a:pt x="18334" y="29235"/>
                </a:lnTo>
                <a:lnTo>
                  <a:pt x="22785" y="29019"/>
                </a:lnTo>
                <a:lnTo>
                  <a:pt x="30194" y="29019"/>
                </a:lnTo>
                <a:lnTo>
                  <a:pt x="30194" y="39383"/>
                </a:lnTo>
                <a:lnTo>
                  <a:pt x="26017" y="43675"/>
                </a:lnTo>
                <a:lnTo>
                  <a:pt x="22133" y="46061"/>
                </a:lnTo>
                <a:lnTo>
                  <a:pt x="19210" y="53657"/>
                </a:lnTo>
                <a:lnTo>
                  <a:pt x="21899" y="53035"/>
                </a:lnTo>
                <a:lnTo>
                  <a:pt x="24441" y="51763"/>
                </a:lnTo>
                <a:lnTo>
                  <a:pt x="26974" y="50482"/>
                </a:lnTo>
                <a:lnTo>
                  <a:pt x="31348" y="46442"/>
                </a:lnTo>
                <a:lnTo>
                  <a:pt x="31348" y="51320"/>
                </a:lnTo>
                <a:lnTo>
                  <a:pt x="33440" y="52894"/>
                </a:lnTo>
                <a:lnTo>
                  <a:pt x="36022" y="52959"/>
                </a:lnTo>
                <a:lnTo>
                  <a:pt x="38797" y="51320"/>
                </a:lnTo>
                <a:lnTo>
                  <a:pt x="38797" y="15353"/>
                </a:lnTo>
                <a:lnTo>
                  <a:pt x="38467" y="12700"/>
                </a:lnTo>
                <a:lnTo>
                  <a:pt x="37141" y="8127"/>
                </a:lnTo>
                <a:lnTo>
                  <a:pt x="34592" y="4686"/>
                </a:lnTo>
                <a:lnTo>
                  <a:pt x="31205" y="1979"/>
                </a:lnTo>
                <a:lnTo>
                  <a:pt x="26446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3" y="176"/>
                </a:lnTo>
                <a:lnTo>
                  <a:pt x="12978" y="849"/>
                </a:lnTo>
                <a:lnTo>
                  <a:pt x="9817" y="1803"/>
                </a:lnTo>
                <a:lnTo>
                  <a:pt x="5835" y="3542"/>
                </a:lnTo>
                <a:lnTo>
                  <a:pt x="2495" y="6691"/>
                </a:lnTo>
                <a:lnTo>
                  <a:pt x="2297" y="9385"/>
                </a:lnTo>
                <a:lnTo>
                  <a:pt x="3308" y="12087"/>
                </a:lnTo>
                <a:close/>
              </a:path>
              <a:path w="38797" h="53657">
                <a:moveTo>
                  <a:pt x="17748" y="46659"/>
                </a:moveTo>
                <a:lnTo>
                  <a:pt x="16380" y="53657"/>
                </a:lnTo>
                <a:lnTo>
                  <a:pt x="19210" y="53657"/>
                </a:lnTo>
                <a:lnTo>
                  <a:pt x="22133" y="46061"/>
                </a:lnTo>
                <a:lnTo>
                  <a:pt x="17748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6779728" y="2929054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6" y="52919"/>
                </a:moveTo>
                <a:lnTo>
                  <a:pt x="8665" y="51267"/>
                </a:lnTo>
                <a:lnTo>
                  <a:pt x="8665" y="19136"/>
                </a:lnTo>
                <a:lnTo>
                  <a:pt x="10998" y="15468"/>
                </a:lnTo>
                <a:lnTo>
                  <a:pt x="14011" y="11630"/>
                </a:lnTo>
                <a:lnTo>
                  <a:pt x="16739" y="9359"/>
                </a:lnTo>
                <a:lnTo>
                  <a:pt x="19281" y="8455"/>
                </a:lnTo>
                <a:lnTo>
                  <a:pt x="22208" y="8671"/>
                </a:lnTo>
                <a:lnTo>
                  <a:pt x="24872" y="9460"/>
                </a:lnTo>
                <a:lnTo>
                  <a:pt x="27525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14" y="0"/>
                </a:lnTo>
                <a:lnTo>
                  <a:pt x="16714" y="657"/>
                </a:lnTo>
                <a:lnTo>
                  <a:pt x="13676" y="2576"/>
                </a:lnTo>
                <a:lnTo>
                  <a:pt x="10335" y="5993"/>
                </a:lnTo>
                <a:lnTo>
                  <a:pt x="7827" y="9550"/>
                </a:lnTo>
                <a:lnTo>
                  <a:pt x="7827" y="2437"/>
                </a:lnTo>
                <a:lnTo>
                  <a:pt x="5849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1989"/>
                </a:lnTo>
                <a:lnTo>
                  <a:pt x="2764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6813975" y="2916767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17010" y="1699"/>
                </a:moveTo>
                <a:lnTo>
                  <a:pt x="16800" y="989"/>
                </a:lnTo>
                <a:lnTo>
                  <a:pt x="14245" y="0"/>
                </a:lnTo>
                <a:lnTo>
                  <a:pt x="11123" y="0"/>
                </a:lnTo>
                <a:lnTo>
                  <a:pt x="8359" y="1699"/>
                </a:lnTo>
                <a:lnTo>
                  <a:pt x="8359" y="13309"/>
                </a:lnTo>
                <a:lnTo>
                  <a:pt x="1793" y="13309"/>
                </a:lnTo>
                <a:lnTo>
                  <a:pt x="345" y="14464"/>
                </a:lnTo>
                <a:lnTo>
                  <a:pt x="0" y="17053"/>
                </a:lnTo>
                <a:lnTo>
                  <a:pt x="1734" y="20735"/>
                </a:lnTo>
                <a:lnTo>
                  <a:pt x="8359" y="20735"/>
                </a:lnTo>
                <a:lnTo>
                  <a:pt x="8359" y="52106"/>
                </a:lnTo>
                <a:lnTo>
                  <a:pt x="9108" y="56628"/>
                </a:lnTo>
                <a:lnTo>
                  <a:pt x="10433" y="60436"/>
                </a:lnTo>
                <a:lnTo>
                  <a:pt x="12683" y="6314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9"/>
                </a:lnTo>
                <a:lnTo>
                  <a:pt x="30873" y="59968"/>
                </a:lnTo>
                <a:lnTo>
                  <a:pt x="30873" y="59320"/>
                </a:lnTo>
                <a:lnTo>
                  <a:pt x="29077" y="56743"/>
                </a:lnTo>
                <a:lnTo>
                  <a:pt x="26409" y="57768"/>
                </a:lnTo>
                <a:lnTo>
                  <a:pt x="23634" y="58176"/>
                </a:lnTo>
                <a:lnTo>
                  <a:pt x="19418" y="57326"/>
                </a:lnTo>
                <a:lnTo>
                  <a:pt x="17489" y="53884"/>
                </a:lnTo>
                <a:lnTo>
                  <a:pt x="17010" y="51343"/>
                </a:lnTo>
                <a:lnTo>
                  <a:pt x="17010" y="20735"/>
                </a:lnTo>
                <a:lnTo>
                  <a:pt x="29142" y="20735"/>
                </a:lnTo>
                <a:lnTo>
                  <a:pt x="30711" y="19302"/>
                </a:lnTo>
                <a:lnTo>
                  <a:pt x="30873" y="16355"/>
                </a:lnTo>
                <a:lnTo>
                  <a:pt x="29142" y="13309"/>
                </a:lnTo>
                <a:lnTo>
                  <a:pt x="17010" y="13309"/>
                </a:lnTo>
                <a:lnTo>
                  <a:pt x="1701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6859605" y="2929050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72" y="51267"/>
                </a:lnTo>
                <a:lnTo>
                  <a:pt x="8672" y="17132"/>
                </a:lnTo>
                <a:lnTo>
                  <a:pt x="11045" y="14057"/>
                </a:lnTo>
                <a:lnTo>
                  <a:pt x="13305" y="11732"/>
                </a:lnTo>
                <a:lnTo>
                  <a:pt x="17658" y="8557"/>
                </a:lnTo>
                <a:lnTo>
                  <a:pt x="21996" y="7747"/>
                </a:lnTo>
                <a:lnTo>
                  <a:pt x="25153" y="8088"/>
                </a:lnTo>
                <a:lnTo>
                  <a:pt x="27710" y="9385"/>
                </a:lnTo>
                <a:lnTo>
                  <a:pt x="30365" y="12786"/>
                </a:lnTo>
                <a:lnTo>
                  <a:pt x="31395" y="15947"/>
                </a:lnTo>
                <a:lnTo>
                  <a:pt x="32021" y="19885"/>
                </a:lnTo>
                <a:lnTo>
                  <a:pt x="32021" y="51267"/>
                </a:lnTo>
                <a:lnTo>
                  <a:pt x="32245" y="52005"/>
                </a:lnTo>
                <a:lnTo>
                  <a:pt x="34801" y="52919"/>
                </a:lnTo>
                <a:lnTo>
                  <a:pt x="37926" y="52919"/>
                </a:lnTo>
                <a:lnTo>
                  <a:pt x="40686" y="51267"/>
                </a:lnTo>
                <a:lnTo>
                  <a:pt x="40686" y="18007"/>
                </a:lnTo>
                <a:lnTo>
                  <a:pt x="40406" y="15022"/>
                </a:lnTo>
                <a:lnTo>
                  <a:pt x="39250" y="10083"/>
                </a:lnTo>
                <a:lnTo>
                  <a:pt x="36964" y="6069"/>
                </a:lnTo>
                <a:lnTo>
                  <a:pt x="33891" y="2753"/>
                </a:lnTo>
                <a:lnTo>
                  <a:pt x="29592" y="543"/>
                </a:lnTo>
                <a:lnTo>
                  <a:pt x="26939" y="0"/>
                </a:lnTo>
                <a:lnTo>
                  <a:pt x="21085" y="0"/>
                </a:lnTo>
                <a:lnTo>
                  <a:pt x="18421" y="708"/>
                </a:lnTo>
                <a:lnTo>
                  <a:pt x="15775" y="2145"/>
                </a:lnTo>
                <a:lnTo>
                  <a:pt x="13136" y="3567"/>
                </a:lnTo>
                <a:lnTo>
                  <a:pt x="10480" y="5814"/>
                </a:lnTo>
                <a:lnTo>
                  <a:pt x="7827" y="8887"/>
                </a:lnTo>
                <a:lnTo>
                  <a:pt x="7827" y="2437"/>
                </a:lnTo>
                <a:lnTo>
                  <a:pt x="5861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6916064" y="2929050"/>
            <a:ext cx="43467" cy="53657"/>
          </a:xfrm>
          <a:custGeom>
            <a:avLst/>
            <a:gdLst/>
            <a:ahLst/>
            <a:cxnLst/>
            <a:rect l="l" t="t" r="r" b="b"/>
            <a:pathLst>
              <a:path w="43467" h="53657">
                <a:moveTo>
                  <a:pt x="43074" y="16941"/>
                </a:moveTo>
                <a:lnTo>
                  <a:pt x="42289" y="14122"/>
                </a:lnTo>
                <a:lnTo>
                  <a:pt x="41501" y="11318"/>
                </a:lnTo>
                <a:lnTo>
                  <a:pt x="38588" y="6807"/>
                </a:lnTo>
                <a:lnTo>
                  <a:pt x="34754" y="3073"/>
                </a:lnTo>
                <a:lnTo>
                  <a:pt x="32147" y="1828"/>
                </a:lnTo>
                <a:lnTo>
                  <a:pt x="29541" y="612"/>
                </a:lnTo>
                <a:lnTo>
                  <a:pt x="26388" y="0"/>
                </a:lnTo>
                <a:lnTo>
                  <a:pt x="26419" y="6997"/>
                </a:lnTo>
                <a:lnTo>
                  <a:pt x="29580" y="8333"/>
                </a:lnTo>
                <a:lnTo>
                  <a:pt x="31719" y="11012"/>
                </a:lnTo>
                <a:lnTo>
                  <a:pt x="33844" y="13690"/>
                </a:lnTo>
                <a:lnTo>
                  <a:pt x="34866" y="17373"/>
                </a:lnTo>
                <a:lnTo>
                  <a:pt x="34754" y="22075"/>
                </a:lnTo>
                <a:lnTo>
                  <a:pt x="8971" y="22075"/>
                </a:lnTo>
                <a:lnTo>
                  <a:pt x="9046" y="20091"/>
                </a:lnTo>
                <a:lnTo>
                  <a:pt x="10468" y="3114"/>
                </a:lnTo>
                <a:lnTo>
                  <a:pt x="8086" y="4902"/>
                </a:lnTo>
                <a:lnTo>
                  <a:pt x="4128" y="9575"/>
                </a:lnTo>
                <a:lnTo>
                  <a:pt x="2617" y="12409"/>
                </a:lnTo>
                <a:lnTo>
                  <a:pt x="1573" y="15760"/>
                </a:lnTo>
                <a:lnTo>
                  <a:pt x="518" y="19100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12" y="38685"/>
                </a:lnTo>
                <a:lnTo>
                  <a:pt x="2531" y="42011"/>
                </a:lnTo>
                <a:lnTo>
                  <a:pt x="4032" y="44780"/>
                </a:lnTo>
                <a:lnTo>
                  <a:pt x="6037" y="46979"/>
                </a:lnTo>
                <a:lnTo>
                  <a:pt x="10482" y="50863"/>
                </a:lnTo>
                <a:lnTo>
                  <a:pt x="13406" y="51969"/>
                </a:lnTo>
                <a:lnTo>
                  <a:pt x="16333" y="53084"/>
                </a:lnTo>
                <a:lnTo>
                  <a:pt x="19735" y="53657"/>
                </a:lnTo>
                <a:lnTo>
                  <a:pt x="23619" y="53657"/>
                </a:lnTo>
                <a:lnTo>
                  <a:pt x="27971" y="53492"/>
                </a:lnTo>
                <a:lnTo>
                  <a:pt x="31927" y="52793"/>
                </a:lnTo>
                <a:lnTo>
                  <a:pt x="35171" y="51969"/>
                </a:lnTo>
                <a:lnTo>
                  <a:pt x="37900" y="51094"/>
                </a:lnTo>
                <a:lnTo>
                  <a:pt x="41159" y="48818"/>
                </a:lnTo>
                <a:lnTo>
                  <a:pt x="41479" y="46165"/>
                </a:lnTo>
                <a:lnTo>
                  <a:pt x="40899" y="43002"/>
                </a:lnTo>
                <a:lnTo>
                  <a:pt x="38171" y="43267"/>
                </a:lnTo>
                <a:lnTo>
                  <a:pt x="35013" y="44552"/>
                </a:lnTo>
                <a:lnTo>
                  <a:pt x="32212" y="45441"/>
                </a:lnTo>
                <a:lnTo>
                  <a:pt x="28681" y="46191"/>
                </a:lnTo>
                <a:lnTo>
                  <a:pt x="24433" y="46381"/>
                </a:lnTo>
                <a:lnTo>
                  <a:pt x="21578" y="46381"/>
                </a:lnTo>
                <a:lnTo>
                  <a:pt x="17193" y="45135"/>
                </a:lnTo>
                <a:lnTo>
                  <a:pt x="13629" y="43106"/>
                </a:lnTo>
                <a:lnTo>
                  <a:pt x="11170" y="40006"/>
                </a:lnTo>
                <a:lnTo>
                  <a:pt x="9770" y="35967"/>
                </a:lnTo>
                <a:lnTo>
                  <a:pt x="8971" y="31344"/>
                </a:lnTo>
                <a:lnTo>
                  <a:pt x="8971" y="28652"/>
                </a:lnTo>
                <a:lnTo>
                  <a:pt x="40100" y="28652"/>
                </a:lnTo>
                <a:lnTo>
                  <a:pt x="42437" y="27752"/>
                </a:lnTo>
                <a:lnTo>
                  <a:pt x="43467" y="24738"/>
                </a:lnTo>
                <a:lnTo>
                  <a:pt x="43467" y="19925"/>
                </a:lnTo>
                <a:lnTo>
                  <a:pt x="43074" y="16941"/>
                </a:lnTo>
                <a:close/>
              </a:path>
              <a:path w="43467" h="53657">
                <a:moveTo>
                  <a:pt x="9046" y="20091"/>
                </a:moveTo>
                <a:lnTo>
                  <a:pt x="9968" y="16357"/>
                </a:lnTo>
                <a:lnTo>
                  <a:pt x="11426" y="12915"/>
                </a:lnTo>
                <a:lnTo>
                  <a:pt x="14968" y="9081"/>
                </a:lnTo>
                <a:lnTo>
                  <a:pt x="18190" y="7419"/>
                </a:lnTo>
                <a:lnTo>
                  <a:pt x="22230" y="6997"/>
                </a:lnTo>
                <a:lnTo>
                  <a:pt x="26419" y="6997"/>
                </a:lnTo>
                <a:lnTo>
                  <a:pt x="26388" y="0"/>
                </a:lnTo>
                <a:lnTo>
                  <a:pt x="19206" y="0"/>
                </a:lnTo>
                <a:lnTo>
                  <a:pt x="16074" y="622"/>
                </a:lnTo>
                <a:lnTo>
                  <a:pt x="13270" y="1868"/>
                </a:lnTo>
                <a:lnTo>
                  <a:pt x="10468" y="311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6976357" y="2929054"/>
            <a:ext cx="27589" cy="52919"/>
          </a:xfrm>
          <a:custGeom>
            <a:avLst/>
            <a:gdLst/>
            <a:ahLst/>
            <a:cxnLst/>
            <a:rect l="l" t="t" r="r" b="b"/>
            <a:pathLst>
              <a:path w="27589" h="52919">
                <a:moveTo>
                  <a:pt x="5885" y="52919"/>
                </a:moveTo>
                <a:lnTo>
                  <a:pt x="8665" y="51267"/>
                </a:lnTo>
                <a:lnTo>
                  <a:pt x="8665" y="19136"/>
                </a:lnTo>
                <a:lnTo>
                  <a:pt x="11000" y="15468"/>
                </a:lnTo>
                <a:lnTo>
                  <a:pt x="14010" y="11630"/>
                </a:lnTo>
                <a:lnTo>
                  <a:pt x="16739" y="9359"/>
                </a:lnTo>
                <a:lnTo>
                  <a:pt x="19284" y="8455"/>
                </a:lnTo>
                <a:lnTo>
                  <a:pt x="22208" y="8671"/>
                </a:lnTo>
                <a:lnTo>
                  <a:pt x="24875" y="9460"/>
                </a:lnTo>
                <a:lnTo>
                  <a:pt x="27528" y="8178"/>
                </a:lnTo>
                <a:lnTo>
                  <a:pt x="27589" y="3657"/>
                </a:lnTo>
                <a:lnTo>
                  <a:pt x="25303" y="673"/>
                </a:lnTo>
                <a:lnTo>
                  <a:pt x="22279" y="74"/>
                </a:lnTo>
                <a:lnTo>
                  <a:pt x="19712" y="0"/>
                </a:lnTo>
                <a:lnTo>
                  <a:pt x="16714" y="657"/>
                </a:lnTo>
                <a:lnTo>
                  <a:pt x="13679" y="2576"/>
                </a:lnTo>
                <a:lnTo>
                  <a:pt x="10335" y="5993"/>
                </a:lnTo>
                <a:lnTo>
                  <a:pt x="7829" y="9550"/>
                </a:lnTo>
                <a:lnTo>
                  <a:pt x="7829" y="2437"/>
                </a:lnTo>
                <a:lnTo>
                  <a:pt x="585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1989"/>
                </a:lnTo>
                <a:lnTo>
                  <a:pt x="2764" y="52919"/>
                </a:lnTo>
                <a:lnTo>
                  <a:pt x="588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7013127" y="2929050"/>
            <a:ext cx="33446" cy="53657"/>
          </a:xfrm>
          <a:custGeom>
            <a:avLst/>
            <a:gdLst/>
            <a:ahLst/>
            <a:cxnLst/>
            <a:rect l="l" t="t" r="r" b="b"/>
            <a:pathLst>
              <a:path w="33446" h="53657">
                <a:moveTo>
                  <a:pt x="6018" y="52224"/>
                </a:moveTo>
                <a:lnTo>
                  <a:pt x="8589" y="52984"/>
                </a:lnTo>
                <a:lnTo>
                  <a:pt x="11638" y="53531"/>
                </a:lnTo>
                <a:lnTo>
                  <a:pt x="17646" y="53657"/>
                </a:lnTo>
                <a:lnTo>
                  <a:pt x="20142" y="53315"/>
                </a:lnTo>
                <a:lnTo>
                  <a:pt x="24698" y="51944"/>
                </a:lnTo>
                <a:lnTo>
                  <a:pt x="28299" y="49582"/>
                </a:lnTo>
                <a:lnTo>
                  <a:pt x="31211" y="46609"/>
                </a:lnTo>
                <a:lnTo>
                  <a:pt x="33004" y="42698"/>
                </a:lnTo>
                <a:lnTo>
                  <a:pt x="33446" y="37973"/>
                </a:lnTo>
                <a:lnTo>
                  <a:pt x="33446" y="35877"/>
                </a:lnTo>
                <a:lnTo>
                  <a:pt x="32418" y="32551"/>
                </a:lnTo>
                <a:lnTo>
                  <a:pt x="30830" y="29731"/>
                </a:lnTo>
                <a:lnTo>
                  <a:pt x="27316" y="26631"/>
                </a:lnTo>
                <a:lnTo>
                  <a:pt x="24418" y="25109"/>
                </a:lnTo>
                <a:lnTo>
                  <a:pt x="21445" y="23813"/>
                </a:lnTo>
                <a:lnTo>
                  <a:pt x="18492" y="22607"/>
                </a:lnTo>
                <a:lnTo>
                  <a:pt x="15631" y="21437"/>
                </a:lnTo>
                <a:lnTo>
                  <a:pt x="12113" y="19342"/>
                </a:lnTo>
                <a:lnTo>
                  <a:pt x="9795" y="16588"/>
                </a:lnTo>
                <a:lnTo>
                  <a:pt x="9450" y="13981"/>
                </a:lnTo>
                <a:lnTo>
                  <a:pt x="9999" y="11177"/>
                </a:lnTo>
                <a:lnTo>
                  <a:pt x="12348" y="8279"/>
                </a:lnTo>
                <a:lnTo>
                  <a:pt x="15507" y="7113"/>
                </a:lnTo>
                <a:lnTo>
                  <a:pt x="18272" y="6948"/>
                </a:lnTo>
                <a:lnTo>
                  <a:pt x="21380" y="7138"/>
                </a:lnTo>
                <a:lnTo>
                  <a:pt x="25041" y="8359"/>
                </a:lnTo>
                <a:lnTo>
                  <a:pt x="27697" y="9676"/>
                </a:lnTo>
                <a:lnTo>
                  <a:pt x="30685" y="9866"/>
                </a:lnTo>
                <a:lnTo>
                  <a:pt x="31042" y="7148"/>
                </a:lnTo>
                <a:lnTo>
                  <a:pt x="30732" y="4405"/>
                </a:lnTo>
                <a:lnTo>
                  <a:pt x="28166" y="2199"/>
                </a:lnTo>
                <a:lnTo>
                  <a:pt x="25560" y="1144"/>
                </a:lnTo>
                <a:lnTo>
                  <a:pt x="22153" y="320"/>
                </a:lnTo>
                <a:lnTo>
                  <a:pt x="18370" y="0"/>
                </a:lnTo>
                <a:lnTo>
                  <a:pt x="15507" y="0"/>
                </a:lnTo>
                <a:lnTo>
                  <a:pt x="12999" y="394"/>
                </a:lnTo>
                <a:lnTo>
                  <a:pt x="8686" y="1983"/>
                </a:lnTo>
                <a:lnTo>
                  <a:pt x="5468" y="4370"/>
                </a:lnTo>
                <a:lnTo>
                  <a:pt x="2959" y="7213"/>
                </a:lnTo>
                <a:lnTo>
                  <a:pt x="1511" y="10720"/>
                </a:lnTo>
                <a:lnTo>
                  <a:pt x="1151" y="14479"/>
                </a:lnTo>
                <a:lnTo>
                  <a:pt x="1497" y="18517"/>
                </a:lnTo>
                <a:lnTo>
                  <a:pt x="2861" y="21628"/>
                </a:lnTo>
                <a:lnTo>
                  <a:pt x="6008" y="25210"/>
                </a:lnTo>
                <a:lnTo>
                  <a:pt x="8686" y="26937"/>
                </a:lnTo>
                <a:lnTo>
                  <a:pt x="11563" y="28411"/>
                </a:lnTo>
                <a:lnTo>
                  <a:pt x="14536" y="29641"/>
                </a:lnTo>
                <a:lnTo>
                  <a:pt x="17373" y="30797"/>
                </a:lnTo>
                <a:lnTo>
                  <a:pt x="20044" y="31992"/>
                </a:lnTo>
                <a:lnTo>
                  <a:pt x="23176" y="34264"/>
                </a:lnTo>
                <a:lnTo>
                  <a:pt x="24897" y="37298"/>
                </a:lnTo>
                <a:lnTo>
                  <a:pt x="24651" y="41173"/>
                </a:lnTo>
                <a:lnTo>
                  <a:pt x="23028" y="43940"/>
                </a:lnTo>
                <a:lnTo>
                  <a:pt x="20252" y="45683"/>
                </a:lnTo>
                <a:lnTo>
                  <a:pt x="16537" y="46497"/>
                </a:lnTo>
                <a:lnTo>
                  <a:pt x="13110" y="46497"/>
                </a:lnTo>
                <a:lnTo>
                  <a:pt x="9866" y="45759"/>
                </a:lnTo>
                <a:lnTo>
                  <a:pt x="5957" y="44156"/>
                </a:lnTo>
                <a:lnTo>
                  <a:pt x="3182" y="42558"/>
                </a:lnTo>
                <a:lnTo>
                  <a:pt x="265" y="42939"/>
                </a:lnTo>
                <a:lnTo>
                  <a:pt x="0" y="45518"/>
                </a:lnTo>
                <a:lnTo>
                  <a:pt x="265" y="48185"/>
                </a:lnTo>
                <a:lnTo>
                  <a:pt x="2947" y="50928"/>
                </a:lnTo>
                <a:lnTo>
                  <a:pt x="601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7056762" y="2969525"/>
            <a:ext cx="17057" cy="27863"/>
          </a:xfrm>
          <a:custGeom>
            <a:avLst/>
            <a:gdLst/>
            <a:ahLst/>
            <a:cxnLst/>
            <a:rect l="l" t="t" r="r" b="b"/>
            <a:pathLst>
              <a:path w="17057" h="27863">
                <a:moveTo>
                  <a:pt x="17057" y="4395"/>
                </a:moveTo>
                <a:lnTo>
                  <a:pt x="17057" y="3416"/>
                </a:lnTo>
                <a:lnTo>
                  <a:pt x="15876" y="763"/>
                </a:lnTo>
                <a:lnTo>
                  <a:pt x="12953" y="0"/>
                </a:lnTo>
                <a:lnTo>
                  <a:pt x="10397" y="49"/>
                </a:lnTo>
                <a:lnTo>
                  <a:pt x="7470" y="1485"/>
                </a:lnTo>
                <a:lnTo>
                  <a:pt x="6981" y="4395"/>
                </a:lnTo>
                <a:lnTo>
                  <a:pt x="6981" y="11339"/>
                </a:lnTo>
                <a:lnTo>
                  <a:pt x="0" y="26261"/>
                </a:lnTo>
                <a:lnTo>
                  <a:pt x="1375" y="27863"/>
                </a:lnTo>
                <a:lnTo>
                  <a:pt x="4114" y="27812"/>
                </a:lnTo>
                <a:lnTo>
                  <a:pt x="6722" y="26366"/>
                </a:lnTo>
                <a:lnTo>
                  <a:pt x="13911" y="15187"/>
                </a:lnTo>
                <a:lnTo>
                  <a:pt x="15005" y="13423"/>
                </a:lnTo>
                <a:lnTo>
                  <a:pt x="16384" y="10147"/>
                </a:lnTo>
                <a:lnTo>
                  <a:pt x="16898" y="7480"/>
                </a:lnTo>
                <a:lnTo>
                  <a:pt x="17057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604410" y="3063035"/>
            <a:ext cx="33451" cy="53657"/>
          </a:xfrm>
          <a:custGeom>
            <a:avLst/>
            <a:gdLst/>
            <a:ahLst/>
            <a:cxnLst/>
            <a:rect l="l" t="t" r="r" b="b"/>
            <a:pathLst>
              <a:path w="33451" h="53657">
                <a:moveTo>
                  <a:pt x="6023" y="52221"/>
                </a:moveTo>
                <a:lnTo>
                  <a:pt x="8590" y="52984"/>
                </a:lnTo>
                <a:lnTo>
                  <a:pt x="11639" y="53527"/>
                </a:lnTo>
                <a:lnTo>
                  <a:pt x="14911" y="53657"/>
                </a:lnTo>
                <a:lnTo>
                  <a:pt x="17647" y="53657"/>
                </a:lnTo>
                <a:lnTo>
                  <a:pt x="20142" y="53312"/>
                </a:lnTo>
                <a:lnTo>
                  <a:pt x="24692" y="51940"/>
                </a:lnTo>
                <a:lnTo>
                  <a:pt x="28303" y="49593"/>
                </a:lnTo>
                <a:lnTo>
                  <a:pt x="31216" y="46609"/>
                </a:lnTo>
                <a:lnTo>
                  <a:pt x="33002" y="42694"/>
                </a:lnTo>
                <a:lnTo>
                  <a:pt x="33451" y="37971"/>
                </a:lnTo>
                <a:lnTo>
                  <a:pt x="33451" y="35877"/>
                </a:lnTo>
                <a:lnTo>
                  <a:pt x="32421" y="32547"/>
                </a:lnTo>
                <a:lnTo>
                  <a:pt x="30838" y="29728"/>
                </a:lnTo>
                <a:lnTo>
                  <a:pt x="27306" y="26628"/>
                </a:lnTo>
                <a:lnTo>
                  <a:pt x="24408" y="25120"/>
                </a:lnTo>
                <a:lnTo>
                  <a:pt x="21445" y="23823"/>
                </a:lnTo>
                <a:lnTo>
                  <a:pt x="18497" y="22603"/>
                </a:lnTo>
                <a:lnTo>
                  <a:pt x="15634" y="21447"/>
                </a:lnTo>
                <a:lnTo>
                  <a:pt x="12118" y="19338"/>
                </a:lnTo>
                <a:lnTo>
                  <a:pt x="9795" y="16584"/>
                </a:lnTo>
                <a:lnTo>
                  <a:pt x="9450" y="13992"/>
                </a:lnTo>
                <a:lnTo>
                  <a:pt x="10005" y="11173"/>
                </a:lnTo>
                <a:lnTo>
                  <a:pt x="12352" y="8290"/>
                </a:lnTo>
                <a:lnTo>
                  <a:pt x="15509" y="7109"/>
                </a:lnTo>
                <a:lnTo>
                  <a:pt x="18274" y="6944"/>
                </a:lnTo>
                <a:lnTo>
                  <a:pt x="21384" y="7134"/>
                </a:lnTo>
                <a:lnTo>
                  <a:pt x="25045" y="8355"/>
                </a:lnTo>
                <a:lnTo>
                  <a:pt x="27702" y="9687"/>
                </a:lnTo>
                <a:lnTo>
                  <a:pt x="30687" y="9866"/>
                </a:lnTo>
                <a:lnTo>
                  <a:pt x="31032" y="7148"/>
                </a:lnTo>
                <a:lnTo>
                  <a:pt x="30737" y="4417"/>
                </a:lnTo>
                <a:lnTo>
                  <a:pt x="28167" y="2195"/>
                </a:lnTo>
                <a:lnTo>
                  <a:pt x="25563" y="1140"/>
                </a:lnTo>
                <a:lnTo>
                  <a:pt x="22158" y="316"/>
                </a:lnTo>
                <a:lnTo>
                  <a:pt x="18371" y="0"/>
                </a:lnTo>
                <a:lnTo>
                  <a:pt x="15509" y="0"/>
                </a:lnTo>
                <a:lnTo>
                  <a:pt x="13003" y="391"/>
                </a:lnTo>
                <a:lnTo>
                  <a:pt x="8690" y="1979"/>
                </a:lnTo>
                <a:lnTo>
                  <a:pt x="5468" y="4366"/>
                </a:lnTo>
                <a:lnTo>
                  <a:pt x="2952" y="7225"/>
                </a:lnTo>
                <a:lnTo>
                  <a:pt x="1512" y="10731"/>
                </a:lnTo>
                <a:lnTo>
                  <a:pt x="1155" y="14475"/>
                </a:lnTo>
                <a:lnTo>
                  <a:pt x="1487" y="18514"/>
                </a:lnTo>
                <a:lnTo>
                  <a:pt x="2862" y="21624"/>
                </a:lnTo>
                <a:lnTo>
                  <a:pt x="6012" y="25206"/>
                </a:lnTo>
                <a:lnTo>
                  <a:pt x="8690" y="26934"/>
                </a:lnTo>
                <a:lnTo>
                  <a:pt x="11567" y="28407"/>
                </a:lnTo>
                <a:lnTo>
                  <a:pt x="14540" y="29637"/>
                </a:lnTo>
                <a:lnTo>
                  <a:pt x="17381" y="30797"/>
                </a:lnTo>
                <a:lnTo>
                  <a:pt x="20045" y="31988"/>
                </a:lnTo>
                <a:lnTo>
                  <a:pt x="23181" y="34274"/>
                </a:lnTo>
                <a:lnTo>
                  <a:pt x="24902" y="37310"/>
                </a:lnTo>
                <a:lnTo>
                  <a:pt x="24653" y="41183"/>
                </a:lnTo>
                <a:lnTo>
                  <a:pt x="23030" y="43940"/>
                </a:lnTo>
                <a:lnTo>
                  <a:pt x="20253" y="45679"/>
                </a:lnTo>
                <a:lnTo>
                  <a:pt x="16543" y="46493"/>
                </a:lnTo>
                <a:lnTo>
                  <a:pt x="13115" y="46493"/>
                </a:lnTo>
                <a:lnTo>
                  <a:pt x="9867" y="45755"/>
                </a:lnTo>
                <a:lnTo>
                  <a:pt x="5961" y="44156"/>
                </a:lnTo>
                <a:lnTo>
                  <a:pt x="3172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1"/>
                </a:lnTo>
                <a:lnTo>
                  <a:pt x="2952" y="50924"/>
                </a:lnTo>
                <a:lnTo>
                  <a:pt x="6023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652787" y="3063808"/>
            <a:ext cx="40737" cy="52880"/>
          </a:xfrm>
          <a:custGeom>
            <a:avLst/>
            <a:gdLst/>
            <a:ahLst/>
            <a:cxnLst/>
            <a:rect l="l" t="t" r="r" b="b"/>
            <a:pathLst>
              <a:path w="40737" h="52880">
                <a:moveTo>
                  <a:pt x="8726" y="1663"/>
                </a:moveTo>
                <a:lnTo>
                  <a:pt x="8503" y="939"/>
                </a:lnTo>
                <a:lnTo>
                  <a:pt x="5896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3"/>
                </a:lnTo>
                <a:lnTo>
                  <a:pt x="292" y="37843"/>
                </a:lnTo>
                <a:lnTo>
                  <a:pt x="1447" y="42811"/>
                </a:lnTo>
                <a:lnTo>
                  <a:pt x="3722" y="46836"/>
                </a:lnTo>
                <a:lnTo>
                  <a:pt x="6797" y="50176"/>
                </a:lnTo>
                <a:lnTo>
                  <a:pt x="11109" y="52348"/>
                </a:lnTo>
                <a:lnTo>
                  <a:pt x="13762" y="52880"/>
                </a:lnTo>
                <a:lnTo>
                  <a:pt x="19602" y="52880"/>
                </a:lnTo>
                <a:lnTo>
                  <a:pt x="22255" y="52181"/>
                </a:lnTo>
                <a:lnTo>
                  <a:pt x="24886" y="50759"/>
                </a:lnTo>
                <a:lnTo>
                  <a:pt x="27514" y="49348"/>
                </a:lnTo>
                <a:lnTo>
                  <a:pt x="30182" y="47116"/>
                </a:lnTo>
                <a:lnTo>
                  <a:pt x="32861" y="44042"/>
                </a:lnTo>
                <a:lnTo>
                  <a:pt x="32861" y="50493"/>
                </a:lnTo>
                <a:lnTo>
                  <a:pt x="35355" y="52146"/>
                </a:lnTo>
                <a:lnTo>
                  <a:pt x="38160" y="52146"/>
                </a:lnTo>
                <a:lnTo>
                  <a:pt x="40737" y="50493"/>
                </a:lnTo>
                <a:lnTo>
                  <a:pt x="40737" y="1663"/>
                </a:lnTo>
                <a:lnTo>
                  <a:pt x="40504" y="939"/>
                </a:lnTo>
                <a:lnTo>
                  <a:pt x="37926" y="0"/>
                </a:lnTo>
                <a:lnTo>
                  <a:pt x="34801" y="0"/>
                </a:lnTo>
                <a:lnTo>
                  <a:pt x="32025" y="1663"/>
                </a:lnTo>
                <a:lnTo>
                  <a:pt x="32025" y="35798"/>
                </a:lnTo>
                <a:lnTo>
                  <a:pt x="29617" y="38872"/>
                </a:lnTo>
                <a:lnTo>
                  <a:pt x="25167" y="42796"/>
                </a:lnTo>
                <a:lnTo>
                  <a:pt x="20866" y="45184"/>
                </a:lnTo>
                <a:lnTo>
                  <a:pt x="17006" y="45184"/>
                </a:lnTo>
                <a:lnTo>
                  <a:pt x="13014" y="43508"/>
                </a:lnTo>
                <a:lnTo>
                  <a:pt x="10336" y="40143"/>
                </a:lnTo>
                <a:lnTo>
                  <a:pt x="9314" y="36968"/>
                </a:lnTo>
                <a:lnTo>
                  <a:pt x="8726" y="32953"/>
                </a:lnTo>
                <a:lnTo>
                  <a:pt x="872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712040" y="3040113"/>
            <a:ext cx="43465" cy="76583"/>
          </a:xfrm>
          <a:custGeom>
            <a:avLst/>
            <a:gdLst/>
            <a:ahLst/>
            <a:cxnLst/>
            <a:rect l="l" t="t" r="r" b="b"/>
            <a:pathLst>
              <a:path w="43465" h="76583">
                <a:moveTo>
                  <a:pt x="20264" y="76417"/>
                </a:moveTo>
                <a:lnTo>
                  <a:pt x="23150" y="76583"/>
                </a:lnTo>
                <a:lnTo>
                  <a:pt x="26409" y="76583"/>
                </a:lnTo>
                <a:lnTo>
                  <a:pt x="29296" y="75945"/>
                </a:lnTo>
                <a:lnTo>
                  <a:pt x="31816" y="74689"/>
                </a:lnTo>
                <a:lnTo>
                  <a:pt x="36460" y="71579"/>
                </a:lnTo>
                <a:lnTo>
                  <a:pt x="39927" y="66815"/>
                </a:lnTo>
                <a:lnTo>
                  <a:pt x="41240" y="63933"/>
                </a:lnTo>
                <a:lnTo>
                  <a:pt x="42127" y="60542"/>
                </a:lnTo>
                <a:lnTo>
                  <a:pt x="43026" y="57165"/>
                </a:lnTo>
                <a:lnTo>
                  <a:pt x="43465" y="53352"/>
                </a:lnTo>
                <a:lnTo>
                  <a:pt x="43465" y="45580"/>
                </a:lnTo>
                <a:lnTo>
                  <a:pt x="43124" y="42213"/>
                </a:lnTo>
                <a:lnTo>
                  <a:pt x="42433" y="39028"/>
                </a:lnTo>
                <a:lnTo>
                  <a:pt x="41723" y="35853"/>
                </a:lnTo>
                <a:lnTo>
                  <a:pt x="40614" y="33069"/>
                </a:lnTo>
                <a:lnTo>
                  <a:pt x="39091" y="30708"/>
                </a:lnTo>
                <a:lnTo>
                  <a:pt x="35589" y="26442"/>
                </a:lnTo>
                <a:lnTo>
                  <a:pt x="30722" y="23623"/>
                </a:lnTo>
                <a:lnTo>
                  <a:pt x="27785" y="22910"/>
                </a:lnTo>
                <a:lnTo>
                  <a:pt x="29875" y="33390"/>
                </a:lnTo>
                <a:lnTo>
                  <a:pt x="32014" y="36652"/>
                </a:lnTo>
                <a:lnTo>
                  <a:pt x="33573" y="40525"/>
                </a:lnTo>
                <a:lnTo>
                  <a:pt x="34300" y="45237"/>
                </a:lnTo>
                <a:lnTo>
                  <a:pt x="34494" y="50152"/>
                </a:lnTo>
                <a:lnTo>
                  <a:pt x="34494" y="52438"/>
                </a:lnTo>
                <a:lnTo>
                  <a:pt x="33832" y="56908"/>
                </a:lnTo>
                <a:lnTo>
                  <a:pt x="32687" y="61139"/>
                </a:lnTo>
                <a:lnTo>
                  <a:pt x="30746" y="64721"/>
                </a:lnTo>
                <a:lnTo>
                  <a:pt x="27946" y="67249"/>
                </a:lnTo>
                <a:lnTo>
                  <a:pt x="24516" y="68886"/>
                </a:lnTo>
                <a:lnTo>
                  <a:pt x="19979" y="68886"/>
                </a:lnTo>
                <a:lnTo>
                  <a:pt x="15533" y="66509"/>
                </a:lnTo>
                <a:lnTo>
                  <a:pt x="11059" y="62651"/>
                </a:lnTo>
                <a:lnTo>
                  <a:pt x="8653" y="59651"/>
                </a:lnTo>
                <a:lnTo>
                  <a:pt x="10321" y="70981"/>
                </a:lnTo>
                <a:lnTo>
                  <a:pt x="13996" y="73940"/>
                </a:lnTo>
                <a:lnTo>
                  <a:pt x="17711" y="75820"/>
                </a:lnTo>
                <a:lnTo>
                  <a:pt x="20264" y="76417"/>
                </a:lnTo>
                <a:close/>
              </a:path>
              <a:path w="43465" h="76583">
                <a:moveTo>
                  <a:pt x="2494" y="75830"/>
                </a:moveTo>
                <a:lnTo>
                  <a:pt x="5111" y="75830"/>
                </a:lnTo>
                <a:lnTo>
                  <a:pt x="7656" y="74193"/>
                </a:lnTo>
                <a:lnTo>
                  <a:pt x="7656" y="68224"/>
                </a:lnTo>
                <a:lnTo>
                  <a:pt x="10321" y="70981"/>
                </a:lnTo>
                <a:lnTo>
                  <a:pt x="8653" y="59651"/>
                </a:lnTo>
                <a:lnTo>
                  <a:pt x="8653" y="40168"/>
                </a:lnTo>
                <a:lnTo>
                  <a:pt x="10040" y="38355"/>
                </a:lnTo>
                <a:lnTo>
                  <a:pt x="12545" y="35661"/>
                </a:lnTo>
                <a:lnTo>
                  <a:pt x="16062" y="32741"/>
                </a:lnTo>
                <a:lnTo>
                  <a:pt x="19392" y="31114"/>
                </a:lnTo>
                <a:lnTo>
                  <a:pt x="22708" y="30622"/>
                </a:lnTo>
                <a:lnTo>
                  <a:pt x="26851" y="31179"/>
                </a:lnTo>
                <a:lnTo>
                  <a:pt x="29875" y="33390"/>
                </a:lnTo>
                <a:lnTo>
                  <a:pt x="27785" y="22910"/>
                </a:lnTo>
                <a:lnTo>
                  <a:pt x="22967" y="22910"/>
                </a:lnTo>
                <a:lnTo>
                  <a:pt x="20375" y="23357"/>
                </a:lnTo>
                <a:lnTo>
                  <a:pt x="16588" y="24739"/>
                </a:lnTo>
                <a:lnTo>
                  <a:pt x="14047" y="26187"/>
                </a:lnTo>
                <a:lnTo>
                  <a:pt x="11414" y="28206"/>
                </a:lnTo>
                <a:lnTo>
                  <a:pt x="8653" y="30938"/>
                </a:lnTo>
                <a:lnTo>
                  <a:pt x="8653" y="1703"/>
                </a:lnTo>
                <a:lnTo>
                  <a:pt x="8451" y="939"/>
                </a:lnTo>
                <a:lnTo>
                  <a:pt x="589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3"/>
                </a:lnTo>
                <a:lnTo>
                  <a:pt x="2494" y="758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767720" y="3063081"/>
            <a:ext cx="37270" cy="53607"/>
          </a:xfrm>
          <a:custGeom>
            <a:avLst/>
            <a:gdLst/>
            <a:ahLst/>
            <a:cxnLst/>
            <a:rect l="l" t="t" r="r" b="b"/>
            <a:pathLst>
              <a:path w="37270" h="53607">
                <a:moveTo>
                  <a:pt x="9032" y="20628"/>
                </a:moveTo>
                <a:lnTo>
                  <a:pt x="10138" y="15825"/>
                </a:lnTo>
                <a:lnTo>
                  <a:pt x="12362" y="12510"/>
                </a:lnTo>
                <a:lnTo>
                  <a:pt x="14587" y="9198"/>
                </a:lnTo>
                <a:lnTo>
                  <a:pt x="17780" y="7546"/>
                </a:lnTo>
                <a:lnTo>
                  <a:pt x="23976" y="7546"/>
                </a:lnTo>
                <a:lnTo>
                  <a:pt x="27230" y="8445"/>
                </a:lnTo>
                <a:lnTo>
                  <a:pt x="31028" y="10415"/>
                </a:lnTo>
                <a:lnTo>
                  <a:pt x="33624" y="12399"/>
                </a:lnTo>
                <a:lnTo>
                  <a:pt x="36587" y="12449"/>
                </a:lnTo>
                <a:lnTo>
                  <a:pt x="37062" y="9500"/>
                </a:lnTo>
                <a:lnTo>
                  <a:pt x="36695" y="6365"/>
                </a:lnTo>
                <a:lnTo>
                  <a:pt x="34458" y="3823"/>
                </a:lnTo>
                <a:lnTo>
                  <a:pt x="31532" y="2044"/>
                </a:lnTo>
                <a:lnTo>
                  <a:pt x="27849" y="727"/>
                </a:lnTo>
                <a:lnTo>
                  <a:pt x="25020" y="140"/>
                </a:lnTo>
                <a:lnTo>
                  <a:pt x="22057" y="0"/>
                </a:lnTo>
                <a:lnTo>
                  <a:pt x="18935" y="0"/>
                </a:lnTo>
                <a:lnTo>
                  <a:pt x="16035" y="537"/>
                </a:lnTo>
                <a:lnTo>
                  <a:pt x="13370" y="1602"/>
                </a:lnTo>
                <a:lnTo>
                  <a:pt x="10678" y="2668"/>
                </a:lnTo>
                <a:lnTo>
                  <a:pt x="8345" y="4306"/>
                </a:lnTo>
                <a:lnTo>
                  <a:pt x="4399" y="8712"/>
                </a:lnTo>
                <a:lnTo>
                  <a:pt x="2840" y="11559"/>
                </a:lnTo>
                <a:lnTo>
                  <a:pt x="1691" y="15001"/>
                </a:lnTo>
                <a:lnTo>
                  <a:pt x="565" y="18468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386" y="38610"/>
                </a:lnTo>
                <a:lnTo>
                  <a:pt x="2311" y="41846"/>
                </a:lnTo>
                <a:lnTo>
                  <a:pt x="3672" y="44579"/>
                </a:lnTo>
                <a:lnTo>
                  <a:pt x="5433" y="46800"/>
                </a:lnTo>
                <a:lnTo>
                  <a:pt x="9389" y="50725"/>
                </a:lnTo>
                <a:lnTo>
                  <a:pt x="12020" y="51879"/>
                </a:lnTo>
                <a:lnTo>
                  <a:pt x="14648" y="53035"/>
                </a:lnTo>
                <a:lnTo>
                  <a:pt x="17658" y="53607"/>
                </a:lnTo>
                <a:lnTo>
                  <a:pt x="22694" y="53607"/>
                </a:lnTo>
                <a:lnTo>
                  <a:pt x="25830" y="53115"/>
                </a:lnTo>
                <a:lnTo>
                  <a:pt x="28807" y="52377"/>
                </a:lnTo>
                <a:lnTo>
                  <a:pt x="31421" y="51321"/>
                </a:lnTo>
                <a:lnTo>
                  <a:pt x="34704" y="49377"/>
                </a:lnTo>
                <a:lnTo>
                  <a:pt x="37037" y="46534"/>
                </a:lnTo>
                <a:lnTo>
                  <a:pt x="37270" y="43790"/>
                </a:lnTo>
                <a:lnTo>
                  <a:pt x="37245" y="42444"/>
                </a:lnTo>
                <a:lnTo>
                  <a:pt x="35441" y="39664"/>
                </a:lnTo>
                <a:lnTo>
                  <a:pt x="32418" y="41950"/>
                </a:lnTo>
                <a:lnTo>
                  <a:pt x="28905" y="44222"/>
                </a:lnTo>
                <a:lnTo>
                  <a:pt x="25895" y="45533"/>
                </a:lnTo>
                <a:lnTo>
                  <a:pt x="22155" y="45849"/>
                </a:lnTo>
                <a:lnTo>
                  <a:pt x="18187" y="45468"/>
                </a:lnTo>
                <a:lnTo>
                  <a:pt x="14940" y="43906"/>
                </a:lnTo>
                <a:lnTo>
                  <a:pt x="12438" y="41137"/>
                </a:lnTo>
                <a:lnTo>
                  <a:pt x="10468" y="37570"/>
                </a:lnTo>
                <a:lnTo>
                  <a:pt x="9328" y="32832"/>
                </a:lnTo>
                <a:lnTo>
                  <a:pt x="9032" y="30063"/>
                </a:lnTo>
                <a:lnTo>
                  <a:pt x="9032" y="20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815654" y="3063031"/>
            <a:ext cx="47243" cy="53657"/>
          </a:xfrm>
          <a:custGeom>
            <a:avLst/>
            <a:gdLst/>
            <a:ahLst/>
            <a:cxnLst/>
            <a:rect l="l" t="t" r="r" b="b"/>
            <a:pathLst>
              <a:path w="47243" h="53657">
                <a:moveTo>
                  <a:pt x="8971" y="23914"/>
                </a:moveTo>
                <a:lnTo>
                  <a:pt x="9267" y="21351"/>
                </a:lnTo>
                <a:lnTo>
                  <a:pt x="9842" y="18986"/>
                </a:lnTo>
                <a:lnTo>
                  <a:pt x="11319" y="14604"/>
                </a:lnTo>
                <a:lnTo>
                  <a:pt x="13727" y="11177"/>
                </a:lnTo>
                <a:lnTo>
                  <a:pt x="17096" y="8891"/>
                </a:lnTo>
                <a:lnTo>
                  <a:pt x="21175" y="7494"/>
                </a:lnTo>
                <a:lnTo>
                  <a:pt x="26546" y="7494"/>
                </a:lnTo>
                <a:lnTo>
                  <a:pt x="30747" y="9032"/>
                </a:lnTo>
                <a:lnTo>
                  <a:pt x="34103" y="11469"/>
                </a:lnTo>
                <a:lnTo>
                  <a:pt x="36288" y="15011"/>
                </a:lnTo>
                <a:lnTo>
                  <a:pt x="37545" y="19418"/>
                </a:lnTo>
                <a:lnTo>
                  <a:pt x="38268" y="24270"/>
                </a:lnTo>
                <a:lnTo>
                  <a:pt x="38268" y="29731"/>
                </a:lnTo>
                <a:lnTo>
                  <a:pt x="37988" y="32324"/>
                </a:lnTo>
                <a:lnTo>
                  <a:pt x="37423" y="34670"/>
                </a:lnTo>
                <a:lnTo>
                  <a:pt x="36648" y="50266"/>
                </a:lnTo>
                <a:lnTo>
                  <a:pt x="39168" y="48376"/>
                </a:lnTo>
                <a:lnTo>
                  <a:pt x="43196" y="43538"/>
                </a:lnTo>
                <a:lnTo>
                  <a:pt x="44709" y="40653"/>
                </a:lnTo>
                <a:lnTo>
                  <a:pt x="45717" y="37298"/>
                </a:lnTo>
                <a:lnTo>
                  <a:pt x="46736" y="33962"/>
                </a:lnTo>
                <a:lnTo>
                  <a:pt x="47243" y="30304"/>
                </a:lnTo>
                <a:lnTo>
                  <a:pt x="47243" y="22226"/>
                </a:lnTo>
                <a:lnTo>
                  <a:pt x="46761" y="18553"/>
                </a:lnTo>
                <a:lnTo>
                  <a:pt x="45803" y="15303"/>
                </a:lnTo>
                <a:lnTo>
                  <a:pt x="44846" y="12042"/>
                </a:lnTo>
                <a:lnTo>
                  <a:pt x="43390" y="9273"/>
                </a:lnTo>
                <a:lnTo>
                  <a:pt x="41475" y="6997"/>
                </a:lnTo>
                <a:lnTo>
                  <a:pt x="37138" y="2984"/>
                </a:lnTo>
                <a:lnTo>
                  <a:pt x="34250" y="1777"/>
                </a:lnTo>
                <a:lnTo>
                  <a:pt x="31363" y="596"/>
                </a:lnTo>
                <a:lnTo>
                  <a:pt x="27979" y="0"/>
                </a:lnTo>
                <a:lnTo>
                  <a:pt x="20071" y="0"/>
                </a:lnTo>
                <a:lnTo>
                  <a:pt x="16543" y="673"/>
                </a:lnTo>
                <a:lnTo>
                  <a:pt x="13533" y="2007"/>
                </a:lnTo>
                <a:lnTo>
                  <a:pt x="10530" y="3355"/>
                </a:lnTo>
                <a:lnTo>
                  <a:pt x="8013" y="5219"/>
                </a:lnTo>
                <a:lnTo>
                  <a:pt x="3992" y="10072"/>
                </a:lnTo>
                <a:lnTo>
                  <a:pt x="2481" y="12956"/>
                </a:lnTo>
                <a:lnTo>
                  <a:pt x="1487" y="16308"/>
                </a:lnTo>
                <a:lnTo>
                  <a:pt x="494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8" y="35118"/>
                </a:lnTo>
                <a:lnTo>
                  <a:pt x="1412" y="38353"/>
                </a:lnTo>
                <a:lnTo>
                  <a:pt x="2358" y="41619"/>
                </a:lnTo>
                <a:lnTo>
                  <a:pt x="3784" y="44387"/>
                </a:lnTo>
                <a:lnTo>
                  <a:pt x="5727" y="46659"/>
                </a:lnTo>
                <a:lnTo>
                  <a:pt x="10040" y="50673"/>
                </a:lnTo>
                <a:lnTo>
                  <a:pt x="9685" y="34239"/>
                </a:lnTo>
                <a:lnTo>
                  <a:pt x="8971" y="29364"/>
                </a:lnTo>
                <a:lnTo>
                  <a:pt x="8971" y="23914"/>
                </a:lnTo>
                <a:close/>
              </a:path>
              <a:path w="47243" h="53657">
                <a:moveTo>
                  <a:pt x="26089" y="46126"/>
                </a:moveTo>
                <a:lnTo>
                  <a:pt x="20747" y="46126"/>
                </a:lnTo>
                <a:lnTo>
                  <a:pt x="16543" y="44578"/>
                </a:lnTo>
                <a:lnTo>
                  <a:pt x="13187" y="42152"/>
                </a:lnTo>
                <a:lnTo>
                  <a:pt x="10951" y="38646"/>
                </a:lnTo>
                <a:lnTo>
                  <a:pt x="9685" y="34239"/>
                </a:lnTo>
                <a:lnTo>
                  <a:pt x="10040" y="50673"/>
                </a:lnTo>
                <a:lnTo>
                  <a:pt x="12928" y="51868"/>
                </a:lnTo>
                <a:lnTo>
                  <a:pt x="15829" y="53074"/>
                </a:lnTo>
                <a:lnTo>
                  <a:pt x="19210" y="53657"/>
                </a:lnTo>
                <a:lnTo>
                  <a:pt x="27086" y="53657"/>
                </a:lnTo>
                <a:lnTo>
                  <a:pt x="30600" y="52984"/>
                </a:lnTo>
                <a:lnTo>
                  <a:pt x="33624" y="51626"/>
                </a:lnTo>
                <a:lnTo>
                  <a:pt x="36648" y="50266"/>
                </a:lnTo>
                <a:lnTo>
                  <a:pt x="37423" y="34670"/>
                </a:lnTo>
                <a:lnTo>
                  <a:pt x="35971" y="39052"/>
                </a:lnTo>
                <a:lnTo>
                  <a:pt x="33577" y="42457"/>
                </a:lnTo>
                <a:lnTo>
                  <a:pt x="30168" y="44703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879169" y="3063031"/>
            <a:ext cx="40702" cy="52923"/>
          </a:xfrm>
          <a:custGeom>
            <a:avLst/>
            <a:gdLst/>
            <a:ahLst/>
            <a:cxnLst/>
            <a:rect l="l" t="t" r="r" b="b"/>
            <a:pathLst>
              <a:path w="40702" h="52923">
                <a:moveTo>
                  <a:pt x="5896" y="52923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5" y="14071"/>
                </a:lnTo>
                <a:lnTo>
                  <a:pt x="13319" y="11736"/>
                </a:lnTo>
                <a:lnTo>
                  <a:pt x="17658" y="8559"/>
                </a:lnTo>
                <a:lnTo>
                  <a:pt x="22006" y="7760"/>
                </a:lnTo>
                <a:lnTo>
                  <a:pt x="25153" y="8092"/>
                </a:lnTo>
                <a:lnTo>
                  <a:pt x="27708" y="9385"/>
                </a:lnTo>
                <a:lnTo>
                  <a:pt x="30365" y="12790"/>
                </a:lnTo>
                <a:lnTo>
                  <a:pt x="31395" y="15951"/>
                </a:lnTo>
                <a:lnTo>
                  <a:pt x="32037" y="19889"/>
                </a:lnTo>
                <a:lnTo>
                  <a:pt x="32037" y="51271"/>
                </a:lnTo>
                <a:lnTo>
                  <a:pt x="32245" y="52009"/>
                </a:lnTo>
                <a:lnTo>
                  <a:pt x="34804" y="52923"/>
                </a:lnTo>
                <a:lnTo>
                  <a:pt x="37926" y="52923"/>
                </a:lnTo>
                <a:lnTo>
                  <a:pt x="40702" y="51271"/>
                </a:lnTo>
                <a:lnTo>
                  <a:pt x="40702" y="18009"/>
                </a:lnTo>
                <a:lnTo>
                  <a:pt x="40406" y="15036"/>
                </a:lnTo>
                <a:lnTo>
                  <a:pt x="39250" y="10083"/>
                </a:lnTo>
                <a:lnTo>
                  <a:pt x="36968" y="6073"/>
                </a:lnTo>
                <a:lnTo>
                  <a:pt x="33893" y="2757"/>
                </a:lnTo>
                <a:lnTo>
                  <a:pt x="29592" y="547"/>
                </a:lnTo>
                <a:lnTo>
                  <a:pt x="26939" y="0"/>
                </a:lnTo>
                <a:lnTo>
                  <a:pt x="21088" y="0"/>
                </a:lnTo>
                <a:lnTo>
                  <a:pt x="18435" y="722"/>
                </a:lnTo>
                <a:lnTo>
                  <a:pt x="15789" y="2148"/>
                </a:lnTo>
                <a:lnTo>
                  <a:pt x="13136" y="3571"/>
                </a:lnTo>
                <a:lnTo>
                  <a:pt x="10480" y="5831"/>
                </a:lnTo>
                <a:lnTo>
                  <a:pt x="7827" y="8891"/>
                </a:lnTo>
                <a:lnTo>
                  <a:pt x="7827" y="2440"/>
                </a:lnTo>
                <a:lnTo>
                  <a:pt x="5861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64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932467" y="3050748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17020" y="1703"/>
                </a:moveTo>
                <a:lnTo>
                  <a:pt x="16800" y="989"/>
                </a:lnTo>
                <a:lnTo>
                  <a:pt x="14245" y="0"/>
                </a:lnTo>
                <a:lnTo>
                  <a:pt x="11123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3" y="13309"/>
                </a:lnTo>
                <a:lnTo>
                  <a:pt x="345" y="14464"/>
                </a:lnTo>
                <a:lnTo>
                  <a:pt x="0" y="17056"/>
                </a:lnTo>
                <a:lnTo>
                  <a:pt x="1746" y="20739"/>
                </a:lnTo>
                <a:lnTo>
                  <a:pt x="8355" y="20739"/>
                </a:lnTo>
                <a:lnTo>
                  <a:pt x="8355" y="52106"/>
                </a:lnTo>
                <a:lnTo>
                  <a:pt x="9118" y="56641"/>
                </a:lnTo>
                <a:lnTo>
                  <a:pt x="10433" y="60440"/>
                </a:lnTo>
                <a:lnTo>
                  <a:pt x="12683" y="63158"/>
                </a:lnTo>
                <a:lnTo>
                  <a:pt x="15868" y="64832"/>
                </a:lnTo>
                <a:lnTo>
                  <a:pt x="19714" y="65836"/>
                </a:lnTo>
                <a:lnTo>
                  <a:pt x="24580" y="65670"/>
                </a:lnTo>
                <a:lnTo>
                  <a:pt x="27579" y="65098"/>
                </a:lnTo>
                <a:lnTo>
                  <a:pt x="30538" y="63079"/>
                </a:lnTo>
                <a:lnTo>
                  <a:pt x="30883" y="59983"/>
                </a:lnTo>
                <a:lnTo>
                  <a:pt x="30883" y="59320"/>
                </a:lnTo>
                <a:lnTo>
                  <a:pt x="29091" y="56743"/>
                </a:lnTo>
                <a:lnTo>
                  <a:pt x="26423" y="57772"/>
                </a:lnTo>
                <a:lnTo>
                  <a:pt x="23634" y="58179"/>
                </a:lnTo>
                <a:lnTo>
                  <a:pt x="19418" y="57326"/>
                </a:lnTo>
                <a:lnTo>
                  <a:pt x="17503" y="53898"/>
                </a:lnTo>
                <a:lnTo>
                  <a:pt x="17020" y="51346"/>
                </a:lnTo>
                <a:lnTo>
                  <a:pt x="17020" y="20739"/>
                </a:lnTo>
                <a:lnTo>
                  <a:pt x="29138" y="20739"/>
                </a:lnTo>
                <a:lnTo>
                  <a:pt x="30726" y="19302"/>
                </a:lnTo>
                <a:lnTo>
                  <a:pt x="30883" y="16369"/>
                </a:lnTo>
                <a:lnTo>
                  <a:pt x="29138" y="13309"/>
                </a:lnTo>
                <a:lnTo>
                  <a:pt x="17020" y="13309"/>
                </a:lnTo>
                <a:lnTo>
                  <a:pt x="1702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978101" y="306303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900" y="52919"/>
                </a:moveTo>
                <a:lnTo>
                  <a:pt x="8665" y="51271"/>
                </a:lnTo>
                <a:lnTo>
                  <a:pt x="8665" y="19136"/>
                </a:lnTo>
                <a:lnTo>
                  <a:pt x="10998" y="15468"/>
                </a:lnTo>
                <a:lnTo>
                  <a:pt x="13039" y="12735"/>
                </a:lnTo>
                <a:lnTo>
                  <a:pt x="15864" y="9968"/>
                </a:lnTo>
                <a:lnTo>
                  <a:pt x="19281" y="8459"/>
                </a:lnTo>
                <a:lnTo>
                  <a:pt x="22218" y="8671"/>
                </a:lnTo>
                <a:lnTo>
                  <a:pt x="24875" y="9460"/>
                </a:lnTo>
                <a:lnTo>
                  <a:pt x="27529" y="8188"/>
                </a:lnTo>
                <a:lnTo>
                  <a:pt x="27590" y="3657"/>
                </a:lnTo>
                <a:lnTo>
                  <a:pt x="25304" y="673"/>
                </a:lnTo>
                <a:lnTo>
                  <a:pt x="22283" y="88"/>
                </a:lnTo>
                <a:lnTo>
                  <a:pt x="19724" y="0"/>
                </a:lnTo>
                <a:lnTo>
                  <a:pt x="16725" y="673"/>
                </a:lnTo>
                <a:lnTo>
                  <a:pt x="13690" y="2576"/>
                </a:lnTo>
                <a:lnTo>
                  <a:pt x="10335" y="5993"/>
                </a:lnTo>
                <a:lnTo>
                  <a:pt x="7829" y="9550"/>
                </a:lnTo>
                <a:lnTo>
                  <a:pt x="7829" y="2437"/>
                </a:lnTo>
                <a:lnTo>
                  <a:pt x="5849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6" y="51993"/>
                </a:lnTo>
                <a:lnTo>
                  <a:pt x="2778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5015450" y="3063031"/>
            <a:ext cx="22143" cy="53657"/>
          </a:xfrm>
          <a:custGeom>
            <a:avLst/>
            <a:gdLst/>
            <a:ahLst/>
            <a:cxnLst/>
            <a:rect l="l" t="t" r="r" b="b"/>
            <a:pathLst>
              <a:path w="22143" h="53657">
                <a:moveTo>
                  <a:pt x="11217" y="44413"/>
                </a:moveTo>
                <a:lnTo>
                  <a:pt x="8882" y="40895"/>
                </a:lnTo>
                <a:lnTo>
                  <a:pt x="7618" y="51993"/>
                </a:lnTo>
                <a:lnTo>
                  <a:pt x="11649" y="53326"/>
                </a:lnTo>
                <a:lnTo>
                  <a:pt x="16380" y="53657"/>
                </a:lnTo>
                <a:lnTo>
                  <a:pt x="19217" y="53657"/>
                </a:lnTo>
                <a:lnTo>
                  <a:pt x="22143" y="46065"/>
                </a:lnTo>
                <a:lnTo>
                  <a:pt x="17744" y="46659"/>
                </a:lnTo>
                <a:lnTo>
                  <a:pt x="14955" y="46659"/>
                </a:lnTo>
                <a:lnTo>
                  <a:pt x="11217" y="44413"/>
                </a:lnTo>
                <a:close/>
              </a:path>
              <a:path w="22143" h="53657">
                <a:moveTo>
                  <a:pt x="3305" y="12103"/>
                </a:moveTo>
                <a:lnTo>
                  <a:pt x="5958" y="11534"/>
                </a:lnTo>
                <a:lnTo>
                  <a:pt x="9165" y="9791"/>
                </a:lnTo>
                <a:lnTo>
                  <a:pt x="11931" y="8585"/>
                </a:lnTo>
                <a:lnTo>
                  <a:pt x="15322" y="7531"/>
                </a:lnTo>
                <a:lnTo>
                  <a:pt x="19378" y="7264"/>
                </a:lnTo>
                <a:lnTo>
                  <a:pt x="23055" y="7519"/>
                </a:lnTo>
                <a:lnTo>
                  <a:pt x="26885" y="9208"/>
                </a:lnTo>
                <a:lnTo>
                  <a:pt x="29232" y="12344"/>
                </a:lnTo>
                <a:lnTo>
                  <a:pt x="29996" y="15227"/>
                </a:lnTo>
                <a:lnTo>
                  <a:pt x="30190" y="18770"/>
                </a:lnTo>
                <a:lnTo>
                  <a:pt x="30190" y="22567"/>
                </a:lnTo>
                <a:lnTo>
                  <a:pt x="20006" y="22567"/>
                </a:lnTo>
                <a:lnTo>
                  <a:pt x="16700" y="22909"/>
                </a:lnTo>
                <a:lnTo>
                  <a:pt x="13762" y="23572"/>
                </a:lnTo>
                <a:lnTo>
                  <a:pt x="10825" y="24245"/>
                </a:lnTo>
                <a:lnTo>
                  <a:pt x="8341" y="25250"/>
                </a:lnTo>
                <a:lnTo>
                  <a:pt x="4273" y="27928"/>
                </a:lnTo>
                <a:lnTo>
                  <a:pt x="1634" y="31636"/>
                </a:lnTo>
                <a:lnTo>
                  <a:pt x="0" y="36042"/>
                </a:lnTo>
                <a:lnTo>
                  <a:pt x="0" y="38799"/>
                </a:lnTo>
                <a:lnTo>
                  <a:pt x="389" y="43242"/>
                </a:lnTo>
                <a:lnTo>
                  <a:pt x="1977" y="46925"/>
                </a:lnTo>
                <a:lnTo>
                  <a:pt x="4497" y="49758"/>
                </a:lnTo>
                <a:lnTo>
                  <a:pt x="7618" y="51993"/>
                </a:lnTo>
                <a:lnTo>
                  <a:pt x="8882" y="40895"/>
                </a:lnTo>
                <a:lnTo>
                  <a:pt x="8882" y="38353"/>
                </a:lnTo>
                <a:lnTo>
                  <a:pt x="9695" y="34429"/>
                </a:lnTo>
                <a:lnTo>
                  <a:pt x="12236" y="31495"/>
                </a:lnTo>
                <a:lnTo>
                  <a:pt x="14843" y="30063"/>
                </a:lnTo>
                <a:lnTo>
                  <a:pt x="18346" y="29235"/>
                </a:lnTo>
                <a:lnTo>
                  <a:pt x="22781" y="29033"/>
                </a:lnTo>
                <a:lnTo>
                  <a:pt x="30190" y="29033"/>
                </a:lnTo>
                <a:lnTo>
                  <a:pt x="30190" y="39383"/>
                </a:lnTo>
                <a:lnTo>
                  <a:pt x="26014" y="43675"/>
                </a:lnTo>
                <a:lnTo>
                  <a:pt x="22143" y="46065"/>
                </a:lnTo>
                <a:lnTo>
                  <a:pt x="19217" y="53657"/>
                </a:lnTo>
                <a:lnTo>
                  <a:pt x="21896" y="53035"/>
                </a:lnTo>
                <a:lnTo>
                  <a:pt x="24441" y="51767"/>
                </a:lnTo>
                <a:lnTo>
                  <a:pt x="26972" y="50496"/>
                </a:lnTo>
                <a:lnTo>
                  <a:pt x="31349" y="46442"/>
                </a:lnTo>
                <a:lnTo>
                  <a:pt x="31349" y="51335"/>
                </a:lnTo>
                <a:lnTo>
                  <a:pt x="33447" y="52908"/>
                </a:lnTo>
                <a:lnTo>
                  <a:pt x="36029" y="52958"/>
                </a:lnTo>
                <a:lnTo>
                  <a:pt x="38808" y="51335"/>
                </a:lnTo>
                <a:lnTo>
                  <a:pt x="38808" y="15353"/>
                </a:lnTo>
                <a:lnTo>
                  <a:pt x="38477" y="12700"/>
                </a:lnTo>
                <a:lnTo>
                  <a:pt x="37138" y="8127"/>
                </a:lnTo>
                <a:lnTo>
                  <a:pt x="34607" y="4686"/>
                </a:lnTo>
                <a:lnTo>
                  <a:pt x="31212" y="1983"/>
                </a:lnTo>
                <a:lnTo>
                  <a:pt x="26442" y="394"/>
                </a:lnTo>
                <a:lnTo>
                  <a:pt x="23555" y="0"/>
                </a:lnTo>
                <a:lnTo>
                  <a:pt x="20167" y="0"/>
                </a:lnTo>
                <a:lnTo>
                  <a:pt x="16553" y="179"/>
                </a:lnTo>
                <a:lnTo>
                  <a:pt x="12975" y="852"/>
                </a:lnTo>
                <a:lnTo>
                  <a:pt x="9828" y="1817"/>
                </a:lnTo>
                <a:lnTo>
                  <a:pt x="5835" y="3555"/>
                </a:lnTo>
                <a:lnTo>
                  <a:pt x="2495" y="6691"/>
                </a:lnTo>
                <a:lnTo>
                  <a:pt x="2307" y="9385"/>
                </a:lnTo>
                <a:lnTo>
                  <a:pt x="3305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5070045" y="306308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18" y="20628"/>
                </a:moveTo>
                <a:lnTo>
                  <a:pt x="10140" y="15825"/>
                </a:lnTo>
                <a:lnTo>
                  <a:pt x="12362" y="12510"/>
                </a:lnTo>
                <a:lnTo>
                  <a:pt x="14575" y="9198"/>
                </a:lnTo>
                <a:lnTo>
                  <a:pt x="17769" y="7546"/>
                </a:lnTo>
                <a:lnTo>
                  <a:pt x="23964" y="7546"/>
                </a:lnTo>
                <a:lnTo>
                  <a:pt x="27219" y="8445"/>
                </a:lnTo>
                <a:lnTo>
                  <a:pt x="31017" y="10415"/>
                </a:lnTo>
                <a:lnTo>
                  <a:pt x="33623" y="12399"/>
                </a:lnTo>
                <a:lnTo>
                  <a:pt x="36583" y="12449"/>
                </a:lnTo>
                <a:lnTo>
                  <a:pt x="37050" y="9500"/>
                </a:lnTo>
                <a:lnTo>
                  <a:pt x="36694" y="6365"/>
                </a:lnTo>
                <a:lnTo>
                  <a:pt x="34444" y="3823"/>
                </a:lnTo>
                <a:lnTo>
                  <a:pt x="31521" y="2044"/>
                </a:lnTo>
                <a:lnTo>
                  <a:pt x="27838" y="727"/>
                </a:lnTo>
                <a:lnTo>
                  <a:pt x="25008" y="140"/>
                </a:lnTo>
                <a:lnTo>
                  <a:pt x="22045" y="0"/>
                </a:lnTo>
                <a:lnTo>
                  <a:pt x="18925" y="0"/>
                </a:lnTo>
                <a:lnTo>
                  <a:pt x="16023" y="537"/>
                </a:lnTo>
                <a:lnTo>
                  <a:pt x="13359" y="1602"/>
                </a:lnTo>
                <a:lnTo>
                  <a:pt x="10680" y="2668"/>
                </a:lnTo>
                <a:lnTo>
                  <a:pt x="8345" y="4306"/>
                </a:lnTo>
                <a:lnTo>
                  <a:pt x="4387" y="8712"/>
                </a:lnTo>
                <a:lnTo>
                  <a:pt x="2825" y="11559"/>
                </a:lnTo>
                <a:lnTo>
                  <a:pt x="1695" y="15001"/>
                </a:lnTo>
                <a:lnTo>
                  <a:pt x="565" y="18468"/>
                </a:lnTo>
                <a:lnTo>
                  <a:pt x="0" y="22594"/>
                </a:lnTo>
                <a:lnTo>
                  <a:pt x="0" y="31636"/>
                </a:lnTo>
                <a:lnTo>
                  <a:pt x="457" y="35370"/>
                </a:lnTo>
                <a:lnTo>
                  <a:pt x="1375" y="38610"/>
                </a:lnTo>
                <a:lnTo>
                  <a:pt x="2311" y="41846"/>
                </a:lnTo>
                <a:lnTo>
                  <a:pt x="3661" y="44579"/>
                </a:lnTo>
                <a:lnTo>
                  <a:pt x="5421" y="46800"/>
                </a:lnTo>
                <a:lnTo>
                  <a:pt x="9389" y="50725"/>
                </a:lnTo>
                <a:lnTo>
                  <a:pt x="12009" y="51879"/>
                </a:lnTo>
                <a:lnTo>
                  <a:pt x="14638" y="53035"/>
                </a:lnTo>
                <a:lnTo>
                  <a:pt x="17646" y="53607"/>
                </a:lnTo>
                <a:lnTo>
                  <a:pt x="22683" y="53607"/>
                </a:lnTo>
                <a:lnTo>
                  <a:pt x="25819" y="53115"/>
                </a:lnTo>
                <a:lnTo>
                  <a:pt x="28795" y="52377"/>
                </a:lnTo>
                <a:lnTo>
                  <a:pt x="31409" y="51321"/>
                </a:lnTo>
                <a:lnTo>
                  <a:pt x="34692" y="49377"/>
                </a:lnTo>
                <a:lnTo>
                  <a:pt x="37025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4"/>
                </a:lnTo>
                <a:lnTo>
                  <a:pt x="32406" y="41950"/>
                </a:lnTo>
                <a:lnTo>
                  <a:pt x="28903" y="44222"/>
                </a:lnTo>
                <a:lnTo>
                  <a:pt x="25894" y="45533"/>
                </a:lnTo>
                <a:lnTo>
                  <a:pt x="22157" y="45849"/>
                </a:lnTo>
                <a:lnTo>
                  <a:pt x="18176" y="45468"/>
                </a:lnTo>
                <a:lnTo>
                  <a:pt x="14928" y="43906"/>
                </a:lnTo>
                <a:lnTo>
                  <a:pt x="12438" y="41137"/>
                </a:lnTo>
                <a:lnTo>
                  <a:pt x="10458" y="37570"/>
                </a:lnTo>
                <a:lnTo>
                  <a:pt x="9316" y="32832"/>
                </a:lnTo>
                <a:lnTo>
                  <a:pt x="9018" y="30063"/>
                </a:lnTo>
                <a:lnTo>
                  <a:pt x="9018" y="20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5115585" y="3050748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06" y="1703"/>
                </a:moveTo>
                <a:lnTo>
                  <a:pt x="16798" y="989"/>
                </a:lnTo>
                <a:lnTo>
                  <a:pt x="14241" y="0"/>
                </a:lnTo>
                <a:lnTo>
                  <a:pt x="11120" y="0"/>
                </a:lnTo>
                <a:lnTo>
                  <a:pt x="8359" y="1703"/>
                </a:lnTo>
                <a:lnTo>
                  <a:pt x="8359" y="13309"/>
                </a:lnTo>
                <a:lnTo>
                  <a:pt x="1797" y="13309"/>
                </a:lnTo>
                <a:lnTo>
                  <a:pt x="341" y="14464"/>
                </a:lnTo>
                <a:lnTo>
                  <a:pt x="0" y="17056"/>
                </a:lnTo>
                <a:lnTo>
                  <a:pt x="1732" y="20739"/>
                </a:lnTo>
                <a:lnTo>
                  <a:pt x="8359" y="20739"/>
                </a:lnTo>
                <a:lnTo>
                  <a:pt x="8359" y="52106"/>
                </a:lnTo>
                <a:lnTo>
                  <a:pt x="9108" y="56641"/>
                </a:lnTo>
                <a:lnTo>
                  <a:pt x="10433" y="60440"/>
                </a:lnTo>
                <a:lnTo>
                  <a:pt x="12683" y="63158"/>
                </a:lnTo>
                <a:lnTo>
                  <a:pt x="15850" y="64832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1" y="65098"/>
                </a:lnTo>
                <a:lnTo>
                  <a:pt x="30528" y="63079"/>
                </a:lnTo>
                <a:lnTo>
                  <a:pt x="30869" y="59983"/>
                </a:lnTo>
                <a:lnTo>
                  <a:pt x="30869" y="59320"/>
                </a:lnTo>
                <a:lnTo>
                  <a:pt x="29074" y="56743"/>
                </a:lnTo>
                <a:lnTo>
                  <a:pt x="26421" y="57772"/>
                </a:lnTo>
                <a:lnTo>
                  <a:pt x="23634" y="58179"/>
                </a:lnTo>
                <a:lnTo>
                  <a:pt x="19418" y="57326"/>
                </a:lnTo>
                <a:lnTo>
                  <a:pt x="17489" y="53898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8" y="20739"/>
                </a:lnTo>
                <a:lnTo>
                  <a:pt x="30712" y="19302"/>
                </a:lnTo>
                <a:lnTo>
                  <a:pt x="30869" y="16369"/>
                </a:lnTo>
                <a:lnTo>
                  <a:pt x="29138" y="13309"/>
                </a:lnTo>
                <a:lnTo>
                  <a:pt x="17006" y="13309"/>
                </a:lnTo>
                <a:lnTo>
                  <a:pt x="17006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5157906" y="3063031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1" y="23914"/>
                </a:moveTo>
                <a:lnTo>
                  <a:pt x="9277" y="21351"/>
                </a:lnTo>
                <a:lnTo>
                  <a:pt x="9846" y="18986"/>
                </a:lnTo>
                <a:lnTo>
                  <a:pt x="11333" y="14604"/>
                </a:lnTo>
                <a:lnTo>
                  <a:pt x="13727" y="11177"/>
                </a:lnTo>
                <a:lnTo>
                  <a:pt x="17110" y="8891"/>
                </a:lnTo>
                <a:lnTo>
                  <a:pt x="21175" y="7494"/>
                </a:lnTo>
                <a:lnTo>
                  <a:pt x="26546" y="7494"/>
                </a:lnTo>
                <a:lnTo>
                  <a:pt x="30761" y="9032"/>
                </a:lnTo>
                <a:lnTo>
                  <a:pt x="34107" y="11469"/>
                </a:lnTo>
                <a:lnTo>
                  <a:pt x="36302" y="15011"/>
                </a:lnTo>
                <a:lnTo>
                  <a:pt x="37558" y="19418"/>
                </a:lnTo>
                <a:lnTo>
                  <a:pt x="38268" y="24270"/>
                </a:lnTo>
                <a:lnTo>
                  <a:pt x="38268" y="29731"/>
                </a:lnTo>
                <a:lnTo>
                  <a:pt x="38002" y="32324"/>
                </a:lnTo>
                <a:lnTo>
                  <a:pt x="37437" y="34670"/>
                </a:lnTo>
                <a:lnTo>
                  <a:pt x="36658" y="50266"/>
                </a:lnTo>
                <a:lnTo>
                  <a:pt x="39179" y="48376"/>
                </a:lnTo>
                <a:lnTo>
                  <a:pt x="43200" y="43538"/>
                </a:lnTo>
                <a:lnTo>
                  <a:pt x="44709" y="40653"/>
                </a:lnTo>
                <a:lnTo>
                  <a:pt x="45731" y="37298"/>
                </a:lnTo>
                <a:lnTo>
                  <a:pt x="46738" y="33962"/>
                </a:lnTo>
                <a:lnTo>
                  <a:pt x="47254" y="30304"/>
                </a:lnTo>
                <a:lnTo>
                  <a:pt x="47254" y="22226"/>
                </a:lnTo>
                <a:lnTo>
                  <a:pt x="46760" y="18553"/>
                </a:lnTo>
                <a:lnTo>
                  <a:pt x="45802" y="15303"/>
                </a:lnTo>
                <a:lnTo>
                  <a:pt x="44844" y="12042"/>
                </a:lnTo>
                <a:lnTo>
                  <a:pt x="43408" y="9273"/>
                </a:lnTo>
                <a:lnTo>
                  <a:pt x="41475" y="6997"/>
                </a:lnTo>
                <a:lnTo>
                  <a:pt x="37141" y="2984"/>
                </a:lnTo>
                <a:lnTo>
                  <a:pt x="34262" y="1777"/>
                </a:lnTo>
                <a:lnTo>
                  <a:pt x="31363" y="596"/>
                </a:lnTo>
                <a:lnTo>
                  <a:pt x="27986" y="0"/>
                </a:lnTo>
                <a:lnTo>
                  <a:pt x="20081" y="0"/>
                </a:lnTo>
                <a:lnTo>
                  <a:pt x="16556" y="673"/>
                </a:lnTo>
                <a:lnTo>
                  <a:pt x="13547" y="2007"/>
                </a:lnTo>
                <a:lnTo>
                  <a:pt x="10533" y="3355"/>
                </a:lnTo>
                <a:lnTo>
                  <a:pt x="8028" y="5219"/>
                </a:lnTo>
                <a:lnTo>
                  <a:pt x="3992" y="10072"/>
                </a:lnTo>
                <a:lnTo>
                  <a:pt x="2495" y="12956"/>
                </a:lnTo>
                <a:lnTo>
                  <a:pt x="1501" y="16308"/>
                </a:lnTo>
                <a:lnTo>
                  <a:pt x="507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8" y="35118"/>
                </a:lnTo>
                <a:lnTo>
                  <a:pt x="1414" y="38353"/>
                </a:lnTo>
                <a:lnTo>
                  <a:pt x="2362" y="41619"/>
                </a:lnTo>
                <a:lnTo>
                  <a:pt x="3798" y="44387"/>
                </a:lnTo>
                <a:lnTo>
                  <a:pt x="5727" y="46659"/>
                </a:lnTo>
                <a:lnTo>
                  <a:pt x="10054" y="50673"/>
                </a:lnTo>
                <a:lnTo>
                  <a:pt x="9695" y="34239"/>
                </a:lnTo>
                <a:lnTo>
                  <a:pt x="8971" y="29364"/>
                </a:lnTo>
                <a:lnTo>
                  <a:pt x="8971" y="23914"/>
                </a:lnTo>
                <a:close/>
              </a:path>
              <a:path w="47254" h="53657">
                <a:moveTo>
                  <a:pt x="26089" y="46126"/>
                </a:moveTo>
                <a:lnTo>
                  <a:pt x="20758" y="46126"/>
                </a:lnTo>
                <a:lnTo>
                  <a:pt x="16541" y="44578"/>
                </a:lnTo>
                <a:lnTo>
                  <a:pt x="13187" y="42152"/>
                </a:lnTo>
                <a:lnTo>
                  <a:pt x="10966" y="38646"/>
                </a:lnTo>
                <a:lnTo>
                  <a:pt x="9695" y="34239"/>
                </a:lnTo>
                <a:lnTo>
                  <a:pt x="10054" y="50673"/>
                </a:lnTo>
                <a:lnTo>
                  <a:pt x="12942" y="51868"/>
                </a:lnTo>
                <a:lnTo>
                  <a:pt x="15833" y="53074"/>
                </a:lnTo>
                <a:lnTo>
                  <a:pt x="19210" y="53657"/>
                </a:lnTo>
                <a:lnTo>
                  <a:pt x="27100" y="53657"/>
                </a:lnTo>
                <a:lnTo>
                  <a:pt x="30600" y="52984"/>
                </a:lnTo>
                <a:lnTo>
                  <a:pt x="33624" y="51626"/>
                </a:lnTo>
                <a:lnTo>
                  <a:pt x="36658" y="50266"/>
                </a:lnTo>
                <a:lnTo>
                  <a:pt x="37437" y="34670"/>
                </a:lnTo>
                <a:lnTo>
                  <a:pt x="35975" y="39052"/>
                </a:lnTo>
                <a:lnTo>
                  <a:pt x="33577" y="42457"/>
                </a:lnTo>
                <a:lnTo>
                  <a:pt x="30171" y="44703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5221429" y="3063035"/>
            <a:ext cx="27589" cy="52919"/>
          </a:xfrm>
          <a:custGeom>
            <a:avLst/>
            <a:gdLst/>
            <a:ahLst/>
            <a:cxnLst/>
            <a:rect l="l" t="t" r="r" b="b"/>
            <a:pathLst>
              <a:path w="27589" h="52919">
                <a:moveTo>
                  <a:pt x="5896" y="52919"/>
                </a:moveTo>
                <a:lnTo>
                  <a:pt x="8661" y="51271"/>
                </a:lnTo>
                <a:lnTo>
                  <a:pt x="8661" y="19136"/>
                </a:lnTo>
                <a:lnTo>
                  <a:pt x="11012" y="15468"/>
                </a:lnTo>
                <a:lnTo>
                  <a:pt x="13039" y="12735"/>
                </a:lnTo>
                <a:lnTo>
                  <a:pt x="15864" y="9968"/>
                </a:lnTo>
                <a:lnTo>
                  <a:pt x="19281" y="8459"/>
                </a:lnTo>
                <a:lnTo>
                  <a:pt x="22218" y="8671"/>
                </a:lnTo>
                <a:lnTo>
                  <a:pt x="24871" y="9460"/>
                </a:lnTo>
                <a:lnTo>
                  <a:pt x="27524" y="8188"/>
                </a:lnTo>
                <a:lnTo>
                  <a:pt x="27589" y="3657"/>
                </a:lnTo>
                <a:lnTo>
                  <a:pt x="25303" y="673"/>
                </a:lnTo>
                <a:lnTo>
                  <a:pt x="22291" y="88"/>
                </a:lnTo>
                <a:lnTo>
                  <a:pt x="19724" y="0"/>
                </a:lnTo>
                <a:lnTo>
                  <a:pt x="16724" y="673"/>
                </a:lnTo>
                <a:lnTo>
                  <a:pt x="13690" y="2576"/>
                </a:lnTo>
                <a:lnTo>
                  <a:pt x="10335" y="5993"/>
                </a:lnTo>
                <a:lnTo>
                  <a:pt x="7825" y="9550"/>
                </a:lnTo>
                <a:lnTo>
                  <a:pt x="7825" y="2437"/>
                </a:lnTo>
                <a:lnTo>
                  <a:pt x="5859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94" y="51993"/>
                </a:lnTo>
                <a:lnTo>
                  <a:pt x="277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5258206" y="3063035"/>
            <a:ext cx="33440" cy="53657"/>
          </a:xfrm>
          <a:custGeom>
            <a:avLst/>
            <a:gdLst/>
            <a:ahLst/>
            <a:cxnLst/>
            <a:rect l="l" t="t" r="r" b="b"/>
            <a:pathLst>
              <a:path w="33440" h="53657">
                <a:moveTo>
                  <a:pt x="6012" y="52221"/>
                </a:moveTo>
                <a:lnTo>
                  <a:pt x="8594" y="52984"/>
                </a:lnTo>
                <a:lnTo>
                  <a:pt x="11639" y="53527"/>
                </a:lnTo>
                <a:lnTo>
                  <a:pt x="14908" y="53657"/>
                </a:lnTo>
                <a:lnTo>
                  <a:pt x="17651" y="53657"/>
                </a:lnTo>
                <a:lnTo>
                  <a:pt x="20146" y="53312"/>
                </a:lnTo>
                <a:lnTo>
                  <a:pt x="24688" y="51940"/>
                </a:lnTo>
                <a:lnTo>
                  <a:pt x="28303" y="49593"/>
                </a:lnTo>
                <a:lnTo>
                  <a:pt x="31205" y="46609"/>
                </a:lnTo>
                <a:lnTo>
                  <a:pt x="32998" y="42694"/>
                </a:lnTo>
                <a:lnTo>
                  <a:pt x="33440" y="37971"/>
                </a:lnTo>
                <a:lnTo>
                  <a:pt x="33440" y="35877"/>
                </a:lnTo>
                <a:lnTo>
                  <a:pt x="32421" y="32547"/>
                </a:lnTo>
                <a:lnTo>
                  <a:pt x="30834" y="29728"/>
                </a:lnTo>
                <a:lnTo>
                  <a:pt x="27310" y="26628"/>
                </a:lnTo>
                <a:lnTo>
                  <a:pt x="24408" y="25120"/>
                </a:lnTo>
                <a:lnTo>
                  <a:pt x="21445" y="23823"/>
                </a:lnTo>
                <a:lnTo>
                  <a:pt x="18497" y="22603"/>
                </a:lnTo>
                <a:lnTo>
                  <a:pt x="15631" y="21447"/>
                </a:lnTo>
                <a:lnTo>
                  <a:pt x="12118" y="19338"/>
                </a:lnTo>
                <a:lnTo>
                  <a:pt x="9799" y="16584"/>
                </a:lnTo>
                <a:lnTo>
                  <a:pt x="9453" y="13992"/>
                </a:lnTo>
                <a:lnTo>
                  <a:pt x="10008" y="11173"/>
                </a:lnTo>
                <a:lnTo>
                  <a:pt x="12340" y="8290"/>
                </a:lnTo>
                <a:lnTo>
                  <a:pt x="15513" y="7109"/>
                </a:lnTo>
                <a:lnTo>
                  <a:pt x="18277" y="6944"/>
                </a:lnTo>
                <a:lnTo>
                  <a:pt x="21384" y="7134"/>
                </a:lnTo>
                <a:lnTo>
                  <a:pt x="25034" y="8355"/>
                </a:lnTo>
                <a:lnTo>
                  <a:pt x="27702" y="9687"/>
                </a:lnTo>
                <a:lnTo>
                  <a:pt x="30690" y="9866"/>
                </a:lnTo>
                <a:lnTo>
                  <a:pt x="31032" y="7148"/>
                </a:lnTo>
                <a:lnTo>
                  <a:pt x="30737" y="4417"/>
                </a:lnTo>
                <a:lnTo>
                  <a:pt x="28169" y="2195"/>
                </a:lnTo>
                <a:lnTo>
                  <a:pt x="25563" y="1140"/>
                </a:lnTo>
                <a:lnTo>
                  <a:pt x="22158" y="316"/>
                </a:lnTo>
                <a:lnTo>
                  <a:pt x="18374" y="0"/>
                </a:lnTo>
                <a:lnTo>
                  <a:pt x="15513" y="0"/>
                </a:lnTo>
                <a:lnTo>
                  <a:pt x="12993" y="391"/>
                </a:lnTo>
                <a:lnTo>
                  <a:pt x="8690" y="1979"/>
                </a:lnTo>
                <a:lnTo>
                  <a:pt x="5472" y="4366"/>
                </a:lnTo>
                <a:lnTo>
                  <a:pt x="2952" y="7225"/>
                </a:lnTo>
                <a:lnTo>
                  <a:pt x="1512" y="10731"/>
                </a:lnTo>
                <a:lnTo>
                  <a:pt x="1159" y="14475"/>
                </a:lnTo>
                <a:lnTo>
                  <a:pt x="1490" y="18514"/>
                </a:lnTo>
                <a:lnTo>
                  <a:pt x="2866" y="21624"/>
                </a:lnTo>
                <a:lnTo>
                  <a:pt x="6012" y="25206"/>
                </a:lnTo>
                <a:lnTo>
                  <a:pt x="8690" y="26934"/>
                </a:lnTo>
                <a:lnTo>
                  <a:pt x="11567" y="28407"/>
                </a:lnTo>
                <a:lnTo>
                  <a:pt x="14540" y="29637"/>
                </a:lnTo>
                <a:lnTo>
                  <a:pt x="17377" y="30797"/>
                </a:lnTo>
                <a:lnTo>
                  <a:pt x="20034" y="31988"/>
                </a:lnTo>
                <a:lnTo>
                  <a:pt x="23177" y="34274"/>
                </a:lnTo>
                <a:lnTo>
                  <a:pt x="24886" y="37310"/>
                </a:lnTo>
                <a:lnTo>
                  <a:pt x="24657" y="41183"/>
                </a:lnTo>
                <a:lnTo>
                  <a:pt x="23032" y="43940"/>
                </a:lnTo>
                <a:lnTo>
                  <a:pt x="20253" y="45679"/>
                </a:lnTo>
                <a:lnTo>
                  <a:pt x="16543" y="46493"/>
                </a:lnTo>
                <a:lnTo>
                  <a:pt x="13115" y="46493"/>
                </a:lnTo>
                <a:lnTo>
                  <a:pt x="9871" y="45755"/>
                </a:lnTo>
                <a:lnTo>
                  <a:pt x="5961" y="44156"/>
                </a:lnTo>
                <a:lnTo>
                  <a:pt x="3172" y="42555"/>
                </a:lnTo>
                <a:lnTo>
                  <a:pt x="259" y="42936"/>
                </a:lnTo>
                <a:lnTo>
                  <a:pt x="0" y="45528"/>
                </a:lnTo>
                <a:lnTo>
                  <a:pt x="259" y="48181"/>
                </a:lnTo>
                <a:lnTo>
                  <a:pt x="2952" y="50924"/>
                </a:lnTo>
                <a:lnTo>
                  <a:pt x="601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5301834" y="3103506"/>
            <a:ext cx="17067" cy="27863"/>
          </a:xfrm>
          <a:custGeom>
            <a:avLst/>
            <a:gdLst/>
            <a:ahLst/>
            <a:cxnLst/>
            <a:rect l="l" t="t" r="r" b="b"/>
            <a:pathLst>
              <a:path w="17067" h="27863">
                <a:moveTo>
                  <a:pt x="17067" y="4395"/>
                </a:moveTo>
                <a:lnTo>
                  <a:pt x="17067" y="3416"/>
                </a:lnTo>
                <a:lnTo>
                  <a:pt x="15887" y="763"/>
                </a:lnTo>
                <a:lnTo>
                  <a:pt x="12950" y="0"/>
                </a:lnTo>
                <a:lnTo>
                  <a:pt x="10393" y="49"/>
                </a:lnTo>
                <a:lnTo>
                  <a:pt x="7470" y="1485"/>
                </a:lnTo>
                <a:lnTo>
                  <a:pt x="6991" y="4395"/>
                </a:lnTo>
                <a:lnTo>
                  <a:pt x="6991" y="11343"/>
                </a:lnTo>
                <a:lnTo>
                  <a:pt x="0" y="26264"/>
                </a:lnTo>
                <a:lnTo>
                  <a:pt x="1386" y="27863"/>
                </a:lnTo>
                <a:lnTo>
                  <a:pt x="4126" y="27812"/>
                </a:lnTo>
                <a:lnTo>
                  <a:pt x="6722" y="26366"/>
                </a:lnTo>
                <a:lnTo>
                  <a:pt x="13921" y="15201"/>
                </a:lnTo>
                <a:lnTo>
                  <a:pt x="15016" y="13437"/>
                </a:lnTo>
                <a:lnTo>
                  <a:pt x="16380" y="10147"/>
                </a:lnTo>
                <a:lnTo>
                  <a:pt x="16910" y="7480"/>
                </a:lnTo>
                <a:lnTo>
                  <a:pt x="17067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361429" y="3063035"/>
            <a:ext cx="33454" cy="53657"/>
          </a:xfrm>
          <a:custGeom>
            <a:avLst/>
            <a:gdLst/>
            <a:ahLst/>
            <a:cxnLst/>
            <a:rect l="l" t="t" r="r" b="b"/>
            <a:pathLst>
              <a:path w="33454" h="53657">
                <a:moveTo>
                  <a:pt x="6022" y="52221"/>
                </a:moveTo>
                <a:lnTo>
                  <a:pt x="8592" y="52984"/>
                </a:lnTo>
                <a:lnTo>
                  <a:pt x="11639" y="53527"/>
                </a:lnTo>
                <a:lnTo>
                  <a:pt x="14922" y="53657"/>
                </a:lnTo>
                <a:lnTo>
                  <a:pt x="17650" y="53657"/>
                </a:lnTo>
                <a:lnTo>
                  <a:pt x="20156" y="53312"/>
                </a:lnTo>
                <a:lnTo>
                  <a:pt x="24702" y="51940"/>
                </a:lnTo>
                <a:lnTo>
                  <a:pt x="28307" y="49593"/>
                </a:lnTo>
                <a:lnTo>
                  <a:pt x="31219" y="46609"/>
                </a:lnTo>
                <a:lnTo>
                  <a:pt x="33012" y="42694"/>
                </a:lnTo>
                <a:lnTo>
                  <a:pt x="33454" y="37971"/>
                </a:lnTo>
                <a:lnTo>
                  <a:pt x="33454" y="35877"/>
                </a:lnTo>
                <a:lnTo>
                  <a:pt x="32431" y="32547"/>
                </a:lnTo>
                <a:lnTo>
                  <a:pt x="30848" y="29728"/>
                </a:lnTo>
                <a:lnTo>
                  <a:pt x="27320" y="26628"/>
                </a:lnTo>
                <a:lnTo>
                  <a:pt x="24422" y="25120"/>
                </a:lnTo>
                <a:lnTo>
                  <a:pt x="21445" y="23823"/>
                </a:lnTo>
                <a:lnTo>
                  <a:pt x="18511" y="22603"/>
                </a:lnTo>
                <a:lnTo>
                  <a:pt x="15631" y="21447"/>
                </a:lnTo>
                <a:lnTo>
                  <a:pt x="12120" y="19338"/>
                </a:lnTo>
                <a:lnTo>
                  <a:pt x="9806" y="16584"/>
                </a:lnTo>
                <a:lnTo>
                  <a:pt x="9467" y="13992"/>
                </a:lnTo>
                <a:lnTo>
                  <a:pt x="10015" y="11173"/>
                </a:lnTo>
                <a:lnTo>
                  <a:pt x="12355" y="8290"/>
                </a:lnTo>
                <a:lnTo>
                  <a:pt x="15509" y="7109"/>
                </a:lnTo>
                <a:lnTo>
                  <a:pt x="18287" y="6944"/>
                </a:lnTo>
                <a:lnTo>
                  <a:pt x="21384" y="7134"/>
                </a:lnTo>
                <a:lnTo>
                  <a:pt x="25049" y="8355"/>
                </a:lnTo>
                <a:lnTo>
                  <a:pt x="27712" y="9687"/>
                </a:lnTo>
                <a:lnTo>
                  <a:pt x="30689" y="9866"/>
                </a:lnTo>
                <a:lnTo>
                  <a:pt x="31042" y="7148"/>
                </a:lnTo>
                <a:lnTo>
                  <a:pt x="30751" y="4417"/>
                </a:lnTo>
                <a:lnTo>
                  <a:pt x="28169" y="2195"/>
                </a:lnTo>
                <a:lnTo>
                  <a:pt x="25573" y="1140"/>
                </a:lnTo>
                <a:lnTo>
                  <a:pt x="22161" y="316"/>
                </a:lnTo>
                <a:lnTo>
                  <a:pt x="18374" y="0"/>
                </a:lnTo>
                <a:lnTo>
                  <a:pt x="15509" y="0"/>
                </a:lnTo>
                <a:lnTo>
                  <a:pt x="13007" y="391"/>
                </a:lnTo>
                <a:lnTo>
                  <a:pt x="8690" y="1979"/>
                </a:lnTo>
                <a:lnTo>
                  <a:pt x="5472" y="4366"/>
                </a:lnTo>
                <a:lnTo>
                  <a:pt x="2962" y="7225"/>
                </a:lnTo>
                <a:lnTo>
                  <a:pt x="1512" y="10731"/>
                </a:lnTo>
                <a:lnTo>
                  <a:pt x="1159" y="14475"/>
                </a:lnTo>
                <a:lnTo>
                  <a:pt x="1501" y="18514"/>
                </a:lnTo>
                <a:lnTo>
                  <a:pt x="2880" y="21624"/>
                </a:lnTo>
                <a:lnTo>
                  <a:pt x="6012" y="25206"/>
                </a:lnTo>
                <a:lnTo>
                  <a:pt x="8690" y="26934"/>
                </a:lnTo>
                <a:lnTo>
                  <a:pt x="11567" y="28407"/>
                </a:lnTo>
                <a:lnTo>
                  <a:pt x="14536" y="29637"/>
                </a:lnTo>
                <a:lnTo>
                  <a:pt x="17377" y="30797"/>
                </a:lnTo>
                <a:lnTo>
                  <a:pt x="20044" y="31988"/>
                </a:lnTo>
                <a:lnTo>
                  <a:pt x="23191" y="34274"/>
                </a:lnTo>
                <a:lnTo>
                  <a:pt x="24898" y="37310"/>
                </a:lnTo>
                <a:lnTo>
                  <a:pt x="24657" y="41183"/>
                </a:lnTo>
                <a:lnTo>
                  <a:pt x="23032" y="43940"/>
                </a:lnTo>
                <a:lnTo>
                  <a:pt x="20253" y="45679"/>
                </a:lnTo>
                <a:lnTo>
                  <a:pt x="16545" y="46493"/>
                </a:lnTo>
                <a:lnTo>
                  <a:pt x="13115" y="46493"/>
                </a:lnTo>
                <a:lnTo>
                  <a:pt x="9881" y="45755"/>
                </a:lnTo>
                <a:lnTo>
                  <a:pt x="5976" y="44156"/>
                </a:lnTo>
                <a:lnTo>
                  <a:pt x="3186" y="42555"/>
                </a:lnTo>
                <a:lnTo>
                  <a:pt x="274" y="42936"/>
                </a:lnTo>
                <a:lnTo>
                  <a:pt x="0" y="45528"/>
                </a:lnTo>
                <a:lnTo>
                  <a:pt x="274" y="48181"/>
                </a:lnTo>
                <a:lnTo>
                  <a:pt x="2952" y="50924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410432" y="3063808"/>
            <a:ext cx="40733" cy="52880"/>
          </a:xfrm>
          <a:custGeom>
            <a:avLst/>
            <a:gdLst/>
            <a:ahLst/>
            <a:cxnLst/>
            <a:rect l="l" t="t" r="r" b="b"/>
            <a:pathLst>
              <a:path w="40733" h="52880">
                <a:moveTo>
                  <a:pt x="8712" y="1663"/>
                </a:moveTo>
                <a:lnTo>
                  <a:pt x="8503" y="939"/>
                </a:lnTo>
                <a:lnTo>
                  <a:pt x="5896" y="0"/>
                </a:lnTo>
                <a:lnTo>
                  <a:pt x="2811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811"/>
                </a:lnTo>
                <a:lnTo>
                  <a:pt x="3722" y="46836"/>
                </a:lnTo>
                <a:lnTo>
                  <a:pt x="6793" y="50176"/>
                </a:lnTo>
                <a:lnTo>
                  <a:pt x="11095" y="52348"/>
                </a:lnTo>
                <a:lnTo>
                  <a:pt x="13749" y="52880"/>
                </a:lnTo>
                <a:lnTo>
                  <a:pt x="19588" y="52880"/>
                </a:lnTo>
                <a:lnTo>
                  <a:pt x="22255" y="52181"/>
                </a:lnTo>
                <a:lnTo>
                  <a:pt x="24883" y="50759"/>
                </a:lnTo>
                <a:lnTo>
                  <a:pt x="27512" y="49348"/>
                </a:lnTo>
                <a:lnTo>
                  <a:pt x="30168" y="47116"/>
                </a:lnTo>
                <a:lnTo>
                  <a:pt x="32861" y="44042"/>
                </a:lnTo>
                <a:lnTo>
                  <a:pt x="32861" y="50493"/>
                </a:lnTo>
                <a:lnTo>
                  <a:pt x="35345" y="52146"/>
                </a:lnTo>
                <a:lnTo>
                  <a:pt x="38153" y="52146"/>
                </a:lnTo>
                <a:lnTo>
                  <a:pt x="40733" y="50493"/>
                </a:lnTo>
                <a:lnTo>
                  <a:pt x="40733" y="1663"/>
                </a:lnTo>
                <a:lnTo>
                  <a:pt x="40492" y="939"/>
                </a:lnTo>
                <a:lnTo>
                  <a:pt x="37922" y="0"/>
                </a:lnTo>
                <a:lnTo>
                  <a:pt x="34801" y="0"/>
                </a:lnTo>
                <a:lnTo>
                  <a:pt x="32021" y="1663"/>
                </a:lnTo>
                <a:lnTo>
                  <a:pt x="32021" y="35798"/>
                </a:lnTo>
                <a:lnTo>
                  <a:pt x="29617" y="38872"/>
                </a:lnTo>
                <a:lnTo>
                  <a:pt x="25167" y="42796"/>
                </a:lnTo>
                <a:lnTo>
                  <a:pt x="20852" y="45184"/>
                </a:lnTo>
                <a:lnTo>
                  <a:pt x="17006" y="45184"/>
                </a:lnTo>
                <a:lnTo>
                  <a:pt x="13014" y="43508"/>
                </a:lnTo>
                <a:lnTo>
                  <a:pt x="10321" y="40143"/>
                </a:lnTo>
                <a:lnTo>
                  <a:pt x="9314" y="36968"/>
                </a:lnTo>
                <a:lnTo>
                  <a:pt x="8712" y="32953"/>
                </a:lnTo>
                <a:lnTo>
                  <a:pt x="871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5470282" y="3063027"/>
            <a:ext cx="43477" cy="72353"/>
          </a:xfrm>
          <a:custGeom>
            <a:avLst/>
            <a:gdLst/>
            <a:ahLst/>
            <a:cxnLst/>
            <a:rect l="l" t="t" r="r" b="b"/>
            <a:pathLst>
              <a:path w="43477" h="72353">
                <a:moveTo>
                  <a:pt x="0" y="2451"/>
                </a:moveTo>
                <a:lnTo>
                  <a:pt x="0" y="70650"/>
                </a:lnTo>
                <a:lnTo>
                  <a:pt x="194" y="71398"/>
                </a:lnTo>
                <a:lnTo>
                  <a:pt x="2776" y="72353"/>
                </a:lnTo>
                <a:lnTo>
                  <a:pt x="5911" y="72353"/>
                </a:lnTo>
                <a:lnTo>
                  <a:pt x="8665" y="70650"/>
                </a:lnTo>
                <a:lnTo>
                  <a:pt x="8665" y="46228"/>
                </a:lnTo>
                <a:lnTo>
                  <a:pt x="9928" y="47498"/>
                </a:lnTo>
                <a:lnTo>
                  <a:pt x="13360" y="50482"/>
                </a:lnTo>
                <a:lnTo>
                  <a:pt x="16772" y="52487"/>
                </a:lnTo>
                <a:lnTo>
                  <a:pt x="20314" y="53517"/>
                </a:lnTo>
                <a:lnTo>
                  <a:pt x="23008" y="53668"/>
                </a:lnTo>
                <a:lnTo>
                  <a:pt x="26297" y="53668"/>
                </a:lnTo>
                <a:lnTo>
                  <a:pt x="29213" y="53021"/>
                </a:lnTo>
                <a:lnTo>
                  <a:pt x="31766" y="51738"/>
                </a:lnTo>
                <a:lnTo>
                  <a:pt x="34323" y="50457"/>
                </a:lnTo>
                <a:lnTo>
                  <a:pt x="33818" y="33907"/>
                </a:lnTo>
                <a:lnTo>
                  <a:pt x="32652" y="38188"/>
                </a:lnTo>
                <a:lnTo>
                  <a:pt x="30712" y="41795"/>
                </a:lnTo>
                <a:lnTo>
                  <a:pt x="27871" y="44323"/>
                </a:lnTo>
                <a:lnTo>
                  <a:pt x="24429" y="45961"/>
                </a:lnTo>
                <a:lnTo>
                  <a:pt x="19897" y="45961"/>
                </a:lnTo>
                <a:lnTo>
                  <a:pt x="15483" y="43573"/>
                </a:lnTo>
                <a:lnTo>
                  <a:pt x="11074" y="39686"/>
                </a:lnTo>
                <a:lnTo>
                  <a:pt x="8665" y="36676"/>
                </a:lnTo>
                <a:lnTo>
                  <a:pt x="8665" y="17258"/>
                </a:lnTo>
                <a:lnTo>
                  <a:pt x="7617" y="9003"/>
                </a:lnTo>
                <a:lnTo>
                  <a:pt x="7617" y="2451"/>
                </a:lnTo>
                <a:lnTo>
                  <a:pt x="6084" y="900"/>
                </a:lnTo>
                <a:lnTo>
                  <a:pt x="3086" y="763"/>
                </a:lnTo>
                <a:lnTo>
                  <a:pt x="0" y="2451"/>
                </a:lnTo>
                <a:close/>
              </a:path>
              <a:path w="43477" h="72353">
                <a:moveTo>
                  <a:pt x="8665" y="17258"/>
                </a:moveTo>
                <a:lnTo>
                  <a:pt x="10054" y="15480"/>
                </a:lnTo>
                <a:lnTo>
                  <a:pt x="12581" y="12776"/>
                </a:lnTo>
                <a:lnTo>
                  <a:pt x="16121" y="9852"/>
                </a:lnTo>
                <a:lnTo>
                  <a:pt x="19443" y="8229"/>
                </a:lnTo>
                <a:lnTo>
                  <a:pt x="22788" y="7707"/>
                </a:lnTo>
                <a:lnTo>
                  <a:pt x="26913" y="8255"/>
                </a:lnTo>
                <a:lnTo>
                  <a:pt x="29949" y="10425"/>
                </a:lnTo>
                <a:lnTo>
                  <a:pt x="32050" y="13665"/>
                </a:lnTo>
                <a:lnTo>
                  <a:pt x="33585" y="17550"/>
                </a:lnTo>
                <a:lnTo>
                  <a:pt x="34315" y="22226"/>
                </a:lnTo>
                <a:lnTo>
                  <a:pt x="34509" y="27125"/>
                </a:lnTo>
                <a:lnTo>
                  <a:pt x="34509" y="29411"/>
                </a:lnTo>
                <a:lnTo>
                  <a:pt x="33818" y="33907"/>
                </a:lnTo>
                <a:lnTo>
                  <a:pt x="34323" y="50457"/>
                </a:lnTo>
                <a:lnTo>
                  <a:pt x="36475" y="48628"/>
                </a:lnTo>
                <a:lnTo>
                  <a:pt x="39938" y="43891"/>
                </a:lnTo>
                <a:lnTo>
                  <a:pt x="41255" y="41007"/>
                </a:lnTo>
                <a:lnTo>
                  <a:pt x="42142" y="37605"/>
                </a:lnTo>
                <a:lnTo>
                  <a:pt x="43037" y="34213"/>
                </a:lnTo>
                <a:lnTo>
                  <a:pt x="43477" y="30377"/>
                </a:lnTo>
                <a:lnTo>
                  <a:pt x="43477" y="22567"/>
                </a:lnTo>
                <a:lnTo>
                  <a:pt x="43139" y="19202"/>
                </a:lnTo>
                <a:lnTo>
                  <a:pt x="42433" y="16037"/>
                </a:lnTo>
                <a:lnTo>
                  <a:pt x="41734" y="12876"/>
                </a:lnTo>
                <a:lnTo>
                  <a:pt x="40615" y="10093"/>
                </a:lnTo>
                <a:lnTo>
                  <a:pt x="39103" y="7707"/>
                </a:lnTo>
                <a:lnTo>
                  <a:pt x="35614" y="3441"/>
                </a:lnTo>
                <a:lnTo>
                  <a:pt x="30773" y="683"/>
                </a:lnTo>
                <a:lnTo>
                  <a:pt x="27861" y="0"/>
                </a:lnTo>
                <a:lnTo>
                  <a:pt x="24429" y="0"/>
                </a:lnTo>
                <a:lnTo>
                  <a:pt x="21358" y="190"/>
                </a:lnTo>
                <a:lnTo>
                  <a:pt x="18519" y="949"/>
                </a:lnTo>
                <a:lnTo>
                  <a:pt x="15789" y="2260"/>
                </a:lnTo>
                <a:lnTo>
                  <a:pt x="13101" y="3924"/>
                </a:lnTo>
                <a:lnTo>
                  <a:pt x="10447" y="6169"/>
                </a:lnTo>
                <a:lnTo>
                  <a:pt x="7617" y="9003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529894" y="3063027"/>
            <a:ext cx="43467" cy="72353"/>
          </a:xfrm>
          <a:custGeom>
            <a:avLst/>
            <a:gdLst/>
            <a:ahLst/>
            <a:cxnLst/>
            <a:rect l="l" t="t" r="r" b="b"/>
            <a:pathLst>
              <a:path w="43467" h="72353">
                <a:moveTo>
                  <a:pt x="0" y="2451"/>
                </a:moveTo>
                <a:lnTo>
                  <a:pt x="0" y="70650"/>
                </a:lnTo>
                <a:lnTo>
                  <a:pt x="184" y="71398"/>
                </a:lnTo>
                <a:lnTo>
                  <a:pt x="2764" y="72353"/>
                </a:lnTo>
                <a:lnTo>
                  <a:pt x="5896" y="72353"/>
                </a:lnTo>
                <a:lnTo>
                  <a:pt x="8661" y="70650"/>
                </a:lnTo>
                <a:lnTo>
                  <a:pt x="8661" y="46228"/>
                </a:lnTo>
                <a:lnTo>
                  <a:pt x="9928" y="47498"/>
                </a:lnTo>
                <a:lnTo>
                  <a:pt x="13345" y="50482"/>
                </a:lnTo>
                <a:lnTo>
                  <a:pt x="16761" y="52487"/>
                </a:lnTo>
                <a:lnTo>
                  <a:pt x="20300" y="53517"/>
                </a:lnTo>
                <a:lnTo>
                  <a:pt x="22989" y="53668"/>
                </a:lnTo>
                <a:lnTo>
                  <a:pt x="26287" y="53668"/>
                </a:lnTo>
                <a:lnTo>
                  <a:pt x="29211" y="53021"/>
                </a:lnTo>
                <a:lnTo>
                  <a:pt x="31766" y="51738"/>
                </a:lnTo>
                <a:lnTo>
                  <a:pt x="34323" y="50457"/>
                </a:lnTo>
                <a:lnTo>
                  <a:pt x="33807" y="33907"/>
                </a:lnTo>
                <a:lnTo>
                  <a:pt x="32641" y="38188"/>
                </a:lnTo>
                <a:lnTo>
                  <a:pt x="30697" y="41795"/>
                </a:lnTo>
                <a:lnTo>
                  <a:pt x="27871" y="44323"/>
                </a:lnTo>
                <a:lnTo>
                  <a:pt x="24429" y="45961"/>
                </a:lnTo>
                <a:lnTo>
                  <a:pt x="19883" y="45961"/>
                </a:lnTo>
                <a:lnTo>
                  <a:pt x="15483" y="43573"/>
                </a:lnTo>
                <a:lnTo>
                  <a:pt x="11059" y="39686"/>
                </a:lnTo>
                <a:lnTo>
                  <a:pt x="8661" y="36676"/>
                </a:lnTo>
                <a:lnTo>
                  <a:pt x="8661" y="17258"/>
                </a:lnTo>
                <a:lnTo>
                  <a:pt x="7607" y="9003"/>
                </a:lnTo>
                <a:lnTo>
                  <a:pt x="7607" y="2451"/>
                </a:lnTo>
                <a:lnTo>
                  <a:pt x="6069" y="900"/>
                </a:lnTo>
                <a:lnTo>
                  <a:pt x="3070" y="763"/>
                </a:lnTo>
                <a:lnTo>
                  <a:pt x="0" y="2451"/>
                </a:lnTo>
                <a:close/>
              </a:path>
              <a:path w="43467" h="72353">
                <a:moveTo>
                  <a:pt x="8661" y="17258"/>
                </a:moveTo>
                <a:lnTo>
                  <a:pt x="10040" y="15480"/>
                </a:lnTo>
                <a:lnTo>
                  <a:pt x="12571" y="12776"/>
                </a:lnTo>
                <a:lnTo>
                  <a:pt x="16109" y="9852"/>
                </a:lnTo>
                <a:lnTo>
                  <a:pt x="19439" y="8229"/>
                </a:lnTo>
                <a:lnTo>
                  <a:pt x="22769" y="7707"/>
                </a:lnTo>
                <a:lnTo>
                  <a:pt x="26913" y="8255"/>
                </a:lnTo>
                <a:lnTo>
                  <a:pt x="29937" y="10425"/>
                </a:lnTo>
                <a:lnTo>
                  <a:pt x="32037" y="13665"/>
                </a:lnTo>
                <a:lnTo>
                  <a:pt x="33573" y="17550"/>
                </a:lnTo>
                <a:lnTo>
                  <a:pt x="34307" y="22226"/>
                </a:lnTo>
                <a:lnTo>
                  <a:pt x="34495" y="27125"/>
                </a:lnTo>
                <a:lnTo>
                  <a:pt x="34495" y="29411"/>
                </a:lnTo>
                <a:lnTo>
                  <a:pt x="33807" y="33907"/>
                </a:lnTo>
                <a:lnTo>
                  <a:pt x="34323" y="50457"/>
                </a:lnTo>
                <a:lnTo>
                  <a:pt x="36460" y="48628"/>
                </a:lnTo>
                <a:lnTo>
                  <a:pt x="39927" y="43891"/>
                </a:lnTo>
                <a:lnTo>
                  <a:pt x="41241" y="41007"/>
                </a:lnTo>
                <a:lnTo>
                  <a:pt x="42142" y="37605"/>
                </a:lnTo>
                <a:lnTo>
                  <a:pt x="43023" y="34213"/>
                </a:lnTo>
                <a:lnTo>
                  <a:pt x="43467" y="30377"/>
                </a:lnTo>
                <a:lnTo>
                  <a:pt x="43467" y="22567"/>
                </a:lnTo>
                <a:lnTo>
                  <a:pt x="43121" y="19202"/>
                </a:lnTo>
                <a:lnTo>
                  <a:pt x="42433" y="16037"/>
                </a:lnTo>
                <a:lnTo>
                  <a:pt x="41720" y="12876"/>
                </a:lnTo>
                <a:lnTo>
                  <a:pt x="40615" y="10093"/>
                </a:lnTo>
                <a:lnTo>
                  <a:pt x="39093" y="7707"/>
                </a:lnTo>
                <a:lnTo>
                  <a:pt x="35600" y="3441"/>
                </a:lnTo>
                <a:lnTo>
                  <a:pt x="30769" y="683"/>
                </a:lnTo>
                <a:lnTo>
                  <a:pt x="27846" y="0"/>
                </a:lnTo>
                <a:lnTo>
                  <a:pt x="24419" y="0"/>
                </a:lnTo>
                <a:lnTo>
                  <a:pt x="21348" y="190"/>
                </a:lnTo>
                <a:lnTo>
                  <a:pt x="18507" y="949"/>
                </a:lnTo>
                <a:lnTo>
                  <a:pt x="15778" y="2260"/>
                </a:lnTo>
                <a:lnTo>
                  <a:pt x="13100" y="3924"/>
                </a:lnTo>
                <a:lnTo>
                  <a:pt x="10433" y="6169"/>
                </a:lnTo>
                <a:lnTo>
                  <a:pt x="7607" y="9003"/>
                </a:lnTo>
                <a:lnTo>
                  <a:pt x="8661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589499" y="3040109"/>
            <a:ext cx="8662" cy="75845"/>
          </a:xfrm>
          <a:custGeom>
            <a:avLst/>
            <a:gdLst/>
            <a:ahLst/>
            <a:cxnLst/>
            <a:rect l="l" t="t" r="r" b="b"/>
            <a:pathLst>
              <a:path w="8662" h="75845">
                <a:moveTo>
                  <a:pt x="8662" y="74193"/>
                </a:moveTo>
                <a:lnTo>
                  <a:pt x="8662" y="1699"/>
                </a:lnTo>
                <a:lnTo>
                  <a:pt x="8453" y="939"/>
                </a:lnTo>
                <a:lnTo>
                  <a:pt x="5897" y="0"/>
                </a:lnTo>
                <a:lnTo>
                  <a:pt x="2776" y="0"/>
                </a:lnTo>
                <a:lnTo>
                  <a:pt x="0" y="1699"/>
                </a:lnTo>
                <a:lnTo>
                  <a:pt x="0" y="74193"/>
                </a:lnTo>
                <a:lnTo>
                  <a:pt x="184" y="74931"/>
                </a:lnTo>
                <a:lnTo>
                  <a:pt x="2776" y="75845"/>
                </a:lnTo>
                <a:lnTo>
                  <a:pt x="5897" y="75845"/>
                </a:lnTo>
                <a:lnTo>
                  <a:pt x="866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616103" y="3043662"/>
            <a:ext cx="10703" cy="72292"/>
          </a:xfrm>
          <a:custGeom>
            <a:avLst/>
            <a:gdLst/>
            <a:ahLst/>
            <a:cxnLst/>
            <a:rect l="l" t="t" r="r" b="b"/>
            <a:pathLst>
              <a:path w="10703" h="72292">
                <a:moveTo>
                  <a:pt x="0" y="5425"/>
                </a:moveTo>
                <a:lnTo>
                  <a:pt x="368" y="8892"/>
                </a:lnTo>
                <a:lnTo>
                  <a:pt x="3268" y="10731"/>
                </a:lnTo>
                <a:lnTo>
                  <a:pt x="7373" y="10731"/>
                </a:lnTo>
                <a:lnTo>
                  <a:pt x="10325" y="8841"/>
                </a:lnTo>
                <a:lnTo>
                  <a:pt x="10703" y="5309"/>
                </a:lnTo>
                <a:lnTo>
                  <a:pt x="10336" y="1858"/>
                </a:lnTo>
                <a:lnTo>
                  <a:pt x="7423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703" h="72292">
                <a:moveTo>
                  <a:pt x="1228" y="71377"/>
                </a:moveTo>
                <a:lnTo>
                  <a:pt x="3820" y="72292"/>
                </a:lnTo>
                <a:lnTo>
                  <a:pt x="6941" y="72292"/>
                </a:lnTo>
                <a:lnTo>
                  <a:pt x="9706" y="70639"/>
                </a:lnTo>
                <a:lnTo>
                  <a:pt x="9706" y="21809"/>
                </a:lnTo>
                <a:lnTo>
                  <a:pt x="9497" y="21111"/>
                </a:lnTo>
                <a:lnTo>
                  <a:pt x="6941" y="20156"/>
                </a:lnTo>
                <a:lnTo>
                  <a:pt x="3820" y="20156"/>
                </a:lnTo>
                <a:lnTo>
                  <a:pt x="1043" y="21809"/>
                </a:lnTo>
                <a:lnTo>
                  <a:pt x="1043" y="70639"/>
                </a:lnTo>
                <a:lnTo>
                  <a:pt x="1228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641653" y="3063035"/>
            <a:ext cx="43469" cy="53657"/>
          </a:xfrm>
          <a:custGeom>
            <a:avLst/>
            <a:gdLst/>
            <a:ahLst/>
            <a:cxnLst/>
            <a:rect l="l" t="t" r="r" b="b"/>
            <a:pathLst>
              <a:path w="43469" h="53657">
                <a:moveTo>
                  <a:pt x="43077" y="16940"/>
                </a:moveTo>
                <a:lnTo>
                  <a:pt x="42289" y="14132"/>
                </a:lnTo>
                <a:lnTo>
                  <a:pt x="41504" y="11324"/>
                </a:lnTo>
                <a:lnTo>
                  <a:pt x="38587" y="6807"/>
                </a:lnTo>
                <a:lnTo>
                  <a:pt x="34768" y="3069"/>
                </a:lnTo>
                <a:lnTo>
                  <a:pt x="32151" y="1838"/>
                </a:lnTo>
                <a:lnTo>
                  <a:pt x="29545" y="622"/>
                </a:lnTo>
                <a:lnTo>
                  <a:pt x="26384" y="0"/>
                </a:lnTo>
                <a:lnTo>
                  <a:pt x="26423" y="6993"/>
                </a:lnTo>
                <a:lnTo>
                  <a:pt x="29584" y="8329"/>
                </a:lnTo>
                <a:lnTo>
                  <a:pt x="31719" y="11008"/>
                </a:lnTo>
                <a:lnTo>
                  <a:pt x="33846" y="13690"/>
                </a:lnTo>
                <a:lnTo>
                  <a:pt x="34869" y="17373"/>
                </a:lnTo>
                <a:lnTo>
                  <a:pt x="34757" y="22081"/>
                </a:lnTo>
                <a:lnTo>
                  <a:pt x="8971" y="22081"/>
                </a:lnTo>
                <a:lnTo>
                  <a:pt x="9046" y="20091"/>
                </a:lnTo>
                <a:lnTo>
                  <a:pt x="10472" y="3120"/>
                </a:lnTo>
                <a:lnTo>
                  <a:pt x="8086" y="4898"/>
                </a:lnTo>
                <a:lnTo>
                  <a:pt x="4144" y="9575"/>
                </a:lnTo>
                <a:lnTo>
                  <a:pt x="2621" y="12405"/>
                </a:lnTo>
                <a:lnTo>
                  <a:pt x="1577" y="15760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0"/>
                </a:lnTo>
                <a:lnTo>
                  <a:pt x="508" y="35355"/>
                </a:lnTo>
                <a:lnTo>
                  <a:pt x="1526" y="38681"/>
                </a:lnTo>
                <a:lnTo>
                  <a:pt x="2534" y="42011"/>
                </a:lnTo>
                <a:lnTo>
                  <a:pt x="4046" y="44780"/>
                </a:lnTo>
                <a:lnTo>
                  <a:pt x="6033" y="46986"/>
                </a:lnTo>
                <a:lnTo>
                  <a:pt x="10482" y="50859"/>
                </a:lnTo>
                <a:lnTo>
                  <a:pt x="13409" y="51979"/>
                </a:lnTo>
                <a:lnTo>
                  <a:pt x="16337" y="53096"/>
                </a:lnTo>
                <a:lnTo>
                  <a:pt x="19738" y="53657"/>
                </a:lnTo>
                <a:lnTo>
                  <a:pt x="23623" y="53657"/>
                </a:lnTo>
                <a:lnTo>
                  <a:pt x="27971" y="53492"/>
                </a:lnTo>
                <a:lnTo>
                  <a:pt x="31927" y="52804"/>
                </a:lnTo>
                <a:lnTo>
                  <a:pt x="35175" y="51979"/>
                </a:lnTo>
                <a:lnTo>
                  <a:pt x="37904" y="51100"/>
                </a:lnTo>
                <a:lnTo>
                  <a:pt x="41158" y="48814"/>
                </a:lnTo>
                <a:lnTo>
                  <a:pt x="41475" y="46161"/>
                </a:lnTo>
                <a:lnTo>
                  <a:pt x="40902" y="43012"/>
                </a:lnTo>
                <a:lnTo>
                  <a:pt x="38171" y="43267"/>
                </a:lnTo>
                <a:lnTo>
                  <a:pt x="35013" y="44549"/>
                </a:lnTo>
                <a:lnTo>
                  <a:pt x="32212" y="45438"/>
                </a:lnTo>
                <a:lnTo>
                  <a:pt x="28699" y="46187"/>
                </a:lnTo>
                <a:lnTo>
                  <a:pt x="24433" y="46393"/>
                </a:lnTo>
                <a:lnTo>
                  <a:pt x="21596" y="46393"/>
                </a:lnTo>
                <a:lnTo>
                  <a:pt x="17208" y="45131"/>
                </a:lnTo>
                <a:lnTo>
                  <a:pt x="13633" y="43112"/>
                </a:lnTo>
                <a:lnTo>
                  <a:pt x="11174" y="40002"/>
                </a:lnTo>
                <a:lnTo>
                  <a:pt x="9773" y="35977"/>
                </a:lnTo>
                <a:lnTo>
                  <a:pt x="8971" y="31355"/>
                </a:lnTo>
                <a:lnTo>
                  <a:pt x="8971" y="28648"/>
                </a:lnTo>
                <a:lnTo>
                  <a:pt x="40100" y="28648"/>
                </a:lnTo>
                <a:lnTo>
                  <a:pt x="42440" y="27748"/>
                </a:lnTo>
                <a:lnTo>
                  <a:pt x="43469" y="24738"/>
                </a:lnTo>
                <a:lnTo>
                  <a:pt x="43469" y="19925"/>
                </a:lnTo>
                <a:lnTo>
                  <a:pt x="43077" y="16940"/>
                </a:lnTo>
                <a:close/>
              </a:path>
              <a:path w="43469" h="53657">
                <a:moveTo>
                  <a:pt x="9046" y="20091"/>
                </a:moveTo>
                <a:lnTo>
                  <a:pt x="9968" y="16353"/>
                </a:lnTo>
                <a:lnTo>
                  <a:pt x="11430" y="12927"/>
                </a:lnTo>
                <a:lnTo>
                  <a:pt x="14968" y="9077"/>
                </a:lnTo>
                <a:lnTo>
                  <a:pt x="18201" y="7415"/>
                </a:lnTo>
                <a:lnTo>
                  <a:pt x="22233" y="6993"/>
                </a:lnTo>
                <a:lnTo>
                  <a:pt x="26423" y="6993"/>
                </a:lnTo>
                <a:lnTo>
                  <a:pt x="26384" y="0"/>
                </a:lnTo>
                <a:lnTo>
                  <a:pt x="19210" y="0"/>
                </a:lnTo>
                <a:lnTo>
                  <a:pt x="16076" y="622"/>
                </a:lnTo>
                <a:lnTo>
                  <a:pt x="13288" y="1864"/>
                </a:lnTo>
                <a:lnTo>
                  <a:pt x="10472" y="312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701949" y="306303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6" y="52919"/>
                </a:moveTo>
                <a:lnTo>
                  <a:pt x="8662" y="51271"/>
                </a:lnTo>
                <a:lnTo>
                  <a:pt x="8662" y="19136"/>
                </a:lnTo>
                <a:lnTo>
                  <a:pt x="11002" y="15468"/>
                </a:lnTo>
                <a:lnTo>
                  <a:pt x="14011" y="11630"/>
                </a:lnTo>
                <a:lnTo>
                  <a:pt x="16737" y="9359"/>
                </a:lnTo>
                <a:lnTo>
                  <a:pt x="19282" y="8459"/>
                </a:lnTo>
                <a:lnTo>
                  <a:pt x="22208" y="8671"/>
                </a:lnTo>
                <a:lnTo>
                  <a:pt x="24872" y="9460"/>
                </a:lnTo>
                <a:lnTo>
                  <a:pt x="27525" y="8188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88"/>
                </a:lnTo>
                <a:lnTo>
                  <a:pt x="19714" y="0"/>
                </a:lnTo>
                <a:lnTo>
                  <a:pt x="16715" y="673"/>
                </a:lnTo>
                <a:lnTo>
                  <a:pt x="13680" y="2576"/>
                </a:lnTo>
                <a:lnTo>
                  <a:pt x="10336" y="5993"/>
                </a:lnTo>
                <a:lnTo>
                  <a:pt x="7827" y="9550"/>
                </a:lnTo>
                <a:lnTo>
                  <a:pt x="7827" y="2437"/>
                </a:lnTo>
                <a:lnTo>
                  <a:pt x="5847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1993"/>
                </a:lnTo>
                <a:lnTo>
                  <a:pt x="2764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738717" y="3063035"/>
            <a:ext cx="33450" cy="53657"/>
          </a:xfrm>
          <a:custGeom>
            <a:avLst/>
            <a:gdLst/>
            <a:ahLst/>
            <a:cxnLst/>
            <a:rect l="l" t="t" r="r" b="b"/>
            <a:pathLst>
              <a:path w="33450" h="53657">
                <a:moveTo>
                  <a:pt x="6022" y="52221"/>
                </a:moveTo>
                <a:lnTo>
                  <a:pt x="8592" y="52984"/>
                </a:lnTo>
                <a:lnTo>
                  <a:pt x="11634" y="53527"/>
                </a:lnTo>
                <a:lnTo>
                  <a:pt x="14907" y="53657"/>
                </a:lnTo>
                <a:lnTo>
                  <a:pt x="17646" y="53657"/>
                </a:lnTo>
                <a:lnTo>
                  <a:pt x="20144" y="53312"/>
                </a:lnTo>
                <a:lnTo>
                  <a:pt x="24698" y="51940"/>
                </a:lnTo>
                <a:lnTo>
                  <a:pt x="28303" y="49593"/>
                </a:lnTo>
                <a:lnTo>
                  <a:pt x="31215" y="46609"/>
                </a:lnTo>
                <a:lnTo>
                  <a:pt x="33008" y="42694"/>
                </a:lnTo>
                <a:lnTo>
                  <a:pt x="33450" y="37971"/>
                </a:lnTo>
                <a:lnTo>
                  <a:pt x="33450" y="35877"/>
                </a:lnTo>
                <a:lnTo>
                  <a:pt x="32428" y="32547"/>
                </a:lnTo>
                <a:lnTo>
                  <a:pt x="30844" y="29728"/>
                </a:lnTo>
                <a:lnTo>
                  <a:pt x="27320" y="26628"/>
                </a:lnTo>
                <a:lnTo>
                  <a:pt x="24418" y="25120"/>
                </a:lnTo>
                <a:lnTo>
                  <a:pt x="21445" y="23823"/>
                </a:lnTo>
                <a:lnTo>
                  <a:pt x="18496" y="22603"/>
                </a:lnTo>
                <a:lnTo>
                  <a:pt x="15631" y="21447"/>
                </a:lnTo>
                <a:lnTo>
                  <a:pt x="12117" y="19338"/>
                </a:lnTo>
                <a:lnTo>
                  <a:pt x="9805" y="16584"/>
                </a:lnTo>
                <a:lnTo>
                  <a:pt x="9450" y="13992"/>
                </a:lnTo>
                <a:lnTo>
                  <a:pt x="10003" y="11173"/>
                </a:lnTo>
                <a:lnTo>
                  <a:pt x="12350" y="8290"/>
                </a:lnTo>
                <a:lnTo>
                  <a:pt x="15511" y="7109"/>
                </a:lnTo>
                <a:lnTo>
                  <a:pt x="18272" y="6944"/>
                </a:lnTo>
                <a:lnTo>
                  <a:pt x="21382" y="7134"/>
                </a:lnTo>
                <a:lnTo>
                  <a:pt x="25044" y="8355"/>
                </a:lnTo>
                <a:lnTo>
                  <a:pt x="27697" y="9687"/>
                </a:lnTo>
                <a:lnTo>
                  <a:pt x="30685" y="9866"/>
                </a:lnTo>
                <a:lnTo>
                  <a:pt x="31042" y="7148"/>
                </a:lnTo>
                <a:lnTo>
                  <a:pt x="30746" y="4417"/>
                </a:lnTo>
                <a:lnTo>
                  <a:pt x="28166" y="2195"/>
                </a:lnTo>
                <a:lnTo>
                  <a:pt x="25573" y="1140"/>
                </a:lnTo>
                <a:lnTo>
                  <a:pt x="22157" y="316"/>
                </a:lnTo>
                <a:lnTo>
                  <a:pt x="18374" y="0"/>
                </a:lnTo>
                <a:lnTo>
                  <a:pt x="15511" y="0"/>
                </a:lnTo>
                <a:lnTo>
                  <a:pt x="13002" y="391"/>
                </a:lnTo>
                <a:lnTo>
                  <a:pt x="8689" y="1979"/>
                </a:lnTo>
                <a:lnTo>
                  <a:pt x="5467" y="4366"/>
                </a:lnTo>
                <a:lnTo>
                  <a:pt x="2962" y="7225"/>
                </a:lnTo>
                <a:lnTo>
                  <a:pt x="1511" y="10731"/>
                </a:lnTo>
                <a:lnTo>
                  <a:pt x="1155" y="14475"/>
                </a:lnTo>
                <a:lnTo>
                  <a:pt x="1501" y="18514"/>
                </a:lnTo>
                <a:lnTo>
                  <a:pt x="2865" y="21624"/>
                </a:lnTo>
                <a:lnTo>
                  <a:pt x="6012" y="25206"/>
                </a:lnTo>
                <a:lnTo>
                  <a:pt x="8689" y="26934"/>
                </a:lnTo>
                <a:lnTo>
                  <a:pt x="11563" y="28407"/>
                </a:lnTo>
                <a:lnTo>
                  <a:pt x="14540" y="29637"/>
                </a:lnTo>
                <a:lnTo>
                  <a:pt x="17376" y="30797"/>
                </a:lnTo>
                <a:lnTo>
                  <a:pt x="20040" y="31988"/>
                </a:lnTo>
                <a:lnTo>
                  <a:pt x="23190" y="34274"/>
                </a:lnTo>
                <a:lnTo>
                  <a:pt x="24897" y="37310"/>
                </a:lnTo>
                <a:lnTo>
                  <a:pt x="24651" y="41183"/>
                </a:lnTo>
                <a:lnTo>
                  <a:pt x="23032" y="43940"/>
                </a:lnTo>
                <a:lnTo>
                  <a:pt x="20252" y="45679"/>
                </a:lnTo>
                <a:lnTo>
                  <a:pt x="16541" y="46493"/>
                </a:lnTo>
                <a:lnTo>
                  <a:pt x="13114" y="46493"/>
                </a:lnTo>
                <a:lnTo>
                  <a:pt x="9866" y="45755"/>
                </a:lnTo>
                <a:lnTo>
                  <a:pt x="5971" y="44156"/>
                </a:lnTo>
                <a:lnTo>
                  <a:pt x="3181" y="42555"/>
                </a:lnTo>
                <a:lnTo>
                  <a:pt x="269" y="42936"/>
                </a:lnTo>
                <a:lnTo>
                  <a:pt x="0" y="45528"/>
                </a:lnTo>
                <a:lnTo>
                  <a:pt x="269" y="48181"/>
                </a:lnTo>
                <a:lnTo>
                  <a:pt x="2947" y="50924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782351" y="3103506"/>
            <a:ext cx="17071" cy="27863"/>
          </a:xfrm>
          <a:custGeom>
            <a:avLst/>
            <a:gdLst/>
            <a:ahLst/>
            <a:cxnLst/>
            <a:rect l="l" t="t" r="r" b="b"/>
            <a:pathLst>
              <a:path w="17071" h="27863">
                <a:moveTo>
                  <a:pt x="17071" y="4395"/>
                </a:moveTo>
                <a:lnTo>
                  <a:pt x="17071" y="3416"/>
                </a:lnTo>
                <a:lnTo>
                  <a:pt x="15880" y="763"/>
                </a:lnTo>
                <a:lnTo>
                  <a:pt x="12952" y="0"/>
                </a:lnTo>
                <a:lnTo>
                  <a:pt x="10401" y="49"/>
                </a:lnTo>
                <a:lnTo>
                  <a:pt x="7473" y="1485"/>
                </a:lnTo>
                <a:lnTo>
                  <a:pt x="6995" y="4395"/>
                </a:lnTo>
                <a:lnTo>
                  <a:pt x="6995" y="11343"/>
                </a:lnTo>
                <a:lnTo>
                  <a:pt x="0" y="26264"/>
                </a:lnTo>
                <a:lnTo>
                  <a:pt x="1379" y="27863"/>
                </a:lnTo>
                <a:lnTo>
                  <a:pt x="4118" y="27812"/>
                </a:lnTo>
                <a:lnTo>
                  <a:pt x="6725" y="26366"/>
                </a:lnTo>
                <a:lnTo>
                  <a:pt x="13910" y="15201"/>
                </a:lnTo>
                <a:lnTo>
                  <a:pt x="15005" y="13437"/>
                </a:lnTo>
                <a:lnTo>
                  <a:pt x="16384" y="10147"/>
                </a:lnTo>
                <a:lnTo>
                  <a:pt x="16902" y="7480"/>
                </a:lnTo>
                <a:lnTo>
                  <a:pt x="17071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842533" y="3063031"/>
            <a:ext cx="22133" cy="53657"/>
          </a:xfrm>
          <a:custGeom>
            <a:avLst/>
            <a:gdLst/>
            <a:ahLst/>
            <a:cxnLst/>
            <a:rect l="l" t="t" r="r" b="b"/>
            <a:pathLst>
              <a:path w="22133" h="53657">
                <a:moveTo>
                  <a:pt x="11210" y="44413"/>
                </a:moveTo>
                <a:lnTo>
                  <a:pt x="8874" y="40895"/>
                </a:lnTo>
                <a:lnTo>
                  <a:pt x="7617" y="51993"/>
                </a:lnTo>
                <a:lnTo>
                  <a:pt x="11639" y="53326"/>
                </a:lnTo>
                <a:lnTo>
                  <a:pt x="16384" y="53657"/>
                </a:lnTo>
                <a:lnTo>
                  <a:pt x="19210" y="53657"/>
                </a:lnTo>
                <a:lnTo>
                  <a:pt x="22133" y="46065"/>
                </a:lnTo>
                <a:lnTo>
                  <a:pt x="17734" y="46659"/>
                </a:lnTo>
                <a:lnTo>
                  <a:pt x="14944" y="46659"/>
                </a:lnTo>
                <a:lnTo>
                  <a:pt x="11210" y="44413"/>
                </a:lnTo>
                <a:close/>
              </a:path>
              <a:path w="22133" h="53657">
                <a:moveTo>
                  <a:pt x="3294" y="12103"/>
                </a:moveTo>
                <a:lnTo>
                  <a:pt x="5951" y="11534"/>
                </a:lnTo>
                <a:lnTo>
                  <a:pt x="9155" y="9791"/>
                </a:lnTo>
                <a:lnTo>
                  <a:pt x="11934" y="8585"/>
                </a:lnTo>
                <a:lnTo>
                  <a:pt x="15314" y="7531"/>
                </a:lnTo>
                <a:lnTo>
                  <a:pt x="19368" y="7264"/>
                </a:lnTo>
                <a:lnTo>
                  <a:pt x="23044" y="7519"/>
                </a:lnTo>
                <a:lnTo>
                  <a:pt x="26874" y="9208"/>
                </a:lnTo>
                <a:lnTo>
                  <a:pt x="29225" y="12344"/>
                </a:lnTo>
                <a:lnTo>
                  <a:pt x="29988" y="15227"/>
                </a:lnTo>
                <a:lnTo>
                  <a:pt x="30182" y="18770"/>
                </a:lnTo>
                <a:lnTo>
                  <a:pt x="30182" y="22567"/>
                </a:lnTo>
                <a:lnTo>
                  <a:pt x="20005" y="22567"/>
                </a:lnTo>
                <a:lnTo>
                  <a:pt x="16690" y="22909"/>
                </a:lnTo>
                <a:lnTo>
                  <a:pt x="13752" y="23572"/>
                </a:lnTo>
                <a:lnTo>
                  <a:pt x="10814" y="24245"/>
                </a:lnTo>
                <a:lnTo>
                  <a:pt x="8333" y="25250"/>
                </a:lnTo>
                <a:lnTo>
                  <a:pt x="4277" y="27928"/>
                </a:lnTo>
                <a:lnTo>
                  <a:pt x="1624" y="31636"/>
                </a:lnTo>
                <a:lnTo>
                  <a:pt x="0" y="36042"/>
                </a:lnTo>
                <a:lnTo>
                  <a:pt x="0" y="38799"/>
                </a:lnTo>
                <a:lnTo>
                  <a:pt x="392" y="43242"/>
                </a:lnTo>
                <a:lnTo>
                  <a:pt x="1969" y="46925"/>
                </a:lnTo>
                <a:lnTo>
                  <a:pt x="4485" y="49758"/>
                </a:lnTo>
                <a:lnTo>
                  <a:pt x="7617" y="51993"/>
                </a:lnTo>
                <a:lnTo>
                  <a:pt x="8874" y="40895"/>
                </a:lnTo>
                <a:lnTo>
                  <a:pt x="8874" y="38353"/>
                </a:lnTo>
                <a:lnTo>
                  <a:pt x="9683" y="34429"/>
                </a:lnTo>
                <a:lnTo>
                  <a:pt x="12226" y="31495"/>
                </a:lnTo>
                <a:lnTo>
                  <a:pt x="14832" y="30063"/>
                </a:lnTo>
                <a:lnTo>
                  <a:pt x="18338" y="29235"/>
                </a:lnTo>
                <a:lnTo>
                  <a:pt x="22773" y="29033"/>
                </a:lnTo>
                <a:lnTo>
                  <a:pt x="30182" y="29033"/>
                </a:lnTo>
                <a:lnTo>
                  <a:pt x="30182" y="39383"/>
                </a:lnTo>
                <a:lnTo>
                  <a:pt x="26017" y="43675"/>
                </a:lnTo>
                <a:lnTo>
                  <a:pt x="22133" y="46065"/>
                </a:lnTo>
                <a:lnTo>
                  <a:pt x="19210" y="53657"/>
                </a:lnTo>
                <a:lnTo>
                  <a:pt x="21902" y="53035"/>
                </a:lnTo>
                <a:lnTo>
                  <a:pt x="24429" y="51767"/>
                </a:lnTo>
                <a:lnTo>
                  <a:pt x="26974" y="50496"/>
                </a:lnTo>
                <a:lnTo>
                  <a:pt x="31352" y="46442"/>
                </a:lnTo>
                <a:lnTo>
                  <a:pt x="31352" y="51335"/>
                </a:lnTo>
                <a:lnTo>
                  <a:pt x="33440" y="52908"/>
                </a:lnTo>
                <a:lnTo>
                  <a:pt x="36022" y="52958"/>
                </a:lnTo>
                <a:lnTo>
                  <a:pt x="38797" y="51335"/>
                </a:lnTo>
                <a:lnTo>
                  <a:pt x="38797" y="15353"/>
                </a:lnTo>
                <a:lnTo>
                  <a:pt x="38465" y="12700"/>
                </a:lnTo>
                <a:lnTo>
                  <a:pt x="37127" y="8127"/>
                </a:lnTo>
                <a:lnTo>
                  <a:pt x="34596" y="4686"/>
                </a:lnTo>
                <a:lnTo>
                  <a:pt x="31201" y="1983"/>
                </a:lnTo>
                <a:lnTo>
                  <a:pt x="26435" y="394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9"/>
                </a:lnTo>
                <a:lnTo>
                  <a:pt x="12967" y="852"/>
                </a:lnTo>
                <a:lnTo>
                  <a:pt x="9820" y="1817"/>
                </a:lnTo>
                <a:lnTo>
                  <a:pt x="5825" y="3555"/>
                </a:lnTo>
                <a:lnTo>
                  <a:pt x="2495" y="6691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900411" y="3063031"/>
            <a:ext cx="40700" cy="52923"/>
          </a:xfrm>
          <a:custGeom>
            <a:avLst/>
            <a:gdLst/>
            <a:ahLst/>
            <a:cxnLst/>
            <a:rect l="l" t="t" r="r" b="b"/>
            <a:pathLst>
              <a:path w="40700" h="52923">
                <a:moveTo>
                  <a:pt x="5910" y="52923"/>
                </a:moveTo>
                <a:lnTo>
                  <a:pt x="8675" y="51271"/>
                </a:lnTo>
                <a:lnTo>
                  <a:pt x="8675" y="17132"/>
                </a:lnTo>
                <a:lnTo>
                  <a:pt x="11059" y="14071"/>
                </a:lnTo>
                <a:lnTo>
                  <a:pt x="13319" y="11736"/>
                </a:lnTo>
                <a:lnTo>
                  <a:pt x="17672" y="8559"/>
                </a:lnTo>
                <a:lnTo>
                  <a:pt x="22006" y="7760"/>
                </a:lnTo>
                <a:lnTo>
                  <a:pt x="25167" y="8092"/>
                </a:lnTo>
                <a:lnTo>
                  <a:pt x="27722" y="9385"/>
                </a:lnTo>
                <a:lnTo>
                  <a:pt x="30379" y="12790"/>
                </a:lnTo>
                <a:lnTo>
                  <a:pt x="31409" y="15951"/>
                </a:lnTo>
                <a:lnTo>
                  <a:pt x="32035" y="19889"/>
                </a:lnTo>
                <a:lnTo>
                  <a:pt x="32035" y="51271"/>
                </a:lnTo>
                <a:lnTo>
                  <a:pt x="32255" y="52009"/>
                </a:lnTo>
                <a:lnTo>
                  <a:pt x="34815" y="52923"/>
                </a:lnTo>
                <a:lnTo>
                  <a:pt x="37936" y="52923"/>
                </a:lnTo>
                <a:lnTo>
                  <a:pt x="40700" y="51271"/>
                </a:lnTo>
                <a:lnTo>
                  <a:pt x="40700" y="18009"/>
                </a:lnTo>
                <a:lnTo>
                  <a:pt x="40420" y="15036"/>
                </a:lnTo>
                <a:lnTo>
                  <a:pt x="39260" y="10083"/>
                </a:lnTo>
                <a:lnTo>
                  <a:pt x="36964" y="6073"/>
                </a:lnTo>
                <a:lnTo>
                  <a:pt x="33893" y="2757"/>
                </a:lnTo>
                <a:lnTo>
                  <a:pt x="29602" y="547"/>
                </a:lnTo>
                <a:lnTo>
                  <a:pt x="26949" y="0"/>
                </a:lnTo>
                <a:lnTo>
                  <a:pt x="21099" y="0"/>
                </a:lnTo>
                <a:lnTo>
                  <a:pt x="18435" y="722"/>
                </a:lnTo>
                <a:lnTo>
                  <a:pt x="15789" y="2148"/>
                </a:lnTo>
                <a:lnTo>
                  <a:pt x="13150" y="3571"/>
                </a:lnTo>
                <a:lnTo>
                  <a:pt x="10494" y="5831"/>
                </a:lnTo>
                <a:lnTo>
                  <a:pt x="7825" y="8891"/>
                </a:lnTo>
                <a:lnTo>
                  <a:pt x="7825" y="2440"/>
                </a:lnTo>
                <a:lnTo>
                  <a:pt x="5861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74" y="52923"/>
                </a:lnTo>
                <a:lnTo>
                  <a:pt x="591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957023" y="3091961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86" y="0"/>
                </a:moveTo>
                <a:lnTo>
                  <a:pt x="7891" y="21247"/>
                </a:lnTo>
                <a:lnTo>
                  <a:pt x="12795" y="24041"/>
                </a:lnTo>
                <a:lnTo>
                  <a:pt x="12363" y="12852"/>
                </a:lnTo>
                <a:lnTo>
                  <a:pt x="10534" y="9208"/>
                </a:lnTo>
                <a:lnTo>
                  <a:pt x="9540" y="4762"/>
                </a:lnTo>
                <a:lnTo>
                  <a:pt x="8986" y="0"/>
                </a:lnTo>
                <a:close/>
              </a:path>
              <a:path w="12795" h="75653">
                <a:moveTo>
                  <a:pt x="43484" y="-49921"/>
                </a:moveTo>
                <a:lnTo>
                  <a:pt x="43235" y="-50659"/>
                </a:lnTo>
                <a:lnTo>
                  <a:pt x="40655" y="-51612"/>
                </a:lnTo>
                <a:lnTo>
                  <a:pt x="37548" y="-51612"/>
                </a:lnTo>
                <a:lnTo>
                  <a:pt x="34766" y="-49921"/>
                </a:lnTo>
                <a:lnTo>
                  <a:pt x="34766" y="-21549"/>
                </a:lnTo>
                <a:lnTo>
                  <a:pt x="32519" y="-23964"/>
                </a:lnTo>
                <a:lnTo>
                  <a:pt x="27961" y="-27061"/>
                </a:lnTo>
                <a:lnTo>
                  <a:pt x="23140" y="-28929"/>
                </a:lnTo>
                <a:lnTo>
                  <a:pt x="17061" y="-28929"/>
                </a:lnTo>
                <a:lnTo>
                  <a:pt x="14123" y="-28281"/>
                </a:lnTo>
                <a:lnTo>
                  <a:pt x="11581" y="-27010"/>
                </a:lnTo>
                <a:lnTo>
                  <a:pt x="6908" y="-23889"/>
                </a:lnTo>
                <a:lnTo>
                  <a:pt x="3492" y="-19112"/>
                </a:lnTo>
                <a:lnTo>
                  <a:pt x="2203" y="-16229"/>
                </a:lnTo>
                <a:lnTo>
                  <a:pt x="1318" y="-12837"/>
                </a:lnTo>
                <a:lnTo>
                  <a:pt x="443" y="-9461"/>
                </a:lnTo>
                <a:lnTo>
                  <a:pt x="0" y="-5676"/>
                </a:lnTo>
                <a:lnTo>
                  <a:pt x="0" y="2070"/>
                </a:lnTo>
                <a:lnTo>
                  <a:pt x="360" y="5450"/>
                </a:lnTo>
                <a:lnTo>
                  <a:pt x="1059" y="8651"/>
                </a:lnTo>
                <a:lnTo>
                  <a:pt x="1746" y="11851"/>
                </a:lnTo>
                <a:lnTo>
                  <a:pt x="2866" y="14630"/>
                </a:lnTo>
                <a:lnTo>
                  <a:pt x="4389" y="16991"/>
                </a:lnTo>
                <a:lnTo>
                  <a:pt x="7891" y="21247"/>
                </a:lnTo>
                <a:lnTo>
                  <a:pt x="8986" y="0"/>
                </a:lnTo>
                <a:lnTo>
                  <a:pt x="8986" y="-4773"/>
                </a:lnTo>
                <a:lnTo>
                  <a:pt x="9638" y="-9284"/>
                </a:lnTo>
                <a:lnTo>
                  <a:pt x="10778" y="-13535"/>
                </a:lnTo>
                <a:lnTo>
                  <a:pt x="12697" y="-17081"/>
                </a:lnTo>
                <a:lnTo>
                  <a:pt x="15499" y="-19608"/>
                </a:lnTo>
                <a:lnTo>
                  <a:pt x="18903" y="-21233"/>
                </a:lnTo>
                <a:lnTo>
                  <a:pt x="23487" y="-21233"/>
                </a:lnTo>
                <a:lnTo>
                  <a:pt x="27961" y="-18860"/>
                </a:lnTo>
                <a:lnTo>
                  <a:pt x="32421" y="-14997"/>
                </a:lnTo>
                <a:lnTo>
                  <a:pt x="34766" y="-12002"/>
                </a:lnTo>
                <a:lnTo>
                  <a:pt x="34766" y="7531"/>
                </a:lnTo>
                <a:lnTo>
                  <a:pt x="32101" y="10796"/>
                </a:lnTo>
                <a:lnTo>
                  <a:pt x="28475" y="14198"/>
                </a:lnTo>
                <a:lnTo>
                  <a:pt x="25145" y="16268"/>
                </a:lnTo>
                <a:lnTo>
                  <a:pt x="21902" y="17081"/>
                </a:lnTo>
                <a:lnTo>
                  <a:pt x="18475" y="17081"/>
                </a:lnTo>
                <a:lnTo>
                  <a:pt x="15066" y="15429"/>
                </a:lnTo>
                <a:lnTo>
                  <a:pt x="12363" y="12852"/>
                </a:lnTo>
                <a:lnTo>
                  <a:pt x="12795" y="24041"/>
                </a:lnTo>
                <a:lnTo>
                  <a:pt x="15758" y="24739"/>
                </a:lnTo>
                <a:lnTo>
                  <a:pt x="22406" y="24739"/>
                </a:lnTo>
                <a:lnTo>
                  <a:pt x="25330" y="23954"/>
                </a:lnTo>
                <a:lnTo>
                  <a:pt x="28022" y="22402"/>
                </a:lnTo>
                <a:lnTo>
                  <a:pt x="30700" y="20840"/>
                </a:lnTo>
                <a:lnTo>
                  <a:pt x="33282" y="18668"/>
                </a:lnTo>
                <a:lnTo>
                  <a:pt x="35763" y="15886"/>
                </a:lnTo>
                <a:lnTo>
                  <a:pt x="35763" y="22341"/>
                </a:lnTo>
                <a:lnTo>
                  <a:pt x="37372" y="23839"/>
                </a:lnTo>
                <a:lnTo>
                  <a:pt x="40396" y="24029"/>
                </a:lnTo>
                <a:lnTo>
                  <a:pt x="43484" y="22341"/>
                </a:lnTo>
                <a:lnTo>
                  <a:pt x="43484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047272" y="3040113"/>
            <a:ext cx="43477" cy="76583"/>
          </a:xfrm>
          <a:custGeom>
            <a:avLst/>
            <a:gdLst/>
            <a:ahLst/>
            <a:cxnLst/>
            <a:rect l="l" t="t" r="r" b="b"/>
            <a:pathLst>
              <a:path w="43477" h="76583">
                <a:moveTo>
                  <a:pt x="20261" y="76417"/>
                </a:moveTo>
                <a:lnTo>
                  <a:pt x="23166" y="76583"/>
                </a:lnTo>
                <a:lnTo>
                  <a:pt x="26421" y="76583"/>
                </a:lnTo>
                <a:lnTo>
                  <a:pt x="29296" y="75945"/>
                </a:lnTo>
                <a:lnTo>
                  <a:pt x="31813" y="74689"/>
                </a:lnTo>
                <a:lnTo>
                  <a:pt x="36471" y="71579"/>
                </a:lnTo>
                <a:lnTo>
                  <a:pt x="39927" y="66815"/>
                </a:lnTo>
                <a:lnTo>
                  <a:pt x="41255" y="63933"/>
                </a:lnTo>
                <a:lnTo>
                  <a:pt x="42138" y="60542"/>
                </a:lnTo>
                <a:lnTo>
                  <a:pt x="43033" y="57165"/>
                </a:lnTo>
                <a:lnTo>
                  <a:pt x="43477" y="53352"/>
                </a:lnTo>
                <a:lnTo>
                  <a:pt x="43477" y="45580"/>
                </a:lnTo>
                <a:lnTo>
                  <a:pt x="43131" y="42213"/>
                </a:lnTo>
                <a:lnTo>
                  <a:pt x="42433" y="39028"/>
                </a:lnTo>
                <a:lnTo>
                  <a:pt x="41730" y="35853"/>
                </a:lnTo>
                <a:lnTo>
                  <a:pt x="40615" y="33069"/>
                </a:lnTo>
                <a:lnTo>
                  <a:pt x="39093" y="30708"/>
                </a:lnTo>
                <a:lnTo>
                  <a:pt x="35600" y="26442"/>
                </a:lnTo>
                <a:lnTo>
                  <a:pt x="30718" y="23623"/>
                </a:lnTo>
                <a:lnTo>
                  <a:pt x="27799" y="22910"/>
                </a:lnTo>
                <a:lnTo>
                  <a:pt x="29884" y="33390"/>
                </a:lnTo>
                <a:lnTo>
                  <a:pt x="32021" y="36652"/>
                </a:lnTo>
                <a:lnTo>
                  <a:pt x="33585" y="40525"/>
                </a:lnTo>
                <a:lnTo>
                  <a:pt x="34307" y="45237"/>
                </a:lnTo>
                <a:lnTo>
                  <a:pt x="34505" y="50152"/>
                </a:lnTo>
                <a:lnTo>
                  <a:pt x="34505" y="52438"/>
                </a:lnTo>
                <a:lnTo>
                  <a:pt x="33840" y="56908"/>
                </a:lnTo>
                <a:lnTo>
                  <a:pt x="32698" y="61139"/>
                </a:lnTo>
                <a:lnTo>
                  <a:pt x="30758" y="64721"/>
                </a:lnTo>
                <a:lnTo>
                  <a:pt x="27957" y="67249"/>
                </a:lnTo>
                <a:lnTo>
                  <a:pt x="24527" y="68886"/>
                </a:lnTo>
                <a:lnTo>
                  <a:pt x="19994" y="68886"/>
                </a:lnTo>
                <a:lnTo>
                  <a:pt x="15530" y="66509"/>
                </a:lnTo>
                <a:lnTo>
                  <a:pt x="11070" y="62651"/>
                </a:lnTo>
                <a:lnTo>
                  <a:pt x="8661" y="59651"/>
                </a:lnTo>
                <a:lnTo>
                  <a:pt x="10335" y="70981"/>
                </a:lnTo>
                <a:lnTo>
                  <a:pt x="14008" y="73940"/>
                </a:lnTo>
                <a:lnTo>
                  <a:pt x="17705" y="75820"/>
                </a:lnTo>
                <a:lnTo>
                  <a:pt x="20261" y="76417"/>
                </a:lnTo>
                <a:close/>
              </a:path>
              <a:path w="43477" h="76583">
                <a:moveTo>
                  <a:pt x="2491" y="75830"/>
                </a:moveTo>
                <a:lnTo>
                  <a:pt x="5123" y="75830"/>
                </a:lnTo>
                <a:lnTo>
                  <a:pt x="7664" y="74193"/>
                </a:lnTo>
                <a:lnTo>
                  <a:pt x="7664" y="68224"/>
                </a:lnTo>
                <a:lnTo>
                  <a:pt x="10335" y="70981"/>
                </a:lnTo>
                <a:lnTo>
                  <a:pt x="8661" y="59651"/>
                </a:lnTo>
                <a:lnTo>
                  <a:pt x="8661" y="40168"/>
                </a:lnTo>
                <a:lnTo>
                  <a:pt x="10050" y="38355"/>
                </a:lnTo>
                <a:lnTo>
                  <a:pt x="12556" y="35661"/>
                </a:lnTo>
                <a:lnTo>
                  <a:pt x="16059" y="32741"/>
                </a:lnTo>
                <a:lnTo>
                  <a:pt x="19400" y="31114"/>
                </a:lnTo>
                <a:lnTo>
                  <a:pt x="22722" y="30622"/>
                </a:lnTo>
                <a:lnTo>
                  <a:pt x="26863" y="31179"/>
                </a:lnTo>
                <a:lnTo>
                  <a:pt x="29884" y="33390"/>
                </a:lnTo>
                <a:lnTo>
                  <a:pt x="27799" y="22910"/>
                </a:lnTo>
                <a:lnTo>
                  <a:pt x="22979" y="22910"/>
                </a:lnTo>
                <a:lnTo>
                  <a:pt x="20387" y="23357"/>
                </a:lnTo>
                <a:lnTo>
                  <a:pt x="16600" y="24739"/>
                </a:lnTo>
                <a:lnTo>
                  <a:pt x="14057" y="26187"/>
                </a:lnTo>
                <a:lnTo>
                  <a:pt x="11426" y="28206"/>
                </a:lnTo>
                <a:lnTo>
                  <a:pt x="8661" y="30938"/>
                </a:lnTo>
                <a:lnTo>
                  <a:pt x="8661" y="1703"/>
                </a:lnTo>
                <a:lnTo>
                  <a:pt x="8467" y="939"/>
                </a:lnTo>
                <a:lnTo>
                  <a:pt x="5911" y="0"/>
                </a:lnTo>
                <a:lnTo>
                  <a:pt x="2776" y="0"/>
                </a:lnTo>
                <a:lnTo>
                  <a:pt x="0" y="1703"/>
                </a:lnTo>
                <a:lnTo>
                  <a:pt x="0" y="74193"/>
                </a:lnTo>
                <a:lnTo>
                  <a:pt x="2491" y="758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106629" y="3063808"/>
            <a:ext cx="40733" cy="52880"/>
          </a:xfrm>
          <a:custGeom>
            <a:avLst/>
            <a:gdLst/>
            <a:ahLst/>
            <a:cxnLst/>
            <a:rect l="l" t="t" r="r" b="b"/>
            <a:pathLst>
              <a:path w="40733" h="52880">
                <a:moveTo>
                  <a:pt x="8712" y="1663"/>
                </a:moveTo>
                <a:lnTo>
                  <a:pt x="8488" y="939"/>
                </a:lnTo>
                <a:lnTo>
                  <a:pt x="5885" y="0"/>
                </a:lnTo>
                <a:lnTo>
                  <a:pt x="2800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811"/>
                </a:lnTo>
                <a:lnTo>
                  <a:pt x="3707" y="46836"/>
                </a:lnTo>
                <a:lnTo>
                  <a:pt x="6781" y="50176"/>
                </a:lnTo>
                <a:lnTo>
                  <a:pt x="11094" y="52348"/>
                </a:lnTo>
                <a:lnTo>
                  <a:pt x="13747" y="52880"/>
                </a:lnTo>
                <a:lnTo>
                  <a:pt x="19587" y="52880"/>
                </a:lnTo>
                <a:lnTo>
                  <a:pt x="22255" y="52181"/>
                </a:lnTo>
                <a:lnTo>
                  <a:pt x="24883" y="50759"/>
                </a:lnTo>
                <a:lnTo>
                  <a:pt x="27500" y="49348"/>
                </a:lnTo>
                <a:lnTo>
                  <a:pt x="30167" y="47116"/>
                </a:lnTo>
                <a:lnTo>
                  <a:pt x="32846" y="44042"/>
                </a:lnTo>
                <a:lnTo>
                  <a:pt x="32846" y="50493"/>
                </a:lnTo>
                <a:lnTo>
                  <a:pt x="35344" y="52146"/>
                </a:lnTo>
                <a:lnTo>
                  <a:pt x="38152" y="52146"/>
                </a:lnTo>
                <a:lnTo>
                  <a:pt x="40733" y="50493"/>
                </a:lnTo>
                <a:lnTo>
                  <a:pt x="40733" y="1663"/>
                </a:lnTo>
                <a:lnTo>
                  <a:pt x="40492" y="939"/>
                </a:lnTo>
                <a:lnTo>
                  <a:pt x="37922" y="0"/>
                </a:lnTo>
                <a:lnTo>
                  <a:pt x="34800" y="0"/>
                </a:lnTo>
                <a:lnTo>
                  <a:pt x="32010" y="1663"/>
                </a:lnTo>
                <a:lnTo>
                  <a:pt x="32010" y="35798"/>
                </a:lnTo>
                <a:lnTo>
                  <a:pt x="29602" y="38872"/>
                </a:lnTo>
                <a:lnTo>
                  <a:pt x="25167" y="42796"/>
                </a:lnTo>
                <a:lnTo>
                  <a:pt x="20850" y="45184"/>
                </a:lnTo>
                <a:lnTo>
                  <a:pt x="16995" y="45184"/>
                </a:lnTo>
                <a:lnTo>
                  <a:pt x="13013" y="43508"/>
                </a:lnTo>
                <a:lnTo>
                  <a:pt x="10321" y="40143"/>
                </a:lnTo>
                <a:lnTo>
                  <a:pt x="9298" y="36968"/>
                </a:lnTo>
                <a:lnTo>
                  <a:pt x="8712" y="32953"/>
                </a:lnTo>
                <a:lnTo>
                  <a:pt x="871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162699" y="3063035"/>
            <a:ext cx="33455" cy="53657"/>
          </a:xfrm>
          <a:custGeom>
            <a:avLst/>
            <a:gdLst/>
            <a:ahLst/>
            <a:cxnLst/>
            <a:rect l="l" t="t" r="r" b="b"/>
            <a:pathLst>
              <a:path w="33455" h="53657">
                <a:moveTo>
                  <a:pt x="6023" y="52221"/>
                </a:moveTo>
                <a:lnTo>
                  <a:pt x="8590" y="52984"/>
                </a:lnTo>
                <a:lnTo>
                  <a:pt x="11639" y="53527"/>
                </a:lnTo>
                <a:lnTo>
                  <a:pt x="14922" y="53657"/>
                </a:lnTo>
                <a:lnTo>
                  <a:pt x="17647" y="53657"/>
                </a:lnTo>
                <a:lnTo>
                  <a:pt x="20153" y="53312"/>
                </a:lnTo>
                <a:lnTo>
                  <a:pt x="24704" y="51940"/>
                </a:lnTo>
                <a:lnTo>
                  <a:pt x="28300" y="49593"/>
                </a:lnTo>
                <a:lnTo>
                  <a:pt x="31212" y="46609"/>
                </a:lnTo>
                <a:lnTo>
                  <a:pt x="33012" y="42694"/>
                </a:lnTo>
                <a:lnTo>
                  <a:pt x="33455" y="37971"/>
                </a:lnTo>
                <a:lnTo>
                  <a:pt x="33455" y="35877"/>
                </a:lnTo>
                <a:lnTo>
                  <a:pt x="32433" y="32547"/>
                </a:lnTo>
                <a:lnTo>
                  <a:pt x="30848" y="29728"/>
                </a:lnTo>
                <a:lnTo>
                  <a:pt x="27320" y="26628"/>
                </a:lnTo>
                <a:lnTo>
                  <a:pt x="24419" y="25120"/>
                </a:lnTo>
                <a:lnTo>
                  <a:pt x="21445" y="23823"/>
                </a:lnTo>
                <a:lnTo>
                  <a:pt x="18493" y="22603"/>
                </a:lnTo>
                <a:lnTo>
                  <a:pt x="15631" y="21447"/>
                </a:lnTo>
                <a:lnTo>
                  <a:pt x="12118" y="19338"/>
                </a:lnTo>
                <a:lnTo>
                  <a:pt x="9806" y="16584"/>
                </a:lnTo>
                <a:lnTo>
                  <a:pt x="9461" y="13992"/>
                </a:lnTo>
                <a:lnTo>
                  <a:pt x="10005" y="11173"/>
                </a:lnTo>
                <a:lnTo>
                  <a:pt x="12352" y="8290"/>
                </a:lnTo>
                <a:lnTo>
                  <a:pt x="15509" y="7109"/>
                </a:lnTo>
                <a:lnTo>
                  <a:pt x="18285" y="6944"/>
                </a:lnTo>
                <a:lnTo>
                  <a:pt x="21384" y="7134"/>
                </a:lnTo>
                <a:lnTo>
                  <a:pt x="25049" y="8355"/>
                </a:lnTo>
                <a:lnTo>
                  <a:pt x="27712" y="9687"/>
                </a:lnTo>
                <a:lnTo>
                  <a:pt x="30687" y="9866"/>
                </a:lnTo>
                <a:lnTo>
                  <a:pt x="31043" y="7148"/>
                </a:lnTo>
                <a:lnTo>
                  <a:pt x="30747" y="4417"/>
                </a:lnTo>
                <a:lnTo>
                  <a:pt x="28169" y="2195"/>
                </a:lnTo>
                <a:lnTo>
                  <a:pt x="25575" y="1140"/>
                </a:lnTo>
                <a:lnTo>
                  <a:pt x="22158" y="316"/>
                </a:lnTo>
                <a:lnTo>
                  <a:pt x="18374" y="0"/>
                </a:lnTo>
                <a:lnTo>
                  <a:pt x="15509" y="0"/>
                </a:lnTo>
                <a:lnTo>
                  <a:pt x="12999" y="391"/>
                </a:lnTo>
                <a:lnTo>
                  <a:pt x="8690" y="1979"/>
                </a:lnTo>
                <a:lnTo>
                  <a:pt x="5468" y="4366"/>
                </a:lnTo>
                <a:lnTo>
                  <a:pt x="2962" y="7225"/>
                </a:lnTo>
                <a:lnTo>
                  <a:pt x="1512" y="10731"/>
                </a:lnTo>
                <a:lnTo>
                  <a:pt x="1155" y="14475"/>
                </a:lnTo>
                <a:lnTo>
                  <a:pt x="1498" y="18514"/>
                </a:lnTo>
                <a:lnTo>
                  <a:pt x="2866" y="21624"/>
                </a:lnTo>
                <a:lnTo>
                  <a:pt x="6008" y="25206"/>
                </a:lnTo>
                <a:lnTo>
                  <a:pt x="8690" y="26934"/>
                </a:lnTo>
                <a:lnTo>
                  <a:pt x="11567" y="28407"/>
                </a:lnTo>
                <a:lnTo>
                  <a:pt x="14537" y="29637"/>
                </a:lnTo>
                <a:lnTo>
                  <a:pt x="17377" y="30797"/>
                </a:lnTo>
                <a:lnTo>
                  <a:pt x="20045" y="31988"/>
                </a:lnTo>
                <a:lnTo>
                  <a:pt x="23191" y="34274"/>
                </a:lnTo>
                <a:lnTo>
                  <a:pt x="24898" y="37310"/>
                </a:lnTo>
                <a:lnTo>
                  <a:pt x="24653" y="41183"/>
                </a:lnTo>
                <a:lnTo>
                  <a:pt x="23030" y="43940"/>
                </a:lnTo>
                <a:lnTo>
                  <a:pt x="20253" y="45679"/>
                </a:lnTo>
                <a:lnTo>
                  <a:pt x="16543" y="46493"/>
                </a:lnTo>
                <a:lnTo>
                  <a:pt x="13111" y="46493"/>
                </a:lnTo>
                <a:lnTo>
                  <a:pt x="9879" y="45755"/>
                </a:lnTo>
                <a:lnTo>
                  <a:pt x="5972" y="44156"/>
                </a:lnTo>
                <a:lnTo>
                  <a:pt x="3186" y="42555"/>
                </a:lnTo>
                <a:lnTo>
                  <a:pt x="274" y="42936"/>
                </a:lnTo>
                <a:lnTo>
                  <a:pt x="0" y="45528"/>
                </a:lnTo>
                <a:lnTo>
                  <a:pt x="274" y="48181"/>
                </a:lnTo>
                <a:lnTo>
                  <a:pt x="2952" y="50924"/>
                </a:lnTo>
                <a:lnTo>
                  <a:pt x="6023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210903" y="3043662"/>
            <a:ext cx="10713" cy="72292"/>
          </a:xfrm>
          <a:custGeom>
            <a:avLst/>
            <a:gdLst/>
            <a:ahLst/>
            <a:cxnLst/>
            <a:rect l="l" t="t" r="r" b="b"/>
            <a:pathLst>
              <a:path w="10713" h="72292">
                <a:moveTo>
                  <a:pt x="0" y="5425"/>
                </a:moveTo>
                <a:lnTo>
                  <a:pt x="378" y="8892"/>
                </a:lnTo>
                <a:lnTo>
                  <a:pt x="3280" y="10731"/>
                </a:lnTo>
                <a:lnTo>
                  <a:pt x="7369" y="10731"/>
                </a:lnTo>
                <a:lnTo>
                  <a:pt x="10332" y="8841"/>
                </a:lnTo>
                <a:lnTo>
                  <a:pt x="10713" y="5309"/>
                </a:lnTo>
                <a:lnTo>
                  <a:pt x="10332" y="1858"/>
                </a:lnTo>
                <a:lnTo>
                  <a:pt x="7434" y="0"/>
                </a:lnTo>
                <a:lnTo>
                  <a:pt x="3341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713" h="72292">
                <a:moveTo>
                  <a:pt x="1238" y="71377"/>
                </a:moveTo>
                <a:lnTo>
                  <a:pt x="3820" y="72292"/>
                </a:lnTo>
                <a:lnTo>
                  <a:pt x="6940" y="72292"/>
                </a:lnTo>
                <a:lnTo>
                  <a:pt x="9720" y="70639"/>
                </a:lnTo>
                <a:lnTo>
                  <a:pt x="9720" y="21809"/>
                </a:lnTo>
                <a:lnTo>
                  <a:pt x="9500" y="21111"/>
                </a:lnTo>
                <a:lnTo>
                  <a:pt x="6940" y="20156"/>
                </a:lnTo>
                <a:lnTo>
                  <a:pt x="3820" y="20156"/>
                </a:lnTo>
                <a:lnTo>
                  <a:pt x="1055" y="21809"/>
                </a:lnTo>
                <a:lnTo>
                  <a:pt x="1055" y="70639"/>
                </a:lnTo>
                <a:lnTo>
                  <a:pt x="1238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239602" y="3063031"/>
            <a:ext cx="40690" cy="52923"/>
          </a:xfrm>
          <a:custGeom>
            <a:avLst/>
            <a:gdLst/>
            <a:ahLst/>
            <a:cxnLst/>
            <a:rect l="l" t="t" r="r" b="b"/>
            <a:pathLst>
              <a:path w="40690" h="52923">
                <a:moveTo>
                  <a:pt x="5900" y="52923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71"/>
                </a:lnTo>
                <a:lnTo>
                  <a:pt x="13323" y="11736"/>
                </a:lnTo>
                <a:lnTo>
                  <a:pt x="17658" y="8559"/>
                </a:lnTo>
                <a:lnTo>
                  <a:pt x="21996" y="7760"/>
                </a:lnTo>
                <a:lnTo>
                  <a:pt x="25157" y="8092"/>
                </a:lnTo>
                <a:lnTo>
                  <a:pt x="27712" y="9385"/>
                </a:lnTo>
                <a:lnTo>
                  <a:pt x="30365" y="12790"/>
                </a:lnTo>
                <a:lnTo>
                  <a:pt x="31399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9" y="52009"/>
                </a:lnTo>
                <a:lnTo>
                  <a:pt x="34801" y="52923"/>
                </a:lnTo>
                <a:lnTo>
                  <a:pt x="37922" y="52923"/>
                </a:lnTo>
                <a:lnTo>
                  <a:pt x="40690" y="51271"/>
                </a:lnTo>
                <a:lnTo>
                  <a:pt x="40690" y="18009"/>
                </a:lnTo>
                <a:lnTo>
                  <a:pt x="40406" y="15036"/>
                </a:lnTo>
                <a:lnTo>
                  <a:pt x="39250" y="10083"/>
                </a:lnTo>
                <a:lnTo>
                  <a:pt x="36964" y="6073"/>
                </a:lnTo>
                <a:lnTo>
                  <a:pt x="33893" y="2757"/>
                </a:lnTo>
                <a:lnTo>
                  <a:pt x="29596" y="547"/>
                </a:lnTo>
                <a:lnTo>
                  <a:pt x="26939" y="0"/>
                </a:lnTo>
                <a:lnTo>
                  <a:pt x="21088" y="0"/>
                </a:lnTo>
                <a:lnTo>
                  <a:pt x="18421" y="722"/>
                </a:lnTo>
                <a:lnTo>
                  <a:pt x="15793" y="2148"/>
                </a:lnTo>
                <a:lnTo>
                  <a:pt x="13136" y="3571"/>
                </a:lnTo>
                <a:lnTo>
                  <a:pt x="10483" y="5831"/>
                </a:lnTo>
                <a:lnTo>
                  <a:pt x="7829" y="8891"/>
                </a:lnTo>
                <a:lnTo>
                  <a:pt x="7829" y="2440"/>
                </a:lnTo>
                <a:lnTo>
                  <a:pt x="5861" y="838"/>
                </a:lnTo>
                <a:lnTo>
                  <a:pt x="3131" y="748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64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6296061" y="3063035"/>
            <a:ext cx="43469" cy="53657"/>
          </a:xfrm>
          <a:custGeom>
            <a:avLst/>
            <a:gdLst/>
            <a:ahLst/>
            <a:cxnLst/>
            <a:rect l="l" t="t" r="r" b="b"/>
            <a:pathLst>
              <a:path w="43469" h="53657">
                <a:moveTo>
                  <a:pt x="43073" y="16940"/>
                </a:moveTo>
                <a:lnTo>
                  <a:pt x="42288" y="14132"/>
                </a:lnTo>
                <a:lnTo>
                  <a:pt x="41503" y="11324"/>
                </a:lnTo>
                <a:lnTo>
                  <a:pt x="38591" y="6807"/>
                </a:lnTo>
                <a:lnTo>
                  <a:pt x="34768" y="3069"/>
                </a:lnTo>
                <a:lnTo>
                  <a:pt x="32151" y="1838"/>
                </a:lnTo>
                <a:lnTo>
                  <a:pt x="29545" y="622"/>
                </a:lnTo>
                <a:lnTo>
                  <a:pt x="26388" y="0"/>
                </a:lnTo>
                <a:lnTo>
                  <a:pt x="26423" y="6993"/>
                </a:lnTo>
                <a:lnTo>
                  <a:pt x="29584" y="8329"/>
                </a:lnTo>
                <a:lnTo>
                  <a:pt x="31723" y="11008"/>
                </a:lnTo>
                <a:lnTo>
                  <a:pt x="33846" y="13690"/>
                </a:lnTo>
                <a:lnTo>
                  <a:pt x="34869" y="17373"/>
                </a:lnTo>
                <a:lnTo>
                  <a:pt x="34757" y="22081"/>
                </a:lnTo>
                <a:lnTo>
                  <a:pt x="8975" y="22081"/>
                </a:lnTo>
                <a:lnTo>
                  <a:pt x="9046" y="20091"/>
                </a:lnTo>
                <a:lnTo>
                  <a:pt x="10472" y="3120"/>
                </a:lnTo>
                <a:lnTo>
                  <a:pt x="8088" y="4898"/>
                </a:lnTo>
                <a:lnTo>
                  <a:pt x="4142" y="9575"/>
                </a:lnTo>
                <a:lnTo>
                  <a:pt x="2631" y="12405"/>
                </a:lnTo>
                <a:lnTo>
                  <a:pt x="1576" y="15760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0"/>
                </a:lnTo>
                <a:lnTo>
                  <a:pt x="507" y="35355"/>
                </a:lnTo>
                <a:lnTo>
                  <a:pt x="1526" y="38681"/>
                </a:lnTo>
                <a:lnTo>
                  <a:pt x="2533" y="42011"/>
                </a:lnTo>
                <a:lnTo>
                  <a:pt x="4046" y="44780"/>
                </a:lnTo>
                <a:lnTo>
                  <a:pt x="6037" y="46986"/>
                </a:lnTo>
                <a:lnTo>
                  <a:pt x="10486" y="50859"/>
                </a:lnTo>
                <a:lnTo>
                  <a:pt x="13423" y="51979"/>
                </a:lnTo>
                <a:lnTo>
                  <a:pt x="16336" y="53096"/>
                </a:lnTo>
                <a:lnTo>
                  <a:pt x="19738" y="53657"/>
                </a:lnTo>
                <a:lnTo>
                  <a:pt x="23633" y="53657"/>
                </a:lnTo>
                <a:lnTo>
                  <a:pt x="27975" y="53492"/>
                </a:lnTo>
                <a:lnTo>
                  <a:pt x="31931" y="52804"/>
                </a:lnTo>
                <a:lnTo>
                  <a:pt x="35175" y="51979"/>
                </a:lnTo>
                <a:lnTo>
                  <a:pt x="37914" y="51100"/>
                </a:lnTo>
                <a:lnTo>
                  <a:pt x="41158" y="48814"/>
                </a:lnTo>
                <a:lnTo>
                  <a:pt x="41479" y="46161"/>
                </a:lnTo>
                <a:lnTo>
                  <a:pt x="40902" y="43012"/>
                </a:lnTo>
                <a:lnTo>
                  <a:pt x="38173" y="43267"/>
                </a:lnTo>
                <a:lnTo>
                  <a:pt x="35013" y="44549"/>
                </a:lnTo>
                <a:lnTo>
                  <a:pt x="32212" y="45438"/>
                </a:lnTo>
                <a:lnTo>
                  <a:pt x="28699" y="46187"/>
                </a:lnTo>
                <a:lnTo>
                  <a:pt x="24436" y="46393"/>
                </a:lnTo>
                <a:lnTo>
                  <a:pt x="21596" y="46393"/>
                </a:lnTo>
                <a:lnTo>
                  <a:pt x="17207" y="45131"/>
                </a:lnTo>
                <a:lnTo>
                  <a:pt x="13633" y="43112"/>
                </a:lnTo>
                <a:lnTo>
                  <a:pt x="11174" y="40002"/>
                </a:lnTo>
                <a:lnTo>
                  <a:pt x="9773" y="35977"/>
                </a:lnTo>
                <a:lnTo>
                  <a:pt x="8975" y="31355"/>
                </a:lnTo>
                <a:lnTo>
                  <a:pt x="8975" y="28648"/>
                </a:lnTo>
                <a:lnTo>
                  <a:pt x="40104" y="28648"/>
                </a:lnTo>
                <a:lnTo>
                  <a:pt x="42447" y="27748"/>
                </a:lnTo>
                <a:lnTo>
                  <a:pt x="43469" y="24738"/>
                </a:lnTo>
                <a:lnTo>
                  <a:pt x="43469" y="19925"/>
                </a:lnTo>
                <a:lnTo>
                  <a:pt x="43073" y="16940"/>
                </a:lnTo>
                <a:close/>
              </a:path>
              <a:path w="43469" h="53657">
                <a:moveTo>
                  <a:pt x="9046" y="20091"/>
                </a:moveTo>
                <a:lnTo>
                  <a:pt x="9968" y="16353"/>
                </a:lnTo>
                <a:lnTo>
                  <a:pt x="11429" y="12927"/>
                </a:lnTo>
                <a:lnTo>
                  <a:pt x="14968" y="9077"/>
                </a:lnTo>
                <a:lnTo>
                  <a:pt x="18201" y="7415"/>
                </a:lnTo>
                <a:lnTo>
                  <a:pt x="22233" y="6993"/>
                </a:lnTo>
                <a:lnTo>
                  <a:pt x="26423" y="6993"/>
                </a:lnTo>
                <a:lnTo>
                  <a:pt x="26388" y="0"/>
                </a:lnTo>
                <a:lnTo>
                  <a:pt x="19208" y="0"/>
                </a:lnTo>
                <a:lnTo>
                  <a:pt x="16076" y="622"/>
                </a:lnTo>
                <a:lnTo>
                  <a:pt x="13286" y="1864"/>
                </a:lnTo>
                <a:lnTo>
                  <a:pt x="10472" y="312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6352574" y="3063035"/>
            <a:ext cx="33447" cy="53657"/>
          </a:xfrm>
          <a:custGeom>
            <a:avLst/>
            <a:gdLst/>
            <a:ahLst/>
            <a:cxnLst/>
            <a:rect l="l" t="t" r="r" b="b"/>
            <a:pathLst>
              <a:path w="33447" h="53657">
                <a:moveTo>
                  <a:pt x="6019" y="52221"/>
                </a:moveTo>
                <a:lnTo>
                  <a:pt x="8590" y="52984"/>
                </a:lnTo>
                <a:lnTo>
                  <a:pt x="11638" y="53527"/>
                </a:lnTo>
                <a:lnTo>
                  <a:pt x="14904" y="53657"/>
                </a:lnTo>
                <a:lnTo>
                  <a:pt x="17647" y="53657"/>
                </a:lnTo>
                <a:lnTo>
                  <a:pt x="20142" y="53312"/>
                </a:lnTo>
                <a:lnTo>
                  <a:pt x="24700" y="51940"/>
                </a:lnTo>
                <a:lnTo>
                  <a:pt x="28299" y="49593"/>
                </a:lnTo>
                <a:lnTo>
                  <a:pt x="31211" y="46609"/>
                </a:lnTo>
                <a:lnTo>
                  <a:pt x="33004" y="42694"/>
                </a:lnTo>
                <a:lnTo>
                  <a:pt x="33447" y="37971"/>
                </a:lnTo>
                <a:lnTo>
                  <a:pt x="33447" y="35877"/>
                </a:lnTo>
                <a:lnTo>
                  <a:pt x="32418" y="32547"/>
                </a:lnTo>
                <a:lnTo>
                  <a:pt x="30834" y="29728"/>
                </a:lnTo>
                <a:lnTo>
                  <a:pt x="27316" y="26628"/>
                </a:lnTo>
                <a:lnTo>
                  <a:pt x="24404" y="25120"/>
                </a:lnTo>
                <a:lnTo>
                  <a:pt x="21445" y="23823"/>
                </a:lnTo>
                <a:lnTo>
                  <a:pt x="18493" y="22603"/>
                </a:lnTo>
                <a:lnTo>
                  <a:pt x="15631" y="21447"/>
                </a:lnTo>
                <a:lnTo>
                  <a:pt x="12114" y="19338"/>
                </a:lnTo>
                <a:lnTo>
                  <a:pt x="9791" y="16584"/>
                </a:lnTo>
                <a:lnTo>
                  <a:pt x="9450" y="13992"/>
                </a:lnTo>
                <a:lnTo>
                  <a:pt x="10001" y="11173"/>
                </a:lnTo>
                <a:lnTo>
                  <a:pt x="12348" y="8290"/>
                </a:lnTo>
                <a:lnTo>
                  <a:pt x="15509" y="7109"/>
                </a:lnTo>
                <a:lnTo>
                  <a:pt x="18274" y="6944"/>
                </a:lnTo>
                <a:lnTo>
                  <a:pt x="21380" y="7134"/>
                </a:lnTo>
                <a:lnTo>
                  <a:pt x="25041" y="8355"/>
                </a:lnTo>
                <a:lnTo>
                  <a:pt x="27698" y="9687"/>
                </a:lnTo>
                <a:lnTo>
                  <a:pt x="30687" y="9866"/>
                </a:lnTo>
                <a:lnTo>
                  <a:pt x="31028" y="7148"/>
                </a:lnTo>
                <a:lnTo>
                  <a:pt x="30732" y="4417"/>
                </a:lnTo>
                <a:lnTo>
                  <a:pt x="28163" y="2195"/>
                </a:lnTo>
                <a:lnTo>
                  <a:pt x="25563" y="1140"/>
                </a:lnTo>
                <a:lnTo>
                  <a:pt x="22153" y="316"/>
                </a:lnTo>
                <a:lnTo>
                  <a:pt x="18370" y="0"/>
                </a:lnTo>
                <a:lnTo>
                  <a:pt x="15509" y="0"/>
                </a:lnTo>
                <a:lnTo>
                  <a:pt x="12999" y="391"/>
                </a:lnTo>
                <a:lnTo>
                  <a:pt x="8686" y="1979"/>
                </a:lnTo>
                <a:lnTo>
                  <a:pt x="5468" y="4366"/>
                </a:lnTo>
                <a:lnTo>
                  <a:pt x="2959" y="7225"/>
                </a:lnTo>
                <a:lnTo>
                  <a:pt x="1512" y="10731"/>
                </a:lnTo>
                <a:lnTo>
                  <a:pt x="1151" y="14475"/>
                </a:lnTo>
                <a:lnTo>
                  <a:pt x="1497" y="18514"/>
                </a:lnTo>
                <a:lnTo>
                  <a:pt x="2862" y="21624"/>
                </a:lnTo>
                <a:lnTo>
                  <a:pt x="6008" y="25206"/>
                </a:lnTo>
                <a:lnTo>
                  <a:pt x="8686" y="26934"/>
                </a:lnTo>
                <a:lnTo>
                  <a:pt x="11559" y="28407"/>
                </a:lnTo>
                <a:lnTo>
                  <a:pt x="14536" y="29637"/>
                </a:lnTo>
                <a:lnTo>
                  <a:pt x="17373" y="30797"/>
                </a:lnTo>
                <a:lnTo>
                  <a:pt x="20044" y="31988"/>
                </a:lnTo>
                <a:lnTo>
                  <a:pt x="23177" y="34274"/>
                </a:lnTo>
                <a:lnTo>
                  <a:pt x="24897" y="37310"/>
                </a:lnTo>
                <a:lnTo>
                  <a:pt x="24653" y="41183"/>
                </a:lnTo>
                <a:lnTo>
                  <a:pt x="23028" y="43940"/>
                </a:lnTo>
                <a:lnTo>
                  <a:pt x="20253" y="45679"/>
                </a:lnTo>
                <a:lnTo>
                  <a:pt x="16537" y="46493"/>
                </a:lnTo>
                <a:lnTo>
                  <a:pt x="13111" y="46493"/>
                </a:lnTo>
                <a:lnTo>
                  <a:pt x="9867" y="45755"/>
                </a:lnTo>
                <a:lnTo>
                  <a:pt x="5957" y="44156"/>
                </a:lnTo>
                <a:lnTo>
                  <a:pt x="3182" y="42555"/>
                </a:lnTo>
                <a:lnTo>
                  <a:pt x="266" y="42936"/>
                </a:lnTo>
                <a:lnTo>
                  <a:pt x="0" y="45528"/>
                </a:lnTo>
                <a:lnTo>
                  <a:pt x="266" y="48181"/>
                </a:lnTo>
                <a:lnTo>
                  <a:pt x="2945" y="50924"/>
                </a:lnTo>
                <a:lnTo>
                  <a:pt x="6019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6398045" y="3063035"/>
            <a:ext cx="33451" cy="53657"/>
          </a:xfrm>
          <a:custGeom>
            <a:avLst/>
            <a:gdLst/>
            <a:ahLst/>
            <a:cxnLst/>
            <a:rect l="l" t="t" r="r" b="b"/>
            <a:pathLst>
              <a:path w="33451" h="53657">
                <a:moveTo>
                  <a:pt x="6023" y="52221"/>
                </a:moveTo>
                <a:lnTo>
                  <a:pt x="8590" y="52984"/>
                </a:lnTo>
                <a:lnTo>
                  <a:pt x="11639" y="53527"/>
                </a:lnTo>
                <a:lnTo>
                  <a:pt x="14904" y="53657"/>
                </a:lnTo>
                <a:lnTo>
                  <a:pt x="17647" y="53657"/>
                </a:lnTo>
                <a:lnTo>
                  <a:pt x="20142" y="53312"/>
                </a:lnTo>
                <a:lnTo>
                  <a:pt x="24692" y="51940"/>
                </a:lnTo>
                <a:lnTo>
                  <a:pt x="28303" y="49593"/>
                </a:lnTo>
                <a:lnTo>
                  <a:pt x="31216" y="46609"/>
                </a:lnTo>
                <a:lnTo>
                  <a:pt x="32994" y="42694"/>
                </a:lnTo>
                <a:lnTo>
                  <a:pt x="33451" y="37971"/>
                </a:lnTo>
                <a:lnTo>
                  <a:pt x="33451" y="35877"/>
                </a:lnTo>
                <a:lnTo>
                  <a:pt x="32421" y="32547"/>
                </a:lnTo>
                <a:lnTo>
                  <a:pt x="30834" y="29728"/>
                </a:lnTo>
                <a:lnTo>
                  <a:pt x="27306" y="26628"/>
                </a:lnTo>
                <a:lnTo>
                  <a:pt x="24405" y="25120"/>
                </a:lnTo>
                <a:lnTo>
                  <a:pt x="21445" y="23823"/>
                </a:lnTo>
                <a:lnTo>
                  <a:pt x="18497" y="22603"/>
                </a:lnTo>
                <a:lnTo>
                  <a:pt x="15634" y="21447"/>
                </a:lnTo>
                <a:lnTo>
                  <a:pt x="12118" y="19338"/>
                </a:lnTo>
                <a:lnTo>
                  <a:pt x="9796" y="16584"/>
                </a:lnTo>
                <a:lnTo>
                  <a:pt x="9450" y="13992"/>
                </a:lnTo>
                <a:lnTo>
                  <a:pt x="10005" y="11173"/>
                </a:lnTo>
                <a:lnTo>
                  <a:pt x="12338" y="8290"/>
                </a:lnTo>
                <a:lnTo>
                  <a:pt x="15509" y="7109"/>
                </a:lnTo>
                <a:lnTo>
                  <a:pt x="18274" y="6944"/>
                </a:lnTo>
                <a:lnTo>
                  <a:pt x="21384" y="7134"/>
                </a:lnTo>
                <a:lnTo>
                  <a:pt x="25045" y="8355"/>
                </a:lnTo>
                <a:lnTo>
                  <a:pt x="27702" y="9687"/>
                </a:lnTo>
                <a:lnTo>
                  <a:pt x="30687" y="9866"/>
                </a:lnTo>
                <a:lnTo>
                  <a:pt x="31032" y="7148"/>
                </a:lnTo>
                <a:lnTo>
                  <a:pt x="30734" y="4417"/>
                </a:lnTo>
                <a:lnTo>
                  <a:pt x="28167" y="2195"/>
                </a:lnTo>
                <a:lnTo>
                  <a:pt x="25560" y="1140"/>
                </a:lnTo>
                <a:lnTo>
                  <a:pt x="22158" y="316"/>
                </a:lnTo>
                <a:lnTo>
                  <a:pt x="18371" y="0"/>
                </a:lnTo>
                <a:lnTo>
                  <a:pt x="15509" y="0"/>
                </a:lnTo>
                <a:lnTo>
                  <a:pt x="12989" y="391"/>
                </a:lnTo>
                <a:lnTo>
                  <a:pt x="8686" y="1979"/>
                </a:lnTo>
                <a:lnTo>
                  <a:pt x="5468" y="4366"/>
                </a:lnTo>
                <a:lnTo>
                  <a:pt x="2948" y="7225"/>
                </a:lnTo>
                <a:lnTo>
                  <a:pt x="1512" y="10731"/>
                </a:lnTo>
                <a:lnTo>
                  <a:pt x="1155" y="14475"/>
                </a:lnTo>
                <a:lnTo>
                  <a:pt x="1487" y="18514"/>
                </a:lnTo>
                <a:lnTo>
                  <a:pt x="2862" y="21624"/>
                </a:lnTo>
                <a:lnTo>
                  <a:pt x="6009" y="25206"/>
                </a:lnTo>
                <a:lnTo>
                  <a:pt x="8686" y="26934"/>
                </a:lnTo>
                <a:lnTo>
                  <a:pt x="11563" y="28407"/>
                </a:lnTo>
                <a:lnTo>
                  <a:pt x="14541" y="29637"/>
                </a:lnTo>
                <a:lnTo>
                  <a:pt x="17377" y="30797"/>
                </a:lnTo>
                <a:lnTo>
                  <a:pt x="20034" y="31988"/>
                </a:lnTo>
                <a:lnTo>
                  <a:pt x="23181" y="34274"/>
                </a:lnTo>
                <a:lnTo>
                  <a:pt x="24886" y="37310"/>
                </a:lnTo>
                <a:lnTo>
                  <a:pt x="24653" y="41183"/>
                </a:lnTo>
                <a:lnTo>
                  <a:pt x="23030" y="43940"/>
                </a:lnTo>
                <a:lnTo>
                  <a:pt x="20253" y="45679"/>
                </a:lnTo>
                <a:lnTo>
                  <a:pt x="16543" y="46493"/>
                </a:lnTo>
                <a:lnTo>
                  <a:pt x="13111" y="46493"/>
                </a:lnTo>
                <a:lnTo>
                  <a:pt x="9867" y="45755"/>
                </a:lnTo>
                <a:lnTo>
                  <a:pt x="5958" y="44156"/>
                </a:lnTo>
                <a:lnTo>
                  <a:pt x="3168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1"/>
                </a:lnTo>
                <a:lnTo>
                  <a:pt x="2948" y="50924"/>
                </a:lnTo>
                <a:lnTo>
                  <a:pt x="6023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474938" y="3063027"/>
            <a:ext cx="43477" cy="72353"/>
          </a:xfrm>
          <a:custGeom>
            <a:avLst/>
            <a:gdLst/>
            <a:ahLst/>
            <a:cxnLst/>
            <a:rect l="l" t="t" r="r" b="b"/>
            <a:pathLst>
              <a:path w="43477" h="72353">
                <a:moveTo>
                  <a:pt x="0" y="2451"/>
                </a:moveTo>
                <a:lnTo>
                  <a:pt x="0" y="70650"/>
                </a:lnTo>
                <a:lnTo>
                  <a:pt x="194" y="71398"/>
                </a:lnTo>
                <a:lnTo>
                  <a:pt x="2774" y="72353"/>
                </a:lnTo>
                <a:lnTo>
                  <a:pt x="5910" y="72353"/>
                </a:lnTo>
                <a:lnTo>
                  <a:pt x="8665" y="70650"/>
                </a:lnTo>
                <a:lnTo>
                  <a:pt x="8665" y="46228"/>
                </a:lnTo>
                <a:lnTo>
                  <a:pt x="9928" y="47498"/>
                </a:lnTo>
                <a:lnTo>
                  <a:pt x="13359" y="50482"/>
                </a:lnTo>
                <a:lnTo>
                  <a:pt x="16771" y="52487"/>
                </a:lnTo>
                <a:lnTo>
                  <a:pt x="20311" y="53517"/>
                </a:lnTo>
                <a:lnTo>
                  <a:pt x="23003" y="53668"/>
                </a:lnTo>
                <a:lnTo>
                  <a:pt x="26297" y="53668"/>
                </a:lnTo>
                <a:lnTo>
                  <a:pt x="29210" y="53021"/>
                </a:lnTo>
                <a:lnTo>
                  <a:pt x="31766" y="51738"/>
                </a:lnTo>
                <a:lnTo>
                  <a:pt x="34321" y="50457"/>
                </a:lnTo>
                <a:lnTo>
                  <a:pt x="33817" y="33907"/>
                </a:lnTo>
                <a:lnTo>
                  <a:pt x="32651" y="38188"/>
                </a:lnTo>
                <a:lnTo>
                  <a:pt x="30711" y="41795"/>
                </a:lnTo>
                <a:lnTo>
                  <a:pt x="27871" y="44323"/>
                </a:lnTo>
                <a:lnTo>
                  <a:pt x="24443" y="45961"/>
                </a:lnTo>
                <a:lnTo>
                  <a:pt x="19893" y="45961"/>
                </a:lnTo>
                <a:lnTo>
                  <a:pt x="15483" y="43573"/>
                </a:lnTo>
                <a:lnTo>
                  <a:pt x="11069" y="39686"/>
                </a:lnTo>
                <a:lnTo>
                  <a:pt x="8665" y="36676"/>
                </a:lnTo>
                <a:lnTo>
                  <a:pt x="8665" y="17258"/>
                </a:lnTo>
                <a:lnTo>
                  <a:pt x="7617" y="9003"/>
                </a:lnTo>
                <a:lnTo>
                  <a:pt x="7617" y="2451"/>
                </a:lnTo>
                <a:lnTo>
                  <a:pt x="6083" y="900"/>
                </a:lnTo>
                <a:lnTo>
                  <a:pt x="3081" y="763"/>
                </a:lnTo>
                <a:lnTo>
                  <a:pt x="0" y="2451"/>
                </a:lnTo>
                <a:close/>
              </a:path>
              <a:path w="43477" h="72353">
                <a:moveTo>
                  <a:pt x="8665" y="17258"/>
                </a:moveTo>
                <a:lnTo>
                  <a:pt x="10054" y="15480"/>
                </a:lnTo>
                <a:lnTo>
                  <a:pt x="12581" y="12776"/>
                </a:lnTo>
                <a:lnTo>
                  <a:pt x="16120" y="9852"/>
                </a:lnTo>
                <a:lnTo>
                  <a:pt x="19443" y="8229"/>
                </a:lnTo>
                <a:lnTo>
                  <a:pt x="22783" y="7707"/>
                </a:lnTo>
                <a:lnTo>
                  <a:pt x="26913" y="8255"/>
                </a:lnTo>
                <a:lnTo>
                  <a:pt x="29947" y="10425"/>
                </a:lnTo>
                <a:lnTo>
                  <a:pt x="32050" y="13665"/>
                </a:lnTo>
                <a:lnTo>
                  <a:pt x="33583" y="17550"/>
                </a:lnTo>
                <a:lnTo>
                  <a:pt x="34311" y="22226"/>
                </a:lnTo>
                <a:lnTo>
                  <a:pt x="34509" y="27125"/>
                </a:lnTo>
                <a:lnTo>
                  <a:pt x="34509" y="29411"/>
                </a:lnTo>
                <a:lnTo>
                  <a:pt x="33817" y="33907"/>
                </a:lnTo>
                <a:lnTo>
                  <a:pt x="34321" y="50457"/>
                </a:lnTo>
                <a:lnTo>
                  <a:pt x="36470" y="48628"/>
                </a:lnTo>
                <a:lnTo>
                  <a:pt x="39937" y="43891"/>
                </a:lnTo>
                <a:lnTo>
                  <a:pt x="41255" y="41007"/>
                </a:lnTo>
                <a:lnTo>
                  <a:pt x="42141" y="37605"/>
                </a:lnTo>
                <a:lnTo>
                  <a:pt x="43037" y="34213"/>
                </a:lnTo>
                <a:lnTo>
                  <a:pt x="43477" y="30377"/>
                </a:lnTo>
                <a:lnTo>
                  <a:pt x="43477" y="22567"/>
                </a:lnTo>
                <a:lnTo>
                  <a:pt x="43134" y="19202"/>
                </a:lnTo>
                <a:lnTo>
                  <a:pt x="42433" y="16037"/>
                </a:lnTo>
                <a:lnTo>
                  <a:pt x="41734" y="12876"/>
                </a:lnTo>
                <a:lnTo>
                  <a:pt x="40629" y="10093"/>
                </a:lnTo>
                <a:lnTo>
                  <a:pt x="39103" y="7707"/>
                </a:lnTo>
                <a:lnTo>
                  <a:pt x="35610" y="3441"/>
                </a:lnTo>
                <a:lnTo>
                  <a:pt x="30768" y="683"/>
                </a:lnTo>
                <a:lnTo>
                  <a:pt x="27856" y="0"/>
                </a:lnTo>
                <a:lnTo>
                  <a:pt x="24429" y="0"/>
                </a:lnTo>
                <a:lnTo>
                  <a:pt x="21358" y="190"/>
                </a:lnTo>
                <a:lnTo>
                  <a:pt x="18517" y="949"/>
                </a:lnTo>
                <a:lnTo>
                  <a:pt x="15788" y="2260"/>
                </a:lnTo>
                <a:lnTo>
                  <a:pt x="13096" y="3924"/>
                </a:lnTo>
                <a:lnTo>
                  <a:pt x="10443" y="6169"/>
                </a:lnTo>
                <a:lnTo>
                  <a:pt x="7617" y="9003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531347" y="3063031"/>
            <a:ext cx="22136" cy="53657"/>
          </a:xfrm>
          <a:custGeom>
            <a:avLst/>
            <a:gdLst/>
            <a:ahLst/>
            <a:cxnLst/>
            <a:rect l="l" t="t" r="r" b="b"/>
            <a:pathLst>
              <a:path w="22136" h="53657">
                <a:moveTo>
                  <a:pt x="11206" y="44413"/>
                </a:moveTo>
                <a:lnTo>
                  <a:pt x="8873" y="40895"/>
                </a:lnTo>
                <a:lnTo>
                  <a:pt x="7621" y="51993"/>
                </a:lnTo>
                <a:lnTo>
                  <a:pt x="11638" y="53326"/>
                </a:lnTo>
                <a:lnTo>
                  <a:pt x="16382" y="53657"/>
                </a:lnTo>
                <a:lnTo>
                  <a:pt x="19208" y="53657"/>
                </a:lnTo>
                <a:lnTo>
                  <a:pt x="22136" y="46065"/>
                </a:lnTo>
                <a:lnTo>
                  <a:pt x="17748" y="46659"/>
                </a:lnTo>
                <a:lnTo>
                  <a:pt x="14946" y="46659"/>
                </a:lnTo>
                <a:lnTo>
                  <a:pt x="11206" y="44413"/>
                </a:lnTo>
                <a:close/>
              </a:path>
              <a:path w="22136" h="53657">
                <a:moveTo>
                  <a:pt x="3308" y="12103"/>
                </a:moveTo>
                <a:lnTo>
                  <a:pt x="5961" y="11534"/>
                </a:lnTo>
                <a:lnTo>
                  <a:pt x="9154" y="9791"/>
                </a:lnTo>
                <a:lnTo>
                  <a:pt x="11936" y="8585"/>
                </a:lnTo>
                <a:lnTo>
                  <a:pt x="15325" y="7531"/>
                </a:lnTo>
                <a:lnTo>
                  <a:pt x="19371" y="7264"/>
                </a:lnTo>
                <a:lnTo>
                  <a:pt x="23054" y="7519"/>
                </a:lnTo>
                <a:lnTo>
                  <a:pt x="26892" y="9208"/>
                </a:lnTo>
                <a:lnTo>
                  <a:pt x="29223" y="12344"/>
                </a:lnTo>
                <a:lnTo>
                  <a:pt x="29998" y="15227"/>
                </a:lnTo>
                <a:lnTo>
                  <a:pt x="30196" y="18770"/>
                </a:lnTo>
                <a:lnTo>
                  <a:pt x="30196" y="22567"/>
                </a:lnTo>
                <a:lnTo>
                  <a:pt x="20008" y="22567"/>
                </a:lnTo>
                <a:lnTo>
                  <a:pt x="16692" y="22909"/>
                </a:lnTo>
                <a:lnTo>
                  <a:pt x="13755" y="23572"/>
                </a:lnTo>
                <a:lnTo>
                  <a:pt x="10817" y="24245"/>
                </a:lnTo>
                <a:lnTo>
                  <a:pt x="8333" y="25250"/>
                </a:lnTo>
                <a:lnTo>
                  <a:pt x="4279" y="27928"/>
                </a:lnTo>
                <a:lnTo>
                  <a:pt x="1634" y="31636"/>
                </a:lnTo>
                <a:lnTo>
                  <a:pt x="0" y="36042"/>
                </a:lnTo>
                <a:lnTo>
                  <a:pt x="0" y="38799"/>
                </a:lnTo>
                <a:lnTo>
                  <a:pt x="396" y="43242"/>
                </a:lnTo>
                <a:lnTo>
                  <a:pt x="1968" y="46925"/>
                </a:lnTo>
                <a:lnTo>
                  <a:pt x="4489" y="49758"/>
                </a:lnTo>
                <a:lnTo>
                  <a:pt x="7621" y="51993"/>
                </a:lnTo>
                <a:lnTo>
                  <a:pt x="8873" y="40895"/>
                </a:lnTo>
                <a:lnTo>
                  <a:pt x="8873" y="38353"/>
                </a:lnTo>
                <a:lnTo>
                  <a:pt x="9687" y="34429"/>
                </a:lnTo>
                <a:lnTo>
                  <a:pt x="12228" y="31495"/>
                </a:lnTo>
                <a:lnTo>
                  <a:pt x="14850" y="30063"/>
                </a:lnTo>
                <a:lnTo>
                  <a:pt x="18337" y="29235"/>
                </a:lnTo>
                <a:lnTo>
                  <a:pt x="22787" y="29033"/>
                </a:lnTo>
                <a:lnTo>
                  <a:pt x="30196" y="29033"/>
                </a:lnTo>
                <a:lnTo>
                  <a:pt x="30196" y="39383"/>
                </a:lnTo>
                <a:lnTo>
                  <a:pt x="26017" y="43675"/>
                </a:lnTo>
                <a:lnTo>
                  <a:pt x="22136" y="46065"/>
                </a:lnTo>
                <a:lnTo>
                  <a:pt x="19208" y="53657"/>
                </a:lnTo>
                <a:lnTo>
                  <a:pt x="21902" y="53035"/>
                </a:lnTo>
                <a:lnTo>
                  <a:pt x="24447" y="51767"/>
                </a:lnTo>
                <a:lnTo>
                  <a:pt x="26978" y="50496"/>
                </a:lnTo>
                <a:lnTo>
                  <a:pt x="31348" y="46442"/>
                </a:lnTo>
                <a:lnTo>
                  <a:pt x="31348" y="51335"/>
                </a:lnTo>
                <a:lnTo>
                  <a:pt x="33440" y="52908"/>
                </a:lnTo>
                <a:lnTo>
                  <a:pt x="36021" y="52958"/>
                </a:lnTo>
                <a:lnTo>
                  <a:pt x="38797" y="51335"/>
                </a:lnTo>
                <a:lnTo>
                  <a:pt x="38797" y="15353"/>
                </a:lnTo>
                <a:lnTo>
                  <a:pt x="38465" y="12700"/>
                </a:lnTo>
                <a:lnTo>
                  <a:pt x="37141" y="8127"/>
                </a:lnTo>
                <a:lnTo>
                  <a:pt x="34596" y="4686"/>
                </a:lnTo>
                <a:lnTo>
                  <a:pt x="31203" y="1983"/>
                </a:lnTo>
                <a:lnTo>
                  <a:pt x="26449" y="394"/>
                </a:lnTo>
                <a:lnTo>
                  <a:pt x="23562" y="0"/>
                </a:lnTo>
                <a:lnTo>
                  <a:pt x="20166" y="0"/>
                </a:lnTo>
                <a:lnTo>
                  <a:pt x="16541" y="179"/>
                </a:lnTo>
                <a:lnTo>
                  <a:pt x="12978" y="852"/>
                </a:lnTo>
                <a:lnTo>
                  <a:pt x="9820" y="1817"/>
                </a:lnTo>
                <a:lnTo>
                  <a:pt x="5839" y="3555"/>
                </a:lnTo>
                <a:lnTo>
                  <a:pt x="2494" y="6691"/>
                </a:lnTo>
                <a:lnTo>
                  <a:pt x="2299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589242" y="3063035"/>
            <a:ext cx="27589" cy="52919"/>
          </a:xfrm>
          <a:custGeom>
            <a:avLst/>
            <a:gdLst/>
            <a:ahLst/>
            <a:cxnLst/>
            <a:rect l="l" t="t" r="r" b="b"/>
            <a:pathLst>
              <a:path w="27589" h="52919">
                <a:moveTo>
                  <a:pt x="5885" y="52919"/>
                </a:moveTo>
                <a:lnTo>
                  <a:pt x="8667" y="51271"/>
                </a:lnTo>
                <a:lnTo>
                  <a:pt x="8667" y="19136"/>
                </a:lnTo>
                <a:lnTo>
                  <a:pt x="11000" y="15468"/>
                </a:lnTo>
                <a:lnTo>
                  <a:pt x="14010" y="11630"/>
                </a:lnTo>
                <a:lnTo>
                  <a:pt x="16739" y="9359"/>
                </a:lnTo>
                <a:lnTo>
                  <a:pt x="19284" y="8459"/>
                </a:lnTo>
                <a:lnTo>
                  <a:pt x="22207" y="8671"/>
                </a:lnTo>
                <a:lnTo>
                  <a:pt x="24875" y="9460"/>
                </a:lnTo>
                <a:lnTo>
                  <a:pt x="27532" y="8188"/>
                </a:lnTo>
                <a:lnTo>
                  <a:pt x="27589" y="3657"/>
                </a:lnTo>
                <a:lnTo>
                  <a:pt x="25303" y="673"/>
                </a:lnTo>
                <a:lnTo>
                  <a:pt x="22279" y="88"/>
                </a:lnTo>
                <a:lnTo>
                  <a:pt x="19712" y="0"/>
                </a:lnTo>
                <a:lnTo>
                  <a:pt x="16714" y="673"/>
                </a:lnTo>
                <a:lnTo>
                  <a:pt x="13679" y="2576"/>
                </a:lnTo>
                <a:lnTo>
                  <a:pt x="10335" y="5993"/>
                </a:lnTo>
                <a:lnTo>
                  <a:pt x="7829" y="9550"/>
                </a:lnTo>
                <a:lnTo>
                  <a:pt x="7829" y="2437"/>
                </a:lnTo>
                <a:lnTo>
                  <a:pt x="585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82" y="51993"/>
                </a:lnTo>
                <a:lnTo>
                  <a:pt x="2764" y="52919"/>
                </a:lnTo>
                <a:lnTo>
                  <a:pt x="588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6623491" y="3050748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06" y="1703"/>
                </a:moveTo>
                <a:lnTo>
                  <a:pt x="16798" y="989"/>
                </a:lnTo>
                <a:lnTo>
                  <a:pt x="14241" y="0"/>
                </a:lnTo>
                <a:lnTo>
                  <a:pt x="11121" y="0"/>
                </a:lnTo>
                <a:lnTo>
                  <a:pt x="8359" y="1703"/>
                </a:lnTo>
                <a:lnTo>
                  <a:pt x="8359" y="13309"/>
                </a:lnTo>
                <a:lnTo>
                  <a:pt x="1793" y="13309"/>
                </a:lnTo>
                <a:lnTo>
                  <a:pt x="342" y="14464"/>
                </a:lnTo>
                <a:lnTo>
                  <a:pt x="0" y="17056"/>
                </a:lnTo>
                <a:lnTo>
                  <a:pt x="1732" y="20739"/>
                </a:lnTo>
                <a:lnTo>
                  <a:pt x="8359" y="20739"/>
                </a:lnTo>
                <a:lnTo>
                  <a:pt x="8359" y="52106"/>
                </a:lnTo>
                <a:lnTo>
                  <a:pt x="9108" y="56641"/>
                </a:lnTo>
                <a:lnTo>
                  <a:pt x="10433" y="60440"/>
                </a:lnTo>
                <a:lnTo>
                  <a:pt x="12679" y="63158"/>
                </a:lnTo>
                <a:lnTo>
                  <a:pt x="15854" y="64832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1" y="65098"/>
                </a:lnTo>
                <a:lnTo>
                  <a:pt x="30528" y="63079"/>
                </a:lnTo>
                <a:lnTo>
                  <a:pt x="30869" y="59983"/>
                </a:lnTo>
                <a:lnTo>
                  <a:pt x="30869" y="59320"/>
                </a:lnTo>
                <a:lnTo>
                  <a:pt x="29074" y="56743"/>
                </a:lnTo>
                <a:lnTo>
                  <a:pt x="26409" y="57772"/>
                </a:lnTo>
                <a:lnTo>
                  <a:pt x="23634" y="58179"/>
                </a:lnTo>
                <a:lnTo>
                  <a:pt x="19418" y="57326"/>
                </a:lnTo>
                <a:lnTo>
                  <a:pt x="17489" y="53898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8" y="20739"/>
                </a:lnTo>
                <a:lnTo>
                  <a:pt x="30712" y="19302"/>
                </a:lnTo>
                <a:lnTo>
                  <a:pt x="30869" y="16369"/>
                </a:lnTo>
                <a:lnTo>
                  <a:pt x="29138" y="13309"/>
                </a:lnTo>
                <a:lnTo>
                  <a:pt x="17006" y="13309"/>
                </a:lnTo>
                <a:lnTo>
                  <a:pt x="17006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6669119" y="3063031"/>
            <a:ext cx="40690" cy="52923"/>
          </a:xfrm>
          <a:custGeom>
            <a:avLst/>
            <a:gdLst/>
            <a:ahLst/>
            <a:cxnLst/>
            <a:rect l="l" t="t" r="r" b="b"/>
            <a:pathLst>
              <a:path w="40690" h="52923">
                <a:moveTo>
                  <a:pt x="5900" y="52923"/>
                </a:moveTo>
                <a:lnTo>
                  <a:pt x="8675" y="51271"/>
                </a:lnTo>
                <a:lnTo>
                  <a:pt x="8675" y="17132"/>
                </a:lnTo>
                <a:lnTo>
                  <a:pt x="11047" y="14071"/>
                </a:lnTo>
                <a:lnTo>
                  <a:pt x="13308" y="11736"/>
                </a:lnTo>
                <a:lnTo>
                  <a:pt x="17660" y="8559"/>
                </a:lnTo>
                <a:lnTo>
                  <a:pt x="21995" y="7760"/>
                </a:lnTo>
                <a:lnTo>
                  <a:pt x="25156" y="8092"/>
                </a:lnTo>
                <a:lnTo>
                  <a:pt x="27708" y="9385"/>
                </a:lnTo>
                <a:lnTo>
                  <a:pt x="30365" y="12790"/>
                </a:lnTo>
                <a:lnTo>
                  <a:pt x="31398" y="15951"/>
                </a:lnTo>
                <a:lnTo>
                  <a:pt x="32025" y="19889"/>
                </a:lnTo>
                <a:lnTo>
                  <a:pt x="32025" y="51271"/>
                </a:lnTo>
                <a:lnTo>
                  <a:pt x="32245" y="52009"/>
                </a:lnTo>
                <a:lnTo>
                  <a:pt x="34804" y="52923"/>
                </a:lnTo>
                <a:lnTo>
                  <a:pt x="37926" y="52923"/>
                </a:lnTo>
                <a:lnTo>
                  <a:pt x="40690" y="51271"/>
                </a:lnTo>
                <a:lnTo>
                  <a:pt x="40690" y="18009"/>
                </a:lnTo>
                <a:lnTo>
                  <a:pt x="40410" y="15036"/>
                </a:lnTo>
                <a:lnTo>
                  <a:pt x="39250" y="10083"/>
                </a:lnTo>
                <a:lnTo>
                  <a:pt x="36968" y="6073"/>
                </a:lnTo>
                <a:lnTo>
                  <a:pt x="33893" y="2757"/>
                </a:lnTo>
                <a:lnTo>
                  <a:pt x="29590" y="547"/>
                </a:lnTo>
                <a:lnTo>
                  <a:pt x="26937" y="0"/>
                </a:lnTo>
                <a:lnTo>
                  <a:pt x="21088" y="0"/>
                </a:lnTo>
                <a:lnTo>
                  <a:pt x="18421" y="722"/>
                </a:lnTo>
                <a:lnTo>
                  <a:pt x="15778" y="2148"/>
                </a:lnTo>
                <a:lnTo>
                  <a:pt x="13135" y="3571"/>
                </a:lnTo>
                <a:lnTo>
                  <a:pt x="10478" y="5831"/>
                </a:lnTo>
                <a:lnTo>
                  <a:pt x="7825" y="8891"/>
                </a:lnTo>
                <a:lnTo>
                  <a:pt x="7825" y="2440"/>
                </a:lnTo>
                <a:lnTo>
                  <a:pt x="5859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64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725580" y="3063035"/>
            <a:ext cx="43467" cy="53657"/>
          </a:xfrm>
          <a:custGeom>
            <a:avLst/>
            <a:gdLst/>
            <a:ahLst/>
            <a:cxnLst/>
            <a:rect l="l" t="t" r="r" b="b"/>
            <a:pathLst>
              <a:path w="43467" h="53657">
                <a:moveTo>
                  <a:pt x="43074" y="16940"/>
                </a:moveTo>
                <a:lnTo>
                  <a:pt x="42285" y="14132"/>
                </a:lnTo>
                <a:lnTo>
                  <a:pt x="41497" y="11324"/>
                </a:lnTo>
                <a:lnTo>
                  <a:pt x="38585" y="6807"/>
                </a:lnTo>
                <a:lnTo>
                  <a:pt x="34764" y="3069"/>
                </a:lnTo>
                <a:lnTo>
                  <a:pt x="32148" y="1838"/>
                </a:lnTo>
                <a:lnTo>
                  <a:pt x="29541" y="622"/>
                </a:lnTo>
                <a:lnTo>
                  <a:pt x="26384" y="0"/>
                </a:lnTo>
                <a:lnTo>
                  <a:pt x="26421" y="6993"/>
                </a:lnTo>
                <a:lnTo>
                  <a:pt x="29578" y="8329"/>
                </a:lnTo>
                <a:lnTo>
                  <a:pt x="31715" y="11008"/>
                </a:lnTo>
                <a:lnTo>
                  <a:pt x="33840" y="13690"/>
                </a:lnTo>
                <a:lnTo>
                  <a:pt x="34862" y="17373"/>
                </a:lnTo>
                <a:lnTo>
                  <a:pt x="34751" y="22081"/>
                </a:lnTo>
                <a:lnTo>
                  <a:pt x="8967" y="22081"/>
                </a:lnTo>
                <a:lnTo>
                  <a:pt x="9043" y="20091"/>
                </a:lnTo>
                <a:lnTo>
                  <a:pt x="10468" y="3120"/>
                </a:lnTo>
                <a:lnTo>
                  <a:pt x="8086" y="4898"/>
                </a:lnTo>
                <a:lnTo>
                  <a:pt x="4126" y="9575"/>
                </a:lnTo>
                <a:lnTo>
                  <a:pt x="2613" y="12405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0"/>
                </a:lnTo>
                <a:lnTo>
                  <a:pt x="504" y="35355"/>
                </a:lnTo>
                <a:lnTo>
                  <a:pt x="1512" y="38681"/>
                </a:lnTo>
                <a:lnTo>
                  <a:pt x="2531" y="42011"/>
                </a:lnTo>
                <a:lnTo>
                  <a:pt x="4028" y="44780"/>
                </a:lnTo>
                <a:lnTo>
                  <a:pt x="6033" y="46986"/>
                </a:lnTo>
                <a:lnTo>
                  <a:pt x="10480" y="50859"/>
                </a:lnTo>
                <a:lnTo>
                  <a:pt x="13406" y="51979"/>
                </a:lnTo>
                <a:lnTo>
                  <a:pt x="16329" y="53096"/>
                </a:lnTo>
                <a:lnTo>
                  <a:pt x="19735" y="53657"/>
                </a:lnTo>
                <a:lnTo>
                  <a:pt x="23616" y="53657"/>
                </a:lnTo>
                <a:lnTo>
                  <a:pt x="27969" y="53492"/>
                </a:lnTo>
                <a:lnTo>
                  <a:pt x="31925" y="52804"/>
                </a:lnTo>
                <a:lnTo>
                  <a:pt x="35168" y="51979"/>
                </a:lnTo>
                <a:lnTo>
                  <a:pt x="37900" y="51100"/>
                </a:lnTo>
                <a:lnTo>
                  <a:pt x="41155" y="48814"/>
                </a:lnTo>
                <a:lnTo>
                  <a:pt x="41475" y="46161"/>
                </a:lnTo>
                <a:lnTo>
                  <a:pt x="40896" y="43012"/>
                </a:lnTo>
                <a:lnTo>
                  <a:pt x="38167" y="43267"/>
                </a:lnTo>
                <a:lnTo>
                  <a:pt x="35013" y="44549"/>
                </a:lnTo>
                <a:lnTo>
                  <a:pt x="32209" y="45438"/>
                </a:lnTo>
                <a:lnTo>
                  <a:pt x="28681" y="46187"/>
                </a:lnTo>
                <a:lnTo>
                  <a:pt x="24429" y="46393"/>
                </a:lnTo>
                <a:lnTo>
                  <a:pt x="21578" y="46393"/>
                </a:lnTo>
                <a:lnTo>
                  <a:pt x="17204" y="45131"/>
                </a:lnTo>
                <a:lnTo>
                  <a:pt x="13625" y="43112"/>
                </a:lnTo>
                <a:lnTo>
                  <a:pt x="11170" y="40002"/>
                </a:lnTo>
                <a:lnTo>
                  <a:pt x="9770" y="35977"/>
                </a:lnTo>
                <a:lnTo>
                  <a:pt x="8967" y="31355"/>
                </a:lnTo>
                <a:lnTo>
                  <a:pt x="8967" y="28648"/>
                </a:lnTo>
                <a:lnTo>
                  <a:pt x="40097" y="28648"/>
                </a:lnTo>
                <a:lnTo>
                  <a:pt x="42433" y="27748"/>
                </a:lnTo>
                <a:lnTo>
                  <a:pt x="43467" y="24738"/>
                </a:lnTo>
                <a:lnTo>
                  <a:pt x="43467" y="19925"/>
                </a:lnTo>
                <a:lnTo>
                  <a:pt x="43074" y="16940"/>
                </a:lnTo>
                <a:close/>
              </a:path>
              <a:path w="43467" h="53657">
                <a:moveTo>
                  <a:pt x="9043" y="20091"/>
                </a:moveTo>
                <a:lnTo>
                  <a:pt x="9965" y="16353"/>
                </a:lnTo>
                <a:lnTo>
                  <a:pt x="11429" y="12927"/>
                </a:lnTo>
                <a:lnTo>
                  <a:pt x="14969" y="9077"/>
                </a:lnTo>
                <a:lnTo>
                  <a:pt x="18201" y="7415"/>
                </a:lnTo>
                <a:lnTo>
                  <a:pt x="22230" y="6993"/>
                </a:lnTo>
                <a:lnTo>
                  <a:pt x="26421" y="6993"/>
                </a:lnTo>
                <a:lnTo>
                  <a:pt x="26384" y="0"/>
                </a:lnTo>
                <a:lnTo>
                  <a:pt x="19206" y="0"/>
                </a:lnTo>
                <a:lnTo>
                  <a:pt x="16070" y="622"/>
                </a:lnTo>
                <a:lnTo>
                  <a:pt x="13270" y="1864"/>
                </a:lnTo>
                <a:lnTo>
                  <a:pt x="10468" y="312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785874" y="306303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6" y="52919"/>
                </a:moveTo>
                <a:lnTo>
                  <a:pt x="8665" y="51271"/>
                </a:lnTo>
                <a:lnTo>
                  <a:pt x="8665" y="19136"/>
                </a:lnTo>
                <a:lnTo>
                  <a:pt x="10998" y="15468"/>
                </a:lnTo>
                <a:lnTo>
                  <a:pt x="14010" y="11630"/>
                </a:lnTo>
                <a:lnTo>
                  <a:pt x="16739" y="9359"/>
                </a:lnTo>
                <a:lnTo>
                  <a:pt x="19281" y="8459"/>
                </a:lnTo>
                <a:lnTo>
                  <a:pt x="22208" y="8671"/>
                </a:lnTo>
                <a:lnTo>
                  <a:pt x="24871" y="9460"/>
                </a:lnTo>
                <a:lnTo>
                  <a:pt x="27525" y="8188"/>
                </a:lnTo>
                <a:lnTo>
                  <a:pt x="27590" y="3657"/>
                </a:lnTo>
                <a:lnTo>
                  <a:pt x="25304" y="673"/>
                </a:lnTo>
                <a:lnTo>
                  <a:pt x="22279" y="88"/>
                </a:lnTo>
                <a:lnTo>
                  <a:pt x="19710" y="0"/>
                </a:lnTo>
                <a:lnTo>
                  <a:pt x="16714" y="673"/>
                </a:lnTo>
                <a:lnTo>
                  <a:pt x="13676" y="2576"/>
                </a:lnTo>
                <a:lnTo>
                  <a:pt x="10335" y="5993"/>
                </a:lnTo>
                <a:lnTo>
                  <a:pt x="7825" y="9550"/>
                </a:lnTo>
                <a:lnTo>
                  <a:pt x="7825" y="2437"/>
                </a:lnTo>
                <a:lnTo>
                  <a:pt x="5849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2" y="51993"/>
                </a:lnTo>
                <a:lnTo>
                  <a:pt x="2764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822640" y="3063035"/>
            <a:ext cx="33451" cy="53657"/>
          </a:xfrm>
          <a:custGeom>
            <a:avLst/>
            <a:gdLst/>
            <a:ahLst/>
            <a:cxnLst/>
            <a:rect l="l" t="t" r="r" b="b"/>
            <a:pathLst>
              <a:path w="33451" h="53657">
                <a:moveTo>
                  <a:pt x="6022" y="52221"/>
                </a:moveTo>
                <a:lnTo>
                  <a:pt x="8590" y="52984"/>
                </a:lnTo>
                <a:lnTo>
                  <a:pt x="11639" y="53527"/>
                </a:lnTo>
                <a:lnTo>
                  <a:pt x="14904" y="53657"/>
                </a:lnTo>
                <a:lnTo>
                  <a:pt x="17647" y="53657"/>
                </a:lnTo>
                <a:lnTo>
                  <a:pt x="20142" y="53312"/>
                </a:lnTo>
                <a:lnTo>
                  <a:pt x="24700" y="51940"/>
                </a:lnTo>
                <a:lnTo>
                  <a:pt x="28303" y="49593"/>
                </a:lnTo>
                <a:lnTo>
                  <a:pt x="31215" y="46609"/>
                </a:lnTo>
                <a:lnTo>
                  <a:pt x="33008" y="42694"/>
                </a:lnTo>
                <a:lnTo>
                  <a:pt x="33451" y="37971"/>
                </a:lnTo>
                <a:lnTo>
                  <a:pt x="33451" y="35877"/>
                </a:lnTo>
                <a:lnTo>
                  <a:pt x="32421" y="32547"/>
                </a:lnTo>
                <a:lnTo>
                  <a:pt x="30834" y="29728"/>
                </a:lnTo>
                <a:lnTo>
                  <a:pt x="27320" y="26628"/>
                </a:lnTo>
                <a:lnTo>
                  <a:pt x="24419" y="25120"/>
                </a:lnTo>
                <a:lnTo>
                  <a:pt x="21445" y="23823"/>
                </a:lnTo>
                <a:lnTo>
                  <a:pt x="18497" y="22603"/>
                </a:lnTo>
                <a:lnTo>
                  <a:pt x="15634" y="21447"/>
                </a:lnTo>
                <a:lnTo>
                  <a:pt x="12118" y="19338"/>
                </a:lnTo>
                <a:lnTo>
                  <a:pt x="9795" y="16584"/>
                </a:lnTo>
                <a:lnTo>
                  <a:pt x="9450" y="13992"/>
                </a:lnTo>
                <a:lnTo>
                  <a:pt x="10005" y="11173"/>
                </a:lnTo>
                <a:lnTo>
                  <a:pt x="12352" y="8290"/>
                </a:lnTo>
                <a:lnTo>
                  <a:pt x="15509" y="7109"/>
                </a:lnTo>
                <a:lnTo>
                  <a:pt x="18274" y="6944"/>
                </a:lnTo>
                <a:lnTo>
                  <a:pt x="21384" y="7134"/>
                </a:lnTo>
                <a:lnTo>
                  <a:pt x="25045" y="8355"/>
                </a:lnTo>
                <a:lnTo>
                  <a:pt x="27702" y="9687"/>
                </a:lnTo>
                <a:lnTo>
                  <a:pt x="30687" y="9866"/>
                </a:lnTo>
                <a:lnTo>
                  <a:pt x="31042" y="7148"/>
                </a:lnTo>
                <a:lnTo>
                  <a:pt x="30732" y="4417"/>
                </a:lnTo>
                <a:lnTo>
                  <a:pt x="28166" y="2195"/>
                </a:lnTo>
                <a:lnTo>
                  <a:pt x="25560" y="1140"/>
                </a:lnTo>
                <a:lnTo>
                  <a:pt x="22157" y="316"/>
                </a:lnTo>
                <a:lnTo>
                  <a:pt x="18370" y="0"/>
                </a:lnTo>
                <a:lnTo>
                  <a:pt x="15509" y="0"/>
                </a:lnTo>
                <a:lnTo>
                  <a:pt x="13003" y="391"/>
                </a:lnTo>
                <a:lnTo>
                  <a:pt x="8686" y="1979"/>
                </a:lnTo>
                <a:lnTo>
                  <a:pt x="5468" y="4366"/>
                </a:lnTo>
                <a:lnTo>
                  <a:pt x="2959" y="7225"/>
                </a:lnTo>
                <a:lnTo>
                  <a:pt x="1512" y="10731"/>
                </a:lnTo>
                <a:lnTo>
                  <a:pt x="1155" y="14475"/>
                </a:lnTo>
                <a:lnTo>
                  <a:pt x="1501" y="18514"/>
                </a:lnTo>
                <a:lnTo>
                  <a:pt x="2862" y="21624"/>
                </a:lnTo>
                <a:lnTo>
                  <a:pt x="6008" y="25206"/>
                </a:lnTo>
                <a:lnTo>
                  <a:pt x="8686" y="26934"/>
                </a:lnTo>
                <a:lnTo>
                  <a:pt x="11563" y="28407"/>
                </a:lnTo>
                <a:lnTo>
                  <a:pt x="14540" y="29637"/>
                </a:lnTo>
                <a:lnTo>
                  <a:pt x="17377" y="30797"/>
                </a:lnTo>
                <a:lnTo>
                  <a:pt x="20044" y="31988"/>
                </a:lnTo>
                <a:lnTo>
                  <a:pt x="23180" y="34274"/>
                </a:lnTo>
                <a:lnTo>
                  <a:pt x="24900" y="37310"/>
                </a:lnTo>
                <a:lnTo>
                  <a:pt x="24653" y="41183"/>
                </a:lnTo>
                <a:lnTo>
                  <a:pt x="23028" y="43940"/>
                </a:lnTo>
                <a:lnTo>
                  <a:pt x="20253" y="45679"/>
                </a:lnTo>
                <a:lnTo>
                  <a:pt x="16541" y="46493"/>
                </a:lnTo>
                <a:lnTo>
                  <a:pt x="13111" y="46493"/>
                </a:lnTo>
                <a:lnTo>
                  <a:pt x="9867" y="45755"/>
                </a:lnTo>
                <a:lnTo>
                  <a:pt x="5957" y="44156"/>
                </a:lnTo>
                <a:lnTo>
                  <a:pt x="3182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1"/>
                </a:lnTo>
                <a:lnTo>
                  <a:pt x="2948" y="50924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893243" y="3050748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17010" y="1703"/>
                </a:moveTo>
                <a:lnTo>
                  <a:pt x="16800" y="989"/>
                </a:lnTo>
                <a:lnTo>
                  <a:pt x="14245" y="0"/>
                </a:lnTo>
                <a:lnTo>
                  <a:pt x="11123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5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34" y="20739"/>
                </a:lnTo>
                <a:lnTo>
                  <a:pt x="8345" y="20739"/>
                </a:lnTo>
                <a:lnTo>
                  <a:pt x="8345" y="52106"/>
                </a:lnTo>
                <a:lnTo>
                  <a:pt x="9108" y="56641"/>
                </a:lnTo>
                <a:lnTo>
                  <a:pt x="10436" y="60440"/>
                </a:lnTo>
                <a:lnTo>
                  <a:pt x="12672" y="63158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9"/>
                </a:lnTo>
                <a:lnTo>
                  <a:pt x="30873" y="59983"/>
                </a:lnTo>
                <a:lnTo>
                  <a:pt x="30873" y="59320"/>
                </a:lnTo>
                <a:lnTo>
                  <a:pt x="29077" y="56743"/>
                </a:lnTo>
                <a:lnTo>
                  <a:pt x="26409" y="57772"/>
                </a:lnTo>
                <a:lnTo>
                  <a:pt x="23619" y="58179"/>
                </a:lnTo>
                <a:lnTo>
                  <a:pt x="19418" y="57326"/>
                </a:lnTo>
                <a:lnTo>
                  <a:pt x="17489" y="53898"/>
                </a:lnTo>
                <a:lnTo>
                  <a:pt x="17010" y="51346"/>
                </a:lnTo>
                <a:lnTo>
                  <a:pt x="17010" y="20739"/>
                </a:lnTo>
                <a:lnTo>
                  <a:pt x="29138" y="20739"/>
                </a:lnTo>
                <a:lnTo>
                  <a:pt x="30712" y="19302"/>
                </a:lnTo>
                <a:lnTo>
                  <a:pt x="30873" y="16369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938859" y="3040109"/>
            <a:ext cx="40700" cy="75845"/>
          </a:xfrm>
          <a:custGeom>
            <a:avLst/>
            <a:gdLst/>
            <a:ahLst/>
            <a:cxnLst/>
            <a:rect l="l" t="t" r="r" b="b"/>
            <a:pathLst>
              <a:path w="40700" h="75845">
                <a:moveTo>
                  <a:pt x="32039" y="45605"/>
                </a:moveTo>
                <a:lnTo>
                  <a:pt x="32039" y="74193"/>
                </a:lnTo>
                <a:lnTo>
                  <a:pt x="32263" y="74931"/>
                </a:lnTo>
                <a:lnTo>
                  <a:pt x="34815" y="75845"/>
                </a:lnTo>
                <a:lnTo>
                  <a:pt x="37936" y="75845"/>
                </a:lnTo>
                <a:lnTo>
                  <a:pt x="40700" y="74193"/>
                </a:lnTo>
                <a:lnTo>
                  <a:pt x="40700" y="40957"/>
                </a:lnTo>
                <a:lnTo>
                  <a:pt x="40420" y="37959"/>
                </a:lnTo>
                <a:lnTo>
                  <a:pt x="39264" y="33006"/>
                </a:lnTo>
                <a:lnTo>
                  <a:pt x="36968" y="28995"/>
                </a:lnTo>
                <a:lnTo>
                  <a:pt x="33905" y="25679"/>
                </a:lnTo>
                <a:lnTo>
                  <a:pt x="29606" y="23469"/>
                </a:lnTo>
                <a:lnTo>
                  <a:pt x="26953" y="22922"/>
                </a:lnTo>
                <a:lnTo>
                  <a:pt x="21236" y="22922"/>
                </a:lnTo>
                <a:lnTo>
                  <a:pt x="16186" y="24905"/>
                </a:lnTo>
                <a:lnTo>
                  <a:pt x="11156" y="28242"/>
                </a:lnTo>
                <a:lnTo>
                  <a:pt x="8675" y="30949"/>
                </a:lnTo>
                <a:lnTo>
                  <a:pt x="8675" y="1699"/>
                </a:lnTo>
                <a:lnTo>
                  <a:pt x="8467" y="939"/>
                </a:lnTo>
                <a:lnTo>
                  <a:pt x="5910" y="0"/>
                </a:lnTo>
                <a:lnTo>
                  <a:pt x="2774" y="0"/>
                </a:lnTo>
                <a:lnTo>
                  <a:pt x="0" y="1699"/>
                </a:lnTo>
                <a:lnTo>
                  <a:pt x="0" y="74193"/>
                </a:lnTo>
                <a:lnTo>
                  <a:pt x="198" y="74931"/>
                </a:lnTo>
                <a:lnTo>
                  <a:pt x="2774" y="75845"/>
                </a:lnTo>
                <a:lnTo>
                  <a:pt x="5910" y="75845"/>
                </a:lnTo>
                <a:lnTo>
                  <a:pt x="8675" y="74193"/>
                </a:lnTo>
                <a:lnTo>
                  <a:pt x="8675" y="40054"/>
                </a:lnTo>
                <a:lnTo>
                  <a:pt x="11059" y="36993"/>
                </a:lnTo>
                <a:lnTo>
                  <a:pt x="13319" y="34658"/>
                </a:lnTo>
                <a:lnTo>
                  <a:pt x="17672" y="31482"/>
                </a:lnTo>
                <a:lnTo>
                  <a:pt x="22010" y="30683"/>
                </a:lnTo>
                <a:lnTo>
                  <a:pt x="25167" y="31014"/>
                </a:lnTo>
                <a:lnTo>
                  <a:pt x="27726" y="32307"/>
                </a:lnTo>
                <a:lnTo>
                  <a:pt x="30380" y="35712"/>
                </a:lnTo>
                <a:lnTo>
                  <a:pt x="31409" y="38873"/>
                </a:lnTo>
                <a:lnTo>
                  <a:pt x="32039" y="42811"/>
                </a:lnTo>
                <a:lnTo>
                  <a:pt x="32039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995271" y="3063031"/>
            <a:ext cx="22132" cy="53657"/>
          </a:xfrm>
          <a:custGeom>
            <a:avLst/>
            <a:gdLst/>
            <a:ahLst/>
            <a:cxnLst/>
            <a:rect l="l" t="t" r="r" b="b"/>
            <a:pathLst>
              <a:path w="22132" h="53657">
                <a:moveTo>
                  <a:pt x="11206" y="44413"/>
                </a:moveTo>
                <a:lnTo>
                  <a:pt x="8873" y="40895"/>
                </a:lnTo>
                <a:lnTo>
                  <a:pt x="7621" y="51993"/>
                </a:lnTo>
                <a:lnTo>
                  <a:pt x="11638" y="53326"/>
                </a:lnTo>
                <a:lnTo>
                  <a:pt x="16380" y="53657"/>
                </a:lnTo>
                <a:lnTo>
                  <a:pt x="19210" y="53657"/>
                </a:lnTo>
                <a:lnTo>
                  <a:pt x="22132" y="46065"/>
                </a:lnTo>
                <a:lnTo>
                  <a:pt x="17748" y="46659"/>
                </a:lnTo>
                <a:lnTo>
                  <a:pt x="14942" y="46659"/>
                </a:lnTo>
                <a:lnTo>
                  <a:pt x="11206" y="44413"/>
                </a:lnTo>
                <a:close/>
              </a:path>
              <a:path w="22132" h="53657">
                <a:moveTo>
                  <a:pt x="3308" y="12103"/>
                </a:moveTo>
                <a:lnTo>
                  <a:pt x="5961" y="11534"/>
                </a:lnTo>
                <a:lnTo>
                  <a:pt x="9154" y="9791"/>
                </a:lnTo>
                <a:lnTo>
                  <a:pt x="11934" y="8585"/>
                </a:lnTo>
                <a:lnTo>
                  <a:pt x="15325" y="7531"/>
                </a:lnTo>
                <a:lnTo>
                  <a:pt x="19367" y="7264"/>
                </a:lnTo>
                <a:lnTo>
                  <a:pt x="23054" y="7519"/>
                </a:lnTo>
                <a:lnTo>
                  <a:pt x="26888" y="9208"/>
                </a:lnTo>
                <a:lnTo>
                  <a:pt x="29225" y="12344"/>
                </a:lnTo>
                <a:lnTo>
                  <a:pt x="29998" y="15227"/>
                </a:lnTo>
                <a:lnTo>
                  <a:pt x="30192" y="18770"/>
                </a:lnTo>
                <a:lnTo>
                  <a:pt x="30192" y="22567"/>
                </a:lnTo>
                <a:lnTo>
                  <a:pt x="20008" y="22567"/>
                </a:lnTo>
                <a:lnTo>
                  <a:pt x="16685" y="22909"/>
                </a:lnTo>
                <a:lnTo>
                  <a:pt x="13751" y="23572"/>
                </a:lnTo>
                <a:lnTo>
                  <a:pt x="10814" y="24245"/>
                </a:lnTo>
                <a:lnTo>
                  <a:pt x="8333" y="25250"/>
                </a:lnTo>
                <a:lnTo>
                  <a:pt x="4276" y="27928"/>
                </a:lnTo>
                <a:lnTo>
                  <a:pt x="1634" y="31636"/>
                </a:lnTo>
                <a:lnTo>
                  <a:pt x="0" y="36042"/>
                </a:lnTo>
                <a:lnTo>
                  <a:pt x="0" y="38799"/>
                </a:lnTo>
                <a:lnTo>
                  <a:pt x="396" y="43242"/>
                </a:lnTo>
                <a:lnTo>
                  <a:pt x="1965" y="46925"/>
                </a:lnTo>
                <a:lnTo>
                  <a:pt x="4485" y="49758"/>
                </a:lnTo>
                <a:lnTo>
                  <a:pt x="7621" y="51993"/>
                </a:lnTo>
                <a:lnTo>
                  <a:pt x="8873" y="40895"/>
                </a:lnTo>
                <a:lnTo>
                  <a:pt x="8873" y="38353"/>
                </a:lnTo>
                <a:lnTo>
                  <a:pt x="9683" y="34429"/>
                </a:lnTo>
                <a:lnTo>
                  <a:pt x="12228" y="31495"/>
                </a:lnTo>
                <a:lnTo>
                  <a:pt x="14846" y="30063"/>
                </a:lnTo>
                <a:lnTo>
                  <a:pt x="18334" y="29235"/>
                </a:lnTo>
                <a:lnTo>
                  <a:pt x="22783" y="29033"/>
                </a:lnTo>
                <a:lnTo>
                  <a:pt x="30192" y="29033"/>
                </a:lnTo>
                <a:lnTo>
                  <a:pt x="30192" y="39383"/>
                </a:lnTo>
                <a:lnTo>
                  <a:pt x="26017" y="43675"/>
                </a:lnTo>
                <a:lnTo>
                  <a:pt x="22132" y="46065"/>
                </a:lnTo>
                <a:lnTo>
                  <a:pt x="19210" y="53657"/>
                </a:lnTo>
                <a:lnTo>
                  <a:pt x="21898" y="53035"/>
                </a:lnTo>
                <a:lnTo>
                  <a:pt x="24439" y="51767"/>
                </a:lnTo>
                <a:lnTo>
                  <a:pt x="26974" y="50496"/>
                </a:lnTo>
                <a:lnTo>
                  <a:pt x="31348" y="46442"/>
                </a:lnTo>
                <a:lnTo>
                  <a:pt x="31348" y="51335"/>
                </a:lnTo>
                <a:lnTo>
                  <a:pt x="33440" y="52908"/>
                </a:lnTo>
                <a:lnTo>
                  <a:pt x="36021" y="52958"/>
                </a:lnTo>
                <a:lnTo>
                  <a:pt x="38797" y="51335"/>
                </a:lnTo>
                <a:lnTo>
                  <a:pt x="38797" y="15353"/>
                </a:lnTo>
                <a:lnTo>
                  <a:pt x="38465" y="12700"/>
                </a:lnTo>
                <a:lnTo>
                  <a:pt x="37141" y="8127"/>
                </a:lnTo>
                <a:lnTo>
                  <a:pt x="34592" y="4686"/>
                </a:lnTo>
                <a:lnTo>
                  <a:pt x="31205" y="1983"/>
                </a:lnTo>
                <a:lnTo>
                  <a:pt x="26445" y="394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9"/>
                </a:lnTo>
                <a:lnTo>
                  <a:pt x="12978" y="852"/>
                </a:lnTo>
                <a:lnTo>
                  <a:pt x="9817" y="1817"/>
                </a:lnTo>
                <a:lnTo>
                  <a:pt x="5835" y="3555"/>
                </a:lnTo>
                <a:lnTo>
                  <a:pt x="2494" y="6691"/>
                </a:lnTo>
                <a:lnTo>
                  <a:pt x="2296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7046862" y="3050748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17010" y="51346"/>
                </a:moveTo>
                <a:lnTo>
                  <a:pt x="17010" y="20739"/>
                </a:lnTo>
                <a:lnTo>
                  <a:pt x="29138" y="20739"/>
                </a:lnTo>
                <a:lnTo>
                  <a:pt x="30708" y="19302"/>
                </a:lnTo>
                <a:lnTo>
                  <a:pt x="30869" y="16369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800" y="989"/>
                </a:lnTo>
                <a:lnTo>
                  <a:pt x="14241" y="0"/>
                </a:lnTo>
                <a:lnTo>
                  <a:pt x="11120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1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32" y="20739"/>
                </a:lnTo>
                <a:lnTo>
                  <a:pt x="8345" y="20739"/>
                </a:lnTo>
                <a:lnTo>
                  <a:pt x="8345" y="52106"/>
                </a:lnTo>
                <a:lnTo>
                  <a:pt x="9104" y="56641"/>
                </a:lnTo>
                <a:lnTo>
                  <a:pt x="10433" y="60440"/>
                </a:lnTo>
                <a:lnTo>
                  <a:pt x="12668" y="63158"/>
                </a:lnTo>
                <a:lnTo>
                  <a:pt x="15850" y="64832"/>
                </a:lnTo>
                <a:lnTo>
                  <a:pt x="19714" y="65836"/>
                </a:lnTo>
                <a:lnTo>
                  <a:pt x="24563" y="65670"/>
                </a:lnTo>
                <a:lnTo>
                  <a:pt x="27565" y="65098"/>
                </a:lnTo>
                <a:lnTo>
                  <a:pt x="30524" y="63079"/>
                </a:lnTo>
                <a:lnTo>
                  <a:pt x="30869" y="59983"/>
                </a:lnTo>
                <a:lnTo>
                  <a:pt x="30869" y="59320"/>
                </a:lnTo>
                <a:lnTo>
                  <a:pt x="29077" y="56743"/>
                </a:lnTo>
                <a:lnTo>
                  <a:pt x="26409" y="57772"/>
                </a:lnTo>
                <a:lnTo>
                  <a:pt x="23619" y="58179"/>
                </a:lnTo>
                <a:lnTo>
                  <a:pt x="19414" y="57326"/>
                </a:lnTo>
                <a:lnTo>
                  <a:pt x="17485" y="53898"/>
                </a:lnTo>
                <a:lnTo>
                  <a:pt x="17010" y="51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4604994" y="3197016"/>
            <a:ext cx="22128" cy="53657"/>
          </a:xfrm>
          <a:custGeom>
            <a:avLst/>
            <a:gdLst/>
            <a:ahLst/>
            <a:cxnLst/>
            <a:rect l="l" t="t" r="r" b="b"/>
            <a:pathLst>
              <a:path w="22128" h="53657">
                <a:moveTo>
                  <a:pt x="11202" y="44409"/>
                </a:moveTo>
                <a:lnTo>
                  <a:pt x="8869" y="40906"/>
                </a:lnTo>
                <a:lnTo>
                  <a:pt x="7617" y="51989"/>
                </a:lnTo>
                <a:lnTo>
                  <a:pt x="11634" y="53326"/>
                </a:lnTo>
                <a:lnTo>
                  <a:pt x="16375" y="53657"/>
                </a:lnTo>
                <a:lnTo>
                  <a:pt x="19204" y="53657"/>
                </a:lnTo>
                <a:lnTo>
                  <a:pt x="22128" y="46071"/>
                </a:lnTo>
                <a:lnTo>
                  <a:pt x="17743" y="46669"/>
                </a:lnTo>
                <a:lnTo>
                  <a:pt x="14942" y="46669"/>
                </a:lnTo>
                <a:lnTo>
                  <a:pt x="11202" y="44409"/>
                </a:lnTo>
                <a:close/>
              </a:path>
              <a:path w="22128" h="53657">
                <a:moveTo>
                  <a:pt x="3304" y="12103"/>
                </a:moveTo>
                <a:lnTo>
                  <a:pt x="5943" y="11530"/>
                </a:lnTo>
                <a:lnTo>
                  <a:pt x="9154" y="9791"/>
                </a:lnTo>
                <a:lnTo>
                  <a:pt x="11930" y="8581"/>
                </a:lnTo>
                <a:lnTo>
                  <a:pt x="15321" y="7541"/>
                </a:lnTo>
                <a:lnTo>
                  <a:pt x="19367" y="7264"/>
                </a:lnTo>
                <a:lnTo>
                  <a:pt x="23042" y="7515"/>
                </a:lnTo>
                <a:lnTo>
                  <a:pt x="26887" y="9204"/>
                </a:lnTo>
                <a:lnTo>
                  <a:pt x="29220" y="12344"/>
                </a:lnTo>
                <a:lnTo>
                  <a:pt x="29983" y="15223"/>
                </a:lnTo>
                <a:lnTo>
                  <a:pt x="30192" y="18769"/>
                </a:lnTo>
                <a:lnTo>
                  <a:pt x="30192" y="22567"/>
                </a:lnTo>
                <a:lnTo>
                  <a:pt x="20005" y="22567"/>
                </a:lnTo>
                <a:lnTo>
                  <a:pt x="16689" y="22909"/>
                </a:lnTo>
                <a:lnTo>
                  <a:pt x="13751" y="23568"/>
                </a:lnTo>
                <a:lnTo>
                  <a:pt x="10810" y="24241"/>
                </a:lnTo>
                <a:lnTo>
                  <a:pt x="8329" y="25246"/>
                </a:lnTo>
                <a:lnTo>
                  <a:pt x="4276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60" y="46936"/>
                </a:lnTo>
                <a:lnTo>
                  <a:pt x="4484" y="49754"/>
                </a:lnTo>
                <a:lnTo>
                  <a:pt x="7617" y="51989"/>
                </a:lnTo>
                <a:lnTo>
                  <a:pt x="8869" y="40906"/>
                </a:lnTo>
                <a:lnTo>
                  <a:pt x="8869" y="38353"/>
                </a:lnTo>
                <a:lnTo>
                  <a:pt x="9683" y="34425"/>
                </a:lnTo>
                <a:lnTo>
                  <a:pt x="12225" y="31495"/>
                </a:lnTo>
                <a:lnTo>
                  <a:pt x="14831" y="30069"/>
                </a:lnTo>
                <a:lnTo>
                  <a:pt x="18331" y="29245"/>
                </a:lnTo>
                <a:lnTo>
                  <a:pt x="22779" y="29029"/>
                </a:lnTo>
                <a:lnTo>
                  <a:pt x="30192" y="29029"/>
                </a:lnTo>
                <a:lnTo>
                  <a:pt x="30192" y="39380"/>
                </a:lnTo>
                <a:lnTo>
                  <a:pt x="26013" y="43674"/>
                </a:lnTo>
                <a:lnTo>
                  <a:pt x="22128" y="46071"/>
                </a:lnTo>
                <a:lnTo>
                  <a:pt x="19204" y="53657"/>
                </a:lnTo>
                <a:lnTo>
                  <a:pt x="21894" y="53035"/>
                </a:lnTo>
                <a:lnTo>
                  <a:pt x="24428" y="51763"/>
                </a:lnTo>
                <a:lnTo>
                  <a:pt x="26970" y="50492"/>
                </a:lnTo>
                <a:lnTo>
                  <a:pt x="31348" y="46442"/>
                </a:lnTo>
                <a:lnTo>
                  <a:pt x="31348" y="51332"/>
                </a:lnTo>
                <a:lnTo>
                  <a:pt x="33436" y="52904"/>
                </a:lnTo>
                <a:lnTo>
                  <a:pt x="36017" y="52955"/>
                </a:lnTo>
                <a:lnTo>
                  <a:pt x="38793" y="51332"/>
                </a:lnTo>
                <a:lnTo>
                  <a:pt x="38793" y="15353"/>
                </a:lnTo>
                <a:lnTo>
                  <a:pt x="38461" y="12696"/>
                </a:lnTo>
                <a:lnTo>
                  <a:pt x="37122" y="8124"/>
                </a:lnTo>
                <a:lnTo>
                  <a:pt x="34592" y="4697"/>
                </a:lnTo>
                <a:lnTo>
                  <a:pt x="31200" y="1993"/>
                </a:lnTo>
                <a:lnTo>
                  <a:pt x="26429" y="392"/>
                </a:lnTo>
                <a:lnTo>
                  <a:pt x="23557" y="0"/>
                </a:lnTo>
                <a:lnTo>
                  <a:pt x="20162" y="0"/>
                </a:lnTo>
                <a:lnTo>
                  <a:pt x="16537" y="175"/>
                </a:lnTo>
                <a:lnTo>
                  <a:pt x="12962" y="863"/>
                </a:lnTo>
                <a:lnTo>
                  <a:pt x="9817" y="1813"/>
                </a:lnTo>
                <a:lnTo>
                  <a:pt x="5834" y="3552"/>
                </a:lnTo>
                <a:lnTo>
                  <a:pt x="2490" y="6691"/>
                </a:lnTo>
                <a:lnTo>
                  <a:pt x="2296" y="9384"/>
                </a:lnTo>
                <a:lnTo>
                  <a:pt x="330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4659815" y="3197016"/>
            <a:ext cx="27589" cy="52923"/>
          </a:xfrm>
          <a:custGeom>
            <a:avLst/>
            <a:gdLst/>
            <a:ahLst/>
            <a:cxnLst/>
            <a:rect l="l" t="t" r="r" b="b"/>
            <a:pathLst>
              <a:path w="27589" h="52923">
                <a:moveTo>
                  <a:pt x="5885" y="52923"/>
                </a:moveTo>
                <a:lnTo>
                  <a:pt x="8649" y="51285"/>
                </a:lnTo>
                <a:lnTo>
                  <a:pt x="8649" y="19151"/>
                </a:lnTo>
                <a:lnTo>
                  <a:pt x="11000" y="15482"/>
                </a:lnTo>
                <a:lnTo>
                  <a:pt x="14010" y="11634"/>
                </a:lnTo>
                <a:lnTo>
                  <a:pt x="16736" y="9373"/>
                </a:lnTo>
                <a:lnTo>
                  <a:pt x="19281" y="8469"/>
                </a:lnTo>
                <a:lnTo>
                  <a:pt x="22207" y="8675"/>
                </a:lnTo>
                <a:lnTo>
                  <a:pt x="24875" y="9474"/>
                </a:lnTo>
                <a:lnTo>
                  <a:pt x="27528" y="8192"/>
                </a:lnTo>
                <a:lnTo>
                  <a:pt x="27589" y="3671"/>
                </a:lnTo>
                <a:lnTo>
                  <a:pt x="25303" y="687"/>
                </a:lnTo>
                <a:lnTo>
                  <a:pt x="22279" y="88"/>
                </a:lnTo>
                <a:lnTo>
                  <a:pt x="19712" y="0"/>
                </a:lnTo>
                <a:lnTo>
                  <a:pt x="16714" y="673"/>
                </a:lnTo>
                <a:lnTo>
                  <a:pt x="13679" y="2580"/>
                </a:lnTo>
                <a:lnTo>
                  <a:pt x="10335" y="5993"/>
                </a:lnTo>
                <a:lnTo>
                  <a:pt x="7815" y="9550"/>
                </a:lnTo>
                <a:lnTo>
                  <a:pt x="7815" y="2439"/>
                </a:lnTo>
                <a:lnTo>
                  <a:pt x="5849" y="838"/>
                </a:lnTo>
                <a:lnTo>
                  <a:pt x="3134" y="751"/>
                </a:lnTo>
                <a:lnTo>
                  <a:pt x="0" y="2439"/>
                </a:lnTo>
                <a:lnTo>
                  <a:pt x="0" y="51285"/>
                </a:lnTo>
                <a:lnTo>
                  <a:pt x="182" y="52009"/>
                </a:lnTo>
                <a:lnTo>
                  <a:pt x="2764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694137" y="3197016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40"/>
                </a:moveTo>
                <a:lnTo>
                  <a:pt x="42292" y="14132"/>
                </a:lnTo>
                <a:lnTo>
                  <a:pt x="41515" y="11328"/>
                </a:lnTo>
                <a:lnTo>
                  <a:pt x="38591" y="6807"/>
                </a:lnTo>
                <a:lnTo>
                  <a:pt x="34768" y="3073"/>
                </a:lnTo>
                <a:lnTo>
                  <a:pt x="32166" y="1842"/>
                </a:lnTo>
                <a:lnTo>
                  <a:pt x="29559" y="622"/>
                </a:lnTo>
                <a:lnTo>
                  <a:pt x="26388" y="0"/>
                </a:lnTo>
                <a:lnTo>
                  <a:pt x="26423" y="7009"/>
                </a:lnTo>
                <a:lnTo>
                  <a:pt x="29592" y="8329"/>
                </a:lnTo>
                <a:lnTo>
                  <a:pt x="31723" y="11012"/>
                </a:lnTo>
                <a:lnTo>
                  <a:pt x="33858" y="13690"/>
                </a:lnTo>
                <a:lnTo>
                  <a:pt x="34866" y="17387"/>
                </a:lnTo>
                <a:lnTo>
                  <a:pt x="34754" y="22085"/>
                </a:lnTo>
                <a:lnTo>
                  <a:pt x="8975" y="22085"/>
                </a:lnTo>
                <a:lnTo>
                  <a:pt x="9046" y="20091"/>
                </a:lnTo>
                <a:lnTo>
                  <a:pt x="10486" y="3124"/>
                </a:lnTo>
                <a:lnTo>
                  <a:pt x="8100" y="4902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95"/>
                </a:lnTo>
                <a:lnTo>
                  <a:pt x="2545" y="42011"/>
                </a:lnTo>
                <a:lnTo>
                  <a:pt x="4046" y="44780"/>
                </a:lnTo>
                <a:lnTo>
                  <a:pt x="6037" y="46989"/>
                </a:lnTo>
                <a:lnTo>
                  <a:pt x="10486" y="50863"/>
                </a:lnTo>
                <a:lnTo>
                  <a:pt x="13423" y="51979"/>
                </a:lnTo>
                <a:lnTo>
                  <a:pt x="16343" y="53099"/>
                </a:lnTo>
                <a:lnTo>
                  <a:pt x="19738" y="53657"/>
                </a:lnTo>
                <a:lnTo>
                  <a:pt x="23633" y="53657"/>
                </a:lnTo>
                <a:lnTo>
                  <a:pt x="27971" y="53492"/>
                </a:lnTo>
                <a:lnTo>
                  <a:pt x="31943" y="52807"/>
                </a:lnTo>
                <a:lnTo>
                  <a:pt x="35186" y="51979"/>
                </a:lnTo>
                <a:lnTo>
                  <a:pt x="37915" y="51104"/>
                </a:lnTo>
                <a:lnTo>
                  <a:pt x="41159" y="48830"/>
                </a:lnTo>
                <a:lnTo>
                  <a:pt x="41479" y="46161"/>
                </a:lnTo>
                <a:lnTo>
                  <a:pt x="40910" y="43016"/>
                </a:lnTo>
                <a:lnTo>
                  <a:pt x="38185" y="43267"/>
                </a:lnTo>
                <a:lnTo>
                  <a:pt x="35013" y="44549"/>
                </a:lnTo>
                <a:lnTo>
                  <a:pt x="32212" y="45438"/>
                </a:lnTo>
                <a:lnTo>
                  <a:pt x="28699" y="46201"/>
                </a:lnTo>
                <a:lnTo>
                  <a:pt x="24433" y="46393"/>
                </a:lnTo>
                <a:lnTo>
                  <a:pt x="21596" y="46393"/>
                </a:lnTo>
                <a:lnTo>
                  <a:pt x="17204" y="45135"/>
                </a:lnTo>
                <a:lnTo>
                  <a:pt x="13639" y="43116"/>
                </a:lnTo>
                <a:lnTo>
                  <a:pt x="11184" y="40006"/>
                </a:lnTo>
                <a:lnTo>
                  <a:pt x="9770" y="35977"/>
                </a:lnTo>
                <a:lnTo>
                  <a:pt x="8975" y="31355"/>
                </a:lnTo>
                <a:lnTo>
                  <a:pt x="8975" y="28651"/>
                </a:lnTo>
                <a:lnTo>
                  <a:pt x="40104" y="28651"/>
                </a:lnTo>
                <a:lnTo>
                  <a:pt x="42447" y="27748"/>
                </a:lnTo>
                <a:lnTo>
                  <a:pt x="43480" y="24738"/>
                </a:lnTo>
                <a:lnTo>
                  <a:pt x="43480" y="19925"/>
                </a:lnTo>
                <a:lnTo>
                  <a:pt x="43088" y="16940"/>
                </a:lnTo>
                <a:close/>
              </a:path>
              <a:path w="43480" h="53657">
                <a:moveTo>
                  <a:pt x="9046" y="20091"/>
                </a:moveTo>
                <a:lnTo>
                  <a:pt x="9979" y="16357"/>
                </a:lnTo>
                <a:lnTo>
                  <a:pt x="1143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3" y="7009"/>
                </a:lnTo>
                <a:lnTo>
                  <a:pt x="26423" y="7009"/>
                </a:lnTo>
                <a:lnTo>
                  <a:pt x="26388" y="0"/>
                </a:lnTo>
                <a:lnTo>
                  <a:pt x="19223" y="0"/>
                </a:lnTo>
                <a:lnTo>
                  <a:pt x="16078" y="622"/>
                </a:lnTo>
                <a:lnTo>
                  <a:pt x="13288" y="1868"/>
                </a:lnTo>
                <a:lnTo>
                  <a:pt x="10486" y="312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775936" y="3174094"/>
            <a:ext cx="43477" cy="76583"/>
          </a:xfrm>
          <a:custGeom>
            <a:avLst/>
            <a:gdLst/>
            <a:ahLst/>
            <a:cxnLst/>
            <a:rect l="l" t="t" r="r" b="b"/>
            <a:pathLst>
              <a:path w="43477" h="76583">
                <a:moveTo>
                  <a:pt x="20264" y="76432"/>
                </a:moveTo>
                <a:lnTo>
                  <a:pt x="23162" y="76583"/>
                </a:lnTo>
                <a:lnTo>
                  <a:pt x="26419" y="76583"/>
                </a:lnTo>
                <a:lnTo>
                  <a:pt x="29307" y="75949"/>
                </a:lnTo>
                <a:lnTo>
                  <a:pt x="31827" y="74689"/>
                </a:lnTo>
                <a:lnTo>
                  <a:pt x="36471" y="71593"/>
                </a:lnTo>
                <a:lnTo>
                  <a:pt x="39937" y="66815"/>
                </a:lnTo>
                <a:lnTo>
                  <a:pt x="41252" y="63933"/>
                </a:lnTo>
                <a:lnTo>
                  <a:pt x="42137" y="60542"/>
                </a:lnTo>
                <a:lnTo>
                  <a:pt x="43033" y="57175"/>
                </a:lnTo>
                <a:lnTo>
                  <a:pt x="43477" y="53366"/>
                </a:lnTo>
                <a:lnTo>
                  <a:pt x="43477" y="45594"/>
                </a:lnTo>
                <a:lnTo>
                  <a:pt x="43131" y="42217"/>
                </a:lnTo>
                <a:lnTo>
                  <a:pt x="42433" y="39042"/>
                </a:lnTo>
                <a:lnTo>
                  <a:pt x="41730" y="35853"/>
                </a:lnTo>
                <a:lnTo>
                  <a:pt x="40614" y="33073"/>
                </a:lnTo>
                <a:lnTo>
                  <a:pt x="39103" y="30712"/>
                </a:lnTo>
                <a:lnTo>
                  <a:pt x="35600" y="26456"/>
                </a:lnTo>
                <a:lnTo>
                  <a:pt x="30722" y="23623"/>
                </a:lnTo>
                <a:lnTo>
                  <a:pt x="27795" y="22914"/>
                </a:lnTo>
                <a:lnTo>
                  <a:pt x="29883" y="33390"/>
                </a:lnTo>
                <a:lnTo>
                  <a:pt x="32025" y="36656"/>
                </a:lnTo>
                <a:lnTo>
                  <a:pt x="33583" y="40539"/>
                </a:lnTo>
                <a:lnTo>
                  <a:pt x="34307" y="45237"/>
                </a:lnTo>
                <a:lnTo>
                  <a:pt x="34509" y="50156"/>
                </a:lnTo>
                <a:lnTo>
                  <a:pt x="34509" y="52442"/>
                </a:lnTo>
                <a:lnTo>
                  <a:pt x="33842" y="56908"/>
                </a:lnTo>
                <a:lnTo>
                  <a:pt x="32698" y="61139"/>
                </a:lnTo>
                <a:lnTo>
                  <a:pt x="30758" y="64721"/>
                </a:lnTo>
                <a:lnTo>
                  <a:pt x="27953" y="67263"/>
                </a:lnTo>
                <a:lnTo>
                  <a:pt x="24526" y="68886"/>
                </a:lnTo>
                <a:lnTo>
                  <a:pt x="19991" y="68886"/>
                </a:lnTo>
                <a:lnTo>
                  <a:pt x="15533" y="66525"/>
                </a:lnTo>
                <a:lnTo>
                  <a:pt x="11069" y="62651"/>
                </a:lnTo>
                <a:lnTo>
                  <a:pt x="8661" y="59651"/>
                </a:lnTo>
                <a:lnTo>
                  <a:pt x="10331" y="70981"/>
                </a:lnTo>
                <a:lnTo>
                  <a:pt x="14006" y="73940"/>
                </a:lnTo>
                <a:lnTo>
                  <a:pt x="17705" y="75820"/>
                </a:lnTo>
                <a:lnTo>
                  <a:pt x="20264" y="76432"/>
                </a:lnTo>
                <a:close/>
              </a:path>
              <a:path w="43477" h="76583">
                <a:moveTo>
                  <a:pt x="2494" y="75834"/>
                </a:moveTo>
                <a:lnTo>
                  <a:pt x="5123" y="75834"/>
                </a:lnTo>
                <a:lnTo>
                  <a:pt x="7668" y="74207"/>
                </a:lnTo>
                <a:lnTo>
                  <a:pt x="7668" y="68228"/>
                </a:lnTo>
                <a:lnTo>
                  <a:pt x="10331" y="70981"/>
                </a:lnTo>
                <a:lnTo>
                  <a:pt x="8661" y="59651"/>
                </a:lnTo>
                <a:lnTo>
                  <a:pt x="8661" y="40172"/>
                </a:lnTo>
                <a:lnTo>
                  <a:pt x="10050" y="38369"/>
                </a:lnTo>
                <a:lnTo>
                  <a:pt x="12556" y="35661"/>
                </a:lnTo>
                <a:lnTo>
                  <a:pt x="16059" y="32741"/>
                </a:lnTo>
                <a:lnTo>
                  <a:pt x="19404" y="31114"/>
                </a:lnTo>
                <a:lnTo>
                  <a:pt x="22719" y="30622"/>
                </a:lnTo>
                <a:lnTo>
                  <a:pt x="26863" y="31179"/>
                </a:lnTo>
                <a:lnTo>
                  <a:pt x="29883" y="33390"/>
                </a:lnTo>
                <a:lnTo>
                  <a:pt x="27795" y="22914"/>
                </a:lnTo>
                <a:lnTo>
                  <a:pt x="22981" y="22914"/>
                </a:lnTo>
                <a:lnTo>
                  <a:pt x="20386" y="23357"/>
                </a:lnTo>
                <a:lnTo>
                  <a:pt x="16602" y="24743"/>
                </a:lnTo>
                <a:lnTo>
                  <a:pt x="14053" y="26189"/>
                </a:lnTo>
                <a:lnTo>
                  <a:pt x="11426" y="28220"/>
                </a:lnTo>
                <a:lnTo>
                  <a:pt x="8661" y="30953"/>
                </a:lnTo>
                <a:lnTo>
                  <a:pt x="8661" y="1717"/>
                </a:lnTo>
                <a:lnTo>
                  <a:pt x="8463" y="939"/>
                </a:lnTo>
                <a:lnTo>
                  <a:pt x="5906" y="0"/>
                </a:lnTo>
                <a:lnTo>
                  <a:pt x="2774" y="0"/>
                </a:lnTo>
                <a:lnTo>
                  <a:pt x="0" y="1717"/>
                </a:lnTo>
                <a:lnTo>
                  <a:pt x="0" y="74207"/>
                </a:lnTo>
                <a:lnTo>
                  <a:pt x="2494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832215" y="3197800"/>
            <a:ext cx="40741" cy="52870"/>
          </a:xfrm>
          <a:custGeom>
            <a:avLst/>
            <a:gdLst/>
            <a:ahLst/>
            <a:cxnLst/>
            <a:rect l="l" t="t" r="r" b="b"/>
            <a:pathLst>
              <a:path w="40741" h="52870">
                <a:moveTo>
                  <a:pt x="8718" y="1653"/>
                </a:moveTo>
                <a:lnTo>
                  <a:pt x="8506" y="929"/>
                </a:lnTo>
                <a:lnTo>
                  <a:pt x="5888" y="0"/>
                </a:lnTo>
                <a:lnTo>
                  <a:pt x="2815" y="0"/>
                </a:lnTo>
                <a:lnTo>
                  <a:pt x="0" y="1653"/>
                </a:lnTo>
                <a:lnTo>
                  <a:pt x="0" y="34837"/>
                </a:lnTo>
                <a:lnTo>
                  <a:pt x="288" y="37833"/>
                </a:lnTo>
                <a:lnTo>
                  <a:pt x="1440" y="42801"/>
                </a:lnTo>
                <a:lnTo>
                  <a:pt x="3726" y="46826"/>
                </a:lnTo>
                <a:lnTo>
                  <a:pt x="6785" y="50166"/>
                </a:lnTo>
                <a:lnTo>
                  <a:pt x="11098" y="52337"/>
                </a:lnTo>
                <a:lnTo>
                  <a:pt x="13755" y="52870"/>
                </a:lnTo>
                <a:lnTo>
                  <a:pt x="19594" y="52870"/>
                </a:lnTo>
                <a:lnTo>
                  <a:pt x="22258" y="52171"/>
                </a:lnTo>
                <a:lnTo>
                  <a:pt x="24886" y="50764"/>
                </a:lnTo>
                <a:lnTo>
                  <a:pt x="27506" y="49353"/>
                </a:lnTo>
                <a:lnTo>
                  <a:pt x="30171" y="47106"/>
                </a:lnTo>
                <a:lnTo>
                  <a:pt x="32863" y="44032"/>
                </a:lnTo>
                <a:lnTo>
                  <a:pt x="32863" y="50493"/>
                </a:lnTo>
                <a:lnTo>
                  <a:pt x="35344" y="52136"/>
                </a:lnTo>
                <a:lnTo>
                  <a:pt x="38159" y="52136"/>
                </a:lnTo>
                <a:lnTo>
                  <a:pt x="40741" y="50493"/>
                </a:lnTo>
                <a:lnTo>
                  <a:pt x="40741" y="1653"/>
                </a:lnTo>
                <a:lnTo>
                  <a:pt x="40500" y="929"/>
                </a:lnTo>
                <a:lnTo>
                  <a:pt x="37926" y="0"/>
                </a:lnTo>
                <a:lnTo>
                  <a:pt x="34804" y="0"/>
                </a:lnTo>
                <a:lnTo>
                  <a:pt x="32029" y="1653"/>
                </a:lnTo>
                <a:lnTo>
                  <a:pt x="32029" y="35788"/>
                </a:lnTo>
                <a:lnTo>
                  <a:pt x="29610" y="38862"/>
                </a:lnTo>
                <a:lnTo>
                  <a:pt x="25171" y="42786"/>
                </a:lnTo>
                <a:lnTo>
                  <a:pt x="20858" y="45173"/>
                </a:lnTo>
                <a:lnTo>
                  <a:pt x="16998" y="45173"/>
                </a:lnTo>
                <a:lnTo>
                  <a:pt x="13017" y="43500"/>
                </a:lnTo>
                <a:lnTo>
                  <a:pt x="10327" y="40144"/>
                </a:lnTo>
                <a:lnTo>
                  <a:pt x="9305" y="36958"/>
                </a:lnTo>
                <a:lnTo>
                  <a:pt x="8718" y="32943"/>
                </a:lnTo>
                <a:lnTo>
                  <a:pt x="8718" y="16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887958" y="3177644"/>
            <a:ext cx="10706" cy="72292"/>
          </a:xfrm>
          <a:custGeom>
            <a:avLst/>
            <a:gdLst/>
            <a:ahLst/>
            <a:cxnLst/>
            <a:rect l="l" t="t" r="r" b="b"/>
            <a:pathLst>
              <a:path w="10706" h="72292">
                <a:moveTo>
                  <a:pt x="0" y="5425"/>
                </a:moveTo>
                <a:lnTo>
                  <a:pt x="369" y="8892"/>
                </a:lnTo>
                <a:lnTo>
                  <a:pt x="3271" y="10746"/>
                </a:lnTo>
                <a:lnTo>
                  <a:pt x="7376" y="10746"/>
                </a:lnTo>
                <a:lnTo>
                  <a:pt x="10323" y="8841"/>
                </a:lnTo>
                <a:lnTo>
                  <a:pt x="10706" y="5309"/>
                </a:lnTo>
                <a:lnTo>
                  <a:pt x="10335" y="1858"/>
                </a:lnTo>
                <a:lnTo>
                  <a:pt x="7423" y="0"/>
                </a:lnTo>
                <a:lnTo>
                  <a:pt x="3329" y="0"/>
                </a:lnTo>
                <a:lnTo>
                  <a:pt x="384" y="1893"/>
                </a:lnTo>
                <a:lnTo>
                  <a:pt x="0" y="5425"/>
                </a:lnTo>
                <a:close/>
              </a:path>
              <a:path w="10706" h="72292">
                <a:moveTo>
                  <a:pt x="1230" y="71387"/>
                </a:moveTo>
                <a:lnTo>
                  <a:pt x="3826" y="72292"/>
                </a:lnTo>
                <a:lnTo>
                  <a:pt x="6946" y="72292"/>
                </a:lnTo>
                <a:lnTo>
                  <a:pt x="9709" y="70650"/>
                </a:lnTo>
                <a:lnTo>
                  <a:pt x="9709" y="21809"/>
                </a:lnTo>
                <a:lnTo>
                  <a:pt x="9499" y="21111"/>
                </a:lnTo>
                <a:lnTo>
                  <a:pt x="6946" y="20156"/>
                </a:lnTo>
                <a:lnTo>
                  <a:pt x="3826" y="20156"/>
                </a:lnTo>
                <a:lnTo>
                  <a:pt x="1043" y="21809"/>
                </a:lnTo>
                <a:lnTo>
                  <a:pt x="1043" y="70650"/>
                </a:lnTo>
                <a:lnTo>
                  <a:pt x="123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913583" y="3174091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202"/>
                </a:moveTo>
                <a:lnTo>
                  <a:pt x="8665" y="1713"/>
                </a:lnTo>
                <a:lnTo>
                  <a:pt x="8455" y="938"/>
                </a:lnTo>
                <a:lnTo>
                  <a:pt x="5896" y="0"/>
                </a:lnTo>
                <a:lnTo>
                  <a:pt x="2774" y="0"/>
                </a:lnTo>
                <a:lnTo>
                  <a:pt x="0" y="1713"/>
                </a:lnTo>
                <a:lnTo>
                  <a:pt x="0" y="74202"/>
                </a:lnTo>
                <a:lnTo>
                  <a:pt x="186" y="74940"/>
                </a:lnTo>
                <a:lnTo>
                  <a:pt x="2774" y="75844"/>
                </a:lnTo>
                <a:lnTo>
                  <a:pt x="5896" y="75844"/>
                </a:lnTo>
                <a:lnTo>
                  <a:pt x="8665" y="74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931859" y="3184729"/>
            <a:ext cx="30881" cy="65836"/>
          </a:xfrm>
          <a:custGeom>
            <a:avLst/>
            <a:gdLst/>
            <a:ahLst/>
            <a:cxnLst/>
            <a:rect l="l" t="t" r="r" b="b"/>
            <a:pathLst>
              <a:path w="30881" h="65836">
                <a:moveTo>
                  <a:pt x="17020" y="1703"/>
                </a:moveTo>
                <a:lnTo>
                  <a:pt x="16797" y="989"/>
                </a:lnTo>
                <a:lnTo>
                  <a:pt x="14237" y="0"/>
                </a:lnTo>
                <a:lnTo>
                  <a:pt x="11116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3" y="13309"/>
                </a:lnTo>
                <a:lnTo>
                  <a:pt x="337" y="14464"/>
                </a:lnTo>
                <a:lnTo>
                  <a:pt x="0" y="17056"/>
                </a:lnTo>
                <a:lnTo>
                  <a:pt x="1742" y="20754"/>
                </a:lnTo>
                <a:lnTo>
                  <a:pt x="8355" y="20754"/>
                </a:lnTo>
                <a:lnTo>
                  <a:pt x="8355" y="52109"/>
                </a:lnTo>
                <a:lnTo>
                  <a:pt x="9114" y="56641"/>
                </a:lnTo>
                <a:lnTo>
                  <a:pt x="10433" y="60440"/>
                </a:lnTo>
                <a:lnTo>
                  <a:pt x="12679" y="63158"/>
                </a:lnTo>
                <a:lnTo>
                  <a:pt x="15847" y="64836"/>
                </a:lnTo>
                <a:lnTo>
                  <a:pt x="19710" y="65836"/>
                </a:lnTo>
                <a:lnTo>
                  <a:pt x="24573" y="65670"/>
                </a:lnTo>
                <a:lnTo>
                  <a:pt x="27575" y="65102"/>
                </a:lnTo>
                <a:lnTo>
                  <a:pt x="30524" y="63093"/>
                </a:lnTo>
                <a:lnTo>
                  <a:pt x="30881" y="59983"/>
                </a:lnTo>
                <a:lnTo>
                  <a:pt x="30881" y="59320"/>
                </a:lnTo>
                <a:lnTo>
                  <a:pt x="29074" y="56757"/>
                </a:lnTo>
                <a:lnTo>
                  <a:pt x="26417" y="57787"/>
                </a:lnTo>
                <a:lnTo>
                  <a:pt x="23630" y="58179"/>
                </a:lnTo>
                <a:lnTo>
                  <a:pt x="19414" y="57330"/>
                </a:lnTo>
                <a:lnTo>
                  <a:pt x="17495" y="53898"/>
                </a:lnTo>
                <a:lnTo>
                  <a:pt x="17020" y="51346"/>
                </a:lnTo>
                <a:lnTo>
                  <a:pt x="17020" y="20754"/>
                </a:lnTo>
                <a:lnTo>
                  <a:pt x="29135" y="20754"/>
                </a:lnTo>
                <a:lnTo>
                  <a:pt x="30718" y="19302"/>
                </a:lnTo>
                <a:lnTo>
                  <a:pt x="30881" y="16372"/>
                </a:lnTo>
                <a:lnTo>
                  <a:pt x="29135" y="13309"/>
                </a:lnTo>
                <a:lnTo>
                  <a:pt x="17020" y="13309"/>
                </a:lnTo>
                <a:lnTo>
                  <a:pt x="1702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995687" y="3197016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1" y="23910"/>
                </a:moveTo>
                <a:lnTo>
                  <a:pt x="9277" y="21347"/>
                </a:lnTo>
                <a:lnTo>
                  <a:pt x="9857" y="18985"/>
                </a:lnTo>
                <a:lnTo>
                  <a:pt x="11329" y="14604"/>
                </a:lnTo>
                <a:lnTo>
                  <a:pt x="13727" y="11173"/>
                </a:lnTo>
                <a:lnTo>
                  <a:pt x="17104" y="8902"/>
                </a:lnTo>
                <a:lnTo>
                  <a:pt x="21175" y="7490"/>
                </a:lnTo>
                <a:lnTo>
                  <a:pt x="26556" y="7490"/>
                </a:lnTo>
                <a:lnTo>
                  <a:pt x="30761" y="9038"/>
                </a:lnTo>
                <a:lnTo>
                  <a:pt x="34103" y="11465"/>
                </a:lnTo>
                <a:lnTo>
                  <a:pt x="36302" y="15007"/>
                </a:lnTo>
                <a:lnTo>
                  <a:pt x="37555" y="19418"/>
                </a:lnTo>
                <a:lnTo>
                  <a:pt x="38282" y="24267"/>
                </a:lnTo>
                <a:lnTo>
                  <a:pt x="38282" y="29742"/>
                </a:lnTo>
                <a:lnTo>
                  <a:pt x="37994" y="32320"/>
                </a:lnTo>
                <a:lnTo>
                  <a:pt x="37433" y="34667"/>
                </a:lnTo>
                <a:lnTo>
                  <a:pt x="36658" y="50276"/>
                </a:lnTo>
                <a:lnTo>
                  <a:pt x="39179" y="48373"/>
                </a:lnTo>
                <a:lnTo>
                  <a:pt x="43196" y="43534"/>
                </a:lnTo>
                <a:lnTo>
                  <a:pt x="44709" y="40650"/>
                </a:lnTo>
                <a:lnTo>
                  <a:pt x="45727" y="37298"/>
                </a:lnTo>
                <a:lnTo>
                  <a:pt x="46746" y="33958"/>
                </a:lnTo>
                <a:lnTo>
                  <a:pt x="47254" y="30300"/>
                </a:lnTo>
                <a:lnTo>
                  <a:pt x="47254" y="22222"/>
                </a:lnTo>
                <a:lnTo>
                  <a:pt x="46771" y="18553"/>
                </a:lnTo>
                <a:lnTo>
                  <a:pt x="45813" y="15303"/>
                </a:lnTo>
                <a:lnTo>
                  <a:pt x="44842" y="12038"/>
                </a:lnTo>
                <a:lnTo>
                  <a:pt x="43406" y="9269"/>
                </a:lnTo>
                <a:lnTo>
                  <a:pt x="41487" y="7009"/>
                </a:lnTo>
                <a:lnTo>
                  <a:pt x="37148" y="2983"/>
                </a:lnTo>
                <a:lnTo>
                  <a:pt x="34262" y="1788"/>
                </a:lnTo>
                <a:lnTo>
                  <a:pt x="31374" y="593"/>
                </a:lnTo>
                <a:lnTo>
                  <a:pt x="27979" y="0"/>
                </a:lnTo>
                <a:lnTo>
                  <a:pt x="20081" y="0"/>
                </a:lnTo>
                <a:lnTo>
                  <a:pt x="16553" y="673"/>
                </a:lnTo>
                <a:lnTo>
                  <a:pt x="13539" y="2004"/>
                </a:lnTo>
                <a:lnTo>
                  <a:pt x="10530" y="3351"/>
                </a:lnTo>
                <a:lnTo>
                  <a:pt x="8025" y="5229"/>
                </a:lnTo>
                <a:lnTo>
                  <a:pt x="4006" y="10068"/>
                </a:lnTo>
                <a:lnTo>
                  <a:pt x="2495" y="12952"/>
                </a:lnTo>
                <a:lnTo>
                  <a:pt x="1497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0" y="38353"/>
                </a:lnTo>
                <a:lnTo>
                  <a:pt x="2358" y="41615"/>
                </a:lnTo>
                <a:lnTo>
                  <a:pt x="3798" y="44383"/>
                </a:lnTo>
                <a:lnTo>
                  <a:pt x="5727" y="46669"/>
                </a:lnTo>
                <a:lnTo>
                  <a:pt x="10052" y="50669"/>
                </a:lnTo>
                <a:lnTo>
                  <a:pt x="9695" y="34239"/>
                </a:lnTo>
                <a:lnTo>
                  <a:pt x="8971" y="29371"/>
                </a:lnTo>
                <a:lnTo>
                  <a:pt x="8971" y="23910"/>
                </a:lnTo>
                <a:close/>
              </a:path>
              <a:path w="47254" h="53657">
                <a:moveTo>
                  <a:pt x="26089" y="46126"/>
                </a:moveTo>
                <a:lnTo>
                  <a:pt x="20758" y="46126"/>
                </a:lnTo>
                <a:lnTo>
                  <a:pt x="16553" y="44574"/>
                </a:lnTo>
                <a:lnTo>
                  <a:pt x="13187" y="42148"/>
                </a:lnTo>
                <a:lnTo>
                  <a:pt x="10958" y="38644"/>
                </a:lnTo>
                <a:lnTo>
                  <a:pt x="9695" y="34239"/>
                </a:lnTo>
                <a:lnTo>
                  <a:pt x="10052" y="50669"/>
                </a:lnTo>
                <a:lnTo>
                  <a:pt x="12938" y="51879"/>
                </a:lnTo>
                <a:lnTo>
                  <a:pt x="15825" y="53070"/>
                </a:lnTo>
                <a:lnTo>
                  <a:pt x="19220" y="53657"/>
                </a:lnTo>
                <a:lnTo>
                  <a:pt x="27097" y="53657"/>
                </a:lnTo>
                <a:lnTo>
                  <a:pt x="30600" y="52984"/>
                </a:lnTo>
                <a:lnTo>
                  <a:pt x="33634" y="51622"/>
                </a:lnTo>
                <a:lnTo>
                  <a:pt x="36658" y="50276"/>
                </a:lnTo>
                <a:lnTo>
                  <a:pt x="37433" y="34667"/>
                </a:lnTo>
                <a:lnTo>
                  <a:pt x="35982" y="39052"/>
                </a:lnTo>
                <a:lnTo>
                  <a:pt x="33573" y="42454"/>
                </a:lnTo>
                <a:lnTo>
                  <a:pt x="30168" y="44700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056139" y="3197012"/>
            <a:ext cx="40690" cy="52923"/>
          </a:xfrm>
          <a:custGeom>
            <a:avLst/>
            <a:gdLst/>
            <a:ahLst/>
            <a:cxnLst/>
            <a:rect l="l" t="t" r="r" b="b"/>
            <a:pathLst>
              <a:path w="40690" h="52923">
                <a:moveTo>
                  <a:pt x="5900" y="52923"/>
                </a:moveTo>
                <a:lnTo>
                  <a:pt x="8665" y="51281"/>
                </a:lnTo>
                <a:lnTo>
                  <a:pt x="8665" y="17146"/>
                </a:lnTo>
                <a:lnTo>
                  <a:pt x="11047" y="14071"/>
                </a:lnTo>
                <a:lnTo>
                  <a:pt x="13312" y="11750"/>
                </a:lnTo>
                <a:lnTo>
                  <a:pt x="17660" y="8559"/>
                </a:lnTo>
                <a:lnTo>
                  <a:pt x="21998" y="7760"/>
                </a:lnTo>
                <a:lnTo>
                  <a:pt x="25159" y="8092"/>
                </a:lnTo>
                <a:lnTo>
                  <a:pt x="27716" y="9385"/>
                </a:lnTo>
                <a:lnTo>
                  <a:pt x="30369" y="12790"/>
                </a:lnTo>
                <a:lnTo>
                  <a:pt x="31402" y="15951"/>
                </a:lnTo>
                <a:lnTo>
                  <a:pt x="32028" y="19889"/>
                </a:lnTo>
                <a:lnTo>
                  <a:pt x="32028" y="51281"/>
                </a:lnTo>
                <a:lnTo>
                  <a:pt x="32247" y="52019"/>
                </a:lnTo>
                <a:lnTo>
                  <a:pt x="34804" y="52923"/>
                </a:lnTo>
                <a:lnTo>
                  <a:pt x="37926" y="52923"/>
                </a:lnTo>
                <a:lnTo>
                  <a:pt x="40690" y="51281"/>
                </a:lnTo>
                <a:lnTo>
                  <a:pt x="40690" y="18021"/>
                </a:lnTo>
                <a:lnTo>
                  <a:pt x="40410" y="15036"/>
                </a:lnTo>
                <a:lnTo>
                  <a:pt x="39254" y="10083"/>
                </a:lnTo>
                <a:lnTo>
                  <a:pt x="36968" y="6073"/>
                </a:lnTo>
                <a:lnTo>
                  <a:pt x="33893" y="2768"/>
                </a:lnTo>
                <a:lnTo>
                  <a:pt x="29590" y="561"/>
                </a:lnTo>
                <a:lnTo>
                  <a:pt x="26937" y="0"/>
                </a:lnTo>
                <a:lnTo>
                  <a:pt x="21088" y="0"/>
                </a:lnTo>
                <a:lnTo>
                  <a:pt x="18423" y="722"/>
                </a:lnTo>
                <a:lnTo>
                  <a:pt x="15782" y="2148"/>
                </a:lnTo>
                <a:lnTo>
                  <a:pt x="13139" y="3571"/>
                </a:lnTo>
                <a:lnTo>
                  <a:pt x="10486" y="5831"/>
                </a:lnTo>
                <a:lnTo>
                  <a:pt x="7815" y="8902"/>
                </a:lnTo>
                <a:lnTo>
                  <a:pt x="7815" y="2440"/>
                </a:lnTo>
                <a:lnTo>
                  <a:pt x="5853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81"/>
                </a:lnTo>
                <a:lnTo>
                  <a:pt x="182" y="52019"/>
                </a:lnTo>
                <a:lnTo>
                  <a:pt x="2764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133941" y="3197077"/>
            <a:ext cx="37284" cy="53596"/>
          </a:xfrm>
          <a:custGeom>
            <a:avLst/>
            <a:gdLst/>
            <a:ahLst/>
            <a:cxnLst/>
            <a:rect l="l" t="t" r="r" b="b"/>
            <a:pathLst>
              <a:path w="37284" h="53596">
                <a:moveTo>
                  <a:pt x="9032" y="20613"/>
                </a:moveTo>
                <a:lnTo>
                  <a:pt x="10137" y="15810"/>
                </a:lnTo>
                <a:lnTo>
                  <a:pt x="12373" y="12499"/>
                </a:lnTo>
                <a:lnTo>
                  <a:pt x="14587" y="9183"/>
                </a:lnTo>
                <a:lnTo>
                  <a:pt x="17779" y="7531"/>
                </a:lnTo>
                <a:lnTo>
                  <a:pt x="23972" y="7531"/>
                </a:lnTo>
                <a:lnTo>
                  <a:pt x="27230" y="8434"/>
                </a:lnTo>
                <a:lnTo>
                  <a:pt x="31028" y="10413"/>
                </a:lnTo>
                <a:lnTo>
                  <a:pt x="33634" y="12383"/>
                </a:lnTo>
                <a:lnTo>
                  <a:pt x="36593" y="12448"/>
                </a:lnTo>
                <a:lnTo>
                  <a:pt x="37062" y="9489"/>
                </a:lnTo>
                <a:lnTo>
                  <a:pt x="36803" y="6691"/>
                </a:lnTo>
                <a:lnTo>
                  <a:pt x="34458" y="3812"/>
                </a:lnTo>
                <a:lnTo>
                  <a:pt x="31532" y="2033"/>
                </a:lnTo>
                <a:lnTo>
                  <a:pt x="27846" y="712"/>
                </a:lnTo>
                <a:lnTo>
                  <a:pt x="25020" y="129"/>
                </a:lnTo>
                <a:lnTo>
                  <a:pt x="22057" y="0"/>
                </a:lnTo>
                <a:lnTo>
                  <a:pt x="18935" y="0"/>
                </a:lnTo>
                <a:lnTo>
                  <a:pt x="16035" y="532"/>
                </a:lnTo>
                <a:lnTo>
                  <a:pt x="13370" y="1601"/>
                </a:lnTo>
                <a:lnTo>
                  <a:pt x="10692" y="2666"/>
                </a:lnTo>
                <a:lnTo>
                  <a:pt x="8355" y="4305"/>
                </a:lnTo>
                <a:lnTo>
                  <a:pt x="4399" y="8712"/>
                </a:lnTo>
                <a:lnTo>
                  <a:pt x="2840" y="11544"/>
                </a:lnTo>
                <a:lnTo>
                  <a:pt x="1706" y="14986"/>
                </a:lnTo>
                <a:lnTo>
                  <a:pt x="579" y="18453"/>
                </a:lnTo>
                <a:lnTo>
                  <a:pt x="0" y="22581"/>
                </a:lnTo>
                <a:lnTo>
                  <a:pt x="0" y="31621"/>
                </a:lnTo>
                <a:lnTo>
                  <a:pt x="468" y="35359"/>
                </a:lnTo>
                <a:lnTo>
                  <a:pt x="1385" y="38595"/>
                </a:lnTo>
                <a:lnTo>
                  <a:pt x="2319" y="41835"/>
                </a:lnTo>
                <a:lnTo>
                  <a:pt x="3675" y="44564"/>
                </a:lnTo>
                <a:lnTo>
                  <a:pt x="5429" y="46789"/>
                </a:lnTo>
                <a:lnTo>
                  <a:pt x="9389" y="50712"/>
                </a:lnTo>
                <a:lnTo>
                  <a:pt x="12016" y="51868"/>
                </a:lnTo>
                <a:lnTo>
                  <a:pt x="14648" y="53023"/>
                </a:lnTo>
                <a:lnTo>
                  <a:pt x="17658" y="53596"/>
                </a:lnTo>
                <a:lnTo>
                  <a:pt x="22697" y="53596"/>
                </a:lnTo>
                <a:lnTo>
                  <a:pt x="25830" y="53110"/>
                </a:lnTo>
                <a:lnTo>
                  <a:pt x="28807" y="52362"/>
                </a:lnTo>
                <a:lnTo>
                  <a:pt x="31421" y="51320"/>
                </a:lnTo>
                <a:lnTo>
                  <a:pt x="34704" y="49377"/>
                </a:lnTo>
                <a:lnTo>
                  <a:pt x="37037" y="46522"/>
                </a:lnTo>
                <a:lnTo>
                  <a:pt x="37284" y="43779"/>
                </a:lnTo>
                <a:lnTo>
                  <a:pt x="37245" y="42443"/>
                </a:lnTo>
                <a:lnTo>
                  <a:pt x="35441" y="39664"/>
                </a:lnTo>
                <a:lnTo>
                  <a:pt x="32418" y="41936"/>
                </a:lnTo>
                <a:lnTo>
                  <a:pt x="28903" y="44207"/>
                </a:lnTo>
                <a:lnTo>
                  <a:pt x="25901" y="45518"/>
                </a:lnTo>
                <a:lnTo>
                  <a:pt x="22169" y="45834"/>
                </a:lnTo>
                <a:lnTo>
                  <a:pt x="18187" y="45453"/>
                </a:lnTo>
                <a:lnTo>
                  <a:pt x="14940" y="43905"/>
                </a:lnTo>
                <a:lnTo>
                  <a:pt x="12444" y="41122"/>
                </a:lnTo>
                <a:lnTo>
                  <a:pt x="10468" y="37555"/>
                </a:lnTo>
                <a:lnTo>
                  <a:pt x="9324" y="32816"/>
                </a:lnTo>
                <a:lnTo>
                  <a:pt x="9032" y="30049"/>
                </a:lnTo>
                <a:lnTo>
                  <a:pt x="9032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179413" y="3197016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1" y="23910"/>
                </a:moveTo>
                <a:lnTo>
                  <a:pt x="9281" y="21347"/>
                </a:lnTo>
                <a:lnTo>
                  <a:pt x="9853" y="18985"/>
                </a:lnTo>
                <a:lnTo>
                  <a:pt x="11333" y="14604"/>
                </a:lnTo>
                <a:lnTo>
                  <a:pt x="13727" y="11173"/>
                </a:lnTo>
                <a:lnTo>
                  <a:pt x="17108" y="8902"/>
                </a:lnTo>
                <a:lnTo>
                  <a:pt x="21175" y="7490"/>
                </a:lnTo>
                <a:lnTo>
                  <a:pt x="26542" y="7490"/>
                </a:lnTo>
                <a:lnTo>
                  <a:pt x="30759" y="9038"/>
                </a:lnTo>
                <a:lnTo>
                  <a:pt x="34103" y="11465"/>
                </a:lnTo>
                <a:lnTo>
                  <a:pt x="36302" y="15007"/>
                </a:lnTo>
                <a:lnTo>
                  <a:pt x="37555" y="19418"/>
                </a:lnTo>
                <a:lnTo>
                  <a:pt x="38282" y="24267"/>
                </a:lnTo>
                <a:lnTo>
                  <a:pt x="38282" y="29742"/>
                </a:lnTo>
                <a:lnTo>
                  <a:pt x="37998" y="32320"/>
                </a:lnTo>
                <a:lnTo>
                  <a:pt x="37433" y="34667"/>
                </a:lnTo>
                <a:lnTo>
                  <a:pt x="36662" y="50276"/>
                </a:lnTo>
                <a:lnTo>
                  <a:pt x="39179" y="48373"/>
                </a:lnTo>
                <a:lnTo>
                  <a:pt x="43196" y="43534"/>
                </a:lnTo>
                <a:lnTo>
                  <a:pt x="44709" y="40650"/>
                </a:lnTo>
                <a:lnTo>
                  <a:pt x="45727" y="37298"/>
                </a:lnTo>
                <a:lnTo>
                  <a:pt x="46735" y="33958"/>
                </a:lnTo>
                <a:lnTo>
                  <a:pt x="47254" y="30300"/>
                </a:lnTo>
                <a:lnTo>
                  <a:pt x="47254" y="22222"/>
                </a:lnTo>
                <a:lnTo>
                  <a:pt x="46775" y="18553"/>
                </a:lnTo>
                <a:lnTo>
                  <a:pt x="45803" y="15303"/>
                </a:lnTo>
                <a:lnTo>
                  <a:pt x="44846" y="12038"/>
                </a:lnTo>
                <a:lnTo>
                  <a:pt x="43406" y="9269"/>
                </a:lnTo>
                <a:lnTo>
                  <a:pt x="41475" y="7009"/>
                </a:lnTo>
                <a:lnTo>
                  <a:pt x="37138" y="2983"/>
                </a:lnTo>
                <a:lnTo>
                  <a:pt x="34265" y="1788"/>
                </a:lnTo>
                <a:lnTo>
                  <a:pt x="31377" y="593"/>
                </a:lnTo>
                <a:lnTo>
                  <a:pt x="27983" y="0"/>
                </a:lnTo>
                <a:lnTo>
                  <a:pt x="20081" y="0"/>
                </a:lnTo>
                <a:lnTo>
                  <a:pt x="16553" y="673"/>
                </a:lnTo>
                <a:lnTo>
                  <a:pt x="13543" y="2004"/>
                </a:lnTo>
                <a:lnTo>
                  <a:pt x="10534" y="3351"/>
                </a:lnTo>
                <a:lnTo>
                  <a:pt x="8025" y="5229"/>
                </a:lnTo>
                <a:lnTo>
                  <a:pt x="3996" y="10068"/>
                </a:lnTo>
                <a:lnTo>
                  <a:pt x="2495" y="12952"/>
                </a:lnTo>
                <a:lnTo>
                  <a:pt x="1501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4" y="38353"/>
                </a:lnTo>
                <a:lnTo>
                  <a:pt x="2362" y="41615"/>
                </a:lnTo>
                <a:lnTo>
                  <a:pt x="3798" y="44383"/>
                </a:lnTo>
                <a:lnTo>
                  <a:pt x="5727" y="46669"/>
                </a:lnTo>
                <a:lnTo>
                  <a:pt x="10055" y="50669"/>
                </a:lnTo>
                <a:lnTo>
                  <a:pt x="9698" y="34239"/>
                </a:lnTo>
                <a:lnTo>
                  <a:pt x="8971" y="29371"/>
                </a:lnTo>
                <a:lnTo>
                  <a:pt x="8971" y="23910"/>
                </a:lnTo>
                <a:close/>
              </a:path>
              <a:path w="47254" h="53657">
                <a:moveTo>
                  <a:pt x="26093" y="46126"/>
                </a:moveTo>
                <a:lnTo>
                  <a:pt x="20758" y="46126"/>
                </a:lnTo>
                <a:lnTo>
                  <a:pt x="16543" y="44574"/>
                </a:lnTo>
                <a:lnTo>
                  <a:pt x="13187" y="42148"/>
                </a:lnTo>
                <a:lnTo>
                  <a:pt x="10962" y="38644"/>
                </a:lnTo>
                <a:lnTo>
                  <a:pt x="9698" y="34239"/>
                </a:lnTo>
                <a:lnTo>
                  <a:pt x="10055" y="50669"/>
                </a:lnTo>
                <a:lnTo>
                  <a:pt x="12942" y="51879"/>
                </a:lnTo>
                <a:lnTo>
                  <a:pt x="15829" y="53070"/>
                </a:lnTo>
                <a:lnTo>
                  <a:pt x="19210" y="53657"/>
                </a:lnTo>
                <a:lnTo>
                  <a:pt x="27097" y="53657"/>
                </a:lnTo>
                <a:lnTo>
                  <a:pt x="30600" y="52984"/>
                </a:lnTo>
                <a:lnTo>
                  <a:pt x="33624" y="51622"/>
                </a:lnTo>
                <a:lnTo>
                  <a:pt x="36662" y="50276"/>
                </a:lnTo>
                <a:lnTo>
                  <a:pt x="37433" y="34667"/>
                </a:lnTo>
                <a:lnTo>
                  <a:pt x="35986" y="39052"/>
                </a:lnTo>
                <a:lnTo>
                  <a:pt x="33573" y="42454"/>
                </a:lnTo>
                <a:lnTo>
                  <a:pt x="30172" y="44700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239857" y="3197012"/>
            <a:ext cx="40702" cy="52923"/>
          </a:xfrm>
          <a:custGeom>
            <a:avLst/>
            <a:gdLst/>
            <a:ahLst/>
            <a:cxnLst/>
            <a:rect l="l" t="t" r="r" b="b"/>
            <a:pathLst>
              <a:path w="40702" h="52923">
                <a:moveTo>
                  <a:pt x="5911" y="52923"/>
                </a:moveTo>
                <a:lnTo>
                  <a:pt x="8672" y="51281"/>
                </a:lnTo>
                <a:lnTo>
                  <a:pt x="8672" y="17146"/>
                </a:lnTo>
                <a:lnTo>
                  <a:pt x="11059" y="14071"/>
                </a:lnTo>
                <a:lnTo>
                  <a:pt x="13319" y="11750"/>
                </a:lnTo>
                <a:lnTo>
                  <a:pt x="17672" y="8559"/>
                </a:lnTo>
                <a:lnTo>
                  <a:pt x="22010" y="7760"/>
                </a:lnTo>
                <a:lnTo>
                  <a:pt x="25167" y="8092"/>
                </a:lnTo>
                <a:lnTo>
                  <a:pt x="27724" y="9385"/>
                </a:lnTo>
                <a:lnTo>
                  <a:pt x="30380" y="12790"/>
                </a:lnTo>
                <a:lnTo>
                  <a:pt x="31409" y="15951"/>
                </a:lnTo>
                <a:lnTo>
                  <a:pt x="32037" y="19889"/>
                </a:lnTo>
                <a:lnTo>
                  <a:pt x="32037" y="51281"/>
                </a:lnTo>
                <a:lnTo>
                  <a:pt x="32256" y="52019"/>
                </a:lnTo>
                <a:lnTo>
                  <a:pt x="34815" y="52923"/>
                </a:lnTo>
                <a:lnTo>
                  <a:pt x="37937" y="52923"/>
                </a:lnTo>
                <a:lnTo>
                  <a:pt x="40702" y="51281"/>
                </a:lnTo>
                <a:lnTo>
                  <a:pt x="40702" y="18021"/>
                </a:lnTo>
                <a:lnTo>
                  <a:pt x="40421" y="15036"/>
                </a:lnTo>
                <a:lnTo>
                  <a:pt x="39262" y="10083"/>
                </a:lnTo>
                <a:lnTo>
                  <a:pt x="36964" y="6073"/>
                </a:lnTo>
                <a:lnTo>
                  <a:pt x="33889" y="2768"/>
                </a:lnTo>
                <a:lnTo>
                  <a:pt x="29602" y="561"/>
                </a:lnTo>
                <a:lnTo>
                  <a:pt x="26949" y="0"/>
                </a:lnTo>
                <a:lnTo>
                  <a:pt x="21099" y="0"/>
                </a:lnTo>
                <a:lnTo>
                  <a:pt x="18435" y="722"/>
                </a:lnTo>
                <a:lnTo>
                  <a:pt x="15789" y="2148"/>
                </a:lnTo>
                <a:lnTo>
                  <a:pt x="13150" y="3571"/>
                </a:lnTo>
                <a:lnTo>
                  <a:pt x="10494" y="5831"/>
                </a:lnTo>
                <a:lnTo>
                  <a:pt x="7827" y="8902"/>
                </a:lnTo>
                <a:lnTo>
                  <a:pt x="7827" y="2440"/>
                </a:lnTo>
                <a:lnTo>
                  <a:pt x="5861" y="838"/>
                </a:lnTo>
                <a:lnTo>
                  <a:pt x="3131" y="748"/>
                </a:lnTo>
                <a:lnTo>
                  <a:pt x="0" y="2440"/>
                </a:lnTo>
                <a:lnTo>
                  <a:pt x="0" y="51281"/>
                </a:lnTo>
                <a:lnTo>
                  <a:pt x="194" y="52019"/>
                </a:lnTo>
                <a:lnTo>
                  <a:pt x="2776" y="52923"/>
                </a:lnTo>
                <a:lnTo>
                  <a:pt x="591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290149" y="3197793"/>
            <a:ext cx="45003" cy="52069"/>
          </a:xfrm>
          <a:custGeom>
            <a:avLst/>
            <a:gdLst/>
            <a:ahLst/>
            <a:cxnLst/>
            <a:rect l="l" t="t" r="r" b="b"/>
            <a:pathLst>
              <a:path w="45003" h="52069">
                <a:moveTo>
                  <a:pt x="529" y="3837"/>
                </a:moveTo>
                <a:lnTo>
                  <a:pt x="16588" y="50231"/>
                </a:lnTo>
                <a:lnTo>
                  <a:pt x="17169" y="51145"/>
                </a:lnTo>
                <a:lnTo>
                  <a:pt x="19893" y="52069"/>
                </a:lnTo>
                <a:lnTo>
                  <a:pt x="25844" y="52044"/>
                </a:lnTo>
                <a:lnTo>
                  <a:pt x="28450" y="50231"/>
                </a:lnTo>
                <a:lnTo>
                  <a:pt x="44585" y="3837"/>
                </a:lnTo>
                <a:lnTo>
                  <a:pt x="45003" y="1551"/>
                </a:lnTo>
                <a:lnTo>
                  <a:pt x="45003" y="1269"/>
                </a:lnTo>
                <a:lnTo>
                  <a:pt x="42423" y="0"/>
                </a:lnTo>
                <a:lnTo>
                  <a:pt x="39240" y="13"/>
                </a:lnTo>
                <a:lnTo>
                  <a:pt x="36179" y="1717"/>
                </a:lnTo>
                <a:lnTo>
                  <a:pt x="22993" y="41986"/>
                </a:lnTo>
                <a:lnTo>
                  <a:pt x="22636" y="41986"/>
                </a:lnTo>
                <a:lnTo>
                  <a:pt x="9302" y="1717"/>
                </a:lnTo>
                <a:lnTo>
                  <a:pt x="8686" y="687"/>
                </a:lnTo>
                <a:lnTo>
                  <a:pt x="6084" y="13"/>
                </a:lnTo>
                <a:lnTo>
                  <a:pt x="2764" y="0"/>
                </a:lnTo>
                <a:lnTo>
                  <a:pt x="0" y="1269"/>
                </a:lnTo>
                <a:lnTo>
                  <a:pt x="529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343890" y="3177644"/>
            <a:ext cx="10716" cy="72292"/>
          </a:xfrm>
          <a:custGeom>
            <a:avLst/>
            <a:gdLst/>
            <a:ahLst/>
            <a:cxnLst/>
            <a:rect l="l" t="t" r="r" b="b"/>
            <a:pathLst>
              <a:path w="10716" h="72292">
                <a:moveTo>
                  <a:pt x="0" y="5425"/>
                </a:moveTo>
                <a:lnTo>
                  <a:pt x="367" y="8892"/>
                </a:lnTo>
                <a:lnTo>
                  <a:pt x="3279" y="10746"/>
                </a:lnTo>
                <a:lnTo>
                  <a:pt x="7372" y="10746"/>
                </a:lnTo>
                <a:lnTo>
                  <a:pt x="10321" y="8841"/>
                </a:lnTo>
                <a:lnTo>
                  <a:pt x="10716" y="5309"/>
                </a:lnTo>
                <a:lnTo>
                  <a:pt x="10331" y="1858"/>
                </a:lnTo>
                <a:lnTo>
                  <a:pt x="7433" y="0"/>
                </a:lnTo>
                <a:lnTo>
                  <a:pt x="3340" y="0"/>
                </a:lnTo>
                <a:lnTo>
                  <a:pt x="381" y="1893"/>
                </a:lnTo>
                <a:lnTo>
                  <a:pt x="0" y="5425"/>
                </a:lnTo>
                <a:close/>
              </a:path>
              <a:path w="10716" h="72292">
                <a:moveTo>
                  <a:pt x="1242" y="71387"/>
                </a:moveTo>
                <a:lnTo>
                  <a:pt x="3822" y="72292"/>
                </a:lnTo>
                <a:lnTo>
                  <a:pt x="6944" y="72292"/>
                </a:lnTo>
                <a:lnTo>
                  <a:pt x="9709" y="70650"/>
                </a:lnTo>
                <a:lnTo>
                  <a:pt x="9709" y="21809"/>
                </a:lnTo>
                <a:lnTo>
                  <a:pt x="9499" y="21111"/>
                </a:lnTo>
                <a:lnTo>
                  <a:pt x="6944" y="20156"/>
                </a:lnTo>
                <a:lnTo>
                  <a:pt x="3822" y="20156"/>
                </a:lnTo>
                <a:lnTo>
                  <a:pt x="1054" y="21809"/>
                </a:lnTo>
                <a:lnTo>
                  <a:pt x="1054" y="70650"/>
                </a:lnTo>
                <a:lnTo>
                  <a:pt x="1242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366213" y="3197077"/>
            <a:ext cx="37274" cy="53596"/>
          </a:xfrm>
          <a:custGeom>
            <a:avLst/>
            <a:gdLst/>
            <a:ahLst/>
            <a:cxnLst/>
            <a:rect l="l" t="t" r="r" b="b"/>
            <a:pathLst>
              <a:path w="37274" h="53596">
                <a:moveTo>
                  <a:pt x="9022" y="20613"/>
                </a:moveTo>
                <a:lnTo>
                  <a:pt x="10142" y="15810"/>
                </a:lnTo>
                <a:lnTo>
                  <a:pt x="12363" y="12499"/>
                </a:lnTo>
                <a:lnTo>
                  <a:pt x="14577" y="9183"/>
                </a:lnTo>
                <a:lnTo>
                  <a:pt x="17785" y="7531"/>
                </a:lnTo>
                <a:lnTo>
                  <a:pt x="23976" y="7531"/>
                </a:lnTo>
                <a:lnTo>
                  <a:pt x="27219" y="8434"/>
                </a:lnTo>
                <a:lnTo>
                  <a:pt x="31032" y="10413"/>
                </a:lnTo>
                <a:lnTo>
                  <a:pt x="33624" y="12383"/>
                </a:lnTo>
                <a:lnTo>
                  <a:pt x="36583" y="12448"/>
                </a:lnTo>
                <a:lnTo>
                  <a:pt x="37066" y="9489"/>
                </a:lnTo>
                <a:lnTo>
                  <a:pt x="36807" y="6691"/>
                </a:lnTo>
                <a:lnTo>
                  <a:pt x="34460" y="3812"/>
                </a:lnTo>
                <a:lnTo>
                  <a:pt x="31532" y="2033"/>
                </a:lnTo>
                <a:lnTo>
                  <a:pt x="27849" y="712"/>
                </a:lnTo>
                <a:lnTo>
                  <a:pt x="25024" y="129"/>
                </a:lnTo>
                <a:lnTo>
                  <a:pt x="22047" y="0"/>
                </a:lnTo>
                <a:lnTo>
                  <a:pt x="18936" y="0"/>
                </a:lnTo>
                <a:lnTo>
                  <a:pt x="16038" y="532"/>
                </a:lnTo>
                <a:lnTo>
                  <a:pt x="13360" y="1601"/>
                </a:lnTo>
                <a:lnTo>
                  <a:pt x="10681" y="2666"/>
                </a:lnTo>
                <a:lnTo>
                  <a:pt x="8345" y="4305"/>
                </a:lnTo>
                <a:lnTo>
                  <a:pt x="4399" y="8712"/>
                </a:lnTo>
                <a:lnTo>
                  <a:pt x="2840" y="11544"/>
                </a:lnTo>
                <a:lnTo>
                  <a:pt x="1695" y="14986"/>
                </a:lnTo>
                <a:lnTo>
                  <a:pt x="565" y="18453"/>
                </a:lnTo>
                <a:lnTo>
                  <a:pt x="0" y="22581"/>
                </a:lnTo>
                <a:lnTo>
                  <a:pt x="0" y="31621"/>
                </a:lnTo>
                <a:lnTo>
                  <a:pt x="468" y="35359"/>
                </a:lnTo>
                <a:lnTo>
                  <a:pt x="1390" y="38595"/>
                </a:lnTo>
                <a:lnTo>
                  <a:pt x="2311" y="41835"/>
                </a:lnTo>
                <a:lnTo>
                  <a:pt x="3661" y="44564"/>
                </a:lnTo>
                <a:lnTo>
                  <a:pt x="5433" y="46789"/>
                </a:lnTo>
                <a:lnTo>
                  <a:pt x="9389" y="50712"/>
                </a:lnTo>
                <a:lnTo>
                  <a:pt x="12016" y="51868"/>
                </a:lnTo>
                <a:lnTo>
                  <a:pt x="14649" y="53023"/>
                </a:lnTo>
                <a:lnTo>
                  <a:pt x="17647" y="53596"/>
                </a:lnTo>
                <a:lnTo>
                  <a:pt x="22683" y="53596"/>
                </a:lnTo>
                <a:lnTo>
                  <a:pt x="25819" y="53110"/>
                </a:lnTo>
                <a:lnTo>
                  <a:pt x="28807" y="52362"/>
                </a:lnTo>
                <a:lnTo>
                  <a:pt x="31410" y="51320"/>
                </a:lnTo>
                <a:lnTo>
                  <a:pt x="34707" y="49377"/>
                </a:lnTo>
                <a:lnTo>
                  <a:pt x="37040" y="46522"/>
                </a:lnTo>
                <a:lnTo>
                  <a:pt x="37274" y="43779"/>
                </a:lnTo>
                <a:lnTo>
                  <a:pt x="37249" y="42443"/>
                </a:lnTo>
                <a:lnTo>
                  <a:pt x="35441" y="39664"/>
                </a:lnTo>
                <a:lnTo>
                  <a:pt x="32418" y="41936"/>
                </a:lnTo>
                <a:lnTo>
                  <a:pt x="28905" y="44207"/>
                </a:lnTo>
                <a:lnTo>
                  <a:pt x="25895" y="45518"/>
                </a:lnTo>
                <a:lnTo>
                  <a:pt x="22158" y="45834"/>
                </a:lnTo>
                <a:lnTo>
                  <a:pt x="18187" y="45453"/>
                </a:lnTo>
                <a:lnTo>
                  <a:pt x="14944" y="43905"/>
                </a:lnTo>
                <a:lnTo>
                  <a:pt x="12438" y="41122"/>
                </a:lnTo>
                <a:lnTo>
                  <a:pt x="10472" y="37555"/>
                </a:lnTo>
                <a:lnTo>
                  <a:pt x="9328" y="32816"/>
                </a:lnTo>
                <a:lnTo>
                  <a:pt x="9022" y="30049"/>
                </a:lnTo>
                <a:lnTo>
                  <a:pt x="9022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408683" y="3184729"/>
            <a:ext cx="30880" cy="65836"/>
          </a:xfrm>
          <a:custGeom>
            <a:avLst/>
            <a:gdLst/>
            <a:ahLst/>
            <a:cxnLst/>
            <a:rect l="l" t="t" r="r" b="b"/>
            <a:pathLst>
              <a:path w="30880" h="65836">
                <a:moveTo>
                  <a:pt x="17020" y="1703"/>
                </a:moveTo>
                <a:lnTo>
                  <a:pt x="16797" y="989"/>
                </a:lnTo>
                <a:lnTo>
                  <a:pt x="14241" y="0"/>
                </a:lnTo>
                <a:lnTo>
                  <a:pt x="11120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1" y="13309"/>
                </a:lnTo>
                <a:lnTo>
                  <a:pt x="341" y="14464"/>
                </a:lnTo>
                <a:lnTo>
                  <a:pt x="0" y="17056"/>
                </a:lnTo>
                <a:lnTo>
                  <a:pt x="1744" y="20754"/>
                </a:lnTo>
                <a:lnTo>
                  <a:pt x="8355" y="20754"/>
                </a:lnTo>
                <a:lnTo>
                  <a:pt x="8355" y="52109"/>
                </a:lnTo>
                <a:lnTo>
                  <a:pt x="9114" y="56641"/>
                </a:lnTo>
                <a:lnTo>
                  <a:pt x="10443" y="60440"/>
                </a:lnTo>
                <a:lnTo>
                  <a:pt x="12678" y="63158"/>
                </a:lnTo>
                <a:lnTo>
                  <a:pt x="15864" y="64836"/>
                </a:lnTo>
                <a:lnTo>
                  <a:pt x="19709" y="65836"/>
                </a:lnTo>
                <a:lnTo>
                  <a:pt x="24577" y="65670"/>
                </a:lnTo>
                <a:lnTo>
                  <a:pt x="27575" y="65102"/>
                </a:lnTo>
                <a:lnTo>
                  <a:pt x="30534" y="63093"/>
                </a:lnTo>
                <a:lnTo>
                  <a:pt x="30880" y="59983"/>
                </a:lnTo>
                <a:lnTo>
                  <a:pt x="30880" y="59320"/>
                </a:lnTo>
                <a:lnTo>
                  <a:pt x="29088" y="56757"/>
                </a:lnTo>
                <a:lnTo>
                  <a:pt x="26419" y="57787"/>
                </a:lnTo>
                <a:lnTo>
                  <a:pt x="23629" y="58179"/>
                </a:lnTo>
                <a:lnTo>
                  <a:pt x="19418" y="57330"/>
                </a:lnTo>
                <a:lnTo>
                  <a:pt x="17495" y="53898"/>
                </a:lnTo>
                <a:lnTo>
                  <a:pt x="17020" y="51346"/>
                </a:lnTo>
                <a:lnTo>
                  <a:pt x="17020" y="20754"/>
                </a:lnTo>
                <a:lnTo>
                  <a:pt x="29149" y="20754"/>
                </a:lnTo>
                <a:lnTo>
                  <a:pt x="30722" y="19302"/>
                </a:lnTo>
                <a:lnTo>
                  <a:pt x="30880" y="16372"/>
                </a:lnTo>
                <a:lnTo>
                  <a:pt x="29149" y="13309"/>
                </a:lnTo>
                <a:lnTo>
                  <a:pt x="17020" y="13309"/>
                </a:lnTo>
                <a:lnTo>
                  <a:pt x="1702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450194" y="3177644"/>
            <a:ext cx="10706" cy="72292"/>
          </a:xfrm>
          <a:custGeom>
            <a:avLst/>
            <a:gdLst/>
            <a:ahLst/>
            <a:cxnLst/>
            <a:rect l="l" t="t" r="r" b="b"/>
            <a:pathLst>
              <a:path w="10706" h="72292">
                <a:moveTo>
                  <a:pt x="0" y="5425"/>
                </a:moveTo>
                <a:lnTo>
                  <a:pt x="370" y="8892"/>
                </a:lnTo>
                <a:lnTo>
                  <a:pt x="3272" y="10746"/>
                </a:lnTo>
                <a:lnTo>
                  <a:pt x="7376" y="10746"/>
                </a:lnTo>
                <a:lnTo>
                  <a:pt x="10328" y="8841"/>
                </a:lnTo>
                <a:lnTo>
                  <a:pt x="10706" y="5309"/>
                </a:lnTo>
                <a:lnTo>
                  <a:pt x="10339" y="1858"/>
                </a:lnTo>
                <a:lnTo>
                  <a:pt x="7426" y="0"/>
                </a:lnTo>
                <a:lnTo>
                  <a:pt x="3333" y="0"/>
                </a:lnTo>
                <a:lnTo>
                  <a:pt x="384" y="1893"/>
                </a:lnTo>
                <a:lnTo>
                  <a:pt x="0" y="5425"/>
                </a:lnTo>
                <a:close/>
              </a:path>
              <a:path w="10706" h="72292">
                <a:moveTo>
                  <a:pt x="1245" y="71387"/>
                </a:moveTo>
                <a:lnTo>
                  <a:pt x="3822" y="72292"/>
                </a:lnTo>
                <a:lnTo>
                  <a:pt x="6944" y="72292"/>
                </a:lnTo>
                <a:lnTo>
                  <a:pt x="9709" y="70650"/>
                </a:lnTo>
                <a:lnTo>
                  <a:pt x="9709" y="21809"/>
                </a:lnTo>
                <a:lnTo>
                  <a:pt x="9500" y="21111"/>
                </a:lnTo>
                <a:lnTo>
                  <a:pt x="6944" y="20156"/>
                </a:lnTo>
                <a:lnTo>
                  <a:pt x="3822" y="20156"/>
                </a:lnTo>
                <a:lnTo>
                  <a:pt x="1047" y="21809"/>
                </a:lnTo>
                <a:lnTo>
                  <a:pt x="1047" y="70650"/>
                </a:lnTo>
                <a:lnTo>
                  <a:pt x="124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472521" y="3197016"/>
            <a:ext cx="47242" cy="53657"/>
          </a:xfrm>
          <a:custGeom>
            <a:avLst/>
            <a:gdLst/>
            <a:ahLst/>
            <a:cxnLst/>
            <a:rect l="l" t="t" r="r" b="b"/>
            <a:pathLst>
              <a:path w="47242" h="53657">
                <a:moveTo>
                  <a:pt x="8971" y="23910"/>
                </a:moveTo>
                <a:lnTo>
                  <a:pt x="9267" y="21347"/>
                </a:lnTo>
                <a:lnTo>
                  <a:pt x="9846" y="18985"/>
                </a:lnTo>
                <a:lnTo>
                  <a:pt x="11319" y="14604"/>
                </a:lnTo>
                <a:lnTo>
                  <a:pt x="13731" y="11173"/>
                </a:lnTo>
                <a:lnTo>
                  <a:pt x="17096" y="8902"/>
                </a:lnTo>
                <a:lnTo>
                  <a:pt x="21164" y="7490"/>
                </a:lnTo>
                <a:lnTo>
                  <a:pt x="26546" y="7490"/>
                </a:lnTo>
                <a:lnTo>
                  <a:pt x="30751" y="9038"/>
                </a:lnTo>
                <a:lnTo>
                  <a:pt x="34107" y="11465"/>
                </a:lnTo>
                <a:lnTo>
                  <a:pt x="36292" y="15007"/>
                </a:lnTo>
                <a:lnTo>
                  <a:pt x="37548" y="19418"/>
                </a:lnTo>
                <a:lnTo>
                  <a:pt x="38272" y="24267"/>
                </a:lnTo>
                <a:lnTo>
                  <a:pt x="38272" y="29742"/>
                </a:lnTo>
                <a:lnTo>
                  <a:pt x="37990" y="32320"/>
                </a:lnTo>
                <a:lnTo>
                  <a:pt x="37423" y="34667"/>
                </a:lnTo>
                <a:lnTo>
                  <a:pt x="36648" y="50276"/>
                </a:lnTo>
                <a:lnTo>
                  <a:pt x="39168" y="48373"/>
                </a:lnTo>
                <a:lnTo>
                  <a:pt x="43186" y="43534"/>
                </a:lnTo>
                <a:lnTo>
                  <a:pt x="44709" y="40650"/>
                </a:lnTo>
                <a:lnTo>
                  <a:pt x="45720" y="37298"/>
                </a:lnTo>
                <a:lnTo>
                  <a:pt x="46736" y="33958"/>
                </a:lnTo>
                <a:lnTo>
                  <a:pt x="47242" y="30300"/>
                </a:lnTo>
                <a:lnTo>
                  <a:pt x="47242" y="22222"/>
                </a:lnTo>
                <a:lnTo>
                  <a:pt x="46761" y="18553"/>
                </a:lnTo>
                <a:lnTo>
                  <a:pt x="45803" y="15303"/>
                </a:lnTo>
                <a:lnTo>
                  <a:pt x="44846" y="12038"/>
                </a:lnTo>
                <a:lnTo>
                  <a:pt x="43394" y="9269"/>
                </a:lnTo>
                <a:lnTo>
                  <a:pt x="41475" y="7009"/>
                </a:lnTo>
                <a:lnTo>
                  <a:pt x="37141" y="2983"/>
                </a:lnTo>
                <a:lnTo>
                  <a:pt x="34250" y="1788"/>
                </a:lnTo>
                <a:lnTo>
                  <a:pt x="31363" y="593"/>
                </a:lnTo>
                <a:lnTo>
                  <a:pt x="27973" y="0"/>
                </a:lnTo>
                <a:lnTo>
                  <a:pt x="20071" y="0"/>
                </a:lnTo>
                <a:lnTo>
                  <a:pt x="16545" y="673"/>
                </a:lnTo>
                <a:lnTo>
                  <a:pt x="13533" y="2004"/>
                </a:lnTo>
                <a:lnTo>
                  <a:pt x="10523" y="3351"/>
                </a:lnTo>
                <a:lnTo>
                  <a:pt x="8013" y="5229"/>
                </a:lnTo>
                <a:lnTo>
                  <a:pt x="3996" y="10068"/>
                </a:lnTo>
                <a:lnTo>
                  <a:pt x="2484" y="12952"/>
                </a:lnTo>
                <a:lnTo>
                  <a:pt x="1487" y="16304"/>
                </a:lnTo>
                <a:lnTo>
                  <a:pt x="49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4"/>
                </a:lnTo>
                <a:lnTo>
                  <a:pt x="1414" y="38353"/>
                </a:lnTo>
                <a:lnTo>
                  <a:pt x="2348" y="41615"/>
                </a:lnTo>
                <a:lnTo>
                  <a:pt x="3787" y="44383"/>
                </a:lnTo>
                <a:lnTo>
                  <a:pt x="5717" y="46669"/>
                </a:lnTo>
                <a:lnTo>
                  <a:pt x="10040" y="50669"/>
                </a:lnTo>
                <a:lnTo>
                  <a:pt x="9685" y="34239"/>
                </a:lnTo>
                <a:lnTo>
                  <a:pt x="8971" y="29371"/>
                </a:lnTo>
                <a:lnTo>
                  <a:pt x="8971" y="23910"/>
                </a:lnTo>
                <a:close/>
              </a:path>
              <a:path w="47242" h="53657">
                <a:moveTo>
                  <a:pt x="26093" y="46126"/>
                </a:moveTo>
                <a:lnTo>
                  <a:pt x="20747" y="46126"/>
                </a:lnTo>
                <a:lnTo>
                  <a:pt x="16545" y="44574"/>
                </a:lnTo>
                <a:lnTo>
                  <a:pt x="13187" y="42148"/>
                </a:lnTo>
                <a:lnTo>
                  <a:pt x="10951" y="38644"/>
                </a:lnTo>
                <a:lnTo>
                  <a:pt x="9685" y="34239"/>
                </a:lnTo>
                <a:lnTo>
                  <a:pt x="10040" y="50669"/>
                </a:lnTo>
                <a:lnTo>
                  <a:pt x="12928" y="51879"/>
                </a:lnTo>
                <a:lnTo>
                  <a:pt x="15829" y="53070"/>
                </a:lnTo>
                <a:lnTo>
                  <a:pt x="19210" y="53657"/>
                </a:lnTo>
                <a:lnTo>
                  <a:pt x="27086" y="53657"/>
                </a:lnTo>
                <a:lnTo>
                  <a:pt x="30589" y="52984"/>
                </a:lnTo>
                <a:lnTo>
                  <a:pt x="33624" y="51622"/>
                </a:lnTo>
                <a:lnTo>
                  <a:pt x="36648" y="50276"/>
                </a:lnTo>
                <a:lnTo>
                  <a:pt x="37423" y="34667"/>
                </a:lnTo>
                <a:lnTo>
                  <a:pt x="35971" y="39052"/>
                </a:lnTo>
                <a:lnTo>
                  <a:pt x="33567" y="42454"/>
                </a:lnTo>
                <a:lnTo>
                  <a:pt x="30172" y="44700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532962" y="3197012"/>
            <a:ext cx="40694" cy="52923"/>
          </a:xfrm>
          <a:custGeom>
            <a:avLst/>
            <a:gdLst/>
            <a:ahLst/>
            <a:cxnLst/>
            <a:rect l="l" t="t" r="r" b="b"/>
            <a:pathLst>
              <a:path w="40694" h="52923">
                <a:moveTo>
                  <a:pt x="5900" y="52923"/>
                </a:moveTo>
                <a:lnTo>
                  <a:pt x="8680" y="51281"/>
                </a:lnTo>
                <a:lnTo>
                  <a:pt x="8680" y="17146"/>
                </a:lnTo>
                <a:lnTo>
                  <a:pt x="11052" y="14071"/>
                </a:lnTo>
                <a:lnTo>
                  <a:pt x="13327" y="11750"/>
                </a:lnTo>
                <a:lnTo>
                  <a:pt x="17661" y="8559"/>
                </a:lnTo>
                <a:lnTo>
                  <a:pt x="22000" y="7760"/>
                </a:lnTo>
                <a:lnTo>
                  <a:pt x="25161" y="8092"/>
                </a:lnTo>
                <a:lnTo>
                  <a:pt x="27716" y="9385"/>
                </a:lnTo>
                <a:lnTo>
                  <a:pt x="30369" y="12790"/>
                </a:lnTo>
                <a:lnTo>
                  <a:pt x="31403" y="15951"/>
                </a:lnTo>
                <a:lnTo>
                  <a:pt x="32040" y="19889"/>
                </a:lnTo>
                <a:lnTo>
                  <a:pt x="32040" y="51281"/>
                </a:lnTo>
                <a:lnTo>
                  <a:pt x="32249" y="52019"/>
                </a:lnTo>
                <a:lnTo>
                  <a:pt x="34805" y="52923"/>
                </a:lnTo>
                <a:lnTo>
                  <a:pt x="37926" y="52923"/>
                </a:lnTo>
                <a:lnTo>
                  <a:pt x="40694" y="51281"/>
                </a:lnTo>
                <a:lnTo>
                  <a:pt x="40694" y="18021"/>
                </a:lnTo>
                <a:lnTo>
                  <a:pt x="40410" y="15036"/>
                </a:lnTo>
                <a:lnTo>
                  <a:pt x="39254" y="10083"/>
                </a:lnTo>
                <a:lnTo>
                  <a:pt x="36968" y="6073"/>
                </a:lnTo>
                <a:lnTo>
                  <a:pt x="33897" y="2768"/>
                </a:lnTo>
                <a:lnTo>
                  <a:pt x="29596" y="561"/>
                </a:lnTo>
                <a:lnTo>
                  <a:pt x="26939" y="0"/>
                </a:lnTo>
                <a:lnTo>
                  <a:pt x="21092" y="0"/>
                </a:lnTo>
                <a:lnTo>
                  <a:pt x="18425" y="722"/>
                </a:lnTo>
                <a:lnTo>
                  <a:pt x="15797" y="2148"/>
                </a:lnTo>
                <a:lnTo>
                  <a:pt x="13140" y="3571"/>
                </a:lnTo>
                <a:lnTo>
                  <a:pt x="10487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64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81"/>
                </a:lnTo>
                <a:lnTo>
                  <a:pt x="187" y="52019"/>
                </a:lnTo>
                <a:lnTo>
                  <a:pt x="276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583877" y="3237490"/>
            <a:ext cx="17067" cy="27865"/>
          </a:xfrm>
          <a:custGeom>
            <a:avLst/>
            <a:gdLst/>
            <a:ahLst/>
            <a:cxnLst/>
            <a:rect l="l" t="t" r="r" b="b"/>
            <a:pathLst>
              <a:path w="17067" h="27865">
                <a:moveTo>
                  <a:pt x="17067" y="4396"/>
                </a:moveTo>
                <a:lnTo>
                  <a:pt x="17067" y="3431"/>
                </a:lnTo>
                <a:lnTo>
                  <a:pt x="15886" y="763"/>
                </a:lnTo>
                <a:lnTo>
                  <a:pt x="12948" y="0"/>
                </a:lnTo>
                <a:lnTo>
                  <a:pt x="10396" y="50"/>
                </a:lnTo>
                <a:lnTo>
                  <a:pt x="7470" y="1487"/>
                </a:lnTo>
                <a:lnTo>
                  <a:pt x="6991" y="4396"/>
                </a:lnTo>
                <a:lnTo>
                  <a:pt x="6991" y="11341"/>
                </a:lnTo>
                <a:lnTo>
                  <a:pt x="0" y="26262"/>
                </a:lnTo>
                <a:lnTo>
                  <a:pt x="1389" y="27865"/>
                </a:lnTo>
                <a:lnTo>
                  <a:pt x="4124" y="27814"/>
                </a:lnTo>
                <a:lnTo>
                  <a:pt x="6720" y="26366"/>
                </a:lnTo>
                <a:lnTo>
                  <a:pt x="13910" y="15203"/>
                </a:lnTo>
                <a:lnTo>
                  <a:pt x="15015" y="13435"/>
                </a:lnTo>
                <a:lnTo>
                  <a:pt x="16382" y="10148"/>
                </a:lnTo>
                <a:lnTo>
                  <a:pt x="16908" y="7491"/>
                </a:lnTo>
                <a:lnTo>
                  <a:pt x="17067" y="4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641113" y="3197016"/>
            <a:ext cx="27589" cy="52923"/>
          </a:xfrm>
          <a:custGeom>
            <a:avLst/>
            <a:gdLst/>
            <a:ahLst/>
            <a:cxnLst/>
            <a:rect l="l" t="t" r="r" b="b"/>
            <a:pathLst>
              <a:path w="27589" h="52923">
                <a:moveTo>
                  <a:pt x="5888" y="52923"/>
                </a:moveTo>
                <a:lnTo>
                  <a:pt x="8665" y="51285"/>
                </a:lnTo>
                <a:lnTo>
                  <a:pt x="8665" y="19151"/>
                </a:lnTo>
                <a:lnTo>
                  <a:pt x="10998" y="15482"/>
                </a:lnTo>
                <a:lnTo>
                  <a:pt x="13027" y="12739"/>
                </a:lnTo>
                <a:lnTo>
                  <a:pt x="15864" y="9970"/>
                </a:lnTo>
                <a:lnTo>
                  <a:pt x="19281" y="8469"/>
                </a:lnTo>
                <a:lnTo>
                  <a:pt x="22218" y="8675"/>
                </a:lnTo>
                <a:lnTo>
                  <a:pt x="24875" y="9474"/>
                </a:lnTo>
                <a:lnTo>
                  <a:pt x="27528" y="8192"/>
                </a:lnTo>
                <a:lnTo>
                  <a:pt x="27589" y="3671"/>
                </a:lnTo>
                <a:lnTo>
                  <a:pt x="25307" y="687"/>
                </a:lnTo>
                <a:lnTo>
                  <a:pt x="22283" y="88"/>
                </a:lnTo>
                <a:lnTo>
                  <a:pt x="19724" y="0"/>
                </a:lnTo>
                <a:lnTo>
                  <a:pt x="16714" y="673"/>
                </a:lnTo>
                <a:lnTo>
                  <a:pt x="13676" y="2580"/>
                </a:lnTo>
                <a:lnTo>
                  <a:pt x="10335" y="5993"/>
                </a:lnTo>
                <a:lnTo>
                  <a:pt x="7829" y="9550"/>
                </a:lnTo>
                <a:lnTo>
                  <a:pt x="7829" y="2439"/>
                </a:lnTo>
                <a:lnTo>
                  <a:pt x="5849" y="838"/>
                </a:lnTo>
                <a:lnTo>
                  <a:pt x="3135" y="751"/>
                </a:lnTo>
                <a:lnTo>
                  <a:pt x="0" y="2439"/>
                </a:lnTo>
                <a:lnTo>
                  <a:pt x="0" y="51285"/>
                </a:lnTo>
                <a:lnTo>
                  <a:pt x="186" y="52009"/>
                </a:lnTo>
                <a:lnTo>
                  <a:pt x="2768" y="52923"/>
                </a:lnTo>
                <a:lnTo>
                  <a:pt x="588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675453" y="3197016"/>
            <a:ext cx="43463" cy="53657"/>
          </a:xfrm>
          <a:custGeom>
            <a:avLst/>
            <a:gdLst/>
            <a:ahLst/>
            <a:cxnLst/>
            <a:rect l="l" t="t" r="r" b="b"/>
            <a:pathLst>
              <a:path w="43463" h="53657">
                <a:moveTo>
                  <a:pt x="43070" y="16940"/>
                </a:moveTo>
                <a:lnTo>
                  <a:pt x="42285" y="14132"/>
                </a:lnTo>
                <a:lnTo>
                  <a:pt x="41497" y="11328"/>
                </a:lnTo>
                <a:lnTo>
                  <a:pt x="38588" y="6807"/>
                </a:lnTo>
                <a:lnTo>
                  <a:pt x="34766" y="3073"/>
                </a:lnTo>
                <a:lnTo>
                  <a:pt x="32144" y="1842"/>
                </a:lnTo>
                <a:lnTo>
                  <a:pt x="29538" y="622"/>
                </a:lnTo>
                <a:lnTo>
                  <a:pt x="26385" y="0"/>
                </a:lnTo>
                <a:lnTo>
                  <a:pt x="26417" y="7009"/>
                </a:lnTo>
                <a:lnTo>
                  <a:pt x="29578" y="8329"/>
                </a:lnTo>
                <a:lnTo>
                  <a:pt x="31716" y="11012"/>
                </a:lnTo>
                <a:lnTo>
                  <a:pt x="33844" y="13690"/>
                </a:lnTo>
                <a:lnTo>
                  <a:pt x="34862" y="17387"/>
                </a:lnTo>
                <a:lnTo>
                  <a:pt x="34751" y="22085"/>
                </a:lnTo>
                <a:lnTo>
                  <a:pt x="8968" y="22085"/>
                </a:lnTo>
                <a:lnTo>
                  <a:pt x="9043" y="20091"/>
                </a:lnTo>
                <a:lnTo>
                  <a:pt x="10469" y="3124"/>
                </a:lnTo>
                <a:lnTo>
                  <a:pt x="8086" y="4902"/>
                </a:lnTo>
                <a:lnTo>
                  <a:pt x="4136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95"/>
                </a:lnTo>
                <a:lnTo>
                  <a:pt x="2527" y="42011"/>
                </a:lnTo>
                <a:lnTo>
                  <a:pt x="4039" y="44780"/>
                </a:lnTo>
                <a:lnTo>
                  <a:pt x="6033" y="46989"/>
                </a:lnTo>
                <a:lnTo>
                  <a:pt x="10480" y="50863"/>
                </a:lnTo>
                <a:lnTo>
                  <a:pt x="13417" y="51979"/>
                </a:lnTo>
                <a:lnTo>
                  <a:pt x="16329" y="53099"/>
                </a:lnTo>
                <a:lnTo>
                  <a:pt x="19735" y="53657"/>
                </a:lnTo>
                <a:lnTo>
                  <a:pt x="23616" y="53657"/>
                </a:lnTo>
                <a:lnTo>
                  <a:pt x="27969" y="53492"/>
                </a:lnTo>
                <a:lnTo>
                  <a:pt x="31925" y="52807"/>
                </a:lnTo>
                <a:lnTo>
                  <a:pt x="35168" y="51979"/>
                </a:lnTo>
                <a:lnTo>
                  <a:pt x="37898" y="51104"/>
                </a:lnTo>
                <a:lnTo>
                  <a:pt x="41155" y="48830"/>
                </a:lnTo>
                <a:lnTo>
                  <a:pt x="41475" y="46161"/>
                </a:lnTo>
                <a:lnTo>
                  <a:pt x="40896" y="43016"/>
                </a:lnTo>
                <a:lnTo>
                  <a:pt x="38167" y="43267"/>
                </a:lnTo>
                <a:lnTo>
                  <a:pt x="35010" y="44549"/>
                </a:lnTo>
                <a:lnTo>
                  <a:pt x="32209" y="45438"/>
                </a:lnTo>
                <a:lnTo>
                  <a:pt x="28693" y="46201"/>
                </a:lnTo>
                <a:lnTo>
                  <a:pt x="24429" y="46393"/>
                </a:lnTo>
                <a:lnTo>
                  <a:pt x="21589" y="46393"/>
                </a:lnTo>
                <a:lnTo>
                  <a:pt x="17200" y="45135"/>
                </a:lnTo>
                <a:lnTo>
                  <a:pt x="13627" y="43116"/>
                </a:lnTo>
                <a:lnTo>
                  <a:pt x="11167" y="40006"/>
                </a:lnTo>
                <a:lnTo>
                  <a:pt x="9767" y="35977"/>
                </a:lnTo>
                <a:lnTo>
                  <a:pt x="8968" y="31355"/>
                </a:lnTo>
                <a:lnTo>
                  <a:pt x="8968" y="28651"/>
                </a:lnTo>
                <a:lnTo>
                  <a:pt x="40097" y="28651"/>
                </a:lnTo>
                <a:lnTo>
                  <a:pt x="42448" y="27748"/>
                </a:lnTo>
                <a:lnTo>
                  <a:pt x="43463" y="24738"/>
                </a:lnTo>
                <a:lnTo>
                  <a:pt x="43463" y="19925"/>
                </a:lnTo>
                <a:lnTo>
                  <a:pt x="43070" y="16940"/>
                </a:lnTo>
                <a:close/>
              </a:path>
              <a:path w="43463" h="53657">
                <a:moveTo>
                  <a:pt x="9043" y="20091"/>
                </a:moveTo>
                <a:lnTo>
                  <a:pt x="9965" y="16357"/>
                </a:lnTo>
                <a:lnTo>
                  <a:pt x="11427" y="12927"/>
                </a:lnTo>
                <a:lnTo>
                  <a:pt x="14965" y="9079"/>
                </a:lnTo>
                <a:lnTo>
                  <a:pt x="18199" y="7415"/>
                </a:lnTo>
                <a:lnTo>
                  <a:pt x="22227" y="7009"/>
                </a:lnTo>
                <a:lnTo>
                  <a:pt x="26417" y="7009"/>
                </a:lnTo>
                <a:lnTo>
                  <a:pt x="26385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0" y="1868"/>
                </a:lnTo>
                <a:lnTo>
                  <a:pt x="10469" y="3124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728888" y="3197016"/>
            <a:ext cx="33451" cy="53657"/>
          </a:xfrm>
          <a:custGeom>
            <a:avLst/>
            <a:gdLst/>
            <a:ahLst/>
            <a:cxnLst/>
            <a:rect l="l" t="t" r="r" b="b"/>
            <a:pathLst>
              <a:path w="33451" h="53657">
                <a:moveTo>
                  <a:pt x="6022" y="52221"/>
                </a:moveTo>
                <a:lnTo>
                  <a:pt x="8590" y="52984"/>
                </a:lnTo>
                <a:lnTo>
                  <a:pt x="11638" y="53531"/>
                </a:lnTo>
                <a:lnTo>
                  <a:pt x="17646" y="53657"/>
                </a:lnTo>
                <a:lnTo>
                  <a:pt x="20142" y="53315"/>
                </a:lnTo>
                <a:lnTo>
                  <a:pt x="24700" y="51954"/>
                </a:lnTo>
                <a:lnTo>
                  <a:pt x="28303" y="49593"/>
                </a:lnTo>
                <a:lnTo>
                  <a:pt x="31215" y="46608"/>
                </a:lnTo>
                <a:lnTo>
                  <a:pt x="33008" y="42694"/>
                </a:lnTo>
                <a:lnTo>
                  <a:pt x="33451" y="37986"/>
                </a:lnTo>
                <a:lnTo>
                  <a:pt x="33451" y="35891"/>
                </a:lnTo>
                <a:lnTo>
                  <a:pt x="32418" y="32550"/>
                </a:lnTo>
                <a:lnTo>
                  <a:pt x="30834" y="29742"/>
                </a:lnTo>
                <a:lnTo>
                  <a:pt x="27316" y="26631"/>
                </a:lnTo>
                <a:lnTo>
                  <a:pt x="24404" y="25120"/>
                </a:lnTo>
                <a:lnTo>
                  <a:pt x="21445" y="23823"/>
                </a:lnTo>
                <a:lnTo>
                  <a:pt x="18493" y="22603"/>
                </a:lnTo>
                <a:lnTo>
                  <a:pt x="15631" y="21447"/>
                </a:lnTo>
                <a:lnTo>
                  <a:pt x="12114" y="19353"/>
                </a:lnTo>
                <a:lnTo>
                  <a:pt x="9795" y="16584"/>
                </a:lnTo>
                <a:lnTo>
                  <a:pt x="9450" y="13996"/>
                </a:lnTo>
                <a:lnTo>
                  <a:pt x="10005" y="11173"/>
                </a:lnTo>
                <a:lnTo>
                  <a:pt x="12352" y="8294"/>
                </a:lnTo>
                <a:lnTo>
                  <a:pt x="15509" y="7113"/>
                </a:lnTo>
                <a:lnTo>
                  <a:pt x="18274" y="6946"/>
                </a:lnTo>
                <a:lnTo>
                  <a:pt x="21380" y="7138"/>
                </a:lnTo>
                <a:lnTo>
                  <a:pt x="25045" y="8369"/>
                </a:lnTo>
                <a:lnTo>
                  <a:pt x="27702" y="9690"/>
                </a:lnTo>
                <a:lnTo>
                  <a:pt x="30687" y="9866"/>
                </a:lnTo>
                <a:lnTo>
                  <a:pt x="31032" y="7162"/>
                </a:lnTo>
                <a:lnTo>
                  <a:pt x="30732" y="4419"/>
                </a:lnTo>
                <a:lnTo>
                  <a:pt x="28166" y="2195"/>
                </a:lnTo>
                <a:lnTo>
                  <a:pt x="25560" y="1144"/>
                </a:lnTo>
                <a:lnTo>
                  <a:pt x="22157" y="316"/>
                </a:lnTo>
                <a:lnTo>
                  <a:pt x="18370" y="0"/>
                </a:lnTo>
                <a:lnTo>
                  <a:pt x="15509" y="0"/>
                </a:lnTo>
                <a:lnTo>
                  <a:pt x="12999" y="392"/>
                </a:lnTo>
                <a:lnTo>
                  <a:pt x="8686" y="1993"/>
                </a:lnTo>
                <a:lnTo>
                  <a:pt x="5468" y="4370"/>
                </a:lnTo>
                <a:lnTo>
                  <a:pt x="2959" y="7225"/>
                </a:lnTo>
                <a:lnTo>
                  <a:pt x="1512" y="10731"/>
                </a:lnTo>
                <a:lnTo>
                  <a:pt x="1155" y="14477"/>
                </a:lnTo>
                <a:lnTo>
                  <a:pt x="1487" y="18528"/>
                </a:lnTo>
                <a:lnTo>
                  <a:pt x="2862" y="21628"/>
                </a:lnTo>
                <a:lnTo>
                  <a:pt x="6008" y="25210"/>
                </a:lnTo>
                <a:lnTo>
                  <a:pt x="8686" y="26934"/>
                </a:lnTo>
                <a:lnTo>
                  <a:pt x="11563" y="28411"/>
                </a:lnTo>
                <a:lnTo>
                  <a:pt x="14536" y="29641"/>
                </a:lnTo>
                <a:lnTo>
                  <a:pt x="17373" y="30797"/>
                </a:lnTo>
                <a:lnTo>
                  <a:pt x="20044" y="31988"/>
                </a:lnTo>
                <a:lnTo>
                  <a:pt x="23177" y="34274"/>
                </a:lnTo>
                <a:lnTo>
                  <a:pt x="24897" y="37313"/>
                </a:lnTo>
                <a:lnTo>
                  <a:pt x="24653" y="41187"/>
                </a:lnTo>
                <a:lnTo>
                  <a:pt x="23028" y="43940"/>
                </a:lnTo>
                <a:lnTo>
                  <a:pt x="20253" y="45679"/>
                </a:lnTo>
                <a:lnTo>
                  <a:pt x="16537" y="46507"/>
                </a:lnTo>
                <a:lnTo>
                  <a:pt x="13111" y="46507"/>
                </a:lnTo>
                <a:lnTo>
                  <a:pt x="9867" y="45759"/>
                </a:lnTo>
                <a:lnTo>
                  <a:pt x="5957" y="44156"/>
                </a:lnTo>
                <a:lnTo>
                  <a:pt x="3168" y="42558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1"/>
                </a:lnTo>
                <a:lnTo>
                  <a:pt x="2948" y="50924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775069" y="3197009"/>
            <a:ext cx="43469" cy="72367"/>
          </a:xfrm>
          <a:custGeom>
            <a:avLst/>
            <a:gdLst/>
            <a:ahLst/>
            <a:cxnLst/>
            <a:rect l="l" t="t" r="r" b="b"/>
            <a:pathLst>
              <a:path w="43469" h="72367">
                <a:moveTo>
                  <a:pt x="0" y="2451"/>
                </a:moveTo>
                <a:lnTo>
                  <a:pt x="0" y="70650"/>
                </a:lnTo>
                <a:lnTo>
                  <a:pt x="182" y="71413"/>
                </a:lnTo>
                <a:lnTo>
                  <a:pt x="2764" y="72367"/>
                </a:lnTo>
                <a:lnTo>
                  <a:pt x="5896" y="72367"/>
                </a:lnTo>
                <a:lnTo>
                  <a:pt x="8665" y="70650"/>
                </a:lnTo>
                <a:lnTo>
                  <a:pt x="8665" y="46241"/>
                </a:lnTo>
                <a:lnTo>
                  <a:pt x="9917" y="47513"/>
                </a:lnTo>
                <a:lnTo>
                  <a:pt x="13345" y="50482"/>
                </a:lnTo>
                <a:lnTo>
                  <a:pt x="16761" y="52491"/>
                </a:lnTo>
                <a:lnTo>
                  <a:pt x="20303" y="53517"/>
                </a:lnTo>
                <a:lnTo>
                  <a:pt x="22993" y="53672"/>
                </a:lnTo>
                <a:lnTo>
                  <a:pt x="26286" y="53672"/>
                </a:lnTo>
                <a:lnTo>
                  <a:pt x="29210" y="53023"/>
                </a:lnTo>
                <a:lnTo>
                  <a:pt x="31755" y="51738"/>
                </a:lnTo>
                <a:lnTo>
                  <a:pt x="34311" y="50457"/>
                </a:lnTo>
                <a:lnTo>
                  <a:pt x="33807" y="33922"/>
                </a:lnTo>
                <a:lnTo>
                  <a:pt x="32641" y="38188"/>
                </a:lnTo>
                <a:lnTo>
                  <a:pt x="30697" y="41795"/>
                </a:lnTo>
                <a:lnTo>
                  <a:pt x="27871" y="44336"/>
                </a:lnTo>
                <a:lnTo>
                  <a:pt x="24429" y="45961"/>
                </a:lnTo>
                <a:lnTo>
                  <a:pt x="19885" y="45961"/>
                </a:lnTo>
                <a:lnTo>
                  <a:pt x="15468" y="43573"/>
                </a:lnTo>
                <a:lnTo>
                  <a:pt x="11059" y="39690"/>
                </a:lnTo>
                <a:lnTo>
                  <a:pt x="8665" y="36691"/>
                </a:lnTo>
                <a:lnTo>
                  <a:pt x="8665" y="17261"/>
                </a:lnTo>
                <a:lnTo>
                  <a:pt x="7603" y="9003"/>
                </a:lnTo>
                <a:lnTo>
                  <a:pt x="7603" y="2451"/>
                </a:lnTo>
                <a:lnTo>
                  <a:pt x="6069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469" h="72367">
                <a:moveTo>
                  <a:pt x="8665" y="17261"/>
                </a:moveTo>
                <a:lnTo>
                  <a:pt x="10040" y="15493"/>
                </a:lnTo>
                <a:lnTo>
                  <a:pt x="12570" y="12776"/>
                </a:lnTo>
                <a:lnTo>
                  <a:pt x="16113" y="9856"/>
                </a:lnTo>
                <a:lnTo>
                  <a:pt x="19428" y="8229"/>
                </a:lnTo>
                <a:lnTo>
                  <a:pt x="22773" y="7711"/>
                </a:lnTo>
                <a:lnTo>
                  <a:pt x="26913" y="8254"/>
                </a:lnTo>
                <a:lnTo>
                  <a:pt x="29933" y="10429"/>
                </a:lnTo>
                <a:lnTo>
                  <a:pt x="32039" y="13680"/>
                </a:lnTo>
                <a:lnTo>
                  <a:pt x="33573" y="17564"/>
                </a:lnTo>
                <a:lnTo>
                  <a:pt x="34311" y="22226"/>
                </a:lnTo>
                <a:lnTo>
                  <a:pt x="34494" y="27139"/>
                </a:lnTo>
                <a:lnTo>
                  <a:pt x="34494" y="29415"/>
                </a:lnTo>
                <a:lnTo>
                  <a:pt x="33807" y="33922"/>
                </a:lnTo>
                <a:lnTo>
                  <a:pt x="34311" y="50457"/>
                </a:lnTo>
                <a:lnTo>
                  <a:pt x="36464" y="48628"/>
                </a:lnTo>
                <a:lnTo>
                  <a:pt x="39927" y="43891"/>
                </a:lnTo>
                <a:lnTo>
                  <a:pt x="41241" y="41007"/>
                </a:lnTo>
                <a:lnTo>
                  <a:pt x="42141" y="37605"/>
                </a:lnTo>
                <a:lnTo>
                  <a:pt x="43027" y="34213"/>
                </a:lnTo>
                <a:lnTo>
                  <a:pt x="43469" y="30379"/>
                </a:lnTo>
                <a:lnTo>
                  <a:pt x="43469" y="22567"/>
                </a:lnTo>
                <a:lnTo>
                  <a:pt x="43124" y="19202"/>
                </a:lnTo>
                <a:lnTo>
                  <a:pt x="42433" y="16041"/>
                </a:lnTo>
                <a:lnTo>
                  <a:pt x="41723" y="12876"/>
                </a:lnTo>
                <a:lnTo>
                  <a:pt x="40614" y="10097"/>
                </a:lnTo>
                <a:lnTo>
                  <a:pt x="39091" y="7711"/>
                </a:lnTo>
                <a:lnTo>
                  <a:pt x="35604" y="3441"/>
                </a:lnTo>
                <a:lnTo>
                  <a:pt x="30761" y="698"/>
                </a:lnTo>
                <a:lnTo>
                  <a:pt x="27849" y="0"/>
                </a:lnTo>
                <a:lnTo>
                  <a:pt x="24414" y="0"/>
                </a:lnTo>
                <a:lnTo>
                  <a:pt x="21347" y="204"/>
                </a:lnTo>
                <a:lnTo>
                  <a:pt x="18507" y="953"/>
                </a:lnTo>
                <a:lnTo>
                  <a:pt x="15778" y="2260"/>
                </a:lnTo>
                <a:lnTo>
                  <a:pt x="13089" y="3938"/>
                </a:lnTo>
                <a:lnTo>
                  <a:pt x="10433" y="6184"/>
                </a:lnTo>
                <a:lnTo>
                  <a:pt x="7603" y="9003"/>
                </a:lnTo>
                <a:lnTo>
                  <a:pt x="8665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828457" y="3197016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73" y="16940"/>
                </a:moveTo>
                <a:lnTo>
                  <a:pt x="42284" y="14132"/>
                </a:lnTo>
                <a:lnTo>
                  <a:pt x="41497" y="11328"/>
                </a:lnTo>
                <a:lnTo>
                  <a:pt x="38583" y="6807"/>
                </a:lnTo>
                <a:lnTo>
                  <a:pt x="34753" y="3073"/>
                </a:lnTo>
                <a:lnTo>
                  <a:pt x="32147" y="1842"/>
                </a:lnTo>
                <a:lnTo>
                  <a:pt x="29541" y="622"/>
                </a:lnTo>
                <a:lnTo>
                  <a:pt x="26384" y="0"/>
                </a:lnTo>
                <a:lnTo>
                  <a:pt x="26419" y="7009"/>
                </a:lnTo>
                <a:lnTo>
                  <a:pt x="29580" y="8329"/>
                </a:lnTo>
                <a:lnTo>
                  <a:pt x="31715" y="11012"/>
                </a:lnTo>
                <a:lnTo>
                  <a:pt x="33842" y="13690"/>
                </a:lnTo>
                <a:lnTo>
                  <a:pt x="34861" y="17387"/>
                </a:lnTo>
                <a:lnTo>
                  <a:pt x="34753" y="22085"/>
                </a:lnTo>
                <a:lnTo>
                  <a:pt x="8967" y="22085"/>
                </a:lnTo>
                <a:lnTo>
                  <a:pt x="9046" y="20091"/>
                </a:lnTo>
                <a:lnTo>
                  <a:pt x="10468" y="3124"/>
                </a:lnTo>
                <a:lnTo>
                  <a:pt x="8081" y="4902"/>
                </a:lnTo>
                <a:lnTo>
                  <a:pt x="4124" y="9575"/>
                </a:lnTo>
                <a:lnTo>
                  <a:pt x="2616" y="12409"/>
                </a:lnTo>
                <a:lnTo>
                  <a:pt x="1572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11" y="38695"/>
                </a:lnTo>
                <a:lnTo>
                  <a:pt x="2529" y="42011"/>
                </a:lnTo>
                <a:lnTo>
                  <a:pt x="4028" y="44780"/>
                </a:lnTo>
                <a:lnTo>
                  <a:pt x="6033" y="46989"/>
                </a:lnTo>
                <a:lnTo>
                  <a:pt x="10478" y="50863"/>
                </a:lnTo>
                <a:lnTo>
                  <a:pt x="13406" y="51979"/>
                </a:lnTo>
                <a:lnTo>
                  <a:pt x="16332" y="53099"/>
                </a:lnTo>
                <a:lnTo>
                  <a:pt x="19734" y="53657"/>
                </a:lnTo>
                <a:lnTo>
                  <a:pt x="23619" y="53657"/>
                </a:lnTo>
                <a:lnTo>
                  <a:pt x="27967" y="53492"/>
                </a:lnTo>
                <a:lnTo>
                  <a:pt x="31923" y="52807"/>
                </a:lnTo>
                <a:lnTo>
                  <a:pt x="35171" y="51979"/>
                </a:lnTo>
                <a:lnTo>
                  <a:pt x="37900" y="51104"/>
                </a:lnTo>
                <a:lnTo>
                  <a:pt x="41158" y="48830"/>
                </a:lnTo>
                <a:lnTo>
                  <a:pt x="41475" y="46161"/>
                </a:lnTo>
                <a:lnTo>
                  <a:pt x="40899" y="43016"/>
                </a:lnTo>
                <a:lnTo>
                  <a:pt x="38167" y="43267"/>
                </a:lnTo>
                <a:lnTo>
                  <a:pt x="35012" y="44549"/>
                </a:lnTo>
                <a:lnTo>
                  <a:pt x="32198" y="45438"/>
                </a:lnTo>
                <a:lnTo>
                  <a:pt x="28680" y="46201"/>
                </a:lnTo>
                <a:lnTo>
                  <a:pt x="24429" y="46393"/>
                </a:lnTo>
                <a:lnTo>
                  <a:pt x="21578" y="46393"/>
                </a:lnTo>
                <a:lnTo>
                  <a:pt x="17193" y="45135"/>
                </a:lnTo>
                <a:lnTo>
                  <a:pt x="13625" y="43116"/>
                </a:lnTo>
                <a:lnTo>
                  <a:pt x="11170" y="40006"/>
                </a:lnTo>
                <a:lnTo>
                  <a:pt x="9770" y="35977"/>
                </a:lnTo>
                <a:lnTo>
                  <a:pt x="8967" y="31355"/>
                </a:lnTo>
                <a:lnTo>
                  <a:pt x="8967" y="28651"/>
                </a:lnTo>
                <a:lnTo>
                  <a:pt x="40096" y="28651"/>
                </a:lnTo>
                <a:lnTo>
                  <a:pt x="42435" y="27748"/>
                </a:lnTo>
                <a:lnTo>
                  <a:pt x="43465" y="24738"/>
                </a:lnTo>
                <a:lnTo>
                  <a:pt x="43465" y="19925"/>
                </a:lnTo>
                <a:lnTo>
                  <a:pt x="43073" y="16940"/>
                </a:lnTo>
                <a:close/>
              </a:path>
              <a:path w="43465" h="53657">
                <a:moveTo>
                  <a:pt x="9046" y="20091"/>
                </a:moveTo>
                <a:lnTo>
                  <a:pt x="9964" y="16357"/>
                </a:lnTo>
                <a:lnTo>
                  <a:pt x="11426" y="12927"/>
                </a:lnTo>
                <a:lnTo>
                  <a:pt x="14968" y="9079"/>
                </a:lnTo>
                <a:lnTo>
                  <a:pt x="18186" y="7415"/>
                </a:lnTo>
                <a:lnTo>
                  <a:pt x="22230" y="7009"/>
                </a:lnTo>
                <a:lnTo>
                  <a:pt x="26419" y="7009"/>
                </a:lnTo>
                <a:lnTo>
                  <a:pt x="26384" y="0"/>
                </a:lnTo>
                <a:lnTo>
                  <a:pt x="19206" y="0"/>
                </a:lnTo>
                <a:lnTo>
                  <a:pt x="16070" y="622"/>
                </a:lnTo>
                <a:lnTo>
                  <a:pt x="13268" y="1868"/>
                </a:lnTo>
                <a:lnTo>
                  <a:pt x="10468" y="312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882368" y="3197077"/>
            <a:ext cx="37273" cy="53596"/>
          </a:xfrm>
          <a:custGeom>
            <a:avLst/>
            <a:gdLst/>
            <a:ahLst/>
            <a:cxnLst/>
            <a:rect l="l" t="t" r="r" b="b"/>
            <a:pathLst>
              <a:path w="37273" h="53596">
                <a:moveTo>
                  <a:pt x="9016" y="20613"/>
                </a:moveTo>
                <a:lnTo>
                  <a:pt x="10137" y="15810"/>
                </a:lnTo>
                <a:lnTo>
                  <a:pt x="12362" y="12499"/>
                </a:lnTo>
                <a:lnTo>
                  <a:pt x="14585" y="9183"/>
                </a:lnTo>
                <a:lnTo>
                  <a:pt x="17779" y="7531"/>
                </a:lnTo>
                <a:lnTo>
                  <a:pt x="23975" y="7531"/>
                </a:lnTo>
                <a:lnTo>
                  <a:pt x="27218" y="8434"/>
                </a:lnTo>
                <a:lnTo>
                  <a:pt x="31027" y="10413"/>
                </a:lnTo>
                <a:lnTo>
                  <a:pt x="33623" y="12383"/>
                </a:lnTo>
                <a:lnTo>
                  <a:pt x="36586" y="12448"/>
                </a:lnTo>
                <a:lnTo>
                  <a:pt x="37064" y="9489"/>
                </a:lnTo>
                <a:lnTo>
                  <a:pt x="36805" y="6691"/>
                </a:lnTo>
                <a:lnTo>
                  <a:pt x="34458" y="3812"/>
                </a:lnTo>
                <a:lnTo>
                  <a:pt x="31531" y="2033"/>
                </a:lnTo>
                <a:lnTo>
                  <a:pt x="27848" y="712"/>
                </a:lnTo>
                <a:lnTo>
                  <a:pt x="25018" y="129"/>
                </a:lnTo>
                <a:lnTo>
                  <a:pt x="22056" y="0"/>
                </a:lnTo>
                <a:lnTo>
                  <a:pt x="18935" y="0"/>
                </a:lnTo>
                <a:lnTo>
                  <a:pt x="16037" y="532"/>
                </a:lnTo>
                <a:lnTo>
                  <a:pt x="13355" y="1601"/>
                </a:lnTo>
                <a:lnTo>
                  <a:pt x="10676" y="2666"/>
                </a:lnTo>
                <a:lnTo>
                  <a:pt x="8343" y="4305"/>
                </a:lnTo>
                <a:lnTo>
                  <a:pt x="4398" y="8712"/>
                </a:lnTo>
                <a:lnTo>
                  <a:pt x="2839" y="11544"/>
                </a:lnTo>
                <a:lnTo>
                  <a:pt x="1695" y="14986"/>
                </a:lnTo>
                <a:lnTo>
                  <a:pt x="565" y="18453"/>
                </a:lnTo>
                <a:lnTo>
                  <a:pt x="0" y="22581"/>
                </a:lnTo>
                <a:lnTo>
                  <a:pt x="0" y="31621"/>
                </a:lnTo>
                <a:lnTo>
                  <a:pt x="467" y="35359"/>
                </a:lnTo>
                <a:lnTo>
                  <a:pt x="1385" y="38595"/>
                </a:lnTo>
                <a:lnTo>
                  <a:pt x="2310" y="41835"/>
                </a:lnTo>
                <a:lnTo>
                  <a:pt x="3675" y="44564"/>
                </a:lnTo>
                <a:lnTo>
                  <a:pt x="5431" y="46789"/>
                </a:lnTo>
                <a:lnTo>
                  <a:pt x="9387" y="50712"/>
                </a:lnTo>
                <a:lnTo>
                  <a:pt x="12019" y="51868"/>
                </a:lnTo>
                <a:lnTo>
                  <a:pt x="14648" y="53023"/>
                </a:lnTo>
                <a:lnTo>
                  <a:pt x="17646" y="53596"/>
                </a:lnTo>
                <a:lnTo>
                  <a:pt x="22686" y="53596"/>
                </a:lnTo>
                <a:lnTo>
                  <a:pt x="25819" y="53110"/>
                </a:lnTo>
                <a:lnTo>
                  <a:pt x="28806" y="52362"/>
                </a:lnTo>
                <a:lnTo>
                  <a:pt x="31413" y="51320"/>
                </a:lnTo>
                <a:lnTo>
                  <a:pt x="34702" y="49377"/>
                </a:lnTo>
                <a:lnTo>
                  <a:pt x="37039" y="46522"/>
                </a:lnTo>
                <a:lnTo>
                  <a:pt x="37273" y="43779"/>
                </a:lnTo>
                <a:lnTo>
                  <a:pt x="37245" y="42443"/>
                </a:lnTo>
                <a:lnTo>
                  <a:pt x="35441" y="39664"/>
                </a:lnTo>
                <a:lnTo>
                  <a:pt x="32416" y="41936"/>
                </a:lnTo>
                <a:lnTo>
                  <a:pt x="28903" y="44207"/>
                </a:lnTo>
                <a:lnTo>
                  <a:pt x="25894" y="45518"/>
                </a:lnTo>
                <a:lnTo>
                  <a:pt x="22153" y="45834"/>
                </a:lnTo>
                <a:lnTo>
                  <a:pt x="18186" y="45453"/>
                </a:lnTo>
                <a:lnTo>
                  <a:pt x="14942" y="43905"/>
                </a:lnTo>
                <a:lnTo>
                  <a:pt x="12437" y="41122"/>
                </a:lnTo>
                <a:lnTo>
                  <a:pt x="10468" y="37555"/>
                </a:lnTo>
                <a:lnTo>
                  <a:pt x="9326" y="32816"/>
                </a:lnTo>
                <a:lnTo>
                  <a:pt x="9016" y="30049"/>
                </a:lnTo>
                <a:lnTo>
                  <a:pt x="9016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924833" y="3184729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17020" y="1703"/>
                </a:moveTo>
                <a:lnTo>
                  <a:pt x="16800" y="989"/>
                </a:lnTo>
                <a:lnTo>
                  <a:pt x="14245" y="0"/>
                </a:lnTo>
                <a:lnTo>
                  <a:pt x="11123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3" y="13309"/>
                </a:lnTo>
                <a:lnTo>
                  <a:pt x="345" y="14464"/>
                </a:lnTo>
                <a:lnTo>
                  <a:pt x="0" y="17056"/>
                </a:lnTo>
                <a:lnTo>
                  <a:pt x="1746" y="20754"/>
                </a:lnTo>
                <a:lnTo>
                  <a:pt x="8355" y="20754"/>
                </a:lnTo>
                <a:lnTo>
                  <a:pt x="8355" y="52109"/>
                </a:lnTo>
                <a:lnTo>
                  <a:pt x="9118" y="56641"/>
                </a:lnTo>
                <a:lnTo>
                  <a:pt x="10447" y="60440"/>
                </a:lnTo>
                <a:lnTo>
                  <a:pt x="12682" y="63158"/>
                </a:lnTo>
                <a:lnTo>
                  <a:pt x="15868" y="64836"/>
                </a:lnTo>
                <a:lnTo>
                  <a:pt x="19724" y="65836"/>
                </a:lnTo>
                <a:lnTo>
                  <a:pt x="24580" y="65670"/>
                </a:lnTo>
                <a:lnTo>
                  <a:pt x="27579" y="65102"/>
                </a:lnTo>
                <a:lnTo>
                  <a:pt x="30542" y="63093"/>
                </a:lnTo>
                <a:lnTo>
                  <a:pt x="30883" y="59983"/>
                </a:lnTo>
                <a:lnTo>
                  <a:pt x="30883" y="59320"/>
                </a:lnTo>
                <a:lnTo>
                  <a:pt x="29091" y="56757"/>
                </a:lnTo>
                <a:lnTo>
                  <a:pt x="26423" y="57787"/>
                </a:lnTo>
                <a:lnTo>
                  <a:pt x="23633" y="58179"/>
                </a:lnTo>
                <a:lnTo>
                  <a:pt x="19418" y="57330"/>
                </a:lnTo>
                <a:lnTo>
                  <a:pt x="17503" y="53898"/>
                </a:lnTo>
                <a:lnTo>
                  <a:pt x="17020" y="51346"/>
                </a:lnTo>
                <a:lnTo>
                  <a:pt x="17020" y="20754"/>
                </a:lnTo>
                <a:lnTo>
                  <a:pt x="29149" y="20754"/>
                </a:lnTo>
                <a:lnTo>
                  <a:pt x="30726" y="19302"/>
                </a:lnTo>
                <a:lnTo>
                  <a:pt x="30883" y="16372"/>
                </a:lnTo>
                <a:lnTo>
                  <a:pt x="29149" y="13309"/>
                </a:lnTo>
                <a:lnTo>
                  <a:pt x="17020" y="13309"/>
                </a:lnTo>
                <a:lnTo>
                  <a:pt x="1702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961772" y="3237490"/>
            <a:ext cx="17071" cy="27865"/>
          </a:xfrm>
          <a:custGeom>
            <a:avLst/>
            <a:gdLst/>
            <a:ahLst/>
            <a:cxnLst/>
            <a:rect l="l" t="t" r="r" b="b"/>
            <a:pathLst>
              <a:path w="17071" h="27865">
                <a:moveTo>
                  <a:pt x="17071" y="4396"/>
                </a:moveTo>
                <a:lnTo>
                  <a:pt x="17071" y="3431"/>
                </a:lnTo>
                <a:lnTo>
                  <a:pt x="15894" y="763"/>
                </a:lnTo>
                <a:lnTo>
                  <a:pt x="12952" y="0"/>
                </a:lnTo>
                <a:lnTo>
                  <a:pt x="10401" y="50"/>
                </a:lnTo>
                <a:lnTo>
                  <a:pt x="7473" y="1487"/>
                </a:lnTo>
                <a:lnTo>
                  <a:pt x="6991" y="4396"/>
                </a:lnTo>
                <a:lnTo>
                  <a:pt x="6991" y="11341"/>
                </a:lnTo>
                <a:lnTo>
                  <a:pt x="0" y="26262"/>
                </a:lnTo>
                <a:lnTo>
                  <a:pt x="1389" y="27865"/>
                </a:lnTo>
                <a:lnTo>
                  <a:pt x="4132" y="27814"/>
                </a:lnTo>
                <a:lnTo>
                  <a:pt x="6724" y="26366"/>
                </a:lnTo>
                <a:lnTo>
                  <a:pt x="13914" y="15203"/>
                </a:lnTo>
                <a:lnTo>
                  <a:pt x="15019" y="13435"/>
                </a:lnTo>
                <a:lnTo>
                  <a:pt x="16384" y="10148"/>
                </a:lnTo>
                <a:lnTo>
                  <a:pt x="16910" y="7491"/>
                </a:lnTo>
                <a:lnTo>
                  <a:pt x="17071" y="4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6015808" y="3197016"/>
            <a:ext cx="22133" cy="53657"/>
          </a:xfrm>
          <a:custGeom>
            <a:avLst/>
            <a:gdLst/>
            <a:ahLst/>
            <a:cxnLst/>
            <a:rect l="l" t="t" r="r" b="b"/>
            <a:pathLst>
              <a:path w="22133" h="53657">
                <a:moveTo>
                  <a:pt x="11207" y="44409"/>
                </a:moveTo>
                <a:lnTo>
                  <a:pt x="8884" y="40906"/>
                </a:lnTo>
                <a:lnTo>
                  <a:pt x="7617" y="51989"/>
                </a:lnTo>
                <a:lnTo>
                  <a:pt x="11645" y="53326"/>
                </a:lnTo>
                <a:lnTo>
                  <a:pt x="16384" y="53657"/>
                </a:lnTo>
                <a:lnTo>
                  <a:pt x="19206" y="53657"/>
                </a:lnTo>
                <a:lnTo>
                  <a:pt x="22133" y="46071"/>
                </a:lnTo>
                <a:lnTo>
                  <a:pt x="17744" y="46669"/>
                </a:lnTo>
                <a:lnTo>
                  <a:pt x="14954" y="46669"/>
                </a:lnTo>
                <a:lnTo>
                  <a:pt x="11207" y="44409"/>
                </a:lnTo>
                <a:close/>
              </a:path>
              <a:path w="22133" h="53657">
                <a:moveTo>
                  <a:pt x="3305" y="12103"/>
                </a:moveTo>
                <a:lnTo>
                  <a:pt x="5958" y="11530"/>
                </a:lnTo>
                <a:lnTo>
                  <a:pt x="9165" y="9791"/>
                </a:lnTo>
                <a:lnTo>
                  <a:pt x="11934" y="8581"/>
                </a:lnTo>
                <a:lnTo>
                  <a:pt x="15322" y="7541"/>
                </a:lnTo>
                <a:lnTo>
                  <a:pt x="19378" y="7264"/>
                </a:lnTo>
                <a:lnTo>
                  <a:pt x="23054" y="7515"/>
                </a:lnTo>
                <a:lnTo>
                  <a:pt x="26888" y="9204"/>
                </a:lnTo>
                <a:lnTo>
                  <a:pt x="29235" y="12344"/>
                </a:lnTo>
                <a:lnTo>
                  <a:pt x="29996" y="15223"/>
                </a:lnTo>
                <a:lnTo>
                  <a:pt x="30192" y="18769"/>
                </a:lnTo>
                <a:lnTo>
                  <a:pt x="30192" y="22567"/>
                </a:lnTo>
                <a:lnTo>
                  <a:pt x="20005" y="22567"/>
                </a:lnTo>
                <a:lnTo>
                  <a:pt x="16690" y="22909"/>
                </a:lnTo>
                <a:lnTo>
                  <a:pt x="13752" y="23568"/>
                </a:lnTo>
                <a:lnTo>
                  <a:pt x="10815" y="24241"/>
                </a:lnTo>
                <a:lnTo>
                  <a:pt x="8331" y="25246"/>
                </a:lnTo>
                <a:lnTo>
                  <a:pt x="4277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65" y="46936"/>
                </a:lnTo>
                <a:lnTo>
                  <a:pt x="4485" y="49754"/>
                </a:lnTo>
                <a:lnTo>
                  <a:pt x="7617" y="51989"/>
                </a:lnTo>
                <a:lnTo>
                  <a:pt x="8884" y="40906"/>
                </a:lnTo>
                <a:lnTo>
                  <a:pt x="8884" y="38353"/>
                </a:lnTo>
                <a:lnTo>
                  <a:pt x="9685" y="34425"/>
                </a:lnTo>
                <a:lnTo>
                  <a:pt x="12240" y="31495"/>
                </a:lnTo>
                <a:lnTo>
                  <a:pt x="14846" y="30069"/>
                </a:lnTo>
                <a:lnTo>
                  <a:pt x="18346" y="29245"/>
                </a:lnTo>
                <a:lnTo>
                  <a:pt x="22785" y="29029"/>
                </a:lnTo>
                <a:lnTo>
                  <a:pt x="30192" y="29029"/>
                </a:lnTo>
                <a:lnTo>
                  <a:pt x="30192" y="39380"/>
                </a:lnTo>
                <a:lnTo>
                  <a:pt x="26013" y="43674"/>
                </a:lnTo>
                <a:lnTo>
                  <a:pt x="22133" y="46071"/>
                </a:lnTo>
                <a:lnTo>
                  <a:pt x="19206" y="53657"/>
                </a:lnTo>
                <a:lnTo>
                  <a:pt x="21898" y="53035"/>
                </a:lnTo>
                <a:lnTo>
                  <a:pt x="24444" y="51763"/>
                </a:lnTo>
                <a:lnTo>
                  <a:pt x="26974" y="50492"/>
                </a:lnTo>
                <a:lnTo>
                  <a:pt x="31348" y="46442"/>
                </a:lnTo>
                <a:lnTo>
                  <a:pt x="31348" y="51332"/>
                </a:lnTo>
                <a:lnTo>
                  <a:pt x="33437" y="52904"/>
                </a:lnTo>
                <a:lnTo>
                  <a:pt x="36018" y="52955"/>
                </a:lnTo>
                <a:lnTo>
                  <a:pt x="38793" y="51332"/>
                </a:lnTo>
                <a:lnTo>
                  <a:pt x="38793" y="15353"/>
                </a:lnTo>
                <a:lnTo>
                  <a:pt x="38477" y="12696"/>
                </a:lnTo>
                <a:lnTo>
                  <a:pt x="37138" y="8124"/>
                </a:lnTo>
                <a:lnTo>
                  <a:pt x="34592" y="4697"/>
                </a:lnTo>
                <a:lnTo>
                  <a:pt x="31201" y="1993"/>
                </a:lnTo>
                <a:lnTo>
                  <a:pt x="26446" y="392"/>
                </a:lnTo>
                <a:lnTo>
                  <a:pt x="23558" y="0"/>
                </a:lnTo>
                <a:lnTo>
                  <a:pt x="20163" y="0"/>
                </a:lnTo>
                <a:lnTo>
                  <a:pt x="16543" y="175"/>
                </a:lnTo>
                <a:lnTo>
                  <a:pt x="12974" y="863"/>
                </a:lnTo>
                <a:lnTo>
                  <a:pt x="9817" y="1813"/>
                </a:lnTo>
                <a:lnTo>
                  <a:pt x="5835" y="3552"/>
                </a:lnTo>
                <a:lnTo>
                  <a:pt x="2491" y="6691"/>
                </a:lnTo>
                <a:lnTo>
                  <a:pt x="2307" y="9384"/>
                </a:lnTo>
                <a:lnTo>
                  <a:pt x="3305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6070625" y="3197012"/>
            <a:ext cx="40702" cy="52923"/>
          </a:xfrm>
          <a:custGeom>
            <a:avLst/>
            <a:gdLst/>
            <a:ahLst/>
            <a:cxnLst/>
            <a:rect l="l" t="t" r="r" b="b"/>
            <a:pathLst>
              <a:path w="40702" h="52923">
                <a:moveTo>
                  <a:pt x="5897" y="52923"/>
                </a:moveTo>
                <a:lnTo>
                  <a:pt x="8672" y="51281"/>
                </a:lnTo>
                <a:lnTo>
                  <a:pt x="8672" y="17146"/>
                </a:lnTo>
                <a:lnTo>
                  <a:pt x="11045" y="14071"/>
                </a:lnTo>
                <a:lnTo>
                  <a:pt x="13321" y="11750"/>
                </a:lnTo>
                <a:lnTo>
                  <a:pt x="17658" y="8559"/>
                </a:lnTo>
                <a:lnTo>
                  <a:pt x="22007" y="7760"/>
                </a:lnTo>
                <a:lnTo>
                  <a:pt x="25153" y="8092"/>
                </a:lnTo>
                <a:lnTo>
                  <a:pt x="27713" y="9385"/>
                </a:lnTo>
                <a:lnTo>
                  <a:pt x="30366" y="12790"/>
                </a:lnTo>
                <a:lnTo>
                  <a:pt x="31395" y="15951"/>
                </a:lnTo>
                <a:lnTo>
                  <a:pt x="32037" y="19889"/>
                </a:lnTo>
                <a:lnTo>
                  <a:pt x="32037" y="51281"/>
                </a:lnTo>
                <a:lnTo>
                  <a:pt x="32245" y="52019"/>
                </a:lnTo>
                <a:lnTo>
                  <a:pt x="34801" y="52923"/>
                </a:lnTo>
                <a:lnTo>
                  <a:pt x="37923" y="52923"/>
                </a:lnTo>
                <a:lnTo>
                  <a:pt x="40702" y="51281"/>
                </a:lnTo>
                <a:lnTo>
                  <a:pt x="40702" y="18021"/>
                </a:lnTo>
                <a:lnTo>
                  <a:pt x="40407" y="15036"/>
                </a:lnTo>
                <a:lnTo>
                  <a:pt x="39248" y="10083"/>
                </a:lnTo>
                <a:lnTo>
                  <a:pt x="36965" y="6073"/>
                </a:lnTo>
                <a:lnTo>
                  <a:pt x="33891" y="2768"/>
                </a:lnTo>
                <a:lnTo>
                  <a:pt x="29592" y="561"/>
                </a:lnTo>
                <a:lnTo>
                  <a:pt x="26939" y="0"/>
                </a:lnTo>
                <a:lnTo>
                  <a:pt x="21085" y="0"/>
                </a:lnTo>
                <a:lnTo>
                  <a:pt x="18432" y="722"/>
                </a:lnTo>
                <a:lnTo>
                  <a:pt x="15789" y="2148"/>
                </a:lnTo>
                <a:lnTo>
                  <a:pt x="13136" y="3571"/>
                </a:lnTo>
                <a:lnTo>
                  <a:pt x="10480" y="5831"/>
                </a:lnTo>
                <a:lnTo>
                  <a:pt x="7827" y="8902"/>
                </a:lnTo>
                <a:lnTo>
                  <a:pt x="7827" y="2440"/>
                </a:lnTo>
                <a:lnTo>
                  <a:pt x="5861" y="838"/>
                </a:lnTo>
                <a:lnTo>
                  <a:pt x="3133" y="748"/>
                </a:lnTo>
                <a:lnTo>
                  <a:pt x="0" y="2440"/>
                </a:lnTo>
                <a:lnTo>
                  <a:pt x="0" y="51281"/>
                </a:lnTo>
                <a:lnTo>
                  <a:pt x="184" y="52019"/>
                </a:lnTo>
                <a:lnTo>
                  <a:pt x="2764" y="52923"/>
                </a:lnTo>
                <a:lnTo>
                  <a:pt x="589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6124168" y="3230708"/>
            <a:ext cx="12793" cy="75655"/>
          </a:xfrm>
          <a:custGeom>
            <a:avLst/>
            <a:gdLst/>
            <a:ahLst/>
            <a:cxnLst/>
            <a:rect l="l" t="t" r="r" b="b"/>
            <a:pathLst>
              <a:path w="12793" h="75655">
                <a:moveTo>
                  <a:pt x="12793" y="19278"/>
                </a:moveTo>
                <a:lnTo>
                  <a:pt x="12352" y="8100"/>
                </a:lnTo>
                <a:lnTo>
                  <a:pt x="10533" y="4442"/>
                </a:lnTo>
                <a:lnTo>
                  <a:pt x="9522" y="0"/>
                </a:lnTo>
                <a:lnTo>
                  <a:pt x="7891" y="16484"/>
                </a:lnTo>
                <a:lnTo>
                  <a:pt x="12793" y="19278"/>
                </a:lnTo>
                <a:close/>
              </a:path>
              <a:path w="12793" h="75655">
                <a:moveTo>
                  <a:pt x="34754" y="-54687"/>
                </a:moveTo>
                <a:lnTo>
                  <a:pt x="34754" y="-26315"/>
                </a:lnTo>
                <a:lnTo>
                  <a:pt x="32504" y="-28727"/>
                </a:lnTo>
                <a:lnTo>
                  <a:pt x="27957" y="-31827"/>
                </a:lnTo>
                <a:lnTo>
                  <a:pt x="23140" y="-33695"/>
                </a:lnTo>
                <a:lnTo>
                  <a:pt x="17045" y="-33695"/>
                </a:lnTo>
                <a:lnTo>
                  <a:pt x="14108" y="-33047"/>
                </a:lnTo>
                <a:lnTo>
                  <a:pt x="11574" y="-31762"/>
                </a:lnTo>
                <a:lnTo>
                  <a:pt x="9032" y="-30481"/>
                </a:lnTo>
                <a:lnTo>
                  <a:pt x="6908" y="-28652"/>
                </a:lnTo>
                <a:lnTo>
                  <a:pt x="3477" y="-23878"/>
                </a:lnTo>
                <a:lnTo>
                  <a:pt x="2185" y="-20980"/>
                </a:lnTo>
                <a:lnTo>
                  <a:pt x="1303" y="-17603"/>
                </a:lnTo>
                <a:lnTo>
                  <a:pt x="431" y="-14227"/>
                </a:lnTo>
                <a:lnTo>
                  <a:pt x="0" y="-10429"/>
                </a:lnTo>
                <a:lnTo>
                  <a:pt x="0" y="-2692"/>
                </a:lnTo>
                <a:lnTo>
                  <a:pt x="345" y="684"/>
                </a:lnTo>
                <a:lnTo>
                  <a:pt x="1043" y="3884"/>
                </a:lnTo>
                <a:lnTo>
                  <a:pt x="1746" y="7085"/>
                </a:lnTo>
                <a:lnTo>
                  <a:pt x="2851" y="9878"/>
                </a:lnTo>
                <a:lnTo>
                  <a:pt x="4373" y="12240"/>
                </a:lnTo>
                <a:lnTo>
                  <a:pt x="7891" y="16484"/>
                </a:lnTo>
                <a:lnTo>
                  <a:pt x="9522" y="0"/>
                </a:lnTo>
                <a:lnTo>
                  <a:pt x="8975" y="-4752"/>
                </a:lnTo>
                <a:lnTo>
                  <a:pt x="8975" y="-9525"/>
                </a:lnTo>
                <a:lnTo>
                  <a:pt x="9634" y="-14047"/>
                </a:lnTo>
                <a:lnTo>
                  <a:pt x="10768" y="-18301"/>
                </a:lnTo>
                <a:lnTo>
                  <a:pt x="12693" y="-21845"/>
                </a:lnTo>
                <a:lnTo>
                  <a:pt x="15497" y="-24361"/>
                </a:lnTo>
                <a:lnTo>
                  <a:pt x="18900" y="-25999"/>
                </a:lnTo>
                <a:lnTo>
                  <a:pt x="23486" y="-25999"/>
                </a:lnTo>
                <a:lnTo>
                  <a:pt x="27957" y="-23623"/>
                </a:lnTo>
                <a:lnTo>
                  <a:pt x="32421" y="-19763"/>
                </a:lnTo>
                <a:lnTo>
                  <a:pt x="34754" y="-16765"/>
                </a:lnTo>
                <a:lnTo>
                  <a:pt x="34754" y="2768"/>
                </a:lnTo>
                <a:lnTo>
                  <a:pt x="32086" y="6029"/>
                </a:lnTo>
                <a:lnTo>
                  <a:pt x="28472" y="9436"/>
                </a:lnTo>
                <a:lnTo>
                  <a:pt x="25142" y="11516"/>
                </a:lnTo>
                <a:lnTo>
                  <a:pt x="21888" y="12315"/>
                </a:lnTo>
                <a:lnTo>
                  <a:pt x="18456" y="12315"/>
                </a:lnTo>
                <a:lnTo>
                  <a:pt x="15066" y="10666"/>
                </a:lnTo>
                <a:lnTo>
                  <a:pt x="12352" y="8100"/>
                </a:lnTo>
                <a:lnTo>
                  <a:pt x="12793" y="19278"/>
                </a:lnTo>
                <a:lnTo>
                  <a:pt x="15742" y="19975"/>
                </a:lnTo>
                <a:lnTo>
                  <a:pt x="22402" y="19975"/>
                </a:lnTo>
                <a:lnTo>
                  <a:pt x="25330" y="19188"/>
                </a:lnTo>
                <a:lnTo>
                  <a:pt x="28008" y="17640"/>
                </a:lnTo>
                <a:lnTo>
                  <a:pt x="30687" y="16088"/>
                </a:lnTo>
                <a:lnTo>
                  <a:pt x="33267" y="13917"/>
                </a:lnTo>
                <a:lnTo>
                  <a:pt x="35751" y="11123"/>
                </a:lnTo>
                <a:lnTo>
                  <a:pt x="35751" y="17585"/>
                </a:lnTo>
                <a:lnTo>
                  <a:pt x="37851" y="19147"/>
                </a:lnTo>
                <a:lnTo>
                  <a:pt x="40396" y="19263"/>
                </a:lnTo>
                <a:lnTo>
                  <a:pt x="43467" y="17585"/>
                </a:lnTo>
                <a:lnTo>
                  <a:pt x="43467" y="-54687"/>
                </a:lnTo>
                <a:lnTo>
                  <a:pt x="43232" y="-55425"/>
                </a:lnTo>
                <a:lnTo>
                  <a:pt x="40651" y="-56376"/>
                </a:lnTo>
                <a:lnTo>
                  <a:pt x="37529" y="-56376"/>
                </a:lnTo>
                <a:lnTo>
                  <a:pt x="34754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6201972" y="3184729"/>
            <a:ext cx="30866" cy="65836"/>
          </a:xfrm>
          <a:custGeom>
            <a:avLst/>
            <a:gdLst/>
            <a:ahLst/>
            <a:cxnLst/>
            <a:rect l="l" t="t" r="r" b="b"/>
            <a:pathLst>
              <a:path w="30866" h="65836">
                <a:moveTo>
                  <a:pt x="17005" y="1703"/>
                </a:moveTo>
                <a:lnTo>
                  <a:pt x="16797" y="989"/>
                </a:lnTo>
                <a:lnTo>
                  <a:pt x="14237" y="0"/>
                </a:lnTo>
                <a:lnTo>
                  <a:pt x="11116" y="0"/>
                </a:lnTo>
                <a:lnTo>
                  <a:pt x="8340" y="1703"/>
                </a:lnTo>
                <a:lnTo>
                  <a:pt x="8340" y="13309"/>
                </a:lnTo>
                <a:lnTo>
                  <a:pt x="1778" y="13309"/>
                </a:lnTo>
                <a:lnTo>
                  <a:pt x="330" y="14464"/>
                </a:lnTo>
                <a:lnTo>
                  <a:pt x="0" y="17056"/>
                </a:lnTo>
                <a:lnTo>
                  <a:pt x="1731" y="20754"/>
                </a:lnTo>
                <a:lnTo>
                  <a:pt x="8340" y="20754"/>
                </a:lnTo>
                <a:lnTo>
                  <a:pt x="8340" y="52109"/>
                </a:lnTo>
                <a:lnTo>
                  <a:pt x="9103" y="56641"/>
                </a:lnTo>
                <a:lnTo>
                  <a:pt x="10431" y="60440"/>
                </a:lnTo>
                <a:lnTo>
                  <a:pt x="12668" y="63158"/>
                </a:lnTo>
                <a:lnTo>
                  <a:pt x="15849" y="64836"/>
                </a:lnTo>
                <a:lnTo>
                  <a:pt x="19709" y="65836"/>
                </a:lnTo>
                <a:lnTo>
                  <a:pt x="24565" y="65670"/>
                </a:lnTo>
                <a:lnTo>
                  <a:pt x="27561" y="65102"/>
                </a:lnTo>
                <a:lnTo>
                  <a:pt x="30523" y="63093"/>
                </a:lnTo>
                <a:lnTo>
                  <a:pt x="30866" y="59983"/>
                </a:lnTo>
                <a:lnTo>
                  <a:pt x="30866" y="59320"/>
                </a:lnTo>
                <a:lnTo>
                  <a:pt x="29072" y="56757"/>
                </a:lnTo>
                <a:lnTo>
                  <a:pt x="26408" y="57787"/>
                </a:lnTo>
                <a:lnTo>
                  <a:pt x="23615" y="58179"/>
                </a:lnTo>
                <a:lnTo>
                  <a:pt x="19410" y="57330"/>
                </a:lnTo>
                <a:lnTo>
                  <a:pt x="17484" y="53898"/>
                </a:lnTo>
                <a:lnTo>
                  <a:pt x="17005" y="51346"/>
                </a:lnTo>
                <a:lnTo>
                  <a:pt x="17005" y="20754"/>
                </a:lnTo>
                <a:lnTo>
                  <a:pt x="29133" y="20754"/>
                </a:lnTo>
                <a:lnTo>
                  <a:pt x="30711" y="19302"/>
                </a:lnTo>
                <a:lnTo>
                  <a:pt x="30866" y="16372"/>
                </a:lnTo>
                <a:lnTo>
                  <a:pt x="29133" y="13309"/>
                </a:lnTo>
                <a:lnTo>
                  <a:pt x="17005" y="13309"/>
                </a:lnTo>
                <a:lnTo>
                  <a:pt x="1700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6241374" y="3197016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84" y="16940"/>
                </a:moveTo>
                <a:lnTo>
                  <a:pt x="42284" y="14132"/>
                </a:lnTo>
                <a:lnTo>
                  <a:pt x="41501" y="11328"/>
                </a:lnTo>
                <a:lnTo>
                  <a:pt x="38587" y="6807"/>
                </a:lnTo>
                <a:lnTo>
                  <a:pt x="34764" y="3073"/>
                </a:lnTo>
                <a:lnTo>
                  <a:pt x="32158" y="1842"/>
                </a:lnTo>
                <a:lnTo>
                  <a:pt x="29545" y="622"/>
                </a:lnTo>
                <a:lnTo>
                  <a:pt x="26384" y="0"/>
                </a:lnTo>
                <a:lnTo>
                  <a:pt x="26423" y="7009"/>
                </a:lnTo>
                <a:lnTo>
                  <a:pt x="29592" y="8329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1" y="17387"/>
                </a:lnTo>
                <a:lnTo>
                  <a:pt x="34753" y="22085"/>
                </a:lnTo>
                <a:lnTo>
                  <a:pt x="8971" y="22085"/>
                </a:lnTo>
                <a:lnTo>
                  <a:pt x="9046" y="20091"/>
                </a:lnTo>
                <a:lnTo>
                  <a:pt x="10482" y="3124"/>
                </a:lnTo>
                <a:lnTo>
                  <a:pt x="8084" y="4902"/>
                </a:lnTo>
                <a:lnTo>
                  <a:pt x="4140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95"/>
                </a:lnTo>
                <a:lnTo>
                  <a:pt x="2529" y="42011"/>
                </a:lnTo>
                <a:lnTo>
                  <a:pt x="4042" y="44780"/>
                </a:lnTo>
                <a:lnTo>
                  <a:pt x="6033" y="46989"/>
                </a:lnTo>
                <a:lnTo>
                  <a:pt x="10482" y="50863"/>
                </a:lnTo>
                <a:lnTo>
                  <a:pt x="13416" y="51979"/>
                </a:lnTo>
                <a:lnTo>
                  <a:pt x="16329" y="53099"/>
                </a:lnTo>
                <a:lnTo>
                  <a:pt x="19738" y="53657"/>
                </a:lnTo>
                <a:lnTo>
                  <a:pt x="23633" y="53657"/>
                </a:lnTo>
                <a:lnTo>
                  <a:pt x="27967" y="53492"/>
                </a:lnTo>
                <a:lnTo>
                  <a:pt x="31939" y="52807"/>
                </a:lnTo>
                <a:lnTo>
                  <a:pt x="35171" y="51979"/>
                </a:lnTo>
                <a:lnTo>
                  <a:pt x="37910" y="51104"/>
                </a:lnTo>
                <a:lnTo>
                  <a:pt x="41158" y="48830"/>
                </a:lnTo>
                <a:lnTo>
                  <a:pt x="41475" y="46161"/>
                </a:lnTo>
                <a:lnTo>
                  <a:pt x="40910" y="43016"/>
                </a:lnTo>
                <a:lnTo>
                  <a:pt x="38169" y="43267"/>
                </a:lnTo>
                <a:lnTo>
                  <a:pt x="35012" y="44549"/>
                </a:lnTo>
                <a:lnTo>
                  <a:pt x="32208" y="45438"/>
                </a:lnTo>
                <a:lnTo>
                  <a:pt x="28695" y="46201"/>
                </a:lnTo>
                <a:lnTo>
                  <a:pt x="24429" y="46393"/>
                </a:lnTo>
                <a:lnTo>
                  <a:pt x="21592" y="46393"/>
                </a:lnTo>
                <a:lnTo>
                  <a:pt x="17203" y="45135"/>
                </a:lnTo>
                <a:lnTo>
                  <a:pt x="13625" y="43116"/>
                </a:lnTo>
                <a:lnTo>
                  <a:pt x="11170" y="40006"/>
                </a:lnTo>
                <a:lnTo>
                  <a:pt x="9770" y="35977"/>
                </a:lnTo>
                <a:lnTo>
                  <a:pt x="8971" y="31355"/>
                </a:lnTo>
                <a:lnTo>
                  <a:pt x="8971" y="28651"/>
                </a:lnTo>
                <a:lnTo>
                  <a:pt x="40100" y="28651"/>
                </a:lnTo>
                <a:lnTo>
                  <a:pt x="42447" y="27748"/>
                </a:lnTo>
                <a:lnTo>
                  <a:pt x="43465" y="24738"/>
                </a:lnTo>
                <a:lnTo>
                  <a:pt x="43465" y="19925"/>
                </a:lnTo>
                <a:lnTo>
                  <a:pt x="43084" y="16940"/>
                </a:lnTo>
                <a:close/>
              </a:path>
              <a:path w="43465" h="53657">
                <a:moveTo>
                  <a:pt x="9046" y="20091"/>
                </a:moveTo>
                <a:lnTo>
                  <a:pt x="9978" y="16357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2" y="7009"/>
                </a:lnTo>
                <a:lnTo>
                  <a:pt x="26423" y="7009"/>
                </a:lnTo>
                <a:lnTo>
                  <a:pt x="26384" y="0"/>
                </a:lnTo>
                <a:lnTo>
                  <a:pt x="19208" y="0"/>
                </a:lnTo>
                <a:lnTo>
                  <a:pt x="16073" y="622"/>
                </a:lnTo>
                <a:lnTo>
                  <a:pt x="13286" y="1868"/>
                </a:lnTo>
                <a:lnTo>
                  <a:pt x="10482" y="312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6295392" y="3197016"/>
            <a:ext cx="22132" cy="53657"/>
          </a:xfrm>
          <a:custGeom>
            <a:avLst/>
            <a:gdLst/>
            <a:ahLst/>
            <a:cxnLst/>
            <a:rect l="l" t="t" r="r" b="b"/>
            <a:pathLst>
              <a:path w="22132" h="53657">
                <a:moveTo>
                  <a:pt x="11206" y="44409"/>
                </a:moveTo>
                <a:lnTo>
                  <a:pt x="8883" y="40906"/>
                </a:lnTo>
                <a:lnTo>
                  <a:pt x="7617" y="51989"/>
                </a:lnTo>
                <a:lnTo>
                  <a:pt x="11645" y="53326"/>
                </a:lnTo>
                <a:lnTo>
                  <a:pt x="16379" y="53657"/>
                </a:lnTo>
                <a:lnTo>
                  <a:pt x="19204" y="53657"/>
                </a:lnTo>
                <a:lnTo>
                  <a:pt x="22132" y="46071"/>
                </a:lnTo>
                <a:lnTo>
                  <a:pt x="17744" y="46669"/>
                </a:lnTo>
                <a:lnTo>
                  <a:pt x="14954" y="46669"/>
                </a:lnTo>
                <a:lnTo>
                  <a:pt x="11206" y="44409"/>
                </a:lnTo>
                <a:close/>
              </a:path>
              <a:path w="22132" h="53657">
                <a:moveTo>
                  <a:pt x="3304" y="12103"/>
                </a:moveTo>
                <a:lnTo>
                  <a:pt x="5957" y="11530"/>
                </a:lnTo>
                <a:lnTo>
                  <a:pt x="9165" y="9791"/>
                </a:lnTo>
                <a:lnTo>
                  <a:pt x="11932" y="8581"/>
                </a:lnTo>
                <a:lnTo>
                  <a:pt x="15321" y="7541"/>
                </a:lnTo>
                <a:lnTo>
                  <a:pt x="19377" y="7264"/>
                </a:lnTo>
                <a:lnTo>
                  <a:pt x="23054" y="7515"/>
                </a:lnTo>
                <a:lnTo>
                  <a:pt x="26888" y="9204"/>
                </a:lnTo>
                <a:lnTo>
                  <a:pt x="29235" y="12344"/>
                </a:lnTo>
                <a:lnTo>
                  <a:pt x="29994" y="15223"/>
                </a:lnTo>
                <a:lnTo>
                  <a:pt x="30192" y="18769"/>
                </a:lnTo>
                <a:lnTo>
                  <a:pt x="30192" y="22567"/>
                </a:lnTo>
                <a:lnTo>
                  <a:pt x="20005" y="22567"/>
                </a:lnTo>
                <a:lnTo>
                  <a:pt x="16689" y="22909"/>
                </a:lnTo>
                <a:lnTo>
                  <a:pt x="13751" y="23568"/>
                </a:lnTo>
                <a:lnTo>
                  <a:pt x="10814" y="24241"/>
                </a:lnTo>
                <a:lnTo>
                  <a:pt x="8329" y="25246"/>
                </a:lnTo>
                <a:lnTo>
                  <a:pt x="4276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64" y="46936"/>
                </a:lnTo>
                <a:lnTo>
                  <a:pt x="4485" y="49754"/>
                </a:lnTo>
                <a:lnTo>
                  <a:pt x="7617" y="51989"/>
                </a:lnTo>
                <a:lnTo>
                  <a:pt x="8883" y="40906"/>
                </a:lnTo>
                <a:lnTo>
                  <a:pt x="8883" y="38353"/>
                </a:lnTo>
                <a:lnTo>
                  <a:pt x="9683" y="34425"/>
                </a:lnTo>
                <a:lnTo>
                  <a:pt x="12238" y="31495"/>
                </a:lnTo>
                <a:lnTo>
                  <a:pt x="14846" y="30069"/>
                </a:lnTo>
                <a:lnTo>
                  <a:pt x="18345" y="29245"/>
                </a:lnTo>
                <a:lnTo>
                  <a:pt x="22783" y="29029"/>
                </a:lnTo>
                <a:lnTo>
                  <a:pt x="30192" y="29029"/>
                </a:lnTo>
                <a:lnTo>
                  <a:pt x="30192" y="39380"/>
                </a:lnTo>
                <a:lnTo>
                  <a:pt x="26013" y="43674"/>
                </a:lnTo>
                <a:lnTo>
                  <a:pt x="22132" y="46071"/>
                </a:lnTo>
                <a:lnTo>
                  <a:pt x="19204" y="53657"/>
                </a:lnTo>
                <a:lnTo>
                  <a:pt x="21898" y="53035"/>
                </a:lnTo>
                <a:lnTo>
                  <a:pt x="24443" y="51763"/>
                </a:lnTo>
                <a:lnTo>
                  <a:pt x="26974" y="50492"/>
                </a:lnTo>
                <a:lnTo>
                  <a:pt x="31348" y="46442"/>
                </a:lnTo>
                <a:lnTo>
                  <a:pt x="31348" y="51332"/>
                </a:lnTo>
                <a:lnTo>
                  <a:pt x="33436" y="52904"/>
                </a:lnTo>
                <a:lnTo>
                  <a:pt x="36017" y="52955"/>
                </a:lnTo>
                <a:lnTo>
                  <a:pt x="38793" y="51332"/>
                </a:lnTo>
                <a:lnTo>
                  <a:pt x="38793" y="15353"/>
                </a:lnTo>
                <a:lnTo>
                  <a:pt x="38475" y="12696"/>
                </a:lnTo>
                <a:lnTo>
                  <a:pt x="37137" y="8124"/>
                </a:lnTo>
                <a:lnTo>
                  <a:pt x="34592" y="4697"/>
                </a:lnTo>
                <a:lnTo>
                  <a:pt x="31200" y="1993"/>
                </a:lnTo>
                <a:lnTo>
                  <a:pt x="26445" y="392"/>
                </a:lnTo>
                <a:lnTo>
                  <a:pt x="23557" y="0"/>
                </a:lnTo>
                <a:lnTo>
                  <a:pt x="20162" y="0"/>
                </a:lnTo>
                <a:lnTo>
                  <a:pt x="16537" y="175"/>
                </a:lnTo>
                <a:lnTo>
                  <a:pt x="12974" y="863"/>
                </a:lnTo>
                <a:lnTo>
                  <a:pt x="9817" y="1813"/>
                </a:lnTo>
                <a:lnTo>
                  <a:pt x="5835" y="3552"/>
                </a:lnTo>
                <a:lnTo>
                  <a:pt x="2490" y="6691"/>
                </a:lnTo>
                <a:lnTo>
                  <a:pt x="2307" y="9384"/>
                </a:lnTo>
                <a:lnTo>
                  <a:pt x="330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6350213" y="3197012"/>
            <a:ext cx="70098" cy="52923"/>
          </a:xfrm>
          <a:custGeom>
            <a:avLst/>
            <a:gdLst/>
            <a:ahLst/>
            <a:cxnLst/>
            <a:rect l="l" t="t" r="r" b="b"/>
            <a:pathLst>
              <a:path w="70098" h="52923">
                <a:moveTo>
                  <a:pt x="61595" y="52019"/>
                </a:moveTo>
                <a:lnTo>
                  <a:pt x="64202" y="52923"/>
                </a:lnTo>
                <a:lnTo>
                  <a:pt x="67322" y="52923"/>
                </a:lnTo>
                <a:lnTo>
                  <a:pt x="70098" y="51281"/>
                </a:lnTo>
                <a:lnTo>
                  <a:pt x="70098" y="17664"/>
                </a:lnTo>
                <a:lnTo>
                  <a:pt x="69828" y="15036"/>
                </a:lnTo>
                <a:lnTo>
                  <a:pt x="68733" y="10083"/>
                </a:lnTo>
                <a:lnTo>
                  <a:pt x="66545" y="6073"/>
                </a:lnTo>
                <a:lnTo>
                  <a:pt x="63596" y="2768"/>
                </a:lnTo>
                <a:lnTo>
                  <a:pt x="59467" y="561"/>
                </a:lnTo>
                <a:lnTo>
                  <a:pt x="56911" y="0"/>
                </a:lnTo>
                <a:lnTo>
                  <a:pt x="52609" y="0"/>
                </a:lnTo>
                <a:lnTo>
                  <a:pt x="48861" y="863"/>
                </a:lnTo>
                <a:lnTo>
                  <a:pt x="46281" y="2174"/>
                </a:lnTo>
                <a:lnTo>
                  <a:pt x="43602" y="3923"/>
                </a:lnTo>
                <a:lnTo>
                  <a:pt x="40761" y="6389"/>
                </a:lnTo>
                <a:lnTo>
                  <a:pt x="37691" y="9665"/>
                </a:lnTo>
                <a:lnTo>
                  <a:pt x="35589" y="5727"/>
                </a:lnTo>
                <a:lnTo>
                  <a:pt x="32543" y="2692"/>
                </a:lnTo>
                <a:lnTo>
                  <a:pt x="29983" y="1179"/>
                </a:lnTo>
                <a:lnTo>
                  <a:pt x="26863" y="229"/>
                </a:lnTo>
                <a:lnTo>
                  <a:pt x="23154" y="0"/>
                </a:lnTo>
                <a:lnTo>
                  <a:pt x="20598" y="0"/>
                </a:lnTo>
                <a:lnTo>
                  <a:pt x="18078" y="722"/>
                </a:lnTo>
                <a:lnTo>
                  <a:pt x="13063" y="3571"/>
                </a:lnTo>
                <a:lnTo>
                  <a:pt x="10472" y="5831"/>
                </a:lnTo>
                <a:lnTo>
                  <a:pt x="7829" y="8902"/>
                </a:lnTo>
                <a:lnTo>
                  <a:pt x="7829" y="2440"/>
                </a:lnTo>
                <a:lnTo>
                  <a:pt x="5849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81"/>
                </a:lnTo>
                <a:lnTo>
                  <a:pt x="182" y="52019"/>
                </a:lnTo>
                <a:lnTo>
                  <a:pt x="2764" y="52923"/>
                </a:lnTo>
                <a:lnTo>
                  <a:pt x="5885" y="52923"/>
                </a:lnTo>
                <a:lnTo>
                  <a:pt x="8665" y="51281"/>
                </a:lnTo>
                <a:lnTo>
                  <a:pt x="8665" y="17146"/>
                </a:lnTo>
                <a:lnTo>
                  <a:pt x="11033" y="14071"/>
                </a:lnTo>
                <a:lnTo>
                  <a:pt x="15278" y="10148"/>
                </a:lnTo>
                <a:lnTo>
                  <a:pt x="19316" y="7760"/>
                </a:lnTo>
                <a:lnTo>
                  <a:pt x="22920" y="7760"/>
                </a:lnTo>
                <a:lnTo>
                  <a:pt x="25487" y="8736"/>
                </a:lnTo>
                <a:lnTo>
                  <a:pt x="28399" y="11559"/>
                </a:lnTo>
                <a:lnTo>
                  <a:pt x="29753" y="14248"/>
                </a:lnTo>
                <a:lnTo>
                  <a:pt x="30513" y="17664"/>
                </a:lnTo>
                <a:lnTo>
                  <a:pt x="30711" y="21592"/>
                </a:lnTo>
                <a:lnTo>
                  <a:pt x="30711" y="51281"/>
                </a:lnTo>
                <a:lnTo>
                  <a:pt x="30909" y="52019"/>
                </a:lnTo>
                <a:lnTo>
                  <a:pt x="33515" y="52923"/>
                </a:lnTo>
                <a:lnTo>
                  <a:pt x="36560" y="52923"/>
                </a:lnTo>
                <a:lnTo>
                  <a:pt x="39372" y="51281"/>
                </a:lnTo>
                <a:lnTo>
                  <a:pt x="39372" y="17146"/>
                </a:lnTo>
                <a:lnTo>
                  <a:pt x="41784" y="14071"/>
                </a:lnTo>
                <a:lnTo>
                  <a:pt x="46022" y="10148"/>
                </a:lnTo>
                <a:lnTo>
                  <a:pt x="50029" y="7760"/>
                </a:lnTo>
                <a:lnTo>
                  <a:pt x="53643" y="7760"/>
                </a:lnTo>
                <a:lnTo>
                  <a:pt x="56238" y="8736"/>
                </a:lnTo>
                <a:lnTo>
                  <a:pt x="59173" y="11559"/>
                </a:lnTo>
                <a:lnTo>
                  <a:pt x="60501" y="14248"/>
                </a:lnTo>
                <a:lnTo>
                  <a:pt x="61202" y="17664"/>
                </a:lnTo>
                <a:lnTo>
                  <a:pt x="61372" y="21592"/>
                </a:lnTo>
                <a:lnTo>
                  <a:pt x="61372" y="51281"/>
                </a:lnTo>
                <a:lnTo>
                  <a:pt x="61595" y="52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6431601" y="3197793"/>
            <a:ext cx="71352" cy="52095"/>
          </a:xfrm>
          <a:custGeom>
            <a:avLst/>
            <a:gdLst/>
            <a:ahLst/>
            <a:cxnLst/>
            <a:rect l="l" t="t" r="r" b="b"/>
            <a:pathLst>
              <a:path w="71352" h="52095">
                <a:moveTo>
                  <a:pt x="468" y="3837"/>
                </a:moveTo>
                <a:lnTo>
                  <a:pt x="14281" y="50231"/>
                </a:lnTo>
                <a:lnTo>
                  <a:pt x="14759" y="51145"/>
                </a:lnTo>
                <a:lnTo>
                  <a:pt x="17402" y="52069"/>
                </a:lnTo>
                <a:lnTo>
                  <a:pt x="23436" y="52044"/>
                </a:lnTo>
                <a:lnTo>
                  <a:pt x="25991" y="50231"/>
                </a:lnTo>
                <a:lnTo>
                  <a:pt x="35186" y="14795"/>
                </a:lnTo>
                <a:lnTo>
                  <a:pt x="35380" y="14795"/>
                </a:lnTo>
                <a:lnTo>
                  <a:pt x="45313" y="50231"/>
                </a:lnTo>
                <a:lnTo>
                  <a:pt x="45788" y="51145"/>
                </a:lnTo>
                <a:lnTo>
                  <a:pt x="48521" y="52069"/>
                </a:lnTo>
                <a:lnTo>
                  <a:pt x="53863" y="52095"/>
                </a:lnTo>
                <a:lnTo>
                  <a:pt x="56963" y="50231"/>
                </a:lnTo>
                <a:lnTo>
                  <a:pt x="70883" y="3837"/>
                </a:lnTo>
                <a:lnTo>
                  <a:pt x="71352" y="1551"/>
                </a:lnTo>
                <a:lnTo>
                  <a:pt x="68817" y="0"/>
                </a:lnTo>
                <a:lnTo>
                  <a:pt x="65664" y="13"/>
                </a:lnTo>
                <a:lnTo>
                  <a:pt x="62640" y="1717"/>
                </a:lnTo>
                <a:lnTo>
                  <a:pt x="51408" y="41986"/>
                </a:lnTo>
                <a:lnTo>
                  <a:pt x="51249" y="41986"/>
                </a:lnTo>
                <a:lnTo>
                  <a:pt x="39952" y="1612"/>
                </a:lnTo>
                <a:lnTo>
                  <a:pt x="39780" y="1069"/>
                </a:lnTo>
                <a:lnTo>
                  <a:pt x="37127" y="13"/>
                </a:lnTo>
                <a:lnTo>
                  <a:pt x="34016" y="13"/>
                </a:lnTo>
                <a:lnTo>
                  <a:pt x="31140" y="1717"/>
                </a:lnTo>
                <a:lnTo>
                  <a:pt x="20681" y="41986"/>
                </a:lnTo>
                <a:lnTo>
                  <a:pt x="20473" y="41986"/>
                </a:lnTo>
                <a:lnTo>
                  <a:pt x="9083" y="1717"/>
                </a:lnTo>
                <a:lnTo>
                  <a:pt x="8712" y="877"/>
                </a:lnTo>
                <a:lnTo>
                  <a:pt x="6073" y="13"/>
                </a:lnTo>
                <a:lnTo>
                  <a:pt x="2815" y="0"/>
                </a:lnTo>
                <a:lnTo>
                  <a:pt x="0" y="1230"/>
                </a:lnTo>
                <a:lnTo>
                  <a:pt x="468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6510973" y="3197016"/>
            <a:ext cx="47240" cy="53657"/>
          </a:xfrm>
          <a:custGeom>
            <a:avLst/>
            <a:gdLst/>
            <a:ahLst/>
            <a:cxnLst/>
            <a:rect l="l" t="t" r="r" b="b"/>
            <a:pathLst>
              <a:path w="47240" h="53657">
                <a:moveTo>
                  <a:pt x="8971" y="23910"/>
                </a:moveTo>
                <a:lnTo>
                  <a:pt x="9267" y="21347"/>
                </a:lnTo>
                <a:lnTo>
                  <a:pt x="9842" y="18985"/>
                </a:lnTo>
                <a:lnTo>
                  <a:pt x="11315" y="14604"/>
                </a:lnTo>
                <a:lnTo>
                  <a:pt x="13727" y="11173"/>
                </a:lnTo>
                <a:lnTo>
                  <a:pt x="17096" y="8902"/>
                </a:lnTo>
                <a:lnTo>
                  <a:pt x="21175" y="7490"/>
                </a:lnTo>
                <a:lnTo>
                  <a:pt x="26542" y="7490"/>
                </a:lnTo>
                <a:lnTo>
                  <a:pt x="30747" y="9038"/>
                </a:lnTo>
                <a:lnTo>
                  <a:pt x="34103" y="11465"/>
                </a:lnTo>
                <a:lnTo>
                  <a:pt x="36292" y="15007"/>
                </a:lnTo>
                <a:lnTo>
                  <a:pt x="37545" y="19418"/>
                </a:lnTo>
                <a:lnTo>
                  <a:pt x="38268" y="24267"/>
                </a:lnTo>
                <a:lnTo>
                  <a:pt x="38268" y="29742"/>
                </a:lnTo>
                <a:lnTo>
                  <a:pt x="37988" y="32320"/>
                </a:lnTo>
                <a:lnTo>
                  <a:pt x="37419" y="34667"/>
                </a:lnTo>
                <a:lnTo>
                  <a:pt x="36644" y="50276"/>
                </a:lnTo>
                <a:lnTo>
                  <a:pt x="39165" y="48373"/>
                </a:lnTo>
                <a:lnTo>
                  <a:pt x="43200" y="43534"/>
                </a:lnTo>
                <a:lnTo>
                  <a:pt x="44709" y="40650"/>
                </a:lnTo>
                <a:lnTo>
                  <a:pt x="45717" y="37298"/>
                </a:lnTo>
                <a:lnTo>
                  <a:pt x="46739" y="33958"/>
                </a:lnTo>
                <a:lnTo>
                  <a:pt x="47240" y="30300"/>
                </a:lnTo>
                <a:lnTo>
                  <a:pt x="47240" y="22222"/>
                </a:lnTo>
                <a:lnTo>
                  <a:pt x="46761" y="18553"/>
                </a:lnTo>
                <a:lnTo>
                  <a:pt x="45800" y="15303"/>
                </a:lnTo>
                <a:lnTo>
                  <a:pt x="44842" y="12038"/>
                </a:lnTo>
                <a:lnTo>
                  <a:pt x="43394" y="9269"/>
                </a:lnTo>
                <a:lnTo>
                  <a:pt x="41479" y="7009"/>
                </a:lnTo>
                <a:lnTo>
                  <a:pt x="37138" y="2983"/>
                </a:lnTo>
                <a:lnTo>
                  <a:pt x="34250" y="1788"/>
                </a:lnTo>
                <a:lnTo>
                  <a:pt x="31360" y="593"/>
                </a:lnTo>
                <a:lnTo>
                  <a:pt x="27983" y="0"/>
                </a:lnTo>
                <a:lnTo>
                  <a:pt x="20067" y="0"/>
                </a:lnTo>
                <a:lnTo>
                  <a:pt x="16543" y="673"/>
                </a:lnTo>
                <a:lnTo>
                  <a:pt x="13529" y="2004"/>
                </a:lnTo>
                <a:lnTo>
                  <a:pt x="10534" y="3351"/>
                </a:lnTo>
                <a:lnTo>
                  <a:pt x="8013" y="5229"/>
                </a:lnTo>
                <a:lnTo>
                  <a:pt x="3992" y="10068"/>
                </a:lnTo>
                <a:lnTo>
                  <a:pt x="2481" y="12952"/>
                </a:lnTo>
                <a:lnTo>
                  <a:pt x="1487" y="16304"/>
                </a:lnTo>
                <a:lnTo>
                  <a:pt x="49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12" y="38353"/>
                </a:lnTo>
                <a:lnTo>
                  <a:pt x="2362" y="41615"/>
                </a:lnTo>
                <a:lnTo>
                  <a:pt x="3784" y="44383"/>
                </a:lnTo>
                <a:lnTo>
                  <a:pt x="5725" y="46669"/>
                </a:lnTo>
                <a:lnTo>
                  <a:pt x="10040" y="50669"/>
                </a:lnTo>
                <a:lnTo>
                  <a:pt x="9685" y="34239"/>
                </a:lnTo>
                <a:lnTo>
                  <a:pt x="8971" y="29371"/>
                </a:lnTo>
                <a:lnTo>
                  <a:pt x="8971" y="23910"/>
                </a:lnTo>
                <a:close/>
              </a:path>
              <a:path w="47240" h="53657">
                <a:moveTo>
                  <a:pt x="26089" y="46126"/>
                </a:moveTo>
                <a:lnTo>
                  <a:pt x="20744" y="46126"/>
                </a:lnTo>
                <a:lnTo>
                  <a:pt x="16543" y="44574"/>
                </a:lnTo>
                <a:lnTo>
                  <a:pt x="13187" y="42148"/>
                </a:lnTo>
                <a:lnTo>
                  <a:pt x="10951" y="38644"/>
                </a:lnTo>
                <a:lnTo>
                  <a:pt x="9685" y="34239"/>
                </a:lnTo>
                <a:lnTo>
                  <a:pt x="10040" y="50669"/>
                </a:lnTo>
                <a:lnTo>
                  <a:pt x="12932" y="51879"/>
                </a:lnTo>
                <a:lnTo>
                  <a:pt x="15829" y="53070"/>
                </a:lnTo>
                <a:lnTo>
                  <a:pt x="19206" y="53657"/>
                </a:lnTo>
                <a:lnTo>
                  <a:pt x="27086" y="53657"/>
                </a:lnTo>
                <a:lnTo>
                  <a:pt x="30600" y="52984"/>
                </a:lnTo>
                <a:lnTo>
                  <a:pt x="33620" y="51622"/>
                </a:lnTo>
                <a:lnTo>
                  <a:pt x="36644" y="50276"/>
                </a:lnTo>
                <a:lnTo>
                  <a:pt x="37419" y="34667"/>
                </a:lnTo>
                <a:lnTo>
                  <a:pt x="35971" y="39052"/>
                </a:lnTo>
                <a:lnTo>
                  <a:pt x="33573" y="42454"/>
                </a:lnTo>
                <a:lnTo>
                  <a:pt x="30168" y="44700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6571418" y="3197016"/>
            <a:ext cx="27590" cy="52923"/>
          </a:xfrm>
          <a:custGeom>
            <a:avLst/>
            <a:gdLst/>
            <a:ahLst/>
            <a:cxnLst/>
            <a:rect l="l" t="t" r="r" b="b"/>
            <a:pathLst>
              <a:path w="27590" h="52923">
                <a:moveTo>
                  <a:pt x="5890" y="52923"/>
                </a:moveTo>
                <a:lnTo>
                  <a:pt x="8669" y="51285"/>
                </a:lnTo>
                <a:lnTo>
                  <a:pt x="8669" y="19151"/>
                </a:lnTo>
                <a:lnTo>
                  <a:pt x="11002" y="15482"/>
                </a:lnTo>
                <a:lnTo>
                  <a:pt x="14011" y="11634"/>
                </a:lnTo>
                <a:lnTo>
                  <a:pt x="16739" y="9373"/>
                </a:lnTo>
                <a:lnTo>
                  <a:pt x="19284" y="8469"/>
                </a:lnTo>
                <a:lnTo>
                  <a:pt x="22222" y="8675"/>
                </a:lnTo>
                <a:lnTo>
                  <a:pt x="24879" y="9474"/>
                </a:lnTo>
                <a:lnTo>
                  <a:pt x="27533" y="8192"/>
                </a:lnTo>
                <a:lnTo>
                  <a:pt x="27590" y="3671"/>
                </a:lnTo>
                <a:lnTo>
                  <a:pt x="25308" y="687"/>
                </a:lnTo>
                <a:lnTo>
                  <a:pt x="22284" y="88"/>
                </a:lnTo>
                <a:lnTo>
                  <a:pt x="19718" y="0"/>
                </a:lnTo>
                <a:lnTo>
                  <a:pt x="16714" y="673"/>
                </a:lnTo>
                <a:lnTo>
                  <a:pt x="13684" y="2580"/>
                </a:lnTo>
                <a:lnTo>
                  <a:pt x="10339" y="5993"/>
                </a:lnTo>
                <a:lnTo>
                  <a:pt x="7833" y="9550"/>
                </a:lnTo>
                <a:lnTo>
                  <a:pt x="7833" y="2439"/>
                </a:lnTo>
                <a:lnTo>
                  <a:pt x="5853" y="838"/>
                </a:lnTo>
                <a:lnTo>
                  <a:pt x="3135" y="751"/>
                </a:lnTo>
                <a:lnTo>
                  <a:pt x="0" y="2439"/>
                </a:lnTo>
                <a:lnTo>
                  <a:pt x="0" y="51285"/>
                </a:lnTo>
                <a:lnTo>
                  <a:pt x="187" y="52009"/>
                </a:lnTo>
                <a:lnTo>
                  <a:pt x="2768" y="52923"/>
                </a:lnTo>
                <a:lnTo>
                  <a:pt x="589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6608904" y="3174091"/>
            <a:ext cx="38794" cy="75883"/>
          </a:xfrm>
          <a:custGeom>
            <a:avLst/>
            <a:gdLst/>
            <a:ahLst/>
            <a:cxnLst/>
            <a:rect l="l" t="t" r="r" b="b"/>
            <a:pathLst>
              <a:path w="38794" h="75883">
                <a:moveTo>
                  <a:pt x="35441" y="28129"/>
                </a:moveTo>
                <a:lnTo>
                  <a:pt x="36558" y="26621"/>
                </a:lnTo>
                <a:lnTo>
                  <a:pt x="35035" y="23813"/>
                </a:lnTo>
                <a:lnTo>
                  <a:pt x="32235" y="23672"/>
                </a:lnTo>
                <a:lnTo>
                  <a:pt x="29480" y="23813"/>
                </a:lnTo>
                <a:lnTo>
                  <a:pt x="26511" y="25591"/>
                </a:lnTo>
                <a:lnTo>
                  <a:pt x="8662" y="45873"/>
                </a:lnTo>
                <a:lnTo>
                  <a:pt x="8662" y="1717"/>
                </a:lnTo>
                <a:lnTo>
                  <a:pt x="8442" y="938"/>
                </a:lnTo>
                <a:lnTo>
                  <a:pt x="5900" y="0"/>
                </a:lnTo>
                <a:lnTo>
                  <a:pt x="2750" y="0"/>
                </a:lnTo>
                <a:lnTo>
                  <a:pt x="0" y="1717"/>
                </a:lnTo>
                <a:lnTo>
                  <a:pt x="0" y="74206"/>
                </a:lnTo>
                <a:lnTo>
                  <a:pt x="172" y="74930"/>
                </a:lnTo>
                <a:lnTo>
                  <a:pt x="2750" y="75844"/>
                </a:lnTo>
                <a:lnTo>
                  <a:pt x="5900" y="75844"/>
                </a:lnTo>
                <a:lnTo>
                  <a:pt x="8662" y="74206"/>
                </a:lnTo>
                <a:lnTo>
                  <a:pt x="8662" y="47115"/>
                </a:lnTo>
                <a:lnTo>
                  <a:pt x="28609" y="74145"/>
                </a:lnTo>
                <a:lnTo>
                  <a:pt x="30355" y="75526"/>
                </a:lnTo>
                <a:lnTo>
                  <a:pt x="33293" y="75883"/>
                </a:lnTo>
                <a:lnTo>
                  <a:pt x="35896" y="75844"/>
                </a:lnTo>
                <a:lnTo>
                  <a:pt x="38794" y="74145"/>
                </a:lnTo>
                <a:lnTo>
                  <a:pt x="37531" y="71603"/>
                </a:lnTo>
                <a:lnTo>
                  <a:pt x="18321" y="45824"/>
                </a:lnTo>
                <a:lnTo>
                  <a:pt x="35441" y="28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6657948" y="3237497"/>
            <a:ext cx="11296" cy="12636"/>
          </a:xfrm>
          <a:custGeom>
            <a:avLst/>
            <a:gdLst/>
            <a:ahLst/>
            <a:cxnLst/>
            <a:rect l="l" t="t" r="r" b="b"/>
            <a:pathLst>
              <a:path w="11296" h="12636">
                <a:moveTo>
                  <a:pt x="11296" y="6235"/>
                </a:moveTo>
                <a:lnTo>
                  <a:pt x="11296" y="3747"/>
                </a:lnTo>
                <a:lnTo>
                  <a:pt x="9279" y="417"/>
                </a:lnTo>
                <a:lnTo>
                  <a:pt x="5727" y="0"/>
                </a:lnTo>
                <a:lnTo>
                  <a:pt x="1245" y="1271"/>
                </a:lnTo>
                <a:lnTo>
                  <a:pt x="0" y="3834"/>
                </a:lnTo>
                <a:lnTo>
                  <a:pt x="0" y="8888"/>
                </a:lnTo>
                <a:lnTo>
                  <a:pt x="2019" y="12228"/>
                </a:lnTo>
                <a:lnTo>
                  <a:pt x="5568" y="12636"/>
                </a:lnTo>
                <a:lnTo>
                  <a:pt x="10054" y="11355"/>
                </a:lnTo>
                <a:lnTo>
                  <a:pt x="11296" y="8802"/>
                </a:lnTo>
                <a:lnTo>
                  <a:pt x="11296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603558" y="3450600"/>
            <a:ext cx="44279" cy="72708"/>
          </a:xfrm>
          <a:custGeom>
            <a:avLst/>
            <a:gdLst/>
            <a:ahLst/>
            <a:cxnLst/>
            <a:rect l="l" t="t" r="r" b="b"/>
            <a:pathLst>
              <a:path w="44279" h="72708">
                <a:moveTo>
                  <a:pt x="17793" y="406"/>
                </a:moveTo>
                <a:lnTo>
                  <a:pt x="15007" y="1245"/>
                </a:lnTo>
                <a:lnTo>
                  <a:pt x="12225" y="2084"/>
                </a:lnTo>
                <a:lnTo>
                  <a:pt x="7753" y="5029"/>
                </a:lnTo>
                <a:lnTo>
                  <a:pt x="4077" y="8827"/>
                </a:lnTo>
                <a:lnTo>
                  <a:pt x="2875" y="11369"/>
                </a:lnTo>
                <a:lnTo>
                  <a:pt x="1670" y="13921"/>
                </a:lnTo>
                <a:lnTo>
                  <a:pt x="1057" y="16865"/>
                </a:lnTo>
                <a:lnTo>
                  <a:pt x="1057" y="23166"/>
                </a:lnTo>
                <a:lnTo>
                  <a:pt x="2321" y="27788"/>
                </a:lnTo>
                <a:lnTo>
                  <a:pt x="4250" y="31701"/>
                </a:lnTo>
                <a:lnTo>
                  <a:pt x="6954" y="34786"/>
                </a:lnTo>
                <a:lnTo>
                  <a:pt x="10198" y="37198"/>
                </a:lnTo>
                <a:lnTo>
                  <a:pt x="13690" y="39283"/>
                </a:lnTo>
                <a:lnTo>
                  <a:pt x="17326" y="41022"/>
                </a:lnTo>
                <a:lnTo>
                  <a:pt x="20807" y="42619"/>
                </a:lnTo>
                <a:lnTo>
                  <a:pt x="24051" y="44232"/>
                </a:lnTo>
                <a:lnTo>
                  <a:pt x="26743" y="46000"/>
                </a:lnTo>
                <a:lnTo>
                  <a:pt x="29519" y="49301"/>
                </a:lnTo>
                <a:lnTo>
                  <a:pt x="29947" y="52261"/>
                </a:lnTo>
                <a:lnTo>
                  <a:pt x="29688" y="54877"/>
                </a:lnTo>
                <a:lnTo>
                  <a:pt x="28007" y="58064"/>
                </a:lnTo>
                <a:lnTo>
                  <a:pt x="25030" y="60173"/>
                </a:lnTo>
                <a:lnTo>
                  <a:pt x="22365" y="60998"/>
                </a:lnTo>
                <a:lnTo>
                  <a:pt x="19183" y="61213"/>
                </a:lnTo>
                <a:lnTo>
                  <a:pt x="16628" y="61213"/>
                </a:lnTo>
                <a:lnTo>
                  <a:pt x="14363" y="60907"/>
                </a:lnTo>
                <a:lnTo>
                  <a:pt x="10492" y="59716"/>
                </a:lnTo>
                <a:lnTo>
                  <a:pt x="7423" y="58331"/>
                </a:lnTo>
                <a:lnTo>
                  <a:pt x="3981" y="56351"/>
                </a:lnTo>
                <a:lnTo>
                  <a:pt x="722" y="55958"/>
                </a:lnTo>
                <a:lnTo>
                  <a:pt x="13" y="58611"/>
                </a:lnTo>
                <a:lnTo>
                  <a:pt x="0" y="64364"/>
                </a:lnTo>
                <a:lnTo>
                  <a:pt x="1623" y="67755"/>
                </a:lnTo>
                <a:lnTo>
                  <a:pt x="4438" y="69533"/>
                </a:lnTo>
                <a:lnTo>
                  <a:pt x="7260" y="70675"/>
                </a:lnTo>
                <a:lnTo>
                  <a:pt x="10582" y="71719"/>
                </a:lnTo>
                <a:lnTo>
                  <a:pt x="14597" y="72504"/>
                </a:lnTo>
                <a:lnTo>
                  <a:pt x="19118" y="72708"/>
                </a:lnTo>
                <a:lnTo>
                  <a:pt x="22585" y="72708"/>
                </a:lnTo>
                <a:lnTo>
                  <a:pt x="25843" y="72237"/>
                </a:lnTo>
                <a:lnTo>
                  <a:pt x="28892" y="71311"/>
                </a:lnTo>
                <a:lnTo>
                  <a:pt x="31937" y="70357"/>
                </a:lnTo>
                <a:lnTo>
                  <a:pt x="34594" y="68961"/>
                </a:lnTo>
                <a:lnTo>
                  <a:pt x="36870" y="67092"/>
                </a:lnTo>
                <a:lnTo>
                  <a:pt x="40949" y="62903"/>
                </a:lnTo>
                <a:lnTo>
                  <a:pt x="42284" y="60123"/>
                </a:lnTo>
                <a:lnTo>
                  <a:pt x="43602" y="57340"/>
                </a:lnTo>
                <a:lnTo>
                  <a:pt x="44279" y="54104"/>
                </a:lnTo>
                <a:lnTo>
                  <a:pt x="44279" y="47588"/>
                </a:lnTo>
                <a:lnTo>
                  <a:pt x="43012" y="43051"/>
                </a:lnTo>
                <a:lnTo>
                  <a:pt x="41071" y="39168"/>
                </a:lnTo>
                <a:lnTo>
                  <a:pt x="38354" y="36093"/>
                </a:lnTo>
                <a:lnTo>
                  <a:pt x="35038" y="33681"/>
                </a:lnTo>
                <a:lnTo>
                  <a:pt x="31496" y="31586"/>
                </a:lnTo>
                <a:lnTo>
                  <a:pt x="27859" y="29843"/>
                </a:lnTo>
                <a:lnTo>
                  <a:pt x="24320" y="28246"/>
                </a:lnTo>
                <a:lnTo>
                  <a:pt x="21001" y="26633"/>
                </a:lnTo>
                <a:lnTo>
                  <a:pt x="18247" y="24853"/>
                </a:lnTo>
                <a:lnTo>
                  <a:pt x="15497" y="21563"/>
                </a:lnTo>
                <a:lnTo>
                  <a:pt x="15079" y="18668"/>
                </a:lnTo>
                <a:lnTo>
                  <a:pt x="15633" y="15685"/>
                </a:lnTo>
                <a:lnTo>
                  <a:pt x="18064" y="12599"/>
                </a:lnTo>
                <a:lnTo>
                  <a:pt x="21249" y="11314"/>
                </a:lnTo>
                <a:lnTo>
                  <a:pt x="24061" y="11127"/>
                </a:lnTo>
                <a:lnTo>
                  <a:pt x="27748" y="11369"/>
                </a:lnTo>
                <a:lnTo>
                  <a:pt x="30980" y="12344"/>
                </a:lnTo>
                <a:lnTo>
                  <a:pt x="33623" y="13488"/>
                </a:lnTo>
                <a:lnTo>
                  <a:pt x="36719" y="15138"/>
                </a:lnTo>
                <a:lnTo>
                  <a:pt x="39880" y="15011"/>
                </a:lnTo>
                <a:lnTo>
                  <a:pt x="40322" y="12042"/>
                </a:lnTo>
                <a:lnTo>
                  <a:pt x="40344" y="9157"/>
                </a:lnTo>
                <a:lnTo>
                  <a:pt x="40186" y="6581"/>
                </a:lnTo>
                <a:lnTo>
                  <a:pt x="38735" y="3873"/>
                </a:lnTo>
                <a:lnTo>
                  <a:pt x="35834" y="2336"/>
                </a:lnTo>
                <a:lnTo>
                  <a:pt x="33205" y="1422"/>
                </a:lnTo>
                <a:lnTo>
                  <a:pt x="30293" y="637"/>
                </a:lnTo>
                <a:lnTo>
                  <a:pt x="27075" y="125"/>
                </a:lnTo>
                <a:lnTo>
                  <a:pt x="20731" y="0"/>
                </a:lnTo>
                <a:lnTo>
                  <a:pt x="17793" y="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657507" y="3469773"/>
            <a:ext cx="44682" cy="53531"/>
          </a:xfrm>
          <a:custGeom>
            <a:avLst/>
            <a:gdLst/>
            <a:ahLst/>
            <a:cxnLst/>
            <a:rect l="l" t="t" r="r" b="b"/>
            <a:pathLst>
              <a:path w="44682" h="53531">
                <a:moveTo>
                  <a:pt x="290" y="38444"/>
                </a:moveTo>
                <a:lnTo>
                  <a:pt x="1450" y="43398"/>
                </a:lnTo>
                <a:lnTo>
                  <a:pt x="3757" y="47458"/>
                </a:lnTo>
                <a:lnTo>
                  <a:pt x="6879" y="50825"/>
                </a:lnTo>
                <a:lnTo>
                  <a:pt x="11245" y="52999"/>
                </a:lnTo>
                <a:lnTo>
                  <a:pt x="13959" y="53531"/>
                </a:lnTo>
                <a:lnTo>
                  <a:pt x="20044" y="53531"/>
                </a:lnTo>
                <a:lnTo>
                  <a:pt x="22819" y="52819"/>
                </a:lnTo>
                <a:lnTo>
                  <a:pt x="25487" y="51357"/>
                </a:lnTo>
                <a:lnTo>
                  <a:pt x="28180" y="49924"/>
                </a:lnTo>
                <a:lnTo>
                  <a:pt x="30807" y="47754"/>
                </a:lnTo>
                <a:lnTo>
                  <a:pt x="33399" y="44856"/>
                </a:lnTo>
                <a:lnTo>
                  <a:pt x="33399" y="50443"/>
                </a:lnTo>
                <a:lnTo>
                  <a:pt x="33674" y="51398"/>
                </a:lnTo>
                <a:lnTo>
                  <a:pt x="36254" y="52477"/>
                </a:lnTo>
                <a:lnTo>
                  <a:pt x="39066" y="52617"/>
                </a:lnTo>
                <a:lnTo>
                  <a:pt x="41780" y="52477"/>
                </a:lnTo>
                <a:lnTo>
                  <a:pt x="44682" y="50443"/>
                </a:lnTo>
                <a:lnTo>
                  <a:pt x="44682" y="2034"/>
                </a:lnTo>
                <a:lnTo>
                  <a:pt x="44168" y="824"/>
                </a:lnTo>
                <a:lnTo>
                  <a:pt x="41327" y="0"/>
                </a:lnTo>
                <a:lnTo>
                  <a:pt x="34926" y="0"/>
                </a:lnTo>
                <a:lnTo>
                  <a:pt x="31570" y="2034"/>
                </a:lnTo>
                <a:lnTo>
                  <a:pt x="31570" y="34225"/>
                </a:lnTo>
                <a:lnTo>
                  <a:pt x="29627" y="36640"/>
                </a:lnTo>
                <a:lnTo>
                  <a:pt x="26127" y="39750"/>
                </a:lnTo>
                <a:lnTo>
                  <a:pt x="22748" y="41655"/>
                </a:lnTo>
                <a:lnTo>
                  <a:pt x="18568" y="41389"/>
                </a:lnTo>
                <a:lnTo>
                  <a:pt x="15101" y="38635"/>
                </a:lnTo>
                <a:lnTo>
                  <a:pt x="13665" y="35204"/>
                </a:lnTo>
                <a:lnTo>
                  <a:pt x="13186" y="31929"/>
                </a:lnTo>
                <a:lnTo>
                  <a:pt x="13186" y="2034"/>
                </a:lnTo>
                <a:lnTo>
                  <a:pt x="12668" y="824"/>
                </a:lnTo>
                <a:lnTo>
                  <a:pt x="9766" y="0"/>
                </a:lnTo>
                <a:lnTo>
                  <a:pt x="3401" y="0"/>
                </a:lnTo>
                <a:lnTo>
                  <a:pt x="0" y="2034"/>
                </a:lnTo>
                <a:lnTo>
                  <a:pt x="0" y="35370"/>
                </a:lnTo>
                <a:lnTo>
                  <a:pt x="290" y="38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712752" y="3468719"/>
            <a:ext cx="35747" cy="54583"/>
          </a:xfrm>
          <a:custGeom>
            <a:avLst/>
            <a:gdLst/>
            <a:ahLst/>
            <a:cxnLst/>
            <a:rect l="l" t="t" r="r" b="b"/>
            <a:pathLst>
              <a:path w="35747" h="54583">
                <a:moveTo>
                  <a:pt x="33134" y="8470"/>
                </a:moveTo>
                <a:lnTo>
                  <a:pt x="32997" y="5814"/>
                </a:lnTo>
                <a:lnTo>
                  <a:pt x="31511" y="2904"/>
                </a:lnTo>
                <a:lnTo>
                  <a:pt x="28475" y="1471"/>
                </a:lnTo>
                <a:lnTo>
                  <a:pt x="24983" y="543"/>
                </a:lnTo>
                <a:lnTo>
                  <a:pt x="22208" y="111"/>
                </a:lnTo>
                <a:lnTo>
                  <a:pt x="16380" y="0"/>
                </a:lnTo>
                <a:lnTo>
                  <a:pt x="13726" y="392"/>
                </a:lnTo>
                <a:lnTo>
                  <a:pt x="8996" y="1903"/>
                </a:lnTo>
                <a:lnTo>
                  <a:pt x="5349" y="4340"/>
                </a:lnTo>
                <a:lnTo>
                  <a:pt x="2448" y="7376"/>
                </a:lnTo>
                <a:lnTo>
                  <a:pt x="690" y="11239"/>
                </a:lnTo>
                <a:lnTo>
                  <a:pt x="259" y="15680"/>
                </a:lnTo>
                <a:lnTo>
                  <a:pt x="590" y="19926"/>
                </a:lnTo>
                <a:lnTo>
                  <a:pt x="1882" y="23176"/>
                </a:lnTo>
                <a:lnTo>
                  <a:pt x="4866" y="26884"/>
                </a:lnTo>
                <a:lnTo>
                  <a:pt x="7423" y="28648"/>
                </a:lnTo>
                <a:lnTo>
                  <a:pt x="10162" y="30149"/>
                </a:lnTo>
                <a:lnTo>
                  <a:pt x="12992" y="31380"/>
                </a:lnTo>
                <a:lnTo>
                  <a:pt x="15717" y="32445"/>
                </a:lnTo>
                <a:lnTo>
                  <a:pt x="19345" y="34084"/>
                </a:lnTo>
                <a:lnTo>
                  <a:pt x="21927" y="36118"/>
                </a:lnTo>
                <a:lnTo>
                  <a:pt x="22895" y="38911"/>
                </a:lnTo>
                <a:lnTo>
                  <a:pt x="22024" y="42137"/>
                </a:lnTo>
                <a:lnTo>
                  <a:pt x="19331" y="44027"/>
                </a:lnTo>
                <a:lnTo>
                  <a:pt x="16419" y="44664"/>
                </a:lnTo>
                <a:lnTo>
                  <a:pt x="13337" y="44664"/>
                </a:lnTo>
                <a:lnTo>
                  <a:pt x="10162" y="43952"/>
                </a:lnTo>
                <a:lnTo>
                  <a:pt x="6257" y="42429"/>
                </a:lnTo>
                <a:lnTo>
                  <a:pt x="3441" y="40942"/>
                </a:lnTo>
                <a:lnTo>
                  <a:pt x="172" y="42097"/>
                </a:lnTo>
                <a:lnTo>
                  <a:pt x="0" y="45262"/>
                </a:lnTo>
                <a:lnTo>
                  <a:pt x="306" y="48865"/>
                </a:lnTo>
                <a:lnTo>
                  <a:pt x="3049" y="51879"/>
                </a:lnTo>
                <a:lnTo>
                  <a:pt x="6195" y="53146"/>
                </a:lnTo>
                <a:lnTo>
                  <a:pt x="8873" y="53924"/>
                </a:lnTo>
                <a:lnTo>
                  <a:pt x="12067" y="54456"/>
                </a:lnTo>
                <a:lnTo>
                  <a:pt x="15494" y="54583"/>
                </a:lnTo>
                <a:lnTo>
                  <a:pt x="18399" y="54583"/>
                </a:lnTo>
                <a:lnTo>
                  <a:pt x="21092" y="54240"/>
                </a:lnTo>
                <a:lnTo>
                  <a:pt x="23583" y="53527"/>
                </a:lnTo>
                <a:lnTo>
                  <a:pt x="28216" y="51775"/>
                </a:lnTo>
                <a:lnTo>
                  <a:pt x="31856" y="48945"/>
                </a:lnTo>
                <a:lnTo>
                  <a:pt x="34260" y="45096"/>
                </a:lnTo>
                <a:lnTo>
                  <a:pt x="35747" y="40575"/>
                </a:lnTo>
                <a:lnTo>
                  <a:pt x="35747" y="37818"/>
                </a:lnTo>
                <a:lnTo>
                  <a:pt x="35431" y="33717"/>
                </a:lnTo>
                <a:lnTo>
                  <a:pt x="34091" y="30491"/>
                </a:lnTo>
                <a:lnTo>
                  <a:pt x="31042" y="26794"/>
                </a:lnTo>
                <a:lnTo>
                  <a:pt x="28425" y="25016"/>
                </a:lnTo>
                <a:lnTo>
                  <a:pt x="25646" y="23533"/>
                </a:lnTo>
                <a:lnTo>
                  <a:pt x="22813" y="22322"/>
                </a:lnTo>
                <a:lnTo>
                  <a:pt x="20030" y="21272"/>
                </a:lnTo>
                <a:lnTo>
                  <a:pt x="16333" y="19644"/>
                </a:lnTo>
                <a:lnTo>
                  <a:pt x="13702" y="17640"/>
                </a:lnTo>
                <a:lnTo>
                  <a:pt x="12707" y="14806"/>
                </a:lnTo>
                <a:lnTo>
                  <a:pt x="13827" y="11606"/>
                </a:lnTo>
                <a:lnTo>
                  <a:pt x="16541" y="10033"/>
                </a:lnTo>
                <a:lnTo>
                  <a:pt x="19626" y="9662"/>
                </a:lnTo>
                <a:lnTo>
                  <a:pt x="22813" y="9852"/>
                </a:lnTo>
                <a:lnTo>
                  <a:pt x="26593" y="11022"/>
                </a:lnTo>
                <a:lnTo>
                  <a:pt x="30085" y="12686"/>
                </a:lnTo>
                <a:lnTo>
                  <a:pt x="32997" y="11479"/>
                </a:lnTo>
                <a:lnTo>
                  <a:pt x="33134" y="84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753137" y="3457022"/>
            <a:ext cx="33134" cy="66117"/>
          </a:xfrm>
          <a:custGeom>
            <a:avLst/>
            <a:gdLst/>
            <a:ahLst/>
            <a:cxnLst/>
            <a:rect l="l" t="t" r="r" b="b"/>
            <a:pathLst>
              <a:path w="33134" h="66117">
                <a:moveTo>
                  <a:pt x="8567" y="56527"/>
                </a:moveTo>
                <a:lnTo>
                  <a:pt x="10079" y="60491"/>
                </a:lnTo>
                <a:lnTo>
                  <a:pt x="12599" y="63348"/>
                </a:lnTo>
                <a:lnTo>
                  <a:pt x="16127" y="65087"/>
                </a:lnTo>
                <a:lnTo>
                  <a:pt x="20328" y="66117"/>
                </a:lnTo>
                <a:lnTo>
                  <a:pt x="23929" y="66117"/>
                </a:lnTo>
                <a:lnTo>
                  <a:pt x="26819" y="65850"/>
                </a:lnTo>
                <a:lnTo>
                  <a:pt x="29361" y="65303"/>
                </a:lnTo>
                <a:lnTo>
                  <a:pt x="32090" y="63882"/>
                </a:lnTo>
                <a:lnTo>
                  <a:pt x="33037" y="61239"/>
                </a:lnTo>
                <a:lnTo>
                  <a:pt x="33083" y="56567"/>
                </a:lnTo>
                <a:lnTo>
                  <a:pt x="31870" y="53416"/>
                </a:lnTo>
                <a:lnTo>
                  <a:pt x="29300" y="54216"/>
                </a:lnTo>
                <a:lnTo>
                  <a:pt x="26362" y="54673"/>
                </a:lnTo>
                <a:lnTo>
                  <a:pt x="22064" y="52693"/>
                </a:lnTo>
                <a:lnTo>
                  <a:pt x="20844" y="49391"/>
                </a:lnTo>
                <a:lnTo>
                  <a:pt x="20844" y="24015"/>
                </a:lnTo>
                <a:lnTo>
                  <a:pt x="31081" y="24015"/>
                </a:lnTo>
                <a:lnTo>
                  <a:pt x="32951" y="21894"/>
                </a:lnTo>
                <a:lnTo>
                  <a:pt x="33134" y="18478"/>
                </a:lnTo>
                <a:lnTo>
                  <a:pt x="32997" y="15825"/>
                </a:lnTo>
                <a:lnTo>
                  <a:pt x="31032" y="12956"/>
                </a:lnTo>
                <a:lnTo>
                  <a:pt x="20844" y="12956"/>
                </a:lnTo>
                <a:lnTo>
                  <a:pt x="20844" y="2145"/>
                </a:lnTo>
                <a:lnTo>
                  <a:pt x="20328" y="888"/>
                </a:lnTo>
                <a:lnTo>
                  <a:pt x="17463" y="0"/>
                </a:lnTo>
                <a:lnTo>
                  <a:pt x="11051" y="0"/>
                </a:lnTo>
                <a:lnTo>
                  <a:pt x="7672" y="2145"/>
                </a:lnTo>
                <a:lnTo>
                  <a:pt x="7672" y="12956"/>
                </a:lnTo>
                <a:lnTo>
                  <a:pt x="2105" y="12956"/>
                </a:lnTo>
                <a:lnTo>
                  <a:pt x="359" y="14530"/>
                </a:lnTo>
                <a:lnTo>
                  <a:pt x="0" y="17424"/>
                </a:lnTo>
                <a:lnTo>
                  <a:pt x="0" y="20473"/>
                </a:lnTo>
                <a:lnTo>
                  <a:pt x="2052" y="24015"/>
                </a:lnTo>
                <a:lnTo>
                  <a:pt x="7672" y="24015"/>
                </a:lnTo>
                <a:lnTo>
                  <a:pt x="7672" y="51789"/>
                </a:lnTo>
                <a:lnTo>
                  <a:pt x="7966" y="54355"/>
                </a:lnTo>
                <a:lnTo>
                  <a:pt x="8567" y="56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793143" y="3468719"/>
            <a:ext cx="42793" cy="54583"/>
          </a:xfrm>
          <a:custGeom>
            <a:avLst/>
            <a:gdLst/>
            <a:ahLst/>
            <a:cxnLst/>
            <a:rect l="l" t="t" r="r" b="b"/>
            <a:pathLst>
              <a:path w="42793" h="54583">
                <a:moveTo>
                  <a:pt x="42793" y="51663"/>
                </a:moveTo>
                <a:lnTo>
                  <a:pt x="42793" y="15786"/>
                </a:lnTo>
                <a:lnTo>
                  <a:pt x="42401" y="12901"/>
                </a:lnTo>
                <a:lnTo>
                  <a:pt x="40864" y="8049"/>
                </a:lnTo>
                <a:lnTo>
                  <a:pt x="37966" y="4532"/>
                </a:lnTo>
                <a:lnTo>
                  <a:pt x="34138" y="1864"/>
                </a:lnTo>
                <a:lnTo>
                  <a:pt x="31536" y="1115"/>
                </a:lnTo>
                <a:lnTo>
                  <a:pt x="28919" y="377"/>
                </a:lnTo>
                <a:lnTo>
                  <a:pt x="25787" y="0"/>
                </a:lnTo>
                <a:lnTo>
                  <a:pt x="20034" y="0"/>
                </a:lnTo>
                <a:lnTo>
                  <a:pt x="16088" y="518"/>
                </a:lnTo>
                <a:lnTo>
                  <a:pt x="12352" y="1306"/>
                </a:lnTo>
                <a:lnTo>
                  <a:pt x="9072" y="2397"/>
                </a:lnTo>
                <a:lnTo>
                  <a:pt x="6404" y="3618"/>
                </a:lnTo>
                <a:lnTo>
                  <a:pt x="3345" y="5863"/>
                </a:lnTo>
                <a:lnTo>
                  <a:pt x="2570" y="8647"/>
                </a:lnTo>
                <a:lnTo>
                  <a:pt x="2729" y="12048"/>
                </a:lnTo>
                <a:lnTo>
                  <a:pt x="3614" y="14615"/>
                </a:lnTo>
                <a:lnTo>
                  <a:pt x="6217" y="14997"/>
                </a:lnTo>
                <a:lnTo>
                  <a:pt x="9108" y="13420"/>
                </a:lnTo>
                <a:lnTo>
                  <a:pt x="11776" y="12189"/>
                </a:lnTo>
                <a:lnTo>
                  <a:pt x="15044" y="11123"/>
                </a:lnTo>
                <a:lnTo>
                  <a:pt x="18742" y="10374"/>
                </a:lnTo>
                <a:lnTo>
                  <a:pt x="22626" y="10374"/>
                </a:lnTo>
                <a:lnTo>
                  <a:pt x="25171" y="10908"/>
                </a:lnTo>
                <a:lnTo>
                  <a:pt x="28587" y="13345"/>
                </a:lnTo>
                <a:lnTo>
                  <a:pt x="29668" y="16584"/>
                </a:lnTo>
                <a:lnTo>
                  <a:pt x="29825" y="19428"/>
                </a:lnTo>
                <a:lnTo>
                  <a:pt x="29825" y="22363"/>
                </a:lnTo>
                <a:lnTo>
                  <a:pt x="21089" y="22363"/>
                </a:lnTo>
                <a:lnTo>
                  <a:pt x="17428" y="22693"/>
                </a:lnTo>
                <a:lnTo>
                  <a:pt x="14284" y="23327"/>
                </a:lnTo>
                <a:lnTo>
                  <a:pt x="11135" y="23990"/>
                </a:lnTo>
                <a:lnTo>
                  <a:pt x="8503" y="24991"/>
                </a:lnTo>
                <a:lnTo>
                  <a:pt x="4267" y="27708"/>
                </a:lnTo>
                <a:lnTo>
                  <a:pt x="1598" y="31507"/>
                </a:lnTo>
                <a:lnTo>
                  <a:pt x="0" y="36028"/>
                </a:lnTo>
                <a:lnTo>
                  <a:pt x="0" y="41464"/>
                </a:lnTo>
                <a:lnTo>
                  <a:pt x="417" y="43736"/>
                </a:lnTo>
                <a:lnTo>
                  <a:pt x="2106" y="47635"/>
                </a:lnTo>
                <a:lnTo>
                  <a:pt x="4806" y="50608"/>
                </a:lnTo>
                <a:lnTo>
                  <a:pt x="8125" y="52905"/>
                </a:lnTo>
                <a:lnTo>
                  <a:pt x="12291" y="54251"/>
                </a:lnTo>
                <a:lnTo>
                  <a:pt x="12917" y="40449"/>
                </a:lnTo>
                <a:lnTo>
                  <a:pt x="13136" y="36168"/>
                </a:lnTo>
                <a:lnTo>
                  <a:pt x="14714" y="33536"/>
                </a:lnTo>
                <a:lnTo>
                  <a:pt x="17809" y="31737"/>
                </a:lnTo>
                <a:lnTo>
                  <a:pt x="20834" y="31099"/>
                </a:lnTo>
                <a:lnTo>
                  <a:pt x="24790" y="30934"/>
                </a:lnTo>
                <a:lnTo>
                  <a:pt x="29825" y="30934"/>
                </a:lnTo>
                <a:lnTo>
                  <a:pt x="31868" y="47800"/>
                </a:lnTo>
                <a:lnTo>
                  <a:pt x="31868" y="52170"/>
                </a:lnTo>
                <a:lnTo>
                  <a:pt x="34556" y="53604"/>
                </a:lnTo>
                <a:lnTo>
                  <a:pt x="39856" y="53604"/>
                </a:lnTo>
                <a:lnTo>
                  <a:pt x="42793" y="51663"/>
                </a:lnTo>
                <a:close/>
              </a:path>
              <a:path w="42793" h="54583">
                <a:moveTo>
                  <a:pt x="29825" y="30934"/>
                </a:moveTo>
                <a:lnTo>
                  <a:pt x="29825" y="39178"/>
                </a:lnTo>
                <a:lnTo>
                  <a:pt x="28206" y="41067"/>
                </a:lnTo>
                <a:lnTo>
                  <a:pt x="25071" y="43459"/>
                </a:lnTo>
                <a:lnTo>
                  <a:pt x="21816" y="44941"/>
                </a:lnTo>
                <a:lnTo>
                  <a:pt x="17744" y="44941"/>
                </a:lnTo>
                <a:lnTo>
                  <a:pt x="14775" y="43202"/>
                </a:lnTo>
                <a:lnTo>
                  <a:pt x="12917" y="40449"/>
                </a:lnTo>
                <a:lnTo>
                  <a:pt x="12291" y="54251"/>
                </a:lnTo>
                <a:lnTo>
                  <a:pt x="17061" y="54583"/>
                </a:lnTo>
                <a:lnTo>
                  <a:pt x="20071" y="54583"/>
                </a:lnTo>
                <a:lnTo>
                  <a:pt x="22810" y="53985"/>
                </a:lnTo>
                <a:lnTo>
                  <a:pt x="27753" y="51608"/>
                </a:lnTo>
                <a:lnTo>
                  <a:pt x="31868" y="47800"/>
                </a:lnTo>
                <a:lnTo>
                  <a:pt x="29825" y="30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848501" y="3448375"/>
            <a:ext cx="14216" cy="74015"/>
          </a:xfrm>
          <a:custGeom>
            <a:avLst/>
            <a:gdLst/>
            <a:ahLst/>
            <a:cxnLst/>
            <a:rect l="l" t="t" r="r" b="b"/>
            <a:pathLst>
              <a:path w="14216" h="74015">
                <a:moveTo>
                  <a:pt x="14216" y="23544"/>
                </a:moveTo>
                <a:lnTo>
                  <a:pt x="14216" y="23191"/>
                </a:lnTo>
                <a:lnTo>
                  <a:pt x="11649" y="21539"/>
                </a:lnTo>
                <a:lnTo>
                  <a:pt x="8898" y="21272"/>
                </a:lnTo>
                <a:lnTo>
                  <a:pt x="6306" y="21272"/>
                </a:lnTo>
                <a:lnTo>
                  <a:pt x="3563" y="21539"/>
                </a:lnTo>
                <a:lnTo>
                  <a:pt x="996" y="23544"/>
                </a:lnTo>
                <a:lnTo>
                  <a:pt x="996" y="72198"/>
                </a:lnTo>
                <a:lnTo>
                  <a:pt x="3563" y="73785"/>
                </a:lnTo>
                <a:lnTo>
                  <a:pt x="6306" y="74015"/>
                </a:lnTo>
                <a:lnTo>
                  <a:pt x="8898" y="74015"/>
                </a:lnTo>
                <a:lnTo>
                  <a:pt x="11649" y="73785"/>
                </a:lnTo>
                <a:lnTo>
                  <a:pt x="14216" y="71841"/>
                </a:lnTo>
                <a:lnTo>
                  <a:pt x="14216" y="23544"/>
                </a:lnTo>
                <a:close/>
              </a:path>
              <a:path w="14216" h="74015">
                <a:moveTo>
                  <a:pt x="15213" y="7048"/>
                </a:moveTo>
                <a:lnTo>
                  <a:pt x="15213" y="4406"/>
                </a:lnTo>
                <a:lnTo>
                  <a:pt x="13643" y="1548"/>
                </a:lnTo>
                <a:lnTo>
                  <a:pt x="10594" y="0"/>
                </a:lnTo>
                <a:lnTo>
                  <a:pt x="4683" y="0"/>
                </a:lnTo>
                <a:lnTo>
                  <a:pt x="1595" y="1612"/>
                </a:lnTo>
                <a:lnTo>
                  <a:pt x="0" y="4572"/>
                </a:lnTo>
                <a:lnTo>
                  <a:pt x="0" y="9968"/>
                </a:lnTo>
                <a:lnTo>
                  <a:pt x="1548" y="12813"/>
                </a:lnTo>
                <a:lnTo>
                  <a:pt x="4585" y="14324"/>
                </a:lnTo>
                <a:lnTo>
                  <a:pt x="10482" y="14324"/>
                </a:lnTo>
                <a:lnTo>
                  <a:pt x="13592" y="12762"/>
                </a:lnTo>
                <a:lnTo>
                  <a:pt x="15213" y="9803"/>
                </a:lnTo>
                <a:lnTo>
                  <a:pt x="15213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875904" y="3468719"/>
            <a:ext cx="44748" cy="53671"/>
          </a:xfrm>
          <a:custGeom>
            <a:avLst/>
            <a:gdLst/>
            <a:ahLst/>
            <a:cxnLst/>
            <a:rect l="l" t="t" r="r" b="b"/>
            <a:pathLst>
              <a:path w="44748" h="53671">
                <a:moveTo>
                  <a:pt x="2581" y="53441"/>
                </a:moveTo>
                <a:lnTo>
                  <a:pt x="5331" y="53671"/>
                </a:lnTo>
                <a:lnTo>
                  <a:pt x="7913" y="53671"/>
                </a:lnTo>
                <a:lnTo>
                  <a:pt x="10666" y="53441"/>
                </a:lnTo>
                <a:lnTo>
                  <a:pt x="13248" y="51497"/>
                </a:lnTo>
                <a:lnTo>
                  <a:pt x="13248" y="19331"/>
                </a:lnTo>
                <a:lnTo>
                  <a:pt x="15091" y="16890"/>
                </a:lnTo>
                <a:lnTo>
                  <a:pt x="18594" y="13780"/>
                </a:lnTo>
                <a:lnTo>
                  <a:pt x="22000" y="11887"/>
                </a:lnTo>
                <a:lnTo>
                  <a:pt x="26175" y="12142"/>
                </a:lnTo>
                <a:lnTo>
                  <a:pt x="28991" y="13945"/>
                </a:lnTo>
                <a:lnTo>
                  <a:pt x="30722" y="17006"/>
                </a:lnTo>
                <a:lnTo>
                  <a:pt x="31399" y="19685"/>
                </a:lnTo>
                <a:lnTo>
                  <a:pt x="31572" y="23878"/>
                </a:lnTo>
                <a:lnTo>
                  <a:pt x="31572" y="51497"/>
                </a:lnTo>
                <a:lnTo>
                  <a:pt x="32086" y="52717"/>
                </a:lnTo>
                <a:lnTo>
                  <a:pt x="34952" y="53531"/>
                </a:lnTo>
                <a:lnTo>
                  <a:pt x="38185" y="53671"/>
                </a:lnTo>
                <a:lnTo>
                  <a:pt x="41367" y="53531"/>
                </a:lnTo>
                <a:lnTo>
                  <a:pt x="44748" y="51497"/>
                </a:lnTo>
                <a:lnTo>
                  <a:pt x="44748" y="18086"/>
                </a:lnTo>
                <a:lnTo>
                  <a:pt x="44448" y="15087"/>
                </a:lnTo>
                <a:lnTo>
                  <a:pt x="43257" y="10097"/>
                </a:lnTo>
                <a:lnTo>
                  <a:pt x="40935" y="6057"/>
                </a:lnTo>
                <a:lnTo>
                  <a:pt x="37829" y="2717"/>
                </a:lnTo>
                <a:lnTo>
                  <a:pt x="33440" y="547"/>
                </a:lnTo>
                <a:lnTo>
                  <a:pt x="30751" y="0"/>
                </a:lnTo>
                <a:lnTo>
                  <a:pt x="24663" y="0"/>
                </a:lnTo>
                <a:lnTo>
                  <a:pt x="21873" y="723"/>
                </a:lnTo>
                <a:lnTo>
                  <a:pt x="19194" y="2174"/>
                </a:lnTo>
                <a:lnTo>
                  <a:pt x="16516" y="3620"/>
                </a:lnTo>
                <a:lnTo>
                  <a:pt x="13884" y="5792"/>
                </a:lnTo>
                <a:lnTo>
                  <a:pt x="11292" y="8686"/>
                </a:lnTo>
                <a:lnTo>
                  <a:pt x="11292" y="3088"/>
                </a:lnTo>
                <a:lnTo>
                  <a:pt x="11037" y="2145"/>
                </a:lnTo>
                <a:lnTo>
                  <a:pt x="8467" y="1054"/>
                </a:lnTo>
                <a:lnTo>
                  <a:pt x="2974" y="1054"/>
                </a:lnTo>
                <a:lnTo>
                  <a:pt x="0" y="3088"/>
                </a:lnTo>
                <a:lnTo>
                  <a:pt x="0" y="51854"/>
                </a:lnTo>
                <a:lnTo>
                  <a:pt x="2581" y="5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930780" y="3468719"/>
            <a:ext cx="31876" cy="54583"/>
          </a:xfrm>
          <a:custGeom>
            <a:avLst/>
            <a:gdLst/>
            <a:ahLst/>
            <a:cxnLst/>
            <a:rect l="l" t="t" r="r" b="b"/>
            <a:pathLst>
              <a:path w="31876" h="54583">
                <a:moveTo>
                  <a:pt x="29822" y="30934"/>
                </a:moveTo>
                <a:lnTo>
                  <a:pt x="29822" y="39178"/>
                </a:lnTo>
                <a:lnTo>
                  <a:pt x="28213" y="41067"/>
                </a:lnTo>
                <a:lnTo>
                  <a:pt x="25065" y="43459"/>
                </a:lnTo>
                <a:lnTo>
                  <a:pt x="21808" y="44941"/>
                </a:lnTo>
                <a:lnTo>
                  <a:pt x="17754" y="44941"/>
                </a:lnTo>
                <a:lnTo>
                  <a:pt x="14777" y="43202"/>
                </a:lnTo>
                <a:lnTo>
                  <a:pt x="12927" y="40449"/>
                </a:lnTo>
                <a:lnTo>
                  <a:pt x="12297" y="54251"/>
                </a:lnTo>
                <a:lnTo>
                  <a:pt x="17067" y="54583"/>
                </a:lnTo>
                <a:lnTo>
                  <a:pt x="20076" y="54583"/>
                </a:lnTo>
                <a:lnTo>
                  <a:pt x="22819" y="53985"/>
                </a:lnTo>
                <a:lnTo>
                  <a:pt x="27759" y="51608"/>
                </a:lnTo>
                <a:lnTo>
                  <a:pt x="31876" y="47800"/>
                </a:lnTo>
                <a:lnTo>
                  <a:pt x="29822" y="30934"/>
                </a:lnTo>
                <a:close/>
              </a:path>
              <a:path w="31876" h="54583">
                <a:moveTo>
                  <a:pt x="42800" y="51663"/>
                </a:moveTo>
                <a:lnTo>
                  <a:pt x="42800" y="15786"/>
                </a:lnTo>
                <a:lnTo>
                  <a:pt x="42407" y="12901"/>
                </a:lnTo>
                <a:lnTo>
                  <a:pt x="40869" y="8049"/>
                </a:lnTo>
                <a:lnTo>
                  <a:pt x="37969" y="4532"/>
                </a:lnTo>
                <a:lnTo>
                  <a:pt x="34149" y="1864"/>
                </a:lnTo>
                <a:lnTo>
                  <a:pt x="31542" y="1115"/>
                </a:lnTo>
                <a:lnTo>
                  <a:pt x="28925" y="377"/>
                </a:lnTo>
                <a:lnTo>
                  <a:pt x="25779" y="0"/>
                </a:lnTo>
                <a:lnTo>
                  <a:pt x="20040" y="0"/>
                </a:lnTo>
                <a:lnTo>
                  <a:pt x="16094" y="518"/>
                </a:lnTo>
                <a:lnTo>
                  <a:pt x="12358" y="1306"/>
                </a:lnTo>
                <a:lnTo>
                  <a:pt x="9079" y="2397"/>
                </a:lnTo>
                <a:lnTo>
                  <a:pt x="6410" y="3618"/>
                </a:lnTo>
                <a:lnTo>
                  <a:pt x="3351" y="5863"/>
                </a:lnTo>
                <a:lnTo>
                  <a:pt x="2576" y="8647"/>
                </a:lnTo>
                <a:lnTo>
                  <a:pt x="2735" y="12048"/>
                </a:lnTo>
                <a:lnTo>
                  <a:pt x="3620" y="14615"/>
                </a:lnTo>
                <a:lnTo>
                  <a:pt x="6228" y="14997"/>
                </a:lnTo>
                <a:lnTo>
                  <a:pt x="9114" y="13420"/>
                </a:lnTo>
                <a:lnTo>
                  <a:pt x="11781" y="12189"/>
                </a:lnTo>
                <a:lnTo>
                  <a:pt x="15050" y="11123"/>
                </a:lnTo>
                <a:lnTo>
                  <a:pt x="18751" y="10374"/>
                </a:lnTo>
                <a:lnTo>
                  <a:pt x="22636" y="10374"/>
                </a:lnTo>
                <a:lnTo>
                  <a:pt x="25177" y="10908"/>
                </a:lnTo>
                <a:lnTo>
                  <a:pt x="28594" y="13345"/>
                </a:lnTo>
                <a:lnTo>
                  <a:pt x="29674" y="16584"/>
                </a:lnTo>
                <a:lnTo>
                  <a:pt x="29822" y="19428"/>
                </a:lnTo>
                <a:lnTo>
                  <a:pt x="29822" y="22363"/>
                </a:lnTo>
                <a:lnTo>
                  <a:pt x="21098" y="22363"/>
                </a:lnTo>
                <a:lnTo>
                  <a:pt x="17434" y="22693"/>
                </a:lnTo>
                <a:lnTo>
                  <a:pt x="14277" y="23327"/>
                </a:lnTo>
                <a:lnTo>
                  <a:pt x="11130" y="23990"/>
                </a:lnTo>
                <a:lnTo>
                  <a:pt x="8502" y="24991"/>
                </a:lnTo>
                <a:lnTo>
                  <a:pt x="4262" y="27708"/>
                </a:lnTo>
                <a:lnTo>
                  <a:pt x="1609" y="31507"/>
                </a:lnTo>
                <a:lnTo>
                  <a:pt x="0" y="36028"/>
                </a:lnTo>
                <a:lnTo>
                  <a:pt x="0" y="41464"/>
                </a:lnTo>
                <a:lnTo>
                  <a:pt x="414" y="43736"/>
                </a:lnTo>
                <a:lnTo>
                  <a:pt x="2098" y="47635"/>
                </a:lnTo>
                <a:lnTo>
                  <a:pt x="4813" y="50608"/>
                </a:lnTo>
                <a:lnTo>
                  <a:pt x="8131" y="52905"/>
                </a:lnTo>
                <a:lnTo>
                  <a:pt x="12297" y="54251"/>
                </a:lnTo>
                <a:lnTo>
                  <a:pt x="12927" y="40449"/>
                </a:lnTo>
                <a:lnTo>
                  <a:pt x="13147" y="36168"/>
                </a:lnTo>
                <a:lnTo>
                  <a:pt x="14705" y="33536"/>
                </a:lnTo>
                <a:lnTo>
                  <a:pt x="17815" y="31737"/>
                </a:lnTo>
                <a:lnTo>
                  <a:pt x="20839" y="31099"/>
                </a:lnTo>
                <a:lnTo>
                  <a:pt x="24785" y="30934"/>
                </a:lnTo>
                <a:lnTo>
                  <a:pt x="29822" y="30934"/>
                </a:lnTo>
                <a:lnTo>
                  <a:pt x="31876" y="47800"/>
                </a:lnTo>
                <a:lnTo>
                  <a:pt x="31876" y="51663"/>
                </a:lnTo>
                <a:lnTo>
                  <a:pt x="32021" y="52562"/>
                </a:lnTo>
                <a:lnTo>
                  <a:pt x="34566" y="53604"/>
                </a:lnTo>
                <a:lnTo>
                  <a:pt x="39865" y="53604"/>
                </a:lnTo>
                <a:lnTo>
                  <a:pt x="42800" y="5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987123" y="3446536"/>
            <a:ext cx="47152" cy="76768"/>
          </a:xfrm>
          <a:custGeom>
            <a:avLst/>
            <a:gdLst/>
            <a:ahLst/>
            <a:cxnLst/>
            <a:rect l="l" t="t" r="r" b="b"/>
            <a:pathLst>
              <a:path w="47152" h="76768">
                <a:moveTo>
                  <a:pt x="269" y="74684"/>
                </a:moveTo>
                <a:lnTo>
                  <a:pt x="2922" y="75740"/>
                </a:lnTo>
                <a:lnTo>
                  <a:pt x="8308" y="75740"/>
                </a:lnTo>
                <a:lnTo>
                  <a:pt x="11292" y="73684"/>
                </a:lnTo>
                <a:lnTo>
                  <a:pt x="11292" y="68425"/>
                </a:lnTo>
                <a:lnTo>
                  <a:pt x="14989" y="72222"/>
                </a:lnTo>
                <a:lnTo>
                  <a:pt x="13233" y="57617"/>
                </a:lnTo>
                <a:lnTo>
                  <a:pt x="13233" y="41564"/>
                </a:lnTo>
                <a:lnTo>
                  <a:pt x="14277" y="40104"/>
                </a:lnTo>
                <a:lnTo>
                  <a:pt x="13233" y="29080"/>
                </a:lnTo>
                <a:lnTo>
                  <a:pt x="13233" y="1964"/>
                </a:lnTo>
                <a:lnTo>
                  <a:pt x="10666" y="276"/>
                </a:lnTo>
                <a:lnTo>
                  <a:pt x="7923" y="0"/>
                </a:lnTo>
                <a:lnTo>
                  <a:pt x="5331" y="0"/>
                </a:lnTo>
                <a:lnTo>
                  <a:pt x="2580" y="276"/>
                </a:lnTo>
                <a:lnTo>
                  <a:pt x="0" y="2335"/>
                </a:lnTo>
                <a:lnTo>
                  <a:pt x="0" y="73684"/>
                </a:lnTo>
                <a:lnTo>
                  <a:pt x="269" y="74684"/>
                </a:lnTo>
                <a:close/>
              </a:path>
              <a:path w="47152" h="76768">
                <a:moveTo>
                  <a:pt x="23950" y="76617"/>
                </a:moveTo>
                <a:lnTo>
                  <a:pt x="27000" y="76768"/>
                </a:lnTo>
                <a:lnTo>
                  <a:pt x="30181" y="76768"/>
                </a:lnTo>
                <a:lnTo>
                  <a:pt x="33032" y="76121"/>
                </a:lnTo>
                <a:lnTo>
                  <a:pt x="35528" y="74825"/>
                </a:lnTo>
                <a:lnTo>
                  <a:pt x="40135" y="71664"/>
                </a:lnTo>
                <a:lnTo>
                  <a:pt x="43563" y="66812"/>
                </a:lnTo>
                <a:lnTo>
                  <a:pt x="44891" y="63878"/>
                </a:lnTo>
                <a:lnTo>
                  <a:pt x="45791" y="60436"/>
                </a:lnTo>
                <a:lnTo>
                  <a:pt x="46699" y="56995"/>
                </a:lnTo>
                <a:lnTo>
                  <a:pt x="47152" y="53135"/>
                </a:lnTo>
                <a:lnTo>
                  <a:pt x="47152" y="45247"/>
                </a:lnTo>
                <a:lnTo>
                  <a:pt x="46807" y="41846"/>
                </a:lnTo>
                <a:lnTo>
                  <a:pt x="46108" y="38605"/>
                </a:lnTo>
                <a:lnTo>
                  <a:pt x="45406" y="35365"/>
                </a:lnTo>
                <a:lnTo>
                  <a:pt x="44301" y="32536"/>
                </a:lnTo>
                <a:lnTo>
                  <a:pt x="42778" y="30110"/>
                </a:lnTo>
                <a:lnTo>
                  <a:pt x="39286" y="25754"/>
                </a:lnTo>
                <a:lnTo>
                  <a:pt x="34444" y="22909"/>
                </a:lnTo>
                <a:lnTo>
                  <a:pt x="31506" y="22186"/>
                </a:lnTo>
                <a:lnTo>
                  <a:pt x="26639" y="22186"/>
                </a:lnTo>
                <a:lnTo>
                  <a:pt x="24047" y="22564"/>
                </a:lnTo>
                <a:lnTo>
                  <a:pt x="20386" y="23784"/>
                </a:lnTo>
                <a:lnTo>
                  <a:pt x="16810" y="25930"/>
                </a:lnTo>
                <a:lnTo>
                  <a:pt x="13233" y="29080"/>
                </a:lnTo>
                <a:lnTo>
                  <a:pt x="14277" y="40104"/>
                </a:lnTo>
                <a:lnTo>
                  <a:pt x="17179" y="36943"/>
                </a:lnTo>
                <a:lnTo>
                  <a:pt x="19881" y="34923"/>
                </a:lnTo>
                <a:lnTo>
                  <a:pt x="23287" y="33856"/>
                </a:lnTo>
                <a:lnTo>
                  <a:pt x="25954" y="33856"/>
                </a:lnTo>
                <a:lnTo>
                  <a:pt x="29761" y="36067"/>
                </a:lnTo>
                <a:lnTo>
                  <a:pt x="31460" y="38732"/>
                </a:lnTo>
                <a:lnTo>
                  <a:pt x="32698" y="41921"/>
                </a:lnTo>
                <a:lnTo>
                  <a:pt x="33303" y="45755"/>
                </a:lnTo>
                <a:lnTo>
                  <a:pt x="33450" y="49809"/>
                </a:lnTo>
                <a:lnTo>
                  <a:pt x="33450" y="51663"/>
                </a:lnTo>
                <a:lnTo>
                  <a:pt x="32936" y="55345"/>
                </a:lnTo>
                <a:lnTo>
                  <a:pt x="32014" y="58837"/>
                </a:lnTo>
                <a:lnTo>
                  <a:pt x="30438" y="61721"/>
                </a:lnTo>
                <a:lnTo>
                  <a:pt x="27057" y="64716"/>
                </a:lnTo>
                <a:lnTo>
                  <a:pt x="23903" y="65163"/>
                </a:lnTo>
                <a:lnTo>
                  <a:pt x="20264" y="64514"/>
                </a:lnTo>
                <a:lnTo>
                  <a:pt x="16857" y="61948"/>
                </a:lnTo>
                <a:lnTo>
                  <a:pt x="13233" y="57617"/>
                </a:lnTo>
                <a:lnTo>
                  <a:pt x="14989" y="72222"/>
                </a:lnTo>
                <a:lnTo>
                  <a:pt x="18676" y="74825"/>
                </a:lnTo>
                <a:lnTo>
                  <a:pt x="21225" y="76006"/>
                </a:lnTo>
                <a:lnTo>
                  <a:pt x="23950" y="766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043895" y="3448375"/>
            <a:ext cx="14234" cy="74015"/>
          </a:xfrm>
          <a:custGeom>
            <a:avLst/>
            <a:gdLst/>
            <a:ahLst/>
            <a:cxnLst/>
            <a:rect l="l" t="t" r="r" b="b"/>
            <a:pathLst>
              <a:path w="14234" h="74015">
                <a:moveTo>
                  <a:pt x="14234" y="23544"/>
                </a:moveTo>
                <a:lnTo>
                  <a:pt x="14234" y="23191"/>
                </a:lnTo>
                <a:lnTo>
                  <a:pt x="11653" y="21539"/>
                </a:lnTo>
                <a:lnTo>
                  <a:pt x="8895" y="21272"/>
                </a:lnTo>
                <a:lnTo>
                  <a:pt x="6318" y="21272"/>
                </a:lnTo>
                <a:lnTo>
                  <a:pt x="3578" y="21539"/>
                </a:lnTo>
                <a:lnTo>
                  <a:pt x="993" y="23544"/>
                </a:lnTo>
                <a:lnTo>
                  <a:pt x="993" y="72198"/>
                </a:lnTo>
                <a:lnTo>
                  <a:pt x="3578" y="73785"/>
                </a:lnTo>
                <a:lnTo>
                  <a:pt x="6318" y="74015"/>
                </a:lnTo>
                <a:lnTo>
                  <a:pt x="8895" y="74015"/>
                </a:lnTo>
                <a:lnTo>
                  <a:pt x="11653" y="73785"/>
                </a:lnTo>
                <a:lnTo>
                  <a:pt x="14234" y="71841"/>
                </a:lnTo>
                <a:lnTo>
                  <a:pt x="14234" y="23544"/>
                </a:lnTo>
                <a:close/>
              </a:path>
              <a:path w="14234" h="74015">
                <a:moveTo>
                  <a:pt x="15224" y="7048"/>
                </a:moveTo>
                <a:lnTo>
                  <a:pt x="15224" y="4406"/>
                </a:lnTo>
                <a:lnTo>
                  <a:pt x="13655" y="1548"/>
                </a:lnTo>
                <a:lnTo>
                  <a:pt x="10605" y="0"/>
                </a:lnTo>
                <a:lnTo>
                  <a:pt x="4693" y="0"/>
                </a:lnTo>
                <a:lnTo>
                  <a:pt x="1609" y="1612"/>
                </a:lnTo>
                <a:lnTo>
                  <a:pt x="0" y="4572"/>
                </a:lnTo>
                <a:lnTo>
                  <a:pt x="0" y="9968"/>
                </a:lnTo>
                <a:lnTo>
                  <a:pt x="1548" y="12813"/>
                </a:lnTo>
                <a:lnTo>
                  <a:pt x="4583" y="14324"/>
                </a:lnTo>
                <a:lnTo>
                  <a:pt x="10494" y="14324"/>
                </a:lnTo>
                <a:lnTo>
                  <a:pt x="13594" y="12762"/>
                </a:lnTo>
                <a:lnTo>
                  <a:pt x="15224" y="9803"/>
                </a:lnTo>
                <a:lnTo>
                  <a:pt x="15224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071317" y="3446532"/>
            <a:ext cx="13221" cy="75858"/>
          </a:xfrm>
          <a:custGeom>
            <a:avLst/>
            <a:gdLst/>
            <a:ahLst/>
            <a:cxnLst/>
            <a:rect l="l" t="t" r="r" b="b"/>
            <a:pathLst>
              <a:path w="13221" h="75858">
                <a:moveTo>
                  <a:pt x="13221" y="73684"/>
                </a:moveTo>
                <a:lnTo>
                  <a:pt x="13221" y="1983"/>
                </a:lnTo>
                <a:lnTo>
                  <a:pt x="10655" y="280"/>
                </a:lnTo>
                <a:lnTo>
                  <a:pt x="7904" y="0"/>
                </a:lnTo>
                <a:lnTo>
                  <a:pt x="5309" y="0"/>
                </a:lnTo>
                <a:lnTo>
                  <a:pt x="2569" y="280"/>
                </a:lnTo>
                <a:lnTo>
                  <a:pt x="0" y="2336"/>
                </a:lnTo>
                <a:lnTo>
                  <a:pt x="0" y="74041"/>
                </a:lnTo>
                <a:lnTo>
                  <a:pt x="2569" y="75628"/>
                </a:lnTo>
                <a:lnTo>
                  <a:pt x="5309" y="75858"/>
                </a:lnTo>
                <a:lnTo>
                  <a:pt x="7904" y="75858"/>
                </a:lnTo>
                <a:lnTo>
                  <a:pt x="10655" y="75628"/>
                </a:lnTo>
                <a:lnTo>
                  <a:pt x="13221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096736" y="3448375"/>
            <a:ext cx="14230" cy="74015"/>
          </a:xfrm>
          <a:custGeom>
            <a:avLst/>
            <a:gdLst/>
            <a:ahLst/>
            <a:cxnLst/>
            <a:rect l="l" t="t" r="r" b="b"/>
            <a:pathLst>
              <a:path w="14230" h="74015">
                <a:moveTo>
                  <a:pt x="14230" y="23544"/>
                </a:moveTo>
                <a:lnTo>
                  <a:pt x="14230" y="23191"/>
                </a:lnTo>
                <a:lnTo>
                  <a:pt x="11663" y="21539"/>
                </a:lnTo>
                <a:lnTo>
                  <a:pt x="8914" y="21272"/>
                </a:lnTo>
                <a:lnTo>
                  <a:pt x="6318" y="21272"/>
                </a:lnTo>
                <a:lnTo>
                  <a:pt x="3578" y="21539"/>
                </a:lnTo>
                <a:lnTo>
                  <a:pt x="996" y="23544"/>
                </a:lnTo>
                <a:lnTo>
                  <a:pt x="996" y="72198"/>
                </a:lnTo>
                <a:lnTo>
                  <a:pt x="3578" y="73785"/>
                </a:lnTo>
                <a:lnTo>
                  <a:pt x="6318" y="74015"/>
                </a:lnTo>
                <a:lnTo>
                  <a:pt x="8914" y="74015"/>
                </a:lnTo>
                <a:lnTo>
                  <a:pt x="11663" y="73785"/>
                </a:lnTo>
                <a:lnTo>
                  <a:pt x="14230" y="71841"/>
                </a:lnTo>
                <a:lnTo>
                  <a:pt x="14230" y="23544"/>
                </a:lnTo>
                <a:close/>
              </a:path>
              <a:path w="14230" h="74015">
                <a:moveTo>
                  <a:pt x="15228" y="7048"/>
                </a:moveTo>
                <a:lnTo>
                  <a:pt x="15228" y="4406"/>
                </a:lnTo>
                <a:lnTo>
                  <a:pt x="13655" y="1548"/>
                </a:lnTo>
                <a:lnTo>
                  <a:pt x="10609" y="0"/>
                </a:lnTo>
                <a:lnTo>
                  <a:pt x="4697" y="0"/>
                </a:lnTo>
                <a:lnTo>
                  <a:pt x="1609" y="1612"/>
                </a:lnTo>
                <a:lnTo>
                  <a:pt x="0" y="4572"/>
                </a:lnTo>
                <a:lnTo>
                  <a:pt x="0" y="9968"/>
                </a:lnTo>
                <a:lnTo>
                  <a:pt x="1551" y="12813"/>
                </a:lnTo>
                <a:lnTo>
                  <a:pt x="4585" y="14324"/>
                </a:lnTo>
                <a:lnTo>
                  <a:pt x="10497" y="14324"/>
                </a:lnTo>
                <a:lnTo>
                  <a:pt x="13594" y="12762"/>
                </a:lnTo>
                <a:lnTo>
                  <a:pt x="15228" y="9803"/>
                </a:lnTo>
                <a:lnTo>
                  <a:pt x="15228" y="70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118750" y="3457022"/>
            <a:ext cx="33130" cy="66117"/>
          </a:xfrm>
          <a:custGeom>
            <a:avLst/>
            <a:gdLst/>
            <a:ahLst/>
            <a:cxnLst/>
            <a:rect l="l" t="t" r="r" b="b"/>
            <a:pathLst>
              <a:path w="33130" h="66117">
                <a:moveTo>
                  <a:pt x="8563" y="56527"/>
                </a:moveTo>
                <a:lnTo>
                  <a:pt x="10072" y="60491"/>
                </a:lnTo>
                <a:lnTo>
                  <a:pt x="12595" y="63348"/>
                </a:lnTo>
                <a:lnTo>
                  <a:pt x="16120" y="65087"/>
                </a:lnTo>
                <a:lnTo>
                  <a:pt x="20325" y="66117"/>
                </a:lnTo>
                <a:lnTo>
                  <a:pt x="23925" y="66117"/>
                </a:lnTo>
                <a:lnTo>
                  <a:pt x="26812" y="65850"/>
                </a:lnTo>
                <a:lnTo>
                  <a:pt x="29357" y="65303"/>
                </a:lnTo>
                <a:lnTo>
                  <a:pt x="32086" y="63882"/>
                </a:lnTo>
                <a:lnTo>
                  <a:pt x="33030" y="61239"/>
                </a:lnTo>
                <a:lnTo>
                  <a:pt x="33079" y="56567"/>
                </a:lnTo>
                <a:lnTo>
                  <a:pt x="31863" y="53416"/>
                </a:lnTo>
                <a:lnTo>
                  <a:pt x="29296" y="54216"/>
                </a:lnTo>
                <a:lnTo>
                  <a:pt x="26358" y="54673"/>
                </a:lnTo>
                <a:lnTo>
                  <a:pt x="22057" y="52693"/>
                </a:lnTo>
                <a:lnTo>
                  <a:pt x="20840" y="49391"/>
                </a:lnTo>
                <a:lnTo>
                  <a:pt x="20840" y="24015"/>
                </a:lnTo>
                <a:lnTo>
                  <a:pt x="31074" y="24015"/>
                </a:lnTo>
                <a:lnTo>
                  <a:pt x="32946" y="21894"/>
                </a:lnTo>
                <a:lnTo>
                  <a:pt x="33130" y="18478"/>
                </a:lnTo>
                <a:lnTo>
                  <a:pt x="32997" y="15825"/>
                </a:lnTo>
                <a:lnTo>
                  <a:pt x="31028" y="12956"/>
                </a:lnTo>
                <a:lnTo>
                  <a:pt x="20840" y="12956"/>
                </a:lnTo>
                <a:lnTo>
                  <a:pt x="20840" y="2145"/>
                </a:lnTo>
                <a:lnTo>
                  <a:pt x="20325" y="888"/>
                </a:lnTo>
                <a:lnTo>
                  <a:pt x="17463" y="0"/>
                </a:lnTo>
                <a:lnTo>
                  <a:pt x="11045" y="0"/>
                </a:lnTo>
                <a:lnTo>
                  <a:pt x="7668" y="2145"/>
                </a:lnTo>
                <a:lnTo>
                  <a:pt x="7668" y="12956"/>
                </a:lnTo>
                <a:lnTo>
                  <a:pt x="2098" y="12956"/>
                </a:lnTo>
                <a:lnTo>
                  <a:pt x="355" y="14530"/>
                </a:lnTo>
                <a:lnTo>
                  <a:pt x="0" y="17424"/>
                </a:lnTo>
                <a:lnTo>
                  <a:pt x="0" y="20473"/>
                </a:lnTo>
                <a:lnTo>
                  <a:pt x="2052" y="24015"/>
                </a:lnTo>
                <a:lnTo>
                  <a:pt x="7668" y="24015"/>
                </a:lnTo>
                <a:lnTo>
                  <a:pt x="7668" y="51789"/>
                </a:lnTo>
                <a:lnTo>
                  <a:pt x="7962" y="54355"/>
                </a:lnTo>
                <a:lnTo>
                  <a:pt x="8563" y="565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156179" y="3469640"/>
            <a:ext cx="48618" cy="72123"/>
          </a:xfrm>
          <a:custGeom>
            <a:avLst/>
            <a:gdLst/>
            <a:ahLst/>
            <a:cxnLst/>
            <a:rect l="l" t="t" r="r" b="b"/>
            <a:pathLst>
              <a:path w="48618" h="72123">
                <a:moveTo>
                  <a:pt x="676" y="5486"/>
                </a:moveTo>
                <a:lnTo>
                  <a:pt x="16800" y="49985"/>
                </a:lnTo>
                <a:lnTo>
                  <a:pt x="18853" y="52426"/>
                </a:lnTo>
                <a:lnTo>
                  <a:pt x="12599" y="68644"/>
                </a:lnTo>
                <a:lnTo>
                  <a:pt x="12289" y="70218"/>
                </a:lnTo>
                <a:lnTo>
                  <a:pt x="14860" y="71931"/>
                </a:lnTo>
                <a:lnTo>
                  <a:pt x="18211" y="72123"/>
                </a:lnTo>
                <a:lnTo>
                  <a:pt x="20915" y="72123"/>
                </a:lnTo>
                <a:lnTo>
                  <a:pt x="24357" y="71528"/>
                </a:lnTo>
                <a:lnTo>
                  <a:pt x="26937" y="69570"/>
                </a:lnTo>
                <a:lnTo>
                  <a:pt x="32604" y="52426"/>
                </a:lnTo>
                <a:lnTo>
                  <a:pt x="48200" y="5005"/>
                </a:lnTo>
                <a:lnTo>
                  <a:pt x="48618" y="3315"/>
                </a:lnTo>
                <a:lnTo>
                  <a:pt x="47437" y="648"/>
                </a:lnTo>
                <a:lnTo>
                  <a:pt x="44697" y="76"/>
                </a:lnTo>
                <a:lnTo>
                  <a:pt x="41956" y="0"/>
                </a:lnTo>
                <a:lnTo>
                  <a:pt x="37914" y="231"/>
                </a:lnTo>
                <a:lnTo>
                  <a:pt x="35434" y="2783"/>
                </a:lnTo>
                <a:lnTo>
                  <a:pt x="25354" y="35812"/>
                </a:lnTo>
                <a:lnTo>
                  <a:pt x="25195" y="35812"/>
                </a:lnTo>
                <a:lnTo>
                  <a:pt x="14169" y="3431"/>
                </a:lnTo>
                <a:lnTo>
                  <a:pt x="12340" y="497"/>
                </a:lnTo>
                <a:lnTo>
                  <a:pt x="9413" y="40"/>
                </a:lnTo>
                <a:lnTo>
                  <a:pt x="6724" y="0"/>
                </a:lnTo>
                <a:lnTo>
                  <a:pt x="2753" y="231"/>
                </a:lnTo>
                <a:lnTo>
                  <a:pt x="0" y="2578"/>
                </a:lnTo>
                <a:lnTo>
                  <a:pt x="676" y="5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214434" y="3470897"/>
            <a:ext cx="14791" cy="51879"/>
          </a:xfrm>
          <a:custGeom>
            <a:avLst/>
            <a:gdLst/>
            <a:ahLst/>
            <a:cxnLst/>
            <a:rect l="l" t="t" r="r" b="b"/>
            <a:pathLst>
              <a:path w="14791" h="51879">
                <a:moveTo>
                  <a:pt x="4715" y="51738"/>
                </a:moveTo>
                <a:lnTo>
                  <a:pt x="7346" y="51879"/>
                </a:lnTo>
                <a:lnTo>
                  <a:pt x="10922" y="51461"/>
                </a:lnTo>
                <a:lnTo>
                  <a:pt x="13773" y="49427"/>
                </a:lnTo>
                <a:lnTo>
                  <a:pt x="14673" y="46532"/>
                </a:lnTo>
                <a:lnTo>
                  <a:pt x="14791" y="43724"/>
                </a:lnTo>
                <a:lnTo>
                  <a:pt x="14439" y="39851"/>
                </a:lnTo>
                <a:lnTo>
                  <a:pt x="12621" y="36615"/>
                </a:lnTo>
                <a:lnTo>
                  <a:pt x="9964" y="35610"/>
                </a:lnTo>
                <a:lnTo>
                  <a:pt x="7346" y="35485"/>
                </a:lnTo>
                <a:lnTo>
                  <a:pt x="3783" y="35891"/>
                </a:lnTo>
                <a:lnTo>
                  <a:pt x="906" y="37922"/>
                </a:lnTo>
                <a:lnTo>
                  <a:pt x="96" y="40920"/>
                </a:lnTo>
                <a:lnTo>
                  <a:pt x="0" y="43724"/>
                </a:lnTo>
                <a:lnTo>
                  <a:pt x="306" y="47562"/>
                </a:lnTo>
                <a:lnTo>
                  <a:pt x="2062" y="50737"/>
                </a:lnTo>
                <a:lnTo>
                  <a:pt x="4715" y="51738"/>
                </a:lnTo>
                <a:close/>
              </a:path>
              <a:path w="14791" h="51879">
                <a:moveTo>
                  <a:pt x="4715" y="16243"/>
                </a:moveTo>
                <a:lnTo>
                  <a:pt x="7346" y="16383"/>
                </a:lnTo>
                <a:lnTo>
                  <a:pt x="10922" y="15976"/>
                </a:lnTo>
                <a:lnTo>
                  <a:pt x="13773" y="13931"/>
                </a:lnTo>
                <a:lnTo>
                  <a:pt x="14673" y="11087"/>
                </a:lnTo>
                <a:lnTo>
                  <a:pt x="14791" y="8294"/>
                </a:lnTo>
                <a:lnTo>
                  <a:pt x="14439" y="4380"/>
                </a:lnTo>
                <a:lnTo>
                  <a:pt x="12621" y="1179"/>
                </a:lnTo>
                <a:lnTo>
                  <a:pt x="9964" y="139"/>
                </a:lnTo>
                <a:lnTo>
                  <a:pt x="7346" y="0"/>
                </a:lnTo>
                <a:lnTo>
                  <a:pt x="3783" y="431"/>
                </a:lnTo>
                <a:lnTo>
                  <a:pt x="906" y="2490"/>
                </a:lnTo>
                <a:lnTo>
                  <a:pt x="96" y="5435"/>
                </a:lnTo>
                <a:lnTo>
                  <a:pt x="0" y="8294"/>
                </a:lnTo>
                <a:lnTo>
                  <a:pt x="306" y="12103"/>
                </a:lnTo>
                <a:lnTo>
                  <a:pt x="2062" y="15242"/>
                </a:lnTo>
                <a:lnTo>
                  <a:pt x="4715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258530" y="3451518"/>
            <a:ext cx="88743" cy="70865"/>
          </a:xfrm>
          <a:custGeom>
            <a:avLst/>
            <a:gdLst/>
            <a:ahLst/>
            <a:cxnLst/>
            <a:rect l="l" t="t" r="r" b="b"/>
            <a:pathLst>
              <a:path w="88743" h="70865">
                <a:moveTo>
                  <a:pt x="223" y="3642"/>
                </a:moveTo>
                <a:lnTo>
                  <a:pt x="18180" y="68475"/>
                </a:lnTo>
                <a:lnTo>
                  <a:pt x="18990" y="70012"/>
                </a:lnTo>
                <a:lnTo>
                  <a:pt x="21758" y="70761"/>
                </a:lnTo>
                <a:lnTo>
                  <a:pt x="24631" y="70865"/>
                </a:lnTo>
                <a:lnTo>
                  <a:pt x="28108" y="70685"/>
                </a:lnTo>
                <a:lnTo>
                  <a:pt x="30726" y="68475"/>
                </a:lnTo>
                <a:lnTo>
                  <a:pt x="43848" y="15464"/>
                </a:lnTo>
                <a:lnTo>
                  <a:pt x="58191" y="68475"/>
                </a:lnTo>
                <a:lnTo>
                  <a:pt x="59019" y="70012"/>
                </a:lnTo>
                <a:lnTo>
                  <a:pt x="61733" y="70761"/>
                </a:lnTo>
                <a:lnTo>
                  <a:pt x="64486" y="70865"/>
                </a:lnTo>
                <a:lnTo>
                  <a:pt x="67867" y="70685"/>
                </a:lnTo>
                <a:lnTo>
                  <a:pt x="70740" y="68475"/>
                </a:lnTo>
                <a:lnTo>
                  <a:pt x="88743" y="3693"/>
                </a:lnTo>
                <a:lnTo>
                  <a:pt x="88647" y="659"/>
                </a:lnTo>
                <a:lnTo>
                  <a:pt x="85857" y="0"/>
                </a:lnTo>
                <a:lnTo>
                  <a:pt x="82980" y="35"/>
                </a:lnTo>
                <a:lnTo>
                  <a:pt x="79982" y="2015"/>
                </a:lnTo>
                <a:lnTo>
                  <a:pt x="65012" y="60782"/>
                </a:lnTo>
                <a:lnTo>
                  <a:pt x="49320" y="2070"/>
                </a:lnTo>
                <a:lnTo>
                  <a:pt x="47354" y="186"/>
                </a:lnTo>
                <a:lnTo>
                  <a:pt x="44428" y="0"/>
                </a:lnTo>
                <a:lnTo>
                  <a:pt x="41887" y="111"/>
                </a:lnTo>
                <a:lnTo>
                  <a:pt x="39244" y="2070"/>
                </a:lnTo>
                <a:lnTo>
                  <a:pt x="24743" y="60782"/>
                </a:lnTo>
                <a:lnTo>
                  <a:pt x="9418" y="1965"/>
                </a:lnTo>
                <a:lnTo>
                  <a:pt x="9000" y="734"/>
                </a:lnTo>
                <a:lnTo>
                  <a:pt x="6369" y="25"/>
                </a:lnTo>
                <a:lnTo>
                  <a:pt x="3308" y="0"/>
                </a:lnTo>
                <a:lnTo>
                  <a:pt x="0" y="859"/>
                </a:lnTo>
                <a:lnTo>
                  <a:pt x="223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356541" y="3469435"/>
            <a:ext cx="43465" cy="53653"/>
          </a:xfrm>
          <a:custGeom>
            <a:avLst/>
            <a:gdLst/>
            <a:ahLst/>
            <a:cxnLst/>
            <a:rect l="l" t="t" r="r" b="b"/>
            <a:pathLst>
              <a:path w="43465" h="53653">
                <a:moveTo>
                  <a:pt x="43084" y="16941"/>
                </a:moveTo>
                <a:lnTo>
                  <a:pt x="42284" y="14133"/>
                </a:lnTo>
                <a:lnTo>
                  <a:pt x="41499" y="11325"/>
                </a:lnTo>
                <a:lnTo>
                  <a:pt x="38587" y="6803"/>
                </a:lnTo>
                <a:lnTo>
                  <a:pt x="34764" y="3070"/>
                </a:lnTo>
                <a:lnTo>
                  <a:pt x="32158" y="1838"/>
                </a:lnTo>
                <a:lnTo>
                  <a:pt x="29545" y="618"/>
                </a:lnTo>
                <a:lnTo>
                  <a:pt x="26384" y="0"/>
                </a:lnTo>
                <a:lnTo>
                  <a:pt x="26423" y="6995"/>
                </a:lnTo>
                <a:lnTo>
                  <a:pt x="29577" y="8329"/>
                </a:lnTo>
                <a:lnTo>
                  <a:pt x="31715" y="11008"/>
                </a:lnTo>
                <a:lnTo>
                  <a:pt x="33846" y="13686"/>
                </a:lnTo>
                <a:lnTo>
                  <a:pt x="34861" y="17373"/>
                </a:lnTo>
                <a:lnTo>
                  <a:pt x="34753" y="22082"/>
                </a:lnTo>
                <a:lnTo>
                  <a:pt x="8971" y="22082"/>
                </a:lnTo>
                <a:lnTo>
                  <a:pt x="9046" y="20087"/>
                </a:lnTo>
                <a:lnTo>
                  <a:pt x="10472" y="3120"/>
                </a:lnTo>
                <a:lnTo>
                  <a:pt x="8084" y="4899"/>
                </a:lnTo>
                <a:lnTo>
                  <a:pt x="4140" y="9571"/>
                </a:lnTo>
                <a:lnTo>
                  <a:pt x="2627" y="12405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1"/>
                </a:lnTo>
                <a:lnTo>
                  <a:pt x="2529" y="42007"/>
                </a:lnTo>
                <a:lnTo>
                  <a:pt x="4042" y="44776"/>
                </a:lnTo>
                <a:lnTo>
                  <a:pt x="6033" y="46987"/>
                </a:lnTo>
                <a:lnTo>
                  <a:pt x="10478" y="50860"/>
                </a:lnTo>
                <a:lnTo>
                  <a:pt x="13416" y="51979"/>
                </a:lnTo>
                <a:lnTo>
                  <a:pt x="16329" y="53096"/>
                </a:lnTo>
                <a:lnTo>
                  <a:pt x="19738" y="53653"/>
                </a:lnTo>
                <a:lnTo>
                  <a:pt x="23629" y="53653"/>
                </a:lnTo>
                <a:lnTo>
                  <a:pt x="27967" y="53492"/>
                </a:lnTo>
                <a:lnTo>
                  <a:pt x="31939" y="52804"/>
                </a:lnTo>
                <a:lnTo>
                  <a:pt x="35171" y="51979"/>
                </a:lnTo>
                <a:lnTo>
                  <a:pt x="37910" y="51102"/>
                </a:lnTo>
                <a:lnTo>
                  <a:pt x="41158" y="48816"/>
                </a:lnTo>
                <a:lnTo>
                  <a:pt x="41475" y="46161"/>
                </a:lnTo>
                <a:lnTo>
                  <a:pt x="40899" y="43012"/>
                </a:lnTo>
                <a:lnTo>
                  <a:pt x="38167" y="43267"/>
                </a:lnTo>
                <a:lnTo>
                  <a:pt x="35012" y="44550"/>
                </a:lnTo>
                <a:lnTo>
                  <a:pt x="32208" y="45439"/>
                </a:lnTo>
                <a:lnTo>
                  <a:pt x="28691" y="46187"/>
                </a:lnTo>
                <a:lnTo>
                  <a:pt x="24429" y="46393"/>
                </a:lnTo>
                <a:lnTo>
                  <a:pt x="21588" y="46393"/>
                </a:lnTo>
                <a:lnTo>
                  <a:pt x="17203" y="45133"/>
                </a:lnTo>
                <a:lnTo>
                  <a:pt x="13625" y="43113"/>
                </a:lnTo>
                <a:lnTo>
                  <a:pt x="11170" y="40002"/>
                </a:lnTo>
                <a:lnTo>
                  <a:pt x="9770" y="35977"/>
                </a:lnTo>
                <a:lnTo>
                  <a:pt x="8971" y="31356"/>
                </a:lnTo>
                <a:lnTo>
                  <a:pt x="8971" y="28648"/>
                </a:lnTo>
                <a:lnTo>
                  <a:pt x="40100" y="28648"/>
                </a:lnTo>
                <a:lnTo>
                  <a:pt x="42447" y="27748"/>
                </a:lnTo>
                <a:lnTo>
                  <a:pt x="43465" y="24739"/>
                </a:lnTo>
                <a:lnTo>
                  <a:pt x="43465" y="19926"/>
                </a:lnTo>
                <a:lnTo>
                  <a:pt x="43084" y="16941"/>
                </a:lnTo>
                <a:close/>
              </a:path>
              <a:path w="43465" h="53653">
                <a:moveTo>
                  <a:pt x="9046" y="20087"/>
                </a:moveTo>
                <a:lnTo>
                  <a:pt x="9978" y="16355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5"/>
                </a:lnTo>
                <a:lnTo>
                  <a:pt x="26423" y="6995"/>
                </a:lnTo>
                <a:lnTo>
                  <a:pt x="26384" y="0"/>
                </a:lnTo>
                <a:lnTo>
                  <a:pt x="19204" y="0"/>
                </a:lnTo>
                <a:lnTo>
                  <a:pt x="16073" y="618"/>
                </a:lnTo>
                <a:lnTo>
                  <a:pt x="13284" y="1864"/>
                </a:lnTo>
                <a:lnTo>
                  <a:pt x="10472" y="3120"/>
                </a:lnTo>
                <a:lnTo>
                  <a:pt x="9046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432238" y="3446103"/>
            <a:ext cx="31988" cy="76252"/>
          </a:xfrm>
          <a:custGeom>
            <a:avLst/>
            <a:gdLst/>
            <a:ahLst/>
            <a:cxnLst/>
            <a:rect l="l" t="t" r="r" b="b"/>
            <a:pathLst>
              <a:path w="31988" h="76252">
                <a:moveTo>
                  <a:pt x="9892" y="8103"/>
                </a:moveTo>
                <a:lnTo>
                  <a:pt x="8675" y="12993"/>
                </a:lnTo>
                <a:lnTo>
                  <a:pt x="8359" y="15915"/>
                </a:lnTo>
                <a:lnTo>
                  <a:pt x="8359" y="24362"/>
                </a:lnTo>
                <a:lnTo>
                  <a:pt x="1684" y="24362"/>
                </a:lnTo>
                <a:lnTo>
                  <a:pt x="290" y="25516"/>
                </a:lnTo>
                <a:lnTo>
                  <a:pt x="0" y="28106"/>
                </a:lnTo>
                <a:lnTo>
                  <a:pt x="1684" y="31788"/>
                </a:lnTo>
                <a:lnTo>
                  <a:pt x="8359" y="31788"/>
                </a:lnTo>
                <a:lnTo>
                  <a:pt x="8359" y="74603"/>
                </a:lnTo>
                <a:lnTo>
                  <a:pt x="8578" y="75327"/>
                </a:lnTo>
                <a:lnTo>
                  <a:pt x="11181" y="76252"/>
                </a:lnTo>
                <a:lnTo>
                  <a:pt x="14269" y="76252"/>
                </a:lnTo>
                <a:lnTo>
                  <a:pt x="17071" y="74603"/>
                </a:lnTo>
                <a:lnTo>
                  <a:pt x="17071" y="31788"/>
                </a:lnTo>
                <a:lnTo>
                  <a:pt x="27640" y="31788"/>
                </a:lnTo>
                <a:lnTo>
                  <a:pt x="29199" y="30341"/>
                </a:lnTo>
                <a:lnTo>
                  <a:pt x="29361" y="27421"/>
                </a:lnTo>
                <a:lnTo>
                  <a:pt x="27640" y="24362"/>
                </a:lnTo>
                <a:lnTo>
                  <a:pt x="17071" y="24362"/>
                </a:lnTo>
                <a:lnTo>
                  <a:pt x="17193" y="15167"/>
                </a:lnTo>
                <a:lnTo>
                  <a:pt x="17683" y="12233"/>
                </a:lnTo>
                <a:lnTo>
                  <a:pt x="19944" y="8525"/>
                </a:lnTo>
                <a:lnTo>
                  <a:pt x="22870" y="7430"/>
                </a:lnTo>
                <a:lnTo>
                  <a:pt x="25941" y="7520"/>
                </a:lnTo>
                <a:lnTo>
                  <a:pt x="29051" y="8421"/>
                </a:lnTo>
                <a:lnTo>
                  <a:pt x="31643" y="8345"/>
                </a:lnTo>
                <a:lnTo>
                  <a:pt x="31988" y="5692"/>
                </a:lnTo>
                <a:lnTo>
                  <a:pt x="31902" y="3924"/>
                </a:lnTo>
                <a:lnTo>
                  <a:pt x="29825" y="1106"/>
                </a:lnTo>
                <a:lnTo>
                  <a:pt x="27147" y="346"/>
                </a:lnTo>
                <a:lnTo>
                  <a:pt x="23583" y="0"/>
                </a:lnTo>
                <a:lnTo>
                  <a:pt x="20988" y="0"/>
                </a:lnTo>
                <a:lnTo>
                  <a:pt x="18751" y="370"/>
                </a:lnTo>
                <a:lnTo>
                  <a:pt x="14932" y="1844"/>
                </a:lnTo>
                <a:lnTo>
                  <a:pt x="12091" y="4547"/>
                </a:lnTo>
                <a:lnTo>
                  <a:pt x="9892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468212" y="3469431"/>
            <a:ext cx="47257" cy="53657"/>
          </a:xfrm>
          <a:custGeom>
            <a:avLst/>
            <a:gdLst/>
            <a:ahLst/>
            <a:cxnLst/>
            <a:rect l="l" t="t" r="r" b="b"/>
            <a:pathLst>
              <a:path w="47257" h="53657">
                <a:moveTo>
                  <a:pt x="8975" y="23915"/>
                </a:moveTo>
                <a:lnTo>
                  <a:pt x="9281" y="21347"/>
                </a:lnTo>
                <a:lnTo>
                  <a:pt x="9846" y="18986"/>
                </a:lnTo>
                <a:lnTo>
                  <a:pt x="11333" y="14604"/>
                </a:lnTo>
                <a:lnTo>
                  <a:pt x="13731" y="11178"/>
                </a:lnTo>
                <a:lnTo>
                  <a:pt x="17108" y="8892"/>
                </a:lnTo>
                <a:lnTo>
                  <a:pt x="21179" y="7495"/>
                </a:lnTo>
                <a:lnTo>
                  <a:pt x="26546" y="7495"/>
                </a:lnTo>
                <a:lnTo>
                  <a:pt x="30761" y="9028"/>
                </a:lnTo>
                <a:lnTo>
                  <a:pt x="34107" y="11469"/>
                </a:lnTo>
                <a:lnTo>
                  <a:pt x="36302" y="15011"/>
                </a:lnTo>
                <a:lnTo>
                  <a:pt x="37558" y="19418"/>
                </a:lnTo>
                <a:lnTo>
                  <a:pt x="38271" y="24270"/>
                </a:lnTo>
                <a:lnTo>
                  <a:pt x="38271" y="29731"/>
                </a:lnTo>
                <a:lnTo>
                  <a:pt x="38002" y="32320"/>
                </a:lnTo>
                <a:lnTo>
                  <a:pt x="37437" y="34670"/>
                </a:lnTo>
                <a:lnTo>
                  <a:pt x="36662" y="50266"/>
                </a:lnTo>
                <a:lnTo>
                  <a:pt x="39183" y="48376"/>
                </a:lnTo>
                <a:lnTo>
                  <a:pt x="43196" y="43534"/>
                </a:lnTo>
                <a:lnTo>
                  <a:pt x="44709" y="40655"/>
                </a:lnTo>
                <a:lnTo>
                  <a:pt x="45731" y="37299"/>
                </a:lnTo>
                <a:lnTo>
                  <a:pt x="46736" y="33958"/>
                </a:lnTo>
                <a:lnTo>
                  <a:pt x="47257" y="30300"/>
                </a:lnTo>
                <a:lnTo>
                  <a:pt x="47257" y="22226"/>
                </a:lnTo>
                <a:lnTo>
                  <a:pt x="46763" y="18554"/>
                </a:lnTo>
                <a:lnTo>
                  <a:pt x="45803" y="15303"/>
                </a:lnTo>
                <a:lnTo>
                  <a:pt x="44846" y="12042"/>
                </a:lnTo>
                <a:lnTo>
                  <a:pt x="43406" y="9269"/>
                </a:lnTo>
                <a:lnTo>
                  <a:pt x="41479" y="6998"/>
                </a:lnTo>
                <a:lnTo>
                  <a:pt x="37141" y="2984"/>
                </a:lnTo>
                <a:lnTo>
                  <a:pt x="34265" y="1777"/>
                </a:lnTo>
                <a:lnTo>
                  <a:pt x="31363" y="598"/>
                </a:lnTo>
                <a:lnTo>
                  <a:pt x="27986" y="0"/>
                </a:lnTo>
                <a:lnTo>
                  <a:pt x="20085" y="0"/>
                </a:lnTo>
                <a:lnTo>
                  <a:pt x="16556" y="673"/>
                </a:lnTo>
                <a:lnTo>
                  <a:pt x="13547" y="2009"/>
                </a:lnTo>
                <a:lnTo>
                  <a:pt x="10534" y="3355"/>
                </a:lnTo>
                <a:lnTo>
                  <a:pt x="8028" y="5219"/>
                </a:lnTo>
                <a:lnTo>
                  <a:pt x="3996" y="10072"/>
                </a:lnTo>
                <a:lnTo>
                  <a:pt x="2495" y="12956"/>
                </a:lnTo>
                <a:lnTo>
                  <a:pt x="1501" y="16308"/>
                </a:lnTo>
                <a:lnTo>
                  <a:pt x="507" y="19648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8"/>
                </a:lnTo>
                <a:lnTo>
                  <a:pt x="1414" y="38353"/>
                </a:lnTo>
                <a:lnTo>
                  <a:pt x="2362" y="41619"/>
                </a:lnTo>
                <a:lnTo>
                  <a:pt x="3798" y="44387"/>
                </a:lnTo>
                <a:lnTo>
                  <a:pt x="5727" y="46659"/>
                </a:lnTo>
                <a:lnTo>
                  <a:pt x="10055" y="50673"/>
                </a:lnTo>
                <a:lnTo>
                  <a:pt x="9698" y="34239"/>
                </a:lnTo>
                <a:lnTo>
                  <a:pt x="8975" y="29361"/>
                </a:lnTo>
                <a:lnTo>
                  <a:pt x="8975" y="23915"/>
                </a:lnTo>
                <a:close/>
              </a:path>
              <a:path w="47257" h="53657">
                <a:moveTo>
                  <a:pt x="26093" y="46126"/>
                </a:moveTo>
                <a:lnTo>
                  <a:pt x="20761" y="46126"/>
                </a:lnTo>
                <a:lnTo>
                  <a:pt x="16545" y="44578"/>
                </a:lnTo>
                <a:lnTo>
                  <a:pt x="13191" y="42152"/>
                </a:lnTo>
                <a:lnTo>
                  <a:pt x="10962" y="38646"/>
                </a:lnTo>
                <a:lnTo>
                  <a:pt x="9698" y="34239"/>
                </a:lnTo>
                <a:lnTo>
                  <a:pt x="10055" y="50673"/>
                </a:lnTo>
                <a:lnTo>
                  <a:pt x="12942" y="51869"/>
                </a:lnTo>
                <a:lnTo>
                  <a:pt x="15829" y="53074"/>
                </a:lnTo>
                <a:lnTo>
                  <a:pt x="19210" y="53657"/>
                </a:lnTo>
                <a:lnTo>
                  <a:pt x="27101" y="53657"/>
                </a:lnTo>
                <a:lnTo>
                  <a:pt x="30600" y="52984"/>
                </a:lnTo>
                <a:lnTo>
                  <a:pt x="33624" y="51628"/>
                </a:lnTo>
                <a:lnTo>
                  <a:pt x="36662" y="50266"/>
                </a:lnTo>
                <a:lnTo>
                  <a:pt x="37437" y="34670"/>
                </a:lnTo>
                <a:lnTo>
                  <a:pt x="35971" y="39052"/>
                </a:lnTo>
                <a:lnTo>
                  <a:pt x="33577" y="42458"/>
                </a:lnTo>
                <a:lnTo>
                  <a:pt x="30172" y="44705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525366" y="3469482"/>
            <a:ext cx="37270" cy="53606"/>
          </a:xfrm>
          <a:custGeom>
            <a:avLst/>
            <a:gdLst/>
            <a:ahLst/>
            <a:cxnLst/>
            <a:rect l="l" t="t" r="r" b="b"/>
            <a:pathLst>
              <a:path w="37270" h="53606">
                <a:moveTo>
                  <a:pt x="9018" y="20623"/>
                </a:moveTo>
                <a:lnTo>
                  <a:pt x="10138" y="15825"/>
                </a:lnTo>
                <a:lnTo>
                  <a:pt x="12362" y="12509"/>
                </a:lnTo>
                <a:lnTo>
                  <a:pt x="14573" y="9193"/>
                </a:lnTo>
                <a:lnTo>
                  <a:pt x="17769" y="7545"/>
                </a:lnTo>
                <a:lnTo>
                  <a:pt x="23972" y="7545"/>
                </a:lnTo>
                <a:lnTo>
                  <a:pt x="27219" y="8445"/>
                </a:lnTo>
                <a:lnTo>
                  <a:pt x="31018" y="10414"/>
                </a:lnTo>
                <a:lnTo>
                  <a:pt x="33624" y="12393"/>
                </a:lnTo>
                <a:lnTo>
                  <a:pt x="36583" y="12448"/>
                </a:lnTo>
                <a:lnTo>
                  <a:pt x="37050" y="9499"/>
                </a:lnTo>
                <a:lnTo>
                  <a:pt x="36695" y="6363"/>
                </a:lnTo>
                <a:lnTo>
                  <a:pt x="34444" y="3822"/>
                </a:lnTo>
                <a:lnTo>
                  <a:pt x="31532" y="2044"/>
                </a:lnTo>
                <a:lnTo>
                  <a:pt x="27846" y="722"/>
                </a:lnTo>
                <a:lnTo>
                  <a:pt x="25008" y="139"/>
                </a:lnTo>
                <a:lnTo>
                  <a:pt x="22043" y="0"/>
                </a:lnTo>
                <a:lnTo>
                  <a:pt x="18935" y="0"/>
                </a:lnTo>
                <a:lnTo>
                  <a:pt x="16023" y="532"/>
                </a:lnTo>
                <a:lnTo>
                  <a:pt x="13356" y="1601"/>
                </a:lnTo>
                <a:lnTo>
                  <a:pt x="10678" y="2667"/>
                </a:lnTo>
                <a:lnTo>
                  <a:pt x="8341" y="4305"/>
                </a:lnTo>
                <a:lnTo>
                  <a:pt x="4385" y="8712"/>
                </a:lnTo>
                <a:lnTo>
                  <a:pt x="2833" y="11559"/>
                </a:lnTo>
                <a:lnTo>
                  <a:pt x="1691" y="15001"/>
                </a:lnTo>
                <a:lnTo>
                  <a:pt x="565" y="18467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86" y="38609"/>
                </a:lnTo>
                <a:lnTo>
                  <a:pt x="2307" y="41846"/>
                </a:lnTo>
                <a:lnTo>
                  <a:pt x="3661" y="44578"/>
                </a:lnTo>
                <a:lnTo>
                  <a:pt x="5429" y="46799"/>
                </a:lnTo>
                <a:lnTo>
                  <a:pt x="9389" y="50723"/>
                </a:lnTo>
                <a:lnTo>
                  <a:pt x="12016" y="51879"/>
                </a:lnTo>
                <a:lnTo>
                  <a:pt x="14634" y="53035"/>
                </a:lnTo>
                <a:lnTo>
                  <a:pt x="17644" y="53606"/>
                </a:lnTo>
                <a:lnTo>
                  <a:pt x="22683" y="53606"/>
                </a:lnTo>
                <a:lnTo>
                  <a:pt x="25815" y="53110"/>
                </a:lnTo>
                <a:lnTo>
                  <a:pt x="28793" y="52376"/>
                </a:lnTo>
                <a:lnTo>
                  <a:pt x="31409" y="51320"/>
                </a:lnTo>
                <a:lnTo>
                  <a:pt x="34704" y="49377"/>
                </a:lnTo>
                <a:lnTo>
                  <a:pt x="37026" y="46532"/>
                </a:lnTo>
                <a:lnTo>
                  <a:pt x="37270" y="43789"/>
                </a:lnTo>
                <a:lnTo>
                  <a:pt x="37245" y="42443"/>
                </a:lnTo>
                <a:lnTo>
                  <a:pt x="35441" y="39664"/>
                </a:lnTo>
                <a:lnTo>
                  <a:pt x="32404" y="41950"/>
                </a:lnTo>
                <a:lnTo>
                  <a:pt x="28901" y="44221"/>
                </a:lnTo>
                <a:lnTo>
                  <a:pt x="25891" y="45528"/>
                </a:lnTo>
                <a:lnTo>
                  <a:pt x="22155" y="45849"/>
                </a:lnTo>
                <a:lnTo>
                  <a:pt x="18187" y="45467"/>
                </a:lnTo>
                <a:lnTo>
                  <a:pt x="14928" y="43905"/>
                </a:lnTo>
                <a:lnTo>
                  <a:pt x="12434" y="41136"/>
                </a:lnTo>
                <a:lnTo>
                  <a:pt x="10468" y="37565"/>
                </a:lnTo>
                <a:lnTo>
                  <a:pt x="9312" y="32832"/>
                </a:lnTo>
                <a:lnTo>
                  <a:pt x="9018" y="30063"/>
                </a:lnTo>
                <a:lnTo>
                  <a:pt x="9018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573876" y="3470205"/>
            <a:ext cx="40737" cy="52884"/>
          </a:xfrm>
          <a:custGeom>
            <a:avLst/>
            <a:gdLst/>
            <a:ahLst/>
            <a:cxnLst/>
            <a:rect l="l" t="t" r="r" b="b"/>
            <a:pathLst>
              <a:path w="40737" h="52884">
                <a:moveTo>
                  <a:pt x="8726" y="1667"/>
                </a:moveTo>
                <a:lnTo>
                  <a:pt x="8506" y="939"/>
                </a:lnTo>
                <a:lnTo>
                  <a:pt x="5900" y="0"/>
                </a:lnTo>
                <a:lnTo>
                  <a:pt x="2811" y="0"/>
                </a:lnTo>
                <a:lnTo>
                  <a:pt x="0" y="1667"/>
                </a:lnTo>
                <a:lnTo>
                  <a:pt x="0" y="34837"/>
                </a:lnTo>
                <a:lnTo>
                  <a:pt x="284" y="37847"/>
                </a:lnTo>
                <a:lnTo>
                  <a:pt x="1450" y="42815"/>
                </a:lnTo>
                <a:lnTo>
                  <a:pt x="3722" y="46840"/>
                </a:lnTo>
                <a:lnTo>
                  <a:pt x="6793" y="50181"/>
                </a:lnTo>
                <a:lnTo>
                  <a:pt x="11109" y="52351"/>
                </a:lnTo>
                <a:lnTo>
                  <a:pt x="13766" y="52884"/>
                </a:lnTo>
                <a:lnTo>
                  <a:pt x="19602" y="52884"/>
                </a:lnTo>
                <a:lnTo>
                  <a:pt x="22255" y="52185"/>
                </a:lnTo>
                <a:lnTo>
                  <a:pt x="24886" y="50764"/>
                </a:lnTo>
                <a:lnTo>
                  <a:pt x="27514" y="49353"/>
                </a:lnTo>
                <a:lnTo>
                  <a:pt x="30167" y="47116"/>
                </a:lnTo>
                <a:lnTo>
                  <a:pt x="32861" y="44046"/>
                </a:lnTo>
                <a:lnTo>
                  <a:pt x="32861" y="50497"/>
                </a:lnTo>
                <a:lnTo>
                  <a:pt x="35341" y="52146"/>
                </a:lnTo>
                <a:lnTo>
                  <a:pt x="38155" y="52146"/>
                </a:lnTo>
                <a:lnTo>
                  <a:pt x="40737" y="50497"/>
                </a:lnTo>
                <a:lnTo>
                  <a:pt x="40737" y="1667"/>
                </a:lnTo>
                <a:lnTo>
                  <a:pt x="40506" y="939"/>
                </a:lnTo>
                <a:lnTo>
                  <a:pt x="37922" y="0"/>
                </a:lnTo>
                <a:lnTo>
                  <a:pt x="34801" y="0"/>
                </a:lnTo>
                <a:lnTo>
                  <a:pt x="32025" y="1667"/>
                </a:lnTo>
                <a:lnTo>
                  <a:pt x="32025" y="35802"/>
                </a:lnTo>
                <a:lnTo>
                  <a:pt x="29617" y="38877"/>
                </a:lnTo>
                <a:lnTo>
                  <a:pt x="25167" y="42801"/>
                </a:lnTo>
                <a:lnTo>
                  <a:pt x="20868" y="45187"/>
                </a:lnTo>
                <a:lnTo>
                  <a:pt x="17010" y="45187"/>
                </a:lnTo>
                <a:lnTo>
                  <a:pt x="13013" y="43514"/>
                </a:lnTo>
                <a:lnTo>
                  <a:pt x="10325" y="40147"/>
                </a:lnTo>
                <a:lnTo>
                  <a:pt x="9316" y="36972"/>
                </a:lnTo>
                <a:lnTo>
                  <a:pt x="8726" y="32959"/>
                </a:lnTo>
                <a:lnTo>
                  <a:pt x="8726" y="1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626886" y="3469435"/>
            <a:ext cx="33440" cy="53653"/>
          </a:xfrm>
          <a:custGeom>
            <a:avLst/>
            <a:gdLst/>
            <a:ahLst/>
            <a:cxnLst/>
            <a:rect l="l" t="t" r="r" b="b"/>
            <a:pathLst>
              <a:path w="33440" h="53653">
                <a:moveTo>
                  <a:pt x="6026" y="52221"/>
                </a:moveTo>
                <a:lnTo>
                  <a:pt x="8594" y="52980"/>
                </a:lnTo>
                <a:lnTo>
                  <a:pt x="11639" y="53527"/>
                </a:lnTo>
                <a:lnTo>
                  <a:pt x="17650" y="53653"/>
                </a:lnTo>
                <a:lnTo>
                  <a:pt x="20146" y="53312"/>
                </a:lnTo>
                <a:lnTo>
                  <a:pt x="24692" y="51940"/>
                </a:lnTo>
                <a:lnTo>
                  <a:pt x="28307" y="49593"/>
                </a:lnTo>
                <a:lnTo>
                  <a:pt x="31219" y="46605"/>
                </a:lnTo>
                <a:lnTo>
                  <a:pt x="32998" y="42696"/>
                </a:lnTo>
                <a:lnTo>
                  <a:pt x="33440" y="37973"/>
                </a:lnTo>
                <a:lnTo>
                  <a:pt x="33440" y="35877"/>
                </a:lnTo>
                <a:lnTo>
                  <a:pt x="32425" y="32547"/>
                </a:lnTo>
                <a:lnTo>
                  <a:pt x="30834" y="29728"/>
                </a:lnTo>
                <a:lnTo>
                  <a:pt x="27310" y="26629"/>
                </a:lnTo>
                <a:lnTo>
                  <a:pt x="24408" y="25116"/>
                </a:lnTo>
                <a:lnTo>
                  <a:pt x="21445" y="23825"/>
                </a:lnTo>
                <a:lnTo>
                  <a:pt x="18500" y="22604"/>
                </a:lnTo>
                <a:lnTo>
                  <a:pt x="15634" y="21449"/>
                </a:lnTo>
                <a:lnTo>
                  <a:pt x="12120" y="19339"/>
                </a:lnTo>
                <a:lnTo>
                  <a:pt x="9799" y="16584"/>
                </a:lnTo>
                <a:lnTo>
                  <a:pt x="9453" y="13992"/>
                </a:lnTo>
                <a:lnTo>
                  <a:pt x="10008" y="11174"/>
                </a:lnTo>
                <a:lnTo>
                  <a:pt x="12340" y="8290"/>
                </a:lnTo>
                <a:lnTo>
                  <a:pt x="15513" y="7109"/>
                </a:lnTo>
                <a:lnTo>
                  <a:pt x="18277" y="6944"/>
                </a:lnTo>
                <a:lnTo>
                  <a:pt x="21388" y="7134"/>
                </a:lnTo>
                <a:lnTo>
                  <a:pt x="25034" y="8355"/>
                </a:lnTo>
                <a:lnTo>
                  <a:pt x="27702" y="9687"/>
                </a:lnTo>
                <a:lnTo>
                  <a:pt x="30690" y="9867"/>
                </a:lnTo>
                <a:lnTo>
                  <a:pt x="31032" y="7148"/>
                </a:lnTo>
                <a:lnTo>
                  <a:pt x="30736" y="4417"/>
                </a:lnTo>
                <a:lnTo>
                  <a:pt x="28169" y="2195"/>
                </a:lnTo>
                <a:lnTo>
                  <a:pt x="25563" y="1140"/>
                </a:lnTo>
                <a:lnTo>
                  <a:pt x="22161" y="316"/>
                </a:lnTo>
                <a:lnTo>
                  <a:pt x="18374" y="0"/>
                </a:lnTo>
                <a:lnTo>
                  <a:pt x="15513" y="0"/>
                </a:lnTo>
                <a:lnTo>
                  <a:pt x="12992" y="392"/>
                </a:lnTo>
                <a:lnTo>
                  <a:pt x="8690" y="1979"/>
                </a:lnTo>
                <a:lnTo>
                  <a:pt x="5472" y="4366"/>
                </a:lnTo>
                <a:lnTo>
                  <a:pt x="2952" y="7225"/>
                </a:lnTo>
                <a:lnTo>
                  <a:pt x="1512" y="10731"/>
                </a:lnTo>
                <a:lnTo>
                  <a:pt x="1159" y="14475"/>
                </a:lnTo>
                <a:lnTo>
                  <a:pt x="1490" y="18514"/>
                </a:lnTo>
                <a:lnTo>
                  <a:pt x="2866" y="21625"/>
                </a:lnTo>
                <a:lnTo>
                  <a:pt x="6012" y="25206"/>
                </a:lnTo>
                <a:lnTo>
                  <a:pt x="8690" y="26935"/>
                </a:lnTo>
                <a:lnTo>
                  <a:pt x="11567" y="28407"/>
                </a:lnTo>
                <a:lnTo>
                  <a:pt x="14540" y="29637"/>
                </a:lnTo>
                <a:lnTo>
                  <a:pt x="17381" y="30793"/>
                </a:lnTo>
                <a:lnTo>
                  <a:pt x="20038" y="31988"/>
                </a:lnTo>
                <a:lnTo>
                  <a:pt x="23180" y="34274"/>
                </a:lnTo>
                <a:lnTo>
                  <a:pt x="24886" y="37310"/>
                </a:lnTo>
                <a:lnTo>
                  <a:pt x="24657" y="41183"/>
                </a:lnTo>
                <a:lnTo>
                  <a:pt x="23032" y="43941"/>
                </a:lnTo>
                <a:lnTo>
                  <a:pt x="20253" y="45680"/>
                </a:lnTo>
                <a:lnTo>
                  <a:pt x="16545" y="46493"/>
                </a:lnTo>
                <a:lnTo>
                  <a:pt x="13115" y="46493"/>
                </a:lnTo>
                <a:lnTo>
                  <a:pt x="9871" y="45755"/>
                </a:lnTo>
                <a:lnTo>
                  <a:pt x="5961" y="44157"/>
                </a:lnTo>
                <a:lnTo>
                  <a:pt x="3172" y="42555"/>
                </a:lnTo>
                <a:lnTo>
                  <a:pt x="259" y="42937"/>
                </a:lnTo>
                <a:lnTo>
                  <a:pt x="0" y="45529"/>
                </a:lnTo>
                <a:lnTo>
                  <a:pt x="259" y="48182"/>
                </a:lnTo>
                <a:lnTo>
                  <a:pt x="2952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694653" y="3503123"/>
            <a:ext cx="12793" cy="75653"/>
          </a:xfrm>
          <a:custGeom>
            <a:avLst/>
            <a:gdLst/>
            <a:ahLst/>
            <a:cxnLst/>
            <a:rect l="l" t="t" r="r" b="b"/>
            <a:pathLst>
              <a:path w="12793" h="75653">
                <a:moveTo>
                  <a:pt x="12793" y="19278"/>
                </a:moveTo>
                <a:lnTo>
                  <a:pt x="12365" y="8089"/>
                </a:lnTo>
                <a:lnTo>
                  <a:pt x="10533" y="4446"/>
                </a:lnTo>
                <a:lnTo>
                  <a:pt x="9525" y="0"/>
                </a:lnTo>
                <a:lnTo>
                  <a:pt x="7890" y="16484"/>
                </a:lnTo>
                <a:lnTo>
                  <a:pt x="12793" y="19278"/>
                </a:lnTo>
                <a:close/>
              </a:path>
              <a:path w="12793" h="75653">
                <a:moveTo>
                  <a:pt x="34753" y="-54687"/>
                </a:moveTo>
                <a:lnTo>
                  <a:pt x="34753" y="-26315"/>
                </a:lnTo>
                <a:lnTo>
                  <a:pt x="32518" y="-28727"/>
                </a:lnTo>
                <a:lnTo>
                  <a:pt x="27956" y="-31827"/>
                </a:lnTo>
                <a:lnTo>
                  <a:pt x="23144" y="-33691"/>
                </a:lnTo>
                <a:lnTo>
                  <a:pt x="17045" y="-33691"/>
                </a:lnTo>
                <a:lnTo>
                  <a:pt x="14110" y="-33044"/>
                </a:lnTo>
                <a:lnTo>
                  <a:pt x="11577" y="-31772"/>
                </a:lnTo>
                <a:lnTo>
                  <a:pt x="9036" y="-30479"/>
                </a:lnTo>
                <a:lnTo>
                  <a:pt x="6903" y="-28651"/>
                </a:lnTo>
                <a:lnTo>
                  <a:pt x="3477" y="-23874"/>
                </a:lnTo>
                <a:lnTo>
                  <a:pt x="2188" y="-20990"/>
                </a:lnTo>
                <a:lnTo>
                  <a:pt x="1303" y="-17599"/>
                </a:lnTo>
                <a:lnTo>
                  <a:pt x="42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45" y="688"/>
                </a:lnTo>
                <a:lnTo>
                  <a:pt x="1046" y="3888"/>
                </a:lnTo>
                <a:lnTo>
                  <a:pt x="1744" y="7089"/>
                </a:lnTo>
                <a:lnTo>
                  <a:pt x="2851" y="9867"/>
                </a:lnTo>
                <a:lnTo>
                  <a:pt x="4377" y="12230"/>
                </a:lnTo>
                <a:lnTo>
                  <a:pt x="7890" y="16484"/>
                </a:lnTo>
                <a:lnTo>
                  <a:pt x="9525" y="0"/>
                </a:lnTo>
                <a:lnTo>
                  <a:pt x="8971" y="-4762"/>
                </a:lnTo>
                <a:lnTo>
                  <a:pt x="8971" y="-9536"/>
                </a:lnTo>
                <a:lnTo>
                  <a:pt x="9636" y="-14046"/>
                </a:lnTo>
                <a:lnTo>
                  <a:pt x="10778" y="-18298"/>
                </a:lnTo>
                <a:lnTo>
                  <a:pt x="12696" y="-21844"/>
                </a:lnTo>
                <a:lnTo>
                  <a:pt x="15497" y="-24371"/>
                </a:lnTo>
                <a:lnTo>
                  <a:pt x="18898" y="-25995"/>
                </a:lnTo>
                <a:lnTo>
                  <a:pt x="23486" y="-25995"/>
                </a:lnTo>
                <a:lnTo>
                  <a:pt x="27956" y="-23622"/>
                </a:lnTo>
                <a:lnTo>
                  <a:pt x="32420" y="-19759"/>
                </a:lnTo>
                <a:lnTo>
                  <a:pt x="34753" y="-16763"/>
                </a:lnTo>
                <a:lnTo>
                  <a:pt x="34753" y="2768"/>
                </a:lnTo>
                <a:lnTo>
                  <a:pt x="32100" y="6033"/>
                </a:lnTo>
                <a:lnTo>
                  <a:pt x="28475" y="9436"/>
                </a:lnTo>
                <a:lnTo>
                  <a:pt x="25146" y="11506"/>
                </a:lnTo>
                <a:lnTo>
                  <a:pt x="21887" y="12320"/>
                </a:lnTo>
                <a:lnTo>
                  <a:pt x="18470" y="12320"/>
                </a:lnTo>
                <a:lnTo>
                  <a:pt x="15068" y="10667"/>
                </a:lnTo>
                <a:lnTo>
                  <a:pt x="12365" y="8089"/>
                </a:lnTo>
                <a:lnTo>
                  <a:pt x="12793" y="19278"/>
                </a:lnTo>
                <a:lnTo>
                  <a:pt x="15753" y="19977"/>
                </a:lnTo>
                <a:lnTo>
                  <a:pt x="22405" y="19977"/>
                </a:lnTo>
                <a:lnTo>
                  <a:pt x="25328" y="19192"/>
                </a:lnTo>
                <a:lnTo>
                  <a:pt x="28007" y="17640"/>
                </a:lnTo>
                <a:lnTo>
                  <a:pt x="30689" y="16078"/>
                </a:lnTo>
                <a:lnTo>
                  <a:pt x="33267" y="13907"/>
                </a:lnTo>
                <a:lnTo>
                  <a:pt x="35750" y="11125"/>
                </a:lnTo>
                <a:lnTo>
                  <a:pt x="35750" y="17575"/>
                </a:lnTo>
                <a:lnTo>
                  <a:pt x="37849" y="19152"/>
                </a:lnTo>
                <a:lnTo>
                  <a:pt x="40398" y="19267"/>
                </a:lnTo>
                <a:lnTo>
                  <a:pt x="43479" y="17575"/>
                </a:lnTo>
                <a:lnTo>
                  <a:pt x="43479" y="-54687"/>
                </a:lnTo>
                <a:lnTo>
                  <a:pt x="43232" y="-55421"/>
                </a:lnTo>
                <a:lnTo>
                  <a:pt x="40653" y="-56375"/>
                </a:lnTo>
                <a:lnTo>
                  <a:pt x="37533" y="-56375"/>
                </a:lnTo>
                <a:lnTo>
                  <a:pt x="34753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751021" y="3469435"/>
            <a:ext cx="43484" cy="53653"/>
          </a:xfrm>
          <a:custGeom>
            <a:avLst/>
            <a:gdLst/>
            <a:ahLst/>
            <a:cxnLst/>
            <a:rect l="l" t="t" r="r" b="b"/>
            <a:pathLst>
              <a:path w="43484" h="53653">
                <a:moveTo>
                  <a:pt x="43088" y="16941"/>
                </a:moveTo>
                <a:lnTo>
                  <a:pt x="42289" y="14133"/>
                </a:lnTo>
                <a:lnTo>
                  <a:pt x="41516" y="11325"/>
                </a:lnTo>
                <a:lnTo>
                  <a:pt x="38602" y="6803"/>
                </a:lnTo>
                <a:lnTo>
                  <a:pt x="34768" y="3070"/>
                </a:lnTo>
                <a:lnTo>
                  <a:pt x="32166" y="1838"/>
                </a:lnTo>
                <a:lnTo>
                  <a:pt x="29560" y="618"/>
                </a:lnTo>
                <a:lnTo>
                  <a:pt x="26385" y="0"/>
                </a:lnTo>
                <a:lnTo>
                  <a:pt x="26424" y="6995"/>
                </a:lnTo>
                <a:lnTo>
                  <a:pt x="29596" y="8329"/>
                </a:lnTo>
                <a:lnTo>
                  <a:pt x="31723" y="11008"/>
                </a:lnTo>
                <a:lnTo>
                  <a:pt x="33858" y="13686"/>
                </a:lnTo>
                <a:lnTo>
                  <a:pt x="34870" y="17373"/>
                </a:lnTo>
                <a:lnTo>
                  <a:pt x="34768" y="22082"/>
                </a:lnTo>
                <a:lnTo>
                  <a:pt x="8975" y="22082"/>
                </a:lnTo>
                <a:lnTo>
                  <a:pt x="9047" y="20087"/>
                </a:lnTo>
                <a:lnTo>
                  <a:pt x="10487" y="3120"/>
                </a:lnTo>
                <a:lnTo>
                  <a:pt x="8100" y="4899"/>
                </a:lnTo>
                <a:lnTo>
                  <a:pt x="4144" y="9571"/>
                </a:lnTo>
                <a:lnTo>
                  <a:pt x="2632" y="12405"/>
                </a:lnTo>
                <a:lnTo>
                  <a:pt x="1588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5" y="35355"/>
                </a:lnTo>
                <a:lnTo>
                  <a:pt x="1526" y="38681"/>
                </a:lnTo>
                <a:lnTo>
                  <a:pt x="2548" y="42007"/>
                </a:lnTo>
                <a:lnTo>
                  <a:pt x="4047" y="44776"/>
                </a:lnTo>
                <a:lnTo>
                  <a:pt x="6033" y="46987"/>
                </a:lnTo>
                <a:lnTo>
                  <a:pt x="10497" y="50860"/>
                </a:lnTo>
                <a:lnTo>
                  <a:pt x="13425" y="51979"/>
                </a:lnTo>
                <a:lnTo>
                  <a:pt x="16348" y="53096"/>
                </a:lnTo>
                <a:lnTo>
                  <a:pt x="19739" y="53653"/>
                </a:lnTo>
                <a:lnTo>
                  <a:pt x="23634" y="53653"/>
                </a:lnTo>
                <a:lnTo>
                  <a:pt x="27975" y="53492"/>
                </a:lnTo>
                <a:lnTo>
                  <a:pt x="31943" y="52804"/>
                </a:lnTo>
                <a:lnTo>
                  <a:pt x="35186" y="51979"/>
                </a:lnTo>
                <a:lnTo>
                  <a:pt x="37915" y="51102"/>
                </a:lnTo>
                <a:lnTo>
                  <a:pt x="41169" y="48816"/>
                </a:lnTo>
                <a:lnTo>
                  <a:pt x="41490" y="46161"/>
                </a:lnTo>
                <a:lnTo>
                  <a:pt x="40914" y="43012"/>
                </a:lnTo>
                <a:lnTo>
                  <a:pt x="38186" y="43267"/>
                </a:lnTo>
                <a:lnTo>
                  <a:pt x="35025" y="44550"/>
                </a:lnTo>
                <a:lnTo>
                  <a:pt x="32213" y="45439"/>
                </a:lnTo>
                <a:lnTo>
                  <a:pt x="28699" y="46187"/>
                </a:lnTo>
                <a:lnTo>
                  <a:pt x="24433" y="46393"/>
                </a:lnTo>
                <a:lnTo>
                  <a:pt x="21597" y="46393"/>
                </a:lnTo>
                <a:lnTo>
                  <a:pt x="17208" y="45133"/>
                </a:lnTo>
                <a:lnTo>
                  <a:pt x="13644" y="43113"/>
                </a:lnTo>
                <a:lnTo>
                  <a:pt x="11186" y="40002"/>
                </a:lnTo>
                <a:lnTo>
                  <a:pt x="9775" y="35977"/>
                </a:lnTo>
                <a:lnTo>
                  <a:pt x="8975" y="31356"/>
                </a:lnTo>
                <a:lnTo>
                  <a:pt x="8975" y="28648"/>
                </a:lnTo>
                <a:lnTo>
                  <a:pt x="40101" y="28648"/>
                </a:lnTo>
                <a:lnTo>
                  <a:pt x="42448" y="27748"/>
                </a:lnTo>
                <a:lnTo>
                  <a:pt x="43484" y="24739"/>
                </a:lnTo>
                <a:lnTo>
                  <a:pt x="43484" y="19926"/>
                </a:lnTo>
                <a:lnTo>
                  <a:pt x="43088" y="16941"/>
                </a:lnTo>
                <a:close/>
              </a:path>
              <a:path w="43484" h="53653">
                <a:moveTo>
                  <a:pt x="9047" y="20087"/>
                </a:moveTo>
                <a:lnTo>
                  <a:pt x="9983" y="16355"/>
                </a:lnTo>
                <a:lnTo>
                  <a:pt x="11430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3" y="6995"/>
                </a:lnTo>
                <a:lnTo>
                  <a:pt x="26424" y="6995"/>
                </a:lnTo>
                <a:lnTo>
                  <a:pt x="26385" y="0"/>
                </a:lnTo>
                <a:lnTo>
                  <a:pt x="19223" y="0"/>
                </a:lnTo>
                <a:lnTo>
                  <a:pt x="16078" y="618"/>
                </a:lnTo>
                <a:lnTo>
                  <a:pt x="13288" y="1864"/>
                </a:lnTo>
                <a:lnTo>
                  <a:pt x="10487" y="3120"/>
                </a:lnTo>
                <a:lnTo>
                  <a:pt x="9047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805101" y="3469435"/>
            <a:ext cx="43469" cy="53653"/>
          </a:xfrm>
          <a:custGeom>
            <a:avLst/>
            <a:gdLst/>
            <a:ahLst/>
            <a:cxnLst/>
            <a:rect l="l" t="t" r="r" b="b"/>
            <a:pathLst>
              <a:path w="43469" h="53653">
                <a:moveTo>
                  <a:pt x="43084" y="16941"/>
                </a:moveTo>
                <a:lnTo>
                  <a:pt x="42288" y="14133"/>
                </a:lnTo>
                <a:lnTo>
                  <a:pt x="41499" y="11325"/>
                </a:lnTo>
                <a:lnTo>
                  <a:pt x="38587" y="6803"/>
                </a:lnTo>
                <a:lnTo>
                  <a:pt x="34768" y="3070"/>
                </a:lnTo>
                <a:lnTo>
                  <a:pt x="32161" y="1838"/>
                </a:lnTo>
                <a:lnTo>
                  <a:pt x="29544" y="618"/>
                </a:lnTo>
                <a:lnTo>
                  <a:pt x="26384" y="0"/>
                </a:lnTo>
                <a:lnTo>
                  <a:pt x="26423" y="6995"/>
                </a:lnTo>
                <a:lnTo>
                  <a:pt x="29580" y="8329"/>
                </a:lnTo>
                <a:lnTo>
                  <a:pt x="31719" y="11008"/>
                </a:lnTo>
                <a:lnTo>
                  <a:pt x="33842" y="13686"/>
                </a:lnTo>
                <a:lnTo>
                  <a:pt x="34865" y="17373"/>
                </a:lnTo>
                <a:lnTo>
                  <a:pt x="34757" y="22082"/>
                </a:lnTo>
                <a:lnTo>
                  <a:pt x="8970" y="22082"/>
                </a:lnTo>
                <a:lnTo>
                  <a:pt x="9042" y="20087"/>
                </a:lnTo>
                <a:lnTo>
                  <a:pt x="10471" y="3120"/>
                </a:lnTo>
                <a:lnTo>
                  <a:pt x="8084" y="4899"/>
                </a:lnTo>
                <a:lnTo>
                  <a:pt x="4142" y="9571"/>
                </a:lnTo>
                <a:lnTo>
                  <a:pt x="2631" y="12405"/>
                </a:lnTo>
                <a:lnTo>
                  <a:pt x="1576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6" y="35355"/>
                </a:lnTo>
                <a:lnTo>
                  <a:pt x="1522" y="38681"/>
                </a:lnTo>
                <a:lnTo>
                  <a:pt x="2533" y="42007"/>
                </a:lnTo>
                <a:lnTo>
                  <a:pt x="4046" y="44776"/>
                </a:lnTo>
                <a:lnTo>
                  <a:pt x="6032" y="46987"/>
                </a:lnTo>
                <a:lnTo>
                  <a:pt x="10482" y="50860"/>
                </a:lnTo>
                <a:lnTo>
                  <a:pt x="13420" y="51979"/>
                </a:lnTo>
                <a:lnTo>
                  <a:pt x="16332" y="53096"/>
                </a:lnTo>
                <a:lnTo>
                  <a:pt x="19738" y="53653"/>
                </a:lnTo>
                <a:lnTo>
                  <a:pt x="23633" y="53653"/>
                </a:lnTo>
                <a:lnTo>
                  <a:pt x="27971" y="53492"/>
                </a:lnTo>
                <a:lnTo>
                  <a:pt x="31941" y="52804"/>
                </a:lnTo>
                <a:lnTo>
                  <a:pt x="35171" y="51979"/>
                </a:lnTo>
                <a:lnTo>
                  <a:pt x="37910" y="51102"/>
                </a:lnTo>
                <a:lnTo>
                  <a:pt x="41154" y="48816"/>
                </a:lnTo>
                <a:lnTo>
                  <a:pt x="41474" y="46161"/>
                </a:lnTo>
                <a:lnTo>
                  <a:pt x="40899" y="43012"/>
                </a:lnTo>
                <a:lnTo>
                  <a:pt x="38169" y="43267"/>
                </a:lnTo>
                <a:lnTo>
                  <a:pt x="35012" y="44550"/>
                </a:lnTo>
                <a:lnTo>
                  <a:pt x="32208" y="45439"/>
                </a:lnTo>
                <a:lnTo>
                  <a:pt x="28694" y="46187"/>
                </a:lnTo>
                <a:lnTo>
                  <a:pt x="24432" y="46393"/>
                </a:lnTo>
                <a:lnTo>
                  <a:pt x="21592" y="46393"/>
                </a:lnTo>
                <a:lnTo>
                  <a:pt x="17207" y="45133"/>
                </a:lnTo>
                <a:lnTo>
                  <a:pt x="13628" y="43113"/>
                </a:lnTo>
                <a:lnTo>
                  <a:pt x="11173" y="40002"/>
                </a:lnTo>
                <a:lnTo>
                  <a:pt x="9773" y="35977"/>
                </a:lnTo>
                <a:lnTo>
                  <a:pt x="8970" y="31356"/>
                </a:lnTo>
                <a:lnTo>
                  <a:pt x="8970" y="28648"/>
                </a:lnTo>
                <a:lnTo>
                  <a:pt x="40100" y="28648"/>
                </a:lnTo>
                <a:lnTo>
                  <a:pt x="42447" y="27748"/>
                </a:lnTo>
                <a:lnTo>
                  <a:pt x="43469" y="24739"/>
                </a:lnTo>
                <a:lnTo>
                  <a:pt x="43469" y="19926"/>
                </a:lnTo>
                <a:lnTo>
                  <a:pt x="43084" y="16941"/>
                </a:lnTo>
                <a:close/>
              </a:path>
              <a:path w="43469" h="53653">
                <a:moveTo>
                  <a:pt x="9042" y="20087"/>
                </a:moveTo>
                <a:lnTo>
                  <a:pt x="9982" y="16355"/>
                </a:lnTo>
                <a:lnTo>
                  <a:pt x="11429" y="12927"/>
                </a:lnTo>
                <a:lnTo>
                  <a:pt x="14968" y="9079"/>
                </a:lnTo>
                <a:lnTo>
                  <a:pt x="18200" y="7415"/>
                </a:lnTo>
                <a:lnTo>
                  <a:pt x="22232" y="6995"/>
                </a:lnTo>
                <a:lnTo>
                  <a:pt x="26423" y="6995"/>
                </a:lnTo>
                <a:lnTo>
                  <a:pt x="26384" y="0"/>
                </a:lnTo>
                <a:lnTo>
                  <a:pt x="19208" y="0"/>
                </a:lnTo>
                <a:lnTo>
                  <a:pt x="16073" y="618"/>
                </a:lnTo>
                <a:lnTo>
                  <a:pt x="13282" y="1864"/>
                </a:lnTo>
                <a:lnTo>
                  <a:pt x="10471" y="3120"/>
                </a:lnTo>
                <a:lnTo>
                  <a:pt x="9042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862318" y="3469427"/>
            <a:ext cx="43467" cy="72353"/>
          </a:xfrm>
          <a:custGeom>
            <a:avLst/>
            <a:gdLst/>
            <a:ahLst/>
            <a:cxnLst/>
            <a:rect l="l" t="t" r="r" b="b"/>
            <a:pathLst>
              <a:path w="43467" h="72353">
                <a:moveTo>
                  <a:pt x="0" y="2452"/>
                </a:moveTo>
                <a:lnTo>
                  <a:pt x="0" y="70650"/>
                </a:lnTo>
                <a:lnTo>
                  <a:pt x="184" y="71399"/>
                </a:lnTo>
                <a:lnTo>
                  <a:pt x="2764" y="72353"/>
                </a:lnTo>
                <a:lnTo>
                  <a:pt x="5897" y="72353"/>
                </a:lnTo>
                <a:lnTo>
                  <a:pt x="8665" y="70650"/>
                </a:lnTo>
                <a:lnTo>
                  <a:pt x="8665" y="46228"/>
                </a:lnTo>
                <a:lnTo>
                  <a:pt x="9928" y="47498"/>
                </a:lnTo>
                <a:lnTo>
                  <a:pt x="13356" y="50482"/>
                </a:lnTo>
                <a:lnTo>
                  <a:pt x="16761" y="52487"/>
                </a:lnTo>
                <a:lnTo>
                  <a:pt x="20314" y="53517"/>
                </a:lnTo>
                <a:lnTo>
                  <a:pt x="22993" y="53668"/>
                </a:lnTo>
                <a:lnTo>
                  <a:pt x="26283" y="53668"/>
                </a:lnTo>
                <a:lnTo>
                  <a:pt x="29211" y="53021"/>
                </a:lnTo>
                <a:lnTo>
                  <a:pt x="31766" y="51739"/>
                </a:lnTo>
                <a:lnTo>
                  <a:pt x="34326" y="50458"/>
                </a:lnTo>
                <a:lnTo>
                  <a:pt x="33804" y="33909"/>
                </a:lnTo>
                <a:lnTo>
                  <a:pt x="32652" y="38188"/>
                </a:lnTo>
                <a:lnTo>
                  <a:pt x="30697" y="41795"/>
                </a:lnTo>
                <a:lnTo>
                  <a:pt x="27875" y="44323"/>
                </a:lnTo>
                <a:lnTo>
                  <a:pt x="24429" y="45961"/>
                </a:lnTo>
                <a:lnTo>
                  <a:pt x="19897" y="45961"/>
                </a:lnTo>
                <a:lnTo>
                  <a:pt x="15483" y="43574"/>
                </a:lnTo>
                <a:lnTo>
                  <a:pt x="11062" y="39686"/>
                </a:lnTo>
                <a:lnTo>
                  <a:pt x="8665" y="36677"/>
                </a:lnTo>
                <a:lnTo>
                  <a:pt x="8665" y="17258"/>
                </a:lnTo>
                <a:lnTo>
                  <a:pt x="7607" y="9004"/>
                </a:lnTo>
                <a:lnTo>
                  <a:pt x="7607" y="2452"/>
                </a:lnTo>
                <a:lnTo>
                  <a:pt x="6070" y="900"/>
                </a:lnTo>
                <a:lnTo>
                  <a:pt x="3086" y="759"/>
                </a:lnTo>
                <a:lnTo>
                  <a:pt x="0" y="2452"/>
                </a:lnTo>
                <a:close/>
              </a:path>
              <a:path w="43467" h="72353">
                <a:moveTo>
                  <a:pt x="8665" y="17258"/>
                </a:moveTo>
                <a:lnTo>
                  <a:pt x="10040" y="15480"/>
                </a:lnTo>
                <a:lnTo>
                  <a:pt x="12581" y="12776"/>
                </a:lnTo>
                <a:lnTo>
                  <a:pt x="16109" y="9853"/>
                </a:lnTo>
                <a:lnTo>
                  <a:pt x="19443" y="8229"/>
                </a:lnTo>
                <a:lnTo>
                  <a:pt x="22773" y="7707"/>
                </a:lnTo>
                <a:lnTo>
                  <a:pt x="26910" y="8255"/>
                </a:lnTo>
                <a:lnTo>
                  <a:pt x="29933" y="10425"/>
                </a:lnTo>
                <a:lnTo>
                  <a:pt x="32050" y="13665"/>
                </a:lnTo>
                <a:lnTo>
                  <a:pt x="33573" y="17550"/>
                </a:lnTo>
                <a:lnTo>
                  <a:pt x="34311" y="22222"/>
                </a:lnTo>
                <a:lnTo>
                  <a:pt x="34495" y="27125"/>
                </a:lnTo>
                <a:lnTo>
                  <a:pt x="34495" y="29411"/>
                </a:lnTo>
                <a:lnTo>
                  <a:pt x="33804" y="33909"/>
                </a:lnTo>
                <a:lnTo>
                  <a:pt x="34326" y="50458"/>
                </a:lnTo>
                <a:lnTo>
                  <a:pt x="36461" y="48629"/>
                </a:lnTo>
                <a:lnTo>
                  <a:pt x="39927" y="43891"/>
                </a:lnTo>
                <a:lnTo>
                  <a:pt x="41253" y="41008"/>
                </a:lnTo>
                <a:lnTo>
                  <a:pt x="42138" y="37605"/>
                </a:lnTo>
                <a:lnTo>
                  <a:pt x="43023" y="34215"/>
                </a:lnTo>
                <a:lnTo>
                  <a:pt x="43467" y="30377"/>
                </a:lnTo>
                <a:lnTo>
                  <a:pt x="43467" y="22569"/>
                </a:lnTo>
                <a:lnTo>
                  <a:pt x="43125" y="19202"/>
                </a:lnTo>
                <a:lnTo>
                  <a:pt x="42433" y="16038"/>
                </a:lnTo>
                <a:lnTo>
                  <a:pt x="41734" y="12877"/>
                </a:lnTo>
                <a:lnTo>
                  <a:pt x="40615" y="10095"/>
                </a:lnTo>
                <a:lnTo>
                  <a:pt x="39089" y="7707"/>
                </a:lnTo>
                <a:lnTo>
                  <a:pt x="35604" y="3441"/>
                </a:lnTo>
                <a:lnTo>
                  <a:pt x="30773" y="684"/>
                </a:lnTo>
                <a:lnTo>
                  <a:pt x="27849" y="0"/>
                </a:lnTo>
                <a:lnTo>
                  <a:pt x="24419" y="0"/>
                </a:lnTo>
                <a:lnTo>
                  <a:pt x="21344" y="190"/>
                </a:lnTo>
                <a:lnTo>
                  <a:pt x="18503" y="951"/>
                </a:lnTo>
                <a:lnTo>
                  <a:pt x="15793" y="2260"/>
                </a:lnTo>
                <a:lnTo>
                  <a:pt x="13101" y="3924"/>
                </a:lnTo>
                <a:lnTo>
                  <a:pt x="10433" y="6170"/>
                </a:lnTo>
                <a:lnTo>
                  <a:pt x="7607" y="9004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918850" y="3446510"/>
            <a:ext cx="8661" cy="75840"/>
          </a:xfrm>
          <a:custGeom>
            <a:avLst/>
            <a:gdLst/>
            <a:ahLst/>
            <a:cxnLst/>
            <a:rect l="l" t="t" r="r" b="b"/>
            <a:pathLst>
              <a:path w="8661" h="75840">
                <a:moveTo>
                  <a:pt x="8661" y="74192"/>
                </a:moveTo>
                <a:lnTo>
                  <a:pt x="8661" y="1699"/>
                </a:lnTo>
                <a:lnTo>
                  <a:pt x="8453" y="939"/>
                </a:lnTo>
                <a:lnTo>
                  <a:pt x="5900" y="0"/>
                </a:lnTo>
                <a:lnTo>
                  <a:pt x="2778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26"/>
                </a:lnTo>
                <a:lnTo>
                  <a:pt x="2778" y="75840"/>
                </a:lnTo>
                <a:lnTo>
                  <a:pt x="5900" y="75840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937318" y="3470187"/>
            <a:ext cx="44599" cy="71625"/>
          </a:xfrm>
          <a:custGeom>
            <a:avLst/>
            <a:gdLst/>
            <a:ahLst/>
            <a:cxnLst/>
            <a:rect l="l" t="t" r="r" b="b"/>
            <a:pathLst>
              <a:path w="44599" h="71625">
                <a:moveTo>
                  <a:pt x="18618" y="51879"/>
                </a:moveTo>
                <a:lnTo>
                  <a:pt x="12095" y="68858"/>
                </a:lnTo>
                <a:lnTo>
                  <a:pt x="12340" y="71032"/>
                </a:lnTo>
                <a:lnTo>
                  <a:pt x="14921" y="71625"/>
                </a:lnTo>
                <a:lnTo>
                  <a:pt x="17589" y="71625"/>
                </a:lnTo>
                <a:lnTo>
                  <a:pt x="21333" y="69837"/>
                </a:lnTo>
                <a:lnTo>
                  <a:pt x="27640" y="51879"/>
                </a:lnTo>
                <a:lnTo>
                  <a:pt x="44599" y="3315"/>
                </a:lnTo>
                <a:lnTo>
                  <a:pt x="44462" y="659"/>
                </a:lnTo>
                <a:lnTo>
                  <a:pt x="41650" y="0"/>
                </a:lnTo>
                <a:lnTo>
                  <a:pt x="38674" y="50"/>
                </a:lnTo>
                <a:lnTo>
                  <a:pt x="35995" y="1889"/>
                </a:lnTo>
                <a:lnTo>
                  <a:pt x="22970" y="41299"/>
                </a:lnTo>
                <a:lnTo>
                  <a:pt x="22809" y="41299"/>
                </a:lnTo>
                <a:lnTo>
                  <a:pt x="9316" y="2120"/>
                </a:lnTo>
                <a:lnTo>
                  <a:pt x="8665" y="735"/>
                </a:lnTo>
                <a:lnTo>
                  <a:pt x="6032" y="25"/>
                </a:lnTo>
                <a:lnTo>
                  <a:pt x="3120" y="0"/>
                </a:lnTo>
                <a:lnTo>
                  <a:pt x="0" y="900"/>
                </a:lnTo>
                <a:lnTo>
                  <a:pt x="280" y="3467"/>
                </a:lnTo>
                <a:lnTo>
                  <a:pt x="17146" y="50137"/>
                </a:lnTo>
                <a:lnTo>
                  <a:pt x="18618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6013867" y="3469431"/>
            <a:ext cx="47240" cy="53657"/>
          </a:xfrm>
          <a:custGeom>
            <a:avLst/>
            <a:gdLst/>
            <a:ahLst/>
            <a:cxnLst/>
            <a:rect l="l" t="t" r="r" b="b"/>
            <a:pathLst>
              <a:path w="47240" h="53657">
                <a:moveTo>
                  <a:pt x="8968" y="23915"/>
                </a:moveTo>
                <a:lnTo>
                  <a:pt x="9267" y="21347"/>
                </a:lnTo>
                <a:lnTo>
                  <a:pt x="9842" y="18986"/>
                </a:lnTo>
                <a:lnTo>
                  <a:pt x="11329" y="14604"/>
                </a:lnTo>
                <a:lnTo>
                  <a:pt x="13727" y="11178"/>
                </a:lnTo>
                <a:lnTo>
                  <a:pt x="17092" y="8892"/>
                </a:lnTo>
                <a:lnTo>
                  <a:pt x="21172" y="7495"/>
                </a:lnTo>
                <a:lnTo>
                  <a:pt x="26543" y="7495"/>
                </a:lnTo>
                <a:lnTo>
                  <a:pt x="30747" y="9028"/>
                </a:lnTo>
                <a:lnTo>
                  <a:pt x="34103" y="11469"/>
                </a:lnTo>
                <a:lnTo>
                  <a:pt x="36292" y="15011"/>
                </a:lnTo>
                <a:lnTo>
                  <a:pt x="37541" y="19418"/>
                </a:lnTo>
                <a:lnTo>
                  <a:pt x="38268" y="24270"/>
                </a:lnTo>
                <a:lnTo>
                  <a:pt x="38268" y="29731"/>
                </a:lnTo>
                <a:lnTo>
                  <a:pt x="37998" y="32320"/>
                </a:lnTo>
                <a:lnTo>
                  <a:pt x="37419" y="34670"/>
                </a:lnTo>
                <a:lnTo>
                  <a:pt x="36644" y="50266"/>
                </a:lnTo>
                <a:lnTo>
                  <a:pt x="39165" y="48376"/>
                </a:lnTo>
                <a:lnTo>
                  <a:pt x="43196" y="43534"/>
                </a:lnTo>
                <a:lnTo>
                  <a:pt x="44709" y="40655"/>
                </a:lnTo>
                <a:lnTo>
                  <a:pt x="45713" y="37299"/>
                </a:lnTo>
                <a:lnTo>
                  <a:pt x="46736" y="33958"/>
                </a:lnTo>
                <a:lnTo>
                  <a:pt x="47240" y="30300"/>
                </a:lnTo>
                <a:lnTo>
                  <a:pt x="47240" y="22226"/>
                </a:lnTo>
                <a:lnTo>
                  <a:pt x="46761" y="18554"/>
                </a:lnTo>
                <a:lnTo>
                  <a:pt x="45800" y="15303"/>
                </a:lnTo>
                <a:lnTo>
                  <a:pt x="44842" y="12042"/>
                </a:lnTo>
                <a:lnTo>
                  <a:pt x="43394" y="9269"/>
                </a:lnTo>
                <a:lnTo>
                  <a:pt x="41475" y="6998"/>
                </a:lnTo>
                <a:lnTo>
                  <a:pt x="37138" y="2984"/>
                </a:lnTo>
                <a:lnTo>
                  <a:pt x="34250" y="1777"/>
                </a:lnTo>
                <a:lnTo>
                  <a:pt x="31360" y="598"/>
                </a:lnTo>
                <a:lnTo>
                  <a:pt x="27983" y="0"/>
                </a:lnTo>
                <a:lnTo>
                  <a:pt x="20067" y="0"/>
                </a:lnTo>
                <a:lnTo>
                  <a:pt x="16539" y="673"/>
                </a:lnTo>
                <a:lnTo>
                  <a:pt x="13543" y="2009"/>
                </a:lnTo>
                <a:lnTo>
                  <a:pt x="10530" y="3355"/>
                </a:lnTo>
                <a:lnTo>
                  <a:pt x="8011" y="5219"/>
                </a:lnTo>
                <a:lnTo>
                  <a:pt x="3996" y="10072"/>
                </a:lnTo>
                <a:lnTo>
                  <a:pt x="2491" y="12956"/>
                </a:lnTo>
                <a:lnTo>
                  <a:pt x="1487" y="16308"/>
                </a:lnTo>
                <a:lnTo>
                  <a:pt x="490" y="19648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8"/>
                </a:lnTo>
                <a:lnTo>
                  <a:pt x="1412" y="38353"/>
                </a:lnTo>
                <a:lnTo>
                  <a:pt x="2358" y="41619"/>
                </a:lnTo>
                <a:lnTo>
                  <a:pt x="3784" y="44387"/>
                </a:lnTo>
                <a:lnTo>
                  <a:pt x="5725" y="46659"/>
                </a:lnTo>
                <a:lnTo>
                  <a:pt x="10052" y="50673"/>
                </a:lnTo>
                <a:lnTo>
                  <a:pt x="9685" y="34239"/>
                </a:lnTo>
                <a:lnTo>
                  <a:pt x="8968" y="29361"/>
                </a:lnTo>
                <a:lnTo>
                  <a:pt x="8968" y="23915"/>
                </a:lnTo>
                <a:close/>
              </a:path>
              <a:path w="47240" h="53657">
                <a:moveTo>
                  <a:pt x="26089" y="46126"/>
                </a:moveTo>
                <a:lnTo>
                  <a:pt x="20744" y="46126"/>
                </a:lnTo>
                <a:lnTo>
                  <a:pt x="16539" y="44578"/>
                </a:lnTo>
                <a:lnTo>
                  <a:pt x="13183" y="42152"/>
                </a:lnTo>
                <a:lnTo>
                  <a:pt x="10948" y="38646"/>
                </a:lnTo>
                <a:lnTo>
                  <a:pt x="9685" y="34239"/>
                </a:lnTo>
                <a:lnTo>
                  <a:pt x="10052" y="50673"/>
                </a:lnTo>
                <a:lnTo>
                  <a:pt x="12928" y="51869"/>
                </a:lnTo>
                <a:lnTo>
                  <a:pt x="15829" y="53074"/>
                </a:lnTo>
                <a:lnTo>
                  <a:pt x="19206" y="53657"/>
                </a:lnTo>
                <a:lnTo>
                  <a:pt x="27082" y="53657"/>
                </a:lnTo>
                <a:lnTo>
                  <a:pt x="30600" y="52984"/>
                </a:lnTo>
                <a:lnTo>
                  <a:pt x="33624" y="51628"/>
                </a:lnTo>
                <a:lnTo>
                  <a:pt x="36644" y="50266"/>
                </a:lnTo>
                <a:lnTo>
                  <a:pt x="37419" y="34670"/>
                </a:lnTo>
                <a:lnTo>
                  <a:pt x="35971" y="39052"/>
                </a:lnTo>
                <a:lnTo>
                  <a:pt x="33573" y="42458"/>
                </a:lnTo>
                <a:lnTo>
                  <a:pt x="30172" y="44705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074308" y="3469431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900" y="52919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72"/>
                </a:lnTo>
                <a:lnTo>
                  <a:pt x="13323" y="11736"/>
                </a:lnTo>
                <a:lnTo>
                  <a:pt x="17661" y="8561"/>
                </a:lnTo>
                <a:lnTo>
                  <a:pt x="22010" y="7760"/>
                </a:lnTo>
                <a:lnTo>
                  <a:pt x="25157" y="8088"/>
                </a:lnTo>
                <a:lnTo>
                  <a:pt x="27712" y="9385"/>
                </a:lnTo>
                <a:lnTo>
                  <a:pt x="30369" y="12790"/>
                </a:lnTo>
                <a:lnTo>
                  <a:pt x="31399" y="15951"/>
                </a:lnTo>
                <a:lnTo>
                  <a:pt x="32037" y="19889"/>
                </a:lnTo>
                <a:lnTo>
                  <a:pt x="32037" y="51271"/>
                </a:lnTo>
                <a:lnTo>
                  <a:pt x="32245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702" y="51271"/>
                </a:lnTo>
                <a:lnTo>
                  <a:pt x="40702" y="18011"/>
                </a:lnTo>
                <a:lnTo>
                  <a:pt x="40417" y="15036"/>
                </a:lnTo>
                <a:lnTo>
                  <a:pt x="39250" y="10083"/>
                </a:lnTo>
                <a:lnTo>
                  <a:pt x="36964" y="6069"/>
                </a:lnTo>
                <a:lnTo>
                  <a:pt x="33895" y="2757"/>
                </a:lnTo>
                <a:lnTo>
                  <a:pt x="29592" y="547"/>
                </a:lnTo>
                <a:lnTo>
                  <a:pt x="26939" y="0"/>
                </a:lnTo>
                <a:lnTo>
                  <a:pt x="21089" y="0"/>
                </a:lnTo>
                <a:lnTo>
                  <a:pt x="18432" y="723"/>
                </a:lnTo>
                <a:lnTo>
                  <a:pt x="15793" y="2145"/>
                </a:lnTo>
                <a:lnTo>
                  <a:pt x="13140" y="3571"/>
                </a:lnTo>
                <a:lnTo>
                  <a:pt x="10483" y="5828"/>
                </a:lnTo>
                <a:lnTo>
                  <a:pt x="7830" y="8892"/>
                </a:lnTo>
                <a:lnTo>
                  <a:pt x="7830" y="2440"/>
                </a:lnTo>
                <a:lnTo>
                  <a:pt x="5861" y="838"/>
                </a:lnTo>
                <a:lnTo>
                  <a:pt x="3131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149112" y="3457148"/>
            <a:ext cx="30888" cy="65836"/>
          </a:xfrm>
          <a:custGeom>
            <a:avLst/>
            <a:gdLst/>
            <a:ahLst/>
            <a:cxnLst/>
            <a:rect l="l" t="t" r="r" b="b"/>
            <a:pathLst>
              <a:path w="30888" h="65836">
                <a:moveTo>
                  <a:pt x="17021" y="1703"/>
                </a:moveTo>
                <a:lnTo>
                  <a:pt x="16802" y="990"/>
                </a:lnTo>
                <a:lnTo>
                  <a:pt x="14245" y="0"/>
                </a:lnTo>
                <a:lnTo>
                  <a:pt x="11123" y="0"/>
                </a:lnTo>
                <a:lnTo>
                  <a:pt x="8359" y="1703"/>
                </a:lnTo>
                <a:lnTo>
                  <a:pt x="8359" y="13309"/>
                </a:lnTo>
                <a:lnTo>
                  <a:pt x="1797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46" y="20740"/>
                </a:lnTo>
                <a:lnTo>
                  <a:pt x="8359" y="20740"/>
                </a:lnTo>
                <a:lnTo>
                  <a:pt x="8359" y="52106"/>
                </a:lnTo>
                <a:lnTo>
                  <a:pt x="9122" y="56643"/>
                </a:lnTo>
                <a:lnTo>
                  <a:pt x="10433" y="60436"/>
                </a:lnTo>
                <a:lnTo>
                  <a:pt x="12687" y="63154"/>
                </a:lnTo>
                <a:lnTo>
                  <a:pt x="15869" y="64832"/>
                </a:lnTo>
                <a:lnTo>
                  <a:pt x="19714" y="65836"/>
                </a:lnTo>
                <a:lnTo>
                  <a:pt x="24580" y="65671"/>
                </a:lnTo>
                <a:lnTo>
                  <a:pt x="27580" y="65098"/>
                </a:lnTo>
                <a:lnTo>
                  <a:pt x="30543" y="63079"/>
                </a:lnTo>
                <a:lnTo>
                  <a:pt x="30888" y="59979"/>
                </a:lnTo>
                <a:lnTo>
                  <a:pt x="30888" y="59320"/>
                </a:lnTo>
                <a:lnTo>
                  <a:pt x="29091" y="56743"/>
                </a:lnTo>
                <a:lnTo>
                  <a:pt x="26424" y="57773"/>
                </a:lnTo>
                <a:lnTo>
                  <a:pt x="23634" y="58179"/>
                </a:lnTo>
                <a:lnTo>
                  <a:pt x="19418" y="57326"/>
                </a:lnTo>
                <a:lnTo>
                  <a:pt x="17503" y="53900"/>
                </a:lnTo>
                <a:lnTo>
                  <a:pt x="17021" y="51347"/>
                </a:lnTo>
                <a:lnTo>
                  <a:pt x="17021" y="20740"/>
                </a:lnTo>
                <a:lnTo>
                  <a:pt x="29152" y="20740"/>
                </a:lnTo>
                <a:lnTo>
                  <a:pt x="30726" y="19303"/>
                </a:lnTo>
                <a:lnTo>
                  <a:pt x="30888" y="16369"/>
                </a:lnTo>
                <a:lnTo>
                  <a:pt x="29152" y="13309"/>
                </a:lnTo>
                <a:lnTo>
                  <a:pt x="17021" y="13309"/>
                </a:lnTo>
                <a:lnTo>
                  <a:pt x="1702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191669" y="3446510"/>
            <a:ext cx="40700" cy="75840"/>
          </a:xfrm>
          <a:custGeom>
            <a:avLst/>
            <a:gdLst/>
            <a:ahLst/>
            <a:cxnLst/>
            <a:rect l="l" t="t" r="r" b="b"/>
            <a:pathLst>
              <a:path w="40700" h="75840">
                <a:moveTo>
                  <a:pt x="32039" y="45604"/>
                </a:moveTo>
                <a:lnTo>
                  <a:pt x="32039" y="74192"/>
                </a:lnTo>
                <a:lnTo>
                  <a:pt x="32249" y="74926"/>
                </a:lnTo>
                <a:lnTo>
                  <a:pt x="34804" y="75840"/>
                </a:lnTo>
                <a:lnTo>
                  <a:pt x="37926" y="75840"/>
                </a:lnTo>
                <a:lnTo>
                  <a:pt x="40700" y="74192"/>
                </a:lnTo>
                <a:lnTo>
                  <a:pt x="40700" y="40957"/>
                </a:lnTo>
                <a:lnTo>
                  <a:pt x="40420" y="37957"/>
                </a:lnTo>
                <a:lnTo>
                  <a:pt x="39264" y="33004"/>
                </a:lnTo>
                <a:lnTo>
                  <a:pt x="36968" y="28990"/>
                </a:lnTo>
                <a:lnTo>
                  <a:pt x="33897" y="25678"/>
                </a:lnTo>
                <a:lnTo>
                  <a:pt x="29594" y="23468"/>
                </a:lnTo>
                <a:lnTo>
                  <a:pt x="26949" y="22920"/>
                </a:lnTo>
                <a:lnTo>
                  <a:pt x="21235" y="22920"/>
                </a:lnTo>
                <a:lnTo>
                  <a:pt x="16184" y="24904"/>
                </a:lnTo>
                <a:lnTo>
                  <a:pt x="11159" y="28242"/>
                </a:lnTo>
                <a:lnTo>
                  <a:pt x="8679" y="30948"/>
                </a:lnTo>
                <a:lnTo>
                  <a:pt x="8679" y="1699"/>
                </a:lnTo>
                <a:lnTo>
                  <a:pt x="8470" y="939"/>
                </a:lnTo>
                <a:lnTo>
                  <a:pt x="5910" y="0"/>
                </a:lnTo>
                <a:lnTo>
                  <a:pt x="2774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6"/>
                </a:lnTo>
                <a:lnTo>
                  <a:pt x="2774" y="75840"/>
                </a:lnTo>
                <a:lnTo>
                  <a:pt x="5910" y="75840"/>
                </a:lnTo>
                <a:lnTo>
                  <a:pt x="8679" y="74192"/>
                </a:lnTo>
                <a:lnTo>
                  <a:pt x="8679" y="40053"/>
                </a:lnTo>
                <a:lnTo>
                  <a:pt x="11047" y="36993"/>
                </a:lnTo>
                <a:lnTo>
                  <a:pt x="13323" y="34657"/>
                </a:lnTo>
                <a:lnTo>
                  <a:pt x="17672" y="31482"/>
                </a:lnTo>
                <a:lnTo>
                  <a:pt x="22010" y="30681"/>
                </a:lnTo>
                <a:lnTo>
                  <a:pt x="25171" y="31009"/>
                </a:lnTo>
                <a:lnTo>
                  <a:pt x="27712" y="32306"/>
                </a:lnTo>
                <a:lnTo>
                  <a:pt x="30365" y="35711"/>
                </a:lnTo>
                <a:lnTo>
                  <a:pt x="31399" y="38872"/>
                </a:lnTo>
                <a:lnTo>
                  <a:pt x="32039" y="42810"/>
                </a:lnTo>
                <a:lnTo>
                  <a:pt x="32039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245059" y="3469435"/>
            <a:ext cx="43477" cy="53653"/>
          </a:xfrm>
          <a:custGeom>
            <a:avLst/>
            <a:gdLst/>
            <a:ahLst/>
            <a:cxnLst/>
            <a:rect l="l" t="t" r="r" b="b"/>
            <a:pathLst>
              <a:path w="43477" h="53653">
                <a:moveTo>
                  <a:pt x="43084" y="16941"/>
                </a:moveTo>
                <a:lnTo>
                  <a:pt x="42285" y="14133"/>
                </a:lnTo>
                <a:lnTo>
                  <a:pt x="41512" y="11325"/>
                </a:lnTo>
                <a:lnTo>
                  <a:pt x="38588" y="6803"/>
                </a:lnTo>
                <a:lnTo>
                  <a:pt x="34766" y="3070"/>
                </a:lnTo>
                <a:lnTo>
                  <a:pt x="32158" y="1838"/>
                </a:lnTo>
                <a:lnTo>
                  <a:pt x="29541" y="618"/>
                </a:lnTo>
                <a:lnTo>
                  <a:pt x="26385" y="0"/>
                </a:lnTo>
                <a:lnTo>
                  <a:pt x="26417" y="6995"/>
                </a:lnTo>
                <a:lnTo>
                  <a:pt x="29592" y="8329"/>
                </a:lnTo>
                <a:lnTo>
                  <a:pt x="31716" y="11008"/>
                </a:lnTo>
                <a:lnTo>
                  <a:pt x="33854" y="13686"/>
                </a:lnTo>
                <a:lnTo>
                  <a:pt x="34862" y="17373"/>
                </a:lnTo>
                <a:lnTo>
                  <a:pt x="34751" y="22082"/>
                </a:lnTo>
                <a:lnTo>
                  <a:pt x="8967" y="22082"/>
                </a:lnTo>
                <a:lnTo>
                  <a:pt x="9043" y="20087"/>
                </a:lnTo>
                <a:lnTo>
                  <a:pt x="10480" y="3120"/>
                </a:lnTo>
                <a:lnTo>
                  <a:pt x="8097" y="4899"/>
                </a:lnTo>
                <a:lnTo>
                  <a:pt x="4140" y="9571"/>
                </a:lnTo>
                <a:lnTo>
                  <a:pt x="2628" y="12405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1"/>
                </a:lnTo>
                <a:lnTo>
                  <a:pt x="2542" y="42007"/>
                </a:lnTo>
                <a:lnTo>
                  <a:pt x="4039" y="44776"/>
                </a:lnTo>
                <a:lnTo>
                  <a:pt x="6033" y="46987"/>
                </a:lnTo>
                <a:lnTo>
                  <a:pt x="10480" y="50860"/>
                </a:lnTo>
                <a:lnTo>
                  <a:pt x="13417" y="51979"/>
                </a:lnTo>
                <a:lnTo>
                  <a:pt x="16329" y="53096"/>
                </a:lnTo>
                <a:lnTo>
                  <a:pt x="19735" y="53653"/>
                </a:lnTo>
                <a:lnTo>
                  <a:pt x="23630" y="53653"/>
                </a:lnTo>
                <a:lnTo>
                  <a:pt x="27969" y="53492"/>
                </a:lnTo>
                <a:lnTo>
                  <a:pt x="31936" y="52804"/>
                </a:lnTo>
                <a:lnTo>
                  <a:pt x="35168" y="51979"/>
                </a:lnTo>
                <a:lnTo>
                  <a:pt x="37912" y="51102"/>
                </a:lnTo>
                <a:lnTo>
                  <a:pt x="41155" y="48816"/>
                </a:lnTo>
                <a:lnTo>
                  <a:pt x="41475" y="46161"/>
                </a:lnTo>
                <a:lnTo>
                  <a:pt x="40910" y="43012"/>
                </a:lnTo>
                <a:lnTo>
                  <a:pt x="38178" y="43267"/>
                </a:lnTo>
                <a:lnTo>
                  <a:pt x="35010" y="44550"/>
                </a:lnTo>
                <a:lnTo>
                  <a:pt x="32209" y="45439"/>
                </a:lnTo>
                <a:lnTo>
                  <a:pt x="28693" y="46187"/>
                </a:lnTo>
                <a:lnTo>
                  <a:pt x="24429" y="46393"/>
                </a:lnTo>
                <a:lnTo>
                  <a:pt x="21589" y="46393"/>
                </a:lnTo>
                <a:lnTo>
                  <a:pt x="17204" y="45133"/>
                </a:lnTo>
                <a:lnTo>
                  <a:pt x="13641" y="43113"/>
                </a:lnTo>
                <a:lnTo>
                  <a:pt x="11167" y="40002"/>
                </a:lnTo>
                <a:lnTo>
                  <a:pt x="9767" y="35977"/>
                </a:lnTo>
                <a:lnTo>
                  <a:pt x="8967" y="31356"/>
                </a:lnTo>
                <a:lnTo>
                  <a:pt x="8967" y="28648"/>
                </a:lnTo>
                <a:lnTo>
                  <a:pt x="40101" y="28648"/>
                </a:lnTo>
                <a:lnTo>
                  <a:pt x="42448" y="27748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41"/>
                </a:lnTo>
                <a:close/>
              </a:path>
              <a:path w="43477" h="53653">
                <a:moveTo>
                  <a:pt x="9043" y="20087"/>
                </a:moveTo>
                <a:lnTo>
                  <a:pt x="9975" y="16355"/>
                </a:lnTo>
                <a:lnTo>
                  <a:pt x="11429" y="12927"/>
                </a:lnTo>
                <a:lnTo>
                  <a:pt x="14969" y="9079"/>
                </a:lnTo>
                <a:lnTo>
                  <a:pt x="18199" y="7415"/>
                </a:lnTo>
                <a:lnTo>
                  <a:pt x="22226" y="6995"/>
                </a:lnTo>
                <a:lnTo>
                  <a:pt x="26417" y="6995"/>
                </a:lnTo>
                <a:lnTo>
                  <a:pt x="26385" y="0"/>
                </a:lnTo>
                <a:lnTo>
                  <a:pt x="19206" y="0"/>
                </a:lnTo>
                <a:lnTo>
                  <a:pt x="16074" y="618"/>
                </a:lnTo>
                <a:lnTo>
                  <a:pt x="13280" y="1864"/>
                </a:lnTo>
                <a:lnTo>
                  <a:pt x="10480" y="3120"/>
                </a:lnTo>
                <a:lnTo>
                  <a:pt x="9043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325811" y="3450064"/>
            <a:ext cx="10707" cy="72287"/>
          </a:xfrm>
          <a:custGeom>
            <a:avLst/>
            <a:gdLst/>
            <a:ahLst/>
            <a:cxnLst/>
            <a:rect l="l" t="t" r="r" b="b"/>
            <a:pathLst>
              <a:path w="10707" h="72287">
                <a:moveTo>
                  <a:pt x="0" y="5424"/>
                </a:moveTo>
                <a:lnTo>
                  <a:pt x="370" y="8891"/>
                </a:lnTo>
                <a:lnTo>
                  <a:pt x="3272" y="10731"/>
                </a:lnTo>
                <a:lnTo>
                  <a:pt x="7377" y="10731"/>
                </a:lnTo>
                <a:lnTo>
                  <a:pt x="10325" y="8840"/>
                </a:lnTo>
                <a:lnTo>
                  <a:pt x="10707" y="5309"/>
                </a:lnTo>
                <a:lnTo>
                  <a:pt x="10336" y="1852"/>
                </a:lnTo>
                <a:lnTo>
                  <a:pt x="7423" y="0"/>
                </a:lnTo>
                <a:lnTo>
                  <a:pt x="3329" y="0"/>
                </a:lnTo>
                <a:lnTo>
                  <a:pt x="386" y="1893"/>
                </a:lnTo>
                <a:lnTo>
                  <a:pt x="0" y="5424"/>
                </a:lnTo>
                <a:close/>
              </a:path>
              <a:path w="10707" h="72287">
                <a:moveTo>
                  <a:pt x="1231" y="71372"/>
                </a:moveTo>
                <a:lnTo>
                  <a:pt x="3827" y="72287"/>
                </a:lnTo>
                <a:lnTo>
                  <a:pt x="6948" y="72287"/>
                </a:lnTo>
                <a:lnTo>
                  <a:pt x="9709" y="70638"/>
                </a:lnTo>
                <a:lnTo>
                  <a:pt x="9709" y="21808"/>
                </a:lnTo>
                <a:lnTo>
                  <a:pt x="9500" y="21109"/>
                </a:lnTo>
                <a:lnTo>
                  <a:pt x="6948" y="20156"/>
                </a:lnTo>
                <a:lnTo>
                  <a:pt x="3827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3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6351436" y="3469431"/>
            <a:ext cx="70102" cy="52919"/>
          </a:xfrm>
          <a:custGeom>
            <a:avLst/>
            <a:gdLst/>
            <a:ahLst/>
            <a:cxnLst/>
            <a:rect l="l" t="t" r="r" b="b"/>
            <a:pathLst>
              <a:path w="70102" h="52919">
                <a:moveTo>
                  <a:pt x="61596" y="52005"/>
                </a:moveTo>
                <a:lnTo>
                  <a:pt x="64199" y="52919"/>
                </a:lnTo>
                <a:lnTo>
                  <a:pt x="67320" y="52919"/>
                </a:lnTo>
                <a:lnTo>
                  <a:pt x="70102" y="51271"/>
                </a:lnTo>
                <a:lnTo>
                  <a:pt x="70102" y="17654"/>
                </a:lnTo>
                <a:lnTo>
                  <a:pt x="69829" y="15036"/>
                </a:lnTo>
                <a:lnTo>
                  <a:pt x="68750" y="10083"/>
                </a:lnTo>
                <a:lnTo>
                  <a:pt x="66550" y="6069"/>
                </a:lnTo>
                <a:lnTo>
                  <a:pt x="63613" y="2757"/>
                </a:lnTo>
                <a:lnTo>
                  <a:pt x="59482" y="547"/>
                </a:lnTo>
                <a:lnTo>
                  <a:pt x="56927" y="0"/>
                </a:lnTo>
                <a:lnTo>
                  <a:pt x="52614" y="0"/>
                </a:lnTo>
                <a:lnTo>
                  <a:pt x="48877" y="853"/>
                </a:lnTo>
                <a:lnTo>
                  <a:pt x="46296" y="2170"/>
                </a:lnTo>
                <a:lnTo>
                  <a:pt x="43614" y="3912"/>
                </a:lnTo>
                <a:lnTo>
                  <a:pt x="40767" y="6389"/>
                </a:lnTo>
                <a:lnTo>
                  <a:pt x="37692" y="9665"/>
                </a:lnTo>
                <a:lnTo>
                  <a:pt x="35593" y="5727"/>
                </a:lnTo>
                <a:lnTo>
                  <a:pt x="32555" y="2692"/>
                </a:lnTo>
                <a:lnTo>
                  <a:pt x="29988" y="1181"/>
                </a:lnTo>
                <a:lnTo>
                  <a:pt x="26866" y="229"/>
                </a:lnTo>
                <a:lnTo>
                  <a:pt x="23166" y="0"/>
                </a:lnTo>
                <a:lnTo>
                  <a:pt x="20610" y="0"/>
                </a:lnTo>
                <a:lnTo>
                  <a:pt x="18083" y="723"/>
                </a:lnTo>
                <a:lnTo>
                  <a:pt x="13064" y="3571"/>
                </a:lnTo>
                <a:lnTo>
                  <a:pt x="10483" y="5828"/>
                </a:lnTo>
                <a:lnTo>
                  <a:pt x="7830" y="8892"/>
                </a:lnTo>
                <a:lnTo>
                  <a:pt x="7830" y="2440"/>
                </a:lnTo>
                <a:lnTo>
                  <a:pt x="5850" y="838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7" y="52005"/>
                </a:lnTo>
                <a:lnTo>
                  <a:pt x="2768" y="52919"/>
                </a:lnTo>
                <a:lnTo>
                  <a:pt x="5904" y="52919"/>
                </a:lnTo>
                <a:lnTo>
                  <a:pt x="8665" y="51271"/>
                </a:lnTo>
                <a:lnTo>
                  <a:pt x="8665" y="17132"/>
                </a:lnTo>
                <a:lnTo>
                  <a:pt x="11037" y="14072"/>
                </a:lnTo>
                <a:lnTo>
                  <a:pt x="15279" y="10148"/>
                </a:lnTo>
                <a:lnTo>
                  <a:pt x="19321" y="7760"/>
                </a:lnTo>
                <a:lnTo>
                  <a:pt x="22932" y="7760"/>
                </a:lnTo>
                <a:lnTo>
                  <a:pt x="25491" y="8726"/>
                </a:lnTo>
                <a:lnTo>
                  <a:pt x="28404" y="11555"/>
                </a:lnTo>
                <a:lnTo>
                  <a:pt x="29754" y="14249"/>
                </a:lnTo>
                <a:lnTo>
                  <a:pt x="30518" y="17654"/>
                </a:lnTo>
                <a:lnTo>
                  <a:pt x="30726" y="21588"/>
                </a:lnTo>
                <a:lnTo>
                  <a:pt x="30726" y="51271"/>
                </a:lnTo>
                <a:lnTo>
                  <a:pt x="30910" y="52005"/>
                </a:lnTo>
                <a:lnTo>
                  <a:pt x="33526" y="52919"/>
                </a:lnTo>
                <a:lnTo>
                  <a:pt x="36562" y="52919"/>
                </a:lnTo>
                <a:lnTo>
                  <a:pt x="39377" y="51271"/>
                </a:lnTo>
                <a:lnTo>
                  <a:pt x="39377" y="17132"/>
                </a:lnTo>
                <a:lnTo>
                  <a:pt x="41796" y="14072"/>
                </a:lnTo>
                <a:lnTo>
                  <a:pt x="46026" y="10148"/>
                </a:lnTo>
                <a:lnTo>
                  <a:pt x="50044" y="7760"/>
                </a:lnTo>
                <a:lnTo>
                  <a:pt x="53643" y="7760"/>
                </a:lnTo>
                <a:lnTo>
                  <a:pt x="56235" y="8726"/>
                </a:lnTo>
                <a:lnTo>
                  <a:pt x="59173" y="11555"/>
                </a:lnTo>
                <a:lnTo>
                  <a:pt x="60516" y="14249"/>
                </a:lnTo>
                <a:lnTo>
                  <a:pt x="61203" y="17654"/>
                </a:lnTo>
                <a:lnTo>
                  <a:pt x="61387" y="21588"/>
                </a:lnTo>
                <a:lnTo>
                  <a:pt x="61387" y="51271"/>
                </a:lnTo>
                <a:lnTo>
                  <a:pt x="61596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6438070" y="3469427"/>
            <a:ext cx="43480" cy="72353"/>
          </a:xfrm>
          <a:custGeom>
            <a:avLst/>
            <a:gdLst/>
            <a:ahLst/>
            <a:cxnLst/>
            <a:rect l="l" t="t" r="r" b="b"/>
            <a:pathLst>
              <a:path w="43480" h="72353">
                <a:moveTo>
                  <a:pt x="0" y="2452"/>
                </a:moveTo>
                <a:lnTo>
                  <a:pt x="0" y="70650"/>
                </a:lnTo>
                <a:lnTo>
                  <a:pt x="194" y="71399"/>
                </a:lnTo>
                <a:lnTo>
                  <a:pt x="2776" y="72353"/>
                </a:lnTo>
                <a:lnTo>
                  <a:pt x="5908" y="72353"/>
                </a:lnTo>
                <a:lnTo>
                  <a:pt x="8665" y="70650"/>
                </a:lnTo>
                <a:lnTo>
                  <a:pt x="8665" y="46228"/>
                </a:lnTo>
                <a:lnTo>
                  <a:pt x="9928" y="47498"/>
                </a:lnTo>
                <a:lnTo>
                  <a:pt x="13356" y="50482"/>
                </a:lnTo>
                <a:lnTo>
                  <a:pt x="16776" y="52487"/>
                </a:lnTo>
                <a:lnTo>
                  <a:pt x="20314" y="53517"/>
                </a:lnTo>
                <a:lnTo>
                  <a:pt x="23007" y="53668"/>
                </a:lnTo>
                <a:lnTo>
                  <a:pt x="26297" y="53668"/>
                </a:lnTo>
                <a:lnTo>
                  <a:pt x="29209" y="53021"/>
                </a:lnTo>
                <a:lnTo>
                  <a:pt x="31766" y="51739"/>
                </a:lnTo>
                <a:lnTo>
                  <a:pt x="34325" y="50458"/>
                </a:lnTo>
                <a:lnTo>
                  <a:pt x="33818" y="33909"/>
                </a:lnTo>
                <a:lnTo>
                  <a:pt x="32651" y="38188"/>
                </a:lnTo>
                <a:lnTo>
                  <a:pt x="30708" y="41795"/>
                </a:lnTo>
                <a:lnTo>
                  <a:pt x="27871" y="44323"/>
                </a:lnTo>
                <a:lnTo>
                  <a:pt x="24429" y="45961"/>
                </a:lnTo>
                <a:lnTo>
                  <a:pt x="19897" y="45961"/>
                </a:lnTo>
                <a:lnTo>
                  <a:pt x="15483" y="43574"/>
                </a:lnTo>
                <a:lnTo>
                  <a:pt x="11070" y="39686"/>
                </a:lnTo>
                <a:lnTo>
                  <a:pt x="8665" y="36677"/>
                </a:lnTo>
                <a:lnTo>
                  <a:pt x="8665" y="17258"/>
                </a:lnTo>
                <a:lnTo>
                  <a:pt x="7617" y="9004"/>
                </a:lnTo>
                <a:lnTo>
                  <a:pt x="7617" y="2452"/>
                </a:lnTo>
                <a:lnTo>
                  <a:pt x="6084" y="900"/>
                </a:lnTo>
                <a:lnTo>
                  <a:pt x="3084" y="759"/>
                </a:lnTo>
                <a:lnTo>
                  <a:pt x="0" y="2452"/>
                </a:lnTo>
                <a:close/>
              </a:path>
              <a:path w="43480" h="72353">
                <a:moveTo>
                  <a:pt x="8665" y="17258"/>
                </a:moveTo>
                <a:lnTo>
                  <a:pt x="10050" y="15480"/>
                </a:lnTo>
                <a:lnTo>
                  <a:pt x="12581" y="12776"/>
                </a:lnTo>
                <a:lnTo>
                  <a:pt x="16123" y="9853"/>
                </a:lnTo>
                <a:lnTo>
                  <a:pt x="19439" y="8229"/>
                </a:lnTo>
                <a:lnTo>
                  <a:pt x="22785" y="7707"/>
                </a:lnTo>
                <a:lnTo>
                  <a:pt x="26910" y="8255"/>
                </a:lnTo>
                <a:lnTo>
                  <a:pt x="29949" y="10425"/>
                </a:lnTo>
                <a:lnTo>
                  <a:pt x="32050" y="13665"/>
                </a:lnTo>
                <a:lnTo>
                  <a:pt x="33583" y="17550"/>
                </a:lnTo>
                <a:lnTo>
                  <a:pt x="34311" y="22222"/>
                </a:lnTo>
                <a:lnTo>
                  <a:pt x="34509" y="27125"/>
                </a:lnTo>
                <a:lnTo>
                  <a:pt x="34509" y="29411"/>
                </a:lnTo>
                <a:lnTo>
                  <a:pt x="33818" y="33909"/>
                </a:lnTo>
                <a:lnTo>
                  <a:pt x="34325" y="50458"/>
                </a:lnTo>
                <a:lnTo>
                  <a:pt x="36475" y="48629"/>
                </a:lnTo>
                <a:lnTo>
                  <a:pt x="39938" y="43891"/>
                </a:lnTo>
                <a:lnTo>
                  <a:pt x="41252" y="41008"/>
                </a:lnTo>
                <a:lnTo>
                  <a:pt x="42138" y="37605"/>
                </a:lnTo>
                <a:lnTo>
                  <a:pt x="43037" y="34215"/>
                </a:lnTo>
                <a:lnTo>
                  <a:pt x="43480" y="30377"/>
                </a:lnTo>
                <a:lnTo>
                  <a:pt x="43480" y="22569"/>
                </a:lnTo>
                <a:lnTo>
                  <a:pt x="43135" y="19202"/>
                </a:lnTo>
                <a:lnTo>
                  <a:pt x="42433" y="16038"/>
                </a:lnTo>
                <a:lnTo>
                  <a:pt x="41734" y="12877"/>
                </a:lnTo>
                <a:lnTo>
                  <a:pt x="40615" y="10095"/>
                </a:lnTo>
                <a:lnTo>
                  <a:pt x="39103" y="7707"/>
                </a:lnTo>
                <a:lnTo>
                  <a:pt x="35614" y="3441"/>
                </a:lnTo>
                <a:lnTo>
                  <a:pt x="30773" y="684"/>
                </a:lnTo>
                <a:lnTo>
                  <a:pt x="27859" y="0"/>
                </a:lnTo>
                <a:lnTo>
                  <a:pt x="24429" y="0"/>
                </a:lnTo>
                <a:lnTo>
                  <a:pt x="21358" y="190"/>
                </a:lnTo>
                <a:lnTo>
                  <a:pt x="18519" y="951"/>
                </a:lnTo>
                <a:lnTo>
                  <a:pt x="15793" y="2260"/>
                </a:lnTo>
                <a:lnTo>
                  <a:pt x="13100" y="3924"/>
                </a:lnTo>
                <a:lnTo>
                  <a:pt x="10443" y="6170"/>
                </a:lnTo>
                <a:lnTo>
                  <a:pt x="7617" y="9004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6494612" y="346943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90" y="52919"/>
                </a:moveTo>
                <a:lnTo>
                  <a:pt x="8665" y="51271"/>
                </a:lnTo>
                <a:lnTo>
                  <a:pt x="8665" y="19137"/>
                </a:lnTo>
                <a:lnTo>
                  <a:pt x="10998" y="15468"/>
                </a:lnTo>
                <a:lnTo>
                  <a:pt x="14010" y="11631"/>
                </a:lnTo>
                <a:lnTo>
                  <a:pt x="16739" y="9359"/>
                </a:lnTo>
                <a:lnTo>
                  <a:pt x="19281" y="8455"/>
                </a:lnTo>
                <a:lnTo>
                  <a:pt x="22208" y="8671"/>
                </a:lnTo>
                <a:lnTo>
                  <a:pt x="24875" y="9460"/>
                </a:lnTo>
                <a:lnTo>
                  <a:pt x="27529" y="8190"/>
                </a:lnTo>
                <a:lnTo>
                  <a:pt x="27590" y="3657"/>
                </a:lnTo>
                <a:lnTo>
                  <a:pt x="25308" y="673"/>
                </a:lnTo>
                <a:lnTo>
                  <a:pt x="22283" y="90"/>
                </a:lnTo>
                <a:lnTo>
                  <a:pt x="19710" y="0"/>
                </a:lnTo>
                <a:lnTo>
                  <a:pt x="16714" y="673"/>
                </a:lnTo>
                <a:lnTo>
                  <a:pt x="13676" y="2576"/>
                </a:lnTo>
                <a:lnTo>
                  <a:pt x="10335" y="5994"/>
                </a:lnTo>
                <a:lnTo>
                  <a:pt x="7829" y="9550"/>
                </a:lnTo>
                <a:lnTo>
                  <a:pt x="7829" y="2437"/>
                </a:lnTo>
                <a:lnTo>
                  <a:pt x="5849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768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6528782" y="3469431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1" y="23915"/>
                </a:moveTo>
                <a:lnTo>
                  <a:pt x="9277" y="21347"/>
                </a:lnTo>
                <a:lnTo>
                  <a:pt x="9857" y="18986"/>
                </a:lnTo>
                <a:lnTo>
                  <a:pt x="11329" y="14604"/>
                </a:lnTo>
                <a:lnTo>
                  <a:pt x="13727" y="11178"/>
                </a:lnTo>
                <a:lnTo>
                  <a:pt x="17108" y="8892"/>
                </a:lnTo>
                <a:lnTo>
                  <a:pt x="21175" y="7495"/>
                </a:lnTo>
                <a:lnTo>
                  <a:pt x="26558" y="7495"/>
                </a:lnTo>
                <a:lnTo>
                  <a:pt x="30763" y="9028"/>
                </a:lnTo>
                <a:lnTo>
                  <a:pt x="34103" y="11469"/>
                </a:lnTo>
                <a:lnTo>
                  <a:pt x="36302" y="15011"/>
                </a:lnTo>
                <a:lnTo>
                  <a:pt x="37558" y="19418"/>
                </a:lnTo>
                <a:lnTo>
                  <a:pt x="38282" y="24270"/>
                </a:lnTo>
                <a:lnTo>
                  <a:pt x="38282" y="29731"/>
                </a:lnTo>
                <a:lnTo>
                  <a:pt x="38002" y="32320"/>
                </a:lnTo>
                <a:lnTo>
                  <a:pt x="37433" y="34670"/>
                </a:lnTo>
                <a:lnTo>
                  <a:pt x="36659" y="50266"/>
                </a:lnTo>
                <a:lnTo>
                  <a:pt x="39179" y="48376"/>
                </a:lnTo>
                <a:lnTo>
                  <a:pt x="43196" y="43534"/>
                </a:lnTo>
                <a:lnTo>
                  <a:pt x="44709" y="40655"/>
                </a:lnTo>
                <a:lnTo>
                  <a:pt x="45731" y="37299"/>
                </a:lnTo>
                <a:lnTo>
                  <a:pt x="46749" y="33958"/>
                </a:lnTo>
                <a:lnTo>
                  <a:pt x="47254" y="30300"/>
                </a:lnTo>
                <a:lnTo>
                  <a:pt x="47254" y="22226"/>
                </a:lnTo>
                <a:lnTo>
                  <a:pt x="46775" y="18554"/>
                </a:lnTo>
                <a:lnTo>
                  <a:pt x="45813" y="15303"/>
                </a:lnTo>
                <a:lnTo>
                  <a:pt x="44846" y="12042"/>
                </a:lnTo>
                <a:lnTo>
                  <a:pt x="43406" y="9269"/>
                </a:lnTo>
                <a:lnTo>
                  <a:pt x="41490" y="6998"/>
                </a:lnTo>
                <a:lnTo>
                  <a:pt x="37148" y="2984"/>
                </a:lnTo>
                <a:lnTo>
                  <a:pt x="34262" y="1777"/>
                </a:lnTo>
                <a:lnTo>
                  <a:pt x="31374" y="598"/>
                </a:lnTo>
                <a:lnTo>
                  <a:pt x="27983" y="0"/>
                </a:lnTo>
                <a:lnTo>
                  <a:pt x="20081" y="0"/>
                </a:lnTo>
                <a:lnTo>
                  <a:pt x="16556" y="673"/>
                </a:lnTo>
                <a:lnTo>
                  <a:pt x="13543" y="2009"/>
                </a:lnTo>
                <a:lnTo>
                  <a:pt x="10530" y="3355"/>
                </a:lnTo>
                <a:lnTo>
                  <a:pt x="8025" y="5219"/>
                </a:lnTo>
                <a:lnTo>
                  <a:pt x="4006" y="10072"/>
                </a:lnTo>
                <a:lnTo>
                  <a:pt x="2495" y="12956"/>
                </a:lnTo>
                <a:lnTo>
                  <a:pt x="1498" y="16308"/>
                </a:lnTo>
                <a:lnTo>
                  <a:pt x="504" y="19648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8"/>
                </a:lnTo>
                <a:lnTo>
                  <a:pt x="1416" y="38353"/>
                </a:lnTo>
                <a:lnTo>
                  <a:pt x="2358" y="41619"/>
                </a:lnTo>
                <a:lnTo>
                  <a:pt x="3798" y="44387"/>
                </a:lnTo>
                <a:lnTo>
                  <a:pt x="5727" y="46659"/>
                </a:lnTo>
                <a:lnTo>
                  <a:pt x="10055" y="50673"/>
                </a:lnTo>
                <a:lnTo>
                  <a:pt x="9695" y="34239"/>
                </a:lnTo>
                <a:lnTo>
                  <a:pt x="8971" y="29361"/>
                </a:lnTo>
                <a:lnTo>
                  <a:pt x="8971" y="23915"/>
                </a:lnTo>
                <a:close/>
              </a:path>
              <a:path w="47254" h="53657">
                <a:moveTo>
                  <a:pt x="26089" y="46126"/>
                </a:moveTo>
                <a:lnTo>
                  <a:pt x="20758" y="46126"/>
                </a:lnTo>
                <a:lnTo>
                  <a:pt x="16556" y="44578"/>
                </a:lnTo>
                <a:lnTo>
                  <a:pt x="13187" y="42152"/>
                </a:lnTo>
                <a:lnTo>
                  <a:pt x="10962" y="38646"/>
                </a:lnTo>
                <a:lnTo>
                  <a:pt x="9695" y="34239"/>
                </a:lnTo>
                <a:lnTo>
                  <a:pt x="10055" y="50673"/>
                </a:lnTo>
                <a:lnTo>
                  <a:pt x="12942" y="51869"/>
                </a:lnTo>
                <a:lnTo>
                  <a:pt x="15829" y="53074"/>
                </a:lnTo>
                <a:lnTo>
                  <a:pt x="19221" y="53657"/>
                </a:lnTo>
                <a:lnTo>
                  <a:pt x="27101" y="53657"/>
                </a:lnTo>
                <a:lnTo>
                  <a:pt x="30600" y="52984"/>
                </a:lnTo>
                <a:lnTo>
                  <a:pt x="33635" y="51628"/>
                </a:lnTo>
                <a:lnTo>
                  <a:pt x="36659" y="50266"/>
                </a:lnTo>
                <a:lnTo>
                  <a:pt x="37433" y="34670"/>
                </a:lnTo>
                <a:lnTo>
                  <a:pt x="35982" y="39052"/>
                </a:lnTo>
                <a:lnTo>
                  <a:pt x="33577" y="42458"/>
                </a:lnTo>
                <a:lnTo>
                  <a:pt x="30172" y="44705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6582992" y="3470212"/>
            <a:ext cx="44988" cy="52070"/>
          </a:xfrm>
          <a:custGeom>
            <a:avLst/>
            <a:gdLst/>
            <a:ahLst/>
            <a:cxnLst/>
            <a:rect l="l" t="t" r="r" b="b"/>
            <a:pathLst>
              <a:path w="44988" h="52070">
                <a:moveTo>
                  <a:pt x="528" y="3834"/>
                </a:moveTo>
                <a:lnTo>
                  <a:pt x="16577" y="50217"/>
                </a:lnTo>
                <a:lnTo>
                  <a:pt x="17167" y="51141"/>
                </a:lnTo>
                <a:lnTo>
                  <a:pt x="19893" y="52070"/>
                </a:lnTo>
                <a:lnTo>
                  <a:pt x="25844" y="52045"/>
                </a:lnTo>
                <a:lnTo>
                  <a:pt x="28450" y="50217"/>
                </a:lnTo>
                <a:lnTo>
                  <a:pt x="44570" y="3834"/>
                </a:lnTo>
                <a:lnTo>
                  <a:pt x="44988" y="1548"/>
                </a:lnTo>
                <a:lnTo>
                  <a:pt x="44988" y="1271"/>
                </a:lnTo>
                <a:lnTo>
                  <a:pt x="42421" y="0"/>
                </a:lnTo>
                <a:lnTo>
                  <a:pt x="39239" y="0"/>
                </a:lnTo>
                <a:lnTo>
                  <a:pt x="36164" y="1713"/>
                </a:lnTo>
                <a:lnTo>
                  <a:pt x="22992" y="41972"/>
                </a:lnTo>
                <a:lnTo>
                  <a:pt x="22636" y="41972"/>
                </a:lnTo>
                <a:lnTo>
                  <a:pt x="9291" y="1713"/>
                </a:lnTo>
                <a:lnTo>
                  <a:pt x="8686" y="684"/>
                </a:lnTo>
                <a:lnTo>
                  <a:pt x="6083" y="0"/>
                </a:lnTo>
                <a:lnTo>
                  <a:pt x="2764" y="0"/>
                </a:lnTo>
                <a:lnTo>
                  <a:pt x="0" y="1271"/>
                </a:lnTo>
                <a:lnTo>
                  <a:pt x="52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6634634" y="3469435"/>
            <a:ext cx="43465" cy="53653"/>
          </a:xfrm>
          <a:custGeom>
            <a:avLst/>
            <a:gdLst/>
            <a:ahLst/>
            <a:cxnLst/>
            <a:rect l="l" t="t" r="r" b="b"/>
            <a:pathLst>
              <a:path w="43465" h="53653">
                <a:moveTo>
                  <a:pt x="43084" y="16941"/>
                </a:moveTo>
                <a:lnTo>
                  <a:pt x="42284" y="14133"/>
                </a:lnTo>
                <a:lnTo>
                  <a:pt x="41499" y="11325"/>
                </a:lnTo>
                <a:lnTo>
                  <a:pt x="38587" y="6803"/>
                </a:lnTo>
                <a:lnTo>
                  <a:pt x="34764" y="3070"/>
                </a:lnTo>
                <a:lnTo>
                  <a:pt x="32157" y="1838"/>
                </a:lnTo>
                <a:lnTo>
                  <a:pt x="29545" y="618"/>
                </a:lnTo>
                <a:lnTo>
                  <a:pt x="26384" y="0"/>
                </a:lnTo>
                <a:lnTo>
                  <a:pt x="26419" y="6995"/>
                </a:lnTo>
                <a:lnTo>
                  <a:pt x="29577" y="8329"/>
                </a:lnTo>
                <a:lnTo>
                  <a:pt x="31715" y="11008"/>
                </a:lnTo>
                <a:lnTo>
                  <a:pt x="33842" y="13686"/>
                </a:lnTo>
                <a:lnTo>
                  <a:pt x="34861" y="17373"/>
                </a:lnTo>
                <a:lnTo>
                  <a:pt x="34753" y="22082"/>
                </a:lnTo>
                <a:lnTo>
                  <a:pt x="8967" y="22082"/>
                </a:lnTo>
                <a:lnTo>
                  <a:pt x="9042" y="20087"/>
                </a:lnTo>
                <a:lnTo>
                  <a:pt x="10472" y="3120"/>
                </a:lnTo>
                <a:lnTo>
                  <a:pt x="8084" y="4899"/>
                </a:lnTo>
                <a:lnTo>
                  <a:pt x="4138" y="9571"/>
                </a:lnTo>
                <a:lnTo>
                  <a:pt x="2627" y="12405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1"/>
                </a:lnTo>
                <a:lnTo>
                  <a:pt x="2529" y="42007"/>
                </a:lnTo>
                <a:lnTo>
                  <a:pt x="4042" y="44776"/>
                </a:lnTo>
                <a:lnTo>
                  <a:pt x="6032" y="46987"/>
                </a:lnTo>
                <a:lnTo>
                  <a:pt x="10478" y="50860"/>
                </a:lnTo>
                <a:lnTo>
                  <a:pt x="13416" y="51979"/>
                </a:lnTo>
                <a:lnTo>
                  <a:pt x="16329" y="53096"/>
                </a:lnTo>
                <a:lnTo>
                  <a:pt x="19738" y="53653"/>
                </a:lnTo>
                <a:lnTo>
                  <a:pt x="23629" y="53653"/>
                </a:lnTo>
                <a:lnTo>
                  <a:pt x="27967" y="53492"/>
                </a:lnTo>
                <a:lnTo>
                  <a:pt x="31939" y="52804"/>
                </a:lnTo>
                <a:lnTo>
                  <a:pt x="35167" y="51979"/>
                </a:lnTo>
                <a:lnTo>
                  <a:pt x="37910" y="51102"/>
                </a:lnTo>
                <a:lnTo>
                  <a:pt x="41154" y="48816"/>
                </a:lnTo>
                <a:lnTo>
                  <a:pt x="41475" y="46161"/>
                </a:lnTo>
                <a:lnTo>
                  <a:pt x="40895" y="43012"/>
                </a:lnTo>
                <a:lnTo>
                  <a:pt x="38166" y="43267"/>
                </a:lnTo>
                <a:lnTo>
                  <a:pt x="35012" y="44550"/>
                </a:lnTo>
                <a:lnTo>
                  <a:pt x="32208" y="45439"/>
                </a:lnTo>
                <a:lnTo>
                  <a:pt x="28691" y="46187"/>
                </a:lnTo>
                <a:lnTo>
                  <a:pt x="24428" y="46393"/>
                </a:lnTo>
                <a:lnTo>
                  <a:pt x="21588" y="46393"/>
                </a:lnTo>
                <a:lnTo>
                  <a:pt x="17203" y="45133"/>
                </a:lnTo>
                <a:lnTo>
                  <a:pt x="13625" y="43113"/>
                </a:lnTo>
                <a:lnTo>
                  <a:pt x="11169" y="40002"/>
                </a:lnTo>
                <a:lnTo>
                  <a:pt x="9770" y="35977"/>
                </a:lnTo>
                <a:lnTo>
                  <a:pt x="8967" y="31356"/>
                </a:lnTo>
                <a:lnTo>
                  <a:pt x="8967" y="28648"/>
                </a:lnTo>
                <a:lnTo>
                  <a:pt x="40100" y="28648"/>
                </a:lnTo>
                <a:lnTo>
                  <a:pt x="42447" y="27748"/>
                </a:lnTo>
                <a:lnTo>
                  <a:pt x="43465" y="24739"/>
                </a:lnTo>
                <a:lnTo>
                  <a:pt x="43465" y="19926"/>
                </a:lnTo>
                <a:lnTo>
                  <a:pt x="43084" y="16941"/>
                </a:lnTo>
                <a:close/>
              </a:path>
              <a:path w="43465" h="53653">
                <a:moveTo>
                  <a:pt x="9042" y="20087"/>
                </a:moveTo>
                <a:lnTo>
                  <a:pt x="9978" y="16355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5"/>
                </a:lnTo>
                <a:lnTo>
                  <a:pt x="26419" y="6995"/>
                </a:lnTo>
                <a:lnTo>
                  <a:pt x="26384" y="0"/>
                </a:lnTo>
                <a:lnTo>
                  <a:pt x="19204" y="0"/>
                </a:lnTo>
                <a:lnTo>
                  <a:pt x="16073" y="618"/>
                </a:lnTo>
                <a:lnTo>
                  <a:pt x="13280" y="1864"/>
                </a:lnTo>
                <a:lnTo>
                  <a:pt x="10472" y="3120"/>
                </a:lnTo>
                <a:lnTo>
                  <a:pt x="9042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6691856" y="3469431"/>
            <a:ext cx="70098" cy="52919"/>
          </a:xfrm>
          <a:custGeom>
            <a:avLst/>
            <a:gdLst/>
            <a:ahLst/>
            <a:cxnLst/>
            <a:rect l="l" t="t" r="r" b="b"/>
            <a:pathLst>
              <a:path w="70098" h="52919">
                <a:moveTo>
                  <a:pt x="61596" y="52005"/>
                </a:moveTo>
                <a:lnTo>
                  <a:pt x="64199" y="52919"/>
                </a:lnTo>
                <a:lnTo>
                  <a:pt x="67323" y="52919"/>
                </a:lnTo>
                <a:lnTo>
                  <a:pt x="70098" y="51271"/>
                </a:lnTo>
                <a:lnTo>
                  <a:pt x="70098" y="17654"/>
                </a:lnTo>
                <a:lnTo>
                  <a:pt x="69825" y="15036"/>
                </a:lnTo>
                <a:lnTo>
                  <a:pt x="68748" y="10083"/>
                </a:lnTo>
                <a:lnTo>
                  <a:pt x="66546" y="6069"/>
                </a:lnTo>
                <a:lnTo>
                  <a:pt x="63609" y="2757"/>
                </a:lnTo>
                <a:lnTo>
                  <a:pt x="59469" y="547"/>
                </a:lnTo>
                <a:lnTo>
                  <a:pt x="56908" y="0"/>
                </a:lnTo>
                <a:lnTo>
                  <a:pt x="52611" y="0"/>
                </a:lnTo>
                <a:lnTo>
                  <a:pt x="48863" y="853"/>
                </a:lnTo>
                <a:lnTo>
                  <a:pt x="46292" y="2170"/>
                </a:lnTo>
                <a:lnTo>
                  <a:pt x="43602" y="3912"/>
                </a:lnTo>
                <a:lnTo>
                  <a:pt x="40763" y="6389"/>
                </a:lnTo>
                <a:lnTo>
                  <a:pt x="37692" y="9665"/>
                </a:lnTo>
                <a:lnTo>
                  <a:pt x="35590" y="5727"/>
                </a:lnTo>
                <a:lnTo>
                  <a:pt x="32543" y="2692"/>
                </a:lnTo>
                <a:lnTo>
                  <a:pt x="29984" y="1181"/>
                </a:lnTo>
                <a:lnTo>
                  <a:pt x="26863" y="229"/>
                </a:lnTo>
                <a:lnTo>
                  <a:pt x="23155" y="0"/>
                </a:lnTo>
                <a:lnTo>
                  <a:pt x="20595" y="0"/>
                </a:lnTo>
                <a:lnTo>
                  <a:pt x="18079" y="723"/>
                </a:lnTo>
                <a:lnTo>
                  <a:pt x="13060" y="3571"/>
                </a:lnTo>
                <a:lnTo>
                  <a:pt x="10468" y="5828"/>
                </a:lnTo>
                <a:lnTo>
                  <a:pt x="7830" y="8892"/>
                </a:lnTo>
                <a:lnTo>
                  <a:pt x="7830" y="2440"/>
                </a:lnTo>
                <a:lnTo>
                  <a:pt x="5850" y="838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886" y="52919"/>
                </a:lnTo>
                <a:lnTo>
                  <a:pt x="8661" y="51271"/>
                </a:lnTo>
                <a:lnTo>
                  <a:pt x="8661" y="17132"/>
                </a:lnTo>
                <a:lnTo>
                  <a:pt x="11033" y="14072"/>
                </a:lnTo>
                <a:lnTo>
                  <a:pt x="15275" y="10148"/>
                </a:lnTo>
                <a:lnTo>
                  <a:pt x="19317" y="7760"/>
                </a:lnTo>
                <a:lnTo>
                  <a:pt x="22920" y="7760"/>
                </a:lnTo>
                <a:lnTo>
                  <a:pt x="25488" y="8726"/>
                </a:lnTo>
                <a:lnTo>
                  <a:pt x="28401" y="11555"/>
                </a:lnTo>
                <a:lnTo>
                  <a:pt x="29751" y="14249"/>
                </a:lnTo>
                <a:lnTo>
                  <a:pt x="30514" y="17654"/>
                </a:lnTo>
                <a:lnTo>
                  <a:pt x="30712" y="21588"/>
                </a:lnTo>
                <a:lnTo>
                  <a:pt x="30712" y="51271"/>
                </a:lnTo>
                <a:lnTo>
                  <a:pt x="30910" y="52005"/>
                </a:lnTo>
                <a:lnTo>
                  <a:pt x="33516" y="52919"/>
                </a:lnTo>
                <a:lnTo>
                  <a:pt x="36558" y="52919"/>
                </a:lnTo>
                <a:lnTo>
                  <a:pt x="39373" y="51271"/>
                </a:lnTo>
                <a:lnTo>
                  <a:pt x="39373" y="17132"/>
                </a:lnTo>
                <a:lnTo>
                  <a:pt x="41785" y="14072"/>
                </a:lnTo>
                <a:lnTo>
                  <a:pt x="46022" y="10148"/>
                </a:lnTo>
                <a:lnTo>
                  <a:pt x="50029" y="7760"/>
                </a:lnTo>
                <a:lnTo>
                  <a:pt x="53643" y="7760"/>
                </a:lnTo>
                <a:lnTo>
                  <a:pt x="56235" y="8726"/>
                </a:lnTo>
                <a:lnTo>
                  <a:pt x="59173" y="11555"/>
                </a:lnTo>
                <a:lnTo>
                  <a:pt x="60501" y="14249"/>
                </a:lnTo>
                <a:lnTo>
                  <a:pt x="61203" y="17654"/>
                </a:lnTo>
                <a:lnTo>
                  <a:pt x="61372" y="21588"/>
                </a:lnTo>
                <a:lnTo>
                  <a:pt x="61372" y="51271"/>
                </a:lnTo>
                <a:lnTo>
                  <a:pt x="61596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6775350" y="3469435"/>
            <a:ext cx="43463" cy="53653"/>
          </a:xfrm>
          <a:custGeom>
            <a:avLst/>
            <a:gdLst/>
            <a:ahLst/>
            <a:cxnLst/>
            <a:rect l="l" t="t" r="r" b="b"/>
            <a:pathLst>
              <a:path w="43463" h="53653">
                <a:moveTo>
                  <a:pt x="43074" y="16941"/>
                </a:moveTo>
                <a:lnTo>
                  <a:pt x="42285" y="14133"/>
                </a:lnTo>
                <a:lnTo>
                  <a:pt x="41497" y="11325"/>
                </a:lnTo>
                <a:lnTo>
                  <a:pt x="38585" y="6803"/>
                </a:lnTo>
                <a:lnTo>
                  <a:pt x="34764" y="3070"/>
                </a:lnTo>
                <a:lnTo>
                  <a:pt x="32144" y="1838"/>
                </a:lnTo>
                <a:lnTo>
                  <a:pt x="29537" y="618"/>
                </a:lnTo>
                <a:lnTo>
                  <a:pt x="26384" y="0"/>
                </a:lnTo>
                <a:lnTo>
                  <a:pt x="26417" y="6995"/>
                </a:lnTo>
                <a:lnTo>
                  <a:pt x="29578" y="8329"/>
                </a:lnTo>
                <a:lnTo>
                  <a:pt x="31715" y="11008"/>
                </a:lnTo>
                <a:lnTo>
                  <a:pt x="33844" y="13686"/>
                </a:lnTo>
                <a:lnTo>
                  <a:pt x="34862" y="17373"/>
                </a:lnTo>
                <a:lnTo>
                  <a:pt x="34751" y="22082"/>
                </a:lnTo>
                <a:lnTo>
                  <a:pt x="8967" y="22082"/>
                </a:lnTo>
                <a:lnTo>
                  <a:pt x="9043" y="20087"/>
                </a:lnTo>
                <a:lnTo>
                  <a:pt x="10466" y="3120"/>
                </a:lnTo>
                <a:lnTo>
                  <a:pt x="8086" y="4899"/>
                </a:lnTo>
                <a:lnTo>
                  <a:pt x="4140" y="9571"/>
                </a:lnTo>
                <a:lnTo>
                  <a:pt x="2613" y="12405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1"/>
                </a:lnTo>
                <a:lnTo>
                  <a:pt x="2527" y="42007"/>
                </a:lnTo>
                <a:lnTo>
                  <a:pt x="4039" y="44776"/>
                </a:lnTo>
                <a:lnTo>
                  <a:pt x="6033" y="46987"/>
                </a:lnTo>
                <a:lnTo>
                  <a:pt x="10480" y="50860"/>
                </a:lnTo>
                <a:lnTo>
                  <a:pt x="13406" y="51979"/>
                </a:lnTo>
                <a:lnTo>
                  <a:pt x="16329" y="53096"/>
                </a:lnTo>
                <a:lnTo>
                  <a:pt x="19731" y="53653"/>
                </a:lnTo>
                <a:lnTo>
                  <a:pt x="23615" y="53653"/>
                </a:lnTo>
                <a:lnTo>
                  <a:pt x="27969" y="53492"/>
                </a:lnTo>
                <a:lnTo>
                  <a:pt x="31925" y="52804"/>
                </a:lnTo>
                <a:lnTo>
                  <a:pt x="35168" y="51979"/>
                </a:lnTo>
                <a:lnTo>
                  <a:pt x="37898" y="51102"/>
                </a:lnTo>
                <a:lnTo>
                  <a:pt x="41155" y="48816"/>
                </a:lnTo>
                <a:lnTo>
                  <a:pt x="41475" y="46161"/>
                </a:lnTo>
                <a:lnTo>
                  <a:pt x="40896" y="43012"/>
                </a:lnTo>
                <a:lnTo>
                  <a:pt x="38167" y="43267"/>
                </a:lnTo>
                <a:lnTo>
                  <a:pt x="35010" y="44550"/>
                </a:lnTo>
                <a:lnTo>
                  <a:pt x="32209" y="45439"/>
                </a:lnTo>
                <a:lnTo>
                  <a:pt x="28681" y="46187"/>
                </a:lnTo>
                <a:lnTo>
                  <a:pt x="24429" y="46393"/>
                </a:lnTo>
                <a:lnTo>
                  <a:pt x="21574" y="46393"/>
                </a:lnTo>
                <a:lnTo>
                  <a:pt x="17204" y="45133"/>
                </a:lnTo>
                <a:lnTo>
                  <a:pt x="13625" y="43113"/>
                </a:lnTo>
                <a:lnTo>
                  <a:pt x="11167" y="40002"/>
                </a:lnTo>
                <a:lnTo>
                  <a:pt x="9767" y="35977"/>
                </a:lnTo>
                <a:lnTo>
                  <a:pt x="8967" y="31356"/>
                </a:lnTo>
                <a:lnTo>
                  <a:pt x="8967" y="28648"/>
                </a:lnTo>
                <a:lnTo>
                  <a:pt x="40096" y="28648"/>
                </a:lnTo>
                <a:lnTo>
                  <a:pt x="42433" y="27748"/>
                </a:lnTo>
                <a:lnTo>
                  <a:pt x="43463" y="24739"/>
                </a:lnTo>
                <a:lnTo>
                  <a:pt x="43463" y="19926"/>
                </a:lnTo>
                <a:lnTo>
                  <a:pt x="43074" y="16941"/>
                </a:lnTo>
                <a:close/>
              </a:path>
              <a:path w="43463" h="53653">
                <a:moveTo>
                  <a:pt x="9043" y="20087"/>
                </a:moveTo>
                <a:lnTo>
                  <a:pt x="9965" y="16355"/>
                </a:lnTo>
                <a:lnTo>
                  <a:pt x="11429" y="12927"/>
                </a:lnTo>
                <a:lnTo>
                  <a:pt x="14969" y="9079"/>
                </a:lnTo>
                <a:lnTo>
                  <a:pt x="18197" y="7415"/>
                </a:lnTo>
                <a:lnTo>
                  <a:pt x="22226" y="6995"/>
                </a:lnTo>
                <a:lnTo>
                  <a:pt x="26417" y="6995"/>
                </a:lnTo>
                <a:lnTo>
                  <a:pt x="26384" y="0"/>
                </a:lnTo>
                <a:lnTo>
                  <a:pt x="19206" y="0"/>
                </a:lnTo>
                <a:lnTo>
                  <a:pt x="16070" y="618"/>
                </a:lnTo>
                <a:lnTo>
                  <a:pt x="13280" y="1864"/>
                </a:lnTo>
                <a:lnTo>
                  <a:pt x="10466" y="3120"/>
                </a:lnTo>
                <a:lnTo>
                  <a:pt x="9043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6832565" y="3469431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5" y="14072"/>
                </a:lnTo>
                <a:lnTo>
                  <a:pt x="13309" y="11736"/>
                </a:lnTo>
                <a:lnTo>
                  <a:pt x="17658" y="8561"/>
                </a:lnTo>
                <a:lnTo>
                  <a:pt x="21996" y="7760"/>
                </a:lnTo>
                <a:lnTo>
                  <a:pt x="25153" y="8088"/>
                </a:lnTo>
                <a:lnTo>
                  <a:pt x="27708" y="9385"/>
                </a:lnTo>
                <a:lnTo>
                  <a:pt x="30365" y="12790"/>
                </a:lnTo>
                <a:lnTo>
                  <a:pt x="31395" y="15951"/>
                </a:lnTo>
                <a:lnTo>
                  <a:pt x="32037" y="19889"/>
                </a:lnTo>
                <a:lnTo>
                  <a:pt x="32037" y="51271"/>
                </a:lnTo>
                <a:lnTo>
                  <a:pt x="32245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686" y="51271"/>
                </a:lnTo>
                <a:lnTo>
                  <a:pt x="40686" y="18011"/>
                </a:lnTo>
                <a:lnTo>
                  <a:pt x="40406" y="15036"/>
                </a:lnTo>
                <a:lnTo>
                  <a:pt x="39250" y="10083"/>
                </a:lnTo>
                <a:lnTo>
                  <a:pt x="36964" y="6069"/>
                </a:lnTo>
                <a:lnTo>
                  <a:pt x="33893" y="2757"/>
                </a:lnTo>
                <a:lnTo>
                  <a:pt x="29592" y="547"/>
                </a:lnTo>
                <a:lnTo>
                  <a:pt x="26939" y="0"/>
                </a:lnTo>
                <a:lnTo>
                  <a:pt x="21089" y="0"/>
                </a:lnTo>
                <a:lnTo>
                  <a:pt x="18421" y="723"/>
                </a:lnTo>
                <a:lnTo>
                  <a:pt x="15778" y="2145"/>
                </a:lnTo>
                <a:lnTo>
                  <a:pt x="13136" y="3571"/>
                </a:lnTo>
                <a:lnTo>
                  <a:pt x="10480" y="5828"/>
                </a:lnTo>
                <a:lnTo>
                  <a:pt x="7827" y="8892"/>
                </a:lnTo>
                <a:lnTo>
                  <a:pt x="7827" y="2440"/>
                </a:lnTo>
                <a:lnTo>
                  <a:pt x="5861" y="838"/>
                </a:lnTo>
                <a:lnTo>
                  <a:pt x="3131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6882789" y="3457148"/>
            <a:ext cx="30888" cy="65836"/>
          </a:xfrm>
          <a:custGeom>
            <a:avLst/>
            <a:gdLst/>
            <a:ahLst/>
            <a:cxnLst/>
            <a:rect l="l" t="t" r="r" b="b"/>
            <a:pathLst>
              <a:path w="30888" h="65836">
                <a:moveTo>
                  <a:pt x="17021" y="1703"/>
                </a:moveTo>
                <a:lnTo>
                  <a:pt x="16802" y="990"/>
                </a:lnTo>
                <a:lnTo>
                  <a:pt x="14245" y="0"/>
                </a:lnTo>
                <a:lnTo>
                  <a:pt x="11123" y="0"/>
                </a:lnTo>
                <a:lnTo>
                  <a:pt x="8359" y="1703"/>
                </a:lnTo>
                <a:lnTo>
                  <a:pt x="8359" y="13309"/>
                </a:lnTo>
                <a:lnTo>
                  <a:pt x="1797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36" y="20740"/>
                </a:lnTo>
                <a:lnTo>
                  <a:pt x="8359" y="20740"/>
                </a:lnTo>
                <a:lnTo>
                  <a:pt x="8359" y="52106"/>
                </a:lnTo>
                <a:lnTo>
                  <a:pt x="9122" y="56643"/>
                </a:lnTo>
                <a:lnTo>
                  <a:pt x="10436" y="60436"/>
                </a:lnTo>
                <a:lnTo>
                  <a:pt x="12687" y="6315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80" y="65671"/>
                </a:lnTo>
                <a:lnTo>
                  <a:pt x="27580" y="65098"/>
                </a:lnTo>
                <a:lnTo>
                  <a:pt x="30528" y="63079"/>
                </a:lnTo>
                <a:lnTo>
                  <a:pt x="30888" y="59979"/>
                </a:lnTo>
                <a:lnTo>
                  <a:pt x="30888" y="59320"/>
                </a:lnTo>
                <a:lnTo>
                  <a:pt x="29077" y="56743"/>
                </a:lnTo>
                <a:lnTo>
                  <a:pt x="26424" y="57773"/>
                </a:lnTo>
                <a:lnTo>
                  <a:pt x="23634" y="58179"/>
                </a:lnTo>
                <a:lnTo>
                  <a:pt x="19418" y="57326"/>
                </a:lnTo>
                <a:lnTo>
                  <a:pt x="17503" y="53900"/>
                </a:lnTo>
                <a:lnTo>
                  <a:pt x="17021" y="51347"/>
                </a:lnTo>
                <a:lnTo>
                  <a:pt x="17021" y="20740"/>
                </a:lnTo>
                <a:lnTo>
                  <a:pt x="29142" y="20740"/>
                </a:lnTo>
                <a:lnTo>
                  <a:pt x="30726" y="19303"/>
                </a:lnTo>
                <a:lnTo>
                  <a:pt x="30888" y="16369"/>
                </a:lnTo>
                <a:lnTo>
                  <a:pt x="29142" y="13309"/>
                </a:lnTo>
                <a:lnTo>
                  <a:pt x="17021" y="13309"/>
                </a:lnTo>
                <a:lnTo>
                  <a:pt x="1702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604835" y="3609089"/>
            <a:ext cx="36438" cy="53060"/>
          </a:xfrm>
          <a:custGeom>
            <a:avLst/>
            <a:gdLst/>
            <a:ahLst/>
            <a:cxnLst/>
            <a:rect l="l" t="t" r="r" b="b"/>
            <a:pathLst>
              <a:path w="36438" h="53060">
                <a:moveTo>
                  <a:pt x="9575" y="33844"/>
                </a:moveTo>
                <a:lnTo>
                  <a:pt x="9932" y="50112"/>
                </a:lnTo>
                <a:lnTo>
                  <a:pt x="12793" y="51282"/>
                </a:lnTo>
                <a:lnTo>
                  <a:pt x="15645" y="52463"/>
                </a:lnTo>
                <a:lnTo>
                  <a:pt x="19000" y="53060"/>
                </a:lnTo>
                <a:lnTo>
                  <a:pt x="26780" y="53060"/>
                </a:lnTo>
                <a:lnTo>
                  <a:pt x="30243" y="52387"/>
                </a:lnTo>
                <a:lnTo>
                  <a:pt x="33242" y="51051"/>
                </a:lnTo>
                <a:lnTo>
                  <a:pt x="36230" y="49695"/>
                </a:lnTo>
                <a:lnTo>
                  <a:pt x="36438" y="36601"/>
                </a:lnTo>
                <a:lnTo>
                  <a:pt x="34376" y="40284"/>
                </a:lnTo>
                <a:lnTo>
                  <a:pt x="31672" y="43268"/>
                </a:lnTo>
                <a:lnTo>
                  <a:pt x="27971" y="45133"/>
                </a:lnTo>
                <a:lnTo>
                  <a:pt x="23266" y="45590"/>
                </a:lnTo>
                <a:lnTo>
                  <a:pt x="20513" y="45590"/>
                </a:lnTo>
                <a:lnTo>
                  <a:pt x="16357" y="44067"/>
                </a:lnTo>
                <a:lnTo>
                  <a:pt x="13027" y="41681"/>
                </a:lnTo>
                <a:lnTo>
                  <a:pt x="10839" y="38200"/>
                </a:lnTo>
                <a:lnTo>
                  <a:pt x="9575" y="33844"/>
                </a:lnTo>
                <a:close/>
              </a:path>
              <a:path w="36438" h="53060">
                <a:moveTo>
                  <a:pt x="8877" y="26388"/>
                </a:moveTo>
                <a:lnTo>
                  <a:pt x="8877" y="23644"/>
                </a:lnTo>
                <a:lnTo>
                  <a:pt x="9734" y="18782"/>
                </a:lnTo>
                <a:lnTo>
                  <a:pt x="11196" y="14439"/>
                </a:lnTo>
                <a:lnTo>
                  <a:pt x="13557" y="11049"/>
                </a:lnTo>
                <a:lnTo>
                  <a:pt x="16912" y="8812"/>
                </a:lnTo>
                <a:lnTo>
                  <a:pt x="20929" y="7401"/>
                </a:lnTo>
                <a:lnTo>
                  <a:pt x="26250" y="7401"/>
                </a:lnTo>
                <a:lnTo>
                  <a:pt x="30405" y="8928"/>
                </a:lnTo>
                <a:lnTo>
                  <a:pt x="33709" y="11339"/>
                </a:lnTo>
                <a:lnTo>
                  <a:pt x="35887" y="14846"/>
                </a:lnTo>
                <a:lnTo>
                  <a:pt x="37127" y="19213"/>
                </a:lnTo>
                <a:lnTo>
                  <a:pt x="37843" y="24001"/>
                </a:lnTo>
                <a:lnTo>
                  <a:pt x="37843" y="29401"/>
                </a:lnTo>
                <a:lnTo>
                  <a:pt x="37555" y="31964"/>
                </a:lnTo>
                <a:lnTo>
                  <a:pt x="36438" y="36601"/>
                </a:lnTo>
                <a:lnTo>
                  <a:pt x="36230" y="49695"/>
                </a:lnTo>
                <a:lnTo>
                  <a:pt x="38728" y="47840"/>
                </a:lnTo>
                <a:lnTo>
                  <a:pt x="42710" y="43037"/>
                </a:lnTo>
                <a:lnTo>
                  <a:pt x="44207" y="40184"/>
                </a:lnTo>
                <a:lnTo>
                  <a:pt x="45212" y="36893"/>
                </a:lnTo>
                <a:lnTo>
                  <a:pt x="46208" y="33577"/>
                </a:lnTo>
                <a:lnTo>
                  <a:pt x="46713" y="29959"/>
                </a:lnTo>
                <a:lnTo>
                  <a:pt x="46713" y="21982"/>
                </a:lnTo>
                <a:lnTo>
                  <a:pt x="46234" y="18348"/>
                </a:lnTo>
                <a:lnTo>
                  <a:pt x="45276" y="15138"/>
                </a:lnTo>
                <a:lnTo>
                  <a:pt x="44330" y="11912"/>
                </a:lnTo>
                <a:lnTo>
                  <a:pt x="42904" y="9180"/>
                </a:lnTo>
                <a:lnTo>
                  <a:pt x="40996" y="6918"/>
                </a:lnTo>
                <a:lnTo>
                  <a:pt x="36719" y="2959"/>
                </a:lnTo>
                <a:lnTo>
                  <a:pt x="33872" y="1779"/>
                </a:lnTo>
                <a:lnTo>
                  <a:pt x="31007" y="598"/>
                </a:lnTo>
                <a:lnTo>
                  <a:pt x="27665" y="0"/>
                </a:lnTo>
                <a:lnTo>
                  <a:pt x="19836" y="0"/>
                </a:lnTo>
                <a:lnTo>
                  <a:pt x="16357" y="673"/>
                </a:lnTo>
                <a:lnTo>
                  <a:pt x="13384" y="1995"/>
                </a:lnTo>
                <a:lnTo>
                  <a:pt x="10411" y="3315"/>
                </a:lnTo>
                <a:lnTo>
                  <a:pt x="7927" y="5180"/>
                </a:lnTo>
                <a:lnTo>
                  <a:pt x="3945" y="9958"/>
                </a:lnTo>
                <a:lnTo>
                  <a:pt x="2458" y="12813"/>
                </a:lnTo>
                <a:lnTo>
                  <a:pt x="1475" y="16127"/>
                </a:lnTo>
                <a:lnTo>
                  <a:pt x="492" y="19443"/>
                </a:lnTo>
                <a:lnTo>
                  <a:pt x="0" y="23061"/>
                </a:lnTo>
                <a:lnTo>
                  <a:pt x="0" y="31064"/>
                </a:lnTo>
                <a:lnTo>
                  <a:pt x="471" y="34721"/>
                </a:lnTo>
                <a:lnTo>
                  <a:pt x="1389" y="37933"/>
                </a:lnTo>
                <a:lnTo>
                  <a:pt x="2321" y="41159"/>
                </a:lnTo>
                <a:lnTo>
                  <a:pt x="3747" y="43877"/>
                </a:lnTo>
                <a:lnTo>
                  <a:pt x="5651" y="46137"/>
                </a:lnTo>
                <a:lnTo>
                  <a:pt x="9932" y="50112"/>
                </a:lnTo>
                <a:lnTo>
                  <a:pt x="9575" y="33844"/>
                </a:lnTo>
                <a:lnTo>
                  <a:pt x="8877" y="29044"/>
                </a:lnTo>
                <a:lnTo>
                  <a:pt x="8877" y="26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658004" y="3586029"/>
            <a:ext cx="31596" cy="75387"/>
          </a:xfrm>
          <a:custGeom>
            <a:avLst/>
            <a:gdLst/>
            <a:ahLst/>
            <a:cxnLst/>
            <a:rect l="l" t="t" r="r" b="b"/>
            <a:pathLst>
              <a:path w="31596" h="75387">
                <a:moveTo>
                  <a:pt x="9758" y="8012"/>
                </a:moveTo>
                <a:lnTo>
                  <a:pt x="8542" y="12840"/>
                </a:lnTo>
                <a:lnTo>
                  <a:pt x="8247" y="15735"/>
                </a:lnTo>
                <a:lnTo>
                  <a:pt x="8247" y="24079"/>
                </a:lnTo>
                <a:lnTo>
                  <a:pt x="1648" y="24079"/>
                </a:lnTo>
                <a:lnTo>
                  <a:pt x="273" y="25220"/>
                </a:lnTo>
                <a:lnTo>
                  <a:pt x="0" y="27787"/>
                </a:lnTo>
                <a:lnTo>
                  <a:pt x="1648" y="31431"/>
                </a:lnTo>
                <a:lnTo>
                  <a:pt x="8247" y="31431"/>
                </a:lnTo>
                <a:lnTo>
                  <a:pt x="8247" y="73748"/>
                </a:lnTo>
                <a:lnTo>
                  <a:pt x="8455" y="74482"/>
                </a:lnTo>
                <a:lnTo>
                  <a:pt x="11022" y="75387"/>
                </a:lnTo>
                <a:lnTo>
                  <a:pt x="14071" y="75387"/>
                </a:lnTo>
                <a:lnTo>
                  <a:pt x="16861" y="73748"/>
                </a:lnTo>
                <a:lnTo>
                  <a:pt x="16861" y="31431"/>
                </a:lnTo>
                <a:lnTo>
                  <a:pt x="27294" y="31431"/>
                </a:lnTo>
                <a:lnTo>
                  <a:pt x="28846" y="30008"/>
                </a:lnTo>
                <a:lnTo>
                  <a:pt x="29004" y="27100"/>
                </a:lnTo>
                <a:lnTo>
                  <a:pt x="27294" y="24079"/>
                </a:lnTo>
                <a:lnTo>
                  <a:pt x="16861" y="24079"/>
                </a:lnTo>
                <a:lnTo>
                  <a:pt x="16984" y="14985"/>
                </a:lnTo>
                <a:lnTo>
                  <a:pt x="17477" y="12103"/>
                </a:lnTo>
                <a:lnTo>
                  <a:pt x="19702" y="8430"/>
                </a:lnTo>
                <a:lnTo>
                  <a:pt x="22589" y="7354"/>
                </a:lnTo>
                <a:lnTo>
                  <a:pt x="25624" y="7440"/>
                </a:lnTo>
                <a:lnTo>
                  <a:pt x="28695" y="8329"/>
                </a:lnTo>
                <a:lnTo>
                  <a:pt x="31266" y="8268"/>
                </a:lnTo>
                <a:lnTo>
                  <a:pt x="31596" y="5637"/>
                </a:lnTo>
                <a:lnTo>
                  <a:pt x="31525" y="3887"/>
                </a:lnTo>
                <a:lnTo>
                  <a:pt x="29472" y="1104"/>
                </a:lnTo>
                <a:lnTo>
                  <a:pt x="26826" y="355"/>
                </a:lnTo>
                <a:lnTo>
                  <a:pt x="23287" y="0"/>
                </a:lnTo>
                <a:lnTo>
                  <a:pt x="20731" y="0"/>
                </a:lnTo>
                <a:lnTo>
                  <a:pt x="18521" y="367"/>
                </a:lnTo>
                <a:lnTo>
                  <a:pt x="14748" y="1828"/>
                </a:lnTo>
                <a:lnTo>
                  <a:pt x="11922" y="4505"/>
                </a:lnTo>
                <a:lnTo>
                  <a:pt x="9758" y="8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4713702" y="3596951"/>
            <a:ext cx="30528" cy="65087"/>
          </a:xfrm>
          <a:custGeom>
            <a:avLst/>
            <a:gdLst/>
            <a:ahLst/>
            <a:cxnLst/>
            <a:rect l="l" t="t" r="r" b="b"/>
            <a:pathLst>
              <a:path w="30528" h="65087">
                <a:moveTo>
                  <a:pt x="16826" y="1687"/>
                </a:moveTo>
                <a:lnTo>
                  <a:pt x="16751" y="1205"/>
                </a:lnTo>
                <a:lnTo>
                  <a:pt x="14086" y="0"/>
                </a:lnTo>
                <a:lnTo>
                  <a:pt x="10988" y="0"/>
                </a:lnTo>
                <a:lnTo>
                  <a:pt x="8262" y="1687"/>
                </a:lnTo>
                <a:lnTo>
                  <a:pt x="8262" y="13157"/>
                </a:lnTo>
                <a:lnTo>
                  <a:pt x="1771" y="13157"/>
                </a:lnTo>
                <a:lnTo>
                  <a:pt x="331" y="14298"/>
                </a:lnTo>
                <a:lnTo>
                  <a:pt x="0" y="16865"/>
                </a:lnTo>
                <a:lnTo>
                  <a:pt x="1710" y="20509"/>
                </a:lnTo>
                <a:lnTo>
                  <a:pt x="8262" y="20509"/>
                </a:lnTo>
                <a:lnTo>
                  <a:pt x="8262" y="51522"/>
                </a:lnTo>
                <a:lnTo>
                  <a:pt x="9010" y="55994"/>
                </a:lnTo>
                <a:lnTo>
                  <a:pt x="10314" y="59752"/>
                </a:lnTo>
                <a:lnTo>
                  <a:pt x="12524" y="62430"/>
                </a:lnTo>
                <a:lnTo>
                  <a:pt x="15681" y="64098"/>
                </a:lnTo>
                <a:lnTo>
                  <a:pt x="19494" y="65087"/>
                </a:lnTo>
                <a:lnTo>
                  <a:pt x="24296" y="64922"/>
                </a:lnTo>
                <a:lnTo>
                  <a:pt x="27259" y="64363"/>
                </a:lnTo>
                <a:lnTo>
                  <a:pt x="30182" y="62369"/>
                </a:lnTo>
                <a:lnTo>
                  <a:pt x="30528" y="59295"/>
                </a:lnTo>
                <a:lnTo>
                  <a:pt x="29815" y="56159"/>
                </a:lnTo>
                <a:lnTo>
                  <a:pt x="27147" y="56782"/>
                </a:lnTo>
                <a:lnTo>
                  <a:pt x="24149" y="57517"/>
                </a:lnTo>
                <a:lnTo>
                  <a:pt x="20905" y="57517"/>
                </a:lnTo>
                <a:lnTo>
                  <a:pt x="18252" y="54979"/>
                </a:lnTo>
                <a:lnTo>
                  <a:pt x="16826" y="50759"/>
                </a:lnTo>
                <a:lnTo>
                  <a:pt x="16826" y="20509"/>
                </a:lnTo>
                <a:lnTo>
                  <a:pt x="28807" y="20509"/>
                </a:lnTo>
                <a:lnTo>
                  <a:pt x="30369" y="19086"/>
                </a:lnTo>
                <a:lnTo>
                  <a:pt x="30528" y="16178"/>
                </a:lnTo>
                <a:lnTo>
                  <a:pt x="28807" y="13157"/>
                </a:lnTo>
                <a:lnTo>
                  <a:pt x="16826" y="13157"/>
                </a:lnTo>
                <a:lnTo>
                  <a:pt x="16826" y="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755578" y="3586453"/>
            <a:ext cx="40222" cy="74966"/>
          </a:xfrm>
          <a:custGeom>
            <a:avLst/>
            <a:gdLst/>
            <a:ahLst/>
            <a:cxnLst/>
            <a:rect l="l" t="t" r="r" b="b"/>
            <a:pathLst>
              <a:path w="40222" h="74966">
                <a:moveTo>
                  <a:pt x="31658" y="45057"/>
                </a:moveTo>
                <a:lnTo>
                  <a:pt x="31729" y="73860"/>
                </a:lnTo>
                <a:lnTo>
                  <a:pt x="34386" y="74966"/>
                </a:lnTo>
                <a:lnTo>
                  <a:pt x="37482" y="74966"/>
                </a:lnTo>
                <a:lnTo>
                  <a:pt x="40222" y="73328"/>
                </a:lnTo>
                <a:lnTo>
                  <a:pt x="40222" y="40474"/>
                </a:lnTo>
                <a:lnTo>
                  <a:pt x="39937" y="37515"/>
                </a:lnTo>
                <a:lnTo>
                  <a:pt x="38797" y="32612"/>
                </a:lnTo>
                <a:lnTo>
                  <a:pt x="36536" y="28648"/>
                </a:lnTo>
                <a:lnTo>
                  <a:pt x="33501" y="25373"/>
                </a:lnTo>
                <a:lnTo>
                  <a:pt x="29235" y="23187"/>
                </a:lnTo>
                <a:lnTo>
                  <a:pt x="26633" y="22644"/>
                </a:lnTo>
                <a:lnTo>
                  <a:pt x="20991" y="22644"/>
                </a:lnTo>
                <a:lnTo>
                  <a:pt x="15976" y="24598"/>
                </a:lnTo>
                <a:lnTo>
                  <a:pt x="11012" y="27899"/>
                </a:lnTo>
                <a:lnTo>
                  <a:pt x="8564" y="30577"/>
                </a:lnTo>
                <a:lnTo>
                  <a:pt x="8492" y="1126"/>
                </a:lnTo>
                <a:lnTo>
                  <a:pt x="5824" y="0"/>
                </a:lnTo>
                <a:lnTo>
                  <a:pt x="2725" y="0"/>
                </a:lnTo>
                <a:lnTo>
                  <a:pt x="0" y="1663"/>
                </a:lnTo>
                <a:lnTo>
                  <a:pt x="0" y="73328"/>
                </a:lnTo>
                <a:lnTo>
                  <a:pt x="172" y="74066"/>
                </a:lnTo>
                <a:lnTo>
                  <a:pt x="2725" y="74966"/>
                </a:lnTo>
                <a:lnTo>
                  <a:pt x="5824" y="74966"/>
                </a:lnTo>
                <a:lnTo>
                  <a:pt x="8564" y="73328"/>
                </a:lnTo>
                <a:lnTo>
                  <a:pt x="8564" y="39596"/>
                </a:lnTo>
                <a:lnTo>
                  <a:pt x="10915" y="36546"/>
                </a:lnTo>
                <a:lnTo>
                  <a:pt x="15314" y="32673"/>
                </a:lnTo>
                <a:lnTo>
                  <a:pt x="19587" y="30312"/>
                </a:lnTo>
                <a:lnTo>
                  <a:pt x="23411" y="30312"/>
                </a:lnTo>
                <a:lnTo>
                  <a:pt x="27396" y="31913"/>
                </a:lnTo>
                <a:lnTo>
                  <a:pt x="30010" y="35290"/>
                </a:lnTo>
                <a:lnTo>
                  <a:pt x="31032" y="38414"/>
                </a:lnTo>
                <a:lnTo>
                  <a:pt x="31658" y="42313"/>
                </a:lnTo>
                <a:lnTo>
                  <a:pt x="31658" y="45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4807764" y="3609089"/>
            <a:ext cx="42980" cy="53060"/>
          </a:xfrm>
          <a:custGeom>
            <a:avLst/>
            <a:gdLst/>
            <a:ahLst/>
            <a:cxnLst/>
            <a:rect l="l" t="t" r="r" b="b"/>
            <a:pathLst>
              <a:path w="42980" h="53060">
                <a:moveTo>
                  <a:pt x="42584" y="16751"/>
                </a:moveTo>
                <a:lnTo>
                  <a:pt x="41795" y="13982"/>
                </a:lnTo>
                <a:lnTo>
                  <a:pt x="41026" y="11214"/>
                </a:lnTo>
                <a:lnTo>
                  <a:pt x="38145" y="6743"/>
                </a:lnTo>
                <a:lnTo>
                  <a:pt x="34362" y="3045"/>
                </a:lnTo>
                <a:lnTo>
                  <a:pt x="31791" y="1828"/>
                </a:lnTo>
                <a:lnTo>
                  <a:pt x="29210" y="608"/>
                </a:lnTo>
                <a:lnTo>
                  <a:pt x="26089" y="0"/>
                </a:lnTo>
                <a:lnTo>
                  <a:pt x="26128" y="6918"/>
                </a:lnTo>
                <a:lnTo>
                  <a:pt x="29249" y="8255"/>
                </a:lnTo>
                <a:lnTo>
                  <a:pt x="31348" y="10897"/>
                </a:lnTo>
                <a:lnTo>
                  <a:pt x="33465" y="13550"/>
                </a:lnTo>
                <a:lnTo>
                  <a:pt x="34462" y="17194"/>
                </a:lnTo>
                <a:lnTo>
                  <a:pt x="34362" y="21845"/>
                </a:lnTo>
                <a:lnTo>
                  <a:pt x="8873" y="21845"/>
                </a:lnTo>
                <a:lnTo>
                  <a:pt x="8945" y="19875"/>
                </a:lnTo>
                <a:lnTo>
                  <a:pt x="10360" y="3086"/>
                </a:lnTo>
                <a:lnTo>
                  <a:pt x="7988" y="4864"/>
                </a:lnTo>
                <a:lnTo>
                  <a:pt x="4093" y="9471"/>
                </a:lnTo>
                <a:lnTo>
                  <a:pt x="2592" y="12279"/>
                </a:lnTo>
                <a:lnTo>
                  <a:pt x="1548" y="15595"/>
                </a:lnTo>
                <a:lnTo>
                  <a:pt x="518" y="18896"/>
                </a:lnTo>
                <a:lnTo>
                  <a:pt x="0" y="22630"/>
                </a:lnTo>
                <a:lnTo>
                  <a:pt x="0" y="31126"/>
                </a:lnTo>
                <a:lnTo>
                  <a:pt x="492" y="34963"/>
                </a:lnTo>
                <a:lnTo>
                  <a:pt x="1501" y="38249"/>
                </a:lnTo>
                <a:lnTo>
                  <a:pt x="2509" y="41540"/>
                </a:lnTo>
                <a:lnTo>
                  <a:pt x="3992" y="44283"/>
                </a:lnTo>
                <a:lnTo>
                  <a:pt x="5961" y="46455"/>
                </a:lnTo>
                <a:lnTo>
                  <a:pt x="10372" y="50278"/>
                </a:lnTo>
                <a:lnTo>
                  <a:pt x="13258" y="51396"/>
                </a:lnTo>
                <a:lnTo>
                  <a:pt x="16149" y="52503"/>
                </a:lnTo>
                <a:lnTo>
                  <a:pt x="19516" y="53060"/>
                </a:lnTo>
                <a:lnTo>
                  <a:pt x="23352" y="53060"/>
                </a:lnTo>
                <a:lnTo>
                  <a:pt x="27651" y="52880"/>
                </a:lnTo>
                <a:lnTo>
                  <a:pt x="31556" y="52207"/>
                </a:lnTo>
                <a:lnTo>
                  <a:pt x="34768" y="51396"/>
                </a:lnTo>
                <a:lnTo>
                  <a:pt x="37472" y="50533"/>
                </a:lnTo>
                <a:lnTo>
                  <a:pt x="40690" y="48284"/>
                </a:lnTo>
                <a:lnTo>
                  <a:pt x="41000" y="45655"/>
                </a:lnTo>
                <a:lnTo>
                  <a:pt x="40431" y="42531"/>
                </a:lnTo>
                <a:lnTo>
                  <a:pt x="37741" y="42772"/>
                </a:lnTo>
                <a:lnTo>
                  <a:pt x="34621" y="44042"/>
                </a:lnTo>
                <a:lnTo>
                  <a:pt x="31841" y="44921"/>
                </a:lnTo>
                <a:lnTo>
                  <a:pt x="28364" y="45680"/>
                </a:lnTo>
                <a:lnTo>
                  <a:pt x="24163" y="45871"/>
                </a:lnTo>
                <a:lnTo>
                  <a:pt x="21333" y="45871"/>
                </a:lnTo>
                <a:lnTo>
                  <a:pt x="17010" y="44640"/>
                </a:lnTo>
                <a:lnTo>
                  <a:pt x="13482" y="42635"/>
                </a:lnTo>
                <a:lnTo>
                  <a:pt x="11047" y="39560"/>
                </a:lnTo>
                <a:lnTo>
                  <a:pt x="9648" y="35571"/>
                </a:lnTo>
                <a:lnTo>
                  <a:pt x="8873" y="31014"/>
                </a:lnTo>
                <a:lnTo>
                  <a:pt x="8873" y="28332"/>
                </a:lnTo>
                <a:lnTo>
                  <a:pt x="39646" y="28332"/>
                </a:lnTo>
                <a:lnTo>
                  <a:pt x="41958" y="27432"/>
                </a:lnTo>
                <a:lnTo>
                  <a:pt x="42980" y="24458"/>
                </a:lnTo>
                <a:lnTo>
                  <a:pt x="42980" y="19710"/>
                </a:lnTo>
                <a:lnTo>
                  <a:pt x="42584" y="16751"/>
                </a:lnTo>
                <a:close/>
              </a:path>
              <a:path w="42980" h="53060">
                <a:moveTo>
                  <a:pt x="8945" y="19875"/>
                </a:moveTo>
                <a:lnTo>
                  <a:pt x="9871" y="16178"/>
                </a:lnTo>
                <a:lnTo>
                  <a:pt x="11296" y="12787"/>
                </a:lnTo>
                <a:lnTo>
                  <a:pt x="14785" y="8978"/>
                </a:lnTo>
                <a:lnTo>
                  <a:pt x="17993" y="7326"/>
                </a:lnTo>
                <a:lnTo>
                  <a:pt x="21974" y="6918"/>
                </a:lnTo>
                <a:lnTo>
                  <a:pt x="26128" y="6918"/>
                </a:lnTo>
                <a:lnTo>
                  <a:pt x="26089" y="0"/>
                </a:lnTo>
                <a:lnTo>
                  <a:pt x="19000" y="0"/>
                </a:lnTo>
                <a:lnTo>
                  <a:pt x="15890" y="623"/>
                </a:lnTo>
                <a:lnTo>
                  <a:pt x="13129" y="1865"/>
                </a:lnTo>
                <a:lnTo>
                  <a:pt x="10360" y="3086"/>
                </a:lnTo>
                <a:lnTo>
                  <a:pt x="8945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4884728" y="3609097"/>
            <a:ext cx="42976" cy="71513"/>
          </a:xfrm>
          <a:custGeom>
            <a:avLst/>
            <a:gdLst/>
            <a:ahLst/>
            <a:cxnLst/>
            <a:rect l="l" t="t" r="r" b="b"/>
            <a:pathLst>
              <a:path w="42976" h="71513">
                <a:moveTo>
                  <a:pt x="7780" y="49607"/>
                </a:moveTo>
                <a:lnTo>
                  <a:pt x="12560" y="52362"/>
                </a:lnTo>
                <a:lnTo>
                  <a:pt x="15450" y="53049"/>
                </a:lnTo>
                <a:lnTo>
                  <a:pt x="18839" y="53049"/>
                </a:lnTo>
                <a:lnTo>
                  <a:pt x="21496" y="52919"/>
                </a:lnTo>
                <a:lnTo>
                  <a:pt x="25279" y="51930"/>
                </a:lnTo>
                <a:lnTo>
                  <a:pt x="29029" y="49848"/>
                </a:lnTo>
                <a:lnTo>
                  <a:pt x="31586" y="47815"/>
                </a:lnTo>
                <a:lnTo>
                  <a:pt x="34362" y="45111"/>
                </a:lnTo>
                <a:lnTo>
                  <a:pt x="34362" y="69836"/>
                </a:lnTo>
                <a:lnTo>
                  <a:pt x="34545" y="70589"/>
                </a:lnTo>
                <a:lnTo>
                  <a:pt x="37105" y="71513"/>
                </a:lnTo>
                <a:lnTo>
                  <a:pt x="40200" y="71513"/>
                </a:lnTo>
                <a:lnTo>
                  <a:pt x="42976" y="69836"/>
                </a:lnTo>
                <a:lnTo>
                  <a:pt x="42976" y="2415"/>
                </a:lnTo>
                <a:lnTo>
                  <a:pt x="40518" y="773"/>
                </a:lnTo>
                <a:lnTo>
                  <a:pt x="37900" y="773"/>
                </a:lnTo>
                <a:lnTo>
                  <a:pt x="35344" y="2415"/>
                </a:lnTo>
                <a:lnTo>
                  <a:pt x="35344" y="8254"/>
                </a:lnTo>
                <a:lnTo>
                  <a:pt x="33893" y="6797"/>
                </a:lnTo>
                <a:lnTo>
                  <a:pt x="30085" y="3416"/>
                </a:lnTo>
                <a:lnTo>
                  <a:pt x="26484" y="1230"/>
                </a:lnTo>
                <a:lnTo>
                  <a:pt x="22860" y="154"/>
                </a:lnTo>
                <a:lnTo>
                  <a:pt x="20191" y="0"/>
                </a:lnTo>
                <a:lnTo>
                  <a:pt x="23215" y="7607"/>
                </a:lnTo>
                <a:lnTo>
                  <a:pt x="27640" y="9958"/>
                </a:lnTo>
                <a:lnTo>
                  <a:pt x="32054" y="13766"/>
                </a:lnTo>
                <a:lnTo>
                  <a:pt x="34362" y="16739"/>
                </a:lnTo>
                <a:lnTo>
                  <a:pt x="34362" y="36057"/>
                </a:lnTo>
                <a:lnTo>
                  <a:pt x="31733" y="39268"/>
                </a:lnTo>
                <a:lnTo>
                  <a:pt x="28144" y="42649"/>
                </a:lnTo>
                <a:lnTo>
                  <a:pt x="24861" y="44679"/>
                </a:lnTo>
                <a:lnTo>
                  <a:pt x="21643" y="45492"/>
                </a:lnTo>
                <a:lnTo>
                  <a:pt x="18251" y="45492"/>
                </a:lnTo>
                <a:lnTo>
                  <a:pt x="14897" y="43855"/>
                </a:lnTo>
                <a:lnTo>
                  <a:pt x="12203" y="41328"/>
                </a:lnTo>
                <a:lnTo>
                  <a:pt x="10407" y="37745"/>
                </a:lnTo>
                <a:lnTo>
                  <a:pt x="9428" y="33364"/>
                </a:lnTo>
                <a:lnTo>
                  <a:pt x="8873" y="28638"/>
                </a:lnTo>
                <a:lnTo>
                  <a:pt x="8873" y="23874"/>
                </a:lnTo>
                <a:lnTo>
                  <a:pt x="9525" y="19418"/>
                </a:lnTo>
                <a:lnTo>
                  <a:pt x="11502" y="1903"/>
                </a:lnTo>
                <a:lnTo>
                  <a:pt x="6883" y="4978"/>
                </a:lnTo>
                <a:lnTo>
                  <a:pt x="3441" y="9701"/>
                </a:lnTo>
                <a:lnTo>
                  <a:pt x="2162" y="12560"/>
                </a:lnTo>
                <a:lnTo>
                  <a:pt x="1303" y="15915"/>
                </a:lnTo>
                <a:lnTo>
                  <a:pt x="431" y="19241"/>
                </a:lnTo>
                <a:lnTo>
                  <a:pt x="0" y="22989"/>
                </a:lnTo>
                <a:lnTo>
                  <a:pt x="0" y="30646"/>
                </a:lnTo>
                <a:lnTo>
                  <a:pt x="334" y="33972"/>
                </a:lnTo>
                <a:lnTo>
                  <a:pt x="1032" y="37133"/>
                </a:lnTo>
                <a:lnTo>
                  <a:pt x="1734" y="40298"/>
                </a:lnTo>
                <a:lnTo>
                  <a:pt x="2829" y="43066"/>
                </a:lnTo>
                <a:lnTo>
                  <a:pt x="4340" y="45402"/>
                </a:lnTo>
                <a:lnTo>
                  <a:pt x="7780" y="49607"/>
                </a:lnTo>
                <a:close/>
              </a:path>
              <a:path w="42976" h="71513">
                <a:moveTo>
                  <a:pt x="9525" y="19418"/>
                </a:moveTo>
                <a:lnTo>
                  <a:pt x="10641" y="15217"/>
                </a:lnTo>
                <a:lnTo>
                  <a:pt x="12548" y="11710"/>
                </a:lnTo>
                <a:lnTo>
                  <a:pt x="15299" y="9218"/>
                </a:lnTo>
                <a:lnTo>
                  <a:pt x="18694" y="7607"/>
                </a:lnTo>
                <a:lnTo>
                  <a:pt x="23215" y="7607"/>
                </a:lnTo>
                <a:lnTo>
                  <a:pt x="20191" y="0"/>
                </a:lnTo>
                <a:lnTo>
                  <a:pt x="16898" y="0"/>
                </a:lnTo>
                <a:lnTo>
                  <a:pt x="14010" y="637"/>
                </a:lnTo>
                <a:lnTo>
                  <a:pt x="11502" y="1903"/>
                </a:lnTo>
                <a:lnTo>
                  <a:pt x="9525" y="194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4942728" y="3609870"/>
            <a:ext cx="40283" cy="52287"/>
          </a:xfrm>
          <a:custGeom>
            <a:avLst/>
            <a:gdLst/>
            <a:ahLst/>
            <a:cxnLst/>
            <a:rect l="l" t="t" r="r" b="b"/>
            <a:pathLst>
              <a:path w="40283" h="52287">
                <a:moveTo>
                  <a:pt x="8614" y="1638"/>
                </a:moveTo>
                <a:lnTo>
                  <a:pt x="8406" y="914"/>
                </a:lnTo>
                <a:lnTo>
                  <a:pt x="5824" y="0"/>
                </a:lnTo>
                <a:lnTo>
                  <a:pt x="2786" y="0"/>
                </a:lnTo>
                <a:lnTo>
                  <a:pt x="0" y="1638"/>
                </a:lnTo>
                <a:lnTo>
                  <a:pt x="0" y="34430"/>
                </a:lnTo>
                <a:lnTo>
                  <a:pt x="280" y="37415"/>
                </a:lnTo>
                <a:lnTo>
                  <a:pt x="1421" y="42303"/>
                </a:lnTo>
                <a:lnTo>
                  <a:pt x="3685" y="46288"/>
                </a:lnTo>
                <a:lnTo>
                  <a:pt x="6732" y="49593"/>
                </a:lnTo>
                <a:lnTo>
                  <a:pt x="10972" y="51739"/>
                </a:lnTo>
                <a:lnTo>
                  <a:pt x="13600" y="52287"/>
                </a:lnTo>
                <a:lnTo>
                  <a:pt x="19378" y="52287"/>
                </a:lnTo>
                <a:lnTo>
                  <a:pt x="22006" y="51573"/>
                </a:lnTo>
                <a:lnTo>
                  <a:pt x="24612" y="50177"/>
                </a:lnTo>
                <a:lnTo>
                  <a:pt x="27204" y="48790"/>
                </a:lnTo>
                <a:lnTo>
                  <a:pt x="29825" y="46569"/>
                </a:lnTo>
                <a:lnTo>
                  <a:pt x="32489" y="43535"/>
                </a:lnTo>
                <a:lnTo>
                  <a:pt x="32489" y="49911"/>
                </a:lnTo>
                <a:lnTo>
                  <a:pt x="34933" y="51549"/>
                </a:lnTo>
                <a:lnTo>
                  <a:pt x="37727" y="51549"/>
                </a:lnTo>
                <a:lnTo>
                  <a:pt x="40283" y="49911"/>
                </a:lnTo>
                <a:lnTo>
                  <a:pt x="40283" y="1638"/>
                </a:lnTo>
                <a:lnTo>
                  <a:pt x="40035" y="914"/>
                </a:lnTo>
                <a:lnTo>
                  <a:pt x="37494" y="0"/>
                </a:lnTo>
                <a:lnTo>
                  <a:pt x="34394" y="0"/>
                </a:lnTo>
                <a:lnTo>
                  <a:pt x="31668" y="1638"/>
                </a:lnTo>
                <a:lnTo>
                  <a:pt x="31668" y="35370"/>
                </a:lnTo>
                <a:lnTo>
                  <a:pt x="29270" y="38416"/>
                </a:lnTo>
                <a:lnTo>
                  <a:pt x="24883" y="42289"/>
                </a:lnTo>
                <a:lnTo>
                  <a:pt x="20617" y="44665"/>
                </a:lnTo>
                <a:lnTo>
                  <a:pt x="16822" y="44665"/>
                </a:lnTo>
                <a:lnTo>
                  <a:pt x="12876" y="43002"/>
                </a:lnTo>
                <a:lnTo>
                  <a:pt x="10223" y="39676"/>
                </a:lnTo>
                <a:lnTo>
                  <a:pt x="9212" y="36526"/>
                </a:lnTo>
                <a:lnTo>
                  <a:pt x="8614" y="32572"/>
                </a:lnTo>
                <a:lnTo>
                  <a:pt x="8614" y="1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4995115" y="3609089"/>
            <a:ext cx="26678" cy="53060"/>
          </a:xfrm>
          <a:custGeom>
            <a:avLst/>
            <a:gdLst/>
            <a:ahLst/>
            <a:cxnLst/>
            <a:rect l="l" t="t" r="r" b="b"/>
            <a:pathLst>
              <a:path w="26678" h="53060">
                <a:moveTo>
                  <a:pt x="21883" y="45543"/>
                </a:moveTo>
                <a:lnTo>
                  <a:pt x="17548" y="46141"/>
                </a:lnTo>
                <a:lnTo>
                  <a:pt x="16210" y="53060"/>
                </a:lnTo>
                <a:lnTo>
                  <a:pt x="18996" y="53060"/>
                </a:lnTo>
                <a:lnTo>
                  <a:pt x="21649" y="52426"/>
                </a:lnTo>
                <a:lnTo>
                  <a:pt x="26678" y="49924"/>
                </a:lnTo>
                <a:lnTo>
                  <a:pt x="25721" y="43192"/>
                </a:lnTo>
                <a:lnTo>
                  <a:pt x="21883" y="45543"/>
                </a:lnTo>
                <a:close/>
              </a:path>
              <a:path w="26678" h="53060">
                <a:moveTo>
                  <a:pt x="3279" y="11977"/>
                </a:moveTo>
                <a:lnTo>
                  <a:pt x="5900" y="11404"/>
                </a:lnTo>
                <a:lnTo>
                  <a:pt x="9067" y="9691"/>
                </a:lnTo>
                <a:lnTo>
                  <a:pt x="11797" y="8486"/>
                </a:lnTo>
                <a:lnTo>
                  <a:pt x="15152" y="7456"/>
                </a:lnTo>
                <a:lnTo>
                  <a:pt x="19159" y="7200"/>
                </a:lnTo>
                <a:lnTo>
                  <a:pt x="22797" y="7430"/>
                </a:lnTo>
                <a:lnTo>
                  <a:pt x="26582" y="9118"/>
                </a:lnTo>
                <a:lnTo>
                  <a:pt x="28903" y="12204"/>
                </a:lnTo>
                <a:lnTo>
                  <a:pt x="29653" y="15062"/>
                </a:lnTo>
                <a:lnTo>
                  <a:pt x="29847" y="18568"/>
                </a:lnTo>
                <a:lnTo>
                  <a:pt x="29847" y="22312"/>
                </a:lnTo>
                <a:lnTo>
                  <a:pt x="19785" y="22312"/>
                </a:lnTo>
                <a:lnTo>
                  <a:pt x="16516" y="22644"/>
                </a:lnTo>
                <a:lnTo>
                  <a:pt x="13604" y="23317"/>
                </a:lnTo>
                <a:lnTo>
                  <a:pt x="10690" y="23980"/>
                </a:lnTo>
                <a:lnTo>
                  <a:pt x="8232" y="24969"/>
                </a:lnTo>
                <a:lnTo>
                  <a:pt x="4225" y="27612"/>
                </a:lnTo>
                <a:lnTo>
                  <a:pt x="1611" y="31280"/>
                </a:lnTo>
                <a:lnTo>
                  <a:pt x="0" y="35651"/>
                </a:lnTo>
                <a:lnTo>
                  <a:pt x="0" y="38369"/>
                </a:lnTo>
                <a:lnTo>
                  <a:pt x="406" y="42750"/>
                </a:lnTo>
                <a:lnTo>
                  <a:pt x="1939" y="46408"/>
                </a:lnTo>
                <a:lnTo>
                  <a:pt x="4448" y="49187"/>
                </a:lnTo>
                <a:lnTo>
                  <a:pt x="7545" y="51396"/>
                </a:lnTo>
                <a:lnTo>
                  <a:pt x="11526" y="52729"/>
                </a:lnTo>
                <a:lnTo>
                  <a:pt x="16210" y="53060"/>
                </a:lnTo>
                <a:lnTo>
                  <a:pt x="17548" y="46141"/>
                </a:lnTo>
                <a:lnTo>
                  <a:pt x="14770" y="46141"/>
                </a:lnTo>
                <a:lnTo>
                  <a:pt x="12631" y="45388"/>
                </a:lnTo>
                <a:lnTo>
                  <a:pt x="9550" y="42429"/>
                </a:lnTo>
                <a:lnTo>
                  <a:pt x="8773" y="37937"/>
                </a:lnTo>
                <a:lnTo>
                  <a:pt x="9582" y="34038"/>
                </a:lnTo>
                <a:lnTo>
                  <a:pt x="12103" y="31140"/>
                </a:lnTo>
                <a:lnTo>
                  <a:pt x="14683" y="29733"/>
                </a:lnTo>
                <a:lnTo>
                  <a:pt x="18139" y="28919"/>
                </a:lnTo>
                <a:lnTo>
                  <a:pt x="22524" y="28703"/>
                </a:lnTo>
                <a:lnTo>
                  <a:pt x="29847" y="28703"/>
                </a:lnTo>
                <a:lnTo>
                  <a:pt x="29847" y="38952"/>
                </a:lnTo>
                <a:lnTo>
                  <a:pt x="25721" y="43192"/>
                </a:lnTo>
                <a:lnTo>
                  <a:pt x="26678" y="49924"/>
                </a:lnTo>
                <a:lnTo>
                  <a:pt x="30995" y="45910"/>
                </a:lnTo>
                <a:lnTo>
                  <a:pt x="30995" y="50749"/>
                </a:lnTo>
                <a:lnTo>
                  <a:pt x="33072" y="52301"/>
                </a:lnTo>
                <a:lnTo>
                  <a:pt x="35614" y="52351"/>
                </a:lnTo>
                <a:lnTo>
                  <a:pt x="38354" y="50749"/>
                </a:lnTo>
                <a:lnTo>
                  <a:pt x="38354" y="15189"/>
                </a:lnTo>
                <a:lnTo>
                  <a:pt x="38033" y="12560"/>
                </a:lnTo>
                <a:lnTo>
                  <a:pt x="36723" y="8053"/>
                </a:lnTo>
                <a:lnTo>
                  <a:pt x="34199" y="4636"/>
                </a:lnTo>
                <a:lnTo>
                  <a:pt x="30858" y="1979"/>
                </a:lnTo>
                <a:lnTo>
                  <a:pt x="26153" y="392"/>
                </a:lnTo>
                <a:lnTo>
                  <a:pt x="23298" y="0"/>
                </a:lnTo>
                <a:lnTo>
                  <a:pt x="19932" y="0"/>
                </a:lnTo>
                <a:lnTo>
                  <a:pt x="16357" y="180"/>
                </a:lnTo>
                <a:lnTo>
                  <a:pt x="12829" y="864"/>
                </a:lnTo>
                <a:lnTo>
                  <a:pt x="9705" y="1803"/>
                </a:lnTo>
                <a:lnTo>
                  <a:pt x="5763" y="3531"/>
                </a:lnTo>
                <a:lnTo>
                  <a:pt x="2472" y="6631"/>
                </a:lnTo>
                <a:lnTo>
                  <a:pt x="2296" y="9284"/>
                </a:lnTo>
                <a:lnTo>
                  <a:pt x="3279" y="119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5048683" y="3586453"/>
            <a:ext cx="8553" cy="74966"/>
          </a:xfrm>
          <a:custGeom>
            <a:avLst/>
            <a:gdLst/>
            <a:ahLst/>
            <a:cxnLst/>
            <a:rect l="l" t="t" r="r" b="b"/>
            <a:pathLst>
              <a:path w="8553" h="74966">
                <a:moveTo>
                  <a:pt x="8553" y="73328"/>
                </a:moveTo>
                <a:lnTo>
                  <a:pt x="8482" y="1126"/>
                </a:lnTo>
                <a:lnTo>
                  <a:pt x="5814" y="0"/>
                </a:lnTo>
                <a:lnTo>
                  <a:pt x="2717" y="0"/>
                </a:lnTo>
                <a:lnTo>
                  <a:pt x="0" y="1663"/>
                </a:lnTo>
                <a:lnTo>
                  <a:pt x="0" y="73328"/>
                </a:lnTo>
                <a:lnTo>
                  <a:pt x="176" y="74066"/>
                </a:lnTo>
                <a:lnTo>
                  <a:pt x="2717" y="74966"/>
                </a:lnTo>
                <a:lnTo>
                  <a:pt x="5814" y="74966"/>
                </a:lnTo>
                <a:lnTo>
                  <a:pt x="8553" y="73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5071604" y="3589945"/>
            <a:ext cx="10584" cy="71474"/>
          </a:xfrm>
          <a:custGeom>
            <a:avLst/>
            <a:gdLst/>
            <a:ahLst/>
            <a:cxnLst/>
            <a:rect l="l" t="t" r="r" b="b"/>
            <a:pathLst>
              <a:path w="10584" h="71474">
                <a:moveTo>
                  <a:pt x="0" y="5370"/>
                </a:moveTo>
                <a:lnTo>
                  <a:pt x="370" y="8787"/>
                </a:lnTo>
                <a:lnTo>
                  <a:pt x="3221" y="10626"/>
                </a:lnTo>
                <a:lnTo>
                  <a:pt x="7289" y="10626"/>
                </a:lnTo>
                <a:lnTo>
                  <a:pt x="10203" y="8736"/>
                </a:lnTo>
                <a:lnTo>
                  <a:pt x="10584" y="5255"/>
                </a:lnTo>
                <a:lnTo>
                  <a:pt x="10217" y="1838"/>
                </a:lnTo>
                <a:lnTo>
                  <a:pt x="7336" y="0"/>
                </a:lnTo>
                <a:lnTo>
                  <a:pt x="3298" y="0"/>
                </a:lnTo>
                <a:lnTo>
                  <a:pt x="382" y="1878"/>
                </a:lnTo>
                <a:lnTo>
                  <a:pt x="0" y="5370"/>
                </a:lnTo>
                <a:close/>
              </a:path>
              <a:path w="10584" h="71474">
                <a:moveTo>
                  <a:pt x="1206" y="70573"/>
                </a:moveTo>
                <a:lnTo>
                  <a:pt x="3765" y="71474"/>
                </a:lnTo>
                <a:lnTo>
                  <a:pt x="6861" y="71474"/>
                </a:lnTo>
                <a:lnTo>
                  <a:pt x="9597" y="69836"/>
                </a:lnTo>
                <a:lnTo>
                  <a:pt x="9526" y="21080"/>
                </a:lnTo>
                <a:lnTo>
                  <a:pt x="6861" y="19936"/>
                </a:lnTo>
                <a:lnTo>
                  <a:pt x="3765" y="19936"/>
                </a:lnTo>
                <a:lnTo>
                  <a:pt x="1033" y="21563"/>
                </a:lnTo>
                <a:lnTo>
                  <a:pt x="1033" y="69836"/>
                </a:lnTo>
                <a:lnTo>
                  <a:pt x="1206" y="70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5090378" y="3596951"/>
            <a:ext cx="30513" cy="65087"/>
          </a:xfrm>
          <a:custGeom>
            <a:avLst/>
            <a:gdLst/>
            <a:ahLst/>
            <a:cxnLst/>
            <a:rect l="l" t="t" r="r" b="b"/>
            <a:pathLst>
              <a:path w="30513" h="65087">
                <a:moveTo>
                  <a:pt x="16812" y="1687"/>
                </a:moveTo>
                <a:lnTo>
                  <a:pt x="16751" y="1205"/>
                </a:lnTo>
                <a:lnTo>
                  <a:pt x="14086" y="0"/>
                </a:lnTo>
                <a:lnTo>
                  <a:pt x="10986" y="0"/>
                </a:lnTo>
                <a:lnTo>
                  <a:pt x="8247" y="1687"/>
                </a:lnTo>
                <a:lnTo>
                  <a:pt x="8247" y="13157"/>
                </a:lnTo>
                <a:lnTo>
                  <a:pt x="1756" y="13157"/>
                </a:lnTo>
                <a:lnTo>
                  <a:pt x="331" y="14298"/>
                </a:lnTo>
                <a:lnTo>
                  <a:pt x="0" y="16865"/>
                </a:lnTo>
                <a:lnTo>
                  <a:pt x="1706" y="20509"/>
                </a:lnTo>
                <a:lnTo>
                  <a:pt x="8247" y="20509"/>
                </a:lnTo>
                <a:lnTo>
                  <a:pt x="8247" y="51522"/>
                </a:lnTo>
                <a:lnTo>
                  <a:pt x="9010" y="55994"/>
                </a:lnTo>
                <a:lnTo>
                  <a:pt x="10299" y="59752"/>
                </a:lnTo>
                <a:lnTo>
                  <a:pt x="12524" y="62430"/>
                </a:lnTo>
                <a:lnTo>
                  <a:pt x="15670" y="64098"/>
                </a:lnTo>
                <a:lnTo>
                  <a:pt x="19475" y="65087"/>
                </a:lnTo>
                <a:lnTo>
                  <a:pt x="24284" y="64922"/>
                </a:lnTo>
                <a:lnTo>
                  <a:pt x="27245" y="64363"/>
                </a:lnTo>
                <a:lnTo>
                  <a:pt x="30167" y="62369"/>
                </a:lnTo>
                <a:lnTo>
                  <a:pt x="30513" y="59295"/>
                </a:lnTo>
                <a:lnTo>
                  <a:pt x="29815" y="56159"/>
                </a:lnTo>
                <a:lnTo>
                  <a:pt x="27147" y="56782"/>
                </a:lnTo>
                <a:lnTo>
                  <a:pt x="24149" y="57517"/>
                </a:lnTo>
                <a:lnTo>
                  <a:pt x="20905" y="57517"/>
                </a:lnTo>
                <a:lnTo>
                  <a:pt x="18237" y="54979"/>
                </a:lnTo>
                <a:lnTo>
                  <a:pt x="16812" y="50759"/>
                </a:lnTo>
                <a:lnTo>
                  <a:pt x="16812" y="20509"/>
                </a:lnTo>
                <a:lnTo>
                  <a:pt x="28792" y="20509"/>
                </a:lnTo>
                <a:lnTo>
                  <a:pt x="30355" y="19086"/>
                </a:lnTo>
                <a:lnTo>
                  <a:pt x="30513" y="16178"/>
                </a:lnTo>
                <a:lnTo>
                  <a:pt x="28792" y="13157"/>
                </a:lnTo>
                <a:lnTo>
                  <a:pt x="16812" y="13157"/>
                </a:lnTo>
                <a:lnTo>
                  <a:pt x="16812" y="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5126205" y="3609849"/>
            <a:ext cx="44082" cy="70805"/>
          </a:xfrm>
          <a:custGeom>
            <a:avLst/>
            <a:gdLst/>
            <a:ahLst/>
            <a:cxnLst/>
            <a:rect l="l" t="t" r="r" b="b"/>
            <a:pathLst>
              <a:path w="44082" h="70805">
                <a:moveTo>
                  <a:pt x="18385" y="51286"/>
                </a:moveTo>
                <a:lnTo>
                  <a:pt x="11959" y="68061"/>
                </a:lnTo>
                <a:lnTo>
                  <a:pt x="12193" y="70208"/>
                </a:lnTo>
                <a:lnTo>
                  <a:pt x="14749" y="70805"/>
                </a:lnTo>
                <a:lnTo>
                  <a:pt x="17367" y="70805"/>
                </a:lnTo>
                <a:lnTo>
                  <a:pt x="21089" y="69027"/>
                </a:lnTo>
                <a:lnTo>
                  <a:pt x="27320" y="51286"/>
                </a:lnTo>
                <a:lnTo>
                  <a:pt x="44082" y="3280"/>
                </a:lnTo>
                <a:lnTo>
                  <a:pt x="43959" y="648"/>
                </a:lnTo>
                <a:lnTo>
                  <a:pt x="41159" y="0"/>
                </a:lnTo>
                <a:lnTo>
                  <a:pt x="38247" y="40"/>
                </a:lnTo>
                <a:lnTo>
                  <a:pt x="35575" y="1869"/>
                </a:lnTo>
                <a:lnTo>
                  <a:pt x="22698" y="40820"/>
                </a:lnTo>
                <a:lnTo>
                  <a:pt x="22539" y="40820"/>
                </a:lnTo>
                <a:lnTo>
                  <a:pt x="9206" y="2099"/>
                </a:lnTo>
                <a:lnTo>
                  <a:pt x="8553" y="727"/>
                </a:lnTo>
                <a:lnTo>
                  <a:pt x="5972" y="25"/>
                </a:lnTo>
                <a:lnTo>
                  <a:pt x="3070" y="0"/>
                </a:lnTo>
                <a:lnTo>
                  <a:pt x="0" y="890"/>
                </a:lnTo>
                <a:lnTo>
                  <a:pt x="280" y="3431"/>
                </a:lnTo>
                <a:lnTo>
                  <a:pt x="16937" y="49557"/>
                </a:lnTo>
                <a:lnTo>
                  <a:pt x="18385" y="51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5200873" y="3609089"/>
            <a:ext cx="36435" cy="53060"/>
          </a:xfrm>
          <a:custGeom>
            <a:avLst/>
            <a:gdLst/>
            <a:ahLst/>
            <a:cxnLst/>
            <a:rect l="l" t="t" r="r" b="b"/>
            <a:pathLst>
              <a:path w="36435" h="53060">
                <a:moveTo>
                  <a:pt x="9571" y="33844"/>
                </a:moveTo>
                <a:lnTo>
                  <a:pt x="9928" y="50112"/>
                </a:lnTo>
                <a:lnTo>
                  <a:pt x="12790" y="51282"/>
                </a:lnTo>
                <a:lnTo>
                  <a:pt x="15641" y="52463"/>
                </a:lnTo>
                <a:lnTo>
                  <a:pt x="18996" y="53060"/>
                </a:lnTo>
                <a:lnTo>
                  <a:pt x="26776" y="53060"/>
                </a:lnTo>
                <a:lnTo>
                  <a:pt x="30243" y="52387"/>
                </a:lnTo>
                <a:lnTo>
                  <a:pt x="33238" y="51051"/>
                </a:lnTo>
                <a:lnTo>
                  <a:pt x="36226" y="49695"/>
                </a:lnTo>
                <a:lnTo>
                  <a:pt x="36435" y="36601"/>
                </a:lnTo>
                <a:lnTo>
                  <a:pt x="34382" y="40284"/>
                </a:lnTo>
                <a:lnTo>
                  <a:pt x="31668" y="43268"/>
                </a:lnTo>
                <a:lnTo>
                  <a:pt x="27967" y="45133"/>
                </a:lnTo>
                <a:lnTo>
                  <a:pt x="23262" y="45590"/>
                </a:lnTo>
                <a:lnTo>
                  <a:pt x="20509" y="45590"/>
                </a:lnTo>
                <a:lnTo>
                  <a:pt x="16355" y="44067"/>
                </a:lnTo>
                <a:lnTo>
                  <a:pt x="13023" y="41681"/>
                </a:lnTo>
                <a:lnTo>
                  <a:pt x="10835" y="38200"/>
                </a:lnTo>
                <a:lnTo>
                  <a:pt x="9571" y="33844"/>
                </a:lnTo>
                <a:close/>
              </a:path>
              <a:path w="36435" h="53060">
                <a:moveTo>
                  <a:pt x="8869" y="26388"/>
                </a:moveTo>
                <a:lnTo>
                  <a:pt x="8869" y="23644"/>
                </a:lnTo>
                <a:lnTo>
                  <a:pt x="9730" y="18782"/>
                </a:lnTo>
                <a:lnTo>
                  <a:pt x="11195" y="14439"/>
                </a:lnTo>
                <a:lnTo>
                  <a:pt x="13564" y="11049"/>
                </a:lnTo>
                <a:lnTo>
                  <a:pt x="16908" y="8812"/>
                </a:lnTo>
                <a:lnTo>
                  <a:pt x="20927" y="7401"/>
                </a:lnTo>
                <a:lnTo>
                  <a:pt x="26247" y="7401"/>
                </a:lnTo>
                <a:lnTo>
                  <a:pt x="30397" y="8928"/>
                </a:lnTo>
                <a:lnTo>
                  <a:pt x="33707" y="11339"/>
                </a:lnTo>
                <a:lnTo>
                  <a:pt x="35883" y="14846"/>
                </a:lnTo>
                <a:lnTo>
                  <a:pt x="37123" y="19213"/>
                </a:lnTo>
                <a:lnTo>
                  <a:pt x="37835" y="24001"/>
                </a:lnTo>
                <a:lnTo>
                  <a:pt x="37835" y="29401"/>
                </a:lnTo>
                <a:lnTo>
                  <a:pt x="37555" y="31964"/>
                </a:lnTo>
                <a:lnTo>
                  <a:pt x="36435" y="36601"/>
                </a:lnTo>
                <a:lnTo>
                  <a:pt x="36226" y="49695"/>
                </a:lnTo>
                <a:lnTo>
                  <a:pt x="38721" y="47840"/>
                </a:lnTo>
                <a:lnTo>
                  <a:pt x="42702" y="43037"/>
                </a:lnTo>
                <a:lnTo>
                  <a:pt x="44201" y="40184"/>
                </a:lnTo>
                <a:lnTo>
                  <a:pt x="45208" y="36893"/>
                </a:lnTo>
                <a:lnTo>
                  <a:pt x="46205" y="33577"/>
                </a:lnTo>
                <a:lnTo>
                  <a:pt x="46709" y="29959"/>
                </a:lnTo>
                <a:lnTo>
                  <a:pt x="46709" y="21982"/>
                </a:lnTo>
                <a:lnTo>
                  <a:pt x="46241" y="18348"/>
                </a:lnTo>
                <a:lnTo>
                  <a:pt x="45269" y="15138"/>
                </a:lnTo>
                <a:lnTo>
                  <a:pt x="44323" y="11912"/>
                </a:lnTo>
                <a:lnTo>
                  <a:pt x="42896" y="9180"/>
                </a:lnTo>
                <a:lnTo>
                  <a:pt x="40993" y="6918"/>
                </a:lnTo>
                <a:lnTo>
                  <a:pt x="36719" y="2959"/>
                </a:lnTo>
                <a:lnTo>
                  <a:pt x="33864" y="1779"/>
                </a:lnTo>
                <a:lnTo>
                  <a:pt x="31003" y="598"/>
                </a:lnTo>
                <a:lnTo>
                  <a:pt x="27661" y="0"/>
                </a:lnTo>
                <a:lnTo>
                  <a:pt x="19836" y="0"/>
                </a:lnTo>
                <a:lnTo>
                  <a:pt x="16355" y="673"/>
                </a:lnTo>
                <a:lnTo>
                  <a:pt x="13376" y="1995"/>
                </a:lnTo>
                <a:lnTo>
                  <a:pt x="10407" y="3315"/>
                </a:lnTo>
                <a:lnTo>
                  <a:pt x="7923" y="5180"/>
                </a:lnTo>
                <a:lnTo>
                  <a:pt x="3942" y="9958"/>
                </a:lnTo>
                <a:lnTo>
                  <a:pt x="2454" y="12813"/>
                </a:lnTo>
                <a:lnTo>
                  <a:pt x="1471" y="16127"/>
                </a:lnTo>
                <a:lnTo>
                  <a:pt x="488" y="19443"/>
                </a:lnTo>
                <a:lnTo>
                  <a:pt x="0" y="23061"/>
                </a:lnTo>
                <a:lnTo>
                  <a:pt x="0" y="31064"/>
                </a:lnTo>
                <a:lnTo>
                  <a:pt x="463" y="34721"/>
                </a:lnTo>
                <a:lnTo>
                  <a:pt x="1385" y="37933"/>
                </a:lnTo>
                <a:lnTo>
                  <a:pt x="2317" y="41159"/>
                </a:lnTo>
                <a:lnTo>
                  <a:pt x="3747" y="43877"/>
                </a:lnTo>
                <a:lnTo>
                  <a:pt x="5647" y="46137"/>
                </a:lnTo>
                <a:lnTo>
                  <a:pt x="9928" y="50112"/>
                </a:lnTo>
                <a:lnTo>
                  <a:pt x="9571" y="33844"/>
                </a:lnTo>
                <a:lnTo>
                  <a:pt x="8869" y="29044"/>
                </a:lnTo>
                <a:lnTo>
                  <a:pt x="8869" y="26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5254038" y="3586029"/>
            <a:ext cx="31607" cy="75387"/>
          </a:xfrm>
          <a:custGeom>
            <a:avLst/>
            <a:gdLst/>
            <a:ahLst/>
            <a:cxnLst/>
            <a:rect l="l" t="t" r="r" b="b"/>
            <a:pathLst>
              <a:path w="31607" h="75387">
                <a:moveTo>
                  <a:pt x="9759" y="8012"/>
                </a:moveTo>
                <a:lnTo>
                  <a:pt x="8553" y="12840"/>
                </a:lnTo>
                <a:lnTo>
                  <a:pt x="8247" y="15735"/>
                </a:lnTo>
                <a:lnTo>
                  <a:pt x="8247" y="24079"/>
                </a:lnTo>
                <a:lnTo>
                  <a:pt x="1648" y="24079"/>
                </a:lnTo>
                <a:lnTo>
                  <a:pt x="273" y="25220"/>
                </a:lnTo>
                <a:lnTo>
                  <a:pt x="0" y="27787"/>
                </a:lnTo>
                <a:lnTo>
                  <a:pt x="1648" y="31431"/>
                </a:lnTo>
                <a:lnTo>
                  <a:pt x="8247" y="31431"/>
                </a:lnTo>
                <a:lnTo>
                  <a:pt x="8247" y="73748"/>
                </a:lnTo>
                <a:lnTo>
                  <a:pt x="8455" y="74482"/>
                </a:lnTo>
                <a:lnTo>
                  <a:pt x="11022" y="75387"/>
                </a:lnTo>
                <a:lnTo>
                  <a:pt x="14071" y="75387"/>
                </a:lnTo>
                <a:lnTo>
                  <a:pt x="16861" y="73748"/>
                </a:lnTo>
                <a:lnTo>
                  <a:pt x="16861" y="31431"/>
                </a:lnTo>
                <a:lnTo>
                  <a:pt x="27294" y="31431"/>
                </a:lnTo>
                <a:lnTo>
                  <a:pt x="28842" y="30008"/>
                </a:lnTo>
                <a:lnTo>
                  <a:pt x="29001" y="27100"/>
                </a:lnTo>
                <a:lnTo>
                  <a:pt x="27294" y="24079"/>
                </a:lnTo>
                <a:lnTo>
                  <a:pt x="16861" y="24079"/>
                </a:lnTo>
                <a:lnTo>
                  <a:pt x="16984" y="14985"/>
                </a:lnTo>
                <a:lnTo>
                  <a:pt x="17473" y="12103"/>
                </a:lnTo>
                <a:lnTo>
                  <a:pt x="19698" y="8430"/>
                </a:lnTo>
                <a:lnTo>
                  <a:pt x="22589" y="7354"/>
                </a:lnTo>
                <a:lnTo>
                  <a:pt x="25620" y="7440"/>
                </a:lnTo>
                <a:lnTo>
                  <a:pt x="28695" y="8329"/>
                </a:lnTo>
                <a:lnTo>
                  <a:pt x="31266" y="8268"/>
                </a:lnTo>
                <a:lnTo>
                  <a:pt x="31607" y="5637"/>
                </a:lnTo>
                <a:lnTo>
                  <a:pt x="31525" y="3887"/>
                </a:lnTo>
                <a:lnTo>
                  <a:pt x="29472" y="1104"/>
                </a:lnTo>
                <a:lnTo>
                  <a:pt x="26827" y="355"/>
                </a:lnTo>
                <a:lnTo>
                  <a:pt x="23301" y="0"/>
                </a:lnTo>
                <a:lnTo>
                  <a:pt x="20732" y="0"/>
                </a:lnTo>
                <a:lnTo>
                  <a:pt x="18517" y="367"/>
                </a:lnTo>
                <a:lnTo>
                  <a:pt x="14745" y="1828"/>
                </a:lnTo>
                <a:lnTo>
                  <a:pt x="11922" y="4505"/>
                </a:lnTo>
                <a:lnTo>
                  <a:pt x="9759" y="8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315976" y="3586453"/>
            <a:ext cx="8557" cy="74966"/>
          </a:xfrm>
          <a:custGeom>
            <a:avLst/>
            <a:gdLst/>
            <a:ahLst/>
            <a:cxnLst/>
            <a:rect l="l" t="t" r="r" b="b"/>
            <a:pathLst>
              <a:path w="8557" h="74966">
                <a:moveTo>
                  <a:pt x="8557" y="73328"/>
                </a:moveTo>
                <a:lnTo>
                  <a:pt x="8481" y="1126"/>
                </a:lnTo>
                <a:lnTo>
                  <a:pt x="5814" y="0"/>
                </a:lnTo>
                <a:lnTo>
                  <a:pt x="2717" y="0"/>
                </a:lnTo>
                <a:lnTo>
                  <a:pt x="0" y="1663"/>
                </a:lnTo>
                <a:lnTo>
                  <a:pt x="0" y="73328"/>
                </a:lnTo>
                <a:lnTo>
                  <a:pt x="176" y="74066"/>
                </a:lnTo>
                <a:lnTo>
                  <a:pt x="2717" y="74966"/>
                </a:lnTo>
                <a:lnTo>
                  <a:pt x="5814" y="74966"/>
                </a:lnTo>
                <a:lnTo>
                  <a:pt x="8557" y="733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5338900" y="3589945"/>
            <a:ext cx="10580" cy="71474"/>
          </a:xfrm>
          <a:custGeom>
            <a:avLst/>
            <a:gdLst/>
            <a:ahLst/>
            <a:cxnLst/>
            <a:rect l="l" t="t" r="r" b="b"/>
            <a:pathLst>
              <a:path w="10580" h="71474">
                <a:moveTo>
                  <a:pt x="0" y="5370"/>
                </a:moveTo>
                <a:lnTo>
                  <a:pt x="367" y="8787"/>
                </a:lnTo>
                <a:lnTo>
                  <a:pt x="3221" y="10626"/>
                </a:lnTo>
                <a:lnTo>
                  <a:pt x="7285" y="10626"/>
                </a:lnTo>
                <a:lnTo>
                  <a:pt x="10198" y="8736"/>
                </a:lnTo>
                <a:lnTo>
                  <a:pt x="10580" y="5255"/>
                </a:lnTo>
                <a:lnTo>
                  <a:pt x="10213" y="1838"/>
                </a:lnTo>
                <a:lnTo>
                  <a:pt x="7332" y="0"/>
                </a:lnTo>
                <a:lnTo>
                  <a:pt x="3294" y="0"/>
                </a:lnTo>
                <a:lnTo>
                  <a:pt x="381" y="1878"/>
                </a:lnTo>
                <a:lnTo>
                  <a:pt x="0" y="5370"/>
                </a:lnTo>
                <a:close/>
              </a:path>
              <a:path w="10580" h="71474">
                <a:moveTo>
                  <a:pt x="1216" y="70573"/>
                </a:moveTo>
                <a:lnTo>
                  <a:pt x="3761" y="71474"/>
                </a:lnTo>
                <a:lnTo>
                  <a:pt x="6858" y="71474"/>
                </a:lnTo>
                <a:lnTo>
                  <a:pt x="9593" y="69836"/>
                </a:lnTo>
                <a:lnTo>
                  <a:pt x="9522" y="21080"/>
                </a:lnTo>
                <a:lnTo>
                  <a:pt x="6858" y="19936"/>
                </a:lnTo>
                <a:lnTo>
                  <a:pt x="3761" y="19936"/>
                </a:lnTo>
                <a:lnTo>
                  <a:pt x="1032" y="21563"/>
                </a:lnTo>
                <a:lnTo>
                  <a:pt x="1032" y="69836"/>
                </a:lnTo>
                <a:lnTo>
                  <a:pt x="1216" y="70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5357872" y="3586029"/>
            <a:ext cx="31612" cy="75387"/>
          </a:xfrm>
          <a:custGeom>
            <a:avLst/>
            <a:gdLst/>
            <a:ahLst/>
            <a:cxnLst/>
            <a:rect l="l" t="t" r="r" b="b"/>
            <a:pathLst>
              <a:path w="31612" h="75387">
                <a:moveTo>
                  <a:pt x="9775" y="8012"/>
                </a:moveTo>
                <a:lnTo>
                  <a:pt x="8557" y="12840"/>
                </a:lnTo>
                <a:lnTo>
                  <a:pt x="8262" y="15735"/>
                </a:lnTo>
                <a:lnTo>
                  <a:pt x="8262" y="24079"/>
                </a:lnTo>
                <a:lnTo>
                  <a:pt x="1659" y="24079"/>
                </a:lnTo>
                <a:lnTo>
                  <a:pt x="274" y="25220"/>
                </a:lnTo>
                <a:lnTo>
                  <a:pt x="0" y="27787"/>
                </a:lnTo>
                <a:lnTo>
                  <a:pt x="1659" y="31431"/>
                </a:lnTo>
                <a:lnTo>
                  <a:pt x="8262" y="31431"/>
                </a:lnTo>
                <a:lnTo>
                  <a:pt x="8262" y="73748"/>
                </a:lnTo>
                <a:lnTo>
                  <a:pt x="8456" y="74482"/>
                </a:lnTo>
                <a:lnTo>
                  <a:pt x="11038" y="75387"/>
                </a:lnTo>
                <a:lnTo>
                  <a:pt x="14086" y="75387"/>
                </a:lnTo>
                <a:lnTo>
                  <a:pt x="16877" y="73748"/>
                </a:lnTo>
                <a:lnTo>
                  <a:pt x="16877" y="31431"/>
                </a:lnTo>
                <a:lnTo>
                  <a:pt x="27296" y="31431"/>
                </a:lnTo>
                <a:lnTo>
                  <a:pt x="28858" y="30008"/>
                </a:lnTo>
                <a:lnTo>
                  <a:pt x="29016" y="27100"/>
                </a:lnTo>
                <a:lnTo>
                  <a:pt x="27296" y="24079"/>
                </a:lnTo>
                <a:lnTo>
                  <a:pt x="16877" y="24079"/>
                </a:lnTo>
                <a:lnTo>
                  <a:pt x="17000" y="14985"/>
                </a:lnTo>
                <a:lnTo>
                  <a:pt x="17489" y="12103"/>
                </a:lnTo>
                <a:lnTo>
                  <a:pt x="19702" y="8430"/>
                </a:lnTo>
                <a:lnTo>
                  <a:pt x="22604" y="7354"/>
                </a:lnTo>
                <a:lnTo>
                  <a:pt x="25636" y="7440"/>
                </a:lnTo>
                <a:lnTo>
                  <a:pt x="28710" y="8329"/>
                </a:lnTo>
                <a:lnTo>
                  <a:pt x="31277" y="8268"/>
                </a:lnTo>
                <a:lnTo>
                  <a:pt x="31612" y="5637"/>
                </a:lnTo>
                <a:lnTo>
                  <a:pt x="31536" y="3887"/>
                </a:lnTo>
                <a:lnTo>
                  <a:pt x="29484" y="1104"/>
                </a:lnTo>
                <a:lnTo>
                  <a:pt x="26842" y="355"/>
                </a:lnTo>
                <a:lnTo>
                  <a:pt x="23303" y="0"/>
                </a:lnTo>
                <a:lnTo>
                  <a:pt x="20747" y="0"/>
                </a:lnTo>
                <a:lnTo>
                  <a:pt x="18533" y="367"/>
                </a:lnTo>
                <a:lnTo>
                  <a:pt x="14749" y="1828"/>
                </a:lnTo>
                <a:lnTo>
                  <a:pt x="11937" y="4505"/>
                </a:lnTo>
                <a:lnTo>
                  <a:pt x="9775" y="8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5388437" y="3609089"/>
            <a:ext cx="42976" cy="53060"/>
          </a:xfrm>
          <a:custGeom>
            <a:avLst/>
            <a:gdLst/>
            <a:ahLst/>
            <a:cxnLst/>
            <a:rect l="l" t="t" r="r" b="b"/>
            <a:pathLst>
              <a:path w="42976" h="53060">
                <a:moveTo>
                  <a:pt x="42580" y="16751"/>
                </a:moveTo>
                <a:lnTo>
                  <a:pt x="41795" y="13982"/>
                </a:lnTo>
                <a:lnTo>
                  <a:pt x="41036" y="11214"/>
                </a:lnTo>
                <a:lnTo>
                  <a:pt x="38159" y="6743"/>
                </a:lnTo>
                <a:lnTo>
                  <a:pt x="34376" y="3045"/>
                </a:lnTo>
                <a:lnTo>
                  <a:pt x="31794" y="1828"/>
                </a:lnTo>
                <a:lnTo>
                  <a:pt x="29213" y="608"/>
                </a:lnTo>
                <a:lnTo>
                  <a:pt x="26092" y="0"/>
                </a:lnTo>
                <a:lnTo>
                  <a:pt x="26125" y="6918"/>
                </a:lnTo>
                <a:lnTo>
                  <a:pt x="29249" y="8255"/>
                </a:lnTo>
                <a:lnTo>
                  <a:pt x="31362" y="10897"/>
                </a:lnTo>
                <a:lnTo>
                  <a:pt x="33464" y="13550"/>
                </a:lnTo>
                <a:lnTo>
                  <a:pt x="34458" y="17194"/>
                </a:lnTo>
                <a:lnTo>
                  <a:pt x="34361" y="21845"/>
                </a:lnTo>
                <a:lnTo>
                  <a:pt x="8869" y="21845"/>
                </a:lnTo>
                <a:lnTo>
                  <a:pt x="8949" y="19875"/>
                </a:lnTo>
                <a:lnTo>
                  <a:pt x="10360" y="3086"/>
                </a:lnTo>
                <a:lnTo>
                  <a:pt x="7988" y="4864"/>
                </a:lnTo>
                <a:lnTo>
                  <a:pt x="4093" y="9471"/>
                </a:lnTo>
                <a:lnTo>
                  <a:pt x="2594" y="12279"/>
                </a:lnTo>
                <a:lnTo>
                  <a:pt x="1548" y="15595"/>
                </a:lnTo>
                <a:lnTo>
                  <a:pt x="518" y="18896"/>
                </a:lnTo>
                <a:lnTo>
                  <a:pt x="0" y="22630"/>
                </a:lnTo>
                <a:lnTo>
                  <a:pt x="0" y="31126"/>
                </a:lnTo>
                <a:lnTo>
                  <a:pt x="492" y="34963"/>
                </a:lnTo>
                <a:lnTo>
                  <a:pt x="1501" y="38249"/>
                </a:lnTo>
                <a:lnTo>
                  <a:pt x="2505" y="41540"/>
                </a:lnTo>
                <a:lnTo>
                  <a:pt x="3995" y="44283"/>
                </a:lnTo>
                <a:lnTo>
                  <a:pt x="5957" y="46455"/>
                </a:lnTo>
                <a:lnTo>
                  <a:pt x="10370" y="50278"/>
                </a:lnTo>
                <a:lnTo>
                  <a:pt x="13261" y="51396"/>
                </a:lnTo>
                <a:lnTo>
                  <a:pt x="16149" y="52503"/>
                </a:lnTo>
                <a:lnTo>
                  <a:pt x="19518" y="53060"/>
                </a:lnTo>
                <a:lnTo>
                  <a:pt x="23348" y="53060"/>
                </a:lnTo>
                <a:lnTo>
                  <a:pt x="27651" y="52880"/>
                </a:lnTo>
                <a:lnTo>
                  <a:pt x="31560" y="52207"/>
                </a:lnTo>
                <a:lnTo>
                  <a:pt x="34764" y="51396"/>
                </a:lnTo>
                <a:lnTo>
                  <a:pt x="37471" y="50533"/>
                </a:lnTo>
                <a:lnTo>
                  <a:pt x="40690" y="48284"/>
                </a:lnTo>
                <a:lnTo>
                  <a:pt x="40996" y="45655"/>
                </a:lnTo>
                <a:lnTo>
                  <a:pt x="40431" y="42531"/>
                </a:lnTo>
                <a:lnTo>
                  <a:pt x="37738" y="42772"/>
                </a:lnTo>
                <a:lnTo>
                  <a:pt x="34617" y="44042"/>
                </a:lnTo>
                <a:lnTo>
                  <a:pt x="31841" y="44921"/>
                </a:lnTo>
                <a:lnTo>
                  <a:pt x="28364" y="45680"/>
                </a:lnTo>
                <a:lnTo>
                  <a:pt x="24159" y="45871"/>
                </a:lnTo>
                <a:lnTo>
                  <a:pt x="21337" y="45871"/>
                </a:lnTo>
                <a:lnTo>
                  <a:pt x="17009" y="44640"/>
                </a:lnTo>
                <a:lnTo>
                  <a:pt x="13481" y="42635"/>
                </a:lnTo>
                <a:lnTo>
                  <a:pt x="11047" y="39560"/>
                </a:lnTo>
                <a:lnTo>
                  <a:pt x="9646" y="35571"/>
                </a:lnTo>
                <a:lnTo>
                  <a:pt x="8869" y="31014"/>
                </a:lnTo>
                <a:lnTo>
                  <a:pt x="8869" y="28332"/>
                </a:lnTo>
                <a:lnTo>
                  <a:pt x="39646" y="28332"/>
                </a:lnTo>
                <a:lnTo>
                  <a:pt x="41954" y="27432"/>
                </a:lnTo>
                <a:lnTo>
                  <a:pt x="42976" y="24458"/>
                </a:lnTo>
                <a:lnTo>
                  <a:pt x="42976" y="19710"/>
                </a:lnTo>
                <a:lnTo>
                  <a:pt x="42580" y="16751"/>
                </a:lnTo>
                <a:close/>
              </a:path>
              <a:path w="42976" h="53060">
                <a:moveTo>
                  <a:pt x="8949" y="19875"/>
                </a:moveTo>
                <a:lnTo>
                  <a:pt x="9866" y="16178"/>
                </a:lnTo>
                <a:lnTo>
                  <a:pt x="11292" y="12787"/>
                </a:lnTo>
                <a:lnTo>
                  <a:pt x="14785" y="8978"/>
                </a:lnTo>
                <a:lnTo>
                  <a:pt x="17992" y="7326"/>
                </a:lnTo>
                <a:lnTo>
                  <a:pt x="21988" y="6918"/>
                </a:lnTo>
                <a:lnTo>
                  <a:pt x="26125" y="6918"/>
                </a:lnTo>
                <a:lnTo>
                  <a:pt x="26092" y="0"/>
                </a:lnTo>
                <a:lnTo>
                  <a:pt x="18996" y="0"/>
                </a:lnTo>
                <a:lnTo>
                  <a:pt x="15900" y="623"/>
                </a:lnTo>
                <a:lnTo>
                  <a:pt x="13125" y="1865"/>
                </a:lnTo>
                <a:lnTo>
                  <a:pt x="10360" y="3086"/>
                </a:lnTo>
                <a:lnTo>
                  <a:pt x="8949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5467323" y="3589945"/>
            <a:ext cx="10584" cy="71474"/>
          </a:xfrm>
          <a:custGeom>
            <a:avLst/>
            <a:gdLst/>
            <a:ahLst/>
            <a:cxnLst/>
            <a:rect l="l" t="t" r="r" b="b"/>
            <a:pathLst>
              <a:path w="10584" h="71474">
                <a:moveTo>
                  <a:pt x="0" y="5370"/>
                </a:moveTo>
                <a:lnTo>
                  <a:pt x="370" y="8787"/>
                </a:lnTo>
                <a:lnTo>
                  <a:pt x="3225" y="10626"/>
                </a:lnTo>
                <a:lnTo>
                  <a:pt x="7289" y="10626"/>
                </a:lnTo>
                <a:lnTo>
                  <a:pt x="10203" y="8736"/>
                </a:lnTo>
                <a:lnTo>
                  <a:pt x="10584" y="5255"/>
                </a:lnTo>
                <a:lnTo>
                  <a:pt x="10217" y="1838"/>
                </a:lnTo>
                <a:lnTo>
                  <a:pt x="7336" y="0"/>
                </a:lnTo>
                <a:lnTo>
                  <a:pt x="3298" y="0"/>
                </a:lnTo>
                <a:lnTo>
                  <a:pt x="370" y="1878"/>
                </a:lnTo>
                <a:lnTo>
                  <a:pt x="0" y="5370"/>
                </a:lnTo>
                <a:close/>
              </a:path>
              <a:path w="10584" h="71474">
                <a:moveTo>
                  <a:pt x="1206" y="70573"/>
                </a:moveTo>
                <a:lnTo>
                  <a:pt x="3765" y="71474"/>
                </a:lnTo>
                <a:lnTo>
                  <a:pt x="6861" y="71474"/>
                </a:lnTo>
                <a:lnTo>
                  <a:pt x="9597" y="69836"/>
                </a:lnTo>
                <a:lnTo>
                  <a:pt x="9526" y="21080"/>
                </a:lnTo>
                <a:lnTo>
                  <a:pt x="6861" y="19936"/>
                </a:lnTo>
                <a:lnTo>
                  <a:pt x="3765" y="19936"/>
                </a:lnTo>
                <a:lnTo>
                  <a:pt x="1037" y="21563"/>
                </a:lnTo>
                <a:lnTo>
                  <a:pt x="1037" y="69836"/>
                </a:lnTo>
                <a:lnTo>
                  <a:pt x="1206" y="70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5492325" y="3609097"/>
            <a:ext cx="40225" cy="52322"/>
          </a:xfrm>
          <a:custGeom>
            <a:avLst/>
            <a:gdLst/>
            <a:ahLst/>
            <a:cxnLst/>
            <a:rect l="l" t="t" r="r" b="b"/>
            <a:pathLst>
              <a:path w="40225" h="52322">
                <a:moveTo>
                  <a:pt x="31662" y="22412"/>
                </a:moveTo>
                <a:lnTo>
                  <a:pt x="31733" y="51216"/>
                </a:lnTo>
                <a:lnTo>
                  <a:pt x="34386" y="52322"/>
                </a:lnTo>
                <a:lnTo>
                  <a:pt x="37486" y="52322"/>
                </a:lnTo>
                <a:lnTo>
                  <a:pt x="40225" y="50684"/>
                </a:lnTo>
                <a:lnTo>
                  <a:pt x="40225" y="17801"/>
                </a:lnTo>
                <a:lnTo>
                  <a:pt x="39941" y="14871"/>
                </a:lnTo>
                <a:lnTo>
                  <a:pt x="38797" y="9968"/>
                </a:lnTo>
                <a:lnTo>
                  <a:pt x="36536" y="6004"/>
                </a:lnTo>
                <a:lnTo>
                  <a:pt x="33501" y="2729"/>
                </a:lnTo>
                <a:lnTo>
                  <a:pt x="29239" y="543"/>
                </a:lnTo>
                <a:lnTo>
                  <a:pt x="26633" y="0"/>
                </a:lnTo>
                <a:lnTo>
                  <a:pt x="20843" y="0"/>
                </a:lnTo>
                <a:lnTo>
                  <a:pt x="18201" y="698"/>
                </a:lnTo>
                <a:lnTo>
                  <a:pt x="15598" y="2120"/>
                </a:lnTo>
                <a:lnTo>
                  <a:pt x="12981" y="3528"/>
                </a:lnTo>
                <a:lnTo>
                  <a:pt x="10360" y="5763"/>
                </a:lnTo>
                <a:lnTo>
                  <a:pt x="7721" y="8798"/>
                </a:lnTo>
                <a:lnTo>
                  <a:pt x="7721" y="2411"/>
                </a:lnTo>
                <a:lnTo>
                  <a:pt x="5777" y="824"/>
                </a:lnTo>
                <a:lnTo>
                  <a:pt x="3098" y="749"/>
                </a:lnTo>
                <a:lnTo>
                  <a:pt x="0" y="2411"/>
                </a:lnTo>
                <a:lnTo>
                  <a:pt x="0" y="50684"/>
                </a:lnTo>
                <a:lnTo>
                  <a:pt x="176" y="51422"/>
                </a:lnTo>
                <a:lnTo>
                  <a:pt x="2727" y="52322"/>
                </a:lnTo>
                <a:lnTo>
                  <a:pt x="5824" y="52322"/>
                </a:lnTo>
                <a:lnTo>
                  <a:pt x="8567" y="50684"/>
                </a:lnTo>
                <a:lnTo>
                  <a:pt x="8567" y="16951"/>
                </a:lnTo>
                <a:lnTo>
                  <a:pt x="10914" y="13902"/>
                </a:lnTo>
                <a:lnTo>
                  <a:pt x="15313" y="10029"/>
                </a:lnTo>
                <a:lnTo>
                  <a:pt x="19591" y="7668"/>
                </a:lnTo>
                <a:lnTo>
                  <a:pt x="23413" y="7668"/>
                </a:lnTo>
                <a:lnTo>
                  <a:pt x="27395" y="9269"/>
                </a:lnTo>
                <a:lnTo>
                  <a:pt x="30012" y="12646"/>
                </a:lnTo>
                <a:lnTo>
                  <a:pt x="31031" y="15770"/>
                </a:lnTo>
                <a:lnTo>
                  <a:pt x="31662" y="19669"/>
                </a:lnTo>
                <a:lnTo>
                  <a:pt x="31662" y="22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5568315" y="3609158"/>
            <a:ext cx="36856" cy="52995"/>
          </a:xfrm>
          <a:custGeom>
            <a:avLst/>
            <a:gdLst/>
            <a:ahLst/>
            <a:cxnLst/>
            <a:rect l="l" t="t" r="r" b="b"/>
            <a:pathLst>
              <a:path w="36856" h="52995">
                <a:moveTo>
                  <a:pt x="8930" y="20369"/>
                </a:moveTo>
                <a:lnTo>
                  <a:pt x="10025" y="15621"/>
                </a:lnTo>
                <a:lnTo>
                  <a:pt x="12228" y="12355"/>
                </a:lnTo>
                <a:lnTo>
                  <a:pt x="14424" y="9093"/>
                </a:lnTo>
                <a:lnTo>
                  <a:pt x="17585" y="7456"/>
                </a:lnTo>
                <a:lnTo>
                  <a:pt x="23705" y="7456"/>
                </a:lnTo>
                <a:lnTo>
                  <a:pt x="26912" y="8329"/>
                </a:lnTo>
                <a:lnTo>
                  <a:pt x="30671" y="10285"/>
                </a:lnTo>
                <a:lnTo>
                  <a:pt x="33242" y="12254"/>
                </a:lnTo>
                <a:lnTo>
                  <a:pt x="36179" y="12305"/>
                </a:lnTo>
                <a:lnTo>
                  <a:pt x="36647" y="9371"/>
                </a:lnTo>
                <a:lnTo>
                  <a:pt x="36388" y="6616"/>
                </a:lnTo>
                <a:lnTo>
                  <a:pt x="34051" y="3773"/>
                </a:lnTo>
                <a:lnTo>
                  <a:pt x="31178" y="2019"/>
                </a:lnTo>
                <a:lnTo>
                  <a:pt x="27539" y="698"/>
                </a:lnTo>
                <a:lnTo>
                  <a:pt x="24738" y="140"/>
                </a:lnTo>
                <a:lnTo>
                  <a:pt x="21800" y="0"/>
                </a:lnTo>
                <a:lnTo>
                  <a:pt x="18715" y="0"/>
                </a:lnTo>
                <a:lnTo>
                  <a:pt x="15864" y="518"/>
                </a:lnTo>
                <a:lnTo>
                  <a:pt x="13211" y="1573"/>
                </a:lnTo>
                <a:lnTo>
                  <a:pt x="10554" y="2627"/>
                </a:lnTo>
                <a:lnTo>
                  <a:pt x="8268" y="4255"/>
                </a:lnTo>
                <a:lnTo>
                  <a:pt x="4352" y="8622"/>
                </a:lnTo>
                <a:lnTo>
                  <a:pt x="2814" y="11404"/>
                </a:lnTo>
                <a:lnTo>
                  <a:pt x="1695" y="14820"/>
                </a:lnTo>
                <a:lnTo>
                  <a:pt x="565" y="18237"/>
                </a:lnTo>
                <a:lnTo>
                  <a:pt x="0" y="22327"/>
                </a:lnTo>
                <a:lnTo>
                  <a:pt x="0" y="31266"/>
                </a:lnTo>
                <a:lnTo>
                  <a:pt x="453" y="34963"/>
                </a:lnTo>
                <a:lnTo>
                  <a:pt x="1374" y="38163"/>
                </a:lnTo>
                <a:lnTo>
                  <a:pt x="2286" y="41363"/>
                </a:lnTo>
                <a:lnTo>
                  <a:pt x="3620" y="44067"/>
                </a:lnTo>
                <a:lnTo>
                  <a:pt x="5367" y="46253"/>
                </a:lnTo>
                <a:lnTo>
                  <a:pt x="9291" y="50126"/>
                </a:lnTo>
                <a:lnTo>
                  <a:pt x="11897" y="51267"/>
                </a:lnTo>
                <a:lnTo>
                  <a:pt x="14489" y="52423"/>
                </a:lnTo>
                <a:lnTo>
                  <a:pt x="17462" y="52995"/>
                </a:lnTo>
                <a:lnTo>
                  <a:pt x="22442" y="52995"/>
                </a:lnTo>
                <a:lnTo>
                  <a:pt x="25538" y="52513"/>
                </a:lnTo>
                <a:lnTo>
                  <a:pt x="28475" y="51763"/>
                </a:lnTo>
                <a:lnTo>
                  <a:pt x="31068" y="50723"/>
                </a:lnTo>
                <a:lnTo>
                  <a:pt x="34311" y="48820"/>
                </a:lnTo>
                <a:lnTo>
                  <a:pt x="36621" y="45986"/>
                </a:lnTo>
                <a:lnTo>
                  <a:pt x="36856" y="43279"/>
                </a:lnTo>
                <a:lnTo>
                  <a:pt x="36831" y="41962"/>
                </a:lnTo>
                <a:lnTo>
                  <a:pt x="35049" y="39203"/>
                </a:lnTo>
                <a:lnTo>
                  <a:pt x="32049" y="41465"/>
                </a:lnTo>
                <a:lnTo>
                  <a:pt x="28583" y="43700"/>
                </a:lnTo>
                <a:lnTo>
                  <a:pt x="25609" y="44996"/>
                </a:lnTo>
                <a:lnTo>
                  <a:pt x="21898" y="45313"/>
                </a:lnTo>
                <a:lnTo>
                  <a:pt x="17988" y="44931"/>
                </a:lnTo>
                <a:lnTo>
                  <a:pt x="14770" y="43394"/>
                </a:lnTo>
                <a:lnTo>
                  <a:pt x="12301" y="40651"/>
                </a:lnTo>
                <a:lnTo>
                  <a:pt x="10360" y="37123"/>
                </a:lnTo>
                <a:lnTo>
                  <a:pt x="9218" y="32435"/>
                </a:lnTo>
                <a:lnTo>
                  <a:pt x="8930" y="29717"/>
                </a:lnTo>
                <a:lnTo>
                  <a:pt x="8930" y="203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5611327" y="3609089"/>
            <a:ext cx="36452" cy="53060"/>
          </a:xfrm>
          <a:custGeom>
            <a:avLst/>
            <a:gdLst/>
            <a:ahLst/>
            <a:cxnLst/>
            <a:rect l="l" t="t" r="r" b="b"/>
            <a:pathLst>
              <a:path w="36452" h="53060">
                <a:moveTo>
                  <a:pt x="9587" y="33844"/>
                </a:moveTo>
                <a:lnTo>
                  <a:pt x="9942" y="50112"/>
                </a:lnTo>
                <a:lnTo>
                  <a:pt x="12793" y="51282"/>
                </a:lnTo>
                <a:lnTo>
                  <a:pt x="15645" y="52463"/>
                </a:lnTo>
                <a:lnTo>
                  <a:pt x="19000" y="53060"/>
                </a:lnTo>
                <a:lnTo>
                  <a:pt x="26790" y="53060"/>
                </a:lnTo>
                <a:lnTo>
                  <a:pt x="30257" y="52387"/>
                </a:lnTo>
                <a:lnTo>
                  <a:pt x="33242" y="51051"/>
                </a:lnTo>
                <a:lnTo>
                  <a:pt x="36240" y="49695"/>
                </a:lnTo>
                <a:lnTo>
                  <a:pt x="36452" y="36601"/>
                </a:lnTo>
                <a:lnTo>
                  <a:pt x="34386" y="40284"/>
                </a:lnTo>
                <a:lnTo>
                  <a:pt x="31683" y="43268"/>
                </a:lnTo>
                <a:lnTo>
                  <a:pt x="27971" y="45133"/>
                </a:lnTo>
                <a:lnTo>
                  <a:pt x="23277" y="45590"/>
                </a:lnTo>
                <a:lnTo>
                  <a:pt x="20523" y="45590"/>
                </a:lnTo>
                <a:lnTo>
                  <a:pt x="16369" y="44067"/>
                </a:lnTo>
                <a:lnTo>
                  <a:pt x="13039" y="41681"/>
                </a:lnTo>
                <a:lnTo>
                  <a:pt x="10849" y="38200"/>
                </a:lnTo>
                <a:lnTo>
                  <a:pt x="9587" y="33844"/>
                </a:lnTo>
                <a:close/>
              </a:path>
              <a:path w="36452" h="53060">
                <a:moveTo>
                  <a:pt x="8884" y="26388"/>
                </a:moveTo>
                <a:lnTo>
                  <a:pt x="8884" y="23644"/>
                </a:lnTo>
                <a:lnTo>
                  <a:pt x="9744" y="18782"/>
                </a:lnTo>
                <a:lnTo>
                  <a:pt x="11196" y="14439"/>
                </a:lnTo>
                <a:lnTo>
                  <a:pt x="13568" y="11049"/>
                </a:lnTo>
                <a:lnTo>
                  <a:pt x="16924" y="8812"/>
                </a:lnTo>
                <a:lnTo>
                  <a:pt x="20944" y="7401"/>
                </a:lnTo>
                <a:lnTo>
                  <a:pt x="26250" y="7401"/>
                </a:lnTo>
                <a:lnTo>
                  <a:pt x="30405" y="8928"/>
                </a:lnTo>
                <a:lnTo>
                  <a:pt x="33724" y="11339"/>
                </a:lnTo>
                <a:lnTo>
                  <a:pt x="35885" y="14846"/>
                </a:lnTo>
                <a:lnTo>
                  <a:pt x="37127" y="19213"/>
                </a:lnTo>
                <a:lnTo>
                  <a:pt x="37839" y="24001"/>
                </a:lnTo>
                <a:lnTo>
                  <a:pt x="37839" y="29401"/>
                </a:lnTo>
                <a:lnTo>
                  <a:pt x="37569" y="31964"/>
                </a:lnTo>
                <a:lnTo>
                  <a:pt x="36452" y="36601"/>
                </a:lnTo>
                <a:lnTo>
                  <a:pt x="36240" y="49695"/>
                </a:lnTo>
                <a:lnTo>
                  <a:pt x="38721" y="47840"/>
                </a:lnTo>
                <a:lnTo>
                  <a:pt x="42706" y="43037"/>
                </a:lnTo>
                <a:lnTo>
                  <a:pt x="44215" y="40184"/>
                </a:lnTo>
                <a:lnTo>
                  <a:pt x="45212" y="36893"/>
                </a:lnTo>
                <a:lnTo>
                  <a:pt x="46220" y="33577"/>
                </a:lnTo>
                <a:lnTo>
                  <a:pt x="46724" y="29959"/>
                </a:lnTo>
                <a:lnTo>
                  <a:pt x="46724" y="21982"/>
                </a:lnTo>
                <a:lnTo>
                  <a:pt x="46245" y="18348"/>
                </a:lnTo>
                <a:lnTo>
                  <a:pt x="45288" y="15138"/>
                </a:lnTo>
                <a:lnTo>
                  <a:pt x="44340" y="11912"/>
                </a:lnTo>
                <a:lnTo>
                  <a:pt x="42915" y="9180"/>
                </a:lnTo>
                <a:lnTo>
                  <a:pt x="41010" y="6918"/>
                </a:lnTo>
                <a:lnTo>
                  <a:pt x="36719" y="2959"/>
                </a:lnTo>
                <a:lnTo>
                  <a:pt x="33872" y="1779"/>
                </a:lnTo>
                <a:lnTo>
                  <a:pt x="31007" y="598"/>
                </a:lnTo>
                <a:lnTo>
                  <a:pt x="27677" y="0"/>
                </a:lnTo>
                <a:lnTo>
                  <a:pt x="19850" y="0"/>
                </a:lnTo>
                <a:lnTo>
                  <a:pt x="16369" y="673"/>
                </a:lnTo>
                <a:lnTo>
                  <a:pt x="13398" y="1995"/>
                </a:lnTo>
                <a:lnTo>
                  <a:pt x="10421" y="3315"/>
                </a:lnTo>
                <a:lnTo>
                  <a:pt x="7927" y="5180"/>
                </a:lnTo>
                <a:lnTo>
                  <a:pt x="3956" y="9958"/>
                </a:lnTo>
                <a:lnTo>
                  <a:pt x="2468" y="12813"/>
                </a:lnTo>
                <a:lnTo>
                  <a:pt x="1487" y="16127"/>
                </a:lnTo>
                <a:lnTo>
                  <a:pt x="488" y="19443"/>
                </a:lnTo>
                <a:lnTo>
                  <a:pt x="0" y="23061"/>
                </a:lnTo>
                <a:lnTo>
                  <a:pt x="0" y="31064"/>
                </a:lnTo>
                <a:lnTo>
                  <a:pt x="467" y="34721"/>
                </a:lnTo>
                <a:lnTo>
                  <a:pt x="1403" y="37933"/>
                </a:lnTo>
                <a:lnTo>
                  <a:pt x="2336" y="41159"/>
                </a:lnTo>
                <a:lnTo>
                  <a:pt x="3761" y="43877"/>
                </a:lnTo>
                <a:lnTo>
                  <a:pt x="5666" y="46137"/>
                </a:lnTo>
                <a:lnTo>
                  <a:pt x="9942" y="50112"/>
                </a:lnTo>
                <a:lnTo>
                  <a:pt x="9587" y="33844"/>
                </a:lnTo>
                <a:lnTo>
                  <a:pt x="8884" y="29044"/>
                </a:lnTo>
                <a:lnTo>
                  <a:pt x="8884" y="26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670514" y="3609097"/>
            <a:ext cx="69296" cy="52322"/>
          </a:xfrm>
          <a:custGeom>
            <a:avLst/>
            <a:gdLst/>
            <a:ahLst/>
            <a:cxnLst/>
            <a:rect l="l" t="t" r="r" b="b"/>
            <a:pathLst>
              <a:path w="69296" h="52322">
                <a:moveTo>
                  <a:pt x="5835" y="52322"/>
                </a:moveTo>
                <a:lnTo>
                  <a:pt x="8578" y="50684"/>
                </a:lnTo>
                <a:lnTo>
                  <a:pt x="8578" y="16951"/>
                </a:lnTo>
                <a:lnTo>
                  <a:pt x="10923" y="13902"/>
                </a:lnTo>
                <a:lnTo>
                  <a:pt x="15112" y="10029"/>
                </a:lnTo>
                <a:lnTo>
                  <a:pt x="19109" y="7668"/>
                </a:lnTo>
                <a:lnTo>
                  <a:pt x="22659" y="7668"/>
                </a:lnTo>
                <a:lnTo>
                  <a:pt x="25206" y="8632"/>
                </a:lnTo>
                <a:lnTo>
                  <a:pt x="28080" y="11429"/>
                </a:lnTo>
                <a:lnTo>
                  <a:pt x="29419" y="14083"/>
                </a:lnTo>
                <a:lnTo>
                  <a:pt x="30168" y="17448"/>
                </a:lnTo>
                <a:lnTo>
                  <a:pt x="30366" y="21347"/>
                </a:lnTo>
                <a:lnTo>
                  <a:pt x="30366" y="50684"/>
                </a:lnTo>
                <a:lnTo>
                  <a:pt x="30549" y="51422"/>
                </a:lnTo>
                <a:lnTo>
                  <a:pt x="33155" y="52322"/>
                </a:lnTo>
                <a:lnTo>
                  <a:pt x="36155" y="52322"/>
                </a:lnTo>
                <a:lnTo>
                  <a:pt x="38930" y="50684"/>
                </a:lnTo>
                <a:lnTo>
                  <a:pt x="38930" y="16951"/>
                </a:lnTo>
                <a:lnTo>
                  <a:pt x="41328" y="13902"/>
                </a:lnTo>
                <a:lnTo>
                  <a:pt x="45493" y="10029"/>
                </a:lnTo>
                <a:lnTo>
                  <a:pt x="49475" y="7668"/>
                </a:lnTo>
                <a:lnTo>
                  <a:pt x="53039" y="7668"/>
                </a:lnTo>
                <a:lnTo>
                  <a:pt x="55595" y="8632"/>
                </a:lnTo>
                <a:lnTo>
                  <a:pt x="58496" y="11429"/>
                </a:lnTo>
                <a:lnTo>
                  <a:pt x="59822" y="14083"/>
                </a:lnTo>
                <a:lnTo>
                  <a:pt x="60498" y="17448"/>
                </a:lnTo>
                <a:lnTo>
                  <a:pt x="60681" y="21347"/>
                </a:lnTo>
                <a:lnTo>
                  <a:pt x="60681" y="50684"/>
                </a:lnTo>
                <a:lnTo>
                  <a:pt x="60879" y="51422"/>
                </a:lnTo>
                <a:lnTo>
                  <a:pt x="63460" y="52322"/>
                </a:lnTo>
                <a:lnTo>
                  <a:pt x="66560" y="52322"/>
                </a:lnTo>
                <a:lnTo>
                  <a:pt x="69296" y="50684"/>
                </a:lnTo>
                <a:lnTo>
                  <a:pt x="69296" y="17448"/>
                </a:lnTo>
                <a:lnTo>
                  <a:pt x="69030" y="14871"/>
                </a:lnTo>
                <a:lnTo>
                  <a:pt x="67961" y="9968"/>
                </a:lnTo>
                <a:lnTo>
                  <a:pt x="65797" y="6004"/>
                </a:lnTo>
                <a:lnTo>
                  <a:pt x="62885" y="2729"/>
                </a:lnTo>
                <a:lnTo>
                  <a:pt x="58806" y="543"/>
                </a:lnTo>
                <a:lnTo>
                  <a:pt x="56257" y="0"/>
                </a:lnTo>
                <a:lnTo>
                  <a:pt x="52020" y="0"/>
                </a:lnTo>
                <a:lnTo>
                  <a:pt x="48319" y="849"/>
                </a:lnTo>
                <a:lnTo>
                  <a:pt x="45753" y="2145"/>
                </a:lnTo>
                <a:lnTo>
                  <a:pt x="43110" y="3873"/>
                </a:lnTo>
                <a:lnTo>
                  <a:pt x="40305" y="6310"/>
                </a:lnTo>
                <a:lnTo>
                  <a:pt x="37274" y="9546"/>
                </a:lnTo>
                <a:lnTo>
                  <a:pt x="36032" y="6818"/>
                </a:lnTo>
                <a:lnTo>
                  <a:pt x="33354" y="3492"/>
                </a:lnTo>
                <a:lnTo>
                  <a:pt x="29639" y="1165"/>
                </a:lnTo>
                <a:lnTo>
                  <a:pt x="26568" y="226"/>
                </a:lnTo>
                <a:lnTo>
                  <a:pt x="22893" y="0"/>
                </a:lnTo>
                <a:lnTo>
                  <a:pt x="17856" y="698"/>
                </a:lnTo>
                <a:lnTo>
                  <a:pt x="12917" y="3528"/>
                </a:lnTo>
                <a:lnTo>
                  <a:pt x="10372" y="5763"/>
                </a:lnTo>
                <a:lnTo>
                  <a:pt x="7729" y="8798"/>
                </a:lnTo>
                <a:lnTo>
                  <a:pt x="7729" y="2411"/>
                </a:lnTo>
                <a:lnTo>
                  <a:pt x="5788" y="824"/>
                </a:lnTo>
                <a:lnTo>
                  <a:pt x="3096" y="749"/>
                </a:lnTo>
                <a:lnTo>
                  <a:pt x="0" y="2411"/>
                </a:lnTo>
                <a:lnTo>
                  <a:pt x="0" y="50684"/>
                </a:lnTo>
                <a:lnTo>
                  <a:pt x="184" y="51422"/>
                </a:lnTo>
                <a:lnTo>
                  <a:pt x="2739" y="52322"/>
                </a:lnTo>
                <a:lnTo>
                  <a:pt x="5835" y="523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754690" y="3609097"/>
            <a:ext cx="69300" cy="52322"/>
          </a:xfrm>
          <a:custGeom>
            <a:avLst/>
            <a:gdLst/>
            <a:ahLst/>
            <a:cxnLst/>
            <a:rect l="l" t="t" r="r" b="b"/>
            <a:pathLst>
              <a:path w="69300" h="52322">
                <a:moveTo>
                  <a:pt x="69300" y="50684"/>
                </a:moveTo>
                <a:lnTo>
                  <a:pt x="69300" y="17448"/>
                </a:lnTo>
                <a:lnTo>
                  <a:pt x="69041" y="14871"/>
                </a:lnTo>
                <a:lnTo>
                  <a:pt x="68501" y="12419"/>
                </a:lnTo>
                <a:lnTo>
                  <a:pt x="67064" y="7833"/>
                </a:lnTo>
                <a:lnTo>
                  <a:pt x="64529" y="4189"/>
                </a:lnTo>
                <a:lnTo>
                  <a:pt x="60843" y="1638"/>
                </a:lnTo>
                <a:lnTo>
                  <a:pt x="56274" y="0"/>
                </a:lnTo>
                <a:lnTo>
                  <a:pt x="52020" y="0"/>
                </a:lnTo>
                <a:lnTo>
                  <a:pt x="48322" y="849"/>
                </a:lnTo>
                <a:lnTo>
                  <a:pt x="45763" y="2145"/>
                </a:lnTo>
                <a:lnTo>
                  <a:pt x="43110" y="3873"/>
                </a:lnTo>
                <a:lnTo>
                  <a:pt x="40323" y="6310"/>
                </a:lnTo>
                <a:lnTo>
                  <a:pt x="37284" y="9546"/>
                </a:lnTo>
                <a:lnTo>
                  <a:pt x="36032" y="6818"/>
                </a:lnTo>
                <a:lnTo>
                  <a:pt x="33367" y="3492"/>
                </a:lnTo>
                <a:lnTo>
                  <a:pt x="29657" y="1165"/>
                </a:lnTo>
                <a:lnTo>
                  <a:pt x="26570" y="226"/>
                </a:lnTo>
                <a:lnTo>
                  <a:pt x="22910" y="0"/>
                </a:lnTo>
                <a:lnTo>
                  <a:pt x="17866" y="698"/>
                </a:lnTo>
                <a:lnTo>
                  <a:pt x="12927" y="3528"/>
                </a:lnTo>
                <a:lnTo>
                  <a:pt x="10372" y="5763"/>
                </a:lnTo>
                <a:lnTo>
                  <a:pt x="7743" y="8798"/>
                </a:lnTo>
                <a:lnTo>
                  <a:pt x="7743" y="2411"/>
                </a:lnTo>
                <a:lnTo>
                  <a:pt x="5800" y="824"/>
                </a:lnTo>
                <a:lnTo>
                  <a:pt x="3096" y="749"/>
                </a:lnTo>
                <a:lnTo>
                  <a:pt x="0" y="2411"/>
                </a:lnTo>
                <a:lnTo>
                  <a:pt x="0" y="50684"/>
                </a:lnTo>
                <a:lnTo>
                  <a:pt x="194" y="51422"/>
                </a:lnTo>
                <a:lnTo>
                  <a:pt x="2743" y="52322"/>
                </a:lnTo>
                <a:lnTo>
                  <a:pt x="5839" y="52322"/>
                </a:lnTo>
                <a:lnTo>
                  <a:pt x="8578" y="50684"/>
                </a:lnTo>
                <a:lnTo>
                  <a:pt x="8578" y="16951"/>
                </a:lnTo>
                <a:lnTo>
                  <a:pt x="10925" y="13902"/>
                </a:lnTo>
                <a:lnTo>
                  <a:pt x="13115" y="11606"/>
                </a:lnTo>
                <a:lnTo>
                  <a:pt x="17118" y="8455"/>
                </a:lnTo>
                <a:lnTo>
                  <a:pt x="21078" y="7668"/>
                </a:lnTo>
                <a:lnTo>
                  <a:pt x="25203" y="8632"/>
                </a:lnTo>
                <a:lnTo>
                  <a:pt x="28083" y="11429"/>
                </a:lnTo>
                <a:lnTo>
                  <a:pt x="29423" y="14083"/>
                </a:lnTo>
                <a:lnTo>
                  <a:pt x="30182" y="17448"/>
                </a:lnTo>
                <a:lnTo>
                  <a:pt x="30365" y="21347"/>
                </a:lnTo>
                <a:lnTo>
                  <a:pt x="30365" y="50684"/>
                </a:lnTo>
                <a:lnTo>
                  <a:pt x="30567" y="51422"/>
                </a:lnTo>
                <a:lnTo>
                  <a:pt x="33155" y="52322"/>
                </a:lnTo>
                <a:lnTo>
                  <a:pt x="36158" y="52322"/>
                </a:lnTo>
                <a:lnTo>
                  <a:pt x="38934" y="50684"/>
                </a:lnTo>
                <a:lnTo>
                  <a:pt x="38934" y="16951"/>
                </a:lnTo>
                <a:lnTo>
                  <a:pt x="41332" y="13902"/>
                </a:lnTo>
                <a:lnTo>
                  <a:pt x="45496" y="10029"/>
                </a:lnTo>
                <a:lnTo>
                  <a:pt x="49477" y="7668"/>
                </a:lnTo>
                <a:lnTo>
                  <a:pt x="53042" y="7668"/>
                </a:lnTo>
                <a:lnTo>
                  <a:pt x="55598" y="8632"/>
                </a:lnTo>
                <a:lnTo>
                  <a:pt x="58510" y="11429"/>
                </a:lnTo>
                <a:lnTo>
                  <a:pt x="59824" y="14083"/>
                </a:lnTo>
                <a:lnTo>
                  <a:pt x="60515" y="17448"/>
                </a:lnTo>
                <a:lnTo>
                  <a:pt x="60685" y="21347"/>
                </a:lnTo>
                <a:lnTo>
                  <a:pt x="60685" y="50684"/>
                </a:lnTo>
                <a:lnTo>
                  <a:pt x="60893" y="51422"/>
                </a:lnTo>
                <a:lnTo>
                  <a:pt x="63460" y="52322"/>
                </a:lnTo>
                <a:lnTo>
                  <a:pt x="66556" y="52322"/>
                </a:lnTo>
                <a:lnTo>
                  <a:pt x="69300" y="50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838624" y="3609870"/>
            <a:ext cx="40272" cy="52287"/>
          </a:xfrm>
          <a:custGeom>
            <a:avLst/>
            <a:gdLst/>
            <a:ahLst/>
            <a:cxnLst/>
            <a:rect l="l" t="t" r="r" b="b"/>
            <a:pathLst>
              <a:path w="40272" h="52287">
                <a:moveTo>
                  <a:pt x="8614" y="1638"/>
                </a:moveTo>
                <a:lnTo>
                  <a:pt x="8406" y="914"/>
                </a:lnTo>
                <a:lnTo>
                  <a:pt x="5824" y="0"/>
                </a:lnTo>
                <a:lnTo>
                  <a:pt x="2774" y="0"/>
                </a:lnTo>
                <a:lnTo>
                  <a:pt x="0" y="1638"/>
                </a:lnTo>
                <a:lnTo>
                  <a:pt x="0" y="34430"/>
                </a:lnTo>
                <a:lnTo>
                  <a:pt x="284" y="37415"/>
                </a:lnTo>
                <a:lnTo>
                  <a:pt x="1424" y="42303"/>
                </a:lnTo>
                <a:lnTo>
                  <a:pt x="3675" y="46288"/>
                </a:lnTo>
                <a:lnTo>
                  <a:pt x="6724" y="49593"/>
                </a:lnTo>
                <a:lnTo>
                  <a:pt x="10972" y="51739"/>
                </a:lnTo>
                <a:lnTo>
                  <a:pt x="13592" y="52287"/>
                </a:lnTo>
                <a:lnTo>
                  <a:pt x="19378" y="52287"/>
                </a:lnTo>
                <a:lnTo>
                  <a:pt x="22010" y="51573"/>
                </a:lnTo>
                <a:lnTo>
                  <a:pt x="24606" y="50177"/>
                </a:lnTo>
                <a:lnTo>
                  <a:pt x="27197" y="48790"/>
                </a:lnTo>
                <a:lnTo>
                  <a:pt x="29825" y="46569"/>
                </a:lnTo>
                <a:lnTo>
                  <a:pt x="32492" y="43535"/>
                </a:lnTo>
                <a:lnTo>
                  <a:pt x="32492" y="49911"/>
                </a:lnTo>
                <a:lnTo>
                  <a:pt x="34937" y="51549"/>
                </a:lnTo>
                <a:lnTo>
                  <a:pt x="37727" y="51549"/>
                </a:lnTo>
                <a:lnTo>
                  <a:pt x="40272" y="49911"/>
                </a:lnTo>
                <a:lnTo>
                  <a:pt x="40272" y="1638"/>
                </a:lnTo>
                <a:lnTo>
                  <a:pt x="40041" y="914"/>
                </a:lnTo>
                <a:lnTo>
                  <a:pt x="37482" y="0"/>
                </a:lnTo>
                <a:lnTo>
                  <a:pt x="34397" y="0"/>
                </a:lnTo>
                <a:lnTo>
                  <a:pt x="31658" y="1638"/>
                </a:lnTo>
                <a:lnTo>
                  <a:pt x="31658" y="35370"/>
                </a:lnTo>
                <a:lnTo>
                  <a:pt x="29264" y="38416"/>
                </a:lnTo>
                <a:lnTo>
                  <a:pt x="24886" y="42289"/>
                </a:lnTo>
                <a:lnTo>
                  <a:pt x="20623" y="44665"/>
                </a:lnTo>
                <a:lnTo>
                  <a:pt x="16812" y="44665"/>
                </a:lnTo>
                <a:lnTo>
                  <a:pt x="12880" y="43002"/>
                </a:lnTo>
                <a:lnTo>
                  <a:pt x="10213" y="39676"/>
                </a:lnTo>
                <a:lnTo>
                  <a:pt x="9218" y="36526"/>
                </a:lnTo>
                <a:lnTo>
                  <a:pt x="8614" y="32572"/>
                </a:lnTo>
                <a:lnTo>
                  <a:pt x="8614" y="1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894189" y="3609097"/>
            <a:ext cx="40227" cy="52322"/>
          </a:xfrm>
          <a:custGeom>
            <a:avLst/>
            <a:gdLst/>
            <a:ahLst/>
            <a:cxnLst/>
            <a:rect l="l" t="t" r="r" b="b"/>
            <a:pathLst>
              <a:path w="40227" h="52322">
                <a:moveTo>
                  <a:pt x="31662" y="22412"/>
                </a:moveTo>
                <a:lnTo>
                  <a:pt x="31734" y="51216"/>
                </a:lnTo>
                <a:lnTo>
                  <a:pt x="34387" y="52322"/>
                </a:lnTo>
                <a:lnTo>
                  <a:pt x="37484" y="52322"/>
                </a:lnTo>
                <a:lnTo>
                  <a:pt x="40227" y="50684"/>
                </a:lnTo>
                <a:lnTo>
                  <a:pt x="40227" y="17801"/>
                </a:lnTo>
                <a:lnTo>
                  <a:pt x="39942" y="14871"/>
                </a:lnTo>
                <a:lnTo>
                  <a:pt x="38797" y="9968"/>
                </a:lnTo>
                <a:lnTo>
                  <a:pt x="36536" y="6004"/>
                </a:lnTo>
                <a:lnTo>
                  <a:pt x="33502" y="2729"/>
                </a:lnTo>
                <a:lnTo>
                  <a:pt x="29239" y="543"/>
                </a:lnTo>
                <a:lnTo>
                  <a:pt x="26633" y="0"/>
                </a:lnTo>
                <a:lnTo>
                  <a:pt x="20844" y="0"/>
                </a:lnTo>
                <a:lnTo>
                  <a:pt x="18201" y="698"/>
                </a:lnTo>
                <a:lnTo>
                  <a:pt x="15585" y="2120"/>
                </a:lnTo>
                <a:lnTo>
                  <a:pt x="12981" y="3528"/>
                </a:lnTo>
                <a:lnTo>
                  <a:pt x="10350" y="5763"/>
                </a:lnTo>
                <a:lnTo>
                  <a:pt x="7722" y="8798"/>
                </a:lnTo>
                <a:lnTo>
                  <a:pt x="7722" y="2411"/>
                </a:lnTo>
                <a:lnTo>
                  <a:pt x="5778" y="824"/>
                </a:lnTo>
                <a:lnTo>
                  <a:pt x="3100" y="749"/>
                </a:lnTo>
                <a:lnTo>
                  <a:pt x="0" y="2411"/>
                </a:lnTo>
                <a:lnTo>
                  <a:pt x="0" y="50684"/>
                </a:lnTo>
                <a:lnTo>
                  <a:pt x="176" y="51422"/>
                </a:lnTo>
                <a:lnTo>
                  <a:pt x="2729" y="52322"/>
                </a:lnTo>
                <a:lnTo>
                  <a:pt x="5825" y="52322"/>
                </a:lnTo>
                <a:lnTo>
                  <a:pt x="8557" y="50684"/>
                </a:lnTo>
                <a:lnTo>
                  <a:pt x="8557" y="16951"/>
                </a:lnTo>
                <a:lnTo>
                  <a:pt x="10901" y="13902"/>
                </a:lnTo>
                <a:lnTo>
                  <a:pt x="15314" y="10029"/>
                </a:lnTo>
                <a:lnTo>
                  <a:pt x="19592" y="7668"/>
                </a:lnTo>
                <a:lnTo>
                  <a:pt x="23401" y="7668"/>
                </a:lnTo>
                <a:lnTo>
                  <a:pt x="27396" y="9269"/>
                </a:lnTo>
                <a:lnTo>
                  <a:pt x="30013" y="12646"/>
                </a:lnTo>
                <a:lnTo>
                  <a:pt x="31032" y="15770"/>
                </a:lnTo>
                <a:lnTo>
                  <a:pt x="31662" y="19669"/>
                </a:lnTo>
                <a:lnTo>
                  <a:pt x="31662" y="224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948448" y="3589945"/>
            <a:ext cx="10591" cy="71474"/>
          </a:xfrm>
          <a:custGeom>
            <a:avLst/>
            <a:gdLst/>
            <a:ahLst/>
            <a:cxnLst/>
            <a:rect l="l" t="t" r="r" b="b"/>
            <a:pathLst>
              <a:path w="10591" h="71474">
                <a:moveTo>
                  <a:pt x="0" y="5370"/>
                </a:moveTo>
                <a:lnTo>
                  <a:pt x="364" y="8787"/>
                </a:lnTo>
                <a:lnTo>
                  <a:pt x="3229" y="10626"/>
                </a:lnTo>
                <a:lnTo>
                  <a:pt x="7287" y="10626"/>
                </a:lnTo>
                <a:lnTo>
                  <a:pt x="10209" y="8736"/>
                </a:lnTo>
                <a:lnTo>
                  <a:pt x="10591" y="5255"/>
                </a:lnTo>
                <a:lnTo>
                  <a:pt x="10224" y="1838"/>
                </a:lnTo>
                <a:lnTo>
                  <a:pt x="7348" y="0"/>
                </a:lnTo>
                <a:lnTo>
                  <a:pt x="3304" y="0"/>
                </a:lnTo>
                <a:lnTo>
                  <a:pt x="378" y="1878"/>
                </a:lnTo>
                <a:lnTo>
                  <a:pt x="0" y="5370"/>
                </a:lnTo>
                <a:close/>
              </a:path>
              <a:path w="10591" h="71474">
                <a:moveTo>
                  <a:pt x="1216" y="70573"/>
                </a:moveTo>
                <a:lnTo>
                  <a:pt x="3773" y="71474"/>
                </a:lnTo>
                <a:lnTo>
                  <a:pt x="6869" y="71474"/>
                </a:lnTo>
                <a:lnTo>
                  <a:pt x="9597" y="69836"/>
                </a:lnTo>
                <a:lnTo>
                  <a:pt x="9532" y="21080"/>
                </a:lnTo>
                <a:lnTo>
                  <a:pt x="6869" y="19936"/>
                </a:lnTo>
                <a:lnTo>
                  <a:pt x="3773" y="19936"/>
                </a:lnTo>
                <a:lnTo>
                  <a:pt x="1043" y="21563"/>
                </a:lnTo>
                <a:lnTo>
                  <a:pt x="1043" y="69836"/>
                </a:lnTo>
                <a:lnTo>
                  <a:pt x="1216" y="70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967230" y="3596951"/>
            <a:ext cx="30513" cy="65087"/>
          </a:xfrm>
          <a:custGeom>
            <a:avLst/>
            <a:gdLst/>
            <a:ahLst/>
            <a:cxnLst/>
            <a:rect l="l" t="t" r="r" b="b"/>
            <a:pathLst>
              <a:path w="30513" h="65087">
                <a:moveTo>
                  <a:pt x="16810" y="1687"/>
                </a:moveTo>
                <a:lnTo>
                  <a:pt x="16739" y="1205"/>
                </a:lnTo>
                <a:lnTo>
                  <a:pt x="14071" y="0"/>
                </a:lnTo>
                <a:lnTo>
                  <a:pt x="10975" y="0"/>
                </a:lnTo>
                <a:lnTo>
                  <a:pt x="8247" y="1687"/>
                </a:lnTo>
                <a:lnTo>
                  <a:pt x="8247" y="13157"/>
                </a:lnTo>
                <a:lnTo>
                  <a:pt x="1756" y="13157"/>
                </a:lnTo>
                <a:lnTo>
                  <a:pt x="320" y="14298"/>
                </a:lnTo>
                <a:lnTo>
                  <a:pt x="0" y="16865"/>
                </a:lnTo>
                <a:lnTo>
                  <a:pt x="1699" y="20509"/>
                </a:lnTo>
                <a:lnTo>
                  <a:pt x="8247" y="20509"/>
                </a:lnTo>
                <a:lnTo>
                  <a:pt x="8247" y="51522"/>
                </a:lnTo>
                <a:lnTo>
                  <a:pt x="8995" y="55994"/>
                </a:lnTo>
                <a:lnTo>
                  <a:pt x="10299" y="59752"/>
                </a:lnTo>
                <a:lnTo>
                  <a:pt x="12509" y="62430"/>
                </a:lnTo>
                <a:lnTo>
                  <a:pt x="15670" y="64098"/>
                </a:lnTo>
                <a:lnTo>
                  <a:pt x="19479" y="65087"/>
                </a:lnTo>
                <a:lnTo>
                  <a:pt x="24284" y="64922"/>
                </a:lnTo>
                <a:lnTo>
                  <a:pt x="27247" y="64363"/>
                </a:lnTo>
                <a:lnTo>
                  <a:pt x="30171" y="62369"/>
                </a:lnTo>
                <a:lnTo>
                  <a:pt x="30513" y="59295"/>
                </a:lnTo>
                <a:lnTo>
                  <a:pt x="29804" y="56159"/>
                </a:lnTo>
                <a:lnTo>
                  <a:pt x="27147" y="56782"/>
                </a:lnTo>
                <a:lnTo>
                  <a:pt x="24133" y="57517"/>
                </a:lnTo>
                <a:lnTo>
                  <a:pt x="20894" y="57517"/>
                </a:lnTo>
                <a:lnTo>
                  <a:pt x="18237" y="54979"/>
                </a:lnTo>
                <a:lnTo>
                  <a:pt x="16810" y="50759"/>
                </a:lnTo>
                <a:lnTo>
                  <a:pt x="16810" y="20509"/>
                </a:lnTo>
                <a:lnTo>
                  <a:pt x="28792" y="20509"/>
                </a:lnTo>
                <a:lnTo>
                  <a:pt x="30354" y="19086"/>
                </a:lnTo>
                <a:lnTo>
                  <a:pt x="30513" y="16178"/>
                </a:lnTo>
                <a:lnTo>
                  <a:pt x="28792" y="13157"/>
                </a:lnTo>
                <a:lnTo>
                  <a:pt x="16810" y="13157"/>
                </a:lnTo>
                <a:lnTo>
                  <a:pt x="16810" y="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6008057" y="3589945"/>
            <a:ext cx="10580" cy="71474"/>
          </a:xfrm>
          <a:custGeom>
            <a:avLst/>
            <a:gdLst/>
            <a:ahLst/>
            <a:cxnLst/>
            <a:rect l="l" t="t" r="r" b="b"/>
            <a:pathLst>
              <a:path w="10580" h="71474">
                <a:moveTo>
                  <a:pt x="0" y="5370"/>
                </a:moveTo>
                <a:lnTo>
                  <a:pt x="367" y="8787"/>
                </a:lnTo>
                <a:lnTo>
                  <a:pt x="3221" y="10626"/>
                </a:lnTo>
                <a:lnTo>
                  <a:pt x="7287" y="10626"/>
                </a:lnTo>
                <a:lnTo>
                  <a:pt x="10203" y="8736"/>
                </a:lnTo>
                <a:lnTo>
                  <a:pt x="10580" y="5255"/>
                </a:lnTo>
                <a:lnTo>
                  <a:pt x="10213" y="1838"/>
                </a:lnTo>
                <a:lnTo>
                  <a:pt x="7336" y="0"/>
                </a:lnTo>
                <a:lnTo>
                  <a:pt x="3294" y="0"/>
                </a:lnTo>
                <a:lnTo>
                  <a:pt x="367" y="1878"/>
                </a:lnTo>
                <a:lnTo>
                  <a:pt x="0" y="5370"/>
                </a:lnTo>
                <a:close/>
              </a:path>
              <a:path w="10580" h="71474">
                <a:moveTo>
                  <a:pt x="1202" y="70573"/>
                </a:moveTo>
                <a:lnTo>
                  <a:pt x="3763" y="71474"/>
                </a:lnTo>
                <a:lnTo>
                  <a:pt x="6858" y="71474"/>
                </a:lnTo>
                <a:lnTo>
                  <a:pt x="9597" y="69836"/>
                </a:lnTo>
                <a:lnTo>
                  <a:pt x="9526" y="21080"/>
                </a:lnTo>
                <a:lnTo>
                  <a:pt x="6858" y="19936"/>
                </a:lnTo>
                <a:lnTo>
                  <a:pt x="3763" y="19936"/>
                </a:lnTo>
                <a:lnTo>
                  <a:pt x="1033" y="21563"/>
                </a:lnTo>
                <a:lnTo>
                  <a:pt x="1033" y="69836"/>
                </a:lnTo>
                <a:lnTo>
                  <a:pt x="1202" y="70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6029932" y="3609089"/>
            <a:ext cx="42986" cy="53060"/>
          </a:xfrm>
          <a:custGeom>
            <a:avLst/>
            <a:gdLst/>
            <a:ahLst/>
            <a:cxnLst/>
            <a:rect l="l" t="t" r="r" b="b"/>
            <a:pathLst>
              <a:path w="42986" h="53060">
                <a:moveTo>
                  <a:pt x="42594" y="16751"/>
                </a:moveTo>
                <a:lnTo>
                  <a:pt x="41805" y="13982"/>
                </a:lnTo>
                <a:lnTo>
                  <a:pt x="41036" y="11214"/>
                </a:lnTo>
                <a:lnTo>
                  <a:pt x="38155" y="6743"/>
                </a:lnTo>
                <a:lnTo>
                  <a:pt x="34372" y="3045"/>
                </a:lnTo>
                <a:lnTo>
                  <a:pt x="31802" y="1828"/>
                </a:lnTo>
                <a:lnTo>
                  <a:pt x="29223" y="608"/>
                </a:lnTo>
                <a:lnTo>
                  <a:pt x="26088" y="0"/>
                </a:lnTo>
                <a:lnTo>
                  <a:pt x="26139" y="6918"/>
                </a:lnTo>
                <a:lnTo>
                  <a:pt x="29260" y="8255"/>
                </a:lnTo>
                <a:lnTo>
                  <a:pt x="31358" y="10897"/>
                </a:lnTo>
                <a:lnTo>
                  <a:pt x="33475" y="13550"/>
                </a:lnTo>
                <a:lnTo>
                  <a:pt x="34472" y="17194"/>
                </a:lnTo>
                <a:lnTo>
                  <a:pt x="34372" y="21845"/>
                </a:lnTo>
                <a:lnTo>
                  <a:pt x="8884" y="21845"/>
                </a:lnTo>
                <a:lnTo>
                  <a:pt x="8956" y="19875"/>
                </a:lnTo>
                <a:lnTo>
                  <a:pt x="10370" y="3086"/>
                </a:lnTo>
                <a:lnTo>
                  <a:pt x="7998" y="4864"/>
                </a:lnTo>
                <a:lnTo>
                  <a:pt x="4093" y="9471"/>
                </a:lnTo>
                <a:lnTo>
                  <a:pt x="2602" y="12279"/>
                </a:lnTo>
                <a:lnTo>
                  <a:pt x="1562" y="15595"/>
                </a:lnTo>
                <a:lnTo>
                  <a:pt x="528" y="18896"/>
                </a:lnTo>
                <a:lnTo>
                  <a:pt x="0" y="22630"/>
                </a:lnTo>
                <a:lnTo>
                  <a:pt x="0" y="31126"/>
                </a:lnTo>
                <a:lnTo>
                  <a:pt x="502" y="34963"/>
                </a:lnTo>
                <a:lnTo>
                  <a:pt x="1511" y="38249"/>
                </a:lnTo>
                <a:lnTo>
                  <a:pt x="2519" y="41540"/>
                </a:lnTo>
                <a:lnTo>
                  <a:pt x="4006" y="44283"/>
                </a:lnTo>
                <a:lnTo>
                  <a:pt x="5971" y="46455"/>
                </a:lnTo>
                <a:lnTo>
                  <a:pt x="10386" y="50278"/>
                </a:lnTo>
                <a:lnTo>
                  <a:pt x="13272" y="51396"/>
                </a:lnTo>
                <a:lnTo>
                  <a:pt x="16159" y="52503"/>
                </a:lnTo>
                <a:lnTo>
                  <a:pt x="19526" y="53060"/>
                </a:lnTo>
                <a:lnTo>
                  <a:pt x="23362" y="53060"/>
                </a:lnTo>
                <a:lnTo>
                  <a:pt x="27665" y="52880"/>
                </a:lnTo>
                <a:lnTo>
                  <a:pt x="31568" y="52207"/>
                </a:lnTo>
                <a:lnTo>
                  <a:pt x="34778" y="51396"/>
                </a:lnTo>
                <a:lnTo>
                  <a:pt x="37482" y="50533"/>
                </a:lnTo>
                <a:lnTo>
                  <a:pt x="40704" y="48284"/>
                </a:lnTo>
                <a:lnTo>
                  <a:pt x="41010" y="45655"/>
                </a:lnTo>
                <a:lnTo>
                  <a:pt x="40445" y="42531"/>
                </a:lnTo>
                <a:lnTo>
                  <a:pt x="37753" y="42772"/>
                </a:lnTo>
                <a:lnTo>
                  <a:pt x="34631" y="44042"/>
                </a:lnTo>
                <a:lnTo>
                  <a:pt x="31855" y="44921"/>
                </a:lnTo>
                <a:lnTo>
                  <a:pt x="28374" y="45680"/>
                </a:lnTo>
                <a:lnTo>
                  <a:pt x="24159" y="45871"/>
                </a:lnTo>
                <a:lnTo>
                  <a:pt x="21343" y="45871"/>
                </a:lnTo>
                <a:lnTo>
                  <a:pt x="17020" y="44640"/>
                </a:lnTo>
                <a:lnTo>
                  <a:pt x="13492" y="42635"/>
                </a:lnTo>
                <a:lnTo>
                  <a:pt x="11062" y="39560"/>
                </a:lnTo>
                <a:lnTo>
                  <a:pt x="9658" y="35571"/>
                </a:lnTo>
                <a:lnTo>
                  <a:pt x="8884" y="31014"/>
                </a:lnTo>
                <a:lnTo>
                  <a:pt x="8884" y="28332"/>
                </a:lnTo>
                <a:lnTo>
                  <a:pt x="39657" y="28332"/>
                </a:lnTo>
                <a:lnTo>
                  <a:pt x="41968" y="27432"/>
                </a:lnTo>
                <a:lnTo>
                  <a:pt x="42986" y="24458"/>
                </a:lnTo>
                <a:lnTo>
                  <a:pt x="42986" y="19710"/>
                </a:lnTo>
                <a:lnTo>
                  <a:pt x="42594" y="16751"/>
                </a:lnTo>
                <a:close/>
              </a:path>
              <a:path w="42986" h="53060">
                <a:moveTo>
                  <a:pt x="8956" y="19875"/>
                </a:moveTo>
                <a:lnTo>
                  <a:pt x="9881" y="16178"/>
                </a:lnTo>
                <a:lnTo>
                  <a:pt x="11306" y="12787"/>
                </a:lnTo>
                <a:lnTo>
                  <a:pt x="14795" y="8978"/>
                </a:lnTo>
                <a:lnTo>
                  <a:pt x="18003" y="7326"/>
                </a:lnTo>
                <a:lnTo>
                  <a:pt x="21984" y="6918"/>
                </a:lnTo>
                <a:lnTo>
                  <a:pt x="26139" y="6918"/>
                </a:lnTo>
                <a:lnTo>
                  <a:pt x="26088" y="0"/>
                </a:lnTo>
                <a:lnTo>
                  <a:pt x="19000" y="0"/>
                </a:lnTo>
                <a:lnTo>
                  <a:pt x="15904" y="623"/>
                </a:lnTo>
                <a:lnTo>
                  <a:pt x="13139" y="1865"/>
                </a:lnTo>
                <a:lnTo>
                  <a:pt x="10370" y="3086"/>
                </a:lnTo>
                <a:lnTo>
                  <a:pt x="8956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6082170" y="3609093"/>
            <a:ext cx="33055" cy="53060"/>
          </a:xfrm>
          <a:custGeom>
            <a:avLst/>
            <a:gdLst/>
            <a:ahLst/>
            <a:cxnLst/>
            <a:rect l="l" t="t" r="r" b="b"/>
            <a:pathLst>
              <a:path w="33055" h="53060">
                <a:moveTo>
                  <a:pt x="5937" y="51624"/>
                </a:moveTo>
                <a:lnTo>
                  <a:pt x="8478" y="52387"/>
                </a:lnTo>
                <a:lnTo>
                  <a:pt x="11488" y="52919"/>
                </a:lnTo>
                <a:lnTo>
                  <a:pt x="14734" y="53060"/>
                </a:lnTo>
                <a:lnTo>
                  <a:pt x="17438" y="53060"/>
                </a:lnTo>
                <a:lnTo>
                  <a:pt x="19908" y="52703"/>
                </a:lnTo>
                <a:lnTo>
                  <a:pt x="24404" y="51357"/>
                </a:lnTo>
                <a:lnTo>
                  <a:pt x="27969" y="49020"/>
                </a:lnTo>
                <a:lnTo>
                  <a:pt x="30841" y="46076"/>
                </a:lnTo>
                <a:lnTo>
                  <a:pt x="32612" y="42213"/>
                </a:lnTo>
                <a:lnTo>
                  <a:pt x="33055" y="37551"/>
                </a:lnTo>
                <a:lnTo>
                  <a:pt x="33055" y="35481"/>
                </a:lnTo>
                <a:lnTo>
                  <a:pt x="32037" y="32180"/>
                </a:lnTo>
                <a:lnTo>
                  <a:pt x="30477" y="29386"/>
                </a:lnTo>
                <a:lnTo>
                  <a:pt x="26986" y="26337"/>
                </a:lnTo>
                <a:lnTo>
                  <a:pt x="24109" y="24839"/>
                </a:lnTo>
                <a:lnTo>
                  <a:pt x="21197" y="23544"/>
                </a:lnTo>
                <a:lnTo>
                  <a:pt x="18284" y="22352"/>
                </a:lnTo>
                <a:lnTo>
                  <a:pt x="15433" y="21207"/>
                </a:lnTo>
                <a:lnTo>
                  <a:pt x="11955" y="19137"/>
                </a:lnTo>
                <a:lnTo>
                  <a:pt x="9683" y="16408"/>
                </a:lnTo>
                <a:lnTo>
                  <a:pt x="9324" y="13841"/>
                </a:lnTo>
                <a:lnTo>
                  <a:pt x="9878" y="11049"/>
                </a:lnTo>
                <a:lnTo>
                  <a:pt x="12200" y="8190"/>
                </a:lnTo>
                <a:lnTo>
                  <a:pt x="15321" y="7048"/>
                </a:lnTo>
                <a:lnTo>
                  <a:pt x="18050" y="6869"/>
                </a:lnTo>
                <a:lnTo>
                  <a:pt x="21125" y="7073"/>
                </a:lnTo>
                <a:lnTo>
                  <a:pt x="24749" y="8265"/>
                </a:lnTo>
                <a:lnTo>
                  <a:pt x="27378" y="9587"/>
                </a:lnTo>
                <a:lnTo>
                  <a:pt x="30326" y="9766"/>
                </a:lnTo>
                <a:lnTo>
                  <a:pt x="30671" y="7085"/>
                </a:lnTo>
                <a:lnTo>
                  <a:pt x="30377" y="4381"/>
                </a:lnTo>
                <a:lnTo>
                  <a:pt x="27832" y="2170"/>
                </a:lnTo>
                <a:lnTo>
                  <a:pt x="25265" y="1130"/>
                </a:lnTo>
                <a:lnTo>
                  <a:pt x="21894" y="317"/>
                </a:lnTo>
                <a:lnTo>
                  <a:pt x="18162" y="0"/>
                </a:lnTo>
                <a:lnTo>
                  <a:pt x="15321" y="0"/>
                </a:lnTo>
                <a:lnTo>
                  <a:pt x="12830" y="392"/>
                </a:lnTo>
                <a:lnTo>
                  <a:pt x="8590" y="1969"/>
                </a:lnTo>
                <a:lnTo>
                  <a:pt x="5392" y="4316"/>
                </a:lnTo>
                <a:lnTo>
                  <a:pt x="2912" y="7134"/>
                </a:lnTo>
                <a:lnTo>
                  <a:pt x="1487" y="10615"/>
                </a:lnTo>
                <a:lnTo>
                  <a:pt x="1126" y="14324"/>
                </a:lnTo>
                <a:lnTo>
                  <a:pt x="1473" y="18313"/>
                </a:lnTo>
                <a:lnTo>
                  <a:pt x="2823" y="21388"/>
                </a:lnTo>
                <a:lnTo>
                  <a:pt x="5922" y="24930"/>
                </a:lnTo>
                <a:lnTo>
                  <a:pt x="8590" y="26643"/>
                </a:lnTo>
                <a:lnTo>
                  <a:pt x="11416" y="28091"/>
                </a:lnTo>
                <a:lnTo>
                  <a:pt x="14363" y="29311"/>
                </a:lnTo>
                <a:lnTo>
                  <a:pt x="17165" y="30441"/>
                </a:lnTo>
                <a:lnTo>
                  <a:pt x="19796" y="31636"/>
                </a:lnTo>
                <a:lnTo>
                  <a:pt x="22906" y="33883"/>
                </a:lnTo>
                <a:lnTo>
                  <a:pt x="24598" y="36878"/>
                </a:lnTo>
                <a:lnTo>
                  <a:pt x="24357" y="40716"/>
                </a:lnTo>
                <a:lnTo>
                  <a:pt x="22755" y="43445"/>
                </a:lnTo>
                <a:lnTo>
                  <a:pt x="20005" y="45172"/>
                </a:lnTo>
                <a:lnTo>
                  <a:pt x="16343" y="45972"/>
                </a:lnTo>
                <a:lnTo>
                  <a:pt x="12948" y="45972"/>
                </a:lnTo>
                <a:lnTo>
                  <a:pt x="9756" y="45237"/>
                </a:lnTo>
                <a:lnTo>
                  <a:pt x="5886" y="43661"/>
                </a:lnTo>
                <a:lnTo>
                  <a:pt x="3121" y="42073"/>
                </a:lnTo>
                <a:lnTo>
                  <a:pt x="241" y="42454"/>
                </a:lnTo>
                <a:lnTo>
                  <a:pt x="0" y="45007"/>
                </a:lnTo>
                <a:lnTo>
                  <a:pt x="241" y="47638"/>
                </a:lnTo>
                <a:lnTo>
                  <a:pt x="2898" y="50342"/>
                </a:lnTo>
                <a:lnTo>
                  <a:pt x="5937" y="51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6145847" y="3609864"/>
            <a:ext cx="70538" cy="51512"/>
          </a:xfrm>
          <a:custGeom>
            <a:avLst/>
            <a:gdLst/>
            <a:ahLst/>
            <a:cxnLst/>
            <a:rect l="l" t="t" r="r" b="b"/>
            <a:pathLst>
              <a:path w="70538" h="51512">
                <a:moveTo>
                  <a:pt x="464" y="3797"/>
                </a:moveTo>
                <a:lnTo>
                  <a:pt x="14105" y="49658"/>
                </a:lnTo>
                <a:lnTo>
                  <a:pt x="14573" y="50557"/>
                </a:lnTo>
                <a:lnTo>
                  <a:pt x="17200" y="51487"/>
                </a:lnTo>
                <a:lnTo>
                  <a:pt x="22435" y="51512"/>
                </a:lnTo>
                <a:lnTo>
                  <a:pt x="25693" y="49658"/>
                </a:lnTo>
                <a:lnTo>
                  <a:pt x="34776" y="14630"/>
                </a:lnTo>
                <a:lnTo>
                  <a:pt x="34974" y="14630"/>
                </a:lnTo>
                <a:lnTo>
                  <a:pt x="44781" y="49658"/>
                </a:lnTo>
                <a:lnTo>
                  <a:pt x="45248" y="50557"/>
                </a:lnTo>
                <a:lnTo>
                  <a:pt x="47952" y="51487"/>
                </a:lnTo>
                <a:lnTo>
                  <a:pt x="53244" y="51512"/>
                </a:lnTo>
                <a:lnTo>
                  <a:pt x="56319" y="49658"/>
                </a:lnTo>
                <a:lnTo>
                  <a:pt x="70070" y="3797"/>
                </a:lnTo>
                <a:lnTo>
                  <a:pt x="70538" y="1536"/>
                </a:lnTo>
                <a:lnTo>
                  <a:pt x="68030" y="0"/>
                </a:lnTo>
                <a:lnTo>
                  <a:pt x="64898" y="10"/>
                </a:lnTo>
                <a:lnTo>
                  <a:pt x="61923" y="1701"/>
                </a:lnTo>
                <a:lnTo>
                  <a:pt x="50813" y="41489"/>
                </a:lnTo>
                <a:lnTo>
                  <a:pt x="50652" y="41489"/>
                </a:lnTo>
                <a:lnTo>
                  <a:pt x="39495" y="1597"/>
                </a:lnTo>
                <a:lnTo>
                  <a:pt x="39323" y="1054"/>
                </a:lnTo>
                <a:lnTo>
                  <a:pt x="36695" y="10"/>
                </a:lnTo>
                <a:lnTo>
                  <a:pt x="33620" y="10"/>
                </a:lnTo>
                <a:lnTo>
                  <a:pt x="30783" y="1701"/>
                </a:lnTo>
                <a:lnTo>
                  <a:pt x="20448" y="41489"/>
                </a:lnTo>
                <a:lnTo>
                  <a:pt x="20239" y="41489"/>
                </a:lnTo>
                <a:lnTo>
                  <a:pt x="8967" y="1701"/>
                </a:lnTo>
                <a:lnTo>
                  <a:pt x="8615" y="863"/>
                </a:lnTo>
                <a:lnTo>
                  <a:pt x="5994" y="10"/>
                </a:lnTo>
                <a:lnTo>
                  <a:pt x="2776" y="0"/>
                </a:lnTo>
                <a:lnTo>
                  <a:pt x="0" y="1220"/>
                </a:lnTo>
                <a:lnTo>
                  <a:pt x="464" y="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6226618" y="3586453"/>
            <a:ext cx="40222" cy="74966"/>
          </a:xfrm>
          <a:custGeom>
            <a:avLst/>
            <a:gdLst/>
            <a:ahLst/>
            <a:cxnLst/>
            <a:rect l="l" t="t" r="r" b="b"/>
            <a:pathLst>
              <a:path w="40222" h="74966">
                <a:moveTo>
                  <a:pt x="31654" y="45057"/>
                </a:moveTo>
                <a:lnTo>
                  <a:pt x="31729" y="73860"/>
                </a:lnTo>
                <a:lnTo>
                  <a:pt x="34386" y="74966"/>
                </a:lnTo>
                <a:lnTo>
                  <a:pt x="37482" y="74966"/>
                </a:lnTo>
                <a:lnTo>
                  <a:pt x="40222" y="73328"/>
                </a:lnTo>
                <a:lnTo>
                  <a:pt x="40222" y="40474"/>
                </a:lnTo>
                <a:lnTo>
                  <a:pt x="39937" y="37515"/>
                </a:lnTo>
                <a:lnTo>
                  <a:pt x="38795" y="32612"/>
                </a:lnTo>
                <a:lnTo>
                  <a:pt x="36535" y="28648"/>
                </a:lnTo>
                <a:lnTo>
                  <a:pt x="33501" y="25373"/>
                </a:lnTo>
                <a:lnTo>
                  <a:pt x="29235" y="23187"/>
                </a:lnTo>
                <a:lnTo>
                  <a:pt x="26631" y="22644"/>
                </a:lnTo>
                <a:lnTo>
                  <a:pt x="20986" y="22644"/>
                </a:lnTo>
                <a:lnTo>
                  <a:pt x="15976" y="24598"/>
                </a:lnTo>
                <a:lnTo>
                  <a:pt x="11012" y="27899"/>
                </a:lnTo>
                <a:lnTo>
                  <a:pt x="8563" y="30577"/>
                </a:lnTo>
                <a:lnTo>
                  <a:pt x="8491" y="1126"/>
                </a:lnTo>
                <a:lnTo>
                  <a:pt x="5824" y="0"/>
                </a:lnTo>
                <a:lnTo>
                  <a:pt x="2727" y="0"/>
                </a:lnTo>
                <a:lnTo>
                  <a:pt x="0" y="1663"/>
                </a:lnTo>
                <a:lnTo>
                  <a:pt x="0" y="73328"/>
                </a:lnTo>
                <a:lnTo>
                  <a:pt x="168" y="74066"/>
                </a:lnTo>
                <a:lnTo>
                  <a:pt x="2727" y="74966"/>
                </a:lnTo>
                <a:lnTo>
                  <a:pt x="5824" y="74966"/>
                </a:lnTo>
                <a:lnTo>
                  <a:pt x="8563" y="73328"/>
                </a:lnTo>
                <a:lnTo>
                  <a:pt x="8563" y="39596"/>
                </a:lnTo>
                <a:lnTo>
                  <a:pt x="10914" y="36546"/>
                </a:lnTo>
                <a:lnTo>
                  <a:pt x="15313" y="32673"/>
                </a:lnTo>
                <a:lnTo>
                  <a:pt x="19587" y="30312"/>
                </a:lnTo>
                <a:lnTo>
                  <a:pt x="23409" y="30312"/>
                </a:lnTo>
                <a:lnTo>
                  <a:pt x="27391" y="31913"/>
                </a:lnTo>
                <a:lnTo>
                  <a:pt x="30008" y="35290"/>
                </a:lnTo>
                <a:lnTo>
                  <a:pt x="31031" y="38414"/>
                </a:lnTo>
                <a:lnTo>
                  <a:pt x="31654" y="42313"/>
                </a:lnTo>
                <a:lnTo>
                  <a:pt x="31654" y="450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6278792" y="3609089"/>
            <a:ext cx="42988" cy="53060"/>
          </a:xfrm>
          <a:custGeom>
            <a:avLst/>
            <a:gdLst/>
            <a:ahLst/>
            <a:cxnLst/>
            <a:rect l="l" t="t" r="r" b="b"/>
            <a:pathLst>
              <a:path w="42988" h="53060">
                <a:moveTo>
                  <a:pt x="42591" y="16751"/>
                </a:moveTo>
                <a:lnTo>
                  <a:pt x="41810" y="13982"/>
                </a:lnTo>
                <a:lnTo>
                  <a:pt x="41032" y="11214"/>
                </a:lnTo>
                <a:lnTo>
                  <a:pt x="38155" y="6743"/>
                </a:lnTo>
                <a:lnTo>
                  <a:pt x="34372" y="3045"/>
                </a:lnTo>
                <a:lnTo>
                  <a:pt x="31802" y="1828"/>
                </a:lnTo>
                <a:lnTo>
                  <a:pt x="29221" y="608"/>
                </a:lnTo>
                <a:lnTo>
                  <a:pt x="26089" y="0"/>
                </a:lnTo>
                <a:lnTo>
                  <a:pt x="26139" y="6918"/>
                </a:lnTo>
                <a:lnTo>
                  <a:pt x="29260" y="8255"/>
                </a:lnTo>
                <a:lnTo>
                  <a:pt x="31362" y="10897"/>
                </a:lnTo>
                <a:lnTo>
                  <a:pt x="33475" y="13550"/>
                </a:lnTo>
                <a:lnTo>
                  <a:pt x="34474" y="17194"/>
                </a:lnTo>
                <a:lnTo>
                  <a:pt x="34372" y="21845"/>
                </a:lnTo>
                <a:lnTo>
                  <a:pt x="8884" y="21845"/>
                </a:lnTo>
                <a:lnTo>
                  <a:pt x="8957" y="19875"/>
                </a:lnTo>
                <a:lnTo>
                  <a:pt x="10372" y="3086"/>
                </a:lnTo>
                <a:lnTo>
                  <a:pt x="7999" y="4864"/>
                </a:lnTo>
                <a:lnTo>
                  <a:pt x="4093" y="9471"/>
                </a:lnTo>
                <a:lnTo>
                  <a:pt x="2602" y="12279"/>
                </a:lnTo>
                <a:lnTo>
                  <a:pt x="1558" y="15595"/>
                </a:lnTo>
                <a:lnTo>
                  <a:pt x="529" y="18896"/>
                </a:lnTo>
                <a:lnTo>
                  <a:pt x="0" y="22630"/>
                </a:lnTo>
                <a:lnTo>
                  <a:pt x="0" y="31126"/>
                </a:lnTo>
                <a:lnTo>
                  <a:pt x="504" y="34963"/>
                </a:lnTo>
                <a:lnTo>
                  <a:pt x="1512" y="38249"/>
                </a:lnTo>
                <a:lnTo>
                  <a:pt x="2515" y="41540"/>
                </a:lnTo>
                <a:lnTo>
                  <a:pt x="4003" y="44283"/>
                </a:lnTo>
                <a:lnTo>
                  <a:pt x="5972" y="46455"/>
                </a:lnTo>
                <a:lnTo>
                  <a:pt x="10382" y="50278"/>
                </a:lnTo>
                <a:lnTo>
                  <a:pt x="13270" y="51396"/>
                </a:lnTo>
                <a:lnTo>
                  <a:pt x="16160" y="52503"/>
                </a:lnTo>
                <a:lnTo>
                  <a:pt x="19526" y="53060"/>
                </a:lnTo>
                <a:lnTo>
                  <a:pt x="23360" y="53060"/>
                </a:lnTo>
                <a:lnTo>
                  <a:pt x="27661" y="52880"/>
                </a:lnTo>
                <a:lnTo>
                  <a:pt x="31572" y="52207"/>
                </a:lnTo>
                <a:lnTo>
                  <a:pt x="34780" y="51396"/>
                </a:lnTo>
                <a:lnTo>
                  <a:pt x="37482" y="50533"/>
                </a:lnTo>
                <a:lnTo>
                  <a:pt x="40702" y="48284"/>
                </a:lnTo>
                <a:lnTo>
                  <a:pt x="41007" y="45655"/>
                </a:lnTo>
                <a:lnTo>
                  <a:pt x="40441" y="42531"/>
                </a:lnTo>
                <a:lnTo>
                  <a:pt x="37749" y="42772"/>
                </a:lnTo>
                <a:lnTo>
                  <a:pt x="34627" y="44042"/>
                </a:lnTo>
                <a:lnTo>
                  <a:pt x="31852" y="44921"/>
                </a:lnTo>
                <a:lnTo>
                  <a:pt x="28375" y="45680"/>
                </a:lnTo>
                <a:lnTo>
                  <a:pt x="24159" y="45871"/>
                </a:lnTo>
                <a:lnTo>
                  <a:pt x="21344" y="45871"/>
                </a:lnTo>
                <a:lnTo>
                  <a:pt x="17020" y="44640"/>
                </a:lnTo>
                <a:lnTo>
                  <a:pt x="13492" y="42635"/>
                </a:lnTo>
                <a:lnTo>
                  <a:pt x="11059" y="39560"/>
                </a:lnTo>
                <a:lnTo>
                  <a:pt x="9658" y="35571"/>
                </a:lnTo>
                <a:lnTo>
                  <a:pt x="8884" y="31014"/>
                </a:lnTo>
                <a:lnTo>
                  <a:pt x="8884" y="28332"/>
                </a:lnTo>
                <a:lnTo>
                  <a:pt x="39657" y="28332"/>
                </a:lnTo>
                <a:lnTo>
                  <a:pt x="41964" y="27432"/>
                </a:lnTo>
                <a:lnTo>
                  <a:pt x="42988" y="24458"/>
                </a:lnTo>
                <a:lnTo>
                  <a:pt x="42988" y="19710"/>
                </a:lnTo>
                <a:lnTo>
                  <a:pt x="42591" y="16751"/>
                </a:lnTo>
                <a:close/>
              </a:path>
              <a:path w="42988" h="53060">
                <a:moveTo>
                  <a:pt x="8957" y="19875"/>
                </a:moveTo>
                <a:lnTo>
                  <a:pt x="9878" y="16178"/>
                </a:lnTo>
                <a:lnTo>
                  <a:pt x="11308" y="12787"/>
                </a:lnTo>
                <a:lnTo>
                  <a:pt x="14795" y="8978"/>
                </a:lnTo>
                <a:lnTo>
                  <a:pt x="18003" y="7326"/>
                </a:lnTo>
                <a:lnTo>
                  <a:pt x="21984" y="6918"/>
                </a:lnTo>
                <a:lnTo>
                  <a:pt x="26139" y="6918"/>
                </a:lnTo>
                <a:lnTo>
                  <a:pt x="26089" y="0"/>
                </a:lnTo>
                <a:lnTo>
                  <a:pt x="18996" y="0"/>
                </a:lnTo>
                <a:lnTo>
                  <a:pt x="15901" y="623"/>
                </a:lnTo>
                <a:lnTo>
                  <a:pt x="13136" y="1865"/>
                </a:lnTo>
                <a:lnTo>
                  <a:pt x="10372" y="3086"/>
                </a:lnTo>
                <a:lnTo>
                  <a:pt x="8957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6334751" y="3609101"/>
            <a:ext cx="27308" cy="52321"/>
          </a:xfrm>
          <a:custGeom>
            <a:avLst/>
            <a:gdLst/>
            <a:ahLst/>
            <a:cxnLst/>
            <a:rect l="l" t="t" r="r" b="b"/>
            <a:pathLst>
              <a:path w="27308" h="52321">
                <a:moveTo>
                  <a:pt x="5839" y="52321"/>
                </a:moveTo>
                <a:lnTo>
                  <a:pt x="8578" y="50684"/>
                </a:lnTo>
                <a:lnTo>
                  <a:pt x="8578" y="18935"/>
                </a:lnTo>
                <a:lnTo>
                  <a:pt x="10886" y="15303"/>
                </a:lnTo>
                <a:lnTo>
                  <a:pt x="12891" y="12585"/>
                </a:lnTo>
                <a:lnTo>
                  <a:pt x="15695" y="9852"/>
                </a:lnTo>
                <a:lnTo>
                  <a:pt x="19072" y="8365"/>
                </a:lnTo>
                <a:lnTo>
                  <a:pt x="21959" y="8571"/>
                </a:lnTo>
                <a:lnTo>
                  <a:pt x="24591" y="9359"/>
                </a:lnTo>
                <a:lnTo>
                  <a:pt x="27147" y="8506"/>
                </a:lnTo>
                <a:lnTo>
                  <a:pt x="27308" y="5572"/>
                </a:lnTo>
                <a:lnTo>
                  <a:pt x="27280" y="3618"/>
                </a:lnTo>
                <a:lnTo>
                  <a:pt x="25509" y="849"/>
                </a:lnTo>
                <a:lnTo>
                  <a:pt x="22611" y="125"/>
                </a:lnTo>
                <a:lnTo>
                  <a:pt x="19500" y="0"/>
                </a:lnTo>
                <a:lnTo>
                  <a:pt x="16541" y="657"/>
                </a:lnTo>
                <a:lnTo>
                  <a:pt x="13543" y="2552"/>
                </a:lnTo>
                <a:lnTo>
                  <a:pt x="10209" y="5928"/>
                </a:lnTo>
                <a:lnTo>
                  <a:pt x="7739" y="9434"/>
                </a:lnTo>
                <a:lnTo>
                  <a:pt x="7739" y="2411"/>
                </a:lnTo>
                <a:lnTo>
                  <a:pt x="5784" y="824"/>
                </a:lnTo>
                <a:lnTo>
                  <a:pt x="3096" y="748"/>
                </a:lnTo>
                <a:lnTo>
                  <a:pt x="0" y="2411"/>
                </a:lnTo>
                <a:lnTo>
                  <a:pt x="0" y="50684"/>
                </a:lnTo>
                <a:lnTo>
                  <a:pt x="182" y="51407"/>
                </a:lnTo>
                <a:lnTo>
                  <a:pt x="2743" y="52321"/>
                </a:lnTo>
                <a:lnTo>
                  <a:pt x="5839" y="52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6366052" y="3609089"/>
            <a:ext cx="42976" cy="53060"/>
          </a:xfrm>
          <a:custGeom>
            <a:avLst/>
            <a:gdLst/>
            <a:ahLst/>
            <a:cxnLst/>
            <a:rect l="l" t="t" r="r" b="b"/>
            <a:pathLst>
              <a:path w="42976" h="53060">
                <a:moveTo>
                  <a:pt x="42595" y="16751"/>
                </a:moveTo>
                <a:lnTo>
                  <a:pt x="41810" y="13982"/>
                </a:lnTo>
                <a:lnTo>
                  <a:pt x="41036" y="11214"/>
                </a:lnTo>
                <a:lnTo>
                  <a:pt x="38155" y="6743"/>
                </a:lnTo>
                <a:lnTo>
                  <a:pt x="34376" y="3045"/>
                </a:lnTo>
                <a:lnTo>
                  <a:pt x="31795" y="1828"/>
                </a:lnTo>
                <a:lnTo>
                  <a:pt x="29213" y="608"/>
                </a:lnTo>
                <a:lnTo>
                  <a:pt x="26089" y="0"/>
                </a:lnTo>
                <a:lnTo>
                  <a:pt x="26125" y="6918"/>
                </a:lnTo>
                <a:lnTo>
                  <a:pt x="29249" y="8255"/>
                </a:lnTo>
                <a:lnTo>
                  <a:pt x="31362" y="10897"/>
                </a:lnTo>
                <a:lnTo>
                  <a:pt x="33465" y="13550"/>
                </a:lnTo>
                <a:lnTo>
                  <a:pt x="34474" y="17194"/>
                </a:lnTo>
                <a:lnTo>
                  <a:pt x="34362" y="21845"/>
                </a:lnTo>
                <a:lnTo>
                  <a:pt x="8870" y="21845"/>
                </a:lnTo>
                <a:lnTo>
                  <a:pt x="8949" y="19875"/>
                </a:lnTo>
                <a:lnTo>
                  <a:pt x="10360" y="3086"/>
                </a:lnTo>
                <a:lnTo>
                  <a:pt x="7999" y="4864"/>
                </a:lnTo>
                <a:lnTo>
                  <a:pt x="4093" y="9471"/>
                </a:lnTo>
                <a:lnTo>
                  <a:pt x="2595" y="12279"/>
                </a:lnTo>
                <a:lnTo>
                  <a:pt x="1558" y="15595"/>
                </a:lnTo>
                <a:lnTo>
                  <a:pt x="518" y="18896"/>
                </a:lnTo>
                <a:lnTo>
                  <a:pt x="0" y="22630"/>
                </a:lnTo>
                <a:lnTo>
                  <a:pt x="0" y="31126"/>
                </a:lnTo>
                <a:lnTo>
                  <a:pt x="504" y="34963"/>
                </a:lnTo>
                <a:lnTo>
                  <a:pt x="1501" y="38249"/>
                </a:lnTo>
                <a:lnTo>
                  <a:pt x="2505" y="41540"/>
                </a:lnTo>
                <a:lnTo>
                  <a:pt x="3995" y="44283"/>
                </a:lnTo>
                <a:lnTo>
                  <a:pt x="5957" y="46455"/>
                </a:lnTo>
                <a:lnTo>
                  <a:pt x="10372" y="50278"/>
                </a:lnTo>
                <a:lnTo>
                  <a:pt x="13262" y="51396"/>
                </a:lnTo>
                <a:lnTo>
                  <a:pt x="16160" y="52503"/>
                </a:lnTo>
                <a:lnTo>
                  <a:pt x="19518" y="53060"/>
                </a:lnTo>
                <a:lnTo>
                  <a:pt x="23350" y="53060"/>
                </a:lnTo>
                <a:lnTo>
                  <a:pt x="27651" y="52880"/>
                </a:lnTo>
                <a:lnTo>
                  <a:pt x="31560" y="52207"/>
                </a:lnTo>
                <a:lnTo>
                  <a:pt x="34780" y="51396"/>
                </a:lnTo>
                <a:lnTo>
                  <a:pt x="37482" y="50533"/>
                </a:lnTo>
                <a:lnTo>
                  <a:pt x="40690" y="48284"/>
                </a:lnTo>
                <a:lnTo>
                  <a:pt x="41010" y="45655"/>
                </a:lnTo>
                <a:lnTo>
                  <a:pt x="40441" y="42531"/>
                </a:lnTo>
                <a:lnTo>
                  <a:pt x="37739" y="42772"/>
                </a:lnTo>
                <a:lnTo>
                  <a:pt x="34617" y="44042"/>
                </a:lnTo>
                <a:lnTo>
                  <a:pt x="31841" y="44921"/>
                </a:lnTo>
                <a:lnTo>
                  <a:pt x="28364" y="45680"/>
                </a:lnTo>
                <a:lnTo>
                  <a:pt x="24159" y="45871"/>
                </a:lnTo>
                <a:lnTo>
                  <a:pt x="21337" y="45871"/>
                </a:lnTo>
                <a:lnTo>
                  <a:pt x="17010" y="44640"/>
                </a:lnTo>
                <a:lnTo>
                  <a:pt x="13482" y="42635"/>
                </a:lnTo>
                <a:lnTo>
                  <a:pt x="11059" y="39560"/>
                </a:lnTo>
                <a:lnTo>
                  <a:pt x="9658" y="35571"/>
                </a:lnTo>
                <a:lnTo>
                  <a:pt x="8870" y="31014"/>
                </a:lnTo>
                <a:lnTo>
                  <a:pt x="8870" y="28332"/>
                </a:lnTo>
                <a:lnTo>
                  <a:pt x="39646" y="28332"/>
                </a:lnTo>
                <a:lnTo>
                  <a:pt x="41954" y="27432"/>
                </a:lnTo>
                <a:lnTo>
                  <a:pt x="42976" y="24458"/>
                </a:lnTo>
                <a:lnTo>
                  <a:pt x="42976" y="19710"/>
                </a:lnTo>
                <a:lnTo>
                  <a:pt x="42595" y="16751"/>
                </a:lnTo>
                <a:close/>
              </a:path>
              <a:path w="42976" h="53060">
                <a:moveTo>
                  <a:pt x="8949" y="19875"/>
                </a:moveTo>
                <a:lnTo>
                  <a:pt x="9867" y="16178"/>
                </a:lnTo>
                <a:lnTo>
                  <a:pt x="11292" y="12787"/>
                </a:lnTo>
                <a:lnTo>
                  <a:pt x="14795" y="8978"/>
                </a:lnTo>
                <a:lnTo>
                  <a:pt x="17993" y="7326"/>
                </a:lnTo>
                <a:lnTo>
                  <a:pt x="21988" y="6918"/>
                </a:lnTo>
                <a:lnTo>
                  <a:pt x="26125" y="6918"/>
                </a:lnTo>
                <a:lnTo>
                  <a:pt x="26089" y="0"/>
                </a:lnTo>
                <a:lnTo>
                  <a:pt x="18996" y="0"/>
                </a:lnTo>
                <a:lnTo>
                  <a:pt x="15901" y="623"/>
                </a:lnTo>
                <a:lnTo>
                  <a:pt x="13125" y="1865"/>
                </a:lnTo>
                <a:lnTo>
                  <a:pt x="10360" y="3086"/>
                </a:lnTo>
                <a:lnTo>
                  <a:pt x="8949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6440788" y="3609864"/>
            <a:ext cx="70542" cy="51512"/>
          </a:xfrm>
          <a:custGeom>
            <a:avLst/>
            <a:gdLst/>
            <a:ahLst/>
            <a:cxnLst/>
            <a:rect l="l" t="t" r="r" b="b"/>
            <a:pathLst>
              <a:path w="70542" h="51512">
                <a:moveTo>
                  <a:pt x="468" y="3797"/>
                </a:moveTo>
                <a:lnTo>
                  <a:pt x="14108" y="49658"/>
                </a:lnTo>
                <a:lnTo>
                  <a:pt x="14577" y="50557"/>
                </a:lnTo>
                <a:lnTo>
                  <a:pt x="17204" y="51487"/>
                </a:lnTo>
                <a:lnTo>
                  <a:pt x="22442" y="51512"/>
                </a:lnTo>
                <a:lnTo>
                  <a:pt x="25697" y="49658"/>
                </a:lnTo>
                <a:lnTo>
                  <a:pt x="34780" y="14630"/>
                </a:lnTo>
                <a:lnTo>
                  <a:pt x="34974" y="14630"/>
                </a:lnTo>
                <a:lnTo>
                  <a:pt x="44780" y="49658"/>
                </a:lnTo>
                <a:lnTo>
                  <a:pt x="45252" y="50557"/>
                </a:lnTo>
                <a:lnTo>
                  <a:pt x="47956" y="51487"/>
                </a:lnTo>
                <a:lnTo>
                  <a:pt x="53251" y="51512"/>
                </a:lnTo>
                <a:lnTo>
                  <a:pt x="56311" y="49658"/>
                </a:lnTo>
                <a:lnTo>
                  <a:pt x="70077" y="3797"/>
                </a:lnTo>
                <a:lnTo>
                  <a:pt x="70542" y="1536"/>
                </a:lnTo>
                <a:lnTo>
                  <a:pt x="68032" y="0"/>
                </a:lnTo>
                <a:lnTo>
                  <a:pt x="64900" y="10"/>
                </a:lnTo>
                <a:lnTo>
                  <a:pt x="61927" y="1701"/>
                </a:lnTo>
                <a:lnTo>
                  <a:pt x="50817" y="41489"/>
                </a:lnTo>
                <a:lnTo>
                  <a:pt x="50659" y="41489"/>
                </a:lnTo>
                <a:lnTo>
                  <a:pt x="39499" y="1597"/>
                </a:lnTo>
                <a:lnTo>
                  <a:pt x="39326" y="1054"/>
                </a:lnTo>
                <a:lnTo>
                  <a:pt x="36695" y="10"/>
                </a:lnTo>
                <a:lnTo>
                  <a:pt x="33624" y="10"/>
                </a:lnTo>
                <a:lnTo>
                  <a:pt x="30783" y="1701"/>
                </a:lnTo>
                <a:lnTo>
                  <a:pt x="20448" y="41489"/>
                </a:lnTo>
                <a:lnTo>
                  <a:pt x="20242" y="41489"/>
                </a:lnTo>
                <a:lnTo>
                  <a:pt x="8975" y="1701"/>
                </a:lnTo>
                <a:lnTo>
                  <a:pt x="8615" y="863"/>
                </a:lnTo>
                <a:lnTo>
                  <a:pt x="5998" y="10"/>
                </a:lnTo>
                <a:lnTo>
                  <a:pt x="2780" y="0"/>
                </a:lnTo>
                <a:lnTo>
                  <a:pt x="0" y="1220"/>
                </a:lnTo>
                <a:lnTo>
                  <a:pt x="468" y="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6516597" y="3609089"/>
            <a:ext cx="42972" cy="53060"/>
          </a:xfrm>
          <a:custGeom>
            <a:avLst/>
            <a:gdLst/>
            <a:ahLst/>
            <a:cxnLst/>
            <a:rect l="l" t="t" r="r" b="b"/>
            <a:pathLst>
              <a:path w="42972" h="53060">
                <a:moveTo>
                  <a:pt x="42595" y="16751"/>
                </a:moveTo>
                <a:lnTo>
                  <a:pt x="41807" y="13982"/>
                </a:lnTo>
                <a:lnTo>
                  <a:pt x="41033" y="11214"/>
                </a:lnTo>
                <a:lnTo>
                  <a:pt x="38157" y="6743"/>
                </a:lnTo>
                <a:lnTo>
                  <a:pt x="34372" y="3045"/>
                </a:lnTo>
                <a:lnTo>
                  <a:pt x="31791" y="1828"/>
                </a:lnTo>
                <a:lnTo>
                  <a:pt x="29211" y="608"/>
                </a:lnTo>
                <a:lnTo>
                  <a:pt x="26089" y="0"/>
                </a:lnTo>
                <a:lnTo>
                  <a:pt x="26128" y="6918"/>
                </a:lnTo>
                <a:lnTo>
                  <a:pt x="29250" y="8255"/>
                </a:lnTo>
                <a:lnTo>
                  <a:pt x="31363" y="10897"/>
                </a:lnTo>
                <a:lnTo>
                  <a:pt x="33465" y="13550"/>
                </a:lnTo>
                <a:lnTo>
                  <a:pt x="34470" y="17194"/>
                </a:lnTo>
                <a:lnTo>
                  <a:pt x="34358" y="21845"/>
                </a:lnTo>
                <a:lnTo>
                  <a:pt x="8874" y="21845"/>
                </a:lnTo>
                <a:lnTo>
                  <a:pt x="8945" y="19875"/>
                </a:lnTo>
                <a:lnTo>
                  <a:pt x="10360" y="3086"/>
                </a:lnTo>
                <a:lnTo>
                  <a:pt x="7999" y="4864"/>
                </a:lnTo>
                <a:lnTo>
                  <a:pt x="4089" y="9471"/>
                </a:lnTo>
                <a:lnTo>
                  <a:pt x="2592" y="12279"/>
                </a:lnTo>
                <a:lnTo>
                  <a:pt x="1562" y="15595"/>
                </a:lnTo>
                <a:lnTo>
                  <a:pt x="518" y="18896"/>
                </a:lnTo>
                <a:lnTo>
                  <a:pt x="0" y="22630"/>
                </a:lnTo>
                <a:lnTo>
                  <a:pt x="0" y="31126"/>
                </a:lnTo>
                <a:lnTo>
                  <a:pt x="504" y="34963"/>
                </a:lnTo>
                <a:lnTo>
                  <a:pt x="1497" y="38249"/>
                </a:lnTo>
                <a:lnTo>
                  <a:pt x="2505" y="41540"/>
                </a:lnTo>
                <a:lnTo>
                  <a:pt x="3992" y="44283"/>
                </a:lnTo>
                <a:lnTo>
                  <a:pt x="5961" y="46455"/>
                </a:lnTo>
                <a:lnTo>
                  <a:pt x="10372" y="50278"/>
                </a:lnTo>
                <a:lnTo>
                  <a:pt x="13258" y="51396"/>
                </a:lnTo>
                <a:lnTo>
                  <a:pt x="16160" y="52503"/>
                </a:lnTo>
                <a:lnTo>
                  <a:pt x="19516" y="53060"/>
                </a:lnTo>
                <a:lnTo>
                  <a:pt x="23350" y="53060"/>
                </a:lnTo>
                <a:lnTo>
                  <a:pt x="27651" y="52880"/>
                </a:lnTo>
                <a:lnTo>
                  <a:pt x="31558" y="52207"/>
                </a:lnTo>
                <a:lnTo>
                  <a:pt x="34780" y="51396"/>
                </a:lnTo>
                <a:lnTo>
                  <a:pt x="37480" y="50533"/>
                </a:lnTo>
                <a:lnTo>
                  <a:pt x="40690" y="48284"/>
                </a:lnTo>
                <a:lnTo>
                  <a:pt x="41010" y="45655"/>
                </a:lnTo>
                <a:lnTo>
                  <a:pt x="40445" y="42531"/>
                </a:lnTo>
                <a:lnTo>
                  <a:pt x="37743" y="42772"/>
                </a:lnTo>
                <a:lnTo>
                  <a:pt x="34617" y="44042"/>
                </a:lnTo>
                <a:lnTo>
                  <a:pt x="31842" y="44921"/>
                </a:lnTo>
                <a:lnTo>
                  <a:pt x="28364" y="45680"/>
                </a:lnTo>
                <a:lnTo>
                  <a:pt x="24160" y="45871"/>
                </a:lnTo>
                <a:lnTo>
                  <a:pt x="21333" y="45871"/>
                </a:lnTo>
                <a:lnTo>
                  <a:pt x="17006" y="44640"/>
                </a:lnTo>
                <a:lnTo>
                  <a:pt x="13482" y="42635"/>
                </a:lnTo>
                <a:lnTo>
                  <a:pt x="11062" y="39560"/>
                </a:lnTo>
                <a:lnTo>
                  <a:pt x="9662" y="35571"/>
                </a:lnTo>
                <a:lnTo>
                  <a:pt x="8874" y="31014"/>
                </a:lnTo>
                <a:lnTo>
                  <a:pt x="8874" y="28332"/>
                </a:lnTo>
                <a:lnTo>
                  <a:pt x="39643" y="28332"/>
                </a:lnTo>
                <a:lnTo>
                  <a:pt x="41958" y="27432"/>
                </a:lnTo>
                <a:lnTo>
                  <a:pt x="42972" y="24458"/>
                </a:lnTo>
                <a:lnTo>
                  <a:pt x="42972" y="19710"/>
                </a:lnTo>
                <a:lnTo>
                  <a:pt x="42595" y="16751"/>
                </a:lnTo>
                <a:close/>
              </a:path>
              <a:path w="42972" h="53060">
                <a:moveTo>
                  <a:pt x="8945" y="19875"/>
                </a:moveTo>
                <a:lnTo>
                  <a:pt x="9871" y="16178"/>
                </a:lnTo>
                <a:lnTo>
                  <a:pt x="11292" y="12787"/>
                </a:lnTo>
                <a:lnTo>
                  <a:pt x="14796" y="8978"/>
                </a:lnTo>
                <a:lnTo>
                  <a:pt x="17989" y="7326"/>
                </a:lnTo>
                <a:lnTo>
                  <a:pt x="21984" y="6918"/>
                </a:lnTo>
                <a:lnTo>
                  <a:pt x="26128" y="6918"/>
                </a:lnTo>
                <a:lnTo>
                  <a:pt x="26089" y="0"/>
                </a:lnTo>
                <a:lnTo>
                  <a:pt x="19000" y="0"/>
                </a:lnTo>
                <a:lnTo>
                  <a:pt x="15905" y="623"/>
                </a:lnTo>
                <a:lnTo>
                  <a:pt x="13125" y="1865"/>
                </a:lnTo>
                <a:lnTo>
                  <a:pt x="10360" y="3086"/>
                </a:lnTo>
                <a:lnTo>
                  <a:pt x="8945" y="19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6591336" y="3609864"/>
            <a:ext cx="70538" cy="51512"/>
          </a:xfrm>
          <a:custGeom>
            <a:avLst/>
            <a:gdLst/>
            <a:ahLst/>
            <a:cxnLst/>
            <a:rect l="l" t="t" r="r" b="b"/>
            <a:pathLst>
              <a:path w="70538" h="51512">
                <a:moveTo>
                  <a:pt x="464" y="3797"/>
                </a:moveTo>
                <a:lnTo>
                  <a:pt x="14104" y="49658"/>
                </a:lnTo>
                <a:lnTo>
                  <a:pt x="14569" y="50557"/>
                </a:lnTo>
                <a:lnTo>
                  <a:pt x="17200" y="51487"/>
                </a:lnTo>
                <a:lnTo>
                  <a:pt x="22435" y="51512"/>
                </a:lnTo>
                <a:lnTo>
                  <a:pt x="25693" y="49658"/>
                </a:lnTo>
                <a:lnTo>
                  <a:pt x="34776" y="14630"/>
                </a:lnTo>
                <a:lnTo>
                  <a:pt x="34974" y="14630"/>
                </a:lnTo>
                <a:lnTo>
                  <a:pt x="44780" y="49658"/>
                </a:lnTo>
                <a:lnTo>
                  <a:pt x="45248" y="50557"/>
                </a:lnTo>
                <a:lnTo>
                  <a:pt x="47952" y="51487"/>
                </a:lnTo>
                <a:lnTo>
                  <a:pt x="53244" y="51512"/>
                </a:lnTo>
                <a:lnTo>
                  <a:pt x="56307" y="49658"/>
                </a:lnTo>
                <a:lnTo>
                  <a:pt x="70070" y="3797"/>
                </a:lnTo>
                <a:lnTo>
                  <a:pt x="70538" y="1536"/>
                </a:lnTo>
                <a:lnTo>
                  <a:pt x="68030" y="0"/>
                </a:lnTo>
                <a:lnTo>
                  <a:pt x="64897" y="10"/>
                </a:lnTo>
                <a:lnTo>
                  <a:pt x="61923" y="1701"/>
                </a:lnTo>
                <a:lnTo>
                  <a:pt x="50813" y="41489"/>
                </a:lnTo>
                <a:lnTo>
                  <a:pt x="50652" y="41489"/>
                </a:lnTo>
                <a:lnTo>
                  <a:pt x="39495" y="1597"/>
                </a:lnTo>
                <a:lnTo>
                  <a:pt x="39323" y="1054"/>
                </a:lnTo>
                <a:lnTo>
                  <a:pt x="36691" y="10"/>
                </a:lnTo>
                <a:lnTo>
                  <a:pt x="33624" y="10"/>
                </a:lnTo>
                <a:lnTo>
                  <a:pt x="30783" y="1701"/>
                </a:lnTo>
                <a:lnTo>
                  <a:pt x="20448" y="41489"/>
                </a:lnTo>
                <a:lnTo>
                  <a:pt x="20239" y="41489"/>
                </a:lnTo>
                <a:lnTo>
                  <a:pt x="8967" y="1701"/>
                </a:lnTo>
                <a:lnTo>
                  <a:pt x="8615" y="863"/>
                </a:lnTo>
                <a:lnTo>
                  <a:pt x="5994" y="10"/>
                </a:lnTo>
                <a:lnTo>
                  <a:pt x="2776" y="0"/>
                </a:lnTo>
                <a:lnTo>
                  <a:pt x="0" y="1220"/>
                </a:lnTo>
                <a:lnTo>
                  <a:pt x="464" y="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6666988" y="3609089"/>
            <a:ext cx="36438" cy="53060"/>
          </a:xfrm>
          <a:custGeom>
            <a:avLst/>
            <a:gdLst/>
            <a:ahLst/>
            <a:cxnLst/>
            <a:rect l="l" t="t" r="r" b="b"/>
            <a:pathLst>
              <a:path w="36438" h="53060">
                <a:moveTo>
                  <a:pt x="9575" y="33844"/>
                </a:moveTo>
                <a:lnTo>
                  <a:pt x="9927" y="50112"/>
                </a:lnTo>
                <a:lnTo>
                  <a:pt x="12793" y="51282"/>
                </a:lnTo>
                <a:lnTo>
                  <a:pt x="15645" y="52463"/>
                </a:lnTo>
                <a:lnTo>
                  <a:pt x="19000" y="53060"/>
                </a:lnTo>
                <a:lnTo>
                  <a:pt x="26790" y="53060"/>
                </a:lnTo>
                <a:lnTo>
                  <a:pt x="30257" y="52387"/>
                </a:lnTo>
                <a:lnTo>
                  <a:pt x="33244" y="51051"/>
                </a:lnTo>
                <a:lnTo>
                  <a:pt x="36229" y="49695"/>
                </a:lnTo>
                <a:lnTo>
                  <a:pt x="36438" y="36601"/>
                </a:lnTo>
                <a:lnTo>
                  <a:pt x="34386" y="40284"/>
                </a:lnTo>
                <a:lnTo>
                  <a:pt x="31668" y="43268"/>
                </a:lnTo>
                <a:lnTo>
                  <a:pt x="27971" y="45133"/>
                </a:lnTo>
                <a:lnTo>
                  <a:pt x="23274" y="45590"/>
                </a:lnTo>
                <a:lnTo>
                  <a:pt x="20523" y="45590"/>
                </a:lnTo>
                <a:lnTo>
                  <a:pt x="16369" y="44067"/>
                </a:lnTo>
                <a:lnTo>
                  <a:pt x="13027" y="41681"/>
                </a:lnTo>
                <a:lnTo>
                  <a:pt x="10839" y="38200"/>
                </a:lnTo>
                <a:lnTo>
                  <a:pt x="9575" y="33844"/>
                </a:lnTo>
                <a:close/>
              </a:path>
              <a:path w="36438" h="53060">
                <a:moveTo>
                  <a:pt x="8873" y="26388"/>
                </a:moveTo>
                <a:lnTo>
                  <a:pt x="8873" y="23644"/>
                </a:lnTo>
                <a:lnTo>
                  <a:pt x="9733" y="18782"/>
                </a:lnTo>
                <a:lnTo>
                  <a:pt x="11198" y="14439"/>
                </a:lnTo>
                <a:lnTo>
                  <a:pt x="13567" y="11049"/>
                </a:lnTo>
                <a:lnTo>
                  <a:pt x="16908" y="8812"/>
                </a:lnTo>
                <a:lnTo>
                  <a:pt x="20941" y="7401"/>
                </a:lnTo>
                <a:lnTo>
                  <a:pt x="26250" y="7401"/>
                </a:lnTo>
                <a:lnTo>
                  <a:pt x="30405" y="8928"/>
                </a:lnTo>
                <a:lnTo>
                  <a:pt x="33713" y="11339"/>
                </a:lnTo>
                <a:lnTo>
                  <a:pt x="35883" y="14846"/>
                </a:lnTo>
                <a:lnTo>
                  <a:pt x="37125" y="19213"/>
                </a:lnTo>
                <a:lnTo>
                  <a:pt x="37838" y="24001"/>
                </a:lnTo>
                <a:lnTo>
                  <a:pt x="37838" y="29401"/>
                </a:lnTo>
                <a:lnTo>
                  <a:pt x="37569" y="31964"/>
                </a:lnTo>
                <a:lnTo>
                  <a:pt x="36438" y="36601"/>
                </a:lnTo>
                <a:lnTo>
                  <a:pt x="36229" y="49695"/>
                </a:lnTo>
                <a:lnTo>
                  <a:pt x="38724" y="47840"/>
                </a:lnTo>
                <a:lnTo>
                  <a:pt x="42706" y="43037"/>
                </a:lnTo>
                <a:lnTo>
                  <a:pt x="44203" y="40184"/>
                </a:lnTo>
                <a:lnTo>
                  <a:pt x="45215" y="36893"/>
                </a:lnTo>
                <a:lnTo>
                  <a:pt x="46220" y="33577"/>
                </a:lnTo>
                <a:lnTo>
                  <a:pt x="46713" y="29959"/>
                </a:lnTo>
                <a:lnTo>
                  <a:pt x="46713" y="21982"/>
                </a:lnTo>
                <a:lnTo>
                  <a:pt x="46244" y="18348"/>
                </a:lnTo>
                <a:lnTo>
                  <a:pt x="45272" y="15138"/>
                </a:lnTo>
                <a:lnTo>
                  <a:pt x="44329" y="11912"/>
                </a:lnTo>
                <a:lnTo>
                  <a:pt x="42900" y="9180"/>
                </a:lnTo>
                <a:lnTo>
                  <a:pt x="41010" y="6918"/>
                </a:lnTo>
                <a:lnTo>
                  <a:pt x="36723" y="2959"/>
                </a:lnTo>
                <a:lnTo>
                  <a:pt x="33868" y="1779"/>
                </a:lnTo>
                <a:lnTo>
                  <a:pt x="31005" y="598"/>
                </a:lnTo>
                <a:lnTo>
                  <a:pt x="27665" y="0"/>
                </a:lnTo>
                <a:lnTo>
                  <a:pt x="19834" y="0"/>
                </a:lnTo>
                <a:lnTo>
                  <a:pt x="16369" y="673"/>
                </a:lnTo>
                <a:lnTo>
                  <a:pt x="13394" y="1995"/>
                </a:lnTo>
                <a:lnTo>
                  <a:pt x="10421" y="3315"/>
                </a:lnTo>
                <a:lnTo>
                  <a:pt x="7926" y="5180"/>
                </a:lnTo>
                <a:lnTo>
                  <a:pt x="3944" y="9958"/>
                </a:lnTo>
                <a:lnTo>
                  <a:pt x="2458" y="12813"/>
                </a:lnTo>
                <a:lnTo>
                  <a:pt x="1475" y="16127"/>
                </a:lnTo>
                <a:lnTo>
                  <a:pt x="492" y="19443"/>
                </a:lnTo>
                <a:lnTo>
                  <a:pt x="0" y="23061"/>
                </a:lnTo>
                <a:lnTo>
                  <a:pt x="0" y="31064"/>
                </a:lnTo>
                <a:lnTo>
                  <a:pt x="467" y="34721"/>
                </a:lnTo>
                <a:lnTo>
                  <a:pt x="1399" y="37933"/>
                </a:lnTo>
                <a:lnTo>
                  <a:pt x="2335" y="41159"/>
                </a:lnTo>
                <a:lnTo>
                  <a:pt x="3761" y="43877"/>
                </a:lnTo>
                <a:lnTo>
                  <a:pt x="5655" y="46137"/>
                </a:lnTo>
                <a:lnTo>
                  <a:pt x="9927" y="50112"/>
                </a:lnTo>
                <a:lnTo>
                  <a:pt x="9575" y="33844"/>
                </a:lnTo>
                <a:lnTo>
                  <a:pt x="8873" y="29044"/>
                </a:lnTo>
                <a:lnTo>
                  <a:pt x="8873" y="263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6726175" y="3609101"/>
            <a:ext cx="27306" cy="52321"/>
          </a:xfrm>
          <a:custGeom>
            <a:avLst/>
            <a:gdLst/>
            <a:ahLst/>
            <a:cxnLst/>
            <a:rect l="l" t="t" r="r" b="b"/>
            <a:pathLst>
              <a:path w="27306" h="52321">
                <a:moveTo>
                  <a:pt x="5824" y="52321"/>
                </a:moveTo>
                <a:lnTo>
                  <a:pt x="8567" y="50684"/>
                </a:lnTo>
                <a:lnTo>
                  <a:pt x="8567" y="18935"/>
                </a:lnTo>
                <a:lnTo>
                  <a:pt x="10875" y="15303"/>
                </a:lnTo>
                <a:lnTo>
                  <a:pt x="12887" y="12585"/>
                </a:lnTo>
                <a:lnTo>
                  <a:pt x="15681" y="9852"/>
                </a:lnTo>
                <a:lnTo>
                  <a:pt x="19058" y="8365"/>
                </a:lnTo>
                <a:lnTo>
                  <a:pt x="21945" y="8571"/>
                </a:lnTo>
                <a:lnTo>
                  <a:pt x="24591" y="9359"/>
                </a:lnTo>
                <a:lnTo>
                  <a:pt x="27147" y="8506"/>
                </a:lnTo>
                <a:lnTo>
                  <a:pt x="27306" y="5572"/>
                </a:lnTo>
                <a:lnTo>
                  <a:pt x="27269" y="3618"/>
                </a:lnTo>
                <a:lnTo>
                  <a:pt x="25008" y="673"/>
                </a:lnTo>
                <a:lnTo>
                  <a:pt x="22035" y="74"/>
                </a:lnTo>
                <a:lnTo>
                  <a:pt x="19490" y="0"/>
                </a:lnTo>
                <a:lnTo>
                  <a:pt x="16531" y="657"/>
                </a:lnTo>
                <a:lnTo>
                  <a:pt x="13529" y="2552"/>
                </a:lnTo>
                <a:lnTo>
                  <a:pt x="10209" y="5928"/>
                </a:lnTo>
                <a:lnTo>
                  <a:pt x="7729" y="9434"/>
                </a:lnTo>
                <a:lnTo>
                  <a:pt x="7729" y="2411"/>
                </a:lnTo>
                <a:lnTo>
                  <a:pt x="5784" y="824"/>
                </a:lnTo>
                <a:lnTo>
                  <a:pt x="3096" y="748"/>
                </a:lnTo>
                <a:lnTo>
                  <a:pt x="0" y="2411"/>
                </a:lnTo>
                <a:lnTo>
                  <a:pt x="0" y="50684"/>
                </a:lnTo>
                <a:lnTo>
                  <a:pt x="184" y="51407"/>
                </a:lnTo>
                <a:lnTo>
                  <a:pt x="2729" y="52321"/>
                </a:lnTo>
                <a:lnTo>
                  <a:pt x="5824" y="523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763045" y="3586439"/>
            <a:ext cx="38359" cy="75004"/>
          </a:xfrm>
          <a:custGeom>
            <a:avLst/>
            <a:gdLst/>
            <a:ahLst/>
            <a:cxnLst/>
            <a:rect l="l" t="t" r="r" b="b"/>
            <a:pathLst>
              <a:path w="38359" h="75004">
                <a:moveTo>
                  <a:pt x="35027" y="27802"/>
                </a:moveTo>
                <a:lnTo>
                  <a:pt x="36144" y="26301"/>
                </a:lnTo>
                <a:lnTo>
                  <a:pt x="34632" y="23547"/>
                </a:lnTo>
                <a:lnTo>
                  <a:pt x="31868" y="23407"/>
                </a:lnTo>
                <a:lnTo>
                  <a:pt x="29150" y="23547"/>
                </a:lnTo>
                <a:lnTo>
                  <a:pt x="26215" y="25285"/>
                </a:lnTo>
                <a:lnTo>
                  <a:pt x="8554" y="45352"/>
                </a:lnTo>
                <a:lnTo>
                  <a:pt x="8482" y="1144"/>
                </a:lnTo>
                <a:lnTo>
                  <a:pt x="5829" y="0"/>
                </a:lnTo>
                <a:lnTo>
                  <a:pt x="2729" y="0"/>
                </a:lnTo>
                <a:lnTo>
                  <a:pt x="0" y="1677"/>
                </a:lnTo>
                <a:lnTo>
                  <a:pt x="0" y="73342"/>
                </a:lnTo>
                <a:lnTo>
                  <a:pt x="184" y="74080"/>
                </a:lnTo>
                <a:lnTo>
                  <a:pt x="2729" y="74980"/>
                </a:lnTo>
                <a:lnTo>
                  <a:pt x="5829" y="74980"/>
                </a:lnTo>
                <a:lnTo>
                  <a:pt x="8554" y="73342"/>
                </a:lnTo>
                <a:lnTo>
                  <a:pt x="8554" y="46572"/>
                </a:lnTo>
                <a:lnTo>
                  <a:pt x="28289" y="73291"/>
                </a:lnTo>
                <a:lnTo>
                  <a:pt x="29988" y="74653"/>
                </a:lnTo>
                <a:lnTo>
                  <a:pt x="32912" y="75004"/>
                </a:lnTo>
                <a:lnTo>
                  <a:pt x="35482" y="74980"/>
                </a:lnTo>
                <a:lnTo>
                  <a:pt x="38359" y="73291"/>
                </a:lnTo>
                <a:lnTo>
                  <a:pt x="37101" y="70779"/>
                </a:lnTo>
                <a:lnTo>
                  <a:pt x="18115" y="45286"/>
                </a:lnTo>
                <a:lnTo>
                  <a:pt x="35027" y="27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834941" y="3645402"/>
            <a:ext cx="24231" cy="75539"/>
          </a:xfrm>
          <a:custGeom>
            <a:avLst/>
            <a:gdLst/>
            <a:ahLst/>
            <a:cxnLst/>
            <a:rect l="l" t="t" r="r" b="b"/>
            <a:pathLst>
              <a:path w="24231" h="75539">
                <a:moveTo>
                  <a:pt x="8561" y="0"/>
                </a:moveTo>
                <a:lnTo>
                  <a:pt x="8920" y="9944"/>
                </a:lnTo>
                <a:lnTo>
                  <a:pt x="12618" y="13274"/>
                </a:lnTo>
                <a:lnTo>
                  <a:pt x="16257" y="15495"/>
                </a:lnTo>
                <a:lnTo>
                  <a:pt x="20016" y="16586"/>
                </a:lnTo>
                <a:lnTo>
                  <a:pt x="24231" y="9133"/>
                </a:lnTo>
                <a:lnTo>
                  <a:pt x="19745" y="9133"/>
                </a:lnTo>
                <a:lnTo>
                  <a:pt x="15346" y="6783"/>
                </a:lnTo>
                <a:lnTo>
                  <a:pt x="10922" y="2984"/>
                </a:lnTo>
                <a:lnTo>
                  <a:pt x="8561" y="0"/>
                </a:lnTo>
                <a:close/>
              </a:path>
              <a:path w="24231" h="75539">
                <a:moveTo>
                  <a:pt x="1483" y="15862"/>
                </a:moveTo>
                <a:lnTo>
                  <a:pt x="4456" y="16041"/>
                </a:lnTo>
                <a:lnTo>
                  <a:pt x="7567" y="14378"/>
                </a:lnTo>
                <a:lnTo>
                  <a:pt x="7567" y="8486"/>
                </a:lnTo>
                <a:lnTo>
                  <a:pt x="8920" y="9944"/>
                </a:lnTo>
                <a:lnTo>
                  <a:pt x="8561" y="0"/>
                </a:lnTo>
                <a:lnTo>
                  <a:pt x="8561" y="-19237"/>
                </a:lnTo>
                <a:lnTo>
                  <a:pt x="9914" y="-21041"/>
                </a:lnTo>
                <a:lnTo>
                  <a:pt x="12387" y="-23698"/>
                </a:lnTo>
                <a:lnTo>
                  <a:pt x="15872" y="-26592"/>
                </a:lnTo>
                <a:lnTo>
                  <a:pt x="19155" y="-28205"/>
                </a:lnTo>
                <a:lnTo>
                  <a:pt x="22449" y="-28701"/>
                </a:lnTo>
                <a:lnTo>
                  <a:pt x="26543" y="-28154"/>
                </a:lnTo>
                <a:lnTo>
                  <a:pt x="29527" y="-25970"/>
                </a:lnTo>
                <a:lnTo>
                  <a:pt x="31644" y="-22744"/>
                </a:lnTo>
                <a:lnTo>
                  <a:pt x="33181" y="-18896"/>
                </a:lnTo>
                <a:lnTo>
                  <a:pt x="33905" y="-14248"/>
                </a:lnTo>
                <a:lnTo>
                  <a:pt x="34099" y="-9385"/>
                </a:lnTo>
                <a:lnTo>
                  <a:pt x="34099" y="-7123"/>
                </a:lnTo>
                <a:lnTo>
                  <a:pt x="33436" y="-2703"/>
                </a:lnTo>
                <a:lnTo>
                  <a:pt x="32306" y="1473"/>
                </a:lnTo>
                <a:lnTo>
                  <a:pt x="30387" y="5029"/>
                </a:lnTo>
                <a:lnTo>
                  <a:pt x="27622" y="7520"/>
                </a:lnTo>
                <a:lnTo>
                  <a:pt x="24231" y="9133"/>
                </a:lnTo>
                <a:lnTo>
                  <a:pt x="20016" y="16586"/>
                </a:lnTo>
                <a:lnTo>
                  <a:pt x="22877" y="16751"/>
                </a:lnTo>
                <a:lnTo>
                  <a:pt x="26099" y="16751"/>
                </a:lnTo>
                <a:lnTo>
                  <a:pt x="28950" y="16117"/>
                </a:lnTo>
                <a:lnTo>
                  <a:pt x="31446" y="14861"/>
                </a:lnTo>
                <a:lnTo>
                  <a:pt x="36043" y="11812"/>
                </a:lnTo>
                <a:lnTo>
                  <a:pt x="39470" y="7089"/>
                </a:lnTo>
                <a:lnTo>
                  <a:pt x="40759" y="4230"/>
                </a:lnTo>
                <a:lnTo>
                  <a:pt x="41644" y="904"/>
                </a:lnTo>
                <a:lnTo>
                  <a:pt x="42531" y="-2451"/>
                </a:lnTo>
                <a:lnTo>
                  <a:pt x="42972" y="-6209"/>
                </a:lnTo>
                <a:lnTo>
                  <a:pt x="42972" y="-13892"/>
                </a:lnTo>
                <a:lnTo>
                  <a:pt x="42617" y="-17222"/>
                </a:lnTo>
                <a:lnTo>
                  <a:pt x="41940" y="-20368"/>
                </a:lnTo>
                <a:lnTo>
                  <a:pt x="41241" y="-23517"/>
                </a:lnTo>
                <a:lnTo>
                  <a:pt x="40133" y="-26261"/>
                </a:lnTo>
                <a:lnTo>
                  <a:pt x="38635" y="-28611"/>
                </a:lnTo>
                <a:lnTo>
                  <a:pt x="35182" y="-32828"/>
                </a:lnTo>
                <a:lnTo>
                  <a:pt x="30365" y="-35610"/>
                </a:lnTo>
                <a:lnTo>
                  <a:pt x="27465" y="-36309"/>
                </a:lnTo>
                <a:lnTo>
                  <a:pt x="24084" y="-36309"/>
                </a:lnTo>
                <a:lnTo>
                  <a:pt x="21380" y="-36154"/>
                </a:lnTo>
                <a:lnTo>
                  <a:pt x="17632" y="-35128"/>
                </a:lnTo>
                <a:lnTo>
                  <a:pt x="13870" y="-33069"/>
                </a:lnTo>
                <a:lnTo>
                  <a:pt x="11292" y="-31064"/>
                </a:lnTo>
                <a:lnTo>
                  <a:pt x="8561" y="-28371"/>
                </a:lnTo>
                <a:lnTo>
                  <a:pt x="8488" y="-57807"/>
                </a:lnTo>
                <a:lnTo>
                  <a:pt x="5821" y="-58953"/>
                </a:lnTo>
                <a:lnTo>
                  <a:pt x="2725" y="-58953"/>
                </a:lnTo>
                <a:lnTo>
                  <a:pt x="0" y="-57275"/>
                </a:lnTo>
                <a:lnTo>
                  <a:pt x="0" y="14378"/>
                </a:lnTo>
                <a:lnTo>
                  <a:pt x="1483" y="15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882959" y="3609849"/>
            <a:ext cx="44095" cy="70805"/>
          </a:xfrm>
          <a:custGeom>
            <a:avLst/>
            <a:gdLst/>
            <a:ahLst/>
            <a:cxnLst/>
            <a:rect l="l" t="t" r="r" b="b"/>
            <a:pathLst>
              <a:path w="44095" h="70805">
                <a:moveTo>
                  <a:pt x="18395" y="51286"/>
                </a:moveTo>
                <a:lnTo>
                  <a:pt x="11969" y="68061"/>
                </a:lnTo>
                <a:lnTo>
                  <a:pt x="12203" y="70208"/>
                </a:lnTo>
                <a:lnTo>
                  <a:pt x="14759" y="70805"/>
                </a:lnTo>
                <a:lnTo>
                  <a:pt x="17379" y="70805"/>
                </a:lnTo>
                <a:lnTo>
                  <a:pt x="21102" y="69027"/>
                </a:lnTo>
                <a:lnTo>
                  <a:pt x="27330" y="51286"/>
                </a:lnTo>
                <a:lnTo>
                  <a:pt x="44095" y="3280"/>
                </a:lnTo>
                <a:lnTo>
                  <a:pt x="43973" y="648"/>
                </a:lnTo>
                <a:lnTo>
                  <a:pt x="41169" y="0"/>
                </a:lnTo>
                <a:lnTo>
                  <a:pt x="38246" y="40"/>
                </a:lnTo>
                <a:lnTo>
                  <a:pt x="35577" y="1869"/>
                </a:lnTo>
                <a:lnTo>
                  <a:pt x="22711" y="40820"/>
                </a:lnTo>
                <a:lnTo>
                  <a:pt x="22553" y="40820"/>
                </a:lnTo>
                <a:lnTo>
                  <a:pt x="9204" y="2099"/>
                </a:lnTo>
                <a:lnTo>
                  <a:pt x="8563" y="727"/>
                </a:lnTo>
                <a:lnTo>
                  <a:pt x="5982" y="25"/>
                </a:lnTo>
                <a:lnTo>
                  <a:pt x="3084" y="0"/>
                </a:lnTo>
                <a:lnTo>
                  <a:pt x="0" y="890"/>
                </a:lnTo>
                <a:lnTo>
                  <a:pt x="294" y="3431"/>
                </a:lnTo>
                <a:lnTo>
                  <a:pt x="16948" y="49557"/>
                </a:lnTo>
                <a:lnTo>
                  <a:pt x="18395" y="51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4608197" y="3741850"/>
            <a:ext cx="27612" cy="52923"/>
          </a:xfrm>
          <a:custGeom>
            <a:avLst/>
            <a:gdLst/>
            <a:ahLst/>
            <a:cxnLst/>
            <a:rect l="l" t="t" r="r" b="b"/>
            <a:pathLst>
              <a:path w="27612" h="52923">
                <a:moveTo>
                  <a:pt x="5886" y="52923"/>
                </a:moveTo>
                <a:lnTo>
                  <a:pt x="8662" y="51271"/>
                </a:lnTo>
                <a:lnTo>
                  <a:pt x="8662" y="19141"/>
                </a:lnTo>
                <a:lnTo>
                  <a:pt x="10998" y="15469"/>
                </a:lnTo>
                <a:lnTo>
                  <a:pt x="14011" y="11635"/>
                </a:lnTo>
                <a:lnTo>
                  <a:pt x="16737" y="9359"/>
                </a:lnTo>
                <a:lnTo>
                  <a:pt x="19282" y="8460"/>
                </a:lnTo>
                <a:lnTo>
                  <a:pt x="22208" y="8676"/>
                </a:lnTo>
                <a:lnTo>
                  <a:pt x="24872" y="9465"/>
                </a:lnTo>
                <a:lnTo>
                  <a:pt x="27453" y="8611"/>
                </a:lnTo>
                <a:lnTo>
                  <a:pt x="27612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80"/>
                </a:lnTo>
                <a:lnTo>
                  <a:pt x="19714" y="0"/>
                </a:lnTo>
                <a:lnTo>
                  <a:pt x="16715" y="662"/>
                </a:lnTo>
                <a:lnTo>
                  <a:pt x="13676" y="2581"/>
                </a:lnTo>
                <a:lnTo>
                  <a:pt x="10336" y="5998"/>
                </a:lnTo>
                <a:lnTo>
                  <a:pt x="7827" y="9551"/>
                </a:lnTo>
                <a:lnTo>
                  <a:pt x="7827" y="2440"/>
                </a:lnTo>
                <a:lnTo>
                  <a:pt x="5847" y="839"/>
                </a:lnTo>
                <a:lnTo>
                  <a:pt x="3135" y="753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4646217" y="3741850"/>
            <a:ext cx="43467" cy="53658"/>
          </a:xfrm>
          <a:custGeom>
            <a:avLst/>
            <a:gdLst/>
            <a:ahLst/>
            <a:cxnLst/>
            <a:rect l="l" t="t" r="r" b="b"/>
            <a:pathLst>
              <a:path w="43467" h="53658">
                <a:moveTo>
                  <a:pt x="43074" y="16941"/>
                </a:moveTo>
                <a:lnTo>
                  <a:pt x="42285" y="14123"/>
                </a:lnTo>
                <a:lnTo>
                  <a:pt x="41504" y="11315"/>
                </a:lnTo>
                <a:lnTo>
                  <a:pt x="38588" y="6808"/>
                </a:lnTo>
                <a:lnTo>
                  <a:pt x="34764" y="3074"/>
                </a:lnTo>
                <a:lnTo>
                  <a:pt x="32147" y="1828"/>
                </a:lnTo>
                <a:lnTo>
                  <a:pt x="29545" y="608"/>
                </a:lnTo>
                <a:lnTo>
                  <a:pt x="26384" y="0"/>
                </a:lnTo>
                <a:lnTo>
                  <a:pt x="26423" y="6998"/>
                </a:lnTo>
                <a:lnTo>
                  <a:pt x="29580" y="8331"/>
                </a:lnTo>
                <a:lnTo>
                  <a:pt x="31715" y="11012"/>
                </a:lnTo>
                <a:lnTo>
                  <a:pt x="33846" y="13690"/>
                </a:lnTo>
                <a:lnTo>
                  <a:pt x="34866" y="17373"/>
                </a:lnTo>
                <a:lnTo>
                  <a:pt x="34754" y="22072"/>
                </a:lnTo>
                <a:lnTo>
                  <a:pt x="8971" y="22072"/>
                </a:lnTo>
                <a:lnTo>
                  <a:pt x="9047" y="20091"/>
                </a:lnTo>
                <a:lnTo>
                  <a:pt x="10472" y="3110"/>
                </a:lnTo>
                <a:lnTo>
                  <a:pt x="8086" y="4903"/>
                </a:lnTo>
                <a:lnTo>
                  <a:pt x="4140" y="9575"/>
                </a:lnTo>
                <a:lnTo>
                  <a:pt x="2621" y="12409"/>
                </a:lnTo>
                <a:lnTo>
                  <a:pt x="1573" y="15760"/>
                </a:lnTo>
                <a:lnTo>
                  <a:pt x="514" y="19102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5"/>
                </a:lnTo>
                <a:lnTo>
                  <a:pt x="2531" y="42012"/>
                </a:lnTo>
                <a:lnTo>
                  <a:pt x="4042" y="44780"/>
                </a:lnTo>
                <a:lnTo>
                  <a:pt x="6033" y="46977"/>
                </a:lnTo>
                <a:lnTo>
                  <a:pt x="10483" y="50864"/>
                </a:lnTo>
                <a:lnTo>
                  <a:pt x="13406" y="51969"/>
                </a:lnTo>
                <a:lnTo>
                  <a:pt x="16333" y="53086"/>
                </a:lnTo>
                <a:lnTo>
                  <a:pt x="19738" y="53658"/>
                </a:lnTo>
                <a:lnTo>
                  <a:pt x="23623" y="53658"/>
                </a:lnTo>
                <a:lnTo>
                  <a:pt x="27967" y="53492"/>
                </a:lnTo>
                <a:lnTo>
                  <a:pt x="31929" y="52793"/>
                </a:lnTo>
                <a:lnTo>
                  <a:pt x="35172" y="51969"/>
                </a:lnTo>
                <a:lnTo>
                  <a:pt x="37900" y="51092"/>
                </a:lnTo>
                <a:lnTo>
                  <a:pt x="41159" y="48820"/>
                </a:lnTo>
                <a:lnTo>
                  <a:pt x="41475" y="46167"/>
                </a:lnTo>
                <a:lnTo>
                  <a:pt x="40899" y="43002"/>
                </a:lnTo>
                <a:lnTo>
                  <a:pt x="38171" y="43268"/>
                </a:lnTo>
                <a:lnTo>
                  <a:pt x="35013" y="44554"/>
                </a:lnTo>
                <a:lnTo>
                  <a:pt x="32212" y="45439"/>
                </a:lnTo>
                <a:lnTo>
                  <a:pt x="28685" y="46192"/>
                </a:lnTo>
                <a:lnTo>
                  <a:pt x="24429" y="46382"/>
                </a:lnTo>
                <a:lnTo>
                  <a:pt x="21582" y="46382"/>
                </a:lnTo>
                <a:lnTo>
                  <a:pt x="17204" y="45137"/>
                </a:lnTo>
                <a:lnTo>
                  <a:pt x="13629" y="43103"/>
                </a:lnTo>
                <a:lnTo>
                  <a:pt x="11170" y="40007"/>
                </a:lnTo>
                <a:lnTo>
                  <a:pt x="9770" y="35967"/>
                </a:lnTo>
                <a:lnTo>
                  <a:pt x="8971" y="31346"/>
                </a:lnTo>
                <a:lnTo>
                  <a:pt x="8971" y="28652"/>
                </a:lnTo>
                <a:lnTo>
                  <a:pt x="40100" y="28652"/>
                </a:lnTo>
                <a:lnTo>
                  <a:pt x="42437" y="27749"/>
                </a:lnTo>
                <a:lnTo>
                  <a:pt x="43467" y="24739"/>
                </a:lnTo>
                <a:lnTo>
                  <a:pt x="43467" y="19926"/>
                </a:lnTo>
                <a:lnTo>
                  <a:pt x="43074" y="16941"/>
                </a:lnTo>
                <a:close/>
              </a:path>
              <a:path w="43467" h="53658">
                <a:moveTo>
                  <a:pt x="9047" y="20091"/>
                </a:moveTo>
                <a:lnTo>
                  <a:pt x="9964" y="16358"/>
                </a:lnTo>
                <a:lnTo>
                  <a:pt x="11429" y="12917"/>
                </a:lnTo>
                <a:lnTo>
                  <a:pt x="14969" y="9079"/>
                </a:lnTo>
                <a:lnTo>
                  <a:pt x="18201" y="7416"/>
                </a:lnTo>
                <a:lnTo>
                  <a:pt x="22233" y="6998"/>
                </a:lnTo>
                <a:lnTo>
                  <a:pt x="26423" y="6998"/>
                </a:lnTo>
                <a:lnTo>
                  <a:pt x="26384" y="0"/>
                </a:lnTo>
                <a:lnTo>
                  <a:pt x="19210" y="0"/>
                </a:lnTo>
                <a:lnTo>
                  <a:pt x="16078" y="623"/>
                </a:lnTo>
                <a:lnTo>
                  <a:pt x="13288" y="1868"/>
                </a:lnTo>
                <a:lnTo>
                  <a:pt x="10472" y="3110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703338" y="3741850"/>
            <a:ext cx="33451" cy="53658"/>
          </a:xfrm>
          <a:custGeom>
            <a:avLst/>
            <a:gdLst/>
            <a:ahLst/>
            <a:cxnLst/>
            <a:rect l="l" t="t" r="r" b="b"/>
            <a:pathLst>
              <a:path w="33451" h="53658">
                <a:moveTo>
                  <a:pt x="6023" y="52222"/>
                </a:moveTo>
                <a:lnTo>
                  <a:pt x="8590" y="52985"/>
                </a:lnTo>
                <a:lnTo>
                  <a:pt x="11639" y="53531"/>
                </a:lnTo>
                <a:lnTo>
                  <a:pt x="17647" y="53658"/>
                </a:lnTo>
                <a:lnTo>
                  <a:pt x="20142" y="53315"/>
                </a:lnTo>
                <a:lnTo>
                  <a:pt x="24700" y="51944"/>
                </a:lnTo>
                <a:lnTo>
                  <a:pt x="28303" y="49583"/>
                </a:lnTo>
                <a:lnTo>
                  <a:pt x="31216" y="46609"/>
                </a:lnTo>
                <a:lnTo>
                  <a:pt x="33008" y="42696"/>
                </a:lnTo>
                <a:lnTo>
                  <a:pt x="33451" y="37973"/>
                </a:lnTo>
                <a:lnTo>
                  <a:pt x="33451" y="35877"/>
                </a:lnTo>
                <a:lnTo>
                  <a:pt x="32433" y="32551"/>
                </a:lnTo>
                <a:lnTo>
                  <a:pt x="30845" y="29733"/>
                </a:lnTo>
                <a:lnTo>
                  <a:pt x="27321" y="26633"/>
                </a:lnTo>
                <a:lnTo>
                  <a:pt x="24419" y="25110"/>
                </a:lnTo>
                <a:lnTo>
                  <a:pt x="21445" y="23813"/>
                </a:lnTo>
                <a:lnTo>
                  <a:pt x="18497" y="22608"/>
                </a:lnTo>
                <a:lnTo>
                  <a:pt x="15634" y="21438"/>
                </a:lnTo>
                <a:lnTo>
                  <a:pt x="12118" y="19343"/>
                </a:lnTo>
                <a:lnTo>
                  <a:pt x="9806" y="16586"/>
                </a:lnTo>
                <a:lnTo>
                  <a:pt x="9450" y="13982"/>
                </a:lnTo>
                <a:lnTo>
                  <a:pt x="10005" y="11178"/>
                </a:lnTo>
                <a:lnTo>
                  <a:pt x="12352" y="8280"/>
                </a:lnTo>
                <a:lnTo>
                  <a:pt x="15509" y="7114"/>
                </a:lnTo>
                <a:lnTo>
                  <a:pt x="18274" y="6948"/>
                </a:lnTo>
                <a:lnTo>
                  <a:pt x="21384" y="7138"/>
                </a:lnTo>
                <a:lnTo>
                  <a:pt x="25045" y="8356"/>
                </a:lnTo>
                <a:lnTo>
                  <a:pt x="27702" y="9677"/>
                </a:lnTo>
                <a:lnTo>
                  <a:pt x="30687" y="9867"/>
                </a:lnTo>
                <a:lnTo>
                  <a:pt x="31043" y="7150"/>
                </a:lnTo>
                <a:lnTo>
                  <a:pt x="30747" y="4406"/>
                </a:lnTo>
                <a:lnTo>
                  <a:pt x="28167" y="2195"/>
                </a:lnTo>
                <a:lnTo>
                  <a:pt x="25575" y="1145"/>
                </a:lnTo>
                <a:lnTo>
                  <a:pt x="22158" y="317"/>
                </a:lnTo>
                <a:lnTo>
                  <a:pt x="18371" y="0"/>
                </a:lnTo>
                <a:lnTo>
                  <a:pt x="15509" y="0"/>
                </a:lnTo>
                <a:lnTo>
                  <a:pt x="13003" y="392"/>
                </a:lnTo>
                <a:lnTo>
                  <a:pt x="8686" y="1979"/>
                </a:lnTo>
                <a:lnTo>
                  <a:pt x="5468" y="4371"/>
                </a:lnTo>
                <a:lnTo>
                  <a:pt x="2962" y="7214"/>
                </a:lnTo>
                <a:lnTo>
                  <a:pt x="1512" y="10721"/>
                </a:lnTo>
                <a:lnTo>
                  <a:pt x="1155" y="14479"/>
                </a:lnTo>
                <a:lnTo>
                  <a:pt x="1501" y="18519"/>
                </a:lnTo>
                <a:lnTo>
                  <a:pt x="2862" y="21629"/>
                </a:lnTo>
                <a:lnTo>
                  <a:pt x="6008" y="25210"/>
                </a:lnTo>
                <a:lnTo>
                  <a:pt x="8686" y="26939"/>
                </a:lnTo>
                <a:lnTo>
                  <a:pt x="11563" y="28411"/>
                </a:lnTo>
                <a:lnTo>
                  <a:pt x="14541" y="29643"/>
                </a:lnTo>
                <a:lnTo>
                  <a:pt x="17377" y="30798"/>
                </a:lnTo>
                <a:lnTo>
                  <a:pt x="20045" y="31993"/>
                </a:lnTo>
                <a:lnTo>
                  <a:pt x="23187" y="34264"/>
                </a:lnTo>
                <a:lnTo>
                  <a:pt x="24902" y="37299"/>
                </a:lnTo>
                <a:lnTo>
                  <a:pt x="24653" y="41173"/>
                </a:lnTo>
                <a:lnTo>
                  <a:pt x="23030" y="43942"/>
                </a:lnTo>
                <a:lnTo>
                  <a:pt x="20253" y="45684"/>
                </a:lnTo>
                <a:lnTo>
                  <a:pt x="16543" y="46494"/>
                </a:lnTo>
                <a:lnTo>
                  <a:pt x="13111" y="46494"/>
                </a:lnTo>
                <a:lnTo>
                  <a:pt x="9867" y="45759"/>
                </a:lnTo>
                <a:lnTo>
                  <a:pt x="5972" y="44157"/>
                </a:lnTo>
                <a:lnTo>
                  <a:pt x="3182" y="42558"/>
                </a:lnTo>
                <a:lnTo>
                  <a:pt x="270" y="42941"/>
                </a:lnTo>
                <a:lnTo>
                  <a:pt x="0" y="45519"/>
                </a:lnTo>
                <a:lnTo>
                  <a:pt x="270" y="48182"/>
                </a:lnTo>
                <a:lnTo>
                  <a:pt x="2948" y="50925"/>
                </a:lnTo>
                <a:lnTo>
                  <a:pt x="6023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753206" y="3741844"/>
            <a:ext cx="43463" cy="72351"/>
          </a:xfrm>
          <a:custGeom>
            <a:avLst/>
            <a:gdLst/>
            <a:ahLst/>
            <a:cxnLst/>
            <a:rect l="l" t="t" r="r" b="b"/>
            <a:pathLst>
              <a:path w="43463" h="72351">
                <a:moveTo>
                  <a:pt x="0" y="2451"/>
                </a:moveTo>
                <a:lnTo>
                  <a:pt x="0" y="70650"/>
                </a:lnTo>
                <a:lnTo>
                  <a:pt x="182" y="71398"/>
                </a:lnTo>
                <a:lnTo>
                  <a:pt x="2760" y="72351"/>
                </a:lnTo>
                <a:lnTo>
                  <a:pt x="5896" y="72351"/>
                </a:lnTo>
                <a:lnTo>
                  <a:pt x="8661" y="70650"/>
                </a:lnTo>
                <a:lnTo>
                  <a:pt x="8661" y="46226"/>
                </a:lnTo>
                <a:lnTo>
                  <a:pt x="9928" y="47498"/>
                </a:lnTo>
                <a:lnTo>
                  <a:pt x="13355" y="50482"/>
                </a:lnTo>
                <a:lnTo>
                  <a:pt x="16761" y="52491"/>
                </a:lnTo>
                <a:lnTo>
                  <a:pt x="20311" y="53516"/>
                </a:lnTo>
                <a:lnTo>
                  <a:pt x="22989" y="53671"/>
                </a:lnTo>
                <a:lnTo>
                  <a:pt x="26286" y="53671"/>
                </a:lnTo>
                <a:lnTo>
                  <a:pt x="29210" y="53023"/>
                </a:lnTo>
                <a:lnTo>
                  <a:pt x="31766" y="51728"/>
                </a:lnTo>
                <a:lnTo>
                  <a:pt x="34321" y="50457"/>
                </a:lnTo>
                <a:lnTo>
                  <a:pt x="33807" y="33907"/>
                </a:lnTo>
                <a:lnTo>
                  <a:pt x="32651" y="38177"/>
                </a:lnTo>
                <a:lnTo>
                  <a:pt x="30697" y="41795"/>
                </a:lnTo>
                <a:lnTo>
                  <a:pt x="27871" y="44323"/>
                </a:lnTo>
                <a:lnTo>
                  <a:pt x="24429" y="45949"/>
                </a:lnTo>
                <a:lnTo>
                  <a:pt x="19893" y="45949"/>
                </a:lnTo>
                <a:lnTo>
                  <a:pt x="15483" y="43573"/>
                </a:lnTo>
                <a:lnTo>
                  <a:pt x="11059" y="39674"/>
                </a:lnTo>
                <a:lnTo>
                  <a:pt x="8661" y="36680"/>
                </a:lnTo>
                <a:lnTo>
                  <a:pt x="8661" y="17261"/>
                </a:lnTo>
                <a:lnTo>
                  <a:pt x="7603" y="9006"/>
                </a:lnTo>
                <a:lnTo>
                  <a:pt x="7603" y="2451"/>
                </a:lnTo>
                <a:lnTo>
                  <a:pt x="6069" y="902"/>
                </a:lnTo>
                <a:lnTo>
                  <a:pt x="3081" y="763"/>
                </a:lnTo>
                <a:lnTo>
                  <a:pt x="0" y="2451"/>
                </a:lnTo>
                <a:close/>
              </a:path>
              <a:path w="43463" h="72351">
                <a:moveTo>
                  <a:pt x="8661" y="17261"/>
                </a:moveTo>
                <a:lnTo>
                  <a:pt x="10040" y="15482"/>
                </a:lnTo>
                <a:lnTo>
                  <a:pt x="12581" y="12776"/>
                </a:lnTo>
                <a:lnTo>
                  <a:pt x="16109" y="9856"/>
                </a:lnTo>
                <a:lnTo>
                  <a:pt x="19439" y="8229"/>
                </a:lnTo>
                <a:lnTo>
                  <a:pt x="22769" y="7710"/>
                </a:lnTo>
                <a:lnTo>
                  <a:pt x="26910" y="8253"/>
                </a:lnTo>
                <a:lnTo>
                  <a:pt x="29933" y="10429"/>
                </a:lnTo>
                <a:lnTo>
                  <a:pt x="32047" y="13665"/>
                </a:lnTo>
                <a:lnTo>
                  <a:pt x="33573" y="17552"/>
                </a:lnTo>
                <a:lnTo>
                  <a:pt x="34307" y="22211"/>
                </a:lnTo>
                <a:lnTo>
                  <a:pt x="34494" y="27129"/>
                </a:lnTo>
                <a:lnTo>
                  <a:pt x="34494" y="29415"/>
                </a:lnTo>
                <a:lnTo>
                  <a:pt x="33807" y="33907"/>
                </a:lnTo>
                <a:lnTo>
                  <a:pt x="34321" y="50457"/>
                </a:lnTo>
                <a:lnTo>
                  <a:pt x="36460" y="48618"/>
                </a:lnTo>
                <a:lnTo>
                  <a:pt x="39923" y="43879"/>
                </a:lnTo>
                <a:lnTo>
                  <a:pt x="41252" y="41010"/>
                </a:lnTo>
                <a:lnTo>
                  <a:pt x="42137" y="37604"/>
                </a:lnTo>
                <a:lnTo>
                  <a:pt x="43023" y="34213"/>
                </a:lnTo>
                <a:lnTo>
                  <a:pt x="43463" y="30365"/>
                </a:lnTo>
                <a:lnTo>
                  <a:pt x="43463" y="22557"/>
                </a:lnTo>
                <a:lnTo>
                  <a:pt x="43124" y="19202"/>
                </a:lnTo>
                <a:lnTo>
                  <a:pt x="42433" y="16041"/>
                </a:lnTo>
                <a:lnTo>
                  <a:pt x="41730" y="12866"/>
                </a:lnTo>
                <a:lnTo>
                  <a:pt x="40614" y="10097"/>
                </a:lnTo>
                <a:lnTo>
                  <a:pt x="39088" y="7710"/>
                </a:lnTo>
                <a:lnTo>
                  <a:pt x="35600" y="3441"/>
                </a:lnTo>
                <a:lnTo>
                  <a:pt x="30769" y="687"/>
                </a:lnTo>
                <a:lnTo>
                  <a:pt x="27846" y="0"/>
                </a:lnTo>
                <a:lnTo>
                  <a:pt x="24414" y="0"/>
                </a:lnTo>
                <a:lnTo>
                  <a:pt x="21344" y="190"/>
                </a:lnTo>
                <a:lnTo>
                  <a:pt x="18503" y="938"/>
                </a:lnTo>
                <a:lnTo>
                  <a:pt x="15789" y="2249"/>
                </a:lnTo>
                <a:lnTo>
                  <a:pt x="13096" y="3923"/>
                </a:lnTo>
                <a:lnTo>
                  <a:pt x="10433" y="6173"/>
                </a:lnTo>
                <a:lnTo>
                  <a:pt x="7603" y="9006"/>
                </a:lnTo>
                <a:lnTo>
                  <a:pt x="8661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4810277" y="3741850"/>
            <a:ext cx="43479" cy="53658"/>
          </a:xfrm>
          <a:custGeom>
            <a:avLst/>
            <a:gdLst/>
            <a:ahLst/>
            <a:cxnLst/>
            <a:rect l="l" t="t" r="r" b="b"/>
            <a:pathLst>
              <a:path w="43479" h="53658">
                <a:moveTo>
                  <a:pt x="43084" y="16941"/>
                </a:moveTo>
                <a:lnTo>
                  <a:pt x="42288" y="14123"/>
                </a:lnTo>
                <a:lnTo>
                  <a:pt x="41511" y="11315"/>
                </a:lnTo>
                <a:lnTo>
                  <a:pt x="38587" y="6808"/>
                </a:lnTo>
                <a:lnTo>
                  <a:pt x="34764" y="3074"/>
                </a:lnTo>
                <a:lnTo>
                  <a:pt x="32161" y="1828"/>
                </a:lnTo>
                <a:lnTo>
                  <a:pt x="29541" y="608"/>
                </a:lnTo>
                <a:lnTo>
                  <a:pt x="26384" y="0"/>
                </a:lnTo>
                <a:lnTo>
                  <a:pt x="26419" y="6998"/>
                </a:lnTo>
                <a:lnTo>
                  <a:pt x="29590" y="8331"/>
                </a:lnTo>
                <a:lnTo>
                  <a:pt x="31719" y="11012"/>
                </a:lnTo>
                <a:lnTo>
                  <a:pt x="33856" y="13690"/>
                </a:lnTo>
                <a:lnTo>
                  <a:pt x="34861" y="17373"/>
                </a:lnTo>
                <a:lnTo>
                  <a:pt x="34753" y="22072"/>
                </a:lnTo>
                <a:lnTo>
                  <a:pt x="8970" y="22072"/>
                </a:lnTo>
                <a:lnTo>
                  <a:pt x="9042" y="20091"/>
                </a:lnTo>
                <a:lnTo>
                  <a:pt x="10482" y="3110"/>
                </a:lnTo>
                <a:lnTo>
                  <a:pt x="8096" y="4903"/>
                </a:lnTo>
                <a:lnTo>
                  <a:pt x="4138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4" y="19102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9" y="42012"/>
                </a:lnTo>
                <a:lnTo>
                  <a:pt x="4042" y="44780"/>
                </a:lnTo>
                <a:lnTo>
                  <a:pt x="6032" y="46977"/>
                </a:lnTo>
                <a:lnTo>
                  <a:pt x="10482" y="50864"/>
                </a:lnTo>
                <a:lnTo>
                  <a:pt x="13420" y="51969"/>
                </a:lnTo>
                <a:lnTo>
                  <a:pt x="16332" y="53086"/>
                </a:lnTo>
                <a:lnTo>
                  <a:pt x="19734" y="53658"/>
                </a:lnTo>
                <a:lnTo>
                  <a:pt x="23633" y="53658"/>
                </a:lnTo>
                <a:lnTo>
                  <a:pt x="27967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0" y="51092"/>
                </a:lnTo>
                <a:lnTo>
                  <a:pt x="41291" y="48312"/>
                </a:lnTo>
                <a:lnTo>
                  <a:pt x="41474" y="45519"/>
                </a:lnTo>
                <a:lnTo>
                  <a:pt x="40712" y="42886"/>
                </a:lnTo>
                <a:lnTo>
                  <a:pt x="38169" y="43268"/>
                </a:lnTo>
                <a:lnTo>
                  <a:pt x="35008" y="44554"/>
                </a:lnTo>
                <a:lnTo>
                  <a:pt x="32208" y="45439"/>
                </a:lnTo>
                <a:lnTo>
                  <a:pt x="28694" y="46192"/>
                </a:lnTo>
                <a:lnTo>
                  <a:pt x="24428" y="46382"/>
                </a:lnTo>
                <a:lnTo>
                  <a:pt x="21592" y="46382"/>
                </a:lnTo>
                <a:lnTo>
                  <a:pt x="17203" y="45137"/>
                </a:lnTo>
                <a:lnTo>
                  <a:pt x="13628" y="43103"/>
                </a:lnTo>
                <a:lnTo>
                  <a:pt x="11167" y="40007"/>
                </a:lnTo>
                <a:lnTo>
                  <a:pt x="9766" y="35967"/>
                </a:lnTo>
                <a:lnTo>
                  <a:pt x="8970" y="31346"/>
                </a:lnTo>
                <a:lnTo>
                  <a:pt x="8970" y="28652"/>
                </a:lnTo>
                <a:lnTo>
                  <a:pt x="40100" y="28652"/>
                </a:lnTo>
                <a:lnTo>
                  <a:pt x="42447" y="27749"/>
                </a:lnTo>
                <a:lnTo>
                  <a:pt x="43479" y="24739"/>
                </a:lnTo>
                <a:lnTo>
                  <a:pt x="43479" y="19926"/>
                </a:lnTo>
                <a:lnTo>
                  <a:pt x="43084" y="16941"/>
                </a:lnTo>
                <a:close/>
              </a:path>
              <a:path w="43479" h="53658">
                <a:moveTo>
                  <a:pt x="9042" y="20091"/>
                </a:moveTo>
                <a:lnTo>
                  <a:pt x="9974" y="16358"/>
                </a:lnTo>
                <a:lnTo>
                  <a:pt x="11426" y="12917"/>
                </a:lnTo>
                <a:lnTo>
                  <a:pt x="14964" y="9079"/>
                </a:lnTo>
                <a:lnTo>
                  <a:pt x="18197" y="7416"/>
                </a:lnTo>
                <a:lnTo>
                  <a:pt x="22228" y="6998"/>
                </a:lnTo>
                <a:lnTo>
                  <a:pt x="26419" y="6998"/>
                </a:lnTo>
                <a:lnTo>
                  <a:pt x="26384" y="0"/>
                </a:lnTo>
                <a:lnTo>
                  <a:pt x="19208" y="0"/>
                </a:lnTo>
                <a:lnTo>
                  <a:pt x="16073" y="623"/>
                </a:lnTo>
                <a:lnTo>
                  <a:pt x="13282" y="1868"/>
                </a:lnTo>
                <a:lnTo>
                  <a:pt x="10482" y="3110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867880" y="374190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4" y="20624"/>
                </a:moveTo>
                <a:lnTo>
                  <a:pt x="10140" y="15811"/>
                </a:lnTo>
                <a:lnTo>
                  <a:pt x="12365" y="12509"/>
                </a:lnTo>
                <a:lnTo>
                  <a:pt x="14575" y="9194"/>
                </a:lnTo>
                <a:lnTo>
                  <a:pt x="17772" y="7542"/>
                </a:lnTo>
                <a:lnTo>
                  <a:pt x="23978" y="7542"/>
                </a:lnTo>
                <a:lnTo>
                  <a:pt x="27222" y="8431"/>
                </a:lnTo>
                <a:lnTo>
                  <a:pt x="31021" y="10415"/>
                </a:lnTo>
                <a:lnTo>
                  <a:pt x="33623" y="12395"/>
                </a:lnTo>
                <a:lnTo>
                  <a:pt x="36589" y="12444"/>
                </a:lnTo>
                <a:lnTo>
                  <a:pt x="37064" y="9500"/>
                </a:lnTo>
                <a:lnTo>
                  <a:pt x="36809" y="6692"/>
                </a:lnTo>
                <a:lnTo>
                  <a:pt x="34451" y="3822"/>
                </a:lnTo>
                <a:lnTo>
                  <a:pt x="31539" y="2044"/>
                </a:lnTo>
                <a:lnTo>
                  <a:pt x="27849" y="708"/>
                </a:lnTo>
                <a:lnTo>
                  <a:pt x="25008" y="140"/>
                </a:lnTo>
                <a:lnTo>
                  <a:pt x="22049" y="0"/>
                </a:lnTo>
                <a:lnTo>
                  <a:pt x="18943" y="0"/>
                </a:lnTo>
                <a:lnTo>
                  <a:pt x="16029" y="533"/>
                </a:lnTo>
                <a:lnTo>
                  <a:pt x="13359" y="1598"/>
                </a:lnTo>
                <a:lnTo>
                  <a:pt x="10680" y="2666"/>
                </a:lnTo>
                <a:lnTo>
                  <a:pt x="8347" y="4305"/>
                </a:lnTo>
                <a:lnTo>
                  <a:pt x="4401" y="8712"/>
                </a:lnTo>
                <a:lnTo>
                  <a:pt x="2839" y="11545"/>
                </a:lnTo>
                <a:lnTo>
                  <a:pt x="1699" y="14997"/>
                </a:lnTo>
                <a:lnTo>
                  <a:pt x="568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7" y="35369"/>
                </a:lnTo>
                <a:lnTo>
                  <a:pt x="1393" y="38606"/>
                </a:lnTo>
                <a:lnTo>
                  <a:pt x="2313" y="41846"/>
                </a:lnTo>
                <a:lnTo>
                  <a:pt x="3663" y="44575"/>
                </a:lnTo>
                <a:lnTo>
                  <a:pt x="5435" y="46799"/>
                </a:lnTo>
                <a:lnTo>
                  <a:pt x="9391" y="50709"/>
                </a:lnTo>
                <a:lnTo>
                  <a:pt x="12023" y="51879"/>
                </a:lnTo>
                <a:lnTo>
                  <a:pt x="14640" y="53035"/>
                </a:lnTo>
                <a:lnTo>
                  <a:pt x="17650" y="53607"/>
                </a:lnTo>
                <a:lnTo>
                  <a:pt x="22689" y="53607"/>
                </a:lnTo>
                <a:lnTo>
                  <a:pt x="25822" y="53111"/>
                </a:lnTo>
                <a:lnTo>
                  <a:pt x="28795" y="52372"/>
                </a:lnTo>
                <a:lnTo>
                  <a:pt x="31413" y="51321"/>
                </a:lnTo>
                <a:lnTo>
                  <a:pt x="34707" y="49377"/>
                </a:lnTo>
                <a:lnTo>
                  <a:pt x="37033" y="46534"/>
                </a:lnTo>
                <a:lnTo>
                  <a:pt x="37274" y="43790"/>
                </a:lnTo>
                <a:lnTo>
                  <a:pt x="37252" y="42443"/>
                </a:lnTo>
                <a:lnTo>
                  <a:pt x="35445" y="39660"/>
                </a:lnTo>
                <a:lnTo>
                  <a:pt x="32410" y="41946"/>
                </a:lnTo>
                <a:lnTo>
                  <a:pt x="28907" y="44222"/>
                </a:lnTo>
                <a:lnTo>
                  <a:pt x="25894" y="45529"/>
                </a:lnTo>
                <a:lnTo>
                  <a:pt x="22161" y="45845"/>
                </a:lnTo>
                <a:lnTo>
                  <a:pt x="18194" y="45464"/>
                </a:lnTo>
                <a:lnTo>
                  <a:pt x="14936" y="43901"/>
                </a:lnTo>
                <a:lnTo>
                  <a:pt x="12440" y="41122"/>
                </a:lnTo>
                <a:lnTo>
                  <a:pt x="10472" y="37551"/>
                </a:lnTo>
                <a:lnTo>
                  <a:pt x="9320" y="32818"/>
                </a:lnTo>
                <a:lnTo>
                  <a:pt x="9024" y="30059"/>
                </a:lnTo>
                <a:lnTo>
                  <a:pt x="9024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4914036" y="3729564"/>
            <a:ext cx="30880" cy="65836"/>
          </a:xfrm>
          <a:custGeom>
            <a:avLst/>
            <a:gdLst/>
            <a:ahLst/>
            <a:cxnLst/>
            <a:rect l="l" t="t" r="r" b="b"/>
            <a:pathLst>
              <a:path w="30880" h="65836">
                <a:moveTo>
                  <a:pt x="17020" y="1701"/>
                </a:moveTo>
                <a:lnTo>
                  <a:pt x="16797" y="989"/>
                </a:lnTo>
                <a:lnTo>
                  <a:pt x="14241" y="0"/>
                </a:lnTo>
                <a:lnTo>
                  <a:pt x="11120" y="0"/>
                </a:lnTo>
                <a:lnTo>
                  <a:pt x="8355" y="1701"/>
                </a:lnTo>
                <a:lnTo>
                  <a:pt x="8355" y="13308"/>
                </a:lnTo>
                <a:lnTo>
                  <a:pt x="1791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44" y="20739"/>
                </a:lnTo>
                <a:lnTo>
                  <a:pt x="8355" y="20739"/>
                </a:lnTo>
                <a:lnTo>
                  <a:pt x="8355" y="52109"/>
                </a:lnTo>
                <a:lnTo>
                  <a:pt x="9114" y="56630"/>
                </a:lnTo>
                <a:lnTo>
                  <a:pt x="10431" y="60440"/>
                </a:lnTo>
                <a:lnTo>
                  <a:pt x="12678" y="63143"/>
                </a:lnTo>
                <a:lnTo>
                  <a:pt x="15864" y="64836"/>
                </a:lnTo>
                <a:lnTo>
                  <a:pt x="19709" y="65836"/>
                </a:lnTo>
                <a:lnTo>
                  <a:pt x="24577" y="65670"/>
                </a:lnTo>
                <a:lnTo>
                  <a:pt x="27575" y="65101"/>
                </a:lnTo>
                <a:lnTo>
                  <a:pt x="30538" y="63082"/>
                </a:lnTo>
                <a:lnTo>
                  <a:pt x="30880" y="59968"/>
                </a:lnTo>
                <a:lnTo>
                  <a:pt x="30880" y="59324"/>
                </a:lnTo>
                <a:lnTo>
                  <a:pt x="29088" y="56742"/>
                </a:lnTo>
                <a:lnTo>
                  <a:pt x="26419" y="57772"/>
                </a:lnTo>
                <a:lnTo>
                  <a:pt x="23633" y="58178"/>
                </a:lnTo>
                <a:lnTo>
                  <a:pt x="19418" y="57329"/>
                </a:lnTo>
                <a:lnTo>
                  <a:pt x="17499" y="53887"/>
                </a:lnTo>
                <a:lnTo>
                  <a:pt x="17020" y="51346"/>
                </a:lnTo>
                <a:lnTo>
                  <a:pt x="17020" y="20739"/>
                </a:lnTo>
                <a:lnTo>
                  <a:pt x="29149" y="20739"/>
                </a:lnTo>
                <a:lnTo>
                  <a:pt x="30722" y="19306"/>
                </a:lnTo>
                <a:lnTo>
                  <a:pt x="30880" y="16357"/>
                </a:lnTo>
                <a:lnTo>
                  <a:pt x="29149" y="13308"/>
                </a:lnTo>
                <a:lnTo>
                  <a:pt x="17020" y="13308"/>
                </a:lnTo>
                <a:lnTo>
                  <a:pt x="17020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4959234" y="3722483"/>
            <a:ext cx="10706" cy="72288"/>
          </a:xfrm>
          <a:custGeom>
            <a:avLst/>
            <a:gdLst/>
            <a:ahLst/>
            <a:cxnLst/>
            <a:rect l="l" t="t" r="r" b="b"/>
            <a:pathLst>
              <a:path w="10706" h="72288">
                <a:moveTo>
                  <a:pt x="0" y="5407"/>
                </a:moveTo>
                <a:lnTo>
                  <a:pt x="370" y="8888"/>
                </a:lnTo>
                <a:lnTo>
                  <a:pt x="3282" y="10727"/>
                </a:lnTo>
                <a:lnTo>
                  <a:pt x="7372" y="10727"/>
                </a:lnTo>
                <a:lnTo>
                  <a:pt x="10323" y="8837"/>
                </a:lnTo>
                <a:lnTo>
                  <a:pt x="10706" y="5306"/>
                </a:lnTo>
                <a:lnTo>
                  <a:pt x="10339" y="1838"/>
                </a:lnTo>
                <a:lnTo>
                  <a:pt x="7433" y="0"/>
                </a:lnTo>
                <a:lnTo>
                  <a:pt x="3333" y="0"/>
                </a:lnTo>
                <a:lnTo>
                  <a:pt x="380" y="1889"/>
                </a:lnTo>
                <a:lnTo>
                  <a:pt x="0" y="5407"/>
                </a:lnTo>
                <a:close/>
              </a:path>
              <a:path w="10706" h="72288">
                <a:moveTo>
                  <a:pt x="1242" y="71374"/>
                </a:moveTo>
                <a:lnTo>
                  <a:pt x="3822" y="72288"/>
                </a:lnTo>
                <a:lnTo>
                  <a:pt x="6944" y="72288"/>
                </a:lnTo>
                <a:lnTo>
                  <a:pt x="9709" y="70634"/>
                </a:lnTo>
                <a:lnTo>
                  <a:pt x="9709" y="21804"/>
                </a:lnTo>
                <a:lnTo>
                  <a:pt x="9499" y="21106"/>
                </a:lnTo>
                <a:lnTo>
                  <a:pt x="6944" y="20152"/>
                </a:lnTo>
                <a:lnTo>
                  <a:pt x="3822" y="20152"/>
                </a:lnTo>
                <a:lnTo>
                  <a:pt x="1047" y="21804"/>
                </a:lnTo>
                <a:lnTo>
                  <a:pt x="1047" y="70634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4988548" y="3741846"/>
            <a:ext cx="40690" cy="52924"/>
          </a:xfrm>
          <a:custGeom>
            <a:avLst/>
            <a:gdLst/>
            <a:ahLst/>
            <a:cxnLst/>
            <a:rect l="l" t="t" r="r" b="b"/>
            <a:pathLst>
              <a:path w="40690" h="52924">
                <a:moveTo>
                  <a:pt x="5900" y="52924"/>
                </a:moveTo>
                <a:lnTo>
                  <a:pt x="8665" y="51271"/>
                </a:lnTo>
                <a:lnTo>
                  <a:pt x="8665" y="17133"/>
                </a:lnTo>
                <a:lnTo>
                  <a:pt x="11049" y="14062"/>
                </a:lnTo>
                <a:lnTo>
                  <a:pt x="13309" y="11736"/>
                </a:lnTo>
                <a:lnTo>
                  <a:pt x="17658" y="8561"/>
                </a:lnTo>
                <a:lnTo>
                  <a:pt x="21996" y="7748"/>
                </a:lnTo>
                <a:lnTo>
                  <a:pt x="25157" y="8093"/>
                </a:lnTo>
                <a:lnTo>
                  <a:pt x="27712" y="9385"/>
                </a:lnTo>
                <a:lnTo>
                  <a:pt x="30369" y="12791"/>
                </a:lnTo>
                <a:lnTo>
                  <a:pt x="31399" y="15952"/>
                </a:lnTo>
                <a:lnTo>
                  <a:pt x="32025" y="19890"/>
                </a:lnTo>
                <a:lnTo>
                  <a:pt x="32025" y="51271"/>
                </a:lnTo>
                <a:lnTo>
                  <a:pt x="32249" y="52010"/>
                </a:lnTo>
                <a:lnTo>
                  <a:pt x="34801" y="52924"/>
                </a:lnTo>
                <a:lnTo>
                  <a:pt x="37922" y="52924"/>
                </a:lnTo>
                <a:lnTo>
                  <a:pt x="40690" y="51271"/>
                </a:lnTo>
                <a:lnTo>
                  <a:pt x="40690" y="18011"/>
                </a:lnTo>
                <a:lnTo>
                  <a:pt x="40406" y="15026"/>
                </a:lnTo>
                <a:lnTo>
                  <a:pt x="39250" y="10083"/>
                </a:lnTo>
                <a:lnTo>
                  <a:pt x="36964" y="6074"/>
                </a:lnTo>
                <a:lnTo>
                  <a:pt x="33893" y="2758"/>
                </a:lnTo>
                <a:lnTo>
                  <a:pt x="29596" y="547"/>
                </a:lnTo>
                <a:lnTo>
                  <a:pt x="26939" y="0"/>
                </a:lnTo>
                <a:lnTo>
                  <a:pt x="21089" y="0"/>
                </a:lnTo>
                <a:lnTo>
                  <a:pt x="18421" y="713"/>
                </a:lnTo>
                <a:lnTo>
                  <a:pt x="15778" y="2150"/>
                </a:lnTo>
                <a:lnTo>
                  <a:pt x="13136" y="3571"/>
                </a:lnTo>
                <a:lnTo>
                  <a:pt x="10483" y="5817"/>
                </a:lnTo>
                <a:lnTo>
                  <a:pt x="7815" y="8892"/>
                </a:lnTo>
                <a:lnTo>
                  <a:pt x="7815" y="2440"/>
                </a:lnTo>
                <a:lnTo>
                  <a:pt x="5849" y="839"/>
                </a:lnTo>
                <a:lnTo>
                  <a:pt x="3131" y="753"/>
                </a:lnTo>
                <a:lnTo>
                  <a:pt x="0" y="2440"/>
                </a:lnTo>
                <a:lnTo>
                  <a:pt x="0" y="51271"/>
                </a:lnTo>
                <a:lnTo>
                  <a:pt x="187" y="52010"/>
                </a:lnTo>
                <a:lnTo>
                  <a:pt x="2764" y="52924"/>
                </a:lnTo>
                <a:lnTo>
                  <a:pt x="5900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043520" y="3741948"/>
            <a:ext cx="44734" cy="54658"/>
          </a:xfrm>
          <a:custGeom>
            <a:avLst/>
            <a:gdLst/>
            <a:ahLst/>
            <a:cxnLst/>
            <a:rect l="l" t="t" r="r" b="b"/>
            <a:pathLst>
              <a:path w="44734" h="54658">
                <a:moveTo>
                  <a:pt x="9500" y="36244"/>
                </a:moveTo>
                <a:lnTo>
                  <a:pt x="9180" y="54658"/>
                </a:lnTo>
                <a:lnTo>
                  <a:pt x="11308" y="51573"/>
                </a:lnTo>
                <a:lnTo>
                  <a:pt x="10066" y="39650"/>
                </a:lnTo>
                <a:lnTo>
                  <a:pt x="9500" y="36244"/>
                </a:lnTo>
                <a:close/>
              </a:path>
              <a:path w="44734" h="54658">
                <a:moveTo>
                  <a:pt x="417" y="55739"/>
                </a:moveTo>
                <a:lnTo>
                  <a:pt x="0" y="59204"/>
                </a:lnTo>
                <a:lnTo>
                  <a:pt x="382" y="62826"/>
                </a:lnTo>
                <a:lnTo>
                  <a:pt x="1915" y="66052"/>
                </a:lnTo>
                <a:lnTo>
                  <a:pt x="4881" y="68580"/>
                </a:lnTo>
                <a:lnTo>
                  <a:pt x="8788" y="70650"/>
                </a:lnTo>
                <a:lnTo>
                  <a:pt x="11469" y="71323"/>
                </a:lnTo>
                <a:lnTo>
                  <a:pt x="14147" y="71996"/>
                </a:lnTo>
                <a:lnTo>
                  <a:pt x="17391" y="72327"/>
                </a:lnTo>
                <a:lnTo>
                  <a:pt x="25171" y="72327"/>
                </a:lnTo>
                <a:lnTo>
                  <a:pt x="28599" y="71895"/>
                </a:lnTo>
                <a:lnTo>
                  <a:pt x="31499" y="71005"/>
                </a:lnTo>
                <a:lnTo>
                  <a:pt x="34413" y="70116"/>
                </a:lnTo>
                <a:lnTo>
                  <a:pt x="38660" y="67373"/>
                </a:lnTo>
                <a:lnTo>
                  <a:pt x="41932" y="64043"/>
                </a:lnTo>
                <a:lnTo>
                  <a:pt x="43736" y="60008"/>
                </a:lnTo>
                <a:lnTo>
                  <a:pt x="44208" y="55627"/>
                </a:lnTo>
                <a:lnTo>
                  <a:pt x="43801" y="51612"/>
                </a:lnTo>
                <a:lnTo>
                  <a:pt x="42191" y="48387"/>
                </a:lnTo>
                <a:lnTo>
                  <a:pt x="39632" y="45935"/>
                </a:lnTo>
                <a:lnTo>
                  <a:pt x="36511" y="43981"/>
                </a:lnTo>
                <a:lnTo>
                  <a:pt x="32580" y="42786"/>
                </a:lnTo>
                <a:lnTo>
                  <a:pt x="28083" y="42378"/>
                </a:lnTo>
                <a:lnTo>
                  <a:pt x="15742" y="41846"/>
                </a:lnTo>
                <a:lnTo>
                  <a:pt x="13863" y="41770"/>
                </a:lnTo>
                <a:lnTo>
                  <a:pt x="10066" y="39650"/>
                </a:lnTo>
                <a:lnTo>
                  <a:pt x="11308" y="51573"/>
                </a:lnTo>
                <a:lnTo>
                  <a:pt x="14061" y="48995"/>
                </a:lnTo>
                <a:lnTo>
                  <a:pt x="26313" y="49442"/>
                </a:lnTo>
                <a:lnTo>
                  <a:pt x="29138" y="49503"/>
                </a:lnTo>
                <a:lnTo>
                  <a:pt x="31388" y="50115"/>
                </a:lnTo>
                <a:lnTo>
                  <a:pt x="34707" y="52401"/>
                </a:lnTo>
                <a:lnTo>
                  <a:pt x="35539" y="56109"/>
                </a:lnTo>
                <a:lnTo>
                  <a:pt x="35539" y="57340"/>
                </a:lnTo>
                <a:lnTo>
                  <a:pt x="34362" y="60756"/>
                </a:lnTo>
                <a:lnTo>
                  <a:pt x="31413" y="63486"/>
                </a:lnTo>
                <a:lnTo>
                  <a:pt x="28216" y="64716"/>
                </a:lnTo>
                <a:lnTo>
                  <a:pt x="24260" y="65495"/>
                </a:lnTo>
                <a:lnTo>
                  <a:pt x="17503" y="65495"/>
                </a:lnTo>
                <a:lnTo>
                  <a:pt x="14281" y="64883"/>
                </a:lnTo>
                <a:lnTo>
                  <a:pt x="11969" y="63690"/>
                </a:lnTo>
                <a:lnTo>
                  <a:pt x="8492" y="60681"/>
                </a:lnTo>
                <a:lnTo>
                  <a:pt x="8492" y="57567"/>
                </a:lnTo>
                <a:lnTo>
                  <a:pt x="9180" y="54658"/>
                </a:lnTo>
                <a:lnTo>
                  <a:pt x="9500" y="36244"/>
                </a:lnTo>
                <a:lnTo>
                  <a:pt x="11012" y="32893"/>
                </a:lnTo>
                <a:lnTo>
                  <a:pt x="13939" y="33691"/>
                </a:lnTo>
                <a:lnTo>
                  <a:pt x="15497" y="27190"/>
                </a:lnTo>
                <a:lnTo>
                  <a:pt x="11959" y="23507"/>
                </a:lnTo>
                <a:lnTo>
                  <a:pt x="11074" y="20966"/>
                </a:lnTo>
                <a:lnTo>
                  <a:pt x="11074" y="17740"/>
                </a:lnTo>
                <a:lnTo>
                  <a:pt x="11282" y="14921"/>
                </a:lnTo>
                <a:lnTo>
                  <a:pt x="9587" y="3210"/>
                </a:lnTo>
                <a:lnTo>
                  <a:pt x="6353" y="6249"/>
                </a:lnTo>
                <a:lnTo>
                  <a:pt x="4204" y="10309"/>
                </a:lnTo>
                <a:lnTo>
                  <a:pt x="2825" y="15022"/>
                </a:lnTo>
                <a:lnTo>
                  <a:pt x="2825" y="17805"/>
                </a:lnTo>
                <a:lnTo>
                  <a:pt x="3147" y="22226"/>
                </a:lnTo>
                <a:lnTo>
                  <a:pt x="4399" y="25589"/>
                </a:lnTo>
                <a:lnTo>
                  <a:pt x="6339" y="28436"/>
                </a:lnTo>
                <a:lnTo>
                  <a:pt x="3971" y="31370"/>
                </a:lnTo>
                <a:lnTo>
                  <a:pt x="2228" y="34837"/>
                </a:lnTo>
                <a:lnTo>
                  <a:pt x="1771" y="39013"/>
                </a:lnTo>
                <a:lnTo>
                  <a:pt x="2203" y="42087"/>
                </a:lnTo>
                <a:lnTo>
                  <a:pt x="3837" y="44841"/>
                </a:lnTo>
                <a:lnTo>
                  <a:pt x="6822" y="46875"/>
                </a:lnTo>
                <a:lnTo>
                  <a:pt x="3845" y="49618"/>
                </a:lnTo>
                <a:lnTo>
                  <a:pt x="1706" y="52538"/>
                </a:lnTo>
                <a:lnTo>
                  <a:pt x="417" y="55739"/>
                </a:lnTo>
                <a:close/>
              </a:path>
              <a:path w="44734" h="54658">
                <a:moveTo>
                  <a:pt x="14342" y="9093"/>
                </a:moveTo>
                <a:lnTo>
                  <a:pt x="17856" y="7124"/>
                </a:lnTo>
                <a:lnTo>
                  <a:pt x="21003" y="6844"/>
                </a:lnTo>
                <a:lnTo>
                  <a:pt x="24260" y="6844"/>
                </a:lnTo>
                <a:lnTo>
                  <a:pt x="26770" y="7772"/>
                </a:lnTo>
                <a:lnTo>
                  <a:pt x="30308" y="11494"/>
                </a:lnTo>
                <a:lnTo>
                  <a:pt x="31179" y="14097"/>
                </a:lnTo>
                <a:lnTo>
                  <a:pt x="31179" y="17424"/>
                </a:lnTo>
                <a:lnTo>
                  <a:pt x="30985" y="20191"/>
                </a:lnTo>
                <a:lnTo>
                  <a:pt x="30182" y="22795"/>
                </a:lnTo>
                <a:lnTo>
                  <a:pt x="27910" y="25934"/>
                </a:lnTo>
                <a:lnTo>
                  <a:pt x="24357" y="27824"/>
                </a:lnTo>
                <a:lnTo>
                  <a:pt x="21164" y="28115"/>
                </a:lnTo>
                <a:lnTo>
                  <a:pt x="17967" y="28115"/>
                </a:lnTo>
                <a:lnTo>
                  <a:pt x="15497" y="27190"/>
                </a:lnTo>
                <a:lnTo>
                  <a:pt x="13939" y="33691"/>
                </a:lnTo>
                <a:lnTo>
                  <a:pt x="17402" y="34733"/>
                </a:lnTo>
                <a:lnTo>
                  <a:pt x="21164" y="34998"/>
                </a:lnTo>
                <a:lnTo>
                  <a:pt x="23882" y="34998"/>
                </a:lnTo>
                <a:lnTo>
                  <a:pt x="28613" y="33807"/>
                </a:lnTo>
                <a:lnTo>
                  <a:pt x="32788" y="31863"/>
                </a:lnTo>
                <a:lnTo>
                  <a:pt x="36047" y="28854"/>
                </a:lnTo>
                <a:lnTo>
                  <a:pt x="38159" y="24853"/>
                </a:lnTo>
                <a:lnTo>
                  <a:pt x="39488" y="20191"/>
                </a:lnTo>
                <a:lnTo>
                  <a:pt x="39488" y="17359"/>
                </a:lnTo>
                <a:lnTo>
                  <a:pt x="39229" y="14022"/>
                </a:lnTo>
                <a:lnTo>
                  <a:pt x="38257" y="10882"/>
                </a:lnTo>
                <a:lnTo>
                  <a:pt x="36165" y="8153"/>
                </a:lnTo>
                <a:lnTo>
                  <a:pt x="42941" y="8153"/>
                </a:lnTo>
                <a:lnTo>
                  <a:pt x="44234" y="7301"/>
                </a:lnTo>
                <a:lnTo>
                  <a:pt x="44734" y="4558"/>
                </a:lnTo>
                <a:lnTo>
                  <a:pt x="42941" y="924"/>
                </a:lnTo>
                <a:lnTo>
                  <a:pt x="28660" y="924"/>
                </a:lnTo>
                <a:lnTo>
                  <a:pt x="27576" y="647"/>
                </a:lnTo>
                <a:lnTo>
                  <a:pt x="23929" y="90"/>
                </a:lnTo>
                <a:lnTo>
                  <a:pt x="18497" y="0"/>
                </a:lnTo>
                <a:lnTo>
                  <a:pt x="13776" y="1230"/>
                </a:lnTo>
                <a:lnTo>
                  <a:pt x="9587" y="3210"/>
                </a:lnTo>
                <a:lnTo>
                  <a:pt x="11282" y="14921"/>
                </a:lnTo>
                <a:lnTo>
                  <a:pt x="12081" y="12279"/>
                </a:lnTo>
                <a:lnTo>
                  <a:pt x="14342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131720" y="3718925"/>
            <a:ext cx="8661" cy="75845"/>
          </a:xfrm>
          <a:custGeom>
            <a:avLst/>
            <a:gdLst/>
            <a:ahLst/>
            <a:cxnLst/>
            <a:rect l="l" t="t" r="r" b="b"/>
            <a:pathLst>
              <a:path w="8661" h="75845">
                <a:moveTo>
                  <a:pt x="8661" y="74192"/>
                </a:moveTo>
                <a:lnTo>
                  <a:pt x="8661" y="1699"/>
                </a:lnTo>
                <a:lnTo>
                  <a:pt x="8453" y="939"/>
                </a:lnTo>
                <a:lnTo>
                  <a:pt x="5896" y="0"/>
                </a:lnTo>
                <a:lnTo>
                  <a:pt x="2776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1"/>
                </a:lnTo>
                <a:lnTo>
                  <a:pt x="2776" y="75845"/>
                </a:lnTo>
                <a:lnTo>
                  <a:pt x="5896" y="75845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156686" y="3741850"/>
            <a:ext cx="47236" cy="53658"/>
          </a:xfrm>
          <a:custGeom>
            <a:avLst/>
            <a:gdLst/>
            <a:ahLst/>
            <a:cxnLst/>
            <a:rect l="l" t="t" r="r" b="b"/>
            <a:pathLst>
              <a:path w="47236" h="53658">
                <a:moveTo>
                  <a:pt x="8971" y="23915"/>
                </a:moveTo>
                <a:lnTo>
                  <a:pt x="9267" y="21348"/>
                </a:lnTo>
                <a:lnTo>
                  <a:pt x="9838" y="18986"/>
                </a:lnTo>
                <a:lnTo>
                  <a:pt x="11318" y="14591"/>
                </a:lnTo>
                <a:lnTo>
                  <a:pt x="13723" y="11164"/>
                </a:lnTo>
                <a:lnTo>
                  <a:pt x="17092" y="8888"/>
                </a:lnTo>
                <a:lnTo>
                  <a:pt x="21172" y="7491"/>
                </a:lnTo>
                <a:lnTo>
                  <a:pt x="26543" y="7491"/>
                </a:lnTo>
                <a:lnTo>
                  <a:pt x="30744" y="9029"/>
                </a:lnTo>
                <a:lnTo>
                  <a:pt x="34099" y="11455"/>
                </a:lnTo>
                <a:lnTo>
                  <a:pt x="36288" y="15012"/>
                </a:lnTo>
                <a:lnTo>
                  <a:pt x="37541" y="19418"/>
                </a:lnTo>
                <a:lnTo>
                  <a:pt x="38268" y="24268"/>
                </a:lnTo>
                <a:lnTo>
                  <a:pt x="38268" y="29729"/>
                </a:lnTo>
                <a:lnTo>
                  <a:pt x="37984" y="32321"/>
                </a:lnTo>
                <a:lnTo>
                  <a:pt x="37419" y="34657"/>
                </a:lnTo>
                <a:lnTo>
                  <a:pt x="36644" y="50266"/>
                </a:lnTo>
                <a:lnTo>
                  <a:pt x="39164" y="48373"/>
                </a:lnTo>
                <a:lnTo>
                  <a:pt x="43196" y="43535"/>
                </a:lnTo>
                <a:lnTo>
                  <a:pt x="44709" y="40641"/>
                </a:lnTo>
                <a:lnTo>
                  <a:pt x="45713" y="37299"/>
                </a:lnTo>
                <a:lnTo>
                  <a:pt x="46736" y="33959"/>
                </a:lnTo>
                <a:lnTo>
                  <a:pt x="47236" y="30286"/>
                </a:lnTo>
                <a:lnTo>
                  <a:pt x="47236" y="22223"/>
                </a:lnTo>
                <a:lnTo>
                  <a:pt x="46761" y="18554"/>
                </a:lnTo>
                <a:lnTo>
                  <a:pt x="45803" y="15303"/>
                </a:lnTo>
                <a:lnTo>
                  <a:pt x="44842" y="12038"/>
                </a:lnTo>
                <a:lnTo>
                  <a:pt x="43390" y="9271"/>
                </a:lnTo>
                <a:lnTo>
                  <a:pt x="41475" y="6998"/>
                </a:lnTo>
                <a:lnTo>
                  <a:pt x="37138" y="2970"/>
                </a:lnTo>
                <a:lnTo>
                  <a:pt x="34246" y="1779"/>
                </a:lnTo>
                <a:lnTo>
                  <a:pt x="31360" y="598"/>
                </a:lnTo>
                <a:lnTo>
                  <a:pt x="27979" y="0"/>
                </a:lnTo>
                <a:lnTo>
                  <a:pt x="20067" y="0"/>
                </a:lnTo>
                <a:lnTo>
                  <a:pt x="16539" y="673"/>
                </a:lnTo>
                <a:lnTo>
                  <a:pt x="13529" y="2005"/>
                </a:lnTo>
                <a:lnTo>
                  <a:pt x="10530" y="3351"/>
                </a:lnTo>
                <a:lnTo>
                  <a:pt x="8009" y="5220"/>
                </a:lnTo>
                <a:lnTo>
                  <a:pt x="3992" y="10069"/>
                </a:lnTo>
                <a:lnTo>
                  <a:pt x="2495" y="12952"/>
                </a:lnTo>
                <a:lnTo>
                  <a:pt x="1483" y="16294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4"/>
                </a:lnTo>
                <a:lnTo>
                  <a:pt x="1410" y="38355"/>
                </a:lnTo>
                <a:lnTo>
                  <a:pt x="2358" y="41605"/>
                </a:lnTo>
                <a:lnTo>
                  <a:pt x="3784" y="44373"/>
                </a:lnTo>
                <a:lnTo>
                  <a:pt x="5727" y="46659"/>
                </a:lnTo>
                <a:lnTo>
                  <a:pt x="10052" y="50674"/>
                </a:lnTo>
                <a:lnTo>
                  <a:pt x="9681" y="34225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36" h="53658">
                <a:moveTo>
                  <a:pt x="26089" y="46112"/>
                </a:moveTo>
                <a:lnTo>
                  <a:pt x="20740" y="46112"/>
                </a:lnTo>
                <a:lnTo>
                  <a:pt x="16539" y="44575"/>
                </a:lnTo>
                <a:lnTo>
                  <a:pt x="13183" y="42138"/>
                </a:lnTo>
                <a:lnTo>
                  <a:pt x="10947" y="38646"/>
                </a:lnTo>
                <a:lnTo>
                  <a:pt x="9681" y="34225"/>
                </a:lnTo>
                <a:lnTo>
                  <a:pt x="10052" y="50674"/>
                </a:lnTo>
                <a:lnTo>
                  <a:pt x="12928" y="51865"/>
                </a:lnTo>
                <a:lnTo>
                  <a:pt x="15825" y="53060"/>
                </a:lnTo>
                <a:lnTo>
                  <a:pt x="19206" y="53658"/>
                </a:lnTo>
                <a:lnTo>
                  <a:pt x="27082" y="53658"/>
                </a:lnTo>
                <a:lnTo>
                  <a:pt x="30600" y="52985"/>
                </a:lnTo>
                <a:lnTo>
                  <a:pt x="33624" y="51624"/>
                </a:lnTo>
                <a:lnTo>
                  <a:pt x="36644" y="50266"/>
                </a:lnTo>
                <a:lnTo>
                  <a:pt x="37419" y="34657"/>
                </a:lnTo>
                <a:lnTo>
                  <a:pt x="35967" y="39038"/>
                </a:lnTo>
                <a:lnTo>
                  <a:pt x="33569" y="42444"/>
                </a:lnTo>
                <a:lnTo>
                  <a:pt x="30168" y="44705"/>
                </a:lnTo>
                <a:lnTo>
                  <a:pt x="2608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217515" y="374190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2" y="20624"/>
                </a:moveTo>
                <a:lnTo>
                  <a:pt x="10142" y="15811"/>
                </a:lnTo>
                <a:lnTo>
                  <a:pt x="12362" y="12509"/>
                </a:lnTo>
                <a:lnTo>
                  <a:pt x="14577" y="9194"/>
                </a:lnTo>
                <a:lnTo>
                  <a:pt x="17773" y="7542"/>
                </a:lnTo>
                <a:lnTo>
                  <a:pt x="23968" y="7542"/>
                </a:lnTo>
                <a:lnTo>
                  <a:pt x="27223" y="8431"/>
                </a:lnTo>
                <a:lnTo>
                  <a:pt x="31021" y="10415"/>
                </a:lnTo>
                <a:lnTo>
                  <a:pt x="33624" y="12395"/>
                </a:lnTo>
                <a:lnTo>
                  <a:pt x="36591" y="12444"/>
                </a:lnTo>
                <a:lnTo>
                  <a:pt x="37054" y="9500"/>
                </a:lnTo>
                <a:lnTo>
                  <a:pt x="36799" y="6692"/>
                </a:lnTo>
                <a:lnTo>
                  <a:pt x="34448" y="3822"/>
                </a:lnTo>
                <a:lnTo>
                  <a:pt x="31525" y="2044"/>
                </a:lnTo>
                <a:lnTo>
                  <a:pt x="27839" y="708"/>
                </a:lnTo>
                <a:lnTo>
                  <a:pt x="25010" y="140"/>
                </a:lnTo>
                <a:lnTo>
                  <a:pt x="22051" y="0"/>
                </a:lnTo>
                <a:lnTo>
                  <a:pt x="18929" y="0"/>
                </a:lnTo>
                <a:lnTo>
                  <a:pt x="16027" y="533"/>
                </a:lnTo>
                <a:lnTo>
                  <a:pt x="13360" y="1598"/>
                </a:lnTo>
                <a:lnTo>
                  <a:pt x="10681" y="2666"/>
                </a:lnTo>
                <a:lnTo>
                  <a:pt x="8348" y="4305"/>
                </a:lnTo>
                <a:lnTo>
                  <a:pt x="4389" y="8712"/>
                </a:lnTo>
                <a:lnTo>
                  <a:pt x="2829" y="11545"/>
                </a:lnTo>
                <a:lnTo>
                  <a:pt x="1695" y="14997"/>
                </a:lnTo>
                <a:lnTo>
                  <a:pt x="568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7" y="35369"/>
                </a:lnTo>
                <a:lnTo>
                  <a:pt x="1379" y="38606"/>
                </a:lnTo>
                <a:lnTo>
                  <a:pt x="2315" y="41846"/>
                </a:lnTo>
                <a:lnTo>
                  <a:pt x="3665" y="44575"/>
                </a:lnTo>
                <a:lnTo>
                  <a:pt x="5421" y="46799"/>
                </a:lnTo>
                <a:lnTo>
                  <a:pt x="9392" y="50709"/>
                </a:lnTo>
                <a:lnTo>
                  <a:pt x="12010" y="51879"/>
                </a:lnTo>
                <a:lnTo>
                  <a:pt x="14638" y="53035"/>
                </a:lnTo>
                <a:lnTo>
                  <a:pt x="17647" y="53607"/>
                </a:lnTo>
                <a:lnTo>
                  <a:pt x="22691" y="53607"/>
                </a:lnTo>
                <a:lnTo>
                  <a:pt x="25822" y="53111"/>
                </a:lnTo>
                <a:lnTo>
                  <a:pt x="28797" y="52372"/>
                </a:lnTo>
                <a:lnTo>
                  <a:pt x="31413" y="51321"/>
                </a:lnTo>
                <a:lnTo>
                  <a:pt x="34693" y="49377"/>
                </a:lnTo>
                <a:lnTo>
                  <a:pt x="37029" y="46534"/>
                </a:lnTo>
                <a:lnTo>
                  <a:pt x="37274" y="43790"/>
                </a:lnTo>
                <a:lnTo>
                  <a:pt x="37249" y="42443"/>
                </a:lnTo>
                <a:lnTo>
                  <a:pt x="35445" y="39660"/>
                </a:lnTo>
                <a:lnTo>
                  <a:pt x="32407" y="41946"/>
                </a:lnTo>
                <a:lnTo>
                  <a:pt x="28909" y="44222"/>
                </a:lnTo>
                <a:lnTo>
                  <a:pt x="25895" y="45529"/>
                </a:lnTo>
                <a:lnTo>
                  <a:pt x="22158" y="45845"/>
                </a:lnTo>
                <a:lnTo>
                  <a:pt x="18176" y="45464"/>
                </a:lnTo>
                <a:lnTo>
                  <a:pt x="14936" y="43901"/>
                </a:lnTo>
                <a:lnTo>
                  <a:pt x="12442" y="41122"/>
                </a:lnTo>
                <a:lnTo>
                  <a:pt x="10462" y="37551"/>
                </a:lnTo>
                <a:lnTo>
                  <a:pt x="9316" y="32818"/>
                </a:lnTo>
                <a:lnTo>
                  <a:pt x="9022" y="30059"/>
                </a:lnTo>
                <a:lnTo>
                  <a:pt x="902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266767" y="3741850"/>
            <a:ext cx="38801" cy="53658"/>
          </a:xfrm>
          <a:custGeom>
            <a:avLst/>
            <a:gdLst/>
            <a:ahLst/>
            <a:cxnLst/>
            <a:rect l="l" t="t" r="r" b="b"/>
            <a:pathLst>
              <a:path w="38801" h="53658">
                <a:moveTo>
                  <a:pt x="3304" y="12089"/>
                </a:moveTo>
                <a:lnTo>
                  <a:pt x="5961" y="11516"/>
                </a:lnTo>
                <a:lnTo>
                  <a:pt x="9169" y="9777"/>
                </a:lnTo>
                <a:lnTo>
                  <a:pt x="11934" y="8586"/>
                </a:lnTo>
                <a:lnTo>
                  <a:pt x="15325" y="7531"/>
                </a:lnTo>
                <a:lnTo>
                  <a:pt x="19382" y="7265"/>
                </a:lnTo>
                <a:lnTo>
                  <a:pt x="23054" y="7517"/>
                </a:lnTo>
                <a:lnTo>
                  <a:pt x="26888" y="9204"/>
                </a:lnTo>
                <a:lnTo>
                  <a:pt x="29239" y="12330"/>
                </a:lnTo>
                <a:lnTo>
                  <a:pt x="30002" y="15228"/>
                </a:lnTo>
                <a:lnTo>
                  <a:pt x="30196" y="18770"/>
                </a:lnTo>
                <a:lnTo>
                  <a:pt x="30196" y="22569"/>
                </a:lnTo>
                <a:lnTo>
                  <a:pt x="20008" y="22569"/>
                </a:lnTo>
                <a:lnTo>
                  <a:pt x="16704" y="22910"/>
                </a:lnTo>
                <a:lnTo>
                  <a:pt x="13762" y="23569"/>
                </a:lnTo>
                <a:lnTo>
                  <a:pt x="10829" y="24243"/>
                </a:lnTo>
                <a:lnTo>
                  <a:pt x="8333" y="25247"/>
                </a:lnTo>
                <a:lnTo>
                  <a:pt x="4277" y="27914"/>
                </a:lnTo>
                <a:lnTo>
                  <a:pt x="1638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5" y="49759"/>
                </a:lnTo>
                <a:lnTo>
                  <a:pt x="7621" y="51991"/>
                </a:lnTo>
                <a:lnTo>
                  <a:pt x="11653" y="53327"/>
                </a:lnTo>
                <a:lnTo>
                  <a:pt x="16384" y="53658"/>
                </a:lnTo>
                <a:lnTo>
                  <a:pt x="17744" y="46659"/>
                </a:lnTo>
                <a:lnTo>
                  <a:pt x="14958" y="46659"/>
                </a:lnTo>
                <a:lnTo>
                  <a:pt x="12769" y="45911"/>
                </a:lnTo>
                <a:lnTo>
                  <a:pt x="9658" y="42912"/>
                </a:lnTo>
                <a:lnTo>
                  <a:pt x="8888" y="38355"/>
                </a:lnTo>
                <a:lnTo>
                  <a:pt x="9683" y="34430"/>
                </a:lnTo>
                <a:lnTo>
                  <a:pt x="12240" y="31482"/>
                </a:lnTo>
                <a:lnTo>
                  <a:pt x="14846" y="30060"/>
                </a:lnTo>
                <a:lnTo>
                  <a:pt x="18348" y="29235"/>
                </a:lnTo>
                <a:lnTo>
                  <a:pt x="22787" y="29019"/>
                </a:lnTo>
                <a:lnTo>
                  <a:pt x="30196" y="29019"/>
                </a:lnTo>
                <a:lnTo>
                  <a:pt x="30196" y="39380"/>
                </a:lnTo>
                <a:lnTo>
                  <a:pt x="26021" y="43675"/>
                </a:lnTo>
                <a:lnTo>
                  <a:pt x="22136" y="46062"/>
                </a:lnTo>
                <a:lnTo>
                  <a:pt x="19223" y="53658"/>
                </a:lnTo>
                <a:lnTo>
                  <a:pt x="21902" y="53035"/>
                </a:lnTo>
                <a:lnTo>
                  <a:pt x="24443" y="51765"/>
                </a:lnTo>
                <a:lnTo>
                  <a:pt x="26978" y="50483"/>
                </a:lnTo>
                <a:lnTo>
                  <a:pt x="31352" y="46443"/>
                </a:lnTo>
                <a:lnTo>
                  <a:pt x="31352" y="51318"/>
                </a:lnTo>
                <a:lnTo>
                  <a:pt x="33440" y="52895"/>
                </a:lnTo>
                <a:lnTo>
                  <a:pt x="36036" y="52960"/>
                </a:lnTo>
                <a:lnTo>
                  <a:pt x="38801" y="51318"/>
                </a:lnTo>
                <a:lnTo>
                  <a:pt x="38801" y="15354"/>
                </a:lnTo>
                <a:lnTo>
                  <a:pt x="38481" y="12701"/>
                </a:lnTo>
                <a:lnTo>
                  <a:pt x="37137" y="8129"/>
                </a:lnTo>
                <a:lnTo>
                  <a:pt x="34596" y="4683"/>
                </a:lnTo>
                <a:lnTo>
                  <a:pt x="31201" y="1979"/>
                </a:lnTo>
                <a:lnTo>
                  <a:pt x="26449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6"/>
                </a:lnTo>
                <a:lnTo>
                  <a:pt x="12981" y="849"/>
                </a:lnTo>
                <a:lnTo>
                  <a:pt x="9820" y="1803"/>
                </a:lnTo>
                <a:lnTo>
                  <a:pt x="5839" y="3543"/>
                </a:lnTo>
                <a:lnTo>
                  <a:pt x="2495" y="6692"/>
                </a:lnTo>
                <a:lnTo>
                  <a:pt x="2315" y="9385"/>
                </a:lnTo>
                <a:lnTo>
                  <a:pt x="3304" y="12089"/>
                </a:lnTo>
                <a:close/>
              </a:path>
              <a:path w="38801" h="53658">
                <a:moveTo>
                  <a:pt x="17744" y="46659"/>
                </a:moveTo>
                <a:lnTo>
                  <a:pt x="16384" y="53658"/>
                </a:lnTo>
                <a:lnTo>
                  <a:pt x="19223" y="53658"/>
                </a:lnTo>
                <a:lnTo>
                  <a:pt x="22136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325275" y="3718925"/>
            <a:ext cx="8665" cy="75845"/>
          </a:xfrm>
          <a:custGeom>
            <a:avLst/>
            <a:gdLst/>
            <a:ahLst/>
            <a:cxnLst/>
            <a:rect l="l" t="t" r="r" b="b"/>
            <a:pathLst>
              <a:path w="8665" h="75845">
                <a:moveTo>
                  <a:pt x="8665" y="74192"/>
                </a:moveTo>
                <a:lnTo>
                  <a:pt x="8665" y="1699"/>
                </a:lnTo>
                <a:lnTo>
                  <a:pt x="8455" y="939"/>
                </a:lnTo>
                <a:lnTo>
                  <a:pt x="5900" y="0"/>
                </a:lnTo>
                <a:lnTo>
                  <a:pt x="2778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1"/>
                </a:lnTo>
                <a:lnTo>
                  <a:pt x="2778" y="75845"/>
                </a:lnTo>
                <a:lnTo>
                  <a:pt x="5900" y="75845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378504" y="374190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18" y="20624"/>
                </a:moveTo>
                <a:lnTo>
                  <a:pt x="10137" y="15811"/>
                </a:lnTo>
                <a:lnTo>
                  <a:pt x="12362" y="12509"/>
                </a:lnTo>
                <a:lnTo>
                  <a:pt x="14575" y="9194"/>
                </a:lnTo>
                <a:lnTo>
                  <a:pt x="17783" y="7542"/>
                </a:lnTo>
                <a:lnTo>
                  <a:pt x="23976" y="7542"/>
                </a:lnTo>
                <a:lnTo>
                  <a:pt x="27219" y="8431"/>
                </a:lnTo>
                <a:lnTo>
                  <a:pt x="31031" y="10415"/>
                </a:lnTo>
                <a:lnTo>
                  <a:pt x="33623" y="12395"/>
                </a:lnTo>
                <a:lnTo>
                  <a:pt x="36583" y="12444"/>
                </a:lnTo>
                <a:lnTo>
                  <a:pt x="37064" y="9500"/>
                </a:lnTo>
                <a:lnTo>
                  <a:pt x="36805" y="6692"/>
                </a:lnTo>
                <a:lnTo>
                  <a:pt x="34458" y="3822"/>
                </a:lnTo>
                <a:lnTo>
                  <a:pt x="31531" y="2044"/>
                </a:lnTo>
                <a:lnTo>
                  <a:pt x="27846" y="708"/>
                </a:lnTo>
                <a:lnTo>
                  <a:pt x="25020" y="140"/>
                </a:lnTo>
                <a:lnTo>
                  <a:pt x="22045" y="0"/>
                </a:lnTo>
                <a:lnTo>
                  <a:pt x="18935" y="0"/>
                </a:lnTo>
                <a:lnTo>
                  <a:pt x="16023" y="533"/>
                </a:lnTo>
                <a:lnTo>
                  <a:pt x="13359" y="1598"/>
                </a:lnTo>
                <a:lnTo>
                  <a:pt x="10680" y="2666"/>
                </a:lnTo>
                <a:lnTo>
                  <a:pt x="8341" y="4305"/>
                </a:lnTo>
                <a:lnTo>
                  <a:pt x="4399" y="8712"/>
                </a:lnTo>
                <a:lnTo>
                  <a:pt x="2839" y="11545"/>
                </a:lnTo>
                <a:lnTo>
                  <a:pt x="1695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389" y="38606"/>
                </a:lnTo>
                <a:lnTo>
                  <a:pt x="2307" y="41846"/>
                </a:lnTo>
                <a:lnTo>
                  <a:pt x="3661" y="44575"/>
                </a:lnTo>
                <a:lnTo>
                  <a:pt x="5431" y="46799"/>
                </a:lnTo>
                <a:lnTo>
                  <a:pt x="9389" y="50709"/>
                </a:lnTo>
                <a:lnTo>
                  <a:pt x="12016" y="51879"/>
                </a:lnTo>
                <a:lnTo>
                  <a:pt x="14648" y="53035"/>
                </a:lnTo>
                <a:lnTo>
                  <a:pt x="17646" y="53607"/>
                </a:lnTo>
                <a:lnTo>
                  <a:pt x="22683" y="53607"/>
                </a:lnTo>
                <a:lnTo>
                  <a:pt x="25819" y="53111"/>
                </a:lnTo>
                <a:lnTo>
                  <a:pt x="28807" y="52372"/>
                </a:lnTo>
                <a:lnTo>
                  <a:pt x="31409" y="51321"/>
                </a:lnTo>
                <a:lnTo>
                  <a:pt x="34704" y="49377"/>
                </a:lnTo>
                <a:lnTo>
                  <a:pt x="37025" y="46534"/>
                </a:lnTo>
                <a:lnTo>
                  <a:pt x="37274" y="43790"/>
                </a:lnTo>
                <a:lnTo>
                  <a:pt x="37249" y="42443"/>
                </a:lnTo>
                <a:lnTo>
                  <a:pt x="35441" y="39660"/>
                </a:lnTo>
                <a:lnTo>
                  <a:pt x="32406" y="41946"/>
                </a:lnTo>
                <a:lnTo>
                  <a:pt x="28903" y="44222"/>
                </a:lnTo>
                <a:lnTo>
                  <a:pt x="25894" y="45529"/>
                </a:lnTo>
                <a:lnTo>
                  <a:pt x="22153" y="45845"/>
                </a:lnTo>
                <a:lnTo>
                  <a:pt x="18186" y="45464"/>
                </a:lnTo>
                <a:lnTo>
                  <a:pt x="14942" y="43901"/>
                </a:lnTo>
                <a:lnTo>
                  <a:pt x="12434" y="41122"/>
                </a:lnTo>
                <a:lnTo>
                  <a:pt x="10472" y="37551"/>
                </a:lnTo>
                <a:lnTo>
                  <a:pt x="9312" y="32818"/>
                </a:lnTo>
                <a:lnTo>
                  <a:pt x="9018" y="30059"/>
                </a:lnTo>
                <a:lnTo>
                  <a:pt x="9018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430711" y="3742625"/>
            <a:ext cx="40741" cy="52880"/>
          </a:xfrm>
          <a:custGeom>
            <a:avLst/>
            <a:gdLst/>
            <a:ahLst/>
            <a:cxnLst/>
            <a:rect l="l" t="t" r="r" b="b"/>
            <a:pathLst>
              <a:path w="40741" h="52880">
                <a:moveTo>
                  <a:pt x="8712" y="1662"/>
                </a:moveTo>
                <a:lnTo>
                  <a:pt x="8492" y="939"/>
                </a:lnTo>
                <a:lnTo>
                  <a:pt x="5888" y="0"/>
                </a:lnTo>
                <a:lnTo>
                  <a:pt x="2800" y="0"/>
                </a:lnTo>
                <a:lnTo>
                  <a:pt x="0" y="1662"/>
                </a:lnTo>
                <a:lnTo>
                  <a:pt x="0" y="34833"/>
                </a:lnTo>
                <a:lnTo>
                  <a:pt x="284" y="37843"/>
                </a:lnTo>
                <a:lnTo>
                  <a:pt x="1440" y="42810"/>
                </a:lnTo>
                <a:lnTo>
                  <a:pt x="3710" y="46835"/>
                </a:lnTo>
                <a:lnTo>
                  <a:pt x="6781" y="50176"/>
                </a:lnTo>
                <a:lnTo>
                  <a:pt x="11098" y="52346"/>
                </a:lnTo>
                <a:lnTo>
                  <a:pt x="13755" y="52880"/>
                </a:lnTo>
                <a:lnTo>
                  <a:pt x="19591" y="52880"/>
                </a:lnTo>
                <a:lnTo>
                  <a:pt x="22258" y="52181"/>
                </a:lnTo>
                <a:lnTo>
                  <a:pt x="24871" y="50759"/>
                </a:lnTo>
                <a:lnTo>
                  <a:pt x="27504" y="49352"/>
                </a:lnTo>
                <a:lnTo>
                  <a:pt x="30171" y="47101"/>
                </a:lnTo>
                <a:lnTo>
                  <a:pt x="32849" y="44042"/>
                </a:lnTo>
                <a:lnTo>
                  <a:pt x="32849" y="50492"/>
                </a:lnTo>
                <a:lnTo>
                  <a:pt x="35344" y="52146"/>
                </a:lnTo>
                <a:lnTo>
                  <a:pt x="38159" y="52146"/>
                </a:lnTo>
                <a:lnTo>
                  <a:pt x="40741" y="50492"/>
                </a:lnTo>
                <a:lnTo>
                  <a:pt x="40741" y="1662"/>
                </a:lnTo>
                <a:lnTo>
                  <a:pt x="40492" y="939"/>
                </a:lnTo>
                <a:lnTo>
                  <a:pt x="37926" y="0"/>
                </a:lnTo>
                <a:lnTo>
                  <a:pt x="34804" y="0"/>
                </a:lnTo>
                <a:lnTo>
                  <a:pt x="32014" y="1662"/>
                </a:lnTo>
                <a:lnTo>
                  <a:pt x="32014" y="35787"/>
                </a:lnTo>
                <a:lnTo>
                  <a:pt x="29606" y="38862"/>
                </a:lnTo>
                <a:lnTo>
                  <a:pt x="25156" y="42796"/>
                </a:lnTo>
                <a:lnTo>
                  <a:pt x="20858" y="45172"/>
                </a:lnTo>
                <a:lnTo>
                  <a:pt x="16998" y="45172"/>
                </a:lnTo>
                <a:lnTo>
                  <a:pt x="13017" y="43494"/>
                </a:lnTo>
                <a:lnTo>
                  <a:pt x="10325" y="40143"/>
                </a:lnTo>
                <a:lnTo>
                  <a:pt x="9302" y="36968"/>
                </a:lnTo>
                <a:lnTo>
                  <a:pt x="8712" y="32953"/>
                </a:lnTo>
                <a:lnTo>
                  <a:pt x="871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491180" y="3718925"/>
            <a:ext cx="8665" cy="75845"/>
          </a:xfrm>
          <a:custGeom>
            <a:avLst/>
            <a:gdLst/>
            <a:ahLst/>
            <a:cxnLst/>
            <a:rect l="l" t="t" r="r" b="b"/>
            <a:pathLst>
              <a:path w="8665" h="75845">
                <a:moveTo>
                  <a:pt x="8665" y="74192"/>
                </a:moveTo>
                <a:lnTo>
                  <a:pt x="8665" y="1699"/>
                </a:lnTo>
                <a:lnTo>
                  <a:pt x="8460" y="939"/>
                </a:lnTo>
                <a:lnTo>
                  <a:pt x="5900" y="0"/>
                </a:lnTo>
                <a:lnTo>
                  <a:pt x="2780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1"/>
                </a:lnTo>
                <a:lnTo>
                  <a:pt x="2780" y="75845"/>
                </a:lnTo>
                <a:lnTo>
                  <a:pt x="5900" y="75845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513141" y="3729564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17020" y="1701"/>
                </a:moveTo>
                <a:lnTo>
                  <a:pt x="16797" y="989"/>
                </a:lnTo>
                <a:lnTo>
                  <a:pt x="14244" y="0"/>
                </a:lnTo>
                <a:lnTo>
                  <a:pt x="11120" y="0"/>
                </a:lnTo>
                <a:lnTo>
                  <a:pt x="8359" y="1701"/>
                </a:lnTo>
                <a:lnTo>
                  <a:pt x="8359" y="13308"/>
                </a:lnTo>
                <a:lnTo>
                  <a:pt x="1795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46" y="20739"/>
                </a:lnTo>
                <a:lnTo>
                  <a:pt x="8359" y="20739"/>
                </a:lnTo>
                <a:lnTo>
                  <a:pt x="8359" y="52109"/>
                </a:lnTo>
                <a:lnTo>
                  <a:pt x="9118" y="56630"/>
                </a:lnTo>
                <a:lnTo>
                  <a:pt x="10433" y="60440"/>
                </a:lnTo>
                <a:lnTo>
                  <a:pt x="12682" y="63143"/>
                </a:lnTo>
                <a:lnTo>
                  <a:pt x="15864" y="64836"/>
                </a:lnTo>
                <a:lnTo>
                  <a:pt x="19709" y="65836"/>
                </a:lnTo>
                <a:lnTo>
                  <a:pt x="24577" y="65670"/>
                </a:lnTo>
                <a:lnTo>
                  <a:pt x="27575" y="65101"/>
                </a:lnTo>
                <a:lnTo>
                  <a:pt x="30538" y="63082"/>
                </a:lnTo>
                <a:lnTo>
                  <a:pt x="30883" y="59968"/>
                </a:lnTo>
                <a:lnTo>
                  <a:pt x="30883" y="59324"/>
                </a:lnTo>
                <a:lnTo>
                  <a:pt x="29088" y="56742"/>
                </a:lnTo>
                <a:lnTo>
                  <a:pt x="26423" y="57772"/>
                </a:lnTo>
                <a:lnTo>
                  <a:pt x="23633" y="58178"/>
                </a:lnTo>
                <a:lnTo>
                  <a:pt x="19418" y="57329"/>
                </a:lnTo>
                <a:lnTo>
                  <a:pt x="17499" y="53887"/>
                </a:lnTo>
                <a:lnTo>
                  <a:pt x="17020" y="51346"/>
                </a:lnTo>
                <a:lnTo>
                  <a:pt x="17020" y="20739"/>
                </a:lnTo>
                <a:lnTo>
                  <a:pt x="29137" y="20739"/>
                </a:lnTo>
                <a:lnTo>
                  <a:pt x="30722" y="19306"/>
                </a:lnTo>
                <a:lnTo>
                  <a:pt x="30883" y="16357"/>
                </a:lnTo>
                <a:lnTo>
                  <a:pt x="29137" y="13308"/>
                </a:lnTo>
                <a:lnTo>
                  <a:pt x="17020" y="13308"/>
                </a:lnTo>
                <a:lnTo>
                  <a:pt x="17020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559124" y="3742625"/>
            <a:ext cx="40740" cy="52880"/>
          </a:xfrm>
          <a:custGeom>
            <a:avLst/>
            <a:gdLst/>
            <a:ahLst/>
            <a:cxnLst/>
            <a:rect l="l" t="t" r="r" b="b"/>
            <a:pathLst>
              <a:path w="40740" h="52880">
                <a:moveTo>
                  <a:pt x="8726" y="1662"/>
                </a:moveTo>
                <a:lnTo>
                  <a:pt x="8506" y="939"/>
                </a:lnTo>
                <a:lnTo>
                  <a:pt x="5902" y="0"/>
                </a:lnTo>
                <a:lnTo>
                  <a:pt x="2814" y="0"/>
                </a:lnTo>
                <a:lnTo>
                  <a:pt x="0" y="1662"/>
                </a:lnTo>
                <a:lnTo>
                  <a:pt x="0" y="34833"/>
                </a:lnTo>
                <a:lnTo>
                  <a:pt x="287" y="37843"/>
                </a:lnTo>
                <a:lnTo>
                  <a:pt x="1454" y="42810"/>
                </a:lnTo>
                <a:lnTo>
                  <a:pt x="3726" y="46835"/>
                </a:lnTo>
                <a:lnTo>
                  <a:pt x="6795" y="50176"/>
                </a:lnTo>
                <a:lnTo>
                  <a:pt x="11112" y="52346"/>
                </a:lnTo>
                <a:lnTo>
                  <a:pt x="13769" y="52880"/>
                </a:lnTo>
                <a:lnTo>
                  <a:pt x="19601" y="52880"/>
                </a:lnTo>
                <a:lnTo>
                  <a:pt x="22258" y="52181"/>
                </a:lnTo>
                <a:lnTo>
                  <a:pt x="24886" y="50759"/>
                </a:lnTo>
                <a:lnTo>
                  <a:pt x="27518" y="49352"/>
                </a:lnTo>
                <a:lnTo>
                  <a:pt x="30185" y="47101"/>
                </a:lnTo>
                <a:lnTo>
                  <a:pt x="32863" y="44042"/>
                </a:lnTo>
                <a:lnTo>
                  <a:pt x="32863" y="50492"/>
                </a:lnTo>
                <a:lnTo>
                  <a:pt x="35359" y="52146"/>
                </a:lnTo>
                <a:lnTo>
                  <a:pt x="38159" y="52146"/>
                </a:lnTo>
                <a:lnTo>
                  <a:pt x="40740" y="50492"/>
                </a:lnTo>
                <a:lnTo>
                  <a:pt x="40740" y="1662"/>
                </a:lnTo>
                <a:lnTo>
                  <a:pt x="40506" y="939"/>
                </a:lnTo>
                <a:lnTo>
                  <a:pt x="37926" y="0"/>
                </a:lnTo>
                <a:lnTo>
                  <a:pt x="34804" y="0"/>
                </a:lnTo>
                <a:lnTo>
                  <a:pt x="32029" y="1662"/>
                </a:lnTo>
                <a:lnTo>
                  <a:pt x="32029" y="35787"/>
                </a:lnTo>
                <a:lnTo>
                  <a:pt x="29620" y="38862"/>
                </a:lnTo>
                <a:lnTo>
                  <a:pt x="25171" y="42796"/>
                </a:lnTo>
                <a:lnTo>
                  <a:pt x="20872" y="45172"/>
                </a:lnTo>
                <a:lnTo>
                  <a:pt x="17012" y="45172"/>
                </a:lnTo>
                <a:lnTo>
                  <a:pt x="13017" y="43494"/>
                </a:lnTo>
                <a:lnTo>
                  <a:pt x="10335" y="40143"/>
                </a:lnTo>
                <a:lnTo>
                  <a:pt x="9316" y="36968"/>
                </a:lnTo>
                <a:lnTo>
                  <a:pt x="8726" y="32953"/>
                </a:lnTo>
                <a:lnTo>
                  <a:pt x="872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619607" y="3741850"/>
            <a:ext cx="27614" cy="52923"/>
          </a:xfrm>
          <a:custGeom>
            <a:avLst/>
            <a:gdLst/>
            <a:ahLst/>
            <a:cxnLst/>
            <a:rect l="l" t="t" r="r" b="b"/>
            <a:pathLst>
              <a:path w="27614" h="52923">
                <a:moveTo>
                  <a:pt x="5885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1000" y="15469"/>
                </a:lnTo>
                <a:lnTo>
                  <a:pt x="13027" y="12726"/>
                </a:lnTo>
                <a:lnTo>
                  <a:pt x="15868" y="9958"/>
                </a:lnTo>
                <a:lnTo>
                  <a:pt x="19281" y="8460"/>
                </a:lnTo>
                <a:lnTo>
                  <a:pt x="22222" y="8676"/>
                </a:lnTo>
                <a:lnTo>
                  <a:pt x="24875" y="9465"/>
                </a:lnTo>
                <a:lnTo>
                  <a:pt x="27453" y="8611"/>
                </a:lnTo>
                <a:lnTo>
                  <a:pt x="27614" y="5641"/>
                </a:lnTo>
                <a:lnTo>
                  <a:pt x="27589" y="3657"/>
                </a:lnTo>
                <a:lnTo>
                  <a:pt x="25303" y="673"/>
                </a:lnTo>
                <a:lnTo>
                  <a:pt x="22279" y="80"/>
                </a:lnTo>
                <a:lnTo>
                  <a:pt x="19712" y="0"/>
                </a:lnTo>
                <a:lnTo>
                  <a:pt x="16714" y="662"/>
                </a:lnTo>
                <a:lnTo>
                  <a:pt x="13679" y="2581"/>
                </a:lnTo>
                <a:lnTo>
                  <a:pt x="10335" y="5998"/>
                </a:lnTo>
                <a:lnTo>
                  <a:pt x="7829" y="9551"/>
                </a:lnTo>
                <a:lnTo>
                  <a:pt x="7829" y="2440"/>
                </a:lnTo>
                <a:lnTo>
                  <a:pt x="5853" y="839"/>
                </a:lnTo>
                <a:lnTo>
                  <a:pt x="3135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64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657630" y="3741850"/>
            <a:ext cx="43467" cy="53658"/>
          </a:xfrm>
          <a:custGeom>
            <a:avLst/>
            <a:gdLst/>
            <a:ahLst/>
            <a:cxnLst/>
            <a:rect l="l" t="t" r="r" b="b"/>
            <a:pathLst>
              <a:path w="43467" h="53658">
                <a:moveTo>
                  <a:pt x="43084" y="16941"/>
                </a:moveTo>
                <a:lnTo>
                  <a:pt x="42289" y="14123"/>
                </a:lnTo>
                <a:lnTo>
                  <a:pt x="41501" y="11315"/>
                </a:lnTo>
                <a:lnTo>
                  <a:pt x="38588" y="6808"/>
                </a:lnTo>
                <a:lnTo>
                  <a:pt x="34764" y="3074"/>
                </a:lnTo>
                <a:lnTo>
                  <a:pt x="32162" y="1828"/>
                </a:lnTo>
                <a:lnTo>
                  <a:pt x="29541" y="608"/>
                </a:lnTo>
                <a:lnTo>
                  <a:pt x="26384" y="0"/>
                </a:lnTo>
                <a:lnTo>
                  <a:pt x="26421" y="6998"/>
                </a:lnTo>
                <a:lnTo>
                  <a:pt x="29580" y="8331"/>
                </a:lnTo>
                <a:lnTo>
                  <a:pt x="31719" y="11012"/>
                </a:lnTo>
                <a:lnTo>
                  <a:pt x="33844" y="13690"/>
                </a:lnTo>
                <a:lnTo>
                  <a:pt x="34866" y="17373"/>
                </a:lnTo>
                <a:lnTo>
                  <a:pt x="34754" y="22072"/>
                </a:lnTo>
                <a:lnTo>
                  <a:pt x="8971" y="22072"/>
                </a:lnTo>
                <a:lnTo>
                  <a:pt x="9043" y="20091"/>
                </a:lnTo>
                <a:lnTo>
                  <a:pt x="10468" y="3110"/>
                </a:lnTo>
                <a:lnTo>
                  <a:pt x="8086" y="4903"/>
                </a:lnTo>
                <a:lnTo>
                  <a:pt x="4140" y="9575"/>
                </a:lnTo>
                <a:lnTo>
                  <a:pt x="2631" y="12409"/>
                </a:lnTo>
                <a:lnTo>
                  <a:pt x="1573" y="15760"/>
                </a:lnTo>
                <a:lnTo>
                  <a:pt x="525" y="19102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31" y="42012"/>
                </a:lnTo>
                <a:lnTo>
                  <a:pt x="4042" y="44780"/>
                </a:lnTo>
                <a:lnTo>
                  <a:pt x="6033" y="46977"/>
                </a:lnTo>
                <a:lnTo>
                  <a:pt x="10483" y="50864"/>
                </a:lnTo>
                <a:lnTo>
                  <a:pt x="13421" y="51969"/>
                </a:lnTo>
                <a:lnTo>
                  <a:pt x="16333" y="53086"/>
                </a:lnTo>
                <a:lnTo>
                  <a:pt x="19735" y="53658"/>
                </a:lnTo>
                <a:lnTo>
                  <a:pt x="23634" y="53658"/>
                </a:lnTo>
                <a:lnTo>
                  <a:pt x="27971" y="53492"/>
                </a:lnTo>
                <a:lnTo>
                  <a:pt x="31929" y="52793"/>
                </a:lnTo>
                <a:lnTo>
                  <a:pt x="35172" y="51969"/>
                </a:lnTo>
                <a:lnTo>
                  <a:pt x="37912" y="51092"/>
                </a:lnTo>
                <a:lnTo>
                  <a:pt x="41155" y="48820"/>
                </a:lnTo>
                <a:lnTo>
                  <a:pt x="41475" y="46167"/>
                </a:lnTo>
                <a:lnTo>
                  <a:pt x="40899" y="43002"/>
                </a:lnTo>
                <a:lnTo>
                  <a:pt x="38171" y="43268"/>
                </a:lnTo>
                <a:lnTo>
                  <a:pt x="35010" y="44554"/>
                </a:lnTo>
                <a:lnTo>
                  <a:pt x="32209" y="45439"/>
                </a:lnTo>
                <a:lnTo>
                  <a:pt x="28695" y="46192"/>
                </a:lnTo>
                <a:lnTo>
                  <a:pt x="24429" y="46382"/>
                </a:lnTo>
                <a:lnTo>
                  <a:pt x="21592" y="46382"/>
                </a:lnTo>
                <a:lnTo>
                  <a:pt x="17204" y="45137"/>
                </a:lnTo>
                <a:lnTo>
                  <a:pt x="13629" y="43103"/>
                </a:lnTo>
                <a:lnTo>
                  <a:pt x="11167" y="40007"/>
                </a:lnTo>
                <a:lnTo>
                  <a:pt x="9766" y="35967"/>
                </a:lnTo>
                <a:lnTo>
                  <a:pt x="8971" y="3134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49"/>
                </a:lnTo>
                <a:lnTo>
                  <a:pt x="43467" y="24739"/>
                </a:lnTo>
                <a:lnTo>
                  <a:pt x="43467" y="19926"/>
                </a:lnTo>
                <a:lnTo>
                  <a:pt x="43084" y="16941"/>
                </a:lnTo>
                <a:close/>
              </a:path>
              <a:path w="43467" h="53658">
                <a:moveTo>
                  <a:pt x="9043" y="20091"/>
                </a:moveTo>
                <a:lnTo>
                  <a:pt x="9979" y="16358"/>
                </a:lnTo>
                <a:lnTo>
                  <a:pt x="11426" y="12917"/>
                </a:lnTo>
                <a:lnTo>
                  <a:pt x="14965" y="9079"/>
                </a:lnTo>
                <a:lnTo>
                  <a:pt x="18197" y="7416"/>
                </a:lnTo>
                <a:lnTo>
                  <a:pt x="22230" y="6998"/>
                </a:lnTo>
                <a:lnTo>
                  <a:pt x="26421" y="6998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3"/>
                </a:lnTo>
                <a:lnTo>
                  <a:pt x="13284" y="1868"/>
                </a:lnTo>
                <a:lnTo>
                  <a:pt x="10468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714751" y="3741850"/>
            <a:ext cx="33447" cy="53658"/>
          </a:xfrm>
          <a:custGeom>
            <a:avLst/>
            <a:gdLst/>
            <a:ahLst/>
            <a:cxnLst/>
            <a:rect l="l" t="t" r="r" b="b"/>
            <a:pathLst>
              <a:path w="33447" h="53658">
                <a:moveTo>
                  <a:pt x="6019" y="52222"/>
                </a:moveTo>
                <a:lnTo>
                  <a:pt x="8590" y="52985"/>
                </a:lnTo>
                <a:lnTo>
                  <a:pt x="11639" y="53531"/>
                </a:lnTo>
                <a:lnTo>
                  <a:pt x="17647" y="53658"/>
                </a:lnTo>
                <a:lnTo>
                  <a:pt x="20153" y="53315"/>
                </a:lnTo>
                <a:lnTo>
                  <a:pt x="24704" y="51944"/>
                </a:lnTo>
                <a:lnTo>
                  <a:pt x="28300" y="49583"/>
                </a:lnTo>
                <a:lnTo>
                  <a:pt x="31212" y="46609"/>
                </a:lnTo>
                <a:lnTo>
                  <a:pt x="33008" y="42696"/>
                </a:lnTo>
                <a:lnTo>
                  <a:pt x="33447" y="37973"/>
                </a:lnTo>
                <a:lnTo>
                  <a:pt x="33447" y="35877"/>
                </a:lnTo>
                <a:lnTo>
                  <a:pt x="32433" y="32551"/>
                </a:lnTo>
                <a:lnTo>
                  <a:pt x="30845" y="29733"/>
                </a:lnTo>
                <a:lnTo>
                  <a:pt x="27317" y="26633"/>
                </a:lnTo>
                <a:lnTo>
                  <a:pt x="24415" y="25110"/>
                </a:lnTo>
                <a:lnTo>
                  <a:pt x="21445" y="23813"/>
                </a:lnTo>
                <a:lnTo>
                  <a:pt x="18507" y="22608"/>
                </a:lnTo>
                <a:lnTo>
                  <a:pt x="15631" y="21438"/>
                </a:lnTo>
                <a:lnTo>
                  <a:pt x="12114" y="19343"/>
                </a:lnTo>
                <a:lnTo>
                  <a:pt x="9806" y="16586"/>
                </a:lnTo>
                <a:lnTo>
                  <a:pt x="9461" y="13982"/>
                </a:lnTo>
                <a:lnTo>
                  <a:pt x="10015" y="11178"/>
                </a:lnTo>
                <a:lnTo>
                  <a:pt x="12348" y="8280"/>
                </a:lnTo>
                <a:lnTo>
                  <a:pt x="15509" y="7114"/>
                </a:lnTo>
                <a:lnTo>
                  <a:pt x="18285" y="6948"/>
                </a:lnTo>
                <a:lnTo>
                  <a:pt x="21380" y="7138"/>
                </a:lnTo>
                <a:lnTo>
                  <a:pt x="25041" y="8356"/>
                </a:lnTo>
                <a:lnTo>
                  <a:pt x="27713" y="9677"/>
                </a:lnTo>
                <a:lnTo>
                  <a:pt x="30687" y="9867"/>
                </a:lnTo>
                <a:lnTo>
                  <a:pt x="31043" y="7150"/>
                </a:lnTo>
                <a:lnTo>
                  <a:pt x="30747" y="4406"/>
                </a:lnTo>
                <a:lnTo>
                  <a:pt x="28167" y="2195"/>
                </a:lnTo>
                <a:lnTo>
                  <a:pt x="25575" y="1145"/>
                </a:lnTo>
                <a:lnTo>
                  <a:pt x="22155" y="317"/>
                </a:lnTo>
                <a:lnTo>
                  <a:pt x="18371" y="0"/>
                </a:lnTo>
                <a:lnTo>
                  <a:pt x="15509" y="0"/>
                </a:lnTo>
                <a:lnTo>
                  <a:pt x="12999" y="392"/>
                </a:lnTo>
                <a:lnTo>
                  <a:pt x="8686" y="1979"/>
                </a:lnTo>
                <a:lnTo>
                  <a:pt x="5468" y="4371"/>
                </a:lnTo>
                <a:lnTo>
                  <a:pt x="2959" y="7214"/>
                </a:lnTo>
                <a:lnTo>
                  <a:pt x="1512" y="10721"/>
                </a:lnTo>
                <a:lnTo>
                  <a:pt x="1151" y="14479"/>
                </a:lnTo>
                <a:lnTo>
                  <a:pt x="1498" y="18519"/>
                </a:lnTo>
                <a:lnTo>
                  <a:pt x="2872" y="21629"/>
                </a:lnTo>
                <a:lnTo>
                  <a:pt x="6008" y="25210"/>
                </a:lnTo>
                <a:lnTo>
                  <a:pt x="8686" y="26939"/>
                </a:lnTo>
                <a:lnTo>
                  <a:pt x="11563" y="28411"/>
                </a:lnTo>
                <a:lnTo>
                  <a:pt x="14537" y="29643"/>
                </a:lnTo>
                <a:lnTo>
                  <a:pt x="17377" y="30798"/>
                </a:lnTo>
                <a:lnTo>
                  <a:pt x="20045" y="31993"/>
                </a:lnTo>
                <a:lnTo>
                  <a:pt x="23191" y="34264"/>
                </a:lnTo>
                <a:lnTo>
                  <a:pt x="24898" y="37299"/>
                </a:lnTo>
                <a:lnTo>
                  <a:pt x="24649" y="41173"/>
                </a:lnTo>
                <a:lnTo>
                  <a:pt x="23030" y="43942"/>
                </a:lnTo>
                <a:lnTo>
                  <a:pt x="20253" y="45684"/>
                </a:lnTo>
                <a:lnTo>
                  <a:pt x="16539" y="46494"/>
                </a:lnTo>
                <a:lnTo>
                  <a:pt x="13111" y="46494"/>
                </a:lnTo>
                <a:lnTo>
                  <a:pt x="9879" y="45759"/>
                </a:lnTo>
                <a:lnTo>
                  <a:pt x="5972" y="44157"/>
                </a:lnTo>
                <a:lnTo>
                  <a:pt x="3178" y="42558"/>
                </a:lnTo>
                <a:lnTo>
                  <a:pt x="266" y="42941"/>
                </a:lnTo>
                <a:lnTo>
                  <a:pt x="0" y="45519"/>
                </a:lnTo>
                <a:lnTo>
                  <a:pt x="266" y="48182"/>
                </a:lnTo>
                <a:lnTo>
                  <a:pt x="2948" y="50925"/>
                </a:lnTo>
                <a:lnTo>
                  <a:pt x="6019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758999" y="3782325"/>
            <a:ext cx="17071" cy="27863"/>
          </a:xfrm>
          <a:custGeom>
            <a:avLst/>
            <a:gdLst/>
            <a:ahLst/>
            <a:cxnLst/>
            <a:rect l="l" t="t" r="r" b="b"/>
            <a:pathLst>
              <a:path w="17071" h="27863">
                <a:moveTo>
                  <a:pt x="17071" y="4391"/>
                </a:moveTo>
                <a:lnTo>
                  <a:pt x="17071" y="3416"/>
                </a:lnTo>
                <a:lnTo>
                  <a:pt x="15880" y="759"/>
                </a:lnTo>
                <a:lnTo>
                  <a:pt x="12952" y="0"/>
                </a:lnTo>
                <a:lnTo>
                  <a:pt x="10396" y="50"/>
                </a:lnTo>
                <a:lnTo>
                  <a:pt x="7473" y="1487"/>
                </a:lnTo>
                <a:lnTo>
                  <a:pt x="6991" y="4391"/>
                </a:lnTo>
                <a:lnTo>
                  <a:pt x="6991" y="11339"/>
                </a:lnTo>
                <a:lnTo>
                  <a:pt x="0" y="26262"/>
                </a:lnTo>
                <a:lnTo>
                  <a:pt x="1375" y="27863"/>
                </a:lnTo>
                <a:lnTo>
                  <a:pt x="4118" y="27814"/>
                </a:lnTo>
                <a:lnTo>
                  <a:pt x="6724" y="26362"/>
                </a:lnTo>
                <a:lnTo>
                  <a:pt x="13910" y="15189"/>
                </a:lnTo>
                <a:lnTo>
                  <a:pt x="15019" y="13425"/>
                </a:lnTo>
                <a:lnTo>
                  <a:pt x="16380" y="10144"/>
                </a:lnTo>
                <a:lnTo>
                  <a:pt x="16908" y="7481"/>
                </a:lnTo>
                <a:lnTo>
                  <a:pt x="17071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820465" y="3741850"/>
            <a:ext cx="43461" cy="53658"/>
          </a:xfrm>
          <a:custGeom>
            <a:avLst/>
            <a:gdLst/>
            <a:ahLst/>
            <a:cxnLst/>
            <a:rect l="l" t="t" r="r" b="b"/>
            <a:pathLst>
              <a:path w="43461" h="53658">
                <a:moveTo>
                  <a:pt x="43084" y="16941"/>
                </a:moveTo>
                <a:lnTo>
                  <a:pt x="42285" y="14123"/>
                </a:lnTo>
                <a:lnTo>
                  <a:pt x="41501" y="11315"/>
                </a:lnTo>
                <a:lnTo>
                  <a:pt x="38587" y="6808"/>
                </a:lnTo>
                <a:lnTo>
                  <a:pt x="34764" y="3074"/>
                </a:lnTo>
                <a:lnTo>
                  <a:pt x="32158" y="1828"/>
                </a:lnTo>
                <a:lnTo>
                  <a:pt x="29541" y="608"/>
                </a:lnTo>
                <a:lnTo>
                  <a:pt x="26384" y="0"/>
                </a:lnTo>
                <a:lnTo>
                  <a:pt x="26416" y="6998"/>
                </a:lnTo>
                <a:lnTo>
                  <a:pt x="29577" y="8331"/>
                </a:lnTo>
                <a:lnTo>
                  <a:pt x="31715" y="11012"/>
                </a:lnTo>
                <a:lnTo>
                  <a:pt x="33842" y="13690"/>
                </a:lnTo>
                <a:lnTo>
                  <a:pt x="34861" y="17373"/>
                </a:lnTo>
                <a:lnTo>
                  <a:pt x="34751" y="22072"/>
                </a:lnTo>
                <a:lnTo>
                  <a:pt x="8967" y="22072"/>
                </a:lnTo>
                <a:lnTo>
                  <a:pt x="9042" y="20091"/>
                </a:lnTo>
                <a:lnTo>
                  <a:pt x="10468" y="3110"/>
                </a:lnTo>
                <a:lnTo>
                  <a:pt x="8084" y="4903"/>
                </a:lnTo>
                <a:lnTo>
                  <a:pt x="4140" y="9575"/>
                </a:lnTo>
                <a:lnTo>
                  <a:pt x="2627" y="12409"/>
                </a:lnTo>
                <a:lnTo>
                  <a:pt x="1569" y="15760"/>
                </a:lnTo>
                <a:lnTo>
                  <a:pt x="525" y="19102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2012"/>
                </a:lnTo>
                <a:lnTo>
                  <a:pt x="4038" y="44780"/>
                </a:lnTo>
                <a:lnTo>
                  <a:pt x="6033" y="46977"/>
                </a:lnTo>
                <a:lnTo>
                  <a:pt x="10478" y="50864"/>
                </a:lnTo>
                <a:lnTo>
                  <a:pt x="13417" y="51969"/>
                </a:lnTo>
                <a:lnTo>
                  <a:pt x="16329" y="53086"/>
                </a:lnTo>
                <a:lnTo>
                  <a:pt x="19734" y="53658"/>
                </a:lnTo>
                <a:lnTo>
                  <a:pt x="23629" y="53658"/>
                </a:lnTo>
                <a:lnTo>
                  <a:pt x="27967" y="53492"/>
                </a:lnTo>
                <a:lnTo>
                  <a:pt x="31923" y="52793"/>
                </a:lnTo>
                <a:lnTo>
                  <a:pt x="35167" y="51969"/>
                </a:lnTo>
                <a:lnTo>
                  <a:pt x="37910" y="51092"/>
                </a:lnTo>
                <a:lnTo>
                  <a:pt x="41154" y="48820"/>
                </a:lnTo>
                <a:lnTo>
                  <a:pt x="41475" y="46167"/>
                </a:lnTo>
                <a:lnTo>
                  <a:pt x="40895" y="43002"/>
                </a:lnTo>
                <a:lnTo>
                  <a:pt x="38167" y="43268"/>
                </a:lnTo>
                <a:lnTo>
                  <a:pt x="35010" y="44554"/>
                </a:lnTo>
                <a:lnTo>
                  <a:pt x="32208" y="45439"/>
                </a:lnTo>
                <a:lnTo>
                  <a:pt x="28691" y="46192"/>
                </a:lnTo>
                <a:lnTo>
                  <a:pt x="24429" y="46382"/>
                </a:lnTo>
                <a:lnTo>
                  <a:pt x="21588" y="46382"/>
                </a:lnTo>
                <a:lnTo>
                  <a:pt x="17204" y="45137"/>
                </a:lnTo>
                <a:lnTo>
                  <a:pt x="13625" y="43103"/>
                </a:lnTo>
                <a:lnTo>
                  <a:pt x="11167" y="40007"/>
                </a:lnTo>
                <a:lnTo>
                  <a:pt x="9766" y="35967"/>
                </a:lnTo>
                <a:lnTo>
                  <a:pt x="8967" y="31346"/>
                </a:lnTo>
                <a:lnTo>
                  <a:pt x="8967" y="28652"/>
                </a:lnTo>
                <a:lnTo>
                  <a:pt x="40100" y="28652"/>
                </a:lnTo>
                <a:lnTo>
                  <a:pt x="42447" y="27749"/>
                </a:lnTo>
                <a:lnTo>
                  <a:pt x="43461" y="24739"/>
                </a:lnTo>
                <a:lnTo>
                  <a:pt x="43461" y="19926"/>
                </a:lnTo>
                <a:lnTo>
                  <a:pt x="43084" y="16941"/>
                </a:lnTo>
                <a:close/>
              </a:path>
              <a:path w="43461" h="53658">
                <a:moveTo>
                  <a:pt x="9042" y="20091"/>
                </a:moveTo>
                <a:lnTo>
                  <a:pt x="9975" y="16358"/>
                </a:lnTo>
                <a:lnTo>
                  <a:pt x="11430" y="12917"/>
                </a:lnTo>
                <a:lnTo>
                  <a:pt x="14968" y="9079"/>
                </a:lnTo>
                <a:lnTo>
                  <a:pt x="18197" y="7416"/>
                </a:lnTo>
                <a:lnTo>
                  <a:pt x="22226" y="6998"/>
                </a:lnTo>
                <a:lnTo>
                  <a:pt x="26416" y="6998"/>
                </a:lnTo>
                <a:lnTo>
                  <a:pt x="26384" y="0"/>
                </a:lnTo>
                <a:lnTo>
                  <a:pt x="19206" y="0"/>
                </a:lnTo>
                <a:lnTo>
                  <a:pt x="16073" y="623"/>
                </a:lnTo>
                <a:lnTo>
                  <a:pt x="13280" y="1868"/>
                </a:lnTo>
                <a:lnTo>
                  <a:pt x="10468" y="3110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881363" y="3741846"/>
            <a:ext cx="40704" cy="52924"/>
          </a:xfrm>
          <a:custGeom>
            <a:avLst/>
            <a:gdLst/>
            <a:ahLst/>
            <a:cxnLst/>
            <a:rect l="l" t="t" r="r" b="b"/>
            <a:pathLst>
              <a:path w="40704" h="52924">
                <a:moveTo>
                  <a:pt x="5910" y="52924"/>
                </a:moveTo>
                <a:lnTo>
                  <a:pt x="8675" y="51271"/>
                </a:lnTo>
                <a:lnTo>
                  <a:pt x="8675" y="17133"/>
                </a:lnTo>
                <a:lnTo>
                  <a:pt x="11047" y="14062"/>
                </a:lnTo>
                <a:lnTo>
                  <a:pt x="13323" y="11736"/>
                </a:lnTo>
                <a:lnTo>
                  <a:pt x="17672" y="8561"/>
                </a:lnTo>
                <a:lnTo>
                  <a:pt x="22010" y="7748"/>
                </a:lnTo>
                <a:lnTo>
                  <a:pt x="25156" y="8093"/>
                </a:lnTo>
                <a:lnTo>
                  <a:pt x="27712" y="9385"/>
                </a:lnTo>
                <a:lnTo>
                  <a:pt x="30369" y="12791"/>
                </a:lnTo>
                <a:lnTo>
                  <a:pt x="31398" y="15952"/>
                </a:lnTo>
                <a:lnTo>
                  <a:pt x="32035" y="19890"/>
                </a:lnTo>
                <a:lnTo>
                  <a:pt x="32035" y="51271"/>
                </a:lnTo>
                <a:lnTo>
                  <a:pt x="32245" y="52010"/>
                </a:lnTo>
                <a:lnTo>
                  <a:pt x="34800" y="52924"/>
                </a:lnTo>
                <a:lnTo>
                  <a:pt x="37922" y="52924"/>
                </a:lnTo>
                <a:lnTo>
                  <a:pt x="40704" y="51271"/>
                </a:lnTo>
                <a:lnTo>
                  <a:pt x="40704" y="18011"/>
                </a:lnTo>
                <a:lnTo>
                  <a:pt x="40416" y="15026"/>
                </a:lnTo>
                <a:lnTo>
                  <a:pt x="39250" y="10083"/>
                </a:lnTo>
                <a:lnTo>
                  <a:pt x="36964" y="6074"/>
                </a:lnTo>
                <a:lnTo>
                  <a:pt x="33893" y="2758"/>
                </a:lnTo>
                <a:lnTo>
                  <a:pt x="29591" y="547"/>
                </a:lnTo>
                <a:lnTo>
                  <a:pt x="26949" y="0"/>
                </a:lnTo>
                <a:lnTo>
                  <a:pt x="21088" y="0"/>
                </a:lnTo>
                <a:lnTo>
                  <a:pt x="18431" y="713"/>
                </a:lnTo>
                <a:lnTo>
                  <a:pt x="15792" y="2150"/>
                </a:lnTo>
                <a:lnTo>
                  <a:pt x="13147" y="3571"/>
                </a:lnTo>
                <a:lnTo>
                  <a:pt x="10494" y="5817"/>
                </a:lnTo>
                <a:lnTo>
                  <a:pt x="7829" y="8892"/>
                </a:lnTo>
                <a:lnTo>
                  <a:pt x="7829" y="2440"/>
                </a:lnTo>
                <a:lnTo>
                  <a:pt x="5859" y="839"/>
                </a:lnTo>
                <a:lnTo>
                  <a:pt x="3131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10"/>
                </a:lnTo>
                <a:lnTo>
                  <a:pt x="2778" y="52924"/>
                </a:lnTo>
                <a:lnTo>
                  <a:pt x="5910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936335" y="3741948"/>
            <a:ext cx="44747" cy="54658"/>
          </a:xfrm>
          <a:custGeom>
            <a:avLst/>
            <a:gdLst/>
            <a:ahLst/>
            <a:cxnLst/>
            <a:rect l="l" t="t" r="r" b="b"/>
            <a:pathLst>
              <a:path w="44747" h="54658">
                <a:moveTo>
                  <a:pt x="9499" y="36244"/>
                </a:moveTo>
                <a:lnTo>
                  <a:pt x="9193" y="54658"/>
                </a:lnTo>
                <a:lnTo>
                  <a:pt x="11318" y="51573"/>
                </a:lnTo>
                <a:lnTo>
                  <a:pt x="10064" y="39650"/>
                </a:lnTo>
                <a:lnTo>
                  <a:pt x="9499" y="36244"/>
                </a:lnTo>
                <a:close/>
              </a:path>
              <a:path w="44747" h="54658">
                <a:moveTo>
                  <a:pt x="417" y="55739"/>
                </a:moveTo>
                <a:lnTo>
                  <a:pt x="0" y="59204"/>
                </a:lnTo>
                <a:lnTo>
                  <a:pt x="381" y="62826"/>
                </a:lnTo>
                <a:lnTo>
                  <a:pt x="1929" y="66052"/>
                </a:lnTo>
                <a:lnTo>
                  <a:pt x="4880" y="68580"/>
                </a:lnTo>
                <a:lnTo>
                  <a:pt x="8801" y="70650"/>
                </a:lnTo>
                <a:lnTo>
                  <a:pt x="11479" y="71323"/>
                </a:lnTo>
                <a:lnTo>
                  <a:pt x="14147" y="71996"/>
                </a:lnTo>
                <a:lnTo>
                  <a:pt x="17401" y="72327"/>
                </a:lnTo>
                <a:lnTo>
                  <a:pt x="25171" y="72327"/>
                </a:lnTo>
                <a:lnTo>
                  <a:pt x="28597" y="71895"/>
                </a:lnTo>
                <a:lnTo>
                  <a:pt x="31499" y="71005"/>
                </a:lnTo>
                <a:lnTo>
                  <a:pt x="34411" y="70116"/>
                </a:lnTo>
                <a:lnTo>
                  <a:pt x="38660" y="67373"/>
                </a:lnTo>
                <a:lnTo>
                  <a:pt x="41932" y="64043"/>
                </a:lnTo>
                <a:lnTo>
                  <a:pt x="43750" y="60008"/>
                </a:lnTo>
                <a:lnTo>
                  <a:pt x="44218" y="55627"/>
                </a:lnTo>
                <a:lnTo>
                  <a:pt x="43801" y="51612"/>
                </a:lnTo>
                <a:lnTo>
                  <a:pt x="42202" y="48387"/>
                </a:lnTo>
                <a:lnTo>
                  <a:pt x="39631" y="45935"/>
                </a:lnTo>
                <a:lnTo>
                  <a:pt x="36511" y="43981"/>
                </a:lnTo>
                <a:lnTo>
                  <a:pt x="32594" y="42786"/>
                </a:lnTo>
                <a:lnTo>
                  <a:pt x="28093" y="42378"/>
                </a:lnTo>
                <a:lnTo>
                  <a:pt x="15756" y="41846"/>
                </a:lnTo>
                <a:lnTo>
                  <a:pt x="13863" y="41770"/>
                </a:lnTo>
                <a:lnTo>
                  <a:pt x="10064" y="39650"/>
                </a:lnTo>
                <a:lnTo>
                  <a:pt x="11318" y="51573"/>
                </a:lnTo>
                <a:lnTo>
                  <a:pt x="14071" y="48995"/>
                </a:lnTo>
                <a:lnTo>
                  <a:pt x="26311" y="49442"/>
                </a:lnTo>
                <a:lnTo>
                  <a:pt x="29137" y="49503"/>
                </a:lnTo>
                <a:lnTo>
                  <a:pt x="31402" y="50115"/>
                </a:lnTo>
                <a:lnTo>
                  <a:pt x="34717" y="52401"/>
                </a:lnTo>
                <a:lnTo>
                  <a:pt x="35538" y="56109"/>
                </a:lnTo>
                <a:lnTo>
                  <a:pt x="35538" y="57340"/>
                </a:lnTo>
                <a:lnTo>
                  <a:pt x="34372" y="60756"/>
                </a:lnTo>
                <a:lnTo>
                  <a:pt x="31427" y="63486"/>
                </a:lnTo>
                <a:lnTo>
                  <a:pt x="28227" y="64716"/>
                </a:lnTo>
                <a:lnTo>
                  <a:pt x="24259" y="65495"/>
                </a:lnTo>
                <a:lnTo>
                  <a:pt x="17513" y="65495"/>
                </a:lnTo>
                <a:lnTo>
                  <a:pt x="14281" y="64883"/>
                </a:lnTo>
                <a:lnTo>
                  <a:pt x="11983" y="63690"/>
                </a:lnTo>
                <a:lnTo>
                  <a:pt x="8502" y="60681"/>
                </a:lnTo>
                <a:lnTo>
                  <a:pt x="8502" y="57567"/>
                </a:lnTo>
                <a:lnTo>
                  <a:pt x="9193" y="54658"/>
                </a:lnTo>
                <a:lnTo>
                  <a:pt x="9499" y="36244"/>
                </a:lnTo>
                <a:lnTo>
                  <a:pt x="11022" y="32893"/>
                </a:lnTo>
                <a:lnTo>
                  <a:pt x="13949" y="33691"/>
                </a:lnTo>
                <a:lnTo>
                  <a:pt x="15507" y="27190"/>
                </a:lnTo>
                <a:lnTo>
                  <a:pt x="11969" y="23507"/>
                </a:lnTo>
                <a:lnTo>
                  <a:pt x="11073" y="20966"/>
                </a:lnTo>
                <a:lnTo>
                  <a:pt x="11073" y="17740"/>
                </a:lnTo>
                <a:lnTo>
                  <a:pt x="11281" y="14921"/>
                </a:lnTo>
                <a:lnTo>
                  <a:pt x="9585" y="3210"/>
                </a:lnTo>
                <a:lnTo>
                  <a:pt x="6363" y="6249"/>
                </a:lnTo>
                <a:lnTo>
                  <a:pt x="4204" y="10309"/>
                </a:lnTo>
                <a:lnTo>
                  <a:pt x="2825" y="15022"/>
                </a:lnTo>
                <a:lnTo>
                  <a:pt x="2825" y="17805"/>
                </a:lnTo>
                <a:lnTo>
                  <a:pt x="3161" y="22226"/>
                </a:lnTo>
                <a:lnTo>
                  <a:pt x="4413" y="25589"/>
                </a:lnTo>
                <a:lnTo>
                  <a:pt x="6353" y="28436"/>
                </a:lnTo>
                <a:lnTo>
                  <a:pt x="3970" y="31370"/>
                </a:lnTo>
                <a:lnTo>
                  <a:pt x="2227" y="34837"/>
                </a:lnTo>
                <a:lnTo>
                  <a:pt x="1785" y="39013"/>
                </a:lnTo>
                <a:lnTo>
                  <a:pt x="2202" y="42087"/>
                </a:lnTo>
                <a:lnTo>
                  <a:pt x="3836" y="44841"/>
                </a:lnTo>
                <a:lnTo>
                  <a:pt x="6832" y="46875"/>
                </a:lnTo>
                <a:lnTo>
                  <a:pt x="3858" y="49618"/>
                </a:lnTo>
                <a:lnTo>
                  <a:pt x="1705" y="52538"/>
                </a:lnTo>
                <a:lnTo>
                  <a:pt x="417" y="55739"/>
                </a:lnTo>
                <a:close/>
              </a:path>
              <a:path w="44747" h="54658">
                <a:moveTo>
                  <a:pt x="14342" y="9093"/>
                </a:moveTo>
                <a:lnTo>
                  <a:pt x="17856" y="7124"/>
                </a:lnTo>
                <a:lnTo>
                  <a:pt x="21001" y="6844"/>
                </a:lnTo>
                <a:lnTo>
                  <a:pt x="24259" y="6844"/>
                </a:lnTo>
                <a:lnTo>
                  <a:pt x="26780" y="7772"/>
                </a:lnTo>
                <a:lnTo>
                  <a:pt x="30308" y="11494"/>
                </a:lnTo>
                <a:lnTo>
                  <a:pt x="31193" y="14097"/>
                </a:lnTo>
                <a:lnTo>
                  <a:pt x="31193" y="17424"/>
                </a:lnTo>
                <a:lnTo>
                  <a:pt x="30984" y="20191"/>
                </a:lnTo>
                <a:lnTo>
                  <a:pt x="30181" y="22795"/>
                </a:lnTo>
                <a:lnTo>
                  <a:pt x="27920" y="25934"/>
                </a:lnTo>
                <a:lnTo>
                  <a:pt x="24357" y="27824"/>
                </a:lnTo>
                <a:lnTo>
                  <a:pt x="21164" y="28115"/>
                </a:lnTo>
                <a:lnTo>
                  <a:pt x="17978" y="28115"/>
                </a:lnTo>
                <a:lnTo>
                  <a:pt x="15507" y="27190"/>
                </a:lnTo>
                <a:lnTo>
                  <a:pt x="13949" y="33691"/>
                </a:lnTo>
                <a:lnTo>
                  <a:pt x="17416" y="34733"/>
                </a:lnTo>
                <a:lnTo>
                  <a:pt x="21164" y="34998"/>
                </a:lnTo>
                <a:lnTo>
                  <a:pt x="23888" y="34998"/>
                </a:lnTo>
                <a:lnTo>
                  <a:pt x="28623" y="33807"/>
                </a:lnTo>
                <a:lnTo>
                  <a:pt x="32788" y="31863"/>
                </a:lnTo>
                <a:lnTo>
                  <a:pt x="36060" y="28854"/>
                </a:lnTo>
                <a:lnTo>
                  <a:pt x="38169" y="24853"/>
                </a:lnTo>
                <a:lnTo>
                  <a:pt x="39488" y="20191"/>
                </a:lnTo>
                <a:lnTo>
                  <a:pt x="39488" y="17359"/>
                </a:lnTo>
                <a:lnTo>
                  <a:pt x="39239" y="14022"/>
                </a:lnTo>
                <a:lnTo>
                  <a:pt x="38256" y="10882"/>
                </a:lnTo>
                <a:lnTo>
                  <a:pt x="36179" y="8153"/>
                </a:lnTo>
                <a:lnTo>
                  <a:pt x="42955" y="8153"/>
                </a:lnTo>
                <a:lnTo>
                  <a:pt x="44242" y="7301"/>
                </a:lnTo>
                <a:lnTo>
                  <a:pt x="44747" y="4558"/>
                </a:lnTo>
                <a:lnTo>
                  <a:pt x="42955" y="924"/>
                </a:lnTo>
                <a:lnTo>
                  <a:pt x="28670" y="924"/>
                </a:lnTo>
                <a:lnTo>
                  <a:pt x="27589" y="647"/>
                </a:lnTo>
                <a:lnTo>
                  <a:pt x="23929" y="90"/>
                </a:lnTo>
                <a:lnTo>
                  <a:pt x="18507" y="0"/>
                </a:lnTo>
                <a:lnTo>
                  <a:pt x="13787" y="1230"/>
                </a:lnTo>
                <a:lnTo>
                  <a:pt x="9585" y="3210"/>
                </a:lnTo>
                <a:lnTo>
                  <a:pt x="11281" y="14921"/>
                </a:lnTo>
                <a:lnTo>
                  <a:pt x="12081" y="12279"/>
                </a:lnTo>
                <a:lnTo>
                  <a:pt x="14342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993077" y="3741850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294" y="12089"/>
                </a:moveTo>
                <a:lnTo>
                  <a:pt x="5947" y="11516"/>
                </a:lnTo>
                <a:lnTo>
                  <a:pt x="9159" y="9777"/>
                </a:lnTo>
                <a:lnTo>
                  <a:pt x="11920" y="8586"/>
                </a:lnTo>
                <a:lnTo>
                  <a:pt x="15311" y="7531"/>
                </a:lnTo>
                <a:lnTo>
                  <a:pt x="19368" y="7265"/>
                </a:lnTo>
                <a:lnTo>
                  <a:pt x="23044" y="7517"/>
                </a:lnTo>
                <a:lnTo>
                  <a:pt x="26878" y="9204"/>
                </a:lnTo>
                <a:lnTo>
                  <a:pt x="29225" y="12330"/>
                </a:lnTo>
                <a:lnTo>
                  <a:pt x="29984" y="15228"/>
                </a:lnTo>
                <a:lnTo>
                  <a:pt x="30182" y="18770"/>
                </a:lnTo>
                <a:lnTo>
                  <a:pt x="30182" y="22569"/>
                </a:lnTo>
                <a:lnTo>
                  <a:pt x="20008" y="22569"/>
                </a:lnTo>
                <a:lnTo>
                  <a:pt x="16690" y="22910"/>
                </a:lnTo>
                <a:lnTo>
                  <a:pt x="13752" y="23569"/>
                </a:lnTo>
                <a:lnTo>
                  <a:pt x="10815" y="24243"/>
                </a:lnTo>
                <a:lnTo>
                  <a:pt x="8331" y="25247"/>
                </a:lnTo>
                <a:lnTo>
                  <a:pt x="4265" y="27914"/>
                </a:lnTo>
                <a:lnTo>
                  <a:pt x="1620" y="31623"/>
                </a:lnTo>
                <a:lnTo>
                  <a:pt x="0" y="36043"/>
                </a:lnTo>
                <a:lnTo>
                  <a:pt x="0" y="38797"/>
                </a:lnTo>
                <a:lnTo>
                  <a:pt x="382" y="43243"/>
                </a:lnTo>
                <a:lnTo>
                  <a:pt x="1965" y="46926"/>
                </a:lnTo>
                <a:lnTo>
                  <a:pt x="4485" y="49759"/>
                </a:lnTo>
                <a:lnTo>
                  <a:pt x="7621" y="51991"/>
                </a:lnTo>
                <a:lnTo>
                  <a:pt x="11639" y="53327"/>
                </a:lnTo>
                <a:lnTo>
                  <a:pt x="16380" y="53658"/>
                </a:lnTo>
                <a:lnTo>
                  <a:pt x="17734" y="46659"/>
                </a:lnTo>
                <a:lnTo>
                  <a:pt x="14944" y="46659"/>
                </a:lnTo>
                <a:lnTo>
                  <a:pt x="12755" y="45911"/>
                </a:lnTo>
                <a:lnTo>
                  <a:pt x="9648" y="42912"/>
                </a:lnTo>
                <a:lnTo>
                  <a:pt x="8874" y="38355"/>
                </a:lnTo>
                <a:lnTo>
                  <a:pt x="9685" y="34430"/>
                </a:lnTo>
                <a:lnTo>
                  <a:pt x="12230" y="31482"/>
                </a:lnTo>
                <a:lnTo>
                  <a:pt x="14836" y="30060"/>
                </a:lnTo>
                <a:lnTo>
                  <a:pt x="18334" y="29235"/>
                </a:lnTo>
                <a:lnTo>
                  <a:pt x="22771" y="29019"/>
                </a:lnTo>
                <a:lnTo>
                  <a:pt x="30182" y="29019"/>
                </a:lnTo>
                <a:lnTo>
                  <a:pt x="30182" y="39380"/>
                </a:lnTo>
                <a:lnTo>
                  <a:pt x="26003" y="43675"/>
                </a:lnTo>
                <a:lnTo>
                  <a:pt x="22133" y="46062"/>
                </a:lnTo>
                <a:lnTo>
                  <a:pt x="19206" y="53658"/>
                </a:lnTo>
                <a:lnTo>
                  <a:pt x="21899" y="53035"/>
                </a:lnTo>
                <a:lnTo>
                  <a:pt x="24433" y="51765"/>
                </a:lnTo>
                <a:lnTo>
                  <a:pt x="26974" y="50483"/>
                </a:lnTo>
                <a:lnTo>
                  <a:pt x="31352" y="46443"/>
                </a:lnTo>
                <a:lnTo>
                  <a:pt x="31352" y="51318"/>
                </a:lnTo>
                <a:lnTo>
                  <a:pt x="33440" y="52895"/>
                </a:lnTo>
                <a:lnTo>
                  <a:pt x="36018" y="52960"/>
                </a:lnTo>
                <a:lnTo>
                  <a:pt x="38797" y="51318"/>
                </a:lnTo>
                <a:lnTo>
                  <a:pt x="38797" y="15354"/>
                </a:lnTo>
                <a:lnTo>
                  <a:pt x="38467" y="12701"/>
                </a:lnTo>
                <a:lnTo>
                  <a:pt x="37127" y="8129"/>
                </a:lnTo>
                <a:lnTo>
                  <a:pt x="34592" y="4683"/>
                </a:lnTo>
                <a:lnTo>
                  <a:pt x="31205" y="1979"/>
                </a:lnTo>
                <a:lnTo>
                  <a:pt x="26435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3" y="176"/>
                </a:lnTo>
                <a:lnTo>
                  <a:pt x="12964" y="849"/>
                </a:lnTo>
                <a:lnTo>
                  <a:pt x="9817" y="1803"/>
                </a:lnTo>
                <a:lnTo>
                  <a:pt x="5825" y="3543"/>
                </a:lnTo>
                <a:lnTo>
                  <a:pt x="2484" y="6692"/>
                </a:lnTo>
                <a:lnTo>
                  <a:pt x="2297" y="9385"/>
                </a:lnTo>
                <a:lnTo>
                  <a:pt x="3294" y="12089"/>
                </a:lnTo>
                <a:close/>
              </a:path>
              <a:path w="38797" h="53658">
                <a:moveTo>
                  <a:pt x="17734" y="46659"/>
                </a:moveTo>
                <a:lnTo>
                  <a:pt x="16380" y="53658"/>
                </a:lnTo>
                <a:lnTo>
                  <a:pt x="19206" y="53658"/>
                </a:lnTo>
                <a:lnTo>
                  <a:pt x="22133" y="46062"/>
                </a:lnTo>
                <a:lnTo>
                  <a:pt x="1773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6046326" y="3741948"/>
            <a:ext cx="44747" cy="54658"/>
          </a:xfrm>
          <a:custGeom>
            <a:avLst/>
            <a:gdLst/>
            <a:ahLst/>
            <a:cxnLst/>
            <a:rect l="l" t="t" r="r" b="b"/>
            <a:pathLst>
              <a:path w="44747" h="54658">
                <a:moveTo>
                  <a:pt x="9499" y="36244"/>
                </a:moveTo>
                <a:lnTo>
                  <a:pt x="9193" y="54658"/>
                </a:lnTo>
                <a:lnTo>
                  <a:pt x="11318" y="51573"/>
                </a:lnTo>
                <a:lnTo>
                  <a:pt x="10068" y="39650"/>
                </a:lnTo>
                <a:lnTo>
                  <a:pt x="9499" y="36244"/>
                </a:lnTo>
                <a:close/>
              </a:path>
              <a:path w="44747" h="54658">
                <a:moveTo>
                  <a:pt x="416" y="55739"/>
                </a:moveTo>
                <a:lnTo>
                  <a:pt x="0" y="59204"/>
                </a:lnTo>
                <a:lnTo>
                  <a:pt x="384" y="62826"/>
                </a:lnTo>
                <a:lnTo>
                  <a:pt x="1917" y="66052"/>
                </a:lnTo>
                <a:lnTo>
                  <a:pt x="4880" y="68580"/>
                </a:lnTo>
                <a:lnTo>
                  <a:pt x="8801" y="70650"/>
                </a:lnTo>
                <a:lnTo>
                  <a:pt x="11479" y="71323"/>
                </a:lnTo>
                <a:lnTo>
                  <a:pt x="14147" y="71996"/>
                </a:lnTo>
                <a:lnTo>
                  <a:pt x="17405" y="72327"/>
                </a:lnTo>
                <a:lnTo>
                  <a:pt x="25170" y="72327"/>
                </a:lnTo>
                <a:lnTo>
                  <a:pt x="28597" y="71895"/>
                </a:lnTo>
                <a:lnTo>
                  <a:pt x="31499" y="71005"/>
                </a:lnTo>
                <a:lnTo>
                  <a:pt x="34411" y="70116"/>
                </a:lnTo>
                <a:lnTo>
                  <a:pt x="38663" y="67373"/>
                </a:lnTo>
                <a:lnTo>
                  <a:pt x="41932" y="64043"/>
                </a:lnTo>
                <a:lnTo>
                  <a:pt x="43750" y="60008"/>
                </a:lnTo>
                <a:lnTo>
                  <a:pt x="44218" y="55627"/>
                </a:lnTo>
                <a:lnTo>
                  <a:pt x="43801" y="51612"/>
                </a:lnTo>
                <a:lnTo>
                  <a:pt x="42205" y="48387"/>
                </a:lnTo>
                <a:lnTo>
                  <a:pt x="39631" y="45935"/>
                </a:lnTo>
                <a:lnTo>
                  <a:pt x="36511" y="43981"/>
                </a:lnTo>
                <a:lnTo>
                  <a:pt x="32579" y="42786"/>
                </a:lnTo>
                <a:lnTo>
                  <a:pt x="28097" y="42378"/>
                </a:lnTo>
                <a:lnTo>
                  <a:pt x="15756" y="41846"/>
                </a:lnTo>
                <a:lnTo>
                  <a:pt x="13867" y="41770"/>
                </a:lnTo>
                <a:lnTo>
                  <a:pt x="10068" y="39650"/>
                </a:lnTo>
                <a:lnTo>
                  <a:pt x="11318" y="51573"/>
                </a:lnTo>
                <a:lnTo>
                  <a:pt x="14075" y="48995"/>
                </a:lnTo>
                <a:lnTo>
                  <a:pt x="26311" y="49442"/>
                </a:lnTo>
                <a:lnTo>
                  <a:pt x="29141" y="49503"/>
                </a:lnTo>
                <a:lnTo>
                  <a:pt x="31402" y="50115"/>
                </a:lnTo>
                <a:lnTo>
                  <a:pt x="34717" y="52401"/>
                </a:lnTo>
                <a:lnTo>
                  <a:pt x="35542" y="56109"/>
                </a:lnTo>
                <a:lnTo>
                  <a:pt x="35542" y="57340"/>
                </a:lnTo>
                <a:lnTo>
                  <a:pt x="34361" y="60756"/>
                </a:lnTo>
                <a:lnTo>
                  <a:pt x="31427" y="63486"/>
                </a:lnTo>
                <a:lnTo>
                  <a:pt x="28230" y="64716"/>
                </a:lnTo>
                <a:lnTo>
                  <a:pt x="24259" y="65495"/>
                </a:lnTo>
                <a:lnTo>
                  <a:pt x="17503" y="65495"/>
                </a:lnTo>
                <a:lnTo>
                  <a:pt x="14283" y="64883"/>
                </a:lnTo>
                <a:lnTo>
                  <a:pt x="11983" y="63690"/>
                </a:lnTo>
                <a:lnTo>
                  <a:pt x="8506" y="60681"/>
                </a:lnTo>
                <a:lnTo>
                  <a:pt x="8506" y="57567"/>
                </a:lnTo>
                <a:lnTo>
                  <a:pt x="9193" y="54658"/>
                </a:lnTo>
                <a:lnTo>
                  <a:pt x="9499" y="36244"/>
                </a:lnTo>
                <a:lnTo>
                  <a:pt x="11026" y="32893"/>
                </a:lnTo>
                <a:lnTo>
                  <a:pt x="13949" y="33691"/>
                </a:lnTo>
                <a:lnTo>
                  <a:pt x="15497" y="27190"/>
                </a:lnTo>
                <a:lnTo>
                  <a:pt x="11969" y="23507"/>
                </a:lnTo>
                <a:lnTo>
                  <a:pt x="11076" y="20966"/>
                </a:lnTo>
                <a:lnTo>
                  <a:pt x="11076" y="17740"/>
                </a:lnTo>
                <a:lnTo>
                  <a:pt x="11285" y="14921"/>
                </a:lnTo>
                <a:lnTo>
                  <a:pt x="9585" y="3210"/>
                </a:lnTo>
                <a:lnTo>
                  <a:pt x="6367" y="6249"/>
                </a:lnTo>
                <a:lnTo>
                  <a:pt x="4203" y="10309"/>
                </a:lnTo>
                <a:lnTo>
                  <a:pt x="2829" y="15022"/>
                </a:lnTo>
                <a:lnTo>
                  <a:pt x="2829" y="17805"/>
                </a:lnTo>
                <a:lnTo>
                  <a:pt x="3159" y="22226"/>
                </a:lnTo>
                <a:lnTo>
                  <a:pt x="4413" y="25589"/>
                </a:lnTo>
                <a:lnTo>
                  <a:pt x="6353" y="28436"/>
                </a:lnTo>
                <a:lnTo>
                  <a:pt x="3970" y="31370"/>
                </a:lnTo>
                <a:lnTo>
                  <a:pt x="2227" y="34837"/>
                </a:lnTo>
                <a:lnTo>
                  <a:pt x="1785" y="39013"/>
                </a:lnTo>
                <a:lnTo>
                  <a:pt x="2202" y="42087"/>
                </a:lnTo>
                <a:lnTo>
                  <a:pt x="3836" y="44841"/>
                </a:lnTo>
                <a:lnTo>
                  <a:pt x="6836" y="46875"/>
                </a:lnTo>
                <a:lnTo>
                  <a:pt x="3858" y="49618"/>
                </a:lnTo>
                <a:lnTo>
                  <a:pt x="1709" y="52538"/>
                </a:lnTo>
                <a:lnTo>
                  <a:pt x="416" y="55739"/>
                </a:lnTo>
                <a:close/>
              </a:path>
              <a:path w="44747" h="54658">
                <a:moveTo>
                  <a:pt x="14342" y="9093"/>
                </a:moveTo>
                <a:lnTo>
                  <a:pt x="17858" y="7124"/>
                </a:lnTo>
                <a:lnTo>
                  <a:pt x="21001" y="6844"/>
                </a:lnTo>
                <a:lnTo>
                  <a:pt x="24259" y="6844"/>
                </a:lnTo>
                <a:lnTo>
                  <a:pt x="26780" y="7772"/>
                </a:lnTo>
                <a:lnTo>
                  <a:pt x="30307" y="11494"/>
                </a:lnTo>
                <a:lnTo>
                  <a:pt x="31193" y="14097"/>
                </a:lnTo>
                <a:lnTo>
                  <a:pt x="31193" y="17424"/>
                </a:lnTo>
                <a:lnTo>
                  <a:pt x="30984" y="20191"/>
                </a:lnTo>
                <a:lnTo>
                  <a:pt x="30185" y="22795"/>
                </a:lnTo>
                <a:lnTo>
                  <a:pt x="27920" y="25934"/>
                </a:lnTo>
                <a:lnTo>
                  <a:pt x="24357" y="27824"/>
                </a:lnTo>
                <a:lnTo>
                  <a:pt x="21163" y="28115"/>
                </a:lnTo>
                <a:lnTo>
                  <a:pt x="17978" y="28115"/>
                </a:lnTo>
                <a:lnTo>
                  <a:pt x="15497" y="27190"/>
                </a:lnTo>
                <a:lnTo>
                  <a:pt x="13949" y="33691"/>
                </a:lnTo>
                <a:lnTo>
                  <a:pt x="17405" y="34733"/>
                </a:lnTo>
                <a:lnTo>
                  <a:pt x="21163" y="34998"/>
                </a:lnTo>
                <a:lnTo>
                  <a:pt x="23892" y="34998"/>
                </a:lnTo>
                <a:lnTo>
                  <a:pt x="28611" y="33807"/>
                </a:lnTo>
                <a:lnTo>
                  <a:pt x="32788" y="31863"/>
                </a:lnTo>
                <a:lnTo>
                  <a:pt x="36046" y="28854"/>
                </a:lnTo>
                <a:lnTo>
                  <a:pt x="38173" y="24853"/>
                </a:lnTo>
                <a:lnTo>
                  <a:pt x="39488" y="20191"/>
                </a:lnTo>
                <a:lnTo>
                  <a:pt x="39488" y="17359"/>
                </a:lnTo>
                <a:lnTo>
                  <a:pt x="39242" y="14022"/>
                </a:lnTo>
                <a:lnTo>
                  <a:pt x="38256" y="10882"/>
                </a:lnTo>
                <a:lnTo>
                  <a:pt x="36172" y="8153"/>
                </a:lnTo>
                <a:lnTo>
                  <a:pt x="42955" y="8153"/>
                </a:lnTo>
                <a:lnTo>
                  <a:pt x="44242" y="7301"/>
                </a:lnTo>
                <a:lnTo>
                  <a:pt x="44747" y="4558"/>
                </a:lnTo>
                <a:lnTo>
                  <a:pt x="42955" y="924"/>
                </a:lnTo>
                <a:lnTo>
                  <a:pt x="28674" y="924"/>
                </a:lnTo>
                <a:lnTo>
                  <a:pt x="27579" y="647"/>
                </a:lnTo>
                <a:lnTo>
                  <a:pt x="23929" y="90"/>
                </a:lnTo>
                <a:lnTo>
                  <a:pt x="18500" y="0"/>
                </a:lnTo>
                <a:lnTo>
                  <a:pt x="13776" y="1230"/>
                </a:lnTo>
                <a:lnTo>
                  <a:pt x="9585" y="3210"/>
                </a:lnTo>
                <a:lnTo>
                  <a:pt x="11285" y="14921"/>
                </a:lnTo>
                <a:lnTo>
                  <a:pt x="12081" y="12279"/>
                </a:lnTo>
                <a:lnTo>
                  <a:pt x="14342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6105218" y="3722483"/>
            <a:ext cx="10702" cy="72288"/>
          </a:xfrm>
          <a:custGeom>
            <a:avLst/>
            <a:gdLst/>
            <a:ahLst/>
            <a:cxnLst/>
            <a:rect l="l" t="t" r="r" b="b"/>
            <a:pathLst>
              <a:path w="10702" h="72288">
                <a:moveTo>
                  <a:pt x="0" y="5407"/>
                </a:moveTo>
                <a:lnTo>
                  <a:pt x="367" y="8888"/>
                </a:lnTo>
                <a:lnTo>
                  <a:pt x="3279" y="10727"/>
                </a:lnTo>
                <a:lnTo>
                  <a:pt x="7372" y="10727"/>
                </a:lnTo>
                <a:lnTo>
                  <a:pt x="10321" y="8837"/>
                </a:lnTo>
                <a:lnTo>
                  <a:pt x="10702" y="5306"/>
                </a:lnTo>
                <a:lnTo>
                  <a:pt x="10335" y="1838"/>
                </a:lnTo>
                <a:lnTo>
                  <a:pt x="7433" y="0"/>
                </a:lnTo>
                <a:lnTo>
                  <a:pt x="3329" y="0"/>
                </a:lnTo>
                <a:lnTo>
                  <a:pt x="377" y="1889"/>
                </a:lnTo>
                <a:lnTo>
                  <a:pt x="0" y="5407"/>
                </a:lnTo>
                <a:close/>
              </a:path>
              <a:path w="10702" h="72288">
                <a:moveTo>
                  <a:pt x="1238" y="71374"/>
                </a:moveTo>
                <a:lnTo>
                  <a:pt x="3818" y="72288"/>
                </a:lnTo>
                <a:lnTo>
                  <a:pt x="6940" y="72288"/>
                </a:lnTo>
                <a:lnTo>
                  <a:pt x="9709" y="70634"/>
                </a:lnTo>
                <a:lnTo>
                  <a:pt x="9709" y="21804"/>
                </a:lnTo>
                <a:lnTo>
                  <a:pt x="9499" y="21106"/>
                </a:lnTo>
                <a:lnTo>
                  <a:pt x="6940" y="20152"/>
                </a:lnTo>
                <a:lnTo>
                  <a:pt x="3818" y="20152"/>
                </a:lnTo>
                <a:lnTo>
                  <a:pt x="1043" y="21804"/>
                </a:lnTo>
                <a:lnTo>
                  <a:pt x="1043" y="70634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134533" y="3741846"/>
            <a:ext cx="40686" cy="52924"/>
          </a:xfrm>
          <a:custGeom>
            <a:avLst/>
            <a:gdLst/>
            <a:ahLst/>
            <a:cxnLst/>
            <a:rect l="l" t="t" r="r" b="b"/>
            <a:pathLst>
              <a:path w="40686" h="52924">
                <a:moveTo>
                  <a:pt x="5896" y="52924"/>
                </a:moveTo>
                <a:lnTo>
                  <a:pt x="8661" y="51271"/>
                </a:lnTo>
                <a:lnTo>
                  <a:pt x="8661" y="17133"/>
                </a:lnTo>
                <a:lnTo>
                  <a:pt x="11045" y="14062"/>
                </a:lnTo>
                <a:lnTo>
                  <a:pt x="13305" y="11736"/>
                </a:lnTo>
                <a:lnTo>
                  <a:pt x="17658" y="8561"/>
                </a:lnTo>
                <a:lnTo>
                  <a:pt x="21996" y="7748"/>
                </a:lnTo>
                <a:lnTo>
                  <a:pt x="25153" y="8093"/>
                </a:lnTo>
                <a:lnTo>
                  <a:pt x="27708" y="9385"/>
                </a:lnTo>
                <a:lnTo>
                  <a:pt x="30365" y="12791"/>
                </a:lnTo>
                <a:lnTo>
                  <a:pt x="31395" y="15952"/>
                </a:lnTo>
                <a:lnTo>
                  <a:pt x="32021" y="19890"/>
                </a:lnTo>
                <a:lnTo>
                  <a:pt x="32021" y="51271"/>
                </a:lnTo>
                <a:lnTo>
                  <a:pt x="32245" y="52010"/>
                </a:lnTo>
                <a:lnTo>
                  <a:pt x="34804" y="52924"/>
                </a:lnTo>
                <a:lnTo>
                  <a:pt x="37926" y="52924"/>
                </a:lnTo>
                <a:lnTo>
                  <a:pt x="40686" y="51271"/>
                </a:lnTo>
                <a:lnTo>
                  <a:pt x="40686" y="18011"/>
                </a:lnTo>
                <a:lnTo>
                  <a:pt x="40406" y="15026"/>
                </a:lnTo>
                <a:lnTo>
                  <a:pt x="39250" y="10083"/>
                </a:lnTo>
                <a:lnTo>
                  <a:pt x="36964" y="6074"/>
                </a:lnTo>
                <a:lnTo>
                  <a:pt x="33893" y="2758"/>
                </a:lnTo>
                <a:lnTo>
                  <a:pt x="29592" y="547"/>
                </a:lnTo>
                <a:lnTo>
                  <a:pt x="26939" y="0"/>
                </a:lnTo>
                <a:lnTo>
                  <a:pt x="21088" y="0"/>
                </a:lnTo>
                <a:lnTo>
                  <a:pt x="18421" y="713"/>
                </a:lnTo>
                <a:lnTo>
                  <a:pt x="15778" y="2150"/>
                </a:lnTo>
                <a:lnTo>
                  <a:pt x="13136" y="3571"/>
                </a:lnTo>
                <a:lnTo>
                  <a:pt x="10480" y="5817"/>
                </a:lnTo>
                <a:lnTo>
                  <a:pt x="7815" y="8892"/>
                </a:lnTo>
                <a:lnTo>
                  <a:pt x="7815" y="2440"/>
                </a:lnTo>
                <a:lnTo>
                  <a:pt x="5847" y="839"/>
                </a:lnTo>
                <a:lnTo>
                  <a:pt x="3131" y="753"/>
                </a:lnTo>
                <a:lnTo>
                  <a:pt x="0" y="2440"/>
                </a:lnTo>
                <a:lnTo>
                  <a:pt x="0" y="51271"/>
                </a:lnTo>
                <a:lnTo>
                  <a:pt x="184" y="52010"/>
                </a:lnTo>
                <a:lnTo>
                  <a:pt x="2764" y="52924"/>
                </a:lnTo>
                <a:lnTo>
                  <a:pt x="5896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189501" y="3741948"/>
            <a:ext cx="44734" cy="54658"/>
          </a:xfrm>
          <a:custGeom>
            <a:avLst/>
            <a:gdLst/>
            <a:ahLst/>
            <a:cxnLst/>
            <a:rect l="l" t="t" r="r" b="b"/>
            <a:pathLst>
              <a:path w="44734" h="54658">
                <a:moveTo>
                  <a:pt x="9500" y="36244"/>
                </a:moveTo>
                <a:lnTo>
                  <a:pt x="9183" y="54658"/>
                </a:lnTo>
                <a:lnTo>
                  <a:pt x="11308" y="51573"/>
                </a:lnTo>
                <a:lnTo>
                  <a:pt x="10069" y="39650"/>
                </a:lnTo>
                <a:lnTo>
                  <a:pt x="9500" y="36244"/>
                </a:lnTo>
                <a:close/>
              </a:path>
              <a:path w="44734" h="54658">
                <a:moveTo>
                  <a:pt x="417" y="55739"/>
                </a:moveTo>
                <a:lnTo>
                  <a:pt x="0" y="59204"/>
                </a:lnTo>
                <a:lnTo>
                  <a:pt x="386" y="62826"/>
                </a:lnTo>
                <a:lnTo>
                  <a:pt x="1922" y="66052"/>
                </a:lnTo>
                <a:lnTo>
                  <a:pt x="4867" y="68580"/>
                </a:lnTo>
                <a:lnTo>
                  <a:pt x="8792" y="70650"/>
                </a:lnTo>
                <a:lnTo>
                  <a:pt x="11469" y="71323"/>
                </a:lnTo>
                <a:lnTo>
                  <a:pt x="14147" y="71996"/>
                </a:lnTo>
                <a:lnTo>
                  <a:pt x="17391" y="72327"/>
                </a:lnTo>
                <a:lnTo>
                  <a:pt x="25171" y="72327"/>
                </a:lnTo>
                <a:lnTo>
                  <a:pt x="28587" y="71895"/>
                </a:lnTo>
                <a:lnTo>
                  <a:pt x="31499" y="71005"/>
                </a:lnTo>
                <a:lnTo>
                  <a:pt x="34413" y="70116"/>
                </a:lnTo>
                <a:lnTo>
                  <a:pt x="38663" y="67373"/>
                </a:lnTo>
                <a:lnTo>
                  <a:pt x="41932" y="64043"/>
                </a:lnTo>
                <a:lnTo>
                  <a:pt x="43740" y="60008"/>
                </a:lnTo>
                <a:lnTo>
                  <a:pt x="44208" y="55627"/>
                </a:lnTo>
                <a:lnTo>
                  <a:pt x="43801" y="51612"/>
                </a:lnTo>
                <a:lnTo>
                  <a:pt x="42191" y="48387"/>
                </a:lnTo>
                <a:lnTo>
                  <a:pt x="39636" y="45935"/>
                </a:lnTo>
                <a:lnTo>
                  <a:pt x="36511" y="43981"/>
                </a:lnTo>
                <a:lnTo>
                  <a:pt x="32584" y="42786"/>
                </a:lnTo>
                <a:lnTo>
                  <a:pt x="28083" y="42378"/>
                </a:lnTo>
                <a:lnTo>
                  <a:pt x="15742" y="41846"/>
                </a:lnTo>
                <a:lnTo>
                  <a:pt x="13867" y="41770"/>
                </a:lnTo>
                <a:lnTo>
                  <a:pt x="10069" y="39650"/>
                </a:lnTo>
                <a:lnTo>
                  <a:pt x="11308" y="51573"/>
                </a:lnTo>
                <a:lnTo>
                  <a:pt x="14061" y="48995"/>
                </a:lnTo>
                <a:lnTo>
                  <a:pt x="26313" y="49442"/>
                </a:lnTo>
                <a:lnTo>
                  <a:pt x="29142" y="49503"/>
                </a:lnTo>
                <a:lnTo>
                  <a:pt x="31389" y="50115"/>
                </a:lnTo>
                <a:lnTo>
                  <a:pt x="34707" y="52401"/>
                </a:lnTo>
                <a:lnTo>
                  <a:pt x="35543" y="56109"/>
                </a:lnTo>
                <a:lnTo>
                  <a:pt x="35543" y="57340"/>
                </a:lnTo>
                <a:lnTo>
                  <a:pt x="34362" y="60756"/>
                </a:lnTo>
                <a:lnTo>
                  <a:pt x="31413" y="63486"/>
                </a:lnTo>
                <a:lnTo>
                  <a:pt x="28216" y="64716"/>
                </a:lnTo>
                <a:lnTo>
                  <a:pt x="24260" y="65495"/>
                </a:lnTo>
                <a:lnTo>
                  <a:pt x="17503" y="65495"/>
                </a:lnTo>
                <a:lnTo>
                  <a:pt x="14284" y="64883"/>
                </a:lnTo>
                <a:lnTo>
                  <a:pt x="11971" y="63690"/>
                </a:lnTo>
                <a:lnTo>
                  <a:pt x="8496" y="60681"/>
                </a:lnTo>
                <a:lnTo>
                  <a:pt x="8496" y="57567"/>
                </a:lnTo>
                <a:lnTo>
                  <a:pt x="9183" y="54658"/>
                </a:lnTo>
                <a:lnTo>
                  <a:pt x="9500" y="36244"/>
                </a:lnTo>
                <a:lnTo>
                  <a:pt x="11012" y="32893"/>
                </a:lnTo>
                <a:lnTo>
                  <a:pt x="13939" y="33691"/>
                </a:lnTo>
                <a:lnTo>
                  <a:pt x="15501" y="27190"/>
                </a:lnTo>
                <a:lnTo>
                  <a:pt x="11959" y="23507"/>
                </a:lnTo>
                <a:lnTo>
                  <a:pt x="11078" y="20966"/>
                </a:lnTo>
                <a:lnTo>
                  <a:pt x="11078" y="17740"/>
                </a:lnTo>
                <a:lnTo>
                  <a:pt x="11286" y="14921"/>
                </a:lnTo>
                <a:lnTo>
                  <a:pt x="9587" y="3210"/>
                </a:lnTo>
                <a:lnTo>
                  <a:pt x="6353" y="6249"/>
                </a:lnTo>
                <a:lnTo>
                  <a:pt x="4204" y="10309"/>
                </a:lnTo>
                <a:lnTo>
                  <a:pt x="2829" y="15022"/>
                </a:lnTo>
                <a:lnTo>
                  <a:pt x="2829" y="17805"/>
                </a:lnTo>
                <a:lnTo>
                  <a:pt x="3147" y="22226"/>
                </a:lnTo>
                <a:lnTo>
                  <a:pt x="4403" y="25589"/>
                </a:lnTo>
                <a:lnTo>
                  <a:pt x="6343" y="28436"/>
                </a:lnTo>
                <a:lnTo>
                  <a:pt x="3975" y="31370"/>
                </a:lnTo>
                <a:lnTo>
                  <a:pt x="2228" y="34837"/>
                </a:lnTo>
                <a:lnTo>
                  <a:pt x="1771" y="39013"/>
                </a:lnTo>
                <a:lnTo>
                  <a:pt x="2203" y="42087"/>
                </a:lnTo>
                <a:lnTo>
                  <a:pt x="3837" y="44841"/>
                </a:lnTo>
                <a:lnTo>
                  <a:pt x="6822" y="46875"/>
                </a:lnTo>
                <a:lnTo>
                  <a:pt x="3851" y="49618"/>
                </a:lnTo>
                <a:lnTo>
                  <a:pt x="1710" y="52538"/>
                </a:lnTo>
                <a:lnTo>
                  <a:pt x="417" y="55739"/>
                </a:lnTo>
                <a:close/>
              </a:path>
              <a:path w="44734" h="54658">
                <a:moveTo>
                  <a:pt x="14343" y="9093"/>
                </a:moveTo>
                <a:lnTo>
                  <a:pt x="17860" y="7124"/>
                </a:lnTo>
                <a:lnTo>
                  <a:pt x="21003" y="6844"/>
                </a:lnTo>
                <a:lnTo>
                  <a:pt x="24260" y="6844"/>
                </a:lnTo>
                <a:lnTo>
                  <a:pt x="26770" y="7772"/>
                </a:lnTo>
                <a:lnTo>
                  <a:pt x="30308" y="11494"/>
                </a:lnTo>
                <a:lnTo>
                  <a:pt x="31179" y="14097"/>
                </a:lnTo>
                <a:lnTo>
                  <a:pt x="31179" y="17424"/>
                </a:lnTo>
                <a:lnTo>
                  <a:pt x="30985" y="20191"/>
                </a:lnTo>
                <a:lnTo>
                  <a:pt x="30171" y="22795"/>
                </a:lnTo>
                <a:lnTo>
                  <a:pt x="27910" y="25934"/>
                </a:lnTo>
                <a:lnTo>
                  <a:pt x="24358" y="27824"/>
                </a:lnTo>
                <a:lnTo>
                  <a:pt x="21164" y="28115"/>
                </a:lnTo>
                <a:lnTo>
                  <a:pt x="17971" y="28115"/>
                </a:lnTo>
                <a:lnTo>
                  <a:pt x="15501" y="27190"/>
                </a:lnTo>
                <a:lnTo>
                  <a:pt x="13939" y="33691"/>
                </a:lnTo>
                <a:lnTo>
                  <a:pt x="17406" y="34733"/>
                </a:lnTo>
                <a:lnTo>
                  <a:pt x="21164" y="34998"/>
                </a:lnTo>
                <a:lnTo>
                  <a:pt x="23882" y="34998"/>
                </a:lnTo>
                <a:lnTo>
                  <a:pt x="28613" y="33807"/>
                </a:lnTo>
                <a:lnTo>
                  <a:pt x="32788" y="31863"/>
                </a:lnTo>
                <a:lnTo>
                  <a:pt x="36047" y="28854"/>
                </a:lnTo>
                <a:lnTo>
                  <a:pt x="38160" y="24853"/>
                </a:lnTo>
                <a:lnTo>
                  <a:pt x="39489" y="20191"/>
                </a:lnTo>
                <a:lnTo>
                  <a:pt x="39489" y="17359"/>
                </a:lnTo>
                <a:lnTo>
                  <a:pt x="39229" y="14022"/>
                </a:lnTo>
                <a:lnTo>
                  <a:pt x="38257" y="10882"/>
                </a:lnTo>
                <a:lnTo>
                  <a:pt x="36173" y="8153"/>
                </a:lnTo>
                <a:lnTo>
                  <a:pt x="42941" y="8153"/>
                </a:lnTo>
                <a:lnTo>
                  <a:pt x="44234" y="7301"/>
                </a:lnTo>
                <a:lnTo>
                  <a:pt x="44734" y="4558"/>
                </a:lnTo>
                <a:lnTo>
                  <a:pt x="42941" y="924"/>
                </a:lnTo>
                <a:lnTo>
                  <a:pt x="28660" y="924"/>
                </a:lnTo>
                <a:lnTo>
                  <a:pt x="27580" y="647"/>
                </a:lnTo>
                <a:lnTo>
                  <a:pt x="23929" y="90"/>
                </a:lnTo>
                <a:lnTo>
                  <a:pt x="18501" y="0"/>
                </a:lnTo>
                <a:lnTo>
                  <a:pt x="13776" y="1230"/>
                </a:lnTo>
                <a:lnTo>
                  <a:pt x="9587" y="3210"/>
                </a:lnTo>
                <a:lnTo>
                  <a:pt x="11286" y="14921"/>
                </a:lnTo>
                <a:lnTo>
                  <a:pt x="12081" y="12279"/>
                </a:lnTo>
                <a:lnTo>
                  <a:pt x="14343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6277701" y="3718925"/>
            <a:ext cx="8661" cy="75845"/>
          </a:xfrm>
          <a:custGeom>
            <a:avLst/>
            <a:gdLst/>
            <a:ahLst/>
            <a:cxnLst/>
            <a:rect l="l" t="t" r="r" b="b"/>
            <a:pathLst>
              <a:path w="8661" h="75845">
                <a:moveTo>
                  <a:pt x="8661" y="74192"/>
                </a:moveTo>
                <a:lnTo>
                  <a:pt x="8661" y="1699"/>
                </a:lnTo>
                <a:lnTo>
                  <a:pt x="8453" y="939"/>
                </a:lnTo>
                <a:lnTo>
                  <a:pt x="5900" y="0"/>
                </a:lnTo>
                <a:lnTo>
                  <a:pt x="2776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1"/>
                </a:lnTo>
                <a:lnTo>
                  <a:pt x="2776" y="75845"/>
                </a:lnTo>
                <a:lnTo>
                  <a:pt x="5900" y="75845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6302667" y="3741850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1" y="23915"/>
                </a:moveTo>
                <a:lnTo>
                  <a:pt x="9267" y="21348"/>
                </a:lnTo>
                <a:lnTo>
                  <a:pt x="9846" y="18986"/>
                </a:lnTo>
                <a:lnTo>
                  <a:pt x="11319" y="14591"/>
                </a:lnTo>
                <a:lnTo>
                  <a:pt x="13727" y="11164"/>
                </a:lnTo>
                <a:lnTo>
                  <a:pt x="17092" y="8888"/>
                </a:lnTo>
                <a:lnTo>
                  <a:pt x="21172" y="7491"/>
                </a:lnTo>
                <a:lnTo>
                  <a:pt x="26546" y="7491"/>
                </a:lnTo>
                <a:lnTo>
                  <a:pt x="30747" y="9029"/>
                </a:lnTo>
                <a:lnTo>
                  <a:pt x="34099" y="11455"/>
                </a:lnTo>
                <a:lnTo>
                  <a:pt x="36288" y="15012"/>
                </a:lnTo>
                <a:lnTo>
                  <a:pt x="37545" y="19418"/>
                </a:lnTo>
                <a:lnTo>
                  <a:pt x="38268" y="24268"/>
                </a:lnTo>
                <a:lnTo>
                  <a:pt x="38268" y="29729"/>
                </a:lnTo>
                <a:lnTo>
                  <a:pt x="37984" y="32321"/>
                </a:lnTo>
                <a:lnTo>
                  <a:pt x="37423" y="34657"/>
                </a:lnTo>
                <a:lnTo>
                  <a:pt x="36648" y="50266"/>
                </a:lnTo>
                <a:lnTo>
                  <a:pt x="39165" y="48373"/>
                </a:lnTo>
                <a:lnTo>
                  <a:pt x="43196" y="43535"/>
                </a:lnTo>
                <a:lnTo>
                  <a:pt x="44709" y="40641"/>
                </a:lnTo>
                <a:lnTo>
                  <a:pt x="45717" y="37299"/>
                </a:lnTo>
                <a:lnTo>
                  <a:pt x="46735" y="33959"/>
                </a:lnTo>
                <a:lnTo>
                  <a:pt x="47242" y="30286"/>
                </a:lnTo>
                <a:lnTo>
                  <a:pt x="47242" y="22223"/>
                </a:lnTo>
                <a:lnTo>
                  <a:pt x="46761" y="18554"/>
                </a:lnTo>
                <a:lnTo>
                  <a:pt x="45803" y="15303"/>
                </a:lnTo>
                <a:lnTo>
                  <a:pt x="44846" y="12038"/>
                </a:lnTo>
                <a:lnTo>
                  <a:pt x="43390" y="9271"/>
                </a:lnTo>
                <a:lnTo>
                  <a:pt x="41475" y="6998"/>
                </a:lnTo>
                <a:lnTo>
                  <a:pt x="37138" y="2970"/>
                </a:lnTo>
                <a:lnTo>
                  <a:pt x="34250" y="1779"/>
                </a:lnTo>
                <a:lnTo>
                  <a:pt x="31363" y="598"/>
                </a:lnTo>
                <a:lnTo>
                  <a:pt x="27983" y="0"/>
                </a:lnTo>
                <a:lnTo>
                  <a:pt x="20071" y="0"/>
                </a:lnTo>
                <a:lnTo>
                  <a:pt x="16539" y="673"/>
                </a:lnTo>
                <a:lnTo>
                  <a:pt x="13529" y="2005"/>
                </a:lnTo>
                <a:lnTo>
                  <a:pt x="10530" y="3351"/>
                </a:lnTo>
                <a:lnTo>
                  <a:pt x="8013" y="5220"/>
                </a:lnTo>
                <a:lnTo>
                  <a:pt x="3992" y="10069"/>
                </a:lnTo>
                <a:lnTo>
                  <a:pt x="2480" y="12952"/>
                </a:lnTo>
                <a:lnTo>
                  <a:pt x="1487" y="16294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4"/>
                </a:lnTo>
                <a:lnTo>
                  <a:pt x="1414" y="38355"/>
                </a:lnTo>
                <a:lnTo>
                  <a:pt x="2358" y="41605"/>
                </a:lnTo>
                <a:lnTo>
                  <a:pt x="3784" y="44373"/>
                </a:lnTo>
                <a:lnTo>
                  <a:pt x="5727" y="46659"/>
                </a:lnTo>
                <a:lnTo>
                  <a:pt x="10040" y="50674"/>
                </a:lnTo>
                <a:lnTo>
                  <a:pt x="9685" y="34225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42" h="53658">
                <a:moveTo>
                  <a:pt x="26089" y="46112"/>
                </a:moveTo>
                <a:lnTo>
                  <a:pt x="20744" y="46112"/>
                </a:lnTo>
                <a:lnTo>
                  <a:pt x="16539" y="44575"/>
                </a:lnTo>
                <a:lnTo>
                  <a:pt x="13187" y="42138"/>
                </a:lnTo>
                <a:lnTo>
                  <a:pt x="10948" y="38646"/>
                </a:lnTo>
                <a:lnTo>
                  <a:pt x="9685" y="34225"/>
                </a:lnTo>
                <a:lnTo>
                  <a:pt x="10040" y="50674"/>
                </a:lnTo>
                <a:lnTo>
                  <a:pt x="12928" y="51865"/>
                </a:lnTo>
                <a:lnTo>
                  <a:pt x="15829" y="53060"/>
                </a:lnTo>
                <a:lnTo>
                  <a:pt x="19210" y="53658"/>
                </a:lnTo>
                <a:lnTo>
                  <a:pt x="27086" y="53658"/>
                </a:lnTo>
                <a:lnTo>
                  <a:pt x="30600" y="52985"/>
                </a:lnTo>
                <a:lnTo>
                  <a:pt x="33624" y="51624"/>
                </a:lnTo>
                <a:lnTo>
                  <a:pt x="36648" y="50266"/>
                </a:lnTo>
                <a:lnTo>
                  <a:pt x="37423" y="34657"/>
                </a:lnTo>
                <a:lnTo>
                  <a:pt x="35971" y="39038"/>
                </a:lnTo>
                <a:lnTo>
                  <a:pt x="33573" y="42444"/>
                </a:lnTo>
                <a:lnTo>
                  <a:pt x="30172" y="44705"/>
                </a:lnTo>
                <a:lnTo>
                  <a:pt x="2608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6363500" y="3741901"/>
            <a:ext cx="37270" cy="53607"/>
          </a:xfrm>
          <a:custGeom>
            <a:avLst/>
            <a:gdLst/>
            <a:ahLst/>
            <a:cxnLst/>
            <a:rect l="l" t="t" r="r" b="b"/>
            <a:pathLst>
              <a:path w="37270" h="53607">
                <a:moveTo>
                  <a:pt x="9022" y="20624"/>
                </a:moveTo>
                <a:lnTo>
                  <a:pt x="10138" y="15811"/>
                </a:lnTo>
                <a:lnTo>
                  <a:pt x="12365" y="12509"/>
                </a:lnTo>
                <a:lnTo>
                  <a:pt x="14577" y="9194"/>
                </a:lnTo>
                <a:lnTo>
                  <a:pt x="17769" y="7542"/>
                </a:lnTo>
                <a:lnTo>
                  <a:pt x="23964" y="7542"/>
                </a:lnTo>
                <a:lnTo>
                  <a:pt x="27223" y="8431"/>
                </a:lnTo>
                <a:lnTo>
                  <a:pt x="31018" y="10415"/>
                </a:lnTo>
                <a:lnTo>
                  <a:pt x="33624" y="12395"/>
                </a:lnTo>
                <a:lnTo>
                  <a:pt x="36587" y="12444"/>
                </a:lnTo>
                <a:lnTo>
                  <a:pt x="37050" y="9500"/>
                </a:lnTo>
                <a:lnTo>
                  <a:pt x="36795" y="6692"/>
                </a:lnTo>
                <a:lnTo>
                  <a:pt x="34448" y="3822"/>
                </a:lnTo>
                <a:lnTo>
                  <a:pt x="31521" y="2044"/>
                </a:lnTo>
                <a:lnTo>
                  <a:pt x="27835" y="708"/>
                </a:lnTo>
                <a:lnTo>
                  <a:pt x="25010" y="140"/>
                </a:lnTo>
                <a:lnTo>
                  <a:pt x="22049" y="0"/>
                </a:lnTo>
                <a:lnTo>
                  <a:pt x="18925" y="0"/>
                </a:lnTo>
                <a:lnTo>
                  <a:pt x="16027" y="533"/>
                </a:lnTo>
                <a:lnTo>
                  <a:pt x="13356" y="1598"/>
                </a:lnTo>
                <a:lnTo>
                  <a:pt x="10678" y="2666"/>
                </a:lnTo>
                <a:lnTo>
                  <a:pt x="8345" y="4305"/>
                </a:lnTo>
                <a:lnTo>
                  <a:pt x="4389" y="8712"/>
                </a:lnTo>
                <a:lnTo>
                  <a:pt x="2825" y="11545"/>
                </a:lnTo>
                <a:lnTo>
                  <a:pt x="1699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79" y="38606"/>
                </a:lnTo>
                <a:lnTo>
                  <a:pt x="2311" y="41846"/>
                </a:lnTo>
                <a:lnTo>
                  <a:pt x="3661" y="44575"/>
                </a:lnTo>
                <a:lnTo>
                  <a:pt x="5417" y="46799"/>
                </a:lnTo>
                <a:lnTo>
                  <a:pt x="9389" y="50709"/>
                </a:lnTo>
                <a:lnTo>
                  <a:pt x="12006" y="51879"/>
                </a:lnTo>
                <a:lnTo>
                  <a:pt x="14638" y="53035"/>
                </a:lnTo>
                <a:lnTo>
                  <a:pt x="17651" y="53607"/>
                </a:lnTo>
                <a:lnTo>
                  <a:pt x="22687" y="53607"/>
                </a:lnTo>
                <a:lnTo>
                  <a:pt x="25822" y="53111"/>
                </a:lnTo>
                <a:lnTo>
                  <a:pt x="28793" y="52372"/>
                </a:lnTo>
                <a:lnTo>
                  <a:pt x="31413" y="51321"/>
                </a:lnTo>
                <a:lnTo>
                  <a:pt x="34693" y="49377"/>
                </a:lnTo>
                <a:lnTo>
                  <a:pt x="37029" y="46534"/>
                </a:lnTo>
                <a:lnTo>
                  <a:pt x="37270" y="43790"/>
                </a:lnTo>
                <a:lnTo>
                  <a:pt x="37249" y="42443"/>
                </a:lnTo>
                <a:lnTo>
                  <a:pt x="35441" y="39660"/>
                </a:lnTo>
                <a:lnTo>
                  <a:pt x="32407" y="41946"/>
                </a:lnTo>
                <a:lnTo>
                  <a:pt x="28905" y="44222"/>
                </a:lnTo>
                <a:lnTo>
                  <a:pt x="25895" y="45529"/>
                </a:lnTo>
                <a:lnTo>
                  <a:pt x="22157" y="45845"/>
                </a:lnTo>
                <a:lnTo>
                  <a:pt x="18176" y="45464"/>
                </a:lnTo>
                <a:lnTo>
                  <a:pt x="14932" y="43901"/>
                </a:lnTo>
                <a:lnTo>
                  <a:pt x="12438" y="41122"/>
                </a:lnTo>
                <a:lnTo>
                  <a:pt x="10458" y="37551"/>
                </a:lnTo>
                <a:lnTo>
                  <a:pt x="9316" y="32818"/>
                </a:lnTo>
                <a:lnTo>
                  <a:pt x="9022" y="30059"/>
                </a:lnTo>
                <a:lnTo>
                  <a:pt x="902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6412751" y="3741850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308" y="12089"/>
                </a:moveTo>
                <a:lnTo>
                  <a:pt x="5961" y="11516"/>
                </a:lnTo>
                <a:lnTo>
                  <a:pt x="9165" y="9777"/>
                </a:lnTo>
                <a:lnTo>
                  <a:pt x="11930" y="8586"/>
                </a:lnTo>
                <a:lnTo>
                  <a:pt x="15325" y="7531"/>
                </a:lnTo>
                <a:lnTo>
                  <a:pt x="19378" y="7265"/>
                </a:lnTo>
                <a:lnTo>
                  <a:pt x="23054" y="7517"/>
                </a:lnTo>
                <a:lnTo>
                  <a:pt x="26888" y="9204"/>
                </a:lnTo>
                <a:lnTo>
                  <a:pt x="29235" y="12330"/>
                </a:lnTo>
                <a:lnTo>
                  <a:pt x="29998" y="15228"/>
                </a:lnTo>
                <a:lnTo>
                  <a:pt x="30192" y="18770"/>
                </a:lnTo>
                <a:lnTo>
                  <a:pt x="30192" y="22569"/>
                </a:lnTo>
                <a:lnTo>
                  <a:pt x="20008" y="22569"/>
                </a:lnTo>
                <a:lnTo>
                  <a:pt x="16700" y="22910"/>
                </a:lnTo>
                <a:lnTo>
                  <a:pt x="13751" y="23569"/>
                </a:lnTo>
                <a:lnTo>
                  <a:pt x="10829" y="24243"/>
                </a:lnTo>
                <a:lnTo>
                  <a:pt x="8329" y="25247"/>
                </a:lnTo>
                <a:lnTo>
                  <a:pt x="4277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6" y="43243"/>
                </a:lnTo>
                <a:lnTo>
                  <a:pt x="1965" y="46926"/>
                </a:lnTo>
                <a:lnTo>
                  <a:pt x="4485" y="49759"/>
                </a:lnTo>
                <a:lnTo>
                  <a:pt x="7617" y="51991"/>
                </a:lnTo>
                <a:lnTo>
                  <a:pt x="11649" y="53327"/>
                </a:lnTo>
                <a:lnTo>
                  <a:pt x="16380" y="53658"/>
                </a:lnTo>
                <a:lnTo>
                  <a:pt x="17744" y="46659"/>
                </a:lnTo>
                <a:lnTo>
                  <a:pt x="14954" y="46659"/>
                </a:lnTo>
                <a:lnTo>
                  <a:pt x="12769" y="45911"/>
                </a:lnTo>
                <a:lnTo>
                  <a:pt x="9648" y="42912"/>
                </a:lnTo>
                <a:lnTo>
                  <a:pt x="8884" y="38355"/>
                </a:lnTo>
                <a:lnTo>
                  <a:pt x="9683" y="34430"/>
                </a:lnTo>
                <a:lnTo>
                  <a:pt x="12240" y="31482"/>
                </a:lnTo>
                <a:lnTo>
                  <a:pt x="14842" y="30060"/>
                </a:lnTo>
                <a:lnTo>
                  <a:pt x="18348" y="29235"/>
                </a:lnTo>
                <a:lnTo>
                  <a:pt x="22783" y="29019"/>
                </a:lnTo>
                <a:lnTo>
                  <a:pt x="30192" y="29019"/>
                </a:lnTo>
                <a:lnTo>
                  <a:pt x="30192" y="39380"/>
                </a:lnTo>
                <a:lnTo>
                  <a:pt x="26017" y="43675"/>
                </a:lnTo>
                <a:lnTo>
                  <a:pt x="22132" y="46062"/>
                </a:lnTo>
                <a:lnTo>
                  <a:pt x="19220" y="53658"/>
                </a:lnTo>
                <a:lnTo>
                  <a:pt x="21898" y="53035"/>
                </a:lnTo>
                <a:lnTo>
                  <a:pt x="24439" y="51765"/>
                </a:lnTo>
                <a:lnTo>
                  <a:pt x="26974" y="50483"/>
                </a:lnTo>
                <a:lnTo>
                  <a:pt x="31348" y="46443"/>
                </a:lnTo>
                <a:lnTo>
                  <a:pt x="31348" y="51318"/>
                </a:lnTo>
                <a:lnTo>
                  <a:pt x="33440" y="52895"/>
                </a:lnTo>
                <a:lnTo>
                  <a:pt x="36032" y="52960"/>
                </a:lnTo>
                <a:lnTo>
                  <a:pt x="38797" y="51318"/>
                </a:lnTo>
                <a:lnTo>
                  <a:pt x="38797" y="15354"/>
                </a:lnTo>
                <a:lnTo>
                  <a:pt x="38477" y="12701"/>
                </a:lnTo>
                <a:lnTo>
                  <a:pt x="37137" y="8129"/>
                </a:lnTo>
                <a:lnTo>
                  <a:pt x="34592" y="4683"/>
                </a:lnTo>
                <a:lnTo>
                  <a:pt x="31205" y="1979"/>
                </a:lnTo>
                <a:lnTo>
                  <a:pt x="26445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6"/>
                </a:lnTo>
                <a:lnTo>
                  <a:pt x="12978" y="849"/>
                </a:lnTo>
                <a:lnTo>
                  <a:pt x="9817" y="1803"/>
                </a:lnTo>
                <a:lnTo>
                  <a:pt x="5835" y="3543"/>
                </a:lnTo>
                <a:lnTo>
                  <a:pt x="2494" y="6692"/>
                </a:lnTo>
                <a:lnTo>
                  <a:pt x="2311" y="9385"/>
                </a:lnTo>
                <a:lnTo>
                  <a:pt x="3308" y="12089"/>
                </a:lnTo>
                <a:close/>
              </a:path>
              <a:path w="38797" h="53658">
                <a:moveTo>
                  <a:pt x="17744" y="46659"/>
                </a:moveTo>
                <a:lnTo>
                  <a:pt x="16380" y="53658"/>
                </a:lnTo>
                <a:lnTo>
                  <a:pt x="19220" y="53658"/>
                </a:lnTo>
                <a:lnTo>
                  <a:pt x="22132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6471259" y="3718925"/>
            <a:ext cx="8665" cy="75845"/>
          </a:xfrm>
          <a:custGeom>
            <a:avLst/>
            <a:gdLst/>
            <a:ahLst/>
            <a:cxnLst/>
            <a:rect l="l" t="t" r="r" b="b"/>
            <a:pathLst>
              <a:path w="8665" h="75845">
                <a:moveTo>
                  <a:pt x="8665" y="74192"/>
                </a:moveTo>
                <a:lnTo>
                  <a:pt x="8665" y="1699"/>
                </a:lnTo>
                <a:lnTo>
                  <a:pt x="8455" y="939"/>
                </a:lnTo>
                <a:lnTo>
                  <a:pt x="5896" y="0"/>
                </a:lnTo>
                <a:lnTo>
                  <a:pt x="2774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1"/>
                </a:lnTo>
                <a:lnTo>
                  <a:pt x="2774" y="75845"/>
                </a:lnTo>
                <a:lnTo>
                  <a:pt x="5896" y="75845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527789" y="3741844"/>
            <a:ext cx="43469" cy="72351"/>
          </a:xfrm>
          <a:custGeom>
            <a:avLst/>
            <a:gdLst/>
            <a:ahLst/>
            <a:cxnLst/>
            <a:rect l="l" t="t" r="r" b="b"/>
            <a:pathLst>
              <a:path w="43469" h="72351">
                <a:moveTo>
                  <a:pt x="0" y="2451"/>
                </a:moveTo>
                <a:lnTo>
                  <a:pt x="0" y="70650"/>
                </a:lnTo>
                <a:lnTo>
                  <a:pt x="187" y="71398"/>
                </a:lnTo>
                <a:lnTo>
                  <a:pt x="2768" y="72351"/>
                </a:lnTo>
                <a:lnTo>
                  <a:pt x="5900" y="72351"/>
                </a:lnTo>
                <a:lnTo>
                  <a:pt x="8655" y="70650"/>
                </a:lnTo>
                <a:lnTo>
                  <a:pt x="8655" y="46226"/>
                </a:lnTo>
                <a:lnTo>
                  <a:pt x="9918" y="47498"/>
                </a:lnTo>
                <a:lnTo>
                  <a:pt x="13348" y="50482"/>
                </a:lnTo>
                <a:lnTo>
                  <a:pt x="16765" y="52491"/>
                </a:lnTo>
                <a:lnTo>
                  <a:pt x="20304" y="53516"/>
                </a:lnTo>
                <a:lnTo>
                  <a:pt x="22997" y="53671"/>
                </a:lnTo>
                <a:lnTo>
                  <a:pt x="26287" y="53671"/>
                </a:lnTo>
                <a:lnTo>
                  <a:pt x="29199" y="53023"/>
                </a:lnTo>
                <a:lnTo>
                  <a:pt x="31758" y="51728"/>
                </a:lnTo>
                <a:lnTo>
                  <a:pt x="34315" y="50457"/>
                </a:lnTo>
                <a:lnTo>
                  <a:pt x="33811" y="33907"/>
                </a:lnTo>
                <a:lnTo>
                  <a:pt x="32641" y="38177"/>
                </a:lnTo>
                <a:lnTo>
                  <a:pt x="30700" y="41795"/>
                </a:lnTo>
                <a:lnTo>
                  <a:pt x="27863" y="44323"/>
                </a:lnTo>
                <a:lnTo>
                  <a:pt x="24433" y="45949"/>
                </a:lnTo>
                <a:lnTo>
                  <a:pt x="19886" y="45949"/>
                </a:lnTo>
                <a:lnTo>
                  <a:pt x="15476" y="43573"/>
                </a:lnTo>
                <a:lnTo>
                  <a:pt x="11062" y="39674"/>
                </a:lnTo>
                <a:lnTo>
                  <a:pt x="8655" y="36680"/>
                </a:lnTo>
                <a:lnTo>
                  <a:pt x="8655" y="17261"/>
                </a:lnTo>
                <a:lnTo>
                  <a:pt x="7611" y="9006"/>
                </a:lnTo>
                <a:lnTo>
                  <a:pt x="7611" y="2451"/>
                </a:lnTo>
                <a:lnTo>
                  <a:pt x="6073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469" h="72351">
                <a:moveTo>
                  <a:pt x="8655" y="17261"/>
                </a:moveTo>
                <a:lnTo>
                  <a:pt x="10040" y="15482"/>
                </a:lnTo>
                <a:lnTo>
                  <a:pt x="12575" y="12776"/>
                </a:lnTo>
                <a:lnTo>
                  <a:pt x="16113" y="9856"/>
                </a:lnTo>
                <a:lnTo>
                  <a:pt x="19433" y="8229"/>
                </a:lnTo>
                <a:lnTo>
                  <a:pt x="22773" y="7710"/>
                </a:lnTo>
                <a:lnTo>
                  <a:pt x="26902" y="8253"/>
                </a:lnTo>
                <a:lnTo>
                  <a:pt x="29941" y="10429"/>
                </a:lnTo>
                <a:lnTo>
                  <a:pt x="32039" y="13665"/>
                </a:lnTo>
                <a:lnTo>
                  <a:pt x="33577" y="17552"/>
                </a:lnTo>
                <a:lnTo>
                  <a:pt x="34301" y="22211"/>
                </a:lnTo>
                <a:lnTo>
                  <a:pt x="34499" y="27129"/>
                </a:lnTo>
                <a:lnTo>
                  <a:pt x="34499" y="29415"/>
                </a:lnTo>
                <a:lnTo>
                  <a:pt x="33811" y="33907"/>
                </a:lnTo>
                <a:lnTo>
                  <a:pt x="34315" y="50457"/>
                </a:lnTo>
                <a:lnTo>
                  <a:pt x="36464" y="48618"/>
                </a:lnTo>
                <a:lnTo>
                  <a:pt x="39931" y="43879"/>
                </a:lnTo>
                <a:lnTo>
                  <a:pt x="41245" y="41010"/>
                </a:lnTo>
                <a:lnTo>
                  <a:pt x="42127" y="37604"/>
                </a:lnTo>
                <a:lnTo>
                  <a:pt x="43027" y="34213"/>
                </a:lnTo>
                <a:lnTo>
                  <a:pt x="43469" y="30365"/>
                </a:lnTo>
                <a:lnTo>
                  <a:pt x="43469" y="22557"/>
                </a:lnTo>
                <a:lnTo>
                  <a:pt x="43124" y="19202"/>
                </a:lnTo>
                <a:lnTo>
                  <a:pt x="42425" y="16041"/>
                </a:lnTo>
                <a:lnTo>
                  <a:pt x="41724" y="12866"/>
                </a:lnTo>
                <a:lnTo>
                  <a:pt x="40615" y="10097"/>
                </a:lnTo>
                <a:lnTo>
                  <a:pt x="39095" y="7710"/>
                </a:lnTo>
                <a:lnTo>
                  <a:pt x="35604" y="3441"/>
                </a:lnTo>
                <a:lnTo>
                  <a:pt x="30761" y="687"/>
                </a:lnTo>
                <a:lnTo>
                  <a:pt x="27849" y="0"/>
                </a:lnTo>
                <a:lnTo>
                  <a:pt x="24422" y="0"/>
                </a:lnTo>
                <a:lnTo>
                  <a:pt x="21348" y="190"/>
                </a:lnTo>
                <a:lnTo>
                  <a:pt x="18511" y="938"/>
                </a:lnTo>
                <a:lnTo>
                  <a:pt x="15782" y="2249"/>
                </a:lnTo>
                <a:lnTo>
                  <a:pt x="13089" y="3923"/>
                </a:lnTo>
                <a:lnTo>
                  <a:pt x="10436" y="6173"/>
                </a:lnTo>
                <a:lnTo>
                  <a:pt x="7611" y="9006"/>
                </a:lnTo>
                <a:lnTo>
                  <a:pt x="8655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584864" y="3741850"/>
            <a:ext cx="43465" cy="53658"/>
          </a:xfrm>
          <a:custGeom>
            <a:avLst/>
            <a:gdLst/>
            <a:ahLst/>
            <a:cxnLst/>
            <a:rect l="l" t="t" r="r" b="b"/>
            <a:pathLst>
              <a:path w="43465" h="53658">
                <a:moveTo>
                  <a:pt x="43073" y="16941"/>
                </a:moveTo>
                <a:lnTo>
                  <a:pt x="42284" y="14123"/>
                </a:lnTo>
                <a:lnTo>
                  <a:pt x="41499" y="11315"/>
                </a:lnTo>
                <a:lnTo>
                  <a:pt x="38587" y="6808"/>
                </a:lnTo>
                <a:lnTo>
                  <a:pt x="34764" y="3074"/>
                </a:lnTo>
                <a:lnTo>
                  <a:pt x="32147" y="1828"/>
                </a:lnTo>
                <a:lnTo>
                  <a:pt x="29541" y="608"/>
                </a:lnTo>
                <a:lnTo>
                  <a:pt x="26384" y="0"/>
                </a:lnTo>
                <a:lnTo>
                  <a:pt x="26419" y="6998"/>
                </a:lnTo>
                <a:lnTo>
                  <a:pt x="29580" y="8331"/>
                </a:lnTo>
                <a:lnTo>
                  <a:pt x="31715" y="11012"/>
                </a:lnTo>
                <a:lnTo>
                  <a:pt x="33846" y="13690"/>
                </a:lnTo>
                <a:lnTo>
                  <a:pt x="34861" y="17373"/>
                </a:lnTo>
                <a:lnTo>
                  <a:pt x="34753" y="22072"/>
                </a:lnTo>
                <a:lnTo>
                  <a:pt x="8967" y="22072"/>
                </a:lnTo>
                <a:lnTo>
                  <a:pt x="9046" y="20091"/>
                </a:lnTo>
                <a:lnTo>
                  <a:pt x="10472" y="3110"/>
                </a:lnTo>
                <a:lnTo>
                  <a:pt x="8084" y="4903"/>
                </a:lnTo>
                <a:lnTo>
                  <a:pt x="4124" y="9575"/>
                </a:lnTo>
                <a:lnTo>
                  <a:pt x="2616" y="12409"/>
                </a:lnTo>
                <a:lnTo>
                  <a:pt x="1572" y="15760"/>
                </a:lnTo>
                <a:lnTo>
                  <a:pt x="514" y="19102"/>
                </a:lnTo>
                <a:lnTo>
                  <a:pt x="0" y="22875"/>
                </a:lnTo>
                <a:lnTo>
                  <a:pt x="0" y="31482"/>
                </a:lnTo>
                <a:lnTo>
                  <a:pt x="502" y="35355"/>
                </a:lnTo>
                <a:lnTo>
                  <a:pt x="1511" y="38685"/>
                </a:lnTo>
                <a:lnTo>
                  <a:pt x="2529" y="42012"/>
                </a:lnTo>
                <a:lnTo>
                  <a:pt x="4028" y="44780"/>
                </a:lnTo>
                <a:lnTo>
                  <a:pt x="6032" y="46977"/>
                </a:lnTo>
                <a:lnTo>
                  <a:pt x="10478" y="50864"/>
                </a:lnTo>
                <a:lnTo>
                  <a:pt x="13406" y="51969"/>
                </a:lnTo>
                <a:lnTo>
                  <a:pt x="16332" y="53086"/>
                </a:lnTo>
                <a:lnTo>
                  <a:pt x="19734" y="53658"/>
                </a:lnTo>
                <a:lnTo>
                  <a:pt x="23619" y="53658"/>
                </a:lnTo>
                <a:lnTo>
                  <a:pt x="27967" y="53492"/>
                </a:lnTo>
                <a:lnTo>
                  <a:pt x="31923" y="52793"/>
                </a:lnTo>
                <a:lnTo>
                  <a:pt x="35171" y="51969"/>
                </a:lnTo>
                <a:lnTo>
                  <a:pt x="37900" y="51092"/>
                </a:lnTo>
                <a:lnTo>
                  <a:pt x="41158" y="48820"/>
                </a:lnTo>
                <a:lnTo>
                  <a:pt x="41475" y="46167"/>
                </a:lnTo>
                <a:lnTo>
                  <a:pt x="40899" y="43002"/>
                </a:lnTo>
                <a:lnTo>
                  <a:pt x="38167" y="43268"/>
                </a:lnTo>
                <a:lnTo>
                  <a:pt x="35012" y="44554"/>
                </a:lnTo>
                <a:lnTo>
                  <a:pt x="32208" y="45439"/>
                </a:lnTo>
                <a:lnTo>
                  <a:pt x="28680" y="46192"/>
                </a:lnTo>
                <a:lnTo>
                  <a:pt x="24429" y="46382"/>
                </a:lnTo>
                <a:lnTo>
                  <a:pt x="21577" y="46382"/>
                </a:lnTo>
                <a:lnTo>
                  <a:pt x="17193" y="45137"/>
                </a:lnTo>
                <a:lnTo>
                  <a:pt x="13625" y="43103"/>
                </a:lnTo>
                <a:lnTo>
                  <a:pt x="11170" y="40007"/>
                </a:lnTo>
                <a:lnTo>
                  <a:pt x="9770" y="35967"/>
                </a:lnTo>
                <a:lnTo>
                  <a:pt x="8967" y="31346"/>
                </a:lnTo>
                <a:lnTo>
                  <a:pt x="8967" y="28652"/>
                </a:lnTo>
                <a:lnTo>
                  <a:pt x="40100" y="28652"/>
                </a:lnTo>
                <a:lnTo>
                  <a:pt x="42435" y="27749"/>
                </a:lnTo>
                <a:lnTo>
                  <a:pt x="43465" y="24739"/>
                </a:lnTo>
                <a:lnTo>
                  <a:pt x="43465" y="19926"/>
                </a:lnTo>
                <a:lnTo>
                  <a:pt x="43073" y="16941"/>
                </a:lnTo>
                <a:close/>
              </a:path>
              <a:path w="43465" h="53658">
                <a:moveTo>
                  <a:pt x="9046" y="20091"/>
                </a:moveTo>
                <a:lnTo>
                  <a:pt x="9964" y="16358"/>
                </a:lnTo>
                <a:lnTo>
                  <a:pt x="11429" y="12917"/>
                </a:lnTo>
                <a:lnTo>
                  <a:pt x="14968" y="9079"/>
                </a:lnTo>
                <a:lnTo>
                  <a:pt x="18201" y="7416"/>
                </a:lnTo>
                <a:lnTo>
                  <a:pt x="22230" y="6998"/>
                </a:lnTo>
                <a:lnTo>
                  <a:pt x="26419" y="6998"/>
                </a:lnTo>
                <a:lnTo>
                  <a:pt x="26384" y="0"/>
                </a:lnTo>
                <a:lnTo>
                  <a:pt x="19204" y="0"/>
                </a:lnTo>
                <a:lnTo>
                  <a:pt x="16073" y="623"/>
                </a:lnTo>
                <a:lnTo>
                  <a:pt x="13272" y="1868"/>
                </a:lnTo>
                <a:lnTo>
                  <a:pt x="1047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643069" y="3741850"/>
            <a:ext cx="47257" cy="53658"/>
          </a:xfrm>
          <a:custGeom>
            <a:avLst/>
            <a:gdLst/>
            <a:ahLst/>
            <a:cxnLst/>
            <a:rect l="l" t="t" r="r" b="b"/>
            <a:pathLst>
              <a:path w="47257" h="53658">
                <a:moveTo>
                  <a:pt x="8985" y="23915"/>
                </a:moveTo>
                <a:lnTo>
                  <a:pt x="9281" y="21348"/>
                </a:lnTo>
                <a:lnTo>
                  <a:pt x="9860" y="18986"/>
                </a:lnTo>
                <a:lnTo>
                  <a:pt x="11333" y="14591"/>
                </a:lnTo>
                <a:lnTo>
                  <a:pt x="13729" y="11164"/>
                </a:lnTo>
                <a:lnTo>
                  <a:pt x="17110" y="8888"/>
                </a:lnTo>
                <a:lnTo>
                  <a:pt x="21178" y="7491"/>
                </a:lnTo>
                <a:lnTo>
                  <a:pt x="26560" y="7491"/>
                </a:lnTo>
                <a:lnTo>
                  <a:pt x="30765" y="9029"/>
                </a:lnTo>
                <a:lnTo>
                  <a:pt x="34121" y="11455"/>
                </a:lnTo>
                <a:lnTo>
                  <a:pt x="36306" y="15012"/>
                </a:lnTo>
                <a:lnTo>
                  <a:pt x="37558" y="19418"/>
                </a:lnTo>
                <a:lnTo>
                  <a:pt x="38286" y="24268"/>
                </a:lnTo>
                <a:lnTo>
                  <a:pt x="38286" y="29729"/>
                </a:lnTo>
                <a:lnTo>
                  <a:pt x="38002" y="32321"/>
                </a:lnTo>
                <a:lnTo>
                  <a:pt x="37437" y="34657"/>
                </a:lnTo>
                <a:lnTo>
                  <a:pt x="36662" y="50266"/>
                </a:lnTo>
                <a:lnTo>
                  <a:pt x="39182" y="48373"/>
                </a:lnTo>
                <a:lnTo>
                  <a:pt x="43200" y="43535"/>
                </a:lnTo>
                <a:lnTo>
                  <a:pt x="44711" y="40641"/>
                </a:lnTo>
                <a:lnTo>
                  <a:pt x="45731" y="37299"/>
                </a:lnTo>
                <a:lnTo>
                  <a:pt x="46753" y="33959"/>
                </a:lnTo>
                <a:lnTo>
                  <a:pt x="47257" y="30286"/>
                </a:lnTo>
                <a:lnTo>
                  <a:pt x="47257" y="22223"/>
                </a:lnTo>
                <a:lnTo>
                  <a:pt x="46775" y="18554"/>
                </a:lnTo>
                <a:lnTo>
                  <a:pt x="45817" y="15303"/>
                </a:lnTo>
                <a:lnTo>
                  <a:pt x="44844" y="12038"/>
                </a:lnTo>
                <a:lnTo>
                  <a:pt x="43412" y="9271"/>
                </a:lnTo>
                <a:lnTo>
                  <a:pt x="41489" y="6998"/>
                </a:lnTo>
                <a:lnTo>
                  <a:pt x="37156" y="2970"/>
                </a:lnTo>
                <a:lnTo>
                  <a:pt x="34264" y="1779"/>
                </a:lnTo>
                <a:lnTo>
                  <a:pt x="31377" y="598"/>
                </a:lnTo>
                <a:lnTo>
                  <a:pt x="27986" y="0"/>
                </a:lnTo>
                <a:lnTo>
                  <a:pt x="20085" y="0"/>
                </a:lnTo>
                <a:lnTo>
                  <a:pt x="16556" y="673"/>
                </a:lnTo>
                <a:lnTo>
                  <a:pt x="13547" y="2005"/>
                </a:lnTo>
                <a:lnTo>
                  <a:pt x="10537" y="3351"/>
                </a:lnTo>
                <a:lnTo>
                  <a:pt x="8027" y="5220"/>
                </a:lnTo>
                <a:lnTo>
                  <a:pt x="4010" y="10069"/>
                </a:lnTo>
                <a:lnTo>
                  <a:pt x="2498" y="12952"/>
                </a:lnTo>
                <a:lnTo>
                  <a:pt x="1501" y="16294"/>
                </a:lnTo>
                <a:lnTo>
                  <a:pt x="50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4"/>
                </a:lnTo>
                <a:lnTo>
                  <a:pt x="1430" y="38355"/>
                </a:lnTo>
                <a:lnTo>
                  <a:pt x="2366" y="41605"/>
                </a:lnTo>
                <a:lnTo>
                  <a:pt x="3802" y="44373"/>
                </a:lnTo>
                <a:lnTo>
                  <a:pt x="5727" y="46659"/>
                </a:lnTo>
                <a:lnTo>
                  <a:pt x="10054" y="50674"/>
                </a:lnTo>
                <a:lnTo>
                  <a:pt x="9698" y="34225"/>
                </a:lnTo>
                <a:lnTo>
                  <a:pt x="8985" y="29362"/>
                </a:lnTo>
                <a:lnTo>
                  <a:pt x="8985" y="23915"/>
                </a:lnTo>
                <a:close/>
              </a:path>
              <a:path w="47257" h="53658">
                <a:moveTo>
                  <a:pt x="26103" y="46112"/>
                </a:moveTo>
                <a:lnTo>
                  <a:pt x="20761" y="46112"/>
                </a:lnTo>
                <a:lnTo>
                  <a:pt x="16556" y="44575"/>
                </a:lnTo>
                <a:lnTo>
                  <a:pt x="13201" y="42138"/>
                </a:lnTo>
                <a:lnTo>
                  <a:pt x="10965" y="38646"/>
                </a:lnTo>
                <a:lnTo>
                  <a:pt x="9698" y="34225"/>
                </a:lnTo>
                <a:lnTo>
                  <a:pt x="10054" y="50674"/>
                </a:lnTo>
                <a:lnTo>
                  <a:pt x="12942" y="51865"/>
                </a:lnTo>
                <a:lnTo>
                  <a:pt x="15843" y="53060"/>
                </a:lnTo>
                <a:lnTo>
                  <a:pt x="19223" y="53658"/>
                </a:lnTo>
                <a:lnTo>
                  <a:pt x="27100" y="53658"/>
                </a:lnTo>
                <a:lnTo>
                  <a:pt x="30603" y="52985"/>
                </a:lnTo>
                <a:lnTo>
                  <a:pt x="33638" y="51624"/>
                </a:lnTo>
                <a:lnTo>
                  <a:pt x="36662" y="50266"/>
                </a:lnTo>
                <a:lnTo>
                  <a:pt x="37437" y="34657"/>
                </a:lnTo>
                <a:lnTo>
                  <a:pt x="35985" y="39038"/>
                </a:lnTo>
                <a:lnTo>
                  <a:pt x="33577" y="42444"/>
                </a:lnTo>
                <a:lnTo>
                  <a:pt x="30171" y="44705"/>
                </a:lnTo>
                <a:lnTo>
                  <a:pt x="2610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707822" y="3741844"/>
            <a:ext cx="43480" cy="72351"/>
          </a:xfrm>
          <a:custGeom>
            <a:avLst/>
            <a:gdLst/>
            <a:ahLst/>
            <a:cxnLst/>
            <a:rect l="l" t="t" r="r" b="b"/>
            <a:pathLst>
              <a:path w="43480" h="72351">
                <a:moveTo>
                  <a:pt x="0" y="2451"/>
                </a:moveTo>
                <a:lnTo>
                  <a:pt x="0" y="70650"/>
                </a:lnTo>
                <a:lnTo>
                  <a:pt x="186" y="71398"/>
                </a:lnTo>
                <a:lnTo>
                  <a:pt x="2768" y="72351"/>
                </a:lnTo>
                <a:lnTo>
                  <a:pt x="5914" y="72351"/>
                </a:lnTo>
                <a:lnTo>
                  <a:pt x="8665" y="70650"/>
                </a:lnTo>
                <a:lnTo>
                  <a:pt x="8665" y="46226"/>
                </a:lnTo>
                <a:lnTo>
                  <a:pt x="9928" y="47498"/>
                </a:lnTo>
                <a:lnTo>
                  <a:pt x="13359" y="50482"/>
                </a:lnTo>
                <a:lnTo>
                  <a:pt x="16765" y="52491"/>
                </a:lnTo>
                <a:lnTo>
                  <a:pt x="20314" y="53516"/>
                </a:lnTo>
                <a:lnTo>
                  <a:pt x="22993" y="53671"/>
                </a:lnTo>
                <a:lnTo>
                  <a:pt x="26287" y="53671"/>
                </a:lnTo>
                <a:lnTo>
                  <a:pt x="29213" y="53023"/>
                </a:lnTo>
                <a:lnTo>
                  <a:pt x="31770" y="51728"/>
                </a:lnTo>
                <a:lnTo>
                  <a:pt x="34325" y="50457"/>
                </a:lnTo>
                <a:lnTo>
                  <a:pt x="33811" y="33907"/>
                </a:lnTo>
                <a:lnTo>
                  <a:pt x="32651" y="38177"/>
                </a:lnTo>
                <a:lnTo>
                  <a:pt x="30697" y="41795"/>
                </a:lnTo>
                <a:lnTo>
                  <a:pt x="27875" y="44323"/>
                </a:lnTo>
                <a:lnTo>
                  <a:pt x="24433" y="45949"/>
                </a:lnTo>
                <a:lnTo>
                  <a:pt x="19897" y="45949"/>
                </a:lnTo>
                <a:lnTo>
                  <a:pt x="15487" y="43573"/>
                </a:lnTo>
                <a:lnTo>
                  <a:pt x="11062" y="39674"/>
                </a:lnTo>
                <a:lnTo>
                  <a:pt x="8665" y="36680"/>
                </a:lnTo>
                <a:lnTo>
                  <a:pt x="8665" y="17261"/>
                </a:lnTo>
                <a:lnTo>
                  <a:pt x="7609" y="9006"/>
                </a:lnTo>
                <a:lnTo>
                  <a:pt x="7609" y="2451"/>
                </a:lnTo>
                <a:lnTo>
                  <a:pt x="6073" y="902"/>
                </a:lnTo>
                <a:lnTo>
                  <a:pt x="3084" y="763"/>
                </a:lnTo>
                <a:lnTo>
                  <a:pt x="0" y="2451"/>
                </a:lnTo>
                <a:close/>
              </a:path>
              <a:path w="43480" h="72351">
                <a:moveTo>
                  <a:pt x="8665" y="17261"/>
                </a:moveTo>
                <a:lnTo>
                  <a:pt x="10040" y="15482"/>
                </a:lnTo>
                <a:lnTo>
                  <a:pt x="12585" y="12776"/>
                </a:lnTo>
                <a:lnTo>
                  <a:pt x="16123" y="9856"/>
                </a:lnTo>
                <a:lnTo>
                  <a:pt x="19443" y="8229"/>
                </a:lnTo>
                <a:lnTo>
                  <a:pt x="22773" y="7710"/>
                </a:lnTo>
                <a:lnTo>
                  <a:pt x="26917" y="8253"/>
                </a:lnTo>
                <a:lnTo>
                  <a:pt x="29941" y="10429"/>
                </a:lnTo>
                <a:lnTo>
                  <a:pt x="32050" y="13665"/>
                </a:lnTo>
                <a:lnTo>
                  <a:pt x="33577" y="17552"/>
                </a:lnTo>
                <a:lnTo>
                  <a:pt x="34315" y="22211"/>
                </a:lnTo>
                <a:lnTo>
                  <a:pt x="34494" y="27129"/>
                </a:lnTo>
                <a:lnTo>
                  <a:pt x="34494" y="29415"/>
                </a:lnTo>
                <a:lnTo>
                  <a:pt x="33811" y="33907"/>
                </a:lnTo>
                <a:lnTo>
                  <a:pt x="34325" y="50457"/>
                </a:lnTo>
                <a:lnTo>
                  <a:pt x="36475" y="48618"/>
                </a:lnTo>
                <a:lnTo>
                  <a:pt x="39931" y="43879"/>
                </a:lnTo>
                <a:lnTo>
                  <a:pt x="41255" y="41010"/>
                </a:lnTo>
                <a:lnTo>
                  <a:pt x="42141" y="37604"/>
                </a:lnTo>
                <a:lnTo>
                  <a:pt x="43027" y="34213"/>
                </a:lnTo>
                <a:lnTo>
                  <a:pt x="43480" y="30365"/>
                </a:lnTo>
                <a:lnTo>
                  <a:pt x="43480" y="22557"/>
                </a:lnTo>
                <a:lnTo>
                  <a:pt x="43124" y="19202"/>
                </a:lnTo>
                <a:lnTo>
                  <a:pt x="42437" y="16041"/>
                </a:lnTo>
                <a:lnTo>
                  <a:pt x="41734" y="12866"/>
                </a:lnTo>
                <a:lnTo>
                  <a:pt x="40614" y="10097"/>
                </a:lnTo>
                <a:lnTo>
                  <a:pt x="39095" y="7710"/>
                </a:lnTo>
                <a:lnTo>
                  <a:pt x="35604" y="3441"/>
                </a:lnTo>
                <a:lnTo>
                  <a:pt x="30775" y="687"/>
                </a:lnTo>
                <a:lnTo>
                  <a:pt x="27849" y="0"/>
                </a:lnTo>
                <a:lnTo>
                  <a:pt x="24422" y="0"/>
                </a:lnTo>
                <a:lnTo>
                  <a:pt x="21358" y="190"/>
                </a:lnTo>
                <a:lnTo>
                  <a:pt x="18511" y="938"/>
                </a:lnTo>
                <a:lnTo>
                  <a:pt x="15793" y="2249"/>
                </a:lnTo>
                <a:lnTo>
                  <a:pt x="13103" y="3923"/>
                </a:lnTo>
                <a:lnTo>
                  <a:pt x="10436" y="6173"/>
                </a:lnTo>
                <a:lnTo>
                  <a:pt x="7609" y="9006"/>
                </a:lnTo>
                <a:lnTo>
                  <a:pt x="8665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768665" y="3718925"/>
            <a:ext cx="8661" cy="75845"/>
          </a:xfrm>
          <a:custGeom>
            <a:avLst/>
            <a:gdLst/>
            <a:ahLst/>
            <a:cxnLst/>
            <a:rect l="l" t="t" r="r" b="b"/>
            <a:pathLst>
              <a:path w="8661" h="75845">
                <a:moveTo>
                  <a:pt x="8661" y="74192"/>
                </a:moveTo>
                <a:lnTo>
                  <a:pt x="8661" y="1699"/>
                </a:lnTo>
                <a:lnTo>
                  <a:pt x="8439" y="939"/>
                </a:lnTo>
                <a:lnTo>
                  <a:pt x="5882" y="0"/>
                </a:lnTo>
                <a:lnTo>
                  <a:pt x="2760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1"/>
                </a:lnTo>
                <a:lnTo>
                  <a:pt x="2760" y="75845"/>
                </a:lnTo>
                <a:lnTo>
                  <a:pt x="5882" y="75845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794394" y="3741850"/>
            <a:ext cx="43467" cy="53658"/>
          </a:xfrm>
          <a:custGeom>
            <a:avLst/>
            <a:gdLst/>
            <a:ahLst/>
            <a:cxnLst/>
            <a:rect l="l" t="t" r="r" b="b"/>
            <a:pathLst>
              <a:path w="43467" h="53658">
                <a:moveTo>
                  <a:pt x="43086" y="16941"/>
                </a:moveTo>
                <a:lnTo>
                  <a:pt x="42285" y="14123"/>
                </a:lnTo>
                <a:lnTo>
                  <a:pt x="41501" y="11315"/>
                </a:lnTo>
                <a:lnTo>
                  <a:pt x="38588" y="6808"/>
                </a:lnTo>
                <a:lnTo>
                  <a:pt x="34766" y="3074"/>
                </a:lnTo>
                <a:lnTo>
                  <a:pt x="32158" y="1828"/>
                </a:lnTo>
                <a:lnTo>
                  <a:pt x="29545" y="608"/>
                </a:lnTo>
                <a:lnTo>
                  <a:pt x="26385" y="0"/>
                </a:lnTo>
                <a:lnTo>
                  <a:pt x="26424" y="6998"/>
                </a:lnTo>
                <a:lnTo>
                  <a:pt x="29578" y="8331"/>
                </a:lnTo>
                <a:lnTo>
                  <a:pt x="31716" y="11012"/>
                </a:lnTo>
                <a:lnTo>
                  <a:pt x="33848" y="13690"/>
                </a:lnTo>
                <a:lnTo>
                  <a:pt x="34862" y="17373"/>
                </a:lnTo>
                <a:lnTo>
                  <a:pt x="34754" y="22072"/>
                </a:lnTo>
                <a:lnTo>
                  <a:pt x="8971" y="22072"/>
                </a:lnTo>
                <a:lnTo>
                  <a:pt x="9047" y="20091"/>
                </a:lnTo>
                <a:lnTo>
                  <a:pt x="10472" y="3110"/>
                </a:lnTo>
                <a:lnTo>
                  <a:pt x="8086" y="4903"/>
                </a:lnTo>
                <a:lnTo>
                  <a:pt x="4140" y="9575"/>
                </a:lnTo>
                <a:lnTo>
                  <a:pt x="2628" y="12409"/>
                </a:lnTo>
                <a:lnTo>
                  <a:pt x="1573" y="15760"/>
                </a:lnTo>
                <a:lnTo>
                  <a:pt x="529" y="19102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5"/>
                </a:lnTo>
                <a:lnTo>
                  <a:pt x="2531" y="42012"/>
                </a:lnTo>
                <a:lnTo>
                  <a:pt x="4043" y="44780"/>
                </a:lnTo>
                <a:lnTo>
                  <a:pt x="6033" y="46977"/>
                </a:lnTo>
                <a:lnTo>
                  <a:pt x="10483" y="50864"/>
                </a:lnTo>
                <a:lnTo>
                  <a:pt x="13417" y="51969"/>
                </a:lnTo>
                <a:lnTo>
                  <a:pt x="16329" y="53086"/>
                </a:lnTo>
                <a:lnTo>
                  <a:pt x="19739" y="53658"/>
                </a:lnTo>
                <a:lnTo>
                  <a:pt x="23634" y="53658"/>
                </a:lnTo>
                <a:lnTo>
                  <a:pt x="27969" y="53492"/>
                </a:lnTo>
                <a:lnTo>
                  <a:pt x="31929" y="52793"/>
                </a:lnTo>
                <a:lnTo>
                  <a:pt x="35172" y="51969"/>
                </a:lnTo>
                <a:lnTo>
                  <a:pt x="37912" y="51092"/>
                </a:lnTo>
                <a:lnTo>
                  <a:pt x="41159" y="48820"/>
                </a:lnTo>
                <a:lnTo>
                  <a:pt x="41475" y="46167"/>
                </a:lnTo>
                <a:lnTo>
                  <a:pt x="40900" y="43002"/>
                </a:lnTo>
                <a:lnTo>
                  <a:pt x="38171" y="43268"/>
                </a:lnTo>
                <a:lnTo>
                  <a:pt x="35013" y="44554"/>
                </a:lnTo>
                <a:lnTo>
                  <a:pt x="32209" y="45439"/>
                </a:lnTo>
                <a:lnTo>
                  <a:pt x="28695" y="46192"/>
                </a:lnTo>
                <a:lnTo>
                  <a:pt x="24429" y="46382"/>
                </a:lnTo>
                <a:lnTo>
                  <a:pt x="21589" y="46382"/>
                </a:lnTo>
                <a:lnTo>
                  <a:pt x="17204" y="45137"/>
                </a:lnTo>
                <a:lnTo>
                  <a:pt x="13627" y="43103"/>
                </a:lnTo>
                <a:lnTo>
                  <a:pt x="11170" y="40007"/>
                </a:lnTo>
                <a:lnTo>
                  <a:pt x="9771" y="35967"/>
                </a:lnTo>
                <a:lnTo>
                  <a:pt x="8971" y="31346"/>
                </a:lnTo>
                <a:lnTo>
                  <a:pt x="8971" y="28652"/>
                </a:lnTo>
                <a:lnTo>
                  <a:pt x="40101" y="28652"/>
                </a:lnTo>
                <a:lnTo>
                  <a:pt x="42448" y="27749"/>
                </a:lnTo>
                <a:lnTo>
                  <a:pt x="43467" y="24739"/>
                </a:lnTo>
                <a:lnTo>
                  <a:pt x="43467" y="19926"/>
                </a:lnTo>
                <a:lnTo>
                  <a:pt x="43086" y="16941"/>
                </a:lnTo>
                <a:close/>
              </a:path>
              <a:path w="43467" h="53658">
                <a:moveTo>
                  <a:pt x="9047" y="20091"/>
                </a:moveTo>
                <a:lnTo>
                  <a:pt x="9979" y="16358"/>
                </a:lnTo>
                <a:lnTo>
                  <a:pt x="11429" y="12917"/>
                </a:lnTo>
                <a:lnTo>
                  <a:pt x="14969" y="9079"/>
                </a:lnTo>
                <a:lnTo>
                  <a:pt x="18201" y="7416"/>
                </a:lnTo>
                <a:lnTo>
                  <a:pt x="22233" y="6998"/>
                </a:lnTo>
                <a:lnTo>
                  <a:pt x="26424" y="6998"/>
                </a:lnTo>
                <a:lnTo>
                  <a:pt x="26385" y="0"/>
                </a:lnTo>
                <a:lnTo>
                  <a:pt x="19210" y="0"/>
                </a:lnTo>
                <a:lnTo>
                  <a:pt x="16074" y="623"/>
                </a:lnTo>
                <a:lnTo>
                  <a:pt x="13288" y="1868"/>
                </a:lnTo>
                <a:lnTo>
                  <a:pt x="10472" y="3110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850292" y="3782325"/>
            <a:ext cx="17071" cy="27863"/>
          </a:xfrm>
          <a:custGeom>
            <a:avLst/>
            <a:gdLst/>
            <a:ahLst/>
            <a:cxnLst/>
            <a:rect l="l" t="t" r="r" b="b"/>
            <a:pathLst>
              <a:path w="17071" h="27863">
                <a:moveTo>
                  <a:pt x="17071" y="4391"/>
                </a:moveTo>
                <a:lnTo>
                  <a:pt x="17071" y="3416"/>
                </a:lnTo>
                <a:lnTo>
                  <a:pt x="15890" y="759"/>
                </a:lnTo>
                <a:lnTo>
                  <a:pt x="12952" y="0"/>
                </a:lnTo>
                <a:lnTo>
                  <a:pt x="10396" y="50"/>
                </a:lnTo>
                <a:lnTo>
                  <a:pt x="7473" y="1487"/>
                </a:lnTo>
                <a:lnTo>
                  <a:pt x="6991" y="4391"/>
                </a:lnTo>
                <a:lnTo>
                  <a:pt x="6991" y="11339"/>
                </a:lnTo>
                <a:lnTo>
                  <a:pt x="0" y="26262"/>
                </a:lnTo>
                <a:lnTo>
                  <a:pt x="1385" y="27863"/>
                </a:lnTo>
                <a:lnTo>
                  <a:pt x="4128" y="27814"/>
                </a:lnTo>
                <a:lnTo>
                  <a:pt x="6724" y="26362"/>
                </a:lnTo>
                <a:lnTo>
                  <a:pt x="13924" y="15189"/>
                </a:lnTo>
                <a:lnTo>
                  <a:pt x="15019" y="13425"/>
                </a:lnTo>
                <a:lnTo>
                  <a:pt x="16380" y="10144"/>
                </a:lnTo>
                <a:lnTo>
                  <a:pt x="16908" y="7481"/>
                </a:lnTo>
                <a:lnTo>
                  <a:pt x="17071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912932" y="3741850"/>
            <a:ext cx="38797" cy="53658"/>
          </a:xfrm>
          <a:custGeom>
            <a:avLst/>
            <a:gdLst/>
            <a:ahLst/>
            <a:cxnLst/>
            <a:rect l="l" t="t" r="r" b="b"/>
            <a:pathLst>
              <a:path w="38797" h="53658">
                <a:moveTo>
                  <a:pt x="3304" y="12089"/>
                </a:moveTo>
                <a:lnTo>
                  <a:pt x="5957" y="11516"/>
                </a:lnTo>
                <a:lnTo>
                  <a:pt x="9154" y="9777"/>
                </a:lnTo>
                <a:lnTo>
                  <a:pt x="11930" y="8586"/>
                </a:lnTo>
                <a:lnTo>
                  <a:pt x="15321" y="7531"/>
                </a:lnTo>
                <a:lnTo>
                  <a:pt x="19367" y="7265"/>
                </a:lnTo>
                <a:lnTo>
                  <a:pt x="23054" y="7517"/>
                </a:lnTo>
                <a:lnTo>
                  <a:pt x="26888" y="9204"/>
                </a:lnTo>
                <a:lnTo>
                  <a:pt x="29221" y="12330"/>
                </a:lnTo>
                <a:lnTo>
                  <a:pt x="29994" y="15228"/>
                </a:lnTo>
                <a:lnTo>
                  <a:pt x="30192" y="18770"/>
                </a:lnTo>
                <a:lnTo>
                  <a:pt x="30192" y="22569"/>
                </a:lnTo>
                <a:lnTo>
                  <a:pt x="20005" y="22569"/>
                </a:lnTo>
                <a:lnTo>
                  <a:pt x="16689" y="22910"/>
                </a:lnTo>
                <a:lnTo>
                  <a:pt x="13747" y="23569"/>
                </a:lnTo>
                <a:lnTo>
                  <a:pt x="10810" y="24243"/>
                </a:lnTo>
                <a:lnTo>
                  <a:pt x="8329" y="25247"/>
                </a:lnTo>
                <a:lnTo>
                  <a:pt x="4276" y="27914"/>
                </a:lnTo>
                <a:lnTo>
                  <a:pt x="1630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85" y="49759"/>
                </a:lnTo>
                <a:lnTo>
                  <a:pt x="7617" y="51991"/>
                </a:lnTo>
                <a:lnTo>
                  <a:pt x="11649" y="53327"/>
                </a:lnTo>
                <a:lnTo>
                  <a:pt x="16379" y="53658"/>
                </a:lnTo>
                <a:lnTo>
                  <a:pt x="17744" y="46659"/>
                </a:lnTo>
                <a:lnTo>
                  <a:pt x="14942" y="46659"/>
                </a:lnTo>
                <a:lnTo>
                  <a:pt x="12766" y="45911"/>
                </a:lnTo>
                <a:lnTo>
                  <a:pt x="9644" y="42912"/>
                </a:lnTo>
                <a:lnTo>
                  <a:pt x="8869" y="38355"/>
                </a:lnTo>
                <a:lnTo>
                  <a:pt x="9683" y="34430"/>
                </a:lnTo>
                <a:lnTo>
                  <a:pt x="12225" y="31482"/>
                </a:lnTo>
                <a:lnTo>
                  <a:pt x="14842" y="30060"/>
                </a:lnTo>
                <a:lnTo>
                  <a:pt x="18331" y="29235"/>
                </a:lnTo>
                <a:lnTo>
                  <a:pt x="22779" y="29019"/>
                </a:lnTo>
                <a:lnTo>
                  <a:pt x="30192" y="29019"/>
                </a:lnTo>
                <a:lnTo>
                  <a:pt x="30192" y="39380"/>
                </a:lnTo>
                <a:lnTo>
                  <a:pt x="26013" y="43675"/>
                </a:lnTo>
                <a:lnTo>
                  <a:pt x="22128" y="46062"/>
                </a:lnTo>
                <a:lnTo>
                  <a:pt x="19206" y="53658"/>
                </a:lnTo>
                <a:lnTo>
                  <a:pt x="21894" y="53035"/>
                </a:lnTo>
                <a:lnTo>
                  <a:pt x="24443" y="51765"/>
                </a:lnTo>
                <a:lnTo>
                  <a:pt x="26970" y="50483"/>
                </a:lnTo>
                <a:lnTo>
                  <a:pt x="31348" y="46443"/>
                </a:lnTo>
                <a:lnTo>
                  <a:pt x="31348" y="51318"/>
                </a:lnTo>
                <a:lnTo>
                  <a:pt x="33436" y="52895"/>
                </a:lnTo>
                <a:lnTo>
                  <a:pt x="36017" y="52960"/>
                </a:lnTo>
                <a:lnTo>
                  <a:pt x="38797" y="51318"/>
                </a:lnTo>
                <a:lnTo>
                  <a:pt x="38797" y="15354"/>
                </a:lnTo>
                <a:lnTo>
                  <a:pt x="38465" y="12701"/>
                </a:lnTo>
                <a:lnTo>
                  <a:pt x="37137" y="8129"/>
                </a:lnTo>
                <a:lnTo>
                  <a:pt x="34596" y="4683"/>
                </a:lnTo>
                <a:lnTo>
                  <a:pt x="31201" y="1979"/>
                </a:lnTo>
                <a:lnTo>
                  <a:pt x="26431" y="392"/>
                </a:lnTo>
                <a:lnTo>
                  <a:pt x="23558" y="0"/>
                </a:lnTo>
                <a:lnTo>
                  <a:pt x="20163" y="0"/>
                </a:lnTo>
                <a:lnTo>
                  <a:pt x="16537" y="176"/>
                </a:lnTo>
                <a:lnTo>
                  <a:pt x="12974" y="849"/>
                </a:lnTo>
                <a:lnTo>
                  <a:pt x="9817" y="1803"/>
                </a:lnTo>
                <a:lnTo>
                  <a:pt x="5835" y="3543"/>
                </a:lnTo>
                <a:lnTo>
                  <a:pt x="2490" y="6692"/>
                </a:lnTo>
                <a:lnTo>
                  <a:pt x="2307" y="9385"/>
                </a:lnTo>
                <a:lnTo>
                  <a:pt x="3304" y="12089"/>
                </a:lnTo>
                <a:close/>
              </a:path>
              <a:path w="38797" h="53658">
                <a:moveTo>
                  <a:pt x="17744" y="46659"/>
                </a:moveTo>
                <a:lnTo>
                  <a:pt x="16379" y="53658"/>
                </a:lnTo>
                <a:lnTo>
                  <a:pt x="19206" y="53658"/>
                </a:lnTo>
                <a:lnTo>
                  <a:pt x="22128" y="46062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972044" y="3741846"/>
            <a:ext cx="40700" cy="52924"/>
          </a:xfrm>
          <a:custGeom>
            <a:avLst/>
            <a:gdLst/>
            <a:ahLst/>
            <a:cxnLst/>
            <a:rect l="l" t="t" r="r" b="b"/>
            <a:pathLst>
              <a:path w="40700" h="52924">
                <a:moveTo>
                  <a:pt x="5896" y="52924"/>
                </a:moveTo>
                <a:lnTo>
                  <a:pt x="8671" y="51271"/>
                </a:lnTo>
                <a:lnTo>
                  <a:pt x="8671" y="17133"/>
                </a:lnTo>
                <a:lnTo>
                  <a:pt x="11043" y="14062"/>
                </a:lnTo>
                <a:lnTo>
                  <a:pt x="13319" y="11736"/>
                </a:lnTo>
                <a:lnTo>
                  <a:pt x="17658" y="8561"/>
                </a:lnTo>
                <a:lnTo>
                  <a:pt x="22010" y="7748"/>
                </a:lnTo>
                <a:lnTo>
                  <a:pt x="25152" y="8093"/>
                </a:lnTo>
                <a:lnTo>
                  <a:pt x="27712" y="9385"/>
                </a:lnTo>
                <a:lnTo>
                  <a:pt x="30365" y="12791"/>
                </a:lnTo>
                <a:lnTo>
                  <a:pt x="31399" y="15952"/>
                </a:lnTo>
                <a:lnTo>
                  <a:pt x="32039" y="19890"/>
                </a:lnTo>
                <a:lnTo>
                  <a:pt x="32039" y="51271"/>
                </a:lnTo>
                <a:lnTo>
                  <a:pt x="32247" y="52010"/>
                </a:lnTo>
                <a:lnTo>
                  <a:pt x="34804" y="52924"/>
                </a:lnTo>
                <a:lnTo>
                  <a:pt x="37926" y="52924"/>
                </a:lnTo>
                <a:lnTo>
                  <a:pt x="40700" y="51271"/>
                </a:lnTo>
                <a:lnTo>
                  <a:pt x="40700" y="18011"/>
                </a:lnTo>
                <a:lnTo>
                  <a:pt x="40420" y="15026"/>
                </a:lnTo>
                <a:lnTo>
                  <a:pt x="39254" y="10083"/>
                </a:lnTo>
                <a:lnTo>
                  <a:pt x="36964" y="6074"/>
                </a:lnTo>
                <a:lnTo>
                  <a:pt x="33889" y="2758"/>
                </a:lnTo>
                <a:lnTo>
                  <a:pt x="29592" y="547"/>
                </a:lnTo>
                <a:lnTo>
                  <a:pt x="26937" y="0"/>
                </a:lnTo>
                <a:lnTo>
                  <a:pt x="21088" y="0"/>
                </a:lnTo>
                <a:lnTo>
                  <a:pt x="18435" y="713"/>
                </a:lnTo>
                <a:lnTo>
                  <a:pt x="15788" y="2150"/>
                </a:lnTo>
                <a:lnTo>
                  <a:pt x="13150" y="3571"/>
                </a:lnTo>
                <a:lnTo>
                  <a:pt x="10497" y="5817"/>
                </a:lnTo>
                <a:lnTo>
                  <a:pt x="7825" y="8892"/>
                </a:lnTo>
                <a:lnTo>
                  <a:pt x="7825" y="2440"/>
                </a:lnTo>
                <a:lnTo>
                  <a:pt x="5863" y="839"/>
                </a:lnTo>
                <a:lnTo>
                  <a:pt x="3131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10"/>
                </a:lnTo>
                <a:lnTo>
                  <a:pt x="2764" y="52924"/>
                </a:lnTo>
                <a:lnTo>
                  <a:pt x="5896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7029885" y="3770777"/>
            <a:ext cx="12790" cy="75653"/>
          </a:xfrm>
          <a:custGeom>
            <a:avLst/>
            <a:gdLst/>
            <a:ahLst/>
            <a:cxnLst/>
            <a:rect l="l" t="t" r="r" b="b"/>
            <a:pathLst>
              <a:path w="12790" h="75653">
                <a:moveTo>
                  <a:pt x="8981" y="0"/>
                </a:moveTo>
                <a:lnTo>
                  <a:pt x="7891" y="21247"/>
                </a:lnTo>
                <a:lnTo>
                  <a:pt x="12790" y="24029"/>
                </a:lnTo>
                <a:lnTo>
                  <a:pt x="12362" y="12851"/>
                </a:lnTo>
                <a:lnTo>
                  <a:pt x="10529" y="9208"/>
                </a:lnTo>
                <a:lnTo>
                  <a:pt x="9536" y="4762"/>
                </a:lnTo>
                <a:lnTo>
                  <a:pt x="8981" y="0"/>
                </a:lnTo>
                <a:close/>
              </a:path>
              <a:path w="12790" h="75653">
                <a:moveTo>
                  <a:pt x="43480" y="-49921"/>
                </a:moveTo>
                <a:lnTo>
                  <a:pt x="43232" y="-50659"/>
                </a:lnTo>
                <a:lnTo>
                  <a:pt x="40655" y="-51624"/>
                </a:lnTo>
                <a:lnTo>
                  <a:pt x="37545" y="-51624"/>
                </a:lnTo>
                <a:lnTo>
                  <a:pt x="34764" y="-49921"/>
                </a:lnTo>
                <a:lnTo>
                  <a:pt x="34764" y="-21550"/>
                </a:lnTo>
                <a:lnTo>
                  <a:pt x="32515" y="-23976"/>
                </a:lnTo>
                <a:lnTo>
                  <a:pt x="27957" y="-27061"/>
                </a:lnTo>
                <a:lnTo>
                  <a:pt x="23136" y="-28930"/>
                </a:lnTo>
                <a:lnTo>
                  <a:pt x="17057" y="-28930"/>
                </a:lnTo>
                <a:lnTo>
                  <a:pt x="14118" y="-28281"/>
                </a:lnTo>
                <a:lnTo>
                  <a:pt x="11577" y="-27011"/>
                </a:lnTo>
                <a:lnTo>
                  <a:pt x="6904" y="-23886"/>
                </a:lnTo>
                <a:lnTo>
                  <a:pt x="3492" y="-19112"/>
                </a:lnTo>
                <a:lnTo>
                  <a:pt x="2199" y="-16229"/>
                </a:lnTo>
                <a:lnTo>
                  <a:pt x="1314" y="-12838"/>
                </a:lnTo>
                <a:lnTo>
                  <a:pt x="443" y="-9461"/>
                </a:lnTo>
                <a:lnTo>
                  <a:pt x="0" y="-5678"/>
                </a:lnTo>
                <a:lnTo>
                  <a:pt x="0" y="2058"/>
                </a:lnTo>
                <a:lnTo>
                  <a:pt x="356" y="5435"/>
                </a:lnTo>
                <a:lnTo>
                  <a:pt x="1055" y="8635"/>
                </a:lnTo>
                <a:lnTo>
                  <a:pt x="1746" y="11850"/>
                </a:lnTo>
                <a:lnTo>
                  <a:pt x="2865" y="14630"/>
                </a:lnTo>
                <a:lnTo>
                  <a:pt x="4385" y="16991"/>
                </a:lnTo>
                <a:lnTo>
                  <a:pt x="7891" y="21247"/>
                </a:lnTo>
                <a:lnTo>
                  <a:pt x="8981" y="0"/>
                </a:lnTo>
                <a:lnTo>
                  <a:pt x="8981" y="-4773"/>
                </a:lnTo>
                <a:lnTo>
                  <a:pt x="9634" y="-9281"/>
                </a:lnTo>
                <a:lnTo>
                  <a:pt x="10778" y="-13536"/>
                </a:lnTo>
                <a:lnTo>
                  <a:pt x="12693" y="-17082"/>
                </a:lnTo>
                <a:lnTo>
                  <a:pt x="15493" y="-19610"/>
                </a:lnTo>
                <a:lnTo>
                  <a:pt x="18914" y="-21233"/>
                </a:lnTo>
                <a:lnTo>
                  <a:pt x="23497" y="-21233"/>
                </a:lnTo>
                <a:lnTo>
                  <a:pt x="27957" y="-18872"/>
                </a:lnTo>
                <a:lnTo>
                  <a:pt x="32418" y="-14997"/>
                </a:lnTo>
                <a:lnTo>
                  <a:pt x="34764" y="-11998"/>
                </a:lnTo>
                <a:lnTo>
                  <a:pt x="34764" y="7531"/>
                </a:lnTo>
                <a:lnTo>
                  <a:pt x="32097" y="10796"/>
                </a:lnTo>
                <a:lnTo>
                  <a:pt x="28475" y="14198"/>
                </a:lnTo>
                <a:lnTo>
                  <a:pt x="25146" y="16267"/>
                </a:lnTo>
                <a:lnTo>
                  <a:pt x="21898" y="17081"/>
                </a:lnTo>
                <a:lnTo>
                  <a:pt x="18472" y="17081"/>
                </a:lnTo>
                <a:lnTo>
                  <a:pt x="15066" y="15417"/>
                </a:lnTo>
                <a:lnTo>
                  <a:pt x="12362" y="12851"/>
                </a:lnTo>
                <a:lnTo>
                  <a:pt x="12790" y="24029"/>
                </a:lnTo>
                <a:lnTo>
                  <a:pt x="15753" y="24738"/>
                </a:lnTo>
                <a:lnTo>
                  <a:pt x="22402" y="24738"/>
                </a:lnTo>
                <a:lnTo>
                  <a:pt x="25326" y="23953"/>
                </a:lnTo>
                <a:lnTo>
                  <a:pt x="28018" y="22391"/>
                </a:lnTo>
                <a:lnTo>
                  <a:pt x="30697" y="20839"/>
                </a:lnTo>
                <a:lnTo>
                  <a:pt x="33277" y="18668"/>
                </a:lnTo>
                <a:lnTo>
                  <a:pt x="35761" y="15890"/>
                </a:lnTo>
                <a:lnTo>
                  <a:pt x="35761" y="22340"/>
                </a:lnTo>
                <a:lnTo>
                  <a:pt x="37371" y="23839"/>
                </a:lnTo>
                <a:lnTo>
                  <a:pt x="40392" y="24029"/>
                </a:lnTo>
                <a:lnTo>
                  <a:pt x="43480" y="22340"/>
                </a:lnTo>
                <a:lnTo>
                  <a:pt x="43480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608195" y="3878370"/>
            <a:ext cx="43461" cy="72351"/>
          </a:xfrm>
          <a:custGeom>
            <a:avLst/>
            <a:gdLst/>
            <a:ahLst/>
            <a:cxnLst/>
            <a:rect l="l" t="t" r="r" b="b"/>
            <a:pathLst>
              <a:path w="43461" h="72351">
                <a:moveTo>
                  <a:pt x="0" y="2451"/>
                </a:moveTo>
                <a:lnTo>
                  <a:pt x="0" y="70650"/>
                </a:lnTo>
                <a:lnTo>
                  <a:pt x="179" y="71398"/>
                </a:lnTo>
                <a:lnTo>
                  <a:pt x="2760" y="72351"/>
                </a:lnTo>
                <a:lnTo>
                  <a:pt x="5896" y="72351"/>
                </a:lnTo>
                <a:lnTo>
                  <a:pt x="8661" y="70650"/>
                </a:lnTo>
                <a:lnTo>
                  <a:pt x="8661" y="46226"/>
                </a:lnTo>
                <a:lnTo>
                  <a:pt x="9927" y="47498"/>
                </a:lnTo>
                <a:lnTo>
                  <a:pt x="13345" y="50482"/>
                </a:lnTo>
                <a:lnTo>
                  <a:pt x="16757" y="52487"/>
                </a:lnTo>
                <a:lnTo>
                  <a:pt x="20295" y="53517"/>
                </a:lnTo>
                <a:lnTo>
                  <a:pt x="22989" y="53668"/>
                </a:lnTo>
                <a:lnTo>
                  <a:pt x="26282" y="53668"/>
                </a:lnTo>
                <a:lnTo>
                  <a:pt x="29209" y="53019"/>
                </a:lnTo>
                <a:lnTo>
                  <a:pt x="31765" y="51728"/>
                </a:lnTo>
                <a:lnTo>
                  <a:pt x="34307" y="50457"/>
                </a:lnTo>
                <a:lnTo>
                  <a:pt x="33803" y="33907"/>
                </a:lnTo>
                <a:lnTo>
                  <a:pt x="32636" y="38173"/>
                </a:lnTo>
                <a:lnTo>
                  <a:pt x="30697" y="41795"/>
                </a:lnTo>
                <a:lnTo>
                  <a:pt x="27870" y="44323"/>
                </a:lnTo>
                <a:lnTo>
                  <a:pt x="24428" y="45946"/>
                </a:lnTo>
                <a:lnTo>
                  <a:pt x="19881" y="45946"/>
                </a:lnTo>
                <a:lnTo>
                  <a:pt x="15468" y="43573"/>
                </a:lnTo>
                <a:lnTo>
                  <a:pt x="11059" y="39674"/>
                </a:lnTo>
                <a:lnTo>
                  <a:pt x="8661" y="36676"/>
                </a:lnTo>
                <a:lnTo>
                  <a:pt x="8661" y="17258"/>
                </a:lnTo>
                <a:lnTo>
                  <a:pt x="7602" y="9003"/>
                </a:lnTo>
                <a:lnTo>
                  <a:pt x="7602" y="2451"/>
                </a:lnTo>
                <a:lnTo>
                  <a:pt x="6065" y="899"/>
                </a:lnTo>
                <a:lnTo>
                  <a:pt x="3069" y="763"/>
                </a:lnTo>
                <a:lnTo>
                  <a:pt x="0" y="2451"/>
                </a:lnTo>
                <a:close/>
              </a:path>
              <a:path w="43461" h="72351">
                <a:moveTo>
                  <a:pt x="8661" y="17258"/>
                </a:moveTo>
                <a:lnTo>
                  <a:pt x="10039" y="15480"/>
                </a:lnTo>
                <a:lnTo>
                  <a:pt x="12566" y="12776"/>
                </a:lnTo>
                <a:lnTo>
                  <a:pt x="16106" y="9852"/>
                </a:lnTo>
                <a:lnTo>
                  <a:pt x="19439" y="8229"/>
                </a:lnTo>
                <a:lnTo>
                  <a:pt x="22769" y="7707"/>
                </a:lnTo>
                <a:lnTo>
                  <a:pt x="26910" y="8255"/>
                </a:lnTo>
                <a:lnTo>
                  <a:pt x="29933" y="10425"/>
                </a:lnTo>
                <a:lnTo>
                  <a:pt x="32031" y="13665"/>
                </a:lnTo>
                <a:lnTo>
                  <a:pt x="33569" y="17550"/>
                </a:lnTo>
                <a:lnTo>
                  <a:pt x="34307" y="22212"/>
                </a:lnTo>
                <a:lnTo>
                  <a:pt x="34494" y="27125"/>
                </a:lnTo>
                <a:lnTo>
                  <a:pt x="34494" y="29411"/>
                </a:lnTo>
                <a:lnTo>
                  <a:pt x="33803" y="33907"/>
                </a:lnTo>
                <a:lnTo>
                  <a:pt x="34307" y="50457"/>
                </a:lnTo>
                <a:lnTo>
                  <a:pt x="36456" y="48614"/>
                </a:lnTo>
                <a:lnTo>
                  <a:pt x="39923" y="43875"/>
                </a:lnTo>
                <a:lnTo>
                  <a:pt x="41240" y="41007"/>
                </a:lnTo>
                <a:lnTo>
                  <a:pt x="42137" y="37604"/>
                </a:lnTo>
                <a:lnTo>
                  <a:pt x="43019" y="34213"/>
                </a:lnTo>
                <a:lnTo>
                  <a:pt x="43461" y="30365"/>
                </a:lnTo>
                <a:lnTo>
                  <a:pt x="43461" y="22553"/>
                </a:lnTo>
                <a:lnTo>
                  <a:pt x="43124" y="19202"/>
                </a:lnTo>
                <a:lnTo>
                  <a:pt x="42431" y="16041"/>
                </a:lnTo>
                <a:lnTo>
                  <a:pt x="41719" y="12866"/>
                </a:lnTo>
                <a:lnTo>
                  <a:pt x="40614" y="10097"/>
                </a:lnTo>
                <a:lnTo>
                  <a:pt x="39088" y="7707"/>
                </a:lnTo>
                <a:lnTo>
                  <a:pt x="35599" y="3441"/>
                </a:lnTo>
                <a:lnTo>
                  <a:pt x="30758" y="683"/>
                </a:lnTo>
                <a:lnTo>
                  <a:pt x="27846" y="0"/>
                </a:lnTo>
                <a:lnTo>
                  <a:pt x="24414" y="0"/>
                </a:lnTo>
                <a:lnTo>
                  <a:pt x="21343" y="190"/>
                </a:lnTo>
                <a:lnTo>
                  <a:pt x="18503" y="939"/>
                </a:lnTo>
                <a:lnTo>
                  <a:pt x="15774" y="2246"/>
                </a:lnTo>
                <a:lnTo>
                  <a:pt x="13096" y="3924"/>
                </a:lnTo>
                <a:lnTo>
                  <a:pt x="10431" y="6169"/>
                </a:lnTo>
                <a:lnTo>
                  <a:pt x="7602" y="9003"/>
                </a:lnTo>
                <a:lnTo>
                  <a:pt x="8661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664721" y="3878376"/>
            <a:ext cx="27590" cy="52920"/>
          </a:xfrm>
          <a:custGeom>
            <a:avLst/>
            <a:gdLst/>
            <a:ahLst/>
            <a:cxnLst/>
            <a:rect l="l" t="t" r="r" b="b"/>
            <a:pathLst>
              <a:path w="27590" h="52920">
                <a:moveTo>
                  <a:pt x="5900" y="52920"/>
                </a:moveTo>
                <a:lnTo>
                  <a:pt x="8665" y="51271"/>
                </a:lnTo>
                <a:lnTo>
                  <a:pt x="8665" y="19137"/>
                </a:lnTo>
                <a:lnTo>
                  <a:pt x="11002" y="15469"/>
                </a:lnTo>
                <a:lnTo>
                  <a:pt x="13039" y="12726"/>
                </a:lnTo>
                <a:lnTo>
                  <a:pt x="15868" y="9958"/>
                </a:lnTo>
                <a:lnTo>
                  <a:pt x="19281" y="8460"/>
                </a:lnTo>
                <a:lnTo>
                  <a:pt x="22222" y="8676"/>
                </a:lnTo>
                <a:lnTo>
                  <a:pt x="24876" y="9461"/>
                </a:lnTo>
                <a:lnTo>
                  <a:pt x="27533" y="8180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6"/>
                </a:lnTo>
                <a:lnTo>
                  <a:pt x="19724" y="0"/>
                </a:lnTo>
                <a:lnTo>
                  <a:pt x="16729" y="662"/>
                </a:lnTo>
                <a:lnTo>
                  <a:pt x="13690" y="2578"/>
                </a:lnTo>
                <a:lnTo>
                  <a:pt x="10335" y="5994"/>
                </a:lnTo>
                <a:lnTo>
                  <a:pt x="7829" y="9551"/>
                </a:lnTo>
                <a:lnTo>
                  <a:pt x="7829" y="2437"/>
                </a:lnTo>
                <a:lnTo>
                  <a:pt x="5853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78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698907" y="3878374"/>
            <a:ext cx="47238" cy="53657"/>
          </a:xfrm>
          <a:custGeom>
            <a:avLst/>
            <a:gdLst/>
            <a:ahLst/>
            <a:cxnLst/>
            <a:rect l="l" t="t" r="r" b="b"/>
            <a:pathLst>
              <a:path w="47238" h="53657">
                <a:moveTo>
                  <a:pt x="8971" y="23914"/>
                </a:moveTo>
                <a:lnTo>
                  <a:pt x="9265" y="21351"/>
                </a:lnTo>
                <a:lnTo>
                  <a:pt x="9842" y="18985"/>
                </a:lnTo>
                <a:lnTo>
                  <a:pt x="11318" y="14593"/>
                </a:lnTo>
                <a:lnTo>
                  <a:pt x="13723" y="11163"/>
                </a:lnTo>
                <a:lnTo>
                  <a:pt x="17092" y="8891"/>
                </a:lnTo>
                <a:lnTo>
                  <a:pt x="21170" y="7494"/>
                </a:lnTo>
                <a:lnTo>
                  <a:pt x="26542" y="7494"/>
                </a:lnTo>
                <a:lnTo>
                  <a:pt x="30744" y="9032"/>
                </a:lnTo>
                <a:lnTo>
                  <a:pt x="34099" y="11454"/>
                </a:lnTo>
                <a:lnTo>
                  <a:pt x="36287" y="15011"/>
                </a:lnTo>
                <a:lnTo>
                  <a:pt x="37541" y="19418"/>
                </a:lnTo>
                <a:lnTo>
                  <a:pt x="38267" y="24270"/>
                </a:lnTo>
                <a:lnTo>
                  <a:pt x="38267" y="29731"/>
                </a:lnTo>
                <a:lnTo>
                  <a:pt x="37983" y="32324"/>
                </a:lnTo>
                <a:lnTo>
                  <a:pt x="37418" y="34660"/>
                </a:lnTo>
                <a:lnTo>
                  <a:pt x="36648" y="50266"/>
                </a:lnTo>
                <a:lnTo>
                  <a:pt x="39164" y="48376"/>
                </a:lnTo>
                <a:lnTo>
                  <a:pt x="43196" y="43538"/>
                </a:lnTo>
                <a:lnTo>
                  <a:pt x="44707" y="40639"/>
                </a:lnTo>
                <a:lnTo>
                  <a:pt x="45716" y="37298"/>
                </a:lnTo>
                <a:lnTo>
                  <a:pt x="46734" y="33962"/>
                </a:lnTo>
                <a:lnTo>
                  <a:pt x="47238" y="30289"/>
                </a:lnTo>
                <a:lnTo>
                  <a:pt x="47238" y="22226"/>
                </a:lnTo>
                <a:lnTo>
                  <a:pt x="46760" y="18553"/>
                </a:lnTo>
                <a:lnTo>
                  <a:pt x="45802" y="15303"/>
                </a:lnTo>
                <a:lnTo>
                  <a:pt x="44844" y="12040"/>
                </a:lnTo>
                <a:lnTo>
                  <a:pt x="43390" y="9273"/>
                </a:lnTo>
                <a:lnTo>
                  <a:pt x="41475" y="6997"/>
                </a:lnTo>
                <a:lnTo>
                  <a:pt x="37137" y="2973"/>
                </a:lnTo>
                <a:lnTo>
                  <a:pt x="34250" y="1777"/>
                </a:lnTo>
                <a:lnTo>
                  <a:pt x="31362" y="596"/>
                </a:lnTo>
                <a:lnTo>
                  <a:pt x="27983" y="0"/>
                </a:lnTo>
                <a:lnTo>
                  <a:pt x="20069" y="0"/>
                </a:lnTo>
                <a:lnTo>
                  <a:pt x="16537" y="673"/>
                </a:lnTo>
                <a:lnTo>
                  <a:pt x="13529" y="2007"/>
                </a:lnTo>
                <a:lnTo>
                  <a:pt x="10529" y="3354"/>
                </a:lnTo>
                <a:lnTo>
                  <a:pt x="8009" y="5219"/>
                </a:lnTo>
                <a:lnTo>
                  <a:pt x="3992" y="10072"/>
                </a:lnTo>
                <a:lnTo>
                  <a:pt x="2494" y="12955"/>
                </a:lnTo>
                <a:lnTo>
                  <a:pt x="1487" y="16292"/>
                </a:lnTo>
                <a:lnTo>
                  <a:pt x="48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2"/>
                </a:lnTo>
                <a:lnTo>
                  <a:pt x="1414" y="38353"/>
                </a:lnTo>
                <a:lnTo>
                  <a:pt x="2358" y="41605"/>
                </a:lnTo>
                <a:lnTo>
                  <a:pt x="3783" y="44372"/>
                </a:lnTo>
                <a:lnTo>
                  <a:pt x="5727" y="46658"/>
                </a:lnTo>
                <a:lnTo>
                  <a:pt x="10054" y="50673"/>
                </a:lnTo>
                <a:lnTo>
                  <a:pt x="9683" y="34227"/>
                </a:lnTo>
                <a:lnTo>
                  <a:pt x="8971" y="29364"/>
                </a:lnTo>
                <a:lnTo>
                  <a:pt x="8971" y="23914"/>
                </a:lnTo>
                <a:close/>
              </a:path>
              <a:path w="47238" h="53657">
                <a:moveTo>
                  <a:pt x="26089" y="46114"/>
                </a:moveTo>
                <a:lnTo>
                  <a:pt x="20742" y="46114"/>
                </a:lnTo>
                <a:lnTo>
                  <a:pt x="16537" y="44578"/>
                </a:lnTo>
                <a:lnTo>
                  <a:pt x="13182" y="42141"/>
                </a:lnTo>
                <a:lnTo>
                  <a:pt x="10947" y="38644"/>
                </a:lnTo>
                <a:lnTo>
                  <a:pt x="9683" y="34227"/>
                </a:lnTo>
                <a:lnTo>
                  <a:pt x="10054" y="50673"/>
                </a:lnTo>
                <a:lnTo>
                  <a:pt x="12927" y="51868"/>
                </a:lnTo>
                <a:lnTo>
                  <a:pt x="15829" y="53059"/>
                </a:lnTo>
                <a:lnTo>
                  <a:pt x="19210" y="53657"/>
                </a:lnTo>
                <a:lnTo>
                  <a:pt x="27082" y="53657"/>
                </a:lnTo>
                <a:lnTo>
                  <a:pt x="30599" y="52984"/>
                </a:lnTo>
                <a:lnTo>
                  <a:pt x="33624" y="51626"/>
                </a:lnTo>
                <a:lnTo>
                  <a:pt x="36648" y="50266"/>
                </a:lnTo>
                <a:lnTo>
                  <a:pt x="37418" y="34660"/>
                </a:lnTo>
                <a:lnTo>
                  <a:pt x="35971" y="39041"/>
                </a:lnTo>
                <a:lnTo>
                  <a:pt x="33573" y="42443"/>
                </a:lnTo>
                <a:lnTo>
                  <a:pt x="30171" y="44703"/>
                </a:lnTo>
                <a:lnTo>
                  <a:pt x="26089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753047" y="3866090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30873" y="59968"/>
                </a:moveTo>
                <a:lnTo>
                  <a:pt x="30873" y="59320"/>
                </a:lnTo>
                <a:lnTo>
                  <a:pt x="30013" y="56702"/>
                </a:lnTo>
                <a:lnTo>
                  <a:pt x="27468" y="57430"/>
                </a:lnTo>
                <a:lnTo>
                  <a:pt x="24443" y="58178"/>
                </a:lnTo>
                <a:lnTo>
                  <a:pt x="21150" y="58178"/>
                </a:lnTo>
                <a:lnTo>
                  <a:pt x="18460" y="55601"/>
                </a:lnTo>
                <a:lnTo>
                  <a:pt x="17010" y="51346"/>
                </a:lnTo>
                <a:lnTo>
                  <a:pt x="17010" y="20739"/>
                </a:lnTo>
                <a:lnTo>
                  <a:pt x="29142" y="20739"/>
                </a:lnTo>
                <a:lnTo>
                  <a:pt x="30712" y="19302"/>
                </a:lnTo>
                <a:lnTo>
                  <a:pt x="30873" y="16357"/>
                </a:lnTo>
                <a:lnTo>
                  <a:pt x="29142" y="13308"/>
                </a:lnTo>
                <a:lnTo>
                  <a:pt x="17010" y="13308"/>
                </a:lnTo>
                <a:lnTo>
                  <a:pt x="17010" y="1703"/>
                </a:lnTo>
                <a:lnTo>
                  <a:pt x="16800" y="989"/>
                </a:lnTo>
                <a:lnTo>
                  <a:pt x="14245" y="0"/>
                </a:lnTo>
                <a:lnTo>
                  <a:pt x="11123" y="0"/>
                </a:lnTo>
                <a:lnTo>
                  <a:pt x="8359" y="1703"/>
                </a:lnTo>
                <a:lnTo>
                  <a:pt x="8359" y="13308"/>
                </a:lnTo>
                <a:lnTo>
                  <a:pt x="1797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34" y="20739"/>
                </a:lnTo>
                <a:lnTo>
                  <a:pt x="8359" y="20739"/>
                </a:lnTo>
                <a:lnTo>
                  <a:pt x="8359" y="52105"/>
                </a:lnTo>
                <a:lnTo>
                  <a:pt x="9108" y="56628"/>
                </a:lnTo>
                <a:lnTo>
                  <a:pt x="10433" y="60440"/>
                </a:lnTo>
                <a:lnTo>
                  <a:pt x="12686" y="63143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8"/>
                </a:lnTo>
                <a:lnTo>
                  <a:pt x="30873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792456" y="3878376"/>
            <a:ext cx="43477" cy="53658"/>
          </a:xfrm>
          <a:custGeom>
            <a:avLst/>
            <a:gdLst/>
            <a:ahLst/>
            <a:cxnLst/>
            <a:rect l="l" t="t" r="r" b="b"/>
            <a:pathLst>
              <a:path w="43477" h="53658">
                <a:moveTo>
                  <a:pt x="43084" y="16941"/>
                </a:moveTo>
                <a:lnTo>
                  <a:pt x="42285" y="14123"/>
                </a:lnTo>
                <a:lnTo>
                  <a:pt x="41507" y="11315"/>
                </a:lnTo>
                <a:lnTo>
                  <a:pt x="38585" y="6808"/>
                </a:lnTo>
                <a:lnTo>
                  <a:pt x="34764" y="3070"/>
                </a:lnTo>
                <a:lnTo>
                  <a:pt x="32158" y="1828"/>
                </a:lnTo>
                <a:lnTo>
                  <a:pt x="29552" y="608"/>
                </a:lnTo>
                <a:lnTo>
                  <a:pt x="26384" y="0"/>
                </a:lnTo>
                <a:lnTo>
                  <a:pt x="26417" y="6998"/>
                </a:lnTo>
                <a:lnTo>
                  <a:pt x="29592" y="8331"/>
                </a:lnTo>
                <a:lnTo>
                  <a:pt x="31715" y="11009"/>
                </a:lnTo>
                <a:lnTo>
                  <a:pt x="33854" y="13691"/>
                </a:lnTo>
                <a:lnTo>
                  <a:pt x="34862" y="17373"/>
                </a:lnTo>
                <a:lnTo>
                  <a:pt x="34751" y="22072"/>
                </a:lnTo>
                <a:lnTo>
                  <a:pt x="8967" y="22072"/>
                </a:lnTo>
                <a:lnTo>
                  <a:pt x="9043" y="20092"/>
                </a:lnTo>
                <a:lnTo>
                  <a:pt x="10480" y="3111"/>
                </a:lnTo>
                <a:lnTo>
                  <a:pt x="8092" y="4899"/>
                </a:lnTo>
                <a:lnTo>
                  <a:pt x="4140" y="9577"/>
                </a:lnTo>
                <a:lnTo>
                  <a:pt x="2627" y="12406"/>
                </a:lnTo>
                <a:lnTo>
                  <a:pt x="1583" y="15760"/>
                </a:lnTo>
                <a:lnTo>
                  <a:pt x="525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2"/>
                </a:lnTo>
                <a:lnTo>
                  <a:pt x="2541" y="42012"/>
                </a:lnTo>
                <a:lnTo>
                  <a:pt x="4039" y="44781"/>
                </a:lnTo>
                <a:lnTo>
                  <a:pt x="6033" y="46977"/>
                </a:lnTo>
                <a:lnTo>
                  <a:pt x="10480" y="50860"/>
                </a:lnTo>
                <a:lnTo>
                  <a:pt x="13417" y="51967"/>
                </a:lnTo>
                <a:lnTo>
                  <a:pt x="16343" y="53086"/>
                </a:lnTo>
                <a:lnTo>
                  <a:pt x="19731" y="53658"/>
                </a:lnTo>
                <a:lnTo>
                  <a:pt x="23630" y="53658"/>
                </a:lnTo>
                <a:lnTo>
                  <a:pt x="27967" y="53492"/>
                </a:lnTo>
                <a:lnTo>
                  <a:pt x="31935" y="52793"/>
                </a:lnTo>
                <a:lnTo>
                  <a:pt x="35182" y="51967"/>
                </a:lnTo>
                <a:lnTo>
                  <a:pt x="37912" y="51092"/>
                </a:lnTo>
                <a:lnTo>
                  <a:pt x="41155" y="48816"/>
                </a:lnTo>
                <a:lnTo>
                  <a:pt x="41475" y="46163"/>
                </a:lnTo>
                <a:lnTo>
                  <a:pt x="40910" y="43002"/>
                </a:lnTo>
                <a:lnTo>
                  <a:pt x="38177" y="43268"/>
                </a:lnTo>
                <a:lnTo>
                  <a:pt x="35010" y="44550"/>
                </a:lnTo>
                <a:lnTo>
                  <a:pt x="32209" y="45439"/>
                </a:lnTo>
                <a:lnTo>
                  <a:pt x="28691" y="46188"/>
                </a:lnTo>
                <a:lnTo>
                  <a:pt x="24429" y="46379"/>
                </a:lnTo>
                <a:lnTo>
                  <a:pt x="21588" y="46379"/>
                </a:lnTo>
                <a:lnTo>
                  <a:pt x="17204" y="45133"/>
                </a:lnTo>
                <a:lnTo>
                  <a:pt x="13637" y="43103"/>
                </a:lnTo>
                <a:lnTo>
                  <a:pt x="11181" y="40003"/>
                </a:lnTo>
                <a:lnTo>
                  <a:pt x="9766" y="35965"/>
                </a:lnTo>
                <a:lnTo>
                  <a:pt x="8967" y="31342"/>
                </a:lnTo>
                <a:lnTo>
                  <a:pt x="8967" y="28649"/>
                </a:lnTo>
                <a:lnTo>
                  <a:pt x="40096" y="28649"/>
                </a:lnTo>
                <a:lnTo>
                  <a:pt x="42447" y="27749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41"/>
                </a:lnTo>
                <a:close/>
              </a:path>
              <a:path w="43477" h="53658">
                <a:moveTo>
                  <a:pt x="9043" y="20092"/>
                </a:moveTo>
                <a:lnTo>
                  <a:pt x="9975" y="16355"/>
                </a:lnTo>
                <a:lnTo>
                  <a:pt x="11422" y="12913"/>
                </a:lnTo>
                <a:lnTo>
                  <a:pt x="14965" y="9079"/>
                </a:lnTo>
                <a:lnTo>
                  <a:pt x="18197" y="7416"/>
                </a:lnTo>
                <a:lnTo>
                  <a:pt x="22226" y="6998"/>
                </a:lnTo>
                <a:lnTo>
                  <a:pt x="26417" y="6998"/>
                </a:lnTo>
                <a:lnTo>
                  <a:pt x="26384" y="0"/>
                </a:lnTo>
                <a:lnTo>
                  <a:pt x="19216" y="0"/>
                </a:lnTo>
                <a:lnTo>
                  <a:pt x="16070" y="623"/>
                </a:lnTo>
                <a:lnTo>
                  <a:pt x="13280" y="1865"/>
                </a:lnTo>
                <a:lnTo>
                  <a:pt x="10480" y="3111"/>
                </a:lnTo>
                <a:lnTo>
                  <a:pt x="904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846377" y="3878423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18" y="20628"/>
                </a:moveTo>
                <a:lnTo>
                  <a:pt x="10138" y="15815"/>
                </a:lnTo>
                <a:lnTo>
                  <a:pt x="12363" y="12510"/>
                </a:lnTo>
                <a:lnTo>
                  <a:pt x="14577" y="9198"/>
                </a:lnTo>
                <a:lnTo>
                  <a:pt x="17769" y="7546"/>
                </a:lnTo>
                <a:lnTo>
                  <a:pt x="23976" y="7546"/>
                </a:lnTo>
                <a:lnTo>
                  <a:pt x="27219" y="8435"/>
                </a:lnTo>
                <a:lnTo>
                  <a:pt x="31018" y="10415"/>
                </a:lnTo>
                <a:lnTo>
                  <a:pt x="33624" y="12399"/>
                </a:lnTo>
                <a:lnTo>
                  <a:pt x="36583" y="12448"/>
                </a:lnTo>
                <a:lnTo>
                  <a:pt x="37052" y="9500"/>
                </a:lnTo>
                <a:lnTo>
                  <a:pt x="36695" y="6365"/>
                </a:lnTo>
                <a:lnTo>
                  <a:pt x="34444" y="3823"/>
                </a:lnTo>
                <a:lnTo>
                  <a:pt x="31532" y="2044"/>
                </a:lnTo>
                <a:lnTo>
                  <a:pt x="27849" y="713"/>
                </a:lnTo>
                <a:lnTo>
                  <a:pt x="25010" y="140"/>
                </a:lnTo>
                <a:lnTo>
                  <a:pt x="22047" y="0"/>
                </a:lnTo>
                <a:lnTo>
                  <a:pt x="18936" y="0"/>
                </a:lnTo>
                <a:lnTo>
                  <a:pt x="16023" y="537"/>
                </a:lnTo>
                <a:lnTo>
                  <a:pt x="13360" y="1602"/>
                </a:lnTo>
                <a:lnTo>
                  <a:pt x="10678" y="2668"/>
                </a:lnTo>
                <a:lnTo>
                  <a:pt x="8345" y="4305"/>
                </a:lnTo>
                <a:lnTo>
                  <a:pt x="4385" y="8716"/>
                </a:lnTo>
                <a:lnTo>
                  <a:pt x="2840" y="11545"/>
                </a:lnTo>
                <a:lnTo>
                  <a:pt x="1695" y="15001"/>
                </a:lnTo>
                <a:lnTo>
                  <a:pt x="565" y="18454"/>
                </a:lnTo>
                <a:lnTo>
                  <a:pt x="0" y="22593"/>
                </a:lnTo>
                <a:lnTo>
                  <a:pt x="0" y="31636"/>
                </a:lnTo>
                <a:lnTo>
                  <a:pt x="454" y="35370"/>
                </a:lnTo>
                <a:lnTo>
                  <a:pt x="1386" y="38610"/>
                </a:lnTo>
                <a:lnTo>
                  <a:pt x="2311" y="41846"/>
                </a:lnTo>
                <a:lnTo>
                  <a:pt x="3661" y="44579"/>
                </a:lnTo>
                <a:lnTo>
                  <a:pt x="5433" y="46800"/>
                </a:lnTo>
                <a:lnTo>
                  <a:pt x="9389" y="50713"/>
                </a:lnTo>
                <a:lnTo>
                  <a:pt x="12016" y="51879"/>
                </a:lnTo>
                <a:lnTo>
                  <a:pt x="14634" y="53035"/>
                </a:lnTo>
                <a:lnTo>
                  <a:pt x="17647" y="53607"/>
                </a:lnTo>
                <a:lnTo>
                  <a:pt x="22683" y="53607"/>
                </a:lnTo>
                <a:lnTo>
                  <a:pt x="25819" y="53115"/>
                </a:lnTo>
                <a:lnTo>
                  <a:pt x="28793" y="52377"/>
                </a:lnTo>
                <a:lnTo>
                  <a:pt x="31410" y="51321"/>
                </a:lnTo>
                <a:lnTo>
                  <a:pt x="34704" y="49377"/>
                </a:lnTo>
                <a:lnTo>
                  <a:pt x="37026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4"/>
                </a:lnTo>
                <a:lnTo>
                  <a:pt x="32407" y="41950"/>
                </a:lnTo>
                <a:lnTo>
                  <a:pt x="28905" y="44222"/>
                </a:lnTo>
                <a:lnTo>
                  <a:pt x="25895" y="45533"/>
                </a:lnTo>
                <a:lnTo>
                  <a:pt x="22155" y="45849"/>
                </a:lnTo>
                <a:lnTo>
                  <a:pt x="18187" y="45468"/>
                </a:lnTo>
                <a:lnTo>
                  <a:pt x="14930" y="43906"/>
                </a:lnTo>
                <a:lnTo>
                  <a:pt x="12438" y="41122"/>
                </a:lnTo>
                <a:lnTo>
                  <a:pt x="10472" y="37555"/>
                </a:lnTo>
                <a:lnTo>
                  <a:pt x="9316" y="32818"/>
                </a:lnTo>
                <a:lnTo>
                  <a:pt x="9018" y="30063"/>
                </a:lnTo>
                <a:lnTo>
                  <a:pt x="9018" y="20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888843" y="3866090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30883" y="59968"/>
                </a:moveTo>
                <a:lnTo>
                  <a:pt x="30883" y="59320"/>
                </a:lnTo>
                <a:lnTo>
                  <a:pt x="30008" y="56702"/>
                </a:lnTo>
                <a:lnTo>
                  <a:pt x="27467" y="57430"/>
                </a:lnTo>
                <a:lnTo>
                  <a:pt x="24443" y="58178"/>
                </a:lnTo>
                <a:lnTo>
                  <a:pt x="21153" y="58178"/>
                </a:lnTo>
                <a:lnTo>
                  <a:pt x="18460" y="55601"/>
                </a:lnTo>
                <a:lnTo>
                  <a:pt x="17020" y="51346"/>
                </a:lnTo>
                <a:lnTo>
                  <a:pt x="17020" y="20739"/>
                </a:lnTo>
                <a:lnTo>
                  <a:pt x="29137" y="20739"/>
                </a:lnTo>
                <a:lnTo>
                  <a:pt x="30726" y="19302"/>
                </a:lnTo>
                <a:lnTo>
                  <a:pt x="30883" y="16357"/>
                </a:lnTo>
                <a:lnTo>
                  <a:pt x="29137" y="13308"/>
                </a:lnTo>
                <a:lnTo>
                  <a:pt x="17020" y="13308"/>
                </a:lnTo>
                <a:lnTo>
                  <a:pt x="17020" y="1703"/>
                </a:lnTo>
                <a:lnTo>
                  <a:pt x="16800" y="989"/>
                </a:lnTo>
                <a:lnTo>
                  <a:pt x="14245" y="0"/>
                </a:lnTo>
                <a:lnTo>
                  <a:pt x="11123" y="0"/>
                </a:lnTo>
                <a:lnTo>
                  <a:pt x="8355" y="1703"/>
                </a:lnTo>
                <a:lnTo>
                  <a:pt x="8355" y="13308"/>
                </a:lnTo>
                <a:lnTo>
                  <a:pt x="1791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46" y="20739"/>
                </a:lnTo>
                <a:lnTo>
                  <a:pt x="8355" y="20739"/>
                </a:lnTo>
                <a:lnTo>
                  <a:pt x="8355" y="52105"/>
                </a:lnTo>
                <a:lnTo>
                  <a:pt x="9118" y="56628"/>
                </a:lnTo>
                <a:lnTo>
                  <a:pt x="10435" y="60440"/>
                </a:lnTo>
                <a:lnTo>
                  <a:pt x="12682" y="63143"/>
                </a:lnTo>
                <a:lnTo>
                  <a:pt x="15854" y="64832"/>
                </a:lnTo>
                <a:lnTo>
                  <a:pt x="19712" y="65836"/>
                </a:lnTo>
                <a:lnTo>
                  <a:pt x="24580" y="65670"/>
                </a:lnTo>
                <a:lnTo>
                  <a:pt x="27579" y="65098"/>
                </a:lnTo>
                <a:lnTo>
                  <a:pt x="30528" y="63078"/>
                </a:lnTo>
                <a:lnTo>
                  <a:pt x="30883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930347" y="3859005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1"/>
                </a:moveTo>
                <a:lnTo>
                  <a:pt x="382" y="8892"/>
                </a:lnTo>
                <a:lnTo>
                  <a:pt x="3280" y="10731"/>
                </a:lnTo>
                <a:lnTo>
                  <a:pt x="7373" y="10731"/>
                </a:lnTo>
                <a:lnTo>
                  <a:pt x="10336" y="8837"/>
                </a:lnTo>
                <a:lnTo>
                  <a:pt x="10717" y="5309"/>
                </a:lnTo>
                <a:lnTo>
                  <a:pt x="10350" y="1844"/>
                </a:lnTo>
                <a:lnTo>
                  <a:pt x="7438" y="0"/>
                </a:lnTo>
                <a:lnTo>
                  <a:pt x="334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0717" h="72288">
                <a:moveTo>
                  <a:pt x="1242" y="71374"/>
                </a:moveTo>
                <a:lnTo>
                  <a:pt x="3823" y="72288"/>
                </a:lnTo>
                <a:lnTo>
                  <a:pt x="6944" y="72288"/>
                </a:lnTo>
                <a:lnTo>
                  <a:pt x="9720" y="70639"/>
                </a:lnTo>
                <a:lnTo>
                  <a:pt x="9720" y="21805"/>
                </a:lnTo>
                <a:lnTo>
                  <a:pt x="9497" y="21107"/>
                </a:lnTo>
                <a:lnTo>
                  <a:pt x="6944" y="20156"/>
                </a:lnTo>
                <a:lnTo>
                  <a:pt x="3823" y="20156"/>
                </a:lnTo>
                <a:lnTo>
                  <a:pt x="1059" y="21805"/>
                </a:lnTo>
                <a:lnTo>
                  <a:pt x="1059" y="70639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955979" y="3878374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896" y="52919"/>
                </a:moveTo>
                <a:lnTo>
                  <a:pt x="8672" y="51271"/>
                </a:lnTo>
                <a:lnTo>
                  <a:pt x="8672" y="17132"/>
                </a:lnTo>
                <a:lnTo>
                  <a:pt x="11045" y="14057"/>
                </a:lnTo>
                <a:lnTo>
                  <a:pt x="13319" y="11736"/>
                </a:lnTo>
                <a:lnTo>
                  <a:pt x="17658" y="8559"/>
                </a:lnTo>
                <a:lnTo>
                  <a:pt x="22006" y="7747"/>
                </a:lnTo>
                <a:lnTo>
                  <a:pt x="25153" y="8088"/>
                </a:lnTo>
                <a:lnTo>
                  <a:pt x="27712" y="9384"/>
                </a:lnTo>
                <a:lnTo>
                  <a:pt x="30365" y="12786"/>
                </a:lnTo>
                <a:lnTo>
                  <a:pt x="31395" y="15951"/>
                </a:lnTo>
                <a:lnTo>
                  <a:pt x="32037" y="19885"/>
                </a:lnTo>
                <a:lnTo>
                  <a:pt x="32037" y="51271"/>
                </a:lnTo>
                <a:lnTo>
                  <a:pt x="32245" y="52005"/>
                </a:lnTo>
                <a:lnTo>
                  <a:pt x="34801" y="52919"/>
                </a:lnTo>
                <a:lnTo>
                  <a:pt x="37922" y="52919"/>
                </a:lnTo>
                <a:lnTo>
                  <a:pt x="40702" y="51271"/>
                </a:lnTo>
                <a:lnTo>
                  <a:pt x="40702" y="18006"/>
                </a:lnTo>
                <a:lnTo>
                  <a:pt x="40417" y="15022"/>
                </a:lnTo>
                <a:lnTo>
                  <a:pt x="39246" y="10082"/>
                </a:lnTo>
                <a:lnTo>
                  <a:pt x="36964" y="6069"/>
                </a:lnTo>
                <a:lnTo>
                  <a:pt x="33889" y="2757"/>
                </a:lnTo>
                <a:lnTo>
                  <a:pt x="29592" y="546"/>
                </a:lnTo>
                <a:lnTo>
                  <a:pt x="26939" y="0"/>
                </a:lnTo>
                <a:lnTo>
                  <a:pt x="21085" y="0"/>
                </a:lnTo>
                <a:lnTo>
                  <a:pt x="18432" y="712"/>
                </a:lnTo>
                <a:lnTo>
                  <a:pt x="15789" y="2145"/>
                </a:lnTo>
                <a:lnTo>
                  <a:pt x="13136" y="3567"/>
                </a:lnTo>
                <a:lnTo>
                  <a:pt x="10480" y="5816"/>
                </a:lnTo>
                <a:lnTo>
                  <a:pt x="7827" y="8887"/>
                </a:lnTo>
                <a:lnTo>
                  <a:pt x="7827" y="2437"/>
                </a:lnTo>
                <a:lnTo>
                  <a:pt x="5857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0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007265" y="3878474"/>
            <a:ext cx="44733" cy="54658"/>
          </a:xfrm>
          <a:custGeom>
            <a:avLst/>
            <a:gdLst/>
            <a:ahLst/>
            <a:cxnLst/>
            <a:rect l="l" t="t" r="r" b="b"/>
            <a:pathLst>
              <a:path w="44733" h="54658">
                <a:moveTo>
                  <a:pt x="9499" y="36244"/>
                </a:moveTo>
                <a:lnTo>
                  <a:pt x="9179" y="54658"/>
                </a:lnTo>
                <a:lnTo>
                  <a:pt x="11320" y="51573"/>
                </a:lnTo>
                <a:lnTo>
                  <a:pt x="10064" y="39646"/>
                </a:lnTo>
                <a:lnTo>
                  <a:pt x="9499" y="36244"/>
                </a:lnTo>
                <a:close/>
              </a:path>
              <a:path w="44733" h="54658">
                <a:moveTo>
                  <a:pt x="416" y="55739"/>
                </a:moveTo>
                <a:lnTo>
                  <a:pt x="0" y="59206"/>
                </a:lnTo>
                <a:lnTo>
                  <a:pt x="381" y="62823"/>
                </a:lnTo>
                <a:lnTo>
                  <a:pt x="1917" y="66048"/>
                </a:lnTo>
                <a:lnTo>
                  <a:pt x="4876" y="68579"/>
                </a:lnTo>
                <a:lnTo>
                  <a:pt x="8797" y="70650"/>
                </a:lnTo>
                <a:lnTo>
                  <a:pt x="11475" y="71323"/>
                </a:lnTo>
                <a:lnTo>
                  <a:pt x="14143" y="71992"/>
                </a:lnTo>
                <a:lnTo>
                  <a:pt x="17387" y="72323"/>
                </a:lnTo>
                <a:lnTo>
                  <a:pt x="25167" y="72323"/>
                </a:lnTo>
                <a:lnTo>
                  <a:pt x="28597" y="71892"/>
                </a:lnTo>
                <a:lnTo>
                  <a:pt x="31496" y="71003"/>
                </a:lnTo>
                <a:lnTo>
                  <a:pt x="34408" y="70114"/>
                </a:lnTo>
                <a:lnTo>
                  <a:pt x="38663" y="67370"/>
                </a:lnTo>
                <a:lnTo>
                  <a:pt x="41929" y="64043"/>
                </a:lnTo>
                <a:lnTo>
                  <a:pt x="43750" y="60004"/>
                </a:lnTo>
                <a:lnTo>
                  <a:pt x="44215" y="55623"/>
                </a:lnTo>
                <a:lnTo>
                  <a:pt x="43797" y="51608"/>
                </a:lnTo>
                <a:lnTo>
                  <a:pt x="42202" y="48384"/>
                </a:lnTo>
                <a:lnTo>
                  <a:pt x="39635" y="45932"/>
                </a:lnTo>
                <a:lnTo>
                  <a:pt x="36509" y="43977"/>
                </a:lnTo>
                <a:lnTo>
                  <a:pt x="32579" y="42786"/>
                </a:lnTo>
                <a:lnTo>
                  <a:pt x="28093" y="42378"/>
                </a:lnTo>
                <a:lnTo>
                  <a:pt x="15745" y="41846"/>
                </a:lnTo>
                <a:lnTo>
                  <a:pt x="13863" y="41767"/>
                </a:lnTo>
                <a:lnTo>
                  <a:pt x="10064" y="39646"/>
                </a:lnTo>
                <a:lnTo>
                  <a:pt x="11320" y="51573"/>
                </a:lnTo>
                <a:lnTo>
                  <a:pt x="14057" y="48995"/>
                </a:lnTo>
                <a:lnTo>
                  <a:pt x="26308" y="49438"/>
                </a:lnTo>
                <a:lnTo>
                  <a:pt x="29137" y="49503"/>
                </a:lnTo>
                <a:lnTo>
                  <a:pt x="31384" y="50111"/>
                </a:lnTo>
                <a:lnTo>
                  <a:pt x="34706" y="52397"/>
                </a:lnTo>
                <a:lnTo>
                  <a:pt x="35542" y="56106"/>
                </a:lnTo>
                <a:lnTo>
                  <a:pt x="35542" y="57336"/>
                </a:lnTo>
                <a:lnTo>
                  <a:pt x="34361" y="60752"/>
                </a:lnTo>
                <a:lnTo>
                  <a:pt x="31423" y="63486"/>
                </a:lnTo>
                <a:lnTo>
                  <a:pt x="28215" y="64716"/>
                </a:lnTo>
                <a:lnTo>
                  <a:pt x="24259" y="65491"/>
                </a:lnTo>
                <a:lnTo>
                  <a:pt x="17499" y="65491"/>
                </a:lnTo>
                <a:lnTo>
                  <a:pt x="14281" y="64883"/>
                </a:lnTo>
                <a:lnTo>
                  <a:pt x="11969" y="63687"/>
                </a:lnTo>
                <a:lnTo>
                  <a:pt x="8506" y="60678"/>
                </a:lnTo>
                <a:lnTo>
                  <a:pt x="8506" y="57567"/>
                </a:lnTo>
                <a:lnTo>
                  <a:pt x="9179" y="54658"/>
                </a:lnTo>
                <a:lnTo>
                  <a:pt x="9499" y="36244"/>
                </a:lnTo>
                <a:lnTo>
                  <a:pt x="11022" y="32889"/>
                </a:lnTo>
                <a:lnTo>
                  <a:pt x="13934" y="33691"/>
                </a:lnTo>
                <a:lnTo>
                  <a:pt x="17981" y="28116"/>
                </a:lnTo>
                <a:lnTo>
                  <a:pt x="13726" y="25347"/>
                </a:lnTo>
                <a:lnTo>
                  <a:pt x="11073" y="20966"/>
                </a:lnTo>
                <a:lnTo>
                  <a:pt x="11073" y="17740"/>
                </a:lnTo>
                <a:lnTo>
                  <a:pt x="11281" y="14922"/>
                </a:lnTo>
                <a:lnTo>
                  <a:pt x="9585" y="3210"/>
                </a:lnTo>
                <a:lnTo>
                  <a:pt x="6367" y="6245"/>
                </a:lnTo>
                <a:lnTo>
                  <a:pt x="4203" y="10309"/>
                </a:lnTo>
                <a:lnTo>
                  <a:pt x="2825" y="15022"/>
                </a:lnTo>
                <a:lnTo>
                  <a:pt x="2825" y="17801"/>
                </a:lnTo>
                <a:lnTo>
                  <a:pt x="3145" y="22222"/>
                </a:lnTo>
                <a:lnTo>
                  <a:pt x="4398" y="25589"/>
                </a:lnTo>
                <a:lnTo>
                  <a:pt x="6353" y="28432"/>
                </a:lnTo>
                <a:lnTo>
                  <a:pt x="3970" y="31366"/>
                </a:lnTo>
                <a:lnTo>
                  <a:pt x="2223" y="34833"/>
                </a:lnTo>
                <a:lnTo>
                  <a:pt x="1781" y="39013"/>
                </a:lnTo>
                <a:lnTo>
                  <a:pt x="2198" y="42087"/>
                </a:lnTo>
                <a:lnTo>
                  <a:pt x="3832" y="44841"/>
                </a:lnTo>
                <a:lnTo>
                  <a:pt x="6832" y="46875"/>
                </a:lnTo>
                <a:lnTo>
                  <a:pt x="3848" y="49618"/>
                </a:lnTo>
                <a:lnTo>
                  <a:pt x="1709" y="52538"/>
                </a:lnTo>
                <a:lnTo>
                  <a:pt x="416" y="55739"/>
                </a:lnTo>
                <a:close/>
              </a:path>
              <a:path w="44733" h="54658">
                <a:moveTo>
                  <a:pt x="14342" y="9089"/>
                </a:moveTo>
                <a:lnTo>
                  <a:pt x="17854" y="7124"/>
                </a:lnTo>
                <a:lnTo>
                  <a:pt x="21001" y="6844"/>
                </a:lnTo>
                <a:lnTo>
                  <a:pt x="24259" y="6844"/>
                </a:lnTo>
                <a:lnTo>
                  <a:pt x="26765" y="7772"/>
                </a:lnTo>
                <a:lnTo>
                  <a:pt x="30304" y="11490"/>
                </a:lnTo>
                <a:lnTo>
                  <a:pt x="31189" y="14094"/>
                </a:lnTo>
                <a:lnTo>
                  <a:pt x="31189" y="17424"/>
                </a:lnTo>
                <a:lnTo>
                  <a:pt x="30980" y="20191"/>
                </a:lnTo>
                <a:lnTo>
                  <a:pt x="30185" y="22795"/>
                </a:lnTo>
                <a:lnTo>
                  <a:pt x="27924" y="25930"/>
                </a:lnTo>
                <a:lnTo>
                  <a:pt x="24357" y="27824"/>
                </a:lnTo>
                <a:lnTo>
                  <a:pt x="21160" y="28116"/>
                </a:lnTo>
                <a:lnTo>
                  <a:pt x="17981" y="28116"/>
                </a:lnTo>
                <a:lnTo>
                  <a:pt x="13934" y="33691"/>
                </a:lnTo>
                <a:lnTo>
                  <a:pt x="17401" y="34733"/>
                </a:lnTo>
                <a:lnTo>
                  <a:pt x="21160" y="34998"/>
                </a:lnTo>
                <a:lnTo>
                  <a:pt x="23888" y="34998"/>
                </a:lnTo>
                <a:lnTo>
                  <a:pt x="28608" y="33803"/>
                </a:lnTo>
                <a:lnTo>
                  <a:pt x="32787" y="31863"/>
                </a:lnTo>
                <a:lnTo>
                  <a:pt x="36042" y="28854"/>
                </a:lnTo>
                <a:lnTo>
                  <a:pt x="38169" y="24851"/>
                </a:lnTo>
                <a:lnTo>
                  <a:pt x="39484" y="20191"/>
                </a:lnTo>
                <a:lnTo>
                  <a:pt x="39484" y="17359"/>
                </a:lnTo>
                <a:lnTo>
                  <a:pt x="39229" y="14018"/>
                </a:lnTo>
                <a:lnTo>
                  <a:pt x="38256" y="10882"/>
                </a:lnTo>
                <a:lnTo>
                  <a:pt x="36168" y="8150"/>
                </a:lnTo>
                <a:lnTo>
                  <a:pt x="42951" y="8150"/>
                </a:lnTo>
                <a:lnTo>
                  <a:pt x="44239" y="7301"/>
                </a:lnTo>
                <a:lnTo>
                  <a:pt x="44733" y="4558"/>
                </a:lnTo>
                <a:lnTo>
                  <a:pt x="42951" y="924"/>
                </a:lnTo>
                <a:lnTo>
                  <a:pt x="28672" y="924"/>
                </a:lnTo>
                <a:lnTo>
                  <a:pt x="27579" y="643"/>
                </a:lnTo>
                <a:lnTo>
                  <a:pt x="23928" y="86"/>
                </a:lnTo>
                <a:lnTo>
                  <a:pt x="18496" y="0"/>
                </a:lnTo>
                <a:lnTo>
                  <a:pt x="13776" y="1230"/>
                </a:lnTo>
                <a:lnTo>
                  <a:pt x="9585" y="3210"/>
                </a:lnTo>
                <a:lnTo>
                  <a:pt x="11281" y="14922"/>
                </a:lnTo>
                <a:lnTo>
                  <a:pt x="12081" y="12279"/>
                </a:lnTo>
                <a:lnTo>
                  <a:pt x="14342" y="9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081789" y="3866090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8"/>
                </a:moveTo>
                <a:lnTo>
                  <a:pt x="30869" y="59320"/>
                </a:lnTo>
                <a:lnTo>
                  <a:pt x="30008" y="56702"/>
                </a:lnTo>
                <a:lnTo>
                  <a:pt x="27467" y="57430"/>
                </a:lnTo>
                <a:lnTo>
                  <a:pt x="24443" y="58178"/>
                </a:lnTo>
                <a:lnTo>
                  <a:pt x="21153" y="58178"/>
                </a:lnTo>
                <a:lnTo>
                  <a:pt x="18460" y="55601"/>
                </a:lnTo>
                <a:lnTo>
                  <a:pt x="17009" y="51346"/>
                </a:lnTo>
                <a:lnTo>
                  <a:pt x="17009" y="20739"/>
                </a:lnTo>
                <a:lnTo>
                  <a:pt x="29141" y="20739"/>
                </a:lnTo>
                <a:lnTo>
                  <a:pt x="30711" y="19302"/>
                </a:lnTo>
                <a:lnTo>
                  <a:pt x="30869" y="16357"/>
                </a:lnTo>
                <a:lnTo>
                  <a:pt x="29141" y="13308"/>
                </a:lnTo>
                <a:lnTo>
                  <a:pt x="17009" y="13308"/>
                </a:lnTo>
                <a:lnTo>
                  <a:pt x="17009" y="1703"/>
                </a:lnTo>
                <a:lnTo>
                  <a:pt x="16800" y="989"/>
                </a:lnTo>
                <a:lnTo>
                  <a:pt x="14244" y="0"/>
                </a:lnTo>
                <a:lnTo>
                  <a:pt x="11123" y="0"/>
                </a:lnTo>
                <a:lnTo>
                  <a:pt x="8355" y="1703"/>
                </a:lnTo>
                <a:lnTo>
                  <a:pt x="8355" y="13308"/>
                </a:lnTo>
                <a:lnTo>
                  <a:pt x="1791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34" y="20739"/>
                </a:lnTo>
                <a:lnTo>
                  <a:pt x="8355" y="20739"/>
                </a:lnTo>
                <a:lnTo>
                  <a:pt x="8355" y="52105"/>
                </a:lnTo>
                <a:lnTo>
                  <a:pt x="9103" y="56628"/>
                </a:lnTo>
                <a:lnTo>
                  <a:pt x="10431" y="60440"/>
                </a:lnTo>
                <a:lnTo>
                  <a:pt x="12682" y="63143"/>
                </a:lnTo>
                <a:lnTo>
                  <a:pt x="15853" y="64832"/>
                </a:lnTo>
                <a:lnTo>
                  <a:pt x="19712" y="65836"/>
                </a:lnTo>
                <a:lnTo>
                  <a:pt x="24565" y="65670"/>
                </a:lnTo>
                <a:lnTo>
                  <a:pt x="27579" y="65098"/>
                </a:lnTo>
                <a:lnTo>
                  <a:pt x="30526" y="63078"/>
                </a:lnTo>
                <a:lnTo>
                  <a:pt x="30869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124344" y="3855449"/>
            <a:ext cx="40686" cy="75844"/>
          </a:xfrm>
          <a:custGeom>
            <a:avLst/>
            <a:gdLst/>
            <a:ahLst/>
            <a:cxnLst/>
            <a:rect l="l" t="t" r="r" b="b"/>
            <a:pathLst>
              <a:path w="40686" h="75844">
                <a:moveTo>
                  <a:pt x="32039" y="45593"/>
                </a:moveTo>
                <a:lnTo>
                  <a:pt x="32039" y="74195"/>
                </a:lnTo>
                <a:lnTo>
                  <a:pt x="32249" y="74930"/>
                </a:lnTo>
                <a:lnTo>
                  <a:pt x="34804" y="75844"/>
                </a:lnTo>
                <a:lnTo>
                  <a:pt x="37926" y="75844"/>
                </a:lnTo>
                <a:lnTo>
                  <a:pt x="40686" y="74195"/>
                </a:lnTo>
                <a:lnTo>
                  <a:pt x="40686" y="40956"/>
                </a:lnTo>
                <a:lnTo>
                  <a:pt x="40406" y="37947"/>
                </a:lnTo>
                <a:lnTo>
                  <a:pt x="39254" y="33007"/>
                </a:lnTo>
                <a:lnTo>
                  <a:pt x="36964" y="28994"/>
                </a:lnTo>
                <a:lnTo>
                  <a:pt x="33889" y="25681"/>
                </a:lnTo>
                <a:lnTo>
                  <a:pt x="29592" y="23470"/>
                </a:lnTo>
                <a:lnTo>
                  <a:pt x="26939" y="22924"/>
                </a:lnTo>
                <a:lnTo>
                  <a:pt x="21235" y="22924"/>
                </a:lnTo>
                <a:lnTo>
                  <a:pt x="18690" y="23582"/>
                </a:lnTo>
                <a:lnTo>
                  <a:pt x="16170" y="24893"/>
                </a:lnTo>
                <a:lnTo>
                  <a:pt x="11155" y="28234"/>
                </a:lnTo>
                <a:lnTo>
                  <a:pt x="8672" y="30952"/>
                </a:lnTo>
                <a:lnTo>
                  <a:pt x="8672" y="1701"/>
                </a:lnTo>
                <a:lnTo>
                  <a:pt x="8455" y="938"/>
                </a:lnTo>
                <a:lnTo>
                  <a:pt x="5896" y="0"/>
                </a:lnTo>
                <a:lnTo>
                  <a:pt x="2764" y="0"/>
                </a:lnTo>
                <a:lnTo>
                  <a:pt x="0" y="1701"/>
                </a:lnTo>
                <a:lnTo>
                  <a:pt x="0" y="74195"/>
                </a:lnTo>
                <a:lnTo>
                  <a:pt x="182" y="74930"/>
                </a:lnTo>
                <a:lnTo>
                  <a:pt x="2764" y="75844"/>
                </a:lnTo>
                <a:lnTo>
                  <a:pt x="5896" y="75844"/>
                </a:lnTo>
                <a:lnTo>
                  <a:pt x="8672" y="74195"/>
                </a:lnTo>
                <a:lnTo>
                  <a:pt x="8672" y="40057"/>
                </a:lnTo>
                <a:lnTo>
                  <a:pt x="11045" y="36982"/>
                </a:lnTo>
                <a:lnTo>
                  <a:pt x="13319" y="34660"/>
                </a:lnTo>
                <a:lnTo>
                  <a:pt x="17658" y="31484"/>
                </a:lnTo>
                <a:lnTo>
                  <a:pt x="21998" y="30671"/>
                </a:lnTo>
                <a:lnTo>
                  <a:pt x="25153" y="31013"/>
                </a:lnTo>
                <a:lnTo>
                  <a:pt x="27712" y="32308"/>
                </a:lnTo>
                <a:lnTo>
                  <a:pt x="30365" y="35711"/>
                </a:lnTo>
                <a:lnTo>
                  <a:pt x="31399" y="38875"/>
                </a:lnTo>
                <a:lnTo>
                  <a:pt x="32039" y="42810"/>
                </a:lnTo>
                <a:lnTo>
                  <a:pt x="32039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177732" y="3878376"/>
            <a:ext cx="43465" cy="53658"/>
          </a:xfrm>
          <a:custGeom>
            <a:avLst/>
            <a:gdLst/>
            <a:ahLst/>
            <a:cxnLst/>
            <a:rect l="l" t="t" r="r" b="b"/>
            <a:pathLst>
              <a:path w="43465" h="53658">
                <a:moveTo>
                  <a:pt x="43073" y="16941"/>
                </a:moveTo>
                <a:lnTo>
                  <a:pt x="42288" y="14123"/>
                </a:lnTo>
                <a:lnTo>
                  <a:pt x="41499" y="11315"/>
                </a:lnTo>
                <a:lnTo>
                  <a:pt x="38587" y="6808"/>
                </a:lnTo>
                <a:lnTo>
                  <a:pt x="34768" y="3070"/>
                </a:lnTo>
                <a:lnTo>
                  <a:pt x="32147" y="1828"/>
                </a:lnTo>
                <a:lnTo>
                  <a:pt x="29541" y="608"/>
                </a:lnTo>
                <a:lnTo>
                  <a:pt x="26388" y="0"/>
                </a:lnTo>
                <a:lnTo>
                  <a:pt x="26419" y="6998"/>
                </a:lnTo>
                <a:lnTo>
                  <a:pt x="29580" y="8331"/>
                </a:lnTo>
                <a:lnTo>
                  <a:pt x="31719" y="11009"/>
                </a:lnTo>
                <a:lnTo>
                  <a:pt x="33842" y="13691"/>
                </a:lnTo>
                <a:lnTo>
                  <a:pt x="34865" y="17373"/>
                </a:lnTo>
                <a:lnTo>
                  <a:pt x="34753" y="22072"/>
                </a:lnTo>
                <a:lnTo>
                  <a:pt x="8971" y="22072"/>
                </a:lnTo>
                <a:lnTo>
                  <a:pt x="9042" y="20092"/>
                </a:lnTo>
                <a:lnTo>
                  <a:pt x="10468" y="3111"/>
                </a:lnTo>
                <a:lnTo>
                  <a:pt x="8084" y="4899"/>
                </a:lnTo>
                <a:lnTo>
                  <a:pt x="4138" y="9577"/>
                </a:lnTo>
                <a:lnTo>
                  <a:pt x="2616" y="12406"/>
                </a:lnTo>
                <a:lnTo>
                  <a:pt x="1572" y="15760"/>
                </a:lnTo>
                <a:lnTo>
                  <a:pt x="518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2"/>
                </a:lnTo>
                <a:lnTo>
                  <a:pt x="2529" y="42012"/>
                </a:lnTo>
                <a:lnTo>
                  <a:pt x="4042" y="44781"/>
                </a:lnTo>
                <a:lnTo>
                  <a:pt x="6033" y="46977"/>
                </a:lnTo>
                <a:lnTo>
                  <a:pt x="10482" y="50860"/>
                </a:lnTo>
                <a:lnTo>
                  <a:pt x="13406" y="51967"/>
                </a:lnTo>
                <a:lnTo>
                  <a:pt x="16332" y="53086"/>
                </a:lnTo>
                <a:lnTo>
                  <a:pt x="19734" y="53658"/>
                </a:lnTo>
                <a:lnTo>
                  <a:pt x="23619" y="53658"/>
                </a:lnTo>
                <a:lnTo>
                  <a:pt x="27971" y="53492"/>
                </a:lnTo>
                <a:lnTo>
                  <a:pt x="31927" y="52793"/>
                </a:lnTo>
                <a:lnTo>
                  <a:pt x="35171" y="51967"/>
                </a:lnTo>
                <a:lnTo>
                  <a:pt x="37900" y="51092"/>
                </a:lnTo>
                <a:lnTo>
                  <a:pt x="41154" y="48816"/>
                </a:lnTo>
                <a:lnTo>
                  <a:pt x="41475" y="46163"/>
                </a:lnTo>
                <a:lnTo>
                  <a:pt x="40899" y="43002"/>
                </a:lnTo>
                <a:lnTo>
                  <a:pt x="38169" y="43268"/>
                </a:lnTo>
                <a:lnTo>
                  <a:pt x="35010" y="44550"/>
                </a:lnTo>
                <a:lnTo>
                  <a:pt x="32208" y="45439"/>
                </a:lnTo>
                <a:lnTo>
                  <a:pt x="28695" y="46188"/>
                </a:lnTo>
                <a:lnTo>
                  <a:pt x="24432" y="46379"/>
                </a:lnTo>
                <a:lnTo>
                  <a:pt x="21592" y="46379"/>
                </a:lnTo>
                <a:lnTo>
                  <a:pt x="17203" y="45133"/>
                </a:lnTo>
                <a:lnTo>
                  <a:pt x="13629" y="43103"/>
                </a:lnTo>
                <a:lnTo>
                  <a:pt x="11170" y="40003"/>
                </a:lnTo>
                <a:lnTo>
                  <a:pt x="9770" y="35965"/>
                </a:lnTo>
                <a:lnTo>
                  <a:pt x="8971" y="31342"/>
                </a:lnTo>
                <a:lnTo>
                  <a:pt x="8971" y="28649"/>
                </a:lnTo>
                <a:lnTo>
                  <a:pt x="40100" y="28649"/>
                </a:lnTo>
                <a:lnTo>
                  <a:pt x="42435" y="27749"/>
                </a:lnTo>
                <a:lnTo>
                  <a:pt x="43465" y="24739"/>
                </a:lnTo>
                <a:lnTo>
                  <a:pt x="43465" y="19926"/>
                </a:lnTo>
                <a:lnTo>
                  <a:pt x="43073" y="16941"/>
                </a:lnTo>
                <a:close/>
              </a:path>
              <a:path w="43465" h="53658">
                <a:moveTo>
                  <a:pt x="9042" y="20092"/>
                </a:moveTo>
                <a:lnTo>
                  <a:pt x="9968" y="16355"/>
                </a:lnTo>
                <a:lnTo>
                  <a:pt x="11426" y="12913"/>
                </a:lnTo>
                <a:lnTo>
                  <a:pt x="14968" y="9079"/>
                </a:lnTo>
                <a:lnTo>
                  <a:pt x="18201" y="7416"/>
                </a:lnTo>
                <a:lnTo>
                  <a:pt x="22230" y="6998"/>
                </a:lnTo>
                <a:lnTo>
                  <a:pt x="26419" y="6998"/>
                </a:lnTo>
                <a:lnTo>
                  <a:pt x="26388" y="0"/>
                </a:lnTo>
                <a:lnTo>
                  <a:pt x="19208" y="0"/>
                </a:lnTo>
                <a:lnTo>
                  <a:pt x="16073" y="623"/>
                </a:lnTo>
                <a:lnTo>
                  <a:pt x="13282" y="1865"/>
                </a:lnTo>
                <a:lnTo>
                  <a:pt x="10468" y="3111"/>
                </a:lnTo>
                <a:lnTo>
                  <a:pt x="9042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256373" y="3878376"/>
            <a:ext cx="43484" cy="53658"/>
          </a:xfrm>
          <a:custGeom>
            <a:avLst/>
            <a:gdLst/>
            <a:ahLst/>
            <a:cxnLst/>
            <a:rect l="l" t="t" r="r" b="b"/>
            <a:pathLst>
              <a:path w="43484" h="53658">
                <a:moveTo>
                  <a:pt x="43092" y="16941"/>
                </a:moveTo>
                <a:lnTo>
                  <a:pt x="42289" y="14123"/>
                </a:lnTo>
                <a:lnTo>
                  <a:pt x="41516" y="11315"/>
                </a:lnTo>
                <a:lnTo>
                  <a:pt x="38602" y="6808"/>
                </a:lnTo>
                <a:lnTo>
                  <a:pt x="34768" y="3070"/>
                </a:lnTo>
                <a:lnTo>
                  <a:pt x="32162" y="1828"/>
                </a:lnTo>
                <a:lnTo>
                  <a:pt x="29560" y="608"/>
                </a:lnTo>
                <a:lnTo>
                  <a:pt x="26388" y="0"/>
                </a:lnTo>
                <a:lnTo>
                  <a:pt x="26424" y="6998"/>
                </a:lnTo>
                <a:lnTo>
                  <a:pt x="29596" y="8331"/>
                </a:lnTo>
                <a:lnTo>
                  <a:pt x="31720" y="11009"/>
                </a:lnTo>
                <a:lnTo>
                  <a:pt x="33858" y="13691"/>
                </a:lnTo>
                <a:lnTo>
                  <a:pt x="34870" y="17373"/>
                </a:lnTo>
                <a:lnTo>
                  <a:pt x="34768" y="22072"/>
                </a:lnTo>
                <a:lnTo>
                  <a:pt x="8975" y="22072"/>
                </a:lnTo>
                <a:lnTo>
                  <a:pt x="9051" y="20092"/>
                </a:lnTo>
                <a:lnTo>
                  <a:pt x="10483" y="3111"/>
                </a:lnTo>
                <a:lnTo>
                  <a:pt x="8100" y="4899"/>
                </a:lnTo>
                <a:lnTo>
                  <a:pt x="4144" y="9577"/>
                </a:lnTo>
                <a:lnTo>
                  <a:pt x="2632" y="12406"/>
                </a:lnTo>
                <a:lnTo>
                  <a:pt x="1588" y="15760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26" y="38682"/>
                </a:lnTo>
                <a:lnTo>
                  <a:pt x="2548" y="42012"/>
                </a:lnTo>
                <a:lnTo>
                  <a:pt x="4047" y="44781"/>
                </a:lnTo>
                <a:lnTo>
                  <a:pt x="6033" y="46977"/>
                </a:lnTo>
                <a:lnTo>
                  <a:pt x="10497" y="50860"/>
                </a:lnTo>
                <a:lnTo>
                  <a:pt x="13425" y="51967"/>
                </a:lnTo>
                <a:lnTo>
                  <a:pt x="16348" y="53086"/>
                </a:lnTo>
                <a:lnTo>
                  <a:pt x="19739" y="53658"/>
                </a:lnTo>
                <a:lnTo>
                  <a:pt x="23634" y="53658"/>
                </a:lnTo>
                <a:lnTo>
                  <a:pt x="27973" y="53492"/>
                </a:lnTo>
                <a:lnTo>
                  <a:pt x="31943" y="52793"/>
                </a:lnTo>
                <a:lnTo>
                  <a:pt x="35186" y="51967"/>
                </a:lnTo>
                <a:lnTo>
                  <a:pt x="37915" y="51092"/>
                </a:lnTo>
                <a:lnTo>
                  <a:pt x="41169" y="48816"/>
                </a:lnTo>
                <a:lnTo>
                  <a:pt x="41490" y="46163"/>
                </a:lnTo>
                <a:lnTo>
                  <a:pt x="40914" y="43002"/>
                </a:lnTo>
                <a:lnTo>
                  <a:pt x="38186" y="43268"/>
                </a:lnTo>
                <a:lnTo>
                  <a:pt x="35025" y="44550"/>
                </a:lnTo>
                <a:lnTo>
                  <a:pt x="32213" y="45439"/>
                </a:lnTo>
                <a:lnTo>
                  <a:pt x="28699" y="46188"/>
                </a:lnTo>
                <a:lnTo>
                  <a:pt x="24433" y="46379"/>
                </a:lnTo>
                <a:lnTo>
                  <a:pt x="21597" y="46379"/>
                </a:lnTo>
                <a:lnTo>
                  <a:pt x="17208" y="45133"/>
                </a:lnTo>
                <a:lnTo>
                  <a:pt x="13644" y="43103"/>
                </a:lnTo>
                <a:lnTo>
                  <a:pt x="11189" y="40003"/>
                </a:lnTo>
                <a:lnTo>
                  <a:pt x="9775" y="35965"/>
                </a:lnTo>
                <a:lnTo>
                  <a:pt x="8975" y="31342"/>
                </a:lnTo>
                <a:lnTo>
                  <a:pt x="8975" y="28649"/>
                </a:lnTo>
                <a:lnTo>
                  <a:pt x="40101" y="28649"/>
                </a:lnTo>
                <a:lnTo>
                  <a:pt x="42448" y="27749"/>
                </a:lnTo>
                <a:lnTo>
                  <a:pt x="43484" y="24739"/>
                </a:lnTo>
                <a:lnTo>
                  <a:pt x="43484" y="19926"/>
                </a:lnTo>
                <a:lnTo>
                  <a:pt x="43092" y="16941"/>
                </a:lnTo>
                <a:close/>
              </a:path>
              <a:path w="43484" h="53658">
                <a:moveTo>
                  <a:pt x="9051" y="20092"/>
                </a:moveTo>
                <a:lnTo>
                  <a:pt x="9983" y="16355"/>
                </a:lnTo>
                <a:lnTo>
                  <a:pt x="11429" y="12913"/>
                </a:lnTo>
                <a:lnTo>
                  <a:pt x="14973" y="9079"/>
                </a:lnTo>
                <a:lnTo>
                  <a:pt x="18205" y="7416"/>
                </a:lnTo>
                <a:lnTo>
                  <a:pt x="22233" y="6998"/>
                </a:lnTo>
                <a:lnTo>
                  <a:pt x="26424" y="6998"/>
                </a:lnTo>
                <a:lnTo>
                  <a:pt x="26388" y="0"/>
                </a:lnTo>
                <a:lnTo>
                  <a:pt x="19223" y="0"/>
                </a:lnTo>
                <a:lnTo>
                  <a:pt x="16078" y="623"/>
                </a:lnTo>
                <a:lnTo>
                  <a:pt x="13288" y="1865"/>
                </a:lnTo>
                <a:lnTo>
                  <a:pt x="10483" y="3111"/>
                </a:lnTo>
                <a:lnTo>
                  <a:pt x="9051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313592" y="3878374"/>
            <a:ext cx="40706" cy="52919"/>
          </a:xfrm>
          <a:custGeom>
            <a:avLst/>
            <a:gdLst/>
            <a:ahLst/>
            <a:cxnLst/>
            <a:rect l="l" t="t" r="r" b="b"/>
            <a:pathLst>
              <a:path w="40706" h="52919">
                <a:moveTo>
                  <a:pt x="5911" y="52919"/>
                </a:moveTo>
                <a:lnTo>
                  <a:pt x="8676" y="51271"/>
                </a:lnTo>
                <a:lnTo>
                  <a:pt x="8676" y="17132"/>
                </a:lnTo>
                <a:lnTo>
                  <a:pt x="11062" y="14057"/>
                </a:lnTo>
                <a:lnTo>
                  <a:pt x="13323" y="11736"/>
                </a:lnTo>
                <a:lnTo>
                  <a:pt x="17669" y="8559"/>
                </a:lnTo>
                <a:lnTo>
                  <a:pt x="22010" y="7747"/>
                </a:lnTo>
                <a:lnTo>
                  <a:pt x="25167" y="8088"/>
                </a:lnTo>
                <a:lnTo>
                  <a:pt x="27724" y="9384"/>
                </a:lnTo>
                <a:lnTo>
                  <a:pt x="30377" y="12786"/>
                </a:lnTo>
                <a:lnTo>
                  <a:pt x="31413" y="15951"/>
                </a:lnTo>
                <a:lnTo>
                  <a:pt x="32037" y="19885"/>
                </a:lnTo>
                <a:lnTo>
                  <a:pt x="32037" y="51271"/>
                </a:lnTo>
                <a:lnTo>
                  <a:pt x="32260" y="52005"/>
                </a:lnTo>
                <a:lnTo>
                  <a:pt x="34815" y="52919"/>
                </a:lnTo>
                <a:lnTo>
                  <a:pt x="37937" y="52919"/>
                </a:lnTo>
                <a:lnTo>
                  <a:pt x="40706" y="51271"/>
                </a:lnTo>
                <a:lnTo>
                  <a:pt x="40706" y="18006"/>
                </a:lnTo>
                <a:lnTo>
                  <a:pt x="40417" y="15022"/>
                </a:lnTo>
                <a:lnTo>
                  <a:pt x="39265" y="10082"/>
                </a:lnTo>
                <a:lnTo>
                  <a:pt x="36964" y="6069"/>
                </a:lnTo>
                <a:lnTo>
                  <a:pt x="33895" y="2757"/>
                </a:lnTo>
                <a:lnTo>
                  <a:pt x="29606" y="546"/>
                </a:lnTo>
                <a:lnTo>
                  <a:pt x="26949" y="0"/>
                </a:lnTo>
                <a:lnTo>
                  <a:pt x="21103" y="0"/>
                </a:lnTo>
                <a:lnTo>
                  <a:pt x="18432" y="712"/>
                </a:lnTo>
                <a:lnTo>
                  <a:pt x="15793" y="2145"/>
                </a:lnTo>
                <a:lnTo>
                  <a:pt x="13147" y="3567"/>
                </a:lnTo>
                <a:lnTo>
                  <a:pt x="10494" y="5816"/>
                </a:lnTo>
                <a:lnTo>
                  <a:pt x="7830" y="8887"/>
                </a:lnTo>
                <a:lnTo>
                  <a:pt x="7830" y="2437"/>
                </a:lnTo>
                <a:lnTo>
                  <a:pt x="5861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80" y="52919"/>
                </a:lnTo>
                <a:lnTo>
                  <a:pt x="591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363888" y="3879140"/>
            <a:ext cx="44999" cy="52085"/>
          </a:xfrm>
          <a:custGeom>
            <a:avLst/>
            <a:gdLst/>
            <a:ahLst/>
            <a:cxnLst/>
            <a:rect l="l" t="t" r="r" b="b"/>
            <a:pathLst>
              <a:path w="44999" h="52085">
                <a:moveTo>
                  <a:pt x="525" y="3849"/>
                </a:moveTo>
                <a:lnTo>
                  <a:pt x="16588" y="50231"/>
                </a:lnTo>
                <a:lnTo>
                  <a:pt x="17165" y="51156"/>
                </a:lnTo>
                <a:lnTo>
                  <a:pt x="19893" y="52085"/>
                </a:lnTo>
                <a:lnTo>
                  <a:pt x="25844" y="52059"/>
                </a:lnTo>
                <a:lnTo>
                  <a:pt x="28447" y="50231"/>
                </a:lnTo>
                <a:lnTo>
                  <a:pt x="44582" y="3849"/>
                </a:lnTo>
                <a:lnTo>
                  <a:pt x="44999" y="1563"/>
                </a:lnTo>
                <a:lnTo>
                  <a:pt x="44999" y="1285"/>
                </a:lnTo>
                <a:lnTo>
                  <a:pt x="42423" y="0"/>
                </a:lnTo>
                <a:lnTo>
                  <a:pt x="39236" y="15"/>
                </a:lnTo>
                <a:lnTo>
                  <a:pt x="36177" y="1728"/>
                </a:lnTo>
                <a:lnTo>
                  <a:pt x="22989" y="41987"/>
                </a:lnTo>
                <a:lnTo>
                  <a:pt x="22633" y="41987"/>
                </a:lnTo>
                <a:lnTo>
                  <a:pt x="9298" y="1728"/>
                </a:lnTo>
                <a:lnTo>
                  <a:pt x="8686" y="698"/>
                </a:lnTo>
                <a:lnTo>
                  <a:pt x="6080" y="15"/>
                </a:lnTo>
                <a:lnTo>
                  <a:pt x="2760" y="0"/>
                </a:lnTo>
                <a:lnTo>
                  <a:pt x="0" y="1285"/>
                </a:lnTo>
                <a:lnTo>
                  <a:pt x="525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417625" y="3859005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11"/>
                </a:moveTo>
                <a:lnTo>
                  <a:pt x="367" y="8892"/>
                </a:lnTo>
                <a:lnTo>
                  <a:pt x="3279" y="10731"/>
                </a:lnTo>
                <a:lnTo>
                  <a:pt x="7372" y="10731"/>
                </a:lnTo>
                <a:lnTo>
                  <a:pt x="10325" y="8837"/>
                </a:lnTo>
                <a:lnTo>
                  <a:pt x="10713" y="5309"/>
                </a:lnTo>
                <a:lnTo>
                  <a:pt x="10335" y="1844"/>
                </a:lnTo>
                <a:lnTo>
                  <a:pt x="7437" y="0"/>
                </a:lnTo>
                <a:lnTo>
                  <a:pt x="3343" y="0"/>
                </a:lnTo>
                <a:lnTo>
                  <a:pt x="381" y="1893"/>
                </a:lnTo>
                <a:lnTo>
                  <a:pt x="0" y="5411"/>
                </a:lnTo>
                <a:close/>
              </a:path>
              <a:path w="10713" h="72288">
                <a:moveTo>
                  <a:pt x="1242" y="71374"/>
                </a:moveTo>
                <a:lnTo>
                  <a:pt x="3818" y="72288"/>
                </a:lnTo>
                <a:lnTo>
                  <a:pt x="6940" y="72288"/>
                </a:lnTo>
                <a:lnTo>
                  <a:pt x="9709" y="70639"/>
                </a:lnTo>
                <a:lnTo>
                  <a:pt x="9709" y="21805"/>
                </a:lnTo>
                <a:lnTo>
                  <a:pt x="9500" y="21107"/>
                </a:lnTo>
                <a:lnTo>
                  <a:pt x="6940" y="20156"/>
                </a:lnTo>
                <a:lnTo>
                  <a:pt x="3818" y="20156"/>
                </a:lnTo>
                <a:lnTo>
                  <a:pt x="1057" y="21805"/>
                </a:lnTo>
                <a:lnTo>
                  <a:pt x="1057" y="70639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443260" y="3878376"/>
            <a:ext cx="27590" cy="52920"/>
          </a:xfrm>
          <a:custGeom>
            <a:avLst/>
            <a:gdLst/>
            <a:ahLst/>
            <a:cxnLst/>
            <a:rect l="l" t="t" r="r" b="b"/>
            <a:pathLst>
              <a:path w="27590" h="52920">
                <a:moveTo>
                  <a:pt x="5886" y="52920"/>
                </a:moveTo>
                <a:lnTo>
                  <a:pt x="8655" y="51271"/>
                </a:lnTo>
                <a:lnTo>
                  <a:pt x="8655" y="19137"/>
                </a:lnTo>
                <a:lnTo>
                  <a:pt x="11002" y="15469"/>
                </a:lnTo>
                <a:lnTo>
                  <a:pt x="14011" y="11635"/>
                </a:lnTo>
                <a:lnTo>
                  <a:pt x="16737" y="9359"/>
                </a:lnTo>
                <a:lnTo>
                  <a:pt x="19282" y="8460"/>
                </a:lnTo>
                <a:lnTo>
                  <a:pt x="22208" y="8676"/>
                </a:lnTo>
                <a:lnTo>
                  <a:pt x="24872" y="9461"/>
                </a:lnTo>
                <a:lnTo>
                  <a:pt x="27525" y="8180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6"/>
                </a:lnTo>
                <a:lnTo>
                  <a:pt x="19714" y="0"/>
                </a:lnTo>
                <a:lnTo>
                  <a:pt x="16715" y="662"/>
                </a:lnTo>
                <a:lnTo>
                  <a:pt x="13680" y="2578"/>
                </a:lnTo>
                <a:lnTo>
                  <a:pt x="10336" y="5994"/>
                </a:lnTo>
                <a:lnTo>
                  <a:pt x="7815" y="9551"/>
                </a:lnTo>
                <a:lnTo>
                  <a:pt x="7815" y="2437"/>
                </a:lnTo>
                <a:lnTo>
                  <a:pt x="5850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64" y="52920"/>
                </a:lnTo>
                <a:lnTo>
                  <a:pt x="588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477432" y="3878374"/>
            <a:ext cx="47250" cy="53657"/>
          </a:xfrm>
          <a:custGeom>
            <a:avLst/>
            <a:gdLst/>
            <a:ahLst/>
            <a:cxnLst/>
            <a:rect l="l" t="t" r="r" b="b"/>
            <a:pathLst>
              <a:path w="47250" h="53657">
                <a:moveTo>
                  <a:pt x="8967" y="23914"/>
                </a:moveTo>
                <a:lnTo>
                  <a:pt x="9277" y="21351"/>
                </a:lnTo>
                <a:lnTo>
                  <a:pt x="9852" y="18985"/>
                </a:lnTo>
                <a:lnTo>
                  <a:pt x="11329" y="14593"/>
                </a:lnTo>
                <a:lnTo>
                  <a:pt x="13723" y="11163"/>
                </a:lnTo>
                <a:lnTo>
                  <a:pt x="17103" y="8891"/>
                </a:lnTo>
                <a:lnTo>
                  <a:pt x="21170" y="7494"/>
                </a:lnTo>
                <a:lnTo>
                  <a:pt x="26542" y="7494"/>
                </a:lnTo>
                <a:lnTo>
                  <a:pt x="30758" y="9032"/>
                </a:lnTo>
                <a:lnTo>
                  <a:pt x="34099" y="11454"/>
                </a:lnTo>
                <a:lnTo>
                  <a:pt x="36301" y="15011"/>
                </a:lnTo>
                <a:lnTo>
                  <a:pt x="37555" y="19418"/>
                </a:lnTo>
                <a:lnTo>
                  <a:pt x="38279" y="24270"/>
                </a:lnTo>
                <a:lnTo>
                  <a:pt x="38279" y="29731"/>
                </a:lnTo>
                <a:lnTo>
                  <a:pt x="37998" y="32324"/>
                </a:lnTo>
                <a:lnTo>
                  <a:pt x="37429" y="34660"/>
                </a:lnTo>
                <a:lnTo>
                  <a:pt x="36654" y="50266"/>
                </a:lnTo>
                <a:lnTo>
                  <a:pt x="39175" y="48376"/>
                </a:lnTo>
                <a:lnTo>
                  <a:pt x="43196" y="43538"/>
                </a:lnTo>
                <a:lnTo>
                  <a:pt x="44707" y="40639"/>
                </a:lnTo>
                <a:lnTo>
                  <a:pt x="45727" y="37298"/>
                </a:lnTo>
                <a:lnTo>
                  <a:pt x="46734" y="33962"/>
                </a:lnTo>
                <a:lnTo>
                  <a:pt x="47250" y="30289"/>
                </a:lnTo>
                <a:lnTo>
                  <a:pt x="47250" y="22226"/>
                </a:lnTo>
                <a:lnTo>
                  <a:pt x="46774" y="18553"/>
                </a:lnTo>
                <a:lnTo>
                  <a:pt x="45802" y="15303"/>
                </a:lnTo>
                <a:lnTo>
                  <a:pt x="44841" y="12040"/>
                </a:lnTo>
                <a:lnTo>
                  <a:pt x="43404" y="9273"/>
                </a:lnTo>
                <a:lnTo>
                  <a:pt x="41475" y="6997"/>
                </a:lnTo>
                <a:lnTo>
                  <a:pt x="37137" y="2973"/>
                </a:lnTo>
                <a:lnTo>
                  <a:pt x="34260" y="1777"/>
                </a:lnTo>
                <a:lnTo>
                  <a:pt x="31370" y="596"/>
                </a:lnTo>
                <a:lnTo>
                  <a:pt x="27983" y="0"/>
                </a:lnTo>
                <a:lnTo>
                  <a:pt x="20077" y="0"/>
                </a:lnTo>
                <a:lnTo>
                  <a:pt x="16553" y="673"/>
                </a:lnTo>
                <a:lnTo>
                  <a:pt x="13539" y="2007"/>
                </a:lnTo>
                <a:lnTo>
                  <a:pt x="10529" y="3354"/>
                </a:lnTo>
                <a:lnTo>
                  <a:pt x="8020" y="5219"/>
                </a:lnTo>
                <a:lnTo>
                  <a:pt x="3992" y="10072"/>
                </a:lnTo>
                <a:lnTo>
                  <a:pt x="2494" y="12955"/>
                </a:lnTo>
                <a:lnTo>
                  <a:pt x="1497" y="16292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74" y="35102"/>
                </a:lnTo>
                <a:lnTo>
                  <a:pt x="1414" y="38353"/>
                </a:lnTo>
                <a:lnTo>
                  <a:pt x="2358" y="41605"/>
                </a:lnTo>
                <a:lnTo>
                  <a:pt x="3794" y="44372"/>
                </a:lnTo>
                <a:lnTo>
                  <a:pt x="5727" y="46658"/>
                </a:lnTo>
                <a:lnTo>
                  <a:pt x="10050" y="50673"/>
                </a:lnTo>
                <a:lnTo>
                  <a:pt x="9695" y="34227"/>
                </a:lnTo>
                <a:lnTo>
                  <a:pt x="8967" y="29364"/>
                </a:lnTo>
                <a:lnTo>
                  <a:pt x="8967" y="23914"/>
                </a:lnTo>
                <a:close/>
              </a:path>
              <a:path w="47250" h="53657">
                <a:moveTo>
                  <a:pt x="26089" y="46114"/>
                </a:moveTo>
                <a:lnTo>
                  <a:pt x="20754" y="46114"/>
                </a:lnTo>
                <a:lnTo>
                  <a:pt x="16537" y="44578"/>
                </a:lnTo>
                <a:lnTo>
                  <a:pt x="13182" y="42141"/>
                </a:lnTo>
                <a:lnTo>
                  <a:pt x="10961" y="38644"/>
                </a:lnTo>
                <a:lnTo>
                  <a:pt x="9695" y="34227"/>
                </a:lnTo>
                <a:lnTo>
                  <a:pt x="10050" y="50673"/>
                </a:lnTo>
                <a:lnTo>
                  <a:pt x="12941" y="51868"/>
                </a:lnTo>
                <a:lnTo>
                  <a:pt x="15829" y="53059"/>
                </a:lnTo>
                <a:lnTo>
                  <a:pt x="19206" y="53657"/>
                </a:lnTo>
                <a:lnTo>
                  <a:pt x="27096" y="53657"/>
                </a:lnTo>
                <a:lnTo>
                  <a:pt x="30599" y="52984"/>
                </a:lnTo>
                <a:lnTo>
                  <a:pt x="33623" y="51626"/>
                </a:lnTo>
                <a:lnTo>
                  <a:pt x="36654" y="50266"/>
                </a:lnTo>
                <a:lnTo>
                  <a:pt x="37429" y="34660"/>
                </a:lnTo>
                <a:lnTo>
                  <a:pt x="35981" y="39041"/>
                </a:lnTo>
                <a:lnTo>
                  <a:pt x="33573" y="42443"/>
                </a:lnTo>
                <a:lnTo>
                  <a:pt x="30171" y="44703"/>
                </a:lnTo>
                <a:lnTo>
                  <a:pt x="26089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537873" y="3878374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10" y="52919"/>
                </a:moveTo>
                <a:lnTo>
                  <a:pt x="8675" y="51271"/>
                </a:lnTo>
                <a:lnTo>
                  <a:pt x="8675" y="17132"/>
                </a:lnTo>
                <a:lnTo>
                  <a:pt x="11059" y="14057"/>
                </a:lnTo>
                <a:lnTo>
                  <a:pt x="13323" y="11736"/>
                </a:lnTo>
                <a:lnTo>
                  <a:pt x="17672" y="8559"/>
                </a:lnTo>
                <a:lnTo>
                  <a:pt x="22010" y="7747"/>
                </a:lnTo>
                <a:lnTo>
                  <a:pt x="25167" y="8088"/>
                </a:lnTo>
                <a:lnTo>
                  <a:pt x="27722" y="9384"/>
                </a:lnTo>
                <a:lnTo>
                  <a:pt x="30379" y="12786"/>
                </a:lnTo>
                <a:lnTo>
                  <a:pt x="31409" y="15951"/>
                </a:lnTo>
                <a:lnTo>
                  <a:pt x="32035" y="19885"/>
                </a:lnTo>
                <a:lnTo>
                  <a:pt x="32035" y="51271"/>
                </a:lnTo>
                <a:lnTo>
                  <a:pt x="32259" y="52005"/>
                </a:lnTo>
                <a:lnTo>
                  <a:pt x="34818" y="52919"/>
                </a:lnTo>
                <a:lnTo>
                  <a:pt x="37939" y="52919"/>
                </a:lnTo>
                <a:lnTo>
                  <a:pt x="40700" y="51271"/>
                </a:lnTo>
                <a:lnTo>
                  <a:pt x="40700" y="18006"/>
                </a:lnTo>
                <a:lnTo>
                  <a:pt x="40420" y="15022"/>
                </a:lnTo>
                <a:lnTo>
                  <a:pt x="39264" y="10082"/>
                </a:lnTo>
                <a:lnTo>
                  <a:pt x="36968" y="6069"/>
                </a:lnTo>
                <a:lnTo>
                  <a:pt x="33893" y="2757"/>
                </a:lnTo>
                <a:lnTo>
                  <a:pt x="29606" y="546"/>
                </a:lnTo>
                <a:lnTo>
                  <a:pt x="26953" y="0"/>
                </a:lnTo>
                <a:lnTo>
                  <a:pt x="21102" y="0"/>
                </a:lnTo>
                <a:lnTo>
                  <a:pt x="18435" y="712"/>
                </a:lnTo>
                <a:lnTo>
                  <a:pt x="15792" y="2145"/>
                </a:lnTo>
                <a:lnTo>
                  <a:pt x="13150" y="3567"/>
                </a:lnTo>
                <a:lnTo>
                  <a:pt x="10494" y="5816"/>
                </a:lnTo>
                <a:lnTo>
                  <a:pt x="7829" y="8887"/>
                </a:lnTo>
                <a:lnTo>
                  <a:pt x="7829" y="2437"/>
                </a:lnTo>
                <a:lnTo>
                  <a:pt x="5861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78" y="52919"/>
                </a:lnTo>
                <a:lnTo>
                  <a:pt x="591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594418" y="3878374"/>
            <a:ext cx="70083" cy="52919"/>
          </a:xfrm>
          <a:custGeom>
            <a:avLst/>
            <a:gdLst/>
            <a:ahLst/>
            <a:cxnLst/>
            <a:rect l="l" t="t" r="r" b="b"/>
            <a:pathLst>
              <a:path w="70083" h="52919">
                <a:moveTo>
                  <a:pt x="61594" y="52005"/>
                </a:moveTo>
                <a:lnTo>
                  <a:pt x="64202" y="52919"/>
                </a:lnTo>
                <a:lnTo>
                  <a:pt x="67322" y="52919"/>
                </a:lnTo>
                <a:lnTo>
                  <a:pt x="70083" y="51271"/>
                </a:lnTo>
                <a:lnTo>
                  <a:pt x="70083" y="17654"/>
                </a:lnTo>
                <a:lnTo>
                  <a:pt x="69828" y="15022"/>
                </a:lnTo>
                <a:lnTo>
                  <a:pt x="68733" y="10082"/>
                </a:lnTo>
                <a:lnTo>
                  <a:pt x="66545" y="6069"/>
                </a:lnTo>
                <a:lnTo>
                  <a:pt x="63600" y="2757"/>
                </a:lnTo>
                <a:lnTo>
                  <a:pt x="59467" y="546"/>
                </a:lnTo>
                <a:lnTo>
                  <a:pt x="56915" y="0"/>
                </a:lnTo>
                <a:lnTo>
                  <a:pt x="52613" y="0"/>
                </a:lnTo>
                <a:lnTo>
                  <a:pt x="48861" y="849"/>
                </a:lnTo>
                <a:lnTo>
                  <a:pt x="46281" y="2170"/>
                </a:lnTo>
                <a:lnTo>
                  <a:pt x="43602" y="3912"/>
                </a:lnTo>
                <a:lnTo>
                  <a:pt x="40761" y="6385"/>
                </a:lnTo>
                <a:lnTo>
                  <a:pt x="37691" y="9650"/>
                </a:lnTo>
                <a:lnTo>
                  <a:pt x="35589" y="5712"/>
                </a:lnTo>
                <a:lnTo>
                  <a:pt x="32543" y="2678"/>
                </a:lnTo>
                <a:lnTo>
                  <a:pt x="29987" y="1179"/>
                </a:lnTo>
                <a:lnTo>
                  <a:pt x="26863" y="226"/>
                </a:lnTo>
                <a:lnTo>
                  <a:pt x="23154" y="0"/>
                </a:lnTo>
                <a:lnTo>
                  <a:pt x="20598" y="0"/>
                </a:lnTo>
                <a:lnTo>
                  <a:pt x="18064" y="712"/>
                </a:lnTo>
                <a:lnTo>
                  <a:pt x="13053" y="3567"/>
                </a:lnTo>
                <a:lnTo>
                  <a:pt x="10472" y="5816"/>
                </a:lnTo>
                <a:lnTo>
                  <a:pt x="7829" y="8887"/>
                </a:lnTo>
                <a:lnTo>
                  <a:pt x="7829" y="2437"/>
                </a:lnTo>
                <a:lnTo>
                  <a:pt x="585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53" y="52919"/>
                </a:lnTo>
                <a:lnTo>
                  <a:pt x="5885" y="52919"/>
                </a:lnTo>
                <a:lnTo>
                  <a:pt x="8665" y="51271"/>
                </a:lnTo>
                <a:lnTo>
                  <a:pt x="8665" y="17132"/>
                </a:lnTo>
                <a:lnTo>
                  <a:pt x="11033" y="14057"/>
                </a:lnTo>
                <a:lnTo>
                  <a:pt x="15278" y="10147"/>
                </a:lnTo>
                <a:lnTo>
                  <a:pt x="19320" y="7747"/>
                </a:lnTo>
                <a:lnTo>
                  <a:pt x="22920" y="7747"/>
                </a:lnTo>
                <a:lnTo>
                  <a:pt x="25487" y="8726"/>
                </a:lnTo>
                <a:lnTo>
                  <a:pt x="28399" y="11555"/>
                </a:lnTo>
                <a:lnTo>
                  <a:pt x="29753" y="14248"/>
                </a:lnTo>
                <a:lnTo>
                  <a:pt x="30516" y="17654"/>
                </a:lnTo>
                <a:lnTo>
                  <a:pt x="30711" y="21588"/>
                </a:lnTo>
                <a:lnTo>
                  <a:pt x="30711" y="51271"/>
                </a:lnTo>
                <a:lnTo>
                  <a:pt x="30894" y="52005"/>
                </a:lnTo>
                <a:lnTo>
                  <a:pt x="33515" y="52919"/>
                </a:lnTo>
                <a:lnTo>
                  <a:pt x="36550" y="52919"/>
                </a:lnTo>
                <a:lnTo>
                  <a:pt x="39372" y="51271"/>
                </a:lnTo>
                <a:lnTo>
                  <a:pt x="39372" y="17132"/>
                </a:lnTo>
                <a:lnTo>
                  <a:pt x="41784" y="14057"/>
                </a:lnTo>
                <a:lnTo>
                  <a:pt x="46010" y="10147"/>
                </a:lnTo>
                <a:lnTo>
                  <a:pt x="50029" y="7747"/>
                </a:lnTo>
                <a:lnTo>
                  <a:pt x="53643" y="7747"/>
                </a:lnTo>
                <a:lnTo>
                  <a:pt x="56224" y="8726"/>
                </a:lnTo>
                <a:lnTo>
                  <a:pt x="59161" y="11555"/>
                </a:lnTo>
                <a:lnTo>
                  <a:pt x="60501" y="14248"/>
                </a:lnTo>
                <a:lnTo>
                  <a:pt x="61202" y="17654"/>
                </a:lnTo>
                <a:lnTo>
                  <a:pt x="61372" y="21588"/>
                </a:lnTo>
                <a:lnTo>
                  <a:pt x="61372" y="51271"/>
                </a:lnTo>
                <a:lnTo>
                  <a:pt x="61594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677898" y="3878376"/>
            <a:ext cx="43480" cy="53658"/>
          </a:xfrm>
          <a:custGeom>
            <a:avLst/>
            <a:gdLst/>
            <a:ahLst/>
            <a:cxnLst/>
            <a:rect l="l" t="t" r="r" b="b"/>
            <a:pathLst>
              <a:path w="43480" h="53658">
                <a:moveTo>
                  <a:pt x="43088" y="16941"/>
                </a:moveTo>
                <a:lnTo>
                  <a:pt x="42299" y="14123"/>
                </a:lnTo>
                <a:lnTo>
                  <a:pt x="41515" y="11315"/>
                </a:lnTo>
                <a:lnTo>
                  <a:pt x="38602" y="6808"/>
                </a:lnTo>
                <a:lnTo>
                  <a:pt x="34764" y="3070"/>
                </a:lnTo>
                <a:lnTo>
                  <a:pt x="32162" y="1828"/>
                </a:lnTo>
                <a:lnTo>
                  <a:pt x="29559" y="608"/>
                </a:lnTo>
                <a:lnTo>
                  <a:pt x="26399" y="0"/>
                </a:lnTo>
                <a:lnTo>
                  <a:pt x="26438" y="6998"/>
                </a:lnTo>
                <a:lnTo>
                  <a:pt x="29592" y="8331"/>
                </a:lnTo>
                <a:lnTo>
                  <a:pt x="31730" y="11009"/>
                </a:lnTo>
                <a:lnTo>
                  <a:pt x="33858" y="13691"/>
                </a:lnTo>
                <a:lnTo>
                  <a:pt x="34866" y="17373"/>
                </a:lnTo>
                <a:lnTo>
                  <a:pt x="34764" y="22072"/>
                </a:lnTo>
                <a:lnTo>
                  <a:pt x="8985" y="22072"/>
                </a:lnTo>
                <a:lnTo>
                  <a:pt x="9047" y="20092"/>
                </a:lnTo>
                <a:lnTo>
                  <a:pt x="10486" y="3111"/>
                </a:lnTo>
                <a:lnTo>
                  <a:pt x="8100" y="4899"/>
                </a:lnTo>
                <a:lnTo>
                  <a:pt x="4144" y="9577"/>
                </a:lnTo>
                <a:lnTo>
                  <a:pt x="2631" y="12406"/>
                </a:lnTo>
                <a:lnTo>
                  <a:pt x="1583" y="15760"/>
                </a:lnTo>
                <a:lnTo>
                  <a:pt x="529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82"/>
                </a:lnTo>
                <a:lnTo>
                  <a:pt x="2545" y="42012"/>
                </a:lnTo>
                <a:lnTo>
                  <a:pt x="4042" y="44781"/>
                </a:lnTo>
                <a:lnTo>
                  <a:pt x="6047" y="46977"/>
                </a:lnTo>
                <a:lnTo>
                  <a:pt x="10497" y="50860"/>
                </a:lnTo>
                <a:lnTo>
                  <a:pt x="13421" y="51967"/>
                </a:lnTo>
                <a:lnTo>
                  <a:pt x="16343" y="53086"/>
                </a:lnTo>
                <a:lnTo>
                  <a:pt x="19739" y="53658"/>
                </a:lnTo>
                <a:lnTo>
                  <a:pt x="23634" y="53658"/>
                </a:lnTo>
                <a:lnTo>
                  <a:pt x="27983" y="53492"/>
                </a:lnTo>
                <a:lnTo>
                  <a:pt x="31943" y="52793"/>
                </a:lnTo>
                <a:lnTo>
                  <a:pt x="35182" y="51967"/>
                </a:lnTo>
                <a:lnTo>
                  <a:pt x="37915" y="51092"/>
                </a:lnTo>
                <a:lnTo>
                  <a:pt x="41169" y="48816"/>
                </a:lnTo>
                <a:lnTo>
                  <a:pt x="41489" y="46163"/>
                </a:lnTo>
                <a:lnTo>
                  <a:pt x="40910" y="43002"/>
                </a:lnTo>
                <a:lnTo>
                  <a:pt x="38185" y="43268"/>
                </a:lnTo>
                <a:lnTo>
                  <a:pt x="35027" y="44550"/>
                </a:lnTo>
                <a:lnTo>
                  <a:pt x="32213" y="45439"/>
                </a:lnTo>
                <a:lnTo>
                  <a:pt x="28699" y="46188"/>
                </a:lnTo>
                <a:lnTo>
                  <a:pt x="24443" y="46379"/>
                </a:lnTo>
                <a:lnTo>
                  <a:pt x="21596" y="46379"/>
                </a:lnTo>
                <a:lnTo>
                  <a:pt x="17204" y="45133"/>
                </a:lnTo>
                <a:lnTo>
                  <a:pt x="13641" y="43103"/>
                </a:lnTo>
                <a:lnTo>
                  <a:pt x="11184" y="40003"/>
                </a:lnTo>
                <a:lnTo>
                  <a:pt x="9781" y="35965"/>
                </a:lnTo>
                <a:lnTo>
                  <a:pt x="8985" y="31342"/>
                </a:lnTo>
                <a:lnTo>
                  <a:pt x="8985" y="28649"/>
                </a:lnTo>
                <a:lnTo>
                  <a:pt x="40115" y="28649"/>
                </a:lnTo>
                <a:lnTo>
                  <a:pt x="42447" y="27749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41"/>
                </a:lnTo>
                <a:close/>
              </a:path>
              <a:path w="43480" h="53658">
                <a:moveTo>
                  <a:pt x="9047" y="20092"/>
                </a:moveTo>
                <a:lnTo>
                  <a:pt x="9979" y="16355"/>
                </a:lnTo>
                <a:lnTo>
                  <a:pt x="11443" y="12913"/>
                </a:lnTo>
                <a:lnTo>
                  <a:pt x="14969" y="9079"/>
                </a:lnTo>
                <a:lnTo>
                  <a:pt x="18201" y="7416"/>
                </a:lnTo>
                <a:lnTo>
                  <a:pt x="22233" y="6998"/>
                </a:lnTo>
                <a:lnTo>
                  <a:pt x="26438" y="6998"/>
                </a:lnTo>
                <a:lnTo>
                  <a:pt x="2639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88" y="1865"/>
                </a:lnTo>
                <a:lnTo>
                  <a:pt x="10486" y="3111"/>
                </a:lnTo>
                <a:lnTo>
                  <a:pt x="9047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735128" y="3878374"/>
            <a:ext cx="40690" cy="52919"/>
          </a:xfrm>
          <a:custGeom>
            <a:avLst/>
            <a:gdLst/>
            <a:ahLst/>
            <a:cxnLst/>
            <a:rect l="l" t="t" r="r" b="b"/>
            <a:pathLst>
              <a:path w="40690" h="52919">
                <a:moveTo>
                  <a:pt x="5896" y="52919"/>
                </a:moveTo>
                <a:lnTo>
                  <a:pt x="8661" y="51271"/>
                </a:lnTo>
                <a:lnTo>
                  <a:pt x="8661" y="17132"/>
                </a:lnTo>
                <a:lnTo>
                  <a:pt x="11047" y="14057"/>
                </a:lnTo>
                <a:lnTo>
                  <a:pt x="13308" y="11736"/>
                </a:lnTo>
                <a:lnTo>
                  <a:pt x="17660" y="8559"/>
                </a:lnTo>
                <a:lnTo>
                  <a:pt x="21998" y="7747"/>
                </a:lnTo>
                <a:lnTo>
                  <a:pt x="25152" y="8088"/>
                </a:lnTo>
                <a:lnTo>
                  <a:pt x="27712" y="9384"/>
                </a:lnTo>
                <a:lnTo>
                  <a:pt x="30365" y="12786"/>
                </a:lnTo>
                <a:lnTo>
                  <a:pt x="31398" y="15951"/>
                </a:lnTo>
                <a:lnTo>
                  <a:pt x="32028" y="19885"/>
                </a:lnTo>
                <a:lnTo>
                  <a:pt x="32028" y="51271"/>
                </a:lnTo>
                <a:lnTo>
                  <a:pt x="32244" y="52005"/>
                </a:lnTo>
                <a:lnTo>
                  <a:pt x="34804" y="52919"/>
                </a:lnTo>
                <a:lnTo>
                  <a:pt x="37924" y="52919"/>
                </a:lnTo>
                <a:lnTo>
                  <a:pt x="40690" y="51271"/>
                </a:lnTo>
                <a:lnTo>
                  <a:pt x="40690" y="18006"/>
                </a:lnTo>
                <a:lnTo>
                  <a:pt x="40406" y="15022"/>
                </a:lnTo>
                <a:lnTo>
                  <a:pt x="39250" y="10082"/>
                </a:lnTo>
                <a:lnTo>
                  <a:pt x="36967" y="6069"/>
                </a:lnTo>
                <a:lnTo>
                  <a:pt x="33893" y="2757"/>
                </a:lnTo>
                <a:lnTo>
                  <a:pt x="29590" y="546"/>
                </a:lnTo>
                <a:lnTo>
                  <a:pt x="26937" y="0"/>
                </a:lnTo>
                <a:lnTo>
                  <a:pt x="21088" y="0"/>
                </a:lnTo>
                <a:lnTo>
                  <a:pt x="18420" y="712"/>
                </a:lnTo>
                <a:lnTo>
                  <a:pt x="15778" y="2145"/>
                </a:lnTo>
                <a:lnTo>
                  <a:pt x="13135" y="3567"/>
                </a:lnTo>
                <a:lnTo>
                  <a:pt x="10482" y="5816"/>
                </a:lnTo>
                <a:lnTo>
                  <a:pt x="7815" y="8887"/>
                </a:lnTo>
                <a:lnTo>
                  <a:pt x="7815" y="2437"/>
                </a:lnTo>
                <a:lnTo>
                  <a:pt x="5849" y="838"/>
                </a:lnTo>
                <a:lnTo>
                  <a:pt x="3134" y="748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785358" y="3866090"/>
            <a:ext cx="30867" cy="65836"/>
          </a:xfrm>
          <a:custGeom>
            <a:avLst/>
            <a:gdLst/>
            <a:ahLst/>
            <a:cxnLst/>
            <a:rect l="l" t="t" r="r" b="b"/>
            <a:pathLst>
              <a:path w="30867" h="65836">
                <a:moveTo>
                  <a:pt x="30867" y="59968"/>
                </a:moveTo>
                <a:lnTo>
                  <a:pt x="30867" y="59320"/>
                </a:lnTo>
                <a:lnTo>
                  <a:pt x="30006" y="56702"/>
                </a:lnTo>
                <a:lnTo>
                  <a:pt x="27465" y="57430"/>
                </a:lnTo>
                <a:lnTo>
                  <a:pt x="24441" y="58178"/>
                </a:lnTo>
                <a:lnTo>
                  <a:pt x="21146" y="58178"/>
                </a:lnTo>
                <a:lnTo>
                  <a:pt x="18454" y="55601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5" y="20739"/>
                </a:lnTo>
                <a:lnTo>
                  <a:pt x="30708" y="19302"/>
                </a:lnTo>
                <a:lnTo>
                  <a:pt x="30867" y="16357"/>
                </a:lnTo>
                <a:lnTo>
                  <a:pt x="29135" y="13308"/>
                </a:lnTo>
                <a:lnTo>
                  <a:pt x="17006" y="13308"/>
                </a:lnTo>
                <a:lnTo>
                  <a:pt x="17006" y="1703"/>
                </a:lnTo>
                <a:lnTo>
                  <a:pt x="16798" y="989"/>
                </a:lnTo>
                <a:lnTo>
                  <a:pt x="14237" y="0"/>
                </a:lnTo>
                <a:lnTo>
                  <a:pt x="11117" y="0"/>
                </a:lnTo>
                <a:lnTo>
                  <a:pt x="8352" y="1703"/>
                </a:lnTo>
                <a:lnTo>
                  <a:pt x="8352" y="13308"/>
                </a:lnTo>
                <a:lnTo>
                  <a:pt x="1793" y="13308"/>
                </a:lnTo>
                <a:lnTo>
                  <a:pt x="339" y="14464"/>
                </a:lnTo>
                <a:lnTo>
                  <a:pt x="0" y="17056"/>
                </a:lnTo>
                <a:lnTo>
                  <a:pt x="1732" y="20739"/>
                </a:lnTo>
                <a:lnTo>
                  <a:pt x="8352" y="20739"/>
                </a:lnTo>
                <a:lnTo>
                  <a:pt x="8352" y="52105"/>
                </a:lnTo>
                <a:lnTo>
                  <a:pt x="9104" y="56628"/>
                </a:lnTo>
                <a:lnTo>
                  <a:pt x="10433" y="60440"/>
                </a:lnTo>
                <a:lnTo>
                  <a:pt x="12679" y="63143"/>
                </a:lnTo>
                <a:lnTo>
                  <a:pt x="15847" y="64832"/>
                </a:lnTo>
                <a:lnTo>
                  <a:pt x="19710" y="65836"/>
                </a:lnTo>
                <a:lnTo>
                  <a:pt x="24566" y="65670"/>
                </a:lnTo>
                <a:lnTo>
                  <a:pt x="27576" y="65098"/>
                </a:lnTo>
                <a:lnTo>
                  <a:pt x="30524" y="63078"/>
                </a:lnTo>
                <a:lnTo>
                  <a:pt x="30867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827809" y="3918855"/>
            <a:ext cx="11294" cy="12636"/>
          </a:xfrm>
          <a:custGeom>
            <a:avLst/>
            <a:gdLst/>
            <a:ahLst/>
            <a:cxnLst/>
            <a:rect l="l" t="t" r="r" b="b"/>
            <a:pathLst>
              <a:path w="11294" h="12636">
                <a:moveTo>
                  <a:pt x="11294" y="6235"/>
                </a:moveTo>
                <a:lnTo>
                  <a:pt x="11294" y="3733"/>
                </a:lnTo>
                <a:lnTo>
                  <a:pt x="9274" y="406"/>
                </a:lnTo>
                <a:lnTo>
                  <a:pt x="5721" y="0"/>
                </a:lnTo>
                <a:lnTo>
                  <a:pt x="1239" y="1256"/>
                </a:lnTo>
                <a:lnTo>
                  <a:pt x="0" y="3837"/>
                </a:lnTo>
                <a:lnTo>
                  <a:pt x="0" y="8892"/>
                </a:lnTo>
                <a:lnTo>
                  <a:pt x="2012" y="12218"/>
                </a:lnTo>
                <a:lnTo>
                  <a:pt x="5566" y="12636"/>
                </a:lnTo>
                <a:lnTo>
                  <a:pt x="10048" y="11355"/>
                </a:lnTo>
                <a:lnTo>
                  <a:pt x="11294" y="8802"/>
                </a:lnTo>
                <a:lnTo>
                  <a:pt x="11294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4604306" y="4132699"/>
            <a:ext cx="50248" cy="72489"/>
          </a:xfrm>
          <a:custGeom>
            <a:avLst/>
            <a:gdLst/>
            <a:ahLst/>
            <a:cxnLst/>
            <a:rect l="l" t="t" r="r" b="b"/>
            <a:pathLst>
              <a:path w="50248" h="72489">
                <a:moveTo>
                  <a:pt x="32076" y="11987"/>
                </a:moveTo>
                <a:lnTo>
                  <a:pt x="34531" y="11987"/>
                </a:lnTo>
                <a:lnTo>
                  <a:pt x="38400" y="12942"/>
                </a:lnTo>
                <a:lnTo>
                  <a:pt x="41699" y="14288"/>
                </a:lnTo>
                <a:lnTo>
                  <a:pt x="44254" y="15836"/>
                </a:lnTo>
                <a:lnTo>
                  <a:pt x="46908" y="17805"/>
                </a:lnTo>
                <a:lnTo>
                  <a:pt x="49565" y="16765"/>
                </a:lnTo>
                <a:lnTo>
                  <a:pt x="49993" y="14159"/>
                </a:lnTo>
                <a:lnTo>
                  <a:pt x="50032" y="11149"/>
                </a:lnTo>
                <a:lnTo>
                  <a:pt x="49719" y="7807"/>
                </a:lnTo>
                <a:lnTo>
                  <a:pt x="47868" y="4864"/>
                </a:lnTo>
                <a:lnTo>
                  <a:pt x="44644" y="2894"/>
                </a:lnTo>
                <a:lnTo>
                  <a:pt x="41821" y="1764"/>
                </a:lnTo>
                <a:lnTo>
                  <a:pt x="38722" y="814"/>
                </a:lnTo>
                <a:lnTo>
                  <a:pt x="35208" y="165"/>
                </a:lnTo>
                <a:lnTo>
                  <a:pt x="31507" y="0"/>
                </a:lnTo>
                <a:lnTo>
                  <a:pt x="26852" y="0"/>
                </a:lnTo>
                <a:lnTo>
                  <a:pt x="22586" y="814"/>
                </a:lnTo>
                <a:lnTo>
                  <a:pt x="18727" y="2437"/>
                </a:lnTo>
                <a:lnTo>
                  <a:pt x="14846" y="4063"/>
                </a:lnTo>
                <a:lnTo>
                  <a:pt x="11541" y="6465"/>
                </a:lnTo>
                <a:lnTo>
                  <a:pt x="8773" y="9611"/>
                </a:lnTo>
                <a:lnTo>
                  <a:pt x="5998" y="12750"/>
                </a:lnTo>
                <a:lnTo>
                  <a:pt x="3859" y="16635"/>
                </a:lnTo>
                <a:lnTo>
                  <a:pt x="2321" y="21272"/>
                </a:lnTo>
                <a:lnTo>
                  <a:pt x="774" y="25909"/>
                </a:lnTo>
                <a:lnTo>
                  <a:pt x="0" y="31205"/>
                </a:lnTo>
                <a:lnTo>
                  <a:pt x="0" y="43027"/>
                </a:lnTo>
                <a:lnTo>
                  <a:pt x="698" y="48171"/>
                </a:lnTo>
                <a:lnTo>
                  <a:pt x="2099" y="52577"/>
                </a:lnTo>
                <a:lnTo>
                  <a:pt x="3498" y="56998"/>
                </a:lnTo>
                <a:lnTo>
                  <a:pt x="5507" y="60666"/>
                </a:lnTo>
                <a:lnTo>
                  <a:pt x="8133" y="63625"/>
                </a:lnTo>
                <a:lnTo>
                  <a:pt x="10764" y="66570"/>
                </a:lnTo>
                <a:lnTo>
                  <a:pt x="13947" y="68781"/>
                </a:lnTo>
                <a:lnTo>
                  <a:pt x="17697" y="70267"/>
                </a:lnTo>
                <a:lnTo>
                  <a:pt x="21435" y="71754"/>
                </a:lnTo>
                <a:lnTo>
                  <a:pt x="25636" y="72489"/>
                </a:lnTo>
                <a:lnTo>
                  <a:pt x="30294" y="72489"/>
                </a:lnTo>
                <a:lnTo>
                  <a:pt x="34888" y="72288"/>
                </a:lnTo>
                <a:lnTo>
                  <a:pt x="38981" y="71499"/>
                </a:lnTo>
                <a:lnTo>
                  <a:pt x="42397" y="70408"/>
                </a:lnTo>
                <a:lnTo>
                  <a:pt x="46443" y="68529"/>
                </a:lnTo>
                <a:lnTo>
                  <a:pt x="49061" y="66509"/>
                </a:lnTo>
                <a:lnTo>
                  <a:pt x="50115" y="63651"/>
                </a:lnTo>
                <a:lnTo>
                  <a:pt x="50248" y="60717"/>
                </a:lnTo>
                <a:lnTo>
                  <a:pt x="50140" y="57593"/>
                </a:lnTo>
                <a:lnTo>
                  <a:pt x="49096" y="54763"/>
                </a:lnTo>
                <a:lnTo>
                  <a:pt x="46540" y="55562"/>
                </a:lnTo>
                <a:lnTo>
                  <a:pt x="43394" y="57517"/>
                </a:lnTo>
                <a:lnTo>
                  <a:pt x="40590" y="58888"/>
                </a:lnTo>
                <a:lnTo>
                  <a:pt x="37015" y="60095"/>
                </a:lnTo>
                <a:lnTo>
                  <a:pt x="32457" y="60401"/>
                </a:lnTo>
                <a:lnTo>
                  <a:pt x="29753" y="60401"/>
                </a:lnTo>
                <a:lnTo>
                  <a:pt x="27331" y="59918"/>
                </a:lnTo>
                <a:lnTo>
                  <a:pt x="23018" y="57999"/>
                </a:lnTo>
                <a:lnTo>
                  <a:pt x="19663" y="54597"/>
                </a:lnTo>
                <a:lnTo>
                  <a:pt x="16971" y="50151"/>
                </a:lnTo>
                <a:lnTo>
                  <a:pt x="16149" y="47127"/>
                </a:lnTo>
                <a:lnTo>
                  <a:pt x="15325" y="44107"/>
                </a:lnTo>
                <a:lnTo>
                  <a:pt x="14918" y="40525"/>
                </a:lnTo>
                <a:lnTo>
                  <a:pt x="14918" y="32651"/>
                </a:lnTo>
                <a:lnTo>
                  <a:pt x="15299" y="29260"/>
                </a:lnTo>
                <a:lnTo>
                  <a:pt x="16074" y="26262"/>
                </a:lnTo>
                <a:lnTo>
                  <a:pt x="16837" y="23266"/>
                </a:lnTo>
                <a:lnTo>
                  <a:pt x="17967" y="20699"/>
                </a:lnTo>
                <a:lnTo>
                  <a:pt x="20941" y="16469"/>
                </a:lnTo>
                <a:lnTo>
                  <a:pt x="24872" y="13702"/>
                </a:lnTo>
                <a:lnTo>
                  <a:pt x="29397" y="11987"/>
                </a:lnTo>
                <a:lnTo>
                  <a:pt x="32076" y="11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4666726" y="4151764"/>
            <a:ext cx="44683" cy="53531"/>
          </a:xfrm>
          <a:custGeom>
            <a:avLst/>
            <a:gdLst/>
            <a:ahLst/>
            <a:cxnLst/>
            <a:rect l="l" t="t" r="r" b="b"/>
            <a:pathLst>
              <a:path w="44683" h="53531">
                <a:moveTo>
                  <a:pt x="292" y="38444"/>
                </a:moveTo>
                <a:lnTo>
                  <a:pt x="1447" y="43398"/>
                </a:lnTo>
                <a:lnTo>
                  <a:pt x="3757" y="47462"/>
                </a:lnTo>
                <a:lnTo>
                  <a:pt x="6879" y="50813"/>
                </a:lnTo>
                <a:lnTo>
                  <a:pt x="11243" y="52985"/>
                </a:lnTo>
                <a:lnTo>
                  <a:pt x="13957" y="53531"/>
                </a:lnTo>
                <a:lnTo>
                  <a:pt x="20041" y="53531"/>
                </a:lnTo>
                <a:lnTo>
                  <a:pt x="22820" y="52819"/>
                </a:lnTo>
                <a:lnTo>
                  <a:pt x="25483" y="51361"/>
                </a:lnTo>
                <a:lnTo>
                  <a:pt x="28177" y="49914"/>
                </a:lnTo>
                <a:lnTo>
                  <a:pt x="30808" y="47754"/>
                </a:lnTo>
                <a:lnTo>
                  <a:pt x="33400" y="44860"/>
                </a:lnTo>
                <a:lnTo>
                  <a:pt x="33400" y="50446"/>
                </a:lnTo>
                <a:lnTo>
                  <a:pt x="33670" y="51386"/>
                </a:lnTo>
                <a:lnTo>
                  <a:pt x="36252" y="52477"/>
                </a:lnTo>
                <a:lnTo>
                  <a:pt x="39063" y="52617"/>
                </a:lnTo>
                <a:lnTo>
                  <a:pt x="41781" y="52477"/>
                </a:lnTo>
                <a:lnTo>
                  <a:pt x="44683" y="50446"/>
                </a:lnTo>
                <a:lnTo>
                  <a:pt x="44683" y="2034"/>
                </a:lnTo>
                <a:lnTo>
                  <a:pt x="44164" y="828"/>
                </a:lnTo>
                <a:lnTo>
                  <a:pt x="41328" y="0"/>
                </a:lnTo>
                <a:lnTo>
                  <a:pt x="34923" y="0"/>
                </a:lnTo>
                <a:lnTo>
                  <a:pt x="31568" y="2034"/>
                </a:lnTo>
                <a:lnTo>
                  <a:pt x="31568" y="34229"/>
                </a:lnTo>
                <a:lnTo>
                  <a:pt x="29627" y="36640"/>
                </a:lnTo>
                <a:lnTo>
                  <a:pt x="26125" y="39750"/>
                </a:lnTo>
                <a:lnTo>
                  <a:pt x="22744" y="41659"/>
                </a:lnTo>
                <a:lnTo>
                  <a:pt x="18564" y="41389"/>
                </a:lnTo>
                <a:lnTo>
                  <a:pt x="15750" y="39599"/>
                </a:lnTo>
                <a:lnTo>
                  <a:pt x="13971" y="36526"/>
                </a:lnTo>
                <a:lnTo>
                  <a:pt x="13345" y="33862"/>
                </a:lnTo>
                <a:lnTo>
                  <a:pt x="13183" y="29390"/>
                </a:lnTo>
                <a:lnTo>
                  <a:pt x="13183" y="2034"/>
                </a:lnTo>
                <a:lnTo>
                  <a:pt x="12668" y="828"/>
                </a:lnTo>
                <a:lnTo>
                  <a:pt x="9766" y="0"/>
                </a:lnTo>
                <a:lnTo>
                  <a:pt x="3402" y="0"/>
                </a:lnTo>
                <a:lnTo>
                  <a:pt x="0" y="2034"/>
                </a:lnTo>
                <a:lnTo>
                  <a:pt x="0" y="35359"/>
                </a:lnTo>
                <a:lnTo>
                  <a:pt x="292" y="38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727826" y="4128527"/>
            <a:ext cx="13239" cy="75854"/>
          </a:xfrm>
          <a:custGeom>
            <a:avLst/>
            <a:gdLst/>
            <a:ahLst/>
            <a:cxnLst/>
            <a:rect l="l" t="t" r="r" b="b"/>
            <a:pathLst>
              <a:path w="13239" h="75854">
                <a:moveTo>
                  <a:pt x="13239" y="73684"/>
                </a:moveTo>
                <a:lnTo>
                  <a:pt x="13239" y="1964"/>
                </a:lnTo>
                <a:lnTo>
                  <a:pt x="10655" y="265"/>
                </a:lnTo>
                <a:lnTo>
                  <a:pt x="7901" y="0"/>
                </a:lnTo>
                <a:lnTo>
                  <a:pt x="5309" y="0"/>
                </a:lnTo>
                <a:lnTo>
                  <a:pt x="2570" y="265"/>
                </a:lnTo>
                <a:lnTo>
                  <a:pt x="0" y="2335"/>
                </a:lnTo>
                <a:lnTo>
                  <a:pt x="0" y="74040"/>
                </a:lnTo>
                <a:lnTo>
                  <a:pt x="2570" y="75628"/>
                </a:lnTo>
                <a:lnTo>
                  <a:pt x="5309" y="75854"/>
                </a:lnTo>
                <a:lnTo>
                  <a:pt x="7901" y="75854"/>
                </a:lnTo>
                <a:lnTo>
                  <a:pt x="10655" y="75628"/>
                </a:lnTo>
                <a:lnTo>
                  <a:pt x="13239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751917" y="4138888"/>
            <a:ext cx="33130" cy="66243"/>
          </a:xfrm>
          <a:custGeom>
            <a:avLst/>
            <a:gdLst/>
            <a:ahLst/>
            <a:cxnLst/>
            <a:rect l="l" t="t" r="r" b="b"/>
            <a:pathLst>
              <a:path w="33130" h="66243">
                <a:moveTo>
                  <a:pt x="11045" y="129"/>
                </a:moveTo>
                <a:lnTo>
                  <a:pt x="7668" y="2274"/>
                </a:lnTo>
                <a:lnTo>
                  <a:pt x="7668" y="13082"/>
                </a:lnTo>
                <a:lnTo>
                  <a:pt x="2099" y="13082"/>
                </a:lnTo>
                <a:lnTo>
                  <a:pt x="345" y="14655"/>
                </a:lnTo>
                <a:lnTo>
                  <a:pt x="0" y="17552"/>
                </a:lnTo>
                <a:lnTo>
                  <a:pt x="0" y="20599"/>
                </a:lnTo>
                <a:lnTo>
                  <a:pt x="2052" y="24145"/>
                </a:lnTo>
                <a:lnTo>
                  <a:pt x="7668" y="24145"/>
                </a:lnTo>
                <a:lnTo>
                  <a:pt x="7668" y="51918"/>
                </a:lnTo>
                <a:lnTo>
                  <a:pt x="7962" y="54481"/>
                </a:lnTo>
                <a:lnTo>
                  <a:pt x="8549" y="56655"/>
                </a:lnTo>
                <a:lnTo>
                  <a:pt x="10076" y="60615"/>
                </a:lnTo>
                <a:lnTo>
                  <a:pt x="12597" y="63474"/>
                </a:lnTo>
                <a:lnTo>
                  <a:pt x="16109" y="65213"/>
                </a:lnTo>
                <a:lnTo>
                  <a:pt x="20311" y="66243"/>
                </a:lnTo>
                <a:lnTo>
                  <a:pt x="22942" y="66243"/>
                </a:lnTo>
                <a:lnTo>
                  <a:pt x="25855" y="66092"/>
                </a:lnTo>
                <a:lnTo>
                  <a:pt x="29343" y="65429"/>
                </a:lnTo>
                <a:lnTo>
                  <a:pt x="32072" y="63996"/>
                </a:lnTo>
                <a:lnTo>
                  <a:pt x="33033" y="61368"/>
                </a:lnTo>
                <a:lnTo>
                  <a:pt x="33083" y="56692"/>
                </a:lnTo>
                <a:lnTo>
                  <a:pt x="31864" y="53541"/>
                </a:lnTo>
                <a:lnTo>
                  <a:pt x="29296" y="54345"/>
                </a:lnTo>
                <a:lnTo>
                  <a:pt x="26344" y="54803"/>
                </a:lnTo>
                <a:lnTo>
                  <a:pt x="22057" y="52819"/>
                </a:lnTo>
                <a:lnTo>
                  <a:pt x="20840" y="49517"/>
                </a:lnTo>
                <a:lnTo>
                  <a:pt x="20840" y="24145"/>
                </a:lnTo>
                <a:lnTo>
                  <a:pt x="31079" y="24145"/>
                </a:lnTo>
                <a:lnTo>
                  <a:pt x="32947" y="22020"/>
                </a:lnTo>
                <a:lnTo>
                  <a:pt x="33130" y="18608"/>
                </a:lnTo>
                <a:lnTo>
                  <a:pt x="32997" y="15951"/>
                </a:lnTo>
                <a:lnTo>
                  <a:pt x="31032" y="13082"/>
                </a:lnTo>
                <a:lnTo>
                  <a:pt x="20840" y="13082"/>
                </a:lnTo>
                <a:lnTo>
                  <a:pt x="20840" y="2274"/>
                </a:lnTo>
                <a:lnTo>
                  <a:pt x="20311" y="1018"/>
                </a:lnTo>
                <a:lnTo>
                  <a:pt x="17463" y="129"/>
                </a:lnTo>
                <a:lnTo>
                  <a:pt x="14230" y="0"/>
                </a:lnTo>
                <a:lnTo>
                  <a:pt x="11045" y="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797611" y="4151764"/>
            <a:ext cx="44683" cy="53531"/>
          </a:xfrm>
          <a:custGeom>
            <a:avLst/>
            <a:gdLst/>
            <a:ahLst/>
            <a:cxnLst/>
            <a:rect l="l" t="t" r="r" b="b"/>
            <a:pathLst>
              <a:path w="44683" h="53531">
                <a:moveTo>
                  <a:pt x="295" y="38444"/>
                </a:moveTo>
                <a:lnTo>
                  <a:pt x="1436" y="43398"/>
                </a:lnTo>
                <a:lnTo>
                  <a:pt x="3759" y="47462"/>
                </a:lnTo>
                <a:lnTo>
                  <a:pt x="6869" y="50813"/>
                </a:lnTo>
                <a:lnTo>
                  <a:pt x="11243" y="52985"/>
                </a:lnTo>
                <a:lnTo>
                  <a:pt x="13947" y="53531"/>
                </a:lnTo>
                <a:lnTo>
                  <a:pt x="20045" y="53531"/>
                </a:lnTo>
                <a:lnTo>
                  <a:pt x="22820" y="52819"/>
                </a:lnTo>
                <a:lnTo>
                  <a:pt x="25488" y="51361"/>
                </a:lnTo>
                <a:lnTo>
                  <a:pt x="28167" y="49914"/>
                </a:lnTo>
                <a:lnTo>
                  <a:pt x="30808" y="47754"/>
                </a:lnTo>
                <a:lnTo>
                  <a:pt x="33390" y="44860"/>
                </a:lnTo>
                <a:lnTo>
                  <a:pt x="33390" y="50446"/>
                </a:lnTo>
                <a:lnTo>
                  <a:pt x="33656" y="51386"/>
                </a:lnTo>
                <a:lnTo>
                  <a:pt x="36252" y="52477"/>
                </a:lnTo>
                <a:lnTo>
                  <a:pt x="39067" y="52617"/>
                </a:lnTo>
                <a:lnTo>
                  <a:pt x="41771" y="52477"/>
                </a:lnTo>
                <a:lnTo>
                  <a:pt x="44683" y="50446"/>
                </a:lnTo>
                <a:lnTo>
                  <a:pt x="44683" y="2034"/>
                </a:lnTo>
                <a:lnTo>
                  <a:pt x="44154" y="828"/>
                </a:lnTo>
                <a:lnTo>
                  <a:pt x="41328" y="0"/>
                </a:lnTo>
                <a:lnTo>
                  <a:pt x="34913" y="0"/>
                </a:lnTo>
                <a:lnTo>
                  <a:pt x="31558" y="2034"/>
                </a:lnTo>
                <a:lnTo>
                  <a:pt x="31558" y="34229"/>
                </a:lnTo>
                <a:lnTo>
                  <a:pt x="29627" y="36640"/>
                </a:lnTo>
                <a:lnTo>
                  <a:pt x="26111" y="39750"/>
                </a:lnTo>
                <a:lnTo>
                  <a:pt x="22734" y="41659"/>
                </a:lnTo>
                <a:lnTo>
                  <a:pt x="18554" y="41389"/>
                </a:lnTo>
                <a:lnTo>
                  <a:pt x="15754" y="39599"/>
                </a:lnTo>
                <a:lnTo>
                  <a:pt x="13972" y="36526"/>
                </a:lnTo>
                <a:lnTo>
                  <a:pt x="13335" y="33862"/>
                </a:lnTo>
                <a:lnTo>
                  <a:pt x="13183" y="29390"/>
                </a:lnTo>
                <a:lnTo>
                  <a:pt x="13183" y="2034"/>
                </a:lnTo>
                <a:lnTo>
                  <a:pt x="12658" y="828"/>
                </a:lnTo>
                <a:lnTo>
                  <a:pt x="9767" y="0"/>
                </a:lnTo>
                <a:lnTo>
                  <a:pt x="3390" y="0"/>
                </a:lnTo>
                <a:lnTo>
                  <a:pt x="0" y="2034"/>
                </a:lnTo>
                <a:lnTo>
                  <a:pt x="0" y="35359"/>
                </a:lnTo>
                <a:lnTo>
                  <a:pt x="295" y="38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4859327" y="4150710"/>
            <a:ext cx="29987" cy="53671"/>
          </a:xfrm>
          <a:custGeom>
            <a:avLst/>
            <a:gdLst/>
            <a:ahLst/>
            <a:cxnLst/>
            <a:rect l="l" t="t" r="r" b="b"/>
            <a:pathLst>
              <a:path w="29987" h="53671">
                <a:moveTo>
                  <a:pt x="11281" y="9118"/>
                </a:moveTo>
                <a:lnTo>
                  <a:pt x="11281" y="3098"/>
                </a:lnTo>
                <a:lnTo>
                  <a:pt x="11022" y="2148"/>
                </a:lnTo>
                <a:lnTo>
                  <a:pt x="8441" y="1054"/>
                </a:lnTo>
                <a:lnTo>
                  <a:pt x="2961" y="1054"/>
                </a:lnTo>
                <a:lnTo>
                  <a:pt x="0" y="3098"/>
                </a:lnTo>
                <a:lnTo>
                  <a:pt x="0" y="51854"/>
                </a:lnTo>
                <a:lnTo>
                  <a:pt x="2570" y="53441"/>
                </a:lnTo>
                <a:lnTo>
                  <a:pt x="5309" y="53671"/>
                </a:lnTo>
                <a:lnTo>
                  <a:pt x="7901" y="53671"/>
                </a:lnTo>
                <a:lnTo>
                  <a:pt x="10655" y="53441"/>
                </a:lnTo>
                <a:lnTo>
                  <a:pt x="13221" y="51497"/>
                </a:lnTo>
                <a:lnTo>
                  <a:pt x="13221" y="21322"/>
                </a:lnTo>
                <a:lnTo>
                  <a:pt x="15119" y="18402"/>
                </a:lnTo>
                <a:lnTo>
                  <a:pt x="17660" y="15353"/>
                </a:lnTo>
                <a:lnTo>
                  <a:pt x="20731" y="13272"/>
                </a:lnTo>
                <a:lnTo>
                  <a:pt x="23572" y="12801"/>
                </a:lnTo>
                <a:lnTo>
                  <a:pt x="26556" y="13549"/>
                </a:lnTo>
                <a:lnTo>
                  <a:pt x="29335" y="13549"/>
                </a:lnTo>
                <a:lnTo>
                  <a:pt x="29977" y="10806"/>
                </a:lnTo>
                <a:lnTo>
                  <a:pt x="29987" y="3747"/>
                </a:lnTo>
                <a:lnTo>
                  <a:pt x="28287" y="787"/>
                </a:lnTo>
                <a:lnTo>
                  <a:pt x="25735" y="139"/>
                </a:lnTo>
                <a:lnTo>
                  <a:pt x="22748" y="0"/>
                </a:lnTo>
                <a:lnTo>
                  <a:pt x="19810" y="687"/>
                </a:lnTo>
                <a:lnTo>
                  <a:pt x="16873" y="2541"/>
                </a:lnTo>
                <a:lnTo>
                  <a:pt x="13665" y="5816"/>
                </a:lnTo>
                <a:lnTo>
                  <a:pt x="11281" y="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898376" y="4150720"/>
            <a:ext cx="45990" cy="54573"/>
          </a:xfrm>
          <a:custGeom>
            <a:avLst/>
            <a:gdLst/>
            <a:ahLst/>
            <a:cxnLst/>
            <a:rect l="l" t="t" r="r" b="b"/>
            <a:pathLst>
              <a:path w="45990" h="54573">
                <a:moveTo>
                  <a:pt x="20426" y="9983"/>
                </a:moveTo>
                <a:lnTo>
                  <a:pt x="23576" y="9651"/>
                </a:lnTo>
                <a:lnTo>
                  <a:pt x="26892" y="9651"/>
                </a:lnTo>
                <a:lnTo>
                  <a:pt x="29350" y="10746"/>
                </a:lnTo>
                <a:lnTo>
                  <a:pt x="32543" y="15126"/>
                </a:lnTo>
                <a:lnTo>
                  <a:pt x="33293" y="18136"/>
                </a:lnTo>
                <a:lnTo>
                  <a:pt x="33181" y="21971"/>
                </a:lnTo>
                <a:lnTo>
                  <a:pt x="13449" y="21971"/>
                </a:lnTo>
                <a:lnTo>
                  <a:pt x="13449" y="30758"/>
                </a:lnTo>
                <a:lnTo>
                  <a:pt x="41958" y="30758"/>
                </a:lnTo>
                <a:lnTo>
                  <a:pt x="45633" y="28768"/>
                </a:lnTo>
                <a:lnTo>
                  <a:pt x="45990" y="25883"/>
                </a:lnTo>
                <a:lnTo>
                  <a:pt x="45990" y="20307"/>
                </a:lnTo>
                <a:lnTo>
                  <a:pt x="45568" y="17157"/>
                </a:lnTo>
                <a:lnTo>
                  <a:pt x="44723" y="14274"/>
                </a:lnTo>
                <a:lnTo>
                  <a:pt x="43887" y="11365"/>
                </a:lnTo>
                <a:lnTo>
                  <a:pt x="40791" y="6757"/>
                </a:lnTo>
                <a:lnTo>
                  <a:pt x="36723" y="2984"/>
                </a:lnTo>
                <a:lnTo>
                  <a:pt x="33944" y="1779"/>
                </a:lnTo>
                <a:lnTo>
                  <a:pt x="31154" y="582"/>
                </a:lnTo>
                <a:lnTo>
                  <a:pt x="27812" y="0"/>
                </a:lnTo>
                <a:lnTo>
                  <a:pt x="23893" y="0"/>
                </a:lnTo>
                <a:lnTo>
                  <a:pt x="20426" y="9983"/>
                </a:lnTo>
                <a:close/>
              </a:path>
              <a:path w="45990" h="54573">
                <a:moveTo>
                  <a:pt x="13449" y="30758"/>
                </a:moveTo>
                <a:lnTo>
                  <a:pt x="13449" y="21971"/>
                </a:lnTo>
                <a:lnTo>
                  <a:pt x="13766" y="18670"/>
                </a:lnTo>
                <a:lnTo>
                  <a:pt x="14640" y="15670"/>
                </a:lnTo>
                <a:lnTo>
                  <a:pt x="16908" y="12167"/>
                </a:lnTo>
                <a:lnTo>
                  <a:pt x="20426" y="9983"/>
                </a:lnTo>
                <a:lnTo>
                  <a:pt x="23893" y="0"/>
                </a:lnTo>
                <a:lnTo>
                  <a:pt x="20167" y="0"/>
                </a:lnTo>
                <a:lnTo>
                  <a:pt x="16851" y="623"/>
                </a:lnTo>
                <a:lnTo>
                  <a:pt x="13888" y="1893"/>
                </a:lnTo>
                <a:lnTo>
                  <a:pt x="10925" y="3164"/>
                </a:lnTo>
                <a:lnTo>
                  <a:pt x="8406" y="4993"/>
                </a:lnTo>
                <a:lnTo>
                  <a:pt x="4279" y="9806"/>
                </a:lnTo>
                <a:lnTo>
                  <a:pt x="2717" y="12726"/>
                </a:lnTo>
                <a:lnTo>
                  <a:pt x="1634" y="16192"/>
                </a:lnTo>
                <a:lnTo>
                  <a:pt x="539" y="19634"/>
                </a:lnTo>
                <a:lnTo>
                  <a:pt x="0" y="23522"/>
                </a:lnTo>
                <a:lnTo>
                  <a:pt x="0" y="32345"/>
                </a:lnTo>
                <a:lnTo>
                  <a:pt x="518" y="36299"/>
                </a:lnTo>
                <a:lnTo>
                  <a:pt x="1551" y="39660"/>
                </a:lnTo>
                <a:lnTo>
                  <a:pt x="2580" y="43016"/>
                </a:lnTo>
                <a:lnTo>
                  <a:pt x="4157" y="45810"/>
                </a:lnTo>
                <a:lnTo>
                  <a:pt x="8348" y="50227"/>
                </a:lnTo>
                <a:lnTo>
                  <a:pt x="10965" y="51869"/>
                </a:lnTo>
                <a:lnTo>
                  <a:pt x="14100" y="52945"/>
                </a:lnTo>
                <a:lnTo>
                  <a:pt x="17230" y="54025"/>
                </a:lnTo>
                <a:lnTo>
                  <a:pt x="20883" y="54573"/>
                </a:lnTo>
                <a:lnTo>
                  <a:pt x="25048" y="54573"/>
                </a:lnTo>
                <a:lnTo>
                  <a:pt x="29519" y="54432"/>
                </a:lnTo>
                <a:lnTo>
                  <a:pt x="33577" y="53809"/>
                </a:lnTo>
                <a:lnTo>
                  <a:pt x="36968" y="53025"/>
                </a:lnTo>
                <a:lnTo>
                  <a:pt x="39833" y="52197"/>
                </a:lnTo>
                <a:lnTo>
                  <a:pt x="42706" y="50739"/>
                </a:lnTo>
                <a:lnTo>
                  <a:pt x="43693" y="48056"/>
                </a:lnTo>
                <a:lnTo>
                  <a:pt x="43790" y="45468"/>
                </a:lnTo>
                <a:lnTo>
                  <a:pt x="43567" y="42152"/>
                </a:lnTo>
                <a:lnTo>
                  <a:pt x="40902" y="41137"/>
                </a:lnTo>
                <a:lnTo>
                  <a:pt x="38159" y="42203"/>
                </a:lnTo>
                <a:lnTo>
                  <a:pt x="35604" y="43027"/>
                </a:lnTo>
                <a:lnTo>
                  <a:pt x="32345" y="43751"/>
                </a:lnTo>
                <a:lnTo>
                  <a:pt x="28562" y="44273"/>
                </a:lnTo>
                <a:lnTo>
                  <a:pt x="23980" y="44273"/>
                </a:lnTo>
                <a:lnTo>
                  <a:pt x="20401" y="43343"/>
                </a:lnTo>
                <a:lnTo>
                  <a:pt x="16408" y="40665"/>
                </a:lnTo>
                <a:lnTo>
                  <a:pt x="14616" y="38063"/>
                </a:lnTo>
                <a:lnTo>
                  <a:pt x="13680" y="34697"/>
                </a:lnTo>
                <a:lnTo>
                  <a:pt x="13449" y="30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960653" y="4152891"/>
            <a:ext cx="14809" cy="51865"/>
          </a:xfrm>
          <a:custGeom>
            <a:avLst/>
            <a:gdLst/>
            <a:ahLst/>
            <a:cxnLst/>
            <a:rect l="l" t="t" r="r" b="b"/>
            <a:pathLst>
              <a:path w="14809" h="51865">
                <a:moveTo>
                  <a:pt x="4729" y="51725"/>
                </a:moveTo>
                <a:lnTo>
                  <a:pt x="7346" y="51865"/>
                </a:lnTo>
                <a:lnTo>
                  <a:pt x="10925" y="51459"/>
                </a:lnTo>
                <a:lnTo>
                  <a:pt x="13773" y="49428"/>
                </a:lnTo>
                <a:lnTo>
                  <a:pt x="14673" y="46520"/>
                </a:lnTo>
                <a:lnTo>
                  <a:pt x="14809" y="43726"/>
                </a:lnTo>
                <a:lnTo>
                  <a:pt x="14438" y="39838"/>
                </a:lnTo>
                <a:lnTo>
                  <a:pt x="12621" y="36612"/>
                </a:lnTo>
                <a:lnTo>
                  <a:pt x="9968" y="35612"/>
                </a:lnTo>
                <a:lnTo>
                  <a:pt x="7346" y="35482"/>
                </a:lnTo>
                <a:lnTo>
                  <a:pt x="3783" y="35888"/>
                </a:lnTo>
                <a:lnTo>
                  <a:pt x="920" y="37923"/>
                </a:lnTo>
                <a:lnTo>
                  <a:pt x="107" y="40907"/>
                </a:lnTo>
                <a:lnTo>
                  <a:pt x="0" y="43726"/>
                </a:lnTo>
                <a:lnTo>
                  <a:pt x="304" y="47560"/>
                </a:lnTo>
                <a:lnTo>
                  <a:pt x="2076" y="50725"/>
                </a:lnTo>
                <a:lnTo>
                  <a:pt x="4729" y="51725"/>
                </a:lnTo>
                <a:close/>
              </a:path>
              <a:path w="14809" h="51865">
                <a:moveTo>
                  <a:pt x="4729" y="16243"/>
                </a:moveTo>
                <a:lnTo>
                  <a:pt x="7346" y="16384"/>
                </a:lnTo>
                <a:lnTo>
                  <a:pt x="10925" y="15962"/>
                </a:lnTo>
                <a:lnTo>
                  <a:pt x="13773" y="13933"/>
                </a:lnTo>
                <a:lnTo>
                  <a:pt x="14673" y="11084"/>
                </a:lnTo>
                <a:lnTo>
                  <a:pt x="14809" y="8291"/>
                </a:lnTo>
                <a:lnTo>
                  <a:pt x="14438" y="4381"/>
                </a:lnTo>
                <a:lnTo>
                  <a:pt x="12621" y="1181"/>
                </a:lnTo>
                <a:lnTo>
                  <a:pt x="9968" y="137"/>
                </a:lnTo>
                <a:lnTo>
                  <a:pt x="7346" y="0"/>
                </a:lnTo>
                <a:lnTo>
                  <a:pt x="3783" y="433"/>
                </a:lnTo>
                <a:lnTo>
                  <a:pt x="920" y="2487"/>
                </a:lnTo>
                <a:lnTo>
                  <a:pt x="107" y="5436"/>
                </a:lnTo>
                <a:lnTo>
                  <a:pt x="0" y="8291"/>
                </a:lnTo>
                <a:lnTo>
                  <a:pt x="304" y="12104"/>
                </a:lnTo>
                <a:lnTo>
                  <a:pt x="2076" y="15239"/>
                </a:lnTo>
                <a:lnTo>
                  <a:pt x="4729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013360" y="4133509"/>
            <a:ext cx="88750" cy="70865"/>
          </a:xfrm>
          <a:custGeom>
            <a:avLst/>
            <a:gdLst/>
            <a:ahLst/>
            <a:cxnLst/>
            <a:rect l="l" t="t" r="r" b="b"/>
            <a:pathLst>
              <a:path w="88750" h="70865">
                <a:moveTo>
                  <a:pt x="218" y="3642"/>
                </a:moveTo>
                <a:lnTo>
                  <a:pt x="18186" y="68478"/>
                </a:lnTo>
                <a:lnTo>
                  <a:pt x="18985" y="70001"/>
                </a:lnTo>
                <a:lnTo>
                  <a:pt x="21750" y="70764"/>
                </a:lnTo>
                <a:lnTo>
                  <a:pt x="24637" y="70865"/>
                </a:lnTo>
                <a:lnTo>
                  <a:pt x="28105" y="70689"/>
                </a:lnTo>
                <a:lnTo>
                  <a:pt x="30721" y="68478"/>
                </a:lnTo>
                <a:lnTo>
                  <a:pt x="43848" y="15468"/>
                </a:lnTo>
                <a:lnTo>
                  <a:pt x="58190" y="68478"/>
                </a:lnTo>
                <a:lnTo>
                  <a:pt x="59010" y="70001"/>
                </a:lnTo>
                <a:lnTo>
                  <a:pt x="61739" y="70764"/>
                </a:lnTo>
                <a:lnTo>
                  <a:pt x="64482" y="70865"/>
                </a:lnTo>
                <a:lnTo>
                  <a:pt x="67859" y="70689"/>
                </a:lnTo>
                <a:lnTo>
                  <a:pt x="70738" y="68478"/>
                </a:lnTo>
                <a:lnTo>
                  <a:pt x="88750" y="3696"/>
                </a:lnTo>
                <a:lnTo>
                  <a:pt x="88642" y="647"/>
                </a:lnTo>
                <a:lnTo>
                  <a:pt x="85852" y="0"/>
                </a:lnTo>
                <a:lnTo>
                  <a:pt x="82975" y="39"/>
                </a:lnTo>
                <a:lnTo>
                  <a:pt x="79980" y="2019"/>
                </a:lnTo>
                <a:lnTo>
                  <a:pt x="65011" y="60782"/>
                </a:lnTo>
                <a:lnTo>
                  <a:pt x="49315" y="2070"/>
                </a:lnTo>
                <a:lnTo>
                  <a:pt x="47350" y="190"/>
                </a:lnTo>
                <a:lnTo>
                  <a:pt x="44427" y="0"/>
                </a:lnTo>
                <a:lnTo>
                  <a:pt x="41882" y="114"/>
                </a:lnTo>
                <a:lnTo>
                  <a:pt x="39239" y="2070"/>
                </a:lnTo>
                <a:lnTo>
                  <a:pt x="24738" y="60782"/>
                </a:lnTo>
                <a:lnTo>
                  <a:pt x="9413" y="1968"/>
                </a:lnTo>
                <a:lnTo>
                  <a:pt x="9010" y="723"/>
                </a:lnTo>
                <a:lnTo>
                  <a:pt x="6363" y="25"/>
                </a:lnTo>
                <a:lnTo>
                  <a:pt x="3304" y="0"/>
                </a:lnTo>
                <a:lnTo>
                  <a:pt x="0" y="863"/>
                </a:lnTo>
                <a:lnTo>
                  <a:pt x="218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5114437" y="4151426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8" y="16941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7" y="6807"/>
                </a:lnTo>
                <a:lnTo>
                  <a:pt x="34764" y="3074"/>
                </a:lnTo>
                <a:lnTo>
                  <a:pt x="32158" y="1828"/>
                </a:lnTo>
                <a:lnTo>
                  <a:pt x="29545" y="608"/>
                </a:lnTo>
                <a:lnTo>
                  <a:pt x="26384" y="0"/>
                </a:lnTo>
                <a:lnTo>
                  <a:pt x="26423" y="6997"/>
                </a:lnTo>
                <a:lnTo>
                  <a:pt x="29592" y="8329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6" y="20091"/>
                </a:lnTo>
                <a:lnTo>
                  <a:pt x="10482" y="3110"/>
                </a:lnTo>
                <a:lnTo>
                  <a:pt x="8086" y="4903"/>
                </a:lnTo>
                <a:lnTo>
                  <a:pt x="4140" y="9575"/>
                </a:lnTo>
                <a:lnTo>
                  <a:pt x="2631" y="12409"/>
                </a:lnTo>
                <a:lnTo>
                  <a:pt x="1573" y="15760"/>
                </a:lnTo>
                <a:lnTo>
                  <a:pt x="529" y="19100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5"/>
                </a:lnTo>
                <a:lnTo>
                  <a:pt x="2531" y="42011"/>
                </a:lnTo>
                <a:lnTo>
                  <a:pt x="4042" y="44780"/>
                </a:lnTo>
                <a:lnTo>
                  <a:pt x="6033" y="46976"/>
                </a:lnTo>
                <a:lnTo>
                  <a:pt x="10482" y="50863"/>
                </a:lnTo>
                <a:lnTo>
                  <a:pt x="13417" y="51969"/>
                </a:lnTo>
                <a:lnTo>
                  <a:pt x="16333" y="53084"/>
                </a:lnTo>
                <a:lnTo>
                  <a:pt x="19738" y="53657"/>
                </a:lnTo>
                <a:lnTo>
                  <a:pt x="23633" y="53657"/>
                </a:lnTo>
                <a:lnTo>
                  <a:pt x="27967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2" y="51090"/>
                </a:lnTo>
                <a:lnTo>
                  <a:pt x="41291" y="48312"/>
                </a:lnTo>
                <a:lnTo>
                  <a:pt x="41475" y="45514"/>
                </a:lnTo>
                <a:lnTo>
                  <a:pt x="40716" y="42886"/>
                </a:lnTo>
                <a:lnTo>
                  <a:pt x="38171" y="43267"/>
                </a:lnTo>
                <a:lnTo>
                  <a:pt x="35013" y="44550"/>
                </a:lnTo>
                <a:lnTo>
                  <a:pt x="32208" y="45439"/>
                </a:lnTo>
                <a:lnTo>
                  <a:pt x="28695" y="46187"/>
                </a:lnTo>
                <a:lnTo>
                  <a:pt x="24429" y="46379"/>
                </a:lnTo>
                <a:lnTo>
                  <a:pt x="21592" y="46379"/>
                </a:lnTo>
                <a:lnTo>
                  <a:pt x="17204" y="45137"/>
                </a:lnTo>
                <a:lnTo>
                  <a:pt x="13625" y="43102"/>
                </a:lnTo>
                <a:lnTo>
                  <a:pt x="11170" y="40002"/>
                </a:lnTo>
                <a:lnTo>
                  <a:pt x="9770" y="35967"/>
                </a:lnTo>
                <a:lnTo>
                  <a:pt x="8971" y="31341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77" y="24738"/>
                </a:lnTo>
                <a:lnTo>
                  <a:pt x="43477" y="19926"/>
                </a:lnTo>
                <a:lnTo>
                  <a:pt x="43088" y="16941"/>
                </a:lnTo>
                <a:close/>
              </a:path>
              <a:path w="43477" h="53657">
                <a:moveTo>
                  <a:pt x="9046" y="20091"/>
                </a:moveTo>
                <a:lnTo>
                  <a:pt x="9979" y="16357"/>
                </a:lnTo>
                <a:lnTo>
                  <a:pt x="11430" y="12915"/>
                </a:lnTo>
                <a:lnTo>
                  <a:pt x="14968" y="9079"/>
                </a:lnTo>
                <a:lnTo>
                  <a:pt x="18201" y="7415"/>
                </a:lnTo>
                <a:lnTo>
                  <a:pt x="22233" y="6997"/>
                </a:lnTo>
                <a:lnTo>
                  <a:pt x="26423" y="6997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2"/>
                </a:lnTo>
                <a:lnTo>
                  <a:pt x="13288" y="1868"/>
                </a:lnTo>
                <a:lnTo>
                  <a:pt x="1048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196132" y="4152193"/>
            <a:ext cx="45002" cy="52080"/>
          </a:xfrm>
          <a:custGeom>
            <a:avLst/>
            <a:gdLst/>
            <a:ahLst/>
            <a:cxnLst/>
            <a:rect l="l" t="t" r="r" b="b"/>
            <a:pathLst>
              <a:path w="45002" h="52080">
                <a:moveTo>
                  <a:pt x="528" y="3848"/>
                </a:moveTo>
                <a:lnTo>
                  <a:pt x="16591" y="50227"/>
                </a:lnTo>
                <a:lnTo>
                  <a:pt x="17164" y="51155"/>
                </a:lnTo>
                <a:lnTo>
                  <a:pt x="19907" y="52080"/>
                </a:lnTo>
                <a:lnTo>
                  <a:pt x="25843" y="52056"/>
                </a:lnTo>
                <a:lnTo>
                  <a:pt x="28460" y="50227"/>
                </a:lnTo>
                <a:lnTo>
                  <a:pt x="44585" y="3848"/>
                </a:lnTo>
                <a:lnTo>
                  <a:pt x="45002" y="1562"/>
                </a:lnTo>
                <a:lnTo>
                  <a:pt x="45002" y="1281"/>
                </a:lnTo>
                <a:lnTo>
                  <a:pt x="42431" y="0"/>
                </a:lnTo>
                <a:lnTo>
                  <a:pt x="39250" y="10"/>
                </a:lnTo>
                <a:lnTo>
                  <a:pt x="36179" y="1723"/>
                </a:lnTo>
                <a:lnTo>
                  <a:pt x="23003" y="41982"/>
                </a:lnTo>
                <a:lnTo>
                  <a:pt x="22636" y="41982"/>
                </a:lnTo>
                <a:lnTo>
                  <a:pt x="9301" y="1723"/>
                </a:lnTo>
                <a:lnTo>
                  <a:pt x="8700" y="697"/>
                </a:lnTo>
                <a:lnTo>
                  <a:pt x="6079" y="10"/>
                </a:lnTo>
                <a:lnTo>
                  <a:pt x="2774" y="0"/>
                </a:lnTo>
                <a:lnTo>
                  <a:pt x="0" y="1281"/>
                </a:lnTo>
                <a:lnTo>
                  <a:pt x="528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252943" y="4132055"/>
            <a:ext cx="10717" cy="72287"/>
          </a:xfrm>
          <a:custGeom>
            <a:avLst/>
            <a:gdLst/>
            <a:ahLst/>
            <a:cxnLst/>
            <a:rect l="l" t="t" r="r" b="b"/>
            <a:pathLst>
              <a:path w="10717" h="72287">
                <a:moveTo>
                  <a:pt x="0" y="5410"/>
                </a:moveTo>
                <a:lnTo>
                  <a:pt x="382" y="8891"/>
                </a:lnTo>
                <a:lnTo>
                  <a:pt x="3282" y="10731"/>
                </a:lnTo>
                <a:lnTo>
                  <a:pt x="7372" y="10731"/>
                </a:lnTo>
                <a:lnTo>
                  <a:pt x="10331" y="8840"/>
                </a:lnTo>
                <a:lnTo>
                  <a:pt x="10717" y="5309"/>
                </a:lnTo>
                <a:lnTo>
                  <a:pt x="10346" y="1842"/>
                </a:lnTo>
                <a:lnTo>
                  <a:pt x="7434" y="0"/>
                </a:lnTo>
                <a:lnTo>
                  <a:pt x="3341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717" h="72287">
                <a:moveTo>
                  <a:pt x="1242" y="71372"/>
                </a:moveTo>
                <a:lnTo>
                  <a:pt x="3822" y="72287"/>
                </a:lnTo>
                <a:lnTo>
                  <a:pt x="6944" y="72287"/>
                </a:lnTo>
                <a:lnTo>
                  <a:pt x="9720" y="70638"/>
                </a:lnTo>
                <a:lnTo>
                  <a:pt x="9720" y="21808"/>
                </a:lnTo>
                <a:lnTo>
                  <a:pt x="9500" y="21109"/>
                </a:lnTo>
                <a:lnTo>
                  <a:pt x="6944" y="20156"/>
                </a:lnTo>
                <a:lnTo>
                  <a:pt x="3822" y="20156"/>
                </a:lnTo>
                <a:lnTo>
                  <a:pt x="1057" y="21808"/>
                </a:lnTo>
                <a:lnTo>
                  <a:pt x="1057" y="70638"/>
                </a:lnTo>
                <a:lnTo>
                  <a:pt x="1242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276397" y="4151523"/>
            <a:ext cx="44740" cy="54659"/>
          </a:xfrm>
          <a:custGeom>
            <a:avLst/>
            <a:gdLst/>
            <a:ahLst/>
            <a:cxnLst/>
            <a:rect l="l" t="t" r="r" b="b"/>
            <a:pathLst>
              <a:path w="44740" h="54659">
                <a:moveTo>
                  <a:pt x="9497" y="36245"/>
                </a:moveTo>
                <a:lnTo>
                  <a:pt x="9187" y="54659"/>
                </a:lnTo>
                <a:lnTo>
                  <a:pt x="11318" y="51573"/>
                </a:lnTo>
                <a:lnTo>
                  <a:pt x="10072" y="39646"/>
                </a:lnTo>
                <a:lnTo>
                  <a:pt x="9497" y="36245"/>
                </a:lnTo>
                <a:close/>
              </a:path>
              <a:path w="44740" h="54659">
                <a:moveTo>
                  <a:pt x="417" y="55739"/>
                </a:moveTo>
                <a:lnTo>
                  <a:pt x="0" y="59206"/>
                </a:lnTo>
                <a:lnTo>
                  <a:pt x="377" y="62828"/>
                </a:lnTo>
                <a:lnTo>
                  <a:pt x="1929" y="66052"/>
                </a:lnTo>
                <a:lnTo>
                  <a:pt x="4874" y="68580"/>
                </a:lnTo>
                <a:lnTo>
                  <a:pt x="8798" y="70650"/>
                </a:lnTo>
                <a:lnTo>
                  <a:pt x="11476" y="71323"/>
                </a:lnTo>
                <a:lnTo>
                  <a:pt x="14155" y="71996"/>
                </a:lnTo>
                <a:lnTo>
                  <a:pt x="17399" y="72323"/>
                </a:lnTo>
                <a:lnTo>
                  <a:pt x="25177" y="72323"/>
                </a:lnTo>
                <a:lnTo>
                  <a:pt x="28594" y="71892"/>
                </a:lnTo>
                <a:lnTo>
                  <a:pt x="31492" y="71006"/>
                </a:lnTo>
                <a:lnTo>
                  <a:pt x="34419" y="70117"/>
                </a:lnTo>
                <a:lnTo>
                  <a:pt x="38674" y="67374"/>
                </a:lnTo>
                <a:lnTo>
                  <a:pt x="41939" y="64044"/>
                </a:lnTo>
                <a:lnTo>
                  <a:pt x="43750" y="60004"/>
                </a:lnTo>
                <a:lnTo>
                  <a:pt x="44215" y="55623"/>
                </a:lnTo>
                <a:lnTo>
                  <a:pt x="43808" y="51614"/>
                </a:lnTo>
                <a:lnTo>
                  <a:pt x="42198" y="48388"/>
                </a:lnTo>
                <a:lnTo>
                  <a:pt x="39643" y="45935"/>
                </a:lnTo>
                <a:lnTo>
                  <a:pt x="36511" y="43977"/>
                </a:lnTo>
                <a:lnTo>
                  <a:pt x="32586" y="42786"/>
                </a:lnTo>
                <a:lnTo>
                  <a:pt x="28091" y="42379"/>
                </a:lnTo>
                <a:lnTo>
                  <a:pt x="15749" y="41846"/>
                </a:lnTo>
                <a:lnTo>
                  <a:pt x="13859" y="41771"/>
                </a:lnTo>
                <a:lnTo>
                  <a:pt x="10072" y="39646"/>
                </a:lnTo>
                <a:lnTo>
                  <a:pt x="11318" y="51573"/>
                </a:lnTo>
                <a:lnTo>
                  <a:pt x="14069" y="48996"/>
                </a:lnTo>
                <a:lnTo>
                  <a:pt x="26308" y="49439"/>
                </a:lnTo>
                <a:lnTo>
                  <a:pt x="29149" y="49504"/>
                </a:lnTo>
                <a:lnTo>
                  <a:pt x="31395" y="50112"/>
                </a:lnTo>
                <a:lnTo>
                  <a:pt x="34714" y="52398"/>
                </a:lnTo>
                <a:lnTo>
                  <a:pt x="35538" y="56106"/>
                </a:lnTo>
                <a:lnTo>
                  <a:pt x="35538" y="57341"/>
                </a:lnTo>
                <a:lnTo>
                  <a:pt x="34372" y="60758"/>
                </a:lnTo>
                <a:lnTo>
                  <a:pt x="31421" y="63486"/>
                </a:lnTo>
                <a:lnTo>
                  <a:pt x="28227" y="64717"/>
                </a:lnTo>
                <a:lnTo>
                  <a:pt x="24267" y="65491"/>
                </a:lnTo>
                <a:lnTo>
                  <a:pt x="17509" y="65491"/>
                </a:lnTo>
                <a:lnTo>
                  <a:pt x="14277" y="64883"/>
                </a:lnTo>
                <a:lnTo>
                  <a:pt x="11977" y="63691"/>
                </a:lnTo>
                <a:lnTo>
                  <a:pt x="8502" y="60678"/>
                </a:lnTo>
                <a:lnTo>
                  <a:pt x="8502" y="57567"/>
                </a:lnTo>
                <a:lnTo>
                  <a:pt x="9187" y="54659"/>
                </a:lnTo>
                <a:lnTo>
                  <a:pt x="9497" y="36245"/>
                </a:lnTo>
                <a:lnTo>
                  <a:pt x="11019" y="32893"/>
                </a:lnTo>
                <a:lnTo>
                  <a:pt x="13945" y="33693"/>
                </a:lnTo>
                <a:lnTo>
                  <a:pt x="15507" y="27190"/>
                </a:lnTo>
                <a:lnTo>
                  <a:pt x="11969" y="23508"/>
                </a:lnTo>
                <a:lnTo>
                  <a:pt x="11084" y="20966"/>
                </a:lnTo>
                <a:lnTo>
                  <a:pt x="11084" y="17740"/>
                </a:lnTo>
                <a:lnTo>
                  <a:pt x="11278" y="14922"/>
                </a:lnTo>
                <a:lnTo>
                  <a:pt x="9597" y="3211"/>
                </a:lnTo>
                <a:lnTo>
                  <a:pt x="6363" y="6245"/>
                </a:lnTo>
                <a:lnTo>
                  <a:pt x="4201" y="10311"/>
                </a:lnTo>
                <a:lnTo>
                  <a:pt x="2835" y="15022"/>
                </a:lnTo>
                <a:lnTo>
                  <a:pt x="2835" y="17805"/>
                </a:lnTo>
                <a:lnTo>
                  <a:pt x="3153" y="22223"/>
                </a:lnTo>
                <a:lnTo>
                  <a:pt x="4409" y="25589"/>
                </a:lnTo>
                <a:lnTo>
                  <a:pt x="6353" y="28432"/>
                </a:lnTo>
                <a:lnTo>
                  <a:pt x="3967" y="31367"/>
                </a:lnTo>
                <a:lnTo>
                  <a:pt x="2235" y="34833"/>
                </a:lnTo>
                <a:lnTo>
                  <a:pt x="1777" y="39013"/>
                </a:lnTo>
                <a:lnTo>
                  <a:pt x="2195" y="42087"/>
                </a:lnTo>
                <a:lnTo>
                  <a:pt x="3830" y="44842"/>
                </a:lnTo>
                <a:lnTo>
                  <a:pt x="6828" y="46875"/>
                </a:lnTo>
                <a:lnTo>
                  <a:pt x="3855" y="49618"/>
                </a:lnTo>
                <a:lnTo>
                  <a:pt x="1720" y="52538"/>
                </a:lnTo>
                <a:lnTo>
                  <a:pt x="417" y="55739"/>
                </a:lnTo>
                <a:close/>
              </a:path>
              <a:path w="44740" h="54659">
                <a:moveTo>
                  <a:pt x="14349" y="9094"/>
                </a:moveTo>
                <a:lnTo>
                  <a:pt x="17866" y="7124"/>
                </a:lnTo>
                <a:lnTo>
                  <a:pt x="21001" y="6844"/>
                </a:lnTo>
                <a:lnTo>
                  <a:pt x="24267" y="6844"/>
                </a:lnTo>
                <a:lnTo>
                  <a:pt x="26776" y="7772"/>
                </a:lnTo>
                <a:lnTo>
                  <a:pt x="30314" y="11492"/>
                </a:lnTo>
                <a:lnTo>
                  <a:pt x="31186" y="14098"/>
                </a:lnTo>
                <a:lnTo>
                  <a:pt x="31186" y="17424"/>
                </a:lnTo>
                <a:lnTo>
                  <a:pt x="30977" y="20193"/>
                </a:lnTo>
                <a:lnTo>
                  <a:pt x="30181" y="22795"/>
                </a:lnTo>
                <a:lnTo>
                  <a:pt x="27920" y="25930"/>
                </a:lnTo>
                <a:lnTo>
                  <a:pt x="24357" y="27824"/>
                </a:lnTo>
                <a:lnTo>
                  <a:pt x="21170" y="28116"/>
                </a:lnTo>
                <a:lnTo>
                  <a:pt x="17978" y="28116"/>
                </a:lnTo>
                <a:lnTo>
                  <a:pt x="15507" y="27190"/>
                </a:lnTo>
                <a:lnTo>
                  <a:pt x="13945" y="33693"/>
                </a:lnTo>
                <a:lnTo>
                  <a:pt x="17412" y="34733"/>
                </a:lnTo>
                <a:lnTo>
                  <a:pt x="21170" y="34999"/>
                </a:lnTo>
                <a:lnTo>
                  <a:pt x="23888" y="34999"/>
                </a:lnTo>
                <a:lnTo>
                  <a:pt x="28619" y="33807"/>
                </a:lnTo>
                <a:lnTo>
                  <a:pt x="32795" y="31864"/>
                </a:lnTo>
                <a:lnTo>
                  <a:pt x="36054" y="28854"/>
                </a:lnTo>
                <a:lnTo>
                  <a:pt x="38167" y="24855"/>
                </a:lnTo>
                <a:lnTo>
                  <a:pt x="39480" y="20193"/>
                </a:lnTo>
                <a:lnTo>
                  <a:pt x="39480" y="17359"/>
                </a:lnTo>
                <a:lnTo>
                  <a:pt x="39236" y="14018"/>
                </a:lnTo>
                <a:lnTo>
                  <a:pt x="38257" y="10882"/>
                </a:lnTo>
                <a:lnTo>
                  <a:pt x="36175" y="8154"/>
                </a:lnTo>
                <a:lnTo>
                  <a:pt x="42947" y="8154"/>
                </a:lnTo>
                <a:lnTo>
                  <a:pt x="44240" y="7301"/>
                </a:lnTo>
                <a:lnTo>
                  <a:pt x="44740" y="4558"/>
                </a:lnTo>
                <a:lnTo>
                  <a:pt x="42947" y="925"/>
                </a:lnTo>
                <a:lnTo>
                  <a:pt x="28670" y="925"/>
                </a:lnTo>
                <a:lnTo>
                  <a:pt x="27590" y="648"/>
                </a:lnTo>
                <a:lnTo>
                  <a:pt x="23935" y="86"/>
                </a:lnTo>
                <a:lnTo>
                  <a:pt x="18503" y="0"/>
                </a:lnTo>
                <a:lnTo>
                  <a:pt x="13787" y="1231"/>
                </a:lnTo>
                <a:lnTo>
                  <a:pt x="9597" y="3211"/>
                </a:lnTo>
                <a:lnTo>
                  <a:pt x="11278" y="14922"/>
                </a:lnTo>
                <a:lnTo>
                  <a:pt x="12077" y="12279"/>
                </a:lnTo>
                <a:lnTo>
                  <a:pt x="14349" y="9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332421" y="4151426"/>
            <a:ext cx="47238" cy="53653"/>
          </a:xfrm>
          <a:custGeom>
            <a:avLst/>
            <a:gdLst/>
            <a:ahLst/>
            <a:cxnLst/>
            <a:rect l="l" t="t" r="r" b="b"/>
            <a:pathLst>
              <a:path w="47238" h="53653">
                <a:moveTo>
                  <a:pt x="8967" y="23910"/>
                </a:moveTo>
                <a:lnTo>
                  <a:pt x="9265" y="21347"/>
                </a:lnTo>
                <a:lnTo>
                  <a:pt x="9841" y="18986"/>
                </a:lnTo>
                <a:lnTo>
                  <a:pt x="11328" y="14591"/>
                </a:lnTo>
                <a:lnTo>
                  <a:pt x="13726" y="11159"/>
                </a:lnTo>
                <a:lnTo>
                  <a:pt x="17106" y="8888"/>
                </a:lnTo>
                <a:lnTo>
                  <a:pt x="21170" y="7491"/>
                </a:lnTo>
                <a:lnTo>
                  <a:pt x="26541" y="7491"/>
                </a:lnTo>
                <a:lnTo>
                  <a:pt x="30746" y="9028"/>
                </a:lnTo>
                <a:lnTo>
                  <a:pt x="34102" y="11455"/>
                </a:lnTo>
                <a:lnTo>
                  <a:pt x="36291" y="15007"/>
                </a:lnTo>
                <a:lnTo>
                  <a:pt x="37555" y="19418"/>
                </a:lnTo>
                <a:lnTo>
                  <a:pt x="38267" y="24267"/>
                </a:lnTo>
                <a:lnTo>
                  <a:pt x="38267" y="29728"/>
                </a:lnTo>
                <a:lnTo>
                  <a:pt x="37997" y="32320"/>
                </a:lnTo>
                <a:lnTo>
                  <a:pt x="37431" y="34657"/>
                </a:lnTo>
                <a:lnTo>
                  <a:pt x="36647" y="50266"/>
                </a:lnTo>
                <a:lnTo>
                  <a:pt x="39164" y="48373"/>
                </a:lnTo>
                <a:lnTo>
                  <a:pt x="43195" y="43534"/>
                </a:lnTo>
                <a:lnTo>
                  <a:pt x="44707" y="40636"/>
                </a:lnTo>
                <a:lnTo>
                  <a:pt x="45726" y="37299"/>
                </a:lnTo>
                <a:lnTo>
                  <a:pt x="46734" y="33958"/>
                </a:lnTo>
                <a:lnTo>
                  <a:pt x="47238" y="30286"/>
                </a:lnTo>
                <a:lnTo>
                  <a:pt x="47238" y="22222"/>
                </a:lnTo>
                <a:lnTo>
                  <a:pt x="46760" y="18554"/>
                </a:lnTo>
                <a:lnTo>
                  <a:pt x="45802" y="15303"/>
                </a:lnTo>
                <a:lnTo>
                  <a:pt x="44841" y="12038"/>
                </a:lnTo>
                <a:lnTo>
                  <a:pt x="43404" y="9269"/>
                </a:lnTo>
                <a:lnTo>
                  <a:pt x="41474" y="6993"/>
                </a:lnTo>
                <a:lnTo>
                  <a:pt x="37137" y="2969"/>
                </a:lnTo>
                <a:lnTo>
                  <a:pt x="34264" y="1774"/>
                </a:lnTo>
                <a:lnTo>
                  <a:pt x="31362" y="593"/>
                </a:lnTo>
                <a:lnTo>
                  <a:pt x="27981" y="0"/>
                </a:lnTo>
                <a:lnTo>
                  <a:pt x="20076" y="0"/>
                </a:lnTo>
                <a:lnTo>
                  <a:pt x="16537" y="673"/>
                </a:lnTo>
                <a:lnTo>
                  <a:pt x="13542" y="2005"/>
                </a:lnTo>
                <a:lnTo>
                  <a:pt x="10529" y="3351"/>
                </a:lnTo>
                <a:lnTo>
                  <a:pt x="8023" y="5215"/>
                </a:lnTo>
                <a:lnTo>
                  <a:pt x="3995" y="10068"/>
                </a:lnTo>
                <a:lnTo>
                  <a:pt x="2494" y="12952"/>
                </a:lnTo>
                <a:lnTo>
                  <a:pt x="1497" y="16292"/>
                </a:lnTo>
                <a:lnTo>
                  <a:pt x="48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3" y="35100"/>
                </a:lnTo>
                <a:lnTo>
                  <a:pt x="1414" y="38350"/>
                </a:lnTo>
                <a:lnTo>
                  <a:pt x="2357" y="41605"/>
                </a:lnTo>
                <a:lnTo>
                  <a:pt x="3787" y="44373"/>
                </a:lnTo>
                <a:lnTo>
                  <a:pt x="5726" y="46659"/>
                </a:lnTo>
                <a:lnTo>
                  <a:pt x="10050" y="50669"/>
                </a:lnTo>
                <a:lnTo>
                  <a:pt x="9697" y="34225"/>
                </a:lnTo>
                <a:lnTo>
                  <a:pt x="8967" y="29361"/>
                </a:lnTo>
                <a:lnTo>
                  <a:pt x="8967" y="23910"/>
                </a:lnTo>
                <a:close/>
              </a:path>
              <a:path w="47238" h="53653">
                <a:moveTo>
                  <a:pt x="26088" y="46112"/>
                </a:moveTo>
                <a:lnTo>
                  <a:pt x="20742" y="46112"/>
                </a:lnTo>
                <a:lnTo>
                  <a:pt x="16537" y="44574"/>
                </a:lnTo>
                <a:lnTo>
                  <a:pt x="13182" y="42137"/>
                </a:lnTo>
                <a:lnTo>
                  <a:pt x="10961" y="38646"/>
                </a:lnTo>
                <a:lnTo>
                  <a:pt x="9697" y="34225"/>
                </a:lnTo>
                <a:lnTo>
                  <a:pt x="10050" y="50669"/>
                </a:lnTo>
                <a:lnTo>
                  <a:pt x="12927" y="51865"/>
                </a:lnTo>
                <a:lnTo>
                  <a:pt x="15828" y="53060"/>
                </a:lnTo>
                <a:lnTo>
                  <a:pt x="19204" y="53653"/>
                </a:lnTo>
                <a:lnTo>
                  <a:pt x="27082" y="53653"/>
                </a:lnTo>
                <a:lnTo>
                  <a:pt x="30599" y="52980"/>
                </a:lnTo>
                <a:lnTo>
                  <a:pt x="33623" y="51624"/>
                </a:lnTo>
                <a:lnTo>
                  <a:pt x="36647" y="50266"/>
                </a:lnTo>
                <a:lnTo>
                  <a:pt x="37431" y="34657"/>
                </a:lnTo>
                <a:lnTo>
                  <a:pt x="35970" y="39038"/>
                </a:lnTo>
                <a:lnTo>
                  <a:pt x="33572" y="42439"/>
                </a:lnTo>
                <a:lnTo>
                  <a:pt x="30171" y="44701"/>
                </a:lnTo>
                <a:lnTo>
                  <a:pt x="26088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5395939" y="4151426"/>
            <a:ext cx="27616" cy="52923"/>
          </a:xfrm>
          <a:custGeom>
            <a:avLst/>
            <a:gdLst/>
            <a:ahLst/>
            <a:cxnLst/>
            <a:rect l="l" t="t" r="r" b="b"/>
            <a:pathLst>
              <a:path w="27616" h="52923">
                <a:moveTo>
                  <a:pt x="5896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0998" y="15468"/>
                </a:lnTo>
                <a:lnTo>
                  <a:pt x="13039" y="12725"/>
                </a:lnTo>
                <a:lnTo>
                  <a:pt x="15864" y="9956"/>
                </a:lnTo>
                <a:lnTo>
                  <a:pt x="19281" y="8459"/>
                </a:lnTo>
                <a:lnTo>
                  <a:pt x="22218" y="8675"/>
                </a:lnTo>
                <a:lnTo>
                  <a:pt x="24872" y="9460"/>
                </a:lnTo>
                <a:lnTo>
                  <a:pt x="27453" y="8610"/>
                </a:lnTo>
                <a:lnTo>
                  <a:pt x="27616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24" y="0"/>
                </a:lnTo>
                <a:lnTo>
                  <a:pt x="16725" y="661"/>
                </a:lnTo>
                <a:lnTo>
                  <a:pt x="13690" y="2576"/>
                </a:lnTo>
                <a:lnTo>
                  <a:pt x="10335" y="5993"/>
                </a:lnTo>
                <a:lnTo>
                  <a:pt x="7827" y="9550"/>
                </a:lnTo>
                <a:lnTo>
                  <a:pt x="7827" y="2440"/>
                </a:lnTo>
                <a:lnTo>
                  <a:pt x="5849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76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433195" y="4151426"/>
            <a:ext cx="47238" cy="53653"/>
          </a:xfrm>
          <a:custGeom>
            <a:avLst/>
            <a:gdLst/>
            <a:ahLst/>
            <a:cxnLst/>
            <a:rect l="l" t="t" r="r" b="b"/>
            <a:pathLst>
              <a:path w="47238" h="53653">
                <a:moveTo>
                  <a:pt x="8971" y="23910"/>
                </a:moveTo>
                <a:lnTo>
                  <a:pt x="9265" y="21347"/>
                </a:lnTo>
                <a:lnTo>
                  <a:pt x="9842" y="18986"/>
                </a:lnTo>
                <a:lnTo>
                  <a:pt x="11318" y="14591"/>
                </a:lnTo>
                <a:lnTo>
                  <a:pt x="13726" y="11159"/>
                </a:lnTo>
                <a:lnTo>
                  <a:pt x="17096" y="8888"/>
                </a:lnTo>
                <a:lnTo>
                  <a:pt x="21174" y="7491"/>
                </a:lnTo>
                <a:lnTo>
                  <a:pt x="26545" y="7491"/>
                </a:lnTo>
                <a:lnTo>
                  <a:pt x="30746" y="9028"/>
                </a:lnTo>
                <a:lnTo>
                  <a:pt x="34102" y="11455"/>
                </a:lnTo>
                <a:lnTo>
                  <a:pt x="36287" y="15007"/>
                </a:lnTo>
                <a:lnTo>
                  <a:pt x="37543" y="19418"/>
                </a:lnTo>
                <a:lnTo>
                  <a:pt x="38267" y="24267"/>
                </a:lnTo>
                <a:lnTo>
                  <a:pt x="38267" y="29728"/>
                </a:lnTo>
                <a:lnTo>
                  <a:pt x="37986" y="32320"/>
                </a:lnTo>
                <a:lnTo>
                  <a:pt x="37421" y="34657"/>
                </a:lnTo>
                <a:lnTo>
                  <a:pt x="36644" y="50266"/>
                </a:lnTo>
                <a:lnTo>
                  <a:pt x="39168" y="48373"/>
                </a:lnTo>
                <a:lnTo>
                  <a:pt x="43196" y="43534"/>
                </a:lnTo>
                <a:lnTo>
                  <a:pt x="44707" y="40636"/>
                </a:lnTo>
                <a:lnTo>
                  <a:pt x="45716" y="37299"/>
                </a:lnTo>
                <a:lnTo>
                  <a:pt x="46734" y="33958"/>
                </a:lnTo>
                <a:lnTo>
                  <a:pt x="47238" y="30286"/>
                </a:lnTo>
                <a:lnTo>
                  <a:pt x="47238" y="22222"/>
                </a:lnTo>
                <a:lnTo>
                  <a:pt x="46760" y="18554"/>
                </a:lnTo>
                <a:lnTo>
                  <a:pt x="45802" y="15303"/>
                </a:lnTo>
                <a:lnTo>
                  <a:pt x="44841" y="12038"/>
                </a:lnTo>
                <a:lnTo>
                  <a:pt x="43394" y="9269"/>
                </a:lnTo>
                <a:lnTo>
                  <a:pt x="41475" y="6993"/>
                </a:lnTo>
                <a:lnTo>
                  <a:pt x="37141" y="2969"/>
                </a:lnTo>
                <a:lnTo>
                  <a:pt x="34246" y="1774"/>
                </a:lnTo>
                <a:lnTo>
                  <a:pt x="31358" y="593"/>
                </a:lnTo>
                <a:lnTo>
                  <a:pt x="27981" y="0"/>
                </a:lnTo>
                <a:lnTo>
                  <a:pt x="20065" y="0"/>
                </a:lnTo>
                <a:lnTo>
                  <a:pt x="16541" y="673"/>
                </a:lnTo>
                <a:lnTo>
                  <a:pt x="13531" y="2005"/>
                </a:lnTo>
                <a:lnTo>
                  <a:pt x="10533" y="3351"/>
                </a:lnTo>
                <a:lnTo>
                  <a:pt x="8013" y="5215"/>
                </a:lnTo>
                <a:lnTo>
                  <a:pt x="3991" y="10068"/>
                </a:lnTo>
                <a:lnTo>
                  <a:pt x="2480" y="12952"/>
                </a:lnTo>
                <a:lnTo>
                  <a:pt x="1483" y="16292"/>
                </a:lnTo>
                <a:lnTo>
                  <a:pt x="492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0"/>
                </a:lnTo>
                <a:lnTo>
                  <a:pt x="1410" y="38350"/>
                </a:lnTo>
                <a:lnTo>
                  <a:pt x="2357" y="41605"/>
                </a:lnTo>
                <a:lnTo>
                  <a:pt x="3783" y="44373"/>
                </a:lnTo>
                <a:lnTo>
                  <a:pt x="5727" y="46659"/>
                </a:lnTo>
                <a:lnTo>
                  <a:pt x="10040" y="50669"/>
                </a:lnTo>
                <a:lnTo>
                  <a:pt x="9679" y="34225"/>
                </a:lnTo>
                <a:lnTo>
                  <a:pt x="8971" y="29361"/>
                </a:lnTo>
                <a:lnTo>
                  <a:pt x="8971" y="23910"/>
                </a:lnTo>
                <a:close/>
              </a:path>
              <a:path w="47238" h="53653">
                <a:moveTo>
                  <a:pt x="26088" y="46112"/>
                </a:moveTo>
                <a:lnTo>
                  <a:pt x="20742" y="46112"/>
                </a:lnTo>
                <a:lnTo>
                  <a:pt x="16541" y="44574"/>
                </a:lnTo>
                <a:lnTo>
                  <a:pt x="13186" y="42137"/>
                </a:lnTo>
                <a:lnTo>
                  <a:pt x="10951" y="38646"/>
                </a:lnTo>
                <a:lnTo>
                  <a:pt x="9679" y="34225"/>
                </a:lnTo>
                <a:lnTo>
                  <a:pt x="10040" y="50669"/>
                </a:lnTo>
                <a:lnTo>
                  <a:pt x="12927" y="51865"/>
                </a:lnTo>
                <a:lnTo>
                  <a:pt x="15825" y="53060"/>
                </a:lnTo>
                <a:lnTo>
                  <a:pt x="19206" y="53653"/>
                </a:lnTo>
                <a:lnTo>
                  <a:pt x="27086" y="53653"/>
                </a:lnTo>
                <a:lnTo>
                  <a:pt x="30599" y="52980"/>
                </a:lnTo>
                <a:lnTo>
                  <a:pt x="33623" y="51624"/>
                </a:lnTo>
                <a:lnTo>
                  <a:pt x="36644" y="50266"/>
                </a:lnTo>
                <a:lnTo>
                  <a:pt x="37421" y="34657"/>
                </a:lnTo>
                <a:lnTo>
                  <a:pt x="35967" y="39038"/>
                </a:lnTo>
                <a:lnTo>
                  <a:pt x="33573" y="42439"/>
                </a:lnTo>
                <a:lnTo>
                  <a:pt x="30167" y="44701"/>
                </a:lnTo>
                <a:lnTo>
                  <a:pt x="26088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496454" y="4152196"/>
            <a:ext cx="40741" cy="52884"/>
          </a:xfrm>
          <a:custGeom>
            <a:avLst/>
            <a:gdLst/>
            <a:ahLst/>
            <a:cxnLst/>
            <a:rect l="l" t="t" r="r" b="b"/>
            <a:pathLst>
              <a:path w="40741" h="52884">
                <a:moveTo>
                  <a:pt x="8712" y="1667"/>
                </a:moveTo>
                <a:lnTo>
                  <a:pt x="8503" y="939"/>
                </a:lnTo>
                <a:lnTo>
                  <a:pt x="5886" y="0"/>
                </a:lnTo>
                <a:lnTo>
                  <a:pt x="2815" y="0"/>
                </a:lnTo>
                <a:lnTo>
                  <a:pt x="0" y="1667"/>
                </a:lnTo>
                <a:lnTo>
                  <a:pt x="0" y="34837"/>
                </a:lnTo>
                <a:lnTo>
                  <a:pt x="280" y="37847"/>
                </a:lnTo>
                <a:lnTo>
                  <a:pt x="1440" y="42815"/>
                </a:lnTo>
                <a:lnTo>
                  <a:pt x="3726" y="46840"/>
                </a:lnTo>
                <a:lnTo>
                  <a:pt x="6797" y="50181"/>
                </a:lnTo>
                <a:lnTo>
                  <a:pt x="11098" y="52351"/>
                </a:lnTo>
                <a:lnTo>
                  <a:pt x="13752" y="52884"/>
                </a:lnTo>
                <a:lnTo>
                  <a:pt x="19587" y="52884"/>
                </a:lnTo>
                <a:lnTo>
                  <a:pt x="22259" y="52185"/>
                </a:lnTo>
                <a:lnTo>
                  <a:pt x="24886" y="50764"/>
                </a:lnTo>
                <a:lnTo>
                  <a:pt x="27518" y="49353"/>
                </a:lnTo>
                <a:lnTo>
                  <a:pt x="30171" y="47106"/>
                </a:lnTo>
                <a:lnTo>
                  <a:pt x="32861" y="44046"/>
                </a:lnTo>
                <a:lnTo>
                  <a:pt x="32861" y="50497"/>
                </a:lnTo>
                <a:lnTo>
                  <a:pt x="35345" y="52146"/>
                </a:lnTo>
                <a:lnTo>
                  <a:pt x="38159" y="52146"/>
                </a:lnTo>
                <a:lnTo>
                  <a:pt x="40741" y="50497"/>
                </a:lnTo>
                <a:lnTo>
                  <a:pt x="40741" y="1667"/>
                </a:lnTo>
                <a:lnTo>
                  <a:pt x="40492" y="939"/>
                </a:lnTo>
                <a:lnTo>
                  <a:pt x="37926" y="0"/>
                </a:lnTo>
                <a:lnTo>
                  <a:pt x="34805" y="0"/>
                </a:lnTo>
                <a:lnTo>
                  <a:pt x="32029" y="1667"/>
                </a:lnTo>
                <a:lnTo>
                  <a:pt x="32029" y="35791"/>
                </a:lnTo>
                <a:lnTo>
                  <a:pt x="29617" y="38862"/>
                </a:lnTo>
                <a:lnTo>
                  <a:pt x="25171" y="42800"/>
                </a:lnTo>
                <a:lnTo>
                  <a:pt x="20858" y="45176"/>
                </a:lnTo>
                <a:lnTo>
                  <a:pt x="17010" y="45176"/>
                </a:lnTo>
                <a:lnTo>
                  <a:pt x="13013" y="43498"/>
                </a:lnTo>
                <a:lnTo>
                  <a:pt x="10321" y="40147"/>
                </a:lnTo>
                <a:lnTo>
                  <a:pt x="9316" y="36972"/>
                </a:lnTo>
                <a:lnTo>
                  <a:pt x="8712" y="32959"/>
                </a:lnTo>
                <a:lnTo>
                  <a:pt x="8712" y="1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552528" y="4151426"/>
            <a:ext cx="33450" cy="53657"/>
          </a:xfrm>
          <a:custGeom>
            <a:avLst/>
            <a:gdLst/>
            <a:ahLst/>
            <a:cxnLst/>
            <a:rect l="l" t="t" r="r" b="b"/>
            <a:pathLst>
              <a:path w="33450" h="53657">
                <a:moveTo>
                  <a:pt x="6022" y="52221"/>
                </a:moveTo>
                <a:lnTo>
                  <a:pt x="8602" y="52984"/>
                </a:lnTo>
                <a:lnTo>
                  <a:pt x="11638" y="53531"/>
                </a:lnTo>
                <a:lnTo>
                  <a:pt x="17646" y="53657"/>
                </a:lnTo>
                <a:lnTo>
                  <a:pt x="20156" y="53315"/>
                </a:lnTo>
                <a:lnTo>
                  <a:pt x="24698" y="51944"/>
                </a:lnTo>
                <a:lnTo>
                  <a:pt x="28303" y="49579"/>
                </a:lnTo>
                <a:lnTo>
                  <a:pt x="31215" y="46608"/>
                </a:lnTo>
                <a:lnTo>
                  <a:pt x="33007" y="42696"/>
                </a:lnTo>
                <a:lnTo>
                  <a:pt x="33450" y="37973"/>
                </a:lnTo>
                <a:lnTo>
                  <a:pt x="33450" y="35877"/>
                </a:lnTo>
                <a:lnTo>
                  <a:pt x="32431" y="32551"/>
                </a:lnTo>
                <a:lnTo>
                  <a:pt x="30844" y="29728"/>
                </a:lnTo>
                <a:lnTo>
                  <a:pt x="27320" y="26631"/>
                </a:lnTo>
                <a:lnTo>
                  <a:pt x="24418" y="25106"/>
                </a:lnTo>
                <a:lnTo>
                  <a:pt x="21445" y="23813"/>
                </a:lnTo>
                <a:lnTo>
                  <a:pt x="18507" y="22604"/>
                </a:lnTo>
                <a:lnTo>
                  <a:pt x="15641" y="21437"/>
                </a:lnTo>
                <a:lnTo>
                  <a:pt x="12117" y="19342"/>
                </a:lnTo>
                <a:lnTo>
                  <a:pt x="9809" y="16584"/>
                </a:lnTo>
                <a:lnTo>
                  <a:pt x="9464" y="13982"/>
                </a:lnTo>
                <a:lnTo>
                  <a:pt x="10015" y="11174"/>
                </a:lnTo>
                <a:lnTo>
                  <a:pt x="12350" y="8279"/>
                </a:lnTo>
                <a:lnTo>
                  <a:pt x="15507" y="7109"/>
                </a:lnTo>
                <a:lnTo>
                  <a:pt x="18287" y="6948"/>
                </a:lnTo>
                <a:lnTo>
                  <a:pt x="21394" y="7138"/>
                </a:lnTo>
                <a:lnTo>
                  <a:pt x="25044" y="8355"/>
                </a:lnTo>
                <a:lnTo>
                  <a:pt x="27708" y="9676"/>
                </a:lnTo>
                <a:lnTo>
                  <a:pt x="30685" y="9867"/>
                </a:lnTo>
                <a:lnTo>
                  <a:pt x="31046" y="7148"/>
                </a:lnTo>
                <a:lnTo>
                  <a:pt x="30746" y="4405"/>
                </a:lnTo>
                <a:lnTo>
                  <a:pt x="28166" y="2195"/>
                </a:lnTo>
                <a:lnTo>
                  <a:pt x="25573" y="1140"/>
                </a:lnTo>
                <a:lnTo>
                  <a:pt x="22167" y="316"/>
                </a:lnTo>
                <a:lnTo>
                  <a:pt x="18384" y="0"/>
                </a:lnTo>
                <a:lnTo>
                  <a:pt x="15507" y="0"/>
                </a:lnTo>
                <a:lnTo>
                  <a:pt x="13002" y="392"/>
                </a:lnTo>
                <a:lnTo>
                  <a:pt x="8686" y="1979"/>
                </a:lnTo>
                <a:lnTo>
                  <a:pt x="5467" y="4366"/>
                </a:lnTo>
                <a:lnTo>
                  <a:pt x="2962" y="7213"/>
                </a:lnTo>
                <a:lnTo>
                  <a:pt x="1511" y="10717"/>
                </a:lnTo>
                <a:lnTo>
                  <a:pt x="1165" y="14479"/>
                </a:lnTo>
                <a:lnTo>
                  <a:pt x="1501" y="18514"/>
                </a:lnTo>
                <a:lnTo>
                  <a:pt x="2875" y="21628"/>
                </a:lnTo>
                <a:lnTo>
                  <a:pt x="6022" y="25210"/>
                </a:lnTo>
                <a:lnTo>
                  <a:pt x="8686" y="26935"/>
                </a:lnTo>
                <a:lnTo>
                  <a:pt x="11562" y="28411"/>
                </a:lnTo>
                <a:lnTo>
                  <a:pt x="14540" y="29641"/>
                </a:lnTo>
                <a:lnTo>
                  <a:pt x="17376" y="30797"/>
                </a:lnTo>
                <a:lnTo>
                  <a:pt x="20044" y="31988"/>
                </a:lnTo>
                <a:lnTo>
                  <a:pt x="23187" y="34264"/>
                </a:lnTo>
                <a:lnTo>
                  <a:pt x="24900" y="37299"/>
                </a:lnTo>
                <a:lnTo>
                  <a:pt x="24651" y="41173"/>
                </a:lnTo>
                <a:lnTo>
                  <a:pt x="23028" y="43940"/>
                </a:lnTo>
                <a:lnTo>
                  <a:pt x="20267" y="45680"/>
                </a:lnTo>
                <a:lnTo>
                  <a:pt x="16541" y="46493"/>
                </a:lnTo>
                <a:lnTo>
                  <a:pt x="13125" y="46493"/>
                </a:lnTo>
                <a:lnTo>
                  <a:pt x="9881" y="45759"/>
                </a:lnTo>
                <a:lnTo>
                  <a:pt x="5971" y="44157"/>
                </a:lnTo>
                <a:lnTo>
                  <a:pt x="3181" y="42558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47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601783" y="4128502"/>
            <a:ext cx="8665" cy="75840"/>
          </a:xfrm>
          <a:custGeom>
            <a:avLst/>
            <a:gdLst/>
            <a:ahLst/>
            <a:cxnLst/>
            <a:rect l="l" t="t" r="r" b="b"/>
            <a:pathLst>
              <a:path w="8665" h="75840">
                <a:moveTo>
                  <a:pt x="8665" y="74192"/>
                </a:moveTo>
                <a:lnTo>
                  <a:pt x="8665" y="1699"/>
                </a:lnTo>
                <a:lnTo>
                  <a:pt x="8460" y="939"/>
                </a:lnTo>
                <a:lnTo>
                  <a:pt x="5904" y="0"/>
                </a:lnTo>
                <a:lnTo>
                  <a:pt x="2782" y="0"/>
                </a:lnTo>
                <a:lnTo>
                  <a:pt x="0" y="1699"/>
                </a:lnTo>
                <a:lnTo>
                  <a:pt x="0" y="74192"/>
                </a:lnTo>
                <a:lnTo>
                  <a:pt x="187" y="74926"/>
                </a:lnTo>
                <a:lnTo>
                  <a:pt x="2782" y="75840"/>
                </a:lnTo>
                <a:lnTo>
                  <a:pt x="5904" y="75840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623330" y="4152178"/>
            <a:ext cx="44599" cy="71629"/>
          </a:xfrm>
          <a:custGeom>
            <a:avLst/>
            <a:gdLst/>
            <a:ahLst/>
            <a:cxnLst/>
            <a:rect l="l" t="t" r="r" b="b"/>
            <a:pathLst>
              <a:path w="44599" h="71629">
                <a:moveTo>
                  <a:pt x="18604" y="51879"/>
                </a:moveTo>
                <a:lnTo>
                  <a:pt x="12091" y="68860"/>
                </a:lnTo>
                <a:lnTo>
                  <a:pt x="12336" y="71032"/>
                </a:lnTo>
                <a:lnTo>
                  <a:pt x="14917" y="71629"/>
                </a:lnTo>
                <a:lnTo>
                  <a:pt x="17570" y="71629"/>
                </a:lnTo>
                <a:lnTo>
                  <a:pt x="21329" y="69837"/>
                </a:lnTo>
                <a:lnTo>
                  <a:pt x="27636" y="51879"/>
                </a:lnTo>
                <a:lnTo>
                  <a:pt x="44599" y="3315"/>
                </a:lnTo>
                <a:lnTo>
                  <a:pt x="44462" y="662"/>
                </a:lnTo>
                <a:lnTo>
                  <a:pt x="41648" y="0"/>
                </a:lnTo>
                <a:lnTo>
                  <a:pt x="38674" y="50"/>
                </a:lnTo>
                <a:lnTo>
                  <a:pt x="35981" y="1893"/>
                </a:lnTo>
                <a:lnTo>
                  <a:pt x="22967" y="41288"/>
                </a:lnTo>
                <a:lnTo>
                  <a:pt x="22795" y="41288"/>
                </a:lnTo>
                <a:lnTo>
                  <a:pt x="9312" y="2120"/>
                </a:lnTo>
                <a:lnTo>
                  <a:pt x="8649" y="737"/>
                </a:lnTo>
                <a:lnTo>
                  <a:pt x="6032" y="25"/>
                </a:lnTo>
                <a:lnTo>
                  <a:pt x="3120" y="0"/>
                </a:lnTo>
                <a:lnTo>
                  <a:pt x="0" y="904"/>
                </a:lnTo>
                <a:lnTo>
                  <a:pt x="280" y="3467"/>
                </a:lnTo>
                <a:lnTo>
                  <a:pt x="17138" y="50140"/>
                </a:lnTo>
                <a:lnTo>
                  <a:pt x="18604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709311" y="4128505"/>
            <a:ext cx="43480" cy="76582"/>
          </a:xfrm>
          <a:custGeom>
            <a:avLst/>
            <a:gdLst/>
            <a:ahLst/>
            <a:cxnLst/>
            <a:rect l="l" t="t" r="r" b="b"/>
            <a:pathLst>
              <a:path w="43480" h="76582">
                <a:moveTo>
                  <a:pt x="20264" y="76417"/>
                </a:moveTo>
                <a:lnTo>
                  <a:pt x="23155" y="76582"/>
                </a:lnTo>
                <a:lnTo>
                  <a:pt x="26424" y="76582"/>
                </a:lnTo>
                <a:lnTo>
                  <a:pt x="29297" y="75944"/>
                </a:lnTo>
                <a:lnTo>
                  <a:pt x="31817" y="74688"/>
                </a:lnTo>
                <a:lnTo>
                  <a:pt x="36475" y="71578"/>
                </a:lnTo>
                <a:lnTo>
                  <a:pt x="39931" y="66815"/>
                </a:lnTo>
                <a:lnTo>
                  <a:pt x="41255" y="63931"/>
                </a:lnTo>
                <a:lnTo>
                  <a:pt x="42142" y="60540"/>
                </a:lnTo>
                <a:lnTo>
                  <a:pt x="43027" y="57163"/>
                </a:lnTo>
                <a:lnTo>
                  <a:pt x="43480" y="53355"/>
                </a:lnTo>
                <a:lnTo>
                  <a:pt x="43480" y="45582"/>
                </a:lnTo>
                <a:lnTo>
                  <a:pt x="43124" y="42216"/>
                </a:lnTo>
                <a:lnTo>
                  <a:pt x="42437" y="39027"/>
                </a:lnTo>
                <a:lnTo>
                  <a:pt x="41734" y="35840"/>
                </a:lnTo>
                <a:lnTo>
                  <a:pt x="40615" y="33072"/>
                </a:lnTo>
                <a:lnTo>
                  <a:pt x="39096" y="30711"/>
                </a:lnTo>
                <a:lnTo>
                  <a:pt x="35604" y="26441"/>
                </a:lnTo>
                <a:lnTo>
                  <a:pt x="30722" y="23623"/>
                </a:lnTo>
                <a:lnTo>
                  <a:pt x="27799" y="22909"/>
                </a:lnTo>
                <a:lnTo>
                  <a:pt x="29890" y="33375"/>
                </a:lnTo>
                <a:lnTo>
                  <a:pt x="32025" y="36654"/>
                </a:lnTo>
                <a:lnTo>
                  <a:pt x="33577" y="40524"/>
                </a:lnTo>
                <a:lnTo>
                  <a:pt x="34315" y="45225"/>
                </a:lnTo>
                <a:lnTo>
                  <a:pt x="34509" y="50154"/>
                </a:lnTo>
                <a:lnTo>
                  <a:pt x="34509" y="52440"/>
                </a:lnTo>
                <a:lnTo>
                  <a:pt x="33832" y="56908"/>
                </a:lnTo>
                <a:lnTo>
                  <a:pt x="32702" y="61137"/>
                </a:lnTo>
                <a:lnTo>
                  <a:pt x="30761" y="64720"/>
                </a:lnTo>
                <a:lnTo>
                  <a:pt x="27961" y="67247"/>
                </a:lnTo>
                <a:lnTo>
                  <a:pt x="24531" y="68870"/>
                </a:lnTo>
                <a:lnTo>
                  <a:pt x="19983" y="68870"/>
                </a:lnTo>
                <a:lnTo>
                  <a:pt x="15534" y="66509"/>
                </a:lnTo>
                <a:lnTo>
                  <a:pt x="11076" y="62650"/>
                </a:lnTo>
                <a:lnTo>
                  <a:pt x="8665" y="59651"/>
                </a:lnTo>
                <a:lnTo>
                  <a:pt x="10336" y="70980"/>
                </a:lnTo>
                <a:lnTo>
                  <a:pt x="14011" y="73939"/>
                </a:lnTo>
                <a:lnTo>
                  <a:pt x="17712" y="75818"/>
                </a:lnTo>
                <a:lnTo>
                  <a:pt x="20264" y="76417"/>
                </a:lnTo>
                <a:close/>
              </a:path>
              <a:path w="43480" h="76582">
                <a:moveTo>
                  <a:pt x="2495" y="75832"/>
                </a:moveTo>
                <a:lnTo>
                  <a:pt x="5126" y="75832"/>
                </a:lnTo>
                <a:lnTo>
                  <a:pt x="7668" y="74195"/>
                </a:lnTo>
                <a:lnTo>
                  <a:pt x="7668" y="68226"/>
                </a:lnTo>
                <a:lnTo>
                  <a:pt x="10336" y="70980"/>
                </a:lnTo>
                <a:lnTo>
                  <a:pt x="8665" y="59651"/>
                </a:lnTo>
                <a:lnTo>
                  <a:pt x="8665" y="40171"/>
                </a:lnTo>
                <a:lnTo>
                  <a:pt x="10040" y="38353"/>
                </a:lnTo>
                <a:lnTo>
                  <a:pt x="12550" y="35661"/>
                </a:lnTo>
                <a:lnTo>
                  <a:pt x="16062" y="32741"/>
                </a:lnTo>
                <a:lnTo>
                  <a:pt x="19404" y="31103"/>
                </a:lnTo>
                <a:lnTo>
                  <a:pt x="22724" y="30620"/>
                </a:lnTo>
                <a:lnTo>
                  <a:pt x="26866" y="31178"/>
                </a:lnTo>
                <a:lnTo>
                  <a:pt x="29890" y="33375"/>
                </a:lnTo>
                <a:lnTo>
                  <a:pt x="27799" y="22909"/>
                </a:lnTo>
                <a:lnTo>
                  <a:pt x="22967" y="22909"/>
                </a:lnTo>
                <a:lnTo>
                  <a:pt x="20391" y="23356"/>
                </a:lnTo>
                <a:lnTo>
                  <a:pt x="16603" y="24728"/>
                </a:lnTo>
                <a:lnTo>
                  <a:pt x="14047" y="26189"/>
                </a:lnTo>
                <a:lnTo>
                  <a:pt x="11429" y="28209"/>
                </a:lnTo>
                <a:lnTo>
                  <a:pt x="8665" y="30938"/>
                </a:lnTo>
                <a:lnTo>
                  <a:pt x="8665" y="1701"/>
                </a:lnTo>
                <a:lnTo>
                  <a:pt x="8470" y="938"/>
                </a:lnTo>
                <a:lnTo>
                  <a:pt x="5915" y="0"/>
                </a:lnTo>
                <a:lnTo>
                  <a:pt x="2780" y="0"/>
                </a:lnTo>
                <a:lnTo>
                  <a:pt x="0" y="1701"/>
                </a:lnTo>
                <a:lnTo>
                  <a:pt x="0" y="74195"/>
                </a:lnTo>
                <a:lnTo>
                  <a:pt x="2495" y="75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768668" y="4152196"/>
            <a:ext cx="40737" cy="52884"/>
          </a:xfrm>
          <a:custGeom>
            <a:avLst/>
            <a:gdLst/>
            <a:ahLst/>
            <a:cxnLst/>
            <a:rect l="l" t="t" r="r" b="b"/>
            <a:pathLst>
              <a:path w="40737" h="52884">
                <a:moveTo>
                  <a:pt x="8716" y="1667"/>
                </a:moveTo>
                <a:lnTo>
                  <a:pt x="8496" y="939"/>
                </a:lnTo>
                <a:lnTo>
                  <a:pt x="5888" y="0"/>
                </a:lnTo>
                <a:lnTo>
                  <a:pt x="2800" y="0"/>
                </a:lnTo>
                <a:lnTo>
                  <a:pt x="0" y="1667"/>
                </a:lnTo>
                <a:lnTo>
                  <a:pt x="0" y="34837"/>
                </a:lnTo>
                <a:lnTo>
                  <a:pt x="284" y="37847"/>
                </a:lnTo>
                <a:lnTo>
                  <a:pt x="1440" y="42815"/>
                </a:lnTo>
                <a:lnTo>
                  <a:pt x="3710" y="46840"/>
                </a:lnTo>
                <a:lnTo>
                  <a:pt x="6785" y="50181"/>
                </a:lnTo>
                <a:lnTo>
                  <a:pt x="11094" y="52351"/>
                </a:lnTo>
                <a:lnTo>
                  <a:pt x="13751" y="52884"/>
                </a:lnTo>
                <a:lnTo>
                  <a:pt x="19591" y="52884"/>
                </a:lnTo>
                <a:lnTo>
                  <a:pt x="22259" y="52185"/>
                </a:lnTo>
                <a:lnTo>
                  <a:pt x="24875" y="50764"/>
                </a:lnTo>
                <a:lnTo>
                  <a:pt x="27504" y="49353"/>
                </a:lnTo>
                <a:lnTo>
                  <a:pt x="30171" y="47106"/>
                </a:lnTo>
                <a:lnTo>
                  <a:pt x="32853" y="44046"/>
                </a:lnTo>
                <a:lnTo>
                  <a:pt x="32853" y="50497"/>
                </a:lnTo>
                <a:lnTo>
                  <a:pt x="35344" y="52146"/>
                </a:lnTo>
                <a:lnTo>
                  <a:pt x="38159" y="52146"/>
                </a:lnTo>
                <a:lnTo>
                  <a:pt x="40737" y="50497"/>
                </a:lnTo>
                <a:lnTo>
                  <a:pt x="40737" y="1667"/>
                </a:lnTo>
                <a:lnTo>
                  <a:pt x="40496" y="939"/>
                </a:lnTo>
                <a:lnTo>
                  <a:pt x="37926" y="0"/>
                </a:lnTo>
                <a:lnTo>
                  <a:pt x="34804" y="0"/>
                </a:lnTo>
                <a:lnTo>
                  <a:pt x="32014" y="1667"/>
                </a:lnTo>
                <a:lnTo>
                  <a:pt x="32014" y="35791"/>
                </a:lnTo>
                <a:lnTo>
                  <a:pt x="29606" y="38862"/>
                </a:lnTo>
                <a:lnTo>
                  <a:pt x="25156" y="42800"/>
                </a:lnTo>
                <a:lnTo>
                  <a:pt x="20854" y="45176"/>
                </a:lnTo>
                <a:lnTo>
                  <a:pt x="16998" y="45176"/>
                </a:lnTo>
                <a:lnTo>
                  <a:pt x="13017" y="43498"/>
                </a:lnTo>
                <a:lnTo>
                  <a:pt x="10325" y="40147"/>
                </a:lnTo>
                <a:lnTo>
                  <a:pt x="9302" y="36972"/>
                </a:lnTo>
                <a:lnTo>
                  <a:pt x="8716" y="32959"/>
                </a:lnTo>
                <a:lnTo>
                  <a:pt x="8716" y="1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827471" y="4132055"/>
            <a:ext cx="10713" cy="72287"/>
          </a:xfrm>
          <a:custGeom>
            <a:avLst/>
            <a:gdLst/>
            <a:ahLst/>
            <a:cxnLst/>
            <a:rect l="l" t="t" r="r" b="b"/>
            <a:pathLst>
              <a:path w="10713" h="72287">
                <a:moveTo>
                  <a:pt x="0" y="5410"/>
                </a:moveTo>
                <a:lnTo>
                  <a:pt x="381" y="8891"/>
                </a:lnTo>
                <a:lnTo>
                  <a:pt x="3279" y="10731"/>
                </a:lnTo>
                <a:lnTo>
                  <a:pt x="7372" y="10731"/>
                </a:lnTo>
                <a:lnTo>
                  <a:pt x="10335" y="8840"/>
                </a:lnTo>
                <a:lnTo>
                  <a:pt x="10713" y="5309"/>
                </a:lnTo>
                <a:lnTo>
                  <a:pt x="10350" y="1842"/>
                </a:lnTo>
                <a:lnTo>
                  <a:pt x="7437" y="0"/>
                </a:lnTo>
                <a:lnTo>
                  <a:pt x="3343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713" h="72287">
                <a:moveTo>
                  <a:pt x="1242" y="71372"/>
                </a:moveTo>
                <a:lnTo>
                  <a:pt x="3820" y="72287"/>
                </a:lnTo>
                <a:lnTo>
                  <a:pt x="6940" y="72287"/>
                </a:lnTo>
                <a:lnTo>
                  <a:pt x="9720" y="70638"/>
                </a:lnTo>
                <a:lnTo>
                  <a:pt x="9720" y="21808"/>
                </a:lnTo>
                <a:lnTo>
                  <a:pt x="9500" y="21109"/>
                </a:lnTo>
                <a:lnTo>
                  <a:pt x="6940" y="20156"/>
                </a:lnTo>
                <a:lnTo>
                  <a:pt x="3820" y="20156"/>
                </a:lnTo>
                <a:lnTo>
                  <a:pt x="1057" y="21808"/>
                </a:lnTo>
                <a:lnTo>
                  <a:pt x="1057" y="70638"/>
                </a:lnTo>
                <a:lnTo>
                  <a:pt x="1242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856177" y="4128502"/>
            <a:ext cx="8665" cy="75840"/>
          </a:xfrm>
          <a:custGeom>
            <a:avLst/>
            <a:gdLst/>
            <a:ahLst/>
            <a:cxnLst/>
            <a:rect l="l" t="t" r="r" b="b"/>
            <a:pathLst>
              <a:path w="8665" h="75840">
                <a:moveTo>
                  <a:pt x="8665" y="74192"/>
                </a:moveTo>
                <a:lnTo>
                  <a:pt x="8665" y="1699"/>
                </a:lnTo>
                <a:lnTo>
                  <a:pt x="8446" y="939"/>
                </a:lnTo>
                <a:lnTo>
                  <a:pt x="5890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87" y="74926"/>
                </a:lnTo>
                <a:lnTo>
                  <a:pt x="2768" y="75840"/>
                </a:lnTo>
                <a:lnTo>
                  <a:pt x="5890" y="75840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880841" y="4180352"/>
            <a:ext cx="12793" cy="75653"/>
          </a:xfrm>
          <a:custGeom>
            <a:avLst/>
            <a:gdLst/>
            <a:ahLst/>
            <a:cxnLst/>
            <a:rect l="l" t="t" r="r" b="b"/>
            <a:pathLst>
              <a:path w="12793" h="75653">
                <a:moveTo>
                  <a:pt x="8971" y="0"/>
                </a:moveTo>
                <a:lnTo>
                  <a:pt x="7876" y="21247"/>
                </a:lnTo>
                <a:lnTo>
                  <a:pt x="12793" y="24029"/>
                </a:lnTo>
                <a:lnTo>
                  <a:pt x="12350" y="12852"/>
                </a:lnTo>
                <a:lnTo>
                  <a:pt x="10521" y="9208"/>
                </a:lnTo>
                <a:lnTo>
                  <a:pt x="9525" y="4762"/>
                </a:lnTo>
                <a:lnTo>
                  <a:pt x="8971" y="0"/>
                </a:lnTo>
                <a:close/>
              </a:path>
              <a:path w="12793" h="75653">
                <a:moveTo>
                  <a:pt x="43469" y="-49924"/>
                </a:moveTo>
                <a:lnTo>
                  <a:pt x="43220" y="-50659"/>
                </a:lnTo>
                <a:lnTo>
                  <a:pt x="40639" y="-51624"/>
                </a:lnTo>
                <a:lnTo>
                  <a:pt x="37533" y="-51624"/>
                </a:lnTo>
                <a:lnTo>
                  <a:pt x="34757" y="-49924"/>
                </a:lnTo>
                <a:lnTo>
                  <a:pt x="34757" y="-21549"/>
                </a:lnTo>
                <a:lnTo>
                  <a:pt x="32506" y="-23976"/>
                </a:lnTo>
                <a:lnTo>
                  <a:pt x="27946" y="-27064"/>
                </a:lnTo>
                <a:lnTo>
                  <a:pt x="23129" y="-28929"/>
                </a:lnTo>
                <a:lnTo>
                  <a:pt x="17045" y="-28929"/>
                </a:lnTo>
                <a:lnTo>
                  <a:pt x="14108" y="-28281"/>
                </a:lnTo>
                <a:lnTo>
                  <a:pt x="11565" y="-27010"/>
                </a:lnTo>
                <a:lnTo>
                  <a:pt x="6907" y="-23889"/>
                </a:lnTo>
                <a:lnTo>
                  <a:pt x="3477" y="-19112"/>
                </a:lnTo>
                <a:lnTo>
                  <a:pt x="2188" y="-16228"/>
                </a:lnTo>
                <a:lnTo>
                  <a:pt x="1303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59"/>
                </a:lnTo>
                <a:lnTo>
                  <a:pt x="345" y="5435"/>
                </a:lnTo>
                <a:lnTo>
                  <a:pt x="1047" y="8635"/>
                </a:lnTo>
                <a:lnTo>
                  <a:pt x="1731" y="11851"/>
                </a:lnTo>
                <a:lnTo>
                  <a:pt x="2851" y="14630"/>
                </a:lnTo>
                <a:lnTo>
                  <a:pt x="4377" y="16992"/>
                </a:lnTo>
                <a:lnTo>
                  <a:pt x="7876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22" y="-9283"/>
                </a:lnTo>
                <a:lnTo>
                  <a:pt x="10763" y="-13535"/>
                </a:lnTo>
                <a:lnTo>
                  <a:pt x="12693" y="-17081"/>
                </a:lnTo>
                <a:lnTo>
                  <a:pt x="15486" y="-19608"/>
                </a:lnTo>
                <a:lnTo>
                  <a:pt x="18902" y="-21233"/>
                </a:lnTo>
                <a:lnTo>
                  <a:pt x="23486" y="-21233"/>
                </a:lnTo>
                <a:lnTo>
                  <a:pt x="27946" y="-18870"/>
                </a:lnTo>
                <a:lnTo>
                  <a:pt x="32406" y="-14997"/>
                </a:lnTo>
                <a:lnTo>
                  <a:pt x="34757" y="-12002"/>
                </a:lnTo>
                <a:lnTo>
                  <a:pt x="34757" y="7531"/>
                </a:lnTo>
                <a:lnTo>
                  <a:pt x="32086" y="10796"/>
                </a:lnTo>
                <a:lnTo>
                  <a:pt x="28460" y="14198"/>
                </a:lnTo>
                <a:lnTo>
                  <a:pt x="25130" y="16268"/>
                </a:lnTo>
                <a:lnTo>
                  <a:pt x="21887" y="17082"/>
                </a:lnTo>
                <a:lnTo>
                  <a:pt x="18460" y="17082"/>
                </a:lnTo>
                <a:lnTo>
                  <a:pt x="15058" y="15419"/>
                </a:lnTo>
                <a:lnTo>
                  <a:pt x="12350" y="12852"/>
                </a:lnTo>
                <a:lnTo>
                  <a:pt x="12793" y="24029"/>
                </a:lnTo>
                <a:lnTo>
                  <a:pt x="15742" y="24739"/>
                </a:lnTo>
                <a:lnTo>
                  <a:pt x="22391" y="24739"/>
                </a:lnTo>
                <a:lnTo>
                  <a:pt x="25328" y="23954"/>
                </a:lnTo>
                <a:lnTo>
                  <a:pt x="28007" y="22392"/>
                </a:lnTo>
                <a:lnTo>
                  <a:pt x="30685" y="20840"/>
                </a:lnTo>
                <a:lnTo>
                  <a:pt x="33270" y="18670"/>
                </a:lnTo>
                <a:lnTo>
                  <a:pt x="35747" y="15886"/>
                </a:lnTo>
                <a:lnTo>
                  <a:pt x="35747" y="22341"/>
                </a:lnTo>
                <a:lnTo>
                  <a:pt x="37360" y="23839"/>
                </a:lnTo>
                <a:lnTo>
                  <a:pt x="40380" y="24029"/>
                </a:lnTo>
                <a:lnTo>
                  <a:pt x="43469" y="22341"/>
                </a:lnTo>
                <a:lnTo>
                  <a:pt x="43469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967870" y="4151426"/>
            <a:ext cx="26978" cy="53653"/>
          </a:xfrm>
          <a:custGeom>
            <a:avLst/>
            <a:gdLst/>
            <a:ahLst/>
            <a:cxnLst/>
            <a:rect l="l" t="t" r="r" b="b"/>
            <a:pathLst>
              <a:path w="26978" h="53653">
                <a:moveTo>
                  <a:pt x="22147" y="46061"/>
                </a:moveTo>
                <a:lnTo>
                  <a:pt x="17748" y="46659"/>
                </a:lnTo>
                <a:lnTo>
                  <a:pt x="14961" y="46659"/>
                </a:lnTo>
                <a:lnTo>
                  <a:pt x="11221" y="44409"/>
                </a:lnTo>
                <a:lnTo>
                  <a:pt x="8888" y="40892"/>
                </a:lnTo>
                <a:lnTo>
                  <a:pt x="11653" y="53326"/>
                </a:lnTo>
                <a:lnTo>
                  <a:pt x="16384" y="53653"/>
                </a:lnTo>
                <a:lnTo>
                  <a:pt x="19223" y="53653"/>
                </a:lnTo>
                <a:lnTo>
                  <a:pt x="21913" y="53035"/>
                </a:lnTo>
                <a:lnTo>
                  <a:pt x="26978" y="50478"/>
                </a:lnTo>
                <a:lnTo>
                  <a:pt x="26021" y="43675"/>
                </a:lnTo>
                <a:lnTo>
                  <a:pt x="22147" y="46061"/>
                </a:lnTo>
                <a:close/>
              </a:path>
              <a:path w="26978" h="53653">
                <a:moveTo>
                  <a:pt x="3308" y="12089"/>
                </a:moveTo>
                <a:lnTo>
                  <a:pt x="5961" y="11516"/>
                </a:lnTo>
                <a:lnTo>
                  <a:pt x="9169" y="9777"/>
                </a:lnTo>
                <a:lnTo>
                  <a:pt x="11937" y="8582"/>
                </a:lnTo>
                <a:lnTo>
                  <a:pt x="15328" y="7531"/>
                </a:lnTo>
                <a:lnTo>
                  <a:pt x="19386" y="7260"/>
                </a:lnTo>
                <a:lnTo>
                  <a:pt x="23058" y="7517"/>
                </a:lnTo>
                <a:lnTo>
                  <a:pt x="26892" y="9204"/>
                </a:lnTo>
                <a:lnTo>
                  <a:pt x="29239" y="12329"/>
                </a:lnTo>
                <a:lnTo>
                  <a:pt x="30002" y="15223"/>
                </a:lnTo>
                <a:lnTo>
                  <a:pt x="30196" y="18770"/>
                </a:lnTo>
                <a:lnTo>
                  <a:pt x="30196" y="22564"/>
                </a:lnTo>
                <a:lnTo>
                  <a:pt x="20012" y="22564"/>
                </a:lnTo>
                <a:lnTo>
                  <a:pt x="16704" y="22909"/>
                </a:lnTo>
                <a:lnTo>
                  <a:pt x="13766" y="23568"/>
                </a:lnTo>
                <a:lnTo>
                  <a:pt x="10829" y="24241"/>
                </a:lnTo>
                <a:lnTo>
                  <a:pt x="8348" y="25246"/>
                </a:lnTo>
                <a:lnTo>
                  <a:pt x="4281" y="27914"/>
                </a:lnTo>
                <a:lnTo>
                  <a:pt x="1638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6" y="43243"/>
                </a:lnTo>
                <a:lnTo>
                  <a:pt x="1979" y="46925"/>
                </a:lnTo>
                <a:lnTo>
                  <a:pt x="4503" y="49754"/>
                </a:lnTo>
                <a:lnTo>
                  <a:pt x="7635" y="51991"/>
                </a:lnTo>
                <a:lnTo>
                  <a:pt x="11653" y="53326"/>
                </a:lnTo>
                <a:lnTo>
                  <a:pt x="8888" y="40892"/>
                </a:lnTo>
                <a:lnTo>
                  <a:pt x="8888" y="38350"/>
                </a:lnTo>
                <a:lnTo>
                  <a:pt x="9698" y="34425"/>
                </a:lnTo>
                <a:lnTo>
                  <a:pt x="12244" y="31482"/>
                </a:lnTo>
                <a:lnTo>
                  <a:pt x="14850" y="30059"/>
                </a:lnTo>
                <a:lnTo>
                  <a:pt x="18348" y="29235"/>
                </a:lnTo>
                <a:lnTo>
                  <a:pt x="22787" y="29019"/>
                </a:lnTo>
                <a:lnTo>
                  <a:pt x="30196" y="29019"/>
                </a:lnTo>
                <a:lnTo>
                  <a:pt x="30196" y="39380"/>
                </a:lnTo>
                <a:lnTo>
                  <a:pt x="26021" y="43675"/>
                </a:lnTo>
                <a:lnTo>
                  <a:pt x="26978" y="50478"/>
                </a:lnTo>
                <a:lnTo>
                  <a:pt x="31352" y="46443"/>
                </a:lnTo>
                <a:lnTo>
                  <a:pt x="31352" y="51318"/>
                </a:lnTo>
                <a:lnTo>
                  <a:pt x="33455" y="52894"/>
                </a:lnTo>
                <a:lnTo>
                  <a:pt x="36036" y="52955"/>
                </a:lnTo>
                <a:lnTo>
                  <a:pt x="38811" y="51318"/>
                </a:lnTo>
                <a:lnTo>
                  <a:pt x="38811" y="15354"/>
                </a:lnTo>
                <a:lnTo>
                  <a:pt x="38481" y="12697"/>
                </a:lnTo>
                <a:lnTo>
                  <a:pt x="37141" y="8125"/>
                </a:lnTo>
                <a:lnTo>
                  <a:pt x="34610" y="4683"/>
                </a:lnTo>
                <a:lnTo>
                  <a:pt x="31219" y="1979"/>
                </a:lnTo>
                <a:lnTo>
                  <a:pt x="26449" y="392"/>
                </a:lnTo>
                <a:lnTo>
                  <a:pt x="23562" y="0"/>
                </a:lnTo>
                <a:lnTo>
                  <a:pt x="20167" y="0"/>
                </a:lnTo>
                <a:lnTo>
                  <a:pt x="16556" y="176"/>
                </a:lnTo>
                <a:lnTo>
                  <a:pt x="12981" y="849"/>
                </a:lnTo>
                <a:lnTo>
                  <a:pt x="9834" y="1803"/>
                </a:lnTo>
                <a:lnTo>
                  <a:pt x="5839" y="3542"/>
                </a:lnTo>
                <a:lnTo>
                  <a:pt x="2498" y="6691"/>
                </a:lnTo>
                <a:lnTo>
                  <a:pt x="2315" y="9385"/>
                </a:lnTo>
                <a:lnTo>
                  <a:pt x="3308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050433" y="4180352"/>
            <a:ext cx="12790" cy="75653"/>
          </a:xfrm>
          <a:custGeom>
            <a:avLst/>
            <a:gdLst/>
            <a:ahLst/>
            <a:cxnLst/>
            <a:rect l="l" t="t" r="r" b="b"/>
            <a:pathLst>
              <a:path w="12790" h="75653">
                <a:moveTo>
                  <a:pt x="8971" y="0"/>
                </a:moveTo>
                <a:lnTo>
                  <a:pt x="7876" y="21247"/>
                </a:lnTo>
                <a:lnTo>
                  <a:pt x="12790" y="24029"/>
                </a:lnTo>
                <a:lnTo>
                  <a:pt x="12352" y="12852"/>
                </a:lnTo>
                <a:lnTo>
                  <a:pt x="10529" y="9208"/>
                </a:lnTo>
                <a:lnTo>
                  <a:pt x="9525" y="4762"/>
                </a:lnTo>
                <a:lnTo>
                  <a:pt x="8971" y="0"/>
                </a:lnTo>
                <a:close/>
              </a:path>
              <a:path w="12790" h="75653">
                <a:moveTo>
                  <a:pt x="34754" y="-49924"/>
                </a:moveTo>
                <a:lnTo>
                  <a:pt x="34754" y="-21549"/>
                </a:lnTo>
                <a:lnTo>
                  <a:pt x="32504" y="-23976"/>
                </a:lnTo>
                <a:lnTo>
                  <a:pt x="27946" y="-27064"/>
                </a:lnTo>
                <a:lnTo>
                  <a:pt x="23136" y="-28929"/>
                </a:lnTo>
                <a:lnTo>
                  <a:pt x="17045" y="-28929"/>
                </a:lnTo>
                <a:lnTo>
                  <a:pt x="14108" y="-28281"/>
                </a:lnTo>
                <a:lnTo>
                  <a:pt x="11563" y="-27010"/>
                </a:lnTo>
                <a:lnTo>
                  <a:pt x="6904" y="-23889"/>
                </a:lnTo>
                <a:lnTo>
                  <a:pt x="3477" y="-19112"/>
                </a:lnTo>
                <a:lnTo>
                  <a:pt x="2188" y="-16228"/>
                </a:lnTo>
                <a:lnTo>
                  <a:pt x="1303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59"/>
                </a:lnTo>
                <a:lnTo>
                  <a:pt x="341" y="5435"/>
                </a:lnTo>
                <a:lnTo>
                  <a:pt x="1043" y="8635"/>
                </a:lnTo>
                <a:lnTo>
                  <a:pt x="1746" y="11851"/>
                </a:lnTo>
                <a:lnTo>
                  <a:pt x="2851" y="14630"/>
                </a:lnTo>
                <a:lnTo>
                  <a:pt x="4377" y="16992"/>
                </a:lnTo>
                <a:lnTo>
                  <a:pt x="7876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32" y="-9283"/>
                </a:lnTo>
                <a:lnTo>
                  <a:pt x="10764" y="-13535"/>
                </a:lnTo>
                <a:lnTo>
                  <a:pt x="12693" y="-17081"/>
                </a:lnTo>
                <a:lnTo>
                  <a:pt x="15483" y="-19608"/>
                </a:lnTo>
                <a:lnTo>
                  <a:pt x="18900" y="-21233"/>
                </a:lnTo>
                <a:lnTo>
                  <a:pt x="23482" y="-21233"/>
                </a:lnTo>
                <a:lnTo>
                  <a:pt x="27946" y="-18870"/>
                </a:lnTo>
                <a:lnTo>
                  <a:pt x="32418" y="-14997"/>
                </a:lnTo>
                <a:lnTo>
                  <a:pt x="34754" y="-12002"/>
                </a:lnTo>
                <a:lnTo>
                  <a:pt x="34754" y="7531"/>
                </a:lnTo>
                <a:lnTo>
                  <a:pt x="32086" y="10796"/>
                </a:lnTo>
                <a:lnTo>
                  <a:pt x="28461" y="14198"/>
                </a:lnTo>
                <a:lnTo>
                  <a:pt x="25142" y="16268"/>
                </a:lnTo>
                <a:lnTo>
                  <a:pt x="21888" y="17082"/>
                </a:lnTo>
                <a:lnTo>
                  <a:pt x="18456" y="17082"/>
                </a:lnTo>
                <a:lnTo>
                  <a:pt x="15052" y="15419"/>
                </a:lnTo>
                <a:lnTo>
                  <a:pt x="12352" y="12852"/>
                </a:lnTo>
                <a:lnTo>
                  <a:pt x="12790" y="24029"/>
                </a:lnTo>
                <a:lnTo>
                  <a:pt x="15742" y="24739"/>
                </a:lnTo>
                <a:lnTo>
                  <a:pt x="22388" y="24739"/>
                </a:lnTo>
                <a:lnTo>
                  <a:pt x="25326" y="23954"/>
                </a:lnTo>
                <a:lnTo>
                  <a:pt x="28004" y="22392"/>
                </a:lnTo>
                <a:lnTo>
                  <a:pt x="30683" y="20840"/>
                </a:lnTo>
                <a:lnTo>
                  <a:pt x="33263" y="18670"/>
                </a:lnTo>
                <a:lnTo>
                  <a:pt x="35747" y="15886"/>
                </a:lnTo>
                <a:lnTo>
                  <a:pt x="35747" y="22341"/>
                </a:lnTo>
                <a:lnTo>
                  <a:pt x="37849" y="23915"/>
                </a:lnTo>
                <a:lnTo>
                  <a:pt x="40392" y="24029"/>
                </a:lnTo>
                <a:lnTo>
                  <a:pt x="43465" y="22341"/>
                </a:lnTo>
                <a:lnTo>
                  <a:pt x="43465" y="-49924"/>
                </a:lnTo>
                <a:lnTo>
                  <a:pt x="43232" y="-50659"/>
                </a:lnTo>
                <a:lnTo>
                  <a:pt x="40639" y="-51624"/>
                </a:lnTo>
                <a:lnTo>
                  <a:pt x="37529" y="-51624"/>
                </a:lnTo>
                <a:lnTo>
                  <a:pt x="34754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111975" y="4132055"/>
            <a:ext cx="10717" cy="72287"/>
          </a:xfrm>
          <a:custGeom>
            <a:avLst/>
            <a:gdLst/>
            <a:ahLst/>
            <a:cxnLst/>
            <a:rect l="l" t="t" r="r" b="b"/>
            <a:pathLst>
              <a:path w="10717" h="72287">
                <a:moveTo>
                  <a:pt x="0" y="5410"/>
                </a:moveTo>
                <a:lnTo>
                  <a:pt x="370" y="8891"/>
                </a:lnTo>
                <a:lnTo>
                  <a:pt x="3282" y="10731"/>
                </a:lnTo>
                <a:lnTo>
                  <a:pt x="7373" y="10731"/>
                </a:lnTo>
                <a:lnTo>
                  <a:pt x="10321" y="8840"/>
                </a:lnTo>
                <a:lnTo>
                  <a:pt x="10717" y="5309"/>
                </a:lnTo>
                <a:lnTo>
                  <a:pt x="10335" y="1842"/>
                </a:lnTo>
                <a:lnTo>
                  <a:pt x="7434" y="0"/>
                </a:lnTo>
                <a:lnTo>
                  <a:pt x="3341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717" h="72287">
                <a:moveTo>
                  <a:pt x="1238" y="71372"/>
                </a:moveTo>
                <a:lnTo>
                  <a:pt x="3820" y="72287"/>
                </a:lnTo>
                <a:lnTo>
                  <a:pt x="6944" y="72287"/>
                </a:lnTo>
                <a:lnTo>
                  <a:pt x="9709" y="70638"/>
                </a:lnTo>
                <a:lnTo>
                  <a:pt x="9709" y="21808"/>
                </a:lnTo>
                <a:lnTo>
                  <a:pt x="9500" y="21109"/>
                </a:lnTo>
                <a:lnTo>
                  <a:pt x="6944" y="20156"/>
                </a:lnTo>
                <a:lnTo>
                  <a:pt x="3820" y="20156"/>
                </a:lnTo>
                <a:lnTo>
                  <a:pt x="1055" y="21808"/>
                </a:lnTo>
                <a:lnTo>
                  <a:pt x="1055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134432" y="4152193"/>
            <a:ext cx="44988" cy="52080"/>
          </a:xfrm>
          <a:custGeom>
            <a:avLst/>
            <a:gdLst/>
            <a:ahLst/>
            <a:cxnLst/>
            <a:rect l="l" t="t" r="r" b="b"/>
            <a:pathLst>
              <a:path w="44988" h="52080">
                <a:moveTo>
                  <a:pt x="528" y="3848"/>
                </a:moveTo>
                <a:lnTo>
                  <a:pt x="16577" y="50227"/>
                </a:lnTo>
                <a:lnTo>
                  <a:pt x="17164" y="51155"/>
                </a:lnTo>
                <a:lnTo>
                  <a:pt x="19893" y="52080"/>
                </a:lnTo>
                <a:lnTo>
                  <a:pt x="25844" y="52056"/>
                </a:lnTo>
                <a:lnTo>
                  <a:pt x="28446" y="50227"/>
                </a:lnTo>
                <a:lnTo>
                  <a:pt x="44570" y="3848"/>
                </a:lnTo>
                <a:lnTo>
                  <a:pt x="44988" y="1562"/>
                </a:lnTo>
                <a:lnTo>
                  <a:pt x="44988" y="1281"/>
                </a:lnTo>
                <a:lnTo>
                  <a:pt x="42421" y="0"/>
                </a:lnTo>
                <a:lnTo>
                  <a:pt x="39236" y="10"/>
                </a:lnTo>
                <a:lnTo>
                  <a:pt x="36165" y="1723"/>
                </a:lnTo>
                <a:lnTo>
                  <a:pt x="22989" y="41982"/>
                </a:lnTo>
                <a:lnTo>
                  <a:pt x="22632" y="41982"/>
                </a:lnTo>
                <a:lnTo>
                  <a:pt x="9287" y="1723"/>
                </a:lnTo>
                <a:lnTo>
                  <a:pt x="8686" y="697"/>
                </a:lnTo>
                <a:lnTo>
                  <a:pt x="6079" y="10"/>
                </a:lnTo>
                <a:lnTo>
                  <a:pt x="2764" y="0"/>
                </a:lnTo>
                <a:lnTo>
                  <a:pt x="0" y="1281"/>
                </a:lnTo>
                <a:lnTo>
                  <a:pt x="528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189145" y="4151426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84" y="16941"/>
                </a:moveTo>
                <a:lnTo>
                  <a:pt x="42284" y="14122"/>
                </a:lnTo>
                <a:lnTo>
                  <a:pt x="41499" y="11314"/>
                </a:lnTo>
                <a:lnTo>
                  <a:pt x="38587" y="6807"/>
                </a:lnTo>
                <a:lnTo>
                  <a:pt x="34764" y="3074"/>
                </a:lnTo>
                <a:lnTo>
                  <a:pt x="32158" y="1828"/>
                </a:lnTo>
                <a:lnTo>
                  <a:pt x="29541" y="608"/>
                </a:lnTo>
                <a:lnTo>
                  <a:pt x="26384" y="0"/>
                </a:lnTo>
                <a:lnTo>
                  <a:pt x="26419" y="6997"/>
                </a:lnTo>
                <a:lnTo>
                  <a:pt x="29577" y="8329"/>
                </a:lnTo>
                <a:lnTo>
                  <a:pt x="31715" y="11012"/>
                </a:lnTo>
                <a:lnTo>
                  <a:pt x="33846" y="13690"/>
                </a:lnTo>
                <a:lnTo>
                  <a:pt x="34861" y="17373"/>
                </a:lnTo>
                <a:lnTo>
                  <a:pt x="34753" y="22071"/>
                </a:lnTo>
                <a:lnTo>
                  <a:pt x="8967" y="22071"/>
                </a:lnTo>
                <a:lnTo>
                  <a:pt x="9042" y="20091"/>
                </a:lnTo>
                <a:lnTo>
                  <a:pt x="10472" y="3110"/>
                </a:lnTo>
                <a:lnTo>
                  <a:pt x="8084" y="4903"/>
                </a:lnTo>
                <a:lnTo>
                  <a:pt x="4140" y="9575"/>
                </a:lnTo>
                <a:lnTo>
                  <a:pt x="2627" y="12409"/>
                </a:lnTo>
                <a:lnTo>
                  <a:pt x="1572" y="15760"/>
                </a:lnTo>
                <a:lnTo>
                  <a:pt x="528" y="19100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29" y="42011"/>
                </a:lnTo>
                <a:lnTo>
                  <a:pt x="4042" y="44780"/>
                </a:lnTo>
                <a:lnTo>
                  <a:pt x="6033" y="46976"/>
                </a:lnTo>
                <a:lnTo>
                  <a:pt x="10478" y="50863"/>
                </a:lnTo>
                <a:lnTo>
                  <a:pt x="13416" y="51969"/>
                </a:lnTo>
                <a:lnTo>
                  <a:pt x="16329" y="53084"/>
                </a:lnTo>
                <a:lnTo>
                  <a:pt x="19734" y="53657"/>
                </a:lnTo>
                <a:lnTo>
                  <a:pt x="23629" y="53657"/>
                </a:lnTo>
                <a:lnTo>
                  <a:pt x="27967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0" y="51090"/>
                </a:lnTo>
                <a:lnTo>
                  <a:pt x="41158" y="48818"/>
                </a:lnTo>
                <a:lnTo>
                  <a:pt x="41475" y="46161"/>
                </a:lnTo>
                <a:lnTo>
                  <a:pt x="40895" y="43002"/>
                </a:lnTo>
                <a:lnTo>
                  <a:pt x="38167" y="43267"/>
                </a:lnTo>
                <a:lnTo>
                  <a:pt x="35012" y="44550"/>
                </a:lnTo>
                <a:lnTo>
                  <a:pt x="32208" y="45439"/>
                </a:lnTo>
                <a:lnTo>
                  <a:pt x="28691" y="46187"/>
                </a:lnTo>
                <a:lnTo>
                  <a:pt x="24429" y="46379"/>
                </a:lnTo>
                <a:lnTo>
                  <a:pt x="21588" y="46379"/>
                </a:lnTo>
                <a:lnTo>
                  <a:pt x="17203" y="45137"/>
                </a:lnTo>
                <a:lnTo>
                  <a:pt x="13625" y="43102"/>
                </a:lnTo>
                <a:lnTo>
                  <a:pt x="11170" y="40002"/>
                </a:lnTo>
                <a:lnTo>
                  <a:pt x="9770" y="35967"/>
                </a:lnTo>
                <a:lnTo>
                  <a:pt x="8967" y="31341"/>
                </a:lnTo>
                <a:lnTo>
                  <a:pt x="8967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65" y="24738"/>
                </a:lnTo>
                <a:lnTo>
                  <a:pt x="43465" y="19926"/>
                </a:lnTo>
                <a:lnTo>
                  <a:pt x="43084" y="16941"/>
                </a:lnTo>
                <a:close/>
              </a:path>
              <a:path w="43465" h="53657">
                <a:moveTo>
                  <a:pt x="9042" y="20091"/>
                </a:moveTo>
                <a:lnTo>
                  <a:pt x="9978" y="16357"/>
                </a:lnTo>
                <a:lnTo>
                  <a:pt x="11430" y="12915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7"/>
                </a:lnTo>
                <a:lnTo>
                  <a:pt x="26419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3" y="622"/>
                </a:lnTo>
                <a:lnTo>
                  <a:pt x="13284" y="1868"/>
                </a:lnTo>
                <a:lnTo>
                  <a:pt x="10472" y="3110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249437" y="4151426"/>
            <a:ext cx="27616" cy="52923"/>
          </a:xfrm>
          <a:custGeom>
            <a:avLst/>
            <a:gdLst/>
            <a:ahLst/>
            <a:cxnLst/>
            <a:rect l="l" t="t" r="r" b="b"/>
            <a:pathLst>
              <a:path w="27616" h="52923">
                <a:moveTo>
                  <a:pt x="5886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0998" y="15468"/>
                </a:lnTo>
                <a:lnTo>
                  <a:pt x="13025" y="12725"/>
                </a:lnTo>
                <a:lnTo>
                  <a:pt x="15866" y="9956"/>
                </a:lnTo>
                <a:lnTo>
                  <a:pt x="19282" y="8459"/>
                </a:lnTo>
                <a:lnTo>
                  <a:pt x="22219" y="8675"/>
                </a:lnTo>
                <a:lnTo>
                  <a:pt x="24872" y="9460"/>
                </a:lnTo>
                <a:lnTo>
                  <a:pt x="27453" y="8610"/>
                </a:lnTo>
                <a:lnTo>
                  <a:pt x="27616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14" y="0"/>
                </a:lnTo>
                <a:lnTo>
                  <a:pt x="16715" y="661"/>
                </a:lnTo>
                <a:lnTo>
                  <a:pt x="13676" y="2576"/>
                </a:lnTo>
                <a:lnTo>
                  <a:pt x="10336" y="5993"/>
                </a:lnTo>
                <a:lnTo>
                  <a:pt x="7827" y="9550"/>
                </a:lnTo>
                <a:lnTo>
                  <a:pt x="7827" y="2440"/>
                </a:lnTo>
                <a:lnTo>
                  <a:pt x="5850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286205" y="4151426"/>
            <a:ext cx="33450" cy="53657"/>
          </a:xfrm>
          <a:custGeom>
            <a:avLst/>
            <a:gdLst/>
            <a:ahLst/>
            <a:cxnLst/>
            <a:rect l="l" t="t" r="r" b="b"/>
            <a:pathLst>
              <a:path w="33450" h="53657">
                <a:moveTo>
                  <a:pt x="6022" y="52221"/>
                </a:moveTo>
                <a:lnTo>
                  <a:pt x="8589" y="52984"/>
                </a:lnTo>
                <a:lnTo>
                  <a:pt x="11638" y="53531"/>
                </a:lnTo>
                <a:lnTo>
                  <a:pt x="17646" y="53657"/>
                </a:lnTo>
                <a:lnTo>
                  <a:pt x="20156" y="53315"/>
                </a:lnTo>
                <a:lnTo>
                  <a:pt x="24702" y="51944"/>
                </a:lnTo>
                <a:lnTo>
                  <a:pt x="28303" y="49579"/>
                </a:lnTo>
                <a:lnTo>
                  <a:pt x="31215" y="46608"/>
                </a:lnTo>
                <a:lnTo>
                  <a:pt x="33007" y="42696"/>
                </a:lnTo>
                <a:lnTo>
                  <a:pt x="33450" y="37973"/>
                </a:lnTo>
                <a:lnTo>
                  <a:pt x="33450" y="35877"/>
                </a:lnTo>
                <a:lnTo>
                  <a:pt x="32431" y="32551"/>
                </a:lnTo>
                <a:lnTo>
                  <a:pt x="30844" y="29728"/>
                </a:lnTo>
                <a:lnTo>
                  <a:pt x="27320" y="26631"/>
                </a:lnTo>
                <a:lnTo>
                  <a:pt x="24418" y="25106"/>
                </a:lnTo>
                <a:lnTo>
                  <a:pt x="21445" y="23813"/>
                </a:lnTo>
                <a:lnTo>
                  <a:pt x="18506" y="22604"/>
                </a:lnTo>
                <a:lnTo>
                  <a:pt x="15633" y="21437"/>
                </a:lnTo>
                <a:lnTo>
                  <a:pt x="12117" y="19342"/>
                </a:lnTo>
                <a:lnTo>
                  <a:pt x="9809" y="16584"/>
                </a:lnTo>
                <a:lnTo>
                  <a:pt x="9464" y="13982"/>
                </a:lnTo>
                <a:lnTo>
                  <a:pt x="10017" y="11174"/>
                </a:lnTo>
                <a:lnTo>
                  <a:pt x="12350" y="8279"/>
                </a:lnTo>
                <a:lnTo>
                  <a:pt x="15507" y="7109"/>
                </a:lnTo>
                <a:lnTo>
                  <a:pt x="18287" y="6948"/>
                </a:lnTo>
                <a:lnTo>
                  <a:pt x="21382" y="7138"/>
                </a:lnTo>
                <a:lnTo>
                  <a:pt x="25044" y="8355"/>
                </a:lnTo>
                <a:lnTo>
                  <a:pt x="27715" y="9676"/>
                </a:lnTo>
                <a:lnTo>
                  <a:pt x="30685" y="9867"/>
                </a:lnTo>
                <a:lnTo>
                  <a:pt x="31046" y="7148"/>
                </a:lnTo>
                <a:lnTo>
                  <a:pt x="30746" y="4405"/>
                </a:lnTo>
                <a:lnTo>
                  <a:pt x="28166" y="2195"/>
                </a:lnTo>
                <a:lnTo>
                  <a:pt x="25573" y="1140"/>
                </a:lnTo>
                <a:lnTo>
                  <a:pt x="22157" y="316"/>
                </a:lnTo>
                <a:lnTo>
                  <a:pt x="18370" y="0"/>
                </a:lnTo>
                <a:lnTo>
                  <a:pt x="15507" y="0"/>
                </a:lnTo>
                <a:lnTo>
                  <a:pt x="13002" y="392"/>
                </a:lnTo>
                <a:lnTo>
                  <a:pt x="8689" y="1979"/>
                </a:lnTo>
                <a:lnTo>
                  <a:pt x="5467" y="4366"/>
                </a:lnTo>
                <a:lnTo>
                  <a:pt x="2961" y="7213"/>
                </a:lnTo>
                <a:lnTo>
                  <a:pt x="1511" y="10717"/>
                </a:lnTo>
                <a:lnTo>
                  <a:pt x="1154" y="14479"/>
                </a:lnTo>
                <a:lnTo>
                  <a:pt x="1501" y="18514"/>
                </a:lnTo>
                <a:lnTo>
                  <a:pt x="2875" y="21628"/>
                </a:lnTo>
                <a:lnTo>
                  <a:pt x="6008" y="25210"/>
                </a:lnTo>
                <a:lnTo>
                  <a:pt x="8689" y="26935"/>
                </a:lnTo>
                <a:lnTo>
                  <a:pt x="11562" y="28411"/>
                </a:lnTo>
                <a:lnTo>
                  <a:pt x="14540" y="29641"/>
                </a:lnTo>
                <a:lnTo>
                  <a:pt x="17376" y="30797"/>
                </a:lnTo>
                <a:lnTo>
                  <a:pt x="20044" y="31988"/>
                </a:lnTo>
                <a:lnTo>
                  <a:pt x="23190" y="34264"/>
                </a:lnTo>
                <a:lnTo>
                  <a:pt x="24900" y="37299"/>
                </a:lnTo>
                <a:lnTo>
                  <a:pt x="24651" y="41173"/>
                </a:lnTo>
                <a:lnTo>
                  <a:pt x="23028" y="43940"/>
                </a:lnTo>
                <a:lnTo>
                  <a:pt x="20252" y="45680"/>
                </a:lnTo>
                <a:lnTo>
                  <a:pt x="16541" y="46493"/>
                </a:lnTo>
                <a:lnTo>
                  <a:pt x="13114" y="46493"/>
                </a:lnTo>
                <a:lnTo>
                  <a:pt x="9881" y="45759"/>
                </a:lnTo>
                <a:lnTo>
                  <a:pt x="5971" y="44157"/>
                </a:lnTo>
                <a:lnTo>
                  <a:pt x="3181" y="42558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47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332306" y="4151426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41"/>
                </a:moveTo>
                <a:lnTo>
                  <a:pt x="42299" y="14122"/>
                </a:lnTo>
                <a:lnTo>
                  <a:pt x="41515" y="11314"/>
                </a:lnTo>
                <a:lnTo>
                  <a:pt x="38602" y="6807"/>
                </a:lnTo>
                <a:lnTo>
                  <a:pt x="34768" y="3074"/>
                </a:lnTo>
                <a:lnTo>
                  <a:pt x="32162" y="1828"/>
                </a:lnTo>
                <a:lnTo>
                  <a:pt x="29559" y="608"/>
                </a:lnTo>
                <a:lnTo>
                  <a:pt x="26398" y="0"/>
                </a:lnTo>
                <a:lnTo>
                  <a:pt x="26438" y="6997"/>
                </a:lnTo>
                <a:lnTo>
                  <a:pt x="29592" y="8329"/>
                </a:lnTo>
                <a:lnTo>
                  <a:pt x="31730" y="11012"/>
                </a:lnTo>
                <a:lnTo>
                  <a:pt x="33862" y="13690"/>
                </a:lnTo>
                <a:lnTo>
                  <a:pt x="34866" y="17373"/>
                </a:lnTo>
                <a:lnTo>
                  <a:pt x="34768" y="22071"/>
                </a:lnTo>
                <a:lnTo>
                  <a:pt x="8985" y="22071"/>
                </a:lnTo>
                <a:lnTo>
                  <a:pt x="9046" y="20091"/>
                </a:lnTo>
                <a:lnTo>
                  <a:pt x="10486" y="3110"/>
                </a:lnTo>
                <a:lnTo>
                  <a:pt x="8100" y="4903"/>
                </a:lnTo>
                <a:lnTo>
                  <a:pt x="4140" y="9575"/>
                </a:lnTo>
                <a:lnTo>
                  <a:pt x="2627" y="12409"/>
                </a:lnTo>
                <a:lnTo>
                  <a:pt x="1587" y="15760"/>
                </a:lnTo>
                <a:lnTo>
                  <a:pt x="529" y="19100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85"/>
                </a:lnTo>
                <a:lnTo>
                  <a:pt x="2545" y="42011"/>
                </a:lnTo>
                <a:lnTo>
                  <a:pt x="4042" y="44780"/>
                </a:lnTo>
                <a:lnTo>
                  <a:pt x="6047" y="46976"/>
                </a:lnTo>
                <a:lnTo>
                  <a:pt x="10494" y="50863"/>
                </a:lnTo>
                <a:lnTo>
                  <a:pt x="13421" y="51969"/>
                </a:lnTo>
                <a:lnTo>
                  <a:pt x="16343" y="53084"/>
                </a:lnTo>
                <a:lnTo>
                  <a:pt x="19738" y="53657"/>
                </a:lnTo>
                <a:lnTo>
                  <a:pt x="23633" y="53657"/>
                </a:lnTo>
                <a:lnTo>
                  <a:pt x="27983" y="53492"/>
                </a:lnTo>
                <a:lnTo>
                  <a:pt x="31939" y="52793"/>
                </a:lnTo>
                <a:lnTo>
                  <a:pt x="35186" y="51969"/>
                </a:lnTo>
                <a:lnTo>
                  <a:pt x="37915" y="51090"/>
                </a:lnTo>
                <a:lnTo>
                  <a:pt x="41173" y="48818"/>
                </a:lnTo>
                <a:lnTo>
                  <a:pt x="41489" y="46161"/>
                </a:lnTo>
                <a:lnTo>
                  <a:pt x="40910" y="43002"/>
                </a:lnTo>
                <a:lnTo>
                  <a:pt x="38181" y="43267"/>
                </a:lnTo>
                <a:lnTo>
                  <a:pt x="35027" y="44550"/>
                </a:lnTo>
                <a:lnTo>
                  <a:pt x="32212" y="45439"/>
                </a:lnTo>
                <a:lnTo>
                  <a:pt x="28699" y="46187"/>
                </a:lnTo>
                <a:lnTo>
                  <a:pt x="24443" y="46379"/>
                </a:lnTo>
                <a:lnTo>
                  <a:pt x="21592" y="46379"/>
                </a:lnTo>
                <a:lnTo>
                  <a:pt x="17204" y="45137"/>
                </a:lnTo>
                <a:lnTo>
                  <a:pt x="13641" y="43102"/>
                </a:lnTo>
                <a:lnTo>
                  <a:pt x="11184" y="40002"/>
                </a:lnTo>
                <a:lnTo>
                  <a:pt x="9785" y="35967"/>
                </a:lnTo>
                <a:lnTo>
                  <a:pt x="8985" y="31341"/>
                </a:lnTo>
                <a:lnTo>
                  <a:pt x="8985" y="28652"/>
                </a:lnTo>
                <a:lnTo>
                  <a:pt x="40114" y="28652"/>
                </a:lnTo>
                <a:lnTo>
                  <a:pt x="42447" y="27748"/>
                </a:lnTo>
                <a:lnTo>
                  <a:pt x="43480" y="24738"/>
                </a:lnTo>
                <a:lnTo>
                  <a:pt x="43480" y="19926"/>
                </a:lnTo>
                <a:lnTo>
                  <a:pt x="43088" y="16941"/>
                </a:lnTo>
                <a:close/>
              </a:path>
              <a:path w="43480" h="53657">
                <a:moveTo>
                  <a:pt x="9046" y="20091"/>
                </a:moveTo>
                <a:lnTo>
                  <a:pt x="9979" y="16357"/>
                </a:lnTo>
                <a:lnTo>
                  <a:pt x="11443" y="12915"/>
                </a:lnTo>
                <a:lnTo>
                  <a:pt x="14968" y="9079"/>
                </a:lnTo>
                <a:lnTo>
                  <a:pt x="18201" y="7415"/>
                </a:lnTo>
                <a:lnTo>
                  <a:pt x="22233" y="6997"/>
                </a:lnTo>
                <a:lnTo>
                  <a:pt x="26438" y="6997"/>
                </a:lnTo>
                <a:lnTo>
                  <a:pt x="26398" y="0"/>
                </a:lnTo>
                <a:lnTo>
                  <a:pt x="19220" y="0"/>
                </a:lnTo>
                <a:lnTo>
                  <a:pt x="16088" y="622"/>
                </a:lnTo>
                <a:lnTo>
                  <a:pt x="13288" y="1868"/>
                </a:lnTo>
                <a:lnTo>
                  <a:pt x="10486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386979" y="4191901"/>
            <a:ext cx="17071" cy="27863"/>
          </a:xfrm>
          <a:custGeom>
            <a:avLst/>
            <a:gdLst/>
            <a:ahLst/>
            <a:cxnLst/>
            <a:rect l="l" t="t" r="r" b="b"/>
            <a:pathLst>
              <a:path w="17071" h="27863">
                <a:moveTo>
                  <a:pt x="17071" y="4391"/>
                </a:moveTo>
                <a:lnTo>
                  <a:pt x="17071" y="3416"/>
                </a:lnTo>
                <a:lnTo>
                  <a:pt x="15890" y="759"/>
                </a:lnTo>
                <a:lnTo>
                  <a:pt x="12966" y="0"/>
                </a:lnTo>
                <a:lnTo>
                  <a:pt x="10411" y="49"/>
                </a:lnTo>
                <a:lnTo>
                  <a:pt x="7473" y="1483"/>
                </a:lnTo>
                <a:lnTo>
                  <a:pt x="6995" y="4391"/>
                </a:lnTo>
                <a:lnTo>
                  <a:pt x="6995" y="11339"/>
                </a:lnTo>
                <a:lnTo>
                  <a:pt x="0" y="26261"/>
                </a:lnTo>
                <a:lnTo>
                  <a:pt x="1393" y="27863"/>
                </a:lnTo>
                <a:lnTo>
                  <a:pt x="4128" y="27809"/>
                </a:lnTo>
                <a:lnTo>
                  <a:pt x="6724" y="26362"/>
                </a:lnTo>
                <a:lnTo>
                  <a:pt x="13924" y="15187"/>
                </a:lnTo>
                <a:lnTo>
                  <a:pt x="15019" y="13420"/>
                </a:lnTo>
                <a:lnTo>
                  <a:pt x="16379" y="10144"/>
                </a:lnTo>
                <a:lnTo>
                  <a:pt x="16908" y="7476"/>
                </a:lnTo>
                <a:lnTo>
                  <a:pt x="17071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445115" y="4152193"/>
            <a:ext cx="71352" cy="52095"/>
          </a:xfrm>
          <a:custGeom>
            <a:avLst/>
            <a:gdLst/>
            <a:ahLst/>
            <a:cxnLst/>
            <a:rect l="l" t="t" r="r" b="b"/>
            <a:pathLst>
              <a:path w="71352" h="52095">
                <a:moveTo>
                  <a:pt x="464" y="3848"/>
                </a:moveTo>
                <a:lnTo>
                  <a:pt x="14278" y="50227"/>
                </a:lnTo>
                <a:lnTo>
                  <a:pt x="14761" y="51155"/>
                </a:lnTo>
                <a:lnTo>
                  <a:pt x="17399" y="52080"/>
                </a:lnTo>
                <a:lnTo>
                  <a:pt x="23436" y="52056"/>
                </a:lnTo>
                <a:lnTo>
                  <a:pt x="25993" y="50227"/>
                </a:lnTo>
                <a:lnTo>
                  <a:pt x="35182" y="14795"/>
                </a:lnTo>
                <a:lnTo>
                  <a:pt x="35392" y="14795"/>
                </a:lnTo>
                <a:lnTo>
                  <a:pt x="45309" y="50227"/>
                </a:lnTo>
                <a:lnTo>
                  <a:pt x="45792" y="51155"/>
                </a:lnTo>
                <a:lnTo>
                  <a:pt x="48517" y="52080"/>
                </a:lnTo>
                <a:lnTo>
                  <a:pt x="53878" y="52095"/>
                </a:lnTo>
                <a:lnTo>
                  <a:pt x="56974" y="50227"/>
                </a:lnTo>
                <a:lnTo>
                  <a:pt x="70885" y="3848"/>
                </a:lnTo>
                <a:lnTo>
                  <a:pt x="71352" y="1562"/>
                </a:lnTo>
                <a:lnTo>
                  <a:pt x="68832" y="0"/>
                </a:lnTo>
                <a:lnTo>
                  <a:pt x="65661" y="10"/>
                </a:lnTo>
                <a:lnTo>
                  <a:pt x="62636" y="1723"/>
                </a:lnTo>
                <a:lnTo>
                  <a:pt x="51408" y="41982"/>
                </a:lnTo>
                <a:lnTo>
                  <a:pt x="51247" y="41982"/>
                </a:lnTo>
                <a:lnTo>
                  <a:pt x="39952" y="1611"/>
                </a:lnTo>
                <a:lnTo>
                  <a:pt x="39791" y="1065"/>
                </a:lnTo>
                <a:lnTo>
                  <a:pt x="37138" y="10"/>
                </a:lnTo>
                <a:lnTo>
                  <a:pt x="34016" y="10"/>
                </a:lnTo>
                <a:lnTo>
                  <a:pt x="31140" y="1723"/>
                </a:lnTo>
                <a:lnTo>
                  <a:pt x="20697" y="41982"/>
                </a:lnTo>
                <a:lnTo>
                  <a:pt x="20473" y="41982"/>
                </a:lnTo>
                <a:lnTo>
                  <a:pt x="9094" y="1723"/>
                </a:lnTo>
                <a:lnTo>
                  <a:pt x="8712" y="873"/>
                </a:lnTo>
                <a:lnTo>
                  <a:pt x="6070" y="10"/>
                </a:lnTo>
                <a:lnTo>
                  <a:pt x="2827" y="0"/>
                </a:lnTo>
                <a:lnTo>
                  <a:pt x="0" y="1242"/>
                </a:lnTo>
                <a:lnTo>
                  <a:pt x="464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529812" y="4132055"/>
            <a:ext cx="10713" cy="72287"/>
          </a:xfrm>
          <a:custGeom>
            <a:avLst/>
            <a:gdLst/>
            <a:ahLst/>
            <a:cxnLst/>
            <a:rect l="l" t="t" r="r" b="b"/>
            <a:pathLst>
              <a:path w="10713" h="72287">
                <a:moveTo>
                  <a:pt x="0" y="5410"/>
                </a:moveTo>
                <a:lnTo>
                  <a:pt x="367" y="8891"/>
                </a:lnTo>
                <a:lnTo>
                  <a:pt x="3280" y="10731"/>
                </a:lnTo>
                <a:lnTo>
                  <a:pt x="7373" y="10731"/>
                </a:lnTo>
                <a:lnTo>
                  <a:pt x="10321" y="8840"/>
                </a:lnTo>
                <a:lnTo>
                  <a:pt x="10713" y="5309"/>
                </a:lnTo>
                <a:lnTo>
                  <a:pt x="10335" y="1842"/>
                </a:lnTo>
                <a:lnTo>
                  <a:pt x="7434" y="0"/>
                </a:lnTo>
                <a:lnTo>
                  <a:pt x="3345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713" h="72287">
                <a:moveTo>
                  <a:pt x="1238" y="71372"/>
                </a:moveTo>
                <a:lnTo>
                  <a:pt x="3820" y="72287"/>
                </a:lnTo>
                <a:lnTo>
                  <a:pt x="6940" y="72287"/>
                </a:lnTo>
                <a:lnTo>
                  <a:pt x="9709" y="70638"/>
                </a:lnTo>
                <a:lnTo>
                  <a:pt x="9709" y="21808"/>
                </a:lnTo>
                <a:lnTo>
                  <a:pt x="9500" y="21109"/>
                </a:lnTo>
                <a:lnTo>
                  <a:pt x="6940" y="20156"/>
                </a:lnTo>
                <a:lnTo>
                  <a:pt x="3820" y="20156"/>
                </a:lnTo>
                <a:lnTo>
                  <a:pt x="1059" y="21808"/>
                </a:lnTo>
                <a:lnTo>
                  <a:pt x="1059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555520" y="4185114"/>
            <a:ext cx="12791" cy="75653"/>
          </a:xfrm>
          <a:custGeom>
            <a:avLst/>
            <a:gdLst/>
            <a:ahLst/>
            <a:cxnLst/>
            <a:rect l="l" t="t" r="r" b="b"/>
            <a:pathLst>
              <a:path w="12791" h="75653">
                <a:moveTo>
                  <a:pt x="12791" y="19267"/>
                </a:moveTo>
                <a:lnTo>
                  <a:pt x="12363" y="8089"/>
                </a:lnTo>
                <a:lnTo>
                  <a:pt x="10530" y="4446"/>
                </a:lnTo>
                <a:lnTo>
                  <a:pt x="9526" y="0"/>
                </a:lnTo>
                <a:lnTo>
                  <a:pt x="7891" y="16484"/>
                </a:lnTo>
                <a:lnTo>
                  <a:pt x="12791" y="19267"/>
                </a:lnTo>
                <a:close/>
              </a:path>
              <a:path w="12791" h="75653">
                <a:moveTo>
                  <a:pt x="43477" y="-54687"/>
                </a:moveTo>
                <a:lnTo>
                  <a:pt x="43235" y="-55421"/>
                </a:lnTo>
                <a:lnTo>
                  <a:pt x="40655" y="-56386"/>
                </a:lnTo>
                <a:lnTo>
                  <a:pt x="37545" y="-56386"/>
                </a:lnTo>
                <a:lnTo>
                  <a:pt x="34751" y="-54687"/>
                </a:lnTo>
                <a:lnTo>
                  <a:pt x="34751" y="-26311"/>
                </a:lnTo>
                <a:lnTo>
                  <a:pt x="32515" y="-28738"/>
                </a:lnTo>
                <a:lnTo>
                  <a:pt x="27961" y="-31827"/>
                </a:lnTo>
                <a:lnTo>
                  <a:pt x="23141" y="-33691"/>
                </a:lnTo>
                <a:lnTo>
                  <a:pt x="17057" y="-33691"/>
                </a:lnTo>
                <a:lnTo>
                  <a:pt x="14108" y="-33044"/>
                </a:lnTo>
                <a:lnTo>
                  <a:pt x="11578" y="-31772"/>
                </a:lnTo>
                <a:lnTo>
                  <a:pt x="9033" y="-30481"/>
                </a:lnTo>
                <a:lnTo>
                  <a:pt x="6904" y="-28652"/>
                </a:lnTo>
                <a:lnTo>
                  <a:pt x="3478" y="-23874"/>
                </a:lnTo>
                <a:lnTo>
                  <a:pt x="2189" y="-20990"/>
                </a:lnTo>
                <a:lnTo>
                  <a:pt x="1314" y="-17599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702"/>
                </a:lnTo>
                <a:lnTo>
                  <a:pt x="346" y="673"/>
                </a:lnTo>
                <a:lnTo>
                  <a:pt x="1055" y="3873"/>
                </a:lnTo>
                <a:lnTo>
                  <a:pt x="1746" y="7089"/>
                </a:lnTo>
                <a:lnTo>
                  <a:pt x="2862" y="9867"/>
                </a:lnTo>
                <a:lnTo>
                  <a:pt x="4385" y="12230"/>
                </a:lnTo>
                <a:lnTo>
                  <a:pt x="7891" y="16484"/>
                </a:lnTo>
                <a:lnTo>
                  <a:pt x="9526" y="0"/>
                </a:lnTo>
                <a:lnTo>
                  <a:pt x="8971" y="-4762"/>
                </a:lnTo>
                <a:lnTo>
                  <a:pt x="8971" y="-9536"/>
                </a:lnTo>
                <a:lnTo>
                  <a:pt x="9638" y="-14046"/>
                </a:lnTo>
                <a:lnTo>
                  <a:pt x="10778" y="-18298"/>
                </a:lnTo>
                <a:lnTo>
                  <a:pt x="12693" y="-21844"/>
                </a:lnTo>
                <a:lnTo>
                  <a:pt x="15495" y="-24371"/>
                </a:lnTo>
                <a:lnTo>
                  <a:pt x="18903" y="-25995"/>
                </a:lnTo>
                <a:lnTo>
                  <a:pt x="23483" y="-25995"/>
                </a:lnTo>
                <a:lnTo>
                  <a:pt x="27961" y="-23633"/>
                </a:lnTo>
                <a:lnTo>
                  <a:pt x="32418" y="-19759"/>
                </a:lnTo>
                <a:lnTo>
                  <a:pt x="34751" y="-16765"/>
                </a:lnTo>
                <a:lnTo>
                  <a:pt x="34751" y="2768"/>
                </a:lnTo>
                <a:lnTo>
                  <a:pt x="32097" y="6033"/>
                </a:lnTo>
                <a:lnTo>
                  <a:pt x="28475" y="9436"/>
                </a:lnTo>
                <a:lnTo>
                  <a:pt x="25146" y="11506"/>
                </a:lnTo>
                <a:lnTo>
                  <a:pt x="21899" y="12320"/>
                </a:lnTo>
                <a:lnTo>
                  <a:pt x="18472" y="12320"/>
                </a:lnTo>
                <a:lnTo>
                  <a:pt x="15066" y="10656"/>
                </a:lnTo>
                <a:lnTo>
                  <a:pt x="12363" y="8089"/>
                </a:lnTo>
                <a:lnTo>
                  <a:pt x="12791" y="19267"/>
                </a:lnTo>
                <a:lnTo>
                  <a:pt x="15754" y="19977"/>
                </a:lnTo>
                <a:lnTo>
                  <a:pt x="22402" y="19977"/>
                </a:lnTo>
                <a:lnTo>
                  <a:pt x="25330" y="19192"/>
                </a:lnTo>
                <a:lnTo>
                  <a:pt x="28008" y="17630"/>
                </a:lnTo>
                <a:lnTo>
                  <a:pt x="30687" y="16078"/>
                </a:lnTo>
                <a:lnTo>
                  <a:pt x="33267" y="13907"/>
                </a:lnTo>
                <a:lnTo>
                  <a:pt x="35763" y="11123"/>
                </a:lnTo>
                <a:lnTo>
                  <a:pt x="35763" y="17579"/>
                </a:lnTo>
                <a:lnTo>
                  <a:pt x="37372" y="19076"/>
                </a:lnTo>
                <a:lnTo>
                  <a:pt x="40396" y="19267"/>
                </a:lnTo>
                <a:lnTo>
                  <a:pt x="43477" y="17579"/>
                </a:lnTo>
                <a:lnTo>
                  <a:pt x="43477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614960" y="4151426"/>
            <a:ext cx="43484" cy="53657"/>
          </a:xfrm>
          <a:custGeom>
            <a:avLst/>
            <a:gdLst/>
            <a:ahLst/>
            <a:cxnLst/>
            <a:rect l="l" t="t" r="r" b="b"/>
            <a:pathLst>
              <a:path w="43484" h="53657">
                <a:moveTo>
                  <a:pt x="43088" y="16941"/>
                </a:moveTo>
                <a:lnTo>
                  <a:pt x="42303" y="14122"/>
                </a:lnTo>
                <a:lnTo>
                  <a:pt x="41515" y="11314"/>
                </a:lnTo>
                <a:lnTo>
                  <a:pt x="38602" y="6807"/>
                </a:lnTo>
                <a:lnTo>
                  <a:pt x="34768" y="3074"/>
                </a:lnTo>
                <a:lnTo>
                  <a:pt x="32166" y="1828"/>
                </a:lnTo>
                <a:lnTo>
                  <a:pt x="29560" y="608"/>
                </a:lnTo>
                <a:lnTo>
                  <a:pt x="26399" y="0"/>
                </a:lnTo>
                <a:lnTo>
                  <a:pt x="26438" y="6997"/>
                </a:lnTo>
                <a:lnTo>
                  <a:pt x="29596" y="8329"/>
                </a:lnTo>
                <a:lnTo>
                  <a:pt x="31734" y="11012"/>
                </a:lnTo>
                <a:lnTo>
                  <a:pt x="33858" y="13690"/>
                </a:lnTo>
                <a:lnTo>
                  <a:pt x="34870" y="17373"/>
                </a:lnTo>
                <a:lnTo>
                  <a:pt x="34768" y="22071"/>
                </a:lnTo>
                <a:lnTo>
                  <a:pt x="8986" y="22071"/>
                </a:lnTo>
                <a:lnTo>
                  <a:pt x="9047" y="20091"/>
                </a:lnTo>
                <a:lnTo>
                  <a:pt x="10487" y="3110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9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26" y="38685"/>
                </a:lnTo>
                <a:lnTo>
                  <a:pt x="2548" y="42011"/>
                </a:lnTo>
                <a:lnTo>
                  <a:pt x="4046" y="44780"/>
                </a:lnTo>
                <a:lnTo>
                  <a:pt x="6047" y="46976"/>
                </a:lnTo>
                <a:lnTo>
                  <a:pt x="10497" y="50863"/>
                </a:lnTo>
                <a:lnTo>
                  <a:pt x="13425" y="51969"/>
                </a:lnTo>
                <a:lnTo>
                  <a:pt x="16347" y="53084"/>
                </a:lnTo>
                <a:lnTo>
                  <a:pt x="19739" y="53657"/>
                </a:lnTo>
                <a:lnTo>
                  <a:pt x="23634" y="53657"/>
                </a:lnTo>
                <a:lnTo>
                  <a:pt x="27986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5" y="51090"/>
                </a:lnTo>
                <a:lnTo>
                  <a:pt x="41169" y="48818"/>
                </a:lnTo>
                <a:lnTo>
                  <a:pt x="41490" y="46161"/>
                </a:lnTo>
                <a:lnTo>
                  <a:pt x="40914" y="43002"/>
                </a:lnTo>
                <a:lnTo>
                  <a:pt x="38185" y="43267"/>
                </a:lnTo>
                <a:lnTo>
                  <a:pt x="35027" y="44550"/>
                </a:lnTo>
                <a:lnTo>
                  <a:pt x="32213" y="45439"/>
                </a:lnTo>
                <a:lnTo>
                  <a:pt x="28699" y="46187"/>
                </a:lnTo>
                <a:lnTo>
                  <a:pt x="24443" y="46379"/>
                </a:lnTo>
                <a:lnTo>
                  <a:pt x="21596" y="46379"/>
                </a:lnTo>
                <a:lnTo>
                  <a:pt x="17208" y="45137"/>
                </a:lnTo>
                <a:lnTo>
                  <a:pt x="13644" y="43102"/>
                </a:lnTo>
                <a:lnTo>
                  <a:pt x="11188" y="40002"/>
                </a:lnTo>
                <a:lnTo>
                  <a:pt x="9789" y="35967"/>
                </a:lnTo>
                <a:lnTo>
                  <a:pt x="8986" y="31341"/>
                </a:lnTo>
                <a:lnTo>
                  <a:pt x="8986" y="28652"/>
                </a:lnTo>
                <a:lnTo>
                  <a:pt x="40115" y="28652"/>
                </a:lnTo>
                <a:lnTo>
                  <a:pt x="42448" y="27748"/>
                </a:lnTo>
                <a:lnTo>
                  <a:pt x="43484" y="24738"/>
                </a:lnTo>
                <a:lnTo>
                  <a:pt x="43484" y="19926"/>
                </a:lnTo>
                <a:lnTo>
                  <a:pt x="43088" y="16941"/>
                </a:lnTo>
                <a:close/>
              </a:path>
              <a:path w="43484" h="53657">
                <a:moveTo>
                  <a:pt x="9047" y="20091"/>
                </a:moveTo>
                <a:lnTo>
                  <a:pt x="9983" y="16357"/>
                </a:lnTo>
                <a:lnTo>
                  <a:pt x="11445" y="12915"/>
                </a:lnTo>
                <a:lnTo>
                  <a:pt x="14969" y="9079"/>
                </a:lnTo>
                <a:lnTo>
                  <a:pt x="18201" y="7415"/>
                </a:lnTo>
                <a:lnTo>
                  <a:pt x="22233" y="6997"/>
                </a:lnTo>
                <a:lnTo>
                  <a:pt x="26438" y="6997"/>
                </a:lnTo>
                <a:lnTo>
                  <a:pt x="26399" y="0"/>
                </a:lnTo>
                <a:lnTo>
                  <a:pt x="19223" y="0"/>
                </a:lnTo>
                <a:lnTo>
                  <a:pt x="16088" y="622"/>
                </a:lnTo>
                <a:lnTo>
                  <a:pt x="13288" y="1868"/>
                </a:lnTo>
                <a:lnTo>
                  <a:pt x="10487" y="3110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670850" y="4172964"/>
            <a:ext cx="25671" cy="7430"/>
          </a:xfrm>
          <a:custGeom>
            <a:avLst/>
            <a:gdLst/>
            <a:ahLst/>
            <a:cxnLst/>
            <a:rect l="l" t="t" r="r" b="b"/>
            <a:pathLst>
              <a:path w="25671" h="7430">
                <a:moveTo>
                  <a:pt x="25671" y="3682"/>
                </a:moveTo>
                <a:lnTo>
                  <a:pt x="25671" y="2999"/>
                </a:lnTo>
                <a:lnTo>
                  <a:pt x="23839" y="0"/>
                </a:lnTo>
                <a:lnTo>
                  <a:pt x="1893" y="0"/>
                </a:lnTo>
                <a:lnTo>
                  <a:pt x="464" y="803"/>
                </a:lnTo>
                <a:lnTo>
                  <a:pt x="0" y="3682"/>
                </a:lnTo>
                <a:lnTo>
                  <a:pt x="1893" y="7430"/>
                </a:lnTo>
                <a:lnTo>
                  <a:pt x="23839" y="7430"/>
                </a:lnTo>
                <a:lnTo>
                  <a:pt x="25206" y="6606"/>
                </a:lnTo>
                <a:lnTo>
                  <a:pt x="25671" y="3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711511" y="4151426"/>
            <a:ext cx="27627" cy="52923"/>
          </a:xfrm>
          <a:custGeom>
            <a:avLst/>
            <a:gdLst/>
            <a:ahLst/>
            <a:cxnLst/>
            <a:rect l="l" t="t" r="r" b="b"/>
            <a:pathLst>
              <a:path w="27627" h="52923">
                <a:moveTo>
                  <a:pt x="5897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1013" y="15468"/>
                </a:lnTo>
                <a:lnTo>
                  <a:pt x="13040" y="12725"/>
                </a:lnTo>
                <a:lnTo>
                  <a:pt x="15866" y="9956"/>
                </a:lnTo>
                <a:lnTo>
                  <a:pt x="19282" y="8459"/>
                </a:lnTo>
                <a:lnTo>
                  <a:pt x="22219" y="8675"/>
                </a:lnTo>
                <a:lnTo>
                  <a:pt x="24872" y="9460"/>
                </a:lnTo>
                <a:lnTo>
                  <a:pt x="27453" y="8610"/>
                </a:lnTo>
                <a:lnTo>
                  <a:pt x="27627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92" y="74"/>
                </a:lnTo>
                <a:lnTo>
                  <a:pt x="19724" y="0"/>
                </a:lnTo>
                <a:lnTo>
                  <a:pt x="16725" y="661"/>
                </a:lnTo>
                <a:lnTo>
                  <a:pt x="13691" y="2576"/>
                </a:lnTo>
                <a:lnTo>
                  <a:pt x="10346" y="5993"/>
                </a:lnTo>
                <a:lnTo>
                  <a:pt x="7830" y="9550"/>
                </a:lnTo>
                <a:lnTo>
                  <a:pt x="7830" y="2440"/>
                </a:lnTo>
                <a:lnTo>
                  <a:pt x="5864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95" y="51995"/>
                </a:lnTo>
                <a:lnTo>
                  <a:pt x="2776" y="52923"/>
                </a:lnTo>
                <a:lnTo>
                  <a:pt x="589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748872" y="4151426"/>
            <a:ext cx="22133" cy="53653"/>
          </a:xfrm>
          <a:custGeom>
            <a:avLst/>
            <a:gdLst/>
            <a:ahLst/>
            <a:cxnLst/>
            <a:rect l="l" t="t" r="r" b="b"/>
            <a:pathLst>
              <a:path w="22133" h="53653">
                <a:moveTo>
                  <a:pt x="11207" y="44409"/>
                </a:moveTo>
                <a:lnTo>
                  <a:pt x="8874" y="40892"/>
                </a:lnTo>
                <a:lnTo>
                  <a:pt x="7621" y="51991"/>
                </a:lnTo>
                <a:lnTo>
                  <a:pt x="11639" y="53326"/>
                </a:lnTo>
                <a:lnTo>
                  <a:pt x="16380" y="53653"/>
                </a:lnTo>
                <a:lnTo>
                  <a:pt x="19210" y="53653"/>
                </a:lnTo>
                <a:lnTo>
                  <a:pt x="22133" y="46061"/>
                </a:lnTo>
                <a:lnTo>
                  <a:pt x="17734" y="46659"/>
                </a:lnTo>
                <a:lnTo>
                  <a:pt x="14947" y="46659"/>
                </a:lnTo>
                <a:lnTo>
                  <a:pt x="11207" y="44409"/>
                </a:lnTo>
                <a:close/>
              </a:path>
              <a:path w="22133" h="53653">
                <a:moveTo>
                  <a:pt x="3294" y="12089"/>
                </a:moveTo>
                <a:lnTo>
                  <a:pt x="5947" y="11516"/>
                </a:lnTo>
                <a:lnTo>
                  <a:pt x="9155" y="9777"/>
                </a:lnTo>
                <a:lnTo>
                  <a:pt x="11924" y="8582"/>
                </a:lnTo>
                <a:lnTo>
                  <a:pt x="15311" y="7531"/>
                </a:lnTo>
                <a:lnTo>
                  <a:pt x="19372" y="7260"/>
                </a:lnTo>
                <a:lnTo>
                  <a:pt x="23044" y="7517"/>
                </a:lnTo>
                <a:lnTo>
                  <a:pt x="26878" y="9204"/>
                </a:lnTo>
                <a:lnTo>
                  <a:pt x="29225" y="12329"/>
                </a:lnTo>
                <a:lnTo>
                  <a:pt x="29988" y="15223"/>
                </a:lnTo>
                <a:lnTo>
                  <a:pt x="30182" y="18770"/>
                </a:lnTo>
                <a:lnTo>
                  <a:pt x="30182" y="22564"/>
                </a:lnTo>
                <a:lnTo>
                  <a:pt x="20008" y="22564"/>
                </a:lnTo>
                <a:lnTo>
                  <a:pt x="16690" y="22909"/>
                </a:lnTo>
                <a:lnTo>
                  <a:pt x="13752" y="23568"/>
                </a:lnTo>
                <a:lnTo>
                  <a:pt x="10815" y="24241"/>
                </a:lnTo>
                <a:lnTo>
                  <a:pt x="8335" y="25246"/>
                </a:lnTo>
                <a:lnTo>
                  <a:pt x="4265" y="27914"/>
                </a:lnTo>
                <a:lnTo>
                  <a:pt x="1620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6" y="43243"/>
                </a:lnTo>
                <a:lnTo>
                  <a:pt x="1965" y="46925"/>
                </a:lnTo>
                <a:lnTo>
                  <a:pt x="4485" y="49754"/>
                </a:lnTo>
                <a:lnTo>
                  <a:pt x="7621" y="51991"/>
                </a:lnTo>
                <a:lnTo>
                  <a:pt x="8874" y="40892"/>
                </a:lnTo>
                <a:lnTo>
                  <a:pt x="8874" y="38350"/>
                </a:lnTo>
                <a:lnTo>
                  <a:pt x="9685" y="34425"/>
                </a:lnTo>
                <a:lnTo>
                  <a:pt x="12230" y="31482"/>
                </a:lnTo>
                <a:lnTo>
                  <a:pt x="14836" y="30059"/>
                </a:lnTo>
                <a:lnTo>
                  <a:pt x="18334" y="29235"/>
                </a:lnTo>
                <a:lnTo>
                  <a:pt x="22773" y="29019"/>
                </a:lnTo>
                <a:lnTo>
                  <a:pt x="30182" y="29019"/>
                </a:lnTo>
                <a:lnTo>
                  <a:pt x="30182" y="39380"/>
                </a:lnTo>
                <a:lnTo>
                  <a:pt x="26007" y="43675"/>
                </a:lnTo>
                <a:lnTo>
                  <a:pt x="22133" y="46061"/>
                </a:lnTo>
                <a:lnTo>
                  <a:pt x="19210" y="53653"/>
                </a:lnTo>
                <a:lnTo>
                  <a:pt x="21899" y="53035"/>
                </a:lnTo>
                <a:lnTo>
                  <a:pt x="24433" y="51763"/>
                </a:lnTo>
                <a:lnTo>
                  <a:pt x="26974" y="50478"/>
                </a:lnTo>
                <a:lnTo>
                  <a:pt x="31348" y="46443"/>
                </a:lnTo>
                <a:lnTo>
                  <a:pt x="31348" y="51318"/>
                </a:lnTo>
                <a:lnTo>
                  <a:pt x="33440" y="52894"/>
                </a:lnTo>
                <a:lnTo>
                  <a:pt x="36022" y="52955"/>
                </a:lnTo>
                <a:lnTo>
                  <a:pt x="38797" y="51318"/>
                </a:lnTo>
                <a:lnTo>
                  <a:pt x="38797" y="15354"/>
                </a:lnTo>
                <a:lnTo>
                  <a:pt x="38467" y="12697"/>
                </a:lnTo>
                <a:lnTo>
                  <a:pt x="37127" y="8125"/>
                </a:lnTo>
                <a:lnTo>
                  <a:pt x="34596" y="4683"/>
                </a:lnTo>
                <a:lnTo>
                  <a:pt x="31205" y="1979"/>
                </a:lnTo>
                <a:lnTo>
                  <a:pt x="26435" y="392"/>
                </a:lnTo>
                <a:lnTo>
                  <a:pt x="23562" y="0"/>
                </a:lnTo>
                <a:lnTo>
                  <a:pt x="20167" y="0"/>
                </a:lnTo>
                <a:lnTo>
                  <a:pt x="16543" y="176"/>
                </a:lnTo>
                <a:lnTo>
                  <a:pt x="12967" y="849"/>
                </a:lnTo>
                <a:lnTo>
                  <a:pt x="9820" y="1803"/>
                </a:lnTo>
                <a:lnTo>
                  <a:pt x="5825" y="3542"/>
                </a:lnTo>
                <a:lnTo>
                  <a:pt x="2480" y="6691"/>
                </a:lnTo>
                <a:lnTo>
                  <a:pt x="2301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806750" y="4151422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08" y="52919"/>
                </a:moveTo>
                <a:lnTo>
                  <a:pt x="8675" y="51271"/>
                </a:lnTo>
                <a:lnTo>
                  <a:pt x="8675" y="17132"/>
                </a:lnTo>
                <a:lnTo>
                  <a:pt x="11062" y="14057"/>
                </a:lnTo>
                <a:lnTo>
                  <a:pt x="13323" y="11736"/>
                </a:lnTo>
                <a:lnTo>
                  <a:pt x="17668" y="8561"/>
                </a:lnTo>
                <a:lnTo>
                  <a:pt x="22010" y="7747"/>
                </a:lnTo>
                <a:lnTo>
                  <a:pt x="25167" y="8088"/>
                </a:lnTo>
                <a:lnTo>
                  <a:pt x="27724" y="9385"/>
                </a:lnTo>
                <a:lnTo>
                  <a:pt x="30377" y="12790"/>
                </a:lnTo>
                <a:lnTo>
                  <a:pt x="31413" y="15951"/>
                </a:lnTo>
                <a:lnTo>
                  <a:pt x="32035" y="19889"/>
                </a:lnTo>
                <a:lnTo>
                  <a:pt x="32035" y="51271"/>
                </a:lnTo>
                <a:lnTo>
                  <a:pt x="32259" y="52005"/>
                </a:lnTo>
                <a:lnTo>
                  <a:pt x="34815" y="52919"/>
                </a:lnTo>
                <a:lnTo>
                  <a:pt x="37936" y="52919"/>
                </a:lnTo>
                <a:lnTo>
                  <a:pt x="40700" y="51271"/>
                </a:lnTo>
                <a:lnTo>
                  <a:pt x="40700" y="18011"/>
                </a:lnTo>
                <a:lnTo>
                  <a:pt x="40417" y="15026"/>
                </a:lnTo>
                <a:lnTo>
                  <a:pt x="39264" y="10083"/>
                </a:lnTo>
                <a:lnTo>
                  <a:pt x="36964" y="6069"/>
                </a:lnTo>
                <a:lnTo>
                  <a:pt x="33893" y="2757"/>
                </a:lnTo>
                <a:lnTo>
                  <a:pt x="29602" y="547"/>
                </a:lnTo>
                <a:lnTo>
                  <a:pt x="26949" y="0"/>
                </a:lnTo>
                <a:lnTo>
                  <a:pt x="21099" y="0"/>
                </a:lnTo>
                <a:lnTo>
                  <a:pt x="18431" y="712"/>
                </a:lnTo>
                <a:lnTo>
                  <a:pt x="15793" y="2145"/>
                </a:lnTo>
                <a:lnTo>
                  <a:pt x="13147" y="3571"/>
                </a:lnTo>
                <a:lnTo>
                  <a:pt x="10494" y="5817"/>
                </a:lnTo>
                <a:lnTo>
                  <a:pt x="7829" y="8892"/>
                </a:lnTo>
                <a:lnTo>
                  <a:pt x="7829" y="2440"/>
                </a:lnTo>
                <a:lnTo>
                  <a:pt x="5861" y="838"/>
                </a:lnTo>
                <a:lnTo>
                  <a:pt x="3131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5"/>
                </a:lnTo>
                <a:lnTo>
                  <a:pt x="2774" y="52919"/>
                </a:lnTo>
                <a:lnTo>
                  <a:pt x="590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861110" y="4151523"/>
            <a:ext cx="44744" cy="54659"/>
          </a:xfrm>
          <a:custGeom>
            <a:avLst/>
            <a:gdLst/>
            <a:ahLst/>
            <a:cxnLst/>
            <a:rect l="l" t="t" r="r" b="b"/>
            <a:pathLst>
              <a:path w="44744" h="54659">
                <a:moveTo>
                  <a:pt x="9497" y="36245"/>
                </a:moveTo>
                <a:lnTo>
                  <a:pt x="9190" y="54659"/>
                </a:lnTo>
                <a:lnTo>
                  <a:pt x="11318" y="51573"/>
                </a:lnTo>
                <a:lnTo>
                  <a:pt x="10066" y="39646"/>
                </a:lnTo>
                <a:lnTo>
                  <a:pt x="9497" y="36245"/>
                </a:lnTo>
                <a:close/>
              </a:path>
              <a:path w="44744" h="54659">
                <a:moveTo>
                  <a:pt x="417" y="55739"/>
                </a:moveTo>
                <a:lnTo>
                  <a:pt x="0" y="59206"/>
                </a:lnTo>
                <a:lnTo>
                  <a:pt x="382" y="62828"/>
                </a:lnTo>
                <a:lnTo>
                  <a:pt x="1930" y="66052"/>
                </a:lnTo>
                <a:lnTo>
                  <a:pt x="4878" y="68580"/>
                </a:lnTo>
                <a:lnTo>
                  <a:pt x="8798" y="70650"/>
                </a:lnTo>
                <a:lnTo>
                  <a:pt x="11476" y="71323"/>
                </a:lnTo>
                <a:lnTo>
                  <a:pt x="14143" y="71996"/>
                </a:lnTo>
                <a:lnTo>
                  <a:pt x="17402" y="72323"/>
                </a:lnTo>
                <a:lnTo>
                  <a:pt x="25167" y="72323"/>
                </a:lnTo>
                <a:lnTo>
                  <a:pt x="28595" y="71892"/>
                </a:lnTo>
                <a:lnTo>
                  <a:pt x="31496" y="71006"/>
                </a:lnTo>
                <a:lnTo>
                  <a:pt x="34409" y="70117"/>
                </a:lnTo>
                <a:lnTo>
                  <a:pt x="38663" y="67374"/>
                </a:lnTo>
                <a:lnTo>
                  <a:pt x="41929" y="64044"/>
                </a:lnTo>
                <a:lnTo>
                  <a:pt x="43751" y="60004"/>
                </a:lnTo>
                <a:lnTo>
                  <a:pt x="44215" y="55623"/>
                </a:lnTo>
                <a:lnTo>
                  <a:pt x="43797" y="51614"/>
                </a:lnTo>
                <a:lnTo>
                  <a:pt x="42203" y="48388"/>
                </a:lnTo>
                <a:lnTo>
                  <a:pt x="39632" y="45935"/>
                </a:lnTo>
                <a:lnTo>
                  <a:pt x="36511" y="43977"/>
                </a:lnTo>
                <a:lnTo>
                  <a:pt x="32590" y="42786"/>
                </a:lnTo>
                <a:lnTo>
                  <a:pt x="28094" y="42379"/>
                </a:lnTo>
                <a:lnTo>
                  <a:pt x="15754" y="41846"/>
                </a:lnTo>
                <a:lnTo>
                  <a:pt x="13863" y="41771"/>
                </a:lnTo>
                <a:lnTo>
                  <a:pt x="10066" y="39646"/>
                </a:lnTo>
                <a:lnTo>
                  <a:pt x="11318" y="51573"/>
                </a:lnTo>
                <a:lnTo>
                  <a:pt x="14072" y="48996"/>
                </a:lnTo>
                <a:lnTo>
                  <a:pt x="26309" y="49439"/>
                </a:lnTo>
                <a:lnTo>
                  <a:pt x="29138" y="49504"/>
                </a:lnTo>
                <a:lnTo>
                  <a:pt x="31399" y="50112"/>
                </a:lnTo>
                <a:lnTo>
                  <a:pt x="34715" y="52398"/>
                </a:lnTo>
                <a:lnTo>
                  <a:pt x="35543" y="56106"/>
                </a:lnTo>
                <a:lnTo>
                  <a:pt x="35543" y="57341"/>
                </a:lnTo>
                <a:lnTo>
                  <a:pt x="34376" y="60758"/>
                </a:lnTo>
                <a:lnTo>
                  <a:pt x="31424" y="63486"/>
                </a:lnTo>
                <a:lnTo>
                  <a:pt x="28230" y="64717"/>
                </a:lnTo>
                <a:lnTo>
                  <a:pt x="24256" y="65491"/>
                </a:lnTo>
                <a:lnTo>
                  <a:pt x="17510" y="65491"/>
                </a:lnTo>
                <a:lnTo>
                  <a:pt x="14281" y="64883"/>
                </a:lnTo>
                <a:lnTo>
                  <a:pt x="11981" y="63691"/>
                </a:lnTo>
                <a:lnTo>
                  <a:pt x="8506" y="60678"/>
                </a:lnTo>
                <a:lnTo>
                  <a:pt x="8506" y="57567"/>
                </a:lnTo>
                <a:lnTo>
                  <a:pt x="9190" y="54659"/>
                </a:lnTo>
                <a:lnTo>
                  <a:pt x="9497" y="36245"/>
                </a:lnTo>
                <a:lnTo>
                  <a:pt x="11023" y="32893"/>
                </a:lnTo>
                <a:lnTo>
                  <a:pt x="13947" y="33693"/>
                </a:lnTo>
                <a:lnTo>
                  <a:pt x="15509" y="27190"/>
                </a:lnTo>
                <a:lnTo>
                  <a:pt x="11969" y="23508"/>
                </a:lnTo>
                <a:lnTo>
                  <a:pt x="11074" y="20966"/>
                </a:lnTo>
                <a:lnTo>
                  <a:pt x="11074" y="17740"/>
                </a:lnTo>
                <a:lnTo>
                  <a:pt x="11282" y="14922"/>
                </a:lnTo>
                <a:lnTo>
                  <a:pt x="9587" y="3211"/>
                </a:lnTo>
                <a:lnTo>
                  <a:pt x="6369" y="6245"/>
                </a:lnTo>
                <a:lnTo>
                  <a:pt x="4204" y="10311"/>
                </a:lnTo>
                <a:lnTo>
                  <a:pt x="2837" y="15022"/>
                </a:lnTo>
                <a:lnTo>
                  <a:pt x="2837" y="17805"/>
                </a:lnTo>
                <a:lnTo>
                  <a:pt x="3157" y="22223"/>
                </a:lnTo>
                <a:lnTo>
                  <a:pt x="4413" y="25589"/>
                </a:lnTo>
                <a:lnTo>
                  <a:pt x="6353" y="28432"/>
                </a:lnTo>
                <a:lnTo>
                  <a:pt x="3971" y="31367"/>
                </a:lnTo>
                <a:lnTo>
                  <a:pt x="2225" y="34833"/>
                </a:lnTo>
                <a:lnTo>
                  <a:pt x="1781" y="39013"/>
                </a:lnTo>
                <a:lnTo>
                  <a:pt x="2199" y="42087"/>
                </a:lnTo>
                <a:lnTo>
                  <a:pt x="3834" y="44842"/>
                </a:lnTo>
                <a:lnTo>
                  <a:pt x="6832" y="46875"/>
                </a:lnTo>
                <a:lnTo>
                  <a:pt x="3859" y="49618"/>
                </a:lnTo>
                <a:lnTo>
                  <a:pt x="1710" y="52538"/>
                </a:lnTo>
                <a:lnTo>
                  <a:pt x="417" y="55739"/>
                </a:lnTo>
                <a:close/>
              </a:path>
              <a:path w="44744" h="54659">
                <a:moveTo>
                  <a:pt x="14342" y="9094"/>
                </a:moveTo>
                <a:lnTo>
                  <a:pt x="17856" y="7124"/>
                </a:lnTo>
                <a:lnTo>
                  <a:pt x="21001" y="6844"/>
                </a:lnTo>
                <a:lnTo>
                  <a:pt x="24256" y="6844"/>
                </a:lnTo>
                <a:lnTo>
                  <a:pt x="26776" y="7772"/>
                </a:lnTo>
                <a:lnTo>
                  <a:pt x="30304" y="11492"/>
                </a:lnTo>
                <a:lnTo>
                  <a:pt x="31191" y="14098"/>
                </a:lnTo>
                <a:lnTo>
                  <a:pt x="31191" y="17424"/>
                </a:lnTo>
                <a:lnTo>
                  <a:pt x="30981" y="20193"/>
                </a:lnTo>
                <a:lnTo>
                  <a:pt x="30182" y="22795"/>
                </a:lnTo>
                <a:lnTo>
                  <a:pt x="27918" y="25930"/>
                </a:lnTo>
                <a:lnTo>
                  <a:pt x="24357" y="27824"/>
                </a:lnTo>
                <a:lnTo>
                  <a:pt x="21160" y="28116"/>
                </a:lnTo>
                <a:lnTo>
                  <a:pt x="17978" y="28116"/>
                </a:lnTo>
                <a:lnTo>
                  <a:pt x="15509" y="27190"/>
                </a:lnTo>
                <a:lnTo>
                  <a:pt x="13947" y="33693"/>
                </a:lnTo>
                <a:lnTo>
                  <a:pt x="17412" y="34733"/>
                </a:lnTo>
                <a:lnTo>
                  <a:pt x="21160" y="34999"/>
                </a:lnTo>
                <a:lnTo>
                  <a:pt x="23889" y="34999"/>
                </a:lnTo>
                <a:lnTo>
                  <a:pt x="28623" y="33807"/>
                </a:lnTo>
                <a:lnTo>
                  <a:pt x="32785" y="31864"/>
                </a:lnTo>
                <a:lnTo>
                  <a:pt x="36057" y="28854"/>
                </a:lnTo>
                <a:lnTo>
                  <a:pt x="38171" y="24855"/>
                </a:lnTo>
                <a:lnTo>
                  <a:pt x="39485" y="20193"/>
                </a:lnTo>
                <a:lnTo>
                  <a:pt x="39485" y="17359"/>
                </a:lnTo>
                <a:lnTo>
                  <a:pt x="39240" y="14018"/>
                </a:lnTo>
                <a:lnTo>
                  <a:pt x="38257" y="10882"/>
                </a:lnTo>
                <a:lnTo>
                  <a:pt x="36179" y="8154"/>
                </a:lnTo>
                <a:lnTo>
                  <a:pt x="42951" y="8154"/>
                </a:lnTo>
                <a:lnTo>
                  <a:pt x="44240" y="7301"/>
                </a:lnTo>
                <a:lnTo>
                  <a:pt x="44744" y="4558"/>
                </a:lnTo>
                <a:lnTo>
                  <a:pt x="42951" y="925"/>
                </a:lnTo>
                <a:lnTo>
                  <a:pt x="28670" y="925"/>
                </a:lnTo>
                <a:lnTo>
                  <a:pt x="27590" y="648"/>
                </a:lnTo>
                <a:lnTo>
                  <a:pt x="23936" y="86"/>
                </a:lnTo>
                <a:lnTo>
                  <a:pt x="18507" y="0"/>
                </a:lnTo>
                <a:lnTo>
                  <a:pt x="13788" y="1231"/>
                </a:lnTo>
                <a:lnTo>
                  <a:pt x="9587" y="3211"/>
                </a:lnTo>
                <a:lnTo>
                  <a:pt x="11282" y="14922"/>
                </a:lnTo>
                <a:lnTo>
                  <a:pt x="12081" y="12279"/>
                </a:lnTo>
                <a:lnTo>
                  <a:pt x="14342" y="9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919386" y="4132055"/>
            <a:ext cx="10703" cy="72287"/>
          </a:xfrm>
          <a:custGeom>
            <a:avLst/>
            <a:gdLst/>
            <a:ahLst/>
            <a:cxnLst/>
            <a:rect l="l" t="t" r="r" b="b"/>
            <a:pathLst>
              <a:path w="10703" h="72287">
                <a:moveTo>
                  <a:pt x="0" y="5410"/>
                </a:moveTo>
                <a:lnTo>
                  <a:pt x="368" y="8891"/>
                </a:lnTo>
                <a:lnTo>
                  <a:pt x="3280" y="10731"/>
                </a:lnTo>
                <a:lnTo>
                  <a:pt x="7373" y="10731"/>
                </a:lnTo>
                <a:lnTo>
                  <a:pt x="10325" y="8840"/>
                </a:lnTo>
                <a:lnTo>
                  <a:pt x="10703" y="5309"/>
                </a:lnTo>
                <a:lnTo>
                  <a:pt x="10336" y="1842"/>
                </a:lnTo>
                <a:lnTo>
                  <a:pt x="7438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703" h="72287">
                <a:moveTo>
                  <a:pt x="1242" y="71372"/>
                </a:moveTo>
                <a:lnTo>
                  <a:pt x="3823" y="72287"/>
                </a:lnTo>
                <a:lnTo>
                  <a:pt x="6944" y="72287"/>
                </a:lnTo>
                <a:lnTo>
                  <a:pt x="9709" y="70638"/>
                </a:lnTo>
                <a:lnTo>
                  <a:pt x="9709" y="21808"/>
                </a:lnTo>
                <a:lnTo>
                  <a:pt x="9500" y="21109"/>
                </a:lnTo>
                <a:lnTo>
                  <a:pt x="6944" y="20156"/>
                </a:lnTo>
                <a:lnTo>
                  <a:pt x="3823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42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948076" y="4151422"/>
            <a:ext cx="40704" cy="52919"/>
          </a:xfrm>
          <a:custGeom>
            <a:avLst/>
            <a:gdLst/>
            <a:ahLst/>
            <a:cxnLst/>
            <a:rect l="l" t="t" r="r" b="b"/>
            <a:pathLst>
              <a:path w="40704" h="52919">
                <a:moveTo>
                  <a:pt x="5914" y="52919"/>
                </a:moveTo>
                <a:lnTo>
                  <a:pt x="8679" y="51271"/>
                </a:lnTo>
                <a:lnTo>
                  <a:pt x="8679" y="17132"/>
                </a:lnTo>
                <a:lnTo>
                  <a:pt x="11062" y="14057"/>
                </a:lnTo>
                <a:lnTo>
                  <a:pt x="13323" y="11736"/>
                </a:lnTo>
                <a:lnTo>
                  <a:pt x="17672" y="8561"/>
                </a:lnTo>
                <a:lnTo>
                  <a:pt x="22010" y="7747"/>
                </a:lnTo>
                <a:lnTo>
                  <a:pt x="25171" y="8088"/>
                </a:lnTo>
                <a:lnTo>
                  <a:pt x="27726" y="9385"/>
                </a:lnTo>
                <a:lnTo>
                  <a:pt x="30379" y="12790"/>
                </a:lnTo>
                <a:lnTo>
                  <a:pt x="31413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59" y="52005"/>
                </a:lnTo>
                <a:lnTo>
                  <a:pt x="34815" y="52919"/>
                </a:lnTo>
                <a:lnTo>
                  <a:pt x="37936" y="52919"/>
                </a:lnTo>
                <a:lnTo>
                  <a:pt x="40704" y="51271"/>
                </a:lnTo>
                <a:lnTo>
                  <a:pt x="40704" y="18011"/>
                </a:lnTo>
                <a:lnTo>
                  <a:pt x="40420" y="15026"/>
                </a:lnTo>
                <a:lnTo>
                  <a:pt x="39264" y="10083"/>
                </a:lnTo>
                <a:lnTo>
                  <a:pt x="36968" y="6069"/>
                </a:lnTo>
                <a:lnTo>
                  <a:pt x="33897" y="2757"/>
                </a:lnTo>
                <a:lnTo>
                  <a:pt x="29606" y="547"/>
                </a:lnTo>
                <a:lnTo>
                  <a:pt x="26949" y="0"/>
                </a:lnTo>
                <a:lnTo>
                  <a:pt x="21102" y="0"/>
                </a:lnTo>
                <a:lnTo>
                  <a:pt x="18435" y="712"/>
                </a:lnTo>
                <a:lnTo>
                  <a:pt x="15792" y="2145"/>
                </a:lnTo>
                <a:lnTo>
                  <a:pt x="13150" y="3571"/>
                </a:lnTo>
                <a:lnTo>
                  <a:pt x="10496" y="5817"/>
                </a:lnTo>
                <a:lnTo>
                  <a:pt x="7829" y="8892"/>
                </a:lnTo>
                <a:lnTo>
                  <a:pt x="7829" y="2440"/>
                </a:lnTo>
                <a:lnTo>
                  <a:pt x="5863" y="838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98" y="52005"/>
                </a:lnTo>
                <a:lnTo>
                  <a:pt x="2778" y="52919"/>
                </a:lnTo>
                <a:lnTo>
                  <a:pt x="591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7002439" y="4151523"/>
            <a:ext cx="44743" cy="54659"/>
          </a:xfrm>
          <a:custGeom>
            <a:avLst/>
            <a:gdLst/>
            <a:ahLst/>
            <a:cxnLst/>
            <a:rect l="l" t="t" r="r" b="b"/>
            <a:pathLst>
              <a:path w="44743" h="54659">
                <a:moveTo>
                  <a:pt x="9499" y="36245"/>
                </a:moveTo>
                <a:lnTo>
                  <a:pt x="9193" y="54659"/>
                </a:lnTo>
                <a:lnTo>
                  <a:pt x="11318" y="51573"/>
                </a:lnTo>
                <a:lnTo>
                  <a:pt x="10060" y="39646"/>
                </a:lnTo>
                <a:lnTo>
                  <a:pt x="9499" y="36245"/>
                </a:lnTo>
                <a:close/>
              </a:path>
              <a:path w="44743" h="54659">
                <a:moveTo>
                  <a:pt x="416" y="55739"/>
                </a:moveTo>
                <a:lnTo>
                  <a:pt x="0" y="59206"/>
                </a:lnTo>
                <a:lnTo>
                  <a:pt x="377" y="62828"/>
                </a:lnTo>
                <a:lnTo>
                  <a:pt x="1929" y="66052"/>
                </a:lnTo>
                <a:lnTo>
                  <a:pt x="4878" y="68580"/>
                </a:lnTo>
                <a:lnTo>
                  <a:pt x="8798" y="70650"/>
                </a:lnTo>
                <a:lnTo>
                  <a:pt x="11476" y="71323"/>
                </a:lnTo>
                <a:lnTo>
                  <a:pt x="14143" y="71996"/>
                </a:lnTo>
                <a:lnTo>
                  <a:pt x="17397" y="72323"/>
                </a:lnTo>
                <a:lnTo>
                  <a:pt x="25167" y="72323"/>
                </a:lnTo>
                <a:lnTo>
                  <a:pt x="28594" y="71892"/>
                </a:lnTo>
                <a:lnTo>
                  <a:pt x="31496" y="71006"/>
                </a:lnTo>
                <a:lnTo>
                  <a:pt x="34408" y="70117"/>
                </a:lnTo>
                <a:lnTo>
                  <a:pt x="38660" y="67374"/>
                </a:lnTo>
                <a:lnTo>
                  <a:pt x="41932" y="64044"/>
                </a:lnTo>
                <a:lnTo>
                  <a:pt x="43750" y="60004"/>
                </a:lnTo>
                <a:lnTo>
                  <a:pt x="44215" y="55623"/>
                </a:lnTo>
                <a:lnTo>
                  <a:pt x="43797" y="51614"/>
                </a:lnTo>
                <a:lnTo>
                  <a:pt x="42198" y="48388"/>
                </a:lnTo>
                <a:lnTo>
                  <a:pt x="39631" y="45935"/>
                </a:lnTo>
                <a:lnTo>
                  <a:pt x="36511" y="43977"/>
                </a:lnTo>
                <a:lnTo>
                  <a:pt x="32586" y="42786"/>
                </a:lnTo>
                <a:lnTo>
                  <a:pt x="28089" y="42379"/>
                </a:lnTo>
                <a:lnTo>
                  <a:pt x="15753" y="41846"/>
                </a:lnTo>
                <a:lnTo>
                  <a:pt x="13859" y="41771"/>
                </a:lnTo>
                <a:lnTo>
                  <a:pt x="10060" y="39646"/>
                </a:lnTo>
                <a:lnTo>
                  <a:pt x="11318" y="51573"/>
                </a:lnTo>
                <a:lnTo>
                  <a:pt x="14067" y="48996"/>
                </a:lnTo>
                <a:lnTo>
                  <a:pt x="26311" y="49439"/>
                </a:lnTo>
                <a:lnTo>
                  <a:pt x="29133" y="49504"/>
                </a:lnTo>
                <a:lnTo>
                  <a:pt x="31395" y="50112"/>
                </a:lnTo>
                <a:lnTo>
                  <a:pt x="34717" y="52398"/>
                </a:lnTo>
                <a:lnTo>
                  <a:pt x="35538" y="56106"/>
                </a:lnTo>
                <a:lnTo>
                  <a:pt x="35538" y="57341"/>
                </a:lnTo>
                <a:lnTo>
                  <a:pt x="34372" y="60758"/>
                </a:lnTo>
                <a:lnTo>
                  <a:pt x="31419" y="63486"/>
                </a:lnTo>
                <a:lnTo>
                  <a:pt x="28227" y="64717"/>
                </a:lnTo>
                <a:lnTo>
                  <a:pt x="24259" y="65491"/>
                </a:lnTo>
                <a:lnTo>
                  <a:pt x="17509" y="65491"/>
                </a:lnTo>
                <a:lnTo>
                  <a:pt x="14277" y="64883"/>
                </a:lnTo>
                <a:lnTo>
                  <a:pt x="11979" y="63691"/>
                </a:lnTo>
                <a:lnTo>
                  <a:pt x="8502" y="60678"/>
                </a:lnTo>
                <a:lnTo>
                  <a:pt x="8502" y="57567"/>
                </a:lnTo>
                <a:lnTo>
                  <a:pt x="9193" y="54659"/>
                </a:lnTo>
                <a:lnTo>
                  <a:pt x="9499" y="36245"/>
                </a:lnTo>
                <a:lnTo>
                  <a:pt x="11022" y="32893"/>
                </a:lnTo>
                <a:lnTo>
                  <a:pt x="13945" y="33693"/>
                </a:lnTo>
                <a:lnTo>
                  <a:pt x="15507" y="27190"/>
                </a:lnTo>
                <a:lnTo>
                  <a:pt x="11969" y="23508"/>
                </a:lnTo>
                <a:lnTo>
                  <a:pt x="11069" y="20966"/>
                </a:lnTo>
                <a:lnTo>
                  <a:pt x="11069" y="17740"/>
                </a:lnTo>
                <a:lnTo>
                  <a:pt x="11278" y="14922"/>
                </a:lnTo>
                <a:lnTo>
                  <a:pt x="9582" y="3211"/>
                </a:lnTo>
                <a:lnTo>
                  <a:pt x="6363" y="6245"/>
                </a:lnTo>
                <a:lnTo>
                  <a:pt x="4201" y="10311"/>
                </a:lnTo>
                <a:lnTo>
                  <a:pt x="2835" y="15022"/>
                </a:lnTo>
                <a:lnTo>
                  <a:pt x="2835" y="17805"/>
                </a:lnTo>
                <a:lnTo>
                  <a:pt x="3157" y="22223"/>
                </a:lnTo>
                <a:lnTo>
                  <a:pt x="4409" y="25589"/>
                </a:lnTo>
                <a:lnTo>
                  <a:pt x="6353" y="28432"/>
                </a:lnTo>
                <a:lnTo>
                  <a:pt x="3966" y="31367"/>
                </a:lnTo>
                <a:lnTo>
                  <a:pt x="2221" y="34833"/>
                </a:lnTo>
                <a:lnTo>
                  <a:pt x="1777" y="39013"/>
                </a:lnTo>
                <a:lnTo>
                  <a:pt x="2195" y="42087"/>
                </a:lnTo>
                <a:lnTo>
                  <a:pt x="3830" y="44842"/>
                </a:lnTo>
                <a:lnTo>
                  <a:pt x="6828" y="46875"/>
                </a:lnTo>
                <a:lnTo>
                  <a:pt x="3855" y="49618"/>
                </a:lnTo>
                <a:lnTo>
                  <a:pt x="1705" y="52538"/>
                </a:lnTo>
                <a:lnTo>
                  <a:pt x="416" y="55739"/>
                </a:lnTo>
                <a:close/>
              </a:path>
              <a:path w="44743" h="54659">
                <a:moveTo>
                  <a:pt x="14342" y="9094"/>
                </a:moveTo>
                <a:lnTo>
                  <a:pt x="17854" y="7124"/>
                </a:lnTo>
                <a:lnTo>
                  <a:pt x="21001" y="6844"/>
                </a:lnTo>
                <a:lnTo>
                  <a:pt x="24259" y="6844"/>
                </a:lnTo>
                <a:lnTo>
                  <a:pt x="26776" y="7772"/>
                </a:lnTo>
                <a:lnTo>
                  <a:pt x="30304" y="11492"/>
                </a:lnTo>
                <a:lnTo>
                  <a:pt x="31186" y="14098"/>
                </a:lnTo>
                <a:lnTo>
                  <a:pt x="31186" y="17424"/>
                </a:lnTo>
                <a:lnTo>
                  <a:pt x="30977" y="20193"/>
                </a:lnTo>
                <a:lnTo>
                  <a:pt x="30181" y="22795"/>
                </a:lnTo>
                <a:lnTo>
                  <a:pt x="27920" y="25930"/>
                </a:lnTo>
                <a:lnTo>
                  <a:pt x="24357" y="27824"/>
                </a:lnTo>
                <a:lnTo>
                  <a:pt x="21160" y="28116"/>
                </a:lnTo>
                <a:lnTo>
                  <a:pt x="17978" y="28116"/>
                </a:lnTo>
                <a:lnTo>
                  <a:pt x="15507" y="27190"/>
                </a:lnTo>
                <a:lnTo>
                  <a:pt x="13945" y="33693"/>
                </a:lnTo>
                <a:lnTo>
                  <a:pt x="17412" y="34733"/>
                </a:lnTo>
                <a:lnTo>
                  <a:pt x="21160" y="34999"/>
                </a:lnTo>
                <a:lnTo>
                  <a:pt x="23888" y="34999"/>
                </a:lnTo>
                <a:lnTo>
                  <a:pt x="28619" y="33807"/>
                </a:lnTo>
                <a:lnTo>
                  <a:pt x="32788" y="31864"/>
                </a:lnTo>
                <a:lnTo>
                  <a:pt x="36054" y="28854"/>
                </a:lnTo>
                <a:lnTo>
                  <a:pt x="38169" y="24855"/>
                </a:lnTo>
                <a:lnTo>
                  <a:pt x="39484" y="20193"/>
                </a:lnTo>
                <a:lnTo>
                  <a:pt x="39484" y="17359"/>
                </a:lnTo>
                <a:lnTo>
                  <a:pt x="39239" y="14018"/>
                </a:lnTo>
                <a:lnTo>
                  <a:pt x="38256" y="10882"/>
                </a:lnTo>
                <a:lnTo>
                  <a:pt x="36179" y="8154"/>
                </a:lnTo>
                <a:lnTo>
                  <a:pt x="42947" y="8154"/>
                </a:lnTo>
                <a:lnTo>
                  <a:pt x="44240" y="7301"/>
                </a:lnTo>
                <a:lnTo>
                  <a:pt x="44743" y="4558"/>
                </a:lnTo>
                <a:lnTo>
                  <a:pt x="42947" y="925"/>
                </a:lnTo>
                <a:lnTo>
                  <a:pt x="28670" y="925"/>
                </a:lnTo>
                <a:lnTo>
                  <a:pt x="27589" y="648"/>
                </a:lnTo>
                <a:lnTo>
                  <a:pt x="23939" y="86"/>
                </a:lnTo>
                <a:lnTo>
                  <a:pt x="18507" y="0"/>
                </a:lnTo>
                <a:lnTo>
                  <a:pt x="13787" y="1231"/>
                </a:lnTo>
                <a:lnTo>
                  <a:pt x="9582" y="3211"/>
                </a:lnTo>
                <a:lnTo>
                  <a:pt x="11278" y="14922"/>
                </a:lnTo>
                <a:lnTo>
                  <a:pt x="12081" y="12279"/>
                </a:lnTo>
                <a:lnTo>
                  <a:pt x="14342" y="90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7056752" y="4191901"/>
            <a:ext cx="17067" cy="27863"/>
          </a:xfrm>
          <a:custGeom>
            <a:avLst/>
            <a:gdLst/>
            <a:ahLst/>
            <a:cxnLst/>
            <a:rect l="l" t="t" r="r" b="b"/>
            <a:pathLst>
              <a:path w="17067" h="27863">
                <a:moveTo>
                  <a:pt x="17067" y="4391"/>
                </a:moveTo>
                <a:lnTo>
                  <a:pt x="17067" y="3416"/>
                </a:lnTo>
                <a:lnTo>
                  <a:pt x="15886" y="759"/>
                </a:lnTo>
                <a:lnTo>
                  <a:pt x="12964" y="0"/>
                </a:lnTo>
                <a:lnTo>
                  <a:pt x="10407" y="49"/>
                </a:lnTo>
                <a:lnTo>
                  <a:pt x="7470" y="1483"/>
                </a:lnTo>
                <a:lnTo>
                  <a:pt x="6991" y="4391"/>
                </a:lnTo>
                <a:lnTo>
                  <a:pt x="6991" y="11339"/>
                </a:lnTo>
                <a:lnTo>
                  <a:pt x="0" y="26261"/>
                </a:lnTo>
                <a:lnTo>
                  <a:pt x="1385" y="27863"/>
                </a:lnTo>
                <a:lnTo>
                  <a:pt x="4124" y="27809"/>
                </a:lnTo>
                <a:lnTo>
                  <a:pt x="6717" y="26362"/>
                </a:lnTo>
                <a:lnTo>
                  <a:pt x="13921" y="15187"/>
                </a:lnTo>
                <a:lnTo>
                  <a:pt x="15015" y="13420"/>
                </a:lnTo>
                <a:lnTo>
                  <a:pt x="16380" y="10144"/>
                </a:lnTo>
                <a:lnTo>
                  <a:pt x="16908" y="7476"/>
                </a:lnTo>
                <a:lnTo>
                  <a:pt x="17067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604994" y="4287939"/>
            <a:ext cx="38793" cy="53657"/>
          </a:xfrm>
          <a:custGeom>
            <a:avLst/>
            <a:gdLst/>
            <a:ahLst/>
            <a:cxnLst/>
            <a:rect l="l" t="t" r="r" b="b"/>
            <a:pathLst>
              <a:path w="38793" h="53657">
                <a:moveTo>
                  <a:pt x="3304" y="12087"/>
                </a:moveTo>
                <a:lnTo>
                  <a:pt x="5943" y="11516"/>
                </a:lnTo>
                <a:lnTo>
                  <a:pt x="9154" y="9776"/>
                </a:lnTo>
                <a:lnTo>
                  <a:pt x="11930" y="8581"/>
                </a:lnTo>
                <a:lnTo>
                  <a:pt x="15321" y="7531"/>
                </a:lnTo>
                <a:lnTo>
                  <a:pt x="19367" y="7264"/>
                </a:lnTo>
                <a:lnTo>
                  <a:pt x="23042" y="7515"/>
                </a:lnTo>
                <a:lnTo>
                  <a:pt x="26887" y="9204"/>
                </a:lnTo>
                <a:lnTo>
                  <a:pt x="29220" y="12329"/>
                </a:lnTo>
                <a:lnTo>
                  <a:pt x="29983" y="15223"/>
                </a:lnTo>
                <a:lnTo>
                  <a:pt x="30192" y="18755"/>
                </a:lnTo>
                <a:lnTo>
                  <a:pt x="30192" y="22567"/>
                </a:lnTo>
                <a:lnTo>
                  <a:pt x="20005" y="22567"/>
                </a:lnTo>
                <a:lnTo>
                  <a:pt x="16689" y="22909"/>
                </a:lnTo>
                <a:lnTo>
                  <a:pt x="13751" y="23568"/>
                </a:lnTo>
                <a:lnTo>
                  <a:pt x="10810" y="24241"/>
                </a:lnTo>
                <a:lnTo>
                  <a:pt x="8329" y="25246"/>
                </a:lnTo>
                <a:lnTo>
                  <a:pt x="4276" y="27913"/>
                </a:lnTo>
                <a:lnTo>
                  <a:pt x="1630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42"/>
                </a:lnTo>
                <a:lnTo>
                  <a:pt x="1960" y="46925"/>
                </a:lnTo>
                <a:lnTo>
                  <a:pt x="4484" y="49754"/>
                </a:lnTo>
                <a:lnTo>
                  <a:pt x="7617" y="51989"/>
                </a:lnTo>
                <a:lnTo>
                  <a:pt x="11634" y="53326"/>
                </a:lnTo>
                <a:lnTo>
                  <a:pt x="16375" y="53657"/>
                </a:lnTo>
                <a:lnTo>
                  <a:pt x="17743" y="46658"/>
                </a:lnTo>
                <a:lnTo>
                  <a:pt x="14942" y="46658"/>
                </a:lnTo>
                <a:lnTo>
                  <a:pt x="12764" y="45910"/>
                </a:lnTo>
                <a:lnTo>
                  <a:pt x="9644" y="42912"/>
                </a:lnTo>
                <a:lnTo>
                  <a:pt x="8869" y="38354"/>
                </a:lnTo>
                <a:lnTo>
                  <a:pt x="9683" y="34425"/>
                </a:lnTo>
                <a:lnTo>
                  <a:pt x="12225" y="31482"/>
                </a:lnTo>
                <a:lnTo>
                  <a:pt x="14831" y="30059"/>
                </a:lnTo>
                <a:lnTo>
                  <a:pt x="18331" y="29235"/>
                </a:lnTo>
                <a:lnTo>
                  <a:pt x="22779" y="29019"/>
                </a:lnTo>
                <a:lnTo>
                  <a:pt x="30192" y="29019"/>
                </a:lnTo>
                <a:lnTo>
                  <a:pt x="30192" y="39380"/>
                </a:lnTo>
                <a:lnTo>
                  <a:pt x="26013" y="43674"/>
                </a:lnTo>
                <a:lnTo>
                  <a:pt x="22128" y="46061"/>
                </a:lnTo>
                <a:lnTo>
                  <a:pt x="19204" y="53657"/>
                </a:lnTo>
                <a:lnTo>
                  <a:pt x="21894" y="53035"/>
                </a:lnTo>
                <a:lnTo>
                  <a:pt x="24428" y="51749"/>
                </a:lnTo>
                <a:lnTo>
                  <a:pt x="26970" y="50482"/>
                </a:lnTo>
                <a:lnTo>
                  <a:pt x="31348" y="46442"/>
                </a:lnTo>
                <a:lnTo>
                  <a:pt x="31348" y="51332"/>
                </a:lnTo>
                <a:lnTo>
                  <a:pt x="33436" y="52894"/>
                </a:lnTo>
                <a:lnTo>
                  <a:pt x="36017" y="52955"/>
                </a:lnTo>
                <a:lnTo>
                  <a:pt x="38793" y="51332"/>
                </a:lnTo>
                <a:lnTo>
                  <a:pt x="38793" y="15353"/>
                </a:lnTo>
                <a:lnTo>
                  <a:pt x="38461" y="12686"/>
                </a:lnTo>
                <a:lnTo>
                  <a:pt x="37122" y="8124"/>
                </a:lnTo>
                <a:lnTo>
                  <a:pt x="34592" y="4682"/>
                </a:lnTo>
                <a:lnTo>
                  <a:pt x="31200" y="1979"/>
                </a:lnTo>
                <a:lnTo>
                  <a:pt x="26429" y="392"/>
                </a:lnTo>
                <a:lnTo>
                  <a:pt x="23557" y="0"/>
                </a:lnTo>
                <a:lnTo>
                  <a:pt x="20162" y="0"/>
                </a:lnTo>
                <a:lnTo>
                  <a:pt x="16537" y="175"/>
                </a:lnTo>
                <a:lnTo>
                  <a:pt x="12962" y="849"/>
                </a:lnTo>
                <a:lnTo>
                  <a:pt x="9817" y="1803"/>
                </a:lnTo>
                <a:lnTo>
                  <a:pt x="5834" y="3542"/>
                </a:lnTo>
                <a:lnTo>
                  <a:pt x="2490" y="6691"/>
                </a:lnTo>
                <a:lnTo>
                  <a:pt x="2296" y="9384"/>
                </a:lnTo>
                <a:lnTo>
                  <a:pt x="3304" y="12087"/>
                </a:lnTo>
                <a:close/>
              </a:path>
              <a:path w="38793" h="53657">
                <a:moveTo>
                  <a:pt x="17743" y="46658"/>
                </a:moveTo>
                <a:lnTo>
                  <a:pt x="16375" y="53657"/>
                </a:lnTo>
                <a:lnTo>
                  <a:pt x="19204" y="53657"/>
                </a:lnTo>
                <a:lnTo>
                  <a:pt x="22128" y="46061"/>
                </a:lnTo>
                <a:lnTo>
                  <a:pt x="17743" y="46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670251" y="4287939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896" y="52919"/>
                </a:moveTo>
                <a:lnTo>
                  <a:pt x="8672" y="51267"/>
                </a:lnTo>
                <a:lnTo>
                  <a:pt x="8672" y="17132"/>
                </a:lnTo>
                <a:lnTo>
                  <a:pt x="11045" y="14057"/>
                </a:lnTo>
                <a:lnTo>
                  <a:pt x="13319" y="11732"/>
                </a:lnTo>
                <a:lnTo>
                  <a:pt x="17658" y="8555"/>
                </a:lnTo>
                <a:lnTo>
                  <a:pt x="22010" y="7747"/>
                </a:lnTo>
                <a:lnTo>
                  <a:pt x="25153" y="8088"/>
                </a:lnTo>
                <a:lnTo>
                  <a:pt x="27712" y="9384"/>
                </a:lnTo>
                <a:lnTo>
                  <a:pt x="30365" y="12786"/>
                </a:lnTo>
                <a:lnTo>
                  <a:pt x="31395" y="15951"/>
                </a:lnTo>
                <a:lnTo>
                  <a:pt x="32037" y="19885"/>
                </a:lnTo>
                <a:lnTo>
                  <a:pt x="32037" y="51267"/>
                </a:lnTo>
                <a:lnTo>
                  <a:pt x="32245" y="52005"/>
                </a:lnTo>
                <a:lnTo>
                  <a:pt x="34801" y="52919"/>
                </a:lnTo>
                <a:lnTo>
                  <a:pt x="37926" y="52919"/>
                </a:lnTo>
                <a:lnTo>
                  <a:pt x="40702" y="51267"/>
                </a:lnTo>
                <a:lnTo>
                  <a:pt x="40702" y="18006"/>
                </a:lnTo>
                <a:lnTo>
                  <a:pt x="40406" y="15022"/>
                </a:lnTo>
                <a:lnTo>
                  <a:pt x="39250" y="10082"/>
                </a:lnTo>
                <a:lnTo>
                  <a:pt x="36964" y="6069"/>
                </a:lnTo>
                <a:lnTo>
                  <a:pt x="33891" y="2753"/>
                </a:lnTo>
                <a:lnTo>
                  <a:pt x="29592" y="543"/>
                </a:lnTo>
                <a:lnTo>
                  <a:pt x="26939" y="0"/>
                </a:lnTo>
                <a:lnTo>
                  <a:pt x="21085" y="0"/>
                </a:lnTo>
                <a:lnTo>
                  <a:pt x="18432" y="708"/>
                </a:lnTo>
                <a:lnTo>
                  <a:pt x="15789" y="2145"/>
                </a:lnTo>
                <a:lnTo>
                  <a:pt x="13136" y="3567"/>
                </a:lnTo>
                <a:lnTo>
                  <a:pt x="10483" y="5812"/>
                </a:lnTo>
                <a:lnTo>
                  <a:pt x="7827" y="8887"/>
                </a:lnTo>
                <a:lnTo>
                  <a:pt x="7827" y="2437"/>
                </a:lnTo>
                <a:lnTo>
                  <a:pt x="5861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734237" y="4316868"/>
            <a:ext cx="12791" cy="75653"/>
          </a:xfrm>
          <a:custGeom>
            <a:avLst/>
            <a:gdLst/>
            <a:ahLst/>
            <a:cxnLst/>
            <a:rect l="l" t="t" r="r" b="b"/>
            <a:pathLst>
              <a:path w="12791" h="75653">
                <a:moveTo>
                  <a:pt x="8982" y="0"/>
                </a:moveTo>
                <a:lnTo>
                  <a:pt x="7887" y="21247"/>
                </a:lnTo>
                <a:lnTo>
                  <a:pt x="12791" y="24025"/>
                </a:lnTo>
                <a:lnTo>
                  <a:pt x="12358" y="12851"/>
                </a:lnTo>
                <a:lnTo>
                  <a:pt x="10529" y="9204"/>
                </a:lnTo>
                <a:lnTo>
                  <a:pt x="9522" y="4762"/>
                </a:lnTo>
                <a:lnTo>
                  <a:pt x="8982" y="0"/>
                </a:lnTo>
                <a:close/>
              </a:path>
              <a:path w="12791" h="75653">
                <a:moveTo>
                  <a:pt x="43477" y="-49924"/>
                </a:moveTo>
                <a:lnTo>
                  <a:pt x="43232" y="-50662"/>
                </a:lnTo>
                <a:lnTo>
                  <a:pt x="40651" y="-51628"/>
                </a:lnTo>
                <a:lnTo>
                  <a:pt x="37541" y="-51628"/>
                </a:lnTo>
                <a:lnTo>
                  <a:pt x="34764" y="-49924"/>
                </a:lnTo>
                <a:lnTo>
                  <a:pt x="34764" y="-21553"/>
                </a:lnTo>
                <a:lnTo>
                  <a:pt x="32515" y="-23980"/>
                </a:lnTo>
                <a:lnTo>
                  <a:pt x="27953" y="-27064"/>
                </a:lnTo>
                <a:lnTo>
                  <a:pt x="23136" y="-28933"/>
                </a:lnTo>
                <a:lnTo>
                  <a:pt x="17057" y="-28933"/>
                </a:lnTo>
                <a:lnTo>
                  <a:pt x="14119" y="-28285"/>
                </a:lnTo>
                <a:lnTo>
                  <a:pt x="11574" y="-27014"/>
                </a:lnTo>
                <a:lnTo>
                  <a:pt x="6904" y="-23889"/>
                </a:lnTo>
                <a:lnTo>
                  <a:pt x="3488" y="-19116"/>
                </a:lnTo>
                <a:lnTo>
                  <a:pt x="2195" y="-16233"/>
                </a:lnTo>
                <a:lnTo>
                  <a:pt x="1314" y="-12840"/>
                </a:lnTo>
                <a:lnTo>
                  <a:pt x="443" y="-9465"/>
                </a:lnTo>
                <a:lnTo>
                  <a:pt x="0" y="-5676"/>
                </a:lnTo>
                <a:lnTo>
                  <a:pt x="0" y="2054"/>
                </a:lnTo>
                <a:lnTo>
                  <a:pt x="341" y="5431"/>
                </a:lnTo>
                <a:lnTo>
                  <a:pt x="1055" y="8632"/>
                </a:lnTo>
                <a:lnTo>
                  <a:pt x="1742" y="11847"/>
                </a:lnTo>
                <a:lnTo>
                  <a:pt x="2858" y="14630"/>
                </a:lnTo>
                <a:lnTo>
                  <a:pt x="4385" y="16991"/>
                </a:lnTo>
                <a:lnTo>
                  <a:pt x="7887" y="21247"/>
                </a:lnTo>
                <a:lnTo>
                  <a:pt x="8982" y="0"/>
                </a:lnTo>
                <a:lnTo>
                  <a:pt x="8982" y="-4777"/>
                </a:lnTo>
                <a:lnTo>
                  <a:pt x="9630" y="-9298"/>
                </a:lnTo>
                <a:lnTo>
                  <a:pt x="10774" y="-13539"/>
                </a:lnTo>
                <a:lnTo>
                  <a:pt x="12693" y="-17082"/>
                </a:lnTo>
                <a:lnTo>
                  <a:pt x="15493" y="-19610"/>
                </a:lnTo>
                <a:lnTo>
                  <a:pt x="18896" y="-21236"/>
                </a:lnTo>
                <a:lnTo>
                  <a:pt x="23483" y="-21236"/>
                </a:lnTo>
                <a:lnTo>
                  <a:pt x="27953" y="-18874"/>
                </a:lnTo>
                <a:lnTo>
                  <a:pt x="32418" y="-15001"/>
                </a:lnTo>
                <a:lnTo>
                  <a:pt x="34764" y="-12002"/>
                </a:lnTo>
                <a:lnTo>
                  <a:pt x="34764" y="7531"/>
                </a:lnTo>
                <a:lnTo>
                  <a:pt x="32097" y="10792"/>
                </a:lnTo>
                <a:lnTo>
                  <a:pt x="28472" y="14198"/>
                </a:lnTo>
                <a:lnTo>
                  <a:pt x="25142" y="16268"/>
                </a:lnTo>
                <a:lnTo>
                  <a:pt x="21898" y="17077"/>
                </a:lnTo>
                <a:lnTo>
                  <a:pt x="18468" y="17077"/>
                </a:lnTo>
                <a:lnTo>
                  <a:pt x="15066" y="15415"/>
                </a:lnTo>
                <a:lnTo>
                  <a:pt x="12358" y="12851"/>
                </a:lnTo>
                <a:lnTo>
                  <a:pt x="12791" y="24025"/>
                </a:lnTo>
                <a:lnTo>
                  <a:pt x="15754" y="24738"/>
                </a:lnTo>
                <a:lnTo>
                  <a:pt x="22402" y="24738"/>
                </a:lnTo>
                <a:lnTo>
                  <a:pt x="25326" y="23950"/>
                </a:lnTo>
                <a:lnTo>
                  <a:pt x="28004" y="22402"/>
                </a:lnTo>
                <a:lnTo>
                  <a:pt x="30697" y="20840"/>
                </a:lnTo>
                <a:lnTo>
                  <a:pt x="33279" y="18665"/>
                </a:lnTo>
                <a:lnTo>
                  <a:pt x="35759" y="15872"/>
                </a:lnTo>
                <a:lnTo>
                  <a:pt x="35759" y="22338"/>
                </a:lnTo>
                <a:lnTo>
                  <a:pt x="37368" y="23835"/>
                </a:lnTo>
                <a:lnTo>
                  <a:pt x="40392" y="24025"/>
                </a:lnTo>
                <a:lnTo>
                  <a:pt x="43477" y="22338"/>
                </a:lnTo>
                <a:lnTo>
                  <a:pt x="43477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835923" y="4287988"/>
            <a:ext cx="37284" cy="53607"/>
          </a:xfrm>
          <a:custGeom>
            <a:avLst/>
            <a:gdLst/>
            <a:ahLst/>
            <a:cxnLst/>
            <a:rect l="l" t="t" r="r" b="b"/>
            <a:pathLst>
              <a:path w="37284" h="53607">
                <a:moveTo>
                  <a:pt x="9032" y="20624"/>
                </a:moveTo>
                <a:lnTo>
                  <a:pt x="10140" y="15811"/>
                </a:lnTo>
                <a:lnTo>
                  <a:pt x="12376" y="12510"/>
                </a:lnTo>
                <a:lnTo>
                  <a:pt x="14589" y="9194"/>
                </a:lnTo>
                <a:lnTo>
                  <a:pt x="17783" y="7542"/>
                </a:lnTo>
                <a:lnTo>
                  <a:pt x="23975" y="7542"/>
                </a:lnTo>
                <a:lnTo>
                  <a:pt x="27233" y="8431"/>
                </a:lnTo>
                <a:lnTo>
                  <a:pt x="31031" y="10415"/>
                </a:lnTo>
                <a:lnTo>
                  <a:pt x="33623" y="12395"/>
                </a:lnTo>
                <a:lnTo>
                  <a:pt x="36597" y="12445"/>
                </a:lnTo>
                <a:lnTo>
                  <a:pt x="37064" y="9500"/>
                </a:lnTo>
                <a:lnTo>
                  <a:pt x="36805" y="6692"/>
                </a:lnTo>
                <a:lnTo>
                  <a:pt x="34458" y="3823"/>
                </a:lnTo>
                <a:lnTo>
                  <a:pt x="31531" y="2044"/>
                </a:lnTo>
                <a:lnTo>
                  <a:pt x="27848" y="723"/>
                </a:lnTo>
                <a:lnTo>
                  <a:pt x="25022" y="140"/>
                </a:lnTo>
                <a:lnTo>
                  <a:pt x="22056" y="0"/>
                </a:lnTo>
                <a:lnTo>
                  <a:pt x="18935" y="0"/>
                </a:lnTo>
                <a:lnTo>
                  <a:pt x="16037" y="533"/>
                </a:lnTo>
                <a:lnTo>
                  <a:pt x="13369" y="1598"/>
                </a:lnTo>
                <a:lnTo>
                  <a:pt x="10690" y="2668"/>
                </a:lnTo>
                <a:lnTo>
                  <a:pt x="8355" y="4305"/>
                </a:lnTo>
                <a:lnTo>
                  <a:pt x="4398" y="8712"/>
                </a:lnTo>
                <a:lnTo>
                  <a:pt x="2839" y="11545"/>
                </a:lnTo>
                <a:lnTo>
                  <a:pt x="1695" y="14997"/>
                </a:lnTo>
                <a:lnTo>
                  <a:pt x="579" y="18454"/>
                </a:lnTo>
                <a:lnTo>
                  <a:pt x="0" y="22593"/>
                </a:lnTo>
                <a:lnTo>
                  <a:pt x="0" y="31633"/>
                </a:lnTo>
                <a:lnTo>
                  <a:pt x="467" y="35370"/>
                </a:lnTo>
                <a:lnTo>
                  <a:pt x="1389" y="38606"/>
                </a:lnTo>
                <a:lnTo>
                  <a:pt x="2321" y="41846"/>
                </a:lnTo>
                <a:lnTo>
                  <a:pt x="3675" y="44575"/>
                </a:lnTo>
                <a:lnTo>
                  <a:pt x="5431" y="46800"/>
                </a:lnTo>
                <a:lnTo>
                  <a:pt x="9387" y="50709"/>
                </a:lnTo>
                <a:lnTo>
                  <a:pt x="12019" y="51879"/>
                </a:lnTo>
                <a:lnTo>
                  <a:pt x="14648" y="53035"/>
                </a:lnTo>
                <a:lnTo>
                  <a:pt x="17660" y="53607"/>
                </a:lnTo>
                <a:lnTo>
                  <a:pt x="22697" y="53607"/>
                </a:lnTo>
                <a:lnTo>
                  <a:pt x="25829" y="53111"/>
                </a:lnTo>
                <a:lnTo>
                  <a:pt x="28806" y="52373"/>
                </a:lnTo>
                <a:lnTo>
                  <a:pt x="31423" y="51321"/>
                </a:lnTo>
                <a:lnTo>
                  <a:pt x="34706" y="49377"/>
                </a:lnTo>
                <a:lnTo>
                  <a:pt x="37039" y="46534"/>
                </a:lnTo>
                <a:lnTo>
                  <a:pt x="37284" y="43790"/>
                </a:lnTo>
                <a:lnTo>
                  <a:pt x="37249" y="42444"/>
                </a:lnTo>
                <a:lnTo>
                  <a:pt x="35441" y="39662"/>
                </a:lnTo>
                <a:lnTo>
                  <a:pt x="32418" y="41948"/>
                </a:lnTo>
                <a:lnTo>
                  <a:pt x="28903" y="44218"/>
                </a:lnTo>
                <a:lnTo>
                  <a:pt x="25907" y="45529"/>
                </a:lnTo>
                <a:lnTo>
                  <a:pt x="22167" y="45845"/>
                </a:lnTo>
                <a:lnTo>
                  <a:pt x="18186" y="45464"/>
                </a:lnTo>
                <a:lnTo>
                  <a:pt x="14942" y="43902"/>
                </a:lnTo>
                <a:lnTo>
                  <a:pt x="12448" y="41122"/>
                </a:lnTo>
                <a:lnTo>
                  <a:pt x="10472" y="37551"/>
                </a:lnTo>
                <a:lnTo>
                  <a:pt x="9326" y="32818"/>
                </a:lnTo>
                <a:lnTo>
                  <a:pt x="9032" y="30060"/>
                </a:lnTo>
                <a:lnTo>
                  <a:pt x="903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891853" y="4287939"/>
            <a:ext cx="47235" cy="53657"/>
          </a:xfrm>
          <a:custGeom>
            <a:avLst/>
            <a:gdLst/>
            <a:ahLst/>
            <a:cxnLst/>
            <a:rect l="l" t="t" r="r" b="b"/>
            <a:pathLst>
              <a:path w="47235" h="53657">
                <a:moveTo>
                  <a:pt x="8971" y="23910"/>
                </a:moveTo>
                <a:lnTo>
                  <a:pt x="9265" y="21347"/>
                </a:lnTo>
                <a:lnTo>
                  <a:pt x="9842" y="18985"/>
                </a:lnTo>
                <a:lnTo>
                  <a:pt x="11318" y="14589"/>
                </a:lnTo>
                <a:lnTo>
                  <a:pt x="13716" y="11163"/>
                </a:lnTo>
                <a:lnTo>
                  <a:pt x="17091" y="8887"/>
                </a:lnTo>
                <a:lnTo>
                  <a:pt x="21163" y="7480"/>
                </a:lnTo>
                <a:lnTo>
                  <a:pt x="26545" y="7480"/>
                </a:lnTo>
                <a:lnTo>
                  <a:pt x="30746" y="9028"/>
                </a:lnTo>
                <a:lnTo>
                  <a:pt x="34098" y="11454"/>
                </a:lnTo>
                <a:lnTo>
                  <a:pt x="36287" y="15007"/>
                </a:lnTo>
                <a:lnTo>
                  <a:pt x="37539" y="19418"/>
                </a:lnTo>
                <a:lnTo>
                  <a:pt x="38267" y="24267"/>
                </a:lnTo>
                <a:lnTo>
                  <a:pt x="38267" y="29728"/>
                </a:lnTo>
                <a:lnTo>
                  <a:pt x="37983" y="32320"/>
                </a:lnTo>
                <a:lnTo>
                  <a:pt x="37421" y="34657"/>
                </a:lnTo>
                <a:lnTo>
                  <a:pt x="36647" y="50266"/>
                </a:lnTo>
                <a:lnTo>
                  <a:pt x="39164" y="48373"/>
                </a:lnTo>
                <a:lnTo>
                  <a:pt x="43181" y="43534"/>
                </a:lnTo>
                <a:lnTo>
                  <a:pt x="44707" y="40640"/>
                </a:lnTo>
                <a:lnTo>
                  <a:pt x="45716" y="37298"/>
                </a:lnTo>
                <a:lnTo>
                  <a:pt x="46734" y="33958"/>
                </a:lnTo>
                <a:lnTo>
                  <a:pt x="47235" y="30300"/>
                </a:lnTo>
                <a:lnTo>
                  <a:pt x="47235" y="22222"/>
                </a:lnTo>
                <a:lnTo>
                  <a:pt x="46760" y="18553"/>
                </a:lnTo>
                <a:lnTo>
                  <a:pt x="45802" y="15288"/>
                </a:lnTo>
                <a:lnTo>
                  <a:pt x="44829" y="12038"/>
                </a:lnTo>
                <a:lnTo>
                  <a:pt x="43390" y="9269"/>
                </a:lnTo>
                <a:lnTo>
                  <a:pt x="41475" y="6993"/>
                </a:lnTo>
                <a:lnTo>
                  <a:pt x="37137" y="2969"/>
                </a:lnTo>
                <a:lnTo>
                  <a:pt x="34249" y="1778"/>
                </a:lnTo>
                <a:lnTo>
                  <a:pt x="31362" y="593"/>
                </a:lnTo>
                <a:lnTo>
                  <a:pt x="27967" y="0"/>
                </a:lnTo>
                <a:lnTo>
                  <a:pt x="20069" y="0"/>
                </a:lnTo>
                <a:lnTo>
                  <a:pt x="16537" y="673"/>
                </a:lnTo>
                <a:lnTo>
                  <a:pt x="13528" y="2004"/>
                </a:lnTo>
                <a:lnTo>
                  <a:pt x="10515" y="3351"/>
                </a:lnTo>
                <a:lnTo>
                  <a:pt x="8013" y="5219"/>
                </a:lnTo>
                <a:lnTo>
                  <a:pt x="3991" y="10068"/>
                </a:lnTo>
                <a:lnTo>
                  <a:pt x="2480" y="12952"/>
                </a:lnTo>
                <a:lnTo>
                  <a:pt x="1485" y="16292"/>
                </a:lnTo>
                <a:lnTo>
                  <a:pt x="48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098"/>
                </a:lnTo>
                <a:lnTo>
                  <a:pt x="1410" y="38354"/>
                </a:lnTo>
                <a:lnTo>
                  <a:pt x="2343" y="41605"/>
                </a:lnTo>
                <a:lnTo>
                  <a:pt x="3783" y="44383"/>
                </a:lnTo>
                <a:lnTo>
                  <a:pt x="5712" y="46658"/>
                </a:lnTo>
                <a:lnTo>
                  <a:pt x="10039" y="50669"/>
                </a:lnTo>
                <a:lnTo>
                  <a:pt x="9683" y="34225"/>
                </a:lnTo>
                <a:lnTo>
                  <a:pt x="8971" y="29361"/>
                </a:lnTo>
                <a:lnTo>
                  <a:pt x="8971" y="23910"/>
                </a:lnTo>
                <a:close/>
              </a:path>
              <a:path w="47235" h="53657">
                <a:moveTo>
                  <a:pt x="26088" y="46126"/>
                </a:moveTo>
                <a:lnTo>
                  <a:pt x="20742" y="46126"/>
                </a:lnTo>
                <a:lnTo>
                  <a:pt x="16537" y="44574"/>
                </a:lnTo>
                <a:lnTo>
                  <a:pt x="13186" y="42137"/>
                </a:lnTo>
                <a:lnTo>
                  <a:pt x="10947" y="38630"/>
                </a:lnTo>
                <a:lnTo>
                  <a:pt x="9683" y="34225"/>
                </a:lnTo>
                <a:lnTo>
                  <a:pt x="10039" y="50669"/>
                </a:lnTo>
                <a:lnTo>
                  <a:pt x="12927" y="51864"/>
                </a:lnTo>
                <a:lnTo>
                  <a:pt x="15825" y="53070"/>
                </a:lnTo>
                <a:lnTo>
                  <a:pt x="19208" y="53657"/>
                </a:lnTo>
                <a:lnTo>
                  <a:pt x="27085" y="53657"/>
                </a:lnTo>
                <a:lnTo>
                  <a:pt x="30585" y="52984"/>
                </a:lnTo>
                <a:lnTo>
                  <a:pt x="33623" y="51622"/>
                </a:lnTo>
                <a:lnTo>
                  <a:pt x="36647" y="50266"/>
                </a:lnTo>
                <a:lnTo>
                  <a:pt x="37421" y="34657"/>
                </a:lnTo>
                <a:lnTo>
                  <a:pt x="35967" y="39037"/>
                </a:lnTo>
                <a:lnTo>
                  <a:pt x="33558" y="42454"/>
                </a:lnTo>
                <a:lnTo>
                  <a:pt x="30156" y="44700"/>
                </a:lnTo>
                <a:lnTo>
                  <a:pt x="26088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962740" y="4265014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2"/>
                </a:moveTo>
                <a:lnTo>
                  <a:pt x="8665" y="1701"/>
                </a:lnTo>
                <a:lnTo>
                  <a:pt x="8451" y="938"/>
                </a:lnTo>
                <a:lnTo>
                  <a:pt x="5896" y="0"/>
                </a:lnTo>
                <a:lnTo>
                  <a:pt x="2774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30"/>
                </a:lnTo>
                <a:lnTo>
                  <a:pt x="2774" y="75844"/>
                </a:lnTo>
                <a:lnTo>
                  <a:pt x="5896" y="75844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997772" y="4265014"/>
            <a:ext cx="8649" cy="75844"/>
          </a:xfrm>
          <a:custGeom>
            <a:avLst/>
            <a:gdLst/>
            <a:ahLst/>
            <a:cxnLst/>
            <a:rect l="l" t="t" r="r" b="b"/>
            <a:pathLst>
              <a:path w="8649" h="75844">
                <a:moveTo>
                  <a:pt x="8649" y="74192"/>
                </a:moveTo>
                <a:lnTo>
                  <a:pt x="8649" y="1701"/>
                </a:lnTo>
                <a:lnTo>
                  <a:pt x="8441" y="938"/>
                </a:lnTo>
                <a:lnTo>
                  <a:pt x="5885" y="0"/>
                </a:lnTo>
                <a:lnTo>
                  <a:pt x="2764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30"/>
                </a:lnTo>
                <a:lnTo>
                  <a:pt x="2764" y="75844"/>
                </a:lnTo>
                <a:lnTo>
                  <a:pt x="5885" y="75844"/>
                </a:lnTo>
                <a:lnTo>
                  <a:pt x="864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029588" y="4287939"/>
            <a:ext cx="38793" cy="53657"/>
          </a:xfrm>
          <a:custGeom>
            <a:avLst/>
            <a:gdLst/>
            <a:ahLst/>
            <a:cxnLst/>
            <a:rect l="l" t="t" r="r" b="b"/>
            <a:pathLst>
              <a:path w="38793" h="53657">
                <a:moveTo>
                  <a:pt x="3304" y="12087"/>
                </a:moveTo>
                <a:lnTo>
                  <a:pt x="5957" y="11516"/>
                </a:lnTo>
                <a:lnTo>
                  <a:pt x="9155" y="9776"/>
                </a:lnTo>
                <a:lnTo>
                  <a:pt x="11930" y="8581"/>
                </a:lnTo>
                <a:lnTo>
                  <a:pt x="15321" y="7531"/>
                </a:lnTo>
                <a:lnTo>
                  <a:pt x="19368" y="7264"/>
                </a:lnTo>
                <a:lnTo>
                  <a:pt x="23054" y="7515"/>
                </a:lnTo>
                <a:lnTo>
                  <a:pt x="26888" y="9204"/>
                </a:lnTo>
                <a:lnTo>
                  <a:pt x="29221" y="12329"/>
                </a:lnTo>
                <a:lnTo>
                  <a:pt x="29994" y="15223"/>
                </a:lnTo>
                <a:lnTo>
                  <a:pt x="30192" y="18755"/>
                </a:lnTo>
                <a:lnTo>
                  <a:pt x="30192" y="22567"/>
                </a:lnTo>
                <a:lnTo>
                  <a:pt x="20005" y="22567"/>
                </a:lnTo>
                <a:lnTo>
                  <a:pt x="16690" y="22909"/>
                </a:lnTo>
                <a:lnTo>
                  <a:pt x="13751" y="23568"/>
                </a:lnTo>
                <a:lnTo>
                  <a:pt x="10811" y="24241"/>
                </a:lnTo>
                <a:lnTo>
                  <a:pt x="8331" y="25246"/>
                </a:lnTo>
                <a:lnTo>
                  <a:pt x="4277" y="27913"/>
                </a:lnTo>
                <a:lnTo>
                  <a:pt x="1630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42"/>
                </a:lnTo>
                <a:lnTo>
                  <a:pt x="1962" y="46925"/>
                </a:lnTo>
                <a:lnTo>
                  <a:pt x="4485" y="49754"/>
                </a:lnTo>
                <a:lnTo>
                  <a:pt x="7617" y="51989"/>
                </a:lnTo>
                <a:lnTo>
                  <a:pt x="11645" y="53326"/>
                </a:lnTo>
                <a:lnTo>
                  <a:pt x="16376" y="53657"/>
                </a:lnTo>
                <a:lnTo>
                  <a:pt x="17744" y="46658"/>
                </a:lnTo>
                <a:lnTo>
                  <a:pt x="14944" y="46658"/>
                </a:lnTo>
                <a:lnTo>
                  <a:pt x="12766" y="45910"/>
                </a:lnTo>
                <a:lnTo>
                  <a:pt x="9644" y="42912"/>
                </a:lnTo>
                <a:lnTo>
                  <a:pt x="8870" y="38354"/>
                </a:lnTo>
                <a:lnTo>
                  <a:pt x="9683" y="34425"/>
                </a:lnTo>
                <a:lnTo>
                  <a:pt x="12226" y="31482"/>
                </a:lnTo>
                <a:lnTo>
                  <a:pt x="14846" y="30059"/>
                </a:lnTo>
                <a:lnTo>
                  <a:pt x="18331" y="29235"/>
                </a:lnTo>
                <a:lnTo>
                  <a:pt x="22781" y="29019"/>
                </a:lnTo>
                <a:lnTo>
                  <a:pt x="30192" y="29019"/>
                </a:lnTo>
                <a:lnTo>
                  <a:pt x="30192" y="39380"/>
                </a:lnTo>
                <a:lnTo>
                  <a:pt x="26013" y="43674"/>
                </a:lnTo>
                <a:lnTo>
                  <a:pt x="22129" y="46061"/>
                </a:lnTo>
                <a:lnTo>
                  <a:pt x="19206" y="53657"/>
                </a:lnTo>
                <a:lnTo>
                  <a:pt x="21894" y="53035"/>
                </a:lnTo>
                <a:lnTo>
                  <a:pt x="24443" y="51749"/>
                </a:lnTo>
                <a:lnTo>
                  <a:pt x="26970" y="50482"/>
                </a:lnTo>
                <a:lnTo>
                  <a:pt x="31348" y="46442"/>
                </a:lnTo>
                <a:lnTo>
                  <a:pt x="31348" y="51332"/>
                </a:lnTo>
                <a:lnTo>
                  <a:pt x="33436" y="52894"/>
                </a:lnTo>
                <a:lnTo>
                  <a:pt x="36018" y="52955"/>
                </a:lnTo>
                <a:lnTo>
                  <a:pt x="38793" y="51332"/>
                </a:lnTo>
                <a:lnTo>
                  <a:pt x="38793" y="15353"/>
                </a:lnTo>
                <a:lnTo>
                  <a:pt x="38461" y="12686"/>
                </a:lnTo>
                <a:lnTo>
                  <a:pt x="37137" y="8124"/>
                </a:lnTo>
                <a:lnTo>
                  <a:pt x="34592" y="4682"/>
                </a:lnTo>
                <a:lnTo>
                  <a:pt x="31201" y="1979"/>
                </a:lnTo>
                <a:lnTo>
                  <a:pt x="26445" y="392"/>
                </a:lnTo>
                <a:lnTo>
                  <a:pt x="23558" y="0"/>
                </a:lnTo>
                <a:lnTo>
                  <a:pt x="20163" y="0"/>
                </a:lnTo>
                <a:lnTo>
                  <a:pt x="16539" y="175"/>
                </a:lnTo>
                <a:lnTo>
                  <a:pt x="12974" y="849"/>
                </a:lnTo>
                <a:lnTo>
                  <a:pt x="9817" y="1803"/>
                </a:lnTo>
                <a:lnTo>
                  <a:pt x="5835" y="3542"/>
                </a:lnTo>
                <a:lnTo>
                  <a:pt x="2491" y="6691"/>
                </a:lnTo>
                <a:lnTo>
                  <a:pt x="2307" y="9384"/>
                </a:lnTo>
                <a:lnTo>
                  <a:pt x="3304" y="12087"/>
                </a:lnTo>
                <a:close/>
              </a:path>
              <a:path w="38793" h="53657">
                <a:moveTo>
                  <a:pt x="17744" y="46658"/>
                </a:moveTo>
                <a:lnTo>
                  <a:pt x="16376" y="53657"/>
                </a:lnTo>
                <a:lnTo>
                  <a:pt x="19206" y="53657"/>
                </a:lnTo>
                <a:lnTo>
                  <a:pt x="22129" y="46061"/>
                </a:lnTo>
                <a:lnTo>
                  <a:pt x="17744" y="46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5094846" y="4265016"/>
            <a:ext cx="43477" cy="76583"/>
          </a:xfrm>
          <a:custGeom>
            <a:avLst/>
            <a:gdLst/>
            <a:ahLst/>
            <a:cxnLst/>
            <a:rect l="l" t="t" r="r" b="b"/>
            <a:pathLst>
              <a:path w="43477" h="76583">
                <a:moveTo>
                  <a:pt x="20264" y="76417"/>
                </a:moveTo>
                <a:lnTo>
                  <a:pt x="23150" y="76583"/>
                </a:lnTo>
                <a:lnTo>
                  <a:pt x="26423" y="76583"/>
                </a:lnTo>
                <a:lnTo>
                  <a:pt x="29296" y="75949"/>
                </a:lnTo>
                <a:lnTo>
                  <a:pt x="31816" y="74678"/>
                </a:lnTo>
                <a:lnTo>
                  <a:pt x="36474" y="71579"/>
                </a:lnTo>
                <a:lnTo>
                  <a:pt x="39927" y="66815"/>
                </a:lnTo>
                <a:lnTo>
                  <a:pt x="41255" y="63933"/>
                </a:lnTo>
                <a:lnTo>
                  <a:pt x="42141" y="60542"/>
                </a:lnTo>
                <a:lnTo>
                  <a:pt x="43023" y="57165"/>
                </a:lnTo>
                <a:lnTo>
                  <a:pt x="43477" y="53356"/>
                </a:lnTo>
                <a:lnTo>
                  <a:pt x="43477" y="45584"/>
                </a:lnTo>
                <a:lnTo>
                  <a:pt x="43124" y="42217"/>
                </a:lnTo>
                <a:lnTo>
                  <a:pt x="42437" y="39028"/>
                </a:lnTo>
                <a:lnTo>
                  <a:pt x="41730" y="35853"/>
                </a:lnTo>
                <a:lnTo>
                  <a:pt x="40614" y="33073"/>
                </a:lnTo>
                <a:lnTo>
                  <a:pt x="39091" y="30712"/>
                </a:lnTo>
                <a:lnTo>
                  <a:pt x="35600" y="26442"/>
                </a:lnTo>
                <a:lnTo>
                  <a:pt x="30725" y="23623"/>
                </a:lnTo>
                <a:lnTo>
                  <a:pt x="27799" y="22914"/>
                </a:lnTo>
                <a:lnTo>
                  <a:pt x="29886" y="33375"/>
                </a:lnTo>
                <a:lnTo>
                  <a:pt x="32029" y="36656"/>
                </a:lnTo>
                <a:lnTo>
                  <a:pt x="33573" y="40529"/>
                </a:lnTo>
                <a:lnTo>
                  <a:pt x="34311" y="45227"/>
                </a:lnTo>
                <a:lnTo>
                  <a:pt x="34505" y="50156"/>
                </a:lnTo>
                <a:lnTo>
                  <a:pt x="34505" y="52442"/>
                </a:lnTo>
                <a:lnTo>
                  <a:pt x="33832" y="56908"/>
                </a:lnTo>
                <a:lnTo>
                  <a:pt x="32702" y="61139"/>
                </a:lnTo>
                <a:lnTo>
                  <a:pt x="30758" y="64721"/>
                </a:lnTo>
                <a:lnTo>
                  <a:pt x="27957" y="67249"/>
                </a:lnTo>
                <a:lnTo>
                  <a:pt x="24530" y="68875"/>
                </a:lnTo>
                <a:lnTo>
                  <a:pt x="19979" y="68875"/>
                </a:lnTo>
                <a:lnTo>
                  <a:pt x="15533" y="66509"/>
                </a:lnTo>
                <a:lnTo>
                  <a:pt x="11073" y="62651"/>
                </a:lnTo>
                <a:lnTo>
                  <a:pt x="8661" y="59651"/>
                </a:lnTo>
                <a:lnTo>
                  <a:pt x="10335" y="70981"/>
                </a:lnTo>
                <a:lnTo>
                  <a:pt x="14010" y="73940"/>
                </a:lnTo>
                <a:lnTo>
                  <a:pt x="17707" y="75820"/>
                </a:lnTo>
                <a:lnTo>
                  <a:pt x="20264" y="76417"/>
                </a:lnTo>
                <a:close/>
              </a:path>
              <a:path w="43477" h="76583">
                <a:moveTo>
                  <a:pt x="2494" y="75834"/>
                </a:moveTo>
                <a:lnTo>
                  <a:pt x="5121" y="75834"/>
                </a:lnTo>
                <a:lnTo>
                  <a:pt x="7668" y="74195"/>
                </a:lnTo>
                <a:lnTo>
                  <a:pt x="7668" y="68228"/>
                </a:lnTo>
                <a:lnTo>
                  <a:pt x="10335" y="70981"/>
                </a:lnTo>
                <a:lnTo>
                  <a:pt x="8661" y="59651"/>
                </a:lnTo>
                <a:lnTo>
                  <a:pt x="8661" y="40172"/>
                </a:lnTo>
                <a:lnTo>
                  <a:pt x="10040" y="38355"/>
                </a:lnTo>
                <a:lnTo>
                  <a:pt x="12546" y="35661"/>
                </a:lnTo>
                <a:lnTo>
                  <a:pt x="16062" y="32741"/>
                </a:lnTo>
                <a:lnTo>
                  <a:pt x="19406" y="31104"/>
                </a:lnTo>
                <a:lnTo>
                  <a:pt x="22722" y="30622"/>
                </a:lnTo>
                <a:lnTo>
                  <a:pt x="26863" y="31169"/>
                </a:lnTo>
                <a:lnTo>
                  <a:pt x="29886" y="33375"/>
                </a:lnTo>
                <a:lnTo>
                  <a:pt x="27799" y="22914"/>
                </a:lnTo>
                <a:lnTo>
                  <a:pt x="22971" y="22914"/>
                </a:lnTo>
                <a:lnTo>
                  <a:pt x="20389" y="23357"/>
                </a:lnTo>
                <a:lnTo>
                  <a:pt x="16602" y="24729"/>
                </a:lnTo>
                <a:lnTo>
                  <a:pt x="14043" y="26189"/>
                </a:lnTo>
                <a:lnTo>
                  <a:pt x="11430" y="28210"/>
                </a:lnTo>
                <a:lnTo>
                  <a:pt x="8661" y="30938"/>
                </a:lnTo>
                <a:lnTo>
                  <a:pt x="8661" y="1703"/>
                </a:lnTo>
                <a:lnTo>
                  <a:pt x="8467" y="939"/>
                </a:lnTo>
                <a:lnTo>
                  <a:pt x="5910" y="0"/>
                </a:lnTo>
                <a:lnTo>
                  <a:pt x="2774" y="0"/>
                </a:lnTo>
                <a:lnTo>
                  <a:pt x="0" y="1703"/>
                </a:lnTo>
                <a:lnTo>
                  <a:pt x="0" y="74195"/>
                </a:lnTo>
                <a:lnTo>
                  <a:pt x="2494" y="75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5158522" y="4287939"/>
            <a:ext cx="47250" cy="53657"/>
          </a:xfrm>
          <a:custGeom>
            <a:avLst/>
            <a:gdLst/>
            <a:ahLst/>
            <a:cxnLst/>
            <a:rect l="l" t="t" r="r" b="b"/>
            <a:pathLst>
              <a:path w="47250" h="53657">
                <a:moveTo>
                  <a:pt x="8967" y="23910"/>
                </a:moveTo>
                <a:lnTo>
                  <a:pt x="9277" y="21347"/>
                </a:lnTo>
                <a:lnTo>
                  <a:pt x="9852" y="18985"/>
                </a:lnTo>
                <a:lnTo>
                  <a:pt x="11329" y="14589"/>
                </a:lnTo>
                <a:lnTo>
                  <a:pt x="13723" y="11163"/>
                </a:lnTo>
                <a:lnTo>
                  <a:pt x="17103" y="8887"/>
                </a:lnTo>
                <a:lnTo>
                  <a:pt x="21172" y="7480"/>
                </a:lnTo>
                <a:lnTo>
                  <a:pt x="26553" y="7480"/>
                </a:lnTo>
                <a:lnTo>
                  <a:pt x="30758" y="9028"/>
                </a:lnTo>
                <a:lnTo>
                  <a:pt x="34099" y="11454"/>
                </a:lnTo>
                <a:lnTo>
                  <a:pt x="36302" y="15007"/>
                </a:lnTo>
                <a:lnTo>
                  <a:pt x="37555" y="19418"/>
                </a:lnTo>
                <a:lnTo>
                  <a:pt x="38279" y="24267"/>
                </a:lnTo>
                <a:lnTo>
                  <a:pt x="38279" y="29728"/>
                </a:lnTo>
                <a:lnTo>
                  <a:pt x="37998" y="32320"/>
                </a:lnTo>
                <a:lnTo>
                  <a:pt x="37429" y="34657"/>
                </a:lnTo>
                <a:lnTo>
                  <a:pt x="36658" y="50266"/>
                </a:lnTo>
                <a:lnTo>
                  <a:pt x="39175" y="48373"/>
                </a:lnTo>
                <a:lnTo>
                  <a:pt x="43196" y="43534"/>
                </a:lnTo>
                <a:lnTo>
                  <a:pt x="44707" y="40640"/>
                </a:lnTo>
                <a:lnTo>
                  <a:pt x="45723" y="37298"/>
                </a:lnTo>
                <a:lnTo>
                  <a:pt x="46746" y="33958"/>
                </a:lnTo>
                <a:lnTo>
                  <a:pt x="47250" y="30300"/>
                </a:lnTo>
                <a:lnTo>
                  <a:pt x="47250" y="22222"/>
                </a:lnTo>
                <a:lnTo>
                  <a:pt x="46771" y="18553"/>
                </a:lnTo>
                <a:lnTo>
                  <a:pt x="45813" y="15288"/>
                </a:lnTo>
                <a:lnTo>
                  <a:pt x="44841" y="12038"/>
                </a:lnTo>
                <a:lnTo>
                  <a:pt x="43404" y="9269"/>
                </a:lnTo>
                <a:lnTo>
                  <a:pt x="41485" y="6993"/>
                </a:lnTo>
                <a:lnTo>
                  <a:pt x="37148" y="2969"/>
                </a:lnTo>
                <a:lnTo>
                  <a:pt x="34260" y="1778"/>
                </a:lnTo>
                <a:lnTo>
                  <a:pt x="31374" y="593"/>
                </a:lnTo>
                <a:lnTo>
                  <a:pt x="27979" y="0"/>
                </a:lnTo>
                <a:lnTo>
                  <a:pt x="20077" y="0"/>
                </a:lnTo>
                <a:lnTo>
                  <a:pt x="16553" y="673"/>
                </a:lnTo>
                <a:lnTo>
                  <a:pt x="13539" y="2004"/>
                </a:lnTo>
                <a:lnTo>
                  <a:pt x="10529" y="3351"/>
                </a:lnTo>
                <a:lnTo>
                  <a:pt x="8021" y="5219"/>
                </a:lnTo>
                <a:lnTo>
                  <a:pt x="4006" y="10068"/>
                </a:lnTo>
                <a:lnTo>
                  <a:pt x="2494" y="12952"/>
                </a:lnTo>
                <a:lnTo>
                  <a:pt x="1497" y="16292"/>
                </a:lnTo>
                <a:lnTo>
                  <a:pt x="500" y="19644"/>
                </a:lnTo>
                <a:lnTo>
                  <a:pt x="0" y="23317"/>
                </a:lnTo>
                <a:lnTo>
                  <a:pt x="0" y="31405"/>
                </a:lnTo>
                <a:lnTo>
                  <a:pt x="474" y="35098"/>
                </a:lnTo>
                <a:lnTo>
                  <a:pt x="1410" y="38354"/>
                </a:lnTo>
                <a:lnTo>
                  <a:pt x="2358" y="41605"/>
                </a:lnTo>
                <a:lnTo>
                  <a:pt x="3798" y="44383"/>
                </a:lnTo>
                <a:lnTo>
                  <a:pt x="5727" y="46658"/>
                </a:lnTo>
                <a:lnTo>
                  <a:pt x="10046" y="50669"/>
                </a:lnTo>
                <a:lnTo>
                  <a:pt x="9695" y="34225"/>
                </a:lnTo>
                <a:lnTo>
                  <a:pt x="8967" y="29361"/>
                </a:lnTo>
                <a:lnTo>
                  <a:pt x="8967" y="23910"/>
                </a:lnTo>
                <a:close/>
              </a:path>
              <a:path w="47250" h="53657">
                <a:moveTo>
                  <a:pt x="26089" y="46126"/>
                </a:moveTo>
                <a:lnTo>
                  <a:pt x="20754" y="46126"/>
                </a:lnTo>
                <a:lnTo>
                  <a:pt x="16553" y="44574"/>
                </a:lnTo>
                <a:lnTo>
                  <a:pt x="13182" y="42137"/>
                </a:lnTo>
                <a:lnTo>
                  <a:pt x="10958" y="38630"/>
                </a:lnTo>
                <a:lnTo>
                  <a:pt x="9695" y="34225"/>
                </a:lnTo>
                <a:lnTo>
                  <a:pt x="10046" y="50669"/>
                </a:lnTo>
                <a:lnTo>
                  <a:pt x="12938" y="51864"/>
                </a:lnTo>
                <a:lnTo>
                  <a:pt x="15825" y="53070"/>
                </a:lnTo>
                <a:lnTo>
                  <a:pt x="19216" y="53657"/>
                </a:lnTo>
                <a:lnTo>
                  <a:pt x="27094" y="53657"/>
                </a:lnTo>
                <a:lnTo>
                  <a:pt x="30599" y="52984"/>
                </a:lnTo>
                <a:lnTo>
                  <a:pt x="33624" y="51622"/>
                </a:lnTo>
                <a:lnTo>
                  <a:pt x="36658" y="50266"/>
                </a:lnTo>
                <a:lnTo>
                  <a:pt x="37429" y="34657"/>
                </a:lnTo>
                <a:lnTo>
                  <a:pt x="35981" y="39037"/>
                </a:lnTo>
                <a:lnTo>
                  <a:pt x="33573" y="42454"/>
                </a:lnTo>
                <a:lnTo>
                  <a:pt x="30167" y="44700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5229420" y="4287939"/>
            <a:ext cx="27612" cy="52923"/>
          </a:xfrm>
          <a:custGeom>
            <a:avLst/>
            <a:gdLst/>
            <a:ahLst/>
            <a:cxnLst/>
            <a:rect l="l" t="t" r="r" b="b"/>
            <a:pathLst>
              <a:path w="27612" h="52923">
                <a:moveTo>
                  <a:pt x="5886" y="52923"/>
                </a:moveTo>
                <a:lnTo>
                  <a:pt x="8665" y="51271"/>
                </a:lnTo>
                <a:lnTo>
                  <a:pt x="8665" y="19140"/>
                </a:lnTo>
                <a:lnTo>
                  <a:pt x="11002" y="15468"/>
                </a:lnTo>
                <a:lnTo>
                  <a:pt x="13028" y="12725"/>
                </a:lnTo>
                <a:lnTo>
                  <a:pt x="15866" y="9956"/>
                </a:lnTo>
                <a:lnTo>
                  <a:pt x="19286" y="8459"/>
                </a:lnTo>
                <a:lnTo>
                  <a:pt x="22219" y="8675"/>
                </a:lnTo>
                <a:lnTo>
                  <a:pt x="24876" y="9464"/>
                </a:lnTo>
                <a:lnTo>
                  <a:pt x="27453" y="8610"/>
                </a:lnTo>
                <a:lnTo>
                  <a:pt x="27612" y="5640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8"/>
                </a:lnTo>
                <a:lnTo>
                  <a:pt x="19714" y="0"/>
                </a:lnTo>
                <a:lnTo>
                  <a:pt x="16715" y="661"/>
                </a:lnTo>
                <a:lnTo>
                  <a:pt x="13680" y="2580"/>
                </a:lnTo>
                <a:lnTo>
                  <a:pt x="10336" y="5993"/>
                </a:lnTo>
                <a:lnTo>
                  <a:pt x="7830" y="9550"/>
                </a:lnTo>
                <a:lnTo>
                  <a:pt x="7830" y="2439"/>
                </a:lnTo>
                <a:lnTo>
                  <a:pt x="5850" y="838"/>
                </a:lnTo>
                <a:lnTo>
                  <a:pt x="3135" y="751"/>
                </a:lnTo>
                <a:lnTo>
                  <a:pt x="0" y="2439"/>
                </a:lnTo>
                <a:lnTo>
                  <a:pt x="0" y="51271"/>
                </a:lnTo>
                <a:lnTo>
                  <a:pt x="184" y="51993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274151" y="4287939"/>
            <a:ext cx="38797" cy="53657"/>
          </a:xfrm>
          <a:custGeom>
            <a:avLst/>
            <a:gdLst/>
            <a:ahLst/>
            <a:cxnLst/>
            <a:rect l="l" t="t" r="r" b="b"/>
            <a:pathLst>
              <a:path w="38797" h="53657">
                <a:moveTo>
                  <a:pt x="3294" y="12087"/>
                </a:moveTo>
                <a:lnTo>
                  <a:pt x="5947" y="11516"/>
                </a:lnTo>
                <a:lnTo>
                  <a:pt x="9157" y="9776"/>
                </a:lnTo>
                <a:lnTo>
                  <a:pt x="11918" y="8581"/>
                </a:lnTo>
                <a:lnTo>
                  <a:pt x="15311" y="7531"/>
                </a:lnTo>
                <a:lnTo>
                  <a:pt x="19367" y="7264"/>
                </a:lnTo>
                <a:lnTo>
                  <a:pt x="23044" y="7515"/>
                </a:lnTo>
                <a:lnTo>
                  <a:pt x="26877" y="9204"/>
                </a:lnTo>
                <a:lnTo>
                  <a:pt x="29225" y="12329"/>
                </a:lnTo>
                <a:lnTo>
                  <a:pt x="29984" y="15223"/>
                </a:lnTo>
                <a:lnTo>
                  <a:pt x="30182" y="18755"/>
                </a:lnTo>
                <a:lnTo>
                  <a:pt x="30182" y="22567"/>
                </a:lnTo>
                <a:lnTo>
                  <a:pt x="20008" y="22567"/>
                </a:lnTo>
                <a:lnTo>
                  <a:pt x="16689" y="22909"/>
                </a:lnTo>
                <a:lnTo>
                  <a:pt x="13751" y="23568"/>
                </a:lnTo>
                <a:lnTo>
                  <a:pt x="10814" y="24241"/>
                </a:lnTo>
                <a:lnTo>
                  <a:pt x="8329" y="25246"/>
                </a:lnTo>
                <a:lnTo>
                  <a:pt x="4265" y="27913"/>
                </a:lnTo>
                <a:lnTo>
                  <a:pt x="1620" y="31621"/>
                </a:lnTo>
                <a:lnTo>
                  <a:pt x="0" y="36038"/>
                </a:lnTo>
                <a:lnTo>
                  <a:pt x="0" y="38797"/>
                </a:lnTo>
                <a:lnTo>
                  <a:pt x="380" y="43242"/>
                </a:lnTo>
                <a:lnTo>
                  <a:pt x="1965" y="46925"/>
                </a:lnTo>
                <a:lnTo>
                  <a:pt x="4485" y="49754"/>
                </a:lnTo>
                <a:lnTo>
                  <a:pt x="7621" y="51989"/>
                </a:lnTo>
                <a:lnTo>
                  <a:pt x="11635" y="53326"/>
                </a:lnTo>
                <a:lnTo>
                  <a:pt x="16380" y="53657"/>
                </a:lnTo>
                <a:lnTo>
                  <a:pt x="17733" y="46658"/>
                </a:lnTo>
                <a:lnTo>
                  <a:pt x="14944" y="46658"/>
                </a:lnTo>
                <a:lnTo>
                  <a:pt x="12754" y="45910"/>
                </a:lnTo>
                <a:lnTo>
                  <a:pt x="9648" y="42912"/>
                </a:lnTo>
                <a:lnTo>
                  <a:pt x="8873" y="38354"/>
                </a:lnTo>
                <a:lnTo>
                  <a:pt x="9683" y="34425"/>
                </a:lnTo>
                <a:lnTo>
                  <a:pt x="12228" y="31482"/>
                </a:lnTo>
                <a:lnTo>
                  <a:pt x="14836" y="30059"/>
                </a:lnTo>
                <a:lnTo>
                  <a:pt x="18334" y="29235"/>
                </a:lnTo>
                <a:lnTo>
                  <a:pt x="22769" y="29019"/>
                </a:lnTo>
                <a:lnTo>
                  <a:pt x="30182" y="29019"/>
                </a:lnTo>
                <a:lnTo>
                  <a:pt x="30182" y="39380"/>
                </a:lnTo>
                <a:lnTo>
                  <a:pt x="26003" y="43674"/>
                </a:lnTo>
                <a:lnTo>
                  <a:pt x="22132" y="46061"/>
                </a:lnTo>
                <a:lnTo>
                  <a:pt x="19206" y="53657"/>
                </a:lnTo>
                <a:lnTo>
                  <a:pt x="21898" y="53035"/>
                </a:lnTo>
                <a:lnTo>
                  <a:pt x="24433" y="51749"/>
                </a:lnTo>
                <a:lnTo>
                  <a:pt x="26974" y="50482"/>
                </a:lnTo>
                <a:lnTo>
                  <a:pt x="31352" y="46442"/>
                </a:lnTo>
                <a:lnTo>
                  <a:pt x="31352" y="51332"/>
                </a:lnTo>
                <a:lnTo>
                  <a:pt x="33440" y="52894"/>
                </a:lnTo>
                <a:lnTo>
                  <a:pt x="36018" y="52955"/>
                </a:lnTo>
                <a:lnTo>
                  <a:pt x="38797" y="51332"/>
                </a:lnTo>
                <a:lnTo>
                  <a:pt x="38797" y="15353"/>
                </a:lnTo>
                <a:lnTo>
                  <a:pt x="38461" y="12686"/>
                </a:lnTo>
                <a:lnTo>
                  <a:pt x="37127" y="8124"/>
                </a:lnTo>
                <a:lnTo>
                  <a:pt x="34592" y="4682"/>
                </a:lnTo>
                <a:lnTo>
                  <a:pt x="31205" y="1979"/>
                </a:lnTo>
                <a:lnTo>
                  <a:pt x="26435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5"/>
                </a:lnTo>
                <a:lnTo>
                  <a:pt x="12964" y="849"/>
                </a:lnTo>
                <a:lnTo>
                  <a:pt x="9817" y="1803"/>
                </a:lnTo>
                <a:lnTo>
                  <a:pt x="5824" y="3542"/>
                </a:lnTo>
                <a:lnTo>
                  <a:pt x="2480" y="6691"/>
                </a:lnTo>
                <a:lnTo>
                  <a:pt x="2296" y="9384"/>
                </a:lnTo>
                <a:lnTo>
                  <a:pt x="3294" y="12087"/>
                </a:lnTo>
                <a:close/>
              </a:path>
              <a:path w="38797" h="53657">
                <a:moveTo>
                  <a:pt x="17733" y="46658"/>
                </a:moveTo>
                <a:lnTo>
                  <a:pt x="16380" y="53657"/>
                </a:lnTo>
                <a:lnTo>
                  <a:pt x="19206" y="53657"/>
                </a:lnTo>
                <a:lnTo>
                  <a:pt x="22132" y="46061"/>
                </a:lnTo>
                <a:lnTo>
                  <a:pt x="17733" y="46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333108" y="4275651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17006" y="1703"/>
                </a:moveTo>
                <a:lnTo>
                  <a:pt x="16797" y="989"/>
                </a:lnTo>
                <a:lnTo>
                  <a:pt x="14245" y="0"/>
                </a:lnTo>
                <a:lnTo>
                  <a:pt x="11123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5" y="13309"/>
                </a:lnTo>
                <a:lnTo>
                  <a:pt x="331" y="14453"/>
                </a:lnTo>
                <a:lnTo>
                  <a:pt x="0" y="17056"/>
                </a:lnTo>
                <a:lnTo>
                  <a:pt x="1731" y="20739"/>
                </a:lnTo>
                <a:lnTo>
                  <a:pt x="8345" y="20739"/>
                </a:lnTo>
                <a:lnTo>
                  <a:pt x="8345" y="52109"/>
                </a:lnTo>
                <a:lnTo>
                  <a:pt x="9108" y="56631"/>
                </a:lnTo>
                <a:lnTo>
                  <a:pt x="10433" y="60440"/>
                </a:lnTo>
                <a:lnTo>
                  <a:pt x="12686" y="63144"/>
                </a:lnTo>
                <a:lnTo>
                  <a:pt x="15854" y="64836"/>
                </a:lnTo>
                <a:lnTo>
                  <a:pt x="19712" y="65836"/>
                </a:lnTo>
                <a:lnTo>
                  <a:pt x="24566" y="65671"/>
                </a:lnTo>
                <a:lnTo>
                  <a:pt x="27565" y="65102"/>
                </a:lnTo>
                <a:lnTo>
                  <a:pt x="30528" y="63082"/>
                </a:lnTo>
                <a:lnTo>
                  <a:pt x="30873" y="59968"/>
                </a:lnTo>
                <a:lnTo>
                  <a:pt x="30873" y="59320"/>
                </a:lnTo>
                <a:lnTo>
                  <a:pt x="29076" y="56743"/>
                </a:lnTo>
                <a:lnTo>
                  <a:pt x="26409" y="57772"/>
                </a:lnTo>
                <a:lnTo>
                  <a:pt x="23619" y="58179"/>
                </a:lnTo>
                <a:lnTo>
                  <a:pt x="19418" y="57330"/>
                </a:lnTo>
                <a:lnTo>
                  <a:pt x="17489" y="53888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8" y="20739"/>
                </a:lnTo>
                <a:lnTo>
                  <a:pt x="30711" y="19302"/>
                </a:lnTo>
                <a:lnTo>
                  <a:pt x="30873" y="16358"/>
                </a:lnTo>
                <a:lnTo>
                  <a:pt x="29138" y="13309"/>
                </a:lnTo>
                <a:lnTo>
                  <a:pt x="17006" y="13309"/>
                </a:lnTo>
                <a:lnTo>
                  <a:pt x="17006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385052" y="4268570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1"/>
                </a:moveTo>
                <a:lnTo>
                  <a:pt x="384" y="8888"/>
                </a:lnTo>
                <a:lnTo>
                  <a:pt x="3282" y="10731"/>
                </a:lnTo>
                <a:lnTo>
                  <a:pt x="7376" y="10731"/>
                </a:lnTo>
                <a:lnTo>
                  <a:pt x="10335" y="8837"/>
                </a:lnTo>
                <a:lnTo>
                  <a:pt x="10717" y="5306"/>
                </a:lnTo>
                <a:lnTo>
                  <a:pt x="10350" y="1840"/>
                </a:lnTo>
                <a:lnTo>
                  <a:pt x="7437" y="0"/>
                </a:lnTo>
                <a:lnTo>
                  <a:pt x="3343" y="0"/>
                </a:lnTo>
                <a:lnTo>
                  <a:pt x="384" y="1889"/>
                </a:lnTo>
                <a:lnTo>
                  <a:pt x="0" y="5411"/>
                </a:lnTo>
                <a:close/>
              </a:path>
              <a:path w="10717" h="72288">
                <a:moveTo>
                  <a:pt x="1245" y="71374"/>
                </a:moveTo>
                <a:lnTo>
                  <a:pt x="3822" y="72288"/>
                </a:lnTo>
                <a:lnTo>
                  <a:pt x="6944" y="72288"/>
                </a:lnTo>
                <a:lnTo>
                  <a:pt x="9723" y="70636"/>
                </a:lnTo>
                <a:lnTo>
                  <a:pt x="9723" y="21805"/>
                </a:lnTo>
                <a:lnTo>
                  <a:pt x="9500" y="21107"/>
                </a:lnTo>
                <a:lnTo>
                  <a:pt x="6944" y="20152"/>
                </a:lnTo>
                <a:lnTo>
                  <a:pt x="3822" y="20152"/>
                </a:lnTo>
                <a:lnTo>
                  <a:pt x="1057" y="21805"/>
                </a:lnTo>
                <a:lnTo>
                  <a:pt x="1057" y="70636"/>
                </a:lnTo>
                <a:lnTo>
                  <a:pt x="124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5414890" y="4288720"/>
            <a:ext cx="44992" cy="52170"/>
          </a:xfrm>
          <a:custGeom>
            <a:avLst/>
            <a:gdLst/>
            <a:ahLst/>
            <a:cxnLst/>
            <a:rect l="l" t="t" r="r" b="b"/>
            <a:pathLst>
              <a:path w="44992" h="52170">
                <a:moveTo>
                  <a:pt x="514" y="3834"/>
                </a:moveTo>
                <a:lnTo>
                  <a:pt x="16577" y="50211"/>
                </a:lnTo>
                <a:lnTo>
                  <a:pt x="17157" y="51141"/>
                </a:lnTo>
                <a:lnTo>
                  <a:pt x="19897" y="52069"/>
                </a:lnTo>
                <a:lnTo>
                  <a:pt x="22528" y="52170"/>
                </a:lnTo>
                <a:lnTo>
                  <a:pt x="25844" y="52040"/>
                </a:lnTo>
                <a:lnTo>
                  <a:pt x="28450" y="50211"/>
                </a:lnTo>
                <a:lnTo>
                  <a:pt x="44574" y="3834"/>
                </a:lnTo>
                <a:lnTo>
                  <a:pt x="44992" y="1548"/>
                </a:lnTo>
                <a:lnTo>
                  <a:pt x="44992" y="1266"/>
                </a:lnTo>
                <a:lnTo>
                  <a:pt x="42421" y="0"/>
                </a:lnTo>
                <a:lnTo>
                  <a:pt x="39239" y="0"/>
                </a:lnTo>
                <a:lnTo>
                  <a:pt x="36168" y="1713"/>
                </a:lnTo>
                <a:lnTo>
                  <a:pt x="22995" y="41972"/>
                </a:lnTo>
                <a:lnTo>
                  <a:pt x="22625" y="41972"/>
                </a:lnTo>
                <a:lnTo>
                  <a:pt x="9291" y="1713"/>
                </a:lnTo>
                <a:lnTo>
                  <a:pt x="8689" y="683"/>
                </a:lnTo>
                <a:lnTo>
                  <a:pt x="6073" y="0"/>
                </a:lnTo>
                <a:lnTo>
                  <a:pt x="2767" y="0"/>
                </a:lnTo>
                <a:lnTo>
                  <a:pt x="0" y="1266"/>
                </a:lnTo>
                <a:lnTo>
                  <a:pt x="51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476975" y="4287939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4" y="16930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7" y="6807"/>
                </a:lnTo>
                <a:lnTo>
                  <a:pt x="34764" y="3073"/>
                </a:lnTo>
                <a:lnTo>
                  <a:pt x="32158" y="1842"/>
                </a:lnTo>
                <a:lnTo>
                  <a:pt x="29541" y="608"/>
                </a:lnTo>
                <a:lnTo>
                  <a:pt x="26384" y="0"/>
                </a:lnTo>
                <a:lnTo>
                  <a:pt x="26419" y="6997"/>
                </a:lnTo>
                <a:lnTo>
                  <a:pt x="29588" y="8329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1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68" y="3110"/>
                </a:lnTo>
                <a:lnTo>
                  <a:pt x="8086" y="4902"/>
                </a:lnTo>
                <a:lnTo>
                  <a:pt x="4140" y="9575"/>
                </a:lnTo>
                <a:lnTo>
                  <a:pt x="2631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1997"/>
                </a:lnTo>
                <a:lnTo>
                  <a:pt x="4038" y="44780"/>
                </a:lnTo>
                <a:lnTo>
                  <a:pt x="6033" y="46990"/>
                </a:lnTo>
                <a:lnTo>
                  <a:pt x="10482" y="50863"/>
                </a:lnTo>
                <a:lnTo>
                  <a:pt x="13417" y="51968"/>
                </a:lnTo>
                <a:lnTo>
                  <a:pt x="16329" y="53084"/>
                </a:lnTo>
                <a:lnTo>
                  <a:pt x="19734" y="53657"/>
                </a:lnTo>
                <a:lnTo>
                  <a:pt x="23630" y="53657"/>
                </a:lnTo>
                <a:lnTo>
                  <a:pt x="27967" y="53492"/>
                </a:lnTo>
                <a:lnTo>
                  <a:pt x="31935" y="52793"/>
                </a:lnTo>
                <a:lnTo>
                  <a:pt x="35168" y="51968"/>
                </a:lnTo>
                <a:lnTo>
                  <a:pt x="37912" y="51090"/>
                </a:lnTo>
                <a:lnTo>
                  <a:pt x="41155" y="48818"/>
                </a:lnTo>
                <a:lnTo>
                  <a:pt x="41475" y="46161"/>
                </a:lnTo>
                <a:lnTo>
                  <a:pt x="40910" y="43000"/>
                </a:lnTo>
                <a:lnTo>
                  <a:pt x="38171" y="43267"/>
                </a:lnTo>
                <a:lnTo>
                  <a:pt x="35010" y="44549"/>
                </a:lnTo>
                <a:lnTo>
                  <a:pt x="32208" y="45438"/>
                </a:lnTo>
                <a:lnTo>
                  <a:pt x="28695" y="46191"/>
                </a:lnTo>
                <a:lnTo>
                  <a:pt x="24429" y="46377"/>
                </a:lnTo>
                <a:lnTo>
                  <a:pt x="21592" y="46377"/>
                </a:lnTo>
                <a:lnTo>
                  <a:pt x="17200" y="45135"/>
                </a:lnTo>
                <a:lnTo>
                  <a:pt x="13625" y="43102"/>
                </a:lnTo>
                <a:lnTo>
                  <a:pt x="11167" y="40006"/>
                </a:lnTo>
                <a:lnTo>
                  <a:pt x="9766" y="35966"/>
                </a:lnTo>
                <a:lnTo>
                  <a:pt x="8971" y="31355"/>
                </a:lnTo>
                <a:lnTo>
                  <a:pt x="8971" y="28651"/>
                </a:lnTo>
                <a:lnTo>
                  <a:pt x="40100" y="28651"/>
                </a:lnTo>
                <a:lnTo>
                  <a:pt x="42447" y="27748"/>
                </a:lnTo>
                <a:lnTo>
                  <a:pt x="43477" y="24738"/>
                </a:lnTo>
                <a:lnTo>
                  <a:pt x="43477" y="19925"/>
                </a:lnTo>
                <a:lnTo>
                  <a:pt x="43084" y="16930"/>
                </a:lnTo>
                <a:close/>
              </a:path>
              <a:path w="43477" h="53657">
                <a:moveTo>
                  <a:pt x="9043" y="20091"/>
                </a:moveTo>
                <a:lnTo>
                  <a:pt x="9975" y="16357"/>
                </a:lnTo>
                <a:lnTo>
                  <a:pt x="11426" y="12927"/>
                </a:lnTo>
                <a:lnTo>
                  <a:pt x="14965" y="9079"/>
                </a:lnTo>
                <a:lnTo>
                  <a:pt x="18197" y="7415"/>
                </a:lnTo>
                <a:lnTo>
                  <a:pt x="22230" y="6997"/>
                </a:lnTo>
                <a:lnTo>
                  <a:pt x="26419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68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574409" y="4288720"/>
            <a:ext cx="71362" cy="52170"/>
          </a:xfrm>
          <a:custGeom>
            <a:avLst/>
            <a:gdLst/>
            <a:ahLst/>
            <a:cxnLst/>
            <a:rect l="l" t="t" r="r" b="b"/>
            <a:pathLst>
              <a:path w="71362" h="52170">
                <a:moveTo>
                  <a:pt x="474" y="3834"/>
                </a:moveTo>
                <a:lnTo>
                  <a:pt x="14277" y="50211"/>
                </a:lnTo>
                <a:lnTo>
                  <a:pt x="14766" y="51141"/>
                </a:lnTo>
                <a:lnTo>
                  <a:pt x="17412" y="52069"/>
                </a:lnTo>
                <a:lnTo>
                  <a:pt x="20066" y="52170"/>
                </a:lnTo>
                <a:lnTo>
                  <a:pt x="23431" y="52040"/>
                </a:lnTo>
                <a:lnTo>
                  <a:pt x="26001" y="50211"/>
                </a:lnTo>
                <a:lnTo>
                  <a:pt x="35192" y="14781"/>
                </a:lnTo>
                <a:lnTo>
                  <a:pt x="35391" y="14781"/>
                </a:lnTo>
                <a:lnTo>
                  <a:pt x="45319" y="50211"/>
                </a:lnTo>
                <a:lnTo>
                  <a:pt x="45787" y="51141"/>
                </a:lnTo>
                <a:lnTo>
                  <a:pt x="48527" y="52069"/>
                </a:lnTo>
                <a:lnTo>
                  <a:pt x="53873" y="52080"/>
                </a:lnTo>
                <a:lnTo>
                  <a:pt x="56973" y="50211"/>
                </a:lnTo>
                <a:lnTo>
                  <a:pt x="70897" y="3834"/>
                </a:lnTo>
                <a:lnTo>
                  <a:pt x="71362" y="1548"/>
                </a:lnTo>
                <a:lnTo>
                  <a:pt x="68831" y="0"/>
                </a:lnTo>
                <a:lnTo>
                  <a:pt x="65660" y="0"/>
                </a:lnTo>
                <a:lnTo>
                  <a:pt x="62646" y="1713"/>
                </a:lnTo>
                <a:lnTo>
                  <a:pt x="51414" y="41972"/>
                </a:lnTo>
                <a:lnTo>
                  <a:pt x="51245" y="41972"/>
                </a:lnTo>
                <a:lnTo>
                  <a:pt x="39963" y="1597"/>
                </a:lnTo>
                <a:lnTo>
                  <a:pt x="39790" y="1065"/>
                </a:lnTo>
                <a:lnTo>
                  <a:pt x="37137" y="0"/>
                </a:lnTo>
                <a:lnTo>
                  <a:pt x="34027" y="0"/>
                </a:lnTo>
                <a:lnTo>
                  <a:pt x="31150" y="1713"/>
                </a:lnTo>
                <a:lnTo>
                  <a:pt x="20692" y="41972"/>
                </a:lnTo>
                <a:lnTo>
                  <a:pt x="20483" y="41972"/>
                </a:lnTo>
                <a:lnTo>
                  <a:pt x="9089" y="1713"/>
                </a:lnTo>
                <a:lnTo>
                  <a:pt x="8726" y="863"/>
                </a:lnTo>
                <a:lnTo>
                  <a:pt x="6079" y="0"/>
                </a:lnTo>
                <a:lnTo>
                  <a:pt x="2821" y="0"/>
                </a:lnTo>
                <a:lnTo>
                  <a:pt x="0" y="1230"/>
                </a:lnTo>
                <a:lnTo>
                  <a:pt x="47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664233" y="4287939"/>
            <a:ext cx="47238" cy="53657"/>
          </a:xfrm>
          <a:custGeom>
            <a:avLst/>
            <a:gdLst/>
            <a:ahLst/>
            <a:cxnLst/>
            <a:rect l="l" t="t" r="r" b="b"/>
            <a:pathLst>
              <a:path w="47238" h="53657">
                <a:moveTo>
                  <a:pt x="8971" y="23910"/>
                </a:moveTo>
                <a:lnTo>
                  <a:pt x="9265" y="21347"/>
                </a:lnTo>
                <a:lnTo>
                  <a:pt x="9842" y="18985"/>
                </a:lnTo>
                <a:lnTo>
                  <a:pt x="11332" y="14589"/>
                </a:lnTo>
                <a:lnTo>
                  <a:pt x="13726" y="11163"/>
                </a:lnTo>
                <a:lnTo>
                  <a:pt x="17106" y="8887"/>
                </a:lnTo>
                <a:lnTo>
                  <a:pt x="21170" y="7480"/>
                </a:lnTo>
                <a:lnTo>
                  <a:pt x="26543" y="7480"/>
                </a:lnTo>
                <a:lnTo>
                  <a:pt x="30747" y="9028"/>
                </a:lnTo>
                <a:lnTo>
                  <a:pt x="34102" y="11454"/>
                </a:lnTo>
                <a:lnTo>
                  <a:pt x="36291" y="15007"/>
                </a:lnTo>
                <a:lnTo>
                  <a:pt x="37555" y="19418"/>
                </a:lnTo>
                <a:lnTo>
                  <a:pt x="38271" y="24267"/>
                </a:lnTo>
                <a:lnTo>
                  <a:pt x="38271" y="29728"/>
                </a:lnTo>
                <a:lnTo>
                  <a:pt x="37998" y="32320"/>
                </a:lnTo>
                <a:lnTo>
                  <a:pt x="37431" y="34657"/>
                </a:lnTo>
                <a:lnTo>
                  <a:pt x="36648" y="50266"/>
                </a:lnTo>
                <a:lnTo>
                  <a:pt x="39164" y="48373"/>
                </a:lnTo>
                <a:lnTo>
                  <a:pt x="43196" y="43534"/>
                </a:lnTo>
                <a:lnTo>
                  <a:pt x="44707" y="40640"/>
                </a:lnTo>
                <a:lnTo>
                  <a:pt x="45716" y="37298"/>
                </a:lnTo>
                <a:lnTo>
                  <a:pt x="46734" y="33958"/>
                </a:lnTo>
                <a:lnTo>
                  <a:pt x="47238" y="30300"/>
                </a:lnTo>
                <a:lnTo>
                  <a:pt x="47238" y="22222"/>
                </a:lnTo>
                <a:lnTo>
                  <a:pt x="46760" y="18553"/>
                </a:lnTo>
                <a:lnTo>
                  <a:pt x="45802" y="15288"/>
                </a:lnTo>
                <a:lnTo>
                  <a:pt x="44844" y="12038"/>
                </a:lnTo>
                <a:lnTo>
                  <a:pt x="43394" y="9269"/>
                </a:lnTo>
                <a:lnTo>
                  <a:pt x="41475" y="6993"/>
                </a:lnTo>
                <a:lnTo>
                  <a:pt x="37137" y="2969"/>
                </a:lnTo>
                <a:lnTo>
                  <a:pt x="34264" y="1778"/>
                </a:lnTo>
                <a:lnTo>
                  <a:pt x="31362" y="593"/>
                </a:lnTo>
                <a:lnTo>
                  <a:pt x="27983" y="0"/>
                </a:lnTo>
                <a:lnTo>
                  <a:pt x="20077" y="0"/>
                </a:lnTo>
                <a:lnTo>
                  <a:pt x="16537" y="673"/>
                </a:lnTo>
                <a:lnTo>
                  <a:pt x="13543" y="2004"/>
                </a:lnTo>
                <a:lnTo>
                  <a:pt x="10529" y="3351"/>
                </a:lnTo>
                <a:lnTo>
                  <a:pt x="8009" y="5219"/>
                </a:lnTo>
                <a:lnTo>
                  <a:pt x="3995" y="10068"/>
                </a:lnTo>
                <a:lnTo>
                  <a:pt x="2494" y="12952"/>
                </a:lnTo>
                <a:lnTo>
                  <a:pt x="1497" y="16292"/>
                </a:lnTo>
                <a:lnTo>
                  <a:pt x="48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098"/>
                </a:lnTo>
                <a:lnTo>
                  <a:pt x="1414" y="38354"/>
                </a:lnTo>
                <a:lnTo>
                  <a:pt x="2358" y="41605"/>
                </a:lnTo>
                <a:lnTo>
                  <a:pt x="3787" y="44383"/>
                </a:lnTo>
                <a:lnTo>
                  <a:pt x="5727" y="46658"/>
                </a:lnTo>
                <a:lnTo>
                  <a:pt x="10054" y="50669"/>
                </a:lnTo>
                <a:lnTo>
                  <a:pt x="9697" y="34225"/>
                </a:lnTo>
                <a:lnTo>
                  <a:pt x="8971" y="29361"/>
                </a:lnTo>
                <a:lnTo>
                  <a:pt x="8971" y="23910"/>
                </a:lnTo>
                <a:close/>
              </a:path>
              <a:path w="47238" h="53657">
                <a:moveTo>
                  <a:pt x="26092" y="46126"/>
                </a:moveTo>
                <a:lnTo>
                  <a:pt x="20742" y="46126"/>
                </a:lnTo>
                <a:lnTo>
                  <a:pt x="16537" y="44574"/>
                </a:lnTo>
                <a:lnTo>
                  <a:pt x="13182" y="42137"/>
                </a:lnTo>
                <a:lnTo>
                  <a:pt x="10961" y="38630"/>
                </a:lnTo>
                <a:lnTo>
                  <a:pt x="9697" y="34225"/>
                </a:lnTo>
                <a:lnTo>
                  <a:pt x="10054" y="50669"/>
                </a:lnTo>
                <a:lnTo>
                  <a:pt x="12927" y="51864"/>
                </a:lnTo>
                <a:lnTo>
                  <a:pt x="15829" y="53070"/>
                </a:lnTo>
                <a:lnTo>
                  <a:pt x="19208" y="53657"/>
                </a:lnTo>
                <a:lnTo>
                  <a:pt x="27082" y="53657"/>
                </a:lnTo>
                <a:lnTo>
                  <a:pt x="30599" y="52984"/>
                </a:lnTo>
                <a:lnTo>
                  <a:pt x="33623" y="51622"/>
                </a:lnTo>
                <a:lnTo>
                  <a:pt x="36648" y="50266"/>
                </a:lnTo>
                <a:lnTo>
                  <a:pt x="37431" y="34657"/>
                </a:lnTo>
                <a:lnTo>
                  <a:pt x="35971" y="39037"/>
                </a:lnTo>
                <a:lnTo>
                  <a:pt x="33573" y="42454"/>
                </a:lnTo>
                <a:lnTo>
                  <a:pt x="30171" y="44700"/>
                </a:lnTo>
                <a:lnTo>
                  <a:pt x="2609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735134" y="4287939"/>
            <a:ext cx="27612" cy="52923"/>
          </a:xfrm>
          <a:custGeom>
            <a:avLst/>
            <a:gdLst/>
            <a:ahLst/>
            <a:cxnLst/>
            <a:rect l="l" t="t" r="r" b="b"/>
            <a:pathLst>
              <a:path w="27612" h="52923">
                <a:moveTo>
                  <a:pt x="5886" y="52923"/>
                </a:moveTo>
                <a:lnTo>
                  <a:pt x="8647" y="51271"/>
                </a:lnTo>
                <a:lnTo>
                  <a:pt x="8647" y="19140"/>
                </a:lnTo>
                <a:lnTo>
                  <a:pt x="10998" y="15468"/>
                </a:lnTo>
                <a:lnTo>
                  <a:pt x="14011" y="11620"/>
                </a:lnTo>
                <a:lnTo>
                  <a:pt x="16736" y="9359"/>
                </a:lnTo>
                <a:lnTo>
                  <a:pt x="19282" y="8459"/>
                </a:lnTo>
                <a:lnTo>
                  <a:pt x="22208" y="8675"/>
                </a:lnTo>
                <a:lnTo>
                  <a:pt x="24861" y="9464"/>
                </a:lnTo>
                <a:lnTo>
                  <a:pt x="27453" y="8610"/>
                </a:lnTo>
                <a:lnTo>
                  <a:pt x="27612" y="5640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8"/>
                </a:lnTo>
                <a:lnTo>
                  <a:pt x="19710" y="0"/>
                </a:lnTo>
                <a:lnTo>
                  <a:pt x="16714" y="661"/>
                </a:lnTo>
                <a:lnTo>
                  <a:pt x="13676" y="2580"/>
                </a:lnTo>
                <a:lnTo>
                  <a:pt x="10335" y="5993"/>
                </a:lnTo>
                <a:lnTo>
                  <a:pt x="7815" y="9550"/>
                </a:lnTo>
                <a:lnTo>
                  <a:pt x="7815" y="2439"/>
                </a:lnTo>
                <a:lnTo>
                  <a:pt x="5847" y="838"/>
                </a:lnTo>
                <a:lnTo>
                  <a:pt x="3121" y="751"/>
                </a:lnTo>
                <a:lnTo>
                  <a:pt x="0" y="2439"/>
                </a:lnTo>
                <a:lnTo>
                  <a:pt x="0" y="51271"/>
                </a:lnTo>
                <a:lnTo>
                  <a:pt x="184" y="51993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783058" y="4265014"/>
            <a:ext cx="38797" cy="75883"/>
          </a:xfrm>
          <a:custGeom>
            <a:avLst/>
            <a:gdLst/>
            <a:ahLst/>
            <a:cxnLst/>
            <a:rect l="l" t="t" r="r" b="b"/>
            <a:pathLst>
              <a:path w="38797" h="75883">
                <a:moveTo>
                  <a:pt x="35441" y="28129"/>
                </a:moveTo>
                <a:lnTo>
                  <a:pt x="36562" y="26606"/>
                </a:lnTo>
                <a:lnTo>
                  <a:pt x="35039" y="23813"/>
                </a:lnTo>
                <a:lnTo>
                  <a:pt x="32233" y="23672"/>
                </a:lnTo>
                <a:lnTo>
                  <a:pt x="29480" y="23813"/>
                </a:lnTo>
                <a:lnTo>
                  <a:pt x="26506" y="25577"/>
                </a:lnTo>
                <a:lnTo>
                  <a:pt x="8665" y="45859"/>
                </a:lnTo>
                <a:lnTo>
                  <a:pt x="8665" y="1701"/>
                </a:lnTo>
                <a:lnTo>
                  <a:pt x="8441" y="938"/>
                </a:lnTo>
                <a:lnTo>
                  <a:pt x="5896" y="0"/>
                </a:lnTo>
                <a:lnTo>
                  <a:pt x="2750" y="0"/>
                </a:lnTo>
                <a:lnTo>
                  <a:pt x="0" y="1701"/>
                </a:lnTo>
                <a:lnTo>
                  <a:pt x="0" y="74195"/>
                </a:lnTo>
                <a:lnTo>
                  <a:pt x="168" y="74930"/>
                </a:lnTo>
                <a:lnTo>
                  <a:pt x="2750" y="75844"/>
                </a:lnTo>
                <a:lnTo>
                  <a:pt x="5896" y="75844"/>
                </a:lnTo>
                <a:lnTo>
                  <a:pt x="8665" y="74195"/>
                </a:lnTo>
                <a:lnTo>
                  <a:pt x="8665" y="47115"/>
                </a:lnTo>
                <a:lnTo>
                  <a:pt x="28605" y="74145"/>
                </a:lnTo>
                <a:lnTo>
                  <a:pt x="30351" y="75516"/>
                </a:lnTo>
                <a:lnTo>
                  <a:pt x="33293" y="75883"/>
                </a:lnTo>
                <a:lnTo>
                  <a:pt x="35895" y="75844"/>
                </a:lnTo>
                <a:lnTo>
                  <a:pt x="38797" y="74145"/>
                </a:lnTo>
                <a:lnTo>
                  <a:pt x="37533" y="71588"/>
                </a:lnTo>
                <a:lnTo>
                  <a:pt x="18323" y="45824"/>
                </a:lnTo>
                <a:lnTo>
                  <a:pt x="35441" y="28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874529" y="4287939"/>
            <a:ext cx="43478" cy="53657"/>
          </a:xfrm>
          <a:custGeom>
            <a:avLst/>
            <a:gdLst/>
            <a:ahLst/>
            <a:cxnLst/>
            <a:rect l="l" t="t" r="r" b="b"/>
            <a:pathLst>
              <a:path w="43478" h="53657">
                <a:moveTo>
                  <a:pt x="43086" y="16930"/>
                </a:moveTo>
                <a:lnTo>
                  <a:pt x="42285" y="14122"/>
                </a:lnTo>
                <a:lnTo>
                  <a:pt x="41516" y="11314"/>
                </a:lnTo>
                <a:lnTo>
                  <a:pt x="38602" y="6807"/>
                </a:lnTo>
                <a:lnTo>
                  <a:pt x="34766" y="3073"/>
                </a:lnTo>
                <a:lnTo>
                  <a:pt x="32158" y="1842"/>
                </a:lnTo>
                <a:lnTo>
                  <a:pt x="29556" y="608"/>
                </a:lnTo>
                <a:lnTo>
                  <a:pt x="26395" y="0"/>
                </a:lnTo>
                <a:lnTo>
                  <a:pt x="26435" y="6997"/>
                </a:lnTo>
                <a:lnTo>
                  <a:pt x="29592" y="8329"/>
                </a:lnTo>
                <a:lnTo>
                  <a:pt x="31727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66" y="22071"/>
                </a:lnTo>
                <a:lnTo>
                  <a:pt x="8986" y="22071"/>
                </a:lnTo>
                <a:lnTo>
                  <a:pt x="9043" y="20091"/>
                </a:lnTo>
                <a:lnTo>
                  <a:pt x="10483" y="3110"/>
                </a:lnTo>
                <a:lnTo>
                  <a:pt x="8100" y="4902"/>
                </a:lnTo>
                <a:lnTo>
                  <a:pt x="4140" y="9575"/>
                </a:lnTo>
                <a:lnTo>
                  <a:pt x="2628" y="12409"/>
                </a:lnTo>
                <a:lnTo>
                  <a:pt x="1584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5" y="35355"/>
                </a:lnTo>
                <a:lnTo>
                  <a:pt x="1524" y="38685"/>
                </a:lnTo>
                <a:lnTo>
                  <a:pt x="2542" y="41997"/>
                </a:lnTo>
                <a:lnTo>
                  <a:pt x="4039" y="44780"/>
                </a:lnTo>
                <a:lnTo>
                  <a:pt x="6045" y="46990"/>
                </a:lnTo>
                <a:lnTo>
                  <a:pt x="10494" y="50863"/>
                </a:lnTo>
                <a:lnTo>
                  <a:pt x="13417" y="51968"/>
                </a:lnTo>
                <a:lnTo>
                  <a:pt x="16344" y="53084"/>
                </a:lnTo>
                <a:lnTo>
                  <a:pt x="19735" y="53657"/>
                </a:lnTo>
                <a:lnTo>
                  <a:pt x="23634" y="53657"/>
                </a:lnTo>
                <a:lnTo>
                  <a:pt x="27983" y="53492"/>
                </a:lnTo>
                <a:lnTo>
                  <a:pt x="31936" y="52793"/>
                </a:lnTo>
                <a:lnTo>
                  <a:pt x="35182" y="51968"/>
                </a:lnTo>
                <a:lnTo>
                  <a:pt x="37912" y="51090"/>
                </a:lnTo>
                <a:lnTo>
                  <a:pt x="41169" y="48818"/>
                </a:lnTo>
                <a:lnTo>
                  <a:pt x="41490" y="46161"/>
                </a:lnTo>
                <a:lnTo>
                  <a:pt x="40910" y="43000"/>
                </a:lnTo>
                <a:lnTo>
                  <a:pt x="38182" y="43267"/>
                </a:lnTo>
                <a:lnTo>
                  <a:pt x="35025" y="44549"/>
                </a:lnTo>
                <a:lnTo>
                  <a:pt x="32209" y="45438"/>
                </a:lnTo>
                <a:lnTo>
                  <a:pt x="28695" y="46191"/>
                </a:lnTo>
                <a:lnTo>
                  <a:pt x="24444" y="46377"/>
                </a:lnTo>
                <a:lnTo>
                  <a:pt x="21589" y="46377"/>
                </a:lnTo>
                <a:lnTo>
                  <a:pt x="17204" y="45135"/>
                </a:lnTo>
                <a:lnTo>
                  <a:pt x="13641" y="43102"/>
                </a:lnTo>
                <a:lnTo>
                  <a:pt x="11182" y="40006"/>
                </a:lnTo>
                <a:lnTo>
                  <a:pt x="9767" y="35966"/>
                </a:lnTo>
                <a:lnTo>
                  <a:pt x="8986" y="31355"/>
                </a:lnTo>
                <a:lnTo>
                  <a:pt x="8986" y="28651"/>
                </a:lnTo>
                <a:lnTo>
                  <a:pt x="40111" y="28651"/>
                </a:lnTo>
                <a:lnTo>
                  <a:pt x="42448" y="27748"/>
                </a:lnTo>
                <a:lnTo>
                  <a:pt x="43478" y="24738"/>
                </a:lnTo>
                <a:lnTo>
                  <a:pt x="43478" y="19925"/>
                </a:lnTo>
                <a:lnTo>
                  <a:pt x="43086" y="16930"/>
                </a:lnTo>
                <a:close/>
              </a:path>
              <a:path w="43478" h="53657">
                <a:moveTo>
                  <a:pt x="9043" y="20091"/>
                </a:moveTo>
                <a:lnTo>
                  <a:pt x="9975" y="16357"/>
                </a:lnTo>
                <a:lnTo>
                  <a:pt x="11430" y="12927"/>
                </a:lnTo>
                <a:lnTo>
                  <a:pt x="14969" y="9079"/>
                </a:lnTo>
                <a:lnTo>
                  <a:pt x="18199" y="7415"/>
                </a:lnTo>
                <a:lnTo>
                  <a:pt x="22233" y="6997"/>
                </a:lnTo>
                <a:lnTo>
                  <a:pt x="26435" y="6997"/>
                </a:lnTo>
                <a:lnTo>
                  <a:pt x="26395" y="0"/>
                </a:lnTo>
                <a:lnTo>
                  <a:pt x="19221" y="0"/>
                </a:lnTo>
                <a:lnTo>
                  <a:pt x="16089" y="622"/>
                </a:lnTo>
                <a:lnTo>
                  <a:pt x="13284" y="1868"/>
                </a:lnTo>
                <a:lnTo>
                  <a:pt x="10483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942199" y="4287939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896" y="52919"/>
                </a:moveTo>
                <a:lnTo>
                  <a:pt x="8672" y="51267"/>
                </a:lnTo>
                <a:lnTo>
                  <a:pt x="8672" y="17132"/>
                </a:lnTo>
                <a:lnTo>
                  <a:pt x="11045" y="14057"/>
                </a:lnTo>
                <a:lnTo>
                  <a:pt x="13321" y="11732"/>
                </a:lnTo>
                <a:lnTo>
                  <a:pt x="17658" y="8555"/>
                </a:lnTo>
                <a:lnTo>
                  <a:pt x="22010" y="7747"/>
                </a:lnTo>
                <a:lnTo>
                  <a:pt x="25153" y="8088"/>
                </a:lnTo>
                <a:lnTo>
                  <a:pt x="27712" y="9384"/>
                </a:lnTo>
                <a:lnTo>
                  <a:pt x="30366" y="12786"/>
                </a:lnTo>
                <a:lnTo>
                  <a:pt x="31395" y="15951"/>
                </a:lnTo>
                <a:lnTo>
                  <a:pt x="32037" y="19885"/>
                </a:lnTo>
                <a:lnTo>
                  <a:pt x="32037" y="51267"/>
                </a:lnTo>
                <a:lnTo>
                  <a:pt x="32245" y="52005"/>
                </a:lnTo>
                <a:lnTo>
                  <a:pt x="34801" y="52919"/>
                </a:lnTo>
                <a:lnTo>
                  <a:pt x="37926" y="52919"/>
                </a:lnTo>
                <a:lnTo>
                  <a:pt x="40702" y="51267"/>
                </a:lnTo>
                <a:lnTo>
                  <a:pt x="40702" y="18006"/>
                </a:lnTo>
                <a:lnTo>
                  <a:pt x="40406" y="15022"/>
                </a:lnTo>
                <a:lnTo>
                  <a:pt x="39250" y="10082"/>
                </a:lnTo>
                <a:lnTo>
                  <a:pt x="36964" y="6069"/>
                </a:lnTo>
                <a:lnTo>
                  <a:pt x="33891" y="2753"/>
                </a:lnTo>
                <a:lnTo>
                  <a:pt x="29592" y="543"/>
                </a:lnTo>
                <a:lnTo>
                  <a:pt x="26939" y="0"/>
                </a:lnTo>
                <a:lnTo>
                  <a:pt x="21085" y="0"/>
                </a:lnTo>
                <a:lnTo>
                  <a:pt x="18432" y="708"/>
                </a:lnTo>
                <a:lnTo>
                  <a:pt x="15789" y="2145"/>
                </a:lnTo>
                <a:lnTo>
                  <a:pt x="13136" y="3567"/>
                </a:lnTo>
                <a:lnTo>
                  <a:pt x="10483" y="5812"/>
                </a:lnTo>
                <a:lnTo>
                  <a:pt x="7827" y="8887"/>
                </a:lnTo>
                <a:lnTo>
                  <a:pt x="7827" y="2437"/>
                </a:lnTo>
                <a:lnTo>
                  <a:pt x="5861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002931" y="4288720"/>
            <a:ext cx="44988" cy="52170"/>
          </a:xfrm>
          <a:custGeom>
            <a:avLst/>
            <a:gdLst/>
            <a:ahLst/>
            <a:cxnLst/>
            <a:rect l="l" t="t" r="r" b="b"/>
            <a:pathLst>
              <a:path w="44988" h="52170">
                <a:moveTo>
                  <a:pt x="528" y="3834"/>
                </a:moveTo>
                <a:lnTo>
                  <a:pt x="16592" y="50211"/>
                </a:lnTo>
                <a:lnTo>
                  <a:pt x="17167" y="51141"/>
                </a:lnTo>
                <a:lnTo>
                  <a:pt x="19897" y="52069"/>
                </a:lnTo>
                <a:lnTo>
                  <a:pt x="22524" y="52170"/>
                </a:lnTo>
                <a:lnTo>
                  <a:pt x="25844" y="52040"/>
                </a:lnTo>
                <a:lnTo>
                  <a:pt x="28450" y="50211"/>
                </a:lnTo>
                <a:lnTo>
                  <a:pt x="44571" y="3834"/>
                </a:lnTo>
                <a:lnTo>
                  <a:pt x="44988" y="1548"/>
                </a:lnTo>
                <a:lnTo>
                  <a:pt x="44988" y="1266"/>
                </a:lnTo>
                <a:lnTo>
                  <a:pt x="42421" y="0"/>
                </a:lnTo>
                <a:lnTo>
                  <a:pt x="39239" y="0"/>
                </a:lnTo>
                <a:lnTo>
                  <a:pt x="36165" y="1713"/>
                </a:lnTo>
                <a:lnTo>
                  <a:pt x="22997" y="41972"/>
                </a:lnTo>
                <a:lnTo>
                  <a:pt x="22636" y="41972"/>
                </a:lnTo>
                <a:lnTo>
                  <a:pt x="9291" y="1713"/>
                </a:lnTo>
                <a:lnTo>
                  <a:pt x="8686" y="683"/>
                </a:lnTo>
                <a:lnTo>
                  <a:pt x="6083" y="0"/>
                </a:lnTo>
                <a:lnTo>
                  <a:pt x="2764" y="0"/>
                </a:lnTo>
                <a:lnTo>
                  <a:pt x="0" y="1266"/>
                </a:lnTo>
                <a:lnTo>
                  <a:pt x="52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067112" y="4268570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1"/>
                </a:moveTo>
                <a:lnTo>
                  <a:pt x="381" y="8888"/>
                </a:lnTo>
                <a:lnTo>
                  <a:pt x="3282" y="10731"/>
                </a:lnTo>
                <a:lnTo>
                  <a:pt x="7376" y="10731"/>
                </a:lnTo>
                <a:lnTo>
                  <a:pt x="10335" y="8837"/>
                </a:lnTo>
                <a:lnTo>
                  <a:pt x="10717" y="5306"/>
                </a:lnTo>
                <a:lnTo>
                  <a:pt x="10346" y="1840"/>
                </a:lnTo>
                <a:lnTo>
                  <a:pt x="7433" y="0"/>
                </a:lnTo>
                <a:lnTo>
                  <a:pt x="3340" y="0"/>
                </a:lnTo>
                <a:lnTo>
                  <a:pt x="381" y="1889"/>
                </a:lnTo>
                <a:lnTo>
                  <a:pt x="0" y="5411"/>
                </a:lnTo>
                <a:close/>
              </a:path>
              <a:path w="10717" h="72288">
                <a:moveTo>
                  <a:pt x="1242" y="71374"/>
                </a:moveTo>
                <a:lnTo>
                  <a:pt x="3822" y="72288"/>
                </a:lnTo>
                <a:lnTo>
                  <a:pt x="6944" y="72288"/>
                </a:lnTo>
                <a:lnTo>
                  <a:pt x="9719" y="70636"/>
                </a:lnTo>
                <a:lnTo>
                  <a:pt x="9719" y="21805"/>
                </a:lnTo>
                <a:lnTo>
                  <a:pt x="9499" y="21107"/>
                </a:lnTo>
                <a:lnTo>
                  <a:pt x="6944" y="20152"/>
                </a:lnTo>
                <a:lnTo>
                  <a:pt x="3822" y="20152"/>
                </a:lnTo>
                <a:lnTo>
                  <a:pt x="1057" y="21805"/>
                </a:lnTo>
                <a:lnTo>
                  <a:pt x="1057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103192" y="4287939"/>
            <a:ext cx="27622" cy="52923"/>
          </a:xfrm>
          <a:custGeom>
            <a:avLst/>
            <a:gdLst/>
            <a:ahLst/>
            <a:cxnLst/>
            <a:rect l="l" t="t" r="r" b="b"/>
            <a:pathLst>
              <a:path w="27622" h="52923">
                <a:moveTo>
                  <a:pt x="5896" y="52923"/>
                </a:moveTo>
                <a:lnTo>
                  <a:pt x="8661" y="51271"/>
                </a:lnTo>
                <a:lnTo>
                  <a:pt x="8661" y="19140"/>
                </a:lnTo>
                <a:lnTo>
                  <a:pt x="11008" y="15468"/>
                </a:lnTo>
                <a:lnTo>
                  <a:pt x="13035" y="12725"/>
                </a:lnTo>
                <a:lnTo>
                  <a:pt x="15861" y="9956"/>
                </a:lnTo>
                <a:lnTo>
                  <a:pt x="19281" y="8459"/>
                </a:lnTo>
                <a:lnTo>
                  <a:pt x="22214" y="8675"/>
                </a:lnTo>
                <a:lnTo>
                  <a:pt x="24871" y="9464"/>
                </a:lnTo>
                <a:lnTo>
                  <a:pt x="27453" y="8610"/>
                </a:lnTo>
                <a:lnTo>
                  <a:pt x="27622" y="5640"/>
                </a:lnTo>
                <a:lnTo>
                  <a:pt x="27586" y="3657"/>
                </a:lnTo>
                <a:lnTo>
                  <a:pt x="25303" y="673"/>
                </a:lnTo>
                <a:lnTo>
                  <a:pt x="22291" y="78"/>
                </a:lnTo>
                <a:lnTo>
                  <a:pt x="19720" y="0"/>
                </a:lnTo>
                <a:lnTo>
                  <a:pt x="16722" y="661"/>
                </a:lnTo>
                <a:lnTo>
                  <a:pt x="13686" y="2580"/>
                </a:lnTo>
                <a:lnTo>
                  <a:pt x="10335" y="5993"/>
                </a:lnTo>
                <a:lnTo>
                  <a:pt x="7825" y="9550"/>
                </a:lnTo>
                <a:lnTo>
                  <a:pt x="7825" y="2439"/>
                </a:lnTo>
                <a:lnTo>
                  <a:pt x="5859" y="838"/>
                </a:lnTo>
                <a:lnTo>
                  <a:pt x="3131" y="751"/>
                </a:lnTo>
                <a:lnTo>
                  <a:pt x="0" y="2439"/>
                </a:lnTo>
                <a:lnTo>
                  <a:pt x="0" y="51271"/>
                </a:lnTo>
                <a:lnTo>
                  <a:pt x="194" y="51993"/>
                </a:lnTo>
                <a:lnTo>
                  <a:pt x="2774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147813" y="4287939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1" y="23910"/>
                </a:moveTo>
                <a:lnTo>
                  <a:pt x="9277" y="21347"/>
                </a:lnTo>
                <a:lnTo>
                  <a:pt x="9856" y="18985"/>
                </a:lnTo>
                <a:lnTo>
                  <a:pt x="11329" y="14589"/>
                </a:lnTo>
                <a:lnTo>
                  <a:pt x="13727" y="11163"/>
                </a:lnTo>
                <a:lnTo>
                  <a:pt x="17106" y="8887"/>
                </a:lnTo>
                <a:lnTo>
                  <a:pt x="21174" y="7480"/>
                </a:lnTo>
                <a:lnTo>
                  <a:pt x="26556" y="7480"/>
                </a:lnTo>
                <a:lnTo>
                  <a:pt x="30761" y="9028"/>
                </a:lnTo>
                <a:lnTo>
                  <a:pt x="34103" y="11454"/>
                </a:lnTo>
                <a:lnTo>
                  <a:pt x="36302" y="15007"/>
                </a:lnTo>
                <a:lnTo>
                  <a:pt x="37558" y="19418"/>
                </a:lnTo>
                <a:lnTo>
                  <a:pt x="38282" y="24267"/>
                </a:lnTo>
                <a:lnTo>
                  <a:pt x="38282" y="29728"/>
                </a:lnTo>
                <a:lnTo>
                  <a:pt x="38002" y="32320"/>
                </a:lnTo>
                <a:lnTo>
                  <a:pt x="37433" y="34657"/>
                </a:lnTo>
                <a:lnTo>
                  <a:pt x="36658" y="50266"/>
                </a:lnTo>
                <a:lnTo>
                  <a:pt x="39179" y="48373"/>
                </a:lnTo>
                <a:lnTo>
                  <a:pt x="43196" y="43534"/>
                </a:lnTo>
                <a:lnTo>
                  <a:pt x="44709" y="40640"/>
                </a:lnTo>
                <a:lnTo>
                  <a:pt x="45731" y="37298"/>
                </a:lnTo>
                <a:lnTo>
                  <a:pt x="46738" y="33958"/>
                </a:lnTo>
                <a:lnTo>
                  <a:pt x="47254" y="30300"/>
                </a:lnTo>
                <a:lnTo>
                  <a:pt x="47254" y="22222"/>
                </a:lnTo>
                <a:lnTo>
                  <a:pt x="46771" y="18553"/>
                </a:lnTo>
                <a:lnTo>
                  <a:pt x="45802" y="15288"/>
                </a:lnTo>
                <a:lnTo>
                  <a:pt x="44844" y="12038"/>
                </a:lnTo>
                <a:lnTo>
                  <a:pt x="43404" y="9269"/>
                </a:lnTo>
                <a:lnTo>
                  <a:pt x="41489" y="6993"/>
                </a:lnTo>
                <a:lnTo>
                  <a:pt x="37148" y="2969"/>
                </a:lnTo>
                <a:lnTo>
                  <a:pt x="34260" y="1778"/>
                </a:lnTo>
                <a:lnTo>
                  <a:pt x="31374" y="593"/>
                </a:lnTo>
                <a:lnTo>
                  <a:pt x="27983" y="0"/>
                </a:lnTo>
                <a:lnTo>
                  <a:pt x="20081" y="0"/>
                </a:lnTo>
                <a:lnTo>
                  <a:pt x="16556" y="673"/>
                </a:lnTo>
                <a:lnTo>
                  <a:pt x="13543" y="2004"/>
                </a:lnTo>
                <a:lnTo>
                  <a:pt x="10533" y="3351"/>
                </a:lnTo>
                <a:lnTo>
                  <a:pt x="8025" y="5219"/>
                </a:lnTo>
                <a:lnTo>
                  <a:pt x="3992" y="10068"/>
                </a:lnTo>
                <a:lnTo>
                  <a:pt x="2495" y="12952"/>
                </a:lnTo>
                <a:lnTo>
                  <a:pt x="1497" y="16292"/>
                </a:lnTo>
                <a:lnTo>
                  <a:pt x="504" y="19644"/>
                </a:lnTo>
                <a:lnTo>
                  <a:pt x="0" y="23317"/>
                </a:lnTo>
                <a:lnTo>
                  <a:pt x="0" y="31405"/>
                </a:lnTo>
                <a:lnTo>
                  <a:pt x="478" y="35098"/>
                </a:lnTo>
                <a:lnTo>
                  <a:pt x="1410" y="38354"/>
                </a:lnTo>
                <a:lnTo>
                  <a:pt x="2358" y="41605"/>
                </a:lnTo>
                <a:lnTo>
                  <a:pt x="3798" y="44383"/>
                </a:lnTo>
                <a:lnTo>
                  <a:pt x="5727" y="46658"/>
                </a:lnTo>
                <a:lnTo>
                  <a:pt x="10050" y="50669"/>
                </a:lnTo>
                <a:lnTo>
                  <a:pt x="9695" y="34225"/>
                </a:lnTo>
                <a:lnTo>
                  <a:pt x="8971" y="29361"/>
                </a:lnTo>
                <a:lnTo>
                  <a:pt x="8971" y="23910"/>
                </a:lnTo>
                <a:close/>
              </a:path>
              <a:path w="47254" h="53657">
                <a:moveTo>
                  <a:pt x="26089" y="46126"/>
                </a:moveTo>
                <a:lnTo>
                  <a:pt x="20758" y="46126"/>
                </a:lnTo>
                <a:lnTo>
                  <a:pt x="16556" y="44574"/>
                </a:lnTo>
                <a:lnTo>
                  <a:pt x="13186" y="42137"/>
                </a:lnTo>
                <a:lnTo>
                  <a:pt x="10965" y="38630"/>
                </a:lnTo>
                <a:lnTo>
                  <a:pt x="9695" y="34225"/>
                </a:lnTo>
                <a:lnTo>
                  <a:pt x="10050" y="50669"/>
                </a:lnTo>
                <a:lnTo>
                  <a:pt x="12938" y="51864"/>
                </a:lnTo>
                <a:lnTo>
                  <a:pt x="15829" y="53070"/>
                </a:lnTo>
                <a:lnTo>
                  <a:pt x="19220" y="53657"/>
                </a:lnTo>
                <a:lnTo>
                  <a:pt x="27096" y="53657"/>
                </a:lnTo>
                <a:lnTo>
                  <a:pt x="30600" y="52984"/>
                </a:lnTo>
                <a:lnTo>
                  <a:pt x="33624" y="51622"/>
                </a:lnTo>
                <a:lnTo>
                  <a:pt x="36658" y="50266"/>
                </a:lnTo>
                <a:lnTo>
                  <a:pt x="37433" y="34657"/>
                </a:lnTo>
                <a:lnTo>
                  <a:pt x="35981" y="39037"/>
                </a:lnTo>
                <a:lnTo>
                  <a:pt x="33577" y="42454"/>
                </a:lnTo>
                <a:lnTo>
                  <a:pt x="30167" y="44700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218708" y="4287939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00" y="52919"/>
                </a:moveTo>
                <a:lnTo>
                  <a:pt x="8675" y="51267"/>
                </a:lnTo>
                <a:lnTo>
                  <a:pt x="8675" y="17132"/>
                </a:lnTo>
                <a:lnTo>
                  <a:pt x="11047" y="14057"/>
                </a:lnTo>
                <a:lnTo>
                  <a:pt x="13323" y="11732"/>
                </a:lnTo>
                <a:lnTo>
                  <a:pt x="17658" y="8555"/>
                </a:lnTo>
                <a:lnTo>
                  <a:pt x="22010" y="7747"/>
                </a:lnTo>
                <a:lnTo>
                  <a:pt x="25156" y="8088"/>
                </a:lnTo>
                <a:lnTo>
                  <a:pt x="27712" y="9384"/>
                </a:lnTo>
                <a:lnTo>
                  <a:pt x="30365" y="12786"/>
                </a:lnTo>
                <a:lnTo>
                  <a:pt x="31399" y="15951"/>
                </a:lnTo>
                <a:lnTo>
                  <a:pt x="32039" y="19885"/>
                </a:lnTo>
                <a:lnTo>
                  <a:pt x="32039" y="51267"/>
                </a:lnTo>
                <a:lnTo>
                  <a:pt x="32249" y="52005"/>
                </a:lnTo>
                <a:lnTo>
                  <a:pt x="34800" y="52919"/>
                </a:lnTo>
                <a:lnTo>
                  <a:pt x="37926" y="52919"/>
                </a:lnTo>
                <a:lnTo>
                  <a:pt x="40700" y="51267"/>
                </a:lnTo>
                <a:lnTo>
                  <a:pt x="40700" y="18006"/>
                </a:lnTo>
                <a:lnTo>
                  <a:pt x="40406" y="15022"/>
                </a:lnTo>
                <a:lnTo>
                  <a:pt x="39254" y="10082"/>
                </a:lnTo>
                <a:lnTo>
                  <a:pt x="36964" y="6069"/>
                </a:lnTo>
                <a:lnTo>
                  <a:pt x="33893" y="2753"/>
                </a:lnTo>
                <a:lnTo>
                  <a:pt x="29594" y="543"/>
                </a:lnTo>
                <a:lnTo>
                  <a:pt x="26937" y="0"/>
                </a:lnTo>
                <a:lnTo>
                  <a:pt x="21088" y="0"/>
                </a:lnTo>
                <a:lnTo>
                  <a:pt x="18431" y="708"/>
                </a:lnTo>
                <a:lnTo>
                  <a:pt x="15792" y="2145"/>
                </a:lnTo>
                <a:lnTo>
                  <a:pt x="13135" y="3567"/>
                </a:lnTo>
                <a:lnTo>
                  <a:pt x="10482" y="5812"/>
                </a:lnTo>
                <a:lnTo>
                  <a:pt x="7829" y="8887"/>
                </a:lnTo>
                <a:lnTo>
                  <a:pt x="7829" y="2437"/>
                </a:lnTo>
                <a:lnTo>
                  <a:pt x="5863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768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285697" y="4287939"/>
            <a:ext cx="70084" cy="52919"/>
          </a:xfrm>
          <a:custGeom>
            <a:avLst/>
            <a:gdLst/>
            <a:ahLst/>
            <a:cxnLst/>
            <a:rect l="l" t="t" r="r" b="b"/>
            <a:pathLst>
              <a:path w="70084" h="52919">
                <a:moveTo>
                  <a:pt x="61592" y="52005"/>
                </a:moveTo>
                <a:lnTo>
                  <a:pt x="64198" y="52919"/>
                </a:lnTo>
                <a:lnTo>
                  <a:pt x="67320" y="52919"/>
                </a:lnTo>
                <a:lnTo>
                  <a:pt x="70084" y="51267"/>
                </a:lnTo>
                <a:lnTo>
                  <a:pt x="70084" y="17650"/>
                </a:lnTo>
                <a:lnTo>
                  <a:pt x="69825" y="15022"/>
                </a:lnTo>
                <a:lnTo>
                  <a:pt x="68734" y="10082"/>
                </a:lnTo>
                <a:lnTo>
                  <a:pt x="66545" y="6069"/>
                </a:lnTo>
                <a:lnTo>
                  <a:pt x="63593" y="2753"/>
                </a:lnTo>
                <a:lnTo>
                  <a:pt x="59467" y="543"/>
                </a:lnTo>
                <a:lnTo>
                  <a:pt x="56908" y="0"/>
                </a:lnTo>
                <a:lnTo>
                  <a:pt x="52595" y="0"/>
                </a:lnTo>
                <a:lnTo>
                  <a:pt x="48859" y="849"/>
                </a:lnTo>
                <a:lnTo>
                  <a:pt x="46281" y="2170"/>
                </a:lnTo>
                <a:lnTo>
                  <a:pt x="43602" y="3909"/>
                </a:lnTo>
                <a:lnTo>
                  <a:pt x="40763" y="6385"/>
                </a:lnTo>
                <a:lnTo>
                  <a:pt x="37692" y="9662"/>
                </a:lnTo>
                <a:lnTo>
                  <a:pt x="35585" y="5712"/>
                </a:lnTo>
                <a:lnTo>
                  <a:pt x="32539" y="2678"/>
                </a:lnTo>
                <a:lnTo>
                  <a:pt x="29984" y="1179"/>
                </a:lnTo>
                <a:lnTo>
                  <a:pt x="26863" y="226"/>
                </a:lnTo>
                <a:lnTo>
                  <a:pt x="23150" y="0"/>
                </a:lnTo>
                <a:lnTo>
                  <a:pt x="20595" y="0"/>
                </a:lnTo>
                <a:lnTo>
                  <a:pt x="18064" y="708"/>
                </a:lnTo>
                <a:lnTo>
                  <a:pt x="13046" y="3567"/>
                </a:lnTo>
                <a:lnTo>
                  <a:pt x="10468" y="5812"/>
                </a:lnTo>
                <a:lnTo>
                  <a:pt x="7825" y="8887"/>
                </a:lnTo>
                <a:lnTo>
                  <a:pt x="7825" y="2437"/>
                </a:lnTo>
                <a:lnTo>
                  <a:pt x="5845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50" y="52919"/>
                </a:lnTo>
                <a:lnTo>
                  <a:pt x="5886" y="52919"/>
                </a:lnTo>
                <a:lnTo>
                  <a:pt x="8661" y="51267"/>
                </a:lnTo>
                <a:lnTo>
                  <a:pt x="8661" y="17132"/>
                </a:lnTo>
                <a:lnTo>
                  <a:pt x="11033" y="14057"/>
                </a:lnTo>
                <a:lnTo>
                  <a:pt x="15274" y="10144"/>
                </a:lnTo>
                <a:lnTo>
                  <a:pt x="19317" y="7747"/>
                </a:lnTo>
                <a:lnTo>
                  <a:pt x="22917" y="7747"/>
                </a:lnTo>
                <a:lnTo>
                  <a:pt x="25487" y="8722"/>
                </a:lnTo>
                <a:lnTo>
                  <a:pt x="28399" y="11555"/>
                </a:lnTo>
                <a:lnTo>
                  <a:pt x="29749" y="14248"/>
                </a:lnTo>
                <a:lnTo>
                  <a:pt x="30509" y="17650"/>
                </a:lnTo>
                <a:lnTo>
                  <a:pt x="30707" y="21588"/>
                </a:lnTo>
                <a:lnTo>
                  <a:pt x="30707" y="51267"/>
                </a:lnTo>
                <a:lnTo>
                  <a:pt x="30895" y="52005"/>
                </a:lnTo>
                <a:lnTo>
                  <a:pt x="33508" y="52919"/>
                </a:lnTo>
                <a:lnTo>
                  <a:pt x="36546" y="52919"/>
                </a:lnTo>
                <a:lnTo>
                  <a:pt x="39372" y="51267"/>
                </a:lnTo>
                <a:lnTo>
                  <a:pt x="39372" y="17132"/>
                </a:lnTo>
                <a:lnTo>
                  <a:pt x="41781" y="14057"/>
                </a:lnTo>
                <a:lnTo>
                  <a:pt x="46008" y="10144"/>
                </a:lnTo>
                <a:lnTo>
                  <a:pt x="50029" y="7747"/>
                </a:lnTo>
                <a:lnTo>
                  <a:pt x="53629" y="7747"/>
                </a:lnTo>
                <a:lnTo>
                  <a:pt x="56224" y="8722"/>
                </a:lnTo>
                <a:lnTo>
                  <a:pt x="59159" y="11555"/>
                </a:lnTo>
                <a:lnTo>
                  <a:pt x="60497" y="14248"/>
                </a:lnTo>
                <a:lnTo>
                  <a:pt x="61188" y="17650"/>
                </a:lnTo>
                <a:lnTo>
                  <a:pt x="61372" y="21588"/>
                </a:lnTo>
                <a:lnTo>
                  <a:pt x="61372" y="51267"/>
                </a:lnTo>
                <a:lnTo>
                  <a:pt x="61592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379631" y="4287939"/>
            <a:ext cx="43463" cy="53657"/>
          </a:xfrm>
          <a:custGeom>
            <a:avLst/>
            <a:gdLst/>
            <a:ahLst/>
            <a:cxnLst/>
            <a:rect l="l" t="t" r="r" b="b"/>
            <a:pathLst>
              <a:path w="43463" h="53657">
                <a:moveTo>
                  <a:pt x="43084" y="16930"/>
                </a:moveTo>
                <a:lnTo>
                  <a:pt x="42285" y="14122"/>
                </a:lnTo>
                <a:lnTo>
                  <a:pt x="41497" y="11314"/>
                </a:lnTo>
                <a:lnTo>
                  <a:pt x="38585" y="6807"/>
                </a:lnTo>
                <a:lnTo>
                  <a:pt x="34764" y="3073"/>
                </a:lnTo>
                <a:lnTo>
                  <a:pt x="32158" y="1842"/>
                </a:lnTo>
                <a:lnTo>
                  <a:pt x="29538" y="608"/>
                </a:lnTo>
                <a:lnTo>
                  <a:pt x="26384" y="0"/>
                </a:lnTo>
                <a:lnTo>
                  <a:pt x="26417" y="6997"/>
                </a:lnTo>
                <a:lnTo>
                  <a:pt x="29578" y="8329"/>
                </a:lnTo>
                <a:lnTo>
                  <a:pt x="31716" y="11012"/>
                </a:lnTo>
                <a:lnTo>
                  <a:pt x="33844" y="13690"/>
                </a:lnTo>
                <a:lnTo>
                  <a:pt x="34862" y="17373"/>
                </a:lnTo>
                <a:lnTo>
                  <a:pt x="34751" y="22071"/>
                </a:lnTo>
                <a:lnTo>
                  <a:pt x="8967" y="22071"/>
                </a:lnTo>
                <a:lnTo>
                  <a:pt x="9043" y="20091"/>
                </a:lnTo>
                <a:lnTo>
                  <a:pt x="10466" y="3110"/>
                </a:lnTo>
                <a:lnTo>
                  <a:pt x="8086" y="4902"/>
                </a:lnTo>
                <a:lnTo>
                  <a:pt x="4136" y="9575"/>
                </a:lnTo>
                <a:lnTo>
                  <a:pt x="2628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1997"/>
                </a:lnTo>
                <a:lnTo>
                  <a:pt x="4039" y="44780"/>
                </a:lnTo>
                <a:lnTo>
                  <a:pt x="6033" y="46990"/>
                </a:lnTo>
                <a:lnTo>
                  <a:pt x="10480" y="50863"/>
                </a:lnTo>
                <a:lnTo>
                  <a:pt x="13417" y="51968"/>
                </a:lnTo>
                <a:lnTo>
                  <a:pt x="16329" y="53084"/>
                </a:lnTo>
                <a:lnTo>
                  <a:pt x="19731" y="53657"/>
                </a:lnTo>
                <a:lnTo>
                  <a:pt x="23627" y="53657"/>
                </a:lnTo>
                <a:lnTo>
                  <a:pt x="27969" y="53492"/>
                </a:lnTo>
                <a:lnTo>
                  <a:pt x="31925" y="52793"/>
                </a:lnTo>
                <a:lnTo>
                  <a:pt x="35168" y="51968"/>
                </a:lnTo>
                <a:lnTo>
                  <a:pt x="37912" y="51090"/>
                </a:lnTo>
                <a:lnTo>
                  <a:pt x="41155" y="48818"/>
                </a:lnTo>
                <a:lnTo>
                  <a:pt x="41475" y="46161"/>
                </a:lnTo>
                <a:lnTo>
                  <a:pt x="40896" y="43000"/>
                </a:lnTo>
                <a:lnTo>
                  <a:pt x="38167" y="43267"/>
                </a:lnTo>
                <a:lnTo>
                  <a:pt x="35010" y="44549"/>
                </a:lnTo>
                <a:lnTo>
                  <a:pt x="32209" y="45438"/>
                </a:lnTo>
                <a:lnTo>
                  <a:pt x="28691" y="46191"/>
                </a:lnTo>
                <a:lnTo>
                  <a:pt x="24429" y="46377"/>
                </a:lnTo>
                <a:lnTo>
                  <a:pt x="21590" y="46377"/>
                </a:lnTo>
                <a:lnTo>
                  <a:pt x="17200" y="45135"/>
                </a:lnTo>
                <a:lnTo>
                  <a:pt x="13625" y="43102"/>
                </a:lnTo>
                <a:lnTo>
                  <a:pt x="11167" y="40006"/>
                </a:lnTo>
                <a:lnTo>
                  <a:pt x="9767" y="35966"/>
                </a:lnTo>
                <a:lnTo>
                  <a:pt x="8967" y="31355"/>
                </a:lnTo>
                <a:lnTo>
                  <a:pt x="8967" y="28651"/>
                </a:lnTo>
                <a:lnTo>
                  <a:pt x="40097" y="28651"/>
                </a:lnTo>
                <a:lnTo>
                  <a:pt x="42448" y="27748"/>
                </a:lnTo>
                <a:lnTo>
                  <a:pt x="43463" y="24738"/>
                </a:lnTo>
                <a:lnTo>
                  <a:pt x="43463" y="19925"/>
                </a:lnTo>
                <a:lnTo>
                  <a:pt x="43084" y="16930"/>
                </a:lnTo>
                <a:close/>
              </a:path>
              <a:path w="43463" h="53657">
                <a:moveTo>
                  <a:pt x="9043" y="20091"/>
                </a:moveTo>
                <a:lnTo>
                  <a:pt x="9975" y="16357"/>
                </a:lnTo>
                <a:lnTo>
                  <a:pt x="11426" y="12927"/>
                </a:lnTo>
                <a:lnTo>
                  <a:pt x="14965" y="9079"/>
                </a:lnTo>
                <a:lnTo>
                  <a:pt x="18197" y="7415"/>
                </a:lnTo>
                <a:lnTo>
                  <a:pt x="22226" y="6997"/>
                </a:lnTo>
                <a:lnTo>
                  <a:pt x="26417" y="6997"/>
                </a:lnTo>
                <a:lnTo>
                  <a:pt x="26384" y="0"/>
                </a:lnTo>
                <a:lnTo>
                  <a:pt x="19202" y="0"/>
                </a:lnTo>
                <a:lnTo>
                  <a:pt x="16070" y="622"/>
                </a:lnTo>
                <a:lnTo>
                  <a:pt x="13280" y="1868"/>
                </a:lnTo>
                <a:lnTo>
                  <a:pt x="10466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447287" y="4287939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10" y="52919"/>
                </a:moveTo>
                <a:lnTo>
                  <a:pt x="8675" y="51267"/>
                </a:lnTo>
                <a:lnTo>
                  <a:pt x="8675" y="17132"/>
                </a:lnTo>
                <a:lnTo>
                  <a:pt x="11047" y="14057"/>
                </a:lnTo>
                <a:lnTo>
                  <a:pt x="13319" y="11732"/>
                </a:lnTo>
                <a:lnTo>
                  <a:pt x="17672" y="8555"/>
                </a:lnTo>
                <a:lnTo>
                  <a:pt x="22006" y="7747"/>
                </a:lnTo>
                <a:lnTo>
                  <a:pt x="25167" y="8088"/>
                </a:lnTo>
                <a:lnTo>
                  <a:pt x="27722" y="9384"/>
                </a:lnTo>
                <a:lnTo>
                  <a:pt x="30365" y="12786"/>
                </a:lnTo>
                <a:lnTo>
                  <a:pt x="31409" y="15951"/>
                </a:lnTo>
                <a:lnTo>
                  <a:pt x="32035" y="19885"/>
                </a:lnTo>
                <a:lnTo>
                  <a:pt x="32035" y="51267"/>
                </a:lnTo>
                <a:lnTo>
                  <a:pt x="32255" y="52005"/>
                </a:lnTo>
                <a:lnTo>
                  <a:pt x="34804" y="52919"/>
                </a:lnTo>
                <a:lnTo>
                  <a:pt x="37926" y="52919"/>
                </a:lnTo>
                <a:lnTo>
                  <a:pt x="40700" y="51267"/>
                </a:lnTo>
                <a:lnTo>
                  <a:pt x="40700" y="18006"/>
                </a:lnTo>
                <a:lnTo>
                  <a:pt x="40420" y="15022"/>
                </a:lnTo>
                <a:lnTo>
                  <a:pt x="39260" y="10082"/>
                </a:lnTo>
                <a:lnTo>
                  <a:pt x="36968" y="6069"/>
                </a:lnTo>
                <a:lnTo>
                  <a:pt x="33893" y="2753"/>
                </a:lnTo>
                <a:lnTo>
                  <a:pt x="29602" y="543"/>
                </a:lnTo>
                <a:lnTo>
                  <a:pt x="26949" y="0"/>
                </a:lnTo>
                <a:lnTo>
                  <a:pt x="21099" y="0"/>
                </a:lnTo>
                <a:lnTo>
                  <a:pt x="18435" y="708"/>
                </a:lnTo>
                <a:lnTo>
                  <a:pt x="15789" y="2145"/>
                </a:lnTo>
                <a:lnTo>
                  <a:pt x="13150" y="3567"/>
                </a:lnTo>
                <a:lnTo>
                  <a:pt x="10494" y="5812"/>
                </a:lnTo>
                <a:lnTo>
                  <a:pt x="7825" y="8887"/>
                </a:lnTo>
                <a:lnTo>
                  <a:pt x="7825" y="2437"/>
                </a:lnTo>
                <a:lnTo>
                  <a:pt x="5861" y="83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74" y="52919"/>
                </a:lnTo>
                <a:lnTo>
                  <a:pt x="591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507965" y="4275651"/>
            <a:ext cx="30883" cy="65836"/>
          </a:xfrm>
          <a:custGeom>
            <a:avLst/>
            <a:gdLst/>
            <a:ahLst/>
            <a:cxnLst/>
            <a:rect l="l" t="t" r="r" b="b"/>
            <a:pathLst>
              <a:path w="30883" h="65836">
                <a:moveTo>
                  <a:pt x="17020" y="1703"/>
                </a:moveTo>
                <a:lnTo>
                  <a:pt x="16800" y="989"/>
                </a:lnTo>
                <a:lnTo>
                  <a:pt x="14244" y="0"/>
                </a:lnTo>
                <a:lnTo>
                  <a:pt x="11123" y="0"/>
                </a:lnTo>
                <a:lnTo>
                  <a:pt x="8359" y="1703"/>
                </a:lnTo>
                <a:lnTo>
                  <a:pt x="8359" y="13309"/>
                </a:lnTo>
                <a:lnTo>
                  <a:pt x="1795" y="13309"/>
                </a:lnTo>
                <a:lnTo>
                  <a:pt x="345" y="14453"/>
                </a:lnTo>
                <a:lnTo>
                  <a:pt x="0" y="17056"/>
                </a:lnTo>
                <a:lnTo>
                  <a:pt x="1734" y="20739"/>
                </a:lnTo>
                <a:lnTo>
                  <a:pt x="8359" y="20739"/>
                </a:lnTo>
                <a:lnTo>
                  <a:pt x="8359" y="52109"/>
                </a:lnTo>
                <a:lnTo>
                  <a:pt x="9122" y="56631"/>
                </a:lnTo>
                <a:lnTo>
                  <a:pt x="10435" y="60440"/>
                </a:lnTo>
                <a:lnTo>
                  <a:pt x="12686" y="63144"/>
                </a:lnTo>
                <a:lnTo>
                  <a:pt x="15854" y="64836"/>
                </a:lnTo>
                <a:lnTo>
                  <a:pt x="19712" y="65836"/>
                </a:lnTo>
                <a:lnTo>
                  <a:pt x="24580" y="65671"/>
                </a:lnTo>
                <a:lnTo>
                  <a:pt x="27575" y="65102"/>
                </a:lnTo>
                <a:lnTo>
                  <a:pt x="30528" y="63082"/>
                </a:lnTo>
                <a:lnTo>
                  <a:pt x="30883" y="59968"/>
                </a:lnTo>
                <a:lnTo>
                  <a:pt x="30883" y="59320"/>
                </a:lnTo>
                <a:lnTo>
                  <a:pt x="29080" y="56743"/>
                </a:lnTo>
                <a:lnTo>
                  <a:pt x="26423" y="57772"/>
                </a:lnTo>
                <a:lnTo>
                  <a:pt x="23633" y="58179"/>
                </a:lnTo>
                <a:lnTo>
                  <a:pt x="19418" y="57330"/>
                </a:lnTo>
                <a:lnTo>
                  <a:pt x="17503" y="53888"/>
                </a:lnTo>
                <a:lnTo>
                  <a:pt x="17020" y="51346"/>
                </a:lnTo>
                <a:lnTo>
                  <a:pt x="17020" y="20739"/>
                </a:lnTo>
                <a:lnTo>
                  <a:pt x="29141" y="20739"/>
                </a:lnTo>
                <a:lnTo>
                  <a:pt x="30725" y="19302"/>
                </a:lnTo>
                <a:lnTo>
                  <a:pt x="30883" y="16358"/>
                </a:lnTo>
                <a:lnTo>
                  <a:pt x="29141" y="13309"/>
                </a:lnTo>
                <a:lnTo>
                  <a:pt x="17020" y="13309"/>
                </a:lnTo>
                <a:lnTo>
                  <a:pt x="17020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590739" y="4288720"/>
            <a:ext cx="71366" cy="52170"/>
          </a:xfrm>
          <a:custGeom>
            <a:avLst/>
            <a:gdLst/>
            <a:ahLst/>
            <a:cxnLst/>
            <a:rect l="l" t="t" r="r" b="b"/>
            <a:pathLst>
              <a:path w="71366" h="52170">
                <a:moveTo>
                  <a:pt x="478" y="3834"/>
                </a:moveTo>
                <a:lnTo>
                  <a:pt x="14281" y="50211"/>
                </a:lnTo>
                <a:lnTo>
                  <a:pt x="14770" y="51141"/>
                </a:lnTo>
                <a:lnTo>
                  <a:pt x="17416" y="52069"/>
                </a:lnTo>
                <a:lnTo>
                  <a:pt x="20055" y="52170"/>
                </a:lnTo>
                <a:lnTo>
                  <a:pt x="23435" y="52040"/>
                </a:lnTo>
                <a:lnTo>
                  <a:pt x="26005" y="50211"/>
                </a:lnTo>
                <a:lnTo>
                  <a:pt x="35186" y="14781"/>
                </a:lnTo>
                <a:lnTo>
                  <a:pt x="35394" y="14781"/>
                </a:lnTo>
                <a:lnTo>
                  <a:pt x="45319" y="50211"/>
                </a:lnTo>
                <a:lnTo>
                  <a:pt x="45788" y="51141"/>
                </a:lnTo>
                <a:lnTo>
                  <a:pt x="48531" y="52069"/>
                </a:lnTo>
                <a:lnTo>
                  <a:pt x="53877" y="52080"/>
                </a:lnTo>
                <a:lnTo>
                  <a:pt x="56973" y="50211"/>
                </a:lnTo>
                <a:lnTo>
                  <a:pt x="70883" y="3834"/>
                </a:lnTo>
                <a:lnTo>
                  <a:pt x="71366" y="1548"/>
                </a:lnTo>
                <a:lnTo>
                  <a:pt x="68831" y="0"/>
                </a:lnTo>
                <a:lnTo>
                  <a:pt x="65664" y="0"/>
                </a:lnTo>
                <a:lnTo>
                  <a:pt x="62650" y="1713"/>
                </a:lnTo>
                <a:lnTo>
                  <a:pt x="51404" y="41972"/>
                </a:lnTo>
                <a:lnTo>
                  <a:pt x="51245" y="41972"/>
                </a:lnTo>
                <a:lnTo>
                  <a:pt x="39963" y="1597"/>
                </a:lnTo>
                <a:lnTo>
                  <a:pt x="39794" y="1065"/>
                </a:lnTo>
                <a:lnTo>
                  <a:pt x="37137" y="0"/>
                </a:lnTo>
                <a:lnTo>
                  <a:pt x="34015" y="0"/>
                </a:lnTo>
                <a:lnTo>
                  <a:pt x="31154" y="1713"/>
                </a:lnTo>
                <a:lnTo>
                  <a:pt x="20695" y="41972"/>
                </a:lnTo>
                <a:lnTo>
                  <a:pt x="20472" y="41972"/>
                </a:lnTo>
                <a:lnTo>
                  <a:pt x="9093" y="1713"/>
                </a:lnTo>
                <a:lnTo>
                  <a:pt x="8712" y="863"/>
                </a:lnTo>
                <a:lnTo>
                  <a:pt x="6083" y="0"/>
                </a:lnTo>
                <a:lnTo>
                  <a:pt x="2825" y="0"/>
                </a:lnTo>
                <a:lnTo>
                  <a:pt x="0" y="1230"/>
                </a:lnTo>
                <a:lnTo>
                  <a:pt x="47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684479" y="4265014"/>
            <a:ext cx="40686" cy="75844"/>
          </a:xfrm>
          <a:custGeom>
            <a:avLst/>
            <a:gdLst/>
            <a:ahLst/>
            <a:cxnLst/>
            <a:rect l="l" t="t" r="r" b="b"/>
            <a:pathLst>
              <a:path w="40686" h="75844">
                <a:moveTo>
                  <a:pt x="32025" y="45604"/>
                </a:moveTo>
                <a:lnTo>
                  <a:pt x="32025" y="74192"/>
                </a:lnTo>
                <a:lnTo>
                  <a:pt x="32249" y="74930"/>
                </a:lnTo>
                <a:lnTo>
                  <a:pt x="34804" y="75844"/>
                </a:lnTo>
                <a:lnTo>
                  <a:pt x="37926" y="75844"/>
                </a:lnTo>
                <a:lnTo>
                  <a:pt x="40686" y="74192"/>
                </a:lnTo>
                <a:lnTo>
                  <a:pt x="40686" y="40956"/>
                </a:lnTo>
                <a:lnTo>
                  <a:pt x="40406" y="37947"/>
                </a:lnTo>
                <a:lnTo>
                  <a:pt x="39254" y="33007"/>
                </a:lnTo>
                <a:lnTo>
                  <a:pt x="36968" y="28994"/>
                </a:lnTo>
                <a:lnTo>
                  <a:pt x="33893" y="25678"/>
                </a:lnTo>
                <a:lnTo>
                  <a:pt x="29592" y="23468"/>
                </a:lnTo>
                <a:lnTo>
                  <a:pt x="26939" y="22924"/>
                </a:lnTo>
                <a:lnTo>
                  <a:pt x="21221" y="22924"/>
                </a:lnTo>
                <a:lnTo>
                  <a:pt x="16174" y="24889"/>
                </a:lnTo>
                <a:lnTo>
                  <a:pt x="11149" y="28244"/>
                </a:lnTo>
                <a:lnTo>
                  <a:pt x="8665" y="30948"/>
                </a:lnTo>
                <a:lnTo>
                  <a:pt x="8665" y="1701"/>
                </a:lnTo>
                <a:lnTo>
                  <a:pt x="8456" y="938"/>
                </a:lnTo>
                <a:lnTo>
                  <a:pt x="5896" y="0"/>
                </a:lnTo>
                <a:lnTo>
                  <a:pt x="2764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64" y="75844"/>
                </a:lnTo>
                <a:lnTo>
                  <a:pt x="5896" y="75844"/>
                </a:lnTo>
                <a:lnTo>
                  <a:pt x="8665" y="74192"/>
                </a:lnTo>
                <a:lnTo>
                  <a:pt x="8665" y="40057"/>
                </a:lnTo>
                <a:lnTo>
                  <a:pt x="11049" y="36982"/>
                </a:lnTo>
                <a:lnTo>
                  <a:pt x="13313" y="34657"/>
                </a:lnTo>
                <a:lnTo>
                  <a:pt x="17658" y="31480"/>
                </a:lnTo>
                <a:lnTo>
                  <a:pt x="22000" y="30671"/>
                </a:lnTo>
                <a:lnTo>
                  <a:pt x="25157" y="31013"/>
                </a:lnTo>
                <a:lnTo>
                  <a:pt x="27712" y="32308"/>
                </a:lnTo>
                <a:lnTo>
                  <a:pt x="30365" y="35711"/>
                </a:lnTo>
                <a:lnTo>
                  <a:pt x="31399" y="38875"/>
                </a:lnTo>
                <a:lnTo>
                  <a:pt x="32025" y="42810"/>
                </a:lnTo>
                <a:lnTo>
                  <a:pt x="32025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748923" y="4287939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4" y="16930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4" y="3073"/>
                </a:lnTo>
                <a:lnTo>
                  <a:pt x="32158" y="1842"/>
                </a:lnTo>
                <a:lnTo>
                  <a:pt x="29541" y="608"/>
                </a:lnTo>
                <a:lnTo>
                  <a:pt x="26384" y="0"/>
                </a:lnTo>
                <a:lnTo>
                  <a:pt x="26421" y="6997"/>
                </a:lnTo>
                <a:lnTo>
                  <a:pt x="29588" y="8329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1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83" y="3110"/>
                </a:lnTo>
                <a:lnTo>
                  <a:pt x="8086" y="4902"/>
                </a:lnTo>
                <a:lnTo>
                  <a:pt x="4140" y="9575"/>
                </a:lnTo>
                <a:lnTo>
                  <a:pt x="2631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1997"/>
                </a:lnTo>
                <a:lnTo>
                  <a:pt x="4039" y="44780"/>
                </a:lnTo>
                <a:lnTo>
                  <a:pt x="6033" y="46990"/>
                </a:lnTo>
                <a:lnTo>
                  <a:pt x="10483" y="50863"/>
                </a:lnTo>
                <a:lnTo>
                  <a:pt x="13417" y="51968"/>
                </a:lnTo>
                <a:lnTo>
                  <a:pt x="16329" y="53084"/>
                </a:lnTo>
                <a:lnTo>
                  <a:pt x="19735" y="53657"/>
                </a:lnTo>
                <a:lnTo>
                  <a:pt x="23630" y="53657"/>
                </a:lnTo>
                <a:lnTo>
                  <a:pt x="27967" y="53492"/>
                </a:lnTo>
                <a:lnTo>
                  <a:pt x="31935" y="52793"/>
                </a:lnTo>
                <a:lnTo>
                  <a:pt x="35168" y="51968"/>
                </a:lnTo>
                <a:lnTo>
                  <a:pt x="37912" y="51090"/>
                </a:lnTo>
                <a:lnTo>
                  <a:pt x="41291" y="48310"/>
                </a:lnTo>
                <a:lnTo>
                  <a:pt x="41475" y="45518"/>
                </a:lnTo>
                <a:lnTo>
                  <a:pt x="40712" y="42886"/>
                </a:lnTo>
                <a:lnTo>
                  <a:pt x="38171" y="43267"/>
                </a:lnTo>
                <a:lnTo>
                  <a:pt x="35010" y="44549"/>
                </a:lnTo>
                <a:lnTo>
                  <a:pt x="32209" y="45438"/>
                </a:lnTo>
                <a:lnTo>
                  <a:pt x="28695" y="46191"/>
                </a:lnTo>
                <a:lnTo>
                  <a:pt x="24429" y="46377"/>
                </a:lnTo>
                <a:lnTo>
                  <a:pt x="21592" y="46377"/>
                </a:lnTo>
                <a:lnTo>
                  <a:pt x="17200" y="45135"/>
                </a:lnTo>
                <a:lnTo>
                  <a:pt x="13625" y="43102"/>
                </a:lnTo>
                <a:lnTo>
                  <a:pt x="11167" y="40006"/>
                </a:lnTo>
                <a:lnTo>
                  <a:pt x="9766" y="35966"/>
                </a:lnTo>
                <a:lnTo>
                  <a:pt x="8971" y="31355"/>
                </a:lnTo>
                <a:lnTo>
                  <a:pt x="8971" y="28651"/>
                </a:lnTo>
                <a:lnTo>
                  <a:pt x="40100" y="28651"/>
                </a:lnTo>
                <a:lnTo>
                  <a:pt x="42447" y="27748"/>
                </a:lnTo>
                <a:lnTo>
                  <a:pt x="43477" y="24738"/>
                </a:lnTo>
                <a:lnTo>
                  <a:pt x="43477" y="19925"/>
                </a:lnTo>
                <a:lnTo>
                  <a:pt x="43084" y="16930"/>
                </a:lnTo>
                <a:close/>
              </a:path>
              <a:path w="43477" h="53657">
                <a:moveTo>
                  <a:pt x="9043" y="20091"/>
                </a:moveTo>
                <a:lnTo>
                  <a:pt x="9975" y="16357"/>
                </a:lnTo>
                <a:lnTo>
                  <a:pt x="11426" y="12927"/>
                </a:lnTo>
                <a:lnTo>
                  <a:pt x="14965" y="9079"/>
                </a:lnTo>
                <a:lnTo>
                  <a:pt x="18197" y="7415"/>
                </a:lnTo>
                <a:lnTo>
                  <a:pt x="22230" y="6997"/>
                </a:lnTo>
                <a:lnTo>
                  <a:pt x="26421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83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817208" y="4287939"/>
            <a:ext cx="27614" cy="52923"/>
          </a:xfrm>
          <a:custGeom>
            <a:avLst/>
            <a:gdLst/>
            <a:ahLst/>
            <a:cxnLst/>
            <a:rect l="l" t="t" r="r" b="b"/>
            <a:pathLst>
              <a:path w="27614" h="52923">
                <a:moveTo>
                  <a:pt x="5885" y="52923"/>
                </a:moveTo>
                <a:lnTo>
                  <a:pt x="8665" y="51271"/>
                </a:lnTo>
                <a:lnTo>
                  <a:pt x="8665" y="19140"/>
                </a:lnTo>
                <a:lnTo>
                  <a:pt x="10996" y="15468"/>
                </a:lnTo>
                <a:lnTo>
                  <a:pt x="14010" y="11620"/>
                </a:lnTo>
                <a:lnTo>
                  <a:pt x="16739" y="9359"/>
                </a:lnTo>
                <a:lnTo>
                  <a:pt x="19281" y="8459"/>
                </a:lnTo>
                <a:lnTo>
                  <a:pt x="22208" y="8675"/>
                </a:lnTo>
                <a:lnTo>
                  <a:pt x="24871" y="9464"/>
                </a:lnTo>
                <a:lnTo>
                  <a:pt x="27453" y="8610"/>
                </a:lnTo>
                <a:lnTo>
                  <a:pt x="27614" y="5640"/>
                </a:lnTo>
                <a:lnTo>
                  <a:pt x="27589" y="3657"/>
                </a:lnTo>
                <a:lnTo>
                  <a:pt x="25303" y="673"/>
                </a:lnTo>
                <a:lnTo>
                  <a:pt x="22279" y="78"/>
                </a:lnTo>
                <a:lnTo>
                  <a:pt x="19712" y="0"/>
                </a:lnTo>
                <a:lnTo>
                  <a:pt x="16714" y="661"/>
                </a:lnTo>
                <a:lnTo>
                  <a:pt x="13675" y="2580"/>
                </a:lnTo>
                <a:lnTo>
                  <a:pt x="10335" y="5993"/>
                </a:lnTo>
                <a:lnTo>
                  <a:pt x="7825" y="9550"/>
                </a:lnTo>
                <a:lnTo>
                  <a:pt x="7825" y="2439"/>
                </a:lnTo>
                <a:lnTo>
                  <a:pt x="5849" y="838"/>
                </a:lnTo>
                <a:lnTo>
                  <a:pt x="3135" y="751"/>
                </a:lnTo>
                <a:lnTo>
                  <a:pt x="0" y="2439"/>
                </a:lnTo>
                <a:lnTo>
                  <a:pt x="0" y="51271"/>
                </a:lnTo>
                <a:lnTo>
                  <a:pt x="182" y="51993"/>
                </a:lnTo>
                <a:lnTo>
                  <a:pt x="2764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862601" y="4287939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4" y="16930"/>
                </a:moveTo>
                <a:lnTo>
                  <a:pt x="42284" y="14122"/>
                </a:lnTo>
                <a:lnTo>
                  <a:pt x="41499" y="11314"/>
                </a:lnTo>
                <a:lnTo>
                  <a:pt x="38587" y="6807"/>
                </a:lnTo>
                <a:lnTo>
                  <a:pt x="34764" y="3073"/>
                </a:lnTo>
                <a:lnTo>
                  <a:pt x="32158" y="1842"/>
                </a:lnTo>
                <a:lnTo>
                  <a:pt x="29541" y="608"/>
                </a:lnTo>
                <a:lnTo>
                  <a:pt x="26384" y="0"/>
                </a:lnTo>
                <a:lnTo>
                  <a:pt x="26419" y="6997"/>
                </a:lnTo>
                <a:lnTo>
                  <a:pt x="29588" y="8329"/>
                </a:lnTo>
                <a:lnTo>
                  <a:pt x="31715" y="11012"/>
                </a:lnTo>
                <a:lnTo>
                  <a:pt x="33858" y="13690"/>
                </a:lnTo>
                <a:lnTo>
                  <a:pt x="34861" y="17373"/>
                </a:lnTo>
                <a:lnTo>
                  <a:pt x="34751" y="22071"/>
                </a:lnTo>
                <a:lnTo>
                  <a:pt x="8971" y="22071"/>
                </a:lnTo>
                <a:lnTo>
                  <a:pt x="9042" y="20091"/>
                </a:lnTo>
                <a:lnTo>
                  <a:pt x="10468" y="3110"/>
                </a:lnTo>
                <a:lnTo>
                  <a:pt x="8084" y="4902"/>
                </a:lnTo>
                <a:lnTo>
                  <a:pt x="4136" y="9575"/>
                </a:lnTo>
                <a:lnTo>
                  <a:pt x="2623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1997"/>
                </a:lnTo>
                <a:lnTo>
                  <a:pt x="4038" y="44780"/>
                </a:lnTo>
                <a:lnTo>
                  <a:pt x="6033" y="46990"/>
                </a:lnTo>
                <a:lnTo>
                  <a:pt x="10482" y="50863"/>
                </a:lnTo>
                <a:lnTo>
                  <a:pt x="13416" y="51968"/>
                </a:lnTo>
                <a:lnTo>
                  <a:pt x="16329" y="53084"/>
                </a:lnTo>
                <a:lnTo>
                  <a:pt x="19734" y="53657"/>
                </a:lnTo>
                <a:lnTo>
                  <a:pt x="23625" y="53657"/>
                </a:lnTo>
                <a:lnTo>
                  <a:pt x="27967" y="53492"/>
                </a:lnTo>
                <a:lnTo>
                  <a:pt x="31935" y="52793"/>
                </a:lnTo>
                <a:lnTo>
                  <a:pt x="35167" y="51968"/>
                </a:lnTo>
                <a:lnTo>
                  <a:pt x="37910" y="51090"/>
                </a:lnTo>
                <a:lnTo>
                  <a:pt x="41291" y="48310"/>
                </a:lnTo>
                <a:lnTo>
                  <a:pt x="41475" y="45518"/>
                </a:lnTo>
                <a:lnTo>
                  <a:pt x="40712" y="42886"/>
                </a:lnTo>
                <a:lnTo>
                  <a:pt x="38169" y="43267"/>
                </a:lnTo>
                <a:lnTo>
                  <a:pt x="35010" y="44549"/>
                </a:lnTo>
                <a:lnTo>
                  <a:pt x="32208" y="45438"/>
                </a:lnTo>
                <a:lnTo>
                  <a:pt x="28691" y="46191"/>
                </a:lnTo>
                <a:lnTo>
                  <a:pt x="24429" y="46377"/>
                </a:lnTo>
                <a:lnTo>
                  <a:pt x="21588" y="46377"/>
                </a:lnTo>
                <a:lnTo>
                  <a:pt x="17200" y="45135"/>
                </a:lnTo>
                <a:lnTo>
                  <a:pt x="13625" y="43102"/>
                </a:lnTo>
                <a:lnTo>
                  <a:pt x="11167" y="40006"/>
                </a:lnTo>
                <a:lnTo>
                  <a:pt x="9766" y="35966"/>
                </a:lnTo>
                <a:lnTo>
                  <a:pt x="8971" y="31355"/>
                </a:lnTo>
                <a:lnTo>
                  <a:pt x="8971" y="28651"/>
                </a:lnTo>
                <a:lnTo>
                  <a:pt x="40100" y="28651"/>
                </a:lnTo>
                <a:lnTo>
                  <a:pt x="42443" y="27748"/>
                </a:lnTo>
                <a:lnTo>
                  <a:pt x="43477" y="24738"/>
                </a:lnTo>
                <a:lnTo>
                  <a:pt x="43477" y="19925"/>
                </a:lnTo>
                <a:lnTo>
                  <a:pt x="43084" y="16930"/>
                </a:lnTo>
                <a:close/>
              </a:path>
              <a:path w="43477" h="53657">
                <a:moveTo>
                  <a:pt x="9042" y="20091"/>
                </a:moveTo>
                <a:lnTo>
                  <a:pt x="9974" y="16357"/>
                </a:lnTo>
                <a:lnTo>
                  <a:pt x="11426" y="12927"/>
                </a:lnTo>
                <a:lnTo>
                  <a:pt x="14964" y="9079"/>
                </a:lnTo>
                <a:lnTo>
                  <a:pt x="18197" y="7415"/>
                </a:lnTo>
                <a:lnTo>
                  <a:pt x="22226" y="6997"/>
                </a:lnTo>
                <a:lnTo>
                  <a:pt x="26419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3" y="622"/>
                </a:lnTo>
                <a:lnTo>
                  <a:pt x="13284" y="1868"/>
                </a:lnTo>
                <a:lnTo>
                  <a:pt x="10468" y="3110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963310" y="4287939"/>
            <a:ext cx="38811" cy="53657"/>
          </a:xfrm>
          <a:custGeom>
            <a:avLst/>
            <a:gdLst/>
            <a:ahLst/>
            <a:cxnLst/>
            <a:rect l="l" t="t" r="r" b="b"/>
            <a:pathLst>
              <a:path w="38811" h="53657">
                <a:moveTo>
                  <a:pt x="3304" y="12087"/>
                </a:moveTo>
                <a:lnTo>
                  <a:pt x="5961" y="11516"/>
                </a:lnTo>
                <a:lnTo>
                  <a:pt x="9169" y="9776"/>
                </a:lnTo>
                <a:lnTo>
                  <a:pt x="11934" y="8581"/>
                </a:lnTo>
                <a:lnTo>
                  <a:pt x="15328" y="7531"/>
                </a:lnTo>
                <a:lnTo>
                  <a:pt x="19382" y="7264"/>
                </a:lnTo>
                <a:lnTo>
                  <a:pt x="23054" y="7515"/>
                </a:lnTo>
                <a:lnTo>
                  <a:pt x="26888" y="9204"/>
                </a:lnTo>
                <a:lnTo>
                  <a:pt x="29239" y="12329"/>
                </a:lnTo>
                <a:lnTo>
                  <a:pt x="30002" y="15223"/>
                </a:lnTo>
                <a:lnTo>
                  <a:pt x="30196" y="18755"/>
                </a:lnTo>
                <a:lnTo>
                  <a:pt x="30196" y="22567"/>
                </a:lnTo>
                <a:lnTo>
                  <a:pt x="20008" y="22567"/>
                </a:lnTo>
                <a:lnTo>
                  <a:pt x="16704" y="22909"/>
                </a:lnTo>
                <a:lnTo>
                  <a:pt x="13762" y="23568"/>
                </a:lnTo>
                <a:lnTo>
                  <a:pt x="10829" y="24241"/>
                </a:lnTo>
                <a:lnTo>
                  <a:pt x="8347" y="25246"/>
                </a:lnTo>
                <a:lnTo>
                  <a:pt x="4276" y="27913"/>
                </a:lnTo>
                <a:lnTo>
                  <a:pt x="1638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42"/>
                </a:lnTo>
                <a:lnTo>
                  <a:pt x="1979" y="46925"/>
                </a:lnTo>
                <a:lnTo>
                  <a:pt x="4499" y="49754"/>
                </a:lnTo>
                <a:lnTo>
                  <a:pt x="7621" y="51989"/>
                </a:lnTo>
                <a:lnTo>
                  <a:pt x="11653" y="53326"/>
                </a:lnTo>
                <a:lnTo>
                  <a:pt x="16382" y="53657"/>
                </a:lnTo>
                <a:lnTo>
                  <a:pt x="17744" y="46658"/>
                </a:lnTo>
                <a:lnTo>
                  <a:pt x="14958" y="46658"/>
                </a:lnTo>
                <a:lnTo>
                  <a:pt x="12768" y="45910"/>
                </a:lnTo>
                <a:lnTo>
                  <a:pt x="9658" y="42912"/>
                </a:lnTo>
                <a:lnTo>
                  <a:pt x="8888" y="38354"/>
                </a:lnTo>
                <a:lnTo>
                  <a:pt x="9697" y="34425"/>
                </a:lnTo>
                <a:lnTo>
                  <a:pt x="12240" y="31482"/>
                </a:lnTo>
                <a:lnTo>
                  <a:pt x="14846" y="30059"/>
                </a:lnTo>
                <a:lnTo>
                  <a:pt x="18348" y="29235"/>
                </a:lnTo>
                <a:lnTo>
                  <a:pt x="22787" y="29019"/>
                </a:lnTo>
                <a:lnTo>
                  <a:pt x="30196" y="29019"/>
                </a:lnTo>
                <a:lnTo>
                  <a:pt x="30196" y="39380"/>
                </a:lnTo>
                <a:lnTo>
                  <a:pt x="26021" y="43674"/>
                </a:lnTo>
                <a:lnTo>
                  <a:pt x="22143" y="46061"/>
                </a:lnTo>
                <a:lnTo>
                  <a:pt x="19223" y="53657"/>
                </a:lnTo>
                <a:lnTo>
                  <a:pt x="21902" y="53035"/>
                </a:lnTo>
                <a:lnTo>
                  <a:pt x="24443" y="51749"/>
                </a:lnTo>
                <a:lnTo>
                  <a:pt x="26978" y="50482"/>
                </a:lnTo>
                <a:lnTo>
                  <a:pt x="31352" y="46442"/>
                </a:lnTo>
                <a:lnTo>
                  <a:pt x="31352" y="51332"/>
                </a:lnTo>
                <a:lnTo>
                  <a:pt x="33454" y="52894"/>
                </a:lnTo>
                <a:lnTo>
                  <a:pt x="36036" y="52955"/>
                </a:lnTo>
                <a:lnTo>
                  <a:pt x="38811" y="51332"/>
                </a:lnTo>
                <a:lnTo>
                  <a:pt x="38811" y="15353"/>
                </a:lnTo>
                <a:lnTo>
                  <a:pt x="38479" y="12686"/>
                </a:lnTo>
                <a:lnTo>
                  <a:pt x="37137" y="8124"/>
                </a:lnTo>
                <a:lnTo>
                  <a:pt x="34610" y="4682"/>
                </a:lnTo>
                <a:lnTo>
                  <a:pt x="31215" y="1979"/>
                </a:lnTo>
                <a:lnTo>
                  <a:pt x="26449" y="392"/>
                </a:lnTo>
                <a:lnTo>
                  <a:pt x="23558" y="0"/>
                </a:lnTo>
                <a:lnTo>
                  <a:pt x="20167" y="0"/>
                </a:lnTo>
                <a:lnTo>
                  <a:pt x="16553" y="175"/>
                </a:lnTo>
                <a:lnTo>
                  <a:pt x="12981" y="849"/>
                </a:lnTo>
                <a:lnTo>
                  <a:pt x="9834" y="1803"/>
                </a:lnTo>
                <a:lnTo>
                  <a:pt x="5839" y="3542"/>
                </a:lnTo>
                <a:lnTo>
                  <a:pt x="2498" y="6691"/>
                </a:lnTo>
                <a:lnTo>
                  <a:pt x="2315" y="9384"/>
                </a:lnTo>
                <a:lnTo>
                  <a:pt x="3304" y="12087"/>
                </a:lnTo>
                <a:close/>
              </a:path>
              <a:path w="38811" h="53657">
                <a:moveTo>
                  <a:pt x="17744" y="46658"/>
                </a:moveTo>
                <a:lnTo>
                  <a:pt x="16382" y="53657"/>
                </a:lnTo>
                <a:lnTo>
                  <a:pt x="19223" y="53657"/>
                </a:lnTo>
                <a:lnTo>
                  <a:pt x="22143" y="46061"/>
                </a:lnTo>
                <a:lnTo>
                  <a:pt x="17744" y="46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7029198" y="4265014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2"/>
                </a:moveTo>
                <a:lnTo>
                  <a:pt x="8665" y="1701"/>
                </a:lnTo>
                <a:lnTo>
                  <a:pt x="8445" y="938"/>
                </a:lnTo>
                <a:lnTo>
                  <a:pt x="5888" y="0"/>
                </a:lnTo>
                <a:lnTo>
                  <a:pt x="2767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30"/>
                </a:lnTo>
                <a:lnTo>
                  <a:pt x="2767" y="75844"/>
                </a:lnTo>
                <a:lnTo>
                  <a:pt x="5888" y="75844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7064834" y="4265014"/>
            <a:ext cx="8661" cy="75844"/>
          </a:xfrm>
          <a:custGeom>
            <a:avLst/>
            <a:gdLst/>
            <a:ahLst/>
            <a:cxnLst/>
            <a:rect l="l" t="t" r="r" b="b"/>
            <a:pathLst>
              <a:path w="8661" h="75844">
                <a:moveTo>
                  <a:pt x="8661" y="74192"/>
                </a:moveTo>
                <a:lnTo>
                  <a:pt x="8661" y="1701"/>
                </a:lnTo>
                <a:lnTo>
                  <a:pt x="8451" y="938"/>
                </a:lnTo>
                <a:lnTo>
                  <a:pt x="5896" y="0"/>
                </a:lnTo>
                <a:lnTo>
                  <a:pt x="2774" y="0"/>
                </a:lnTo>
                <a:lnTo>
                  <a:pt x="0" y="1701"/>
                </a:lnTo>
                <a:lnTo>
                  <a:pt x="0" y="74192"/>
                </a:lnTo>
                <a:lnTo>
                  <a:pt x="194" y="74930"/>
                </a:lnTo>
                <a:lnTo>
                  <a:pt x="2774" y="75844"/>
                </a:lnTo>
                <a:lnTo>
                  <a:pt x="5896" y="75844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604885" y="442451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36" y="20624"/>
                </a:moveTo>
                <a:lnTo>
                  <a:pt x="10138" y="15811"/>
                </a:lnTo>
                <a:lnTo>
                  <a:pt x="12365" y="12510"/>
                </a:lnTo>
                <a:lnTo>
                  <a:pt x="14587" y="9194"/>
                </a:lnTo>
                <a:lnTo>
                  <a:pt x="17781" y="7546"/>
                </a:lnTo>
                <a:lnTo>
                  <a:pt x="23976" y="7546"/>
                </a:lnTo>
                <a:lnTo>
                  <a:pt x="27235" y="8435"/>
                </a:lnTo>
                <a:lnTo>
                  <a:pt x="31028" y="10415"/>
                </a:lnTo>
                <a:lnTo>
                  <a:pt x="33624" y="12395"/>
                </a:lnTo>
                <a:lnTo>
                  <a:pt x="36587" y="12449"/>
                </a:lnTo>
                <a:lnTo>
                  <a:pt x="37062" y="9500"/>
                </a:lnTo>
                <a:lnTo>
                  <a:pt x="36699" y="6365"/>
                </a:lnTo>
                <a:lnTo>
                  <a:pt x="34460" y="3823"/>
                </a:lnTo>
                <a:lnTo>
                  <a:pt x="31536" y="2045"/>
                </a:lnTo>
                <a:lnTo>
                  <a:pt x="27849" y="723"/>
                </a:lnTo>
                <a:lnTo>
                  <a:pt x="25020" y="140"/>
                </a:lnTo>
                <a:lnTo>
                  <a:pt x="22061" y="0"/>
                </a:lnTo>
                <a:lnTo>
                  <a:pt x="18940" y="0"/>
                </a:lnTo>
                <a:lnTo>
                  <a:pt x="16038" y="537"/>
                </a:lnTo>
                <a:lnTo>
                  <a:pt x="13370" y="1602"/>
                </a:lnTo>
                <a:lnTo>
                  <a:pt x="10678" y="2668"/>
                </a:lnTo>
                <a:lnTo>
                  <a:pt x="8345" y="4306"/>
                </a:lnTo>
                <a:lnTo>
                  <a:pt x="4403" y="8712"/>
                </a:lnTo>
                <a:lnTo>
                  <a:pt x="2840" y="11545"/>
                </a:lnTo>
                <a:lnTo>
                  <a:pt x="1696" y="15001"/>
                </a:lnTo>
                <a:lnTo>
                  <a:pt x="566" y="1845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390" y="38610"/>
                </a:lnTo>
                <a:lnTo>
                  <a:pt x="2311" y="41846"/>
                </a:lnTo>
                <a:lnTo>
                  <a:pt x="3672" y="44579"/>
                </a:lnTo>
                <a:lnTo>
                  <a:pt x="5433" y="46800"/>
                </a:lnTo>
                <a:lnTo>
                  <a:pt x="9389" y="50713"/>
                </a:lnTo>
                <a:lnTo>
                  <a:pt x="12020" y="51880"/>
                </a:lnTo>
                <a:lnTo>
                  <a:pt x="14651" y="53035"/>
                </a:lnTo>
                <a:lnTo>
                  <a:pt x="17661" y="53607"/>
                </a:lnTo>
                <a:lnTo>
                  <a:pt x="22698" y="53607"/>
                </a:lnTo>
                <a:lnTo>
                  <a:pt x="25834" y="53115"/>
                </a:lnTo>
                <a:lnTo>
                  <a:pt x="28807" y="52377"/>
                </a:lnTo>
                <a:lnTo>
                  <a:pt x="31424" y="51321"/>
                </a:lnTo>
                <a:lnTo>
                  <a:pt x="34704" y="49377"/>
                </a:lnTo>
                <a:lnTo>
                  <a:pt x="37040" y="46534"/>
                </a:lnTo>
                <a:lnTo>
                  <a:pt x="37274" y="43790"/>
                </a:lnTo>
                <a:lnTo>
                  <a:pt x="37250" y="42444"/>
                </a:lnTo>
                <a:lnTo>
                  <a:pt x="35445" y="39665"/>
                </a:lnTo>
                <a:lnTo>
                  <a:pt x="32421" y="41951"/>
                </a:lnTo>
                <a:lnTo>
                  <a:pt x="28905" y="44222"/>
                </a:lnTo>
                <a:lnTo>
                  <a:pt x="25895" y="45529"/>
                </a:lnTo>
                <a:lnTo>
                  <a:pt x="22158" y="45850"/>
                </a:lnTo>
                <a:lnTo>
                  <a:pt x="18191" y="45468"/>
                </a:lnTo>
                <a:lnTo>
                  <a:pt x="14944" y="43906"/>
                </a:lnTo>
                <a:lnTo>
                  <a:pt x="12438" y="41123"/>
                </a:lnTo>
                <a:lnTo>
                  <a:pt x="10469" y="37556"/>
                </a:lnTo>
                <a:lnTo>
                  <a:pt x="9328" y="32818"/>
                </a:lnTo>
                <a:lnTo>
                  <a:pt x="9036" y="30064"/>
                </a:lnTo>
                <a:lnTo>
                  <a:pt x="9036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664105" y="4401540"/>
            <a:ext cx="40702" cy="75844"/>
          </a:xfrm>
          <a:custGeom>
            <a:avLst/>
            <a:gdLst/>
            <a:ahLst/>
            <a:cxnLst/>
            <a:rect l="l" t="t" r="r" b="b"/>
            <a:pathLst>
              <a:path w="40702" h="75844">
                <a:moveTo>
                  <a:pt x="32037" y="45604"/>
                </a:moveTo>
                <a:lnTo>
                  <a:pt x="32037" y="74192"/>
                </a:lnTo>
                <a:lnTo>
                  <a:pt x="32249" y="74929"/>
                </a:lnTo>
                <a:lnTo>
                  <a:pt x="34805" y="75844"/>
                </a:lnTo>
                <a:lnTo>
                  <a:pt x="37926" y="75844"/>
                </a:lnTo>
                <a:lnTo>
                  <a:pt x="40702" y="74192"/>
                </a:lnTo>
                <a:lnTo>
                  <a:pt x="40702" y="40956"/>
                </a:lnTo>
                <a:lnTo>
                  <a:pt x="40406" y="37947"/>
                </a:lnTo>
                <a:lnTo>
                  <a:pt x="39251" y="33004"/>
                </a:lnTo>
                <a:lnTo>
                  <a:pt x="36965" y="28994"/>
                </a:lnTo>
                <a:lnTo>
                  <a:pt x="33895" y="25678"/>
                </a:lnTo>
                <a:lnTo>
                  <a:pt x="29592" y="23468"/>
                </a:lnTo>
                <a:lnTo>
                  <a:pt x="26939" y="22920"/>
                </a:lnTo>
                <a:lnTo>
                  <a:pt x="21236" y="22920"/>
                </a:lnTo>
                <a:lnTo>
                  <a:pt x="18691" y="23582"/>
                </a:lnTo>
                <a:lnTo>
                  <a:pt x="16172" y="24889"/>
                </a:lnTo>
                <a:lnTo>
                  <a:pt x="11156" y="28240"/>
                </a:lnTo>
                <a:lnTo>
                  <a:pt x="8676" y="30948"/>
                </a:lnTo>
                <a:lnTo>
                  <a:pt x="8676" y="1699"/>
                </a:lnTo>
                <a:lnTo>
                  <a:pt x="8453" y="938"/>
                </a:lnTo>
                <a:lnTo>
                  <a:pt x="5897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9"/>
                </a:lnTo>
                <a:lnTo>
                  <a:pt x="2764" y="75844"/>
                </a:lnTo>
                <a:lnTo>
                  <a:pt x="5897" y="75844"/>
                </a:lnTo>
                <a:lnTo>
                  <a:pt x="8676" y="74192"/>
                </a:lnTo>
                <a:lnTo>
                  <a:pt x="8676" y="40053"/>
                </a:lnTo>
                <a:lnTo>
                  <a:pt x="11045" y="36982"/>
                </a:lnTo>
                <a:lnTo>
                  <a:pt x="13321" y="34657"/>
                </a:lnTo>
                <a:lnTo>
                  <a:pt x="17658" y="31482"/>
                </a:lnTo>
                <a:lnTo>
                  <a:pt x="22010" y="30667"/>
                </a:lnTo>
                <a:lnTo>
                  <a:pt x="25153" y="31009"/>
                </a:lnTo>
                <a:lnTo>
                  <a:pt x="27713" y="32306"/>
                </a:lnTo>
                <a:lnTo>
                  <a:pt x="30366" y="35711"/>
                </a:lnTo>
                <a:lnTo>
                  <a:pt x="31395" y="38872"/>
                </a:lnTo>
                <a:lnTo>
                  <a:pt x="32037" y="42810"/>
                </a:lnTo>
                <a:lnTo>
                  <a:pt x="32037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727887" y="4424461"/>
            <a:ext cx="22128" cy="53657"/>
          </a:xfrm>
          <a:custGeom>
            <a:avLst/>
            <a:gdLst/>
            <a:ahLst/>
            <a:cxnLst/>
            <a:rect l="l" t="t" r="r" b="b"/>
            <a:pathLst>
              <a:path w="22128" h="53657">
                <a:moveTo>
                  <a:pt x="11206" y="44413"/>
                </a:moveTo>
                <a:lnTo>
                  <a:pt x="8869" y="40895"/>
                </a:lnTo>
                <a:lnTo>
                  <a:pt x="7617" y="51995"/>
                </a:lnTo>
                <a:lnTo>
                  <a:pt x="11638" y="53326"/>
                </a:lnTo>
                <a:lnTo>
                  <a:pt x="16379" y="53657"/>
                </a:lnTo>
                <a:lnTo>
                  <a:pt x="19208" y="53657"/>
                </a:lnTo>
                <a:lnTo>
                  <a:pt x="22128" y="46065"/>
                </a:lnTo>
                <a:lnTo>
                  <a:pt x="17744" y="46659"/>
                </a:lnTo>
                <a:lnTo>
                  <a:pt x="14940" y="46659"/>
                </a:lnTo>
                <a:lnTo>
                  <a:pt x="11206" y="44413"/>
                </a:lnTo>
                <a:close/>
              </a:path>
              <a:path w="22128" h="53657">
                <a:moveTo>
                  <a:pt x="3304" y="12091"/>
                </a:moveTo>
                <a:lnTo>
                  <a:pt x="5947" y="11520"/>
                </a:lnTo>
                <a:lnTo>
                  <a:pt x="9154" y="9781"/>
                </a:lnTo>
                <a:lnTo>
                  <a:pt x="11930" y="8585"/>
                </a:lnTo>
                <a:lnTo>
                  <a:pt x="15325" y="7531"/>
                </a:lnTo>
                <a:lnTo>
                  <a:pt x="19363" y="7264"/>
                </a:lnTo>
                <a:lnTo>
                  <a:pt x="23040" y="7519"/>
                </a:lnTo>
                <a:lnTo>
                  <a:pt x="26884" y="9208"/>
                </a:lnTo>
                <a:lnTo>
                  <a:pt x="29223" y="12332"/>
                </a:lnTo>
                <a:lnTo>
                  <a:pt x="29984" y="15227"/>
                </a:lnTo>
                <a:lnTo>
                  <a:pt x="30192" y="18759"/>
                </a:lnTo>
                <a:lnTo>
                  <a:pt x="30192" y="22567"/>
                </a:lnTo>
                <a:lnTo>
                  <a:pt x="20005" y="22567"/>
                </a:lnTo>
                <a:lnTo>
                  <a:pt x="16685" y="22909"/>
                </a:lnTo>
                <a:lnTo>
                  <a:pt x="13747" y="23572"/>
                </a:lnTo>
                <a:lnTo>
                  <a:pt x="10810" y="24245"/>
                </a:lnTo>
                <a:lnTo>
                  <a:pt x="8329" y="25246"/>
                </a:lnTo>
                <a:lnTo>
                  <a:pt x="4273" y="27914"/>
                </a:lnTo>
                <a:lnTo>
                  <a:pt x="1634" y="31621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5" y="46925"/>
                </a:lnTo>
                <a:lnTo>
                  <a:pt x="4481" y="49758"/>
                </a:lnTo>
                <a:lnTo>
                  <a:pt x="7617" y="51995"/>
                </a:lnTo>
                <a:lnTo>
                  <a:pt x="8869" y="40895"/>
                </a:lnTo>
                <a:lnTo>
                  <a:pt x="8869" y="38353"/>
                </a:lnTo>
                <a:lnTo>
                  <a:pt x="9683" y="34429"/>
                </a:lnTo>
                <a:lnTo>
                  <a:pt x="12225" y="31485"/>
                </a:lnTo>
                <a:lnTo>
                  <a:pt x="14832" y="30063"/>
                </a:lnTo>
                <a:lnTo>
                  <a:pt x="18334" y="29235"/>
                </a:lnTo>
                <a:lnTo>
                  <a:pt x="22779" y="29019"/>
                </a:lnTo>
                <a:lnTo>
                  <a:pt x="30192" y="29019"/>
                </a:lnTo>
                <a:lnTo>
                  <a:pt x="30192" y="39383"/>
                </a:lnTo>
                <a:lnTo>
                  <a:pt x="26013" y="43675"/>
                </a:lnTo>
                <a:lnTo>
                  <a:pt x="22128" y="46065"/>
                </a:lnTo>
                <a:lnTo>
                  <a:pt x="19208" y="53657"/>
                </a:lnTo>
                <a:lnTo>
                  <a:pt x="21898" y="53035"/>
                </a:lnTo>
                <a:lnTo>
                  <a:pt x="24429" y="51753"/>
                </a:lnTo>
                <a:lnTo>
                  <a:pt x="26970" y="50482"/>
                </a:lnTo>
                <a:lnTo>
                  <a:pt x="31348" y="46443"/>
                </a:lnTo>
                <a:lnTo>
                  <a:pt x="31348" y="51335"/>
                </a:lnTo>
                <a:lnTo>
                  <a:pt x="33436" y="52894"/>
                </a:lnTo>
                <a:lnTo>
                  <a:pt x="36017" y="52958"/>
                </a:lnTo>
                <a:lnTo>
                  <a:pt x="38797" y="51335"/>
                </a:lnTo>
                <a:lnTo>
                  <a:pt x="38797" y="15354"/>
                </a:lnTo>
                <a:lnTo>
                  <a:pt x="38465" y="12689"/>
                </a:lnTo>
                <a:lnTo>
                  <a:pt x="37123" y="8127"/>
                </a:lnTo>
                <a:lnTo>
                  <a:pt x="34592" y="4687"/>
                </a:lnTo>
                <a:lnTo>
                  <a:pt x="31201" y="1983"/>
                </a:lnTo>
                <a:lnTo>
                  <a:pt x="26431" y="396"/>
                </a:lnTo>
                <a:lnTo>
                  <a:pt x="23554" y="0"/>
                </a:lnTo>
                <a:lnTo>
                  <a:pt x="20167" y="0"/>
                </a:lnTo>
                <a:lnTo>
                  <a:pt x="16537" y="180"/>
                </a:lnTo>
                <a:lnTo>
                  <a:pt x="12962" y="853"/>
                </a:lnTo>
                <a:lnTo>
                  <a:pt x="9817" y="1803"/>
                </a:lnTo>
                <a:lnTo>
                  <a:pt x="5835" y="3545"/>
                </a:lnTo>
                <a:lnTo>
                  <a:pt x="2494" y="6691"/>
                </a:lnTo>
                <a:lnTo>
                  <a:pt x="2296" y="9385"/>
                </a:lnTo>
                <a:lnTo>
                  <a:pt x="330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793147" y="4401540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2"/>
                </a:moveTo>
                <a:lnTo>
                  <a:pt x="8665" y="1699"/>
                </a:lnTo>
                <a:lnTo>
                  <a:pt x="8445" y="938"/>
                </a:lnTo>
                <a:lnTo>
                  <a:pt x="5886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9"/>
                </a:lnTo>
                <a:lnTo>
                  <a:pt x="2764" y="75844"/>
                </a:lnTo>
                <a:lnTo>
                  <a:pt x="5886" y="75844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828169" y="4401540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2"/>
                </a:moveTo>
                <a:lnTo>
                  <a:pt x="8665" y="1699"/>
                </a:lnTo>
                <a:lnTo>
                  <a:pt x="8455" y="938"/>
                </a:lnTo>
                <a:lnTo>
                  <a:pt x="5896" y="0"/>
                </a:lnTo>
                <a:lnTo>
                  <a:pt x="2774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29"/>
                </a:lnTo>
                <a:lnTo>
                  <a:pt x="2774" y="75844"/>
                </a:lnTo>
                <a:lnTo>
                  <a:pt x="5896" y="75844"/>
                </a:lnTo>
                <a:lnTo>
                  <a:pt x="866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860043" y="4424465"/>
            <a:ext cx="43483" cy="53653"/>
          </a:xfrm>
          <a:custGeom>
            <a:avLst/>
            <a:gdLst/>
            <a:ahLst/>
            <a:cxnLst/>
            <a:rect l="l" t="t" r="r" b="b"/>
            <a:pathLst>
              <a:path w="43483" h="53653">
                <a:moveTo>
                  <a:pt x="43088" y="16926"/>
                </a:moveTo>
                <a:lnTo>
                  <a:pt x="42292" y="14122"/>
                </a:lnTo>
                <a:lnTo>
                  <a:pt x="41515" y="11314"/>
                </a:lnTo>
                <a:lnTo>
                  <a:pt x="38591" y="6807"/>
                </a:lnTo>
                <a:lnTo>
                  <a:pt x="34768" y="3070"/>
                </a:lnTo>
                <a:lnTo>
                  <a:pt x="32165" y="1838"/>
                </a:lnTo>
                <a:lnTo>
                  <a:pt x="29559" y="608"/>
                </a:lnTo>
                <a:lnTo>
                  <a:pt x="26388" y="0"/>
                </a:lnTo>
                <a:lnTo>
                  <a:pt x="26423" y="6993"/>
                </a:lnTo>
                <a:lnTo>
                  <a:pt x="29590" y="8329"/>
                </a:lnTo>
                <a:lnTo>
                  <a:pt x="31723" y="11008"/>
                </a:lnTo>
                <a:lnTo>
                  <a:pt x="33858" y="13690"/>
                </a:lnTo>
                <a:lnTo>
                  <a:pt x="34869" y="17373"/>
                </a:lnTo>
                <a:lnTo>
                  <a:pt x="34757" y="22071"/>
                </a:lnTo>
                <a:lnTo>
                  <a:pt x="8973" y="22071"/>
                </a:lnTo>
                <a:lnTo>
                  <a:pt x="9046" y="20091"/>
                </a:lnTo>
                <a:lnTo>
                  <a:pt x="10486" y="3110"/>
                </a:lnTo>
                <a:lnTo>
                  <a:pt x="8100" y="4899"/>
                </a:lnTo>
                <a:lnTo>
                  <a:pt x="4142" y="9575"/>
                </a:lnTo>
                <a:lnTo>
                  <a:pt x="2631" y="12405"/>
                </a:lnTo>
                <a:lnTo>
                  <a:pt x="1587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1"/>
                </a:lnTo>
                <a:lnTo>
                  <a:pt x="2548" y="41997"/>
                </a:lnTo>
                <a:lnTo>
                  <a:pt x="4046" y="44780"/>
                </a:lnTo>
                <a:lnTo>
                  <a:pt x="6036" y="46986"/>
                </a:lnTo>
                <a:lnTo>
                  <a:pt x="10486" y="50860"/>
                </a:lnTo>
                <a:lnTo>
                  <a:pt x="13423" y="51965"/>
                </a:lnTo>
                <a:lnTo>
                  <a:pt x="16343" y="53084"/>
                </a:lnTo>
                <a:lnTo>
                  <a:pt x="19738" y="53653"/>
                </a:lnTo>
                <a:lnTo>
                  <a:pt x="23633" y="53653"/>
                </a:lnTo>
                <a:lnTo>
                  <a:pt x="27975" y="53492"/>
                </a:lnTo>
                <a:lnTo>
                  <a:pt x="31941" y="52793"/>
                </a:lnTo>
                <a:lnTo>
                  <a:pt x="35185" y="51965"/>
                </a:lnTo>
                <a:lnTo>
                  <a:pt x="37914" y="51090"/>
                </a:lnTo>
                <a:lnTo>
                  <a:pt x="41158" y="48814"/>
                </a:lnTo>
                <a:lnTo>
                  <a:pt x="41478" y="46161"/>
                </a:lnTo>
                <a:lnTo>
                  <a:pt x="40910" y="43000"/>
                </a:lnTo>
                <a:lnTo>
                  <a:pt x="38185" y="43267"/>
                </a:lnTo>
                <a:lnTo>
                  <a:pt x="35012" y="44549"/>
                </a:lnTo>
                <a:lnTo>
                  <a:pt x="32212" y="45439"/>
                </a:lnTo>
                <a:lnTo>
                  <a:pt x="28698" y="46187"/>
                </a:lnTo>
                <a:lnTo>
                  <a:pt x="24432" y="46377"/>
                </a:lnTo>
                <a:lnTo>
                  <a:pt x="21596" y="46377"/>
                </a:lnTo>
                <a:lnTo>
                  <a:pt x="17203" y="45133"/>
                </a:lnTo>
                <a:lnTo>
                  <a:pt x="13643" y="43102"/>
                </a:lnTo>
                <a:lnTo>
                  <a:pt x="11184" y="40002"/>
                </a:lnTo>
                <a:lnTo>
                  <a:pt x="9770" y="35963"/>
                </a:lnTo>
                <a:lnTo>
                  <a:pt x="8973" y="31355"/>
                </a:lnTo>
                <a:lnTo>
                  <a:pt x="8973" y="28648"/>
                </a:lnTo>
                <a:lnTo>
                  <a:pt x="40104" y="28648"/>
                </a:lnTo>
                <a:lnTo>
                  <a:pt x="42447" y="27748"/>
                </a:lnTo>
                <a:lnTo>
                  <a:pt x="43483" y="24738"/>
                </a:lnTo>
                <a:lnTo>
                  <a:pt x="43483" y="19925"/>
                </a:lnTo>
                <a:lnTo>
                  <a:pt x="43088" y="16926"/>
                </a:lnTo>
                <a:close/>
              </a:path>
              <a:path w="43483" h="53653">
                <a:moveTo>
                  <a:pt x="9046" y="20091"/>
                </a:moveTo>
                <a:lnTo>
                  <a:pt x="9982" y="16353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2" y="6993"/>
                </a:lnTo>
                <a:lnTo>
                  <a:pt x="26423" y="6993"/>
                </a:lnTo>
                <a:lnTo>
                  <a:pt x="26388" y="0"/>
                </a:lnTo>
                <a:lnTo>
                  <a:pt x="19223" y="0"/>
                </a:lnTo>
                <a:lnTo>
                  <a:pt x="16076" y="618"/>
                </a:lnTo>
                <a:lnTo>
                  <a:pt x="13286" y="1864"/>
                </a:lnTo>
                <a:lnTo>
                  <a:pt x="10486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927713" y="4424461"/>
            <a:ext cx="40690" cy="52923"/>
          </a:xfrm>
          <a:custGeom>
            <a:avLst/>
            <a:gdLst/>
            <a:ahLst/>
            <a:cxnLst/>
            <a:rect l="l" t="t" r="r" b="b"/>
            <a:pathLst>
              <a:path w="40690" h="52923">
                <a:moveTo>
                  <a:pt x="5899" y="52923"/>
                </a:moveTo>
                <a:lnTo>
                  <a:pt x="8679" y="51271"/>
                </a:lnTo>
                <a:lnTo>
                  <a:pt x="8679" y="17132"/>
                </a:lnTo>
                <a:lnTo>
                  <a:pt x="11051" y="14061"/>
                </a:lnTo>
                <a:lnTo>
                  <a:pt x="13312" y="11736"/>
                </a:lnTo>
                <a:lnTo>
                  <a:pt x="17660" y="8561"/>
                </a:lnTo>
                <a:lnTo>
                  <a:pt x="21998" y="7746"/>
                </a:lnTo>
                <a:lnTo>
                  <a:pt x="25159" y="8088"/>
                </a:lnTo>
                <a:lnTo>
                  <a:pt x="27715" y="9385"/>
                </a:lnTo>
                <a:lnTo>
                  <a:pt x="30369" y="12790"/>
                </a:lnTo>
                <a:lnTo>
                  <a:pt x="31402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7" y="52009"/>
                </a:lnTo>
                <a:lnTo>
                  <a:pt x="34804" y="52923"/>
                </a:lnTo>
                <a:lnTo>
                  <a:pt x="37924" y="52923"/>
                </a:lnTo>
                <a:lnTo>
                  <a:pt x="40690" y="51271"/>
                </a:lnTo>
                <a:lnTo>
                  <a:pt x="40690" y="18011"/>
                </a:lnTo>
                <a:lnTo>
                  <a:pt x="40408" y="15026"/>
                </a:lnTo>
                <a:lnTo>
                  <a:pt x="39253" y="10083"/>
                </a:lnTo>
                <a:lnTo>
                  <a:pt x="36967" y="6073"/>
                </a:lnTo>
                <a:lnTo>
                  <a:pt x="33893" y="2757"/>
                </a:lnTo>
                <a:lnTo>
                  <a:pt x="29591" y="547"/>
                </a:lnTo>
                <a:lnTo>
                  <a:pt x="26937" y="0"/>
                </a:lnTo>
                <a:lnTo>
                  <a:pt x="21088" y="0"/>
                </a:lnTo>
                <a:lnTo>
                  <a:pt x="18423" y="712"/>
                </a:lnTo>
                <a:lnTo>
                  <a:pt x="15782" y="2145"/>
                </a:lnTo>
                <a:lnTo>
                  <a:pt x="13139" y="3571"/>
                </a:lnTo>
                <a:lnTo>
                  <a:pt x="10486" y="5817"/>
                </a:lnTo>
                <a:lnTo>
                  <a:pt x="7829" y="8891"/>
                </a:lnTo>
                <a:lnTo>
                  <a:pt x="7829" y="2440"/>
                </a:lnTo>
                <a:lnTo>
                  <a:pt x="5863" y="838"/>
                </a:lnTo>
                <a:lnTo>
                  <a:pt x="3134" y="748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64" y="52923"/>
                </a:lnTo>
                <a:lnTo>
                  <a:pt x="5899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989441" y="4424573"/>
            <a:ext cx="44748" cy="54648"/>
          </a:xfrm>
          <a:custGeom>
            <a:avLst/>
            <a:gdLst/>
            <a:ahLst/>
            <a:cxnLst/>
            <a:rect l="l" t="t" r="r" b="b"/>
            <a:pathLst>
              <a:path w="44748" h="54648">
                <a:moveTo>
                  <a:pt x="9500" y="36233"/>
                </a:moveTo>
                <a:lnTo>
                  <a:pt x="9194" y="54648"/>
                </a:lnTo>
                <a:lnTo>
                  <a:pt x="11322" y="51562"/>
                </a:lnTo>
                <a:lnTo>
                  <a:pt x="10069" y="39635"/>
                </a:lnTo>
                <a:lnTo>
                  <a:pt x="9500" y="36233"/>
                </a:lnTo>
                <a:close/>
              </a:path>
              <a:path w="44748" h="54648">
                <a:moveTo>
                  <a:pt x="417" y="55727"/>
                </a:moveTo>
                <a:lnTo>
                  <a:pt x="0" y="59194"/>
                </a:lnTo>
                <a:lnTo>
                  <a:pt x="384" y="62812"/>
                </a:lnTo>
                <a:lnTo>
                  <a:pt x="1918" y="66037"/>
                </a:lnTo>
                <a:lnTo>
                  <a:pt x="4881" y="68580"/>
                </a:lnTo>
                <a:lnTo>
                  <a:pt x="8798" y="70634"/>
                </a:lnTo>
                <a:lnTo>
                  <a:pt x="11480" y="71307"/>
                </a:lnTo>
                <a:lnTo>
                  <a:pt x="14147" y="71981"/>
                </a:lnTo>
                <a:lnTo>
                  <a:pt x="17406" y="72312"/>
                </a:lnTo>
                <a:lnTo>
                  <a:pt x="25171" y="72312"/>
                </a:lnTo>
                <a:lnTo>
                  <a:pt x="28601" y="71880"/>
                </a:lnTo>
                <a:lnTo>
                  <a:pt x="31499" y="70991"/>
                </a:lnTo>
                <a:lnTo>
                  <a:pt x="34413" y="70102"/>
                </a:lnTo>
                <a:lnTo>
                  <a:pt x="38663" y="67359"/>
                </a:lnTo>
                <a:lnTo>
                  <a:pt x="41932" y="64033"/>
                </a:lnTo>
                <a:lnTo>
                  <a:pt x="43751" y="59993"/>
                </a:lnTo>
                <a:lnTo>
                  <a:pt x="44218" y="55612"/>
                </a:lnTo>
                <a:lnTo>
                  <a:pt x="43801" y="51598"/>
                </a:lnTo>
                <a:lnTo>
                  <a:pt x="42203" y="48373"/>
                </a:lnTo>
                <a:lnTo>
                  <a:pt x="39636" y="45920"/>
                </a:lnTo>
                <a:lnTo>
                  <a:pt x="36511" y="43966"/>
                </a:lnTo>
                <a:lnTo>
                  <a:pt x="32584" y="42774"/>
                </a:lnTo>
                <a:lnTo>
                  <a:pt x="28094" y="42368"/>
                </a:lnTo>
                <a:lnTo>
                  <a:pt x="15756" y="41831"/>
                </a:lnTo>
                <a:lnTo>
                  <a:pt x="13863" y="41756"/>
                </a:lnTo>
                <a:lnTo>
                  <a:pt x="10069" y="39635"/>
                </a:lnTo>
                <a:lnTo>
                  <a:pt x="11322" y="51562"/>
                </a:lnTo>
                <a:lnTo>
                  <a:pt x="14072" y="48985"/>
                </a:lnTo>
                <a:lnTo>
                  <a:pt x="26313" y="49427"/>
                </a:lnTo>
                <a:lnTo>
                  <a:pt x="29142" y="49491"/>
                </a:lnTo>
                <a:lnTo>
                  <a:pt x="31403" y="50100"/>
                </a:lnTo>
                <a:lnTo>
                  <a:pt x="34717" y="52386"/>
                </a:lnTo>
                <a:lnTo>
                  <a:pt x="35543" y="56094"/>
                </a:lnTo>
                <a:lnTo>
                  <a:pt x="35543" y="57326"/>
                </a:lnTo>
                <a:lnTo>
                  <a:pt x="34376" y="60742"/>
                </a:lnTo>
                <a:lnTo>
                  <a:pt x="31424" y="63474"/>
                </a:lnTo>
                <a:lnTo>
                  <a:pt x="28230" y="64706"/>
                </a:lnTo>
                <a:lnTo>
                  <a:pt x="24260" y="65479"/>
                </a:lnTo>
                <a:lnTo>
                  <a:pt x="17503" y="65479"/>
                </a:lnTo>
                <a:lnTo>
                  <a:pt x="14284" y="64871"/>
                </a:lnTo>
                <a:lnTo>
                  <a:pt x="11984" y="63676"/>
                </a:lnTo>
                <a:lnTo>
                  <a:pt x="8506" y="60666"/>
                </a:lnTo>
                <a:lnTo>
                  <a:pt x="8506" y="57556"/>
                </a:lnTo>
                <a:lnTo>
                  <a:pt x="9194" y="54648"/>
                </a:lnTo>
                <a:lnTo>
                  <a:pt x="9500" y="36233"/>
                </a:lnTo>
                <a:lnTo>
                  <a:pt x="11027" y="32879"/>
                </a:lnTo>
                <a:lnTo>
                  <a:pt x="13949" y="33681"/>
                </a:lnTo>
                <a:lnTo>
                  <a:pt x="17981" y="28105"/>
                </a:lnTo>
                <a:lnTo>
                  <a:pt x="13731" y="25336"/>
                </a:lnTo>
                <a:lnTo>
                  <a:pt x="11074" y="20955"/>
                </a:lnTo>
                <a:lnTo>
                  <a:pt x="11074" y="17729"/>
                </a:lnTo>
                <a:lnTo>
                  <a:pt x="11282" y="14911"/>
                </a:lnTo>
                <a:lnTo>
                  <a:pt x="9587" y="3200"/>
                </a:lnTo>
                <a:lnTo>
                  <a:pt x="6369" y="6234"/>
                </a:lnTo>
                <a:lnTo>
                  <a:pt x="4204" y="10299"/>
                </a:lnTo>
                <a:lnTo>
                  <a:pt x="2829" y="15011"/>
                </a:lnTo>
                <a:lnTo>
                  <a:pt x="2829" y="17780"/>
                </a:lnTo>
                <a:lnTo>
                  <a:pt x="3161" y="22211"/>
                </a:lnTo>
                <a:lnTo>
                  <a:pt x="4413" y="25577"/>
                </a:lnTo>
                <a:lnTo>
                  <a:pt x="6353" y="28421"/>
                </a:lnTo>
                <a:lnTo>
                  <a:pt x="3971" y="31355"/>
                </a:lnTo>
                <a:lnTo>
                  <a:pt x="2225" y="34822"/>
                </a:lnTo>
                <a:lnTo>
                  <a:pt x="1785" y="39001"/>
                </a:lnTo>
                <a:lnTo>
                  <a:pt x="2203" y="42072"/>
                </a:lnTo>
                <a:lnTo>
                  <a:pt x="3837" y="44831"/>
                </a:lnTo>
                <a:lnTo>
                  <a:pt x="6836" y="46875"/>
                </a:lnTo>
                <a:lnTo>
                  <a:pt x="3859" y="49603"/>
                </a:lnTo>
                <a:lnTo>
                  <a:pt x="1710" y="52513"/>
                </a:lnTo>
                <a:lnTo>
                  <a:pt x="417" y="55727"/>
                </a:lnTo>
                <a:close/>
              </a:path>
              <a:path w="44748" h="54648">
                <a:moveTo>
                  <a:pt x="14342" y="9079"/>
                </a:moveTo>
                <a:lnTo>
                  <a:pt x="17856" y="7113"/>
                </a:lnTo>
                <a:lnTo>
                  <a:pt x="21001" y="6832"/>
                </a:lnTo>
                <a:lnTo>
                  <a:pt x="24260" y="6832"/>
                </a:lnTo>
                <a:lnTo>
                  <a:pt x="26780" y="7757"/>
                </a:lnTo>
                <a:lnTo>
                  <a:pt x="30308" y="11479"/>
                </a:lnTo>
                <a:lnTo>
                  <a:pt x="31193" y="14083"/>
                </a:lnTo>
                <a:lnTo>
                  <a:pt x="31193" y="17412"/>
                </a:lnTo>
                <a:lnTo>
                  <a:pt x="30985" y="20181"/>
                </a:lnTo>
                <a:lnTo>
                  <a:pt x="30186" y="22783"/>
                </a:lnTo>
                <a:lnTo>
                  <a:pt x="27926" y="25919"/>
                </a:lnTo>
                <a:lnTo>
                  <a:pt x="24361" y="27813"/>
                </a:lnTo>
                <a:lnTo>
                  <a:pt x="21164" y="28105"/>
                </a:lnTo>
                <a:lnTo>
                  <a:pt x="17981" y="28105"/>
                </a:lnTo>
                <a:lnTo>
                  <a:pt x="13949" y="33681"/>
                </a:lnTo>
                <a:lnTo>
                  <a:pt x="17406" y="34721"/>
                </a:lnTo>
                <a:lnTo>
                  <a:pt x="21164" y="34988"/>
                </a:lnTo>
                <a:lnTo>
                  <a:pt x="23889" y="34988"/>
                </a:lnTo>
                <a:lnTo>
                  <a:pt x="28613" y="33793"/>
                </a:lnTo>
                <a:lnTo>
                  <a:pt x="32792" y="31852"/>
                </a:lnTo>
                <a:lnTo>
                  <a:pt x="36057" y="28842"/>
                </a:lnTo>
                <a:lnTo>
                  <a:pt x="38174" y="24839"/>
                </a:lnTo>
                <a:lnTo>
                  <a:pt x="39488" y="20181"/>
                </a:lnTo>
                <a:lnTo>
                  <a:pt x="39488" y="17358"/>
                </a:lnTo>
                <a:lnTo>
                  <a:pt x="39244" y="14006"/>
                </a:lnTo>
                <a:lnTo>
                  <a:pt x="38257" y="10871"/>
                </a:lnTo>
                <a:lnTo>
                  <a:pt x="36169" y="8139"/>
                </a:lnTo>
                <a:lnTo>
                  <a:pt x="42951" y="8139"/>
                </a:lnTo>
                <a:lnTo>
                  <a:pt x="44240" y="7289"/>
                </a:lnTo>
                <a:lnTo>
                  <a:pt x="44748" y="4546"/>
                </a:lnTo>
                <a:lnTo>
                  <a:pt x="42951" y="914"/>
                </a:lnTo>
                <a:lnTo>
                  <a:pt x="28674" y="914"/>
                </a:lnTo>
                <a:lnTo>
                  <a:pt x="27579" y="633"/>
                </a:lnTo>
                <a:lnTo>
                  <a:pt x="23929" y="74"/>
                </a:lnTo>
                <a:lnTo>
                  <a:pt x="18507" y="0"/>
                </a:lnTo>
                <a:lnTo>
                  <a:pt x="13776" y="1220"/>
                </a:lnTo>
                <a:lnTo>
                  <a:pt x="9587" y="3200"/>
                </a:lnTo>
                <a:lnTo>
                  <a:pt x="11282" y="14911"/>
                </a:lnTo>
                <a:lnTo>
                  <a:pt x="12081" y="12268"/>
                </a:lnTo>
                <a:lnTo>
                  <a:pt x="1434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055091" y="4405092"/>
            <a:ext cx="10713" cy="72292"/>
          </a:xfrm>
          <a:custGeom>
            <a:avLst/>
            <a:gdLst/>
            <a:ahLst/>
            <a:cxnLst/>
            <a:rect l="l" t="t" r="r" b="b"/>
            <a:pathLst>
              <a:path w="10713" h="72292">
                <a:moveTo>
                  <a:pt x="0" y="5411"/>
                </a:moveTo>
                <a:lnTo>
                  <a:pt x="367" y="8892"/>
                </a:lnTo>
                <a:lnTo>
                  <a:pt x="3279" y="10731"/>
                </a:lnTo>
                <a:lnTo>
                  <a:pt x="7368" y="10731"/>
                </a:lnTo>
                <a:lnTo>
                  <a:pt x="10321" y="8841"/>
                </a:lnTo>
                <a:lnTo>
                  <a:pt x="10713" y="5311"/>
                </a:lnTo>
                <a:lnTo>
                  <a:pt x="10335" y="1844"/>
                </a:lnTo>
                <a:lnTo>
                  <a:pt x="7433" y="0"/>
                </a:lnTo>
                <a:lnTo>
                  <a:pt x="3340" y="0"/>
                </a:lnTo>
                <a:lnTo>
                  <a:pt x="377" y="1893"/>
                </a:lnTo>
                <a:lnTo>
                  <a:pt x="0" y="5411"/>
                </a:lnTo>
                <a:close/>
              </a:path>
              <a:path w="10713" h="72292">
                <a:moveTo>
                  <a:pt x="1238" y="71377"/>
                </a:moveTo>
                <a:lnTo>
                  <a:pt x="3818" y="72292"/>
                </a:lnTo>
                <a:lnTo>
                  <a:pt x="6940" y="72292"/>
                </a:lnTo>
                <a:lnTo>
                  <a:pt x="9709" y="70639"/>
                </a:lnTo>
                <a:lnTo>
                  <a:pt x="9709" y="21809"/>
                </a:lnTo>
                <a:lnTo>
                  <a:pt x="9499" y="21111"/>
                </a:lnTo>
                <a:lnTo>
                  <a:pt x="6940" y="20157"/>
                </a:lnTo>
                <a:lnTo>
                  <a:pt x="3818" y="20157"/>
                </a:lnTo>
                <a:lnTo>
                  <a:pt x="1054" y="21809"/>
                </a:lnTo>
                <a:lnTo>
                  <a:pt x="1054" y="70639"/>
                </a:lnTo>
                <a:lnTo>
                  <a:pt x="1238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091159" y="4424461"/>
            <a:ext cx="40702" cy="52923"/>
          </a:xfrm>
          <a:custGeom>
            <a:avLst/>
            <a:gdLst/>
            <a:ahLst/>
            <a:cxnLst/>
            <a:rect l="l" t="t" r="r" b="b"/>
            <a:pathLst>
              <a:path w="40702" h="52923">
                <a:moveTo>
                  <a:pt x="5900" y="52923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61"/>
                </a:lnTo>
                <a:lnTo>
                  <a:pt x="13319" y="11736"/>
                </a:lnTo>
                <a:lnTo>
                  <a:pt x="17661" y="8561"/>
                </a:lnTo>
                <a:lnTo>
                  <a:pt x="22010" y="7746"/>
                </a:lnTo>
                <a:lnTo>
                  <a:pt x="25157" y="8088"/>
                </a:lnTo>
                <a:lnTo>
                  <a:pt x="27712" y="9385"/>
                </a:lnTo>
                <a:lnTo>
                  <a:pt x="30365" y="12790"/>
                </a:lnTo>
                <a:lnTo>
                  <a:pt x="31403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9" y="52009"/>
                </a:lnTo>
                <a:lnTo>
                  <a:pt x="34804" y="52923"/>
                </a:lnTo>
                <a:lnTo>
                  <a:pt x="37926" y="52923"/>
                </a:lnTo>
                <a:lnTo>
                  <a:pt x="40702" y="51271"/>
                </a:lnTo>
                <a:lnTo>
                  <a:pt x="40702" y="18011"/>
                </a:lnTo>
                <a:lnTo>
                  <a:pt x="40420" y="15026"/>
                </a:lnTo>
                <a:lnTo>
                  <a:pt x="39254" y="10083"/>
                </a:lnTo>
                <a:lnTo>
                  <a:pt x="36968" y="6073"/>
                </a:lnTo>
                <a:lnTo>
                  <a:pt x="33893" y="2757"/>
                </a:lnTo>
                <a:lnTo>
                  <a:pt x="29592" y="547"/>
                </a:lnTo>
                <a:lnTo>
                  <a:pt x="26939" y="0"/>
                </a:lnTo>
                <a:lnTo>
                  <a:pt x="21088" y="0"/>
                </a:lnTo>
                <a:lnTo>
                  <a:pt x="18435" y="712"/>
                </a:lnTo>
                <a:lnTo>
                  <a:pt x="15789" y="2145"/>
                </a:lnTo>
                <a:lnTo>
                  <a:pt x="13136" y="3571"/>
                </a:lnTo>
                <a:lnTo>
                  <a:pt x="10483" y="5817"/>
                </a:lnTo>
                <a:lnTo>
                  <a:pt x="7827" y="8891"/>
                </a:lnTo>
                <a:lnTo>
                  <a:pt x="7827" y="2440"/>
                </a:lnTo>
                <a:lnTo>
                  <a:pt x="5864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64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152889" y="4424573"/>
            <a:ext cx="44747" cy="54648"/>
          </a:xfrm>
          <a:custGeom>
            <a:avLst/>
            <a:gdLst/>
            <a:ahLst/>
            <a:cxnLst/>
            <a:rect l="l" t="t" r="r" b="b"/>
            <a:pathLst>
              <a:path w="44747" h="54648">
                <a:moveTo>
                  <a:pt x="9499" y="36233"/>
                </a:moveTo>
                <a:lnTo>
                  <a:pt x="9193" y="54648"/>
                </a:lnTo>
                <a:lnTo>
                  <a:pt x="11318" y="51562"/>
                </a:lnTo>
                <a:lnTo>
                  <a:pt x="10076" y="39635"/>
                </a:lnTo>
                <a:lnTo>
                  <a:pt x="9499" y="36233"/>
                </a:lnTo>
                <a:close/>
              </a:path>
              <a:path w="44747" h="54648">
                <a:moveTo>
                  <a:pt x="417" y="55727"/>
                </a:moveTo>
                <a:lnTo>
                  <a:pt x="0" y="59194"/>
                </a:lnTo>
                <a:lnTo>
                  <a:pt x="380" y="62812"/>
                </a:lnTo>
                <a:lnTo>
                  <a:pt x="1929" y="66037"/>
                </a:lnTo>
                <a:lnTo>
                  <a:pt x="4881" y="68580"/>
                </a:lnTo>
                <a:lnTo>
                  <a:pt x="8798" y="70634"/>
                </a:lnTo>
                <a:lnTo>
                  <a:pt x="11476" y="71307"/>
                </a:lnTo>
                <a:lnTo>
                  <a:pt x="14147" y="71981"/>
                </a:lnTo>
                <a:lnTo>
                  <a:pt x="17401" y="72312"/>
                </a:lnTo>
                <a:lnTo>
                  <a:pt x="25167" y="72312"/>
                </a:lnTo>
                <a:lnTo>
                  <a:pt x="28597" y="71880"/>
                </a:lnTo>
                <a:lnTo>
                  <a:pt x="31499" y="70991"/>
                </a:lnTo>
                <a:lnTo>
                  <a:pt x="34411" y="70102"/>
                </a:lnTo>
                <a:lnTo>
                  <a:pt x="38663" y="67359"/>
                </a:lnTo>
                <a:lnTo>
                  <a:pt x="41932" y="64033"/>
                </a:lnTo>
                <a:lnTo>
                  <a:pt x="43750" y="59993"/>
                </a:lnTo>
                <a:lnTo>
                  <a:pt x="44218" y="55612"/>
                </a:lnTo>
                <a:lnTo>
                  <a:pt x="43801" y="51598"/>
                </a:lnTo>
                <a:lnTo>
                  <a:pt x="42202" y="48373"/>
                </a:lnTo>
                <a:lnTo>
                  <a:pt x="39631" y="45920"/>
                </a:lnTo>
                <a:lnTo>
                  <a:pt x="36511" y="43966"/>
                </a:lnTo>
                <a:lnTo>
                  <a:pt x="32594" y="42774"/>
                </a:lnTo>
                <a:lnTo>
                  <a:pt x="28093" y="42368"/>
                </a:lnTo>
                <a:lnTo>
                  <a:pt x="15756" y="41831"/>
                </a:lnTo>
                <a:lnTo>
                  <a:pt x="13863" y="41756"/>
                </a:lnTo>
                <a:lnTo>
                  <a:pt x="10076" y="39635"/>
                </a:lnTo>
                <a:lnTo>
                  <a:pt x="11318" y="51562"/>
                </a:lnTo>
                <a:lnTo>
                  <a:pt x="14071" y="48985"/>
                </a:lnTo>
                <a:lnTo>
                  <a:pt x="26311" y="49427"/>
                </a:lnTo>
                <a:lnTo>
                  <a:pt x="29141" y="49491"/>
                </a:lnTo>
                <a:lnTo>
                  <a:pt x="31402" y="50100"/>
                </a:lnTo>
                <a:lnTo>
                  <a:pt x="34717" y="52386"/>
                </a:lnTo>
                <a:lnTo>
                  <a:pt x="35542" y="56094"/>
                </a:lnTo>
                <a:lnTo>
                  <a:pt x="35542" y="57326"/>
                </a:lnTo>
                <a:lnTo>
                  <a:pt x="34372" y="60742"/>
                </a:lnTo>
                <a:lnTo>
                  <a:pt x="31423" y="63474"/>
                </a:lnTo>
                <a:lnTo>
                  <a:pt x="28230" y="64706"/>
                </a:lnTo>
                <a:lnTo>
                  <a:pt x="24274" y="65479"/>
                </a:lnTo>
                <a:lnTo>
                  <a:pt x="17509" y="65479"/>
                </a:lnTo>
                <a:lnTo>
                  <a:pt x="14277" y="64871"/>
                </a:lnTo>
                <a:lnTo>
                  <a:pt x="11983" y="63676"/>
                </a:lnTo>
                <a:lnTo>
                  <a:pt x="8502" y="60666"/>
                </a:lnTo>
                <a:lnTo>
                  <a:pt x="8502" y="57556"/>
                </a:lnTo>
                <a:lnTo>
                  <a:pt x="9193" y="54648"/>
                </a:lnTo>
                <a:lnTo>
                  <a:pt x="9499" y="36233"/>
                </a:lnTo>
                <a:lnTo>
                  <a:pt x="11026" y="32879"/>
                </a:lnTo>
                <a:lnTo>
                  <a:pt x="13949" y="33681"/>
                </a:lnTo>
                <a:lnTo>
                  <a:pt x="17978" y="28105"/>
                </a:lnTo>
                <a:lnTo>
                  <a:pt x="13729" y="25336"/>
                </a:lnTo>
                <a:lnTo>
                  <a:pt x="11073" y="20955"/>
                </a:lnTo>
                <a:lnTo>
                  <a:pt x="11073" y="17729"/>
                </a:lnTo>
                <a:lnTo>
                  <a:pt x="11282" y="14911"/>
                </a:lnTo>
                <a:lnTo>
                  <a:pt x="9585" y="3200"/>
                </a:lnTo>
                <a:lnTo>
                  <a:pt x="6367" y="6234"/>
                </a:lnTo>
                <a:lnTo>
                  <a:pt x="4204" y="10299"/>
                </a:lnTo>
                <a:lnTo>
                  <a:pt x="2839" y="15011"/>
                </a:lnTo>
                <a:lnTo>
                  <a:pt x="2839" y="17780"/>
                </a:lnTo>
                <a:lnTo>
                  <a:pt x="3161" y="22211"/>
                </a:lnTo>
                <a:lnTo>
                  <a:pt x="4413" y="25577"/>
                </a:lnTo>
                <a:lnTo>
                  <a:pt x="6353" y="28421"/>
                </a:lnTo>
                <a:lnTo>
                  <a:pt x="3970" y="31355"/>
                </a:lnTo>
                <a:lnTo>
                  <a:pt x="2225" y="34822"/>
                </a:lnTo>
                <a:lnTo>
                  <a:pt x="1781" y="39001"/>
                </a:lnTo>
                <a:lnTo>
                  <a:pt x="2203" y="42072"/>
                </a:lnTo>
                <a:lnTo>
                  <a:pt x="3834" y="44831"/>
                </a:lnTo>
                <a:lnTo>
                  <a:pt x="6836" y="46875"/>
                </a:lnTo>
                <a:lnTo>
                  <a:pt x="3858" y="49603"/>
                </a:lnTo>
                <a:lnTo>
                  <a:pt x="1709" y="52513"/>
                </a:lnTo>
                <a:lnTo>
                  <a:pt x="417" y="55727"/>
                </a:lnTo>
                <a:close/>
              </a:path>
              <a:path w="44747" h="54648">
                <a:moveTo>
                  <a:pt x="14342" y="9079"/>
                </a:moveTo>
                <a:lnTo>
                  <a:pt x="17856" y="7113"/>
                </a:lnTo>
                <a:lnTo>
                  <a:pt x="21001" y="6832"/>
                </a:lnTo>
                <a:lnTo>
                  <a:pt x="24274" y="6832"/>
                </a:lnTo>
                <a:lnTo>
                  <a:pt x="26776" y="7757"/>
                </a:lnTo>
                <a:lnTo>
                  <a:pt x="30308" y="11479"/>
                </a:lnTo>
                <a:lnTo>
                  <a:pt x="31193" y="14083"/>
                </a:lnTo>
                <a:lnTo>
                  <a:pt x="31193" y="17412"/>
                </a:lnTo>
                <a:lnTo>
                  <a:pt x="30981" y="20181"/>
                </a:lnTo>
                <a:lnTo>
                  <a:pt x="30181" y="22783"/>
                </a:lnTo>
                <a:lnTo>
                  <a:pt x="27920" y="25919"/>
                </a:lnTo>
                <a:lnTo>
                  <a:pt x="24357" y="27813"/>
                </a:lnTo>
                <a:lnTo>
                  <a:pt x="21164" y="28105"/>
                </a:lnTo>
                <a:lnTo>
                  <a:pt x="17978" y="28105"/>
                </a:lnTo>
                <a:lnTo>
                  <a:pt x="13949" y="33681"/>
                </a:lnTo>
                <a:lnTo>
                  <a:pt x="17412" y="34721"/>
                </a:lnTo>
                <a:lnTo>
                  <a:pt x="21164" y="34988"/>
                </a:lnTo>
                <a:lnTo>
                  <a:pt x="23888" y="34988"/>
                </a:lnTo>
                <a:lnTo>
                  <a:pt x="28619" y="33793"/>
                </a:lnTo>
                <a:lnTo>
                  <a:pt x="32788" y="31852"/>
                </a:lnTo>
                <a:lnTo>
                  <a:pt x="36057" y="28842"/>
                </a:lnTo>
                <a:lnTo>
                  <a:pt x="38171" y="24839"/>
                </a:lnTo>
                <a:lnTo>
                  <a:pt x="39488" y="20181"/>
                </a:lnTo>
                <a:lnTo>
                  <a:pt x="39488" y="17358"/>
                </a:lnTo>
                <a:lnTo>
                  <a:pt x="39239" y="14006"/>
                </a:lnTo>
                <a:lnTo>
                  <a:pt x="38257" y="10871"/>
                </a:lnTo>
                <a:lnTo>
                  <a:pt x="36179" y="8139"/>
                </a:lnTo>
                <a:lnTo>
                  <a:pt x="42951" y="8139"/>
                </a:lnTo>
                <a:lnTo>
                  <a:pt x="44240" y="7289"/>
                </a:lnTo>
                <a:lnTo>
                  <a:pt x="44747" y="4546"/>
                </a:lnTo>
                <a:lnTo>
                  <a:pt x="42951" y="914"/>
                </a:lnTo>
                <a:lnTo>
                  <a:pt x="28674" y="914"/>
                </a:lnTo>
                <a:lnTo>
                  <a:pt x="27589" y="633"/>
                </a:lnTo>
                <a:lnTo>
                  <a:pt x="23939" y="74"/>
                </a:lnTo>
                <a:lnTo>
                  <a:pt x="18507" y="0"/>
                </a:lnTo>
                <a:lnTo>
                  <a:pt x="13787" y="1220"/>
                </a:lnTo>
                <a:lnTo>
                  <a:pt x="9585" y="3200"/>
                </a:lnTo>
                <a:lnTo>
                  <a:pt x="11282" y="14911"/>
                </a:lnTo>
                <a:lnTo>
                  <a:pt x="12081" y="12268"/>
                </a:lnTo>
                <a:lnTo>
                  <a:pt x="1434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248375" y="4425242"/>
            <a:ext cx="44988" cy="52171"/>
          </a:xfrm>
          <a:custGeom>
            <a:avLst/>
            <a:gdLst/>
            <a:ahLst/>
            <a:cxnLst/>
            <a:rect l="l" t="t" r="r" b="b"/>
            <a:pathLst>
              <a:path w="44988" h="52171">
                <a:moveTo>
                  <a:pt x="514" y="3837"/>
                </a:moveTo>
                <a:lnTo>
                  <a:pt x="16577" y="50215"/>
                </a:lnTo>
                <a:lnTo>
                  <a:pt x="17153" y="51145"/>
                </a:lnTo>
                <a:lnTo>
                  <a:pt x="19893" y="52069"/>
                </a:lnTo>
                <a:lnTo>
                  <a:pt x="22514" y="52171"/>
                </a:lnTo>
                <a:lnTo>
                  <a:pt x="25829" y="52044"/>
                </a:lnTo>
                <a:lnTo>
                  <a:pt x="28446" y="50215"/>
                </a:lnTo>
                <a:lnTo>
                  <a:pt x="44571" y="3837"/>
                </a:lnTo>
                <a:lnTo>
                  <a:pt x="44988" y="1551"/>
                </a:lnTo>
                <a:lnTo>
                  <a:pt x="44988" y="1271"/>
                </a:lnTo>
                <a:lnTo>
                  <a:pt x="42421" y="0"/>
                </a:lnTo>
                <a:lnTo>
                  <a:pt x="39240" y="0"/>
                </a:lnTo>
                <a:lnTo>
                  <a:pt x="36165" y="1713"/>
                </a:lnTo>
                <a:lnTo>
                  <a:pt x="22989" y="41976"/>
                </a:lnTo>
                <a:lnTo>
                  <a:pt x="22622" y="41976"/>
                </a:lnTo>
                <a:lnTo>
                  <a:pt x="9291" y="1713"/>
                </a:lnTo>
                <a:lnTo>
                  <a:pt x="8686" y="687"/>
                </a:lnTo>
                <a:lnTo>
                  <a:pt x="6065" y="0"/>
                </a:lnTo>
                <a:lnTo>
                  <a:pt x="2760" y="0"/>
                </a:lnTo>
                <a:lnTo>
                  <a:pt x="0" y="1271"/>
                </a:lnTo>
                <a:lnTo>
                  <a:pt x="51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312552" y="4405092"/>
            <a:ext cx="10706" cy="72292"/>
          </a:xfrm>
          <a:custGeom>
            <a:avLst/>
            <a:gdLst/>
            <a:ahLst/>
            <a:cxnLst/>
            <a:rect l="l" t="t" r="r" b="b"/>
            <a:pathLst>
              <a:path w="10706" h="72292">
                <a:moveTo>
                  <a:pt x="0" y="5411"/>
                </a:moveTo>
                <a:lnTo>
                  <a:pt x="370" y="8892"/>
                </a:lnTo>
                <a:lnTo>
                  <a:pt x="3282" y="10731"/>
                </a:lnTo>
                <a:lnTo>
                  <a:pt x="7376" y="10731"/>
                </a:lnTo>
                <a:lnTo>
                  <a:pt x="10325" y="8841"/>
                </a:lnTo>
                <a:lnTo>
                  <a:pt x="10706" y="5311"/>
                </a:lnTo>
                <a:lnTo>
                  <a:pt x="10335" y="1844"/>
                </a:lnTo>
                <a:lnTo>
                  <a:pt x="7438" y="0"/>
                </a:lnTo>
                <a:lnTo>
                  <a:pt x="3329" y="0"/>
                </a:lnTo>
                <a:lnTo>
                  <a:pt x="384" y="1893"/>
                </a:lnTo>
                <a:lnTo>
                  <a:pt x="0" y="5411"/>
                </a:lnTo>
                <a:close/>
              </a:path>
              <a:path w="10706" h="72292">
                <a:moveTo>
                  <a:pt x="1245" y="71377"/>
                </a:moveTo>
                <a:lnTo>
                  <a:pt x="3826" y="72292"/>
                </a:lnTo>
                <a:lnTo>
                  <a:pt x="6948" y="72292"/>
                </a:lnTo>
                <a:lnTo>
                  <a:pt x="9709" y="70639"/>
                </a:lnTo>
                <a:lnTo>
                  <a:pt x="9709" y="21809"/>
                </a:lnTo>
                <a:lnTo>
                  <a:pt x="9500" y="21111"/>
                </a:lnTo>
                <a:lnTo>
                  <a:pt x="6948" y="20157"/>
                </a:lnTo>
                <a:lnTo>
                  <a:pt x="3826" y="20157"/>
                </a:lnTo>
                <a:lnTo>
                  <a:pt x="1043" y="21809"/>
                </a:lnTo>
                <a:lnTo>
                  <a:pt x="1043" y="70639"/>
                </a:lnTo>
                <a:lnTo>
                  <a:pt x="1245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345474" y="4424465"/>
            <a:ext cx="43480" cy="53653"/>
          </a:xfrm>
          <a:custGeom>
            <a:avLst/>
            <a:gdLst/>
            <a:ahLst/>
            <a:cxnLst/>
            <a:rect l="l" t="t" r="r" b="b"/>
            <a:pathLst>
              <a:path w="43480" h="53653">
                <a:moveTo>
                  <a:pt x="43088" y="16926"/>
                </a:moveTo>
                <a:lnTo>
                  <a:pt x="42289" y="14122"/>
                </a:lnTo>
                <a:lnTo>
                  <a:pt x="41511" y="11314"/>
                </a:lnTo>
                <a:lnTo>
                  <a:pt x="38599" y="6807"/>
                </a:lnTo>
                <a:lnTo>
                  <a:pt x="34768" y="3070"/>
                </a:lnTo>
                <a:lnTo>
                  <a:pt x="32162" y="1838"/>
                </a:lnTo>
                <a:lnTo>
                  <a:pt x="29555" y="608"/>
                </a:lnTo>
                <a:lnTo>
                  <a:pt x="26388" y="0"/>
                </a:lnTo>
                <a:lnTo>
                  <a:pt x="26419" y="6993"/>
                </a:lnTo>
                <a:lnTo>
                  <a:pt x="29596" y="8329"/>
                </a:lnTo>
                <a:lnTo>
                  <a:pt x="31719" y="11008"/>
                </a:lnTo>
                <a:lnTo>
                  <a:pt x="33858" y="13690"/>
                </a:lnTo>
                <a:lnTo>
                  <a:pt x="34866" y="17373"/>
                </a:lnTo>
                <a:lnTo>
                  <a:pt x="34768" y="22071"/>
                </a:lnTo>
                <a:lnTo>
                  <a:pt x="8971" y="22071"/>
                </a:lnTo>
                <a:lnTo>
                  <a:pt x="9046" y="20091"/>
                </a:lnTo>
                <a:lnTo>
                  <a:pt x="10482" y="3110"/>
                </a:lnTo>
                <a:lnTo>
                  <a:pt x="8096" y="4899"/>
                </a:lnTo>
                <a:lnTo>
                  <a:pt x="4144" y="9575"/>
                </a:lnTo>
                <a:lnTo>
                  <a:pt x="2631" y="12405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22" y="38681"/>
                </a:lnTo>
                <a:lnTo>
                  <a:pt x="2545" y="41997"/>
                </a:lnTo>
                <a:lnTo>
                  <a:pt x="4042" y="44780"/>
                </a:lnTo>
                <a:lnTo>
                  <a:pt x="6033" y="46986"/>
                </a:lnTo>
                <a:lnTo>
                  <a:pt x="10494" y="50860"/>
                </a:lnTo>
                <a:lnTo>
                  <a:pt x="13421" y="51965"/>
                </a:lnTo>
                <a:lnTo>
                  <a:pt x="16347" y="53084"/>
                </a:lnTo>
                <a:lnTo>
                  <a:pt x="19734" y="53653"/>
                </a:lnTo>
                <a:lnTo>
                  <a:pt x="23633" y="53653"/>
                </a:lnTo>
                <a:lnTo>
                  <a:pt x="27971" y="53492"/>
                </a:lnTo>
                <a:lnTo>
                  <a:pt x="31939" y="52793"/>
                </a:lnTo>
                <a:lnTo>
                  <a:pt x="35186" y="51965"/>
                </a:lnTo>
                <a:lnTo>
                  <a:pt x="37914" y="51090"/>
                </a:lnTo>
                <a:lnTo>
                  <a:pt x="41169" y="48814"/>
                </a:lnTo>
                <a:lnTo>
                  <a:pt x="41485" y="46161"/>
                </a:lnTo>
                <a:lnTo>
                  <a:pt x="40914" y="43000"/>
                </a:lnTo>
                <a:lnTo>
                  <a:pt x="38181" y="43267"/>
                </a:lnTo>
                <a:lnTo>
                  <a:pt x="35024" y="44549"/>
                </a:lnTo>
                <a:lnTo>
                  <a:pt x="32212" y="45439"/>
                </a:lnTo>
                <a:lnTo>
                  <a:pt x="28695" y="46187"/>
                </a:lnTo>
                <a:lnTo>
                  <a:pt x="24433" y="46377"/>
                </a:lnTo>
                <a:lnTo>
                  <a:pt x="21592" y="46377"/>
                </a:lnTo>
                <a:lnTo>
                  <a:pt x="17208" y="45133"/>
                </a:lnTo>
                <a:lnTo>
                  <a:pt x="13639" y="43102"/>
                </a:lnTo>
                <a:lnTo>
                  <a:pt x="11184" y="40002"/>
                </a:lnTo>
                <a:lnTo>
                  <a:pt x="9770" y="35963"/>
                </a:lnTo>
                <a:lnTo>
                  <a:pt x="8971" y="31355"/>
                </a:lnTo>
                <a:lnTo>
                  <a:pt x="8971" y="28648"/>
                </a:lnTo>
                <a:lnTo>
                  <a:pt x="40100" y="28648"/>
                </a:lnTo>
                <a:lnTo>
                  <a:pt x="42447" y="27748"/>
                </a:lnTo>
                <a:lnTo>
                  <a:pt x="43480" y="24738"/>
                </a:lnTo>
                <a:lnTo>
                  <a:pt x="43480" y="19925"/>
                </a:lnTo>
                <a:lnTo>
                  <a:pt x="43088" y="16926"/>
                </a:lnTo>
                <a:close/>
              </a:path>
              <a:path w="43480" h="53653">
                <a:moveTo>
                  <a:pt x="9046" y="20091"/>
                </a:moveTo>
                <a:lnTo>
                  <a:pt x="9979" y="16353"/>
                </a:lnTo>
                <a:lnTo>
                  <a:pt x="11426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3"/>
                </a:lnTo>
                <a:lnTo>
                  <a:pt x="26419" y="6993"/>
                </a:lnTo>
                <a:lnTo>
                  <a:pt x="26388" y="0"/>
                </a:lnTo>
                <a:lnTo>
                  <a:pt x="19220" y="0"/>
                </a:lnTo>
                <a:lnTo>
                  <a:pt x="16074" y="618"/>
                </a:lnTo>
                <a:lnTo>
                  <a:pt x="13284" y="1864"/>
                </a:lnTo>
                <a:lnTo>
                  <a:pt x="1048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407887" y="4425242"/>
            <a:ext cx="71366" cy="52171"/>
          </a:xfrm>
          <a:custGeom>
            <a:avLst/>
            <a:gdLst/>
            <a:ahLst/>
            <a:cxnLst/>
            <a:rect l="l" t="t" r="r" b="b"/>
            <a:pathLst>
              <a:path w="71366" h="52171">
                <a:moveTo>
                  <a:pt x="482" y="3837"/>
                </a:moveTo>
                <a:lnTo>
                  <a:pt x="14281" y="50215"/>
                </a:lnTo>
                <a:lnTo>
                  <a:pt x="14775" y="51145"/>
                </a:lnTo>
                <a:lnTo>
                  <a:pt x="17416" y="52069"/>
                </a:lnTo>
                <a:lnTo>
                  <a:pt x="20069" y="52171"/>
                </a:lnTo>
                <a:lnTo>
                  <a:pt x="23440" y="52044"/>
                </a:lnTo>
                <a:lnTo>
                  <a:pt x="26007" y="50215"/>
                </a:lnTo>
                <a:lnTo>
                  <a:pt x="35198" y="14785"/>
                </a:lnTo>
                <a:lnTo>
                  <a:pt x="35394" y="14785"/>
                </a:lnTo>
                <a:lnTo>
                  <a:pt x="45323" y="50215"/>
                </a:lnTo>
                <a:lnTo>
                  <a:pt x="45792" y="51145"/>
                </a:lnTo>
                <a:lnTo>
                  <a:pt x="48531" y="52069"/>
                </a:lnTo>
                <a:lnTo>
                  <a:pt x="53878" y="52085"/>
                </a:lnTo>
                <a:lnTo>
                  <a:pt x="56973" y="50215"/>
                </a:lnTo>
                <a:lnTo>
                  <a:pt x="70899" y="3837"/>
                </a:lnTo>
                <a:lnTo>
                  <a:pt x="71366" y="1551"/>
                </a:lnTo>
                <a:lnTo>
                  <a:pt x="68832" y="0"/>
                </a:lnTo>
                <a:lnTo>
                  <a:pt x="65664" y="0"/>
                </a:lnTo>
                <a:lnTo>
                  <a:pt x="62654" y="1713"/>
                </a:lnTo>
                <a:lnTo>
                  <a:pt x="51408" y="41976"/>
                </a:lnTo>
                <a:lnTo>
                  <a:pt x="51249" y="41976"/>
                </a:lnTo>
                <a:lnTo>
                  <a:pt x="39966" y="1601"/>
                </a:lnTo>
                <a:lnTo>
                  <a:pt x="39794" y="1069"/>
                </a:lnTo>
                <a:lnTo>
                  <a:pt x="37137" y="0"/>
                </a:lnTo>
                <a:lnTo>
                  <a:pt x="34030" y="0"/>
                </a:lnTo>
                <a:lnTo>
                  <a:pt x="31154" y="1713"/>
                </a:lnTo>
                <a:lnTo>
                  <a:pt x="20697" y="41976"/>
                </a:lnTo>
                <a:lnTo>
                  <a:pt x="20487" y="41976"/>
                </a:lnTo>
                <a:lnTo>
                  <a:pt x="9097" y="1713"/>
                </a:lnTo>
                <a:lnTo>
                  <a:pt x="8726" y="863"/>
                </a:lnTo>
                <a:lnTo>
                  <a:pt x="6084" y="0"/>
                </a:lnTo>
                <a:lnTo>
                  <a:pt x="2829" y="0"/>
                </a:lnTo>
                <a:lnTo>
                  <a:pt x="0" y="1230"/>
                </a:lnTo>
                <a:lnTo>
                  <a:pt x="482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497225" y="4424465"/>
            <a:ext cx="33450" cy="53653"/>
          </a:xfrm>
          <a:custGeom>
            <a:avLst/>
            <a:gdLst/>
            <a:ahLst/>
            <a:cxnLst/>
            <a:rect l="l" t="t" r="r" b="b"/>
            <a:pathLst>
              <a:path w="33450" h="53653">
                <a:moveTo>
                  <a:pt x="6022" y="52221"/>
                </a:moveTo>
                <a:lnTo>
                  <a:pt x="8604" y="52984"/>
                </a:lnTo>
                <a:lnTo>
                  <a:pt x="11638" y="53527"/>
                </a:lnTo>
                <a:lnTo>
                  <a:pt x="17646" y="53653"/>
                </a:lnTo>
                <a:lnTo>
                  <a:pt x="20156" y="53312"/>
                </a:lnTo>
                <a:lnTo>
                  <a:pt x="24702" y="51940"/>
                </a:lnTo>
                <a:lnTo>
                  <a:pt x="28313" y="49593"/>
                </a:lnTo>
                <a:lnTo>
                  <a:pt x="31215" y="46609"/>
                </a:lnTo>
                <a:lnTo>
                  <a:pt x="33011" y="42696"/>
                </a:lnTo>
                <a:lnTo>
                  <a:pt x="33450" y="37971"/>
                </a:lnTo>
                <a:lnTo>
                  <a:pt x="33450" y="35877"/>
                </a:lnTo>
                <a:lnTo>
                  <a:pt x="32431" y="32547"/>
                </a:lnTo>
                <a:lnTo>
                  <a:pt x="30848" y="29728"/>
                </a:lnTo>
                <a:lnTo>
                  <a:pt x="27320" y="26629"/>
                </a:lnTo>
                <a:lnTo>
                  <a:pt x="24418" y="25105"/>
                </a:lnTo>
                <a:lnTo>
                  <a:pt x="21459" y="23809"/>
                </a:lnTo>
                <a:lnTo>
                  <a:pt x="18507" y="22603"/>
                </a:lnTo>
                <a:lnTo>
                  <a:pt x="15645" y="21437"/>
                </a:lnTo>
                <a:lnTo>
                  <a:pt x="12117" y="19338"/>
                </a:lnTo>
                <a:lnTo>
                  <a:pt x="9809" y="16584"/>
                </a:lnTo>
                <a:lnTo>
                  <a:pt x="9464" y="13992"/>
                </a:lnTo>
                <a:lnTo>
                  <a:pt x="10015" y="11173"/>
                </a:lnTo>
                <a:lnTo>
                  <a:pt x="12350" y="8279"/>
                </a:lnTo>
                <a:lnTo>
                  <a:pt x="15507" y="7109"/>
                </a:lnTo>
                <a:lnTo>
                  <a:pt x="18287" y="6944"/>
                </a:lnTo>
                <a:lnTo>
                  <a:pt x="21394" y="7134"/>
                </a:lnTo>
                <a:lnTo>
                  <a:pt x="25044" y="8355"/>
                </a:lnTo>
                <a:lnTo>
                  <a:pt x="27712" y="9676"/>
                </a:lnTo>
                <a:lnTo>
                  <a:pt x="30700" y="9866"/>
                </a:lnTo>
                <a:lnTo>
                  <a:pt x="31046" y="7148"/>
                </a:lnTo>
                <a:lnTo>
                  <a:pt x="30750" y="4405"/>
                </a:lnTo>
                <a:lnTo>
                  <a:pt x="28180" y="2195"/>
                </a:lnTo>
                <a:lnTo>
                  <a:pt x="25577" y="1140"/>
                </a:lnTo>
                <a:lnTo>
                  <a:pt x="22169" y="316"/>
                </a:lnTo>
                <a:lnTo>
                  <a:pt x="18384" y="0"/>
                </a:lnTo>
                <a:lnTo>
                  <a:pt x="15507" y="0"/>
                </a:lnTo>
                <a:lnTo>
                  <a:pt x="13003" y="392"/>
                </a:lnTo>
                <a:lnTo>
                  <a:pt x="8686" y="1979"/>
                </a:lnTo>
                <a:lnTo>
                  <a:pt x="5468" y="4366"/>
                </a:lnTo>
                <a:lnTo>
                  <a:pt x="2962" y="7209"/>
                </a:lnTo>
                <a:lnTo>
                  <a:pt x="1526" y="10716"/>
                </a:lnTo>
                <a:lnTo>
                  <a:pt x="1165" y="14475"/>
                </a:lnTo>
                <a:lnTo>
                  <a:pt x="1501" y="18514"/>
                </a:lnTo>
                <a:lnTo>
                  <a:pt x="2876" y="21624"/>
                </a:lnTo>
                <a:lnTo>
                  <a:pt x="6022" y="25206"/>
                </a:lnTo>
                <a:lnTo>
                  <a:pt x="8686" y="26934"/>
                </a:lnTo>
                <a:lnTo>
                  <a:pt x="11577" y="28407"/>
                </a:lnTo>
                <a:lnTo>
                  <a:pt x="14540" y="29637"/>
                </a:lnTo>
                <a:lnTo>
                  <a:pt x="17391" y="30793"/>
                </a:lnTo>
                <a:lnTo>
                  <a:pt x="20044" y="31988"/>
                </a:lnTo>
                <a:lnTo>
                  <a:pt x="23191" y="34264"/>
                </a:lnTo>
                <a:lnTo>
                  <a:pt x="24900" y="37298"/>
                </a:lnTo>
                <a:lnTo>
                  <a:pt x="24651" y="41172"/>
                </a:lnTo>
                <a:lnTo>
                  <a:pt x="23028" y="43940"/>
                </a:lnTo>
                <a:lnTo>
                  <a:pt x="20267" y="45669"/>
                </a:lnTo>
                <a:lnTo>
                  <a:pt x="16551" y="46493"/>
                </a:lnTo>
                <a:lnTo>
                  <a:pt x="13125" y="46493"/>
                </a:lnTo>
                <a:lnTo>
                  <a:pt x="9881" y="45755"/>
                </a:lnTo>
                <a:lnTo>
                  <a:pt x="5975" y="44156"/>
                </a:lnTo>
                <a:lnTo>
                  <a:pt x="3182" y="42555"/>
                </a:lnTo>
                <a:lnTo>
                  <a:pt x="269" y="42936"/>
                </a:lnTo>
                <a:lnTo>
                  <a:pt x="0" y="45514"/>
                </a:lnTo>
                <a:lnTo>
                  <a:pt x="269" y="48182"/>
                </a:lnTo>
                <a:lnTo>
                  <a:pt x="2951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585680" y="4424461"/>
            <a:ext cx="22132" cy="53657"/>
          </a:xfrm>
          <a:custGeom>
            <a:avLst/>
            <a:gdLst/>
            <a:ahLst/>
            <a:cxnLst/>
            <a:rect l="l" t="t" r="r" b="b"/>
            <a:pathLst>
              <a:path w="22132" h="53657">
                <a:moveTo>
                  <a:pt x="11206" y="44413"/>
                </a:moveTo>
                <a:lnTo>
                  <a:pt x="8873" y="40895"/>
                </a:lnTo>
                <a:lnTo>
                  <a:pt x="7617" y="51995"/>
                </a:lnTo>
                <a:lnTo>
                  <a:pt x="11649" y="53326"/>
                </a:lnTo>
                <a:lnTo>
                  <a:pt x="16379" y="53657"/>
                </a:lnTo>
                <a:lnTo>
                  <a:pt x="19210" y="53657"/>
                </a:lnTo>
                <a:lnTo>
                  <a:pt x="22132" y="46065"/>
                </a:lnTo>
                <a:lnTo>
                  <a:pt x="17744" y="46659"/>
                </a:lnTo>
                <a:lnTo>
                  <a:pt x="14942" y="46659"/>
                </a:lnTo>
                <a:lnTo>
                  <a:pt x="11206" y="44413"/>
                </a:lnTo>
                <a:close/>
              </a:path>
              <a:path w="22132" h="53657">
                <a:moveTo>
                  <a:pt x="3304" y="12091"/>
                </a:moveTo>
                <a:lnTo>
                  <a:pt x="5961" y="11520"/>
                </a:lnTo>
                <a:lnTo>
                  <a:pt x="9169" y="9781"/>
                </a:lnTo>
                <a:lnTo>
                  <a:pt x="11930" y="8585"/>
                </a:lnTo>
                <a:lnTo>
                  <a:pt x="15325" y="7531"/>
                </a:lnTo>
                <a:lnTo>
                  <a:pt x="19367" y="7264"/>
                </a:lnTo>
                <a:lnTo>
                  <a:pt x="23054" y="7519"/>
                </a:lnTo>
                <a:lnTo>
                  <a:pt x="26888" y="9208"/>
                </a:lnTo>
                <a:lnTo>
                  <a:pt x="29225" y="12332"/>
                </a:lnTo>
                <a:lnTo>
                  <a:pt x="29998" y="15227"/>
                </a:lnTo>
                <a:lnTo>
                  <a:pt x="30196" y="18759"/>
                </a:lnTo>
                <a:lnTo>
                  <a:pt x="30196" y="22567"/>
                </a:lnTo>
                <a:lnTo>
                  <a:pt x="20005" y="22567"/>
                </a:lnTo>
                <a:lnTo>
                  <a:pt x="16689" y="22909"/>
                </a:lnTo>
                <a:lnTo>
                  <a:pt x="13747" y="23572"/>
                </a:lnTo>
                <a:lnTo>
                  <a:pt x="10814" y="24245"/>
                </a:lnTo>
                <a:lnTo>
                  <a:pt x="8333" y="25246"/>
                </a:lnTo>
                <a:lnTo>
                  <a:pt x="4276" y="27914"/>
                </a:lnTo>
                <a:lnTo>
                  <a:pt x="1634" y="31621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5" y="46925"/>
                </a:lnTo>
                <a:lnTo>
                  <a:pt x="4485" y="49758"/>
                </a:lnTo>
                <a:lnTo>
                  <a:pt x="7617" y="51995"/>
                </a:lnTo>
                <a:lnTo>
                  <a:pt x="8873" y="40895"/>
                </a:lnTo>
                <a:lnTo>
                  <a:pt x="8873" y="38353"/>
                </a:lnTo>
                <a:lnTo>
                  <a:pt x="9683" y="34429"/>
                </a:lnTo>
                <a:lnTo>
                  <a:pt x="12225" y="31485"/>
                </a:lnTo>
                <a:lnTo>
                  <a:pt x="14842" y="30063"/>
                </a:lnTo>
                <a:lnTo>
                  <a:pt x="18334" y="29235"/>
                </a:lnTo>
                <a:lnTo>
                  <a:pt x="22779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3" y="43675"/>
                </a:lnTo>
                <a:lnTo>
                  <a:pt x="22132" y="46065"/>
                </a:lnTo>
                <a:lnTo>
                  <a:pt x="19210" y="53657"/>
                </a:lnTo>
                <a:lnTo>
                  <a:pt x="21898" y="53035"/>
                </a:lnTo>
                <a:lnTo>
                  <a:pt x="24443" y="51753"/>
                </a:lnTo>
                <a:lnTo>
                  <a:pt x="26974" y="50482"/>
                </a:lnTo>
                <a:lnTo>
                  <a:pt x="31348" y="46443"/>
                </a:lnTo>
                <a:lnTo>
                  <a:pt x="31348" y="51335"/>
                </a:lnTo>
                <a:lnTo>
                  <a:pt x="33440" y="52894"/>
                </a:lnTo>
                <a:lnTo>
                  <a:pt x="36021" y="52958"/>
                </a:lnTo>
                <a:lnTo>
                  <a:pt x="38797" y="51335"/>
                </a:lnTo>
                <a:lnTo>
                  <a:pt x="38797" y="15354"/>
                </a:lnTo>
                <a:lnTo>
                  <a:pt x="38465" y="12689"/>
                </a:lnTo>
                <a:lnTo>
                  <a:pt x="37137" y="8127"/>
                </a:lnTo>
                <a:lnTo>
                  <a:pt x="34596" y="4687"/>
                </a:lnTo>
                <a:lnTo>
                  <a:pt x="31201" y="1983"/>
                </a:lnTo>
                <a:lnTo>
                  <a:pt x="26445" y="396"/>
                </a:lnTo>
                <a:lnTo>
                  <a:pt x="23558" y="0"/>
                </a:lnTo>
                <a:lnTo>
                  <a:pt x="20167" y="0"/>
                </a:lnTo>
                <a:lnTo>
                  <a:pt x="16537" y="180"/>
                </a:lnTo>
                <a:lnTo>
                  <a:pt x="12974" y="853"/>
                </a:lnTo>
                <a:lnTo>
                  <a:pt x="9820" y="1803"/>
                </a:lnTo>
                <a:lnTo>
                  <a:pt x="5839" y="3545"/>
                </a:lnTo>
                <a:lnTo>
                  <a:pt x="2494" y="6691"/>
                </a:lnTo>
                <a:lnTo>
                  <a:pt x="2311" y="9385"/>
                </a:lnTo>
                <a:lnTo>
                  <a:pt x="330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650945" y="4424465"/>
            <a:ext cx="27586" cy="52919"/>
          </a:xfrm>
          <a:custGeom>
            <a:avLst/>
            <a:gdLst/>
            <a:ahLst/>
            <a:cxnLst/>
            <a:rect l="l" t="t" r="r" b="b"/>
            <a:pathLst>
              <a:path w="27586" h="52919">
                <a:moveTo>
                  <a:pt x="5896" y="52919"/>
                </a:moveTo>
                <a:lnTo>
                  <a:pt x="8665" y="51271"/>
                </a:lnTo>
                <a:lnTo>
                  <a:pt x="8665" y="19137"/>
                </a:lnTo>
                <a:lnTo>
                  <a:pt x="10998" y="15468"/>
                </a:lnTo>
                <a:lnTo>
                  <a:pt x="13035" y="12725"/>
                </a:lnTo>
                <a:lnTo>
                  <a:pt x="15864" y="9956"/>
                </a:lnTo>
                <a:lnTo>
                  <a:pt x="19282" y="8455"/>
                </a:lnTo>
                <a:lnTo>
                  <a:pt x="22219" y="8671"/>
                </a:lnTo>
                <a:lnTo>
                  <a:pt x="24872" y="9460"/>
                </a:lnTo>
                <a:lnTo>
                  <a:pt x="27529" y="8178"/>
                </a:lnTo>
                <a:lnTo>
                  <a:pt x="27586" y="3657"/>
                </a:lnTo>
                <a:lnTo>
                  <a:pt x="25300" y="673"/>
                </a:lnTo>
                <a:lnTo>
                  <a:pt x="22277" y="74"/>
                </a:lnTo>
                <a:lnTo>
                  <a:pt x="19724" y="0"/>
                </a:lnTo>
                <a:lnTo>
                  <a:pt x="16725" y="657"/>
                </a:lnTo>
                <a:lnTo>
                  <a:pt x="13686" y="2576"/>
                </a:lnTo>
                <a:lnTo>
                  <a:pt x="10332" y="5993"/>
                </a:lnTo>
                <a:lnTo>
                  <a:pt x="7830" y="9550"/>
                </a:lnTo>
                <a:lnTo>
                  <a:pt x="7830" y="2437"/>
                </a:lnTo>
                <a:lnTo>
                  <a:pt x="5849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0" y="51993"/>
                </a:lnTo>
                <a:lnTo>
                  <a:pt x="2776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695721" y="4424465"/>
            <a:ext cx="43480" cy="53653"/>
          </a:xfrm>
          <a:custGeom>
            <a:avLst/>
            <a:gdLst/>
            <a:ahLst/>
            <a:cxnLst/>
            <a:rect l="l" t="t" r="r" b="b"/>
            <a:pathLst>
              <a:path w="43480" h="53653">
                <a:moveTo>
                  <a:pt x="43088" y="16926"/>
                </a:moveTo>
                <a:lnTo>
                  <a:pt x="42285" y="14122"/>
                </a:lnTo>
                <a:lnTo>
                  <a:pt x="41512" y="11314"/>
                </a:lnTo>
                <a:lnTo>
                  <a:pt x="38588" y="6807"/>
                </a:lnTo>
                <a:lnTo>
                  <a:pt x="34766" y="3070"/>
                </a:lnTo>
                <a:lnTo>
                  <a:pt x="32162" y="1838"/>
                </a:lnTo>
                <a:lnTo>
                  <a:pt x="29556" y="608"/>
                </a:lnTo>
                <a:lnTo>
                  <a:pt x="26385" y="0"/>
                </a:lnTo>
                <a:lnTo>
                  <a:pt x="26421" y="6993"/>
                </a:lnTo>
                <a:lnTo>
                  <a:pt x="29592" y="8329"/>
                </a:lnTo>
                <a:lnTo>
                  <a:pt x="31720" y="11008"/>
                </a:lnTo>
                <a:lnTo>
                  <a:pt x="33854" y="13690"/>
                </a:lnTo>
                <a:lnTo>
                  <a:pt x="34866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7" y="20091"/>
                </a:lnTo>
                <a:lnTo>
                  <a:pt x="10483" y="3110"/>
                </a:lnTo>
                <a:lnTo>
                  <a:pt x="8097" y="4899"/>
                </a:lnTo>
                <a:lnTo>
                  <a:pt x="4140" y="9575"/>
                </a:lnTo>
                <a:lnTo>
                  <a:pt x="2628" y="12405"/>
                </a:lnTo>
                <a:lnTo>
                  <a:pt x="1584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3" y="38681"/>
                </a:lnTo>
                <a:lnTo>
                  <a:pt x="2546" y="41997"/>
                </a:lnTo>
                <a:lnTo>
                  <a:pt x="4043" y="44780"/>
                </a:lnTo>
                <a:lnTo>
                  <a:pt x="6033" y="46986"/>
                </a:lnTo>
                <a:lnTo>
                  <a:pt x="10483" y="50860"/>
                </a:lnTo>
                <a:lnTo>
                  <a:pt x="13421" y="51965"/>
                </a:lnTo>
                <a:lnTo>
                  <a:pt x="16344" y="53084"/>
                </a:lnTo>
                <a:lnTo>
                  <a:pt x="19735" y="53653"/>
                </a:lnTo>
                <a:lnTo>
                  <a:pt x="23630" y="53653"/>
                </a:lnTo>
                <a:lnTo>
                  <a:pt x="27973" y="53492"/>
                </a:lnTo>
                <a:lnTo>
                  <a:pt x="31939" y="52793"/>
                </a:lnTo>
                <a:lnTo>
                  <a:pt x="35182" y="51965"/>
                </a:lnTo>
                <a:lnTo>
                  <a:pt x="37915" y="51090"/>
                </a:lnTo>
                <a:lnTo>
                  <a:pt x="41159" y="48814"/>
                </a:lnTo>
                <a:lnTo>
                  <a:pt x="41479" y="46161"/>
                </a:lnTo>
                <a:lnTo>
                  <a:pt x="40910" y="43000"/>
                </a:lnTo>
                <a:lnTo>
                  <a:pt x="38182" y="43267"/>
                </a:lnTo>
                <a:lnTo>
                  <a:pt x="35013" y="44549"/>
                </a:lnTo>
                <a:lnTo>
                  <a:pt x="32213" y="45439"/>
                </a:lnTo>
                <a:lnTo>
                  <a:pt x="28695" y="46187"/>
                </a:lnTo>
                <a:lnTo>
                  <a:pt x="24433" y="46377"/>
                </a:lnTo>
                <a:lnTo>
                  <a:pt x="21593" y="46377"/>
                </a:lnTo>
                <a:lnTo>
                  <a:pt x="17204" y="45133"/>
                </a:lnTo>
                <a:lnTo>
                  <a:pt x="13641" y="43102"/>
                </a:lnTo>
                <a:lnTo>
                  <a:pt x="11186" y="40002"/>
                </a:lnTo>
                <a:lnTo>
                  <a:pt x="9771" y="35963"/>
                </a:lnTo>
                <a:lnTo>
                  <a:pt x="8971" y="31355"/>
                </a:lnTo>
                <a:lnTo>
                  <a:pt x="8971" y="28648"/>
                </a:lnTo>
                <a:lnTo>
                  <a:pt x="40097" y="28648"/>
                </a:lnTo>
                <a:lnTo>
                  <a:pt x="42448" y="27748"/>
                </a:lnTo>
                <a:lnTo>
                  <a:pt x="43480" y="24738"/>
                </a:lnTo>
                <a:lnTo>
                  <a:pt x="43480" y="19925"/>
                </a:lnTo>
                <a:lnTo>
                  <a:pt x="43088" y="16926"/>
                </a:lnTo>
                <a:close/>
              </a:path>
              <a:path w="43480" h="53653">
                <a:moveTo>
                  <a:pt x="9047" y="20091"/>
                </a:moveTo>
                <a:lnTo>
                  <a:pt x="9979" y="16353"/>
                </a:lnTo>
                <a:lnTo>
                  <a:pt x="11427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0" y="6993"/>
                </a:lnTo>
                <a:lnTo>
                  <a:pt x="26421" y="6993"/>
                </a:lnTo>
                <a:lnTo>
                  <a:pt x="26385" y="0"/>
                </a:lnTo>
                <a:lnTo>
                  <a:pt x="19221" y="0"/>
                </a:lnTo>
                <a:lnTo>
                  <a:pt x="16074" y="618"/>
                </a:lnTo>
                <a:lnTo>
                  <a:pt x="13284" y="1864"/>
                </a:lnTo>
                <a:lnTo>
                  <a:pt x="10483" y="3110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793167" y="4425242"/>
            <a:ext cx="71351" cy="52171"/>
          </a:xfrm>
          <a:custGeom>
            <a:avLst/>
            <a:gdLst/>
            <a:ahLst/>
            <a:cxnLst/>
            <a:rect l="l" t="t" r="r" b="b"/>
            <a:pathLst>
              <a:path w="71351" h="52171">
                <a:moveTo>
                  <a:pt x="467" y="3837"/>
                </a:moveTo>
                <a:lnTo>
                  <a:pt x="14281" y="50215"/>
                </a:lnTo>
                <a:lnTo>
                  <a:pt x="14759" y="51145"/>
                </a:lnTo>
                <a:lnTo>
                  <a:pt x="17401" y="52069"/>
                </a:lnTo>
                <a:lnTo>
                  <a:pt x="20054" y="52171"/>
                </a:lnTo>
                <a:lnTo>
                  <a:pt x="23439" y="52044"/>
                </a:lnTo>
                <a:lnTo>
                  <a:pt x="25991" y="50215"/>
                </a:lnTo>
                <a:lnTo>
                  <a:pt x="35185" y="14785"/>
                </a:lnTo>
                <a:lnTo>
                  <a:pt x="35383" y="14785"/>
                </a:lnTo>
                <a:lnTo>
                  <a:pt x="45312" y="50215"/>
                </a:lnTo>
                <a:lnTo>
                  <a:pt x="45791" y="51145"/>
                </a:lnTo>
                <a:lnTo>
                  <a:pt x="48520" y="52069"/>
                </a:lnTo>
                <a:lnTo>
                  <a:pt x="53863" y="52085"/>
                </a:lnTo>
                <a:lnTo>
                  <a:pt x="56973" y="50215"/>
                </a:lnTo>
                <a:lnTo>
                  <a:pt x="70883" y="3837"/>
                </a:lnTo>
                <a:lnTo>
                  <a:pt x="71351" y="1551"/>
                </a:lnTo>
                <a:lnTo>
                  <a:pt x="68831" y="0"/>
                </a:lnTo>
                <a:lnTo>
                  <a:pt x="65664" y="0"/>
                </a:lnTo>
                <a:lnTo>
                  <a:pt x="62638" y="1713"/>
                </a:lnTo>
                <a:lnTo>
                  <a:pt x="51407" y="41976"/>
                </a:lnTo>
                <a:lnTo>
                  <a:pt x="51245" y="41976"/>
                </a:lnTo>
                <a:lnTo>
                  <a:pt x="39952" y="1601"/>
                </a:lnTo>
                <a:lnTo>
                  <a:pt x="39782" y="1069"/>
                </a:lnTo>
                <a:lnTo>
                  <a:pt x="37125" y="0"/>
                </a:lnTo>
                <a:lnTo>
                  <a:pt x="34015" y="0"/>
                </a:lnTo>
                <a:lnTo>
                  <a:pt x="31142" y="1713"/>
                </a:lnTo>
                <a:lnTo>
                  <a:pt x="20681" y="41976"/>
                </a:lnTo>
                <a:lnTo>
                  <a:pt x="20472" y="41976"/>
                </a:lnTo>
                <a:lnTo>
                  <a:pt x="9097" y="1713"/>
                </a:lnTo>
                <a:lnTo>
                  <a:pt x="8712" y="863"/>
                </a:lnTo>
                <a:lnTo>
                  <a:pt x="6073" y="0"/>
                </a:lnTo>
                <a:lnTo>
                  <a:pt x="2814" y="0"/>
                </a:lnTo>
                <a:lnTo>
                  <a:pt x="0" y="1230"/>
                </a:lnTo>
                <a:lnTo>
                  <a:pt x="467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883134" y="4424465"/>
            <a:ext cx="43477" cy="53653"/>
          </a:xfrm>
          <a:custGeom>
            <a:avLst/>
            <a:gdLst/>
            <a:ahLst/>
            <a:cxnLst/>
            <a:rect l="l" t="t" r="r" b="b"/>
            <a:pathLst>
              <a:path w="43477" h="53653">
                <a:moveTo>
                  <a:pt x="43084" y="16926"/>
                </a:moveTo>
                <a:lnTo>
                  <a:pt x="42289" y="14122"/>
                </a:lnTo>
                <a:lnTo>
                  <a:pt x="41515" y="11314"/>
                </a:lnTo>
                <a:lnTo>
                  <a:pt x="38588" y="6807"/>
                </a:lnTo>
                <a:lnTo>
                  <a:pt x="34764" y="3070"/>
                </a:lnTo>
                <a:lnTo>
                  <a:pt x="32162" y="1838"/>
                </a:lnTo>
                <a:lnTo>
                  <a:pt x="29556" y="608"/>
                </a:lnTo>
                <a:lnTo>
                  <a:pt x="26384" y="0"/>
                </a:lnTo>
                <a:lnTo>
                  <a:pt x="26424" y="6993"/>
                </a:lnTo>
                <a:lnTo>
                  <a:pt x="29592" y="8329"/>
                </a:lnTo>
                <a:lnTo>
                  <a:pt x="31719" y="11008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1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83" y="3110"/>
                </a:lnTo>
                <a:lnTo>
                  <a:pt x="8100" y="4899"/>
                </a:lnTo>
                <a:lnTo>
                  <a:pt x="4144" y="9575"/>
                </a:lnTo>
                <a:lnTo>
                  <a:pt x="2631" y="12405"/>
                </a:lnTo>
                <a:lnTo>
                  <a:pt x="1584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42" y="41997"/>
                </a:lnTo>
                <a:lnTo>
                  <a:pt x="4043" y="44780"/>
                </a:lnTo>
                <a:lnTo>
                  <a:pt x="6033" y="46986"/>
                </a:lnTo>
                <a:lnTo>
                  <a:pt x="10483" y="50860"/>
                </a:lnTo>
                <a:lnTo>
                  <a:pt x="13417" y="51965"/>
                </a:lnTo>
                <a:lnTo>
                  <a:pt x="16344" y="53084"/>
                </a:lnTo>
                <a:lnTo>
                  <a:pt x="19739" y="53653"/>
                </a:lnTo>
                <a:lnTo>
                  <a:pt x="23634" y="53653"/>
                </a:lnTo>
                <a:lnTo>
                  <a:pt x="27969" y="53492"/>
                </a:lnTo>
                <a:lnTo>
                  <a:pt x="31943" y="52793"/>
                </a:lnTo>
                <a:lnTo>
                  <a:pt x="35182" y="51965"/>
                </a:lnTo>
                <a:lnTo>
                  <a:pt x="37912" y="51090"/>
                </a:lnTo>
                <a:lnTo>
                  <a:pt x="41155" y="48814"/>
                </a:lnTo>
                <a:lnTo>
                  <a:pt x="41475" y="46161"/>
                </a:lnTo>
                <a:lnTo>
                  <a:pt x="40910" y="43000"/>
                </a:lnTo>
                <a:lnTo>
                  <a:pt x="38185" y="43267"/>
                </a:lnTo>
                <a:lnTo>
                  <a:pt x="35013" y="44549"/>
                </a:lnTo>
                <a:lnTo>
                  <a:pt x="32209" y="45439"/>
                </a:lnTo>
                <a:lnTo>
                  <a:pt x="28695" y="46187"/>
                </a:lnTo>
                <a:lnTo>
                  <a:pt x="24429" y="46377"/>
                </a:lnTo>
                <a:lnTo>
                  <a:pt x="21592" y="46377"/>
                </a:lnTo>
                <a:lnTo>
                  <a:pt x="17204" y="45133"/>
                </a:lnTo>
                <a:lnTo>
                  <a:pt x="13641" y="43102"/>
                </a:lnTo>
                <a:lnTo>
                  <a:pt x="11182" y="40002"/>
                </a:lnTo>
                <a:lnTo>
                  <a:pt x="9771" y="35963"/>
                </a:lnTo>
                <a:lnTo>
                  <a:pt x="8971" y="31355"/>
                </a:lnTo>
                <a:lnTo>
                  <a:pt x="8971" y="28648"/>
                </a:lnTo>
                <a:lnTo>
                  <a:pt x="40100" y="28648"/>
                </a:lnTo>
                <a:lnTo>
                  <a:pt x="42448" y="27748"/>
                </a:lnTo>
                <a:lnTo>
                  <a:pt x="43477" y="24738"/>
                </a:lnTo>
                <a:lnTo>
                  <a:pt x="43477" y="19925"/>
                </a:lnTo>
                <a:lnTo>
                  <a:pt x="43084" y="16926"/>
                </a:lnTo>
                <a:close/>
              </a:path>
              <a:path w="43477" h="53653">
                <a:moveTo>
                  <a:pt x="9043" y="20091"/>
                </a:moveTo>
                <a:lnTo>
                  <a:pt x="9975" y="16353"/>
                </a:lnTo>
                <a:lnTo>
                  <a:pt x="11429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3" y="6993"/>
                </a:lnTo>
                <a:lnTo>
                  <a:pt x="26424" y="6993"/>
                </a:lnTo>
                <a:lnTo>
                  <a:pt x="26384" y="0"/>
                </a:lnTo>
                <a:lnTo>
                  <a:pt x="19220" y="0"/>
                </a:lnTo>
                <a:lnTo>
                  <a:pt x="16074" y="618"/>
                </a:lnTo>
                <a:lnTo>
                  <a:pt x="13284" y="1864"/>
                </a:lnTo>
                <a:lnTo>
                  <a:pt x="10483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950811" y="4401540"/>
            <a:ext cx="8661" cy="75844"/>
          </a:xfrm>
          <a:custGeom>
            <a:avLst/>
            <a:gdLst/>
            <a:ahLst/>
            <a:cxnLst/>
            <a:rect l="l" t="t" r="r" b="b"/>
            <a:pathLst>
              <a:path w="8661" h="75844">
                <a:moveTo>
                  <a:pt x="8661" y="74192"/>
                </a:moveTo>
                <a:lnTo>
                  <a:pt x="8661" y="1699"/>
                </a:lnTo>
                <a:lnTo>
                  <a:pt x="8441" y="938"/>
                </a:lnTo>
                <a:lnTo>
                  <a:pt x="5885" y="0"/>
                </a:lnTo>
                <a:lnTo>
                  <a:pt x="2760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9"/>
                </a:lnTo>
                <a:lnTo>
                  <a:pt x="2760" y="75844"/>
                </a:lnTo>
                <a:lnTo>
                  <a:pt x="5885" y="75844"/>
                </a:lnTo>
                <a:lnTo>
                  <a:pt x="8661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983142" y="442451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0" y="20624"/>
                </a:moveTo>
                <a:lnTo>
                  <a:pt x="10140" y="15811"/>
                </a:lnTo>
                <a:lnTo>
                  <a:pt x="12362" y="12510"/>
                </a:lnTo>
                <a:lnTo>
                  <a:pt x="14571" y="9194"/>
                </a:lnTo>
                <a:lnTo>
                  <a:pt x="17769" y="7546"/>
                </a:lnTo>
                <a:lnTo>
                  <a:pt x="23975" y="7546"/>
                </a:lnTo>
                <a:lnTo>
                  <a:pt x="27219" y="8435"/>
                </a:lnTo>
                <a:lnTo>
                  <a:pt x="31017" y="10415"/>
                </a:lnTo>
                <a:lnTo>
                  <a:pt x="33623" y="12395"/>
                </a:lnTo>
                <a:lnTo>
                  <a:pt x="36582" y="12449"/>
                </a:lnTo>
                <a:lnTo>
                  <a:pt x="37054" y="9500"/>
                </a:lnTo>
                <a:lnTo>
                  <a:pt x="36694" y="6365"/>
                </a:lnTo>
                <a:lnTo>
                  <a:pt x="34447" y="3823"/>
                </a:lnTo>
                <a:lnTo>
                  <a:pt x="31535" y="2045"/>
                </a:lnTo>
                <a:lnTo>
                  <a:pt x="27846" y="723"/>
                </a:lnTo>
                <a:lnTo>
                  <a:pt x="25008" y="140"/>
                </a:lnTo>
                <a:lnTo>
                  <a:pt x="22045" y="0"/>
                </a:lnTo>
                <a:lnTo>
                  <a:pt x="18939" y="0"/>
                </a:lnTo>
                <a:lnTo>
                  <a:pt x="16027" y="537"/>
                </a:lnTo>
                <a:lnTo>
                  <a:pt x="13359" y="1602"/>
                </a:lnTo>
                <a:lnTo>
                  <a:pt x="10680" y="2668"/>
                </a:lnTo>
                <a:lnTo>
                  <a:pt x="8343" y="4306"/>
                </a:lnTo>
                <a:lnTo>
                  <a:pt x="4387" y="8712"/>
                </a:lnTo>
                <a:lnTo>
                  <a:pt x="2835" y="11545"/>
                </a:lnTo>
                <a:lnTo>
                  <a:pt x="1695" y="15001"/>
                </a:lnTo>
                <a:lnTo>
                  <a:pt x="568" y="18454"/>
                </a:lnTo>
                <a:lnTo>
                  <a:pt x="0" y="22594"/>
                </a:lnTo>
                <a:lnTo>
                  <a:pt x="0" y="31636"/>
                </a:lnTo>
                <a:lnTo>
                  <a:pt x="457" y="35370"/>
                </a:lnTo>
                <a:lnTo>
                  <a:pt x="1389" y="38610"/>
                </a:lnTo>
                <a:lnTo>
                  <a:pt x="2311" y="41846"/>
                </a:lnTo>
                <a:lnTo>
                  <a:pt x="3663" y="44579"/>
                </a:lnTo>
                <a:lnTo>
                  <a:pt x="5431" y="46800"/>
                </a:lnTo>
                <a:lnTo>
                  <a:pt x="9391" y="50713"/>
                </a:lnTo>
                <a:lnTo>
                  <a:pt x="12016" y="51880"/>
                </a:lnTo>
                <a:lnTo>
                  <a:pt x="14636" y="53035"/>
                </a:lnTo>
                <a:lnTo>
                  <a:pt x="17646" y="53607"/>
                </a:lnTo>
                <a:lnTo>
                  <a:pt x="22687" y="53607"/>
                </a:lnTo>
                <a:lnTo>
                  <a:pt x="25819" y="53115"/>
                </a:lnTo>
                <a:lnTo>
                  <a:pt x="28795" y="52377"/>
                </a:lnTo>
                <a:lnTo>
                  <a:pt x="31409" y="51321"/>
                </a:lnTo>
                <a:lnTo>
                  <a:pt x="34707" y="49377"/>
                </a:lnTo>
                <a:lnTo>
                  <a:pt x="37025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5"/>
                </a:lnTo>
                <a:lnTo>
                  <a:pt x="32406" y="41951"/>
                </a:lnTo>
                <a:lnTo>
                  <a:pt x="28903" y="44222"/>
                </a:lnTo>
                <a:lnTo>
                  <a:pt x="25891" y="45529"/>
                </a:lnTo>
                <a:lnTo>
                  <a:pt x="22157" y="45850"/>
                </a:lnTo>
                <a:lnTo>
                  <a:pt x="18186" y="45468"/>
                </a:lnTo>
                <a:lnTo>
                  <a:pt x="14932" y="43906"/>
                </a:lnTo>
                <a:lnTo>
                  <a:pt x="12434" y="41123"/>
                </a:lnTo>
                <a:lnTo>
                  <a:pt x="10472" y="37556"/>
                </a:lnTo>
                <a:lnTo>
                  <a:pt x="9312" y="32818"/>
                </a:lnTo>
                <a:lnTo>
                  <a:pt x="9020" y="30064"/>
                </a:lnTo>
                <a:lnTo>
                  <a:pt x="9020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039669" y="4424461"/>
            <a:ext cx="47254" cy="53657"/>
          </a:xfrm>
          <a:custGeom>
            <a:avLst/>
            <a:gdLst/>
            <a:ahLst/>
            <a:cxnLst/>
            <a:rect l="l" t="t" r="r" b="b"/>
            <a:pathLst>
              <a:path w="47254" h="53657">
                <a:moveTo>
                  <a:pt x="8971" y="23914"/>
                </a:moveTo>
                <a:lnTo>
                  <a:pt x="9277" y="21347"/>
                </a:lnTo>
                <a:lnTo>
                  <a:pt x="9846" y="18986"/>
                </a:lnTo>
                <a:lnTo>
                  <a:pt x="11333" y="14593"/>
                </a:lnTo>
                <a:lnTo>
                  <a:pt x="13731" y="11163"/>
                </a:lnTo>
                <a:lnTo>
                  <a:pt x="17108" y="8891"/>
                </a:lnTo>
                <a:lnTo>
                  <a:pt x="21175" y="7480"/>
                </a:lnTo>
                <a:lnTo>
                  <a:pt x="26546" y="7480"/>
                </a:lnTo>
                <a:lnTo>
                  <a:pt x="30761" y="9032"/>
                </a:lnTo>
                <a:lnTo>
                  <a:pt x="34107" y="11455"/>
                </a:lnTo>
                <a:lnTo>
                  <a:pt x="36302" y="15011"/>
                </a:lnTo>
                <a:lnTo>
                  <a:pt x="37555" y="19418"/>
                </a:lnTo>
                <a:lnTo>
                  <a:pt x="38268" y="24270"/>
                </a:lnTo>
                <a:lnTo>
                  <a:pt x="38268" y="29731"/>
                </a:lnTo>
                <a:lnTo>
                  <a:pt x="37998" y="32320"/>
                </a:lnTo>
                <a:lnTo>
                  <a:pt x="37437" y="34660"/>
                </a:lnTo>
                <a:lnTo>
                  <a:pt x="36659" y="50266"/>
                </a:lnTo>
                <a:lnTo>
                  <a:pt x="39179" y="48376"/>
                </a:lnTo>
                <a:lnTo>
                  <a:pt x="43196" y="43534"/>
                </a:lnTo>
                <a:lnTo>
                  <a:pt x="44709" y="40639"/>
                </a:lnTo>
                <a:lnTo>
                  <a:pt x="45731" y="37299"/>
                </a:lnTo>
                <a:lnTo>
                  <a:pt x="46736" y="33962"/>
                </a:lnTo>
                <a:lnTo>
                  <a:pt x="47254" y="30304"/>
                </a:lnTo>
                <a:lnTo>
                  <a:pt x="47254" y="22226"/>
                </a:lnTo>
                <a:lnTo>
                  <a:pt x="46761" y="18554"/>
                </a:lnTo>
                <a:lnTo>
                  <a:pt x="45803" y="15292"/>
                </a:lnTo>
                <a:lnTo>
                  <a:pt x="44846" y="12042"/>
                </a:lnTo>
                <a:lnTo>
                  <a:pt x="43406" y="9273"/>
                </a:lnTo>
                <a:lnTo>
                  <a:pt x="41475" y="6997"/>
                </a:lnTo>
                <a:lnTo>
                  <a:pt x="37138" y="2973"/>
                </a:lnTo>
                <a:lnTo>
                  <a:pt x="34262" y="1777"/>
                </a:lnTo>
                <a:lnTo>
                  <a:pt x="31363" y="596"/>
                </a:lnTo>
                <a:lnTo>
                  <a:pt x="27983" y="0"/>
                </a:lnTo>
                <a:lnTo>
                  <a:pt x="20081" y="0"/>
                </a:lnTo>
                <a:lnTo>
                  <a:pt x="16553" y="673"/>
                </a:lnTo>
                <a:lnTo>
                  <a:pt x="13543" y="2009"/>
                </a:lnTo>
                <a:lnTo>
                  <a:pt x="10530" y="3355"/>
                </a:lnTo>
                <a:lnTo>
                  <a:pt x="8028" y="5219"/>
                </a:lnTo>
                <a:lnTo>
                  <a:pt x="3996" y="10072"/>
                </a:lnTo>
                <a:lnTo>
                  <a:pt x="2495" y="12956"/>
                </a:lnTo>
                <a:lnTo>
                  <a:pt x="1498" y="16292"/>
                </a:lnTo>
                <a:lnTo>
                  <a:pt x="504" y="19648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2"/>
                </a:lnTo>
                <a:lnTo>
                  <a:pt x="1414" y="38353"/>
                </a:lnTo>
                <a:lnTo>
                  <a:pt x="2358" y="41605"/>
                </a:lnTo>
                <a:lnTo>
                  <a:pt x="3798" y="44387"/>
                </a:lnTo>
                <a:lnTo>
                  <a:pt x="5727" y="46659"/>
                </a:lnTo>
                <a:lnTo>
                  <a:pt x="10055" y="50672"/>
                </a:lnTo>
                <a:lnTo>
                  <a:pt x="9695" y="34229"/>
                </a:lnTo>
                <a:lnTo>
                  <a:pt x="8971" y="29361"/>
                </a:lnTo>
                <a:lnTo>
                  <a:pt x="8971" y="23914"/>
                </a:lnTo>
                <a:close/>
              </a:path>
              <a:path w="47254" h="53657">
                <a:moveTo>
                  <a:pt x="26089" y="46126"/>
                </a:moveTo>
                <a:lnTo>
                  <a:pt x="20754" y="46126"/>
                </a:lnTo>
                <a:lnTo>
                  <a:pt x="16543" y="44578"/>
                </a:lnTo>
                <a:lnTo>
                  <a:pt x="13187" y="42137"/>
                </a:lnTo>
                <a:lnTo>
                  <a:pt x="10962" y="38634"/>
                </a:lnTo>
                <a:lnTo>
                  <a:pt x="9695" y="34229"/>
                </a:lnTo>
                <a:lnTo>
                  <a:pt x="10055" y="50672"/>
                </a:lnTo>
                <a:lnTo>
                  <a:pt x="12942" y="51868"/>
                </a:lnTo>
                <a:lnTo>
                  <a:pt x="15829" y="53074"/>
                </a:lnTo>
                <a:lnTo>
                  <a:pt x="19210" y="53657"/>
                </a:lnTo>
                <a:lnTo>
                  <a:pt x="27101" y="53657"/>
                </a:lnTo>
                <a:lnTo>
                  <a:pt x="30600" y="52984"/>
                </a:lnTo>
                <a:lnTo>
                  <a:pt x="33624" y="51626"/>
                </a:lnTo>
                <a:lnTo>
                  <a:pt x="36659" y="50266"/>
                </a:lnTo>
                <a:lnTo>
                  <a:pt x="37437" y="34660"/>
                </a:lnTo>
                <a:lnTo>
                  <a:pt x="35971" y="39042"/>
                </a:lnTo>
                <a:lnTo>
                  <a:pt x="33573" y="42458"/>
                </a:lnTo>
                <a:lnTo>
                  <a:pt x="30172" y="44703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111184" y="4424461"/>
            <a:ext cx="70098" cy="52923"/>
          </a:xfrm>
          <a:custGeom>
            <a:avLst/>
            <a:gdLst/>
            <a:ahLst/>
            <a:cxnLst/>
            <a:rect l="l" t="t" r="r" b="b"/>
            <a:pathLst>
              <a:path w="70098" h="52923">
                <a:moveTo>
                  <a:pt x="61594" y="52009"/>
                </a:moveTo>
                <a:lnTo>
                  <a:pt x="64198" y="52923"/>
                </a:lnTo>
                <a:lnTo>
                  <a:pt x="67318" y="52923"/>
                </a:lnTo>
                <a:lnTo>
                  <a:pt x="70098" y="51271"/>
                </a:lnTo>
                <a:lnTo>
                  <a:pt x="70098" y="17654"/>
                </a:lnTo>
                <a:lnTo>
                  <a:pt x="69828" y="15026"/>
                </a:lnTo>
                <a:lnTo>
                  <a:pt x="68745" y="10083"/>
                </a:lnTo>
                <a:lnTo>
                  <a:pt x="66549" y="6073"/>
                </a:lnTo>
                <a:lnTo>
                  <a:pt x="63611" y="2757"/>
                </a:lnTo>
                <a:lnTo>
                  <a:pt x="59467" y="547"/>
                </a:lnTo>
                <a:lnTo>
                  <a:pt x="56912" y="0"/>
                </a:lnTo>
                <a:lnTo>
                  <a:pt x="52609" y="0"/>
                </a:lnTo>
                <a:lnTo>
                  <a:pt x="48861" y="853"/>
                </a:lnTo>
                <a:lnTo>
                  <a:pt x="46281" y="2174"/>
                </a:lnTo>
                <a:lnTo>
                  <a:pt x="43602" y="3912"/>
                </a:lnTo>
                <a:lnTo>
                  <a:pt x="40761" y="6389"/>
                </a:lnTo>
                <a:lnTo>
                  <a:pt x="37691" y="9665"/>
                </a:lnTo>
                <a:lnTo>
                  <a:pt x="35589" y="5716"/>
                </a:lnTo>
                <a:lnTo>
                  <a:pt x="32539" y="2682"/>
                </a:lnTo>
                <a:lnTo>
                  <a:pt x="29987" y="1181"/>
                </a:lnTo>
                <a:lnTo>
                  <a:pt x="26866" y="229"/>
                </a:lnTo>
                <a:lnTo>
                  <a:pt x="23150" y="0"/>
                </a:lnTo>
                <a:lnTo>
                  <a:pt x="20595" y="0"/>
                </a:lnTo>
                <a:lnTo>
                  <a:pt x="18078" y="712"/>
                </a:lnTo>
                <a:lnTo>
                  <a:pt x="13064" y="3571"/>
                </a:lnTo>
                <a:lnTo>
                  <a:pt x="10472" y="5817"/>
                </a:lnTo>
                <a:lnTo>
                  <a:pt x="7829" y="8891"/>
                </a:lnTo>
                <a:lnTo>
                  <a:pt x="7829" y="2440"/>
                </a:lnTo>
                <a:lnTo>
                  <a:pt x="5849" y="838"/>
                </a:lnTo>
                <a:lnTo>
                  <a:pt x="3131" y="748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67" y="52923"/>
                </a:lnTo>
                <a:lnTo>
                  <a:pt x="5888" y="52923"/>
                </a:lnTo>
                <a:lnTo>
                  <a:pt x="8665" y="51271"/>
                </a:lnTo>
                <a:lnTo>
                  <a:pt x="8665" y="17132"/>
                </a:lnTo>
                <a:lnTo>
                  <a:pt x="11037" y="14061"/>
                </a:lnTo>
                <a:lnTo>
                  <a:pt x="15278" y="10148"/>
                </a:lnTo>
                <a:lnTo>
                  <a:pt x="19320" y="7746"/>
                </a:lnTo>
                <a:lnTo>
                  <a:pt x="22920" y="7746"/>
                </a:lnTo>
                <a:lnTo>
                  <a:pt x="25487" y="8726"/>
                </a:lnTo>
                <a:lnTo>
                  <a:pt x="28403" y="11559"/>
                </a:lnTo>
                <a:lnTo>
                  <a:pt x="29753" y="14248"/>
                </a:lnTo>
                <a:lnTo>
                  <a:pt x="30513" y="17654"/>
                </a:lnTo>
                <a:lnTo>
                  <a:pt x="30711" y="21588"/>
                </a:lnTo>
                <a:lnTo>
                  <a:pt x="30711" y="51271"/>
                </a:lnTo>
                <a:lnTo>
                  <a:pt x="30905" y="52009"/>
                </a:lnTo>
                <a:lnTo>
                  <a:pt x="33511" y="52923"/>
                </a:lnTo>
                <a:lnTo>
                  <a:pt x="36560" y="52923"/>
                </a:lnTo>
                <a:lnTo>
                  <a:pt x="39376" y="51271"/>
                </a:lnTo>
                <a:lnTo>
                  <a:pt x="39376" y="17132"/>
                </a:lnTo>
                <a:lnTo>
                  <a:pt x="41780" y="14061"/>
                </a:lnTo>
                <a:lnTo>
                  <a:pt x="46022" y="10148"/>
                </a:lnTo>
                <a:lnTo>
                  <a:pt x="50029" y="7746"/>
                </a:lnTo>
                <a:lnTo>
                  <a:pt x="53643" y="7746"/>
                </a:lnTo>
                <a:lnTo>
                  <a:pt x="56235" y="8726"/>
                </a:lnTo>
                <a:lnTo>
                  <a:pt x="59173" y="11559"/>
                </a:lnTo>
                <a:lnTo>
                  <a:pt x="60501" y="14248"/>
                </a:lnTo>
                <a:lnTo>
                  <a:pt x="61200" y="17654"/>
                </a:lnTo>
                <a:lnTo>
                  <a:pt x="61375" y="21588"/>
                </a:lnTo>
                <a:lnTo>
                  <a:pt x="61375" y="51271"/>
                </a:lnTo>
                <a:lnTo>
                  <a:pt x="61594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205730" y="4424465"/>
            <a:ext cx="43477" cy="53653"/>
          </a:xfrm>
          <a:custGeom>
            <a:avLst/>
            <a:gdLst/>
            <a:ahLst/>
            <a:cxnLst/>
            <a:rect l="l" t="t" r="r" b="b"/>
            <a:pathLst>
              <a:path w="43477" h="53653">
                <a:moveTo>
                  <a:pt x="43084" y="16926"/>
                </a:moveTo>
                <a:lnTo>
                  <a:pt x="42285" y="14122"/>
                </a:lnTo>
                <a:lnTo>
                  <a:pt x="41511" y="11314"/>
                </a:lnTo>
                <a:lnTo>
                  <a:pt x="38587" y="6807"/>
                </a:lnTo>
                <a:lnTo>
                  <a:pt x="34764" y="3070"/>
                </a:lnTo>
                <a:lnTo>
                  <a:pt x="32158" y="1838"/>
                </a:lnTo>
                <a:lnTo>
                  <a:pt x="29551" y="608"/>
                </a:lnTo>
                <a:lnTo>
                  <a:pt x="26384" y="0"/>
                </a:lnTo>
                <a:lnTo>
                  <a:pt x="26423" y="6993"/>
                </a:lnTo>
                <a:lnTo>
                  <a:pt x="29592" y="8329"/>
                </a:lnTo>
                <a:lnTo>
                  <a:pt x="31715" y="11008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4" y="22071"/>
                </a:lnTo>
                <a:lnTo>
                  <a:pt x="8967" y="22071"/>
                </a:lnTo>
                <a:lnTo>
                  <a:pt x="9046" y="20091"/>
                </a:lnTo>
                <a:lnTo>
                  <a:pt x="10480" y="3110"/>
                </a:lnTo>
                <a:lnTo>
                  <a:pt x="8100" y="4899"/>
                </a:lnTo>
                <a:lnTo>
                  <a:pt x="4140" y="9575"/>
                </a:lnTo>
                <a:lnTo>
                  <a:pt x="2627" y="12405"/>
                </a:lnTo>
                <a:lnTo>
                  <a:pt x="1583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1"/>
                </a:lnTo>
                <a:lnTo>
                  <a:pt x="2541" y="41997"/>
                </a:lnTo>
                <a:lnTo>
                  <a:pt x="4042" y="44780"/>
                </a:lnTo>
                <a:lnTo>
                  <a:pt x="6033" y="46986"/>
                </a:lnTo>
                <a:lnTo>
                  <a:pt x="10480" y="50860"/>
                </a:lnTo>
                <a:lnTo>
                  <a:pt x="13417" y="51965"/>
                </a:lnTo>
                <a:lnTo>
                  <a:pt x="16343" y="53084"/>
                </a:lnTo>
                <a:lnTo>
                  <a:pt x="19738" y="53653"/>
                </a:lnTo>
                <a:lnTo>
                  <a:pt x="23630" y="53653"/>
                </a:lnTo>
                <a:lnTo>
                  <a:pt x="27967" y="53492"/>
                </a:lnTo>
                <a:lnTo>
                  <a:pt x="31939" y="52793"/>
                </a:lnTo>
                <a:lnTo>
                  <a:pt x="35182" y="51965"/>
                </a:lnTo>
                <a:lnTo>
                  <a:pt x="37912" y="51090"/>
                </a:lnTo>
                <a:lnTo>
                  <a:pt x="41158" y="48814"/>
                </a:lnTo>
                <a:lnTo>
                  <a:pt x="41475" y="46161"/>
                </a:lnTo>
                <a:lnTo>
                  <a:pt x="40910" y="43000"/>
                </a:lnTo>
                <a:lnTo>
                  <a:pt x="38181" y="43267"/>
                </a:lnTo>
                <a:lnTo>
                  <a:pt x="35013" y="44549"/>
                </a:lnTo>
                <a:lnTo>
                  <a:pt x="32208" y="45439"/>
                </a:lnTo>
                <a:lnTo>
                  <a:pt x="28691" y="46187"/>
                </a:lnTo>
                <a:lnTo>
                  <a:pt x="24429" y="46377"/>
                </a:lnTo>
                <a:lnTo>
                  <a:pt x="21588" y="46377"/>
                </a:lnTo>
                <a:lnTo>
                  <a:pt x="17204" y="45133"/>
                </a:lnTo>
                <a:lnTo>
                  <a:pt x="13639" y="43102"/>
                </a:lnTo>
                <a:lnTo>
                  <a:pt x="11181" y="40002"/>
                </a:lnTo>
                <a:lnTo>
                  <a:pt x="9770" y="35963"/>
                </a:lnTo>
                <a:lnTo>
                  <a:pt x="8967" y="31355"/>
                </a:lnTo>
                <a:lnTo>
                  <a:pt x="8967" y="28648"/>
                </a:lnTo>
                <a:lnTo>
                  <a:pt x="40100" y="28648"/>
                </a:lnTo>
                <a:lnTo>
                  <a:pt x="42447" y="27748"/>
                </a:lnTo>
                <a:lnTo>
                  <a:pt x="43477" y="24738"/>
                </a:lnTo>
                <a:lnTo>
                  <a:pt x="43477" y="19925"/>
                </a:lnTo>
                <a:lnTo>
                  <a:pt x="43084" y="16926"/>
                </a:lnTo>
                <a:close/>
              </a:path>
              <a:path w="43477" h="53653">
                <a:moveTo>
                  <a:pt x="9046" y="20091"/>
                </a:moveTo>
                <a:lnTo>
                  <a:pt x="9979" y="16353"/>
                </a:lnTo>
                <a:lnTo>
                  <a:pt x="1143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3"/>
                </a:lnTo>
                <a:lnTo>
                  <a:pt x="26423" y="6993"/>
                </a:lnTo>
                <a:lnTo>
                  <a:pt x="26384" y="0"/>
                </a:lnTo>
                <a:lnTo>
                  <a:pt x="19220" y="0"/>
                </a:lnTo>
                <a:lnTo>
                  <a:pt x="16074" y="618"/>
                </a:lnTo>
                <a:lnTo>
                  <a:pt x="13284" y="1864"/>
                </a:lnTo>
                <a:lnTo>
                  <a:pt x="10480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271031" y="4453390"/>
            <a:ext cx="12790" cy="75653"/>
          </a:xfrm>
          <a:custGeom>
            <a:avLst/>
            <a:gdLst/>
            <a:ahLst/>
            <a:cxnLst/>
            <a:rect l="l" t="t" r="r" b="b"/>
            <a:pathLst>
              <a:path w="12790" h="75653">
                <a:moveTo>
                  <a:pt x="8967" y="0"/>
                </a:moveTo>
                <a:lnTo>
                  <a:pt x="7876" y="21247"/>
                </a:lnTo>
                <a:lnTo>
                  <a:pt x="12790" y="24029"/>
                </a:lnTo>
                <a:lnTo>
                  <a:pt x="12346" y="12852"/>
                </a:lnTo>
                <a:lnTo>
                  <a:pt x="10518" y="9208"/>
                </a:lnTo>
                <a:lnTo>
                  <a:pt x="9521" y="4762"/>
                </a:lnTo>
                <a:lnTo>
                  <a:pt x="8967" y="0"/>
                </a:lnTo>
                <a:close/>
              </a:path>
              <a:path w="12790" h="75653">
                <a:moveTo>
                  <a:pt x="43465" y="-49921"/>
                </a:moveTo>
                <a:lnTo>
                  <a:pt x="43216" y="-50659"/>
                </a:lnTo>
                <a:lnTo>
                  <a:pt x="40636" y="-51624"/>
                </a:lnTo>
                <a:lnTo>
                  <a:pt x="37529" y="-51624"/>
                </a:lnTo>
                <a:lnTo>
                  <a:pt x="34749" y="-49921"/>
                </a:lnTo>
                <a:lnTo>
                  <a:pt x="34749" y="-21549"/>
                </a:lnTo>
                <a:lnTo>
                  <a:pt x="32504" y="-23976"/>
                </a:lnTo>
                <a:lnTo>
                  <a:pt x="27942" y="-27061"/>
                </a:lnTo>
                <a:lnTo>
                  <a:pt x="23125" y="-28929"/>
                </a:lnTo>
                <a:lnTo>
                  <a:pt x="17042" y="-28929"/>
                </a:lnTo>
                <a:lnTo>
                  <a:pt x="14108" y="-28281"/>
                </a:lnTo>
                <a:lnTo>
                  <a:pt x="11562" y="-27010"/>
                </a:lnTo>
                <a:lnTo>
                  <a:pt x="6907" y="-23889"/>
                </a:lnTo>
                <a:lnTo>
                  <a:pt x="3473" y="-19112"/>
                </a:lnTo>
                <a:lnTo>
                  <a:pt x="2184" y="-16229"/>
                </a:lnTo>
                <a:lnTo>
                  <a:pt x="1303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58"/>
                </a:lnTo>
                <a:lnTo>
                  <a:pt x="341" y="5435"/>
                </a:lnTo>
                <a:lnTo>
                  <a:pt x="1043" y="8636"/>
                </a:lnTo>
                <a:lnTo>
                  <a:pt x="1731" y="11851"/>
                </a:lnTo>
                <a:lnTo>
                  <a:pt x="2847" y="14630"/>
                </a:lnTo>
                <a:lnTo>
                  <a:pt x="4373" y="16992"/>
                </a:lnTo>
                <a:lnTo>
                  <a:pt x="7876" y="21247"/>
                </a:lnTo>
                <a:lnTo>
                  <a:pt x="8967" y="0"/>
                </a:lnTo>
                <a:lnTo>
                  <a:pt x="8967" y="-4773"/>
                </a:lnTo>
                <a:lnTo>
                  <a:pt x="9618" y="-9295"/>
                </a:lnTo>
                <a:lnTo>
                  <a:pt x="10763" y="-13535"/>
                </a:lnTo>
                <a:lnTo>
                  <a:pt x="12692" y="-17081"/>
                </a:lnTo>
                <a:lnTo>
                  <a:pt x="15482" y="-19608"/>
                </a:lnTo>
                <a:lnTo>
                  <a:pt x="18898" y="-21233"/>
                </a:lnTo>
                <a:lnTo>
                  <a:pt x="23486" y="-21233"/>
                </a:lnTo>
                <a:lnTo>
                  <a:pt x="27942" y="-18870"/>
                </a:lnTo>
                <a:lnTo>
                  <a:pt x="32406" y="-14997"/>
                </a:lnTo>
                <a:lnTo>
                  <a:pt x="34749" y="-12002"/>
                </a:lnTo>
                <a:lnTo>
                  <a:pt x="34749" y="7531"/>
                </a:lnTo>
                <a:lnTo>
                  <a:pt x="32086" y="10796"/>
                </a:lnTo>
                <a:lnTo>
                  <a:pt x="28456" y="14198"/>
                </a:lnTo>
                <a:lnTo>
                  <a:pt x="25126" y="16268"/>
                </a:lnTo>
                <a:lnTo>
                  <a:pt x="21883" y="17081"/>
                </a:lnTo>
                <a:lnTo>
                  <a:pt x="18456" y="17081"/>
                </a:lnTo>
                <a:lnTo>
                  <a:pt x="15050" y="15419"/>
                </a:lnTo>
                <a:lnTo>
                  <a:pt x="12346" y="12852"/>
                </a:lnTo>
                <a:lnTo>
                  <a:pt x="12790" y="24029"/>
                </a:lnTo>
                <a:lnTo>
                  <a:pt x="15741" y="24739"/>
                </a:lnTo>
                <a:lnTo>
                  <a:pt x="22391" y="24739"/>
                </a:lnTo>
                <a:lnTo>
                  <a:pt x="25328" y="23954"/>
                </a:lnTo>
                <a:lnTo>
                  <a:pt x="28007" y="22402"/>
                </a:lnTo>
                <a:lnTo>
                  <a:pt x="30685" y="20840"/>
                </a:lnTo>
                <a:lnTo>
                  <a:pt x="33266" y="18669"/>
                </a:lnTo>
                <a:lnTo>
                  <a:pt x="35747" y="15876"/>
                </a:lnTo>
                <a:lnTo>
                  <a:pt x="35747" y="22341"/>
                </a:lnTo>
                <a:lnTo>
                  <a:pt x="37357" y="23839"/>
                </a:lnTo>
                <a:lnTo>
                  <a:pt x="40380" y="24029"/>
                </a:lnTo>
                <a:lnTo>
                  <a:pt x="43465" y="22341"/>
                </a:lnTo>
                <a:lnTo>
                  <a:pt x="43465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335989" y="4464925"/>
            <a:ext cx="17067" cy="27879"/>
          </a:xfrm>
          <a:custGeom>
            <a:avLst/>
            <a:gdLst/>
            <a:ahLst/>
            <a:cxnLst/>
            <a:rect l="l" t="t" r="r" b="b"/>
            <a:pathLst>
              <a:path w="17067" h="27879">
                <a:moveTo>
                  <a:pt x="17067" y="4406"/>
                </a:moveTo>
                <a:lnTo>
                  <a:pt x="17067" y="3431"/>
                </a:lnTo>
                <a:lnTo>
                  <a:pt x="15876" y="774"/>
                </a:lnTo>
                <a:lnTo>
                  <a:pt x="12948" y="0"/>
                </a:lnTo>
                <a:lnTo>
                  <a:pt x="10392" y="64"/>
                </a:lnTo>
                <a:lnTo>
                  <a:pt x="7470" y="1497"/>
                </a:lnTo>
                <a:lnTo>
                  <a:pt x="6991" y="4406"/>
                </a:lnTo>
                <a:lnTo>
                  <a:pt x="6991" y="11355"/>
                </a:lnTo>
                <a:lnTo>
                  <a:pt x="0" y="26276"/>
                </a:lnTo>
                <a:lnTo>
                  <a:pt x="1375" y="27879"/>
                </a:lnTo>
                <a:lnTo>
                  <a:pt x="4114" y="27824"/>
                </a:lnTo>
                <a:lnTo>
                  <a:pt x="6717" y="26377"/>
                </a:lnTo>
                <a:lnTo>
                  <a:pt x="13910" y="15213"/>
                </a:lnTo>
                <a:lnTo>
                  <a:pt x="15001" y="13439"/>
                </a:lnTo>
                <a:lnTo>
                  <a:pt x="16380" y="10160"/>
                </a:lnTo>
                <a:lnTo>
                  <a:pt x="16908" y="7495"/>
                </a:lnTo>
                <a:lnTo>
                  <a:pt x="17067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412355" y="4453390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75" y="0"/>
                </a:moveTo>
                <a:lnTo>
                  <a:pt x="7880" y="21247"/>
                </a:lnTo>
                <a:lnTo>
                  <a:pt x="12795" y="24029"/>
                </a:lnTo>
                <a:lnTo>
                  <a:pt x="12352" y="12852"/>
                </a:lnTo>
                <a:lnTo>
                  <a:pt x="10519" y="9208"/>
                </a:lnTo>
                <a:lnTo>
                  <a:pt x="9522" y="4762"/>
                </a:lnTo>
                <a:lnTo>
                  <a:pt x="8975" y="0"/>
                </a:lnTo>
                <a:close/>
              </a:path>
              <a:path w="12795" h="75653">
                <a:moveTo>
                  <a:pt x="43467" y="-49921"/>
                </a:moveTo>
                <a:lnTo>
                  <a:pt x="43225" y="-50659"/>
                </a:lnTo>
                <a:lnTo>
                  <a:pt x="40643" y="-51624"/>
                </a:lnTo>
                <a:lnTo>
                  <a:pt x="37533" y="-51624"/>
                </a:lnTo>
                <a:lnTo>
                  <a:pt x="34754" y="-49921"/>
                </a:lnTo>
                <a:lnTo>
                  <a:pt x="34754" y="-21549"/>
                </a:lnTo>
                <a:lnTo>
                  <a:pt x="32504" y="-23976"/>
                </a:lnTo>
                <a:lnTo>
                  <a:pt x="27947" y="-27061"/>
                </a:lnTo>
                <a:lnTo>
                  <a:pt x="23130" y="-28929"/>
                </a:lnTo>
                <a:lnTo>
                  <a:pt x="17045" y="-28929"/>
                </a:lnTo>
                <a:lnTo>
                  <a:pt x="14108" y="-28281"/>
                </a:lnTo>
                <a:lnTo>
                  <a:pt x="11567" y="-27010"/>
                </a:lnTo>
                <a:lnTo>
                  <a:pt x="6908" y="-23889"/>
                </a:lnTo>
                <a:lnTo>
                  <a:pt x="3481" y="-19112"/>
                </a:lnTo>
                <a:lnTo>
                  <a:pt x="2189" y="-16229"/>
                </a:lnTo>
                <a:lnTo>
                  <a:pt x="1303" y="-12837"/>
                </a:lnTo>
                <a:lnTo>
                  <a:pt x="431" y="-9460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3" y="8636"/>
                </a:lnTo>
                <a:lnTo>
                  <a:pt x="1736" y="11851"/>
                </a:lnTo>
                <a:lnTo>
                  <a:pt x="2851" y="14630"/>
                </a:lnTo>
                <a:lnTo>
                  <a:pt x="4373" y="16992"/>
                </a:lnTo>
                <a:lnTo>
                  <a:pt x="7880" y="21247"/>
                </a:lnTo>
                <a:lnTo>
                  <a:pt x="8975" y="0"/>
                </a:lnTo>
                <a:lnTo>
                  <a:pt x="8975" y="-4773"/>
                </a:lnTo>
                <a:lnTo>
                  <a:pt x="9626" y="-9295"/>
                </a:lnTo>
                <a:lnTo>
                  <a:pt x="10768" y="-13535"/>
                </a:lnTo>
                <a:lnTo>
                  <a:pt x="12697" y="-17081"/>
                </a:lnTo>
                <a:lnTo>
                  <a:pt x="15483" y="-19608"/>
                </a:lnTo>
                <a:lnTo>
                  <a:pt x="18900" y="-21233"/>
                </a:lnTo>
                <a:lnTo>
                  <a:pt x="23486" y="-21233"/>
                </a:lnTo>
                <a:lnTo>
                  <a:pt x="27947" y="-18870"/>
                </a:lnTo>
                <a:lnTo>
                  <a:pt x="32407" y="-14997"/>
                </a:lnTo>
                <a:lnTo>
                  <a:pt x="34754" y="-12002"/>
                </a:lnTo>
                <a:lnTo>
                  <a:pt x="34754" y="7531"/>
                </a:lnTo>
                <a:lnTo>
                  <a:pt x="32086" y="10796"/>
                </a:lnTo>
                <a:lnTo>
                  <a:pt x="28465" y="14198"/>
                </a:lnTo>
                <a:lnTo>
                  <a:pt x="25135" y="16268"/>
                </a:lnTo>
                <a:lnTo>
                  <a:pt x="21888" y="17081"/>
                </a:lnTo>
                <a:lnTo>
                  <a:pt x="18460" y="17081"/>
                </a:lnTo>
                <a:lnTo>
                  <a:pt x="15055" y="15419"/>
                </a:lnTo>
                <a:lnTo>
                  <a:pt x="12352" y="12852"/>
                </a:lnTo>
                <a:lnTo>
                  <a:pt x="12795" y="24029"/>
                </a:lnTo>
                <a:lnTo>
                  <a:pt x="15742" y="24739"/>
                </a:lnTo>
                <a:lnTo>
                  <a:pt x="22392" y="24739"/>
                </a:lnTo>
                <a:lnTo>
                  <a:pt x="25330" y="23954"/>
                </a:lnTo>
                <a:lnTo>
                  <a:pt x="28008" y="22402"/>
                </a:lnTo>
                <a:lnTo>
                  <a:pt x="30687" y="20840"/>
                </a:lnTo>
                <a:lnTo>
                  <a:pt x="33267" y="18669"/>
                </a:lnTo>
                <a:lnTo>
                  <a:pt x="35751" y="15876"/>
                </a:lnTo>
                <a:lnTo>
                  <a:pt x="35751" y="22341"/>
                </a:lnTo>
                <a:lnTo>
                  <a:pt x="37360" y="23839"/>
                </a:lnTo>
                <a:lnTo>
                  <a:pt x="40384" y="24029"/>
                </a:lnTo>
                <a:lnTo>
                  <a:pt x="43467" y="22341"/>
                </a:lnTo>
                <a:lnTo>
                  <a:pt x="43467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481879" y="4405092"/>
            <a:ext cx="10717" cy="72292"/>
          </a:xfrm>
          <a:custGeom>
            <a:avLst/>
            <a:gdLst/>
            <a:ahLst/>
            <a:cxnLst/>
            <a:rect l="l" t="t" r="r" b="b"/>
            <a:pathLst>
              <a:path w="10717" h="72292">
                <a:moveTo>
                  <a:pt x="0" y="5411"/>
                </a:moveTo>
                <a:lnTo>
                  <a:pt x="380" y="8892"/>
                </a:lnTo>
                <a:lnTo>
                  <a:pt x="3279" y="10731"/>
                </a:lnTo>
                <a:lnTo>
                  <a:pt x="7372" y="10731"/>
                </a:lnTo>
                <a:lnTo>
                  <a:pt x="10335" y="8841"/>
                </a:lnTo>
                <a:lnTo>
                  <a:pt x="10717" y="5311"/>
                </a:lnTo>
                <a:lnTo>
                  <a:pt x="10349" y="1844"/>
                </a:lnTo>
                <a:lnTo>
                  <a:pt x="7437" y="0"/>
                </a:lnTo>
                <a:lnTo>
                  <a:pt x="3343" y="0"/>
                </a:lnTo>
                <a:lnTo>
                  <a:pt x="380" y="1893"/>
                </a:lnTo>
                <a:lnTo>
                  <a:pt x="0" y="5411"/>
                </a:lnTo>
                <a:close/>
              </a:path>
              <a:path w="10717" h="72292">
                <a:moveTo>
                  <a:pt x="1242" y="71377"/>
                </a:moveTo>
                <a:lnTo>
                  <a:pt x="3822" y="72292"/>
                </a:lnTo>
                <a:lnTo>
                  <a:pt x="6944" y="72292"/>
                </a:lnTo>
                <a:lnTo>
                  <a:pt x="9719" y="70639"/>
                </a:lnTo>
                <a:lnTo>
                  <a:pt x="9719" y="21809"/>
                </a:lnTo>
                <a:lnTo>
                  <a:pt x="9497" y="21111"/>
                </a:lnTo>
                <a:lnTo>
                  <a:pt x="6944" y="20157"/>
                </a:lnTo>
                <a:lnTo>
                  <a:pt x="3822" y="20157"/>
                </a:lnTo>
                <a:lnTo>
                  <a:pt x="1057" y="21809"/>
                </a:lnTo>
                <a:lnTo>
                  <a:pt x="1057" y="70639"/>
                </a:lnTo>
                <a:lnTo>
                  <a:pt x="1242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518581" y="442446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6" y="52919"/>
                </a:moveTo>
                <a:lnTo>
                  <a:pt x="8651" y="51271"/>
                </a:lnTo>
                <a:lnTo>
                  <a:pt x="8651" y="19137"/>
                </a:lnTo>
                <a:lnTo>
                  <a:pt x="10998" y="15468"/>
                </a:lnTo>
                <a:lnTo>
                  <a:pt x="14008" y="11620"/>
                </a:lnTo>
                <a:lnTo>
                  <a:pt x="16739" y="9359"/>
                </a:lnTo>
                <a:lnTo>
                  <a:pt x="19281" y="8455"/>
                </a:lnTo>
                <a:lnTo>
                  <a:pt x="22204" y="8671"/>
                </a:lnTo>
                <a:lnTo>
                  <a:pt x="24872" y="9460"/>
                </a:lnTo>
                <a:lnTo>
                  <a:pt x="27514" y="8178"/>
                </a:lnTo>
                <a:lnTo>
                  <a:pt x="27590" y="3657"/>
                </a:lnTo>
                <a:lnTo>
                  <a:pt x="25300" y="673"/>
                </a:lnTo>
                <a:lnTo>
                  <a:pt x="22280" y="74"/>
                </a:lnTo>
                <a:lnTo>
                  <a:pt x="19710" y="0"/>
                </a:lnTo>
                <a:lnTo>
                  <a:pt x="16714" y="657"/>
                </a:lnTo>
                <a:lnTo>
                  <a:pt x="13676" y="2576"/>
                </a:lnTo>
                <a:lnTo>
                  <a:pt x="10335" y="5993"/>
                </a:lnTo>
                <a:lnTo>
                  <a:pt x="7811" y="9550"/>
                </a:lnTo>
                <a:lnTo>
                  <a:pt x="7811" y="2437"/>
                </a:lnTo>
                <a:lnTo>
                  <a:pt x="5849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1993"/>
                </a:lnTo>
                <a:lnTo>
                  <a:pt x="2760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563969" y="4424465"/>
            <a:ext cx="43467" cy="53653"/>
          </a:xfrm>
          <a:custGeom>
            <a:avLst/>
            <a:gdLst/>
            <a:ahLst/>
            <a:cxnLst/>
            <a:rect l="l" t="t" r="r" b="b"/>
            <a:pathLst>
              <a:path w="43467" h="53653">
                <a:moveTo>
                  <a:pt x="43088" y="16926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5" y="6807"/>
                </a:lnTo>
                <a:lnTo>
                  <a:pt x="34764" y="3070"/>
                </a:lnTo>
                <a:lnTo>
                  <a:pt x="32158" y="1838"/>
                </a:lnTo>
                <a:lnTo>
                  <a:pt x="29541" y="608"/>
                </a:lnTo>
                <a:lnTo>
                  <a:pt x="26384" y="0"/>
                </a:lnTo>
                <a:lnTo>
                  <a:pt x="26421" y="6993"/>
                </a:lnTo>
                <a:lnTo>
                  <a:pt x="29582" y="8329"/>
                </a:lnTo>
                <a:lnTo>
                  <a:pt x="31716" y="11008"/>
                </a:lnTo>
                <a:lnTo>
                  <a:pt x="33844" y="13690"/>
                </a:lnTo>
                <a:lnTo>
                  <a:pt x="34866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7" y="20091"/>
                </a:lnTo>
                <a:lnTo>
                  <a:pt x="10468" y="3110"/>
                </a:lnTo>
                <a:lnTo>
                  <a:pt x="8089" y="4899"/>
                </a:lnTo>
                <a:lnTo>
                  <a:pt x="4140" y="9575"/>
                </a:lnTo>
                <a:lnTo>
                  <a:pt x="2628" y="12405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31" y="41997"/>
                </a:lnTo>
                <a:lnTo>
                  <a:pt x="4043" y="44780"/>
                </a:lnTo>
                <a:lnTo>
                  <a:pt x="6033" y="46986"/>
                </a:lnTo>
                <a:lnTo>
                  <a:pt x="10480" y="50860"/>
                </a:lnTo>
                <a:lnTo>
                  <a:pt x="13421" y="51965"/>
                </a:lnTo>
                <a:lnTo>
                  <a:pt x="16333" y="53084"/>
                </a:lnTo>
                <a:lnTo>
                  <a:pt x="19735" y="53653"/>
                </a:lnTo>
                <a:lnTo>
                  <a:pt x="23630" y="53653"/>
                </a:lnTo>
                <a:lnTo>
                  <a:pt x="27969" y="53492"/>
                </a:lnTo>
                <a:lnTo>
                  <a:pt x="31939" y="52793"/>
                </a:lnTo>
                <a:lnTo>
                  <a:pt x="35172" y="51965"/>
                </a:lnTo>
                <a:lnTo>
                  <a:pt x="37912" y="51090"/>
                </a:lnTo>
                <a:lnTo>
                  <a:pt x="41159" y="48814"/>
                </a:lnTo>
                <a:lnTo>
                  <a:pt x="41475" y="46161"/>
                </a:lnTo>
                <a:lnTo>
                  <a:pt x="40900" y="43000"/>
                </a:lnTo>
                <a:lnTo>
                  <a:pt x="38171" y="43267"/>
                </a:lnTo>
                <a:lnTo>
                  <a:pt x="35013" y="44549"/>
                </a:lnTo>
                <a:lnTo>
                  <a:pt x="32213" y="45439"/>
                </a:lnTo>
                <a:lnTo>
                  <a:pt x="28695" y="46187"/>
                </a:lnTo>
                <a:lnTo>
                  <a:pt x="24429" y="46377"/>
                </a:lnTo>
                <a:lnTo>
                  <a:pt x="21593" y="46377"/>
                </a:lnTo>
                <a:lnTo>
                  <a:pt x="17204" y="45133"/>
                </a:lnTo>
                <a:lnTo>
                  <a:pt x="13629" y="43102"/>
                </a:lnTo>
                <a:lnTo>
                  <a:pt x="11170" y="40002"/>
                </a:lnTo>
                <a:lnTo>
                  <a:pt x="9771" y="35963"/>
                </a:lnTo>
                <a:lnTo>
                  <a:pt x="8971" y="31355"/>
                </a:lnTo>
                <a:lnTo>
                  <a:pt x="8971" y="28648"/>
                </a:lnTo>
                <a:lnTo>
                  <a:pt x="40097" y="28648"/>
                </a:lnTo>
                <a:lnTo>
                  <a:pt x="42448" y="27748"/>
                </a:lnTo>
                <a:lnTo>
                  <a:pt x="43467" y="24738"/>
                </a:lnTo>
                <a:lnTo>
                  <a:pt x="43467" y="19925"/>
                </a:lnTo>
                <a:lnTo>
                  <a:pt x="43088" y="16926"/>
                </a:lnTo>
                <a:close/>
              </a:path>
              <a:path w="43467" h="53653">
                <a:moveTo>
                  <a:pt x="9047" y="20091"/>
                </a:moveTo>
                <a:lnTo>
                  <a:pt x="9979" y="16353"/>
                </a:lnTo>
                <a:lnTo>
                  <a:pt x="11430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0" y="6993"/>
                </a:lnTo>
                <a:lnTo>
                  <a:pt x="26421" y="6993"/>
                </a:lnTo>
                <a:lnTo>
                  <a:pt x="26384" y="0"/>
                </a:lnTo>
                <a:lnTo>
                  <a:pt x="19206" y="0"/>
                </a:lnTo>
                <a:lnTo>
                  <a:pt x="16074" y="618"/>
                </a:lnTo>
                <a:lnTo>
                  <a:pt x="13284" y="1864"/>
                </a:lnTo>
                <a:lnTo>
                  <a:pt x="10468" y="3110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628946" y="4424511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20" y="20624"/>
                </a:moveTo>
                <a:lnTo>
                  <a:pt x="10137" y="15811"/>
                </a:lnTo>
                <a:lnTo>
                  <a:pt x="12362" y="12510"/>
                </a:lnTo>
                <a:lnTo>
                  <a:pt x="14571" y="9194"/>
                </a:lnTo>
                <a:lnTo>
                  <a:pt x="17779" y="7546"/>
                </a:lnTo>
                <a:lnTo>
                  <a:pt x="23976" y="7546"/>
                </a:lnTo>
                <a:lnTo>
                  <a:pt x="27219" y="8435"/>
                </a:lnTo>
                <a:lnTo>
                  <a:pt x="31031" y="10415"/>
                </a:lnTo>
                <a:lnTo>
                  <a:pt x="33620" y="12395"/>
                </a:lnTo>
                <a:lnTo>
                  <a:pt x="36583" y="12449"/>
                </a:lnTo>
                <a:lnTo>
                  <a:pt x="37064" y="9500"/>
                </a:lnTo>
                <a:lnTo>
                  <a:pt x="36694" y="6365"/>
                </a:lnTo>
                <a:lnTo>
                  <a:pt x="34458" y="3823"/>
                </a:lnTo>
                <a:lnTo>
                  <a:pt x="31535" y="2045"/>
                </a:lnTo>
                <a:lnTo>
                  <a:pt x="27846" y="723"/>
                </a:lnTo>
                <a:lnTo>
                  <a:pt x="25020" y="140"/>
                </a:lnTo>
                <a:lnTo>
                  <a:pt x="22045" y="0"/>
                </a:lnTo>
                <a:lnTo>
                  <a:pt x="18939" y="0"/>
                </a:lnTo>
                <a:lnTo>
                  <a:pt x="16027" y="537"/>
                </a:lnTo>
                <a:lnTo>
                  <a:pt x="13359" y="1602"/>
                </a:lnTo>
                <a:lnTo>
                  <a:pt x="10676" y="2668"/>
                </a:lnTo>
                <a:lnTo>
                  <a:pt x="8345" y="4306"/>
                </a:lnTo>
                <a:lnTo>
                  <a:pt x="4399" y="8712"/>
                </a:lnTo>
                <a:lnTo>
                  <a:pt x="2837" y="11545"/>
                </a:lnTo>
                <a:lnTo>
                  <a:pt x="1695" y="15001"/>
                </a:lnTo>
                <a:lnTo>
                  <a:pt x="565" y="18454"/>
                </a:lnTo>
                <a:lnTo>
                  <a:pt x="0" y="22594"/>
                </a:lnTo>
                <a:lnTo>
                  <a:pt x="0" y="31636"/>
                </a:lnTo>
                <a:lnTo>
                  <a:pt x="464" y="35370"/>
                </a:lnTo>
                <a:lnTo>
                  <a:pt x="1389" y="38610"/>
                </a:lnTo>
                <a:lnTo>
                  <a:pt x="2311" y="41846"/>
                </a:lnTo>
                <a:lnTo>
                  <a:pt x="3665" y="44579"/>
                </a:lnTo>
                <a:lnTo>
                  <a:pt x="5431" y="46800"/>
                </a:lnTo>
                <a:lnTo>
                  <a:pt x="9389" y="50713"/>
                </a:lnTo>
                <a:lnTo>
                  <a:pt x="12016" y="51880"/>
                </a:lnTo>
                <a:lnTo>
                  <a:pt x="14648" y="53035"/>
                </a:lnTo>
                <a:lnTo>
                  <a:pt x="17646" y="53607"/>
                </a:lnTo>
                <a:lnTo>
                  <a:pt x="22687" y="53607"/>
                </a:lnTo>
                <a:lnTo>
                  <a:pt x="25819" y="53115"/>
                </a:lnTo>
                <a:lnTo>
                  <a:pt x="28803" y="52377"/>
                </a:lnTo>
                <a:lnTo>
                  <a:pt x="31409" y="51321"/>
                </a:lnTo>
                <a:lnTo>
                  <a:pt x="34704" y="49377"/>
                </a:lnTo>
                <a:lnTo>
                  <a:pt x="37025" y="46534"/>
                </a:lnTo>
                <a:lnTo>
                  <a:pt x="37274" y="43790"/>
                </a:lnTo>
                <a:lnTo>
                  <a:pt x="37249" y="42444"/>
                </a:lnTo>
                <a:lnTo>
                  <a:pt x="35441" y="39665"/>
                </a:lnTo>
                <a:lnTo>
                  <a:pt x="32406" y="41951"/>
                </a:lnTo>
                <a:lnTo>
                  <a:pt x="28903" y="44222"/>
                </a:lnTo>
                <a:lnTo>
                  <a:pt x="25891" y="45529"/>
                </a:lnTo>
                <a:lnTo>
                  <a:pt x="22157" y="45850"/>
                </a:lnTo>
                <a:lnTo>
                  <a:pt x="18186" y="45468"/>
                </a:lnTo>
                <a:lnTo>
                  <a:pt x="14942" y="43906"/>
                </a:lnTo>
                <a:lnTo>
                  <a:pt x="12434" y="41123"/>
                </a:lnTo>
                <a:lnTo>
                  <a:pt x="10468" y="37556"/>
                </a:lnTo>
                <a:lnTo>
                  <a:pt x="9312" y="32818"/>
                </a:lnTo>
                <a:lnTo>
                  <a:pt x="9020" y="30064"/>
                </a:lnTo>
                <a:lnTo>
                  <a:pt x="9020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682478" y="4412178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9"/>
                </a:moveTo>
                <a:lnTo>
                  <a:pt x="30869" y="59320"/>
                </a:lnTo>
                <a:lnTo>
                  <a:pt x="30010" y="56704"/>
                </a:lnTo>
                <a:lnTo>
                  <a:pt x="27467" y="57426"/>
                </a:lnTo>
                <a:lnTo>
                  <a:pt x="24443" y="58179"/>
                </a:lnTo>
                <a:lnTo>
                  <a:pt x="21150" y="58179"/>
                </a:lnTo>
                <a:lnTo>
                  <a:pt x="18456" y="55598"/>
                </a:lnTo>
                <a:lnTo>
                  <a:pt x="17010" y="51347"/>
                </a:lnTo>
                <a:lnTo>
                  <a:pt x="17010" y="20739"/>
                </a:lnTo>
                <a:lnTo>
                  <a:pt x="29138" y="20739"/>
                </a:lnTo>
                <a:lnTo>
                  <a:pt x="30711" y="19302"/>
                </a:lnTo>
                <a:lnTo>
                  <a:pt x="30869" y="16358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800" y="990"/>
                </a:lnTo>
                <a:lnTo>
                  <a:pt x="14241" y="0"/>
                </a:lnTo>
                <a:lnTo>
                  <a:pt x="11120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3" y="13309"/>
                </a:lnTo>
                <a:lnTo>
                  <a:pt x="341" y="14450"/>
                </a:lnTo>
                <a:lnTo>
                  <a:pt x="0" y="17057"/>
                </a:lnTo>
                <a:lnTo>
                  <a:pt x="1734" y="20739"/>
                </a:lnTo>
                <a:lnTo>
                  <a:pt x="8355" y="20739"/>
                </a:lnTo>
                <a:lnTo>
                  <a:pt x="8355" y="52106"/>
                </a:lnTo>
                <a:lnTo>
                  <a:pt x="9104" y="56628"/>
                </a:lnTo>
                <a:lnTo>
                  <a:pt x="10433" y="60440"/>
                </a:lnTo>
                <a:lnTo>
                  <a:pt x="12682" y="6314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1"/>
                </a:lnTo>
                <a:lnTo>
                  <a:pt x="27565" y="65098"/>
                </a:lnTo>
                <a:lnTo>
                  <a:pt x="30524" y="63079"/>
                </a:lnTo>
                <a:lnTo>
                  <a:pt x="3086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736086" y="4424461"/>
            <a:ext cx="40700" cy="52923"/>
          </a:xfrm>
          <a:custGeom>
            <a:avLst/>
            <a:gdLst/>
            <a:ahLst/>
            <a:cxnLst/>
            <a:rect l="l" t="t" r="r" b="b"/>
            <a:pathLst>
              <a:path w="40700" h="52923">
                <a:moveTo>
                  <a:pt x="5910" y="52923"/>
                </a:moveTo>
                <a:lnTo>
                  <a:pt x="8675" y="51271"/>
                </a:lnTo>
                <a:lnTo>
                  <a:pt x="8675" y="17132"/>
                </a:lnTo>
                <a:lnTo>
                  <a:pt x="11059" y="14061"/>
                </a:lnTo>
                <a:lnTo>
                  <a:pt x="13319" y="11736"/>
                </a:lnTo>
                <a:lnTo>
                  <a:pt x="17672" y="8561"/>
                </a:lnTo>
                <a:lnTo>
                  <a:pt x="22010" y="7746"/>
                </a:lnTo>
                <a:lnTo>
                  <a:pt x="25167" y="8088"/>
                </a:lnTo>
                <a:lnTo>
                  <a:pt x="27722" y="9385"/>
                </a:lnTo>
                <a:lnTo>
                  <a:pt x="30375" y="12790"/>
                </a:lnTo>
                <a:lnTo>
                  <a:pt x="31413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59" y="52009"/>
                </a:lnTo>
                <a:lnTo>
                  <a:pt x="34800" y="52923"/>
                </a:lnTo>
                <a:lnTo>
                  <a:pt x="37936" y="52923"/>
                </a:lnTo>
                <a:lnTo>
                  <a:pt x="40700" y="51271"/>
                </a:lnTo>
                <a:lnTo>
                  <a:pt x="40700" y="18011"/>
                </a:lnTo>
                <a:lnTo>
                  <a:pt x="40420" y="15026"/>
                </a:lnTo>
                <a:lnTo>
                  <a:pt x="39264" y="10083"/>
                </a:lnTo>
                <a:lnTo>
                  <a:pt x="36964" y="6073"/>
                </a:lnTo>
                <a:lnTo>
                  <a:pt x="33889" y="2757"/>
                </a:lnTo>
                <a:lnTo>
                  <a:pt x="29602" y="547"/>
                </a:lnTo>
                <a:lnTo>
                  <a:pt x="26949" y="0"/>
                </a:lnTo>
                <a:lnTo>
                  <a:pt x="21099" y="0"/>
                </a:lnTo>
                <a:lnTo>
                  <a:pt x="18431" y="712"/>
                </a:lnTo>
                <a:lnTo>
                  <a:pt x="15792" y="2145"/>
                </a:lnTo>
                <a:lnTo>
                  <a:pt x="13150" y="3571"/>
                </a:lnTo>
                <a:lnTo>
                  <a:pt x="10497" y="5817"/>
                </a:lnTo>
                <a:lnTo>
                  <a:pt x="7825" y="8891"/>
                </a:lnTo>
                <a:lnTo>
                  <a:pt x="7825" y="2440"/>
                </a:lnTo>
                <a:lnTo>
                  <a:pt x="5863" y="838"/>
                </a:lnTo>
                <a:lnTo>
                  <a:pt x="3131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74" y="52923"/>
                </a:lnTo>
                <a:lnTo>
                  <a:pt x="591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800540" y="4424465"/>
            <a:ext cx="43467" cy="53653"/>
          </a:xfrm>
          <a:custGeom>
            <a:avLst/>
            <a:gdLst/>
            <a:ahLst/>
            <a:cxnLst/>
            <a:rect l="l" t="t" r="r" b="b"/>
            <a:pathLst>
              <a:path w="43467" h="53653">
                <a:moveTo>
                  <a:pt x="43084" y="16926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4" y="3070"/>
                </a:lnTo>
                <a:lnTo>
                  <a:pt x="32158" y="1838"/>
                </a:lnTo>
                <a:lnTo>
                  <a:pt x="29545" y="608"/>
                </a:lnTo>
                <a:lnTo>
                  <a:pt x="26384" y="0"/>
                </a:lnTo>
                <a:lnTo>
                  <a:pt x="26424" y="6993"/>
                </a:lnTo>
                <a:lnTo>
                  <a:pt x="29578" y="8329"/>
                </a:lnTo>
                <a:lnTo>
                  <a:pt x="31715" y="11008"/>
                </a:lnTo>
                <a:lnTo>
                  <a:pt x="33844" y="13690"/>
                </a:lnTo>
                <a:lnTo>
                  <a:pt x="34862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72" y="3110"/>
                </a:lnTo>
                <a:lnTo>
                  <a:pt x="8086" y="4899"/>
                </a:lnTo>
                <a:lnTo>
                  <a:pt x="4140" y="9575"/>
                </a:lnTo>
                <a:lnTo>
                  <a:pt x="2628" y="12405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31" y="41997"/>
                </a:lnTo>
                <a:lnTo>
                  <a:pt x="4043" y="44780"/>
                </a:lnTo>
                <a:lnTo>
                  <a:pt x="6033" y="46986"/>
                </a:lnTo>
                <a:lnTo>
                  <a:pt x="10483" y="50860"/>
                </a:lnTo>
                <a:lnTo>
                  <a:pt x="13417" y="51965"/>
                </a:lnTo>
                <a:lnTo>
                  <a:pt x="16329" y="53084"/>
                </a:lnTo>
                <a:lnTo>
                  <a:pt x="19739" y="53653"/>
                </a:lnTo>
                <a:lnTo>
                  <a:pt x="23630" y="53653"/>
                </a:lnTo>
                <a:lnTo>
                  <a:pt x="27969" y="53492"/>
                </a:lnTo>
                <a:lnTo>
                  <a:pt x="31925" y="52793"/>
                </a:lnTo>
                <a:lnTo>
                  <a:pt x="35168" y="51965"/>
                </a:lnTo>
                <a:lnTo>
                  <a:pt x="37912" y="51090"/>
                </a:lnTo>
                <a:lnTo>
                  <a:pt x="41155" y="48814"/>
                </a:lnTo>
                <a:lnTo>
                  <a:pt x="41475" y="46161"/>
                </a:lnTo>
                <a:lnTo>
                  <a:pt x="40896" y="43000"/>
                </a:lnTo>
                <a:lnTo>
                  <a:pt x="38171" y="43267"/>
                </a:lnTo>
                <a:lnTo>
                  <a:pt x="35013" y="44549"/>
                </a:lnTo>
                <a:lnTo>
                  <a:pt x="32209" y="45439"/>
                </a:lnTo>
                <a:lnTo>
                  <a:pt x="28691" y="46187"/>
                </a:lnTo>
                <a:lnTo>
                  <a:pt x="24429" y="46377"/>
                </a:lnTo>
                <a:lnTo>
                  <a:pt x="21590" y="46377"/>
                </a:lnTo>
                <a:lnTo>
                  <a:pt x="17204" y="45133"/>
                </a:lnTo>
                <a:lnTo>
                  <a:pt x="13625" y="43102"/>
                </a:lnTo>
                <a:lnTo>
                  <a:pt x="11170" y="40002"/>
                </a:lnTo>
                <a:lnTo>
                  <a:pt x="9770" y="35963"/>
                </a:lnTo>
                <a:lnTo>
                  <a:pt x="8971" y="31355"/>
                </a:lnTo>
                <a:lnTo>
                  <a:pt x="8971" y="28648"/>
                </a:lnTo>
                <a:lnTo>
                  <a:pt x="40100" y="28648"/>
                </a:lnTo>
                <a:lnTo>
                  <a:pt x="42448" y="27748"/>
                </a:lnTo>
                <a:lnTo>
                  <a:pt x="43467" y="24738"/>
                </a:lnTo>
                <a:lnTo>
                  <a:pt x="43467" y="19925"/>
                </a:lnTo>
                <a:lnTo>
                  <a:pt x="43084" y="16926"/>
                </a:lnTo>
                <a:close/>
              </a:path>
              <a:path w="43467" h="53653">
                <a:moveTo>
                  <a:pt x="9043" y="20091"/>
                </a:moveTo>
                <a:lnTo>
                  <a:pt x="9979" y="16353"/>
                </a:lnTo>
                <a:lnTo>
                  <a:pt x="11429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0" y="6993"/>
                </a:lnTo>
                <a:lnTo>
                  <a:pt x="26424" y="6993"/>
                </a:lnTo>
                <a:lnTo>
                  <a:pt x="26384" y="0"/>
                </a:lnTo>
                <a:lnTo>
                  <a:pt x="19210" y="0"/>
                </a:lnTo>
                <a:lnTo>
                  <a:pt x="16074" y="618"/>
                </a:lnTo>
                <a:lnTo>
                  <a:pt x="13284" y="1864"/>
                </a:lnTo>
                <a:lnTo>
                  <a:pt x="10472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865042" y="4424465"/>
            <a:ext cx="33440" cy="53653"/>
          </a:xfrm>
          <a:custGeom>
            <a:avLst/>
            <a:gdLst/>
            <a:ahLst/>
            <a:cxnLst/>
            <a:rect l="l" t="t" r="r" b="b"/>
            <a:pathLst>
              <a:path w="33440" h="53653">
                <a:moveTo>
                  <a:pt x="6018" y="52221"/>
                </a:moveTo>
                <a:lnTo>
                  <a:pt x="8589" y="52984"/>
                </a:lnTo>
                <a:lnTo>
                  <a:pt x="11638" y="53527"/>
                </a:lnTo>
                <a:lnTo>
                  <a:pt x="17646" y="53653"/>
                </a:lnTo>
                <a:lnTo>
                  <a:pt x="20140" y="53312"/>
                </a:lnTo>
                <a:lnTo>
                  <a:pt x="24688" y="51940"/>
                </a:lnTo>
                <a:lnTo>
                  <a:pt x="28299" y="49593"/>
                </a:lnTo>
                <a:lnTo>
                  <a:pt x="31211" y="46609"/>
                </a:lnTo>
                <a:lnTo>
                  <a:pt x="32997" y="42696"/>
                </a:lnTo>
                <a:lnTo>
                  <a:pt x="33440" y="37971"/>
                </a:lnTo>
                <a:lnTo>
                  <a:pt x="33440" y="35877"/>
                </a:lnTo>
                <a:lnTo>
                  <a:pt x="32418" y="32547"/>
                </a:lnTo>
                <a:lnTo>
                  <a:pt x="30833" y="29728"/>
                </a:lnTo>
                <a:lnTo>
                  <a:pt x="27308" y="26629"/>
                </a:lnTo>
                <a:lnTo>
                  <a:pt x="24406" y="25105"/>
                </a:lnTo>
                <a:lnTo>
                  <a:pt x="21445" y="23809"/>
                </a:lnTo>
                <a:lnTo>
                  <a:pt x="18492" y="22603"/>
                </a:lnTo>
                <a:lnTo>
                  <a:pt x="15631" y="21437"/>
                </a:lnTo>
                <a:lnTo>
                  <a:pt x="12117" y="19338"/>
                </a:lnTo>
                <a:lnTo>
                  <a:pt x="9791" y="16584"/>
                </a:lnTo>
                <a:lnTo>
                  <a:pt x="9450" y="13992"/>
                </a:lnTo>
                <a:lnTo>
                  <a:pt x="9999" y="11173"/>
                </a:lnTo>
                <a:lnTo>
                  <a:pt x="12340" y="8279"/>
                </a:lnTo>
                <a:lnTo>
                  <a:pt x="15507" y="7109"/>
                </a:lnTo>
                <a:lnTo>
                  <a:pt x="18276" y="6944"/>
                </a:lnTo>
                <a:lnTo>
                  <a:pt x="21382" y="7134"/>
                </a:lnTo>
                <a:lnTo>
                  <a:pt x="25034" y="8355"/>
                </a:lnTo>
                <a:lnTo>
                  <a:pt x="27697" y="9676"/>
                </a:lnTo>
                <a:lnTo>
                  <a:pt x="30685" y="9866"/>
                </a:lnTo>
                <a:lnTo>
                  <a:pt x="31027" y="7148"/>
                </a:lnTo>
                <a:lnTo>
                  <a:pt x="30736" y="4405"/>
                </a:lnTo>
                <a:lnTo>
                  <a:pt x="28169" y="2195"/>
                </a:lnTo>
                <a:lnTo>
                  <a:pt x="25562" y="1140"/>
                </a:lnTo>
                <a:lnTo>
                  <a:pt x="22153" y="316"/>
                </a:lnTo>
                <a:lnTo>
                  <a:pt x="18374" y="0"/>
                </a:lnTo>
                <a:lnTo>
                  <a:pt x="15507" y="0"/>
                </a:lnTo>
                <a:lnTo>
                  <a:pt x="12992" y="392"/>
                </a:lnTo>
                <a:lnTo>
                  <a:pt x="8686" y="1979"/>
                </a:lnTo>
                <a:lnTo>
                  <a:pt x="5467" y="4366"/>
                </a:lnTo>
                <a:lnTo>
                  <a:pt x="2951" y="7209"/>
                </a:lnTo>
                <a:lnTo>
                  <a:pt x="1511" y="10716"/>
                </a:lnTo>
                <a:lnTo>
                  <a:pt x="1151" y="14475"/>
                </a:lnTo>
                <a:lnTo>
                  <a:pt x="1485" y="18514"/>
                </a:lnTo>
                <a:lnTo>
                  <a:pt x="2865" y="21624"/>
                </a:lnTo>
                <a:lnTo>
                  <a:pt x="6008" y="25206"/>
                </a:lnTo>
                <a:lnTo>
                  <a:pt x="8686" y="26934"/>
                </a:lnTo>
                <a:lnTo>
                  <a:pt x="11562" y="28407"/>
                </a:lnTo>
                <a:lnTo>
                  <a:pt x="14536" y="29637"/>
                </a:lnTo>
                <a:lnTo>
                  <a:pt x="17376" y="30793"/>
                </a:lnTo>
                <a:lnTo>
                  <a:pt x="20030" y="31988"/>
                </a:lnTo>
                <a:lnTo>
                  <a:pt x="23176" y="34264"/>
                </a:lnTo>
                <a:lnTo>
                  <a:pt x="24885" y="37298"/>
                </a:lnTo>
                <a:lnTo>
                  <a:pt x="24651" y="41172"/>
                </a:lnTo>
                <a:lnTo>
                  <a:pt x="23028" y="43940"/>
                </a:lnTo>
                <a:lnTo>
                  <a:pt x="20252" y="45669"/>
                </a:lnTo>
                <a:lnTo>
                  <a:pt x="16541" y="46493"/>
                </a:lnTo>
                <a:lnTo>
                  <a:pt x="13110" y="46493"/>
                </a:lnTo>
                <a:lnTo>
                  <a:pt x="9870" y="45755"/>
                </a:lnTo>
                <a:lnTo>
                  <a:pt x="5961" y="44156"/>
                </a:lnTo>
                <a:lnTo>
                  <a:pt x="3171" y="42555"/>
                </a:lnTo>
                <a:lnTo>
                  <a:pt x="259" y="42936"/>
                </a:lnTo>
                <a:lnTo>
                  <a:pt x="0" y="45514"/>
                </a:lnTo>
                <a:lnTo>
                  <a:pt x="259" y="48182"/>
                </a:lnTo>
                <a:lnTo>
                  <a:pt x="2951" y="50925"/>
                </a:lnTo>
                <a:lnTo>
                  <a:pt x="601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918493" y="4424465"/>
            <a:ext cx="33451" cy="53653"/>
          </a:xfrm>
          <a:custGeom>
            <a:avLst/>
            <a:gdLst/>
            <a:ahLst/>
            <a:cxnLst/>
            <a:rect l="l" t="t" r="r" b="b"/>
            <a:pathLst>
              <a:path w="33451" h="53653">
                <a:moveTo>
                  <a:pt x="6023" y="52221"/>
                </a:moveTo>
                <a:lnTo>
                  <a:pt x="8590" y="52984"/>
                </a:lnTo>
                <a:lnTo>
                  <a:pt x="11639" y="53527"/>
                </a:lnTo>
                <a:lnTo>
                  <a:pt x="17647" y="53653"/>
                </a:lnTo>
                <a:lnTo>
                  <a:pt x="20142" y="53312"/>
                </a:lnTo>
                <a:lnTo>
                  <a:pt x="24704" y="51940"/>
                </a:lnTo>
                <a:lnTo>
                  <a:pt x="28303" y="49593"/>
                </a:lnTo>
                <a:lnTo>
                  <a:pt x="31216" y="46609"/>
                </a:lnTo>
                <a:lnTo>
                  <a:pt x="33012" y="42696"/>
                </a:lnTo>
                <a:lnTo>
                  <a:pt x="33451" y="37971"/>
                </a:lnTo>
                <a:lnTo>
                  <a:pt x="33451" y="35877"/>
                </a:lnTo>
                <a:lnTo>
                  <a:pt x="32421" y="32547"/>
                </a:lnTo>
                <a:lnTo>
                  <a:pt x="30834" y="29728"/>
                </a:lnTo>
                <a:lnTo>
                  <a:pt x="27321" y="26629"/>
                </a:lnTo>
                <a:lnTo>
                  <a:pt x="24419" y="25105"/>
                </a:lnTo>
                <a:lnTo>
                  <a:pt x="21445" y="23809"/>
                </a:lnTo>
                <a:lnTo>
                  <a:pt x="18497" y="22603"/>
                </a:lnTo>
                <a:lnTo>
                  <a:pt x="15634" y="21437"/>
                </a:lnTo>
                <a:lnTo>
                  <a:pt x="12122" y="19338"/>
                </a:lnTo>
                <a:lnTo>
                  <a:pt x="9806" y="16584"/>
                </a:lnTo>
                <a:lnTo>
                  <a:pt x="9450" y="13992"/>
                </a:lnTo>
                <a:lnTo>
                  <a:pt x="10005" y="11173"/>
                </a:lnTo>
                <a:lnTo>
                  <a:pt x="12352" y="8279"/>
                </a:lnTo>
                <a:lnTo>
                  <a:pt x="15509" y="7109"/>
                </a:lnTo>
                <a:lnTo>
                  <a:pt x="18274" y="6944"/>
                </a:lnTo>
                <a:lnTo>
                  <a:pt x="21384" y="7134"/>
                </a:lnTo>
                <a:lnTo>
                  <a:pt x="25049" y="8355"/>
                </a:lnTo>
                <a:lnTo>
                  <a:pt x="27702" y="9676"/>
                </a:lnTo>
                <a:lnTo>
                  <a:pt x="30687" y="9866"/>
                </a:lnTo>
                <a:lnTo>
                  <a:pt x="31043" y="7148"/>
                </a:lnTo>
                <a:lnTo>
                  <a:pt x="30737" y="4405"/>
                </a:lnTo>
                <a:lnTo>
                  <a:pt x="28169" y="2195"/>
                </a:lnTo>
                <a:lnTo>
                  <a:pt x="25579" y="1140"/>
                </a:lnTo>
                <a:lnTo>
                  <a:pt x="22158" y="316"/>
                </a:lnTo>
                <a:lnTo>
                  <a:pt x="18371" y="0"/>
                </a:lnTo>
                <a:lnTo>
                  <a:pt x="15509" y="0"/>
                </a:lnTo>
                <a:lnTo>
                  <a:pt x="13003" y="392"/>
                </a:lnTo>
                <a:lnTo>
                  <a:pt x="8686" y="1979"/>
                </a:lnTo>
                <a:lnTo>
                  <a:pt x="5468" y="4366"/>
                </a:lnTo>
                <a:lnTo>
                  <a:pt x="2962" y="7209"/>
                </a:lnTo>
                <a:lnTo>
                  <a:pt x="1512" y="10716"/>
                </a:lnTo>
                <a:lnTo>
                  <a:pt x="1155" y="14475"/>
                </a:lnTo>
                <a:lnTo>
                  <a:pt x="1501" y="18514"/>
                </a:lnTo>
                <a:lnTo>
                  <a:pt x="2862" y="21624"/>
                </a:lnTo>
                <a:lnTo>
                  <a:pt x="6008" y="25206"/>
                </a:lnTo>
                <a:lnTo>
                  <a:pt x="8686" y="26934"/>
                </a:lnTo>
                <a:lnTo>
                  <a:pt x="11567" y="28407"/>
                </a:lnTo>
                <a:lnTo>
                  <a:pt x="14541" y="29637"/>
                </a:lnTo>
                <a:lnTo>
                  <a:pt x="17381" y="30793"/>
                </a:lnTo>
                <a:lnTo>
                  <a:pt x="20045" y="31988"/>
                </a:lnTo>
                <a:lnTo>
                  <a:pt x="23181" y="34264"/>
                </a:lnTo>
                <a:lnTo>
                  <a:pt x="24902" y="37298"/>
                </a:lnTo>
                <a:lnTo>
                  <a:pt x="24653" y="41172"/>
                </a:lnTo>
                <a:lnTo>
                  <a:pt x="23030" y="43940"/>
                </a:lnTo>
                <a:lnTo>
                  <a:pt x="20253" y="45669"/>
                </a:lnTo>
                <a:lnTo>
                  <a:pt x="16543" y="46493"/>
                </a:lnTo>
                <a:lnTo>
                  <a:pt x="13111" y="46493"/>
                </a:lnTo>
                <a:lnTo>
                  <a:pt x="9867" y="45755"/>
                </a:lnTo>
                <a:lnTo>
                  <a:pt x="5976" y="44156"/>
                </a:lnTo>
                <a:lnTo>
                  <a:pt x="3182" y="42555"/>
                </a:lnTo>
                <a:lnTo>
                  <a:pt x="270" y="42936"/>
                </a:lnTo>
                <a:lnTo>
                  <a:pt x="0" y="45514"/>
                </a:lnTo>
                <a:lnTo>
                  <a:pt x="270" y="48182"/>
                </a:lnTo>
                <a:lnTo>
                  <a:pt x="2952" y="50925"/>
                </a:lnTo>
                <a:lnTo>
                  <a:pt x="6023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7010323" y="4405092"/>
            <a:ext cx="10712" cy="72292"/>
          </a:xfrm>
          <a:custGeom>
            <a:avLst/>
            <a:gdLst/>
            <a:ahLst/>
            <a:cxnLst/>
            <a:rect l="l" t="t" r="r" b="b"/>
            <a:pathLst>
              <a:path w="10712" h="72292">
                <a:moveTo>
                  <a:pt x="0" y="5411"/>
                </a:moveTo>
                <a:lnTo>
                  <a:pt x="377" y="8892"/>
                </a:lnTo>
                <a:lnTo>
                  <a:pt x="3279" y="10731"/>
                </a:lnTo>
                <a:lnTo>
                  <a:pt x="7368" y="10731"/>
                </a:lnTo>
                <a:lnTo>
                  <a:pt x="10335" y="8841"/>
                </a:lnTo>
                <a:lnTo>
                  <a:pt x="10712" y="5311"/>
                </a:lnTo>
                <a:lnTo>
                  <a:pt x="10345" y="1844"/>
                </a:lnTo>
                <a:lnTo>
                  <a:pt x="7433" y="0"/>
                </a:lnTo>
                <a:lnTo>
                  <a:pt x="3340" y="0"/>
                </a:lnTo>
                <a:lnTo>
                  <a:pt x="377" y="1893"/>
                </a:lnTo>
                <a:lnTo>
                  <a:pt x="0" y="5411"/>
                </a:lnTo>
                <a:close/>
              </a:path>
              <a:path w="10712" h="72292">
                <a:moveTo>
                  <a:pt x="1238" y="71377"/>
                </a:moveTo>
                <a:lnTo>
                  <a:pt x="3818" y="72292"/>
                </a:lnTo>
                <a:lnTo>
                  <a:pt x="6940" y="72292"/>
                </a:lnTo>
                <a:lnTo>
                  <a:pt x="9715" y="70639"/>
                </a:lnTo>
                <a:lnTo>
                  <a:pt x="9715" y="21809"/>
                </a:lnTo>
                <a:lnTo>
                  <a:pt x="9495" y="21111"/>
                </a:lnTo>
                <a:lnTo>
                  <a:pt x="6940" y="20157"/>
                </a:lnTo>
                <a:lnTo>
                  <a:pt x="3818" y="20157"/>
                </a:lnTo>
                <a:lnTo>
                  <a:pt x="1054" y="21809"/>
                </a:lnTo>
                <a:lnTo>
                  <a:pt x="1054" y="70639"/>
                </a:lnTo>
                <a:lnTo>
                  <a:pt x="1238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7043238" y="4424465"/>
            <a:ext cx="33440" cy="53653"/>
          </a:xfrm>
          <a:custGeom>
            <a:avLst/>
            <a:gdLst/>
            <a:ahLst/>
            <a:cxnLst/>
            <a:rect l="l" t="t" r="r" b="b"/>
            <a:pathLst>
              <a:path w="33440" h="53653">
                <a:moveTo>
                  <a:pt x="6018" y="52221"/>
                </a:moveTo>
                <a:lnTo>
                  <a:pt x="8589" y="52984"/>
                </a:lnTo>
                <a:lnTo>
                  <a:pt x="11634" y="53527"/>
                </a:lnTo>
                <a:lnTo>
                  <a:pt x="17646" y="53653"/>
                </a:lnTo>
                <a:lnTo>
                  <a:pt x="20142" y="53312"/>
                </a:lnTo>
                <a:lnTo>
                  <a:pt x="24688" y="51940"/>
                </a:lnTo>
                <a:lnTo>
                  <a:pt x="28299" y="49593"/>
                </a:lnTo>
                <a:lnTo>
                  <a:pt x="31211" y="46609"/>
                </a:lnTo>
                <a:lnTo>
                  <a:pt x="32997" y="42696"/>
                </a:lnTo>
                <a:lnTo>
                  <a:pt x="33440" y="37971"/>
                </a:lnTo>
                <a:lnTo>
                  <a:pt x="33440" y="35877"/>
                </a:lnTo>
                <a:lnTo>
                  <a:pt x="32418" y="32547"/>
                </a:lnTo>
                <a:lnTo>
                  <a:pt x="30833" y="29728"/>
                </a:lnTo>
                <a:lnTo>
                  <a:pt x="27304" y="26629"/>
                </a:lnTo>
                <a:lnTo>
                  <a:pt x="24408" y="25105"/>
                </a:lnTo>
                <a:lnTo>
                  <a:pt x="21445" y="23809"/>
                </a:lnTo>
                <a:lnTo>
                  <a:pt x="18492" y="22603"/>
                </a:lnTo>
                <a:lnTo>
                  <a:pt x="15631" y="21437"/>
                </a:lnTo>
                <a:lnTo>
                  <a:pt x="12117" y="19338"/>
                </a:lnTo>
                <a:lnTo>
                  <a:pt x="9791" y="16584"/>
                </a:lnTo>
                <a:lnTo>
                  <a:pt x="9446" y="13992"/>
                </a:lnTo>
                <a:lnTo>
                  <a:pt x="9999" y="11173"/>
                </a:lnTo>
                <a:lnTo>
                  <a:pt x="12340" y="8279"/>
                </a:lnTo>
                <a:lnTo>
                  <a:pt x="15507" y="7109"/>
                </a:lnTo>
                <a:lnTo>
                  <a:pt x="18272" y="6944"/>
                </a:lnTo>
                <a:lnTo>
                  <a:pt x="21382" y="7134"/>
                </a:lnTo>
                <a:lnTo>
                  <a:pt x="25034" y="8355"/>
                </a:lnTo>
                <a:lnTo>
                  <a:pt x="27697" y="9676"/>
                </a:lnTo>
                <a:lnTo>
                  <a:pt x="30681" y="9866"/>
                </a:lnTo>
                <a:lnTo>
                  <a:pt x="31028" y="7148"/>
                </a:lnTo>
                <a:lnTo>
                  <a:pt x="30736" y="4405"/>
                </a:lnTo>
                <a:lnTo>
                  <a:pt x="28166" y="2195"/>
                </a:lnTo>
                <a:lnTo>
                  <a:pt x="25560" y="1140"/>
                </a:lnTo>
                <a:lnTo>
                  <a:pt x="22153" y="316"/>
                </a:lnTo>
                <a:lnTo>
                  <a:pt x="18374" y="0"/>
                </a:lnTo>
                <a:lnTo>
                  <a:pt x="15507" y="0"/>
                </a:lnTo>
                <a:lnTo>
                  <a:pt x="12988" y="392"/>
                </a:lnTo>
                <a:lnTo>
                  <a:pt x="8690" y="1979"/>
                </a:lnTo>
                <a:lnTo>
                  <a:pt x="5464" y="4366"/>
                </a:lnTo>
                <a:lnTo>
                  <a:pt x="2947" y="7209"/>
                </a:lnTo>
                <a:lnTo>
                  <a:pt x="1511" y="10716"/>
                </a:lnTo>
                <a:lnTo>
                  <a:pt x="1151" y="14475"/>
                </a:lnTo>
                <a:lnTo>
                  <a:pt x="1483" y="18514"/>
                </a:lnTo>
                <a:lnTo>
                  <a:pt x="2865" y="21624"/>
                </a:lnTo>
                <a:lnTo>
                  <a:pt x="6008" y="25206"/>
                </a:lnTo>
                <a:lnTo>
                  <a:pt x="8690" y="26934"/>
                </a:lnTo>
                <a:lnTo>
                  <a:pt x="11563" y="28407"/>
                </a:lnTo>
                <a:lnTo>
                  <a:pt x="14536" y="29637"/>
                </a:lnTo>
                <a:lnTo>
                  <a:pt x="17377" y="30793"/>
                </a:lnTo>
                <a:lnTo>
                  <a:pt x="20030" y="31988"/>
                </a:lnTo>
                <a:lnTo>
                  <a:pt x="23176" y="34264"/>
                </a:lnTo>
                <a:lnTo>
                  <a:pt x="24883" y="37298"/>
                </a:lnTo>
                <a:lnTo>
                  <a:pt x="24649" y="41172"/>
                </a:lnTo>
                <a:lnTo>
                  <a:pt x="23028" y="43940"/>
                </a:lnTo>
                <a:lnTo>
                  <a:pt x="20250" y="45669"/>
                </a:lnTo>
                <a:lnTo>
                  <a:pt x="16541" y="46493"/>
                </a:lnTo>
                <a:lnTo>
                  <a:pt x="13110" y="46493"/>
                </a:lnTo>
                <a:lnTo>
                  <a:pt x="9866" y="45755"/>
                </a:lnTo>
                <a:lnTo>
                  <a:pt x="5961" y="44156"/>
                </a:lnTo>
                <a:lnTo>
                  <a:pt x="3171" y="42555"/>
                </a:lnTo>
                <a:lnTo>
                  <a:pt x="259" y="42936"/>
                </a:lnTo>
                <a:lnTo>
                  <a:pt x="0" y="45514"/>
                </a:lnTo>
                <a:lnTo>
                  <a:pt x="259" y="48182"/>
                </a:lnTo>
                <a:lnTo>
                  <a:pt x="2947" y="50925"/>
                </a:lnTo>
                <a:lnTo>
                  <a:pt x="601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605040" y="4560987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4" y="16930"/>
                </a:moveTo>
                <a:lnTo>
                  <a:pt x="42289" y="14122"/>
                </a:lnTo>
                <a:lnTo>
                  <a:pt x="41516" y="11314"/>
                </a:lnTo>
                <a:lnTo>
                  <a:pt x="38588" y="6807"/>
                </a:lnTo>
                <a:lnTo>
                  <a:pt x="34766" y="3074"/>
                </a:lnTo>
                <a:lnTo>
                  <a:pt x="32162" y="1842"/>
                </a:lnTo>
                <a:lnTo>
                  <a:pt x="29556" y="612"/>
                </a:lnTo>
                <a:lnTo>
                  <a:pt x="26384" y="0"/>
                </a:lnTo>
                <a:lnTo>
                  <a:pt x="26424" y="6997"/>
                </a:lnTo>
                <a:lnTo>
                  <a:pt x="29592" y="8329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4" y="22075"/>
                </a:lnTo>
                <a:lnTo>
                  <a:pt x="8971" y="22075"/>
                </a:lnTo>
                <a:lnTo>
                  <a:pt x="9043" y="20091"/>
                </a:lnTo>
                <a:lnTo>
                  <a:pt x="10483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84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42" y="42001"/>
                </a:lnTo>
                <a:lnTo>
                  <a:pt x="4047" y="44780"/>
                </a:lnTo>
                <a:lnTo>
                  <a:pt x="6033" y="46991"/>
                </a:lnTo>
                <a:lnTo>
                  <a:pt x="10483" y="50864"/>
                </a:lnTo>
                <a:lnTo>
                  <a:pt x="13421" y="51969"/>
                </a:lnTo>
                <a:lnTo>
                  <a:pt x="16344" y="53085"/>
                </a:lnTo>
                <a:lnTo>
                  <a:pt x="19739" y="53657"/>
                </a:lnTo>
                <a:lnTo>
                  <a:pt x="23634" y="53657"/>
                </a:lnTo>
                <a:lnTo>
                  <a:pt x="27969" y="53492"/>
                </a:lnTo>
                <a:lnTo>
                  <a:pt x="31943" y="52793"/>
                </a:lnTo>
                <a:lnTo>
                  <a:pt x="35182" y="51969"/>
                </a:lnTo>
                <a:lnTo>
                  <a:pt x="37912" y="51090"/>
                </a:lnTo>
                <a:lnTo>
                  <a:pt x="41159" y="48820"/>
                </a:lnTo>
                <a:lnTo>
                  <a:pt x="41475" y="46165"/>
                </a:lnTo>
                <a:lnTo>
                  <a:pt x="40910" y="43002"/>
                </a:lnTo>
                <a:lnTo>
                  <a:pt x="38185" y="43268"/>
                </a:lnTo>
                <a:lnTo>
                  <a:pt x="35013" y="44552"/>
                </a:lnTo>
                <a:lnTo>
                  <a:pt x="32209" y="45443"/>
                </a:lnTo>
                <a:lnTo>
                  <a:pt x="28695" y="46191"/>
                </a:lnTo>
                <a:lnTo>
                  <a:pt x="24429" y="46381"/>
                </a:lnTo>
                <a:lnTo>
                  <a:pt x="21593" y="46381"/>
                </a:lnTo>
                <a:lnTo>
                  <a:pt x="17204" y="45137"/>
                </a:lnTo>
                <a:lnTo>
                  <a:pt x="13641" y="43106"/>
                </a:lnTo>
                <a:lnTo>
                  <a:pt x="11182" y="40006"/>
                </a:lnTo>
                <a:lnTo>
                  <a:pt x="9771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8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4" y="16930"/>
                </a:lnTo>
                <a:close/>
              </a:path>
              <a:path w="43480" h="53657">
                <a:moveTo>
                  <a:pt x="9043" y="20091"/>
                </a:moveTo>
                <a:lnTo>
                  <a:pt x="9979" y="16358"/>
                </a:lnTo>
                <a:lnTo>
                  <a:pt x="11429" y="12931"/>
                </a:lnTo>
                <a:lnTo>
                  <a:pt x="14969" y="9083"/>
                </a:lnTo>
                <a:lnTo>
                  <a:pt x="18201" y="7415"/>
                </a:lnTo>
                <a:lnTo>
                  <a:pt x="22233" y="6997"/>
                </a:lnTo>
                <a:lnTo>
                  <a:pt x="26424" y="6997"/>
                </a:lnTo>
                <a:lnTo>
                  <a:pt x="26384" y="0"/>
                </a:lnTo>
                <a:lnTo>
                  <a:pt x="19221" y="0"/>
                </a:lnTo>
                <a:lnTo>
                  <a:pt x="16074" y="622"/>
                </a:lnTo>
                <a:lnTo>
                  <a:pt x="13288" y="1868"/>
                </a:lnTo>
                <a:lnTo>
                  <a:pt x="10483" y="3114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672097" y="4560987"/>
            <a:ext cx="40690" cy="52919"/>
          </a:xfrm>
          <a:custGeom>
            <a:avLst/>
            <a:gdLst/>
            <a:ahLst/>
            <a:cxnLst/>
            <a:rect l="l" t="t" r="r" b="b"/>
            <a:pathLst>
              <a:path w="40690" h="52919">
                <a:moveTo>
                  <a:pt x="5900" y="52919"/>
                </a:moveTo>
                <a:lnTo>
                  <a:pt x="8661" y="51271"/>
                </a:lnTo>
                <a:lnTo>
                  <a:pt x="8661" y="17132"/>
                </a:lnTo>
                <a:lnTo>
                  <a:pt x="11049" y="14057"/>
                </a:lnTo>
                <a:lnTo>
                  <a:pt x="13309" y="11736"/>
                </a:lnTo>
                <a:lnTo>
                  <a:pt x="17661" y="8561"/>
                </a:lnTo>
                <a:lnTo>
                  <a:pt x="21996" y="7746"/>
                </a:lnTo>
                <a:lnTo>
                  <a:pt x="25157" y="8088"/>
                </a:lnTo>
                <a:lnTo>
                  <a:pt x="27710" y="9385"/>
                </a:lnTo>
                <a:lnTo>
                  <a:pt x="30366" y="12787"/>
                </a:lnTo>
                <a:lnTo>
                  <a:pt x="31399" y="15951"/>
                </a:lnTo>
                <a:lnTo>
                  <a:pt x="32025" y="19885"/>
                </a:lnTo>
                <a:lnTo>
                  <a:pt x="32025" y="51271"/>
                </a:lnTo>
                <a:lnTo>
                  <a:pt x="32245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690" y="51271"/>
                </a:lnTo>
                <a:lnTo>
                  <a:pt x="40690" y="18007"/>
                </a:lnTo>
                <a:lnTo>
                  <a:pt x="40410" y="15022"/>
                </a:lnTo>
                <a:lnTo>
                  <a:pt x="39250" y="10083"/>
                </a:lnTo>
                <a:lnTo>
                  <a:pt x="36968" y="6069"/>
                </a:lnTo>
                <a:lnTo>
                  <a:pt x="33895" y="2753"/>
                </a:lnTo>
                <a:lnTo>
                  <a:pt x="29592" y="547"/>
                </a:lnTo>
                <a:lnTo>
                  <a:pt x="26939" y="0"/>
                </a:lnTo>
                <a:lnTo>
                  <a:pt x="21089" y="0"/>
                </a:lnTo>
                <a:lnTo>
                  <a:pt x="18421" y="708"/>
                </a:lnTo>
                <a:lnTo>
                  <a:pt x="15779" y="2145"/>
                </a:lnTo>
                <a:lnTo>
                  <a:pt x="13140" y="3567"/>
                </a:lnTo>
                <a:lnTo>
                  <a:pt x="10483" y="5817"/>
                </a:lnTo>
                <a:lnTo>
                  <a:pt x="7815" y="8888"/>
                </a:lnTo>
                <a:lnTo>
                  <a:pt x="7815" y="2437"/>
                </a:lnTo>
                <a:lnTo>
                  <a:pt x="5850" y="838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735159" y="4561038"/>
            <a:ext cx="37274" cy="53606"/>
          </a:xfrm>
          <a:custGeom>
            <a:avLst/>
            <a:gdLst/>
            <a:ahLst/>
            <a:cxnLst/>
            <a:rect l="l" t="t" r="r" b="b"/>
            <a:pathLst>
              <a:path w="37274" h="53606">
                <a:moveTo>
                  <a:pt x="9024" y="20623"/>
                </a:moveTo>
                <a:lnTo>
                  <a:pt x="10140" y="15810"/>
                </a:lnTo>
                <a:lnTo>
                  <a:pt x="12365" y="12509"/>
                </a:lnTo>
                <a:lnTo>
                  <a:pt x="14575" y="9193"/>
                </a:lnTo>
                <a:lnTo>
                  <a:pt x="17769" y="7541"/>
                </a:lnTo>
                <a:lnTo>
                  <a:pt x="23964" y="7541"/>
                </a:lnTo>
                <a:lnTo>
                  <a:pt x="27222" y="8430"/>
                </a:lnTo>
                <a:lnTo>
                  <a:pt x="31017" y="10413"/>
                </a:lnTo>
                <a:lnTo>
                  <a:pt x="33623" y="12393"/>
                </a:lnTo>
                <a:lnTo>
                  <a:pt x="36586" y="12444"/>
                </a:lnTo>
                <a:lnTo>
                  <a:pt x="37050" y="9499"/>
                </a:lnTo>
                <a:lnTo>
                  <a:pt x="36795" y="6691"/>
                </a:lnTo>
                <a:lnTo>
                  <a:pt x="34451" y="3822"/>
                </a:lnTo>
                <a:lnTo>
                  <a:pt x="31525" y="2044"/>
                </a:lnTo>
                <a:lnTo>
                  <a:pt x="27838" y="722"/>
                </a:lnTo>
                <a:lnTo>
                  <a:pt x="25008" y="139"/>
                </a:lnTo>
                <a:lnTo>
                  <a:pt x="22049" y="0"/>
                </a:lnTo>
                <a:lnTo>
                  <a:pt x="18928" y="0"/>
                </a:lnTo>
                <a:lnTo>
                  <a:pt x="16027" y="532"/>
                </a:lnTo>
                <a:lnTo>
                  <a:pt x="13359" y="1597"/>
                </a:lnTo>
                <a:lnTo>
                  <a:pt x="10680" y="2666"/>
                </a:lnTo>
                <a:lnTo>
                  <a:pt x="8347" y="4305"/>
                </a:lnTo>
                <a:lnTo>
                  <a:pt x="4391" y="8710"/>
                </a:lnTo>
                <a:lnTo>
                  <a:pt x="2829" y="11544"/>
                </a:lnTo>
                <a:lnTo>
                  <a:pt x="1699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7" y="35369"/>
                </a:lnTo>
                <a:lnTo>
                  <a:pt x="1377" y="38605"/>
                </a:lnTo>
                <a:lnTo>
                  <a:pt x="2311" y="41846"/>
                </a:lnTo>
                <a:lnTo>
                  <a:pt x="3661" y="44574"/>
                </a:lnTo>
                <a:lnTo>
                  <a:pt x="5421" y="46799"/>
                </a:lnTo>
                <a:lnTo>
                  <a:pt x="9389" y="50708"/>
                </a:lnTo>
                <a:lnTo>
                  <a:pt x="12009" y="51879"/>
                </a:lnTo>
                <a:lnTo>
                  <a:pt x="14636" y="53035"/>
                </a:lnTo>
                <a:lnTo>
                  <a:pt x="17650" y="53606"/>
                </a:lnTo>
                <a:lnTo>
                  <a:pt x="22687" y="53606"/>
                </a:lnTo>
                <a:lnTo>
                  <a:pt x="25822" y="53110"/>
                </a:lnTo>
                <a:lnTo>
                  <a:pt x="28795" y="52376"/>
                </a:lnTo>
                <a:lnTo>
                  <a:pt x="31413" y="51320"/>
                </a:lnTo>
                <a:lnTo>
                  <a:pt x="34692" y="49377"/>
                </a:lnTo>
                <a:lnTo>
                  <a:pt x="37029" y="46532"/>
                </a:lnTo>
                <a:lnTo>
                  <a:pt x="37274" y="43789"/>
                </a:lnTo>
                <a:lnTo>
                  <a:pt x="37252" y="42443"/>
                </a:lnTo>
                <a:lnTo>
                  <a:pt x="35441" y="39660"/>
                </a:lnTo>
                <a:lnTo>
                  <a:pt x="32410" y="41946"/>
                </a:lnTo>
                <a:lnTo>
                  <a:pt x="28903" y="44221"/>
                </a:lnTo>
                <a:lnTo>
                  <a:pt x="25894" y="45528"/>
                </a:lnTo>
                <a:lnTo>
                  <a:pt x="22161" y="45845"/>
                </a:lnTo>
                <a:lnTo>
                  <a:pt x="18180" y="45463"/>
                </a:lnTo>
                <a:lnTo>
                  <a:pt x="14932" y="43905"/>
                </a:lnTo>
                <a:lnTo>
                  <a:pt x="12438" y="41122"/>
                </a:lnTo>
                <a:lnTo>
                  <a:pt x="10457" y="37555"/>
                </a:lnTo>
                <a:lnTo>
                  <a:pt x="9316" y="32816"/>
                </a:lnTo>
                <a:lnTo>
                  <a:pt x="9024" y="30059"/>
                </a:lnTo>
                <a:lnTo>
                  <a:pt x="9024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790465" y="4560987"/>
            <a:ext cx="47240" cy="53657"/>
          </a:xfrm>
          <a:custGeom>
            <a:avLst/>
            <a:gdLst/>
            <a:ahLst/>
            <a:cxnLst/>
            <a:rect l="l" t="t" r="r" b="b"/>
            <a:pathLst>
              <a:path w="47240" h="53657">
                <a:moveTo>
                  <a:pt x="8971" y="23914"/>
                </a:moveTo>
                <a:lnTo>
                  <a:pt x="9263" y="21347"/>
                </a:lnTo>
                <a:lnTo>
                  <a:pt x="9842" y="18986"/>
                </a:lnTo>
                <a:lnTo>
                  <a:pt x="11319" y="14591"/>
                </a:lnTo>
                <a:lnTo>
                  <a:pt x="13715" y="11163"/>
                </a:lnTo>
                <a:lnTo>
                  <a:pt x="17092" y="8888"/>
                </a:lnTo>
                <a:lnTo>
                  <a:pt x="21162" y="7480"/>
                </a:lnTo>
                <a:lnTo>
                  <a:pt x="26546" y="7480"/>
                </a:lnTo>
                <a:lnTo>
                  <a:pt x="30747" y="9028"/>
                </a:lnTo>
                <a:lnTo>
                  <a:pt x="34099" y="11455"/>
                </a:lnTo>
                <a:lnTo>
                  <a:pt x="36288" y="15011"/>
                </a:lnTo>
                <a:lnTo>
                  <a:pt x="37545" y="19418"/>
                </a:lnTo>
                <a:lnTo>
                  <a:pt x="38268" y="24267"/>
                </a:lnTo>
                <a:lnTo>
                  <a:pt x="38268" y="29728"/>
                </a:lnTo>
                <a:lnTo>
                  <a:pt x="37984" y="32320"/>
                </a:lnTo>
                <a:lnTo>
                  <a:pt x="37423" y="34657"/>
                </a:lnTo>
                <a:lnTo>
                  <a:pt x="36644" y="50266"/>
                </a:lnTo>
                <a:lnTo>
                  <a:pt x="39165" y="48373"/>
                </a:lnTo>
                <a:lnTo>
                  <a:pt x="43182" y="43534"/>
                </a:lnTo>
                <a:lnTo>
                  <a:pt x="44709" y="40639"/>
                </a:lnTo>
                <a:lnTo>
                  <a:pt x="45717" y="37299"/>
                </a:lnTo>
                <a:lnTo>
                  <a:pt x="46736" y="33958"/>
                </a:lnTo>
                <a:lnTo>
                  <a:pt x="47240" y="30300"/>
                </a:lnTo>
                <a:lnTo>
                  <a:pt x="47240" y="22222"/>
                </a:lnTo>
                <a:lnTo>
                  <a:pt x="46761" y="18554"/>
                </a:lnTo>
                <a:lnTo>
                  <a:pt x="45803" y="15289"/>
                </a:lnTo>
                <a:lnTo>
                  <a:pt x="44831" y="12038"/>
                </a:lnTo>
                <a:lnTo>
                  <a:pt x="43390" y="9269"/>
                </a:lnTo>
                <a:lnTo>
                  <a:pt x="41475" y="6997"/>
                </a:lnTo>
                <a:lnTo>
                  <a:pt x="37134" y="2969"/>
                </a:lnTo>
                <a:lnTo>
                  <a:pt x="34246" y="1777"/>
                </a:lnTo>
                <a:lnTo>
                  <a:pt x="31360" y="596"/>
                </a:lnTo>
                <a:lnTo>
                  <a:pt x="27969" y="0"/>
                </a:lnTo>
                <a:lnTo>
                  <a:pt x="20067" y="0"/>
                </a:lnTo>
                <a:lnTo>
                  <a:pt x="16539" y="673"/>
                </a:lnTo>
                <a:lnTo>
                  <a:pt x="13529" y="2005"/>
                </a:lnTo>
                <a:lnTo>
                  <a:pt x="10515" y="3351"/>
                </a:lnTo>
                <a:lnTo>
                  <a:pt x="8013" y="5219"/>
                </a:lnTo>
                <a:lnTo>
                  <a:pt x="3992" y="10068"/>
                </a:lnTo>
                <a:lnTo>
                  <a:pt x="2481" y="12952"/>
                </a:lnTo>
                <a:lnTo>
                  <a:pt x="1483" y="16294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4"/>
                </a:lnTo>
                <a:lnTo>
                  <a:pt x="1412" y="38353"/>
                </a:lnTo>
                <a:lnTo>
                  <a:pt x="2344" y="41605"/>
                </a:lnTo>
                <a:lnTo>
                  <a:pt x="3784" y="44383"/>
                </a:lnTo>
                <a:lnTo>
                  <a:pt x="5713" y="46659"/>
                </a:lnTo>
                <a:lnTo>
                  <a:pt x="10040" y="50672"/>
                </a:lnTo>
                <a:lnTo>
                  <a:pt x="9681" y="34225"/>
                </a:lnTo>
                <a:lnTo>
                  <a:pt x="8971" y="29361"/>
                </a:lnTo>
                <a:lnTo>
                  <a:pt x="8971" y="23914"/>
                </a:lnTo>
                <a:close/>
              </a:path>
              <a:path w="47240" h="53657">
                <a:moveTo>
                  <a:pt x="26089" y="46126"/>
                </a:moveTo>
                <a:lnTo>
                  <a:pt x="20740" y="46126"/>
                </a:lnTo>
                <a:lnTo>
                  <a:pt x="16539" y="44574"/>
                </a:lnTo>
                <a:lnTo>
                  <a:pt x="13187" y="42137"/>
                </a:lnTo>
                <a:lnTo>
                  <a:pt x="10948" y="38630"/>
                </a:lnTo>
                <a:lnTo>
                  <a:pt x="9681" y="34225"/>
                </a:lnTo>
                <a:lnTo>
                  <a:pt x="10040" y="50672"/>
                </a:lnTo>
                <a:lnTo>
                  <a:pt x="12928" y="51865"/>
                </a:lnTo>
                <a:lnTo>
                  <a:pt x="15826" y="53070"/>
                </a:lnTo>
                <a:lnTo>
                  <a:pt x="19206" y="53657"/>
                </a:lnTo>
                <a:lnTo>
                  <a:pt x="27086" y="53657"/>
                </a:lnTo>
                <a:lnTo>
                  <a:pt x="30586" y="52984"/>
                </a:lnTo>
                <a:lnTo>
                  <a:pt x="33624" y="51624"/>
                </a:lnTo>
                <a:lnTo>
                  <a:pt x="36644" y="50266"/>
                </a:lnTo>
                <a:lnTo>
                  <a:pt x="37423" y="34657"/>
                </a:lnTo>
                <a:lnTo>
                  <a:pt x="35967" y="39038"/>
                </a:lnTo>
                <a:lnTo>
                  <a:pt x="33559" y="42454"/>
                </a:lnTo>
                <a:lnTo>
                  <a:pt x="30157" y="44705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860481" y="4561761"/>
            <a:ext cx="40737" cy="52884"/>
          </a:xfrm>
          <a:custGeom>
            <a:avLst/>
            <a:gdLst/>
            <a:ahLst/>
            <a:cxnLst/>
            <a:rect l="l" t="t" r="r" b="b"/>
            <a:pathLst>
              <a:path w="40737" h="52884">
                <a:moveTo>
                  <a:pt x="8712" y="1663"/>
                </a:moveTo>
                <a:lnTo>
                  <a:pt x="8503" y="939"/>
                </a:lnTo>
                <a:lnTo>
                  <a:pt x="5897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7"/>
                </a:lnTo>
                <a:lnTo>
                  <a:pt x="281" y="37847"/>
                </a:lnTo>
                <a:lnTo>
                  <a:pt x="1437" y="42811"/>
                </a:lnTo>
                <a:lnTo>
                  <a:pt x="3726" y="46840"/>
                </a:lnTo>
                <a:lnTo>
                  <a:pt x="6797" y="50177"/>
                </a:lnTo>
                <a:lnTo>
                  <a:pt x="11095" y="52351"/>
                </a:lnTo>
                <a:lnTo>
                  <a:pt x="13749" y="52884"/>
                </a:lnTo>
                <a:lnTo>
                  <a:pt x="19588" y="52884"/>
                </a:lnTo>
                <a:lnTo>
                  <a:pt x="22255" y="52185"/>
                </a:lnTo>
                <a:lnTo>
                  <a:pt x="24884" y="50764"/>
                </a:lnTo>
                <a:lnTo>
                  <a:pt x="27515" y="49353"/>
                </a:lnTo>
                <a:lnTo>
                  <a:pt x="30168" y="47106"/>
                </a:lnTo>
                <a:lnTo>
                  <a:pt x="32861" y="44032"/>
                </a:lnTo>
                <a:lnTo>
                  <a:pt x="32861" y="50497"/>
                </a:lnTo>
                <a:lnTo>
                  <a:pt x="35345" y="52146"/>
                </a:lnTo>
                <a:lnTo>
                  <a:pt x="38157" y="52146"/>
                </a:lnTo>
                <a:lnTo>
                  <a:pt x="40737" y="50497"/>
                </a:lnTo>
                <a:lnTo>
                  <a:pt x="40737" y="1663"/>
                </a:lnTo>
                <a:lnTo>
                  <a:pt x="40493" y="939"/>
                </a:lnTo>
                <a:lnTo>
                  <a:pt x="37923" y="0"/>
                </a:lnTo>
                <a:lnTo>
                  <a:pt x="34801" y="0"/>
                </a:lnTo>
                <a:lnTo>
                  <a:pt x="32026" y="1663"/>
                </a:lnTo>
                <a:lnTo>
                  <a:pt x="32026" y="35802"/>
                </a:lnTo>
                <a:lnTo>
                  <a:pt x="29617" y="38861"/>
                </a:lnTo>
                <a:lnTo>
                  <a:pt x="25168" y="42800"/>
                </a:lnTo>
                <a:lnTo>
                  <a:pt x="20855" y="45172"/>
                </a:lnTo>
                <a:lnTo>
                  <a:pt x="17006" y="45172"/>
                </a:lnTo>
                <a:lnTo>
                  <a:pt x="13014" y="43510"/>
                </a:lnTo>
                <a:lnTo>
                  <a:pt x="10321" y="40143"/>
                </a:lnTo>
                <a:lnTo>
                  <a:pt x="9317" y="36968"/>
                </a:lnTo>
                <a:lnTo>
                  <a:pt x="8712" y="32959"/>
                </a:lnTo>
                <a:lnTo>
                  <a:pt x="871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927111" y="4560991"/>
            <a:ext cx="27608" cy="52919"/>
          </a:xfrm>
          <a:custGeom>
            <a:avLst/>
            <a:gdLst/>
            <a:ahLst/>
            <a:cxnLst/>
            <a:rect l="l" t="t" r="r" b="b"/>
            <a:pathLst>
              <a:path w="27608" h="52919">
                <a:moveTo>
                  <a:pt x="5882" y="52919"/>
                </a:moveTo>
                <a:lnTo>
                  <a:pt x="8647" y="51267"/>
                </a:lnTo>
                <a:lnTo>
                  <a:pt x="8647" y="19137"/>
                </a:lnTo>
                <a:lnTo>
                  <a:pt x="10998" y="15464"/>
                </a:lnTo>
                <a:lnTo>
                  <a:pt x="14008" y="11620"/>
                </a:lnTo>
                <a:lnTo>
                  <a:pt x="16733" y="9359"/>
                </a:lnTo>
                <a:lnTo>
                  <a:pt x="19281" y="8455"/>
                </a:lnTo>
                <a:lnTo>
                  <a:pt x="22204" y="8671"/>
                </a:lnTo>
                <a:lnTo>
                  <a:pt x="24872" y="9460"/>
                </a:lnTo>
                <a:lnTo>
                  <a:pt x="27453" y="8606"/>
                </a:lnTo>
                <a:lnTo>
                  <a:pt x="27608" y="5637"/>
                </a:lnTo>
                <a:lnTo>
                  <a:pt x="27586" y="3657"/>
                </a:lnTo>
                <a:lnTo>
                  <a:pt x="25300" y="673"/>
                </a:lnTo>
                <a:lnTo>
                  <a:pt x="22277" y="74"/>
                </a:lnTo>
                <a:lnTo>
                  <a:pt x="19710" y="0"/>
                </a:lnTo>
                <a:lnTo>
                  <a:pt x="16711" y="657"/>
                </a:lnTo>
                <a:lnTo>
                  <a:pt x="13676" y="2576"/>
                </a:lnTo>
                <a:lnTo>
                  <a:pt x="10332" y="5993"/>
                </a:lnTo>
                <a:lnTo>
                  <a:pt x="7811" y="9546"/>
                </a:lnTo>
                <a:lnTo>
                  <a:pt x="7811" y="2437"/>
                </a:lnTo>
                <a:lnTo>
                  <a:pt x="5847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80" y="51991"/>
                </a:lnTo>
                <a:lnTo>
                  <a:pt x="2760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971211" y="4560987"/>
            <a:ext cx="38797" cy="53657"/>
          </a:xfrm>
          <a:custGeom>
            <a:avLst/>
            <a:gdLst/>
            <a:ahLst/>
            <a:cxnLst/>
            <a:rect l="l" t="t" r="r" b="b"/>
            <a:pathLst>
              <a:path w="38797" h="53657">
                <a:moveTo>
                  <a:pt x="3308" y="12089"/>
                </a:moveTo>
                <a:lnTo>
                  <a:pt x="5961" y="11520"/>
                </a:lnTo>
                <a:lnTo>
                  <a:pt x="9168" y="9777"/>
                </a:lnTo>
                <a:lnTo>
                  <a:pt x="11932" y="8586"/>
                </a:lnTo>
                <a:lnTo>
                  <a:pt x="15325" y="7531"/>
                </a:lnTo>
                <a:lnTo>
                  <a:pt x="19371" y="7264"/>
                </a:lnTo>
                <a:lnTo>
                  <a:pt x="23054" y="7517"/>
                </a:lnTo>
                <a:lnTo>
                  <a:pt x="26890" y="9208"/>
                </a:lnTo>
                <a:lnTo>
                  <a:pt x="29223" y="12330"/>
                </a:lnTo>
                <a:lnTo>
                  <a:pt x="29998" y="15227"/>
                </a:lnTo>
                <a:lnTo>
                  <a:pt x="30196" y="18755"/>
                </a:lnTo>
                <a:lnTo>
                  <a:pt x="30196" y="22567"/>
                </a:lnTo>
                <a:lnTo>
                  <a:pt x="20007" y="22567"/>
                </a:lnTo>
                <a:lnTo>
                  <a:pt x="16689" y="22910"/>
                </a:lnTo>
                <a:lnTo>
                  <a:pt x="13755" y="23568"/>
                </a:lnTo>
                <a:lnTo>
                  <a:pt x="10814" y="24241"/>
                </a:lnTo>
                <a:lnTo>
                  <a:pt x="8333" y="25246"/>
                </a:lnTo>
                <a:lnTo>
                  <a:pt x="4279" y="27914"/>
                </a:lnTo>
                <a:lnTo>
                  <a:pt x="1633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4" y="43243"/>
                </a:lnTo>
                <a:lnTo>
                  <a:pt x="1964" y="46926"/>
                </a:lnTo>
                <a:lnTo>
                  <a:pt x="4488" y="49758"/>
                </a:lnTo>
                <a:lnTo>
                  <a:pt x="7619" y="51995"/>
                </a:lnTo>
                <a:lnTo>
                  <a:pt x="11648" y="53327"/>
                </a:lnTo>
                <a:lnTo>
                  <a:pt x="16382" y="53657"/>
                </a:lnTo>
                <a:lnTo>
                  <a:pt x="17746" y="46659"/>
                </a:lnTo>
                <a:lnTo>
                  <a:pt x="14946" y="46659"/>
                </a:lnTo>
                <a:lnTo>
                  <a:pt x="12768" y="45910"/>
                </a:lnTo>
                <a:lnTo>
                  <a:pt x="9646" y="42912"/>
                </a:lnTo>
                <a:lnTo>
                  <a:pt x="8873" y="38353"/>
                </a:lnTo>
                <a:lnTo>
                  <a:pt x="9683" y="34429"/>
                </a:lnTo>
                <a:lnTo>
                  <a:pt x="12228" y="31482"/>
                </a:lnTo>
                <a:lnTo>
                  <a:pt x="14848" y="30059"/>
                </a:lnTo>
                <a:lnTo>
                  <a:pt x="18333" y="29235"/>
                </a:lnTo>
                <a:lnTo>
                  <a:pt x="22783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7" y="43675"/>
                </a:lnTo>
                <a:lnTo>
                  <a:pt x="22136" y="46061"/>
                </a:lnTo>
                <a:lnTo>
                  <a:pt x="19208" y="53657"/>
                </a:lnTo>
                <a:lnTo>
                  <a:pt x="21898" y="53035"/>
                </a:lnTo>
                <a:lnTo>
                  <a:pt x="24443" y="51753"/>
                </a:lnTo>
                <a:lnTo>
                  <a:pt x="26974" y="50482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4"/>
                </a:lnTo>
                <a:lnTo>
                  <a:pt x="36021" y="52958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5" y="12686"/>
                </a:lnTo>
                <a:lnTo>
                  <a:pt x="37141" y="8129"/>
                </a:lnTo>
                <a:lnTo>
                  <a:pt x="34594" y="4687"/>
                </a:lnTo>
                <a:lnTo>
                  <a:pt x="31203" y="1979"/>
                </a:lnTo>
                <a:lnTo>
                  <a:pt x="26449" y="392"/>
                </a:lnTo>
                <a:lnTo>
                  <a:pt x="23561" y="0"/>
                </a:lnTo>
                <a:lnTo>
                  <a:pt x="20166" y="0"/>
                </a:lnTo>
                <a:lnTo>
                  <a:pt x="16541" y="176"/>
                </a:lnTo>
                <a:lnTo>
                  <a:pt x="12976" y="849"/>
                </a:lnTo>
                <a:lnTo>
                  <a:pt x="9819" y="1803"/>
                </a:lnTo>
                <a:lnTo>
                  <a:pt x="5838" y="3542"/>
                </a:lnTo>
                <a:lnTo>
                  <a:pt x="2494" y="6692"/>
                </a:lnTo>
                <a:lnTo>
                  <a:pt x="2310" y="9385"/>
                </a:lnTo>
                <a:lnTo>
                  <a:pt x="3308" y="12089"/>
                </a:lnTo>
                <a:close/>
              </a:path>
              <a:path w="38797" h="53657">
                <a:moveTo>
                  <a:pt x="17746" y="46659"/>
                </a:moveTo>
                <a:lnTo>
                  <a:pt x="16382" y="53657"/>
                </a:lnTo>
                <a:lnTo>
                  <a:pt x="19208" y="53657"/>
                </a:lnTo>
                <a:lnTo>
                  <a:pt x="22136" y="46061"/>
                </a:lnTo>
                <a:lnTo>
                  <a:pt x="17746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030607" y="4561099"/>
            <a:ext cx="44748" cy="54648"/>
          </a:xfrm>
          <a:custGeom>
            <a:avLst/>
            <a:gdLst/>
            <a:ahLst/>
            <a:cxnLst/>
            <a:rect l="l" t="t" r="r" b="b"/>
            <a:pathLst>
              <a:path w="44748" h="54648">
                <a:moveTo>
                  <a:pt x="9500" y="36230"/>
                </a:moveTo>
                <a:lnTo>
                  <a:pt x="9194" y="54648"/>
                </a:lnTo>
                <a:lnTo>
                  <a:pt x="11318" y="51559"/>
                </a:lnTo>
                <a:lnTo>
                  <a:pt x="10077" y="39635"/>
                </a:lnTo>
                <a:lnTo>
                  <a:pt x="9500" y="36230"/>
                </a:lnTo>
                <a:close/>
              </a:path>
              <a:path w="44748" h="54648">
                <a:moveTo>
                  <a:pt x="417" y="55723"/>
                </a:moveTo>
                <a:lnTo>
                  <a:pt x="0" y="59194"/>
                </a:lnTo>
                <a:lnTo>
                  <a:pt x="392" y="62812"/>
                </a:lnTo>
                <a:lnTo>
                  <a:pt x="1930" y="66038"/>
                </a:lnTo>
                <a:lnTo>
                  <a:pt x="4881" y="68580"/>
                </a:lnTo>
                <a:lnTo>
                  <a:pt x="8798" y="70634"/>
                </a:lnTo>
                <a:lnTo>
                  <a:pt x="11476" y="71307"/>
                </a:lnTo>
                <a:lnTo>
                  <a:pt x="14159" y="71982"/>
                </a:lnTo>
                <a:lnTo>
                  <a:pt x="17402" y="72312"/>
                </a:lnTo>
                <a:lnTo>
                  <a:pt x="25182" y="72312"/>
                </a:lnTo>
                <a:lnTo>
                  <a:pt x="28599" y="71880"/>
                </a:lnTo>
                <a:lnTo>
                  <a:pt x="31499" y="70991"/>
                </a:lnTo>
                <a:lnTo>
                  <a:pt x="34423" y="70102"/>
                </a:lnTo>
                <a:lnTo>
                  <a:pt x="38675" y="67359"/>
                </a:lnTo>
                <a:lnTo>
                  <a:pt x="41944" y="64033"/>
                </a:lnTo>
                <a:lnTo>
                  <a:pt x="43751" y="59993"/>
                </a:lnTo>
                <a:lnTo>
                  <a:pt x="44218" y="55612"/>
                </a:lnTo>
                <a:lnTo>
                  <a:pt x="43812" y="51598"/>
                </a:lnTo>
                <a:lnTo>
                  <a:pt x="42199" y="48373"/>
                </a:lnTo>
                <a:lnTo>
                  <a:pt x="39646" y="45921"/>
                </a:lnTo>
                <a:lnTo>
                  <a:pt x="36526" y="43966"/>
                </a:lnTo>
                <a:lnTo>
                  <a:pt x="32594" y="42771"/>
                </a:lnTo>
                <a:lnTo>
                  <a:pt x="28094" y="42364"/>
                </a:lnTo>
                <a:lnTo>
                  <a:pt x="15758" y="41831"/>
                </a:lnTo>
                <a:lnTo>
                  <a:pt x="13860" y="41756"/>
                </a:lnTo>
                <a:lnTo>
                  <a:pt x="10077" y="39635"/>
                </a:lnTo>
                <a:lnTo>
                  <a:pt x="11318" y="51559"/>
                </a:lnTo>
                <a:lnTo>
                  <a:pt x="14069" y="48981"/>
                </a:lnTo>
                <a:lnTo>
                  <a:pt x="26313" y="49427"/>
                </a:lnTo>
                <a:lnTo>
                  <a:pt x="29149" y="49489"/>
                </a:lnTo>
                <a:lnTo>
                  <a:pt x="31403" y="50101"/>
                </a:lnTo>
                <a:lnTo>
                  <a:pt x="34719" y="52387"/>
                </a:lnTo>
                <a:lnTo>
                  <a:pt x="35539" y="56094"/>
                </a:lnTo>
                <a:lnTo>
                  <a:pt x="35539" y="57326"/>
                </a:lnTo>
                <a:lnTo>
                  <a:pt x="34373" y="60742"/>
                </a:lnTo>
                <a:lnTo>
                  <a:pt x="31424" y="63470"/>
                </a:lnTo>
                <a:lnTo>
                  <a:pt x="28228" y="64706"/>
                </a:lnTo>
                <a:lnTo>
                  <a:pt x="24272" y="65479"/>
                </a:lnTo>
                <a:lnTo>
                  <a:pt x="17510" y="65479"/>
                </a:lnTo>
                <a:lnTo>
                  <a:pt x="14278" y="64867"/>
                </a:lnTo>
                <a:lnTo>
                  <a:pt x="11984" y="63676"/>
                </a:lnTo>
                <a:lnTo>
                  <a:pt x="8503" y="60666"/>
                </a:lnTo>
                <a:lnTo>
                  <a:pt x="8503" y="57552"/>
                </a:lnTo>
                <a:lnTo>
                  <a:pt x="9194" y="54648"/>
                </a:lnTo>
                <a:lnTo>
                  <a:pt x="9500" y="36230"/>
                </a:lnTo>
                <a:lnTo>
                  <a:pt x="11027" y="32879"/>
                </a:lnTo>
                <a:lnTo>
                  <a:pt x="13950" y="33677"/>
                </a:lnTo>
                <a:lnTo>
                  <a:pt x="15509" y="27176"/>
                </a:lnTo>
                <a:lnTo>
                  <a:pt x="11971" y="23493"/>
                </a:lnTo>
                <a:lnTo>
                  <a:pt x="11084" y="20951"/>
                </a:lnTo>
                <a:lnTo>
                  <a:pt x="11084" y="17726"/>
                </a:lnTo>
                <a:lnTo>
                  <a:pt x="11282" y="14907"/>
                </a:lnTo>
                <a:lnTo>
                  <a:pt x="9598" y="3200"/>
                </a:lnTo>
                <a:lnTo>
                  <a:pt x="6365" y="6234"/>
                </a:lnTo>
                <a:lnTo>
                  <a:pt x="4204" y="10299"/>
                </a:lnTo>
                <a:lnTo>
                  <a:pt x="2840" y="15007"/>
                </a:lnTo>
                <a:lnTo>
                  <a:pt x="2840" y="17776"/>
                </a:lnTo>
                <a:lnTo>
                  <a:pt x="3161" y="22212"/>
                </a:lnTo>
                <a:lnTo>
                  <a:pt x="4414" y="25577"/>
                </a:lnTo>
                <a:lnTo>
                  <a:pt x="6353" y="28421"/>
                </a:lnTo>
                <a:lnTo>
                  <a:pt x="3971" y="31356"/>
                </a:lnTo>
                <a:lnTo>
                  <a:pt x="2236" y="34822"/>
                </a:lnTo>
                <a:lnTo>
                  <a:pt x="1781" y="38999"/>
                </a:lnTo>
                <a:lnTo>
                  <a:pt x="2203" y="42072"/>
                </a:lnTo>
                <a:lnTo>
                  <a:pt x="3845" y="44831"/>
                </a:lnTo>
                <a:lnTo>
                  <a:pt x="6836" y="46875"/>
                </a:lnTo>
                <a:lnTo>
                  <a:pt x="3859" y="49603"/>
                </a:lnTo>
                <a:lnTo>
                  <a:pt x="1720" y="52513"/>
                </a:lnTo>
                <a:lnTo>
                  <a:pt x="417" y="55723"/>
                </a:lnTo>
                <a:close/>
              </a:path>
              <a:path w="44748" h="54648">
                <a:moveTo>
                  <a:pt x="14357" y="9079"/>
                </a:moveTo>
                <a:lnTo>
                  <a:pt x="17867" y="7109"/>
                </a:lnTo>
                <a:lnTo>
                  <a:pt x="21003" y="6832"/>
                </a:lnTo>
                <a:lnTo>
                  <a:pt x="24272" y="6832"/>
                </a:lnTo>
                <a:lnTo>
                  <a:pt x="26776" y="7757"/>
                </a:lnTo>
                <a:lnTo>
                  <a:pt x="30319" y="11479"/>
                </a:lnTo>
                <a:lnTo>
                  <a:pt x="31195" y="14083"/>
                </a:lnTo>
                <a:lnTo>
                  <a:pt x="31195" y="17409"/>
                </a:lnTo>
                <a:lnTo>
                  <a:pt x="30981" y="20177"/>
                </a:lnTo>
                <a:lnTo>
                  <a:pt x="30182" y="22779"/>
                </a:lnTo>
                <a:lnTo>
                  <a:pt x="27922" y="25919"/>
                </a:lnTo>
                <a:lnTo>
                  <a:pt x="24358" y="27809"/>
                </a:lnTo>
                <a:lnTo>
                  <a:pt x="21175" y="28105"/>
                </a:lnTo>
                <a:lnTo>
                  <a:pt x="17979" y="28105"/>
                </a:lnTo>
                <a:lnTo>
                  <a:pt x="15509" y="27176"/>
                </a:lnTo>
                <a:lnTo>
                  <a:pt x="13950" y="33677"/>
                </a:lnTo>
                <a:lnTo>
                  <a:pt x="17414" y="34721"/>
                </a:lnTo>
                <a:lnTo>
                  <a:pt x="21175" y="34988"/>
                </a:lnTo>
                <a:lnTo>
                  <a:pt x="23889" y="34988"/>
                </a:lnTo>
                <a:lnTo>
                  <a:pt x="28620" y="33793"/>
                </a:lnTo>
                <a:lnTo>
                  <a:pt x="32804" y="31849"/>
                </a:lnTo>
                <a:lnTo>
                  <a:pt x="36057" y="28839"/>
                </a:lnTo>
                <a:lnTo>
                  <a:pt x="38171" y="24839"/>
                </a:lnTo>
                <a:lnTo>
                  <a:pt x="39489" y="20177"/>
                </a:lnTo>
                <a:lnTo>
                  <a:pt x="39489" y="17358"/>
                </a:lnTo>
                <a:lnTo>
                  <a:pt x="39240" y="14006"/>
                </a:lnTo>
                <a:lnTo>
                  <a:pt x="38257" y="10868"/>
                </a:lnTo>
                <a:lnTo>
                  <a:pt x="36181" y="8139"/>
                </a:lnTo>
                <a:lnTo>
                  <a:pt x="42952" y="8139"/>
                </a:lnTo>
                <a:lnTo>
                  <a:pt x="44240" y="7289"/>
                </a:lnTo>
                <a:lnTo>
                  <a:pt x="44748" y="4546"/>
                </a:lnTo>
                <a:lnTo>
                  <a:pt x="42952" y="914"/>
                </a:lnTo>
                <a:lnTo>
                  <a:pt x="28670" y="914"/>
                </a:lnTo>
                <a:lnTo>
                  <a:pt x="27590" y="633"/>
                </a:lnTo>
                <a:lnTo>
                  <a:pt x="23940" y="74"/>
                </a:lnTo>
                <a:lnTo>
                  <a:pt x="18507" y="0"/>
                </a:lnTo>
                <a:lnTo>
                  <a:pt x="13788" y="1216"/>
                </a:lnTo>
                <a:lnTo>
                  <a:pt x="9598" y="3200"/>
                </a:lnTo>
                <a:lnTo>
                  <a:pt x="11282" y="14907"/>
                </a:lnTo>
                <a:lnTo>
                  <a:pt x="12081" y="12264"/>
                </a:lnTo>
                <a:lnTo>
                  <a:pt x="14357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093543" y="4560987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7" y="16930"/>
                </a:moveTo>
                <a:lnTo>
                  <a:pt x="42284" y="14122"/>
                </a:lnTo>
                <a:lnTo>
                  <a:pt x="41515" y="11314"/>
                </a:lnTo>
                <a:lnTo>
                  <a:pt x="38602" y="6807"/>
                </a:lnTo>
                <a:lnTo>
                  <a:pt x="34764" y="3074"/>
                </a:lnTo>
                <a:lnTo>
                  <a:pt x="32158" y="1842"/>
                </a:lnTo>
                <a:lnTo>
                  <a:pt x="29559" y="612"/>
                </a:lnTo>
                <a:lnTo>
                  <a:pt x="26384" y="0"/>
                </a:lnTo>
                <a:lnTo>
                  <a:pt x="26423" y="6997"/>
                </a:lnTo>
                <a:lnTo>
                  <a:pt x="29591" y="8329"/>
                </a:lnTo>
                <a:lnTo>
                  <a:pt x="31715" y="11012"/>
                </a:lnTo>
                <a:lnTo>
                  <a:pt x="33856" y="13690"/>
                </a:lnTo>
                <a:lnTo>
                  <a:pt x="34865" y="17373"/>
                </a:lnTo>
                <a:lnTo>
                  <a:pt x="34764" y="22075"/>
                </a:lnTo>
                <a:lnTo>
                  <a:pt x="8971" y="22075"/>
                </a:lnTo>
                <a:lnTo>
                  <a:pt x="9046" y="20091"/>
                </a:lnTo>
                <a:lnTo>
                  <a:pt x="10482" y="3114"/>
                </a:lnTo>
                <a:lnTo>
                  <a:pt x="8100" y="4903"/>
                </a:lnTo>
                <a:lnTo>
                  <a:pt x="4138" y="9575"/>
                </a:lnTo>
                <a:lnTo>
                  <a:pt x="2627" y="12409"/>
                </a:lnTo>
                <a:lnTo>
                  <a:pt x="1583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4" y="35359"/>
                </a:lnTo>
                <a:lnTo>
                  <a:pt x="1526" y="38685"/>
                </a:lnTo>
                <a:lnTo>
                  <a:pt x="2541" y="42001"/>
                </a:lnTo>
                <a:lnTo>
                  <a:pt x="4042" y="44780"/>
                </a:lnTo>
                <a:lnTo>
                  <a:pt x="6032" y="46991"/>
                </a:lnTo>
                <a:lnTo>
                  <a:pt x="10494" y="50864"/>
                </a:lnTo>
                <a:lnTo>
                  <a:pt x="13420" y="51969"/>
                </a:lnTo>
                <a:lnTo>
                  <a:pt x="16343" y="53085"/>
                </a:lnTo>
                <a:lnTo>
                  <a:pt x="19738" y="53657"/>
                </a:lnTo>
                <a:lnTo>
                  <a:pt x="23633" y="53657"/>
                </a:lnTo>
                <a:lnTo>
                  <a:pt x="27967" y="53492"/>
                </a:lnTo>
                <a:lnTo>
                  <a:pt x="31939" y="52793"/>
                </a:lnTo>
                <a:lnTo>
                  <a:pt x="35182" y="51969"/>
                </a:lnTo>
                <a:lnTo>
                  <a:pt x="37910" y="51090"/>
                </a:lnTo>
                <a:lnTo>
                  <a:pt x="41169" y="48820"/>
                </a:lnTo>
                <a:lnTo>
                  <a:pt x="41489" y="46165"/>
                </a:lnTo>
                <a:lnTo>
                  <a:pt x="40910" y="43002"/>
                </a:lnTo>
                <a:lnTo>
                  <a:pt x="38181" y="43268"/>
                </a:lnTo>
                <a:lnTo>
                  <a:pt x="35024" y="44552"/>
                </a:lnTo>
                <a:lnTo>
                  <a:pt x="32212" y="45443"/>
                </a:lnTo>
                <a:lnTo>
                  <a:pt x="28698" y="46191"/>
                </a:lnTo>
                <a:lnTo>
                  <a:pt x="24429" y="46381"/>
                </a:lnTo>
                <a:lnTo>
                  <a:pt x="21592" y="46381"/>
                </a:lnTo>
                <a:lnTo>
                  <a:pt x="17203" y="45137"/>
                </a:lnTo>
                <a:lnTo>
                  <a:pt x="13639" y="43106"/>
                </a:lnTo>
                <a:lnTo>
                  <a:pt x="11181" y="40006"/>
                </a:lnTo>
                <a:lnTo>
                  <a:pt x="9770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7" y="16930"/>
                </a:lnTo>
                <a:close/>
              </a:path>
              <a:path w="43477" h="53657">
                <a:moveTo>
                  <a:pt x="9046" y="20091"/>
                </a:moveTo>
                <a:lnTo>
                  <a:pt x="9978" y="16358"/>
                </a:lnTo>
                <a:lnTo>
                  <a:pt x="11430" y="12931"/>
                </a:lnTo>
                <a:lnTo>
                  <a:pt x="14968" y="9083"/>
                </a:lnTo>
                <a:lnTo>
                  <a:pt x="18201" y="7415"/>
                </a:lnTo>
                <a:lnTo>
                  <a:pt x="22232" y="6997"/>
                </a:lnTo>
                <a:lnTo>
                  <a:pt x="26423" y="6997"/>
                </a:lnTo>
                <a:lnTo>
                  <a:pt x="26384" y="0"/>
                </a:lnTo>
                <a:lnTo>
                  <a:pt x="19220" y="0"/>
                </a:lnTo>
                <a:lnTo>
                  <a:pt x="16076" y="622"/>
                </a:lnTo>
                <a:lnTo>
                  <a:pt x="13286" y="1868"/>
                </a:lnTo>
                <a:lnTo>
                  <a:pt x="10482" y="311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157604" y="4594679"/>
            <a:ext cx="12793" cy="75655"/>
          </a:xfrm>
          <a:custGeom>
            <a:avLst/>
            <a:gdLst/>
            <a:ahLst/>
            <a:cxnLst/>
            <a:rect l="l" t="t" r="r" b="b"/>
            <a:pathLst>
              <a:path w="12793" h="75655">
                <a:moveTo>
                  <a:pt x="12793" y="19264"/>
                </a:moveTo>
                <a:lnTo>
                  <a:pt x="12365" y="8089"/>
                </a:lnTo>
                <a:lnTo>
                  <a:pt x="10533" y="4442"/>
                </a:lnTo>
                <a:lnTo>
                  <a:pt x="9526" y="0"/>
                </a:lnTo>
                <a:lnTo>
                  <a:pt x="7891" y="16484"/>
                </a:lnTo>
                <a:lnTo>
                  <a:pt x="12793" y="19264"/>
                </a:lnTo>
                <a:close/>
              </a:path>
              <a:path w="12793" h="75655">
                <a:moveTo>
                  <a:pt x="43480" y="-54687"/>
                </a:moveTo>
                <a:lnTo>
                  <a:pt x="43235" y="-55421"/>
                </a:lnTo>
                <a:lnTo>
                  <a:pt x="40655" y="-56390"/>
                </a:lnTo>
                <a:lnTo>
                  <a:pt x="37547" y="-56390"/>
                </a:lnTo>
                <a:lnTo>
                  <a:pt x="34758" y="-54687"/>
                </a:lnTo>
                <a:lnTo>
                  <a:pt x="34758" y="-26315"/>
                </a:lnTo>
                <a:lnTo>
                  <a:pt x="32518" y="-28741"/>
                </a:lnTo>
                <a:lnTo>
                  <a:pt x="27961" y="-31827"/>
                </a:lnTo>
                <a:lnTo>
                  <a:pt x="23140" y="-33691"/>
                </a:lnTo>
                <a:lnTo>
                  <a:pt x="17061" y="-33691"/>
                </a:lnTo>
                <a:lnTo>
                  <a:pt x="14108" y="-33047"/>
                </a:lnTo>
                <a:lnTo>
                  <a:pt x="11577" y="-31776"/>
                </a:lnTo>
                <a:lnTo>
                  <a:pt x="9032" y="-30481"/>
                </a:lnTo>
                <a:lnTo>
                  <a:pt x="6908" y="-28652"/>
                </a:lnTo>
                <a:lnTo>
                  <a:pt x="3481" y="-23874"/>
                </a:lnTo>
                <a:lnTo>
                  <a:pt x="2189" y="-20994"/>
                </a:lnTo>
                <a:lnTo>
                  <a:pt x="1318" y="-17603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706"/>
                </a:lnTo>
                <a:lnTo>
                  <a:pt x="345" y="673"/>
                </a:lnTo>
                <a:lnTo>
                  <a:pt x="1059" y="3873"/>
                </a:lnTo>
                <a:lnTo>
                  <a:pt x="1746" y="7085"/>
                </a:lnTo>
                <a:lnTo>
                  <a:pt x="2866" y="9867"/>
                </a:lnTo>
                <a:lnTo>
                  <a:pt x="4391" y="12230"/>
                </a:lnTo>
                <a:lnTo>
                  <a:pt x="7891" y="16484"/>
                </a:lnTo>
                <a:lnTo>
                  <a:pt x="9526" y="0"/>
                </a:lnTo>
                <a:lnTo>
                  <a:pt x="8971" y="-4762"/>
                </a:lnTo>
                <a:lnTo>
                  <a:pt x="8971" y="-9538"/>
                </a:lnTo>
                <a:lnTo>
                  <a:pt x="9636" y="-14061"/>
                </a:lnTo>
                <a:lnTo>
                  <a:pt x="10778" y="-18301"/>
                </a:lnTo>
                <a:lnTo>
                  <a:pt x="12693" y="-21843"/>
                </a:lnTo>
                <a:lnTo>
                  <a:pt x="15497" y="-24371"/>
                </a:lnTo>
                <a:lnTo>
                  <a:pt x="18903" y="-25998"/>
                </a:lnTo>
                <a:lnTo>
                  <a:pt x="23486" y="-25998"/>
                </a:lnTo>
                <a:lnTo>
                  <a:pt x="27961" y="-23633"/>
                </a:lnTo>
                <a:lnTo>
                  <a:pt x="32418" y="-19759"/>
                </a:lnTo>
                <a:lnTo>
                  <a:pt x="34758" y="-16765"/>
                </a:lnTo>
                <a:lnTo>
                  <a:pt x="34758" y="2768"/>
                </a:lnTo>
                <a:lnTo>
                  <a:pt x="32101" y="6029"/>
                </a:lnTo>
                <a:lnTo>
                  <a:pt x="28475" y="9436"/>
                </a:lnTo>
                <a:lnTo>
                  <a:pt x="25146" y="11506"/>
                </a:lnTo>
                <a:lnTo>
                  <a:pt x="21902" y="12320"/>
                </a:lnTo>
                <a:lnTo>
                  <a:pt x="18472" y="12320"/>
                </a:lnTo>
                <a:lnTo>
                  <a:pt x="15066" y="10656"/>
                </a:lnTo>
                <a:lnTo>
                  <a:pt x="12365" y="8089"/>
                </a:lnTo>
                <a:lnTo>
                  <a:pt x="12793" y="19264"/>
                </a:lnTo>
                <a:lnTo>
                  <a:pt x="15756" y="19977"/>
                </a:lnTo>
                <a:lnTo>
                  <a:pt x="22402" y="19977"/>
                </a:lnTo>
                <a:lnTo>
                  <a:pt x="25330" y="19188"/>
                </a:lnTo>
                <a:lnTo>
                  <a:pt x="28008" y="17640"/>
                </a:lnTo>
                <a:lnTo>
                  <a:pt x="30687" y="16078"/>
                </a:lnTo>
                <a:lnTo>
                  <a:pt x="33267" y="13907"/>
                </a:lnTo>
                <a:lnTo>
                  <a:pt x="35763" y="11113"/>
                </a:lnTo>
                <a:lnTo>
                  <a:pt x="35763" y="17575"/>
                </a:lnTo>
                <a:lnTo>
                  <a:pt x="37372" y="19072"/>
                </a:lnTo>
                <a:lnTo>
                  <a:pt x="40396" y="19264"/>
                </a:lnTo>
                <a:lnTo>
                  <a:pt x="43480" y="17575"/>
                </a:lnTo>
                <a:lnTo>
                  <a:pt x="43480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221343" y="4601451"/>
            <a:ext cx="17067" cy="27875"/>
          </a:xfrm>
          <a:custGeom>
            <a:avLst/>
            <a:gdLst/>
            <a:ahLst/>
            <a:cxnLst/>
            <a:rect l="l" t="t" r="r" b="b"/>
            <a:pathLst>
              <a:path w="17067" h="27875">
                <a:moveTo>
                  <a:pt x="17067" y="4406"/>
                </a:moveTo>
                <a:lnTo>
                  <a:pt x="17067" y="3427"/>
                </a:lnTo>
                <a:lnTo>
                  <a:pt x="15871" y="774"/>
                </a:lnTo>
                <a:lnTo>
                  <a:pt x="12948" y="0"/>
                </a:lnTo>
                <a:lnTo>
                  <a:pt x="10392" y="62"/>
                </a:lnTo>
                <a:lnTo>
                  <a:pt x="7466" y="1498"/>
                </a:lnTo>
                <a:lnTo>
                  <a:pt x="6990" y="4406"/>
                </a:lnTo>
                <a:lnTo>
                  <a:pt x="6990" y="11355"/>
                </a:lnTo>
                <a:lnTo>
                  <a:pt x="0" y="26276"/>
                </a:lnTo>
                <a:lnTo>
                  <a:pt x="1385" y="27875"/>
                </a:lnTo>
                <a:lnTo>
                  <a:pt x="4110" y="27824"/>
                </a:lnTo>
                <a:lnTo>
                  <a:pt x="6717" y="26377"/>
                </a:lnTo>
                <a:lnTo>
                  <a:pt x="13910" y="15214"/>
                </a:lnTo>
                <a:lnTo>
                  <a:pt x="15015" y="13435"/>
                </a:lnTo>
                <a:lnTo>
                  <a:pt x="16379" y="10159"/>
                </a:lnTo>
                <a:lnTo>
                  <a:pt x="16908" y="7491"/>
                </a:lnTo>
                <a:lnTo>
                  <a:pt x="17067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295045" y="4560987"/>
            <a:ext cx="38793" cy="53657"/>
          </a:xfrm>
          <a:custGeom>
            <a:avLst/>
            <a:gdLst/>
            <a:ahLst/>
            <a:cxnLst/>
            <a:rect l="l" t="t" r="r" b="b"/>
            <a:pathLst>
              <a:path w="38793" h="53657">
                <a:moveTo>
                  <a:pt x="3294" y="12089"/>
                </a:moveTo>
                <a:lnTo>
                  <a:pt x="5947" y="11520"/>
                </a:lnTo>
                <a:lnTo>
                  <a:pt x="9155" y="9777"/>
                </a:lnTo>
                <a:lnTo>
                  <a:pt x="11920" y="8586"/>
                </a:lnTo>
                <a:lnTo>
                  <a:pt x="15311" y="7531"/>
                </a:lnTo>
                <a:lnTo>
                  <a:pt x="19368" y="7264"/>
                </a:lnTo>
                <a:lnTo>
                  <a:pt x="23044" y="7517"/>
                </a:lnTo>
                <a:lnTo>
                  <a:pt x="26874" y="9208"/>
                </a:lnTo>
                <a:lnTo>
                  <a:pt x="29221" y="12330"/>
                </a:lnTo>
                <a:lnTo>
                  <a:pt x="29984" y="15227"/>
                </a:lnTo>
                <a:lnTo>
                  <a:pt x="30179" y="18755"/>
                </a:lnTo>
                <a:lnTo>
                  <a:pt x="30179" y="22567"/>
                </a:lnTo>
                <a:lnTo>
                  <a:pt x="19994" y="22567"/>
                </a:lnTo>
                <a:lnTo>
                  <a:pt x="16690" y="22910"/>
                </a:lnTo>
                <a:lnTo>
                  <a:pt x="13752" y="23568"/>
                </a:lnTo>
                <a:lnTo>
                  <a:pt x="10815" y="24241"/>
                </a:lnTo>
                <a:lnTo>
                  <a:pt x="8331" y="25246"/>
                </a:lnTo>
                <a:lnTo>
                  <a:pt x="4262" y="27914"/>
                </a:lnTo>
                <a:lnTo>
                  <a:pt x="1624" y="31621"/>
                </a:lnTo>
                <a:lnTo>
                  <a:pt x="0" y="36042"/>
                </a:lnTo>
                <a:lnTo>
                  <a:pt x="0" y="38797"/>
                </a:lnTo>
                <a:lnTo>
                  <a:pt x="378" y="43243"/>
                </a:lnTo>
                <a:lnTo>
                  <a:pt x="1965" y="46926"/>
                </a:lnTo>
                <a:lnTo>
                  <a:pt x="4485" y="49758"/>
                </a:lnTo>
                <a:lnTo>
                  <a:pt x="7617" y="51995"/>
                </a:lnTo>
                <a:lnTo>
                  <a:pt x="11639" y="53327"/>
                </a:lnTo>
                <a:lnTo>
                  <a:pt x="16369" y="53657"/>
                </a:lnTo>
                <a:lnTo>
                  <a:pt x="17734" y="46659"/>
                </a:lnTo>
                <a:lnTo>
                  <a:pt x="14944" y="46659"/>
                </a:lnTo>
                <a:lnTo>
                  <a:pt x="12754" y="45910"/>
                </a:lnTo>
                <a:lnTo>
                  <a:pt x="9644" y="42912"/>
                </a:lnTo>
                <a:lnTo>
                  <a:pt x="8870" y="38353"/>
                </a:lnTo>
                <a:lnTo>
                  <a:pt x="9683" y="34429"/>
                </a:lnTo>
                <a:lnTo>
                  <a:pt x="12226" y="31482"/>
                </a:lnTo>
                <a:lnTo>
                  <a:pt x="14832" y="30059"/>
                </a:lnTo>
                <a:lnTo>
                  <a:pt x="18334" y="29235"/>
                </a:lnTo>
                <a:lnTo>
                  <a:pt x="22769" y="29019"/>
                </a:lnTo>
                <a:lnTo>
                  <a:pt x="30179" y="29019"/>
                </a:lnTo>
                <a:lnTo>
                  <a:pt x="30179" y="39383"/>
                </a:lnTo>
                <a:lnTo>
                  <a:pt x="26003" y="43675"/>
                </a:lnTo>
                <a:lnTo>
                  <a:pt x="22133" y="46061"/>
                </a:lnTo>
                <a:lnTo>
                  <a:pt x="19206" y="53657"/>
                </a:lnTo>
                <a:lnTo>
                  <a:pt x="21898" y="53035"/>
                </a:lnTo>
                <a:lnTo>
                  <a:pt x="24429" y="51753"/>
                </a:lnTo>
                <a:lnTo>
                  <a:pt x="26974" y="50482"/>
                </a:lnTo>
                <a:lnTo>
                  <a:pt x="31338" y="46443"/>
                </a:lnTo>
                <a:lnTo>
                  <a:pt x="31338" y="51332"/>
                </a:lnTo>
                <a:lnTo>
                  <a:pt x="33436" y="52894"/>
                </a:lnTo>
                <a:lnTo>
                  <a:pt x="36018" y="52958"/>
                </a:lnTo>
                <a:lnTo>
                  <a:pt x="38793" y="51332"/>
                </a:lnTo>
                <a:lnTo>
                  <a:pt x="38793" y="15354"/>
                </a:lnTo>
                <a:lnTo>
                  <a:pt x="38465" y="12686"/>
                </a:lnTo>
                <a:lnTo>
                  <a:pt x="37123" y="8129"/>
                </a:lnTo>
                <a:lnTo>
                  <a:pt x="34592" y="4687"/>
                </a:lnTo>
                <a:lnTo>
                  <a:pt x="31201" y="1979"/>
                </a:lnTo>
                <a:lnTo>
                  <a:pt x="26431" y="392"/>
                </a:lnTo>
                <a:lnTo>
                  <a:pt x="23544" y="0"/>
                </a:lnTo>
                <a:lnTo>
                  <a:pt x="20163" y="0"/>
                </a:lnTo>
                <a:lnTo>
                  <a:pt x="16539" y="176"/>
                </a:lnTo>
                <a:lnTo>
                  <a:pt x="12964" y="849"/>
                </a:lnTo>
                <a:lnTo>
                  <a:pt x="9817" y="1803"/>
                </a:lnTo>
                <a:lnTo>
                  <a:pt x="5825" y="3542"/>
                </a:lnTo>
                <a:lnTo>
                  <a:pt x="2484" y="6692"/>
                </a:lnTo>
                <a:lnTo>
                  <a:pt x="2297" y="9385"/>
                </a:lnTo>
                <a:lnTo>
                  <a:pt x="3294" y="12089"/>
                </a:lnTo>
                <a:close/>
              </a:path>
              <a:path w="38793" h="53657">
                <a:moveTo>
                  <a:pt x="17734" y="46659"/>
                </a:moveTo>
                <a:lnTo>
                  <a:pt x="16369" y="53657"/>
                </a:lnTo>
                <a:lnTo>
                  <a:pt x="19206" y="53657"/>
                </a:lnTo>
                <a:lnTo>
                  <a:pt x="22133" y="46061"/>
                </a:lnTo>
                <a:lnTo>
                  <a:pt x="1773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359679" y="4560987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911" y="52919"/>
                </a:moveTo>
                <a:lnTo>
                  <a:pt x="8672" y="51271"/>
                </a:lnTo>
                <a:lnTo>
                  <a:pt x="8672" y="17132"/>
                </a:lnTo>
                <a:lnTo>
                  <a:pt x="11060" y="14057"/>
                </a:lnTo>
                <a:lnTo>
                  <a:pt x="13321" y="11736"/>
                </a:lnTo>
                <a:lnTo>
                  <a:pt x="17673" y="8561"/>
                </a:lnTo>
                <a:lnTo>
                  <a:pt x="22007" y="7746"/>
                </a:lnTo>
                <a:lnTo>
                  <a:pt x="25167" y="8088"/>
                </a:lnTo>
                <a:lnTo>
                  <a:pt x="27720" y="9385"/>
                </a:lnTo>
                <a:lnTo>
                  <a:pt x="30377" y="12787"/>
                </a:lnTo>
                <a:lnTo>
                  <a:pt x="31410" y="15951"/>
                </a:lnTo>
                <a:lnTo>
                  <a:pt x="32037" y="19885"/>
                </a:lnTo>
                <a:lnTo>
                  <a:pt x="32037" y="51271"/>
                </a:lnTo>
                <a:lnTo>
                  <a:pt x="32256" y="52005"/>
                </a:lnTo>
                <a:lnTo>
                  <a:pt x="34815" y="52919"/>
                </a:lnTo>
                <a:lnTo>
                  <a:pt x="37937" y="52919"/>
                </a:lnTo>
                <a:lnTo>
                  <a:pt x="40702" y="51271"/>
                </a:lnTo>
                <a:lnTo>
                  <a:pt x="40702" y="18007"/>
                </a:lnTo>
                <a:lnTo>
                  <a:pt x="40417" y="15022"/>
                </a:lnTo>
                <a:lnTo>
                  <a:pt x="39262" y="10083"/>
                </a:lnTo>
                <a:lnTo>
                  <a:pt x="36965" y="6069"/>
                </a:lnTo>
                <a:lnTo>
                  <a:pt x="33891" y="2753"/>
                </a:lnTo>
                <a:lnTo>
                  <a:pt x="29603" y="547"/>
                </a:lnTo>
                <a:lnTo>
                  <a:pt x="26950" y="0"/>
                </a:lnTo>
                <a:lnTo>
                  <a:pt x="21099" y="0"/>
                </a:lnTo>
                <a:lnTo>
                  <a:pt x="18432" y="708"/>
                </a:lnTo>
                <a:lnTo>
                  <a:pt x="15789" y="2145"/>
                </a:lnTo>
                <a:lnTo>
                  <a:pt x="13148" y="3567"/>
                </a:lnTo>
                <a:lnTo>
                  <a:pt x="10491" y="5817"/>
                </a:lnTo>
                <a:lnTo>
                  <a:pt x="7827" y="8888"/>
                </a:lnTo>
                <a:lnTo>
                  <a:pt x="7827" y="2437"/>
                </a:lnTo>
                <a:lnTo>
                  <a:pt x="5857" y="838"/>
                </a:lnTo>
                <a:lnTo>
                  <a:pt x="3133" y="749"/>
                </a:lnTo>
                <a:lnTo>
                  <a:pt x="0" y="2437"/>
                </a:lnTo>
                <a:lnTo>
                  <a:pt x="0" y="51271"/>
                </a:lnTo>
                <a:lnTo>
                  <a:pt x="195" y="52005"/>
                </a:lnTo>
                <a:lnTo>
                  <a:pt x="2776" y="52919"/>
                </a:lnTo>
                <a:lnTo>
                  <a:pt x="591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423061" y="4589917"/>
            <a:ext cx="12797" cy="75655"/>
          </a:xfrm>
          <a:custGeom>
            <a:avLst/>
            <a:gdLst/>
            <a:ahLst/>
            <a:cxnLst/>
            <a:rect l="l" t="t" r="r" b="b"/>
            <a:pathLst>
              <a:path w="12797" h="75655">
                <a:moveTo>
                  <a:pt x="8975" y="0"/>
                </a:moveTo>
                <a:lnTo>
                  <a:pt x="7880" y="21247"/>
                </a:lnTo>
                <a:lnTo>
                  <a:pt x="12797" y="24027"/>
                </a:lnTo>
                <a:lnTo>
                  <a:pt x="12355" y="12852"/>
                </a:lnTo>
                <a:lnTo>
                  <a:pt x="10523" y="9204"/>
                </a:lnTo>
                <a:lnTo>
                  <a:pt x="9526" y="4762"/>
                </a:lnTo>
                <a:lnTo>
                  <a:pt x="8975" y="0"/>
                </a:lnTo>
                <a:close/>
              </a:path>
              <a:path w="12797" h="75655">
                <a:moveTo>
                  <a:pt x="43470" y="-49924"/>
                </a:moveTo>
                <a:lnTo>
                  <a:pt x="43221" y="-50659"/>
                </a:lnTo>
                <a:lnTo>
                  <a:pt x="40643" y="-51628"/>
                </a:lnTo>
                <a:lnTo>
                  <a:pt x="37533" y="-51628"/>
                </a:lnTo>
                <a:lnTo>
                  <a:pt x="34758" y="-49924"/>
                </a:lnTo>
                <a:lnTo>
                  <a:pt x="34758" y="-21553"/>
                </a:lnTo>
                <a:lnTo>
                  <a:pt x="32508" y="-23978"/>
                </a:lnTo>
                <a:lnTo>
                  <a:pt x="27947" y="-27064"/>
                </a:lnTo>
                <a:lnTo>
                  <a:pt x="23134" y="-28929"/>
                </a:lnTo>
                <a:lnTo>
                  <a:pt x="17045" y="-28929"/>
                </a:lnTo>
                <a:lnTo>
                  <a:pt x="14108" y="-28285"/>
                </a:lnTo>
                <a:lnTo>
                  <a:pt x="11567" y="-27014"/>
                </a:lnTo>
                <a:lnTo>
                  <a:pt x="6908" y="-23889"/>
                </a:lnTo>
                <a:lnTo>
                  <a:pt x="3481" y="-19112"/>
                </a:lnTo>
                <a:lnTo>
                  <a:pt x="2189" y="-16231"/>
                </a:lnTo>
                <a:lnTo>
                  <a:pt x="1303" y="-12840"/>
                </a:lnTo>
                <a:lnTo>
                  <a:pt x="431" y="-9460"/>
                </a:lnTo>
                <a:lnTo>
                  <a:pt x="0" y="-5676"/>
                </a:lnTo>
                <a:lnTo>
                  <a:pt x="0" y="2056"/>
                </a:lnTo>
                <a:lnTo>
                  <a:pt x="345" y="5435"/>
                </a:lnTo>
                <a:lnTo>
                  <a:pt x="1047" y="8636"/>
                </a:lnTo>
                <a:lnTo>
                  <a:pt x="1736" y="11847"/>
                </a:lnTo>
                <a:lnTo>
                  <a:pt x="2854" y="14630"/>
                </a:lnTo>
                <a:lnTo>
                  <a:pt x="4377" y="16992"/>
                </a:lnTo>
                <a:lnTo>
                  <a:pt x="7880" y="21247"/>
                </a:lnTo>
                <a:lnTo>
                  <a:pt x="8975" y="0"/>
                </a:lnTo>
                <a:lnTo>
                  <a:pt x="8975" y="-4776"/>
                </a:lnTo>
                <a:lnTo>
                  <a:pt x="9626" y="-9298"/>
                </a:lnTo>
                <a:lnTo>
                  <a:pt x="10768" y="-13539"/>
                </a:lnTo>
                <a:lnTo>
                  <a:pt x="12697" y="-17081"/>
                </a:lnTo>
                <a:lnTo>
                  <a:pt x="15487" y="-19608"/>
                </a:lnTo>
                <a:lnTo>
                  <a:pt x="18903" y="-21235"/>
                </a:lnTo>
                <a:lnTo>
                  <a:pt x="23486" y="-21235"/>
                </a:lnTo>
                <a:lnTo>
                  <a:pt x="27947" y="-18870"/>
                </a:lnTo>
                <a:lnTo>
                  <a:pt x="32411" y="-14997"/>
                </a:lnTo>
                <a:lnTo>
                  <a:pt x="34758" y="-12002"/>
                </a:lnTo>
                <a:lnTo>
                  <a:pt x="34758" y="7531"/>
                </a:lnTo>
                <a:lnTo>
                  <a:pt x="32090" y="10792"/>
                </a:lnTo>
                <a:lnTo>
                  <a:pt x="28465" y="14198"/>
                </a:lnTo>
                <a:lnTo>
                  <a:pt x="25135" y="16268"/>
                </a:lnTo>
                <a:lnTo>
                  <a:pt x="21888" y="17082"/>
                </a:lnTo>
                <a:lnTo>
                  <a:pt x="18460" y="17082"/>
                </a:lnTo>
                <a:lnTo>
                  <a:pt x="15059" y="15419"/>
                </a:lnTo>
                <a:lnTo>
                  <a:pt x="12355" y="12852"/>
                </a:lnTo>
                <a:lnTo>
                  <a:pt x="12797" y="24027"/>
                </a:lnTo>
                <a:lnTo>
                  <a:pt x="15742" y="24739"/>
                </a:lnTo>
                <a:lnTo>
                  <a:pt x="22392" y="24739"/>
                </a:lnTo>
                <a:lnTo>
                  <a:pt x="25330" y="23950"/>
                </a:lnTo>
                <a:lnTo>
                  <a:pt x="28008" y="22402"/>
                </a:lnTo>
                <a:lnTo>
                  <a:pt x="30687" y="20840"/>
                </a:lnTo>
                <a:lnTo>
                  <a:pt x="33271" y="18670"/>
                </a:lnTo>
                <a:lnTo>
                  <a:pt x="35751" y="15876"/>
                </a:lnTo>
                <a:lnTo>
                  <a:pt x="35751" y="22338"/>
                </a:lnTo>
                <a:lnTo>
                  <a:pt x="37364" y="23835"/>
                </a:lnTo>
                <a:lnTo>
                  <a:pt x="40384" y="24027"/>
                </a:lnTo>
                <a:lnTo>
                  <a:pt x="43470" y="22338"/>
                </a:lnTo>
                <a:lnTo>
                  <a:pt x="43470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520524" y="4548700"/>
            <a:ext cx="30866" cy="65836"/>
          </a:xfrm>
          <a:custGeom>
            <a:avLst/>
            <a:gdLst/>
            <a:ahLst/>
            <a:cxnLst/>
            <a:rect l="l" t="t" r="r" b="b"/>
            <a:pathLst>
              <a:path w="30866" h="65836">
                <a:moveTo>
                  <a:pt x="17005" y="1703"/>
                </a:moveTo>
                <a:lnTo>
                  <a:pt x="16797" y="994"/>
                </a:lnTo>
                <a:lnTo>
                  <a:pt x="14240" y="0"/>
                </a:lnTo>
                <a:lnTo>
                  <a:pt x="11120" y="0"/>
                </a:lnTo>
                <a:lnTo>
                  <a:pt x="8340" y="1703"/>
                </a:lnTo>
                <a:lnTo>
                  <a:pt x="8340" y="13313"/>
                </a:lnTo>
                <a:lnTo>
                  <a:pt x="1777" y="13313"/>
                </a:lnTo>
                <a:lnTo>
                  <a:pt x="330" y="14453"/>
                </a:lnTo>
                <a:lnTo>
                  <a:pt x="0" y="17057"/>
                </a:lnTo>
                <a:lnTo>
                  <a:pt x="1731" y="20740"/>
                </a:lnTo>
                <a:lnTo>
                  <a:pt x="8340" y="20740"/>
                </a:lnTo>
                <a:lnTo>
                  <a:pt x="8340" y="52110"/>
                </a:lnTo>
                <a:lnTo>
                  <a:pt x="9103" y="56631"/>
                </a:lnTo>
                <a:lnTo>
                  <a:pt x="10431" y="60440"/>
                </a:lnTo>
                <a:lnTo>
                  <a:pt x="12678" y="63148"/>
                </a:lnTo>
                <a:lnTo>
                  <a:pt x="15850" y="64836"/>
                </a:lnTo>
                <a:lnTo>
                  <a:pt x="19709" y="65836"/>
                </a:lnTo>
                <a:lnTo>
                  <a:pt x="24565" y="65675"/>
                </a:lnTo>
                <a:lnTo>
                  <a:pt x="27561" y="65102"/>
                </a:lnTo>
                <a:lnTo>
                  <a:pt x="30524" y="63083"/>
                </a:lnTo>
                <a:lnTo>
                  <a:pt x="30866" y="59973"/>
                </a:lnTo>
                <a:lnTo>
                  <a:pt x="30866" y="59324"/>
                </a:lnTo>
                <a:lnTo>
                  <a:pt x="29072" y="56747"/>
                </a:lnTo>
                <a:lnTo>
                  <a:pt x="26409" y="57773"/>
                </a:lnTo>
                <a:lnTo>
                  <a:pt x="23615" y="58179"/>
                </a:lnTo>
                <a:lnTo>
                  <a:pt x="19414" y="57330"/>
                </a:lnTo>
                <a:lnTo>
                  <a:pt x="17484" y="53888"/>
                </a:lnTo>
                <a:lnTo>
                  <a:pt x="17005" y="51347"/>
                </a:lnTo>
                <a:lnTo>
                  <a:pt x="17005" y="20740"/>
                </a:lnTo>
                <a:lnTo>
                  <a:pt x="29133" y="20740"/>
                </a:lnTo>
                <a:lnTo>
                  <a:pt x="30711" y="19306"/>
                </a:lnTo>
                <a:lnTo>
                  <a:pt x="30866" y="16358"/>
                </a:lnTo>
                <a:lnTo>
                  <a:pt x="29133" y="13313"/>
                </a:lnTo>
                <a:lnTo>
                  <a:pt x="17005" y="13313"/>
                </a:lnTo>
                <a:lnTo>
                  <a:pt x="1700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570366" y="4560987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30"/>
                </a:moveTo>
                <a:lnTo>
                  <a:pt x="42299" y="14122"/>
                </a:lnTo>
                <a:lnTo>
                  <a:pt x="41515" y="11314"/>
                </a:lnTo>
                <a:lnTo>
                  <a:pt x="38602" y="6807"/>
                </a:lnTo>
                <a:lnTo>
                  <a:pt x="34764" y="3074"/>
                </a:lnTo>
                <a:lnTo>
                  <a:pt x="32162" y="1842"/>
                </a:lnTo>
                <a:lnTo>
                  <a:pt x="29560" y="612"/>
                </a:lnTo>
                <a:lnTo>
                  <a:pt x="26399" y="0"/>
                </a:lnTo>
                <a:lnTo>
                  <a:pt x="26438" y="6997"/>
                </a:lnTo>
                <a:lnTo>
                  <a:pt x="29592" y="8329"/>
                </a:lnTo>
                <a:lnTo>
                  <a:pt x="31734" y="11012"/>
                </a:lnTo>
                <a:lnTo>
                  <a:pt x="33858" y="13690"/>
                </a:lnTo>
                <a:lnTo>
                  <a:pt x="34866" y="17373"/>
                </a:lnTo>
                <a:lnTo>
                  <a:pt x="34764" y="22075"/>
                </a:lnTo>
                <a:lnTo>
                  <a:pt x="8986" y="22075"/>
                </a:lnTo>
                <a:lnTo>
                  <a:pt x="9047" y="20091"/>
                </a:lnTo>
                <a:lnTo>
                  <a:pt x="10483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4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59"/>
                </a:lnTo>
                <a:lnTo>
                  <a:pt x="1526" y="38685"/>
                </a:lnTo>
                <a:lnTo>
                  <a:pt x="2545" y="42001"/>
                </a:lnTo>
                <a:lnTo>
                  <a:pt x="4046" y="44780"/>
                </a:lnTo>
                <a:lnTo>
                  <a:pt x="6047" y="46991"/>
                </a:lnTo>
                <a:lnTo>
                  <a:pt x="10497" y="50864"/>
                </a:lnTo>
                <a:lnTo>
                  <a:pt x="13421" y="51969"/>
                </a:lnTo>
                <a:lnTo>
                  <a:pt x="16344" y="53085"/>
                </a:lnTo>
                <a:lnTo>
                  <a:pt x="19739" y="53657"/>
                </a:lnTo>
                <a:lnTo>
                  <a:pt x="23634" y="53657"/>
                </a:lnTo>
                <a:lnTo>
                  <a:pt x="27983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2" y="51090"/>
                </a:lnTo>
                <a:lnTo>
                  <a:pt x="41169" y="48820"/>
                </a:lnTo>
                <a:lnTo>
                  <a:pt x="41490" y="46165"/>
                </a:lnTo>
                <a:lnTo>
                  <a:pt x="40910" y="43002"/>
                </a:lnTo>
                <a:lnTo>
                  <a:pt x="38185" y="43268"/>
                </a:lnTo>
                <a:lnTo>
                  <a:pt x="35025" y="44552"/>
                </a:lnTo>
                <a:lnTo>
                  <a:pt x="32213" y="45443"/>
                </a:lnTo>
                <a:lnTo>
                  <a:pt x="28699" y="46191"/>
                </a:lnTo>
                <a:lnTo>
                  <a:pt x="24444" y="46381"/>
                </a:lnTo>
                <a:lnTo>
                  <a:pt x="21596" y="46381"/>
                </a:lnTo>
                <a:lnTo>
                  <a:pt x="17204" y="45137"/>
                </a:lnTo>
                <a:lnTo>
                  <a:pt x="13641" y="43106"/>
                </a:lnTo>
                <a:lnTo>
                  <a:pt x="11186" y="40006"/>
                </a:lnTo>
                <a:lnTo>
                  <a:pt x="9771" y="35967"/>
                </a:lnTo>
                <a:lnTo>
                  <a:pt x="8986" y="31356"/>
                </a:lnTo>
                <a:lnTo>
                  <a:pt x="8986" y="28652"/>
                </a:lnTo>
                <a:lnTo>
                  <a:pt x="40115" y="28652"/>
                </a:lnTo>
                <a:lnTo>
                  <a:pt x="42448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30"/>
                </a:lnTo>
                <a:close/>
              </a:path>
              <a:path w="43480" h="53657">
                <a:moveTo>
                  <a:pt x="9047" y="20091"/>
                </a:moveTo>
                <a:lnTo>
                  <a:pt x="9979" y="16358"/>
                </a:lnTo>
                <a:lnTo>
                  <a:pt x="11430" y="12931"/>
                </a:lnTo>
                <a:lnTo>
                  <a:pt x="14969" y="9083"/>
                </a:lnTo>
                <a:lnTo>
                  <a:pt x="18201" y="7415"/>
                </a:lnTo>
                <a:lnTo>
                  <a:pt x="22233" y="6997"/>
                </a:lnTo>
                <a:lnTo>
                  <a:pt x="26438" y="6997"/>
                </a:lnTo>
                <a:lnTo>
                  <a:pt x="26399" y="0"/>
                </a:lnTo>
                <a:lnTo>
                  <a:pt x="19223" y="0"/>
                </a:lnTo>
                <a:lnTo>
                  <a:pt x="16088" y="622"/>
                </a:lnTo>
                <a:lnTo>
                  <a:pt x="13288" y="1868"/>
                </a:lnTo>
                <a:lnTo>
                  <a:pt x="10483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634838" y="4560987"/>
            <a:ext cx="38797" cy="53657"/>
          </a:xfrm>
          <a:custGeom>
            <a:avLst/>
            <a:gdLst/>
            <a:ahLst/>
            <a:cxnLst/>
            <a:rect l="l" t="t" r="r" b="b"/>
            <a:pathLst>
              <a:path w="38797" h="53657">
                <a:moveTo>
                  <a:pt x="3304" y="12089"/>
                </a:moveTo>
                <a:lnTo>
                  <a:pt x="5957" y="11520"/>
                </a:lnTo>
                <a:lnTo>
                  <a:pt x="9154" y="9777"/>
                </a:lnTo>
                <a:lnTo>
                  <a:pt x="11930" y="8586"/>
                </a:lnTo>
                <a:lnTo>
                  <a:pt x="15321" y="7531"/>
                </a:lnTo>
                <a:lnTo>
                  <a:pt x="19367" y="7264"/>
                </a:lnTo>
                <a:lnTo>
                  <a:pt x="23054" y="7517"/>
                </a:lnTo>
                <a:lnTo>
                  <a:pt x="26888" y="9208"/>
                </a:lnTo>
                <a:lnTo>
                  <a:pt x="29221" y="12330"/>
                </a:lnTo>
                <a:lnTo>
                  <a:pt x="29994" y="15227"/>
                </a:lnTo>
                <a:lnTo>
                  <a:pt x="30192" y="18755"/>
                </a:lnTo>
                <a:lnTo>
                  <a:pt x="30192" y="22567"/>
                </a:lnTo>
                <a:lnTo>
                  <a:pt x="20005" y="22567"/>
                </a:lnTo>
                <a:lnTo>
                  <a:pt x="16689" y="22910"/>
                </a:lnTo>
                <a:lnTo>
                  <a:pt x="13751" y="23568"/>
                </a:lnTo>
                <a:lnTo>
                  <a:pt x="10810" y="24241"/>
                </a:lnTo>
                <a:lnTo>
                  <a:pt x="8329" y="25246"/>
                </a:lnTo>
                <a:lnTo>
                  <a:pt x="4277" y="27914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85" y="49758"/>
                </a:lnTo>
                <a:lnTo>
                  <a:pt x="7617" y="51995"/>
                </a:lnTo>
                <a:lnTo>
                  <a:pt x="11649" y="53327"/>
                </a:lnTo>
                <a:lnTo>
                  <a:pt x="16382" y="53657"/>
                </a:lnTo>
                <a:lnTo>
                  <a:pt x="17744" y="46659"/>
                </a:lnTo>
                <a:lnTo>
                  <a:pt x="14944" y="46659"/>
                </a:lnTo>
                <a:lnTo>
                  <a:pt x="12766" y="45910"/>
                </a:lnTo>
                <a:lnTo>
                  <a:pt x="9644" y="42912"/>
                </a:lnTo>
                <a:lnTo>
                  <a:pt x="8870" y="38353"/>
                </a:lnTo>
                <a:lnTo>
                  <a:pt x="9683" y="34429"/>
                </a:lnTo>
                <a:lnTo>
                  <a:pt x="12225" y="31482"/>
                </a:lnTo>
                <a:lnTo>
                  <a:pt x="14846" y="30059"/>
                </a:lnTo>
                <a:lnTo>
                  <a:pt x="18331" y="29235"/>
                </a:lnTo>
                <a:lnTo>
                  <a:pt x="22783" y="29019"/>
                </a:lnTo>
                <a:lnTo>
                  <a:pt x="30192" y="29019"/>
                </a:lnTo>
                <a:lnTo>
                  <a:pt x="30192" y="39383"/>
                </a:lnTo>
                <a:lnTo>
                  <a:pt x="26013" y="43675"/>
                </a:lnTo>
                <a:lnTo>
                  <a:pt x="22132" y="46061"/>
                </a:lnTo>
                <a:lnTo>
                  <a:pt x="19206" y="53657"/>
                </a:lnTo>
                <a:lnTo>
                  <a:pt x="21898" y="53035"/>
                </a:lnTo>
                <a:lnTo>
                  <a:pt x="24443" y="51753"/>
                </a:lnTo>
                <a:lnTo>
                  <a:pt x="26970" y="50482"/>
                </a:lnTo>
                <a:lnTo>
                  <a:pt x="31348" y="46443"/>
                </a:lnTo>
                <a:lnTo>
                  <a:pt x="31348" y="51332"/>
                </a:lnTo>
                <a:lnTo>
                  <a:pt x="33436" y="52894"/>
                </a:lnTo>
                <a:lnTo>
                  <a:pt x="36018" y="52958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5" y="12686"/>
                </a:lnTo>
                <a:lnTo>
                  <a:pt x="37137" y="8129"/>
                </a:lnTo>
                <a:lnTo>
                  <a:pt x="34596" y="4687"/>
                </a:lnTo>
                <a:lnTo>
                  <a:pt x="31201" y="1979"/>
                </a:lnTo>
                <a:lnTo>
                  <a:pt x="26445" y="392"/>
                </a:lnTo>
                <a:lnTo>
                  <a:pt x="23558" y="0"/>
                </a:lnTo>
                <a:lnTo>
                  <a:pt x="20163" y="0"/>
                </a:lnTo>
                <a:lnTo>
                  <a:pt x="16537" y="176"/>
                </a:lnTo>
                <a:lnTo>
                  <a:pt x="12974" y="849"/>
                </a:lnTo>
                <a:lnTo>
                  <a:pt x="9820" y="1803"/>
                </a:lnTo>
                <a:lnTo>
                  <a:pt x="5835" y="3542"/>
                </a:lnTo>
                <a:lnTo>
                  <a:pt x="2494" y="6692"/>
                </a:lnTo>
                <a:lnTo>
                  <a:pt x="2307" y="9385"/>
                </a:lnTo>
                <a:lnTo>
                  <a:pt x="3304" y="12089"/>
                </a:lnTo>
                <a:close/>
              </a:path>
              <a:path w="38797" h="53657">
                <a:moveTo>
                  <a:pt x="17744" y="46659"/>
                </a:moveTo>
                <a:lnTo>
                  <a:pt x="16382" y="53657"/>
                </a:lnTo>
                <a:lnTo>
                  <a:pt x="19206" y="53657"/>
                </a:lnTo>
                <a:lnTo>
                  <a:pt x="22132" y="46061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700102" y="4560987"/>
            <a:ext cx="70096" cy="52919"/>
          </a:xfrm>
          <a:custGeom>
            <a:avLst/>
            <a:gdLst/>
            <a:ahLst/>
            <a:cxnLst/>
            <a:rect l="l" t="t" r="r" b="b"/>
            <a:pathLst>
              <a:path w="70096" h="52919">
                <a:moveTo>
                  <a:pt x="61592" y="52005"/>
                </a:moveTo>
                <a:lnTo>
                  <a:pt x="64198" y="52919"/>
                </a:lnTo>
                <a:lnTo>
                  <a:pt x="67320" y="52919"/>
                </a:lnTo>
                <a:lnTo>
                  <a:pt x="70096" y="51271"/>
                </a:lnTo>
                <a:lnTo>
                  <a:pt x="70096" y="17650"/>
                </a:lnTo>
                <a:lnTo>
                  <a:pt x="69829" y="15022"/>
                </a:lnTo>
                <a:lnTo>
                  <a:pt x="68746" y="10083"/>
                </a:lnTo>
                <a:lnTo>
                  <a:pt x="66546" y="6069"/>
                </a:lnTo>
                <a:lnTo>
                  <a:pt x="63609" y="2753"/>
                </a:lnTo>
                <a:lnTo>
                  <a:pt x="59469" y="547"/>
                </a:lnTo>
                <a:lnTo>
                  <a:pt x="56926" y="0"/>
                </a:lnTo>
                <a:lnTo>
                  <a:pt x="52611" y="0"/>
                </a:lnTo>
                <a:lnTo>
                  <a:pt x="48873" y="849"/>
                </a:lnTo>
                <a:lnTo>
                  <a:pt x="46292" y="2170"/>
                </a:lnTo>
                <a:lnTo>
                  <a:pt x="43614" y="3909"/>
                </a:lnTo>
                <a:lnTo>
                  <a:pt x="40766" y="6386"/>
                </a:lnTo>
                <a:lnTo>
                  <a:pt x="37692" y="9665"/>
                </a:lnTo>
                <a:lnTo>
                  <a:pt x="35590" y="5712"/>
                </a:lnTo>
                <a:lnTo>
                  <a:pt x="32555" y="2678"/>
                </a:lnTo>
                <a:lnTo>
                  <a:pt x="29988" y="1181"/>
                </a:lnTo>
                <a:lnTo>
                  <a:pt x="26866" y="226"/>
                </a:lnTo>
                <a:lnTo>
                  <a:pt x="23152" y="0"/>
                </a:lnTo>
                <a:lnTo>
                  <a:pt x="20610" y="0"/>
                </a:lnTo>
                <a:lnTo>
                  <a:pt x="18075" y="708"/>
                </a:lnTo>
                <a:lnTo>
                  <a:pt x="13064" y="3567"/>
                </a:lnTo>
                <a:lnTo>
                  <a:pt x="10483" y="5817"/>
                </a:lnTo>
                <a:lnTo>
                  <a:pt x="7827" y="8888"/>
                </a:lnTo>
                <a:lnTo>
                  <a:pt x="7827" y="2437"/>
                </a:lnTo>
                <a:lnTo>
                  <a:pt x="5850" y="838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lnTo>
                  <a:pt x="8661" y="51271"/>
                </a:lnTo>
                <a:lnTo>
                  <a:pt x="8661" y="17132"/>
                </a:lnTo>
                <a:lnTo>
                  <a:pt x="11033" y="14057"/>
                </a:lnTo>
                <a:lnTo>
                  <a:pt x="15275" y="10148"/>
                </a:lnTo>
                <a:lnTo>
                  <a:pt x="19321" y="7746"/>
                </a:lnTo>
                <a:lnTo>
                  <a:pt x="22932" y="7746"/>
                </a:lnTo>
                <a:lnTo>
                  <a:pt x="25488" y="8722"/>
                </a:lnTo>
                <a:lnTo>
                  <a:pt x="28401" y="11555"/>
                </a:lnTo>
                <a:lnTo>
                  <a:pt x="29754" y="14248"/>
                </a:lnTo>
                <a:lnTo>
                  <a:pt x="30514" y="17650"/>
                </a:lnTo>
                <a:lnTo>
                  <a:pt x="30712" y="21588"/>
                </a:lnTo>
                <a:lnTo>
                  <a:pt x="30712" y="51271"/>
                </a:lnTo>
                <a:lnTo>
                  <a:pt x="30906" y="52005"/>
                </a:lnTo>
                <a:lnTo>
                  <a:pt x="33526" y="52919"/>
                </a:lnTo>
                <a:lnTo>
                  <a:pt x="36562" y="52919"/>
                </a:lnTo>
                <a:lnTo>
                  <a:pt x="39373" y="51271"/>
                </a:lnTo>
                <a:lnTo>
                  <a:pt x="39373" y="17132"/>
                </a:lnTo>
                <a:lnTo>
                  <a:pt x="41795" y="14057"/>
                </a:lnTo>
                <a:lnTo>
                  <a:pt x="46022" y="10148"/>
                </a:lnTo>
                <a:lnTo>
                  <a:pt x="50032" y="7746"/>
                </a:lnTo>
                <a:lnTo>
                  <a:pt x="53643" y="7746"/>
                </a:lnTo>
                <a:lnTo>
                  <a:pt x="56235" y="8722"/>
                </a:lnTo>
                <a:lnTo>
                  <a:pt x="59173" y="11555"/>
                </a:lnTo>
                <a:lnTo>
                  <a:pt x="60512" y="14248"/>
                </a:lnTo>
                <a:lnTo>
                  <a:pt x="61200" y="17650"/>
                </a:lnTo>
                <a:lnTo>
                  <a:pt x="61384" y="21588"/>
                </a:lnTo>
                <a:lnTo>
                  <a:pt x="61384" y="51271"/>
                </a:lnTo>
                <a:lnTo>
                  <a:pt x="61592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791931" y="4561768"/>
            <a:ext cx="71363" cy="52081"/>
          </a:xfrm>
          <a:custGeom>
            <a:avLst/>
            <a:gdLst/>
            <a:ahLst/>
            <a:cxnLst/>
            <a:rect l="l" t="t" r="r" b="b"/>
            <a:pathLst>
              <a:path w="71363" h="52081">
                <a:moveTo>
                  <a:pt x="478" y="3834"/>
                </a:moveTo>
                <a:lnTo>
                  <a:pt x="14281" y="50217"/>
                </a:lnTo>
                <a:lnTo>
                  <a:pt x="14771" y="51141"/>
                </a:lnTo>
                <a:lnTo>
                  <a:pt x="17414" y="52069"/>
                </a:lnTo>
                <a:lnTo>
                  <a:pt x="23436" y="52045"/>
                </a:lnTo>
                <a:lnTo>
                  <a:pt x="26003" y="50217"/>
                </a:lnTo>
                <a:lnTo>
                  <a:pt x="35182" y="14781"/>
                </a:lnTo>
                <a:lnTo>
                  <a:pt x="35392" y="14781"/>
                </a:lnTo>
                <a:lnTo>
                  <a:pt x="45325" y="50217"/>
                </a:lnTo>
                <a:lnTo>
                  <a:pt x="45792" y="51141"/>
                </a:lnTo>
                <a:lnTo>
                  <a:pt x="48527" y="52069"/>
                </a:lnTo>
                <a:lnTo>
                  <a:pt x="53874" y="52081"/>
                </a:lnTo>
                <a:lnTo>
                  <a:pt x="56973" y="50217"/>
                </a:lnTo>
                <a:lnTo>
                  <a:pt x="70885" y="3834"/>
                </a:lnTo>
                <a:lnTo>
                  <a:pt x="71363" y="1548"/>
                </a:lnTo>
                <a:lnTo>
                  <a:pt x="68832" y="0"/>
                </a:lnTo>
                <a:lnTo>
                  <a:pt x="65660" y="0"/>
                </a:lnTo>
                <a:lnTo>
                  <a:pt x="62651" y="1713"/>
                </a:lnTo>
                <a:lnTo>
                  <a:pt x="51404" y="41972"/>
                </a:lnTo>
                <a:lnTo>
                  <a:pt x="51247" y="41972"/>
                </a:lnTo>
                <a:lnTo>
                  <a:pt x="39968" y="1598"/>
                </a:lnTo>
                <a:lnTo>
                  <a:pt x="39791" y="1065"/>
                </a:lnTo>
                <a:lnTo>
                  <a:pt x="37138" y="0"/>
                </a:lnTo>
                <a:lnTo>
                  <a:pt x="34016" y="0"/>
                </a:lnTo>
                <a:lnTo>
                  <a:pt x="31151" y="1713"/>
                </a:lnTo>
                <a:lnTo>
                  <a:pt x="20693" y="41972"/>
                </a:lnTo>
                <a:lnTo>
                  <a:pt x="20477" y="41972"/>
                </a:lnTo>
                <a:lnTo>
                  <a:pt x="9094" y="1713"/>
                </a:lnTo>
                <a:lnTo>
                  <a:pt x="8712" y="863"/>
                </a:lnTo>
                <a:lnTo>
                  <a:pt x="6080" y="0"/>
                </a:lnTo>
                <a:lnTo>
                  <a:pt x="2827" y="0"/>
                </a:lnTo>
                <a:lnTo>
                  <a:pt x="0" y="1230"/>
                </a:lnTo>
                <a:lnTo>
                  <a:pt x="47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881756" y="4560987"/>
            <a:ext cx="47238" cy="53657"/>
          </a:xfrm>
          <a:custGeom>
            <a:avLst/>
            <a:gdLst/>
            <a:ahLst/>
            <a:cxnLst/>
            <a:rect l="l" t="t" r="r" b="b"/>
            <a:pathLst>
              <a:path w="47238" h="53657">
                <a:moveTo>
                  <a:pt x="8973" y="23914"/>
                </a:moveTo>
                <a:lnTo>
                  <a:pt x="9265" y="21347"/>
                </a:lnTo>
                <a:lnTo>
                  <a:pt x="9842" y="18986"/>
                </a:lnTo>
                <a:lnTo>
                  <a:pt x="11322" y="14591"/>
                </a:lnTo>
                <a:lnTo>
                  <a:pt x="13726" y="11163"/>
                </a:lnTo>
                <a:lnTo>
                  <a:pt x="17095" y="8888"/>
                </a:lnTo>
                <a:lnTo>
                  <a:pt x="21174" y="7480"/>
                </a:lnTo>
                <a:lnTo>
                  <a:pt x="26541" y="7480"/>
                </a:lnTo>
                <a:lnTo>
                  <a:pt x="30746" y="9028"/>
                </a:lnTo>
                <a:lnTo>
                  <a:pt x="34102" y="11455"/>
                </a:lnTo>
                <a:lnTo>
                  <a:pt x="36291" y="15011"/>
                </a:lnTo>
                <a:lnTo>
                  <a:pt x="37543" y="19418"/>
                </a:lnTo>
                <a:lnTo>
                  <a:pt x="38271" y="24267"/>
                </a:lnTo>
                <a:lnTo>
                  <a:pt x="38271" y="29728"/>
                </a:lnTo>
                <a:lnTo>
                  <a:pt x="37986" y="32320"/>
                </a:lnTo>
                <a:lnTo>
                  <a:pt x="37421" y="34657"/>
                </a:lnTo>
                <a:lnTo>
                  <a:pt x="36647" y="50266"/>
                </a:lnTo>
                <a:lnTo>
                  <a:pt x="39164" y="48373"/>
                </a:lnTo>
                <a:lnTo>
                  <a:pt x="43199" y="43534"/>
                </a:lnTo>
                <a:lnTo>
                  <a:pt x="44711" y="40639"/>
                </a:lnTo>
                <a:lnTo>
                  <a:pt x="45716" y="37299"/>
                </a:lnTo>
                <a:lnTo>
                  <a:pt x="46738" y="33958"/>
                </a:lnTo>
                <a:lnTo>
                  <a:pt x="47238" y="30300"/>
                </a:lnTo>
                <a:lnTo>
                  <a:pt x="47238" y="22222"/>
                </a:lnTo>
                <a:lnTo>
                  <a:pt x="46763" y="18554"/>
                </a:lnTo>
                <a:lnTo>
                  <a:pt x="45802" y="15289"/>
                </a:lnTo>
                <a:lnTo>
                  <a:pt x="44844" y="12038"/>
                </a:lnTo>
                <a:lnTo>
                  <a:pt x="43393" y="9269"/>
                </a:lnTo>
                <a:lnTo>
                  <a:pt x="41478" y="6997"/>
                </a:lnTo>
                <a:lnTo>
                  <a:pt x="37137" y="2969"/>
                </a:lnTo>
                <a:lnTo>
                  <a:pt x="34249" y="1777"/>
                </a:lnTo>
                <a:lnTo>
                  <a:pt x="31362" y="596"/>
                </a:lnTo>
                <a:lnTo>
                  <a:pt x="27981" y="0"/>
                </a:lnTo>
                <a:lnTo>
                  <a:pt x="20069" y="0"/>
                </a:lnTo>
                <a:lnTo>
                  <a:pt x="16541" y="673"/>
                </a:lnTo>
                <a:lnTo>
                  <a:pt x="13531" y="2005"/>
                </a:lnTo>
                <a:lnTo>
                  <a:pt x="10533" y="3351"/>
                </a:lnTo>
                <a:lnTo>
                  <a:pt x="8013" y="5219"/>
                </a:lnTo>
                <a:lnTo>
                  <a:pt x="3995" y="10068"/>
                </a:lnTo>
                <a:lnTo>
                  <a:pt x="2484" y="12952"/>
                </a:lnTo>
                <a:lnTo>
                  <a:pt x="1485" y="16294"/>
                </a:lnTo>
                <a:lnTo>
                  <a:pt x="492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4"/>
                </a:lnTo>
                <a:lnTo>
                  <a:pt x="1414" y="38353"/>
                </a:lnTo>
                <a:lnTo>
                  <a:pt x="2360" y="41605"/>
                </a:lnTo>
                <a:lnTo>
                  <a:pt x="3787" y="44383"/>
                </a:lnTo>
                <a:lnTo>
                  <a:pt x="5727" y="46659"/>
                </a:lnTo>
                <a:lnTo>
                  <a:pt x="10043" y="50672"/>
                </a:lnTo>
                <a:lnTo>
                  <a:pt x="9683" y="34225"/>
                </a:lnTo>
                <a:lnTo>
                  <a:pt x="8973" y="29361"/>
                </a:lnTo>
                <a:lnTo>
                  <a:pt x="8973" y="23914"/>
                </a:lnTo>
                <a:close/>
              </a:path>
              <a:path w="47238" h="53657">
                <a:moveTo>
                  <a:pt x="26092" y="46126"/>
                </a:moveTo>
                <a:lnTo>
                  <a:pt x="20742" y="46126"/>
                </a:lnTo>
                <a:lnTo>
                  <a:pt x="16541" y="44574"/>
                </a:lnTo>
                <a:lnTo>
                  <a:pt x="13186" y="42137"/>
                </a:lnTo>
                <a:lnTo>
                  <a:pt x="10951" y="38630"/>
                </a:lnTo>
                <a:lnTo>
                  <a:pt x="9683" y="34225"/>
                </a:lnTo>
                <a:lnTo>
                  <a:pt x="10043" y="50672"/>
                </a:lnTo>
                <a:lnTo>
                  <a:pt x="12931" y="51865"/>
                </a:lnTo>
                <a:lnTo>
                  <a:pt x="15829" y="53070"/>
                </a:lnTo>
                <a:lnTo>
                  <a:pt x="19208" y="53657"/>
                </a:lnTo>
                <a:lnTo>
                  <a:pt x="27085" y="53657"/>
                </a:lnTo>
                <a:lnTo>
                  <a:pt x="30603" y="52984"/>
                </a:lnTo>
                <a:lnTo>
                  <a:pt x="33623" y="51624"/>
                </a:lnTo>
                <a:lnTo>
                  <a:pt x="36647" y="50266"/>
                </a:lnTo>
                <a:lnTo>
                  <a:pt x="37421" y="34657"/>
                </a:lnTo>
                <a:lnTo>
                  <a:pt x="35970" y="39038"/>
                </a:lnTo>
                <a:lnTo>
                  <a:pt x="33573" y="42454"/>
                </a:lnTo>
                <a:lnTo>
                  <a:pt x="30171" y="44705"/>
                </a:lnTo>
                <a:lnTo>
                  <a:pt x="2609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952646" y="4560991"/>
            <a:ext cx="27623" cy="52919"/>
          </a:xfrm>
          <a:custGeom>
            <a:avLst/>
            <a:gdLst/>
            <a:ahLst/>
            <a:cxnLst/>
            <a:rect l="l" t="t" r="r" b="b"/>
            <a:pathLst>
              <a:path w="27623" h="52919">
                <a:moveTo>
                  <a:pt x="5897" y="52919"/>
                </a:moveTo>
                <a:lnTo>
                  <a:pt x="8662" y="51267"/>
                </a:lnTo>
                <a:lnTo>
                  <a:pt x="8662" y="19137"/>
                </a:lnTo>
                <a:lnTo>
                  <a:pt x="11013" y="15464"/>
                </a:lnTo>
                <a:lnTo>
                  <a:pt x="13040" y="12721"/>
                </a:lnTo>
                <a:lnTo>
                  <a:pt x="15866" y="9954"/>
                </a:lnTo>
                <a:lnTo>
                  <a:pt x="19282" y="8455"/>
                </a:lnTo>
                <a:lnTo>
                  <a:pt x="22219" y="8671"/>
                </a:lnTo>
                <a:lnTo>
                  <a:pt x="24872" y="9460"/>
                </a:lnTo>
                <a:lnTo>
                  <a:pt x="27453" y="8606"/>
                </a:lnTo>
                <a:lnTo>
                  <a:pt x="27623" y="5637"/>
                </a:lnTo>
                <a:lnTo>
                  <a:pt x="27590" y="3657"/>
                </a:lnTo>
                <a:lnTo>
                  <a:pt x="25300" y="673"/>
                </a:lnTo>
                <a:lnTo>
                  <a:pt x="22292" y="74"/>
                </a:lnTo>
                <a:lnTo>
                  <a:pt x="19724" y="0"/>
                </a:lnTo>
                <a:lnTo>
                  <a:pt x="16725" y="657"/>
                </a:lnTo>
                <a:lnTo>
                  <a:pt x="13691" y="2576"/>
                </a:lnTo>
                <a:lnTo>
                  <a:pt x="10336" y="5993"/>
                </a:lnTo>
                <a:lnTo>
                  <a:pt x="7827" y="9546"/>
                </a:lnTo>
                <a:lnTo>
                  <a:pt x="7827" y="2437"/>
                </a:lnTo>
                <a:lnTo>
                  <a:pt x="5857" y="834"/>
                </a:lnTo>
                <a:lnTo>
                  <a:pt x="3133" y="748"/>
                </a:lnTo>
                <a:lnTo>
                  <a:pt x="0" y="2437"/>
                </a:lnTo>
                <a:lnTo>
                  <a:pt x="0" y="51267"/>
                </a:lnTo>
                <a:lnTo>
                  <a:pt x="195" y="51991"/>
                </a:lnTo>
                <a:lnTo>
                  <a:pt x="2776" y="52919"/>
                </a:lnTo>
                <a:lnTo>
                  <a:pt x="589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000581" y="4538066"/>
            <a:ext cx="38797" cy="75879"/>
          </a:xfrm>
          <a:custGeom>
            <a:avLst/>
            <a:gdLst/>
            <a:ahLst/>
            <a:cxnLst/>
            <a:rect l="l" t="t" r="r" b="b"/>
            <a:pathLst>
              <a:path w="38797" h="75879">
                <a:moveTo>
                  <a:pt x="35441" y="28130"/>
                </a:moveTo>
                <a:lnTo>
                  <a:pt x="36560" y="26603"/>
                </a:lnTo>
                <a:lnTo>
                  <a:pt x="35024" y="23809"/>
                </a:lnTo>
                <a:lnTo>
                  <a:pt x="32237" y="23670"/>
                </a:lnTo>
                <a:lnTo>
                  <a:pt x="29480" y="23809"/>
                </a:lnTo>
                <a:lnTo>
                  <a:pt x="26509" y="25577"/>
                </a:lnTo>
                <a:lnTo>
                  <a:pt x="8661" y="45855"/>
                </a:lnTo>
                <a:lnTo>
                  <a:pt x="8661" y="1699"/>
                </a:lnTo>
                <a:lnTo>
                  <a:pt x="8445" y="939"/>
                </a:lnTo>
                <a:lnTo>
                  <a:pt x="5885" y="0"/>
                </a:lnTo>
                <a:lnTo>
                  <a:pt x="2749" y="0"/>
                </a:lnTo>
                <a:lnTo>
                  <a:pt x="0" y="1699"/>
                </a:lnTo>
                <a:lnTo>
                  <a:pt x="0" y="74192"/>
                </a:lnTo>
                <a:lnTo>
                  <a:pt x="172" y="74926"/>
                </a:lnTo>
                <a:lnTo>
                  <a:pt x="2749" y="75840"/>
                </a:lnTo>
                <a:lnTo>
                  <a:pt x="5885" y="75840"/>
                </a:lnTo>
                <a:lnTo>
                  <a:pt x="8661" y="74192"/>
                </a:lnTo>
                <a:lnTo>
                  <a:pt x="8661" y="47116"/>
                </a:lnTo>
                <a:lnTo>
                  <a:pt x="28609" y="74141"/>
                </a:lnTo>
                <a:lnTo>
                  <a:pt x="30355" y="75512"/>
                </a:lnTo>
                <a:lnTo>
                  <a:pt x="33293" y="75879"/>
                </a:lnTo>
                <a:lnTo>
                  <a:pt x="35899" y="75840"/>
                </a:lnTo>
                <a:lnTo>
                  <a:pt x="38797" y="74141"/>
                </a:lnTo>
                <a:lnTo>
                  <a:pt x="37533" y="71588"/>
                </a:lnTo>
                <a:lnTo>
                  <a:pt x="18323" y="45820"/>
                </a:lnTo>
                <a:lnTo>
                  <a:pt x="35441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6092003" y="4560987"/>
            <a:ext cx="38799" cy="53657"/>
          </a:xfrm>
          <a:custGeom>
            <a:avLst/>
            <a:gdLst/>
            <a:ahLst/>
            <a:cxnLst/>
            <a:rect l="l" t="t" r="r" b="b"/>
            <a:pathLst>
              <a:path w="38799" h="53657">
                <a:moveTo>
                  <a:pt x="3296" y="12089"/>
                </a:moveTo>
                <a:lnTo>
                  <a:pt x="5949" y="11520"/>
                </a:lnTo>
                <a:lnTo>
                  <a:pt x="9157" y="9777"/>
                </a:lnTo>
                <a:lnTo>
                  <a:pt x="11936" y="8586"/>
                </a:lnTo>
                <a:lnTo>
                  <a:pt x="15328" y="7531"/>
                </a:lnTo>
                <a:lnTo>
                  <a:pt x="19371" y="7264"/>
                </a:lnTo>
                <a:lnTo>
                  <a:pt x="23042" y="7517"/>
                </a:lnTo>
                <a:lnTo>
                  <a:pt x="26890" y="9208"/>
                </a:lnTo>
                <a:lnTo>
                  <a:pt x="29223" y="12330"/>
                </a:lnTo>
                <a:lnTo>
                  <a:pt x="29987" y="15227"/>
                </a:lnTo>
                <a:lnTo>
                  <a:pt x="30185" y="18755"/>
                </a:lnTo>
                <a:lnTo>
                  <a:pt x="30185" y="22567"/>
                </a:lnTo>
                <a:lnTo>
                  <a:pt x="20011" y="22567"/>
                </a:lnTo>
                <a:lnTo>
                  <a:pt x="16689" y="22910"/>
                </a:lnTo>
                <a:lnTo>
                  <a:pt x="13755" y="23568"/>
                </a:lnTo>
                <a:lnTo>
                  <a:pt x="10817" y="24241"/>
                </a:lnTo>
                <a:lnTo>
                  <a:pt x="8333" y="25246"/>
                </a:lnTo>
                <a:lnTo>
                  <a:pt x="4279" y="27914"/>
                </a:lnTo>
                <a:lnTo>
                  <a:pt x="1623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4" y="43243"/>
                </a:lnTo>
                <a:lnTo>
                  <a:pt x="1968" y="46926"/>
                </a:lnTo>
                <a:lnTo>
                  <a:pt x="4488" y="49758"/>
                </a:lnTo>
                <a:lnTo>
                  <a:pt x="7623" y="51995"/>
                </a:lnTo>
                <a:lnTo>
                  <a:pt x="11638" y="53327"/>
                </a:lnTo>
                <a:lnTo>
                  <a:pt x="16383" y="53657"/>
                </a:lnTo>
                <a:lnTo>
                  <a:pt x="17750" y="46659"/>
                </a:lnTo>
                <a:lnTo>
                  <a:pt x="14946" y="46659"/>
                </a:lnTo>
                <a:lnTo>
                  <a:pt x="12772" y="45910"/>
                </a:lnTo>
                <a:lnTo>
                  <a:pt x="9650" y="42912"/>
                </a:lnTo>
                <a:lnTo>
                  <a:pt x="8873" y="38353"/>
                </a:lnTo>
                <a:lnTo>
                  <a:pt x="9683" y="34429"/>
                </a:lnTo>
                <a:lnTo>
                  <a:pt x="12232" y="31482"/>
                </a:lnTo>
                <a:lnTo>
                  <a:pt x="14834" y="30059"/>
                </a:lnTo>
                <a:lnTo>
                  <a:pt x="18337" y="29235"/>
                </a:lnTo>
                <a:lnTo>
                  <a:pt x="22787" y="29019"/>
                </a:lnTo>
                <a:lnTo>
                  <a:pt x="30185" y="29019"/>
                </a:lnTo>
                <a:lnTo>
                  <a:pt x="30185" y="39383"/>
                </a:lnTo>
                <a:lnTo>
                  <a:pt x="26019" y="43675"/>
                </a:lnTo>
                <a:lnTo>
                  <a:pt x="22136" y="46061"/>
                </a:lnTo>
                <a:lnTo>
                  <a:pt x="19208" y="53657"/>
                </a:lnTo>
                <a:lnTo>
                  <a:pt x="21902" y="53035"/>
                </a:lnTo>
                <a:lnTo>
                  <a:pt x="24436" y="51753"/>
                </a:lnTo>
                <a:lnTo>
                  <a:pt x="26977" y="50482"/>
                </a:lnTo>
                <a:lnTo>
                  <a:pt x="31352" y="46443"/>
                </a:lnTo>
                <a:lnTo>
                  <a:pt x="31352" y="51332"/>
                </a:lnTo>
                <a:lnTo>
                  <a:pt x="33440" y="52894"/>
                </a:lnTo>
                <a:lnTo>
                  <a:pt x="36021" y="52958"/>
                </a:lnTo>
                <a:lnTo>
                  <a:pt x="38799" y="51332"/>
                </a:lnTo>
                <a:lnTo>
                  <a:pt x="38799" y="15354"/>
                </a:lnTo>
                <a:lnTo>
                  <a:pt x="38465" y="12686"/>
                </a:lnTo>
                <a:lnTo>
                  <a:pt x="37129" y="8129"/>
                </a:lnTo>
                <a:lnTo>
                  <a:pt x="34596" y="4687"/>
                </a:lnTo>
                <a:lnTo>
                  <a:pt x="31203" y="1979"/>
                </a:lnTo>
                <a:lnTo>
                  <a:pt x="26437" y="392"/>
                </a:lnTo>
                <a:lnTo>
                  <a:pt x="23561" y="0"/>
                </a:lnTo>
                <a:lnTo>
                  <a:pt x="20166" y="0"/>
                </a:lnTo>
                <a:lnTo>
                  <a:pt x="16545" y="176"/>
                </a:lnTo>
                <a:lnTo>
                  <a:pt x="12966" y="849"/>
                </a:lnTo>
                <a:lnTo>
                  <a:pt x="9820" y="1803"/>
                </a:lnTo>
                <a:lnTo>
                  <a:pt x="5828" y="3542"/>
                </a:lnTo>
                <a:lnTo>
                  <a:pt x="2498" y="6692"/>
                </a:lnTo>
                <a:lnTo>
                  <a:pt x="2299" y="9385"/>
                </a:lnTo>
                <a:lnTo>
                  <a:pt x="3296" y="12089"/>
                </a:lnTo>
                <a:close/>
              </a:path>
              <a:path w="38799" h="53657">
                <a:moveTo>
                  <a:pt x="17750" y="46659"/>
                </a:moveTo>
                <a:lnTo>
                  <a:pt x="16383" y="53657"/>
                </a:lnTo>
                <a:lnTo>
                  <a:pt x="19208" y="53657"/>
                </a:lnTo>
                <a:lnTo>
                  <a:pt x="22136" y="46061"/>
                </a:lnTo>
                <a:lnTo>
                  <a:pt x="17750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6157263" y="4560987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896" y="52919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5" y="14057"/>
                </a:lnTo>
                <a:lnTo>
                  <a:pt x="13319" y="11736"/>
                </a:lnTo>
                <a:lnTo>
                  <a:pt x="17658" y="8561"/>
                </a:lnTo>
                <a:lnTo>
                  <a:pt x="22006" y="7746"/>
                </a:lnTo>
                <a:lnTo>
                  <a:pt x="25153" y="8088"/>
                </a:lnTo>
                <a:lnTo>
                  <a:pt x="27708" y="9385"/>
                </a:lnTo>
                <a:lnTo>
                  <a:pt x="30365" y="12787"/>
                </a:lnTo>
                <a:lnTo>
                  <a:pt x="31395" y="15951"/>
                </a:lnTo>
                <a:lnTo>
                  <a:pt x="32037" y="19885"/>
                </a:lnTo>
                <a:lnTo>
                  <a:pt x="32037" y="51271"/>
                </a:lnTo>
                <a:lnTo>
                  <a:pt x="32245" y="52005"/>
                </a:lnTo>
                <a:lnTo>
                  <a:pt x="34804" y="52919"/>
                </a:lnTo>
                <a:lnTo>
                  <a:pt x="37926" y="52919"/>
                </a:lnTo>
                <a:lnTo>
                  <a:pt x="40702" y="51271"/>
                </a:lnTo>
                <a:lnTo>
                  <a:pt x="40702" y="18007"/>
                </a:lnTo>
                <a:lnTo>
                  <a:pt x="40406" y="15022"/>
                </a:lnTo>
                <a:lnTo>
                  <a:pt x="39250" y="10083"/>
                </a:lnTo>
                <a:lnTo>
                  <a:pt x="36964" y="6069"/>
                </a:lnTo>
                <a:lnTo>
                  <a:pt x="33893" y="2753"/>
                </a:lnTo>
                <a:lnTo>
                  <a:pt x="29592" y="547"/>
                </a:lnTo>
                <a:lnTo>
                  <a:pt x="26939" y="0"/>
                </a:lnTo>
                <a:lnTo>
                  <a:pt x="21088" y="0"/>
                </a:lnTo>
                <a:lnTo>
                  <a:pt x="18435" y="708"/>
                </a:lnTo>
                <a:lnTo>
                  <a:pt x="15789" y="2145"/>
                </a:lnTo>
                <a:lnTo>
                  <a:pt x="13136" y="3567"/>
                </a:lnTo>
                <a:lnTo>
                  <a:pt x="10480" y="5817"/>
                </a:lnTo>
                <a:lnTo>
                  <a:pt x="7827" y="8888"/>
                </a:lnTo>
                <a:lnTo>
                  <a:pt x="7827" y="2437"/>
                </a:lnTo>
                <a:lnTo>
                  <a:pt x="5861" y="838"/>
                </a:lnTo>
                <a:lnTo>
                  <a:pt x="3131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221249" y="4589917"/>
            <a:ext cx="12791" cy="75655"/>
          </a:xfrm>
          <a:custGeom>
            <a:avLst/>
            <a:gdLst/>
            <a:ahLst/>
            <a:cxnLst/>
            <a:rect l="l" t="t" r="r" b="b"/>
            <a:pathLst>
              <a:path w="12791" h="75655">
                <a:moveTo>
                  <a:pt x="8967" y="0"/>
                </a:moveTo>
                <a:lnTo>
                  <a:pt x="7887" y="21247"/>
                </a:lnTo>
                <a:lnTo>
                  <a:pt x="12791" y="24027"/>
                </a:lnTo>
                <a:lnTo>
                  <a:pt x="12362" y="12852"/>
                </a:lnTo>
                <a:lnTo>
                  <a:pt x="10529" y="9204"/>
                </a:lnTo>
                <a:lnTo>
                  <a:pt x="9522" y="4762"/>
                </a:lnTo>
                <a:lnTo>
                  <a:pt x="8967" y="0"/>
                </a:lnTo>
                <a:close/>
              </a:path>
              <a:path w="12791" h="75655">
                <a:moveTo>
                  <a:pt x="43477" y="-49924"/>
                </a:moveTo>
                <a:lnTo>
                  <a:pt x="43228" y="-50659"/>
                </a:lnTo>
                <a:lnTo>
                  <a:pt x="40651" y="-51628"/>
                </a:lnTo>
                <a:lnTo>
                  <a:pt x="37541" y="-51628"/>
                </a:lnTo>
                <a:lnTo>
                  <a:pt x="34764" y="-49924"/>
                </a:lnTo>
                <a:lnTo>
                  <a:pt x="34764" y="-21553"/>
                </a:lnTo>
                <a:lnTo>
                  <a:pt x="32515" y="-23978"/>
                </a:lnTo>
                <a:lnTo>
                  <a:pt x="27953" y="-27064"/>
                </a:lnTo>
                <a:lnTo>
                  <a:pt x="23136" y="-28929"/>
                </a:lnTo>
                <a:lnTo>
                  <a:pt x="17053" y="-28929"/>
                </a:lnTo>
                <a:lnTo>
                  <a:pt x="14108" y="-28285"/>
                </a:lnTo>
                <a:lnTo>
                  <a:pt x="11573" y="-27014"/>
                </a:lnTo>
                <a:lnTo>
                  <a:pt x="6904" y="-23889"/>
                </a:lnTo>
                <a:lnTo>
                  <a:pt x="3488" y="-19112"/>
                </a:lnTo>
                <a:lnTo>
                  <a:pt x="2195" y="-16231"/>
                </a:lnTo>
                <a:lnTo>
                  <a:pt x="1314" y="-12840"/>
                </a:lnTo>
                <a:lnTo>
                  <a:pt x="443" y="-9460"/>
                </a:lnTo>
                <a:lnTo>
                  <a:pt x="0" y="-5676"/>
                </a:lnTo>
                <a:lnTo>
                  <a:pt x="0" y="2056"/>
                </a:lnTo>
                <a:lnTo>
                  <a:pt x="341" y="5435"/>
                </a:lnTo>
                <a:lnTo>
                  <a:pt x="1055" y="8636"/>
                </a:lnTo>
                <a:lnTo>
                  <a:pt x="1746" y="11847"/>
                </a:lnTo>
                <a:lnTo>
                  <a:pt x="2862" y="14630"/>
                </a:lnTo>
                <a:lnTo>
                  <a:pt x="4385" y="16992"/>
                </a:lnTo>
                <a:lnTo>
                  <a:pt x="7887" y="21247"/>
                </a:lnTo>
                <a:lnTo>
                  <a:pt x="8967" y="0"/>
                </a:lnTo>
                <a:lnTo>
                  <a:pt x="8967" y="-4776"/>
                </a:lnTo>
                <a:lnTo>
                  <a:pt x="9630" y="-9298"/>
                </a:lnTo>
                <a:lnTo>
                  <a:pt x="10774" y="-13539"/>
                </a:lnTo>
                <a:lnTo>
                  <a:pt x="12693" y="-17081"/>
                </a:lnTo>
                <a:lnTo>
                  <a:pt x="15494" y="-19608"/>
                </a:lnTo>
                <a:lnTo>
                  <a:pt x="18896" y="-21235"/>
                </a:lnTo>
                <a:lnTo>
                  <a:pt x="23482" y="-21235"/>
                </a:lnTo>
                <a:lnTo>
                  <a:pt x="27953" y="-18870"/>
                </a:lnTo>
                <a:lnTo>
                  <a:pt x="32418" y="-14997"/>
                </a:lnTo>
                <a:lnTo>
                  <a:pt x="34764" y="-12002"/>
                </a:lnTo>
                <a:lnTo>
                  <a:pt x="34764" y="7531"/>
                </a:lnTo>
                <a:lnTo>
                  <a:pt x="32097" y="10792"/>
                </a:lnTo>
                <a:lnTo>
                  <a:pt x="28468" y="14198"/>
                </a:lnTo>
                <a:lnTo>
                  <a:pt x="25138" y="16268"/>
                </a:lnTo>
                <a:lnTo>
                  <a:pt x="21894" y="17082"/>
                </a:lnTo>
                <a:lnTo>
                  <a:pt x="18468" y="17082"/>
                </a:lnTo>
                <a:lnTo>
                  <a:pt x="15066" y="15419"/>
                </a:lnTo>
                <a:lnTo>
                  <a:pt x="12362" y="12852"/>
                </a:lnTo>
                <a:lnTo>
                  <a:pt x="12791" y="24027"/>
                </a:lnTo>
                <a:lnTo>
                  <a:pt x="15750" y="24739"/>
                </a:lnTo>
                <a:lnTo>
                  <a:pt x="22402" y="24739"/>
                </a:lnTo>
                <a:lnTo>
                  <a:pt x="25326" y="23950"/>
                </a:lnTo>
                <a:lnTo>
                  <a:pt x="28004" y="22402"/>
                </a:lnTo>
                <a:lnTo>
                  <a:pt x="30697" y="20840"/>
                </a:lnTo>
                <a:lnTo>
                  <a:pt x="33279" y="18670"/>
                </a:lnTo>
                <a:lnTo>
                  <a:pt x="35759" y="15876"/>
                </a:lnTo>
                <a:lnTo>
                  <a:pt x="35759" y="22338"/>
                </a:lnTo>
                <a:lnTo>
                  <a:pt x="37372" y="23835"/>
                </a:lnTo>
                <a:lnTo>
                  <a:pt x="40392" y="24027"/>
                </a:lnTo>
                <a:lnTo>
                  <a:pt x="43477" y="22338"/>
                </a:lnTo>
                <a:lnTo>
                  <a:pt x="43477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323089" y="4560987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30"/>
                </a:moveTo>
                <a:lnTo>
                  <a:pt x="42299" y="14122"/>
                </a:lnTo>
                <a:lnTo>
                  <a:pt x="41515" y="11314"/>
                </a:lnTo>
                <a:lnTo>
                  <a:pt x="38599" y="6807"/>
                </a:lnTo>
                <a:lnTo>
                  <a:pt x="34768" y="3074"/>
                </a:lnTo>
                <a:lnTo>
                  <a:pt x="32162" y="1842"/>
                </a:lnTo>
                <a:lnTo>
                  <a:pt x="29556" y="612"/>
                </a:lnTo>
                <a:lnTo>
                  <a:pt x="26395" y="0"/>
                </a:lnTo>
                <a:lnTo>
                  <a:pt x="26435" y="6997"/>
                </a:lnTo>
                <a:lnTo>
                  <a:pt x="29596" y="8329"/>
                </a:lnTo>
                <a:lnTo>
                  <a:pt x="31730" y="11012"/>
                </a:lnTo>
                <a:lnTo>
                  <a:pt x="33858" y="13690"/>
                </a:lnTo>
                <a:lnTo>
                  <a:pt x="34866" y="17373"/>
                </a:lnTo>
                <a:lnTo>
                  <a:pt x="34768" y="22075"/>
                </a:lnTo>
                <a:lnTo>
                  <a:pt x="8982" y="22075"/>
                </a:lnTo>
                <a:lnTo>
                  <a:pt x="9043" y="20091"/>
                </a:lnTo>
                <a:lnTo>
                  <a:pt x="10483" y="3114"/>
                </a:lnTo>
                <a:lnTo>
                  <a:pt x="8096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3" y="44780"/>
                </a:lnTo>
                <a:lnTo>
                  <a:pt x="6045" y="46991"/>
                </a:lnTo>
                <a:lnTo>
                  <a:pt x="10494" y="50864"/>
                </a:lnTo>
                <a:lnTo>
                  <a:pt x="13421" y="51969"/>
                </a:lnTo>
                <a:lnTo>
                  <a:pt x="16347" y="53085"/>
                </a:lnTo>
                <a:lnTo>
                  <a:pt x="19735" y="53657"/>
                </a:lnTo>
                <a:lnTo>
                  <a:pt x="23634" y="53657"/>
                </a:lnTo>
                <a:lnTo>
                  <a:pt x="27983" y="53492"/>
                </a:lnTo>
                <a:lnTo>
                  <a:pt x="31939" y="52793"/>
                </a:lnTo>
                <a:lnTo>
                  <a:pt x="35186" y="51969"/>
                </a:lnTo>
                <a:lnTo>
                  <a:pt x="37915" y="51090"/>
                </a:lnTo>
                <a:lnTo>
                  <a:pt x="41169" y="48820"/>
                </a:lnTo>
                <a:lnTo>
                  <a:pt x="41487" y="46165"/>
                </a:lnTo>
                <a:lnTo>
                  <a:pt x="40914" y="43002"/>
                </a:lnTo>
                <a:lnTo>
                  <a:pt x="38182" y="43268"/>
                </a:lnTo>
                <a:lnTo>
                  <a:pt x="35025" y="44552"/>
                </a:lnTo>
                <a:lnTo>
                  <a:pt x="32209" y="45443"/>
                </a:lnTo>
                <a:lnTo>
                  <a:pt x="28695" y="46191"/>
                </a:lnTo>
                <a:lnTo>
                  <a:pt x="24444" y="46381"/>
                </a:lnTo>
                <a:lnTo>
                  <a:pt x="21593" y="46381"/>
                </a:lnTo>
                <a:lnTo>
                  <a:pt x="17208" y="45137"/>
                </a:lnTo>
                <a:lnTo>
                  <a:pt x="13644" y="43106"/>
                </a:lnTo>
                <a:lnTo>
                  <a:pt x="11186" y="40006"/>
                </a:lnTo>
                <a:lnTo>
                  <a:pt x="9771" y="35967"/>
                </a:lnTo>
                <a:lnTo>
                  <a:pt x="8982" y="31356"/>
                </a:lnTo>
                <a:lnTo>
                  <a:pt x="8982" y="28652"/>
                </a:lnTo>
                <a:lnTo>
                  <a:pt x="40111" y="28652"/>
                </a:lnTo>
                <a:lnTo>
                  <a:pt x="42448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30"/>
                </a:lnTo>
                <a:close/>
              </a:path>
              <a:path w="43480" h="53657">
                <a:moveTo>
                  <a:pt x="9043" y="20091"/>
                </a:moveTo>
                <a:lnTo>
                  <a:pt x="9979" y="16358"/>
                </a:lnTo>
                <a:lnTo>
                  <a:pt x="11429" y="12931"/>
                </a:lnTo>
                <a:lnTo>
                  <a:pt x="14969" y="9083"/>
                </a:lnTo>
                <a:lnTo>
                  <a:pt x="18201" y="7415"/>
                </a:lnTo>
                <a:lnTo>
                  <a:pt x="22230" y="6997"/>
                </a:lnTo>
                <a:lnTo>
                  <a:pt x="26435" y="6997"/>
                </a:lnTo>
                <a:lnTo>
                  <a:pt x="26395" y="0"/>
                </a:lnTo>
                <a:lnTo>
                  <a:pt x="19221" y="0"/>
                </a:lnTo>
                <a:lnTo>
                  <a:pt x="16088" y="622"/>
                </a:lnTo>
                <a:lnTo>
                  <a:pt x="13284" y="1868"/>
                </a:lnTo>
                <a:lnTo>
                  <a:pt x="10483" y="3114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385406" y="4561747"/>
            <a:ext cx="41169" cy="52196"/>
          </a:xfrm>
          <a:custGeom>
            <a:avLst/>
            <a:gdLst/>
            <a:ahLst/>
            <a:cxnLst/>
            <a:rect l="l" t="t" r="r" b="b"/>
            <a:pathLst>
              <a:path w="41169" h="52197">
                <a:moveTo>
                  <a:pt x="37555" y="0"/>
                </a:moveTo>
                <a:lnTo>
                  <a:pt x="34855" y="13"/>
                </a:lnTo>
                <a:lnTo>
                  <a:pt x="31866" y="1410"/>
                </a:lnTo>
                <a:lnTo>
                  <a:pt x="20944" y="19583"/>
                </a:lnTo>
                <a:lnTo>
                  <a:pt x="10187" y="1410"/>
                </a:lnTo>
                <a:lnTo>
                  <a:pt x="8100" y="125"/>
                </a:lnTo>
                <a:lnTo>
                  <a:pt x="2336" y="100"/>
                </a:lnTo>
                <a:lnTo>
                  <a:pt x="788" y="2707"/>
                </a:lnTo>
                <a:lnTo>
                  <a:pt x="14709" y="25653"/>
                </a:lnTo>
                <a:lnTo>
                  <a:pt x="0" y="49477"/>
                </a:lnTo>
                <a:lnTo>
                  <a:pt x="223" y="51818"/>
                </a:lnTo>
                <a:lnTo>
                  <a:pt x="2815" y="52196"/>
                </a:lnTo>
                <a:lnTo>
                  <a:pt x="6195" y="52110"/>
                </a:lnTo>
                <a:lnTo>
                  <a:pt x="8985" y="50673"/>
                </a:lnTo>
                <a:lnTo>
                  <a:pt x="20267" y="31295"/>
                </a:lnTo>
                <a:lnTo>
                  <a:pt x="31611" y="50673"/>
                </a:lnTo>
                <a:lnTo>
                  <a:pt x="33797" y="52059"/>
                </a:lnTo>
                <a:lnTo>
                  <a:pt x="36903" y="52196"/>
                </a:lnTo>
                <a:lnTo>
                  <a:pt x="39560" y="52059"/>
                </a:lnTo>
                <a:lnTo>
                  <a:pt x="41169" y="49477"/>
                </a:lnTo>
                <a:lnTo>
                  <a:pt x="26568" y="25401"/>
                </a:lnTo>
                <a:lnTo>
                  <a:pt x="40384" y="2707"/>
                </a:lnTo>
                <a:lnTo>
                  <a:pt x="40176" y="316"/>
                </a:lnTo>
                <a:lnTo>
                  <a:pt x="375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444608" y="4561038"/>
            <a:ext cx="37270" cy="53606"/>
          </a:xfrm>
          <a:custGeom>
            <a:avLst/>
            <a:gdLst/>
            <a:ahLst/>
            <a:cxnLst/>
            <a:rect l="l" t="t" r="r" b="b"/>
            <a:pathLst>
              <a:path w="37270" h="53606">
                <a:moveTo>
                  <a:pt x="9018" y="20623"/>
                </a:moveTo>
                <a:lnTo>
                  <a:pt x="10133" y="15810"/>
                </a:lnTo>
                <a:lnTo>
                  <a:pt x="12362" y="12509"/>
                </a:lnTo>
                <a:lnTo>
                  <a:pt x="14571" y="9193"/>
                </a:lnTo>
                <a:lnTo>
                  <a:pt x="17779" y="7541"/>
                </a:lnTo>
                <a:lnTo>
                  <a:pt x="23972" y="7541"/>
                </a:lnTo>
                <a:lnTo>
                  <a:pt x="27219" y="8430"/>
                </a:lnTo>
                <a:lnTo>
                  <a:pt x="31028" y="10413"/>
                </a:lnTo>
                <a:lnTo>
                  <a:pt x="33620" y="12393"/>
                </a:lnTo>
                <a:lnTo>
                  <a:pt x="36582" y="12444"/>
                </a:lnTo>
                <a:lnTo>
                  <a:pt x="37061" y="9499"/>
                </a:lnTo>
                <a:lnTo>
                  <a:pt x="36802" y="6691"/>
                </a:lnTo>
                <a:lnTo>
                  <a:pt x="34458" y="3822"/>
                </a:lnTo>
                <a:lnTo>
                  <a:pt x="31531" y="2044"/>
                </a:lnTo>
                <a:lnTo>
                  <a:pt x="27846" y="722"/>
                </a:lnTo>
                <a:lnTo>
                  <a:pt x="25016" y="139"/>
                </a:lnTo>
                <a:lnTo>
                  <a:pt x="22042" y="0"/>
                </a:lnTo>
                <a:lnTo>
                  <a:pt x="18935" y="0"/>
                </a:lnTo>
                <a:lnTo>
                  <a:pt x="16023" y="532"/>
                </a:lnTo>
                <a:lnTo>
                  <a:pt x="13355" y="1597"/>
                </a:lnTo>
                <a:lnTo>
                  <a:pt x="10674" y="2666"/>
                </a:lnTo>
                <a:lnTo>
                  <a:pt x="8341" y="4305"/>
                </a:lnTo>
                <a:lnTo>
                  <a:pt x="4399" y="8710"/>
                </a:lnTo>
                <a:lnTo>
                  <a:pt x="2837" y="11544"/>
                </a:lnTo>
                <a:lnTo>
                  <a:pt x="1691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3" y="35369"/>
                </a:lnTo>
                <a:lnTo>
                  <a:pt x="1385" y="38605"/>
                </a:lnTo>
                <a:lnTo>
                  <a:pt x="2307" y="41846"/>
                </a:lnTo>
                <a:lnTo>
                  <a:pt x="3661" y="44574"/>
                </a:lnTo>
                <a:lnTo>
                  <a:pt x="5427" y="46799"/>
                </a:lnTo>
                <a:lnTo>
                  <a:pt x="9385" y="50708"/>
                </a:lnTo>
                <a:lnTo>
                  <a:pt x="12016" y="51879"/>
                </a:lnTo>
                <a:lnTo>
                  <a:pt x="14648" y="53035"/>
                </a:lnTo>
                <a:lnTo>
                  <a:pt x="17646" y="53606"/>
                </a:lnTo>
                <a:lnTo>
                  <a:pt x="22683" y="53606"/>
                </a:lnTo>
                <a:lnTo>
                  <a:pt x="25815" y="53110"/>
                </a:lnTo>
                <a:lnTo>
                  <a:pt x="28803" y="52376"/>
                </a:lnTo>
                <a:lnTo>
                  <a:pt x="31409" y="51320"/>
                </a:lnTo>
                <a:lnTo>
                  <a:pt x="34700" y="49377"/>
                </a:lnTo>
                <a:lnTo>
                  <a:pt x="37025" y="46532"/>
                </a:lnTo>
                <a:lnTo>
                  <a:pt x="37270" y="43789"/>
                </a:lnTo>
                <a:lnTo>
                  <a:pt x="37245" y="42443"/>
                </a:lnTo>
                <a:lnTo>
                  <a:pt x="35441" y="39660"/>
                </a:lnTo>
                <a:lnTo>
                  <a:pt x="32402" y="41946"/>
                </a:lnTo>
                <a:lnTo>
                  <a:pt x="28900" y="44221"/>
                </a:lnTo>
                <a:lnTo>
                  <a:pt x="25891" y="45528"/>
                </a:lnTo>
                <a:lnTo>
                  <a:pt x="22153" y="45845"/>
                </a:lnTo>
                <a:lnTo>
                  <a:pt x="18186" y="45463"/>
                </a:lnTo>
                <a:lnTo>
                  <a:pt x="14940" y="43905"/>
                </a:lnTo>
                <a:lnTo>
                  <a:pt x="12434" y="41122"/>
                </a:lnTo>
                <a:lnTo>
                  <a:pt x="10464" y="37555"/>
                </a:lnTo>
                <a:lnTo>
                  <a:pt x="9312" y="32816"/>
                </a:lnTo>
                <a:lnTo>
                  <a:pt x="9018" y="30059"/>
                </a:lnTo>
                <a:lnTo>
                  <a:pt x="9018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500675" y="4560987"/>
            <a:ext cx="43479" cy="53657"/>
          </a:xfrm>
          <a:custGeom>
            <a:avLst/>
            <a:gdLst/>
            <a:ahLst/>
            <a:cxnLst/>
            <a:rect l="l" t="t" r="r" b="b"/>
            <a:pathLst>
              <a:path w="43479" h="53657">
                <a:moveTo>
                  <a:pt x="43084" y="16930"/>
                </a:moveTo>
                <a:lnTo>
                  <a:pt x="42288" y="14122"/>
                </a:lnTo>
                <a:lnTo>
                  <a:pt x="41515" y="11314"/>
                </a:lnTo>
                <a:lnTo>
                  <a:pt x="38587" y="6807"/>
                </a:lnTo>
                <a:lnTo>
                  <a:pt x="34764" y="3074"/>
                </a:lnTo>
                <a:lnTo>
                  <a:pt x="32161" y="1842"/>
                </a:lnTo>
                <a:lnTo>
                  <a:pt x="29555" y="612"/>
                </a:lnTo>
                <a:lnTo>
                  <a:pt x="26384" y="0"/>
                </a:lnTo>
                <a:lnTo>
                  <a:pt x="26419" y="6997"/>
                </a:lnTo>
                <a:lnTo>
                  <a:pt x="29591" y="8329"/>
                </a:lnTo>
                <a:lnTo>
                  <a:pt x="31719" y="11012"/>
                </a:lnTo>
                <a:lnTo>
                  <a:pt x="33856" y="13690"/>
                </a:lnTo>
                <a:lnTo>
                  <a:pt x="34865" y="17373"/>
                </a:lnTo>
                <a:lnTo>
                  <a:pt x="34753" y="22075"/>
                </a:lnTo>
                <a:lnTo>
                  <a:pt x="8971" y="22075"/>
                </a:lnTo>
                <a:lnTo>
                  <a:pt x="9042" y="20091"/>
                </a:lnTo>
                <a:lnTo>
                  <a:pt x="10482" y="3114"/>
                </a:lnTo>
                <a:lnTo>
                  <a:pt x="8100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2" y="44780"/>
                </a:lnTo>
                <a:lnTo>
                  <a:pt x="6032" y="46991"/>
                </a:lnTo>
                <a:lnTo>
                  <a:pt x="10482" y="50864"/>
                </a:lnTo>
                <a:lnTo>
                  <a:pt x="13420" y="51969"/>
                </a:lnTo>
                <a:lnTo>
                  <a:pt x="16343" y="53085"/>
                </a:lnTo>
                <a:lnTo>
                  <a:pt x="19734" y="53657"/>
                </a:lnTo>
                <a:lnTo>
                  <a:pt x="23633" y="53657"/>
                </a:lnTo>
                <a:lnTo>
                  <a:pt x="27971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0" y="51090"/>
                </a:lnTo>
                <a:lnTo>
                  <a:pt x="41154" y="48820"/>
                </a:lnTo>
                <a:lnTo>
                  <a:pt x="41475" y="46165"/>
                </a:lnTo>
                <a:lnTo>
                  <a:pt x="40909" y="43002"/>
                </a:lnTo>
                <a:lnTo>
                  <a:pt x="38185" y="43268"/>
                </a:lnTo>
                <a:lnTo>
                  <a:pt x="35010" y="44552"/>
                </a:lnTo>
                <a:lnTo>
                  <a:pt x="32208" y="45443"/>
                </a:lnTo>
                <a:lnTo>
                  <a:pt x="28695" y="46191"/>
                </a:lnTo>
                <a:lnTo>
                  <a:pt x="24428" y="46381"/>
                </a:lnTo>
                <a:lnTo>
                  <a:pt x="21592" y="46381"/>
                </a:lnTo>
                <a:lnTo>
                  <a:pt x="17203" y="45137"/>
                </a:lnTo>
                <a:lnTo>
                  <a:pt x="13643" y="43106"/>
                </a:lnTo>
                <a:lnTo>
                  <a:pt x="11169" y="40006"/>
                </a:lnTo>
                <a:lnTo>
                  <a:pt x="9766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79" y="24739"/>
                </a:lnTo>
                <a:lnTo>
                  <a:pt x="43479" y="19926"/>
                </a:lnTo>
                <a:lnTo>
                  <a:pt x="43084" y="16930"/>
                </a:lnTo>
                <a:close/>
              </a:path>
              <a:path w="43479" h="53657">
                <a:moveTo>
                  <a:pt x="9042" y="20091"/>
                </a:moveTo>
                <a:lnTo>
                  <a:pt x="9978" y="16358"/>
                </a:lnTo>
                <a:lnTo>
                  <a:pt x="11429" y="12931"/>
                </a:lnTo>
                <a:lnTo>
                  <a:pt x="14968" y="9083"/>
                </a:lnTo>
                <a:lnTo>
                  <a:pt x="18197" y="7415"/>
                </a:lnTo>
                <a:lnTo>
                  <a:pt x="22232" y="6997"/>
                </a:lnTo>
                <a:lnTo>
                  <a:pt x="26419" y="6997"/>
                </a:lnTo>
                <a:lnTo>
                  <a:pt x="26384" y="0"/>
                </a:lnTo>
                <a:lnTo>
                  <a:pt x="19208" y="0"/>
                </a:lnTo>
                <a:lnTo>
                  <a:pt x="16073" y="622"/>
                </a:lnTo>
                <a:lnTo>
                  <a:pt x="13282" y="1868"/>
                </a:lnTo>
                <a:lnTo>
                  <a:pt x="10482" y="3114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568351" y="4538063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5"/>
                </a:moveTo>
                <a:lnTo>
                  <a:pt x="8665" y="1703"/>
                </a:lnTo>
                <a:lnTo>
                  <a:pt x="8441" y="939"/>
                </a:lnTo>
                <a:lnTo>
                  <a:pt x="5882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5"/>
                </a:lnTo>
                <a:lnTo>
                  <a:pt x="180" y="74930"/>
                </a:lnTo>
                <a:lnTo>
                  <a:pt x="2760" y="75844"/>
                </a:lnTo>
                <a:lnTo>
                  <a:pt x="5882" y="75844"/>
                </a:lnTo>
                <a:lnTo>
                  <a:pt x="8665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6603368" y="4538063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5"/>
                </a:moveTo>
                <a:lnTo>
                  <a:pt x="8665" y="1703"/>
                </a:lnTo>
                <a:lnTo>
                  <a:pt x="8451" y="939"/>
                </a:lnTo>
                <a:lnTo>
                  <a:pt x="5900" y="0"/>
                </a:lnTo>
                <a:lnTo>
                  <a:pt x="2778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78" y="75844"/>
                </a:lnTo>
                <a:lnTo>
                  <a:pt x="5900" y="75844"/>
                </a:lnTo>
                <a:lnTo>
                  <a:pt x="8665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6635245" y="4560987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6" y="16930"/>
                </a:moveTo>
                <a:lnTo>
                  <a:pt x="42289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6" y="3074"/>
                </a:lnTo>
                <a:lnTo>
                  <a:pt x="32162" y="1842"/>
                </a:lnTo>
                <a:lnTo>
                  <a:pt x="29542" y="612"/>
                </a:lnTo>
                <a:lnTo>
                  <a:pt x="26385" y="0"/>
                </a:lnTo>
                <a:lnTo>
                  <a:pt x="26421" y="6997"/>
                </a:lnTo>
                <a:lnTo>
                  <a:pt x="29592" y="8329"/>
                </a:lnTo>
                <a:lnTo>
                  <a:pt x="31720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51" y="22075"/>
                </a:lnTo>
                <a:lnTo>
                  <a:pt x="8971" y="22075"/>
                </a:lnTo>
                <a:lnTo>
                  <a:pt x="9043" y="20091"/>
                </a:lnTo>
                <a:lnTo>
                  <a:pt x="10483" y="3114"/>
                </a:lnTo>
                <a:lnTo>
                  <a:pt x="8086" y="4903"/>
                </a:lnTo>
                <a:lnTo>
                  <a:pt x="4140" y="9575"/>
                </a:lnTo>
                <a:lnTo>
                  <a:pt x="2632" y="12409"/>
                </a:lnTo>
                <a:lnTo>
                  <a:pt x="1569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24" y="38685"/>
                </a:lnTo>
                <a:lnTo>
                  <a:pt x="2531" y="42001"/>
                </a:lnTo>
                <a:lnTo>
                  <a:pt x="4043" y="44780"/>
                </a:lnTo>
                <a:lnTo>
                  <a:pt x="6033" y="46991"/>
                </a:lnTo>
                <a:lnTo>
                  <a:pt x="10483" y="50864"/>
                </a:lnTo>
                <a:lnTo>
                  <a:pt x="13421" y="51969"/>
                </a:lnTo>
                <a:lnTo>
                  <a:pt x="16329" y="53085"/>
                </a:lnTo>
                <a:lnTo>
                  <a:pt x="19735" y="53657"/>
                </a:lnTo>
                <a:lnTo>
                  <a:pt x="23634" y="53657"/>
                </a:lnTo>
                <a:lnTo>
                  <a:pt x="27969" y="53492"/>
                </a:lnTo>
                <a:lnTo>
                  <a:pt x="31939" y="52793"/>
                </a:lnTo>
                <a:lnTo>
                  <a:pt x="35172" y="51969"/>
                </a:lnTo>
                <a:lnTo>
                  <a:pt x="37912" y="51090"/>
                </a:lnTo>
                <a:lnTo>
                  <a:pt x="41292" y="48312"/>
                </a:lnTo>
                <a:lnTo>
                  <a:pt x="41475" y="45518"/>
                </a:lnTo>
                <a:lnTo>
                  <a:pt x="40712" y="42890"/>
                </a:lnTo>
                <a:lnTo>
                  <a:pt x="38171" y="43268"/>
                </a:lnTo>
                <a:lnTo>
                  <a:pt x="35010" y="44552"/>
                </a:lnTo>
                <a:lnTo>
                  <a:pt x="32209" y="45443"/>
                </a:lnTo>
                <a:lnTo>
                  <a:pt x="28695" y="46191"/>
                </a:lnTo>
                <a:lnTo>
                  <a:pt x="24429" y="46381"/>
                </a:lnTo>
                <a:lnTo>
                  <a:pt x="21593" y="46381"/>
                </a:lnTo>
                <a:lnTo>
                  <a:pt x="17204" y="45137"/>
                </a:lnTo>
                <a:lnTo>
                  <a:pt x="13629" y="43106"/>
                </a:lnTo>
                <a:lnTo>
                  <a:pt x="11168" y="40006"/>
                </a:lnTo>
                <a:lnTo>
                  <a:pt x="9767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1" y="28652"/>
                </a:lnTo>
                <a:lnTo>
                  <a:pt x="42448" y="27748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6" y="16930"/>
                </a:lnTo>
                <a:close/>
              </a:path>
              <a:path w="43477" h="53657">
                <a:moveTo>
                  <a:pt x="9043" y="20091"/>
                </a:moveTo>
                <a:lnTo>
                  <a:pt x="9975" y="16358"/>
                </a:lnTo>
                <a:lnTo>
                  <a:pt x="11427" y="12931"/>
                </a:lnTo>
                <a:lnTo>
                  <a:pt x="14965" y="9083"/>
                </a:lnTo>
                <a:lnTo>
                  <a:pt x="18199" y="7415"/>
                </a:lnTo>
                <a:lnTo>
                  <a:pt x="22230" y="6997"/>
                </a:lnTo>
                <a:lnTo>
                  <a:pt x="26421" y="6997"/>
                </a:lnTo>
                <a:lnTo>
                  <a:pt x="26385" y="0"/>
                </a:lnTo>
                <a:lnTo>
                  <a:pt x="19210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83" y="3114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6702915" y="4560987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65" y="51271"/>
                </a:lnTo>
                <a:lnTo>
                  <a:pt x="8665" y="17132"/>
                </a:lnTo>
                <a:lnTo>
                  <a:pt x="11045" y="14057"/>
                </a:lnTo>
                <a:lnTo>
                  <a:pt x="13305" y="11736"/>
                </a:lnTo>
                <a:lnTo>
                  <a:pt x="17658" y="8561"/>
                </a:lnTo>
                <a:lnTo>
                  <a:pt x="21996" y="7746"/>
                </a:lnTo>
                <a:lnTo>
                  <a:pt x="25153" y="8088"/>
                </a:lnTo>
                <a:lnTo>
                  <a:pt x="27712" y="9385"/>
                </a:lnTo>
                <a:lnTo>
                  <a:pt x="30366" y="12787"/>
                </a:lnTo>
                <a:lnTo>
                  <a:pt x="31399" y="15951"/>
                </a:lnTo>
                <a:lnTo>
                  <a:pt x="32025" y="19885"/>
                </a:lnTo>
                <a:lnTo>
                  <a:pt x="32025" y="51271"/>
                </a:lnTo>
                <a:lnTo>
                  <a:pt x="32249" y="52005"/>
                </a:lnTo>
                <a:lnTo>
                  <a:pt x="34801" y="52919"/>
                </a:lnTo>
                <a:lnTo>
                  <a:pt x="37922" y="52919"/>
                </a:lnTo>
                <a:lnTo>
                  <a:pt x="40686" y="51271"/>
                </a:lnTo>
                <a:lnTo>
                  <a:pt x="40686" y="18007"/>
                </a:lnTo>
                <a:lnTo>
                  <a:pt x="40406" y="15022"/>
                </a:lnTo>
                <a:lnTo>
                  <a:pt x="39250" y="10083"/>
                </a:lnTo>
                <a:lnTo>
                  <a:pt x="36964" y="6069"/>
                </a:lnTo>
                <a:lnTo>
                  <a:pt x="33891" y="2753"/>
                </a:lnTo>
                <a:lnTo>
                  <a:pt x="29592" y="547"/>
                </a:lnTo>
                <a:lnTo>
                  <a:pt x="26939" y="0"/>
                </a:lnTo>
                <a:lnTo>
                  <a:pt x="21085" y="0"/>
                </a:lnTo>
                <a:lnTo>
                  <a:pt x="18421" y="708"/>
                </a:lnTo>
                <a:lnTo>
                  <a:pt x="15779" y="2145"/>
                </a:lnTo>
                <a:lnTo>
                  <a:pt x="13136" y="3567"/>
                </a:lnTo>
                <a:lnTo>
                  <a:pt x="10483" y="5817"/>
                </a:lnTo>
                <a:lnTo>
                  <a:pt x="7811" y="8888"/>
                </a:lnTo>
                <a:lnTo>
                  <a:pt x="7811" y="2437"/>
                </a:lnTo>
                <a:lnTo>
                  <a:pt x="5850" y="838"/>
                </a:lnTo>
                <a:lnTo>
                  <a:pt x="3131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0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6766589" y="4561038"/>
            <a:ext cx="37274" cy="53606"/>
          </a:xfrm>
          <a:custGeom>
            <a:avLst/>
            <a:gdLst/>
            <a:ahLst/>
            <a:cxnLst/>
            <a:rect l="l" t="t" r="r" b="b"/>
            <a:pathLst>
              <a:path w="37274" h="53606">
                <a:moveTo>
                  <a:pt x="9020" y="20623"/>
                </a:moveTo>
                <a:lnTo>
                  <a:pt x="10140" y="15810"/>
                </a:lnTo>
                <a:lnTo>
                  <a:pt x="12362" y="12509"/>
                </a:lnTo>
                <a:lnTo>
                  <a:pt x="14575" y="9193"/>
                </a:lnTo>
                <a:lnTo>
                  <a:pt x="17768" y="7541"/>
                </a:lnTo>
                <a:lnTo>
                  <a:pt x="23975" y="7541"/>
                </a:lnTo>
                <a:lnTo>
                  <a:pt x="27218" y="8430"/>
                </a:lnTo>
                <a:lnTo>
                  <a:pt x="31017" y="10413"/>
                </a:lnTo>
                <a:lnTo>
                  <a:pt x="33623" y="12393"/>
                </a:lnTo>
                <a:lnTo>
                  <a:pt x="36582" y="12444"/>
                </a:lnTo>
                <a:lnTo>
                  <a:pt x="37050" y="9499"/>
                </a:lnTo>
                <a:lnTo>
                  <a:pt x="36805" y="6691"/>
                </a:lnTo>
                <a:lnTo>
                  <a:pt x="34444" y="3822"/>
                </a:lnTo>
                <a:lnTo>
                  <a:pt x="31531" y="2044"/>
                </a:lnTo>
                <a:lnTo>
                  <a:pt x="27846" y="722"/>
                </a:lnTo>
                <a:lnTo>
                  <a:pt x="25008" y="139"/>
                </a:lnTo>
                <a:lnTo>
                  <a:pt x="22045" y="0"/>
                </a:lnTo>
                <a:lnTo>
                  <a:pt x="18935" y="0"/>
                </a:lnTo>
                <a:lnTo>
                  <a:pt x="16023" y="532"/>
                </a:lnTo>
                <a:lnTo>
                  <a:pt x="13359" y="1597"/>
                </a:lnTo>
                <a:lnTo>
                  <a:pt x="10680" y="2666"/>
                </a:lnTo>
                <a:lnTo>
                  <a:pt x="8343" y="4305"/>
                </a:lnTo>
                <a:lnTo>
                  <a:pt x="4387" y="8710"/>
                </a:lnTo>
                <a:lnTo>
                  <a:pt x="2839" y="11544"/>
                </a:lnTo>
                <a:lnTo>
                  <a:pt x="1695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7" y="35369"/>
                </a:lnTo>
                <a:lnTo>
                  <a:pt x="1389" y="38605"/>
                </a:lnTo>
                <a:lnTo>
                  <a:pt x="2311" y="41846"/>
                </a:lnTo>
                <a:lnTo>
                  <a:pt x="3661" y="44574"/>
                </a:lnTo>
                <a:lnTo>
                  <a:pt x="5431" y="46799"/>
                </a:lnTo>
                <a:lnTo>
                  <a:pt x="9387" y="50708"/>
                </a:lnTo>
                <a:lnTo>
                  <a:pt x="12016" y="51879"/>
                </a:lnTo>
                <a:lnTo>
                  <a:pt x="14636" y="53035"/>
                </a:lnTo>
                <a:lnTo>
                  <a:pt x="17646" y="53606"/>
                </a:lnTo>
                <a:lnTo>
                  <a:pt x="22683" y="53606"/>
                </a:lnTo>
                <a:lnTo>
                  <a:pt x="25819" y="53110"/>
                </a:lnTo>
                <a:lnTo>
                  <a:pt x="28795" y="52376"/>
                </a:lnTo>
                <a:lnTo>
                  <a:pt x="31409" y="51320"/>
                </a:lnTo>
                <a:lnTo>
                  <a:pt x="34706" y="49377"/>
                </a:lnTo>
                <a:lnTo>
                  <a:pt x="37025" y="46532"/>
                </a:lnTo>
                <a:lnTo>
                  <a:pt x="37274" y="43789"/>
                </a:lnTo>
                <a:lnTo>
                  <a:pt x="37249" y="42443"/>
                </a:lnTo>
                <a:lnTo>
                  <a:pt x="35441" y="39660"/>
                </a:lnTo>
                <a:lnTo>
                  <a:pt x="32406" y="41946"/>
                </a:lnTo>
                <a:lnTo>
                  <a:pt x="28903" y="44221"/>
                </a:lnTo>
                <a:lnTo>
                  <a:pt x="25894" y="45528"/>
                </a:lnTo>
                <a:lnTo>
                  <a:pt x="22157" y="45845"/>
                </a:lnTo>
                <a:lnTo>
                  <a:pt x="18186" y="45463"/>
                </a:lnTo>
                <a:lnTo>
                  <a:pt x="14928" y="43905"/>
                </a:lnTo>
                <a:lnTo>
                  <a:pt x="12437" y="41122"/>
                </a:lnTo>
                <a:lnTo>
                  <a:pt x="10472" y="37555"/>
                </a:lnTo>
                <a:lnTo>
                  <a:pt x="9312" y="32816"/>
                </a:lnTo>
                <a:lnTo>
                  <a:pt x="9020" y="30059"/>
                </a:lnTo>
                <a:lnTo>
                  <a:pt x="9020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6822658" y="4560987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30"/>
                </a:moveTo>
                <a:lnTo>
                  <a:pt x="42285" y="14122"/>
                </a:lnTo>
                <a:lnTo>
                  <a:pt x="41512" y="11314"/>
                </a:lnTo>
                <a:lnTo>
                  <a:pt x="38585" y="6807"/>
                </a:lnTo>
                <a:lnTo>
                  <a:pt x="34764" y="3074"/>
                </a:lnTo>
                <a:lnTo>
                  <a:pt x="32158" y="1842"/>
                </a:lnTo>
                <a:lnTo>
                  <a:pt x="29541" y="612"/>
                </a:lnTo>
                <a:lnTo>
                  <a:pt x="26384" y="0"/>
                </a:lnTo>
                <a:lnTo>
                  <a:pt x="26421" y="6997"/>
                </a:lnTo>
                <a:lnTo>
                  <a:pt x="29592" y="8329"/>
                </a:lnTo>
                <a:lnTo>
                  <a:pt x="31716" y="11012"/>
                </a:lnTo>
                <a:lnTo>
                  <a:pt x="33854" y="13690"/>
                </a:lnTo>
                <a:lnTo>
                  <a:pt x="34866" y="17373"/>
                </a:lnTo>
                <a:lnTo>
                  <a:pt x="34754" y="22075"/>
                </a:lnTo>
                <a:lnTo>
                  <a:pt x="8971" y="22075"/>
                </a:lnTo>
                <a:lnTo>
                  <a:pt x="9047" y="20091"/>
                </a:lnTo>
                <a:lnTo>
                  <a:pt x="10468" y="3114"/>
                </a:lnTo>
                <a:lnTo>
                  <a:pt x="8096" y="4903"/>
                </a:lnTo>
                <a:lnTo>
                  <a:pt x="4140" y="9575"/>
                </a:lnTo>
                <a:lnTo>
                  <a:pt x="2628" y="12409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31" y="42001"/>
                </a:lnTo>
                <a:lnTo>
                  <a:pt x="4043" y="44780"/>
                </a:lnTo>
                <a:lnTo>
                  <a:pt x="6033" y="46991"/>
                </a:lnTo>
                <a:lnTo>
                  <a:pt x="10480" y="50864"/>
                </a:lnTo>
                <a:lnTo>
                  <a:pt x="13421" y="51969"/>
                </a:lnTo>
                <a:lnTo>
                  <a:pt x="16333" y="53085"/>
                </a:lnTo>
                <a:lnTo>
                  <a:pt x="19735" y="53657"/>
                </a:lnTo>
                <a:lnTo>
                  <a:pt x="23630" y="53657"/>
                </a:lnTo>
                <a:lnTo>
                  <a:pt x="27969" y="53492"/>
                </a:lnTo>
                <a:lnTo>
                  <a:pt x="31939" y="52793"/>
                </a:lnTo>
                <a:lnTo>
                  <a:pt x="35172" y="51969"/>
                </a:lnTo>
                <a:lnTo>
                  <a:pt x="37912" y="51090"/>
                </a:lnTo>
                <a:lnTo>
                  <a:pt x="41292" y="48312"/>
                </a:lnTo>
                <a:lnTo>
                  <a:pt x="41475" y="45518"/>
                </a:lnTo>
                <a:lnTo>
                  <a:pt x="40716" y="42890"/>
                </a:lnTo>
                <a:lnTo>
                  <a:pt x="38171" y="43268"/>
                </a:lnTo>
                <a:lnTo>
                  <a:pt x="35013" y="44552"/>
                </a:lnTo>
                <a:lnTo>
                  <a:pt x="32213" y="45443"/>
                </a:lnTo>
                <a:lnTo>
                  <a:pt x="28695" y="46191"/>
                </a:lnTo>
                <a:lnTo>
                  <a:pt x="24429" y="46381"/>
                </a:lnTo>
                <a:lnTo>
                  <a:pt x="21592" y="46381"/>
                </a:lnTo>
                <a:lnTo>
                  <a:pt x="17204" y="45137"/>
                </a:lnTo>
                <a:lnTo>
                  <a:pt x="13629" y="43106"/>
                </a:lnTo>
                <a:lnTo>
                  <a:pt x="11170" y="40006"/>
                </a:lnTo>
                <a:lnTo>
                  <a:pt x="9771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097" y="28652"/>
                </a:lnTo>
                <a:lnTo>
                  <a:pt x="42448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30"/>
                </a:lnTo>
                <a:close/>
              </a:path>
              <a:path w="43480" h="53657">
                <a:moveTo>
                  <a:pt x="9047" y="20091"/>
                </a:moveTo>
                <a:lnTo>
                  <a:pt x="9979" y="16358"/>
                </a:lnTo>
                <a:lnTo>
                  <a:pt x="11426" y="12931"/>
                </a:lnTo>
                <a:lnTo>
                  <a:pt x="14969" y="9083"/>
                </a:lnTo>
                <a:lnTo>
                  <a:pt x="18201" y="7415"/>
                </a:lnTo>
                <a:lnTo>
                  <a:pt x="22230" y="6997"/>
                </a:lnTo>
                <a:lnTo>
                  <a:pt x="26421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68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6922148" y="4560987"/>
            <a:ext cx="38797" cy="53657"/>
          </a:xfrm>
          <a:custGeom>
            <a:avLst/>
            <a:gdLst/>
            <a:ahLst/>
            <a:cxnLst/>
            <a:rect l="l" t="t" r="r" b="b"/>
            <a:pathLst>
              <a:path w="38797" h="53657">
                <a:moveTo>
                  <a:pt x="3304" y="12089"/>
                </a:moveTo>
                <a:lnTo>
                  <a:pt x="5961" y="11520"/>
                </a:lnTo>
                <a:lnTo>
                  <a:pt x="9154" y="9777"/>
                </a:lnTo>
                <a:lnTo>
                  <a:pt x="11930" y="8586"/>
                </a:lnTo>
                <a:lnTo>
                  <a:pt x="15325" y="7531"/>
                </a:lnTo>
                <a:lnTo>
                  <a:pt x="19363" y="7264"/>
                </a:lnTo>
                <a:lnTo>
                  <a:pt x="23054" y="7517"/>
                </a:lnTo>
                <a:lnTo>
                  <a:pt x="26888" y="9208"/>
                </a:lnTo>
                <a:lnTo>
                  <a:pt x="29223" y="12330"/>
                </a:lnTo>
                <a:lnTo>
                  <a:pt x="29998" y="15227"/>
                </a:lnTo>
                <a:lnTo>
                  <a:pt x="30192" y="18755"/>
                </a:lnTo>
                <a:lnTo>
                  <a:pt x="30192" y="22567"/>
                </a:lnTo>
                <a:lnTo>
                  <a:pt x="20005" y="22567"/>
                </a:lnTo>
                <a:lnTo>
                  <a:pt x="16685" y="22910"/>
                </a:lnTo>
                <a:lnTo>
                  <a:pt x="13747" y="23568"/>
                </a:lnTo>
                <a:lnTo>
                  <a:pt x="10814" y="24241"/>
                </a:lnTo>
                <a:lnTo>
                  <a:pt x="8333" y="25246"/>
                </a:lnTo>
                <a:lnTo>
                  <a:pt x="4272" y="27914"/>
                </a:lnTo>
                <a:lnTo>
                  <a:pt x="1633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64" y="46926"/>
                </a:lnTo>
                <a:lnTo>
                  <a:pt x="4481" y="49758"/>
                </a:lnTo>
                <a:lnTo>
                  <a:pt x="7617" y="51995"/>
                </a:lnTo>
                <a:lnTo>
                  <a:pt x="11648" y="53327"/>
                </a:lnTo>
                <a:lnTo>
                  <a:pt x="16379" y="53657"/>
                </a:lnTo>
                <a:lnTo>
                  <a:pt x="17744" y="46659"/>
                </a:lnTo>
                <a:lnTo>
                  <a:pt x="14939" y="46659"/>
                </a:lnTo>
                <a:lnTo>
                  <a:pt x="12768" y="45910"/>
                </a:lnTo>
                <a:lnTo>
                  <a:pt x="9646" y="42912"/>
                </a:lnTo>
                <a:lnTo>
                  <a:pt x="8873" y="38353"/>
                </a:lnTo>
                <a:lnTo>
                  <a:pt x="9683" y="34429"/>
                </a:lnTo>
                <a:lnTo>
                  <a:pt x="12228" y="31482"/>
                </a:lnTo>
                <a:lnTo>
                  <a:pt x="14842" y="30059"/>
                </a:lnTo>
                <a:lnTo>
                  <a:pt x="18333" y="29235"/>
                </a:lnTo>
                <a:lnTo>
                  <a:pt x="22783" y="29019"/>
                </a:lnTo>
                <a:lnTo>
                  <a:pt x="30192" y="29019"/>
                </a:lnTo>
                <a:lnTo>
                  <a:pt x="30192" y="39383"/>
                </a:lnTo>
                <a:lnTo>
                  <a:pt x="26017" y="43675"/>
                </a:lnTo>
                <a:lnTo>
                  <a:pt x="22132" y="46061"/>
                </a:lnTo>
                <a:lnTo>
                  <a:pt x="19208" y="53657"/>
                </a:lnTo>
                <a:lnTo>
                  <a:pt x="21898" y="53035"/>
                </a:lnTo>
                <a:lnTo>
                  <a:pt x="24439" y="51753"/>
                </a:lnTo>
                <a:lnTo>
                  <a:pt x="26974" y="50482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4"/>
                </a:lnTo>
                <a:lnTo>
                  <a:pt x="36021" y="52958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5" y="12686"/>
                </a:lnTo>
                <a:lnTo>
                  <a:pt x="37137" y="8129"/>
                </a:lnTo>
                <a:lnTo>
                  <a:pt x="34592" y="4687"/>
                </a:lnTo>
                <a:lnTo>
                  <a:pt x="31200" y="1979"/>
                </a:lnTo>
                <a:lnTo>
                  <a:pt x="26433" y="392"/>
                </a:lnTo>
                <a:lnTo>
                  <a:pt x="23554" y="0"/>
                </a:lnTo>
                <a:lnTo>
                  <a:pt x="20166" y="0"/>
                </a:lnTo>
                <a:lnTo>
                  <a:pt x="16541" y="176"/>
                </a:lnTo>
                <a:lnTo>
                  <a:pt x="12976" y="849"/>
                </a:lnTo>
                <a:lnTo>
                  <a:pt x="9817" y="1803"/>
                </a:lnTo>
                <a:lnTo>
                  <a:pt x="5835" y="3542"/>
                </a:lnTo>
                <a:lnTo>
                  <a:pt x="2494" y="6692"/>
                </a:lnTo>
                <a:lnTo>
                  <a:pt x="2310" y="9385"/>
                </a:lnTo>
                <a:lnTo>
                  <a:pt x="3304" y="12089"/>
                </a:lnTo>
                <a:close/>
              </a:path>
              <a:path w="38797" h="53657">
                <a:moveTo>
                  <a:pt x="17744" y="46659"/>
                </a:moveTo>
                <a:lnTo>
                  <a:pt x="16379" y="53657"/>
                </a:lnTo>
                <a:lnTo>
                  <a:pt x="19208" y="53657"/>
                </a:lnTo>
                <a:lnTo>
                  <a:pt x="22132" y="46061"/>
                </a:lnTo>
                <a:lnTo>
                  <a:pt x="17744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6987409" y="4560991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88" y="52919"/>
                </a:moveTo>
                <a:lnTo>
                  <a:pt x="8665" y="51267"/>
                </a:lnTo>
                <a:lnTo>
                  <a:pt x="8665" y="19137"/>
                </a:lnTo>
                <a:lnTo>
                  <a:pt x="11002" y="15464"/>
                </a:lnTo>
                <a:lnTo>
                  <a:pt x="13039" y="12721"/>
                </a:lnTo>
                <a:lnTo>
                  <a:pt x="15868" y="9954"/>
                </a:lnTo>
                <a:lnTo>
                  <a:pt x="19281" y="8455"/>
                </a:lnTo>
                <a:lnTo>
                  <a:pt x="22222" y="8671"/>
                </a:lnTo>
                <a:lnTo>
                  <a:pt x="24875" y="9460"/>
                </a:lnTo>
                <a:lnTo>
                  <a:pt x="27457" y="8606"/>
                </a:lnTo>
                <a:lnTo>
                  <a:pt x="27616" y="5637"/>
                </a:lnTo>
                <a:lnTo>
                  <a:pt x="27590" y="3657"/>
                </a:lnTo>
                <a:lnTo>
                  <a:pt x="25304" y="673"/>
                </a:lnTo>
                <a:lnTo>
                  <a:pt x="22283" y="74"/>
                </a:lnTo>
                <a:lnTo>
                  <a:pt x="19724" y="0"/>
                </a:lnTo>
                <a:lnTo>
                  <a:pt x="16714" y="657"/>
                </a:lnTo>
                <a:lnTo>
                  <a:pt x="13680" y="2576"/>
                </a:lnTo>
                <a:lnTo>
                  <a:pt x="10335" y="5993"/>
                </a:lnTo>
                <a:lnTo>
                  <a:pt x="7833" y="9546"/>
                </a:lnTo>
                <a:lnTo>
                  <a:pt x="7833" y="2437"/>
                </a:lnTo>
                <a:lnTo>
                  <a:pt x="5853" y="83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768" y="52919"/>
                </a:lnTo>
                <a:lnTo>
                  <a:pt x="588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7032189" y="4560987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8" y="16930"/>
                </a:moveTo>
                <a:lnTo>
                  <a:pt x="42285" y="14122"/>
                </a:lnTo>
                <a:lnTo>
                  <a:pt x="41511" y="11314"/>
                </a:lnTo>
                <a:lnTo>
                  <a:pt x="38588" y="6807"/>
                </a:lnTo>
                <a:lnTo>
                  <a:pt x="34764" y="3074"/>
                </a:lnTo>
                <a:lnTo>
                  <a:pt x="32158" y="1842"/>
                </a:lnTo>
                <a:lnTo>
                  <a:pt x="29552" y="612"/>
                </a:lnTo>
                <a:lnTo>
                  <a:pt x="26384" y="0"/>
                </a:lnTo>
                <a:lnTo>
                  <a:pt x="26421" y="6997"/>
                </a:lnTo>
                <a:lnTo>
                  <a:pt x="29592" y="8329"/>
                </a:lnTo>
                <a:lnTo>
                  <a:pt x="31715" y="11012"/>
                </a:lnTo>
                <a:lnTo>
                  <a:pt x="33854" y="13690"/>
                </a:lnTo>
                <a:lnTo>
                  <a:pt x="34862" y="17373"/>
                </a:lnTo>
                <a:lnTo>
                  <a:pt x="34754" y="22075"/>
                </a:lnTo>
                <a:lnTo>
                  <a:pt x="8967" y="22075"/>
                </a:lnTo>
                <a:lnTo>
                  <a:pt x="9047" y="20091"/>
                </a:lnTo>
                <a:lnTo>
                  <a:pt x="10480" y="3114"/>
                </a:lnTo>
                <a:lnTo>
                  <a:pt x="8100" y="4903"/>
                </a:lnTo>
                <a:lnTo>
                  <a:pt x="4140" y="9575"/>
                </a:lnTo>
                <a:lnTo>
                  <a:pt x="2627" y="12409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6" y="38685"/>
                </a:lnTo>
                <a:lnTo>
                  <a:pt x="2541" y="42001"/>
                </a:lnTo>
                <a:lnTo>
                  <a:pt x="4042" y="44780"/>
                </a:lnTo>
                <a:lnTo>
                  <a:pt x="6033" y="46991"/>
                </a:lnTo>
                <a:lnTo>
                  <a:pt x="10480" y="50864"/>
                </a:lnTo>
                <a:lnTo>
                  <a:pt x="13417" y="51969"/>
                </a:lnTo>
                <a:lnTo>
                  <a:pt x="16343" y="53085"/>
                </a:lnTo>
                <a:lnTo>
                  <a:pt x="19739" y="53657"/>
                </a:lnTo>
                <a:lnTo>
                  <a:pt x="23630" y="53657"/>
                </a:lnTo>
                <a:lnTo>
                  <a:pt x="27969" y="53492"/>
                </a:lnTo>
                <a:lnTo>
                  <a:pt x="31939" y="52793"/>
                </a:lnTo>
                <a:lnTo>
                  <a:pt x="35172" y="51969"/>
                </a:lnTo>
                <a:lnTo>
                  <a:pt x="37912" y="51090"/>
                </a:lnTo>
                <a:lnTo>
                  <a:pt x="41159" y="48820"/>
                </a:lnTo>
                <a:lnTo>
                  <a:pt x="41475" y="46165"/>
                </a:lnTo>
                <a:lnTo>
                  <a:pt x="40910" y="43002"/>
                </a:lnTo>
                <a:lnTo>
                  <a:pt x="38181" y="43268"/>
                </a:lnTo>
                <a:lnTo>
                  <a:pt x="35013" y="44552"/>
                </a:lnTo>
                <a:lnTo>
                  <a:pt x="32209" y="45443"/>
                </a:lnTo>
                <a:lnTo>
                  <a:pt x="28695" y="46191"/>
                </a:lnTo>
                <a:lnTo>
                  <a:pt x="24429" y="46381"/>
                </a:lnTo>
                <a:lnTo>
                  <a:pt x="21590" y="46381"/>
                </a:lnTo>
                <a:lnTo>
                  <a:pt x="17204" y="45137"/>
                </a:lnTo>
                <a:lnTo>
                  <a:pt x="13641" y="43106"/>
                </a:lnTo>
                <a:lnTo>
                  <a:pt x="11170" y="40006"/>
                </a:lnTo>
                <a:lnTo>
                  <a:pt x="9770" y="35967"/>
                </a:lnTo>
                <a:lnTo>
                  <a:pt x="8967" y="31356"/>
                </a:lnTo>
                <a:lnTo>
                  <a:pt x="8967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8" y="16930"/>
                </a:lnTo>
                <a:close/>
              </a:path>
              <a:path w="43477" h="53657">
                <a:moveTo>
                  <a:pt x="9047" y="20091"/>
                </a:moveTo>
                <a:lnTo>
                  <a:pt x="9979" y="16358"/>
                </a:lnTo>
                <a:lnTo>
                  <a:pt x="11429" y="12931"/>
                </a:lnTo>
                <a:lnTo>
                  <a:pt x="14969" y="9083"/>
                </a:lnTo>
                <a:lnTo>
                  <a:pt x="18201" y="7415"/>
                </a:lnTo>
                <a:lnTo>
                  <a:pt x="22230" y="6997"/>
                </a:lnTo>
                <a:lnTo>
                  <a:pt x="26421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4" y="1868"/>
                </a:lnTo>
                <a:lnTo>
                  <a:pt x="10480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608201" y="4674589"/>
            <a:ext cx="38797" cy="75883"/>
          </a:xfrm>
          <a:custGeom>
            <a:avLst/>
            <a:gdLst/>
            <a:ahLst/>
            <a:cxnLst/>
            <a:rect l="l" t="t" r="r" b="b"/>
            <a:pathLst>
              <a:path w="38797" h="75883">
                <a:moveTo>
                  <a:pt x="35441" y="28130"/>
                </a:moveTo>
                <a:lnTo>
                  <a:pt x="36558" y="26607"/>
                </a:lnTo>
                <a:lnTo>
                  <a:pt x="35024" y="23813"/>
                </a:lnTo>
                <a:lnTo>
                  <a:pt x="32235" y="23674"/>
                </a:lnTo>
                <a:lnTo>
                  <a:pt x="29480" y="23813"/>
                </a:lnTo>
                <a:lnTo>
                  <a:pt x="26507" y="25577"/>
                </a:lnTo>
                <a:lnTo>
                  <a:pt x="8661" y="45860"/>
                </a:lnTo>
                <a:lnTo>
                  <a:pt x="8661" y="1703"/>
                </a:lnTo>
                <a:lnTo>
                  <a:pt x="8439" y="939"/>
                </a:lnTo>
                <a:lnTo>
                  <a:pt x="5882" y="0"/>
                </a:lnTo>
                <a:lnTo>
                  <a:pt x="2750" y="0"/>
                </a:lnTo>
                <a:lnTo>
                  <a:pt x="0" y="1703"/>
                </a:lnTo>
                <a:lnTo>
                  <a:pt x="0" y="74192"/>
                </a:lnTo>
                <a:lnTo>
                  <a:pt x="168" y="74930"/>
                </a:lnTo>
                <a:lnTo>
                  <a:pt x="2750" y="75844"/>
                </a:lnTo>
                <a:lnTo>
                  <a:pt x="5882" y="75844"/>
                </a:lnTo>
                <a:lnTo>
                  <a:pt x="8661" y="74192"/>
                </a:lnTo>
                <a:lnTo>
                  <a:pt x="8661" y="47117"/>
                </a:lnTo>
                <a:lnTo>
                  <a:pt x="28605" y="74142"/>
                </a:lnTo>
                <a:lnTo>
                  <a:pt x="30351" y="75514"/>
                </a:lnTo>
                <a:lnTo>
                  <a:pt x="33279" y="75883"/>
                </a:lnTo>
                <a:lnTo>
                  <a:pt x="35895" y="75844"/>
                </a:lnTo>
                <a:lnTo>
                  <a:pt x="38797" y="74142"/>
                </a:lnTo>
                <a:lnTo>
                  <a:pt x="37529" y="71589"/>
                </a:lnTo>
                <a:lnTo>
                  <a:pt x="18324" y="45820"/>
                </a:lnTo>
                <a:lnTo>
                  <a:pt x="35441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658508" y="4697514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73" y="16927"/>
                </a:moveTo>
                <a:lnTo>
                  <a:pt x="42284" y="14122"/>
                </a:lnTo>
                <a:lnTo>
                  <a:pt x="41499" y="11314"/>
                </a:lnTo>
                <a:lnTo>
                  <a:pt x="38587" y="6807"/>
                </a:lnTo>
                <a:lnTo>
                  <a:pt x="34764" y="3074"/>
                </a:lnTo>
                <a:lnTo>
                  <a:pt x="32147" y="1840"/>
                </a:lnTo>
                <a:lnTo>
                  <a:pt x="29544" y="608"/>
                </a:lnTo>
                <a:lnTo>
                  <a:pt x="26384" y="0"/>
                </a:lnTo>
                <a:lnTo>
                  <a:pt x="26423" y="6998"/>
                </a:lnTo>
                <a:lnTo>
                  <a:pt x="29577" y="8329"/>
                </a:lnTo>
                <a:lnTo>
                  <a:pt x="31715" y="11008"/>
                </a:lnTo>
                <a:lnTo>
                  <a:pt x="33842" y="13690"/>
                </a:lnTo>
                <a:lnTo>
                  <a:pt x="34861" y="17373"/>
                </a:lnTo>
                <a:lnTo>
                  <a:pt x="34753" y="22071"/>
                </a:lnTo>
                <a:lnTo>
                  <a:pt x="8970" y="22071"/>
                </a:lnTo>
                <a:lnTo>
                  <a:pt x="9042" y="20091"/>
                </a:lnTo>
                <a:lnTo>
                  <a:pt x="10472" y="3110"/>
                </a:lnTo>
                <a:lnTo>
                  <a:pt x="8084" y="4903"/>
                </a:lnTo>
                <a:lnTo>
                  <a:pt x="4138" y="9575"/>
                </a:lnTo>
                <a:lnTo>
                  <a:pt x="2616" y="12405"/>
                </a:lnTo>
                <a:lnTo>
                  <a:pt x="1572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1"/>
                </a:lnTo>
                <a:lnTo>
                  <a:pt x="2529" y="41997"/>
                </a:lnTo>
                <a:lnTo>
                  <a:pt x="4042" y="44780"/>
                </a:lnTo>
                <a:lnTo>
                  <a:pt x="6032" y="46991"/>
                </a:lnTo>
                <a:lnTo>
                  <a:pt x="10482" y="50864"/>
                </a:lnTo>
                <a:lnTo>
                  <a:pt x="13406" y="51969"/>
                </a:lnTo>
                <a:lnTo>
                  <a:pt x="16328" y="53086"/>
                </a:lnTo>
                <a:lnTo>
                  <a:pt x="19738" y="53657"/>
                </a:lnTo>
                <a:lnTo>
                  <a:pt x="23619" y="53657"/>
                </a:lnTo>
                <a:lnTo>
                  <a:pt x="27967" y="53492"/>
                </a:lnTo>
                <a:lnTo>
                  <a:pt x="31923" y="52793"/>
                </a:lnTo>
                <a:lnTo>
                  <a:pt x="35167" y="51969"/>
                </a:lnTo>
                <a:lnTo>
                  <a:pt x="37900" y="51090"/>
                </a:lnTo>
                <a:lnTo>
                  <a:pt x="41158" y="48820"/>
                </a:lnTo>
                <a:lnTo>
                  <a:pt x="41474" y="46163"/>
                </a:lnTo>
                <a:lnTo>
                  <a:pt x="40895" y="43002"/>
                </a:lnTo>
                <a:lnTo>
                  <a:pt x="38169" y="43268"/>
                </a:lnTo>
                <a:lnTo>
                  <a:pt x="35012" y="44550"/>
                </a:lnTo>
                <a:lnTo>
                  <a:pt x="32208" y="45439"/>
                </a:lnTo>
                <a:lnTo>
                  <a:pt x="28684" y="46188"/>
                </a:lnTo>
                <a:lnTo>
                  <a:pt x="24428" y="46379"/>
                </a:lnTo>
                <a:lnTo>
                  <a:pt x="21577" y="46379"/>
                </a:lnTo>
                <a:lnTo>
                  <a:pt x="17203" y="45137"/>
                </a:lnTo>
                <a:lnTo>
                  <a:pt x="13625" y="43102"/>
                </a:lnTo>
                <a:lnTo>
                  <a:pt x="11169" y="40003"/>
                </a:lnTo>
                <a:lnTo>
                  <a:pt x="9770" y="35967"/>
                </a:lnTo>
                <a:lnTo>
                  <a:pt x="8970" y="31356"/>
                </a:lnTo>
                <a:lnTo>
                  <a:pt x="8970" y="28652"/>
                </a:lnTo>
                <a:lnTo>
                  <a:pt x="40100" y="28652"/>
                </a:lnTo>
                <a:lnTo>
                  <a:pt x="42433" y="27748"/>
                </a:lnTo>
                <a:lnTo>
                  <a:pt x="43465" y="24739"/>
                </a:lnTo>
                <a:lnTo>
                  <a:pt x="43465" y="19926"/>
                </a:lnTo>
                <a:lnTo>
                  <a:pt x="43073" y="16927"/>
                </a:lnTo>
                <a:close/>
              </a:path>
              <a:path w="43465" h="53657">
                <a:moveTo>
                  <a:pt x="9042" y="20091"/>
                </a:moveTo>
                <a:lnTo>
                  <a:pt x="9964" y="16358"/>
                </a:lnTo>
                <a:lnTo>
                  <a:pt x="1143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28" y="6998"/>
                </a:lnTo>
                <a:lnTo>
                  <a:pt x="26423" y="6998"/>
                </a:lnTo>
                <a:lnTo>
                  <a:pt x="26384" y="0"/>
                </a:lnTo>
                <a:lnTo>
                  <a:pt x="19208" y="0"/>
                </a:lnTo>
                <a:lnTo>
                  <a:pt x="16073" y="622"/>
                </a:lnTo>
                <a:lnTo>
                  <a:pt x="13282" y="1864"/>
                </a:lnTo>
                <a:lnTo>
                  <a:pt x="10472" y="3110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713916" y="4698265"/>
            <a:ext cx="44599" cy="71629"/>
          </a:xfrm>
          <a:custGeom>
            <a:avLst/>
            <a:gdLst/>
            <a:ahLst/>
            <a:cxnLst/>
            <a:rect l="l" t="t" r="r" b="b"/>
            <a:pathLst>
              <a:path w="44599" h="71629">
                <a:moveTo>
                  <a:pt x="18608" y="51865"/>
                </a:moveTo>
                <a:lnTo>
                  <a:pt x="12091" y="68861"/>
                </a:lnTo>
                <a:lnTo>
                  <a:pt x="12340" y="71032"/>
                </a:lnTo>
                <a:lnTo>
                  <a:pt x="14917" y="71629"/>
                </a:lnTo>
                <a:lnTo>
                  <a:pt x="17570" y="71629"/>
                </a:lnTo>
                <a:lnTo>
                  <a:pt x="21333" y="69837"/>
                </a:lnTo>
                <a:lnTo>
                  <a:pt x="27640" y="51865"/>
                </a:lnTo>
                <a:lnTo>
                  <a:pt x="44599" y="3315"/>
                </a:lnTo>
                <a:lnTo>
                  <a:pt x="44462" y="648"/>
                </a:lnTo>
                <a:lnTo>
                  <a:pt x="41648" y="0"/>
                </a:lnTo>
                <a:lnTo>
                  <a:pt x="38677" y="50"/>
                </a:lnTo>
                <a:lnTo>
                  <a:pt x="35995" y="1893"/>
                </a:lnTo>
                <a:lnTo>
                  <a:pt x="22967" y="41288"/>
                </a:lnTo>
                <a:lnTo>
                  <a:pt x="22797" y="41288"/>
                </a:lnTo>
                <a:lnTo>
                  <a:pt x="9316" y="2120"/>
                </a:lnTo>
                <a:lnTo>
                  <a:pt x="8649" y="739"/>
                </a:lnTo>
                <a:lnTo>
                  <a:pt x="6032" y="25"/>
                </a:lnTo>
                <a:lnTo>
                  <a:pt x="3124" y="0"/>
                </a:lnTo>
                <a:lnTo>
                  <a:pt x="0" y="904"/>
                </a:lnTo>
                <a:lnTo>
                  <a:pt x="284" y="3467"/>
                </a:lnTo>
                <a:lnTo>
                  <a:pt x="17142" y="50126"/>
                </a:lnTo>
                <a:lnTo>
                  <a:pt x="18608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769708" y="4697514"/>
            <a:ext cx="33436" cy="53657"/>
          </a:xfrm>
          <a:custGeom>
            <a:avLst/>
            <a:gdLst/>
            <a:ahLst/>
            <a:cxnLst/>
            <a:rect l="l" t="t" r="r" b="b"/>
            <a:pathLst>
              <a:path w="33436" h="53657">
                <a:moveTo>
                  <a:pt x="6018" y="52221"/>
                </a:moveTo>
                <a:lnTo>
                  <a:pt x="8589" y="52984"/>
                </a:lnTo>
                <a:lnTo>
                  <a:pt x="11638" y="53527"/>
                </a:lnTo>
                <a:lnTo>
                  <a:pt x="14903" y="53657"/>
                </a:lnTo>
                <a:lnTo>
                  <a:pt x="17646" y="53657"/>
                </a:lnTo>
                <a:lnTo>
                  <a:pt x="20142" y="53312"/>
                </a:lnTo>
                <a:lnTo>
                  <a:pt x="24688" y="51940"/>
                </a:lnTo>
                <a:lnTo>
                  <a:pt x="28299" y="49593"/>
                </a:lnTo>
                <a:lnTo>
                  <a:pt x="31211" y="46609"/>
                </a:lnTo>
                <a:lnTo>
                  <a:pt x="32993" y="42696"/>
                </a:lnTo>
                <a:lnTo>
                  <a:pt x="33436" y="37973"/>
                </a:lnTo>
                <a:lnTo>
                  <a:pt x="33436" y="35877"/>
                </a:lnTo>
                <a:lnTo>
                  <a:pt x="32418" y="32551"/>
                </a:lnTo>
                <a:lnTo>
                  <a:pt x="30830" y="29729"/>
                </a:lnTo>
                <a:lnTo>
                  <a:pt x="27302" y="26633"/>
                </a:lnTo>
                <a:lnTo>
                  <a:pt x="24404" y="25106"/>
                </a:lnTo>
                <a:lnTo>
                  <a:pt x="21445" y="23809"/>
                </a:lnTo>
                <a:lnTo>
                  <a:pt x="18492" y="22604"/>
                </a:lnTo>
                <a:lnTo>
                  <a:pt x="15631" y="21437"/>
                </a:lnTo>
                <a:lnTo>
                  <a:pt x="12113" y="19343"/>
                </a:lnTo>
                <a:lnTo>
                  <a:pt x="9791" y="16584"/>
                </a:lnTo>
                <a:lnTo>
                  <a:pt x="9450" y="13992"/>
                </a:lnTo>
                <a:lnTo>
                  <a:pt x="10001" y="11174"/>
                </a:lnTo>
                <a:lnTo>
                  <a:pt x="12336" y="8280"/>
                </a:lnTo>
                <a:lnTo>
                  <a:pt x="15509" y="7109"/>
                </a:lnTo>
                <a:lnTo>
                  <a:pt x="18274" y="6948"/>
                </a:lnTo>
                <a:lnTo>
                  <a:pt x="21380" y="7134"/>
                </a:lnTo>
                <a:lnTo>
                  <a:pt x="25030" y="8355"/>
                </a:lnTo>
                <a:lnTo>
                  <a:pt x="27698" y="9677"/>
                </a:lnTo>
                <a:lnTo>
                  <a:pt x="30685" y="9867"/>
                </a:lnTo>
                <a:lnTo>
                  <a:pt x="31028" y="7150"/>
                </a:lnTo>
                <a:lnTo>
                  <a:pt x="30732" y="4406"/>
                </a:lnTo>
                <a:lnTo>
                  <a:pt x="28162" y="2195"/>
                </a:lnTo>
                <a:lnTo>
                  <a:pt x="25560" y="1141"/>
                </a:lnTo>
                <a:lnTo>
                  <a:pt x="22153" y="316"/>
                </a:lnTo>
                <a:lnTo>
                  <a:pt x="18370" y="0"/>
                </a:lnTo>
                <a:lnTo>
                  <a:pt x="15509" y="0"/>
                </a:lnTo>
                <a:lnTo>
                  <a:pt x="12988" y="392"/>
                </a:lnTo>
                <a:lnTo>
                  <a:pt x="8686" y="1979"/>
                </a:lnTo>
                <a:lnTo>
                  <a:pt x="5468" y="4366"/>
                </a:lnTo>
                <a:lnTo>
                  <a:pt x="2945" y="7214"/>
                </a:lnTo>
                <a:lnTo>
                  <a:pt x="1511" y="10717"/>
                </a:lnTo>
                <a:lnTo>
                  <a:pt x="1151" y="14479"/>
                </a:lnTo>
                <a:lnTo>
                  <a:pt x="1487" y="18515"/>
                </a:lnTo>
                <a:lnTo>
                  <a:pt x="2861" y="21629"/>
                </a:lnTo>
                <a:lnTo>
                  <a:pt x="6008" y="25206"/>
                </a:lnTo>
                <a:lnTo>
                  <a:pt x="8686" y="26935"/>
                </a:lnTo>
                <a:lnTo>
                  <a:pt x="11559" y="28407"/>
                </a:lnTo>
                <a:lnTo>
                  <a:pt x="14536" y="29641"/>
                </a:lnTo>
                <a:lnTo>
                  <a:pt x="17373" y="30797"/>
                </a:lnTo>
                <a:lnTo>
                  <a:pt x="20030" y="31990"/>
                </a:lnTo>
                <a:lnTo>
                  <a:pt x="23176" y="34264"/>
                </a:lnTo>
                <a:lnTo>
                  <a:pt x="24883" y="37299"/>
                </a:lnTo>
                <a:lnTo>
                  <a:pt x="24649" y="41173"/>
                </a:lnTo>
                <a:lnTo>
                  <a:pt x="23028" y="43942"/>
                </a:lnTo>
                <a:lnTo>
                  <a:pt x="20253" y="45669"/>
                </a:lnTo>
                <a:lnTo>
                  <a:pt x="16537" y="46493"/>
                </a:lnTo>
                <a:lnTo>
                  <a:pt x="13111" y="46493"/>
                </a:lnTo>
                <a:lnTo>
                  <a:pt x="9867" y="45755"/>
                </a:lnTo>
                <a:lnTo>
                  <a:pt x="5957" y="44157"/>
                </a:lnTo>
                <a:lnTo>
                  <a:pt x="3167" y="42555"/>
                </a:lnTo>
                <a:lnTo>
                  <a:pt x="255" y="42937"/>
                </a:lnTo>
                <a:lnTo>
                  <a:pt x="0" y="45514"/>
                </a:lnTo>
                <a:lnTo>
                  <a:pt x="255" y="48182"/>
                </a:lnTo>
                <a:lnTo>
                  <a:pt x="2945" y="50925"/>
                </a:lnTo>
                <a:lnTo>
                  <a:pt x="601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813884" y="4685226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9"/>
                </a:moveTo>
                <a:lnTo>
                  <a:pt x="30869" y="59321"/>
                </a:lnTo>
                <a:lnTo>
                  <a:pt x="30008" y="56708"/>
                </a:lnTo>
                <a:lnTo>
                  <a:pt x="27467" y="57430"/>
                </a:lnTo>
                <a:lnTo>
                  <a:pt x="24443" y="58179"/>
                </a:lnTo>
                <a:lnTo>
                  <a:pt x="21135" y="58179"/>
                </a:lnTo>
                <a:lnTo>
                  <a:pt x="18456" y="55601"/>
                </a:lnTo>
                <a:lnTo>
                  <a:pt x="17010" y="51347"/>
                </a:lnTo>
                <a:lnTo>
                  <a:pt x="17010" y="20740"/>
                </a:lnTo>
                <a:lnTo>
                  <a:pt x="29137" y="20740"/>
                </a:lnTo>
                <a:lnTo>
                  <a:pt x="30711" y="19303"/>
                </a:lnTo>
                <a:lnTo>
                  <a:pt x="30869" y="16358"/>
                </a:lnTo>
                <a:lnTo>
                  <a:pt x="29137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800" y="990"/>
                </a:lnTo>
                <a:lnTo>
                  <a:pt x="14241" y="0"/>
                </a:lnTo>
                <a:lnTo>
                  <a:pt x="11120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1" y="13309"/>
                </a:lnTo>
                <a:lnTo>
                  <a:pt x="334" y="14453"/>
                </a:lnTo>
                <a:lnTo>
                  <a:pt x="0" y="17057"/>
                </a:lnTo>
                <a:lnTo>
                  <a:pt x="1734" y="20740"/>
                </a:lnTo>
                <a:lnTo>
                  <a:pt x="8345" y="20740"/>
                </a:lnTo>
                <a:lnTo>
                  <a:pt x="8345" y="52110"/>
                </a:lnTo>
                <a:lnTo>
                  <a:pt x="9104" y="56628"/>
                </a:lnTo>
                <a:lnTo>
                  <a:pt x="10433" y="60440"/>
                </a:lnTo>
                <a:lnTo>
                  <a:pt x="12682" y="63144"/>
                </a:lnTo>
                <a:lnTo>
                  <a:pt x="15850" y="64833"/>
                </a:lnTo>
                <a:lnTo>
                  <a:pt x="19712" y="65836"/>
                </a:lnTo>
                <a:lnTo>
                  <a:pt x="24565" y="65671"/>
                </a:lnTo>
                <a:lnTo>
                  <a:pt x="27565" y="65098"/>
                </a:lnTo>
                <a:lnTo>
                  <a:pt x="30524" y="63083"/>
                </a:lnTo>
                <a:lnTo>
                  <a:pt x="3086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857429" y="4697510"/>
            <a:ext cx="47252" cy="53658"/>
          </a:xfrm>
          <a:custGeom>
            <a:avLst/>
            <a:gdLst/>
            <a:ahLst/>
            <a:cxnLst/>
            <a:rect l="l" t="t" r="r" b="b"/>
            <a:pathLst>
              <a:path w="47252" h="53658">
                <a:moveTo>
                  <a:pt x="8971" y="23915"/>
                </a:moveTo>
                <a:lnTo>
                  <a:pt x="9279" y="21351"/>
                </a:lnTo>
                <a:lnTo>
                  <a:pt x="9856" y="18990"/>
                </a:lnTo>
                <a:lnTo>
                  <a:pt x="11332" y="14594"/>
                </a:lnTo>
                <a:lnTo>
                  <a:pt x="13729" y="11163"/>
                </a:lnTo>
                <a:lnTo>
                  <a:pt x="17110" y="8892"/>
                </a:lnTo>
                <a:lnTo>
                  <a:pt x="21174" y="7481"/>
                </a:lnTo>
                <a:lnTo>
                  <a:pt x="26560" y="7481"/>
                </a:lnTo>
                <a:lnTo>
                  <a:pt x="30761" y="9032"/>
                </a:lnTo>
                <a:lnTo>
                  <a:pt x="34105" y="11459"/>
                </a:lnTo>
                <a:lnTo>
                  <a:pt x="36301" y="15012"/>
                </a:lnTo>
                <a:lnTo>
                  <a:pt x="37558" y="19418"/>
                </a:lnTo>
                <a:lnTo>
                  <a:pt x="38281" y="24270"/>
                </a:lnTo>
                <a:lnTo>
                  <a:pt x="38281" y="29733"/>
                </a:lnTo>
                <a:lnTo>
                  <a:pt x="38000" y="32324"/>
                </a:lnTo>
                <a:lnTo>
                  <a:pt x="37435" y="34660"/>
                </a:lnTo>
                <a:lnTo>
                  <a:pt x="36658" y="50266"/>
                </a:lnTo>
                <a:lnTo>
                  <a:pt x="39182" y="48376"/>
                </a:lnTo>
                <a:lnTo>
                  <a:pt x="43196" y="43538"/>
                </a:lnTo>
                <a:lnTo>
                  <a:pt x="44707" y="40639"/>
                </a:lnTo>
                <a:lnTo>
                  <a:pt x="45730" y="37303"/>
                </a:lnTo>
                <a:lnTo>
                  <a:pt x="46752" y="33962"/>
                </a:lnTo>
                <a:lnTo>
                  <a:pt x="47252" y="30304"/>
                </a:lnTo>
                <a:lnTo>
                  <a:pt x="47252" y="22226"/>
                </a:lnTo>
                <a:lnTo>
                  <a:pt x="46774" y="18558"/>
                </a:lnTo>
                <a:lnTo>
                  <a:pt x="45816" y="15293"/>
                </a:lnTo>
                <a:lnTo>
                  <a:pt x="44844" y="12042"/>
                </a:lnTo>
                <a:lnTo>
                  <a:pt x="43408" y="9273"/>
                </a:lnTo>
                <a:lnTo>
                  <a:pt x="41489" y="6998"/>
                </a:lnTo>
                <a:lnTo>
                  <a:pt x="37155" y="2974"/>
                </a:lnTo>
                <a:lnTo>
                  <a:pt x="34264" y="1777"/>
                </a:lnTo>
                <a:lnTo>
                  <a:pt x="31374" y="598"/>
                </a:lnTo>
                <a:lnTo>
                  <a:pt x="27985" y="0"/>
                </a:lnTo>
                <a:lnTo>
                  <a:pt x="20079" y="0"/>
                </a:lnTo>
                <a:lnTo>
                  <a:pt x="16555" y="673"/>
                </a:lnTo>
                <a:lnTo>
                  <a:pt x="13545" y="2009"/>
                </a:lnTo>
                <a:lnTo>
                  <a:pt x="10533" y="3355"/>
                </a:lnTo>
                <a:lnTo>
                  <a:pt x="8027" y="5219"/>
                </a:lnTo>
                <a:lnTo>
                  <a:pt x="4006" y="10073"/>
                </a:lnTo>
                <a:lnTo>
                  <a:pt x="2494" y="12956"/>
                </a:lnTo>
                <a:lnTo>
                  <a:pt x="1501" y="16297"/>
                </a:lnTo>
                <a:lnTo>
                  <a:pt x="506" y="19649"/>
                </a:lnTo>
                <a:lnTo>
                  <a:pt x="0" y="23317"/>
                </a:lnTo>
                <a:lnTo>
                  <a:pt x="0" y="31409"/>
                </a:lnTo>
                <a:lnTo>
                  <a:pt x="482" y="35104"/>
                </a:lnTo>
                <a:lnTo>
                  <a:pt x="1414" y="38354"/>
                </a:lnTo>
                <a:lnTo>
                  <a:pt x="2360" y="41605"/>
                </a:lnTo>
                <a:lnTo>
                  <a:pt x="3797" y="44387"/>
                </a:lnTo>
                <a:lnTo>
                  <a:pt x="5727" y="46663"/>
                </a:lnTo>
                <a:lnTo>
                  <a:pt x="10054" y="50674"/>
                </a:lnTo>
                <a:lnTo>
                  <a:pt x="9693" y="34229"/>
                </a:lnTo>
                <a:lnTo>
                  <a:pt x="8971" y="29364"/>
                </a:lnTo>
                <a:lnTo>
                  <a:pt x="8971" y="23915"/>
                </a:lnTo>
                <a:close/>
              </a:path>
              <a:path w="47252" h="53658">
                <a:moveTo>
                  <a:pt x="26092" y="46126"/>
                </a:moveTo>
                <a:lnTo>
                  <a:pt x="20756" y="46126"/>
                </a:lnTo>
                <a:lnTo>
                  <a:pt x="16555" y="44579"/>
                </a:lnTo>
                <a:lnTo>
                  <a:pt x="13186" y="42142"/>
                </a:lnTo>
                <a:lnTo>
                  <a:pt x="10965" y="38635"/>
                </a:lnTo>
                <a:lnTo>
                  <a:pt x="9693" y="34229"/>
                </a:lnTo>
                <a:lnTo>
                  <a:pt x="10054" y="50674"/>
                </a:lnTo>
                <a:lnTo>
                  <a:pt x="12941" y="51869"/>
                </a:lnTo>
                <a:lnTo>
                  <a:pt x="15829" y="53074"/>
                </a:lnTo>
                <a:lnTo>
                  <a:pt x="19223" y="53658"/>
                </a:lnTo>
                <a:lnTo>
                  <a:pt x="27100" y="53658"/>
                </a:lnTo>
                <a:lnTo>
                  <a:pt x="30599" y="52984"/>
                </a:lnTo>
                <a:lnTo>
                  <a:pt x="33623" y="51628"/>
                </a:lnTo>
                <a:lnTo>
                  <a:pt x="36658" y="50266"/>
                </a:lnTo>
                <a:lnTo>
                  <a:pt x="37435" y="34660"/>
                </a:lnTo>
                <a:lnTo>
                  <a:pt x="35981" y="39042"/>
                </a:lnTo>
                <a:lnTo>
                  <a:pt x="33576" y="42458"/>
                </a:lnTo>
                <a:lnTo>
                  <a:pt x="30171" y="44705"/>
                </a:lnTo>
                <a:lnTo>
                  <a:pt x="2609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922179" y="4697510"/>
            <a:ext cx="40704" cy="52923"/>
          </a:xfrm>
          <a:custGeom>
            <a:avLst/>
            <a:gdLst/>
            <a:ahLst/>
            <a:cxnLst/>
            <a:rect l="l" t="t" r="r" b="b"/>
            <a:pathLst>
              <a:path w="40704" h="52923">
                <a:moveTo>
                  <a:pt x="5902" y="52923"/>
                </a:moveTo>
                <a:lnTo>
                  <a:pt x="8679" y="51271"/>
                </a:lnTo>
                <a:lnTo>
                  <a:pt x="8679" y="17132"/>
                </a:lnTo>
                <a:lnTo>
                  <a:pt x="11051" y="14061"/>
                </a:lnTo>
                <a:lnTo>
                  <a:pt x="13323" y="11736"/>
                </a:lnTo>
                <a:lnTo>
                  <a:pt x="17660" y="8561"/>
                </a:lnTo>
                <a:lnTo>
                  <a:pt x="22010" y="7746"/>
                </a:lnTo>
                <a:lnTo>
                  <a:pt x="25159" y="8092"/>
                </a:lnTo>
                <a:lnTo>
                  <a:pt x="27712" y="9389"/>
                </a:lnTo>
                <a:lnTo>
                  <a:pt x="30369" y="12791"/>
                </a:lnTo>
                <a:lnTo>
                  <a:pt x="31402" y="15951"/>
                </a:lnTo>
                <a:lnTo>
                  <a:pt x="32039" y="19890"/>
                </a:lnTo>
                <a:lnTo>
                  <a:pt x="32039" y="51271"/>
                </a:lnTo>
                <a:lnTo>
                  <a:pt x="32247" y="52009"/>
                </a:lnTo>
                <a:lnTo>
                  <a:pt x="34804" y="52923"/>
                </a:lnTo>
                <a:lnTo>
                  <a:pt x="37926" y="52923"/>
                </a:lnTo>
                <a:lnTo>
                  <a:pt x="40704" y="51271"/>
                </a:lnTo>
                <a:lnTo>
                  <a:pt x="40704" y="18011"/>
                </a:lnTo>
                <a:lnTo>
                  <a:pt x="40410" y="15026"/>
                </a:lnTo>
                <a:lnTo>
                  <a:pt x="39254" y="10087"/>
                </a:lnTo>
                <a:lnTo>
                  <a:pt x="36968" y="6073"/>
                </a:lnTo>
                <a:lnTo>
                  <a:pt x="33897" y="2758"/>
                </a:lnTo>
                <a:lnTo>
                  <a:pt x="29594" y="547"/>
                </a:lnTo>
                <a:lnTo>
                  <a:pt x="26937" y="0"/>
                </a:lnTo>
                <a:lnTo>
                  <a:pt x="21092" y="0"/>
                </a:lnTo>
                <a:lnTo>
                  <a:pt x="18435" y="712"/>
                </a:lnTo>
                <a:lnTo>
                  <a:pt x="15792" y="2148"/>
                </a:lnTo>
                <a:lnTo>
                  <a:pt x="13135" y="3571"/>
                </a:lnTo>
                <a:lnTo>
                  <a:pt x="10482" y="5817"/>
                </a:lnTo>
                <a:lnTo>
                  <a:pt x="7829" y="8892"/>
                </a:lnTo>
                <a:lnTo>
                  <a:pt x="7829" y="2440"/>
                </a:lnTo>
                <a:lnTo>
                  <a:pt x="5863" y="839"/>
                </a:lnTo>
                <a:lnTo>
                  <a:pt x="3135" y="753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67" y="52923"/>
                </a:lnTo>
                <a:lnTo>
                  <a:pt x="590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979865" y="4697514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27"/>
                </a:moveTo>
                <a:lnTo>
                  <a:pt x="42289" y="14122"/>
                </a:lnTo>
                <a:lnTo>
                  <a:pt x="41515" y="11314"/>
                </a:lnTo>
                <a:lnTo>
                  <a:pt x="38588" y="6807"/>
                </a:lnTo>
                <a:lnTo>
                  <a:pt x="34764" y="3074"/>
                </a:lnTo>
                <a:lnTo>
                  <a:pt x="32162" y="1840"/>
                </a:lnTo>
                <a:lnTo>
                  <a:pt x="29559" y="608"/>
                </a:lnTo>
                <a:lnTo>
                  <a:pt x="26384" y="0"/>
                </a:lnTo>
                <a:lnTo>
                  <a:pt x="26423" y="6998"/>
                </a:lnTo>
                <a:lnTo>
                  <a:pt x="29592" y="8329"/>
                </a:lnTo>
                <a:lnTo>
                  <a:pt x="31719" y="11008"/>
                </a:lnTo>
                <a:lnTo>
                  <a:pt x="33858" y="13690"/>
                </a:lnTo>
                <a:lnTo>
                  <a:pt x="34866" y="17373"/>
                </a:lnTo>
                <a:lnTo>
                  <a:pt x="34754" y="22071"/>
                </a:lnTo>
                <a:lnTo>
                  <a:pt x="8975" y="22071"/>
                </a:lnTo>
                <a:lnTo>
                  <a:pt x="9046" y="20091"/>
                </a:lnTo>
                <a:lnTo>
                  <a:pt x="10483" y="3110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5"/>
                </a:lnTo>
                <a:lnTo>
                  <a:pt x="1583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1"/>
                </a:lnTo>
                <a:lnTo>
                  <a:pt x="2545" y="41997"/>
                </a:lnTo>
                <a:lnTo>
                  <a:pt x="4042" y="44780"/>
                </a:lnTo>
                <a:lnTo>
                  <a:pt x="6033" y="46991"/>
                </a:lnTo>
                <a:lnTo>
                  <a:pt x="10483" y="50864"/>
                </a:lnTo>
                <a:lnTo>
                  <a:pt x="13421" y="51969"/>
                </a:lnTo>
                <a:lnTo>
                  <a:pt x="16343" y="53086"/>
                </a:lnTo>
                <a:lnTo>
                  <a:pt x="19738" y="53657"/>
                </a:lnTo>
                <a:lnTo>
                  <a:pt x="23633" y="53657"/>
                </a:lnTo>
                <a:lnTo>
                  <a:pt x="27967" y="53492"/>
                </a:lnTo>
                <a:lnTo>
                  <a:pt x="31943" y="52793"/>
                </a:lnTo>
                <a:lnTo>
                  <a:pt x="35182" y="51969"/>
                </a:lnTo>
                <a:lnTo>
                  <a:pt x="37912" y="51090"/>
                </a:lnTo>
                <a:lnTo>
                  <a:pt x="41159" y="48820"/>
                </a:lnTo>
                <a:lnTo>
                  <a:pt x="41479" y="46163"/>
                </a:lnTo>
                <a:lnTo>
                  <a:pt x="40910" y="43002"/>
                </a:lnTo>
                <a:lnTo>
                  <a:pt x="38185" y="43268"/>
                </a:lnTo>
                <a:lnTo>
                  <a:pt x="35013" y="44550"/>
                </a:lnTo>
                <a:lnTo>
                  <a:pt x="32212" y="45439"/>
                </a:lnTo>
                <a:lnTo>
                  <a:pt x="28699" y="46188"/>
                </a:lnTo>
                <a:lnTo>
                  <a:pt x="24429" y="46379"/>
                </a:lnTo>
                <a:lnTo>
                  <a:pt x="21596" y="46379"/>
                </a:lnTo>
                <a:lnTo>
                  <a:pt x="17204" y="45137"/>
                </a:lnTo>
                <a:lnTo>
                  <a:pt x="13639" y="43102"/>
                </a:lnTo>
                <a:lnTo>
                  <a:pt x="11184" y="40003"/>
                </a:lnTo>
                <a:lnTo>
                  <a:pt x="9770" y="35967"/>
                </a:lnTo>
                <a:lnTo>
                  <a:pt x="8975" y="31356"/>
                </a:lnTo>
                <a:lnTo>
                  <a:pt x="8975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27"/>
                </a:lnTo>
                <a:close/>
              </a:path>
              <a:path w="43480" h="53657">
                <a:moveTo>
                  <a:pt x="9046" y="20091"/>
                </a:moveTo>
                <a:lnTo>
                  <a:pt x="9979" y="16358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3" y="6998"/>
                </a:lnTo>
                <a:lnTo>
                  <a:pt x="26423" y="6998"/>
                </a:lnTo>
                <a:lnTo>
                  <a:pt x="26384" y="0"/>
                </a:lnTo>
                <a:lnTo>
                  <a:pt x="19223" y="0"/>
                </a:lnTo>
                <a:lnTo>
                  <a:pt x="16078" y="622"/>
                </a:lnTo>
                <a:lnTo>
                  <a:pt x="13288" y="1864"/>
                </a:lnTo>
                <a:lnTo>
                  <a:pt x="10483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037613" y="4697514"/>
            <a:ext cx="33450" cy="53657"/>
          </a:xfrm>
          <a:custGeom>
            <a:avLst/>
            <a:gdLst/>
            <a:ahLst/>
            <a:cxnLst/>
            <a:rect l="l" t="t" r="r" b="b"/>
            <a:pathLst>
              <a:path w="33450" h="53657">
                <a:moveTo>
                  <a:pt x="6018" y="52221"/>
                </a:moveTo>
                <a:lnTo>
                  <a:pt x="8589" y="52984"/>
                </a:lnTo>
                <a:lnTo>
                  <a:pt x="11634" y="53527"/>
                </a:lnTo>
                <a:lnTo>
                  <a:pt x="14907" y="53657"/>
                </a:lnTo>
                <a:lnTo>
                  <a:pt x="17642" y="53657"/>
                </a:lnTo>
                <a:lnTo>
                  <a:pt x="20140" y="53312"/>
                </a:lnTo>
                <a:lnTo>
                  <a:pt x="24688" y="51940"/>
                </a:lnTo>
                <a:lnTo>
                  <a:pt x="28299" y="49593"/>
                </a:lnTo>
                <a:lnTo>
                  <a:pt x="31211" y="46609"/>
                </a:lnTo>
                <a:lnTo>
                  <a:pt x="32997" y="42696"/>
                </a:lnTo>
                <a:lnTo>
                  <a:pt x="33450" y="37973"/>
                </a:lnTo>
                <a:lnTo>
                  <a:pt x="33450" y="35877"/>
                </a:lnTo>
                <a:lnTo>
                  <a:pt x="32418" y="32551"/>
                </a:lnTo>
                <a:lnTo>
                  <a:pt x="30833" y="29729"/>
                </a:lnTo>
                <a:lnTo>
                  <a:pt x="27304" y="26633"/>
                </a:lnTo>
                <a:lnTo>
                  <a:pt x="24404" y="25106"/>
                </a:lnTo>
                <a:lnTo>
                  <a:pt x="21445" y="23809"/>
                </a:lnTo>
                <a:lnTo>
                  <a:pt x="18492" y="22604"/>
                </a:lnTo>
                <a:lnTo>
                  <a:pt x="15631" y="21437"/>
                </a:lnTo>
                <a:lnTo>
                  <a:pt x="12117" y="19343"/>
                </a:lnTo>
                <a:lnTo>
                  <a:pt x="9791" y="16584"/>
                </a:lnTo>
                <a:lnTo>
                  <a:pt x="9446" y="13992"/>
                </a:lnTo>
                <a:lnTo>
                  <a:pt x="9999" y="11174"/>
                </a:lnTo>
                <a:lnTo>
                  <a:pt x="12346" y="8280"/>
                </a:lnTo>
                <a:lnTo>
                  <a:pt x="15507" y="7109"/>
                </a:lnTo>
                <a:lnTo>
                  <a:pt x="18268" y="6948"/>
                </a:lnTo>
                <a:lnTo>
                  <a:pt x="21382" y="7134"/>
                </a:lnTo>
                <a:lnTo>
                  <a:pt x="25044" y="8355"/>
                </a:lnTo>
                <a:lnTo>
                  <a:pt x="27697" y="9677"/>
                </a:lnTo>
                <a:lnTo>
                  <a:pt x="30681" y="9867"/>
                </a:lnTo>
                <a:lnTo>
                  <a:pt x="31027" y="7150"/>
                </a:lnTo>
                <a:lnTo>
                  <a:pt x="30736" y="4406"/>
                </a:lnTo>
                <a:lnTo>
                  <a:pt x="28166" y="2195"/>
                </a:lnTo>
                <a:lnTo>
                  <a:pt x="25560" y="1141"/>
                </a:lnTo>
                <a:lnTo>
                  <a:pt x="22153" y="316"/>
                </a:lnTo>
                <a:lnTo>
                  <a:pt x="18370" y="0"/>
                </a:lnTo>
                <a:lnTo>
                  <a:pt x="15507" y="0"/>
                </a:lnTo>
                <a:lnTo>
                  <a:pt x="12998" y="392"/>
                </a:lnTo>
                <a:lnTo>
                  <a:pt x="8686" y="1979"/>
                </a:lnTo>
                <a:lnTo>
                  <a:pt x="5464" y="4366"/>
                </a:lnTo>
                <a:lnTo>
                  <a:pt x="2947" y="7214"/>
                </a:lnTo>
                <a:lnTo>
                  <a:pt x="1511" y="10717"/>
                </a:lnTo>
                <a:lnTo>
                  <a:pt x="1151" y="14479"/>
                </a:lnTo>
                <a:lnTo>
                  <a:pt x="1482" y="18515"/>
                </a:lnTo>
                <a:lnTo>
                  <a:pt x="2861" y="21629"/>
                </a:lnTo>
                <a:lnTo>
                  <a:pt x="6008" y="25206"/>
                </a:lnTo>
                <a:lnTo>
                  <a:pt x="8686" y="26935"/>
                </a:lnTo>
                <a:lnTo>
                  <a:pt x="11562" y="28407"/>
                </a:lnTo>
                <a:lnTo>
                  <a:pt x="14536" y="29641"/>
                </a:lnTo>
                <a:lnTo>
                  <a:pt x="17376" y="30797"/>
                </a:lnTo>
                <a:lnTo>
                  <a:pt x="20040" y="31990"/>
                </a:lnTo>
                <a:lnTo>
                  <a:pt x="23176" y="34264"/>
                </a:lnTo>
                <a:lnTo>
                  <a:pt x="24897" y="37299"/>
                </a:lnTo>
                <a:lnTo>
                  <a:pt x="24648" y="41173"/>
                </a:lnTo>
                <a:lnTo>
                  <a:pt x="23028" y="43942"/>
                </a:lnTo>
                <a:lnTo>
                  <a:pt x="20248" y="45669"/>
                </a:lnTo>
                <a:lnTo>
                  <a:pt x="16537" y="46493"/>
                </a:lnTo>
                <a:lnTo>
                  <a:pt x="13110" y="46493"/>
                </a:lnTo>
                <a:lnTo>
                  <a:pt x="9862" y="45755"/>
                </a:lnTo>
                <a:lnTo>
                  <a:pt x="5961" y="44157"/>
                </a:lnTo>
                <a:lnTo>
                  <a:pt x="3171" y="42555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47" y="50925"/>
                </a:lnTo>
                <a:lnTo>
                  <a:pt x="601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087984" y="4737981"/>
            <a:ext cx="11296" cy="12650"/>
          </a:xfrm>
          <a:custGeom>
            <a:avLst/>
            <a:gdLst/>
            <a:ahLst/>
            <a:cxnLst/>
            <a:rect l="l" t="t" r="r" b="b"/>
            <a:pathLst>
              <a:path w="11296" h="12650">
                <a:moveTo>
                  <a:pt x="11296" y="6249"/>
                </a:moveTo>
                <a:lnTo>
                  <a:pt x="11296" y="3747"/>
                </a:lnTo>
                <a:lnTo>
                  <a:pt x="9277" y="421"/>
                </a:lnTo>
                <a:lnTo>
                  <a:pt x="5727" y="0"/>
                </a:lnTo>
                <a:lnTo>
                  <a:pt x="1242" y="1271"/>
                </a:lnTo>
                <a:lnTo>
                  <a:pt x="0" y="3849"/>
                </a:lnTo>
                <a:lnTo>
                  <a:pt x="0" y="8902"/>
                </a:lnTo>
                <a:lnTo>
                  <a:pt x="2015" y="12230"/>
                </a:lnTo>
                <a:lnTo>
                  <a:pt x="5568" y="12650"/>
                </a:lnTo>
                <a:lnTo>
                  <a:pt x="10050" y="11365"/>
                </a:lnTo>
                <a:lnTo>
                  <a:pt x="11296" y="8812"/>
                </a:lnTo>
                <a:lnTo>
                  <a:pt x="11296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143621" y="4679596"/>
            <a:ext cx="88755" cy="70866"/>
          </a:xfrm>
          <a:custGeom>
            <a:avLst/>
            <a:gdLst/>
            <a:ahLst/>
            <a:cxnLst/>
            <a:rect l="l" t="t" r="r" b="b"/>
            <a:pathLst>
              <a:path w="88755" h="70866">
                <a:moveTo>
                  <a:pt x="234" y="3643"/>
                </a:moveTo>
                <a:lnTo>
                  <a:pt x="18187" y="68479"/>
                </a:lnTo>
                <a:lnTo>
                  <a:pt x="19001" y="70012"/>
                </a:lnTo>
                <a:lnTo>
                  <a:pt x="21751" y="70765"/>
                </a:lnTo>
                <a:lnTo>
                  <a:pt x="24639" y="70866"/>
                </a:lnTo>
                <a:lnTo>
                  <a:pt x="28105" y="70685"/>
                </a:lnTo>
                <a:lnTo>
                  <a:pt x="30737" y="68479"/>
                </a:lnTo>
                <a:lnTo>
                  <a:pt x="43848" y="15468"/>
                </a:lnTo>
                <a:lnTo>
                  <a:pt x="58191" y="68479"/>
                </a:lnTo>
                <a:lnTo>
                  <a:pt x="59011" y="70012"/>
                </a:lnTo>
                <a:lnTo>
                  <a:pt x="61741" y="70765"/>
                </a:lnTo>
                <a:lnTo>
                  <a:pt x="64494" y="70866"/>
                </a:lnTo>
                <a:lnTo>
                  <a:pt x="67859" y="70685"/>
                </a:lnTo>
                <a:lnTo>
                  <a:pt x="70736" y="68479"/>
                </a:lnTo>
                <a:lnTo>
                  <a:pt x="88755" y="3683"/>
                </a:lnTo>
                <a:lnTo>
                  <a:pt x="88643" y="659"/>
                </a:lnTo>
                <a:lnTo>
                  <a:pt x="85853" y="0"/>
                </a:lnTo>
                <a:lnTo>
                  <a:pt x="82976" y="35"/>
                </a:lnTo>
                <a:lnTo>
                  <a:pt x="79982" y="2019"/>
                </a:lnTo>
                <a:lnTo>
                  <a:pt x="65012" y="60782"/>
                </a:lnTo>
                <a:lnTo>
                  <a:pt x="49316" y="2070"/>
                </a:lnTo>
                <a:lnTo>
                  <a:pt x="47350" y="190"/>
                </a:lnTo>
                <a:lnTo>
                  <a:pt x="44428" y="0"/>
                </a:lnTo>
                <a:lnTo>
                  <a:pt x="41883" y="115"/>
                </a:lnTo>
                <a:lnTo>
                  <a:pt x="39240" y="2070"/>
                </a:lnTo>
                <a:lnTo>
                  <a:pt x="24751" y="60782"/>
                </a:lnTo>
                <a:lnTo>
                  <a:pt x="9414" y="1954"/>
                </a:lnTo>
                <a:lnTo>
                  <a:pt x="9008" y="723"/>
                </a:lnTo>
                <a:lnTo>
                  <a:pt x="6379" y="25"/>
                </a:lnTo>
                <a:lnTo>
                  <a:pt x="3305" y="0"/>
                </a:lnTo>
                <a:lnTo>
                  <a:pt x="0" y="863"/>
                </a:lnTo>
                <a:lnTo>
                  <a:pt x="234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245934" y="4697514"/>
            <a:ext cx="43469" cy="53657"/>
          </a:xfrm>
          <a:custGeom>
            <a:avLst/>
            <a:gdLst/>
            <a:ahLst/>
            <a:cxnLst/>
            <a:rect l="l" t="t" r="r" b="b"/>
            <a:pathLst>
              <a:path w="43469" h="53657">
                <a:moveTo>
                  <a:pt x="43084" y="16927"/>
                </a:moveTo>
                <a:lnTo>
                  <a:pt x="42289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8" y="3074"/>
                </a:lnTo>
                <a:lnTo>
                  <a:pt x="32162" y="1840"/>
                </a:lnTo>
                <a:lnTo>
                  <a:pt x="29545" y="608"/>
                </a:lnTo>
                <a:lnTo>
                  <a:pt x="26384" y="0"/>
                </a:lnTo>
                <a:lnTo>
                  <a:pt x="26423" y="6998"/>
                </a:lnTo>
                <a:lnTo>
                  <a:pt x="29580" y="8329"/>
                </a:lnTo>
                <a:lnTo>
                  <a:pt x="31719" y="11008"/>
                </a:lnTo>
                <a:lnTo>
                  <a:pt x="33846" y="13690"/>
                </a:lnTo>
                <a:lnTo>
                  <a:pt x="34866" y="17373"/>
                </a:lnTo>
                <a:lnTo>
                  <a:pt x="34758" y="22071"/>
                </a:lnTo>
                <a:lnTo>
                  <a:pt x="8971" y="22071"/>
                </a:lnTo>
                <a:lnTo>
                  <a:pt x="9046" y="20091"/>
                </a:lnTo>
                <a:lnTo>
                  <a:pt x="10472" y="3110"/>
                </a:lnTo>
                <a:lnTo>
                  <a:pt x="8086" y="4903"/>
                </a:lnTo>
                <a:lnTo>
                  <a:pt x="4144" y="9575"/>
                </a:lnTo>
                <a:lnTo>
                  <a:pt x="2631" y="12405"/>
                </a:lnTo>
                <a:lnTo>
                  <a:pt x="1577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8" y="35355"/>
                </a:lnTo>
                <a:lnTo>
                  <a:pt x="1526" y="38681"/>
                </a:lnTo>
                <a:lnTo>
                  <a:pt x="2534" y="41997"/>
                </a:lnTo>
                <a:lnTo>
                  <a:pt x="4046" y="44780"/>
                </a:lnTo>
                <a:lnTo>
                  <a:pt x="6033" y="46991"/>
                </a:lnTo>
                <a:lnTo>
                  <a:pt x="10482" y="50864"/>
                </a:lnTo>
                <a:lnTo>
                  <a:pt x="13421" y="51969"/>
                </a:lnTo>
                <a:lnTo>
                  <a:pt x="16333" y="53086"/>
                </a:lnTo>
                <a:lnTo>
                  <a:pt x="19738" y="53657"/>
                </a:lnTo>
                <a:lnTo>
                  <a:pt x="23633" y="53657"/>
                </a:lnTo>
                <a:lnTo>
                  <a:pt x="27971" y="53492"/>
                </a:lnTo>
                <a:lnTo>
                  <a:pt x="31943" y="52793"/>
                </a:lnTo>
                <a:lnTo>
                  <a:pt x="35175" y="51969"/>
                </a:lnTo>
                <a:lnTo>
                  <a:pt x="37914" y="51090"/>
                </a:lnTo>
                <a:lnTo>
                  <a:pt x="41159" y="48820"/>
                </a:lnTo>
                <a:lnTo>
                  <a:pt x="41475" y="46163"/>
                </a:lnTo>
                <a:lnTo>
                  <a:pt x="40902" y="43002"/>
                </a:lnTo>
                <a:lnTo>
                  <a:pt x="38171" y="43268"/>
                </a:lnTo>
                <a:lnTo>
                  <a:pt x="35013" y="44550"/>
                </a:lnTo>
                <a:lnTo>
                  <a:pt x="32209" y="45439"/>
                </a:lnTo>
                <a:lnTo>
                  <a:pt x="28695" y="46188"/>
                </a:lnTo>
                <a:lnTo>
                  <a:pt x="24433" y="46379"/>
                </a:lnTo>
                <a:lnTo>
                  <a:pt x="21592" y="46379"/>
                </a:lnTo>
                <a:lnTo>
                  <a:pt x="17208" y="45137"/>
                </a:lnTo>
                <a:lnTo>
                  <a:pt x="13629" y="43102"/>
                </a:lnTo>
                <a:lnTo>
                  <a:pt x="11174" y="40003"/>
                </a:lnTo>
                <a:lnTo>
                  <a:pt x="9773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69" y="24739"/>
                </a:lnTo>
                <a:lnTo>
                  <a:pt x="43469" y="19926"/>
                </a:lnTo>
                <a:lnTo>
                  <a:pt x="43084" y="16927"/>
                </a:lnTo>
                <a:close/>
              </a:path>
              <a:path w="43469" h="53657">
                <a:moveTo>
                  <a:pt x="9046" y="20091"/>
                </a:moveTo>
                <a:lnTo>
                  <a:pt x="9982" y="16358"/>
                </a:lnTo>
                <a:lnTo>
                  <a:pt x="1143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3" y="6998"/>
                </a:lnTo>
                <a:lnTo>
                  <a:pt x="26423" y="6998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2"/>
                </a:lnTo>
                <a:lnTo>
                  <a:pt x="13288" y="1864"/>
                </a:lnTo>
                <a:lnTo>
                  <a:pt x="1047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333137" y="4697510"/>
            <a:ext cx="22132" cy="53658"/>
          </a:xfrm>
          <a:custGeom>
            <a:avLst/>
            <a:gdLst/>
            <a:ahLst/>
            <a:cxnLst/>
            <a:rect l="l" t="t" r="r" b="b"/>
            <a:pathLst>
              <a:path w="22132" h="53658">
                <a:moveTo>
                  <a:pt x="11206" y="44413"/>
                </a:moveTo>
                <a:lnTo>
                  <a:pt x="8873" y="40896"/>
                </a:lnTo>
                <a:lnTo>
                  <a:pt x="7617" y="51995"/>
                </a:lnTo>
                <a:lnTo>
                  <a:pt x="11638" y="53331"/>
                </a:lnTo>
                <a:lnTo>
                  <a:pt x="16379" y="53658"/>
                </a:lnTo>
                <a:lnTo>
                  <a:pt x="19208" y="53658"/>
                </a:lnTo>
                <a:lnTo>
                  <a:pt x="22132" y="46065"/>
                </a:lnTo>
                <a:lnTo>
                  <a:pt x="17744" y="46663"/>
                </a:lnTo>
                <a:lnTo>
                  <a:pt x="14942" y="46663"/>
                </a:lnTo>
                <a:lnTo>
                  <a:pt x="11206" y="44413"/>
                </a:lnTo>
                <a:close/>
              </a:path>
              <a:path w="22132" h="53658">
                <a:moveTo>
                  <a:pt x="3304" y="12092"/>
                </a:moveTo>
                <a:lnTo>
                  <a:pt x="5946" y="11520"/>
                </a:lnTo>
                <a:lnTo>
                  <a:pt x="9154" y="9781"/>
                </a:lnTo>
                <a:lnTo>
                  <a:pt x="11930" y="8586"/>
                </a:lnTo>
                <a:lnTo>
                  <a:pt x="15325" y="7531"/>
                </a:lnTo>
                <a:lnTo>
                  <a:pt x="19367" y="7264"/>
                </a:lnTo>
                <a:lnTo>
                  <a:pt x="23039" y="7520"/>
                </a:lnTo>
                <a:lnTo>
                  <a:pt x="26888" y="9208"/>
                </a:lnTo>
                <a:lnTo>
                  <a:pt x="29223" y="12334"/>
                </a:lnTo>
                <a:lnTo>
                  <a:pt x="29987" y="15228"/>
                </a:lnTo>
                <a:lnTo>
                  <a:pt x="30196" y="18760"/>
                </a:lnTo>
                <a:lnTo>
                  <a:pt x="30196" y="22569"/>
                </a:lnTo>
                <a:lnTo>
                  <a:pt x="20005" y="22569"/>
                </a:lnTo>
                <a:lnTo>
                  <a:pt x="16685" y="22914"/>
                </a:lnTo>
                <a:lnTo>
                  <a:pt x="13747" y="23572"/>
                </a:lnTo>
                <a:lnTo>
                  <a:pt x="10814" y="24246"/>
                </a:lnTo>
                <a:lnTo>
                  <a:pt x="8333" y="25250"/>
                </a:lnTo>
                <a:lnTo>
                  <a:pt x="4272" y="27918"/>
                </a:lnTo>
                <a:lnTo>
                  <a:pt x="1634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64" y="46930"/>
                </a:lnTo>
                <a:lnTo>
                  <a:pt x="4481" y="49759"/>
                </a:lnTo>
                <a:lnTo>
                  <a:pt x="7617" y="51995"/>
                </a:lnTo>
                <a:lnTo>
                  <a:pt x="8873" y="40896"/>
                </a:lnTo>
                <a:lnTo>
                  <a:pt x="8873" y="38354"/>
                </a:lnTo>
                <a:lnTo>
                  <a:pt x="9683" y="34430"/>
                </a:lnTo>
                <a:lnTo>
                  <a:pt x="12228" y="31485"/>
                </a:lnTo>
                <a:lnTo>
                  <a:pt x="14831" y="30063"/>
                </a:lnTo>
                <a:lnTo>
                  <a:pt x="18333" y="29235"/>
                </a:lnTo>
                <a:lnTo>
                  <a:pt x="22783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7" y="43679"/>
                </a:lnTo>
                <a:lnTo>
                  <a:pt x="22132" y="46065"/>
                </a:lnTo>
                <a:lnTo>
                  <a:pt x="19208" y="53658"/>
                </a:lnTo>
                <a:lnTo>
                  <a:pt x="21898" y="53035"/>
                </a:lnTo>
                <a:lnTo>
                  <a:pt x="24429" y="51753"/>
                </a:lnTo>
                <a:lnTo>
                  <a:pt x="26974" y="50482"/>
                </a:lnTo>
                <a:lnTo>
                  <a:pt x="31348" y="46447"/>
                </a:lnTo>
                <a:lnTo>
                  <a:pt x="31348" y="51335"/>
                </a:lnTo>
                <a:lnTo>
                  <a:pt x="33440" y="52898"/>
                </a:lnTo>
                <a:lnTo>
                  <a:pt x="36021" y="52960"/>
                </a:lnTo>
                <a:lnTo>
                  <a:pt x="38797" y="51335"/>
                </a:lnTo>
                <a:lnTo>
                  <a:pt x="38797" y="15358"/>
                </a:lnTo>
                <a:lnTo>
                  <a:pt x="38465" y="12689"/>
                </a:lnTo>
                <a:lnTo>
                  <a:pt x="37122" y="8129"/>
                </a:lnTo>
                <a:lnTo>
                  <a:pt x="34592" y="4687"/>
                </a:lnTo>
                <a:lnTo>
                  <a:pt x="31201" y="1983"/>
                </a:lnTo>
                <a:lnTo>
                  <a:pt x="26433" y="396"/>
                </a:lnTo>
                <a:lnTo>
                  <a:pt x="23558" y="0"/>
                </a:lnTo>
                <a:lnTo>
                  <a:pt x="20166" y="0"/>
                </a:lnTo>
                <a:lnTo>
                  <a:pt x="16537" y="180"/>
                </a:lnTo>
                <a:lnTo>
                  <a:pt x="12966" y="853"/>
                </a:lnTo>
                <a:lnTo>
                  <a:pt x="9817" y="1803"/>
                </a:lnTo>
                <a:lnTo>
                  <a:pt x="5835" y="3545"/>
                </a:lnTo>
                <a:lnTo>
                  <a:pt x="2494" y="6696"/>
                </a:lnTo>
                <a:lnTo>
                  <a:pt x="2296" y="9389"/>
                </a:lnTo>
                <a:lnTo>
                  <a:pt x="330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392252" y="4697514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90" y="52919"/>
                </a:moveTo>
                <a:lnTo>
                  <a:pt x="8669" y="51271"/>
                </a:lnTo>
                <a:lnTo>
                  <a:pt x="8669" y="19141"/>
                </a:lnTo>
                <a:lnTo>
                  <a:pt x="11002" y="15468"/>
                </a:lnTo>
                <a:lnTo>
                  <a:pt x="13028" y="12725"/>
                </a:lnTo>
                <a:lnTo>
                  <a:pt x="15868" y="9958"/>
                </a:lnTo>
                <a:lnTo>
                  <a:pt x="19286" y="8459"/>
                </a:lnTo>
                <a:lnTo>
                  <a:pt x="22223" y="8676"/>
                </a:lnTo>
                <a:lnTo>
                  <a:pt x="24876" y="9460"/>
                </a:lnTo>
                <a:lnTo>
                  <a:pt x="27457" y="8610"/>
                </a:lnTo>
                <a:lnTo>
                  <a:pt x="27616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6"/>
                </a:lnTo>
                <a:lnTo>
                  <a:pt x="19714" y="0"/>
                </a:lnTo>
                <a:lnTo>
                  <a:pt x="16715" y="662"/>
                </a:lnTo>
                <a:lnTo>
                  <a:pt x="13680" y="2578"/>
                </a:lnTo>
                <a:lnTo>
                  <a:pt x="10336" y="5994"/>
                </a:lnTo>
                <a:lnTo>
                  <a:pt x="7834" y="9550"/>
                </a:lnTo>
                <a:lnTo>
                  <a:pt x="7834" y="2440"/>
                </a:lnTo>
                <a:lnTo>
                  <a:pt x="5853" y="838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7" y="51995"/>
                </a:lnTo>
                <a:lnTo>
                  <a:pt x="2768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430888" y="4697514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8" y="16927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91" y="6807"/>
                </a:lnTo>
                <a:lnTo>
                  <a:pt x="34764" y="3074"/>
                </a:lnTo>
                <a:lnTo>
                  <a:pt x="32161" y="1840"/>
                </a:lnTo>
                <a:lnTo>
                  <a:pt x="29541" y="608"/>
                </a:lnTo>
                <a:lnTo>
                  <a:pt x="26388" y="0"/>
                </a:lnTo>
                <a:lnTo>
                  <a:pt x="26419" y="6998"/>
                </a:lnTo>
                <a:lnTo>
                  <a:pt x="29592" y="8329"/>
                </a:lnTo>
                <a:lnTo>
                  <a:pt x="31719" y="11008"/>
                </a:lnTo>
                <a:lnTo>
                  <a:pt x="33854" y="13690"/>
                </a:lnTo>
                <a:lnTo>
                  <a:pt x="34865" y="17373"/>
                </a:lnTo>
                <a:lnTo>
                  <a:pt x="34753" y="22071"/>
                </a:lnTo>
                <a:lnTo>
                  <a:pt x="8971" y="22071"/>
                </a:lnTo>
                <a:lnTo>
                  <a:pt x="9046" y="20091"/>
                </a:lnTo>
                <a:lnTo>
                  <a:pt x="10482" y="3110"/>
                </a:lnTo>
                <a:lnTo>
                  <a:pt x="8088" y="4903"/>
                </a:lnTo>
                <a:lnTo>
                  <a:pt x="4140" y="9575"/>
                </a:lnTo>
                <a:lnTo>
                  <a:pt x="2627" y="12405"/>
                </a:lnTo>
                <a:lnTo>
                  <a:pt x="1573" y="15760"/>
                </a:lnTo>
                <a:lnTo>
                  <a:pt x="52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1"/>
                </a:lnTo>
                <a:lnTo>
                  <a:pt x="2531" y="41997"/>
                </a:lnTo>
                <a:lnTo>
                  <a:pt x="4042" y="44780"/>
                </a:lnTo>
                <a:lnTo>
                  <a:pt x="6036" y="46991"/>
                </a:lnTo>
                <a:lnTo>
                  <a:pt x="10482" y="50864"/>
                </a:lnTo>
                <a:lnTo>
                  <a:pt x="13420" y="51969"/>
                </a:lnTo>
                <a:lnTo>
                  <a:pt x="16333" y="53086"/>
                </a:lnTo>
                <a:lnTo>
                  <a:pt x="19738" y="53657"/>
                </a:lnTo>
                <a:lnTo>
                  <a:pt x="23629" y="53657"/>
                </a:lnTo>
                <a:lnTo>
                  <a:pt x="27971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4" y="51090"/>
                </a:lnTo>
                <a:lnTo>
                  <a:pt x="41291" y="48312"/>
                </a:lnTo>
                <a:lnTo>
                  <a:pt x="41479" y="45514"/>
                </a:lnTo>
                <a:lnTo>
                  <a:pt x="40716" y="42886"/>
                </a:lnTo>
                <a:lnTo>
                  <a:pt x="38171" y="43268"/>
                </a:lnTo>
                <a:lnTo>
                  <a:pt x="35013" y="44550"/>
                </a:lnTo>
                <a:lnTo>
                  <a:pt x="32212" y="45439"/>
                </a:lnTo>
                <a:lnTo>
                  <a:pt x="28695" y="46188"/>
                </a:lnTo>
                <a:lnTo>
                  <a:pt x="24433" y="46379"/>
                </a:lnTo>
                <a:lnTo>
                  <a:pt x="21592" y="46379"/>
                </a:lnTo>
                <a:lnTo>
                  <a:pt x="17204" y="45137"/>
                </a:lnTo>
                <a:lnTo>
                  <a:pt x="13629" y="43102"/>
                </a:lnTo>
                <a:lnTo>
                  <a:pt x="11170" y="40003"/>
                </a:lnTo>
                <a:lnTo>
                  <a:pt x="9770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8" y="16927"/>
                </a:lnTo>
                <a:close/>
              </a:path>
              <a:path w="43480" h="53657">
                <a:moveTo>
                  <a:pt x="9046" y="20091"/>
                </a:moveTo>
                <a:lnTo>
                  <a:pt x="9978" y="16358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8"/>
                </a:lnTo>
                <a:lnTo>
                  <a:pt x="26419" y="6998"/>
                </a:lnTo>
                <a:lnTo>
                  <a:pt x="26388" y="0"/>
                </a:lnTo>
                <a:lnTo>
                  <a:pt x="19206" y="0"/>
                </a:lnTo>
                <a:lnTo>
                  <a:pt x="16073" y="622"/>
                </a:lnTo>
                <a:lnTo>
                  <a:pt x="13284" y="1864"/>
                </a:lnTo>
                <a:lnTo>
                  <a:pt x="1048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516035" y="4697622"/>
            <a:ext cx="44747" cy="54648"/>
          </a:xfrm>
          <a:custGeom>
            <a:avLst/>
            <a:gdLst/>
            <a:ahLst/>
            <a:cxnLst/>
            <a:rect l="l" t="t" r="r" b="b"/>
            <a:pathLst>
              <a:path w="44747" h="54648">
                <a:moveTo>
                  <a:pt x="9499" y="36234"/>
                </a:moveTo>
                <a:lnTo>
                  <a:pt x="9193" y="54648"/>
                </a:lnTo>
                <a:lnTo>
                  <a:pt x="11318" y="51563"/>
                </a:lnTo>
                <a:lnTo>
                  <a:pt x="10079" y="39636"/>
                </a:lnTo>
                <a:lnTo>
                  <a:pt x="9499" y="36234"/>
                </a:lnTo>
                <a:close/>
              </a:path>
              <a:path w="44747" h="54648">
                <a:moveTo>
                  <a:pt x="417" y="55727"/>
                </a:moveTo>
                <a:lnTo>
                  <a:pt x="0" y="59194"/>
                </a:lnTo>
                <a:lnTo>
                  <a:pt x="384" y="62816"/>
                </a:lnTo>
                <a:lnTo>
                  <a:pt x="1929" y="66042"/>
                </a:lnTo>
                <a:lnTo>
                  <a:pt x="4881" y="68579"/>
                </a:lnTo>
                <a:lnTo>
                  <a:pt x="8802" y="70638"/>
                </a:lnTo>
                <a:lnTo>
                  <a:pt x="11479" y="71313"/>
                </a:lnTo>
                <a:lnTo>
                  <a:pt x="14157" y="71986"/>
                </a:lnTo>
                <a:lnTo>
                  <a:pt x="17405" y="72313"/>
                </a:lnTo>
                <a:lnTo>
                  <a:pt x="25185" y="72313"/>
                </a:lnTo>
                <a:lnTo>
                  <a:pt x="28597" y="71880"/>
                </a:lnTo>
                <a:lnTo>
                  <a:pt x="31499" y="70991"/>
                </a:lnTo>
                <a:lnTo>
                  <a:pt x="34427" y="70106"/>
                </a:lnTo>
                <a:lnTo>
                  <a:pt x="38674" y="67363"/>
                </a:lnTo>
                <a:lnTo>
                  <a:pt x="41946" y="64033"/>
                </a:lnTo>
                <a:lnTo>
                  <a:pt x="43750" y="59993"/>
                </a:lnTo>
                <a:lnTo>
                  <a:pt x="44218" y="55613"/>
                </a:lnTo>
                <a:lnTo>
                  <a:pt x="43814" y="51602"/>
                </a:lnTo>
                <a:lnTo>
                  <a:pt x="42205" y="48373"/>
                </a:lnTo>
                <a:lnTo>
                  <a:pt x="39646" y="45925"/>
                </a:lnTo>
                <a:lnTo>
                  <a:pt x="36511" y="43967"/>
                </a:lnTo>
                <a:lnTo>
                  <a:pt x="32594" y="42774"/>
                </a:lnTo>
                <a:lnTo>
                  <a:pt x="28097" y="42368"/>
                </a:lnTo>
                <a:lnTo>
                  <a:pt x="15756" y="41835"/>
                </a:lnTo>
                <a:lnTo>
                  <a:pt x="13867" y="41760"/>
                </a:lnTo>
                <a:lnTo>
                  <a:pt x="10079" y="39636"/>
                </a:lnTo>
                <a:lnTo>
                  <a:pt x="11318" y="51563"/>
                </a:lnTo>
                <a:lnTo>
                  <a:pt x="14075" y="48985"/>
                </a:lnTo>
                <a:lnTo>
                  <a:pt x="26311" y="49428"/>
                </a:lnTo>
                <a:lnTo>
                  <a:pt x="29152" y="49493"/>
                </a:lnTo>
                <a:lnTo>
                  <a:pt x="31402" y="50101"/>
                </a:lnTo>
                <a:lnTo>
                  <a:pt x="34717" y="52387"/>
                </a:lnTo>
                <a:lnTo>
                  <a:pt x="35542" y="56095"/>
                </a:lnTo>
                <a:lnTo>
                  <a:pt x="35542" y="57330"/>
                </a:lnTo>
                <a:lnTo>
                  <a:pt x="34376" y="60746"/>
                </a:lnTo>
                <a:lnTo>
                  <a:pt x="31427" y="63475"/>
                </a:lnTo>
                <a:lnTo>
                  <a:pt x="28230" y="64706"/>
                </a:lnTo>
                <a:lnTo>
                  <a:pt x="24274" y="65479"/>
                </a:lnTo>
                <a:lnTo>
                  <a:pt x="17513" y="65479"/>
                </a:lnTo>
                <a:lnTo>
                  <a:pt x="14284" y="64871"/>
                </a:lnTo>
                <a:lnTo>
                  <a:pt x="11983" y="63676"/>
                </a:lnTo>
                <a:lnTo>
                  <a:pt x="8506" y="60667"/>
                </a:lnTo>
                <a:lnTo>
                  <a:pt x="8506" y="57556"/>
                </a:lnTo>
                <a:lnTo>
                  <a:pt x="9193" y="54648"/>
                </a:lnTo>
                <a:lnTo>
                  <a:pt x="9499" y="36234"/>
                </a:lnTo>
                <a:lnTo>
                  <a:pt x="11026" y="32882"/>
                </a:lnTo>
                <a:lnTo>
                  <a:pt x="13949" y="33681"/>
                </a:lnTo>
                <a:lnTo>
                  <a:pt x="15507" y="27180"/>
                </a:lnTo>
                <a:lnTo>
                  <a:pt x="11969" y="23497"/>
                </a:lnTo>
                <a:lnTo>
                  <a:pt x="11084" y="20956"/>
                </a:lnTo>
                <a:lnTo>
                  <a:pt x="11084" y="17730"/>
                </a:lnTo>
                <a:lnTo>
                  <a:pt x="11285" y="14911"/>
                </a:lnTo>
                <a:lnTo>
                  <a:pt x="9601" y="3200"/>
                </a:lnTo>
                <a:lnTo>
                  <a:pt x="6367" y="6235"/>
                </a:lnTo>
                <a:lnTo>
                  <a:pt x="4204" y="10299"/>
                </a:lnTo>
                <a:lnTo>
                  <a:pt x="2839" y="15012"/>
                </a:lnTo>
                <a:lnTo>
                  <a:pt x="2839" y="17779"/>
                </a:lnTo>
                <a:lnTo>
                  <a:pt x="3161" y="22212"/>
                </a:lnTo>
                <a:lnTo>
                  <a:pt x="4413" y="25577"/>
                </a:lnTo>
                <a:lnTo>
                  <a:pt x="6353" y="28422"/>
                </a:lnTo>
                <a:lnTo>
                  <a:pt x="3973" y="31356"/>
                </a:lnTo>
                <a:lnTo>
                  <a:pt x="2239" y="34823"/>
                </a:lnTo>
                <a:lnTo>
                  <a:pt x="1785" y="39002"/>
                </a:lnTo>
                <a:lnTo>
                  <a:pt x="2203" y="42076"/>
                </a:lnTo>
                <a:lnTo>
                  <a:pt x="3837" y="44831"/>
                </a:lnTo>
                <a:lnTo>
                  <a:pt x="6836" y="46875"/>
                </a:lnTo>
                <a:lnTo>
                  <a:pt x="3862" y="49607"/>
                </a:lnTo>
                <a:lnTo>
                  <a:pt x="1720" y="52517"/>
                </a:lnTo>
                <a:lnTo>
                  <a:pt x="417" y="55727"/>
                </a:lnTo>
                <a:close/>
              </a:path>
              <a:path w="44747" h="54648">
                <a:moveTo>
                  <a:pt x="14356" y="9083"/>
                </a:moveTo>
                <a:lnTo>
                  <a:pt x="17870" y="7113"/>
                </a:lnTo>
                <a:lnTo>
                  <a:pt x="21001" y="6832"/>
                </a:lnTo>
                <a:lnTo>
                  <a:pt x="24274" y="6832"/>
                </a:lnTo>
                <a:lnTo>
                  <a:pt x="26780" y="7762"/>
                </a:lnTo>
                <a:lnTo>
                  <a:pt x="30318" y="11480"/>
                </a:lnTo>
                <a:lnTo>
                  <a:pt x="31193" y="14083"/>
                </a:lnTo>
                <a:lnTo>
                  <a:pt x="31193" y="17412"/>
                </a:lnTo>
                <a:lnTo>
                  <a:pt x="30985" y="20181"/>
                </a:lnTo>
                <a:lnTo>
                  <a:pt x="30185" y="22785"/>
                </a:lnTo>
                <a:lnTo>
                  <a:pt x="27920" y="25920"/>
                </a:lnTo>
                <a:lnTo>
                  <a:pt x="24357" y="27814"/>
                </a:lnTo>
                <a:lnTo>
                  <a:pt x="21178" y="28105"/>
                </a:lnTo>
                <a:lnTo>
                  <a:pt x="17978" y="28105"/>
                </a:lnTo>
                <a:lnTo>
                  <a:pt x="15507" y="27180"/>
                </a:lnTo>
                <a:lnTo>
                  <a:pt x="13949" y="33681"/>
                </a:lnTo>
                <a:lnTo>
                  <a:pt x="17416" y="34721"/>
                </a:lnTo>
                <a:lnTo>
                  <a:pt x="21178" y="34988"/>
                </a:lnTo>
                <a:lnTo>
                  <a:pt x="23892" y="34988"/>
                </a:lnTo>
                <a:lnTo>
                  <a:pt x="28627" y="33797"/>
                </a:lnTo>
                <a:lnTo>
                  <a:pt x="32802" y="31852"/>
                </a:lnTo>
                <a:lnTo>
                  <a:pt x="36060" y="28842"/>
                </a:lnTo>
                <a:lnTo>
                  <a:pt x="38173" y="24843"/>
                </a:lnTo>
                <a:lnTo>
                  <a:pt x="39488" y="20181"/>
                </a:lnTo>
                <a:lnTo>
                  <a:pt x="39488" y="17363"/>
                </a:lnTo>
                <a:lnTo>
                  <a:pt x="39242" y="14008"/>
                </a:lnTo>
                <a:lnTo>
                  <a:pt x="38257" y="10872"/>
                </a:lnTo>
                <a:lnTo>
                  <a:pt x="36183" y="8139"/>
                </a:lnTo>
                <a:lnTo>
                  <a:pt x="42955" y="8139"/>
                </a:lnTo>
                <a:lnTo>
                  <a:pt x="44244" y="7289"/>
                </a:lnTo>
                <a:lnTo>
                  <a:pt x="44747" y="4546"/>
                </a:lnTo>
                <a:lnTo>
                  <a:pt x="42955" y="914"/>
                </a:lnTo>
                <a:lnTo>
                  <a:pt x="28674" y="914"/>
                </a:lnTo>
                <a:lnTo>
                  <a:pt x="27590" y="637"/>
                </a:lnTo>
                <a:lnTo>
                  <a:pt x="23939" y="76"/>
                </a:lnTo>
                <a:lnTo>
                  <a:pt x="18511" y="0"/>
                </a:lnTo>
                <a:lnTo>
                  <a:pt x="13787" y="1220"/>
                </a:lnTo>
                <a:lnTo>
                  <a:pt x="9601" y="3200"/>
                </a:lnTo>
                <a:lnTo>
                  <a:pt x="11285" y="14911"/>
                </a:lnTo>
                <a:lnTo>
                  <a:pt x="12081" y="12269"/>
                </a:lnTo>
                <a:lnTo>
                  <a:pt x="14356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576594" y="4697514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90" y="52919"/>
                </a:moveTo>
                <a:lnTo>
                  <a:pt x="8665" y="51271"/>
                </a:lnTo>
                <a:lnTo>
                  <a:pt x="8665" y="19141"/>
                </a:lnTo>
                <a:lnTo>
                  <a:pt x="11002" y="15468"/>
                </a:lnTo>
                <a:lnTo>
                  <a:pt x="13028" y="12725"/>
                </a:lnTo>
                <a:lnTo>
                  <a:pt x="15868" y="9958"/>
                </a:lnTo>
                <a:lnTo>
                  <a:pt x="19282" y="8459"/>
                </a:lnTo>
                <a:lnTo>
                  <a:pt x="22219" y="8676"/>
                </a:lnTo>
                <a:lnTo>
                  <a:pt x="24872" y="9460"/>
                </a:lnTo>
                <a:lnTo>
                  <a:pt x="27453" y="8610"/>
                </a:lnTo>
                <a:lnTo>
                  <a:pt x="27616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6"/>
                </a:lnTo>
                <a:lnTo>
                  <a:pt x="19714" y="0"/>
                </a:lnTo>
                <a:lnTo>
                  <a:pt x="16714" y="662"/>
                </a:lnTo>
                <a:lnTo>
                  <a:pt x="13680" y="2578"/>
                </a:lnTo>
                <a:lnTo>
                  <a:pt x="10335" y="5994"/>
                </a:lnTo>
                <a:lnTo>
                  <a:pt x="7830" y="9550"/>
                </a:lnTo>
                <a:lnTo>
                  <a:pt x="7830" y="2440"/>
                </a:lnTo>
                <a:lnTo>
                  <a:pt x="5850" y="838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7" y="51995"/>
                </a:lnTo>
                <a:lnTo>
                  <a:pt x="2768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615179" y="4697510"/>
            <a:ext cx="22136" cy="53658"/>
          </a:xfrm>
          <a:custGeom>
            <a:avLst/>
            <a:gdLst/>
            <a:ahLst/>
            <a:cxnLst/>
            <a:rect l="l" t="t" r="r" b="b"/>
            <a:pathLst>
              <a:path w="22136" h="53658">
                <a:moveTo>
                  <a:pt x="11210" y="44413"/>
                </a:moveTo>
                <a:lnTo>
                  <a:pt x="8873" y="40896"/>
                </a:lnTo>
                <a:lnTo>
                  <a:pt x="7621" y="51995"/>
                </a:lnTo>
                <a:lnTo>
                  <a:pt x="11638" y="53331"/>
                </a:lnTo>
                <a:lnTo>
                  <a:pt x="16382" y="53658"/>
                </a:lnTo>
                <a:lnTo>
                  <a:pt x="19210" y="53658"/>
                </a:lnTo>
                <a:lnTo>
                  <a:pt x="22136" y="46065"/>
                </a:lnTo>
                <a:lnTo>
                  <a:pt x="17736" y="46663"/>
                </a:lnTo>
                <a:lnTo>
                  <a:pt x="14944" y="46663"/>
                </a:lnTo>
                <a:lnTo>
                  <a:pt x="11210" y="44413"/>
                </a:lnTo>
                <a:close/>
              </a:path>
              <a:path w="22136" h="53658">
                <a:moveTo>
                  <a:pt x="3296" y="12092"/>
                </a:moveTo>
                <a:lnTo>
                  <a:pt x="5951" y="11520"/>
                </a:lnTo>
                <a:lnTo>
                  <a:pt x="9157" y="9781"/>
                </a:lnTo>
                <a:lnTo>
                  <a:pt x="11918" y="8586"/>
                </a:lnTo>
                <a:lnTo>
                  <a:pt x="15314" y="7531"/>
                </a:lnTo>
                <a:lnTo>
                  <a:pt x="19367" y="7264"/>
                </a:lnTo>
                <a:lnTo>
                  <a:pt x="23044" y="7520"/>
                </a:lnTo>
                <a:lnTo>
                  <a:pt x="26880" y="9208"/>
                </a:lnTo>
                <a:lnTo>
                  <a:pt x="29225" y="12334"/>
                </a:lnTo>
                <a:lnTo>
                  <a:pt x="29988" y="15228"/>
                </a:lnTo>
                <a:lnTo>
                  <a:pt x="30185" y="18760"/>
                </a:lnTo>
                <a:lnTo>
                  <a:pt x="30185" y="22569"/>
                </a:lnTo>
                <a:lnTo>
                  <a:pt x="20008" y="22569"/>
                </a:lnTo>
                <a:lnTo>
                  <a:pt x="16689" y="22914"/>
                </a:lnTo>
                <a:lnTo>
                  <a:pt x="13751" y="23572"/>
                </a:lnTo>
                <a:lnTo>
                  <a:pt x="10817" y="24246"/>
                </a:lnTo>
                <a:lnTo>
                  <a:pt x="8333" y="25250"/>
                </a:lnTo>
                <a:lnTo>
                  <a:pt x="4265" y="27918"/>
                </a:lnTo>
                <a:lnTo>
                  <a:pt x="1623" y="31626"/>
                </a:lnTo>
                <a:lnTo>
                  <a:pt x="0" y="36043"/>
                </a:lnTo>
                <a:lnTo>
                  <a:pt x="0" y="38801"/>
                </a:lnTo>
                <a:lnTo>
                  <a:pt x="384" y="43247"/>
                </a:lnTo>
                <a:lnTo>
                  <a:pt x="1968" y="46930"/>
                </a:lnTo>
                <a:lnTo>
                  <a:pt x="4485" y="49759"/>
                </a:lnTo>
                <a:lnTo>
                  <a:pt x="7621" y="51995"/>
                </a:lnTo>
                <a:lnTo>
                  <a:pt x="8873" y="40896"/>
                </a:lnTo>
                <a:lnTo>
                  <a:pt x="8873" y="38354"/>
                </a:lnTo>
                <a:lnTo>
                  <a:pt x="9683" y="34430"/>
                </a:lnTo>
                <a:lnTo>
                  <a:pt x="12228" y="31485"/>
                </a:lnTo>
                <a:lnTo>
                  <a:pt x="14832" y="30063"/>
                </a:lnTo>
                <a:lnTo>
                  <a:pt x="18338" y="29235"/>
                </a:lnTo>
                <a:lnTo>
                  <a:pt x="22773" y="29019"/>
                </a:lnTo>
                <a:lnTo>
                  <a:pt x="30185" y="29019"/>
                </a:lnTo>
                <a:lnTo>
                  <a:pt x="30185" y="39383"/>
                </a:lnTo>
                <a:lnTo>
                  <a:pt x="26005" y="43679"/>
                </a:lnTo>
                <a:lnTo>
                  <a:pt x="22136" y="46065"/>
                </a:lnTo>
                <a:lnTo>
                  <a:pt x="19210" y="53658"/>
                </a:lnTo>
                <a:lnTo>
                  <a:pt x="21902" y="53035"/>
                </a:lnTo>
                <a:lnTo>
                  <a:pt x="24433" y="51753"/>
                </a:lnTo>
                <a:lnTo>
                  <a:pt x="26978" y="50482"/>
                </a:lnTo>
                <a:lnTo>
                  <a:pt x="31352" y="46447"/>
                </a:lnTo>
                <a:lnTo>
                  <a:pt x="31352" y="51335"/>
                </a:lnTo>
                <a:lnTo>
                  <a:pt x="33440" y="52898"/>
                </a:lnTo>
                <a:lnTo>
                  <a:pt x="36021" y="52960"/>
                </a:lnTo>
                <a:lnTo>
                  <a:pt x="38801" y="51335"/>
                </a:lnTo>
                <a:lnTo>
                  <a:pt x="38801" y="15358"/>
                </a:lnTo>
                <a:lnTo>
                  <a:pt x="38465" y="12689"/>
                </a:lnTo>
                <a:lnTo>
                  <a:pt x="37129" y="8129"/>
                </a:lnTo>
                <a:lnTo>
                  <a:pt x="34596" y="4687"/>
                </a:lnTo>
                <a:lnTo>
                  <a:pt x="31205" y="1983"/>
                </a:lnTo>
                <a:lnTo>
                  <a:pt x="26438" y="396"/>
                </a:lnTo>
                <a:lnTo>
                  <a:pt x="23558" y="0"/>
                </a:lnTo>
                <a:lnTo>
                  <a:pt x="20167" y="0"/>
                </a:lnTo>
                <a:lnTo>
                  <a:pt x="16545" y="180"/>
                </a:lnTo>
                <a:lnTo>
                  <a:pt x="12966" y="853"/>
                </a:lnTo>
                <a:lnTo>
                  <a:pt x="9820" y="1803"/>
                </a:lnTo>
                <a:lnTo>
                  <a:pt x="5824" y="3545"/>
                </a:lnTo>
                <a:lnTo>
                  <a:pt x="2484" y="6696"/>
                </a:lnTo>
                <a:lnTo>
                  <a:pt x="2299" y="9389"/>
                </a:lnTo>
                <a:lnTo>
                  <a:pt x="3296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667994" y="4685226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9"/>
                </a:moveTo>
                <a:lnTo>
                  <a:pt x="30869" y="59321"/>
                </a:lnTo>
                <a:lnTo>
                  <a:pt x="30010" y="56708"/>
                </a:lnTo>
                <a:lnTo>
                  <a:pt x="27467" y="57430"/>
                </a:lnTo>
                <a:lnTo>
                  <a:pt x="24443" y="58179"/>
                </a:lnTo>
                <a:lnTo>
                  <a:pt x="21139" y="58179"/>
                </a:lnTo>
                <a:lnTo>
                  <a:pt x="18460" y="55601"/>
                </a:lnTo>
                <a:lnTo>
                  <a:pt x="17006" y="51347"/>
                </a:lnTo>
                <a:lnTo>
                  <a:pt x="17006" y="20740"/>
                </a:lnTo>
                <a:lnTo>
                  <a:pt x="29135" y="20740"/>
                </a:lnTo>
                <a:lnTo>
                  <a:pt x="30711" y="19303"/>
                </a:lnTo>
                <a:lnTo>
                  <a:pt x="30869" y="16358"/>
                </a:lnTo>
                <a:lnTo>
                  <a:pt x="29135" y="13309"/>
                </a:lnTo>
                <a:lnTo>
                  <a:pt x="17006" y="13309"/>
                </a:lnTo>
                <a:lnTo>
                  <a:pt x="17006" y="1703"/>
                </a:lnTo>
                <a:lnTo>
                  <a:pt x="16797" y="990"/>
                </a:lnTo>
                <a:lnTo>
                  <a:pt x="14245" y="0"/>
                </a:lnTo>
                <a:lnTo>
                  <a:pt x="11123" y="0"/>
                </a:lnTo>
                <a:lnTo>
                  <a:pt x="8341" y="1703"/>
                </a:lnTo>
                <a:lnTo>
                  <a:pt x="8341" y="13309"/>
                </a:lnTo>
                <a:lnTo>
                  <a:pt x="1777" y="13309"/>
                </a:lnTo>
                <a:lnTo>
                  <a:pt x="331" y="14453"/>
                </a:lnTo>
                <a:lnTo>
                  <a:pt x="0" y="17057"/>
                </a:lnTo>
                <a:lnTo>
                  <a:pt x="1731" y="20740"/>
                </a:lnTo>
                <a:lnTo>
                  <a:pt x="8341" y="20740"/>
                </a:lnTo>
                <a:lnTo>
                  <a:pt x="8341" y="52110"/>
                </a:lnTo>
                <a:lnTo>
                  <a:pt x="9104" y="56628"/>
                </a:lnTo>
                <a:lnTo>
                  <a:pt x="10433" y="60440"/>
                </a:lnTo>
                <a:lnTo>
                  <a:pt x="12682" y="63144"/>
                </a:lnTo>
                <a:lnTo>
                  <a:pt x="15854" y="64833"/>
                </a:lnTo>
                <a:lnTo>
                  <a:pt x="19714" y="65836"/>
                </a:lnTo>
                <a:lnTo>
                  <a:pt x="24566" y="65671"/>
                </a:lnTo>
                <a:lnTo>
                  <a:pt x="27565" y="65098"/>
                </a:lnTo>
                <a:lnTo>
                  <a:pt x="30528" y="63083"/>
                </a:lnTo>
                <a:lnTo>
                  <a:pt x="3086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713793" y="4678146"/>
            <a:ext cx="10713" cy="72287"/>
          </a:xfrm>
          <a:custGeom>
            <a:avLst/>
            <a:gdLst/>
            <a:ahLst/>
            <a:cxnLst/>
            <a:rect l="l" t="t" r="r" b="b"/>
            <a:pathLst>
              <a:path w="10713" h="72287">
                <a:moveTo>
                  <a:pt x="0" y="5406"/>
                </a:moveTo>
                <a:lnTo>
                  <a:pt x="382" y="8887"/>
                </a:lnTo>
                <a:lnTo>
                  <a:pt x="3280" y="10731"/>
                </a:lnTo>
                <a:lnTo>
                  <a:pt x="7373" y="10731"/>
                </a:lnTo>
                <a:lnTo>
                  <a:pt x="10336" y="8837"/>
                </a:lnTo>
                <a:lnTo>
                  <a:pt x="10713" y="5306"/>
                </a:lnTo>
                <a:lnTo>
                  <a:pt x="10350" y="1838"/>
                </a:lnTo>
                <a:lnTo>
                  <a:pt x="7438" y="0"/>
                </a:lnTo>
                <a:lnTo>
                  <a:pt x="3345" y="0"/>
                </a:lnTo>
                <a:lnTo>
                  <a:pt x="382" y="1889"/>
                </a:lnTo>
                <a:lnTo>
                  <a:pt x="0" y="5406"/>
                </a:lnTo>
                <a:close/>
              </a:path>
              <a:path w="10713" h="72287">
                <a:moveTo>
                  <a:pt x="1242" y="71372"/>
                </a:moveTo>
                <a:lnTo>
                  <a:pt x="3820" y="72287"/>
                </a:lnTo>
                <a:lnTo>
                  <a:pt x="6941" y="72287"/>
                </a:lnTo>
                <a:lnTo>
                  <a:pt x="9724" y="70634"/>
                </a:lnTo>
                <a:lnTo>
                  <a:pt x="9724" y="21804"/>
                </a:lnTo>
                <a:lnTo>
                  <a:pt x="9500" y="21106"/>
                </a:lnTo>
                <a:lnTo>
                  <a:pt x="6941" y="20152"/>
                </a:lnTo>
                <a:lnTo>
                  <a:pt x="3820" y="20152"/>
                </a:lnTo>
                <a:lnTo>
                  <a:pt x="1059" y="21804"/>
                </a:lnTo>
                <a:lnTo>
                  <a:pt x="1059" y="70634"/>
                </a:lnTo>
                <a:lnTo>
                  <a:pt x="1242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737636" y="4674186"/>
            <a:ext cx="31976" cy="76246"/>
          </a:xfrm>
          <a:custGeom>
            <a:avLst/>
            <a:gdLst/>
            <a:ahLst/>
            <a:cxnLst/>
            <a:rect l="l" t="t" r="r" b="b"/>
            <a:pathLst>
              <a:path w="31976" h="76246">
                <a:moveTo>
                  <a:pt x="9879" y="8098"/>
                </a:moveTo>
                <a:lnTo>
                  <a:pt x="8661" y="12976"/>
                </a:lnTo>
                <a:lnTo>
                  <a:pt x="8345" y="15911"/>
                </a:lnTo>
                <a:lnTo>
                  <a:pt x="8345" y="24357"/>
                </a:lnTo>
                <a:lnTo>
                  <a:pt x="1681" y="24357"/>
                </a:lnTo>
                <a:lnTo>
                  <a:pt x="280" y="25497"/>
                </a:lnTo>
                <a:lnTo>
                  <a:pt x="0" y="28105"/>
                </a:lnTo>
                <a:lnTo>
                  <a:pt x="1681" y="31786"/>
                </a:lnTo>
                <a:lnTo>
                  <a:pt x="8345" y="31786"/>
                </a:lnTo>
                <a:lnTo>
                  <a:pt x="8345" y="74598"/>
                </a:lnTo>
                <a:lnTo>
                  <a:pt x="8564" y="75322"/>
                </a:lnTo>
                <a:lnTo>
                  <a:pt x="11170" y="76246"/>
                </a:lnTo>
                <a:lnTo>
                  <a:pt x="14253" y="76246"/>
                </a:lnTo>
                <a:lnTo>
                  <a:pt x="17067" y="74598"/>
                </a:lnTo>
                <a:lnTo>
                  <a:pt x="17067" y="31786"/>
                </a:lnTo>
                <a:lnTo>
                  <a:pt x="27626" y="31786"/>
                </a:lnTo>
                <a:lnTo>
                  <a:pt x="29189" y="30340"/>
                </a:lnTo>
                <a:lnTo>
                  <a:pt x="29343" y="27406"/>
                </a:lnTo>
                <a:lnTo>
                  <a:pt x="27626" y="24357"/>
                </a:lnTo>
                <a:lnTo>
                  <a:pt x="17067" y="24357"/>
                </a:lnTo>
                <a:lnTo>
                  <a:pt x="17194" y="15148"/>
                </a:lnTo>
                <a:lnTo>
                  <a:pt x="17683" y="12228"/>
                </a:lnTo>
                <a:lnTo>
                  <a:pt x="19944" y="8506"/>
                </a:lnTo>
                <a:lnTo>
                  <a:pt x="22856" y="7425"/>
                </a:lnTo>
                <a:lnTo>
                  <a:pt x="25930" y="7505"/>
                </a:lnTo>
                <a:lnTo>
                  <a:pt x="29038" y="8404"/>
                </a:lnTo>
                <a:lnTo>
                  <a:pt x="31644" y="8340"/>
                </a:lnTo>
                <a:lnTo>
                  <a:pt x="31976" y="5687"/>
                </a:lnTo>
                <a:lnTo>
                  <a:pt x="31899" y="3923"/>
                </a:lnTo>
                <a:lnTo>
                  <a:pt x="29825" y="1104"/>
                </a:lnTo>
                <a:lnTo>
                  <a:pt x="27147" y="341"/>
                </a:lnTo>
                <a:lnTo>
                  <a:pt x="23569" y="0"/>
                </a:lnTo>
                <a:lnTo>
                  <a:pt x="20977" y="0"/>
                </a:lnTo>
                <a:lnTo>
                  <a:pt x="18741" y="351"/>
                </a:lnTo>
                <a:lnTo>
                  <a:pt x="14918" y="1838"/>
                </a:lnTo>
                <a:lnTo>
                  <a:pt x="12077" y="4546"/>
                </a:lnTo>
                <a:lnTo>
                  <a:pt x="9879" y="8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780163" y="4678146"/>
            <a:ext cx="10698" cy="72287"/>
          </a:xfrm>
          <a:custGeom>
            <a:avLst/>
            <a:gdLst/>
            <a:ahLst/>
            <a:cxnLst/>
            <a:rect l="l" t="t" r="r" b="b"/>
            <a:pathLst>
              <a:path w="10698" h="72287">
                <a:moveTo>
                  <a:pt x="0" y="5406"/>
                </a:moveTo>
                <a:lnTo>
                  <a:pt x="367" y="8887"/>
                </a:lnTo>
                <a:lnTo>
                  <a:pt x="3279" y="10731"/>
                </a:lnTo>
                <a:lnTo>
                  <a:pt x="7368" y="10731"/>
                </a:lnTo>
                <a:lnTo>
                  <a:pt x="10321" y="8837"/>
                </a:lnTo>
                <a:lnTo>
                  <a:pt x="10698" y="5306"/>
                </a:lnTo>
                <a:lnTo>
                  <a:pt x="10335" y="1838"/>
                </a:lnTo>
                <a:lnTo>
                  <a:pt x="7433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06"/>
                </a:lnTo>
                <a:close/>
              </a:path>
              <a:path w="10698" h="72287">
                <a:moveTo>
                  <a:pt x="1238" y="71372"/>
                </a:moveTo>
                <a:lnTo>
                  <a:pt x="3818" y="72287"/>
                </a:lnTo>
                <a:lnTo>
                  <a:pt x="6940" y="72287"/>
                </a:lnTo>
                <a:lnTo>
                  <a:pt x="9709" y="70634"/>
                </a:lnTo>
                <a:lnTo>
                  <a:pt x="9709" y="21804"/>
                </a:lnTo>
                <a:lnTo>
                  <a:pt x="9500" y="21106"/>
                </a:lnTo>
                <a:lnTo>
                  <a:pt x="6940" y="20152"/>
                </a:lnTo>
                <a:lnTo>
                  <a:pt x="3818" y="20152"/>
                </a:lnTo>
                <a:lnTo>
                  <a:pt x="1054" y="21804"/>
                </a:lnTo>
                <a:lnTo>
                  <a:pt x="1054" y="70634"/>
                </a:lnTo>
                <a:lnTo>
                  <a:pt x="123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806936" y="4697514"/>
            <a:ext cx="43480" cy="53657"/>
          </a:xfrm>
          <a:custGeom>
            <a:avLst/>
            <a:gdLst/>
            <a:ahLst/>
            <a:cxnLst/>
            <a:rect l="l" t="t" r="r" b="b"/>
            <a:pathLst>
              <a:path w="43480" h="53657">
                <a:moveTo>
                  <a:pt x="43084" y="16927"/>
                </a:moveTo>
                <a:lnTo>
                  <a:pt x="42289" y="14122"/>
                </a:lnTo>
                <a:lnTo>
                  <a:pt x="41515" y="11314"/>
                </a:lnTo>
                <a:lnTo>
                  <a:pt x="38602" y="6807"/>
                </a:lnTo>
                <a:lnTo>
                  <a:pt x="34768" y="3074"/>
                </a:lnTo>
                <a:lnTo>
                  <a:pt x="32162" y="1840"/>
                </a:lnTo>
                <a:lnTo>
                  <a:pt x="29556" y="608"/>
                </a:lnTo>
                <a:lnTo>
                  <a:pt x="26399" y="0"/>
                </a:lnTo>
                <a:lnTo>
                  <a:pt x="26435" y="6998"/>
                </a:lnTo>
                <a:lnTo>
                  <a:pt x="29596" y="8329"/>
                </a:lnTo>
                <a:lnTo>
                  <a:pt x="31734" y="11008"/>
                </a:lnTo>
                <a:lnTo>
                  <a:pt x="33858" y="13690"/>
                </a:lnTo>
                <a:lnTo>
                  <a:pt x="34866" y="17373"/>
                </a:lnTo>
                <a:lnTo>
                  <a:pt x="34768" y="22071"/>
                </a:lnTo>
                <a:lnTo>
                  <a:pt x="8985" y="22071"/>
                </a:lnTo>
                <a:lnTo>
                  <a:pt x="9043" y="20091"/>
                </a:lnTo>
                <a:lnTo>
                  <a:pt x="10483" y="3110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5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5" y="35355"/>
                </a:lnTo>
                <a:lnTo>
                  <a:pt x="1522" y="38681"/>
                </a:lnTo>
                <a:lnTo>
                  <a:pt x="2545" y="41997"/>
                </a:lnTo>
                <a:lnTo>
                  <a:pt x="4046" y="44780"/>
                </a:lnTo>
                <a:lnTo>
                  <a:pt x="6047" y="46991"/>
                </a:lnTo>
                <a:lnTo>
                  <a:pt x="10497" y="50864"/>
                </a:lnTo>
                <a:lnTo>
                  <a:pt x="13421" y="51969"/>
                </a:lnTo>
                <a:lnTo>
                  <a:pt x="16347" y="53086"/>
                </a:lnTo>
                <a:lnTo>
                  <a:pt x="19739" y="53657"/>
                </a:lnTo>
                <a:lnTo>
                  <a:pt x="23634" y="53657"/>
                </a:lnTo>
                <a:lnTo>
                  <a:pt x="27986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2" y="51090"/>
                </a:lnTo>
                <a:lnTo>
                  <a:pt x="41169" y="48820"/>
                </a:lnTo>
                <a:lnTo>
                  <a:pt x="41489" y="46163"/>
                </a:lnTo>
                <a:lnTo>
                  <a:pt x="40914" y="43002"/>
                </a:lnTo>
                <a:lnTo>
                  <a:pt x="38185" y="43268"/>
                </a:lnTo>
                <a:lnTo>
                  <a:pt x="35024" y="44550"/>
                </a:lnTo>
                <a:lnTo>
                  <a:pt x="32209" y="45439"/>
                </a:lnTo>
                <a:lnTo>
                  <a:pt x="28695" y="46188"/>
                </a:lnTo>
                <a:lnTo>
                  <a:pt x="24443" y="46379"/>
                </a:lnTo>
                <a:lnTo>
                  <a:pt x="21592" y="46379"/>
                </a:lnTo>
                <a:lnTo>
                  <a:pt x="17208" y="45137"/>
                </a:lnTo>
                <a:lnTo>
                  <a:pt x="13643" y="43102"/>
                </a:lnTo>
                <a:lnTo>
                  <a:pt x="11182" y="40003"/>
                </a:lnTo>
                <a:lnTo>
                  <a:pt x="9773" y="35967"/>
                </a:lnTo>
                <a:lnTo>
                  <a:pt x="8985" y="31356"/>
                </a:lnTo>
                <a:lnTo>
                  <a:pt x="8985" y="28652"/>
                </a:lnTo>
                <a:lnTo>
                  <a:pt x="40115" y="28652"/>
                </a:lnTo>
                <a:lnTo>
                  <a:pt x="42447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4" y="16927"/>
                </a:lnTo>
                <a:close/>
              </a:path>
              <a:path w="43480" h="53657">
                <a:moveTo>
                  <a:pt x="9043" y="20091"/>
                </a:moveTo>
                <a:lnTo>
                  <a:pt x="9983" y="16358"/>
                </a:lnTo>
                <a:lnTo>
                  <a:pt x="11429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3" y="6998"/>
                </a:lnTo>
                <a:lnTo>
                  <a:pt x="26435" y="6998"/>
                </a:lnTo>
                <a:lnTo>
                  <a:pt x="26399" y="0"/>
                </a:lnTo>
                <a:lnTo>
                  <a:pt x="19220" y="0"/>
                </a:lnTo>
                <a:lnTo>
                  <a:pt x="16088" y="622"/>
                </a:lnTo>
                <a:lnTo>
                  <a:pt x="13288" y="1864"/>
                </a:lnTo>
                <a:lnTo>
                  <a:pt x="10483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865479" y="4726439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75" y="0"/>
                </a:moveTo>
                <a:lnTo>
                  <a:pt x="7880" y="21247"/>
                </a:lnTo>
                <a:lnTo>
                  <a:pt x="12795" y="24030"/>
                </a:lnTo>
                <a:lnTo>
                  <a:pt x="12352" y="12856"/>
                </a:lnTo>
                <a:lnTo>
                  <a:pt x="10519" y="9208"/>
                </a:lnTo>
                <a:lnTo>
                  <a:pt x="9522" y="4763"/>
                </a:lnTo>
                <a:lnTo>
                  <a:pt x="8975" y="0"/>
                </a:lnTo>
                <a:close/>
              </a:path>
              <a:path w="12795" h="75653">
                <a:moveTo>
                  <a:pt x="43467" y="-49921"/>
                </a:moveTo>
                <a:lnTo>
                  <a:pt x="43221" y="-50659"/>
                </a:lnTo>
                <a:lnTo>
                  <a:pt x="40643" y="-51622"/>
                </a:lnTo>
                <a:lnTo>
                  <a:pt x="37533" y="-51622"/>
                </a:lnTo>
                <a:lnTo>
                  <a:pt x="34754" y="-49921"/>
                </a:lnTo>
                <a:lnTo>
                  <a:pt x="34754" y="-21549"/>
                </a:lnTo>
                <a:lnTo>
                  <a:pt x="32504" y="-23975"/>
                </a:lnTo>
                <a:lnTo>
                  <a:pt x="27947" y="-27061"/>
                </a:lnTo>
                <a:lnTo>
                  <a:pt x="23130" y="-28929"/>
                </a:lnTo>
                <a:lnTo>
                  <a:pt x="17045" y="-28929"/>
                </a:lnTo>
                <a:lnTo>
                  <a:pt x="14108" y="-28281"/>
                </a:lnTo>
                <a:lnTo>
                  <a:pt x="11567" y="-27010"/>
                </a:lnTo>
                <a:lnTo>
                  <a:pt x="6908" y="-23884"/>
                </a:lnTo>
                <a:lnTo>
                  <a:pt x="3481" y="-19112"/>
                </a:lnTo>
                <a:lnTo>
                  <a:pt x="2189" y="-16228"/>
                </a:lnTo>
                <a:lnTo>
                  <a:pt x="1303" y="-12837"/>
                </a:lnTo>
                <a:lnTo>
                  <a:pt x="431" y="-9460"/>
                </a:lnTo>
                <a:lnTo>
                  <a:pt x="0" y="-5676"/>
                </a:lnTo>
                <a:lnTo>
                  <a:pt x="0" y="2059"/>
                </a:lnTo>
                <a:lnTo>
                  <a:pt x="345" y="5436"/>
                </a:lnTo>
                <a:lnTo>
                  <a:pt x="1043" y="8637"/>
                </a:lnTo>
                <a:lnTo>
                  <a:pt x="1734" y="11851"/>
                </a:lnTo>
                <a:lnTo>
                  <a:pt x="2851" y="14630"/>
                </a:lnTo>
                <a:lnTo>
                  <a:pt x="4373" y="16996"/>
                </a:lnTo>
                <a:lnTo>
                  <a:pt x="7880" y="21247"/>
                </a:lnTo>
                <a:lnTo>
                  <a:pt x="8975" y="0"/>
                </a:lnTo>
                <a:lnTo>
                  <a:pt x="8975" y="-4772"/>
                </a:lnTo>
                <a:lnTo>
                  <a:pt x="9626" y="-9295"/>
                </a:lnTo>
                <a:lnTo>
                  <a:pt x="10768" y="-13535"/>
                </a:lnTo>
                <a:lnTo>
                  <a:pt x="12693" y="-17077"/>
                </a:lnTo>
                <a:lnTo>
                  <a:pt x="15483" y="-19604"/>
                </a:lnTo>
                <a:lnTo>
                  <a:pt x="18900" y="-21231"/>
                </a:lnTo>
                <a:lnTo>
                  <a:pt x="23486" y="-21231"/>
                </a:lnTo>
                <a:lnTo>
                  <a:pt x="27947" y="-18870"/>
                </a:lnTo>
                <a:lnTo>
                  <a:pt x="32407" y="-14997"/>
                </a:lnTo>
                <a:lnTo>
                  <a:pt x="34754" y="-11997"/>
                </a:lnTo>
                <a:lnTo>
                  <a:pt x="34754" y="7531"/>
                </a:lnTo>
                <a:lnTo>
                  <a:pt x="32086" y="10796"/>
                </a:lnTo>
                <a:lnTo>
                  <a:pt x="28465" y="14198"/>
                </a:lnTo>
                <a:lnTo>
                  <a:pt x="25135" y="16268"/>
                </a:lnTo>
                <a:lnTo>
                  <a:pt x="21888" y="17082"/>
                </a:lnTo>
                <a:lnTo>
                  <a:pt x="18460" y="17082"/>
                </a:lnTo>
                <a:lnTo>
                  <a:pt x="15055" y="15419"/>
                </a:lnTo>
                <a:lnTo>
                  <a:pt x="12352" y="12856"/>
                </a:lnTo>
                <a:lnTo>
                  <a:pt x="12795" y="24030"/>
                </a:lnTo>
                <a:lnTo>
                  <a:pt x="15742" y="24743"/>
                </a:lnTo>
                <a:lnTo>
                  <a:pt x="22392" y="24743"/>
                </a:lnTo>
                <a:lnTo>
                  <a:pt x="25314" y="23954"/>
                </a:lnTo>
                <a:lnTo>
                  <a:pt x="28008" y="22402"/>
                </a:lnTo>
                <a:lnTo>
                  <a:pt x="30687" y="20840"/>
                </a:lnTo>
                <a:lnTo>
                  <a:pt x="33267" y="18670"/>
                </a:lnTo>
                <a:lnTo>
                  <a:pt x="35751" y="15876"/>
                </a:lnTo>
                <a:lnTo>
                  <a:pt x="35751" y="22341"/>
                </a:lnTo>
                <a:lnTo>
                  <a:pt x="37360" y="23839"/>
                </a:lnTo>
                <a:lnTo>
                  <a:pt x="40384" y="24030"/>
                </a:lnTo>
                <a:lnTo>
                  <a:pt x="43467" y="22341"/>
                </a:lnTo>
                <a:lnTo>
                  <a:pt x="43467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954878" y="4697510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5" y="23915"/>
                </a:moveTo>
                <a:lnTo>
                  <a:pt x="9265" y="21351"/>
                </a:lnTo>
                <a:lnTo>
                  <a:pt x="9846" y="18990"/>
                </a:lnTo>
                <a:lnTo>
                  <a:pt x="11322" y="14594"/>
                </a:lnTo>
                <a:lnTo>
                  <a:pt x="13715" y="11163"/>
                </a:lnTo>
                <a:lnTo>
                  <a:pt x="17096" y="8892"/>
                </a:lnTo>
                <a:lnTo>
                  <a:pt x="21164" y="7481"/>
                </a:lnTo>
                <a:lnTo>
                  <a:pt x="26546" y="7481"/>
                </a:lnTo>
                <a:lnTo>
                  <a:pt x="30750" y="9032"/>
                </a:lnTo>
                <a:lnTo>
                  <a:pt x="34105" y="11459"/>
                </a:lnTo>
                <a:lnTo>
                  <a:pt x="36291" y="15012"/>
                </a:lnTo>
                <a:lnTo>
                  <a:pt x="37547" y="19418"/>
                </a:lnTo>
                <a:lnTo>
                  <a:pt x="38271" y="24270"/>
                </a:lnTo>
                <a:lnTo>
                  <a:pt x="38271" y="29733"/>
                </a:lnTo>
                <a:lnTo>
                  <a:pt x="37990" y="32324"/>
                </a:lnTo>
                <a:lnTo>
                  <a:pt x="37425" y="34660"/>
                </a:lnTo>
                <a:lnTo>
                  <a:pt x="36648" y="50266"/>
                </a:lnTo>
                <a:lnTo>
                  <a:pt x="39168" y="48376"/>
                </a:lnTo>
                <a:lnTo>
                  <a:pt x="43185" y="43538"/>
                </a:lnTo>
                <a:lnTo>
                  <a:pt x="44711" y="40639"/>
                </a:lnTo>
                <a:lnTo>
                  <a:pt x="45719" y="37303"/>
                </a:lnTo>
                <a:lnTo>
                  <a:pt x="46738" y="33962"/>
                </a:lnTo>
                <a:lnTo>
                  <a:pt x="47242" y="30304"/>
                </a:lnTo>
                <a:lnTo>
                  <a:pt x="47242" y="22226"/>
                </a:lnTo>
                <a:lnTo>
                  <a:pt x="46763" y="18558"/>
                </a:lnTo>
                <a:lnTo>
                  <a:pt x="45802" y="15293"/>
                </a:lnTo>
                <a:lnTo>
                  <a:pt x="44834" y="12042"/>
                </a:lnTo>
                <a:lnTo>
                  <a:pt x="43394" y="9273"/>
                </a:lnTo>
                <a:lnTo>
                  <a:pt x="41479" y="6998"/>
                </a:lnTo>
                <a:lnTo>
                  <a:pt x="37137" y="2974"/>
                </a:lnTo>
                <a:lnTo>
                  <a:pt x="34250" y="1777"/>
                </a:lnTo>
                <a:lnTo>
                  <a:pt x="31362" y="598"/>
                </a:lnTo>
                <a:lnTo>
                  <a:pt x="27971" y="0"/>
                </a:lnTo>
                <a:lnTo>
                  <a:pt x="20069" y="0"/>
                </a:lnTo>
                <a:lnTo>
                  <a:pt x="16545" y="673"/>
                </a:lnTo>
                <a:lnTo>
                  <a:pt x="13531" y="2009"/>
                </a:lnTo>
                <a:lnTo>
                  <a:pt x="10519" y="3355"/>
                </a:lnTo>
                <a:lnTo>
                  <a:pt x="8017" y="5219"/>
                </a:lnTo>
                <a:lnTo>
                  <a:pt x="3995" y="10073"/>
                </a:lnTo>
                <a:lnTo>
                  <a:pt x="2484" y="12956"/>
                </a:lnTo>
                <a:lnTo>
                  <a:pt x="1487" y="16297"/>
                </a:lnTo>
                <a:lnTo>
                  <a:pt x="496" y="19649"/>
                </a:lnTo>
                <a:lnTo>
                  <a:pt x="0" y="23317"/>
                </a:lnTo>
                <a:lnTo>
                  <a:pt x="0" y="31409"/>
                </a:lnTo>
                <a:lnTo>
                  <a:pt x="471" y="35104"/>
                </a:lnTo>
                <a:lnTo>
                  <a:pt x="1414" y="38354"/>
                </a:lnTo>
                <a:lnTo>
                  <a:pt x="2346" y="41605"/>
                </a:lnTo>
                <a:lnTo>
                  <a:pt x="3787" y="44387"/>
                </a:lnTo>
                <a:lnTo>
                  <a:pt x="5716" y="46663"/>
                </a:lnTo>
                <a:lnTo>
                  <a:pt x="10044" y="50674"/>
                </a:lnTo>
                <a:lnTo>
                  <a:pt x="9683" y="34229"/>
                </a:lnTo>
                <a:lnTo>
                  <a:pt x="8975" y="29364"/>
                </a:lnTo>
                <a:lnTo>
                  <a:pt x="8975" y="23915"/>
                </a:lnTo>
                <a:close/>
              </a:path>
              <a:path w="47242" h="53658">
                <a:moveTo>
                  <a:pt x="26092" y="46126"/>
                </a:moveTo>
                <a:lnTo>
                  <a:pt x="20746" y="46126"/>
                </a:lnTo>
                <a:lnTo>
                  <a:pt x="16545" y="44579"/>
                </a:lnTo>
                <a:lnTo>
                  <a:pt x="13190" y="42142"/>
                </a:lnTo>
                <a:lnTo>
                  <a:pt x="10951" y="38635"/>
                </a:lnTo>
                <a:lnTo>
                  <a:pt x="9683" y="34229"/>
                </a:lnTo>
                <a:lnTo>
                  <a:pt x="10044" y="50674"/>
                </a:lnTo>
                <a:lnTo>
                  <a:pt x="12931" y="51869"/>
                </a:lnTo>
                <a:lnTo>
                  <a:pt x="15829" y="53074"/>
                </a:lnTo>
                <a:lnTo>
                  <a:pt x="19210" y="53658"/>
                </a:lnTo>
                <a:lnTo>
                  <a:pt x="27090" y="53658"/>
                </a:lnTo>
                <a:lnTo>
                  <a:pt x="30589" y="52984"/>
                </a:lnTo>
                <a:lnTo>
                  <a:pt x="33624" y="51628"/>
                </a:lnTo>
                <a:lnTo>
                  <a:pt x="36648" y="50266"/>
                </a:lnTo>
                <a:lnTo>
                  <a:pt x="37425" y="34660"/>
                </a:lnTo>
                <a:lnTo>
                  <a:pt x="35971" y="39042"/>
                </a:lnTo>
                <a:lnTo>
                  <a:pt x="33566" y="42458"/>
                </a:lnTo>
                <a:lnTo>
                  <a:pt x="30161" y="44705"/>
                </a:lnTo>
                <a:lnTo>
                  <a:pt x="2609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013533" y="4674186"/>
            <a:ext cx="31978" cy="76246"/>
          </a:xfrm>
          <a:custGeom>
            <a:avLst/>
            <a:gdLst/>
            <a:ahLst/>
            <a:cxnLst/>
            <a:rect l="l" t="t" r="r" b="b"/>
            <a:pathLst>
              <a:path w="31978" h="76246">
                <a:moveTo>
                  <a:pt x="9881" y="8098"/>
                </a:moveTo>
                <a:lnTo>
                  <a:pt x="8665" y="12976"/>
                </a:lnTo>
                <a:lnTo>
                  <a:pt x="8345" y="15911"/>
                </a:lnTo>
                <a:lnTo>
                  <a:pt x="8345" y="24357"/>
                </a:lnTo>
                <a:lnTo>
                  <a:pt x="1684" y="24357"/>
                </a:lnTo>
                <a:lnTo>
                  <a:pt x="284" y="25497"/>
                </a:lnTo>
                <a:lnTo>
                  <a:pt x="0" y="28105"/>
                </a:lnTo>
                <a:lnTo>
                  <a:pt x="1684" y="31786"/>
                </a:lnTo>
                <a:lnTo>
                  <a:pt x="8345" y="31786"/>
                </a:lnTo>
                <a:lnTo>
                  <a:pt x="8345" y="74598"/>
                </a:lnTo>
                <a:lnTo>
                  <a:pt x="8563" y="75322"/>
                </a:lnTo>
                <a:lnTo>
                  <a:pt x="11170" y="76246"/>
                </a:lnTo>
                <a:lnTo>
                  <a:pt x="14255" y="76246"/>
                </a:lnTo>
                <a:lnTo>
                  <a:pt x="17071" y="74598"/>
                </a:lnTo>
                <a:lnTo>
                  <a:pt x="17071" y="31786"/>
                </a:lnTo>
                <a:lnTo>
                  <a:pt x="27626" y="31786"/>
                </a:lnTo>
                <a:lnTo>
                  <a:pt x="29188" y="30340"/>
                </a:lnTo>
                <a:lnTo>
                  <a:pt x="29347" y="27406"/>
                </a:lnTo>
                <a:lnTo>
                  <a:pt x="27626" y="24357"/>
                </a:lnTo>
                <a:lnTo>
                  <a:pt x="17071" y="24357"/>
                </a:lnTo>
                <a:lnTo>
                  <a:pt x="17193" y="15148"/>
                </a:lnTo>
                <a:lnTo>
                  <a:pt x="17672" y="12228"/>
                </a:lnTo>
                <a:lnTo>
                  <a:pt x="19947" y="8506"/>
                </a:lnTo>
                <a:lnTo>
                  <a:pt x="22860" y="7425"/>
                </a:lnTo>
                <a:lnTo>
                  <a:pt x="25930" y="7505"/>
                </a:lnTo>
                <a:lnTo>
                  <a:pt x="29041" y="8404"/>
                </a:lnTo>
                <a:lnTo>
                  <a:pt x="31647" y="8340"/>
                </a:lnTo>
                <a:lnTo>
                  <a:pt x="31978" y="5687"/>
                </a:lnTo>
                <a:lnTo>
                  <a:pt x="31892" y="3923"/>
                </a:lnTo>
                <a:lnTo>
                  <a:pt x="29825" y="1104"/>
                </a:lnTo>
                <a:lnTo>
                  <a:pt x="27147" y="341"/>
                </a:lnTo>
                <a:lnTo>
                  <a:pt x="23572" y="0"/>
                </a:lnTo>
                <a:lnTo>
                  <a:pt x="20976" y="0"/>
                </a:lnTo>
                <a:lnTo>
                  <a:pt x="18741" y="351"/>
                </a:lnTo>
                <a:lnTo>
                  <a:pt x="14918" y="1838"/>
                </a:lnTo>
                <a:lnTo>
                  <a:pt x="12081" y="4546"/>
                </a:lnTo>
                <a:lnTo>
                  <a:pt x="9881" y="8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080730" y="4698291"/>
            <a:ext cx="71366" cy="52175"/>
          </a:xfrm>
          <a:custGeom>
            <a:avLst/>
            <a:gdLst/>
            <a:ahLst/>
            <a:cxnLst/>
            <a:rect l="l" t="t" r="r" b="b"/>
            <a:pathLst>
              <a:path w="71366" h="52175">
                <a:moveTo>
                  <a:pt x="482" y="3837"/>
                </a:moveTo>
                <a:lnTo>
                  <a:pt x="14278" y="50217"/>
                </a:lnTo>
                <a:lnTo>
                  <a:pt x="14771" y="51145"/>
                </a:lnTo>
                <a:lnTo>
                  <a:pt x="17414" y="52071"/>
                </a:lnTo>
                <a:lnTo>
                  <a:pt x="20055" y="52175"/>
                </a:lnTo>
                <a:lnTo>
                  <a:pt x="23432" y="52045"/>
                </a:lnTo>
                <a:lnTo>
                  <a:pt x="26007" y="50217"/>
                </a:lnTo>
                <a:lnTo>
                  <a:pt x="35182" y="14785"/>
                </a:lnTo>
                <a:lnTo>
                  <a:pt x="35392" y="14785"/>
                </a:lnTo>
                <a:lnTo>
                  <a:pt x="45321" y="50217"/>
                </a:lnTo>
                <a:lnTo>
                  <a:pt x="45792" y="51145"/>
                </a:lnTo>
                <a:lnTo>
                  <a:pt x="48531" y="52071"/>
                </a:lnTo>
                <a:lnTo>
                  <a:pt x="53878" y="52085"/>
                </a:lnTo>
                <a:lnTo>
                  <a:pt x="56973" y="50217"/>
                </a:lnTo>
                <a:lnTo>
                  <a:pt x="70883" y="3837"/>
                </a:lnTo>
                <a:lnTo>
                  <a:pt x="71366" y="1551"/>
                </a:lnTo>
                <a:lnTo>
                  <a:pt x="68832" y="0"/>
                </a:lnTo>
                <a:lnTo>
                  <a:pt x="65664" y="0"/>
                </a:lnTo>
                <a:lnTo>
                  <a:pt x="62651" y="1717"/>
                </a:lnTo>
                <a:lnTo>
                  <a:pt x="51408" y="41976"/>
                </a:lnTo>
                <a:lnTo>
                  <a:pt x="51247" y="41976"/>
                </a:lnTo>
                <a:lnTo>
                  <a:pt x="39964" y="1602"/>
                </a:lnTo>
                <a:lnTo>
                  <a:pt x="39794" y="1069"/>
                </a:lnTo>
                <a:lnTo>
                  <a:pt x="37138" y="0"/>
                </a:lnTo>
                <a:lnTo>
                  <a:pt x="34016" y="0"/>
                </a:lnTo>
                <a:lnTo>
                  <a:pt x="31154" y="1717"/>
                </a:lnTo>
                <a:lnTo>
                  <a:pt x="20697" y="41976"/>
                </a:lnTo>
                <a:lnTo>
                  <a:pt x="20473" y="41976"/>
                </a:lnTo>
                <a:lnTo>
                  <a:pt x="9097" y="1717"/>
                </a:lnTo>
                <a:lnTo>
                  <a:pt x="8712" y="864"/>
                </a:lnTo>
                <a:lnTo>
                  <a:pt x="6084" y="0"/>
                </a:lnTo>
                <a:lnTo>
                  <a:pt x="2827" y="0"/>
                </a:lnTo>
                <a:lnTo>
                  <a:pt x="0" y="1235"/>
                </a:lnTo>
                <a:lnTo>
                  <a:pt x="482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167704" y="4674589"/>
            <a:ext cx="40700" cy="75844"/>
          </a:xfrm>
          <a:custGeom>
            <a:avLst/>
            <a:gdLst/>
            <a:ahLst/>
            <a:cxnLst/>
            <a:rect l="l" t="t" r="r" b="b"/>
            <a:pathLst>
              <a:path w="40700" h="75844">
                <a:moveTo>
                  <a:pt x="32035" y="45604"/>
                </a:moveTo>
                <a:lnTo>
                  <a:pt x="32035" y="74192"/>
                </a:lnTo>
                <a:lnTo>
                  <a:pt x="32259" y="74930"/>
                </a:lnTo>
                <a:lnTo>
                  <a:pt x="34804" y="75844"/>
                </a:lnTo>
                <a:lnTo>
                  <a:pt x="37926" y="75844"/>
                </a:lnTo>
                <a:lnTo>
                  <a:pt x="40700" y="74192"/>
                </a:lnTo>
                <a:lnTo>
                  <a:pt x="40700" y="40957"/>
                </a:lnTo>
                <a:lnTo>
                  <a:pt x="40420" y="37947"/>
                </a:lnTo>
                <a:lnTo>
                  <a:pt x="39260" y="33008"/>
                </a:lnTo>
                <a:lnTo>
                  <a:pt x="36968" y="28994"/>
                </a:lnTo>
                <a:lnTo>
                  <a:pt x="33893" y="25679"/>
                </a:lnTo>
                <a:lnTo>
                  <a:pt x="29606" y="23468"/>
                </a:lnTo>
                <a:lnTo>
                  <a:pt x="26953" y="22920"/>
                </a:lnTo>
                <a:lnTo>
                  <a:pt x="21235" y="22920"/>
                </a:lnTo>
                <a:lnTo>
                  <a:pt x="16181" y="24890"/>
                </a:lnTo>
                <a:lnTo>
                  <a:pt x="11155" y="28246"/>
                </a:lnTo>
                <a:lnTo>
                  <a:pt x="8675" y="30948"/>
                </a:lnTo>
                <a:lnTo>
                  <a:pt x="8675" y="1703"/>
                </a:lnTo>
                <a:lnTo>
                  <a:pt x="8467" y="939"/>
                </a:lnTo>
                <a:lnTo>
                  <a:pt x="5910" y="0"/>
                </a:lnTo>
                <a:lnTo>
                  <a:pt x="2774" y="0"/>
                </a:lnTo>
                <a:lnTo>
                  <a:pt x="0" y="1703"/>
                </a:lnTo>
                <a:lnTo>
                  <a:pt x="0" y="74192"/>
                </a:lnTo>
                <a:lnTo>
                  <a:pt x="196" y="74930"/>
                </a:lnTo>
                <a:lnTo>
                  <a:pt x="2774" y="75844"/>
                </a:lnTo>
                <a:lnTo>
                  <a:pt x="5910" y="75844"/>
                </a:lnTo>
                <a:lnTo>
                  <a:pt x="8675" y="74192"/>
                </a:lnTo>
                <a:lnTo>
                  <a:pt x="8675" y="40053"/>
                </a:lnTo>
                <a:lnTo>
                  <a:pt x="11047" y="36982"/>
                </a:lnTo>
                <a:lnTo>
                  <a:pt x="13319" y="34657"/>
                </a:lnTo>
                <a:lnTo>
                  <a:pt x="17672" y="31482"/>
                </a:lnTo>
                <a:lnTo>
                  <a:pt x="22006" y="30667"/>
                </a:lnTo>
                <a:lnTo>
                  <a:pt x="25167" y="31013"/>
                </a:lnTo>
                <a:lnTo>
                  <a:pt x="27722" y="32310"/>
                </a:lnTo>
                <a:lnTo>
                  <a:pt x="30365" y="35712"/>
                </a:lnTo>
                <a:lnTo>
                  <a:pt x="31409" y="38872"/>
                </a:lnTo>
                <a:lnTo>
                  <a:pt x="32035" y="42811"/>
                </a:lnTo>
                <a:lnTo>
                  <a:pt x="32035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225339" y="4697510"/>
            <a:ext cx="22133" cy="53658"/>
          </a:xfrm>
          <a:custGeom>
            <a:avLst/>
            <a:gdLst/>
            <a:ahLst/>
            <a:cxnLst/>
            <a:rect l="l" t="t" r="r" b="b"/>
            <a:pathLst>
              <a:path w="22133" h="53658">
                <a:moveTo>
                  <a:pt x="11206" y="44413"/>
                </a:moveTo>
                <a:lnTo>
                  <a:pt x="8884" y="40896"/>
                </a:lnTo>
                <a:lnTo>
                  <a:pt x="7617" y="51995"/>
                </a:lnTo>
                <a:lnTo>
                  <a:pt x="11649" y="53331"/>
                </a:lnTo>
                <a:lnTo>
                  <a:pt x="16384" y="53658"/>
                </a:lnTo>
                <a:lnTo>
                  <a:pt x="19217" y="53658"/>
                </a:lnTo>
                <a:lnTo>
                  <a:pt x="22133" y="46065"/>
                </a:lnTo>
                <a:lnTo>
                  <a:pt x="17744" y="46663"/>
                </a:lnTo>
                <a:lnTo>
                  <a:pt x="14954" y="46663"/>
                </a:lnTo>
                <a:lnTo>
                  <a:pt x="11206" y="44413"/>
                </a:lnTo>
                <a:close/>
              </a:path>
              <a:path w="22133" h="53658">
                <a:moveTo>
                  <a:pt x="3304" y="12092"/>
                </a:moveTo>
                <a:lnTo>
                  <a:pt x="5958" y="11520"/>
                </a:lnTo>
                <a:lnTo>
                  <a:pt x="9169" y="9781"/>
                </a:lnTo>
                <a:lnTo>
                  <a:pt x="11930" y="8586"/>
                </a:lnTo>
                <a:lnTo>
                  <a:pt x="15325" y="7531"/>
                </a:lnTo>
                <a:lnTo>
                  <a:pt x="19378" y="7264"/>
                </a:lnTo>
                <a:lnTo>
                  <a:pt x="23054" y="7520"/>
                </a:lnTo>
                <a:lnTo>
                  <a:pt x="26888" y="9208"/>
                </a:lnTo>
                <a:lnTo>
                  <a:pt x="29235" y="12334"/>
                </a:lnTo>
                <a:lnTo>
                  <a:pt x="29994" y="15228"/>
                </a:lnTo>
                <a:lnTo>
                  <a:pt x="30192" y="18760"/>
                </a:lnTo>
                <a:lnTo>
                  <a:pt x="30192" y="22569"/>
                </a:lnTo>
                <a:lnTo>
                  <a:pt x="20005" y="22569"/>
                </a:lnTo>
                <a:lnTo>
                  <a:pt x="16700" y="22914"/>
                </a:lnTo>
                <a:lnTo>
                  <a:pt x="13752" y="23572"/>
                </a:lnTo>
                <a:lnTo>
                  <a:pt x="10825" y="24246"/>
                </a:lnTo>
                <a:lnTo>
                  <a:pt x="8331" y="25250"/>
                </a:lnTo>
                <a:lnTo>
                  <a:pt x="4277" y="27918"/>
                </a:lnTo>
                <a:lnTo>
                  <a:pt x="1634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65" y="46930"/>
                </a:lnTo>
                <a:lnTo>
                  <a:pt x="4485" y="49759"/>
                </a:lnTo>
                <a:lnTo>
                  <a:pt x="7617" y="51995"/>
                </a:lnTo>
                <a:lnTo>
                  <a:pt x="8884" y="40896"/>
                </a:lnTo>
                <a:lnTo>
                  <a:pt x="8884" y="38354"/>
                </a:lnTo>
                <a:lnTo>
                  <a:pt x="9683" y="34430"/>
                </a:lnTo>
                <a:lnTo>
                  <a:pt x="12240" y="31485"/>
                </a:lnTo>
                <a:lnTo>
                  <a:pt x="14846" y="30063"/>
                </a:lnTo>
                <a:lnTo>
                  <a:pt x="18346" y="29235"/>
                </a:lnTo>
                <a:lnTo>
                  <a:pt x="22785" y="29019"/>
                </a:lnTo>
                <a:lnTo>
                  <a:pt x="30192" y="29019"/>
                </a:lnTo>
                <a:lnTo>
                  <a:pt x="30192" y="39383"/>
                </a:lnTo>
                <a:lnTo>
                  <a:pt x="26013" y="43679"/>
                </a:lnTo>
                <a:lnTo>
                  <a:pt x="22133" y="46065"/>
                </a:lnTo>
                <a:lnTo>
                  <a:pt x="19217" y="53658"/>
                </a:lnTo>
                <a:lnTo>
                  <a:pt x="21898" y="53035"/>
                </a:lnTo>
                <a:lnTo>
                  <a:pt x="24443" y="51753"/>
                </a:lnTo>
                <a:lnTo>
                  <a:pt x="26970" y="50482"/>
                </a:lnTo>
                <a:lnTo>
                  <a:pt x="31348" y="46447"/>
                </a:lnTo>
                <a:lnTo>
                  <a:pt x="31348" y="51335"/>
                </a:lnTo>
                <a:lnTo>
                  <a:pt x="33436" y="52898"/>
                </a:lnTo>
                <a:lnTo>
                  <a:pt x="36028" y="52960"/>
                </a:lnTo>
                <a:lnTo>
                  <a:pt x="38797" y="51335"/>
                </a:lnTo>
                <a:lnTo>
                  <a:pt x="38797" y="15358"/>
                </a:lnTo>
                <a:lnTo>
                  <a:pt x="38477" y="12689"/>
                </a:lnTo>
                <a:lnTo>
                  <a:pt x="37137" y="8129"/>
                </a:lnTo>
                <a:lnTo>
                  <a:pt x="34596" y="4687"/>
                </a:lnTo>
                <a:lnTo>
                  <a:pt x="31201" y="1983"/>
                </a:lnTo>
                <a:lnTo>
                  <a:pt x="26446" y="396"/>
                </a:lnTo>
                <a:lnTo>
                  <a:pt x="23558" y="0"/>
                </a:lnTo>
                <a:lnTo>
                  <a:pt x="20167" y="0"/>
                </a:lnTo>
                <a:lnTo>
                  <a:pt x="16539" y="180"/>
                </a:lnTo>
                <a:lnTo>
                  <a:pt x="12974" y="853"/>
                </a:lnTo>
                <a:lnTo>
                  <a:pt x="9820" y="1803"/>
                </a:lnTo>
                <a:lnTo>
                  <a:pt x="5839" y="3545"/>
                </a:lnTo>
                <a:lnTo>
                  <a:pt x="2495" y="6696"/>
                </a:lnTo>
                <a:lnTo>
                  <a:pt x="2307" y="9389"/>
                </a:lnTo>
                <a:lnTo>
                  <a:pt x="330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278778" y="4685226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9"/>
                </a:moveTo>
                <a:lnTo>
                  <a:pt x="30869" y="59321"/>
                </a:lnTo>
                <a:lnTo>
                  <a:pt x="29653" y="56668"/>
                </a:lnTo>
                <a:lnTo>
                  <a:pt x="26974" y="57597"/>
                </a:lnTo>
                <a:lnTo>
                  <a:pt x="24429" y="58179"/>
                </a:lnTo>
                <a:lnTo>
                  <a:pt x="21139" y="58179"/>
                </a:lnTo>
                <a:lnTo>
                  <a:pt x="18445" y="55601"/>
                </a:lnTo>
                <a:lnTo>
                  <a:pt x="17009" y="51347"/>
                </a:lnTo>
                <a:lnTo>
                  <a:pt x="17009" y="20740"/>
                </a:lnTo>
                <a:lnTo>
                  <a:pt x="29137" y="20740"/>
                </a:lnTo>
                <a:lnTo>
                  <a:pt x="30711" y="19303"/>
                </a:lnTo>
                <a:lnTo>
                  <a:pt x="30869" y="16358"/>
                </a:lnTo>
                <a:lnTo>
                  <a:pt x="29137" y="13309"/>
                </a:lnTo>
                <a:lnTo>
                  <a:pt x="17009" y="13309"/>
                </a:lnTo>
                <a:lnTo>
                  <a:pt x="17009" y="1703"/>
                </a:lnTo>
                <a:lnTo>
                  <a:pt x="16800" y="990"/>
                </a:lnTo>
                <a:lnTo>
                  <a:pt x="14244" y="0"/>
                </a:lnTo>
                <a:lnTo>
                  <a:pt x="11120" y="0"/>
                </a:lnTo>
                <a:lnTo>
                  <a:pt x="8343" y="1703"/>
                </a:lnTo>
                <a:lnTo>
                  <a:pt x="8343" y="13309"/>
                </a:lnTo>
                <a:lnTo>
                  <a:pt x="1781" y="13309"/>
                </a:lnTo>
                <a:lnTo>
                  <a:pt x="330" y="14453"/>
                </a:lnTo>
                <a:lnTo>
                  <a:pt x="0" y="17057"/>
                </a:lnTo>
                <a:lnTo>
                  <a:pt x="1734" y="20740"/>
                </a:lnTo>
                <a:lnTo>
                  <a:pt x="8343" y="20740"/>
                </a:lnTo>
                <a:lnTo>
                  <a:pt x="8343" y="52110"/>
                </a:lnTo>
                <a:lnTo>
                  <a:pt x="9104" y="56628"/>
                </a:lnTo>
                <a:lnTo>
                  <a:pt x="10431" y="60440"/>
                </a:lnTo>
                <a:lnTo>
                  <a:pt x="12668" y="63144"/>
                </a:lnTo>
                <a:lnTo>
                  <a:pt x="15853" y="64833"/>
                </a:lnTo>
                <a:lnTo>
                  <a:pt x="19712" y="65836"/>
                </a:lnTo>
                <a:lnTo>
                  <a:pt x="24565" y="65671"/>
                </a:lnTo>
                <a:lnTo>
                  <a:pt x="27565" y="65098"/>
                </a:lnTo>
                <a:lnTo>
                  <a:pt x="30524" y="63083"/>
                </a:lnTo>
                <a:lnTo>
                  <a:pt x="3086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350482" y="4698291"/>
            <a:ext cx="71366" cy="52175"/>
          </a:xfrm>
          <a:custGeom>
            <a:avLst/>
            <a:gdLst/>
            <a:ahLst/>
            <a:cxnLst/>
            <a:rect l="l" t="t" r="r" b="b"/>
            <a:pathLst>
              <a:path w="71366" h="52175">
                <a:moveTo>
                  <a:pt x="468" y="3837"/>
                </a:moveTo>
                <a:lnTo>
                  <a:pt x="14281" y="50217"/>
                </a:lnTo>
                <a:lnTo>
                  <a:pt x="14759" y="51145"/>
                </a:lnTo>
                <a:lnTo>
                  <a:pt x="17402" y="52071"/>
                </a:lnTo>
                <a:lnTo>
                  <a:pt x="20055" y="52175"/>
                </a:lnTo>
                <a:lnTo>
                  <a:pt x="23440" y="52045"/>
                </a:lnTo>
                <a:lnTo>
                  <a:pt x="26007" y="50217"/>
                </a:lnTo>
                <a:lnTo>
                  <a:pt x="35186" y="14785"/>
                </a:lnTo>
                <a:lnTo>
                  <a:pt x="35394" y="14785"/>
                </a:lnTo>
                <a:lnTo>
                  <a:pt x="45323" y="50217"/>
                </a:lnTo>
                <a:lnTo>
                  <a:pt x="45792" y="51145"/>
                </a:lnTo>
                <a:lnTo>
                  <a:pt x="48531" y="52071"/>
                </a:lnTo>
                <a:lnTo>
                  <a:pt x="53877" y="52085"/>
                </a:lnTo>
                <a:lnTo>
                  <a:pt x="56973" y="50217"/>
                </a:lnTo>
                <a:lnTo>
                  <a:pt x="70883" y="3837"/>
                </a:lnTo>
                <a:lnTo>
                  <a:pt x="71366" y="1551"/>
                </a:lnTo>
                <a:lnTo>
                  <a:pt x="68832" y="0"/>
                </a:lnTo>
                <a:lnTo>
                  <a:pt x="65664" y="0"/>
                </a:lnTo>
                <a:lnTo>
                  <a:pt x="62640" y="1717"/>
                </a:lnTo>
                <a:lnTo>
                  <a:pt x="51408" y="41976"/>
                </a:lnTo>
                <a:lnTo>
                  <a:pt x="51249" y="41976"/>
                </a:lnTo>
                <a:lnTo>
                  <a:pt x="39952" y="1602"/>
                </a:lnTo>
                <a:lnTo>
                  <a:pt x="39794" y="1069"/>
                </a:lnTo>
                <a:lnTo>
                  <a:pt x="37137" y="0"/>
                </a:lnTo>
                <a:lnTo>
                  <a:pt x="34016" y="0"/>
                </a:lnTo>
                <a:lnTo>
                  <a:pt x="31140" y="1717"/>
                </a:lnTo>
                <a:lnTo>
                  <a:pt x="20697" y="41976"/>
                </a:lnTo>
                <a:lnTo>
                  <a:pt x="20473" y="41976"/>
                </a:lnTo>
                <a:lnTo>
                  <a:pt x="9097" y="1717"/>
                </a:lnTo>
                <a:lnTo>
                  <a:pt x="8712" y="864"/>
                </a:lnTo>
                <a:lnTo>
                  <a:pt x="6084" y="0"/>
                </a:lnTo>
                <a:lnTo>
                  <a:pt x="2825" y="0"/>
                </a:lnTo>
                <a:lnTo>
                  <a:pt x="0" y="1235"/>
                </a:lnTo>
                <a:lnTo>
                  <a:pt x="468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434931" y="4697514"/>
            <a:ext cx="43467" cy="53657"/>
          </a:xfrm>
          <a:custGeom>
            <a:avLst/>
            <a:gdLst/>
            <a:ahLst/>
            <a:cxnLst/>
            <a:rect l="l" t="t" r="r" b="b"/>
            <a:pathLst>
              <a:path w="43467" h="53657">
                <a:moveTo>
                  <a:pt x="43084" y="16927"/>
                </a:moveTo>
                <a:lnTo>
                  <a:pt x="42289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8" y="3074"/>
                </a:lnTo>
                <a:lnTo>
                  <a:pt x="32162" y="1840"/>
                </a:lnTo>
                <a:lnTo>
                  <a:pt x="29541" y="608"/>
                </a:lnTo>
                <a:lnTo>
                  <a:pt x="26384" y="0"/>
                </a:lnTo>
                <a:lnTo>
                  <a:pt x="26421" y="6998"/>
                </a:lnTo>
                <a:lnTo>
                  <a:pt x="29582" y="8329"/>
                </a:lnTo>
                <a:lnTo>
                  <a:pt x="31719" y="11008"/>
                </a:lnTo>
                <a:lnTo>
                  <a:pt x="33844" y="13690"/>
                </a:lnTo>
                <a:lnTo>
                  <a:pt x="34866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68" y="3110"/>
                </a:lnTo>
                <a:lnTo>
                  <a:pt x="8086" y="4903"/>
                </a:lnTo>
                <a:lnTo>
                  <a:pt x="4140" y="9575"/>
                </a:lnTo>
                <a:lnTo>
                  <a:pt x="2631" y="12405"/>
                </a:lnTo>
                <a:lnTo>
                  <a:pt x="1573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31" y="41997"/>
                </a:lnTo>
                <a:lnTo>
                  <a:pt x="4043" y="44780"/>
                </a:lnTo>
                <a:lnTo>
                  <a:pt x="6033" y="46991"/>
                </a:lnTo>
                <a:lnTo>
                  <a:pt x="10483" y="50864"/>
                </a:lnTo>
                <a:lnTo>
                  <a:pt x="13421" y="51969"/>
                </a:lnTo>
                <a:lnTo>
                  <a:pt x="16333" y="53086"/>
                </a:lnTo>
                <a:lnTo>
                  <a:pt x="19735" y="53657"/>
                </a:lnTo>
                <a:lnTo>
                  <a:pt x="23630" y="53657"/>
                </a:lnTo>
                <a:lnTo>
                  <a:pt x="27971" y="53492"/>
                </a:lnTo>
                <a:lnTo>
                  <a:pt x="31939" y="52793"/>
                </a:lnTo>
                <a:lnTo>
                  <a:pt x="35172" y="51969"/>
                </a:lnTo>
                <a:lnTo>
                  <a:pt x="37912" y="51090"/>
                </a:lnTo>
                <a:lnTo>
                  <a:pt x="41155" y="48820"/>
                </a:lnTo>
                <a:lnTo>
                  <a:pt x="41475" y="46163"/>
                </a:lnTo>
                <a:lnTo>
                  <a:pt x="40900" y="43002"/>
                </a:lnTo>
                <a:lnTo>
                  <a:pt x="38171" y="43268"/>
                </a:lnTo>
                <a:lnTo>
                  <a:pt x="35010" y="44550"/>
                </a:lnTo>
                <a:lnTo>
                  <a:pt x="32209" y="45439"/>
                </a:lnTo>
                <a:lnTo>
                  <a:pt x="28695" y="46188"/>
                </a:lnTo>
                <a:lnTo>
                  <a:pt x="24433" y="46379"/>
                </a:lnTo>
                <a:lnTo>
                  <a:pt x="21592" y="46379"/>
                </a:lnTo>
                <a:lnTo>
                  <a:pt x="17204" y="45137"/>
                </a:lnTo>
                <a:lnTo>
                  <a:pt x="13629" y="43102"/>
                </a:lnTo>
                <a:lnTo>
                  <a:pt x="11170" y="40003"/>
                </a:lnTo>
                <a:lnTo>
                  <a:pt x="9771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8" y="27748"/>
                </a:lnTo>
                <a:lnTo>
                  <a:pt x="43467" y="24739"/>
                </a:lnTo>
                <a:lnTo>
                  <a:pt x="43467" y="19926"/>
                </a:lnTo>
                <a:lnTo>
                  <a:pt x="43084" y="16927"/>
                </a:lnTo>
                <a:close/>
              </a:path>
              <a:path w="43467" h="53657">
                <a:moveTo>
                  <a:pt x="9043" y="20091"/>
                </a:moveTo>
                <a:lnTo>
                  <a:pt x="9979" y="16358"/>
                </a:lnTo>
                <a:lnTo>
                  <a:pt x="11426" y="12927"/>
                </a:lnTo>
                <a:lnTo>
                  <a:pt x="14965" y="9079"/>
                </a:lnTo>
                <a:lnTo>
                  <a:pt x="18197" y="7415"/>
                </a:lnTo>
                <a:lnTo>
                  <a:pt x="22230" y="6998"/>
                </a:lnTo>
                <a:lnTo>
                  <a:pt x="26421" y="6998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84" y="1864"/>
                </a:lnTo>
                <a:lnTo>
                  <a:pt x="10468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523574" y="4726439"/>
            <a:ext cx="12790" cy="75653"/>
          </a:xfrm>
          <a:custGeom>
            <a:avLst/>
            <a:gdLst/>
            <a:ahLst/>
            <a:cxnLst/>
            <a:rect l="l" t="t" r="r" b="b"/>
            <a:pathLst>
              <a:path w="12790" h="75653">
                <a:moveTo>
                  <a:pt x="8967" y="0"/>
                </a:moveTo>
                <a:lnTo>
                  <a:pt x="7872" y="21247"/>
                </a:lnTo>
                <a:lnTo>
                  <a:pt x="12790" y="24030"/>
                </a:lnTo>
                <a:lnTo>
                  <a:pt x="12348" y="12856"/>
                </a:lnTo>
                <a:lnTo>
                  <a:pt x="10529" y="9208"/>
                </a:lnTo>
                <a:lnTo>
                  <a:pt x="9521" y="4763"/>
                </a:lnTo>
                <a:lnTo>
                  <a:pt x="8967" y="0"/>
                </a:lnTo>
                <a:close/>
              </a:path>
              <a:path w="12790" h="75653">
                <a:moveTo>
                  <a:pt x="34753" y="-49921"/>
                </a:moveTo>
                <a:lnTo>
                  <a:pt x="34753" y="-21549"/>
                </a:lnTo>
                <a:lnTo>
                  <a:pt x="32504" y="-23975"/>
                </a:lnTo>
                <a:lnTo>
                  <a:pt x="27942" y="-27061"/>
                </a:lnTo>
                <a:lnTo>
                  <a:pt x="23140" y="-28929"/>
                </a:lnTo>
                <a:lnTo>
                  <a:pt x="17042" y="-28929"/>
                </a:lnTo>
                <a:lnTo>
                  <a:pt x="14108" y="-28281"/>
                </a:lnTo>
                <a:lnTo>
                  <a:pt x="11563" y="-27010"/>
                </a:lnTo>
                <a:lnTo>
                  <a:pt x="6904" y="-23884"/>
                </a:lnTo>
                <a:lnTo>
                  <a:pt x="3473" y="-19112"/>
                </a:lnTo>
                <a:lnTo>
                  <a:pt x="2184" y="-16228"/>
                </a:lnTo>
                <a:lnTo>
                  <a:pt x="1299" y="-12837"/>
                </a:lnTo>
                <a:lnTo>
                  <a:pt x="431" y="-9460"/>
                </a:lnTo>
                <a:lnTo>
                  <a:pt x="0" y="-5676"/>
                </a:lnTo>
                <a:lnTo>
                  <a:pt x="0" y="2059"/>
                </a:lnTo>
                <a:lnTo>
                  <a:pt x="341" y="5436"/>
                </a:lnTo>
                <a:lnTo>
                  <a:pt x="1043" y="8637"/>
                </a:lnTo>
                <a:lnTo>
                  <a:pt x="1742" y="11851"/>
                </a:lnTo>
                <a:lnTo>
                  <a:pt x="2851" y="14630"/>
                </a:lnTo>
                <a:lnTo>
                  <a:pt x="4373" y="16996"/>
                </a:lnTo>
                <a:lnTo>
                  <a:pt x="7872" y="21247"/>
                </a:lnTo>
                <a:lnTo>
                  <a:pt x="8967" y="0"/>
                </a:lnTo>
                <a:lnTo>
                  <a:pt x="8967" y="-4772"/>
                </a:lnTo>
                <a:lnTo>
                  <a:pt x="9632" y="-9295"/>
                </a:lnTo>
                <a:lnTo>
                  <a:pt x="10763" y="-13535"/>
                </a:lnTo>
                <a:lnTo>
                  <a:pt x="12693" y="-17077"/>
                </a:lnTo>
                <a:lnTo>
                  <a:pt x="15483" y="-19604"/>
                </a:lnTo>
                <a:lnTo>
                  <a:pt x="18900" y="-21231"/>
                </a:lnTo>
                <a:lnTo>
                  <a:pt x="23486" y="-21231"/>
                </a:lnTo>
                <a:lnTo>
                  <a:pt x="27942" y="-18870"/>
                </a:lnTo>
                <a:lnTo>
                  <a:pt x="32418" y="-14997"/>
                </a:lnTo>
                <a:lnTo>
                  <a:pt x="34753" y="-11997"/>
                </a:lnTo>
                <a:lnTo>
                  <a:pt x="34753" y="7531"/>
                </a:lnTo>
                <a:lnTo>
                  <a:pt x="32086" y="10796"/>
                </a:lnTo>
                <a:lnTo>
                  <a:pt x="28458" y="14198"/>
                </a:lnTo>
                <a:lnTo>
                  <a:pt x="25142" y="16268"/>
                </a:lnTo>
                <a:lnTo>
                  <a:pt x="21884" y="17082"/>
                </a:lnTo>
                <a:lnTo>
                  <a:pt x="18456" y="17082"/>
                </a:lnTo>
                <a:lnTo>
                  <a:pt x="15054" y="15419"/>
                </a:lnTo>
                <a:lnTo>
                  <a:pt x="12348" y="12856"/>
                </a:lnTo>
                <a:lnTo>
                  <a:pt x="12790" y="24030"/>
                </a:lnTo>
                <a:lnTo>
                  <a:pt x="15739" y="24743"/>
                </a:lnTo>
                <a:lnTo>
                  <a:pt x="22391" y="24743"/>
                </a:lnTo>
                <a:lnTo>
                  <a:pt x="25325" y="23954"/>
                </a:lnTo>
                <a:lnTo>
                  <a:pt x="28007" y="22402"/>
                </a:lnTo>
                <a:lnTo>
                  <a:pt x="30685" y="20840"/>
                </a:lnTo>
                <a:lnTo>
                  <a:pt x="33267" y="18670"/>
                </a:lnTo>
                <a:lnTo>
                  <a:pt x="35747" y="15876"/>
                </a:lnTo>
                <a:lnTo>
                  <a:pt x="35747" y="22341"/>
                </a:lnTo>
                <a:lnTo>
                  <a:pt x="37849" y="23915"/>
                </a:lnTo>
                <a:lnTo>
                  <a:pt x="40394" y="24030"/>
                </a:lnTo>
                <a:lnTo>
                  <a:pt x="43465" y="22341"/>
                </a:lnTo>
                <a:lnTo>
                  <a:pt x="43465" y="-49921"/>
                </a:lnTo>
                <a:lnTo>
                  <a:pt x="43232" y="-50659"/>
                </a:lnTo>
                <a:lnTo>
                  <a:pt x="40636" y="-51622"/>
                </a:lnTo>
                <a:lnTo>
                  <a:pt x="37529" y="-51622"/>
                </a:lnTo>
                <a:lnTo>
                  <a:pt x="34753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584709" y="4697510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1" y="23915"/>
                </a:moveTo>
                <a:lnTo>
                  <a:pt x="9265" y="21351"/>
                </a:lnTo>
                <a:lnTo>
                  <a:pt x="9845" y="18990"/>
                </a:lnTo>
                <a:lnTo>
                  <a:pt x="11318" y="14594"/>
                </a:lnTo>
                <a:lnTo>
                  <a:pt x="13716" y="11163"/>
                </a:lnTo>
                <a:lnTo>
                  <a:pt x="17092" y="8892"/>
                </a:lnTo>
                <a:lnTo>
                  <a:pt x="21164" y="7481"/>
                </a:lnTo>
                <a:lnTo>
                  <a:pt x="26545" y="7481"/>
                </a:lnTo>
                <a:lnTo>
                  <a:pt x="30750" y="9032"/>
                </a:lnTo>
                <a:lnTo>
                  <a:pt x="34105" y="11459"/>
                </a:lnTo>
                <a:lnTo>
                  <a:pt x="36291" y="15012"/>
                </a:lnTo>
                <a:lnTo>
                  <a:pt x="37543" y="19418"/>
                </a:lnTo>
                <a:lnTo>
                  <a:pt x="38271" y="24270"/>
                </a:lnTo>
                <a:lnTo>
                  <a:pt x="38271" y="29733"/>
                </a:lnTo>
                <a:lnTo>
                  <a:pt x="37986" y="32324"/>
                </a:lnTo>
                <a:lnTo>
                  <a:pt x="37421" y="34660"/>
                </a:lnTo>
                <a:lnTo>
                  <a:pt x="36647" y="50266"/>
                </a:lnTo>
                <a:lnTo>
                  <a:pt x="39168" y="48376"/>
                </a:lnTo>
                <a:lnTo>
                  <a:pt x="43185" y="43538"/>
                </a:lnTo>
                <a:lnTo>
                  <a:pt x="44707" y="40639"/>
                </a:lnTo>
                <a:lnTo>
                  <a:pt x="45716" y="37303"/>
                </a:lnTo>
                <a:lnTo>
                  <a:pt x="46734" y="33962"/>
                </a:lnTo>
                <a:lnTo>
                  <a:pt x="47242" y="30304"/>
                </a:lnTo>
                <a:lnTo>
                  <a:pt x="47242" y="22226"/>
                </a:lnTo>
                <a:lnTo>
                  <a:pt x="46760" y="18558"/>
                </a:lnTo>
                <a:lnTo>
                  <a:pt x="45802" y="15293"/>
                </a:lnTo>
                <a:lnTo>
                  <a:pt x="44831" y="12042"/>
                </a:lnTo>
                <a:lnTo>
                  <a:pt x="43394" y="9273"/>
                </a:lnTo>
                <a:lnTo>
                  <a:pt x="41475" y="6998"/>
                </a:lnTo>
                <a:lnTo>
                  <a:pt x="37137" y="2974"/>
                </a:lnTo>
                <a:lnTo>
                  <a:pt x="34250" y="1777"/>
                </a:lnTo>
                <a:lnTo>
                  <a:pt x="31362" y="598"/>
                </a:lnTo>
                <a:lnTo>
                  <a:pt x="27971" y="0"/>
                </a:lnTo>
                <a:lnTo>
                  <a:pt x="20069" y="0"/>
                </a:lnTo>
                <a:lnTo>
                  <a:pt x="16541" y="673"/>
                </a:lnTo>
                <a:lnTo>
                  <a:pt x="13531" y="2009"/>
                </a:lnTo>
                <a:lnTo>
                  <a:pt x="10519" y="3355"/>
                </a:lnTo>
                <a:lnTo>
                  <a:pt x="8013" y="5219"/>
                </a:lnTo>
                <a:lnTo>
                  <a:pt x="3995" y="10073"/>
                </a:lnTo>
                <a:lnTo>
                  <a:pt x="2484" y="12956"/>
                </a:lnTo>
                <a:lnTo>
                  <a:pt x="1485" y="16297"/>
                </a:lnTo>
                <a:lnTo>
                  <a:pt x="492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7" y="35104"/>
                </a:lnTo>
                <a:lnTo>
                  <a:pt x="1414" y="38354"/>
                </a:lnTo>
                <a:lnTo>
                  <a:pt x="2346" y="41605"/>
                </a:lnTo>
                <a:lnTo>
                  <a:pt x="3787" y="44387"/>
                </a:lnTo>
                <a:lnTo>
                  <a:pt x="5712" y="46663"/>
                </a:lnTo>
                <a:lnTo>
                  <a:pt x="10040" y="50674"/>
                </a:lnTo>
                <a:lnTo>
                  <a:pt x="9683" y="34229"/>
                </a:lnTo>
                <a:lnTo>
                  <a:pt x="8971" y="29364"/>
                </a:lnTo>
                <a:lnTo>
                  <a:pt x="8971" y="23915"/>
                </a:lnTo>
                <a:close/>
              </a:path>
              <a:path w="47242" h="53658">
                <a:moveTo>
                  <a:pt x="26092" y="46126"/>
                </a:moveTo>
                <a:lnTo>
                  <a:pt x="20746" y="46126"/>
                </a:lnTo>
                <a:lnTo>
                  <a:pt x="16541" y="44579"/>
                </a:lnTo>
                <a:lnTo>
                  <a:pt x="13186" y="42142"/>
                </a:lnTo>
                <a:lnTo>
                  <a:pt x="10947" y="38635"/>
                </a:lnTo>
                <a:lnTo>
                  <a:pt x="9683" y="34229"/>
                </a:lnTo>
                <a:lnTo>
                  <a:pt x="10040" y="50674"/>
                </a:lnTo>
                <a:lnTo>
                  <a:pt x="12927" y="51869"/>
                </a:lnTo>
                <a:lnTo>
                  <a:pt x="15829" y="53074"/>
                </a:lnTo>
                <a:lnTo>
                  <a:pt x="19208" y="53658"/>
                </a:lnTo>
                <a:lnTo>
                  <a:pt x="27086" y="53658"/>
                </a:lnTo>
                <a:lnTo>
                  <a:pt x="30589" y="52984"/>
                </a:lnTo>
                <a:lnTo>
                  <a:pt x="33623" y="51628"/>
                </a:lnTo>
                <a:lnTo>
                  <a:pt x="36647" y="50266"/>
                </a:lnTo>
                <a:lnTo>
                  <a:pt x="37421" y="34660"/>
                </a:lnTo>
                <a:lnTo>
                  <a:pt x="35970" y="39042"/>
                </a:lnTo>
                <a:lnTo>
                  <a:pt x="33562" y="42458"/>
                </a:lnTo>
                <a:lnTo>
                  <a:pt x="30157" y="44705"/>
                </a:lnTo>
                <a:lnTo>
                  <a:pt x="2609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676358" y="4697510"/>
            <a:ext cx="22136" cy="53658"/>
          </a:xfrm>
          <a:custGeom>
            <a:avLst/>
            <a:gdLst/>
            <a:ahLst/>
            <a:cxnLst/>
            <a:rect l="l" t="t" r="r" b="b"/>
            <a:pathLst>
              <a:path w="22136" h="53658">
                <a:moveTo>
                  <a:pt x="11210" y="44413"/>
                </a:moveTo>
                <a:lnTo>
                  <a:pt x="8874" y="40896"/>
                </a:lnTo>
                <a:lnTo>
                  <a:pt x="7621" y="51995"/>
                </a:lnTo>
                <a:lnTo>
                  <a:pt x="11653" y="53331"/>
                </a:lnTo>
                <a:lnTo>
                  <a:pt x="16384" y="53658"/>
                </a:lnTo>
                <a:lnTo>
                  <a:pt x="19210" y="53658"/>
                </a:lnTo>
                <a:lnTo>
                  <a:pt x="22136" y="46065"/>
                </a:lnTo>
                <a:lnTo>
                  <a:pt x="17748" y="46663"/>
                </a:lnTo>
                <a:lnTo>
                  <a:pt x="14947" y="46663"/>
                </a:lnTo>
                <a:lnTo>
                  <a:pt x="11210" y="44413"/>
                </a:lnTo>
                <a:close/>
              </a:path>
              <a:path w="22136" h="53658">
                <a:moveTo>
                  <a:pt x="3308" y="12092"/>
                </a:moveTo>
                <a:lnTo>
                  <a:pt x="5961" y="11520"/>
                </a:lnTo>
                <a:lnTo>
                  <a:pt x="9155" y="9781"/>
                </a:lnTo>
                <a:lnTo>
                  <a:pt x="11938" y="8586"/>
                </a:lnTo>
                <a:lnTo>
                  <a:pt x="15325" y="7531"/>
                </a:lnTo>
                <a:lnTo>
                  <a:pt x="19371" y="7264"/>
                </a:lnTo>
                <a:lnTo>
                  <a:pt x="23054" y="7520"/>
                </a:lnTo>
                <a:lnTo>
                  <a:pt x="26892" y="9208"/>
                </a:lnTo>
                <a:lnTo>
                  <a:pt x="29225" y="12334"/>
                </a:lnTo>
                <a:lnTo>
                  <a:pt x="29998" y="15228"/>
                </a:lnTo>
                <a:lnTo>
                  <a:pt x="30196" y="18760"/>
                </a:lnTo>
                <a:lnTo>
                  <a:pt x="30196" y="22569"/>
                </a:lnTo>
                <a:lnTo>
                  <a:pt x="20008" y="22569"/>
                </a:lnTo>
                <a:lnTo>
                  <a:pt x="16692" y="22914"/>
                </a:lnTo>
                <a:lnTo>
                  <a:pt x="13755" y="23572"/>
                </a:lnTo>
                <a:lnTo>
                  <a:pt x="10817" y="24246"/>
                </a:lnTo>
                <a:lnTo>
                  <a:pt x="8333" y="25250"/>
                </a:lnTo>
                <a:lnTo>
                  <a:pt x="4281" y="27918"/>
                </a:lnTo>
                <a:lnTo>
                  <a:pt x="1634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6" y="43247"/>
                </a:lnTo>
                <a:lnTo>
                  <a:pt x="1969" y="46930"/>
                </a:lnTo>
                <a:lnTo>
                  <a:pt x="4489" y="49759"/>
                </a:lnTo>
                <a:lnTo>
                  <a:pt x="7621" y="51995"/>
                </a:lnTo>
                <a:lnTo>
                  <a:pt x="8874" y="40896"/>
                </a:lnTo>
                <a:lnTo>
                  <a:pt x="8874" y="38354"/>
                </a:lnTo>
                <a:lnTo>
                  <a:pt x="9687" y="34430"/>
                </a:lnTo>
                <a:lnTo>
                  <a:pt x="12228" y="31485"/>
                </a:lnTo>
                <a:lnTo>
                  <a:pt x="14850" y="30063"/>
                </a:lnTo>
                <a:lnTo>
                  <a:pt x="18338" y="29235"/>
                </a:lnTo>
                <a:lnTo>
                  <a:pt x="22787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7" y="43679"/>
                </a:lnTo>
                <a:lnTo>
                  <a:pt x="22136" y="46065"/>
                </a:lnTo>
                <a:lnTo>
                  <a:pt x="19210" y="53658"/>
                </a:lnTo>
                <a:lnTo>
                  <a:pt x="21902" y="53035"/>
                </a:lnTo>
                <a:lnTo>
                  <a:pt x="24447" y="51753"/>
                </a:lnTo>
                <a:lnTo>
                  <a:pt x="26978" y="50482"/>
                </a:lnTo>
                <a:lnTo>
                  <a:pt x="31352" y="46447"/>
                </a:lnTo>
                <a:lnTo>
                  <a:pt x="31352" y="51335"/>
                </a:lnTo>
                <a:lnTo>
                  <a:pt x="33440" y="52898"/>
                </a:lnTo>
                <a:lnTo>
                  <a:pt x="36022" y="52960"/>
                </a:lnTo>
                <a:lnTo>
                  <a:pt x="38797" y="51335"/>
                </a:lnTo>
                <a:lnTo>
                  <a:pt x="38797" y="15358"/>
                </a:lnTo>
                <a:lnTo>
                  <a:pt x="38465" y="12689"/>
                </a:lnTo>
                <a:lnTo>
                  <a:pt x="37141" y="8129"/>
                </a:lnTo>
                <a:lnTo>
                  <a:pt x="34596" y="4687"/>
                </a:lnTo>
                <a:lnTo>
                  <a:pt x="31205" y="1983"/>
                </a:lnTo>
                <a:lnTo>
                  <a:pt x="26449" y="396"/>
                </a:lnTo>
                <a:lnTo>
                  <a:pt x="23562" y="0"/>
                </a:lnTo>
                <a:lnTo>
                  <a:pt x="20167" y="0"/>
                </a:lnTo>
                <a:lnTo>
                  <a:pt x="16545" y="180"/>
                </a:lnTo>
                <a:lnTo>
                  <a:pt x="12981" y="853"/>
                </a:lnTo>
                <a:lnTo>
                  <a:pt x="9820" y="1803"/>
                </a:lnTo>
                <a:lnTo>
                  <a:pt x="5839" y="3545"/>
                </a:lnTo>
                <a:lnTo>
                  <a:pt x="2495" y="6696"/>
                </a:lnTo>
                <a:lnTo>
                  <a:pt x="2311" y="9389"/>
                </a:lnTo>
                <a:lnTo>
                  <a:pt x="3308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736086" y="4697510"/>
            <a:ext cx="40700" cy="52923"/>
          </a:xfrm>
          <a:custGeom>
            <a:avLst/>
            <a:gdLst/>
            <a:ahLst/>
            <a:cxnLst/>
            <a:rect l="l" t="t" r="r" b="b"/>
            <a:pathLst>
              <a:path w="40700" h="52923">
                <a:moveTo>
                  <a:pt x="5910" y="52923"/>
                </a:moveTo>
                <a:lnTo>
                  <a:pt x="8675" y="51271"/>
                </a:lnTo>
                <a:lnTo>
                  <a:pt x="8675" y="17132"/>
                </a:lnTo>
                <a:lnTo>
                  <a:pt x="11047" y="14061"/>
                </a:lnTo>
                <a:lnTo>
                  <a:pt x="13319" y="11736"/>
                </a:lnTo>
                <a:lnTo>
                  <a:pt x="17672" y="8561"/>
                </a:lnTo>
                <a:lnTo>
                  <a:pt x="22010" y="7746"/>
                </a:lnTo>
                <a:lnTo>
                  <a:pt x="25167" y="8092"/>
                </a:lnTo>
                <a:lnTo>
                  <a:pt x="27722" y="9389"/>
                </a:lnTo>
                <a:lnTo>
                  <a:pt x="30365" y="12791"/>
                </a:lnTo>
                <a:lnTo>
                  <a:pt x="31413" y="15951"/>
                </a:lnTo>
                <a:lnTo>
                  <a:pt x="32039" y="19890"/>
                </a:lnTo>
                <a:lnTo>
                  <a:pt x="32039" y="51271"/>
                </a:lnTo>
                <a:lnTo>
                  <a:pt x="32259" y="52009"/>
                </a:lnTo>
                <a:lnTo>
                  <a:pt x="34800" y="52923"/>
                </a:lnTo>
                <a:lnTo>
                  <a:pt x="37926" y="52923"/>
                </a:lnTo>
                <a:lnTo>
                  <a:pt x="40700" y="51271"/>
                </a:lnTo>
                <a:lnTo>
                  <a:pt x="40700" y="18011"/>
                </a:lnTo>
                <a:lnTo>
                  <a:pt x="40420" y="15026"/>
                </a:lnTo>
                <a:lnTo>
                  <a:pt x="39264" y="10087"/>
                </a:lnTo>
                <a:lnTo>
                  <a:pt x="36964" y="6073"/>
                </a:lnTo>
                <a:lnTo>
                  <a:pt x="33889" y="2758"/>
                </a:lnTo>
                <a:lnTo>
                  <a:pt x="29602" y="547"/>
                </a:lnTo>
                <a:lnTo>
                  <a:pt x="26949" y="0"/>
                </a:lnTo>
                <a:lnTo>
                  <a:pt x="21099" y="0"/>
                </a:lnTo>
                <a:lnTo>
                  <a:pt x="18431" y="712"/>
                </a:lnTo>
                <a:lnTo>
                  <a:pt x="15792" y="2148"/>
                </a:lnTo>
                <a:lnTo>
                  <a:pt x="13150" y="3571"/>
                </a:lnTo>
                <a:lnTo>
                  <a:pt x="10497" y="5817"/>
                </a:lnTo>
                <a:lnTo>
                  <a:pt x="7825" y="8892"/>
                </a:lnTo>
                <a:lnTo>
                  <a:pt x="7825" y="2440"/>
                </a:lnTo>
                <a:lnTo>
                  <a:pt x="5863" y="839"/>
                </a:lnTo>
                <a:lnTo>
                  <a:pt x="3131" y="753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74" y="52923"/>
                </a:lnTo>
                <a:lnTo>
                  <a:pt x="591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794549" y="4731203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12795" y="19267"/>
                </a:moveTo>
                <a:lnTo>
                  <a:pt x="12352" y="8092"/>
                </a:lnTo>
                <a:lnTo>
                  <a:pt x="10534" y="4445"/>
                </a:lnTo>
                <a:lnTo>
                  <a:pt x="9526" y="0"/>
                </a:lnTo>
                <a:lnTo>
                  <a:pt x="7891" y="16483"/>
                </a:lnTo>
                <a:lnTo>
                  <a:pt x="12795" y="19267"/>
                </a:lnTo>
                <a:close/>
              </a:path>
              <a:path w="12795" h="75653">
                <a:moveTo>
                  <a:pt x="34754" y="-54684"/>
                </a:moveTo>
                <a:lnTo>
                  <a:pt x="34754" y="-26313"/>
                </a:lnTo>
                <a:lnTo>
                  <a:pt x="32508" y="-28738"/>
                </a:lnTo>
                <a:lnTo>
                  <a:pt x="27961" y="-31824"/>
                </a:lnTo>
                <a:lnTo>
                  <a:pt x="23144" y="-33693"/>
                </a:lnTo>
                <a:lnTo>
                  <a:pt x="17045" y="-33693"/>
                </a:lnTo>
                <a:lnTo>
                  <a:pt x="14108" y="-33045"/>
                </a:lnTo>
                <a:lnTo>
                  <a:pt x="11578" y="-31774"/>
                </a:lnTo>
                <a:lnTo>
                  <a:pt x="9036" y="-30477"/>
                </a:lnTo>
                <a:lnTo>
                  <a:pt x="6904" y="-28648"/>
                </a:lnTo>
                <a:lnTo>
                  <a:pt x="3478" y="-23875"/>
                </a:lnTo>
                <a:lnTo>
                  <a:pt x="2189" y="-20991"/>
                </a:lnTo>
                <a:lnTo>
                  <a:pt x="1304" y="-17600"/>
                </a:lnTo>
                <a:lnTo>
                  <a:pt x="429" y="-14223"/>
                </a:lnTo>
                <a:lnTo>
                  <a:pt x="0" y="-10440"/>
                </a:lnTo>
                <a:lnTo>
                  <a:pt x="0" y="-2703"/>
                </a:lnTo>
                <a:lnTo>
                  <a:pt x="345" y="673"/>
                </a:lnTo>
                <a:lnTo>
                  <a:pt x="1047" y="3873"/>
                </a:lnTo>
                <a:lnTo>
                  <a:pt x="1746" y="7087"/>
                </a:lnTo>
                <a:lnTo>
                  <a:pt x="2851" y="9866"/>
                </a:lnTo>
                <a:lnTo>
                  <a:pt x="4377" y="12232"/>
                </a:lnTo>
                <a:lnTo>
                  <a:pt x="7891" y="16483"/>
                </a:lnTo>
                <a:lnTo>
                  <a:pt x="9526" y="0"/>
                </a:lnTo>
                <a:lnTo>
                  <a:pt x="8971" y="-4763"/>
                </a:lnTo>
                <a:lnTo>
                  <a:pt x="8971" y="-9536"/>
                </a:lnTo>
                <a:lnTo>
                  <a:pt x="9638" y="-14058"/>
                </a:lnTo>
                <a:lnTo>
                  <a:pt x="10768" y="-18299"/>
                </a:lnTo>
                <a:lnTo>
                  <a:pt x="12697" y="-21841"/>
                </a:lnTo>
                <a:lnTo>
                  <a:pt x="15499" y="-24368"/>
                </a:lnTo>
                <a:lnTo>
                  <a:pt x="18903" y="-25995"/>
                </a:lnTo>
                <a:lnTo>
                  <a:pt x="23483" y="-25995"/>
                </a:lnTo>
                <a:lnTo>
                  <a:pt x="27961" y="-23634"/>
                </a:lnTo>
                <a:lnTo>
                  <a:pt x="32421" y="-19761"/>
                </a:lnTo>
                <a:lnTo>
                  <a:pt x="34754" y="-16761"/>
                </a:lnTo>
                <a:lnTo>
                  <a:pt x="34754" y="2767"/>
                </a:lnTo>
                <a:lnTo>
                  <a:pt x="32097" y="6032"/>
                </a:lnTo>
                <a:lnTo>
                  <a:pt x="28475" y="9434"/>
                </a:lnTo>
                <a:lnTo>
                  <a:pt x="25145" y="11504"/>
                </a:lnTo>
                <a:lnTo>
                  <a:pt x="21888" y="12319"/>
                </a:lnTo>
                <a:lnTo>
                  <a:pt x="18460" y="12319"/>
                </a:lnTo>
                <a:lnTo>
                  <a:pt x="15069" y="10655"/>
                </a:lnTo>
                <a:lnTo>
                  <a:pt x="12352" y="8092"/>
                </a:lnTo>
                <a:lnTo>
                  <a:pt x="12795" y="19267"/>
                </a:lnTo>
                <a:lnTo>
                  <a:pt x="15742" y="19979"/>
                </a:lnTo>
                <a:lnTo>
                  <a:pt x="22402" y="19979"/>
                </a:lnTo>
                <a:lnTo>
                  <a:pt x="25330" y="19190"/>
                </a:lnTo>
                <a:lnTo>
                  <a:pt x="28008" y="17639"/>
                </a:lnTo>
                <a:lnTo>
                  <a:pt x="30690" y="16076"/>
                </a:lnTo>
                <a:lnTo>
                  <a:pt x="33271" y="13906"/>
                </a:lnTo>
                <a:lnTo>
                  <a:pt x="35751" y="11112"/>
                </a:lnTo>
                <a:lnTo>
                  <a:pt x="35751" y="17578"/>
                </a:lnTo>
                <a:lnTo>
                  <a:pt x="37851" y="19151"/>
                </a:lnTo>
                <a:lnTo>
                  <a:pt x="40396" y="19267"/>
                </a:lnTo>
                <a:lnTo>
                  <a:pt x="43470" y="17578"/>
                </a:lnTo>
                <a:lnTo>
                  <a:pt x="43470" y="-54684"/>
                </a:lnTo>
                <a:lnTo>
                  <a:pt x="43235" y="-55422"/>
                </a:lnTo>
                <a:lnTo>
                  <a:pt x="40655" y="-56386"/>
                </a:lnTo>
                <a:lnTo>
                  <a:pt x="37533" y="-56386"/>
                </a:lnTo>
                <a:lnTo>
                  <a:pt x="34754" y="-54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888481" y="4674589"/>
            <a:ext cx="40700" cy="75844"/>
          </a:xfrm>
          <a:custGeom>
            <a:avLst/>
            <a:gdLst/>
            <a:ahLst/>
            <a:cxnLst/>
            <a:rect l="l" t="t" r="r" b="b"/>
            <a:pathLst>
              <a:path w="40700" h="75844">
                <a:moveTo>
                  <a:pt x="32035" y="45604"/>
                </a:moveTo>
                <a:lnTo>
                  <a:pt x="32035" y="74192"/>
                </a:lnTo>
                <a:lnTo>
                  <a:pt x="32245" y="74930"/>
                </a:lnTo>
                <a:lnTo>
                  <a:pt x="34800" y="75844"/>
                </a:lnTo>
                <a:lnTo>
                  <a:pt x="37922" y="75844"/>
                </a:lnTo>
                <a:lnTo>
                  <a:pt x="40700" y="74192"/>
                </a:lnTo>
                <a:lnTo>
                  <a:pt x="40700" y="40957"/>
                </a:lnTo>
                <a:lnTo>
                  <a:pt x="40406" y="37947"/>
                </a:lnTo>
                <a:lnTo>
                  <a:pt x="39246" y="33008"/>
                </a:lnTo>
                <a:lnTo>
                  <a:pt x="36960" y="28994"/>
                </a:lnTo>
                <a:lnTo>
                  <a:pt x="33889" y="25679"/>
                </a:lnTo>
                <a:lnTo>
                  <a:pt x="29592" y="23468"/>
                </a:lnTo>
                <a:lnTo>
                  <a:pt x="26939" y="22920"/>
                </a:lnTo>
                <a:lnTo>
                  <a:pt x="21233" y="22920"/>
                </a:lnTo>
                <a:lnTo>
                  <a:pt x="18688" y="23583"/>
                </a:lnTo>
                <a:lnTo>
                  <a:pt x="16167" y="24890"/>
                </a:lnTo>
                <a:lnTo>
                  <a:pt x="11156" y="28246"/>
                </a:lnTo>
                <a:lnTo>
                  <a:pt x="8672" y="30948"/>
                </a:lnTo>
                <a:lnTo>
                  <a:pt x="8672" y="1703"/>
                </a:lnTo>
                <a:lnTo>
                  <a:pt x="8453" y="939"/>
                </a:lnTo>
                <a:lnTo>
                  <a:pt x="5896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60" y="75844"/>
                </a:lnTo>
                <a:lnTo>
                  <a:pt x="5896" y="75844"/>
                </a:lnTo>
                <a:lnTo>
                  <a:pt x="8672" y="74192"/>
                </a:lnTo>
                <a:lnTo>
                  <a:pt x="8672" y="40053"/>
                </a:lnTo>
                <a:lnTo>
                  <a:pt x="11045" y="36982"/>
                </a:lnTo>
                <a:lnTo>
                  <a:pt x="13319" y="34657"/>
                </a:lnTo>
                <a:lnTo>
                  <a:pt x="17658" y="31482"/>
                </a:lnTo>
                <a:lnTo>
                  <a:pt x="22006" y="30667"/>
                </a:lnTo>
                <a:lnTo>
                  <a:pt x="25153" y="31013"/>
                </a:lnTo>
                <a:lnTo>
                  <a:pt x="27708" y="32310"/>
                </a:lnTo>
                <a:lnTo>
                  <a:pt x="30365" y="35712"/>
                </a:lnTo>
                <a:lnTo>
                  <a:pt x="31395" y="38872"/>
                </a:lnTo>
                <a:lnTo>
                  <a:pt x="32035" y="42811"/>
                </a:lnTo>
                <a:lnTo>
                  <a:pt x="32035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946620" y="4697510"/>
            <a:ext cx="47254" cy="53658"/>
          </a:xfrm>
          <a:custGeom>
            <a:avLst/>
            <a:gdLst/>
            <a:ahLst/>
            <a:cxnLst/>
            <a:rect l="l" t="t" r="r" b="b"/>
            <a:pathLst>
              <a:path w="47254" h="53658">
                <a:moveTo>
                  <a:pt x="8975" y="23915"/>
                </a:moveTo>
                <a:lnTo>
                  <a:pt x="9281" y="21351"/>
                </a:lnTo>
                <a:lnTo>
                  <a:pt x="9857" y="18990"/>
                </a:lnTo>
                <a:lnTo>
                  <a:pt x="11333" y="14594"/>
                </a:lnTo>
                <a:lnTo>
                  <a:pt x="13731" y="11163"/>
                </a:lnTo>
                <a:lnTo>
                  <a:pt x="17108" y="8892"/>
                </a:lnTo>
                <a:lnTo>
                  <a:pt x="21175" y="7481"/>
                </a:lnTo>
                <a:lnTo>
                  <a:pt x="26558" y="7481"/>
                </a:lnTo>
                <a:lnTo>
                  <a:pt x="30759" y="9032"/>
                </a:lnTo>
                <a:lnTo>
                  <a:pt x="34103" y="11459"/>
                </a:lnTo>
                <a:lnTo>
                  <a:pt x="36302" y="15012"/>
                </a:lnTo>
                <a:lnTo>
                  <a:pt x="37555" y="19418"/>
                </a:lnTo>
                <a:lnTo>
                  <a:pt x="38282" y="24270"/>
                </a:lnTo>
                <a:lnTo>
                  <a:pt x="38282" y="29733"/>
                </a:lnTo>
                <a:lnTo>
                  <a:pt x="37998" y="32324"/>
                </a:lnTo>
                <a:lnTo>
                  <a:pt x="37433" y="34660"/>
                </a:lnTo>
                <a:lnTo>
                  <a:pt x="36663" y="50266"/>
                </a:lnTo>
                <a:lnTo>
                  <a:pt x="39179" y="48376"/>
                </a:lnTo>
                <a:lnTo>
                  <a:pt x="43196" y="43538"/>
                </a:lnTo>
                <a:lnTo>
                  <a:pt x="44709" y="40639"/>
                </a:lnTo>
                <a:lnTo>
                  <a:pt x="45727" y="37303"/>
                </a:lnTo>
                <a:lnTo>
                  <a:pt x="46749" y="33962"/>
                </a:lnTo>
                <a:lnTo>
                  <a:pt x="47254" y="30304"/>
                </a:lnTo>
                <a:lnTo>
                  <a:pt x="47254" y="22226"/>
                </a:lnTo>
                <a:lnTo>
                  <a:pt x="46775" y="18558"/>
                </a:lnTo>
                <a:lnTo>
                  <a:pt x="45817" y="15293"/>
                </a:lnTo>
                <a:lnTo>
                  <a:pt x="44846" y="12042"/>
                </a:lnTo>
                <a:lnTo>
                  <a:pt x="43406" y="9273"/>
                </a:lnTo>
                <a:lnTo>
                  <a:pt x="41490" y="6998"/>
                </a:lnTo>
                <a:lnTo>
                  <a:pt x="37152" y="2974"/>
                </a:lnTo>
                <a:lnTo>
                  <a:pt x="34265" y="1777"/>
                </a:lnTo>
                <a:lnTo>
                  <a:pt x="31377" y="598"/>
                </a:lnTo>
                <a:lnTo>
                  <a:pt x="27983" y="0"/>
                </a:lnTo>
                <a:lnTo>
                  <a:pt x="20085" y="0"/>
                </a:lnTo>
                <a:lnTo>
                  <a:pt x="16553" y="673"/>
                </a:lnTo>
                <a:lnTo>
                  <a:pt x="13543" y="2009"/>
                </a:lnTo>
                <a:lnTo>
                  <a:pt x="10534" y="3355"/>
                </a:lnTo>
                <a:lnTo>
                  <a:pt x="8025" y="5219"/>
                </a:lnTo>
                <a:lnTo>
                  <a:pt x="4006" y="10073"/>
                </a:lnTo>
                <a:lnTo>
                  <a:pt x="2495" y="12956"/>
                </a:lnTo>
                <a:lnTo>
                  <a:pt x="1502" y="16297"/>
                </a:lnTo>
                <a:lnTo>
                  <a:pt x="504" y="1964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04"/>
                </a:lnTo>
                <a:lnTo>
                  <a:pt x="1414" y="38354"/>
                </a:lnTo>
                <a:lnTo>
                  <a:pt x="2362" y="41605"/>
                </a:lnTo>
                <a:lnTo>
                  <a:pt x="3798" y="44387"/>
                </a:lnTo>
                <a:lnTo>
                  <a:pt x="5727" y="46663"/>
                </a:lnTo>
                <a:lnTo>
                  <a:pt x="10055" y="50674"/>
                </a:lnTo>
                <a:lnTo>
                  <a:pt x="9698" y="34229"/>
                </a:lnTo>
                <a:lnTo>
                  <a:pt x="8975" y="29364"/>
                </a:lnTo>
                <a:lnTo>
                  <a:pt x="8975" y="23915"/>
                </a:lnTo>
                <a:close/>
              </a:path>
              <a:path w="47254" h="53658">
                <a:moveTo>
                  <a:pt x="26093" y="46126"/>
                </a:moveTo>
                <a:lnTo>
                  <a:pt x="20758" y="46126"/>
                </a:lnTo>
                <a:lnTo>
                  <a:pt x="16553" y="44579"/>
                </a:lnTo>
                <a:lnTo>
                  <a:pt x="13191" y="42142"/>
                </a:lnTo>
                <a:lnTo>
                  <a:pt x="10962" y="38635"/>
                </a:lnTo>
                <a:lnTo>
                  <a:pt x="9698" y="34229"/>
                </a:lnTo>
                <a:lnTo>
                  <a:pt x="10055" y="50674"/>
                </a:lnTo>
                <a:lnTo>
                  <a:pt x="12942" y="51869"/>
                </a:lnTo>
                <a:lnTo>
                  <a:pt x="15829" y="53074"/>
                </a:lnTo>
                <a:lnTo>
                  <a:pt x="19223" y="53658"/>
                </a:lnTo>
                <a:lnTo>
                  <a:pt x="27097" y="53658"/>
                </a:lnTo>
                <a:lnTo>
                  <a:pt x="30600" y="52984"/>
                </a:lnTo>
                <a:lnTo>
                  <a:pt x="33624" y="51628"/>
                </a:lnTo>
                <a:lnTo>
                  <a:pt x="36663" y="50266"/>
                </a:lnTo>
                <a:lnTo>
                  <a:pt x="37433" y="34660"/>
                </a:lnTo>
                <a:lnTo>
                  <a:pt x="35986" y="39042"/>
                </a:lnTo>
                <a:lnTo>
                  <a:pt x="33573" y="42458"/>
                </a:lnTo>
                <a:lnTo>
                  <a:pt x="30172" y="44705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7006741" y="4698291"/>
            <a:ext cx="71352" cy="52175"/>
          </a:xfrm>
          <a:custGeom>
            <a:avLst/>
            <a:gdLst/>
            <a:ahLst/>
            <a:cxnLst/>
            <a:rect l="l" t="t" r="r" b="b"/>
            <a:pathLst>
              <a:path w="71352" h="52175">
                <a:moveTo>
                  <a:pt x="468" y="3837"/>
                </a:moveTo>
                <a:lnTo>
                  <a:pt x="14277" y="50217"/>
                </a:lnTo>
                <a:lnTo>
                  <a:pt x="14759" y="51145"/>
                </a:lnTo>
                <a:lnTo>
                  <a:pt x="17402" y="52071"/>
                </a:lnTo>
                <a:lnTo>
                  <a:pt x="20059" y="52175"/>
                </a:lnTo>
                <a:lnTo>
                  <a:pt x="23436" y="52045"/>
                </a:lnTo>
                <a:lnTo>
                  <a:pt x="25991" y="50217"/>
                </a:lnTo>
                <a:lnTo>
                  <a:pt x="35182" y="14785"/>
                </a:lnTo>
                <a:lnTo>
                  <a:pt x="35380" y="14785"/>
                </a:lnTo>
                <a:lnTo>
                  <a:pt x="45309" y="50217"/>
                </a:lnTo>
                <a:lnTo>
                  <a:pt x="45792" y="51145"/>
                </a:lnTo>
                <a:lnTo>
                  <a:pt x="48520" y="52071"/>
                </a:lnTo>
                <a:lnTo>
                  <a:pt x="53863" y="52085"/>
                </a:lnTo>
                <a:lnTo>
                  <a:pt x="56959" y="50217"/>
                </a:lnTo>
                <a:lnTo>
                  <a:pt x="70883" y="3837"/>
                </a:lnTo>
                <a:lnTo>
                  <a:pt x="71352" y="1551"/>
                </a:lnTo>
                <a:lnTo>
                  <a:pt x="68821" y="0"/>
                </a:lnTo>
                <a:lnTo>
                  <a:pt x="65660" y="0"/>
                </a:lnTo>
                <a:lnTo>
                  <a:pt x="62640" y="1717"/>
                </a:lnTo>
                <a:lnTo>
                  <a:pt x="51408" y="41976"/>
                </a:lnTo>
                <a:lnTo>
                  <a:pt x="51245" y="41976"/>
                </a:lnTo>
                <a:lnTo>
                  <a:pt x="39952" y="1602"/>
                </a:lnTo>
                <a:lnTo>
                  <a:pt x="39784" y="1069"/>
                </a:lnTo>
                <a:lnTo>
                  <a:pt x="37127" y="0"/>
                </a:lnTo>
                <a:lnTo>
                  <a:pt x="34016" y="0"/>
                </a:lnTo>
                <a:lnTo>
                  <a:pt x="31144" y="1717"/>
                </a:lnTo>
                <a:lnTo>
                  <a:pt x="20681" y="41976"/>
                </a:lnTo>
                <a:lnTo>
                  <a:pt x="20473" y="41976"/>
                </a:lnTo>
                <a:lnTo>
                  <a:pt x="9083" y="1717"/>
                </a:lnTo>
                <a:lnTo>
                  <a:pt x="8712" y="864"/>
                </a:lnTo>
                <a:lnTo>
                  <a:pt x="6073" y="0"/>
                </a:lnTo>
                <a:lnTo>
                  <a:pt x="2815" y="0"/>
                </a:lnTo>
                <a:lnTo>
                  <a:pt x="0" y="1235"/>
                </a:lnTo>
                <a:lnTo>
                  <a:pt x="468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602938" y="4834817"/>
            <a:ext cx="71362" cy="52081"/>
          </a:xfrm>
          <a:custGeom>
            <a:avLst/>
            <a:gdLst/>
            <a:ahLst/>
            <a:cxnLst/>
            <a:rect l="l" t="t" r="r" b="b"/>
            <a:pathLst>
              <a:path w="71362" h="52081">
                <a:moveTo>
                  <a:pt x="474" y="3834"/>
                </a:moveTo>
                <a:lnTo>
                  <a:pt x="14277" y="50217"/>
                </a:lnTo>
                <a:lnTo>
                  <a:pt x="14767" y="51141"/>
                </a:lnTo>
                <a:lnTo>
                  <a:pt x="17412" y="52071"/>
                </a:lnTo>
                <a:lnTo>
                  <a:pt x="23432" y="52045"/>
                </a:lnTo>
                <a:lnTo>
                  <a:pt x="26003" y="50217"/>
                </a:lnTo>
                <a:lnTo>
                  <a:pt x="35182" y="14781"/>
                </a:lnTo>
                <a:lnTo>
                  <a:pt x="35391" y="14781"/>
                </a:lnTo>
                <a:lnTo>
                  <a:pt x="45319" y="50217"/>
                </a:lnTo>
                <a:lnTo>
                  <a:pt x="45788" y="51141"/>
                </a:lnTo>
                <a:lnTo>
                  <a:pt x="48527" y="52071"/>
                </a:lnTo>
                <a:lnTo>
                  <a:pt x="53877" y="52081"/>
                </a:lnTo>
                <a:lnTo>
                  <a:pt x="56973" y="50217"/>
                </a:lnTo>
                <a:lnTo>
                  <a:pt x="70895" y="3834"/>
                </a:lnTo>
                <a:lnTo>
                  <a:pt x="71362" y="1548"/>
                </a:lnTo>
                <a:lnTo>
                  <a:pt x="68831" y="0"/>
                </a:lnTo>
                <a:lnTo>
                  <a:pt x="65660" y="0"/>
                </a:lnTo>
                <a:lnTo>
                  <a:pt x="62646" y="1714"/>
                </a:lnTo>
                <a:lnTo>
                  <a:pt x="51400" y="41973"/>
                </a:lnTo>
                <a:lnTo>
                  <a:pt x="51245" y="41973"/>
                </a:lnTo>
                <a:lnTo>
                  <a:pt x="39963" y="1602"/>
                </a:lnTo>
                <a:lnTo>
                  <a:pt x="39790" y="1065"/>
                </a:lnTo>
                <a:lnTo>
                  <a:pt x="37137" y="0"/>
                </a:lnTo>
                <a:lnTo>
                  <a:pt x="34027" y="0"/>
                </a:lnTo>
                <a:lnTo>
                  <a:pt x="31150" y="1714"/>
                </a:lnTo>
                <a:lnTo>
                  <a:pt x="20692" y="41973"/>
                </a:lnTo>
                <a:lnTo>
                  <a:pt x="20483" y="41973"/>
                </a:lnTo>
                <a:lnTo>
                  <a:pt x="9089" y="1714"/>
                </a:lnTo>
                <a:lnTo>
                  <a:pt x="8722" y="864"/>
                </a:lnTo>
                <a:lnTo>
                  <a:pt x="6080" y="0"/>
                </a:lnTo>
                <a:lnTo>
                  <a:pt x="2821" y="0"/>
                </a:lnTo>
                <a:lnTo>
                  <a:pt x="0" y="1231"/>
                </a:lnTo>
                <a:lnTo>
                  <a:pt x="47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682458" y="4834036"/>
            <a:ext cx="43484" cy="53658"/>
          </a:xfrm>
          <a:custGeom>
            <a:avLst/>
            <a:gdLst/>
            <a:ahLst/>
            <a:cxnLst/>
            <a:rect l="l" t="t" r="r" b="b"/>
            <a:pathLst>
              <a:path w="43484" h="53658">
                <a:moveTo>
                  <a:pt x="43092" y="16931"/>
                </a:moveTo>
                <a:lnTo>
                  <a:pt x="42303" y="14123"/>
                </a:lnTo>
                <a:lnTo>
                  <a:pt x="41516" y="11318"/>
                </a:lnTo>
                <a:lnTo>
                  <a:pt x="38602" y="6808"/>
                </a:lnTo>
                <a:lnTo>
                  <a:pt x="34768" y="3074"/>
                </a:lnTo>
                <a:lnTo>
                  <a:pt x="32166" y="1844"/>
                </a:lnTo>
                <a:lnTo>
                  <a:pt x="29560" y="612"/>
                </a:lnTo>
                <a:lnTo>
                  <a:pt x="26399" y="0"/>
                </a:lnTo>
                <a:lnTo>
                  <a:pt x="26438" y="6998"/>
                </a:lnTo>
                <a:lnTo>
                  <a:pt x="29596" y="8333"/>
                </a:lnTo>
                <a:lnTo>
                  <a:pt x="31734" y="11012"/>
                </a:lnTo>
                <a:lnTo>
                  <a:pt x="33858" y="13690"/>
                </a:lnTo>
                <a:lnTo>
                  <a:pt x="34870" y="17373"/>
                </a:lnTo>
                <a:lnTo>
                  <a:pt x="34768" y="22075"/>
                </a:lnTo>
                <a:lnTo>
                  <a:pt x="8986" y="22075"/>
                </a:lnTo>
                <a:lnTo>
                  <a:pt x="9047" y="20091"/>
                </a:lnTo>
                <a:lnTo>
                  <a:pt x="10487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88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26" y="38685"/>
                </a:lnTo>
                <a:lnTo>
                  <a:pt x="2548" y="42001"/>
                </a:lnTo>
                <a:lnTo>
                  <a:pt x="4047" y="44780"/>
                </a:lnTo>
                <a:lnTo>
                  <a:pt x="6049" y="46991"/>
                </a:lnTo>
                <a:lnTo>
                  <a:pt x="10497" y="50864"/>
                </a:lnTo>
                <a:lnTo>
                  <a:pt x="13425" y="51969"/>
                </a:lnTo>
                <a:lnTo>
                  <a:pt x="16348" y="53089"/>
                </a:lnTo>
                <a:lnTo>
                  <a:pt x="19739" y="53658"/>
                </a:lnTo>
                <a:lnTo>
                  <a:pt x="23634" y="53658"/>
                </a:lnTo>
                <a:lnTo>
                  <a:pt x="27986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9" y="51094"/>
                </a:lnTo>
                <a:lnTo>
                  <a:pt x="41169" y="48820"/>
                </a:lnTo>
                <a:lnTo>
                  <a:pt x="41490" y="46167"/>
                </a:lnTo>
                <a:lnTo>
                  <a:pt x="40914" y="43006"/>
                </a:lnTo>
                <a:lnTo>
                  <a:pt x="38186" y="43272"/>
                </a:lnTo>
                <a:lnTo>
                  <a:pt x="35029" y="44554"/>
                </a:lnTo>
                <a:lnTo>
                  <a:pt x="32213" y="45443"/>
                </a:lnTo>
                <a:lnTo>
                  <a:pt x="28699" y="46192"/>
                </a:lnTo>
                <a:lnTo>
                  <a:pt x="24448" y="46382"/>
                </a:lnTo>
                <a:lnTo>
                  <a:pt x="21596" y="46382"/>
                </a:lnTo>
                <a:lnTo>
                  <a:pt x="17208" y="45137"/>
                </a:lnTo>
                <a:lnTo>
                  <a:pt x="13644" y="43106"/>
                </a:lnTo>
                <a:lnTo>
                  <a:pt x="11189" y="40007"/>
                </a:lnTo>
                <a:lnTo>
                  <a:pt x="9773" y="35967"/>
                </a:lnTo>
                <a:lnTo>
                  <a:pt x="8986" y="31360"/>
                </a:lnTo>
                <a:lnTo>
                  <a:pt x="8986" y="28652"/>
                </a:lnTo>
                <a:lnTo>
                  <a:pt x="40115" y="28652"/>
                </a:lnTo>
                <a:lnTo>
                  <a:pt x="42448" y="27753"/>
                </a:lnTo>
                <a:lnTo>
                  <a:pt x="43484" y="24743"/>
                </a:lnTo>
                <a:lnTo>
                  <a:pt x="43484" y="19930"/>
                </a:lnTo>
                <a:lnTo>
                  <a:pt x="43092" y="16931"/>
                </a:lnTo>
                <a:close/>
              </a:path>
              <a:path w="43484" h="53658">
                <a:moveTo>
                  <a:pt x="9047" y="20091"/>
                </a:moveTo>
                <a:lnTo>
                  <a:pt x="9983" y="16358"/>
                </a:lnTo>
                <a:lnTo>
                  <a:pt x="11430" y="12931"/>
                </a:lnTo>
                <a:lnTo>
                  <a:pt x="14973" y="9083"/>
                </a:lnTo>
                <a:lnTo>
                  <a:pt x="18205" y="7419"/>
                </a:lnTo>
                <a:lnTo>
                  <a:pt x="22233" y="6998"/>
                </a:lnTo>
                <a:lnTo>
                  <a:pt x="26438" y="6998"/>
                </a:lnTo>
                <a:lnTo>
                  <a:pt x="2639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88" y="1868"/>
                </a:lnTo>
                <a:lnTo>
                  <a:pt x="10487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761273" y="4867729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12795" y="19267"/>
                </a:moveTo>
                <a:lnTo>
                  <a:pt x="12363" y="8088"/>
                </a:lnTo>
                <a:lnTo>
                  <a:pt x="10534" y="4446"/>
                </a:lnTo>
                <a:lnTo>
                  <a:pt x="9526" y="0"/>
                </a:lnTo>
                <a:lnTo>
                  <a:pt x="7891" y="16484"/>
                </a:lnTo>
                <a:lnTo>
                  <a:pt x="12795" y="19267"/>
                </a:lnTo>
                <a:close/>
              </a:path>
              <a:path w="12795" h="75653">
                <a:moveTo>
                  <a:pt x="43480" y="-54687"/>
                </a:moveTo>
                <a:lnTo>
                  <a:pt x="43235" y="-55422"/>
                </a:lnTo>
                <a:lnTo>
                  <a:pt x="40655" y="-56386"/>
                </a:lnTo>
                <a:lnTo>
                  <a:pt x="37545" y="-56386"/>
                </a:lnTo>
                <a:lnTo>
                  <a:pt x="34754" y="-54687"/>
                </a:lnTo>
                <a:lnTo>
                  <a:pt x="34754" y="-26316"/>
                </a:lnTo>
                <a:lnTo>
                  <a:pt x="32519" y="-28738"/>
                </a:lnTo>
                <a:lnTo>
                  <a:pt x="27957" y="-31827"/>
                </a:lnTo>
                <a:lnTo>
                  <a:pt x="23140" y="-33693"/>
                </a:lnTo>
                <a:lnTo>
                  <a:pt x="17061" y="-33693"/>
                </a:lnTo>
                <a:lnTo>
                  <a:pt x="14108" y="-33044"/>
                </a:lnTo>
                <a:lnTo>
                  <a:pt x="11574" y="-31777"/>
                </a:lnTo>
                <a:lnTo>
                  <a:pt x="9032" y="-30481"/>
                </a:lnTo>
                <a:lnTo>
                  <a:pt x="6908" y="-28652"/>
                </a:lnTo>
                <a:lnTo>
                  <a:pt x="3481" y="-23875"/>
                </a:lnTo>
                <a:lnTo>
                  <a:pt x="2189" y="-20991"/>
                </a:lnTo>
                <a:lnTo>
                  <a:pt x="1318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45" y="673"/>
                </a:lnTo>
                <a:lnTo>
                  <a:pt x="1059" y="3873"/>
                </a:lnTo>
                <a:lnTo>
                  <a:pt x="1746" y="7084"/>
                </a:lnTo>
                <a:lnTo>
                  <a:pt x="2862" y="9866"/>
                </a:lnTo>
                <a:lnTo>
                  <a:pt x="4373" y="12228"/>
                </a:lnTo>
                <a:lnTo>
                  <a:pt x="7891" y="16484"/>
                </a:lnTo>
                <a:lnTo>
                  <a:pt x="9526" y="0"/>
                </a:lnTo>
                <a:lnTo>
                  <a:pt x="8975" y="-4763"/>
                </a:lnTo>
                <a:lnTo>
                  <a:pt x="8975" y="-9536"/>
                </a:lnTo>
                <a:lnTo>
                  <a:pt x="9638" y="-14058"/>
                </a:lnTo>
                <a:lnTo>
                  <a:pt x="10778" y="-18303"/>
                </a:lnTo>
                <a:lnTo>
                  <a:pt x="12697" y="-21845"/>
                </a:lnTo>
                <a:lnTo>
                  <a:pt x="15497" y="-24372"/>
                </a:lnTo>
                <a:lnTo>
                  <a:pt x="18900" y="-25995"/>
                </a:lnTo>
                <a:lnTo>
                  <a:pt x="23487" y="-25995"/>
                </a:lnTo>
                <a:lnTo>
                  <a:pt x="27957" y="-23634"/>
                </a:lnTo>
                <a:lnTo>
                  <a:pt x="32421" y="-19761"/>
                </a:lnTo>
                <a:lnTo>
                  <a:pt x="34754" y="-16765"/>
                </a:lnTo>
                <a:lnTo>
                  <a:pt x="34754" y="2768"/>
                </a:lnTo>
                <a:lnTo>
                  <a:pt x="32101" y="6033"/>
                </a:lnTo>
                <a:lnTo>
                  <a:pt x="28475" y="9434"/>
                </a:lnTo>
                <a:lnTo>
                  <a:pt x="25146" y="11504"/>
                </a:lnTo>
                <a:lnTo>
                  <a:pt x="21902" y="12318"/>
                </a:lnTo>
                <a:lnTo>
                  <a:pt x="18472" y="12318"/>
                </a:lnTo>
                <a:lnTo>
                  <a:pt x="15066" y="10655"/>
                </a:lnTo>
                <a:lnTo>
                  <a:pt x="12363" y="8088"/>
                </a:lnTo>
                <a:lnTo>
                  <a:pt x="12795" y="19267"/>
                </a:lnTo>
                <a:lnTo>
                  <a:pt x="15758" y="19975"/>
                </a:lnTo>
                <a:lnTo>
                  <a:pt x="22402" y="19975"/>
                </a:lnTo>
                <a:lnTo>
                  <a:pt x="25330" y="19187"/>
                </a:lnTo>
                <a:lnTo>
                  <a:pt x="28008" y="17639"/>
                </a:lnTo>
                <a:lnTo>
                  <a:pt x="30687" y="16076"/>
                </a:lnTo>
                <a:lnTo>
                  <a:pt x="33267" y="13906"/>
                </a:lnTo>
                <a:lnTo>
                  <a:pt x="35763" y="11112"/>
                </a:lnTo>
                <a:lnTo>
                  <a:pt x="35763" y="17574"/>
                </a:lnTo>
                <a:lnTo>
                  <a:pt x="37372" y="19076"/>
                </a:lnTo>
                <a:lnTo>
                  <a:pt x="40396" y="19267"/>
                </a:lnTo>
                <a:lnTo>
                  <a:pt x="43480" y="17574"/>
                </a:lnTo>
                <a:lnTo>
                  <a:pt x="43480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817491" y="4834036"/>
            <a:ext cx="47254" cy="53658"/>
          </a:xfrm>
          <a:custGeom>
            <a:avLst/>
            <a:gdLst/>
            <a:ahLst/>
            <a:cxnLst/>
            <a:rect l="l" t="t" r="r" b="b"/>
            <a:pathLst>
              <a:path w="47254" h="53658">
                <a:moveTo>
                  <a:pt x="8971" y="23915"/>
                </a:moveTo>
                <a:lnTo>
                  <a:pt x="9277" y="21348"/>
                </a:lnTo>
                <a:lnTo>
                  <a:pt x="9856" y="18986"/>
                </a:lnTo>
                <a:lnTo>
                  <a:pt x="11329" y="14594"/>
                </a:lnTo>
                <a:lnTo>
                  <a:pt x="13727" y="11164"/>
                </a:lnTo>
                <a:lnTo>
                  <a:pt x="17104" y="8892"/>
                </a:lnTo>
                <a:lnTo>
                  <a:pt x="21175" y="7481"/>
                </a:lnTo>
                <a:lnTo>
                  <a:pt x="26556" y="7481"/>
                </a:lnTo>
                <a:lnTo>
                  <a:pt x="30761" y="9029"/>
                </a:lnTo>
                <a:lnTo>
                  <a:pt x="34103" y="11455"/>
                </a:lnTo>
                <a:lnTo>
                  <a:pt x="36302" y="15012"/>
                </a:lnTo>
                <a:lnTo>
                  <a:pt x="37558" y="19418"/>
                </a:lnTo>
                <a:lnTo>
                  <a:pt x="38282" y="24270"/>
                </a:lnTo>
                <a:lnTo>
                  <a:pt x="38282" y="29733"/>
                </a:lnTo>
                <a:lnTo>
                  <a:pt x="37998" y="32321"/>
                </a:lnTo>
                <a:lnTo>
                  <a:pt x="37433" y="34657"/>
                </a:lnTo>
                <a:lnTo>
                  <a:pt x="36658" y="50266"/>
                </a:lnTo>
                <a:lnTo>
                  <a:pt x="39179" y="48373"/>
                </a:lnTo>
                <a:lnTo>
                  <a:pt x="43196" y="43535"/>
                </a:lnTo>
                <a:lnTo>
                  <a:pt x="44709" y="40641"/>
                </a:lnTo>
                <a:lnTo>
                  <a:pt x="45731" y="37299"/>
                </a:lnTo>
                <a:lnTo>
                  <a:pt x="46746" y="33958"/>
                </a:lnTo>
                <a:lnTo>
                  <a:pt x="47254" y="30300"/>
                </a:lnTo>
                <a:lnTo>
                  <a:pt x="47254" y="22226"/>
                </a:lnTo>
                <a:lnTo>
                  <a:pt x="46775" y="18554"/>
                </a:lnTo>
                <a:lnTo>
                  <a:pt x="45813" y="15293"/>
                </a:lnTo>
                <a:lnTo>
                  <a:pt x="44844" y="12038"/>
                </a:lnTo>
                <a:lnTo>
                  <a:pt x="43404" y="9269"/>
                </a:lnTo>
                <a:lnTo>
                  <a:pt x="41489" y="6998"/>
                </a:lnTo>
                <a:lnTo>
                  <a:pt x="37148" y="2974"/>
                </a:lnTo>
                <a:lnTo>
                  <a:pt x="34260" y="1779"/>
                </a:lnTo>
                <a:lnTo>
                  <a:pt x="31374" y="598"/>
                </a:lnTo>
                <a:lnTo>
                  <a:pt x="27983" y="0"/>
                </a:lnTo>
                <a:lnTo>
                  <a:pt x="20081" y="0"/>
                </a:lnTo>
                <a:lnTo>
                  <a:pt x="16553" y="673"/>
                </a:lnTo>
                <a:lnTo>
                  <a:pt x="13539" y="2005"/>
                </a:lnTo>
                <a:lnTo>
                  <a:pt x="10529" y="3351"/>
                </a:lnTo>
                <a:lnTo>
                  <a:pt x="8025" y="5220"/>
                </a:lnTo>
                <a:lnTo>
                  <a:pt x="4006" y="10073"/>
                </a:lnTo>
                <a:lnTo>
                  <a:pt x="2495" y="12952"/>
                </a:lnTo>
                <a:lnTo>
                  <a:pt x="1497" y="16294"/>
                </a:lnTo>
                <a:lnTo>
                  <a:pt x="500" y="1964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4"/>
                </a:lnTo>
                <a:lnTo>
                  <a:pt x="1410" y="38355"/>
                </a:lnTo>
                <a:lnTo>
                  <a:pt x="2358" y="41605"/>
                </a:lnTo>
                <a:lnTo>
                  <a:pt x="3798" y="44387"/>
                </a:lnTo>
                <a:lnTo>
                  <a:pt x="5727" y="46659"/>
                </a:lnTo>
                <a:lnTo>
                  <a:pt x="10054" y="50674"/>
                </a:lnTo>
                <a:lnTo>
                  <a:pt x="9695" y="34225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54" h="53658">
                <a:moveTo>
                  <a:pt x="26089" y="46127"/>
                </a:moveTo>
                <a:lnTo>
                  <a:pt x="20754" y="46127"/>
                </a:lnTo>
                <a:lnTo>
                  <a:pt x="16553" y="44579"/>
                </a:lnTo>
                <a:lnTo>
                  <a:pt x="13186" y="42138"/>
                </a:lnTo>
                <a:lnTo>
                  <a:pt x="10962" y="38635"/>
                </a:lnTo>
                <a:lnTo>
                  <a:pt x="9695" y="34225"/>
                </a:lnTo>
                <a:lnTo>
                  <a:pt x="10054" y="50674"/>
                </a:lnTo>
                <a:lnTo>
                  <a:pt x="12942" y="51869"/>
                </a:lnTo>
                <a:lnTo>
                  <a:pt x="15829" y="53074"/>
                </a:lnTo>
                <a:lnTo>
                  <a:pt x="19220" y="53658"/>
                </a:lnTo>
                <a:lnTo>
                  <a:pt x="27100" y="53658"/>
                </a:lnTo>
                <a:lnTo>
                  <a:pt x="30600" y="52985"/>
                </a:lnTo>
                <a:lnTo>
                  <a:pt x="33624" y="51628"/>
                </a:lnTo>
                <a:lnTo>
                  <a:pt x="36658" y="50266"/>
                </a:lnTo>
                <a:lnTo>
                  <a:pt x="37433" y="34657"/>
                </a:lnTo>
                <a:lnTo>
                  <a:pt x="35981" y="39038"/>
                </a:lnTo>
                <a:lnTo>
                  <a:pt x="33573" y="42454"/>
                </a:lnTo>
                <a:lnTo>
                  <a:pt x="30167" y="44705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901476" y="4814669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10"/>
                </a:moveTo>
                <a:lnTo>
                  <a:pt x="363" y="8891"/>
                </a:lnTo>
                <a:lnTo>
                  <a:pt x="3275" y="10731"/>
                </a:lnTo>
                <a:lnTo>
                  <a:pt x="7368" y="10731"/>
                </a:lnTo>
                <a:lnTo>
                  <a:pt x="10321" y="8841"/>
                </a:lnTo>
                <a:lnTo>
                  <a:pt x="10713" y="5309"/>
                </a:lnTo>
                <a:lnTo>
                  <a:pt x="10331" y="1842"/>
                </a:lnTo>
                <a:lnTo>
                  <a:pt x="7433" y="0"/>
                </a:lnTo>
                <a:lnTo>
                  <a:pt x="3340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713" h="72288">
                <a:moveTo>
                  <a:pt x="1238" y="71374"/>
                </a:moveTo>
                <a:lnTo>
                  <a:pt x="3818" y="72288"/>
                </a:lnTo>
                <a:lnTo>
                  <a:pt x="6940" y="72288"/>
                </a:lnTo>
                <a:lnTo>
                  <a:pt x="9709" y="70638"/>
                </a:lnTo>
                <a:lnTo>
                  <a:pt x="9709" y="21804"/>
                </a:lnTo>
                <a:lnTo>
                  <a:pt x="9495" y="21106"/>
                </a:lnTo>
                <a:lnTo>
                  <a:pt x="6940" y="20156"/>
                </a:lnTo>
                <a:lnTo>
                  <a:pt x="3818" y="20156"/>
                </a:lnTo>
                <a:lnTo>
                  <a:pt x="1054" y="21804"/>
                </a:lnTo>
                <a:lnTo>
                  <a:pt x="1054" y="70638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920804" y="4821753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17006" y="1699"/>
                </a:moveTo>
                <a:lnTo>
                  <a:pt x="16797" y="990"/>
                </a:lnTo>
                <a:lnTo>
                  <a:pt x="14241" y="0"/>
                </a:lnTo>
                <a:lnTo>
                  <a:pt x="11120" y="0"/>
                </a:lnTo>
                <a:lnTo>
                  <a:pt x="8345" y="1699"/>
                </a:lnTo>
                <a:lnTo>
                  <a:pt x="8345" y="13309"/>
                </a:lnTo>
                <a:lnTo>
                  <a:pt x="1781" y="13309"/>
                </a:lnTo>
                <a:lnTo>
                  <a:pt x="331" y="14451"/>
                </a:lnTo>
                <a:lnTo>
                  <a:pt x="0" y="17053"/>
                </a:lnTo>
                <a:lnTo>
                  <a:pt x="1731" y="20740"/>
                </a:lnTo>
                <a:lnTo>
                  <a:pt x="8345" y="20740"/>
                </a:lnTo>
                <a:lnTo>
                  <a:pt x="8345" y="52106"/>
                </a:lnTo>
                <a:lnTo>
                  <a:pt x="9107" y="56628"/>
                </a:lnTo>
                <a:lnTo>
                  <a:pt x="10433" y="60438"/>
                </a:lnTo>
                <a:lnTo>
                  <a:pt x="12672" y="63144"/>
                </a:lnTo>
                <a:lnTo>
                  <a:pt x="15854" y="64833"/>
                </a:lnTo>
                <a:lnTo>
                  <a:pt x="19710" y="65836"/>
                </a:lnTo>
                <a:lnTo>
                  <a:pt x="24565" y="65671"/>
                </a:lnTo>
                <a:lnTo>
                  <a:pt x="27565" y="65098"/>
                </a:lnTo>
                <a:lnTo>
                  <a:pt x="30528" y="63079"/>
                </a:lnTo>
                <a:lnTo>
                  <a:pt x="30873" y="59969"/>
                </a:lnTo>
                <a:lnTo>
                  <a:pt x="30873" y="59321"/>
                </a:lnTo>
                <a:lnTo>
                  <a:pt x="29072" y="56743"/>
                </a:lnTo>
                <a:lnTo>
                  <a:pt x="26409" y="57773"/>
                </a:lnTo>
                <a:lnTo>
                  <a:pt x="23619" y="58176"/>
                </a:lnTo>
                <a:lnTo>
                  <a:pt x="19418" y="57326"/>
                </a:lnTo>
                <a:lnTo>
                  <a:pt x="17489" y="53884"/>
                </a:lnTo>
                <a:lnTo>
                  <a:pt x="17006" y="51343"/>
                </a:lnTo>
                <a:lnTo>
                  <a:pt x="17006" y="20740"/>
                </a:lnTo>
                <a:lnTo>
                  <a:pt x="29137" y="20740"/>
                </a:lnTo>
                <a:lnTo>
                  <a:pt x="30711" y="19304"/>
                </a:lnTo>
                <a:lnTo>
                  <a:pt x="30873" y="16355"/>
                </a:lnTo>
                <a:lnTo>
                  <a:pt x="29137" y="13309"/>
                </a:lnTo>
                <a:lnTo>
                  <a:pt x="17006" y="13309"/>
                </a:lnTo>
                <a:lnTo>
                  <a:pt x="17006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963151" y="4851986"/>
            <a:ext cx="81691" cy="7927"/>
          </a:xfrm>
          <a:custGeom>
            <a:avLst/>
            <a:gdLst/>
            <a:ahLst/>
            <a:cxnLst/>
            <a:rect l="l" t="t" r="r" b="b"/>
            <a:pathLst>
              <a:path w="81691" h="7927">
                <a:moveTo>
                  <a:pt x="81691" y="3963"/>
                </a:moveTo>
                <a:lnTo>
                  <a:pt x="81691" y="2552"/>
                </a:lnTo>
                <a:lnTo>
                  <a:pt x="79696" y="0"/>
                </a:lnTo>
                <a:lnTo>
                  <a:pt x="2040" y="0"/>
                </a:lnTo>
                <a:lnTo>
                  <a:pt x="543" y="953"/>
                </a:lnTo>
                <a:lnTo>
                  <a:pt x="0" y="3963"/>
                </a:lnTo>
                <a:lnTo>
                  <a:pt x="2040" y="7927"/>
                </a:lnTo>
                <a:lnTo>
                  <a:pt x="79696" y="7927"/>
                </a:lnTo>
                <a:lnTo>
                  <a:pt x="81089" y="7062"/>
                </a:lnTo>
                <a:lnTo>
                  <a:pt x="81691" y="3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057848" y="4834036"/>
            <a:ext cx="22136" cy="53658"/>
          </a:xfrm>
          <a:custGeom>
            <a:avLst/>
            <a:gdLst/>
            <a:ahLst/>
            <a:cxnLst/>
            <a:rect l="l" t="t" r="r" b="b"/>
            <a:pathLst>
              <a:path w="22136" h="53658">
                <a:moveTo>
                  <a:pt x="11206" y="44413"/>
                </a:moveTo>
                <a:lnTo>
                  <a:pt x="8888" y="40896"/>
                </a:lnTo>
                <a:lnTo>
                  <a:pt x="7617" y="51995"/>
                </a:lnTo>
                <a:lnTo>
                  <a:pt x="11649" y="53327"/>
                </a:lnTo>
                <a:lnTo>
                  <a:pt x="16384" y="53658"/>
                </a:lnTo>
                <a:lnTo>
                  <a:pt x="19223" y="53658"/>
                </a:lnTo>
                <a:lnTo>
                  <a:pt x="22136" y="46062"/>
                </a:lnTo>
                <a:lnTo>
                  <a:pt x="17744" y="46659"/>
                </a:lnTo>
                <a:lnTo>
                  <a:pt x="14954" y="46659"/>
                </a:lnTo>
                <a:lnTo>
                  <a:pt x="11206" y="44413"/>
                </a:lnTo>
                <a:close/>
              </a:path>
              <a:path w="22136" h="53658">
                <a:moveTo>
                  <a:pt x="3304" y="12092"/>
                </a:moveTo>
                <a:lnTo>
                  <a:pt x="5961" y="11520"/>
                </a:lnTo>
                <a:lnTo>
                  <a:pt x="9169" y="9777"/>
                </a:lnTo>
                <a:lnTo>
                  <a:pt x="11934" y="8586"/>
                </a:lnTo>
                <a:lnTo>
                  <a:pt x="15325" y="7531"/>
                </a:lnTo>
                <a:lnTo>
                  <a:pt x="19378" y="7265"/>
                </a:lnTo>
                <a:lnTo>
                  <a:pt x="23054" y="7520"/>
                </a:lnTo>
                <a:lnTo>
                  <a:pt x="26892" y="9208"/>
                </a:lnTo>
                <a:lnTo>
                  <a:pt x="29239" y="12334"/>
                </a:lnTo>
                <a:lnTo>
                  <a:pt x="29998" y="15228"/>
                </a:lnTo>
                <a:lnTo>
                  <a:pt x="30196" y="18760"/>
                </a:lnTo>
                <a:lnTo>
                  <a:pt x="30196" y="22569"/>
                </a:lnTo>
                <a:lnTo>
                  <a:pt x="20005" y="22569"/>
                </a:lnTo>
                <a:lnTo>
                  <a:pt x="16700" y="22910"/>
                </a:lnTo>
                <a:lnTo>
                  <a:pt x="13762" y="23573"/>
                </a:lnTo>
                <a:lnTo>
                  <a:pt x="10829" y="24246"/>
                </a:lnTo>
                <a:lnTo>
                  <a:pt x="8333" y="25247"/>
                </a:lnTo>
                <a:lnTo>
                  <a:pt x="4277" y="27914"/>
                </a:lnTo>
                <a:lnTo>
                  <a:pt x="1634" y="31622"/>
                </a:lnTo>
                <a:lnTo>
                  <a:pt x="0" y="36043"/>
                </a:lnTo>
                <a:lnTo>
                  <a:pt x="0" y="38797"/>
                </a:lnTo>
                <a:lnTo>
                  <a:pt x="396" y="43243"/>
                </a:lnTo>
                <a:lnTo>
                  <a:pt x="1969" y="46926"/>
                </a:lnTo>
                <a:lnTo>
                  <a:pt x="4489" y="49759"/>
                </a:lnTo>
                <a:lnTo>
                  <a:pt x="7617" y="51995"/>
                </a:lnTo>
                <a:lnTo>
                  <a:pt x="8888" y="40896"/>
                </a:lnTo>
                <a:lnTo>
                  <a:pt x="8888" y="38355"/>
                </a:lnTo>
                <a:lnTo>
                  <a:pt x="9683" y="34430"/>
                </a:lnTo>
                <a:lnTo>
                  <a:pt x="12244" y="31482"/>
                </a:lnTo>
                <a:lnTo>
                  <a:pt x="14846" y="30060"/>
                </a:lnTo>
                <a:lnTo>
                  <a:pt x="18348" y="29235"/>
                </a:lnTo>
                <a:lnTo>
                  <a:pt x="22787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7" y="43675"/>
                </a:lnTo>
                <a:lnTo>
                  <a:pt x="22136" y="46062"/>
                </a:lnTo>
                <a:lnTo>
                  <a:pt x="19223" y="53658"/>
                </a:lnTo>
                <a:lnTo>
                  <a:pt x="21902" y="53035"/>
                </a:lnTo>
                <a:lnTo>
                  <a:pt x="24443" y="51753"/>
                </a:lnTo>
                <a:lnTo>
                  <a:pt x="26978" y="50483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5"/>
                </a:lnTo>
                <a:lnTo>
                  <a:pt x="36036" y="52960"/>
                </a:lnTo>
                <a:lnTo>
                  <a:pt x="38797" y="51332"/>
                </a:lnTo>
                <a:lnTo>
                  <a:pt x="38797" y="15354"/>
                </a:lnTo>
                <a:lnTo>
                  <a:pt x="38480" y="12687"/>
                </a:lnTo>
                <a:lnTo>
                  <a:pt x="37137" y="8129"/>
                </a:lnTo>
                <a:lnTo>
                  <a:pt x="34596" y="4687"/>
                </a:lnTo>
                <a:lnTo>
                  <a:pt x="31205" y="1979"/>
                </a:lnTo>
                <a:lnTo>
                  <a:pt x="26449" y="392"/>
                </a:lnTo>
                <a:lnTo>
                  <a:pt x="23562" y="0"/>
                </a:lnTo>
                <a:lnTo>
                  <a:pt x="20167" y="0"/>
                </a:lnTo>
                <a:lnTo>
                  <a:pt x="16545" y="176"/>
                </a:lnTo>
                <a:lnTo>
                  <a:pt x="12978" y="849"/>
                </a:lnTo>
                <a:lnTo>
                  <a:pt x="9820" y="1803"/>
                </a:lnTo>
                <a:lnTo>
                  <a:pt x="5839" y="3543"/>
                </a:lnTo>
                <a:lnTo>
                  <a:pt x="2495" y="6692"/>
                </a:lnTo>
                <a:lnTo>
                  <a:pt x="2311" y="9385"/>
                </a:lnTo>
                <a:lnTo>
                  <a:pt x="330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112665" y="4834036"/>
            <a:ext cx="40706" cy="52920"/>
          </a:xfrm>
          <a:custGeom>
            <a:avLst/>
            <a:gdLst/>
            <a:ahLst/>
            <a:cxnLst/>
            <a:rect l="l" t="t" r="r" b="b"/>
            <a:pathLst>
              <a:path w="40706" h="52920">
                <a:moveTo>
                  <a:pt x="5900" y="52920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58"/>
                </a:lnTo>
                <a:lnTo>
                  <a:pt x="13323" y="11736"/>
                </a:lnTo>
                <a:lnTo>
                  <a:pt x="17658" y="8561"/>
                </a:lnTo>
                <a:lnTo>
                  <a:pt x="22010" y="7746"/>
                </a:lnTo>
                <a:lnTo>
                  <a:pt x="25157" y="8089"/>
                </a:lnTo>
                <a:lnTo>
                  <a:pt x="27712" y="9385"/>
                </a:lnTo>
                <a:lnTo>
                  <a:pt x="30369" y="12791"/>
                </a:lnTo>
                <a:lnTo>
                  <a:pt x="31399" y="15952"/>
                </a:lnTo>
                <a:lnTo>
                  <a:pt x="32040" y="19890"/>
                </a:lnTo>
                <a:lnTo>
                  <a:pt x="32040" y="51271"/>
                </a:lnTo>
                <a:lnTo>
                  <a:pt x="32249" y="52006"/>
                </a:lnTo>
                <a:lnTo>
                  <a:pt x="34801" y="52920"/>
                </a:lnTo>
                <a:lnTo>
                  <a:pt x="37926" y="52920"/>
                </a:lnTo>
                <a:lnTo>
                  <a:pt x="40706" y="51271"/>
                </a:lnTo>
                <a:lnTo>
                  <a:pt x="40706" y="18007"/>
                </a:lnTo>
                <a:lnTo>
                  <a:pt x="40421" y="15022"/>
                </a:lnTo>
                <a:lnTo>
                  <a:pt x="39254" y="10083"/>
                </a:lnTo>
                <a:lnTo>
                  <a:pt x="36964" y="6069"/>
                </a:lnTo>
                <a:lnTo>
                  <a:pt x="33893" y="2758"/>
                </a:lnTo>
                <a:lnTo>
                  <a:pt x="29596" y="547"/>
                </a:lnTo>
                <a:lnTo>
                  <a:pt x="26939" y="0"/>
                </a:lnTo>
                <a:lnTo>
                  <a:pt x="21089" y="0"/>
                </a:lnTo>
                <a:lnTo>
                  <a:pt x="18432" y="713"/>
                </a:lnTo>
                <a:lnTo>
                  <a:pt x="15793" y="2146"/>
                </a:lnTo>
                <a:lnTo>
                  <a:pt x="13136" y="3567"/>
                </a:lnTo>
                <a:lnTo>
                  <a:pt x="10483" y="5817"/>
                </a:lnTo>
                <a:lnTo>
                  <a:pt x="7830" y="8892"/>
                </a:lnTo>
                <a:lnTo>
                  <a:pt x="7830" y="2437"/>
                </a:lnTo>
                <a:lnTo>
                  <a:pt x="5864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2006"/>
                </a:lnTo>
                <a:lnTo>
                  <a:pt x="2768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166208" y="4867729"/>
            <a:ext cx="12797" cy="75653"/>
          </a:xfrm>
          <a:custGeom>
            <a:avLst/>
            <a:gdLst/>
            <a:ahLst/>
            <a:cxnLst/>
            <a:rect l="l" t="t" r="r" b="b"/>
            <a:pathLst>
              <a:path w="12797" h="75653">
                <a:moveTo>
                  <a:pt x="12797" y="19267"/>
                </a:moveTo>
                <a:lnTo>
                  <a:pt x="12365" y="8088"/>
                </a:lnTo>
                <a:lnTo>
                  <a:pt x="10537" y="4446"/>
                </a:lnTo>
                <a:lnTo>
                  <a:pt x="9525" y="0"/>
                </a:lnTo>
                <a:lnTo>
                  <a:pt x="7890" y="16484"/>
                </a:lnTo>
                <a:lnTo>
                  <a:pt x="12797" y="19267"/>
                </a:lnTo>
                <a:close/>
              </a:path>
              <a:path w="12797" h="75653">
                <a:moveTo>
                  <a:pt x="34757" y="-54687"/>
                </a:moveTo>
                <a:lnTo>
                  <a:pt x="34757" y="-26316"/>
                </a:lnTo>
                <a:lnTo>
                  <a:pt x="32522" y="-28738"/>
                </a:lnTo>
                <a:lnTo>
                  <a:pt x="27961" y="-31827"/>
                </a:lnTo>
                <a:lnTo>
                  <a:pt x="23144" y="-33693"/>
                </a:lnTo>
                <a:lnTo>
                  <a:pt x="17045" y="-33693"/>
                </a:lnTo>
                <a:lnTo>
                  <a:pt x="14108" y="-33044"/>
                </a:lnTo>
                <a:lnTo>
                  <a:pt x="11577" y="-31777"/>
                </a:lnTo>
                <a:lnTo>
                  <a:pt x="9036" y="-30481"/>
                </a:lnTo>
                <a:lnTo>
                  <a:pt x="6908" y="-28652"/>
                </a:lnTo>
                <a:lnTo>
                  <a:pt x="3481" y="-23875"/>
                </a:lnTo>
                <a:lnTo>
                  <a:pt x="2188" y="-20991"/>
                </a:lnTo>
                <a:lnTo>
                  <a:pt x="1303" y="-17604"/>
                </a:lnTo>
                <a:lnTo>
                  <a:pt x="431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45" y="673"/>
                </a:lnTo>
                <a:lnTo>
                  <a:pt x="1047" y="3873"/>
                </a:lnTo>
                <a:lnTo>
                  <a:pt x="1746" y="7084"/>
                </a:lnTo>
                <a:lnTo>
                  <a:pt x="2854" y="9866"/>
                </a:lnTo>
                <a:lnTo>
                  <a:pt x="4377" y="12228"/>
                </a:lnTo>
                <a:lnTo>
                  <a:pt x="7890" y="16484"/>
                </a:lnTo>
                <a:lnTo>
                  <a:pt x="9525" y="0"/>
                </a:lnTo>
                <a:lnTo>
                  <a:pt x="8975" y="-4763"/>
                </a:lnTo>
                <a:lnTo>
                  <a:pt x="8975" y="-9536"/>
                </a:lnTo>
                <a:lnTo>
                  <a:pt x="9636" y="-14058"/>
                </a:lnTo>
                <a:lnTo>
                  <a:pt x="10778" y="-18303"/>
                </a:lnTo>
                <a:lnTo>
                  <a:pt x="12701" y="-21845"/>
                </a:lnTo>
                <a:lnTo>
                  <a:pt x="15501" y="-24372"/>
                </a:lnTo>
                <a:lnTo>
                  <a:pt x="18903" y="-25995"/>
                </a:lnTo>
                <a:lnTo>
                  <a:pt x="23486" y="-25995"/>
                </a:lnTo>
                <a:lnTo>
                  <a:pt x="27961" y="-23634"/>
                </a:lnTo>
                <a:lnTo>
                  <a:pt x="32421" y="-19761"/>
                </a:lnTo>
                <a:lnTo>
                  <a:pt x="34757" y="-16765"/>
                </a:lnTo>
                <a:lnTo>
                  <a:pt x="34757" y="2768"/>
                </a:lnTo>
                <a:lnTo>
                  <a:pt x="32100" y="6033"/>
                </a:lnTo>
                <a:lnTo>
                  <a:pt x="28475" y="9434"/>
                </a:lnTo>
                <a:lnTo>
                  <a:pt x="25146" y="11504"/>
                </a:lnTo>
                <a:lnTo>
                  <a:pt x="21888" y="12318"/>
                </a:lnTo>
                <a:lnTo>
                  <a:pt x="18474" y="12318"/>
                </a:lnTo>
                <a:lnTo>
                  <a:pt x="15069" y="10655"/>
                </a:lnTo>
                <a:lnTo>
                  <a:pt x="12365" y="8088"/>
                </a:lnTo>
                <a:lnTo>
                  <a:pt x="12797" y="19267"/>
                </a:lnTo>
                <a:lnTo>
                  <a:pt x="15756" y="19975"/>
                </a:lnTo>
                <a:lnTo>
                  <a:pt x="22402" y="19975"/>
                </a:lnTo>
                <a:lnTo>
                  <a:pt x="25330" y="19187"/>
                </a:lnTo>
                <a:lnTo>
                  <a:pt x="28007" y="17639"/>
                </a:lnTo>
                <a:lnTo>
                  <a:pt x="30689" y="16076"/>
                </a:lnTo>
                <a:lnTo>
                  <a:pt x="33271" y="13906"/>
                </a:lnTo>
                <a:lnTo>
                  <a:pt x="35755" y="11112"/>
                </a:lnTo>
                <a:lnTo>
                  <a:pt x="35755" y="17574"/>
                </a:lnTo>
                <a:lnTo>
                  <a:pt x="37853" y="19151"/>
                </a:lnTo>
                <a:lnTo>
                  <a:pt x="40396" y="19267"/>
                </a:lnTo>
                <a:lnTo>
                  <a:pt x="43484" y="17574"/>
                </a:lnTo>
                <a:lnTo>
                  <a:pt x="43484" y="-54687"/>
                </a:lnTo>
                <a:lnTo>
                  <a:pt x="43235" y="-55422"/>
                </a:lnTo>
                <a:lnTo>
                  <a:pt x="40655" y="-56386"/>
                </a:lnTo>
                <a:lnTo>
                  <a:pt x="37533" y="-56386"/>
                </a:lnTo>
                <a:lnTo>
                  <a:pt x="34757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245055" y="4834817"/>
            <a:ext cx="71363" cy="52081"/>
          </a:xfrm>
          <a:custGeom>
            <a:avLst/>
            <a:gdLst/>
            <a:ahLst/>
            <a:cxnLst/>
            <a:rect l="l" t="t" r="r" b="b"/>
            <a:pathLst>
              <a:path w="71363" h="52081">
                <a:moveTo>
                  <a:pt x="478" y="3834"/>
                </a:moveTo>
                <a:lnTo>
                  <a:pt x="14278" y="50217"/>
                </a:lnTo>
                <a:lnTo>
                  <a:pt x="14771" y="51141"/>
                </a:lnTo>
                <a:lnTo>
                  <a:pt x="17414" y="52071"/>
                </a:lnTo>
                <a:lnTo>
                  <a:pt x="23436" y="52045"/>
                </a:lnTo>
                <a:lnTo>
                  <a:pt x="26003" y="50217"/>
                </a:lnTo>
                <a:lnTo>
                  <a:pt x="35198" y="14781"/>
                </a:lnTo>
                <a:lnTo>
                  <a:pt x="35392" y="14781"/>
                </a:lnTo>
                <a:lnTo>
                  <a:pt x="45325" y="50217"/>
                </a:lnTo>
                <a:lnTo>
                  <a:pt x="45792" y="51141"/>
                </a:lnTo>
                <a:lnTo>
                  <a:pt x="48527" y="52071"/>
                </a:lnTo>
                <a:lnTo>
                  <a:pt x="53874" y="52081"/>
                </a:lnTo>
                <a:lnTo>
                  <a:pt x="56973" y="50217"/>
                </a:lnTo>
                <a:lnTo>
                  <a:pt x="70899" y="3834"/>
                </a:lnTo>
                <a:lnTo>
                  <a:pt x="71363" y="1548"/>
                </a:lnTo>
                <a:lnTo>
                  <a:pt x="68832" y="0"/>
                </a:lnTo>
                <a:lnTo>
                  <a:pt x="65660" y="0"/>
                </a:lnTo>
                <a:lnTo>
                  <a:pt x="62651" y="1714"/>
                </a:lnTo>
                <a:lnTo>
                  <a:pt x="51404" y="41973"/>
                </a:lnTo>
                <a:lnTo>
                  <a:pt x="51247" y="41973"/>
                </a:lnTo>
                <a:lnTo>
                  <a:pt x="39964" y="1602"/>
                </a:lnTo>
                <a:lnTo>
                  <a:pt x="39791" y="1065"/>
                </a:lnTo>
                <a:lnTo>
                  <a:pt x="37138" y="0"/>
                </a:lnTo>
                <a:lnTo>
                  <a:pt x="34030" y="0"/>
                </a:lnTo>
                <a:lnTo>
                  <a:pt x="31151" y="1714"/>
                </a:lnTo>
                <a:lnTo>
                  <a:pt x="20693" y="41973"/>
                </a:lnTo>
                <a:lnTo>
                  <a:pt x="20483" y="41973"/>
                </a:lnTo>
                <a:lnTo>
                  <a:pt x="9094" y="1714"/>
                </a:lnTo>
                <a:lnTo>
                  <a:pt x="8727" y="864"/>
                </a:lnTo>
                <a:lnTo>
                  <a:pt x="6080" y="0"/>
                </a:lnTo>
                <a:lnTo>
                  <a:pt x="2827" y="0"/>
                </a:lnTo>
                <a:lnTo>
                  <a:pt x="0" y="1231"/>
                </a:lnTo>
                <a:lnTo>
                  <a:pt x="47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324580" y="4834036"/>
            <a:ext cx="43480" cy="53658"/>
          </a:xfrm>
          <a:custGeom>
            <a:avLst/>
            <a:gdLst/>
            <a:ahLst/>
            <a:cxnLst/>
            <a:rect l="l" t="t" r="r" b="b"/>
            <a:pathLst>
              <a:path w="43480" h="53658">
                <a:moveTo>
                  <a:pt x="43088" y="16931"/>
                </a:moveTo>
                <a:lnTo>
                  <a:pt x="42299" y="14123"/>
                </a:lnTo>
                <a:lnTo>
                  <a:pt x="41515" y="11318"/>
                </a:lnTo>
                <a:lnTo>
                  <a:pt x="38599" y="6808"/>
                </a:lnTo>
                <a:lnTo>
                  <a:pt x="34768" y="3074"/>
                </a:lnTo>
                <a:lnTo>
                  <a:pt x="32161" y="1844"/>
                </a:lnTo>
                <a:lnTo>
                  <a:pt x="29555" y="612"/>
                </a:lnTo>
                <a:lnTo>
                  <a:pt x="26394" y="0"/>
                </a:lnTo>
                <a:lnTo>
                  <a:pt x="26433" y="6998"/>
                </a:lnTo>
                <a:lnTo>
                  <a:pt x="29594" y="8333"/>
                </a:lnTo>
                <a:lnTo>
                  <a:pt x="31729" y="11012"/>
                </a:lnTo>
                <a:lnTo>
                  <a:pt x="33858" y="13690"/>
                </a:lnTo>
                <a:lnTo>
                  <a:pt x="34865" y="17373"/>
                </a:lnTo>
                <a:lnTo>
                  <a:pt x="34768" y="22075"/>
                </a:lnTo>
                <a:lnTo>
                  <a:pt x="8985" y="22075"/>
                </a:lnTo>
                <a:lnTo>
                  <a:pt x="9042" y="20091"/>
                </a:lnTo>
                <a:lnTo>
                  <a:pt x="10482" y="3114"/>
                </a:lnTo>
                <a:lnTo>
                  <a:pt x="8100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8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2" y="44780"/>
                </a:lnTo>
                <a:lnTo>
                  <a:pt x="6043" y="46991"/>
                </a:lnTo>
                <a:lnTo>
                  <a:pt x="10494" y="50864"/>
                </a:lnTo>
                <a:lnTo>
                  <a:pt x="13420" y="51969"/>
                </a:lnTo>
                <a:lnTo>
                  <a:pt x="16347" y="53089"/>
                </a:lnTo>
                <a:lnTo>
                  <a:pt x="19734" y="53658"/>
                </a:lnTo>
                <a:lnTo>
                  <a:pt x="23633" y="53658"/>
                </a:lnTo>
                <a:lnTo>
                  <a:pt x="27981" y="53492"/>
                </a:lnTo>
                <a:lnTo>
                  <a:pt x="31939" y="52793"/>
                </a:lnTo>
                <a:lnTo>
                  <a:pt x="35186" y="51969"/>
                </a:lnTo>
                <a:lnTo>
                  <a:pt x="37914" y="51094"/>
                </a:lnTo>
                <a:lnTo>
                  <a:pt x="41169" y="48820"/>
                </a:lnTo>
                <a:lnTo>
                  <a:pt x="41485" y="46167"/>
                </a:lnTo>
                <a:lnTo>
                  <a:pt x="40913" y="43006"/>
                </a:lnTo>
                <a:lnTo>
                  <a:pt x="38185" y="43272"/>
                </a:lnTo>
                <a:lnTo>
                  <a:pt x="35024" y="44554"/>
                </a:lnTo>
                <a:lnTo>
                  <a:pt x="32208" y="45443"/>
                </a:lnTo>
                <a:lnTo>
                  <a:pt x="28695" y="46192"/>
                </a:lnTo>
                <a:lnTo>
                  <a:pt x="24443" y="46382"/>
                </a:lnTo>
                <a:lnTo>
                  <a:pt x="21592" y="46382"/>
                </a:lnTo>
                <a:lnTo>
                  <a:pt x="17207" y="45137"/>
                </a:lnTo>
                <a:lnTo>
                  <a:pt x="13643" y="43106"/>
                </a:lnTo>
                <a:lnTo>
                  <a:pt x="11184" y="40007"/>
                </a:lnTo>
                <a:lnTo>
                  <a:pt x="9784" y="35967"/>
                </a:lnTo>
                <a:lnTo>
                  <a:pt x="8985" y="31360"/>
                </a:lnTo>
                <a:lnTo>
                  <a:pt x="8985" y="28652"/>
                </a:lnTo>
                <a:lnTo>
                  <a:pt x="40110" y="28652"/>
                </a:lnTo>
                <a:lnTo>
                  <a:pt x="42447" y="27753"/>
                </a:lnTo>
                <a:lnTo>
                  <a:pt x="43480" y="24743"/>
                </a:lnTo>
                <a:lnTo>
                  <a:pt x="43480" y="19930"/>
                </a:lnTo>
                <a:lnTo>
                  <a:pt x="43088" y="16931"/>
                </a:lnTo>
                <a:close/>
              </a:path>
              <a:path w="43480" h="53658">
                <a:moveTo>
                  <a:pt x="9042" y="20091"/>
                </a:moveTo>
                <a:lnTo>
                  <a:pt x="9978" y="16358"/>
                </a:lnTo>
                <a:lnTo>
                  <a:pt x="11440" y="12931"/>
                </a:lnTo>
                <a:lnTo>
                  <a:pt x="14968" y="9083"/>
                </a:lnTo>
                <a:lnTo>
                  <a:pt x="18201" y="7419"/>
                </a:lnTo>
                <a:lnTo>
                  <a:pt x="22230" y="6998"/>
                </a:lnTo>
                <a:lnTo>
                  <a:pt x="26433" y="6998"/>
                </a:lnTo>
                <a:lnTo>
                  <a:pt x="26394" y="0"/>
                </a:lnTo>
                <a:lnTo>
                  <a:pt x="19220" y="0"/>
                </a:lnTo>
                <a:lnTo>
                  <a:pt x="16088" y="623"/>
                </a:lnTo>
                <a:lnTo>
                  <a:pt x="13284" y="1868"/>
                </a:lnTo>
                <a:lnTo>
                  <a:pt x="10482" y="3114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406393" y="4834040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5" y="52919"/>
                </a:moveTo>
                <a:lnTo>
                  <a:pt x="8649" y="51267"/>
                </a:lnTo>
                <a:lnTo>
                  <a:pt x="8649" y="19137"/>
                </a:lnTo>
                <a:lnTo>
                  <a:pt x="10998" y="15469"/>
                </a:lnTo>
                <a:lnTo>
                  <a:pt x="14010" y="11620"/>
                </a:lnTo>
                <a:lnTo>
                  <a:pt x="16739" y="9359"/>
                </a:lnTo>
                <a:lnTo>
                  <a:pt x="19281" y="8456"/>
                </a:lnTo>
                <a:lnTo>
                  <a:pt x="22208" y="8672"/>
                </a:lnTo>
                <a:lnTo>
                  <a:pt x="24871" y="9461"/>
                </a:lnTo>
                <a:lnTo>
                  <a:pt x="27528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79" y="76"/>
                </a:lnTo>
                <a:lnTo>
                  <a:pt x="19710" y="0"/>
                </a:lnTo>
                <a:lnTo>
                  <a:pt x="16714" y="659"/>
                </a:lnTo>
                <a:lnTo>
                  <a:pt x="13676" y="2578"/>
                </a:lnTo>
                <a:lnTo>
                  <a:pt x="10335" y="5994"/>
                </a:lnTo>
                <a:lnTo>
                  <a:pt x="7815" y="9550"/>
                </a:lnTo>
                <a:lnTo>
                  <a:pt x="7815" y="2437"/>
                </a:lnTo>
                <a:lnTo>
                  <a:pt x="5849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1995"/>
                </a:lnTo>
                <a:lnTo>
                  <a:pt x="2764" y="52919"/>
                </a:lnTo>
                <a:lnTo>
                  <a:pt x="588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440715" y="4834036"/>
            <a:ext cx="43480" cy="53658"/>
          </a:xfrm>
          <a:custGeom>
            <a:avLst/>
            <a:gdLst/>
            <a:ahLst/>
            <a:cxnLst/>
            <a:rect l="l" t="t" r="r" b="b"/>
            <a:pathLst>
              <a:path w="43480" h="53658">
                <a:moveTo>
                  <a:pt x="43088" y="16931"/>
                </a:moveTo>
                <a:lnTo>
                  <a:pt x="42289" y="14123"/>
                </a:lnTo>
                <a:lnTo>
                  <a:pt x="41515" y="11318"/>
                </a:lnTo>
                <a:lnTo>
                  <a:pt x="38588" y="6808"/>
                </a:lnTo>
                <a:lnTo>
                  <a:pt x="34768" y="3074"/>
                </a:lnTo>
                <a:lnTo>
                  <a:pt x="32162" y="1844"/>
                </a:lnTo>
                <a:lnTo>
                  <a:pt x="29556" y="612"/>
                </a:lnTo>
                <a:lnTo>
                  <a:pt x="26388" y="0"/>
                </a:lnTo>
                <a:lnTo>
                  <a:pt x="26424" y="6998"/>
                </a:lnTo>
                <a:lnTo>
                  <a:pt x="29596" y="8333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6" y="17373"/>
                </a:lnTo>
                <a:lnTo>
                  <a:pt x="34754" y="22075"/>
                </a:lnTo>
                <a:lnTo>
                  <a:pt x="8971" y="22075"/>
                </a:lnTo>
                <a:lnTo>
                  <a:pt x="9047" y="20091"/>
                </a:lnTo>
                <a:lnTo>
                  <a:pt x="10483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7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6" y="44780"/>
                </a:lnTo>
                <a:lnTo>
                  <a:pt x="6033" y="46991"/>
                </a:lnTo>
                <a:lnTo>
                  <a:pt x="10483" y="50864"/>
                </a:lnTo>
                <a:lnTo>
                  <a:pt x="13421" y="51969"/>
                </a:lnTo>
                <a:lnTo>
                  <a:pt x="16347" y="53089"/>
                </a:lnTo>
                <a:lnTo>
                  <a:pt x="19739" y="53658"/>
                </a:lnTo>
                <a:lnTo>
                  <a:pt x="23634" y="53658"/>
                </a:lnTo>
                <a:lnTo>
                  <a:pt x="27973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5" y="51094"/>
                </a:lnTo>
                <a:lnTo>
                  <a:pt x="41155" y="48820"/>
                </a:lnTo>
                <a:lnTo>
                  <a:pt x="41475" y="46167"/>
                </a:lnTo>
                <a:lnTo>
                  <a:pt x="40914" y="43006"/>
                </a:lnTo>
                <a:lnTo>
                  <a:pt x="38185" y="43272"/>
                </a:lnTo>
                <a:lnTo>
                  <a:pt x="35013" y="44554"/>
                </a:lnTo>
                <a:lnTo>
                  <a:pt x="32213" y="45443"/>
                </a:lnTo>
                <a:lnTo>
                  <a:pt x="28695" y="46192"/>
                </a:lnTo>
                <a:lnTo>
                  <a:pt x="24433" y="46382"/>
                </a:lnTo>
                <a:lnTo>
                  <a:pt x="21593" y="46382"/>
                </a:lnTo>
                <a:lnTo>
                  <a:pt x="17208" y="45137"/>
                </a:lnTo>
                <a:lnTo>
                  <a:pt x="13644" y="43106"/>
                </a:lnTo>
                <a:lnTo>
                  <a:pt x="11186" y="40007"/>
                </a:lnTo>
                <a:lnTo>
                  <a:pt x="9773" y="35967"/>
                </a:lnTo>
                <a:lnTo>
                  <a:pt x="8971" y="31360"/>
                </a:lnTo>
                <a:lnTo>
                  <a:pt x="8971" y="28652"/>
                </a:lnTo>
                <a:lnTo>
                  <a:pt x="40100" y="28652"/>
                </a:lnTo>
                <a:lnTo>
                  <a:pt x="42448" y="27753"/>
                </a:lnTo>
                <a:lnTo>
                  <a:pt x="43480" y="24743"/>
                </a:lnTo>
                <a:lnTo>
                  <a:pt x="43480" y="19930"/>
                </a:lnTo>
                <a:lnTo>
                  <a:pt x="43088" y="16931"/>
                </a:lnTo>
                <a:close/>
              </a:path>
              <a:path w="43480" h="53658">
                <a:moveTo>
                  <a:pt x="9047" y="20091"/>
                </a:moveTo>
                <a:lnTo>
                  <a:pt x="9979" y="16358"/>
                </a:lnTo>
                <a:lnTo>
                  <a:pt x="11429" y="12931"/>
                </a:lnTo>
                <a:lnTo>
                  <a:pt x="14973" y="9083"/>
                </a:lnTo>
                <a:lnTo>
                  <a:pt x="18205" y="7419"/>
                </a:lnTo>
                <a:lnTo>
                  <a:pt x="22233" y="6998"/>
                </a:lnTo>
                <a:lnTo>
                  <a:pt x="26424" y="6998"/>
                </a:lnTo>
                <a:lnTo>
                  <a:pt x="26388" y="0"/>
                </a:lnTo>
                <a:lnTo>
                  <a:pt x="19221" y="0"/>
                </a:lnTo>
                <a:lnTo>
                  <a:pt x="16074" y="623"/>
                </a:lnTo>
                <a:lnTo>
                  <a:pt x="13284" y="1868"/>
                </a:lnTo>
                <a:lnTo>
                  <a:pt x="10483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497937" y="4811111"/>
            <a:ext cx="8665" cy="75845"/>
          </a:xfrm>
          <a:custGeom>
            <a:avLst/>
            <a:gdLst/>
            <a:ahLst/>
            <a:cxnLst/>
            <a:rect l="l" t="t" r="r" b="b"/>
            <a:pathLst>
              <a:path w="8665" h="75845">
                <a:moveTo>
                  <a:pt x="8665" y="74195"/>
                </a:moveTo>
                <a:lnTo>
                  <a:pt x="8665" y="1703"/>
                </a:lnTo>
                <a:lnTo>
                  <a:pt x="8456" y="943"/>
                </a:lnTo>
                <a:lnTo>
                  <a:pt x="5900" y="0"/>
                </a:lnTo>
                <a:lnTo>
                  <a:pt x="2778" y="0"/>
                </a:lnTo>
                <a:lnTo>
                  <a:pt x="0" y="1703"/>
                </a:lnTo>
                <a:lnTo>
                  <a:pt x="0" y="74195"/>
                </a:lnTo>
                <a:lnTo>
                  <a:pt x="198" y="74931"/>
                </a:lnTo>
                <a:lnTo>
                  <a:pt x="2778" y="75845"/>
                </a:lnTo>
                <a:lnTo>
                  <a:pt x="5900" y="75845"/>
                </a:lnTo>
                <a:lnTo>
                  <a:pt x="8665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521474" y="4814669"/>
            <a:ext cx="10702" cy="72288"/>
          </a:xfrm>
          <a:custGeom>
            <a:avLst/>
            <a:gdLst/>
            <a:ahLst/>
            <a:cxnLst/>
            <a:rect l="l" t="t" r="r" b="b"/>
            <a:pathLst>
              <a:path w="10702" h="72288">
                <a:moveTo>
                  <a:pt x="0" y="5410"/>
                </a:moveTo>
                <a:lnTo>
                  <a:pt x="363" y="8891"/>
                </a:lnTo>
                <a:lnTo>
                  <a:pt x="3279" y="10731"/>
                </a:lnTo>
                <a:lnTo>
                  <a:pt x="7368" y="10731"/>
                </a:lnTo>
                <a:lnTo>
                  <a:pt x="10321" y="8841"/>
                </a:lnTo>
                <a:lnTo>
                  <a:pt x="10702" y="5309"/>
                </a:lnTo>
                <a:lnTo>
                  <a:pt x="10335" y="1842"/>
                </a:lnTo>
                <a:lnTo>
                  <a:pt x="7433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702" h="72288">
                <a:moveTo>
                  <a:pt x="1238" y="71374"/>
                </a:moveTo>
                <a:lnTo>
                  <a:pt x="3820" y="72288"/>
                </a:lnTo>
                <a:lnTo>
                  <a:pt x="6940" y="72288"/>
                </a:lnTo>
                <a:lnTo>
                  <a:pt x="9709" y="70638"/>
                </a:lnTo>
                <a:lnTo>
                  <a:pt x="9709" y="21804"/>
                </a:lnTo>
                <a:lnTo>
                  <a:pt x="9500" y="21106"/>
                </a:lnTo>
                <a:lnTo>
                  <a:pt x="6940" y="20156"/>
                </a:lnTo>
                <a:lnTo>
                  <a:pt x="3820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543312" y="4834036"/>
            <a:ext cx="33450" cy="53658"/>
          </a:xfrm>
          <a:custGeom>
            <a:avLst/>
            <a:gdLst/>
            <a:ahLst/>
            <a:cxnLst/>
            <a:rect l="l" t="t" r="r" b="b"/>
            <a:pathLst>
              <a:path w="33450" h="53658">
                <a:moveTo>
                  <a:pt x="6018" y="52224"/>
                </a:moveTo>
                <a:lnTo>
                  <a:pt x="8600" y="52985"/>
                </a:lnTo>
                <a:lnTo>
                  <a:pt x="11634" y="53531"/>
                </a:lnTo>
                <a:lnTo>
                  <a:pt x="17644" y="53658"/>
                </a:lnTo>
                <a:lnTo>
                  <a:pt x="20152" y="53315"/>
                </a:lnTo>
                <a:lnTo>
                  <a:pt x="24698" y="51944"/>
                </a:lnTo>
                <a:lnTo>
                  <a:pt x="28303" y="49593"/>
                </a:lnTo>
                <a:lnTo>
                  <a:pt x="31211" y="46608"/>
                </a:lnTo>
                <a:lnTo>
                  <a:pt x="33008" y="42699"/>
                </a:lnTo>
                <a:lnTo>
                  <a:pt x="33450" y="37976"/>
                </a:lnTo>
                <a:lnTo>
                  <a:pt x="33450" y="35877"/>
                </a:lnTo>
                <a:lnTo>
                  <a:pt x="32428" y="32551"/>
                </a:lnTo>
                <a:lnTo>
                  <a:pt x="30844" y="29733"/>
                </a:lnTo>
                <a:lnTo>
                  <a:pt x="27320" y="26633"/>
                </a:lnTo>
                <a:lnTo>
                  <a:pt x="24418" y="25110"/>
                </a:lnTo>
                <a:lnTo>
                  <a:pt x="21455" y="23813"/>
                </a:lnTo>
                <a:lnTo>
                  <a:pt x="18503" y="22608"/>
                </a:lnTo>
                <a:lnTo>
                  <a:pt x="15641" y="21438"/>
                </a:lnTo>
                <a:lnTo>
                  <a:pt x="12117" y="19343"/>
                </a:lnTo>
                <a:lnTo>
                  <a:pt x="9805" y="16588"/>
                </a:lnTo>
                <a:lnTo>
                  <a:pt x="9460" y="13996"/>
                </a:lnTo>
                <a:lnTo>
                  <a:pt x="10015" y="11178"/>
                </a:lnTo>
                <a:lnTo>
                  <a:pt x="12352" y="8284"/>
                </a:lnTo>
                <a:lnTo>
                  <a:pt x="15509" y="7114"/>
                </a:lnTo>
                <a:lnTo>
                  <a:pt x="18284" y="6948"/>
                </a:lnTo>
                <a:lnTo>
                  <a:pt x="21394" y="7138"/>
                </a:lnTo>
                <a:lnTo>
                  <a:pt x="25045" y="8359"/>
                </a:lnTo>
                <a:lnTo>
                  <a:pt x="27712" y="9681"/>
                </a:lnTo>
                <a:lnTo>
                  <a:pt x="30697" y="9871"/>
                </a:lnTo>
                <a:lnTo>
                  <a:pt x="31042" y="7153"/>
                </a:lnTo>
                <a:lnTo>
                  <a:pt x="30747" y="4410"/>
                </a:lnTo>
                <a:lnTo>
                  <a:pt x="28181" y="2199"/>
                </a:lnTo>
                <a:lnTo>
                  <a:pt x="25573" y="1145"/>
                </a:lnTo>
                <a:lnTo>
                  <a:pt x="22169" y="321"/>
                </a:lnTo>
                <a:lnTo>
                  <a:pt x="18384" y="0"/>
                </a:lnTo>
                <a:lnTo>
                  <a:pt x="15509" y="0"/>
                </a:lnTo>
                <a:lnTo>
                  <a:pt x="13003" y="396"/>
                </a:lnTo>
                <a:lnTo>
                  <a:pt x="8690" y="1983"/>
                </a:lnTo>
                <a:lnTo>
                  <a:pt x="5464" y="4371"/>
                </a:lnTo>
                <a:lnTo>
                  <a:pt x="2962" y="7214"/>
                </a:lnTo>
                <a:lnTo>
                  <a:pt x="1508" y="10721"/>
                </a:lnTo>
                <a:lnTo>
                  <a:pt x="1165" y="14479"/>
                </a:lnTo>
                <a:lnTo>
                  <a:pt x="1497" y="18519"/>
                </a:lnTo>
                <a:lnTo>
                  <a:pt x="2876" y="21629"/>
                </a:lnTo>
                <a:lnTo>
                  <a:pt x="6018" y="25210"/>
                </a:lnTo>
                <a:lnTo>
                  <a:pt x="8690" y="26939"/>
                </a:lnTo>
                <a:lnTo>
                  <a:pt x="11577" y="28411"/>
                </a:lnTo>
                <a:lnTo>
                  <a:pt x="14536" y="29643"/>
                </a:lnTo>
                <a:lnTo>
                  <a:pt x="17377" y="30798"/>
                </a:lnTo>
                <a:lnTo>
                  <a:pt x="20040" y="31993"/>
                </a:lnTo>
                <a:lnTo>
                  <a:pt x="23187" y="34264"/>
                </a:lnTo>
                <a:lnTo>
                  <a:pt x="24897" y="37303"/>
                </a:lnTo>
                <a:lnTo>
                  <a:pt x="24649" y="41177"/>
                </a:lnTo>
                <a:lnTo>
                  <a:pt x="23028" y="43945"/>
                </a:lnTo>
                <a:lnTo>
                  <a:pt x="20264" y="45670"/>
                </a:lnTo>
                <a:lnTo>
                  <a:pt x="16541" y="46498"/>
                </a:lnTo>
                <a:lnTo>
                  <a:pt x="13121" y="46498"/>
                </a:lnTo>
                <a:lnTo>
                  <a:pt x="9878" y="45759"/>
                </a:lnTo>
                <a:lnTo>
                  <a:pt x="5972" y="44161"/>
                </a:lnTo>
                <a:lnTo>
                  <a:pt x="3182" y="42558"/>
                </a:lnTo>
                <a:lnTo>
                  <a:pt x="270" y="42941"/>
                </a:lnTo>
                <a:lnTo>
                  <a:pt x="0" y="45519"/>
                </a:lnTo>
                <a:lnTo>
                  <a:pt x="270" y="48186"/>
                </a:lnTo>
                <a:lnTo>
                  <a:pt x="2947" y="50929"/>
                </a:lnTo>
                <a:lnTo>
                  <a:pt x="601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589493" y="4811111"/>
            <a:ext cx="40700" cy="75845"/>
          </a:xfrm>
          <a:custGeom>
            <a:avLst/>
            <a:gdLst/>
            <a:ahLst/>
            <a:cxnLst/>
            <a:rect l="l" t="t" r="r" b="b"/>
            <a:pathLst>
              <a:path w="40700" h="75845">
                <a:moveTo>
                  <a:pt x="32035" y="45608"/>
                </a:moveTo>
                <a:lnTo>
                  <a:pt x="32035" y="74195"/>
                </a:lnTo>
                <a:lnTo>
                  <a:pt x="32245" y="74931"/>
                </a:lnTo>
                <a:lnTo>
                  <a:pt x="34804" y="75845"/>
                </a:lnTo>
                <a:lnTo>
                  <a:pt x="37926" y="75845"/>
                </a:lnTo>
                <a:lnTo>
                  <a:pt x="40700" y="74195"/>
                </a:lnTo>
                <a:lnTo>
                  <a:pt x="40700" y="40961"/>
                </a:lnTo>
                <a:lnTo>
                  <a:pt x="40416" y="37947"/>
                </a:lnTo>
                <a:lnTo>
                  <a:pt x="39250" y="33008"/>
                </a:lnTo>
                <a:lnTo>
                  <a:pt x="36960" y="28994"/>
                </a:lnTo>
                <a:lnTo>
                  <a:pt x="33889" y="25683"/>
                </a:lnTo>
                <a:lnTo>
                  <a:pt x="29592" y="23472"/>
                </a:lnTo>
                <a:lnTo>
                  <a:pt x="26945" y="22924"/>
                </a:lnTo>
                <a:lnTo>
                  <a:pt x="21231" y="22924"/>
                </a:lnTo>
                <a:lnTo>
                  <a:pt x="16181" y="24894"/>
                </a:lnTo>
                <a:lnTo>
                  <a:pt x="11155" y="28246"/>
                </a:lnTo>
                <a:lnTo>
                  <a:pt x="8671" y="30953"/>
                </a:lnTo>
                <a:lnTo>
                  <a:pt x="8671" y="1703"/>
                </a:lnTo>
                <a:lnTo>
                  <a:pt x="8463" y="943"/>
                </a:lnTo>
                <a:lnTo>
                  <a:pt x="5910" y="0"/>
                </a:lnTo>
                <a:lnTo>
                  <a:pt x="2774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74" y="75845"/>
                </a:lnTo>
                <a:lnTo>
                  <a:pt x="5910" y="75845"/>
                </a:lnTo>
                <a:lnTo>
                  <a:pt x="8671" y="74195"/>
                </a:lnTo>
                <a:lnTo>
                  <a:pt x="8671" y="40057"/>
                </a:lnTo>
                <a:lnTo>
                  <a:pt x="11043" y="36983"/>
                </a:lnTo>
                <a:lnTo>
                  <a:pt x="13319" y="34660"/>
                </a:lnTo>
                <a:lnTo>
                  <a:pt x="17672" y="31485"/>
                </a:lnTo>
                <a:lnTo>
                  <a:pt x="22006" y="30671"/>
                </a:lnTo>
                <a:lnTo>
                  <a:pt x="25152" y="31014"/>
                </a:lnTo>
                <a:lnTo>
                  <a:pt x="27708" y="32310"/>
                </a:lnTo>
                <a:lnTo>
                  <a:pt x="30365" y="35716"/>
                </a:lnTo>
                <a:lnTo>
                  <a:pt x="31395" y="38877"/>
                </a:lnTo>
                <a:lnTo>
                  <a:pt x="32035" y="42815"/>
                </a:lnTo>
                <a:lnTo>
                  <a:pt x="32035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667613" y="4867729"/>
            <a:ext cx="12793" cy="75653"/>
          </a:xfrm>
          <a:custGeom>
            <a:avLst/>
            <a:gdLst/>
            <a:ahLst/>
            <a:cxnLst/>
            <a:rect l="l" t="t" r="r" b="b"/>
            <a:pathLst>
              <a:path w="12793" h="75653">
                <a:moveTo>
                  <a:pt x="12793" y="19267"/>
                </a:moveTo>
                <a:lnTo>
                  <a:pt x="12365" y="8088"/>
                </a:lnTo>
                <a:lnTo>
                  <a:pt x="10533" y="4446"/>
                </a:lnTo>
                <a:lnTo>
                  <a:pt x="9525" y="0"/>
                </a:lnTo>
                <a:lnTo>
                  <a:pt x="7890" y="16484"/>
                </a:lnTo>
                <a:lnTo>
                  <a:pt x="12793" y="19267"/>
                </a:lnTo>
                <a:close/>
              </a:path>
              <a:path w="12793" h="75653">
                <a:moveTo>
                  <a:pt x="43479" y="-54687"/>
                </a:moveTo>
                <a:lnTo>
                  <a:pt x="43235" y="-55422"/>
                </a:lnTo>
                <a:lnTo>
                  <a:pt x="40653" y="-56386"/>
                </a:lnTo>
                <a:lnTo>
                  <a:pt x="37543" y="-56386"/>
                </a:lnTo>
                <a:lnTo>
                  <a:pt x="34753" y="-54687"/>
                </a:lnTo>
                <a:lnTo>
                  <a:pt x="34753" y="-26316"/>
                </a:lnTo>
                <a:lnTo>
                  <a:pt x="32518" y="-28738"/>
                </a:lnTo>
                <a:lnTo>
                  <a:pt x="27960" y="-31827"/>
                </a:lnTo>
                <a:lnTo>
                  <a:pt x="23143" y="-33693"/>
                </a:lnTo>
                <a:lnTo>
                  <a:pt x="17056" y="-33693"/>
                </a:lnTo>
                <a:lnTo>
                  <a:pt x="14108" y="-33044"/>
                </a:lnTo>
                <a:lnTo>
                  <a:pt x="11577" y="-31777"/>
                </a:lnTo>
                <a:lnTo>
                  <a:pt x="9036" y="-30481"/>
                </a:lnTo>
                <a:lnTo>
                  <a:pt x="6907" y="-28652"/>
                </a:lnTo>
                <a:lnTo>
                  <a:pt x="3477" y="-23875"/>
                </a:lnTo>
                <a:lnTo>
                  <a:pt x="2188" y="-20991"/>
                </a:lnTo>
                <a:lnTo>
                  <a:pt x="1313" y="-17604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45" y="673"/>
                </a:lnTo>
                <a:lnTo>
                  <a:pt x="1057" y="3873"/>
                </a:lnTo>
                <a:lnTo>
                  <a:pt x="1744" y="7084"/>
                </a:lnTo>
                <a:lnTo>
                  <a:pt x="2865" y="9866"/>
                </a:lnTo>
                <a:lnTo>
                  <a:pt x="4387" y="12228"/>
                </a:lnTo>
                <a:lnTo>
                  <a:pt x="7890" y="16484"/>
                </a:lnTo>
                <a:lnTo>
                  <a:pt x="9525" y="0"/>
                </a:lnTo>
                <a:lnTo>
                  <a:pt x="8970" y="-4763"/>
                </a:lnTo>
                <a:lnTo>
                  <a:pt x="8970" y="-9536"/>
                </a:lnTo>
                <a:lnTo>
                  <a:pt x="9636" y="-14058"/>
                </a:lnTo>
                <a:lnTo>
                  <a:pt x="10777" y="-18303"/>
                </a:lnTo>
                <a:lnTo>
                  <a:pt x="12696" y="-21845"/>
                </a:lnTo>
                <a:lnTo>
                  <a:pt x="15497" y="-24372"/>
                </a:lnTo>
                <a:lnTo>
                  <a:pt x="18902" y="-25995"/>
                </a:lnTo>
                <a:lnTo>
                  <a:pt x="23486" y="-25995"/>
                </a:lnTo>
                <a:lnTo>
                  <a:pt x="27960" y="-23634"/>
                </a:lnTo>
                <a:lnTo>
                  <a:pt x="32420" y="-19761"/>
                </a:lnTo>
                <a:lnTo>
                  <a:pt x="34753" y="-16765"/>
                </a:lnTo>
                <a:lnTo>
                  <a:pt x="34753" y="2768"/>
                </a:lnTo>
                <a:lnTo>
                  <a:pt x="32100" y="6033"/>
                </a:lnTo>
                <a:lnTo>
                  <a:pt x="28475" y="9434"/>
                </a:lnTo>
                <a:lnTo>
                  <a:pt x="25146" y="11504"/>
                </a:lnTo>
                <a:lnTo>
                  <a:pt x="21898" y="12318"/>
                </a:lnTo>
                <a:lnTo>
                  <a:pt x="18470" y="12318"/>
                </a:lnTo>
                <a:lnTo>
                  <a:pt x="15068" y="10655"/>
                </a:lnTo>
                <a:lnTo>
                  <a:pt x="12365" y="8088"/>
                </a:lnTo>
                <a:lnTo>
                  <a:pt x="12793" y="19267"/>
                </a:lnTo>
                <a:lnTo>
                  <a:pt x="15756" y="19975"/>
                </a:lnTo>
                <a:lnTo>
                  <a:pt x="22405" y="19975"/>
                </a:lnTo>
                <a:lnTo>
                  <a:pt x="25328" y="19187"/>
                </a:lnTo>
                <a:lnTo>
                  <a:pt x="28007" y="17639"/>
                </a:lnTo>
                <a:lnTo>
                  <a:pt x="30689" y="16076"/>
                </a:lnTo>
                <a:lnTo>
                  <a:pt x="33270" y="13906"/>
                </a:lnTo>
                <a:lnTo>
                  <a:pt x="35761" y="11112"/>
                </a:lnTo>
                <a:lnTo>
                  <a:pt x="35761" y="17574"/>
                </a:lnTo>
                <a:lnTo>
                  <a:pt x="37374" y="19076"/>
                </a:lnTo>
                <a:lnTo>
                  <a:pt x="40394" y="19267"/>
                </a:lnTo>
                <a:lnTo>
                  <a:pt x="43479" y="17574"/>
                </a:lnTo>
                <a:lnTo>
                  <a:pt x="43479" y="-54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723830" y="4834036"/>
            <a:ext cx="47254" cy="53658"/>
          </a:xfrm>
          <a:custGeom>
            <a:avLst/>
            <a:gdLst/>
            <a:ahLst/>
            <a:cxnLst/>
            <a:rect l="l" t="t" r="r" b="b"/>
            <a:pathLst>
              <a:path w="47254" h="53658">
                <a:moveTo>
                  <a:pt x="8971" y="23915"/>
                </a:moveTo>
                <a:lnTo>
                  <a:pt x="9281" y="21348"/>
                </a:lnTo>
                <a:lnTo>
                  <a:pt x="9857" y="18986"/>
                </a:lnTo>
                <a:lnTo>
                  <a:pt x="11329" y="14594"/>
                </a:lnTo>
                <a:lnTo>
                  <a:pt x="13727" y="11164"/>
                </a:lnTo>
                <a:lnTo>
                  <a:pt x="17108" y="8892"/>
                </a:lnTo>
                <a:lnTo>
                  <a:pt x="21175" y="7481"/>
                </a:lnTo>
                <a:lnTo>
                  <a:pt x="26558" y="7481"/>
                </a:lnTo>
                <a:lnTo>
                  <a:pt x="30759" y="9029"/>
                </a:lnTo>
                <a:lnTo>
                  <a:pt x="34103" y="11455"/>
                </a:lnTo>
                <a:lnTo>
                  <a:pt x="36302" y="15012"/>
                </a:lnTo>
                <a:lnTo>
                  <a:pt x="37555" y="19418"/>
                </a:lnTo>
                <a:lnTo>
                  <a:pt x="38279" y="24270"/>
                </a:lnTo>
                <a:lnTo>
                  <a:pt x="38279" y="29733"/>
                </a:lnTo>
                <a:lnTo>
                  <a:pt x="37998" y="32321"/>
                </a:lnTo>
                <a:lnTo>
                  <a:pt x="37433" y="34657"/>
                </a:lnTo>
                <a:lnTo>
                  <a:pt x="36659" y="50266"/>
                </a:lnTo>
                <a:lnTo>
                  <a:pt x="39179" y="48373"/>
                </a:lnTo>
                <a:lnTo>
                  <a:pt x="43200" y="43535"/>
                </a:lnTo>
                <a:lnTo>
                  <a:pt x="44709" y="40641"/>
                </a:lnTo>
                <a:lnTo>
                  <a:pt x="45727" y="37299"/>
                </a:lnTo>
                <a:lnTo>
                  <a:pt x="46749" y="33958"/>
                </a:lnTo>
                <a:lnTo>
                  <a:pt x="47254" y="30300"/>
                </a:lnTo>
                <a:lnTo>
                  <a:pt x="47254" y="22226"/>
                </a:lnTo>
                <a:lnTo>
                  <a:pt x="46775" y="18554"/>
                </a:lnTo>
                <a:lnTo>
                  <a:pt x="45813" y="15293"/>
                </a:lnTo>
                <a:lnTo>
                  <a:pt x="44842" y="12038"/>
                </a:lnTo>
                <a:lnTo>
                  <a:pt x="43409" y="9269"/>
                </a:lnTo>
                <a:lnTo>
                  <a:pt x="41490" y="6998"/>
                </a:lnTo>
                <a:lnTo>
                  <a:pt x="37152" y="2974"/>
                </a:lnTo>
                <a:lnTo>
                  <a:pt x="34265" y="1779"/>
                </a:lnTo>
                <a:lnTo>
                  <a:pt x="31374" y="598"/>
                </a:lnTo>
                <a:lnTo>
                  <a:pt x="27983" y="0"/>
                </a:lnTo>
                <a:lnTo>
                  <a:pt x="20081" y="0"/>
                </a:lnTo>
                <a:lnTo>
                  <a:pt x="16553" y="673"/>
                </a:lnTo>
                <a:lnTo>
                  <a:pt x="13543" y="2005"/>
                </a:lnTo>
                <a:lnTo>
                  <a:pt x="10534" y="3351"/>
                </a:lnTo>
                <a:lnTo>
                  <a:pt x="8025" y="5220"/>
                </a:lnTo>
                <a:lnTo>
                  <a:pt x="4004" y="10073"/>
                </a:lnTo>
                <a:lnTo>
                  <a:pt x="2495" y="12952"/>
                </a:lnTo>
                <a:lnTo>
                  <a:pt x="1501" y="16294"/>
                </a:lnTo>
                <a:lnTo>
                  <a:pt x="504" y="1964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4"/>
                </a:lnTo>
                <a:lnTo>
                  <a:pt x="1414" y="38355"/>
                </a:lnTo>
                <a:lnTo>
                  <a:pt x="2362" y="41605"/>
                </a:lnTo>
                <a:lnTo>
                  <a:pt x="3794" y="44387"/>
                </a:lnTo>
                <a:lnTo>
                  <a:pt x="5727" y="46659"/>
                </a:lnTo>
                <a:lnTo>
                  <a:pt x="10052" y="50674"/>
                </a:lnTo>
                <a:lnTo>
                  <a:pt x="9698" y="34225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54" h="53658">
                <a:moveTo>
                  <a:pt x="26089" y="46127"/>
                </a:moveTo>
                <a:lnTo>
                  <a:pt x="20758" y="46127"/>
                </a:lnTo>
                <a:lnTo>
                  <a:pt x="16553" y="44579"/>
                </a:lnTo>
                <a:lnTo>
                  <a:pt x="13187" y="42138"/>
                </a:lnTo>
                <a:lnTo>
                  <a:pt x="10962" y="38635"/>
                </a:lnTo>
                <a:lnTo>
                  <a:pt x="9698" y="34225"/>
                </a:lnTo>
                <a:lnTo>
                  <a:pt x="10052" y="50674"/>
                </a:lnTo>
                <a:lnTo>
                  <a:pt x="12942" y="51869"/>
                </a:lnTo>
                <a:lnTo>
                  <a:pt x="15829" y="53074"/>
                </a:lnTo>
                <a:lnTo>
                  <a:pt x="19221" y="53658"/>
                </a:lnTo>
                <a:lnTo>
                  <a:pt x="27097" y="53658"/>
                </a:lnTo>
                <a:lnTo>
                  <a:pt x="30604" y="52985"/>
                </a:lnTo>
                <a:lnTo>
                  <a:pt x="33634" y="51628"/>
                </a:lnTo>
                <a:lnTo>
                  <a:pt x="36659" y="50266"/>
                </a:lnTo>
                <a:lnTo>
                  <a:pt x="37433" y="34657"/>
                </a:lnTo>
                <a:lnTo>
                  <a:pt x="35986" y="39038"/>
                </a:lnTo>
                <a:lnTo>
                  <a:pt x="33573" y="42454"/>
                </a:lnTo>
                <a:lnTo>
                  <a:pt x="30172" y="44705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783234" y="4814669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0"/>
                </a:moveTo>
                <a:lnTo>
                  <a:pt x="367" y="8891"/>
                </a:lnTo>
                <a:lnTo>
                  <a:pt x="3282" y="10731"/>
                </a:lnTo>
                <a:lnTo>
                  <a:pt x="7372" y="10731"/>
                </a:lnTo>
                <a:lnTo>
                  <a:pt x="10321" y="8841"/>
                </a:lnTo>
                <a:lnTo>
                  <a:pt x="10717" y="5309"/>
                </a:lnTo>
                <a:lnTo>
                  <a:pt x="10331" y="1842"/>
                </a:lnTo>
                <a:lnTo>
                  <a:pt x="7433" y="0"/>
                </a:lnTo>
                <a:lnTo>
                  <a:pt x="3340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717" h="72288">
                <a:moveTo>
                  <a:pt x="1242" y="71374"/>
                </a:moveTo>
                <a:lnTo>
                  <a:pt x="3822" y="72288"/>
                </a:lnTo>
                <a:lnTo>
                  <a:pt x="6944" y="72288"/>
                </a:lnTo>
                <a:lnTo>
                  <a:pt x="9709" y="70638"/>
                </a:lnTo>
                <a:lnTo>
                  <a:pt x="9709" y="21804"/>
                </a:lnTo>
                <a:lnTo>
                  <a:pt x="9500" y="21106"/>
                </a:lnTo>
                <a:lnTo>
                  <a:pt x="6944" y="20156"/>
                </a:lnTo>
                <a:lnTo>
                  <a:pt x="3822" y="20156"/>
                </a:lnTo>
                <a:lnTo>
                  <a:pt x="1054" y="21804"/>
                </a:lnTo>
                <a:lnTo>
                  <a:pt x="1054" y="70638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808863" y="4834036"/>
            <a:ext cx="40690" cy="52920"/>
          </a:xfrm>
          <a:custGeom>
            <a:avLst/>
            <a:gdLst/>
            <a:ahLst/>
            <a:cxnLst/>
            <a:rect l="l" t="t" r="r" b="b"/>
            <a:pathLst>
              <a:path w="40690" h="52920">
                <a:moveTo>
                  <a:pt x="5900" y="52920"/>
                </a:moveTo>
                <a:lnTo>
                  <a:pt x="8665" y="51271"/>
                </a:lnTo>
                <a:lnTo>
                  <a:pt x="8665" y="17132"/>
                </a:lnTo>
                <a:lnTo>
                  <a:pt x="11047" y="14058"/>
                </a:lnTo>
                <a:lnTo>
                  <a:pt x="13308" y="11736"/>
                </a:lnTo>
                <a:lnTo>
                  <a:pt x="17658" y="8561"/>
                </a:lnTo>
                <a:lnTo>
                  <a:pt x="21998" y="7746"/>
                </a:lnTo>
                <a:lnTo>
                  <a:pt x="25156" y="8089"/>
                </a:lnTo>
                <a:lnTo>
                  <a:pt x="27712" y="9385"/>
                </a:lnTo>
                <a:lnTo>
                  <a:pt x="30369" y="12791"/>
                </a:lnTo>
                <a:lnTo>
                  <a:pt x="31398" y="15952"/>
                </a:lnTo>
                <a:lnTo>
                  <a:pt x="32025" y="19890"/>
                </a:lnTo>
                <a:lnTo>
                  <a:pt x="32025" y="51271"/>
                </a:lnTo>
                <a:lnTo>
                  <a:pt x="32247" y="52006"/>
                </a:lnTo>
                <a:lnTo>
                  <a:pt x="34800" y="52920"/>
                </a:lnTo>
                <a:lnTo>
                  <a:pt x="37926" y="52920"/>
                </a:lnTo>
                <a:lnTo>
                  <a:pt x="40690" y="51271"/>
                </a:lnTo>
                <a:lnTo>
                  <a:pt x="40690" y="18007"/>
                </a:lnTo>
                <a:lnTo>
                  <a:pt x="40406" y="15022"/>
                </a:lnTo>
                <a:lnTo>
                  <a:pt x="39254" y="10083"/>
                </a:lnTo>
                <a:lnTo>
                  <a:pt x="36964" y="6069"/>
                </a:lnTo>
                <a:lnTo>
                  <a:pt x="33893" y="2758"/>
                </a:lnTo>
                <a:lnTo>
                  <a:pt x="29594" y="547"/>
                </a:lnTo>
                <a:lnTo>
                  <a:pt x="26937" y="0"/>
                </a:lnTo>
                <a:lnTo>
                  <a:pt x="21088" y="0"/>
                </a:lnTo>
                <a:lnTo>
                  <a:pt x="18421" y="713"/>
                </a:lnTo>
                <a:lnTo>
                  <a:pt x="15778" y="2146"/>
                </a:lnTo>
                <a:lnTo>
                  <a:pt x="13135" y="3567"/>
                </a:lnTo>
                <a:lnTo>
                  <a:pt x="10482" y="5817"/>
                </a:lnTo>
                <a:lnTo>
                  <a:pt x="7815" y="8892"/>
                </a:lnTo>
                <a:lnTo>
                  <a:pt x="7815" y="2437"/>
                </a:lnTo>
                <a:lnTo>
                  <a:pt x="5849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2006"/>
                </a:lnTo>
                <a:lnTo>
                  <a:pt x="2768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860138" y="4834148"/>
            <a:ext cx="44747" cy="54648"/>
          </a:xfrm>
          <a:custGeom>
            <a:avLst/>
            <a:gdLst/>
            <a:ahLst/>
            <a:cxnLst/>
            <a:rect l="l" t="t" r="r" b="b"/>
            <a:pathLst>
              <a:path w="44747" h="54648">
                <a:moveTo>
                  <a:pt x="9499" y="36234"/>
                </a:moveTo>
                <a:lnTo>
                  <a:pt x="9193" y="54648"/>
                </a:lnTo>
                <a:lnTo>
                  <a:pt x="11318" y="51563"/>
                </a:lnTo>
                <a:lnTo>
                  <a:pt x="10079" y="39636"/>
                </a:lnTo>
                <a:lnTo>
                  <a:pt x="9499" y="36234"/>
                </a:lnTo>
                <a:close/>
              </a:path>
              <a:path w="44747" h="54648">
                <a:moveTo>
                  <a:pt x="420" y="55727"/>
                </a:moveTo>
                <a:lnTo>
                  <a:pt x="0" y="59194"/>
                </a:lnTo>
                <a:lnTo>
                  <a:pt x="394" y="62812"/>
                </a:lnTo>
                <a:lnTo>
                  <a:pt x="1932" y="66038"/>
                </a:lnTo>
                <a:lnTo>
                  <a:pt x="4880" y="68580"/>
                </a:lnTo>
                <a:lnTo>
                  <a:pt x="8801" y="70636"/>
                </a:lnTo>
                <a:lnTo>
                  <a:pt x="11479" y="71309"/>
                </a:lnTo>
                <a:lnTo>
                  <a:pt x="14157" y="71982"/>
                </a:lnTo>
                <a:lnTo>
                  <a:pt x="17401" y="72313"/>
                </a:lnTo>
                <a:lnTo>
                  <a:pt x="25185" y="72313"/>
                </a:lnTo>
                <a:lnTo>
                  <a:pt x="28597" y="71882"/>
                </a:lnTo>
                <a:lnTo>
                  <a:pt x="31499" y="70991"/>
                </a:lnTo>
                <a:lnTo>
                  <a:pt x="34422" y="70102"/>
                </a:lnTo>
                <a:lnTo>
                  <a:pt x="38674" y="67359"/>
                </a:lnTo>
                <a:lnTo>
                  <a:pt x="41943" y="64033"/>
                </a:lnTo>
                <a:lnTo>
                  <a:pt x="43750" y="59994"/>
                </a:lnTo>
                <a:lnTo>
                  <a:pt x="44218" y="55613"/>
                </a:lnTo>
                <a:lnTo>
                  <a:pt x="43814" y="51598"/>
                </a:lnTo>
                <a:lnTo>
                  <a:pt x="42202" y="48373"/>
                </a:lnTo>
                <a:lnTo>
                  <a:pt x="39646" y="45921"/>
                </a:lnTo>
                <a:lnTo>
                  <a:pt x="36525" y="43967"/>
                </a:lnTo>
                <a:lnTo>
                  <a:pt x="32593" y="42772"/>
                </a:lnTo>
                <a:lnTo>
                  <a:pt x="28097" y="42364"/>
                </a:lnTo>
                <a:lnTo>
                  <a:pt x="15756" y="41832"/>
                </a:lnTo>
                <a:lnTo>
                  <a:pt x="13863" y="41756"/>
                </a:lnTo>
                <a:lnTo>
                  <a:pt x="10079" y="39636"/>
                </a:lnTo>
                <a:lnTo>
                  <a:pt x="11318" y="51563"/>
                </a:lnTo>
                <a:lnTo>
                  <a:pt x="14071" y="48981"/>
                </a:lnTo>
                <a:lnTo>
                  <a:pt x="26311" y="49428"/>
                </a:lnTo>
                <a:lnTo>
                  <a:pt x="29152" y="49493"/>
                </a:lnTo>
                <a:lnTo>
                  <a:pt x="31402" y="50101"/>
                </a:lnTo>
                <a:lnTo>
                  <a:pt x="34717" y="52387"/>
                </a:lnTo>
                <a:lnTo>
                  <a:pt x="35542" y="56095"/>
                </a:lnTo>
                <a:lnTo>
                  <a:pt x="35542" y="57326"/>
                </a:lnTo>
                <a:lnTo>
                  <a:pt x="34372" y="60742"/>
                </a:lnTo>
                <a:lnTo>
                  <a:pt x="31427" y="63475"/>
                </a:lnTo>
                <a:lnTo>
                  <a:pt x="28227" y="64706"/>
                </a:lnTo>
                <a:lnTo>
                  <a:pt x="24270" y="65481"/>
                </a:lnTo>
                <a:lnTo>
                  <a:pt x="17513" y="65481"/>
                </a:lnTo>
                <a:lnTo>
                  <a:pt x="14281" y="64871"/>
                </a:lnTo>
                <a:lnTo>
                  <a:pt x="11983" y="63676"/>
                </a:lnTo>
                <a:lnTo>
                  <a:pt x="8506" y="60667"/>
                </a:lnTo>
                <a:lnTo>
                  <a:pt x="8506" y="57556"/>
                </a:lnTo>
                <a:lnTo>
                  <a:pt x="9193" y="54648"/>
                </a:lnTo>
                <a:lnTo>
                  <a:pt x="9499" y="36234"/>
                </a:lnTo>
                <a:lnTo>
                  <a:pt x="11026" y="32879"/>
                </a:lnTo>
                <a:lnTo>
                  <a:pt x="13949" y="33677"/>
                </a:lnTo>
                <a:lnTo>
                  <a:pt x="17981" y="28105"/>
                </a:lnTo>
                <a:lnTo>
                  <a:pt x="13740" y="25336"/>
                </a:lnTo>
                <a:lnTo>
                  <a:pt x="11087" y="20956"/>
                </a:lnTo>
                <a:lnTo>
                  <a:pt x="11087" y="17730"/>
                </a:lnTo>
                <a:lnTo>
                  <a:pt x="11285" y="14907"/>
                </a:lnTo>
                <a:lnTo>
                  <a:pt x="9597" y="3200"/>
                </a:lnTo>
                <a:lnTo>
                  <a:pt x="6363" y="6235"/>
                </a:lnTo>
                <a:lnTo>
                  <a:pt x="4203" y="10299"/>
                </a:lnTo>
                <a:lnTo>
                  <a:pt x="2839" y="15012"/>
                </a:lnTo>
                <a:lnTo>
                  <a:pt x="2839" y="17780"/>
                </a:lnTo>
                <a:lnTo>
                  <a:pt x="3159" y="22212"/>
                </a:lnTo>
                <a:lnTo>
                  <a:pt x="4413" y="25577"/>
                </a:lnTo>
                <a:lnTo>
                  <a:pt x="6353" y="28422"/>
                </a:lnTo>
                <a:lnTo>
                  <a:pt x="3973" y="31356"/>
                </a:lnTo>
                <a:lnTo>
                  <a:pt x="2239" y="34823"/>
                </a:lnTo>
                <a:lnTo>
                  <a:pt x="1785" y="39002"/>
                </a:lnTo>
                <a:lnTo>
                  <a:pt x="2202" y="42073"/>
                </a:lnTo>
                <a:lnTo>
                  <a:pt x="3848" y="44831"/>
                </a:lnTo>
                <a:lnTo>
                  <a:pt x="6836" y="46875"/>
                </a:lnTo>
                <a:lnTo>
                  <a:pt x="3862" y="49604"/>
                </a:lnTo>
                <a:lnTo>
                  <a:pt x="1720" y="52513"/>
                </a:lnTo>
                <a:lnTo>
                  <a:pt x="420" y="55727"/>
                </a:lnTo>
                <a:close/>
              </a:path>
              <a:path w="44747" h="54648">
                <a:moveTo>
                  <a:pt x="14356" y="9079"/>
                </a:moveTo>
                <a:lnTo>
                  <a:pt x="17870" y="7110"/>
                </a:lnTo>
                <a:lnTo>
                  <a:pt x="21005" y="6832"/>
                </a:lnTo>
                <a:lnTo>
                  <a:pt x="24270" y="6832"/>
                </a:lnTo>
                <a:lnTo>
                  <a:pt x="26780" y="7758"/>
                </a:lnTo>
                <a:lnTo>
                  <a:pt x="30318" y="11480"/>
                </a:lnTo>
                <a:lnTo>
                  <a:pt x="31193" y="14083"/>
                </a:lnTo>
                <a:lnTo>
                  <a:pt x="31193" y="17410"/>
                </a:lnTo>
                <a:lnTo>
                  <a:pt x="30984" y="20177"/>
                </a:lnTo>
                <a:lnTo>
                  <a:pt x="30181" y="22785"/>
                </a:lnTo>
                <a:lnTo>
                  <a:pt x="27920" y="25920"/>
                </a:lnTo>
                <a:lnTo>
                  <a:pt x="24357" y="27814"/>
                </a:lnTo>
                <a:lnTo>
                  <a:pt x="21174" y="28105"/>
                </a:lnTo>
                <a:lnTo>
                  <a:pt x="17981" y="28105"/>
                </a:lnTo>
                <a:lnTo>
                  <a:pt x="13949" y="33677"/>
                </a:lnTo>
                <a:lnTo>
                  <a:pt x="17416" y="34721"/>
                </a:lnTo>
                <a:lnTo>
                  <a:pt x="21174" y="34988"/>
                </a:lnTo>
                <a:lnTo>
                  <a:pt x="23892" y="34988"/>
                </a:lnTo>
                <a:lnTo>
                  <a:pt x="28623" y="33793"/>
                </a:lnTo>
                <a:lnTo>
                  <a:pt x="32802" y="31849"/>
                </a:lnTo>
                <a:lnTo>
                  <a:pt x="36060" y="28840"/>
                </a:lnTo>
                <a:lnTo>
                  <a:pt x="38169" y="24839"/>
                </a:lnTo>
                <a:lnTo>
                  <a:pt x="39488" y="20177"/>
                </a:lnTo>
                <a:lnTo>
                  <a:pt x="39488" y="17359"/>
                </a:lnTo>
                <a:lnTo>
                  <a:pt x="39239" y="14008"/>
                </a:lnTo>
                <a:lnTo>
                  <a:pt x="38256" y="10872"/>
                </a:lnTo>
                <a:lnTo>
                  <a:pt x="36183" y="8139"/>
                </a:lnTo>
                <a:lnTo>
                  <a:pt x="42955" y="8139"/>
                </a:lnTo>
                <a:lnTo>
                  <a:pt x="44242" y="7289"/>
                </a:lnTo>
                <a:lnTo>
                  <a:pt x="44747" y="4546"/>
                </a:lnTo>
                <a:lnTo>
                  <a:pt x="42955" y="914"/>
                </a:lnTo>
                <a:lnTo>
                  <a:pt x="28670" y="914"/>
                </a:lnTo>
                <a:lnTo>
                  <a:pt x="27589" y="633"/>
                </a:lnTo>
                <a:lnTo>
                  <a:pt x="23939" y="76"/>
                </a:lnTo>
                <a:lnTo>
                  <a:pt x="18510" y="0"/>
                </a:lnTo>
                <a:lnTo>
                  <a:pt x="13787" y="1216"/>
                </a:lnTo>
                <a:lnTo>
                  <a:pt x="9597" y="3200"/>
                </a:lnTo>
                <a:lnTo>
                  <a:pt x="11285" y="14907"/>
                </a:lnTo>
                <a:lnTo>
                  <a:pt x="12081" y="12269"/>
                </a:lnTo>
                <a:lnTo>
                  <a:pt x="14356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939924" y="4814669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10"/>
                </a:moveTo>
                <a:lnTo>
                  <a:pt x="367" y="8891"/>
                </a:lnTo>
                <a:lnTo>
                  <a:pt x="3279" y="10731"/>
                </a:lnTo>
                <a:lnTo>
                  <a:pt x="7368" y="10731"/>
                </a:lnTo>
                <a:lnTo>
                  <a:pt x="10321" y="8841"/>
                </a:lnTo>
                <a:lnTo>
                  <a:pt x="10713" y="5309"/>
                </a:lnTo>
                <a:lnTo>
                  <a:pt x="10335" y="1842"/>
                </a:lnTo>
                <a:lnTo>
                  <a:pt x="7433" y="0"/>
                </a:lnTo>
                <a:lnTo>
                  <a:pt x="3340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713" h="72288">
                <a:moveTo>
                  <a:pt x="1238" y="71374"/>
                </a:moveTo>
                <a:lnTo>
                  <a:pt x="3818" y="72288"/>
                </a:lnTo>
                <a:lnTo>
                  <a:pt x="6940" y="72288"/>
                </a:lnTo>
                <a:lnTo>
                  <a:pt x="9709" y="70638"/>
                </a:lnTo>
                <a:lnTo>
                  <a:pt x="9709" y="21804"/>
                </a:lnTo>
                <a:lnTo>
                  <a:pt x="9499" y="21106"/>
                </a:lnTo>
                <a:lnTo>
                  <a:pt x="6940" y="20156"/>
                </a:lnTo>
                <a:lnTo>
                  <a:pt x="3818" y="20156"/>
                </a:lnTo>
                <a:lnTo>
                  <a:pt x="1054" y="21804"/>
                </a:lnTo>
                <a:lnTo>
                  <a:pt x="1054" y="70638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959252" y="4821753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17010" y="1699"/>
                </a:moveTo>
                <a:lnTo>
                  <a:pt x="16800" y="990"/>
                </a:lnTo>
                <a:lnTo>
                  <a:pt x="14245" y="0"/>
                </a:lnTo>
                <a:lnTo>
                  <a:pt x="11123" y="0"/>
                </a:lnTo>
                <a:lnTo>
                  <a:pt x="8345" y="1699"/>
                </a:lnTo>
                <a:lnTo>
                  <a:pt x="8345" y="13309"/>
                </a:lnTo>
                <a:lnTo>
                  <a:pt x="1785" y="13309"/>
                </a:lnTo>
                <a:lnTo>
                  <a:pt x="331" y="14451"/>
                </a:lnTo>
                <a:lnTo>
                  <a:pt x="0" y="17053"/>
                </a:lnTo>
                <a:lnTo>
                  <a:pt x="1732" y="20740"/>
                </a:lnTo>
                <a:lnTo>
                  <a:pt x="8345" y="20740"/>
                </a:lnTo>
                <a:lnTo>
                  <a:pt x="8345" y="52106"/>
                </a:lnTo>
                <a:lnTo>
                  <a:pt x="9108" y="56628"/>
                </a:lnTo>
                <a:lnTo>
                  <a:pt x="10436" y="60438"/>
                </a:lnTo>
                <a:lnTo>
                  <a:pt x="12672" y="63144"/>
                </a:lnTo>
                <a:lnTo>
                  <a:pt x="15854" y="64833"/>
                </a:lnTo>
                <a:lnTo>
                  <a:pt x="19716" y="65836"/>
                </a:lnTo>
                <a:lnTo>
                  <a:pt x="24566" y="65671"/>
                </a:lnTo>
                <a:lnTo>
                  <a:pt x="27569" y="65098"/>
                </a:lnTo>
                <a:lnTo>
                  <a:pt x="30528" y="63079"/>
                </a:lnTo>
                <a:lnTo>
                  <a:pt x="30873" y="59969"/>
                </a:lnTo>
                <a:lnTo>
                  <a:pt x="30873" y="59321"/>
                </a:lnTo>
                <a:lnTo>
                  <a:pt x="29080" y="56743"/>
                </a:lnTo>
                <a:lnTo>
                  <a:pt x="26409" y="57773"/>
                </a:lnTo>
                <a:lnTo>
                  <a:pt x="23619" y="58176"/>
                </a:lnTo>
                <a:lnTo>
                  <a:pt x="19418" y="57326"/>
                </a:lnTo>
                <a:lnTo>
                  <a:pt x="17489" y="53884"/>
                </a:lnTo>
                <a:lnTo>
                  <a:pt x="17010" y="51343"/>
                </a:lnTo>
                <a:lnTo>
                  <a:pt x="17010" y="20740"/>
                </a:lnTo>
                <a:lnTo>
                  <a:pt x="29138" y="20740"/>
                </a:lnTo>
                <a:lnTo>
                  <a:pt x="30711" y="19304"/>
                </a:lnTo>
                <a:lnTo>
                  <a:pt x="30873" y="16355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001703" y="4874507"/>
            <a:ext cx="11282" cy="12646"/>
          </a:xfrm>
          <a:custGeom>
            <a:avLst/>
            <a:gdLst/>
            <a:ahLst/>
            <a:cxnLst/>
            <a:rect l="l" t="t" r="r" b="b"/>
            <a:pathLst>
              <a:path w="11282" h="12646">
                <a:moveTo>
                  <a:pt x="11282" y="6245"/>
                </a:moveTo>
                <a:lnTo>
                  <a:pt x="11282" y="3743"/>
                </a:lnTo>
                <a:lnTo>
                  <a:pt x="9267" y="417"/>
                </a:lnTo>
                <a:lnTo>
                  <a:pt x="5713" y="0"/>
                </a:lnTo>
                <a:lnTo>
                  <a:pt x="1231" y="1267"/>
                </a:lnTo>
                <a:lnTo>
                  <a:pt x="0" y="3849"/>
                </a:lnTo>
                <a:lnTo>
                  <a:pt x="0" y="8902"/>
                </a:lnTo>
                <a:lnTo>
                  <a:pt x="2005" y="12230"/>
                </a:lnTo>
                <a:lnTo>
                  <a:pt x="5558" y="12646"/>
                </a:lnTo>
                <a:lnTo>
                  <a:pt x="10040" y="11365"/>
                </a:lnTo>
                <a:lnTo>
                  <a:pt x="11282" y="8813"/>
                </a:lnTo>
                <a:lnTo>
                  <a:pt x="11282" y="6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604349" y="5088261"/>
            <a:ext cx="36921" cy="72694"/>
          </a:xfrm>
          <a:custGeom>
            <a:avLst/>
            <a:gdLst/>
            <a:ahLst/>
            <a:cxnLst/>
            <a:rect l="l" t="t" r="r" b="b"/>
            <a:pathLst>
              <a:path w="36921" h="72694">
                <a:moveTo>
                  <a:pt x="25772" y="60365"/>
                </a:moveTo>
                <a:lnTo>
                  <a:pt x="23522" y="59220"/>
                </a:lnTo>
                <a:lnTo>
                  <a:pt x="19504" y="56427"/>
                </a:lnTo>
                <a:lnTo>
                  <a:pt x="16837" y="52085"/>
                </a:lnTo>
                <a:lnTo>
                  <a:pt x="17736" y="70549"/>
                </a:lnTo>
                <a:lnTo>
                  <a:pt x="21668" y="71996"/>
                </a:lnTo>
                <a:lnTo>
                  <a:pt x="26280" y="72694"/>
                </a:lnTo>
                <a:lnTo>
                  <a:pt x="36921" y="72694"/>
                </a:lnTo>
                <a:lnTo>
                  <a:pt x="35384" y="60923"/>
                </a:lnTo>
                <a:lnTo>
                  <a:pt x="28587" y="60923"/>
                </a:lnTo>
                <a:lnTo>
                  <a:pt x="25772" y="60365"/>
                </a:lnTo>
                <a:close/>
              </a:path>
              <a:path w="36921" h="72694">
                <a:moveTo>
                  <a:pt x="15905" y="49467"/>
                </a:moveTo>
                <a:lnTo>
                  <a:pt x="15340" y="46408"/>
                </a:lnTo>
                <a:lnTo>
                  <a:pt x="14775" y="43359"/>
                </a:lnTo>
                <a:lnTo>
                  <a:pt x="14504" y="39905"/>
                </a:lnTo>
                <a:lnTo>
                  <a:pt x="14504" y="32792"/>
                </a:lnTo>
                <a:lnTo>
                  <a:pt x="14785" y="29668"/>
                </a:lnTo>
                <a:lnTo>
                  <a:pt x="15364" y="26709"/>
                </a:lnTo>
                <a:lnTo>
                  <a:pt x="15944" y="23774"/>
                </a:lnTo>
                <a:lnTo>
                  <a:pt x="16934" y="21197"/>
                </a:lnTo>
                <a:lnTo>
                  <a:pt x="18338" y="18986"/>
                </a:lnTo>
                <a:lnTo>
                  <a:pt x="21567" y="15012"/>
                </a:lnTo>
                <a:lnTo>
                  <a:pt x="26117" y="12373"/>
                </a:lnTo>
                <a:lnTo>
                  <a:pt x="28958" y="11710"/>
                </a:lnTo>
                <a:lnTo>
                  <a:pt x="35716" y="11710"/>
                </a:lnTo>
                <a:lnTo>
                  <a:pt x="38516" y="12294"/>
                </a:lnTo>
                <a:lnTo>
                  <a:pt x="40751" y="13474"/>
                </a:lnTo>
                <a:lnTo>
                  <a:pt x="44784" y="16323"/>
                </a:lnTo>
                <a:lnTo>
                  <a:pt x="47487" y="20628"/>
                </a:lnTo>
                <a:lnTo>
                  <a:pt x="48449" y="23205"/>
                </a:lnTo>
                <a:lnTo>
                  <a:pt x="48999" y="26226"/>
                </a:lnTo>
                <a:lnTo>
                  <a:pt x="49565" y="29250"/>
                </a:lnTo>
                <a:lnTo>
                  <a:pt x="49834" y="32602"/>
                </a:lnTo>
                <a:lnTo>
                  <a:pt x="49834" y="39664"/>
                </a:lnTo>
                <a:lnTo>
                  <a:pt x="49554" y="42840"/>
                </a:lnTo>
                <a:lnTo>
                  <a:pt x="48975" y="45810"/>
                </a:lnTo>
                <a:lnTo>
                  <a:pt x="48398" y="48794"/>
                </a:lnTo>
                <a:lnTo>
                  <a:pt x="47401" y="51412"/>
                </a:lnTo>
                <a:lnTo>
                  <a:pt x="46000" y="53658"/>
                </a:lnTo>
                <a:lnTo>
                  <a:pt x="42772" y="57671"/>
                </a:lnTo>
                <a:lnTo>
                  <a:pt x="38224" y="60275"/>
                </a:lnTo>
                <a:lnTo>
                  <a:pt x="35384" y="60923"/>
                </a:lnTo>
                <a:lnTo>
                  <a:pt x="36921" y="72694"/>
                </a:lnTo>
                <a:lnTo>
                  <a:pt x="41638" y="71860"/>
                </a:lnTo>
                <a:lnTo>
                  <a:pt x="45716" y="70182"/>
                </a:lnTo>
                <a:lnTo>
                  <a:pt x="49799" y="68493"/>
                </a:lnTo>
                <a:lnTo>
                  <a:pt x="53215" y="66052"/>
                </a:lnTo>
                <a:lnTo>
                  <a:pt x="55980" y="62852"/>
                </a:lnTo>
                <a:lnTo>
                  <a:pt x="58755" y="59651"/>
                </a:lnTo>
                <a:lnTo>
                  <a:pt x="60836" y="55752"/>
                </a:lnTo>
                <a:lnTo>
                  <a:pt x="62236" y="51156"/>
                </a:lnTo>
                <a:lnTo>
                  <a:pt x="63623" y="46573"/>
                </a:lnTo>
                <a:lnTo>
                  <a:pt x="64335" y="41353"/>
                </a:lnTo>
                <a:lnTo>
                  <a:pt x="64335" y="29452"/>
                </a:lnTo>
                <a:lnTo>
                  <a:pt x="63662" y="24182"/>
                </a:lnTo>
                <a:lnTo>
                  <a:pt x="62308" y="19714"/>
                </a:lnTo>
                <a:lnTo>
                  <a:pt x="60958" y="15253"/>
                </a:lnTo>
                <a:lnTo>
                  <a:pt x="58964" y="11545"/>
                </a:lnTo>
                <a:lnTo>
                  <a:pt x="56325" y="8611"/>
                </a:lnTo>
                <a:lnTo>
                  <a:pt x="53668" y="5692"/>
                </a:lnTo>
                <a:lnTo>
                  <a:pt x="50389" y="3521"/>
                </a:lnTo>
                <a:lnTo>
                  <a:pt x="46454" y="2109"/>
                </a:lnTo>
                <a:lnTo>
                  <a:pt x="42511" y="698"/>
                </a:lnTo>
                <a:lnTo>
                  <a:pt x="37961" y="0"/>
                </a:lnTo>
                <a:lnTo>
                  <a:pt x="27445" y="0"/>
                </a:lnTo>
                <a:lnTo>
                  <a:pt x="22701" y="839"/>
                </a:lnTo>
                <a:lnTo>
                  <a:pt x="18623" y="2542"/>
                </a:lnTo>
                <a:lnTo>
                  <a:pt x="14540" y="4244"/>
                </a:lnTo>
                <a:lnTo>
                  <a:pt x="11123" y="6681"/>
                </a:lnTo>
                <a:lnTo>
                  <a:pt x="8359" y="9871"/>
                </a:lnTo>
                <a:lnTo>
                  <a:pt x="5594" y="13058"/>
                </a:lnTo>
                <a:lnTo>
                  <a:pt x="3506" y="16916"/>
                </a:lnTo>
                <a:lnTo>
                  <a:pt x="2103" y="21452"/>
                </a:lnTo>
                <a:lnTo>
                  <a:pt x="716" y="25985"/>
                </a:lnTo>
                <a:lnTo>
                  <a:pt x="0" y="31104"/>
                </a:lnTo>
                <a:lnTo>
                  <a:pt x="0" y="42966"/>
                </a:lnTo>
                <a:lnTo>
                  <a:pt x="666" y="48312"/>
                </a:lnTo>
                <a:lnTo>
                  <a:pt x="1969" y="52848"/>
                </a:lnTo>
                <a:lnTo>
                  <a:pt x="3298" y="57355"/>
                </a:lnTo>
                <a:lnTo>
                  <a:pt x="5262" y="61088"/>
                </a:lnTo>
                <a:lnTo>
                  <a:pt x="7891" y="64023"/>
                </a:lnTo>
                <a:lnTo>
                  <a:pt x="10507" y="66942"/>
                </a:lnTo>
                <a:lnTo>
                  <a:pt x="13788" y="69127"/>
                </a:lnTo>
                <a:lnTo>
                  <a:pt x="17736" y="70549"/>
                </a:lnTo>
                <a:lnTo>
                  <a:pt x="16837" y="52085"/>
                </a:lnTo>
                <a:lnTo>
                  <a:pt x="15905" y="49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683935" y="5107428"/>
            <a:ext cx="44682" cy="53531"/>
          </a:xfrm>
          <a:custGeom>
            <a:avLst/>
            <a:gdLst/>
            <a:ahLst/>
            <a:cxnLst/>
            <a:rect l="l" t="t" r="r" b="b"/>
            <a:pathLst>
              <a:path w="44682" h="53531">
                <a:moveTo>
                  <a:pt x="294" y="38444"/>
                </a:moveTo>
                <a:lnTo>
                  <a:pt x="1436" y="43398"/>
                </a:lnTo>
                <a:lnTo>
                  <a:pt x="3757" y="47462"/>
                </a:lnTo>
                <a:lnTo>
                  <a:pt x="6868" y="50813"/>
                </a:lnTo>
                <a:lnTo>
                  <a:pt x="11242" y="52984"/>
                </a:lnTo>
                <a:lnTo>
                  <a:pt x="13945" y="53531"/>
                </a:lnTo>
                <a:lnTo>
                  <a:pt x="20044" y="53531"/>
                </a:lnTo>
                <a:lnTo>
                  <a:pt x="22819" y="52819"/>
                </a:lnTo>
                <a:lnTo>
                  <a:pt x="25487" y="51361"/>
                </a:lnTo>
                <a:lnTo>
                  <a:pt x="28166" y="49924"/>
                </a:lnTo>
                <a:lnTo>
                  <a:pt x="30808" y="47739"/>
                </a:lnTo>
                <a:lnTo>
                  <a:pt x="33389" y="44856"/>
                </a:lnTo>
                <a:lnTo>
                  <a:pt x="33389" y="50446"/>
                </a:lnTo>
                <a:lnTo>
                  <a:pt x="33660" y="51386"/>
                </a:lnTo>
                <a:lnTo>
                  <a:pt x="36252" y="52477"/>
                </a:lnTo>
                <a:lnTo>
                  <a:pt x="39066" y="52617"/>
                </a:lnTo>
                <a:lnTo>
                  <a:pt x="41770" y="52477"/>
                </a:lnTo>
                <a:lnTo>
                  <a:pt x="44682" y="50446"/>
                </a:lnTo>
                <a:lnTo>
                  <a:pt x="44682" y="2034"/>
                </a:lnTo>
                <a:lnTo>
                  <a:pt x="44154" y="828"/>
                </a:lnTo>
                <a:lnTo>
                  <a:pt x="41327" y="0"/>
                </a:lnTo>
                <a:lnTo>
                  <a:pt x="34912" y="0"/>
                </a:lnTo>
                <a:lnTo>
                  <a:pt x="31556" y="2034"/>
                </a:lnTo>
                <a:lnTo>
                  <a:pt x="31556" y="34229"/>
                </a:lnTo>
                <a:lnTo>
                  <a:pt x="29627" y="36640"/>
                </a:lnTo>
                <a:lnTo>
                  <a:pt x="26109" y="39751"/>
                </a:lnTo>
                <a:lnTo>
                  <a:pt x="22732" y="41656"/>
                </a:lnTo>
                <a:lnTo>
                  <a:pt x="18557" y="41389"/>
                </a:lnTo>
                <a:lnTo>
                  <a:pt x="15756" y="39599"/>
                </a:lnTo>
                <a:lnTo>
                  <a:pt x="13971" y="36525"/>
                </a:lnTo>
                <a:lnTo>
                  <a:pt x="13333" y="33846"/>
                </a:lnTo>
                <a:lnTo>
                  <a:pt x="13182" y="29386"/>
                </a:lnTo>
                <a:lnTo>
                  <a:pt x="13182" y="2034"/>
                </a:lnTo>
                <a:lnTo>
                  <a:pt x="12656" y="828"/>
                </a:lnTo>
                <a:lnTo>
                  <a:pt x="9770" y="0"/>
                </a:lnTo>
                <a:lnTo>
                  <a:pt x="3390" y="0"/>
                </a:lnTo>
                <a:lnTo>
                  <a:pt x="0" y="2034"/>
                </a:lnTo>
                <a:lnTo>
                  <a:pt x="0" y="35369"/>
                </a:lnTo>
                <a:lnTo>
                  <a:pt x="294" y="38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746261" y="5106372"/>
            <a:ext cx="29998" cy="53672"/>
          </a:xfrm>
          <a:custGeom>
            <a:avLst/>
            <a:gdLst/>
            <a:ahLst/>
            <a:cxnLst/>
            <a:rect l="l" t="t" r="r" b="b"/>
            <a:pathLst>
              <a:path w="29998" h="53672">
                <a:moveTo>
                  <a:pt x="11292" y="9119"/>
                </a:moveTo>
                <a:lnTo>
                  <a:pt x="11292" y="3100"/>
                </a:lnTo>
                <a:lnTo>
                  <a:pt x="11026" y="2150"/>
                </a:lnTo>
                <a:lnTo>
                  <a:pt x="8445" y="1055"/>
                </a:lnTo>
                <a:lnTo>
                  <a:pt x="2962" y="1055"/>
                </a:lnTo>
                <a:lnTo>
                  <a:pt x="0" y="3100"/>
                </a:lnTo>
                <a:lnTo>
                  <a:pt x="0" y="51855"/>
                </a:lnTo>
                <a:lnTo>
                  <a:pt x="2566" y="53431"/>
                </a:lnTo>
                <a:lnTo>
                  <a:pt x="5309" y="53672"/>
                </a:lnTo>
                <a:lnTo>
                  <a:pt x="7905" y="53672"/>
                </a:lnTo>
                <a:lnTo>
                  <a:pt x="10655" y="53431"/>
                </a:lnTo>
                <a:lnTo>
                  <a:pt x="13237" y="51502"/>
                </a:lnTo>
                <a:lnTo>
                  <a:pt x="13237" y="21327"/>
                </a:lnTo>
                <a:lnTo>
                  <a:pt x="15130" y="18403"/>
                </a:lnTo>
                <a:lnTo>
                  <a:pt x="17661" y="15354"/>
                </a:lnTo>
                <a:lnTo>
                  <a:pt x="20735" y="13274"/>
                </a:lnTo>
                <a:lnTo>
                  <a:pt x="23568" y="12801"/>
                </a:lnTo>
                <a:lnTo>
                  <a:pt x="26560" y="13554"/>
                </a:lnTo>
                <a:lnTo>
                  <a:pt x="29335" y="13554"/>
                </a:lnTo>
                <a:lnTo>
                  <a:pt x="29973" y="10796"/>
                </a:lnTo>
                <a:lnTo>
                  <a:pt x="29998" y="3747"/>
                </a:lnTo>
                <a:lnTo>
                  <a:pt x="28291" y="788"/>
                </a:lnTo>
                <a:lnTo>
                  <a:pt x="25732" y="140"/>
                </a:lnTo>
                <a:lnTo>
                  <a:pt x="22748" y="0"/>
                </a:lnTo>
                <a:lnTo>
                  <a:pt x="19810" y="688"/>
                </a:lnTo>
                <a:lnTo>
                  <a:pt x="16877" y="2542"/>
                </a:lnTo>
                <a:lnTo>
                  <a:pt x="13665" y="5817"/>
                </a:lnTo>
                <a:lnTo>
                  <a:pt x="11292" y="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818945" y="5089497"/>
            <a:ext cx="46512" cy="70544"/>
          </a:xfrm>
          <a:custGeom>
            <a:avLst/>
            <a:gdLst/>
            <a:ahLst/>
            <a:cxnLst/>
            <a:rect l="l" t="t" r="r" b="b"/>
            <a:pathLst>
              <a:path w="46512" h="70544">
                <a:moveTo>
                  <a:pt x="0" y="5104"/>
                </a:moveTo>
                <a:lnTo>
                  <a:pt x="97" y="68947"/>
                </a:lnTo>
                <a:lnTo>
                  <a:pt x="2639" y="70267"/>
                </a:lnTo>
                <a:lnTo>
                  <a:pt x="5541" y="70544"/>
                </a:lnTo>
                <a:lnTo>
                  <a:pt x="8244" y="70544"/>
                </a:lnTo>
                <a:lnTo>
                  <a:pt x="11109" y="70267"/>
                </a:lnTo>
                <a:lnTo>
                  <a:pt x="13809" y="68258"/>
                </a:lnTo>
                <a:lnTo>
                  <a:pt x="13809" y="45855"/>
                </a:lnTo>
                <a:lnTo>
                  <a:pt x="23947" y="45855"/>
                </a:lnTo>
                <a:lnTo>
                  <a:pt x="27846" y="45312"/>
                </a:lnTo>
                <a:lnTo>
                  <a:pt x="31161" y="44232"/>
                </a:lnTo>
                <a:lnTo>
                  <a:pt x="34460" y="43141"/>
                </a:lnTo>
                <a:lnTo>
                  <a:pt x="32072" y="22362"/>
                </a:lnTo>
                <a:lnTo>
                  <a:pt x="32072" y="24180"/>
                </a:lnTo>
                <a:lnTo>
                  <a:pt x="31338" y="27381"/>
                </a:lnTo>
                <a:lnTo>
                  <a:pt x="30132" y="30236"/>
                </a:lnTo>
                <a:lnTo>
                  <a:pt x="27021" y="33295"/>
                </a:lnTo>
                <a:lnTo>
                  <a:pt x="24048" y="34530"/>
                </a:lnTo>
                <a:lnTo>
                  <a:pt x="20005" y="34833"/>
                </a:lnTo>
                <a:lnTo>
                  <a:pt x="13809" y="34833"/>
                </a:lnTo>
                <a:lnTo>
                  <a:pt x="13809" y="11008"/>
                </a:lnTo>
                <a:lnTo>
                  <a:pt x="20681" y="0"/>
                </a:lnTo>
                <a:lnTo>
                  <a:pt x="3265" y="0"/>
                </a:lnTo>
                <a:lnTo>
                  <a:pt x="429" y="2131"/>
                </a:lnTo>
                <a:lnTo>
                  <a:pt x="0" y="5104"/>
                </a:lnTo>
                <a:close/>
              </a:path>
              <a:path w="46512" h="70544">
                <a:moveTo>
                  <a:pt x="23850" y="11314"/>
                </a:moveTo>
                <a:lnTo>
                  <a:pt x="26496" y="11997"/>
                </a:lnTo>
                <a:lnTo>
                  <a:pt x="29970" y="14691"/>
                </a:lnTo>
                <a:lnTo>
                  <a:pt x="31654" y="17866"/>
                </a:lnTo>
                <a:lnTo>
                  <a:pt x="32072" y="22362"/>
                </a:lnTo>
                <a:lnTo>
                  <a:pt x="34460" y="43141"/>
                </a:lnTo>
                <a:lnTo>
                  <a:pt x="37260" y="41564"/>
                </a:lnTo>
                <a:lnTo>
                  <a:pt x="41807" y="37400"/>
                </a:lnTo>
                <a:lnTo>
                  <a:pt x="43541" y="34833"/>
                </a:lnTo>
                <a:lnTo>
                  <a:pt x="44730" y="31798"/>
                </a:lnTo>
                <a:lnTo>
                  <a:pt x="45921" y="28762"/>
                </a:lnTo>
                <a:lnTo>
                  <a:pt x="46512" y="25271"/>
                </a:lnTo>
                <a:lnTo>
                  <a:pt x="46512" y="18463"/>
                </a:lnTo>
                <a:lnTo>
                  <a:pt x="46131" y="15886"/>
                </a:lnTo>
                <a:lnTo>
                  <a:pt x="44597" y="11300"/>
                </a:lnTo>
                <a:lnTo>
                  <a:pt x="42005" y="7580"/>
                </a:lnTo>
                <a:lnTo>
                  <a:pt x="38747" y="4442"/>
                </a:lnTo>
                <a:lnTo>
                  <a:pt x="34582" y="2195"/>
                </a:lnTo>
                <a:lnTo>
                  <a:pt x="30502" y="1000"/>
                </a:lnTo>
                <a:lnTo>
                  <a:pt x="26730" y="327"/>
                </a:lnTo>
                <a:lnTo>
                  <a:pt x="23825" y="60"/>
                </a:lnTo>
                <a:lnTo>
                  <a:pt x="20681" y="0"/>
                </a:lnTo>
                <a:lnTo>
                  <a:pt x="13809" y="11008"/>
                </a:lnTo>
                <a:lnTo>
                  <a:pt x="21111" y="11008"/>
                </a:lnTo>
                <a:lnTo>
                  <a:pt x="23850" y="11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877481" y="5106384"/>
            <a:ext cx="46000" cy="54571"/>
          </a:xfrm>
          <a:custGeom>
            <a:avLst/>
            <a:gdLst/>
            <a:ahLst/>
            <a:cxnLst/>
            <a:rect l="l" t="t" r="r" b="b"/>
            <a:pathLst>
              <a:path w="46000" h="54571">
                <a:moveTo>
                  <a:pt x="20440" y="9982"/>
                </a:moveTo>
                <a:lnTo>
                  <a:pt x="23576" y="9652"/>
                </a:lnTo>
                <a:lnTo>
                  <a:pt x="26906" y="9652"/>
                </a:lnTo>
                <a:lnTo>
                  <a:pt x="29350" y="10745"/>
                </a:lnTo>
                <a:lnTo>
                  <a:pt x="32543" y="15126"/>
                </a:lnTo>
                <a:lnTo>
                  <a:pt x="33291" y="18136"/>
                </a:lnTo>
                <a:lnTo>
                  <a:pt x="33181" y="21971"/>
                </a:lnTo>
                <a:lnTo>
                  <a:pt x="13445" y="21971"/>
                </a:lnTo>
                <a:lnTo>
                  <a:pt x="13445" y="30747"/>
                </a:lnTo>
                <a:lnTo>
                  <a:pt x="41956" y="30747"/>
                </a:lnTo>
                <a:lnTo>
                  <a:pt x="45647" y="28768"/>
                </a:lnTo>
                <a:lnTo>
                  <a:pt x="46000" y="25883"/>
                </a:lnTo>
                <a:lnTo>
                  <a:pt x="46000" y="20307"/>
                </a:lnTo>
                <a:lnTo>
                  <a:pt x="45582" y="17157"/>
                </a:lnTo>
                <a:lnTo>
                  <a:pt x="44733" y="14263"/>
                </a:lnTo>
                <a:lnTo>
                  <a:pt x="43901" y="11369"/>
                </a:lnTo>
                <a:lnTo>
                  <a:pt x="40791" y="6757"/>
                </a:lnTo>
                <a:lnTo>
                  <a:pt x="36719" y="2973"/>
                </a:lnTo>
                <a:lnTo>
                  <a:pt x="33944" y="1778"/>
                </a:lnTo>
                <a:lnTo>
                  <a:pt x="31168" y="586"/>
                </a:lnTo>
                <a:lnTo>
                  <a:pt x="27812" y="0"/>
                </a:lnTo>
                <a:lnTo>
                  <a:pt x="23892" y="0"/>
                </a:lnTo>
                <a:lnTo>
                  <a:pt x="20440" y="9982"/>
                </a:lnTo>
                <a:close/>
              </a:path>
              <a:path w="46000" h="54571">
                <a:moveTo>
                  <a:pt x="13445" y="30747"/>
                </a:moveTo>
                <a:lnTo>
                  <a:pt x="13445" y="21971"/>
                </a:lnTo>
                <a:lnTo>
                  <a:pt x="13765" y="18668"/>
                </a:lnTo>
                <a:lnTo>
                  <a:pt x="14636" y="15674"/>
                </a:lnTo>
                <a:lnTo>
                  <a:pt x="16922" y="12167"/>
                </a:lnTo>
                <a:lnTo>
                  <a:pt x="20440" y="9982"/>
                </a:lnTo>
                <a:lnTo>
                  <a:pt x="23892" y="0"/>
                </a:lnTo>
                <a:lnTo>
                  <a:pt x="20181" y="0"/>
                </a:lnTo>
                <a:lnTo>
                  <a:pt x="16851" y="622"/>
                </a:lnTo>
                <a:lnTo>
                  <a:pt x="13888" y="1893"/>
                </a:lnTo>
                <a:lnTo>
                  <a:pt x="10929" y="3164"/>
                </a:lnTo>
                <a:lnTo>
                  <a:pt x="8420" y="4993"/>
                </a:lnTo>
                <a:lnTo>
                  <a:pt x="4279" y="9805"/>
                </a:lnTo>
                <a:lnTo>
                  <a:pt x="2717" y="12725"/>
                </a:lnTo>
                <a:lnTo>
                  <a:pt x="1637" y="16192"/>
                </a:lnTo>
                <a:lnTo>
                  <a:pt x="543" y="19634"/>
                </a:lnTo>
                <a:lnTo>
                  <a:pt x="0" y="23521"/>
                </a:lnTo>
                <a:lnTo>
                  <a:pt x="0" y="32345"/>
                </a:lnTo>
                <a:lnTo>
                  <a:pt x="518" y="36299"/>
                </a:lnTo>
                <a:lnTo>
                  <a:pt x="1550" y="39660"/>
                </a:lnTo>
                <a:lnTo>
                  <a:pt x="2580" y="43016"/>
                </a:lnTo>
                <a:lnTo>
                  <a:pt x="4157" y="45810"/>
                </a:lnTo>
                <a:lnTo>
                  <a:pt x="8347" y="50231"/>
                </a:lnTo>
                <a:lnTo>
                  <a:pt x="10965" y="51868"/>
                </a:lnTo>
                <a:lnTo>
                  <a:pt x="14097" y="52948"/>
                </a:lnTo>
                <a:lnTo>
                  <a:pt x="17228" y="54024"/>
                </a:lnTo>
                <a:lnTo>
                  <a:pt x="20880" y="54571"/>
                </a:lnTo>
                <a:lnTo>
                  <a:pt x="25048" y="54571"/>
                </a:lnTo>
                <a:lnTo>
                  <a:pt x="29519" y="54432"/>
                </a:lnTo>
                <a:lnTo>
                  <a:pt x="33591" y="53808"/>
                </a:lnTo>
                <a:lnTo>
                  <a:pt x="36968" y="53023"/>
                </a:lnTo>
                <a:lnTo>
                  <a:pt x="39833" y="52195"/>
                </a:lnTo>
                <a:lnTo>
                  <a:pt x="42706" y="50723"/>
                </a:lnTo>
                <a:lnTo>
                  <a:pt x="43703" y="48056"/>
                </a:lnTo>
                <a:lnTo>
                  <a:pt x="43789" y="45467"/>
                </a:lnTo>
                <a:lnTo>
                  <a:pt x="43567" y="42152"/>
                </a:lnTo>
                <a:lnTo>
                  <a:pt x="40902" y="41136"/>
                </a:lnTo>
                <a:lnTo>
                  <a:pt x="38159" y="42202"/>
                </a:lnTo>
                <a:lnTo>
                  <a:pt x="35603" y="43027"/>
                </a:lnTo>
                <a:lnTo>
                  <a:pt x="32345" y="43750"/>
                </a:lnTo>
                <a:lnTo>
                  <a:pt x="28562" y="44272"/>
                </a:lnTo>
                <a:lnTo>
                  <a:pt x="23978" y="44272"/>
                </a:lnTo>
                <a:lnTo>
                  <a:pt x="20401" y="43357"/>
                </a:lnTo>
                <a:lnTo>
                  <a:pt x="16408" y="40665"/>
                </a:lnTo>
                <a:lnTo>
                  <a:pt x="14626" y="38063"/>
                </a:lnTo>
                <a:lnTo>
                  <a:pt x="13679" y="34696"/>
                </a:lnTo>
                <a:lnTo>
                  <a:pt x="13445" y="30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936366" y="5106384"/>
            <a:ext cx="28817" cy="54583"/>
          </a:xfrm>
          <a:custGeom>
            <a:avLst/>
            <a:gdLst/>
            <a:ahLst/>
            <a:cxnLst/>
            <a:rect l="l" t="t" r="r" b="b"/>
            <a:pathLst>
              <a:path w="28817" h="54583">
                <a:moveTo>
                  <a:pt x="16037" y="39013"/>
                </a:moveTo>
                <a:lnTo>
                  <a:pt x="16736" y="53985"/>
                </a:lnTo>
                <a:lnTo>
                  <a:pt x="20365" y="54583"/>
                </a:lnTo>
                <a:lnTo>
                  <a:pt x="28817" y="54583"/>
                </a:lnTo>
                <a:lnTo>
                  <a:pt x="24998" y="43675"/>
                </a:lnTo>
                <a:lnTo>
                  <a:pt x="21001" y="43268"/>
                </a:lnTo>
                <a:lnTo>
                  <a:pt x="18064" y="41640"/>
                </a:lnTo>
                <a:lnTo>
                  <a:pt x="16037" y="39013"/>
                </a:lnTo>
                <a:close/>
              </a:path>
              <a:path w="28817" h="54583">
                <a:moveTo>
                  <a:pt x="13655" y="52793"/>
                </a:moveTo>
                <a:lnTo>
                  <a:pt x="16736" y="53985"/>
                </a:lnTo>
                <a:lnTo>
                  <a:pt x="16037" y="39013"/>
                </a:lnTo>
                <a:lnTo>
                  <a:pt x="14565" y="35773"/>
                </a:lnTo>
                <a:lnTo>
                  <a:pt x="13802" y="31762"/>
                </a:lnTo>
                <a:lnTo>
                  <a:pt x="13604" y="27176"/>
                </a:lnTo>
                <a:lnTo>
                  <a:pt x="13604" y="24610"/>
                </a:lnTo>
                <a:lnTo>
                  <a:pt x="14316" y="20303"/>
                </a:lnTo>
                <a:lnTo>
                  <a:pt x="15483" y="16584"/>
                </a:lnTo>
                <a:lnTo>
                  <a:pt x="18580" y="12646"/>
                </a:lnTo>
                <a:lnTo>
                  <a:pt x="21517" y="11159"/>
                </a:lnTo>
                <a:lnTo>
                  <a:pt x="25206" y="10782"/>
                </a:lnTo>
                <a:lnTo>
                  <a:pt x="29235" y="11198"/>
                </a:lnTo>
                <a:lnTo>
                  <a:pt x="32147" y="12862"/>
                </a:lnTo>
                <a:lnTo>
                  <a:pt x="34189" y="15505"/>
                </a:lnTo>
                <a:lnTo>
                  <a:pt x="35675" y="18731"/>
                </a:lnTo>
                <a:lnTo>
                  <a:pt x="36413" y="22755"/>
                </a:lnTo>
                <a:lnTo>
                  <a:pt x="36597" y="27341"/>
                </a:lnTo>
                <a:lnTo>
                  <a:pt x="36597" y="29904"/>
                </a:lnTo>
                <a:lnTo>
                  <a:pt x="35910" y="34199"/>
                </a:lnTo>
                <a:lnTo>
                  <a:pt x="34764" y="37918"/>
                </a:lnTo>
                <a:lnTo>
                  <a:pt x="31668" y="41821"/>
                </a:lnTo>
                <a:lnTo>
                  <a:pt x="28721" y="43304"/>
                </a:lnTo>
                <a:lnTo>
                  <a:pt x="24998" y="43675"/>
                </a:lnTo>
                <a:lnTo>
                  <a:pt x="28817" y="54583"/>
                </a:lnTo>
                <a:lnTo>
                  <a:pt x="32590" y="53910"/>
                </a:lnTo>
                <a:lnTo>
                  <a:pt x="35808" y="52564"/>
                </a:lnTo>
                <a:lnTo>
                  <a:pt x="39030" y="51231"/>
                </a:lnTo>
                <a:lnTo>
                  <a:pt x="41713" y="49322"/>
                </a:lnTo>
                <a:lnTo>
                  <a:pt x="45986" y="44423"/>
                </a:lnTo>
                <a:lnTo>
                  <a:pt x="47570" y="41475"/>
                </a:lnTo>
                <a:lnTo>
                  <a:pt x="48628" y="38084"/>
                </a:lnTo>
                <a:lnTo>
                  <a:pt x="49662" y="34682"/>
                </a:lnTo>
                <a:lnTo>
                  <a:pt x="50191" y="30924"/>
                </a:lnTo>
                <a:lnTo>
                  <a:pt x="50191" y="22489"/>
                </a:lnTo>
                <a:lnTo>
                  <a:pt x="49697" y="18666"/>
                </a:lnTo>
                <a:lnTo>
                  <a:pt x="48726" y="15354"/>
                </a:lnTo>
                <a:lnTo>
                  <a:pt x="47746" y="12024"/>
                </a:lnTo>
                <a:lnTo>
                  <a:pt x="46245" y="9218"/>
                </a:lnTo>
                <a:lnTo>
                  <a:pt x="42227" y="4658"/>
                </a:lnTo>
                <a:lnTo>
                  <a:pt x="39682" y="2929"/>
                </a:lnTo>
                <a:lnTo>
                  <a:pt x="36597" y="1750"/>
                </a:lnTo>
                <a:lnTo>
                  <a:pt x="33516" y="582"/>
                </a:lnTo>
                <a:lnTo>
                  <a:pt x="29872" y="0"/>
                </a:lnTo>
                <a:lnTo>
                  <a:pt x="21369" y="0"/>
                </a:lnTo>
                <a:lnTo>
                  <a:pt x="17611" y="659"/>
                </a:lnTo>
                <a:lnTo>
                  <a:pt x="14403" y="2005"/>
                </a:lnTo>
                <a:lnTo>
                  <a:pt x="11221" y="3337"/>
                </a:lnTo>
                <a:lnTo>
                  <a:pt x="8539" y="5231"/>
                </a:lnTo>
                <a:lnTo>
                  <a:pt x="4262" y="10119"/>
                </a:lnTo>
                <a:lnTo>
                  <a:pt x="2667" y="13042"/>
                </a:lnTo>
                <a:lnTo>
                  <a:pt x="1598" y="16469"/>
                </a:lnTo>
                <a:lnTo>
                  <a:pt x="529" y="19875"/>
                </a:lnTo>
                <a:lnTo>
                  <a:pt x="0" y="23644"/>
                </a:lnTo>
                <a:lnTo>
                  <a:pt x="0" y="32039"/>
                </a:lnTo>
                <a:lnTo>
                  <a:pt x="490" y="35838"/>
                </a:lnTo>
                <a:lnTo>
                  <a:pt x="1475" y="39178"/>
                </a:lnTo>
                <a:lnTo>
                  <a:pt x="2458" y="42490"/>
                </a:lnTo>
                <a:lnTo>
                  <a:pt x="3956" y="45298"/>
                </a:lnTo>
                <a:lnTo>
                  <a:pt x="8009" y="49844"/>
                </a:lnTo>
                <a:lnTo>
                  <a:pt x="10570" y="51584"/>
                </a:lnTo>
                <a:lnTo>
                  <a:pt x="13655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001872" y="5125794"/>
            <a:ext cx="30024" cy="54587"/>
          </a:xfrm>
          <a:custGeom>
            <a:avLst/>
            <a:gdLst/>
            <a:ahLst/>
            <a:cxnLst/>
            <a:rect l="l" t="t" r="r" b="b"/>
            <a:pathLst>
              <a:path w="30024" h="54587">
                <a:moveTo>
                  <a:pt x="13237" y="0"/>
                </a:moveTo>
                <a:lnTo>
                  <a:pt x="13237" y="28497"/>
                </a:lnTo>
                <a:lnTo>
                  <a:pt x="14357" y="29603"/>
                </a:lnTo>
                <a:lnTo>
                  <a:pt x="17539" y="32245"/>
                </a:lnTo>
                <a:lnTo>
                  <a:pt x="20742" y="34074"/>
                </a:lnTo>
                <a:lnTo>
                  <a:pt x="24113" y="35027"/>
                </a:lnTo>
                <a:lnTo>
                  <a:pt x="26729" y="35168"/>
                </a:lnTo>
                <a:lnTo>
                  <a:pt x="30024" y="35168"/>
                </a:lnTo>
                <a:lnTo>
                  <a:pt x="26974" y="23101"/>
                </a:lnTo>
                <a:lnTo>
                  <a:pt x="23792" y="23558"/>
                </a:lnTo>
                <a:lnTo>
                  <a:pt x="20228" y="22899"/>
                </a:lnTo>
                <a:lnTo>
                  <a:pt x="16863" y="20257"/>
                </a:lnTo>
                <a:lnTo>
                  <a:pt x="13237" y="15952"/>
                </a:lnTo>
                <a:lnTo>
                  <a:pt x="13237" y="0"/>
                </a:lnTo>
                <a:close/>
              </a:path>
              <a:path w="30024" h="54587">
                <a:moveTo>
                  <a:pt x="35502" y="33224"/>
                </a:moveTo>
                <a:lnTo>
                  <a:pt x="38059" y="31913"/>
                </a:lnTo>
                <a:lnTo>
                  <a:pt x="40201" y="30049"/>
                </a:lnTo>
                <a:lnTo>
                  <a:pt x="43618" y="25210"/>
                </a:lnTo>
                <a:lnTo>
                  <a:pt x="44917" y="22263"/>
                </a:lnTo>
                <a:lnTo>
                  <a:pt x="45813" y="18809"/>
                </a:lnTo>
                <a:lnTo>
                  <a:pt x="46714" y="15354"/>
                </a:lnTo>
                <a:lnTo>
                  <a:pt x="47156" y="11480"/>
                </a:lnTo>
                <a:lnTo>
                  <a:pt x="47156" y="3517"/>
                </a:lnTo>
                <a:lnTo>
                  <a:pt x="46810" y="76"/>
                </a:lnTo>
                <a:lnTo>
                  <a:pt x="46098" y="-3149"/>
                </a:lnTo>
                <a:lnTo>
                  <a:pt x="45410" y="-6361"/>
                </a:lnTo>
                <a:lnTo>
                  <a:pt x="44305" y="-9179"/>
                </a:lnTo>
                <a:lnTo>
                  <a:pt x="42782" y="-11606"/>
                </a:lnTo>
                <a:lnTo>
                  <a:pt x="39291" y="-15937"/>
                </a:lnTo>
                <a:lnTo>
                  <a:pt x="34448" y="-18719"/>
                </a:lnTo>
                <a:lnTo>
                  <a:pt x="31536" y="-19418"/>
                </a:lnTo>
                <a:lnTo>
                  <a:pt x="28094" y="-19418"/>
                </a:lnTo>
                <a:lnTo>
                  <a:pt x="24912" y="-19237"/>
                </a:lnTo>
                <a:lnTo>
                  <a:pt x="22000" y="-18514"/>
                </a:lnTo>
                <a:lnTo>
                  <a:pt x="19220" y="-17222"/>
                </a:lnTo>
                <a:lnTo>
                  <a:pt x="16517" y="-15554"/>
                </a:lnTo>
                <a:lnTo>
                  <a:pt x="13888" y="-13348"/>
                </a:lnTo>
                <a:lnTo>
                  <a:pt x="11184" y="-10629"/>
                </a:lnTo>
                <a:lnTo>
                  <a:pt x="11184" y="-16332"/>
                </a:lnTo>
                <a:lnTo>
                  <a:pt x="10925" y="-17271"/>
                </a:lnTo>
                <a:lnTo>
                  <a:pt x="8272" y="-18362"/>
                </a:lnTo>
                <a:lnTo>
                  <a:pt x="5619" y="-18503"/>
                </a:lnTo>
                <a:lnTo>
                  <a:pt x="2927" y="-18362"/>
                </a:lnTo>
                <a:lnTo>
                  <a:pt x="0" y="-16332"/>
                </a:lnTo>
                <a:lnTo>
                  <a:pt x="0" y="51653"/>
                </a:lnTo>
                <a:lnTo>
                  <a:pt x="2581" y="53352"/>
                </a:lnTo>
                <a:lnTo>
                  <a:pt x="5335" y="53619"/>
                </a:lnTo>
                <a:lnTo>
                  <a:pt x="7913" y="53619"/>
                </a:lnTo>
                <a:lnTo>
                  <a:pt x="10656" y="53352"/>
                </a:lnTo>
                <a:lnTo>
                  <a:pt x="13237" y="51271"/>
                </a:lnTo>
                <a:lnTo>
                  <a:pt x="13237" y="0"/>
                </a:lnTo>
                <a:lnTo>
                  <a:pt x="15275" y="-2653"/>
                </a:lnTo>
                <a:lnTo>
                  <a:pt x="18089" y="-5396"/>
                </a:lnTo>
                <a:lnTo>
                  <a:pt x="20758" y="-7073"/>
                </a:lnTo>
                <a:lnTo>
                  <a:pt x="23338" y="-7757"/>
                </a:lnTo>
                <a:lnTo>
                  <a:pt x="25970" y="-7757"/>
                </a:lnTo>
                <a:lnTo>
                  <a:pt x="29764" y="-5535"/>
                </a:lnTo>
                <a:lnTo>
                  <a:pt x="31438" y="-2868"/>
                </a:lnTo>
                <a:lnTo>
                  <a:pt x="32655" y="306"/>
                </a:lnTo>
                <a:lnTo>
                  <a:pt x="33242" y="4104"/>
                </a:lnTo>
                <a:lnTo>
                  <a:pt x="33404" y="8139"/>
                </a:lnTo>
                <a:lnTo>
                  <a:pt x="33404" y="9993"/>
                </a:lnTo>
                <a:lnTo>
                  <a:pt x="32849" y="13690"/>
                </a:lnTo>
                <a:lnTo>
                  <a:pt x="31917" y="17183"/>
                </a:lnTo>
                <a:lnTo>
                  <a:pt x="30369" y="20106"/>
                </a:lnTo>
                <a:lnTo>
                  <a:pt x="26974" y="23101"/>
                </a:lnTo>
                <a:lnTo>
                  <a:pt x="30024" y="35168"/>
                </a:lnTo>
                <a:lnTo>
                  <a:pt x="32947" y="34521"/>
                </a:lnTo>
                <a:lnTo>
                  <a:pt x="35502" y="33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063935" y="5084175"/>
            <a:ext cx="13237" cy="75869"/>
          </a:xfrm>
          <a:custGeom>
            <a:avLst/>
            <a:gdLst/>
            <a:ahLst/>
            <a:cxnLst/>
            <a:rect l="l" t="t" r="r" b="b"/>
            <a:pathLst>
              <a:path w="13237" h="75869">
                <a:moveTo>
                  <a:pt x="13237" y="73699"/>
                </a:moveTo>
                <a:lnTo>
                  <a:pt x="13237" y="1993"/>
                </a:lnTo>
                <a:lnTo>
                  <a:pt x="10670" y="276"/>
                </a:lnTo>
                <a:lnTo>
                  <a:pt x="7913" y="0"/>
                </a:lnTo>
                <a:lnTo>
                  <a:pt x="5321" y="0"/>
                </a:lnTo>
                <a:lnTo>
                  <a:pt x="2581" y="276"/>
                </a:lnTo>
                <a:lnTo>
                  <a:pt x="0" y="2346"/>
                </a:lnTo>
                <a:lnTo>
                  <a:pt x="0" y="74052"/>
                </a:lnTo>
                <a:lnTo>
                  <a:pt x="2581" y="75628"/>
                </a:lnTo>
                <a:lnTo>
                  <a:pt x="5321" y="75869"/>
                </a:lnTo>
                <a:lnTo>
                  <a:pt x="7913" y="75869"/>
                </a:lnTo>
                <a:lnTo>
                  <a:pt x="10670" y="75628"/>
                </a:lnTo>
                <a:lnTo>
                  <a:pt x="13237" y="73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091936" y="5106384"/>
            <a:ext cx="45986" cy="54571"/>
          </a:xfrm>
          <a:custGeom>
            <a:avLst/>
            <a:gdLst/>
            <a:ahLst/>
            <a:cxnLst/>
            <a:rect l="l" t="t" r="r" b="b"/>
            <a:pathLst>
              <a:path w="45986" h="54571">
                <a:moveTo>
                  <a:pt x="20422" y="9982"/>
                </a:moveTo>
                <a:lnTo>
                  <a:pt x="23569" y="9652"/>
                </a:lnTo>
                <a:lnTo>
                  <a:pt x="26888" y="9652"/>
                </a:lnTo>
                <a:lnTo>
                  <a:pt x="29344" y="10745"/>
                </a:lnTo>
                <a:lnTo>
                  <a:pt x="32541" y="15126"/>
                </a:lnTo>
                <a:lnTo>
                  <a:pt x="33293" y="18136"/>
                </a:lnTo>
                <a:lnTo>
                  <a:pt x="33181" y="21971"/>
                </a:lnTo>
                <a:lnTo>
                  <a:pt x="13442" y="21971"/>
                </a:lnTo>
                <a:lnTo>
                  <a:pt x="13442" y="30747"/>
                </a:lnTo>
                <a:lnTo>
                  <a:pt x="41954" y="30747"/>
                </a:lnTo>
                <a:lnTo>
                  <a:pt x="45627" y="28768"/>
                </a:lnTo>
                <a:lnTo>
                  <a:pt x="45986" y="25883"/>
                </a:lnTo>
                <a:lnTo>
                  <a:pt x="45986" y="20307"/>
                </a:lnTo>
                <a:lnTo>
                  <a:pt x="45568" y="17157"/>
                </a:lnTo>
                <a:lnTo>
                  <a:pt x="44719" y="14263"/>
                </a:lnTo>
                <a:lnTo>
                  <a:pt x="43881" y="11369"/>
                </a:lnTo>
                <a:lnTo>
                  <a:pt x="40784" y="6757"/>
                </a:lnTo>
                <a:lnTo>
                  <a:pt x="36720" y="2973"/>
                </a:lnTo>
                <a:lnTo>
                  <a:pt x="33940" y="1778"/>
                </a:lnTo>
                <a:lnTo>
                  <a:pt x="31154" y="586"/>
                </a:lnTo>
                <a:lnTo>
                  <a:pt x="27810" y="0"/>
                </a:lnTo>
                <a:lnTo>
                  <a:pt x="23889" y="0"/>
                </a:lnTo>
                <a:lnTo>
                  <a:pt x="20422" y="9982"/>
                </a:lnTo>
                <a:close/>
              </a:path>
              <a:path w="45986" h="54571">
                <a:moveTo>
                  <a:pt x="13442" y="30747"/>
                </a:moveTo>
                <a:lnTo>
                  <a:pt x="13442" y="21971"/>
                </a:lnTo>
                <a:lnTo>
                  <a:pt x="13762" y="18668"/>
                </a:lnTo>
                <a:lnTo>
                  <a:pt x="14634" y="15674"/>
                </a:lnTo>
                <a:lnTo>
                  <a:pt x="16910" y="12167"/>
                </a:lnTo>
                <a:lnTo>
                  <a:pt x="20422" y="9982"/>
                </a:lnTo>
                <a:lnTo>
                  <a:pt x="23889" y="0"/>
                </a:lnTo>
                <a:lnTo>
                  <a:pt x="20167" y="0"/>
                </a:lnTo>
                <a:lnTo>
                  <a:pt x="16845" y="622"/>
                </a:lnTo>
                <a:lnTo>
                  <a:pt x="13886" y="1893"/>
                </a:lnTo>
                <a:lnTo>
                  <a:pt x="10923" y="3164"/>
                </a:lnTo>
                <a:lnTo>
                  <a:pt x="8406" y="4993"/>
                </a:lnTo>
                <a:lnTo>
                  <a:pt x="4273" y="9805"/>
                </a:lnTo>
                <a:lnTo>
                  <a:pt x="2715" y="12725"/>
                </a:lnTo>
                <a:lnTo>
                  <a:pt x="1634" y="16192"/>
                </a:lnTo>
                <a:lnTo>
                  <a:pt x="541" y="19634"/>
                </a:lnTo>
                <a:lnTo>
                  <a:pt x="0" y="23521"/>
                </a:lnTo>
                <a:lnTo>
                  <a:pt x="0" y="32345"/>
                </a:lnTo>
                <a:lnTo>
                  <a:pt x="515" y="36299"/>
                </a:lnTo>
                <a:lnTo>
                  <a:pt x="1544" y="39660"/>
                </a:lnTo>
                <a:lnTo>
                  <a:pt x="2581" y="43016"/>
                </a:lnTo>
                <a:lnTo>
                  <a:pt x="4151" y="45810"/>
                </a:lnTo>
                <a:lnTo>
                  <a:pt x="8341" y="50231"/>
                </a:lnTo>
                <a:lnTo>
                  <a:pt x="10962" y="51868"/>
                </a:lnTo>
                <a:lnTo>
                  <a:pt x="14094" y="52948"/>
                </a:lnTo>
                <a:lnTo>
                  <a:pt x="17230" y="54024"/>
                </a:lnTo>
                <a:lnTo>
                  <a:pt x="20876" y="54571"/>
                </a:lnTo>
                <a:lnTo>
                  <a:pt x="25041" y="54571"/>
                </a:lnTo>
                <a:lnTo>
                  <a:pt x="29517" y="54432"/>
                </a:lnTo>
                <a:lnTo>
                  <a:pt x="33573" y="53808"/>
                </a:lnTo>
                <a:lnTo>
                  <a:pt x="36965" y="53023"/>
                </a:lnTo>
                <a:lnTo>
                  <a:pt x="39827" y="52195"/>
                </a:lnTo>
                <a:lnTo>
                  <a:pt x="42703" y="50723"/>
                </a:lnTo>
                <a:lnTo>
                  <a:pt x="43686" y="48056"/>
                </a:lnTo>
                <a:lnTo>
                  <a:pt x="43783" y="45467"/>
                </a:lnTo>
                <a:lnTo>
                  <a:pt x="43563" y="42152"/>
                </a:lnTo>
                <a:lnTo>
                  <a:pt x="40896" y="41136"/>
                </a:lnTo>
                <a:lnTo>
                  <a:pt x="38160" y="42202"/>
                </a:lnTo>
                <a:lnTo>
                  <a:pt x="35600" y="43027"/>
                </a:lnTo>
                <a:lnTo>
                  <a:pt x="32346" y="43750"/>
                </a:lnTo>
                <a:lnTo>
                  <a:pt x="28559" y="44272"/>
                </a:lnTo>
                <a:lnTo>
                  <a:pt x="23972" y="44272"/>
                </a:lnTo>
                <a:lnTo>
                  <a:pt x="20397" y="43357"/>
                </a:lnTo>
                <a:lnTo>
                  <a:pt x="16405" y="40665"/>
                </a:lnTo>
                <a:lnTo>
                  <a:pt x="14608" y="38063"/>
                </a:lnTo>
                <a:lnTo>
                  <a:pt x="13676" y="34696"/>
                </a:lnTo>
                <a:lnTo>
                  <a:pt x="13442" y="30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155430" y="5108554"/>
            <a:ext cx="14810" cy="51865"/>
          </a:xfrm>
          <a:custGeom>
            <a:avLst/>
            <a:gdLst/>
            <a:ahLst/>
            <a:cxnLst/>
            <a:rect l="l" t="t" r="r" b="b"/>
            <a:pathLst>
              <a:path w="14810" h="51865">
                <a:moveTo>
                  <a:pt x="4734" y="51724"/>
                </a:moveTo>
                <a:lnTo>
                  <a:pt x="7366" y="51865"/>
                </a:lnTo>
                <a:lnTo>
                  <a:pt x="10929" y="51459"/>
                </a:lnTo>
                <a:lnTo>
                  <a:pt x="13792" y="49414"/>
                </a:lnTo>
                <a:lnTo>
                  <a:pt x="14687" y="46518"/>
                </a:lnTo>
                <a:lnTo>
                  <a:pt x="14810" y="43726"/>
                </a:lnTo>
                <a:lnTo>
                  <a:pt x="14443" y="39837"/>
                </a:lnTo>
                <a:lnTo>
                  <a:pt x="12636" y="36612"/>
                </a:lnTo>
                <a:lnTo>
                  <a:pt x="9982" y="35612"/>
                </a:lnTo>
                <a:lnTo>
                  <a:pt x="7366" y="35481"/>
                </a:lnTo>
                <a:lnTo>
                  <a:pt x="3787" y="35888"/>
                </a:lnTo>
                <a:lnTo>
                  <a:pt x="925" y="37922"/>
                </a:lnTo>
                <a:lnTo>
                  <a:pt x="111" y="40906"/>
                </a:lnTo>
                <a:lnTo>
                  <a:pt x="0" y="43726"/>
                </a:lnTo>
                <a:lnTo>
                  <a:pt x="320" y="47560"/>
                </a:lnTo>
                <a:lnTo>
                  <a:pt x="2080" y="50735"/>
                </a:lnTo>
                <a:lnTo>
                  <a:pt x="4734" y="51724"/>
                </a:lnTo>
                <a:close/>
              </a:path>
              <a:path w="14810" h="51865">
                <a:moveTo>
                  <a:pt x="4734" y="16243"/>
                </a:moveTo>
                <a:lnTo>
                  <a:pt x="7366" y="16384"/>
                </a:lnTo>
                <a:lnTo>
                  <a:pt x="10929" y="15962"/>
                </a:lnTo>
                <a:lnTo>
                  <a:pt x="13792" y="13931"/>
                </a:lnTo>
                <a:lnTo>
                  <a:pt x="14687" y="11088"/>
                </a:lnTo>
                <a:lnTo>
                  <a:pt x="14810" y="8290"/>
                </a:lnTo>
                <a:lnTo>
                  <a:pt x="14443" y="4381"/>
                </a:lnTo>
                <a:lnTo>
                  <a:pt x="12636" y="1181"/>
                </a:lnTo>
                <a:lnTo>
                  <a:pt x="9982" y="140"/>
                </a:lnTo>
                <a:lnTo>
                  <a:pt x="7366" y="0"/>
                </a:lnTo>
                <a:lnTo>
                  <a:pt x="3787" y="431"/>
                </a:lnTo>
                <a:lnTo>
                  <a:pt x="925" y="2487"/>
                </a:lnTo>
                <a:lnTo>
                  <a:pt x="111" y="5436"/>
                </a:lnTo>
                <a:lnTo>
                  <a:pt x="0" y="8290"/>
                </a:lnTo>
                <a:lnTo>
                  <a:pt x="320" y="12089"/>
                </a:lnTo>
                <a:lnTo>
                  <a:pt x="2080" y="15238"/>
                </a:lnTo>
                <a:lnTo>
                  <a:pt x="4734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211216" y="5089171"/>
            <a:ext cx="88750" cy="70866"/>
          </a:xfrm>
          <a:custGeom>
            <a:avLst/>
            <a:gdLst/>
            <a:ahLst/>
            <a:cxnLst/>
            <a:rect l="l" t="t" r="r" b="b"/>
            <a:pathLst>
              <a:path w="88750" h="70866">
                <a:moveTo>
                  <a:pt x="233" y="3643"/>
                </a:moveTo>
                <a:lnTo>
                  <a:pt x="18186" y="68475"/>
                </a:lnTo>
                <a:lnTo>
                  <a:pt x="18996" y="70013"/>
                </a:lnTo>
                <a:lnTo>
                  <a:pt x="21751" y="70761"/>
                </a:lnTo>
                <a:lnTo>
                  <a:pt x="24637" y="70866"/>
                </a:lnTo>
                <a:lnTo>
                  <a:pt x="28105" y="70686"/>
                </a:lnTo>
                <a:lnTo>
                  <a:pt x="30732" y="68475"/>
                </a:lnTo>
                <a:lnTo>
                  <a:pt x="43848" y="15469"/>
                </a:lnTo>
                <a:lnTo>
                  <a:pt x="58190" y="68475"/>
                </a:lnTo>
                <a:lnTo>
                  <a:pt x="59010" y="70013"/>
                </a:lnTo>
                <a:lnTo>
                  <a:pt x="61739" y="70761"/>
                </a:lnTo>
                <a:lnTo>
                  <a:pt x="64490" y="70866"/>
                </a:lnTo>
                <a:lnTo>
                  <a:pt x="67859" y="70686"/>
                </a:lnTo>
                <a:lnTo>
                  <a:pt x="70736" y="68475"/>
                </a:lnTo>
                <a:lnTo>
                  <a:pt x="88750" y="3683"/>
                </a:lnTo>
                <a:lnTo>
                  <a:pt x="88642" y="659"/>
                </a:lnTo>
                <a:lnTo>
                  <a:pt x="85851" y="0"/>
                </a:lnTo>
                <a:lnTo>
                  <a:pt x="82975" y="36"/>
                </a:lnTo>
                <a:lnTo>
                  <a:pt x="79973" y="2020"/>
                </a:lnTo>
                <a:lnTo>
                  <a:pt x="65008" y="60783"/>
                </a:lnTo>
                <a:lnTo>
                  <a:pt x="49315" y="2070"/>
                </a:lnTo>
                <a:lnTo>
                  <a:pt x="47346" y="191"/>
                </a:lnTo>
                <a:lnTo>
                  <a:pt x="44423" y="0"/>
                </a:lnTo>
                <a:lnTo>
                  <a:pt x="41878" y="111"/>
                </a:lnTo>
                <a:lnTo>
                  <a:pt x="39235" y="2070"/>
                </a:lnTo>
                <a:lnTo>
                  <a:pt x="24749" y="60783"/>
                </a:lnTo>
                <a:lnTo>
                  <a:pt x="9409" y="1955"/>
                </a:lnTo>
                <a:lnTo>
                  <a:pt x="9006" y="723"/>
                </a:lnTo>
                <a:lnTo>
                  <a:pt x="6375" y="25"/>
                </a:lnTo>
                <a:lnTo>
                  <a:pt x="3304" y="0"/>
                </a:lnTo>
                <a:lnTo>
                  <a:pt x="0" y="864"/>
                </a:lnTo>
                <a:lnTo>
                  <a:pt x="233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313527" y="5107089"/>
            <a:ext cx="43470" cy="53658"/>
          </a:xfrm>
          <a:custGeom>
            <a:avLst/>
            <a:gdLst/>
            <a:ahLst/>
            <a:cxnLst/>
            <a:rect l="l" t="t" r="r" b="b"/>
            <a:pathLst>
              <a:path w="43470" h="53658">
                <a:moveTo>
                  <a:pt x="43084" y="16927"/>
                </a:moveTo>
                <a:lnTo>
                  <a:pt x="42289" y="14123"/>
                </a:lnTo>
                <a:lnTo>
                  <a:pt x="41501" y="11315"/>
                </a:lnTo>
                <a:lnTo>
                  <a:pt x="38588" y="6808"/>
                </a:lnTo>
                <a:lnTo>
                  <a:pt x="34764" y="3070"/>
                </a:lnTo>
                <a:lnTo>
                  <a:pt x="32162" y="1840"/>
                </a:lnTo>
                <a:lnTo>
                  <a:pt x="29545" y="609"/>
                </a:lnTo>
                <a:lnTo>
                  <a:pt x="26384" y="0"/>
                </a:lnTo>
                <a:lnTo>
                  <a:pt x="26424" y="6995"/>
                </a:lnTo>
                <a:lnTo>
                  <a:pt x="29578" y="8331"/>
                </a:lnTo>
                <a:lnTo>
                  <a:pt x="31719" y="11009"/>
                </a:lnTo>
                <a:lnTo>
                  <a:pt x="33844" y="13691"/>
                </a:lnTo>
                <a:lnTo>
                  <a:pt x="34862" y="17373"/>
                </a:lnTo>
                <a:lnTo>
                  <a:pt x="34751" y="22072"/>
                </a:lnTo>
                <a:lnTo>
                  <a:pt x="8971" y="22072"/>
                </a:lnTo>
                <a:lnTo>
                  <a:pt x="9043" y="20092"/>
                </a:lnTo>
                <a:lnTo>
                  <a:pt x="10472" y="3111"/>
                </a:lnTo>
                <a:lnTo>
                  <a:pt x="8086" y="4899"/>
                </a:lnTo>
                <a:lnTo>
                  <a:pt x="4144" y="9577"/>
                </a:lnTo>
                <a:lnTo>
                  <a:pt x="2631" y="12406"/>
                </a:lnTo>
                <a:lnTo>
                  <a:pt x="1569" y="15761"/>
                </a:lnTo>
                <a:lnTo>
                  <a:pt x="52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6"/>
                </a:lnTo>
                <a:lnTo>
                  <a:pt x="1522" y="38682"/>
                </a:lnTo>
                <a:lnTo>
                  <a:pt x="2534" y="41997"/>
                </a:lnTo>
                <a:lnTo>
                  <a:pt x="4043" y="44781"/>
                </a:lnTo>
                <a:lnTo>
                  <a:pt x="6033" y="46987"/>
                </a:lnTo>
                <a:lnTo>
                  <a:pt x="10483" y="50860"/>
                </a:lnTo>
                <a:lnTo>
                  <a:pt x="13417" y="51967"/>
                </a:lnTo>
                <a:lnTo>
                  <a:pt x="16329" y="53086"/>
                </a:lnTo>
                <a:lnTo>
                  <a:pt x="19735" y="53658"/>
                </a:lnTo>
                <a:lnTo>
                  <a:pt x="23634" y="53658"/>
                </a:lnTo>
                <a:lnTo>
                  <a:pt x="27969" y="53492"/>
                </a:lnTo>
                <a:lnTo>
                  <a:pt x="31943" y="52795"/>
                </a:lnTo>
                <a:lnTo>
                  <a:pt x="35172" y="51967"/>
                </a:lnTo>
                <a:lnTo>
                  <a:pt x="37912" y="51092"/>
                </a:lnTo>
                <a:lnTo>
                  <a:pt x="41155" y="48816"/>
                </a:lnTo>
                <a:lnTo>
                  <a:pt x="41475" y="46163"/>
                </a:lnTo>
                <a:lnTo>
                  <a:pt x="40896" y="43002"/>
                </a:lnTo>
                <a:lnTo>
                  <a:pt x="38171" y="43268"/>
                </a:lnTo>
                <a:lnTo>
                  <a:pt x="35010" y="44550"/>
                </a:lnTo>
                <a:lnTo>
                  <a:pt x="32209" y="45439"/>
                </a:lnTo>
                <a:lnTo>
                  <a:pt x="28695" y="46188"/>
                </a:lnTo>
                <a:lnTo>
                  <a:pt x="24429" y="46379"/>
                </a:lnTo>
                <a:lnTo>
                  <a:pt x="21593" y="46379"/>
                </a:lnTo>
                <a:lnTo>
                  <a:pt x="17204" y="45133"/>
                </a:lnTo>
                <a:lnTo>
                  <a:pt x="13629" y="43103"/>
                </a:lnTo>
                <a:lnTo>
                  <a:pt x="11170" y="40003"/>
                </a:lnTo>
                <a:lnTo>
                  <a:pt x="9767" y="35965"/>
                </a:lnTo>
                <a:lnTo>
                  <a:pt x="8971" y="31356"/>
                </a:lnTo>
                <a:lnTo>
                  <a:pt x="8971" y="28649"/>
                </a:lnTo>
                <a:lnTo>
                  <a:pt x="40100" y="28649"/>
                </a:lnTo>
                <a:lnTo>
                  <a:pt x="42448" y="27749"/>
                </a:lnTo>
                <a:lnTo>
                  <a:pt x="43470" y="24739"/>
                </a:lnTo>
                <a:lnTo>
                  <a:pt x="43470" y="19926"/>
                </a:lnTo>
                <a:lnTo>
                  <a:pt x="43084" y="16927"/>
                </a:lnTo>
                <a:close/>
              </a:path>
              <a:path w="43470" h="53658">
                <a:moveTo>
                  <a:pt x="9043" y="20092"/>
                </a:moveTo>
                <a:lnTo>
                  <a:pt x="9975" y="16355"/>
                </a:lnTo>
                <a:lnTo>
                  <a:pt x="11430" y="12928"/>
                </a:lnTo>
                <a:lnTo>
                  <a:pt x="14969" y="9079"/>
                </a:lnTo>
                <a:lnTo>
                  <a:pt x="18197" y="7416"/>
                </a:lnTo>
                <a:lnTo>
                  <a:pt x="22233" y="6995"/>
                </a:lnTo>
                <a:lnTo>
                  <a:pt x="26424" y="6995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3"/>
                </a:lnTo>
                <a:lnTo>
                  <a:pt x="13284" y="1865"/>
                </a:lnTo>
                <a:lnTo>
                  <a:pt x="10472" y="3111"/>
                </a:lnTo>
                <a:lnTo>
                  <a:pt x="904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400777" y="5107089"/>
            <a:ext cx="43480" cy="53658"/>
          </a:xfrm>
          <a:custGeom>
            <a:avLst/>
            <a:gdLst/>
            <a:ahLst/>
            <a:cxnLst/>
            <a:rect l="l" t="t" r="r" b="b"/>
            <a:pathLst>
              <a:path w="43480" h="53658">
                <a:moveTo>
                  <a:pt x="43084" y="16927"/>
                </a:moveTo>
                <a:lnTo>
                  <a:pt x="42288" y="14123"/>
                </a:lnTo>
                <a:lnTo>
                  <a:pt x="41511" y="11315"/>
                </a:lnTo>
                <a:lnTo>
                  <a:pt x="38587" y="6808"/>
                </a:lnTo>
                <a:lnTo>
                  <a:pt x="34764" y="3070"/>
                </a:lnTo>
                <a:lnTo>
                  <a:pt x="32162" y="1840"/>
                </a:lnTo>
                <a:lnTo>
                  <a:pt x="29555" y="609"/>
                </a:lnTo>
                <a:lnTo>
                  <a:pt x="26384" y="0"/>
                </a:lnTo>
                <a:lnTo>
                  <a:pt x="26419" y="6995"/>
                </a:lnTo>
                <a:lnTo>
                  <a:pt x="29592" y="8331"/>
                </a:lnTo>
                <a:lnTo>
                  <a:pt x="31719" y="11009"/>
                </a:lnTo>
                <a:lnTo>
                  <a:pt x="33858" y="13691"/>
                </a:lnTo>
                <a:lnTo>
                  <a:pt x="34865" y="17373"/>
                </a:lnTo>
                <a:lnTo>
                  <a:pt x="34753" y="22072"/>
                </a:lnTo>
                <a:lnTo>
                  <a:pt x="8971" y="22072"/>
                </a:lnTo>
                <a:lnTo>
                  <a:pt x="9042" y="20092"/>
                </a:lnTo>
                <a:lnTo>
                  <a:pt x="10482" y="3111"/>
                </a:lnTo>
                <a:lnTo>
                  <a:pt x="8096" y="4899"/>
                </a:lnTo>
                <a:lnTo>
                  <a:pt x="4142" y="9577"/>
                </a:lnTo>
                <a:lnTo>
                  <a:pt x="2631" y="12406"/>
                </a:lnTo>
                <a:lnTo>
                  <a:pt x="1583" y="15761"/>
                </a:lnTo>
                <a:lnTo>
                  <a:pt x="52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6"/>
                </a:lnTo>
                <a:lnTo>
                  <a:pt x="1522" y="38682"/>
                </a:lnTo>
                <a:lnTo>
                  <a:pt x="2545" y="41997"/>
                </a:lnTo>
                <a:lnTo>
                  <a:pt x="4042" y="44781"/>
                </a:lnTo>
                <a:lnTo>
                  <a:pt x="6033" y="46987"/>
                </a:lnTo>
                <a:lnTo>
                  <a:pt x="10482" y="50860"/>
                </a:lnTo>
                <a:lnTo>
                  <a:pt x="13420" y="51967"/>
                </a:lnTo>
                <a:lnTo>
                  <a:pt x="16343" y="53086"/>
                </a:lnTo>
                <a:lnTo>
                  <a:pt x="19734" y="53658"/>
                </a:lnTo>
                <a:lnTo>
                  <a:pt x="23633" y="53658"/>
                </a:lnTo>
                <a:lnTo>
                  <a:pt x="27971" y="53492"/>
                </a:lnTo>
                <a:lnTo>
                  <a:pt x="31939" y="52795"/>
                </a:lnTo>
                <a:lnTo>
                  <a:pt x="35186" y="51967"/>
                </a:lnTo>
                <a:lnTo>
                  <a:pt x="37910" y="51092"/>
                </a:lnTo>
                <a:lnTo>
                  <a:pt x="41154" y="48816"/>
                </a:lnTo>
                <a:lnTo>
                  <a:pt x="41475" y="46163"/>
                </a:lnTo>
                <a:lnTo>
                  <a:pt x="40910" y="43002"/>
                </a:lnTo>
                <a:lnTo>
                  <a:pt x="38181" y="43268"/>
                </a:lnTo>
                <a:lnTo>
                  <a:pt x="35010" y="44550"/>
                </a:lnTo>
                <a:lnTo>
                  <a:pt x="32208" y="45439"/>
                </a:lnTo>
                <a:lnTo>
                  <a:pt x="28695" y="46188"/>
                </a:lnTo>
                <a:lnTo>
                  <a:pt x="24429" y="46379"/>
                </a:lnTo>
                <a:lnTo>
                  <a:pt x="21592" y="46379"/>
                </a:lnTo>
                <a:lnTo>
                  <a:pt x="17204" y="45133"/>
                </a:lnTo>
                <a:lnTo>
                  <a:pt x="13639" y="43103"/>
                </a:lnTo>
                <a:lnTo>
                  <a:pt x="11181" y="40003"/>
                </a:lnTo>
                <a:lnTo>
                  <a:pt x="9770" y="35965"/>
                </a:lnTo>
                <a:lnTo>
                  <a:pt x="8971" y="31356"/>
                </a:lnTo>
                <a:lnTo>
                  <a:pt x="8971" y="28649"/>
                </a:lnTo>
                <a:lnTo>
                  <a:pt x="40100" y="28649"/>
                </a:lnTo>
                <a:lnTo>
                  <a:pt x="42447" y="27749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4" y="16927"/>
                </a:lnTo>
                <a:close/>
              </a:path>
              <a:path w="43480" h="53658">
                <a:moveTo>
                  <a:pt x="9042" y="20092"/>
                </a:moveTo>
                <a:lnTo>
                  <a:pt x="9978" y="16355"/>
                </a:lnTo>
                <a:lnTo>
                  <a:pt x="11426" y="12928"/>
                </a:lnTo>
                <a:lnTo>
                  <a:pt x="14964" y="9079"/>
                </a:lnTo>
                <a:lnTo>
                  <a:pt x="18197" y="7416"/>
                </a:lnTo>
                <a:lnTo>
                  <a:pt x="22230" y="6995"/>
                </a:lnTo>
                <a:lnTo>
                  <a:pt x="26419" y="6995"/>
                </a:lnTo>
                <a:lnTo>
                  <a:pt x="26384" y="0"/>
                </a:lnTo>
                <a:lnTo>
                  <a:pt x="19220" y="0"/>
                </a:lnTo>
                <a:lnTo>
                  <a:pt x="16073" y="623"/>
                </a:lnTo>
                <a:lnTo>
                  <a:pt x="13284" y="1865"/>
                </a:lnTo>
                <a:lnTo>
                  <a:pt x="10482" y="3111"/>
                </a:lnTo>
                <a:lnTo>
                  <a:pt x="9042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462301" y="5107086"/>
            <a:ext cx="40686" cy="52923"/>
          </a:xfrm>
          <a:custGeom>
            <a:avLst/>
            <a:gdLst/>
            <a:ahLst/>
            <a:cxnLst/>
            <a:rect l="l" t="t" r="r" b="b"/>
            <a:pathLst>
              <a:path w="40686" h="52923">
                <a:moveTo>
                  <a:pt x="5896" y="52923"/>
                </a:moveTo>
                <a:lnTo>
                  <a:pt x="8675" y="51271"/>
                </a:lnTo>
                <a:lnTo>
                  <a:pt x="8675" y="17132"/>
                </a:lnTo>
                <a:lnTo>
                  <a:pt x="11047" y="14061"/>
                </a:lnTo>
                <a:lnTo>
                  <a:pt x="13309" y="11736"/>
                </a:lnTo>
                <a:lnTo>
                  <a:pt x="17658" y="8559"/>
                </a:lnTo>
                <a:lnTo>
                  <a:pt x="21996" y="7746"/>
                </a:lnTo>
                <a:lnTo>
                  <a:pt x="25156" y="8092"/>
                </a:lnTo>
                <a:lnTo>
                  <a:pt x="27712" y="9385"/>
                </a:lnTo>
                <a:lnTo>
                  <a:pt x="30365" y="12790"/>
                </a:lnTo>
                <a:lnTo>
                  <a:pt x="31399" y="15951"/>
                </a:lnTo>
                <a:lnTo>
                  <a:pt x="32039" y="19889"/>
                </a:lnTo>
                <a:lnTo>
                  <a:pt x="32039" y="51271"/>
                </a:lnTo>
                <a:lnTo>
                  <a:pt x="32249" y="52009"/>
                </a:lnTo>
                <a:lnTo>
                  <a:pt x="34800" y="52923"/>
                </a:lnTo>
                <a:lnTo>
                  <a:pt x="37922" y="52923"/>
                </a:lnTo>
                <a:lnTo>
                  <a:pt x="40686" y="51271"/>
                </a:lnTo>
                <a:lnTo>
                  <a:pt x="40686" y="18009"/>
                </a:lnTo>
                <a:lnTo>
                  <a:pt x="40406" y="15025"/>
                </a:lnTo>
                <a:lnTo>
                  <a:pt x="39250" y="10082"/>
                </a:lnTo>
                <a:lnTo>
                  <a:pt x="36964" y="6073"/>
                </a:lnTo>
                <a:lnTo>
                  <a:pt x="33893" y="2757"/>
                </a:lnTo>
                <a:lnTo>
                  <a:pt x="29592" y="547"/>
                </a:lnTo>
                <a:lnTo>
                  <a:pt x="26939" y="0"/>
                </a:lnTo>
                <a:lnTo>
                  <a:pt x="21084" y="0"/>
                </a:lnTo>
                <a:lnTo>
                  <a:pt x="18421" y="712"/>
                </a:lnTo>
                <a:lnTo>
                  <a:pt x="15778" y="2148"/>
                </a:lnTo>
                <a:lnTo>
                  <a:pt x="13136" y="3571"/>
                </a:lnTo>
                <a:lnTo>
                  <a:pt x="10482" y="5816"/>
                </a:lnTo>
                <a:lnTo>
                  <a:pt x="7825" y="8891"/>
                </a:lnTo>
                <a:lnTo>
                  <a:pt x="7825" y="2440"/>
                </a:lnTo>
                <a:lnTo>
                  <a:pt x="5864" y="838"/>
                </a:lnTo>
                <a:lnTo>
                  <a:pt x="3131" y="748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64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516838" y="5094803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8"/>
                </a:moveTo>
                <a:lnTo>
                  <a:pt x="30869" y="59320"/>
                </a:lnTo>
                <a:lnTo>
                  <a:pt x="29657" y="56667"/>
                </a:lnTo>
                <a:lnTo>
                  <a:pt x="26974" y="57593"/>
                </a:lnTo>
                <a:lnTo>
                  <a:pt x="24429" y="58179"/>
                </a:lnTo>
                <a:lnTo>
                  <a:pt x="21139" y="58179"/>
                </a:lnTo>
                <a:lnTo>
                  <a:pt x="18446" y="55601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5" y="20739"/>
                </a:lnTo>
                <a:lnTo>
                  <a:pt x="30711" y="19302"/>
                </a:lnTo>
                <a:lnTo>
                  <a:pt x="30869" y="16357"/>
                </a:lnTo>
                <a:lnTo>
                  <a:pt x="29135" y="13309"/>
                </a:lnTo>
                <a:lnTo>
                  <a:pt x="17006" y="13309"/>
                </a:lnTo>
                <a:lnTo>
                  <a:pt x="17006" y="1703"/>
                </a:lnTo>
                <a:lnTo>
                  <a:pt x="16797" y="989"/>
                </a:lnTo>
                <a:lnTo>
                  <a:pt x="14245" y="0"/>
                </a:lnTo>
                <a:lnTo>
                  <a:pt x="11123" y="0"/>
                </a:lnTo>
                <a:lnTo>
                  <a:pt x="8341" y="1703"/>
                </a:lnTo>
                <a:lnTo>
                  <a:pt x="8341" y="13309"/>
                </a:lnTo>
                <a:lnTo>
                  <a:pt x="1781" y="13309"/>
                </a:lnTo>
                <a:lnTo>
                  <a:pt x="331" y="14453"/>
                </a:lnTo>
                <a:lnTo>
                  <a:pt x="0" y="17056"/>
                </a:lnTo>
                <a:lnTo>
                  <a:pt x="1731" y="20739"/>
                </a:lnTo>
                <a:lnTo>
                  <a:pt x="8341" y="20739"/>
                </a:lnTo>
                <a:lnTo>
                  <a:pt x="8341" y="52106"/>
                </a:lnTo>
                <a:lnTo>
                  <a:pt x="9104" y="56628"/>
                </a:lnTo>
                <a:lnTo>
                  <a:pt x="10433" y="60440"/>
                </a:lnTo>
                <a:lnTo>
                  <a:pt x="12668" y="63144"/>
                </a:lnTo>
                <a:lnTo>
                  <a:pt x="15854" y="64832"/>
                </a:lnTo>
                <a:lnTo>
                  <a:pt x="19712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9"/>
                </a:lnTo>
                <a:lnTo>
                  <a:pt x="30869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563688" y="5084164"/>
            <a:ext cx="40686" cy="75845"/>
          </a:xfrm>
          <a:custGeom>
            <a:avLst/>
            <a:gdLst/>
            <a:ahLst/>
            <a:cxnLst/>
            <a:rect l="l" t="t" r="r" b="b"/>
            <a:pathLst>
              <a:path w="40686" h="75845">
                <a:moveTo>
                  <a:pt x="32039" y="45605"/>
                </a:moveTo>
                <a:lnTo>
                  <a:pt x="32039" y="74193"/>
                </a:lnTo>
                <a:lnTo>
                  <a:pt x="32249" y="74931"/>
                </a:lnTo>
                <a:lnTo>
                  <a:pt x="34804" y="75845"/>
                </a:lnTo>
                <a:lnTo>
                  <a:pt x="37926" y="75845"/>
                </a:lnTo>
                <a:lnTo>
                  <a:pt x="40686" y="74193"/>
                </a:lnTo>
                <a:lnTo>
                  <a:pt x="40686" y="40957"/>
                </a:lnTo>
                <a:lnTo>
                  <a:pt x="40406" y="37947"/>
                </a:lnTo>
                <a:lnTo>
                  <a:pt x="39254" y="33004"/>
                </a:lnTo>
                <a:lnTo>
                  <a:pt x="36964" y="28995"/>
                </a:lnTo>
                <a:lnTo>
                  <a:pt x="33893" y="25679"/>
                </a:lnTo>
                <a:lnTo>
                  <a:pt x="29592" y="23469"/>
                </a:lnTo>
                <a:lnTo>
                  <a:pt x="26939" y="22922"/>
                </a:lnTo>
                <a:lnTo>
                  <a:pt x="21236" y="22922"/>
                </a:lnTo>
                <a:lnTo>
                  <a:pt x="18694" y="23583"/>
                </a:lnTo>
                <a:lnTo>
                  <a:pt x="16170" y="24890"/>
                </a:lnTo>
                <a:lnTo>
                  <a:pt x="11159" y="28242"/>
                </a:lnTo>
                <a:lnTo>
                  <a:pt x="8679" y="30949"/>
                </a:lnTo>
                <a:lnTo>
                  <a:pt x="8679" y="1699"/>
                </a:lnTo>
                <a:lnTo>
                  <a:pt x="8456" y="939"/>
                </a:lnTo>
                <a:lnTo>
                  <a:pt x="5896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3"/>
                </a:lnTo>
                <a:lnTo>
                  <a:pt x="184" y="74931"/>
                </a:lnTo>
                <a:lnTo>
                  <a:pt x="2764" y="75845"/>
                </a:lnTo>
                <a:lnTo>
                  <a:pt x="5896" y="75845"/>
                </a:lnTo>
                <a:lnTo>
                  <a:pt x="8679" y="74193"/>
                </a:lnTo>
                <a:lnTo>
                  <a:pt x="8679" y="40054"/>
                </a:lnTo>
                <a:lnTo>
                  <a:pt x="11049" y="36983"/>
                </a:lnTo>
                <a:lnTo>
                  <a:pt x="13313" y="34658"/>
                </a:lnTo>
                <a:lnTo>
                  <a:pt x="17658" y="31482"/>
                </a:lnTo>
                <a:lnTo>
                  <a:pt x="22000" y="30669"/>
                </a:lnTo>
                <a:lnTo>
                  <a:pt x="25157" y="31014"/>
                </a:lnTo>
                <a:lnTo>
                  <a:pt x="27712" y="32307"/>
                </a:lnTo>
                <a:lnTo>
                  <a:pt x="30365" y="35712"/>
                </a:lnTo>
                <a:lnTo>
                  <a:pt x="31399" y="38873"/>
                </a:lnTo>
                <a:lnTo>
                  <a:pt x="32039" y="42811"/>
                </a:lnTo>
                <a:lnTo>
                  <a:pt x="32039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624268" y="5107863"/>
            <a:ext cx="40741" cy="52880"/>
          </a:xfrm>
          <a:custGeom>
            <a:avLst/>
            <a:gdLst/>
            <a:ahLst/>
            <a:cxnLst/>
            <a:rect l="l" t="t" r="r" b="b"/>
            <a:pathLst>
              <a:path w="40741" h="52880">
                <a:moveTo>
                  <a:pt x="8716" y="1663"/>
                </a:moveTo>
                <a:lnTo>
                  <a:pt x="8492" y="939"/>
                </a:lnTo>
                <a:lnTo>
                  <a:pt x="5886" y="0"/>
                </a:lnTo>
                <a:lnTo>
                  <a:pt x="2805" y="0"/>
                </a:lnTo>
                <a:lnTo>
                  <a:pt x="0" y="1663"/>
                </a:lnTo>
                <a:lnTo>
                  <a:pt x="0" y="34833"/>
                </a:lnTo>
                <a:lnTo>
                  <a:pt x="284" y="37843"/>
                </a:lnTo>
                <a:lnTo>
                  <a:pt x="1436" y="42811"/>
                </a:lnTo>
                <a:lnTo>
                  <a:pt x="3712" y="46836"/>
                </a:lnTo>
                <a:lnTo>
                  <a:pt x="6786" y="50176"/>
                </a:lnTo>
                <a:lnTo>
                  <a:pt x="11099" y="52348"/>
                </a:lnTo>
                <a:lnTo>
                  <a:pt x="13752" y="52880"/>
                </a:lnTo>
                <a:lnTo>
                  <a:pt x="19592" y="52880"/>
                </a:lnTo>
                <a:lnTo>
                  <a:pt x="22255" y="52181"/>
                </a:lnTo>
                <a:lnTo>
                  <a:pt x="24876" y="50759"/>
                </a:lnTo>
                <a:lnTo>
                  <a:pt x="27504" y="49348"/>
                </a:lnTo>
                <a:lnTo>
                  <a:pt x="30172" y="47101"/>
                </a:lnTo>
                <a:lnTo>
                  <a:pt x="32851" y="44028"/>
                </a:lnTo>
                <a:lnTo>
                  <a:pt x="32851" y="50493"/>
                </a:lnTo>
                <a:lnTo>
                  <a:pt x="35345" y="52146"/>
                </a:lnTo>
                <a:lnTo>
                  <a:pt x="38160" y="52146"/>
                </a:lnTo>
                <a:lnTo>
                  <a:pt x="40741" y="50493"/>
                </a:lnTo>
                <a:lnTo>
                  <a:pt x="40741" y="1663"/>
                </a:lnTo>
                <a:lnTo>
                  <a:pt x="40493" y="939"/>
                </a:lnTo>
                <a:lnTo>
                  <a:pt x="37926" y="0"/>
                </a:lnTo>
                <a:lnTo>
                  <a:pt x="34805" y="0"/>
                </a:lnTo>
                <a:lnTo>
                  <a:pt x="32015" y="1663"/>
                </a:lnTo>
                <a:lnTo>
                  <a:pt x="32015" y="35798"/>
                </a:lnTo>
                <a:lnTo>
                  <a:pt x="29607" y="38861"/>
                </a:lnTo>
                <a:lnTo>
                  <a:pt x="25167" y="42796"/>
                </a:lnTo>
                <a:lnTo>
                  <a:pt x="20855" y="45172"/>
                </a:lnTo>
                <a:lnTo>
                  <a:pt x="16996" y="45172"/>
                </a:lnTo>
                <a:lnTo>
                  <a:pt x="13014" y="43508"/>
                </a:lnTo>
                <a:lnTo>
                  <a:pt x="10325" y="40143"/>
                </a:lnTo>
                <a:lnTo>
                  <a:pt x="9302" y="36968"/>
                </a:lnTo>
                <a:lnTo>
                  <a:pt x="8716" y="32953"/>
                </a:lnTo>
                <a:lnTo>
                  <a:pt x="871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681567" y="5107089"/>
            <a:ext cx="33450" cy="53658"/>
          </a:xfrm>
          <a:custGeom>
            <a:avLst/>
            <a:gdLst/>
            <a:ahLst/>
            <a:cxnLst/>
            <a:rect l="l" t="t" r="r" b="b"/>
            <a:pathLst>
              <a:path w="33450" h="53658">
                <a:moveTo>
                  <a:pt x="6022" y="52222"/>
                </a:moveTo>
                <a:lnTo>
                  <a:pt x="8600" y="52985"/>
                </a:lnTo>
                <a:lnTo>
                  <a:pt x="11638" y="53529"/>
                </a:lnTo>
                <a:lnTo>
                  <a:pt x="14917" y="53658"/>
                </a:lnTo>
                <a:lnTo>
                  <a:pt x="17646" y="53658"/>
                </a:lnTo>
                <a:lnTo>
                  <a:pt x="20156" y="53313"/>
                </a:lnTo>
                <a:lnTo>
                  <a:pt x="24702" y="51941"/>
                </a:lnTo>
                <a:lnTo>
                  <a:pt x="28313" y="49594"/>
                </a:lnTo>
                <a:lnTo>
                  <a:pt x="31215" y="46610"/>
                </a:lnTo>
                <a:lnTo>
                  <a:pt x="33011" y="42696"/>
                </a:lnTo>
                <a:lnTo>
                  <a:pt x="33450" y="37973"/>
                </a:lnTo>
                <a:lnTo>
                  <a:pt x="33450" y="35878"/>
                </a:lnTo>
                <a:lnTo>
                  <a:pt x="32431" y="32548"/>
                </a:lnTo>
                <a:lnTo>
                  <a:pt x="30848" y="29729"/>
                </a:lnTo>
                <a:lnTo>
                  <a:pt x="27316" y="26629"/>
                </a:lnTo>
                <a:lnTo>
                  <a:pt x="24418" y="25106"/>
                </a:lnTo>
                <a:lnTo>
                  <a:pt x="21459" y="23811"/>
                </a:lnTo>
                <a:lnTo>
                  <a:pt x="18507" y="22604"/>
                </a:lnTo>
                <a:lnTo>
                  <a:pt x="15645" y="21438"/>
                </a:lnTo>
                <a:lnTo>
                  <a:pt x="12113" y="19339"/>
                </a:lnTo>
                <a:lnTo>
                  <a:pt x="9805" y="16586"/>
                </a:lnTo>
                <a:lnTo>
                  <a:pt x="9460" y="13994"/>
                </a:lnTo>
                <a:lnTo>
                  <a:pt x="10015" y="11174"/>
                </a:lnTo>
                <a:lnTo>
                  <a:pt x="12346" y="8280"/>
                </a:lnTo>
                <a:lnTo>
                  <a:pt x="15507" y="7110"/>
                </a:lnTo>
                <a:lnTo>
                  <a:pt x="18284" y="6945"/>
                </a:lnTo>
                <a:lnTo>
                  <a:pt x="21394" y="7136"/>
                </a:lnTo>
                <a:lnTo>
                  <a:pt x="25044" y="8356"/>
                </a:lnTo>
                <a:lnTo>
                  <a:pt x="27712" y="9677"/>
                </a:lnTo>
                <a:lnTo>
                  <a:pt x="30697" y="9867"/>
                </a:lnTo>
                <a:lnTo>
                  <a:pt x="31042" y="7150"/>
                </a:lnTo>
                <a:lnTo>
                  <a:pt x="30750" y="4406"/>
                </a:lnTo>
                <a:lnTo>
                  <a:pt x="28176" y="2197"/>
                </a:lnTo>
                <a:lnTo>
                  <a:pt x="25573" y="1141"/>
                </a:lnTo>
                <a:lnTo>
                  <a:pt x="22167" y="317"/>
                </a:lnTo>
                <a:lnTo>
                  <a:pt x="18384" y="0"/>
                </a:lnTo>
                <a:lnTo>
                  <a:pt x="15507" y="0"/>
                </a:lnTo>
                <a:lnTo>
                  <a:pt x="12999" y="392"/>
                </a:lnTo>
                <a:lnTo>
                  <a:pt x="8686" y="1981"/>
                </a:lnTo>
                <a:lnTo>
                  <a:pt x="5467" y="4367"/>
                </a:lnTo>
                <a:lnTo>
                  <a:pt x="2959" y="7211"/>
                </a:lnTo>
                <a:lnTo>
                  <a:pt x="1522" y="10717"/>
                </a:lnTo>
                <a:lnTo>
                  <a:pt x="1165" y="14476"/>
                </a:lnTo>
                <a:lnTo>
                  <a:pt x="1497" y="18515"/>
                </a:lnTo>
                <a:lnTo>
                  <a:pt x="2876" y="21625"/>
                </a:lnTo>
                <a:lnTo>
                  <a:pt x="6022" y="25208"/>
                </a:lnTo>
                <a:lnTo>
                  <a:pt x="8686" y="26935"/>
                </a:lnTo>
                <a:lnTo>
                  <a:pt x="11573" y="28408"/>
                </a:lnTo>
                <a:lnTo>
                  <a:pt x="14536" y="29643"/>
                </a:lnTo>
                <a:lnTo>
                  <a:pt x="17391" y="30798"/>
                </a:lnTo>
                <a:lnTo>
                  <a:pt x="20044" y="31990"/>
                </a:lnTo>
                <a:lnTo>
                  <a:pt x="23190" y="34265"/>
                </a:lnTo>
                <a:lnTo>
                  <a:pt x="24897" y="37299"/>
                </a:lnTo>
                <a:lnTo>
                  <a:pt x="24651" y="41173"/>
                </a:lnTo>
                <a:lnTo>
                  <a:pt x="23028" y="43942"/>
                </a:lnTo>
                <a:lnTo>
                  <a:pt x="20264" y="45670"/>
                </a:lnTo>
                <a:lnTo>
                  <a:pt x="16551" y="46494"/>
                </a:lnTo>
                <a:lnTo>
                  <a:pt x="13125" y="46494"/>
                </a:lnTo>
                <a:lnTo>
                  <a:pt x="9878" y="45756"/>
                </a:lnTo>
                <a:lnTo>
                  <a:pt x="5971" y="44157"/>
                </a:lnTo>
                <a:lnTo>
                  <a:pt x="3181" y="42556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51" y="50925"/>
                </a:lnTo>
                <a:lnTo>
                  <a:pt x="6022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728906" y="5107089"/>
            <a:ext cx="43477" cy="53658"/>
          </a:xfrm>
          <a:custGeom>
            <a:avLst/>
            <a:gdLst/>
            <a:ahLst/>
            <a:cxnLst/>
            <a:rect l="l" t="t" r="r" b="b"/>
            <a:pathLst>
              <a:path w="43477" h="53658">
                <a:moveTo>
                  <a:pt x="43084" y="16927"/>
                </a:moveTo>
                <a:lnTo>
                  <a:pt x="42285" y="14123"/>
                </a:lnTo>
                <a:lnTo>
                  <a:pt x="41512" y="11315"/>
                </a:lnTo>
                <a:lnTo>
                  <a:pt x="38585" y="6808"/>
                </a:lnTo>
                <a:lnTo>
                  <a:pt x="34764" y="3070"/>
                </a:lnTo>
                <a:lnTo>
                  <a:pt x="32158" y="1840"/>
                </a:lnTo>
                <a:lnTo>
                  <a:pt x="29541" y="609"/>
                </a:lnTo>
                <a:lnTo>
                  <a:pt x="26384" y="0"/>
                </a:lnTo>
                <a:lnTo>
                  <a:pt x="26421" y="6995"/>
                </a:lnTo>
                <a:lnTo>
                  <a:pt x="29592" y="8331"/>
                </a:lnTo>
                <a:lnTo>
                  <a:pt x="31715" y="11009"/>
                </a:lnTo>
                <a:lnTo>
                  <a:pt x="33854" y="13691"/>
                </a:lnTo>
                <a:lnTo>
                  <a:pt x="34862" y="17373"/>
                </a:lnTo>
                <a:lnTo>
                  <a:pt x="34754" y="22072"/>
                </a:lnTo>
                <a:lnTo>
                  <a:pt x="8967" y="22072"/>
                </a:lnTo>
                <a:lnTo>
                  <a:pt x="9043" y="20092"/>
                </a:lnTo>
                <a:lnTo>
                  <a:pt x="10480" y="3111"/>
                </a:lnTo>
                <a:lnTo>
                  <a:pt x="8096" y="4899"/>
                </a:lnTo>
                <a:lnTo>
                  <a:pt x="4140" y="9577"/>
                </a:lnTo>
                <a:lnTo>
                  <a:pt x="2628" y="12406"/>
                </a:lnTo>
                <a:lnTo>
                  <a:pt x="1573" y="15761"/>
                </a:lnTo>
                <a:lnTo>
                  <a:pt x="52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6"/>
                </a:lnTo>
                <a:lnTo>
                  <a:pt x="1518" y="38682"/>
                </a:lnTo>
                <a:lnTo>
                  <a:pt x="2531" y="41997"/>
                </a:lnTo>
                <a:lnTo>
                  <a:pt x="4043" y="44781"/>
                </a:lnTo>
                <a:lnTo>
                  <a:pt x="6033" y="46987"/>
                </a:lnTo>
                <a:lnTo>
                  <a:pt x="10480" y="50860"/>
                </a:lnTo>
                <a:lnTo>
                  <a:pt x="13417" y="51967"/>
                </a:lnTo>
                <a:lnTo>
                  <a:pt x="16329" y="53086"/>
                </a:lnTo>
                <a:lnTo>
                  <a:pt x="19735" y="53658"/>
                </a:lnTo>
                <a:lnTo>
                  <a:pt x="23630" y="53658"/>
                </a:lnTo>
                <a:lnTo>
                  <a:pt x="27969" y="53492"/>
                </a:lnTo>
                <a:lnTo>
                  <a:pt x="31939" y="52795"/>
                </a:lnTo>
                <a:lnTo>
                  <a:pt x="35172" y="51967"/>
                </a:lnTo>
                <a:lnTo>
                  <a:pt x="37912" y="51092"/>
                </a:lnTo>
                <a:lnTo>
                  <a:pt x="41288" y="48309"/>
                </a:lnTo>
                <a:lnTo>
                  <a:pt x="41475" y="45515"/>
                </a:lnTo>
                <a:lnTo>
                  <a:pt x="40716" y="42887"/>
                </a:lnTo>
                <a:lnTo>
                  <a:pt x="38167" y="43268"/>
                </a:lnTo>
                <a:lnTo>
                  <a:pt x="35013" y="44550"/>
                </a:lnTo>
                <a:lnTo>
                  <a:pt x="32209" y="45439"/>
                </a:lnTo>
                <a:lnTo>
                  <a:pt x="28691" y="46188"/>
                </a:lnTo>
                <a:lnTo>
                  <a:pt x="24429" y="46379"/>
                </a:lnTo>
                <a:lnTo>
                  <a:pt x="21589" y="46379"/>
                </a:lnTo>
                <a:lnTo>
                  <a:pt x="17204" y="45133"/>
                </a:lnTo>
                <a:lnTo>
                  <a:pt x="13625" y="43103"/>
                </a:lnTo>
                <a:lnTo>
                  <a:pt x="11170" y="40003"/>
                </a:lnTo>
                <a:lnTo>
                  <a:pt x="9770" y="35965"/>
                </a:lnTo>
                <a:lnTo>
                  <a:pt x="8967" y="31356"/>
                </a:lnTo>
                <a:lnTo>
                  <a:pt x="8967" y="28649"/>
                </a:lnTo>
                <a:lnTo>
                  <a:pt x="40097" y="28649"/>
                </a:lnTo>
                <a:lnTo>
                  <a:pt x="42448" y="27749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27"/>
                </a:lnTo>
                <a:close/>
              </a:path>
              <a:path w="43477" h="53658">
                <a:moveTo>
                  <a:pt x="9043" y="20092"/>
                </a:moveTo>
                <a:lnTo>
                  <a:pt x="9979" y="16355"/>
                </a:lnTo>
                <a:lnTo>
                  <a:pt x="11426" y="12928"/>
                </a:lnTo>
                <a:lnTo>
                  <a:pt x="14969" y="9079"/>
                </a:lnTo>
                <a:lnTo>
                  <a:pt x="18201" y="7416"/>
                </a:lnTo>
                <a:lnTo>
                  <a:pt x="22230" y="6995"/>
                </a:lnTo>
                <a:lnTo>
                  <a:pt x="26421" y="6995"/>
                </a:lnTo>
                <a:lnTo>
                  <a:pt x="26384" y="0"/>
                </a:lnTo>
                <a:lnTo>
                  <a:pt x="19206" y="0"/>
                </a:lnTo>
                <a:lnTo>
                  <a:pt x="16070" y="623"/>
                </a:lnTo>
                <a:lnTo>
                  <a:pt x="13284" y="1865"/>
                </a:lnTo>
                <a:lnTo>
                  <a:pt x="10480" y="3111"/>
                </a:lnTo>
                <a:lnTo>
                  <a:pt x="904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816156" y="5107089"/>
            <a:ext cx="43477" cy="53658"/>
          </a:xfrm>
          <a:custGeom>
            <a:avLst/>
            <a:gdLst/>
            <a:ahLst/>
            <a:cxnLst/>
            <a:rect l="l" t="t" r="r" b="b"/>
            <a:pathLst>
              <a:path w="43477" h="53658">
                <a:moveTo>
                  <a:pt x="43084" y="16927"/>
                </a:moveTo>
                <a:lnTo>
                  <a:pt x="42296" y="14123"/>
                </a:lnTo>
                <a:lnTo>
                  <a:pt x="41511" y="11315"/>
                </a:lnTo>
                <a:lnTo>
                  <a:pt x="38599" y="6808"/>
                </a:lnTo>
                <a:lnTo>
                  <a:pt x="34764" y="3070"/>
                </a:lnTo>
                <a:lnTo>
                  <a:pt x="32158" y="1840"/>
                </a:lnTo>
                <a:lnTo>
                  <a:pt x="29551" y="609"/>
                </a:lnTo>
                <a:lnTo>
                  <a:pt x="26398" y="0"/>
                </a:lnTo>
                <a:lnTo>
                  <a:pt x="26431" y="6995"/>
                </a:lnTo>
                <a:lnTo>
                  <a:pt x="29590" y="8331"/>
                </a:lnTo>
                <a:lnTo>
                  <a:pt x="31729" y="11009"/>
                </a:lnTo>
                <a:lnTo>
                  <a:pt x="33854" y="13691"/>
                </a:lnTo>
                <a:lnTo>
                  <a:pt x="34861" y="17373"/>
                </a:lnTo>
                <a:lnTo>
                  <a:pt x="34764" y="22072"/>
                </a:lnTo>
                <a:lnTo>
                  <a:pt x="8981" y="22072"/>
                </a:lnTo>
                <a:lnTo>
                  <a:pt x="9042" y="20092"/>
                </a:lnTo>
                <a:lnTo>
                  <a:pt x="10478" y="3111"/>
                </a:lnTo>
                <a:lnTo>
                  <a:pt x="8100" y="4899"/>
                </a:lnTo>
                <a:lnTo>
                  <a:pt x="4140" y="9577"/>
                </a:lnTo>
                <a:lnTo>
                  <a:pt x="2627" y="12406"/>
                </a:lnTo>
                <a:lnTo>
                  <a:pt x="1583" y="15761"/>
                </a:lnTo>
                <a:lnTo>
                  <a:pt x="528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4" y="35356"/>
                </a:lnTo>
                <a:lnTo>
                  <a:pt x="1522" y="38682"/>
                </a:lnTo>
                <a:lnTo>
                  <a:pt x="2541" y="41997"/>
                </a:lnTo>
                <a:lnTo>
                  <a:pt x="4038" y="44781"/>
                </a:lnTo>
                <a:lnTo>
                  <a:pt x="6047" y="46987"/>
                </a:lnTo>
                <a:lnTo>
                  <a:pt x="10494" y="50860"/>
                </a:lnTo>
                <a:lnTo>
                  <a:pt x="13416" y="51967"/>
                </a:lnTo>
                <a:lnTo>
                  <a:pt x="16343" y="53086"/>
                </a:lnTo>
                <a:lnTo>
                  <a:pt x="19734" y="53658"/>
                </a:lnTo>
                <a:lnTo>
                  <a:pt x="23629" y="53658"/>
                </a:lnTo>
                <a:lnTo>
                  <a:pt x="27981" y="53492"/>
                </a:lnTo>
                <a:lnTo>
                  <a:pt x="31939" y="52795"/>
                </a:lnTo>
                <a:lnTo>
                  <a:pt x="35182" y="51967"/>
                </a:lnTo>
                <a:lnTo>
                  <a:pt x="37910" y="51092"/>
                </a:lnTo>
                <a:lnTo>
                  <a:pt x="41169" y="48816"/>
                </a:lnTo>
                <a:lnTo>
                  <a:pt x="41489" y="46163"/>
                </a:lnTo>
                <a:lnTo>
                  <a:pt x="40910" y="43002"/>
                </a:lnTo>
                <a:lnTo>
                  <a:pt x="38181" y="43268"/>
                </a:lnTo>
                <a:lnTo>
                  <a:pt x="35024" y="44550"/>
                </a:lnTo>
                <a:lnTo>
                  <a:pt x="32208" y="45439"/>
                </a:lnTo>
                <a:lnTo>
                  <a:pt x="28691" y="46188"/>
                </a:lnTo>
                <a:lnTo>
                  <a:pt x="24443" y="46379"/>
                </a:lnTo>
                <a:lnTo>
                  <a:pt x="21588" y="46379"/>
                </a:lnTo>
                <a:lnTo>
                  <a:pt x="17203" y="45133"/>
                </a:lnTo>
                <a:lnTo>
                  <a:pt x="13639" y="43103"/>
                </a:lnTo>
                <a:lnTo>
                  <a:pt x="11181" y="40003"/>
                </a:lnTo>
                <a:lnTo>
                  <a:pt x="9780" y="35965"/>
                </a:lnTo>
                <a:lnTo>
                  <a:pt x="8981" y="31356"/>
                </a:lnTo>
                <a:lnTo>
                  <a:pt x="8981" y="28649"/>
                </a:lnTo>
                <a:lnTo>
                  <a:pt x="40110" y="28649"/>
                </a:lnTo>
                <a:lnTo>
                  <a:pt x="42447" y="27749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27"/>
                </a:lnTo>
                <a:close/>
              </a:path>
              <a:path w="43477" h="53658">
                <a:moveTo>
                  <a:pt x="9042" y="20092"/>
                </a:moveTo>
                <a:lnTo>
                  <a:pt x="9975" y="16355"/>
                </a:lnTo>
                <a:lnTo>
                  <a:pt x="11440" y="12928"/>
                </a:lnTo>
                <a:lnTo>
                  <a:pt x="14968" y="9079"/>
                </a:lnTo>
                <a:lnTo>
                  <a:pt x="18197" y="7416"/>
                </a:lnTo>
                <a:lnTo>
                  <a:pt x="22230" y="6995"/>
                </a:lnTo>
                <a:lnTo>
                  <a:pt x="26431" y="6995"/>
                </a:lnTo>
                <a:lnTo>
                  <a:pt x="26398" y="0"/>
                </a:lnTo>
                <a:lnTo>
                  <a:pt x="19216" y="0"/>
                </a:lnTo>
                <a:lnTo>
                  <a:pt x="16084" y="623"/>
                </a:lnTo>
                <a:lnTo>
                  <a:pt x="13280" y="1865"/>
                </a:lnTo>
                <a:lnTo>
                  <a:pt x="10478" y="3111"/>
                </a:lnTo>
                <a:lnTo>
                  <a:pt x="9042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874480" y="5107086"/>
            <a:ext cx="22132" cy="53657"/>
          </a:xfrm>
          <a:custGeom>
            <a:avLst/>
            <a:gdLst/>
            <a:ahLst/>
            <a:cxnLst/>
            <a:rect l="l" t="t" r="r" b="b"/>
            <a:pathLst>
              <a:path w="22132" h="53657">
                <a:moveTo>
                  <a:pt x="11206" y="44413"/>
                </a:moveTo>
                <a:lnTo>
                  <a:pt x="8873" y="40895"/>
                </a:lnTo>
                <a:lnTo>
                  <a:pt x="7621" y="51993"/>
                </a:lnTo>
                <a:lnTo>
                  <a:pt x="11649" y="53326"/>
                </a:lnTo>
                <a:lnTo>
                  <a:pt x="16379" y="53657"/>
                </a:lnTo>
                <a:lnTo>
                  <a:pt x="19208" y="53657"/>
                </a:lnTo>
                <a:lnTo>
                  <a:pt x="22132" y="46065"/>
                </a:lnTo>
                <a:lnTo>
                  <a:pt x="17748" y="46658"/>
                </a:lnTo>
                <a:lnTo>
                  <a:pt x="14942" y="46658"/>
                </a:lnTo>
                <a:lnTo>
                  <a:pt x="11206" y="44413"/>
                </a:lnTo>
                <a:close/>
              </a:path>
              <a:path w="22132" h="53657">
                <a:moveTo>
                  <a:pt x="3308" y="12091"/>
                </a:moveTo>
                <a:lnTo>
                  <a:pt x="5961" y="11520"/>
                </a:lnTo>
                <a:lnTo>
                  <a:pt x="9165" y="9780"/>
                </a:lnTo>
                <a:lnTo>
                  <a:pt x="11934" y="8585"/>
                </a:lnTo>
                <a:lnTo>
                  <a:pt x="15325" y="7531"/>
                </a:lnTo>
                <a:lnTo>
                  <a:pt x="19367" y="7264"/>
                </a:lnTo>
                <a:lnTo>
                  <a:pt x="23054" y="7519"/>
                </a:lnTo>
                <a:lnTo>
                  <a:pt x="26888" y="9208"/>
                </a:lnTo>
                <a:lnTo>
                  <a:pt x="29223" y="12332"/>
                </a:lnTo>
                <a:lnTo>
                  <a:pt x="29998" y="15227"/>
                </a:lnTo>
                <a:lnTo>
                  <a:pt x="30192" y="18759"/>
                </a:lnTo>
                <a:lnTo>
                  <a:pt x="30192" y="22567"/>
                </a:lnTo>
                <a:lnTo>
                  <a:pt x="20008" y="22567"/>
                </a:lnTo>
                <a:lnTo>
                  <a:pt x="16685" y="22909"/>
                </a:lnTo>
                <a:lnTo>
                  <a:pt x="13751" y="23572"/>
                </a:lnTo>
                <a:lnTo>
                  <a:pt x="10814" y="24245"/>
                </a:lnTo>
                <a:lnTo>
                  <a:pt x="8333" y="25250"/>
                </a:lnTo>
                <a:lnTo>
                  <a:pt x="4276" y="27913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9"/>
                </a:lnTo>
                <a:lnTo>
                  <a:pt x="396" y="43242"/>
                </a:lnTo>
                <a:lnTo>
                  <a:pt x="1965" y="46925"/>
                </a:lnTo>
                <a:lnTo>
                  <a:pt x="4485" y="49758"/>
                </a:lnTo>
                <a:lnTo>
                  <a:pt x="7621" y="51993"/>
                </a:lnTo>
                <a:lnTo>
                  <a:pt x="8873" y="40895"/>
                </a:lnTo>
                <a:lnTo>
                  <a:pt x="8873" y="38353"/>
                </a:lnTo>
                <a:lnTo>
                  <a:pt x="9683" y="34429"/>
                </a:lnTo>
                <a:lnTo>
                  <a:pt x="12228" y="31484"/>
                </a:lnTo>
                <a:lnTo>
                  <a:pt x="14846" y="30063"/>
                </a:lnTo>
                <a:lnTo>
                  <a:pt x="18334" y="29235"/>
                </a:lnTo>
                <a:lnTo>
                  <a:pt x="22783" y="29019"/>
                </a:lnTo>
                <a:lnTo>
                  <a:pt x="30192" y="29019"/>
                </a:lnTo>
                <a:lnTo>
                  <a:pt x="30192" y="39383"/>
                </a:lnTo>
                <a:lnTo>
                  <a:pt x="26017" y="43675"/>
                </a:lnTo>
                <a:lnTo>
                  <a:pt x="22132" y="46065"/>
                </a:lnTo>
                <a:lnTo>
                  <a:pt x="19208" y="53657"/>
                </a:lnTo>
                <a:lnTo>
                  <a:pt x="21898" y="53035"/>
                </a:lnTo>
                <a:lnTo>
                  <a:pt x="24439" y="51753"/>
                </a:lnTo>
                <a:lnTo>
                  <a:pt x="26974" y="50482"/>
                </a:lnTo>
                <a:lnTo>
                  <a:pt x="31348" y="46442"/>
                </a:lnTo>
                <a:lnTo>
                  <a:pt x="31348" y="51335"/>
                </a:lnTo>
                <a:lnTo>
                  <a:pt x="33440" y="52898"/>
                </a:lnTo>
                <a:lnTo>
                  <a:pt x="36021" y="52958"/>
                </a:lnTo>
                <a:lnTo>
                  <a:pt x="38797" y="51335"/>
                </a:lnTo>
                <a:lnTo>
                  <a:pt x="38797" y="15353"/>
                </a:lnTo>
                <a:lnTo>
                  <a:pt x="38465" y="12689"/>
                </a:lnTo>
                <a:lnTo>
                  <a:pt x="37141" y="8127"/>
                </a:lnTo>
                <a:lnTo>
                  <a:pt x="34592" y="4686"/>
                </a:lnTo>
                <a:lnTo>
                  <a:pt x="31205" y="1983"/>
                </a:lnTo>
                <a:lnTo>
                  <a:pt x="26445" y="394"/>
                </a:lnTo>
                <a:lnTo>
                  <a:pt x="23558" y="0"/>
                </a:lnTo>
                <a:lnTo>
                  <a:pt x="20166" y="0"/>
                </a:lnTo>
                <a:lnTo>
                  <a:pt x="16541" y="179"/>
                </a:lnTo>
                <a:lnTo>
                  <a:pt x="12978" y="852"/>
                </a:lnTo>
                <a:lnTo>
                  <a:pt x="9817" y="1803"/>
                </a:lnTo>
                <a:lnTo>
                  <a:pt x="5835" y="3545"/>
                </a:lnTo>
                <a:lnTo>
                  <a:pt x="2494" y="6691"/>
                </a:lnTo>
                <a:lnTo>
                  <a:pt x="2311" y="9385"/>
                </a:lnTo>
                <a:lnTo>
                  <a:pt x="3308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930301" y="5107136"/>
            <a:ext cx="37270" cy="53607"/>
          </a:xfrm>
          <a:custGeom>
            <a:avLst/>
            <a:gdLst/>
            <a:ahLst/>
            <a:cxnLst/>
            <a:rect l="l" t="t" r="r" b="b"/>
            <a:pathLst>
              <a:path w="37270" h="53607">
                <a:moveTo>
                  <a:pt x="9020" y="20628"/>
                </a:moveTo>
                <a:lnTo>
                  <a:pt x="10137" y="15815"/>
                </a:lnTo>
                <a:lnTo>
                  <a:pt x="12362" y="12510"/>
                </a:lnTo>
                <a:lnTo>
                  <a:pt x="14571" y="9198"/>
                </a:lnTo>
                <a:lnTo>
                  <a:pt x="17769" y="7546"/>
                </a:lnTo>
                <a:lnTo>
                  <a:pt x="23964" y="7546"/>
                </a:lnTo>
                <a:lnTo>
                  <a:pt x="27222" y="8435"/>
                </a:lnTo>
                <a:lnTo>
                  <a:pt x="31017" y="10415"/>
                </a:lnTo>
                <a:lnTo>
                  <a:pt x="33623" y="12399"/>
                </a:lnTo>
                <a:lnTo>
                  <a:pt x="36586" y="12449"/>
                </a:lnTo>
                <a:lnTo>
                  <a:pt x="37050" y="9500"/>
                </a:lnTo>
                <a:lnTo>
                  <a:pt x="36694" y="6365"/>
                </a:lnTo>
                <a:lnTo>
                  <a:pt x="34448" y="3823"/>
                </a:lnTo>
                <a:lnTo>
                  <a:pt x="31521" y="2044"/>
                </a:lnTo>
                <a:lnTo>
                  <a:pt x="27834" y="727"/>
                </a:lnTo>
                <a:lnTo>
                  <a:pt x="25008" y="140"/>
                </a:lnTo>
                <a:lnTo>
                  <a:pt x="22045" y="0"/>
                </a:lnTo>
                <a:lnTo>
                  <a:pt x="18925" y="0"/>
                </a:lnTo>
                <a:lnTo>
                  <a:pt x="16023" y="537"/>
                </a:lnTo>
                <a:lnTo>
                  <a:pt x="13355" y="1602"/>
                </a:lnTo>
                <a:lnTo>
                  <a:pt x="10676" y="2668"/>
                </a:lnTo>
                <a:lnTo>
                  <a:pt x="8345" y="4306"/>
                </a:lnTo>
                <a:lnTo>
                  <a:pt x="4387" y="8712"/>
                </a:lnTo>
                <a:lnTo>
                  <a:pt x="2825" y="11545"/>
                </a:lnTo>
                <a:lnTo>
                  <a:pt x="1695" y="15001"/>
                </a:lnTo>
                <a:lnTo>
                  <a:pt x="565" y="18454"/>
                </a:lnTo>
                <a:lnTo>
                  <a:pt x="0" y="22594"/>
                </a:lnTo>
                <a:lnTo>
                  <a:pt x="0" y="31636"/>
                </a:lnTo>
                <a:lnTo>
                  <a:pt x="453" y="35370"/>
                </a:lnTo>
                <a:lnTo>
                  <a:pt x="1375" y="38610"/>
                </a:lnTo>
                <a:lnTo>
                  <a:pt x="2311" y="41846"/>
                </a:lnTo>
                <a:lnTo>
                  <a:pt x="3661" y="44579"/>
                </a:lnTo>
                <a:lnTo>
                  <a:pt x="5417" y="46800"/>
                </a:lnTo>
                <a:lnTo>
                  <a:pt x="9389" y="50713"/>
                </a:lnTo>
                <a:lnTo>
                  <a:pt x="12005" y="51879"/>
                </a:lnTo>
                <a:lnTo>
                  <a:pt x="14634" y="53035"/>
                </a:lnTo>
                <a:lnTo>
                  <a:pt x="17642" y="53607"/>
                </a:lnTo>
                <a:lnTo>
                  <a:pt x="22687" y="53607"/>
                </a:lnTo>
                <a:lnTo>
                  <a:pt x="25819" y="53115"/>
                </a:lnTo>
                <a:lnTo>
                  <a:pt x="28792" y="52377"/>
                </a:lnTo>
                <a:lnTo>
                  <a:pt x="31413" y="51321"/>
                </a:lnTo>
                <a:lnTo>
                  <a:pt x="34688" y="49377"/>
                </a:lnTo>
                <a:lnTo>
                  <a:pt x="37029" y="46534"/>
                </a:lnTo>
                <a:lnTo>
                  <a:pt x="37270" y="43790"/>
                </a:lnTo>
                <a:lnTo>
                  <a:pt x="37249" y="42444"/>
                </a:lnTo>
                <a:lnTo>
                  <a:pt x="35441" y="39664"/>
                </a:lnTo>
                <a:lnTo>
                  <a:pt x="32402" y="41950"/>
                </a:lnTo>
                <a:lnTo>
                  <a:pt x="28903" y="44222"/>
                </a:lnTo>
                <a:lnTo>
                  <a:pt x="25894" y="45533"/>
                </a:lnTo>
                <a:lnTo>
                  <a:pt x="22157" y="45849"/>
                </a:lnTo>
                <a:lnTo>
                  <a:pt x="18176" y="45468"/>
                </a:lnTo>
                <a:lnTo>
                  <a:pt x="14932" y="43906"/>
                </a:lnTo>
                <a:lnTo>
                  <a:pt x="12438" y="41122"/>
                </a:lnTo>
                <a:lnTo>
                  <a:pt x="10457" y="37555"/>
                </a:lnTo>
                <a:lnTo>
                  <a:pt x="9316" y="32818"/>
                </a:lnTo>
                <a:lnTo>
                  <a:pt x="9020" y="30063"/>
                </a:lnTo>
                <a:lnTo>
                  <a:pt x="9020" y="206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983362" y="5084164"/>
            <a:ext cx="40700" cy="75845"/>
          </a:xfrm>
          <a:custGeom>
            <a:avLst/>
            <a:gdLst/>
            <a:ahLst/>
            <a:cxnLst/>
            <a:rect l="l" t="t" r="r" b="b"/>
            <a:pathLst>
              <a:path w="40700" h="75845">
                <a:moveTo>
                  <a:pt x="32035" y="45605"/>
                </a:moveTo>
                <a:lnTo>
                  <a:pt x="32035" y="74193"/>
                </a:lnTo>
                <a:lnTo>
                  <a:pt x="32259" y="74931"/>
                </a:lnTo>
                <a:lnTo>
                  <a:pt x="34804" y="75845"/>
                </a:lnTo>
                <a:lnTo>
                  <a:pt x="37939" y="75845"/>
                </a:lnTo>
                <a:lnTo>
                  <a:pt x="40700" y="74193"/>
                </a:lnTo>
                <a:lnTo>
                  <a:pt x="40700" y="40957"/>
                </a:lnTo>
                <a:lnTo>
                  <a:pt x="40420" y="37947"/>
                </a:lnTo>
                <a:lnTo>
                  <a:pt x="39264" y="33004"/>
                </a:lnTo>
                <a:lnTo>
                  <a:pt x="36968" y="28995"/>
                </a:lnTo>
                <a:lnTo>
                  <a:pt x="33893" y="25679"/>
                </a:lnTo>
                <a:lnTo>
                  <a:pt x="29606" y="23469"/>
                </a:lnTo>
                <a:lnTo>
                  <a:pt x="26953" y="22922"/>
                </a:lnTo>
                <a:lnTo>
                  <a:pt x="21235" y="22922"/>
                </a:lnTo>
                <a:lnTo>
                  <a:pt x="16184" y="24890"/>
                </a:lnTo>
                <a:lnTo>
                  <a:pt x="11159" y="28242"/>
                </a:lnTo>
                <a:lnTo>
                  <a:pt x="8675" y="30949"/>
                </a:lnTo>
                <a:lnTo>
                  <a:pt x="8675" y="1699"/>
                </a:lnTo>
                <a:lnTo>
                  <a:pt x="8467" y="939"/>
                </a:lnTo>
                <a:lnTo>
                  <a:pt x="5910" y="0"/>
                </a:lnTo>
                <a:lnTo>
                  <a:pt x="2778" y="0"/>
                </a:lnTo>
                <a:lnTo>
                  <a:pt x="0" y="1699"/>
                </a:lnTo>
                <a:lnTo>
                  <a:pt x="0" y="74193"/>
                </a:lnTo>
                <a:lnTo>
                  <a:pt x="198" y="74931"/>
                </a:lnTo>
                <a:lnTo>
                  <a:pt x="2778" y="75845"/>
                </a:lnTo>
                <a:lnTo>
                  <a:pt x="5910" y="75845"/>
                </a:lnTo>
                <a:lnTo>
                  <a:pt x="8675" y="74193"/>
                </a:lnTo>
                <a:lnTo>
                  <a:pt x="8675" y="40054"/>
                </a:lnTo>
                <a:lnTo>
                  <a:pt x="11059" y="36983"/>
                </a:lnTo>
                <a:lnTo>
                  <a:pt x="13323" y="34658"/>
                </a:lnTo>
                <a:lnTo>
                  <a:pt x="17672" y="31482"/>
                </a:lnTo>
                <a:lnTo>
                  <a:pt x="22010" y="30669"/>
                </a:lnTo>
                <a:lnTo>
                  <a:pt x="25167" y="31014"/>
                </a:lnTo>
                <a:lnTo>
                  <a:pt x="27722" y="32307"/>
                </a:lnTo>
                <a:lnTo>
                  <a:pt x="30379" y="35712"/>
                </a:lnTo>
                <a:lnTo>
                  <a:pt x="31409" y="38873"/>
                </a:lnTo>
                <a:lnTo>
                  <a:pt x="32035" y="42811"/>
                </a:lnTo>
                <a:lnTo>
                  <a:pt x="32035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069783" y="5107086"/>
            <a:ext cx="47238" cy="53657"/>
          </a:xfrm>
          <a:custGeom>
            <a:avLst/>
            <a:gdLst/>
            <a:ahLst/>
            <a:cxnLst/>
            <a:rect l="l" t="t" r="r" b="b"/>
            <a:pathLst>
              <a:path w="47238" h="53657">
                <a:moveTo>
                  <a:pt x="8967" y="23914"/>
                </a:moveTo>
                <a:lnTo>
                  <a:pt x="9267" y="21351"/>
                </a:lnTo>
                <a:lnTo>
                  <a:pt x="9842" y="18986"/>
                </a:lnTo>
                <a:lnTo>
                  <a:pt x="11325" y="14593"/>
                </a:lnTo>
                <a:lnTo>
                  <a:pt x="13723" y="11163"/>
                </a:lnTo>
                <a:lnTo>
                  <a:pt x="17104" y="8891"/>
                </a:lnTo>
                <a:lnTo>
                  <a:pt x="21172" y="7480"/>
                </a:lnTo>
                <a:lnTo>
                  <a:pt x="26542" y="7480"/>
                </a:lnTo>
                <a:lnTo>
                  <a:pt x="30744" y="9032"/>
                </a:lnTo>
                <a:lnTo>
                  <a:pt x="34099" y="11454"/>
                </a:lnTo>
                <a:lnTo>
                  <a:pt x="36287" y="15011"/>
                </a:lnTo>
                <a:lnTo>
                  <a:pt x="37555" y="19418"/>
                </a:lnTo>
                <a:lnTo>
                  <a:pt x="38265" y="24270"/>
                </a:lnTo>
                <a:lnTo>
                  <a:pt x="38265" y="29731"/>
                </a:lnTo>
                <a:lnTo>
                  <a:pt x="37998" y="32324"/>
                </a:lnTo>
                <a:lnTo>
                  <a:pt x="37429" y="34660"/>
                </a:lnTo>
                <a:lnTo>
                  <a:pt x="36644" y="50266"/>
                </a:lnTo>
                <a:lnTo>
                  <a:pt x="39164" y="48376"/>
                </a:lnTo>
                <a:lnTo>
                  <a:pt x="43196" y="43538"/>
                </a:lnTo>
                <a:lnTo>
                  <a:pt x="44709" y="40639"/>
                </a:lnTo>
                <a:lnTo>
                  <a:pt x="45727" y="37298"/>
                </a:lnTo>
                <a:lnTo>
                  <a:pt x="46736" y="33962"/>
                </a:lnTo>
                <a:lnTo>
                  <a:pt x="47238" y="30304"/>
                </a:lnTo>
                <a:lnTo>
                  <a:pt x="47238" y="22226"/>
                </a:lnTo>
                <a:lnTo>
                  <a:pt x="46760" y="18553"/>
                </a:lnTo>
                <a:lnTo>
                  <a:pt x="45800" y="15292"/>
                </a:lnTo>
                <a:lnTo>
                  <a:pt x="44842" y="12042"/>
                </a:lnTo>
                <a:lnTo>
                  <a:pt x="43404" y="9273"/>
                </a:lnTo>
                <a:lnTo>
                  <a:pt x="41475" y="6997"/>
                </a:lnTo>
                <a:lnTo>
                  <a:pt x="37137" y="2973"/>
                </a:lnTo>
                <a:lnTo>
                  <a:pt x="34260" y="1777"/>
                </a:lnTo>
                <a:lnTo>
                  <a:pt x="31360" y="596"/>
                </a:lnTo>
                <a:lnTo>
                  <a:pt x="27983" y="0"/>
                </a:lnTo>
                <a:lnTo>
                  <a:pt x="20077" y="0"/>
                </a:lnTo>
                <a:lnTo>
                  <a:pt x="16553" y="673"/>
                </a:lnTo>
                <a:lnTo>
                  <a:pt x="13539" y="2007"/>
                </a:lnTo>
                <a:lnTo>
                  <a:pt x="10530" y="3355"/>
                </a:lnTo>
                <a:lnTo>
                  <a:pt x="8021" y="5219"/>
                </a:lnTo>
                <a:lnTo>
                  <a:pt x="3992" y="10072"/>
                </a:lnTo>
                <a:lnTo>
                  <a:pt x="2491" y="12956"/>
                </a:lnTo>
                <a:lnTo>
                  <a:pt x="1497" y="16292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2"/>
                </a:lnTo>
                <a:lnTo>
                  <a:pt x="1410" y="38353"/>
                </a:lnTo>
                <a:lnTo>
                  <a:pt x="2358" y="41605"/>
                </a:lnTo>
                <a:lnTo>
                  <a:pt x="3780" y="44387"/>
                </a:lnTo>
                <a:lnTo>
                  <a:pt x="5723" y="46658"/>
                </a:lnTo>
                <a:lnTo>
                  <a:pt x="10048" y="50672"/>
                </a:lnTo>
                <a:lnTo>
                  <a:pt x="9695" y="34227"/>
                </a:lnTo>
                <a:lnTo>
                  <a:pt x="8967" y="29364"/>
                </a:lnTo>
                <a:lnTo>
                  <a:pt x="8967" y="23914"/>
                </a:lnTo>
                <a:close/>
              </a:path>
              <a:path w="47238" h="53657">
                <a:moveTo>
                  <a:pt x="26085" y="46126"/>
                </a:moveTo>
                <a:lnTo>
                  <a:pt x="20754" y="46126"/>
                </a:lnTo>
                <a:lnTo>
                  <a:pt x="16539" y="44578"/>
                </a:lnTo>
                <a:lnTo>
                  <a:pt x="13183" y="42137"/>
                </a:lnTo>
                <a:lnTo>
                  <a:pt x="10962" y="38634"/>
                </a:lnTo>
                <a:lnTo>
                  <a:pt x="9695" y="34227"/>
                </a:lnTo>
                <a:lnTo>
                  <a:pt x="10048" y="50672"/>
                </a:lnTo>
                <a:lnTo>
                  <a:pt x="12927" y="51868"/>
                </a:lnTo>
                <a:lnTo>
                  <a:pt x="15829" y="53074"/>
                </a:lnTo>
                <a:lnTo>
                  <a:pt x="19206" y="53657"/>
                </a:lnTo>
                <a:lnTo>
                  <a:pt x="27082" y="53657"/>
                </a:lnTo>
                <a:lnTo>
                  <a:pt x="30600" y="52984"/>
                </a:lnTo>
                <a:lnTo>
                  <a:pt x="33624" y="51626"/>
                </a:lnTo>
                <a:lnTo>
                  <a:pt x="36644" y="50266"/>
                </a:lnTo>
                <a:lnTo>
                  <a:pt x="37429" y="34660"/>
                </a:lnTo>
                <a:lnTo>
                  <a:pt x="35971" y="39041"/>
                </a:lnTo>
                <a:lnTo>
                  <a:pt x="33573" y="42457"/>
                </a:lnTo>
                <a:lnTo>
                  <a:pt x="30167" y="44703"/>
                </a:lnTo>
                <a:lnTo>
                  <a:pt x="26085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128232" y="5094803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30873" y="59968"/>
                </a:moveTo>
                <a:lnTo>
                  <a:pt x="30873" y="59320"/>
                </a:lnTo>
                <a:lnTo>
                  <a:pt x="29653" y="56667"/>
                </a:lnTo>
                <a:lnTo>
                  <a:pt x="26974" y="57593"/>
                </a:lnTo>
                <a:lnTo>
                  <a:pt x="24429" y="58179"/>
                </a:lnTo>
                <a:lnTo>
                  <a:pt x="21140" y="58179"/>
                </a:lnTo>
                <a:lnTo>
                  <a:pt x="18446" y="55601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8" y="20739"/>
                </a:lnTo>
                <a:lnTo>
                  <a:pt x="30712" y="19302"/>
                </a:lnTo>
                <a:lnTo>
                  <a:pt x="30873" y="16357"/>
                </a:lnTo>
                <a:lnTo>
                  <a:pt x="29138" y="13309"/>
                </a:lnTo>
                <a:lnTo>
                  <a:pt x="17006" y="13309"/>
                </a:lnTo>
                <a:lnTo>
                  <a:pt x="17006" y="1703"/>
                </a:lnTo>
                <a:lnTo>
                  <a:pt x="16798" y="989"/>
                </a:lnTo>
                <a:lnTo>
                  <a:pt x="14245" y="0"/>
                </a:lnTo>
                <a:lnTo>
                  <a:pt x="11125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3" y="13309"/>
                </a:lnTo>
                <a:lnTo>
                  <a:pt x="331" y="14453"/>
                </a:lnTo>
                <a:lnTo>
                  <a:pt x="0" y="17056"/>
                </a:lnTo>
                <a:lnTo>
                  <a:pt x="1732" y="20739"/>
                </a:lnTo>
                <a:lnTo>
                  <a:pt x="8345" y="20739"/>
                </a:lnTo>
                <a:lnTo>
                  <a:pt x="8345" y="52106"/>
                </a:lnTo>
                <a:lnTo>
                  <a:pt x="9108" y="56628"/>
                </a:lnTo>
                <a:lnTo>
                  <a:pt x="10433" y="60440"/>
                </a:lnTo>
                <a:lnTo>
                  <a:pt x="12669" y="63144"/>
                </a:lnTo>
                <a:lnTo>
                  <a:pt x="15854" y="64832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8" y="63079"/>
                </a:lnTo>
                <a:lnTo>
                  <a:pt x="30873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175084" y="5084164"/>
            <a:ext cx="40690" cy="75845"/>
          </a:xfrm>
          <a:custGeom>
            <a:avLst/>
            <a:gdLst/>
            <a:ahLst/>
            <a:cxnLst/>
            <a:rect l="l" t="t" r="r" b="b"/>
            <a:pathLst>
              <a:path w="40690" h="75845">
                <a:moveTo>
                  <a:pt x="32039" y="45605"/>
                </a:moveTo>
                <a:lnTo>
                  <a:pt x="32039" y="74193"/>
                </a:lnTo>
                <a:lnTo>
                  <a:pt x="32247" y="74931"/>
                </a:lnTo>
                <a:lnTo>
                  <a:pt x="34804" y="75845"/>
                </a:lnTo>
                <a:lnTo>
                  <a:pt x="37926" y="75845"/>
                </a:lnTo>
                <a:lnTo>
                  <a:pt x="40690" y="74193"/>
                </a:lnTo>
                <a:lnTo>
                  <a:pt x="40690" y="40957"/>
                </a:lnTo>
                <a:lnTo>
                  <a:pt x="40406" y="37947"/>
                </a:lnTo>
                <a:lnTo>
                  <a:pt x="39254" y="33004"/>
                </a:lnTo>
                <a:lnTo>
                  <a:pt x="36964" y="28995"/>
                </a:lnTo>
                <a:lnTo>
                  <a:pt x="33893" y="25679"/>
                </a:lnTo>
                <a:lnTo>
                  <a:pt x="29594" y="23469"/>
                </a:lnTo>
                <a:lnTo>
                  <a:pt x="26937" y="22922"/>
                </a:lnTo>
                <a:lnTo>
                  <a:pt x="21235" y="22922"/>
                </a:lnTo>
                <a:lnTo>
                  <a:pt x="18694" y="23583"/>
                </a:lnTo>
                <a:lnTo>
                  <a:pt x="16170" y="24890"/>
                </a:lnTo>
                <a:lnTo>
                  <a:pt x="11159" y="28242"/>
                </a:lnTo>
                <a:lnTo>
                  <a:pt x="8675" y="30949"/>
                </a:lnTo>
                <a:lnTo>
                  <a:pt x="8675" y="1699"/>
                </a:lnTo>
                <a:lnTo>
                  <a:pt x="8455" y="939"/>
                </a:lnTo>
                <a:lnTo>
                  <a:pt x="5896" y="0"/>
                </a:lnTo>
                <a:lnTo>
                  <a:pt x="2767" y="0"/>
                </a:lnTo>
                <a:lnTo>
                  <a:pt x="0" y="1699"/>
                </a:lnTo>
                <a:lnTo>
                  <a:pt x="0" y="74193"/>
                </a:lnTo>
                <a:lnTo>
                  <a:pt x="182" y="74931"/>
                </a:lnTo>
                <a:lnTo>
                  <a:pt x="2767" y="75845"/>
                </a:lnTo>
                <a:lnTo>
                  <a:pt x="5896" y="75845"/>
                </a:lnTo>
                <a:lnTo>
                  <a:pt x="8675" y="74193"/>
                </a:lnTo>
                <a:lnTo>
                  <a:pt x="8675" y="40054"/>
                </a:lnTo>
                <a:lnTo>
                  <a:pt x="11047" y="36983"/>
                </a:lnTo>
                <a:lnTo>
                  <a:pt x="13308" y="34658"/>
                </a:lnTo>
                <a:lnTo>
                  <a:pt x="17656" y="31482"/>
                </a:lnTo>
                <a:lnTo>
                  <a:pt x="21998" y="30669"/>
                </a:lnTo>
                <a:lnTo>
                  <a:pt x="25156" y="31014"/>
                </a:lnTo>
                <a:lnTo>
                  <a:pt x="27712" y="32307"/>
                </a:lnTo>
                <a:lnTo>
                  <a:pt x="30365" y="35712"/>
                </a:lnTo>
                <a:lnTo>
                  <a:pt x="31398" y="38873"/>
                </a:lnTo>
                <a:lnTo>
                  <a:pt x="32039" y="42811"/>
                </a:lnTo>
                <a:lnTo>
                  <a:pt x="32039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232770" y="5107089"/>
            <a:ext cx="43477" cy="53658"/>
          </a:xfrm>
          <a:custGeom>
            <a:avLst/>
            <a:gdLst/>
            <a:ahLst/>
            <a:cxnLst/>
            <a:rect l="l" t="t" r="r" b="b"/>
            <a:pathLst>
              <a:path w="43477" h="53658">
                <a:moveTo>
                  <a:pt x="43084" y="16927"/>
                </a:moveTo>
                <a:lnTo>
                  <a:pt x="42285" y="14123"/>
                </a:lnTo>
                <a:lnTo>
                  <a:pt x="41511" y="11315"/>
                </a:lnTo>
                <a:lnTo>
                  <a:pt x="38587" y="6808"/>
                </a:lnTo>
                <a:lnTo>
                  <a:pt x="34764" y="3070"/>
                </a:lnTo>
                <a:lnTo>
                  <a:pt x="32158" y="1840"/>
                </a:lnTo>
                <a:lnTo>
                  <a:pt x="29545" y="609"/>
                </a:lnTo>
                <a:lnTo>
                  <a:pt x="26384" y="0"/>
                </a:lnTo>
                <a:lnTo>
                  <a:pt x="26423" y="6995"/>
                </a:lnTo>
                <a:lnTo>
                  <a:pt x="29592" y="8331"/>
                </a:lnTo>
                <a:lnTo>
                  <a:pt x="31715" y="11009"/>
                </a:lnTo>
                <a:lnTo>
                  <a:pt x="33858" y="13691"/>
                </a:lnTo>
                <a:lnTo>
                  <a:pt x="34862" y="17373"/>
                </a:lnTo>
                <a:lnTo>
                  <a:pt x="34751" y="22072"/>
                </a:lnTo>
                <a:lnTo>
                  <a:pt x="8971" y="22072"/>
                </a:lnTo>
                <a:lnTo>
                  <a:pt x="9043" y="20092"/>
                </a:lnTo>
                <a:lnTo>
                  <a:pt x="10480" y="3111"/>
                </a:lnTo>
                <a:lnTo>
                  <a:pt x="8100" y="4899"/>
                </a:lnTo>
                <a:lnTo>
                  <a:pt x="4140" y="9577"/>
                </a:lnTo>
                <a:lnTo>
                  <a:pt x="2627" y="12406"/>
                </a:lnTo>
                <a:lnTo>
                  <a:pt x="1569" y="15761"/>
                </a:lnTo>
                <a:lnTo>
                  <a:pt x="52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6"/>
                </a:lnTo>
                <a:lnTo>
                  <a:pt x="1522" y="38682"/>
                </a:lnTo>
                <a:lnTo>
                  <a:pt x="2531" y="41997"/>
                </a:lnTo>
                <a:lnTo>
                  <a:pt x="4042" y="44781"/>
                </a:lnTo>
                <a:lnTo>
                  <a:pt x="6033" y="46987"/>
                </a:lnTo>
                <a:lnTo>
                  <a:pt x="10480" y="50860"/>
                </a:lnTo>
                <a:lnTo>
                  <a:pt x="13417" y="51967"/>
                </a:lnTo>
                <a:lnTo>
                  <a:pt x="16329" y="53086"/>
                </a:lnTo>
                <a:lnTo>
                  <a:pt x="19738" y="53658"/>
                </a:lnTo>
                <a:lnTo>
                  <a:pt x="23630" y="53658"/>
                </a:lnTo>
                <a:lnTo>
                  <a:pt x="27967" y="53492"/>
                </a:lnTo>
                <a:lnTo>
                  <a:pt x="31939" y="52795"/>
                </a:lnTo>
                <a:lnTo>
                  <a:pt x="35168" y="51967"/>
                </a:lnTo>
                <a:lnTo>
                  <a:pt x="37912" y="51092"/>
                </a:lnTo>
                <a:lnTo>
                  <a:pt x="41291" y="48309"/>
                </a:lnTo>
                <a:lnTo>
                  <a:pt x="41475" y="45515"/>
                </a:lnTo>
                <a:lnTo>
                  <a:pt x="40712" y="42887"/>
                </a:lnTo>
                <a:lnTo>
                  <a:pt x="38167" y="43268"/>
                </a:lnTo>
                <a:lnTo>
                  <a:pt x="35013" y="44550"/>
                </a:lnTo>
                <a:lnTo>
                  <a:pt x="32208" y="45439"/>
                </a:lnTo>
                <a:lnTo>
                  <a:pt x="28691" y="46188"/>
                </a:lnTo>
                <a:lnTo>
                  <a:pt x="24429" y="46379"/>
                </a:lnTo>
                <a:lnTo>
                  <a:pt x="21588" y="46379"/>
                </a:lnTo>
                <a:lnTo>
                  <a:pt x="17204" y="45133"/>
                </a:lnTo>
                <a:lnTo>
                  <a:pt x="13625" y="43103"/>
                </a:lnTo>
                <a:lnTo>
                  <a:pt x="11170" y="40003"/>
                </a:lnTo>
                <a:lnTo>
                  <a:pt x="9766" y="35965"/>
                </a:lnTo>
                <a:lnTo>
                  <a:pt x="8971" y="31356"/>
                </a:lnTo>
                <a:lnTo>
                  <a:pt x="8971" y="28649"/>
                </a:lnTo>
                <a:lnTo>
                  <a:pt x="40100" y="28649"/>
                </a:lnTo>
                <a:lnTo>
                  <a:pt x="42447" y="27749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27"/>
                </a:lnTo>
                <a:close/>
              </a:path>
              <a:path w="43477" h="53658">
                <a:moveTo>
                  <a:pt x="9043" y="20092"/>
                </a:moveTo>
                <a:lnTo>
                  <a:pt x="9975" y="16355"/>
                </a:lnTo>
                <a:lnTo>
                  <a:pt x="11430" y="12928"/>
                </a:lnTo>
                <a:lnTo>
                  <a:pt x="14968" y="9079"/>
                </a:lnTo>
                <a:lnTo>
                  <a:pt x="18201" y="7416"/>
                </a:lnTo>
                <a:lnTo>
                  <a:pt x="22230" y="6995"/>
                </a:lnTo>
                <a:lnTo>
                  <a:pt x="26423" y="6995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3"/>
                </a:lnTo>
                <a:lnTo>
                  <a:pt x="13280" y="1865"/>
                </a:lnTo>
                <a:lnTo>
                  <a:pt x="10480" y="3111"/>
                </a:lnTo>
                <a:lnTo>
                  <a:pt x="904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294301" y="5107089"/>
            <a:ext cx="27589" cy="52920"/>
          </a:xfrm>
          <a:custGeom>
            <a:avLst/>
            <a:gdLst/>
            <a:ahLst/>
            <a:cxnLst/>
            <a:rect l="l" t="t" r="r" b="b"/>
            <a:pathLst>
              <a:path w="27589" h="52920">
                <a:moveTo>
                  <a:pt x="5885" y="52920"/>
                </a:moveTo>
                <a:lnTo>
                  <a:pt x="8646" y="51272"/>
                </a:lnTo>
                <a:lnTo>
                  <a:pt x="8646" y="19137"/>
                </a:lnTo>
                <a:lnTo>
                  <a:pt x="10998" y="15469"/>
                </a:lnTo>
                <a:lnTo>
                  <a:pt x="14006" y="11621"/>
                </a:lnTo>
                <a:lnTo>
                  <a:pt x="16736" y="9361"/>
                </a:lnTo>
                <a:lnTo>
                  <a:pt x="19281" y="8460"/>
                </a:lnTo>
                <a:lnTo>
                  <a:pt x="22204" y="8676"/>
                </a:lnTo>
                <a:lnTo>
                  <a:pt x="24871" y="9461"/>
                </a:lnTo>
                <a:lnTo>
                  <a:pt x="27524" y="8180"/>
                </a:lnTo>
                <a:lnTo>
                  <a:pt x="27589" y="3657"/>
                </a:lnTo>
                <a:lnTo>
                  <a:pt x="25300" y="674"/>
                </a:lnTo>
                <a:lnTo>
                  <a:pt x="22279" y="76"/>
                </a:lnTo>
                <a:lnTo>
                  <a:pt x="19709" y="0"/>
                </a:lnTo>
                <a:lnTo>
                  <a:pt x="16714" y="659"/>
                </a:lnTo>
                <a:lnTo>
                  <a:pt x="13675" y="2578"/>
                </a:lnTo>
                <a:lnTo>
                  <a:pt x="10335" y="5994"/>
                </a:lnTo>
                <a:lnTo>
                  <a:pt x="7811" y="9551"/>
                </a:lnTo>
                <a:lnTo>
                  <a:pt x="7811" y="2438"/>
                </a:lnTo>
                <a:lnTo>
                  <a:pt x="5845" y="839"/>
                </a:lnTo>
                <a:lnTo>
                  <a:pt x="3131" y="749"/>
                </a:lnTo>
                <a:lnTo>
                  <a:pt x="0" y="2438"/>
                </a:lnTo>
                <a:lnTo>
                  <a:pt x="0" y="51272"/>
                </a:lnTo>
                <a:lnTo>
                  <a:pt x="182" y="51995"/>
                </a:lnTo>
                <a:lnTo>
                  <a:pt x="2764" y="52920"/>
                </a:lnTo>
                <a:lnTo>
                  <a:pt x="588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359702" y="5107867"/>
            <a:ext cx="71362" cy="52083"/>
          </a:xfrm>
          <a:custGeom>
            <a:avLst/>
            <a:gdLst/>
            <a:ahLst/>
            <a:cxnLst/>
            <a:rect l="l" t="t" r="r" b="b"/>
            <a:pathLst>
              <a:path w="71362" h="52083">
                <a:moveTo>
                  <a:pt x="463" y="3837"/>
                </a:moveTo>
                <a:lnTo>
                  <a:pt x="14277" y="50215"/>
                </a:lnTo>
                <a:lnTo>
                  <a:pt x="14759" y="51145"/>
                </a:lnTo>
                <a:lnTo>
                  <a:pt x="17399" y="52069"/>
                </a:lnTo>
                <a:lnTo>
                  <a:pt x="23431" y="52044"/>
                </a:lnTo>
                <a:lnTo>
                  <a:pt x="26001" y="50215"/>
                </a:lnTo>
                <a:lnTo>
                  <a:pt x="35182" y="14785"/>
                </a:lnTo>
                <a:lnTo>
                  <a:pt x="35391" y="14785"/>
                </a:lnTo>
                <a:lnTo>
                  <a:pt x="45319" y="50215"/>
                </a:lnTo>
                <a:lnTo>
                  <a:pt x="45788" y="51145"/>
                </a:lnTo>
                <a:lnTo>
                  <a:pt x="48527" y="52069"/>
                </a:lnTo>
                <a:lnTo>
                  <a:pt x="53877" y="52083"/>
                </a:lnTo>
                <a:lnTo>
                  <a:pt x="56973" y="50215"/>
                </a:lnTo>
                <a:lnTo>
                  <a:pt x="70883" y="3837"/>
                </a:lnTo>
                <a:lnTo>
                  <a:pt x="71362" y="1551"/>
                </a:lnTo>
                <a:lnTo>
                  <a:pt x="68831" y="0"/>
                </a:lnTo>
                <a:lnTo>
                  <a:pt x="65660" y="0"/>
                </a:lnTo>
                <a:lnTo>
                  <a:pt x="62636" y="1717"/>
                </a:lnTo>
                <a:lnTo>
                  <a:pt x="51404" y="41976"/>
                </a:lnTo>
                <a:lnTo>
                  <a:pt x="51245" y="41976"/>
                </a:lnTo>
                <a:lnTo>
                  <a:pt x="39952" y="1601"/>
                </a:lnTo>
                <a:lnTo>
                  <a:pt x="39790" y="1069"/>
                </a:lnTo>
                <a:lnTo>
                  <a:pt x="37137" y="0"/>
                </a:lnTo>
                <a:lnTo>
                  <a:pt x="34015" y="0"/>
                </a:lnTo>
                <a:lnTo>
                  <a:pt x="31139" y="1717"/>
                </a:lnTo>
                <a:lnTo>
                  <a:pt x="20695" y="41976"/>
                </a:lnTo>
                <a:lnTo>
                  <a:pt x="20472" y="41976"/>
                </a:lnTo>
                <a:lnTo>
                  <a:pt x="9089" y="1717"/>
                </a:lnTo>
                <a:lnTo>
                  <a:pt x="8712" y="863"/>
                </a:lnTo>
                <a:lnTo>
                  <a:pt x="6079" y="0"/>
                </a:lnTo>
                <a:lnTo>
                  <a:pt x="2821" y="0"/>
                </a:lnTo>
                <a:lnTo>
                  <a:pt x="0" y="1230"/>
                </a:lnTo>
                <a:lnTo>
                  <a:pt x="463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445634" y="5087717"/>
            <a:ext cx="10706" cy="72292"/>
          </a:xfrm>
          <a:custGeom>
            <a:avLst/>
            <a:gdLst/>
            <a:ahLst/>
            <a:cxnLst/>
            <a:rect l="l" t="t" r="r" b="b"/>
            <a:pathLst>
              <a:path w="10706" h="72292">
                <a:moveTo>
                  <a:pt x="0" y="5411"/>
                </a:moveTo>
                <a:lnTo>
                  <a:pt x="370" y="8892"/>
                </a:lnTo>
                <a:lnTo>
                  <a:pt x="3271" y="10731"/>
                </a:lnTo>
                <a:lnTo>
                  <a:pt x="7376" y="10731"/>
                </a:lnTo>
                <a:lnTo>
                  <a:pt x="10323" y="8841"/>
                </a:lnTo>
                <a:lnTo>
                  <a:pt x="10706" y="5309"/>
                </a:lnTo>
                <a:lnTo>
                  <a:pt x="10335" y="1844"/>
                </a:lnTo>
                <a:lnTo>
                  <a:pt x="7423" y="0"/>
                </a:lnTo>
                <a:lnTo>
                  <a:pt x="3329" y="0"/>
                </a:lnTo>
                <a:lnTo>
                  <a:pt x="380" y="1893"/>
                </a:lnTo>
                <a:lnTo>
                  <a:pt x="0" y="5411"/>
                </a:lnTo>
                <a:close/>
              </a:path>
              <a:path w="10706" h="72292">
                <a:moveTo>
                  <a:pt x="1230" y="71377"/>
                </a:moveTo>
                <a:lnTo>
                  <a:pt x="3822" y="72292"/>
                </a:lnTo>
                <a:lnTo>
                  <a:pt x="6944" y="72292"/>
                </a:lnTo>
                <a:lnTo>
                  <a:pt x="9709" y="70639"/>
                </a:lnTo>
                <a:lnTo>
                  <a:pt x="9709" y="21809"/>
                </a:lnTo>
                <a:lnTo>
                  <a:pt x="9499" y="21111"/>
                </a:lnTo>
                <a:lnTo>
                  <a:pt x="6944" y="20156"/>
                </a:lnTo>
                <a:lnTo>
                  <a:pt x="3822" y="20156"/>
                </a:lnTo>
                <a:lnTo>
                  <a:pt x="1043" y="21809"/>
                </a:lnTo>
                <a:lnTo>
                  <a:pt x="1043" y="70639"/>
                </a:lnTo>
                <a:lnTo>
                  <a:pt x="1230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469264" y="5094803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8"/>
                </a:moveTo>
                <a:lnTo>
                  <a:pt x="30869" y="59320"/>
                </a:lnTo>
                <a:lnTo>
                  <a:pt x="29649" y="56667"/>
                </a:lnTo>
                <a:lnTo>
                  <a:pt x="26970" y="57593"/>
                </a:lnTo>
                <a:lnTo>
                  <a:pt x="24429" y="58179"/>
                </a:lnTo>
                <a:lnTo>
                  <a:pt x="21135" y="58179"/>
                </a:lnTo>
                <a:lnTo>
                  <a:pt x="18442" y="55601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5" y="20739"/>
                </a:lnTo>
                <a:lnTo>
                  <a:pt x="30712" y="19302"/>
                </a:lnTo>
                <a:lnTo>
                  <a:pt x="30869" y="16357"/>
                </a:lnTo>
                <a:lnTo>
                  <a:pt x="29135" y="13309"/>
                </a:lnTo>
                <a:lnTo>
                  <a:pt x="17006" y="13309"/>
                </a:lnTo>
                <a:lnTo>
                  <a:pt x="17006" y="1703"/>
                </a:lnTo>
                <a:lnTo>
                  <a:pt x="16798" y="989"/>
                </a:lnTo>
                <a:lnTo>
                  <a:pt x="14237" y="0"/>
                </a:lnTo>
                <a:lnTo>
                  <a:pt x="11117" y="0"/>
                </a:lnTo>
                <a:lnTo>
                  <a:pt x="8341" y="1703"/>
                </a:lnTo>
                <a:lnTo>
                  <a:pt x="8341" y="13309"/>
                </a:lnTo>
                <a:lnTo>
                  <a:pt x="1779" y="13309"/>
                </a:lnTo>
                <a:lnTo>
                  <a:pt x="331" y="14453"/>
                </a:lnTo>
                <a:lnTo>
                  <a:pt x="0" y="17056"/>
                </a:lnTo>
                <a:lnTo>
                  <a:pt x="1732" y="20739"/>
                </a:lnTo>
                <a:lnTo>
                  <a:pt x="8341" y="20739"/>
                </a:lnTo>
                <a:lnTo>
                  <a:pt x="8341" y="52106"/>
                </a:lnTo>
                <a:lnTo>
                  <a:pt x="9104" y="56628"/>
                </a:lnTo>
                <a:lnTo>
                  <a:pt x="10433" y="60440"/>
                </a:lnTo>
                <a:lnTo>
                  <a:pt x="12668" y="63144"/>
                </a:lnTo>
                <a:lnTo>
                  <a:pt x="15854" y="64832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4" y="63079"/>
                </a:lnTo>
                <a:lnTo>
                  <a:pt x="30869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516114" y="5084164"/>
            <a:ext cx="40688" cy="75845"/>
          </a:xfrm>
          <a:custGeom>
            <a:avLst/>
            <a:gdLst/>
            <a:ahLst/>
            <a:cxnLst/>
            <a:rect l="l" t="t" r="r" b="b"/>
            <a:pathLst>
              <a:path w="40688" h="75845">
                <a:moveTo>
                  <a:pt x="32037" y="45605"/>
                </a:moveTo>
                <a:lnTo>
                  <a:pt x="32037" y="74193"/>
                </a:lnTo>
                <a:lnTo>
                  <a:pt x="32245" y="74931"/>
                </a:lnTo>
                <a:lnTo>
                  <a:pt x="34801" y="75845"/>
                </a:lnTo>
                <a:lnTo>
                  <a:pt x="37923" y="75845"/>
                </a:lnTo>
                <a:lnTo>
                  <a:pt x="40688" y="74193"/>
                </a:lnTo>
                <a:lnTo>
                  <a:pt x="40688" y="40957"/>
                </a:lnTo>
                <a:lnTo>
                  <a:pt x="40406" y="37947"/>
                </a:lnTo>
                <a:lnTo>
                  <a:pt x="39251" y="33004"/>
                </a:lnTo>
                <a:lnTo>
                  <a:pt x="36965" y="28995"/>
                </a:lnTo>
                <a:lnTo>
                  <a:pt x="33891" y="25679"/>
                </a:lnTo>
                <a:lnTo>
                  <a:pt x="29592" y="23469"/>
                </a:lnTo>
                <a:lnTo>
                  <a:pt x="26939" y="22922"/>
                </a:lnTo>
                <a:lnTo>
                  <a:pt x="21236" y="22922"/>
                </a:lnTo>
                <a:lnTo>
                  <a:pt x="18688" y="23583"/>
                </a:lnTo>
                <a:lnTo>
                  <a:pt x="16172" y="24890"/>
                </a:lnTo>
                <a:lnTo>
                  <a:pt x="11156" y="28242"/>
                </a:lnTo>
                <a:lnTo>
                  <a:pt x="8672" y="30949"/>
                </a:lnTo>
                <a:lnTo>
                  <a:pt x="8672" y="1699"/>
                </a:lnTo>
                <a:lnTo>
                  <a:pt x="8453" y="939"/>
                </a:lnTo>
                <a:lnTo>
                  <a:pt x="5897" y="0"/>
                </a:lnTo>
                <a:lnTo>
                  <a:pt x="2762" y="0"/>
                </a:lnTo>
                <a:lnTo>
                  <a:pt x="0" y="1699"/>
                </a:lnTo>
                <a:lnTo>
                  <a:pt x="0" y="74193"/>
                </a:lnTo>
                <a:lnTo>
                  <a:pt x="184" y="74931"/>
                </a:lnTo>
                <a:lnTo>
                  <a:pt x="2762" y="75845"/>
                </a:lnTo>
                <a:lnTo>
                  <a:pt x="5897" y="75845"/>
                </a:lnTo>
                <a:lnTo>
                  <a:pt x="8672" y="74193"/>
                </a:lnTo>
                <a:lnTo>
                  <a:pt x="8672" y="40054"/>
                </a:lnTo>
                <a:lnTo>
                  <a:pt x="11045" y="36983"/>
                </a:lnTo>
                <a:lnTo>
                  <a:pt x="13305" y="34658"/>
                </a:lnTo>
                <a:lnTo>
                  <a:pt x="17658" y="31482"/>
                </a:lnTo>
                <a:lnTo>
                  <a:pt x="21996" y="30669"/>
                </a:lnTo>
                <a:lnTo>
                  <a:pt x="25153" y="31014"/>
                </a:lnTo>
                <a:lnTo>
                  <a:pt x="27712" y="32307"/>
                </a:lnTo>
                <a:lnTo>
                  <a:pt x="30366" y="35712"/>
                </a:lnTo>
                <a:lnTo>
                  <a:pt x="31395" y="38873"/>
                </a:lnTo>
                <a:lnTo>
                  <a:pt x="32037" y="42811"/>
                </a:lnTo>
                <a:lnTo>
                  <a:pt x="32037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606006" y="5087717"/>
            <a:ext cx="10707" cy="72292"/>
          </a:xfrm>
          <a:custGeom>
            <a:avLst/>
            <a:gdLst/>
            <a:ahLst/>
            <a:cxnLst/>
            <a:rect l="l" t="t" r="r" b="b"/>
            <a:pathLst>
              <a:path w="10707" h="72292">
                <a:moveTo>
                  <a:pt x="0" y="5411"/>
                </a:moveTo>
                <a:lnTo>
                  <a:pt x="370" y="8892"/>
                </a:lnTo>
                <a:lnTo>
                  <a:pt x="3284" y="10731"/>
                </a:lnTo>
                <a:lnTo>
                  <a:pt x="7377" y="10731"/>
                </a:lnTo>
                <a:lnTo>
                  <a:pt x="10325" y="8841"/>
                </a:lnTo>
                <a:lnTo>
                  <a:pt x="10707" y="5309"/>
                </a:lnTo>
                <a:lnTo>
                  <a:pt x="10336" y="1844"/>
                </a:lnTo>
                <a:lnTo>
                  <a:pt x="7434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07" h="72292">
                <a:moveTo>
                  <a:pt x="1242" y="71377"/>
                </a:moveTo>
                <a:lnTo>
                  <a:pt x="3823" y="72292"/>
                </a:lnTo>
                <a:lnTo>
                  <a:pt x="6945" y="72292"/>
                </a:lnTo>
                <a:lnTo>
                  <a:pt x="9710" y="70639"/>
                </a:lnTo>
                <a:lnTo>
                  <a:pt x="9710" y="21809"/>
                </a:lnTo>
                <a:lnTo>
                  <a:pt x="9500" y="21111"/>
                </a:lnTo>
                <a:lnTo>
                  <a:pt x="6945" y="20156"/>
                </a:lnTo>
                <a:lnTo>
                  <a:pt x="3823" y="20156"/>
                </a:lnTo>
                <a:lnTo>
                  <a:pt x="1047" y="21809"/>
                </a:lnTo>
                <a:lnTo>
                  <a:pt x="1047" y="70639"/>
                </a:lnTo>
                <a:lnTo>
                  <a:pt x="1242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636552" y="5107086"/>
            <a:ext cx="70100" cy="52923"/>
          </a:xfrm>
          <a:custGeom>
            <a:avLst/>
            <a:gdLst/>
            <a:ahLst/>
            <a:cxnLst/>
            <a:rect l="l" t="t" r="r" b="b"/>
            <a:pathLst>
              <a:path w="70100" h="52923">
                <a:moveTo>
                  <a:pt x="61596" y="52009"/>
                </a:moveTo>
                <a:lnTo>
                  <a:pt x="64199" y="52923"/>
                </a:lnTo>
                <a:lnTo>
                  <a:pt x="67323" y="52923"/>
                </a:lnTo>
                <a:lnTo>
                  <a:pt x="70100" y="51271"/>
                </a:lnTo>
                <a:lnTo>
                  <a:pt x="70100" y="17654"/>
                </a:lnTo>
                <a:lnTo>
                  <a:pt x="69829" y="15025"/>
                </a:lnTo>
                <a:lnTo>
                  <a:pt x="68750" y="10082"/>
                </a:lnTo>
                <a:lnTo>
                  <a:pt x="66546" y="6073"/>
                </a:lnTo>
                <a:lnTo>
                  <a:pt x="63613" y="2757"/>
                </a:lnTo>
                <a:lnTo>
                  <a:pt x="59469" y="547"/>
                </a:lnTo>
                <a:lnTo>
                  <a:pt x="56912" y="0"/>
                </a:lnTo>
                <a:lnTo>
                  <a:pt x="52614" y="0"/>
                </a:lnTo>
                <a:lnTo>
                  <a:pt x="48863" y="852"/>
                </a:lnTo>
                <a:lnTo>
                  <a:pt x="46282" y="2174"/>
                </a:lnTo>
                <a:lnTo>
                  <a:pt x="43604" y="3912"/>
                </a:lnTo>
                <a:lnTo>
                  <a:pt x="40766" y="6389"/>
                </a:lnTo>
                <a:lnTo>
                  <a:pt x="37692" y="9665"/>
                </a:lnTo>
                <a:lnTo>
                  <a:pt x="35594" y="5716"/>
                </a:lnTo>
                <a:lnTo>
                  <a:pt x="32545" y="2680"/>
                </a:lnTo>
                <a:lnTo>
                  <a:pt x="29988" y="1179"/>
                </a:lnTo>
                <a:lnTo>
                  <a:pt x="26866" y="229"/>
                </a:lnTo>
                <a:lnTo>
                  <a:pt x="23155" y="0"/>
                </a:lnTo>
                <a:lnTo>
                  <a:pt x="20599" y="0"/>
                </a:lnTo>
                <a:lnTo>
                  <a:pt x="18079" y="712"/>
                </a:lnTo>
                <a:lnTo>
                  <a:pt x="13064" y="3571"/>
                </a:lnTo>
                <a:lnTo>
                  <a:pt x="10472" y="5816"/>
                </a:lnTo>
                <a:lnTo>
                  <a:pt x="7830" y="8891"/>
                </a:lnTo>
                <a:lnTo>
                  <a:pt x="7830" y="2440"/>
                </a:lnTo>
                <a:lnTo>
                  <a:pt x="5854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64" y="52923"/>
                </a:lnTo>
                <a:lnTo>
                  <a:pt x="5886" y="52923"/>
                </a:lnTo>
                <a:lnTo>
                  <a:pt x="8665" y="51271"/>
                </a:lnTo>
                <a:lnTo>
                  <a:pt x="8665" y="17132"/>
                </a:lnTo>
                <a:lnTo>
                  <a:pt x="11035" y="14061"/>
                </a:lnTo>
                <a:lnTo>
                  <a:pt x="15275" y="10148"/>
                </a:lnTo>
                <a:lnTo>
                  <a:pt x="19321" y="7746"/>
                </a:lnTo>
                <a:lnTo>
                  <a:pt x="22922" y="7746"/>
                </a:lnTo>
                <a:lnTo>
                  <a:pt x="25488" y="8726"/>
                </a:lnTo>
                <a:lnTo>
                  <a:pt x="28401" y="11559"/>
                </a:lnTo>
                <a:lnTo>
                  <a:pt x="29754" y="14248"/>
                </a:lnTo>
                <a:lnTo>
                  <a:pt x="30518" y="17654"/>
                </a:lnTo>
                <a:lnTo>
                  <a:pt x="30712" y="21592"/>
                </a:lnTo>
                <a:lnTo>
                  <a:pt x="30712" y="51271"/>
                </a:lnTo>
                <a:lnTo>
                  <a:pt x="30910" y="52009"/>
                </a:lnTo>
                <a:lnTo>
                  <a:pt x="33516" y="52923"/>
                </a:lnTo>
                <a:lnTo>
                  <a:pt x="36562" y="52923"/>
                </a:lnTo>
                <a:lnTo>
                  <a:pt x="39373" y="51271"/>
                </a:lnTo>
                <a:lnTo>
                  <a:pt x="39373" y="17132"/>
                </a:lnTo>
                <a:lnTo>
                  <a:pt x="41785" y="14061"/>
                </a:lnTo>
                <a:lnTo>
                  <a:pt x="46026" y="10148"/>
                </a:lnTo>
                <a:lnTo>
                  <a:pt x="50032" y="7746"/>
                </a:lnTo>
                <a:lnTo>
                  <a:pt x="53643" y="7746"/>
                </a:lnTo>
                <a:lnTo>
                  <a:pt x="56235" y="8726"/>
                </a:lnTo>
                <a:lnTo>
                  <a:pt x="59176" y="11559"/>
                </a:lnTo>
                <a:lnTo>
                  <a:pt x="60501" y="14248"/>
                </a:lnTo>
                <a:lnTo>
                  <a:pt x="61203" y="17654"/>
                </a:lnTo>
                <a:lnTo>
                  <a:pt x="61372" y="21592"/>
                </a:lnTo>
                <a:lnTo>
                  <a:pt x="61372" y="51271"/>
                </a:lnTo>
                <a:lnTo>
                  <a:pt x="61596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728104" y="5107082"/>
            <a:ext cx="43470" cy="72353"/>
          </a:xfrm>
          <a:custGeom>
            <a:avLst/>
            <a:gdLst/>
            <a:ahLst/>
            <a:cxnLst/>
            <a:rect l="l" t="t" r="r" b="b"/>
            <a:pathLst>
              <a:path w="43470" h="72353">
                <a:moveTo>
                  <a:pt x="0" y="2451"/>
                </a:moveTo>
                <a:lnTo>
                  <a:pt x="0" y="70650"/>
                </a:lnTo>
                <a:lnTo>
                  <a:pt x="184" y="71398"/>
                </a:lnTo>
                <a:lnTo>
                  <a:pt x="2764" y="72353"/>
                </a:lnTo>
                <a:lnTo>
                  <a:pt x="5900" y="72353"/>
                </a:lnTo>
                <a:lnTo>
                  <a:pt x="8665" y="70650"/>
                </a:lnTo>
                <a:lnTo>
                  <a:pt x="8665" y="46228"/>
                </a:lnTo>
                <a:lnTo>
                  <a:pt x="9932" y="47498"/>
                </a:lnTo>
                <a:lnTo>
                  <a:pt x="13345" y="50482"/>
                </a:lnTo>
                <a:lnTo>
                  <a:pt x="16765" y="52487"/>
                </a:lnTo>
                <a:lnTo>
                  <a:pt x="20304" y="53517"/>
                </a:lnTo>
                <a:lnTo>
                  <a:pt x="22997" y="53668"/>
                </a:lnTo>
                <a:lnTo>
                  <a:pt x="26287" y="53668"/>
                </a:lnTo>
                <a:lnTo>
                  <a:pt x="29213" y="53019"/>
                </a:lnTo>
                <a:lnTo>
                  <a:pt x="31770" y="51728"/>
                </a:lnTo>
                <a:lnTo>
                  <a:pt x="34315" y="50457"/>
                </a:lnTo>
                <a:lnTo>
                  <a:pt x="33807" y="33907"/>
                </a:lnTo>
                <a:lnTo>
                  <a:pt x="32641" y="38173"/>
                </a:lnTo>
                <a:lnTo>
                  <a:pt x="30700" y="41795"/>
                </a:lnTo>
                <a:lnTo>
                  <a:pt x="27871" y="44323"/>
                </a:lnTo>
                <a:lnTo>
                  <a:pt x="24429" y="45946"/>
                </a:lnTo>
                <a:lnTo>
                  <a:pt x="19886" y="45946"/>
                </a:lnTo>
                <a:lnTo>
                  <a:pt x="15476" y="43573"/>
                </a:lnTo>
                <a:lnTo>
                  <a:pt x="11059" y="39674"/>
                </a:lnTo>
                <a:lnTo>
                  <a:pt x="8665" y="36676"/>
                </a:lnTo>
                <a:lnTo>
                  <a:pt x="8665" y="17258"/>
                </a:lnTo>
                <a:lnTo>
                  <a:pt x="7611" y="9003"/>
                </a:lnTo>
                <a:lnTo>
                  <a:pt x="7611" y="2451"/>
                </a:lnTo>
                <a:lnTo>
                  <a:pt x="6073" y="899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470" h="72353">
                <a:moveTo>
                  <a:pt x="8665" y="17258"/>
                </a:moveTo>
                <a:lnTo>
                  <a:pt x="10040" y="15480"/>
                </a:lnTo>
                <a:lnTo>
                  <a:pt x="12571" y="12776"/>
                </a:lnTo>
                <a:lnTo>
                  <a:pt x="16113" y="9852"/>
                </a:lnTo>
                <a:lnTo>
                  <a:pt x="19443" y="8229"/>
                </a:lnTo>
                <a:lnTo>
                  <a:pt x="22773" y="7707"/>
                </a:lnTo>
                <a:lnTo>
                  <a:pt x="26913" y="8255"/>
                </a:lnTo>
                <a:lnTo>
                  <a:pt x="29937" y="10425"/>
                </a:lnTo>
                <a:lnTo>
                  <a:pt x="32040" y="13665"/>
                </a:lnTo>
                <a:lnTo>
                  <a:pt x="33577" y="17550"/>
                </a:lnTo>
                <a:lnTo>
                  <a:pt x="34315" y="22212"/>
                </a:lnTo>
                <a:lnTo>
                  <a:pt x="34499" y="27125"/>
                </a:lnTo>
                <a:lnTo>
                  <a:pt x="34499" y="29411"/>
                </a:lnTo>
                <a:lnTo>
                  <a:pt x="33807" y="33907"/>
                </a:lnTo>
                <a:lnTo>
                  <a:pt x="34315" y="50457"/>
                </a:lnTo>
                <a:lnTo>
                  <a:pt x="36464" y="48628"/>
                </a:lnTo>
                <a:lnTo>
                  <a:pt x="39931" y="43875"/>
                </a:lnTo>
                <a:lnTo>
                  <a:pt x="41241" y="41007"/>
                </a:lnTo>
                <a:lnTo>
                  <a:pt x="42142" y="37605"/>
                </a:lnTo>
                <a:lnTo>
                  <a:pt x="43027" y="34199"/>
                </a:lnTo>
                <a:lnTo>
                  <a:pt x="43470" y="30365"/>
                </a:lnTo>
                <a:lnTo>
                  <a:pt x="43470" y="22553"/>
                </a:lnTo>
                <a:lnTo>
                  <a:pt x="43125" y="19202"/>
                </a:lnTo>
                <a:lnTo>
                  <a:pt x="42437" y="16037"/>
                </a:lnTo>
                <a:lnTo>
                  <a:pt x="41724" y="12866"/>
                </a:lnTo>
                <a:lnTo>
                  <a:pt x="40619" y="10083"/>
                </a:lnTo>
                <a:lnTo>
                  <a:pt x="39093" y="7707"/>
                </a:lnTo>
                <a:lnTo>
                  <a:pt x="35604" y="3441"/>
                </a:lnTo>
                <a:lnTo>
                  <a:pt x="30761" y="683"/>
                </a:lnTo>
                <a:lnTo>
                  <a:pt x="27849" y="0"/>
                </a:lnTo>
                <a:lnTo>
                  <a:pt x="24419" y="0"/>
                </a:lnTo>
                <a:lnTo>
                  <a:pt x="21348" y="190"/>
                </a:lnTo>
                <a:lnTo>
                  <a:pt x="18507" y="939"/>
                </a:lnTo>
                <a:lnTo>
                  <a:pt x="15782" y="2246"/>
                </a:lnTo>
                <a:lnTo>
                  <a:pt x="13103" y="3924"/>
                </a:lnTo>
                <a:lnTo>
                  <a:pt x="10433" y="6169"/>
                </a:lnTo>
                <a:lnTo>
                  <a:pt x="7611" y="9003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786245" y="5107086"/>
            <a:ext cx="47256" cy="53657"/>
          </a:xfrm>
          <a:custGeom>
            <a:avLst/>
            <a:gdLst/>
            <a:ahLst/>
            <a:cxnLst/>
            <a:rect l="l" t="t" r="r" b="b"/>
            <a:pathLst>
              <a:path w="47256" h="53657">
                <a:moveTo>
                  <a:pt x="8975" y="23914"/>
                </a:moveTo>
                <a:lnTo>
                  <a:pt x="9281" y="21351"/>
                </a:lnTo>
                <a:lnTo>
                  <a:pt x="9846" y="18986"/>
                </a:lnTo>
                <a:lnTo>
                  <a:pt x="11332" y="14593"/>
                </a:lnTo>
                <a:lnTo>
                  <a:pt x="13729" y="11163"/>
                </a:lnTo>
                <a:lnTo>
                  <a:pt x="17110" y="8891"/>
                </a:lnTo>
                <a:lnTo>
                  <a:pt x="21178" y="7480"/>
                </a:lnTo>
                <a:lnTo>
                  <a:pt x="26546" y="7480"/>
                </a:lnTo>
                <a:lnTo>
                  <a:pt x="30765" y="9032"/>
                </a:lnTo>
                <a:lnTo>
                  <a:pt x="34105" y="11454"/>
                </a:lnTo>
                <a:lnTo>
                  <a:pt x="36309" y="15011"/>
                </a:lnTo>
                <a:lnTo>
                  <a:pt x="37558" y="19418"/>
                </a:lnTo>
                <a:lnTo>
                  <a:pt x="38271" y="24270"/>
                </a:lnTo>
                <a:lnTo>
                  <a:pt x="38271" y="29731"/>
                </a:lnTo>
                <a:lnTo>
                  <a:pt x="38000" y="32324"/>
                </a:lnTo>
                <a:lnTo>
                  <a:pt x="37435" y="34660"/>
                </a:lnTo>
                <a:lnTo>
                  <a:pt x="36662" y="50266"/>
                </a:lnTo>
                <a:lnTo>
                  <a:pt x="39182" y="48376"/>
                </a:lnTo>
                <a:lnTo>
                  <a:pt x="43202" y="43538"/>
                </a:lnTo>
                <a:lnTo>
                  <a:pt x="44711" y="40639"/>
                </a:lnTo>
                <a:lnTo>
                  <a:pt x="45730" y="37298"/>
                </a:lnTo>
                <a:lnTo>
                  <a:pt x="46742" y="33962"/>
                </a:lnTo>
                <a:lnTo>
                  <a:pt x="47256" y="30304"/>
                </a:lnTo>
                <a:lnTo>
                  <a:pt x="47256" y="22226"/>
                </a:lnTo>
                <a:lnTo>
                  <a:pt x="46763" y="18553"/>
                </a:lnTo>
                <a:lnTo>
                  <a:pt x="45806" y="15292"/>
                </a:lnTo>
                <a:lnTo>
                  <a:pt x="44844" y="12042"/>
                </a:lnTo>
                <a:lnTo>
                  <a:pt x="43412" y="9273"/>
                </a:lnTo>
                <a:lnTo>
                  <a:pt x="41479" y="6997"/>
                </a:lnTo>
                <a:lnTo>
                  <a:pt x="37141" y="2973"/>
                </a:lnTo>
                <a:lnTo>
                  <a:pt x="34264" y="1777"/>
                </a:lnTo>
                <a:lnTo>
                  <a:pt x="31362" y="596"/>
                </a:lnTo>
                <a:lnTo>
                  <a:pt x="27985" y="0"/>
                </a:lnTo>
                <a:lnTo>
                  <a:pt x="20083" y="0"/>
                </a:lnTo>
                <a:lnTo>
                  <a:pt x="16555" y="673"/>
                </a:lnTo>
                <a:lnTo>
                  <a:pt x="13547" y="2007"/>
                </a:lnTo>
                <a:lnTo>
                  <a:pt x="10537" y="3355"/>
                </a:lnTo>
                <a:lnTo>
                  <a:pt x="8027" y="5219"/>
                </a:lnTo>
                <a:lnTo>
                  <a:pt x="3995" y="10072"/>
                </a:lnTo>
                <a:lnTo>
                  <a:pt x="2498" y="12956"/>
                </a:lnTo>
                <a:lnTo>
                  <a:pt x="1504" y="16292"/>
                </a:lnTo>
                <a:lnTo>
                  <a:pt x="507" y="19648"/>
                </a:lnTo>
                <a:lnTo>
                  <a:pt x="0" y="23317"/>
                </a:lnTo>
                <a:lnTo>
                  <a:pt x="0" y="31409"/>
                </a:lnTo>
                <a:lnTo>
                  <a:pt x="471" y="35102"/>
                </a:lnTo>
                <a:lnTo>
                  <a:pt x="1414" y="38353"/>
                </a:lnTo>
                <a:lnTo>
                  <a:pt x="2364" y="41605"/>
                </a:lnTo>
                <a:lnTo>
                  <a:pt x="3801" y="44387"/>
                </a:lnTo>
                <a:lnTo>
                  <a:pt x="5727" y="46658"/>
                </a:lnTo>
                <a:lnTo>
                  <a:pt x="10054" y="50672"/>
                </a:lnTo>
                <a:lnTo>
                  <a:pt x="9697" y="34227"/>
                </a:lnTo>
                <a:lnTo>
                  <a:pt x="8975" y="29364"/>
                </a:lnTo>
                <a:lnTo>
                  <a:pt x="8975" y="23914"/>
                </a:lnTo>
                <a:close/>
              </a:path>
              <a:path w="47256" h="53657">
                <a:moveTo>
                  <a:pt x="26092" y="46126"/>
                </a:moveTo>
                <a:lnTo>
                  <a:pt x="20760" y="46126"/>
                </a:lnTo>
                <a:lnTo>
                  <a:pt x="16545" y="44578"/>
                </a:lnTo>
                <a:lnTo>
                  <a:pt x="13190" y="42137"/>
                </a:lnTo>
                <a:lnTo>
                  <a:pt x="10965" y="38634"/>
                </a:lnTo>
                <a:lnTo>
                  <a:pt x="9697" y="34227"/>
                </a:lnTo>
                <a:lnTo>
                  <a:pt x="10054" y="50672"/>
                </a:lnTo>
                <a:lnTo>
                  <a:pt x="12941" y="51868"/>
                </a:lnTo>
                <a:lnTo>
                  <a:pt x="15833" y="53074"/>
                </a:lnTo>
                <a:lnTo>
                  <a:pt x="19210" y="53657"/>
                </a:lnTo>
                <a:lnTo>
                  <a:pt x="27100" y="53657"/>
                </a:lnTo>
                <a:lnTo>
                  <a:pt x="30603" y="52984"/>
                </a:lnTo>
                <a:lnTo>
                  <a:pt x="33623" y="51626"/>
                </a:lnTo>
                <a:lnTo>
                  <a:pt x="36662" y="50266"/>
                </a:lnTo>
                <a:lnTo>
                  <a:pt x="37435" y="34660"/>
                </a:lnTo>
                <a:lnTo>
                  <a:pt x="35974" y="39041"/>
                </a:lnTo>
                <a:lnTo>
                  <a:pt x="33577" y="42457"/>
                </a:lnTo>
                <a:lnTo>
                  <a:pt x="30171" y="44703"/>
                </a:lnTo>
                <a:lnTo>
                  <a:pt x="26092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851616" y="5107089"/>
            <a:ext cx="27590" cy="52920"/>
          </a:xfrm>
          <a:custGeom>
            <a:avLst/>
            <a:gdLst/>
            <a:ahLst/>
            <a:cxnLst/>
            <a:rect l="l" t="t" r="r" b="b"/>
            <a:pathLst>
              <a:path w="27590" h="52920">
                <a:moveTo>
                  <a:pt x="5886" y="52920"/>
                </a:moveTo>
                <a:lnTo>
                  <a:pt x="8661" y="51272"/>
                </a:lnTo>
                <a:lnTo>
                  <a:pt x="8661" y="19137"/>
                </a:lnTo>
                <a:lnTo>
                  <a:pt x="10998" y="15469"/>
                </a:lnTo>
                <a:lnTo>
                  <a:pt x="13028" y="12726"/>
                </a:lnTo>
                <a:lnTo>
                  <a:pt x="15862" y="9958"/>
                </a:lnTo>
                <a:lnTo>
                  <a:pt x="19282" y="8460"/>
                </a:lnTo>
                <a:lnTo>
                  <a:pt x="22219" y="8676"/>
                </a:lnTo>
                <a:lnTo>
                  <a:pt x="24872" y="9461"/>
                </a:lnTo>
                <a:lnTo>
                  <a:pt x="27525" y="8180"/>
                </a:lnTo>
                <a:lnTo>
                  <a:pt x="27590" y="3657"/>
                </a:lnTo>
                <a:lnTo>
                  <a:pt x="25304" y="674"/>
                </a:lnTo>
                <a:lnTo>
                  <a:pt x="22280" y="76"/>
                </a:lnTo>
                <a:lnTo>
                  <a:pt x="19714" y="0"/>
                </a:lnTo>
                <a:lnTo>
                  <a:pt x="16714" y="659"/>
                </a:lnTo>
                <a:lnTo>
                  <a:pt x="13680" y="2578"/>
                </a:lnTo>
                <a:lnTo>
                  <a:pt x="10335" y="5994"/>
                </a:lnTo>
                <a:lnTo>
                  <a:pt x="7827" y="9551"/>
                </a:lnTo>
                <a:lnTo>
                  <a:pt x="7827" y="2438"/>
                </a:lnTo>
                <a:lnTo>
                  <a:pt x="5847" y="839"/>
                </a:lnTo>
                <a:lnTo>
                  <a:pt x="3135" y="749"/>
                </a:lnTo>
                <a:lnTo>
                  <a:pt x="0" y="2438"/>
                </a:lnTo>
                <a:lnTo>
                  <a:pt x="0" y="51272"/>
                </a:lnTo>
                <a:lnTo>
                  <a:pt x="184" y="51995"/>
                </a:lnTo>
                <a:lnTo>
                  <a:pt x="2764" y="52920"/>
                </a:lnTo>
                <a:lnTo>
                  <a:pt x="588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887714" y="5094803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8"/>
                </a:moveTo>
                <a:lnTo>
                  <a:pt x="30869" y="59320"/>
                </a:lnTo>
                <a:lnTo>
                  <a:pt x="30010" y="56702"/>
                </a:lnTo>
                <a:lnTo>
                  <a:pt x="27465" y="57430"/>
                </a:lnTo>
                <a:lnTo>
                  <a:pt x="24443" y="58179"/>
                </a:lnTo>
                <a:lnTo>
                  <a:pt x="21135" y="58179"/>
                </a:lnTo>
                <a:lnTo>
                  <a:pt x="18456" y="55601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5" y="20739"/>
                </a:lnTo>
                <a:lnTo>
                  <a:pt x="30712" y="19302"/>
                </a:lnTo>
                <a:lnTo>
                  <a:pt x="30869" y="16357"/>
                </a:lnTo>
                <a:lnTo>
                  <a:pt x="29135" y="13309"/>
                </a:lnTo>
                <a:lnTo>
                  <a:pt x="17006" y="13309"/>
                </a:lnTo>
                <a:lnTo>
                  <a:pt x="17006" y="1703"/>
                </a:lnTo>
                <a:lnTo>
                  <a:pt x="16798" y="989"/>
                </a:lnTo>
                <a:lnTo>
                  <a:pt x="14241" y="0"/>
                </a:lnTo>
                <a:lnTo>
                  <a:pt x="11120" y="0"/>
                </a:lnTo>
                <a:lnTo>
                  <a:pt x="8341" y="1703"/>
                </a:lnTo>
                <a:lnTo>
                  <a:pt x="8341" y="13309"/>
                </a:lnTo>
                <a:lnTo>
                  <a:pt x="1777" y="13309"/>
                </a:lnTo>
                <a:lnTo>
                  <a:pt x="331" y="14453"/>
                </a:lnTo>
                <a:lnTo>
                  <a:pt x="0" y="17056"/>
                </a:lnTo>
                <a:lnTo>
                  <a:pt x="1732" y="20739"/>
                </a:lnTo>
                <a:lnTo>
                  <a:pt x="8341" y="20739"/>
                </a:lnTo>
                <a:lnTo>
                  <a:pt x="8341" y="52106"/>
                </a:lnTo>
                <a:lnTo>
                  <a:pt x="9104" y="56628"/>
                </a:lnTo>
                <a:lnTo>
                  <a:pt x="10433" y="60440"/>
                </a:lnTo>
                <a:lnTo>
                  <a:pt x="12683" y="63144"/>
                </a:lnTo>
                <a:lnTo>
                  <a:pt x="15854" y="64832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5" y="65098"/>
                </a:lnTo>
                <a:lnTo>
                  <a:pt x="30524" y="63079"/>
                </a:lnTo>
                <a:lnTo>
                  <a:pt x="30869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931976" y="5107086"/>
            <a:ext cx="22133" cy="53657"/>
          </a:xfrm>
          <a:custGeom>
            <a:avLst/>
            <a:gdLst/>
            <a:ahLst/>
            <a:cxnLst/>
            <a:rect l="l" t="t" r="r" b="b"/>
            <a:pathLst>
              <a:path w="22133" h="53657">
                <a:moveTo>
                  <a:pt x="11210" y="44413"/>
                </a:moveTo>
                <a:lnTo>
                  <a:pt x="8884" y="40895"/>
                </a:lnTo>
                <a:lnTo>
                  <a:pt x="7617" y="51993"/>
                </a:lnTo>
                <a:lnTo>
                  <a:pt x="11653" y="53326"/>
                </a:lnTo>
                <a:lnTo>
                  <a:pt x="16384" y="53657"/>
                </a:lnTo>
                <a:lnTo>
                  <a:pt x="19220" y="53657"/>
                </a:lnTo>
                <a:lnTo>
                  <a:pt x="22133" y="46065"/>
                </a:lnTo>
                <a:lnTo>
                  <a:pt x="17744" y="46658"/>
                </a:lnTo>
                <a:lnTo>
                  <a:pt x="14958" y="46658"/>
                </a:lnTo>
                <a:lnTo>
                  <a:pt x="11210" y="44413"/>
                </a:lnTo>
                <a:close/>
              </a:path>
              <a:path w="22133" h="53657">
                <a:moveTo>
                  <a:pt x="3304" y="12091"/>
                </a:moveTo>
                <a:lnTo>
                  <a:pt x="5961" y="11520"/>
                </a:lnTo>
                <a:lnTo>
                  <a:pt x="9169" y="9780"/>
                </a:lnTo>
                <a:lnTo>
                  <a:pt x="11934" y="8585"/>
                </a:lnTo>
                <a:lnTo>
                  <a:pt x="15325" y="7531"/>
                </a:lnTo>
                <a:lnTo>
                  <a:pt x="19382" y="7264"/>
                </a:lnTo>
                <a:lnTo>
                  <a:pt x="23054" y="7519"/>
                </a:lnTo>
                <a:lnTo>
                  <a:pt x="26888" y="9208"/>
                </a:lnTo>
                <a:lnTo>
                  <a:pt x="29235" y="12332"/>
                </a:lnTo>
                <a:lnTo>
                  <a:pt x="29998" y="15227"/>
                </a:lnTo>
                <a:lnTo>
                  <a:pt x="30196" y="18759"/>
                </a:lnTo>
                <a:lnTo>
                  <a:pt x="30196" y="22567"/>
                </a:lnTo>
                <a:lnTo>
                  <a:pt x="20005" y="22567"/>
                </a:lnTo>
                <a:lnTo>
                  <a:pt x="16700" y="22909"/>
                </a:lnTo>
                <a:lnTo>
                  <a:pt x="13751" y="23572"/>
                </a:lnTo>
                <a:lnTo>
                  <a:pt x="10825" y="24245"/>
                </a:lnTo>
                <a:lnTo>
                  <a:pt x="8333" y="25250"/>
                </a:lnTo>
                <a:lnTo>
                  <a:pt x="4277" y="27913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9"/>
                </a:lnTo>
                <a:lnTo>
                  <a:pt x="392" y="43242"/>
                </a:lnTo>
                <a:lnTo>
                  <a:pt x="1969" y="46925"/>
                </a:lnTo>
                <a:lnTo>
                  <a:pt x="4485" y="49758"/>
                </a:lnTo>
                <a:lnTo>
                  <a:pt x="7617" y="51993"/>
                </a:lnTo>
                <a:lnTo>
                  <a:pt x="8884" y="40895"/>
                </a:lnTo>
                <a:lnTo>
                  <a:pt x="8884" y="38353"/>
                </a:lnTo>
                <a:lnTo>
                  <a:pt x="9683" y="34429"/>
                </a:lnTo>
                <a:lnTo>
                  <a:pt x="12240" y="31484"/>
                </a:lnTo>
                <a:lnTo>
                  <a:pt x="14846" y="30063"/>
                </a:lnTo>
                <a:lnTo>
                  <a:pt x="18348" y="29235"/>
                </a:lnTo>
                <a:lnTo>
                  <a:pt x="22785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7" y="43675"/>
                </a:lnTo>
                <a:lnTo>
                  <a:pt x="22133" y="46065"/>
                </a:lnTo>
                <a:lnTo>
                  <a:pt x="19220" y="53657"/>
                </a:lnTo>
                <a:lnTo>
                  <a:pt x="21902" y="53035"/>
                </a:lnTo>
                <a:lnTo>
                  <a:pt x="24443" y="51753"/>
                </a:lnTo>
                <a:lnTo>
                  <a:pt x="26974" y="50482"/>
                </a:lnTo>
                <a:lnTo>
                  <a:pt x="31352" y="46442"/>
                </a:lnTo>
                <a:lnTo>
                  <a:pt x="31352" y="51335"/>
                </a:lnTo>
                <a:lnTo>
                  <a:pt x="33436" y="52898"/>
                </a:lnTo>
                <a:lnTo>
                  <a:pt x="36032" y="52958"/>
                </a:lnTo>
                <a:lnTo>
                  <a:pt x="38797" y="51335"/>
                </a:lnTo>
                <a:lnTo>
                  <a:pt x="38797" y="15353"/>
                </a:lnTo>
                <a:lnTo>
                  <a:pt x="38481" y="12689"/>
                </a:lnTo>
                <a:lnTo>
                  <a:pt x="37137" y="8127"/>
                </a:lnTo>
                <a:lnTo>
                  <a:pt x="34596" y="4686"/>
                </a:lnTo>
                <a:lnTo>
                  <a:pt x="31201" y="1983"/>
                </a:lnTo>
                <a:lnTo>
                  <a:pt x="26445" y="394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9"/>
                </a:lnTo>
                <a:lnTo>
                  <a:pt x="12978" y="852"/>
                </a:lnTo>
                <a:lnTo>
                  <a:pt x="9820" y="1803"/>
                </a:lnTo>
                <a:lnTo>
                  <a:pt x="5839" y="3545"/>
                </a:lnTo>
                <a:lnTo>
                  <a:pt x="2495" y="6691"/>
                </a:lnTo>
                <a:lnTo>
                  <a:pt x="2307" y="9385"/>
                </a:lnTo>
                <a:lnTo>
                  <a:pt x="330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991710" y="5107086"/>
            <a:ext cx="40694" cy="52923"/>
          </a:xfrm>
          <a:custGeom>
            <a:avLst/>
            <a:gdLst/>
            <a:ahLst/>
            <a:cxnLst/>
            <a:rect l="l" t="t" r="r" b="b"/>
            <a:pathLst>
              <a:path w="40694" h="52923">
                <a:moveTo>
                  <a:pt x="5904" y="52923"/>
                </a:moveTo>
                <a:lnTo>
                  <a:pt x="8665" y="51271"/>
                </a:lnTo>
                <a:lnTo>
                  <a:pt x="8665" y="17132"/>
                </a:lnTo>
                <a:lnTo>
                  <a:pt x="11052" y="14061"/>
                </a:lnTo>
                <a:lnTo>
                  <a:pt x="13313" y="11736"/>
                </a:lnTo>
                <a:lnTo>
                  <a:pt x="17661" y="8559"/>
                </a:lnTo>
                <a:lnTo>
                  <a:pt x="22000" y="7746"/>
                </a:lnTo>
                <a:lnTo>
                  <a:pt x="25161" y="8092"/>
                </a:lnTo>
                <a:lnTo>
                  <a:pt x="27716" y="9385"/>
                </a:lnTo>
                <a:lnTo>
                  <a:pt x="30373" y="12790"/>
                </a:lnTo>
                <a:lnTo>
                  <a:pt x="31403" y="15951"/>
                </a:lnTo>
                <a:lnTo>
                  <a:pt x="32029" y="19889"/>
                </a:lnTo>
                <a:lnTo>
                  <a:pt x="32029" y="51271"/>
                </a:lnTo>
                <a:lnTo>
                  <a:pt x="32249" y="52009"/>
                </a:lnTo>
                <a:lnTo>
                  <a:pt x="34805" y="52923"/>
                </a:lnTo>
                <a:lnTo>
                  <a:pt x="37926" y="52923"/>
                </a:lnTo>
                <a:lnTo>
                  <a:pt x="40694" y="51271"/>
                </a:lnTo>
                <a:lnTo>
                  <a:pt x="40694" y="18009"/>
                </a:lnTo>
                <a:lnTo>
                  <a:pt x="40410" y="15025"/>
                </a:lnTo>
                <a:lnTo>
                  <a:pt x="39254" y="10082"/>
                </a:lnTo>
                <a:lnTo>
                  <a:pt x="36968" y="6073"/>
                </a:lnTo>
                <a:lnTo>
                  <a:pt x="33897" y="2757"/>
                </a:lnTo>
                <a:lnTo>
                  <a:pt x="29596" y="547"/>
                </a:lnTo>
                <a:lnTo>
                  <a:pt x="26939" y="0"/>
                </a:lnTo>
                <a:lnTo>
                  <a:pt x="21093" y="0"/>
                </a:lnTo>
                <a:lnTo>
                  <a:pt x="18425" y="712"/>
                </a:lnTo>
                <a:lnTo>
                  <a:pt x="15782" y="2148"/>
                </a:lnTo>
                <a:lnTo>
                  <a:pt x="13140" y="3571"/>
                </a:lnTo>
                <a:lnTo>
                  <a:pt x="10487" y="5816"/>
                </a:lnTo>
                <a:lnTo>
                  <a:pt x="7819" y="8891"/>
                </a:lnTo>
                <a:lnTo>
                  <a:pt x="7819" y="2440"/>
                </a:lnTo>
                <a:lnTo>
                  <a:pt x="5854" y="838"/>
                </a:lnTo>
                <a:lnTo>
                  <a:pt x="3121" y="748"/>
                </a:lnTo>
                <a:lnTo>
                  <a:pt x="0" y="2440"/>
                </a:lnTo>
                <a:lnTo>
                  <a:pt x="0" y="51271"/>
                </a:lnTo>
                <a:lnTo>
                  <a:pt x="187" y="52009"/>
                </a:lnTo>
                <a:lnTo>
                  <a:pt x="2768" y="52923"/>
                </a:lnTo>
                <a:lnTo>
                  <a:pt x="5904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7046852" y="5094803"/>
            <a:ext cx="30880" cy="65836"/>
          </a:xfrm>
          <a:custGeom>
            <a:avLst/>
            <a:gdLst/>
            <a:ahLst/>
            <a:cxnLst/>
            <a:rect l="l" t="t" r="r" b="b"/>
            <a:pathLst>
              <a:path w="30880" h="65836">
                <a:moveTo>
                  <a:pt x="30880" y="59968"/>
                </a:moveTo>
                <a:lnTo>
                  <a:pt x="30880" y="59320"/>
                </a:lnTo>
                <a:lnTo>
                  <a:pt x="29663" y="56667"/>
                </a:lnTo>
                <a:lnTo>
                  <a:pt x="26984" y="57593"/>
                </a:lnTo>
                <a:lnTo>
                  <a:pt x="24443" y="58179"/>
                </a:lnTo>
                <a:lnTo>
                  <a:pt x="21145" y="58179"/>
                </a:lnTo>
                <a:lnTo>
                  <a:pt x="18456" y="55601"/>
                </a:lnTo>
                <a:lnTo>
                  <a:pt x="17020" y="51346"/>
                </a:lnTo>
                <a:lnTo>
                  <a:pt x="17020" y="20739"/>
                </a:lnTo>
                <a:lnTo>
                  <a:pt x="29149" y="20739"/>
                </a:lnTo>
                <a:lnTo>
                  <a:pt x="30718" y="19302"/>
                </a:lnTo>
                <a:lnTo>
                  <a:pt x="30880" y="16357"/>
                </a:lnTo>
                <a:lnTo>
                  <a:pt x="29149" y="13309"/>
                </a:lnTo>
                <a:lnTo>
                  <a:pt x="17020" y="13309"/>
                </a:lnTo>
                <a:lnTo>
                  <a:pt x="17020" y="1703"/>
                </a:lnTo>
                <a:lnTo>
                  <a:pt x="16797" y="989"/>
                </a:lnTo>
                <a:lnTo>
                  <a:pt x="14251" y="0"/>
                </a:lnTo>
                <a:lnTo>
                  <a:pt x="11116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1" y="13309"/>
                </a:lnTo>
                <a:lnTo>
                  <a:pt x="341" y="14453"/>
                </a:lnTo>
                <a:lnTo>
                  <a:pt x="0" y="17056"/>
                </a:lnTo>
                <a:lnTo>
                  <a:pt x="1742" y="20739"/>
                </a:lnTo>
                <a:lnTo>
                  <a:pt x="8355" y="20739"/>
                </a:lnTo>
                <a:lnTo>
                  <a:pt x="8355" y="52106"/>
                </a:lnTo>
                <a:lnTo>
                  <a:pt x="9114" y="56628"/>
                </a:lnTo>
                <a:lnTo>
                  <a:pt x="10443" y="60440"/>
                </a:lnTo>
                <a:lnTo>
                  <a:pt x="12678" y="63144"/>
                </a:lnTo>
                <a:lnTo>
                  <a:pt x="15861" y="64832"/>
                </a:lnTo>
                <a:lnTo>
                  <a:pt x="19724" y="65836"/>
                </a:lnTo>
                <a:lnTo>
                  <a:pt x="24573" y="65670"/>
                </a:lnTo>
                <a:lnTo>
                  <a:pt x="27575" y="65098"/>
                </a:lnTo>
                <a:lnTo>
                  <a:pt x="30534" y="63079"/>
                </a:lnTo>
                <a:lnTo>
                  <a:pt x="30880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602938" y="5244393"/>
            <a:ext cx="71362" cy="52171"/>
          </a:xfrm>
          <a:custGeom>
            <a:avLst/>
            <a:gdLst/>
            <a:ahLst/>
            <a:cxnLst/>
            <a:rect l="l" t="t" r="r" b="b"/>
            <a:pathLst>
              <a:path w="71362" h="52171">
                <a:moveTo>
                  <a:pt x="474" y="3834"/>
                </a:moveTo>
                <a:lnTo>
                  <a:pt x="14277" y="50215"/>
                </a:lnTo>
                <a:lnTo>
                  <a:pt x="14767" y="51141"/>
                </a:lnTo>
                <a:lnTo>
                  <a:pt x="17412" y="52069"/>
                </a:lnTo>
                <a:lnTo>
                  <a:pt x="20052" y="52171"/>
                </a:lnTo>
                <a:lnTo>
                  <a:pt x="23432" y="52044"/>
                </a:lnTo>
                <a:lnTo>
                  <a:pt x="26003" y="50215"/>
                </a:lnTo>
                <a:lnTo>
                  <a:pt x="35182" y="14781"/>
                </a:lnTo>
                <a:lnTo>
                  <a:pt x="35391" y="14781"/>
                </a:lnTo>
                <a:lnTo>
                  <a:pt x="45319" y="50215"/>
                </a:lnTo>
                <a:lnTo>
                  <a:pt x="45788" y="51141"/>
                </a:lnTo>
                <a:lnTo>
                  <a:pt x="48527" y="52069"/>
                </a:lnTo>
                <a:lnTo>
                  <a:pt x="53877" y="52081"/>
                </a:lnTo>
                <a:lnTo>
                  <a:pt x="56973" y="50215"/>
                </a:lnTo>
                <a:lnTo>
                  <a:pt x="70895" y="3834"/>
                </a:lnTo>
                <a:lnTo>
                  <a:pt x="71362" y="1548"/>
                </a:lnTo>
                <a:lnTo>
                  <a:pt x="68831" y="0"/>
                </a:lnTo>
                <a:lnTo>
                  <a:pt x="65660" y="0"/>
                </a:lnTo>
                <a:lnTo>
                  <a:pt x="62646" y="1713"/>
                </a:lnTo>
                <a:lnTo>
                  <a:pt x="51400" y="41972"/>
                </a:lnTo>
                <a:lnTo>
                  <a:pt x="51245" y="41972"/>
                </a:lnTo>
                <a:lnTo>
                  <a:pt x="39963" y="1597"/>
                </a:lnTo>
                <a:lnTo>
                  <a:pt x="39790" y="1065"/>
                </a:lnTo>
                <a:lnTo>
                  <a:pt x="37137" y="0"/>
                </a:lnTo>
                <a:lnTo>
                  <a:pt x="34027" y="0"/>
                </a:lnTo>
                <a:lnTo>
                  <a:pt x="31150" y="1713"/>
                </a:lnTo>
                <a:lnTo>
                  <a:pt x="20692" y="41972"/>
                </a:lnTo>
                <a:lnTo>
                  <a:pt x="20483" y="41972"/>
                </a:lnTo>
                <a:lnTo>
                  <a:pt x="9089" y="1713"/>
                </a:lnTo>
                <a:lnTo>
                  <a:pt x="8722" y="863"/>
                </a:lnTo>
                <a:lnTo>
                  <a:pt x="6080" y="0"/>
                </a:lnTo>
                <a:lnTo>
                  <a:pt x="2821" y="0"/>
                </a:lnTo>
                <a:lnTo>
                  <a:pt x="0" y="1230"/>
                </a:lnTo>
                <a:lnTo>
                  <a:pt x="47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692149" y="5243612"/>
            <a:ext cx="47240" cy="53657"/>
          </a:xfrm>
          <a:custGeom>
            <a:avLst/>
            <a:gdLst/>
            <a:ahLst/>
            <a:cxnLst/>
            <a:rect l="l" t="t" r="r" b="b"/>
            <a:pathLst>
              <a:path w="47240" h="53657">
                <a:moveTo>
                  <a:pt x="8971" y="23914"/>
                </a:moveTo>
                <a:lnTo>
                  <a:pt x="9267" y="21347"/>
                </a:lnTo>
                <a:lnTo>
                  <a:pt x="9842" y="18986"/>
                </a:lnTo>
                <a:lnTo>
                  <a:pt x="11315" y="14591"/>
                </a:lnTo>
                <a:lnTo>
                  <a:pt x="13712" y="11163"/>
                </a:lnTo>
                <a:lnTo>
                  <a:pt x="17092" y="8887"/>
                </a:lnTo>
                <a:lnTo>
                  <a:pt x="21160" y="7480"/>
                </a:lnTo>
                <a:lnTo>
                  <a:pt x="26542" y="7480"/>
                </a:lnTo>
                <a:lnTo>
                  <a:pt x="30747" y="9028"/>
                </a:lnTo>
                <a:lnTo>
                  <a:pt x="34103" y="11455"/>
                </a:lnTo>
                <a:lnTo>
                  <a:pt x="36291" y="15011"/>
                </a:lnTo>
                <a:lnTo>
                  <a:pt x="37545" y="19418"/>
                </a:lnTo>
                <a:lnTo>
                  <a:pt x="38268" y="24270"/>
                </a:lnTo>
                <a:lnTo>
                  <a:pt x="38268" y="29728"/>
                </a:lnTo>
                <a:lnTo>
                  <a:pt x="37986" y="32320"/>
                </a:lnTo>
                <a:lnTo>
                  <a:pt x="37419" y="34657"/>
                </a:lnTo>
                <a:lnTo>
                  <a:pt x="36644" y="50266"/>
                </a:lnTo>
                <a:lnTo>
                  <a:pt x="39164" y="48373"/>
                </a:lnTo>
                <a:lnTo>
                  <a:pt x="43186" y="43534"/>
                </a:lnTo>
                <a:lnTo>
                  <a:pt x="44709" y="40639"/>
                </a:lnTo>
                <a:lnTo>
                  <a:pt x="45716" y="37299"/>
                </a:lnTo>
                <a:lnTo>
                  <a:pt x="46736" y="33958"/>
                </a:lnTo>
                <a:lnTo>
                  <a:pt x="47240" y="30300"/>
                </a:lnTo>
                <a:lnTo>
                  <a:pt x="47240" y="22226"/>
                </a:lnTo>
                <a:lnTo>
                  <a:pt x="46761" y="18554"/>
                </a:lnTo>
                <a:lnTo>
                  <a:pt x="45800" y="15288"/>
                </a:lnTo>
                <a:lnTo>
                  <a:pt x="44830" y="12038"/>
                </a:lnTo>
                <a:lnTo>
                  <a:pt x="43394" y="9269"/>
                </a:lnTo>
                <a:lnTo>
                  <a:pt x="41479" y="6997"/>
                </a:lnTo>
                <a:lnTo>
                  <a:pt x="37138" y="2969"/>
                </a:lnTo>
                <a:lnTo>
                  <a:pt x="34250" y="1777"/>
                </a:lnTo>
                <a:lnTo>
                  <a:pt x="31360" y="596"/>
                </a:lnTo>
                <a:lnTo>
                  <a:pt x="27971" y="0"/>
                </a:lnTo>
                <a:lnTo>
                  <a:pt x="20067" y="0"/>
                </a:lnTo>
                <a:lnTo>
                  <a:pt x="16541" y="673"/>
                </a:lnTo>
                <a:lnTo>
                  <a:pt x="13529" y="2005"/>
                </a:lnTo>
                <a:lnTo>
                  <a:pt x="10519" y="3351"/>
                </a:lnTo>
                <a:lnTo>
                  <a:pt x="8009" y="5219"/>
                </a:lnTo>
                <a:lnTo>
                  <a:pt x="3992" y="10068"/>
                </a:lnTo>
                <a:lnTo>
                  <a:pt x="2480" y="12952"/>
                </a:lnTo>
                <a:lnTo>
                  <a:pt x="1487" y="16292"/>
                </a:lnTo>
                <a:lnTo>
                  <a:pt x="490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4" y="35102"/>
                </a:lnTo>
                <a:lnTo>
                  <a:pt x="1410" y="38353"/>
                </a:lnTo>
                <a:lnTo>
                  <a:pt x="2346" y="41605"/>
                </a:lnTo>
                <a:lnTo>
                  <a:pt x="3784" y="44387"/>
                </a:lnTo>
                <a:lnTo>
                  <a:pt x="5713" y="46659"/>
                </a:lnTo>
                <a:lnTo>
                  <a:pt x="10036" y="50672"/>
                </a:lnTo>
                <a:lnTo>
                  <a:pt x="9683" y="34225"/>
                </a:lnTo>
                <a:lnTo>
                  <a:pt x="8971" y="29361"/>
                </a:lnTo>
                <a:lnTo>
                  <a:pt x="8971" y="23914"/>
                </a:lnTo>
                <a:close/>
              </a:path>
              <a:path w="47240" h="53657">
                <a:moveTo>
                  <a:pt x="26089" y="46126"/>
                </a:moveTo>
                <a:lnTo>
                  <a:pt x="20744" y="46126"/>
                </a:lnTo>
                <a:lnTo>
                  <a:pt x="16541" y="44574"/>
                </a:lnTo>
                <a:lnTo>
                  <a:pt x="13187" y="42137"/>
                </a:lnTo>
                <a:lnTo>
                  <a:pt x="10951" y="38630"/>
                </a:lnTo>
                <a:lnTo>
                  <a:pt x="9683" y="34225"/>
                </a:lnTo>
                <a:lnTo>
                  <a:pt x="10036" y="50672"/>
                </a:lnTo>
                <a:lnTo>
                  <a:pt x="12931" y="51864"/>
                </a:lnTo>
                <a:lnTo>
                  <a:pt x="15829" y="53074"/>
                </a:lnTo>
                <a:lnTo>
                  <a:pt x="19206" y="53657"/>
                </a:lnTo>
                <a:lnTo>
                  <a:pt x="27086" y="53657"/>
                </a:lnTo>
                <a:lnTo>
                  <a:pt x="30589" y="52984"/>
                </a:lnTo>
                <a:lnTo>
                  <a:pt x="33620" y="51624"/>
                </a:lnTo>
                <a:lnTo>
                  <a:pt x="36644" y="50266"/>
                </a:lnTo>
                <a:lnTo>
                  <a:pt x="37419" y="34657"/>
                </a:lnTo>
                <a:lnTo>
                  <a:pt x="35971" y="39038"/>
                </a:lnTo>
                <a:lnTo>
                  <a:pt x="33563" y="42454"/>
                </a:lnTo>
                <a:lnTo>
                  <a:pt x="30157" y="44703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762425" y="5243616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90" y="52919"/>
                </a:moveTo>
                <a:lnTo>
                  <a:pt x="8665" y="51267"/>
                </a:lnTo>
                <a:lnTo>
                  <a:pt x="8665" y="19137"/>
                </a:lnTo>
                <a:lnTo>
                  <a:pt x="10998" y="15464"/>
                </a:lnTo>
                <a:lnTo>
                  <a:pt x="13025" y="12721"/>
                </a:lnTo>
                <a:lnTo>
                  <a:pt x="15866" y="9952"/>
                </a:lnTo>
                <a:lnTo>
                  <a:pt x="19282" y="8455"/>
                </a:lnTo>
                <a:lnTo>
                  <a:pt x="22219" y="8671"/>
                </a:lnTo>
                <a:lnTo>
                  <a:pt x="24872" y="9460"/>
                </a:lnTo>
                <a:lnTo>
                  <a:pt x="27529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10" y="0"/>
                </a:lnTo>
                <a:lnTo>
                  <a:pt x="16715" y="657"/>
                </a:lnTo>
                <a:lnTo>
                  <a:pt x="13676" y="2576"/>
                </a:lnTo>
                <a:lnTo>
                  <a:pt x="10336" y="5993"/>
                </a:lnTo>
                <a:lnTo>
                  <a:pt x="7830" y="9550"/>
                </a:lnTo>
                <a:lnTo>
                  <a:pt x="7830" y="2437"/>
                </a:lnTo>
                <a:lnTo>
                  <a:pt x="5850" y="834"/>
                </a:lnTo>
                <a:lnTo>
                  <a:pt x="3133" y="748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768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809736" y="5220691"/>
            <a:ext cx="38812" cy="75879"/>
          </a:xfrm>
          <a:custGeom>
            <a:avLst/>
            <a:gdLst/>
            <a:ahLst/>
            <a:cxnLst/>
            <a:rect l="l" t="t" r="r" b="b"/>
            <a:pathLst>
              <a:path w="38812" h="75879">
                <a:moveTo>
                  <a:pt x="35457" y="28129"/>
                </a:moveTo>
                <a:lnTo>
                  <a:pt x="36575" y="26603"/>
                </a:lnTo>
                <a:lnTo>
                  <a:pt x="35039" y="23809"/>
                </a:lnTo>
                <a:lnTo>
                  <a:pt x="32249" y="23668"/>
                </a:lnTo>
                <a:lnTo>
                  <a:pt x="29495" y="23809"/>
                </a:lnTo>
                <a:lnTo>
                  <a:pt x="26521" y="25577"/>
                </a:lnTo>
                <a:lnTo>
                  <a:pt x="8665" y="45855"/>
                </a:lnTo>
                <a:lnTo>
                  <a:pt x="8665" y="1699"/>
                </a:lnTo>
                <a:lnTo>
                  <a:pt x="8456" y="938"/>
                </a:lnTo>
                <a:lnTo>
                  <a:pt x="5896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9"/>
                </a:lnTo>
                <a:lnTo>
                  <a:pt x="2764" y="75844"/>
                </a:lnTo>
                <a:lnTo>
                  <a:pt x="5896" y="75844"/>
                </a:lnTo>
                <a:lnTo>
                  <a:pt x="8665" y="74192"/>
                </a:lnTo>
                <a:lnTo>
                  <a:pt x="8665" y="47115"/>
                </a:lnTo>
                <a:lnTo>
                  <a:pt x="28620" y="74141"/>
                </a:lnTo>
                <a:lnTo>
                  <a:pt x="30355" y="75512"/>
                </a:lnTo>
                <a:lnTo>
                  <a:pt x="33293" y="75879"/>
                </a:lnTo>
                <a:lnTo>
                  <a:pt x="35899" y="75844"/>
                </a:lnTo>
                <a:lnTo>
                  <a:pt x="38812" y="74141"/>
                </a:lnTo>
                <a:lnTo>
                  <a:pt x="37533" y="71588"/>
                </a:lnTo>
                <a:lnTo>
                  <a:pt x="18324" y="45820"/>
                </a:lnTo>
                <a:lnTo>
                  <a:pt x="35457" y="28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897039" y="5220284"/>
            <a:ext cx="31990" cy="76252"/>
          </a:xfrm>
          <a:custGeom>
            <a:avLst/>
            <a:gdLst/>
            <a:ahLst/>
            <a:cxnLst/>
            <a:rect l="l" t="t" r="r" b="b"/>
            <a:pathLst>
              <a:path w="31990" h="76252">
                <a:moveTo>
                  <a:pt x="9879" y="8103"/>
                </a:moveTo>
                <a:lnTo>
                  <a:pt x="8661" y="12981"/>
                </a:lnTo>
                <a:lnTo>
                  <a:pt x="8356" y="15911"/>
                </a:lnTo>
                <a:lnTo>
                  <a:pt x="8356" y="24357"/>
                </a:lnTo>
                <a:lnTo>
                  <a:pt x="1681" y="24357"/>
                </a:lnTo>
                <a:lnTo>
                  <a:pt x="292" y="25502"/>
                </a:lnTo>
                <a:lnTo>
                  <a:pt x="0" y="28105"/>
                </a:lnTo>
                <a:lnTo>
                  <a:pt x="1681" y="31788"/>
                </a:lnTo>
                <a:lnTo>
                  <a:pt x="8356" y="31788"/>
                </a:lnTo>
                <a:lnTo>
                  <a:pt x="8356" y="74599"/>
                </a:lnTo>
                <a:lnTo>
                  <a:pt x="8564" y="75323"/>
                </a:lnTo>
                <a:lnTo>
                  <a:pt x="11182" y="76252"/>
                </a:lnTo>
                <a:lnTo>
                  <a:pt x="14253" y="76252"/>
                </a:lnTo>
                <a:lnTo>
                  <a:pt x="17067" y="74599"/>
                </a:lnTo>
                <a:lnTo>
                  <a:pt x="17067" y="31788"/>
                </a:lnTo>
                <a:lnTo>
                  <a:pt x="27623" y="31788"/>
                </a:lnTo>
                <a:lnTo>
                  <a:pt x="29199" y="30341"/>
                </a:lnTo>
                <a:lnTo>
                  <a:pt x="29358" y="27406"/>
                </a:lnTo>
                <a:lnTo>
                  <a:pt x="27623" y="24357"/>
                </a:lnTo>
                <a:lnTo>
                  <a:pt x="17067" y="24357"/>
                </a:lnTo>
                <a:lnTo>
                  <a:pt x="17190" y="15152"/>
                </a:lnTo>
                <a:lnTo>
                  <a:pt x="17683" y="12230"/>
                </a:lnTo>
                <a:lnTo>
                  <a:pt x="19944" y="8510"/>
                </a:lnTo>
                <a:lnTo>
                  <a:pt x="22871" y="7430"/>
                </a:lnTo>
                <a:lnTo>
                  <a:pt x="25942" y="7505"/>
                </a:lnTo>
                <a:lnTo>
                  <a:pt x="29048" y="8409"/>
                </a:lnTo>
                <a:lnTo>
                  <a:pt x="31644" y="8345"/>
                </a:lnTo>
                <a:lnTo>
                  <a:pt x="31990" y="5692"/>
                </a:lnTo>
                <a:lnTo>
                  <a:pt x="31903" y="3924"/>
                </a:lnTo>
                <a:lnTo>
                  <a:pt x="29825" y="1104"/>
                </a:lnTo>
                <a:lnTo>
                  <a:pt x="27147" y="342"/>
                </a:lnTo>
                <a:lnTo>
                  <a:pt x="23583" y="0"/>
                </a:lnTo>
                <a:lnTo>
                  <a:pt x="20988" y="0"/>
                </a:lnTo>
                <a:lnTo>
                  <a:pt x="18741" y="356"/>
                </a:lnTo>
                <a:lnTo>
                  <a:pt x="14914" y="1844"/>
                </a:lnTo>
                <a:lnTo>
                  <a:pt x="12092" y="4546"/>
                </a:lnTo>
                <a:lnTo>
                  <a:pt x="9879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945891" y="5244386"/>
            <a:ext cx="40741" cy="52884"/>
          </a:xfrm>
          <a:custGeom>
            <a:avLst/>
            <a:gdLst/>
            <a:ahLst/>
            <a:cxnLst/>
            <a:rect l="l" t="t" r="r" b="b"/>
            <a:pathLst>
              <a:path w="40741" h="52884">
                <a:moveTo>
                  <a:pt x="8716" y="1663"/>
                </a:moveTo>
                <a:lnTo>
                  <a:pt x="8507" y="939"/>
                </a:lnTo>
                <a:lnTo>
                  <a:pt x="5890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7"/>
                </a:lnTo>
                <a:lnTo>
                  <a:pt x="288" y="37847"/>
                </a:lnTo>
                <a:lnTo>
                  <a:pt x="1440" y="42811"/>
                </a:lnTo>
                <a:lnTo>
                  <a:pt x="3726" y="46840"/>
                </a:lnTo>
                <a:lnTo>
                  <a:pt x="6786" y="50176"/>
                </a:lnTo>
                <a:lnTo>
                  <a:pt x="11099" y="52351"/>
                </a:lnTo>
                <a:lnTo>
                  <a:pt x="13756" y="52884"/>
                </a:lnTo>
                <a:lnTo>
                  <a:pt x="19592" y="52884"/>
                </a:lnTo>
                <a:lnTo>
                  <a:pt x="22259" y="52185"/>
                </a:lnTo>
                <a:lnTo>
                  <a:pt x="24886" y="50764"/>
                </a:lnTo>
                <a:lnTo>
                  <a:pt x="27508" y="49352"/>
                </a:lnTo>
                <a:lnTo>
                  <a:pt x="30172" y="47106"/>
                </a:lnTo>
                <a:lnTo>
                  <a:pt x="32865" y="44032"/>
                </a:lnTo>
                <a:lnTo>
                  <a:pt x="32865" y="50497"/>
                </a:lnTo>
                <a:lnTo>
                  <a:pt x="35345" y="52146"/>
                </a:lnTo>
                <a:lnTo>
                  <a:pt x="38160" y="52146"/>
                </a:lnTo>
                <a:lnTo>
                  <a:pt x="40741" y="50497"/>
                </a:lnTo>
                <a:lnTo>
                  <a:pt x="40741" y="1663"/>
                </a:lnTo>
                <a:lnTo>
                  <a:pt x="40493" y="939"/>
                </a:lnTo>
                <a:lnTo>
                  <a:pt x="37926" y="0"/>
                </a:lnTo>
                <a:lnTo>
                  <a:pt x="34805" y="0"/>
                </a:lnTo>
                <a:lnTo>
                  <a:pt x="32029" y="1663"/>
                </a:lnTo>
                <a:lnTo>
                  <a:pt x="32029" y="35802"/>
                </a:lnTo>
                <a:lnTo>
                  <a:pt x="29610" y="38861"/>
                </a:lnTo>
                <a:lnTo>
                  <a:pt x="25171" y="42800"/>
                </a:lnTo>
                <a:lnTo>
                  <a:pt x="20858" y="45172"/>
                </a:lnTo>
                <a:lnTo>
                  <a:pt x="17000" y="45172"/>
                </a:lnTo>
                <a:lnTo>
                  <a:pt x="13018" y="43510"/>
                </a:lnTo>
                <a:lnTo>
                  <a:pt x="10325" y="40143"/>
                </a:lnTo>
                <a:lnTo>
                  <a:pt x="9306" y="36968"/>
                </a:lnTo>
                <a:lnTo>
                  <a:pt x="8716" y="32957"/>
                </a:lnTo>
                <a:lnTo>
                  <a:pt x="871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012510" y="5220688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5"/>
                </a:moveTo>
                <a:lnTo>
                  <a:pt x="8665" y="1703"/>
                </a:lnTo>
                <a:lnTo>
                  <a:pt x="8455" y="939"/>
                </a:lnTo>
                <a:lnTo>
                  <a:pt x="5896" y="0"/>
                </a:lnTo>
                <a:lnTo>
                  <a:pt x="2774" y="0"/>
                </a:lnTo>
                <a:lnTo>
                  <a:pt x="0" y="1703"/>
                </a:lnTo>
                <a:lnTo>
                  <a:pt x="0" y="74195"/>
                </a:lnTo>
                <a:lnTo>
                  <a:pt x="194" y="74930"/>
                </a:lnTo>
                <a:lnTo>
                  <a:pt x="2774" y="75844"/>
                </a:lnTo>
                <a:lnTo>
                  <a:pt x="5896" y="75844"/>
                </a:lnTo>
                <a:lnTo>
                  <a:pt x="8665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046930" y="5220688"/>
            <a:ext cx="8649" cy="75844"/>
          </a:xfrm>
          <a:custGeom>
            <a:avLst/>
            <a:gdLst/>
            <a:ahLst/>
            <a:cxnLst/>
            <a:rect l="l" t="t" r="r" b="b"/>
            <a:pathLst>
              <a:path w="8649" h="75844">
                <a:moveTo>
                  <a:pt x="8649" y="74195"/>
                </a:moveTo>
                <a:lnTo>
                  <a:pt x="8649" y="1703"/>
                </a:lnTo>
                <a:lnTo>
                  <a:pt x="8441" y="939"/>
                </a:lnTo>
                <a:lnTo>
                  <a:pt x="5885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64" y="75844"/>
                </a:lnTo>
                <a:lnTo>
                  <a:pt x="5885" y="75844"/>
                </a:lnTo>
                <a:lnTo>
                  <a:pt x="8649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112435" y="5243612"/>
            <a:ext cx="47252" cy="53657"/>
          </a:xfrm>
          <a:custGeom>
            <a:avLst/>
            <a:gdLst/>
            <a:ahLst/>
            <a:cxnLst/>
            <a:rect l="l" t="t" r="r" b="b"/>
            <a:pathLst>
              <a:path w="47252" h="53657">
                <a:moveTo>
                  <a:pt x="8971" y="23914"/>
                </a:moveTo>
                <a:lnTo>
                  <a:pt x="9277" y="21347"/>
                </a:lnTo>
                <a:lnTo>
                  <a:pt x="9856" y="18986"/>
                </a:lnTo>
                <a:lnTo>
                  <a:pt x="11328" y="14591"/>
                </a:lnTo>
                <a:lnTo>
                  <a:pt x="13726" y="11163"/>
                </a:lnTo>
                <a:lnTo>
                  <a:pt x="17106" y="8887"/>
                </a:lnTo>
                <a:lnTo>
                  <a:pt x="21174" y="7480"/>
                </a:lnTo>
                <a:lnTo>
                  <a:pt x="26556" y="7480"/>
                </a:lnTo>
                <a:lnTo>
                  <a:pt x="30758" y="9028"/>
                </a:lnTo>
                <a:lnTo>
                  <a:pt x="34102" y="11455"/>
                </a:lnTo>
                <a:lnTo>
                  <a:pt x="36305" y="15011"/>
                </a:lnTo>
                <a:lnTo>
                  <a:pt x="37555" y="19418"/>
                </a:lnTo>
                <a:lnTo>
                  <a:pt x="38279" y="24270"/>
                </a:lnTo>
                <a:lnTo>
                  <a:pt x="38279" y="29728"/>
                </a:lnTo>
                <a:lnTo>
                  <a:pt x="37998" y="32320"/>
                </a:lnTo>
                <a:lnTo>
                  <a:pt x="37431" y="34657"/>
                </a:lnTo>
                <a:lnTo>
                  <a:pt x="36658" y="50266"/>
                </a:lnTo>
                <a:lnTo>
                  <a:pt x="39178" y="48373"/>
                </a:lnTo>
                <a:lnTo>
                  <a:pt x="43200" y="43534"/>
                </a:lnTo>
                <a:lnTo>
                  <a:pt x="44711" y="40639"/>
                </a:lnTo>
                <a:lnTo>
                  <a:pt x="45727" y="37299"/>
                </a:lnTo>
                <a:lnTo>
                  <a:pt x="46738" y="33958"/>
                </a:lnTo>
                <a:lnTo>
                  <a:pt x="47252" y="30300"/>
                </a:lnTo>
                <a:lnTo>
                  <a:pt x="47252" y="22226"/>
                </a:lnTo>
                <a:lnTo>
                  <a:pt x="46771" y="18554"/>
                </a:lnTo>
                <a:lnTo>
                  <a:pt x="45798" y="15288"/>
                </a:lnTo>
                <a:lnTo>
                  <a:pt x="44841" y="12038"/>
                </a:lnTo>
                <a:lnTo>
                  <a:pt x="43408" y="9269"/>
                </a:lnTo>
                <a:lnTo>
                  <a:pt x="41485" y="6997"/>
                </a:lnTo>
                <a:lnTo>
                  <a:pt x="37151" y="2969"/>
                </a:lnTo>
                <a:lnTo>
                  <a:pt x="34260" y="1777"/>
                </a:lnTo>
                <a:lnTo>
                  <a:pt x="31374" y="596"/>
                </a:lnTo>
                <a:lnTo>
                  <a:pt x="27983" y="0"/>
                </a:lnTo>
                <a:lnTo>
                  <a:pt x="20079" y="0"/>
                </a:lnTo>
                <a:lnTo>
                  <a:pt x="16553" y="673"/>
                </a:lnTo>
                <a:lnTo>
                  <a:pt x="13543" y="2005"/>
                </a:lnTo>
                <a:lnTo>
                  <a:pt x="10533" y="3351"/>
                </a:lnTo>
                <a:lnTo>
                  <a:pt x="8023" y="5219"/>
                </a:lnTo>
                <a:lnTo>
                  <a:pt x="3991" y="10068"/>
                </a:lnTo>
                <a:lnTo>
                  <a:pt x="2494" y="12952"/>
                </a:lnTo>
                <a:lnTo>
                  <a:pt x="1501" y="16292"/>
                </a:lnTo>
                <a:lnTo>
                  <a:pt x="504" y="19644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2"/>
                </a:lnTo>
                <a:lnTo>
                  <a:pt x="1410" y="38353"/>
                </a:lnTo>
                <a:lnTo>
                  <a:pt x="2360" y="41605"/>
                </a:lnTo>
                <a:lnTo>
                  <a:pt x="3797" y="44387"/>
                </a:lnTo>
                <a:lnTo>
                  <a:pt x="5723" y="46659"/>
                </a:lnTo>
                <a:lnTo>
                  <a:pt x="10050" y="50672"/>
                </a:lnTo>
                <a:lnTo>
                  <a:pt x="9697" y="34225"/>
                </a:lnTo>
                <a:lnTo>
                  <a:pt x="8971" y="29361"/>
                </a:lnTo>
                <a:lnTo>
                  <a:pt x="8971" y="23914"/>
                </a:lnTo>
                <a:close/>
              </a:path>
              <a:path w="47252" h="53657">
                <a:moveTo>
                  <a:pt x="26089" y="46126"/>
                </a:moveTo>
                <a:lnTo>
                  <a:pt x="20756" y="46126"/>
                </a:lnTo>
                <a:lnTo>
                  <a:pt x="16553" y="44574"/>
                </a:lnTo>
                <a:lnTo>
                  <a:pt x="13186" y="42137"/>
                </a:lnTo>
                <a:lnTo>
                  <a:pt x="10961" y="38630"/>
                </a:lnTo>
                <a:lnTo>
                  <a:pt x="9697" y="34225"/>
                </a:lnTo>
                <a:lnTo>
                  <a:pt x="10050" y="50672"/>
                </a:lnTo>
                <a:lnTo>
                  <a:pt x="12938" y="51864"/>
                </a:lnTo>
                <a:lnTo>
                  <a:pt x="15829" y="53074"/>
                </a:lnTo>
                <a:lnTo>
                  <a:pt x="19220" y="53657"/>
                </a:lnTo>
                <a:lnTo>
                  <a:pt x="27096" y="53657"/>
                </a:lnTo>
                <a:lnTo>
                  <a:pt x="30599" y="52984"/>
                </a:lnTo>
                <a:lnTo>
                  <a:pt x="33620" y="51624"/>
                </a:lnTo>
                <a:lnTo>
                  <a:pt x="36658" y="50266"/>
                </a:lnTo>
                <a:lnTo>
                  <a:pt x="37431" y="34657"/>
                </a:lnTo>
                <a:lnTo>
                  <a:pt x="35985" y="39038"/>
                </a:lnTo>
                <a:lnTo>
                  <a:pt x="33573" y="42454"/>
                </a:lnTo>
                <a:lnTo>
                  <a:pt x="30167" y="44703"/>
                </a:lnTo>
                <a:lnTo>
                  <a:pt x="2608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176624" y="5220284"/>
            <a:ext cx="31984" cy="76252"/>
          </a:xfrm>
          <a:custGeom>
            <a:avLst/>
            <a:gdLst/>
            <a:ahLst/>
            <a:cxnLst/>
            <a:rect l="l" t="t" r="r" b="b"/>
            <a:pathLst>
              <a:path w="31984" h="76252">
                <a:moveTo>
                  <a:pt x="9878" y="8103"/>
                </a:moveTo>
                <a:lnTo>
                  <a:pt x="8661" y="12981"/>
                </a:lnTo>
                <a:lnTo>
                  <a:pt x="8355" y="15911"/>
                </a:lnTo>
                <a:lnTo>
                  <a:pt x="8355" y="24357"/>
                </a:lnTo>
                <a:lnTo>
                  <a:pt x="1680" y="24357"/>
                </a:lnTo>
                <a:lnTo>
                  <a:pt x="290" y="25502"/>
                </a:lnTo>
                <a:lnTo>
                  <a:pt x="0" y="28105"/>
                </a:lnTo>
                <a:lnTo>
                  <a:pt x="1680" y="31788"/>
                </a:lnTo>
                <a:lnTo>
                  <a:pt x="8355" y="31788"/>
                </a:lnTo>
                <a:lnTo>
                  <a:pt x="8355" y="74599"/>
                </a:lnTo>
                <a:lnTo>
                  <a:pt x="8563" y="75323"/>
                </a:lnTo>
                <a:lnTo>
                  <a:pt x="11181" y="76252"/>
                </a:lnTo>
                <a:lnTo>
                  <a:pt x="14251" y="76252"/>
                </a:lnTo>
                <a:lnTo>
                  <a:pt x="17067" y="74599"/>
                </a:lnTo>
                <a:lnTo>
                  <a:pt x="17067" y="31788"/>
                </a:lnTo>
                <a:lnTo>
                  <a:pt x="27622" y="31788"/>
                </a:lnTo>
                <a:lnTo>
                  <a:pt x="29198" y="30341"/>
                </a:lnTo>
                <a:lnTo>
                  <a:pt x="29357" y="27406"/>
                </a:lnTo>
                <a:lnTo>
                  <a:pt x="27622" y="24357"/>
                </a:lnTo>
                <a:lnTo>
                  <a:pt x="17067" y="24357"/>
                </a:lnTo>
                <a:lnTo>
                  <a:pt x="17189" y="15152"/>
                </a:lnTo>
                <a:lnTo>
                  <a:pt x="17682" y="12230"/>
                </a:lnTo>
                <a:lnTo>
                  <a:pt x="19944" y="8510"/>
                </a:lnTo>
                <a:lnTo>
                  <a:pt x="22866" y="7430"/>
                </a:lnTo>
                <a:lnTo>
                  <a:pt x="25941" y="7505"/>
                </a:lnTo>
                <a:lnTo>
                  <a:pt x="29047" y="8409"/>
                </a:lnTo>
                <a:lnTo>
                  <a:pt x="31643" y="8345"/>
                </a:lnTo>
                <a:lnTo>
                  <a:pt x="31984" y="5692"/>
                </a:lnTo>
                <a:lnTo>
                  <a:pt x="31902" y="3924"/>
                </a:lnTo>
                <a:lnTo>
                  <a:pt x="29825" y="1104"/>
                </a:lnTo>
                <a:lnTo>
                  <a:pt x="27147" y="342"/>
                </a:lnTo>
                <a:lnTo>
                  <a:pt x="23580" y="0"/>
                </a:lnTo>
                <a:lnTo>
                  <a:pt x="20988" y="0"/>
                </a:lnTo>
                <a:lnTo>
                  <a:pt x="18741" y="356"/>
                </a:lnTo>
                <a:lnTo>
                  <a:pt x="14914" y="1844"/>
                </a:lnTo>
                <a:lnTo>
                  <a:pt x="12077" y="4546"/>
                </a:lnTo>
                <a:lnTo>
                  <a:pt x="987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260140" y="5243609"/>
            <a:ext cx="43465" cy="72349"/>
          </a:xfrm>
          <a:custGeom>
            <a:avLst/>
            <a:gdLst/>
            <a:ahLst/>
            <a:cxnLst/>
            <a:rect l="l" t="t" r="r" b="b"/>
            <a:pathLst>
              <a:path w="43465" h="72349">
                <a:moveTo>
                  <a:pt x="0" y="2447"/>
                </a:moveTo>
                <a:lnTo>
                  <a:pt x="0" y="70650"/>
                </a:lnTo>
                <a:lnTo>
                  <a:pt x="182" y="71398"/>
                </a:lnTo>
                <a:lnTo>
                  <a:pt x="2764" y="72349"/>
                </a:lnTo>
                <a:lnTo>
                  <a:pt x="5900" y="72349"/>
                </a:lnTo>
                <a:lnTo>
                  <a:pt x="8665" y="70650"/>
                </a:lnTo>
                <a:lnTo>
                  <a:pt x="8665" y="46228"/>
                </a:lnTo>
                <a:lnTo>
                  <a:pt x="9927" y="47494"/>
                </a:lnTo>
                <a:lnTo>
                  <a:pt x="13359" y="50478"/>
                </a:lnTo>
                <a:lnTo>
                  <a:pt x="16761" y="52487"/>
                </a:lnTo>
                <a:lnTo>
                  <a:pt x="20313" y="53517"/>
                </a:lnTo>
                <a:lnTo>
                  <a:pt x="22992" y="53668"/>
                </a:lnTo>
                <a:lnTo>
                  <a:pt x="26286" y="53668"/>
                </a:lnTo>
                <a:lnTo>
                  <a:pt x="29210" y="53021"/>
                </a:lnTo>
                <a:lnTo>
                  <a:pt x="31769" y="51724"/>
                </a:lnTo>
                <a:lnTo>
                  <a:pt x="34325" y="50453"/>
                </a:lnTo>
                <a:lnTo>
                  <a:pt x="33807" y="33907"/>
                </a:lnTo>
                <a:lnTo>
                  <a:pt x="32640" y="38174"/>
                </a:lnTo>
                <a:lnTo>
                  <a:pt x="30699" y="41791"/>
                </a:lnTo>
                <a:lnTo>
                  <a:pt x="27870" y="44319"/>
                </a:lnTo>
                <a:lnTo>
                  <a:pt x="24432" y="45947"/>
                </a:lnTo>
                <a:lnTo>
                  <a:pt x="19881" y="45947"/>
                </a:lnTo>
                <a:lnTo>
                  <a:pt x="15482" y="43571"/>
                </a:lnTo>
                <a:lnTo>
                  <a:pt x="11059" y="39672"/>
                </a:lnTo>
                <a:lnTo>
                  <a:pt x="8665" y="36676"/>
                </a:lnTo>
                <a:lnTo>
                  <a:pt x="8665" y="17258"/>
                </a:lnTo>
                <a:lnTo>
                  <a:pt x="7606" y="9003"/>
                </a:lnTo>
                <a:lnTo>
                  <a:pt x="7606" y="2447"/>
                </a:lnTo>
                <a:lnTo>
                  <a:pt x="6069" y="900"/>
                </a:lnTo>
                <a:lnTo>
                  <a:pt x="3084" y="759"/>
                </a:lnTo>
                <a:lnTo>
                  <a:pt x="0" y="2447"/>
                </a:lnTo>
                <a:close/>
              </a:path>
              <a:path w="43465" h="72349">
                <a:moveTo>
                  <a:pt x="8665" y="17258"/>
                </a:moveTo>
                <a:lnTo>
                  <a:pt x="10039" y="15480"/>
                </a:lnTo>
                <a:lnTo>
                  <a:pt x="12584" y="12772"/>
                </a:lnTo>
                <a:lnTo>
                  <a:pt x="16109" y="9852"/>
                </a:lnTo>
                <a:lnTo>
                  <a:pt x="19439" y="8229"/>
                </a:lnTo>
                <a:lnTo>
                  <a:pt x="22769" y="7707"/>
                </a:lnTo>
                <a:lnTo>
                  <a:pt x="26912" y="8255"/>
                </a:lnTo>
                <a:lnTo>
                  <a:pt x="29936" y="10425"/>
                </a:lnTo>
                <a:lnTo>
                  <a:pt x="32049" y="13661"/>
                </a:lnTo>
                <a:lnTo>
                  <a:pt x="33572" y="17550"/>
                </a:lnTo>
                <a:lnTo>
                  <a:pt x="34311" y="22212"/>
                </a:lnTo>
                <a:lnTo>
                  <a:pt x="34494" y="27125"/>
                </a:lnTo>
                <a:lnTo>
                  <a:pt x="34494" y="29411"/>
                </a:lnTo>
                <a:lnTo>
                  <a:pt x="33807" y="33907"/>
                </a:lnTo>
                <a:lnTo>
                  <a:pt x="34325" y="50453"/>
                </a:lnTo>
                <a:lnTo>
                  <a:pt x="36460" y="48624"/>
                </a:lnTo>
                <a:lnTo>
                  <a:pt x="39927" y="43877"/>
                </a:lnTo>
                <a:lnTo>
                  <a:pt x="41244" y="41007"/>
                </a:lnTo>
                <a:lnTo>
                  <a:pt x="42137" y="37602"/>
                </a:lnTo>
                <a:lnTo>
                  <a:pt x="43022" y="34199"/>
                </a:lnTo>
                <a:lnTo>
                  <a:pt x="43465" y="30361"/>
                </a:lnTo>
                <a:lnTo>
                  <a:pt x="43465" y="22553"/>
                </a:lnTo>
                <a:lnTo>
                  <a:pt x="43120" y="19202"/>
                </a:lnTo>
                <a:lnTo>
                  <a:pt x="42435" y="16037"/>
                </a:lnTo>
                <a:lnTo>
                  <a:pt x="41734" y="12862"/>
                </a:lnTo>
                <a:lnTo>
                  <a:pt x="40618" y="10083"/>
                </a:lnTo>
                <a:lnTo>
                  <a:pt x="39091" y="7707"/>
                </a:lnTo>
                <a:lnTo>
                  <a:pt x="35599" y="3441"/>
                </a:lnTo>
                <a:lnTo>
                  <a:pt x="30772" y="684"/>
                </a:lnTo>
                <a:lnTo>
                  <a:pt x="27846" y="0"/>
                </a:lnTo>
                <a:lnTo>
                  <a:pt x="24418" y="0"/>
                </a:lnTo>
                <a:lnTo>
                  <a:pt x="21343" y="186"/>
                </a:lnTo>
                <a:lnTo>
                  <a:pt x="18506" y="939"/>
                </a:lnTo>
                <a:lnTo>
                  <a:pt x="15792" y="2246"/>
                </a:lnTo>
                <a:lnTo>
                  <a:pt x="13100" y="3924"/>
                </a:lnTo>
                <a:lnTo>
                  <a:pt x="10435" y="6170"/>
                </a:lnTo>
                <a:lnTo>
                  <a:pt x="7606" y="9003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326254" y="5244386"/>
            <a:ext cx="40737" cy="52884"/>
          </a:xfrm>
          <a:custGeom>
            <a:avLst/>
            <a:gdLst/>
            <a:ahLst/>
            <a:cxnLst/>
            <a:rect l="l" t="t" r="r" b="b"/>
            <a:pathLst>
              <a:path w="40737" h="52884">
                <a:moveTo>
                  <a:pt x="8712" y="1663"/>
                </a:moveTo>
                <a:lnTo>
                  <a:pt x="8492" y="939"/>
                </a:lnTo>
                <a:lnTo>
                  <a:pt x="5885" y="0"/>
                </a:lnTo>
                <a:lnTo>
                  <a:pt x="2800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40" y="42811"/>
                </a:lnTo>
                <a:lnTo>
                  <a:pt x="3707" y="46840"/>
                </a:lnTo>
                <a:lnTo>
                  <a:pt x="6781" y="50176"/>
                </a:lnTo>
                <a:lnTo>
                  <a:pt x="11094" y="52351"/>
                </a:lnTo>
                <a:lnTo>
                  <a:pt x="13747" y="52884"/>
                </a:lnTo>
                <a:lnTo>
                  <a:pt x="19587" y="52884"/>
                </a:lnTo>
                <a:lnTo>
                  <a:pt x="22255" y="52185"/>
                </a:lnTo>
                <a:lnTo>
                  <a:pt x="24871" y="50764"/>
                </a:lnTo>
                <a:lnTo>
                  <a:pt x="27503" y="49352"/>
                </a:lnTo>
                <a:lnTo>
                  <a:pt x="30171" y="47106"/>
                </a:lnTo>
                <a:lnTo>
                  <a:pt x="32849" y="44032"/>
                </a:lnTo>
                <a:lnTo>
                  <a:pt x="32849" y="50497"/>
                </a:lnTo>
                <a:lnTo>
                  <a:pt x="35344" y="52146"/>
                </a:lnTo>
                <a:lnTo>
                  <a:pt x="38159" y="52146"/>
                </a:lnTo>
                <a:lnTo>
                  <a:pt x="40737" y="50497"/>
                </a:lnTo>
                <a:lnTo>
                  <a:pt x="40737" y="1663"/>
                </a:lnTo>
                <a:lnTo>
                  <a:pt x="40492" y="939"/>
                </a:lnTo>
                <a:lnTo>
                  <a:pt x="37926" y="0"/>
                </a:lnTo>
                <a:lnTo>
                  <a:pt x="34804" y="0"/>
                </a:lnTo>
                <a:lnTo>
                  <a:pt x="32014" y="1663"/>
                </a:lnTo>
                <a:lnTo>
                  <a:pt x="32014" y="35802"/>
                </a:lnTo>
                <a:lnTo>
                  <a:pt x="29602" y="38861"/>
                </a:lnTo>
                <a:lnTo>
                  <a:pt x="25152" y="42800"/>
                </a:lnTo>
                <a:lnTo>
                  <a:pt x="20850" y="45172"/>
                </a:lnTo>
                <a:lnTo>
                  <a:pt x="16995" y="45172"/>
                </a:lnTo>
                <a:lnTo>
                  <a:pt x="13013" y="43510"/>
                </a:lnTo>
                <a:lnTo>
                  <a:pt x="10321" y="40143"/>
                </a:lnTo>
                <a:lnTo>
                  <a:pt x="9302" y="36968"/>
                </a:lnTo>
                <a:lnTo>
                  <a:pt x="8712" y="32957"/>
                </a:lnTo>
                <a:lnTo>
                  <a:pt x="871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392868" y="5243616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900" y="52919"/>
                </a:moveTo>
                <a:lnTo>
                  <a:pt x="8661" y="51267"/>
                </a:lnTo>
                <a:lnTo>
                  <a:pt x="8661" y="19137"/>
                </a:lnTo>
                <a:lnTo>
                  <a:pt x="10998" y="15464"/>
                </a:lnTo>
                <a:lnTo>
                  <a:pt x="13039" y="12721"/>
                </a:lnTo>
                <a:lnTo>
                  <a:pt x="15864" y="9952"/>
                </a:lnTo>
                <a:lnTo>
                  <a:pt x="19281" y="8455"/>
                </a:lnTo>
                <a:lnTo>
                  <a:pt x="22216" y="8671"/>
                </a:lnTo>
                <a:lnTo>
                  <a:pt x="24872" y="9460"/>
                </a:lnTo>
                <a:lnTo>
                  <a:pt x="27525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24" y="0"/>
                </a:lnTo>
                <a:lnTo>
                  <a:pt x="16722" y="657"/>
                </a:lnTo>
                <a:lnTo>
                  <a:pt x="13680" y="2576"/>
                </a:lnTo>
                <a:lnTo>
                  <a:pt x="10335" y="5993"/>
                </a:lnTo>
                <a:lnTo>
                  <a:pt x="7827" y="9550"/>
                </a:lnTo>
                <a:lnTo>
                  <a:pt x="7827" y="2437"/>
                </a:lnTo>
                <a:lnTo>
                  <a:pt x="5847" y="83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64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40183" y="5243609"/>
            <a:ext cx="43469" cy="72349"/>
          </a:xfrm>
          <a:custGeom>
            <a:avLst/>
            <a:gdLst/>
            <a:ahLst/>
            <a:cxnLst/>
            <a:rect l="l" t="t" r="r" b="b"/>
            <a:pathLst>
              <a:path w="43469" h="72349">
                <a:moveTo>
                  <a:pt x="0" y="2447"/>
                </a:moveTo>
                <a:lnTo>
                  <a:pt x="0" y="70650"/>
                </a:lnTo>
                <a:lnTo>
                  <a:pt x="186" y="71398"/>
                </a:lnTo>
                <a:lnTo>
                  <a:pt x="2768" y="72349"/>
                </a:lnTo>
                <a:lnTo>
                  <a:pt x="5900" y="72349"/>
                </a:lnTo>
                <a:lnTo>
                  <a:pt x="8649" y="70650"/>
                </a:lnTo>
                <a:lnTo>
                  <a:pt x="8649" y="46228"/>
                </a:lnTo>
                <a:lnTo>
                  <a:pt x="9917" y="47494"/>
                </a:lnTo>
                <a:lnTo>
                  <a:pt x="13348" y="50478"/>
                </a:lnTo>
                <a:lnTo>
                  <a:pt x="16765" y="52487"/>
                </a:lnTo>
                <a:lnTo>
                  <a:pt x="20303" y="53517"/>
                </a:lnTo>
                <a:lnTo>
                  <a:pt x="22993" y="53668"/>
                </a:lnTo>
                <a:lnTo>
                  <a:pt x="26286" y="53668"/>
                </a:lnTo>
                <a:lnTo>
                  <a:pt x="29199" y="53021"/>
                </a:lnTo>
                <a:lnTo>
                  <a:pt x="31758" y="51724"/>
                </a:lnTo>
                <a:lnTo>
                  <a:pt x="34311" y="50453"/>
                </a:lnTo>
                <a:lnTo>
                  <a:pt x="33811" y="33907"/>
                </a:lnTo>
                <a:lnTo>
                  <a:pt x="32641" y="38174"/>
                </a:lnTo>
                <a:lnTo>
                  <a:pt x="30697" y="41791"/>
                </a:lnTo>
                <a:lnTo>
                  <a:pt x="27859" y="44319"/>
                </a:lnTo>
                <a:lnTo>
                  <a:pt x="24433" y="45947"/>
                </a:lnTo>
                <a:lnTo>
                  <a:pt x="19885" y="45947"/>
                </a:lnTo>
                <a:lnTo>
                  <a:pt x="15472" y="43571"/>
                </a:lnTo>
                <a:lnTo>
                  <a:pt x="11062" y="39672"/>
                </a:lnTo>
                <a:lnTo>
                  <a:pt x="8649" y="36676"/>
                </a:lnTo>
                <a:lnTo>
                  <a:pt x="8649" y="17258"/>
                </a:lnTo>
                <a:lnTo>
                  <a:pt x="7609" y="9003"/>
                </a:lnTo>
                <a:lnTo>
                  <a:pt x="7609" y="2447"/>
                </a:lnTo>
                <a:lnTo>
                  <a:pt x="6073" y="900"/>
                </a:lnTo>
                <a:lnTo>
                  <a:pt x="3074" y="759"/>
                </a:lnTo>
                <a:lnTo>
                  <a:pt x="0" y="2447"/>
                </a:lnTo>
                <a:close/>
              </a:path>
              <a:path w="43469" h="72349">
                <a:moveTo>
                  <a:pt x="8649" y="17258"/>
                </a:moveTo>
                <a:lnTo>
                  <a:pt x="10040" y="15480"/>
                </a:lnTo>
                <a:lnTo>
                  <a:pt x="12574" y="12772"/>
                </a:lnTo>
                <a:lnTo>
                  <a:pt x="16113" y="9852"/>
                </a:lnTo>
                <a:lnTo>
                  <a:pt x="19428" y="8229"/>
                </a:lnTo>
                <a:lnTo>
                  <a:pt x="22773" y="7707"/>
                </a:lnTo>
                <a:lnTo>
                  <a:pt x="26902" y="8255"/>
                </a:lnTo>
                <a:lnTo>
                  <a:pt x="29937" y="10425"/>
                </a:lnTo>
                <a:lnTo>
                  <a:pt x="32039" y="13661"/>
                </a:lnTo>
                <a:lnTo>
                  <a:pt x="33577" y="17550"/>
                </a:lnTo>
                <a:lnTo>
                  <a:pt x="34300" y="22212"/>
                </a:lnTo>
                <a:lnTo>
                  <a:pt x="34494" y="27125"/>
                </a:lnTo>
                <a:lnTo>
                  <a:pt x="34494" y="29411"/>
                </a:lnTo>
                <a:lnTo>
                  <a:pt x="33811" y="33907"/>
                </a:lnTo>
                <a:lnTo>
                  <a:pt x="34311" y="50453"/>
                </a:lnTo>
                <a:lnTo>
                  <a:pt x="36464" y="48624"/>
                </a:lnTo>
                <a:lnTo>
                  <a:pt x="39931" y="43877"/>
                </a:lnTo>
                <a:lnTo>
                  <a:pt x="41244" y="41007"/>
                </a:lnTo>
                <a:lnTo>
                  <a:pt x="42127" y="37602"/>
                </a:lnTo>
                <a:lnTo>
                  <a:pt x="43027" y="34199"/>
                </a:lnTo>
                <a:lnTo>
                  <a:pt x="43469" y="30361"/>
                </a:lnTo>
                <a:lnTo>
                  <a:pt x="43469" y="22553"/>
                </a:lnTo>
                <a:lnTo>
                  <a:pt x="43124" y="19202"/>
                </a:lnTo>
                <a:lnTo>
                  <a:pt x="42425" y="16037"/>
                </a:lnTo>
                <a:lnTo>
                  <a:pt x="41723" y="12862"/>
                </a:lnTo>
                <a:lnTo>
                  <a:pt x="40614" y="10083"/>
                </a:lnTo>
                <a:lnTo>
                  <a:pt x="39095" y="7707"/>
                </a:lnTo>
                <a:lnTo>
                  <a:pt x="35603" y="3441"/>
                </a:lnTo>
                <a:lnTo>
                  <a:pt x="30761" y="684"/>
                </a:lnTo>
                <a:lnTo>
                  <a:pt x="27849" y="0"/>
                </a:lnTo>
                <a:lnTo>
                  <a:pt x="24422" y="0"/>
                </a:lnTo>
                <a:lnTo>
                  <a:pt x="21347" y="186"/>
                </a:lnTo>
                <a:lnTo>
                  <a:pt x="18511" y="939"/>
                </a:lnTo>
                <a:lnTo>
                  <a:pt x="15778" y="2246"/>
                </a:lnTo>
                <a:lnTo>
                  <a:pt x="13089" y="3924"/>
                </a:lnTo>
                <a:lnTo>
                  <a:pt x="10435" y="6170"/>
                </a:lnTo>
                <a:lnTo>
                  <a:pt x="7609" y="9003"/>
                </a:lnTo>
                <a:lnTo>
                  <a:pt x="864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503233" y="5243612"/>
            <a:ext cx="47252" cy="53657"/>
          </a:xfrm>
          <a:custGeom>
            <a:avLst/>
            <a:gdLst/>
            <a:ahLst/>
            <a:cxnLst/>
            <a:rect l="l" t="t" r="r" b="b"/>
            <a:pathLst>
              <a:path w="47252" h="53657">
                <a:moveTo>
                  <a:pt x="8985" y="23914"/>
                </a:moveTo>
                <a:lnTo>
                  <a:pt x="9281" y="21347"/>
                </a:lnTo>
                <a:lnTo>
                  <a:pt x="9856" y="18986"/>
                </a:lnTo>
                <a:lnTo>
                  <a:pt x="11332" y="14591"/>
                </a:lnTo>
                <a:lnTo>
                  <a:pt x="13729" y="11163"/>
                </a:lnTo>
                <a:lnTo>
                  <a:pt x="17106" y="8887"/>
                </a:lnTo>
                <a:lnTo>
                  <a:pt x="21174" y="7480"/>
                </a:lnTo>
                <a:lnTo>
                  <a:pt x="26560" y="7480"/>
                </a:lnTo>
                <a:lnTo>
                  <a:pt x="30761" y="9028"/>
                </a:lnTo>
                <a:lnTo>
                  <a:pt x="34117" y="11455"/>
                </a:lnTo>
                <a:lnTo>
                  <a:pt x="36301" y="15011"/>
                </a:lnTo>
                <a:lnTo>
                  <a:pt x="37558" y="19418"/>
                </a:lnTo>
                <a:lnTo>
                  <a:pt x="38281" y="24270"/>
                </a:lnTo>
                <a:lnTo>
                  <a:pt x="38281" y="29728"/>
                </a:lnTo>
                <a:lnTo>
                  <a:pt x="37997" y="32320"/>
                </a:lnTo>
                <a:lnTo>
                  <a:pt x="37435" y="34657"/>
                </a:lnTo>
                <a:lnTo>
                  <a:pt x="36658" y="50266"/>
                </a:lnTo>
                <a:lnTo>
                  <a:pt x="39182" y="48373"/>
                </a:lnTo>
                <a:lnTo>
                  <a:pt x="43196" y="43534"/>
                </a:lnTo>
                <a:lnTo>
                  <a:pt x="44707" y="40639"/>
                </a:lnTo>
                <a:lnTo>
                  <a:pt x="45730" y="37299"/>
                </a:lnTo>
                <a:lnTo>
                  <a:pt x="46749" y="33958"/>
                </a:lnTo>
                <a:lnTo>
                  <a:pt x="47252" y="30300"/>
                </a:lnTo>
                <a:lnTo>
                  <a:pt x="47252" y="22226"/>
                </a:lnTo>
                <a:lnTo>
                  <a:pt x="46774" y="18554"/>
                </a:lnTo>
                <a:lnTo>
                  <a:pt x="45816" y="15288"/>
                </a:lnTo>
                <a:lnTo>
                  <a:pt x="44844" y="12038"/>
                </a:lnTo>
                <a:lnTo>
                  <a:pt x="43404" y="9269"/>
                </a:lnTo>
                <a:lnTo>
                  <a:pt x="41489" y="6997"/>
                </a:lnTo>
                <a:lnTo>
                  <a:pt x="37151" y="2969"/>
                </a:lnTo>
                <a:lnTo>
                  <a:pt x="34264" y="1777"/>
                </a:lnTo>
                <a:lnTo>
                  <a:pt x="31377" y="596"/>
                </a:lnTo>
                <a:lnTo>
                  <a:pt x="27983" y="0"/>
                </a:lnTo>
                <a:lnTo>
                  <a:pt x="20079" y="0"/>
                </a:lnTo>
                <a:lnTo>
                  <a:pt x="16555" y="673"/>
                </a:lnTo>
                <a:lnTo>
                  <a:pt x="13543" y="2005"/>
                </a:lnTo>
                <a:lnTo>
                  <a:pt x="10529" y="3351"/>
                </a:lnTo>
                <a:lnTo>
                  <a:pt x="8027" y="5219"/>
                </a:lnTo>
                <a:lnTo>
                  <a:pt x="4006" y="10068"/>
                </a:lnTo>
                <a:lnTo>
                  <a:pt x="2494" y="12952"/>
                </a:lnTo>
                <a:lnTo>
                  <a:pt x="1497" y="16292"/>
                </a:lnTo>
                <a:lnTo>
                  <a:pt x="506" y="19644"/>
                </a:lnTo>
                <a:lnTo>
                  <a:pt x="0" y="23317"/>
                </a:lnTo>
                <a:lnTo>
                  <a:pt x="0" y="31405"/>
                </a:lnTo>
                <a:lnTo>
                  <a:pt x="482" y="35102"/>
                </a:lnTo>
                <a:lnTo>
                  <a:pt x="1424" y="38353"/>
                </a:lnTo>
                <a:lnTo>
                  <a:pt x="2357" y="41605"/>
                </a:lnTo>
                <a:lnTo>
                  <a:pt x="3797" y="44387"/>
                </a:lnTo>
                <a:lnTo>
                  <a:pt x="5727" y="46659"/>
                </a:lnTo>
                <a:lnTo>
                  <a:pt x="10054" y="50672"/>
                </a:lnTo>
                <a:lnTo>
                  <a:pt x="9697" y="34225"/>
                </a:lnTo>
                <a:lnTo>
                  <a:pt x="8985" y="29361"/>
                </a:lnTo>
                <a:lnTo>
                  <a:pt x="8985" y="23914"/>
                </a:lnTo>
                <a:close/>
              </a:path>
              <a:path w="47252" h="53657">
                <a:moveTo>
                  <a:pt x="26103" y="46126"/>
                </a:moveTo>
                <a:lnTo>
                  <a:pt x="20760" y="46126"/>
                </a:lnTo>
                <a:lnTo>
                  <a:pt x="16555" y="44574"/>
                </a:lnTo>
                <a:lnTo>
                  <a:pt x="13200" y="42137"/>
                </a:lnTo>
                <a:lnTo>
                  <a:pt x="10961" y="38630"/>
                </a:lnTo>
                <a:lnTo>
                  <a:pt x="9697" y="34225"/>
                </a:lnTo>
                <a:lnTo>
                  <a:pt x="10054" y="50672"/>
                </a:lnTo>
                <a:lnTo>
                  <a:pt x="12941" y="51864"/>
                </a:lnTo>
                <a:lnTo>
                  <a:pt x="15839" y="53074"/>
                </a:lnTo>
                <a:lnTo>
                  <a:pt x="19223" y="53657"/>
                </a:lnTo>
                <a:lnTo>
                  <a:pt x="27100" y="53657"/>
                </a:lnTo>
                <a:lnTo>
                  <a:pt x="30599" y="52984"/>
                </a:lnTo>
                <a:lnTo>
                  <a:pt x="33638" y="51624"/>
                </a:lnTo>
                <a:lnTo>
                  <a:pt x="36658" y="50266"/>
                </a:lnTo>
                <a:lnTo>
                  <a:pt x="37435" y="34657"/>
                </a:lnTo>
                <a:lnTo>
                  <a:pt x="35981" y="39038"/>
                </a:lnTo>
                <a:lnTo>
                  <a:pt x="33577" y="42454"/>
                </a:lnTo>
                <a:lnTo>
                  <a:pt x="30171" y="44703"/>
                </a:lnTo>
                <a:lnTo>
                  <a:pt x="2610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569739" y="5243612"/>
            <a:ext cx="33447" cy="53657"/>
          </a:xfrm>
          <a:custGeom>
            <a:avLst/>
            <a:gdLst/>
            <a:ahLst/>
            <a:cxnLst/>
            <a:rect l="l" t="t" r="r" b="b"/>
            <a:pathLst>
              <a:path w="33447" h="53657">
                <a:moveTo>
                  <a:pt x="6019" y="52224"/>
                </a:moveTo>
                <a:lnTo>
                  <a:pt x="8590" y="52984"/>
                </a:lnTo>
                <a:lnTo>
                  <a:pt x="11635" y="53531"/>
                </a:lnTo>
                <a:lnTo>
                  <a:pt x="17646" y="53657"/>
                </a:lnTo>
                <a:lnTo>
                  <a:pt x="20142" y="53315"/>
                </a:lnTo>
                <a:lnTo>
                  <a:pt x="24700" y="51944"/>
                </a:lnTo>
                <a:lnTo>
                  <a:pt x="28299" y="49593"/>
                </a:lnTo>
                <a:lnTo>
                  <a:pt x="31211" y="46608"/>
                </a:lnTo>
                <a:lnTo>
                  <a:pt x="33008" y="42698"/>
                </a:lnTo>
                <a:lnTo>
                  <a:pt x="33447" y="37972"/>
                </a:lnTo>
                <a:lnTo>
                  <a:pt x="33447" y="35877"/>
                </a:lnTo>
                <a:lnTo>
                  <a:pt x="32418" y="32551"/>
                </a:lnTo>
                <a:lnTo>
                  <a:pt x="30834" y="29731"/>
                </a:lnTo>
                <a:lnTo>
                  <a:pt x="27316" y="26631"/>
                </a:lnTo>
                <a:lnTo>
                  <a:pt x="24415" y="25109"/>
                </a:lnTo>
                <a:lnTo>
                  <a:pt x="21445" y="23813"/>
                </a:lnTo>
                <a:lnTo>
                  <a:pt x="18493" y="22607"/>
                </a:lnTo>
                <a:lnTo>
                  <a:pt x="15631" y="21437"/>
                </a:lnTo>
                <a:lnTo>
                  <a:pt x="12114" y="19342"/>
                </a:lnTo>
                <a:lnTo>
                  <a:pt x="9806" y="16588"/>
                </a:lnTo>
                <a:lnTo>
                  <a:pt x="9450" y="13996"/>
                </a:lnTo>
                <a:lnTo>
                  <a:pt x="10001" y="11177"/>
                </a:lnTo>
                <a:lnTo>
                  <a:pt x="12348" y="8279"/>
                </a:lnTo>
                <a:lnTo>
                  <a:pt x="15509" y="7113"/>
                </a:lnTo>
                <a:lnTo>
                  <a:pt x="18270" y="6948"/>
                </a:lnTo>
                <a:lnTo>
                  <a:pt x="21380" y="7138"/>
                </a:lnTo>
                <a:lnTo>
                  <a:pt x="25041" y="8359"/>
                </a:lnTo>
                <a:lnTo>
                  <a:pt x="27698" y="9676"/>
                </a:lnTo>
                <a:lnTo>
                  <a:pt x="30687" y="9867"/>
                </a:lnTo>
                <a:lnTo>
                  <a:pt x="31042" y="7148"/>
                </a:lnTo>
                <a:lnTo>
                  <a:pt x="30736" y="4405"/>
                </a:lnTo>
                <a:lnTo>
                  <a:pt x="28162" y="2199"/>
                </a:lnTo>
                <a:lnTo>
                  <a:pt x="25573" y="1144"/>
                </a:lnTo>
                <a:lnTo>
                  <a:pt x="22153" y="316"/>
                </a:lnTo>
                <a:lnTo>
                  <a:pt x="18370" y="0"/>
                </a:lnTo>
                <a:lnTo>
                  <a:pt x="15509" y="0"/>
                </a:lnTo>
                <a:lnTo>
                  <a:pt x="12999" y="396"/>
                </a:lnTo>
                <a:lnTo>
                  <a:pt x="8686" y="1983"/>
                </a:lnTo>
                <a:lnTo>
                  <a:pt x="5468" y="4370"/>
                </a:lnTo>
                <a:lnTo>
                  <a:pt x="2959" y="7213"/>
                </a:lnTo>
                <a:lnTo>
                  <a:pt x="1512" y="10720"/>
                </a:lnTo>
                <a:lnTo>
                  <a:pt x="1151" y="14479"/>
                </a:lnTo>
                <a:lnTo>
                  <a:pt x="1497" y="18517"/>
                </a:lnTo>
                <a:lnTo>
                  <a:pt x="2862" y="21628"/>
                </a:lnTo>
                <a:lnTo>
                  <a:pt x="6008" y="25210"/>
                </a:lnTo>
                <a:lnTo>
                  <a:pt x="8686" y="26937"/>
                </a:lnTo>
                <a:lnTo>
                  <a:pt x="11563" y="28411"/>
                </a:lnTo>
                <a:lnTo>
                  <a:pt x="14536" y="29641"/>
                </a:lnTo>
                <a:lnTo>
                  <a:pt x="17377" y="30797"/>
                </a:lnTo>
                <a:lnTo>
                  <a:pt x="20041" y="31992"/>
                </a:lnTo>
                <a:lnTo>
                  <a:pt x="23176" y="34264"/>
                </a:lnTo>
                <a:lnTo>
                  <a:pt x="24897" y="37299"/>
                </a:lnTo>
                <a:lnTo>
                  <a:pt x="24649" y="41173"/>
                </a:lnTo>
                <a:lnTo>
                  <a:pt x="23028" y="43940"/>
                </a:lnTo>
                <a:lnTo>
                  <a:pt x="20250" y="45669"/>
                </a:lnTo>
                <a:lnTo>
                  <a:pt x="16537" y="46493"/>
                </a:lnTo>
                <a:lnTo>
                  <a:pt x="13111" y="46493"/>
                </a:lnTo>
                <a:lnTo>
                  <a:pt x="9864" y="45759"/>
                </a:lnTo>
                <a:lnTo>
                  <a:pt x="5961" y="44157"/>
                </a:lnTo>
                <a:lnTo>
                  <a:pt x="3178" y="42558"/>
                </a:lnTo>
                <a:lnTo>
                  <a:pt x="266" y="42939"/>
                </a:lnTo>
                <a:lnTo>
                  <a:pt x="0" y="45518"/>
                </a:lnTo>
                <a:lnTo>
                  <a:pt x="266" y="48185"/>
                </a:lnTo>
                <a:lnTo>
                  <a:pt x="2948" y="50928"/>
                </a:lnTo>
                <a:lnTo>
                  <a:pt x="6019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622594" y="5243612"/>
            <a:ext cx="43484" cy="53657"/>
          </a:xfrm>
          <a:custGeom>
            <a:avLst/>
            <a:gdLst/>
            <a:ahLst/>
            <a:cxnLst/>
            <a:rect l="l" t="t" r="r" b="b"/>
            <a:pathLst>
              <a:path w="43484" h="53657">
                <a:moveTo>
                  <a:pt x="43088" y="16930"/>
                </a:moveTo>
                <a:lnTo>
                  <a:pt x="42289" y="14122"/>
                </a:lnTo>
                <a:lnTo>
                  <a:pt x="41515" y="11318"/>
                </a:lnTo>
                <a:lnTo>
                  <a:pt x="38602" y="6807"/>
                </a:lnTo>
                <a:lnTo>
                  <a:pt x="34768" y="3074"/>
                </a:lnTo>
                <a:lnTo>
                  <a:pt x="32166" y="1842"/>
                </a:lnTo>
                <a:lnTo>
                  <a:pt x="29560" y="612"/>
                </a:lnTo>
                <a:lnTo>
                  <a:pt x="26399" y="0"/>
                </a:lnTo>
                <a:lnTo>
                  <a:pt x="26438" y="6997"/>
                </a:lnTo>
                <a:lnTo>
                  <a:pt x="29596" y="8333"/>
                </a:lnTo>
                <a:lnTo>
                  <a:pt x="31734" y="11012"/>
                </a:lnTo>
                <a:lnTo>
                  <a:pt x="33858" y="13690"/>
                </a:lnTo>
                <a:lnTo>
                  <a:pt x="34870" y="17373"/>
                </a:lnTo>
                <a:lnTo>
                  <a:pt x="34768" y="22075"/>
                </a:lnTo>
                <a:lnTo>
                  <a:pt x="8986" y="22075"/>
                </a:lnTo>
                <a:lnTo>
                  <a:pt x="9047" y="20091"/>
                </a:lnTo>
                <a:lnTo>
                  <a:pt x="10487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26" y="38685"/>
                </a:lnTo>
                <a:lnTo>
                  <a:pt x="2548" y="42001"/>
                </a:lnTo>
                <a:lnTo>
                  <a:pt x="4046" y="44780"/>
                </a:lnTo>
                <a:lnTo>
                  <a:pt x="6049" y="46989"/>
                </a:lnTo>
                <a:lnTo>
                  <a:pt x="10497" y="50863"/>
                </a:lnTo>
                <a:lnTo>
                  <a:pt x="13425" y="51969"/>
                </a:lnTo>
                <a:lnTo>
                  <a:pt x="16347" y="53084"/>
                </a:lnTo>
                <a:lnTo>
                  <a:pt x="19739" y="53657"/>
                </a:lnTo>
                <a:lnTo>
                  <a:pt x="23634" y="53657"/>
                </a:lnTo>
                <a:lnTo>
                  <a:pt x="27986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5" y="51094"/>
                </a:lnTo>
                <a:lnTo>
                  <a:pt x="41169" y="48818"/>
                </a:lnTo>
                <a:lnTo>
                  <a:pt x="41490" y="46165"/>
                </a:lnTo>
                <a:lnTo>
                  <a:pt x="40914" y="43002"/>
                </a:lnTo>
                <a:lnTo>
                  <a:pt x="38185" y="43267"/>
                </a:lnTo>
                <a:lnTo>
                  <a:pt x="35027" y="44552"/>
                </a:lnTo>
                <a:lnTo>
                  <a:pt x="32213" y="45441"/>
                </a:lnTo>
                <a:lnTo>
                  <a:pt x="28699" y="46191"/>
                </a:lnTo>
                <a:lnTo>
                  <a:pt x="24444" y="46381"/>
                </a:lnTo>
                <a:lnTo>
                  <a:pt x="21596" y="46381"/>
                </a:lnTo>
                <a:lnTo>
                  <a:pt x="17208" y="45137"/>
                </a:lnTo>
                <a:lnTo>
                  <a:pt x="13644" y="43106"/>
                </a:lnTo>
                <a:lnTo>
                  <a:pt x="11186" y="40006"/>
                </a:lnTo>
                <a:lnTo>
                  <a:pt x="9773" y="35967"/>
                </a:lnTo>
                <a:lnTo>
                  <a:pt x="8986" y="31356"/>
                </a:lnTo>
                <a:lnTo>
                  <a:pt x="8986" y="28652"/>
                </a:lnTo>
                <a:lnTo>
                  <a:pt x="40115" y="28652"/>
                </a:lnTo>
                <a:lnTo>
                  <a:pt x="42448" y="27748"/>
                </a:lnTo>
                <a:lnTo>
                  <a:pt x="43484" y="24738"/>
                </a:lnTo>
                <a:lnTo>
                  <a:pt x="43484" y="19926"/>
                </a:lnTo>
                <a:lnTo>
                  <a:pt x="43088" y="16930"/>
                </a:lnTo>
                <a:close/>
              </a:path>
              <a:path w="43484" h="53657">
                <a:moveTo>
                  <a:pt x="9047" y="20091"/>
                </a:moveTo>
                <a:lnTo>
                  <a:pt x="9983" y="16357"/>
                </a:lnTo>
                <a:lnTo>
                  <a:pt x="11430" y="12931"/>
                </a:lnTo>
                <a:lnTo>
                  <a:pt x="14969" y="9083"/>
                </a:lnTo>
                <a:lnTo>
                  <a:pt x="18201" y="7419"/>
                </a:lnTo>
                <a:lnTo>
                  <a:pt x="22233" y="6997"/>
                </a:lnTo>
                <a:lnTo>
                  <a:pt x="26438" y="6997"/>
                </a:lnTo>
                <a:lnTo>
                  <a:pt x="26399" y="0"/>
                </a:lnTo>
                <a:lnTo>
                  <a:pt x="19223" y="0"/>
                </a:lnTo>
                <a:lnTo>
                  <a:pt x="16088" y="622"/>
                </a:lnTo>
                <a:lnTo>
                  <a:pt x="13288" y="1868"/>
                </a:lnTo>
                <a:lnTo>
                  <a:pt x="10487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684039" y="5284076"/>
            <a:ext cx="17057" cy="27875"/>
          </a:xfrm>
          <a:custGeom>
            <a:avLst/>
            <a:gdLst/>
            <a:ahLst/>
            <a:cxnLst/>
            <a:rect l="l" t="t" r="r" b="b"/>
            <a:pathLst>
              <a:path w="17057" h="27875">
                <a:moveTo>
                  <a:pt x="17057" y="4406"/>
                </a:moveTo>
                <a:lnTo>
                  <a:pt x="17057" y="3427"/>
                </a:lnTo>
                <a:lnTo>
                  <a:pt x="15880" y="774"/>
                </a:lnTo>
                <a:lnTo>
                  <a:pt x="12952" y="0"/>
                </a:lnTo>
                <a:lnTo>
                  <a:pt x="10397" y="60"/>
                </a:lnTo>
                <a:lnTo>
                  <a:pt x="7473" y="1497"/>
                </a:lnTo>
                <a:lnTo>
                  <a:pt x="6979" y="4406"/>
                </a:lnTo>
                <a:lnTo>
                  <a:pt x="6979" y="11355"/>
                </a:lnTo>
                <a:lnTo>
                  <a:pt x="0" y="26276"/>
                </a:lnTo>
                <a:lnTo>
                  <a:pt x="1375" y="27875"/>
                </a:lnTo>
                <a:lnTo>
                  <a:pt x="4118" y="27824"/>
                </a:lnTo>
                <a:lnTo>
                  <a:pt x="6724" y="26377"/>
                </a:lnTo>
                <a:lnTo>
                  <a:pt x="13910" y="15213"/>
                </a:lnTo>
                <a:lnTo>
                  <a:pt x="15005" y="13435"/>
                </a:lnTo>
                <a:lnTo>
                  <a:pt x="16380" y="10159"/>
                </a:lnTo>
                <a:lnTo>
                  <a:pt x="16898" y="7491"/>
                </a:lnTo>
                <a:lnTo>
                  <a:pt x="17057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757623" y="5243662"/>
            <a:ext cx="37288" cy="53607"/>
          </a:xfrm>
          <a:custGeom>
            <a:avLst/>
            <a:gdLst/>
            <a:ahLst/>
            <a:cxnLst/>
            <a:rect l="l" t="t" r="r" b="b"/>
            <a:pathLst>
              <a:path w="37288" h="53607">
                <a:moveTo>
                  <a:pt x="9032" y="20624"/>
                </a:moveTo>
                <a:lnTo>
                  <a:pt x="10140" y="15811"/>
                </a:lnTo>
                <a:lnTo>
                  <a:pt x="12377" y="12510"/>
                </a:lnTo>
                <a:lnTo>
                  <a:pt x="14591" y="9194"/>
                </a:lnTo>
                <a:lnTo>
                  <a:pt x="17783" y="7546"/>
                </a:lnTo>
                <a:lnTo>
                  <a:pt x="23976" y="7546"/>
                </a:lnTo>
                <a:lnTo>
                  <a:pt x="27233" y="8431"/>
                </a:lnTo>
                <a:lnTo>
                  <a:pt x="31032" y="10415"/>
                </a:lnTo>
                <a:lnTo>
                  <a:pt x="33624" y="12395"/>
                </a:lnTo>
                <a:lnTo>
                  <a:pt x="36597" y="12445"/>
                </a:lnTo>
                <a:lnTo>
                  <a:pt x="37066" y="9500"/>
                </a:lnTo>
                <a:lnTo>
                  <a:pt x="36807" y="6692"/>
                </a:lnTo>
                <a:lnTo>
                  <a:pt x="34458" y="3823"/>
                </a:lnTo>
                <a:lnTo>
                  <a:pt x="31536" y="2045"/>
                </a:lnTo>
                <a:lnTo>
                  <a:pt x="27849" y="723"/>
                </a:lnTo>
                <a:lnTo>
                  <a:pt x="25024" y="140"/>
                </a:lnTo>
                <a:lnTo>
                  <a:pt x="22061" y="0"/>
                </a:lnTo>
                <a:lnTo>
                  <a:pt x="18939" y="0"/>
                </a:lnTo>
                <a:lnTo>
                  <a:pt x="16038" y="533"/>
                </a:lnTo>
                <a:lnTo>
                  <a:pt x="13374" y="1602"/>
                </a:lnTo>
                <a:lnTo>
                  <a:pt x="10695" y="2668"/>
                </a:lnTo>
                <a:lnTo>
                  <a:pt x="8355" y="4306"/>
                </a:lnTo>
                <a:lnTo>
                  <a:pt x="4399" y="8712"/>
                </a:lnTo>
                <a:lnTo>
                  <a:pt x="2840" y="11545"/>
                </a:lnTo>
                <a:lnTo>
                  <a:pt x="1695" y="14998"/>
                </a:lnTo>
                <a:lnTo>
                  <a:pt x="580" y="1845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389" y="38606"/>
                </a:lnTo>
                <a:lnTo>
                  <a:pt x="2315" y="41846"/>
                </a:lnTo>
                <a:lnTo>
                  <a:pt x="3675" y="44579"/>
                </a:lnTo>
                <a:lnTo>
                  <a:pt x="5436" y="46800"/>
                </a:lnTo>
                <a:lnTo>
                  <a:pt x="9392" y="50709"/>
                </a:lnTo>
                <a:lnTo>
                  <a:pt x="12020" y="51880"/>
                </a:lnTo>
                <a:lnTo>
                  <a:pt x="14651" y="53035"/>
                </a:lnTo>
                <a:lnTo>
                  <a:pt x="17661" y="53607"/>
                </a:lnTo>
                <a:lnTo>
                  <a:pt x="22698" y="53607"/>
                </a:lnTo>
                <a:lnTo>
                  <a:pt x="25834" y="53111"/>
                </a:lnTo>
                <a:lnTo>
                  <a:pt x="28811" y="52377"/>
                </a:lnTo>
                <a:lnTo>
                  <a:pt x="31424" y="51321"/>
                </a:lnTo>
                <a:lnTo>
                  <a:pt x="34707" y="49377"/>
                </a:lnTo>
                <a:lnTo>
                  <a:pt x="37040" y="46534"/>
                </a:lnTo>
                <a:lnTo>
                  <a:pt x="37288" y="43790"/>
                </a:lnTo>
                <a:lnTo>
                  <a:pt x="37249" y="42444"/>
                </a:lnTo>
                <a:lnTo>
                  <a:pt x="35445" y="39662"/>
                </a:lnTo>
                <a:lnTo>
                  <a:pt x="32421" y="41948"/>
                </a:lnTo>
                <a:lnTo>
                  <a:pt x="28907" y="44222"/>
                </a:lnTo>
                <a:lnTo>
                  <a:pt x="25909" y="45529"/>
                </a:lnTo>
                <a:lnTo>
                  <a:pt x="22172" y="45847"/>
                </a:lnTo>
                <a:lnTo>
                  <a:pt x="18191" y="45464"/>
                </a:lnTo>
                <a:lnTo>
                  <a:pt x="14944" y="43906"/>
                </a:lnTo>
                <a:lnTo>
                  <a:pt x="12448" y="41123"/>
                </a:lnTo>
                <a:lnTo>
                  <a:pt x="10472" y="37555"/>
                </a:lnTo>
                <a:lnTo>
                  <a:pt x="9328" y="32818"/>
                </a:lnTo>
                <a:lnTo>
                  <a:pt x="9032" y="30060"/>
                </a:lnTo>
                <a:lnTo>
                  <a:pt x="903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816231" y="5220688"/>
            <a:ext cx="40702" cy="75844"/>
          </a:xfrm>
          <a:custGeom>
            <a:avLst/>
            <a:gdLst/>
            <a:ahLst/>
            <a:cxnLst/>
            <a:rect l="l" t="t" r="r" b="b"/>
            <a:pathLst>
              <a:path w="40702" h="75844">
                <a:moveTo>
                  <a:pt x="32040" y="45608"/>
                </a:moveTo>
                <a:lnTo>
                  <a:pt x="32040" y="74195"/>
                </a:lnTo>
                <a:lnTo>
                  <a:pt x="32249" y="74930"/>
                </a:lnTo>
                <a:lnTo>
                  <a:pt x="34805" y="75844"/>
                </a:lnTo>
                <a:lnTo>
                  <a:pt x="37926" y="75844"/>
                </a:lnTo>
                <a:lnTo>
                  <a:pt x="40702" y="74195"/>
                </a:lnTo>
                <a:lnTo>
                  <a:pt x="40702" y="40956"/>
                </a:lnTo>
                <a:lnTo>
                  <a:pt x="40406" y="37947"/>
                </a:lnTo>
                <a:lnTo>
                  <a:pt x="39254" y="33008"/>
                </a:lnTo>
                <a:lnTo>
                  <a:pt x="36968" y="28994"/>
                </a:lnTo>
                <a:lnTo>
                  <a:pt x="33893" y="25678"/>
                </a:lnTo>
                <a:lnTo>
                  <a:pt x="29592" y="23472"/>
                </a:lnTo>
                <a:lnTo>
                  <a:pt x="26939" y="22924"/>
                </a:lnTo>
                <a:lnTo>
                  <a:pt x="21236" y="22924"/>
                </a:lnTo>
                <a:lnTo>
                  <a:pt x="18691" y="23582"/>
                </a:lnTo>
                <a:lnTo>
                  <a:pt x="16174" y="24893"/>
                </a:lnTo>
                <a:lnTo>
                  <a:pt x="11156" y="28244"/>
                </a:lnTo>
                <a:lnTo>
                  <a:pt x="8676" y="30948"/>
                </a:lnTo>
                <a:lnTo>
                  <a:pt x="8676" y="1703"/>
                </a:lnTo>
                <a:lnTo>
                  <a:pt x="8456" y="939"/>
                </a:lnTo>
                <a:lnTo>
                  <a:pt x="589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64" y="75844"/>
                </a:lnTo>
                <a:lnTo>
                  <a:pt x="5896" y="75844"/>
                </a:lnTo>
                <a:lnTo>
                  <a:pt x="8676" y="74195"/>
                </a:lnTo>
                <a:lnTo>
                  <a:pt x="8676" y="40057"/>
                </a:lnTo>
                <a:lnTo>
                  <a:pt x="11049" y="36982"/>
                </a:lnTo>
                <a:lnTo>
                  <a:pt x="13319" y="34660"/>
                </a:lnTo>
                <a:lnTo>
                  <a:pt x="17658" y="31485"/>
                </a:lnTo>
                <a:lnTo>
                  <a:pt x="22010" y="30671"/>
                </a:lnTo>
                <a:lnTo>
                  <a:pt x="25157" y="31013"/>
                </a:lnTo>
                <a:lnTo>
                  <a:pt x="27712" y="32310"/>
                </a:lnTo>
                <a:lnTo>
                  <a:pt x="30365" y="35711"/>
                </a:lnTo>
                <a:lnTo>
                  <a:pt x="31403" y="38875"/>
                </a:lnTo>
                <a:lnTo>
                  <a:pt x="32040" y="42810"/>
                </a:lnTo>
                <a:lnTo>
                  <a:pt x="32040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879405" y="5243612"/>
            <a:ext cx="38797" cy="53657"/>
          </a:xfrm>
          <a:custGeom>
            <a:avLst/>
            <a:gdLst/>
            <a:ahLst/>
            <a:cxnLst/>
            <a:rect l="l" t="t" r="r" b="b"/>
            <a:pathLst>
              <a:path w="38797" h="53657">
                <a:moveTo>
                  <a:pt x="3289" y="12087"/>
                </a:moveTo>
                <a:lnTo>
                  <a:pt x="5943" y="11520"/>
                </a:lnTo>
                <a:lnTo>
                  <a:pt x="9154" y="9777"/>
                </a:lnTo>
                <a:lnTo>
                  <a:pt x="11915" y="8585"/>
                </a:lnTo>
                <a:lnTo>
                  <a:pt x="15309" y="7531"/>
                </a:lnTo>
                <a:lnTo>
                  <a:pt x="19363" y="7264"/>
                </a:lnTo>
                <a:lnTo>
                  <a:pt x="23039" y="7515"/>
                </a:lnTo>
                <a:lnTo>
                  <a:pt x="26873" y="9208"/>
                </a:lnTo>
                <a:lnTo>
                  <a:pt x="29220" y="12329"/>
                </a:lnTo>
                <a:lnTo>
                  <a:pt x="29980" y="15227"/>
                </a:lnTo>
                <a:lnTo>
                  <a:pt x="30181" y="18755"/>
                </a:lnTo>
                <a:lnTo>
                  <a:pt x="30181" y="22567"/>
                </a:lnTo>
                <a:lnTo>
                  <a:pt x="20005" y="22567"/>
                </a:lnTo>
                <a:lnTo>
                  <a:pt x="16685" y="22909"/>
                </a:lnTo>
                <a:lnTo>
                  <a:pt x="13747" y="23568"/>
                </a:lnTo>
                <a:lnTo>
                  <a:pt x="10810" y="24241"/>
                </a:lnTo>
                <a:lnTo>
                  <a:pt x="8326" y="25246"/>
                </a:lnTo>
                <a:lnTo>
                  <a:pt x="4262" y="27914"/>
                </a:lnTo>
                <a:lnTo>
                  <a:pt x="1619" y="31621"/>
                </a:lnTo>
                <a:lnTo>
                  <a:pt x="0" y="36042"/>
                </a:lnTo>
                <a:lnTo>
                  <a:pt x="0" y="38797"/>
                </a:lnTo>
                <a:lnTo>
                  <a:pt x="377" y="43243"/>
                </a:lnTo>
                <a:lnTo>
                  <a:pt x="1960" y="46925"/>
                </a:lnTo>
                <a:lnTo>
                  <a:pt x="4481" y="49758"/>
                </a:lnTo>
                <a:lnTo>
                  <a:pt x="7617" y="51995"/>
                </a:lnTo>
                <a:lnTo>
                  <a:pt x="11634" y="53326"/>
                </a:lnTo>
                <a:lnTo>
                  <a:pt x="16379" y="53657"/>
                </a:lnTo>
                <a:lnTo>
                  <a:pt x="17729" y="46659"/>
                </a:lnTo>
                <a:lnTo>
                  <a:pt x="14939" y="46659"/>
                </a:lnTo>
                <a:lnTo>
                  <a:pt x="12750" y="45910"/>
                </a:lnTo>
                <a:lnTo>
                  <a:pt x="9644" y="42912"/>
                </a:lnTo>
                <a:lnTo>
                  <a:pt x="8869" y="38353"/>
                </a:lnTo>
                <a:lnTo>
                  <a:pt x="9679" y="34429"/>
                </a:lnTo>
                <a:lnTo>
                  <a:pt x="12225" y="31482"/>
                </a:lnTo>
                <a:lnTo>
                  <a:pt x="14831" y="30059"/>
                </a:lnTo>
                <a:lnTo>
                  <a:pt x="18331" y="29235"/>
                </a:lnTo>
                <a:lnTo>
                  <a:pt x="22769" y="29019"/>
                </a:lnTo>
                <a:lnTo>
                  <a:pt x="30181" y="29019"/>
                </a:lnTo>
                <a:lnTo>
                  <a:pt x="30181" y="39383"/>
                </a:lnTo>
                <a:lnTo>
                  <a:pt x="25998" y="43675"/>
                </a:lnTo>
                <a:lnTo>
                  <a:pt x="22128" y="46061"/>
                </a:lnTo>
                <a:lnTo>
                  <a:pt x="19202" y="53657"/>
                </a:lnTo>
                <a:lnTo>
                  <a:pt x="21894" y="53035"/>
                </a:lnTo>
                <a:lnTo>
                  <a:pt x="24429" y="51753"/>
                </a:lnTo>
                <a:lnTo>
                  <a:pt x="26970" y="50482"/>
                </a:lnTo>
                <a:lnTo>
                  <a:pt x="31333" y="46443"/>
                </a:lnTo>
                <a:lnTo>
                  <a:pt x="31333" y="51332"/>
                </a:lnTo>
                <a:lnTo>
                  <a:pt x="33436" y="52894"/>
                </a:lnTo>
                <a:lnTo>
                  <a:pt x="36013" y="52958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1" y="12686"/>
                </a:lnTo>
                <a:lnTo>
                  <a:pt x="37122" y="8127"/>
                </a:lnTo>
                <a:lnTo>
                  <a:pt x="34592" y="4686"/>
                </a:lnTo>
                <a:lnTo>
                  <a:pt x="31200" y="1979"/>
                </a:lnTo>
                <a:lnTo>
                  <a:pt x="26431" y="392"/>
                </a:lnTo>
                <a:lnTo>
                  <a:pt x="23554" y="0"/>
                </a:lnTo>
                <a:lnTo>
                  <a:pt x="20162" y="0"/>
                </a:lnTo>
                <a:lnTo>
                  <a:pt x="16537" y="176"/>
                </a:lnTo>
                <a:lnTo>
                  <a:pt x="12959" y="849"/>
                </a:lnTo>
                <a:lnTo>
                  <a:pt x="9817" y="1803"/>
                </a:lnTo>
                <a:lnTo>
                  <a:pt x="5824" y="3542"/>
                </a:lnTo>
                <a:lnTo>
                  <a:pt x="2480" y="6691"/>
                </a:lnTo>
                <a:lnTo>
                  <a:pt x="2292" y="9385"/>
                </a:lnTo>
                <a:lnTo>
                  <a:pt x="3289" y="12087"/>
                </a:lnTo>
                <a:close/>
              </a:path>
              <a:path w="38797" h="53657">
                <a:moveTo>
                  <a:pt x="17729" y="46659"/>
                </a:moveTo>
                <a:lnTo>
                  <a:pt x="16379" y="53657"/>
                </a:lnTo>
                <a:lnTo>
                  <a:pt x="19202" y="53657"/>
                </a:lnTo>
                <a:lnTo>
                  <a:pt x="22128" y="46061"/>
                </a:lnTo>
                <a:lnTo>
                  <a:pt x="17729" y="46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944053" y="5220688"/>
            <a:ext cx="8651" cy="75844"/>
          </a:xfrm>
          <a:custGeom>
            <a:avLst/>
            <a:gdLst/>
            <a:ahLst/>
            <a:cxnLst/>
            <a:rect l="l" t="t" r="r" b="b"/>
            <a:pathLst>
              <a:path w="8651" h="75844">
                <a:moveTo>
                  <a:pt x="8651" y="74195"/>
                </a:moveTo>
                <a:lnTo>
                  <a:pt x="8651" y="1703"/>
                </a:lnTo>
                <a:lnTo>
                  <a:pt x="8441" y="939"/>
                </a:lnTo>
                <a:lnTo>
                  <a:pt x="5886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64" y="75844"/>
                </a:lnTo>
                <a:lnTo>
                  <a:pt x="5886" y="75844"/>
                </a:lnTo>
                <a:lnTo>
                  <a:pt x="8651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978458" y="5220688"/>
            <a:ext cx="8665" cy="75844"/>
          </a:xfrm>
          <a:custGeom>
            <a:avLst/>
            <a:gdLst/>
            <a:ahLst/>
            <a:cxnLst/>
            <a:rect l="l" t="t" r="r" b="b"/>
            <a:pathLst>
              <a:path w="8665" h="75844">
                <a:moveTo>
                  <a:pt x="8665" y="74195"/>
                </a:moveTo>
                <a:lnTo>
                  <a:pt x="8665" y="1703"/>
                </a:lnTo>
                <a:lnTo>
                  <a:pt x="8445" y="939"/>
                </a:lnTo>
                <a:lnTo>
                  <a:pt x="588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86" y="74930"/>
                </a:lnTo>
                <a:lnTo>
                  <a:pt x="2768" y="75844"/>
                </a:lnTo>
                <a:lnTo>
                  <a:pt x="5888" y="75844"/>
                </a:lnTo>
                <a:lnTo>
                  <a:pt x="8665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009709" y="5243612"/>
            <a:ext cx="43484" cy="53657"/>
          </a:xfrm>
          <a:custGeom>
            <a:avLst/>
            <a:gdLst/>
            <a:ahLst/>
            <a:cxnLst/>
            <a:rect l="l" t="t" r="r" b="b"/>
            <a:pathLst>
              <a:path w="43484" h="53657">
                <a:moveTo>
                  <a:pt x="43088" y="16930"/>
                </a:moveTo>
                <a:lnTo>
                  <a:pt x="42289" y="14122"/>
                </a:lnTo>
                <a:lnTo>
                  <a:pt x="41516" y="11318"/>
                </a:lnTo>
                <a:lnTo>
                  <a:pt x="38602" y="6807"/>
                </a:lnTo>
                <a:lnTo>
                  <a:pt x="34766" y="3074"/>
                </a:lnTo>
                <a:lnTo>
                  <a:pt x="32166" y="1842"/>
                </a:lnTo>
                <a:lnTo>
                  <a:pt x="29560" y="612"/>
                </a:lnTo>
                <a:lnTo>
                  <a:pt x="26385" y="0"/>
                </a:lnTo>
                <a:lnTo>
                  <a:pt x="26438" y="6997"/>
                </a:lnTo>
                <a:lnTo>
                  <a:pt x="29592" y="8333"/>
                </a:lnTo>
                <a:lnTo>
                  <a:pt x="31723" y="11012"/>
                </a:lnTo>
                <a:lnTo>
                  <a:pt x="33858" y="13690"/>
                </a:lnTo>
                <a:lnTo>
                  <a:pt x="34870" y="17373"/>
                </a:lnTo>
                <a:lnTo>
                  <a:pt x="34766" y="22075"/>
                </a:lnTo>
                <a:lnTo>
                  <a:pt x="8986" y="22075"/>
                </a:lnTo>
                <a:lnTo>
                  <a:pt x="9047" y="20091"/>
                </a:lnTo>
                <a:lnTo>
                  <a:pt x="10487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84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26" y="38685"/>
                </a:lnTo>
                <a:lnTo>
                  <a:pt x="2548" y="42001"/>
                </a:lnTo>
                <a:lnTo>
                  <a:pt x="4047" y="44780"/>
                </a:lnTo>
                <a:lnTo>
                  <a:pt x="6033" y="46989"/>
                </a:lnTo>
                <a:lnTo>
                  <a:pt x="10497" y="50863"/>
                </a:lnTo>
                <a:lnTo>
                  <a:pt x="13425" y="51969"/>
                </a:lnTo>
                <a:lnTo>
                  <a:pt x="16344" y="53084"/>
                </a:lnTo>
                <a:lnTo>
                  <a:pt x="19739" y="53657"/>
                </a:lnTo>
                <a:lnTo>
                  <a:pt x="23634" y="53657"/>
                </a:lnTo>
                <a:lnTo>
                  <a:pt x="27975" y="53492"/>
                </a:lnTo>
                <a:lnTo>
                  <a:pt x="31943" y="52793"/>
                </a:lnTo>
                <a:lnTo>
                  <a:pt x="35186" y="51969"/>
                </a:lnTo>
                <a:lnTo>
                  <a:pt x="37915" y="51094"/>
                </a:lnTo>
                <a:lnTo>
                  <a:pt x="41169" y="48818"/>
                </a:lnTo>
                <a:lnTo>
                  <a:pt x="41490" y="46165"/>
                </a:lnTo>
                <a:lnTo>
                  <a:pt x="40910" y="43002"/>
                </a:lnTo>
                <a:lnTo>
                  <a:pt x="38186" y="43267"/>
                </a:lnTo>
                <a:lnTo>
                  <a:pt x="35029" y="44552"/>
                </a:lnTo>
                <a:lnTo>
                  <a:pt x="32213" y="45441"/>
                </a:lnTo>
                <a:lnTo>
                  <a:pt x="28699" y="46191"/>
                </a:lnTo>
                <a:lnTo>
                  <a:pt x="24444" y="46381"/>
                </a:lnTo>
                <a:lnTo>
                  <a:pt x="21596" y="46381"/>
                </a:lnTo>
                <a:lnTo>
                  <a:pt x="17204" y="45137"/>
                </a:lnTo>
                <a:lnTo>
                  <a:pt x="13644" y="43106"/>
                </a:lnTo>
                <a:lnTo>
                  <a:pt x="11186" y="40006"/>
                </a:lnTo>
                <a:lnTo>
                  <a:pt x="9771" y="35967"/>
                </a:lnTo>
                <a:lnTo>
                  <a:pt x="8986" y="31356"/>
                </a:lnTo>
                <a:lnTo>
                  <a:pt x="8986" y="28652"/>
                </a:lnTo>
                <a:lnTo>
                  <a:pt x="40115" y="28652"/>
                </a:lnTo>
                <a:lnTo>
                  <a:pt x="42448" y="27748"/>
                </a:lnTo>
                <a:lnTo>
                  <a:pt x="43484" y="24738"/>
                </a:lnTo>
                <a:lnTo>
                  <a:pt x="43484" y="19926"/>
                </a:lnTo>
                <a:lnTo>
                  <a:pt x="43088" y="16930"/>
                </a:lnTo>
                <a:close/>
              </a:path>
              <a:path w="43484" h="53657">
                <a:moveTo>
                  <a:pt x="9047" y="20091"/>
                </a:moveTo>
                <a:lnTo>
                  <a:pt x="9983" y="16357"/>
                </a:lnTo>
                <a:lnTo>
                  <a:pt x="11430" y="12931"/>
                </a:lnTo>
                <a:lnTo>
                  <a:pt x="14969" y="9083"/>
                </a:lnTo>
                <a:lnTo>
                  <a:pt x="18201" y="7419"/>
                </a:lnTo>
                <a:lnTo>
                  <a:pt x="22233" y="6997"/>
                </a:lnTo>
                <a:lnTo>
                  <a:pt x="26438" y="6997"/>
                </a:lnTo>
                <a:lnTo>
                  <a:pt x="26385" y="0"/>
                </a:lnTo>
                <a:lnTo>
                  <a:pt x="19223" y="0"/>
                </a:lnTo>
                <a:lnTo>
                  <a:pt x="16088" y="622"/>
                </a:lnTo>
                <a:lnTo>
                  <a:pt x="13288" y="1868"/>
                </a:lnTo>
                <a:lnTo>
                  <a:pt x="10487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076770" y="5243612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72" y="51271"/>
                </a:lnTo>
                <a:lnTo>
                  <a:pt x="8672" y="17132"/>
                </a:lnTo>
                <a:lnTo>
                  <a:pt x="11045" y="14057"/>
                </a:lnTo>
                <a:lnTo>
                  <a:pt x="13305" y="11736"/>
                </a:lnTo>
                <a:lnTo>
                  <a:pt x="17658" y="8561"/>
                </a:lnTo>
                <a:lnTo>
                  <a:pt x="21996" y="7746"/>
                </a:lnTo>
                <a:lnTo>
                  <a:pt x="25153" y="8088"/>
                </a:lnTo>
                <a:lnTo>
                  <a:pt x="27712" y="9385"/>
                </a:lnTo>
                <a:lnTo>
                  <a:pt x="30365" y="12786"/>
                </a:lnTo>
                <a:lnTo>
                  <a:pt x="31395" y="15951"/>
                </a:lnTo>
                <a:lnTo>
                  <a:pt x="32021" y="19885"/>
                </a:lnTo>
                <a:lnTo>
                  <a:pt x="32021" y="51271"/>
                </a:lnTo>
                <a:lnTo>
                  <a:pt x="32245" y="52005"/>
                </a:lnTo>
                <a:lnTo>
                  <a:pt x="34801" y="52919"/>
                </a:lnTo>
                <a:lnTo>
                  <a:pt x="37922" y="52919"/>
                </a:lnTo>
                <a:lnTo>
                  <a:pt x="40686" y="51271"/>
                </a:lnTo>
                <a:lnTo>
                  <a:pt x="40686" y="18007"/>
                </a:lnTo>
                <a:lnTo>
                  <a:pt x="40406" y="15022"/>
                </a:lnTo>
                <a:lnTo>
                  <a:pt x="39248" y="10083"/>
                </a:lnTo>
                <a:lnTo>
                  <a:pt x="36964" y="6069"/>
                </a:lnTo>
                <a:lnTo>
                  <a:pt x="33891" y="2753"/>
                </a:lnTo>
                <a:lnTo>
                  <a:pt x="29592" y="547"/>
                </a:lnTo>
                <a:lnTo>
                  <a:pt x="26939" y="0"/>
                </a:lnTo>
                <a:lnTo>
                  <a:pt x="21085" y="0"/>
                </a:lnTo>
                <a:lnTo>
                  <a:pt x="18421" y="708"/>
                </a:lnTo>
                <a:lnTo>
                  <a:pt x="15775" y="2145"/>
                </a:lnTo>
                <a:lnTo>
                  <a:pt x="13136" y="3567"/>
                </a:lnTo>
                <a:lnTo>
                  <a:pt x="10480" y="5817"/>
                </a:lnTo>
                <a:lnTo>
                  <a:pt x="7827" y="8887"/>
                </a:lnTo>
                <a:lnTo>
                  <a:pt x="7827" y="2437"/>
                </a:lnTo>
                <a:lnTo>
                  <a:pt x="5847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0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137884" y="5243724"/>
            <a:ext cx="44733" cy="54648"/>
          </a:xfrm>
          <a:custGeom>
            <a:avLst/>
            <a:gdLst/>
            <a:ahLst/>
            <a:cxnLst/>
            <a:rect l="l" t="t" r="r" b="b"/>
            <a:pathLst>
              <a:path w="44733" h="54648">
                <a:moveTo>
                  <a:pt x="9500" y="36230"/>
                </a:moveTo>
                <a:lnTo>
                  <a:pt x="9180" y="54648"/>
                </a:lnTo>
                <a:lnTo>
                  <a:pt x="11318" y="51558"/>
                </a:lnTo>
                <a:lnTo>
                  <a:pt x="10066" y="39635"/>
                </a:lnTo>
                <a:lnTo>
                  <a:pt x="9500" y="36230"/>
                </a:lnTo>
                <a:close/>
              </a:path>
              <a:path w="44733" h="54648">
                <a:moveTo>
                  <a:pt x="421" y="55727"/>
                </a:moveTo>
                <a:lnTo>
                  <a:pt x="0" y="59194"/>
                </a:lnTo>
                <a:lnTo>
                  <a:pt x="382" y="62812"/>
                </a:lnTo>
                <a:lnTo>
                  <a:pt x="1918" y="66037"/>
                </a:lnTo>
                <a:lnTo>
                  <a:pt x="4881" y="68580"/>
                </a:lnTo>
                <a:lnTo>
                  <a:pt x="8802" y="70634"/>
                </a:lnTo>
                <a:lnTo>
                  <a:pt x="11480" y="71307"/>
                </a:lnTo>
                <a:lnTo>
                  <a:pt x="14143" y="71981"/>
                </a:lnTo>
                <a:lnTo>
                  <a:pt x="17391" y="72312"/>
                </a:lnTo>
                <a:lnTo>
                  <a:pt x="25171" y="72312"/>
                </a:lnTo>
                <a:lnTo>
                  <a:pt x="28599" y="71880"/>
                </a:lnTo>
                <a:lnTo>
                  <a:pt x="31499" y="70991"/>
                </a:lnTo>
                <a:lnTo>
                  <a:pt x="34413" y="70102"/>
                </a:lnTo>
                <a:lnTo>
                  <a:pt x="38663" y="67359"/>
                </a:lnTo>
                <a:lnTo>
                  <a:pt x="41932" y="64032"/>
                </a:lnTo>
                <a:lnTo>
                  <a:pt x="43751" y="59993"/>
                </a:lnTo>
                <a:lnTo>
                  <a:pt x="44218" y="55612"/>
                </a:lnTo>
                <a:lnTo>
                  <a:pt x="43801" y="51598"/>
                </a:lnTo>
                <a:lnTo>
                  <a:pt x="42203" y="48373"/>
                </a:lnTo>
                <a:lnTo>
                  <a:pt x="39636" y="45920"/>
                </a:lnTo>
                <a:lnTo>
                  <a:pt x="36515" y="43966"/>
                </a:lnTo>
                <a:lnTo>
                  <a:pt x="32580" y="42771"/>
                </a:lnTo>
                <a:lnTo>
                  <a:pt x="28083" y="42364"/>
                </a:lnTo>
                <a:lnTo>
                  <a:pt x="15742" y="41831"/>
                </a:lnTo>
                <a:lnTo>
                  <a:pt x="13863" y="41756"/>
                </a:lnTo>
                <a:lnTo>
                  <a:pt x="10066" y="39635"/>
                </a:lnTo>
                <a:lnTo>
                  <a:pt x="11318" y="51558"/>
                </a:lnTo>
                <a:lnTo>
                  <a:pt x="14061" y="48981"/>
                </a:lnTo>
                <a:lnTo>
                  <a:pt x="26313" y="49427"/>
                </a:lnTo>
                <a:lnTo>
                  <a:pt x="29138" y="49489"/>
                </a:lnTo>
                <a:lnTo>
                  <a:pt x="31388" y="50100"/>
                </a:lnTo>
                <a:lnTo>
                  <a:pt x="34704" y="52386"/>
                </a:lnTo>
                <a:lnTo>
                  <a:pt x="35543" y="56094"/>
                </a:lnTo>
                <a:lnTo>
                  <a:pt x="35543" y="57326"/>
                </a:lnTo>
                <a:lnTo>
                  <a:pt x="34366" y="60742"/>
                </a:lnTo>
                <a:lnTo>
                  <a:pt x="31413" y="63470"/>
                </a:lnTo>
                <a:lnTo>
                  <a:pt x="28220" y="64706"/>
                </a:lnTo>
                <a:lnTo>
                  <a:pt x="24260" y="65479"/>
                </a:lnTo>
                <a:lnTo>
                  <a:pt x="17503" y="65479"/>
                </a:lnTo>
                <a:lnTo>
                  <a:pt x="14281" y="64871"/>
                </a:lnTo>
                <a:lnTo>
                  <a:pt x="11969" y="63676"/>
                </a:lnTo>
                <a:lnTo>
                  <a:pt x="8506" y="60666"/>
                </a:lnTo>
                <a:lnTo>
                  <a:pt x="8506" y="57556"/>
                </a:lnTo>
                <a:lnTo>
                  <a:pt x="9180" y="54648"/>
                </a:lnTo>
                <a:lnTo>
                  <a:pt x="9500" y="36230"/>
                </a:lnTo>
                <a:lnTo>
                  <a:pt x="11023" y="32877"/>
                </a:lnTo>
                <a:lnTo>
                  <a:pt x="13935" y="33677"/>
                </a:lnTo>
                <a:lnTo>
                  <a:pt x="15501" y="27175"/>
                </a:lnTo>
                <a:lnTo>
                  <a:pt x="11969" y="23493"/>
                </a:lnTo>
                <a:lnTo>
                  <a:pt x="11076" y="20951"/>
                </a:lnTo>
                <a:lnTo>
                  <a:pt x="11076" y="17725"/>
                </a:lnTo>
                <a:lnTo>
                  <a:pt x="11282" y="14907"/>
                </a:lnTo>
                <a:lnTo>
                  <a:pt x="9587" y="3200"/>
                </a:lnTo>
                <a:lnTo>
                  <a:pt x="6365" y="6234"/>
                </a:lnTo>
                <a:lnTo>
                  <a:pt x="4201" y="10299"/>
                </a:lnTo>
                <a:lnTo>
                  <a:pt x="2825" y="15007"/>
                </a:lnTo>
                <a:lnTo>
                  <a:pt x="2825" y="17780"/>
                </a:lnTo>
                <a:lnTo>
                  <a:pt x="3147" y="22211"/>
                </a:lnTo>
                <a:lnTo>
                  <a:pt x="4403" y="25577"/>
                </a:lnTo>
                <a:lnTo>
                  <a:pt x="6353" y="28421"/>
                </a:lnTo>
                <a:lnTo>
                  <a:pt x="3971" y="31355"/>
                </a:lnTo>
                <a:lnTo>
                  <a:pt x="2228" y="34822"/>
                </a:lnTo>
                <a:lnTo>
                  <a:pt x="1785" y="38997"/>
                </a:lnTo>
                <a:lnTo>
                  <a:pt x="2199" y="42072"/>
                </a:lnTo>
                <a:lnTo>
                  <a:pt x="3837" y="44829"/>
                </a:lnTo>
                <a:lnTo>
                  <a:pt x="6832" y="46875"/>
                </a:lnTo>
                <a:lnTo>
                  <a:pt x="3848" y="49603"/>
                </a:lnTo>
                <a:lnTo>
                  <a:pt x="1710" y="52513"/>
                </a:lnTo>
                <a:lnTo>
                  <a:pt x="421" y="55727"/>
                </a:lnTo>
                <a:close/>
              </a:path>
              <a:path w="44733" h="54648">
                <a:moveTo>
                  <a:pt x="14342" y="9079"/>
                </a:moveTo>
                <a:lnTo>
                  <a:pt x="17860" y="7109"/>
                </a:lnTo>
                <a:lnTo>
                  <a:pt x="21005" y="6832"/>
                </a:lnTo>
                <a:lnTo>
                  <a:pt x="24260" y="6832"/>
                </a:lnTo>
                <a:lnTo>
                  <a:pt x="26766" y="7757"/>
                </a:lnTo>
                <a:lnTo>
                  <a:pt x="30304" y="11479"/>
                </a:lnTo>
                <a:lnTo>
                  <a:pt x="31191" y="14083"/>
                </a:lnTo>
                <a:lnTo>
                  <a:pt x="31191" y="17409"/>
                </a:lnTo>
                <a:lnTo>
                  <a:pt x="30985" y="20177"/>
                </a:lnTo>
                <a:lnTo>
                  <a:pt x="30182" y="22779"/>
                </a:lnTo>
                <a:lnTo>
                  <a:pt x="27922" y="25919"/>
                </a:lnTo>
                <a:lnTo>
                  <a:pt x="24357" y="27809"/>
                </a:lnTo>
                <a:lnTo>
                  <a:pt x="21164" y="28105"/>
                </a:lnTo>
                <a:lnTo>
                  <a:pt x="17971" y="28105"/>
                </a:lnTo>
                <a:lnTo>
                  <a:pt x="15501" y="27175"/>
                </a:lnTo>
                <a:lnTo>
                  <a:pt x="13935" y="33677"/>
                </a:lnTo>
                <a:lnTo>
                  <a:pt x="17402" y="34721"/>
                </a:lnTo>
                <a:lnTo>
                  <a:pt x="21164" y="34988"/>
                </a:lnTo>
                <a:lnTo>
                  <a:pt x="23878" y="34988"/>
                </a:lnTo>
                <a:lnTo>
                  <a:pt x="28613" y="33792"/>
                </a:lnTo>
                <a:lnTo>
                  <a:pt x="32788" y="31849"/>
                </a:lnTo>
                <a:lnTo>
                  <a:pt x="36046" y="28839"/>
                </a:lnTo>
                <a:lnTo>
                  <a:pt x="38159" y="24839"/>
                </a:lnTo>
                <a:lnTo>
                  <a:pt x="39488" y="20177"/>
                </a:lnTo>
                <a:lnTo>
                  <a:pt x="39488" y="17358"/>
                </a:lnTo>
                <a:lnTo>
                  <a:pt x="39229" y="14006"/>
                </a:lnTo>
                <a:lnTo>
                  <a:pt x="38257" y="10867"/>
                </a:lnTo>
                <a:lnTo>
                  <a:pt x="36169" y="8139"/>
                </a:lnTo>
                <a:lnTo>
                  <a:pt x="42955" y="8139"/>
                </a:lnTo>
                <a:lnTo>
                  <a:pt x="44244" y="7289"/>
                </a:lnTo>
                <a:lnTo>
                  <a:pt x="44733" y="4546"/>
                </a:lnTo>
                <a:lnTo>
                  <a:pt x="42955" y="914"/>
                </a:lnTo>
                <a:lnTo>
                  <a:pt x="28670" y="914"/>
                </a:lnTo>
                <a:lnTo>
                  <a:pt x="27579" y="633"/>
                </a:lnTo>
                <a:lnTo>
                  <a:pt x="23929" y="74"/>
                </a:lnTo>
                <a:lnTo>
                  <a:pt x="18497" y="0"/>
                </a:lnTo>
                <a:lnTo>
                  <a:pt x="13780" y="1216"/>
                </a:lnTo>
                <a:lnTo>
                  <a:pt x="9587" y="3200"/>
                </a:lnTo>
                <a:lnTo>
                  <a:pt x="11282" y="14907"/>
                </a:lnTo>
                <a:lnTo>
                  <a:pt x="12081" y="12264"/>
                </a:lnTo>
                <a:lnTo>
                  <a:pt x="1434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202922" y="5224244"/>
            <a:ext cx="10698" cy="72288"/>
          </a:xfrm>
          <a:custGeom>
            <a:avLst/>
            <a:gdLst/>
            <a:ahLst/>
            <a:cxnLst/>
            <a:rect l="l" t="t" r="r" b="b"/>
            <a:pathLst>
              <a:path w="10698" h="72288">
                <a:moveTo>
                  <a:pt x="0" y="5411"/>
                </a:moveTo>
                <a:lnTo>
                  <a:pt x="363" y="8892"/>
                </a:lnTo>
                <a:lnTo>
                  <a:pt x="3265" y="10731"/>
                </a:lnTo>
                <a:lnTo>
                  <a:pt x="7368" y="10731"/>
                </a:lnTo>
                <a:lnTo>
                  <a:pt x="10321" y="8837"/>
                </a:lnTo>
                <a:lnTo>
                  <a:pt x="10698" y="5309"/>
                </a:lnTo>
                <a:lnTo>
                  <a:pt x="10335" y="1844"/>
                </a:lnTo>
                <a:lnTo>
                  <a:pt x="741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98" h="72288">
                <a:moveTo>
                  <a:pt x="1224" y="71374"/>
                </a:moveTo>
                <a:lnTo>
                  <a:pt x="3804" y="72288"/>
                </a:lnTo>
                <a:lnTo>
                  <a:pt x="6940" y="72288"/>
                </a:lnTo>
                <a:lnTo>
                  <a:pt x="9709" y="70639"/>
                </a:lnTo>
                <a:lnTo>
                  <a:pt x="9709" y="21805"/>
                </a:lnTo>
                <a:lnTo>
                  <a:pt x="9485" y="21107"/>
                </a:lnTo>
                <a:lnTo>
                  <a:pt x="6940" y="20157"/>
                </a:lnTo>
                <a:lnTo>
                  <a:pt x="3804" y="20157"/>
                </a:lnTo>
                <a:lnTo>
                  <a:pt x="1043" y="21805"/>
                </a:lnTo>
                <a:lnTo>
                  <a:pt x="1043" y="70639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238368" y="5243612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10" y="52919"/>
                </a:moveTo>
                <a:lnTo>
                  <a:pt x="8671" y="51271"/>
                </a:lnTo>
                <a:lnTo>
                  <a:pt x="8671" y="17132"/>
                </a:lnTo>
                <a:lnTo>
                  <a:pt x="11043" y="14057"/>
                </a:lnTo>
                <a:lnTo>
                  <a:pt x="13319" y="11736"/>
                </a:lnTo>
                <a:lnTo>
                  <a:pt x="17672" y="8561"/>
                </a:lnTo>
                <a:lnTo>
                  <a:pt x="22010" y="7746"/>
                </a:lnTo>
                <a:lnTo>
                  <a:pt x="25167" y="8088"/>
                </a:lnTo>
                <a:lnTo>
                  <a:pt x="27722" y="9385"/>
                </a:lnTo>
                <a:lnTo>
                  <a:pt x="30365" y="12786"/>
                </a:lnTo>
                <a:lnTo>
                  <a:pt x="31409" y="15951"/>
                </a:lnTo>
                <a:lnTo>
                  <a:pt x="32035" y="19885"/>
                </a:lnTo>
                <a:lnTo>
                  <a:pt x="32035" y="51271"/>
                </a:lnTo>
                <a:lnTo>
                  <a:pt x="32255" y="52005"/>
                </a:lnTo>
                <a:lnTo>
                  <a:pt x="34800" y="52919"/>
                </a:lnTo>
                <a:lnTo>
                  <a:pt x="37926" y="52919"/>
                </a:lnTo>
                <a:lnTo>
                  <a:pt x="40700" y="51271"/>
                </a:lnTo>
                <a:lnTo>
                  <a:pt x="40700" y="18007"/>
                </a:lnTo>
                <a:lnTo>
                  <a:pt x="40420" y="15022"/>
                </a:lnTo>
                <a:lnTo>
                  <a:pt x="39260" y="10083"/>
                </a:lnTo>
                <a:lnTo>
                  <a:pt x="36964" y="6069"/>
                </a:lnTo>
                <a:lnTo>
                  <a:pt x="33889" y="2753"/>
                </a:lnTo>
                <a:lnTo>
                  <a:pt x="29602" y="547"/>
                </a:lnTo>
                <a:lnTo>
                  <a:pt x="26949" y="0"/>
                </a:lnTo>
                <a:lnTo>
                  <a:pt x="21099" y="0"/>
                </a:lnTo>
                <a:lnTo>
                  <a:pt x="18431" y="708"/>
                </a:lnTo>
                <a:lnTo>
                  <a:pt x="15789" y="2145"/>
                </a:lnTo>
                <a:lnTo>
                  <a:pt x="13150" y="3567"/>
                </a:lnTo>
                <a:lnTo>
                  <a:pt x="10494" y="5817"/>
                </a:lnTo>
                <a:lnTo>
                  <a:pt x="7825" y="8887"/>
                </a:lnTo>
                <a:lnTo>
                  <a:pt x="7825" y="2437"/>
                </a:lnTo>
                <a:lnTo>
                  <a:pt x="5861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94" y="52005"/>
                </a:lnTo>
                <a:lnTo>
                  <a:pt x="2774" y="52919"/>
                </a:lnTo>
                <a:lnTo>
                  <a:pt x="591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299485" y="5243724"/>
            <a:ext cx="44743" cy="54648"/>
          </a:xfrm>
          <a:custGeom>
            <a:avLst/>
            <a:gdLst/>
            <a:ahLst/>
            <a:cxnLst/>
            <a:rect l="l" t="t" r="r" b="b"/>
            <a:pathLst>
              <a:path w="44743" h="54648">
                <a:moveTo>
                  <a:pt x="9495" y="36230"/>
                </a:moveTo>
                <a:lnTo>
                  <a:pt x="9189" y="54648"/>
                </a:lnTo>
                <a:lnTo>
                  <a:pt x="11314" y="51558"/>
                </a:lnTo>
                <a:lnTo>
                  <a:pt x="10076" y="39635"/>
                </a:lnTo>
                <a:lnTo>
                  <a:pt x="9495" y="36230"/>
                </a:lnTo>
                <a:close/>
              </a:path>
              <a:path w="44743" h="54648">
                <a:moveTo>
                  <a:pt x="416" y="55727"/>
                </a:moveTo>
                <a:lnTo>
                  <a:pt x="0" y="59194"/>
                </a:lnTo>
                <a:lnTo>
                  <a:pt x="381" y="62812"/>
                </a:lnTo>
                <a:lnTo>
                  <a:pt x="1929" y="66037"/>
                </a:lnTo>
                <a:lnTo>
                  <a:pt x="4878" y="68580"/>
                </a:lnTo>
                <a:lnTo>
                  <a:pt x="8797" y="70634"/>
                </a:lnTo>
                <a:lnTo>
                  <a:pt x="11475" y="71307"/>
                </a:lnTo>
                <a:lnTo>
                  <a:pt x="14143" y="71981"/>
                </a:lnTo>
                <a:lnTo>
                  <a:pt x="17397" y="72312"/>
                </a:lnTo>
                <a:lnTo>
                  <a:pt x="25167" y="72312"/>
                </a:lnTo>
                <a:lnTo>
                  <a:pt x="28594" y="71880"/>
                </a:lnTo>
                <a:lnTo>
                  <a:pt x="31496" y="70991"/>
                </a:lnTo>
                <a:lnTo>
                  <a:pt x="34408" y="70102"/>
                </a:lnTo>
                <a:lnTo>
                  <a:pt x="38674" y="67359"/>
                </a:lnTo>
                <a:lnTo>
                  <a:pt x="41929" y="64032"/>
                </a:lnTo>
                <a:lnTo>
                  <a:pt x="43746" y="59993"/>
                </a:lnTo>
                <a:lnTo>
                  <a:pt x="44215" y="55612"/>
                </a:lnTo>
                <a:lnTo>
                  <a:pt x="43811" y="51598"/>
                </a:lnTo>
                <a:lnTo>
                  <a:pt x="42202" y="48373"/>
                </a:lnTo>
                <a:lnTo>
                  <a:pt x="39646" y="45920"/>
                </a:lnTo>
                <a:lnTo>
                  <a:pt x="36511" y="43966"/>
                </a:lnTo>
                <a:lnTo>
                  <a:pt x="32590" y="42771"/>
                </a:lnTo>
                <a:lnTo>
                  <a:pt x="28093" y="42364"/>
                </a:lnTo>
                <a:lnTo>
                  <a:pt x="15753" y="41831"/>
                </a:lnTo>
                <a:lnTo>
                  <a:pt x="13859" y="41756"/>
                </a:lnTo>
                <a:lnTo>
                  <a:pt x="10076" y="39635"/>
                </a:lnTo>
                <a:lnTo>
                  <a:pt x="11314" y="51558"/>
                </a:lnTo>
                <a:lnTo>
                  <a:pt x="14067" y="48981"/>
                </a:lnTo>
                <a:lnTo>
                  <a:pt x="26308" y="49427"/>
                </a:lnTo>
                <a:lnTo>
                  <a:pt x="29137" y="49489"/>
                </a:lnTo>
                <a:lnTo>
                  <a:pt x="31398" y="50100"/>
                </a:lnTo>
                <a:lnTo>
                  <a:pt x="34714" y="52386"/>
                </a:lnTo>
                <a:lnTo>
                  <a:pt x="35538" y="56094"/>
                </a:lnTo>
                <a:lnTo>
                  <a:pt x="35538" y="57326"/>
                </a:lnTo>
                <a:lnTo>
                  <a:pt x="34372" y="60742"/>
                </a:lnTo>
                <a:lnTo>
                  <a:pt x="31423" y="63470"/>
                </a:lnTo>
                <a:lnTo>
                  <a:pt x="28227" y="64706"/>
                </a:lnTo>
                <a:lnTo>
                  <a:pt x="24270" y="65479"/>
                </a:lnTo>
                <a:lnTo>
                  <a:pt x="17509" y="65479"/>
                </a:lnTo>
                <a:lnTo>
                  <a:pt x="14277" y="64871"/>
                </a:lnTo>
                <a:lnTo>
                  <a:pt x="11979" y="63676"/>
                </a:lnTo>
                <a:lnTo>
                  <a:pt x="8502" y="60666"/>
                </a:lnTo>
                <a:lnTo>
                  <a:pt x="8502" y="57556"/>
                </a:lnTo>
                <a:lnTo>
                  <a:pt x="9189" y="54648"/>
                </a:lnTo>
                <a:lnTo>
                  <a:pt x="9495" y="36230"/>
                </a:lnTo>
                <a:lnTo>
                  <a:pt x="11022" y="32877"/>
                </a:lnTo>
                <a:lnTo>
                  <a:pt x="13945" y="33677"/>
                </a:lnTo>
                <a:lnTo>
                  <a:pt x="15507" y="27175"/>
                </a:lnTo>
                <a:lnTo>
                  <a:pt x="11965" y="23493"/>
                </a:lnTo>
                <a:lnTo>
                  <a:pt x="11083" y="20951"/>
                </a:lnTo>
                <a:lnTo>
                  <a:pt x="11083" y="17725"/>
                </a:lnTo>
                <a:lnTo>
                  <a:pt x="11281" y="14907"/>
                </a:lnTo>
                <a:lnTo>
                  <a:pt x="9593" y="3200"/>
                </a:lnTo>
                <a:lnTo>
                  <a:pt x="6363" y="6234"/>
                </a:lnTo>
                <a:lnTo>
                  <a:pt x="4203" y="10299"/>
                </a:lnTo>
                <a:lnTo>
                  <a:pt x="2835" y="15007"/>
                </a:lnTo>
                <a:lnTo>
                  <a:pt x="2835" y="17780"/>
                </a:lnTo>
                <a:lnTo>
                  <a:pt x="3157" y="22211"/>
                </a:lnTo>
                <a:lnTo>
                  <a:pt x="4413" y="25577"/>
                </a:lnTo>
                <a:lnTo>
                  <a:pt x="6353" y="28421"/>
                </a:lnTo>
                <a:lnTo>
                  <a:pt x="3970" y="31355"/>
                </a:lnTo>
                <a:lnTo>
                  <a:pt x="2235" y="34822"/>
                </a:lnTo>
                <a:lnTo>
                  <a:pt x="1781" y="38997"/>
                </a:lnTo>
                <a:lnTo>
                  <a:pt x="2199" y="42072"/>
                </a:lnTo>
                <a:lnTo>
                  <a:pt x="3832" y="44829"/>
                </a:lnTo>
                <a:lnTo>
                  <a:pt x="6832" y="46875"/>
                </a:lnTo>
                <a:lnTo>
                  <a:pt x="3858" y="49603"/>
                </a:lnTo>
                <a:lnTo>
                  <a:pt x="1720" y="52513"/>
                </a:lnTo>
                <a:lnTo>
                  <a:pt x="416" y="55727"/>
                </a:lnTo>
                <a:close/>
              </a:path>
              <a:path w="44743" h="54648">
                <a:moveTo>
                  <a:pt x="14338" y="9079"/>
                </a:moveTo>
                <a:lnTo>
                  <a:pt x="17870" y="7109"/>
                </a:lnTo>
                <a:lnTo>
                  <a:pt x="21001" y="6832"/>
                </a:lnTo>
                <a:lnTo>
                  <a:pt x="24270" y="6832"/>
                </a:lnTo>
                <a:lnTo>
                  <a:pt x="26776" y="7757"/>
                </a:lnTo>
                <a:lnTo>
                  <a:pt x="30304" y="11479"/>
                </a:lnTo>
                <a:lnTo>
                  <a:pt x="31189" y="14083"/>
                </a:lnTo>
                <a:lnTo>
                  <a:pt x="31189" y="17409"/>
                </a:lnTo>
                <a:lnTo>
                  <a:pt x="30981" y="20177"/>
                </a:lnTo>
                <a:lnTo>
                  <a:pt x="30177" y="22779"/>
                </a:lnTo>
                <a:lnTo>
                  <a:pt x="27917" y="25919"/>
                </a:lnTo>
                <a:lnTo>
                  <a:pt x="24353" y="27809"/>
                </a:lnTo>
                <a:lnTo>
                  <a:pt x="21174" y="28105"/>
                </a:lnTo>
                <a:lnTo>
                  <a:pt x="17978" y="28105"/>
                </a:lnTo>
                <a:lnTo>
                  <a:pt x="15507" y="27175"/>
                </a:lnTo>
                <a:lnTo>
                  <a:pt x="13945" y="33677"/>
                </a:lnTo>
                <a:lnTo>
                  <a:pt x="17412" y="34721"/>
                </a:lnTo>
                <a:lnTo>
                  <a:pt x="21174" y="34988"/>
                </a:lnTo>
                <a:lnTo>
                  <a:pt x="23888" y="34988"/>
                </a:lnTo>
                <a:lnTo>
                  <a:pt x="28619" y="33792"/>
                </a:lnTo>
                <a:lnTo>
                  <a:pt x="32799" y="31849"/>
                </a:lnTo>
                <a:lnTo>
                  <a:pt x="36056" y="28839"/>
                </a:lnTo>
                <a:lnTo>
                  <a:pt x="38166" y="24839"/>
                </a:lnTo>
                <a:lnTo>
                  <a:pt x="39484" y="20177"/>
                </a:lnTo>
                <a:lnTo>
                  <a:pt x="39484" y="17358"/>
                </a:lnTo>
                <a:lnTo>
                  <a:pt x="39235" y="14006"/>
                </a:lnTo>
                <a:lnTo>
                  <a:pt x="38253" y="10867"/>
                </a:lnTo>
                <a:lnTo>
                  <a:pt x="36179" y="8139"/>
                </a:lnTo>
                <a:lnTo>
                  <a:pt x="42951" y="8139"/>
                </a:lnTo>
                <a:lnTo>
                  <a:pt x="44240" y="7289"/>
                </a:lnTo>
                <a:lnTo>
                  <a:pt x="44743" y="4546"/>
                </a:lnTo>
                <a:lnTo>
                  <a:pt x="42951" y="914"/>
                </a:lnTo>
                <a:lnTo>
                  <a:pt x="28666" y="914"/>
                </a:lnTo>
                <a:lnTo>
                  <a:pt x="27585" y="633"/>
                </a:lnTo>
                <a:lnTo>
                  <a:pt x="23935" y="74"/>
                </a:lnTo>
                <a:lnTo>
                  <a:pt x="18506" y="0"/>
                </a:lnTo>
                <a:lnTo>
                  <a:pt x="13787" y="1216"/>
                </a:lnTo>
                <a:lnTo>
                  <a:pt x="9593" y="3200"/>
                </a:lnTo>
                <a:lnTo>
                  <a:pt x="11281" y="14907"/>
                </a:lnTo>
                <a:lnTo>
                  <a:pt x="12077" y="12264"/>
                </a:lnTo>
                <a:lnTo>
                  <a:pt x="14338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396983" y="5272542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82" y="0"/>
                </a:moveTo>
                <a:lnTo>
                  <a:pt x="7887" y="21247"/>
                </a:lnTo>
                <a:lnTo>
                  <a:pt x="12795" y="24025"/>
                </a:lnTo>
                <a:lnTo>
                  <a:pt x="12362" y="12852"/>
                </a:lnTo>
                <a:lnTo>
                  <a:pt x="10530" y="9208"/>
                </a:lnTo>
                <a:lnTo>
                  <a:pt x="9536" y="4762"/>
                </a:lnTo>
                <a:lnTo>
                  <a:pt x="8982" y="0"/>
                </a:lnTo>
                <a:close/>
              </a:path>
              <a:path w="12795" h="75653">
                <a:moveTo>
                  <a:pt x="43477" y="-49924"/>
                </a:moveTo>
                <a:lnTo>
                  <a:pt x="43233" y="-50659"/>
                </a:lnTo>
                <a:lnTo>
                  <a:pt x="40651" y="-51628"/>
                </a:lnTo>
                <a:lnTo>
                  <a:pt x="37541" y="-51628"/>
                </a:lnTo>
                <a:lnTo>
                  <a:pt x="34764" y="-49924"/>
                </a:lnTo>
                <a:lnTo>
                  <a:pt x="34764" y="-21553"/>
                </a:lnTo>
                <a:lnTo>
                  <a:pt x="32519" y="-23980"/>
                </a:lnTo>
                <a:lnTo>
                  <a:pt x="27957" y="-27064"/>
                </a:lnTo>
                <a:lnTo>
                  <a:pt x="23140" y="-28929"/>
                </a:lnTo>
                <a:lnTo>
                  <a:pt x="17057" y="-28929"/>
                </a:lnTo>
                <a:lnTo>
                  <a:pt x="14119" y="-28281"/>
                </a:lnTo>
                <a:lnTo>
                  <a:pt x="11574" y="-27014"/>
                </a:lnTo>
                <a:lnTo>
                  <a:pt x="6904" y="-23889"/>
                </a:lnTo>
                <a:lnTo>
                  <a:pt x="3488" y="-19112"/>
                </a:lnTo>
                <a:lnTo>
                  <a:pt x="2199" y="-16231"/>
                </a:lnTo>
                <a:lnTo>
                  <a:pt x="1314" y="-12840"/>
                </a:lnTo>
                <a:lnTo>
                  <a:pt x="439" y="-9460"/>
                </a:lnTo>
                <a:lnTo>
                  <a:pt x="0" y="-5676"/>
                </a:lnTo>
                <a:lnTo>
                  <a:pt x="0" y="2056"/>
                </a:lnTo>
                <a:lnTo>
                  <a:pt x="353" y="5435"/>
                </a:lnTo>
                <a:lnTo>
                  <a:pt x="1059" y="8636"/>
                </a:lnTo>
                <a:lnTo>
                  <a:pt x="1742" y="11847"/>
                </a:lnTo>
                <a:lnTo>
                  <a:pt x="2862" y="14630"/>
                </a:lnTo>
                <a:lnTo>
                  <a:pt x="4389" y="16991"/>
                </a:lnTo>
                <a:lnTo>
                  <a:pt x="7887" y="21247"/>
                </a:lnTo>
                <a:lnTo>
                  <a:pt x="8982" y="0"/>
                </a:lnTo>
                <a:lnTo>
                  <a:pt x="8982" y="-4777"/>
                </a:lnTo>
                <a:lnTo>
                  <a:pt x="9634" y="-9295"/>
                </a:lnTo>
                <a:lnTo>
                  <a:pt x="10778" y="-13539"/>
                </a:lnTo>
                <a:lnTo>
                  <a:pt x="12693" y="-17081"/>
                </a:lnTo>
                <a:lnTo>
                  <a:pt x="15497" y="-19608"/>
                </a:lnTo>
                <a:lnTo>
                  <a:pt x="18911" y="-21236"/>
                </a:lnTo>
                <a:lnTo>
                  <a:pt x="23493" y="-21236"/>
                </a:lnTo>
                <a:lnTo>
                  <a:pt x="27957" y="-18870"/>
                </a:lnTo>
                <a:lnTo>
                  <a:pt x="32418" y="-14997"/>
                </a:lnTo>
                <a:lnTo>
                  <a:pt x="34764" y="-12002"/>
                </a:lnTo>
                <a:lnTo>
                  <a:pt x="34764" y="7531"/>
                </a:lnTo>
                <a:lnTo>
                  <a:pt x="32101" y="10792"/>
                </a:lnTo>
                <a:lnTo>
                  <a:pt x="28472" y="14198"/>
                </a:lnTo>
                <a:lnTo>
                  <a:pt x="25142" y="16268"/>
                </a:lnTo>
                <a:lnTo>
                  <a:pt x="21898" y="17081"/>
                </a:lnTo>
                <a:lnTo>
                  <a:pt x="18468" y="17081"/>
                </a:lnTo>
                <a:lnTo>
                  <a:pt x="15066" y="15419"/>
                </a:lnTo>
                <a:lnTo>
                  <a:pt x="12362" y="12852"/>
                </a:lnTo>
                <a:lnTo>
                  <a:pt x="12795" y="24025"/>
                </a:lnTo>
                <a:lnTo>
                  <a:pt x="15754" y="24739"/>
                </a:lnTo>
                <a:lnTo>
                  <a:pt x="22402" y="24739"/>
                </a:lnTo>
                <a:lnTo>
                  <a:pt x="25326" y="23950"/>
                </a:lnTo>
                <a:lnTo>
                  <a:pt x="28018" y="22402"/>
                </a:lnTo>
                <a:lnTo>
                  <a:pt x="30700" y="20840"/>
                </a:lnTo>
                <a:lnTo>
                  <a:pt x="33279" y="18668"/>
                </a:lnTo>
                <a:lnTo>
                  <a:pt x="35763" y="15876"/>
                </a:lnTo>
                <a:lnTo>
                  <a:pt x="35763" y="22338"/>
                </a:lnTo>
                <a:lnTo>
                  <a:pt x="37372" y="23839"/>
                </a:lnTo>
                <a:lnTo>
                  <a:pt x="40396" y="24025"/>
                </a:lnTo>
                <a:lnTo>
                  <a:pt x="43477" y="22338"/>
                </a:lnTo>
                <a:lnTo>
                  <a:pt x="43477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463803" y="5243612"/>
            <a:ext cx="43484" cy="53657"/>
          </a:xfrm>
          <a:custGeom>
            <a:avLst/>
            <a:gdLst/>
            <a:ahLst/>
            <a:cxnLst/>
            <a:rect l="l" t="t" r="r" b="b"/>
            <a:pathLst>
              <a:path w="43484" h="53657">
                <a:moveTo>
                  <a:pt x="43088" y="16930"/>
                </a:moveTo>
                <a:lnTo>
                  <a:pt x="42293" y="14122"/>
                </a:lnTo>
                <a:lnTo>
                  <a:pt x="41515" y="11318"/>
                </a:lnTo>
                <a:lnTo>
                  <a:pt x="38592" y="6807"/>
                </a:lnTo>
                <a:lnTo>
                  <a:pt x="34772" y="3074"/>
                </a:lnTo>
                <a:lnTo>
                  <a:pt x="32166" y="1842"/>
                </a:lnTo>
                <a:lnTo>
                  <a:pt x="29559" y="612"/>
                </a:lnTo>
                <a:lnTo>
                  <a:pt x="26388" y="0"/>
                </a:lnTo>
                <a:lnTo>
                  <a:pt x="26423" y="6997"/>
                </a:lnTo>
                <a:lnTo>
                  <a:pt x="29596" y="8333"/>
                </a:lnTo>
                <a:lnTo>
                  <a:pt x="31723" y="11012"/>
                </a:lnTo>
                <a:lnTo>
                  <a:pt x="33858" y="13690"/>
                </a:lnTo>
                <a:lnTo>
                  <a:pt x="34870" y="17373"/>
                </a:lnTo>
                <a:lnTo>
                  <a:pt x="34758" y="22075"/>
                </a:lnTo>
                <a:lnTo>
                  <a:pt x="8975" y="22075"/>
                </a:lnTo>
                <a:lnTo>
                  <a:pt x="9047" y="20091"/>
                </a:lnTo>
                <a:lnTo>
                  <a:pt x="10486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7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8" y="35359"/>
                </a:lnTo>
                <a:lnTo>
                  <a:pt x="1526" y="38685"/>
                </a:lnTo>
                <a:lnTo>
                  <a:pt x="2548" y="42001"/>
                </a:lnTo>
                <a:lnTo>
                  <a:pt x="4046" y="44780"/>
                </a:lnTo>
                <a:lnTo>
                  <a:pt x="6037" y="46989"/>
                </a:lnTo>
                <a:lnTo>
                  <a:pt x="10486" y="50863"/>
                </a:lnTo>
                <a:lnTo>
                  <a:pt x="13425" y="51969"/>
                </a:lnTo>
                <a:lnTo>
                  <a:pt x="16347" y="53084"/>
                </a:lnTo>
                <a:lnTo>
                  <a:pt x="19738" y="53657"/>
                </a:lnTo>
                <a:lnTo>
                  <a:pt x="23634" y="53657"/>
                </a:lnTo>
                <a:lnTo>
                  <a:pt x="27975" y="53492"/>
                </a:lnTo>
                <a:lnTo>
                  <a:pt x="31943" y="52793"/>
                </a:lnTo>
                <a:lnTo>
                  <a:pt x="35175" y="51969"/>
                </a:lnTo>
                <a:lnTo>
                  <a:pt x="37915" y="51094"/>
                </a:lnTo>
                <a:lnTo>
                  <a:pt x="41159" y="48818"/>
                </a:lnTo>
                <a:lnTo>
                  <a:pt x="41479" y="46165"/>
                </a:lnTo>
                <a:lnTo>
                  <a:pt x="40914" y="43002"/>
                </a:lnTo>
                <a:lnTo>
                  <a:pt x="38185" y="43267"/>
                </a:lnTo>
                <a:lnTo>
                  <a:pt x="35013" y="44552"/>
                </a:lnTo>
                <a:lnTo>
                  <a:pt x="32213" y="45441"/>
                </a:lnTo>
                <a:lnTo>
                  <a:pt x="28699" y="46191"/>
                </a:lnTo>
                <a:lnTo>
                  <a:pt x="24437" y="46381"/>
                </a:lnTo>
                <a:lnTo>
                  <a:pt x="21596" y="46381"/>
                </a:lnTo>
                <a:lnTo>
                  <a:pt x="17208" y="45137"/>
                </a:lnTo>
                <a:lnTo>
                  <a:pt x="13643" y="43106"/>
                </a:lnTo>
                <a:lnTo>
                  <a:pt x="11174" y="40006"/>
                </a:lnTo>
                <a:lnTo>
                  <a:pt x="9773" y="35967"/>
                </a:lnTo>
                <a:lnTo>
                  <a:pt x="8975" y="31356"/>
                </a:lnTo>
                <a:lnTo>
                  <a:pt x="8975" y="28652"/>
                </a:lnTo>
                <a:lnTo>
                  <a:pt x="40104" y="28652"/>
                </a:lnTo>
                <a:lnTo>
                  <a:pt x="42447" y="27748"/>
                </a:lnTo>
                <a:lnTo>
                  <a:pt x="43484" y="24738"/>
                </a:lnTo>
                <a:lnTo>
                  <a:pt x="43484" y="19926"/>
                </a:lnTo>
                <a:lnTo>
                  <a:pt x="43088" y="16930"/>
                </a:lnTo>
                <a:close/>
              </a:path>
              <a:path w="43484" h="53657">
                <a:moveTo>
                  <a:pt x="9047" y="20091"/>
                </a:moveTo>
                <a:lnTo>
                  <a:pt x="9983" y="16357"/>
                </a:lnTo>
                <a:lnTo>
                  <a:pt x="11430" y="12931"/>
                </a:lnTo>
                <a:lnTo>
                  <a:pt x="14969" y="9083"/>
                </a:lnTo>
                <a:lnTo>
                  <a:pt x="18201" y="7419"/>
                </a:lnTo>
                <a:lnTo>
                  <a:pt x="22233" y="6997"/>
                </a:lnTo>
                <a:lnTo>
                  <a:pt x="26423" y="6997"/>
                </a:lnTo>
                <a:lnTo>
                  <a:pt x="26388" y="0"/>
                </a:lnTo>
                <a:lnTo>
                  <a:pt x="19210" y="0"/>
                </a:lnTo>
                <a:lnTo>
                  <a:pt x="16078" y="622"/>
                </a:lnTo>
                <a:lnTo>
                  <a:pt x="13288" y="1868"/>
                </a:lnTo>
                <a:lnTo>
                  <a:pt x="10486" y="3114"/>
                </a:lnTo>
                <a:lnTo>
                  <a:pt x="904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25230" y="5244393"/>
            <a:ext cx="44992" cy="52171"/>
          </a:xfrm>
          <a:custGeom>
            <a:avLst/>
            <a:gdLst/>
            <a:ahLst/>
            <a:cxnLst/>
            <a:rect l="l" t="t" r="r" b="b"/>
            <a:pathLst>
              <a:path w="44992" h="52171">
                <a:moveTo>
                  <a:pt x="525" y="3834"/>
                </a:moveTo>
                <a:lnTo>
                  <a:pt x="16588" y="50215"/>
                </a:lnTo>
                <a:lnTo>
                  <a:pt x="17167" y="51141"/>
                </a:lnTo>
                <a:lnTo>
                  <a:pt x="19897" y="52069"/>
                </a:lnTo>
                <a:lnTo>
                  <a:pt x="22524" y="52171"/>
                </a:lnTo>
                <a:lnTo>
                  <a:pt x="25844" y="52044"/>
                </a:lnTo>
                <a:lnTo>
                  <a:pt x="28446" y="50215"/>
                </a:lnTo>
                <a:lnTo>
                  <a:pt x="44570" y="3834"/>
                </a:lnTo>
                <a:lnTo>
                  <a:pt x="44992" y="1548"/>
                </a:lnTo>
                <a:lnTo>
                  <a:pt x="44992" y="1271"/>
                </a:lnTo>
                <a:lnTo>
                  <a:pt x="42421" y="0"/>
                </a:lnTo>
                <a:lnTo>
                  <a:pt x="39239" y="0"/>
                </a:lnTo>
                <a:lnTo>
                  <a:pt x="36168" y="1713"/>
                </a:lnTo>
                <a:lnTo>
                  <a:pt x="22993" y="41972"/>
                </a:lnTo>
                <a:lnTo>
                  <a:pt x="22636" y="41972"/>
                </a:lnTo>
                <a:lnTo>
                  <a:pt x="9291" y="1713"/>
                </a:lnTo>
                <a:lnTo>
                  <a:pt x="8690" y="683"/>
                </a:lnTo>
                <a:lnTo>
                  <a:pt x="6083" y="0"/>
                </a:lnTo>
                <a:lnTo>
                  <a:pt x="2764" y="0"/>
                </a:lnTo>
                <a:lnTo>
                  <a:pt x="0" y="1271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587312" y="5243612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4" y="16930"/>
                </a:moveTo>
                <a:lnTo>
                  <a:pt x="42285" y="14122"/>
                </a:lnTo>
                <a:lnTo>
                  <a:pt x="41515" y="11318"/>
                </a:lnTo>
                <a:lnTo>
                  <a:pt x="38602" y="6807"/>
                </a:lnTo>
                <a:lnTo>
                  <a:pt x="34764" y="3074"/>
                </a:lnTo>
                <a:lnTo>
                  <a:pt x="32158" y="1842"/>
                </a:lnTo>
                <a:lnTo>
                  <a:pt x="29556" y="612"/>
                </a:lnTo>
                <a:lnTo>
                  <a:pt x="26384" y="0"/>
                </a:lnTo>
                <a:lnTo>
                  <a:pt x="26435" y="6997"/>
                </a:lnTo>
                <a:lnTo>
                  <a:pt x="29592" y="8333"/>
                </a:lnTo>
                <a:lnTo>
                  <a:pt x="31719" y="11012"/>
                </a:lnTo>
                <a:lnTo>
                  <a:pt x="33858" y="13690"/>
                </a:lnTo>
                <a:lnTo>
                  <a:pt x="34862" y="17373"/>
                </a:lnTo>
                <a:lnTo>
                  <a:pt x="34764" y="22075"/>
                </a:lnTo>
                <a:lnTo>
                  <a:pt x="8985" y="22075"/>
                </a:lnTo>
                <a:lnTo>
                  <a:pt x="9043" y="20091"/>
                </a:lnTo>
                <a:lnTo>
                  <a:pt x="10483" y="3114"/>
                </a:lnTo>
                <a:lnTo>
                  <a:pt x="8100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59"/>
                </a:lnTo>
                <a:lnTo>
                  <a:pt x="1522" y="38685"/>
                </a:lnTo>
                <a:lnTo>
                  <a:pt x="2541" y="42001"/>
                </a:lnTo>
                <a:lnTo>
                  <a:pt x="4042" y="44780"/>
                </a:lnTo>
                <a:lnTo>
                  <a:pt x="6033" y="46989"/>
                </a:lnTo>
                <a:lnTo>
                  <a:pt x="10497" y="50863"/>
                </a:lnTo>
                <a:lnTo>
                  <a:pt x="13417" y="51969"/>
                </a:lnTo>
                <a:lnTo>
                  <a:pt x="16343" y="53084"/>
                </a:lnTo>
                <a:lnTo>
                  <a:pt x="19739" y="53657"/>
                </a:lnTo>
                <a:lnTo>
                  <a:pt x="23634" y="53657"/>
                </a:lnTo>
                <a:lnTo>
                  <a:pt x="27969" y="53492"/>
                </a:lnTo>
                <a:lnTo>
                  <a:pt x="31939" y="52793"/>
                </a:lnTo>
                <a:lnTo>
                  <a:pt x="35182" y="51969"/>
                </a:lnTo>
                <a:lnTo>
                  <a:pt x="37912" y="51094"/>
                </a:lnTo>
                <a:lnTo>
                  <a:pt x="41169" y="48818"/>
                </a:lnTo>
                <a:lnTo>
                  <a:pt x="41489" y="46165"/>
                </a:lnTo>
                <a:lnTo>
                  <a:pt x="40910" y="43002"/>
                </a:lnTo>
                <a:lnTo>
                  <a:pt x="38185" y="43267"/>
                </a:lnTo>
                <a:lnTo>
                  <a:pt x="35024" y="44552"/>
                </a:lnTo>
                <a:lnTo>
                  <a:pt x="32209" y="45441"/>
                </a:lnTo>
                <a:lnTo>
                  <a:pt x="28695" y="46191"/>
                </a:lnTo>
                <a:lnTo>
                  <a:pt x="24443" y="46381"/>
                </a:lnTo>
                <a:lnTo>
                  <a:pt x="21592" y="46381"/>
                </a:lnTo>
                <a:lnTo>
                  <a:pt x="17204" y="45137"/>
                </a:lnTo>
                <a:lnTo>
                  <a:pt x="13641" y="43106"/>
                </a:lnTo>
                <a:lnTo>
                  <a:pt x="11182" y="40006"/>
                </a:lnTo>
                <a:lnTo>
                  <a:pt x="9767" y="35967"/>
                </a:lnTo>
                <a:lnTo>
                  <a:pt x="8985" y="31356"/>
                </a:lnTo>
                <a:lnTo>
                  <a:pt x="8985" y="28652"/>
                </a:lnTo>
                <a:lnTo>
                  <a:pt x="40115" y="28652"/>
                </a:lnTo>
                <a:lnTo>
                  <a:pt x="42447" y="27748"/>
                </a:lnTo>
                <a:lnTo>
                  <a:pt x="43477" y="24738"/>
                </a:lnTo>
                <a:lnTo>
                  <a:pt x="43477" y="19926"/>
                </a:lnTo>
                <a:lnTo>
                  <a:pt x="43084" y="16930"/>
                </a:lnTo>
                <a:close/>
              </a:path>
              <a:path w="43477" h="53657">
                <a:moveTo>
                  <a:pt x="9043" y="20091"/>
                </a:moveTo>
                <a:lnTo>
                  <a:pt x="9975" y="16357"/>
                </a:lnTo>
                <a:lnTo>
                  <a:pt x="11429" y="12931"/>
                </a:lnTo>
                <a:lnTo>
                  <a:pt x="14969" y="9083"/>
                </a:lnTo>
                <a:lnTo>
                  <a:pt x="18201" y="7419"/>
                </a:lnTo>
                <a:lnTo>
                  <a:pt x="22233" y="6997"/>
                </a:lnTo>
                <a:lnTo>
                  <a:pt x="26435" y="6997"/>
                </a:lnTo>
                <a:lnTo>
                  <a:pt x="26384" y="0"/>
                </a:lnTo>
                <a:lnTo>
                  <a:pt x="19220" y="0"/>
                </a:lnTo>
                <a:lnTo>
                  <a:pt x="16088" y="622"/>
                </a:lnTo>
                <a:lnTo>
                  <a:pt x="13284" y="1868"/>
                </a:lnTo>
                <a:lnTo>
                  <a:pt x="10483" y="3114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654989" y="5220688"/>
            <a:ext cx="8661" cy="75844"/>
          </a:xfrm>
          <a:custGeom>
            <a:avLst/>
            <a:gdLst/>
            <a:ahLst/>
            <a:cxnLst/>
            <a:rect l="l" t="t" r="r" b="b"/>
            <a:pathLst>
              <a:path w="8661" h="75844">
                <a:moveTo>
                  <a:pt x="8661" y="74195"/>
                </a:moveTo>
                <a:lnTo>
                  <a:pt x="8661" y="1703"/>
                </a:lnTo>
                <a:lnTo>
                  <a:pt x="8437" y="939"/>
                </a:lnTo>
                <a:lnTo>
                  <a:pt x="5881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60" y="75844"/>
                </a:lnTo>
                <a:lnTo>
                  <a:pt x="5881" y="75844"/>
                </a:lnTo>
                <a:lnTo>
                  <a:pt x="8661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686708" y="5243612"/>
            <a:ext cx="47242" cy="53657"/>
          </a:xfrm>
          <a:custGeom>
            <a:avLst/>
            <a:gdLst/>
            <a:ahLst/>
            <a:cxnLst/>
            <a:rect l="l" t="t" r="r" b="b"/>
            <a:pathLst>
              <a:path w="47242" h="53657">
                <a:moveTo>
                  <a:pt x="8971" y="23914"/>
                </a:moveTo>
                <a:lnTo>
                  <a:pt x="9265" y="21347"/>
                </a:lnTo>
                <a:lnTo>
                  <a:pt x="9845" y="18986"/>
                </a:lnTo>
                <a:lnTo>
                  <a:pt x="11318" y="14591"/>
                </a:lnTo>
                <a:lnTo>
                  <a:pt x="13726" y="11163"/>
                </a:lnTo>
                <a:lnTo>
                  <a:pt x="17095" y="8887"/>
                </a:lnTo>
                <a:lnTo>
                  <a:pt x="21174" y="7480"/>
                </a:lnTo>
                <a:lnTo>
                  <a:pt x="26545" y="7480"/>
                </a:lnTo>
                <a:lnTo>
                  <a:pt x="30746" y="9028"/>
                </a:lnTo>
                <a:lnTo>
                  <a:pt x="34102" y="11455"/>
                </a:lnTo>
                <a:lnTo>
                  <a:pt x="36291" y="15011"/>
                </a:lnTo>
                <a:lnTo>
                  <a:pt x="37543" y="19418"/>
                </a:lnTo>
                <a:lnTo>
                  <a:pt x="38267" y="24270"/>
                </a:lnTo>
                <a:lnTo>
                  <a:pt x="38267" y="29728"/>
                </a:lnTo>
                <a:lnTo>
                  <a:pt x="37986" y="32320"/>
                </a:lnTo>
                <a:lnTo>
                  <a:pt x="37421" y="34657"/>
                </a:lnTo>
                <a:lnTo>
                  <a:pt x="36647" y="50266"/>
                </a:lnTo>
                <a:lnTo>
                  <a:pt x="39168" y="48373"/>
                </a:lnTo>
                <a:lnTo>
                  <a:pt x="43196" y="43534"/>
                </a:lnTo>
                <a:lnTo>
                  <a:pt x="44707" y="40639"/>
                </a:lnTo>
                <a:lnTo>
                  <a:pt x="45716" y="37299"/>
                </a:lnTo>
                <a:lnTo>
                  <a:pt x="46738" y="33958"/>
                </a:lnTo>
                <a:lnTo>
                  <a:pt x="47242" y="30300"/>
                </a:lnTo>
                <a:lnTo>
                  <a:pt x="47242" y="22226"/>
                </a:lnTo>
                <a:lnTo>
                  <a:pt x="46760" y="18554"/>
                </a:lnTo>
                <a:lnTo>
                  <a:pt x="45802" y="15288"/>
                </a:lnTo>
                <a:lnTo>
                  <a:pt x="44844" y="12038"/>
                </a:lnTo>
                <a:lnTo>
                  <a:pt x="43394" y="9269"/>
                </a:lnTo>
                <a:lnTo>
                  <a:pt x="41475" y="6997"/>
                </a:lnTo>
                <a:lnTo>
                  <a:pt x="37141" y="2969"/>
                </a:lnTo>
                <a:lnTo>
                  <a:pt x="34250" y="1777"/>
                </a:lnTo>
                <a:lnTo>
                  <a:pt x="31362" y="596"/>
                </a:lnTo>
                <a:lnTo>
                  <a:pt x="27985" y="0"/>
                </a:lnTo>
                <a:lnTo>
                  <a:pt x="20069" y="0"/>
                </a:lnTo>
                <a:lnTo>
                  <a:pt x="16541" y="673"/>
                </a:lnTo>
                <a:lnTo>
                  <a:pt x="13531" y="2005"/>
                </a:lnTo>
                <a:lnTo>
                  <a:pt x="10533" y="3351"/>
                </a:lnTo>
                <a:lnTo>
                  <a:pt x="8013" y="5219"/>
                </a:lnTo>
                <a:lnTo>
                  <a:pt x="3991" y="10068"/>
                </a:lnTo>
                <a:lnTo>
                  <a:pt x="2484" y="12952"/>
                </a:lnTo>
                <a:lnTo>
                  <a:pt x="1489" y="16292"/>
                </a:lnTo>
                <a:lnTo>
                  <a:pt x="492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2"/>
                </a:lnTo>
                <a:lnTo>
                  <a:pt x="1414" y="38353"/>
                </a:lnTo>
                <a:lnTo>
                  <a:pt x="2357" y="41605"/>
                </a:lnTo>
                <a:lnTo>
                  <a:pt x="3783" y="44387"/>
                </a:lnTo>
                <a:lnTo>
                  <a:pt x="5727" y="46659"/>
                </a:lnTo>
                <a:lnTo>
                  <a:pt x="10040" y="50672"/>
                </a:lnTo>
                <a:lnTo>
                  <a:pt x="9683" y="34225"/>
                </a:lnTo>
                <a:lnTo>
                  <a:pt x="8971" y="29361"/>
                </a:lnTo>
                <a:lnTo>
                  <a:pt x="8971" y="23914"/>
                </a:lnTo>
                <a:close/>
              </a:path>
              <a:path w="47242" h="53657">
                <a:moveTo>
                  <a:pt x="26088" y="46126"/>
                </a:moveTo>
                <a:lnTo>
                  <a:pt x="20746" y="46126"/>
                </a:lnTo>
                <a:lnTo>
                  <a:pt x="16541" y="44574"/>
                </a:lnTo>
                <a:lnTo>
                  <a:pt x="13186" y="42137"/>
                </a:lnTo>
                <a:lnTo>
                  <a:pt x="10951" y="38630"/>
                </a:lnTo>
                <a:lnTo>
                  <a:pt x="9683" y="34225"/>
                </a:lnTo>
                <a:lnTo>
                  <a:pt x="10040" y="50672"/>
                </a:lnTo>
                <a:lnTo>
                  <a:pt x="12927" y="51864"/>
                </a:lnTo>
                <a:lnTo>
                  <a:pt x="15829" y="53074"/>
                </a:lnTo>
                <a:lnTo>
                  <a:pt x="19208" y="53657"/>
                </a:lnTo>
                <a:lnTo>
                  <a:pt x="27086" y="53657"/>
                </a:lnTo>
                <a:lnTo>
                  <a:pt x="30599" y="52984"/>
                </a:lnTo>
                <a:lnTo>
                  <a:pt x="33623" y="51624"/>
                </a:lnTo>
                <a:lnTo>
                  <a:pt x="36647" y="50266"/>
                </a:lnTo>
                <a:lnTo>
                  <a:pt x="37421" y="34657"/>
                </a:lnTo>
                <a:lnTo>
                  <a:pt x="35971" y="39038"/>
                </a:lnTo>
                <a:lnTo>
                  <a:pt x="33576" y="42454"/>
                </a:lnTo>
                <a:lnTo>
                  <a:pt x="30171" y="44703"/>
                </a:lnTo>
                <a:lnTo>
                  <a:pt x="26088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757592" y="5243609"/>
            <a:ext cx="43480" cy="72349"/>
          </a:xfrm>
          <a:custGeom>
            <a:avLst/>
            <a:gdLst/>
            <a:ahLst/>
            <a:cxnLst/>
            <a:rect l="l" t="t" r="r" b="b"/>
            <a:pathLst>
              <a:path w="43480" h="72349">
                <a:moveTo>
                  <a:pt x="0" y="2447"/>
                </a:moveTo>
                <a:lnTo>
                  <a:pt x="0" y="70650"/>
                </a:lnTo>
                <a:lnTo>
                  <a:pt x="198" y="71398"/>
                </a:lnTo>
                <a:lnTo>
                  <a:pt x="2778" y="72349"/>
                </a:lnTo>
                <a:lnTo>
                  <a:pt x="5914" y="72349"/>
                </a:lnTo>
                <a:lnTo>
                  <a:pt x="8665" y="70650"/>
                </a:lnTo>
                <a:lnTo>
                  <a:pt x="8665" y="46228"/>
                </a:lnTo>
                <a:lnTo>
                  <a:pt x="9928" y="47494"/>
                </a:lnTo>
                <a:lnTo>
                  <a:pt x="13355" y="50478"/>
                </a:lnTo>
                <a:lnTo>
                  <a:pt x="16775" y="52487"/>
                </a:lnTo>
                <a:lnTo>
                  <a:pt x="20314" y="53517"/>
                </a:lnTo>
                <a:lnTo>
                  <a:pt x="23007" y="53668"/>
                </a:lnTo>
                <a:lnTo>
                  <a:pt x="26297" y="53668"/>
                </a:lnTo>
                <a:lnTo>
                  <a:pt x="29210" y="53021"/>
                </a:lnTo>
                <a:lnTo>
                  <a:pt x="31770" y="51724"/>
                </a:lnTo>
                <a:lnTo>
                  <a:pt x="34325" y="50453"/>
                </a:lnTo>
                <a:lnTo>
                  <a:pt x="33811" y="33907"/>
                </a:lnTo>
                <a:lnTo>
                  <a:pt x="32651" y="38174"/>
                </a:lnTo>
                <a:lnTo>
                  <a:pt x="30700" y="41791"/>
                </a:lnTo>
                <a:lnTo>
                  <a:pt x="27875" y="44319"/>
                </a:lnTo>
                <a:lnTo>
                  <a:pt x="24433" y="45947"/>
                </a:lnTo>
                <a:lnTo>
                  <a:pt x="19897" y="45947"/>
                </a:lnTo>
                <a:lnTo>
                  <a:pt x="15487" y="43571"/>
                </a:lnTo>
                <a:lnTo>
                  <a:pt x="11073" y="39672"/>
                </a:lnTo>
                <a:lnTo>
                  <a:pt x="8665" y="36676"/>
                </a:lnTo>
                <a:lnTo>
                  <a:pt x="8665" y="17258"/>
                </a:lnTo>
                <a:lnTo>
                  <a:pt x="7621" y="9003"/>
                </a:lnTo>
                <a:lnTo>
                  <a:pt x="7621" y="2447"/>
                </a:lnTo>
                <a:lnTo>
                  <a:pt x="6083" y="900"/>
                </a:lnTo>
                <a:lnTo>
                  <a:pt x="3084" y="759"/>
                </a:lnTo>
                <a:lnTo>
                  <a:pt x="0" y="2447"/>
                </a:lnTo>
                <a:close/>
              </a:path>
              <a:path w="43480" h="72349">
                <a:moveTo>
                  <a:pt x="8665" y="17258"/>
                </a:moveTo>
                <a:lnTo>
                  <a:pt x="10054" y="15480"/>
                </a:lnTo>
                <a:lnTo>
                  <a:pt x="12585" y="12772"/>
                </a:lnTo>
                <a:lnTo>
                  <a:pt x="16123" y="9852"/>
                </a:lnTo>
                <a:lnTo>
                  <a:pt x="19443" y="8229"/>
                </a:lnTo>
                <a:lnTo>
                  <a:pt x="22773" y="7707"/>
                </a:lnTo>
                <a:lnTo>
                  <a:pt x="26917" y="8255"/>
                </a:lnTo>
                <a:lnTo>
                  <a:pt x="29947" y="10425"/>
                </a:lnTo>
                <a:lnTo>
                  <a:pt x="32050" y="13661"/>
                </a:lnTo>
                <a:lnTo>
                  <a:pt x="33587" y="17550"/>
                </a:lnTo>
                <a:lnTo>
                  <a:pt x="34311" y="22212"/>
                </a:lnTo>
                <a:lnTo>
                  <a:pt x="34509" y="27125"/>
                </a:lnTo>
                <a:lnTo>
                  <a:pt x="34509" y="29411"/>
                </a:lnTo>
                <a:lnTo>
                  <a:pt x="33811" y="33907"/>
                </a:lnTo>
                <a:lnTo>
                  <a:pt x="34325" y="50453"/>
                </a:lnTo>
                <a:lnTo>
                  <a:pt x="36475" y="48624"/>
                </a:lnTo>
                <a:lnTo>
                  <a:pt x="39931" y="43877"/>
                </a:lnTo>
                <a:lnTo>
                  <a:pt x="41259" y="41007"/>
                </a:lnTo>
                <a:lnTo>
                  <a:pt x="42141" y="37602"/>
                </a:lnTo>
                <a:lnTo>
                  <a:pt x="43037" y="34199"/>
                </a:lnTo>
                <a:lnTo>
                  <a:pt x="43480" y="30361"/>
                </a:lnTo>
                <a:lnTo>
                  <a:pt x="43480" y="22553"/>
                </a:lnTo>
                <a:lnTo>
                  <a:pt x="43135" y="19202"/>
                </a:lnTo>
                <a:lnTo>
                  <a:pt x="42437" y="16037"/>
                </a:lnTo>
                <a:lnTo>
                  <a:pt x="41734" y="12862"/>
                </a:lnTo>
                <a:lnTo>
                  <a:pt x="40614" y="10083"/>
                </a:lnTo>
                <a:lnTo>
                  <a:pt x="39095" y="7707"/>
                </a:lnTo>
                <a:lnTo>
                  <a:pt x="35614" y="3441"/>
                </a:lnTo>
                <a:lnTo>
                  <a:pt x="30772" y="684"/>
                </a:lnTo>
                <a:lnTo>
                  <a:pt x="27849" y="0"/>
                </a:lnTo>
                <a:lnTo>
                  <a:pt x="24433" y="0"/>
                </a:lnTo>
                <a:lnTo>
                  <a:pt x="21358" y="186"/>
                </a:lnTo>
                <a:lnTo>
                  <a:pt x="18511" y="939"/>
                </a:lnTo>
                <a:lnTo>
                  <a:pt x="15792" y="2246"/>
                </a:lnTo>
                <a:lnTo>
                  <a:pt x="13100" y="3924"/>
                </a:lnTo>
                <a:lnTo>
                  <a:pt x="10436" y="6170"/>
                </a:lnTo>
                <a:lnTo>
                  <a:pt x="7621" y="9003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824581" y="5243612"/>
            <a:ext cx="70095" cy="52919"/>
          </a:xfrm>
          <a:custGeom>
            <a:avLst/>
            <a:gdLst/>
            <a:ahLst/>
            <a:cxnLst/>
            <a:rect l="l" t="t" r="r" b="b"/>
            <a:pathLst>
              <a:path w="70095" h="52919">
                <a:moveTo>
                  <a:pt x="61592" y="52005"/>
                </a:moveTo>
                <a:lnTo>
                  <a:pt x="64198" y="52919"/>
                </a:lnTo>
                <a:lnTo>
                  <a:pt x="67320" y="52919"/>
                </a:lnTo>
                <a:lnTo>
                  <a:pt x="70095" y="51271"/>
                </a:lnTo>
                <a:lnTo>
                  <a:pt x="70095" y="17654"/>
                </a:lnTo>
                <a:lnTo>
                  <a:pt x="69825" y="15022"/>
                </a:lnTo>
                <a:lnTo>
                  <a:pt x="68745" y="10083"/>
                </a:lnTo>
                <a:lnTo>
                  <a:pt x="66545" y="6069"/>
                </a:lnTo>
                <a:lnTo>
                  <a:pt x="63605" y="2753"/>
                </a:lnTo>
                <a:lnTo>
                  <a:pt x="59467" y="547"/>
                </a:lnTo>
                <a:lnTo>
                  <a:pt x="56920" y="0"/>
                </a:lnTo>
                <a:lnTo>
                  <a:pt x="52607" y="0"/>
                </a:lnTo>
                <a:lnTo>
                  <a:pt x="48873" y="849"/>
                </a:lnTo>
                <a:lnTo>
                  <a:pt x="46292" y="2170"/>
                </a:lnTo>
                <a:lnTo>
                  <a:pt x="43599" y="3909"/>
                </a:lnTo>
                <a:lnTo>
                  <a:pt x="40759" y="6385"/>
                </a:lnTo>
                <a:lnTo>
                  <a:pt x="37688" y="9665"/>
                </a:lnTo>
                <a:lnTo>
                  <a:pt x="35585" y="5712"/>
                </a:lnTo>
                <a:lnTo>
                  <a:pt x="32555" y="2678"/>
                </a:lnTo>
                <a:lnTo>
                  <a:pt x="29980" y="1181"/>
                </a:lnTo>
                <a:lnTo>
                  <a:pt x="26859" y="226"/>
                </a:lnTo>
                <a:lnTo>
                  <a:pt x="23152" y="0"/>
                </a:lnTo>
                <a:lnTo>
                  <a:pt x="20605" y="0"/>
                </a:lnTo>
                <a:lnTo>
                  <a:pt x="18075" y="708"/>
                </a:lnTo>
                <a:lnTo>
                  <a:pt x="13060" y="3567"/>
                </a:lnTo>
                <a:lnTo>
                  <a:pt x="10480" y="5817"/>
                </a:lnTo>
                <a:lnTo>
                  <a:pt x="7827" y="8887"/>
                </a:lnTo>
                <a:lnTo>
                  <a:pt x="7827" y="2437"/>
                </a:lnTo>
                <a:lnTo>
                  <a:pt x="5845" y="838"/>
                </a:lnTo>
                <a:lnTo>
                  <a:pt x="3131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0" y="52919"/>
                </a:lnTo>
                <a:lnTo>
                  <a:pt x="5882" y="52919"/>
                </a:lnTo>
                <a:lnTo>
                  <a:pt x="8661" y="51271"/>
                </a:lnTo>
                <a:lnTo>
                  <a:pt x="8661" y="17132"/>
                </a:lnTo>
                <a:lnTo>
                  <a:pt x="11033" y="14057"/>
                </a:lnTo>
                <a:lnTo>
                  <a:pt x="15274" y="10148"/>
                </a:lnTo>
                <a:lnTo>
                  <a:pt x="19314" y="7746"/>
                </a:lnTo>
                <a:lnTo>
                  <a:pt x="22928" y="7746"/>
                </a:lnTo>
                <a:lnTo>
                  <a:pt x="25483" y="8726"/>
                </a:lnTo>
                <a:lnTo>
                  <a:pt x="28397" y="11555"/>
                </a:lnTo>
                <a:lnTo>
                  <a:pt x="29749" y="14248"/>
                </a:lnTo>
                <a:lnTo>
                  <a:pt x="30510" y="17654"/>
                </a:lnTo>
                <a:lnTo>
                  <a:pt x="30711" y="21588"/>
                </a:lnTo>
                <a:lnTo>
                  <a:pt x="30711" y="51271"/>
                </a:lnTo>
                <a:lnTo>
                  <a:pt x="30905" y="52005"/>
                </a:lnTo>
                <a:lnTo>
                  <a:pt x="33512" y="52919"/>
                </a:lnTo>
                <a:lnTo>
                  <a:pt x="36558" y="52919"/>
                </a:lnTo>
                <a:lnTo>
                  <a:pt x="39373" y="51271"/>
                </a:lnTo>
                <a:lnTo>
                  <a:pt x="39373" y="17132"/>
                </a:lnTo>
                <a:lnTo>
                  <a:pt x="41795" y="14057"/>
                </a:lnTo>
                <a:lnTo>
                  <a:pt x="46022" y="10148"/>
                </a:lnTo>
                <a:lnTo>
                  <a:pt x="50025" y="7746"/>
                </a:lnTo>
                <a:lnTo>
                  <a:pt x="53639" y="7746"/>
                </a:lnTo>
                <a:lnTo>
                  <a:pt x="56235" y="8726"/>
                </a:lnTo>
                <a:lnTo>
                  <a:pt x="59169" y="11555"/>
                </a:lnTo>
                <a:lnTo>
                  <a:pt x="60497" y="14248"/>
                </a:lnTo>
                <a:lnTo>
                  <a:pt x="61200" y="17654"/>
                </a:lnTo>
                <a:lnTo>
                  <a:pt x="61384" y="21588"/>
                </a:lnTo>
                <a:lnTo>
                  <a:pt x="61384" y="51271"/>
                </a:lnTo>
                <a:lnTo>
                  <a:pt x="61592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918512" y="5243612"/>
            <a:ext cx="43477" cy="53657"/>
          </a:xfrm>
          <a:custGeom>
            <a:avLst/>
            <a:gdLst/>
            <a:ahLst/>
            <a:cxnLst/>
            <a:rect l="l" t="t" r="r" b="b"/>
            <a:pathLst>
              <a:path w="43477" h="53657">
                <a:moveTo>
                  <a:pt x="43087" y="16930"/>
                </a:moveTo>
                <a:lnTo>
                  <a:pt x="42284" y="14122"/>
                </a:lnTo>
                <a:lnTo>
                  <a:pt x="41515" y="11318"/>
                </a:lnTo>
                <a:lnTo>
                  <a:pt x="38587" y="6807"/>
                </a:lnTo>
                <a:lnTo>
                  <a:pt x="34764" y="3074"/>
                </a:lnTo>
                <a:lnTo>
                  <a:pt x="32157" y="1842"/>
                </a:lnTo>
                <a:lnTo>
                  <a:pt x="29555" y="612"/>
                </a:lnTo>
                <a:lnTo>
                  <a:pt x="26384" y="0"/>
                </a:lnTo>
                <a:lnTo>
                  <a:pt x="26423" y="6997"/>
                </a:lnTo>
                <a:lnTo>
                  <a:pt x="29590" y="8333"/>
                </a:lnTo>
                <a:lnTo>
                  <a:pt x="31715" y="11012"/>
                </a:lnTo>
                <a:lnTo>
                  <a:pt x="33856" y="13690"/>
                </a:lnTo>
                <a:lnTo>
                  <a:pt x="34865" y="17373"/>
                </a:lnTo>
                <a:lnTo>
                  <a:pt x="34753" y="22075"/>
                </a:lnTo>
                <a:lnTo>
                  <a:pt x="8970" y="22075"/>
                </a:lnTo>
                <a:lnTo>
                  <a:pt x="9046" y="20091"/>
                </a:lnTo>
                <a:lnTo>
                  <a:pt x="10482" y="3114"/>
                </a:lnTo>
                <a:lnTo>
                  <a:pt x="8100" y="4903"/>
                </a:lnTo>
                <a:lnTo>
                  <a:pt x="4138" y="9575"/>
                </a:lnTo>
                <a:lnTo>
                  <a:pt x="2627" y="12409"/>
                </a:lnTo>
                <a:lnTo>
                  <a:pt x="1572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2" y="35359"/>
                </a:lnTo>
                <a:lnTo>
                  <a:pt x="1525" y="38685"/>
                </a:lnTo>
                <a:lnTo>
                  <a:pt x="2541" y="42001"/>
                </a:lnTo>
                <a:lnTo>
                  <a:pt x="4042" y="44780"/>
                </a:lnTo>
                <a:lnTo>
                  <a:pt x="6032" y="46989"/>
                </a:lnTo>
                <a:lnTo>
                  <a:pt x="10482" y="50863"/>
                </a:lnTo>
                <a:lnTo>
                  <a:pt x="13420" y="51969"/>
                </a:lnTo>
                <a:lnTo>
                  <a:pt x="16343" y="53084"/>
                </a:lnTo>
                <a:lnTo>
                  <a:pt x="19738" y="53657"/>
                </a:lnTo>
                <a:lnTo>
                  <a:pt x="23629" y="53657"/>
                </a:lnTo>
                <a:lnTo>
                  <a:pt x="27967" y="53492"/>
                </a:lnTo>
                <a:lnTo>
                  <a:pt x="31939" y="52793"/>
                </a:lnTo>
                <a:lnTo>
                  <a:pt x="35171" y="51969"/>
                </a:lnTo>
                <a:lnTo>
                  <a:pt x="37910" y="51094"/>
                </a:lnTo>
                <a:lnTo>
                  <a:pt x="41158" y="48818"/>
                </a:lnTo>
                <a:lnTo>
                  <a:pt x="41475" y="46165"/>
                </a:lnTo>
                <a:lnTo>
                  <a:pt x="40909" y="43002"/>
                </a:lnTo>
                <a:lnTo>
                  <a:pt x="38181" y="43267"/>
                </a:lnTo>
                <a:lnTo>
                  <a:pt x="35012" y="44552"/>
                </a:lnTo>
                <a:lnTo>
                  <a:pt x="32212" y="45441"/>
                </a:lnTo>
                <a:lnTo>
                  <a:pt x="28695" y="46191"/>
                </a:lnTo>
                <a:lnTo>
                  <a:pt x="24428" y="46381"/>
                </a:lnTo>
                <a:lnTo>
                  <a:pt x="21592" y="46381"/>
                </a:lnTo>
                <a:lnTo>
                  <a:pt x="17203" y="45137"/>
                </a:lnTo>
                <a:lnTo>
                  <a:pt x="13639" y="43106"/>
                </a:lnTo>
                <a:lnTo>
                  <a:pt x="11169" y="40006"/>
                </a:lnTo>
                <a:lnTo>
                  <a:pt x="9770" y="35967"/>
                </a:lnTo>
                <a:lnTo>
                  <a:pt x="8970" y="31356"/>
                </a:lnTo>
                <a:lnTo>
                  <a:pt x="8970" y="28652"/>
                </a:lnTo>
                <a:lnTo>
                  <a:pt x="40100" y="28652"/>
                </a:lnTo>
                <a:lnTo>
                  <a:pt x="42447" y="27748"/>
                </a:lnTo>
                <a:lnTo>
                  <a:pt x="43477" y="24738"/>
                </a:lnTo>
                <a:lnTo>
                  <a:pt x="43477" y="19926"/>
                </a:lnTo>
                <a:lnTo>
                  <a:pt x="43087" y="16930"/>
                </a:lnTo>
                <a:close/>
              </a:path>
              <a:path w="43477" h="53657">
                <a:moveTo>
                  <a:pt x="9046" y="20091"/>
                </a:moveTo>
                <a:lnTo>
                  <a:pt x="9978" y="16357"/>
                </a:lnTo>
                <a:lnTo>
                  <a:pt x="11429" y="12931"/>
                </a:lnTo>
                <a:lnTo>
                  <a:pt x="14968" y="9083"/>
                </a:lnTo>
                <a:lnTo>
                  <a:pt x="18201" y="7419"/>
                </a:lnTo>
                <a:lnTo>
                  <a:pt x="22228" y="6997"/>
                </a:lnTo>
                <a:lnTo>
                  <a:pt x="26423" y="6997"/>
                </a:lnTo>
                <a:lnTo>
                  <a:pt x="26384" y="0"/>
                </a:lnTo>
                <a:lnTo>
                  <a:pt x="19208" y="0"/>
                </a:lnTo>
                <a:lnTo>
                  <a:pt x="16076" y="622"/>
                </a:lnTo>
                <a:lnTo>
                  <a:pt x="13286" y="1868"/>
                </a:lnTo>
                <a:lnTo>
                  <a:pt x="10482" y="3114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986181" y="5243612"/>
            <a:ext cx="40690" cy="52919"/>
          </a:xfrm>
          <a:custGeom>
            <a:avLst/>
            <a:gdLst/>
            <a:ahLst/>
            <a:cxnLst/>
            <a:rect l="l" t="t" r="r" b="b"/>
            <a:pathLst>
              <a:path w="40690" h="52919">
                <a:moveTo>
                  <a:pt x="5900" y="52919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57"/>
                </a:lnTo>
                <a:lnTo>
                  <a:pt x="13309" y="11736"/>
                </a:lnTo>
                <a:lnTo>
                  <a:pt x="17661" y="8561"/>
                </a:lnTo>
                <a:lnTo>
                  <a:pt x="22000" y="7746"/>
                </a:lnTo>
                <a:lnTo>
                  <a:pt x="25157" y="8088"/>
                </a:lnTo>
                <a:lnTo>
                  <a:pt x="27712" y="9385"/>
                </a:lnTo>
                <a:lnTo>
                  <a:pt x="30366" y="12786"/>
                </a:lnTo>
                <a:lnTo>
                  <a:pt x="31399" y="15951"/>
                </a:lnTo>
                <a:lnTo>
                  <a:pt x="32025" y="19885"/>
                </a:lnTo>
                <a:lnTo>
                  <a:pt x="32025" y="51271"/>
                </a:lnTo>
                <a:lnTo>
                  <a:pt x="32245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690" y="51271"/>
                </a:lnTo>
                <a:lnTo>
                  <a:pt x="40690" y="18007"/>
                </a:lnTo>
                <a:lnTo>
                  <a:pt x="40410" y="15022"/>
                </a:lnTo>
                <a:lnTo>
                  <a:pt x="39251" y="10083"/>
                </a:lnTo>
                <a:lnTo>
                  <a:pt x="36968" y="6069"/>
                </a:lnTo>
                <a:lnTo>
                  <a:pt x="33895" y="2753"/>
                </a:lnTo>
                <a:lnTo>
                  <a:pt x="29592" y="547"/>
                </a:lnTo>
                <a:lnTo>
                  <a:pt x="26939" y="0"/>
                </a:lnTo>
                <a:lnTo>
                  <a:pt x="21089" y="0"/>
                </a:lnTo>
                <a:lnTo>
                  <a:pt x="18421" y="708"/>
                </a:lnTo>
                <a:lnTo>
                  <a:pt x="15779" y="2145"/>
                </a:lnTo>
                <a:lnTo>
                  <a:pt x="13136" y="3567"/>
                </a:lnTo>
                <a:lnTo>
                  <a:pt x="10480" y="5817"/>
                </a:lnTo>
                <a:lnTo>
                  <a:pt x="7827" y="8887"/>
                </a:lnTo>
                <a:lnTo>
                  <a:pt x="7827" y="2437"/>
                </a:lnTo>
                <a:lnTo>
                  <a:pt x="5847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046852" y="5231329"/>
            <a:ext cx="30880" cy="65836"/>
          </a:xfrm>
          <a:custGeom>
            <a:avLst/>
            <a:gdLst/>
            <a:ahLst/>
            <a:cxnLst/>
            <a:rect l="l" t="t" r="r" b="b"/>
            <a:pathLst>
              <a:path w="30880" h="65836">
                <a:moveTo>
                  <a:pt x="17020" y="1699"/>
                </a:moveTo>
                <a:lnTo>
                  <a:pt x="16797" y="989"/>
                </a:lnTo>
                <a:lnTo>
                  <a:pt x="14251" y="0"/>
                </a:lnTo>
                <a:lnTo>
                  <a:pt x="11116" y="0"/>
                </a:lnTo>
                <a:lnTo>
                  <a:pt x="8355" y="1699"/>
                </a:lnTo>
                <a:lnTo>
                  <a:pt x="8355" y="13309"/>
                </a:lnTo>
                <a:lnTo>
                  <a:pt x="1791" y="13309"/>
                </a:lnTo>
                <a:lnTo>
                  <a:pt x="341" y="14450"/>
                </a:lnTo>
                <a:lnTo>
                  <a:pt x="0" y="17053"/>
                </a:lnTo>
                <a:lnTo>
                  <a:pt x="1742" y="20736"/>
                </a:lnTo>
                <a:lnTo>
                  <a:pt x="8355" y="20736"/>
                </a:lnTo>
                <a:lnTo>
                  <a:pt x="8355" y="52106"/>
                </a:lnTo>
                <a:lnTo>
                  <a:pt x="9114" y="56628"/>
                </a:lnTo>
                <a:lnTo>
                  <a:pt x="10443" y="60436"/>
                </a:lnTo>
                <a:lnTo>
                  <a:pt x="12678" y="63144"/>
                </a:lnTo>
                <a:lnTo>
                  <a:pt x="15861" y="64832"/>
                </a:lnTo>
                <a:lnTo>
                  <a:pt x="19724" y="65836"/>
                </a:lnTo>
                <a:lnTo>
                  <a:pt x="24573" y="65671"/>
                </a:lnTo>
                <a:lnTo>
                  <a:pt x="27575" y="65098"/>
                </a:lnTo>
                <a:lnTo>
                  <a:pt x="30534" y="63079"/>
                </a:lnTo>
                <a:lnTo>
                  <a:pt x="30880" y="59968"/>
                </a:lnTo>
                <a:lnTo>
                  <a:pt x="30880" y="59320"/>
                </a:lnTo>
                <a:lnTo>
                  <a:pt x="29088" y="56743"/>
                </a:lnTo>
                <a:lnTo>
                  <a:pt x="26419" y="57769"/>
                </a:lnTo>
                <a:lnTo>
                  <a:pt x="23629" y="58176"/>
                </a:lnTo>
                <a:lnTo>
                  <a:pt x="19414" y="57326"/>
                </a:lnTo>
                <a:lnTo>
                  <a:pt x="17495" y="53884"/>
                </a:lnTo>
                <a:lnTo>
                  <a:pt x="17020" y="51343"/>
                </a:lnTo>
                <a:lnTo>
                  <a:pt x="17020" y="20736"/>
                </a:lnTo>
                <a:lnTo>
                  <a:pt x="29149" y="20736"/>
                </a:lnTo>
                <a:lnTo>
                  <a:pt x="30718" y="19302"/>
                </a:lnTo>
                <a:lnTo>
                  <a:pt x="30880" y="16355"/>
                </a:lnTo>
                <a:lnTo>
                  <a:pt x="29149" y="13309"/>
                </a:lnTo>
                <a:lnTo>
                  <a:pt x="17020" y="13309"/>
                </a:lnTo>
                <a:lnTo>
                  <a:pt x="17020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604885" y="5380139"/>
            <a:ext cx="47254" cy="53653"/>
          </a:xfrm>
          <a:custGeom>
            <a:avLst/>
            <a:gdLst/>
            <a:ahLst/>
            <a:cxnLst/>
            <a:rect l="l" t="t" r="r" b="b"/>
            <a:pathLst>
              <a:path w="47254" h="53653">
                <a:moveTo>
                  <a:pt x="8971" y="23911"/>
                </a:moveTo>
                <a:lnTo>
                  <a:pt x="9277" y="21347"/>
                </a:lnTo>
                <a:lnTo>
                  <a:pt x="9846" y="18986"/>
                </a:lnTo>
                <a:lnTo>
                  <a:pt x="11333" y="14591"/>
                </a:lnTo>
                <a:lnTo>
                  <a:pt x="13727" y="11159"/>
                </a:lnTo>
                <a:lnTo>
                  <a:pt x="17111" y="8888"/>
                </a:lnTo>
                <a:lnTo>
                  <a:pt x="21175" y="7476"/>
                </a:lnTo>
                <a:lnTo>
                  <a:pt x="26546" y="7476"/>
                </a:lnTo>
                <a:lnTo>
                  <a:pt x="30763" y="9028"/>
                </a:lnTo>
                <a:lnTo>
                  <a:pt x="34107" y="11455"/>
                </a:lnTo>
                <a:lnTo>
                  <a:pt x="36306" y="15007"/>
                </a:lnTo>
                <a:lnTo>
                  <a:pt x="37558" y="19418"/>
                </a:lnTo>
                <a:lnTo>
                  <a:pt x="38268" y="24267"/>
                </a:lnTo>
                <a:lnTo>
                  <a:pt x="38268" y="29728"/>
                </a:lnTo>
                <a:lnTo>
                  <a:pt x="38002" y="32320"/>
                </a:lnTo>
                <a:lnTo>
                  <a:pt x="37437" y="34657"/>
                </a:lnTo>
                <a:lnTo>
                  <a:pt x="36659" y="50262"/>
                </a:lnTo>
                <a:lnTo>
                  <a:pt x="39179" y="48373"/>
                </a:lnTo>
                <a:lnTo>
                  <a:pt x="43200" y="43534"/>
                </a:lnTo>
                <a:lnTo>
                  <a:pt x="44712" y="40636"/>
                </a:lnTo>
                <a:lnTo>
                  <a:pt x="45731" y="37299"/>
                </a:lnTo>
                <a:lnTo>
                  <a:pt x="46739" y="33958"/>
                </a:lnTo>
                <a:lnTo>
                  <a:pt x="47254" y="30300"/>
                </a:lnTo>
                <a:lnTo>
                  <a:pt x="47254" y="22222"/>
                </a:lnTo>
                <a:lnTo>
                  <a:pt x="46761" y="18554"/>
                </a:lnTo>
                <a:lnTo>
                  <a:pt x="45803" y="15289"/>
                </a:lnTo>
                <a:lnTo>
                  <a:pt x="44846" y="12038"/>
                </a:lnTo>
                <a:lnTo>
                  <a:pt x="43409" y="9269"/>
                </a:lnTo>
                <a:lnTo>
                  <a:pt x="41479" y="6995"/>
                </a:lnTo>
                <a:lnTo>
                  <a:pt x="37142" y="2969"/>
                </a:lnTo>
                <a:lnTo>
                  <a:pt x="34262" y="1774"/>
                </a:lnTo>
                <a:lnTo>
                  <a:pt x="31363" y="594"/>
                </a:lnTo>
                <a:lnTo>
                  <a:pt x="27986" y="0"/>
                </a:lnTo>
                <a:lnTo>
                  <a:pt x="20081" y="0"/>
                </a:lnTo>
                <a:lnTo>
                  <a:pt x="16556" y="673"/>
                </a:lnTo>
                <a:lnTo>
                  <a:pt x="13547" y="2005"/>
                </a:lnTo>
                <a:lnTo>
                  <a:pt x="10534" y="3351"/>
                </a:lnTo>
                <a:lnTo>
                  <a:pt x="8028" y="5215"/>
                </a:lnTo>
                <a:lnTo>
                  <a:pt x="3992" y="10068"/>
                </a:lnTo>
                <a:lnTo>
                  <a:pt x="2495" y="12952"/>
                </a:lnTo>
                <a:lnTo>
                  <a:pt x="1502" y="16292"/>
                </a:lnTo>
                <a:lnTo>
                  <a:pt x="507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0"/>
                </a:lnTo>
                <a:lnTo>
                  <a:pt x="1416" y="38350"/>
                </a:lnTo>
                <a:lnTo>
                  <a:pt x="2362" y="41605"/>
                </a:lnTo>
                <a:lnTo>
                  <a:pt x="3798" y="44383"/>
                </a:lnTo>
                <a:lnTo>
                  <a:pt x="5727" y="46659"/>
                </a:lnTo>
                <a:lnTo>
                  <a:pt x="10055" y="50669"/>
                </a:lnTo>
                <a:lnTo>
                  <a:pt x="9698" y="34225"/>
                </a:lnTo>
                <a:lnTo>
                  <a:pt x="8971" y="29361"/>
                </a:lnTo>
                <a:lnTo>
                  <a:pt x="8971" y="23911"/>
                </a:lnTo>
                <a:close/>
              </a:path>
              <a:path w="47254" h="53653">
                <a:moveTo>
                  <a:pt x="26089" y="46122"/>
                </a:moveTo>
                <a:lnTo>
                  <a:pt x="20758" y="46122"/>
                </a:lnTo>
                <a:lnTo>
                  <a:pt x="16543" y="44574"/>
                </a:lnTo>
                <a:lnTo>
                  <a:pt x="13187" y="42137"/>
                </a:lnTo>
                <a:lnTo>
                  <a:pt x="10966" y="38630"/>
                </a:lnTo>
                <a:lnTo>
                  <a:pt x="9698" y="34225"/>
                </a:lnTo>
                <a:lnTo>
                  <a:pt x="10055" y="50669"/>
                </a:lnTo>
                <a:lnTo>
                  <a:pt x="12942" y="51865"/>
                </a:lnTo>
                <a:lnTo>
                  <a:pt x="15833" y="53070"/>
                </a:lnTo>
                <a:lnTo>
                  <a:pt x="19210" y="53653"/>
                </a:lnTo>
                <a:lnTo>
                  <a:pt x="27101" y="53653"/>
                </a:lnTo>
                <a:lnTo>
                  <a:pt x="30600" y="52980"/>
                </a:lnTo>
                <a:lnTo>
                  <a:pt x="33624" y="51624"/>
                </a:lnTo>
                <a:lnTo>
                  <a:pt x="36659" y="50262"/>
                </a:lnTo>
                <a:lnTo>
                  <a:pt x="37437" y="34657"/>
                </a:lnTo>
                <a:lnTo>
                  <a:pt x="35975" y="39038"/>
                </a:lnTo>
                <a:lnTo>
                  <a:pt x="33577" y="42454"/>
                </a:lnTo>
                <a:lnTo>
                  <a:pt x="30172" y="44701"/>
                </a:lnTo>
                <a:lnTo>
                  <a:pt x="2608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673937" y="5380131"/>
            <a:ext cx="43477" cy="72353"/>
          </a:xfrm>
          <a:custGeom>
            <a:avLst/>
            <a:gdLst/>
            <a:ahLst/>
            <a:cxnLst/>
            <a:rect l="l" t="t" r="r" b="b"/>
            <a:pathLst>
              <a:path w="43477" h="72353">
                <a:moveTo>
                  <a:pt x="0" y="2452"/>
                </a:moveTo>
                <a:lnTo>
                  <a:pt x="0" y="70650"/>
                </a:lnTo>
                <a:lnTo>
                  <a:pt x="182" y="71399"/>
                </a:lnTo>
                <a:lnTo>
                  <a:pt x="2774" y="72353"/>
                </a:lnTo>
                <a:lnTo>
                  <a:pt x="5910" y="72353"/>
                </a:lnTo>
                <a:lnTo>
                  <a:pt x="8661" y="70650"/>
                </a:lnTo>
                <a:lnTo>
                  <a:pt x="8661" y="46227"/>
                </a:lnTo>
                <a:lnTo>
                  <a:pt x="9925" y="47499"/>
                </a:lnTo>
                <a:lnTo>
                  <a:pt x="13355" y="50482"/>
                </a:lnTo>
                <a:lnTo>
                  <a:pt x="16761" y="52487"/>
                </a:lnTo>
                <a:lnTo>
                  <a:pt x="20311" y="53517"/>
                </a:lnTo>
                <a:lnTo>
                  <a:pt x="22989" y="53672"/>
                </a:lnTo>
                <a:lnTo>
                  <a:pt x="26297" y="53672"/>
                </a:lnTo>
                <a:lnTo>
                  <a:pt x="29206" y="53025"/>
                </a:lnTo>
                <a:lnTo>
                  <a:pt x="31766" y="51728"/>
                </a:lnTo>
                <a:lnTo>
                  <a:pt x="34321" y="50458"/>
                </a:lnTo>
                <a:lnTo>
                  <a:pt x="33807" y="33908"/>
                </a:lnTo>
                <a:lnTo>
                  <a:pt x="32651" y="38178"/>
                </a:lnTo>
                <a:lnTo>
                  <a:pt x="30697" y="41795"/>
                </a:lnTo>
                <a:lnTo>
                  <a:pt x="27871" y="44322"/>
                </a:lnTo>
                <a:lnTo>
                  <a:pt x="24429" y="45951"/>
                </a:lnTo>
                <a:lnTo>
                  <a:pt x="19893" y="45951"/>
                </a:lnTo>
                <a:lnTo>
                  <a:pt x="15483" y="43574"/>
                </a:lnTo>
                <a:lnTo>
                  <a:pt x="11069" y="39676"/>
                </a:lnTo>
                <a:lnTo>
                  <a:pt x="8661" y="36677"/>
                </a:lnTo>
                <a:lnTo>
                  <a:pt x="8661" y="17258"/>
                </a:lnTo>
                <a:lnTo>
                  <a:pt x="7617" y="9004"/>
                </a:lnTo>
                <a:lnTo>
                  <a:pt x="7617" y="2452"/>
                </a:lnTo>
                <a:lnTo>
                  <a:pt x="6065" y="904"/>
                </a:lnTo>
                <a:lnTo>
                  <a:pt x="3081" y="763"/>
                </a:lnTo>
                <a:lnTo>
                  <a:pt x="0" y="2452"/>
                </a:lnTo>
                <a:close/>
              </a:path>
              <a:path w="43477" h="72353">
                <a:moveTo>
                  <a:pt x="8661" y="17258"/>
                </a:moveTo>
                <a:lnTo>
                  <a:pt x="10036" y="15480"/>
                </a:lnTo>
                <a:lnTo>
                  <a:pt x="12581" y="12776"/>
                </a:lnTo>
                <a:lnTo>
                  <a:pt x="16120" y="9856"/>
                </a:lnTo>
                <a:lnTo>
                  <a:pt x="19439" y="8229"/>
                </a:lnTo>
                <a:lnTo>
                  <a:pt x="22769" y="7707"/>
                </a:lnTo>
                <a:lnTo>
                  <a:pt x="26913" y="8254"/>
                </a:lnTo>
                <a:lnTo>
                  <a:pt x="29947" y="10425"/>
                </a:lnTo>
                <a:lnTo>
                  <a:pt x="32047" y="13666"/>
                </a:lnTo>
                <a:lnTo>
                  <a:pt x="33573" y="17553"/>
                </a:lnTo>
                <a:lnTo>
                  <a:pt x="34307" y="22212"/>
                </a:lnTo>
                <a:lnTo>
                  <a:pt x="34505" y="27125"/>
                </a:lnTo>
                <a:lnTo>
                  <a:pt x="34505" y="29411"/>
                </a:lnTo>
                <a:lnTo>
                  <a:pt x="33807" y="33908"/>
                </a:lnTo>
                <a:lnTo>
                  <a:pt x="34321" y="50458"/>
                </a:lnTo>
                <a:lnTo>
                  <a:pt x="36471" y="48629"/>
                </a:lnTo>
                <a:lnTo>
                  <a:pt x="39927" y="43881"/>
                </a:lnTo>
                <a:lnTo>
                  <a:pt x="41255" y="41008"/>
                </a:lnTo>
                <a:lnTo>
                  <a:pt x="42137" y="37605"/>
                </a:lnTo>
                <a:lnTo>
                  <a:pt x="43023" y="34199"/>
                </a:lnTo>
                <a:lnTo>
                  <a:pt x="43477" y="30365"/>
                </a:lnTo>
                <a:lnTo>
                  <a:pt x="43477" y="22553"/>
                </a:lnTo>
                <a:lnTo>
                  <a:pt x="43120" y="19202"/>
                </a:lnTo>
                <a:lnTo>
                  <a:pt x="42433" y="16041"/>
                </a:lnTo>
                <a:lnTo>
                  <a:pt x="41730" y="12866"/>
                </a:lnTo>
                <a:lnTo>
                  <a:pt x="40614" y="10083"/>
                </a:lnTo>
                <a:lnTo>
                  <a:pt x="39091" y="7707"/>
                </a:lnTo>
                <a:lnTo>
                  <a:pt x="35600" y="3441"/>
                </a:lnTo>
                <a:lnTo>
                  <a:pt x="30769" y="688"/>
                </a:lnTo>
                <a:lnTo>
                  <a:pt x="27846" y="0"/>
                </a:lnTo>
                <a:lnTo>
                  <a:pt x="24429" y="0"/>
                </a:lnTo>
                <a:lnTo>
                  <a:pt x="21355" y="190"/>
                </a:lnTo>
                <a:lnTo>
                  <a:pt x="18507" y="939"/>
                </a:lnTo>
                <a:lnTo>
                  <a:pt x="15789" y="2250"/>
                </a:lnTo>
                <a:lnTo>
                  <a:pt x="13096" y="3924"/>
                </a:lnTo>
                <a:lnTo>
                  <a:pt x="10433" y="6174"/>
                </a:lnTo>
                <a:lnTo>
                  <a:pt x="7617" y="9004"/>
                </a:lnTo>
                <a:lnTo>
                  <a:pt x="8661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739064" y="5380131"/>
            <a:ext cx="43480" cy="72353"/>
          </a:xfrm>
          <a:custGeom>
            <a:avLst/>
            <a:gdLst/>
            <a:ahLst/>
            <a:cxnLst/>
            <a:rect l="l" t="t" r="r" b="b"/>
            <a:pathLst>
              <a:path w="43480" h="72353">
                <a:moveTo>
                  <a:pt x="0" y="2452"/>
                </a:moveTo>
                <a:lnTo>
                  <a:pt x="0" y="70650"/>
                </a:lnTo>
                <a:lnTo>
                  <a:pt x="198" y="71399"/>
                </a:lnTo>
                <a:lnTo>
                  <a:pt x="2780" y="72353"/>
                </a:lnTo>
                <a:lnTo>
                  <a:pt x="5911" y="72353"/>
                </a:lnTo>
                <a:lnTo>
                  <a:pt x="8665" y="70650"/>
                </a:lnTo>
                <a:lnTo>
                  <a:pt x="8665" y="46227"/>
                </a:lnTo>
                <a:lnTo>
                  <a:pt x="9932" y="47499"/>
                </a:lnTo>
                <a:lnTo>
                  <a:pt x="13360" y="50482"/>
                </a:lnTo>
                <a:lnTo>
                  <a:pt x="16776" y="52487"/>
                </a:lnTo>
                <a:lnTo>
                  <a:pt x="20318" y="53517"/>
                </a:lnTo>
                <a:lnTo>
                  <a:pt x="23008" y="53672"/>
                </a:lnTo>
                <a:lnTo>
                  <a:pt x="26301" y="53672"/>
                </a:lnTo>
                <a:lnTo>
                  <a:pt x="29215" y="53025"/>
                </a:lnTo>
                <a:lnTo>
                  <a:pt x="31770" y="51728"/>
                </a:lnTo>
                <a:lnTo>
                  <a:pt x="34323" y="50458"/>
                </a:lnTo>
                <a:lnTo>
                  <a:pt x="33822" y="33908"/>
                </a:lnTo>
                <a:lnTo>
                  <a:pt x="32655" y="38178"/>
                </a:lnTo>
                <a:lnTo>
                  <a:pt x="30700" y="41795"/>
                </a:lnTo>
                <a:lnTo>
                  <a:pt x="27871" y="44322"/>
                </a:lnTo>
                <a:lnTo>
                  <a:pt x="24429" y="45951"/>
                </a:lnTo>
                <a:lnTo>
                  <a:pt x="19897" y="45951"/>
                </a:lnTo>
                <a:lnTo>
                  <a:pt x="15483" y="43574"/>
                </a:lnTo>
                <a:lnTo>
                  <a:pt x="11074" y="39676"/>
                </a:lnTo>
                <a:lnTo>
                  <a:pt x="8665" y="36677"/>
                </a:lnTo>
                <a:lnTo>
                  <a:pt x="8665" y="17258"/>
                </a:lnTo>
                <a:lnTo>
                  <a:pt x="7618" y="9004"/>
                </a:lnTo>
                <a:lnTo>
                  <a:pt x="7618" y="2452"/>
                </a:lnTo>
                <a:lnTo>
                  <a:pt x="6088" y="904"/>
                </a:lnTo>
                <a:lnTo>
                  <a:pt x="3086" y="763"/>
                </a:lnTo>
                <a:lnTo>
                  <a:pt x="0" y="2452"/>
                </a:lnTo>
                <a:close/>
              </a:path>
              <a:path w="43480" h="72353">
                <a:moveTo>
                  <a:pt x="8665" y="17258"/>
                </a:moveTo>
                <a:lnTo>
                  <a:pt x="10055" y="15480"/>
                </a:lnTo>
                <a:lnTo>
                  <a:pt x="12585" y="12776"/>
                </a:lnTo>
                <a:lnTo>
                  <a:pt x="16125" y="9856"/>
                </a:lnTo>
                <a:lnTo>
                  <a:pt x="19443" y="8229"/>
                </a:lnTo>
                <a:lnTo>
                  <a:pt x="22788" y="7707"/>
                </a:lnTo>
                <a:lnTo>
                  <a:pt x="26913" y="8254"/>
                </a:lnTo>
                <a:lnTo>
                  <a:pt x="29949" y="10425"/>
                </a:lnTo>
                <a:lnTo>
                  <a:pt x="32054" y="13666"/>
                </a:lnTo>
                <a:lnTo>
                  <a:pt x="33588" y="17553"/>
                </a:lnTo>
                <a:lnTo>
                  <a:pt x="34315" y="22212"/>
                </a:lnTo>
                <a:lnTo>
                  <a:pt x="34509" y="27125"/>
                </a:lnTo>
                <a:lnTo>
                  <a:pt x="34509" y="29411"/>
                </a:lnTo>
                <a:lnTo>
                  <a:pt x="33822" y="33908"/>
                </a:lnTo>
                <a:lnTo>
                  <a:pt x="34323" y="50458"/>
                </a:lnTo>
                <a:lnTo>
                  <a:pt x="36479" y="48629"/>
                </a:lnTo>
                <a:lnTo>
                  <a:pt x="39942" y="43881"/>
                </a:lnTo>
                <a:lnTo>
                  <a:pt x="41255" y="41008"/>
                </a:lnTo>
                <a:lnTo>
                  <a:pt x="42142" y="37605"/>
                </a:lnTo>
                <a:lnTo>
                  <a:pt x="43041" y="34199"/>
                </a:lnTo>
                <a:lnTo>
                  <a:pt x="43480" y="30365"/>
                </a:lnTo>
                <a:lnTo>
                  <a:pt x="43480" y="22553"/>
                </a:lnTo>
                <a:lnTo>
                  <a:pt x="43139" y="19202"/>
                </a:lnTo>
                <a:lnTo>
                  <a:pt x="42437" y="16041"/>
                </a:lnTo>
                <a:lnTo>
                  <a:pt x="41738" y="12866"/>
                </a:lnTo>
                <a:lnTo>
                  <a:pt x="40619" y="10083"/>
                </a:lnTo>
                <a:lnTo>
                  <a:pt x="39107" y="7707"/>
                </a:lnTo>
                <a:lnTo>
                  <a:pt x="35615" y="3441"/>
                </a:lnTo>
                <a:lnTo>
                  <a:pt x="30773" y="688"/>
                </a:lnTo>
                <a:lnTo>
                  <a:pt x="27861" y="0"/>
                </a:lnTo>
                <a:lnTo>
                  <a:pt x="24429" y="0"/>
                </a:lnTo>
                <a:lnTo>
                  <a:pt x="21362" y="190"/>
                </a:lnTo>
                <a:lnTo>
                  <a:pt x="18522" y="939"/>
                </a:lnTo>
                <a:lnTo>
                  <a:pt x="15793" y="2250"/>
                </a:lnTo>
                <a:lnTo>
                  <a:pt x="13101" y="3924"/>
                </a:lnTo>
                <a:lnTo>
                  <a:pt x="10433" y="6174"/>
                </a:lnTo>
                <a:lnTo>
                  <a:pt x="7618" y="9004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800906" y="5380139"/>
            <a:ext cx="47238" cy="53653"/>
          </a:xfrm>
          <a:custGeom>
            <a:avLst/>
            <a:gdLst/>
            <a:ahLst/>
            <a:cxnLst/>
            <a:rect l="l" t="t" r="r" b="b"/>
            <a:pathLst>
              <a:path w="47238" h="53653">
                <a:moveTo>
                  <a:pt x="8971" y="23911"/>
                </a:moveTo>
                <a:lnTo>
                  <a:pt x="9265" y="21347"/>
                </a:lnTo>
                <a:lnTo>
                  <a:pt x="9842" y="18986"/>
                </a:lnTo>
                <a:lnTo>
                  <a:pt x="11329" y="14591"/>
                </a:lnTo>
                <a:lnTo>
                  <a:pt x="13726" y="11159"/>
                </a:lnTo>
                <a:lnTo>
                  <a:pt x="17103" y="8888"/>
                </a:lnTo>
                <a:lnTo>
                  <a:pt x="21174" y="7476"/>
                </a:lnTo>
                <a:lnTo>
                  <a:pt x="26546" y="7476"/>
                </a:lnTo>
                <a:lnTo>
                  <a:pt x="30747" y="9028"/>
                </a:lnTo>
                <a:lnTo>
                  <a:pt x="34103" y="11455"/>
                </a:lnTo>
                <a:lnTo>
                  <a:pt x="36287" y="15007"/>
                </a:lnTo>
                <a:lnTo>
                  <a:pt x="37555" y="19418"/>
                </a:lnTo>
                <a:lnTo>
                  <a:pt x="38267" y="24267"/>
                </a:lnTo>
                <a:lnTo>
                  <a:pt x="38267" y="29728"/>
                </a:lnTo>
                <a:lnTo>
                  <a:pt x="37998" y="32320"/>
                </a:lnTo>
                <a:lnTo>
                  <a:pt x="37433" y="34657"/>
                </a:lnTo>
                <a:lnTo>
                  <a:pt x="36648" y="50262"/>
                </a:lnTo>
                <a:lnTo>
                  <a:pt x="39168" y="48373"/>
                </a:lnTo>
                <a:lnTo>
                  <a:pt x="43196" y="43534"/>
                </a:lnTo>
                <a:lnTo>
                  <a:pt x="44707" y="40636"/>
                </a:lnTo>
                <a:lnTo>
                  <a:pt x="45730" y="37299"/>
                </a:lnTo>
                <a:lnTo>
                  <a:pt x="46734" y="33958"/>
                </a:lnTo>
                <a:lnTo>
                  <a:pt x="47238" y="30300"/>
                </a:lnTo>
                <a:lnTo>
                  <a:pt x="47238" y="22222"/>
                </a:lnTo>
                <a:lnTo>
                  <a:pt x="46760" y="18554"/>
                </a:lnTo>
                <a:lnTo>
                  <a:pt x="45802" y="15289"/>
                </a:lnTo>
                <a:lnTo>
                  <a:pt x="44844" y="12038"/>
                </a:lnTo>
                <a:lnTo>
                  <a:pt x="43404" y="9269"/>
                </a:lnTo>
                <a:lnTo>
                  <a:pt x="41475" y="6995"/>
                </a:lnTo>
                <a:lnTo>
                  <a:pt x="37137" y="2969"/>
                </a:lnTo>
                <a:lnTo>
                  <a:pt x="34260" y="1774"/>
                </a:lnTo>
                <a:lnTo>
                  <a:pt x="31362" y="594"/>
                </a:lnTo>
                <a:lnTo>
                  <a:pt x="27979" y="0"/>
                </a:lnTo>
                <a:lnTo>
                  <a:pt x="20081" y="0"/>
                </a:lnTo>
                <a:lnTo>
                  <a:pt x="16541" y="673"/>
                </a:lnTo>
                <a:lnTo>
                  <a:pt x="13539" y="2005"/>
                </a:lnTo>
                <a:lnTo>
                  <a:pt x="10529" y="3351"/>
                </a:lnTo>
                <a:lnTo>
                  <a:pt x="8023" y="5215"/>
                </a:lnTo>
                <a:lnTo>
                  <a:pt x="3992" y="10068"/>
                </a:lnTo>
                <a:lnTo>
                  <a:pt x="2494" y="12952"/>
                </a:lnTo>
                <a:lnTo>
                  <a:pt x="1497" y="16292"/>
                </a:lnTo>
                <a:lnTo>
                  <a:pt x="492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0"/>
                </a:lnTo>
                <a:lnTo>
                  <a:pt x="1410" y="38350"/>
                </a:lnTo>
                <a:lnTo>
                  <a:pt x="2358" y="41605"/>
                </a:lnTo>
                <a:lnTo>
                  <a:pt x="3783" y="44383"/>
                </a:lnTo>
                <a:lnTo>
                  <a:pt x="5727" y="46659"/>
                </a:lnTo>
                <a:lnTo>
                  <a:pt x="10050" y="50669"/>
                </a:lnTo>
                <a:lnTo>
                  <a:pt x="9695" y="34225"/>
                </a:lnTo>
                <a:lnTo>
                  <a:pt x="8971" y="29361"/>
                </a:lnTo>
                <a:lnTo>
                  <a:pt x="8971" y="23911"/>
                </a:lnTo>
                <a:close/>
              </a:path>
              <a:path w="47238" h="53653">
                <a:moveTo>
                  <a:pt x="26089" y="46122"/>
                </a:moveTo>
                <a:lnTo>
                  <a:pt x="20746" y="46122"/>
                </a:lnTo>
                <a:lnTo>
                  <a:pt x="16541" y="44574"/>
                </a:lnTo>
                <a:lnTo>
                  <a:pt x="13186" y="42137"/>
                </a:lnTo>
                <a:lnTo>
                  <a:pt x="10958" y="38630"/>
                </a:lnTo>
                <a:lnTo>
                  <a:pt x="9695" y="34225"/>
                </a:lnTo>
                <a:lnTo>
                  <a:pt x="10050" y="50669"/>
                </a:lnTo>
                <a:lnTo>
                  <a:pt x="12927" y="51865"/>
                </a:lnTo>
                <a:lnTo>
                  <a:pt x="15825" y="53070"/>
                </a:lnTo>
                <a:lnTo>
                  <a:pt x="19210" y="53653"/>
                </a:lnTo>
                <a:lnTo>
                  <a:pt x="27086" y="53653"/>
                </a:lnTo>
                <a:lnTo>
                  <a:pt x="30599" y="52980"/>
                </a:lnTo>
                <a:lnTo>
                  <a:pt x="33624" y="51624"/>
                </a:lnTo>
                <a:lnTo>
                  <a:pt x="36648" y="50262"/>
                </a:lnTo>
                <a:lnTo>
                  <a:pt x="37433" y="34657"/>
                </a:lnTo>
                <a:lnTo>
                  <a:pt x="35971" y="39038"/>
                </a:lnTo>
                <a:lnTo>
                  <a:pt x="33573" y="42454"/>
                </a:lnTo>
                <a:lnTo>
                  <a:pt x="30167" y="44701"/>
                </a:lnTo>
                <a:lnTo>
                  <a:pt x="2608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869957" y="5380139"/>
            <a:ext cx="27616" cy="52923"/>
          </a:xfrm>
          <a:custGeom>
            <a:avLst/>
            <a:gdLst/>
            <a:ahLst/>
            <a:cxnLst/>
            <a:rect l="l" t="t" r="r" b="b"/>
            <a:pathLst>
              <a:path w="27616" h="52923">
                <a:moveTo>
                  <a:pt x="5890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0998" y="15468"/>
                </a:lnTo>
                <a:lnTo>
                  <a:pt x="13025" y="12725"/>
                </a:lnTo>
                <a:lnTo>
                  <a:pt x="15866" y="9956"/>
                </a:lnTo>
                <a:lnTo>
                  <a:pt x="19282" y="8459"/>
                </a:lnTo>
                <a:lnTo>
                  <a:pt x="22219" y="8675"/>
                </a:lnTo>
                <a:lnTo>
                  <a:pt x="24872" y="9460"/>
                </a:lnTo>
                <a:lnTo>
                  <a:pt x="27453" y="8610"/>
                </a:lnTo>
                <a:lnTo>
                  <a:pt x="27616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10" y="0"/>
                </a:lnTo>
                <a:lnTo>
                  <a:pt x="16715" y="661"/>
                </a:lnTo>
                <a:lnTo>
                  <a:pt x="13676" y="2576"/>
                </a:lnTo>
                <a:lnTo>
                  <a:pt x="10336" y="5994"/>
                </a:lnTo>
                <a:lnTo>
                  <a:pt x="7827" y="9550"/>
                </a:lnTo>
                <a:lnTo>
                  <a:pt x="7827" y="2440"/>
                </a:lnTo>
                <a:lnTo>
                  <a:pt x="5850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64" y="52923"/>
                </a:lnTo>
                <a:lnTo>
                  <a:pt x="589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909737" y="5367851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9"/>
                </a:moveTo>
                <a:lnTo>
                  <a:pt x="30869" y="59321"/>
                </a:lnTo>
                <a:lnTo>
                  <a:pt x="30010" y="56708"/>
                </a:lnTo>
                <a:lnTo>
                  <a:pt x="27467" y="57430"/>
                </a:lnTo>
                <a:lnTo>
                  <a:pt x="24443" y="58179"/>
                </a:lnTo>
                <a:lnTo>
                  <a:pt x="21153" y="58179"/>
                </a:lnTo>
                <a:lnTo>
                  <a:pt x="18460" y="55601"/>
                </a:lnTo>
                <a:lnTo>
                  <a:pt x="17010" y="51347"/>
                </a:lnTo>
                <a:lnTo>
                  <a:pt x="17010" y="20740"/>
                </a:lnTo>
                <a:lnTo>
                  <a:pt x="29138" y="20740"/>
                </a:lnTo>
                <a:lnTo>
                  <a:pt x="30711" y="19303"/>
                </a:lnTo>
                <a:lnTo>
                  <a:pt x="30869" y="16358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800" y="990"/>
                </a:lnTo>
                <a:lnTo>
                  <a:pt x="14245" y="0"/>
                </a:lnTo>
                <a:lnTo>
                  <a:pt x="11123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3" y="13309"/>
                </a:lnTo>
                <a:lnTo>
                  <a:pt x="345" y="14453"/>
                </a:lnTo>
                <a:lnTo>
                  <a:pt x="0" y="17057"/>
                </a:lnTo>
                <a:lnTo>
                  <a:pt x="1734" y="20740"/>
                </a:lnTo>
                <a:lnTo>
                  <a:pt x="8355" y="20740"/>
                </a:lnTo>
                <a:lnTo>
                  <a:pt x="8355" y="52110"/>
                </a:lnTo>
                <a:lnTo>
                  <a:pt x="9104" y="56628"/>
                </a:lnTo>
                <a:lnTo>
                  <a:pt x="10433" y="60440"/>
                </a:lnTo>
                <a:lnTo>
                  <a:pt x="12683" y="6314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1"/>
                </a:lnTo>
                <a:lnTo>
                  <a:pt x="27565" y="65102"/>
                </a:lnTo>
                <a:lnTo>
                  <a:pt x="30528" y="63083"/>
                </a:lnTo>
                <a:lnTo>
                  <a:pt x="3086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960641" y="5380912"/>
            <a:ext cx="40741" cy="52880"/>
          </a:xfrm>
          <a:custGeom>
            <a:avLst/>
            <a:gdLst/>
            <a:ahLst/>
            <a:cxnLst/>
            <a:rect l="l" t="t" r="r" b="b"/>
            <a:pathLst>
              <a:path w="40741" h="52880">
                <a:moveTo>
                  <a:pt x="8719" y="1663"/>
                </a:moveTo>
                <a:lnTo>
                  <a:pt x="8496" y="939"/>
                </a:lnTo>
                <a:lnTo>
                  <a:pt x="5888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8" y="37847"/>
                </a:lnTo>
                <a:lnTo>
                  <a:pt x="1440" y="42811"/>
                </a:lnTo>
                <a:lnTo>
                  <a:pt x="3714" y="46836"/>
                </a:lnTo>
                <a:lnTo>
                  <a:pt x="6785" y="50177"/>
                </a:lnTo>
                <a:lnTo>
                  <a:pt x="11098" y="52348"/>
                </a:lnTo>
                <a:lnTo>
                  <a:pt x="13755" y="52880"/>
                </a:lnTo>
                <a:lnTo>
                  <a:pt x="19594" y="52880"/>
                </a:lnTo>
                <a:lnTo>
                  <a:pt x="22259" y="52181"/>
                </a:lnTo>
                <a:lnTo>
                  <a:pt x="24879" y="50760"/>
                </a:lnTo>
                <a:lnTo>
                  <a:pt x="27508" y="49352"/>
                </a:lnTo>
                <a:lnTo>
                  <a:pt x="30171" y="47103"/>
                </a:lnTo>
                <a:lnTo>
                  <a:pt x="32853" y="44032"/>
                </a:lnTo>
                <a:lnTo>
                  <a:pt x="32853" y="50493"/>
                </a:lnTo>
                <a:lnTo>
                  <a:pt x="35345" y="52146"/>
                </a:lnTo>
                <a:lnTo>
                  <a:pt x="38159" y="52146"/>
                </a:lnTo>
                <a:lnTo>
                  <a:pt x="40741" y="50493"/>
                </a:lnTo>
                <a:lnTo>
                  <a:pt x="40741" y="1663"/>
                </a:lnTo>
                <a:lnTo>
                  <a:pt x="40496" y="939"/>
                </a:lnTo>
                <a:lnTo>
                  <a:pt x="37926" y="0"/>
                </a:lnTo>
                <a:lnTo>
                  <a:pt x="34804" y="0"/>
                </a:lnTo>
                <a:lnTo>
                  <a:pt x="32015" y="1663"/>
                </a:lnTo>
                <a:lnTo>
                  <a:pt x="32015" y="35802"/>
                </a:lnTo>
                <a:lnTo>
                  <a:pt x="29610" y="38862"/>
                </a:lnTo>
                <a:lnTo>
                  <a:pt x="25159" y="42797"/>
                </a:lnTo>
                <a:lnTo>
                  <a:pt x="20858" y="45172"/>
                </a:lnTo>
                <a:lnTo>
                  <a:pt x="16998" y="45172"/>
                </a:lnTo>
                <a:lnTo>
                  <a:pt x="13017" y="43510"/>
                </a:lnTo>
                <a:lnTo>
                  <a:pt x="10328" y="40143"/>
                </a:lnTo>
                <a:lnTo>
                  <a:pt x="9306" y="36968"/>
                </a:lnTo>
                <a:lnTo>
                  <a:pt x="8719" y="32955"/>
                </a:lnTo>
                <a:lnTo>
                  <a:pt x="8719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026032" y="5380139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71" y="51267"/>
                </a:lnTo>
                <a:lnTo>
                  <a:pt x="8671" y="17132"/>
                </a:lnTo>
                <a:lnTo>
                  <a:pt x="11043" y="14057"/>
                </a:lnTo>
                <a:lnTo>
                  <a:pt x="13304" y="11732"/>
                </a:lnTo>
                <a:lnTo>
                  <a:pt x="17656" y="8557"/>
                </a:lnTo>
                <a:lnTo>
                  <a:pt x="21991" y="7743"/>
                </a:lnTo>
                <a:lnTo>
                  <a:pt x="25152" y="8088"/>
                </a:lnTo>
                <a:lnTo>
                  <a:pt x="27708" y="9385"/>
                </a:lnTo>
                <a:lnTo>
                  <a:pt x="30365" y="12787"/>
                </a:lnTo>
                <a:lnTo>
                  <a:pt x="31394" y="15947"/>
                </a:lnTo>
                <a:lnTo>
                  <a:pt x="32021" y="19885"/>
                </a:lnTo>
                <a:lnTo>
                  <a:pt x="32021" y="51267"/>
                </a:lnTo>
                <a:lnTo>
                  <a:pt x="32244" y="52005"/>
                </a:lnTo>
                <a:lnTo>
                  <a:pt x="34796" y="52919"/>
                </a:lnTo>
                <a:lnTo>
                  <a:pt x="37922" y="52919"/>
                </a:lnTo>
                <a:lnTo>
                  <a:pt x="40686" y="51267"/>
                </a:lnTo>
                <a:lnTo>
                  <a:pt x="40686" y="18007"/>
                </a:lnTo>
                <a:lnTo>
                  <a:pt x="40402" y="15022"/>
                </a:lnTo>
                <a:lnTo>
                  <a:pt x="39246" y="10083"/>
                </a:lnTo>
                <a:lnTo>
                  <a:pt x="36960" y="6069"/>
                </a:lnTo>
                <a:lnTo>
                  <a:pt x="33889" y="2753"/>
                </a:lnTo>
                <a:lnTo>
                  <a:pt x="29590" y="543"/>
                </a:lnTo>
                <a:lnTo>
                  <a:pt x="26934" y="0"/>
                </a:lnTo>
                <a:lnTo>
                  <a:pt x="21084" y="0"/>
                </a:lnTo>
                <a:lnTo>
                  <a:pt x="18420" y="708"/>
                </a:lnTo>
                <a:lnTo>
                  <a:pt x="15774" y="2145"/>
                </a:lnTo>
                <a:lnTo>
                  <a:pt x="13135" y="3567"/>
                </a:lnTo>
                <a:lnTo>
                  <a:pt x="10478" y="5814"/>
                </a:lnTo>
                <a:lnTo>
                  <a:pt x="7825" y="8888"/>
                </a:lnTo>
                <a:lnTo>
                  <a:pt x="7825" y="2437"/>
                </a:lnTo>
                <a:lnTo>
                  <a:pt x="5855" y="834"/>
                </a:lnTo>
                <a:lnTo>
                  <a:pt x="3128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60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090111" y="5360770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11"/>
                </a:moveTo>
                <a:lnTo>
                  <a:pt x="378" y="8888"/>
                </a:lnTo>
                <a:lnTo>
                  <a:pt x="3276" y="10732"/>
                </a:lnTo>
                <a:lnTo>
                  <a:pt x="7369" y="10732"/>
                </a:lnTo>
                <a:lnTo>
                  <a:pt x="10332" y="8839"/>
                </a:lnTo>
                <a:lnTo>
                  <a:pt x="10713" y="5307"/>
                </a:lnTo>
                <a:lnTo>
                  <a:pt x="10346" y="1840"/>
                </a:lnTo>
                <a:lnTo>
                  <a:pt x="7434" y="0"/>
                </a:lnTo>
                <a:lnTo>
                  <a:pt x="3341" y="0"/>
                </a:lnTo>
                <a:lnTo>
                  <a:pt x="378" y="1891"/>
                </a:lnTo>
                <a:lnTo>
                  <a:pt x="0" y="5411"/>
                </a:lnTo>
                <a:close/>
              </a:path>
              <a:path w="10713" h="72288">
                <a:moveTo>
                  <a:pt x="1238" y="71373"/>
                </a:moveTo>
                <a:lnTo>
                  <a:pt x="3820" y="72288"/>
                </a:lnTo>
                <a:lnTo>
                  <a:pt x="6940" y="72288"/>
                </a:lnTo>
                <a:lnTo>
                  <a:pt x="9720" y="70636"/>
                </a:lnTo>
                <a:lnTo>
                  <a:pt x="9720" y="21805"/>
                </a:lnTo>
                <a:lnTo>
                  <a:pt x="9500" y="21107"/>
                </a:lnTo>
                <a:lnTo>
                  <a:pt x="6940" y="20153"/>
                </a:lnTo>
                <a:lnTo>
                  <a:pt x="3820" y="20153"/>
                </a:lnTo>
                <a:lnTo>
                  <a:pt x="1055" y="21805"/>
                </a:lnTo>
                <a:lnTo>
                  <a:pt x="1055" y="70636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118044" y="5367851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30873" y="59969"/>
                </a:moveTo>
                <a:lnTo>
                  <a:pt x="30873" y="59321"/>
                </a:lnTo>
                <a:lnTo>
                  <a:pt x="30013" y="56708"/>
                </a:lnTo>
                <a:lnTo>
                  <a:pt x="27468" y="57430"/>
                </a:lnTo>
                <a:lnTo>
                  <a:pt x="24447" y="58179"/>
                </a:lnTo>
                <a:lnTo>
                  <a:pt x="21139" y="58179"/>
                </a:lnTo>
                <a:lnTo>
                  <a:pt x="18460" y="55601"/>
                </a:lnTo>
                <a:lnTo>
                  <a:pt x="17010" y="51347"/>
                </a:lnTo>
                <a:lnTo>
                  <a:pt x="17010" y="20740"/>
                </a:lnTo>
                <a:lnTo>
                  <a:pt x="29138" y="20740"/>
                </a:lnTo>
                <a:lnTo>
                  <a:pt x="30712" y="19303"/>
                </a:lnTo>
                <a:lnTo>
                  <a:pt x="30873" y="16358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802" y="990"/>
                </a:lnTo>
                <a:lnTo>
                  <a:pt x="14245" y="0"/>
                </a:lnTo>
                <a:lnTo>
                  <a:pt x="11123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1" y="13309"/>
                </a:lnTo>
                <a:lnTo>
                  <a:pt x="331" y="14453"/>
                </a:lnTo>
                <a:lnTo>
                  <a:pt x="0" y="17057"/>
                </a:lnTo>
                <a:lnTo>
                  <a:pt x="1732" y="20740"/>
                </a:lnTo>
                <a:lnTo>
                  <a:pt x="8345" y="20740"/>
                </a:lnTo>
                <a:lnTo>
                  <a:pt x="8345" y="52110"/>
                </a:lnTo>
                <a:lnTo>
                  <a:pt x="9108" y="56628"/>
                </a:lnTo>
                <a:lnTo>
                  <a:pt x="10436" y="60440"/>
                </a:lnTo>
                <a:lnTo>
                  <a:pt x="12687" y="63144"/>
                </a:lnTo>
                <a:lnTo>
                  <a:pt x="15854" y="64832"/>
                </a:lnTo>
                <a:lnTo>
                  <a:pt x="19710" y="65836"/>
                </a:lnTo>
                <a:lnTo>
                  <a:pt x="24566" y="65671"/>
                </a:lnTo>
                <a:lnTo>
                  <a:pt x="27569" y="65102"/>
                </a:lnTo>
                <a:lnTo>
                  <a:pt x="30528" y="63083"/>
                </a:lnTo>
                <a:lnTo>
                  <a:pt x="30873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168153" y="5360770"/>
            <a:ext cx="10706" cy="72288"/>
          </a:xfrm>
          <a:custGeom>
            <a:avLst/>
            <a:gdLst/>
            <a:ahLst/>
            <a:cxnLst/>
            <a:rect l="l" t="t" r="r" b="b"/>
            <a:pathLst>
              <a:path w="10706" h="72288">
                <a:moveTo>
                  <a:pt x="0" y="5411"/>
                </a:moveTo>
                <a:lnTo>
                  <a:pt x="370" y="8888"/>
                </a:lnTo>
                <a:lnTo>
                  <a:pt x="3282" y="10732"/>
                </a:lnTo>
                <a:lnTo>
                  <a:pt x="7376" y="10732"/>
                </a:lnTo>
                <a:lnTo>
                  <a:pt x="10323" y="8839"/>
                </a:lnTo>
                <a:lnTo>
                  <a:pt x="10706" y="5307"/>
                </a:lnTo>
                <a:lnTo>
                  <a:pt x="10335" y="1840"/>
                </a:lnTo>
                <a:lnTo>
                  <a:pt x="7433" y="0"/>
                </a:lnTo>
                <a:lnTo>
                  <a:pt x="3329" y="0"/>
                </a:lnTo>
                <a:lnTo>
                  <a:pt x="381" y="1891"/>
                </a:lnTo>
                <a:lnTo>
                  <a:pt x="0" y="5411"/>
                </a:lnTo>
                <a:close/>
              </a:path>
              <a:path w="10706" h="72288">
                <a:moveTo>
                  <a:pt x="1242" y="71373"/>
                </a:moveTo>
                <a:lnTo>
                  <a:pt x="3822" y="72288"/>
                </a:lnTo>
                <a:lnTo>
                  <a:pt x="6944" y="72288"/>
                </a:lnTo>
                <a:lnTo>
                  <a:pt x="9709" y="70636"/>
                </a:lnTo>
                <a:lnTo>
                  <a:pt x="9709" y="21805"/>
                </a:lnTo>
                <a:lnTo>
                  <a:pt x="9499" y="21107"/>
                </a:lnTo>
                <a:lnTo>
                  <a:pt x="6944" y="20153"/>
                </a:lnTo>
                <a:lnTo>
                  <a:pt x="3822" y="20153"/>
                </a:lnTo>
                <a:lnTo>
                  <a:pt x="1047" y="21805"/>
                </a:lnTo>
                <a:lnTo>
                  <a:pt x="1047" y="70636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199239" y="5380139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73" y="16926"/>
                </a:moveTo>
                <a:lnTo>
                  <a:pt x="42285" y="14122"/>
                </a:lnTo>
                <a:lnTo>
                  <a:pt x="41503" y="11314"/>
                </a:lnTo>
                <a:lnTo>
                  <a:pt x="38587" y="6807"/>
                </a:lnTo>
                <a:lnTo>
                  <a:pt x="34764" y="3074"/>
                </a:lnTo>
                <a:lnTo>
                  <a:pt x="32147" y="1838"/>
                </a:lnTo>
                <a:lnTo>
                  <a:pt x="29545" y="608"/>
                </a:lnTo>
                <a:lnTo>
                  <a:pt x="26384" y="0"/>
                </a:lnTo>
                <a:lnTo>
                  <a:pt x="26423" y="6997"/>
                </a:lnTo>
                <a:lnTo>
                  <a:pt x="29580" y="8329"/>
                </a:lnTo>
                <a:lnTo>
                  <a:pt x="31715" y="11008"/>
                </a:lnTo>
                <a:lnTo>
                  <a:pt x="33846" y="13690"/>
                </a:lnTo>
                <a:lnTo>
                  <a:pt x="34865" y="17373"/>
                </a:lnTo>
                <a:lnTo>
                  <a:pt x="34753" y="22071"/>
                </a:lnTo>
                <a:lnTo>
                  <a:pt x="8971" y="22071"/>
                </a:lnTo>
                <a:lnTo>
                  <a:pt x="9046" y="20091"/>
                </a:lnTo>
                <a:lnTo>
                  <a:pt x="10472" y="3110"/>
                </a:lnTo>
                <a:lnTo>
                  <a:pt x="8084" y="4903"/>
                </a:lnTo>
                <a:lnTo>
                  <a:pt x="4140" y="9575"/>
                </a:lnTo>
                <a:lnTo>
                  <a:pt x="2620" y="12409"/>
                </a:lnTo>
                <a:lnTo>
                  <a:pt x="1573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5"/>
                </a:lnTo>
                <a:lnTo>
                  <a:pt x="2531" y="41997"/>
                </a:lnTo>
                <a:lnTo>
                  <a:pt x="4042" y="44780"/>
                </a:lnTo>
                <a:lnTo>
                  <a:pt x="6033" y="46990"/>
                </a:lnTo>
                <a:lnTo>
                  <a:pt x="10482" y="50864"/>
                </a:lnTo>
                <a:lnTo>
                  <a:pt x="13406" y="51969"/>
                </a:lnTo>
                <a:lnTo>
                  <a:pt x="16333" y="53086"/>
                </a:lnTo>
                <a:lnTo>
                  <a:pt x="19738" y="53657"/>
                </a:lnTo>
                <a:lnTo>
                  <a:pt x="23623" y="53657"/>
                </a:lnTo>
                <a:lnTo>
                  <a:pt x="27967" y="53492"/>
                </a:lnTo>
                <a:lnTo>
                  <a:pt x="31923" y="52793"/>
                </a:lnTo>
                <a:lnTo>
                  <a:pt x="35171" y="51969"/>
                </a:lnTo>
                <a:lnTo>
                  <a:pt x="37900" y="51090"/>
                </a:lnTo>
                <a:lnTo>
                  <a:pt x="41158" y="48818"/>
                </a:lnTo>
                <a:lnTo>
                  <a:pt x="41475" y="46163"/>
                </a:lnTo>
                <a:lnTo>
                  <a:pt x="40899" y="43002"/>
                </a:lnTo>
                <a:lnTo>
                  <a:pt x="38171" y="43267"/>
                </a:lnTo>
                <a:lnTo>
                  <a:pt x="35013" y="44550"/>
                </a:lnTo>
                <a:lnTo>
                  <a:pt x="32212" y="45439"/>
                </a:lnTo>
                <a:lnTo>
                  <a:pt x="28684" y="46187"/>
                </a:lnTo>
                <a:lnTo>
                  <a:pt x="24429" y="46379"/>
                </a:lnTo>
                <a:lnTo>
                  <a:pt x="21582" y="46379"/>
                </a:lnTo>
                <a:lnTo>
                  <a:pt x="17204" y="45137"/>
                </a:lnTo>
                <a:lnTo>
                  <a:pt x="13629" y="43102"/>
                </a:lnTo>
                <a:lnTo>
                  <a:pt x="11170" y="40002"/>
                </a:lnTo>
                <a:lnTo>
                  <a:pt x="9770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37" y="27748"/>
                </a:lnTo>
                <a:lnTo>
                  <a:pt x="43465" y="24739"/>
                </a:lnTo>
                <a:lnTo>
                  <a:pt x="43465" y="19926"/>
                </a:lnTo>
                <a:lnTo>
                  <a:pt x="43073" y="16926"/>
                </a:lnTo>
                <a:close/>
              </a:path>
              <a:path w="43465" h="53657">
                <a:moveTo>
                  <a:pt x="9046" y="20091"/>
                </a:moveTo>
                <a:lnTo>
                  <a:pt x="9964" y="16357"/>
                </a:lnTo>
                <a:lnTo>
                  <a:pt x="1143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7"/>
                </a:lnTo>
                <a:lnTo>
                  <a:pt x="26423" y="6997"/>
                </a:lnTo>
                <a:lnTo>
                  <a:pt x="26384" y="0"/>
                </a:lnTo>
                <a:lnTo>
                  <a:pt x="19208" y="0"/>
                </a:lnTo>
                <a:lnTo>
                  <a:pt x="16076" y="622"/>
                </a:lnTo>
                <a:lnTo>
                  <a:pt x="13286" y="1864"/>
                </a:lnTo>
                <a:lnTo>
                  <a:pt x="10472" y="3110"/>
                </a:lnTo>
                <a:lnTo>
                  <a:pt x="904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261281" y="5380139"/>
            <a:ext cx="33440" cy="53657"/>
          </a:xfrm>
          <a:custGeom>
            <a:avLst/>
            <a:gdLst/>
            <a:ahLst/>
            <a:cxnLst/>
            <a:rect l="l" t="t" r="r" b="b"/>
            <a:pathLst>
              <a:path w="33440" h="53657">
                <a:moveTo>
                  <a:pt x="6008" y="52221"/>
                </a:moveTo>
                <a:lnTo>
                  <a:pt x="8590" y="52984"/>
                </a:lnTo>
                <a:lnTo>
                  <a:pt x="11639" y="53527"/>
                </a:lnTo>
                <a:lnTo>
                  <a:pt x="14907" y="53657"/>
                </a:lnTo>
                <a:lnTo>
                  <a:pt x="17647" y="53657"/>
                </a:lnTo>
                <a:lnTo>
                  <a:pt x="20142" y="53315"/>
                </a:lnTo>
                <a:lnTo>
                  <a:pt x="24688" y="51944"/>
                </a:lnTo>
                <a:lnTo>
                  <a:pt x="28299" y="49593"/>
                </a:lnTo>
                <a:lnTo>
                  <a:pt x="31201" y="46609"/>
                </a:lnTo>
                <a:lnTo>
                  <a:pt x="32997" y="42696"/>
                </a:lnTo>
                <a:lnTo>
                  <a:pt x="33440" y="37973"/>
                </a:lnTo>
                <a:lnTo>
                  <a:pt x="33440" y="35877"/>
                </a:lnTo>
                <a:lnTo>
                  <a:pt x="32418" y="32551"/>
                </a:lnTo>
                <a:lnTo>
                  <a:pt x="30834" y="29728"/>
                </a:lnTo>
                <a:lnTo>
                  <a:pt x="27306" y="26633"/>
                </a:lnTo>
                <a:lnTo>
                  <a:pt x="24404" y="25106"/>
                </a:lnTo>
                <a:lnTo>
                  <a:pt x="21445" y="23809"/>
                </a:lnTo>
                <a:lnTo>
                  <a:pt x="18493" y="22604"/>
                </a:lnTo>
                <a:lnTo>
                  <a:pt x="15631" y="21437"/>
                </a:lnTo>
                <a:lnTo>
                  <a:pt x="12118" y="19342"/>
                </a:lnTo>
                <a:lnTo>
                  <a:pt x="9791" y="16584"/>
                </a:lnTo>
                <a:lnTo>
                  <a:pt x="9450" y="13996"/>
                </a:lnTo>
                <a:lnTo>
                  <a:pt x="10001" y="11174"/>
                </a:lnTo>
                <a:lnTo>
                  <a:pt x="12336" y="8280"/>
                </a:lnTo>
                <a:lnTo>
                  <a:pt x="15509" y="7109"/>
                </a:lnTo>
                <a:lnTo>
                  <a:pt x="18274" y="6948"/>
                </a:lnTo>
                <a:lnTo>
                  <a:pt x="21380" y="7138"/>
                </a:lnTo>
                <a:lnTo>
                  <a:pt x="25034" y="8355"/>
                </a:lnTo>
                <a:lnTo>
                  <a:pt x="27698" y="9676"/>
                </a:lnTo>
                <a:lnTo>
                  <a:pt x="30687" y="9867"/>
                </a:lnTo>
                <a:lnTo>
                  <a:pt x="31028" y="7148"/>
                </a:lnTo>
                <a:lnTo>
                  <a:pt x="30736" y="4405"/>
                </a:lnTo>
                <a:lnTo>
                  <a:pt x="28169" y="2195"/>
                </a:lnTo>
                <a:lnTo>
                  <a:pt x="25563" y="1140"/>
                </a:lnTo>
                <a:lnTo>
                  <a:pt x="22155" y="316"/>
                </a:lnTo>
                <a:lnTo>
                  <a:pt x="18370" y="0"/>
                </a:lnTo>
                <a:lnTo>
                  <a:pt x="15509" y="0"/>
                </a:lnTo>
                <a:lnTo>
                  <a:pt x="12989" y="392"/>
                </a:lnTo>
                <a:lnTo>
                  <a:pt x="8686" y="1979"/>
                </a:lnTo>
                <a:lnTo>
                  <a:pt x="5468" y="4366"/>
                </a:lnTo>
                <a:lnTo>
                  <a:pt x="2952" y="7213"/>
                </a:lnTo>
                <a:lnTo>
                  <a:pt x="1512" y="10717"/>
                </a:lnTo>
                <a:lnTo>
                  <a:pt x="1151" y="14479"/>
                </a:lnTo>
                <a:lnTo>
                  <a:pt x="1487" y="18514"/>
                </a:lnTo>
                <a:lnTo>
                  <a:pt x="2862" y="21628"/>
                </a:lnTo>
                <a:lnTo>
                  <a:pt x="6008" y="25210"/>
                </a:lnTo>
                <a:lnTo>
                  <a:pt x="8686" y="26935"/>
                </a:lnTo>
                <a:lnTo>
                  <a:pt x="11563" y="28411"/>
                </a:lnTo>
                <a:lnTo>
                  <a:pt x="14536" y="29641"/>
                </a:lnTo>
                <a:lnTo>
                  <a:pt x="17377" y="30797"/>
                </a:lnTo>
                <a:lnTo>
                  <a:pt x="20030" y="31990"/>
                </a:lnTo>
                <a:lnTo>
                  <a:pt x="23177" y="34264"/>
                </a:lnTo>
                <a:lnTo>
                  <a:pt x="24886" y="37299"/>
                </a:lnTo>
                <a:lnTo>
                  <a:pt x="24653" y="41173"/>
                </a:lnTo>
                <a:lnTo>
                  <a:pt x="23028" y="43942"/>
                </a:lnTo>
                <a:lnTo>
                  <a:pt x="20253" y="45669"/>
                </a:lnTo>
                <a:lnTo>
                  <a:pt x="16537" y="46493"/>
                </a:lnTo>
                <a:lnTo>
                  <a:pt x="13111" y="46493"/>
                </a:lnTo>
                <a:lnTo>
                  <a:pt x="9867" y="45755"/>
                </a:lnTo>
                <a:lnTo>
                  <a:pt x="5961" y="44157"/>
                </a:lnTo>
                <a:lnTo>
                  <a:pt x="3171" y="42555"/>
                </a:lnTo>
                <a:lnTo>
                  <a:pt x="259" y="42937"/>
                </a:lnTo>
                <a:lnTo>
                  <a:pt x="0" y="45514"/>
                </a:lnTo>
                <a:lnTo>
                  <a:pt x="259" y="48182"/>
                </a:lnTo>
                <a:lnTo>
                  <a:pt x="2952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310438" y="5420598"/>
            <a:ext cx="17067" cy="27879"/>
          </a:xfrm>
          <a:custGeom>
            <a:avLst/>
            <a:gdLst/>
            <a:ahLst/>
            <a:cxnLst/>
            <a:rect l="l" t="t" r="r" b="b"/>
            <a:pathLst>
              <a:path w="17067" h="27879">
                <a:moveTo>
                  <a:pt x="17067" y="4410"/>
                </a:moveTo>
                <a:lnTo>
                  <a:pt x="17067" y="3431"/>
                </a:lnTo>
                <a:lnTo>
                  <a:pt x="15876" y="778"/>
                </a:lnTo>
                <a:lnTo>
                  <a:pt x="12948" y="0"/>
                </a:lnTo>
                <a:lnTo>
                  <a:pt x="10393" y="64"/>
                </a:lnTo>
                <a:lnTo>
                  <a:pt x="7470" y="1501"/>
                </a:lnTo>
                <a:lnTo>
                  <a:pt x="6991" y="4410"/>
                </a:lnTo>
                <a:lnTo>
                  <a:pt x="6991" y="11355"/>
                </a:lnTo>
                <a:lnTo>
                  <a:pt x="0" y="26277"/>
                </a:lnTo>
                <a:lnTo>
                  <a:pt x="1375" y="27879"/>
                </a:lnTo>
                <a:lnTo>
                  <a:pt x="4114" y="27828"/>
                </a:lnTo>
                <a:lnTo>
                  <a:pt x="6720" y="26381"/>
                </a:lnTo>
                <a:lnTo>
                  <a:pt x="13910" y="15217"/>
                </a:lnTo>
                <a:lnTo>
                  <a:pt x="15015" y="13439"/>
                </a:lnTo>
                <a:lnTo>
                  <a:pt x="16380" y="10163"/>
                </a:lnTo>
                <a:lnTo>
                  <a:pt x="16910" y="7495"/>
                </a:lnTo>
                <a:lnTo>
                  <a:pt x="17067" y="4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381683" y="5380139"/>
            <a:ext cx="22132" cy="53653"/>
          </a:xfrm>
          <a:custGeom>
            <a:avLst/>
            <a:gdLst/>
            <a:ahLst/>
            <a:cxnLst/>
            <a:rect l="l" t="t" r="r" b="b"/>
            <a:pathLst>
              <a:path w="22132" h="53653">
                <a:moveTo>
                  <a:pt x="11206" y="44409"/>
                </a:moveTo>
                <a:lnTo>
                  <a:pt x="8873" y="40892"/>
                </a:lnTo>
                <a:lnTo>
                  <a:pt x="7621" y="51991"/>
                </a:lnTo>
                <a:lnTo>
                  <a:pt x="11634" y="53326"/>
                </a:lnTo>
                <a:lnTo>
                  <a:pt x="16379" y="53653"/>
                </a:lnTo>
                <a:lnTo>
                  <a:pt x="19206" y="53653"/>
                </a:lnTo>
                <a:lnTo>
                  <a:pt x="22132" y="46061"/>
                </a:lnTo>
                <a:lnTo>
                  <a:pt x="17733" y="46659"/>
                </a:lnTo>
                <a:lnTo>
                  <a:pt x="14942" y="46659"/>
                </a:lnTo>
                <a:lnTo>
                  <a:pt x="11206" y="44409"/>
                </a:lnTo>
                <a:close/>
              </a:path>
              <a:path w="22132" h="53653">
                <a:moveTo>
                  <a:pt x="3294" y="12089"/>
                </a:moveTo>
                <a:lnTo>
                  <a:pt x="5947" y="11516"/>
                </a:lnTo>
                <a:lnTo>
                  <a:pt x="9154" y="9777"/>
                </a:lnTo>
                <a:lnTo>
                  <a:pt x="11918" y="8582"/>
                </a:lnTo>
                <a:lnTo>
                  <a:pt x="15311" y="7531"/>
                </a:lnTo>
                <a:lnTo>
                  <a:pt x="19367" y="7260"/>
                </a:lnTo>
                <a:lnTo>
                  <a:pt x="23042" y="7517"/>
                </a:lnTo>
                <a:lnTo>
                  <a:pt x="26877" y="9204"/>
                </a:lnTo>
                <a:lnTo>
                  <a:pt x="29223" y="12330"/>
                </a:lnTo>
                <a:lnTo>
                  <a:pt x="29984" y="15224"/>
                </a:lnTo>
                <a:lnTo>
                  <a:pt x="30181" y="18755"/>
                </a:lnTo>
                <a:lnTo>
                  <a:pt x="30181" y="22564"/>
                </a:lnTo>
                <a:lnTo>
                  <a:pt x="20008" y="22564"/>
                </a:lnTo>
                <a:lnTo>
                  <a:pt x="16689" y="22910"/>
                </a:lnTo>
                <a:lnTo>
                  <a:pt x="13751" y="23568"/>
                </a:lnTo>
                <a:lnTo>
                  <a:pt x="10814" y="24241"/>
                </a:lnTo>
                <a:lnTo>
                  <a:pt x="8329" y="25246"/>
                </a:lnTo>
                <a:lnTo>
                  <a:pt x="4265" y="27914"/>
                </a:lnTo>
                <a:lnTo>
                  <a:pt x="1619" y="31621"/>
                </a:lnTo>
                <a:lnTo>
                  <a:pt x="0" y="36038"/>
                </a:lnTo>
                <a:lnTo>
                  <a:pt x="0" y="38797"/>
                </a:lnTo>
                <a:lnTo>
                  <a:pt x="381" y="43243"/>
                </a:lnTo>
                <a:lnTo>
                  <a:pt x="1965" y="46925"/>
                </a:lnTo>
                <a:lnTo>
                  <a:pt x="4485" y="49754"/>
                </a:lnTo>
                <a:lnTo>
                  <a:pt x="7621" y="51991"/>
                </a:lnTo>
                <a:lnTo>
                  <a:pt x="8873" y="40892"/>
                </a:lnTo>
                <a:lnTo>
                  <a:pt x="8873" y="38350"/>
                </a:lnTo>
                <a:lnTo>
                  <a:pt x="9683" y="34427"/>
                </a:lnTo>
                <a:lnTo>
                  <a:pt x="12228" y="31482"/>
                </a:lnTo>
                <a:lnTo>
                  <a:pt x="14834" y="30059"/>
                </a:lnTo>
                <a:lnTo>
                  <a:pt x="18334" y="29231"/>
                </a:lnTo>
                <a:lnTo>
                  <a:pt x="22773" y="29019"/>
                </a:lnTo>
                <a:lnTo>
                  <a:pt x="30181" y="29019"/>
                </a:lnTo>
                <a:lnTo>
                  <a:pt x="30181" y="39380"/>
                </a:lnTo>
                <a:lnTo>
                  <a:pt x="26001" y="43675"/>
                </a:lnTo>
                <a:lnTo>
                  <a:pt x="22132" y="46061"/>
                </a:lnTo>
                <a:lnTo>
                  <a:pt x="19206" y="53653"/>
                </a:lnTo>
                <a:lnTo>
                  <a:pt x="21898" y="53035"/>
                </a:lnTo>
                <a:lnTo>
                  <a:pt x="24433" y="51749"/>
                </a:lnTo>
                <a:lnTo>
                  <a:pt x="26974" y="50478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4"/>
                </a:lnTo>
                <a:lnTo>
                  <a:pt x="36017" y="52955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1" y="12686"/>
                </a:lnTo>
                <a:lnTo>
                  <a:pt x="37127" y="8125"/>
                </a:lnTo>
                <a:lnTo>
                  <a:pt x="34592" y="4683"/>
                </a:lnTo>
                <a:lnTo>
                  <a:pt x="31205" y="1979"/>
                </a:lnTo>
                <a:lnTo>
                  <a:pt x="26435" y="392"/>
                </a:lnTo>
                <a:lnTo>
                  <a:pt x="23558" y="0"/>
                </a:lnTo>
                <a:lnTo>
                  <a:pt x="20167" y="0"/>
                </a:lnTo>
                <a:lnTo>
                  <a:pt x="16541" y="176"/>
                </a:lnTo>
                <a:lnTo>
                  <a:pt x="12962" y="849"/>
                </a:lnTo>
                <a:lnTo>
                  <a:pt x="9817" y="1799"/>
                </a:lnTo>
                <a:lnTo>
                  <a:pt x="5824" y="3542"/>
                </a:lnTo>
                <a:lnTo>
                  <a:pt x="2480" y="6691"/>
                </a:lnTo>
                <a:lnTo>
                  <a:pt x="2296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45089" y="5380139"/>
            <a:ext cx="40702" cy="52919"/>
          </a:xfrm>
          <a:custGeom>
            <a:avLst/>
            <a:gdLst/>
            <a:ahLst/>
            <a:cxnLst/>
            <a:rect l="l" t="t" r="r" b="b"/>
            <a:pathLst>
              <a:path w="40702" h="52919">
                <a:moveTo>
                  <a:pt x="5911" y="52919"/>
                </a:moveTo>
                <a:lnTo>
                  <a:pt x="8676" y="51267"/>
                </a:lnTo>
                <a:lnTo>
                  <a:pt x="8676" y="17132"/>
                </a:lnTo>
                <a:lnTo>
                  <a:pt x="11049" y="14057"/>
                </a:lnTo>
                <a:lnTo>
                  <a:pt x="13323" y="11732"/>
                </a:lnTo>
                <a:lnTo>
                  <a:pt x="17673" y="8557"/>
                </a:lnTo>
                <a:lnTo>
                  <a:pt x="22014" y="7743"/>
                </a:lnTo>
                <a:lnTo>
                  <a:pt x="25157" y="8088"/>
                </a:lnTo>
                <a:lnTo>
                  <a:pt x="27716" y="9385"/>
                </a:lnTo>
                <a:lnTo>
                  <a:pt x="30370" y="12787"/>
                </a:lnTo>
                <a:lnTo>
                  <a:pt x="31399" y="15947"/>
                </a:lnTo>
                <a:lnTo>
                  <a:pt x="32040" y="19885"/>
                </a:lnTo>
                <a:lnTo>
                  <a:pt x="32040" y="51267"/>
                </a:lnTo>
                <a:lnTo>
                  <a:pt x="32249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702" y="51267"/>
                </a:lnTo>
                <a:lnTo>
                  <a:pt x="40702" y="18007"/>
                </a:lnTo>
                <a:lnTo>
                  <a:pt x="40421" y="15022"/>
                </a:lnTo>
                <a:lnTo>
                  <a:pt x="39254" y="10083"/>
                </a:lnTo>
                <a:lnTo>
                  <a:pt x="36968" y="6069"/>
                </a:lnTo>
                <a:lnTo>
                  <a:pt x="33895" y="2753"/>
                </a:lnTo>
                <a:lnTo>
                  <a:pt x="29592" y="543"/>
                </a:lnTo>
                <a:lnTo>
                  <a:pt x="26953" y="0"/>
                </a:lnTo>
                <a:lnTo>
                  <a:pt x="21089" y="0"/>
                </a:lnTo>
                <a:lnTo>
                  <a:pt x="18436" y="708"/>
                </a:lnTo>
                <a:lnTo>
                  <a:pt x="15793" y="2145"/>
                </a:lnTo>
                <a:lnTo>
                  <a:pt x="13150" y="3567"/>
                </a:lnTo>
                <a:lnTo>
                  <a:pt x="10494" y="5814"/>
                </a:lnTo>
                <a:lnTo>
                  <a:pt x="7830" y="8888"/>
                </a:lnTo>
                <a:lnTo>
                  <a:pt x="7830" y="2437"/>
                </a:lnTo>
                <a:lnTo>
                  <a:pt x="5861" y="83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80" y="52919"/>
                </a:lnTo>
                <a:lnTo>
                  <a:pt x="591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507240" y="5413827"/>
            <a:ext cx="12793" cy="75653"/>
          </a:xfrm>
          <a:custGeom>
            <a:avLst/>
            <a:gdLst/>
            <a:ahLst/>
            <a:cxnLst/>
            <a:rect l="l" t="t" r="r" b="b"/>
            <a:pathLst>
              <a:path w="12793" h="75653">
                <a:moveTo>
                  <a:pt x="12793" y="19267"/>
                </a:moveTo>
                <a:lnTo>
                  <a:pt x="12350" y="8093"/>
                </a:lnTo>
                <a:lnTo>
                  <a:pt x="10529" y="4446"/>
                </a:lnTo>
                <a:lnTo>
                  <a:pt x="9525" y="0"/>
                </a:lnTo>
                <a:lnTo>
                  <a:pt x="7890" y="16484"/>
                </a:lnTo>
                <a:lnTo>
                  <a:pt x="12793" y="19267"/>
                </a:lnTo>
                <a:close/>
              </a:path>
              <a:path w="12793" h="75653">
                <a:moveTo>
                  <a:pt x="34753" y="-54683"/>
                </a:moveTo>
                <a:lnTo>
                  <a:pt x="34753" y="-26311"/>
                </a:lnTo>
                <a:lnTo>
                  <a:pt x="32504" y="-28738"/>
                </a:lnTo>
                <a:lnTo>
                  <a:pt x="27957" y="-31823"/>
                </a:lnTo>
                <a:lnTo>
                  <a:pt x="23140" y="-33691"/>
                </a:lnTo>
                <a:lnTo>
                  <a:pt x="17045" y="-33691"/>
                </a:lnTo>
                <a:lnTo>
                  <a:pt x="14108" y="-33044"/>
                </a:lnTo>
                <a:lnTo>
                  <a:pt x="11577" y="-31772"/>
                </a:lnTo>
                <a:lnTo>
                  <a:pt x="9032" y="-30477"/>
                </a:lnTo>
                <a:lnTo>
                  <a:pt x="6907" y="-28648"/>
                </a:lnTo>
                <a:lnTo>
                  <a:pt x="3481" y="-23874"/>
                </a:lnTo>
                <a:lnTo>
                  <a:pt x="2188" y="-20990"/>
                </a:lnTo>
                <a:lnTo>
                  <a:pt x="1303" y="-17599"/>
                </a:lnTo>
                <a:lnTo>
                  <a:pt x="431" y="-14222"/>
                </a:lnTo>
                <a:lnTo>
                  <a:pt x="0" y="-10435"/>
                </a:lnTo>
                <a:lnTo>
                  <a:pt x="0" y="-2702"/>
                </a:lnTo>
                <a:lnTo>
                  <a:pt x="345" y="674"/>
                </a:lnTo>
                <a:lnTo>
                  <a:pt x="1043" y="3874"/>
                </a:lnTo>
                <a:lnTo>
                  <a:pt x="1746" y="7089"/>
                </a:lnTo>
                <a:lnTo>
                  <a:pt x="2854" y="9867"/>
                </a:lnTo>
                <a:lnTo>
                  <a:pt x="4373" y="12233"/>
                </a:lnTo>
                <a:lnTo>
                  <a:pt x="7890" y="16484"/>
                </a:lnTo>
                <a:lnTo>
                  <a:pt x="9525" y="0"/>
                </a:lnTo>
                <a:lnTo>
                  <a:pt x="8971" y="-4762"/>
                </a:lnTo>
                <a:lnTo>
                  <a:pt x="8971" y="-9536"/>
                </a:lnTo>
                <a:lnTo>
                  <a:pt x="9636" y="-14057"/>
                </a:lnTo>
                <a:lnTo>
                  <a:pt x="10763" y="-18298"/>
                </a:lnTo>
                <a:lnTo>
                  <a:pt x="12693" y="-21840"/>
                </a:lnTo>
                <a:lnTo>
                  <a:pt x="15497" y="-24367"/>
                </a:lnTo>
                <a:lnTo>
                  <a:pt x="18902" y="-25995"/>
                </a:lnTo>
                <a:lnTo>
                  <a:pt x="23486" y="-25995"/>
                </a:lnTo>
                <a:lnTo>
                  <a:pt x="27957" y="-23633"/>
                </a:lnTo>
                <a:lnTo>
                  <a:pt x="32418" y="-19759"/>
                </a:lnTo>
                <a:lnTo>
                  <a:pt x="34753" y="-16761"/>
                </a:lnTo>
                <a:lnTo>
                  <a:pt x="34753" y="2768"/>
                </a:lnTo>
                <a:lnTo>
                  <a:pt x="32100" y="6033"/>
                </a:lnTo>
                <a:lnTo>
                  <a:pt x="28475" y="9439"/>
                </a:lnTo>
                <a:lnTo>
                  <a:pt x="25145" y="11510"/>
                </a:lnTo>
                <a:lnTo>
                  <a:pt x="21887" y="12320"/>
                </a:lnTo>
                <a:lnTo>
                  <a:pt x="18460" y="12320"/>
                </a:lnTo>
                <a:lnTo>
                  <a:pt x="15066" y="10656"/>
                </a:lnTo>
                <a:lnTo>
                  <a:pt x="12350" y="8093"/>
                </a:lnTo>
                <a:lnTo>
                  <a:pt x="12793" y="19267"/>
                </a:lnTo>
                <a:lnTo>
                  <a:pt x="15742" y="19980"/>
                </a:lnTo>
                <a:lnTo>
                  <a:pt x="22402" y="19980"/>
                </a:lnTo>
                <a:lnTo>
                  <a:pt x="25328" y="19192"/>
                </a:lnTo>
                <a:lnTo>
                  <a:pt x="28007" y="17640"/>
                </a:lnTo>
                <a:lnTo>
                  <a:pt x="30685" y="16082"/>
                </a:lnTo>
                <a:lnTo>
                  <a:pt x="33267" y="13907"/>
                </a:lnTo>
                <a:lnTo>
                  <a:pt x="35747" y="11113"/>
                </a:lnTo>
                <a:lnTo>
                  <a:pt x="35747" y="17579"/>
                </a:lnTo>
                <a:lnTo>
                  <a:pt x="37853" y="19152"/>
                </a:lnTo>
                <a:lnTo>
                  <a:pt x="40394" y="19267"/>
                </a:lnTo>
                <a:lnTo>
                  <a:pt x="43469" y="17579"/>
                </a:lnTo>
                <a:lnTo>
                  <a:pt x="43469" y="-54683"/>
                </a:lnTo>
                <a:lnTo>
                  <a:pt x="43235" y="-55421"/>
                </a:lnTo>
                <a:lnTo>
                  <a:pt x="40653" y="-56386"/>
                </a:lnTo>
                <a:lnTo>
                  <a:pt x="37533" y="-56386"/>
                </a:lnTo>
                <a:lnTo>
                  <a:pt x="34753" y="-54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608544" y="5380139"/>
            <a:ext cx="27622" cy="52923"/>
          </a:xfrm>
          <a:custGeom>
            <a:avLst/>
            <a:gdLst/>
            <a:ahLst/>
            <a:cxnLst/>
            <a:rect l="l" t="t" r="r" b="b"/>
            <a:pathLst>
              <a:path w="27622" h="52923">
                <a:moveTo>
                  <a:pt x="5896" y="52923"/>
                </a:moveTo>
                <a:lnTo>
                  <a:pt x="8661" y="51271"/>
                </a:lnTo>
                <a:lnTo>
                  <a:pt x="8661" y="19141"/>
                </a:lnTo>
                <a:lnTo>
                  <a:pt x="11012" y="15468"/>
                </a:lnTo>
                <a:lnTo>
                  <a:pt x="13039" y="12725"/>
                </a:lnTo>
                <a:lnTo>
                  <a:pt x="15861" y="9956"/>
                </a:lnTo>
                <a:lnTo>
                  <a:pt x="19281" y="8459"/>
                </a:lnTo>
                <a:lnTo>
                  <a:pt x="22218" y="8675"/>
                </a:lnTo>
                <a:lnTo>
                  <a:pt x="24871" y="9460"/>
                </a:lnTo>
                <a:lnTo>
                  <a:pt x="27453" y="8610"/>
                </a:lnTo>
                <a:lnTo>
                  <a:pt x="27622" y="5641"/>
                </a:lnTo>
                <a:lnTo>
                  <a:pt x="27589" y="3657"/>
                </a:lnTo>
                <a:lnTo>
                  <a:pt x="25303" y="673"/>
                </a:lnTo>
                <a:lnTo>
                  <a:pt x="22291" y="74"/>
                </a:lnTo>
                <a:lnTo>
                  <a:pt x="19724" y="0"/>
                </a:lnTo>
                <a:lnTo>
                  <a:pt x="16722" y="661"/>
                </a:lnTo>
                <a:lnTo>
                  <a:pt x="13690" y="2576"/>
                </a:lnTo>
                <a:lnTo>
                  <a:pt x="10335" y="5994"/>
                </a:lnTo>
                <a:lnTo>
                  <a:pt x="7825" y="9550"/>
                </a:lnTo>
                <a:lnTo>
                  <a:pt x="7825" y="2440"/>
                </a:lnTo>
                <a:lnTo>
                  <a:pt x="5859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94" y="51995"/>
                </a:lnTo>
                <a:lnTo>
                  <a:pt x="2774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651484" y="5380139"/>
            <a:ext cx="43467" cy="53657"/>
          </a:xfrm>
          <a:custGeom>
            <a:avLst/>
            <a:gdLst/>
            <a:ahLst/>
            <a:cxnLst/>
            <a:rect l="l" t="t" r="r" b="b"/>
            <a:pathLst>
              <a:path w="43467" h="53657">
                <a:moveTo>
                  <a:pt x="43084" y="16926"/>
                </a:moveTo>
                <a:lnTo>
                  <a:pt x="42289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6" y="3074"/>
                </a:lnTo>
                <a:lnTo>
                  <a:pt x="32162" y="1838"/>
                </a:lnTo>
                <a:lnTo>
                  <a:pt x="29545" y="608"/>
                </a:lnTo>
                <a:lnTo>
                  <a:pt x="26384" y="0"/>
                </a:lnTo>
                <a:lnTo>
                  <a:pt x="26421" y="6997"/>
                </a:lnTo>
                <a:lnTo>
                  <a:pt x="29582" y="8329"/>
                </a:lnTo>
                <a:lnTo>
                  <a:pt x="31719" y="11008"/>
                </a:lnTo>
                <a:lnTo>
                  <a:pt x="33844" y="13690"/>
                </a:lnTo>
                <a:lnTo>
                  <a:pt x="34866" y="17373"/>
                </a:lnTo>
                <a:lnTo>
                  <a:pt x="34754" y="22071"/>
                </a:lnTo>
                <a:lnTo>
                  <a:pt x="8971" y="22071"/>
                </a:lnTo>
                <a:lnTo>
                  <a:pt x="9043" y="20091"/>
                </a:lnTo>
                <a:lnTo>
                  <a:pt x="10468" y="3110"/>
                </a:lnTo>
                <a:lnTo>
                  <a:pt x="8086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73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31" y="41997"/>
                </a:lnTo>
                <a:lnTo>
                  <a:pt x="4043" y="44780"/>
                </a:lnTo>
                <a:lnTo>
                  <a:pt x="6033" y="46990"/>
                </a:lnTo>
                <a:lnTo>
                  <a:pt x="10483" y="50864"/>
                </a:lnTo>
                <a:lnTo>
                  <a:pt x="13421" y="51969"/>
                </a:lnTo>
                <a:lnTo>
                  <a:pt x="16333" y="53086"/>
                </a:lnTo>
                <a:lnTo>
                  <a:pt x="19735" y="53657"/>
                </a:lnTo>
                <a:lnTo>
                  <a:pt x="23634" y="53657"/>
                </a:lnTo>
                <a:lnTo>
                  <a:pt x="27973" y="53492"/>
                </a:lnTo>
                <a:lnTo>
                  <a:pt x="31929" y="52793"/>
                </a:lnTo>
                <a:lnTo>
                  <a:pt x="35172" y="51969"/>
                </a:lnTo>
                <a:lnTo>
                  <a:pt x="37912" y="51090"/>
                </a:lnTo>
                <a:lnTo>
                  <a:pt x="41155" y="48818"/>
                </a:lnTo>
                <a:lnTo>
                  <a:pt x="41475" y="46163"/>
                </a:lnTo>
                <a:lnTo>
                  <a:pt x="40900" y="43002"/>
                </a:lnTo>
                <a:lnTo>
                  <a:pt x="38171" y="43267"/>
                </a:lnTo>
                <a:lnTo>
                  <a:pt x="35010" y="44550"/>
                </a:lnTo>
                <a:lnTo>
                  <a:pt x="32209" y="45439"/>
                </a:lnTo>
                <a:lnTo>
                  <a:pt x="28695" y="46187"/>
                </a:lnTo>
                <a:lnTo>
                  <a:pt x="24429" y="46379"/>
                </a:lnTo>
                <a:lnTo>
                  <a:pt x="21593" y="46379"/>
                </a:lnTo>
                <a:lnTo>
                  <a:pt x="17204" y="45137"/>
                </a:lnTo>
                <a:lnTo>
                  <a:pt x="13629" y="43102"/>
                </a:lnTo>
                <a:lnTo>
                  <a:pt x="11167" y="40002"/>
                </a:lnTo>
                <a:lnTo>
                  <a:pt x="9767" y="35967"/>
                </a:lnTo>
                <a:lnTo>
                  <a:pt x="8971" y="31356"/>
                </a:lnTo>
                <a:lnTo>
                  <a:pt x="8971" y="28652"/>
                </a:lnTo>
                <a:lnTo>
                  <a:pt x="40100" y="28652"/>
                </a:lnTo>
                <a:lnTo>
                  <a:pt x="42448" y="27748"/>
                </a:lnTo>
                <a:lnTo>
                  <a:pt x="43467" y="24739"/>
                </a:lnTo>
                <a:lnTo>
                  <a:pt x="43467" y="19926"/>
                </a:lnTo>
                <a:lnTo>
                  <a:pt x="43084" y="16926"/>
                </a:lnTo>
                <a:close/>
              </a:path>
              <a:path w="43467" h="53657">
                <a:moveTo>
                  <a:pt x="9043" y="20091"/>
                </a:moveTo>
                <a:lnTo>
                  <a:pt x="9979" y="16357"/>
                </a:lnTo>
                <a:lnTo>
                  <a:pt x="11429" y="12927"/>
                </a:lnTo>
                <a:lnTo>
                  <a:pt x="14969" y="9079"/>
                </a:lnTo>
                <a:lnTo>
                  <a:pt x="18197" y="7415"/>
                </a:lnTo>
                <a:lnTo>
                  <a:pt x="22230" y="6997"/>
                </a:lnTo>
                <a:lnTo>
                  <a:pt x="26421" y="6997"/>
                </a:lnTo>
                <a:lnTo>
                  <a:pt x="26384" y="0"/>
                </a:lnTo>
                <a:lnTo>
                  <a:pt x="19210" y="0"/>
                </a:lnTo>
                <a:lnTo>
                  <a:pt x="16074" y="622"/>
                </a:lnTo>
                <a:lnTo>
                  <a:pt x="13284" y="1864"/>
                </a:lnTo>
                <a:lnTo>
                  <a:pt x="10468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712051" y="5380920"/>
            <a:ext cx="71363" cy="52171"/>
          </a:xfrm>
          <a:custGeom>
            <a:avLst/>
            <a:gdLst/>
            <a:ahLst/>
            <a:cxnLst/>
            <a:rect l="l" t="t" r="r" b="b"/>
            <a:pathLst>
              <a:path w="71363" h="52171">
                <a:moveTo>
                  <a:pt x="478" y="3834"/>
                </a:moveTo>
                <a:lnTo>
                  <a:pt x="14278" y="50213"/>
                </a:lnTo>
                <a:lnTo>
                  <a:pt x="14771" y="51141"/>
                </a:lnTo>
                <a:lnTo>
                  <a:pt x="17414" y="52066"/>
                </a:lnTo>
                <a:lnTo>
                  <a:pt x="20055" y="52171"/>
                </a:lnTo>
                <a:lnTo>
                  <a:pt x="23432" y="52042"/>
                </a:lnTo>
                <a:lnTo>
                  <a:pt x="26003" y="50213"/>
                </a:lnTo>
                <a:lnTo>
                  <a:pt x="35182" y="14781"/>
                </a:lnTo>
                <a:lnTo>
                  <a:pt x="35392" y="14781"/>
                </a:lnTo>
                <a:lnTo>
                  <a:pt x="45321" y="50213"/>
                </a:lnTo>
                <a:lnTo>
                  <a:pt x="45788" y="51141"/>
                </a:lnTo>
                <a:lnTo>
                  <a:pt x="48531" y="52066"/>
                </a:lnTo>
                <a:lnTo>
                  <a:pt x="53874" y="52081"/>
                </a:lnTo>
                <a:lnTo>
                  <a:pt x="56970" y="50213"/>
                </a:lnTo>
                <a:lnTo>
                  <a:pt x="70885" y="3834"/>
                </a:lnTo>
                <a:lnTo>
                  <a:pt x="71363" y="1548"/>
                </a:lnTo>
                <a:lnTo>
                  <a:pt x="68832" y="0"/>
                </a:lnTo>
                <a:lnTo>
                  <a:pt x="65664" y="0"/>
                </a:lnTo>
                <a:lnTo>
                  <a:pt x="62647" y="1713"/>
                </a:lnTo>
                <a:lnTo>
                  <a:pt x="51404" y="41972"/>
                </a:lnTo>
                <a:lnTo>
                  <a:pt x="51247" y="41972"/>
                </a:lnTo>
                <a:lnTo>
                  <a:pt x="39964" y="1598"/>
                </a:lnTo>
                <a:lnTo>
                  <a:pt x="39795" y="1065"/>
                </a:lnTo>
                <a:lnTo>
                  <a:pt x="37138" y="0"/>
                </a:lnTo>
                <a:lnTo>
                  <a:pt x="34016" y="0"/>
                </a:lnTo>
                <a:lnTo>
                  <a:pt x="31154" y="1713"/>
                </a:lnTo>
                <a:lnTo>
                  <a:pt x="20693" y="41972"/>
                </a:lnTo>
                <a:lnTo>
                  <a:pt x="20473" y="41972"/>
                </a:lnTo>
                <a:lnTo>
                  <a:pt x="9094" y="1713"/>
                </a:lnTo>
                <a:lnTo>
                  <a:pt x="8712" y="859"/>
                </a:lnTo>
                <a:lnTo>
                  <a:pt x="6084" y="0"/>
                </a:lnTo>
                <a:lnTo>
                  <a:pt x="2827" y="0"/>
                </a:lnTo>
                <a:lnTo>
                  <a:pt x="0" y="1230"/>
                </a:lnTo>
                <a:lnTo>
                  <a:pt x="47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800133" y="5380139"/>
            <a:ext cx="22132" cy="53653"/>
          </a:xfrm>
          <a:custGeom>
            <a:avLst/>
            <a:gdLst/>
            <a:ahLst/>
            <a:cxnLst/>
            <a:rect l="l" t="t" r="r" b="b"/>
            <a:pathLst>
              <a:path w="22132" h="53653">
                <a:moveTo>
                  <a:pt x="11206" y="44409"/>
                </a:moveTo>
                <a:lnTo>
                  <a:pt x="8873" y="40892"/>
                </a:lnTo>
                <a:lnTo>
                  <a:pt x="7621" y="51991"/>
                </a:lnTo>
                <a:lnTo>
                  <a:pt x="11634" y="53326"/>
                </a:lnTo>
                <a:lnTo>
                  <a:pt x="16379" y="53653"/>
                </a:lnTo>
                <a:lnTo>
                  <a:pt x="19208" y="53653"/>
                </a:lnTo>
                <a:lnTo>
                  <a:pt x="22132" y="46061"/>
                </a:lnTo>
                <a:lnTo>
                  <a:pt x="17748" y="46659"/>
                </a:lnTo>
                <a:lnTo>
                  <a:pt x="14942" y="46659"/>
                </a:lnTo>
                <a:lnTo>
                  <a:pt x="11206" y="44409"/>
                </a:lnTo>
                <a:close/>
              </a:path>
              <a:path w="22132" h="53653">
                <a:moveTo>
                  <a:pt x="3293" y="12089"/>
                </a:moveTo>
                <a:lnTo>
                  <a:pt x="5947" y="11516"/>
                </a:lnTo>
                <a:lnTo>
                  <a:pt x="9154" y="9777"/>
                </a:lnTo>
                <a:lnTo>
                  <a:pt x="11934" y="8582"/>
                </a:lnTo>
                <a:lnTo>
                  <a:pt x="15325" y="7531"/>
                </a:lnTo>
                <a:lnTo>
                  <a:pt x="19367" y="7260"/>
                </a:lnTo>
                <a:lnTo>
                  <a:pt x="23042" y="7517"/>
                </a:lnTo>
                <a:lnTo>
                  <a:pt x="26888" y="9204"/>
                </a:lnTo>
                <a:lnTo>
                  <a:pt x="29223" y="12330"/>
                </a:lnTo>
                <a:lnTo>
                  <a:pt x="29983" y="15224"/>
                </a:lnTo>
                <a:lnTo>
                  <a:pt x="30181" y="18755"/>
                </a:lnTo>
                <a:lnTo>
                  <a:pt x="30181" y="22564"/>
                </a:lnTo>
                <a:lnTo>
                  <a:pt x="20008" y="22564"/>
                </a:lnTo>
                <a:lnTo>
                  <a:pt x="16689" y="22910"/>
                </a:lnTo>
                <a:lnTo>
                  <a:pt x="13751" y="23568"/>
                </a:lnTo>
                <a:lnTo>
                  <a:pt x="10814" y="24241"/>
                </a:lnTo>
                <a:lnTo>
                  <a:pt x="8333" y="25246"/>
                </a:lnTo>
                <a:lnTo>
                  <a:pt x="4276" y="27914"/>
                </a:lnTo>
                <a:lnTo>
                  <a:pt x="1619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6" y="43243"/>
                </a:lnTo>
                <a:lnTo>
                  <a:pt x="1964" y="46925"/>
                </a:lnTo>
                <a:lnTo>
                  <a:pt x="4485" y="49754"/>
                </a:lnTo>
                <a:lnTo>
                  <a:pt x="7621" y="51991"/>
                </a:lnTo>
                <a:lnTo>
                  <a:pt x="8873" y="40892"/>
                </a:lnTo>
                <a:lnTo>
                  <a:pt x="8873" y="38350"/>
                </a:lnTo>
                <a:lnTo>
                  <a:pt x="9687" y="34427"/>
                </a:lnTo>
                <a:lnTo>
                  <a:pt x="12228" y="31482"/>
                </a:lnTo>
                <a:lnTo>
                  <a:pt x="14834" y="30059"/>
                </a:lnTo>
                <a:lnTo>
                  <a:pt x="18334" y="29231"/>
                </a:lnTo>
                <a:lnTo>
                  <a:pt x="22783" y="29019"/>
                </a:lnTo>
                <a:lnTo>
                  <a:pt x="30181" y="29019"/>
                </a:lnTo>
                <a:lnTo>
                  <a:pt x="30181" y="39380"/>
                </a:lnTo>
                <a:lnTo>
                  <a:pt x="26017" y="43675"/>
                </a:lnTo>
                <a:lnTo>
                  <a:pt x="22132" y="46061"/>
                </a:lnTo>
                <a:lnTo>
                  <a:pt x="19208" y="53653"/>
                </a:lnTo>
                <a:lnTo>
                  <a:pt x="21898" y="53035"/>
                </a:lnTo>
                <a:lnTo>
                  <a:pt x="24432" y="51749"/>
                </a:lnTo>
                <a:lnTo>
                  <a:pt x="26974" y="50478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4"/>
                </a:lnTo>
                <a:lnTo>
                  <a:pt x="36021" y="52955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5" y="12686"/>
                </a:lnTo>
                <a:lnTo>
                  <a:pt x="37125" y="8125"/>
                </a:lnTo>
                <a:lnTo>
                  <a:pt x="34592" y="4683"/>
                </a:lnTo>
                <a:lnTo>
                  <a:pt x="31203" y="1979"/>
                </a:lnTo>
                <a:lnTo>
                  <a:pt x="26435" y="392"/>
                </a:lnTo>
                <a:lnTo>
                  <a:pt x="23558" y="0"/>
                </a:lnTo>
                <a:lnTo>
                  <a:pt x="20166" y="0"/>
                </a:lnTo>
                <a:lnTo>
                  <a:pt x="16541" y="176"/>
                </a:lnTo>
                <a:lnTo>
                  <a:pt x="12962" y="849"/>
                </a:lnTo>
                <a:lnTo>
                  <a:pt x="9817" y="1799"/>
                </a:lnTo>
                <a:lnTo>
                  <a:pt x="5824" y="3542"/>
                </a:lnTo>
                <a:lnTo>
                  <a:pt x="2494" y="6691"/>
                </a:lnTo>
                <a:lnTo>
                  <a:pt x="2296" y="9385"/>
                </a:lnTo>
                <a:lnTo>
                  <a:pt x="3293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863546" y="5380139"/>
            <a:ext cx="27626" cy="52923"/>
          </a:xfrm>
          <a:custGeom>
            <a:avLst/>
            <a:gdLst/>
            <a:ahLst/>
            <a:cxnLst/>
            <a:rect l="l" t="t" r="r" b="b"/>
            <a:pathLst>
              <a:path w="27626" h="52923">
                <a:moveTo>
                  <a:pt x="5900" y="52923"/>
                </a:moveTo>
                <a:lnTo>
                  <a:pt x="8661" y="51271"/>
                </a:lnTo>
                <a:lnTo>
                  <a:pt x="8661" y="19141"/>
                </a:lnTo>
                <a:lnTo>
                  <a:pt x="11012" y="15468"/>
                </a:lnTo>
                <a:lnTo>
                  <a:pt x="13039" y="12725"/>
                </a:lnTo>
                <a:lnTo>
                  <a:pt x="15868" y="9956"/>
                </a:lnTo>
                <a:lnTo>
                  <a:pt x="19281" y="8459"/>
                </a:lnTo>
                <a:lnTo>
                  <a:pt x="22222" y="8675"/>
                </a:lnTo>
                <a:lnTo>
                  <a:pt x="24875" y="9460"/>
                </a:lnTo>
                <a:lnTo>
                  <a:pt x="27453" y="8610"/>
                </a:lnTo>
                <a:lnTo>
                  <a:pt x="27626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94" y="74"/>
                </a:lnTo>
                <a:lnTo>
                  <a:pt x="19724" y="0"/>
                </a:lnTo>
                <a:lnTo>
                  <a:pt x="16729" y="661"/>
                </a:lnTo>
                <a:lnTo>
                  <a:pt x="13690" y="2576"/>
                </a:lnTo>
                <a:lnTo>
                  <a:pt x="10335" y="5994"/>
                </a:lnTo>
                <a:lnTo>
                  <a:pt x="7829" y="9550"/>
                </a:lnTo>
                <a:lnTo>
                  <a:pt x="7829" y="2440"/>
                </a:lnTo>
                <a:lnTo>
                  <a:pt x="5861" y="838"/>
                </a:lnTo>
                <a:lnTo>
                  <a:pt x="3135" y="748"/>
                </a:lnTo>
                <a:lnTo>
                  <a:pt x="0" y="2440"/>
                </a:lnTo>
                <a:lnTo>
                  <a:pt x="0" y="51271"/>
                </a:lnTo>
                <a:lnTo>
                  <a:pt x="198" y="51995"/>
                </a:lnTo>
                <a:lnTo>
                  <a:pt x="277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906645" y="5413827"/>
            <a:ext cx="12791" cy="75653"/>
          </a:xfrm>
          <a:custGeom>
            <a:avLst/>
            <a:gdLst/>
            <a:ahLst/>
            <a:cxnLst/>
            <a:rect l="l" t="t" r="r" b="b"/>
            <a:pathLst>
              <a:path w="12791" h="75653">
                <a:moveTo>
                  <a:pt x="12791" y="19267"/>
                </a:moveTo>
                <a:lnTo>
                  <a:pt x="12348" y="8093"/>
                </a:lnTo>
                <a:lnTo>
                  <a:pt x="10530" y="4446"/>
                </a:lnTo>
                <a:lnTo>
                  <a:pt x="9522" y="0"/>
                </a:lnTo>
                <a:lnTo>
                  <a:pt x="7891" y="16484"/>
                </a:lnTo>
                <a:lnTo>
                  <a:pt x="12791" y="19267"/>
                </a:lnTo>
                <a:close/>
              </a:path>
              <a:path w="12791" h="75653">
                <a:moveTo>
                  <a:pt x="34751" y="-54683"/>
                </a:moveTo>
                <a:lnTo>
                  <a:pt x="34751" y="-26311"/>
                </a:lnTo>
                <a:lnTo>
                  <a:pt x="32504" y="-28738"/>
                </a:lnTo>
                <a:lnTo>
                  <a:pt x="27957" y="-31823"/>
                </a:lnTo>
                <a:lnTo>
                  <a:pt x="23140" y="-33691"/>
                </a:lnTo>
                <a:lnTo>
                  <a:pt x="17045" y="-33691"/>
                </a:lnTo>
                <a:lnTo>
                  <a:pt x="14108" y="-33044"/>
                </a:lnTo>
                <a:lnTo>
                  <a:pt x="11574" y="-31772"/>
                </a:lnTo>
                <a:lnTo>
                  <a:pt x="9032" y="-30477"/>
                </a:lnTo>
                <a:lnTo>
                  <a:pt x="6908" y="-28648"/>
                </a:lnTo>
                <a:lnTo>
                  <a:pt x="3478" y="-23874"/>
                </a:lnTo>
                <a:lnTo>
                  <a:pt x="2185" y="-20990"/>
                </a:lnTo>
                <a:lnTo>
                  <a:pt x="1304" y="-17599"/>
                </a:lnTo>
                <a:lnTo>
                  <a:pt x="429" y="-14222"/>
                </a:lnTo>
                <a:lnTo>
                  <a:pt x="0" y="-10435"/>
                </a:lnTo>
                <a:lnTo>
                  <a:pt x="0" y="-2702"/>
                </a:lnTo>
                <a:lnTo>
                  <a:pt x="345" y="674"/>
                </a:lnTo>
                <a:lnTo>
                  <a:pt x="1043" y="3874"/>
                </a:lnTo>
                <a:lnTo>
                  <a:pt x="1746" y="7089"/>
                </a:lnTo>
                <a:lnTo>
                  <a:pt x="2848" y="9867"/>
                </a:lnTo>
                <a:lnTo>
                  <a:pt x="4373" y="12233"/>
                </a:lnTo>
                <a:lnTo>
                  <a:pt x="7891" y="16484"/>
                </a:lnTo>
                <a:lnTo>
                  <a:pt x="9522" y="0"/>
                </a:lnTo>
                <a:lnTo>
                  <a:pt x="8971" y="-4762"/>
                </a:lnTo>
                <a:lnTo>
                  <a:pt x="8971" y="-9536"/>
                </a:lnTo>
                <a:lnTo>
                  <a:pt x="9634" y="-14057"/>
                </a:lnTo>
                <a:lnTo>
                  <a:pt x="10764" y="-18298"/>
                </a:lnTo>
                <a:lnTo>
                  <a:pt x="12693" y="-21840"/>
                </a:lnTo>
                <a:lnTo>
                  <a:pt x="15495" y="-24367"/>
                </a:lnTo>
                <a:lnTo>
                  <a:pt x="18900" y="-25995"/>
                </a:lnTo>
                <a:lnTo>
                  <a:pt x="23487" y="-25995"/>
                </a:lnTo>
                <a:lnTo>
                  <a:pt x="27957" y="-23633"/>
                </a:lnTo>
                <a:lnTo>
                  <a:pt x="32418" y="-19759"/>
                </a:lnTo>
                <a:lnTo>
                  <a:pt x="34751" y="-16761"/>
                </a:lnTo>
                <a:lnTo>
                  <a:pt x="34751" y="2768"/>
                </a:lnTo>
                <a:lnTo>
                  <a:pt x="32097" y="6033"/>
                </a:lnTo>
                <a:lnTo>
                  <a:pt x="28475" y="9439"/>
                </a:lnTo>
                <a:lnTo>
                  <a:pt x="25143" y="11510"/>
                </a:lnTo>
                <a:lnTo>
                  <a:pt x="21888" y="12320"/>
                </a:lnTo>
                <a:lnTo>
                  <a:pt x="18458" y="12320"/>
                </a:lnTo>
                <a:lnTo>
                  <a:pt x="15066" y="10656"/>
                </a:lnTo>
                <a:lnTo>
                  <a:pt x="12348" y="8093"/>
                </a:lnTo>
                <a:lnTo>
                  <a:pt x="12791" y="19267"/>
                </a:lnTo>
                <a:lnTo>
                  <a:pt x="15742" y="19980"/>
                </a:lnTo>
                <a:lnTo>
                  <a:pt x="22402" y="19980"/>
                </a:lnTo>
                <a:lnTo>
                  <a:pt x="25330" y="19192"/>
                </a:lnTo>
                <a:lnTo>
                  <a:pt x="28008" y="17640"/>
                </a:lnTo>
                <a:lnTo>
                  <a:pt x="30687" y="16082"/>
                </a:lnTo>
                <a:lnTo>
                  <a:pt x="33267" y="13907"/>
                </a:lnTo>
                <a:lnTo>
                  <a:pt x="35747" y="11113"/>
                </a:lnTo>
                <a:lnTo>
                  <a:pt x="35747" y="17579"/>
                </a:lnTo>
                <a:lnTo>
                  <a:pt x="37847" y="19152"/>
                </a:lnTo>
                <a:lnTo>
                  <a:pt x="40396" y="19267"/>
                </a:lnTo>
                <a:lnTo>
                  <a:pt x="43467" y="17579"/>
                </a:lnTo>
                <a:lnTo>
                  <a:pt x="43467" y="-54683"/>
                </a:lnTo>
                <a:lnTo>
                  <a:pt x="43235" y="-55421"/>
                </a:lnTo>
                <a:lnTo>
                  <a:pt x="40651" y="-56386"/>
                </a:lnTo>
                <a:lnTo>
                  <a:pt x="37531" y="-56386"/>
                </a:lnTo>
                <a:lnTo>
                  <a:pt x="34751" y="-54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973718" y="5360770"/>
            <a:ext cx="10706" cy="72288"/>
          </a:xfrm>
          <a:custGeom>
            <a:avLst/>
            <a:gdLst/>
            <a:ahLst/>
            <a:cxnLst/>
            <a:rect l="l" t="t" r="r" b="b"/>
            <a:pathLst>
              <a:path w="10706" h="72288">
                <a:moveTo>
                  <a:pt x="0" y="5411"/>
                </a:moveTo>
                <a:lnTo>
                  <a:pt x="370" y="8888"/>
                </a:lnTo>
                <a:lnTo>
                  <a:pt x="3282" y="10732"/>
                </a:lnTo>
                <a:lnTo>
                  <a:pt x="7376" y="10732"/>
                </a:lnTo>
                <a:lnTo>
                  <a:pt x="10323" y="8839"/>
                </a:lnTo>
                <a:lnTo>
                  <a:pt x="10706" y="5307"/>
                </a:lnTo>
                <a:lnTo>
                  <a:pt x="10335" y="1840"/>
                </a:lnTo>
                <a:lnTo>
                  <a:pt x="7433" y="0"/>
                </a:lnTo>
                <a:lnTo>
                  <a:pt x="3329" y="0"/>
                </a:lnTo>
                <a:lnTo>
                  <a:pt x="384" y="1891"/>
                </a:lnTo>
                <a:lnTo>
                  <a:pt x="0" y="5411"/>
                </a:lnTo>
                <a:close/>
              </a:path>
              <a:path w="10706" h="72288">
                <a:moveTo>
                  <a:pt x="1242" y="71373"/>
                </a:moveTo>
                <a:lnTo>
                  <a:pt x="3822" y="72288"/>
                </a:lnTo>
                <a:lnTo>
                  <a:pt x="6944" y="72288"/>
                </a:lnTo>
                <a:lnTo>
                  <a:pt x="9709" y="70636"/>
                </a:lnTo>
                <a:lnTo>
                  <a:pt x="9709" y="21805"/>
                </a:lnTo>
                <a:lnTo>
                  <a:pt x="9499" y="21107"/>
                </a:lnTo>
                <a:lnTo>
                  <a:pt x="6944" y="20153"/>
                </a:lnTo>
                <a:lnTo>
                  <a:pt x="3822" y="20153"/>
                </a:lnTo>
                <a:lnTo>
                  <a:pt x="1057" y="21805"/>
                </a:lnTo>
                <a:lnTo>
                  <a:pt x="1057" y="70636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007943" y="5380139"/>
            <a:ext cx="40700" cy="52919"/>
          </a:xfrm>
          <a:custGeom>
            <a:avLst/>
            <a:gdLst/>
            <a:ahLst/>
            <a:cxnLst/>
            <a:rect l="l" t="t" r="r" b="b"/>
            <a:pathLst>
              <a:path w="40700" h="52919">
                <a:moveTo>
                  <a:pt x="5910" y="52919"/>
                </a:moveTo>
                <a:lnTo>
                  <a:pt x="8675" y="51267"/>
                </a:lnTo>
                <a:lnTo>
                  <a:pt x="8675" y="17132"/>
                </a:lnTo>
                <a:lnTo>
                  <a:pt x="11043" y="14057"/>
                </a:lnTo>
                <a:lnTo>
                  <a:pt x="13319" y="11732"/>
                </a:lnTo>
                <a:lnTo>
                  <a:pt x="17672" y="8557"/>
                </a:lnTo>
                <a:lnTo>
                  <a:pt x="22006" y="7743"/>
                </a:lnTo>
                <a:lnTo>
                  <a:pt x="25167" y="8088"/>
                </a:lnTo>
                <a:lnTo>
                  <a:pt x="27722" y="9385"/>
                </a:lnTo>
                <a:lnTo>
                  <a:pt x="30365" y="12787"/>
                </a:lnTo>
                <a:lnTo>
                  <a:pt x="31409" y="15947"/>
                </a:lnTo>
                <a:lnTo>
                  <a:pt x="32035" y="19885"/>
                </a:lnTo>
                <a:lnTo>
                  <a:pt x="32035" y="51267"/>
                </a:lnTo>
                <a:lnTo>
                  <a:pt x="32255" y="52005"/>
                </a:lnTo>
                <a:lnTo>
                  <a:pt x="34804" y="52919"/>
                </a:lnTo>
                <a:lnTo>
                  <a:pt x="37926" y="52919"/>
                </a:lnTo>
                <a:lnTo>
                  <a:pt x="40700" y="51267"/>
                </a:lnTo>
                <a:lnTo>
                  <a:pt x="40700" y="18007"/>
                </a:lnTo>
                <a:lnTo>
                  <a:pt x="40416" y="15022"/>
                </a:lnTo>
                <a:lnTo>
                  <a:pt x="39260" y="10083"/>
                </a:lnTo>
                <a:lnTo>
                  <a:pt x="36964" y="6069"/>
                </a:lnTo>
                <a:lnTo>
                  <a:pt x="33893" y="2753"/>
                </a:lnTo>
                <a:lnTo>
                  <a:pt x="29602" y="543"/>
                </a:lnTo>
                <a:lnTo>
                  <a:pt x="26945" y="0"/>
                </a:lnTo>
                <a:lnTo>
                  <a:pt x="21098" y="0"/>
                </a:lnTo>
                <a:lnTo>
                  <a:pt x="18431" y="708"/>
                </a:lnTo>
                <a:lnTo>
                  <a:pt x="15788" y="2145"/>
                </a:lnTo>
                <a:lnTo>
                  <a:pt x="13150" y="3567"/>
                </a:lnTo>
                <a:lnTo>
                  <a:pt x="10494" y="5814"/>
                </a:lnTo>
                <a:lnTo>
                  <a:pt x="7825" y="8888"/>
                </a:lnTo>
                <a:lnTo>
                  <a:pt x="7825" y="2437"/>
                </a:lnTo>
                <a:lnTo>
                  <a:pt x="5859" y="834"/>
                </a:lnTo>
                <a:lnTo>
                  <a:pt x="3131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74" y="52919"/>
                </a:lnTo>
                <a:lnTo>
                  <a:pt x="591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067836" y="5380247"/>
            <a:ext cx="44743" cy="54648"/>
          </a:xfrm>
          <a:custGeom>
            <a:avLst/>
            <a:gdLst/>
            <a:ahLst/>
            <a:cxnLst/>
            <a:rect l="l" t="t" r="r" b="b"/>
            <a:pathLst>
              <a:path w="44743" h="54648">
                <a:moveTo>
                  <a:pt x="9495" y="36234"/>
                </a:moveTo>
                <a:lnTo>
                  <a:pt x="9189" y="54648"/>
                </a:lnTo>
                <a:lnTo>
                  <a:pt x="11318" y="51563"/>
                </a:lnTo>
                <a:lnTo>
                  <a:pt x="10060" y="39635"/>
                </a:lnTo>
                <a:lnTo>
                  <a:pt x="9495" y="36234"/>
                </a:lnTo>
                <a:close/>
              </a:path>
              <a:path w="44743" h="54648">
                <a:moveTo>
                  <a:pt x="416" y="55727"/>
                </a:moveTo>
                <a:lnTo>
                  <a:pt x="0" y="59194"/>
                </a:lnTo>
                <a:lnTo>
                  <a:pt x="377" y="62816"/>
                </a:lnTo>
                <a:lnTo>
                  <a:pt x="1915" y="66041"/>
                </a:lnTo>
                <a:lnTo>
                  <a:pt x="4874" y="68579"/>
                </a:lnTo>
                <a:lnTo>
                  <a:pt x="8797" y="70638"/>
                </a:lnTo>
                <a:lnTo>
                  <a:pt x="11475" y="71311"/>
                </a:lnTo>
                <a:lnTo>
                  <a:pt x="14140" y="71984"/>
                </a:lnTo>
                <a:lnTo>
                  <a:pt x="17397" y="72312"/>
                </a:lnTo>
                <a:lnTo>
                  <a:pt x="25167" y="72312"/>
                </a:lnTo>
                <a:lnTo>
                  <a:pt x="28594" y="71880"/>
                </a:lnTo>
                <a:lnTo>
                  <a:pt x="31496" y="70995"/>
                </a:lnTo>
                <a:lnTo>
                  <a:pt x="34408" y="70106"/>
                </a:lnTo>
                <a:lnTo>
                  <a:pt x="38660" y="67363"/>
                </a:lnTo>
                <a:lnTo>
                  <a:pt x="41929" y="64033"/>
                </a:lnTo>
                <a:lnTo>
                  <a:pt x="43750" y="59993"/>
                </a:lnTo>
                <a:lnTo>
                  <a:pt x="44215" y="55613"/>
                </a:lnTo>
                <a:lnTo>
                  <a:pt x="43797" y="51602"/>
                </a:lnTo>
                <a:lnTo>
                  <a:pt x="42198" y="48376"/>
                </a:lnTo>
                <a:lnTo>
                  <a:pt x="39631" y="45924"/>
                </a:lnTo>
                <a:lnTo>
                  <a:pt x="36511" y="43966"/>
                </a:lnTo>
                <a:lnTo>
                  <a:pt x="32575" y="42774"/>
                </a:lnTo>
                <a:lnTo>
                  <a:pt x="28089" y="42368"/>
                </a:lnTo>
                <a:lnTo>
                  <a:pt x="15742" y="41835"/>
                </a:lnTo>
                <a:lnTo>
                  <a:pt x="13859" y="41760"/>
                </a:lnTo>
                <a:lnTo>
                  <a:pt x="10060" y="39635"/>
                </a:lnTo>
                <a:lnTo>
                  <a:pt x="11318" y="51563"/>
                </a:lnTo>
                <a:lnTo>
                  <a:pt x="14057" y="48985"/>
                </a:lnTo>
                <a:lnTo>
                  <a:pt x="26308" y="49428"/>
                </a:lnTo>
                <a:lnTo>
                  <a:pt x="29133" y="49493"/>
                </a:lnTo>
                <a:lnTo>
                  <a:pt x="31395" y="50101"/>
                </a:lnTo>
                <a:lnTo>
                  <a:pt x="34714" y="52387"/>
                </a:lnTo>
                <a:lnTo>
                  <a:pt x="35538" y="56094"/>
                </a:lnTo>
                <a:lnTo>
                  <a:pt x="35538" y="57330"/>
                </a:lnTo>
                <a:lnTo>
                  <a:pt x="34361" y="60746"/>
                </a:lnTo>
                <a:lnTo>
                  <a:pt x="31419" y="63474"/>
                </a:lnTo>
                <a:lnTo>
                  <a:pt x="28227" y="64706"/>
                </a:lnTo>
                <a:lnTo>
                  <a:pt x="24255" y="65479"/>
                </a:lnTo>
                <a:lnTo>
                  <a:pt x="17499" y="65479"/>
                </a:lnTo>
                <a:lnTo>
                  <a:pt x="14277" y="64871"/>
                </a:lnTo>
                <a:lnTo>
                  <a:pt x="11979" y="63680"/>
                </a:lnTo>
                <a:lnTo>
                  <a:pt x="8502" y="60666"/>
                </a:lnTo>
                <a:lnTo>
                  <a:pt x="8502" y="57556"/>
                </a:lnTo>
                <a:lnTo>
                  <a:pt x="9189" y="54648"/>
                </a:lnTo>
                <a:lnTo>
                  <a:pt x="9495" y="36234"/>
                </a:lnTo>
                <a:lnTo>
                  <a:pt x="11018" y="32882"/>
                </a:lnTo>
                <a:lnTo>
                  <a:pt x="13945" y="33681"/>
                </a:lnTo>
                <a:lnTo>
                  <a:pt x="15494" y="27179"/>
                </a:lnTo>
                <a:lnTo>
                  <a:pt x="11969" y="23497"/>
                </a:lnTo>
                <a:lnTo>
                  <a:pt x="11069" y="20954"/>
                </a:lnTo>
                <a:lnTo>
                  <a:pt x="11069" y="17730"/>
                </a:lnTo>
                <a:lnTo>
                  <a:pt x="11278" y="14911"/>
                </a:lnTo>
                <a:lnTo>
                  <a:pt x="9585" y="3200"/>
                </a:lnTo>
                <a:lnTo>
                  <a:pt x="6363" y="6235"/>
                </a:lnTo>
                <a:lnTo>
                  <a:pt x="4201" y="10299"/>
                </a:lnTo>
                <a:lnTo>
                  <a:pt x="2821" y="15011"/>
                </a:lnTo>
                <a:lnTo>
                  <a:pt x="2821" y="17779"/>
                </a:lnTo>
                <a:lnTo>
                  <a:pt x="3141" y="22212"/>
                </a:lnTo>
                <a:lnTo>
                  <a:pt x="4409" y="25577"/>
                </a:lnTo>
                <a:lnTo>
                  <a:pt x="6353" y="28421"/>
                </a:lnTo>
                <a:lnTo>
                  <a:pt x="3966" y="31356"/>
                </a:lnTo>
                <a:lnTo>
                  <a:pt x="2221" y="34822"/>
                </a:lnTo>
                <a:lnTo>
                  <a:pt x="1777" y="39001"/>
                </a:lnTo>
                <a:lnTo>
                  <a:pt x="2195" y="42076"/>
                </a:lnTo>
                <a:lnTo>
                  <a:pt x="3834" y="44831"/>
                </a:lnTo>
                <a:lnTo>
                  <a:pt x="6828" y="46875"/>
                </a:lnTo>
                <a:lnTo>
                  <a:pt x="3858" y="49607"/>
                </a:lnTo>
                <a:lnTo>
                  <a:pt x="1705" y="52517"/>
                </a:lnTo>
                <a:lnTo>
                  <a:pt x="416" y="55727"/>
                </a:lnTo>
                <a:close/>
              </a:path>
              <a:path w="44743" h="54648">
                <a:moveTo>
                  <a:pt x="14342" y="9083"/>
                </a:moveTo>
                <a:lnTo>
                  <a:pt x="17854" y="7113"/>
                </a:lnTo>
                <a:lnTo>
                  <a:pt x="21001" y="6832"/>
                </a:lnTo>
                <a:lnTo>
                  <a:pt x="24255" y="6832"/>
                </a:lnTo>
                <a:lnTo>
                  <a:pt x="26761" y="7760"/>
                </a:lnTo>
                <a:lnTo>
                  <a:pt x="30300" y="11480"/>
                </a:lnTo>
                <a:lnTo>
                  <a:pt x="31186" y="14086"/>
                </a:lnTo>
                <a:lnTo>
                  <a:pt x="31186" y="17412"/>
                </a:lnTo>
                <a:lnTo>
                  <a:pt x="30977" y="20181"/>
                </a:lnTo>
                <a:lnTo>
                  <a:pt x="30181" y="22783"/>
                </a:lnTo>
                <a:lnTo>
                  <a:pt x="27920" y="25919"/>
                </a:lnTo>
                <a:lnTo>
                  <a:pt x="24357" y="27812"/>
                </a:lnTo>
                <a:lnTo>
                  <a:pt x="21160" y="28105"/>
                </a:lnTo>
                <a:lnTo>
                  <a:pt x="17978" y="28105"/>
                </a:lnTo>
                <a:lnTo>
                  <a:pt x="15494" y="27179"/>
                </a:lnTo>
                <a:lnTo>
                  <a:pt x="13945" y="33681"/>
                </a:lnTo>
                <a:lnTo>
                  <a:pt x="17397" y="34721"/>
                </a:lnTo>
                <a:lnTo>
                  <a:pt x="21160" y="34988"/>
                </a:lnTo>
                <a:lnTo>
                  <a:pt x="23888" y="34988"/>
                </a:lnTo>
                <a:lnTo>
                  <a:pt x="28609" y="33797"/>
                </a:lnTo>
                <a:lnTo>
                  <a:pt x="32785" y="31852"/>
                </a:lnTo>
                <a:lnTo>
                  <a:pt x="36042" y="28842"/>
                </a:lnTo>
                <a:lnTo>
                  <a:pt x="38167" y="24843"/>
                </a:lnTo>
                <a:lnTo>
                  <a:pt x="39484" y="20181"/>
                </a:lnTo>
                <a:lnTo>
                  <a:pt x="39484" y="17362"/>
                </a:lnTo>
                <a:lnTo>
                  <a:pt x="39235" y="14008"/>
                </a:lnTo>
                <a:lnTo>
                  <a:pt x="38256" y="10872"/>
                </a:lnTo>
                <a:lnTo>
                  <a:pt x="36164" y="8143"/>
                </a:lnTo>
                <a:lnTo>
                  <a:pt x="42951" y="8143"/>
                </a:lnTo>
                <a:lnTo>
                  <a:pt x="44240" y="7289"/>
                </a:lnTo>
                <a:lnTo>
                  <a:pt x="44743" y="4546"/>
                </a:lnTo>
                <a:lnTo>
                  <a:pt x="42951" y="914"/>
                </a:lnTo>
                <a:lnTo>
                  <a:pt x="28670" y="914"/>
                </a:lnTo>
                <a:lnTo>
                  <a:pt x="27575" y="637"/>
                </a:lnTo>
                <a:lnTo>
                  <a:pt x="23929" y="74"/>
                </a:lnTo>
                <a:lnTo>
                  <a:pt x="18492" y="0"/>
                </a:lnTo>
                <a:lnTo>
                  <a:pt x="13776" y="1220"/>
                </a:lnTo>
                <a:lnTo>
                  <a:pt x="9585" y="3200"/>
                </a:lnTo>
                <a:lnTo>
                  <a:pt x="11278" y="14911"/>
                </a:lnTo>
                <a:lnTo>
                  <a:pt x="12081" y="12268"/>
                </a:lnTo>
                <a:lnTo>
                  <a:pt x="14342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162563" y="5380139"/>
            <a:ext cx="47252" cy="53653"/>
          </a:xfrm>
          <a:custGeom>
            <a:avLst/>
            <a:gdLst/>
            <a:ahLst/>
            <a:cxnLst/>
            <a:rect l="l" t="t" r="r" b="b"/>
            <a:pathLst>
              <a:path w="47252" h="53653">
                <a:moveTo>
                  <a:pt x="8971" y="23911"/>
                </a:moveTo>
                <a:lnTo>
                  <a:pt x="9277" y="21347"/>
                </a:lnTo>
                <a:lnTo>
                  <a:pt x="9845" y="18986"/>
                </a:lnTo>
                <a:lnTo>
                  <a:pt x="11328" y="14591"/>
                </a:lnTo>
                <a:lnTo>
                  <a:pt x="13726" y="11159"/>
                </a:lnTo>
                <a:lnTo>
                  <a:pt x="17106" y="8888"/>
                </a:lnTo>
                <a:lnTo>
                  <a:pt x="21174" y="7476"/>
                </a:lnTo>
                <a:lnTo>
                  <a:pt x="26545" y="7476"/>
                </a:lnTo>
                <a:lnTo>
                  <a:pt x="30761" y="9028"/>
                </a:lnTo>
                <a:lnTo>
                  <a:pt x="34102" y="11455"/>
                </a:lnTo>
                <a:lnTo>
                  <a:pt x="36301" y="15007"/>
                </a:lnTo>
                <a:lnTo>
                  <a:pt x="37558" y="19418"/>
                </a:lnTo>
                <a:lnTo>
                  <a:pt x="38267" y="24267"/>
                </a:lnTo>
                <a:lnTo>
                  <a:pt x="38267" y="29728"/>
                </a:lnTo>
                <a:lnTo>
                  <a:pt x="38000" y="32320"/>
                </a:lnTo>
                <a:lnTo>
                  <a:pt x="37431" y="34657"/>
                </a:lnTo>
                <a:lnTo>
                  <a:pt x="36658" y="50262"/>
                </a:lnTo>
                <a:lnTo>
                  <a:pt x="39178" y="48373"/>
                </a:lnTo>
                <a:lnTo>
                  <a:pt x="43196" y="43534"/>
                </a:lnTo>
                <a:lnTo>
                  <a:pt x="44707" y="40636"/>
                </a:lnTo>
                <a:lnTo>
                  <a:pt x="45730" y="37299"/>
                </a:lnTo>
                <a:lnTo>
                  <a:pt x="46738" y="33958"/>
                </a:lnTo>
                <a:lnTo>
                  <a:pt x="47252" y="30300"/>
                </a:lnTo>
                <a:lnTo>
                  <a:pt x="47252" y="22222"/>
                </a:lnTo>
                <a:lnTo>
                  <a:pt x="46760" y="18554"/>
                </a:lnTo>
                <a:lnTo>
                  <a:pt x="45802" y="15289"/>
                </a:lnTo>
                <a:lnTo>
                  <a:pt x="44844" y="12038"/>
                </a:lnTo>
                <a:lnTo>
                  <a:pt x="43408" y="9269"/>
                </a:lnTo>
                <a:lnTo>
                  <a:pt x="41475" y="6995"/>
                </a:lnTo>
                <a:lnTo>
                  <a:pt x="37141" y="2969"/>
                </a:lnTo>
                <a:lnTo>
                  <a:pt x="34260" y="1774"/>
                </a:lnTo>
                <a:lnTo>
                  <a:pt x="31362" y="594"/>
                </a:lnTo>
                <a:lnTo>
                  <a:pt x="27985" y="0"/>
                </a:lnTo>
                <a:lnTo>
                  <a:pt x="20079" y="0"/>
                </a:lnTo>
                <a:lnTo>
                  <a:pt x="16555" y="673"/>
                </a:lnTo>
                <a:lnTo>
                  <a:pt x="13543" y="2005"/>
                </a:lnTo>
                <a:lnTo>
                  <a:pt x="10533" y="3351"/>
                </a:lnTo>
                <a:lnTo>
                  <a:pt x="8023" y="5215"/>
                </a:lnTo>
                <a:lnTo>
                  <a:pt x="3991" y="10068"/>
                </a:lnTo>
                <a:lnTo>
                  <a:pt x="2494" y="12952"/>
                </a:lnTo>
                <a:lnTo>
                  <a:pt x="1501" y="16292"/>
                </a:lnTo>
                <a:lnTo>
                  <a:pt x="504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0"/>
                </a:lnTo>
                <a:lnTo>
                  <a:pt x="1410" y="38350"/>
                </a:lnTo>
                <a:lnTo>
                  <a:pt x="2360" y="41605"/>
                </a:lnTo>
                <a:lnTo>
                  <a:pt x="3797" y="44383"/>
                </a:lnTo>
                <a:lnTo>
                  <a:pt x="5727" y="46659"/>
                </a:lnTo>
                <a:lnTo>
                  <a:pt x="10050" y="50669"/>
                </a:lnTo>
                <a:lnTo>
                  <a:pt x="9693" y="34225"/>
                </a:lnTo>
                <a:lnTo>
                  <a:pt x="8971" y="29361"/>
                </a:lnTo>
                <a:lnTo>
                  <a:pt x="8971" y="23911"/>
                </a:lnTo>
                <a:close/>
              </a:path>
              <a:path w="47252" h="53653">
                <a:moveTo>
                  <a:pt x="26088" y="46122"/>
                </a:moveTo>
                <a:lnTo>
                  <a:pt x="20756" y="46122"/>
                </a:lnTo>
                <a:lnTo>
                  <a:pt x="16541" y="44574"/>
                </a:lnTo>
                <a:lnTo>
                  <a:pt x="13186" y="42137"/>
                </a:lnTo>
                <a:lnTo>
                  <a:pt x="10965" y="38630"/>
                </a:lnTo>
                <a:lnTo>
                  <a:pt x="9693" y="34225"/>
                </a:lnTo>
                <a:lnTo>
                  <a:pt x="10050" y="50669"/>
                </a:lnTo>
                <a:lnTo>
                  <a:pt x="12941" y="51865"/>
                </a:lnTo>
                <a:lnTo>
                  <a:pt x="15829" y="53070"/>
                </a:lnTo>
                <a:lnTo>
                  <a:pt x="19208" y="53653"/>
                </a:lnTo>
                <a:lnTo>
                  <a:pt x="27100" y="53653"/>
                </a:lnTo>
                <a:lnTo>
                  <a:pt x="30599" y="52980"/>
                </a:lnTo>
                <a:lnTo>
                  <a:pt x="33623" y="51624"/>
                </a:lnTo>
                <a:lnTo>
                  <a:pt x="36658" y="50262"/>
                </a:lnTo>
                <a:lnTo>
                  <a:pt x="37431" y="34657"/>
                </a:lnTo>
                <a:lnTo>
                  <a:pt x="35974" y="39038"/>
                </a:lnTo>
                <a:lnTo>
                  <a:pt x="33576" y="42454"/>
                </a:lnTo>
                <a:lnTo>
                  <a:pt x="30167" y="44701"/>
                </a:lnTo>
                <a:lnTo>
                  <a:pt x="26088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231614" y="5380131"/>
            <a:ext cx="43477" cy="72353"/>
          </a:xfrm>
          <a:custGeom>
            <a:avLst/>
            <a:gdLst/>
            <a:ahLst/>
            <a:cxnLst/>
            <a:rect l="l" t="t" r="r" b="b"/>
            <a:pathLst>
              <a:path w="43477" h="72353">
                <a:moveTo>
                  <a:pt x="0" y="2452"/>
                </a:moveTo>
                <a:lnTo>
                  <a:pt x="0" y="70650"/>
                </a:lnTo>
                <a:lnTo>
                  <a:pt x="184" y="71399"/>
                </a:lnTo>
                <a:lnTo>
                  <a:pt x="2776" y="72353"/>
                </a:lnTo>
                <a:lnTo>
                  <a:pt x="5908" y="72353"/>
                </a:lnTo>
                <a:lnTo>
                  <a:pt x="8661" y="70650"/>
                </a:lnTo>
                <a:lnTo>
                  <a:pt x="8661" y="46227"/>
                </a:lnTo>
                <a:lnTo>
                  <a:pt x="9925" y="47499"/>
                </a:lnTo>
                <a:lnTo>
                  <a:pt x="13356" y="50482"/>
                </a:lnTo>
                <a:lnTo>
                  <a:pt x="16757" y="52487"/>
                </a:lnTo>
                <a:lnTo>
                  <a:pt x="20311" y="53517"/>
                </a:lnTo>
                <a:lnTo>
                  <a:pt x="22989" y="53672"/>
                </a:lnTo>
                <a:lnTo>
                  <a:pt x="26294" y="53672"/>
                </a:lnTo>
                <a:lnTo>
                  <a:pt x="29206" y="53025"/>
                </a:lnTo>
                <a:lnTo>
                  <a:pt x="31766" y="51728"/>
                </a:lnTo>
                <a:lnTo>
                  <a:pt x="34323" y="50458"/>
                </a:lnTo>
                <a:lnTo>
                  <a:pt x="33807" y="33908"/>
                </a:lnTo>
                <a:lnTo>
                  <a:pt x="32647" y="38178"/>
                </a:lnTo>
                <a:lnTo>
                  <a:pt x="30697" y="41795"/>
                </a:lnTo>
                <a:lnTo>
                  <a:pt x="27871" y="44322"/>
                </a:lnTo>
                <a:lnTo>
                  <a:pt x="24429" y="45951"/>
                </a:lnTo>
                <a:lnTo>
                  <a:pt x="19893" y="45951"/>
                </a:lnTo>
                <a:lnTo>
                  <a:pt x="15483" y="43574"/>
                </a:lnTo>
                <a:lnTo>
                  <a:pt x="11070" y="39676"/>
                </a:lnTo>
                <a:lnTo>
                  <a:pt x="8661" y="36677"/>
                </a:lnTo>
                <a:lnTo>
                  <a:pt x="8661" y="17258"/>
                </a:lnTo>
                <a:lnTo>
                  <a:pt x="7617" y="9004"/>
                </a:lnTo>
                <a:lnTo>
                  <a:pt x="7617" y="2452"/>
                </a:lnTo>
                <a:lnTo>
                  <a:pt x="6065" y="904"/>
                </a:lnTo>
                <a:lnTo>
                  <a:pt x="3081" y="763"/>
                </a:lnTo>
                <a:lnTo>
                  <a:pt x="0" y="2452"/>
                </a:lnTo>
                <a:close/>
              </a:path>
              <a:path w="43477" h="72353">
                <a:moveTo>
                  <a:pt x="8661" y="17258"/>
                </a:moveTo>
                <a:lnTo>
                  <a:pt x="10036" y="15480"/>
                </a:lnTo>
                <a:lnTo>
                  <a:pt x="12581" y="12776"/>
                </a:lnTo>
                <a:lnTo>
                  <a:pt x="16121" y="9856"/>
                </a:lnTo>
                <a:lnTo>
                  <a:pt x="19439" y="8229"/>
                </a:lnTo>
                <a:lnTo>
                  <a:pt x="22769" y="7707"/>
                </a:lnTo>
                <a:lnTo>
                  <a:pt x="26910" y="8254"/>
                </a:lnTo>
                <a:lnTo>
                  <a:pt x="29947" y="10425"/>
                </a:lnTo>
                <a:lnTo>
                  <a:pt x="32047" y="13666"/>
                </a:lnTo>
                <a:lnTo>
                  <a:pt x="33569" y="17553"/>
                </a:lnTo>
                <a:lnTo>
                  <a:pt x="34307" y="22212"/>
                </a:lnTo>
                <a:lnTo>
                  <a:pt x="34505" y="27125"/>
                </a:lnTo>
                <a:lnTo>
                  <a:pt x="34505" y="29411"/>
                </a:lnTo>
                <a:lnTo>
                  <a:pt x="33807" y="33908"/>
                </a:lnTo>
                <a:lnTo>
                  <a:pt x="34323" y="50458"/>
                </a:lnTo>
                <a:lnTo>
                  <a:pt x="36471" y="48629"/>
                </a:lnTo>
                <a:lnTo>
                  <a:pt x="39923" y="43881"/>
                </a:lnTo>
                <a:lnTo>
                  <a:pt x="41252" y="41008"/>
                </a:lnTo>
                <a:lnTo>
                  <a:pt x="42134" y="37605"/>
                </a:lnTo>
                <a:lnTo>
                  <a:pt x="43019" y="34199"/>
                </a:lnTo>
                <a:lnTo>
                  <a:pt x="43477" y="30365"/>
                </a:lnTo>
                <a:lnTo>
                  <a:pt x="43477" y="22553"/>
                </a:lnTo>
                <a:lnTo>
                  <a:pt x="43120" y="19202"/>
                </a:lnTo>
                <a:lnTo>
                  <a:pt x="42433" y="16041"/>
                </a:lnTo>
                <a:lnTo>
                  <a:pt x="41730" y="12866"/>
                </a:lnTo>
                <a:lnTo>
                  <a:pt x="40614" y="10083"/>
                </a:lnTo>
                <a:lnTo>
                  <a:pt x="39089" y="7707"/>
                </a:lnTo>
                <a:lnTo>
                  <a:pt x="35600" y="3441"/>
                </a:lnTo>
                <a:lnTo>
                  <a:pt x="30769" y="688"/>
                </a:lnTo>
                <a:lnTo>
                  <a:pt x="27846" y="0"/>
                </a:lnTo>
                <a:lnTo>
                  <a:pt x="24429" y="0"/>
                </a:lnTo>
                <a:lnTo>
                  <a:pt x="21355" y="190"/>
                </a:lnTo>
                <a:lnTo>
                  <a:pt x="18503" y="939"/>
                </a:lnTo>
                <a:lnTo>
                  <a:pt x="15789" y="2250"/>
                </a:lnTo>
                <a:lnTo>
                  <a:pt x="13096" y="3924"/>
                </a:lnTo>
                <a:lnTo>
                  <a:pt x="10433" y="6174"/>
                </a:lnTo>
                <a:lnTo>
                  <a:pt x="7617" y="9004"/>
                </a:lnTo>
                <a:lnTo>
                  <a:pt x="8661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296742" y="5380131"/>
            <a:ext cx="43477" cy="72353"/>
          </a:xfrm>
          <a:custGeom>
            <a:avLst/>
            <a:gdLst/>
            <a:ahLst/>
            <a:cxnLst/>
            <a:rect l="l" t="t" r="r" b="b"/>
            <a:pathLst>
              <a:path w="43477" h="72353">
                <a:moveTo>
                  <a:pt x="0" y="2452"/>
                </a:moveTo>
                <a:lnTo>
                  <a:pt x="0" y="70650"/>
                </a:lnTo>
                <a:lnTo>
                  <a:pt x="196" y="71399"/>
                </a:lnTo>
                <a:lnTo>
                  <a:pt x="2774" y="72353"/>
                </a:lnTo>
                <a:lnTo>
                  <a:pt x="5910" y="72353"/>
                </a:lnTo>
                <a:lnTo>
                  <a:pt x="8665" y="70650"/>
                </a:lnTo>
                <a:lnTo>
                  <a:pt x="8665" y="46227"/>
                </a:lnTo>
                <a:lnTo>
                  <a:pt x="9931" y="47499"/>
                </a:lnTo>
                <a:lnTo>
                  <a:pt x="13359" y="50482"/>
                </a:lnTo>
                <a:lnTo>
                  <a:pt x="16775" y="52487"/>
                </a:lnTo>
                <a:lnTo>
                  <a:pt x="20313" y="53517"/>
                </a:lnTo>
                <a:lnTo>
                  <a:pt x="23003" y="53672"/>
                </a:lnTo>
                <a:lnTo>
                  <a:pt x="26300" y="53672"/>
                </a:lnTo>
                <a:lnTo>
                  <a:pt x="29213" y="53025"/>
                </a:lnTo>
                <a:lnTo>
                  <a:pt x="31765" y="51728"/>
                </a:lnTo>
                <a:lnTo>
                  <a:pt x="34321" y="50458"/>
                </a:lnTo>
                <a:lnTo>
                  <a:pt x="33807" y="33908"/>
                </a:lnTo>
                <a:lnTo>
                  <a:pt x="32651" y="38178"/>
                </a:lnTo>
                <a:lnTo>
                  <a:pt x="30697" y="41795"/>
                </a:lnTo>
                <a:lnTo>
                  <a:pt x="27870" y="44322"/>
                </a:lnTo>
                <a:lnTo>
                  <a:pt x="24428" y="45951"/>
                </a:lnTo>
                <a:lnTo>
                  <a:pt x="19897" y="45951"/>
                </a:lnTo>
                <a:lnTo>
                  <a:pt x="15482" y="43574"/>
                </a:lnTo>
                <a:lnTo>
                  <a:pt x="11073" y="39676"/>
                </a:lnTo>
                <a:lnTo>
                  <a:pt x="8665" y="36677"/>
                </a:lnTo>
                <a:lnTo>
                  <a:pt x="8665" y="17258"/>
                </a:lnTo>
                <a:lnTo>
                  <a:pt x="7617" y="9004"/>
                </a:lnTo>
                <a:lnTo>
                  <a:pt x="7617" y="2452"/>
                </a:lnTo>
                <a:lnTo>
                  <a:pt x="6083" y="904"/>
                </a:lnTo>
                <a:lnTo>
                  <a:pt x="3084" y="763"/>
                </a:lnTo>
                <a:lnTo>
                  <a:pt x="0" y="2452"/>
                </a:lnTo>
                <a:close/>
              </a:path>
              <a:path w="43477" h="72353">
                <a:moveTo>
                  <a:pt x="8665" y="17258"/>
                </a:moveTo>
                <a:lnTo>
                  <a:pt x="10054" y="15480"/>
                </a:lnTo>
                <a:lnTo>
                  <a:pt x="12584" y="12776"/>
                </a:lnTo>
                <a:lnTo>
                  <a:pt x="16123" y="9856"/>
                </a:lnTo>
                <a:lnTo>
                  <a:pt x="19442" y="8229"/>
                </a:lnTo>
                <a:lnTo>
                  <a:pt x="22783" y="7707"/>
                </a:lnTo>
                <a:lnTo>
                  <a:pt x="26912" y="8254"/>
                </a:lnTo>
                <a:lnTo>
                  <a:pt x="29947" y="10425"/>
                </a:lnTo>
                <a:lnTo>
                  <a:pt x="32049" y="13666"/>
                </a:lnTo>
                <a:lnTo>
                  <a:pt x="33587" y="17553"/>
                </a:lnTo>
                <a:lnTo>
                  <a:pt x="34314" y="22212"/>
                </a:lnTo>
                <a:lnTo>
                  <a:pt x="34508" y="27125"/>
                </a:lnTo>
                <a:lnTo>
                  <a:pt x="34508" y="29411"/>
                </a:lnTo>
                <a:lnTo>
                  <a:pt x="33807" y="33908"/>
                </a:lnTo>
                <a:lnTo>
                  <a:pt x="34321" y="50458"/>
                </a:lnTo>
                <a:lnTo>
                  <a:pt x="36474" y="48629"/>
                </a:lnTo>
                <a:lnTo>
                  <a:pt x="39937" y="43881"/>
                </a:lnTo>
                <a:lnTo>
                  <a:pt x="41255" y="41008"/>
                </a:lnTo>
                <a:lnTo>
                  <a:pt x="42141" y="37605"/>
                </a:lnTo>
                <a:lnTo>
                  <a:pt x="43037" y="34199"/>
                </a:lnTo>
                <a:lnTo>
                  <a:pt x="43477" y="30365"/>
                </a:lnTo>
                <a:lnTo>
                  <a:pt x="43477" y="22553"/>
                </a:lnTo>
                <a:lnTo>
                  <a:pt x="43138" y="19202"/>
                </a:lnTo>
                <a:lnTo>
                  <a:pt x="42435" y="16041"/>
                </a:lnTo>
                <a:lnTo>
                  <a:pt x="41734" y="12866"/>
                </a:lnTo>
                <a:lnTo>
                  <a:pt x="40614" y="10083"/>
                </a:lnTo>
                <a:lnTo>
                  <a:pt x="39102" y="7707"/>
                </a:lnTo>
                <a:lnTo>
                  <a:pt x="35614" y="3441"/>
                </a:lnTo>
                <a:lnTo>
                  <a:pt x="30772" y="688"/>
                </a:lnTo>
                <a:lnTo>
                  <a:pt x="27848" y="0"/>
                </a:lnTo>
                <a:lnTo>
                  <a:pt x="24428" y="0"/>
                </a:lnTo>
                <a:lnTo>
                  <a:pt x="21358" y="190"/>
                </a:lnTo>
                <a:lnTo>
                  <a:pt x="18506" y="939"/>
                </a:lnTo>
                <a:lnTo>
                  <a:pt x="15788" y="2250"/>
                </a:lnTo>
                <a:lnTo>
                  <a:pt x="13100" y="3924"/>
                </a:lnTo>
                <a:lnTo>
                  <a:pt x="10431" y="6174"/>
                </a:lnTo>
                <a:lnTo>
                  <a:pt x="7617" y="9004"/>
                </a:lnTo>
                <a:lnTo>
                  <a:pt x="866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358582" y="5380139"/>
            <a:ext cx="47238" cy="53653"/>
          </a:xfrm>
          <a:custGeom>
            <a:avLst/>
            <a:gdLst/>
            <a:ahLst/>
            <a:cxnLst/>
            <a:rect l="l" t="t" r="r" b="b"/>
            <a:pathLst>
              <a:path w="47238" h="53653">
                <a:moveTo>
                  <a:pt x="8971" y="23911"/>
                </a:moveTo>
                <a:lnTo>
                  <a:pt x="9263" y="21347"/>
                </a:lnTo>
                <a:lnTo>
                  <a:pt x="9842" y="18986"/>
                </a:lnTo>
                <a:lnTo>
                  <a:pt x="11329" y="14591"/>
                </a:lnTo>
                <a:lnTo>
                  <a:pt x="13727" y="11159"/>
                </a:lnTo>
                <a:lnTo>
                  <a:pt x="17104" y="8888"/>
                </a:lnTo>
                <a:lnTo>
                  <a:pt x="21172" y="7476"/>
                </a:lnTo>
                <a:lnTo>
                  <a:pt x="26546" y="7476"/>
                </a:lnTo>
                <a:lnTo>
                  <a:pt x="30747" y="9028"/>
                </a:lnTo>
                <a:lnTo>
                  <a:pt x="34099" y="11455"/>
                </a:lnTo>
                <a:lnTo>
                  <a:pt x="36287" y="15007"/>
                </a:lnTo>
                <a:lnTo>
                  <a:pt x="37551" y="19418"/>
                </a:lnTo>
                <a:lnTo>
                  <a:pt x="38267" y="24267"/>
                </a:lnTo>
                <a:lnTo>
                  <a:pt x="38267" y="29728"/>
                </a:lnTo>
                <a:lnTo>
                  <a:pt x="37994" y="32320"/>
                </a:lnTo>
                <a:lnTo>
                  <a:pt x="37433" y="34657"/>
                </a:lnTo>
                <a:lnTo>
                  <a:pt x="36644" y="50262"/>
                </a:lnTo>
                <a:lnTo>
                  <a:pt x="39164" y="48373"/>
                </a:lnTo>
                <a:lnTo>
                  <a:pt x="43196" y="43534"/>
                </a:lnTo>
                <a:lnTo>
                  <a:pt x="44709" y="40636"/>
                </a:lnTo>
                <a:lnTo>
                  <a:pt x="45716" y="37299"/>
                </a:lnTo>
                <a:lnTo>
                  <a:pt x="46734" y="33958"/>
                </a:lnTo>
                <a:lnTo>
                  <a:pt x="47238" y="30300"/>
                </a:lnTo>
                <a:lnTo>
                  <a:pt x="47238" y="22222"/>
                </a:lnTo>
                <a:lnTo>
                  <a:pt x="46760" y="18554"/>
                </a:lnTo>
                <a:lnTo>
                  <a:pt x="45802" y="15289"/>
                </a:lnTo>
                <a:lnTo>
                  <a:pt x="44841" y="12038"/>
                </a:lnTo>
                <a:lnTo>
                  <a:pt x="43390" y="9269"/>
                </a:lnTo>
                <a:lnTo>
                  <a:pt x="41475" y="6995"/>
                </a:lnTo>
                <a:lnTo>
                  <a:pt x="37133" y="2969"/>
                </a:lnTo>
                <a:lnTo>
                  <a:pt x="34260" y="1774"/>
                </a:lnTo>
                <a:lnTo>
                  <a:pt x="31360" y="594"/>
                </a:lnTo>
                <a:lnTo>
                  <a:pt x="27979" y="0"/>
                </a:lnTo>
                <a:lnTo>
                  <a:pt x="20081" y="0"/>
                </a:lnTo>
                <a:lnTo>
                  <a:pt x="16537" y="673"/>
                </a:lnTo>
                <a:lnTo>
                  <a:pt x="13539" y="2005"/>
                </a:lnTo>
                <a:lnTo>
                  <a:pt x="10529" y="3351"/>
                </a:lnTo>
                <a:lnTo>
                  <a:pt x="8013" y="5215"/>
                </a:lnTo>
                <a:lnTo>
                  <a:pt x="3992" y="10068"/>
                </a:lnTo>
                <a:lnTo>
                  <a:pt x="2495" y="12952"/>
                </a:lnTo>
                <a:lnTo>
                  <a:pt x="1497" y="16292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0"/>
                </a:lnTo>
                <a:lnTo>
                  <a:pt x="1410" y="38350"/>
                </a:lnTo>
                <a:lnTo>
                  <a:pt x="2358" y="41605"/>
                </a:lnTo>
                <a:lnTo>
                  <a:pt x="3783" y="44383"/>
                </a:lnTo>
                <a:lnTo>
                  <a:pt x="5723" y="46659"/>
                </a:lnTo>
                <a:lnTo>
                  <a:pt x="10050" y="50669"/>
                </a:lnTo>
                <a:lnTo>
                  <a:pt x="9695" y="34225"/>
                </a:lnTo>
                <a:lnTo>
                  <a:pt x="8971" y="29361"/>
                </a:lnTo>
                <a:lnTo>
                  <a:pt x="8971" y="23911"/>
                </a:lnTo>
                <a:close/>
              </a:path>
              <a:path w="47238" h="53653">
                <a:moveTo>
                  <a:pt x="26089" y="46122"/>
                </a:moveTo>
                <a:lnTo>
                  <a:pt x="20740" y="46122"/>
                </a:lnTo>
                <a:lnTo>
                  <a:pt x="16537" y="44574"/>
                </a:lnTo>
                <a:lnTo>
                  <a:pt x="13186" y="42137"/>
                </a:lnTo>
                <a:lnTo>
                  <a:pt x="10958" y="38630"/>
                </a:lnTo>
                <a:lnTo>
                  <a:pt x="9695" y="34225"/>
                </a:lnTo>
                <a:lnTo>
                  <a:pt x="10050" y="50669"/>
                </a:lnTo>
                <a:lnTo>
                  <a:pt x="12927" y="51865"/>
                </a:lnTo>
                <a:lnTo>
                  <a:pt x="15825" y="53070"/>
                </a:lnTo>
                <a:lnTo>
                  <a:pt x="19206" y="53653"/>
                </a:lnTo>
                <a:lnTo>
                  <a:pt x="27086" y="53653"/>
                </a:lnTo>
                <a:lnTo>
                  <a:pt x="30600" y="52980"/>
                </a:lnTo>
                <a:lnTo>
                  <a:pt x="33624" y="51624"/>
                </a:lnTo>
                <a:lnTo>
                  <a:pt x="36644" y="50262"/>
                </a:lnTo>
                <a:lnTo>
                  <a:pt x="37433" y="34657"/>
                </a:lnTo>
                <a:lnTo>
                  <a:pt x="35967" y="39038"/>
                </a:lnTo>
                <a:lnTo>
                  <a:pt x="33569" y="42454"/>
                </a:lnTo>
                <a:lnTo>
                  <a:pt x="30167" y="44701"/>
                </a:lnTo>
                <a:lnTo>
                  <a:pt x="2608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427633" y="5380139"/>
            <a:ext cx="27616" cy="52923"/>
          </a:xfrm>
          <a:custGeom>
            <a:avLst/>
            <a:gdLst/>
            <a:ahLst/>
            <a:cxnLst/>
            <a:rect l="l" t="t" r="r" b="b"/>
            <a:pathLst>
              <a:path w="27616" h="52923">
                <a:moveTo>
                  <a:pt x="5886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0998" y="15468"/>
                </a:lnTo>
                <a:lnTo>
                  <a:pt x="13025" y="12725"/>
                </a:lnTo>
                <a:lnTo>
                  <a:pt x="15866" y="9956"/>
                </a:lnTo>
                <a:lnTo>
                  <a:pt x="19282" y="8459"/>
                </a:lnTo>
                <a:lnTo>
                  <a:pt x="22219" y="8675"/>
                </a:lnTo>
                <a:lnTo>
                  <a:pt x="24872" y="9460"/>
                </a:lnTo>
                <a:lnTo>
                  <a:pt x="27453" y="8610"/>
                </a:lnTo>
                <a:lnTo>
                  <a:pt x="27616" y="5641"/>
                </a:lnTo>
                <a:lnTo>
                  <a:pt x="27590" y="3657"/>
                </a:lnTo>
                <a:lnTo>
                  <a:pt x="25300" y="673"/>
                </a:lnTo>
                <a:lnTo>
                  <a:pt x="22280" y="74"/>
                </a:lnTo>
                <a:lnTo>
                  <a:pt x="19710" y="0"/>
                </a:lnTo>
                <a:lnTo>
                  <a:pt x="16715" y="661"/>
                </a:lnTo>
                <a:lnTo>
                  <a:pt x="13676" y="2576"/>
                </a:lnTo>
                <a:lnTo>
                  <a:pt x="10336" y="5994"/>
                </a:lnTo>
                <a:lnTo>
                  <a:pt x="7827" y="9550"/>
                </a:lnTo>
                <a:lnTo>
                  <a:pt x="7827" y="2440"/>
                </a:lnTo>
                <a:lnTo>
                  <a:pt x="5850" y="838"/>
                </a:lnTo>
                <a:lnTo>
                  <a:pt x="3133" y="748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64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467414" y="5367851"/>
            <a:ext cx="30869" cy="65836"/>
          </a:xfrm>
          <a:custGeom>
            <a:avLst/>
            <a:gdLst/>
            <a:ahLst/>
            <a:cxnLst/>
            <a:rect l="l" t="t" r="r" b="b"/>
            <a:pathLst>
              <a:path w="30869" h="65836">
                <a:moveTo>
                  <a:pt x="30869" y="59969"/>
                </a:moveTo>
                <a:lnTo>
                  <a:pt x="30869" y="59321"/>
                </a:lnTo>
                <a:lnTo>
                  <a:pt x="30010" y="56708"/>
                </a:lnTo>
                <a:lnTo>
                  <a:pt x="27468" y="57430"/>
                </a:lnTo>
                <a:lnTo>
                  <a:pt x="24444" y="58179"/>
                </a:lnTo>
                <a:lnTo>
                  <a:pt x="21150" y="58179"/>
                </a:lnTo>
                <a:lnTo>
                  <a:pt x="18460" y="55601"/>
                </a:lnTo>
                <a:lnTo>
                  <a:pt x="17010" y="51347"/>
                </a:lnTo>
                <a:lnTo>
                  <a:pt x="17010" y="20740"/>
                </a:lnTo>
                <a:lnTo>
                  <a:pt x="29138" y="20740"/>
                </a:lnTo>
                <a:lnTo>
                  <a:pt x="30712" y="19303"/>
                </a:lnTo>
                <a:lnTo>
                  <a:pt x="30869" y="16358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802" y="990"/>
                </a:lnTo>
                <a:lnTo>
                  <a:pt x="14245" y="0"/>
                </a:lnTo>
                <a:lnTo>
                  <a:pt x="11123" y="0"/>
                </a:lnTo>
                <a:lnTo>
                  <a:pt x="8355" y="1703"/>
                </a:lnTo>
                <a:lnTo>
                  <a:pt x="8355" y="13309"/>
                </a:lnTo>
                <a:lnTo>
                  <a:pt x="1793" y="13309"/>
                </a:lnTo>
                <a:lnTo>
                  <a:pt x="345" y="14453"/>
                </a:lnTo>
                <a:lnTo>
                  <a:pt x="0" y="17057"/>
                </a:lnTo>
                <a:lnTo>
                  <a:pt x="1736" y="20740"/>
                </a:lnTo>
                <a:lnTo>
                  <a:pt x="8355" y="20740"/>
                </a:lnTo>
                <a:lnTo>
                  <a:pt x="8355" y="52110"/>
                </a:lnTo>
                <a:lnTo>
                  <a:pt x="9104" y="56628"/>
                </a:lnTo>
                <a:lnTo>
                  <a:pt x="10433" y="60440"/>
                </a:lnTo>
                <a:lnTo>
                  <a:pt x="12683" y="63144"/>
                </a:lnTo>
                <a:lnTo>
                  <a:pt x="15854" y="64832"/>
                </a:lnTo>
                <a:lnTo>
                  <a:pt x="19714" y="65836"/>
                </a:lnTo>
                <a:lnTo>
                  <a:pt x="24566" y="65671"/>
                </a:lnTo>
                <a:lnTo>
                  <a:pt x="27565" y="65102"/>
                </a:lnTo>
                <a:lnTo>
                  <a:pt x="30528" y="63083"/>
                </a:lnTo>
                <a:lnTo>
                  <a:pt x="3086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518318" y="5380912"/>
            <a:ext cx="40741" cy="52880"/>
          </a:xfrm>
          <a:custGeom>
            <a:avLst/>
            <a:gdLst/>
            <a:ahLst/>
            <a:cxnLst/>
            <a:rect l="l" t="t" r="r" b="b"/>
            <a:pathLst>
              <a:path w="40741" h="52880">
                <a:moveTo>
                  <a:pt x="8712" y="1663"/>
                </a:moveTo>
                <a:lnTo>
                  <a:pt x="8496" y="939"/>
                </a:lnTo>
                <a:lnTo>
                  <a:pt x="5890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4" y="37847"/>
                </a:lnTo>
                <a:lnTo>
                  <a:pt x="1440" y="42811"/>
                </a:lnTo>
                <a:lnTo>
                  <a:pt x="3716" y="46836"/>
                </a:lnTo>
                <a:lnTo>
                  <a:pt x="6785" y="50177"/>
                </a:lnTo>
                <a:lnTo>
                  <a:pt x="11098" y="52348"/>
                </a:lnTo>
                <a:lnTo>
                  <a:pt x="13755" y="52880"/>
                </a:lnTo>
                <a:lnTo>
                  <a:pt x="19594" y="52880"/>
                </a:lnTo>
                <a:lnTo>
                  <a:pt x="22259" y="52181"/>
                </a:lnTo>
                <a:lnTo>
                  <a:pt x="24876" y="50760"/>
                </a:lnTo>
                <a:lnTo>
                  <a:pt x="27504" y="49352"/>
                </a:lnTo>
                <a:lnTo>
                  <a:pt x="30171" y="47103"/>
                </a:lnTo>
                <a:lnTo>
                  <a:pt x="32849" y="44032"/>
                </a:lnTo>
                <a:lnTo>
                  <a:pt x="32849" y="50493"/>
                </a:lnTo>
                <a:lnTo>
                  <a:pt x="35345" y="52146"/>
                </a:lnTo>
                <a:lnTo>
                  <a:pt x="38159" y="52146"/>
                </a:lnTo>
                <a:lnTo>
                  <a:pt x="40741" y="50493"/>
                </a:lnTo>
                <a:lnTo>
                  <a:pt x="40741" y="1663"/>
                </a:lnTo>
                <a:lnTo>
                  <a:pt x="40492" y="939"/>
                </a:lnTo>
                <a:lnTo>
                  <a:pt x="37926" y="0"/>
                </a:lnTo>
                <a:lnTo>
                  <a:pt x="34805" y="0"/>
                </a:lnTo>
                <a:lnTo>
                  <a:pt x="32015" y="1663"/>
                </a:lnTo>
                <a:lnTo>
                  <a:pt x="32015" y="35802"/>
                </a:lnTo>
                <a:lnTo>
                  <a:pt x="29610" y="38862"/>
                </a:lnTo>
                <a:lnTo>
                  <a:pt x="25161" y="42797"/>
                </a:lnTo>
                <a:lnTo>
                  <a:pt x="20858" y="45172"/>
                </a:lnTo>
                <a:lnTo>
                  <a:pt x="16998" y="45172"/>
                </a:lnTo>
                <a:lnTo>
                  <a:pt x="13017" y="43510"/>
                </a:lnTo>
                <a:lnTo>
                  <a:pt x="10328" y="40143"/>
                </a:lnTo>
                <a:lnTo>
                  <a:pt x="9306" y="36968"/>
                </a:lnTo>
                <a:lnTo>
                  <a:pt x="8712" y="32955"/>
                </a:lnTo>
                <a:lnTo>
                  <a:pt x="871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583701" y="5380139"/>
            <a:ext cx="40694" cy="52919"/>
          </a:xfrm>
          <a:custGeom>
            <a:avLst/>
            <a:gdLst/>
            <a:ahLst/>
            <a:cxnLst/>
            <a:rect l="l" t="t" r="r" b="b"/>
            <a:pathLst>
              <a:path w="40694" h="52919">
                <a:moveTo>
                  <a:pt x="5904" y="52919"/>
                </a:moveTo>
                <a:lnTo>
                  <a:pt x="8679" y="51267"/>
                </a:lnTo>
                <a:lnTo>
                  <a:pt x="8679" y="17132"/>
                </a:lnTo>
                <a:lnTo>
                  <a:pt x="11051" y="14057"/>
                </a:lnTo>
                <a:lnTo>
                  <a:pt x="13313" y="11732"/>
                </a:lnTo>
                <a:lnTo>
                  <a:pt x="17665" y="8557"/>
                </a:lnTo>
                <a:lnTo>
                  <a:pt x="22000" y="7743"/>
                </a:lnTo>
                <a:lnTo>
                  <a:pt x="25159" y="8088"/>
                </a:lnTo>
                <a:lnTo>
                  <a:pt x="27716" y="9385"/>
                </a:lnTo>
                <a:lnTo>
                  <a:pt x="30373" y="12787"/>
                </a:lnTo>
                <a:lnTo>
                  <a:pt x="31403" y="15947"/>
                </a:lnTo>
                <a:lnTo>
                  <a:pt x="32029" y="19885"/>
                </a:lnTo>
                <a:lnTo>
                  <a:pt x="32029" y="51267"/>
                </a:lnTo>
                <a:lnTo>
                  <a:pt x="32249" y="52005"/>
                </a:lnTo>
                <a:lnTo>
                  <a:pt x="34804" y="52919"/>
                </a:lnTo>
                <a:lnTo>
                  <a:pt x="37926" y="52919"/>
                </a:lnTo>
                <a:lnTo>
                  <a:pt x="40694" y="51267"/>
                </a:lnTo>
                <a:lnTo>
                  <a:pt x="40694" y="18007"/>
                </a:lnTo>
                <a:lnTo>
                  <a:pt x="40410" y="15022"/>
                </a:lnTo>
                <a:lnTo>
                  <a:pt x="39254" y="10083"/>
                </a:lnTo>
                <a:lnTo>
                  <a:pt x="36968" y="6069"/>
                </a:lnTo>
                <a:lnTo>
                  <a:pt x="33897" y="2753"/>
                </a:lnTo>
                <a:lnTo>
                  <a:pt x="29596" y="543"/>
                </a:lnTo>
                <a:lnTo>
                  <a:pt x="26939" y="0"/>
                </a:lnTo>
                <a:lnTo>
                  <a:pt x="21092" y="0"/>
                </a:lnTo>
                <a:lnTo>
                  <a:pt x="18425" y="708"/>
                </a:lnTo>
                <a:lnTo>
                  <a:pt x="15782" y="2145"/>
                </a:lnTo>
                <a:lnTo>
                  <a:pt x="13143" y="3567"/>
                </a:lnTo>
                <a:lnTo>
                  <a:pt x="10486" y="5814"/>
                </a:lnTo>
                <a:lnTo>
                  <a:pt x="7833" y="8888"/>
                </a:lnTo>
                <a:lnTo>
                  <a:pt x="7833" y="2437"/>
                </a:lnTo>
                <a:lnTo>
                  <a:pt x="5853" y="83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76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647785" y="5360770"/>
            <a:ext cx="10716" cy="72288"/>
          </a:xfrm>
          <a:custGeom>
            <a:avLst/>
            <a:gdLst/>
            <a:ahLst/>
            <a:cxnLst/>
            <a:rect l="l" t="t" r="r" b="b"/>
            <a:pathLst>
              <a:path w="10716" h="72288">
                <a:moveTo>
                  <a:pt x="0" y="5411"/>
                </a:moveTo>
                <a:lnTo>
                  <a:pt x="380" y="8888"/>
                </a:lnTo>
                <a:lnTo>
                  <a:pt x="3279" y="10732"/>
                </a:lnTo>
                <a:lnTo>
                  <a:pt x="7372" y="10732"/>
                </a:lnTo>
                <a:lnTo>
                  <a:pt x="10335" y="8839"/>
                </a:lnTo>
                <a:lnTo>
                  <a:pt x="10716" y="5307"/>
                </a:lnTo>
                <a:lnTo>
                  <a:pt x="10349" y="1840"/>
                </a:lnTo>
                <a:lnTo>
                  <a:pt x="7437" y="0"/>
                </a:lnTo>
                <a:lnTo>
                  <a:pt x="3343" y="0"/>
                </a:lnTo>
                <a:lnTo>
                  <a:pt x="380" y="1891"/>
                </a:lnTo>
                <a:lnTo>
                  <a:pt x="0" y="5411"/>
                </a:lnTo>
                <a:close/>
              </a:path>
              <a:path w="10716" h="72288">
                <a:moveTo>
                  <a:pt x="1240" y="71373"/>
                </a:moveTo>
                <a:lnTo>
                  <a:pt x="3822" y="72288"/>
                </a:lnTo>
                <a:lnTo>
                  <a:pt x="6944" y="72288"/>
                </a:lnTo>
                <a:lnTo>
                  <a:pt x="9719" y="70636"/>
                </a:lnTo>
                <a:lnTo>
                  <a:pt x="9719" y="21805"/>
                </a:lnTo>
                <a:lnTo>
                  <a:pt x="9499" y="21107"/>
                </a:lnTo>
                <a:lnTo>
                  <a:pt x="6944" y="20153"/>
                </a:lnTo>
                <a:lnTo>
                  <a:pt x="3822" y="20153"/>
                </a:lnTo>
                <a:lnTo>
                  <a:pt x="1057" y="21805"/>
                </a:lnTo>
                <a:lnTo>
                  <a:pt x="1057" y="70636"/>
                </a:lnTo>
                <a:lnTo>
                  <a:pt x="1240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675720" y="5367851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30873" y="59969"/>
                </a:moveTo>
                <a:lnTo>
                  <a:pt x="30873" y="59321"/>
                </a:lnTo>
                <a:lnTo>
                  <a:pt x="30013" y="56708"/>
                </a:lnTo>
                <a:lnTo>
                  <a:pt x="27465" y="57430"/>
                </a:lnTo>
                <a:lnTo>
                  <a:pt x="24444" y="58179"/>
                </a:lnTo>
                <a:lnTo>
                  <a:pt x="21139" y="58179"/>
                </a:lnTo>
                <a:lnTo>
                  <a:pt x="18458" y="55601"/>
                </a:lnTo>
                <a:lnTo>
                  <a:pt x="17010" y="51347"/>
                </a:lnTo>
                <a:lnTo>
                  <a:pt x="17010" y="20740"/>
                </a:lnTo>
                <a:lnTo>
                  <a:pt x="29138" y="20740"/>
                </a:lnTo>
                <a:lnTo>
                  <a:pt x="30712" y="19303"/>
                </a:lnTo>
                <a:lnTo>
                  <a:pt x="30873" y="16358"/>
                </a:lnTo>
                <a:lnTo>
                  <a:pt x="29138" y="13309"/>
                </a:lnTo>
                <a:lnTo>
                  <a:pt x="17010" y="13309"/>
                </a:lnTo>
                <a:lnTo>
                  <a:pt x="17010" y="1703"/>
                </a:lnTo>
                <a:lnTo>
                  <a:pt x="16798" y="990"/>
                </a:lnTo>
                <a:lnTo>
                  <a:pt x="14241" y="0"/>
                </a:lnTo>
                <a:lnTo>
                  <a:pt x="11121" y="0"/>
                </a:lnTo>
                <a:lnTo>
                  <a:pt x="8345" y="1703"/>
                </a:lnTo>
                <a:lnTo>
                  <a:pt x="8345" y="13309"/>
                </a:lnTo>
                <a:lnTo>
                  <a:pt x="1783" y="13309"/>
                </a:lnTo>
                <a:lnTo>
                  <a:pt x="331" y="14453"/>
                </a:lnTo>
                <a:lnTo>
                  <a:pt x="0" y="17057"/>
                </a:lnTo>
                <a:lnTo>
                  <a:pt x="1732" y="20740"/>
                </a:lnTo>
                <a:lnTo>
                  <a:pt x="8345" y="20740"/>
                </a:lnTo>
                <a:lnTo>
                  <a:pt x="8345" y="52110"/>
                </a:lnTo>
                <a:lnTo>
                  <a:pt x="9108" y="56628"/>
                </a:lnTo>
                <a:lnTo>
                  <a:pt x="10436" y="60440"/>
                </a:lnTo>
                <a:lnTo>
                  <a:pt x="12683" y="63144"/>
                </a:lnTo>
                <a:lnTo>
                  <a:pt x="15854" y="64832"/>
                </a:lnTo>
                <a:lnTo>
                  <a:pt x="19710" y="65836"/>
                </a:lnTo>
                <a:lnTo>
                  <a:pt x="24566" y="65671"/>
                </a:lnTo>
                <a:lnTo>
                  <a:pt x="27569" y="65102"/>
                </a:lnTo>
                <a:lnTo>
                  <a:pt x="30528" y="63083"/>
                </a:lnTo>
                <a:lnTo>
                  <a:pt x="30873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725829" y="5360770"/>
            <a:ext cx="10706" cy="72288"/>
          </a:xfrm>
          <a:custGeom>
            <a:avLst/>
            <a:gdLst/>
            <a:ahLst/>
            <a:cxnLst/>
            <a:rect l="l" t="t" r="r" b="b"/>
            <a:pathLst>
              <a:path w="10706" h="72288">
                <a:moveTo>
                  <a:pt x="0" y="5411"/>
                </a:moveTo>
                <a:lnTo>
                  <a:pt x="370" y="8888"/>
                </a:lnTo>
                <a:lnTo>
                  <a:pt x="3268" y="10732"/>
                </a:lnTo>
                <a:lnTo>
                  <a:pt x="7376" y="10732"/>
                </a:lnTo>
                <a:lnTo>
                  <a:pt x="10321" y="8839"/>
                </a:lnTo>
                <a:lnTo>
                  <a:pt x="10706" y="5307"/>
                </a:lnTo>
                <a:lnTo>
                  <a:pt x="10335" y="1840"/>
                </a:lnTo>
                <a:lnTo>
                  <a:pt x="7433" y="0"/>
                </a:lnTo>
                <a:lnTo>
                  <a:pt x="3329" y="0"/>
                </a:lnTo>
                <a:lnTo>
                  <a:pt x="380" y="1891"/>
                </a:lnTo>
                <a:lnTo>
                  <a:pt x="0" y="5411"/>
                </a:lnTo>
                <a:close/>
              </a:path>
              <a:path w="10706" h="72288">
                <a:moveTo>
                  <a:pt x="1242" y="71373"/>
                </a:moveTo>
                <a:lnTo>
                  <a:pt x="3822" y="72288"/>
                </a:lnTo>
                <a:lnTo>
                  <a:pt x="6944" y="72288"/>
                </a:lnTo>
                <a:lnTo>
                  <a:pt x="9709" y="70636"/>
                </a:lnTo>
                <a:lnTo>
                  <a:pt x="9709" y="21805"/>
                </a:lnTo>
                <a:lnTo>
                  <a:pt x="9499" y="21107"/>
                </a:lnTo>
                <a:lnTo>
                  <a:pt x="6944" y="20153"/>
                </a:lnTo>
                <a:lnTo>
                  <a:pt x="3822" y="20153"/>
                </a:lnTo>
                <a:lnTo>
                  <a:pt x="1047" y="21805"/>
                </a:lnTo>
                <a:lnTo>
                  <a:pt x="1047" y="70636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756915" y="5380139"/>
            <a:ext cx="43465" cy="53657"/>
          </a:xfrm>
          <a:custGeom>
            <a:avLst/>
            <a:gdLst/>
            <a:ahLst/>
            <a:cxnLst/>
            <a:rect l="l" t="t" r="r" b="b"/>
            <a:pathLst>
              <a:path w="43465" h="53657">
                <a:moveTo>
                  <a:pt x="43074" y="16926"/>
                </a:moveTo>
                <a:lnTo>
                  <a:pt x="42285" y="14122"/>
                </a:lnTo>
                <a:lnTo>
                  <a:pt x="41501" y="11314"/>
                </a:lnTo>
                <a:lnTo>
                  <a:pt x="38588" y="6807"/>
                </a:lnTo>
                <a:lnTo>
                  <a:pt x="34764" y="3074"/>
                </a:lnTo>
                <a:lnTo>
                  <a:pt x="32147" y="1838"/>
                </a:lnTo>
                <a:lnTo>
                  <a:pt x="29545" y="608"/>
                </a:lnTo>
                <a:lnTo>
                  <a:pt x="26384" y="0"/>
                </a:lnTo>
                <a:lnTo>
                  <a:pt x="26419" y="6997"/>
                </a:lnTo>
                <a:lnTo>
                  <a:pt x="29577" y="8329"/>
                </a:lnTo>
                <a:lnTo>
                  <a:pt x="31715" y="11008"/>
                </a:lnTo>
                <a:lnTo>
                  <a:pt x="33846" y="13690"/>
                </a:lnTo>
                <a:lnTo>
                  <a:pt x="34862" y="17373"/>
                </a:lnTo>
                <a:lnTo>
                  <a:pt x="34754" y="22071"/>
                </a:lnTo>
                <a:lnTo>
                  <a:pt x="8967" y="22071"/>
                </a:lnTo>
                <a:lnTo>
                  <a:pt x="9043" y="20091"/>
                </a:lnTo>
                <a:lnTo>
                  <a:pt x="10472" y="3110"/>
                </a:lnTo>
                <a:lnTo>
                  <a:pt x="8086" y="4903"/>
                </a:lnTo>
                <a:lnTo>
                  <a:pt x="4124" y="9575"/>
                </a:lnTo>
                <a:lnTo>
                  <a:pt x="2613" y="12409"/>
                </a:lnTo>
                <a:lnTo>
                  <a:pt x="1573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2" y="38685"/>
                </a:lnTo>
                <a:lnTo>
                  <a:pt x="2531" y="41997"/>
                </a:lnTo>
                <a:lnTo>
                  <a:pt x="4028" y="44780"/>
                </a:lnTo>
                <a:lnTo>
                  <a:pt x="6033" y="46990"/>
                </a:lnTo>
                <a:lnTo>
                  <a:pt x="10480" y="50864"/>
                </a:lnTo>
                <a:lnTo>
                  <a:pt x="13406" y="51969"/>
                </a:lnTo>
                <a:lnTo>
                  <a:pt x="16329" y="53086"/>
                </a:lnTo>
                <a:lnTo>
                  <a:pt x="19738" y="53657"/>
                </a:lnTo>
                <a:lnTo>
                  <a:pt x="23619" y="53657"/>
                </a:lnTo>
                <a:lnTo>
                  <a:pt x="27967" y="53492"/>
                </a:lnTo>
                <a:lnTo>
                  <a:pt x="31925" y="52793"/>
                </a:lnTo>
                <a:lnTo>
                  <a:pt x="35171" y="51969"/>
                </a:lnTo>
                <a:lnTo>
                  <a:pt x="37900" y="51090"/>
                </a:lnTo>
                <a:lnTo>
                  <a:pt x="41158" y="48818"/>
                </a:lnTo>
                <a:lnTo>
                  <a:pt x="41475" y="46163"/>
                </a:lnTo>
                <a:lnTo>
                  <a:pt x="40896" y="43002"/>
                </a:lnTo>
                <a:lnTo>
                  <a:pt x="38167" y="43267"/>
                </a:lnTo>
                <a:lnTo>
                  <a:pt x="35013" y="44550"/>
                </a:lnTo>
                <a:lnTo>
                  <a:pt x="32209" y="45439"/>
                </a:lnTo>
                <a:lnTo>
                  <a:pt x="28684" y="46187"/>
                </a:lnTo>
                <a:lnTo>
                  <a:pt x="24429" y="46379"/>
                </a:lnTo>
                <a:lnTo>
                  <a:pt x="21578" y="46379"/>
                </a:lnTo>
                <a:lnTo>
                  <a:pt x="17189" y="45137"/>
                </a:lnTo>
                <a:lnTo>
                  <a:pt x="13625" y="43102"/>
                </a:lnTo>
                <a:lnTo>
                  <a:pt x="11170" y="40002"/>
                </a:lnTo>
                <a:lnTo>
                  <a:pt x="9770" y="35967"/>
                </a:lnTo>
                <a:lnTo>
                  <a:pt x="8967" y="31356"/>
                </a:lnTo>
                <a:lnTo>
                  <a:pt x="8967" y="28652"/>
                </a:lnTo>
                <a:lnTo>
                  <a:pt x="40100" y="28652"/>
                </a:lnTo>
                <a:lnTo>
                  <a:pt x="42433" y="27748"/>
                </a:lnTo>
                <a:lnTo>
                  <a:pt x="43465" y="24739"/>
                </a:lnTo>
                <a:lnTo>
                  <a:pt x="43465" y="19926"/>
                </a:lnTo>
                <a:lnTo>
                  <a:pt x="43074" y="16926"/>
                </a:lnTo>
                <a:close/>
              </a:path>
              <a:path w="43465" h="53657">
                <a:moveTo>
                  <a:pt x="9043" y="20091"/>
                </a:moveTo>
                <a:lnTo>
                  <a:pt x="9964" y="16357"/>
                </a:lnTo>
                <a:lnTo>
                  <a:pt x="11429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7"/>
                </a:lnTo>
                <a:lnTo>
                  <a:pt x="26419" y="6997"/>
                </a:lnTo>
                <a:lnTo>
                  <a:pt x="26384" y="0"/>
                </a:lnTo>
                <a:lnTo>
                  <a:pt x="19206" y="0"/>
                </a:lnTo>
                <a:lnTo>
                  <a:pt x="16074" y="622"/>
                </a:lnTo>
                <a:lnTo>
                  <a:pt x="13272" y="1864"/>
                </a:lnTo>
                <a:lnTo>
                  <a:pt x="10472" y="3110"/>
                </a:lnTo>
                <a:lnTo>
                  <a:pt x="904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818943" y="5380139"/>
            <a:ext cx="33454" cy="53657"/>
          </a:xfrm>
          <a:custGeom>
            <a:avLst/>
            <a:gdLst/>
            <a:ahLst/>
            <a:cxnLst/>
            <a:rect l="l" t="t" r="r" b="b"/>
            <a:pathLst>
              <a:path w="33454" h="53657">
                <a:moveTo>
                  <a:pt x="6022" y="52221"/>
                </a:moveTo>
                <a:lnTo>
                  <a:pt x="8604" y="52984"/>
                </a:lnTo>
                <a:lnTo>
                  <a:pt x="11649" y="53527"/>
                </a:lnTo>
                <a:lnTo>
                  <a:pt x="14922" y="53657"/>
                </a:lnTo>
                <a:lnTo>
                  <a:pt x="17646" y="53657"/>
                </a:lnTo>
                <a:lnTo>
                  <a:pt x="20156" y="53315"/>
                </a:lnTo>
                <a:lnTo>
                  <a:pt x="24702" y="51944"/>
                </a:lnTo>
                <a:lnTo>
                  <a:pt x="28313" y="49593"/>
                </a:lnTo>
                <a:lnTo>
                  <a:pt x="31215" y="46609"/>
                </a:lnTo>
                <a:lnTo>
                  <a:pt x="33012" y="42696"/>
                </a:lnTo>
                <a:lnTo>
                  <a:pt x="33454" y="37973"/>
                </a:lnTo>
                <a:lnTo>
                  <a:pt x="33454" y="35877"/>
                </a:lnTo>
                <a:lnTo>
                  <a:pt x="32431" y="32551"/>
                </a:lnTo>
                <a:lnTo>
                  <a:pt x="30848" y="29728"/>
                </a:lnTo>
                <a:lnTo>
                  <a:pt x="27316" y="26633"/>
                </a:lnTo>
                <a:lnTo>
                  <a:pt x="24418" y="25106"/>
                </a:lnTo>
                <a:lnTo>
                  <a:pt x="21459" y="23809"/>
                </a:lnTo>
                <a:lnTo>
                  <a:pt x="18507" y="22604"/>
                </a:lnTo>
                <a:lnTo>
                  <a:pt x="15645" y="21437"/>
                </a:lnTo>
                <a:lnTo>
                  <a:pt x="12128" y="19342"/>
                </a:lnTo>
                <a:lnTo>
                  <a:pt x="9806" y="16584"/>
                </a:lnTo>
                <a:lnTo>
                  <a:pt x="9464" y="13996"/>
                </a:lnTo>
                <a:lnTo>
                  <a:pt x="10015" y="11174"/>
                </a:lnTo>
                <a:lnTo>
                  <a:pt x="12352" y="8280"/>
                </a:lnTo>
                <a:lnTo>
                  <a:pt x="15523" y="7109"/>
                </a:lnTo>
                <a:lnTo>
                  <a:pt x="18284" y="6948"/>
                </a:lnTo>
                <a:lnTo>
                  <a:pt x="21394" y="7138"/>
                </a:lnTo>
                <a:lnTo>
                  <a:pt x="25048" y="8355"/>
                </a:lnTo>
                <a:lnTo>
                  <a:pt x="27712" y="9676"/>
                </a:lnTo>
                <a:lnTo>
                  <a:pt x="30700" y="9867"/>
                </a:lnTo>
                <a:lnTo>
                  <a:pt x="31042" y="7148"/>
                </a:lnTo>
                <a:lnTo>
                  <a:pt x="30750" y="4405"/>
                </a:lnTo>
                <a:lnTo>
                  <a:pt x="28177" y="2195"/>
                </a:lnTo>
                <a:lnTo>
                  <a:pt x="25573" y="1140"/>
                </a:lnTo>
                <a:lnTo>
                  <a:pt x="22169" y="316"/>
                </a:lnTo>
                <a:lnTo>
                  <a:pt x="18384" y="0"/>
                </a:lnTo>
                <a:lnTo>
                  <a:pt x="15523" y="0"/>
                </a:lnTo>
                <a:lnTo>
                  <a:pt x="13003" y="392"/>
                </a:lnTo>
                <a:lnTo>
                  <a:pt x="8700" y="1979"/>
                </a:lnTo>
                <a:lnTo>
                  <a:pt x="5482" y="4366"/>
                </a:lnTo>
                <a:lnTo>
                  <a:pt x="2962" y="7213"/>
                </a:lnTo>
                <a:lnTo>
                  <a:pt x="1526" y="10717"/>
                </a:lnTo>
                <a:lnTo>
                  <a:pt x="1165" y="14479"/>
                </a:lnTo>
                <a:lnTo>
                  <a:pt x="1501" y="18514"/>
                </a:lnTo>
                <a:lnTo>
                  <a:pt x="2876" y="21628"/>
                </a:lnTo>
                <a:lnTo>
                  <a:pt x="6022" y="25210"/>
                </a:lnTo>
                <a:lnTo>
                  <a:pt x="8700" y="26935"/>
                </a:lnTo>
                <a:lnTo>
                  <a:pt x="11577" y="28411"/>
                </a:lnTo>
                <a:lnTo>
                  <a:pt x="14551" y="29641"/>
                </a:lnTo>
                <a:lnTo>
                  <a:pt x="17391" y="30797"/>
                </a:lnTo>
                <a:lnTo>
                  <a:pt x="20044" y="31990"/>
                </a:lnTo>
                <a:lnTo>
                  <a:pt x="23191" y="34264"/>
                </a:lnTo>
                <a:lnTo>
                  <a:pt x="24897" y="37299"/>
                </a:lnTo>
                <a:lnTo>
                  <a:pt x="24663" y="41173"/>
                </a:lnTo>
                <a:lnTo>
                  <a:pt x="23042" y="43942"/>
                </a:lnTo>
                <a:lnTo>
                  <a:pt x="20264" y="45669"/>
                </a:lnTo>
                <a:lnTo>
                  <a:pt x="16553" y="46493"/>
                </a:lnTo>
                <a:lnTo>
                  <a:pt x="13125" y="46493"/>
                </a:lnTo>
                <a:lnTo>
                  <a:pt x="9878" y="45755"/>
                </a:lnTo>
                <a:lnTo>
                  <a:pt x="5975" y="44157"/>
                </a:lnTo>
                <a:lnTo>
                  <a:pt x="3182" y="42555"/>
                </a:lnTo>
                <a:lnTo>
                  <a:pt x="270" y="42937"/>
                </a:lnTo>
                <a:lnTo>
                  <a:pt x="0" y="45514"/>
                </a:lnTo>
                <a:lnTo>
                  <a:pt x="270" y="48182"/>
                </a:lnTo>
                <a:lnTo>
                  <a:pt x="2962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903712" y="5380139"/>
            <a:ext cx="22137" cy="53653"/>
          </a:xfrm>
          <a:custGeom>
            <a:avLst/>
            <a:gdLst/>
            <a:ahLst/>
            <a:cxnLst/>
            <a:rect l="l" t="t" r="r" b="b"/>
            <a:pathLst>
              <a:path w="22137" h="53653">
                <a:moveTo>
                  <a:pt x="11207" y="44409"/>
                </a:moveTo>
                <a:lnTo>
                  <a:pt x="8874" y="40892"/>
                </a:lnTo>
                <a:lnTo>
                  <a:pt x="7617" y="51991"/>
                </a:lnTo>
                <a:lnTo>
                  <a:pt x="11649" y="53326"/>
                </a:lnTo>
                <a:lnTo>
                  <a:pt x="16384" y="53653"/>
                </a:lnTo>
                <a:lnTo>
                  <a:pt x="19210" y="53653"/>
                </a:lnTo>
                <a:lnTo>
                  <a:pt x="22137" y="46061"/>
                </a:lnTo>
                <a:lnTo>
                  <a:pt x="17744" y="46659"/>
                </a:lnTo>
                <a:lnTo>
                  <a:pt x="14944" y="46659"/>
                </a:lnTo>
                <a:lnTo>
                  <a:pt x="11207" y="44409"/>
                </a:lnTo>
                <a:close/>
              </a:path>
              <a:path w="22137" h="53653">
                <a:moveTo>
                  <a:pt x="3308" y="12089"/>
                </a:moveTo>
                <a:lnTo>
                  <a:pt x="5962" y="11516"/>
                </a:lnTo>
                <a:lnTo>
                  <a:pt x="9155" y="9777"/>
                </a:lnTo>
                <a:lnTo>
                  <a:pt x="11934" y="8582"/>
                </a:lnTo>
                <a:lnTo>
                  <a:pt x="15325" y="7531"/>
                </a:lnTo>
                <a:lnTo>
                  <a:pt x="19368" y="7260"/>
                </a:lnTo>
                <a:lnTo>
                  <a:pt x="23054" y="7517"/>
                </a:lnTo>
                <a:lnTo>
                  <a:pt x="26892" y="9204"/>
                </a:lnTo>
                <a:lnTo>
                  <a:pt x="29225" y="12330"/>
                </a:lnTo>
                <a:lnTo>
                  <a:pt x="29998" y="15224"/>
                </a:lnTo>
                <a:lnTo>
                  <a:pt x="30196" y="18755"/>
                </a:lnTo>
                <a:lnTo>
                  <a:pt x="30196" y="22564"/>
                </a:lnTo>
                <a:lnTo>
                  <a:pt x="20005" y="22564"/>
                </a:lnTo>
                <a:lnTo>
                  <a:pt x="16690" y="22910"/>
                </a:lnTo>
                <a:lnTo>
                  <a:pt x="13756" y="23568"/>
                </a:lnTo>
                <a:lnTo>
                  <a:pt x="10815" y="24241"/>
                </a:lnTo>
                <a:lnTo>
                  <a:pt x="8335" y="25246"/>
                </a:lnTo>
                <a:lnTo>
                  <a:pt x="4277" y="27914"/>
                </a:lnTo>
                <a:lnTo>
                  <a:pt x="1634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6" y="43243"/>
                </a:lnTo>
                <a:lnTo>
                  <a:pt x="1965" y="46925"/>
                </a:lnTo>
                <a:lnTo>
                  <a:pt x="4489" y="49754"/>
                </a:lnTo>
                <a:lnTo>
                  <a:pt x="7617" y="51991"/>
                </a:lnTo>
                <a:lnTo>
                  <a:pt x="8874" y="40892"/>
                </a:lnTo>
                <a:lnTo>
                  <a:pt x="8874" y="38350"/>
                </a:lnTo>
                <a:lnTo>
                  <a:pt x="9685" y="34427"/>
                </a:lnTo>
                <a:lnTo>
                  <a:pt x="12230" y="31482"/>
                </a:lnTo>
                <a:lnTo>
                  <a:pt x="14846" y="30059"/>
                </a:lnTo>
                <a:lnTo>
                  <a:pt x="18334" y="29231"/>
                </a:lnTo>
                <a:lnTo>
                  <a:pt x="22788" y="29019"/>
                </a:lnTo>
                <a:lnTo>
                  <a:pt x="30196" y="29019"/>
                </a:lnTo>
                <a:lnTo>
                  <a:pt x="30196" y="39380"/>
                </a:lnTo>
                <a:lnTo>
                  <a:pt x="26017" y="43675"/>
                </a:lnTo>
                <a:lnTo>
                  <a:pt x="22137" y="46061"/>
                </a:lnTo>
                <a:lnTo>
                  <a:pt x="19210" y="53653"/>
                </a:lnTo>
                <a:lnTo>
                  <a:pt x="21902" y="53035"/>
                </a:lnTo>
                <a:lnTo>
                  <a:pt x="24444" y="51749"/>
                </a:lnTo>
                <a:lnTo>
                  <a:pt x="26978" y="50478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4"/>
                </a:lnTo>
                <a:lnTo>
                  <a:pt x="36022" y="52955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7" y="12686"/>
                </a:lnTo>
                <a:lnTo>
                  <a:pt x="37138" y="8125"/>
                </a:lnTo>
                <a:lnTo>
                  <a:pt x="34596" y="4683"/>
                </a:lnTo>
                <a:lnTo>
                  <a:pt x="31205" y="1979"/>
                </a:lnTo>
                <a:lnTo>
                  <a:pt x="26449" y="392"/>
                </a:lnTo>
                <a:lnTo>
                  <a:pt x="23562" y="0"/>
                </a:lnTo>
                <a:lnTo>
                  <a:pt x="20167" y="0"/>
                </a:lnTo>
                <a:lnTo>
                  <a:pt x="16543" y="176"/>
                </a:lnTo>
                <a:lnTo>
                  <a:pt x="12978" y="849"/>
                </a:lnTo>
                <a:lnTo>
                  <a:pt x="9820" y="1799"/>
                </a:lnTo>
                <a:lnTo>
                  <a:pt x="5839" y="3542"/>
                </a:lnTo>
                <a:lnTo>
                  <a:pt x="2495" y="6691"/>
                </a:lnTo>
                <a:lnTo>
                  <a:pt x="2311" y="9385"/>
                </a:lnTo>
                <a:lnTo>
                  <a:pt x="3308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967137" y="5380139"/>
            <a:ext cx="40686" cy="52919"/>
          </a:xfrm>
          <a:custGeom>
            <a:avLst/>
            <a:gdLst/>
            <a:ahLst/>
            <a:cxnLst/>
            <a:rect l="l" t="t" r="r" b="b"/>
            <a:pathLst>
              <a:path w="40686" h="52919">
                <a:moveTo>
                  <a:pt x="5896" y="52919"/>
                </a:moveTo>
                <a:lnTo>
                  <a:pt x="8661" y="51267"/>
                </a:lnTo>
                <a:lnTo>
                  <a:pt x="8661" y="17132"/>
                </a:lnTo>
                <a:lnTo>
                  <a:pt x="11045" y="14057"/>
                </a:lnTo>
                <a:lnTo>
                  <a:pt x="13305" y="11732"/>
                </a:lnTo>
                <a:lnTo>
                  <a:pt x="17658" y="8557"/>
                </a:lnTo>
                <a:lnTo>
                  <a:pt x="21996" y="7743"/>
                </a:lnTo>
                <a:lnTo>
                  <a:pt x="25153" y="8088"/>
                </a:lnTo>
                <a:lnTo>
                  <a:pt x="27708" y="9385"/>
                </a:lnTo>
                <a:lnTo>
                  <a:pt x="30365" y="12787"/>
                </a:lnTo>
                <a:lnTo>
                  <a:pt x="31395" y="15947"/>
                </a:lnTo>
                <a:lnTo>
                  <a:pt x="32021" y="19885"/>
                </a:lnTo>
                <a:lnTo>
                  <a:pt x="32021" y="51267"/>
                </a:lnTo>
                <a:lnTo>
                  <a:pt x="32245" y="52005"/>
                </a:lnTo>
                <a:lnTo>
                  <a:pt x="34801" y="52919"/>
                </a:lnTo>
                <a:lnTo>
                  <a:pt x="37922" y="52919"/>
                </a:lnTo>
                <a:lnTo>
                  <a:pt x="40686" y="51267"/>
                </a:lnTo>
                <a:lnTo>
                  <a:pt x="40686" y="18007"/>
                </a:lnTo>
                <a:lnTo>
                  <a:pt x="40402" y="15022"/>
                </a:lnTo>
                <a:lnTo>
                  <a:pt x="39250" y="10083"/>
                </a:lnTo>
                <a:lnTo>
                  <a:pt x="36960" y="6069"/>
                </a:lnTo>
                <a:lnTo>
                  <a:pt x="33889" y="2753"/>
                </a:lnTo>
                <a:lnTo>
                  <a:pt x="29592" y="543"/>
                </a:lnTo>
                <a:lnTo>
                  <a:pt x="26935" y="0"/>
                </a:lnTo>
                <a:lnTo>
                  <a:pt x="21088" y="0"/>
                </a:lnTo>
                <a:lnTo>
                  <a:pt x="18421" y="708"/>
                </a:lnTo>
                <a:lnTo>
                  <a:pt x="15778" y="2145"/>
                </a:lnTo>
                <a:lnTo>
                  <a:pt x="13136" y="3567"/>
                </a:lnTo>
                <a:lnTo>
                  <a:pt x="10480" y="5814"/>
                </a:lnTo>
                <a:lnTo>
                  <a:pt x="7815" y="8888"/>
                </a:lnTo>
                <a:lnTo>
                  <a:pt x="7815" y="2437"/>
                </a:lnTo>
                <a:lnTo>
                  <a:pt x="5847" y="834"/>
                </a:lnTo>
                <a:lnTo>
                  <a:pt x="3128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029895" y="5409064"/>
            <a:ext cx="12795" cy="75653"/>
          </a:xfrm>
          <a:custGeom>
            <a:avLst/>
            <a:gdLst/>
            <a:ahLst/>
            <a:cxnLst/>
            <a:rect l="l" t="t" r="r" b="b"/>
            <a:pathLst>
              <a:path w="12795" h="75653">
                <a:moveTo>
                  <a:pt x="8971" y="0"/>
                </a:moveTo>
                <a:lnTo>
                  <a:pt x="7881" y="21247"/>
                </a:lnTo>
                <a:lnTo>
                  <a:pt x="12795" y="24029"/>
                </a:lnTo>
                <a:lnTo>
                  <a:pt x="12352" y="12856"/>
                </a:lnTo>
                <a:lnTo>
                  <a:pt x="10519" y="9208"/>
                </a:lnTo>
                <a:lnTo>
                  <a:pt x="9526" y="4762"/>
                </a:lnTo>
                <a:lnTo>
                  <a:pt x="8971" y="0"/>
                </a:lnTo>
                <a:close/>
              </a:path>
              <a:path w="12795" h="75653">
                <a:moveTo>
                  <a:pt x="43470" y="-49921"/>
                </a:moveTo>
                <a:lnTo>
                  <a:pt x="43221" y="-50659"/>
                </a:lnTo>
                <a:lnTo>
                  <a:pt x="40645" y="-51624"/>
                </a:lnTo>
                <a:lnTo>
                  <a:pt x="37534" y="-51624"/>
                </a:lnTo>
                <a:lnTo>
                  <a:pt x="34754" y="-49921"/>
                </a:lnTo>
                <a:lnTo>
                  <a:pt x="34754" y="-21549"/>
                </a:lnTo>
                <a:lnTo>
                  <a:pt x="32505" y="-23976"/>
                </a:lnTo>
                <a:lnTo>
                  <a:pt x="27947" y="-27061"/>
                </a:lnTo>
                <a:lnTo>
                  <a:pt x="23126" y="-28929"/>
                </a:lnTo>
                <a:lnTo>
                  <a:pt x="17047" y="-28929"/>
                </a:lnTo>
                <a:lnTo>
                  <a:pt x="14108" y="-28281"/>
                </a:lnTo>
                <a:lnTo>
                  <a:pt x="11567" y="-27010"/>
                </a:lnTo>
                <a:lnTo>
                  <a:pt x="6908" y="-23886"/>
                </a:lnTo>
                <a:lnTo>
                  <a:pt x="3482" y="-19112"/>
                </a:lnTo>
                <a:lnTo>
                  <a:pt x="2189" y="-16228"/>
                </a:lnTo>
                <a:lnTo>
                  <a:pt x="1304" y="-12837"/>
                </a:lnTo>
                <a:lnTo>
                  <a:pt x="433" y="-9460"/>
                </a:lnTo>
                <a:lnTo>
                  <a:pt x="0" y="-5673"/>
                </a:lnTo>
                <a:lnTo>
                  <a:pt x="0" y="2059"/>
                </a:lnTo>
                <a:lnTo>
                  <a:pt x="346" y="5436"/>
                </a:lnTo>
                <a:lnTo>
                  <a:pt x="1045" y="8637"/>
                </a:lnTo>
                <a:lnTo>
                  <a:pt x="1736" y="11851"/>
                </a:lnTo>
                <a:lnTo>
                  <a:pt x="2854" y="14630"/>
                </a:lnTo>
                <a:lnTo>
                  <a:pt x="4375" y="16996"/>
                </a:lnTo>
                <a:lnTo>
                  <a:pt x="7881" y="21247"/>
                </a:lnTo>
                <a:lnTo>
                  <a:pt x="8971" y="0"/>
                </a:lnTo>
                <a:lnTo>
                  <a:pt x="8971" y="-4773"/>
                </a:lnTo>
                <a:lnTo>
                  <a:pt x="9624" y="-9295"/>
                </a:lnTo>
                <a:lnTo>
                  <a:pt x="10768" y="-13535"/>
                </a:lnTo>
                <a:lnTo>
                  <a:pt x="12693" y="-17077"/>
                </a:lnTo>
                <a:lnTo>
                  <a:pt x="15483" y="-19604"/>
                </a:lnTo>
                <a:lnTo>
                  <a:pt x="18903" y="-21233"/>
                </a:lnTo>
                <a:lnTo>
                  <a:pt x="23487" y="-21233"/>
                </a:lnTo>
                <a:lnTo>
                  <a:pt x="27947" y="-18870"/>
                </a:lnTo>
                <a:lnTo>
                  <a:pt x="32407" y="-14997"/>
                </a:lnTo>
                <a:lnTo>
                  <a:pt x="34754" y="-11998"/>
                </a:lnTo>
                <a:lnTo>
                  <a:pt x="34754" y="7531"/>
                </a:lnTo>
                <a:lnTo>
                  <a:pt x="32087" y="10796"/>
                </a:lnTo>
                <a:lnTo>
                  <a:pt x="28465" y="14202"/>
                </a:lnTo>
                <a:lnTo>
                  <a:pt x="25135" y="16272"/>
                </a:lnTo>
                <a:lnTo>
                  <a:pt x="21888" y="17082"/>
                </a:lnTo>
                <a:lnTo>
                  <a:pt x="18461" y="17082"/>
                </a:lnTo>
                <a:lnTo>
                  <a:pt x="15055" y="15419"/>
                </a:lnTo>
                <a:lnTo>
                  <a:pt x="12352" y="12856"/>
                </a:lnTo>
                <a:lnTo>
                  <a:pt x="12795" y="24029"/>
                </a:lnTo>
                <a:lnTo>
                  <a:pt x="15742" y="24743"/>
                </a:lnTo>
                <a:lnTo>
                  <a:pt x="22392" y="24743"/>
                </a:lnTo>
                <a:lnTo>
                  <a:pt x="25330" y="23954"/>
                </a:lnTo>
                <a:lnTo>
                  <a:pt x="28008" y="22402"/>
                </a:lnTo>
                <a:lnTo>
                  <a:pt x="30687" y="20844"/>
                </a:lnTo>
                <a:lnTo>
                  <a:pt x="33267" y="18670"/>
                </a:lnTo>
                <a:lnTo>
                  <a:pt x="35751" y="15876"/>
                </a:lnTo>
                <a:lnTo>
                  <a:pt x="35751" y="22341"/>
                </a:lnTo>
                <a:lnTo>
                  <a:pt x="37360" y="23839"/>
                </a:lnTo>
                <a:lnTo>
                  <a:pt x="40382" y="24029"/>
                </a:lnTo>
                <a:lnTo>
                  <a:pt x="43470" y="22341"/>
                </a:lnTo>
                <a:lnTo>
                  <a:pt x="43470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604885" y="5516712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36" y="20623"/>
                </a:moveTo>
                <a:lnTo>
                  <a:pt x="10138" y="15811"/>
                </a:lnTo>
                <a:lnTo>
                  <a:pt x="12365" y="12509"/>
                </a:lnTo>
                <a:lnTo>
                  <a:pt x="14587" y="9193"/>
                </a:lnTo>
                <a:lnTo>
                  <a:pt x="17781" y="7545"/>
                </a:lnTo>
                <a:lnTo>
                  <a:pt x="23976" y="7545"/>
                </a:lnTo>
                <a:lnTo>
                  <a:pt x="27235" y="8434"/>
                </a:lnTo>
                <a:lnTo>
                  <a:pt x="31028" y="10413"/>
                </a:lnTo>
                <a:lnTo>
                  <a:pt x="33624" y="12393"/>
                </a:lnTo>
                <a:lnTo>
                  <a:pt x="36587" y="12444"/>
                </a:lnTo>
                <a:lnTo>
                  <a:pt x="37062" y="9499"/>
                </a:lnTo>
                <a:lnTo>
                  <a:pt x="36699" y="6363"/>
                </a:lnTo>
                <a:lnTo>
                  <a:pt x="34460" y="3822"/>
                </a:lnTo>
                <a:lnTo>
                  <a:pt x="31536" y="2044"/>
                </a:lnTo>
                <a:lnTo>
                  <a:pt x="27849" y="723"/>
                </a:lnTo>
                <a:lnTo>
                  <a:pt x="25020" y="139"/>
                </a:lnTo>
                <a:lnTo>
                  <a:pt x="22061" y="0"/>
                </a:lnTo>
                <a:lnTo>
                  <a:pt x="18940" y="0"/>
                </a:lnTo>
                <a:lnTo>
                  <a:pt x="16038" y="532"/>
                </a:lnTo>
                <a:lnTo>
                  <a:pt x="13370" y="1601"/>
                </a:lnTo>
                <a:lnTo>
                  <a:pt x="10678" y="2667"/>
                </a:lnTo>
                <a:lnTo>
                  <a:pt x="8345" y="4305"/>
                </a:lnTo>
                <a:lnTo>
                  <a:pt x="4403" y="8712"/>
                </a:lnTo>
                <a:lnTo>
                  <a:pt x="2840" y="11545"/>
                </a:lnTo>
                <a:lnTo>
                  <a:pt x="1696" y="15001"/>
                </a:lnTo>
                <a:lnTo>
                  <a:pt x="56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390" y="38609"/>
                </a:lnTo>
                <a:lnTo>
                  <a:pt x="2311" y="41846"/>
                </a:lnTo>
                <a:lnTo>
                  <a:pt x="3672" y="44578"/>
                </a:lnTo>
                <a:lnTo>
                  <a:pt x="5433" y="46799"/>
                </a:lnTo>
                <a:lnTo>
                  <a:pt x="9389" y="50712"/>
                </a:lnTo>
                <a:lnTo>
                  <a:pt x="12020" y="51879"/>
                </a:lnTo>
                <a:lnTo>
                  <a:pt x="14651" y="53035"/>
                </a:lnTo>
                <a:lnTo>
                  <a:pt x="17661" y="53607"/>
                </a:lnTo>
                <a:lnTo>
                  <a:pt x="22698" y="53607"/>
                </a:lnTo>
                <a:lnTo>
                  <a:pt x="25834" y="53110"/>
                </a:lnTo>
                <a:lnTo>
                  <a:pt x="28807" y="52376"/>
                </a:lnTo>
                <a:lnTo>
                  <a:pt x="31424" y="51321"/>
                </a:lnTo>
                <a:lnTo>
                  <a:pt x="34704" y="49377"/>
                </a:lnTo>
                <a:lnTo>
                  <a:pt x="37040" y="46532"/>
                </a:lnTo>
                <a:lnTo>
                  <a:pt x="37274" y="43789"/>
                </a:lnTo>
                <a:lnTo>
                  <a:pt x="37250" y="42443"/>
                </a:lnTo>
                <a:lnTo>
                  <a:pt x="35445" y="39664"/>
                </a:lnTo>
                <a:lnTo>
                  <a:pt x="32421" y="41950"/>
                </a:lnTo>
                <a:lnTo>
                  <a:pt x="28905" y="44222"/>
                </a:lnTo>
                <a:lnTo>
                  <a:pt x="25895" y="45529"/>
                </a:lnTo>
                <a:lnTo>
                  <a:pt x="22158" y="45849"/>
                </a:lnTo>
                <a:lnTo>
                  <a:pt x="18191" y="45467"/>
                </a:lnTo>
                <a:lnTo>
                  <a:pt x="14944" y="43905"/>
                </a:lnTo>
                <a:lnTo>
                  <a:pt x="12438" y="41122"/>
                </a:lnTo>
                <a:lnTo>
                  <a:pt x="10469" y="37555"/>
                </a:lnTo>
                <a:lnTo>
                  <a:pt x="9328" y="32816"/>
                </a:lnTo>
                <a:lnTo>
                  <a:pt x="9036" y="30063"/>
                </a:lnTo>
                <a:lnTo>
                  <a:pt x="9036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657223" y="5516661"/>
            <a:ext cx="22132" cy="53658"/>
          </a:xfrm>
          <a:custGeom>
            <a:avLst/>
            <a:gdLst/>
            <a:ahLst/>
            <a:cxnLst/>
            <a:rect l="l" t="t" r="r" b="b"/>
            <a:pathLst>
              <a:path w="22132" h="53658">
                <a:moveTo>
                  <a:pt x="11206" y="44413"/>
                </a:moveTo>
                <a:lnTo>
                  <a:pt x="8869" y="40896"/>
                </a:lnTo>
                <a:lnTo>
                  <a:pt x="7617" y="51995"/>
                </a:lnTo>
                <a:lnTo>
                  <a:pt x="11638" y="53327"/>
                </a:lnTo>
                <a:lnTo>
                  <a:pt x="16382" y="53658"/>
                </a:lnTo>
                <a:lnTo>
                  <a:pt x="19204" y="53658"/>
                </a:lnTo>
                <a:lnTo>
                  <a:pt x="22132" y="46061"/>
                </a:lnTo>
                <a:lnTo>
                  <a:pt x="17744" y="46659"/>
                </a:lnTo>
                <a:lnTo>
                  <a:pt x="14942" y="46659"/>
                </a:lnTo>
                <a:lnTo>
                  <a:pt x="11206" y="44413"/>
                </a:lnTo>
                <a:close/>
              </a:path>
              <a:path w="22132" h="53658">
                <a:moveTo>
                  <a:pt x="3304" y="12092"/>
                </a:moveTo>
                <a:lnTo>
                  <a:pt x="5946" y="11520"/>
                </a:lnTo>
                <a:lnTo>
                  <a:pt x="9154" y="9781"/>
                </a:lnTo>
                <a:lnTo>
                  <a:pt x="11930" y="8586"/>
                </a:lnTo>
                <a:lnTo>
                  <a:pt x="15321" y="7531"/>
                </a:lnTo>
                <a:lnTo>
                  <a:pt x="19367" y="7264"/>
                </a:lnTo>
                <a:lnTo>
                  <a:pt x="23042" y="7520"/>
                </a:lnTo>
                <a:lnTo>
                  <a:pt x="26888" y="9208"/>
                </a:lnTo>
                <a:lnTo>
                  <a:pt x="29220" y="12334"/>
                </a:lnTo>
                <a:lnTo>
                  <a:pt x="29983" y="15228"/>
                </a:lnTo>
                <a:lnTo>
                  <a:pt x="30192" y="18759"/>
                </a:lnTo>
                <a:lnTo>
                  <a:pt x="30192" y="22569"/>
                </a:lnTo>
                <a:lnTo>
                  <a:pt x="20005" y="22569"/>
                </a:lnTo>
                <a:lnTo>
                  <a:pt x="16689" y="22910"/>
                </a:lnTo>
                <a:lnTo>
                  <a:pt x="13751" y="23572"/>
                </a:lnTo>
                <a:lnTo>
                  <a:pt x="10810" y="24245"/>
                </a:lnTo>
                <a:lnTo>
                  <a:pt x="8329" y="25246"/>
                </a:lnTo>
                <a:lnTo>
                  <a:pt x="4276" y="27914"/>
                </a:lnTo>
                <a:lnTo>
                  <a:pt x="1633" y="31622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60" y="46926"/>
                </a:lnTo>
                <a:lnTo>
                  <a:pt x="4485" y="49759"/>
                </a:lnTo>
                <a:lnTo>
                  <a:pt x="7617" y="51995"/>
                </a:lnTo>
                <a:lnTo>
                  <a:pt x="8869" y="40896"/>
                </a:lnTo>
                <a:lnTo>
                  <a:pt x="8869" y="38353"/>
                </a:lnTo>
                <a:lnTo>
                  <a:pt x="9683" y="34430"/>
                </a:lnTo>
                <a:lnTo>
                  <a:pt x="12225" y="31485"/>
                </a:lnTo>
                <a:lnTo>
                  <a:pt x="14831" y="30059"/>
                </a:lnTo>
                <a:lnTo>
                  <a:pt x="18333" y="29235"/>
                </a:lnTo>
                <a:lnTo>
                  <a:pt x="22779" y="29019"/>
                </a:lnTo>
                <a:lnTo>
                  <a:pt x="30192" y="29019"/>
                </a:lnTo>
                <a:lnTo>
                  <a:pt x="30192" y="39383"/>
                </a:lnTo>
                <a:lnTo>
                  <a:pt x="26013" y="43675"/>
                </a:lnTo>
                <a:lnTo>
                  <a:pt x="22132" y="46061"/>
                </a:lnTo>
                <a:lnTo>
                  <a:pt x="19204" y="53658"/>
                </a:lnTo>
                <a:lnTo>
                  <a:pt x="21894" y="53035"/>
                </a:lnTo>
                <a:lnTo>
                  <a:pt x="24428" y="51753"/>
                </a:lnTo>
                <a:lnTo>
                  <a:pt x="26970" y="50482"/>
                </a:lnTo>
                <a:lnTo>
                  <a:pt x="31348" y="46443"/>
                </a:lnTo>
                <a:lnTo>
                  <a:pt x="31348" y="51332"/>
                </a:lnTo>
                <a:lnTo>
                  <a:pt x="33436" y="52895"/>
                </a:lnTo>
                <a:lnTo>
                  <a:pt x="36017" y="52960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5" y="12686"/>
                </a:lnTo>
                <a:lnTo>
                  <a:pt x="37122" y="8129"/>
                </a:lnTo>
                <a:lnTo>
                  <a:pt x="34596" y="4687"/>
                </a:lnTo>
                <a:lnTo>
                  <a:pt x="31200" y="1979"/>
                </a:lnTo>
                <a:lnTo>
                  <a:pt x="26431" y="396"/>
                </a:lnTo>
                <a:lnTo>
                  <a:pt x="23557" y="0"/>
                </a:lnTo>
                <a:lnTo>
                  <a:pt x="20166" y="0"/>
                </a:lnTo>
                <a:lnTo>
                  <a:pt x="16537" y="180"/>
                </a:lnTo>
                <a:lnTo>
                  <a:pt x="12962" y="853"/>
                </a:lnTo>
                <a:lnTo>
                  <a:pt x="9819" y="1803"/>
                </a:lnTo>
                <a:lnTo>
                  <a:pt x="5838" y="3542"/>
                </a:lnTo>
                <a:lnTo>
                  <a:pt x="2494" y="6692"/>
                </a:lnTo>
                <a:lnTo>
                  <a:pt x="2296" y="9385"/>
                </a:lnTo>
                <a:lnTo>
                  <a:pt x="330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718800" y="551666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90" y="52919"/>
                </a:moveTo>
                <a:lnTo>
                  <a:pt x="8665" y="51271"/>
                </a:lnTo>
                <a:lnTo>
                  <a:pt x="8665" y="19137"/>
                </a:lnTo>
                <a:lnTo>
                  <a:pt x="10998" y="15468"/>
                </a:lnTo>
                <a:lnTo>
                  <a:pt x="14011" y="11620"/>
                </a:lnTo>
                <a:lnTo>
                  <a:pt x="16739" y="9359"/>
                </a:lnTo>
                <a:lnTo>
                  <a:pt x="19282" y="8456"/>
                </a:lnTo>
                <a:lnTo>
                  <a:pt x="22208" y="8672"/>
                </a:lnTo>
                <a:lnTo>
                  <a:pt x="24872" y="9460"/>
                </a:lnTo>
                <a:lnTo>
                  <a:pt x="27529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80" y="74"/>
                </a:lnTo>
                <a:lnTo>
                  <a:pt x="19714" y="0"/>
                </a:lnTo>
                <a:lnTo>
                  <a:pt x="16714" y="659"/>
                </a:lnTo>
                <a:lnTo>
                  <a:pt x="13676" y="2578"/>
                </a:lnTo>
                <a:lnTo>
                  <a:pt x="10335" y="5994"/>
                </a:lnTo>
                <a:lnTo>
                  <a:pt x="7830" y="9550"/>
                </a:lnTo>
                <a:lnTo>
                  <a:pt x="7830" y="2437"/>
                </a:lnTo>
                <a:lnTo>
                  <a:pt x="5849" y="838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64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759895" y="5516665"/>
            <a:ext cx="43465" cy="53654"/>
          </a:xfrm>
          <a:custGeom>
            <a:avLst/>
            <a:gdLst/>
            <a:ahLst/>
            <a:cxnLst/>
            <a:rect l="l" t="t" r="r" b="b"/>
            <a:pathLst>
              <a:path w="43465" h="53654">
                <a:moveTo>
                  <a:pt x="43073" y="16926"/>
                </a:moveTo>
                <a:lnTo>
                  <a:pt x="42284" y="14118"/>
                </a:lnTo>
                <a:lnTo>
                  <a:pt x="41499" y="11314"/>
                </a:lnTo>
                <a:lnTo>
                  <a:pt x="38587" y="6803"/>
                </a:lnTo>
                <a:lnTo>
                  <a:pt x="34764" y="3070"/>
                </a:lnTo>
                <a:lnTo>
                  <a:pt x="32147" y="1838"/>
                </a:lnTo>
                <a:lnTo>
                  <a:pt x="29545" y="608"/>
                </a:lnTo>
                <a:lnTo>
                  <a:pt x="26384" y="0"/>
                </a:lnTo>
                <a:lnTo>
                  <a:pt x="26419" y="6995"/>
                </a:lnTo>
                <a:lnTo>
                  <a:pt x="29580" y="8329"/>
                </a:lnTo>
                <a:lnTo>
                  <a:pt x="31715" y="11008"/>
                </a:lnTo>
                <a:lnTo>
                  <a:pt x="33846" y="13686"/>
                </a:lnTo>
                <a:lnTo>
                  <a:pt x="34861" y="17373"/>
                </a:lnTo>
                <a:lnTo>
                  <a:pt x="34753" y="22071"/>
                </a:lnTo>
                <a:lnTo>
                  <a:pt x="8967" y="22071"/>
                </a:lnTo>
                <a:lnTo>
                  <a:pt x="9046" y="20087"/>
                </a:lnTo>
                <a:lnTo>
                  <a:pt x="10472" y="3110"/>
                </a:lnTo>
                <a:lnTo>
                  <a:pt x="8084" y="4899"/>
                </a:lnTo>
                <a:lnTo>
                  <a:pt x="4140" y="9571"/>
                </a:lnTo>
                <a:lnTo>
                  <a:pt x="2616" y="12405"/>
                </a:lnTo>
                <a:lnTo>
                  <a:pt x="1572" y="15756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1"/>
                </a:lnTo>
                <a:lnTo>
                  <a:pt x="2529" y="41997"/>
                </a:lnTo>
                <a:lnTo>
                  <a:pt x="4042" y="44776"/>
                </a:lnTo>
                <a:lnTo>
                  <a:pt x="6033" y="46987"/>
                </a:lnTo>
                <a:lnTo>
                  <a:pt x="10478" y="50860"/>
                </a:lnTo>
                <a:lnTo>
                  <a:pt x="13406" y="51965"/>
                </a:lnTo>
                <a:lnTo>
                  <a:pt x="16332" y="53086"/>
                </a:lnTo>
                <a:lnTo>
                  <a:pt x="19738" y="53654"/>
                </a:lnTo>
                <a:lnTo>
                  <a:pt x="23619" y="53654"/>
                </a:lnTo>
                <a:lnTo>
                  <a:pt x="27967" y="53492"/>
                </a:lnTo>
                <a:lnTo>
                  <a:pt x="31923" y="52790"/>
                </a:lnTo>
                <a:lnTo>
                  <a:pt x="35171" y="51965"/>
                </a:lnTo>
                <a:lnTo>
                  <a:pt x="37900" y="51090"/>
                </a:lnTo>
                <a:lnTo>
                  <a:pt x="41158" y="48816"/>
                </a:lnTo>
                <a:lnTo>
                  <a:pt x="41475" y="46163"/>
                </a:lnTo>
                <a:lnTo>
                  <a:pt x="40899" y="43002"/>
                </a:lnTo>
                <a:lnTo>
                  <a:pt x="38167" y="43268"/>
                </a:lnTo>
                <a:lnTo>
                  <a:pt x="35012" y="44550"/>
                </a:lnTo>
                <a:lnTo>
                  <a:pt x="32208" y="45439"/>
                </a:lnTo>
                <a:lnTo>
                  <a:pt x="28684" y="46187"/>
                </a:lnTo>
                <a:lnTo>
                  <a:pt x="24429" y="46379"/>
                </a:lnTo>
                <a:lnTo>
                  <a:pt x="21578" y="46379"/>
                </a:lnTo>
                <a:lnTo>
                  <a:pt x="17203" y="45133"/>
                </a:lnTo>
                <a:lnTo>
                  <a:pt x="13625" y="43102"/>
                </a:lnTo>
                <a:lnTo>
                  <a:pt x="11170" y="40003"/>
                </a:lnTo>
                <a:lnTo>
                  <a:pt x="9770" y="35963"/>
                </a:lnTo>
                <a:lnTo>
                  <a:pt x="8967" y="31356"/>
                </a:lnTo>
                <a:lnTo>
                  <a:pt x="8967" y="28648"/>
                </a:lnTo>
                <a:lnTo>
                  <a:pt x="40100" y="28648"/>
                </a:lnTo>
                <a:lnTo>
                  <a:pt x="42435" y="27748"/>
                </a:lnTo>
                <a:lnTo>
                  <a:pt x="43465" y="24739"/>
                </a:lnTo>
                <a:lnTo>
                  <a:pt x="43465" y="19926"/>
                </a:lnTo>
                <a:lnTo>
                  <a:pt x="43073" y="16926"/>
                </a:lnTo>
                <a:close/>
              </a:path>
              <a:path w="43465" h="53654">
                <a:moveTo>
                  <a:pt x="9046" y="20087"/>
                </a:moveTo>
                <a:lnTo>
                  <a:pt x="9964" y="16355"/>
                </a:lnTo>
                <a:lnTo>
                  <a:pt x="1143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0" y="6995"/>
                </a:lnTo>
                <a:lnTo>
                  <a:pt x="26419" y="6995"/>
                </a:lnTo>
                <a:lnTo>
                  <a:pt x="26384" y="0"/>
                </a:lnTo>
                <a:lnTo>
                  <a:pt x="19204" y="0"/>
                </a:lnTo>
                <a:lnTo>
                  <a:pt x="16073" y="619"/>
                </a:lnTo>
                <a:lnTo>
                  <a:pt x="13284" y="1864"/>
                </a:lnTo>
                <a:lnTo>
                  <a:pt x="10472" y="3110"/>
                </a:lnTo>
                <a:lnTo>
                  <a:pt x="9046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820716" y="5516665"/>
            <a:ext cx="43480" cy="53654"/>
          </a:xfrm>
          <a:custGeom>
            <a:avLst/>
            <a:gdLst/>
            <a:ahLst/>
            <a:cxnLst/>
            <a:rect l="l" t="t" r="r" b="b"/>
            <a:pathLst>
              <a:path w="43480" h="53654">
                <a:moveTo>
                  <a:pt x="43084" y="16926"/>
                </a:moveTo>
                <a:lnTo>
                  <a:pt x="42299" y="14118"/>
                </a:lnTo>
                <a:lnTo>
                  <a:pt x="41515" y="11314"/>
                </a:lnTo>
                <a:lnTo>
                  <a:pt x="38602" y="6803"/>
                </a:lnTo>
                <a:lnTo>
                  <a:pt x="34764" y="3070"/>
                </a:lnTo>
                <a:lnTo>
                  <a:pt x="32162" y="1838"/>
                </a:lnTo>
                <a:lnTo>
                  <a:pt x="29555" y="608"/>
                </a:lnTo>
                <a:lnTo>
                  <a:pt x="26398" y="0"/>
                </a:lnTo>
                <a:lnTo>
                  <a:pt x="26435" y="6995"/>
                </a:lnTo>
                <a:lnTo>
                  <a:pt x="29596" y="8329"/>
                </a:lnTo>
                <a:lnTo>
                  <a:pt x="31733" y="11008"/>
                </a:lnTo>
                <a:lnTo>
                  <a:pt x="33858" y="13686"/>
                </a:lnTo>
                <a:lnTo>
                  <a:pt x="34866" y="17373"/>
                </a:lnTo>
                <a:lnTo>
                  <a:pt x="34764" y="22071"/>
                </a:lnTo>
                <a:lnTo>
                  <a:pt x="8985" y="22071"/>
                </a:lnTo>
                <a:lnTo>
                  <a:pt x="9043" y="20087"/>
                </a:lnTo>
                <a:lnTo>
                  <a:pt x="10482" y="3110"/>
                </a:lnTo>
                <a:lnTo>
                  <a:pt x="8100" y="4899"/>
                </a:lnTo>
                <a:lnTo>
                  <a:pt x="4144" y="9571"/>
                </a:lnTo>
                <a:lnTo>
                  <a:pt x="2631" y="12405"/>
                </a:lnTo>
                <a:lnTo>
                  <a:pt x="1583" y="15756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22" y="38681"/>
                </a:lnTo>
                <a:lnTo>
                  <a:pt x="2545" y="41997"/>
                </a:lnTo>
                <a:lnTo>
                  <a:pt x="4042" y="44776"/>
                </a:lnTo>
                <a:lnTo>
                  <a:pt x="6047" y="46987"/>
                </a:lnTo>
                <a:lnTo>
                  <a:pt x="10497" y="50860"/>
                </a:lnTo>
                <a:lnTo>
                  <a:pt x="13421" y="51965"/>
                </a:lnTo>
                <a:lnTo>
                  <a:pt x="16343" y="53086"/>
                </a:lnTo>
                <a:lnTo>
                  <a:pt x="19735" y="53654"/>
                </a:lnTo>
                <a:lnTo>
                  <a:pt x="23633" y="53654"/>
                </a:lnTo>
                <a:lnTo>
                  <a:pt x="27983" y="53492"/>
                </a:lnTo>
                <a:lnTo>
                  <a:pt x="31943" y="52790"/>
                </a:lnTo>
                <a:lnTo>
                  <a:pt x="35186" y="51965"/>
                </a:lnTo>
                <a:lnTo>
                  <a:pt x="37912" y="51090"/>
                </a:lnTo>
                <a:lnTo>
                  <a:pt x="41169" y="48816"/>
                </a:lnTo>
                <a:lnTo>
                  <a:pt x="41489" y="46163"/>
                </a:lnTo>
                <a:lnTo>
                  <a:pt x="40910" y="43002"/>
                </a:lnTo>
                <a:lnTo>
                  <a:pt x="38185" y="43268"/>
                </a:lnTo>
                <a:lnTo>
                  <a:pt x="35024" y="44550"/>
                </a:lnTo>
                <a:lnTo>
                  <a:pt x="32209" y="45439"/>
                </a:lnTo>
                <a:lnTo>
                  <a:pt x="28695" y="46187"/>
                </a:lnTo>
                <a:lnTo>
                  <a:pt x="24443" y="46379"/>
                </a:lnTo>
                <a:lnTo>
                  <a:pt x="21592" y="46379"/>
                </a:lnTo>
                <a:lnTo>
                  <a:pt x="17204" y="45133"/>
                </a:lnTo>
                <a:lnTo>
                  <a:pt x="13643" y="43102"/>
                </a:lnTo>
                <a:lnTo>
                  <a:pt x="11181" y="40003"/>
                </a:lnTo>
                <a:lnTo>
                  <a:pt x="9781" y="35963"/>
                </a:lnTo>
                <a:lnTo>
                  <a:pt x="8985" y="31356"/>
                </a:lnTo>
                <a:lnTo>
                  <a:pt x="8985" y="28648"/>
                </a:lnTo>
                <a:lnTo>
                  <a:pt x="40114" y="28648"/>
                </a:lnTo>
                <a:lnTo>
                  <a:pt x="42447" y="27748"/>
                </a:lnTo>
                <a:lnTo>
                  <a:pt x="43480" y="24739"/>
                </a:lnTo>
                <a:lnTo>
                  <a:pt x="43480" y="19926"/>
                </a:lnTo>
                <a:lnTo>
                  <a:pt x="43084" y="16926"/>
                </a:lnTo>
                <a:close/>
              </a:path>
              <a:path w="43480" h="53654">
                <a:moveTo>
                  <a:pt x="9043" y="20087"/>
                </a:moveTo>
                <a:lnTo>
                  <a:pt x="9979" y="16355"/>
                </a:lnTo>
                <a:lnTo>
                  <a:pt x="11441" y="12927"/>
                </a:lnTo>
                <a:lnTo>
                  <a:pt x="14968" y="9079"/>
                </a:lnTo>
                <a:lnTo>
                  <a:pt x="18197" y="7415"/>
                </a:lnTo>
                <a:lnTo>
                  <a:pt x="22233" y="6995"/>
                </a:lnTo>
                <a:lnTo>
                  <a:pt x="26435" y="6995"/>
                </a:lnTo>
                <a:lnTo>
                  <a:pt x="26398" y="0"/>
                </a:lnTo>
                <a:lnTo>
                  <a:pt x="19220" y="0"/>
                </a:lnTo>
                <a:lnTo>
                  <a:pt x="16088" y="619"/>
                </a:lnTo>
                <a:lnTo>
                  <a:pt x="13284" y="1864"/>
                </a:lnTo>
                <a:lnTo>
                  <a:pt x="10482" y="3110"/>
                </a:lnTo>
                <a:lnTo>
                  <a:pt x="9043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884707" y="5516665"/>
            <a:ext cx="27590" cy="52919"/>
          </a:xfrm>
          <a:custGeom>
            <a:avLst/>
            <a:gdLst/>
            <a:ahLst/>
            <a:cxnLst/>
            <a:rect l="l" t="t" r="r" b="b"/>
            <a:pathLst>
              <a:path w="27590" h="52919">
                <a:moveTo>
                  <a:pt x="5888" y="52919"/>
                </a:moveTo>
                <a:lnTo>
                  <a:pt x="8665" y="51271"/>
                </a:lnTo>
                <a:lnTo>
                  <a:pt x="8665" y="19137"/>
                </a:lnTo>
                <a:lnTo>
                  <a:pt x="10998" y="15468"/>
                </a:lnTo>
                <a:lnTo>
                  <a:pt x="14010" y="11620"/>
                </a:lnTo>
                <a:lnTo>
                  <a:pt x="16739" y="9359"/>
                </a:lnTo>
                <a:lnTo>
                  <a:pt x="19281" y="8456"/>
                </a:lnTo>
                <a:lnTo>
                  <a:pt x="22208" y="8672"/>
                </a:lnTo>
                <a:lnTo>
                  <a:pt x="24871" y="9460"/>
                </a:lnTo>
                <a:lnTo>
                  <a:pt x="27528" y="8178"/>
                </a:lnTo>
                <a:lnTo>
                  <a:pt x="27590" y="3657"/>
                </a:lnTo>
                <a:lnTo>
                  <a:pt x="25304" y="673"/>
                </a:lnTo>
                <a:lnTo>
                  <a:pt x="22279" y="74"/>
                </a:lnTo>
                <a:lnTo>
                  <a:pt x="19712" y="0"/>
                </a:lnTo>
                <a:lnTo>
                  <a:pt x="16714" y="659"/>
                </a:lnTo>
                <a:lnTo>
                  <a:pt x="13676" y="2578"/>
                </a:lnTo>
                <a:lnTo>
                  <a:pt x="10335" y="5994"/>
                </a:lnTo>
                <a:lnTo>
                  <a:pt x="7829" y="9550"/>
                </a:lnTo>
                <a:lnTo>
                  <a:pt x="7829" y="2437"/>
                </a:lnTo>
                <a:lnTo>
                  <a:pt x="5849" y="838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768" y="52919"/>
                </a:lnTo>
                <a:lnTo>
                  <a:pt x="588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925160" y="5516665"/>
            <a:ext cx="33450" cy="53654"/>
          </a:xfrm>
          <a:custGeom>
            <a:avLst/>
            <a:gdLst/>
            <a:ahLst/>
            <a:cxnLst/>
            <a:rect l="l" t="t" r="r" b="b"/>
            <a:pathLst>
              <a:path w="33450" h="53654">
                <a:moveTo>
                  <a:pt x="6022" y="52221"/>
                </a:moveTo>
                <a:lnTo>
                  <a:pt x="8600" y="52980"/>
                </a:lnTo>
                <a:lnTo>
                  <a:pt x="11638" y="53527"/>
                </a:lnTo>
                <a:lnTo>
                  <a:pt x="17646" y="53654"/>
                </a:lnTo>
                <a:lnTo>
                  <a:pt x="20156" y="53312"/>
                </a:lnTo>
                <a:lnTo>
                  <a:pt x="24702" y="51940"/>
                </a:lnTo>
                <a:lnTo>
                  <a:pt x="28299" y="49589"/>
                </a:lnTo>
                <a:lnTo>
                  <a:pt x="31215" y="46605"/>
                </a:lnTo>
                <a:lnTo>
                  <a:pt x="33008" y="42696"/>
                </a:lnTo>
                <a:lnTo>
                  <a:pt x="33450" y="37973"/>
                </a:lnTo>
                <a:lnTo>
                  <a:pt x="33450" y="35873"/>
                </a:lnTo>
                <a:lnTo>
                  <a:pt x="32431" y="32547"/>
                </a:lnTo>
                <a:lnTo>
                  <a:pt x="30844" y="29728"/>
                </a:lnTo>
                <a:lnTo>
                  <a:pt x="27316" y="26629"/>
                </a:lnTo>
                <a:lnTo>
                  <a:pt x="24418" y="25106"/>
                </a:lnTo>
                <a:lnTo>
                  <a:pt x="21445" y="23809"/>
                </a:lnTo>
                <a:lnTo>
                  <a:pt x="18507" y="22604"/>
                </a:lnTo>
                <a:lnTo>
                  <a:pt x="15631" y="21433"/>
                </a:lnTo>
                <a:lnTo>
                  <a:pt x="12113" y="19339"/>
                </a:lnTo>
                <a:lnTo>
                  <a:pt x="9805" y="16584"/>
                </a:lnTo>
                <a:lnTo>
                  <a:pt x="9460" y="13992"/>
                </a:lnTo>
                <a:lnTo>
                  <a:pt x="10015" y="11174"/>
                </a:lnTo>
                <a:lnTo>
                  <a:pt x="12348" y="8280"/>
                </a:lnTo>
                <a:lnTo>
                  <a:pt x="15507" y="7109"/>
                </a:lnTo>
                <a:lnTo>
                  <a:pt x="18284" y="6944"/>
                </a:lnTo>
                <a:lnTo>
                  <a:pt x="21394" y="7134"/>
                </a:lnTo>
                <a:lnTo>
                  <a:pt x="25044" y="8355"/>
                </a:lnTo>
                <a:lnTo>
                  <a:pt x="27712" y="9676"/>
                </a:lnTo>
                <a:lnTo>
                  <a:pt x="30685" y="9867"/>
                </a:lnTo>
                <a:lnTo>
                  <a:pt x="31042" y="7150"/>
                </a:lnTo>
                <a:lnTo>
                  <a:pt x="30746" y="4406"/>
                </a:lnTo>
                <a:lnTo>
                  <a:pt x="28166" y="2195"/>
                </a:lnTo>
                <a:lnTo>
                  <a:pt x="25570" y="1141"/>
                </a:lnTo>
                <a:lnTo>
                  <a:pt x="22157" y="316"/>
                </a:lnTo>
                <a:lnTo>
                  <a:pt x="18370" y="0"/>
                </a:lnTo>
                <a:lnTo>
                  <a:pt x="15507" y="0"/>
                </a:lnTo>
                <a:lnTo>
                  <a:pt x="12999" y="392"/>
                </a:lnTo>
                <a:lnTo>
                  <a:pt x="8686" y="1979"/>
                </a:lnTo>
                <a:lnTo>
                  <a:pt x="5468" y="4366"/>
                </a:lnTo>
                <a:lnTo>
                  <a:pt x="2959" y="7211"/>
                </a:lnTo>
                <a:lnTo>
                  <a:pt x="1511" y="10717"/>
                </a:lnTo>
                <a:lnTo>
                  <a:pt x="1155" y="14475"/>
                </a:lnTo>
                <a:lnTo>
                  <a:pt x="1497" y="18515"/>
                </a:lnTo>
                <a:lnTo>
                  <a:pt x="2876" y="21625"/>
                </a:lnTo>
                <a:lnTo>
                  <a:pt x="6008" y="25206"/>
                </a:lnTo>
                <a:lnTo>
                  <a:pt x="8686" y="26935"/>
                </a:lnTo>
                <a:lnTo>
                  <a:pt x="11563" y="28407"/>
                </a:lnTo>
                <a:lnTo>
                  <a:pt x="14536" y="29639"/>
                </a:lnTo>
                <a:lnTo>
                  <a:pt x="17377" y="30794"/>
                </a:lnTo>
                <a:lnTo>
                  <a:pt x="20044" y="31990"/>
                </a:lnTo>
                <a:lnTo>
                  <a:pt x="23191" y="34260"/>
                </a:lnTo>
                <a:lnTo>
                  <a:pt x="24897" y="37299"/>
                </a:lnTo>
                <a:lnTo>
                  <a:pt x="24651" y="41173"/>
                </a:lnTo>
                <a:lnTo>
                  <a:pt x="23028" y="43942"/>
                </a:lnTo>
                <a:lnTo>
                  <a:pt x="20252" y="45665"/>
                </a:lnTo>
                <a:lnTo>
                  <a:pt x="16537" y="46493"/>
                </a:lnTo>
                <a:lnTo>
                  <a:pt x="13111" y="46493"/>
                </a:lnTo>
                <a:lnTo>
                  <a:pt x="9878" y="45755"/>
                </a:lnTo>
                <a:lnTo>
                  <a:pt x="5971" y="44157"/>
                </a:lnTo>
                <a:lnTo>
                  <a:pt x="3182" y="42555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47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977989" y="5557132"/>
            <a:ext cx="11296" cy="12646"/>
          </a:xfrm>
          <a:custGeom>
            <a:avLst/>
            <a:gdLst/>
            <a:ahLst/>
            <a:cxnLst/>
            <a:rect l="l" t="t" r="r" b="b"/>
            <a:pathLst>
              <a:path w="11296" h="12646">
                <a:moveTo>
                  <a:pt x="11296" y="6245"/>
                </a:moveTo>
                <a:lnTo>
                  <a:pt x="11296" y="3743"/>
                </a:lnTo>
                <a:lnTo>
                  <a:pt x="9281" y="417"/>
                </a:lnTo>
                <a:lnTo>
                  <a:pt x="5727" y="0"/>
                </a:lnTo>
                <a:lnTo>
                  <a:pt x="1245" y="1271"/>
                </a:lnTo>
                <a:lnTo>
                  <a:pt x="0" y="3848"/>
                </a:lnTo>
                <a:lnTo>
                  <a:pt x="0" y="8902"/>
                </a:lnTo>
                <a:lnTo>
                  <a:pt x="2019" y="12230"/>
                </a:lnTo>
                <a:lnTo>
                  <a:pt x="5568" y="12646"/>
                </a:lnTo>
                <a:lnTo>
                  <a:pt x="10054" y="11365"/>
                </a:lnTo>
                <a:lnTo>
                  <a:pt x="11296" y="8812"/>
                </a:lnTo>
                <a:lnTo>
                  <a:pt x="11296" y="6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038549" y="5498748"/>
            <a:ext cx="88753" cy="70866"/>
          </a:xfrm>
          <a:custGeom>
            <a:avLst/>
            <a:gdLst/>
            <a:ahLst/>
            <a:cxnLst/>
            <a:rect l="l" t="t" r="r" b="b"/>
            <a:pathLst>
              <a:path w="88753" h="70866">
                <a:moveTo>
                  <a:pt x="222" y="3643"/>
                </a:moveTo>
                <a:lnTo>
                  <a:pt x="18186" y="68475"/>
                </a:lnTo>
                <a:lnTo>
                  <a:pt x="19000" y="70012"/>
                </a:lnTo>
                <a:lnTo>
                  <a:pt x="21751" y="70761"/>
                </a:lnTo>
                <a:lnTo>
                  <a:pt x="24641" y="70866"/>
                </a:lnTo>
                <a:lnTo>
                  <a:pt x="28105" y="70685"/>
                </a:lnTo>
                <a:lnTo>
                  <a:pt x="30725" y="68475"/>
                </a:lnTo>
                <a:lnTo>
                  <a:pt x="43848" y="15466"/>
                </a:lnTo>
                <a:lnTo>
                  <a:pt x="58190" y="68475"/>
                </a:lnTo>
                <a:lnTo>
                  <a:pt x="59014" y="70012"/>
                </a:lnTo>
                <a:lnTo>
                  <a:pt x="61743" y="70761"/>
                </a:lnTo>
                <a:lnTo>
                  <a:pt x="64496" y="70866"/>
                </a:lnTo>
                <a:lnTo>
                  <a:pt x="67859" y="70685"/>
                </a:lnTo>
                <a:lnTo>
                  <a:pt x="70738" y="68475"/>
                </a:lnTo>
                <a:lnTo>
                  <a:pt x="88753" y="3683"/>
                </a:lnTo>
                <a:lnTo>
                  <a:pt x="88646" y="659"/>
                </a:lnTo>
                <a:lnTo>
                  <a:pt x="85851" y="0"/>
                </a:lnTo>
                <a:lnTo>
                  <a:pt x="82979" y="35"/>
                </a:lnTo>
                <a:lnTo>
                  <a:pt x="79980" y="2015"/>
                </a:lnTo>
                <a:lnTo>
                  <a:pt x="65011" y="60778"/>
                </a:lnTo>
                <a:lnTo>
                  <a:pt x="49319" y="2070"/>
                </a:lnTo>
                <a:lnTo>
                  <a:pt x="47354" y="186"/>
                </a:lnTo>
                <a:lnTo>
                  <a:pt x="44427" y="0"/>
                </a:lnTo>
                <a:lnTo>
                  <a:pt x="41885" y="111"/>
                </a:lnTo>
                <a:lnTo>
                  <a:pt x="39239" y="2070"/>
                </a:lnTo>
                <a:lnTo>
                  <a:pt x="24753" y="60778"/>
                </a:lnTo>
                <a:lnTo>
                  <a:pt x="9413" y="1954"/>
                </a:lnTo>
                <a:lnTo>
                  <a:pt x="9010" y="723"/>
                </a:lnTo>
                <a:lnTo>
                  <a:pt x="6363" y="25"/>
                </a:lnTo>
                <a:lnTo>
                  <a:pt x="3308" y="0"/>
                </a:lnTo>
                <a:lnTo>
                  <a:pt x="0" y="859"/>
                </a:lnTo>
                <a:lnTo>
                  <a:pt x="222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143313" y="5516665"/>
            <a:ext cx="43477" cy="53654"/>
          </a:xfrm>
          <a:custGeom>
            <a:avLst/>
            <a:gdLst/>
            <a:ahLst/>
            <a:cxnLst/>
            <a:rect l="l" t="t" r="r" b="b"/>
            <a:pathLst>
              <a:path w="43477" h="53654">
                <a:moveTo>
                  <a:pt x="43084" y="16926"/>
                </a:moveTo>
                <a:lnTo>
                  <a:pt x="42299" y="14118"/>
                </a:lnTo>
                <a:lnTo>
                  <a:pt x="41515" y="11314"/>
                </a:lnTo>
                <a:lnTo>
                  <a:pt x="38602" y="6803"/>
                </a:lnTo>
                <a:lnTo>
                  <a:pt x="34764" y="3070"/>
                </a:lnTo>
                <a:lnTo>
                  <a:pt x="32157" y="1838"/>
                </a:lnTo>
                <a:lnTo>
                  <a:pt x="29555" y="608"/>
                </a:lnTo>
                <a:lnTo>
                  <a:pt x="26398" y="0"/>
                </a:lnTo>
                <a:lnTo>
                  <a:pt x="26433" y="6995"/>
                </a:lnTo>
                <a:lnTo>
                  <a:pt x="29590" y="8329"/>
                </a:lnTo>
                <a:lnTo>
                  <a:pt x="31729" y="11008"/>
                </a:lnTo>
                <a:lnTo>
                  <a:pt x="33856" y="13686"/>
                </a:lnTo>
                <a:lnTo>
                  <a:pt x="34861" y="17373"/>
                </a:lnTo>
                <a:lnTo>
                  <a:pt x="34764" y="22071"/>
                </a:lnTo>
                <a:lnTo>
                  <a:pt x="8985" y="22071"/>
                </a:lnTo>
                <a:lnTo>
                  <a:pt x="9042" y="20087"/>
                </a:lnTo>
                <a:lnTo>
                  <a:pt x="10482" y="3110"/>
                </a:lnTo>
                <a:lnTo>
                  <a:pt x="8100" y="4899"/>
                </a:lnTo>
                <a:lnTo>
                  <a:pt x="4138" y="9571"/>
                </a:lnTo>
                <a:lnTo>
                  <a:pt x="2631" y="12405"/>
                </a:lnTo>
                <a:lnTo>
                  <a:pt x="1583" y="15756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22" y="38681"/>
                </a:lnTo>
                <a:lnTo>
                  <a:pt x="2541" y="41997"/>
                </a:lnTo>
                <a:lnTo>
                  <a:pt x="4042" y="44776"/>
                </a:lnTo>
                <a:lnTo>
                  <a:pt x="6047" y="46987"/>
                </a:lnTo>
                <a:lnTo>
                  <a:pt x="10496" y="50860"/>
                </a:lnTo>
                <a:lnTo>
                  <a:pt x="13416" y="51965"/>
                </a:lnTo>
                <a:lnTo>
                  <a:pt x="16343" y="53086"/>
                </a:lnTo>
                <a:lnTo>
                  <a:pt x="19738" y="53654"/>
                </a:lnTo>
                <a:lnTo>
                  <a:pt x="23633" y="53654"/>
                </a:lnTo>
                <a:lnTo>
                  <a:pt x="27981" y="53492"/>
                </a:lnTo>
                <a:lnTo>
                  <a:pt x="31939" y="52790"/>
                </a:lnTo>
                <a:lnTo>
                  <a:pt x="35182" y="51965"/>
                </a:lnTo>
                <a:lnTo>
                  <a:pt x="37910" y="51090"/>
                </a:lnTo>
                <a:lnTo>
                  <a:pt x="41169" y="48816"/>
                </a:lnTo>
                <a:lnTo>
                  <a:pt x="41489" y="46163"/>
                </a:lnTo>
                <a:lnTo>
                  <a:pt x="40910" y="43002"/>
                </a:lnTo>
                <a:lnTo>
                  <a:pt x="38185" y="43268"/>
                </a:lnTo>
                <a:lnTo>
                  <a:pt x="35024" y="44550"/>
                </a:lnTo>
                <a:lnTo>
                  <a:pt x="32208" y="45439"/>
                </a:lnTo>
                <a:lnTo>
                  <a:pt x="28695" y="46187"/>
                </a:lnTo>
                <a:lnTo>
                  <a:pt x="24443" y="46379"/>
                </a:lnTo>
                <a:lnTo>
                  <a:pt x="21592" y="46379"/>
                </a:lnTo>
                <a:lnTo>
                  <a:pt x="17203" y="45133"/>
                </a:lnTo>
                <a:lnTo>
                  <a:pt x="13639" y="43102"/>
                </a:lnTo>
                <a:lnTo>
                  <a:pt x="11181" y="40003"/>
                </a:lnTo>
                <a:lnTo>
                  <a:pt x="9780" y="35963"/>
                </a:lnTo>
                <a:lnTo>
                  <a:pt x="8985" y="31356"/>
                </a:lnTo>
                <a:lnTo>
                  <a:pt x="8985" y="28648"/>
                </a:lnTo>
                <a:lnTo>
                  <a:pt x="40114" y="28648"/>
                </a:lnTo>
                <a:lnTo>
                  <a:pt x="42447" y="27748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26"/>
                </a:lnTo>
                <a:close/>
              </a:path>
              <a:path w="43477" h="53654">
                <a:moveTo>
                  <a:pt x="9042" y="20087"/>
                </a:moveTo>
                <a:lnTo>
                  <a:pt x="9978" y="16355"/>
                </a:lnTo>
                <a:lnTo>
                  <a:pt x="11440" y="12927"/>
                </a:lnTo>
                <a:lnTo>
                  <a:pt x="14968" y="9079"/>
                </a:lnTo>
                <a:lnTo>
                  <a:pt x="18201" y="7415"/>
                </a:lnTo>
                <a:lnTo>
                  <a:pt x="22232" y="6995"/>
                </a:lnTo>
                <a:lnTo>
                  <a:pt x="26433" y="6995"/>
                </a:lnTo>
                <a:lnTo>
                  <a:pt x="26398" y="0"/>
                </a:lnTo>
                <a:lnTo>
                  <a:pt x="19220" y="0"/>
                </a:lnTo>
                <a:lnTo>
                  <a:pt x="16088" y="619"/>
                </a:lnTo>
                <a:lnTo>
                  <a:pt x="13286" y="1864"/>
                </a:lnTo>
                <a:lnTo>
                  <a:pt x="10482" y="3110"/>
                </a:lnTo>
                <a:lnTo>
                  <a:pt x="9042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235432" y="5516661"/>
            <a:ext cx="22133" cy="53658"/>
          </a:xfrm>
          <a:custGeom>
            <a:avLst/>
            <a:gdLst/>
            <a:ahLst/>
            <a:cxnLst/>
            <a:rect l="l" t="t" r="r" b="b"/>
            <a:pathLst>
              <a:path w="22133" h="53658">
                <a:moveTo>
                  <a:pt x="11210" y="44413"/>
                </a:moveTo>
                <a:lnTo>
                  <a:pt x="8874" y="40896"/>
                </a:lnTo>
                <a:lnTo>
                  <a:pt x="7617" y="51995"/>
                </a:lnTo>
                <a:lnTo>
                  <a:pt x="11653" y="53327"/>
                </a:lnTo>
                <a:lnTo>
                  <a:pt x="16384" y="53658"/>
                </a:lnTo>
                <a:lnTo>
                  <a:pt x="19210" y="53658"/>
                </a:lnTo>
                <a:lnTo>
                  <a:pt x="22133" y="46061"/>
                </a:lnTo>
                <a:lnTo>
                  <a:pt x="17744" y="46659"/>
                </a:lnTo>
                <a:lnTo>
                  <a:pt x="14944" y="46659"/>
                </a:lnTo>
                <a:lnTo>
                  <a:pt x="11210" y="44413"/>
                </a:lnTo>
                <a:close/>
              </a:path>
              <a:path w="22133" h="53658">
                <a:moveTo>
                  <a:pt x="3305" y="12092"/>
                </a:moveTo>
                <a:lnTo>
                  <a:pt x="5962" y="11520"/>
                </a:lnTo>
                <a:lnTo>
                  <a:pt x="9169" y="9781"/>
                </a:lnTo>
                <a:lnTo>
                  <a:pt x="11934" y="8586"/>
                </a:lnTo>
                <a:lnTo>
                  <a:pt x="15325" y="7531"/>
                </a:lnTo>
                <a:lnTo>
                  <a:pt x="19368" y="7264"/>
                </a:lnTo>
                <a:lnTo>
                  <a:pt x="23054" y="7520"/>
                </a:lnTo>
                <a:lnTo>
                  <a:pt x="26888" y="9208"/>
                </a:lnTo>
                <a:lnTo>
                  <a:pt x="29225" y="12334"/>
                </a:lnTo>
                <a:lnTo>
                  <a:pt x="29998" y="15228"/>
                </a:lnTo>
                <a:lnTo>
                  <a:pt x="30196" y="18759"/>
                </a:lnTo>
                <a:lnTo>
                  <a:pt x="30196" y="22569"/>
                </a:lnTo>
                <a:lnTo>
                  <a:pt x="20005" y="22569"/>
                </a:lnTo>
                <a:lnTo>
                  <a:pt x="16690" y="22910"/>
                </a:lnTo>
                <a:lnTo>
                  <a:pt x="13752" y="23572"/>
                </a:lnTo>
                <a:lnTo>
                  <a:pt x="10815" y="24245"/>
                </a:lnTo>
                <a:lnTo>
                  <a:pt x="8335" y="25246"/>
                </a:lnTo>
                <a:lnTo>
                  <a:pt x="4277" y="27914"/>
                </a:lnTo>
                <a:lnTo>
                  <a:pt x="1634" y="31622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69" y="46926"/>
                </a:lnTo>
                <a:lnTo>
                  <a:pt x="4485" y="49759"/>
                </a:lnTo>
                <a:lnTo>
                  <a:pt x="7617" y="51995"/>
                </a:lnTo>
                <a:lnTo>
                  <a:pt x="8874" y="40896"/>
                </a:lnTo>
                <a:lnTo>
                  <a:pt x="8874" y="38353"/>
                </a:lnTo>
                <a:lnTo>
                  <a:pt x="9685" y="34430"/>
                </a:lnTo>
                <a:lnTo>
                  <a:pt x="12226" y="31485"/>
                </a:lnTo>
                <a:lnTo>
                  <a:pt x="14846" y="30059"/>
                </a:lnTo>
                <a:lnTo>
                  <a:pt x="18338" y="29235"/>
                </a:lnTo>
                <a:lnTo>
                  <a:pt x="22785" y="29019"/>
                </a:lnTo>
                <a:lnTo>
                  <a:pt x="30196" y="29019"/>
                </a:lnTo>
                <a:lnTo>
                  <a:pt x="30196" y="39383"/>
                </a:lnTo>
                <a:lnTo>
                  <a:pt x="26017" y="43675"/>
                </a:lnTo>
                <a:lnTo>
                  <a:pt x="22133" y="46061"/>
                </a:lnTo>
                <a:lnTo>
                  <a:pt x="19210" y="53658"/>
                </a:lnTo>
                <a:lnTo>
                  <a:pt x="21902" y="53035"/>
                </a:lnTo>
                <a:lnTo>
                  <a:pt x="24444" y="51753"/>
                </a:lnTo>
                <a:lnTo>
                  <a:pt x="26974" y="50482"/>
                </a:lnTo>
                <a:lnTo>
                  <a:pt x="31352" y="46443"/>
                </a:lnTo>
                <a:lnTo>
                  <a:pt x="31352" y="51332"/>
                </a:lnTo>
                <a:lnTo>
                  <a:pt x="33440" y="52895"/>
                </a:lnTo>
                <a:lnTo>
                  <a:pt x="36022" y="52960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7" y="12686"/>
                </a:lnTo>
                <a:lnTo>
                  <a:pt x="37138" y="8129"/>
                </a:lnTo>
                <a:lnTo>
                  <a:pt x="34596" y="4687"/>
                </a:lnTo>
                <a:lnTo>
                  <a:pt x="31201" y="1979"/>
                </a:lnTo>
                <a:lnTo>
                  <a:pt x="26446" y="396"/>
                </a:lnTo>
                <a:lnTo>
                  <a:pt x="23558" y="0"/>
                </a:lnTo>
                <a:lnTo>
                  <a:pt x="20167" y="0"/>
                </a:lnTo>
                <a:lnTo>
                  <a:pt x="16543" y="180"/>
                </a:lnTo>
                <a:lnTo>
                  <a:pt x="12978" y="853"/>
                </a:lnTo>
                <a:lnTo>
                  <a:pt x="9820" y="1803"/>
                </a:lnTo>
                <a:lnTo>
                  <a:pt x="5839" y="3542"/>
                </a:lnTo>
                <a:lnTo>
                  <a:pt x="2495" y="6692"/>
                </a:lnTo>
                <a:lnTo>
                  <a:pt x="2307" y="9385"/>
                </a:lnTo>
                <a:lnTo>
                  <a:pt x="3305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296579" y="5497294"/>
            <a:ext cx="10706" cy="72287"/>
          </a:xfrm>
          <a:custGeom>
            <a:avLst/>
            <a:gdLst/>
            <a:ahLst/>
            <a:cxnLst/>
            <a:rect l="l" t="t" r="r" b="b"/>
            <a:pathLst>
              <a:path w="10706" h="72287">
                <a:moveTo>
                  <a:pt x="0" y="5410"/>
                </a:moveTo>
                <a:lnTo>
                  <a:pt x="370" y="8891"/>
                </a:lnTo>
                <a:lnTo>
                  <a:pt x="3268" y="10731"/>
                </a:lnTo>
                <a:lnTo>
                  <a:pt x="7376" y="10731"/>
                </a:lnTo>
                <a:lnTo>
                  <a:pt x="10325" y="8841"/>
                </a:lnTo>
                <a:lnTo>
                  <a:pt x="10706" y="5309"/>
                </a:lnTo>
                <a:lnTo>
                  <a:pt x="10335" y="1842"/>
                </a:lnTo>
                <a:lnTo>
                  <a:pt x="7423" y="0"/>
                </a:lnTo>
                <a:lnTo>
                  <a:pt x="3329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706" h="72287">
                <a:moveTo>
                  <a:pt x="1230" y="71372"/>
                </a:moveTo>
                <a:lnTo>
                  <a:pt x="3822" y="72287"/>
                </a:lnTo>
                <a:lnTo>
                  <a:pt x="6944" y="72287"/>
                </a:lnTo>
                <a:lnTo>
                  <a:pt x="9709" y="70638"/>
                </a:lnTo>
                <a:lnTo>
                  <a:pt x="9709" y="21804"/>
                </a:lnTo>
                <a:lnTo>
                  <a:pt x="9499" y="21106"/>
                </a:lnTo>
                <a:lnTo>
                  <a:pt x="6944" y="20156"/>
                </a:lnTo>
                <a:lnTo>
                  <a:pt x="3822" y="20156"/>
                </a:lnTo>
                <a:lnTo>
                  <a:pt x="1047" y="21804"/>
                </a:lnTo>
                <a:lnTo>
                  <a:pt x="1047" y="70638"/>
                </a:lnTo>
                <a:lnTo>
                  <a:pt x="123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329588" y="5516661"/>
            <a:ext cx="70084" cy="52919"/>
          </a:xfrm>
          <a:custGeom>
            <a:avLst/>
            <a:gdLst/>
            <a:ahLst/>
            <a:cxnLst/>
            <a:rect l="l" t="t" r="r" b="b"/>
            <a:pathLst>
              <a:path w="70084" h="52919">
                <a:moveTo>
                  <a:pt x="61577" y="52005"/>
                </a:moveTo>
                <a:lnTo>
                  <a:pt x="64198" y="52919"/>
                </a:lnTo>
                <a:lnTo>
                  <a:pt x="67320" y="52919"/>
                </a:lnTo>
                <a:lnTo>
                  <a:pt x="70084" y="51271"/>
                </a:lnTo>
                <a:lnTo>
                  <a:pt x="70084" y="17654"/>
                </a:lnTo>
                <a:lnTo>
                  <a:pt x="69824" y="15026"/>
                </a:lnTo>
                <a:lnTo>
                  <a:pt x="68731" y="10083"/>
                </a:lnTo>
                <a:lnTo>
                  <a:pt x="66545" y="6069"/>
                </a:lnTo>
                <a:lnTo>
                  <a:pt x="63597" y="2757"/>
                </a:lnTo>
                <a:lnTo>
                  <a:pt x="59467" y="547"/>
                </a:lnTo>
                <a:lnTo>
                  <a:pt x="56912" y="0"/>
                </a:lnTo>
                <a:lnTo>
                  <a:pt x="52595" y="0"/>
                </a:lnTo>
                <a:lnTo>
                  <a:pt x="48858" y="853"/>
                </a:lnTo>
                <a:lnTo>
                  <a:pt x="46277" y="2170"/>
                </a:lnTo>
                <a:lnTo>
                  <a:pt x="43599" y="3912"/>
                </a:lnTo>
                <a:lnTo>
                  <a:pt x="40761" y="6390"/>
                </a:lnTo>
                <a:lnTo>
                  <a:pt x="37688" y="9665"/>
                </a:lnTo>
                <a:lnTo>
                  <a:pt x="35589" y="5717"/>
                </a:lnTo>
                <a:lnTo>
                  <a:pt x="32539" y="2682"/>
                </a:lnTo>
                <a:lnTo>
                  <a:pt x="29973" y="1181"/>
                </a:lnTo>
                <a:lnTo>
                  <a:pt x="26863" y="231"/>
                </a:lnTo>
                <a:lnTo>
                  <a:pt x="23150" y="0"/>
                </a:lnTo>
                <a:lnTo>
                  <a:pt x="20595" y="0"/>
                </a:lnTo>
                <a:lnTo>
                  <a:pt x="18060" y="712"/>
                </a:lnTo>
                <a:lnTo>
                  <a:pt x="13049" y="3567"/>
                </a:lnTo>
                <a:lnTo>
                  <a:pt x="10468" y="5817"/>
                </a:lnTo>
                <a:lnTo>
                  <a:pt x="7811" y="8892"/>
                </a:lnTo>
                <a:lnTo>
                  <a:pt x="7811" y="2437"/>
                </a:lnTo>
                <a:lnTo>
                  <a:pt x="5835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49" y="52919"/>
                </a:lnTo>
                <a:lnTo>
                  <a:pt x="5881" y="52919"/>
                </a:lnTo>
                <a:lnTo>
                  <a:pt x="8649" y="51271"/>
                </a:lnTo>
                <a:lnTo>
                  <a:pt x="8649" y="17132"/>
                </a:lnTo>
                <a:lnTo>
                  <a:pt x="11037" y="14057"/>
                </a:lnTo>
                <a:lnTo>
                  <a:pt x="15274" y="10148"/>
                </a:lnTo>
                <a:lnTo>
                  <a:pt x="19316" y="7746"/>
                </a:lnTo>
                <a:lnTo>
                  <a:pt x="22917" y="7746"/>
                </a:lnTo>
                <a:lnTo>
                  <a:pt x="25483" y="8726"/>
                </a:lnTo>
                <a:lnTo>
                  <a:pt x="28385" y="11555"/>
                </a:lnTo>
                <a:lnTo>
                  <a:pt x="29749" y="14249"/>
                </a:lnTo>
                <a:lnTo>
                  <a:pt x="30513" y="17654"/>
                </a:lnTo>
                <a:lnTo>
                  <a:pt x="30711" y="21588"/>
                </a:lnTo>
                <a:lnTo>
                  <a:pt x="30711" y="51271"/>
                </a:lnTo>
                <a:lnTo>
                  <a:pt x="30891" y="52005"/>
                </a:lnTo>
                <a:lnTo>
                  <a:pt x="33511" y="52919"/>
                </a:lnTo>
                <a:lnTo>
                  <a:pt x="36546" y="52919"/>
                </a:lnTo>
                <a:lnTo>
                  <a:pt x="39372" y="51271"/>
                </a:lnTo>
                <a:lnTo>
                  <a:pt x="39372" y="17132"/>
                </a:lnTo>
                <a:lnTo>
                  <a:pt x="41781" y="14057"/>
                </a:lnTo>
                <a:lnTo>
                  <a:pt x="46010" y="10148"/>
                </a:lnTo>
                <a:lnTo>
                  <a:pt x="50029" y="7746"/>
                </a:lnTo>
                <a:lnTo>
                  <a:pt x="53628" y="7746"/>
                </a:lnTo>
                <a:lnTo>
                  <a:pt x="56220" y="8726"/>
                </a:lnTo>
                <a:lnTo>
                  <a:pt x="59157" y="11555"/>
                </a:lnTo>
                <a:lnTo>
                  <a:pt x="60497" y="14249"/>
                </a:lnTo>
                <a:lnTo>
                  <a:pt x="61184" y="17654"/>
                </a:lnTo>
                <a:lnTo>
                  <a:pt x="61368" y="21588"/>
                </a:lnTo>
                <a:lnTo>
                  <a:pt x="61368" y="51271"/>
                </a:lnTo>
                <a:lnTo>
                  <a:pt x="61577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449244" y="5504378"/>
            <a:ext cx="30873" cy="65836"/>
          </a:xfrm>
          <a:custGeom>
            <a:avLst/>
            <a:gdLst/>
            <a:ahLst/>
            <a:cxnLst/>
            <a:rect l="l" t="t" r="r" b="b"/>
            <a:pathLst>
              <a:path w="30873" h="65836">
                <a:moveTo>
                  <a:pt x="30873" y="59969"/>
                </a:moveTo>
                <a:lnTo>
                  <a:pt x="30873" y="59321"/>
                </a:lnTo>
                <a:lnTo>
                  <a:pt x="29655" y="56667"/>
                </a:lnTo>
                <a:lnTo>
                  <a:pt x="26977" y="57593"/>
                </a:lnTo>
                <a:lnTo>
                  <a:pt x="24432" y="58176"/>
                </a:lnTo>
                <a:lnTo>
                  <a:pt x="21139" y="58176"/>
                </a:lnTo>
                <a:lnTo>
                  <a:pt x="18445" y="55599"/>
                </a:lnTo>
                <a:lnTo>
                  <a:pt x="17009" y="51347"/>
                </a:lnTo>
                <a:lnTo>
                  <a:pt x="17009" y="20740"/>
                </a:lnTo>
                <a:lnTo>
                  <a:pt x="29141" y="20740"/>
                </a:lnTo>
                <a:lnTo>
                  <a:pt x="30711" y="19304"/>
                </a:lnTo>
                <a:lnTo>
                  <a:pt x="30873" y="16358"/>
                </a:lnTo>
                <a:lnTo>
                  <a:pt x="29141" y="13309"/>
                </a:lnTo>
                <a:lnTo>
                  <a:pt x="17009" y="13309"/>
                </a:lnTo>
                <a:lnTo>
                  <a:pt x="17009" y="1699"/>
                </a:lnTo>
                <a:lnTo>
                  <a:pt x="16800" y="990"/>
                </a:lnTo>
                <a:lnTo>
                  <a:pt x="14244" y="0"/>
                </a:lnTo>
                <a:lnTo>
                  <a:pt x="11123" y="0"/>
                </a:lnTo>
                <a:lnTo>
                  <a:pt x="8347" y="1699"/>
                </a:lnTo>
                <a:lnTo>
                  <a:pt x="8347" y="13309"/>
                </a:lnTo>
                <a:lnTo>
                  <a:pt x="1785" y="13309"/>
                </a:lnTo>
                <a:lnTo>
                  <a:pt x="330" y="14451"/>
                </a:lnTo>
                <a:lnTo>
                  <a:pt x="0" y="17057"/>
                </a:lnTo>
                <a:lnTo>
                  <a:pt x="1734" y="20740"/>
                </a:lnTo>
                <a:lnTo>
                  <a:pt x="8347" y="20740"/>
                </a:lnTo>
                <a:lnTo>
                  <a:pt x="8347" y="52106"/>
                </a:lnTo>
                <a:lnTo>
                  <a:pt x="9107" y="56628"/>
                </a:lnTo>
                <a:lnTo>
                  <a:pt x="10431" y="60436"/>
                </a:lnTo>
                <a:lnTo>
                  <a:pt x="12672" y="63144"/>
                </a:lnTo>
                <a:lnTo>
                  <a:pt x="15853" y="64832"/>
                </a:lnTo>
                <a:lnTo>
                  <a:pt x="19712" y="65836"/>
                </a:lnTo>
                <a:lnTo>
                  <a:pt x="24565" y="65671"/>
                </a:lnTo>
                <a:lnTo>
                  <a:pt x="27565" y="65098"/>
                </a:lnTo>
                <a:lnTo>
                  <a:pt x="30526" y="63079"/>
                </a:lnTo>
                <a:lnTo>
                  <a:pt x="30873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495867" y="5516661"/>
            <a:ext cx="47250" cy="53658"/>
          </a:xfrm>
          <a:custGeom>
            <a:avLst/>
            <a:gdLst/>
            <a:ahLst/>
            <a:cxnLst/>
            <a:rect l="l" t="t" r="r" b="b"/>
            <a:pathLst>
              <a:path w="47250" h="53658">
                <a:moveTo>
                  <a:pt x="8967" y="23915"/>
                </a:moveTo>
                <a:lnTo>
                  <a:pt x="9273" y="21348"/>
                </a:lnTo>
                <a:lnTo>
                  <a:pt x="9842" y="18986"/>
                </a:lnTo>
                <a:lnTo>
                  <a:pt x="11325" y="14594"/>
                </a:lnTo>
                <a:lnTo>
                  <a:pt x="13723" y="11163"/>
                </a:lnTo>
                <a:lnTo>
                  <a:pt x="17104" y="8892"/>
                </a:lnTo>
                <a:lnTo>
                  <a:pt x="21172" y="7481"/>
                </a:lnTo>
                <a:lnTo>
                  <a:pt x="26543" y="7481"/>
                </a:lnTo>
                <a:lnTo>
                  <a:pt x="30758" y="9028"/>
                </a:lnTo>
                <a:lnTo>
                  <a:pt x="34099" y="11455"/>
                </a:lnTo>
                <a:lnTo>
                  <a:pt x="36302" y="15012"/>
                </a:lnTo>
                <a:lnTo>
                  <a:pt x="37555" y="19418"/>
                </a:lnTo>
                <a:lnTo>
                  <a:pt x="38265" y="24270"/>
                </a:lnTo>
                <a:lnTo>
                  <a:pt x="38265" y="29731"/>
                </a:lnTo>
                <a:lnTo>
                  <a:pt x="37998" y="32321"/>
                </a:lnTo>
                <a:lnTo>
                  <a:pt x="37429" y="34657"/>
                </a:lnTo>
                <a:lnTo>
                  <a:pt x="36654" y="50266"/>
                </a:lnTo>
                <a:lnTo>
                  <a:pt x="39175" y="48373"/>
                </a:lnTo>
                <a:lnTo>
                  <a:pt x="43196" y="43534"/>
                </a:lnTo>
                <a:lnTo>
                  <a:pt x="44709" y="40639"/>
                </a:lnTo>
                <a:lnTo>
                  <a:pt x="45727" y="37299"/>
                </a:lnTo>
                <a:lnTo>
                  <a:pt x="46734" y="33958"/>
                </a:lnTo>
                <a:lnTo>
                  <a:pt x="47250" y="30300"/>
                </a:lnTo>
                <a:lnTo>
                  <a:pt x="47250" y="22226"/>
                </a:lnTo>
                <a:lnTo>
                  <a:pt x="46760" y="18554"/>
                </a:lnTo>
                <a:lnTo>
                  <a:pt x="45798" y="15293"/>
                </a:lnTo>
                <a:lnTo>
                  <a:pt x="44841" y="12038"/>
                </a:lnTo>
                <a:lnTo>
                  <a:pt x="43404" y="9269"/>
                </a:lnTo>
                <a:lnTo>
                  <a:pt x="41475" y="6998"/>
                </a:lnTo>
                <a:lnTo>
                  <a:pt x="37137" y="2974"/>
                </a:lnTo>
                <a:lnTo>
                  <a:pt x="34260" y="1777"/>
                </a:lnTo>
                <a:lnTo>
                  <a:pt x="31360" y="598"/>
                </a:lnTo>
                <a:lnTo>
                  <a:pt x="27983" y="0"/>
                </a:lnTo>
                <a:lnTo>
                  <a:pt x="20077" y="0"/>
                </a:lnTo>
                <a:lnTo>
                  <a:pt x="16553" y="673"/>
                </a:lnTo>
                <a:lnTo>
                  <a:pt x="13539" y="2009"/>
                </a:lnTo>
                <a:lnTo>
                  <a:pt x="10529" y="3351"/>
                </a:lnTo>
                <a:lnTo>
                  <a:pt x="8021" y="5219"/>
                </a:lnTo>
                <a:lnTo>
                  <a:pt x="3992" y="10072"/>
                </a:lnTo>
                <a:lnTo>
                  <a:pt x="2491" y="12952"/>
                </a:lnTo>
                <a:lnTo>
                  <a:pt x="1497" y="16294"/>
                </a:lnTo>
                <a:lnTo>
                  <a:pt x="500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4"/>
                </a:lnTo>
                <a:lnTo>
                  <a:pt x="1410" y="38353"/>
                </a:lnTo>
                <a:lnTo>
                  <a:pt x="2358" y="41605"/>
                </a:lnTo>
                <a:lnTo>
                  <a:pt x="3794" y="44387"/>
                </a:lnTo>
                <a:lnTo>
                  <a:pt x="5723" y="46659"/>
                </a:lnTo>
                <a:lnTo>
                  <a:pt x="10050" y="50674"/>
                </a:lnTo>
                <a:lnTo>
                  <a:pt x="9695" y="34229"/>
                </a:lnTo>
                <a:lnTo>
                  <a:pt x="8967" y="29361"/>
                </a:lnTo>
                <a:lnTo>
                  <a:pt x="8967" y="23915"/>
                </a:lnTo>
                <a:close/>
              </a:path>
              <a:path w="47250" h="53658">
                <a:moveTo>
                  <a:pt x="26085" y="46126"/>
                </a:moveTo>
                <a:lnTo>
                  <a:pt x="20754" y="46126"/>
                </a:lnTo>
                <a:lnTo>
                  <a:pt x="16537" y="44579"/>
                </a:lnTo>
                <a:lnTo>
                  <a:pt x="13183" y="42138"/>
                </a:lnTo>
                <a:lnTo>
                  <a:pt x="10962" y="38635"/>
                </a:lnTo>
                <a:lnTo>
                  <a:pt x="9695" y="34229"/>
                </a:lnTo>
                <a:lnTo>
                  <a:pt x="10050" y="50674"/>
                </a:lnTo>
                <a:lnTo>
                  <a:pt x="12938" y="51869"/>
                </a:lnTo>
                <a:lnTo>
                  <a:pt x="15829" y="53074"/>
                </a:lnTo>
                <a:lnTo>
                  <a:pt x="19206" y="53658"/>
                </a:lnTo>
                <a:lnTo>
                  <a:pt x="27096" y="53658"/>
                </a:lnTo>
                <a:lnTo>
                  <a:pt x="30600" y="52984"/>
                </a:lnTo>
                <a:lnTo>
                  <a:pt x="33620" y="51628"/>
                </a:lnTo>
                <a:lnTo>
                  <a:pt x="36654" y="50266"/>
                </a:lnTo>
                <a:lnTo>
                  <a:pt x="37429" y="34657"/>
                </a:lnTo>
                <a:lnTo>
                  <a:pt x="35971" y="39042"/>
                </a:lnTo>
                <a:lnTo>
                  <a:pt x="33573" y="42458"/>
                </a:lnTo>
                <a:lnTo>
                  <a:pt x="30171" y="44705"/>
                </a:lnTo>
                <a:lnTo>
                  <a:pt x="26085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595637" y="5493744"/>
            <a:ext cx="43478" cy="76578"/>
          </a:xfrm>
          <a:custGeom>
            <a:avLst/>
            <a:gdLst/>
            <a:ahLst/>
            <a:cxnLst/>
            <a:rect l="l" t="t" r="r" b="b"/>
            <a:pathLst>
              <a:path w="43478" h="76578">
                <a:moveTo>
                  <a:pt x="20261" y="76417"/>
                </a:moveTo>
                <a:lnTo>
                  <a:pt x="23166" y="76578"/>
                </a:lnTo>
                <a:lnTo>
                  <a:pt x="26421" y="76578"/>
                </a:lnTo>
                <a:lnTo>
                  <a:pt x="29297" y="75944"/>
                </a:lnTo>
                <a:lnTo>
                  <a:pt x="31817" y="74674"/>
                </a:lnTo>
                <a:lnTo>
                  <a:pt x="36475" y="71574"/>
                </a:lnTo>
                <a:lnTo>
                  <a:pt x="39928" y="66815"/>
                </a:lnTo>
                <a:lnTo>
                  <a:pt x="41257" y="63931"/>
                </a:lnTo>
                <a:lnTo>
                  <a:pt x="42138" y="60540"/>
                </a:lnTo>
                <a:lnTo>
                  <a:pt x="43023" y="57160"/>
                </a:lnTo>
                <a:lnTo>
                  <a:pt x="43478" y="53351"/>
                </a:lnTo>
                <a:lnTo>
                  <a:pt x="43478" y="45579"/>
                </a:lnTo>
                <a:lnTo>
                  <a:pt x="43121" y="42213"/>
                </a:lnTo>
                <a:lnTo>
                  <a:pt x="42437" y="39027"/>
                </a:lnTo>
                <a:lnTo>
                  <a:pt x="41732" y="35852"/>
                </a:lnTo>
                <a:lnTo>
                  <a:pt x="40615" y="33069"/>
                </a:lnTo>
                <a:lnTo>
                  <a:pt x="39093" y="30707"/>
                </a:lnTo>
                <a:lnTo>
                  <a:pt x="35600" y="26441"/>
                </a:lnTo>
                <a:lnTo>
                  <a:pt x="30722" y="23623"/>
                </a:lnTo>
                <a:lnTo>
                  <a:pt x="27800" y="22909"/>
                </a:lnTo>
                <a:lnTo>
                  <a:pt x="29888" y="33375"/>
                </a:lnTo>
                <a:lnTo>
                  <a:pt x="32023" y="36650"/>
                </a:lnTo>
                <a:lnTo>
                  <a:pt x="33573" y="40524"/>
                </a:lnTo>
                <a:lnTo>
                  <a:pt x="34311" y="45223"/>
                </a:lnTo>
                <a:lnTo>
                  <a:pt x="34507" y="50151"/>
                </a:lnTo>
                <a:lnTo>
                  <a:pt x="34507" y="52437"/>
                </a:lnTo>
                <a:lnTo>
                  <a:pt x="33832" y="56908"/>
                </a:lnTo>
                <a:lnTo>
                  <a:pt x="32702" y="61139"/>
                </a:lnTo>
                <a:lnTo>
                  <a:pt x="30759" y="64716"/>
                </a:lnTo>
                <a:lnTo>
                  <a:pt x="27957" y="67247"/>
                </a:lnTo>
                <a:lnTo>
                  <a:pt x="24531" y="68870"/>
                </a:lnTo>
                <a:lnTo>
                  <a:pt x="19980" y="68870"/>
                </a:lnTo>
                <a:lnTo>
                  <a:pt x="15530" y="66509"/>
                </a:lnTo>
                <a:lnTo>
                  <a:pt x="11074" y="62646"/>
                </a:lnTo>
                <a:lnTo>
                  <a:pt x="8662" y="59651"/>
                </a:lnTo>
                <a:lnTo>
                  <a:pt x="10336" y="70980"/>
                </a:lnTo>
                <a:lnTo>
                  <a:pt x="14008" y="73940"/>
                </a:lnTo>
                <a:lnTo>
                  <a:pt x="17708" y="75819"/>
                </a:lnTo>
                <a:lnTo>
                  <a:pt x="20261" y="76417"/>
                </a:lnTo>
                <a:close/>
              </a:path>
              <a:path w="43478" h="76578">
                <a:moveTo>
                  <a:pt x="2491" y="75830"/>
                </a:moveTo>
                <a:lnTo>
                  <a:pt x="5123" y="75830"/>
                </a:lnTo>
                <a:lnTo>
                  <a:pt x="7664" y="74192"/>
                </a:lnTo>
                <a:lnTo>
                  <a:pt x="7664" y="68223"/>
                </a:lnTo>
                <a:lnTo>
                  <a:pt x="10336" y="70980"/>
                </a:lnTo>
                <a:lnTo>
                  <a:pt x="8662" y="59651"/>
                </a:lnTo>
                <a:lnTo>
                  <a:pt x="8662" y="40168"/>
                </a:lnTo>
                <a:lnTo>
                  <a:pt x="10036" y="38354"/>
                </a:lnTo>
                <a:lnTo>
                  <a:pt x="12546" y="35661"/>
                </a:lnTo>
                <a:lnTo>
                  <a:pt x="16060" y="32741"/>
                </a:lnTo>
                <a:lnTo>
                  <a:pt x="19400" y="31099"/>
                </a:lnTo>
                <a:lnTo>
                  <a:pt x="22724" y="30617"/>
                </a:lnTo>
                <a:lnTo>
                  <a:pt x="26864" y="31164"/>
                </a:lnTo>
                <a:lnTo>
                  <a:pt x="29888" y="33375"/>
                </a:lnTo>
                <a:lnTo>
                  <a:pt x="27800" y="22909"/>
                </a:lnTo>
                <a:lnTo>
                  <a:pt x="22969" y="22909"/>
                </a:lnTo>
                <a:lnTo>
                  <a:pt x="20387" y="23356"/>
                </a:lnTo>
                <a:lnTo>
                  <a:pt x="16600" y="24728"/>
                </a:lnTo>
                <a:lnTo>
                  <a:pt x="14043" y="26186"/>
                </a:lnTo>
                <a:lnTo>
                  <a:pt x="11427" y="28205"/>
                </a:lnTo>
                <a:lnTo>
                  <a:pt x="8662" y="30938"/>
                </a:lnTo>
                <a:lnTo>
                  <a:pt x="8662" y="1703"/>
                </a:lnTo>
                <a:lnTo>
                  <a:pt x="8468" y="939"/>
                </a:lnTo>
                <a:lnTo>
                  <a:pt x="5911" y="0"/>
                </a:lnTo>
                <a:lnTo>
                  <a:pt x="2776" y="0"/>
                </a:lnTo>
                <a:lnTo>
                  <a:pt x="0" y="1703"/>
                </a:lnTo>
                <a:lnTo>
                  <a:pt x="0" y="74192"/>
                </a:lnTo>
                <a:lnTo>
                  <a:pt x="2491" y="758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656395" y="5516665"/>
            <a:ext cx="43477" cy="53654"/>
          </a:xfrm>
          <a:custGeom>
            <a:avLst/>
            <a:gdLst/>
            <a:ahLst/>
            <a:cxnLst/>
            <a:rect l="l" t="t" r="r" b="b"/>
            <a:pathLst>
              <a:path w="43477" h="53654">
                <a:moveTo>
                  <a:pt x="43084" y="16926"/>
                </a:moveTo>
                <a:lnTo>
                  <a:pt x="42296" y="14118"/>
                </a:lnTo>
                <a:lnTo>
                  <a:pt x="41511" y="11314"/>
                </a:lnTo>
                <a:lnTo>
                  <a:pt x="38595" y="6803"/>
                </a:lnTo>
                <a:lnTo>
                  <a:pt x="34764" y="3070"/>
                </a:lnTo>
                <a:lnTo>
                  <a:pt x="32158" y="1838"/>
                </a:lnTo>
                <a:lnTo>
                  <a:pt x="29551" y="608"/>
                </a:lnTo>
                <a:lnTo>
                  <a:pt x="26394" y="0"/>
                </a:lnTo>
                <a:lnTo>
                  <a:pt x="26431" y="6995"/>
                </a:lnTo>
                <a:lnTo>
                  <a:pt x="29592" y="8329"/>
                </a:lnTo>
                <a:lnTo>
                  <a:pt x="31727" y="11008"/>
                </a:lnTo>
                <a:lnTo>
                  <a:pt x="33854" y="13686"/>
                </a:lnTo>
                <a:lnTo>
                  <a:pt x="34862" y="17373"/>
                </a:lnTo>
                <a:lnTo>
                  <a:pt x="34764" y="22071"/>
                </a:lnTo>
                <a:lnTo>
                  <a:pt x="8981" y="22071"/>
                </a:lnTo>
                <a:lnTo>
                  <a:pt x="9042" y="20087"/>
                </a:lnTo>
                <a:lnTo>
                  <a:pt x="10478" y="3110"/>
                </a:lnTo>
                <a:lnTo>
                  <a:pt x="8096" y="4899"/>
                </a:lnTo>
                <a:lnTo>
                  <a:pt x="4140" y="9571"/>
                </a:lnTo>
                <a:lnTo>
                  <a:pt x="2627" y="12405"/>
                </a:lnTo>
                <a:lnTo>
                  <a:pt x="1583" y="15756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1"/>
                </a:lnTo>
                <a:lnTo>
                  <a:pt x="2541" y="41997"/>
                </a:lnTo>
                <a:lnTo>
                  <a:pt x="4038" y="44776"/>
                </a:lnTo>
                <a:lnTo>
                  <a:pt x="6040" y="46987"/>
                </a:lnTo>
                <a:lnTo>
                  <a:pt x="10490" y="50860"/>
                </a:lnTo>
                <a:lnTo>
                  <a:pt x="13417" y="51965"/>
                </a:lnTo>
                <a:lnTo>
                  <a:pt x="16343" y="53086"/>
                </a:lnTo>
                <a:lnTo>
                  <a:pt x="19730" y="53654"/>
                </a:lnTo>
                <a:lnTo>
                  <a:pt x="23629" y="53654"/>
                </a:lnTo>
                <a:lnTo>
                  <a:pt x="27979" y="53492"/>
                </a:lnTo>
                <a:lnTo>
                  <a:pt x="31935" y="52790"/>
                </a:lnTo>
                <a:lnTo>
                  <a:pt x="35182" y="51965"/>
                </a:lnTo>
                <a:lnTo>
                  <a:pt x="37910" y="51090"/>
                </a:lnTo>
                <a:lnTo>
                  <a:pt x="41165" y="48816"/>
                </a:lnTo>
                <a:lnTo>
                  <a:pt x="41485" y="46163"/>
                </a:lnTo>
                <a:lnTo>
                  <a:pt x="40910" y="43002"/>
                </a:lnTo>
                <a:lnTo>
                  <a:pt x="38181" y="43268"/>
                </a:lnTo>
                <a:lnTo>
                  <a:pt x="35024" y="44550"/>
                </a:lnTo>
                <a:lnTo>
                  <a:pt x="32208" y="45439"/>
                </a:lnTo>
                <a:lnTo>
                  <a:pt x="28691" y="46187"/>
                </a:lnTo>
                <a:lnTo>
                  <a:pt x="24439" y="46379"/>
                </a:lnTo>
                <a:lnTo>
                  <a:pt x="21588" y="46379"/>
                </a:lnTo>
                <a:lnTo>
                  <a:pt x="17204" y="45133"/>
                </a:lnTo>
                <a:lnTo>
                  <a:pt x="13639" y="43102"/>
                </a:lnTo>
                <a:lnTo>
                  <a:pt x="11181" y="40003"/>
                </a:lnTo>
                <a:lnTo>
                  <a:pt x="9781" y="35963"/>
                </a:lnTo>
                <a:lnTo>
                  <a:pt x="8981" y="31356"/>
                </a:lnTo>
                <a:lnTo>
                  <a:pt x="8981" y="28648"/>
                </a:lnTo>
                <a:lnTo>
                  <a:pt x="40107" y="28648"/>
                </a:lnTo>
                <a:lnTo>
                  <a:pt x="42447" y="27748"/>
                </a:lnTo>
                <a:lnTo>
                  <a:pt x="43477" y="24739"/>
                </a:lnTo>
                <a:lnTo>
                  <a:pt x="43477" y="19926"/>
                </a:lnTo>
                <a:lnTo>
                  <a:pt x="43084" y="16926"/>
                </a:lnTo>
                <a:close/>
              </a:path>
              <a:path w="43477" h="53654">
                <a:moveTo>
                  <a:pt x="9042" y="20087"/>
                </a:moveTo>
                <a:lnTo>
                  <a:pt x="9975" y="16355"/>
                </a:lnTo>
                <a:lnTo>
                  <a:pt x="11436" y="12927"/>
                </a:lnTo>
                <a:lnTo>
                  <a:pt x="14968" y="9079"/>
                </a:lnTo>
                <a:lnTo>
                  <a:pt x="18197" y="7415"/>
                </a:lnTo>
                <a:lnTo>
                  <a:pt x="22226" y="6995"/>
                </a:lnTo>
                <a:lnTo>
                  <a:pt x="26431" y="6995"/>
                </a:lnTo>
                <a:lnTo>
                  <a:pt x="26394" y="0"/>
                </a:lnTo>
                <a:lnTo>
                  <a:pt x="19216" y="0"/>
                </a:lnTo>
                <a:lnTo>
                  <a:pt x="16084" y="619"/>
                </a:lnTo>
                <a:lnTo>
                  <a:pt x="13280" y="1864"/>
                </a:lnTo>
                <a:lnTo>
                  <a:pt x="10478" y="3110"/>
                </a:lnTo>
                <a:lnTo>
                  <a:pt x="9042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746640" y="5504378"/>
            <a:ext cx="30880" cy="65836"/>
          </a:xfrm>
          <a:custGeom>
            <a:avLst/>
            <a:gdLst/>
            <a:ahLst/>
            <a:cxnLst/>
            <a:rect l="l" t="t" r="r" b="b"/>
            <a:pathLst>
              <a:path w="30880" h="65836">
                <a:moveTo>
                  <a:pt x="30880" y="59969"/>
                </a:moveTo>
                <a:lnTo>
                  <a:pt x="30880" y="59321"/>
                </a:lnTo>
                <a:lnTo>
                  <a:pt x="29667" y="56667"/>
                </a:lnTo>
                <a:lnTo>
                  <a:pt x="26984" y="57593"/>
                </a:lnTo>
                <a:lnTo>
                  <a:pt x="24439" y="58176"/>
                </a:lnTo>
                <a:lnTo>
                  <a:pt x="21149" y="58176"/>
                </a:lnTo>
                <a:lnTo>
                  <a:pt x="18456" y="55599"/>
                </a:lnTo>
                <a:lnTo>
                  <a:pt x="17020" y="51347"/>
                </a:lnTo>
                <a:lnTo>
                  <a:pt x="17020" y="20740"/>
                </a:lnTo>
                <a:lnTo>
                  <a:pt x="29145" y="20740"/>
                </a:lnTo>
                <a:lnTo>
                  <a:pt x="30722" y="19304"/>
                </a:lnTo>
                <a:lnTo>
                  <a:pt x="30880" y="16358"/>
                </a:lnTo>
                <a:lnTo>
                  <a:pt x="29145" y="13309"/>
                </a:lnTo>
                <a:lnTo>
                  <a:pt x="17020" y="13309"/>
                </a:lnTo>
                <a:lnTo>
                  <a:pt x="17020" y="1699"/>
                </a:lnTo>
                <a:lnTo>
                  <a:pt x="16797" y="990"/>
                </a:lnTo>
                <a:lnTo>
                  <a:pt x="14241" y="0"/>
                </a:lnTo>
                <a:lnTo>
                  <a:pt x="11120" y="0"/>
                </a:lnTo>
                <a:lnTo>
                  <a:pt x="8351" y="1699"/>
                </a:lnTo>
                <a:lnTo>
                  <a:pt x="8351" y="13309"/>
                </a:lnTo>
                <a:lnTo>
                  <a:pt x="1791" y="13309"/>
                </a:lnTo>
                <a:lnTo>
                  <a:pt x="341" y="14451"/>
                </a:lnTo>
                <a:lnTo>
                  <a:pt x="0" y="17057"/>
                </a:lnTo>
                <a:lnTo>
                  <a:pt x="1746" y="20740"/>
                </a:lnTo>
                <a:lnTo>
                  <a:pt x="8351" y="20740"/>
                </a:lnTo>
                <a:lnTo>
                  <a:pt x="8351" y="52106"/>
                </a:lnTo>
                <a:lnTo>
                  <a:pt x="9114" y="56628"/>
                </a:lnTo>
                <a:lnTo>
                  <a:pt x="10433" y="60436"/>
                </a:lnTo>
                <a:lnTo>
                  <a:pt x="12678" y="63144"/>
                </a:lnTo>
                <a:lnTo>
                  <a:pt x="15864" y="64832"/>
                </a:lnTo>
                <a:lnTo>
                  <a:pt x="19709" y="65836"/>
                </a:lnTo>
                <a:lnTo>
                  <a:pt x="24577" y="65671"/>
                </a:lnTo>
                <a:lnTo>
                  <a:pt x="27575" y="65098"/>
                </a:lnTo>
                <a:lnTo>
                  <a:pt x="30538" y="63079"/>
                </a:lnTo>
                <a:lnTo>
                  <a:pt x="30880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796572" y="5493740"/>
            <a:ext cx="40690" cy="75840"/>
          </a:xfrm>
          <a:custGeom>
            <a:avLst/>
            <a:gdLst/>
            <a:ahLst/>
            <a:cxnLst/>
            <a:rect l="l" t="t" r="r" b="b"/>
            <a:pathLst>
              <a:path w="40690" h="75840">
                <a:moveTo>
                  <a:pt x="32025" y="45604"/>
                </a:moveTo>
                <a:lnTo>
                  <a:pt x="32025" y="74192"/>
                </a:lnTo>
                <a:lnTo>
                  <a:pt x="32249" y="74926"/>
                </a:lnTo>
                <a:lnTo>
                  <a:pt x="34805" y="75840"/>
                </a:lnTo>
                <a:lnTo>
                  <a:pt x="37926" y="75840"/>
                </a:lnTo>
                <a:lnTo>
                  <a:pt x="40690" y="74192"/>
                </a:lnTo>
                <a:lnTo>
                  <a:pt x="40690" y="40957"/>
                </a:lnTo>
                <a:lnTo>
                  <a:pt x="40406" y="37947"/>
                </a:lnTo>
                <a:lnTo>
                  <a:pt x="39254" y="33004"/>
                </a:lnTo>
                <a:lnTo>
                  <a:pt x="36968" y="28990"/>
                </a:lnTo>
                <a:lnTo>
                  <a:pt x="33897" y="25678"/>
                </a:lnTo>
                <a:lnTo>
                  <a:pt x="29596" y="23468"/>
                </a:lnTo>
                <a:lnTo>
                  <a:pt x="26939" y="22920"/>
                </a:lnTo>
                <a:lnTo>
                  <a:pt x="21221" y="22920"/>
                </a:lnTo>
                <a:lnTo>
                  <a:pt x="16174" y="24890"/>
                </a:lnTo>
                <a:lnTo>
                  <a:pt x="11149" y="28242"/>
                </a:lnTo>
                <a:lnTo>
                  <a:pt x="8665" y="30948"/>
                </a:lnTo>
                <a:lnTo>
                  <a:pt x="8665" y="1699"/>
                </a:lnTo>
                <a:lnTo>
                  <a:pt x="8456" y="939"/>
                </a:lnTo>
                <a:lnTo>
                  <a:pt x="5900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87" y="74926"/>
                </a:lnTo>
                <a:lnTo>
                  <a:pt x="2768" y="75840"/>
                </a:lnTo>
                <a:lnTo>
                  <a:pt x="5900" y="75840"/>
                </a:lnTo>
                <a:lnTo>
                  <a:pt x="8665" y="74192"/>
                </a:lnTo>
                <a:lnTo>
                  <a:pt x="8665" y="40053"/>
                </a:lnTo>
                <a:lnTo>
                  <a:pt x="11049" y="36978"/>
                </a:lnTo>
                <a:lnTo>
                  <a:pt x="13313" y="34657"/>
                </a:lnTo>
                <a:lnTo>
                  <a:pt x="17661" y="31482"/>
                </a:lnTo>
                <a:lnTo>
                  <a:pt x="22000" y="30667"/>
                </a:lnTo>
                <a:lnTo>
                  <a:pt x="25157" y="31010"/>
                </a:lnTo>
                <a:lnTo>
                  <a:pt x="27712" y="32306"/>
                </a:lnTo>
                <a:lnTo>
                  <a:pt x="30369" y="35712"/>
                </a:lnTo>
                <a:lnTo>
                  <a:pt x="31399" y="38872"/>
                </a:lnTo>
                <a:lnTo>
                  <a:pt x="32025" y="42811"/>
                </a:lnTo>
                <a:lnTo>
                  <a:pt x="32025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857332" y="5516665"/>
            <a:ext cx="43467" cy="53654"/>
          </a:xfrm>
          <a:custGeom>
            <a:avLst/>
            <a:gdLst/>
            <a:ahLst/>
            <a:cxnLst/>
            <a:rect l="l" t="t" r="r" b="b"/>
            <a:pathLst>
              <a:path w="43467" h="53654">
                <a:moveTo>
                  <a:pt x="43084" y="16926"/>
                </a:moveTo>
                <a:lnTo>
                  <a:pt x="42285" y="14118"/>
                </a:lnTo>
                <a:lnTo>
                  <a:pt x="41497" y="11314"/>
                </a:lnTo>
                <a:lnTo>
                  <a:pt x="38585" y="6803"/>
                </a:lnTo>
                <a:lnTo>
                  <a:pt x="34766" y="3070"/>
                </a:lnTo>
                <a:lnTo>
                  <a:pt x="32158" y="1838"/>
                </a:lnTo>
                <a:lnTo>
                  <a:pt x="29541" y="608"/>
                </a:lnTo>
                <a:lnTo>
                  <a:pt x="26385" y="0"/>
                </a:lnTo>
                <a:lnTo>
                  <a:pt x="26421" y="6995"/>
                </a:lnTo>
                <a:lnTo>
                  <a:pt x="29578" y="8329"/>
                </a:lnTo>
                <a:lnTo>
                  <a:pt x="31716" y="11008"/>
                </a:lnTo>
                <a:lnTo>
                  <a:pt x="33844" y="13686"/>
                </a:lnTo>
                <a:lnTo>
                  <a:pt x="34862" y="17373"/>
                </a:lnTo>
                <a:lnTo>
                  <a:pt x="34754" y="22071"/>
                </a:lnTo>
                <a:lnTo>
                  <a:pt x="8967" y="22071"/>
                </a:lnTo>
                <a:lnTo>
                  <a:pt x="9043" y="20087"/>
                </a:lnTo>
                <a:lnTo>
                  <a:pt x="10469" y="3110"/>
                </a:lnTo>
                <a:lnTo>
                  <a:pt x="8082" y="4899"/>
                </a:lnTo>
                <a:lnTo>
                  <a:pt x="4140" y="9571"/>
                </a:lnTo>
                <a:lnTo>
                  <a:pt x="2628" y="12405"/>
                </a:lnTo>
                <a:lnTo>
                  <a:pt x="1573" y="15756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1"/>
                </a:lnTo>
                <a:lnTo>
                  <a:pt x="2531" y="41997"/>
                </a:lnTo>
                <a:lnTo>
                  <a:pt x="4043" y="44776"/>
                </a:lnTo>
                <a:lnTo>
                  <a:pt x="6033" y="46987"/>
                </a:lnTo>
                <a:lnTo>
                  <a:pt x="10480" y="50860"/>
                </a:lnTo>
                <a:lnTo>
                  <a:pt x="13417" y="51965"/>
                </a:lnTo>
                <a:lnTo>
                  <a:pt x="16329" y="53086"/>
                </a:lnTo>
                <a:lnTo>
                  <a:pt x="19735" y="53654"/>
                </a:lnTo>
                <a:lnTo>
                  <a:pt x="23630" y="53654"/>
                </a:lnTo>
                <a:lnTo>
                  <a:pt x="27969" y="53492"/>
                </a:lnTo>
                <a:lnTo>
                  <a:pt x="31939" y="52790"/>
                </a:lnTo>
                <a:lnTo>
                  <a:pt x="35172" y="51965"/>
                </a:lnTo>
                <a:lnTo>
                  <a:pt x="37912" y="51090"/>
                </a:lnTo>
                <a:lnTo>
                  <a:pt x="41155" y="48816"/>
                </a:lnTo>
                <a:lnTo>
                  <a:pt x="41475" y="46163"/>
                </a:lnTo>
                <a:lnTo>
                  <a:pt x="40896" y="43002"/>
                </a:lnTo>
                <a:lnTo>
                  <a:pt x="38167" y="43268"/>
                </a:lnTo>
                <a:lnTo>
                  <a:pt x="35013" y="44550"/>
                </a:lnTo>
                <a:lnTo>
                  <a:pt x="32209" y="45439"/>
                </a:lnTo>
                <a:lnTo>
                  <a:pt x="28693" y="46187"/>
                </a:lnTo>
                <a:lnTo>
                  <a:pt x="24429" y="46379"/>
                </a:lnTo>
                <a:lnTo>
                  <a:pt x="21590" y="46379"/>
                </a:lnTo>
                <a:lnTo>
                  <a:pt x="17204" y="45133"/>
                </a:lnTo>
                <a:lnTo>
                  <a:pt x="13627" y="43102"/>
                </a:lnTo>
                <a:lnTo>
                  <a:pt x="11170" y="40003"/>
                </a:lnTo>
                <a:lnTo>
                  <a:pt x="9771" y="35963"/>
                </a:lnTo>
                <a:lnTo>
                  <a:pt x="8967" y="31356"/>
                </a:lnTo>
                <a:lnTo>
                  <a:pt x="8967" y="28648"/>
                </a:lnTo>
                <a:lnTo>
                  <a:pt x="40097" y="28648"/>
                </a:lnTo>
                <a:lnTo>
                  <a:pt x="42448" y="27748"/>
                </a:lnTo>
                <a:lnTo>
                  <a:pt x="43467" y="24739"/>
                </a:lnTo>
                <a:lnTo>
                  <a:pt x="43467" y="19926"/>
                </a:lnTo>
                <a:lnTo>
                  <a:pt x="43084" y="16926"/>
                </a:lnTo>
                <a:close/>
              </a:path>
              <a:path w="43467" h="53654">
                <a:moveTo>
                  <a:pt x="9043" y="20087"/>
                </a:moveTo>
                <a:lnTo>
                  <a:pt x="9979" y="16355"/>
                </a:lnTo>
                <a:lnTo>
                  <a:pt x="11427" y="12927"/>
                </a:lnTo>
                <a:lnTo>
                  <a:pt x="14969" y="9079"/>
                </a:lnTo>
                <a:lnTo>
                  <a:pt x="18201" y="7415"/>
                </a:lnTo>
                <a:lnTo>
                  <a:pt x="22230" y="6995"/>
                </a:lnTo>
                <a:lnTo>
                  <a:pt x="26421" y="6995"/>
                </a:lnTo>
                <a:lnTo>
                  <a:pt x="26385" y="0"/>
                </a:lnTo>
                <a:lnTo>
                  <a:pt x="19206" y="0"/>
                </a:lnTo>
                <a:lnTo>
                  <a:pt x="16070" y="619"/>
                </a:lnTo>
                <a:lnTo>
                  <a:pt x="13284" y="1864"/>
                </a:lnTo>
                <a:lnTo>
                  <a:pt x="10469" y="3110"/>
                </a:lnTo>
                <a:lnTo>
                  <a:pt x="9043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948625" y="5516773"/>
            <a:ext cx="44744" cy="54648"/>
          </a:xfrm>
          <a:custGeom>
            <a:avLst/>
            <a:gdLst/>
            <a:ahLst/>
            <a:cxnLst/>
            <a:rect l="l" t="t" r="r" b="b"/>
            <a:pathLst>
              <a:path w="44744" h="54648">
                <a:moveTo>
                  <a:pt x="9500" y="36234"/>
                </a:moveTo>
                <a:lnTo>
                  <a:pt x="9194" y="54648"/>
                </a:lnTo>
                <a:lnTo>
                  <a:pt x="11318" y="51563"/>
                </a:lnTo>
                <a:lnTo>
                  <a:pt x="10079" y="39635"/>
                </a:lnTo>
                <a:lnTo>
                  <a:pt x="9500" y="36234"/>
                </a:lnTo>
                <a:close/>
              </a:path>
              <a:path w="44744" h="54648">
                <a:moveTo>
                  <a:pt x="417" y="55727"/>
                </a:moveTo>
                <a:lnTo>
                  <a:pt x="0" y="59194"/>
                </a:lnTo>
                <a:lnTo>
                  <a:pt x="382" y="62812"/>
                </a:lnTo>
                <a:lnTo>
                  <a:pt x="1930" y="66038"/>
                </a:lnTo>
                <a:lnTo>
                  <a:pt x="4878" y="68580"/>
                </a:lnTo>
                <a:lnTo>
                  <a:pt x="8798" y="70636"/>
                </a:lnTo>
                <a:lnTo>
                  <a:pt x="11480" y="71309"/>
                </a:lnTo>
                <a:lnTo>
                  <a:pt x="14143" y="71982"/>
                </a:lnTo>
                <a:lnTo>
                  <a:pt x="17402" y="72313"/>
                </a:lnTo>
                <a:lnTo>
                  <a:pt x="25171" y="72313"/>
                </a:lnTo>
                <a:lnTo>
                  <a:pt x="28599" y="71880"/>
                </a:lnTo>
                <a:lnTo>
                  <a:pt x="31499" y="70991"/>
                </a:lnTo>
                <a:lnTo>
                  <a:pt x="34413" y="70102"/>
                </a:lnTo>
                <a:lnTo>
                  <a:pt x="38660" y="67359"/>
                </a:lnTo>
                <a:lnTo>
                  <a:pt x="41932" y="64033"/>
                </a:lnTo>
                <a:lnTo>
                  <a:pt x="43751" y="59993"/>
                </a:lnTo>
                <a:lnTo>
                  <a:pt x="44218" y="55613"/>
                </a:lnTo>
                <a:lnTo>
                  <a:pt x="43801" y="51598"/>
                </a:lnTo>
                <a:lnTo>
                  <a:pt x="42199" y="48373"/>
                </a:lnTo>
                <a:lnTo>
                  <a:pt x="39632" y="45921"/>
                </a:lnTo>
                <a:lnTo>
                  <a:pt x="36511" y="43967"/>
                </a:lnTo>
                <a:lnTo>
                  <a:pt x="32590" y="42771"/>
                </a:lnTo>
                <a:lnTo>
                  <a:pt x="28091" y="42368"/>
                </a:lnTo>
                <a:lnTo>
                  <a:pt x="15754" y="41832"/>
                </a:lnTo>
                <a:lnTo>
                  <a:pt x="13860" y="41756"/>
                </a:lnTo>
                <a:lnTo>
                  <a:pt x="10079" y="39635"/>
                </a:lnTo>
                <a:lnTo>
                  <a:pt x="11318" y="51563"/>
                </a:lnTo>
                <a:lnTo>
                  <a:pt x="14072" y="48981"/>
                </a:lnTo>
                <a:lnTo>
                  <a:pt x="26313" y="49428"/>
                </a:lnTo>
                <a:lnTo>
                  <a:pt x="29138" y="49493"/>
                </a:lnTo>
                <a:lnTo>
                  <a:pt x="31399" y="50101"/>
                </a:lnTo>
                <a:lnTo>
                  <a:pt x="34717" y="52387"/>
                </a:lnTo>
                <a:lnTo>
                  <a:pt x="35539" y="56094"/>
                </a:lnTo>
                <a:lnTo>
                  <a:pt x="35539" y="57326"/>
                </a:lnTo>
                <a:lnTo>
                  <a:pt x="34372" y="60742"/>
                </a:lnTo>
                <a:lnTo>
                  <a:pt x="31421" y="63474"/>
                </a:lnTo>
                <a:lnTo>
                  <a:pt x="28228" y="64706"/>
                </a:lnTo>
                <a:lnTo>
                  <a:pt x="24270" y="65479"/>
                </a:lnTo>
                <a:lnTo>
                  <a:pt x="17514" y="65479"/>
                </a:lnTo>
                <a:lnTo>
                  <a:pt x="14281" y="64871"/>
                </a:lnTo>
                <a:lnTo>
                  <a:pt x="11981" y="63676"/>
                </a:lnTo>
                <a:lnTo>
                  <a:pt x="8503" y="60666"/>
                </a:lnTo>
                <a:lnTo>
                  <a:pt x="8503" y="57556"/>
                </a:lnTo>
                <a:lnTo>
                  <a:pt x="9194" y="54648"/>
                </a:lnTo>
                <a:lnTo>
                  <a:pt x="9500" y="36234"/>
                </a:lnTo>
                <a:lnTo>
                  <a:pt x="11023" y="32879"/>
                </a:lnTo>
                <a:lnTo>
                  <a:pt x="13949" y="33681"/>
                </a:lnTo>
                <a:lnTo>
                  <a:pt x="17978" y="28105"/>
                </a:lnTo>
                <a:lnTo>
                  <a:pt x="13727" y="25336"/>
                </a:lnTo>
                <a:lnTo>
                  <a:pt x="11070" y="20955"/>
                </a:lnTo>
                <a:lnTo>
                  <a:pt x="11070" y="17730"/>
                </a:lnTo>
                <a:lnTo>
                  <a:pt x="11278" y="14907"/>
                </a:lnTo>
                <a:lnTo>
                  <a:pt x="9583" y="3200"/>
                </a:lnTo>
                <a:lnTo>
                  <a:pt x="6365" y="6235"/>
                </a:lnTo>
                <a:lnTo>
                  <a:pt x="4201" y="10299"/>
                </a:lnTo>
                <a:lnTo>
                  <a:pt x="2840" y="15011"/>
                </a:lnTo>
                <a:lnTo>
                  <a:pt x="2840" y="17780"/>
                </a:lnTo>
                <a:lnTo>
                  <a:pt x="3157" y="22212"/>
                </a:lnTo>
                <a:lnTo>
                  <a:pt x="4410" y="25577"/>
                </a:lnTo>
                <a:lnTo>
                  <a:pt x="6353" y="28422"/>
                </a:lnTo>
                <a:lnTo>
                  <a:pt x="3967" y="31356"/>
                </a:lnTo>
                <a:lnTo>
                  <a:pt x="2225" y="34823"/>
                </a:lnTo>
                <a:lnTo>
                  <a:pt x="1781" y="39002"/>
                </a:lnTo>
                <a:lnTo>
                  <a:pt x="2199" y="42073"/>
                </a:lnTo>
                <a:lnTo>
                  <a:pt x="3834" y="44831"/>
                </a:lnTo>
                <a:lnTo>
                  <a:pt x="6832" y="46875"/>
                </a:lnTo>
                <a:lnTo>
                  <a:pt x="3859" y="49604"/>
                </a:lnTo>
                <a:lnTo>
                  <a:pt x="1706" y="52513"/>
                </a:lnTo>
                <a:lnTo>
                  <a:pt x="417" y="55727"/>
                </a:lnTo>
                <a:close/>
              </a:path>
              <a:path w="44744" h="54648">
                <a:moveTo>
                  <a:pt x="14342" y="9079"/>
                </a:moveTo>
                <a:lnTo>
                  <a:pt x="17856" y="7109"/>
                </a:lnTo>
                <a:lnTo>
                  <a:pt x="21001" y="6832"/>
                </a:lnTo>
                <a:lnTo>
                  <a:pt x="24270" y="6832"/>
                </a:lnTo>
                <a:lnTo>
                  <a:pt x="26780" y="7758"/>
                </a:lnTo>
                <a:lnTo>
                  <a:pt x="30304" y="11480"/>
                </a:lnTo>
                <a:lnTo>
                  <a:pt x="31191" y="14083"/>
                </a:lnTo>
                <a:lnTo>
                  <a:pt x="31191" y="17409"/>
                </a:lnTo>
                <a:lnTo>
                  <a:pt x="30981" y="20177"/>
                </a:lnTo>
                <a:lnTo>
                  <a:pt x="30182" y="22783"/>
                </a:lnTo>
                <a:lnTo>
                  <a:pt x="27922" y="25919"/>
                </a:lnTo>
                <a:lnTo>
                  <a:pt x="24357" y="27813"/>
                </a:lnTo>
                <a:lnTo>
                  <a:pt x="21164" y="28105"/>
                </a:lnTo>
                <a:lnTo>
                  <a:pt x="17978" y="28105"/>
                </a:lnTo>
                <a:lnTo>
                  <a:pt x="13949" y="33681"/>
                </a:lnTo>
                <a:lnTo>
                  <a:pt x="17416" y="34721"/>
                </a:lnTo>
                <a:lnTo>
                  <a:pt x="21164" y="34988"/>
                </a:lnTo>
                <a:lnTo>
                  <a:pt x="23889" y="34988"/>
                </a:lnTo>
                <a:lnTo>
                  <a:pt x="28620" y="33793"/>
                </a:lnTo>
                <a:lnTo>
                  <a:pt x="32788" y="31852"/>
                </a:lnTo>
                <a:lnTo>
                  <a:pt x="36054" y="28839"/>
                </a:lnTo>
                <a:lnTo>
                  <a:pt x="38171" y="24839"/>
                </a:lnTo>
                <a:lnTo>
                  <a:pt x="39488" y="20177"/>
                </a:lnTo>
                <a:lnTo>
                  <a:pt x="39488" y="17359"/>
                </a:lnTo>
                <a:lnTo>
                  <a:pt x="39240" y="14008"/>
                </a:lnTo>
                <a:lnTo>
                  <a:pt x="38257" y="10872"/>
                </a:lnTo>
                <a:lnTo>
                  <a:pt x="36179" y="8139"/>
                </a:lnTo>
                <a:lnTo>
                  <a:pt x="42947" y="8139"/>
                </a:lnTo>
                <a:lnTo>
                  <a:pt x="44244" y="7289"/>
                </a:lnTo>
                <a:lnTo>
                  <a:pt x="44744" y="4546"/>
                </a:lnTo>
                <a:lnTo>
                  <a:pt x="42947" y="914"/>
                </a:lnTo>
                <a:lnTo>
                  <a:pt x="28670" y="914"/>
                </a:lnTo>
                <a:lnTo>
                  <a:pt x="27590" y="633"/>
                </a:lnTo>
                <a:lnTo>
                  <a:pt x="23940" y="76"/>
                </a:lnTo>
                <a:lnTo>
                  <a:pt x="18507" y="0"/>
                </a:lnTo>
                <a:lnTo>
                  <a:pt x="13788" y="1220"/>
                </a:lnTo>
                <a:lnTo>
                  <a:pt x="9583" y="3200"/>
                </a:lnTo>
                <a:lnTo>
                  <a:pt x="11278" y="14907"/>
                </a:lnTo>
                <a:lnTo>
                  <a:pt x="12081" y="12268"/>
                </a:lnTo>
                <a:lnTo>
                  <a:pt x="1434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012258" y="5516665"/>
            <a:ext cx="27583" cy="52919"/>
          </a:xfrm>
          <a:custGeom>
            <a:avLst/>
            <a:gdLst/>
            <a:ahLst/>
            <a:cxnLst/>
            <a:rect l="l" t="t" r="r" b="b"/>
            <a:pathLst>
              <a:path w="27583" h="52919">
                <a:moveTo>
                  <a:pt x="5882" y="52919"/>
                </a:moveTo>
                <a:lnTo>
                  <a:pt x="8662" y="51271"/>
                </a:lnTo>
                <a:lnTo>
                  <a:pt x="8662" y="19137"/>
                </a:lnTo>
                <a:lnTo>
                  <a:pt x="10994" y="15468"/>
                </a:lnTo>
                <a:lnTo>
                  <a:pt x="14008" y="11620"/>
                </a:lnTo>
                <a:lnTo>
                  <a:pt x="16733" y="9359"/>
                </a:lnTo>
                <a:lnTo>
                  <a:pt x="19282" y="8456"/>
                </a:lnTo>
                <a:lnTo>
                  <a:pt x="22202" y="8672"/>
                </a:lnTo>
                <a:lnTo>
                  <a:pt x="24872" y="9460"/>
                </a:lnTo>
                <a:lnTo>
                  <a:pt x="27525" y="8178"/>
                </a:lnTo>
                <a:lnTo>
                  <a:pt x="27583" y="3657"/>
                </a:lnTo>
                <a:lnTo>
                  <a:pt x="25300" y="673"/>
                </a:lnTo>
                <a:lnTo>
                  <a:pt x="22277" y="74"/>
                </a:lnTo>
                <a:lnTo>
                  <a:pt x="19710" y="0"/>
                </a:lnTo>
                <a:lnTo>
                  <a:pt x="16708" y="659"/>
                </a:lnTo>
                <a:lnTo>
                  <a:pt x="13676" y="2578"/>
                </a:lnTo>
                <a:lnTo>
                  <a:pt x="10332" y="5994"/>
                </a:lnTo>
                <a:lnTo>
                  <a:pt x="7827" y="9550"/>
                </a:lnTo>
                <a:lnTo>
                  <a:pt x="7827" y="2437"/>
                </a:lnTo>
                <a:lnTo>
                  <a:pt x="5847" y="838"/>
                </a:lnTo>
                <a:lnTo>
                  <a:pt x="3129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62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053806" y="5516661"/>
            <a:ext cx="47238" cy="53658"/>
          </a:xfrm>
          <a:custGeom>
            <a:avLst/>
            <a:gdLst/>
            <a:ahLst/>
            <a:cxnLst/>
            <a:rect l="l" t="t" r="r" b="b"/>
            <a:pathLst>
              <a:path w="47238" h="53658">
                <a:moveTo>
                  <a:pt x="8975" y="23915"/>
                </a:moveTo>
                <a:lnTo>
                  <a:pt x="9265" y="21348"/>
                </a:lnTo>
                <a:lnTo>
                  <a:pt x="9846" y="18986"/>
                </a:lnTo>
                <a:lnTo>
                  <a:pt x="11332" y="14594"/>
                </a:lnTo>
                <a:lnTo>
                  <a:pt x="13727" y="11163"/>
                </a:lnTo>
                <a:lnTo>
                  <a:pt x="17092" y="8892"/>
                </a:lnTo>
                <a:lnTo>
                  <a:pt x="21174" y="7481"/>
                </a:lnTo>
                <a:lnTo>
                  <a:pt x="26542" y="7481"/>
                </a:lnTo>
                <a:lnTo>
                  <a:pt x="30747" y="9028"/>
                </a:lnTo>
                <a:lnTo>
                  <a:pt x="34103" y="11455"/>
                </a:lnTo>
                <a:lnTo>
                  <a:pt x="36291" y="15012"/>
                </a:lnTo>
                <a:lnTo>
                  <a:pt x="37545" y="19418"/>
                </a:lnTo>
                <a:lnTo>
                  <a:pt x="38271" y="24270"/>
                </a:lnTo>
                <a:lnTo>
                  <a:pt x="38271" y="29731"/>
                </a:lnTo>
                <a:lnTo>
                  <a:pt x="37998" y="32321"/>
                </a:lnTo>
                <a:lnTo>
                  <a:pt x="37421" y="34657"/>
                </a:lnTo>
                <a:lnTo>
                  <a:pt x="36648" y="50266"/>
                </a:lnTo>
                <a:lnTo>
                  <a:pt x="39164" y="48373"/>
                </a:lnTo>
                <a:lnTo>
                  <a:pt x="43196" y="43534"/>
                </a:lnTo>
                <a:lnTo>
                  <a:pt x="44707" y="40639"/>
                </a:lnTo>
                <a:lnTo>
                  <a:pt x="45719" y="37299"/>
                </a:lnTo>
                <a:lnTo>
                  <a:pt x="46734" y="33958"/>
                </a:lnTo>
                <a:lnTo>
                  <a:pt x="47238" y="30300"/>
                </a:lnTo>
                <a:lnTo>
                  <a:pt x="47238" y="22226"/>
                </a:lnTo>
                <a:lnTo>
                  <a:pt x="46763" y="18554"/>
                </a:lnTo>
                <a:lnTo>
                  <a:pt x="45802" y="15293"/>
                </a:lnTo>
                <a:lnTo>
                  <a:pt x="44844" y="12038"/>
                </a:lnTo>
                <a:lnTo>
                  <a:pt x="43394" y="9269"/>
                </a:lnTo>
                <a:lnTo>
                  <a:pt x="41479" y="6998"/>
                </a:lnTo>
                <a:lnTo>
                  <a:pt x="37137" y="2974"/>
                </a:lnTo>
                <a:lnTo>
                  <a:pt x="34250" y="1777"/>
                </a:lnTo>
                <a:lnTo>
                  <a:pt x="31362" y="598"/>
                </a:lnTo>
                <a:lnTo>
                  <a:pt x="27983" y="0"/>
                </a:lnTo>
                <a:lnTo>
                  <a:pt x="20069" y="0"/>
                </a:lnTo>
                <a:lnTo>
                  <a:pt x="16541" y="673"/>
                </a:lnTo>
                <a:lnTo>
                  <a:pt x="13543" y="2009"/>
                </a:lnTo>
                <a:lnTo>
                  <a:pt x="10533" y="3351"/>
                </a:lnTo>
                <a:lnTo>
                  <a:pt x="8013" y="5219"/>
                </a:lnTo>
                <a:lnTo>
                  <a:pt x="3995" y="10072"/>
                </a:lnTo>
                <a:lnTo>
                  <a:pt x="2494" y="12952"/>
                </a:lnTo>
                <a:lnTo>
                  <a:pt x="1487" y="16294"/>
                </a:lnTo>
                <a:lnTo>
                  <a:pt x="490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4"/>
                </a:lnTo>
                <a:lnTo>
                  <a:pt x="1414" y="38353"/>
                </a:lnTo>
                <a:lnTo>
                  <a:pt x="2362" y="41605"/>
                </a:lnTo>
                <a:lnTo>
                  <a:pt x="3787" y="44387"/>
                </a:lnTo>
                <a:lnTo>
                  <a:pt x="5727" y="46659"/>
                </a:lnTo>
                <a:lnTo>
                  <a:pt x="10054" y="50674"/>
                </a:lnTo>
                <a:lnTo>
                  <a:pt x="9683" y="34229"/>
                </a:lnTo>
                <a:lnTo>
                  <a:pt x="8975" y="29361"/>
                </a:lnTo>
                <a:lnTo>
                  <a:pt x="8975" y="23915"/>
                </a:lnTo>
                <a:close/>
              </a:path>
              <a:path w="47238" h="53658">
                <a:moveTo>
                  <a:pt x="26093" y="46126"/>
                </a:moveTo>
                <a:lnTo>
                  <a:pt x="20742" y="46126"/>
                </a:lnTo>
                <a:lnTo>
                  <a:pt x="16541" y="44579"/>
                </a:lnTo>
                <a:lnTo>
                  <a:pt x="13186" y="42138"/>
                </a:lnTo>
                <a:lnTo>
                  <a:pt x="10951" y="38635"/>
                </a:lnTo>
                <a:lnTo>
                  <a:pt x="9683" y="34229"/>
                </a:lnTo>
                <a:lnTo>
                  <a:pt x="10054" y="50674"/>
                </a:lnTo>
                <a:lnTo>
                  <a:pt x="12931" y="51869"/>
                </a:lnTo>
                <a:lnTo>
                  <a:pt x="15829" y="53074"/>
                </a:lnTo>
                <a:lnTo>
                  <a:pt x="19210" y="53658"/>
                </a:lnTo>
                <a:lnTo>
                  <a:pt x="27086" y="53658"/>
                </a:lnTo>
                <a:lnTo>
                  <a:pt x="30603" y="52984"/>
                </a:lnTo>
                <a:lnTo>
                  <a:pt x="33624" y="51628"/>
                </a:lnTo>
                <a:lnTo>
                  <a:pt x="36648" y="50266"/>
                </a:lnTo>
                <a:lnTo>
                  <a:pt x="37421" y="34657"/>
                </a:lnTo>
                <a:lnTo>
                  <a:pt x="35971" y="39042"/>
                </a:lnTo>
                <a:lnTo>
                  <a:pt x="33573" y="42458"/>
                </a:lnTo>
                <a:lnTo>
                  <a:pt x="30171" y="44705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121364" y="5517436"/>
            <a:ext cx="40751" cy="52884"/>
          </a:xfrm>
          <a:custGeom>
            <a:avLst/>
            <a:gdLst/>
            <a:ahLst/>
            <a:cxnLst/>
            <a:rect l="l" t="t" r="r" b="b"/>
            <a:pathLst>
              <a:path w="40751" h="52884">
                <a:moveTo>
                  <a:pt x="8726" y="1662"/>
                </a:moveTo>
                <a:lnTo>
                  <a:pt x="8502" y="938"/>
                </a:lnTo>
                <a:lnTo>
                  <a:pt x="5900" y="0"/>
                </a:lnTo>
                <a:lnTo>
                  <a:pt x="2815" y="0"/>
                </a:lnTo>
                <a:lnTo>
                  <a:pt x="0" y="1662"/>
                </a:lnTo>
                <a:lnTo>
                  <a:pt x="0" y="34836"/>
                </a:lnTo>
                <a:lnTo>
                  <a:pt x="294" y="37845"/>
                </a:lnTo>
                <a:lnTo>
                  <a:pt x="1450" y="42810"/>
                </a:lnTo>
                <a:lnTo>
                  <a:pt x="3722" y="46838"/>
                </a:lnTo>
                <a:lnTo>
                  <a:pt x="6797" y="50180"/>
                </a:lnTo>
                <a:lnTo>
                  <a:pt x="11109" y="52350"/>
                </a:lnTo>
                <a:lnTo>
                  <a:pt x="13762" y="52884"/>
                </a:lnTo>
                <a:lnTo>
                  <a:pt x="19602" y="52884"/>
                </a:lnTo>
                <a:lnTo>
                  <a:pt x="22269" y="52185"/>
                </a:lnTo>
                <a:lnTo>
                  <a:pt x="24886" y="50763"/>
                </a:lnTo>
                <a:lnTo>
                  <a:pt x="27514" y="49352"/>
                </a:lnTo>
                <a:lnTo>
                  <a:pt x="30182" y="47105"/>
                </a:lnTo>
                <a:lnTo>
                  <a:pt x="32863" y="44030"/>
                </a:lnTo>
                <a:lnTo>
                  <a:pt x="32863" y="50496"/>
                </a:lnTo>
                <a:lnTo>
                  <a:pt x="35359" y="52144"/>
                </a:lnTo>
                <a:lnTo>
                  <a:pt x="38159" y="52144"/>
                </a:lnTo>
                <a:lnTo>
                  <a:pt x="40751" y="50496"/>
                </a:lnTo>
                <a:lnTo>
                  <a:pt x="40751" y="1662"/>
                </a:lnTo>
                <a:lnTo>
                  <a:pt x="40506" y="938"/>
                </a:lnTo>
                <a:lnTo>
                  <a:pt x="37939" y="0"/>
                </a:lnTo>
                <a:lnTo>
                  <a:pt x="34804" y="0"/>
                </a:lnTo>
                <a:lnTo>
                  <a:pt x="32029" y="1662"/>
                </a:lnTo>
                <a:lnTo>
                  <a:pt x="32029" y="35801"/>
                </a:lnTo>
                <a:lnTo>
                  <a:pt x="29617" y="38861"/>
                </a:lnTo>
                <a:lnTo>
                  <a:pt x="25167" y="42800"/>
                </a:lnTo>
                <a:lnTo>
                  <a:pt x="20866" y="45176"/>
                </a:lnTo>
                <a:lnTo>
                  <a:pt x="17010" y="45176"/>
                </a:lnTo>
                <a:lnTo>
                  <a:pt x="13028" y="43512"/>
                </a:lnTo>
                <a:lnTo>
                  <a:pt x="10335" y="40147"/>
                </a:lnTo>
                <a:lnTo>
                  <a:pt x="9312" y="36970"/>
                </a:lnTo>
                <a:lnTo>
                  <a:pt x="8726" y="32957"/>
                </a:lnTo>
                <a:lnTo>
                  <a:pt x="872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185523" y="5516657"/>
            <a:ext cx="43484" cy="72349"/>
          </a:xfrm>
          <a:custGeom>
            <a:avLst/>
            <a:gdLst/>
            <a:ahLst/>
            <a:cxnLst/>
            <a:rect l="l" t="t" r="r" b="b"/>
            <a:pathLst>
              <a:path w="43484" h="72349">
                <a:moveTo>
                  <a:pt x="0" y="2452"/>
                </a:moveTo>
                <a:lnTo>
                  <a:pt x="0" y="70650"/>
                </a:lnTo>
                <a:lnTo>
                  <a:pt x="186" y="71399"/>
                </a:lnTo>
                <a:lnTo>
                  <a:pt x="2778" y="72349"/>
                </a:lnTo>
                <a:lnTo>
                  <a:pt x="5911" y="72349"/>
                </a:lnTo>
                <a:lnTo>
                  <a:pt x="8669" y="70650"/>
                </a:lnTo>
                <a:lnTo>
                  <a:pt x="8669" y="46228"/>
                </a:lnTo>
                <a:lnTo>
                  <a:pt x="9932" y="47499"/>
                </a:lnTo>
                <a:lnTo>
                  <a:pt x="13359" y="50483"/>
                </a:lnTo>
                <a:lnTo>
                  <a:pt x="16779" y="52487"/>
                </a:lnTo>
                <a:lnTo>
                  <a:pt x="20318" y="53517"/>
                </a:lnTo>
                <a:lnTo>
                  <a:pt x="22997" y="53668"/>
                </a:lnTo>
                <a:lnTo>
                  <a:pt x="26301" y="53668"/>
                </a:lnTo>
                <a:lnTo>
                  <a:pt x="29213" y="53021"/>
                </a:lnTo>
                <a:lnTo>
                  <a:pt x="31770" y="51724"/>
                </a:lnTo>
                <a:lnTo>
                  <a:pt x="34329" y="50458"/>
                </a:lnTo>
                <a:lnTo>
                  <a:pt x="33807" y="33909"/>
                </a:lnTo>
                <a:lnTo>
                  <a:pt x="32655" y="38174"/>
                </a:lnTo>
                <a:lnTo>
                  <a:pt x="30700" y="41796"/>
                </a:lnTo>
                <a:lnTo>
                  <a:pt x="27875" y="44323"/>
                </a:lnTo>
                <a:lnTo>
                  <a:pt x="24437" y="45947"/>
                </a:lnTo>
                <a:lnTo>
                  <a:pt x="19900" y="45947"/>
                </a:lnTo>
                <a:lnTo>
                  <a:pt x="15487" y="43574"/>
                </a:lnTo>
                <a:lnTo>
                  <a:pt x="11076" y="39676"/>
                </a:lnTo>
                <a:lnTo>
                  <a:pt x="8669" y="36677"/>
                </a:lnTo>
                <a:lnTo>
                  <a:pt x="8669" y="17259"/>
                </a:lnTo>
                <a:lnTo>
                  <a:pt x="7625" y="9004"/>
                </a:lnTo>
                <a:lnTo>
                  <a:pt x="7625" y="2452"/>
                </a:lnTo>
                <a:lnTo>
                  <a:pt x="6073" y="900"/>
                </a:lnTo>
                <a:lnTo>
                  <a:pt x="3088" y="759"/>
                </a:lnTo>
                <a:lnTo>
                  <a:pt x="0" y="2452"/>
                </a:lnTo>
                <a:close/>
              </a:path>
              <a:path w="43484" h="72349">
                <a:moveTo>
                  <a:pt x="8669" y="17259"/>
                </a:moveTo>
                <a:lnTo>
                  <a:pt x="10054" y="15480"/>
                </a:lnTo>
                <a:lnTo>
                  <a:pt x="12585" y="12776"/>
                </a:lnTo>
                <a:lnTo>
                  <a:pt x="16127" y="9853"/>
                </a:lnTo>
                <a:lnTo>
                  <a:pt x="19443" y="8229"/>
                </a:lnTo>
                <a:lnTo>
                  <a:pt x="22773" y="7707"/>
                </a:lnTo>
                <a:lnTo>
                  <a:pt x="26913" y="8255"/>
                </a:lnTo>
                <a:lnTo>
                  <a:pt x="29951" y="10425"/>
                </a:lnTo>
                <a:lnTo>
                  <a:pt x="32054" y="13666"/>
                </a:lnTo>
                <a:lnTo>
                  <a:pt x="33591" y="17550"/>
                </a:lnTo>
                <a:lnTo>
                  <a:pt x="34315" y="22212"/>
                </a:lnTo>
                <a:lnTo>
                  <a:pt x="34509" y="27125"/>
                </a:lnTo>
                <a:lnTo>
                  <a:pt x="34509" y="29411"/>
                </a:lnTo>
                <a:lnTo>
                  <a:pt x="33807" y="33909"/>
                </a:lnTo>
                <a:lnTo>
                  <a:pt x="34329" y="50458"/>
                </a:lnTo>
                <a:lnTo>
                  <a:pt x="36478" y="48629"/>
                </a:lnTo>
                <a:lnTo>
                  <a:pt x="39931" y="43877"/>
                </a:lnTo>
                <a:lnTo>
                  <a:pt x="41255" y="41008"/>
                </a:lnTo>
                <a:lnTo>
                  <a:pt x="42141" y="37602"/>
                </a:lnTo>
                <a:lnTo>
                  <a:pt x="43027" y="34199"/>
                </a:lnTo>
                <a:lnTo>
                  <a:pt x="43484" y="30366"/>
                </a:lnTo>
                <a:lnTo>
                  <a:pt x="43484" y="22553"/>
                </a:lnTo>
                <a:lnTo>
                  <a:pt x="43124" y="19202"/>
                </a:lnTo>
                <a:lnTo>
                  <a:pt x="42437" y="16038"/>
                </a:lnTo>
                <a:lnTo>
                  <a:pt x="41738" y="12862"/>
                </a:lnTo>
                <a:lnTo>
                  <a:pt x="40618" y="10083"/>
                </a:lnTo>
                <a:lnTo>
                  <a:pt x="39091" y="7707"/>
                </a:lnTo>
                <a:lnTo>
                  <a:pt x="35604" y="3441"/>
                </a:lnTo>
                <a:lnTo>
                  <a:pt x="30775" y="684"/>
                </a:lnTo>
                <a:lnTo>
                  <a:pt x="27849" y="0"/>
                </a:lnTo>
                <a:lnTo>
                  <a:pt x="24437" y="0"/>
                </a:lnTo>
                <a:lnTo>
                  <a:pt x="21362" y="191"/>
                </a:lnTo>
                <a:lnTo>
                  <a:pt x="18511" y="939"/>
                </a:lnTo>
                <a:lnTo>
                  <a:pt x="15796" y="2246"/>
                </a:lnTo>
                <a:lnTo>
                  <a:pt x="13103" y="3924"/>
                </a:lnTo>
                <a:lnTo>
                  <a:pt x="10436" y="6170"/>
                </a:lnTo>
                <a:lnTo>
                  <a:pt x="7625" y="9004"/>
                </a:lnTo>
                <a:lnTo>
                  <a:pt x="8669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278086" y="5516661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5" y="23915"/>
                </a:moveTo>
                <a:lnTo>
                  <a:pt x="9267" y="21348"/>
                </a:lnTo>
                <a:lnTo>
                  <a:pt x="9846" y="18986"/>
                </a:lnTo>
                <a:lnTo>
                  <a:pt x="11333" y="14594"/>
                </a:lnTo>
                <a:lnTo>
                  <a:pt x="13731" y="11163"/>
                </a:lnTo>
                <a:lnTo>
                  <a:pt x="17092" y="8892"/>
                </a:lnTo>
                <a:lnTo>
                  <a:pt x="21179" y="7481"/>
                </a:lnTo>
                <a:lnTo>
                  <a:pt x="26546" y="7481"/>
                </a:lnTo>
                <a:lnTo>
                  <a:pt x="30751" y="9028"/>
                </a:lnTo>
                <a:lnTo>
                  <a:pt x="34107" y="11455"/>
                </a:lnTo>
                <a:lnTo>
                  <a:pt x="36291" y="15012"/>
                </a:lnTo>
                <a:lnTo>
                  <a:pt x="37558" y="19418"/>
                </a:lnTo>
                <a:lnTo>
                  <a:pt x="38272" y="24270"/>
                </a:lnTo>
                <a:lnTo>
                  <a:pt x="38272" y="29731"/>
                </a:lnTo>
                <a:lnTo>
                  <a:pt x="37998" y="32321"/>
                </a:lnTo>
                <a:lnTo>
                  <a:pt x="37423" y="34657"/>
                </a:lnTo>
                <a:lnTo>
                  <a:pt x="36648" y="50266"/>
                </a:lnTo>
                <a:lnTo>
                  <a:pt x="39168" y="48373"/>
                </a:lnTo>
                <a:lnTo>
                  <a:pt x="43196" y="43534"/>
                </a:lnTo>
                <a:lnTo>
                  <a:pt x="44709" y="40639"/>
                </a:lnTo>
                <a:lnTo>
                  <a:pt x="45720" y="37299"/>
                </a:lnTo>
                <a:lnTo>
                  <a:pt x="46736" y="33958"/>
                </a:lnTo>
                <a:lnTo>
                  <a:pt x="47242" y="30300"/>
                </a:lnTo>
                <a:lnTo>
                  <a:pt x="47242" y="22226"/>
                </a:lnTo>
                <a:lnTo>
                  <a:pt x="46761" y="18554"/>
                </a:lnTo>
                <a:lnTo>
                  <a:pt x="45803" y="15293"/>
                </a:lnTo>
                <a:lnTo>
                  <a:pt x="44846" y="12038"/>
                </a:lnTo>
                <a:lnTo>
                  <a:pt x="43394" y="9269"/>
                </a:lnTo>
                <a:lnTo>
                  <a:pt x="41479" y="6998"/>
                </a:lnTo>
                <a:lnTo>
                  <a:pt x="37138" y="2974"/>
                </a:lnTo>
                <a:lnTo>
                  <a:pt x="34250" y="1777"/>
                </a:lnTo>
                <a:lnTo>
                  <a:pt x="31363" y="598"/>
                </a:lnTo>
                <a:lnTo>
                  <a:pt x="27983" y="0"/>
                </a:lnTo>
                <a:lnTo>
                  <a:pt x="20071" y="0"/>
                </a:lnTo>
                <a:lnTo>
                  <a:pt x="16545" y="673"/>
                </a:lnTo>
                <a:lnTo>
                  <a:pt x="13543" y="2009"/>
                </a:lnTo>
                <a:lnTo>
                  <a:pt x="10534" y="3351"/>
                </a:lnTo>
                <a:lnTo>
                  <a:pt x="8013" y="5219"/>
                </a:lnTo>
                <a:lnTo>
                  <a:pt x="3996" y="10072"/>
                </a:lnTo>
                <a:lnTo>
                  <a:pt x="2495" y="12952"/>
                </a:lnTo>
                <a:lnTo>
                  <a:pt x="1487" y="16294"/>
                </a:lnTo>
                <a:lnTo>
                  <a:pt x="494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4"/>
                </a:lnTo>
                <a:lnTo>
                  <a:pt x="1414" y="38353"/>
                </a:lnTo>
                <a:lnTo>
                  <a:pt x="2362" y="41605"/>
                </a:lnTo>
                <a:lnTo>
                  <a:pt x="3787" y="44387"/>
                </a:lnTo>
                <a:lnTo>
                  <a:pt x="5727" y="46659"/>
                </a:lnTo>
                <a:lnTo>
                  <a:pt x="10055" y="50674"/>
                </a:lnTo>
                <a:lnTo>
                  <a:pt x="9698" y="34229"/>
                </a:lnTo>
                <a:lnTo>
                  <a:pt x="8975" y="29361"/>
                </a:lnTo>
                <a:lnTo>
                  <a:pt x="8975" y="23915"/>
                </a:lnTo>
                <a:close/>
              </a:path>
              <a:path w="47242" h="53658">
                <a:moveTo>
                  <a:pt x="26093" y="46126"/>
                </a:moveTo>
                <a:lnTo>
                  <a:pt x="20746" y="46126"/>
                </a:lnTo>
                <a:lnTo>
                  <a:pt x="16545" y="44579"/>
                </a:lnTo>
                <a:lnTo>
                  <a:pt x="13191" y="42138"/>
                </a:lnTo>
                <a:lnTo>
                  <a:pt x="10951" y="38635"/>
                </a:lnTo>
                <a:lnTo>
                  <a:pt x="9698" y="34229"/>
                </a:lnTo>
                <a:lnTo>
                  <a:pt x="10055" y="50674"/>
                </a:lnTo>
                <a:lnTo>
                  <a:pt x="12931" y="51869"/>
                </a:lnTo>
                <a:lnTo>
                  <a:pt x="15829" y="53074"/>
                </a:lnTo>
                <a:lnTo>
                  <a:pt x="19210" y="53658"/>
                </a:lnTo>
                <a:lnTo>
                  <a:pt x="27090" y="53658"/>
                </a:lnTo>
                <a:lnTo>
                  <a:pt x="30600" y="52984"/>
                </a:lnTo>
                <a:lnTo>
                  <a:pt x="33624" y="51628"/>
                </a:lnTo>
                <a:lnTo>
                  <a:pt x="36648" y="50266"/>
                </a:lnTo>
                <a:lnTo>
                  <a:pt x="37423" y="34657"/>
                </a:lnTo>
                <a:lnTo>
                  <a:pt x="35971" y="39042"/>
                </a:lnTo>
                <a:lnTo>
                  <a:pt x="33577" y="42458"/>
                </a:lnTo>
                <a:lnTo>
                  <a:pt x="30172" y="44705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339812" y="5493334"/>
            <a:ext cx="31978" cy="76250"/>
          </a:xfrm>
          <a:custGeom>
            <a:avLst/>
            <a:gdLst/>
            <a:ahLst/>
            <a:cxnLst/>
            <a:rect l="l" t="t" r="r" b="b"/>
            <a:pathLst>
              <a:path w="31978" h="76250">
                <a:moveTo>
                  <a:pt x="9881" y="8102"/>
                </a:moveTo>
                <a:lnTo>
                  <a:pt x="8665" y="12980"/>
                </a:lnTo>
                <a:lnTo>
                  <a:pt x="8359" y="15915"/>
                </a:lnTo>
                <a:lnTo>
                  <a:pt x="8359" y="24361"/>
                </a:lnTo>
                <a:lnTo>
                  <a:pt x="1689" y="24361"/>
                </a:lnTo>
                <a:lnTo>
                  <a:pt x="284" y="25501"/>
                </a:lnTo>
                <a:lnTo>
                  <a:pt x="0" y="28105"/>
                </a:lnTo>
                <a:lnTo>
                  <a:pt x="1689" y="31788"/>
                </a:lnTo>
                <a:lnTo>
                  <a:pt x="8359" y="31788"/>
                </a:lnTo>
                <a:lnTo>
                  <a:pt x="8359" y="74602"/>
                </a:lnTo>
                <a:lnTo>
                  <a:pt x="8568" y="75326"/>
                </a:lnTo>
                <a:lnTo>
                  <a:pt x="11174" y="76250"/>
                </a:lnTo>
                <a:lnTo>
                  <a:pt x="14255" y="76250"/>
                </a:lnTo>
                <a:lnTo>
                  <a:pt x="17071" y="74602"/>
                </a:lnTo>
                <a:lnTo>
                  <a:pt x="17071" y="31788"/>
                </a:lnTo>
                <a:lnTo>
                  <a:pt x="27630" y="31788"/>
                </a:lnTo>
                <a:lnTo>
                  <a:pt x="29189" y="30340"/>
                </a:lnTo>
                <a:lnTo>
                  <a:pt x="29362" y="27406"/>
                </a:lnTo>
                <a:lnTo>
                  <a:pt x="27630" y="24361"/>
                </a:lnTo>
                <a:lnTo>
                  <a:pt x="17071" y="24361"/>
                </a:lnTo>
                <a:lnTo>
                  <a:pt x="17197" y="15152"/>
                </a:lnTo>
                <a:lnTo>
                  <a:pt x="17687" y="12232"/>
                </a:lnTo>
                <a:lnTo>
                  <a:pt x="19947" y="8510"/>
                </a:lnTo>
                <a:lnTo>
                  <a:pt x="22860" y="7429"/>
                </a:lnTo>
                <a:lnTo>
                  <a:pt x="25934" y="7505"/>
                </a:lnTo>
                <a:lnTo>
                  <a:pt x="29041" y="8408"/>
                </a:lnTo>
                <a:lnTo>
                  <a:pt x="31644" y="8343"/>
                </a:lnTo>
                <a:lnTo>
                  <a:pt x="31978" y="5690"/>
                </a:lnTo>
                <a:lnTo>
                  <a:pt x="31903" y="3923"/>
                </a:lnTo>
                <a:lnTo>
                  <a:pt x="29825" y="1104"/>
                </a:lnTo>
                <a:lnTo>
                  <a:pt x="27147" y="345"/>
                </a:lnTo>
                <a:lnTo>
                  <a:pt x="23573" y="0"/>
                </a:lnTo>
                <a:lnTo>
                  <a:pt x="20977" y="0"/>
                </a:lnTo>
                <a:lnTo>
                  <a:pt x="18741" y="355"/>
                </a:lnTo>
                <a:lnTo>
                  <a:pt x="14922" y="1842"/>
                </a:lnTo>
                <a:lnTo>
                  <a:pt x="12081" y="4546"/>
                </a:lnTo>
                <a:lnTo>
                  <a:pt x="9881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415106" y="5516712"/>
            <a:ext cx="37284" cy="53607"/>
          </a:xfrm>
          <a:custGeom>
            <a:avLst/>
            <a:gdLst/>
            <a:ahLst/>
            <a:cxnLst/>
            <a:rect l="l" t="t" r="r" b="b"/>
            <a:pathLst>
              <a:path w="37284" h="53607">
                <a:moveTo>
                  <a:pt x="9032" y="20623"/>
                </a:moveTo>
                <a:lnTo>
                  <a:pt x="10137" y="15811"/>
                </a:lnTo>
                <a:lnTo>
                  <a:pt x="12373" y="12509"/>
                </a:lnTo>
                <a:lnTo>
                  <a:pt x="14587" y="9193"/>
                </a:lnTo>
                <a:lnTo>
                  <a:pt x="17779" y="7545"/>
                </a:lnTo>
                <a:lnTo>
                  <a:pt x="23976" y="7545"/>
                </a:lnTo>
                <a:lnTo>
                  <a:pt x="27233" y="8434"/>
                </a:lnTo>
                <a:lnTo>
                  <a:pt x="31028" y="10413"/>
                </a:lnTo>
                <a:lnTo>
                  <a:pt x="33634" y="12393"/>
                </a:lnTo>
                <a:lnTo>
                  <a:pt x="36597" y="12444"/>
                </a:lnTo>
                <a:lnTo>
                  <a:pt x="37062" y="9499"/>
                </a:lnTo>
                <a:lnTo>
                  <a:pt x="36694" y="6363"/>
                </a:lnTo>
                <a:lnTo>
                  <a:pt x="34458" y="3822"/>
                </a:lnTo>
                <a:lnTo>
                  <a:pt x="31535" y="2044"/>
                </a:lnTo>
                <a:lnTo>
                  <a:pt x="27846" y="723"/>
                </a:lnTo>
                <a:lnTo>
                  <a:pt x="25020" y="139"/>
                </a:lnTo>
                <a:lnTo>
                  <a:pt x="22061" y="0"/>
                </a:lnTo>
                <a:lnTo>
                  <a:pt x="18939" y="0"/>
                </a:lnTo>
                <a:lnTo>
                  <a:pt x="16037" y="532"/>
                </a:lnTo>
                <a:lnTo>
                  <a:pt x="13370" y="1601"/>
                </a:lnTo>
                <a:lnTo>
                  <a:pt x="10692" y="2667"/>
                </a:lnTo>
                <a:lnTo>
                  <a:pt x="8355" y="4305"/>
                </a:lnTo>
                <a:lnTo>
                  <a:pt x="4399" y="8712"/>
                </a:lnTo>
                <a:lnTo>
                  <a:pt x="2837" y="11545"/>
                </a:lnTo>
                <a:lnTo>
                  <a:pt x="1709" y="15001"/>
                </a:lnTo>
                <a:lnTo>
                  <a:pt x="57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385" y="38609"/>
                </a:lnTo>
                <a:lnTo>
                  <a:pt x="2321" y="41846"/>
                </a:lnTo>
                <a:lnTo>
                  <a:pt x="3671" y="44578"/>
                </a:lnTo>
                <a:lnTo>
                  <a:pt x="5431" y="46799"/>
                </a:lnTo>
                <a:lnTo>
                  <a:pt x="9399" y="50712"/>
                </a:lnTo>
                <a:lnTo>
                  <a:pt x="12020" y="51879"/>
                </a:lnTo>
                <a:lnTo>
                  <a:pt x="14648" y="53035"/>
                </a:lnTo>
                <a:lnTo>
                  <a:pt x="17658" y="53607"/>
                </a:lnTo>
                <a:lnTo>
                  <a:pt x="22697" y="53607"/>
                </a:lnTo>
                <a:lnTo>
                  <a:pt x="25833" y="53110"/>
                </a:lnTo>
                <a:lnTo>
                  <a:pt x="28807" y="52376"/>
                </a:lnTo>
                <a:lnTo>
                  <a:pt x="31424" y="51321"/>
                </a:lnTo>
                <a:lnTo>
                  <a:pt x="34704" y="49377"/>
                </a:lnTo>
                <a:lnTo>
                  <a:pt x="37040" y="46532"/>
                </a:lnTo>
                <a:lnTo>
                  <a:pt x="37284" y="43789"/>
                </a:lnTo>
                <a:lnTo>
                  <a:pt x="37249" y="42443"/>
                </a:lnTo>
                <a:lnTo>
                  <a:pt x="35452" y="39664"/>
                </a:lnTo>
                <a:lnTo>
                  <a:pt x="32418" y="41950"/>
                </a:lnTo>
                <a:lnTo>
                  <a:pt x="28915" y="44222"/>
                </a:lnTo>
                <a:lnTo>
                  <a:pt x="25905" y="45529"/>
                </a:lnTo>
                <a:lnTo>
                  <a:pt x="22171" y="45849"/>
                </a:lnTo>
                <a:lnTo>
                  <a:pt x="18190" y="45467"/>
                </a:lnTo>
                <a:lnTo>
                  <a:pt x="14942" y="43905"/>
                </a:lnTo>
                <a:lnTo>
                  <a:pt x="12448" y="41122"/>
                </a:lnTo>
                <a:lnTo>
                  <a:pt x="10468" y="37555"/>
                </a:lnTo>
                <a:lnTo>
                  <a:pt x="9326" y="32816"/>
                </a:lnTo>
                <a:lnTo>
                  <a:pt x="9032" y="30063"/>
                </a:lnTo>
                <a:lnTo>
                  <a:pt x="9032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467961" y="5516661"/>
            <a:ext cx="47238" cy="53658"/>
          </a:xfrm>
          <a:custGeom>
            <a:avLst/>
            <a:gdLst/>
            <a:ahLst/>
            <a:cxnLst/>
            <a:rect l="l" t="t" r="r" b="b"/>
            <a:pathLst>
              <a:path w="47238" h="53658">
                <a:moveTo>
                  <a:pt x="8971" y="23915"/>
                </a:moveTo>
                <a:lnTo>
                  <a:pt x="9267" y="21348"/>
                </a:lnTo>
                <a:lnTo>
                  <a:pt x="9842" y="18986"/>
                </a:lnTo>
                <a:lnTo>
                  <a:pt x="11318" y="14594"/>
                </a:lnTo>
                <a:lnTo>
                  <a:pt x="13727" y="11163"/>
                </a:lnTo>
                <a:lnTo>
                  <a:pt x="17092" y="8892"/>
                </a:lnTo>
                <a:lnTo>
                  <a:pt x="21160" y="7481"/>
                </a:lnTo>
                <a:lnTo>
                  <a:pt x="26543" y="7481"/>
                </a:lnTo>
                <a:lnTo>
                  <a:pt x="30747" y="9028"/>
                </a:lnTo>
                <a:lnTo>
                  <a:pt x="34103" y="11455"/>
                </a:lnTo>
                <a:lnTo>
                  <a:pt x="36291" y="15012"/>
                </a:lnTo>
                <a:lnTo>
                  <a:pt x="37545" y="19418"/>
                </a:lnTo>
                <a:lnTo>
                  <a:pt x="38271" y="24270"/>
                </a:lnTo>
                <a:lnTo>
                  <a:pt x="38271" y="29731"/>
                </a:lnTo>
                <a:lnTo>
                  <a:pt x="37986" y="32321"/>
                </a:lnTo>
                <a:lnTo>
                  <a:pt x="37418" y="34657"/>
                </a:lnTo>
                <a:lnTo>
                  <a:pt x="36648" y="50266"/>
                </a:lnTo>
                <a:lnTo>
                  <a:pt x="39164" y="48373"/>
                </a:lnTo>
                <a:lnTo>
                  <a:pt x="43186" y="43534"/>
                </a:lnTo>
                <a:lnTo>
                  <a:pt x="44709" y="40639"/>
                </a:lnTo>
                <a:lnTo>
                  <a:pt x="45716" y="37299"/>
                </a:lnTo>
                <a:lnTo>
                  <a:pt x="46736" y="33958"/>
                </a:lnTo>
                <a:lnTo>
                  <a:pt x="47238" y="30300"/>
                </a:lnTo>
                <a:lnTo>
                  <a:pt x="47238" y="22226"/>
                </a:lnTo>
                <a:lnTo>
                  <a:pt x="46760" y="18554"/>
                </a:lnTo>
                <a:lnTo>
                  <a:pt x="45802" y="15293"/>
                </a:lnTo>
                <a:lnTo>
                  <a:pt x="44834" y="12038"/>
                </a:lnTo>
                <a:lnTo>
                  <a:pt x="43394" y="9269"/>
                </a:lnTo>
                <a:lnTo>
                  <a:pt x="41475" y="6998"/>
                </a:lnTo>
                <a:lnTo>
                  <a:pt x="37137" y="2974"/>
                </a:lnTo>
                <a:lnTo>
                  <a:pt x="34250" y="1777"/>
                </a:lnTo>
                <a:lnTo>
                  <a:pt x="31363" y="598"/>
                </a:lnTo>
                <a:lnTo>
                  <a:pt x="27969" y="0"/>
                </a:lnTo>
                <a:lnTo>
                  <a:pt x="20065" y="0"/>
                </a:lnTo>
                <a:lnTo>
                  <a:pt x="16541" y="673"/>
                </a:lnTo>
                <a:lnTo>
                  <a:pt x="13529" y="2009"/>
                </a:lnTo>
                <a:lnTo>
                  <a:pt x="10519" y="3351"/>
                </a:lnTo>
                <a:lnTo>
                  <a:pt x="8009" y="5219"/>
                </a:lnTo>
                <a:lnTo>
                  <a:pt x="3996" y="10072"/>
                </a:lnTo>
                <a:lnTo>
                  <a:pt x="2484" y="12952"/>
                </a:lnTo>
                <a:lnTo>
                  <a:pt x="1487" y="16294"/>
                </a:lnTo>
                <a:lnTo>
                  <a:pt x="490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4"/>
                </a:lnTo>
                <a:lnTo>
                  <a:pt x="1414" y="38353"/>
                </a:lnTo>
                <a:lnTo>
                  <a:pt x="2346" y="41605"/>
                </a:lnTo>
                <a:lnTo>
                  <a:pt x="3787" y="44387"/>
                </a:lnTo>
                <a:lnTo>
                  <a:pt x="5717" y="46659"/>
                </a:lnTo>
                <a:lnTo>
                  <a:pt x="10040" y="50674"/>
                </a:lnTo>
                <a:lnTo>
                  <a:pt x="9683" y="34229"/>
                </a:lnTo>
                <a:lnTo>
                  <a:pt x="8971" y="29361"/>
                </a:lnTo>
                <a:lnTo>
                  <a:pt x="8971" y="23915"/>
                </a:lnTo>
                <a:close/>
              </a:path>
              <a:path w="47238" h="53658">
                <a:moveTo>
                  <a:pt x="26093" y="46126"/>
                </a:moveTo>
                <a:lnTo>
                  <a:pt x="20742" y="46126"/>
                </a:lnTo>
                <a:lnTo>
                  <a:pt x="16541" y="44579"/>
                </a:lnTo>
                <a:lnTo>
                  <a:pt x="13183" y="42138"/>
                </a:lnTo>
                <a:lnTo>
                  <a:pt x="10947" y="38635"/>
                </a:lnTo>
                <a:lnTo>
                  <a:pt x="9683" y="34229"/>
                </a:lnTo>
                <a:lnTo>
                  <a:pt x="10040" y="50674"/>
                </a:lnTo>
                <a:lnTo>
                  <a:pt x="12927" y="51869"/>
                </a:lnTo>
                <a:lnTo>
                  <a:pt x="15829" y="53074"/>
                </a:lnTo>
                <a:lnTo>
                  <a:pt x="19206" y="53658"/>
                </a:lnTo>
                <a:lnTo>
                  <a:pt x="27082" y="53658"/>
                </a:lnTo>
                <a:lnTo>
                  <a:pt x="30589" y="52984"/>
                </a:lnTo>
                <a:lnTo>
                  <a:pt x="33624" y="51628"/>
                </a:lnTo>
                <a:lnTo>
                  <a:pt x="36648" y="50266"/>
                </a:lnTo>
                <a:lnTo>
                  <a:pt x="37418" y="34657"/>
                </a:lnTo>
                <a:lnTo>
                  <a:pt x="35971" y="39042"/>
                </a:lnTo>
                <a:lnTo>
                  <a:pt x="33563" y="42458"/>
                </a:lnTo>
                <a:lnTo>
                  <a:pt x="30157" y="44705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535778" y="5516661"/>
            <a:ext cx="70098" cy="52919"/>
          </a:xfrm>
          <a:custGeom>
            <a:avLst/>
            <a:gdLst/>
            <a:ahLst/>
            <a:cxnLst/>
            <a:rect l="l" t="t" r="r" b="b"/>
            <a:pathLst>
              <a:path w="70098" h="52919">
                <a:moveTo>
                  <a:pt x="61596" y="52005"/>
                </a:moveTo>
                <a:lnTo>
                  <a:pt x="64198" y="52919"/>
                </a:lnTo>
                <a:lnTo>
                  <a:pt x="67320" y="52919"/>
                </a:lnTo>
                <a:lnTo>
                  <a:pt x="70098" y="51271"/>
                </a:lnTo>
                <a:lnTo>
                  <a:pt x="70098" y="17654"/>
                </a:lnTo>
                <a:lnTo>
                  <a:pt x="69829" y="15026"/>
                </a:lnTo>
                <a:lnTo>
                  <a:pt x="68746" y="10083"/>
                </a:lnTo>
                <a:lnTo>
                  <a:pt x="66549" y="6069"/>
                </a:lnTo>
                <a:lnTo>
                  <a:pt x="63611" y="2757"/>
                </a:lnTo>
                <a:lnTo>
                  <a:pt x="59479" y="547"/>
                </a:lnTo>
                <a:lnTo>
                  <a:pt x="56926" y="0"/>
                </a:lnTo>
                <a:lnTo>
                  <a:pt x="52611" y="0"/>
                </a:lnTo>
                <a:lnTo>
                  <a:pt x="48877" y="853"/>
                </a:lnTo>
                <a:lnTo>
                  <a:pt x="46296" y="2170"/>
                </a:lnTo>
                <a:lnTo>
                  <a:pt x="43614" y="3912"/>
                </a:lnTo>
                <a:lnTo>
                  <a:pt x="40763" y="6390"/>
                </a:lnTo>
                <a:lnTo>
                  <a:pt x="37692" y="9665"/>
                </a:lnTo>
                <a:lnTo>
                  <a:pt x="35590" y="5717"/>
                </a:lnTo>
                <a:lnTo>
                  <a:pt x="32555" y="2682"/>
                </a:lnTo>
                <a:lnTo>
                  <a:pt x="29988" y="1181"/>
                </a:lnTo>
                <a:lnTo>
                  <a:pt x="26866" y="231"/>
                </a:lnTo>
                <a:lnTo>
                  <a:pt x="23166" y="0"/>
                </a:lnTo>
                <a:lnTo>
                  <a:pt x="20610" y="0"/>
                </a:lnTo>
                <a:lnTo>
                  <a:pt x="18079" y="712"/>
                </a:lnTo>
                <a:lnTo>
                  <a:pt x="13064" y="3567"/>
                </a:lnTo>
                <a:lnTo>
                  <a:pt x="10483" y="5817"/>
                </a:lnTo>
                <a:lnTo>
                  <a:pt x="7830" y="8892"/>
                </a:lnTo>
                <a:lnTo>
                  <a:pt x="7830" y="2437"/>
                </a:lnTo>
                <a:lnTo>
                  <a:pt x="5850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768" y="52919"/>
                </a:lnTo>
                <a:lnTo>
                  <a:pt x="5900" y="52919"/>
                </a:lnTo>
                <a:lnTo>
                  <a:pt x="8665" y="51271"/>
                </a:lnTo>
                <a:lnTo>
                  <a:pt x="8665" y="17132"/>
                </a:lnTo>
                <a:lnTo>
                  <a:pt x="11037" y="14057"/>
                </a:lnTo>
                <a:lnTo>
                  <a:pt x="15278" y="10148"/>
                </a:lnTo>
                <a:lnTo>
                  <a:pt x="19321" y="7746"/>
                </a:lnTo>
                <a:lnTo>
                  <a:pt x="22932" y="7746"/>
                </a:lnTo>
                <a:lnTo>
                  <a:pt x="25487" y="8726"/>
                </a:lnTo>
                <a:lnTo>
                  <a:pt x="28404" y="11555"/>
                </a:lnTo>
                <a:lnTo>
                  <a:pt x="29754" y="14249"/>
                </a:lnTo>
                <a:lnTo>
                  <a:pt x="30514" y="17654"/>
                </a:lnTo>
                <a:lnTo>
                  <a:pt x="30722" y="21588"/>
                </a:lnTo>
                <a:lnTo>
                  <a:pt x="30722" y="51271"/>
                </a:lnTo>
                <a:lnTo>
                  <a:pt x="30906" y="52005"/>
                </a:lnTo>
                <a:lnTo>
                  <a:pt x="33526" y="52919"/>
                </a:lnTo>
                <a:lnTo>
                  <a:pt x="36562" y="52919"/>
                </a:lnTo>
                <a:lnTo>
                  <a:pt x="39377" y="51271"/>
                </a:lnTo>
                <a:lnTo>
                  <a:pt x="39377" y="17132"/>
                </a:lnTo>
                <a:lnTo>
                  <a:pt x="41795" y="14057"/>
                </a:lnTo>
                <a:lnTo>
                  <a:pt x="46022" y="10148"/>
                </a:lnTo>
                <a:lnTo>
                  <a:pt x="50044" y="7746"/>
                </a:lnTo>
                <a:lnTo>
                  <a:pt x="53643" y="7746"/>
                </a:lnTo>
                <a:lnTo>
                  <a:pt x="56235" y="8726"/>
                </a:lnTo>
                <a:lnTo>
                  <a:pt x="59173" y="11555"/>
                </a:lnTo>
                <a:lnTo>
                  <a:pt x="60516" y="14249"/>
                </a:lnTo>
                <a:lnTo>
                  <a:pt x="61200" y="17654"/>
                </a:lnTo>
                <a:lnTo>
                  <a:pt x="61387" y="21588"/>
                </a:lnTo>
                <a:lnTo>
                  <a:pt x="61387" y="51271"/>
                </a:lnTo>
                <a:lnTo>
                  <a:pt x="61596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629792" y="5516657"/>
            <a:ext cx="43465" cy="72349"/>
          </a:xfrm>
          <a:custGeom>
            <a:avLst/>
            <a:gdLst/>
            <a:ahLst/>
            <a:cxnLst/>
            <a:rect l="l" t="t" r="r" b="b"/>
            <a:pathLst>
              <a:path w="43465" h="72349">
                <a:moveTo>
                  <a:pt x="0" y="2452"/>
                </a:moveTo>
                <a:lnTo>
                  <a:pt x="0" y="70650"/>
                </a:lnTo>
                <a:lnTo>
                  <a:pt x="184" y="71399"/>
                </a:lnTo>
                <a:lnTo>
                  <a:pt x="2764" y="72349"/>
                </a:lnTo>
                <a:lnTo>
                  <a:pt x="5896" y="72349"/>
                </a:lnTo>
                <a:lnTo>
                  <a:pt x="8661" y="70650"/>
                </a:lnTo>
                <a:lnTo>
                  <a:pt x="8661" y="46228"/>
                </a:lnTo>
                <a:lnTo>
                  <a:pt x="9928" y="47499"/>
                </a:lnTo>
                <a:lnTo>
                  <a:pt x="13345" y="50483"/>
                </a:lnTo>
                <a:lnTo>
                  <a:pt x="16761" y="52487"/>
                </a:lnTo>
                <a:lnTo>
                  <a:pt x="20300" y="53517"/>
                </a:lnTo>
                <a:lnTo>
                  <a:pt x="22989" y="53668"/>
                </a:lnTo>
                <a:lnTo>
                  <a:pt x="26287" y="53668"/>
                </a:lnTo>
                <a:lnTo>
                  <a:pt x="29213" y="53021"/>
                </a:lnTo>
                <a:lnTo>
                  <a:pt x="31766" y="51724"/>
                </a:lnTo>
                <a:lnTo>
                  <a:pt x="34321" y="50458"/>
                </a:lnTo>
                <a:lnTo>
                  <a:pt x="33807" y="33909"/>
                </a:lnTo>
                <a:lnTo>
                  <a:pt x="32641" y="38174"/>
                </a:lnTo>
                <a:lnTo>
                  <a:pt x="30697" y="41796"/>
                </a:lnTo>
                <a:lnTo>
                  <a:pt x="27871" y="44323"/>
                </a:lnTo>
                <a:lnTo>
                  <a:pt x="24429" y="45947"/>
                </a:lnTo>
                <a:lnTo>
                  <a:pt x="19883" y="45947"/>
                </a:lnTo>
                <a:lnTo>
                  <a:pt x="15483" y="43574"/>
                </a:lnTo>
                <a:lnTo>
                  <a:pt x="11059" y="39676"/>
                </a:lnTo>
                <a:lnTo>
                  <a:pt x="8661" y="36677"/>
                </a:lnTo>
                <a:lnTo>
                  <a:pt x="8661" y="17259"/>
                </a:lnTo>
                <a:lnTo>
                  <a:pt x="7607" y="9004"/>
                </a:lnTo>
                <a:lnTo>
                  <a:pt x="7607" y="2452"/>
                </a:lnTo>
                <a:lnTo>
                  <a:pt x="6069" y="900"/>
                </a:lnTo>
                <a:lnTo>
                  <a:pt x="3070" y="759"/>
                </a:lnTo>
                <a:lnTo>
                  <a:pt x="0" y="2452"/>
                </a:lnTo>
                <a:close/>
              </a:path>
              <a:path w="43465" h="72349">
                <a:moveTo>
                  <a:pt x="8661" y="17259"/>
                </a:moveTo>
                <a:lnTo>
                  <a:pt x="10040" y="15480"/>
                </a:lnTo>
                <a:lnTo>
                  <a:pt x="12571" y="12776"/>
                </a:lnTo>
                <a:lnTo>
                  <a:pt x="16109" y="9853"/>
                </a:lnTo>
                <a:lnTo>
                  <a:pt x="19439" y="8229"/>
                </a:lnTo>
                <a:lnTo>
                  <a:pt x="22769" y="7707"/>
                </a:lnTo>
                <a:lnTo>
                  <a:pt x="26913" y="8255"/>
                </a:lnTo>
                <a:lnTo>
                  <a:pt x="29937" y="10425"/>
                </a:lnTo>
                <a:lnTo>
                  <a:pt x="32035" y="13666"/>
                </a:lnTo>
                <a:lnTo>
                  <a:pt x="33573" y="17550"/>
                </a:lnTo>
                <a:lnTo>
                  <a:pt x="34311" y="22212"/>
                </a:lnTo>
                <a:lnTo>
                  <a:pt x="34495" y="27125"/>
                </a:lnTo>
                <a:lnTo>
                  <a:pt x="34495" y="29411"/>
                </a:lnTo>
                <a:lnTo>
                  <a:pt x="33807" y="33909"/>
                </a:lnTo>
                <a:lnTo>
                  <a:pt x="34321" y="50458"/>
                </a:lnTo>
                <a:lnTo>
                  <a:pt x="36460" y="48629"/>
                </a:lnTo>
                <a:lnTo>
                  <a:pt x="39927" y="43877"/>
                </a:lnTo>
                <a:lnTo>
                  <a:pt x="41241" y="41008"/>
                </a:lnTo>
                <a:lnTo>
                  <a:pt x="42141" y="37602"/>
                </a:lnTo>
                <a:lnTo>
                  <a:pt x="43023" y="34199"/>
                </a:lnTo>
                <a:lnTo>
                  <a:pt x="43465" y="30366"/>
                </a:lnTo>
                <a:lnTo>
                  <a:pt x="43465" y="22553"/>
                </a:lnTo>
                <a:lnTo>
                  <a:pt x="43120" y="19202"/>
                </a:lnTo>
                <a:lnTo>
                  <a:pt x="42433" y="16038"/>
                </a:lnTo>
                <a:lnTo>
                  <a:pt x="41720" y="12862"/>
                </a:lnTo>
                <a:lnTo>
                  <a:pt x="40614" y="10083"/>
                </a:lnTo>
                <a:lnTo>
                  <a:pt x="39091" y="7707"/>
                </a:lnTo>
                <a:lnTo>
                  <a:pt x="35600" y="3441"/>
                </a:lnTo>
                <a:lnTo>
                  <a:pt x="30773" y="684"/>
                </a:lnTo>
                <a:lnTo>
                  <a:pt x="27846" y="0"/>
                </a:lnTo>
                <a:lnTo>
                  <a:pt x="24418" y="0"/>
                </a:lnTo>
                <a:lnTo>
                  <a:pt x="21347" y="191"/>
                </a:lnTo>
                <a:lnTo>
                  <a:pt x="18507" y="939"/>
                </a:lnTo>
                <a:lnTo>
                  <a:pt x="15778" y="2246"/>
                </a:lnTo>
                <a:lnTo>
                  <a:pt x="13100" y="3924"/>
                </a:lnTo>
                <a:lnTo>
                  <a:pt x="10433" y="6170"/>
                </a:lnTo>
                <a:lnTo>
                  <a:pt x="7607" y="9004"/>
                </a:lnTo>
                <a:lnTo>
                  <a:pt x="8661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690499" y="5516661"/>
            <a:ext cx="22132" cy="53658"/>
          </a:xfrm>
          <a:custGeom>
            <a:avLst/>
            <a:gdLst/>
            <a:ahLst/>
            <a:cxnLst/>
            <a:rect l="l" t="t" r="r" b="b"/>
            <a:pathLst>
              <a:path w="22132" h="53658">
                <a:moveTo>
                  <a:pt x="11206" y="44413"/>
                </a:moveTo>
                <a:lnTo>
                  <a:pt x="8873" y="40896"/>
                </a:lnTo>
                <a:lnTo>
                  <a:pt x="7617" y="51995"/>
                </a:lnTo>
                <a:lnTo>
                  <a:pt x="11638" y="53327"/>
                </a:lnTo>
                <a:lnTo>
                  <a:pt x="16379" y="53658"/>
                </a:lnTo>
                <a:lnTo>
                  <a:pt x="19208" y="53658"/>
                </a:lnTo>
                <a:lnTo>
                  <a:pt x="22132" y="46061"/>
                </a:lnTo>
                <a:lnTo>
                  <a:pt x="17733" y="46659"/>
                </a:lnTo>
                <a:lnTo>
                  <a:pt x="14942" y="46659"/>
                </a:lnTo>
                <a:lnTo>
                  <a:pt x="11206" y="44413"/>
                </a:lnTo>
                <a:close/>
              </a:path>
              <a:path w="22132" h="53658">
                <a:moveTo>
                  <a:pt x="3293" y="12092"/>
                </a:moveTo>
                <a:lnTo>
                  <a:pt x="5946" y="11520"/>
                </a:lnTo>
                <a:lnTo>
                  <a:pt x="9154" y="9781"/>
                </a:lnTo>
                <a:lnTo>
                  <a:pt x="11930" y="8586"/>
                </a:lnTo>
                <a:lnTo>
                  <a:pt x="15309" y="7531"/>
                </a:lnTo>
                <a:lnTo>
                  <a:pt x="19367" y="7264"/>
                </a:lnTo>
                <a:lnTo>
                  <a:pt x="23039" y="7520"/>
                </a:lnTo>
                <a:lnTo>
                  <a:pt x="26877" y="9208"/>
                </a:lnTo>
                <a:lnTo>
                  <a:pt x="29223" y="12334"/>
                </a:lnTo>
                <a:lnTo>
                  <a:pt x="29987" y="15228"/>
                </a:lnTo>
                <a:lnTo>
                  <a:pt x="30181" y="18759"/>
                </a:lnTo>
                <a:lnTo>
                  <a:pt x="30181" y="22569"/>
                </a:lnTo>
                <a:lnTo>
                  <a:pt x="20008" y="22569"/>
                </a:lnTo>
                <a:lnTo>
                  <a:pt x="16689" y="22910"/>
                </a:lnTo>
                <a:lnTo>
                  <a:pt x="13751" y="23572"/>
                </a:lnTo>
                <a:lnTo>
                  <a:pt x="10814" y="24245"/>
                </a:lnTo>
                <a:lnTo>
                  <a:pt x="8333" y="25246"/>
                </a:lnTo>
                <a:lnTo>
                  <a:pt x="4276" y="27914"/>
                </a:lnTo>
                <a:lnTo>
                  <a:pt x="1623" y="31622"/>
                </a:lnTo>
                <a:lnTo>
                  <a:pt x="0" y="36043"/>
                </a:lnTo>
                <a:lnTo>
                  <a:pt x="0" y="38801"/>
                </a:lnTo>
                <a:lnTo>
                  <a:pt x="394" y="43243"/>
                </a:lnTo>
                <a:lnTo>
                  <a:pt x="1964" y="46926"/>
                </a:lnTo>
                <a:lnTo>
                  <a:pt x="4488" y="49759"/>
                </a:lnTo>
                <a:lnTo>
                  <a:pt x="7617" y="51995"/>
                </a:lnTo>
                <a:lnTo>
                  <a:pt x="8873" y="40896"/>
                </a:lnTo>
                <a:lnTo>
                  <a:pt x="8873" y="38353"/>
                </a:lnTo>
                <a:lnTo>
                  <a:pt x="9683" y="34430"/>
                </a:lnTo>
                <a:lnTo>
                  <a:pt x="12228" y="31485"/>
                </a:lnTo>
                <a:lnTo>
                  <a:pt x="14834" y="30059"/>
                </a:lnTo>
                <a:lnTo>
                  <a:pt x="18333" y="29235"/>
                </a:lnTo>
                <a:lnTo>
                  <a:pt x="22773" y="29019"/>
                </a:lnTo>
                <a:lnTo>
                  <a:pt x="30181" y="29019"/>
                </a:lnTo>
                <a:lnTo>
                  <a:pt x="30181" y="39383"/>
                </a:lnTo>
                <a:lnTo>
                  <a:pt x="26017" y="43675"/>
                </a:lnTo>
                <a:lnTo>
                  <a:pt x="22132" y="46061"/>
                </a:lnTo>
                <a:lnTo>
                  <a:pt x="19208" y="53658"/>
                </a:lnTo>
                <a:lnTo>
                  <a:pt x="21898" y="53035"/>
                </a:lnTo>
                <a:lnTo>
                  <a:pt x="24429" y="51753"/>
                </a:lnTo>
                <a:lnTo>
                  <a:pt x="26974" y="50482"/>
                </a:lnTo>
                <a:lnTo>
                  <a:pt x="31348" y="46443"/>
                </a:lnTo>
                <a:lnTo>
                  <a:pt x="31348" y="51332"/>
                </a:lnTo>
                <a:lnTo>
                  <a:pt x="33440" y="52895"/>
                </a:lnTo>
                <a:lnTo>
                  <a:pt x="36021" y="52960"/>
                </a:lnTo>
                <a:lnTo>
                  <a:pt x="38797" y="51332"/>
                </a:lnTo>
                <a:lnTo>
                  <a:pt x="38797" y="15354"/>
                </a:lnTo>
                <a:lnTo>
                  <a:pt x="38465" y="12686"/>
                </a:lnTo>
                <a:lnTo>
                  <a:pt x="37125" y="8129"/>
                </a:lnTo>
                <a:lnTo>
                  <a:pt x="34596" y="4687"/>
                </a:lnTo>
                <a:lnTo>
                  <a:pt x="31203" y="1979"/>
                </a:lnTo>
                <a:lnTo>
                  <a:pt x="26433" y="396"/>
                </a:lnTo>
                <a:lnTo>
                  <a:pt x="23561" y="0"/>
                </a:lnTo>
                <a:lnTo>
                  <a:pt x="20166" y="0"/>
                </a:lnTo>
                <a:lnTo>
                  <a:pt x="16541" y="180"/>
                </a:lnTo>
                <a:lnTo>
                  <a:pt x="12966" y="853"/>
                </a:lnTo>
                <a:lnTo>
                  <a:pt x="9820" y="1803"/>
                </a:lnTo>
                <a:lnTo>
                  <a:pt x="5824" y="3542"/>
                </a:lnTo>
                <a:lnTo>
                  <a:pt x="2494" y="6692"/>
                </a:lnTo>
                <a:lnTo>
                  <a:pt x="2299" y="9385"/>
                </a:lnTo>
                <a:lnTo>
                  <a:pt x="3293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752681" y="5516661"/>
            <a:ext cx="40690" cy="52919"/>
          </a:xfrm>
          <a:custGeom>
            <a:avLst/>
            <a:gdLst/>
            <a:ahLst/>
            <a:cxnLst/>
            <a:rect l="l" t="t" r="r" b="b"/>
            <a:pathLst>
              <a:path w="40690" h="52919">
                <a:moveTo>
                  <a:pt x="5900" y="52919"/>
                </a:moveTo>
                <a:lnTo>
                  <a:pt x="8676" y="51271"/>
                </a:lnTo>
                <a:lnTo>
                  <a:pt x="8676" y="17132"/>
                </a:lnTo>
                <a:lnTo>
                  <a:pt x="11049" y="14057"/>
                </a:lnTo>
                <a:lnTo>
                  <a:pt x="13323" y="11736"/>
                </a:lnTo>
                <a:lnTo>
                  <a:pt x="17661" y="8561"/>
                </a:lnTo>
                <a:lnTo>
                  <a:pt x="22000" y="7746"/>
                </a:lnTo>
                <a:lnTo>
                  <a:pt x="25161" y="8089"/>
                </a:lnTo>
                <a:lnTo>
                  <a:pt x="27716" y="9385"/>
                </a:lnTo>
                <a:lnTo>
                  <a:pt x="30370" y="12791"/>
                </a:lnTo>
                <a:lnTo>
                  <a:pt x="31403" y="15951"/>
                </a:lnTo>
                <a:lnTo>
                  <a:pt x="32040" y="19890"/>
                </a:lnTo>
                <a:lnTo>
                  <a:pt x="32040" y="51271"/>
                </a:lnTo>
                <a:lnTo>
                  <a:pt x="32249" y="52005"/>
                </a:lnTo>
                <a:lnTo>
                  <a:pt x="34805" y="52919"/>
                </a:lnTo>
                <a:lnTo>
                  <a:pt x="37926" y="52919"/>
                </a:lnTo>
                <a:lnTo>
                  <a:pt x="40690" y="51271"/>
                </a:lnTo>
                <a:lnTo>
                  <a:pt x="40690" y="18011"/>
                </a:lnTo>
                <a:lnTo>
                  <a:pt x="40410" y="15026"/>
                </a:lnTo>
                <a:lnTo>
                  <a:pt x="39254" y="10083"/>
                </a:lnTo>
                <a:lnTo>
                  <a:pt x="36968" y="6069"/>
                </a:lnTo>
                <a:lnTo>
                  <a:pt x="33895" y="2757"/>
                </a:lnTo>
                <a:lnTo>
                  <a:pt x="29592" y="547"/>
                </a:lnTo>
                <a:lnTo>
                  <a:pt x="26939" y="0"/>
                </a:lnTo>
                <a:lnTo>
                  <a:pt x="21089" y="0"/>
                </a:lnTo>
                <a:lnTo>
                  <a:pt x="18425" y="712"/>
                </a:lnTo>
                <a:lnTo>
                  <a:pt x="15783" y="2146"/>
                </a:lnTo>
                <a:lnTo>
                  <a:pt x="13140" y="3567"/>
                </a:lnTo>
                <a:lnTo>
                  <a:pt x="10487" y="5817"/>
                </a:lnTo>
                <a:lnTo>
                  <a:pt x="7830" y="8892"/>
                </a:lnTo>
                <a:lnTo>
                  <a:pt x="7830" y="2437"/>
                </a:lnTo>
                <a:lnTo>
                  <a:pt x="5864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4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815541" y="5497294"/>
            <a:ext cx="10713" cy="72287"/>
          </a:xfrm>
          <a:custGeom>
            <a:avLst/>
            <a:gdLst/>
            <a:ahLst/>
            <a:cxnLst/>
            <a:rect l="l" t="t" r="r" b="b"/>
            <a:pathLst>
              <a:path w="10713" h="72287">
                <a:moveTo>
                  <a:pt x="0" y="5410"/>
                </a:moveTo>
                <a:lnTo>
                  <a:pt x="367" y="8891"/>
                </a:lnTo>
                <a:lnTo>
                  <a:pt x="3280" y="10731"/>
                </a:lnTo>
                <a:lnTo>
                  <a:pt x="7373" y="10731"/>
                </a:lnTo>
                <a:lnTo>
                  <a:pt x="10321" y="8841"/>
                </a:lnTo>
                <a:lnTo>
                  <a:pt x="10713" y="5309"/>
                </a:lnTo>
                <a:lnTo>
                  <a:pt x="10335" y="1842"/>
                </a:lnTo>
                <a:lnTo>
                  <a:pt x="7434" y="0"/>
                </a:lnTo>
                <a:lnTo>
                  <a:pt x="3345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713" h="72287">
                <a:moveTo>
                  <a:pt x="1238" y="71372"/>
                </a:moveTo>
                <a:lnTo>
                  <a:pt x="3820" y="72287"/>
                </a:lnTo>
                <a:lnTo>
                  <a:pt x="6940" y="72287"/>
                </a:lnTo>
                <a:lnTo>
                  <a:pt x="9716" y="70638"/>
                </a:lnTo>
                <a:lnTo>
                  <a:pt x="9716" y="21804"/>
                </a:lnTo>
                <a:lnTo>
                  <a:pt x="9497" y="21106"/>
                </a:lnTo>
                <a:lnTo>
                  <a:pt x="6940" y="20156"/>
                </a:lnTo>
                <a:lnTo>
                  <a:pt x="3820" y="20156"/>
                </a:lnTo>
                <a:lnTo>
                  <a:pt x="1055" y="21804"/>
                </a:lnTo>
                <a:lnTo>
                  <a:pt x="1055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845400" y="5516665"/>
            <a:ext cx="43469" cy="53654"/>
          </a:xfrm>
          <a:custGeom>
            <a:avLst/>
            <a:gdLst/>
            <a:ahLst/>
            <a:cxnLst/>
            <a:rect l="l" t="t" r="r" b="b"/>
            <a:pathLst>
              <a:path w="43469" h="53654">
                <a:moveTo>
                  <a:pt x="43077" y="16926"/>
                </a:moveTo>
                <a:lnTo>
                  <a:pt x="42288" y="14118"/>
                </a:lnTo>
                <a:lnTo>
                  <a:pt x="41501" y="11314"/>
                </a:lnTo>
                <a:lnTo>
                  <a:pt x="38587" y="6803"/>
                </a:lnTo>
                <a:lnTo>
                  <a:pt x="34753" y="3070"/>
                </a:lnTo>
                <a:lnTo>
                  <a:pt x="32147" y="1838"/>
                </a:lnTo>
                <a:lnTo>
                  <a:pt x="29545" y="608"/>
                </a:lnTo>
                <a:lnTo>
                  <a:pt x="26388" y="0"/>
                </a:lnTo>
                <a:lnTo>
                  <a:pt x="26419" y="6995"/>
                </a:lnTo>
                <a:lnTo>
                  <a:pt x="29580" y="8329"/>
                </a:lnTo>
                <a:lnTo>
                  <a:pt x="31719" y="11008"/>
                </a:lnTo>
                <a:lnTo>
                  <a:pt x="33842" y="13686"/>
                </a:lnTo>
                <a:lnTo>
                  <a:pt x="34855" y="17373"/>
                </a:lnTo>
                <a:lnTo>
                  <a:pt x="34753" y="22071"/>
                </a:lnTo>
                <a:lnTo>
                  <a:pt x="8971" y="22071"/>
                </a:lnTo>
                <a:lnTo>
                  <a:pt x="9042" y="20087"/>
                </a:lnTo>
                <a:lnTo>
                  <a:pt x="10468" y="3110"/>
                </a:lnTo>
                <a:lnTo>
                  <a:pt x="8084" y="4899"/>
                </a:lnTo>
                <a:lnTo>
                  <a:pt x="4128" y="9571"/>
                </a:lnTo>
                <a:lnTo>
                  <a:pt x="2617" y="12405"/>
                </a:lnTo>
                <a:lnTo>
                  <a:pt x="1572" y="15756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1" y="38681"/>
                </a:lnTo>
                <a:lnTo>
                  <a:pt x="2529" y="41997"/>
                </a:lnTo>
                <a:lnTo>
                  <a:pt x="4032" y="44776"/>
                </a:lnTo>
                <a:lnTo>
                  <a:pt x="6033" y="46987"/>
                </a:lnTo>
                <a:lnTo>
                  <a:pt x="10482" y="50860"/>
                </a:lnTo>
                <a:lnTo>
                  <a:pt x="13409" y="51965"/>
                </a:lnTo>
                <a:lnTo>
                  <a:pt x="16333" y="53086"/>
                </a:lnTo>
                <a:lnTo>
                  <a:pt x="19724" y="53654"/>
                </a:lnTo>
                <a:lnTo>
                  <a:pt x="23619" y="53654"/>
                </a:lnTo>
                <a:lnTo>
                  <a:pt x="27971" y="53492"/>
                </a:lnTo>
                <a:lnTo>
                  <a:pt x="31927" y="52790"/>
                </a:lnTo>
                <a:lnTo>
                  <a:pt x="35171" y="51965"/>
                </a:lnTo>
                <a:lnTo>
                  <a:pt x="37900" y="51090"/>
                </a:lnTo>
                <a:lnTo>
                  <a:pt x="41154" y="48816"/>
                </a:lnTo>
                <a:lnTo>
                  <a:pt x="41475" y="46163"/>
                </a:lnTo>
                <a:lnTo>
                  <a:pt x="40899" y="43002"/>
                </a:lnTo>
                <a:lnTo>
                  <a:pt x="38169" y="43268"/>
                </a:lnTo>
                <a:lnTo>
                  <a:pt x="35010" y="44550"/>
                </a:lnTo>
                <a:lnTo>
                  <a:pt x="32202" y="45439"/>
                </a:lnTo>
                <a:lnTo>
                  <a:pt x="28684" y="46187"/>
                </a:lnTo>
                <a:lnTo>
                  <a:pt x="24432" y="46379"/>
                </a:lnTo>
                <a:lnTo>
                  <a:pt x="21581" y="46379"/>
                </a:lnTo>
                <a:lnTo>
                  <a:pt x="17193" y="45133"/>
                </a:lnTo>
                <a:lnTo>
                  <a:pt x="13629" y="43102"/>
                </a:lnTo>
                <a:lnTo>
                  <a:pt x="11173" y="40003"/>
                </a:lnTo>
                <a:lnTo>
                  <a:pt x="9770" y="35963"/>
                </a:lnTo>
                <a:lnTo>
                  <a:pt x="8971" y="31356"/>
                </a:lnTo>
                <a:lnTo>
                  <a:pt x="8971" y="28648"/>
                </a:lnTo>
                <a:lnTo>
                  <a:pt x="40100" y="28648"/>
                </a:lnTo>
                <a:lnTo>
                  <a:pt x="42437" y="27748"/>
                </a:lnTo>
                <a:lnTo>
                  <a:pt x="43469" y="24739"/>
                </a:lnTo>
                <a:lnTo>
                  <a:pt x="43469" y="19926"/>
                </a:lnTo>
                <a:lnTo>
                  <a:pt x="43077" y="16926"/>
                </a:lnTo>
                <a:close/>
              </a:path>
              <a:path w="43469" h="53654">
                <a:moveTo>
                  <a:pt x="9042" y="20087"/>
                </a:moveTo>
                <a:lnTo>
                  <a:pt x="9968" y="16355"/>
                </a:lnTo>
                <a:lnTo>
                  <a:pt x="11430" y="12927"/>
                </a:lnTo>
                <a:lnTo>
                  <a:pt x="14958" y="9079"/>
                </a:lnTo>
                <a:lnTo>
                  <a:pt x="18190" y="7415"/>
                </a:lnTo>
                <a:lnTo>
                  <a:pt x="22218" y="6995"/>
                </a:lnTo>
                <a:lnTo>
                  <a:pt x="26419" y="6995"/>
                </a:lnTo>
                <a:lnTo>
                  <a:pt x="26388" y="0"/>
                </a:lnTo>
                <a:lnTo>
                  <a:pt x="19208" y="0"/>
                </a:lnTo>
                <a:lnTo>
                  <a:pt x="16073" y="619"/>
                </a:lnTo>
                <a:lnTo>
                  <a:pt x="13272" y="1864"/>
                </a:lnTo>
                <a:lnTo>
                  <a:pt x="10468" y="3110"/>
                </a:lnTo>
                <a:lnTo>
                  <a:pt x="9042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906204" y="5516665"/>
            <a:ext cx="33454" cy="53654"/>
          </a:xfrm>
          <a:custGeom>
            <a:avLst/>
            <a:gdLst/>
            <a:ahLst/>
            <a:cxnLst/>
            <a:rect l="l" t="t" r="r" b="b"/>
            <a:pathLst>
              <a:path w="33454" h="53654">
                <a:moveTo>
                  <a:pt x="6022" y="52221"/>
                </a:moveTo>
                <a:lnTo>
                  <a:pt x="8589" y="52980"/>
                </a:lnTo>
                <a:lnTo>
                  <a:pt x="11638" y="53527"/>
                </a:lnTo>
                <a:lnTo>
                  <a:pt x="17646" y="53654"/>
                </a:lnTo>
                <a:lnTo>
                  <a:pt x="20156" y="53312"/>
                </a:lnTo>
                <a:lnTo>
                  <a:pt x="24702" y="51940"/>
                </a:lnTo>
                <a:lnTo>
                  <a:pt x="28303" y="49589"/>
                </a:lnTo>
                <a:lnTo>
                  <a:pt x="31215" y="46605"/>
                </a:lnTo>
                <a:lnTo>
                  <a:pt x="33012" y="42696"/>
                </a:lnTo>
                <a:lnTo>
                  <a:pt x="33454" y="37973"/>
                </a:lnTo>
                <a:lnTo>
                  <a:pt x="33454" y="35873"/>
                </a:lnTo>
                <a:lnTo>
                  <a:pt x="32431" y="32547"/>
                </a:lnTo>
                <a:lnTo>
                  <a:pt x="30848" y="29728"/>
                </a:lnTo>
                <a:lnTo>
                  <a:pt x="27320" y="26629"/>
                </a:lnTo>
                <a:lnTo>
                  <a:pt x="24418" y="25106"/>
                </a:lnTo>
                <a:lnTo>
                  <a:pt x="21445" y="23809"/>
                </a:lnTo>
                <a:lnTo>
                  <a:pt x="18496" y="22604"/>
                </a:lnTo>
                <a:lnTo>
                  <a:pt x="15634" y="21433"/>
                </a:lnTo>
                <a:lnTo>
                  <a:pt x="12120" y="19339"/>
                </a:lnTo>
                <a:lnTo>
                  <a:pt x="9809" y="16584"/>
                </a:lnTo>
                <a:lnTo>
                  <a:pt x="9450" y="13992"/>
                </a:lnTo>
                <a:lnTo>
                  <a:pt x="10003" y="11174"/>
                </a:lnTo>
                <a:lnTo>
                  <a:pt x="12352" y="8280"/>
                </a:lnTo>
                <a:lnTo>
                  <a:pt x="15511" y="7109"/>
                </a:lnTo>
                <a:lnTo>
                  <a:pt x="18287" y="6944"/>
                </a:lnTo>
                <a:lnTo>
                  <a:pt x="21388" y="7134"/>
                </a:lnTo>
                <a:lnTo>
                  <a:pt x="25048" y="8355"/>
                </a:lnTo>
                <a:lnTo>
                  <a:pt x="27716" y="9676"/>
                </a:lnTo>
                <a:lnTo>
                  <a:pt x="30685" y="9867"/>
                </a:lnTo>
                <a:lnTo>
                  <a:pt x="31046" y="7150"/>
                </a:lnTo>
                <a:lnTo>
                  <a:pt x="30750" y="4406"/>
                </a:lnTo>
                <a:lnTo>
                  <a:pt x="28169" y="2195"/>
                </a:lnTo>
                <a:lnTo>
                  <a:pt x="25577" y="1141"/>
                </a:lnTo>
                <a:lnTo>
                  <a:pt x="22157" y="316"/>
                </a:lnTo>
                <a:lnTo>
                  <a:pt x="18378" y="0"/>
                </a:lnTo>
                <a:lnTo>
                  <a:pt x="15511" y="0"/>
                </a:lnTo>
                <a:lnTo>
                  <a:pt x="13003" y="392"/>
                </a:lnTo>
                <a:lnTo>
                  <a:pt x="8690" y="1979"/>
                </a:lnTo>
                <a:lnTo>
                  <a:pt x="5468" y="4366"/>
                </a:lnTo>
                <a:lnTo>
                  <a:pt x="2966" y="7211"/>
                </a:lnTo>
                <a:lnTo>
                  <a:pt x="1511" y="10717"/>
                </a:lnTo>
                <a:lnTo>
                  <a:pt x="1155" y="14475"/>
                </a:lnTo>
                <a:lnTo>
                  <a:pt x="1501" y="18515"/>
                </a:lnTo>
                <a:lnTo>
                  <a:pt x="2861" y="21625"/>
                </a:lnTo>
                <a:lnTo>
                  <a:pt x="6012" y="25206"/>
                </a:lnTo>
                <a:lnTo>
                  <a:pt x="8690" y="26935"/>
                </a:lnTo>
                <a:lnTo>
                  <a:pt x="11567" y="28407"/>
                </a:lnTo>
                <a:lnTo>
                  <a:pt x="14540" y="29639"/>
                </a:lnTo>
                <a:lnTo>
                  <a:pt x="17381" y="30794"/>
                </a:lnTo>
                <a:lnTo>
                  <a:pt x="20044" y="31990"/>
                </a:lnTo>
                <a:lnTo>
                  <a:pt x="23191" y="34260"/>
                </a:lnTo>
                <a:lnTo>
                  <a:pt x="24900" y="37299"/>
                </a:lnTo>
                <a:lnTo>
                  <a:pt x="24653" y="41173"/>
                </a:lnTo>
                <a:lnTo>
                  <a:pt x="23032" y="43942"/>
                </a:lnTo>
                <a:lnTo>
                  <a:pt x="20253" y="45665"/>
                </a:lnTo>
                <a:lnTo>
                  <a:pt x="16545" y="46493"/>
                </a:lnTo>
                <a:lnTo>
                  <a:pt x="13115" y="46493"/>
                </a:lnTo>
                <a:lnTo>
                  <a:pt x="9881" y="45755"/>
                </a:lnTo>
                <a:lnTo>
                  <a:pt x="5975" y="44157"/>
                </a:lnTo>
                <a:lnTo>
                  <a:pt x="3186" y="42555"/>
                </a:lnTo>
                <a:lnTo>
                  <a:pt x="273" y="42937"/>
                </a:lnTo>
                <a:lnTo>
                  <a:pt x="0" y="45514"/>
                </a:lnTo>
                <a:lnTo>
                  <a:pt x="273" y="48182"/>
                </a:lnTo>
                <a:lnTo>
                  <a:pt x="2951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988409" y="5516661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1" y="23915"/>
                </a:moveTo>
                <a:lnTo>
                  <a:pt x="9265" y="21348"/>
                </a:lnTo>
                <a:lnTo>
                  <a:pt x="9846" y="18986"/>
                </a:lnTo>
                <a:lnTo>
                  <a:pt x="11333" y="14594"/>
                </a:lnTo>
                <a:lnTo>
                  <a:pt x="13729" y="11163"/>
                </a:lnTo>
                <a:lnTo>
                  <a:pt x="17106" y="8892"/>
                </a:lnTo>
                <a:lnTo>
                  <a:pt x="21174" y="7481"/>
                </a:lnTo>
                <a:lnTo>
                  <a:pt x="26546" y="7481"/>
                </a:lnTo>
                <a:lnTo>
                  <a:pt x="30751" y="9028"/>
                </a:lnTo>
                <a:lnTo>
                  <a:pt x="34103" y="11455"/>
                </a:lnTo>
                <a:lnTo>
                  <a:pt x="36291" y="15012"/>
                </a:lnTo>
                <a:lnTo>
                  <a:pt x="37555" y="19418"/>
                </a:lnTo>
                <a:lnTo>
                  <a:pt x="38271" y="24270"/>
                </a:lnTo>
                <a:lnTo>
                  <a:pt x="38271" y="29731"/>
                </a:lnTo>
                <a:lnTo>
                  <a:pt x="37998" y="32321"/>
                </a:lnTo>
                <a:lnTo>
                  <a:pt x="37437" y="34657"/>
                </a:lnTo>
                <a:lnTo>
                  <a:pt x="36648" y="50266"/>
                </a:lnTo>
                <a:lnTo>
                  <a:pt x="39168" y="48373"/>
                </a:lnTo>
                <a:lnTo>
                  <a:pt x="43196" y="43534"/>
                </a:lnTo>
                <a:lnTo>
                  <a:pt x="44709" y="40639"/>
                </a:lnTo>
                <a:lnTo>
                  <a:pt x="45731" y="37299"/>
                </a:lnTo>
                <a:lnTo>
                  <a:pt x="46734" y="33958"/>
                </a:lnTo>
                <a:lnTo>
                  <a:pt x="47242" y="30300"/>
                </a:lnTo>
                <a:lnTo>
                  <a:pt x="47242" y="22226"/>
                </a:lnTo>
                <a:lnTo>
                  <a:pt x="46760" y="18554"/>
                </a:lnTo>
                <a:lnTo>
                  <a:pt x="45802" y="15293"/>
                </a:lnTo>
                <a:lnTo>
                  <a:pt x="44844" y="12038"/>
                </a:lnTo>
                <a:lnTo>
                  <a:pt x="43404" y="9269"/>
                </a:lnTo>
                <a:lnTo>
                  <a:pt x="41475" y="6998"/>
                </a:lnTo>
                <a:lnTo>
                  <a:pt x="37137" y="2974"/>
                </a:lnTo>
                <a:lnTo>
                  <a:pt x="34264" y="1777"/>
                </a:lnTo>
                <a:lnTo>
                  <a:pt x="31362" y="598"/>
                </a:lnTo>
                <a:lnTo>
                  <a:pt x="27983" y="0"/>
                </a:lnTo>
                <a:lnTo>
                  <a:pt x="20085" y="0"/>
                </a:lnTo>
                <a:lnTo>
                  <a:pt x="16553" y="673"/>
                </a:lnTo>
                <a:lnTo>
                  <a:pt x="13543" y="2009"/>
                </a:lnTo>
                <a:lnTo>
                  <a:pt x="10529" y="3351"/>
                </a:lnTo>
                <a:lnTo>
                  <a:pt x="8027" y="5219"/>
                </a:lnTo>
                <a:lnTo>
                  <a:pt x="3995" y="10072"/>
                </a:lnTo>
                <a:lnTo>
                  <a:pt x="2494" y="12952"/>
                </a:lnTo>
                <a:lnTo>
                  <a:pt x="1501" y="16294"/>
                </a:lnTo>
                <a:lnTo>
                  <a:pt x="504" y="19649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4"/>
                </a:lnTo>
                <a:lnTo>
                  <a:pt x="1414" y="38353"/>
                </a:lnTo>
                <a:lnTo>
                  <a:pt x="2358" y="41605"/>
                </a:lnTo>
                <a:lnTo>
                  <a:pt x="3787" y="44387"/>
                </a:lnTo>
                <a:lnTo>
                  <a:pt x="5727" y="46659"/>
                </a:lnTo>
                <a:lnTo>
                  <a:pt x="10054" y="50674"/>
                </a:lnTo>
                <a:lnTo>
                  <a:pt x="9698" y="34229"/>
                </a:lnTo>
                <a:lnTo>
                  <a:pt x="8971" y="29361"/>
                </a:lnTo>
                <a:lnTo>
                  <a:pt x="8971" y="23915"/>
                </a:lnTo>
                <a:close/>
              </a:path>
              <a:path w="47242" h="53658">
                <a:moveTo>
                  <a:pt x="26093" y="46126"/>
                </a:moveTo>
                <a:lnTo>
                  <a:pt x="20758" y="46126"/>
                </a:lnTo>
                <a:lnTo>
                  <a:pt x="16541" y="44579"/>
                </a:lnTo>
                <a:lnTo>
                  <a:pt x="13186" y="42138"/>
                </a:lnTo>
                <a:lnTo>
                  <a:pt x="10962" y="38635"/>
                </a:lnTo>
                <a:lnTo>
                  <a:pt x="9698" y="34229"/>
                </a:lnTo>
                <a:lnTo>
                  <a:pt x="10054" y="50674"/>
                </a:lnTo>
                <a:lnTo>
                  <a:pt x="12927" y="51869"/>
                </a:lnTo>
                <a:lnTo>
                  <a:pt x="15829" y="53074"/>
                </a:lnTo>
                <a:lnTo>
                  <a:pt x="19210" y="53658"/>
                </a:lnTo>
                <a:lnTo>
                  <a:pt x="27086" y="53658"/>
                </a:lnTo>
                <a:lnTo>
                  <a:pt x="30600" y="52984"/>
                </a:lnTo>
                <a:lnTo>
                  <a:pt x="33624" y="51628"/>
                </a:lnTo>
                <a:lnTo>
                  <a:pt x="36648" y="50266"/>
                </a:lnTo>
                <a:lnTo>
                  <a:pt x="37437" y="34657"/>
                </a:lnTo>
                <a:lnTo>
                  <a:pt x="35971" y="39042"/>
                </a:lnTo>
                <a:lnTo>
                  <a:pt x="33573" y="42458"/>
                </a:lnTo>
                <a:lnTo>
                  <a:pt x="30171" y="44705"/>
                </a:lnTo>
                <a:lnTo>
                  <a:pt x="2609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7050135" y="5493334"/>
            <a:ext cx="31974" cy="76250"/>
          </a:xfrm>
          <a:custGeom>
            <a:avLst/>
            <a:gdLst/>
            <a:ahLst/>
            <a:cxnLst/>
            <a:rect l="l" t="t" r="r" b="b"/>
            <a:pathLst>
              <a:path w="31974" h="76250">
                <a:moveTo>
                  <a:pt x="9878" y="8102"/>
                </a:moveTo>
                <a:lnTo>
                  <a:pt x="8665" y="12980"/>
                </a:lnTo>
                <a:lnTo>
                  <a:pt x="8359" y="15915"/>
                </a:lnTo>
                <a:lnTo>
                  <a:pt x="8359" y="24361"/>
                </a:lnTo>
                <a:lnTo>
                  <a:pt x="1684" y="24361"/>
                </a:lnTo>
                <a:lnTo>
                  <a:pt x="284" y="25501"/>
                </a:lnTo>
                <a:lnTo>
                  <a:pt x="0" y="28105"/>
                </a:lnTo>
                <a:lnTo>
                  <a:pt x="1684" y="31788"/>
                </a:lnTo>
                <a:lnTo>
                  <a:pt x="8359" y="31788"/>
                </a:lnTo>
                <a:lnTo>
                  <a:pt x="8359" y="74602"/>
                </a:lnTo>
                <a:lnTo>
                  <a:pt x="8567" y="75326"/>
                </a:lnTo>
                <a:lnTo>
                  <a:pt x="11170" y="76250"/>
                </a:lnTo>
                <a:lnTo>
                  <a:pt x="14255" y="76250"/>
                </a:lnTo>
                <a:lnTo>
                  <a:pt x="17071" y="74602"/>
                </a:lnTo>
                <a:lnTo>
                  <a:pt x="17071" y="31788"/>
                </a:lnTo>
                <a:lnTo>
                  <a:pt x="27630" y="31788"/>
                </a:lnTo>
                <a:lnTo>
                  <a:pt x="29199" y="30340"/>
                </a:lnTo>
                <a:lnTo>
                  <a:pt x="29361" y="27406"/>
                </a:lnTo>
                <a:lnTo>
                  <a:pt x="27630" y="24361"/>
                </a:lnTo>
                <a:lnTo>
                  <a:pt x="17071" y="24361"/>
                </a:lnTo>
                <a:lnTo>
                  <a:pt x="17193" y="15152"/>
                </a:lnTo>
                <a:lnTo>
                  <a:pt x="17686" y="12232"/>
                </a:lnTo>
                <a:lnTo>
                  <a:pt x="19947" y="8510"/>
                </a:lnTo>
                <a:lnTo>
                  <a:pt x="22870" y="7429"/>
                </a:lnTo>
                <a:lnTo>
                  <a:pt x="25941" y="7505"/>
                </a:lnTo>
                <a:lnTo>
                  <a:pt x="29041" y="8408"/>
                </a:lnTo>
                <a:lnTo>
                  <a:pt x="31643" y="8343"/>
                </a:lnTo>
                <a:lnTo>
                  <a:pt x="31974" y="5690"/>
                </a:lnTo>
                <a:lnTo>
                  <a:pt x="31903" y="3923"/>
                </a:lnTo>
                <a:lnTo>
                  <a:pt x="29825" y="1104"/>
                </a:lnTo>
                <a:lnTo>
                  <a:pt x="27147" y="345"/>
                </a:lnTo>
                <a:lnTo>
                  <a:pt x="23568" y="0"/>
                </a:lnTo>
                <a:lnTo>
                  <a:pt x="20991" y="0"/>
                </a:lnTo>
                <a:lnTo>
                  <a:pt x="18741" y="355"/>
                </a:lnTo>
                <a:lnTo>
                  <a:pt x="14921" y="1842"/>
                </a:lnTo>
                <a:lnTo>
                  <a:pt x="12081" y="4546"/>
                </a:lnTo>
                <a:lnTo>
                  <a:pt x="9878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604885" y="5653238"/>
            <a:ext cx="37274" cy="53607"/>
          </a:xfrm>
          <a:custGeom>
            <a:avLst/>
            <a:gdLst/>
            <a:ahLst/>
            <a:cxnLst/>
            <a:rect l="l" t="t" r="r" b="b"/>
            <a:pathLst>
              <a:path w="37274" h="53607">
                <a:moveTo>
                  <a:pt x="9036" y="20624"/>
                </a:moveTo>
                <a:lnTo>
                  <a:pt x="10138" y="15811"/>
                </a:lnTo>
                <a:lnTo>
                  <a:pt x="12365" y="12509"/>
                </a:lnTo>
                <a:lnTo>
                  <a:pt x="14587" y="9194"/>
                </a:lnTo>
                <a:lnTo>
                  <a:pt x="17781" y="7541"/>
                </a:lnTo>
                <a:lnTo>
                  <a:pt x="23976" y="7541"/>
                </a:lnTo>
                <a:lnTo>
                  <a:pt x="27235" y="8431"/>
                </a:lnTo>
                <a:lnTo>
                  <a:pt x="31028" y="10415"/>
                </a:lnTo>
                <a:lnTo>
                  <a:pt x="33624" y="12395"/>
                </a:lnTo>
                <a:lnTo>
                  <a:pt x="36587" y="12444"/>
                </a:lnTo>
                <a:lnTo>
                  <a:pt x="37062" y="9500"/>
                </a:lnTo>
                <a:lnTo>
                  <a:pt x="36807" y="6692"/>
                </a:lnTo>
                <a:lnTo>
                  <a:pt x="34460" y="3822"/>
                </a:lnTo>
                <a:lnTo>
                  <a:pt x="31536" y="2044"/>
                </a:lnTo>
                <a:lnTo>
                  <a:pt x="27849" y="723"/>
                </a:lnTo>
                <a:lnTo>
                  <a:pt x="25020" y="139"/>
                </a:lnTo>
                <a:lnTo>
                  <a:pt x="22061" y="0"/>
                </a:lnTo>
                <a:lnTo>
                  <a:pt x="18940" y="0"/>
                </a:lnTo>
                <a:lnTo>
                  <a:pt x="16038" y="532"/>
                </a:lnTo>
                <a:lnTo>
                  <a:pt x="13370" y="1597"/>
                </a:lnTo>
                <a:lnTo>
                  <a:pt x="10678" y="2666"/>
                </a:lnTo>
                <a:lnTo>
                  <a:pt x="8345" y="4305"/>
                </a:lnTo>
                <a:lnTo>
                  <a:pt x="4403" y="8712"/>
                </a:lnTo>
                <a:lnTo>
                  <a:pt x="2840" y="11545"/>
                </a:lnTo>
                <a:lnTo>
                  <a:pt x="1696" y="14997"/>
                </a:lnTo>
                <a:lnTo>
                  <a:pt x="56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390" y="38606"/>
                </a:lnTo>
                <a:lnTo>
                  <a:pt x="2311" y="41846"/>
                </a:lnTo>
                <a:lnTo>
                  <a:pt x="3672" y="44574"/>
                </a:lnTo>
                <a:lnTo>
                  <a:pt x="5433" y="46799"/>
                </a:lnTo>
                <a:lnTo>
                  <a:pt x="9389" y="50709"/>
                </a:lnTo>
                <a:lnTo>
                  <a:pt x="12020" y="51879"/>
                </a:lnTo>
                <a:lnTo>
                  <a:pt x="14651" y="53035"/>
                </a:lnTo>
                <a:lnTo>
                  <a:pt x="17661" y="53607"/>
                </a:lnTo>
                <a:lnTo>
                  <a:pt x="22698" y="53607"/>
                </a:lnTo>
                <a:lnTo>
                  <a:pt x="25834" y="53110"/>
                </a:lnTo>
                <a:lnTo>
                  <a:pt x="28807" y="52372"/>
                </a:lnTo>
                <a:lnTo>
                  <a:pt x="31424" y="51321"/>
                </a:lnTo>
                <a:lnTo>
                  <a:pt x="34704" y="49377"/>
                </a:lnTo>
                <a:lnTo>
                  <a:pt x="37040" y="46534"/>
                </a:lnTo>
                <a:lnTo>
                  <a:pt x="37274" y="43790"/>
                </a:lnTo>
                <a:lnTo>
                  <a:pt x="37250" y="42443"/>
                </a:lnTo>
                <a:lnTo>
                  <a:pt x="35445" y="39660"/>
                </a:lnTo>
                <a:lnTo>
                  <a:pt x="32421" y="41946"/>
                </a:lnTo>
                <a:lnTo>
                  <a:pt x="28905" y="44222"/>
                </a:lnTo>
                <a:lnTo>
                  <a:pt x="25895" y="45529"/>
                </a:lnTo>
                <a:lnTo>
                  <a:pt x="22158" y="45845"/>
                </a:lnTo>
                <a:lnTo>
                  <a:pt x="18191" y="45464"/>
                </a:lnTo>
                <a:lnTo>
                  <a:pt x="14944" y="43901"/>
                </a:lnTo>
                <a:lnTo>
                  <a:pt x="12438" y="41122"/>
                </a:lnTo>
                <a:lnTo>
                  <a:pt x="10469" y="37555"/>
                </a:lnTo>
                <a:lnTo>
                  <a:pt x="9328" y="32818"/>
                </a:lnTo>
                <a:lnTo>
                  <a:pt x="9036" y="30059"/>
                </a:lnTo>
                <a:lnTo>
                  <a:pt x="9036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653666" y="5630263"/>
            <a:ext cx="40686" cy="75845"/>
          </a:xfrm>
          <a:custGeom>
            <a:avLst/>
            <a:gdLst/>
            <a:ahLst/>
            <a:cxnLst/>
            <a:rect l="l" t="t" r="r" b="b"/>
            <a:pathLst>
              <a:path w="40686" h="75845">
                <a:moveTo>
                  <a:pt x="32021" y="45604"/>
                </a:moveTo>
                <a:lnTo>
                  <a:pt x="32021" y="74192"/>
                </a:lnTo>
                <a:lnTo>
                  <a:pt x="32245" y="74931"/>
                </a:lnTo>
                <a:lnTo>
                  <a:pt x="34800" y="75845"/>
                </a:lnTo>
                <a:lnTo>
                  <a:pt x="37922" y="75845"/>
                </a:lnTo>
                <a:lnTo>
                  <a:pt x="40686" y="74192"/>
                </a:lnTo>
                <a:lnTo>
                  <a:pt x="40686" y="40957"/>
                </a:lnTo>
                <a:lnTo>
                  <a:pt x="40406" y="37947"/>
                </a:lnTo>
                <a:lnTo>
                  <a:pt x="39246" y="33008"/>
                </a:lnTo>
                <a:lnTo>
                  <a:pt x="36964" y="28994"/>
                </a:lnTo>
                <a:lnTo>
                  <a:pt x="33889" y="25679"/>
                </a:lnTo>
                <a:lnTo>
                  <a:pt x="29592" y="23468"/>
                </a:lnTo>
                <a:lnTo>
                  <a:pt x="26939" y="22924"/>
                </a:lnTo>
                <a:lnTo>
                  <a:pt x="21221" y="22924"/>
                </a:lnTo>
                <a:lnTo>
                  <a:pt x="16170" y="24894"/>
                </a:lnTo>
                <a:lnTo>
                  <a:pt x="11141" y="28246"/>
                </a:lnTo>
                <a:lnTo>
                  <a:pt x="8661" y="30949"/>
                </a:lnTo>
                <a:lnTo>
                  <a:pt x="8661" y="1703"/>
                </a:lnTo>
                <a:lnTo>
                  <a:pt x="8453" y="939"/>
                </a:lnTo>
                <a:lnTo>
                  <a:pt x="5896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60" y="75845"/>
                </a:lnTo>
                <a:lnTo>
                  <a:pt x="5896" y="75845"/>
                </a:lnTo>
                <a:lnTo>
                  <a:pt x="8661" y="74192"/>
                </a:lnTo>
                <a:lnTo>
                  <a:pt x="8661" y="40057"/>
                </a:lnTo>
                <a:lnTo>
                  <a:pt x="11045" y="36983"/>
                </a:lnTo>
                <a:lnTo>
                  <a:pt x="13305" y="34657"/>
                </a:lnTo>
                <a:lnTo>
                  <a:pt x="17658" y="31482"/>
                </a:lnTo>
                <a:lnTo>
                  <a:pt x="21996" y="30671"/>
                </a:lnTo>
                <a:lnTo>
                  <a:pt x="25153" y="31014"/>
                </a:lnTo>
                <a:lnTo>
                  <a:pt x="27712" y="32310"/>
                </a:lnTo>
                <a:lnTo>
                  <a:pt x="30365" y="35712"/>
                </a:lnTo>
                <a:lnTo>
                  <a:pt x="31395" y="38877"/>
                </a:lnTo>
                <a:lnTo>
                  <a:pt x="32021" y="42811"/>
                </a:lnTo>
                <a:lnTo>
                  <a:pt x="32021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706887" y="5653187"/>
            <a:ext cx="47250" cy="53658"/>
          </a:xfrm>
          <a:custGeom>
            <a:avLst/>
            <a:gdLst/>
            <a:ahLst/>
            <a:cxnLst/>
            <a:rect l="l" t="t" r="r" b="b"/>
            <a:pathLst>
              <a:path w="47250" h="53658">
                <a:moveTo>
                  <a:pt x="8967" y="23915"/>
                </a:moveTo>
                <a:lnTo>
                  <a:pt x="9277" y="21348"/>
                </a:lnTo>
                <a:lnTo>
                  <a:pt x="9853" y="18986"/>
                </a:lnTo>
                <a:lnTo>
                  <a:pt x="11329" y="14591"/>
                </a:lnTo>
                <a:lnTo>
                  <a:pt x="13723" y="11163"/>
                </a:lnTo>
                <a:lnTo>
                  <a:pt x="17104" y="8888"/>
                </a:lnTo>
                <a:lnTo>
                  <a:pt x="21172" y="7481"/>
                </a:lnTo>
                <a:lnTo>
                  <a:pt x="26554" y="7481"/>
                </a:lnTo>
                <a:lnTo>
                  <a:pt x="30759" y="9029"/>
                </a:lnTo>
                <a:lnTo>
                  <a:pt x="34099" y="11455"/>
                </a:lnTo>
                <a:lnTo>
                  <a:pt x="36302" y="15012"/>
                </a:lnTo>
                <a:lnTo>
                  <a:pt x="37555" y="19418"/>
                </a:lnTo>
                <a:lnTo>
                  <a:pt x="38279" y="24268"/>
                </a:lnTo>
                <a:lnTo>
                  <a:pt x="38279" y="29729"/>
                </a:lnTo>
                <a:lnTo>
                  <a:pt x="37998" y="32321"/>
                </a:lnTo>
                <a:lnTo>
                  <a:pt x="37429" y="34657"/>
                </a:lnTo>
                <a:lnTo>
                  <a:pt x="36656" y="50266"/>
                </a:lnTo>
                <a:lnTo>
                  <a:pt x="39175" y="48373"/>
                </a:lnTo>
                <a:lnTo>
                  <a:pt x="43196" y="43535"/>
                </a:lnTo>
                <a:lnTo>
                  <a:pt x="44709" y="40641"/>
                </a:lnTo>
                <a:lnTo>
                  <a:pt x="45727" y="37299"/>
                </a:lnTo>
                <a:lnTo>
                  <a:pt x="46746" y="33958"/>
                </a:lnTo>
                <a:lnTo>
                  <a:pt x="47250" y="30300"/>
                </a:lnTo>
                <a:lnTo>
                  <a:pt x="47250" y="22222"/>
                </a:lnTo>
                <a:lnTo>
                  <a:pt x="46775" y="18554"/>
                </a:lnTo>
                <a:lnTo>
                  <a:pt x="45813" y="15289"/>
                </a:lnTo>
                <a:lnTo>
                  <a:pt x="44846" y="12038"/>
                </a:lnTo>
                <a:lnTo>
                  <a:pt x="43406" y="9269"/>
                </a:lnTo>
                <a:lnTo>
                  <a:pt x="41490" y="6998"/>
                </a:lnTo>
                <a:lnTo>
                  <a:pt x="37148" y="2970"/>
                </a:lnTo>
                <a:lnTo>
                  <a:pt x="34262" y="1779"/>
                </a:lnTo>
                <a:lnTo>
                  <a:pt x="31374" y="598"/>
                </a:lnTo>
                <a:lnTo>
                  <a:pt x="27983" y="0"/>
                </a:lnTo>
                <a:lnTo>
                  <a:pt x="20077" y="0"/>
                </a:lnTo>
                <a:lnTo>
                  <a:pt x="16553" y="673"/>
                </a:lnTo>
                <a:lnTo>
                  <a:pt x="13539" y="2005"/>
                </a:lnTo>
                <a:lnTo>
                  <a:pt x="10530" y="3351"/>
                </a:lnTo>
                <a:lnTo>
                  <a:pt x="8021" y="5219"/>
                </a:lnTo>
                <a:lnTo>
                  <a:pt x="4006" y="10069"/>
                </a:lnTo>
                <a:lnTo>
                  <a:pt x="2495" y="12952"/>
                </a:lnTo>
                <a:lnTo>
                  <a:pt x="1498" y="1629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6" y="35104"/>
                </a:lnTo>
                <a:lnTo>
                  <a:pt x="1412" y="38355"/>
                </a:lnTo>
                <a:lnTo>
                  <a:pt x="2358" y="41605"/>
                </a:lnTo>
                <a:lnTo>
                  <a:pt x="3798" y="44385"/>
                </a:lnTo>
                <a:lnTo>
                  <a:pt x="5727" y="46659"/>
                </a:lnTo>
                <a:lnTo>
                  <a:pt x="10052" y="50674"/>
                </a:lnTo>
                <a:lnTo>
                  <a:pt x="9695" y="34225"/>
                </a:lnTo>
                <a:lnTo>
                  <a:pt x="8967" y="29362"/>
                </a:lnTo>
                <a:lnTo>
                  <a:pt x="8967" y="23915"/>
                </a:lnTo>
                <a:close/>
              </a:path>
              <a:path w="47250" h="53658">
                <a:moveTo>
                  <a:pt x="26089" y="46127"/>
                </a:moveTo>
                <a:lnTo>
                  <a:pt x="20754" y="46127"/>
                </a:lnTo>
                <a:lnTo>
                  <a:pt x="16553" y="44575"/>
                </a:lnTo>
                <a:lnTo>
                  <a:pt x="13183" y="42138"/>
                </a:lnTo>
                <a:lnTo>
                  <a:pt x="10962" y="38632"/>
                </a:lnTo>
                <a:lnTo>
                  <a:pt x="9695" y="34225"/>
                </a:lnTo>
                <a:lnTo>
                  <a:pt x="10052" y="50674"/>
                </a:lnTo>
                <a:lnTo>
                  <a:pt x="12942" y="51865"/>
                </a:lnTo>
                <a:lnTo>
                  <a:pt x="15829" y="53072"/>
                </a:lnTo>
                <a:lnTo>
                  <a:pt x="19217" y="53658"/>
                </a:lnTo>
                <a:lnTo>
                  <a:pt x="27097" y="53658"/>
                </a:lnTo>
                <a:lnTo>
                  <a:pt x="30600" y="52985"/>
                </a:lnTo>
                <a:lnTo>
                  <a:pt x="33634" y="51624"/>
                </a:lnTo>
                <a:lnTo>
                  <a:pt x="36656" y="50266"/>
                </a:lnTo>
                <a:lnTo>
                  <a:pt x="37429" y="34657"/>
                </a:lnTo>
                <a:lnTo>
                  <a:pt x="35982" y="39038"/>
                </a:lnTo>
                <a:lnTo>
                  <a:pt x="33573" y="42454"/>
                </a:lnTo>
                <a:lnTo>
                  <a:pt x="30168" y="44705"/>
                </a:lnTo>
                <a:lnTo>
                  <a:pt x="2608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766288" y="5633820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0"/>
                </a:moveTo>
                <a:lnTo>
                  <a:pt x="370" y="8888"/>
                </a:lnTo>
                <a:lnTo>
                  <a:pt x="3282" y="10731"/>
                </a:lnTo>
                <a:lnTo>
                  <a:pt x="7376" y="10731"/>
                </a:lnTo>
                <a:lnTo>
                  <a:pt x="10325" y="8837"/>
                </a:lnTo>
                <a:lnTo>
                  <a:pt x="10717" y="5309"/>
                </a:lnTo>
                <a:lnTo>
                  <a:pt x="10335" y="1838"/>
                </a:lnTo>
                <a:lnTo>
                  <a:pt x="7434" y="0"/>
                </a:lnTo>
                <a:lnTo>
                  <a:pt x="3343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717" h="72288">
                <a:moveTo>
                  <a:pt x="1242" y="71373"/>
                </a:moveTo>
                <a:lnTo>
                  <a:pt x="3822" y="72288"/>
                </a:lnTo>
                <a:lnTo>
                  <a:pt x="6944" y="72288"/>
                </a:lnTo>
                <a:lnTo>
                  <a:pt x="9709" y="70634"/>
                </a:lnTo>
                <a:lnTo>
                  <a:pt x="9709" y="21804"/>
                </a:lnTo>
                <a:lnTo>
                  <a:pt x="9500" y="21106"/>
                </a:lnTo>
                <a:lnTo>
                  <a:pt x="6944" y="20152"/>
                </a:lnTo>
                <a:lnTo>
                  <a:pt x="3822" y="20152"/>
                </a:lnTo>
                <a:lnTo>
                  <a:pt x="1057" y="21804"/>
                </a:lnTo>
                <a:lnTo>
                  <a:pt x="1057" y="70634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788615" y="5653238"/>
            <a:ext cx="37271" cy="53607"/>
          </a:xfrm>
          <a:custGeom>
            <a:avLst/>
            <a:gdLst/>
            <a:ahLst/>
            <a:cxnLst/>
            <a:rect l="l" t="t" r="r" b="b"/>
            <a:pathLst>
              <a:path w="37271" h="53607">
                <a:moveTo>
                  <a:pt x="9018" y="20624"/>
                </a:moveTo>
                <a:lnTo>
                  <a:pt x="10138" y="15811"/>
                </a:lnTo>
                <a:lnTo>
                  <a:pt x="12363" y="12509"/>
                </a:lnTo>
                <a:lnTo>
                  <a:pt x="14577" y="9194"/>
                </a:lnTo>
                <a:lnTo>
                  <a:pt x="17781" y="7541"/>
                </a:lnTo>
                <a:lnTo>
                  <a:pt x="23976" y="7541"/>
                </a:lnTo>
                <a:lnTo>
                  <a:pt x="27219" y="8431"/>
                </a:lnTo>
                <a:lnTo>
                  <a:pt x="31028" y="10415"/>
                </a:lnTo>
                <a:lnTo>
                  <a:pt x="33624" y="12395"/>
                </a:lnTo>
                <a:lnTo>
                  <a:pt x="36587" y="12444"/>
                </a:lnTo>
                <a:lnTo>
                  <a:pt x="37062" y="9500"/>
                </a:lnTo>
                <a:lnTo>
                  <a:pt x="36807" y="6692"/>
                </a:lnTo>
                <a:lnTo>
                  <a:pt x="34456" y="3822"/>
                </a:lnTo>
                <a:lnTo>
                  <a:pt x="31532" y="2044"/>
                </a:lnTo>
                <a:lnTo>
                  <a:pt x="27849" y="723"/>
                </a:lnTo>
                <a:lnTo>
                  <a:pt x="25020" y="139"/>
                </a:lnTo>
                <a:lnTo>
                  <a:pt x="22047" y="0"/>
                </a:lnTo>
                <a:lnTo>
                  <a:pt x="18936" y="0"/>
                </a:lnTo>
                <a:lnTo>
                  <a:pt x="16023" y="532"/>
                </a:lnTo>
                <a:lnTo>
                  <a:pt x="13356" y="1597"/>
                </a:lnTo>
                <a:lnTo>
                  <a:pt x="10678" y="2666"/>
                </a:lnTo>
                <a:lnTo>
                  <a:pt x="8345" y="4305"/>
                </a:lnTo>
                <a:lnTo>
                  <a:pt x="4399" y="8712"/>
                </a:lnTo>
                <a:lnTo>
                  <a:pt x="2837" y="11545"/>
                </a:lnTo>
                <a:lnTo>
                  <a:pt x="1692" y="14997"/>
                </a:lnTo>
                <a:lnTo>
                  <a:pt x="56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386" y="38606"/>
                </a:lnTo>
                <a:lnTo>
                  <a:pt x="2311" y="41846"/>
                </a:lnTo>
                <a:lnTo>
                  <a:pt x="3661" y="44574"/>
                </a:lnTo>
                <a:lnTo>
                  <a:pt x="5433" y="46799"/>
                </a:lnTo>
                <a:lnTo>
                  <a:pt x="9389" y="50709"/>
                </a:lnTo>
                <a:lnTo>
                  <a:pt x="12020" y="51879"/>
                </a:lnTo>
                <a:lnTo>
                  <a:pt x="14649" y="53035"/>
                </a:lnTo>
                <a:lnTo>
                  <a:pt x="17644" y="53607"/>
                </a:lnTo>
                <a:lnTo>
                  <a:pt x="22687" y="53607"/>
                </a:lnTo>
                <a:lnTo>
                  <a:pt x="25820" y="53110"/>
                </a:lnTo>
                <a:lnTo>
                  <a:pt x="28807" y="52372"/>
                </a:lnTo>
                <a:lnTo>
                  <a:pt x="31414" y="51321"/>
                </a:lnTo>
                <a:lnTo>
                  <a:pt x="34704" y="49377"/>
                </a:lnTo>
                <a:lnTo>
                  <a:pt x="37026" y="46534"/>
                </a:lnTo>
                <a:lnTo>
                  <a:pt x="37271" y="43790"/>
                </a:lnTo>
                <a:lnTo>
                  <a:pt x="37246" y="42443"/>
                </a:lnTo>
                <a:lnTo>
                  <a:pt x="35443" y="39660"/>
                </a:lnTo>
                <a:lnTo>
                  <a:pt x="32418" y="41946"/>
                </a:lnTo>
                <a:lnTo>
                  <a:pt x="28905" y="44222"/>
                </a:lnTo>
                <a:lnTo>
                  <a:pt x="25895" y="45529"/>
                </a:lnTo>
                <a:lnTo>
                  <a:pt x="22158" y="45845"/>
                </a:lnTo>
                <a:lnTo>
                  <a:pt x="18187" y="45464"/>
                </a:lnTo>
                <a:lnTo>
                  <a:pt x="14940" y="43901"/>
                </a:lnTo>
                <a:lnTo>
                  <a:pt x="12438" y="41122"/>
                </a:lnTo>
                <a:lnTo>
                  <a:pt x="10469" y="37555"/>
                </a:lnTo>
                <a:lnTo>
                  <a:pt x="9317" y="32818"/>
                </a:lnTo>
                <a:lnTo>
                  <a:pt x="9018" y="30059"/>
                </a:lnTo>
                <a:lnTo>
                  <a:pt x="9018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834246" y="5653187"/>
            <a:ext cx="43461" cy="53658"/>
          </a:xfrm>
          <a:custGeom>
            <a:avLst/>
            <a:gdLst/>
            <a:ahLst/>
            <a:cxnLst/>
            <a:rect l="l" t="t" r="r" b="b"/>
            <a:pathLst>
              <a:path w="43461" h="53658">
                <a:moveTo>
                  <a:pt x="43084" y="16931"/>
                </a:moveTo>
                <a:lnTo>
                  <a:pt x="42284" y="14123"/>
                </a:lnTo>
                <a:lnTo>
                  <a:pt x="41497" y="11315"/>
                </a:lnTo>
                <a:lnTo>
                  <a:pt x="38583" y="6808"/>
                </a:lnTo>
                <a:lnTo>
                  <a:pt x="34764" y="3074"/>
                </a:lnTo>
                <a:lnTo>
                  <a:pt x="32157" y="1844"/>
                </a:lnTo>
                <a:lnTo>
                  <a:pt x="29537" y="608"/>
                </a:lnTo>
                <a:lnTo>
                  <a:pt x="26384" y="0"/>
                </a:lnTo>
                <a:lnTo>
                  <a:pt x="26416" y="6998"/>
                </a:lnTo>
                <a:lnTo>
                  <a:pt x="29577" y="8331"/>
                </a:lnTo>
                <a:lnTo>
                  <a:pt x="31715" y="11012"/>
                </a:lnTo>
                <a:lnTo>
                  <a:pt x="33842" y="13690"/>
                </a:lnTo>
                <a:lnTo>
                  <a:pt x="34861" y="17373"/>
                </a:lnTo>
                <a:lnTo>
                  <a:pt x="34749" y="22071"/>
                </a:lnTo>
                <a:lnTo>
                  <a:pt x="8967" y="22071"/>
                </a:lnTo>
                <a:lnTo>
                  <a:pt x="9042" y="20091"/>
                </a:lnTo>
                <a:lnTo>
                  <a:pt x="10464" y="3110"/>
                </a:lnTo>
                <a:lnTo>
                  <a:pt x="8084" y="4903"/>
                </a:lnTo>
                <a:lnTo>
                  <a:pt x="4136" y="9575"/>
                </a:lnTo>
                <a:lnTo>
                  <a:pt x="2623" y="12409"/>
                </a:lnTo>
                <a:lnTo>
                  <a:pt x="1569" y="15760"/>
                </a:lnTo>
                <a:lnTo>
                  <a:pt x="524" y="19112"/>
                </a:lnTo>
                <a:lnTo>
                  <a:pt x="0" y="22875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27" y="41997"/>
                </a:lnTo>
                <a:lnTo>
                  <a:pt x="4038" y="44780"/>
                </a:lnTo>
                <a:lnTo>
                  <a:pt x="6032" y="46991"/>
                </a:lnTo>
                <a:lnTo>
                  <a:pt x="10478" y="50864"/>
                </a:lnTo>
                <a:lnTo>
                  <a:pt x="13416" y="51969"/>
                </a:lnTo>
                <a:lnTo>
                  <a:pt x="16329" y="53085"/>
                </a:lnTo>
                <a:lnTo>
                  <a:pt x="19730" y="53658"/>
                </a:lnTo>
                <a:lnTo>
                  <a:pt x="23625" y="53658"/>
                </a:lnTo>
                <a:lnTo>
                  <a:pt x="27967" y="53492"/>
                </a:lnTo>
                <a:lnTo>
                  <a:pt x="31935" y="52793"/>
                </a:lnTo>
                <a:lnTo>
                  <a:pt x="35167" y="51969"/>
                </a:lnTo>
                <a:lnTo>
                  <a:pt x="37910" y="51092"/>
                </a:lnTo>
                <a:lnTo>
                  <a:pt x="41154" y="48820"/>
                </a:lnTo>
                <a:lnTo>
                  <a:pt x="41475" y="46167"/>
                </a:lnTo>
                <a:lnTo>
                  <a:pt x="40895" y="43002"/>
                </a:lnTo>
                <a:lnTo>
                  <a:pt x="38167" y="43268"/>
                </a:lnTo>
                <a:lnTo>
                  <a:pt x="35010" y="44554"/>
                </a:lnTo>
                <a:lnTo>
                  <a:pt x="32208" y="45443"/>
                </a:lnTo>
                <a:lnTo>
                  <a:pt x="28691" y="46192"/>
                </a:lnTo>
                <a:lnTo>
                  <a:pt x="24429" y="46382"/>
                </a:lnTo>
                <a:lnTo>
                  <a:pt x="21588" y="46382"/>
                </a:lnTo>
                <a:lnTo>
                  <a:pt x="17200" y="45137"/>
                </a:lnTo>
                <a:lnTo>
                  <a:pt x="13625" y="43102"/>
                </a:lnTo>
                <a:lnTo>
                  <a:pt x="11167" y="40007"/>
                </a:lnTo>
                <a:lnTo>
                  <a:pt x="9766" y="35967"/>
                </a:lnTo>
                <a:lnTo>
                  <a:pt x="8967" y="31356"/>
                </a:lnTo>
                <a:lnTo>
                  <a:pt x="8967" y="28652"/>
                </a:lnTo>
                <a:lnTo>
                  <a:pt x="40096" y="28652"/>
                </a:lnTo>
                <a:lnTo>
                  <a:pt x="42443" y="27749"/>
                </a:lnTo>
                <a:lnTo>
                  <a:pt x="43461" y="24739"/>
                </a:lnTo>
                <a:lnTo>
                  <a:pt x="43461" y="19926"/>
                </a:lnTo>
                <a:lnTo>
                  <a:pt x="43084" y="16931"/>
                </a:lnTo>
                <a:close/>
              </a:path>
              <a:path w="43461" h="53658">
                <a:moveTo>
                  <a:pt x="9042" y="20091"/>
                </a:moveTo>
                <a:lnTo>
                  <a:pt x="9974" y="16358"/>
                </a:lnTo>
                <a:lnTo>
                  <a:pt x="11426" y="12927"/>
                </a:lnTo>
                <a:lnTo>
                  <a:pt x="14964" y="9079"/>
                </a:lnTo>
                <a:lnTo>
                  <a:pt x="18197" y="7416"/>
                </a:lnTo>
                <a:lnTo>
                  <a:pt x="22226" y="6998"/>
                </a:lnTo>
                <a:lnTo>
                  <a:pt x="26416" y="6998"/>
                </a:lnTo>
                <a:lnTo>
                  <a:pt x="26384" y="0"/>
                </a:lnTo>
                <a:lnTo>
                  <a:pt x="19202" y="0"/>
                </a:lnTo>
                <a:lnTo>
                  <a:pt x="16069" y="623"/>
                </a:lnTo>
                <a:lnTo>
                  <a:pt x="13280" y="1868"/>
                </a:lnTo>
                <a:lnTo>
                  <a:pt x="10464" y="3110"/>
                </a:lnTo>
                <a:lnTo>
                  <a:pt x="9042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914986" y="5633820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0"/>
                </a:moveTo>
                <a:lnTo>
                  <a:pt x="382" y="8888"/>
                </a:lnTo>
                <a:lnTo>
                  <a:pt x="3282" y="10731"/>
                </a:lnTo>
                <a:lnTo>
                  <a:pt x="7372" y="10731"/>
                </a:lnTo>
                <a:lnTo>
                  <a:pt x="10335" y="8837"/>
                </a:lnTo>
                <a:lnTo>
                  <a:pt x="10717" y="5309"/>
                </a:lnTo>
                <a:lnTo>
                  <a:pt x="10346" y="1838"/>
                </a:lnTo>
                <a:lnTo>
                  <a:pt x="7434" y="0"/>
                </a:lnTo>
                <a:lnTo>
                  <a:pt x="3341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0717" h="72288">
                <a:moveTo>
                  <a:pt x="1242" y="71373"/>
                </a:moveTo>
                <a:lnTo>
                  <a:pt x="3822" y="72288"/>
                </a:lnTo>
                <a:lnTo>
                  <a:pt x="6944" y="72288"/>
                </a:lnTo>
                <a:lnTo>
                  <a:pt x="9720" y="70634"/>
                </a:lnTo>
                <a:lnTo>
                  <a:pt x="9720" y="21804"/>
                </a:lnTo>
                <a:lnTo>
                  <a:pt x="9500" y="21106"/>
                </a:lnTo>
                <a:lnTo>
                  <a:pt x="6944" y="20152"/>
                </a:lnTo>
                <a:lnTo>
                  <a:pt x="3822" y="20152"/>
                </a:lnTo>
                <a:lnTo>
                  <a:pt x="1055" y="21804"/>
                </a:lnTo>
                <a:lnTo>
                  <a:pt x="1055" y="70634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940614" y="5653187"/>
            <a:ext cx="40704" cy="52920"/>
          </a:xfrm>
          <a:custGeom>
            <a:avLst/>
            <a:gdLst/>
            <a:ahLst/>
            <a:cxnLst/>
            <a:rect l="l" t="t" r="r" b="b"/>
            <a:pathLst>
              <a:path w="40704" h="52920">
                <a:moveTo>
                  <a:pt x="5900" y="52920"/>
                </a:moveTo>
                <a:lnTo>
                  <a:pt x="8679" y="51267"/>
                </a:lnTo>
                <a:lnTo>
                  <a:pt x="8679" y="17132"/>
                </a:lnTo>
                <a:lnTo>
                  <a:pt x="11047" y="14058"/>
                </a:lnTo>
                <a:lnTo>
                  <a:pt x="13323" y="11732"/>
                </a:lnTo>
                <a:lnTo>
                  <a:pt x="17658" y="8557"/>
                </a:lnTo>
                <a:lnTo>
                  <a:pt x="22010" y="7746"/>
                </a:lnTo>
                <a:lnTo>
                  <a:pt x="25156" y="8089"/>
                </a:lnTo>
                <a:lnTo>
                  <a:pt x="27712" y="9385"/>
                </a:lnTo>
                <a:lnTo>
                  <a:pt x="30365" y="12787"/>
                </a:lnTo>
                <a:lnTo>
                  <a:pt x="31399" y="15952"/>
                </a:lnTo>
                <a:lnTo>
                  <a:pt x="32039" y="19886"/>
                </a:lnTo>
                <a:lnTo>
                  <a:pt x="32039" y="51267"/>
                </a:lnTo>
                <a:lnTo>
                  <a:pt x="32249" y="52006"/>
                </a:lnTo>
                <a:lnTo>
                  <a:pt x="34804" y="52920"/>
                </a:lnTo>
                <a:lnTo>
                  <a:pt x="37926" y="52920"/>
                </a:lnTo>
                <a:lnTo>
                  <a:pt x="40704" y="51267"/>
                </a:lnTo>
                <a:lnTo>
                  <a:pt x="40704" y="18007"/>
                </a:lnTo>
                <a:lnTo>
                  <a:pt x="40420" y="15022"/>
                </a:lnTo>
                <a:lnTo>
                  <a:pt x="39254" y="10083"/>
                </a:lnTo>
                <a:lnTo>
                  <a:pt x="36964" y="6069"/>
                </a:lnTo>
                <a:lnTo>
                  <a:pt x="33897" y="2754"/>
                </a:lnTo>
                <a:lnTo>
                  <a:pt x="29594" y="543"/>
                </a:lnTo>
                <a:lnTo>
                  <a:pt x="26939" y="0"/>
                </a:lnTo>
                <a:lnTo>
                  <a:pt x="21092" y="0"/>
                </a:lnTo>
                <a:lnTo>
                  <a:pt x="18435" y="709"/>
                </a:lnTo>
                <a:lnTo>
                  <a:pt x="15792" y="2146"/>
                </a:lnTo>
                <a:lnTo>
                  <a:pt x="13135" y="3567"/>
                </a:lnTo>
                <a:lnTo>
                  <a:pt x="10482" y="5814"/>
                </a:lnTo>
                <a:lnTo>
                  <a:pt x="7829" y="8888"/>
                </a:lnTo>
                <a:lnTo>
                  <a:pt x="7829" y="2437"/>
                </a:lnTo>
                <a:lnTo>
                  <a:pt x="5864" y="839"/>
                </a:lnTo>
                <a:lnTo>
                  <a:pt x="3131" y="749"/>
                </a:lnTo>
                <a:lnTo>
                  <a:pt x="0" y="2437"/>
                </a:lnTo>
                <a:lnTo>
                  <a:pt x="0" y="51267"/>
                </a:lnTo>
                <a:lnTo>
                  <a:pt x="186" y="52006"/>
                </a:lnTo>
                <a:lnTo>
                  <a:pt x="2768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018429" y="5653187"/>
            <a:ext cx="47242" cy="53658"/>
          </a:xfrm>
          <a:custGeom>
            <a:avLst/>
            <a:gdLst/>
            <a:ahLst/>
            <a:cxnLst/>
            <a:rect l="l" t="t" r="r" b="b"/>
            <a:pathLst>
              <a:path w="47242" h="53658">
                <a:moveTo>
                  <a:pt x="8971" y="23915"/>
                </a:moveTo>
                <a:lnTo>
                  <a:pt x="9265" y="21348"/>
                </a:lnTo>
                <a:lnTo>
                  <a:pt x="9845" y="18986"/>
                </a:lnTo>
                <a:lnTo>
                  <a:pt x="11332" y="14591"/>
                </a:lnTo>
                <a:lnTo>
                  <a:pt x="13729" y="11163"/>
                </a:lnTo>
                <a:lnTo>
                  <a:pt x="17092" y="8888"/>
                </a:lnTo>
                <a:lnTo>
                  <a:pt x="21174" y="7481"/>
                </a:lnTo>
                <a:lnTo>
                  <a:pt x="26545" y="7481"/>
                </a:lnTo>
                <a:lnTo>
                  <a:pt x="30750" y="9029"/>
                </a:lnTo>
                <a:lnTo>
                  <a:pt x="34105" y="11455"/>
                </a:lnTo>
                <a:lnTo>
                  <a:pt x="36291" y="15012"/>
                </a:lnTo>
                <a:lnTo>
                  <a:pt x="37543" y="19418"/>
                </a:lnTo>
                <a:lnTo>
                  <a:pt x="38271" y="24268"/>
                </a:lnTo>
                <a:lnTo>
                  <a:pt x="38271" y="29729"/>
                </a:lnTo>
                <a:lnTo>
                  <a:pt x="37997" y="32321"/>
                </a:lnTo>
                <a:lnTo>
                  <a:pt x="37421" y="34657"/>
                </a:lnTo>
                <a:lnTo>
                  <a:pt x="36647" y="50266"/>
                </a:lnTo>
                <a:lnTo>
                  <a:pt x="39168" y="48373"/>
                </a:lnTo>
                <a:lnTo>
                  <a:pt x="43196" y="43535"/>
                </a:lnTo>
                <a:lnTo>
                  <a:pt x="44707" y="40641"/>
                </a:lnTo>
                <a:lnTo>
                  <a:pt x="45716" y="37299"/>
                </a:lnTo>
                <a:lnTo>
                  <a:pt x="46734" y="33958"/>
                </a:lnTo>
                <a:lnTo>
                  <a:pt x="47242" y="30300"/>
                </a:lnTo>
                <a:lnTo>
                  <a:pt x="47242" y="22222"/>
                </a:lnTo>
                <a:lnTo>
                  <a:pt x="46760" y="18554"/>
                </a:lnTo>
                <a:lnTo>
                  <a:pt x="45802" y="15289"/>
                </a:lnTo>
                <a:lnTo>
                  <a:pt x="44844" y="12038"/>
                </a:lnTo>
                <a:lnTo>
                  <a:pt x="43394" y="9269"/>
                </a:lnTo>
                <a:lnTo>
                  <a:pt x="41475" y="6998"/>
                </a:lnTo>
                <a:lnTo>
                  <a:pt x="37137" y="2970"/>
                </a:lnTo>
                <a:lnTo>
                  <a:pt x="34250" y="1779"/>
                </a:lnTo>
                <a:lnTo>
                  <a:pt x="31362" y="598"/>
                </a:lnTo>
                <a:lnTo>
                  <a:pt x="27981" y="0"/>
                </a:lnTo>
                <a:lnTo>
                  <a:pt x="20069" y="0"/>
                </a:lnTo>
                <a:lnTo>
                  <a:pt x="16541" y="673"/>
                </a:lnTo>
                <a:lnTo>
                  <a:pt x="13543" y="2005"/>
                </a:lnTo>
                <a:lnTo>
                  <a:pt x="10529" y="3351"/>
                </a:lnTo>
                <a:lnTo>
                  <a:pt x="8013" y="5219"/>
                </a:lnTo>
                <a:lnTo>
                  <a:pt x="3995" y="10069"/>
                </a:lnTo>
                <a:lnTo>
                  <a:pt x="2494" y="12952"/>
                </a:lnTo>
                <a:lnTo>
                  <a:pt x="1485" y="16294"/>
                </a:lnTo>
                <a:lnTo>
                  <a:pt x="492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7" y="35104"/>
                </a:lnTo>
                <a:lnTo>
                  <a:pt x="1414" y="38355"/>
                </a:lnTo>
                <a:lnTo>
                  <a:pt x="2357" y="41605"/>
                </a:lnTo>
                <a:lnTo>
                  <a:pt x="3787" y="44385"/>
                </a:lnTo>
                <a:lnTo>
                  <a:pt x="5727" y="46659"/>
                </a:lnTo>
                <a:lnTo>
                  <a:pt x="10054" y="50674"/>
                </a:lnTo>
                <a:lnTo>
                  <a:pt x="9683" y="34225"/>
                </a:lnTo>
                <a:lnTo>
                  <a:pt x="8971" y="29362"/>
                </a:lnTo>
                <a:lnTo>
                  <a:pt x="8971" y="23915"/>
                </a:lnTo>
                <a:close/>
              </a:path>
              <a:path w="47242" h="53658">
                <a:moveTo>
                  <a:pt x="26092" y="46127"/>
                </a:moveTo>
                <a:lnTo>
                  <a:pt x="20746" y="46127"/>
                </a:lnTo>
                <a:lnTo>
                  <a:pt x="16541" y="44575"/>
                </a:lnTo>
                <a:lnTo>
                  <a:pt x="13186" y="42138"/>
                </a:lnTo>
                <a:lnTo>
                  <a:pt x="10947" y="38632"/>
                </a:lnTo>
                <a:lnTo>
                  <a:pt x="9683" y="34225"/>
                </a:lnTo>
                <a:lnTo>
                  <a:pt x="10054" y="50674"/>
                </a:lnTo>
                <a:lnTo>
                  <a:pt x="12927" y="51865"/>
                </a:lnTo>
                <a:lnTo>
                  <a:pt x="15829" y="53072"/>
                </a:lnTo>
                <a:lnTo>
                  <a:pt x="19208" y="53658"/>
                </a:lnTo>
                <a:lnTo>
                  <a:pt x="27086" y="53658"/>
                </a:lnTo>
                <a:lnTo>
                  <a:pt x="30599" y="52985"/>
                </a:lnTo>
                <a:lnTo>
                  <a:pt x="33623" y="51624"/>
                </a:lnTo>
                <a:lnTo>
                  <a:pt x="36647" y="50266"/>
                </a:lnTo>
                <a:lnTo>
                  <a:pt x="37421" y="34657"/>
                </a:lnTo>
                <a:lnTo>
                  <a:pt x="35971" y="39038"/>
                </a:lnTo>
                <a:lnTo>
                  <a:pt x="33573" y="42454"/>
                </a:lnTo>
                <a:lnTo>
                  <a:pt x="30171" y="44705"/>
                </a:lnTo>
                <a:lnTo>
                  <a:pt x="26092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078616" y="5653962"/>
            <a:ext cx="40737" cy="52884"/>
          </a:xfrm>
          <a:custGeom>
            <a:avLst/>
            <a:gdLst/>
            <a:ahLst/>
            <a:cxnLst/>
            <a:rect l="l" t="t" r="r" b="b"/>
            <a:pathLst>
              <a:path w="40737" h="52884">
                <a:moveTo>
                  <a:pt x="8716" y="1662"/>
                </a:moveTo>
                <a:lnTo>
                  <a:pt x="8503" y="939"/>
                </a:lnTo>
                <a:lnTo>
                  <a:pt x="5900" y="0"/>
                </a:lnTo>
                <a:lnTo>
                  <a:pt x="2815" y="0"/>
                </a:lnTo>
                <a:lnTo>
                  <a:pt x="0" y="1662"/>
                </a:lnTo>
                <a:lnTo>
                  <a:pt x="0" y="34837"/>
                </a:lnTo>
                <a:lnTo>
                  <a:pt x="284" y="37846"/>
                </a:lnTo>
                <a:lnTo>
                  <a:pt x="1436" y="42810"/>
                </a:lnTo>
                <a:lnTo>
                  <a:pt x="3726" y="46835"/>
                </a:lnTo>
                <a:lnTo>
                  <a:pt x="6797" y="50176"/>
                </a:lnTo>
                <a:lnTo>
                  <a:pt x="11095" y="52346"/>
                </a:lnTo>
                <a:lnTo>
                  <a:pt x="13752" y="52884"/>
                </a:lnTo>
                <a:lnTo>
                  <a:pt x="19591" y="52884"/>
                </a:lnTo>
                <a:lnTo>
                  <a:pt x="22259" y="52185"/>
                </a:lnTo>
                <a:lnTo>
                  <a:pt x="24883" y="50759"/>
                </a:lnTo>
                <a:lnTo>
                  <a:pt x="27514" y="49352"/>
                </a:lnTo>
                <a:lnTo>
                  <a:pt x="30168" y="47101"/>
                </a:lnTo>
                <a:lnTo>
                  <a:pt x="32861" y="44030"/>
                </a:lnTo>
                <a:lnTo>
                  <a:pt x="32861" y="50492"/>
                </a:lnTo>
                <a:lnTo>
                  <a:pt x="35345" y="52146"/>
                </a:lnTo>
                <a:lnTo>
                  <a:pt x="38157" y="52146"/>
                </a:lnTo>
                <a:lnTo>
                  <a:pt x="40737" y="50492"/>
                </a:lnTo>
                <a:lnTo>
                  <a:pt x="40737" y="1662"/>
                </a:lnTo>
                <a:lnTo>
                  <a:pt x="40496" y="939"/>
                </a:lnTo>
                <a:lnTo>
                  <a:pt x="37922" y="0"/>
                </a:lnTo>
                <a:lnTo>
                  <a:pt x="34801" y="0"/>
                </a:lnTo>
                <a:lnTo>
                  <a:pt x="32025" y="1662"/>
                </a:lnTo>
                <a:lnTo>
                  <a:pt x="32025" y="35801"/>
                </a:lnTo>
                <a:lnTo>
                  <a:pt x="29617" y="38862"/>
                </a:lnTo>
                <a:lnTo>
                  <a:pt x="25171" y="42800"/>
                </a:lnTo>
                <a:lnTo>
                  <a:pt x="20854" y="45172"/>
                </a:lnTo>
                <a:lnTo>
                  <a:pt x="17010" y="45172"/>
                </a:lnTo>
                <a:lnTo>
                  <a:pt x="13017" y="43508"/>
                </a:lnTo>
                <a:lnTo>
                  <a:pt x="10325" y="40143"/>
                </a:lnTo>
                <a:lnTo>
                  <a:pt x="9316" y="36968"/>
                </a:lnTo>
                <a:lnTo>
                  <a:pt x="8716" y="32957"/>
                </a:lnTo>
                <a:lnTo>
                  <a:pt x="871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135403" y="5653187"/>
            <a:ext cx="27626" cy="52923"/>
          </a:xfrm>
          <a:custGeom>
            <a:avLst/>
            <a:gdLst/>
            <a:ahLst/>
            <a:cxnLst/>
            <a:rect l="l" t="t" r="r" b="b"/>
            <a:pathLst>
              <a:path w="27626" h="52923">
                <a:moveTo>
                  <a:pt x="5900" y="52923"/>
                </a:moveTo>
                <a:lnTo>
                  <a:pt x="8665" y="51271"/>
                </a:lnTo>
                <a:lnTo>
                  <a:pt x="8665" y="19141"/>
                </a:lnTo>
                <a:lnTo>
                  <a:pt x="11008" y="15469"/>
                </a:lnTo>
                <a:lnTo>
                  <a:pt x="13035" y="12726"/>
                </a:lnTo>
                <a:lnTo>
                  <a:pt x="15864" y="9958"/>
                </a:lnTo>
                <a:lnTo>
                  <a:pt x="19281" y="8460"/>
                </a:lnTo>
                <a:lnTo>
                  <a:pt x="22218" y="8676"/>
                </a:lnTo>
                <a:lnTo>
                  <a:pt x="24871" y="9465"/>
                </a:lnTo>
                <a:lnTo>
                  <a:pt x="27453" y="8611"/>
                </a:lnTo>
                <a:lnTo>
                  <a:pt x="27626" y="5641"/>
                </a:lnTo>
                <a:lnTo>
                  <a:pt x="27586" y="3657"/>
                </a:lnTo>
                <a:lnTo>
                  <a:pt x="25300" y="673"/>
                </a:lnTo>
                <a:lnTo>
                  <a:pt x="22291" y="80"/>
                </a:lnTo>
                <a:lnTo>
                  <a:pt x="19724" y="0"/>
                </a:lnTo>
                <a:lnTo>
                  <a:pt x="16725" y="662"/>
                </a:lnTo>
                <a:lnTo>
                  <a:pt x="13686" y="2581"/>
                </a:lnTo>
                <a:lnTo>
                  <a:pt x="10346" y="5998"/>
                </a:lnTo>
                <a:lnTo>
                  <a:pt x="7829" y="9551"/>
                </a:lnTo>
                <a:lnTo>
                  <a:pt x="7829" y="2440"/>
                </a:lnTo>
                <a:lnTo>
                  <a:pt x="5861" y="839"/>
                </a:lnTo>
                <a:lnTo>
                  <a:pt x="3131" y="753"/>
                </a:lnTo>
                <a:lnTo>
                  <a:pt x="0" y="2440"/>
                </a:lnTo>
                <a:lnTo>
                  <a:pt x="0" y="51271"/>
                </a:lnTo>
                <a:lnTo>
                  <a:pt x="198" y="51995"/>
                </a:lnTo>
                <a:lnTo>
                  <a:pt x="277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196415" y="5633820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10"/>
                </a:moveTo>
                <a:lnTo>
                  <a:pt x="370" y="8888"/>
                </a:lnTo>
                <a:lnTo>
                  <a:pt x="3284" y="10731"/>
                </a:lnTo>
                <a:lnTo>
                  <a:pt x="7377" y="10731"/>
                </a:lnTo>
                <a:lnTo>
                  <a:pt x="10325" y="8837"/>
                </a:lnTo>
                <a:lnTo>
                  <a:pt x="10717" y="5309"/>
                </a:lnTo>
                <a:lnTo>
                  <a:pt x="10336" y="1838"/>
                </a:lnTo>
                <a:lnTo>
                  <a:pt x="7438" y="0"/>
                </a:lnTo>
                <a:lnTo>
                  <a:pt x="3345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717" h="72288">
                <a:moveTo>
                  <a:pt x="1242" y="71373"/>
                </a:moveTo>
                <a:lnTo>
                  <a:pt x="3823" y="72288"/>
                </a:lnTo>
                <a:lnTo>
                  <a:pt x="6944" y="72288"/>
                </a:lnTo>
                <a:lnTo>
                  <a:pt x="9709" y="70634"/>
                </a:lnTo>
                <a:lnTo>
                  <a:pt x="9709" y="21804"/>
                </a:lnTo>
                <a:lnTo>
                  <a:pt x="9500" y="21106"/>
                </a:lnTo>
                <a:lnTo>
                  <a:pt x="6944" y="20152"/>
                </a:lnTo>
                <a:lnTo>
                  <a:pt x="3823" y="20152"/>
                </a:lnTo>
                <a:lnTo>
                  <a:pt x="1059" y="21804"/>
                </a:lnTo>
                <a:lnTo>
                  <a:pt x="1059" y="70634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222044" y="5653187"/>
            <a:ext cx="40690" cy="52920"/>
          </a:xfrm>
          <a:custGeom>
            <a:avLst/>
            <a:gdLst/>
            <a:ahLst/>
            <a:cxnLst/>
            <a:rect l="l" t="t" r="r" b="b"/>
            <a:pathLst>
              <a:path w="40690" h="52920">
                <a:moveTo>
                  <a:pt x="5900" y="52920"/>
                </a:moveTo>
                <a:lnTo>
                  <a:pt x="8665" y="51267"/>
                </a:lnTo>
                <a:lnTo>
                  <a:pt x="8665" y="17132"/>
                </a:lnTo>
                <a:lnTo>
                  <a:pt x="11052" y="14058"/>
                </a:lnTo>
                <a:lnTo>
                  <a:pt x="13313" y="11732"/>
                </a:lnTo>
                <a:lnTo>
                  <a:pt x="17661" y="8557"/>
                </a:lnTo>
                <a:lnTo>
                  <a:pt x="22000" y="7746"/>
                </a:lnTo>
                <a:lnTo>
                  <a:pt x="25161" y="8089"/>
                </a:lnTo>
                <a:lnTo>
                  <a:pt x="27716" y="9385"/>
                </a:lnTo>
                <a:lnTo>
                  <a:pt x="30369" y="12787"/>
                </a:lnTo>
                <a:lnTo>
                  <a:pt x="31403" y="15952"/>
                </a:lnTo>
                <a:lnTo>
                  <a:pt x="32029" y="19886"/>
                </a:lnTo>
                <a:lnTo>
                  <a:pt x="32029" y="51267"/>
                </a:lnTo>
                <a:lnTo>
                  <a:pt x="32249" y="52006"/>
                </a:lnTo>
                <a:lnTo>
                  <a:pt x="34805" y="52920"/>
                </a:lnTo>
                <a:lnTo>
                  <a:pt x="37926" y="52920"/>
                </a:lnTo>
                <a:lnTo>
                  <a:pt x="40690" y="51267"/>
                </a:lnTo>
                <a:lnTo>
                  <a:pt x="40690" y="18007"/>
                </a:lnTo>
                <a:lnTo>
                  <a:pt x="40410" y="15022"/>
                </a:lnTo>
                <a:lnTo>
                  <a:pt x="39254" y="10083"/>
                </a:lnTo>
                <a:lnTo>
                  <a:pt x="36968" y="6069"/>
                </a:lnTo>
                <a:lnTo>
                  <a:pt x="33897" y="2754"/>
                </a:lnTo>
                <a:lnTo>
                  <a:pt x="29592" y="543"/>
                </a:lnTo>
                <a:lnTo>
                  <a:pt x="26939" y="0"/>
                </a:lnTo>
                <a:lnTo>
                  <a:pt x="21089" y="0"/>
                </a:lnTo>
                <a:lnTo>
                  <a:pt x="18425" y="709"/>
                </a:lnTo>
                <a:lnTo>
                  <a:pt x="15782" y="2146"/>
                </a:lnTo>
                <a:lnTo>
                  <a:pt x="13140" y="3567"/>
                </a:lnTo>
                <a:lnTo>
                  <a:pt x="10487" y="5814"/>
                </a:lnTo>
                <a:lnTo>
                  <a:pt x="7819" y="8888"/>
                </a:lnTo>
                <a:lnTo>
                  <a:pt x="7819" y="2437"/>
                </a:lnTo>
                <a:lnTo>
                  <a:pt x="5853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6"/>
                </a:lnTo>
                <a:lnTo>
                  <a:pt x="2764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275591" y="5682117"/>
            <a:ext cx="12790" cy="75653"/>
          </a:xfrm>
          <a:custGeom>
            <a:avLst/>
            <a:gdLst/>
            <a:ahLst/>
            <a:cxnLst/>
            <a:rect l="l" t="t" r="r" b="b"/>
            <a:pathLst>
              <a:path w="12790" h="75653">
                <a:moveTo>
                  <a:pt x="8971" y="0"/>
                </a:moveTo>
                <a:lnTo>
                  <a:pt x="7876" y="21248"/>
                </a:lnTo>
                <a:lnTo>
                  <a:pt x="12790" y="24027"/>
                </a:lnTo>
                <a:lnTo>
                  <a:pt x="12350" y="12852"/>
                </a:lnTo>
                <a:lnTo>
                  <a:pt x="10519" y="9206"/>
                </a:lnTo>
                <a:lnTo>
                  <a:pt x="9525" y="4763"/>
                </a:lnTo>
                <a:lnTo>
                  <a:pt x="8971" y="0"/>
                </a:lnTo>
                <a:close/>
              </a:path>
              <a:path w="12790" h="75653">
                <a:moveTo>
                  <a:pt x="43469" y="-49923"/>
                </a:moveTo>
                <a:lnTo>
                  <a:pt x="43221" y="-50662"/>
                </a:lnTo>
                <a:lnTo>
                  <a:pt x="40640" y="-51626"/>
                </a:lnTo>
                <a:lnTo>
                  <a:pt x="37533" y="-51626"/>
                </a:lnTo>
                <a:lnTo>
                  <a:pt x="34753" y="-49923"/>
                </a:lnTo>
                <a:lnTo>
                  <a:pt x="34753" y="-21553"/>
                </a:lnTo>
                <a:lnTo>
                  <a:pt x="32504" y="-23978"/>
                </a:lnTo>
                <a:lnTo>
                  <a:pt x="27946" y="-27063"/>
                </a:lnTo>
                <a:lnTo>
                  <a:pt x="23126" y="-28933"/>
                </a:lnTo>
                <a:lnTo>
                  <a:pt x="17045" y="-28933"/>
                </a:lnTo>
                <a:lnTo>
                  <a:pt x="14108" y="-28284"/>
                </a:lnTo>
                <a:lnTo>
                  <a:pt x="11567" y="-27014"/>
                </a:lnTo>
                <a:lnTo>
                  <a:pt x="6908" y="-23888"/>
                </a:lnTo>
                <a:lnTo>
                  <a:pt x="3477" y="-19116"/>
                </a:lnTo>
                <a:lnTo>
                  <a:pt x="2188" y="-16231"/>
                </a:lnTo>
                <a:lnTo>
                  <a:pt x="1303" y="-12840"/>
                </a:lnTo>
                <a:lnTo>
                  <a:pt x="427" y="-9460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43" y="8637"/>
                </a:lnTo>
                <a:lnTo>
                  <a:pt x="1731" y="11847"/>
                </a:lnTo>
                <a:lnTo>
                  <a:pt x="2851" y="14630"/>
                </a:lnTo>
                <a:lnTo>
                  <a:pt x="4377" y="16992"/>
                </a:lnTo>
                <a:lnTo>
                  <a:pt x="7876" y="21248"/>
                </a:lnTo>
                <a:lnTo>
                  <a:pt x="8971" y="0"/>
                </a:lnTo>
                <a:lnTo>
                  <a:pt x="8971" y="-4776"/>
                </a:lnTo>
                <a:lnTo>
                  <a:pt x="9622" y="-9297"/>
                </a:lnTo>
                <a:lnTo>
                  <a:pt x="10763" y="-13539"/>
                </a:lnTo>
                <a:lnTo>
                  <a:pt x="12693" y="-17081"/>
                </a:lnTo>
                <a:lnTo>
                  <a:pt x="15483" y="-19608"/>
                </a:lnTo>
                <a:lnTo>
                  <a:pt x="18903" y="-21235"/>
                </a:lnTo>
                <a:lnTo>
                  <a:pt x="23486" y="-21235"/>
                </a:lnTo>
                <a:lnTo>
                  <a:pt x="27946" y="-18874"/>
                </a:lnTo>
                <a:lnTo>
                  <a:pt x="32406" y="-15001"/>
                </a:lnTo>
                <a:lnTo>
                  <a:pt x="34753" y="-12001"/>
                </a:lnTo>
                <a:lnTo>
                  <a:pt x="34753" y="7532"/>
                </a:lnTo>
                <a:lnTo>
                  <a:pt x="32086" y="10793"/>
                </a:lnTo>
                <a:lnTo>
                  <a:pt x="28461" y="14198"/>
                </a:lnTo>
                <a:lnTo>
                  <a:pt x="25130" y="16268"/>
                </a:lnTo>
                <a:lnTo>
                  <a:pt x="21887" y="17082"/>
                </a:lnTo>
                <a:lnTo>
                  <a:pt x="18460" y="17082"/>
                </a:lnTo>
                <a:lnTo>
                  <a:pt x="15050" y="15415"/>
                </a:lnTo>
                <a:lnTo>
                  <a:pt x="12350" y="12852"/>
                </a:lnTo>
                <a:lnTo>
                  <a:pt x="12790" y="24027"/>
                </a:lnTo>
                <a:lnTo>
                  <a:pt x="15742" y="24739"/>
                </a:lnTo>
                <a:lnTo>
                  <a:pt x="22391" y="24739"/>
                </a:lnTo>
                <a:lnTo>
                  <a:pt x="25328" y="23950"/>
                </a:lnTo>
                <a:lnTo>
                  <a:pt x="28007" y="22402"/>
                </a:lnTo>
                <a:lnTo>
                  <a:pt x="30685" y="20840"/>
                </a:lnTo>
                <a:lnTo>
                  <a:pt x="33267" y="18670"/>
                </a:lnTo>
                <a:lnTo>
                  <a:pt x="35747" y="15872"/>
                </a:lnTo>
                <a:lnTo>
                  <a:pt x="35747" y="22338"/>
                </a:lnTo>
                <a:lnTo>
                  <a:pt x="37357" y="23836"/>
                </a:lnTo>
                <a:lnTo>
                  <a:pt x="40380" y="24027"/>
                </a:lnTo>
                <a:lnTo>
                  <a:pt x="43469" y="22338"/>
                </a:lnTo>
                <a:lnTo>
                  <a:pt x="43469" y="-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334843" y="5653962"/>
            <a:ext cx="40755" cy="52884"/>
          </a:xfrm>
          <a:custGeom>
            <a:avLst/>
            <a:gdLst/>
            <a:ahLst/>
            <a:cxnLst/>
            <a:rect l="l" t="t" r="r" b="b"/>
            <a:pathLst>
              <a:path w="40755" h="52884">
                <a:moveTo>
                  <a:pt x="8726" y="1662"/>
                </a:moveTo>
                <a:lnTo>
                  <a:pt x="8507" y="939"/>
                </a:lnTo>
                <a:lnTo>
                  <a:pt x="5900" y="0"/>
                </a:lnTo>
                <a:lnTo>
                  <a:pt x="2815" y="0"/>
                </a:lnTo>
                <a:lnTo>
                  <a:pt x="0" y="1662"/>
                </a:lnTo>
                <a:lnTo>
                  <a:pt x="0" y="34837"/>
                </a:lnTo>
                <a:lnTo>
                  <a:pt x="295" y="37846"/>
                </a:lnTo>
                <a:lnTo>
                  <a:pt x="1454" y="42810"/>
                </a:lnTo>
                <a:lnTo>
                  <a:pt x="3726" y="46835"/>
                </a:lnTo>
                <a:lnTo>
                  <a:pt x="6797" y="50176"/>
                </a:lnTo>
                <a:lnTo>
                  <a:pt x="11113" y="52346"/>
                </a:lnTo>
                <a:lnTo>
                  <a:pt x="13766" y="52884"/>
                </a:lnTo>
                <a:lnTo>
                  <a:pt x="19602" y="52884"/>
                </a:lnTo>
                <a:lnTo>
                  <a:pt x="22269" y="52185"/>
                </a:lnTo>
                <a:lnTo>
                  <a:pt x="24886" y="50759"/>
                </a:lnTo>
                <a:lnTo>
                  <a:pt x="27518" y="49352"/>
                </a:lnTo>
                <a:lnTo>
                  <a:pt x="30186" y="47101"/>
                </a:lnTo>
                <a:lnTo>
                  <a:pt x="32865" y="44030"/>
                </a:lnTo>
                <a:lnTo>
                  <a:pt x="32865" y="50492"/>
                </a:lnTo>
                <a:lnTo>
                  <a:pt x="35359" y="52146"/>
                </a:lnTo>
                <a:lnTo>
                  <a:pt x="38159" y="52146"/>
                </a:lnTo>
                <a:lnTo>
                  <a:pt x="40755" y="50492"/>
                </a:lnTo>
                <a:lnTo>
                  <a:pt x="40755" y="1662"/>
                </a:lnTo>
                <a:lnTo>
                  <a:pt x="40507" y="939"/>
                </a:lnTo>
                <a:lnTo>
                  <a:pt x="37941" y="0"/>
                </a:lnTo>
                <a:lnTo>
                  <a:pt x="34805" y="0"/>
                </a:lnTo>
                <a:lnTo>
                  <a:pt x="32029" y="1662"/>
                </a:lnTo>
                <a:lnTo>
                  <a:pt x="32029" y="35801"/>
                </a:lnTo>
                <a:lnTo>
                  <a:pt x="29617" y="38862"/>
                </a:lnTo>
                <a:lnTo>
                  <a:pt x="25171" y="42800"/>
                </a:lnTo>
                <a:lnTo>
                  <a:pt x="20869" y="45172"/>
                </a:lnTo>
                <a:lnTo>
                  <a:pt x="17010" y="45172"/>
                </a:lnTo>
                <a:lnTo>
                  <a:pt x="13028" y="43508"/>
                </a:lnTo>
                <a:lnTo>
                  <a:pt x="10336" y="40143"/>
                </a:lnTo>
                <a:lnTo>
                  <a:pt x="9320" y="36968"/>
                </a:lnTo>
                <a:lnTo>
                  <a:pt x="8726" y="32957"/>
                </a:lnTo>
                <a:lnTo>
                  <a:pt x="872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387856" y="5653187"/>
            <a:ext cx="33455" cy="53658"/>
          </a:xfrm>
          <a:custGeom>
            <a:avLst/>
            <a:gdLst/>
            <a:ahLst/>
            <a:cxnLst/>
            <a:rect l="l" t="t" r="r" b="b"/>
            <a:pathLst>
              <a:path w="33455" h="53658">
                <a:moveTo>
                  <a:pt x="6023" y="52222"/>
                </a:moveTo>
                <a:lnTo>
                  <a:pt x="8590" y="52985"/>
                </a:lnTo>
                <a:lnTo>
                  <a:pt x="11639" y="53531"/>
                </a:lnTo>
                <a:lnTo>
                  <a:pt x="14908" y="53658"/>
                </a:lnTo>
                <a:lnTo>
                  <a:pt x="17647" y="53658"/>
                </a:lnTo>
                <a:lnTo>
                  <a:pt x="20142" y="53315"/>
                </a:lnTo>
                <a:lnTo>
                  <a:pt x="24692" y="51944"/>
                </a:lnTo>
                <a:lnTo>
                  <a:pt x="28303" y="49593"/>
                </a:lnTo>
                <a:lnTo>
                  <a:pt x="31215" y="46608"/>
                </a:lnTo>
                <a:lnTo>
                  <a:pt x="32998" y="42699"/>
                </a:lnTo>
                <a:lnTo>
                  <a:pt x="33455" y="37972"/>
                </a:lnTo>
                <a:lnTo>
                  <a:pt x="33455" y="35877"/>
                </a:lnTo>
                <a:lnTo>
                  <a:pt x="32421" y="32551"/>
                </a:lnTo>
                <a:lnTo>
                  <a:pt x="30834" y="29733"/>
                </a:lnTo>
                <a:lnTo>
                  <a:pt x="27310" y="26633"/>
                </a:lnTo>
                <a:lnTo>
                  <a:pt x="24408" y="25110"/>
                </a:lnTo>
                <a:lnTo>
                  <a:pt x="21445" y="23813"/>
                </a:lnTo>
                <a:lnTo>
                  <a:pt x="18497" y="22608"/>
                </a:lnTo>
                <a:lnTo>
                  <a:pt x="15634" y="21438"/>
                </a:lnTo>
                <a:lnTo>
                  <a:pt x="12120" y="19343"/>
                </a:lnTo>
                <a:lnTo>
                  <a:pt x="9795" y="16584"/>
                </a:lnTo>
                <a:lnTo>
                  <a:pt x="9450" y="13996"/>
                </a:lnTo>
                <a:lnTo>
                  <a:pt x="10005" y="11178"/>
                </a:lnTo>
                <a:lnTo>
                  <a:pt x="12352" y="8280"/>
                </a:lnTo>
                <a:lnTo>
                  <a:pt x="15509" y="7113"/>
                </a:lnTo>
                <a:lnTo>
                  <a:pt x="18274" y="6948"/>
                </a:lnTo>
                <a:lnTo>
                  <a:pt x="21388" y="7138"/>
                </a:lnTo>
                <a:lnTo>
                  <a:pt x="25049" y="8355"/>
                </a:lnTo>
                <a:lnTo>
                  <a:pt x="27702" y="9677"/>
                </a:lnTo>
                <a:lnTo>
                  <a:pt x="30687" y="9867"/>
                </a:lnTo>
                <a:lnTo>
                  <a:pt x="31032" y="7150"/>
                </a:lnTo>
                <a:lnTo>
                  <a:pt x="30736" y="4406"/>
                </a:lnTo>
                <a:lnTo>
                  <a:pt x="28169" y="2195"/>
                </a:lnTo>
                <a:lnTo>
                  <a:pt x="25563" y="1145"/>
                </a:lnTo>
                <a:lnTo>
                  <a:pt x="22157" y="317"/>
                </a:lnTo>
                <a:lnTo>
                  <a:pt x="18374" y="0"/>
                </a:lnTo>
                <a:lnTo>
                  <a:pt x="15509" y="0"/>
                </a:lnTo>
                <a:lnTo>
                  <a:pt x="13003" y="392"/>
                </a:lnTo>
                <a:lnTo>
                  <a:pt x="8686" y="1979"/>
                </a:lnTo>
                <a:lnTo>
                  <a:pt x="5468" y="4370"/>
                </a:lnTo>
                <a:lnTo>
                  <a:pt x="2952" y="7214"/>
                </a:lnTo>
                <a:lnTo>
                  <a:pt x="1512" y="10721"/>
                </a:lnTo>
                <a:lnTo>
                  <a:pt x="1155" y="14479"/>
                </a:lnTo>
                <a:lnTo>
                  <a:pt x="1487" y="18519"/>
                </a:lnTo>
                <a:lnTo>
                  <a:pt x="2866" y="21629"/>
                </a:lnTo>
                <a:lnTo>
                  <a:pt x="6008" y="25210"/>
                </a:lnTo>
                <a:lnTo>
                  <a:pt x="8686" y="26939"/>
                </a:lnTo>
                <a:lnTo>
                  <a:pt x="11567" y="28411"/>
                </a:lnTo>
                <a:lnTo>
                  <a:pt x="14540" y="29643"/>
                </a:lnTo>
                <a:lnTo>
                  <a:pt x="17381" y="30798"/>
                </a:lnTo>
                <a:lnTo>
                  <a:pt x="20045" y="31993"/>
                </a:lnTo>
                <a:lnTo>
                  <a:pt x="23181" y="34264"/>
                </a:lnTo>
                <a:lnTo>
                  <a:pt x="24900" y="37299"/>
                </a:lnTo>
                <a:lnTo>
                  <a:pt x="24653" y="41173"/>
                </a:lnTo>
                <a:lnTo>
                  <a:pt x="23028" y="43941"/>
                </a:lnTo>
                <a:lnTo>
                  <a:pt x="20253" y="45670"/>
                </a:lnTo>
                <a:lnTo>
                  <a:pt x="16545" y="46494"/>
                </a:lnTo>
                <a:lnTo>
                  <a:pt x="13111" y="46494"/>
                </a:lnTo>
                <a:lnTo>
                  <a:pt x="9867" y="45759"/>
                </a:lnTo>
                <a:lnTo>
                  <a:pt x="5961" y="44157"/>
                </a:lnTo>
                <a:lnTo>
                  <a:pt x="3172" y="42558"/>
                </a:lnTo>
                <a:lnTo>
                  <a:pt x="274" y="42941"/>
                </a:lnTo>
                <a:lnTo>
                  <a:pt x="0" y="45518"/>
                </a:lnTo>
                <a:lnTo>
                  <a:pt x="274" y="48186"/>
                </a:lnTo>
                <a:lnTo>
                  <a:pt x="2952" y="50929"/>
                </a:lnTo>
                <a:lnTo>
                  <a:pt x="6023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427741" y="5640901"/>
            <a:ext cx="30867" cy="65836"/>
          </a:xfrm>
          <a:custGeom>
            <a:avLst/>
            <a:gdLst/>
            <a:ahLst/>
            <a:cxnLst/>
            <a:rect l="l" t="t" r="r" b="b"/>
            <a:pathLst>
              <a:path w="30867" h="65836">
                <a:moveTo>
                  <a:pt x="17006" y="1701"/>
                </a:moveTo>
                <a:lnTo>
                  <a:pt x="16798" y="993"/>
                </a:lnTo>
                <a:lnTo>
                  <a:pt x="14241" y="0"/>
                </a:lnTo>
                <a:lnTo>
                  <a:pt x="11121" y="0"/>
                </a:lnTo>
                <a:lnTo>
                  <a:pt x="8341" y="1701"/>
                </a:lnTo>
                <a:lnTo>
                  <a:pt x="8341" y="13308"/>
                </a:lnTo>
                <a:lnTo>
                  <a:pt x="1779" y="13308"/>
                </a:lnTo>
                <a:lnTo>
                  <a:pt x="331" y="14453"/>
                </a:lnTo>
                <a:lnTo>
                  <a:pt x="0" y="17056"/>
                </a:lnTo>
                <a:lnTo>
                  <a:pt x="1732" y="20739"/>
                </a:lnTo>
                <a:lnTo>
                  <a:pt x="8341" y="20739"/>
                </a:lnTo>
                <a:lnTo>
                  <a:pt x="8341" y="52109"/>
                </a:lnTo>
                <a:lnTo>
                  <a:pt x="9104" y="56630"/>
                </a:lnTo>
                <a:lnTo>
                  <a:pt x="10433" y="60439"/>
                </a:lnTo>
                <a:lnTo>
                  <a:pt x="12668" y="63143"/>
                </a:lnTo>
                <a:lnTo>
                  <a:pt x="15850" y="64836"/>
                </a:lnTo>
                <a:lnTo>
                  <a:pt x="19710" y="65836"/>
                </a:lnTo>
                <a:lnTo>
                  <a:pt x="24566" y="65670"/>
                </a:lnTo>
                <a:lnTo>
                  <a:pt x="27561" y="65101"/>
                </a:lnTo>
                <a:lnTo>
                  <a:pt x="30528" y="63082"/>
                </a:lnTo>
                <a:lnTo>
                  <a:pt x="30867" y="59971"/>
                </a:lnTo>
                <a:lnTo>
                  <a:pt x="30867" y="59324"/>
                </a:lnTo>
                <a:lnTo>
                  <a:pt x="29074" y="56742"/>
                </a:lnTo>
                <a:lnTo>
                  <a:pt x="26409" y="57772"/>
                </a:lnTo>
                <a:lnTo>
                  <a:pt x="23619" y="58178"/>
                </a:lnTo>
                <a:lnTo>
                  <a:pt x="19415" y="57329"/>
                </a:lnTo>
                <a:lnTo>
                  <a:pt x="17489" y="53887"/>
                </a:lnTo>
                <a:lnTo>
                  <a:pt x="17006" y="51346"/>
                </a:lnTo>
                <a:lnTo>
                  <a:pt x="17006" y="20739"/>
                </a:lnTo>
                <a:lnTo>
                  <a:pt x="29135" y="20739"/>
                </a:lnTo>
                <a:lnTo>
                  <a:pt x="30712" y="19306"/>
                </a:lnTo>
                <a:lnTo>
                  <a:pt x="30867" y="16357"/>
                </a:lnTo>
                <a:lnTo>
                  <a:pt x="29135" y="13308"/>
                </a:lnTo>
                <a:lnTo>
                  <a:pt x="17006" y="13308"/>
                </a:lnTo>
                <a:lnTo>
                  <a:pt x="17006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470286" y="5653187"/>
            <a:ext cx="27630" cy="52923"/>
          </a:xfrm>
          <a:custGeom>
            <a:avLst/>
            <a:gdLst/>
            <a:ahLst/>
            <a:cxnLst/>
            <a:rect l="l" t="t" r="r" b="b"/>
            <a:pathLst>
              <a:path w="27630" h="52923">
                <a:moveTo>
                  <a:pt x="5900" y="52923"/>
                </a:moveTo>
                <a:lnTo>
                  <a:pt x="8669" y="51271"/>
                </a:lnTo>
                <a:lnTo>
                  <a:pt x="8669" y="19141"/>
                </a:lnTo>
                <a:lnTo>
                  <a:pt x="11012" y="15469"/>
                </a:lnTo>
                <a:lnTo>
                  <a:pt x="13039" y="12726"/>
                </a:lnTo>
                <a:lnTo>
                  <a:pt x="15868" y="9958"/>
                </a:lnTo>
                <a:lnTo>
                  <a:pt x="19284" y="8460"/>
                </a:lnTo>
                <a:lnTo>
                  <a:pt x="22222" y="8676"/>
                </a:lnTo>
                <a:lnTo>
                  <a:pt x="24876" y="9465"/>
                </a:lnTo>
                <a:lnTo>
                  <a:pt x="27467" y="8611"/>
                </a:lnTo>
                <a:lnTo>
                  <a:pt x="27630" y="5641"/>
                </a:lnTo>
                <a:lnTo>
                  <a:pt x="27590" y="3657"/>
                </a:lnTo>
                <a:lnTo>
                  <a:pt x="25304" y="673"/>
                </a:lnTo>
                <a:lnTo>
                  <a:pt x="22294" y="80"/>
                </a:lnTo>
                <a:lnTo>
                  <a:pt x="19728" y="0"/>
                </a:lnTo>
                <a:lnTo>
                  <a:pt x="16729" y="662"/>
                </a:lnTo>
                <a:lnTo>
                  <a:pt x="13690" y="2581"/>
                </a:lnTo>
                <a:lnTo>
                  <a:pt x="10350" y="5998"/>
                </a:lnTo>
                <a:lnTo>
                  <a:pt x="7829" y="9551"/>
                </a:lnTo>
                <a:lnTo>
                  <a:pt x="7829" y="2440"/>
                </a:lnTo>
                <a:lnTo>
                  <a:pt x="5864" y="839"/>
                </a:lnTo>
                <a:lnTo>
                  <a:pt x="3135" y="753"/>
                </a:lnTo>
                <a:lnTo>
                  <a:pt x="0" y="2440"/>
                </a:lnTo>
                <a:lnTo>
                  <a:pt x="0" y="51271"/>
                </a:lnTo>
                <a:lnTo>
                  <a:pt x="198" y="51995"/>
                </a:lnTo>
                <a:lnTo>
                  <a:pt x="277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01671" y="5653940"/>
            <a:ext cx="44585" cy="71629"/>
          </a:xfrm>
          <a:custGeom>
            <a:avLst/>
            <a:gdLst/>
            <a:ahLst/>
            <a:cxnLst/>
            <a:rect l="l" t="t" r="r" b="b"/>
            <a:pathLst>
              <a:path w="44585" h="71629">
                <a:moveTo>
                  <a:pt x="18604" y="51868"/>
                </a:moveTo>
                <a:lnTo>
                  <a:pt x="12081" y="68860"/>
                </a:lnTo>
                <a:lnTo>
                  <a:pt x="12325" y="71031"/>
                </a:lnTo>
                <a:lnTo>
                  <a:pt x="14907" y="71629"/>
                </a:lnTo>
                <a:lnTo>
                  <a:pt x="17574" y="71629"/>
                </a:lnTo>
                <a:lnTo>
                  <a:pt x="21322" y="69839"/>
                </a:lnTo>
                <a:lnTo>
                  <a:pt x="27626" y="51868"/>
                </a:lnTo>
                <a:lnTo>
                  <a:pt x="44585" y="3314"/>
                </a:lnTo>
                <a:lnTo>
                  <a:pt x="44462" y="647"/>
                </a:lnTo>
                <a:lnTo>
                  <a:pt x="41633" y="0"/>
                </a:lnTo>
                <a:lnTo>
                  <a:pt x="38674" y="49"/>
                </a:lnTo>
                <a:lnTo>
                  <a:pt x="35985" y="1893"/>
                </a:lnTo>
                <a:lnTo>
                  <a:pt x="22956" y="41287"/>
                </a:lnTo>
                <a:lnTo>
                  <a:pt x="22795" y="41287"/>
                </a:lnTo>
                <a:lnTo>
                  <a:pt x="9301" y="2119"/>
                </a:lnTo>
                <a:lnTo>
                  <a:pt x="8649" y="737"/>
                </a:lnTo>
                <a:lnTo>
                  <a:pt x="6032" y="25"/>
                </a:lnTo>
                <a:lnTo>
                  <a:pt x="3110" y="0"/>
                </a:lnTo>
                <a:lnTo>
                  <a:pt x="0" y="902"/>
                </a:lnTo>
                <a:lnTo>
                  <a:pt x="269" y="3465"/>
                </a:lnTo>
                <a:lnTo>
                  <a:pt x="17132" y="50125"/>
                </a:lnTo>
                <a:lnTo>
                  <a:pt x="18604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56830" y="5693655"/>
            <a:ext cx="11278" cy="12650"/>
          </a:xfrm>
          <a:custGeom>
            <a:avLst/>
            <a:gdLst/>
            <a:ahLst/>
            <a:cxnLst/>
            <a:rect l="l" t="t" r="r" b="b"/>
            <a:pathLst>
              <a:path w="11278" h="12650">
                <a:moveTo>
                  <a:pt x="11278" y="6249"/>
                </a:moveTo>
                <a:lnTo>
                  <a:pt x="11278" y="3747"/>
                </a:lnTo>
                <a:lnTo>
                  <a:pt x="9277" y="421"/>
                </a:lnTo>
                <a:lnTo>
                  <a:pt x="5727" y="0"/>
                </a:lnTo>
                <a:lnTo>
                  <a:pt x="1238" y="1271"/>
                </a:lnTo>
                <a:lnTo>
                  <a:pt x="0" y="3849"/>
                </a:lnTo>
                <a:lnTo>
                  <a:pt x="0" y="8903"/>
                </a:lnTo>
                <a:lnTo>
                  <a:pt x="2012" y="12233"/>
                </a:lnTo>
                <a:lnTo>
                  <a:pt x="5565" y="12650"/>
                </a:lnTo>
                <a:lnTo>
                  <a:pt x="10048" y="11369"/>
                </a:lnTo>
                <a:lnTo>
                  <a:pt x="11278" y="8817"/>
                </a:lnTo>
                <a:lnTo>
                  <a:pt x="11278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7302585" y="2256591"/>
            <a:ext cx="48070" cy="70534"/>
          </a:xfrm>
          <a:custGeom>
            <a:avLst/>
            <a:gdLst/>
            <a:ahLst/>
            <a:cxnLst/>
            <a:rect l="l" t="t" r="r" b="b"/>
            <a:pathLst>
              <a:path w="48070" h="70534">
                <a:moveTo>
                  <a:pt x="0" y="5104"/>
                </a:moveTo>
                <a:lnTo>
                  <a:pt x="105" y="68947"/>
                </a:lnTo>
                <a:lnTo>
                  <a:pt x="2733" y="70253"/>
                </a:lnTo>
                <a:lnTo>
                  <a:pt x="5731" y="70534"/>
                </a:lnTo>
                <a:lnTo>
                  <a:pt x="8525" y="70534"/>
                </a:lnTo>
                <a:lnTo>
                  <a:pt x="11484" y="70253"/>
                </a:lnTo>
                <a:lnTo>
                  <a:pt x="14278" y="68248"/>
                </a:lnTo>
                <a:lnTo>
                  <a:pt x="14278" y="45857"/>
                </a:lnTo>
                <a:lnTo>
                  <a:pt x="24753" y="45857"/>
                </a:lnTo>
                <a:lnTo>
                  <a:pt x="28779" y="45313"/>
                </a:lnTo>
                <a:lnTo>
                  <a:pt x="32195" y="44218"/>
                </a:lnTo>
                <a:lnTo>
                  <a:pt x="35612" y="43138"/>
                </a:lnTo>
                <a:lnTo>
                  <a:pt x="33149" y="22348"/>
                </a:lnTo>
                <a:lnTo>
                  <a:pt x="33149" y="24166"/>
                </a:lnTo>
                <a:lnTo>
                  <a:pt x="32386" y="27377"/>
                </a:lnTo>
                <a:lnTo>
                  <a:pt x="31144" y="30225"/>
                </a:lnTo>
                <a:lnTo>
                  <a:pt x="27929" y="33296"/>
                </a:lnTo>
                <a:lnTo>
                  <a:pt x="24855" y="34531"/>
                </a:lnTo>
                <a:lnTo>
                  <a:pt x="20679" y="34822"/>
                </a:lnTo>
                <a:lnTo>
                  <a:pt x="14278" y="34822"/>
                </a:lnTo>
                <a:lnTo>
                  <a:pt x="14278" y="11008"/>
                </a:lnTo>
                <a:lnTo>
                  <a:pt x="21377" y="0"/>
                </a:lnTo>
                <a:lnTo>
                  <a:pt x="3380" y="0"/>
                </a:lnTo>
                <a:lnTo>
                  <a:pt x="447" y="2119"/>
                </a:lnTo>
                <a:lnTo>
                  <a:pt x="0" y="5104"/>
                </a:lnTo>
                <a:close/>
              </a:path>
              <a:path w="48070" h="70534">
                <a:moveTo>
                  <a:pt x="24653" y="11314"/>
                </a:moveTo>
                <a:lnTo>
                  <a:pt x="27382" y="11998"/>
                </a:lnTo>
                <a:lnTo>
                  <a:pt x="30979" y="14681"/>
                </a:lnTo>
                <a:lnTo>
                  <a:pt x="32717" y="17866"/>
                </a:lnTo>
                <a:lnTo>
                  <a:pt x="33149" y="22348"/>
                </a:lnTo>
                <a:lnTo>
                  <a:pt x="35612" y="43138"/>
                </a:lnTo>
                <a:lnTo>
                  <a:pt x="38510" y="41550"/>
                </a:lnTo>
                <a:lnTo>
                  <a:pt x="43207" y="37400"/>
                </a:lnTo>
                <a:lnTo>
                  <a:pt x="44997" y="34822"/>
                </a:lnTo>
                <a:lnTo>
                  <a:pt x="46217" y="31788"/>
                </a:lnTo>
                <a:lnTo>
                  <a:pt x="47462" y="28748"/>
                </a:lnTo>
                <a:lnTo>
                  <a:pt x="48070" y="25257"/>
                </a:lnTo>
                <a:lnTo>
                  <a:pt x="48070" y="18464"/>
                </a:lnTo>
                <a:lnTo>
                  <a:pt x="47678" y="15886"/>
                </a:lnTo>
                <a:lnTo>
                  <a:pt x="46090" y="11289"/>
                </a:lnTo>
                <a:lnTo>
                  <a:pt x="43409" y="7566"/>
                </a:lnTo>
                <a:lnTo>
                  <a:pt x="40046" y="4431"/>
                </a:lnTo>
                <a:lnTo>
                  <a:pt x="35741" y="2181"/>
                </a:lnTo>
                <a:lnTo>
                  <a:pt x="31522" y="1000"/>
                </a:lnTo>
                <a:lnTo>
                  <a:pt x="27612" y="316"/>
                </a:lnTo>
                <a:lnTo>
                  <a:pt x="24613" y="60"/>
                </a:lnTo>
                <a:lnTo>
                  <a:pt x="21377" y="0"/>
                </a:lnTo>
                <a:lnTo>
                  <a:pt x="14278" y="11008"/>
                </a:lnTo>
                <a:lnTo>
                  <a:pt x="21819" y="11008"/>
                </a:lnTo>
                <a:lnTo>
                  <a:pt x="24653" y="113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7361455" y="2251266"/>
            <a:ext cx="13680" cy="75859"/>
          </a:xfrm>
          <a:custGeom>
            <a:avLst/>
            <a:gdLst/>
            <a:ahLst/>
            <a:cxnLst/>
            <a:rect l="l" t="t" r="r" b="b"/>
            <a:pathLst>
              <a:path w="13680" h="75859">
                <a:moveTo>
                  <a:pt x="13680" y="73689"/>
                </a:moveTo>
                <a:lnTo>
                  <a:pt x="13564" y="1653"/>
                </a:lnTo>
                <a:lnTo>
                  <a:pt x="11013" y="281"/>
                </a:lnTo>
                <a:lnTo>
                  <a:pt x="8168" y="0"/>
                </a:lnTo>
                <a:lnTo>
                  <a:pt x="5486" y="0"/>
                </a:lnTo>
                <a:lnTo>
                  <a:pt x="2656" y="281"/>
                </a:lnTo>
                <a:lnTo>
                  <a:pt x="0" y="2340"/>
                </a:lnTo>
                <a:lnTo>
                  <a:pt x="115" y="74372"/>
                </a:lnTo>
                <a:lnTo>
                  <a:pt x="2656" y="75629"/>
                </a:lnTo>
                <a:lnTo>
                  <a:pt x="5486" y="75859"/>
                </a:lnTo>
                <a:lnTo>
                  <a:pt x="8168" y="75859"/>
                </a:lnTo>
                <a:lnTo>
                  <a:pt x="11013" y="75629"/>
                </a:lnTo>
                <a:lnTo>
                  <a:pt x="13680" y="73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7385940" y="2273465"/>
            <a:ext cx="47537" cy="54587"/>
          </a:xfrm>
          <a:custGeom>
            <a:avLst/>
            <a:gdLst/>
            <a:ahLst/>
            <a:cxnLst/>
            <a:rect l="l" t="t" r="r" b="b"/>
            <a:pathLst>
              <a:path w="47537" h="54587">
                <a:moveTo>
                  <a:pt x="21121" y="9982"/>
                </a:moveTo>
                <a:lnTo>
                  <a:pt x="24371" y="9652"/>
                </a:lnTo>
                <a:lnTo>
                  <a:pt x="27802" y="9652"/>
                </a:lnTo>
                <a:lnTo>
                  <a:pt x="30330" y="10745"/>
                </a:lnTo>
                <a:lnTo>
                  <a:pt x="33630" y="15126"/>
                </a:lnTo>
                <a:lnTo>
                  <a:pt x="34404" y="18136"/>
                </a:lnTo>
                <a:lnTo>
                  <a:pt x="34289" y="21971"/>
                </a:lnTo>
                <a:lnTo>
                  <a:pt x="13896" y="21971"/>
                </a:lnTo>
                <a:lnTo>
                  <a:pt x="11328" y="51868"/>
                </a:lnTo>
                <a:lnTo>
                  <a:pt x="14569" y="52948"/>
                </a:lnTo>
                <a:lnTo>
                  <a:pt x="17805" y="54039"/>
                </a:lnTo>
                <a:lnTo>
                  <a:pt x="21578" y="54587"/>
                </a:lnTo>
                <a:lnTo>
                  <a:pt x="25883" y="54587"/>
                </a:lnTo>
                <a:lnTo>
                  <a:pt x="30506" y="54432"/>
                </a:lnTo>
                <a:lnTo>
                  <a:pt x="34710" y="53823"/>
                </a:lnTo>
                <a:lnTo>
                  <a:pt x="38202" y="53035"/>
                </a:lnTo>
                <a:lnTo>
                  <a:pt x="41161" y="52195"/>
                </a:lnTo>
                <a:lnTo>
                  <a:pt x="44578" y="50215"/>
                </a:lnTo>
                <a:lnTo>
                  <a:pt x="45201" y="47513"/>
                </a:lnTo>
                <a:lnTo>
                  <a:pt x="45251" y="44564"/>
                </a:lnTo>
                <a:lnTo>
                  <a:pt x="44870" y="41821"/>
                </a:lnTo>
                <a:lnTo>
                  <a:pt x="42266" y="41136"/>
                </a:lnTo>
                <a:lnTo>
                  <a:pt x="39433" y="42202"/>
                </a:lnTo>
                <a:lnTo>
                  <a:pt x="36791" y="43027"/>
                </a:lnTo>
                <a:lnTo>
                  <a:pt x="33425" y="43765"/>
                </a:lnTo>
                <a:lnTo>
                  <a:pt x="29516" y="44272"/>
                </a:lnTo>
                <a:lnTo>
                  <a:pt x="24778" y="44272"/>
                </a:lnTo>
                <a:lnTo>
                  <a:pt x="21080" y="43357"/>
                </a:lnTo>
                <a:lnTo>
                  <a:pt x="16955" y="40665"/>
                </a:lnTo>
                <a:lnTo>
                  <a:pt x="15112" y="38063"/>
                </a:lnTo>
                <a:lnTo>
                  <a:pt x="14136" y="34696"/>
                </a:lnTo>
                <a:lnTo>
                  <a:pt x="13896" y="30761"/>
                </a:lnTo>
                <a:lnTo>
                  <a:pt x="43357" y="30761"/>
                </a:lnTo>
                <a:lnTo>
                  <a:pt x="47170" y="28778"/>
                </a:lnTo>
                <a:lnTo>
                  <a:pt x="47537" y="25883"/>
                </a:lnTo>
                <a:lnTo>
                  <a:pt x="47537" y="20307"/>
                </a:lnTo>
                <a:lnTo>
                  <a:pt x="47105" y="17157"/>
                </a:lnTo>
                <a:lnTo>
                  <a:pt x="46226" y="14273"/>
                </a:lnTo>
                <a:lnTo>
                  <a:pt x="45366" y="11379"/>
                </a:lnTo>
                <a:lnTo>
                  <a:pt x="42166" y="6756"/>
                </a:lnTo>
                <a:lnTo>
                  <a:pt x="37947" y="2984"/>
                </a:lnTo>
                <a:lnTo>
                  <a:pt x="35078" y="1793"/>
                </a:lnTo>
                <a:lnTo>
                  <a:pt x="32208" y="586"/>
                </a:lnTo>
                <a:lnTo>
                  <a:pt x="28742" y="0"/>
                </a:lnTo>
                <a:lnTo>
                  <a:pt x="20854" y="0"/>
                </a:lnTo>
                <a:lnTo>
                  <a:pt x="17412" y="622"/>
                </a:lnTo>
                <a:lnTo>
                  <a:pt x="14679" y="17171"/>
                </a:lnTo>
                <a:lnTo>
                  <a:pt x="15786" y="14363"/>
                </a:lnTo>
                <a:lnTo>
                  <a:pt x="18554" y="11278"/>
                </a:lnTo>
                <a:lnTo>
                  <a:pt x="21121" y="9982"/>
                </a:lnTo>
                <a:close/>
              </a:path>
              <a:path w="47537" h="54587">
                <a:moveTo>
                  <a:pt x="0" y="27838"/>
                </a:moveTo>
                <a:lnTo>
                  <a:pt x="0" y="32349"/>
                </a:lnTo>
                <a:lnTo>
                  <a:pt x="535" y="36299"/>
                </a:lnTo>
                <a:lnTo>
                  <a:pt x="1601" y="39664"/>
                </a:lnTo>
                <a:lnTo>
                  <a:pt x="2666" y="43027"/>
                </a:lnTo>
                <a:lnTo>
                  <a:pt x="4295" y="45810"/>
                </a:lnTo>
                <a:lnTo>
                  <a:pt x="8625" y="50231"/>
                </a:lnTo>
                <a:lnTo>
                  <a:pt x="11328" y="51868"/>
                </a:lnTo>
                <a:lnTo>
                  <a:pt x="13896" y="21971"/>
                </a:lnTo>
                <a:lnTo>
                  <a:pt x="13957" y="20271"/>
                </a:lnTo>
                <a:lnTo>
                  <a:pt x="14679" y="17171"/>
                </a:lnTo>
                <a:lnTo>
                  <a:pt x="17412" y="622"/>
                </a:lnTo>
                <a:lnTo>
                  <a:pt x="14353" y="1893"/>
                </a:lnTo>
                <a:lnTo>
                  <a:pt x="11292" y="3175"/>
                </a:lnTo>
                <a:lnTo>
                  <a:pt x="8700" y="5003"/>
                </a:lnTo>
                <a:lnTo>
                  <a:pt x="4420" y="9817"/>
                </a:lnTo>
                <a:lnTo>
                  <a:pt x="2807" y="12740"/>
                </a:lnTo>
                <a:lnTo>
                  <a:pt x="1691" y="16192"/>
                </a:lnTo>
                <a:lnTo>
                  <a:pt x="561" y="19648"/>
                </a:lnTo>
                <a:lnTo>
                  <a:pt x="0" y="23533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7442499" y="2251436"/>
            <a:ext cx="48679" cy="76617"/>
          </a:xfrm>
          <a:custGeom>
            <a:avLst/>
            <a:gdLst/>
            <a:ahLst/>
            <a:cxnLst/>
            <a:rect l="l" t="t" r="r" b="b"/>
            <a:pathLst>
              <a:path w="48679" h="76617">
                <a:moveTo>
                  <a:pt x="48679" y="2321"/>
                </a:moveTo>
                <a:lnTo>
                  <a:pt x="48679" y="1964"/>
                </a:lnTo>
                <a:lnTo>
                  <a:pt x="46076" y="265"/>
                </a:lnTo>
                <a:lnTo>
                  <a:pt x="43243" y="0"/>
                </a:lnTo>
                <a:lnTo>
                  <a:pt x="40565" y="0"/>
                </a:lnTo>
                <a:lnTo>
                  <a:pt x="37720" y="265"/>
                </a:lnTo>
                <a:lnTo>
                  <a:pt x="35118" y="2321"/>
                </a:lnTo>
                <a:lnTo>
                  <a:pt x="35118" y="28536"/>
                </a:lnTo>
                <a:lnTo>
                  <a:pt x="32943" y="26402"/>
                </a:lnTo>
                <a:lnTo>
                  <a:pt x="28550" y="23684"/>
                </a:lnTo>
                <a:lnTo>
                  <a:pt x="23878" y="22020"/>
                </a:lnTo>
                <a:lnTo>
                  <a:pt x="21170" y="22020"/>
                </a:lnTo>
                <a:lnTo>
                  <a:pt x="18011" y="35797"/>
                </a:lnTo>
                <a:lnTo>
                  <a:pt x="20574" y="34033"/>
                </a:lnTo>
                <a:lnTo>
                  <a:pt x="23878" y="33576"/>
                </a:lnTo>
                <a:lnTo>
                  <a:pt x="27712" y="34239"/>
                </a:lnTo>
                <a:lnTo>
                  <a:pt x="31294" y="36841"/>
                </a:lnTo>
                <a:lnTo>
                  <a:pt x="35118" y="41183"/>
                </a:lnTo>
                <a:lnTo>
                  <a:pt x="35118" y="57250"/>
                </a:lnTo>
                <a:lnTo>
                  <a:pt x="32893" y="59918"/>
                </a:lnTo>
                <a:lnTo>
                  <a:pt x="29998" y="62697"/>
                </a:lnTo>
                <a:lnTo>
                  <a:pt x="27241" y="64375"/>
                </a:lnTo>
                <a:lnTo>
                  <a:pt x="24547" y="65058"/>
                </a:lnTo>
                <a:lnTo>
                  <a:pt x="21729" y="65058"/>
                </a:lnTo>
                <a:lnTo>
                  <a:pt x="17719" y="62787"/>
                </a:lnTo>
                <a:lnTo>
                  <a:pt x="15990" y="60083"/>
                </a:lnTo>
                <a:lnTo>
                  <a:pt x="14720" y="56883"/>
                </a:lnTo>
                <a:lnTo>
                  <a:pt x="14061" y="53045"/>
                </a:lnTo>
                <a:lnTo>
                  <a:pt x="13896" y="49046"/>
                </a:lnTo>
                <a:lnTo>
                  <a:pt x="13388" y="75895"/>
                </a:lnTo>
                <a:lnTo>
                  <a:pt x="16498" y="76617"/>
                </a:lnTo>
                <a:lnTo>
                  <a:pt x="23521" y="76617"/>
                </a:lnTo>
                <a:lnTo>
                  <a:pt x="26543" y="75869"/>
                </a:lnTo>
                <a:lnTo>
                  <a:pt x="29286" y="74382"/>
                </a:lnTo>
                <a:lnTo>
                  <a:pt x="32017" y="72910"/>
                </a:lnTo>
                <a:lnTo>
                  <a:pt x="34635" y="70825"/>
                </a:lnTo>
                <a:lnTo>
                  <a:pt x="37123" y="68148"/>
                </a:lnTo>
                <a:lnTo>
                  <a:pt x="37123" y="73519"/>
                </a:lnTo>
                <a:lnTo>
                  <a:pt x="37429" y="74523"/>
                </a:lnTo>
                <a:lnTo>
                  <a:pt x="40157" y="75573"/>
                </a:lnTo>
                <a:lnTo>
                  <a:pt x="45720" y="75573"/>
                </a:lnTo>
                <a:lnTo>
                  <a:pt x="48679" y="73519"/>
                </a:lnTo>
                <a:lnTo>
                  <a:pt x="48679" y="2321"/>
                </a:lnTo>
                <a:close/>
              </a:path>
              <a:path w="48679" h="76617">
                <a:moveTo>
                  <a:pt x="12067" y="23990"/>
                </a:moveTo>
                <a:lnTo>
                  <a:pt x="9424" y="25281"/>
                </a:lnTo>
                <a:lnTo>
                  <a:pt x="7214" y="27151"/>
                </a:lnTo>
                <a:lnTo>
                  <a:pt x="3657" y="31988"/>
                </a:lnTo>
                <a:lnTo>
                  <a:pt x="2311" y="34923"/>
                </a:lnTo>
                <a:lnTo>
                  <a:pt x="1397" y="38353"/>
                </a:lnTo>
                <a:lnTo>
                  <a:pt x="471" y="41795"/>
                </a:lnTo>
                <a:lnTo>
                  <a:pt x="0" y="45669"/>
                </a:lnTo>
                <a:lnTo>
                  <a:pt x="0" y="53553"/>
                </a:lnTo>
                <a:lnTo>
                  <a:pt x="370" y="56958"/>
                </a:lnTo>
                <a:lnTo>
                  <a:pt x="1094" y="60195"/>
                </a:lnTo>
                <a:lnTo>
                  <a:pt x="1817" y="63435"/>
                </a:lnTo>
                <a:lnTo>
                  <a:pt x="2984" y="66268"/>
                </a:lnTo>
                <a:lnTo>
                  <a:pt x="6210" y="71107"/>
                </a:lnTo>
                <a:lnTo>
                  <a:pt x="10831" y="74472"/>
                </a:lnTo>
                <a:lnTo>
                  <a:pt x="13388" y="75895"/>
                </a:lnTo>
                <a:lnTo>
                  <a:pt x="13896" y="49046"/>
                </a:lnTo>
                <a:lnTo>
                  <a:pt x="14097" y="45262"/>
                </a:lnTo>
                <a:lnTo>
                  <a:pt x="14846" y="41605"/>
                </a:lnTo>
                <a:lnTo>
                  <a:pt x="16206" y="38465"/>
                </a:lnTo>
                <a:lnTo>
                  <a:pt x="18011" y="35797"/>
                </a:lnTo>
                <a:lnTo>
                  <a:pt x="21170" y="22020"/>
                </a:lnTo>
                <a:lnTo>
                  <a:pt x="17730" y="22020"/>
                </a:lnTo>
                <a:lnTo>
                  <a:pt x="14705" y="22679"/>
                </a:lnTo>
                <a:lnTo>
                  <a:pt x="12067" y="239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499588" y="2273677"/>
            <a:ext cx="49006" cy="72936"/>
          </a:xfrm>
          <a:custGeom>
            <a:avLst/>
            <a:gdLst/>
            <a:ahLst/>
            <a:cxnLst/>
            <a:rect l="l" t="t" r="r" b="b"/>
            <a:pathLst>
              <a:path w="49006" h="72936">
                <a:moveTo>
                  <a:pt x="20764" y="25895"/>
                </a:moveTo>
                <a:lnTo>
                  <a:pt x="17322" y="23749"/>
                </a:lnTo>
                <a:lnTo>
                  <a:pt x="15148" y="20372"/>
                </a:lnTo>
                <a:lnTo>
                  <a:pt x="14856" y="34505"/>
                </a:lnTo>
                <a:lnTo>
                  <a:pt x="17524" y="34430"/>
                </a:lnTo>
                <a:lnTo>
                  <a:pt x="20358" y="35194"/>
                </a:lnTo>
                <a:lnTo>
                  <a:pt x="23392" y="35384"/>
                </a:lnTo>
                <a:lnTo>
                  <a:pt x="26437" y="35384"/>
                </a:lnTo>
                <a:lnTo>
                  <a:pt x="29180" y="34988"/>
                </a:lnTo>
                <a:lnTo>
                  <a:pt x="31672" y="34215"/>
                </a:lnTo>
                <a:lnTo>
                  <a:pt x="36254" y="32296"/>
                </a:lnTo>
                <a:lnTo>
                  <a:pt x="39761" y="29300"/>
                </a:lnTo>
                <a:lnTo>
                  <a:pt x="42062" y="25261"/>
                </a:lnTo>
                <a:lnTo>
                  <a:pt x="43469" y="20574"/>
                </a:lnTo>
                <a:lnTo>
                  <a:pt x="43469" y="17740"/>
                </a:lnTo>
                <a:lnTo>
                  <a:pt x="42951" y="14298"/>
                </a:lnTo>
                <a:lnTo>
                  <a:pt x="41248" y="11339"/>
                </a:lnTo>
                <a:lnTo>
                  <a:pt x="46950" y="11339"/>
                </a:lnTo>
                <a:lnTo>
                  <a:pt x="48804" y="9269"/>
                </a:lnTo>
                <a:lnTo>
                  <a:pt x="49006" y="6249"/>
                </a:lnTo>
                <a:lnTo>
                  <a:pt x="49006" y="4356"/>
                </a:lnTo>
                <a:lnTo>
                  <a:pt x="46950" y="1029"/>
                </a:lnTo>
                <a:lnTo>
                  <a:pt x="31582" y="1029"/>
                </a:lnTo>
                <a:lnTo>
                  <a:pt x="29105" y="457"/>
                </a:lnTo>
                <a:lnTo>
                  <a:pt x="26311" y="90"/>
                </a:lnTo>
                <a:lnTo>
                  <a:pt x="20368" y="0"/>
                </a:lnTo>
                <a:lnTo>
                  <a:pt x="17664" y="421"/>
                </a:lnTo>
                <a:lnTo>
                  <a:pt x="15313" y="15709"/>
                </a:lnTo>
                <a:lnTo>
                  <a:pt x="16443" y="12740"/>
                </a:lnTo>
                <a:lnTo>
                  <a:pt x="19644" y="10123"/>
                </a:lnTo>
                <a:lnTo>
                  <a:pt x="23176" y="9450"/>
                </a:lnTo>
                <a:lnTo>
                  <a:pt x="25819" y="9450"/>
                </a:lnTo>
                <a:lnTo>
                  <a:pt x="29310" y="11610"/>
                </a:lnTo>
                <a:lnTo>
                  <a:pt x="31482" y="15087"/>
                </a:lnTo>
                <a:lnTo>
                  <a:pt x="31482" y="17691"/>
                </a:lnTo>
                <a:lnTo>
                  <a:pt x="30960" y="20815"/>
                </a:lnTo>
                <a:lnTo>
                  <a:pt x="28778" y="24206"/>
                </a:lnTo>
                <a:lnTo>
                  <a:pt x="25905" y="25667"/>
                </a:lnTo>
                <a:lnTo>
                  <a:pt x="23327" y="25895"/>
                </a:lnTo>
                <a:lnTo>
                  <a:pt x="20764" y="25895"/>
                </a:lnTo>
                <a:close/>
              </a:path>
              <a:path w="49006" h="72936">
                <a:moveTo>
                  <a:pt x="17766" y="63119"/>
                </a:moveTo>
                <a:lnTo>
                  <a:pt x="15921" y="62193"/>
                </a:lnTo>
                <a:lnTo>
                  <a:pt x="13194" y="59867"/>
                </a:lnTo>
                <a:lnTo>
                  <a:pt x="15415" y="72604"/>
                </a:lnTo>
                <a:lnTo>
                  <a:pt x="18945" y="72936"/>
                </a:lnTo>
                <a:lnTo>
                  <a:pt x="27302" y="72936"/>
                </a:lnTo>
                <a:lnTo>
                  <a:pt x="30999" y="72468"/>
                </a:lnTo>
                <a:lnTo>
                  <a:pt x="34160" y="71564"/>
                </a:lnTo>
                <a:lnTo>
                  <a:pt x="37324" y="70675"/>
                </a:lnTo>
                <a:lnTo>
                  <a:pt x="39966" y="69433"/>
                </a:lnTo>
                <a:lnTo>
                  <a:pt x="44156" y="66333"/>
                </a:lnTo>
                <a:lnTo>
                  <a:pt x="46770" y="62384"/>
                </a:lnTo>
                <a:lnTo>
                  <a:pt x="48347" y="58013"/>
                </a:lnTo>
                <a:lnTo>
                  <a:pt x="48347" y="53441"/>
                </a:lnTo>
                <a:lnTo>
                  <a:pt x="47177" y="49809"/>
                </a:lnTo>
                <a:lnTo>
                  <a:pt x="45288" y="46659"/>
                </a:lnTo>
                <a:lnTo>
                  <a:pt x="42353" y="44232"/>
                </a:lnTo>
                <a:lnTo>
                  <a:pt x="38404" y="42619"/>
                </a:lnTo>
                <a:lnTo>
                  <a:pt x="33793" y="41569"/>
                </a:lnTo>
                <a:lnTo>
                  <a:pt x="31050" y="41454"/>
                </a:lnTo>
                <a:lnTo>
                  <a:pt x="19263" y="41022"/>
                </a:lnTo>
                <a:lnTo>
                  <a:pt x="15378" y="39917"/>
                </a:lnTo>
                <a:lnTo>
                  <a:pt x="14006" y="37339"/>
                </a:lnTo>
                <a:lnTo>
                  <a:pt x="13345" y="56376"/>
                </a:lnTo>
                <a:lnTo>
                  <a:pt x="14820" y="53506"/>
                </a:lnTo>
                <a:lnTo>
                  <a:pt x="17639" y="50900"/>
                </a:lnTo>
                <a:lnTo>
                  <a:pt x="27351" y="51170"/>
                </a:lnTo>
                <a:lnTo>
                  <a:pt x="31417" y="51714"/>
                </a:lnTo>
                <a:lnTo>
                  <a:pt x="34023" y="53441"/>
                </a:lnTo>
                <a:lnTo>
                  <a:pt x="34682" y="56325"/>
                </a:lnTo>
                <a:lnTo>
                  <a:pt x="34682" y="57265"/>
                </a:lnTo>
                <a:lnTo>
                  <a:pt x="33159" y="60631"/>
                </a:lnTo>
                <a:lnTo>
                  <a:pt x="30275" y="62546"/>
                </a:lnTo>
                <a:lnTo>
                  <a:pt x="27467" y="63399"/>
                </a:lnTo>
                <a:lnTo>
                  <a:pt x="23670" y="63590"/>
                </a:lnTo>
                <a:lnTo>
                  <a:pt x="20332" y="63590"/>
                </a:lnTo>
                <a:lnTo>
                  <a:pt x="17766" y="63119"/>
                </a:lnTo>
                <a:close/>
              </a:path>
              <a:path w="49006" h="72936">
                <a:moveTo>
                  <a:pt x="467" y="56376"/>
                </a:moveTo>
                <a:lnTo>
                  <a:pt x="0" y="59792"/>
                </a:lnTo>
                <a:lnTo>
                  <a:pt x="431" y="63475"/>
                </a:lnTo>
                <a:lnTo>
                  <a:pt x="2131" y="66690"/>
                </a:lnTo>
                <a:lnTo>
                  <a:pt x="5345" y="69242"/>
                </a:lnTo>
                <a:lnTo>
                  <a:pt x="9601" y="71313"/>
                </a:lnTo>
                <a:lnTo>
                  <a:pt x="12520" y="71945"/>
                </a:lnTo>
                <a:lnTo>
                  <a:pt x="15415" y="72604"/>
                </a:lnTo>
                <a:lnTo>
                  <a:pt x="13194" y="59867"/>
                </a:lnTo>
                <a:lnTo>
                  <a:pt x="13345" y="56376"/>
                </a:lnTo>
                <a:lnTo>
                  <a:pt x="14006" y="37339"/>
                </a:lnTo>
                <a:lnTo>
                  <a:pt x="14856" y="34505"/>
                </a:lnTo>
                <a:lnTo>
                  <a:pt x="15148" y="20372"/>
                </a:lnTo>
                <a:lnTo>
                  <a:pt x="15313" y="15709"/>
                </a:lnTo>
                <a:lnTo>
                  <a:pt x="17664" y="421"/>
                </a:lnTo>
                <a:lnTo>
                  <a:pt x="15199" y="1220"/>
                </a:lnTo>
                <a:lnTo>
                  <a:pt x="10615" y="3214"/>
                </a:lnTo>
                <a:lnTo>
                  <a:pt x="7073" y="6300"/>
                </a:lnTo>
                <a:lnTo>
                  <a:pt x="4707" y="10400"/>
                </a:lnTo>
                <a:lnTo>
                  <a:pt x="3200" y="15138"/>
                </a:lnTo>
                <a:lnTo>
                  <a:pt x="3200" y="20599"/>
                </a:lnTo>
                <a:lnTo>
                  <a:pt x="3592" y="22809"/>
                </a:lnTo>
                <a:lnTo>
                  <a:pt x="5104" y="26366"/>
                </a:lnTo>
                <a:lnTo>
                  <a:pt x="7390" y="29135"/>
                </a:lnTo>
                <a:lnTo>
                  <a:pt x="4571" y="32144"/>
                </a:lnTo>
                <a:lnTo>
                  <a:pt x="2613" y="35651"/>
                </a:lnTo>
                <a:lnTo>
                  <a:pt x="2119" y="39715"/>
                </a:lnTo>
                <a:lnTo>
                  <a:pt x="2551" y="42990"/>
                </a:lnTo>
                <a:lnTo>
                  <a:pt x="4240" y="45845"/>
                </a:lnTo>
                <a:lnTo>
                  <a:pt x="7009" y="47804"/>
                </a:lnTo>
                <a:lnTo>
                  <a:pt x="4024" y="50407"/>
                </a:lnTo>
                <a:lnTo>
                  <a:pt x="1828" y="53266"/>
                </a:lnTo>
                <a:lnTo>
                  <a:pt x="467" y="56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554849" y="2273465"/>
            <a:ext cx="47537" cy="54587"/>
          </a:xfrm>
          <a:custGeom>
            <a:avLst/>
            <a:gdLst/>
            <a:ahLst/>
            <a:cxnLst/>
            <a:rect l="l" t="t" r="r" b="b"/>
            <a:pathLst>
              <a:path w="47537" h="54587">
                <a:moveTo>
                  <a:pt x="21120" y="9982"/>
                </a:moveTo>
                <a:lnTo>
                  <a:pt x="24371" y="9652"/>
                </a:lnTo>
                <a:lnTo>
                  <a:pt x="27799" y="9652"/>
                </a:lnTo>
                <a:lnTo>
                  <a:pt x="30340" y="10745"/>
                </a:lnTo>
                <a:lnTo>
                  <a:pt x="33630" y="15126"/>
                </a:lnTo>
                <a:lnTo>
                  <a:pt x="34404" y="18136"/>
                </a:lnTo>
                <a:lnTo>
                  <a:pt x="34290" y="21971"/>
                </a:lnTo>
                <a:lnTo>
                  <a:pt x="13891" y="21971"/>
                </a:lnTo>
                <a:lnTo>
                  <a:pt x="11328" y="51868"/>
                </a:lnTo>
                <a:lnTo>
                  <a:pt x="14565" y="52948"/>
                </a:lnTo>
                <a:lnTo>
                  <a:pt x="17805" y="54039"/>
                </a:lnTo>
                <a:lnTo>
                  <a:pt x="21577" y="54587"/>
                </a:lnTo>
                <a:lnTo>
                  <a:pt x="25883" y="54587"/>
                </a:lnTo>
                <a:lnTo>
                  <a:pt x="30516" y="54432"/>
                </a:lnTo>
                <a:lnTo>
                  <a:pt x="34706" y="53823"/>
                </a:lnTo>
                <a:lnTo>
                  <a:pt x="38202" y="53035"/>
                </a:lnTo>
                <a:lnTo>
                  <a:pt x="41172" y="52195"/>
                </a:lnTo>
                <a:lnTo>
                  <a:pt x="44578" y="50215"/>
                </a:lnTo>
                <a:lnTo>
                  <a:pt x="45198" y="47513"/>
                </a:lnTo>
                <a:lnTo>
                  <a:pt x="45251" y="44564"/>
                </a:lnTo>
                <a:lnTo>
                  <a:pt x="44880" y="41821"/>
                </a:lnTo>
                <a:lnTo>
                  <a:pt x="42278" y="41136"/>
                </a:lnTo>
                <a:lnTo>
                  <a:pt x="39433" y="42202"/>
                </a:lnTo>
                <a:lnTo>
                  <a:pt x="36791" y="43027"/>
                </a:lnTo>
                <a:lnTo>
                  <a:pt x="33425" y="43765"/>
                </a:lnTo>
                <a:lnTo>
                  <a:pt x="29516" y="44272"/>
                </a:lnTo>
                <a:lnTo>
                  <a:pt x="24777" y="44272"/>
                </a:lnTo>
                <a:lnTo>
                  <a:pt x="21080" y="43357"/>
                </a:lnTo>
                <a:lnTo>
                  <a:pt x="16965" y="40665"/>
                </a:lnTo>
                <a:lnTo>
                  <a:pt x="15111" y="38063"/>
                </a:lnTo>
                <a:lnTo>
                  <a:pt x="14132" y="34696"/>
                </a:lnTo>
                <a:lnTo>
                  <a:pt x="13891" y="30761"/>
                </a:lnTo>
                <a:lnTo>
                  <a:pt x="43357" y="30761"/>
                </a:lnTo>
                <a:lnTo>
                  <a:pt x="47166" y="28778"/>
                </a:lnTo>
                <a:lnTo>
                  <a:pt x="47537" y="25883"/>
                </a:lnTo>
                <a:lnTo>
                  <a:pt x="47537" y="20307"/>
                </a:lnTo>
                <a:lnTo>
                  <a:pt x="47105" y="17157"/>
                </a:lnTo>
                <a:lnTo>
                  <a:pt x="46226" y="14273"/>
                </a:lnTo>
                <a:lnTo>
                  <a:pt x="45363" y="11379"/>
                </a:lnTo>
                <a:lnTo>
                  <a:pt x="42162" y="6756"/>
                </a:lnTo>
                <a:lnTo>
                  <a:pt x="37961" y="2984"/>
                </a:lnTo>
                <a:lnTo>
                  <a:pt x="35077" y="1793"/>
                </a:lnTo>
                <a:lnTo>
                  <a:pt x="32208" y="586"/>
                </a:lnTo>
                <a:lnTo>
                  <a:pt x="28738" y="0"/>
                </a:lnTo>
                <a:lnTo>
                  <a:pt x="20854" y="0"/>
                </a:lnTo>
                <a:lnTo>
                  <a:pt x="17412" y="622"/>
                </a:lnTo>
                <a:lnTo>
                  <a:pt x="14679" y="17171"/>
                </a:lnTo>
                <a:lnTo>
                  <a:pt x="15784" y="14363"/>
                </a:lnTo>
                <a:lnTo>
                  <a:pt x="18553" y="11278"/>
                </a:lnTo>
                <a:lnTo>
                  <a:pt x="21120" y="9982"/>
                </a:lnTo>
                <a:close/>
              </a:path>
              <a:path w="47537" h="54587">
                <a:moveTo>
                  <a:pt x="0" y="27838"/>
                </a:moveTo>
                <a:lnTo>
                  <a:pt x="0" y="32349"/>
                </a:lnTo>
                <a:lnTo>
                  <a:pt x="532" y="36299"/>
                </a:lnTo>
                <a:lnTo>
                  <a:pt x="1601" y="39664"/>
                </a:lnTo>
                <a:lnTo>
                  <a:pt x="2667" y="43027"/>
                </a:lnTo>
                <a:lnTo>
                  <a:pt x="4290" y="45810"/>
                </a:lnTo>
                <a:lnTo>
                  <a:pt x="8622" y="50231"/>
                </a:lnTo>
                <a:lnTo>
                  <a:pt x="11328" y="51868"/>
                </a:lnTo>
                <a:lnTo>
                  <a:pt x="13891" y="21971"/>
                </a:lnTo>
                <a:lnTo>
                  <a:pt x="13956" y="20271"/>
                </a:lnTo>
                <a:lnTo>
                  <a:pt x="14679" y="17171"/>
                </a:lnTo>
                <a:lnTo>
                  <a:pt x="17412" y="622"/>
                </a:lnTo>
                <a:lnTo>
                  <a:pt x="14363" y="1893"/>
                </a:lnTo>
                <a:lnTo>
                  <a:pt x="11289" y="3175"/>
                </a:lnTo>
                <a:lnTo>
                  <a:pt x="8700" y="5003"/>
                </a:lnTo>
                <a:lnTo>
                  <a:pt x="4431" y="9817"/>
                </a:lnTo>
                <a:lnTo>
                  <a:pt x="2807" y="12740"/>
                </a:lnTo>
                <a:lnTo>
                  <a:pt x="1687" y="16192"/>
                </a:lnTo>
                <a:lnTo>
                  <a:pt x="571" y="19648"/>
                </a:lnTo>
                <a:lnTo>
                  <a:pt x="0" y="23533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611318" y="2273453"/>
            <a:ext cx="36943" cy="54598"/>
          </a:xfrm>
          <a:custGeom>
            <a:avLst/>
            <a:gdLst/>
            <a:ahLst/>
            <a:cxnLst/>
            <a:rect l="l" t="t" r="r" b="b"/>
            <a:pathLst>
              <a:path w="36943" h="54598">
                <a:moveTo>
                  <a:pt x="543" y="49695"/>
                </a:moveTo>
                <a:lnTo>
                  <a:pt x="3149" y="51879"/>
                </a:lnTo>
                <a:lnTo>
                  <a:pt x="6400" y="53162"/>
                </a:lnTo>
                <a:lnTo>
                  <a:pt x="9169" y="53925"/>
                </a:lnTo>
                <a:lnTo>
                  <a:pt x="12456" y="54471"/>
                </a:lnTo>
                <a:lnTo>
                  <a:pt x="19011" y="54598"/>
                </a:lnTo>
                <a:lnTo>
                  <a:pt x="21790" y="54241"/>
                </a:lnTo>
                <a:lnTo>
                  <a:pt x="24357" y="53533"/>
                </a:lnTo>
                <a:lnTo>
                  <a:pt x="26924" y="52834"/>
                </a:lnTo>
                <a:lnTo>
                  <a:pt x="29156" y="51779"/>
                </a:lnTo>
                <a:lnTo>
                  <a:pt x="32918" y="48961"/>
                </a:lnTo>
                <a:lnTo>
                  <a:pt x="35406" y="45097"/>
                </a:lnTo>
                <a:lnTo>
                  <a:pt x="36943" y="40576"/>
                </a:lnTo>
                <a:lnTo>
                  <a:pt x="36943" y="35622"/>
                </a:lnTo>
                <a:lnTo>
                  <a:pt x="35913" y="32105"/>
                </a:lnTo>
                <a:lnTo>
                  <a:pt x="34325" y="29109"/>
                </a:lnTo>
                <a:lnTo>
                  <a:pt x="30808" y="25819"/>
                </a:lnTo>
                <a:lnTo>
                  <a:pt x="27950" y="24231"/>
                </a:lnTo>
                <a:lnTo>
                  <a:pt x="25041" y="22936"/>
                </a:lnTo>
                <a:lnTo>
                  <a:pt x="22122" y="21780"/>
                </a:lnTo>
                <a:lnTo>
                  <a:pt x="19263" y="20779"/>
                </a:lnTo>
                <a:lnTo>
                  <a:pt x="15746" y="19062"/>
                </a:lnTo>
                <a:lnTo>
                  <a:pt x="13129" y="15937"/>
                </a:lnTo>
                <a:lnTo>
                  <a:pt x="13561" y="12791"/>
                </a:lnTo>
                <a:lnTo>
                  <a:pt x="16178" y="10299"/>
                </a:lnTo>
                <a:lnTo>
                  <a:pt x="19061" y="9665"/>
                </a:lnTo>
                <a:lnTo>
                  <a:pt x="22020" y="9665"/>
                </a:lnTo>
                <a:lnTo>
                  <a:pt x="24930" y="10234"/>
                </a:lnTo>
                <a:lnTo>
                  <a:pt x="28511" y="11455"/>
                </a:lnTo>
                <a:lnTo>
                  <a:pt x="31089" y="12687"/>
                </a:lnTo>
                <a:lnTo>
                  <a:pt x="34099" y="11480"/>
                </a:lnTo>
                <a:lnTo>
                  <a:pt x="34225" y="8470"/>
                </a:lnTo>
                <a:lnTo>
                  <a:pt x="34034" y="5346"/>
                </a:lnTo>
                <a:lnTo>
                  <a:pt x="31988" y="2592"/>
                </a:lnTo>
                <a:lnTo>
                  <a:pt x="29425" y="1473"/>
                </a:lnTo>
                <a:lnTo>
                  <a:pt x="25819" y="547"/>
                </a:lnTo>
                <a:lnTo>
                  <a:pt x="22946" y="115"/>
                </a:lnTo>
                <a:lnTo>
                  <a:pt x="16926" y="0"/>
                </a:lnTo>
                <a:lnTo>
                  <a:pt x="14183" y="392"/>
                </a:lnTo>
                <a:lnTo>
                  <a:pt x="9295" y="1905"/>
                </a:lnTo>
                <a:lnTo>
                  <a:pt x="5521" y="4345"/>
                </a:lnTo>
                <a:lnTo>
                  <a:pt x="2527" y="7391"/>
                </a:lnTo>
                <a:lnTo>
                  <a:pt x="708" y="11253"/>
                </a:lnTo>
                <a:lnTo>
                  <a:pt x="266" y="15695"/>
                </a:lnTo>
                <a:lnTo>
                  <a:pt x="608" y="19926"/>
                </a:lnTo>
                <a:lnTo>
                  <a:pt x="1940" y="23177"/>
                </a:lnTo>
                <a:lnTo>
                  <a:pt x="5029" y="26884"/>
                </a:lnTo>
                <a:lnTo>
                  <a:pt x="7668" y="28652"/>
                </a:lnTo>
                <a:lnTo>
                  <a:pt x="10490" y="30165"/>
                </a:lnTo>
                <a:lnTo>
                  <a:pt x="13423" y="31395"/>
                </a:lnTo>
                <a:lnTo>
                  <a:pt x="16243" y="32461"/>
                </a:lnTo>
                <a:lnTo>
                  <a:pt x="19987" y="34089"/>
                </a:lnTo>
                <a:lnTo>
                  <a:pt x="22644" y="36118"/>
                </a:lnTo>
                <a:lnTo>
                  <a:pt x="23644" y="38912"/>
                </a:lnTo>
                <a:lnTo>
                  <a:pt x="22744" y="42138"/>
                </a:lnTo>
                <a:lnTo>
                  <a:pt x="19975" y="44032"/>
                </a:lnTo>
                <a:lnTo>
                  <a:pt x="16965" y="44665"/>
                </a:lnTo>
                <a:lnTo>
                  <a:pt x="13776" y="44665"/>
                </a:lnTo>
                <a:lnTo>
                  <a:pt x="10490" y="43955"/>
                </a:lnTo>
                <a:lnTo>
                  <a:pt x="6450" y="42444"/>
                </a:lnTo>
                <a:lnTo>
                  <a:pt x="3542" y="40947"/>
                </a:lnTo>
                <a:lnTo>
                  <a:pt x="276" y="41605"/>
                </a:lnTo>
                <a:lnTo>
                  <a:pt x="0" y="44222"/>
                </a:lnTo>
                <a:lnTo>
                  <a:pt x="0" y="46850"/>
                </a:lnTo>
                <a:lnTo>
                  <a:pt x="543" y="496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660479" y="2275635"/>
            <a:ext cx="15303" cy="51879"/>
          </a:xfrm>
          <a:custGeom>
            <a:avLst/>
            <a:gdLst/>
            <a:ahLst/>
            <a:cxnLst/>
            <a:rect l="l" t="t" r="r" b="b"/>
            <a:pathLst>
              <a:path w="15303" h="51879">
                <a:moveTo>
                  <a:pt x="4888" y="51739"/>
                </a:moveTo>
                <a:lnTo>
                  <a:pt x="7606" y="51879"/>
                </a:lnTo>
                <a:lnTo>
                  <a:pt x="11289" y="51459"/>
                </a:lnTo>
                <a:lnTo>
                  <a:pt x="14248" y="49428"/>
                </a:lnTo>
                <a:lnTo>
                  <a:pt x="15173" y="46534"/>
                </a:lnTo>
                <a:lnTo>
                  <a:pt x="15303" y="43736"/>
                </a:lnTo>
                <a:lnTo>
                  <a:pt x="14932" y="39852"/>
                </a:lnTo>
                <a:lnTo>
                  <a:pt x="13053" y="36611"/>
                </a:lnTo>
                <a:lnTo>
                  <a:pt x="10309" y="35622"/>
                </a:lnTo>
                <a:lnTo>
                  <a:pt x="7606" y="35496"/>
                </a:lnTo>
                <a:lnTo>
                  <a:pt x="3923" y="35888"/>
                </a:lnTo>
                <a:lnTo>
                  <a:pt x="949" y="37922"/>
                </a:lnTo>
                <a:lnTo>
                  <a:pt x="111" y="40918"/>
                </a:lnTo>
                <a:lnTo>
                  <a:pt x="0" y="43736"/>
                </a:lnTo>
                <a:lnTo>
                  <a:pt x="327" y="47560"/>
                </a:lnTo>
                <a:lnTo>
                  <a:pt x="2145" y="50735"/>
                </a:lnTo>
                <a:lnTo>
                  <a:pt x="4888" y="51739"/>
                </a:lnTo>
                <a:close/>
              </a:path>
              <a:path w="15303" h="51879">
                <a:moveTo>
                  <a:pt x="4888" y="16254"/>
                </a:moveTo>
                <a:lnTo>
                  <a:pt x="7606" y="16394"/>
                </a:lnTo>
                <a:lnTo>
                  <a:pt x="11289" y="15976"/>
                </a:lnTo>
                <a:lnTo>
                  <a:pt x="14248" y="13943"/>
                </a:lnTo>
                <a:lnTo>
                  <a:pt x="15173" y="11088"/>
                </a:lnTo>
                <a:lnTo>
                  <a:pt x="15303" y="8305"/>
                </a:lnTo>
                <a:lnTo>
                  <a:pt x="14932" y="4391"/>
                </a:lnTo>
                <a:lnTo>
                  <a:pt x="13053" y="1191"/>
                </a:lnTo>
                <a:lnTo>
                  <a:pt x="10309" y="140"/>
                </a:lnTo>
                <a:lnTo>
                  <a:pt x="7606" y="0"/>
                </a:lnTo>
                <a:lnTo>
                  <a:pt x="3923" y="431"/>
                </a:lnTo>
                <a:lnTo>
                  <a:pt x="949" y="2501"/>
                </a:lnTo>
                <a:lnTo>
                  <a:pt x="111" y="5435"/>
                </a:lnTo>
                <a:lnTo>
                  <a:pt x="0" y="8305"/>
                </a:lnTo>
                <a:lnTo>
                  <a:pt x="327" y="12103"/>
                </a:lnTo>
                <a:lnTo>
                  <a:pt x="2145" y="15253"/>
                </a:lnTo>
                <a:lnTo>
                  <a:pt x="4888" y="16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715970" y="2256264"/>
            <a:ext cx="54803" cy="70866"/>
          </a:xfrm>
          <a:custGeom>
            <a:avLst/>
            <a:gdLst/>
            <a:ahLst/>
            <a:cxnLst/>
            <a:rect l="l" t="t" r="r" b="b"/>
            <a:pathLst>
              <a:path w="54803" h="70866">
                <a:moveTo>
                  <a:pt x="0" y="2272"/>
                </a:moveTo>
                <a:lnTo>
                  <a:pt x="115" y="69278"/>
                </a:lnTo>
                <a:lnTo>
                  <a:pt x="2794" y="70585"/>
                </a:lnTo>
                <a:lnTo>
                  <a:pt x="5792" y="70866"/>
                </a:lnTo>
                <a:lnTo>
                  <a:pt x="8561" y="70866"/>
                </a:lnTo>
                <a:lnTo>
                  <a:pt x="11545" y="70585"/>
                </a:lnTo>
                <a:lnTo>
                  <a:pt x="14277" y="68580"/>
                </a:lnTo>
                <a:lnTo>
                  <a:pt x="14277" y="40204"/>
                </a:lnTo>
                <a:lnTo>
                  <a:pt x="40525" y="40204"/>
                </a:lnTo>
                <a:lnTo>
                  <a:pt x="40525" y="68580"/>
                </a:lnTo>
                <a:lnTo>
                  <a:pt x="40655" y="69278"/>
                </a:lnTo>
                <a:lnTo>
                  <a:pt x="43268" y="70585"/>
                </a:lnTo>
                <a:lnTo>
                  <a:pt x="46281" y="70866"/>
                </a:lnTo>
                <a:lnTo>
                  <a:pt x="49075" y="70866"/>
                </a:lnTo>
                <a:lnTo>
                  <a:pt x="52009" y="70585"/>
                </a:lnTo>
                <a:lnTo>
                  <a:pt x="54803" y="68580"/>
                </a:lnTo>
                <a:lnTo>
                  <a:pt x="54803" y="2272"/>
                </a:lnTo>
                <a:lnTo>
                  <a:pt x="54673" y="1598"/>
                </a:lnTo>
                <a:lnTo>
                  <a:pt x="52009" y="266"/>
                </a:lnTo>
                <a:lnTo>
                  <a:pt x="49075" y="0"/>
                </a:lnTo>
                <a:lnTo>
                  <a:pt x="46281" y="0"/>
                </a:lnTo>
                <a:lnTo>
                  <a:pt x="43268" y="266"/>
                </a:lnTo>
                <a:lnTo>
                  <a:pt x="40525" y="2272"/>
                </a:lnTo>
                <a:lnTo>
                  <a:pt x="40525" y="28050"/>
                </a:lnTo>
                <a:lnTo>
                  <a:pt x="14277" y="28050"/>
                </a:lnTo>
                <a:lnTo>
                  <a:pt x="14161" y="1598"/>
                </a:lnTo>
                <a:lnTo>
                  <a:pt x="11545" y="266"/>
                </a:lnTo>
                <a:lnTo>
                  <a:pt x="8561" y="0"/>
                </a:lnTo>
                <a:lnTo>
                  <a:pt x="5792" y="0"/>
                </a:lnTo>
                <a:lnTo>
                  <a:pt x="2794" y="266"/>
                </a:lnTo>
                <a:lnTo>
                  <a:pt x="0" y="2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782707" y="2273465"/>
            <a:ext cx="29782" cy="54597"/>
          </a:xfrm>
          <a:custGeom>
            <a:avLst/>
            <a:gdLst/>
            <a:ahLst/>
            <a:cxnLst/>
            <a:rect l="l" t="t" r="r" b="b"/>
            <a:pathLst>
              <a:path w="29782" h="54597">
                <a:moveTo>
                  <a:pt x="16573" y="39013"/>
                </a:moveTo>
                <a:lnTo>
                  <a:pt x="17297" y="53985"/>
                </a:lnTo>
                <a:lnTo>
                  <a:pt x="21045" y="54597"/>
                </a:lnTo>
                <a:lnTo>
                  <a:pt x="29782" y="54597"/>
                </a:lnTo>
                <a:lnTo>
                  <a:pt x="25833" y="43675"/>
                </a:lnTo>
                <a:lnTo>
                  <a:pt x="21704" y="43267"/>
                </a:lnTo>
                <a:lnTo>
                  <a:pt x="18658" y="41640"/>
                </a:lnTo>
                <a:lnTo>
                  <a:pt x="16573" y="39013"/>
                </a:lnTo>
                <a:close/>
              </a:path>
              <a:path w="29782" h="54597">
                <a:moveTo>
                  <a:pt x="14110" y="52793"/>
                </a:moveTo>
                <a:lnTo>
                  <a:pt x="17297" y="53985"/>
                </a:lnTo>
                <a:lnTo>
                  <a:pt x="16573" y="39013"/>
                </a:lnTo>
                <a:lnTo>
                  <a:pt x="15050" y="35787"/>
                </a:lnTo>
                <a:lnTo>
                  <a:pt x="14262" y="31772"/>
                </a:lnTo>
                <a:lnTo>
                  <a:pt x="14061" y="27176"/>
                </a:lnTo>
                <a:lnTo>
                  <a:pt x="14061" y="24612"/>
                </a:lnTo>
                <a:lnTo>
                  <a:pt x="14795" y="20318"/>
                </a:lnTo>
                <a:lnTo>
                  <a:pt x="16001" y="16584"/>
                </a:lnTo>
                <a:lnTo>
                  <a:pt x="19202" y="12650"/>
                </a:lnTo>
                <a:lnTo>
                  <a:pt x="22240" y="11174"/>
                </a:lnTo>
                <a:lnTo>
                  <a:pt x="26048" y="10796"/>
                </a:lnTo>
                <a:lnTo>
                  <a:pt x="30214" y="11214"/>
                </a:lnTo>
                <a:lnTo>
                  <a:pt x="33224" y="12876"/>
                </a:lnTo>
                <a:lnTo>
                  <a:pt x="35333" y="15519"/>
                </a:lnTo>
                <a:lnTo>
                  <a:pt x="36870" y="18745"/>
                </a:lnTo>
                <a:lnTo>
                  <a:pt x="37630" y="22769"/>
                </a:lnTo>
                <a:lnTo>
                  <a:pt x="37820" y="27341"/>
                </a:lnTo>
                <a:lnTo>
                  <a:pt x="37820" y="29908"/>
                </a:lnTo>
                <a:lnTo>
                  <a:pt x="37111" y="34213"/>
                </a:lnTo>
                <a:lnTo>
                  <a:pt x="35927" y="37922"/>
                </a:lnTo>
                <a:lnTo>
                  <a:pt x="32726" y="41831"/>
                </a:lnTo>
                <a:lnTo>
                  <a:pt x="29681" y="43308"/>
                </a:lnTo>
                <a:lnTo>
                  <a:pt x="25833" y="43675"/>
                </a:lnTo>
                <a:lnTo>
                  <a:pt x="29782" y="54597"/>
                </a:lnTo>
                <a:lnTo>
                  <a:pt x="33681" y="53924"/>
                </a:lnTo>
                <a:lnTo>
                  <a:pt x="37007" y="52578"/>
                </a:lnTo>
                <a:lnTo>
                  <a:pt x="40337" y="51241"/>
                </a:lnTo>
                <a:lnTo>
                  <a:pt x="43106" y="49338"/>
                </a:lnTo>
                <a:lnTo>
                  <a:pt x="47511" y="44423"/>
                </a:lnTo>
                <a:lnTo>
                  <a:pt x="49161" y="41489"/>
                </a:lnTo>
                <a:lnTo>
                  <a:pt x="50255" y="38098"/>
                </a:lnTo>
                <a:lnTo>
                  <a:pt x="51320" y="34682"/>
                </a:lnTo>
                <a:lnTo>
                  <a:pt x="51868" y="30923"/>
                </a:lnTo>
                <a:lnTo>
                  <a:pt x="51868" y="22503"/>
                </a:lnTo>
                <a:lnTo>
                  <a:pt x="51360" y="18680"/>
                </a:lnTo>
                <a:lnTo>
                  <a:pt x="50356" y="15354"/>
                </a:lnTo>
                <a:lnTo>
                  <a:pt x="49340" y="12026"/>
                </a:lnTo>
                <a:lnTo>
                  <a:pt x="47790" y="9218"/>
                </a:lnTo>
                <a:lnTo>
                  <a:pt x="43638" y="4672"/>
                </a:lnTo>
                <a:lnTo>
                  <a:pt x="41010" y="2933"/>
                </a:lnTo>
                <a:lnTo>
                  <a:pt x="37820" y="1764"/>
                </a:lnTo>
                <a:lnTo>
                  <a:pt x="34635" y="596"/>
                </a:lnTo>
                <a:lnTo>
                  <a:pt x="30873" y="0"/>
                </a:lnTo>
                <a:lnTo>
                  <a:pt x="22085" y="0"/>
                </a:lnTo>
                <a:lnTo>
                  <a:pt x="18201" y="659"/>
                </a:lnTo>
                <a:lnTo>
                  <a:pt x="14885" y="2005"/>
                </a:lnTo>
                <a:lnTo>
                  <a:pt x="11595" y="3340"/>
                </a:lnTo>
                <a:lnTo>
                  <a:pt x="8826" y="5245"/>
                </a:lnTo>
                <a:lnTo>
                  <a:pt x="4409" y="10123"/>
                </a:lnTo>
                <a:lnTo>
                  <a:pt x="2757" y="13053"/>
                </a:lnTo>
                <a:lnTo>
                  <a:pt x="1652" y="16469"/>
                </a:lnTo>
                <a:lnTo>
                  <a:pt x="546" y="19885"/>
                </a:lnTo>
                <a:lnTo>
                  <a:pt x="0" y="23658"/>
                </a:lnTo>
                <a:lnTo>
                  <a:pt x="0" y="32054"/>
                </a:lnTo>
                <a:lnTo>
                  <a:pt x="510" y="35852"/>
                </a:lnTo>
                <a:lnTo>
                  <a:pt x="1525" y="39178"/>
                </a:lnTo>
                <a:lnTo>
                  <a:pt x="2541" y="42494"/>
                </a:lnTo>
                <a:lnTo>
                  <a:pt x="4089" y="45298"/>
                </a:lnTo>
                <a:lnTo>
                  <a:pt x="8282" y="49860"/>
                </a:lnTo>
                <a:lnTo>
                  <a:pt x="10922" y="51598"/>
                </a:lnTo>
                <a:lnTo>
                  <a:pt x="14110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841066" y="2274389"/>
            <a:ext cx="78966" cy="52693"/>
          </a:xfrm>
          <a:custGeom>
            <a:avLst/>
            <a:gdLst/>
            <a:ahLst/>
            <a:cxnLst/>
            <a:rect l="l" t="t" r="r" b="b"/>
            <a:pathLst>
              <a:path w="78966" h="52693">
                <a:moveTo>
                  <a:pt x="13525" y="49810"/>
                </a:moveTo>
                <a:lnTo>
                  <a:pt x="16188" y="52362"/>
                </a:lnTo>
                <a:lnTo>
                  <a:pt x="19263" y="52693"/>
                </a:lnTo>
                <a:lnTo>
                  <a:pt x="25754" y="52693"/>
                </a:lnTo>
                <a:lnTo>
                  <a:pt x="28889" y="52416"/>
                </a:lnTo>
                <a:lnTo>
                  <a:pt x="31546" y="49810"/>
                </a:lnTo>
                <a:lnTo>
                  <a:pt x="39024" y="20397"/>
                </a:lnTo>
                <a:lnTo>
                  <a:pt x="39240" y="20397"/>
                </a:lnTo>
                <a:lnTo>
                  <a:pt x="47383" y="49810"/>
                </a:lnTo>
                <a:lnTo>
                  <a:pt x="50050" y="52362"/>
                </a:lnTo>
                <a:lnTo>
                  <a:pt x="53172" y="52693"/>
                </a:lnTo>
                <a:lnTo>
                  <a:pt x="59598" y="52693"/>
                </a:lnTo>
                <a:lnTo>
                  <a:pt x="62661" y="52416"/>
                </a:lnTo>
                <a:lnTo>
                  <a:pt x="65289" y="49810"/>
                </a:lnTo>
                <a:lnTo>
                  <a:pt x="78192" y="6023"/>
                </a:lnTo>
                <a:lnTo>
                  <a:pt x="78966" y="2059"/>
                </a:lnTo>
                <a:lnTo>
                  <a:pt x="76528" y="180"/>
                </a:lnTo>
                <a:lnTo>
                  <a:pt x="73734" y="0"/>
                </a:lnTo>
                <a:lnTo>
                  <a:pt x="71052" y="0"/>
                </a:lnTo>
                <a:lnTo>
                  <a:pt x="68209" y="180"/>
                </a:lnTo>
                <a:lnTo>
                  <a:pt x="65505" y="2326"/>
                </a:lnTo>
                <a:lnTo>
                  <a:pt x="56286" y="37861"/>
                </a:lnTo>
                <a:lnTo>
                  <a:pt x="56005" y="37923"/>
                </a:lnTo>
                <a:lnTo>
                  <a:pt x="46353" y="2109"/>
                </a:lnTo>
                <a:lnTo>
                  <a:pt x="46253" y="1753"/>
                </a:lnTo>
                <a:lnTo>
                  <a:pt x="43710" y="215"/>
                </a:lnTo>
                <a:lnTo>
                  <a:pt x="40967" y="0"/>
                </a:lnTo>
                <a:lnTo>
                  <a:pt x="38289" y="0"/>
                </a:lnTo>
                <a:lnTo>
                  <a:pt x="35481" y="180"/>
                </a:lnTo>
                <a:lnTo>
                  <a:pt x="32777" y="2326"/>
                </a:lnTo>
                <a:lnTo>
                  <a:pt x="23774" y="37861"/>
                </a:lnTo>
                <a:lnTo>
                  <a:pt x="23568" y="37861"/>
                </a:lnTo>
                <a:lnTo>
                  <a:pt x="13957" y="2326"/>
                </a:lnTo>
                <a:lnTo>
                  <a:pt x="13853" y="1893"/>
                </a:lnTo>
                <a:lnTo>
                  <a:pt x="11224" y="180"/>
                </a:lnTo>
                <a:lnTo>
                  <a:pt x="8254" y="0"/>
                </a:lnTo>
                <a:lnTo>
                  <a:pt x="5457" y="0"/>
                </a:lnTo>
                <a:lnTo>
                  <a:pt x="1864" y="295"/>
                </a:lnTo>
                <a:lnTo>
                  <a:pt x="0" y="2948"/>
                </a:lnTo>
                <a:lnTo>
                  <a:pt x="723" y="6023"/>
                </a:lnTo>
                <a:lnTo>
                  <a:pt x="13525" y="49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949646" y="2274389"/>
            <a:ext cx="78969" cy="52693"/>
          </a:xfrm>
          <a:custGeom>
            <a:avLst/>
            <a:gdLst/>
            <a:ahLst/>
            <a:cxnLst/>
            <a:rect l="l" t="t" r="r" b="b"/>
            <a:pathLst>
              <a:path w="78969" h="52693">
                <a:moveTo>
                  <a:pt x="13539" y="49810"/>
                </a:moveTo>
                <a:lnTo>
                  <a:pt x="13665" y="50397"/>
                </a:lnTo>
                <a:lnTo>
                  <a:pt x="16206" y="52362"/>
                </a:lnTo>
                <a:lnTo>
                  <a:pt x="19281" y="52693"/>
                </a:lnTo>
                <a:lnTo>
                  <a:pt x="25758" y="52693"/>
                </a:lnTo>
                <a:lnTo>
                  <a:pt x="28893" y="52416"/>
                </a:lnTo>
                <a:lnTo>
                  <a:pt x="31546" y="49810"/>
                </a:lnTo>
                <a:lnTo>
                  <a:pt x="39027" y="20397"/>
                </a:lnTo>
                <a:lnTo>
                  <a:pt x="39242" y="20397"/>
                </a:lnTo>
                <a:lnTo>
                  <a:pt x="47397" y="49810"/>
                </a:lnTo>
                <a:lnTo>
                  <a:pt x="47523" y="50397"/>
                </a:lnTo>
                <a:lnTo>
                  <a:pt x="50064" y="52362"/>
                </a:lnTo>
                <a:lnTo>
                  <a:pt x="53174" y="52693"/>
                </a:lnTo>
                <a:lnTo>
                  <a:pt x="59616" y="52693"/>
                </a:lnTo>
                <a:lnTo>
                  <a:pt x="62661" y="52416"/>
                </a:lnTo>
                <a:lnTo>
                  <a:pt x="65293" y="49810"/>
                </a:lnTo>
                <a:lnTo>
                  <a:pt x="78206" y="6023"/>
                </a:lnTo>
                <a:lnTo>
                  <a:pt x="78969" y="2059"/>
                </a:lnTo>
                <a:lnTo>
                  <a:pt x="76542" y="180"/>
                </a:lnTo>
                <a:lnTo>
                  <a:pt x="73738" y="0"/>
                </a:lnTo>
                <a:lnTo>
                  <a:pt x="71070" y="0"/>
                </a:lnTo>
                <a:lnTo>
                  <a:pt x="68226" y="180"/>
                </a:lnTo>
                <a:lnTo>
                  <a:pt x="65509" y="2326"/>
                </a:lnTo>
                <a:lnTo>
                  <a:pt x="56285" y="37861"/>
                </a:lnTo>
                <a:lnTo>
                  <a:pt x="56008" y="37923"/>
                </a:lnTo>
                <a:lnTo>
                  <a:pt x="46357" y="2109"/>
                </a:lnTo>
                <a:lnTo>
                  <a:pt x="46255" y="1753"/>
                </a:lnTo>
                <a:lnTo>
                  <a:pt x="43714" y="215"/>
                </a:lnTo>
                <a:lnTo>
                  <a:pt x="40971" y="0"/>
                </a:lnTo>
                <a:lnTo>
                  <a:pt x="38293" y="0"/>
                </a:lnTo>
                <a:lnTo>
                  <a:pt x="35495" y="180"/>
                </a:lnTo>
                <a:lnTo>
                  <a:pt x="32792" y="2326"/>
                </a:lnTo>
                <a:lnTo>
                  <a:pt x="23774" y="37861"/>
                </a:lnTo>
                <a:lnTo>
                  <a:pt x="23572" y="37861"/>
                </a:lnTo>
                <a:lnTo>
                  <a:pt x="13971" y="2326"/>
                </a:lnTo>
                <a:lnTo>
                  <a:pt x="13855" y="1893"/>
                </a:lnTo>
                <a:lnTo>
                  <a:pt x="11228" y="180"/>
                </a:lnTo>
                <a:lnTo>
                  <a:pt x="8254" y="0"/>
                </a:lnTo>
                <a:lnTo>
                  <a:pt x="5460" y="0"/>
                </a:lnTo>
                <a:lnTo>
                  <a:pt x="1878" y="295"/>
                </a:lnTo>
                <a:lnTo>
                  <a:pt x="0" y="2948"/>
                </a:lnTo>
                <a:lnTo>
                  <a:pt x="723" y="6023"/>
                </a:lnTo>
                <a:lnTo>
                  <a:pt x="13539" y="498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8034919" y="2273465"/>
            <a:ext cx="47523" cy="54587"/>
          </a:xfrm>
          <a:custGeom>
            <a:avLst/>
            <a:gdLst/>
            <a:ahLst/>
            <a:cxnLst/>
            <a:rect l="l" t="t" r="r" b="b"/>
            <a:pathLst>
              <a:path w="47523" h="54587">
                <a:moveTo>
                  <a:pt x="21107" y="9982"/>
                </a:moveTo>
                <a:lnTo>
                  <a:pt x="24357" y="9652"/>
                </a:lnTo>
                <a:lnTo>
                  <a:pt x="27788" y="9652"/>
                </a:lnTo>
                <a:lnTo>
                  <a:pt x="30326" y="10745"/>
                </a:lnTo>
                <a:lnTo>
                  <a:pt x="33616" y="15126"/>
                </a:lnTo>
                <a:lnTo>
                  <a:pt x="34390" y="18136"/>
                </a:lnTo>
                <a:lnTo>
                  <a:pt x="34290" y="21971"/>
                </a:lnTo>
                <a:lnTo>
                  <a:pt x="13892" y="21971"/>
                </a:lnTo>
                <a:lnTo>
                  <a:pt x="11314" y="51868"/>
                </a:lnTo>
                <a:lnTo>
                  <a:pt x="14555" y="52948"/>
                </a:lnTo>
                <a:lnTo>
                  <a:pt x="17791" y="54039"/>
                </a:lnTo>
                <a:lnTo>
                  <a:pt x="21564" y="54587"/>
                </a:lnTo>
                <a:lnTo>
                  <a:pt x="25883" y="54587"/>
                </a:lnTo>
                <a:lnTo>
                  <a:pt x="30506" y="54432"/>
                </a:lnTo>
                <a:lnTo>
                  <a:pt x="34696" y="53823"/>
                </a:lnTo>
                <a:lnTo>
                  <a:pt x="38199" y="53035"/>
                </a:lnTo>
                <a:lnTo>
                  <a:pt x="41159" y="52195"/>
                </a:lnTo>
                <a:lnTo>
                  <a:pt x="44564" y="50215"/>
                </a:lnTo>
                <a:lnTo>
                  <a:pt x="45187" y="47513"/>
                </a:lnTo>
                <a:lnTo>
                  <a:pt x="45237" y="44564"/>
                </a:lnTo>
                <a:lnTo>
                  <a:pt x="44870" y="41821"/>
                </a:lnTo>
                <a:lnTo>
                  <a:pt x="42264" y="41136"/>
                </a:lnTo>
                <a:lnTo>
                  <a:pt x="39419" y="42202"/>
                </a:lnTo>
                <a:lnTo>
                  <a:pt x="36791" y="43027"/>
                </a:lnTo>
                <a:lnTo>
                  <a:pt x="33426" y="43765"/>
                </a:lnTo>
                <a:lnTo>
                  <a:pt x="29512" y="44272"/>
                </a:lnTo>
                <a:lnTo>
                  <a:pt x="24765" y="44272"/>
                </a:lnTo>
                <a:lnTo>
                  <a:pt x="21066" y="43357"/>
                </a:lnTo>
                <a:lnTo>
                  <a:pt x="16951" y="40665"/>
                </a:lnTo>
                <a:lnTo>
                  <a:pt x="15099" y="38063"/>
                </a:lnTo>
                <a:lnTo>
                  <a:pt x="14122" y="34696"/>
                </a:lnTo>
                <a:lnTo>
                  <a:pt x="13892" y="30761"/>
                </a:lnTo>
                <a:lnTo>
                  <a:pt x="43343" y="30761"/>
                </a:lnTo>
                <a:lnTo>
                  <a:pt x="47156" y="28778"/>
                </a:lnTo>
                <a:lnTo>
                  <a:pt x="47523" y="25883"/>
                </a:lnTo>
                <a:lnTo>
                  <a:pt x="47523" y="20307"/>
                </a:lnTo>
                <a:lnTo>
                  <a:pt x="47091" y="17157"/>
                </a:lnTo>
                <a:lnTo>
                  <a:pt x="46212" y="14273"/>
                </a:lnTo>
                <a:lnTo>
                  <a:pt x="45352" y="11379"/>
                </a:lnTo>
                <a:lnTo>
                  <a:pt x="42152" y="6756"/>
                </a:lnTo>
                <a:lnTo>
                  <a:pt x="37947" y="2984"/>
                </a:lnTo>
                <a:lnTo>
                  <a:pt x="35078" y="1793"/>
                </a:lnTo>
                <a:lnTo>
                  <a:pt x="32194" y="586"/>
                </a:lnTo>
                <a:lnTo>
                  <a:pt x="28738" y="0"/>
                </a:lnTo>
                <a:lnTo>
                  <a:pt x="20840" y="0"/>
                </a:lnTo>
                <a:lnTo>
                  <a:pt x="17399" y="622"/>
                </a:lnTo>
                <a:lnTo>
                  <a:pt x="14665" y="17171"/>
                </a:lnTo>
                <a:lnTo>
                  <a:pt x="15772" y="14363"/>
                </a:lnTo>
                <a:lnTo>
                  <a:pt x="18539" y="11278"/>
                </a:lnTo>
                <a:lnTo>
                  <a:pt x="21107" y="9982"/>
                </a:lnTo>
                <a:close/>
              </a:path>
              <a:path w="47523" h="54587">
                <a:moveTo>
                  <a:pt x="0" y="27838"/>
                </a:moveTo>
                <a:lnTo>
                  <a:pt x="0" y="32349"/>
                </a:lnTo>
                <a:lnTo>
                  <a:pt x="533" y="36299"/>
                </a:lnTo>
                <a:lnTo>
                  <a:pt x="1598" y="39664"/>
                </a:lnTo>
                <a:lnTo>
                  <a:pt x="2668" y="43027"/>
                </a:lnTo>
                <a:lnTo>
                  <a:pt x="4279" y="45810"/>
                </a:lnTo>
                <a:lnTo>
                  <a:pt x="8622" y="50231"/>
                </a:lnTo>
                <a:lnTo>
                  <a:pt x="11314" y="51868"/>
                </a:lnTo>
                <a:lnTo>
                  <a:pt x="13892" y="21971"/>
                </a:lnTo>
                <a:lnTo>
                  <a:pt x="13943" y="20271"/>
                </a:lnTo>
                <a:lnTo>
                  <a:pt x="14665" y="17171"/>
                </a:lnTo>
                <a:lnTo>
                  <a:pt x="17399" y="622"/>
                </a:lnTo>
                <a:lnTo>
                  <a:pt x="14349" y="1893"/>
                </a:lnTo>
                <a:lnTo>
                  <a:pt x="11278" y="3175"/>
                </a:lnTo>
                <a:lnTo>
                  <a:pt x="8686" y="5003"/>
                </a:lnTo>
                <a:lnTo>
                  <a:pt x="4420" y="9817"/>
                </a:lnTo>
                <a:lnTo>
                  <a:pt x="2807" y="12740"/>
                </a:lnTo>
                <a:lnTo>
                  <a:pt x="1677" y="16192"/>
                </a:lnTo>
                <a:lnTo>
                  <a:pt x="557" y="19648"/>
                </a:lnTo>
                <a:lnTo>
                  <a:pt x="0" y="23533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8116657" y="2273453"/>
            <a:ext cx="44232" cy="54598"/>
          </a:xfrm>
          <a:custGeom>
            <a:avLst/>
            <a:gdLst/>
            <a:ahLst/>
            <a:cxnLst/>
            <a:rect l="l" t="t" r="r" b="b"/>
            <a:pathLst>
              <a:path w="44232" h="54598">
                <a:moveTo>
                  <a:pt x="44232" y="51663"/>
                </a:moveTo>
                <a:lnTo>
                  <a:pt x="44232" y="15786"/>
                </a:lnTo>
                <a:lnTo>
                  <a:pt x="43826" y="12903"/>
                </a:lnTo>
                <a:lnTo>
                  <a:pt x="42238" y="8053"/>
                </a:lnTo>
                <a:lnTo>
                  <a:pt x="39229" y="4547"/>
                </a:lnTo>
                <a:lnTo>
                  <a:pt x="35294" y="1869"/>
                </a:lnTo>
                <a:lnTo>
                  <a:pt x="32600" y="1120"/>
                </a:lnTo>
                <a:lnTo>
                  <a:pt x="29894" y="382"/>
                </a:lnTo>
                <a:lnTo>
                  <a:pt x="26643" y="0"/>
                </a:lnTo>
                <a:lnTo>
                  <a:pt x="20713" y="0"/>
                </a:lnTo>
                <a:lnTo>
                  <a:pt x="16635" y="521"/>
                </a:lnTo>
                <a:lnTo>
                  <a:pt x="12776" y="1306"/>
                </a:lnTo>
                <a:lnTo>
                  <a:pt x="9385" y="2401"/>
                </a:lnTo>
                <a:lnTo>
                  <a:pt x="6630" y="3618"/>
                </a:lnTo>
                <a:lnTo>
                  <a:pt x="3465" y="5878"/>
                </a:lnTo>
                <a:lnTo>
                  <a:pt x="2667" y="8647"/>
                </a:lnTo>
                <a:lnTo>
                  <a:pt x="2833" y="12063"/>
                </a:lnTo>
                <a:lnTo>
                  <a:pt x="3732" y="14630"/>
                </a:lnTo>
                <a:lnTo>
                  <a:pt x="6440" y="14997"/>
                </a:lnTo>
                <a:lnTo>
                  <a:pt x="9424" y="13425"/>
                </a:lnTo>
                <a:lnTo>
                  <a:pt x="12178" y="12193"/>
                </a:lnTo>
                <a:lnTo>
                  <a:pt x="15558" y="11123"/>
                </a:lnTo>
                <a:lnTo>
                  <a:pt x="19378" y="10375"/>
                </a:lnTo>
                <a:lnTo>
                  <a:pt x="23392" y="10375"/>
                </a:lnTo>
                <a:lnTo>
                  <a:pt x="26019" y="10923"/>
                </a:lnTo>
                <a:lnTo>
                  <a:pt x="29541" y="13360"/>
                </a:lnTo>
                <a:lnTo>
                  <a:pt x="30671" y="16586"/>
                </a:lnTo>
                <a:lnTo>
                  <a:pt x="30822" y="19443"/>
                </a:lnTo>
                <a:lnTo>
                  <a:pt x="30822" y="22363"/>
                </a:lnTo>
                <a:lnTo>
                  <a:pt x="21804" y="22363"/>
                </a:lnTo>
                <a:lnTo>
                  <a:pt x="18021" y="22694"/>
                </a:lnTo>
                <a:lnTo>
                  <a:pt x="14756" y="23342"/>
                </a:lnTo>
                <a:lnTo>
                  <a:pt x="11504" y="23990"/>
                </a:lnTo>
                <a:lnTo>
                  <a:pt x="8787" y="24994"/>
                </a:lnTo>
                <a:lnTo>
                  <a:pt x="4405" y="27712"/>
                </a:lnTo>
                <a:lnTo>
                  <a:pt x="1662" y="31507"/>
                </a:lnTo>
                <a:lnTo>
                  <a:pt x="0" y="36028"/>
                </a:lnTo>
                <a:lnTo>
                  <a:pt x="0" y="41465"/>
                </a:lnTo>
                <a:lnTo>
                  <a:pt x="1306" y="45695"/>
                </a:lnTo>
                <a:lnTo>
                  <a:pt x="3401" y="49287"/>
                </a:lnTo>
                <a:lnTo>
                  <a:pt x="6551" y="51930"/>
                </a:lnTo>
                <a:lnTo>
                  <a:pt x="10554" y="53594"/>
                </a:lnTo>
                <a:lnTo>
                  <a:pt x="13359" y="40449"/>
                </a:lnTo>
                <a:lnTo>
                  <a:pt x="13589" y="36169"/>
                </a:lnTo>
                <a:lnTo>
                  <a:pt x="15201" y="33541"/>
                </a:lnTo>
                <a:lnTo>
                  <a:pt x="18413" y="31752"/>
                </a:lnTo>
                <a:lnTo>
                  <a:pt x="21537" y="31104"/>
                </a:lnTo>
                <a:lnTo>
                  <a:pt x="25617" y="30938"/>
                </a:lnTo>
                <a:lnTo>
                  <a:pt x="30822" y="30938"/>
                </a:lnTo>
                <a:lnTo>
                  <a:pt x="30822" y="39179"/>
                </a:lnTo>
                <a:lnTo>
                  <a:pt x="29159" y="41073"/>
                </a:lnTo>
                <a:lnTo>
                  <a:pt x="26135" y="52809"/>
                </a:lnTo>
                <a:lnTo>
                  <a:pt x="28676" y="51614"/>
                </a:lnTo>
                <a:lnTo>
                  <a:pt x="32943" y="47815"/>
                </a:lnTo>
                <a:lnTo>
                  <a:pt x="32943" y="51663"/>
                </a:lnTo>
                <a:lnTo>
                  <a:pt x="33094" y="52567"/>
                </a:lnTo>
                <a:lnTo>
                  <a:pt x="35726" y="53607"/>
                </a:lnTo>
                <a:lnTo>
                  <a:pt x="41197" y="53607"/>
                </a:lnTo>
                <a:lnTo>
                  <a:pt x="44232" y="51663"/>
                </a:lnTo>
                <a:close/>
              </a:path>
              <a:path w="44232" h="54598">
                <a:moveTo>
                  <a:pt x="13359" y="40449"/>
                </a:moveTo>
                <a:lnTo>
                  <a:pt x="10554" y="53594"/>
                </a:lnTo>
                <a:lnTo>
                  <a:pt x="15076" y="54598"/>
                </a:lnTo>
                <a:lnTo>
                  <a:pt x="20750" y="54598"/>
                </a:lnTo>
                <a:lnTo>
                  <a:pt x="23582" y="53990"/>
                </a:lnTo>
                <a:lnTo>
                  <a:pt x="26135" y="52809"/>
                </a:lnTo>
                <a:lnTo>
                  <a:pt x="29159" y="41073"/>
                </a:lnTo>
                <a:lnTo>
                  <a:pt x="25909" y="43474"/>
                </a:lnTo>
                <a:lnTo>
                  <a:pt x="22542" y="44946"/>
                </a:lnTo>
                <a:lnTo>
                  <a:pt x="18352" y="44946"/>
                </a:lnTo>
                <a:lnTo>
                  <a:pt x="15278" y="43207"/>
                </a:lnTo>
                <a:lnTo>
                  <a:pt x="13359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8171967" y="2273526"/>
            <a:ext cx="39444" cy="54471"/>
          </a:xfrm>
          <a:custGeom>
            <a:avLst/>
            <a:gdLst/>
            <a:ahLst/>
            <a:cxnLst/>
            <a:rect l="l" t="t" r="r" b="b"/>
            <a:pathLst>
              <a:path w="39444" h="54471">
                <a:moveTo>
                  <a:pt x="15872" y="37720"/>
                </a:moveTo>
                <a:lnTo>
                  <a:pt x="14706" y="34062"/>
                </a:lnTo>
                <a:lnTo>
                  <a:pt x="13992" y="29782"/>
                </a:lnTo>
                <a:lnTo>
                  <a:pt x="13992" y="21894"/>
                </a:lnTo>
                <a:lnTo>
                  <a:pt x="14947" y="17895"/>
                </a:lnTo>
                <a:lnTo>
                  <a:pt x="16812" y="15163"/>
                </a:lnTo>
                <a:lnTo>
                  <a:pt x="18691" y="12420"/>
                </a:lnTo>
                <a:lnTo>
                  <a:pt x="21409" y="11062"/>
                </a:lnTo>
                <a:lnTo>
                  <a:pt x="24965" y="11062"/>
                </a:lnTo>
                <a:lnTo>
                  <a:pt x="28317" y="11314"/>
                </a:lnTo>
                <a:lnTo>
                  <a:pt x="32040" y="12891"/>
                </a:lnTo>
                <a:lnTo>
                  <a:pt x="35431" y="15187"/>
                </a:lnTo>
                <a:lnTo>
                  <a:pt x="38430" y="15519"/>
                </a:lnTo>
                <a:lnTo>
                  <a:pt x="39330" y="12344"/>
                </a:lnTo>
                <a:lnTo>
                  <a:pt x="39330" y="9349"/>
                </a:lnTo>
                <a:lnTo>
                  <a:pt x="39038" y="6350"/>
                </a:lnTo>
                <a:lnTo>
                  <a:pt x="36738" y="3406"/>
                </a:lnTo>
                <a:lnTo>
                  <a:pt x="33742" y="1828"/>
                </a:lnTo>
                <a:lnTo>
                  <a:pt x="30010" y="622"/>
                </a:lnTo>
                <a:lnTo>
                  <a:pt x="27227" y="115"/>
                </a:lnTo>
                <a:lnTo>
                  <a:pt x="20815" y="0"/>
                </a:lnTo>
                <a:lnTo>
                  <a:pt x="17561" y="557"/>
                </a:lnTo>
                <a:lnTo>
                  <a:pt x="14591" y="1663"/>
                </a:lnTo>
                <a:lnTo>
                  <a:pt x="11631" y="2793"/>
                </a:lnTo>
                <a:lnTo>
                  <a:pt x="9065" y="4511"/>
                </a:lnTo>
                <a:lnTo>
                  <a:pt x="4723" y="9143"/>
                </a:lnTo>
                <a:lnTo>
                  <a:pt x="3020" y="12067"/>
                </a:lnTo>
                <a:lnTo>
                  <a:pt x="1814" y="15595"/>
                </a:lnTo>
                <a:lnTo>
                  <a:pt x="608" y="19127"/>
                </a:lnTo>
                <a:lnTo>
                  <a:pt x="0" y="23317"/>
                </a:lnTo>
                <a:lnTo>
                  <a:pt x="0" y="32345"/>
                </a:lnTo>
                <a:lnTo>
                  <a:pt x="494" y="36067"/>
                </a:lnTo>
                <a:lnTo>
                  <a:pt x="1483" y="39333"/>
                </a:lnTo>
                <a:lnTo>
                  <a:pt x="2487" y="42584"/>
                </a:lnTo>
                <a:lnTo>
                  <a:pt x="3949" y="45352"/>
                </a:lnTo>
                <a:lnTo>
                  <a:pt x="5914" y="47613"/>
                </a:lnTo>
                <a:lnTo>
                  <a:pt x="10270" y="51573"/>
                </a:lnTo>
                <a:lnTo>
                  <a:pt x="13154" y="52732"/>
                </a:lnTo>
                <a:lnTo>
                  <a:pt x="16027" y="53898"/>
                </a:lnTo>
                <a:lnTo>
                  <a:pt x="19328" y="54471"/>
                </a:lnTo>
                <a:lnTo>
                  <a:pt x="23047" y="54471"/>
                </a:lnTo>
                <a:lnTo>
                  <a:pt x="26337" y="54331"/>
                </a:lnTo>
                <a:lnTo>
                  <a:pt x="29488" y="53747"/>
                </a:lnTo>
                <a:lnTo>
                  <a:pt x="32280" y="52894"/>
                </a:lnTo>
                <a:lnTo>
                  <a:pt x="35863" y="51296"/>
                </a:lnTo>
                <a:lnTo>
                  <a:pt x="38516" y="49352"/>
                </a:lnTo>
                <a:lnTo>
                  <a:pt x="39420" y="46710"/>
                </a:lnTo>
                <a:lnTo>
                  <a:pt x="39444" y="40806"/>
                </a:lnTo>
                <a:lnTo>
                  <a:pt x="37335" y="37645"/>
                </a:lnTo>
                <a:lnTo>
                  <a:pt x="34531" y="39676"/>
                </a:lnTo>
                <a:lnTo>
                  <a:pt x="31342" y="41669"/>
                </a:lnTo>
                <a:lnTo>
                  <a:pt x="28623" y="42800"/>
                </a:lnTo>
                <a:lnTo>
                  <a:pt x="25116" y="43066"/>
                </a:lnTo>
                <a:lnTo>
                  <a:pt x="21650" y="42749"/>
                </a:lnTo>
                <a:lnTo>
                  <a:pt x="17715" y="40398"/>
                </a:lnTo>
                <a:lnTo>
                  <a:pt x="15872" y="37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8221878" y="2251266"/>
            <a:ext cx="46238" cy="75859"/>
          </a:xfrm>
          <a:custGeom>
            <a:avLst/>
            <a:gdLst/>
            <a:ahLst/>
            <a:cxnLst/>
            <a:rect l="l" t="t" r="r" b="b"/>
            <a:pathLst>
              <a:path w="46238" h="75859">
                <a:moveTo>
                  <a:pt x="46238" y="73689"/>
                </a:moveTo>
                <a:lnTo>
                  <a:pt x="46238" y="40425"/>
                </a:lnTo>
                <a:lnTo>
                  <a:pt x="45935" y="37390"/>
                </a:lnTo>
                <a:lnTo>
                  <a:pt x="44700" y="32350"/>
                </a:lnTo>
                <a:lnTo>
                  <a:pt x="42288" y="28271"/>
                </a:lnTo>
                <a:lnTo>
                  <a:pt x="39088" y="24905"/>
                </a:lnTo>
                <a:lnTo>
                  <a:pt x="34555" y="22734"/>
                </a:lnTo>
                <a:lnTo>
                  <a:pt x="31772" y="22186"/>
                </a:lnTo>
                <a:lnTo>
                  <a:pt x="25854" y="22186"/>
                </a:lnTo>
                <a:lnTo>
                  <a:pt x="23301" y="22759"/>
                </a:lnTo>
                <a:lnTo>
                  <a:pt x="18423" y="25045"/>
                </a:lnTo>
                <a:lnTo>
                  <a:pt x="13690" y="29085"/>
                </a:lnTo>
                <a:lnTo>
                  <a:pt x="13575" y="1653"/>
                </a:lnTo>
                <a:lnTo>
                  <a:pt x="11022" y="281"/>
                </a:lnTo>
                <a:lnTo>
                  <a:pt x="8178" y="0"/>
                </a:lnTo>
                <a:lnTo>
                  <a:pt x="5496" y="0"/>
                </a:lnTo>
                <a:lnTo>
                  <a:pt x="2653" y="281"/>
                </a:lnTo>
                <a:lnTo>
                  <a:pt x="0" y="2340"/>
                </a:lnTo>
                <a:lnTo>
                  <a:pt x="111" y="74372"/>
                </a:lnTo>
                <a:lnTo>
                  <a:pt x="2653" y="75629"/>
                </a:lnTo>
                <a:lnTo>
                  <a:pt x="5496" y="75859"/>
                </a:lnTo>
                <a:lnTo>
                  <a:pt x="8178" y="75859"/>
                </a:lnTo>
                <a:lnTo>
                  <a:pt x="11022" y="75629"/>
                </a:lnTo>
                <a:lnTo>
                  <a:pt x="13690" y="73689"/>
                </a:lnTo>
                <a:lnTo>
                  <a:pt x="13690" y="41518"/>
                </a:lnTo>
                <a:lnTo>
                  <a:pt x="17434" y="37250"/>
                </a:lnTo>
                <a:lnTo>
                  <a:pt x="20991" y="34723"/>
                </a:lnTo>
                <a:lnTo>
                  <a:pt x="24472" y="34074"/>
                </a:lnTo>
                <a:lnTo>
                  <a:pt x="27049" y="34344"/>
                </a:lnTo>
                <a:lnTo>
                  <a:pt x="29959" y="36134"/>
                </a:lnTo>
                <a:lnTo>
                  <a:pt x="31747" y="39193"/>
                </a:lnTo>
                <a:lnTo>
                  <a:pt x="32445" y="41871"/>
                </a:lnTo>
                <a:lnTo>
                  <a:pt x="32626" y="46066"/>
                </a:lnTo>
                <a:lnTo>
                  <a:pt x="32626" y="74042"/>
                </a:lnTo>
                <a:lnTo>
                  <a:pt x="35229" y="75629"/>
                </a:lnTo>
                <a:lnTo>
                  <a:pt x="38112" y="75859"/>
                </a:lnTo>
                <a:lnTo>
                  <a:pt x="40751" y="75859"/>
                </a:lnTo>
                <a:lnTo>
                  <a:pt x="43624" y="75629"/>
                </a:lnTo>
                <a:lnTo>
                  <a:pt x="46238" y="73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8280547" y="2253120"/>
            <a:ext cx="14695" cy="74005"/>
          </a:xfrm>
          <a:custGeom>
            <a:avLst/>
            <a:gdLst/>
            <a:ahLst/>
            <a:cxnLst/>
            <a:rect l="l" t="t" r="r" b="b"/>
            <a:pathLst>
              <a:path w="14695" h="74005">
                <a:moveTo>
                  <a:pt x="1140" y="72518"/>
                </a:moveTo>
                <a:lnTo>
                  <a:pt x="3682" y="73775"/>
                </a:lnTo>
                <a:lnTo>
                  <a:pt x="6516" y="74005"/>
                </a:lnTo>
                <a:lnTo>
                  <a:pt x="9194" y="74005"/>
                </a:lnTo>
                <a:lnTo>
                  <a:pt x="12038" y="73775"/>
                </a:lnTo>
                <a:lnTo>
                  <a:pt x="14695" y="71835"/>
                </a:lnTo>
                <a:lnTo>
                  <a:pt x="14591" y="22875"/>
                </a:lnTo>
                <a:lnTo>
                  <a:pt x="12038" y="21543"/>
                </a:lnTo>
                <a:lnTo>
                  <a:pt x="9194" y="21272"/>
                </a:lnTo>
                <a:lnTo>
                  <a:pt x="6516" y="21272"/>
                </a:lnTo>
                <a:lnTo>
                  <a:pt x="3682" y="21543"/>
                </a:lnTo>
                <a:lnTo>
                  <a:pt x="1029" y="23533"/>
                </a:lnTo>
                <a:lnTo>
                  <a:pt x="1140" y="72518"/>
                </a:lnTo>
                <a:close/>
              </a:path>
              <a:path w="14695" h="74005">
                <a:moveTo>
                  <a:pt x="15735" y="7038"/>
                </a:moveTo>
                <a:lnTo>
                  <a:pt x="15735" y="4410"/>
                </a:lnTo>
                <a:lnTo>
                  <a:pt x="14096" y="1537"/>
                </a:lnTo>
                <a:lnTo>
                  <a:pt x="10958" y="0"/>
                </a:lnTo>
                <a:lnTo>
                  <a:pt x="4852" y="0"/>
                </a:lnTo>
                <a:lnTo>
                  <a:pt x="1652" y="1602"/>
                </a:lnTo>
                <a:lnTo>
                  <a:pt x="0" y="4572"/>
                </a:lnTo>
                <a:lnTo>
                  <a:pt x="0" y="9958"/>
                </a:lnTo>
                <a:lnTo>
                  <a:pt x="1597" y="12801"/>
                </a:lnTo>
                <a:lnTo>
                  <a:pt x="4737" y="14328"/>
                </a:lnTo>
                <a:lnTo>
                  <a:pt x="10847" y="14328"/>
                </a:lnTo>
                <a:lnTo>
                  <a:pt x="14047" y="12752"/>
                </a:lnTo>
                <a:lnTo>
                  <a:pt x="15735" y="9792"/>
                </a:lnTo>
                <a:lnTo>
                  <a:pt x="15735" y="70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8306060" y="2273465"/>
            <a:ext cx="47534" cy="54587"/>
          </a:xfrm>
          <a:custGeom>
            <a:avLst/>
            <a:gdLst/>
            <a:ahLst/>
            <a:cxnLst/>
            <a:rect l="l" t="t" r="r" b="b"/>
            <a:pathLst>
              <a:path w="47534" h="54587">
                <a:moveTo>
                  <a:pt x="21117" y="9982"/>
                </a:moveTo>
                <a:lnTo>
                  <a:pt x="24357" y="9652"/>
                </a:lnTo>
                <a:lnTo>
                  <a:pt x="27785" y="9652"/>
                </a:lnTo>
                <a:lnTo>
                  <a:pt x="30326" y="10745"/>
                </a:lnTo>
                <a:lnTo>
                  <a:pt x="33627" y="15126"/>
                </a:lnTo>
                <a:lnTo>
                  <a:pt x="34401" y="18136"/>
                </a:lnTo>
                <a:lnTo>
                  <a:pt x="34290" y="21971"/>
                </a:lnTo>
                <a:lnTo>
                  <a:pt x="13892" y="21971"/>
                </a:lnTo>
                <a:lnTo>
                  <a:pt x="11325" y="51868"/>
                </a:lnTo>
                <a:lnTo>
                  <a:pt x="14565" y="52948"/>
                </a:lnTo>
                <a:lnTo>
                  <a:pt x="17801" y="54039"/>
                </a:lnTo>
                <a:lnTo>
                  <a:pt x="21574" y="54587"/>
                </a:lnTo>
                <a:lnTo>
                  <a:pt x="25880" y="54587"/>
                </a:lnTo>
                <a:lnTo>
                  <a:pt x="30502" y="54432"/>
                </a:lnTo>
                <a:lnTo>
                  <a:pt x="34707" y="53823"/>
                </a:lnTo>
                <a:lnTo>
                  <a:pt x="38199" y="53035"/>
                </a:lnTo>
                <a:lnTo>
                  <a:pt x="41159" y="52195"/>
                </a:lnTo>
                <a:lnTo>
                  <a:pt x="44564" y="50215"/>
                </a:lnTo>
                <a:lnTo>
                  <a:pt x="45184" y="47513"/>
                </a:lnTo>
                <a:lnTo>
                  <a:pt x="45248" y="44564"/>
                </a:lnTo>
                <a:lnTo>
                  <a:pt x="44866" y="41821"/>
                </a:lnTo>
                <a:lnTo>
                  <a:pt x="42264" y="41136"/>
                </a:lnTo>
                <a:lnTo>
                  <a:pt x="39430" y="42202"/>
                </a:lnTo>
                <a:lnTo>
                  <a:pt x="36791" y="43027"/>
                </a:lnTo>
                <a:lnTo>
                  <a:pt x="33426" y="43765"/>
                </a:lnTo>
                <a:lnTo>
                  <a:pt x="29512" y="44272"/>
                </a:lnTo>
                <a:lnTo>
                  <a:pt x="24775" y="44272"/>
                </a:lnTo>
                <a:lnTo>
                  <a:pt x="21082" y="43357"/>
                </a:lnTo>
                <a:lnTo>
                  <a:pt x="16951" y="40665"/>
                </a:lnTo>
                <a:lnTo>
                  <a:pt x="15113" y="38063"/>
                </a:lnTo>
                <a:lnTo>
                  <a:pt x="14133" y="34696"/>
                </a:lnTo>
                <a:lnTo>
                  <a:pt x="13892" y="30761"/>
                </a:lnTo>
                <a:lnTo>
                  <a:pt x="43355" y="30761"/>
                </a:lnTo>
                <a:lnTo>
                  <a:pt x="47167" y="28778"/>
                </a:lnTo>
                <a:lnTo>
                  <a:pt x="47534" y="25883"/>
                </a:lnTo>
                <a:lnTo>
                  <a:pt x="47534" y="20307"/>
                </a:lnTo>
                <a:lnTo>
                  <a:pt x="47103" y="17157"/>
                </a:lnTo>
                <a:lnTo>
                  <a:pt x="46227" y="14273"/>
                </a:lnTo>
                <a:lnTo>
                  <a:pt x="45363" y="11379"/>
                </a:lnTo>
                <a:lnTo>
                  <a:pt x="42148" y="6756"/>
                </a:lnTo>
                <a:lnTo>
                  <a:pt x="37947" y="2984"/>
                </a:lnTo>
                <a:lnTo>
                  <a:pt x="35074" y="1793"/>
                </a:lnTo>
                <a:lnTo>
                  <a:pt x="32205" y="586"/>
                </a:lnTo>
                <a:lnTo>
                  <a:pt x="28738" y="0"/>
                </a:lnTo>
                <a:lnTo>
                  <a:pt x="20840" y="0"/>
                </a:lnTo>
                <a:lnTo>
                  <a:pt x="17409" y="622"/>
                </a:lnTo>
                <a:lnTo>
                  <a:pt x="14665" y="17171"/>
                </a:lnTo>
                <a:lnTo>
                  <a:pt x="15772" y="14363"/>
                </a:lnTo>
                <a:lnTo>
                  <a:pt x="18554" y="11278"/>
                </a:lnTo>
                <a:lnTo>
                  <a:pt x="21117" y="9982"/>
                </a:lnTo>
                <a:close/>
              </a:path>
              <a:path w="47534" h="54587">
                <a:moveTo>
                  <a:pt x="0" y="27838"/>
                </a:moveTo>
                <a:lnTo>
                  <a:pt x="0" y="32349"/>
                </a:lnTo>
                <a:lnTo>
                  <a:pt x="533" y="36299"/>
                </a:lnTo>
                <a:lnTo>
                  <a:pt x="1598" y="39664"/>
                </a:lnTo>
                <a:lnTo>
                  <a:pt x="2664" y="43027"/>
                </a:lnTo>
                <a:lnTo>
                  <a:pt x="4291" y="45810"/>
                </a:lnTo>
                <a:lnTo>
                  <a:pt x="8622" y="50231"/>
                </a:lnTo>
                <a:lnTo>
                  <a:pt x="11325" y="51868"/>
                </a:lnTo>
                <a:lnTo>
                  <a:pt x="13892" y="21971"/>
                </a:lnTo>
                <a:lnTo>
                  <a:pt x="13957" y="20271"/>
                </a:lnTo>
                <a:lnTo>
                  <a:pt x="14665" y="17171"/>
                </a:lnTo>
                <a:lnTo>
                  <a:pt x="17409" y="622"/>
                </a:lnTo>
                <a:lnTo>
                  <a:pt x="14349" y="1893"/>
                </a:lnTo>
                <a:lnTo>
                  <a:pt x="11289" y="3175"/>
                </a:lnTo>
                <a:lnTo>
                  <a:pt x="8686" y="5003"/>
                </a:lnTo>
                <a:lnTo>
                  <a:pt x="4417" y="9817"/>
                </a:lnTo>
                <a:lnTo>
                  <a:pt x="2804" y="12740"/>
                </a:lnTo>
                <a:lnTo>
                  <a:pt x="1687" y="16192"/>
                </a:lnTo>
                <a:lnTo>
                  <a:pt x="557" y="19648"/>
                </a:lnTo>
                <a:lnTo>
                  <a:pt x="0" y="23533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8359797" y="2274389"/>
            <a:ext cx="50140" cy="52693"/>
          </a:xfrm>
          <a:custGeom>
            <a:avLst/>
            <a:gdLst/>
            <a:ahLst/>
            <a:cxnLst/>
            <a:rect l="l" t="t" r="r" b="b"/>
            <a:pathLst>
              <a:path w="50140" h="52693">
                <a:moveTo>
                  <a:pt x="712" y="6019"/>
                </a:moveTo>
                <a:lnTo>
                  <a:pt x="15252" y="49810"/>
                </a:lnTo>
                <a:lnTo>
                  <a:pt x="15443" y="50393"/>
                </a:lnTo>
                <a:lnTo>
                  <a:pt x="18162" y="52362"/>
                </a:lnTo>
                <a:lnTo>
                  <a:pt x="21537" y="52693"/>
                </a:lnTo>
                <a:lnTo>
                  <a:pt x="28562" y="52693"/>
                </a:lnTo>
                <a:lnTo>
                  <a:pt x="31927" y="52412"/>
                </a:lnTo>
                <a:lnTo>
                  <a:pt x="34902" y="49810"/>
                </a:lnTo>
                <a:lnTo>
                  <a:pt x="49427" y="6019"/>
                </a:lnTo>
                <a:lnTo>
                  <a:pt x="50140" y="2109"/>
                </a:lnTo>
                <a:lnTo>
                  <a:pt x="47764" y="176"/>
                </a:lnTo>
                <a:lnTo>
                  <a:pt x="44970" y="0"/>
                </a:lnTo>
                <a:lnTo>
                  <a:pt x="42252" y="0"/>
                </a:lnTo>
                <a:lnTo>
                  <a:pt x="39448" y="231"/>
                </a:lnTo>
                <a:lnTo>
                  <a:pt x="36640" y="2336"/>
                </a:lnTo>
                <a:lnTo>
                  <a:pt x="25783" y="37857"/>
                </a:lnTo>
                <a:lnTo>
                  <a:pt x="25120" y="37857"/>
                </a:lnTo>
                <a:lnTo>
                  <a:pt x="14112" y="2336"/>
                </a:lnTo>
                <a:lnTo>
                  <a:pt x="13794" y="1522"/>
                </a:lnTo>
                <a:lnTo>
                  <a:pt x="11228" y="231"/>
                </a:lnTo>
                <a:lnTo>
                  <a:pt x="8218" y="0"/>
                </a:lnTo>
                <a:lnTo>
                  <a:pt x="4295" y="40"/>
                </a:lnTo>
                <a:lnTo>
                  <a:pt x="1310" y="482"/>
                </a:lnTo>
                <a:lnTo>
                  <a:pt x="0" y="3074"/>
                </a:lnTo>
                <a:lnTo>
                  <a:pt x="712" y="6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8415287" y="2273465"/>
            <a:ext cx="47523" cy="54587"/>
          </a:xfrm>
          <a:custGeom>
            <a:avLst/>
            <a:gdLst/>
            <a:ahLst/>
            <a:cxnLst/>
            <a:rect l="l" t="t" r="r" b="b"/>
            <a:pathLst>
              <a:path w="47523" h="54587">
                <a:moveTo>
                  <a:pt x="21107" y="9982"/>
                </a:moveTo>
                <a:lnTo>
                  <a:pt x="24357" y="9652"/>
                </a:lnTo>
                <a:lnTo>
                  <a:pt x="27785" y="9652"/>
                </a:lnTo>
                <a:lnTo>
                  <a:pt x="30326" y="10745"/>
                </a:lnTo>
                <a:lnTo>
                  <a:pt x="33616" y="15126"/>
                </a:lnTo>
                <a:lnTo>
                  <a:pt x="34390" y="18136"/>
                </a:lnTo>
                <a:lnTo>
                  <a:pt x="34276" y="21971"/>
                </a:lnTo>
                <a:lnTo>
                  <a:pt x="13892" y="21971"/>
                </a:lnTo>
                <a:lnTo>
                  <a:pt x="11314" y="51868"/>
                </a:lnTo>
                <a:lnTo>
                  <a:pt x="14551" y="52948"/>
                </a:lnTo>
                <a:lnTo>
                  <a:pt x="17791" y="54039"/>
                </a:lnTo>
                <a:lnTo>
                  <a:pt x="21564" y="54587"/>
                </a:lnTo>
                <a:lnTo>
                  <a:pt x="25869" y="54587"/>
                </a:lnTo>
                <a:lnTo>
                  <a:pt x="30502" y="54432"/>
                </a:lnTo>
                <a:lnTo>
                  <a:pt x="34693" y="53823"/>
                </a:lnTo>
                <a:lnTo>
                  <a:pt x="38199" y="53035"/>
                </a:lnTo>
                <a:lnTo>
                  <a:pt x="41159" y="52195"/>
                </a:lnTo>
                <a:lnTo>
                  <a:pt x="44564" y="50215"/>
                </a:lnTo>
                <a:lnTo>
                  <a:pt x="45184" y="47513"/>
                </a:lnTo>
                <a:lnTo>
                  <a:pt x="45237" y="44564"/>
                </a:lnTo>
                <a:lnTo>
                  <a:pt x="44866" y="41821"/>
                </a:lnTo>
                <a:lnTo>
                  <a:pt x="42264" y="41136"/>
                </a:lnTo>
                <a:lnTo>
                  <a:pt x="39419" y="42202"/>
                </a:lnTo>
                <a:lnTo>
                  <a:pt x="36777" y="43027"/>
                </a:lnTo>
                <a:lnTo>
                  <a:pt x="33411" y="43765"/>
                </a:lnTo>
                <a:lnTo>
                  <a:pt x="29512" y="44272"/>
                </a:lnTo>
                <a:lnTo>
                  <a:pt x="24765" y="44272"/>
                </a:lnTo>
                <a:lnTo>
                  <a:pt x="21066" y="43357"/>
                </a:lnTo>
                <a:lnTo>
                  <a:pt x="16951" y="40665"/>
                </a:lnTo>
                <a:lnTo>
                  <a:pt x="15099" y="38063"/>
                </a:lnTo>
                <a:lnTo>
                  <a:pt x="14119" y="34696"/>
                </a:lnTo>
                <a:lnTo>
                  <a:pt x="13892" y="30761"/>
                </a:lnTo>
                <a:lnTo>
                  <a:pt x="43343" y="30761"/>
                </a:lnTo>
                <a:lnTo>
                  <a:pt x="47152" y="28778"/>
                </a:lnTo>
                <a:lnTo>
                  <a:pt x="47523" y="25883"/>
                </a:lnTo>
                <a:lnTo>
                  <a:pt x="47523" y="20307"/>
                </a:lnTo>
                <a:lnTo>
                  <a:pt x="47091" y="17157"/>
                </a:lnTo>
                <a:lnTo>
                  <a:pt x="46212" y="14273"/>
                </a:lnTo>
                <a:lnTo>
                  <a:pt x="45349" y="11379"/>
                </a:lnTo>
                <a:lnTo>
                  <a:pt x="42148" y="6756"/>
                </a:lnTo>
                <a:lnTo>
                  <a:pt x="37947" y="2984"/>
                </a:lnTo>
                <a:lnTo>
                  <a:pt x="35063" y="1793"/>
                </a:lnTo>
                <a:lnTo>
                  <a:pt x="32190" y="586"/>
                </a:lnTo>
                <a:lnTo>
                  <a:pt x="28724" y="0"/>
                </a:lnTo>
                <a:lnTo>
                  <a:pt x="20840" y="0"/>
                </a:lnTo>
                <a:lnTo>
                  <a:pt x="17399" y="622"/>
                </a:lnTo>
                <a:lnTo>
                  <a:pt x="14665" y="17171"/>
                </a:lnTo>
                <a:lnTo>
                  <a:pt x="15772" y="14363"/>
                </a:lnTo>
                <a:lnTo>
                  <a:pt x="18539" y="11278"/>
                </a:lnTo>
                <a:lnTo>
                  <a:pt x="21107" y="9982"/>
                </a:lnTo>
                <a:close/>
              </a:path>
              <a:path w="47523" h="54587">
                <a:moveTo>
                  <a:pt x="0" y="27838"/>
                </a:moveTo>
                <a:lnTo>
                  <a:pt x="0" y="32349"/>
                </a:lnTo>
                <a:lnTo>
                  <a:pt x="518" y="36299"/>
                </a:lnTo>
                <a:lnTo>
                  <a:pt x="1598" y="39664"/>
                </a:lnTo>
                <a:lnTo>
                  <a:pt x="2664" y="43027"/>
                </a:lnTo>
                <a:lnTo>
                  <a:pt x="4277" y="45810"/>
                </a:lnTo>
                <a:lnTo>
                  <a:pt x="8608" y="50231"/>
                </a:lnTo>
                <a:lnTo>
                  <a:pt x="11314" y="51868"/>
                </a:lnTo>
                <a:lnTo>
                  <a:pt x="13892" y="21971"/>
                </a:lnTo>
                <a:lnTo>
                  <a:pt x="13943" y="20271"/>
                </a:lnTo>
                <a:lnTo>
                  <a:pt x="14665" y="17171"/>
                </a:lnTo>
                <a:lnTo>
                  <a:pt x="17399" y="622"/>
                </a:lnTo>
                <a:lnTo>
                  <a:pt x="14349" y="1893"/>
                </a:lnTo>
                <a:lnTo>
                  <a:pt x="11275" y="3175"/>
                </a:lnTo>
                <a:lnTo>
                  <a:pt x="8686" y="5003"/>
                </a:lnTo>
                <a:lnTo>
                  <a:pt x="4417" y="9817"/>
                </a:lnTo>
                <a:lnTo>
                  <a:pt x="2794" y="12740"/>
                </a:lnTo>
                <a:lnTo>
                  <a:pt x="1673" y="16192"/>
                </a:lnTo>
                <a:lnTo>
                  <a:pt x="557" y="19648"/>
                </a:lnTo>
                <a:lnTo>
                  <a:pt x="0" y="23533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8494426" y="2261646"/>
            <a:ext cx="34239" cy="66229"/>
          </a:xfrm>
          <a:custGeom>
            <a:avLst/>
            <a:gdLst/>
            <a:ahLst/>
            <a:cxnLst/>
            <a:rect l="l" t="t" r="r" b="b"/>
            <a:pathLst>
              <a:path w="34239" h="66229">
                <a:moveTo>
                  <a:pt x="10541" y="215"/>
                </a:moveTo>
                <a:lnTo>
                  <a:pt x="7923" y="2260"/>
                </a:lnTo>
                <a:lnTo>
                  <a:pt x="7923" y="13067"/>
                </a:lnTo>
                <a:lnTo>
                  <a:pt x="2170" y="13067"/>
                </a:lnTo>
                <a:lnTo>
                  <a:pt x="356" y="14655"/>
                </a:lnTo>
                <a:lnTo>
                  <a:pt x="0" y="17550"/>
                </a:lnTo>
                <a:lnTo>
                  <a:pt x="0" y="20599"/>
                </a:lnTo>
                <a:lnTo>
                  <a:pt x="2120" y="24129"/>
                </a:lnTo>
                <a:lnTo>
                  <a:pt x="7923" y="24129"/>
                </a:lnTo>
                <a:lnTo>
                  <a:pt x="7923" y="51904"/>
                </a:lnTo>
                <a:lnTo>
                  <a:pt x="8229" y="54471"/>
                </a:lnTo>
                <a:lnTo>
                  <a:pt x="8837" y="56641"/>
                </a:lnTo>
                <a:lnTo>
                  <a:pt x="10415" y="60605"/>
                </a:lnTo>
                <a:lnTo>
                  <a:pt x="13017" y="63474"/>
                </a:lnTo>
                <a:lnTo>
                  <a:pt x="16649" y="65203"/>
                </a:lnTo>
                <a:lnTo>
                  <a:pt x="20991" y="66229"/>
                </a:lnTo>
                <a:lnTo>
                  <a:pt x="24724" y="66229"/>
                </a:lnTo>
                <a:lnTo>
                  <a:pt x="27712" y="65976"/>
                </a:lnTo>
                <a:lnTo>
                  <a:pt x="30340" y="65418"/>
                </a:lnTo>
                <a:lnTo>
                  <a:pt x="33145" y="63992"/>
                </a:lnTo>
                <a:lnTo>
                  <a:pt x="34138" y="61354"/>
                </a:lnTo>
                <a:lnTo>
                  <a:pt x="34189" y="56677"/>
                </a:lnTo>
                <a:lnTo>
                  <a:pt x="32461" y="53541"/>
                </a:lnTo>
                <a:lnTo>
                  <a:pt x="29768" y="54481"/>
                </a:lnTo>
                <a:lnTo>
                  <a:pt x="27226" y="54787"/>
                </a:lnTo>
                <a:lnTo>
                  <a:pt x="22795" y="52819"/>
                </a:lnTo>
                <a:lnTo>
                  <a:pt x="21539" y="49517"/>
                </a:lnTo>
                <a:lnTo>
                  <a:pt x="21539" y="24129"/>
                </a:lnTo>
                <a:lnTo>
                  <a:pt x="32119" y="24129"/>
                </a:lnTo>
                <a:lnTo>
                  <a:pt x="34048" y="22010"/>
                </a:lnTo>
                <a:lnTo>
                  <a:pt x="34239" y="18594"/>
                </a:lnTo>
                <a:lnTo>
                  <a:pt x="34099" y="15937"/>
                </a:lnTo>
                <a:lnTo>
                  <a:pt x="32068" y="13067"/>
                </a:lnTo>
                <a:lnTo>
                  <a:pt x="21539" y="13067"/>
                </a:lnTo>
                <a:lnTo>
                  <a:pt x="21539" y="1903"/>
                </a:lnTo>
                <a:lnTo>
                  <a:pt x="18921" y="215"/>
                </a:lnTo>
                <a:lnTo>
                  <a:pt x="16037" y="0"/>
                </a:lnTo>
                <a:lnTo>
                  <a:pt x="13399" y="0"/>
                </a:lnTo>
                <a:lnTo>
                  <a:pt x="10541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8538743" y="2251266"/>
            <a:ext cx="46230" cy="75859"/>
          </a:xfrm>
          <a:custGeom>
            <a:avLst/>
            <a:gdLst/>
            <a:ahLst/>
            <a:cxnLst/>
            <a:rect l="l" t="t" r="r" b="b"/>
            <a:pathLst>
              <a:path w="46230" h="75859">
                <a:moveTo>
                  <a:pt x="46230" y="73689"/>
                </a:moveTo>
                <a:lnTo>
                  <a:pt x="46230" y="40425"/>
                </a:lnTo>
                <a:lnTo>
                  <a:pt x="45935" y="37390"/>
                </a:lnTo>
                <a:lnTo>
                  <a:pt x="44693" y="32350"/>
                </a:lnTo>
                <a:lnTo>
                  <a:pt x="42292" y="28271"/>
                </a:lnTo>
                <a:lnTo>
                  <a:pt x="39091" y="24905"/>
                </a:lnTo>
                <a:lnTo>
                  <a:pt x="34559" y="22734"/>
                </a:lnTo>
                <a:lnTo>
                  <a:pt x="31776" y="22186"/>
                </a:lnTo>
                <a:lnTo>
                  <a:pt x="25858" y="22186"/>
                </a:lnTo>
                <a:lnTo>
                  <a:pt x="23305" y="22759"/>
                </a:lnTo>
                <a:lnTo>
                  <a:pt x="18427" y="25045"/>
                </a:lnTo>
                <a:lnTo>
                  <a:pt x="13679" y="29085"/>
                </a:lnTo>
                <a:lnTo>
                  <a:pt x="13578" y="1653"/>
                </a:lnTo>
                <a:lnTo>
                  <a:pt x="11026" y="281"/>
                </a:lnTo>
                <a:lnTo>
                  <a:pt x="8178" y="0"/>
                </a:lnTo>
                <a:lnTo>
                  <a:pt x="5500" y="0"/>
                </a:lnTo>
                <a:lnTo>
                  <a:pt x="2655" y="281"/>
                </a:lnTo>
                <a:lnTo>
                  <a:pt x="0" y="2340"/>
                </a:lnTo>
                <a:lnTo>
                  <a:pt x="114" y="74372"/>
                </a:lnTo>
                <a:lnTo>
                  <a:pt x="2655" y="75629"/>
                </a:lnTo>
                <a:lnTo>
                  <a:pt x="5500" y="75859"/>
                </a:lnTo>
                <a:lnTo>
                  <a:pt x="8178" y="75859"/>
                </a:lnTo>
                <a:lnTo>
                  <a:pt x="11026" y="75629"/>
                </a:lnTo>
                <a:lnTo>
                  <a:pt x="13679" y="73689"/>
                </a:lnTo>
                <a:lnTo>
                  <a:pt x="13679" y="41518"/>
                </a:lnTo>
                <a:lnTo>
                  <a:pt x="17438" y="37250"/>
                </a:lnTo>
                <a:lnTo>
                  <a:pt x="20994" y="34723"/>
                </a:lnTo>
                <a:lnTo>
                  <a:pt x="24471" y="34074"/>
                </a:lnTo>
                <a:lnTo>
                  <a:pt x="27053" y="34344"/>
                </a:lnTo>
                <a:lnTo>
                  <a:pt x="29958" y="36134"/>
                </a:lnTo>
                <a:lnTo>
                  <a:pt x="31751" y="39193"/>
                </a:lnTo>
                <a:lnTo>
                  <a:pt x="32435" y="41871"/>
                </a:lnTo>
                <a:lnTo>
                  <a:pt x="32614" y="46066"/>
                </a:lnTo>
                <a:lnTo>
                  <a:pt x="32614" y="74042"/>
                </a:lnTo>
                <a:lnTo>
                  <a:pt x="35228" y="75629"/>
                </a:lnTo>
                <a:lnTo>
                  <a:pt x="38112" y="75859"/>
                </a:lnTo>
                <a:lnTo>
                  <a:pt x="40755" y="75859"/>
                </a:lnTo>
                <a:lnTo>
                  <a:pt x="43624" y="75629"/>
                </a:lnTo>
                <a:lnTo>
                  <a:pt x="46230" y="736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8595615" y="2273465"/>
            <a:ext cx="47538" cy="54587"/>
          </a:xfrm>
          <a:custGeom>
            <a:avLst/>
            <a:gdLst/>
            <a:ahLst/>
            <a:cxnLst/>
            <a:rect l="l" t="t" r="r" b="b"/>
            <a:pathLst>
              <a:path w="47538" h="54587">
                <a:moveTo>
                  <a:pt x="21121" y="9982"/>
                </a:moveTo>
                <a:lnTo>
                  <a:pt x="24372" y="9652"/>
                </a:lnTo>
                <a:lnTo>
                  <a:pt x="27799" y="9652"/>
                </a:lnTo>
                <a:lnTo>
                  <a:pt x="30341" y="10745"/>
                </a:lnTo>
                <a:lnTo>
                  <a:pt x="33632" y="15126"/>
                </a:lnTo>
                <a:lnTo>
                  <a:pt x="34405" y="18136"/>
                </a:lnTo>
                <a:lnTo>
                  <a:pt x="34289" y="21971"/>
                </a:lnTo>
                <a:lnTo>
                  <a:pt x="13896" y="21971"/>
                </a:lnTo>
                <a:lnTo>
                  <a:pt x="11329" y="51868"/>
                </a:lnTo>
                <a:lnTo>
                  <a:pt x="14569" y="52948"/>
                </a:lnTo>
                <a:lnTo>
                  <a:pt x="17805" y="54039"/>
                </a:lnTo>
                <a:lnTo>
                  <a:pt x="21578" y="54587"/>
                </a:lnTo>
                <a:lnTo>
                  <a:pt x="25883" y="54587"/>
                </a:lnTo>
                <a:lnTo>
                  <a:pt x="30506" y="54432"/>
                </a:lnTo>
                <a:lnTo>
                  <a:pt x="34711" y="53823"/>
                </a:lnTo>
                <a:lnTo>
                  <a:pt x="38204" y="53035"/>
                </a:lnTo>
                <a:lnTo>
                  <a:pt x="41163" y="52195"/>
                </a:lnTo>
                <a:lnTo>
                  <a:pt x="44579" y="50215"/>
                </a:lnTo>
                <a:lnTo>
                  <a:pt x="45201" y="47513"/>
                </a:lnTo>
                <a:lnTo>
                  <a:pt x="45252" y="44564"/>
                </a:lnTo>
                <a:lnTo>
                  <a:pt x="44870" y="41821"/>
                </a:lnTo>
                <a:lnTo>
                  <a:pt x="42268" y="41136"/>
                </a:lnTo>
                <a:lnTo>
                  <a:pt x="39434" y="42202"/>
                </a:lnTo>
                <a:lnTo>
                  <a:pt x="36791" y="43027"/>
                </a:lnTo>
                <a:lnTo>
                  <a:pt x="33426" y="43765"/>
                </a:lnTo>
                <a:lnTo>
                  <a:pt x="29517" y="44272"/>
                </a:lnTo>
                <a:lnTo>
                  <a:pt x="24778" y="44272"/>
                </a:lnTo>
                <a:lnTo>
                  <a:pt x="21081" y="43357"/>
                </a:lnTo>
                <a:lnTo>
                  <a:pt x="16967" y="40665"/>
                </a:lnTo>
                <a:lnTo>
                  <a:pt x="15112" y="38063"/>
                </a:lnTo>
                <a:lnTo>
                  <a:pt x="14137" y="34696"/>
                </a:lnTo>
                <a:lnTo>
                  <a:pt x="13896" y="30761"/>
                </a:lnTo>
                <a:lnTo>
                  <a:pt x="43359" y="30761"/>
                </a:lnTo>
                <a:lnTo>
                  <a:pt x="47167" y="28778"/>
                </a:lnTo>
                <a:lnTo>
                  <a:pt x="47538" y="25883"/>
                </a:lnTo>
                <a:lnTo>
                  <a:pt x="47538" y="20307"/>
                </a:lnTo>
                <a:lnTo>
                  <a:pt x="47106" y="17157"/>
                </a:lnTo>
                <a:lnTo>
                  <a:pt x="46227" y="14273"/>
                </a:lnTo>
                <a:lnTo>
                  <a:pt x="45364" y="11379"/>
                </a:lnTo>
                <a:lnTo>
                  <a:pt x="42163" y="6756"/>
                </a:lnTo>
                <a:lnTo>
                  <a:pt x="37962" y="2984"/>
                </a:lnTo>
                <a:lnTo>
                  <a:pt x="35078" y="1793"/>
                </a:lnTo>
                <a:lnTo>
                  <a:pt x="32209" y="586"/>
                </a:lnTo>
                <a:lnTo>
                  <a:pt x="28742" y="0"/>
                </a:lnTo>
                <a:lnTo>
                  <a:pt x="20854" y="0"/>
                </a:lnTo>
                <a:lnTo>
                  <a:pt x="17412" y="622"/>
                </a:lnTo>
                <a:lnTo>
                  <a:pt x="14681" y="17171"/>
                </a:lnTo>
                <a:lnTo>
                  <a:pt x="15786" y="14363"/>
                </a:lnTo>
                <a:lnTo>
                  <a:pt x="18554" y="11278"/>
                </a:lnTo>
                <a:lnTo>
                  <a:pt x="21121" y="9982"/>
                </a:lnTo>
                <a:close/>
              </a:path>
              <a:path w="47538" h="54587">
                <a:moveTo>
                  <a:pt x="0" y="27838"/>
                </a:moveTo>
                <a:lnTo>
                  <a:pt x="0" y="32349"/>
                </a:lnTo>
                <a:lnTo>
                  <a:pt x="533" y="36299"/>
                </a:lnTo>
                <a:lnTo>
                  <a:pt x="1602" y="39664"/>
                </a:lnTo>
                <a:lnTo>
                  <a:pt x="2668" y="43027"/>
                </a:lnTo>
                <a:lnTo>
                  <a:pt x="4295" y="45810"/>
                </a:lnTo>
                <a:lnTo>
                  <a:pt x="8625" y="50231"/>
                </a:lnTo>
                <a:lnTo>
                  <a:pt x="11329" y="51868"/>
                </a:lnTo>
                <a:lnTo>
                  <a:pt x="13896" y="21971"/>
                </a:lnTo>
                <a:lnTo>
                  <a:pt x="13957" y="20271"/>
                </a:lnTo>
                <a:lnTo>
                  <a:pt x="14681" y="17171"/>
                </a:lnTo>
                <a:lnTo>
                  <a:pt x="17412" y="622"/>
                </a:lnTo>
                <a:lnTo>
                  <a:pt x="14363" y="1893"/>
                </a:lnTo>
                <a:lnTo>
                  <a:pt x="11290" y="3175"/>
                </a:lnTo>
                <a:lnTo>
                  <a:pt x="8702" y="5003"/>
                </a:lnTo>
                <a:lnTo>
                  <a:pt x="4432" y="9817"/>
                </a:lnTo>
                <a:lnTo>
                  <a:pt x="2807" y="12740"/>
                </a:lnTo>
                <a:lnTo>
                  <a:pt x="1689" y="16192"/>
                </a:lnTo>
                <a:lnTo>
                  <a:pt x="572" y="19648"/>
                </a:lnTo>
                <a:lnTo>
                  <a:pt x="0" y="23533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8654954" y="2273453"/>
            <a:ext cx="46226" cy="53672"/>
          </a:xfrm>
          <a:custGeom>
            <a:avLst/>
            <a:gdLst/>
            <a:ahLst/>
            <a:cxnLst/>
            <a:rect l="l" t="t" r="r" b="b"/>
            <a:pathLst>
              <a:path w="46226" h="53672">
                <a:moveTo>
                  <a:pt x="0" y="3100"/>
                </a:moveTo>
                <a:lnTo>
                  <a:pt x="100" y="52185"/>
                </a:lnTo>
                <a:lnTo>
                  <a:pt x="2653" y="53442"/>
                </a:lnTo>
                <a:lnTo>
                  <a:pt x="5500" y="53672"/>
                </a:lnTo>
                <a:lnTo>
                  <a:pt x="8178" y="53672"/>
                </a:lnTo>
                <a:lnTo>
                  <a:pt x="11022" y="53442"/>
                </a:lnTo>
                <a:lnTo>
                  <a:pt x="13676" y="51502"/>
                </a:lnTo>
                <a:lnTo>
                  <a:pt x="13676" y="19331"/>
                </a:lnTo>
                <a:lnTo>
                  <a:pt x="17423" y="15063"/>
                </a:lnTo>
                <a:lnTo>
                  <a:pt x="20980" y="12536"/>
                </a:lnTo>
                <a:lnTo>
                  <a:pt x="24472" y="11887"/>
                </a:lnTo>
                <a:lnTo>
                  <a:pt x="27049" y="12157"/>
                </a:lnTo>
                <a:lnTo>
                  <a:pt x="29959" y="13947"/>
                </a:lnTo>
                <a:lnTo>
                  <a:pt x="31747" y="17006"/>
                </a:lnTo>
                <a:lnTo>
                  <a:pt x="32435" y="19685"/>
                </a:lnTo>
                <a:lnTo>
                  <a:pt x="32612" y="23879"/>
                </a:lnTo>
                <a:lnTo>
                  <a:pt x="32612" y="51855"/>
                </a:lnTo>
                <a:lnTo>
                  <a:pt x="35229" y="53442"/>
                </a:lnTo>
                <a:lnTo>
                  <a:pt x="38098" y="53672"/>
                </a:lnTo>
                <a:lnTo>
                  <a:pt x="40740" y="53672"/>
                </a:lnTo>
                <a:lnTo>
                  <a:pt x="43610" y="53442"/>
                </a:lnTo>
                <a:lnTo>
                  <a:pt x="46226" y="51502"/>
                </a:lnTo>
                <a:lnTo>
                  <a:pt x="46226" y="18101"/>
                </a:lnTo>
                <a:lnTo>
                  <a:pt x="45920" y="15102"/>
                </a:lnTo>
                <a:lnTo>
                  <a:pt x="44690" y="10099"/>
                </a:lnTo>
                <a:lnTo>
                  <a:pt x="42292" y="6059"/>
                </a:lnTo>
                <a:lnTo>
                  <a:pt x="39077" y="2719"/>
                </a:lnTo>
                <a:lnTo>
                  <a:pt x="34555" y="547"/>
                </a:lnTo>
                <a:lnTo>
                  <a:pt x="31776" y="0"/>
                </a:lnTo>
                <a:lnTo>
                  <a:pt x="25477" y="0"/>
                </a:lnTo>
                <a:lnTo>
                  <a:pt x="22603" y="737"/>
                </a:lnTo>
                <a:lnTo>
                  <a:pt x="19836" y="2174"/>
                </a:lnTo>
                <a:lnTo>
                  <a:pt x="17067" y="3622"/>
                </a:lnTo>
                <a:lnTo>
                  <a:pt x="14338" y="5792"/>
                </a:lnTo>
                <a:lnTo>
                  <a:pt x="11659" y="8686"/>
                </a:lnTo>
                <a:lnTo>
                  <a:pt x="11659" y="3100"/>
                </a:lnTo>
                <a:lnTo>
                  <a:pt x="11390" y="2150"/>
                </a:lnTo>
                <a:lnTo>
                  <a:pt x="8736" y="1069"/>
                </a:lnTo>
                <a:lnTo>
                  <a:pt x="5853" y="939"/>
                </a:lnTo>
                <a:lnTo>
                  <a:pt x="3074" y="1069"/>
                </a:lnTo>
                <a:lnTo>
                  <a:pt x="0" y="3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298387" y="2524230"/>
            <a:ext cx="91720" cy="70865"/>
          </a:xfrm>
          <a:custGeom>
            <a:avLst/>
            <a:gdLst/>
            <a:ahLst/>
            <a:cxnLst/>
            <a:rect l="l" t="t" r="r" b="b"/>
            <a:pathLst>
              <a:path w="91720" h="70865">
                <a:moveTo>
                  <a:pt x="241" y="3642"/>
                </a:moveTo>
                <a:lnTo>
                  <a:pt x="18796" y="68478"/>
                </a:lnTo>
                <a:lnTo>
                  <a:pt x="19634" y="70001"/>
                </a:lnTo>
                <a:lnTo>
                  <a:pt x="22478" y="70764"/>
                </a:lnTo>
                <a:lnTo>
                  <a:pt x="25463" y="70865"/>
                </a:lnTo>
                <a:lnTo>
                  <a:pt x="29044" y="70689"/>
                </a:lnTo>
                <a:lnTo>
                  <a:pt x="31752" y="68478"/>
                </a:lnTo>
                <a:lnTo>
                  <a:pt x="45313" y="15468"/>
                </a:lnTo>
                <a:lnTo>
                  <a:pt x="60134" y="68478"/>
                </a:lnTo>
                <a:lnTo>
                  <a:pt x="60987" y="70001"/>
                </a:lnTo>
                <a:lnTo>
                  <a:pt x="63806" y="70764"/>
                </a:lnTo>
                <a:lnTo>
                  <a:pt x="66635" y="70865"/>
                </a:lnTo>
                <a:lnTo>
                  <a:pt x="70131" y="70689"/>
                </a:lnTo>
                <a:lnTo>
                  <a:pt x="73102" y="68478"/>
                </a:lnTo>
                <a:lnTo>
                  <a:pt x="91720" y="3682"/>
                </a:lnTo>
                <a:lnTo>
                  <a:pt x="91324" y="406"/>
                </a:lnTo>
                <a:lnTo>
                  <a:pt x="88722" y="0"/>
                </a:lnTo>
                <a:lnTo>
                  <a:pt x="85751" y="39"/>
                </a:lnTo>
                <a:lnTo>
                  <a:pt x="82652" y="2019"/>
                </a:lnTo>
                <a:lnTo>
                  <a:pt x="67182" y="60782"/>
                </a:lnTo>
                <a:lnTo>
                  <a:pt x="50965" y="2070"/>
                </a:lnTo>
                <a:lnTo>
                  <a:pt x="48935" y="176"/>
                </a:lnTo>
                <a:lnTo>
                  <a:pt x="45910" y="0"/>
                </a:lnTo>
                <a:lnTo>
                  <a:pt x="43282" y="114"/>
                </a:lnTo>
                <a:lnTo>
                  <a:pt x="40551" y="2070"/>
                </a:lnTo>
                <a:lnTo>
                  <a:pt x="25577" y="60782"/>
                </a:lnTo>
                <a:lnTo>
                  <a:pt x="9726" y="1954"/>
                </a:lnTo>
                <a:lnTo>
                  <a:pt x="9310" y="723"/>
                </a:lnTo>
                <a:lnTo>
                  <a:pt x="6581" y="25"/>
                </a:lnTo>
                <a:lnTo>
                  <a:pt x="3416" y="0"/>
                </a:lnTo>
                <a:lnTo>
                  <a:pt x="0" y="849"/>
                </a:lnTo>
                <a:lnTo>
                  <a:pt x="241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409905" y="2519222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594"/>
                </a:moveTo>
                <a:lnTo>
                  <a:pt x="33108" y="74192"/>
                </a:lnTo>
                <a:lnTo>
                  <a:pt x="33324" y="74930"/>
                </a:lnTo>
                <a:lnTo>
                  <a:pt x="35967" y="75844"/>
                </a:lnTo>
                <a:lnTo>
                  <a:pt x="39193" y="75844"/>
                </a:lnTo>
                <a:lnTo>
                  <a:pt x="42062" y="74192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5"/>
                </a:lnTo>
                <a:lnTo>
                  <a:pt x="11530" y="28230"/>
                </a:lnTo>
                <a:lnTo>
                  <a:pt x="8967" y="30948"/>
                </a:lnTo>
                <a:lnTo>
                  <a:pt x="8967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8" y="75844"/>
                </a:lnTo>
                <a:lnTo>
                  <a:pt x="8967" y="74192"/>
                </a:lnTo>
                <a:lnTo>
                  <a:pt x="8967" y="40057"/>
                </a:lnTo>
                <a:lnTo>
                  <a:pt x="11419" y="36982"/>
                </a:lnTo>
                <a:lnTo>
                  <a:pt x="13766" y="34657"/>
                </a:lnTo>
                <a:lnTo>
                  <a:pt x="18252" y="31470"/>
                </a:lnTo>
                <a:lnTo>
                  <a:pt x="22748" y="30671"/>
                </a:lnTo>
                <a:lnTo>
                  <a:pt x="25999" y="31013"/>
                </a:lnTo>
                <a:lnTo>
                  <a:pt x="28638" y="32294"/>
                </a:lnTo>
                <a:lnTo>
                  <a:pt x="31381" y="35711"/>
                </a:lnTo>
                <a:lnTo>
                  <a:pt x="32451" y="38872"/>
                </a:lnTo>
                <a:lnTo>
                  <a:pt x="33108" y="42810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72062" y="2542147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00" y="14122"/>
                </a:lnTo>
                <a:lnTo>
                  <a:pt x="42900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701" y="18176"/>
                </a:lnTo>
                <a:lnTo>
                  <a:pt x="10933" y="14518"/>
                </a:lnTo>
                <a:lnTo>
                  <a:pt x="13727" y="1868"/>
                </a:lnTo>
                <a:lnTo>
                  <a:pt x="10831" y="311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3" y="15760"/>
                </a:lnTo>
                <a:lnTo>
                  <a:pt x="547" y="19100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27" y="42001"/>
                </a:lnTo>
                <a:lnTo>
                  <a:pt x="4179" y="44768"/>
                </a:lnTo>
                <a:lnTo>
                  <a:pt x="6235" y="46979"/>
                </a:lnTo>
                <a:lnTo>
                  <a:pt x="10831" y="50849"/>
                </a:lnTo>
                <a:lnTo>
                  <a:pt x="13867" y="51969"/>
                </a:lnTo>
                <a:lnTo>
                  <a:pt x="16877" y="53084"/>
                </a:lnTo>
                <a:lnTo>
                  <a:pt x="20397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8" y="52793"/>
                </a:lnTo>
                <a:lnTo>
                  <a:pt x="36346" y="51969"/>
                </a:lnTo>
                <a:lnTo>
                  <a:pt x="3917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90"/>
                </a:lnTo>
                <a:lnTo>
                  <a:pt x="39460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1"/>
                </a:lnTo>
                <a:lnTo>
                  <a:pt x="22312" y="46381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5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10933" y="1451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933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538180" y="2542147"/>
            <a:ext cx="28548" cy="52923"/>
          </a:xfrm>
          <a:custGeom>
            <a:avLst/>
            <a:gdLst/>
            <a:ahLst/>
            <a:cxnLst/>
            <a:rect l="l" t="t" r="r" b="b"/>
            <a:pathLst>
              <a:path w="28548" h="52923">
                <a:moveTo>
                  <a:pt x="17308" y="9359"/>
                </a:moveTo>
                <a:lnTo>
                  <a:pt x="19926" y="8459"/>
                </a:lnTo>
                <a:lnTo>
                  <a:pt x="22960" y="8675"/>
                </a:lnTo>
                <a:lnTo>
                  <a:pt x="25703" y="9460"/>
                </a:lnTo>
                <a:lnTo>
                  <a:pt x="28381" y="8610"/>
                </a:lnTo>
                <a:lnTo>
                  <a:pt x="28548" y="5641"/>
                </a:lnTo>
                <a:lnTo>
                  <a:pt x="28508" y="3657"/>
                </a:lnTo>
                <a:lnTo>
                  <a:pt x="26146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61"/>
                </a:lnTo>
                <a:lnTo>
                  <a:pt x="14143" y="256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62" y="773"/>
                </a:lnTo>
                <a:lnTo>
                  <a:pt x="0" y="2425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76" y="15468"/>
                </a:lnTo>
                <a:lnTo>
                  <a:pt x="14490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580646" y="2542147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3" y="16930"/>
                </a:moveTo>
                <a:lnTo>
                  <a:pt x="43699" y="14122"/>
                </a:lnTo>
                <a:lnTo>
                  <a:pt x="42900" y="11318"/>
                </a:lnTo>
                <a:lnTo>
                  <a:pt x="3988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42" y="612"/>
                </a:lnTo>
                <a:lnTo>
                  <a:pt x="27265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7" y="22075"/>
                </a:lnTo>
                <a:lnTo>
                  <a:pt x="9269" y="22075"/>
                </a:lnTo>
                <a:lnTo>
                  <a:pt x="9701" y="18176"/>
                </a:lnTo>
                <a:lnTo>
                  <a:pt x="10932" y="14518"/>
                </a:lnTo>
                <a:lnTo>
                  <a:pt x="13726" y="1868"/>
                </a:lnTo>
                <a:lnTo>
                  <a:pt x="10831" y="311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3" y="19100"/>
                </a:lnTo>
                <a:lnTo>
                  <a:pt x="0" y="22859"/>
                </a:lnTo>
                <a:lnTo>
                  <a:pt x="0" y="31485"/>
                </a:lnTo>
                <a:lnTo>
                  <a:pt x="532" y="35359"/>
                </a:lnTo>
                <a:lnTo>
                  <a:pt x="1572" y="38685"/>
                </a:lnTo>
                <a:lnTo>
                  <a:pt x="2627" y="42001"/>
                </a:lnTo>
                <a:lnTo>
                  <a:pt x="4175" y="44768"/>
                </a:lnTo>
                <a:lnTo>
                  <a:pt x="6234" y="46979"/>
                </a:lnTo>
                <a:lnTo>
                  <a:pt x="10843" y="50849"/>
                </a:lnTo>
                <a:lnTo>
                  <a:pt x="13867" y="51969"/>
                </a:lnTo>
                <a:lnTo>
                  <a:pt x="16891" y="53084"/>
                </a:lnTo>
                <a:lnTo>
                  <a:pt x="20393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70" y="48312"/>
                </a:lnTo>
                <a:lnTo>
                  <a:pt x="42871" y="45518"/>
                </a:lnTo>
                <a:lnTo>
                  <a:pt x="42072" y="42890"/>
                </a:lnTo>
                <a:lnTo>
                  <a:pt x="39458" y="43267"/>
                </a:lnTo>
                <a:lnTo>
                  <a:pt x="36193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56" y="46381"/>
                </a:lnTo>
                <a:lnTo>
                  <a:pt x="22312" y="46381"/>
                </a:lnTo>
                <a:lnTo>
                  <a:pt x="17779" y="45137"/>
                </a:lnTo>
                <a:lnTo>
                  <a:pt x="14097" y="43106"/>
                </a:lnTo>
                <a:lnTo>
                  <a:pt x="11555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3" y="16930"/>
                </a:lnTo>
                <a:close/>
              </a:path>
              <a:path w="44931" h="53647">
                <a:moveTo>
                  <a:pt x="10932" y="1451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6" y="7415"/>
                </a:lnTo>
                <a:lnTo>
                  <a:pt x="22970" y="6997"/>
                </a:lnTo>
                <a:lnTo>
                  <a:pt x="27316" y="6997"/>
                </a:lnTo>
                <a:lnTo>
                  <a:pt x="27265" y="0"/>
                </a:lnTo>
                <a:lnTo>
                  <a:pt x="19860" y="0"/>
                </a:lnTo>
                <a:lnTo>
                  <a:pt x="16624" y="622"/>
                </a:lnTo>
                <a:lnTo>
                  <a:pt x="13726" y="1868"/>
                </a:lnTo>
                <a:lnTo>
                  <a:pt x="10932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640312" y="2542899"/>
            <a:ext cx="46493" cy="52200"/>
          </a:xfrm>
          <a:custGeom>
            <a:avLst/>
            <a:gdLst/>
            <a:ahLst/>
            <a:cxnLst/>
            <a:rect l="l" t="t" r="r" b="b"/>
            <a:pathLst>
              <a:path w="46493" h="52200">
                <a:moveTo>
                  <a:pt x="547" y="3863"/>
                </a:moveTo>
                <a:lnTo>
                  <a:pt x="17132" y="50242"/>
                </a:lnTo>
                <a:lnTo>
                  <a:pt x="17995" y="51422"/>
                </a:lnTo>
                <a:lnTo>
                  <a:pt x="20560" y="52095"/>
                </a:lnTo>
                <a:lnTo>
                  <a:pt x="23277" y="52200"/>
                </a:lnTo>
                <a:lnTo>
                  <a:pt x="26708" y="52071"/>
                </a:lnTo>
                <a:lnTo>
                  <a:pt x="29401" y="50242"/>
                </a:lnTo>
                <a:lnTo>
                  <a:pt x="46061" y="3863"/>
                </a:lnTo>
                <a:lnTo>
                  <a:pt x="46493" y="1577"/>
                </a:lnTo>
                <a:lnTo>
                  <a:pt x="45961" y="472"/>
                </a:lnTo>
                <a:lnTo>
                  <a:pt x="43153" y="0"/>
                </a:lnTo>
                <a:lnTo>
                  <a:pt x="39952" y="80"/>
                </a:lnTo>
                <a:lnTo>
                  <a:pt x="37374" y="1742"/>
                </a:lnTo>
                <a:lnTo>
                  <a:pt x="23760" y="42001"/>
                </a:lnTo>
                <a:lnTo>
                  <a:pt x="23393" y="42001"/>
                </a:lnTo>
                <a:lnTo>
                  <a:pt x="9601" y="1742"/>
                </a:lnTo>
                <a:lnTo>
                  <a:pt x="8039" y="241"/>
                </a:lnTo>
                <a:lnTo>
                  <a:pt x="5447" y="0"/>
                </a:lnTo>
                <a:lnTo>
                  <a:pt x="2858" y="15"/>
                </a:lnTo>
                <a:lnTo>
                  <a:pt x="0" y="1285"/>
                </a:lnTo>
                <a:lnTo>
                  <a:pt x="547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700662" y="2542147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00" y="14122"/>
                </a:lnTo>
                <a:lnTo>
                  <a:pt x="42900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701" y="18176"/>
                </a:lnTo>
                <a:lnTo>
                  <a:pt x="10933" y="14518"/>
                </a:lnTo>
                <a:lnTo>
                  <a:pt x="13727" y="1868"/>
                </a:lnTo>
                <a:lnTo>
                  <a:pt x="10831" y="311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3" y="15760"/>
                </a:lnTo>
                <a:lnTo>
                  <a:pt x="547" y="19100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27" y="42001"/>
                </a:lnTo>
                <a:lnTo>
                  <a:pt x="4179" y="44768"/>
                </a:lnTo>
                <a:lnTo>
                  <a:pt x="6235" y="46979"/>
                </a:lnTo>
                <a:lnTo>
                  <a:pt x="10831" y="50849"/>
                </a:lnTo>
                <a:lnTo>
                  <a:pt x="13867" y="51969"/>
                </a:lnTo>
                <a:lnTo>
                  <a:pt x="16877" y="53084"/>
                </a:lnTo>
                <a:lnTo>
                  <a:pt x="20397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8" y="52793"/>
                </a:lnTo>
                <a:lnTo>
                  <a:pt x="36346" y="51969"/>
                </a:lnTo>
                <a:lnTo>
                  <a:pt x="3917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90"/>
                </a:lnTo>
                <a:lnTo>
                  <a:pt x="39460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1"/>
                </a:lnTo>
                <a:lnTo>
                  <a:pt x="22312" y="46381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5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10933" y="1451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933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766780" y="2542147"/>
            <a:ext cx="28548" cy="52923"/>
          </a:xfrm>
          <a:custGeom>
            <a:avLst/>
            <a:gdLst/>
            <a:ahLst/>
            <a:cxnLst/>
            <a:rect l="l" t="t" r="r" b="b"/>
            <a:pathLst>
              <a:path w="28548" h="52923">
                <a:moveTo>
                  <a:pt x="17308" y="9359"/>
                </a:moveTo>
                <a:lnTo>
                  <a:pt x="19926" y="8459"/>
                </a:lnTo>
                <a:lnTo>
                  <a:pt x="22960" y="8675"/>
                </a:lnTo>
                <a:lnTo>
                  <a:pt x="25703" y="9460"/>
                </a:lnTo>
                <a:lnTo>
                  <a:pt x="28381" y="8610"/>
                </a:lnTo>
                <a:lnTo>
                  <a:pt x="28548" y="5641"/>
                </a:lnTo>
                <a:lnTo>
                  <a:pt x="28508" y="3657"/>
                </a:lnTo>
                <a:lnTo>
                  <a:pt x="26146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61"/>
                </a:lnTo>
                <a:lnTo>
                  <a:pt x="14143" y="256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62" y="773"/>
                </a:lnTo>
                <a:lnTo>
                  <a:pt x="0" y="2425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76" y="15468"/>
                </a:lnTo>
                <a:lnTo>
                  <a:pt x="14490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839464" y="2542899"/>
            <a:ext cx="73734" cy="52200"/>
          </a:xfrm>
          <a:custGeom>
            <a:avLst/>
            <a:gdLst/>
            <a:ahLst/>
            <a:cxnLst/>
            <a:rect l="l" t="t" r="r" b="b"/>
            <a:pathLst>
              <a:path w="73734" h="52200">
                <a:moveTo>
                  <a:pt x="481" y="3863"/>
                </a:moveTo>
                <a:lnTo>
                  <a:pt x="14756" y="50242"/>
                </a:lnTo>
                <a:lnTo>
                  <a:pt x="15252" y="51156"/>
                </a:lnTo>
                <a:lnTo>
                  <a:pt x="17981" y="52095"/>
                </a:lnTo>
                <a:lnTo>
                  <a:pt x="20725" y="52200"/>
                </a:lnTo>
                <a:lnTo>
                  <a:pt x="24206" y="52071"/>
                </a:lnTo>
                <a:lnTo>
                  <a:pt x="26859" y="50242"/>
                </a:lnTo>
                <a:lnTo>
                  <a:pt x="36360" y="14810"/>
                </a:lnTo>
                <a:lnTo>
                  <a:pt x="36560" y="14810"/>
                </a:lnTo>
                <a:lnTo>
                  <a:pt x="46824" y="50242"/>
                </a:lnTo>
                <a:lnTo>
                  <a:pt x="47533" y="51422"/>
                </a:lnTo>
                <a:lnTo>
                  <a:pt x="50137" y="52095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63"/>
                </a:lnTo>
                <a:lnTo>
                  <a:pt x="73734" y="1577"/>
                </a:lnTo>
                <a:lnTo>
                  <a:pt x="73201" y="472"/>
                </a:lnTo>
                <a:lnTo>
                  <a:pt x="70418" y="0"/>
                </a:lnTo>
                <a:lnTo>
                  <a:pt x="67842" y="29"/>
                </a:lnTo>
                <a:lnTo>
                  <a:pt x="64730" y="1742"/>
                </a:lnTo>
                <a:lnTo>
                  <a:pt x="53121" y="42001"/>
                </a:lnTo>
                <a:lnTo>
                  <a:pt x="52958" y="42001"/>
                </a:lnTo>
                <a:lnTo>
                  <a:pt x="41287" y="1628"/>
                </a:lnTo>
                <a:lnTo>
                  <a:pt x="40967" y="864"/>
                </a:lnTo>
                <a:lnTo>
                  <a:pt x="38364" y="29"/>
                </a:lnTo>
                <a:lnTo>
                  <a:pt x="35153" y="29"/>
                </a:lnTo>
                <a:lnTo>
                  <a:pt x="32180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304" y="345"/>
                </a:lnTo>
                <a:lnTo>
                  <a:pt x="5460" y="0"/>
                </a:lnTo>
                <a:lnTo>
                  <a:pt x="2908" y="15"/>
                </a:lnTo>
                <a:lnTo>
                  <a:pt x="0" y="1259"/>
                </a:lnTo>
                <a:lnTo>
                  <a:pt x="481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928629" y="2542147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28" y="16930"/>
                </a:moveTo>
                <a:lnTo>
                  <a:pt x="43700" y="14122"/>
                </a:lnTo>
                <a:lnTo>
                  <a:pt x="42890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21" y="3114"/>
                </a:lnTo>
                <a:lnTo>
                  <a:pt x="8359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00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68"/>
                </a:lnTo>
                <a:lnTo>
                  <a:pt x="6235" y="46979"/>
                </a:lnTo>
                <a:lnTo>
                  <a:pt x="10833" y="50849"/>
                </a:lnTo>
                <a:lnTo>
                  <a:pt x="13870" y="51969"/>
                </a:lnTo>
                <a:lnTo>
                  <a:pt x="16880" y="53084"/>
                </a:lnTo>
                <a:lnTo>
                  <a:pt x="20397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8" y="52793"/>
                </a:lnTo>
                <a:lnTo>
                  <a:pt x="36349" y="51969"/>
                </a:lnTo>
                <a:lnTo>
                  <a:pt x="39179" y="51094"/>
                </a:lnTo>
                <a:lnTo>
                  <a:pt x="42674" y="48312"/>
                </a:lnTo>
                <a:lnTo>
                  <a:pt x="42861" y="45518"/>
                </a:lnTo>
                <a:lnTo>
                  <a:pt x="42062" y="42890"/>
                </a:lnTo>
                <a:lnTo>
                  <a:pt x="39448" y="43267"/>
                </a:lnTo>
                <a:lnTo>
                  <a:pt x="36183" y="44552"/>
                </a:lnTo>
                <a:lnTo>
                  <a:pt x="33289" y="45443"/>
                </a:lnTo>
                <a:lnTo>
                  <a:pt x="29657" y="46191"/>
                </a:lnTo>
                <a:lnTo>
                  <a:pt x="25246" y="46381"/>
                </a:lnTo>
                <a:lnTo>
                  <a:pt x="22316" y="46381"/>
                </a:lnTo>
                <a:lnTo>
                  <a:pt x="17779" y="45137"/>
                </a:lnTo>
                <a:lnTo>
                  <a:pt x="14086" y="43106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28" y="16930"/>
                </a:lnTo>
                <a:close/>
              </a:path>
              <a:path w="44921" h="53647">
                <a:moveTo>
                  <a:pt x="9349" y="20091"/>
                </a:moveTo>
                <a:lnTo>
                  <a:pt x="10313" y="16357"/>
                </a:lnTo>
                <a:lnTo>
                  <a:pt x="11812" y="12917"/>
                </a:lnTo>
                <a:lnTo>
                  <a:pt x="15469" y="9083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21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8021703" y="2542899"/>
            <a:ext cx="73750" cy="52200"/>
          </a:xfrm>
          <a:custGeom>
            <a:avLst/>
            <a:gdLst/>
            <a:ahLst/>
            <a:cxnLst/>
            <a:rect l="l" t="t" r="r" b="b"/>
            <a:pathLst>
              <a:path w="73750" h="52200">
                <a:moveTo>
                  <a:pt x="482" y="3863"/>
                </a:moveTo>
                <a:lnTo>
                  <a:pt x="14756" y="50242"/>
                </a:lnTo>
                <a:lnTo>
                  <a:pt x="15252" y="51156"/>
                </a:lnTo>
                <a:lnTo>
                  <a:pt x="17981" y="52095"/>
                </a:lnTo>
                <a:lnTo>
                  <a:pt x="20725" y="52200"/>
                </a:lnTo>
                <a:lnTo>
                  <a:pt x="24217" y="52071"/>
                </a:lnTo>
                <a:lnTo>
                  <a:pt x="26874" y="50242"/>
                </a:lnTo>
                <a:lnTo>
                  <a:pt x="36360" y="14810"/>
                </a:lnTo>
                <a:lnTo>
                  <a:pt x="36576" y="14810"/>
                </a:lnTo>
                <a:lnTo>
                  <a:pt x="46836" y="50242"/>
                </a:lnTo>
                <a:lnTo>
                  <a:pt x="47534" y="51422"/>
                </a:lnTo>
                <a:lnTo>
                  <a:pt x="50140" y="52095"/>
                </a:lnTo>
                <a:lnTo>
                  <a:pt x="55678" y="52110"/>
                </a:lnTo>
                <a:lnTo>
                  <a:pt x="58878" y="50242"/>
                </a:lnTo>
                <a:lnTo>
                  <a:pt x="73252" y="3863"/>
                </a:lnTo>
                <a:lnTo>
                  <a:pt x="73750" y="1577"/>
                </a:lnTo>
                <a:lnTo>
                  <a:pt x="73202" y="472"/>
                </a:lnTo>
                <a:lnTo>
                  <a:pt x="70434" y="0"/>
                </a:lnTo>
                <a:lnTo>
                  <a:pt x="67856" y="29"/>
                </a:lnTo>
                <a:lnTo>
                  <a:pt x="64731" y="1742"/>
                </a:lnTo>
                <a:lnTo>
                  <a:pt x="53125" y="42001"/>
                </a:lnTo>
                <a:lnTo>
                  <a:pt x="52960" y="42001"/>
                </a:lnTo>
                <a:lnTo>
                  <a:pt x="41288" y="1628"/>
                </a:lnTo>
                <a:lnTo>
                  <a:pt x="40971" y="864"/>
                </a:lnTo>
                <a:lnTo>
                  <a:pt x="38379" y="29"/>
                </a:lnTo>
                <a:lnTo>
                  <a:pt x="35153" y="29"/>
                </a:lnTo>
                <a:lnTo>
                  <a:pt x="32180" y="1742"/>
                </a:lnTo>
                <a:lnTo>
                  <a:pt x="21388" y="42001"/>
                </a:lnTo>
                <a:lnTo>
                  <a:pt x="21156" y="42001"/>
                </a:lnTo>
                <a:lnTo>
                  <a:pt x="9395" y="1742"/>
                </a:lnTo>
                <a:lnTo>
                  <a:pt x="8305" y="345"/>
                </a:lnTo>
                <a:lnTo>
                  <a:pt x="5461" y="0"/>
                </a:lnTo>
                <a:lnTo>
                  <a:pt x="2919" y="15"/>
                </a:lnTo>
                <a:lnTo>
                  <a:pt x="0" y="1259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8110710" y="2542147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69" y="23911"/>
                </a:moveTo>
                <a:lnTo>
                  <a:pt x="9575" y="21333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59"/>
                </a:lnTo>
                <a:lnTo>
                  <a:pt x="17679" y="8888"/>
                </a:lnTo>
                <a:lnTo>
                  <a:pt x="21880" y="7476"/>
                </a:lnTo>
                <a:lnTo>
                  <a:pt x="27431" y="7476"/>
                </a:lnTo>
                <a:lnTo>
                  <a:pt x="31788" y="9028"/>
                </a:lnTo>
                <a:lnTo>
                  <a:pt x="35243" y="11455"/>
                </a:lnTo>
                <a:lnTo>
                  <a:pt x="37515" y="15007"/>
                </a:lnTo>
                <a:lnTo>
                  <a:pt x="38811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39" y="43534"/>
                </a:lnTo>
                <a:lnTo>
                  <a:pt x="46202" y="40636"/>
                </a:lnTo>
                <a:lnTo>
                  <a:pt x="47256" y="37284"/>
                </a:lnTo>
                <a:lnTo>
                  <a:pt x="48296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7" y="18554"/>
                </a:lnTo>
                <a:lnTo>
                  <a:pt x="47332" y="15289"/>
                </a:lnTo>
                <a:lnTo>
                  <a:pt x="46342" y="12038"/>
                </a:lnTo>
                <a:lnTo>
                  <a:pt x="44856" y="9269"/>
                </a:lnTo>
                <a:lnTo>
                  <a:pt x="42861" y="6995"/>
                </a:lnTo>
                <a:lnTo>
                  <a:pt x="38379" y="2969"/>
                </a:lnTo>
                <a:lnTo>
                  <a:pt x="35406" y="1774"/>
                </a:lnTo>
                <a:lnTo>
                  <a:pt x="32421" y="594"/>
                </a:lnTo>
                <a:lnTo>
                  <a:pt x="2891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37"/>
                </a:lnTo>
                <a:lnTo>
                  <a:pt x="8294" y="5215"/>
                </a:lnTo>
                <a:lnTo>
                  <a:pt x="4128" y="10068"/>
                </a:lnTo>
                <a:lnTo>
                  <a:pt x="2576" y="12952"/>
                </a:lnTo>
                <a:lnTo>
                  <a:pt x="1548" y="16292"/>
                </a:lnTo>
                <a:lnTo>
                  <a:pt x="521" y="19644"/>
                </a:lnTo>
                <a:lnTo>
                  <a:pt x="0" y="23301"/>
                </a:lnTo>
                <a:lnTo>
                  <a:pt x="0" y="31405"/>
                </a:lnTo>
                <a:lnTo>
                  <a:pt x="496" y="35100"/>
                </a:lnTo>
                <a:lnTo>
                  <a:pt x="1461" y="38350"/>
                </a:lnTo>
                <a:lnTo>
                  <a:pt x="2437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69"/>
                </a:lnTo>
                <a:lnTo>
                  <a:pt x="10019" y="34225"/>
                </a:lnTo>
                <a:lnTo>
                  <a:pt x="9269" y="29361"/>
                </a:lnTo>
                <a:lnTo>
                  <a:pt x="9269" y="23911"/>
                </a:lnTo>
                <a:close/>
              </a:path>
              <a:path w="48830" h="53643">
                <a:moveTo>
                  <a:pt x="26959" y="46112"/>
                </a:moveTo>
                <a:lnTo>
                  <a:pt x="21449" y="46112"/>
                </a:lnTo>
                <a:lnTo>
                  <a:pt x="17106" y="44574"/>
                </a:lnTo>
                <a:lnTo>
                  <a:pt x="13625" y="42137"/>
                </a:lnTo>
                <a:lnTo>
                  <a:pt x="11328" y="38630"/>
                </a:lnTo>
                <a:lnTo>
                  <a:pt x="10019" y="34225"/>
                </a:lnTo>
                <a:lnTo>
                  <a:pt x="10389" y="50669"/>
                </a:lnTo>
                <a:lnTo>
                  <a:pt x="13374" y="51865"/>
                </a:lnTo>
                <a:lnTo>
                  <a:pt x="16357" y="53060"/>
                </a:lnTo>
                <a:lnTo>
                  <a:pt x="19850" y="53643"/>
                </a:lnTo>
                <a:lnTo>
                  <a:pt x="28004" y="53643"/>
                </a:lnTo>
                <a:lnTo>
                  <a:pt x="31621" y="52980"/>
                </a:lnTo>
                <a:lnTo>
                  <a:pt x="34747" y="51608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696" y="42439"/>
                </a:lnTo>
                <a:lnTo>
                  <a:pt x="31179" y="44701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8180175" y="2542147"/>
            <a:ext cx="28534" cy="52923"/>
          </a:xfrm>
          <a:custGeom>
            <a:avLst/>
            <a:gdLst/>
            <a:ahLst/>
            <a:cxnLst/>
            <a:rect l="l" t="t" r="r" b="b"/>
            <a:pathLst>
              <a:path w="28534" h="52923">
                <a:moveTo>
                  <a:pt x="17294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4" y="9460"/>
                </a:lnTo>
                <a:lnTo>
                  <a:pt x="28371" y="8610"/>
                </a:lnTo>
                <a:lnTo>
                  <a:pt x="28534" y="5641"/>
                </a:lnTo>
                <a:lnTo>
                  <a:pt x="28508" y="3657"/>
                </a:lnTo>
                <a:lnTo>
                  <a:pt x="26146" y="673"/>
                </a:lnTo>
                <a:lnTo>
                  <a:pt x="23022" y="74"/>
                </a:lnTo>
                <a:lnTo>
                  <a:pt x="20369" y="0"/>
                </a:lnTo>
                <a:lnTo>
                  <a:pt x="17269" y="661"/>
                </a:lnTo>
                <a:lnTo>
                  <a:pt x="14133" y="2566"/>
                </a:lnTo>
                <a:lnTo>
                  <a:pt x="10678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5"/>
                </a:lnTo>
                <a:lnTo>
                  <a:pt x="0" y="51271"/>
                </a:lnTo>
                <a:lnTo>
                  <a:pt x="302" y="52195"/>
                </a:lnTo>
                <a:lnTo>
                  <a:pt x="2854" y="52923"/>
                </a:lnTo>
                <a:lnTo>
                  <a:pt x="6080" y="52923"/>
                </a:lnTo>
                <a:lnTo>
                  <a:pt x="8939" y="51271"/>
                </a:lnTo>
                <a:lnTo>
                  <a:pt x="8939" y="19141"/>
                </a:lnTo>
                <a:lnTo>
                  <a:pt x="11365" y="15468"/>
                </a:lnTo>
                <a:lnTo>
                  <a:pt x="14475" y="11620"/>
                </a:lnTo>
                <a:lnTo>
                  <a:pt x="1729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8225887" y="2519222"/>
            <a:ext cx="40097" cy="75883"/>
          </a:xfrm>
          <a:custGeom>
            <a:avLst/>
            <a:gdLst/>
            <a:ahLst/>
            <a:cxnLst/>
            <a:rect l="l" t="t" r="r" b="b"/>
            <a:pathLst>
              <a:path w="40097" h="75883">
                <a:moveTo>
                  <a:pt x="36630" y="28130"/>
                </a:moveTo>
                <a:lnTo>
                  <a:pt x="37786" y="26607"/>
                </a:lnTo>
                <a:lnTo>
                  <a:pt x="36198" y="23813"/>
                </a:lnTo>
                <a:lnTo>
                  <a:pt x="33314" y="23672"/>
                </a:lnTo>
                <a:lnTo>
                  <a:pt x="30471" y="23813"/>
                </a:lnTo>
                <a:lnTo>
                  <a:pt x="27396" y="25577"/>
                </a:lnTo>
                <a:lnTo>
                  <a:pt x="8957" y="45859"/>
                </a:lnTo>
                <a:lnTo>
                  <a:pt x="8957" y="1703"/>
                </a:lnTo>
                <a:lnTo>
                  <a:pt x="8727" y="939"/>
                </a:lnTo>
                <a:lnTo>
                  <a:pt x="6084" y="0"/>
                </a:lnTo>
                <a:lnTo>
                  <a:pt x="2848" y="0"/>
                </a:lnTo>
                <a:lnTo>
                  <a:pt x="0" y="1703"/>
                </a:lnTo>
                <a:lnTo>
                  <a:pt x="0" y="74195"/>
                </a:lnTo>
                <a:lnTo>
                  <a:pt x="306" y="75120"/>
                </a:lnTo>
                <a:lnTo>
                  <a:pt x="2848" y="75844"/>
                </a:lnTo>
                <a:lnTo>
                  <a:pt x="6084" y="75844"/>
                </a:lnTo>
                <a:lnTo>
                  <a:pt x="8957" y="74195"/>
                </a:lnTo>
                <a:lnTo>
                  <a:pt x="8957" y="47117"/>
                </a:lnTo>
                <a:lnTo>
                  <a:pt x="29566" y="74141"/>
                </a:lnTo>
                <a:lnTo>
                  <a:pt x="31803" y="75642"/>
                </a:lnTo>
                <a:lnTo>
                  <a:pt x="34405" y="75883"/>
                </a:lnTo>
                <a:lnTo>
                  <a:pt x="37099" y="75844"/>
                </a:lnTo>
                <a:lnTo>
                  <a:pt x="40097" y="74141"/>
                </a:lnTo>
                <a:lnTo>
                  <a:pt x="38787" y="71589"/>
                </a:lnTo>
                <a:lnTo>
                  <a:pt x="18936" y="45824"/>
                </a:lnTo>
                <a:lnTo>
                  <a:pt x="36630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8312741" y="2542147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79" y="38353"/>
                </a:moveTo>
                <a:lnTo>
                  <a:pt x="10019" y="34429"/>
                </a:lnTo>
                <a:lnTo>
                  <a:pt x="12650" y="31482"/>
                </a:lnTo>
                <a:lnTo>
                  <a:pt x="15340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43"/>
                </a:lnTo>
                <a:lnTo>
                  <a:pt x="22644" y="53019"/>
                </a:lnTo>
                <a:lnTo>
                  <a:pt x="25261" y="51753"/>
                </a:lnTo>
                <a:lnTo>
                  <a:pt x="27875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66" y="52894"/>
                </a:lnTo>
                <a:lnTo>
                  <a:pt x="37235" y="52958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6"/>
                </a:lnTo>
                <a:lnTo>
                  <a:pt x="38379" y="8127"/>
                </a:lnTo>
                <a:lnTo>
                  <a:pt x="35763" y="4687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106" y="176"/>
                </a:lnTo>
                <a:lnTo>
                  <a:pt x="13409" y="849"/>
                </a:lnTo>
                <a:lnTo>
                  <a:pt x="10159" y="1803"/>
                </a:lnTo>
                <a:lnTo>
                  <a:pt x="7214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2" y="11149"/>
                </a:lnTo>
                <a:lnTo>
                  <a:pt x="5281" y="12052"/>
                </a:lnTo>
                <a:lnTo>
                  <a:pt x="8154" y="10413"/>
                </a:lnTo>
                <a:lnTo>
                  <a:pt x="10792" y="9154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8"/>
                </a:lnTo>
                <a:lnTo>
                  <a:pt x="30210" y="12329"/>
                </a:lnTo>
                <a:lnTo>
                  <a:pt x="30999" y="15227"/>
                </a:lnTo>
                <a:lnTo>
                  <a:pt x="31205" y="18755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88" y="24241"/>
                </a:lnTo>
                <a:lnTo>
                  <a:pt x="8622" y="25246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2"/>
                </a:lnTo>
                <a:lnTo>
                  <a:pt x="1231" y="45086"/>
                </a:lnTo>
                <a:lnTo>
                  <a:pt x="3175" y="48473"/>
                </a:lnTo>
                <a:lnTo>
                  <a:pt x="6109" y="51015"/>
                </a:lnTo>
                <a:lnTo>
                  <a:pt x="9958" y="52652"/>
                </a:lnTo>
                <a:lnTo>
                  <a:pt x="917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3" y="42912"/>
                </a:lnTo>
                <a:lnTo>
                  <a:pt x="9179" y="38353"/>
                </a:lnTo>
                <a:lnTo>
                  <a:pt x="9958" y="52652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8376372" y="2542147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69"/>
                </a:moveTo>
                <a:lnTo>
                  <a:pt x="33108" y="51267"/>
                </a:lnTo>
                <a:lnTo>
                  <a:pt x="33334" y="52005"/>
                </a:lnTo>
                <a:lnTo>
                  <a:pt x="35963" y="52919"/>
                </a:lnTo>
                <a:lnTo>
                  <a:pt x="39203" y="52919"/>
                </a:lnTo>
                <a:lnTo>
                  <a:pt x="42062" y="51267"/>
                </a:lnTo>
                <a:lnTo>
                  <a:pt x="42062" y="18007"/>
                </a:lnTo>
                <a:lnTo>
                  <a:pt x="41770" y="15022"/>
                </a:lnTo>
                <a:lnTo>
                  <a:pt x="40575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91" y="543"/>
                </a:lnTo>
                <a:lnTo>
                  <a:pt x="27848" y="0"/>
                </a:lnTo>
                <a:lnTo>
                  <a:pt x="21804" y="0"/>
                </a:lnTo>
                <a:lnTo>
                  <a:pt x="19047" y="708"/>
                </a:lnTo>
                <a:lnTo>
                  <a:pt x="16318" y="2131"/>
                </a:lnTo>
                <a:lnTo>
                  <a:pt x="13585" y="3567"/>
                </a:lnTo>
                <a:lnTo>
                  <a:pt x="10841" y="5814"/>
                </a:lnTo>
                <a:lnTo>
                  <a:pt x="8088" y="8888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23"/>
                </a:lnTo>
                <a:lnTo>
                  <a:pt x="0" y="51267"/>
                </a:lnTo>
                <a:lnTo>
                  <a:pt x="326" y="52195"/>
                </a:lnTo>
                <a:lnTo>
                  <a:pt x="2868" y="52919"/>
                </a:lnTo>
                <a:lnTo>
                  <a:pt x="6108" y="52919"/>
                </a:lnTo>
                <a:lnTo>
                  <a:pt x="8963" y="51267"/>
                </a:lnTo>
                <a:lnTo>
                  <a:pt x="8963" y="17132"/>
                </a:lnTo>
                <a:lnTo>
                  <a:pt x="11429" y="14057"/>
                </a:lnTo>
                <a:lnTo>
                  <a:pt x="13765" y="11732"/>
                </a:lnTo>
                <a:lnTo>
                  <a:pt x="18262" y="8545"/>
                </a:lnTo>
                <a:lnTo>
                  <a:pt x="22744" y="7746"/>
                </a:lnTo>
                <a:lnTo>
                  <a:pt x="26009" y="8088"/>
                </a:lnTo>
                <a:lnTo>
                  <a:pt x="28648" y="9370"/>
                </a:lnTo>
                <a:lnTo>
                  <a:pt x="31391" y="12786"/>
                </a:lnTo>
                <a:lnTo>
                  <a:pt x="32461" y="15947"/>
                </a:lnTo>
                <a:lnTo>
                  <a:pt x="33108" y="19885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8438702" y="2580281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0867" y="0"/>
                </a:moveTo>
                <a:lnTo>
                  <a:pt x="10680" y="13439"/>
                </a:lnTo>
                <a:lnTo>
                  <a:pt x="13218" y="14820"/>
                </a:lnTo>
                <a:lnTo>
                  <a:pt x="12760" y="3647"/>
                </a:lnTo>
                <a:lnTo>
                  <a:pt x="10867" y="0"/>
                </a:lnTo>
                <a:close/>
              </a:path>
              <a:path w="13218" h="75653">
                <a:moveTo>
                  <a:pt x="36943" y="6667"/>
                </a:moveTo>
                <a:lnTo>
                  <a:pt x="37017" y="13680"/>
                </a:lnTo>
                <a:lnTo>
                  <a:pt x="39621" y="14781"/>
                </a:lnTo>
                <a:lnTo>
                  <a:pt x="42353" y="14781"/>
                </a:lnTo>
                <a:lnTo>
                  <a:pt x="44916" y="13133"/>
                </a:lnTo>
                <a:lnTo>
                  <a:pt x="44916" y="-59143"/>
                </a:lnTo>
                <a:lnTo>
                  <a:pt x="44664" y="-59877"/>
                </a:lnTo>
                <a:lnTo>
                  <a:pt x="41997" y="-60833"/>
                </a:lnTo>
                <a:lnTo>
                  <a:pt x="38785" y="-60833"/>
                </a:lnTo>
                <a:lnTo>
                  <a:pt x="35913" y="-59143"/>
                </a:lnTo>
                <a:lnTo>
                  <a:pt x="35913" y="-30758"/>
                </a:lnTo>
                <a:lnTo>
                  <a:pt x="31254" y="-35024"/>
                </a:lnTo>
                <a:lnTo>
                  <a:pt x="26517" y="-37515"/>
                </a:lnTo>
                <a:lnTo>
                  <a:pt x="23900" y="-38138"/>
                </a:lnTo>
                <a:lnTo>
                  <a:pt x="17613" y="-38138"/>
                </a:lnTo>
                <a:lnTo>
                  <a:pt x="14579" y="-37500"/>
                </a:lnTo>
                <a:lnTo>
                  <a:pt x="11948" y="-36219"/>
                </a:lnTo>
                <a:lnTo>
                  <a:pt x="9334" y="-34937"/>
                </a:lnTo>
                <a:lnTo>
                  <a:pt x="7134" y="-33108"/>
                </a:lnTo>
                <a:lnTo>
                  <a:pt x="3592" y="-28321"/>
                </a:lnTo>
                <a:lnTo>
                  <a:pt x="2260" y="-25436"/>
                </a:lnTo>
                <a:lnTo>
                  <a:pt x="1346" y="-22045"/>
                </a:lnTo>
                <a:lnTo>
                  <a:pt x="441" y="-18669"/>
                </a:lnTo>
                <a:lnTo>
                  <a:pt x="0" y="-14881"/>
                </a:lnTo>
                <a:lnTo>
                  <a:pt x="0" y="-7148"/>
                </a:lnTo>
                <a:lnTo>
                  <a:pt x="351" y="-3773"/>
                </a:lnTo>
                <a:lnTo>
                  <a:pt x="1079" y="-572"/>
                </a:lnTo>
                <a:lnTo>
                  <a:pt x="1788" y="2627"/>
                </a:lnTo>
                <a:lnTo>
                  <a:pt x="2943" y="5421"/>
                </a:lnTo>
                <a:lnTo>
                  <a:pt x="4521" y="7787"/>
                </a:lnTo>
                <a:lnTo>
                  <a:pt x="8139" y="12038"/>
                </a:lnTo>
                <a:lnTo>
                  <a:pt x="10680" y="13439"/>
                </a:lnTo>
                <a:lnTo>
                  <a:pt x="10867" y="0"/>
                </a:lnTo>
                <a:lnTo>
                  <a:pt x="9841" y="-4456"/>
                </a:lnTo>
                <a:lnTo>
                  <a:pt x="9269" y="-9208"/>
                </a:lnTo>
                <a:lnTo>
                  <a:pt x="9269" y="-13982"/>
                </a:lnTo>
                <a:lnTo>
                  <a:pt x="9942" y="-18503"/>
                </a:lnTo>
                <a:lnTo>
                  <a:pt x="11123" y="-22744"/>
                </a:lnTo>
                <a:lnTo>
                  <a:pt x="13117" y="-26286"/>
                </a:lnTo>
                <a:lnTo>
                  <a:pt x="16001" y="-28813"/>
                </a:lnTo>
                <a:lnTo>
                  <a:pt x="19530" y="-30441"/>
                </a:lnTo>
                <a:lnTo>
                  <a:pt x="24267" y="-30441"/>
                </a:lnTo>
                <a:lnTo>
                  <a:pt x="28878" y="-28079"/>
                </a:lnTo>
                <a:lnTo>
                  <a:pt x="33486" y="-24206"/>
                </a:lnTo>
                <a:lnTo>
                  <a:pt x="35913" y="-21207"/>
                </a:lnTo>
                <a:lnTo>
                  <a:pt x="35913" y="-1677"/>
                </a:lnTo>
                <a:lnTo>
                  <a:pt x="33158" y="1587"/>
                </a:lnTo>
                <a:lnTo>
                  <a:pt x="29411" y="4993"/>
                </a:lnTo>
                <a:lnTo>
                  <a:pt x="25970" y="7063"/>
                </a:lnTo>
                <a:lnTo>
                  <a:pt x="22618" y="7874"/>
                </a:lnTo>
                <a:lnTo>
                  <a:pt x="19072" y="7874"/>
                </a:lnTo>
                <a:lnTo>
                  <a:pt x="15554" y="6210"/>
                </a:lnTo>
                <a:lnTo>
                  <a:pt x="12760" y="3647"/>
                </a:lnTo>
                <a:lnTo>
                  <a:pt x="13218" y="14820"/>
                </a:lnTo>
                <a:lnTo>
                  <a:pt x="16267" y="15519"/>
                </a:lnTo>
                <a:lnTo>
                  <a:pt x="23136" y="15519"/>
                </a:lnTo>
                <a:lnTo>
                  <a:pt x="26160" y="14745"/>
                </a:lnTo>
                <a:lnTo>
                  <a:pt x="28943" y="13183"/>
                </a:lnTo>
                <a:lnTo>
                  <a:pt x="31711" y="11635"/>
                </a:lnTo>
                <a:lnTo>
                  <a:pt x="34376" y="9461"/>
                </a:lnTo>
                <a:lnTo>
                  <a:pt x="36943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8534142" y="2542899"/>
            <a:ext cx="73748" cy="52200"/>
          </a:xfrm>
          <a:custGeom>
            <a:avLst/>
            <a:gdLst/>
            <a:ahLst/>
            <a:cxnLst/>
            <a:rect l="l" t="t" r="r" b="b"/>
            <a:pathLst>
              <a:path w="73748" h="52200">
                <a:moveTo>
                  <a:pt x="496" y="3863"/>
                </a:moveTo>
                <a:lnTo>
                  <a:pt x="14759" y="50242"/>
                </a:lnTo>
                <a:lnTo>
                  <a:pt x="15267" y="51156"/>
                </a:lnTo>
                <a:lnTo>
                  <a:pt x="17995" y="52095"/>
                </a:lnTo>
                <a:lnTo>
                  <a:pt x="20739" y="52200"/>
                </a:lnTo>
                <a:lnTo>
                  <a:pt x="24220" y="52071"/>
                </a:lnTo>
                <a:lnTo>
                  <a:pt x="26873" y="50242"/>
                </a:lnTo>
                <a:lnTo>
                  <a:pt x="36374" y="14810"/>
                </a:lnTo>
                <a:lnTo>
                  <a:pt x="36575" y="14810"/>
                </a:lnTo>
                <a:lnTo>
                  <a:pt x="46838" y="50242"/>
                </a:lnTo>
                <a:lnTo>
                  <a:pt x="47548" y="51422"/>
                </a:lnTo>
                <a:lnTo>
                  <a:pt x="50154" y="52095"/>
                </a:lnTo>
                <a:lnTo>
                  <a:pt x="55676" y="52110"/>
                </a:lnTo>
                <a:lnTo>
                  <a:pt x="58877" y="50242"/>
                </a:lnTo>
                <a:lnTo>
                  <a:pt x="73256" y="3863"/>
                </a:lnTo>
                <a:lnTo>
                  <a:pt x="73748" y="1577"/>
                </a:lnTo>
                <a:lnTo>
                  <a:pt x="73216" y="472"/>
                </a:lnTo>
                <a:lnTo>
                  <a:pt x="70434" y="0"/>
                </a:lnTo>
                <a:lnTo>
                  <a:pt x="67856" y="29"/>
                </a:lnTo>
                <a:lnTo>
                  <a:pt x="64745" y="1742"/>
                </a:lnTo>
                <a:lnTo>
                  <a:pt x="53125" y="42001"/>
                </a:lnTo>
                <a:lnTo>
                  <a:pt x="52959" y="42001"/>
                </a:lnTo>
                <a:lnTo>
                  <a:pt x="41302" y="1628"/>
                </a:lnTo>
                <a:lnTo>
                  <a:pt x="40971" y="864"/>
                </a:lnTo>
                <a:lnTo>
                  <a:pt x="38379" y="29"/>
                </a:lnTo>
                <a:lnTo>
                  <a:pt x="35153" y="29"/>
                </a:lnTo>
                <a:lnTo>
                  <a:pt x="32194" y="1742"/>
                </a:lnTo>
                <a:lnTo>
                  <a:pt x="21386" y="42001"/>
                </a:lnTo>
                <a:lnTo>
                  <a:pt x="21160" y="42001"/>
                </a:lnTo>
                <a:lnTo>
                  <a:pt x="9399" y="1742"/>
                </a:lnTo>
                <a:lnTo>
                  <a:pt x="8319" y="345"/>
                </a:lnTo>
                <a:lnTo>
                  <a:pt x="5474" y="0"/>
                </a:lnTo>
                <a:lnTo>
                  <a:pt x="2923" y="15"/>
                </a:lnTo>
                <a:lnTo>
                  <a:pt x="0" y="1259"/>
                </a:lnTo>
                <a:lnTo>
                  <a:pt x="496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8626565" y="2519222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594"/>
                </a:moveTo>
                <a:lnTo>
                  <a:pt x="33108" y="74192"/>
                </a:lnTo>
                <a:lnTo>
                  <a:pt x="33324" y="74930"/>
                </a:lnTo>
                <a:lnTo>
                  <a:pt x="35963" y="75844"/>
                </a:lnTo>
                <a:lnTo>
                  <a:pt x="39189" y="75844"/>
                </a:lnTo>
                <a:lnTo>
                  <a:pt x="42062" y="74192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1" y="33008"/>
                </a:lnTo>
                <a:lnTo>
                  <a:pt x="38199" y="28994"/>
                </a:lnTo>
                <a:lnTo>
                  <a:pt x="35024" y="25678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28" y="23583"/>
                </a:lnTo>
                <a:lnTo>
                  <a:pt x="16724" y="24890"/>
                </a:lnTo>
                <a:lnTo>
                  <a:pt x="14122" y="26225"/>
                </a:lnTo>
                <a:lnTo>
                  <a:pt x="11530" y="28230"/>
                </a:lnTo>
                <a:lnTo>
                  <a:pt x="8963" y="30948"/>
                </a:lnTo>
                <a:lnTo>
                  <a:pt x="8963" y="1703"/>
                </a:lnTo>
                <a:lnTo>
                  <a:pt x="8736" y="939"/>
                </a:lnTo>
                <a:lnTo>
                  <a:pt x="6108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108" y="75844"/>
                </a:lnTo>
                <a:lnTo>
                  <a:pt x="8963" y="74192"/>
                </a:lnTo>
                <a:lnTo>
                  <a:pt x="8963" y="40057"/>
                </a:lnTo>
                <a:lnTo>
                  <a:pt x="11414" y="36982"/>
                </a:lnTo>
                <a:lnTo>
                  <a:pt x="13765" y="34657"/>
                </a:lnTo>
                <a:lnTo>
                  <a:pt x="18262" y="31470"/>
                </a:lnTo>
                <a:lnTo>
                  <a:pt x="22744" y="30671"/>
                </a:lnTo>
                <a:lnTo>
                  <a:pt x="25995" y="31013"/>
                </a:lnTo>
                <a:lnTo>
                  <a:pt x="28637" y="32294"/>
                </a:lnTo>
                <a:lnTo>
                  <a:pt x="31380" y="35711"/>
                </a:lnTo>
                <a:lnTo>
                  <a:pt x="32445" y="38872"/>
                </a:lnTo>
                <a:lnTo>
                  <a:pt x="33108" y="42810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8688668" y="2542147"/>
            <a:ext cx="40093" cy="53643"/>
          </a:xfrm>
          <a:custGeom>
            <a:avLst/>
            <a:gdLst/>
            <a:ahLst/>
            <a:cxnLst/>
            <a:rect l="l" t="t" r="r" b="b"/>
            <a:pathLst>
              <a:path w="40093" h="53643">
                <a:moveTo>
                  <a:pt x="9169" y="38353"/>
                </a:moveTo>
                <a:lnTo>
                  <a:pt x="10007" y="34429"/>
                </a:lnTo>
                <a:lnTo>
                  <a:pt x="12636" y="31482"/>
                </a:lnTo>
                <a:lnTo>
                  <a:pt x="15342" y="30059"/>
                </a:lnTo>
                <a:lnTo>
                  <a:pt x="18950" y="29235"/>
                </a:lnTo>
                <a:lnTo>
                  <a:pt x="23548" y="29019"/>
                </a:lnTo>
                <a:lnTo>
                  <a:pt x="31191" y="29019"/>
                </a:lnTo>
                <a:lnTo>
                  <a:pt x="31191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50" y="53643"/>
                </a:lnTo>
                <a:lnTo>
                  <a:pt x="22633" y="53019"/>
                </a:lnTo>
                <a:lnTo>
                  <a:pt x="25247" y="51753"/>
                </a:lnTo>
                <a:lnTo>
                  <a:pt x="2787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4"/>
                </a:lnTo>
                <a:lnTo>
                  <a:pt x="37223" y="52958"/>
                </a:lnTo>
                <a:lnTo>
                  <a:pt x="40093" y="51321"/>
                </a:lnTo>
                <a:lnTo>
                  <a:pt x="40093" y="15354"/>
                </a:lnTo>
                <a:lnTo>
                  <a:pt x="39750" y="12686"/>
                </a:lnTo>
                <a:lnTo>
                  <a:pt x="38369" y="8127"/>
                </a:lnTo>
                <a:lnTo>
                  <a:pt x="35751" y="4687"/>
                </a:lnTo>
                <a:lnTo>
                  <a:pt x="32245" y="1979"/>
                </a:lnTo>
                <a:lnTo>
                  <a:pt x="27316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14" y="2908"/>
                </a:lnTo>
                <a:lnTo>
                  <a:pt x="3492" y="5205"/>
                </a:lnTo>
                <a:lnTo>
                  <a:pt x="2376" y="7937"/>
                </a:lnTo>
                <a:lnTo>
                  <a:pt x="2682" y="11149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4"/>
                </a:lnTo>
                <a:lnTo>
                  <a:pt x="14072" y="8053"/>
                </a:lnTo>
                <a:lnTo>
                  <a:pt x="17805" y="7264"/>
                </a:lnTo>
                <a:lnTo>
                  <a:pt x="22086" y="7264"/>
                </a:lnTo>
                <a:lnTo>
                  <a:pt x="25222" y="7998"/>
                </a:lnTo>
                <a:lnTo>
                  <a:pt x="27788" y="9208"/>
                </a:lnTo>
                <a:lnTo>
                  <a:pt x="30200" y="12329"/>
                </a:lnTo>
                <a:lnTo>
                  <a:pt x="30989" y="15227"/>
                </a:lnTo>
                <a:lnTo>
                  <a:pt x="31191" y="18755"/>
                </a:lnTo>
                <a:lnTo>
                  <a:pt x="31191" y="22567"/>
                </a:lnTo>
                <a:lnTo>
                  <a:pt x="20675" y="22567"/>
                </a:lnTo>
                <a:lnTo>
                  <a:pt x="17247" y="22909"/>
                </a:lnTo>
                <a:lnTo>
                  <a:pt x="14212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14"/>
                </a:lnTo>
                <a:lnTo>
                  <a:pt x="1677" y="31621"/>
                </a:lnTo>
                <a:lnTo>
                  <a:pt x="0" y="36042"/>
                </a:lnTo>
                <a:lnTo>
                  <a:pt x="0" y="41132"/>
                </a:lnTo>
                <a:lnTo>
                  <a:pt x="1220" y="45086"/>
                </a:lnTo>
                <a:lnTo>
                  <a:pt x="3175" y="48473"/>
                </a:lnTo>
                <a:lnTo>
                  <a:pt x="609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093" h="53643">
                <a:moveTo>
                  <a:pt x="13197" y="45910"/>
                </a:moveTo>
                <a:lnTo>
                  <a:pt x="9972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43"/>
                </a:lnTo>
                <a:lnTo>
                  <a:pt x="19850" y="5364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44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8745790" y="2529850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83"/>
                </a:moveTo>
                <a:lnTo>
                  <a:pt x="31902" y="59334"/>
                </a:lnTo>
                <a:lnTo>
                  <a:pt x="30048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4" y="58190"/>
                </a:lnTo>
                <a:lnTo>
                  <a:pt x="20066" y="57340"/>
                </a:lnTo>
                <a:lnTo>
                  <a:pt x="18070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09" y="20750"/>
                </a:lnTo>
                <a:lnTo>
                  <a:pt x="31737" y="19316"/>
                </a:lnTo>
                <a:lnTo>
                  <a:pt x="31902" y="16369"/>
                </a:lnTo>
                <a:lnTo>
                  <a:pt x="30109" y="13323"/>
                </a:lnTo>
                <a:lnTo>
                  <a:pt x="17578" y="13323"/>
                </a:lnTo>
                <a:lnTo>
                  <a:pt x="17578" y="1701"/>
                </a:lnTo>
                <a:lnTo>
                  <a:pt x="17362" y="1004"/>
                </a:lnTo>
                <a:lnTo>
                  <a:pt x="14719" y="0"/>
                </a:lnTo>
                <a:lnTo>
                  <a:pt x="11494" y="0"/>
                </a:lnTo>
                <a:lnTo>
                  <a:pt x="8620" y="1701"/>
                </a:lnTo>
                <a:lnTo>
                  <a:pt x="8620" y="13323"/>
                </a:lnTo>
                <a:lnTo>
                  <a:pt x="1852" y="13323"/>
                </a:lnTo>
                <a:lnTo>
                  <a:pt x="341" y="14464"/>
                </a:lnTo>
                <a:lnTo>
                  <a:pt x="0" y="17067"/>
                </a:lnTo>
                <a:lnTo>
                  <a:pt x="1791" y="20750"/>
                </a:lnTo>
                <a:lnTo>
                  <a:pt x="8620" y="20750"/>
                </a:lnTo>
                <a:lnTo>
                  <a:pt x="8620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106" y="63158"/>
                </a:lnTo>
                <a:lnTo>
                  <a:pt x="16382" y="64846"/>
                </a:lnTo>
                <a:lnTo>
                  <a:pt x="20372" y="65846"/>
                </a:lnTo>
                <a:lnTo>
                  <a:pt x="25386" y="65685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8793492" y="2542147"/>
            <a:ext cx="44935" cy="53647"/>
          </a:xfrm>
          <a:custGeom>
            <a:avLst/>
            <a:gdLst/>
            <a:ahLst/>
            <a:cxnLst/>
            <a:rect l="l" t="t" r="r" b="b"/>
            <a:pathLst>
              <a:path w="44935" h="53647">
                <a:moveTo>
                  <a:pt x="44528" y="16930"/>
                </a:moveTo>
                <a:lnTo>
                  <a:pt x="43704" y="14122"/>
                </a:lnTo>
                <a:lnTo>
                  <a:pt x="42901" y="11318"/>
                </a:lnTo>
                <a:lnTo>
                  <a:pt x="39891" y="6807"/>
                </a:lnTo>
                <a:lnTo>
                  <a:pt x="35932" y="3074"/>
                </a:lnTo>
                <a:lnTo>
                  <a:pt x="33239" y="1828"/>
                </a:lnTo>
                <a:lnTo>
                  <a:pt x="30546" y="612"/>
                </a:lnTo>
                <a:lnTo>
                  <a:pt x="27270" y="0"/>
                </a:lnTo>
                <a:lnTo>
                  <a:pt x="27306" y="6997"/>
                </a:lnTo>
                <a:lnTo>
                  <a:pt x="30582" y="8329"/>
                </a:lnTo>
                <a:lnTo>
                  <a:pt x="32782" y="11012"/>
                </a:lnTo>
                <a:lnTo>
                  <a:pt x="34992" y="13690"/>
                </a:lnTo>
                <a:lnTo>
                  <a:pt x="36032" y="17373"/>
                </a:lnTo>
                <a:lnTo>
                  <a:pt x="35932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6" y="311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28" y="15760"/>
                </a:lnTo>
                <a:lnTo>
                  <a:pt x="547" y="19100"/>
                </a:lnTo>
                <a:lnTo>
                  <a:pt x="0" y="22859"/>
                </a:lnTo>
                <a:lnTo>
                  <a:pt x="0" y="31485"/>
                </a:lnTo>
                <a:lnTo>
                  <a:pt x="537" y="35359"/>
                </a:lnTo>
                <a:lnTo>
                  <a:pt x="1577" y="38685"/>
                </a:lnTo>
                <a:lnTo>
                  <a:pt x="2632" y="42001"/>
                </a:lnTo>
                <a:lnTo>
                  <a:pt x="4179" y="44768"/>
                </a:lnTo>
                <a:lnTo>
                  <a:pt x="6239" y="46979"/>
                </a:lnTo>
                <a:lnTo>
                  <a:pt x="10847" y="50849"/>
                </a:lnTo>
                <a:lnTo>
                  <a:pt x="13870" y="51969"/>
                </a:lnTo>
                <a:lnTo>
                  <a:pt x="16892" y="53084"/>
                </a:lnTo>
                <a:lnTo>
                  <a:pt x="20397" y="53647"/>
                </a:lnTo>
                <a:lnTo>
                  <a:pt x="24423" y="53647"/>
                </a:lnTo>
                <a:lnTo>
                  <a:pt x="28909" y="53492"/>
                </a:lnTo>
                <a:lnTo>
                  <a:pt x="33008" y="52793"/>
                </a:lnTo>
                <a:lnTo>
                  <a:pt x="36349" y="51969"/>
                </a:lnTo>
                <a:lnTo>
                  <a:pt x="39183" y="51094"/>
                </a:lnTo>
                <a:lnTo>
                  <a:pt x="42674" y="48312"/>
                </a:lnTo>
                <a:lnTo>
                  <a:pt x="42876" y="45518"/>
                </a:lnTo>
                <a:lnTo>
                  <a:pt x="42077" y="42890"/>
                </a:lnTo>
                <a:lnTo>
                  <a:pt x="39460" y="43267"/>
                </a:lnTo>
                <a:lnTo>
                  <a:pt x="36198" y="44552"/>
                </a:lnTo>
                <a:lnTo>
                  <a:pt x="33289" y="45443"/>
                </a:lnTo>
                <a:lnTo>
                  <a:pt x="29657" y="46191"/>
                </a:lnTo>
                <a:lnTo>
                  <a:pt x="25261" y="46381"/>
                </a:lnTo>
                <a:lnTo>
                  <a:pt x="22316" y="46381"/>
                </a:lnTo>
                <a:lnTo>
                  <a:pt x="17781" y="45137"/>
                </a:lnTo>
                <a:lnTo>
                  <a:pt x="14098" y="43106"/>
                </a:lnTo>
                <a:lnTo>
                  <a:pt x="11545" y="40006"/>
                </a:lnTo>
                <a:lnTo>
                  <a:pt x="10099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3" y="28652"/>
                </a:lnTo>
                <a:lnTo>
                  <a:pt x="43867" y="2773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30"/>
                </a:lnTo>
                <a:close/>
              </a:path>
              <a:path w="44935" h="53647">
                <a:moveTo>
                  <a:pt x="9349" y="20091"/>
                </a:moveTo>
                <a:lnTo>
                  <a:pt x="10314" y="16357"/>
                </a:lnTo>
                <a:lnTo>
                  <a:pt x="11812" y="12917"/>
                </a:lnTo>
                <a:lnTo>
                  <a:pt x="15469" y="9083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70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8853163" y="2542899"/>
            <a:ext cx="46493" cy="52200"/>
          </a:xfrm>
          <a:custGeom>
            <a:avLst/>
            <a:gdLst/>
            <a:ahLst/>
            <a:cxnLst/>
            <a:rect l="l" t="t" r="r" b="b"/>
            <a:pathLst>
              <a:path w="46493" h="52200">
                <a:moveTo>
                  <a:pt x="543" y="3863"/>
                </a:moveTo>
                <a:lnTo>
                  <a:pt x="17132" y="50242"/>
                </a:lnTo>
                <a:lnTo>
                  <a:pt x="17995" y="51422"/>
                </a:lnTo>
                <a:lnTo>
                  <a:pt x="20558" y="52095"/>
                </a:lnTo>
                <a:lnTo>
                  <a:pt x="23276" y="52200"/>
                </a:lnTo>
                <a:lnTo>
                  <a:pt x="26708" y="52071"/>
                </a:lnTo>
                <a:lnTo>
                  <a:pt x="29396" y="50242"/>
                </a:lnTo>
                <a:lnTo>
                  <a:pt x="46061" y="3863"/>
                </a:lnTo>
                <a:lnTo>
                  <a:pt x="46493" y="1577"/>
                </a:lnTo>
                <a:lnTo>
                  <a:pt x="45961" y="472"/>
                </a:lnTo>
                <a:lnTo>
                  <a:pt x="43153" y="0"/>
                </a:lnTo>
                <a:lnTo>
                  <a:pt x="39952" y="80"/>
                </a:lnTo>
                <a:lnTo>
                  <a:pt x="37374" y="1742"/>
                </a:lnTo>
                <a:lnTo>
                  <a:pt x="23759" y="42001"/>
                </a:lnTo>
                <a:lnTo>
                  <a:pt x="23392" y="42001"/>
                </a:lnTo>
                <a:lnTo>
                  <a:pt x="9601" y="1742"/>
                </a:lnTo>
                <a:lnTo>
                  <a:pt x="8037" y="241"/>
                </a:lnTo>
                <a:lnTo>
                  <a:pt x="5445" y="0"/>
                </a:lnTo>
                <a:lnTo>
                  <a:pt x="2854" y="15"/>
                </a:lnTo>
                <a:lnTo>
                  <a:pt x="0" y="1285"/>
                </a:lnTo>
                <a:lnTo>
                  <a:pt x="543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8913514" y="2542147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26" y="612"/>
                </a:lnTo>
                <a:lnTo>
                  <a:pt x="27265" y="0"/>
                </a:lnTo>
                <a:lnTo>
                  <a:pt x="27302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701" y="18176"/>
                </a:lnTo>
                <a:lnTo>
                  <a:pt x="10932" y="14518"/>
                </a:lnTo>
                <a:lnTo>
                  <a:pt x="13726" y="1868"/>
                </a:lnTo>
                <a:lnTo>
                  <a:pt x="10831" y="3114"/>
                </a:lnTo>
                <a:lnTo>
                  <a:pt x="8355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3" y="15760"/>
                </a:lnTo>
                <a:lnTo>
                  <a:pt x="543" y="19100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27" y="42001"/>
                </a:lnTo>
                <a:lnTo>
                  <a:pt x="4175" y="44768"/>
                </a:lnTo>
                <a:lnTo>
                  <a:pt x="8290" y="49187"/>
                </a:lnTo>
                <a:lnTo>
                  <a:pt x="10831" y="50849"/>
                </a:lnTo>
                <a:lnTo>
                  <a:pt x="13867" y="51969"/>
                </a:lnTo>
                <a:lnTo>
                  <a:pt x="16875" y="53084"/>
                </a:lnTo>
                <a:lnTo>
                  <a:pt x="20393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4" y="52793"/>
                </a:lnTo>
                <a:lnTo>
                  <a:pt x="36344" y="51969"/>
                </a:lnTo>
                <a:lnTo>
                  <a:pt x="3917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5" y="43267"/>
                </a:lnTo>
                <a:lnTo>
                  <a:pt x="36179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1"/>
                </a:lnTo>
                <a:lnTo>
                  <a:pt x="22312" y="46381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1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10932" y="1451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932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8979627" y="2542147"/>
            <a:ext cx="28550" cy="52923"/>
          </a:xfrm>
          <a:custGeom>
            <a:avLst/>
            <a:gdLst/>
            <a:ahLst/>
            <a:cxnLst/>
            <a:rect l="l" t="t" r="r" b="b"/>
            <a:pathLst>
              <a:path w="28550" h="52923">
                <a:moveTo>
                  <a:pt x="17312" y="9359"/>
                </a:moveTo>
                <a:lnTo>
                  <a:pt x="19926" y="8459"/>
                </a:lnTo>
                <a:lnTo>
                  <a:pt x="22964" y="8675"/>
                </a:lnTo>
                <a:lnTo>
                  <a:pt x="25707" y="9460"/>
                </a:lnTo>
                <a:lnTo>
                  <a:pt x="28385" y="8610"/>
                </a:lnTo>
                <a:lnTo>
                  <a:pt x="28550" y="5641"/>
                </a:lnTo>
                <a:lnTo>
                  <a:pt x="28511" y="3657"/>
                </a:lnTo>
                <a:lnTo>
                  <a:pt x="26150" y="673"/>
                </a:lnTo>
                <a:lnTo>
                  <a:pt x="23040" y="74"/>
                </a:lnTo>
                <a:lnTo>
                  <a:pt x="20383" y="0"/>
                </a:lnTo>
                <a:lnTo>
                  <a:pt x="17287" y="661"/>
                </a:lnTo>
                <a:lnTo>
                  <a:pt x="14147" y="256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45"/>
                </a:lnTo>
                <a:lnTo>
                  <a:pt x="5537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72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79" y="15468"/>
                </a:lnTo>
                <a:lnTo>
                  <a:pt x="1448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9052300" y="2542899"/>
            <a:ext cx="73748" cy="52200"/>
          </a:xfrm>
          <a:custGeom>
            <a:avLst/>
            <a:gdLst/>
            <a:ahLst/>
            <a:cxnLst/>
            <a:rect l="l" t="t" r="r" b="b"/>
            <a:pathLst>
              <a:path w="73748" h="52200">
                <a:moveTo>
                  <a:pt x="496" y="3863"/>
                </a:moveTo>
                <a:lnTo>
                  <a:pt x="14756" y="50242"/>
                </a:lnTo>
                <a:lnTo>
                  <a:pt x="15264" y="51156"/>
                </a:lnTo>
                <a:lnTo>
                  <a:pt x="17995" y="52095"/>
                </a:lnTo>
                <a:lnTo>
                  <a:pt x="20739" y="52200"/>
                </a:lnTo>
                <a:lnTo>
                  <a:pt x="24217" y="52071"/>
                </a:lnTo>
                <a:lnTo>
                  <a:pt x="26874" y="50242"/>
                </a:lnTo>
                <a:lnTo>
                  <a:pt x="36374" y="14810"/>
                </a:lnTo>
                <a:lnTo>
                  <a:pt x="36575" y="14810"/>
                </a:lnTo>
                <a:lnTo>
                  <a:pt x="46836" y="50242"/>
                </a:lnTo>
                <a:lnTo>
                  <a:pt x="47548" y="51422"/>
                </a:lnTo>
                <a:lnTo>
                  <a:pt x="50151" y="52095"/>
                </a:lnTo>
                <a:lnTo>
                  <a:pt x="55678" y="52110"/>
                </a:lnTo>
                <a:lnTo>
                  <a:pt x="58878" y="50242"/>
                </a:lnTo>
                <a:lnTo>
                  <a:pt x="73267" y="3863"/>
                </a:lnTo>
                <a:lnTo>
                  <a:pt x="73748" y="1577"/>
                </a:lnTo>
                <a:lnTo>
                  <a:pt x="73216" y="472"/>
                </a:lnTo>
                <a:lnTo>
                  <a:pt x="70434" y="0"/>
                </a:lnTo>
                <a:lnTo>
                  <a:pt x="67856" y="29"/>
                </a:lnTo>
                <a:lnTo>
                  <a:pt x="64745" y="1742"/>
                </a:lnTo>
                <a:lnTo>
                  <a:pt x="53135" y="42001"/>
                </a:lnTo>
                <a:lnTo>
                  <a:pt x="52959" y="42001"/>
                </a:lnTo>
                <a:lnTo>
                  <a:pt x="41299" y="1628"/>
                </a:lnTo>
                <a:lnTo>
                  <a:pt x="40982" y="864"/>
                </a:lnTo>
                <a:lnTo>
                  <a:pt x="38379" y="29"/>
                </a:lnTo>
                <a:lnTo>
                  <a:pt x="35165" y="29"/>
                </a:lnTo>
                <a:lnTo>
                  <a:pt x="32194" y="1742"/>
                </a:lnTo>
                <a:lnTo>
                  <a:pt x="21388" y="42001"/>
                </a:lnTo>
                <a:lnTo>
                  <a:pt x="21170" y="42001"/>
                </a:lnTo>
                <a:lnTo>
                  <a:pt x="9399" y="1742"/>
                </a:lnTo>
                <a:lnTo>
                  <a:pt x="8319" y="345"/>
                </a:lnTo>
                <a:lnTo>
                  <a:pt x="5472" y="0"/>
                </a:lnTo>
                <a:lnTo>
                  <a:pt x="2919" y="15"/>
                </a:lnTo>
                <a:lnTo>
                  <a:pt x="0" y="1259"/>
                </a:lnTo>
                <a:lnTo>
                  <a:pt x="496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9141480" y="2542147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701" y="18176"/>
                </a:lnTo>
                <a:lnTo>
                  <a:pt x="10922" y="14518"/>
                </a:lnTo>
                <a:lnTo>
                  <a:pt x="13729" y="1868"/>
                </a:lnTo>
                <a:lnTo>
                  <a:pt x="10821" y="3114"/>
                </a:lnTo>
                <a:lnTo>
                  <a:pt x="8355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00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2" y="38685"/>
                </a:lnTo>
                <a:lnTo>
                  <a:pt x="2617" y="42001"/>
                </a:lnTo>
                <a:lnTo>
                  <a:pt x="4179" y="44768"/>
                </a:lnTo>
                <a:lnTo>
                  <a:pt x="6234" y="46979"/>
                </a:lnTo>
                <a:lnTo>
                  <a:pt x="10831" y="50849"/>
                </a:lnTo>
                <a:lnTo>
                  <a:pt x="13867" y="51969"/>
                </a:lnTo>
                <a:lnTo>
                  <a:pt x="16877" y="53084"/>
                </a:lnTo>
                <a:lnTo>
                  <a:pt x="20397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8" y="52793"/>
                </a:lnTo>
                <a:lnTo>
                  <a:pt x="36348" y="51969"/>
                </a:lnTo>
                <a:lnTo>
                  <a:pt x="3917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90"/>
                </a:lnTo>
                <a:lnTo>
                  <a:pt x="39444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1"/>
                </a:lnTo>
                <a:lnTo>
                  <a:pt x="22312" y="46381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4" y="40006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7">
                <a:moveTo>
                  <a:pt x="10922" y="1451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5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922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302971" y="2676902"/>
            <a:ext cx="42087" cy="52884"/>
          </a:xfrm>
          <a:custGeom>
            <a:avLst/>
            <a:gdLst/>
            <a:ahLst/>
            <a:cxnLst/>
            <a:rect l="l" t="t" r="r" b="b"/>
            <a:pathLst>
              <a:path w="42087" h="52884">
                <a:moveTo>
                  <a:pt x="35956" y="0"/>
                </a:moveTo>
                <a:lnTo>
                  <a:pt x="33083" y="1663"/>
                </a:lnTo>
                <a:lnTo>
                  <a:pt x="33083" y="35802"/>
                </a:lnTo>
                <a:lnTo>
                  <a:pt x="30595" y="38877"/>
                </a:lnTo>
                <a:lnTo>
                  <a:pt x="28234" y="41212"/>
                </a:lnTo>
                <a:lnTo>
                  <a:pt x="23788" y="44387"/>
                </a:lnTo>
                <a:lnTo>
                  <a:pt x="19306" y="45172"/>
                </a:lnTo>
                <a:lnTo>
                  <a:pt x="16041" y="44856"/>
                </a:lnTo>
                <a:lnTo>
                  <a:pt x="13437" y="43510"/>
                </a:lnTo>
                <a:lnTo>
                  <a:pt x="10670" y="40143"/>
                </a:lnTo>
                <a:lnTo>
                  <a:pt x="9615" y="36968"/>
                </a:lnTo>
                <a:lnTo>
                  <a:pt x="9006" y="32957"/>
                </a:lnTo>
                <a:lnTo>
                  <a:pt x="9006" y="1663"/>
                </a:lnTo>
                <a:lnTo>
                  <a:pt x="8635" y="737"/>
                </a:lnTo>
                <a:lnTo>
                  <a:pt x="6083" y="0"/>
                </a:lnTo>
                <a:lnTo>
                  <a:pt x="2898" y="0"/>
                </a:lnTo>
                <a:lnTo>
                  <a:pt x="0" y="1663"/>
                </a:lnTo>
                <a:lnTo>
                  <a:pt x="0" y="34837"/>
                </a:lnTo>
                <a:lnTo>
                  <a:pt x="294" y="37847"/>
                </a:lnTo>
                <a:lnTo>
                  <a:pt x="1485" y="42811"/>
                </a:lnTo>
                <a:lnTo>
                  <a:pt x="3836" y="46840"/>
                </a:lnTo>
                <a:lnTo>
                  <a:pt x="7012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46" y="52884"/>
                </a:lnTo>
                <a:lnTo>
                  <a:pt x="22989" y="52185"/>
                </a:lnTo>
                <a:lnTo>
                  <a:pt x="25707" y="50764"/>
                </a:lnTo>
                <a:lnTo>
                  <a:pt x="28425" y="49352"/>
                </a:lnTo>
                <a:lnTo>
                  <a:pt x="31179" y="47106"/>
                </a:lnTo>
                <a:lnTo>
                  <a:pt x="33947" y="44042"/>
                </a:lnTo>
                <a:lnTo>
                  <a:pt x="33947" y="50788"/>
                </a:lnTo>
                <a:lnTo>
                  <a:pt x="36525" y="52146"/>
                </a:lnTo>
                <a:lnTo>
                  <a:pt x="39423" y="52146"/>
                </a:lnTo>
                <a:lnTo>
                  <a:pt x="42087" y="50497"/>
                </a:lnTo>
                <a:lnTo>
                  <a:pt x="42087" y="1663"/>
                </a:lnTo>
                <a:lnTo>
                  <a:pt x="41846" y="939"/>
                </a:lnTo>
                <a:lnTo>
                  <a:pt x="39182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361647" y="2676128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7"/>
                </a:lnTo>
                <a:lnTo>
                  <a:pt x="8092" y="8888"/>
                </a:lnTo>
                <a:lnTo>
                  <a:pt x="8092" y="2145"/>
                </a:lnTo>
                <a:lnTo>
                  <a:pt x="5525" y="773"/>
                </a:lnTo>
                <a:lnTo>
                  <a:pt x="2580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7" y="52919"/>
                </a:lnTo>
                <a:lnTo>
                  <a:pt x="6097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9" y="11736"/>
                </a:lnTo>
                <a:lnTo>
                  <a:pt x="18251" y="8561"/>
                </a:lnTo>
                <a:lnTo>
                  <a:pt x="22733" y="7747"/>
                </a:lnTo>
                <a:lnTo>
                  <a:pt x="25998" y="8088"/>
                </a:lnTo>
                <a:lnTo>
                  <a:pt x="28641" y="9385"/>
                </a:lnTo>
                <a:lnTo>
                  <a:pt x="31384" y="12786"/>
                </a:lnTo>
                <a:lnTo>
                  <a:pt x="32449" y="15951"/>
                </a:lnTo>
                <a:lnTo>
                  <a:pt x="33097" y="19885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416982" y="2714263"/>
            <a:ext cx="13223" cy="75669"/>
          </a:xfrm>
          <a:custGeom>
            <a:avLst/>
            <a:gdLst/>
            <a:ahLst/>
            <a:cxnLst/>
            <a:rect l="l" t="t" r="r" b="b"/>
            <a:pathLst>
              <a:path w="13223" h="75669">
                <a:moveTo>
                  <a:pt x="10886" y="0"/>
                </a:moveTo>
                <a:lnTo>
                  <a:pt x="10695" y="13439"/>
                </a:lnTo>
                <a:lnTo>
                  <a:pt x="13223" y="14836"/>
                </a:lnTo>
                <a:lnTo>
                  <a:pt x="12766" y="3647"/>
                </a:lnTo>
                <a:lnTo>
                  <a:pt x="10886" y="0"/>
                </a:lnTo>
                <a:close/>
              </a:path>
              <a:path w="13223" h="75669">
                <a:moveTo>
                  <a:pt x="36946" y="6681"/>
                </a:moveTo>
                <a:lnTo>
                  <a:pt x="37021" y="13680"/>
                </a:lnTo>
                <a:lnTo>
                  <a:pt x="39625" y="14785"/>
                </a:lnTo>
                <a:lnTo>
                  <a:pt x="42354" y="14785"/>
                </a:lnTo>
                <a:lnTo>
                  <a:pt x="44921" y="13133"/>
                </a:lnTo>
                <a:lnTo>
                  <a:pt x="44921" y="-59129"/>
                </a:lnTo>
                <a:lnTo>
                  <a:pt x="44679" y="-59863"/>
                </a:lnTo>
                <a:lnTo>
                  <a:pt x="42001" y="-60833"/>
                </a:lnTo>
                <a:lnTo>
                  <a:pt x="38785" y="-60833"/>
                </a:lnTo>
                <a:lnTo>
                  <a:pt x="35916" y="-59129"/>
                </a:lnTo>
                <a:lnTo>
                  <a:pt x="35916" y="-30758"/>
                </a:lnTo>
                <a:lnTo>
                  <a:pt x="31254" y="-35024"/>
                </a:lnTo>
                <a:lnTo>
                  <a:pt x="26517" y="-37515"/>
                </a:lnTo>
                <a:lnTo>
                  <a:pt x="23914" y="-38134"/>
                </a:lnTo>
                <a:lnTo>
                  <a:pt x="17614" y="-38134"/>
                </a:lnTo>
                <a:lnTo>
                  <a:pt x="14579" y="-37490"/>
                </a:lnTo>
                <a:lnTo>
                  <a:pt x="11951" y="-36219"/>
                </a:lnTo>
                <a:lnTo>
                  <a:pt x="9334" y="-34923"/>
                </a:lnTo>
                <a:lnTo>
                  <a:pt x="7138" y="-33094"/>
                </a:lnTo>
                <a:lnTo>
                  <a:pt x="3596" y="-28317"/>
                </a:lnTo>
                <a:lnTo>
                  <a:pt x="2260" y="-25436"/>
                </a:lnTo>
                <a:lnTo>
                  <a:pt x="1346" y="-22045"/>
                </a:lnTo>
                <a:lnTo>
                  <a:pt x="445" y="-18665"/>
                </a:lnTo>
                <a:lnTo>
                  <a:pt x="0" y="-14881"/>
                </a:lnTo>
                <a:lnTo>
                  <a:pt x="0" y="-7148"/>
                </a:lnTo>
                <a:lnTo>
                  <a:pt x="356" y="-3769"/>
                </a:lnTo>
                <a:lnTo>
                  <a:pt x="1079" y="-568"/>
                </a:lnTo>
                <a:lnTo>
                  <a:pt x="1803" y="2642"/>
                </a:lnTo>
                <a:lnTo>
                  <a:pt x="2948" y="5425"/>
                </a:lnTo>
                <a:lnTo>
                  <a:pt x="4521" y="7787"/>
                </a:lnTo>
                <a:lnTo>
                  <a:pt x="8143" y="12042"/>
                </a:lnTo>
                <a:lnTo>
                  <a:pt x="10695" y="13439"/>
                </a:lnTo>
                <a:lnTo>
                  <a:pt x="10886" y="0"/>
                </a:lnTo>
                <a:lnTo>
                  <a:pt x="9842" y="-4442"/>
                </a:lnTo>
                <a:lnTo>
                  <a:pt x="9273" y="-9204"/>
                </a:lnTo>
                <a:lnTo>
                  <a:pt x="9273" y="-13982"/>
                </a:lnTo>
                <a:lnTo>
                  <a:pt x="9958" y="-18489"/>
                </a:lnTo>
                <a:lnTo>
                  <a:pt x="11127" y="-22744"/>
                </a:lnTo>
                <a:lnTo>
                  <a:pt x="13117" y="-26286"/>
                </a:lnTo>
                <a:lnTo>
                  <a:pt x="16001" y="-28813"/>
                </a:lnTo>
                <a:lnTo>
                  <a:pt x="19533" y="-30441"/>
                </a:lnTo>
                <a:lnTo>
                  <a:pt x="24270" y="-30441"/>
                </a:lnTo>
                <a:lnTo>
                  <a:pt x="28878" y="-28075"/>
                </a:lnTo>
                <a:lnTo>
                  <a:pt x="33505" y="-24202"/>
                </a:lnTo>
                <a:lnTo>
                  <a:pt x="35916" y="-21207"/>
                </a:lnTo>
                <a:lnTo>
                  <a:pt x="35916" y="-1673"/>
                </a:lnTo>
                <a:lnTo>
                  <a:pt x="33159" y="1587"/>
                </a:lnTo>
                <a:lnTo>
                  <a:pt x="29415" y="4993"/>
                </a:lnTo>
                <a:lnTo>
                  <a:pt x="25984" y="7063"/>
                </a:lnTo>
                <a:lnTo>
                  <a:pt x="22618" y="7876"/>
                </a:lnTo>
                <a:lnTo>
                  <a:pt x="19076" y="7876"/>
                </a:lnTo>
                <a:lnTo>
                  <a:pt x="15558" y="6214"/>
                </a:lnTo>
                <a:lnTo>
                  <a:pt x="12766" y="3647"/>
                </a:lnTo>
                <a:lnTo>
                  <a:pt x="13223" y="14836"/>
                </a:lnTo>
                <a:lnTo>
                  <a:pt x="16268" y="15534"/>
                </a:lnTo>
                <a:lnTo>
                  <a:pt x="23140" y="15534"/>
                </a:lnTo>
                <a:lnTo>
                  <a:pt x="26175" y="14745"/>
                </a:lnTo>
                <a:lnTo>
                  <a:pt x="28943" y="13197"/>
                </a:lnTo>
                <a:lnTo>
                  <a:pt x="31711" y="11635"/>
                </a:lnTo>
                <a:lnTo>
                  <a:pt x="34380" y="9464"/>
                </a:lnTo>
                <a:lnTo>
                  <a:pt x="36946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475237" y="2676132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24" y="1694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81" y="8329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702" y="18172"/>
                </a:lnTo>
                <a:lnTo>
                  <a:pt x="10933" y="14524"/>
                </a:lnTo>
                <a:lnTo>
                  <a:pt x="13727" y="1864"/>
                </a:lnTo>
                <a:lnTo>
                  <a:pt x="10833" y="3110"/>
                </a:lnTo>
                <a:lnTo>
                  <a:pt x="8355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24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67" y="51965"/>
                </a:lnTo>
                <a:lnTo>
                  <a:pt x="16877" y="53084"/>
                </a:lnTo>
                <a:lnTo>
                  <a:pt x="20393" y="53653"/>
                </a:lnTo>
                <a:lnTo>
                  <a:pt x="24422" y="53653"/>
                </a:lnTo>
                <a:lnTo>
                  <a:pt x="28905" y="53492"/>
                </a:lnTo>
                <a:lnTo>
                  <a:pt x="33008" y="52793"/>
                </a:lnTo>
                <a:lnTo>
                  <a:pt x="36346" y="51965"/>
                </a:lnTo>
                <a:lnTo>
                  <a:pt x="39179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6"/>
                </a:lnTo>
                <a:lnTo>
                  <a:pt x="39444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47" y="46377"/>
                </a:lnTo>
                <a:lnTo>
                  <a:pt x="22312" y="46377"/>
                </a:lnTo>
                <a:lnTo>
                  <a:pt x="17779" y="45133"/>
                </a:lnTo>
                <a:lnTo>
                  <a:pt x="14083" y="43112"/>
                </a:lnTo>
                <a:lnTo>
                  <a:pt x="11545" y="40002"/>
                </a:lnTo>
                <a:lnTo>
                  <a:pt x="10095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24" y="16940"/>
                </a:lnTo>
                <a:close/>
              </a:path>
              <a:path w="44921" h="53653">
                <a:moveTo>
                  <a:pt x="10933" y="14524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6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7" y="1864"/>
                </a:lnTo>
                <a:lnTo>
                  <a:pt x="10933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534371" y="2676132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5"/>
                </a:lnTo>
                <a:lnTo>
                  <a:pt x="22960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21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90" y="1163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566587" y="2663845"/>
            <a:ext cx="31913" cy="65836"/>
          </a:xfrm>
          <a:custGeom>
            <a:avLst/>
            <a:gdLst/>
            <a:ahLst/>
            <a:cxnLst/>
            <a:rect l="l" t="t" r="r" b="b"/>
            <a:pathLst>
              <a:path w="31913" h="65836">
                <a:moveTo>
                  <a:pt x="17589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90" y="0"/>
                </a:lnTo>
                <a:lnTo>
                  <a:pt x="8637" y="1703"/>
                </a:lnTo>
                <a:lnTo>
                  <a:pt x="8637" y="13309"/>
                </a:lnTo>
                <a:lnTo>
                  <a:pt x="1854" y="13309"/>
                </a:lnTo>
                <a:lnTo>
                  <a:pt x="356" y="14465"/>
                </a:lnTo>
                <a:lnTo>
                  <a:pt x="0" y="17057"/>
                </a:lnTo>
                <a:lnTo>
                  <a:pt x="1803" y="20739"/>
                </a:lnTo>
                <a:lnTo>
                  <a:pt x="8637" y="20739"/>
                </a:lnTo>
                <a:lnTo>
                  <a:pt x="8637" y="52106"/>
                </a:lnTo>
                <a:lnTo>
                  <a:pt x="9422" y="56628"/>
                </a:lnTo>
                <a:lnTo>
                  <a:pt x="10782" y="60440"/>
                </a:lnTo>
                <a:lnTo>
                  <a:pt x="13103" y="63144"/>
                </a:lnTo>
                <a:lnTo>
                  <a:pt x="16394" y="64832"/>
                </a:lnTo>
                <a:lnTo>
                  <a:pt x="20369" y="65836"/>
                </a:lnTo>
                <a:lnTo>
                  <a:pt x="22910" y="65836"/>
                </a:lnTo>
                <a:lnTo>
                  <a:pt x="25398" y="65671"/>
                </a:lnTo>
                <a:lnTo>
                  <a:pt x="28497" y="65098"/>
                </a:lnTo>
                <a:lnTo>
                  <a:pt x="31558" y="63079"/>
                </a:lnTo>
                <a:lnTo>
                  <a:pt x="31913" y="59969"/>
                </a:lnTo>
                <a:lnTo>
                  <a:pt x="31913" y="59320"/>
                </a:lnTo>
                <a:lnTo>
                  <a:pt x="30060" y="56743"/>
                </a:lnTo>
                <a:lnTo>
                  <a:pt x="27306" y="57772"/>
                </a:lnTo>
                <a:lnTo>
                  <a:pt x="24423" y="58179"/>
                </a:lnTo>
                <a:lnTo>
                  <a:pt x="21855" y="58179"/>
                </a:lnTo>
                <a:lnTo>
                  <a:pt x="19076" y="55598"/>
                </a:lnTo>
                <a:lnTo>
                  <a:pt x="17589" y="51347"/>
                </a:lnTo>
                <a:lnTo>
                  <a:pt x="17589" y="20739"/>
                </a:lnTo>
                <a:lnTo>
                  <a:pt x="30110" y="20739"/>
                </a:lnTo>
                <a:lnTo>
                  <a:pt x="31748" y="19302"/>
                </a:lnTo>
                <a:lnTo>
                  <a:pt x="31913" y="16358"/>
                </a:lnTo>
                <a:lnTo>
                  <a:pt x="30110" y="13309"/>
                </a:lnTo>
                <a:lnTo>
                  <a:pt x="17589" y="13309"/>
                </a:lnTo>
                <a:lnTo>
                  <a:pt x="1758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607260" y="2676128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79" y="40895"/>
                </a:moveTo>
                <a:lnTo>
                  <a:pt x="9954" y="52652"/>
                </a:lnTo>
                <a:lnTo>
                  <a:pt x="14361" y="53657"/>
                </a:lnTo>
                <a:lnTo>
                  <a:pt x="19847" y="5365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79" y="40895"/>
                </a:lnTo>
                <a:close/>
              </a:path>
              <a:path w="22871" h="53657">
                <a:moveTo>
                  <a:pt x="34556" y="52894"/>
                </a:moveTo>
                <a:lnTo>
                  <a:pt x="37221" y="52959"/>
                </a:lnTo>
                <a:lnTo>
                  <a:pt x="40093" y="51335"/>
                </a:lnTo>
                <a:lnTo>
                  <a:pt x="40093" y="15354"/>
                </a:lnTo>
                <a:lnTo>
                  <a:pt x="39762" y="12700"/>
                </a:lnTo>
                <a:lnTo>
                  <a:pt x="38375" y="8127"/>
                </a:lnTo>
                <a:lnTo>
                  <a:pt x="35747" y="4687"/>
                </a:lnTo>
                <a:lnTo>
                  <a:pt x="32245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11" y="2908"/>
                </a:lnTo>
                <a:lnTo>
                  <a:pt x="3492" y="5209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5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44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7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31" y="45086"/>
                </a:lnTo>
                <a:lnTo>
                  <a:pt x="3171" y="48488"/>
                </a:lnTo>
                <a:lnTo>
                  <a:pt x="6094" y="51015"/>
                </a:lnTo>
                <a:lnTo>
                  <a:pt x="9954" y="52652"/>
                </a:lnTo>
                <a:lnTo>
                  <a:pt x="9179" y="40895"/>
                </a:lnTo>
                <a:lnTo>
                  <a:pt x="9179" y="38353"/>
                </a:lnTo>
                <a:lnTo>
                  <a:pt x="10005" y="34429"/>
                </a:lnTo>
                <a:lnTo>
                  <a:pt x="12646" y="31485"/>
                </a:lnTo>
                <a:lnTo>
                  <a:pt x="15340" y="30063"/>
                </a:lnTo>
                <a:lnTo>
                  <a:pt x="18957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5"/>
                </a:lnTo>
                <a:lnTo>
                  <a:pt x="19847" y="53657"/>
                </a:lnTo>
                <a:lnTo>
                  <a:pt x="22630" y="53035"/>
                </a:lnTo>
                <a:lnTo>
                  <a:pt x="25257" y="51763"/>
                </a:lnTo>
                <a:lnTo>
                  <a:pt x="27875" y="50482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663914" y="2653207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6" y="28130"/>
                </a:moveTo>
                <a:lnTo>
                  <a:pt x="37782" y="26603"/>
                </a:lnTo>
                <a:lnTo>
                  <a:pt x="36193" y="23809"/>
                </a:lnTo>
                <a:lnTo>
                  <a:pt x="33314" y="23668"/>
                </a:lnTo>
                <a:lnTo>
                  <a:pt x="30467" y="23809"/>
                </a:lnTo>
                <a:lnTo>
                  <a:pt x="27396" y="25577"/>
                </a:lnTo>
                <a:lnTo>
                  <a:pt x="8953" y="45855"/>
                </a:lnTo>
                <a:lnTo>
                  <a:pt x="8953" y="1699"/>
                </a:lnTo>
                <a:lnTo>
                  <a:pt x="8726" y="938"/>
                </a:lnTo>
                <a:lnTo>
                  <a:pt x="6084" y="0"/>
                </a:lnTo>
                <a:lnTo>
                  <a:pt x="2847" y="0"/>
                </a:lnTo>
                <a:lnTo>
                  <a:pt x="0" y="1699"/>
                </a:lnTo>
                <a:lnTo>
                  <a:pt x="0" y="74192"/>
                </a:lnTo>
                <a:lnTo>
                  <a:pt x="306" y="75116"/>
                </a:lnTo>
                <a:lnTo>
                  <a:pt x="2847" y="75844"/>
                </a:lnTo>
                <a:lnTo>
                  <a:pt x="6084" y="75844"/>
                </a:lnTo>
                <a:lnTo>
                  <a:pt x="8953" y="74192"/>
                </a:lnTo>
                <a:lnTo>
                  <a:pt x="8953" y="47115"/>
                </a:lnTo>
                <a:lnTo>
                  <a:pt x="29566" y="74141"/>
                </a:lnTo>
                <a:lnTo>
                  <a:pt x="31802" y="75653"/>
                </a:lnTo>
                <a:lnTo>
                  <a:pt x="34405" y="75879"/>
                </a:lnTo>
                <a:lnTo>
                  <a:pt x="37097" y="75844"/>
                </a:lnTo>
                <a:lnTo>
                  <a:pt x="40092" y="7414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711451" y="2676132"/>
            <a:ext cx="44932" cy="53653"/>
          </a:xfrm>
          <a:custGeom>
            <a:avLst/>
            <a:gdLst/>
            <a:ahLst/>
            <a:cxnLst/>
            <a:rect l="l" t="t" r="r" b="b"/>
            <a:pathLst>
              <a:path w="44932" h="53653">
                <a:moveTo>
                  <a:pt x="44528" y="16940"/>
                </a:moveTo>
                <a:lnTo>
                  <a:pt x="43700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43" y="608"/>
                </a:lnTo>
                <a:lnTo>
                  <a:pt x="27280" y="0"/>
                </a:lnTo>
                <a:lnTo>
                  <a:pt x="27317" y="6993"/>
                </a:lnTo>
                <a:lnTo>
                  <a:pt x="30582" y="8329"/>
                </a:lnTo>
                <a:lnTo>
                  <a:pt x="32792" y="11008"/>
                </a:lnTo>
                <a:lnTo>
                  <a:pt x="34988" y="13690"/>
                </a:lnTo>
                <a:lnTo>
                  <a:pt x="36029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702" y="18172"/>
                </a:lnTo>
                <a:lnTo>
                  <a:pt x="10937" y="14524"/>
                </a:lnTo>
                <a:lnTo>
                  <a:pt x="13731" y="1864"/>
                </a:lnTo>
                <a:lnTo>
                  <a:pt x="10833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9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1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8" y="51965"/>
                </a:lnTo>
                <a:lnTo>
                  <a:pt x="16892" y="53084"/>
                </a:lnTo>
                <a:lnTo>
                  <a:pt x="20398" y="53653"/>
                </a:lnTo>
                <a:lnTo>
                  <a:pt x="24423" y="53653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71" y="48308"/>
                </a:lnTo>
                <a:lnTo>
                  <a:pt x="42876" y="45514"/>
                </a:lnTo>
                <a:lnTo>
                  <a:pt x="42077" y="42886"/>
                </a:lnTo>
                <a:lnTo>
                  <a:pt x="39460" y="43267"/>
                </a:lnTo>
                <a:lnTo>
                  <a:pt x="36194" y="44549"/>
                </a:lnTo>
                <a:lnTo>
                  <a:pt x="33286" y="45439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3" y="46377"/>
                </a:lnTo>
                <a:lnTo>
                  <a:pt x="17781" y="45133"/>
                </a:lnTo>
                <a:lnTo>
                  <a:pt x="14098" y="43112"/>
                </a:lnTo>
                <a:lnTo>
                  <a:pt x="11556" y="40002"/>
                </a:lnTo>
                <a:lnTo>
                  <a:pt x="10099" y="35963"/>
                </a:lnTo>
                <a:lnTo>
                  <a:pt x="9284" y="31355"/>
                </a:lnTo>
                <a:lnTo>
                  <a:pt x="9284" y="28648"/>
                </a:lnTo>
                <a:lnTo>
                  <a:pt x="41454" y="28648"/>
                </a:lnTo>
                <a:lnTo>
                  <a:pt x="43867" y="27748"/>
                </a:lnTo>
                <a:lnTo>
                  <a:pt x="44932" y="24738"/>
                </a:lnTo>
                <a:lnTo>
                  <a:pt x="44932" y="19925"/>
                </a:lnTo>
                <a:lnTo>
                  <a:pt x="44528" y="16940"/>
                </a:lnTo>
                <a:close/>
              </a:path>
              <a:path w="44932" h="53653">
                <a:moveTo>
                  <a:pt x="10937" y="14524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17" y="6993"/>
                </a:lnTo>
                <a:lnTo>
                  <a:pt x="27280" y="0"/>
                </a:lnTo>
                <a:lnTo>
                  <a:pt x="19865" y="0"/>
                </a:lnTo>
                <a:lnTo>
                  <a:pt x="16625" y="618"/>
                </a:lnTo>
                <a:lnTo>
                  <a:pt x="13731" y="1864"/>
                </a:lnTo>
                <a:lnTo>
                  <a:pt x="10937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764774" y="2716603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57"/>
                </a:lnTo>
                <a:lnTo>
                  <a:pt x="13399" y="0"/>
                </a:lnTo>
                <a:lnTo>
                  <a:pt x="10756" y="49"/>
                </a:lnTo>
                <a:lnTo>
                  <a:pt x="7722" y="1485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36" y="27863"/>
                </a:lnTo>
                <a:lnTo>
                  <a:pt x="4269" y="27812"/>
                </a:lnTo>
                <a:lnTo>
                  <a:pt x="6948" y="26366"/>
                </a:lnTo>
                <a:lnTo>
                  <a:pt x="14389" y="15201"/>
                </a:lnTo>
                <a:lnTo>
                  <a:pt x="15519" y="13423"/>
                </a:lnTo>
                <a:lnTo>
                  <a:pt x="16931" y="10148"/>
                </a:lnTo>
                <a:lnTo>
                  <a:pt x="17475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818501" y="2676884"/>
            <a:ext cx="73750" cy="52106"/>
          </a:xfrm>
          <a:custGeom>
            <a:avLst/>
            <a:gdLst/>
            <a:ahLst/>
            <a:cxnLst/>
            <a:rect l="l" t="t" r="r" b="b"/>
            <a:pathLst>
              <a:path w="73750" h="52106">
                <a:moveTo>
                  <a:pt x="486" y="3859"/>
                </a:moveTo>
                <a:lnTo>
                  <a:pt x="14761" y="50241"/>
                </a:lnTo>
                <a:lnTo>
                  <a:pt x="15253" y="51167"/>
                </a:lnTo>
                <a:lnTo>
                  <a:pt x="17985" y="52095"/>
                </a:lnTo>
                <a:lnTo>
                  <a:pt x="24221" y="52070"/>
                </a:lnTo>
                <a:lnTo>
                  <a:pt x="26874" y="50241"/>
                </a:lnTo>
                <a:lnTo>
                  <a:pt x="36360" y="14806"/>
                </a:lnTo>
                <a:lnTo>
                  <a:pt x="36575" y="14806"/>
                </a:lnTo>
                <a:lnTo>
                  <a:pt x="46840" y="50241"/>
                </a:lnTo>
                <a:lnTo>
                  <a:pt x="47538" y="51422"/>
                </a:lnTo>
                <a:lnTo>
                  <a:pt x="50140" y="52095"/>
                </a:lnTo>
                <a:lnTo>
                  <a:pt x="55678" y="52106"/>
                </a:lnTo>
                <a:lnTo>
                  <a:pt x="58878" y="50241"/>
                </a:lnTo>
                <a:lnTo>
                  <a:pt x="73257" y="3859"/>
                </a:lnTo>
                <a:lnTo>
                  <a:pt x="73750" y="1573"/>
                </a:lnTo>
                <a:lnTo>
                  <a:pt x="73206" y="468"/>
                </a:lnTo>
                <a:lnTo>
                  <a:pt x="70438" y="0"/>
                </a:lnTo>
                <a:lnTo>
                  <a:pt x="67857" y="25"/>
                </a:lnTo>
                <a:lnTo>
                  <a:pt x="64735" y="1738"/>
                </a:lnTo>
                <a:lnTo>
                  <a:pt x="53125" y="41997"/>
                </a:lnTo>
                <a:lnTo>
                  <a:pt x="52960" y="41997"/>
                </a:lnTo>
                <a:lnTo>
                  <a:pt x="41288" y="1624"/>
                </a:lnTo>
                <a:lnTo>
                  <a:pt x="40972" y="863"/>
                </a:lnTo>
                <a:lnTo>
                  <a:pt x="38380" y="25"/>
                </a:lnTo>
                <a:lnTo>
                  <a:pt x="35154" y="25"/>
                </a:lnTo>
                <a:lnTo>
                  <a:pt x="32184" y="1738"/>
                </a:lnTo>
                <a:lnTo>
                  <a:pt x="21388" y="41997"/>
                </a:lnTo>
                <a:lnTo>
                  <a:pt x="21162" y="41997"/>
                </a:lnTo>
                <a:lnTo>
                  <a:pt x="9400" y="1738"/>
                </a:lnTo>
                <a:lnTo>
                  <a:pt x="8867" y="659"/>
                </a:lnTo>
                <a:lnTo>
                  <a:pt x="6290" y="25"/>
                </a:lnTo>
                <a:lnTo>
                  <a:pt x="2923" y="25"/>
                </a:lnTo>
                <a:lnTo>
                  <a:pt x="0" y="1256"/>
                </a:lnTo>
                <a:lnTo>
                  <a:pt x="486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900686" y="2676132"/>
            <a:ext cx="44935" cy="53653"/>
          </a:xfrm>
          <a:custGeom>
            <a:avLst/>
            <a:gdLst/>
            <a:ahLst/>
            <a:cxnLst/>
            <a:rect l="l" t="t" r="r" b="b"/>
            <a:pathLst>
              <a:path w="44935" h="53653">
                <a:moveTo>
                  <a:pt x="44527" y="16940"/>
                </a:moveTo>
                <a:lnTo>
                  <a:pt x="43699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7" y="3070"/>
                </a:lnTo>
                <a:lnTo>
                  <a:pt x="33238" y="1838"/>
                </a:lnTo>
                <a:lnTo>
                  <a:pt x="30530" y="608"/>
                </a:lnTo>
                <a:lnTo>
                  <a:pt x="27269" y="0"/>
                </a:lnTo>
                <a:lnTo>
                  <a:pt x="27304" y="6993"/>
                </a:lnTo>
                <a:lnTo>
                  <a:pt x="30581" y="8329"/>
                </a:lnTo>
                <a:lnTo>
                  <a:pt x="32781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26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31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69" y="51965"/>
                </a:lnTo>
                <a:lnTo>
                  <a:pt x="16879" y="53084"/>
                </a:lnTo>
                <a:lnTo>
                  <a:pt x="20397" y="53653"/>
                </a:lnTo>
                <a:lnTo>
                  <a:pt x="24422" y="53653"/>
                </a:lnTo>
                <a:lnTo>
                  <a:pt x="28907" y="53492"/>
                </a:lnTo>
                <a:lnTo>
                  <a:pt x="33007" y="52793"/>
                </a:lnTo>
                <a:lnTo>
                  <a:pt x="36348" y="51965"/>
                </a:lnTo>
                <a:lnTo>
                  <a:pt x="39182" y="51090"/>
                </a:lnTo>
                <a:lnTo>
                  <a:pt x="42673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55" y="46187"/>
                </a:lnTo>
                <a:lnTo>
                  <a:pt x="25250" y="46377"/>
                </a:lnTo>
                <a:lnTo>
                  <a:pt x="22316" y="46377"/>
                </a:lnTo>
                <a:lnTo>
                  <a:pt x="17779" y="45133"/>
                </a:lnTo>
                <a:lnTo>
                  <a:pt x="14086" y="43112"/>
                </a:lnTo>
                <a:lnTo>
                  <a:pt x="11544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7" y="16940"/>
                </a:lnTo>
                <a:close/>
              </a:path>
              <a:path w="44935" h="53653">
                <a:moveTo>
                  <a:pt x="9348" y="20091"/>
                </a:moveTo>
                <a:lnTo>
                  <a:pt x="10313" y="16353"/>
                </a:lnTo>
                <a:lnTo>
                  <a:pt x="11810" y="12927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6993"/>
                </a:lnTo>
                <a:lnTo>
                  <a:pt x="27304" y="6993"/>
                </a:lnTo>
                <a:lnTo>
                  <a:pt x="27269" y="0"/>
                </a:lnTo>
                <a:lnTo>
                  <a:pt x="19850" y="0"/>
                </a:lnTo>
                <a:lnTo>
                  <a:pt x="16612" y="618"/>
                </a:lnTo>
                <a:lnTo>
                  <a:pt x="13729" y="186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961673" y="2679001"/>
            <a:ext cx="11394" cy="50241"/>
          </a:xfrm>
          <a:custGeom>
            <a:avLst/>
            <a:gdLst/>
            <a:ahLst/>
            <a:cxnLst/>
            <a:rect l="l" t="t" r="r" b="b"/>
            <a:pathLst>
              <a:path w="11394" h="50241">
                <a:moveTo>
                  <a:pt x="241" y="40996"/>
                </a:moveTo>
                <a:lnTo>
                  <a:pt x="0" y="44006"/>
                </a:lnTo>
                <a:lnTo>
                  <a:pt x="241" y="46979"/>
                </a:lnTo>
                <a:lnTo>
                  <a:pt x="2870" y="49950"/>
                </a:lnTo>
                <a:lnTo>
                  <a:pt x="5692" y="50241"/>
                </a:lnTo>
                <a:lnTo>
                  <a:pt x="9184" y="49748"/>
                </a:lnTo>
                <a:lnTo>
                  <a:pt x="11139" y="46979"/>
                </a:lnTo>
                <a:lnTo>
                  <a:pt x="11394" y="44006"/>
                </a:lnTo>
                <a:lnTo>
                  <a:pt x="11139" y="40996"/>
                </a:lnTo>
                <a:lnTo>
                  <a:pt x="8460" y="38037"/>
                </a:lnTo>
                <a:lnTo>
                  <a:pt x="5692" y="37706"/>
                </a:lnTo>
                <a:lnTo>
                  <a:pt x="2134" y="38253"/>
                </a:lnTo>
                <a:lnTo>
                  <a:pt x="241" y="40996"/>
                </a:lnTo>
                <a:close/>
              </a:path>
              <a:path w="11394" h="50241">
                <a:moveTo>
                  <a:pt x="241" y="3275"/>
                </a:moveTo>
                <a:lnTo>
                  <a:pt x="0" y="6350"/>
                </a:lnTo>
                <a:lnTo>
                  <a:pt x="241" y="9283"/>
                </a:lnTo>
                <a:lnTo>
                  <a:pt x="2870" y="12232"/>
                </a:lnTo>
                <a:lnTo>
                  <a:pt x="5692" y="12524"/>
                </a:lnTo>
                <a:lnTo>
                  <a:pt x="9184" y="12026"/>
                </a:lnTo>
                <a:lnTo>
                  <a:pt x="11139" y="9283"/>
                </a:lnTo>
                <a:lnTo>
                  <a:pt x="11394" y="6350"/>
                </a:lnTo>
                <a:lnTo>
                  <a:pt x="11139" y="3275"/>
                </a:lnTo>
                <a:lnTo>
                  <a:pt x="8460" y="306"/>
                </a:lnTo>
                <a:lnTo>
                  <a:pt x="5692" y="0"/>
                </a:lnTo>
                <a:lnTo>
                  <a:pt x="2134" y="496"/>
                </a:lnTo>
                <a:lnTo>
                  <a:pt x="241" y="3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302578" y="2926511"/>
            <a:ext cx="58329" cy="70222"/>
          </a:xfrm>
          <a:custGeom>
            <a:avLst/>
            <a:gdLst/>
            <a:ahLst/>
            <a:cxnLst/>
            <a:rect l="l" t="t" r="r" b="b"/>
            <a:pathLst>
              <a:path w="58329" h="70222">
                <a:moveTo>
                  <a:pt x="417" y="1767"/>
                </a:moveTo>
                <a:lnTo>
                  <a:pt x="0" y="4511"/>
                </a:lnTo>
                <a:lnTo>
                  <a:pt x="0" y="65711"/>
                </a:lnTo>
                <a:lnTo>
                  <a:pt x="1220" y="69166"/>
                </a:lnTo>
                <a:lnTo>
                  <a:pt x="4229" y="70222"/>
                </a:lnTo>
                <a:lnTo>
                  <a:pt x="21005" y="70222"/>
                </a:lnTo>
                <a:lnTo>
                  <a:pt x="14212" y="58929"/>
                </a:lnTo>
                <a:lnTo>
                  <a:pt x="14212" y="11178"/>
                </a:lnTo>
                <a:lnTo>
                  <a:pt x="22251" y="0"/>
                </a:lnTo>
                <a:lnTo>
                  <a:pt x="3049" y="0"/>
                </a:lnTo>
                <a:lnTo>
                  <a:pt x="417" y="1767"/>
                </a:lnTo>
                <a:close/>
              </a:path>
              <a:path w="58329" h="70222">
                <a:moveTo>
                  <a:pt x="28853" y="58421"/>
                </a:moveTo>
                <a:lnTo>
                  <a:pt x="25563" y="58929"/>
                </a:lnTo>
                <a:lnTo>
                  <a:pt x="14212" y="58929"/>
                </a:lnTo>
                <a:lnTo>
                  <a:pt x="21005" y="70222"/>
                </a:lnTo>
                <a:lnTo>
                  <a:pt x="27230" y="70222"/>
                </a:lnTo>
                <a:lnTo>
                  <a:pt x="32586" y="69533"/>
                </a:lnTo>
                <a:lnTo>
                  <a:pt x="37082" y="68177"/>
                </a:lnTo>
                <a:lnTo>
                  <a:pt x="41589" y="66831"/>
                </a:lnTo>
                <a:lnTo>
                  <a:pt x="45427" y="64696"/>
                </a:lnTo>
                <a:lnTo>
                  <a:pt x="48563" y="61812"/>
                </a:lnTo>
                <a:lnTo>
                  <a:pt x="51713" y="58917"/>
                </a:lnTo>
                <a:lnTo>
                  <a:pt x="54126" y="55170"/>
                </a:lnTo>
                <a:lnTo>
                  <a:pt x="55817" y="50598"/>
                </a:lnTo>
                <a:lnTo>
                  <a:pt x="57491" y="46015"/>
                </a:lnTo>
                <a:lnTo>
                  <a:pt x="58329" y="40514"/>
                </a:lnTo>
                <a:lnTo>
                  <a:pt x="58329" y="28501"/>
                </a:lnTo>
                <a:lnTo>
                  <a:pt x="57556" y="23613"/>
                </a:lnTo>
                <a:lnTo>
                  <a:pt x="56008" y="19382"/>
                </a:lnTo>
                <a:lnTo>
                  <a:pt x="54432" y="15142"/>
                </a:lnTo>
                <a:lnTo>
                  <a:pt x="52170" y="11584"/>
                </a:lnTo>
                <a:lnTo>
                  <a:pt x="49185" y="8716"/>
                </a:lnTo>
                <a:lnTo>
                  <a:pt x="46202" y="5831"/>
                </a:lnTo>
                <a:lnTo>
                  <a:pt x="42533" y="3657"/>
                </a:lnTo>
                <a:lnTo>
                  <a:pt x="38177" y="2199"/>
                </a:lnTo>
                <a:lnTo>
                  <a:pt x="33807" y="737"/>
                </a:lnTo>
                <a:lnTo>
                  <a:pt x="28497" y="0"/>
                </a:lnTo>
                <a:lnTo>
                  <a:pt x="22251" y="0"/>
                </a:lnTo>
                <a:lnTo>
                  <a:pt x="14212" y="11178"/>
                </a:lnTo>
                <a:lnTo>
                  <a:pt x="25819" y="11178"/>
                </a:lnTo>
                <a:lnTo>
                  <a:pt x="29350" y="11761"/>
                </a:lnTo>
                <a:lnTo>
                  <a:pt x="32043" y="12942"/>
                </a:lnTo>
                <a:lnTo>
                  <a:pt x="34747" y="14123"/>
                </a:lnTo>
                <a:lnTo>
                  <a:pt x="38660" y="17860"/>
                </a:lnTo>
                <a:lnTo>
                  <a:pt x="41630" y="22432"/>
                </a:lnTo>
                <a:lnTo>
                  <a:pt x="42404" y="25286"/>
                </a:lnTo>
                <a:lnTo>
                  <a:pt x="43192" y="28145"/>
                </a:lnTo>
                <a:lnTo>
                  <a:pt x="43573" y="31230"/>
                </a:lnTo>
                <a:lnTo>
                  <a:pt x="43573" y="38610"/>
                </a:lnTo>
                <a:lnTo>
                  <a:pt x="43127" y="42166"/>
                </a:lnTo>
                <a:lnTo>
                  <a:pt x="42252" y="45201"/>
                </a:lnTo>
                <a:lnTo>
                  <a:pt x="41348" y="48237"/>
                </a:lnTo>
                <a:lnTo>
                  <a:pt x="40017" y="50778"/>
                </a:lnTo>
                <a:lnTo>
                  <a:pt x="38228" y="52819"/>
                </a:lnTo>
                <a:lnTo>
                  <a:pt x="34213" y="56401"/>
                </a:lnTo>
                <a:lnTo>
                  <a:pt x="31531" y="57406"/>
                </a:lnTo>
                <a:lnTo>
                  <a:pt x="28853" y="58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370697" y="2943392"/>
            <a:ext cx="47537" cy="54583"/>
          </a:xfrm>
          <a:custGeom>
            <a:avLst/>
            <a:gdLst/>
            <a:ahLst/>
            <a:cxnLst/>
            <a:rect l="l" t="t" r="r" b="b"/>
            <a:pathLst>
              <a:path w="47537" h="54583">
                <a:moveTo>
                  <a:pt x="21121" y="9979"/>
                </a:moveTo>
                <a:lnTo>
                  <a:pt x="24371" y="9651"/>
                </a:lnTo>
                <a:lnTo>
                  <a:pt x="27802" y="9651"/>
                </a:lnTo>
                <a:lnTo>
                  <a:pt x="30340" y="10741"/>
                </a:lnTo>
                <a:lnTo>
                  <a:pt x="33630" y="15123"/>
                </a:lnTo>
                <a:lnTo>
                  <a:pt x="34405" y="18133"/>
                </a:lnTo>
                <a:lnTo>
                  <a:pt x="34289" y="21971"/>
                </a:lnTo>
                <a:lnTo>
                  <a:pt x="13896" y="21971"/>
                </a:lnTo>
                <a:lnTo>
                  <a:pt x="11329" y="51865"/>
                </a:lnTo>
                <a:lnTo>
                  <a:pt x="14569" y="52945"/>
                </a:lnTo>
                <a:lnTo>
                  <a:pt x="17805" y="54035"/>
                </a:lnTo>
                <a:lnTo>
                  <a:pt x="21578" y="54583"/>
                </a:lnTo>
                <a:lnTo>
                  <a:pt x="25883" y="54583"/>
                </a:lnTo>
                <a:lnTo>
                  <a:pt x="30520" y="54432"/>
                </a:lnTo>
                <a:lnTo>
                  <a:pt x="34711" y="53820"/>
                </a:lnTo>
                <a:lnTo>
                  <a:pt x="38202" y="53035"/>
                </a:lnTo>
                <a:lnTo>
                  <a:pt x="41161" y="52195"/>
                </a:lnTo>
                <a:lnTo>
                  <a:pt x="44578" y="50213"/>
                </a:lnTo>
                <a:lnTo>
                  <a:pt x="45201" y="47509"/>
                </a:lnTo>
                <a:lnTo>
                  <a:pt x="45251" y="44564"/>
                </a:lnTo>
                <a:lnTo>
                  <a:pt x="44880" y="41821"/>
                </a:lnTo>
                <a:lnTo>
                  <a:pt x="42278" y="41134"/>
                </a:lnTo>
                <a:lnTo>
                  <a:pt x="39434" y="42199"/>
                </a:lnTo>
                <a:lnTo>
                  <a:pt x="36791" y="43027"/>
                </a:lnTo>
                <a:lnTo>
                  <a:pt x="33426" y="43761"/>
                </a:lnTo>
                <a:lnTo>
                  <a:pt x="29516" y="44269"/>
                </a:lnTo>
                <a:lnTo>
                  <a:pt x="24778" y="44269"/>
                </a:lnTo>
                <a:lnTo>
                  <a:pt x="21081" y="43355"/>
                </a:lnTo>
                <a:lnTo>
                  <a:pt x="16967" y="40661"/>
                </a:lnTo>
                <a:lnTo>
                  <a:pt x="15112" y="38059"/>
                </a:lnTo>
                <a:lnTo>
                  <a:pt x="14137" y="34692"/>
                </a:lnTo>
                <a:lnTo>
                  <a:pt x="13896" y="30758"/>
                </a:lnTo>
                <a:lnTo>
                  <a:pt x="43357" y="30758"/>
                </a:lnTo>
                <a:lnTo>
                  <a:pt x="47166" y="28774"/>
                </a:lnTo>
                <a:lnTo>
                  <a:pt x="47537" y="25880"/>
                </a:lnTo>
                <a:lnTo>
                  <a:pt x="47537" y="20303"/>
                </a:lnTo>
                <a:lnTo>
                  <a:pt x="47105" y="17157"/>
                </a:lnTo>
                <a:lnTo>
                  <a:pt x="46227" y="14273"/>
                </a:lnTo>
                <a:lnTo>
                  <a:pt x="45366" y="11375"/>
                </a:lnTo>
                <a:lnTo>
                  <a:pt x="42166" y="6753"/>
                </a:lnTo>
                <a:lnTo>
                  <a:pt x="37961" y="2984"/>
                </a:lnTo>
                <a:lnTo>
                  <a:pt x="35078" y="1789"/>
                </a:lnTo>
                <a:lnTo>
                  <a:pt x="32208" y="582"/>
                </a:lnTo>
                <a:lnTo>
                  <a:pt x="28742" y="0"/>
                </a:lnTo>
                <a:lnTo>
                  <a:pt x="20854" y="0"/>
                </a:lnTo>
                <a:lnTo>
                  <a:pt x="17412" y="618"/>
                </a:lnTo>
                <a:lnTo>
                  <a:pt x="14681" y="17167"/>
                </a:lnTo>
                <a:lnTo>
                  <a:pt x="15786" y="14359"/>
                </a:lnTo>
                <a:lnTo>
                  <a:pt x="18554" y="11275"/>
                </a:lnTo>
                <a:lnTo>
                  <a:pt x="21121" y="9979"/>
                </a:lnTo>
                <a:close/>
              </a:path>
              <a:path w="47537" h="54583">
                <a:moveTo>
                  <a:pt x="0" y="27834"/>
                </a:moveTo>
                <a:lnTo>
                  <a:pt x="0" y="32345"/>
                </a:lnTo>
                <a:lnTo>
                  <a:pt x="532" y="36295"/>
                </a:lnTo>
                <a:lnTo>
                  <a:pt x="1601" y="39660"/>
                </a:lnTo>
                <a:lnTo>
                  <a:pt x="2666" y="43027"/>
                </a:lnTo>
                <a:lnTo>
                  <a:pt x="4295" y="45806"/>
                </a:lnTo>
                <a:lnTo>
                  <a:pt x="8625" y="50227"/>
                </a:lnTo>
                <a:lnTo>
                  <a:pt x="11329" y="51865"/>
                </a:lnTo>
                <a:lnTo>
                  <a:pt x="13896" y="21971"/>
                </a:lnTo>
                <a:lnTo>
                  <a:pt x="13957" y="20267"/>
                </a:lnTo>
                <a:lnTo>
                  <a:pt x="14681" y="17167"/>
                </a:lnTo>
                <a:lnTo>
                  <a:pt x="17412" y="618"/>
                </a:lnTo>
                <a:lnTo>
                  <a:pt x="14363" y="1889"/>
                </a:lnTo>
                <a:lnTo>
                  <a:pt x="11292" y="3171"/>
                </a:lnTo>
                <a:lnTo>
                  <a:pt x="8700" y="4999"/>
                </a:lnTo>
                <a:lnTo>
                  <a:pt x="4434" y="9817"/>
                </a:lnTo>
                <a:lnTo>
                  <a:pt x="2807" y="12736"/>
                </a:lnTo>
                <a:lnTo>
                  <a:pt x="1691" y="16188"/>
                </a:lnTo>
                <a:lnTo>
                  <a:pt x="572" y="19645"/>
                </a:lnTo>
                <a:lnTo>
                  <a:pt x="0" y="23533"/>
                </a:lnTo>
                <a:lnTo>
                  <a:pt x="0" y="27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431314" y="2943381"/>
            <a:ext cx="76986" cy="53668"/>
          </a:xfrm>
          <a:custGeom>
            <a:avLst/>
            <a:gdLst/>
            <a:ahLst/>
            <a:cxnLst/>
            <a:rect l="l" t="t" r="r" b="b"/>
            <a:pathLst>
              <a:path w="76986" h="53668">
                <a:moveTo>
                  <a:pt x="76986" y="51498"/>
                </a:moveTo>
                <a:lnTo>
                  <a:pt x="76986" y="17741"/>
                </a:lnTo>
                <a:lnTo>
                  <a:pt x="76704" y="15099"/>
                </a:lnTo>
                <a:lnTo>
                  <a:pt x="75549" y="10095"/>
                </a:lnTo>
                <a:lnTo>
                  <a:pt x="73212" y="6055"/>
                </a:lnTo>
                <a:lnTo>
                  <a:pt x="70077" y="2719"/>
                </a:lnTo>
                <a:lnTo>
                  <a:pt x="65656" y="543"/>
                </a:lnTo>
                <a:lnTo>
                  <a:pt x="62952" y="0"/>
                </a:lnTo>
                <a:lnTo>
                  <a:pt x="59738" y="0"/>
                </a:lnTo>
                <a:lnTo>
                  <a:pt x="56944" y="176"/>
                </a:lnTo>
                <a:lnTo>
                  <a:pt x="54226" y="875"/>
                </a:lnTo>
                <a:lnTo>
                  <a:pt x="51508" y="2095"/>
                </a:lnTo>
                <a:lnTo>
                  <a:pt x="48779" y="3708"/>
                </a:lnTo>
                <a:lnTo>
                  <a:pt x="45996" y="5955"/>
                </a:lnTo>
                <a:lnTo>
                  <a:pt x="43127" y="8853"/>
                </a:lnTo>
                <a:lnTo>
                  <a:pt x="40841" y="5205"/>
                </a:lnTo>
                <a:lnTo>
                  <a:pt x="37616" y="2426"/>
                </a:lnTo>
                <a:lnTo>
                  <a:pt x="34947" y="1041"/>
                </a:lnTo>
                <a:lnTo>
                  <a:pt x="31762" y="215"/>
                </a:lnTo>
                <a:lnTo>
                  <a:pt x="28000" y="0"/>
                </a:lnTo>
                <a:lnTo>
                  <a:pt x="25095" y="0"/>
                </a:lnTo>
                <a:lnTo>
                  <a:pt x="22312" y="735"/>
                </a:lnTo>
                <a:lnTo>
                  <a:pt x="19659" y="2171"/>
                </a:lnTo>
                <a:lnTo>
                  <a:pt x="17002" y="3618"/>
                </a:lnTo>
                <a:lnTo>
                  <a:pt x="14324" y="5789"/>
                </a:lnTo>
                <a:lnTo>
                  <a:pt x="11656" y="8686"/>
                </a:lnTo>
                <a:lnTo>
                  <a:pt x="11656" y="3096"/>
                </a:lnTo>
                <a:lnTo>
                  <a:pt x="11389" y="2146"/>
                </a:lnTo>
                <a:lnTo>
                  <a:pt x="8722" y="1065"/>
                </a:lnTo>
                <a:lnTo>
                  <a:pt x="3059" y="1065"/>
                </a:lnTo>
                <a:lnTo>
                  <a:pt x="0" y="3096"/>
                </a:lnTo>
                <a:lnTo>
                  <a:pt x="0" y="51855"/>
                </a:lnTo>
                <a:lnTo>
                  <a:pt x="2637" y="53442"/>
                </a:lnTo>
                <a:lnTo>
                  <a:pt x="5486" y="53668"/>
                </a:lnTo>
                <a:lnTo>
                  <a:pt x="8164" y="53668"/>
                </a:lnTo>
                <a:lnTo>
                  <a:pt x="11008" y="53442"/>
                </a:lnTo>
                <a:lnTo>
                  <a:pt x="13675" y="51498"/>
                </a:lnTo>
                <a:lnTo>
                  <a:pt x="13675" y="19329"/>
                </a:lnTo>
                <a:lnTo>
                  <a:pt x="15580" y="16892"/>
                </a:lnTo>
                <a:lnTo>
                  <a:pt x="19047" y="13792"/>
                </a:lnTo>
                <a:lnTo>
                  <a:pt x="22362" y="11887"/>
                </a:lnTo>
                <a:lnTo>
                  <a:pt x="26466" y="12153"/>
                </a:lnTo>
                <a:lnTo>
                  <a:pt x="29220" y="13943"/>
                </a:lnTo>
                <a:lnTo>
                  <a:pt x="30909" y="17002"/>
                </a:lnTo>
                <a:lnTo>
                  <a:pt x="31531" y="19685"/>
                </a:lnTo>
                <a:lnTo>
                  <a:pt x="31682" y="22795"/>
                </a:lnTo>
                <a:lnTo>
                  <a:pt x="31788" y="52183"/>
                </a:lnTo>
                <a:lnTo>
                  <a:pt x="34339" y="53442"/>
                </a:lnTo>
                <a:lnTo>
                  <a:pt x="37169" y="53668"/>
                </a:lnTo>
                <a:lnTo>
                  <a:pt x="39811" y="53668"/>
                </a:lnTo>
                <a:lnTo>
                  <a:pt x="42645" y="53442"/>
                </a:lnTo>
                <a:lnTo>
                  <a:pt x="45298" y="51498"/>
                </a:lnTo>
                <a:lnTo>
                  <a:pt x="45298" y="19329"/>
                </a:lnTo>
                <a:lnTo>
                  <a:pt x="47256" y="16892"/>
                </a:lnTo>
                <a:lnTo>
                  <a:pt x="50733" y="13792"/>
                </a:lnTo>
                <a:lnTo>
                  <a:pt x="54035" y="11887"/>
                </a:lnTo>
                <a:lnTo>
                  <a:pt x="58150" y="12153"/>
                </a:lnTo>
                <a:lnTo>
                  <a:pt x="60857" y="13943"/>
                </a:lnTo>
                <a:lnTo>
                  <a:pt x="62595" y="17002"/>
                </a:lnTo>
                <a:lnTo>
                  <a:pt x="63219" y="19685"/>
                </a:lnTo>
                <a:lnTo>
                  <a:pt x="63370" y="22795"/>
                </a:lnTo>
                <a:lnTo>
                  <a:pt x="63370" y="51855"/>
                </a:lnTo>
                <a:lnTo>
                  <a:pt x="65972" y="53442"/>
                </a:lnTo>
                <a:lnTo>
                  <a:pt x="68821" y="53668"/>
                </a:lnTo>
                <a:lnTo>
                  <a:pt x="71539" y="53668"/>
                </a:lnTo>
                <a:lnTo>
                  <a:pt x="74382" y="53442"/>
                </a:lnTo>
                <a:lnTo>
                  <a:pt x="76986" y="514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520447" y="2943388"/>
            <a:ext cx="29796" cy="54597"/>
          </a:xfrm>
          <a:custGeom>
            <a:avLst/>
            <a:gdLst/>
            <a:ahLst/>
            <a:cxnLst/>
            <a:rect l="l" t="t" r="r" b="b"/>
            <a:pathLst>
              <a:path w="29796" h="54597">
                <a:moveTo>
                  <a:pt x="16573" y="39016"/>
                </a:moveTo>
                <a:lnTo>
                  <a:pt x="17297" y="53988"/>
                </a:lnTo>
                <a:lnTo>
                  <a:pt x="21045" y="54597"/>
                </a:lnTo>
                <a:lnTo>
                  <a:pt x="29796" y="54597"/>
                </a:lnTo>
                <a:lnTo>
                  <a:pt x="25833" y="43675"/>
                </a:lnTo>
                <a:lnTo>
                  <a:pt x="21704" y="43268"/>
                </a:lnTo>
                <a:lnTo>
                  <a:pt x="18669" y="41644"/>
                </a:lnTo>
                <a:lnTo>
                  <a:pt x="16573" y="39016"/>
                </a:lnTo>
                <a:close/>
              </a:path>
              <a:path w="29796" h="54597">
                <a:moveTo>
                  <a:pt x="14110" y="52793"/>
                </a:moveTo>
                <a:lnTo>
                  <a:pt x="17297" y="53988"/>
                </a:lnTo>
                <a:lnTo>
                  <a:pt x="16573" y="39016"/>
                </a:lnTo>
                <a:lnTo>
                  <a:pt x="15050" y="35787"/>
                </a:lnTo>
                <a:lnTo>
                  <a:pt x="14263" y="31776"/>
                </a:lnTo>
                <a:lnTo>
                  <a:pt x="14061" y="27180"/>
                </a:lnTo>
                <a:lnTo>
                  <a:pt x="14061" y="24613"/>
                </a:lnTo>
                <a:lnTo>
                  <a:pt x="14795" y="20322"/>
                </a:lnTo>
                <a:lnTo>
                  <a:pt x="16001" y="16584"/>
                </a:lnTo>
                <a:lnTo>
                  <a:pt x="19216" y="12650"/>
                </a:lnTo>
                <a:lnTo>
                  <a:pt x="22251" y="11178"/>
                </a:lnTo>
                <a:lnTo>
                  <a:pt x="26048" y="10796"/>
                </a:lnTo>
                <a:lnTo>
                  <a:pt x="30214" y="11202"/>
                </a:lnTo>
                <a:lnTo>
                  <a:pt x="33224" y="12877"/>
                </a:lnTo>
                <a:lnTo>
                  <a:pt x="35333" y="15519"/>
                </a:lnTo>
                <a:lnTo>
                  <a:pt x="36882" y="18745"/>
                </a:lnTo>
                <a:lnTo>
                  <a:pt x="37630" y="22769"/>
                </a:lnTo>
                <a:lnTo>
                  <a:pt x="37820" y="27341"/>
                </a:lnTo>
                <a:lnTo>
                  <a:pt x="37820" y="29908"/>
                </a:lnTo>
                <a:lnTo>
                  <a:pt x="37111" y="34215"/>
                </a:lnTo>
                <a:lnTo>
                  <a:pt x="35927" y="37922"/>
                </a:lnTo>
                <a:lnTo>
                  <a:pt x="32726" y="41835"/>
                </a:lnTo>
                <a:lnTo>
                  <a:pt x="29681" y="43308"/>
                </a:lnTo>
                <a:lnTo>
                  <a:pt x="25833" y="43675"/>
                </a:lnTo>
                <a:lnTo>
                  <a:pt x="29796" y="54597"/>
                </a:lnTo>
                <a:lnTo>
                  <a:pt x="33681" y="53924"/>
                </a:lnTo>
                <a:lnTo>
                  <a:pt x="37021" y="52577"/>
                </a:lnTo>
                <a:lnTo>
                  <a:pt x="40337" y="51245"/>
                </a:lnTo>
                <a:lnTo>
                  <a:pt x="43106" y="49342"/>
                </a:lnTo>
                <a:lnTo>
                  <a:pt x="47523" y="44424"/>
                </a:lnTo>
                <a:lnTo>
                  <a:pt x="49175" y="41489"/>
                </a:lnTo>
                <a:lnTo>
                  <a:pt x="50255" y="38102"/>
                </a:lnTo>
                <a:lnTo>
                  <a:pt x="51335" y="34686"/>
                </a:lnTo>
                <a:lnTo>
                  <a:pt x="51868" y="30924"/>
                </a:lnTo>
                <a:lnTo>
                  <a:pt x="51868" y="22492"/>
                </a:lnTo>
                <a:lnTo>
                  <a:pt x="51361" y="18684"/>
                </a:lnTo>
                <a:lnTo>
                  <a:pt x="50356" y="15354"/>
                </a:lnTo>
                <a:lnTo>
                  <a:pt x="49340" y="12028"/>
                </a:lnTo>
                <a:lnTo>
                  <a:pt x="47790" y="9220"/>
                </a:lnTo>
                <a:lnTo>
                  <a:pt x="43638" y="4672"/>
                </a:lnTo>
                <a:lnTo>
                  <a:pt x="41010" y="2933"/>
                </a:lnTo>
                <a:lnTo>
                  <a:pt x="37820" y="1753"/>
                </a:lnTo>
                <a:lnTo>
                  <a:pt x="34635" y="598"/>
                </a:lnTo>
                <a:lnTo>
                  <a:pt x="30873" y="0"/>
                </a:lnTo>
                <a:lnTo>
                  <a:pt x="22085" y="0"/>
                </a:lnTo>
                <a:lnTo>
                  <a:pt x="18211" y="662"/>
                </a:lnTo>
                <a:lnTo>
                  <a:pt x="14895" y="2009"/>
                </a:lnTo>
                <a:lnTo>
                  <a:pt x="11595" y="3341"/>
                </a:lnTo>
                <a:lnTo>
                  <a:pt x="8826" y="5234"/>
                </a:lnTo>
                <a:lnTo>
                  <a:pt x="4420" y="10123"/>
                </a:lnTo>
                <a:lnTo>
                  <a:pt x="2757" y="13042"/>
                </a:lnTo>
                <a:lnTo>
                  <a:pt x="1652" y="16473"/>
                </a:lnTo>
                <a:lnTo>
                  <a:pt x="547" y="19889"/>
                </a:lnTo>
                <a:lnTo>
                  <a:pt x="0" y="23658"/>
                </a:lnTo>
                <a:lnTo>
                  <a:pt x="0" y="32043"/>
                </a:lnTo>
                <a:lnTo>
                  <a:pt x="510" y="35852"/>
                </a:lnTo>
                <a:lnTo>
                  <a:pt x="1526" y="39179"/>
                </a:lnTo>
                <a:lnTo>
                  <a:pt x="2541" y="42494"/>
                </a:lnTo>
                <a:lnTo>
                  <a:pt x="4089" y="45302"/>
                </a:lnTo>
                <a:lnTo>
                  <a:pt x="8294" y="49860"/>
                </a:lnTo>
                <a:lnTo>
                  <a:pt x="10935" y="51602"/>
                </a:lnTo>
                <a:lnTo>
                  <a:pt x="14110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584965" y="2943381"/>
            <a:ext cx="46241" cy="53668"/>
          </a:xfrm>
          <a:custGeom>
            <a:avLst/>
            <a:gdLst/>
            <a:ahLst/>
            <a:cxnLst/>
            <a:rect l="l" t="t" r="r" b="b"/>
            <a:pathLst>
              <a:path w="46241" h="53668">
                <a:moveTo>
                  <a:pt x="0" y="3096"/>
                </a:moveTo>
                <a:lnTo>
                  <a:pt x="115" y="52183"/>
                </a:lnTo>
                <a:lnTo>
                  <a:pt x="2668" y="53442"/>
                </a:lnTo>
                <a:lnTo>
                  <a:pt x="5511" y="53668"/>
                </a:lnTo>
                <a:lnTo>
                  <a:pt x="8194" y="53668"/>
                </a:lnTo>
                <a:lnTo>
                  <a:pt x="11037" y="53442"/>
                </a:lnTo>
                <a:lnTo>
                  <a:pt x="13690" y="51498"/>
                </a:lnTo>
                <a:lnTo>
                  <a:pt x="13690" y="19329"/>
                </a:lnTo>
                <a:lnTo>
                  <a:pt x="17438" y="15063"/>
                </a:lnTo>
                <a:lnTo>
                  <a:pt x="20995" y="12536"/>
                </a:lnTo>
                <a:lnTo>
                  <a:pt x="24486" y="11887"/>
                </a:lnTo>
                <a:lnTo>
                  <a:pt x="27050" y="12153"/>
                </a:lnTo>
                <a:lnTo>
                  <a:pt x="29959" y="13943"/>
                </a:lnTo>
                <a:lnTo>
                  <a:pt x="31752" y="17002"/>
                </a:lnTo>
                <a:lnTo>
                  <a:pt x="32451" y="19685"/>
                </a:lnTo>
                <a:lnTo>
                  <a:pt x="32627" y="23875"/>
                </a:lnTo>
                <a:lnTo>
                  <a:pt x="32627" y="51855"/>
                </a:lnTo>
                <a:lnTo>
                  <a:pt x="35229" y="53442"/>
                </a:lnTo>
                <a:lnTo>
                  <a:pt x="38113" y="53668"/>
                </a:lnTo>
                <a:lnTo>
                  <a:pt x="40755" y="53668"/>
                </a:lnTo>
                <a:lnTo>
                  <a:pt x="43624" y="53442"/>
                </a:lnTo>
                <a:lnTo>
                  <a:pt x="46241" y="51498"/>
                </a:lnTo>
                <a:lnTo>
                  <a:pt x="46241" y="18097"/>
                </a:lnTo>
                <a:lnTo>
                  <a:pt x="45935" y="15099"/>
                </a:lnTo>
                <a:lnTo>
                  <a:pt x="44705" y="10095"/>
                </a:lnTo>
                <a:lnTo>
                  <a:pt x="42303" y="6055"/>
                </a:lnTo>
                <a:lnTo>
                  <a:pt x="39093" y="2719"/>
                </a:lnTo>
                <a:lnTo>
                  <a:pt x="34570" y="543"/>
                </a:lnTo>
                <a:lnTo>
                  <a:pt x="31788" y="0"/>
                </a:lnTo>
                <a:lnTo>
                  <a:pt x="25487" y="0"/>
                </a:lnTo>
                <a:lnTo>
                  <a:pt x="22618" y="735"/>
                </a:lnTo>
                <a:lnTo>
                  <a:pt x="19850" y="2171"/>
                </a:lnTo>
                <a:lnTo>
                  <a:pt x="17071" y="3618"/>
                </a:lnTo>
                <a:lnTo>
                  <a:pt x="14353" y="5789"/>
                </a:lnTo>
                <a:lnTo>
                  <a:pt x="11671" y="8686"/>
                </a:lnTo>
                <a:lnTo>
                  <a:pt x="11671" y="3096"/>
                </a:lnTo>
                <a:lnTo>
                  <a:pt x="11404" y="2146"/>
                </a:lnTo>
                <a:lnTo>
                  <a:pt x="8751" y="1065"/>
                </a:lnTo>
                <a:lnTo>
                  <a:pt x="3084" y="1065"/>
                </a:lnTo>
                <a:lnTo>
                  <a:pt x="0" y="30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643067" y="2943378"/>
            <a:ext cx="36943" cy="54597"/>
          </a:xfrm>
          <a:custGeom>
            <a:avLst/>
            <a:gdLst/>
            <a:ahLst/>
            <a:cxnLst/>
            <a:rect l="l" t="t" r="r" b="b"/>
            <a:pathLst>
              <a:path w="36943" h="54597">
                <a:moveTo>
                  <a:pt x="546" y="49697"/>
                </a:moveTo>
                <a:lnTo>
                  <a:pt x="3149" y="51879"/>
                </a:lnTo>
                <a:lnTo>
                  <a:pt x="6400" y="53164"/>
                </a:lnTo>
                <a:lnTo>
                  <a:pt x="9168" y="53924"/>
                </a:lnTo>
                <a:lnTo>
                  <a:pt x="12458" y="54471"/>
                </a:lnTo>
                <a:lnTo>
                  <a:pt x="19000" y="54597"/>
                </a:lnTo>
                <a:lnTo>
                  <a:pt x="21793" y="54240"/>
                </a:lnTo>
                <a:lnTo>
                  <a:pt x="24357" y="53531"/>
                </a:lnTo>
                <a:lnTo>
                  <a:pt x="26924" y="52833"/>
                </a:lnTo>
                <a:lnTo>
                  <a:pt x="29159" y="51777"/>
                </a:lnTo>
                <a:lnTo>
                  <a:pt x="32918" y="48959"/>
                </a:lnTo>
                <a:lnTo>
                  <a:pt x="35394" y="45096"/>
                </a:lnTo>
                <a:lnTo>
                  <a:pt x="36943" y="40579"/>
                </a:lnTo>
                <a:lnTo>
                  <a:pt x="36943" y="35624"/>
                </a:lnTo>
                <a:lnTo>
                  <a:pt x="35916" y="32108"/>
                </a:lnTo>
                <a:lnTo>
                  <a:pt x="34329" y="29109"/>
                </a:lnTo>
                <a:lnTo>
                  <a:pt x="30807" y="25819"/>
                </a:lnTo>
                <a:lnTo>
                  <a:pt x="27953" y="24231"/>
                </a:lnTo>
                <a:lnTo>
                  <a:pt x="25044" y="22938"/>
                </a:lnTo>
                <a:lnTo>
                  <a:pt x="22120" y="21779"/>
                </a:lnTo>
                <a:lnTo>
                  <a:pt x="19267" y="20764"/>
                </a:lnTo>
                <a:lnTo>
                  <a:pt x="15749" y="19065"/>
                </a:lnTo>
                <a:lnTo>
                  <a:pt x="13117" y="15939"/>
                </a:lnTo>
                <a:lnTo>
                  <a:pt x="13563" y="12790"/>
                </a:lnTo>
                <a:lnTo>
                  <a:pt x="16177" y="10298"/>
                </a:lnTo>
                <a:lnTo>
                  <a:pt x="19061" y="9665"/>
                </a:lnTo>
                <a:lnTo>
                  <a:pt x="22020" y="9665"/>
                </a:lnTo>
                <a:lnTo>
                  <a:pt x="24928" y="10237"/>
                </a:lnTo>
                <a:lnTo>
                  <a:pt x="28511" y="11454"/>
                </a:lnTo>
                <a:lnTo>
                  <a:pt x="31089" y="12689"/>
                </a:lnTo>
                <a:lnTo>
                  <a:pt x="34088" y="11479"/>
                </a:lnTo>
                <a:lnTo>
                  <a:pt x="34223" y="8469"/>
                </a:lnTo>
                <a:lnTo>
                  <a:pt x="34037" y="5349"/>
                </a:lnTo>
                <a:lnTo>
                  <a:pt x="31992" y="2592"/>
                </a:lnTo>
                <a:lnTo>
                  <a:pt x="29411" y="1475"/>
                </a:lnTo>
                <a:lnTo>
                  <a:pt x="25819" y="546"/>
                </a:lnTo>
                <a:lnTo>
                  <a:pt x="22948" y="114"/>
                </a:lnTo>
                <a:lnTo>
                  <a:pt x="16930" y="0"/>
                </a:lnTo>
                <a:lnTo>
                  <a:pt x="14187" y="394"/>
                </a:lnTo>
                <a:lnTo>
                  <a:pt x="9295" y="1907"/>
                </a:lnTo>
                <a:lnTo>
                  <a:pt x="5525" y="4344"/>
                </a:lnTo>
                <a:lnTo>
                  <a:pt x="2526" y="7393"/>
                </a:lnTo>
                <a:lnTo>
                  <a:pt x="712" y="11253"/>
                </a:lnTo>
                <a:lnTo>
                  <a:pt x="265" y="15698"/>
                </a:lnTo>
                <a:lnTo>
                  <a:pt x="608" y="19925"/>
                </a:lnTo>
                <a:lnTo>
                  <a:pt x="1929" y="23180"/>
                </a:lnTo>
                <a:lnTo>
                  <a:pt x="5029" y="26888"/>
                </a:lnTo>
                <a:lnTo>
                  <a:pt x="7670" y="28652"/>
                </a:lnTo>
                <a:lnTo>
                  <a:pt x="10490" y="30163"/>
                </a:lnTo>
                <a:lnTo>
                  <a:pt x="13423" y="31395"/>
                </a:lnTo>
                <a:lnTo>
                  <a:pt x="16242" y="32461"/>
                </a:lnTo>
                <a:lnTo>
                  <a:pt x="19989" y="34088"/>
                </a:lnTo>
                <a:lnTo>
                  <a:pt x="22642" y="36118"/>
                </a:lnTo>
                <a:lnTo>
                  <a:pt x="23647" y="38911"/>
                </a:lnTo>
                <a:lnTo>
                  <a:pt x="22744" y="42141"/>
                </a:lnTo>
                <a:lnTo>
                  <a:pt x="19964" y="44030"/>
                </a:lnTo>
                <a:lnTo>
                  <a:pt x="16965" y="44668"/>
                </a:lnTo>
                <a:lnTo>
                  <a:pt x="13780" y="44668"/>
                </a:lnTo>
                <a:lnTo>
                  <a:pt x="10490" y="43955"/>
                </a:lnTo>
                <a:lnTo>
                  <a:pt x="6450" y="42443"/>
                </a:lnTo>
                <a:lnTo>
                  <a:pt x="3542" y="40946"/>
                </a:lnTo>
                <a:lnTo>
                  <a:pt x="280" y="41605"/>
                </a:lnTo>
                <a:lnTo>
                  <a:pt x="0" y="44211"/>
                </a:lnTo>
                <a:lnTo>
                  <a:pt x="0" y="46850"/>
                </a:lnTo>
                <a:lnTo>
                  <a:pt x="546" y="49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686065" y="2931570"/>
            <a:ext cx="34239" cy="66233"/>
          </a:xfrm>
          <a:custGeom>
            <a:avLst/>
            <a:gdLst/>
            <a:ahLst/>
            <a:cxnLst/>
            <a:rect l="l" t="t" r="r" b="b"/>
            <a:pathLst>
              <a:path w="34239" h="66233">
                <a:moveTo>
                  <a:pt x="10539" y="215"/>
                </a:moveTo>
                <a:lnTo>
                  <a:pt x="7926" y="2260"/>
                </a:lnTo>
                <a:lnTo>
                  <a:pt x="7926" y="13068"/>
                </a:lnTo>
                <a:lnTo>
                  <a:pt x="2174" y="13068"/>
                </a:lnTo>
                <a:lnTo>
                  <a:pt x="355" y="14655"/>
                </a:lnTo>
                <a:lnTo>
                  <a:pt x="0" y="17553"/>
                </a:lnTo>
                <a:lnTo>
                  <a:pt x="0" y="20599"/>
                </a:lnTo>
                <a:lnTo>
                  <a:pt x="2123" y="24131"/>
                </a:lnTo>
                <a:lnTo>
                  <a:pt x="7926" y="24131"/>
                </a:lnTo>
                <a:lnTo>
                  <a:pt x="7926" y="51904"/>
                </a:lnTo>
                <a:lnTo>
                  <a:pt x="8229" y="54471"/>
                </a:lnTo>
                <a:lnTo>
                  <a:pt x="8840" y="56642"/>
                </a:lnTo>
                <a:lnTo>
                  <a:pt x="10414" y="60605"/>
                </a:lnTo>
                <a:lnTo>
                  <a:pt x="13017" y="63474"/>
                </a:lnTo>
                <a:lnTo>
                  <a:pt x="16649" y="65203"/>
                </a:lnTo>
                <a:lnTo>
                  <a:pt x="20994" y="66233"/>
                </a:lnTo>
                <a:lnTo>
                  <a:pt x="24728" y="66233"/>
                </a:lnTo>
                <a:lnTo>
                  <a:pt x="27712" y="65976"/>
                </a:lnTo>
                <a:lnTo>
                  <a:pt x="30340" y="65418"/>
                </a:lnTo>
                <a:lnTo>
                  <a:pt x="33148" y="63996"/>
                </a:lnTo>
                <a:lnTo>
                  <a:pt x="34137" y="61354"/>
                </a:lnTo>
                <a:lnTo>
                  <a:pt x="34188" y="56681"/>
                </a:lnTo>
                <a:lnTo>
                  <a:pt x="32932" y="53543"/>
                </a:lnTo>
                <a:lnTo>
                  <a:pt x="30279" y="54330"/>
                </a:lnTo>
                <a:lnTo>
                  <a:pt x="27244" y="54787"/>
                </a:lnTo>
                <a:lnTo>
                  <a:pt x="22797" y="52819"/>
                </a:lnTo>
                <a:lnTo>
                  <a:pt x="21541" y="49517"/>
                </a:lnTo>
                <a:lnTo>
                  <a:pt x="21541" y="24131"/>
                </a:lnTo>
                <a:lnTo>
                  <a:pt x="32118" y="24131"/>
                </a:lnTo>
                <a:lnTo>
                  <a:pt x="34048" y="22010"/>
                </a:lnTo>
                <a:lnTo>
                  <a:pt x="34239" y="18594"/>
                </a:lnTo>
                <a:lnTo>
                  <a:pt x="34102" y="15941"/>
                </a:lnTo>
                <a:lnTo>
                  <a:pt x="32068" y="13068"/>
                </a:lnTo>
                <a:lnTo>
                  <a:pt x="21541" y="13068"/>
                </a:lnTo>
                <a:lnTo>
                  <a:pt x="21541" y="1903"/>
                </a:lnTo>
                <a:lnTo>
                  <a:pt x="18935" y="215"/>
                </a:lnTo>
                <a:lnTo>
                  <a:pt x="16041" y="0"/>
                </a:lnTo>
                <a:lnTo>
                  <a:pt x="13398" y="0"/>
                </a:lnTo>
                <a:lnTo>
                  <a:pt x="10539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731669" y="2943381"/>
            <a:ext cx="31074" cy="53668"/>
          </a:xfrm>
          <a:custGeom>
            <a:avLst/>
            <a:gdLst/>
            <a:ahLst/>
            <a:cxnLst/>
            <a:rect l="l" t="t" r="r" b="b"/>
            <a:pathLst>
              <a:path w="31074" h="53668">
                <a:moveTo>
                  <a:pt x="0" y="3111"/>
                </a:moveTo>
                <a:lnTo>
                  <a:pt x="100" y="52183"/>
                </a:lnTo>
                <a:lnTo>
                  <a:pt x="2653" y="53442"/>
                </a:lnTo>
                <a:lnTo>
                  <a:pt x="5486" y="53668"/>
                </a:lnTo>
                <a:lnTo>
                  <a:pt x="8164" y="53668"/>
                </a:lnTo>
                <a:lnTo>
                  <a:pt x="11012" y="53442"/>
                </a:lnTo>
                <a:lnTo>
                  <a:pt x="13665" y="51498"/>
                </a:lnTo>
                <a:lnTo>
                  <a:pt x="13665" y="21334"/>
                </a:lnTo>
                <a:lnTo>
                  <a:pt x="15619" y="18399"/>
                </a:lnTo>
                <a:lnTo>
                  <a:pt x="18248" y="15354"/>
                </a:lnTo>
                <a:lnTo>
                  <a:pt x="21423" y="13270"/>
                </a:lnTo>
                <a:lnTo>
                  <a:pt x="24357" y="12813"/>
                </a:lnTo>
                <a:lnTo>
                  <a:pt x="27445" y="13562"/>
                </a:lnTo>
                <a:lnTo>
                  <a:pt x="30300" y="13562"/>
                </a:lnTo>
                <a:lnTo>
                  <a:pt x="30974" y="10807"/>
                </a:lnTo>
                <a:lnTo>
                  <a:pt x="31074" y="6296"/>
                </a:lnTo>
                <a:lnTo>
                  <a:pt x="30938" y="3176"/>
                </a:lnTo>
                <a:lnTo>
                  <a:pt x="28803" y="633"/>
                </a:lnTo>
                <a:lnTo>
                  <a:pt x="26045" y="86"/>
                </a:lnTo>
                <a:lnTo>
                  <a:pt x="23493" y="0"/>
                </a:lnTo>
                <a:lnTo>
                  <a:pt x="20458" y="684"/>
                </a:lnTo>
                <a:lnTo>
                  <a:pt x="17424" y="2538"/>
                </a:lnTo>
                <a:lnTo>
                  <a:pt x="14122" y="5814"/>
                </a:lnTo>
                <a:lnTo>
                  <a:pt x="11656" y="9119"/>
                </a:lnTo>
                <a:lnTo>
                  <a:pt x="11656" y="3111"/>
                </a:lnTo>
                <a:lnTo>
                  <a:pt x="11379" y="2146"/>
                </a:lnTo>
                <a:lnTo>
                  <a:pt x="8726" y="1065"/>
                </a:lnTo>
                <a:lnTo>
                  <a:pt x="3059" y="1065"/>
                </a:lnTo>
                <a:lnTo>
                  <a:pt x="0" y="3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770582" y="2943378"/>
            <a:ext cx="44232" cy="54597"/>
          </a:xfrm>
          <a:custGeom>
            <a:avLst/>
            <a:gdLst/>
            <a:ahLst/>
            <a:cxnLst/>
            <a:rect l="l" t="t" r="r" b="b"/>
            <a:pathLst>
              <a:path w="44232" h="54597">
                <a:moveTo>
                  <a:pt x="44232" y="51663"/>
                </a:moveTo>
                <a:lnTo>
                  <a:pt x="44232" y="15784"/>
                </a:lnTo>
                <a:lnTo>
                  <a:pt x="43825" y="12905"/>
                </a:lnTo>
                <a:lnTo>
                  <a:pt x="42227" y="8053"/>
                </a:lnTo>
                <a:lnTo>
                  <a:pt x="39229" y="4546"/>
                </a:lnTo>
                <a:lnTo>
                  <a:pt x="35293" y="1868"/>
                </a:lnTo>
                <a:lnTo>
                  <a:pt x="32586" y="1118"/>
                </a:lnTo>
                <a:lnTo>
                  <a:pt x="29893" y="381"/>
                </a:lnTo>
                <a:lnTo>
                  <a:pt x="26643" y="0"/>
                </a:lnTo>
                <a:lnTo>
                  <a:pt x="20713" y="0"/>
                </a:lnTo>
                <a:lnTo>
                  <a:pt x="16634" y="521"/>
                </a:lnTo>
                <a:lnTo>
                  <a:pt x="12776" y="1309"/>
                </a:lnTo>
                <a:lnTo>
                  <a:pt x="9384" y="2400"/>
                </a:lnTo>
                <a:lnTo>
                  <a:pt x="6630" y="3620"/>
                </a:lnTo>
                <a:lnTo>
                  <a:pt x="3465" y="5881"/>
                </a:lnTo>
                <a:lnTo>
                  <a:pt x="2667" y="8649"/>
                </a:lnTo>
                <a:lnTo>
                  <a:pt x="2832" y="12066"/>
                </a:lnTo>
                <a:lnTo>
                  <a:pt x="3732" y="14630"/>
                </a:lnTo>
                <a:lnTo>
                  <a:pt x="6440" y="15001"/>
                </a:lnTo>
                <a:lnTo>
                  <a:pt x="9424" y="13423"/>
                </a:lnTo>
                <a:lnTo>
                  <a:pt x="12178" y="12193"/>
                </a:lnTo>
                <a:lnTo>
                  <a:pt x="15558" y="11126"/>
                </a:lnTo>
                <a:lnTo>
                  <a:pt x="19377" y="10378"/>
                </a:lnTo>
                <a:lnTo>
                  <a:pt x="23392" y="10378"/>
                </a:lnTo>
                <a:lnTo>
                  <a:pt x="26023" y="10922"/>
                </a:lnTo>
                <a:lnTo>
                  <a:pt x="29541" y="13362"/>
                </a:lnTo>
                <a:lnTo>
                  <a:pt x="30671" y="16588"/>
                </a:lnTo>
                <a:lnTo>
                  <a:pt x="30822" y="19442"/>
                </a:lnTo>
                <a:lnTo>
                  <a:pt x="30822" y="22365"/>
                </a:lnTo>
                <a:lnTo>
                  <a:pt x="21793" y="22365"/>
                </a:lnTo>
                <a:lnTo>
                  <a:pt x="18021" y="22693"/>
                </a:lnTo>
                <a:lnTo>
                  <a:pt x="14756" y="23341"/>
                </a:lnTo>
                <a:lnTo>
                  <a:pt x="11504" y="23990"/>
                </a:lnTo>
                <a:lnTo>
                  <a:pt x="8787" y="24994"/>
                </a:lnTo>
                <a:lnTo>
                  <a:pt x="4405" y="27712"/>
                </a:lnTo>
                <a:lnTo>
                  <a:pt x="1662" y="31509"/>
                </a:lnTo>
                <a:lnTo>
                  <a:pt x="0" y="36032"/>
                </a:lnTo>
                <a:lnTo>
                  <a:pt x="0" y="41468"/>
                </a:lnTo>
                <a:lnTo>
                  <a:pt x="1305" y="45694"/>
                </a:lnTo>
                <a:lnTo>
                  <a:pt x="3404" y="49291"/>
                </a:lnTo>
                <a:lnTo>
                  <a:pt x="6540" y="51918"/>
                </a:lnTo>
                <a:lnTo>
                  <a:pt x="10554" y="53596"/>
                </a:lnTo>
                <a:lnTo>
                  <a:pt x="13347" y="40449"/>
                </a:lnTo>
                <a:lnTo>
                  <a:pt x="13589" y="36168"/>
                </a:lnTo>
                <a:lnTo>
                  <a:pt x="15201" y="33540"/>
                </a:lnTo>
                <a:lnTo>
                  <a:pt x="18413" y="31751"/>
                </a:lnTo>
                <a:lnTo>
                  <a:pt x="21537" y="31103"/>
                </a:lnTo>
                <a:lnTo>
                  <a:pt x="25617" y="30938"/>
                </a:lnTo>
                <a:lnTo>
                  <a:pt x="30822" y="30938"/>
                </a:lnTo>
                <a:lnTo>
                  <a:pt x="30822" y="39182"/>
                </a:lnTo>
                <a:lnTo>
                  <a:pt x="29159" y="41071"/>
                </a:lnTo>
                <a:lnTo>
                  <a:pt x="26135" y="52807"/>
                </a:lnTo>
                <a:lnTo>
                  <a:pt x="28676" y="51612"/>
                </a:lnTo>
                <a:lnTo>
                  <a:pt x="32942" y="47814"/>
                </a:lnTo>
                <a:lnTo>
                  <a:pt x="32942" y="51663"/>
                </a:lnTo>
                <a:lnTo>
                  <a:pt x="33093" y="52566"/>
                </a:lnTo>
                <a:lnTo>
                  <a:pt x="35726" y="53606"/>
                </a:lnTo>
                <a:lnTo>
                  <a:pt x="41197" y="53606"/>
                </a:lnTo>
                <a:lnTo>
                  <a:pt x="44232" y="51663"/>
                </a:lnTo>
                <a:close/>
              </a:path>
              <a:path w="44232" h="54597">
                <a:moveTo>
                  <a:pt x="13347" y="40449"/>
                </a:moveTo>
                <a:lnTo>
                  <a:pt x="10554" y="53596"/>
                </a:lnTo>
                <a:lnTo>
                  <a:pt x="15076" y="54597"/>
                </a:lnTo>
                <a:lnTo>
                  <a:pt x="20749" y="54597"/>
                </a:lnTo>
                <a:lnTo>
                  <a:pt x="23582" y="53988"/>
                </a:lnTo>
                <a:lnTo>
                  <a:pt x="26135" y="52807"/>
                </a:lnTo>
                <a:lnTo>
                  <a:pt x="29159" y="41071"/>
                </a:lnTo>
                <a:lnTo>
                  <a:pt x="25907" y="43473"/>
                </a:lnTo>
                <a:lnTo>
                  <a:pt x="22542" y="44945"/>
                </a:lnTo>
                <a:lnTo>
                  <a:pt x="18352" y="44945"/>
                </a:lnTo>
                <a:lnTo>
                  <a:pt x="15278" y="43206"/>
                </a:lnTo>
                <a:lnTo>
                  <a:pt x="13347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825132" y="2931570"/>
            <a:ext cx="34239" cy="66233"/>
          </a:xfrm>
          <a:custGeom>
            <a:avLst/>
            <a:gdLst/>
            <a:ahLst/>
            <a:cxnLst/>
            <a:rect l="l" t="t" r="r" b="b"/>
            <a:pathLst>
              <a:path w="34239" h="66233">
                <a:moveTo>
                  <a:pt x="10541" y="215"/>
                </a:moveTo>
                <a:lnTo>
                  <a:pt x="7927" y="2260"/>
                </a:lnTo>
                <a:lnTo>
                  <a:pt x="7927" y="13068"/>
                </a:lnTo>
                <a:lnTo>
                  <a:pt x="2174" y="13068"/>
                </a:lnTo>
                <a:lnTo>
                  <a:pt x="356" y="14655"/>
                </a:lnTo>
                <a:lnTo>
                  <a:pt x="0" y="17553"/>
                </a:lnTo>
                <a:lnTo>
                  <a:pt x="0" y="20599"/>
                </a:lnTo>
                <a:lnTo>
                  <a:pt x="2119" y="24131"/>
                </a:lnTo>
                <a:lnTo>
                  <a:pt x="7927" y="24131"/>
                </a:lnTo>
                <a:lnTo>
                  <a:pt x="7927" y="51904"/>
                </a:lnTo>
                <a:lnTo>
                  <a:pt x="8229" y="54471"/>
                </a:lnTo>
                <a:lnTo>
                  <a:pt x="8841" y="56642"/>
                </a:lnTo>
                <a:lnTo>
                  <a:pt x="10415" y="60605"/>
                </a:lnTo>
                <a:lnTo>
                  <a:pt x="13017" y="63474"/>
                </a:lnTo>
                <a:lnTo>
                  <a:pt x="16649" y="65203"/>
                </a:lnTo>
                <a:lnTo>
                  <a:pt x="20995" y="66233"/>
                </a:lnTo>
                <a:lnTo>
                  <a:pt x="24728" y="66233"/>
                </a:lnTo>
                <a:lnTo>
                  <a:pt x="27712" y="65976"/>
                </a:lnTo>
                <a:lnTo>
                  <a:pt x="30330" y="65418"/>
                </a:lnTo>
                <a:lnTo>
                  <a:pt x="33148" y="63996"/>
                </a:lnTo>
                <a:lnTo>
                  <a:pt x="34138" y="61354"/>
                </a:lnTo>
                <a:lnTo>
                  <a:pt x="34189" y="56681"/>
                </a:lnTo>
                <a:lnTo>
                  <a:pt x="32932" y="53543"/>
                </a:lnTo>
                <a:lnTo>
                  <a:pt x="30279" y="54330"/>
                </a:lnTo>
                <a:lnTo>
                  <a:pt x="27230" y="54787"/>
                </a:lnTo>
                <a:lnTo>
                  <a:pt x="22799" y="52819"/>
                </a:lnTo>
                <a:lnTo>
                  <a:pt x="21539" y="49517"/>
                </a:lnTo>
                <a:lnTo>
                  <a:pt x="21539" y="24131"/>
                </a:lnTo>
                <a:lnTo>
                  <a:pt x="32119" y="24131"/>
                </a:lnTo>
                <a:lnTo>
                  <a:pt x="34048" y="22010"/>
                </a:lnTo>
                <a:lnTo>
                  <a:pt x="34239" y="18594"/>
                </a:lnTo>
                <a:lnTo>
                  <a:pt x="34099" y="15941"/>
                </a:lnTo>
                <a:lnTo>
                  <a:pt x="32068" y="13068"/>
                </a:lnTo>
                <a:lnTo>
                  <a:pt x="21539" y="13068"/>
                </a:lnTo>
                <a:lnTo>
                  <a:pt x="21539" y="1903"/>
                </a:lnTo>
                <a:lnTo>
                  <a:pt x="18925" y="215"/>
                </a:lnTo>
                <a:lnTo>
                  <a:pt x="16041" y="0"/>
                </a:lnTo>
                <a:lnTo>
                  <a:pt x="13398" y="0"/>
                </a:lnTo>
                <a:lnTo>
                  <a:pt x="10541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868541" y="2943392"/>
            <a:ext cx="47534" cy="54583"/>
          </a:xfrm>
          <a:custGeom>
            <a:avLst/>
            <a:gdLst/>
            <a:ahLst/>
            <a:cxnLst/>
            <a:rect l="l" t="t" r="r" b="b"/>
            <a:pathLst>
              <a:path w="47534" h="54583">
                <a:moveTo>
                  <a:pt x="21121" y="9979"/>
                </a:moveTo>
                <a:lnTo>
                  <a:pt x="24357" y="9651"/>
                </a:lnTo>
                <a:lnTo>
                  <a:pt x="27799" y="9651"/>
                </a:lnTo>
                <a:lnTo>
                  <a:pt x="30326" y="10741"/>
                </a:lnTo>
                <a:lnTo>
                  <a:pt x="33627" y="15123"/>
                </a:lnTo>
                <a:lnTo>
                  <a:pt x="34405" y="18133"/>
                </a:lnTo>
                <a:lnTo>
                  <a:pt x="34290" y="21971"/>
                </a:lnTo>
                <a:lnTo>
                  <a:pt x="13892" y="21971"/>
                </a:lnTo>
                <a:lnTo>
                  <a:pt x="11329" y="51865"/>
                </a:lnTo>
                <a:lnTo>
                  <a:pt x="14565" y="52945"/>
                </a:lnTo>
                <a:lnTo>
                  <a:pt x="17805" y="54035"/>
                </a:lnTo>
                <a:lnTo>
                  <a:pt x="21578" y="54583"/>
                </a:lnTo>
                <a:lnTo>
                  <a:pt x="25883" y="54583"/>
                </a:lnTo>
                <a:lnTo>
                  <a:pt x="30506" y="54432"/>
                </a:lnTo>
                <a:lnTo>
                  <a:pt x="34707" y="53820"/>
                </a:lnTo>
                <a:lnTo>
                  <a:pt x="38199" y="53035"/>
                </a:lnTo>
                <a:lnTo>
                  <a:pt x="41159" y="52195"/>
                </a:lnTo>
                <a:lnTo>
                  <a:pt x="44564" y="50213"/>
                </a:lnTo>
                <a:lnTo>
                  <a:pt x="45187" y="47509"/>
                </a:lnTo>
                <a:lnTo>
                  <a:pt x="45248" y="44564"/>
                </a:lnTo>
                <a:lnTo>
                  <a:pt x="44870" y="41821"/>
                </a:lnTo>
                <a:lnTo>
                  <a:pt x="42264" y="41134"/>
                </a:lnTo>
                <a:lnTo>
                  <a:pt x="39434" y="42199"/>
                </a:lnTo>
                <a:lnTo>
                  <a:pt x="36791" y="43027"/>
                </a:lnTo>
                <a:lnTo>
                  <a:pt x="33426" y="43761"/>
                </a:lnTo>
                <a:lnTo>
                  <a:pt x="29512" y="44269"/>
                </a:lnTo>
                <a:lnTo>
                  <a:pt x="24778" y="44269"/>
                </a:lnTo>
                <a:lnTo>
                  <a:pt x="21081" y="43355"/>
                </a:lnTo>
                <a:lnTo>
                  <a:pt x="16951" y="40661"/>
                </a:lnTo>
                <a:lnTo>
                  <a:pt x="15113" y="38059"/>
                </a:lnTo>
                <a:lnTo>
                  <a:pt x="14133" y="34692"/>
                </a:lnTo>
                <a:lnTo>
                  <a:pt x="13892" y="30758"/>
                </a:lnTo>
                <a:lnTo>
                  <a:pt x="43359" y="30758"/>
                </a:lnTo>
                <a:lnTo>
                  <a:pt x="47167" y="28774"/>
                </a:lnTo>
                <a:lnTo>
                  <a:pt x="47534" y="25880"/>
                </a:lnTo>
                <a:lnTo>
                  <a:pt x="47534" y="20303"/>
                </a:lnTo>
                <a:lnTo>
                  <a:pt x="47103" y="17157"/>
                </a:lnTo>
                <a:lnTo>
                  <a:pt x="46227" y="14273"/>
                </a:lnTo>
                <a:lnTo>
                  <a:pt x="45363" y="11375"/>
                </a:lnTo>
                <a:lnTo>
                  <a:pt x="42162" y="6753"/>
                </a:lnTo>
                <a:lnTo>
                  <a:pt x="37947" y="2984"/>
                </a:lnTo>
                <a:lnTo>
                  <a:pt x="35078" y="1789"/>
                </a:lnTo>
                <a:lnTo>
                  <a:pt x="32205" y="582"/>
                </a:lnTo>
                <a:lnTo>
                  <a:pt x="28738" y="0"/>
                </a:lnTo>
                <a:lnTo>
                  <a:pt x="20854" y="0"/>
                </a:lnTo>
                <a:lnTo>
                  <a:pt x="17409" y="618"/>
                </a:lnTo>
                <a:lnTo>
                  <a:pt x="14681" y="17167"/>
                </a:lnTo>
                <a:lnTo>
                  <a:pt x="15772" y="14359"/>
                </a:lnTo>
                <a:lnTo>
                  <a:pt x="18554" y="11275"/>
                </a:lnTo>
                <a:lnTo>
                  <a:pt x="21121" y="9979"/>
                </a:lnTo>
                <a:close/>
              </a:path>
              <a:path w="47534" h="54583">
                <a:moveTo>
                  <a:pt x="0" y="27834"/>
                </a:moveTo>
                <a:lnTo>
                  <a:pt x="0" y="32345"/>
                </a:lnTo>
                <a:lnTo>
                  <a:pt x="533" y="36295"/>
                </a:lnTo>
                <a:lnTo>
                  <a:pt x="1598" y="39660"/>
                </a:lnTo>
                <a:lnTo>
                  <a:pt x="2668" y="43027"/>
                </a:lnTo>
                <a:lnTo>
                  <a:pt x="4291" y="45806"/>
                </a:lnTo>
                <a:lnTo>
                  <a:pt x="8622" y="50227"/>
                </a:lnTo>
                <a:lnTo>
                  <a:pt x="11329" y="51865"/>
                </a:lnTo>
                <a:lnTo>
                  <a:pt x="13892" y="21971"/>
                </a:lnTo>
                <a:lnTo>
                  <a:pt x="13957" y="20267"/>
                </a:lnTo>
                <a:lnTo>
                  <a:pt x="14681" y="17167"/>
                </a:lnTo>
                <a:lnTo>
                  <a:pt x="17409" y="618"/>
                </a:lnTo>
                <a:lnTo>
                  <a:pt x="14349" y="1889"/>
                </a:lnTo>
                <a:lnTo>
                  <a:pt x="11289" y="3171"/>
                </a:lnTo>
                <a:lnTo>
                  <a:pt x="8698" y="4999"/>
                </a:lnTo>
                <a:lnTo>
                  <a:pt x="4420" y="9817"/>
                </a:lnTo>
                <a:lnTo>
                  <a:pt x="2807" y="12736"/>
                </a:lnTo>
                <a:lnTo>
                  <a:pt x="1687" y="16188"/>
                </a:lnTo>
                <a:lnTo>
                  <a:pt x="557" y="19645"/>
                </a:lnTo>
                <a:lnTo>
                  <a:pt x="0" y="23533"/>
                </a:lnTo>
                <a:lnTo>
                  <a:pt x="0" y="27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957901" y="2926515"/>
            <a:ext cx="52083" cy="70534"/>
          </a:xfrm>
          <a:custGeom>
            <a:avLst/>
            <a:gdLst/>
            <a:ahLst/>
            <a:cxnLst/>
            <a:rect l="l" t="t" r="r" b="b"/>
            <a:pathLst>
              <a:path w="52083" h="70534">
                <a:moveTo>
                  <a:pt x="31676" y="27139"/>
                </a:moveTo>
                <a:lnTo>
                  <a:pt x="28370" y="29592"/>
                </a:lnTo>
                <a:lnTo>
                  <a:pt x="25336" y="30571"/>
                </a:lnTo>
                <a:lnTo>
                  <a:pt x="21541" y="30822"/>
                </a:lnTo>
                <a:lnTo>
                  <a:pt x="14277" y="30822"/>
                </a:lnTo>
                <a:lnTo>
                  <a:pt x="14277" y="10911"/>
                </a:lnTo>
                <a:lnTo>
                  <a:pt x="22402" y="0"/>
                </a:lnTo>
                <a:lnTo>
                  <a:pt x="3037" y="0"/>
                </a:lnTo>
                <a:lnTo>
                  <a:pt x="406" y="1767"/>
                </a:lnTo>
                <a:lnTo>
                  <a:pt x="0" y="4511"/>
                </a:lnTo>
                <a:lnTo>
                  <a:pt x="104" y="68947"/>
                </a:lnTo>
                <a:lnTo>
                  <a:pt x="2731" y="70257"/>
                </a:lnTo>
                <a:lnTo>
                  <a:pt x="5741" y="70534"/>
                </a:lnTo>
                <a:lnTo>
                  <a:pt x="8524" y="70534"/>
                </a:lnTo>
                <a:lnTo>
                  <a:pt x="11483" y="70257"/>
                </a:lnTo>
                <a:lnTo>
                  <a:pt x="14277" y="68248"/>
                </a:lnTo>
                <a:lnTo>
                  <a:pt x="14277" y="41515"/>
                </a:lnTo>
                <a:lnTo>
                  <a:pt x="18719" y="41515"/>
                </a:lnTo>
                <a:lnTo>
                  <a:pt x="21577" y="41746"/>
                </a:lnTo>
                <a:lnTo>
                  <a:pt x="24918" y="43383"/>
                </a:lnTo>
                <a:lnTo>
                  <a:pt x="27496" y="46382"/>
                </a:lnTo>
                <a:lnTo>
                  <a:pt x="28943" y="49126"/>
                </a:lnTo>
                <a:lnTo>
                  <a:pt x="30440" y="52462"/>
                </a:lnTo>
                <a:lnTo>
                  <a:pt x="36730" y="68148"/>
                </a:lnTo>
                <a:lnTo>
                  <a:pt x="33440" y="23623"/>
                </a:lnTo>
                <a:lnTo>
                  <a:pt x="31676" y="27139"/>
                </a:lnTo>
                <a:close/>
              </a:path>
              <a:path w="52083" h="70534">
                <a:moveTo>
                  <a:pt x="34836" y="37541"/>
                </a:moveTo>
                <a:lnTo>
                  <a:pt x="38940" y="35953"/>
                </a:lnTo>
                <a:lnTo>
                  <a:pt x="42343" y="33707"/>
                </a:lnTo>
                <a:lnTo>
                  <a:pt x="44935" y="30873"/>
                </a:lnTo>
                <a:lnTo>
                  <a:pt x="46964" y="27622"/>
                </a:lnTo>
                <a:lnTo>
                  <a:pt x="48160" y="23749"/>
                </a:lnTo>
                <a:lnTo>
                  <a:pt x="48451" y="19267"/>
                </a:lnTo>
                <a:lnTo>
                  <a:pt x="48451" y="16473"/>
                </a:lnTo>
                <a:lnTo>
                  <a:pt x="47205" y="11861"/>
                </a:lnTo>
                <a:lnTo>
                  <a:pt x="45161" y="7837"/>
                </a:lnTo>
                <a:lnTo>
                  <a:pt x="42025" y="4687"/>
                </a:lnTo>
                <a:lnTo>
                  <a:pt x="37846" y="2451"/>
                </a:lnTo>
                <a:lnTo>
                  <a:pt x="33047" y="774"/>
                </a:lnTo>
                <a:lnTo>
                  <a:pt x="30228" y="367"/>
                </a:lnTo>
                <a:lnTo>
                  <a:pt x="25768" y="39"/>
                </a:lnTo>
                <a:lnTo>
                  <a:pt x="22402" y="0"/>
                </a:lnTo>
                <a:lnTo>
                  <a:pt x="14277" y="10911"/>
                </a:lnTo>
                <a:lnTo>
                  <a:pt x="23572" y="10947"/>
                </a:lnTo>
                <a:lnTo>
                  <a:pt x="26974" y="11494"/>
                </a:lnTo>
                <a:lnTo>
                  <a:pt x="31078" y="13272"/>
                </a:lnTo>
                <a:lnTo>
                  <a:pt x="33173" y="16459"/>
                </a:lnTo>
                <a:lnTo>
                  <a:pt x="33695" y="20728"/>
                </a:lnTo>
                <a:lnTo>
                  <a:pt x="33440" y="23623"/>
                </a:lnTo>
                <a:lnTo>
                  <a:pt x="36730" y="68148"/>
                </a:lnTo>
                <a:lnTo>
                  <a:pt x="37057" y="68962"/>
                </a:lnTo>
                <a:lnTo>
                  <a:pt x="39625" y="70357"/>
                </a:lnTo>
                <a:lnTo>
                  <a:pt x="42649" y="70534"/>
                </a:lnTo>
                <a:lnTo>
                  <a:pt x="45975" y="70534"/>
                </a:lnTo>
                <a:lnTo>
                  <a:pt x="49507" y="70357"/>
                </a:lnTo>
                <a:lnTo>
                  <a:pt x="52083" y="68364"/>
                </a:lnTo>
                <a:lnTo>
                  <a:pt x="51818" y="66876"/>
                </a:lnTo>
                <a:lnTo>
                  <a:pt x="50737" y="63856"/>
                </a:lnTo>
                <a:lnTo>
                  <a:pt x="44819" y="50025"/>
                </a:lnTo>
                <a:lnTo>
                  <a:pt x="44132" y="48362"/>
                </a:lnTo>
                <a:lnTo>
                  <a:pt x="42698" y="45543"/>
                </a:lnTo>
                <a:lnTo>
                  <a:pt x="40388" y="42026"/>
                </a:lnTo>
                <a:lnTo>
                  <a:pt x="37785" y="39395"/>
                </a:lnTo>
                <a:lnTo>
                  <a:pt x="34836" y="375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019032" y="2943392"/>
            <a:ext cx="47533" cy="54583"/>
          </a:xfrm>
          <a:custGeom>
            <a:avLst/>
            <a:gdLst/>
            <a:ahLst/>
            <a:cxnLst/>
            <a:rect l="l" t="t" r="r" b="b"/>
            <a:pathLst>
              <a:path w="47533" h="54583">
                <a:moveTo>
                  <a:pt x="21117" y="9979"/>
                </a:moveTo>
                <a:lnTo>
                  <a:pt x="24367" y="9651"/>
                </a:lnTo>
                <a:lnTo>
                  <a:pt x="27799" y="9651"/>
                </a:lnTo>
                <a:lnTo>
                  <a:pt x="30340" y="10741"/>
                </a:lnTo>
                <a:lnTo>
                  <a:pt x="33627" y="15123"/>
                </a:lnTo>
                <a:lnTo>
                  <a:pt x="34401" y="18133"/>
                </a:lnTo>
                <a:lnTo>
                  <a:pt x="34300" y="21971"/>
                </a:lnTo>
                <a:lnTo>
                  <a:pt x="13892" y="21971"/>
                </a:lnTo>
                <a:lnTo>
                  <a:pt x="11325" y="51865"/>
                </a:lnTo>
                <a:lnTo>
                  <a:pt x="14565" y="52945"/>
                </a:lnTo>
                <a:lnTo>
                  <a:pt x="17805" y="54035"/>
                </a:lnTo>
                <a:lnTo>
                  <a:pt x="21574" y="54583"/>
                </a:lnTo>
                <a:lnTo>
                  <a:pt x="25880" y="54583"/>
                </a:lnTo>
                <a:lnTo>
                  <a:pt x="30516" y="54432"/>
                </a:lnTo>
                <a:lnTo>
                  <a:pt x="34707" y="53820"/>
                </a:lnTo>
                <a:lnTo>
                  <a:pt x="38199" y="53035"/>
                </a:lnTo>
                <a:lnTo>
                  <a:pt x="41173" y="52195"/>
                </a:lnTo>
                <a:lnTo>
                  <a:pt x="44574" y="50213"/>
                </a:lnTo>
                <a:lnTo>
                  <a:pt x="45198" y="47509"/>
                </a:lnTo>
                <a:lnTo>
                  <a:pt x="45247" y="44564"/>
                </a:lnTo>
                <a:lnTo>
                  <a:pt x="44880" y="41821"/>
                </a:lnTo>
                <a:lnTo>
                  <a:pt x="42278" y="41134"/>
                </a:lnTo>
                <a:lnTo>
                  <a:pt x="39430" y="42199"/>
                </a:lnTo>
                <a:lnTo>
                  <a:pt x="36791" y="43027"/>
                </a:lnTo>
                <a:lnTo>
                  <a:pt x="33436" y="43761"/>
                </a:lnTo>
                <a:lnTo>
                  <a:pt x="29512" y="44269"/>
                </a:lnTo>
                <a:lnTo>
                  <a:pt x="24775" y="44269"/>
                </a:lnTo>
                <a:lnTo>
                  <a:pt x="21080" y="43355"/>
                </a:lnTo>
                <a:lnTo>
                  <a:pt x="16965" y="40661"/>
                </a:lnTo>
                <a:lnTo>
                  <a:pt x="15113" y="38059"/>
                </a:lnTo>
                <a:lnTo>
                  <a:pt x="14133" y="34692"/>
                </a:lnTo>
                <a:lnTo>
                  <a:pt x="13892" y="30758"/>
                </a:lnTo>
                <a:lnTo>
                  <a:pt x="43353" y="30758"/>
                </a:lnTo>
                <a:lnTo>
                  <a:pt x="47166" y="28774"/>
                </a:lnTo>
                <a:lnTo>
                  <a:pt x="47533" y="25880"/>
                </a:lnTo>
                <a:lnTo>
                  <a:pt x="47533" y="20303"/>
                </a:lnTo>
                <a:lnTo>
                  <a:pt x="47101" y="17157"/>
                </a:lnTo>
                <a:lnTo>
                  <a:pt x="46226" y="14273"/>
                </a:lnTo>
                <a:lnTo>
                  <a:pt x="45363" y="11375"/>
                </a:lnTo>
                <a:lnTo>
                  <a:pt x="42162" y="6753"/>
                </a:lnTo>
                <a:lnTo>
                  <a:pt x="37957" y="2984"/>
                </a:lnTo>
                <a:lnTo>
                  <a:pt x="35088" y="1789"/>
                </a:lnTo>
                <a:lnTo>
                  <a:pt x="32204" y="582"/>
                </a:lnTo>
                <a:lnTo>
                  <a:pt x="28752" y="0"/>
                </a:lnTo>
                <a:lnTo>
                  <a:pt x="20850" y="0"/>
                </a:lnTo>
                <a:lnTo>
                  <a:pt x="17409" y="618"/>
                </a:lnTo>
                <a:lnTo>
                  <a:pt x="14679" y="17167"/>
                </a:lnTo>
                <a:lnTo>
                  <a:pt x="15786" y="14359"/>
                </a:lnTo>
                <a:lnTo>
                  <a:pt x="18554" y="11275"/>
                </a:lnTo>
                <a:lnTo>
                  <a:pt x="21117" y="9979"/>
                </a:lnTo>
                <a:close/>
              </a:path>
              <a:path w="47533" h="54583">
                <a:moveTo>
                  <a:pt x="0" y="27834"/>
                </a:moveTo>
                <a:lnTo>
                  <a:pt x="0" y="32345"/>
                </a:lnTo>
                <a:lnTo>
                  <a:pt x="543" y="36295"/>
                </a:lnTo>
                <a:lnTo>
                  <a:pt x="1612" y="39660"/>
                </a:lnTo>
                <a:lnTo>
                  <a:pt x="2678" y="43027"/>
                </a:lnTo>
                <a:lnTo>
                  <a:pt x="4291" y="45806"/>
                </a:lnTo>
                <a:lnTo>
                  <a:pt x="8636" y="50227"/>
                </a:lnTo>
                <a:lnTo>
                  <a:pt x="11325" y="51865"/>
                </a:lnTo>
                <a:lnTo>
                  <a:pt x="13892" y="21971"/>
                </a:lnTo>
                <a:lnTo>
                  <a:pt x="13957" y="20267"/>
                </a:lnTo>
                <a:lnTo>
                  <a:pt x="14679" y="17167"/>
                </a:lnTo>
                <a:lnTo>
                  <a:pt x="17409" y="618"/>
                </a:lnTo>
                <a:lnTo>
                  <a:pt x="14363" y="1889"/>
                </a:lnTo>
                <a:lnTo>
                  <a:pt x="11289" y="3171"/>
                </a:lnTo>
                <a:lnTo>
                  <a:pt x="8696" y="4999"/>
                </a:lnTo>
                <a:lnTo>
                  <a:pt x="4431" y="9817"/>
                </a:lnTo>
                <a:lnTo>
                  <a:pt x="2804" y="12736"/>
                </a:lnTo>
                <a:lnTo>
                  <a:pt x="1687" y="16188"/>
                </a:lnTo>
                <a:lnTo>
                  <a:pt x="568" y="19645"/>
                </a:lnTo>
                <a:lnTo>
                  <a:pt x="0" y="23533"/>
                </a:lnTo>
                <a:lnTo>
                  <a:pt x="0" y="27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8080272" y="2921194"/>
            <a:ext cx="13680" cy="75855"/>
          </a:xfrm>
          <a:custGeom>
            <a:avLst/>
            <a:gdLst/>
            <a:ahLst/>
            <a:cxnLst/>
            <a:rect l="l" t="t" r="r" b="b"/>
            <a:pathLst>
              <a:path w="13680" h="75855">
                <a:moveTo>
                  <a:pt x="13680" y="73685"/>
                </a:moveTo>
                <a:lnTo>
                  <a:pt x="13564" y="1649"/>
                </a:lnTo>
                <a:lnTo>
                  <a:pt x="11012" y="278"/>
                </a:lnTo>
                <a:lnTo>
                  <a:pt x="8178" y="0"/>
                </a:lnTo>
                <a:lnTo>
                  <a:pt x="5500" y="0"/>
                </a:lnTo>
                <a:lnTo>
                  <a:pt x="2667" y="278"/>
                </a:lnTo>
                <a:lnTo>
                  <a:pt x="0" y="2336"/>
                </a:lnTo>
                <a:lnTo>
                  <a:pt x="115" y="74369"/>
                </a:lnTo>
                <a:lnTo>
                  <a:pt x="2667" y="75629"/>
                </a:lnTo>
                <a:lnTo>
                  <a:pt x="5500" y="75855"/>
                </a:lnTo>
                <a:lnTo>
                  <a:pt x="8178" y="75855"/>
                </a:lnTo>
                <a:lnTo>
                  <a:pt x="11012" y="75629"/>
                </a:lnTo>
                <a:lnTo>
                  <a:pt x="13680" y="73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8108453" y="2923048"/>
            <a:ext cx="14705" cy="74001"/>
          </a:xfrm>
          <a:custGeom>
            <a:avLst/>
            <a:gdLst/>
            <a:ahLst/>
            <a:cxnLst/>
            <a:rect l="l" t="t" r="r" b="b"/>
            <a:pathLst>
              <a:path w="14705" h="74001">
                <a:moveTo>
                  <a:pt x="1140" y="72515"/>
                </a:moveTo>
                <a:lnTo>
                  <a:pt x="3693" y="73775"/>
                </a:lnTo>
                <a:lnTo>
                  <a:pt x="6526" y="74001"/>
                </a:lnTo>
                <a:lnTo>
                  <a:pt x="9204" y="74001"/>
                </a:lnTo>
                <a:lnTo>
                  <a:pt x="12052" y="73775"/>
                </a:lnTo>
                <a:lnTo>
                  <a:pt x="14705" y="71831"/>
                </a:lnTo>
                <a:lnTo>
                  <a:pt x="14705" y="23177"/>
                </a:lnTo>
                <a:lnTo>
                  <a:pt x="12052" y="21539"/>
                </a:lnTo>
                <a:lnTo>
                  <a:pt x="9204" y="21272"/>
                </a:lnTo>
                <a:lnTo>
                  <a:pt x="6526" y="21272"/>
                </a:lnTo>
                <a:lnTo>
                  <a:pt x="3693" y="21539"/>
                </a:lnTo>
                <a:lnTo>
                  <a:pt x="1040" y="23533"/>
                </a:lnTo>
                <a:lnTo>
                  <a:pt x="1140" y="72515"/>
                </a:lnTo>
                <a:close/>
              </a:path>
              <a:path w="14705" h="74001">
                <a:moveTo>
                  <a:pt x="15735" y="7034"/>
                </a:moveTo>
                <a:lnTo>
                  <a:pt x="15735" y="4406"/>
                </a:lnTo>
                <a:lnTo>
                  <a:pt x="14107" y="1537"/>
                </a:lnTo>
                <a:lnTo>
                  <a:pt x="10957" y="0"/>
                </a:lnTo>
                <a:lnTo>
                  <a:pt x="4848" y="0"/>
                </a:lnTo>
                <a:lnTo>
                  <a:pt x="1662" y="1598"/>
                </a:lnTo>
                <a:lnTo>
                  <a:pt x="0" y="4572"/>
                </a:lnTo>
                <a:lnTo>
                  <a:pt x="0" y="9958"/>
                </a:lnTo>
                <a:lnTo>
                  <a:pt x="1611" y="12801"/>
                </a:lnTo>
                <a:lnTo>
                  <a:pt x="4737" y="14324"/>
                </a:lnTo>
                <a:lnTo>
                  <a:pt x="10841" y="14324"/>
                </a:lnTo>
                <a:lnTo>
                  <a:pt x="14057" y="12752"/>
                </a:lnTo>
                <a:lnTo>
                  <a:pt x="15735" y="9792"/>
                </a:lnTo>
                <a:lnTo>
                  <a:pt x="15735" y="7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8135708" y="2943378"/>
            <a:ext cx="44232" cy="54597"/>
          </a:xfrm>
          <a:custGeom>
            <a:avLst/>
            <a:gdLst/>
            <a:ahLst/>
            <a:cxnLst/>
            <a:rect l="l" t="t" r="r" b="b"/>
            <a:pathLst>
              <a:path w="44232" h="54597">
                <a:moveTo>
                  <a:pt x="44232" y="51663"/>
                </a:moveTo>
                <a:lnTo>
                  <a:pt x="44232" y="15784"/>
                </a:lnTo>
                <a:lnTo>
                  <a:pt x="43826" y="12905"/>
                </a:lnTo>
                <a:lnTo>
                  <a:pt x="42227" y="8053"/>
                </a:lnTo>
                <a:lnTo>
                  <a:pt x="39229" y="4546"/>
                </a:lnTo>
                <a:lnTo>
                  <a:pt x="35290" y="1868"/>
                </a:lnTo>
                <a:lnTo>
                  <a:pt x="32586" y="1118"/>
                </a:lnTo>
                <a:lnTo>
                  <a:pt x="29894" y="381"/>
                </a:lnTo>
                <a:lnTo>
                  <a:pt x="26643" y="0"/>
                </a:lnTo>
                <a:lnTo>
                  <a:pt x="20713" y="0"/>
                </a:lnTo>
                <a:lnTo>
                  <a:pt x="16635" y="521"/>
                </a:lnTo>
                <a:lnTo>
                  <a:pt x="12776" y="1309"/>
                </a:lnTo>
                <a:lnTo>
                  <a:pt x="9385" y="2400"/>
                </a:lnTo>
                <a:lnTo>
                  <a:pt x="6626" y="3620"/>
                </a:lnTo>
                <a:lnTo>
                  <a:pt x="3465" y="5881"/>
                </a:lnTo>
                <a:lnTo>
                  <a:pt x="2653" y="8649"/>
                </a:lnTo>
                <a:lnTo>
                  <a:pt x="2829" y="12066"/>
                </a:lnTo>
                <a:lnTo>
                  <a:pt x="3732" y="14630"/>
                </a:lnTo>
                <a:lnTo>
                  <a:pt x="6436" y="15001"/>
                </a:lnTo>
                <a:lnTo>
                  <a:pt x="9420" y="13423"/>
                </a:lnTo>
                <a:lnTo>
                  <a:pt x="12178" y="12193"/>
                </a:lnTo>
                <a:lnTo>
                  <a:pt x="15554" y="11126"/>
                </a:lnTo>
                <a:lnTo>
                  <a:pt x="19378" y="10378"/>
                </a:lnTo>
                <a:lnTo>
                  <a:pt x="23392" y="10378"/>
                </a:lnTo>
                <a:lnTo>
                  <a:pt x="26019" y="10922"/>
                </a:lnTo>
                <a:lnTo>
                  <a:pt x="29537" y="13362"/>
                </a:lnTo>
                <a:lnTo>
                  <a:pt x="30667" y="16588"/>
                </a:lnTo>
                <a:lnTo>
                  <a:pt x="30822" y="19442"/>
                </a:lnTo>
                <a:lnTo>
                  <a:pt x="30822" y="22365"/>
                </a:lnTo>
                <a:lnTo>
                  <a:pt x="21790" y="22365"/>
                </a:lnTo>
                <a:lnTo>
                  <a:pt x="18021" y="22693"/>
                </a:lnTo>
                <a:lnTo>
                  <a:pt x="14756" y="23341"/>
                </a:lnTo>
                <a:lnTo>
                  <a:pt x="11504" y="23990"/>
                </a:lnTo>
                <a:lnTo>
                  <a:pt x="8787" y="24994"/>
                </a:lnTo>
                <a:lnTo>
                  <a:pt x="4405" y="27712"/>
                </a:lnTo>
                <a:lnTo>
                  <a:pt x="1662" y="31509"/>
                </a:lnTo>
                <a:lnTo>
                  <a:pt x="0" y="36032"/>
                </a:lnTo>
                <a:lnTo>
                  <a:pt x="0" y="41468"/>
                </a:lnTo>
                <a:lnTo>
                  <a:pt x="1306" y="45694"/>
                </a:lnTo>
                <a:lnTo>
                  <a:pt x="3401" y="49291"/>
                </a:lnTo>
                <a:lnTo>
                  <a:pt x="6540" y="51918"/>
                </a:lnTo>
                <a:lnTo>
                  <a:pt x="10551" y="53596"/>
                </a:lnTo>
                <a:lnTo>
                  <a:pt x="13345" y="40449"/>
                </a:lnTo>
                <a:lnTo>
                  <a:pt x="13586" y="36168"/>
                </a:lnTo>
                <a:lnTo>
                  <a:pt x="15198" y="33540"/>
                </a:lnTo>
                <a:lnTo>
                  <a:pt x="18413" y="31751"/>
                </a:lnTo>
                <a:lnTo>
                  <a:pt x="21537" y="31103"/>
                </a:lnTo>
                <a:lnTo>
                  <a:pt x="25613" y="30938"/>
                </a:lnTo>
                <a:lnTo>
                  <a:pt x="30822" y="30938"/>
                </a:lnTo>
                <a:lnTo>
                  <a:pt x="30822" y="39182"/>
                </a:lnTo>
                <a:lnTo>
                  <a:pt x="29155" y="41071"/>
                </a:lnTo>
                <a:lnTo>
                  <a:pt x="26135" y="52807"/>
                </a:lnTo>
                <a:lnTo>
                  <a:pt x="28674" y="51612"/>
                </a:lnTo>
                <a:lnTo>
                  <a:pt x="32942" y="47814"/>
                </a:lnTo>
                <a:lnTo>
                  <a:pt x="32942" y="51663"/>
                </a:lnTo>
                <a:lnTo>
                  <a:pt x="33094" y="52566"/>
                </a:lnTo>
                <a:lnTo>
                  <a:pt x="35722" y="53606"/>
                </a:lnTo>
                <a:lnTo>
                  <a:pt x="41183" y="53606"/>
                </a:lnTo>
                <a:lnTo>
                  <a:pt x="44232" y="51663"/>
                </a:lnTo>
                <a:close/>
              </a:path>
              <a:path w="44232" h="54597">
                <a:moveTo>
                  <a:pt x="13345" y="40449"/>
                </a:moveTo>
                <a:lnTo>
                  <a:pt x="10551" y="53596"/>
                </a:lnTo>
                <a:lnTo>
                  <a:pt x="15072" y="54597"/>
                </a:lnTo>
                <a:lnTo>
                  <a:pt x="20750" y="54597"/>
                </a:lnTo>
                <a:lnTo>
                  <a:pt x="23582" y="53988"/>
                </a:lnTo>
                <a:lnTo>
                  <a:pt x="26135" y="52807"/>
                </a:lnTo>
                <a:lnTo>
                  <a:pt x="29155" y="41071"/>
                </a:lnTo>
                <a:lnTo>
                  <a:pt x="25905" y="43473"/>
                </a:lnTo>
                <a:lnTo>
                  <a:pt x="22542" y="44945"/>
                </a:lnTo>
                <a:lnTo>
                  <a:pt x="18348" y="44945"/>
                </a:lnTo>
                <a:lnTo>
                  <a:pt x="15278" y="43206"/>
                </a:lnTo>
                <a:lnTo>
                  <a:pt x="13345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8195843" y="2921194"/>
            <a:ext cx="48732" cy="76785"/>
          </a:xfrm>
          <a:custGeom>
            <a:avLst/>
            <a:gdLst/>
            <a:ahLst/>
            <a:cxnLst/>
            <a:rect l="l" t="t" r="r" b="b"/>
            <a:pathLst>
              <a:path w="48732" h="76785">
                <a:moveTo>
                  <a:pt x="445" y="74956"/>
                </a:moveTo>
                <a:lnTo>
                  <a:pt x="3023" y="75744"/>
                </a:lnTo>
                <a:lnTo>
                  <a:pt x="8575" y="75744"/>
                </a:lnTo>
                <a:lnTo>
                  <a:pt x="11659" y="73685"/>
                </a:lnTo>
                <a:lnTo>
                  <a:pt x="11659" y="68428"/>
                </a:lnTo>
                <a:lnTo>
                  <a:pt x="12966" y="69902"/>
                </a:lnTo>
                <a:lnTo>
                  <a:pt x="16739" y="73278"/>
                </a:lnTo>
                <a:lnTo>
                  <a:pt x="19291" y="74829"/>
                </a:lnTo>
                <a:lnTo>
                  <a:pt x="21920" y="76010"/>
                </a:lnTo>
                <a:lnTo>
                  <a:pt x="24753" y="76619"/>
                </a:lnTo>
                <a:lnTo>
                  <a:pt x="27953" y="64721"/>
                </a:lnTo>
                <a:lnTo>
                  <a:pt x="24688" y="65163"/>
                </a:lnTo>
                <a:lnTo>
                  <a:pt x="20943" y="64531"/>
                </a:lnTo>
                <a:lnTo>
                  <a:pt x="17426" y="61953"/>
                </a:lnTo>
                <a:lnTo>
                  <a:pt x="13665" y="57622"/>
                </a:lnTo>
                <a:lnTo>
                  <a:pt x="13665" y="41565"/>
                </a:lnTo>
                <a:lnTo>
                  <a:pt x="15784" y="38912"/>
                </a:lnTo>
                <a:lnTo>
                  <a:pt x="13665" y="29085"/>
                </a:lnTo>
                <a:lnTo>
                  <a:pt x="13665" y="1969"/>
                </a:lnTo>
                <a:lnTo>
                  <a:pt x="11026" y="281"/>
                </a:lnTo>
                <a:lnTo>
                  <a:pt x="8178" y="0"/>
                </a:lnTo>
                <a:lnTo>
                  <a:pt x="5500" y="0"/>
                </a:lnTo>
                <a:lnTo>
                  <a:pt x="2655" y="281"/>
                </a:lnTo>
                <a:lnTo>
                  <a:pt x="0" y="2336"/>
                </a:lnTo>
                <a:lnTo>
                  <a:pt x="0" y="73685"/>
                </a:lnTo>
                <a:lnTo>
                  <a:pt x="445" y="74956"/>
                </a:lnTo>
                <a:close/>
              </a:path>
              <a:path w="48732" h="76785">
                <a:moveTo>
                  <a:pt x="36705" y="74829"/>
                </a:moveTo>
                <a:lnTo>
                  <a:pt x="39293" y="73520"/>
                </a:lnTo>
                <a:lnTo>
                  <a:pt x="41478" y="71666"/>
                </a:lnTo>
                <a:lnTo>
                  <a:pt x="45010" y="66817"/>
                </a:lnTo>
                <a:lnTo>
                  <a:pt x="46381" y="63882"/>
                </a:lnTo>
                <a:lnTo>
                  <a:pt x="47321" y="60451"/>
                </a:lnTo>
                <a:lnTo>
                  <a:pt x="48261" y="57010"/>
                </a:lnTo>
                <a:lnTo>
                  <a:pt x="48732" y="53150"/>
                </a:lnTo>
                <a:lnTo>
                  <a:pt x="48732" y="45262"/>
                </a:lnTo>
                <a:lnTo>
                  <a:pt x="48361" y="41846"/>
                </a:lnTo>
                <a:lnTo>
                  <a:pt x="47637" y="38606"/>
                </a:lnTo>
                <a:lnTo>
                  <a:pt x="46929" y="35370"/>
                </a:lnTo>
                <a:lnTo>
                  <a:pt x="45773" y="32537"/>
                </a:lnTo>
                <a:lnTo>
                  <a:pt x="44196" y="30110"/>
                </a:lnTo>
                <a:lnTo>
                  <a:pt x="40589" y="25755"/>
                </a:lnTo>
                <a:lnTo>
                  <a:pt x="35599" y="22910"/>
                </a:lnTo>
                <a:lnTo>
                  <a:pt x="32565" y="22186"/>
                </a:lnTo>
                <a:lnTo>
                  <a:pt x="27520" y="22186"/>
                </a:lnTo>
                <a:lnTo>
                  <a:pt x="24842" y="22569"/>
                </a:lnTo>
                <a:lnTo>
                  <a:pt x="21055" y="23789"/>
                </a:lnTo>
                <a:lnTo>
                  <a:pt x="17373" y="25934"/>
                </a:lnTo>
                <a:lnTo>
                  <a:pt x="13665" y="29085"/>
                </a:lnTo>
                <a:lnTo>
                  <a:pt x="15784" y="38912"/>
                </a:lnTo>
                <a:lnTo>
                  <a:pt x="18694" y="36159"/>
                </a:lnTo>
                <a:lnTo>
                  <a:pt x="21437" y="34491"/>
                </a:lnTo>
                <a:lnTo>
                  <a:pt x="24055" y="33858"/>
                </a:lnTo>
                <a:lnTo>
                  <a:pt x="26812" y="33858"/>
                </a:lnTo>
                <a:lnTo>
                  <a:pt x="30761" y="36079"/>
                </a:lnTo>
                <a:lnTo>
                  <a:pt x="32500" y="38747"/>
                </a:lnTo>
                <a:lnTo>
                  <a:pt x="33795" y="41922"/>
                </a:lnTo>
                <a:lnTo>
                  <a:pt x="34404" y="45770"/>
                </a:lnTo>
                <a:lnTo>
                  <a:pt x="34570" y="49810"/>
                </a:lnTo>
                <a:lnTo>
                  <a:pt x="34570" y="51663"/>
                </a:lnTo>
                <a:lnTo>
                  <a:pt x="34023" y="55346"/>
                </a:lnTo>
                <a:lnTo>
                  <a:pt x="33072" y="58839"/>
                </a:lnTo>
                <a:lnTo>
                  <a:pt x="31445" y="61721"/>
                </a:lnTo>
                <a:lnTo>
                  <a:pt x="27953" y="64721"/>
                </a:lnTo>
                <a:lnTo>
                  <a:pt x="24753" y="76619"/>
                </a:lnTo>
                <a:lnTo>
                  <a:pt x="27903" y="76785"/>
                </a:lnTo>
                <a:lnTo>
                  <a:pt x="31178" y="76785"/>
                </a:lnTo>
                <a:lnTo>
                  <a:pt x="34127" y="76126"/>
                </a:lnTo>
                <a:lnTo>
                  <a:pt x="36705" y="74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8256412" y="2923048"/>
            <a:ext cx="14706" cy="74001"/>
          </a:xfrm>
          <a:custGeom>
            <a:avLst/>
            <a:gdLst/>
            <a:ahLst/>
            <a:cxnLst/>
            <a:rect l="l" t="t" r="r" b="b"/>
            <a:pathLst>
              <a:path w="14706" h="74001">
                <a:moveTo>
                  <a:pt x="1141" y="72515"/>
                </a:moveTo>
                <a:lnTo>
                  <a:pt x="3694" y="73775"/>
                </a:lnTo>
                <a:lnTo>
                  <a:pt x="6516" y="74001"/>
                </a:lnTo>
                <a:lnTo>
                  <a:pt x="9194" y="74001"/>
                </a:lnTo>
                <a:lnTo>
                  <a:pt x="12038" y="73775"/>
                </a:lnTo>
                <a:lnTo>
                  <a:pt x="14706" y="71831"/>
                </a:lnTo>
                <a:lnTo>
                  <a:pt x="14591" y="22871"/>
                </a:lnTo>
                <a:lnTo>
                  <a:pt x="12038" y="21539"/>
                </a:lnTo>
                <a:lnTo>
                  <a:pt x="9194" y="21272"/>
                </a:lnTo>
                <a:lnTo>
                  <a:pt x="6516" y="21272"/>
                </a:lnTo>
                <a:lnTo>
                  <a:pt x="3694" y="21539"/>
                </a:lnTo>
                <a:lnTo>
                  <a:pt x="1029" y="23533"/>
                </a:lnTo>
                <a:lnTo>
                  <a:pt x="1141" y="72515"/>
                </a:lnTo>
                <a:close/>
              </a:path>
              <a:path w="14706" h="74001">
                <a:moveTo>
                  <a:pt x="15736" y="7034"/>
                </a:moveTo>
                <a:lnTo>
                  <a:pt x="15736" y="4406"/>
                </a:lnTo>
                <a:lnTo>
                  <a:pt x="14108" y="1537"/>
                </a:lnTo>
                <a:lnTo>
                  <a:pt x="10958" y="0"/>
                </a:lnTo>
                <a:lnTo>
                  <a:pt x="4850" y="0"/>
                </a:lnTo>
                <a:lnTo>
                  <a:pt x="1649" y="1598"/>
                </a:lnTo>
                <a:lnTo>
                  <a:pt x="0" y="4572"/>
                </a:lnTo>
                <a:lnTo>
                  <a:pt x="0" y="9958"/>
                </a:lnTo>
                <a:lnTo>
                  <a:pt x="1598" y="12801"/>
                </a:lnTo>
                <a:lnTo>
                  <a:pt x="4738" y="14324"/>
                </a:lnTo>
                <a:lnTo>
                  <a:pt x="10843" y="14324"/>
                </a:lnTo>
                <a:lnTo>
                  <a:pt x="14043" y="12752"/>
                </a:lnTo>
                <a:lnTo>
                  <a:pt x="15736" y="9792"/>
                </a:lnTo>
                <a:lnTo>
                  <a:pt x="15736" y="7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8286649" y="2921194"/>
            <a:ext cx="13675" cy="75855"/>
          </a:xfrm>
          <a:custGeom>
            <a:avLst/>
            <a:gdLst/>
            <a:ahLst/>
            <a:cxnLst/>
            <a:rect l="l" t="t" r="r" b="b"/>
            <a:pathLst>
              <a:path w="13675" h="75855">
                <a:moveTo>
                  <a:pt x="13675" y="73685"/>
                </a:moveTo>
                <a:lnTo>
                  <a:pt x="13561" y="1649"/>
                </a:lnTo>
                <a:lnTo>
                  <a:pt x="11008" y="278"/>
                </a:lnTo>
                <a:lnTo>
                  <a:pt x="8164" y="0"/>
                </a:lnTo>
                <a:lnTo>
                  <a:pt x="5496" y="0"/>
                </a:lnTo>
                <a:lnTo>
                  <a:pt x="2666" y="278"/>
                </a:lnTo>
                <a:lnTo>
                  <a:pt x="0" y="2336"/>
                </a:lnTo>
                <a:lnTo>
                  <a:pt x="111" y="74369"/>
                </a:lnTo>
                <a:lnTo>
                  <a:pt x="2666" y="75629"/>
                </a:lnTo>
                <a:lnTo>
                  <a:pt x="5496" y="75855"/>
                </a:lnTo>
                <a:lnTo>
                  <a:pt x="8164" y="75855"/>
                </a:lnTo>
                <a:lnTo>
                  <a:pt x="11008" y="75629"/>
                </a:lnTo>
                <a:lnTo>
                  <a:pt x="13675" y="73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8314825" y="2923048"/>
            <a:ext cx="14706" cy="74001"/>
          </a:xfrm>
          <a:custGeom>
            <a:avLst/>
            <a:gdLst/>
            <a:ahLst/>
            <a:cxnLst/>
            <a:rect l="l" t="t" r="r" b="b"/>
            <a:pathLst>
              <a:path w="14706" h="74001">
                <a:moveTo>
                  <a:pt x="1145" y="72515"/>
                </a:moveTo>
                <a:lnTo>
                  <a:pt x="3698" y="73775"/>
                </a:lnTo>
                <a:lnTo>
                  <a:pt x="6527" y="74001"/>
                </a:lnTo>
                <a:lnTo>
                  <a:pt x="9208" y="74001"/>
                </a:lnTo>
                <a:lnTo>
                  <a:pt x="12053" y="73775"/>
                </a:lnTo>
                <a:lnTo>
                  <a:pt x="14706" y="71831"/>
                </a:lnTo>
                <a:lnTo>
                  <a:pt x="14594" y="22871"/>
                </a:lnTo>
                <a:lnTo>
                  <a:pt x="12053" y="21539"/>
                </a:lnTo>
                <a:lnTo>
                  <a:pt x="9208" y="21272"/>
                </a:lnTo>
                <a:lnTo>
                  <a:pt x="6527" y="21272"/>
                </a:lnTo>
                <a:lnTo>
                  <a:pt x="3698" y="21539"/>
                </a:lnTo>
                <a:lnTo>
                  <a:pt x="1041" y="23533"/>
                </a:lnTo>
                <a:lnTo>
                  <a:pt x="1145" y="72515"/>
                </a:lnTo>
                <a:close/>
              </a:path>
              <a:path w="14706" h="74001">
                <a:moveTo>
                  <a:pt x="15736" y="7034"/>
                </a:moveTo>
                <a:lnTo>
                  <a:pt x="15736" y="4406"/>
                </a:lnTo>
                <a:lnTo>
                  <a:pt x="14108" y="1537"/>
                </a:lnTo>
                <a:lnTo>
                  <a:pt x="10962" y="0"/>
                </a:lnTo>
                <a:lnTo>
                  <a:pt x="4853" y="0"/>
                </a:lnTo>
                <a:lnTo>
                  <a:pt x="1663" y="1598"/>
                </a:lnTo>
                <a:lnTo>
                  <a:pt x="0" y="4572"/>
                </a:lnTo>
                <a:lnTo>
                  <a:pt x="0" y="9958"/>
                </a:lnTo>
                <a:lnTo>
                  <a:pt x="1602" y="12801"/>
                </a:lnTo>
                <a:lnTo>
                  <a:pt x="4738" y="14324"/>
                </a:lnTo>
                <a:lnTo>
                  <a:pt x="10847" y="14324"/>
                </a:lnTo>
                <a:lnTo>
                  <a:pt x="14058" y="12752"/>
                </a:lnTo>
                <a:lnTo>
                  <a:pt x="15736" y="9792"/>
                </a:lnTo>
                <a:lnTo>
                  <a:pt x="15736" y="7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8339482" y="2931570"/>
            <a:ext cx="34239" cy="66233"/>
          </a:xfrm>
          <a:custGeom>
            <a:avLst/>
            <a:gdLst/>
            <a:ahLst/>
            <a:cxnLst/>
            <a:rect l="l" t="t" r="r" b="b"/>
            <a:pathLst>
              <a:path w="34239" h="66233">
                <a:moveTo>
                  <a:pt x="10541" y="215"/>
                </a:moveTo>
                <a:lnTo>
                  <a:pt x="7927" y="2260"/>
                </a:lnTo>
                <a:lnTo>
                  <a:pt x="7927" y="13068"/>
                </a:lnTo>
                <a:lnTo>
                  <a:pt x="2174" y="13068"/>
                </a:lnTo>
                <a:lnTo>
                  <a:pt x="356" y="14655"/>
                </a:lnTo>
                <a:lnTo>
                  <a:pt x="0" y="17553"/>
                </a:lnTo>
                <a:lnTo>
                  <a:pt x="0" y="20599"/>
                </a:lnTo>
                <a:lnTo>
                  <a:pt x="2119" y="24131"/>
                </a:lnTo>
                <a:lnTo>
                  <a:pt x="7927" y="24131"/>
                </a:lnTo>
                <a:lnTo>
                  <a:pt x="7927" y="51904"/>
                </a:lnTo>
                <a:lnTo>
                  <a:pt x="8229" y="54471"/>
                </a:lnTo>
                <a:lnTo>
                  <a:pt x="8841" y="56642"/>
                </a:lnTo>
                <a:lnTo>
                  <a:pt x="10415" y="60605"/>
                </a:lnTo>
                <a:lnTo>
                  <a:pt x="13017" y="63474"/>
                </a:lnTo>
                <a:lnTo>
                  <a:pt x="16649" y="65203"/>
                </a:lnTo>
                <a:lnTo>
                  <a:pt x="20995" y="66233"/>
                </a:lnTo>
                <a:lnTo>
                  <a:pt x="24728" y="66233"/>
                </a:lnTo>
                <a:lnTo>
                  <a:pt x="27712" y="65976"/>
                </a:lnTo>
                <a:lnTo>
                  <a:pt x="30330" y="65418"/>
                </a:lnTo>
                <a:lnTo>
                  <a:pt x="33148" y="63996"/>
                </a:lnTo>
                <a:lnTo>
                  <a:pt x="34138" y="61354"/>
                </a:lnTo>
                <a:lnTo>
                  <a:pt x="34189" y="56681"/>
                </a:lnTo>
                <a:lnTo>
                  <a:pt x="32932" y="53543"/>
                </a:lnTo>
                <a:lnTo>
                  <a:pt x="30279" y="54330"/>
                </a:lnTo>
                <a:lnTo>
                  <a:pt x="27230" y="54787"/>
                </a:lnTo>
                <a:lnTo>
                  <a:pt x="22799" y="52819"/>
                </a:lnTo>
                <a:lnTo>
                  <a:pt x="21539" y="49517"/>
                </a:lnTo>
                <a:lnTo>
                  <a:pt x="21539" y="24131"/>
                </a:lnTo>
                <a:lnTo>
                  <a:pt x="32119" y="24131"/>
                </a:lnTo>
                <a:lnTo>
                  <a:pt x="34048" y="22010"/>
                </a:lnTo>
                <a:lnTo>
                  <a:pt x="34239" y="18594"/>
                </a:lnTo>
                <a:lnTo>
                  <a:pt x="34099" y="15941"/>
                </a:lnTo>
                <a:lnTo>
                  <a:pt x="32068" y="13068"/>
                </a:lnTo>
                <a:lnTo>
                  <a:pt x="21539" y="13068"/>
                </a:lnTo>
                <a:lnTo>
                  <a:pt x="21539" y="1903"/>
                </a:lnTo>
                <a:lnTo>
                  <a:pt x="18925" y="215"/>
                </a:lnTo>
                <a:lnTo>
                  <a:pt x="16041" y="0"/>
                </a:lnTo>
                <a:lnTo>
                  <a:pt x="13398" y="0"/>
                </a:lnTo>
                <a:lnTo>
                  <a:pt x="10541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8380065" y="2944314"/>
            <a:ext cx="50252" cy="72110"/>
          </a:xfrm>
          <a:custGeom>
            <a:avLst/>
            <a:gdLst/>
            <a:ahLst/>
            <a:cxnLst/>
            <a:rect l="l" t="t" r="r" b="b"/>
            <a:pathLst>
              <a:path w="50252" h="72110">
                <a:moveTo>
                  <a:pt x="698" y="5486"/>
                </a:moveTo>
                <a:lnTo>
                  <a:pt x="17359" y="49974"/>
                </a:lnTo>
                <a:lnTo>
                  <a:pt x="19483" y="52411"/>
                </a:lnTo>
                <a:lnTo>
                  <a:pt x="13017" y="68629"/>
                </a:lnTo>
                <a:lnTo>
                  <a:pt x="13398" y="71282"/>
                </a:lnTo>
                <a:lnTo>
                  <a:pt x="16228" y="72045"/>
                </a:lnTo>
                <a:lnTo>
                  <a:pt x="21614" y="72110"/>
                </a:lnTo>
                <a:lnTo>
                  <a:pt x="25171" y="71513"/>
                </a:lnTo>
                <a:lnTo>
                  <a:pt x="27838" y="69559"/>
                </a:lnTo>
                <a:lnTo>
                  <a:pt x="33691" y="52411"/>
                </a:lnTo>
                <a:lnTo>
                  <a:pt x="49820" y="4988"/>
                </a:lnTo>
                <a:lnTo>
                  <a:pt x="50252" y="3300"/>
                </a:lnTo>
                <a:lnTo>
                  <a:pt x="49020" y="632"/>
                </a:lnTo>
                <a:lnTo>
                  <a:pt x="46202" y="74"/>
                </a:lnTo>
                <a:lnTo>
                  <a:pt x="43357" y="0"/>
                </a:lnTo>
                <a:lnTo>
                  <a:pt x="39178" y="215"/>
                </a:lnTo>
                <a:lnTo>
                  <a:pt x="36626" y="2767"/>
                </a:lnTo>
                <a:lnTo>
                  <a:pt x="26211" y="35801"/>
                </a:lnTo>
                <a:lnTo>
                  <a:pt x="26034" y="35801"/>
                </a:lnTo>
                <a:lnTo>
                  <a:pt x="14655" y="3416"/>
                </a:lnTo>
                <a:lnTo>
                  <a:pt x="12762" y="481"/>
                </a:lnTo>
                <a:lnTo>
                  <a:pt x="9726" y="24"/>
                </a:lnTo>
                <a:lnTo>
                  <a:pt x="6948" y="0"/>
                </a:lnTo>
                <a:lnTo>
                  <a:pt x="2843" y="215"/>
                </a:lnTo>
                <a:lnTo>
                  <a:pt x="0" y="2566"/>
                </a:lnTo>
                <a:lnTo>
                  <a:pt x="698" y="54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8442162" y="2945559"/>
            <a:ext cx="15303" cy="51879"/>
          </a:xfrm>
          <a:custGeom>
            <a:avLst/>
            <a:gdLst/>
            <a:ahLst/>
            <a:cxnLst/>
            <a:rect l="l" t="t" r="r" b="b"/>
            <a:pathLst>
              <a:path w="15303" h="51879">
                <a:moveTo>
                  <a:pt x="4888" y="51739"/>
                </a:moveTo>
                <a:lnTo>
                  <a:pt x="7606" y="51879"/>
                </a:lnTo>
                <a:lnTo>
                  <a:pt x="11289" y="51462"/>
                </a:lnTo>
                <a:lnTo>
                  <a:pt x="14248" y="49428"/>
                </a:lnTo>
                <a:lnTo>
                  <a:pt x="15173" y="46534"/>
                </a:lnTo>
                <a:lnTo>
                  <a:pt x="15303" y="43740"/>
                </a:lnTo>
                <a:lnTo>
                  <a:pt x="14932" y="39852"/>
                </a:lnTo>
                <a:lnTo>
                  <a:pt x="13053" y="36616"/>
                </a:lnTo>
                <a:lnTo>
                  <a:pt x="10309" y="35622"/>
                </a:lnTo>
                <a:lnTo>
                  <a:pt x="7606" y="35496"/>
                </a:lnTo>
                <a:lnTo>
                  <a:pt x="3909" y="35892"/>
                </a:lnTo>
                <a:lnTo>
                  <a:pt x="949" y="37923"/>
                </a:lnTo>
                <a:lnTo>
                  <a:pt x="111" y="40921"/>
                </a:lnTo>
                <a:lnTo>
                  <a:pt x="0" y="43740"/>
                </a:lnTo>
                <a:lnTo>
                  <a:pt x="327" y="47564"/>
                </a:lnTo>
                <a:lnTo>
                  <a:pt x="2145" y="50739"/>
                </a:lnTo>
                <a:lnTo>
                  <a:pt x="4888" y="51739"/>
                </a:lnTo>
                <a:close/>
              </a:path>
              <a:path w="15303" h="51879">
                <a:moveTo>
                  <a:pt x="4888" y="16258"/>
                </a:moveTo>
                <a:lnTo>
                  <a:pt x="7606" y="16394"/>
                </a:lnTo>
                <a:lnTo>
                  <a:pt x="11289" y="15977"/>
                </a:lnTo>
                <a:lnTo>
                  <a:pt x="14248" y="13947"/>
                </a:lnTo>
                <a:lnTo>
                  <a:pt x="15173" y="11088"/>
                </a:lnTo>
                <a:lnTo>
                  <a:pt x="15303" y="8305"/>
                </a:lnTo>
                <a:lnTo>
                  <a:pt x="14932" y="4395"/>
                </a:lnTo>
                <a:lnTo>
                  <a:pt x="13053" y="1195"/>
                </a:lnTo>
                <a:lnTo>
                  <a:pt x="10309" y="140"/>
                </a:lnTo>
                <a:lnTo>
                  <a:pt x="7606" y="0"/>
                </a:lnTo>
                <a:lnTo>
                  <a:pt x="3909" y="433"/>
                </a:lnTo>
                <a:lnTo>
                  <a:pt x="949" y="2501"/>
                </a:lnTo>
                <a:lnTo>
                  <a:pt x="111" y="5436"/>
                </a:lnTo>
                <a:lnTo>
                  <a:pt x="0" y="8305"/>
                </a:lnTo>
                <a:lnTo>
                  <a:pt x="327" y="12103"/>
                </a:lnTo>
                <a:lnTo>
                  <a:pt x="2145" y="15253"/>
                </a:lnTo>
                <a:lnTo>
                  <a:pt x="4888" y="16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8503146" y="2926238"/>
            <a:ext cx="9334" cy="70815"/>
          </a:xfrm>
          <a:custGeom>
            <a:avLst/>
            <a:gdLst/>
            <a:ahLst/>
            <a:cxnLst/>
            <a:rect l="l" t="t" r="r" b="b"/>
            <a:pathLst>
              <a:path w="9334" h="70815">
                <a:moveTo>
                  <a:pt x="9334" y="69072"/>
                </a:moveTo>
                <a:lnTo>
                  <a:pt x="9334" y="1677"/>
                </a:lnTo>
                <a:lnTo>
                  <a:pt x="8967" y="708"/>
                </a:lnTo>
                <a:lnTo>
                  <a:pt x="6324" y="0"/>
                </a:lnTo>
                <a:lnTo>
                  <a:pt x="3124" y="0"/>
                </a:lnTo>
                <a:lnTo>
                  <a:pt x="0" y="1677"/>
                </a:lnTo>
                <a:lnTo>
                  <a:pt x="0" y="69072"/>
                </a:lnTo>
                <a:lnTo>
                  <a:pt x="979" y="70357"/>
                </a:lnTo>
                <a:lnTo>
                  <a:pt x="3783" y="70815"/>
                </a:lnTo>
                <a:lnTo>
                  <a:pt x="6324" y="70775"/>
                </a:lnTo>
                <a:lnTo>
                  <a:pt x="9334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8531952" y="2944094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0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81"/>
                </a:lnTo>
                <a:lnTo>
                  <a:pt x="72443" y="17664"/>
                </a:lnTo>
                <a:lnTo>
                  <a:pt x="72162" y="15036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68"/>
                </a:lnTo>
                <a:lnTo>
                  <a:pt x="61470" y="557"/>
                </a:lnTo>
                <a:lnTo>
                  <a:pt x="58827" y="0"/>
                </a:lnTo>
                <a:lnTo>
                  <a:pt x="55678" y="0"/>
                </a:lnTo>
                <a:lnTo>
                  <a:pt x="53085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72" y="3923"/>
                </a:lnTo>
                <a:lnTo>
                  <a:pt x="42138" y="6385"/>
                </a:lnTo>
                <a:lnTo>
                  <a:pt x="38963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79"/>
                </a:lnTo>
                <a:lnTo>
                  <a:pt x="27774" y="226"/>
                </a:lnTo>
                <a:lnTo>
                  <a:pt x="23940" y="0"/>
                </a:lnTo>
                <a:lnTo>
                  <a:pt x="21297" y="0"/>
                </a:lnTo>
                <a:lnTo>
                  <a:pt x="18680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67"/>
                </a:lnTo>
                <a:lnTo>
                  <a:pt x="15786" y="10144"/>
                </a:lnTo>
                <a:lnTo>
                  <a:pt x="19965" y="7757"/>
                </a:lnTo>
                <a:lnTo>
                  <a:pt x="23699" y="7757"/>
                </a:lnTo>
                <a:lnTo>
                  <a:pt x="26341" y="8736"/>
                </a:lnTo>
                <a:lnTo>
                  <a:pt x="29350" y="11555"/>
                </a:lnTo>
                <a:lnTo>
                  <a:pt x="30747" y="14248"/>
                </a:lnTo>
                <a:lnTo>
                  <a:pt x="31546" y="17664"/>
                </a:lnTo>
                <a:lnTo>
                  <a:pt x="31752" y="21588"/>
                </a:lnTo>
                <a:lnTo>
                  <a:pt x="31752" y="51281"/>
                </a:lnTo>
                <a:lnTo>
                  <a:pt x="32054" y="5220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81"/>
                </a:lnTo>
                <a:lnTo>
                  <a:pt x="40706" y="17142"/>
                </a:lnTo>
                <a:lnTo>
                  <a:pt x="43192" y="14067"/>
                </a:lnTo>
                <a:lnTo>
                  <a:pt x="47564" y="10144"/>
                </a:lnTo>
                <a:lnTo>
                  <a:pt x="51714" y="7757"/>
                </a:lnTo>
                <a:lnTo>
                  <a:pt x="55436" y="7757"/>
                </a:lnTo>
                <a:lnTo>
                  <a:pt x="58115" y="8736"/>
                </a:lnTo>
                <a:lnTo>
                  <a:pt x="61150" y="11555"/>
                </a:lnTo>
                <a:lnTo>
                  <a:pt x="62536" y="14248"/>
                </a:lnTo>
                <a:lnTo>
                  <a:pt x="63244" y="17664"/>
                </a:lnTo>
                <a:lnTo>
                  <a:pt x="63436" y="21588"/>
                </a:lnTo>
                <a:lnTo>
                  <a:pt x="63436" y="51281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8623390" y="2944087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93"/>
                </a:lnTo>
                <a:lnTo>
                  <a:pt x="13006" y="12790"/>
                </a:lnTo>
                <a:lnTo>
                  <a:pt x="16663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2" y="8254"/>
                </a:lnTo>
                <a:lnTo>
                  <a:pt x="30948" y="10429"/>
                </a:lnTo>
                <a:lnTo>
                  <a:pt x="33122" y="13680"/>
                </a:lnTo>
                <a:lnTo>
                  <a:pt x="34706" y="17553"/>
                </a:lnTo>
                <a:lnTo>
                  <a:pt x="35459" y="22226"/>
                </a:lnTo>
                <a:lnTo>
                  <a:pt x="35661" y="27139"/>
                </a:lnTo>
                <a:lnTo>
                  <a:pt x="35661" y="29415"/>
                </a:lnTo>
                <a:lnTo>
                  <a:pt x="34937" y="33922"/>
                </a:lnTo>
                <a:lnTo>
                  <a:pt x="35469" y="50457"/>
                </a:lnTo>
                <a:lnTo>
                  <a:pt x="37694" y="48628"/>
                </a:lnTo>
                <a:lnTo>
                  <a:pt x="41262" y="43891"/>
                </a:lnTo>
                <a:lnTo>
                  <a:pt x="42633" y="41007"/>
                </a:lnTo>
                <a:lnTo>
                  <a:pt x="43548" y="37605"/>
                </a:lnTo>
                <a:lnTo>
                  <a:pt x="44474" y="34213"/>
                </a:lnTo>
                <a:lnTo>
                  <a:pt x="44931" y="30380"/>
                </a:lnTo>
                <a:lnTo>
                  <a:pt x="44931" y="22567"/>
                </a:lnTo>
                <a:lnTo>
                  <a:pt x="44578" y="19202"/>
                </a:lnTo>
                <a:lnTo>
                  <a:pt x="43850" y="16041"/>
                </a:lnTo>
                <a:lnTo>
                  <a:pt x="43127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46" y="0"/>
                </a:lnTo>
                <a:lnTo>
                  <a:pt x="22071" y="190"/>
                </a:lnTo>
                <a:lnTo>
                  <a:pt x="19126" y="953"/>
                </a:lnTo>
                <a:lnTo>
                  <a:pt x="16318" y="2260"/>
                </a:lnTo>
                <a:lnTo>
                  <a:pt x="13539" y="3938"/>
                </a:lnTo>
                <a:lnTo>
                  <a:pt x="10781" y="6173"/>
                </a:lnTo>
                <a:lnTo>
                  <a:pt x="7872" y="9003"/>
                </a:lnTo>
                <a:lnTo>
                  <a:pt x="8952" y="17258"/>
                </a:lnTo>
                <a:close/>
              </a:path>
              <a:path w="44931" h="72353">
                <a:moveTo>
                  <a:pt x="7872" y="9003"/>
                </a:moveTo>
                <a:lnTo>
                  <a:pt x="7872" y="2120"/>
                </a:lnTo>
                <a:lnTo>
                  <a:pt x="5294" y="798"/>
                </a:lnTo>
                <a:lnTo>
                  <a:pt x="2576" y="798"/>
                </a:lnTo>
                <a:lnTo>
                  <a:pt x="0" y="2451"/>
                </a:lnTo>
                <a:lnTo>
                  <a:pt x="0" y="70650"/>
                </a:lnTo>
                <a:lnTo>
                  <a:pt x="204" y="71413"/>
                </a:lnTo>
                <a:lnTo>
                  <a:pt x="2868" y="72353"/>
                </a:lnTo>
                <a:lnTo>
                  <a:pt x="6108" y="72353"/>
                </a:lnTo>
                <a:lnTo>
                  <a:pt x="8952" y="70650"/>
                </a:lnTo>
                <a:lnTo>
                  <a:pt x="8952" y="46241"/>
                </a:lnTo>
                <a:lnTo>
                  <a:pt x="10262" y="47513"/>
                </a:lnTo>
                <a:lnTo>
                  <a:pt x="13804" y="50482"/>
                </a:lnTo>
                <a:lnTo>
                  <a:pt x="17322" y="52491"/>
                </a:lnTo>
                <a:lnTo>
                  <a:pt x="20990" y="53517"/>
                </a:lnTo>
                <a:lnTo>
                  <a:pt x="23762" y="53672"/>
                </a:lnTo>
                <a:lnTo>
                  <a:pt x="27179" y="53672"/>
                </a:lnTo>
                <a:lnTo>
                  <a:pt x="30189" y="53023"/>
                </a:lnTo>
                <a:lnTo>
                  <a:pt x="32828" y="51739"/>
                </a:lnTo>
                <a:lnTo>
                  <a:pt x="35469" y="50457"/>
                </a:lnTo>
                <a:lnTo>
                  <a:pt x="34937" y="33922"/>
                </a:lnTo>
                <a:lnTo>
                  <a:pt x="33742" y="38188"/>
                </a:lnTo>
                <a:lnTo>
                  <a:pt x="31722" y="41795"/>
                </a:lnTo>
                <a:lnTo>
                  <a:pt x="28803" y="44336"/>
                </a:lnTo>
                <a:lnTo>
                  <a:pt x="25246" y="45961"/>
                </a:lnTo>
                <a:lnTo>
                  <a:pt x="20562" y="45961"/>
                </a:lnTo>
                <a:lnTo>
                  <a:pt x="16001" y="43574"/>
                </a:lnTo>
                <a:lnTo>
                  <a:pt x="11443" y="39690"/>
                </a:lnTo>
                <a:lnTo>
                  <a:pt x="8952" y="36691"/>
                </a:lnTo>
                <a:lnTo>
                  <a:pt x="8952" y="17258"/>
                </a:lnTo>
                <a:lnTo>
                  <a:pt x="787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8683721" y="2921184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4" y="0"/>
                </a:lnTo>
                <a:lnTo>
                  <a:pt x="2870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70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8707770" y="2944094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00" y="14136"/>
                </a:lnTo>
                <a:lnTo>
                  <a:pt x="42900" y="11328"/>
                </a:lnTo>
                <a:lnTo>
                  <a:pt x="39891" y="6807"/>
                </a:lnTo>
                <a:lnTo>
                  <a:pt x="35928" y="3073"/>
                </a:lnTo>
                <a:lnTo>
                  <a:pt x="33234" y="1842"/>
                </a:lnTo>
                <a:lnTo>
                  <a:pt x="30542" y="622"/>
                </a:lnTo>
                <a:lnTo>
                  <a:pt x="27265" y="0"/>
                </a:lnTo>
                <a:lnTo>
                  <a:pt x="27316" y="7012"/>
                </a:lnTo>
                <a:lnTo>
                  <a:pt x="30581" y="8343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5"/>
                </a:lnTo>
                <a:lnTo>
                  <a:pt x="9269" y="22085"/>
                </a:lnTo>
                <a:lnTo>
                  <a:pt x="9701" y="18186"/>
                </a:lnTo>
                <a:lnTo>
                  <a:pt x="10933" y="14528"/>
                </a:lnTo>
                <a:lnTo>
                  <a:pt x="13729" y="1868"/>
                </a:lnTo>
                <a:lnTo>
                  <a:pt x="10831" y="3124"/>
                </a:lnTo>
                <a:lnTo>
                  <a:pt x="8369" y="4902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4"/>
                </a:lnTo>
                <a:lnTo>
                  <a:pt x="532" y="35359"/>
                </a:lnTo>
                <a:lnTo>
                  <a:pt x="1573" y="38695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201"/>
                </a:lnTo>
                <a:lnTo>
                  <a:pt x="10847" y="50863"/>
                </a:lnTo>
                <a:lnTo>
                  <a:pt x="13867" y="51983"/>
                </a:lnTo>
                <a:lnTo>
                  <a:pt x="16890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8" y="52807"/>
                </a:lnTo>
                <a:lnTo>
                  <a:pt x="36360" y="51983"/>
                </a:lnTo>
                <a:lnTo>
                  <a:pt x="39178" y="51104"/>
                </a:lnTo>
                <a:lnTo>
                  <a:pt x="42670" y="48312"/>
                </a:lnTo>
                <a:lnTo>
                  <a:pt x="42875" y="45528"/>
                </a:lnTo>
                <a:lnTo>
                  <a:pt x="42076" y="42900"/>
                </a:lnTo>
                <a:lnTo>
                  <a:pt x="39458" y="43267"/>
                </a:lnTo>
                <a:lnTo>
                  <a:pt x="36193" y="44552"/>
                </a:lnTo>
                <a:lnTo>
                  <a:pt x="33285" y="45441"/>
                </a:lnTo>
                <a:lnTo>
                  <a:pt x="29653" y="46191"/>
                </a:lnTo>
                <a:lnTo>
                  <a:pt x="25261" y="46393"/>
                </a:lnTo>
                <a:lnTo>
                  <a:pt x="22312" y="46393"/>
                </a:lnTo>
                <a:lnTo>
                  <a:pt x="17779" y="45135"/>
                </a:lnTo>
                <a:lnTo>
                  <a:pt x="14097" y="43116"/>
                </a:lnTo>
                <a:lnTo>
                  <a:pt x="11555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52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10933" y="14528"/>
                </a:moveTo>
                <a:lnTo>
                  <a:pt x="12927" y="11559"/>
                </a:lnTo>
                <a:lnTo>
                  <a:pt x="15468" y="9081"/>
                </a:lnTo>
                <a:lnTo>
                  <a:pt x="18809" y="7419"/>
                </a:lnTo>
                <a:lnTo>
                  <a:pt x="22975" y="7012"/>
                </a:lnTo>
                <a:lnTo>
                  <a:pt x="27316" y="7012"/>
                </a:lnTo>
                <a:lnTo>
                  <a:pt x="27265" y="0"/>
                </a:lnTo>
                <a:lnTo>
                  <a:pt x="19861" y="0"/>
                </a:lnTo>
                <a:lnTo>
                  <a:pt x="16624" y="636"/>
                </a:lnTo>
                <a:lnTo>
                  <a:pt x="13729" y="1868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8768815" y="2944094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76" y="52207"/>
                </a:moveTo>
                <a:lnTo>
                  <a:pt x="66344" y="52919"/>
                </a:lnTo>
                <a:lnTo>
                  <a:pt x="69569" y="52919"/>
                </a:lnTo>
                <a:lnTo>
                  <a:pt x="72439" y="51281"/>
                </a:lnTo>
                <a:lnTo>
                  <a:pt x="72439" y="17664"/>
                </a:lnTo>
                <a:lnTo>
                  <a:pt x="72158" y="15036"/>
                </a:lnTo>
                <a:lnTo>
                  <a:pt x="71042" y="10083"/>
                </a:lnTo>
                <a:lnTo>
                  <a:pt x="68770" y="6069"/>
                </a:lnTo>
                <a:lnTo>
                  <a:pt x="65732" y="2768"/>
                </a:lnTo>
                <a:lnTo>
                  <a:pt x="61455" y="557"/>
                </a:lnTo>
                <a:lnTo>
                  <a:pt x="58823" y="0"/>
                </a:lnTo>
                <a:lnTo>
                  <a:pt x="55674" y="0"/>
                </a:lnTo>
                <a:lnTo>
                  <a:pt x="53070" y="176"/>
                </a:lnTo>
                <a:lnTo>
                  <a:pt x="50493" y="849"/>
                </a:lnTo>
                <a:lnTo>
                  <a:pt x="47840" y="2170"/>
                </a:lnTo>
                <a:lnTo>
                  <a:pt x="45057" y="3923"/>
                </a:lnTo>
                <a:lnTo>
                  <a:pt x="42123" y="6385"/>
                </a:lnTo>
                <a:lnTo>
                  <a:pt x="38948" y="9662"/>
                </a:lnTo>
                <a:lnTo>
                  <a:pt x="36777" y="5727"/>
                </a:lnTo>
                <a:lnTo>
                  <a:pt x="33642" y="2692"/>
                </a:lnTo>
                <a:lnTo>
                  <a:pt x="30985" y="1179"/>
                </a:lnTo>
                <a:lnTo>
                  <a:pt x="27759" y="226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2"/>
                </a:lnTo>
                <a:lnTo>
                  <a:pt x="16088" y="2145"/>
                </a:lnTo>
                <a:lnTo>
                  <a:pt x="13500" y="3567"/>
                </a:lnTo>
                <a:lnTo>
                  <a:pt x="10817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1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1"/>
                </a:lnTo>
                <a:lnTo>
                  <a:pt x="302" y="52207"/>
                </a:lnTo>
                <a:lnTo>
                  <a:pt x="2854" y="52919"/>
                </a:lnTo>
                <a:lnTo>
                  <a:pt x="6080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67"/>
                </a:lnTo>
                <a:lnTo>
                  <a:pt x="15786" y="10144"/>
                </a:lnTo>
                <a:lnTo>
                  <a:pt x="19961" y="7757"/>
                </a:lnTo>
                <a:lnTo>
                  <a:pt x="23684" y="7757"/>
                </a:lnTo>
                <a:lnTo>
                  <a:pt x="26337" y="8736"/>
                </a:lnTo>
                <a:lnTo>
                  <a:pt x="29347" y="11555"/>
                </a:lnTo>
                <a:lnTo>
                  <a:pt x="30744" y="14248"/>
                </a:lnTo>
                <a:lnTo>
                  <a:pt x="31532" y="17664"/>
                </a:lnTo>
                <a:lnTo>
                  <a:pt x="31737" y="21588"/>
                </a:lnTo>
                <a:lnTo>
                  <a:pt x="31737" y="51281"/>
                </a:lnTo>
                <a:lnTo>
                  <a:pt x="32054" y="52207"/>
                </a:lnTo>
                <a:lnTo>
                  <a:pt x="34631" y="52919"/>
                </a:lnTo>
                <a:lnTo>
                  <a:pt x="37782" y="52919"/>
                </a:lnTo>
                <a:lnTo>
                  <a:pt x="40690" y="51281"/>
                </a:lnTo>
                <a:lnTo>
                  <a:pt x="40690" y="17142"/>
                </a:lnTo>
                <a:lnTo>
                  <a:pt x="43192" y="14067"/>
                </a:lnTo>
                <a:lnTo>
                  <a:pt x="47558" y="10144"/>
                </a:lnTo>
                <a:lnTo>
                  <a:pt x="51699" y="7757"/>
                </a:lnTo>
                <a:lnTo>
                  <a:pt x="55432" y="7757"/>
                </a:lnTo>
                <a:lnTo>
                  <a:pt x="58115" y="8736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64"/>
                </a:lnTo>
                <a:lnTo>
                  <a:pt x="63421" y="21588"/>
                </a:lnTo>
                <a:lnTo>
                  <a:pt x="63421" y="51281"/>
                </a:lnTo>
                <a:lnTo>
                  <a:pt x="63776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8856993" y="2944094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7" y="16941"/>
                </a:moveTo>
                <a:lnTo>
                  <a:pt x="43699" y="14136"/>
                </a:lnTo>
                <a:lnTo>
                  <a:pt x="42900" y="11328"/>
                </a:lnTo>
                <a:lnTo>
                  <a:pt x="39890" y="6807"/>
                </a:lnTo>
                <a:lnTo>
                  <a:pt x="35927" y="3073"/>
                </a:lnTo>
                <a:lnTo>
                  <a:pt x="33238" y="1842"/>
                </a:lnTo>
                <a:lnTo>
                  <a:pt x="30546" y="622"/>
                </a:lnTo>
                <a:lnTo>
                  <a:pt x="27269" y="0"/>
                </a:lnTo>
                <a:lnTo>
                  <a:pt x="27320" y="7012"/>
                </a:lnTo>
                <a:lnTo>
                  <a:pt x="30581" y="8343"/>
                </a:lnTo>
                <a:lnTo>
                  <a:pt x="32781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27" y="22085"/>
                </a:lnTo>
                <a:lnTo>
                  <a:pt x="9273" y="22085"/>
                </a:lnTo>
                <a:lnTo>
                  <a:pt x="9348" y="20091"/>
                </a:lnTo>
                <a:lnTo>
                  <a:pt x="10835" y="3124"/>
                </a:lnTo>
                <a:lnTo>
                  <a:pt x="8369" y="4902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4"/>
                </a:lnTo>
                <a:lnTo>
                  <a:pt x="535" y="35359"/>
                </a:lnTo>
                <a:lnTo>
                  <a:pt x="1576" y="38695"/>
                </a:lnTo>
                <a:lnTo>
                  <a:pt x="2631" y="42011"/>
                </a:lnTo>
                <a:lnTo>
                  <a:pt x="4179" y="44780"/>
                </a:lnTo>
                <a:lnTo>
                  <a:pt x="6238" y="46990"/>
                </a:lnTo>
                <a:lnTo>
                  <a:pt x="10845" y="50863"/>
                </a:lnTo>
                <a:lnTo>
                  <a:pt x="13870" y="51983"/>
                </a:lnTo>
                <a:lnTo>
                  <a:pt x="16890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7" y="53492"/>
                </a:lnTo>
                <a:lnTo>
                  <a:pt x="33008" y="52807"/>
                </a:lnTo>
                <a:lnTo>
                  <a:pt x="36360" y="51983"/>
                </a:lnTo>
                <a:lnTo>
                  <a:pt x="39182" y="51104"/>
                </a:lnTo>
                <a:lnTo>
                  <a:pt x="42674" y="48312"/>
                </a:lnTo>
                <a:lnTo>
                  <a:pt x="42875" y="45528"/>
                </a:lnTo>
                <a:lnTo>
                  <a:pt x="42076" y="42900"/>
                </a:lnTo>
                <a:lnTo>
                  <a:pt x="39458" y="43267"/>
                </a:lnTo>
                <a:lnTo>
                  <a:pt x="36197" y="44552"/>
                </a:lnTo>
                <a:lnTo>
                  <a:pt x="33289" y="45441"/>
                </a:lnTo>
                <a:lnTo>
                  <a:pt x="29657" y="46191"/>
                </a:lnTo>
                <a:lnTo>
                  <a:pt x="25260" y="46393"/>
                </a:lnTo>
                <a:lnTo>
                  <a:pt x="22316" y="46393"/>
                </a:lnTo>
                <a:lnTo>
                  <a:pt x="17779" y="45135"/>
                </a:lnTo>
                <a:lnTo>
                  <a:pt x="14097" y="43116"/>
                </a:lnTo>
                <a:lnTo>
                  <a:pt x="11559" y="40006"/>
                </a:lnTo>
                <a:lnTo>
                  <a:pt x="10097" y="35981"/>
                </a:lnTo>
                <a:lnTo>
                  <a:pt x="9273" y="31355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52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7" y="16941"/>
                </a:lnTo>
                <a:close/>
              </a:path>
              <a:path w="44935" h="53657">
                <a:moveTo>
                  <a:pt x="9348" y="20091"/>
                </a:moveTo>
                <a:lnTo>
                  <a:pt x="10313" y="16357"/>
                </a:lnTo>
                <a:lnTo>
                  <a:pt x="11810" y="12931"/>
                </a:lnTo>
                <a:lnTo>
                  <a:pt x="15468" y="9081"/>
                </a:lnTo>
                <a:lnTo>
                  <a:pt x="18809" y="7419"/>
                </a:lnTo>
                <a:lnTo>
                  <a:pt x="22974" y="7012"/>
                </a:lnTo>
                <a:lnTo>
                  <a:pt x="27320" y="7012"/>
                </a:lnTo>
                <a:lnTo>
                  <a:pt x="27269" y="0"/>
                </a:lnTo>
                <a:lnTo>
                  <a:pt x="19864" y="0"/>
                </a:lnTo>
                <a:lnTo>
                  <a:pt x="16624" y="636"/>
                </a:lnTo>
                <a:lnTo>
                  <a:pt x="13729" y="1868"/>
                </a:lnTo>
                <a:lnTo>
                  <a:pt x="10835" y="312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8918031" y="2944094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81"/>
                </a:lnTo>
                <a:lnTo>
                  <a:pt x="33324" y="52015"/>
                </a:lnTo>
                <a:lnTo>
                  <a:pt x="35967" y="52919"/>
                </a:lnTo>
                <a:lnTo>
                  <a:pt x="3919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0" y="6069"/>
                </a:lnTo>
                <a:lnTo>
                  <a:pt x="35024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51" y="722"/>
                </a:lnTo>
                <a:lnTo>
                  <a:pt x="16319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1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63" y="51281"/>
                </a:lnTo>
                <a:lnTo>
                  <a:pt x="8963" y="17142"/>
                </a:lnTo>
                <a:lnTo>
                  <a:pt x="11416" y="14067"/>
                </a:lnTo>
                <a:lnTo>
                  <a:pt x="13766" y="11746"/>
                </a:lnTo>
                <a:lnTo>
                  <a:pt x="18248" y="8557"/>
                </a:lnTo>
                <a:lnTo>
                  <a:pt x="2274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108" y="19885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8971847" y="293181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49" y="56743"/>
                </a:lnTo>
                <a:lnTo>
                  <a:pt x="27306" y="57783"/>
                </a:lnTo>
                <a:lnTo>
                  <a:pt x="24422" y="58176"/>
                </a:lnTo>
                <a:lnTo>
                  <a:pt x="21855" y="58176"/>
                </a:lnTo>
                <a:lnTo>
                  <a:pt x="20067" y="57326"/>
                </a:lnTo>
                <a:lnTo>
                  <a:pt x="18083" y="53894"/>
                </a:lnTo>
                <a:lnTo>
                  <a:pt x="17589" y="51343"/>
                </a:lnTo>
                <a:lnTo>
                  <a:pt x="17589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89" y="13309"/>
                </a:lnTo>
                <a:lnTo>
                  <a:pt x="17589" y="1699"/>
                </a:lnTo>
                <a:lnTo>
                  <a:pt x="17359" y="989"/>
                </a:lnTo>
                <a:lnTo>
                  <a:pt x="14720" y="0"/>
                </a:lnTo>
                <a:lnTo>
                  <a:pt x="11490" y="0"/>
                </a:lnTo>
                <a:lnTo>
                  <a:pt x="8637" y="1699"/>
                </a:lnTo>
                <a:lnTo>
                  <a:pt x="8637" y="13309"/>
                </a:lnTo>
                <a:lnTo>
                  <a:pt x="1854" y="13309"/>
                </a:lnTo>
                <a:lnTo>
                  <a:pt x="356" y="14464"/>
                </a:lnTo>
                <a:lnTo>
                  <a:pt x="0" y="17053"/>
                </a:lnTo>
                <a:lnTo>
                  <a:pt x="1789" y="20750"/>
                </a:lnTo>
                <a:lnTo>
                  <a:pt x="8637" y="20750"/>
                </a:lnTo>
                <a:lnTo>
                  <a:pt x="8637" y="52106"/>
                </a:lnTo>
                <a:lnTo>
                  <a:pt x="9410" y="56638"/>
                </a:lnTo>
                <a:lnTo>
                  <a:pt x="10782" y="60436"/>
                </a:lnTo>
                <a:lnTo>
                  <a:pt x="13103" y="63154"/>
                </a:lnTo>
                <a:lnTo>
                  <a:pt x="16384" y="64832"/>
                </a:lnTo>
                <a:lnTo>
                  <a:pt x="20369" y="65836"/>
                </a:lnTo>
                <a:lnTo>
                  <a:pt x="25398" y="65670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9038523" y="2931811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45" y="56743"/>
                </a:lnTo>
                <a:lnTo>
                  <a:pt x="27302" y="57783"/>
                </a:lnTo>
                <a:lnTo>
                  <a:pt x="24422" y="58176"/>
                </a:lnTo>
                <a:lnTo>
                  <a:pt x="21855" y="58176"/>
                </a:lnTo>
                <a:lnTo>
                  <a:pt x="20066" y="57326"/>
                </a:lnTo>
                <a:lnTo>
                  <a:pt x="18082" y="53894"/>
                </a:lnTo>
                <a:lnTo>
                  <a:pt x="17589" y="51343"/>
                </a:lnTo>
                <a:lnTo>
                  <a:pt x="17589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89" y="13309"/>
                </a:lnTo>
                <a:lnTo>
                  <a:pt x="17589" y="1699"/>
                </a:lnTo>
                <a:lnTo>
                  <a:pt x="17358" y="989"/>
                </a:lnTo>
                <a:lnTo>
                  <a:pt x="14716" y="0"/>
                </a:lnTo>
                <a:lnTo>
                  <a:pt x="11490" y="0"/>
                </a:lnTo>
                <a:lnTo>
                  <a:pt x="8636" y="1699"/>
                </a:lnTo>
                <a:lnTo>
                  <a:pt x="8636" y="13309"/>
                </a:lnTo>
                <a:lnTo>
                  <a:pt x="1854" y="13309"/>
                </a:lnTo>
                <a:lnTo>
                  <a:pt x="353" y="14464"/>
                </a:lnTo>
                <a:lnTo>
                  <a:pt x="0" y="17053"/>
                </a:lnTo>
                <a:lnTo>
                  <a:pt x="1789" y="20750"/>
                </a:lnTo>
                <a:lnTo>
                  <a:pt x="8636" y="20750"/>
                </a:lnTo>
                <a:lnTo>
                  <a:pt x="8636" y="52106"/>
                </a:lnTo>
                <a:lnTo>
                  <a:pt x="9409" y="56638"/>
                </a:lnTo>
                <a:lnTo>
                  <a:pt x="10781" y="60436"/>
                </a:lnTo>
                <a:lnTo>
                  <a:pt x="13103" y="63154"/>
                </a:lnTo>
                <a:lnTo>
                  <a:pt x="16379" y="64832"/>
                </a:lnTo>
                <a:lnTo>
                  <a:pt x="20368" y="65836"/>
                </a:lnTo>
                <a:lnTo>
                  <a:pt x="25397" y="65670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9084395" y="2921184"/>
            <a:ext cx="42062" cy="75830"/>
          </a:xfrm>
          <a:custGeom>
            <a:avLst/>
            <a:gdLst/>
            <a:ahLst/>
            <a:cxnLst/>
            <a:rect l="l" t="t" r="r" b="b"/>
            <a:pathLst>
              <a:path w="42062" h="75830">
                <a:moveTo>
                  <a:pt x="33108" y="45590"/>
                </a:moveTo>
                <a:lnTo>
                  <a:pt x="33108" y="74192"/>
                </a:lnTo>
                <a:lnTo>
                  <a:pt x="33338" y="74926"/>
                </a:lnTo>
                <a:lnTo>
                  <a:pt x="35967" y="75830"/>
                </a:lnTo>
                <a:lnTo>
                  <a:pt x="39207" y="75830"/>
                </a:lnTo>
                <a:lnTo>
                  <a:pt x="42062" y="74192"/>
                </a:lnTo>
                <a:lnTo>
                  <a:pt x="42062" y="40942"/>
                </a:lnTo>
                <a:lnTo>
                  <a:pt x="41770" y="37947"/>
                </a:lnTo>
                <a:lnTo>
                  <a:pt x="40579" y="32994"/>
                </a:lnTo>
                <a:lnTo>
                  <a:pt x="38202" y="28980"/>
                </a:lnTo>
                <a:lnTo>
                  <a:pt x="35027" y="25679"/>
                </a:lnTo>
                <a:lnTo>
                  <a:pt x="30595" y="23468"/>
                </a:lnTo>
                <a:lnTo>
                  <a:pt x="27852" y="22910"/>
                </a:lnTo>
                <a:lnTo>
                  <a:pt x="21945" y="22910"/>
                </a:lnTo>
                <a:lnTo>
                  <a:pt x="19331" y="23568"/>
                </a:lnTo>
                <a:lnTo>
                  <a:pt x="16725" y="24890"/>
                </a:lnTo>
                <a:lnTo>
                  <a:pt x="14122" y="26211"/>
                </a:lnTo>
                <a:lnTo>
                  <a:pt x="11534" y="28230"/>
                </a:lnTo>
                <a:lnTo>
                  <a:pt x="8967" y="30948"/>
                </a:lnTo>
                <a:lnTo>
                  <a:pt x="8967" y="1699"/>
                </a:lnTo>
                <a:lnTo>
                  <a:pt x="8751" y="924"/>
                </a:lnTo>
                <a:lnTo>
                  <a:pt x="6108" y="0"/>
                </a:lnTo>
                <a:lnTo>
                  <a:pt x="2872" y="0"/>
                </a:lnTo>
                <a:lnTo>
                  <a:pt x="0" y="1699"/>
                </a:lnTo>
                <a:lnTo>
                  <a:pt x="0" y="74192"/>
                </a:lnTo>
                <a:lnTo>
                  <a:pt x="331" y="75117"/>
                </a:lnTo>
                <a:lnTo>
                  <a:pt x="2872" y="75830"/>
                </a:lnTo>
                <a:lnTo>
                  <a:pt x="6108" y="75830"/>
                </a:lnTo>
                <a:lnTo>
                  <a:pt x="8967" y="74192"/>
                </a:lnTo>
                <a:lnTo>
                  <a:pt x="8967" y="40053"/>
                </a:lnTo>
                <a:lnTo>
                  <a:pt x="11429" y="36978"/>
                </a:lnTo>
                <a:lnTo>
                  <a:pt x="13765" y="34657"/>
                </a:lnTo>
                <a:lnTo>
                  <a:pt x="18262" y="31468"/>
                </a:lnTo>
                <a:lnTo>
                  <a:pt x="22748" y="30667"/>
                </a:lnTo>
                <a:lnTo>
                  <a:pt x="26009" y="30999"/>
                </a:lnTo>
                <a:lnTo>
                  <a:pt x="28652" y="32296"/>
                </a:lnTo>
                <a:lnTo>
                  <a:pt x="31395" y="35697"/>
                </a:lnTo>
                <a:lnTo>
                  <a:pt x="32461" y="38862"/>
                </a:lnTo>
                <a:lnTo>
                  <a:pt x="33108" y="42796"/>
                </a:lnTo>
                <a:lnTo>
                  <a:pt x="3310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9141480" y="2944094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2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3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701" y="18186"/>
                </a:lnTo>
                <a:lnTo>
                  <a:pt x="10922" y="14528"/>
                </a:lnTo>
                <a:lnTo>
                  <a:pt x="13729" y="1868"/>
                </a:lnTo>
                <a:lnTo>
                  <a:pt x="10821" y="3124"/>
                </a:lnTo>
                <a:lnTo>
                  <a:pt x="8355" y="4902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2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0"/>
                </a:lnTo>
                <a:lnTo>
                  <a:pt x="10831" y="50863"/>
                </a:lnTo>
                <a:lnTo>
                  <a:pt x="13867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8" y="52807"/>
                </a:lnTo>
                <a:lnTo>
                  <a:pt x="36348" y="51983"/>
                </a:lnTo>
                <a:lnTo>
                  <a:pt x="39178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62" y="42900"/>
                </a:lnTo>
                <a:lnTo>
                  <a:pt x="39444" y="43267"/>
                </a:lnTo>
                <a:lnTo>
                  <a:pt x="36183" y="44552"/>
                </a:lnTo>
                <a:lnTo>
                  <a:pt x="33285" y="45441"/>
                </a:lnTo>
                <a:lnTo>
                  <a:pt x="29653" y="46191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5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52"/>
                </a:lnTo>
                <a:lnTo>
                  <a:pt x="44919" y="24738"/>
                </a:lnTo>
                <a:lnTo>
                  <a:pt x="44919" y="19925"/>
                </a:lnTo>
                <a:lnTo>
                  <a:pt x="44524" y="16941"/>
                </a:lnTo>
                <a:close/>
              </a:path>
              <a:path w="44919" h="53657">
                <a:moveTo>
                  <a:pt x="10922" y="14528"/>
                </a:moveTo>
                <a:lnTo>
                  <a:pt x="12927" y="11559"/>
                </a:lnTo>
                <a:lnTo>
                  <a:pt x="15468" y="9081"/>
                </a:lnTo>
                <a:lnTo>
                  <a:pt x="18809" y="7419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6"/>
                </a:lnTo>
                <a:lnTo>
                  <a:pt x="13729" y="1868"/>
                </a:lnTo>
                <a:lnTo>
                  <a:pt x="10922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303222" y="3055165"/>
            <a:ext cx="42062" cy="75830"/>
          </a:xfrm>
          <a:custGeom>
            <a:avLst/>
            <a:gdLst/>
            <a:ahLst/>
            <a:cxnLst/>
            <a:rect l="l" t="t" r="r" b="b"/>
            <a:pathLst>
              <a:path w="42062" h="75830">
                <a:moveTo>
                  <a:pt x="33106" y="45594"/>
                </a:moveTo>
                <a:lnTo>
                  <a:pt x="33106" y="74192"/>
                </a:lnTo>
                <a:lnTo>
                  <a:pt x="33336" y="74930"/>
                </a:lnTo>
                <a:lnTo>
                  <a:pt x="35963" y="75830"/>
                </a:lnTo>
                <a:lnTo>
                  <a:pt x="39203" y="75830"/>
                </a:lnTo>
                <a:lnTo>
                  <a:pt x="42062" y="74192"/>
                </a:lnTo>
                <a:lnTo>
                  <a:pt x="42062" y="40942"/>
                </a:lnTo>
                <a:lnTo>
                  <a:pt x="41767" y="37947"/>
                </a:lnTo>
                <a:lnTo>
                  <a:pt x="40575" y="32994"/>
                </a:lnTo>
                <a:lnTo>
                  <a:pt x="38200" y="28980"/>
                </a:lnTo>
                <a:lnTo>
                  <a:pt x="35024" y="25679"/>
                </a:lnTo>
                <a:lnTo>
                  <a:pt x="30593" y="23468"/>
                </a:lnTo>
                <a:lnTo>
                  <a:pt x="27849" y="22910"/>
                </a:lnTo>
                <a:lnTo>
                  <a:pt x="21945" y="22910"/>
                </a:lnTo>
                <a:lnTo>
                  <a:pt x="19328" y="23583"/>
                </a:lnTo>
                <a:lnTo>
                  <a:pt x="16725" y="24890"/>
                </a:lnTo>
                <a:lnTo>
                  <a:pt x="14119" y="26225"/>
                </a:lnTo>
                <a:lnTo>
                  <a:pt x="11531" y="28230"/>
                </a:lnTo>
                <a:lnTo>
                  <a:pt x="8963" y="30948"/>
                </a:lnTo>
                <a:lnTo>
                  <a:pt x="8963" y="1703"/>
                </a:lnTo>
                <a:lnTo>
                  <a:pt x="8747" y="939"/>
                </a:lnTo>
                <a:lnTo>
                  <a:pt x="6106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27" y="75121"/>
                </a:lnTo>
                <a:lnTo>
                  <a:pt x="2868" y="75830"/>
                </a:lnTo>
                <a:lnTo>
                  <a:pt x="6106" y="75830"/>
                </a:lnTo>
                <a:lnTo>
                  <a:pt x="8963" y="74192"/>
                </a:lnTo>
                <a:lnTo>
                  <a:pt x="8963" y="40053"/>
                </a:lnTo>
                <a:lnTo>
                  <a:pt x="11429" y="36982"/>
                </a:lnTo>
                <a:lnTo>
                  <a:pt x="13766" y="34657"/>
                </a:lnTo>
                <a:lnTo>
                  <a:pt x="18258" y="31470"/>
                </a:lnTo>
                <a:lnTo>
                  <a:pt x="22744" y="30667"/>
                </a:lnTo>
                <a:lnTo>
                  <a:pt x="26007" y="30999"/>
                </a:lnTo>
                <a:lnTo>
                  <a:pt x="28648" y="32296"/>
                </a:lnTo>
                <a:lnTo>
                  <a:pt x="31391" y="35697"/>
                </a:lnTo>
                <a:lnTo>
                  <a:pt x="32461" y="38872"/>
                </a:lnTo>
                <a:lnTo>
                  <a:pt x="33106" y="42811"/>
                </a:lnTo>
                <a:lnTo>
                  <a:pt x="33106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363105" y="3058722"/>
            <a:ext cx="11076" cy="72273"/>
          </a:xfrm>
          <a:custGeom>
            <a:avLst/>
            <a:gdLst/>
            <a:ahLst/>
            <a:cxnLst/>
            <a:rect l="l" t="t" r="r" b="b"/>
            <a:pathLst>
              <a:path w="11076" h="72273">
                <a:moveTo>
                  <a:pt x="0" y="5406"/>
                </a:moveTo>
                <a:lnTo>
                  <a:pt x="380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6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06"/>
                </a:lnTo>
                <a:close/>
              </a:path>
              <a:path w="11076" h="72273">
                <a:moveTo>
                  <a:pt x="1395" y="71564"/>
                </a:moveTo>
                <a:lnTo>
                  <a:pt x="3952" y="72273"/>
                </a:lnTo>
                <a:lnTo>
                  <a:pt x="7178" y="72273"/>
                </a:lnTo>
                <a:lnTo>
                  <a:pt x="10032" y="70634"/>
                </a:lnTo>
                <a:lnTo>
                  <a:pt x="10032" y="21790"/>
                </a:lnTo>
                <a:lnTo>
                  <a:pt x="9817" y="21092"/>
                </a:lnTo>
                <a:lnTo>
                  <a:pt x="7178" y="20152"/>
                </a:lnTo>
                <a:lnTo>
                  <a:pt x="3952" y="20152"/>
                </a:lnTo>
                <a:lnTo>
                  <a:pt x="1093" y="21790"/>
                </a:lnTo>
                <a:lnTo>
                  <a:pt x="1093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386707" y="3078187"/>
            <a:ext cx="46230" cy="54646"/>
          </a:xfrm>
          <a:custGeom>
            <a:avLst/>
            <a:gdLst/>
            <a:ahLst/>
            <a:cxnLst/>
            <a:rect l="l" t="t" r="r" b="b"/>
            <a:pathLst>
              <a:path w="46230" h="54646">
                <a:moveTo>
                  <a:pt x="9817" y="36244"/>
                </a:moveTo>
                <a:lnTo>
                  <a:pt x="9499" y="54646"/>
                </a:lnTo>
                <a:lnTo>
                  <a:pt x="11699" y="51573"/>
                </a:lnTo>
                <a:lnTo>
                  <a:pt x="10403" y="39649"/>
                </a:lnTo>
                <a:lnTo>
                  <a:pt x="9817" y="36244"/>
                </a:lnTo>
                <a:close/>
              </a:path>
              <a:path w="46230" h="54646">
                <a:moveTo>
                  <a:pt x="431" y="55727"/>
                </a:moveTo>
                <a:lnTo>
                  <a:pt x="0" y="59194"/>
                </a:lnTo>
                <a:lnTo>
                  <a:pt x="394" y="62826"/>
                </a:lnTo>
                <a:lnTo>
                  <a:pt x="1982" y="66037"/>
                </a:lnTo>
                <a:lnTo>
                  <a:pt x="5043" y="68579"/>
                </a:lnTo>
                <a:lnTo>
                  <a:pt x="9093" y="70648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6"/>
                </a:lnTo>
                <a:lnTo>
                  <a:pt x="26009" y="72326"/>
                </a:lnTo>
                <a:lnTo>
                  <a:pt x="29555" y="71880"/>
                </a:lnTo>
                <a:lnTo>
                  <a:pt x="32550" y="71005"/>
                </a:lnTo>
                <a:lnTo>
                  <a:pt x="35560" y="70102"/>
                </a:lnTo>
                <a:lnTo>
                  <a:pt x="39955" y="67373"/>
                </a:lnTo>
                <a:lnTo>
                  <a:pt x="43332" y="64047"/>
                </a:lnTo>
                <a:lnTo>
                  <a:pt x="45212" y="59993"/>
                </a:lnTo>
                <a:lnTo>
                  <a:pt x="45694" y="55625"/>
                </a:lnTo>
                <a:lnTo>
                  <a:pt x="45262" y="51612"/>
                </a:lnTo>
                <a:lnTo>
                  <a:pt x="43613" y="48387"/>
                </a:lnTo>
                <a:lnTo>
                  <a:pt x="40960" y="45935"/>
                </a:lnTo>
                <a:lnTo>
                  <a:pt x="37730" y="43980"/>
                </a:lnTo>
                <a:lnTo>
                  <a:pt x="33670" y="42785"/>
                </a:lnTo>
                <a:lnTo>
                  <a:pt x="29019" y="42378"/>
                </a:lnTo>
                <a:lnTo>
                  <a:pt x="16271" y="41835"/>
                </a:lnTo>
                <a:lnTo>
                  <a:pt x="14326" y="41756"/>
                </a:lnTo>
                <a:lnTo>
                  <a:pt x="10403" y="39649"/>
                </a:lnTo>
                <a:lnTo>
                  <a:pt x="11699" y="51573"/>
                </a:lnTo>
                <a:lnTo>
                  <a:pt x="14528" y="48995"/>
                </a:lnTo>
                <a:lnTo>
                  <a:pt x="27190" y="49442"/>
                </a:lnTo>
                <a:lnTo>
                  <a:pt x="30112" y="49503"/>
                </a:lnTo>
                <a:lnTo>
                  <a:pt x="32435" y="50100"/>
                </a:lnTo>
                <a:lnTo>
                  <a:pt x="35866" y="52386"/>
                </a:lnTo>
                <a:lnTo>
                  <a:pt x="36729" y="56108"/>
                </a:lnTo>
                <a:lnTo>
                  <a:pt x="36729" y="57340"/>
                </a:lnTo>
                <a:lnTo>
                  <a:pt x="35510" y="60756"/>
                </a:lnTo>
                <a:lnTo>
                  <a:pt x="32475" y="63486"/>
                </a:lnTo>
                <a:lnTo>
                  <a:pt x="29159" y="64705"/>
                </a:lnTo>
                <a:lnTo>
                  <a:pt x="25069" y="65493"/>
                </a:lnTo>
                <a:lnTo>
                  <a:pt x="18086" y="65493"/>
                </a:lnTo>
                <a:lnTo>
                  <a:pt x="14759" y="64881"/>
                </a:lnTo>
                <a:lnTo>
                  <a:pt x="12368" y="63676"/>
                </a:lnTo>
                <a:lnTo>
                  <a:pt x="8790" y="60680"/>
                </a:lnTo>
                <a:lnTo>
                  <a:pt x="8790" y="57566"/>
                </a:lnTo>
                <a:lnTo>
                  <a:pt x="9499" y="54646"/>
                </a:lnTo>
                <a:lnTo>
                  <a:pt x="9817" y="36244"/>
                </a:lnTo>
                <a:lnTo>
                  <a:pt x="11393" y="32877"/>
                </a:lnTo>
                <a:lnTo>
                  <a:pt x="14403" y="33680"/>
                </a:lnTo>
                <a:lnTo>
                  <a:pt x="17984" y="34731"/>
                </a:lnTo>
                <a:lnTo>
                  <a:pt x="16015" y="27190"/>
                </a:lnTo>
                <a:lnTo>
                  <a:pt x="12368" y="23507"/>
                </a:lnTo>
                <a:lnTo>
                  <a:pt x="11443" y="20954"/>
                </a:lnTo>
                <a:lnTo>
                  <a:pt x="11443" y="17740"/>
                </a:lnTo>
                <a:lnTo>
                  <a:pt x="11659" y="14921"/>
                </a:lnTo>
                <a:lnTo>
                  <a:pt x="14237" y="1230"/>
                </a:lnTo>
                <a:lnTo>
                  <a:pt x="9907" y="3200"/>
                </a:lnTo>
                <a:lnTo>
                  <a:pt x="6579" y="6234"/>
                </a:lnTo>
                <a:lnTo>
                  <a:pt x="4344" y="10298"/>
                </a:lnTo>
                <a:lnTo>
                  <a:pt x="2922" y="15022"/>
                </a:lnTo>
                <a:lnTo>
                  <a:pt x="2922" y="17790"/>
                </a:lnTo>
                <a:lnTo>
                  <a:pt x="3253" y="22226"/>
                </a:lnTo>
                <a:lnTo>
                  <a:pt x="4546" y="25587"/>
                </a:lnTo>
                <a:lnTo>
                  <a:pt x="6565" y="28435"/>
                </a:lnTo>
                <a:lnTo>
                  <a:pt x="4103" y="31370"/>
                </a:lnTo>
                <a:lnTo>
                  <a:pt x="2299" y="34836"/>
                </a:lnTo>
                <a:lnTo>
                  <a:pt x="1842" y="39013"/>
                </a:lnTo>
                <a:lnTo>
                  <a:pt x="2274" y="42086"/>
                </a:lnTo>
                <a:lnTo>
                  <a:pt x="3963" y="44829"/>
                </a:lnTo>
                <a:lnTo>
                  <a:pt x="7062" y="46874"/>
                </a:lnTo>
                <a:lnTo>
                  <a:pt x="3977" y="49617"/>
                </a:lnTo>
                <a:lnTo>
                  <a:pt x="1766" y="52527"/>
                </a:lnTo>
                <a:lnTo>
                  <a:pt x="431" y="55727"/>
                </a:lnTo>
                <a:close/>
              </a:path>
              <a:path w="46230" h="54646">
                <a:moveTo>
                  <a:pt x="11659" y="14921"/>
                </a:moveTo>
                <a:lnTo>
                  <a:pt x="13121" y="11112"/>
                </a:lnTo>
                <a:lnTo>
                  <a:pt x="15890" y="8279"/>
                </a:lnTo>
                <a:lnTo>
                  <a:pt x="18453" y="7123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23"/>
                </a:lnTo>
                <a:lnTo>
                  <a:pt x="32017" y="20191"/>
                </a:lnTo>
                <a:lnTo>
                  <a:pt x="30556" y="23939"/>
                </a:lnTo>
                <a:lnTo>
                  <a:pt x="27777" y="26692"/>
                </a:lnTo>
                <a:lnTo>
                  <a:pt x="25170" y="27824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4" y="34731"/>
                </a:lnTo>
                <a:lnTo>
                  <a:pt x="21869" y="35002"/>
                </a:lnTo>
                <a:lnTo>
                  <a:pt x="24677" y="35002"/>
                </a:lnTo>
                <a:lnTo>
                  <a:pt x="27255" y="34606"/>
                </a:lnTo>
                <a:lnTo>
                  <a:pt x="29566" y="33807"/>
                </a:lnTo>
                <a:lnTo>
                  <a:pt x="33886" y="31863"/>
                </a:lnTo>
                <a:lnTo>
                  <a:pt x="37249" y="28853"/>
                </a:lnTo>
                <a:lnTo>
                  <a:pt x="39433" y="24853"/>
                </a:lnTo>
                <a:lnTo>
                  <a:pt x="40805" y="20191"/>
                </a:lnTo>
                <a:lnTo>
                  <a:pt x="40805" y="17358"/>
                </a:lnTo>
                <a:lnTo>
                  <a:pt x="40539" y="14020"/>
                </a:lnTo>
                <a:lnTo>
                  <a:pt x="39535" y="10871"/>
                </a:lnTo>
                <a:lnTo>
                  <a:pt x="37378" y="8139"/>
                </a:lnTo>
                <a:lnTo>
                  <a:pt x="44387" y="8139"/>
                </a:lnTo>
                <a:lnTo>
                  <a:pt x="45720" y="7299"/>
                </a:lnTo>
                <a:lnTo>
                  <a:pt x="46230" y="4556"/>
                </a:lnTo>
                <a:lnTo>
                  <a:pt x="44387" y="928"/>
                </a:lnTo>
                <a:lnTo>
                  <a:pt x="29631" y="928"/>
                </a:lnTo>
                <a:lnTo>
                  <a:pt x="27294" y="406"/>
                </a:lnTo>
                <a:lnTo>
                  <a:pt x="24728" y="88"/>
                </a:lnTo>
                <a:lnTo>
                  <a:pt x="19116" y="0"/>
                </a:lnTo>
                <a:lnTo>
                  <a:pt x="16573" y="406"/>
                </a:lnTo>
                <a:lnTo>
                  <a:pt x="14237" y="1230"/>
                </a:lnTo>
                <a:lnTo>
                  <a:pt x="11659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447373" y="3055165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2"/>
                </a:lnTo>
                <a:lnTo>
                  <a:pt x="33324" y="74930"/>
                </a:lnTo>
                <a:lnTo>
                  <a:pt x="35967" y="75830"/>
                </a:lnTo>
                <a:lnTo>
                  <a:pt x="39193" y="75830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6" y="37947"/>
                </a:lnTo>
                <a:lnTo>
                  <a:pt x="40565" y="32994"/>
                </a:lnTo>
                <a:lnTo>
                  <a:pt x="38199" y="28980"/>
                </a:lnTo>
                <a:lnTo>
                  <a:pt x="35027" y="25679"/>
                </a:lnTo>
                <a:lnTo>
                  <a:pt x="30581" y="23468"/>
                </a:lnTo>
                <a:lnTo>
                  <a:pt x="27838" y="22910"/>
                </a:lnTo>
                <a:lnTo>
                  <a:pt x="21945" y="22910"/>
                </a:lnTo>
                <a:lnTo>
                  <a:pt x="19317" y="23583"/>
                </a:lnTo>
                <a:lnTo>
                  <a:pt x="16710" y="24890"/>
                </a:lnTo>
                <a:lnTo>
                  <a:pt x="14108" y="26225"/>
                </a:lnTo>
                <a:lnTo>
                  <a:pt x="11530" y="28230"/>
                </a:lnTo>
                <a:lnTo>
                  <a:pt x="8967" y="30948"/>
                </a:lnTo>
                <a:lnTo>
                  <a:pt x="8967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8" y="75830"/>
                </a:lnTo>
                <a:lnTo>
                  <a:pt x="6094" y="75830"/>
                </a:lnTo>
                <a:lnTo>
                  <a:pt x="8967" y="74192"/>
                </a:lnTo>
                <a:lnTo>
                  <a:pt x="8967" y="40053"/>
                </a:lnTo>
                <a:lnTo>
                  <a:pt x="11416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697"/>
                </a:lnTo>
                <a:lnTo>
                  <a:pt x="32447" y="38872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505078" y="3078079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3" y="16940"/>
                </a:moveTo>
                <a:lnTo>
                  <a:pt x="43699" y="14132"/>
                </a:lnTo>
                <a:lnTo>
                  <a:pt x="42900" y="11324"/>
                </a:lnTo>
                <a:lnTo>
                  <a:pt x="39886" y="6807"/>
                </a:lnTo>
                <a:lnTo>
                  <a:pt x="35927" y="3069"/>
                </a:lnTo>
                <a:lnTo>
                  <a:pt x="33234" y="1838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7009"/>
                </a:lnTo>
                <a:lnTo>
                  <a:pt x="30581" y="8340"/>
                </a:lnTo>
                <a:lnTo>
                  <a:pt x="32788" y="11022"/>
                </a:lnTo>
                <a:lnTo>
                  <a:pt x="34987" y="13690"/>
                </a:lnTo>
                <a:lnTo>
                  <a:pt x="36028" y="17383"/>
                </a:lnTo>
                <a:lnTo>
                  <a:pt x="35927" y="22081"/>
                </a:lnTo>
                <a:lnTo>
                  <a:pt x="9283" y="22081"/>
                </a:lnTo>
                <a:lnTo>
                  <a:pt x="9701" y="18182"/>
                </a:lnTo>
                <a:lnTo>
                  <a:pt x="10932" y="14524"/>
                </a:lnTo>
                <a:lnTo>
                  <a:pt x="13726" y="1864"/>
                </a:lnTo>
                <a:lnTo>
                  <a:pt x="10831" y="3124"/>
                </a:lnTo>
                <a:lnTo>
                  <a:pt x="8369" y="4898"/>
                </a:lnTo>
                <a:lnTo>
                  <a:pt x="4279" y="9585"/>
                </a:lnTo>
                <a:lnTo>
                  <a:pt x="2717" y="12419"/>
                </a:lnTo>
                <a:lnTo>
                  <a:pt x="1637" y="15760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0"/>
                </a:lnTo>
                <a:lnTo>
                  <a:pt x="532" y="35355"/>
                </a:lnTo>
                <a:lnTo>
                  <a:pt x="1572" y="38695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86"/>
                </a:lnTo>
                <a:lnTo>
                  <a:pt x="10843" y="50859"/>
                </a:lnTo>
                <a:lnTo>
                  <a:pt x="13867" y="51979"/>
                </a:lnTo>
                <a:lnTo>
                  <a:pt x="16891" y="53096"/>
                </a:lnTo>
                <a:lnTo>
                  <a:pt x="20393" y="53657"/>
                </a:lnTo>
                <a:lnTo>
                  <a:pt x="24422" y="53657"/>
                </a:lnTo>
                <a:lnTo>
                  <a:pt x="28914" y="53492"/>
                </a:lnTo>
                <a:lnTo>
                  <a:pt x="33004" y="52804"/>
                </a:lnTo>
                <a:lnTo>
                  <a:pt x="36358" y="51979"/>
                </a:lnTo>
                <a:lnTo>
                  <a:pt x="39178" y="51100"/>
                </a:lnTo>
                <a:lnTo>
                  <a:pt x="42670" y="48308"/>
                </a:lnTo>
                <a:lnTo>
                  <a:pt x="42875" y="45528"/>
                </a:lnTo>
                <a:lnTo>
                  <a:pt x="42072" y="42900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5" y="45438"/>
                </a:lnTo>
                <a:lnTo>
                  <a:pt x="29653" y="46201"/>
                </a:lnTo>
                <a:lnTo>
                  <a:pt x="25256" y="46393"/>
                </a:lnTo>
                <a:lnTo>
                  <a:pt x="22312" y="46393"/>
                </a:lnTo>
                <a:lnTo>
                  <a:pt x="17779" y="45131"/>
                </a:lnTo>
                <a:lnTo>
                  <a:pt x="14097" y="43112"/>
                </a:lnTo>
                <a:lnTo>
                  <a:pt x="11555" y="40002"/>
                </a:lnTo>
                <a:lnTo>
                  <a:pt x="10093" y="35977"/>
                </a:lnTo>
                <a:lnTo>
                  <a:pt x="9283" y="31355"/>
                </a:lnTo>
                <a:lnTo>
                  <a:pt x="9283" y="28648"/>
                </a:lnTo>
                <a:lnTo>
                  <a:pt x="41450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36"/>
                </a:lnTo>
                <a:lnTo>
                  <a:pt x="44523" y="16940"/>
                </a:lnTo>
                <a:close/>
              </a:path>
              <a:path w="44931" h="53657">
                <a:moveTo>
                  <a:pt x="10932" y="14524"/>
                </a:moveTo>
                <a:lnTo>
                  <a:pt x="12927" y="11555"/>
                </a:lnTo>
                <a:lnTo>
                  <a:pt x="15468" y="9093"/>
                </a:lnTo>
                <a:lnTo>
                  <a:pt x="18806" y="7415"/>
                </a:lnTo>
                <a:lnTo>
                  <a:pt x="22970" y="7009"/>
                </a:lnTo>
                <a:lnTo>
                  <a:pt x="27316" y="7009"/>
                </a:lnTo>
                <a:lnTo>
                  <a:pt x="27277" y="0"/>
                </a:lnTo>
                <a:lnTo>
                  <a:pt x="19860" y="0"/>
                </a:lnTo>
                <a:lnTo>
                  <a:pt x="16624" y="632"/>
                </a:lnTo>
                <a:lnTo>
                  <a:pt x="13726" y="1864"/>
                </a:lnTo>
                <a:lnTo>
                  <a:pt x="10932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562839" y="3078076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14"/>
                </a:moveTo>
                <a:lnTo>
                  <a:pt x="16031" y="0"/>
                </a:lnTo>
                <a:lnTo>
                  <a:pt x="13439" y="406"/>
                </a:lnTo>
                <a:lnTo>
                  <a:pt x="8982" y="1993"/>
                </a:lnTo>
                <a:lnTo>
                  <a:pt x="5652" y="4380"/>
                </a:lnTo>
                <a:lnTo>
                  <a:pt x="3064" y="7228"/>
                </a:lnTo>
                <a:lnTo>
                  <a:pt x="1563" y="10731"/>
                </a:lnTo>
                <a:lnTo>
                  <a:pt x="1210" y="14493"/>
                </a:lnTo>
                <a:lnTo>
                  <a:pt x="1551" y="18529"/>
                </a:lnTo>
                <a:lnTo>
                  <a:pt x="2974" y="21643"/>
                </a:lnTo>
                <a:lnTo>
                  <a:pt x="6214" y="25210"/>
                </a:lnTo>
                <a:lnTo>
                  <a:pt x="8982" y="26949"/>
                </a:lnTo>
                <a:lnTo>
                  <a:pt x="11967" y="28411"/>
                </a:lnTo>
                <a:lnTo>
                  <a:pt x="15026" y="29655"/>
                </a:lnTo>
                <a:lnTo>
                  <a:pt x="17960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914" y="44578"/>
                </a:lnTo>
                <a:lnTo>
                  <a:pt x="19700" y="46010"/>
                </a:lnTo>
                <a:lnTo>
                  <a:pt x="17096" y="46507"/>
                </a:lnTo>
                <a:lnTo>
                  <a:pt x="13564" y="46507"/>
                </a:lnTo>
                <a:lnTo>
                  <a:pt x="10213" y="45769"/>
                </a:lnTo>
                <a:lnTo>
                  <a:pt x="6174" y="44171"/>
                </a:lnTo>
                <a:lnTo>
                  <a:pt x="3290" y="42569"/>
                </a:lnTo>
                <a:lnTo>
                  <a:pt x="281" y="42951"/>
                </a:lnTo>
                <a:lnTo>
                  <a:pt x="0" y="45528"/>
                </a:lnTo>
                <a:lnTo>
                  <a:pt x="457" y="48834"/>
                </a:lnTo>
                <a:lnTo>
                  <a:pt x="3049" y="50928"/>
                </a:lnTo>
                <a:lnTo>
                  <a:pt x="6225" y="52224"/>
                </a:lnTo>
                <a:lnTo>
                  <a:pt x="8892" y="52998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26"/>
                </a:lnTo>
                <a:lnTo>
                  <a:pt x="25528" y="51954"/>
                </a:lnTo>
                <a:lnTo>
                  <a:pt x="29250" y="49593"/>
                </a:lnTo>
                <a:lnTo>
                  <a:pt x="32260" y="46622"/>
                </a:lnTo>
                <a:lnTo>
                  <a:pt x="34114" y="42710"/>
                </a:lnTo>
                <a:lnTo>
                  <a:pt x="34571" y="37986"/>
                </a:lnTo>
                <a:lnTo>
                  <a:pt x="34571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5" y="26647"/>
                </a:lnTo>
                <a:lnTo>
                  <a:pt x="25236" y="25120"/>
                </a:lnTo>
                <a:lnTo>
                  <a:pt x="22176" y="23823"/>
                </a:lnTo>
                <a:lnTo>
                  <a:pt x="19127" y="22607"/>
                </a:lnTo>
                <a:lnTo>
                  <a:pt x="16168" y="21451"/>
                </a:lnTo>
                <a:lnTo>
                  <a:pt x="12524" y="19357"/>
                </a:lnTo>
                <a:lnTo>
                  <a:pt x="10138" y="16588"/>
                </a:lnTo>
                <a:lnTo>
                  <a:pt x="9781" y="13996"/>
                </a:lnTo>
                <a:lnTo>
                  <a:pt x="10354" y="11188"/>
                </a:lnTo>
                <a:lnTo>
                  <a:pt x="12766" y="8294"/>
                </a:lnTo>
                <a:lnTo>
                  <a:pt x="16031" y="7113"/>
                </a:lnTo>
                <a:lnTo>
                  <a:pt x="18900" y="6948"/>
                </a:lnTo>
                <a:lnTo>
                  <a:pt x="22111" y="7138"/>
                </a:lnTo>
                <a:lnTo>
                  <a:pt x="25885" y="8369"/>
                </a:lnTo>
                <a:lnTo>
                  <a:pt x="29250" y="10097"/>
                </a:lnTo>
                <a:lnTo>
                  <a:pt x="32058" y="8319"/>
                </a:lnTo>
                <a:lnTo>
                  <a:pt x="31993" y="5702"/>
                </a:lnTo>
                <a:lnTo>
                  <a:pt x="30416" y="2908"/>
                </a:lnTo>
                <a:lnTo>
                  <a:pt x="27486" y="1475"/>
                </a:lnTo>
                <a:lnTo>
                  <a:pt x="24221" y="547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606598" y="3065792"/>
            <a:ext cx="31898" cy="65846"/>
          </a:xfrm>
          <a:custGeom>
            <a:avLst/>
            <a:gdLst/>
            <a:ahLst/>
            <a:cxnLst/>
            <a:rect l="l" t="t" r="r" b="b"/>
            <a:pathLst>
              <a:path w="31898" h="65846">
                <a:moveTo>
                  <a:pt x="31898" y="59983"/>
                </a:moveTo>
                <a:lnTo>
                  <a:pt x="31898" y="59334"/>
                </a:lnTo>
                <a:lnTo>
                  <a:pt x="30045" y="56757"/>
                </a:lnTo>
                <a:lnTo>
                  <a:pt x="27302" y="57783"/>
                </a:lnTo>
                <a:lnTo>
                  <a:pt x="24422" y="58190"/>
                </a:lnTo>
                <a:lnTo>
                  <a:pt x="21855" y="58190"/>
                </a:lnTo>
                <a:lnTo>
                  <a:pt x="20066" y="57326"/>
                </a:lnTo>
                <a:lnTo>
                  <a:pt x="18082" y="53898"/>
                </a:lnTo>
                <a:lnTo>
                  <a:pt x="17574" y="51346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898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989"/>
                </a:lnTo>
                <a:lnTo>
                  <a:pt x="14716" y="0"/>
                </a:lnTo>
                <a:lnTo>
                  <a:pt x="11490" y="0"/>
                </a:lnTo>
                <a:lnTo>
                  <a:pt x="8636" y="1703"/>
                </a:lnTo>
                <a:lnTo>
                  <a:pt x="8636" y="13323"/>
                </a:lnTo>
                <a:lnTo>
                  <a:pt x="1852" y="13323"/>
                </a:lnTo>
                <a:lnTo>
                  <a:pt x="351" y="14464"/>
                </a:lnTo>
                <a:lnTo>
                  <a:pt x="0" y="17056"/>
                </a:lnTo>
                <a:lnTo>
                  <a:pt x="1788" y="20750"/>
                </a:lnTo>
                <a:lnTo>
                  <a:pt x="8636" y="20750"/>
                </a:lnTo>
                <a:lnTo>
                  <a:pt x="8636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103" y="63158"/>
                </a:lnTo>
                <a:lnTo>
                  <a:pt x="16382" y="64846"/>
                </a:lnTo>
                <a:lnTo>
                  <a:pt x="20368" y="65846"/>
                </a:lnTo>
                <a:lnTo>
                  <a:pt x="25386" y="65670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681053" y="3055165"/>
            <a:ext cx="8952" cy="75830"/>
          </a:xfrm>
          <a:custGeom>
            <a:avLst/>
            <a:gdLst/>
            <a:ahLst/>
            <a:cxnLst/>
            <a:rect l="l" t="t" r="r" b="b"/>
            <a:pathLst>
              <a:path w="8952" h="75830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68" y="75830"/>
                </a:lnTo>
                <a:lnTo>
                  <a:pt x="6094" y="7583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705746" y="3078079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0"/>
                </a:moveTo>
                <a:lnTo>
                  <a:pt x="43703" y="14132"/>
                </a:lnTo>
                <a:lnTo>
                  <a:pt x="42890" y="11324"/>
                </a:lnTo>
                <a:lnTo>
                  <a:pt x="39880" y="6807"/>
                </a:lnTo>
                <a:lnTo>
                  <a:pt x="35930" y="3069"/>
                </a:lnTo>
                <a:lnTo>
                  <a:pt x="33223" y="1838"/>
                </a:lnTo>
                <a:lnTo>
                  <a:pt x="30530" y="622"/>
                </a:lnTo>
                <a:lnTo>
                  <a:pt x="27269" y="0"/>
                </a:lnTo>
                <a:lnTo>
                  <a:pt x="27304" y="7009"/>
                </a:lnTo>
                <a:lnTo>
                  <a:pt x="30570" y="8340"/>
                </a:lnTo>
                <a:lnTo>
                  <a:pt x="32781" y="11022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1"/>
                </a:lnTo>
                <a:lnTo>
                  <a:pt x="9273" y="22081"/>
                </a:lnTo>
                <a:lnTo>
                  <a:pt x="9348" y="20101"/>
                </a:lnTo>
                <a:lnTo>
                  <a:pt x="10820" y="3124"/>
                </a:lnTo>
                <a:lnTo>
                  <a:pt x="8359" y="4898"/>
                </a:lnTo>
                <a:lnTo>
                  <a:pt x="4279" y="9585"/>
                </a:lnTo>
                <a:lnTo>
                  <a:pt x="2706" y="1241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0"/>
                </a:lnTo>
                <a:lnTo>
                  <a:pt x="521" y="35355"/>
                </a:lnTo>
                <a:lnTo>
                  <a:pt x="1576" y="38695"/>
                </a:lnTo>
                <a:lnTo>
                  <a:pt x="2616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59"/>
                </a:lnTo>
                <a:lnTo>
                  <a:pt x="13869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8" y="51979"/>
                </a:lnTo>
                <a:lnTo>
                  <a:pt x="39166" y="51100"/>
                </a:lnTo>
                <a:lnTo>
                  <a:pt x="42673" y="48308"/>
                </a:lnTo>
                <a:lnTo>
                  <a:pt x="42865" y="45528"/>
                </a:lnTo>
                <a:lnTo>
                  <a:pt x="42062" y="42900"/>
                </a:lnTo>
                <a:lnTo>
                  <a:pt x="39448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1" y="46201"/>
                </a:lnTo>
                <a:lnTo>
                  <a:pt x="25250" y="46393"/>
                </a:lnTo>
                <a:lnTo>
                  <a:pt x="22301" y="46393"/>
                </a:lnTo>
                <a:lnTo>
                  <a:pt x="17779" y="45131"/>
                </a:lnTo>
                <a:lnTo>
                  <a:pt x="14086" y="43112"/>
                </a:lnTo>
                <a:lnTo>
                  <a:pt x="11544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36"/>
                </a:lnTo>
                <a:lnTo>
                  <a:pt x="44513" y="16940"/>
                </a:lnTo>
                <a:close/>
              </a:path>
              <a:path w="44919" h="53657">
                <a:moveTo>
                  <a:pt x="9348" y="20101"/>
                </a:moveTo>
                <a:lnTo>
                  <a:pt x="10298" y="16353"/>
                </a:lnTo>
                <a:lnTo>
                  <a:pt x="11810" y="12927"/>
                </a:lnTo>
                <a:lnTo>
                  <a:pt x="15468" y="9093"/>
                </a:lnTo>
                <a:lnTo>
                  <a:pt x="18809" y="7415"/>
                </a:lnTo>
                <a:lnTo>
                  <a:pt x="22974" y="7009"/>
                </a:lnTo>
                <a:lnTo>
                  <a:pt x="27304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2" y="632"/>
                </a:lnTo>
                <a:lnTo>
                  <a:pt x="13729" y="1864"/>
                </a:lnTo>
                <a:lnTo>
                  <a:pt x="10820" y="3124"/>
                </a:lnTo>
                <a:lnTo>
                  <a:pt x="934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760962" y="3078841"/>
            <a:ext cx="46494" cy="52096"/>
          </a:xfrm>
          <a:custGeom>
            <a:avLst/>
            <a:gdLst/>
            <a:ahLst/>
            <a:cxnLst/>
            <a:rect l="l" t="t" r="r" b="b"/>
            <a:pathLst>
              <a:path w="46494" h="52096">
                <a:moveTo>
                  <a:pt x="543" y="3849"/>
                </a:moveTo>
                <a:lnTo>
                  <a:pt x="17132" y="50242"/>
                </a:lnTo>
                <a:lnTo>
                  <a:pt x="17997" y="51423"/>
                </a:lnTo>
                <a:lnTo>
                  <a:pt x="20560" y="52096"/>
                </a:lnTo>
                <a:lnTo>
                  <a:pt x="26709" y="52059"/>
                </a:lnTo>
                <a:lnTo>
                  <a:pt x="29401" y="50242"/>
                </a:lnTo>
                <a:lnTo>
                  <a:pt x="46062" y="3849"/>
                </a:lnTo>
                <a:lnTo>
                  <a:pt x="46494" y="1577"/>
                </a:lnTo>
                <a:lnTo>
                  <a:pt x="45961" y="472"/>
                </a:lnTo>
                <a:lnTo>
                  <a:pt x="43153" y="0"/>
                </a:lnTo>
                <a:lnTo>
                  <a:pt x="39952" y="80"/>
                </a:lnTo>
                <a:lnTo>
                  <a:pt x="37376" y="1742"/>
                </a:lnTo>
                <a:lnTo>
                  <a:pt x="23760" y="42001"/>
                </a:lnTo>
                <a:lnTo>
                  <a:pt x="23393" y="42001"/>
                </a:lnTo>
                <a:lnTo>
                  <a:pt x="9601" y="1742"/>
                </a:lnTo>
                <a:lnTo>
                  <a:pt x="8039" y="241"/>
                </a:lnTo>
                <a:lnTo>
                  <a:pt x="5447" y="0"/>
                </a:lnTo>
                <a:lnTo>
                  <a:pt x="2858" y="15"/>
                </a:lnTo>
                <a:lnTo>
                  <a:pt x="0" y="1285"/>
                </a:lnTo>
                <a:lnTo>
                  <a:pt x="543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816870" y="307807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0"/>
                </a:moveTo>
                <a:lnTo>
                  <a:pt x="43704" y="14132"/>
                </a:lnTo>
                <a:lnTo>
                  <a:pt x="42890" y="11324"/>
                </a:lnTo>
                <a:lnTo>
                  <a:pt x="39881" y="6807"/>
                </a:lnTo>
                <a:lnTo>
                  <a:pt x="35932" y="3069"/>
                </a:lnTo>
                <a:lnTo>
                  <a:pt x="33224" y="1838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7009"/>
                </a:lnTo>
                <a:lnTo>
                  <a:pt x="30571" y="8340"/>
                </a:lnTo>
                <a:lnTo>
                  <a:pt x="32782" y="11022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8" y="22081"/>
                </a:lnTo>
                <a:lnTo>
                  <a:pt x="9273" y="22081"/>
                </a:lnTo>
                <a:lnTo>
                  <a:pt x="9349" y="20101"/>
                </a:lnTo>
                <a:lnTo>
                  <a:pt x="10821" y="3124"/>
                </a:lnTo>
                <a:lnTo>
                  <a:pt x="8359" y="4898"/>
                </a:lnTo>
                <a:lnTo>
                  <a:pt x="4281" y="9585"/>
                </a:lnTo>
                <a:lnTo>
                  <a:pt x="2707" y="12419"/>
                </a:lnTo>
                <a:lnTo>
                  <a:pt x="1628" y="15760"/>
                </a:lnTo>
                <a:lnTo>
                  <a:pt x="537" y="19112"/>
                </a:lnTo>
                <a:lnTo>
                  <a:pt x="0" y="22870"/>
                </a:lnTo>
                <a:lnTo>
                  <a:pt x="0" y="31480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6" y="50859"/>
                </a:lnTo>
                <a:lnTo>
                  <a:pt x="13870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8" y="52804"/>
                </a:lnTo>
                <a:lnTo>
                  <a:pt x="36349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6" y="45528"/>
                </a:lnTo>
                <a:lnTo>
                  <a:pt x="42062" y="42900"/>
                </a:lnTo>
                <a:lnTo>
                  <a:pt x="39448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3" y="46201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1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9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3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36"/>
                </a:lnTo>
                <a:lnTo>
                  <a:pt x="44514" y="16940"/>
                </a:lnTo>
                <a:close/>
              </a:path>
              <a:path w="44921" h="53657">
                <a:moveTo>
                  <a:pt x="9349" y="20101"/>
                </a:moveTo>
                <a:lnTo>
                  <a:pt x="10303" y="16353"/>
                </a:lnTo>
                <a:lnTo>
                  <a:pt x="11812" y="12927"/>
                </a:lnTo>
                <a:lnTo>
                  <a:pt x="15469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70" y="0"/>
                </a:lnTo>
                <a:lnTo>
                  <a:pt x="19851" y="0"/>
                </a:lnTo>
                <a:lnTo>
                  <a:pt x="16614" y="632"/>
                </a:lnTo>
                <a:lnTo>
                  <a:pt x="13731" y="1864"/>
                </a:lnTo>
                <a:lnTo>
                  <a:pt x="10821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878549" y="3055165"/>
            <a:ext cx="8939" cy="75830"/>
          </a:xfrm>
          <a:custGeom>
            <a:avLst/>
            <a:gdLst/>
            <a:ahLst/>
            <a:cxnLst/>
            <a:rect l="l" t="t" r="r" b="b"/>
            <a:pathLst>
              <a:path w="8939" h="75830">
                <a:moveTo>
                  <a:pt x="8939" y="74192"/>
                </a:moveTo>
                <a:lnTo>
                  <a:pt x="8939" y="1703"/>
                </a:lnTo>
                <a:lnTo>
                  <a:pt x="8723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02" y="75121"/>
                </a:lnTo>
                <a:lnTo>
                  <a:pt x="2858" y="75830"/>
                </a:lnTo>
                <a:lnTo>
                  <a:pt x="6084" y="75830"/>
                </a:lnTo>
                <a:lnTo>
                  <a:pt x="893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931012" y="3078076"/>
            <a:ext cx="48818" cy="53657"/>
          </a:xfrm>
          <a:custGeom>
            <a:avLst/>
            <a:gdLst/>
            <a:ahLst/>
            <a:cxnLst/>
            <a:rect l="l" t="t" r="r" b="b"/>
            <a:pathLst>
              <a:path w="48818" h="53657">
                <a:moveTo>
                  <a:pt x="9269" y="23914"/>
                </a:moveTo>
                <a:lnTo>
                  <a:pt x="9575" y="21351"/>
                </a:lnTo>
                <a:lnTo>
                  <a:pt x="10172" y="19000"/>
                </a:lnTo>
                <a:lnTo>
                  <a:pt x="11695" y="14604"/>
                </a:lnTo>
                <a:lnTo>
                  <a:pt x="14173" y="11177"/>
                </a:lnTo>
                <a:lnTo>
                  <a:pt x="17664" y="8902"/>
                </a:lnTo>
                <a:lnTo>
                  <a:pt x="21869" y="7494"/>
                </a:lnTo>
                <a:lnTo>
                  <a:pt x="27431" y="7494"/>
                </a:lnTo>
                <a:lnTo>
                  <a:pt x="31776" y="9042"/>
                </a:lnTo>
                <a:lnTo>
                  <a:pt x="35243" y="11469"/>
                </a:lnTo>
                <a:lnTo>
                  <a:pt x="37504" y="15011"/>
                </a:lnTo>
                <a:lnTo>
                  <a:pt x="38797" y="19432"/>
                </a:lnTo>
                <a:lnTo>
                  <a:pt x="39549" y="24281"/>
                </a:lnTo>
                <a:lnTo>
                  <a:pt x="39549" y="29743"/>
                </a:lnTo>
                <a:lnTo>
                  <a:pt x="39254" y="32324"/>
                </a:lnTo>
                <a:lnTo>
                  <a:pt x="38670" y="34671"/>
                </a:lnTo>
                <a:lnTo>
                  <a:pt x="37871" y="50280"/>
                </a:lnTo>
                <a:lnTo>
                  <a:pt x="40474" y="48376"/>
                </a:lnTo>
                <a:lnTo>
                  <a:pt x="44629" y="43548"/>
                </a:lnTo>
                <a:lnTo>
                  <a:pt x="46201" y="40653"/>
                </a:lnTo>
                <a:lnTo>
                  <a:pt x="47242" y="37298"/>
                </a:lnTo>
                <a:lnTo>
                  <a:pt x="48296" y="33962"/>
                </a:lnTo>
                <a:lnTo>
                  <a:pt x="48818" y="30304"/>
                </a:lnTo>
                <a:lnTo>
                  <a:pt x="48818" y="22236"/>
                </a:lnTo>
                <a:lnTo>
                  <a:pt x="48322" y="18568"/>
                </a:lnTo>
                <a:lnTo>
                  <a:pt x="47332" y="15303"/>
                </a:lnTo>
                <a:lnTo>
                  <a:pt x="46342" y="12052"/>
                </a:lnTo>
                <a:lnTo>
                  <a:pt x="44844" y="9283"/>
                </a:lnTo>
                <a:lnTo>
                  <a:pt x="42861" y="7012"/>
                </a:lnTo>
                <a:lnTo>
                  <a:pt x="38379" y="2984"/>
                </a:lnTo>
                <a:lnTo>
                  <a:pt x="35394" y="1791"/>
                </a:lnTo>
                <a:lnTo>
                  <a:pt x="32410" y="612"/>
                </a:lnTo>
                <a:lnTo>
                  <a:pt x="28903" y="0"/>
                </a:lnTo>
                <a:lnTo>
                  <a:pt x="20739" y="0"/>
                </a:lnTo>
                <a:lnTo>
                  <a:pt x="17092" y="673"/>
                </a:lnTo>
                <a:lnTo>
                  <a:pt x="13981" y="2007"/>
                </a:lnTo>
                <a:lnTo>
                  <a:pt x="10871" y="3355"/>
                </a:lnTo>
                <a:lnTo>
                  <a:pt x="8279" y="5233"/>
                </a:lnTo>
                <a:lnTo>
                  <a:pt x="4128" y="10083"/>
                </a:lnTo>
                <a:lnTo>
                  <a:pt x="2566" y="12956"/>
                </a:lnTo>
                <a:lnTo>
                  <a:pt x="1536" y="16308"/>
                </a:lnTo>
                <a:lnTo>
                  <a:pt x="506" y="19659"/>
                </a:lnTo>
                <a:lnTo>
                  <a:pt x="0" y="23317"/>
                </a:lnTo>
                <a:lnTo>
                  <a:pt x="0" y="31419"/>
                </a:lnTo>
                <a:lnTo>
                  <a:pt x="481" y="35118"/>
                </a:lnTo>
                <a:lnTo>
                  <a:pt x="1461" y="38367"/>
                </a:lnTo>
                <a:lnTo>
                  <a:pt x="2425" y="41619"/>
                </a:lnTo>
                <a:lnTo>
                  <a:pt x="3912" y="44387"/>
                </a:lnTo>
                <a:lnTo>
                  <a:pt x="5902" y="46673"/>
                </a:lnTo>
                <a:lnTo>
                  <a:pt x="10374" y="50686"/>
                </a:lnTo>
                <a:lnTo>
                  <a:pt x="10007" y="34239"/>
                </a:lnTo>
                <a:lnTo>
                  <a:pt x="9269" y="29375"/>
                </a:lnTo>
                <a:lnTo>
                  <a:pt x="9269" y="23914"/>
                </a:lnTo>
                <a:close/>
              </a:path>
              <a:path w="48818" h="53657">
                <a:moveTo>
                  <a:pt x="26963" y="46126"/>
                </a:moveTo>
                <a:lnTo>
                  <a:pt x="21437" y="46126"/>
                </a:lnTo>
                <a:lnTo>
                  <a:pt x="17092" y="44578"/>
                </a:lnTo>
                <a:lnTo>
                  <a:pt x="13625" y="42152"/>
                </a:lnTo>
                <a:lnTo>
                  <a:pt x="11314" y="38646"/>
                </a:lnTo>
                <a:lnTo>
                  <a:pt x="10007" y="34239"/>
                </a:lnTo>
                <a:lnTo>
                  <a:pt x="10374" y="50686"/>
                </a:lnTo>
                <a:lnTo>
                  <a:pt x="13359" y="51879"/>
                </a:lnTo>
                <a:lnTo>
                  <a:pt x="16357" y="53074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98"/>
                </a:lnTo>
                <a:lnTo>
                  <a:pt x="34747" y="51626"/>
                </a:lnTo>
                <a:lnTo>
                  <a:pt x="37871" y="50280"/>
                </a:lnTo>
                <a:lnTo>
                  <a:pt x="38670" y="34671"/>
                </a:lnTo>
                <a:lnTo>
                  <a:pt x="37172" y="39052"/>
                </a:lnTo>
                <a:lnTo>
                  <a:pt x="34682" y="42457"/>
                </a:lnTo>
                <a:lnTo>
                  <a:pt x="31164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989717" y="3054747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53" y="12992"/>
                </a:moveTo>
                <a:lnTo>
                  <a:pt x="8637" y="15927"/>
                </a:lnTo>
                <a:lnTo>
                  <a:pt x="8637" y="24372"/>
                </a:lnTo>
                <a:lnTo>
                  <a:pt x="1738" y="24372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37" y="31802"/>
                </a:lnTo>
                <a:lnTo>
                  <a:pt x="8637" y="74613"/>
                </a:lnTo>
                <a:lnTo>
                  <a:pt x="8992" y="75539"/>
                </a:lnTo>
                <a:lnTo>
                  <a:pt x="11545" y="76252"/>
                </a:lnTo>
                <a:lnTo>
                  <a:pt x="14732" y="7625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48" y="31802"/>
                </a:lnTo>
                <a:lnTo>
                  <a:pt x="30175" y="30341"/>
                </a:lnTo>
                <a:lnTo>
                  <a:pt x="30341" y="27421"/>
                </a:lnTo>
                <a:lnTo>
                  <a:pt x="28548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74" y="12244"/>
                </a:lnTo>
                <a:lnTo>
                  <a:pt x="20610" y="8521"/>
                </a:lnTo>
                <a:lnTo>
                  <a:pt x="23634" y="7440"/>
                </a:lnTo>
                <a:lnTo>
                  <a:pt x="26809" y="7520"/>
                </a:lnTo>
                <a:lnTo>
                  <a:pt x="30010" y="8420"/>
                </a:lnTo>
                <a:lnTo>
                  <a:pt x="32702" y="8355"/>
                </a:lnTo>
                <a:lnTo>
                  <a:pt x="33044" y="5702"/>
                </a:lnTo>
                <a:lnTo>
                  <a:pt x="32969" y="3924"/>
                </a:lnTo>
                <a:lnTo>
                  <a:pt x="30822" y="1120"/>
                </a:lnTo>
                <a:lnTo>
                  <a:pt x="28055" y="356"/>
                </a:lnTo>
                <a:lnTo>
                  <a:pt x="24357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61"/>
                </a:lnTo>
                <a:lnTo>
                  <a:pt x="10209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8060781" y="3078072"/>
            <a:ext cx="44935" cy="72363"/>
          </a:xfrm>
          <a:custGeom>
            <a:avLst/>
            <a:gdLst/>
            <a:ahLst/>
            <a:cxnLst/>
            <a:rect l="l" t="t" r="r" b="b"/>
            <a:pathLst>
              <a:path w="44935" h="72363">
                <a:moveTo>
                  <a:pt x="8953" y="17269"/>
                </a:moveTo>
                <a:lnTo>
                  <a:pt x="10375" y="15490"/>
                </a:lnTo>
                <a:lnTo>
                  <a:pt x="13007" y="12786"/>
                </a:lnTo>
                <a:lnTo>
                  <a:pt x="16664" y="9852"/>
                </a:lnTo>
                <a:lnTo>
                  <a:pt x="20091" y="8229"/>
                </a:lnTo>
                <a:lnTo>
                  <a:pt x="23533" y="7717"/>
                </a:lnTo>
                <a:lnTo>
                  <a:pt x="27814" y="8254"/>
                </a:lnTo>
                <a:lnTo>
                  <a:pt x="30938" y="10425"/>
                </a:lnTo>
                <a:lnTo>
                  <a:pt x="33124" y="13676"/>
                </a:lnTo>
                <a:lnTo>
                  <a:pt x="34696" y="17560"/>
                </a:lnTo>
                <a:lnTo>
                  <a:pt x="35459" y="22222"/>
                </a:lnTo>
                <a:lnTo>
                  <a:pt x="35651" y="27136"/>
                </a:lnTo>
                <a:lnTo>
                  <a:pt x="35651" y="29422"/>
                </a:lnTo>
                <a:lnTo>
                  <a:pt x="34937" y="33919"/>
                </a:lnTo>
                <a:lnTo>
                  <a:pt x="35471" y="50453"/>
                </a:lnTo>
                <a:lnTo>
                  <a:pt x="37680" y="48624"/>
                </a:lnTo>
                <a:lnTo>
                  <a:pt x="41263" y="43891"/>
                </a:lnTo>
                <a:lnTo>
                  <a:pt x="42635" y="41007"/>
                </a:lnTo>
                <a:lnTo>
                  <a:pt x="43549" y="37602"/>
                </a:lnTo>
                <a:lnTo>
                  <a:pt x="44463" y="34209"/>
                </a:lnTo>
                <a:lnTo>
                  <a:pt x="44935" y="30377"/>
                </a:lnTo>
                <a:lnTo>
                  <a:pt x="44935" y="22564"/>
                </a:lnTo>
                <a:lnTo>
                  <a:pt x="44564" y="19202"/>
                </a:lnTo>
                <a:lnTo>
                  <a:pt x="43855" y="16037"/>
                </a:lnTo>
                <a:lnTo>
                  <a:pt x="43131" y="12876"/>
                </a:lnTo>
                <a:lnTo>
                  <a:pt x="41976" y="10093"/>
                </a:lnTo>
                <a:lnTo>
                  <a:pt x="40399" y="7717"/>
                </a:lnTo>
                <a:lnTo>
                  <a:pt x="36791" y="345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49"/>
                </a:lnTo>
                <a:lnTo>
                  <a:pt x="16319" y="2256"/>
                </a:lnTo>
                <a:lnTo>
                  <a:pt x="13539" y="3934"/>
                </a:lnTo>
                <a:lnTo>
                  <a:pt x="10782" y="6184"/>
                </a:lnTo>
                <a:lnTo>
                  <a:pt x="7862" y="9014"/>
                </a:lnTo>
                <a:lnTo>
                  <a:pt x="8953" y="17269"/>
                </a:lnTo>
                <a:close/>
              </a:path>
              <a:path w="44935" h="72363">
                <a:moveTo>
                  <a:pt x="7862" y="9014"/>
                </a:moveTo>
                <a:lnTo>
                  <a:pt x="7862" y="2119"/>
                </a:lnTo>
                <a:lnTo>
                  <a:pt x="5295" y="798"/>
                </a:lnTo>
                <a:lnTo>
                  <a:pt x="2578" y="798"/>
                </a:lnTo>
                <a:lnTo>
                  <a:pt x="0" y="2447"/>
                </a:lnTo>
                <a:lnTo>
                  <a:pt x="0" y="70660"/>
                </a:lnTo>
                <a:lnTo>
                  <a:pt x="317" y="71625"/>
                </a:lnTo>
                <a:lnTo>
                  <a:pt x="2858" y="72363"/>
                </a:lnTo>
                <a:lnTo>
                  <a:pt x="6098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64" y="47509"/>
                </a:lnTo>
                <a:lnTo>
                  <a:pt x="13806" y="50493"/>
                </a:lnTo>
                <a:lnTo>
                  <a:pt x="17322" y="52497"/>
                </a:lnTo>
                <a:lnTo>
                  <a:pt x="20995" y="53527"/>
                </a:lnTo>
                <a:lnTo>
                  <a:pt x="23764" y="53668"/>
                </a:lnTo>
                <a:lnTo>
                  <a:pt x="27165" y="53668"/>
                </a:lnTo>
                <a:lnTo>
                  <a:pt x="30189" y="53019"/>
                </a:lnTo>
                <a:lnTo>
                  <a:pt x="32832" y="51738"/>
                </a:lnTo>
                <a:lnTo>
                  <a:pt x="35471" y="50453"/>
                </a:lnTo>
                <a:lnTo>
                  <a:pt x="34937" y="33919"/>
                </a:lnTo>
                <a:lnTo>
                  <a:pt x="33746" y="38188"/>
                </a:lnTo>
                <a:lnTo>
                  <a:pt x="31727" y="41807"/>
                </a:lnTo>
                <a:lnTo>
                  <a:pt x="28803" y="44333"/>
                </a:lnTo>
                <a:lnTo>
                  <a:pt x="25246" y="45961"/>
                </a:lnTo>
                <a:lnTo>
                  <a:pt x="20563" y="45961"/>
                </a:lnTo>
                <a:lnTo>
                  <a:pt x="16002" y="43585"/>
                </a:lnTo>
                <a:lnTo>
                  <a:pt x="11430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8121747" y="3078079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0" y="2437"/>
                </a:moveTo>
                <a:lnTo>
                  <a:pt x="0" y="51281"/>
                </a:lnTo>
                <a:lnTo>
                  <a:pt x="316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78"/>
                </a:lnTo>
                <a:lnTo>
                  <a:pt x="14489" y="11630"/>
                </a:lnTo>
                <a:lnTo>
                  <a:pt x="17308" y="9370"/>
                </a:lnTo>
                <a:lnTo>
                  <a:pt x="19926" y="8469"/>
                </a:lnTo>
                <a:lnTo>
                  <a:pt x="22960" y="8671"/>
                </a:lnTo>
                <a:lnTo>
                  <a:pt x="25703" y="9470"/>
                </a:lnTo>
                <a:lnTo>
                  <a:pt x="28446" y="8188"/>
                </a:lnTo>
                <a:lnTo>
                  <a:pt x="28536" y="4812"/>
                </a:lnTo>
                <a:lnTo>
                  <a:pt x="28140" y="1762"/>
                </a:lnTo>
                <a:lnTo>
                  <a:pt x="25563" y="532"/>
                </a:lnTo>
                <a:lnTo>
                  <a:pt x="23021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76" y="6004"/>
                </a:lnTo>
                <a:lnTo>
                  <a:pt x="8088" y="9550"/>
                </a:lnTo>
                <a:lnTo>
                  <a:pt x="8088" y="2155"/>
                </a:lnTo>
                <a:lnTo>
                  <a:pt x="5521" y="783"/>
                </a:lnTo>
                <a:lnTo>
                  <a:pt x="2562" y="783"/>
                </a:lnTo>
                <a:lnTo>
                  <a:pt x="0" y="2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8159612" y="3078076"/>
            <a:ext cx="48818" cy="53657"/>
          </a:xfrm>
          <a:custGeom>
            <a:avLst/>
            <a:gdLst/>
            <a:ahLst/>
            <a:cxnLst/>
            <a:rect l="l" t="t" r="r" b="b"/>
            <a:pathLst>
              <a:path w="48818" h="53657">
                <a:moveTo>
                  <a:pt x="9269" y="23914"/>
                </a:moveTo>
                <a:lnTo>
                  <a:pt x="9575" y="21351"/>
                </a:lnTo>
                <a:lnTo>
                  <a:pt x="10172" y="19000"/>
                </a:lnTo>
                <a:lnTo>
                  <a:pt x="11695" y="14604"/>
                </a:lnTo>
                <a:lnTo>
                  <a:pt x="14173" y="11177"/>
                </a:lnTo>
                <a:lnTo>
                  <a:pt x="17664" y="8902"/>
                </a:lnTo>
                <a:lnTo>
                  <a:pt x="21869" y="7494"/>
                </a:lnTo>
                <a:lnTo>
                  <a:pt x="27431" y="7494"/>
                </a:lnTo>
                <a:lnTo>
                  <a:pt x="31776" y="9042"/>
                </a:lnTo>
                <a:lnTo>
                  <a:pt x="35243" y="11469"/>
                </a:lnTo>
                <a:lnTo>
                  <a:pt x="37504" y="15011"/>
                </a:lnTo>
                <a:lnTo>
                  <a:pt x="38797" y="19432"/>
                </a:lnTo>
                <a:lnTo>
                  <a:pt x="39549" y="24281"/>
                </a:lnTo>
                <a:lnTo>
                  <a:pt x="39549" y="29743"/>
                </a:lnTo>
                <a:lnTo>
                  <a:pt x="39254" y="32324"/>
                </a:lnTo>
                <a:lnTo>
                  <a:pt x="38670" y="34671"/>
                </a:lnTo>
                <a:lnTo>
                  <a:pt x="37871" y="50280"/>
                </a:lnTo>
                <a:lnTo>
                  <a:pt x="40474" y="48376"/>
                </a:lnTo>
                <a:lnTo>
                  <a:pt x="44629" y="43548"/>
                </a:lnTo>
                <a:lnTo>
                  <a:pt x="46201" y="40653"/>
                </a:lnTo>
                <a:lnTo>
                  <a:pt x="47242" y="37298"/>
                </a:lnTo>
                <a:lnTo>
                  <a:pt x="48296" y="33962"/>
                </a:lnTo>
                <a:lnTo>
                  <a:pt x="48818" y="30304"/>
                </a:lnTo>
                <a:lnTo>
                  <a:pt x="48818" y="22236"/>
                </a:lnTo>
                <a:lnTo>
                  <a:pt x="48322" y="18568"/>
                </a:lnTo>
                <a:lnTo>
                  <a:pt x="47332" y="15303"/>
                </a:lnTo>
                <a:lnTo>
                  <a:pt x="46342" y="12052"/>
                </a:lnTo>
                <a:lnTo>
                  <a:pt x="44844" y="9283"/>
                </a:lnTo>
                <a:lnTo>
                  <a:pt x="42861" y="7012"/>
                </a:lnTo>
                <a:lnTo>
                  <a:pt x="38379" y="2984"/>
                </a:lnTo>
                <a:lnTo>
                  <a:pt x="35394" y="1791"/>
                </a:lnTo>
                <a:lnTo>
                  <a:pt x="32410" y="612"/>
                </a:lnTo>
                <a:lnTo>
                  <a:pt x="28903" y="0"/>
                </a:lnTo>
                <a:lnTo>
                  <a:pt x="20739" y="0"/>
                </a:lnTo>
                <a:lnTo>
                  <a:pt x="17092" y="673"/>
                </a:lnTo>
                <a:lnTo>
                  <a:pt x="13981" y="2007"/>
                </a:lnTo>
                <a:lnTo>
                  <a:pt x="10871" y="3355"/>
                </a:lnTo>
                <a:lnTo>
                  <a:pt x="8279" y="5233"/>
                </a:lnTo>
                <a:lnTo>
                  <a:pt x="4128" y="10083"/>
                </a:lnTo>
                <a:lnTo>
                  <a:pt x="2566" y="12956"/>
                </a:lnTo>
                <a:lnTo>
                  <a:pt x="1536" y="16308"/>
                </a:lnTo>
                <a:lnTo>
                  <a:pt x="506" y="19659"/>
                </a:lnTo>
                <a:lnTo>
                  <a:pt x="0" y="23317"/>
                </a:lnTo>
                <a:lnTo>
                  <a:pt x="0" y="31419"/>
                </a:lnTo>
                <a:lnTo>
                  <a:pt x="481" y="35118"/>
                </a:lnTo>
                <a:lnTo>
                  <a:pt x="1461" y="38367"/>
                </a:lnTo>
                <a:lnTo>
                  <a:pt x="2425" y="41619"/>
                </a:lnTo>
                <a:lnTo>
                  <a:pt x="3912" y="44387"/>
                </a:lnTo>
                <a:lnTo>
                  <a:pt x="5902" y="46673"/>
                </a:lnTo>
                <a:lnTo>
                  <a:pt x="10374" y="50686"/>
                </a:lnTo>
                <a:lnTo>
                  <a:pt x="10007" y="34239"/>
                </a:lnTo>
                <a:lnTo>
                  <a:pt x="9269" y="29375"/>
                </a:lnTo>
                <a:lnTo>
                  <a:pt x="9269" y="23914"/>
                </a:lnTo>
                <a:close/>
              </a:path>
              <a:path w="48818" h="53657">
                <a:moveTo>
                  <a:pt x="26963" y="46126"/>
                </a:moveTo>
                <a:lnTo>
                  <a:pt x="21437" y="46126"/>
                </a:lnTo>
                <a:lnTo>
                  <a:pt x="17092" y="44578"/>
                </a:lnTo>
                <a:lnTo>
                  <a:pt x="13625" y="42152"/>
                </a:lnTo>
                <a:lnTo>
                  <a:pt x="11314" y="38646"/>
                </a:lnTo>
                <a:lnTo>
                  <a:pt x="10007" y="34239"/>
                </a:lnTo>
                <a:lnTo>
                  <a:pt x="10374" y="50686"/>
                </a:lnTo>
                <a:lnTo>
                  <a:pt x="13359" y="51879"/>
                </a:lnTo>
                <a:lnTo>
                  <a:pt x="16357" y="53074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98"/>
                </a:lnTo>
                <a:lnTo>
                  <a:pt x="34747" y="51626"/>
                </a:lnTo>
                <a:lnTo>
                  <a:pt x="37871" y="50280"/>
                </a:lnTo>
                <a:lnTo>
                  <a:pt x="38670" y="34671"/>
                </a:lnTo>
                <a:lnTo>
                  <a:pt x="37172" y="39052"/>
                </a:lnTo>
                <a:lnTo>
                  <a:pt x="34682" y="42457"/>
                </a:lnTo>
                <a:lnTo>
                  <a:pt x="31164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8218317" y="3054747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53" y="12992"/>
                </a:moveTo>
                <a:lnTo>
                  <a:pt x="8637" y="15927"/>
                </a:lnTo>
                <a:lnTo>
                  <a:pt x="8637" y="24372"/>
                </a:lnTo>
                <a:lnTo>
                  <a:pt x="1738" y="24372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37" y="31802"/>
                </a:lnTo>
                <a:lnTo>
                  <a:pt x="8637" y="74613"/>
                </a:lnTo>
                <a:lnTo>
                  <a:pt x="8992" y="75539"/>
                </a:lnTo>
                <a:lnTo>
                  <a:pt x="11545" y="76252"/>
                </a:lnTo>
                <a:lnTo>
                  <a:pt x="14732" y="7625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48" y="31802"/>
                </a:lnTo>
                <a:lnTo>
                  <a:pt x="30175" y="30341"/>
                </a:lnTo>
                <a:lnTo>
                  <a:pt x="30341" y="27421"/>
                </a:lnTo>
                <a:lnTo>
                  <a:pt x="28548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74" y="12244"/>
                </a:lnTo>
                <a:lnTo>
                  <a:pt x="20610" y="8521"/>
                </a:lnTo>
                <a:lnTo>
                  <a:pt x="23634" y="7440"/>
                </a:lnTo>
                <a:lnTo>
                  <a:pt x="26809" y="7520"/>
                </a:lnTo>
                <a:lnTo>
                  <a:pt x="30010" y="8420"/>
                </a:lnTo>
                <a:lnTo>
                  <a:pt x="32702" y="8355"/>
                </a:lnTo>
                <a:lnTo>
                  <a:pt x="33044" y="5702"/>
                </a:lnTo>
                <a:lnTo>
                  <a:pt x="32969" y="3924"/>
                </a:lnTo>
                <a:lnTo>
                  <a:pt x="30822" y="1120"/>
                </a:lnTo>
                <a:lnTo>
                  <a:pt x="28055" y="356"/>
                </a:lnTo>
                <a:lnTo>
                  <a:pt x="24357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61"/>
                </a:lnTo>
                <a:lnTo>
                  <a:pt x="10209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8258197" y="307807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0"/>
                </a:moveTo>
                <a:lnTo>
                  <a:pt x="43700" y="14132"/>
                </a:lnTo>
                <a:lnTo>
                  <a:pt x="42887" y="11324"/>
                </a:lnTo>
                <a:lnTo>
                  <a:pt x="39877" y="6807"/>
                </a:lnTo>
                <a:lnTo>
                  <a:pt x="35928" y="3069"/>
                </a:lnTo>
                <a:lnTo>
                  <a:pt x="33221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0"/>
                </a:lnTo>
                <a:lnTo>
                  <a:pt x="32778" y="11022"/>
                </a:lnTo>
                <a:lnTo>
                  <a:pt x="34974" y="13690"/>
                </a:lnTo>
                <a:lnTo>
                  <a:pt x="36029" y="17383"/>
                </a:lnTo>
                <a:lnTo>
                  <a:pt x="35914" y="22081"/>
                </a:lnTo>
                <a:lnTo>
                  <a:pt x="9271" y="22081"/>
                </a:lnTo>
                <a:lnTo>
                  <a:pt x="9702" y="18182"/>
                </a:lnTo>
                <a:lnTo>
                  <a:pt x="10923" y="14524"/>
                </a:lnTo>
                <a:lnTo>
                  <a:pt x="13727" y="1864"/>
                </a:lnTo>
                <a:lnTo>
                  <a:pt x="10819" y="3124"/>
                </a:lnTo>
                <a:lnTo>
                  <a:pt x="8356" y="4898"/>
                </a:lnTo>
                <a:lnTo>
                  <a:pt x="4281" y="9585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0"/>
                </a:lnTo>
                <a:lnTo>
                  <a:pt x="519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197"/>
                </a:lnTo>
                <a:lnTo>
                  <a:pt x="10833" y="50859"/>
                </a:lnTo>
                <a:lnTo>
                  <a:pt x="13867" y="51979"/>
                </a:lnTo>
                <a:lnTo>
                  <a:pt x="16877" y="5309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5" y="51100"/>
                </a:lnTo>
                <a:lnTo>
                  <a:pt x="42670" y="48308"/>
                </a:lnTo>
                <a:lnTo>
                  <a:pt x="42862" y="45528"/>
                </a:lnTo>
                <a:lnTo>
                  <a:pt x="42062" y="42900"/>
                </a:lnTo>
                <a:lnTo>
                  <a:pt x="39446" y="43267"/>
                </a:lnTo>
                <a:lnTo>
                  <a:pt x="36181" y="44549"/>
                </a:lnTo>
                <a:lnTo>
                  <a:pt x="33286" y="45438"/>
                </a:lnTo>
                <a:lnTo>
                  <a:pt x="29643" y="4620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1"/>
                </a:lnTo>
                <a:lnTo>
                  <a:pt x="14084" y="43112"/>
                </a:lnTo>
                <a:lnTo>
                  <a:pt x="11545" y="40002"/>
                </a:lnTo>
                <a:lnTo>
                  <a:pt x="10095" y="35977"/>
                </a:lnTo>
                <a:lnTo>
                  <a:pt x="9271" y="31355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36"/>
                </a:lnTo>
                <a:lnTo>
                  <a:pt x="44514" y="16940"/>
                </a:lnTo>
                <a:close/>
              </a:path>
              <a:path w="44921" h="53657">
                <a:moveTo>
                  <a:pt x="10923" y="14524"/>
                </a:moveTo>
                <a:lnTo>
                  <a:pt x="12928" y="11555"/>
                </a:lnTo>
                <a:lnTo>
                  <a:pt x="15469" y="9093"/>
                </a:lnTo>
                <a:lnTo>
                  <a:pt x="18807" y="7415"/>
                </a:lnTo>
                <a:lnTo>
                  <a:pt x="22975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2"/>
                </a:lnTo>
                <a:lnTo>
                  <a:pt x="13727" y="1864"/>
                </a:lnTo>
                <a:lnTo>
                  <a:pt x="10923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8315963" y="307807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0" y="114"/>
                </a:moveTo>
                <a:lnTo>
                  <a:pt x="16027" y="0"/>
                </a:lnTo>
                <a:lnTo>
                  <a:pt x="13421" y="406"/>
                </a:lnTo>
                <a:lnTo>
                  <a:pt x="8978" y="1993"/>
                </a:lnTo>
                <a:lnTo>
                  <a:pt x="5648" y="4380"/>
                </a:lnTo>
                <a:lnTo>
                  <a:pt x="3045" y="7228"/>
                </a:lnTo>
                <a:lnTo>
                  <a:pt x="1559" y="10731"/>
                </a:lnTo>
                <a:lnTo>
                  <a:pt x="1191" y="14493"/>
                </a:lnTo>
                <a:lnTo>
                  <a:pt x="1534" y="18529"/>
                </a:lnTo>
                <a:lnTo>
                  <a:pt x="2955" y="21643"/>
                </a:lnTo>
                <a:lnTo>
                  <a:pt x="6210" y="25210"/>
                </a:lnTo>
                <a:lnTo>
                  <a:pt x="8978" y="26949"/>
                </a:lnTo>
                <a:lnTo>
                  <a:pt x="11948" y="28411"/>
                </a:lnTo>
                <a:lnTo>
                  <a:pt x="15022" y="29655"/>
                </a:lnTo>
                <a:lnTo>
                  <a:pt x="17956" y="30797"/>
                </a:lnTo>
                <a:lnTo>
                  <a:pt x="20699" y="31992"/>
                </a:lnTo>
                <a:lnTo>
                  <a:pt x="23950" y="34278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7"/>
                </a:lnTo>
                <a:lnTo>
                  <a:pt x="13550" y="46507"/>
                </a:lnTo>
                <a:lnTo>
                  <a:pt x="10195" y="45769"/>
                </a:lnTo>
                <a:lnTo>
                  <a:pt x="6155" y="44171"/>
                </a:lnTo>
                <a:lnTo>
                  <a:pt x="3276" y="42569"/>
                </a:lnTo>
                <a:lnTo>
                  <a:pt x="266" y="42951"/>
                </a:lnTo>
                <a:lnTo>
                  <a:pt x="0" y="45528"/>
                </a:lnTo>
                <a:lnTo>
                  <a:pt x="443" y="48834"/>
                </a:lnTo>
                <a:lnTo>
                  <a:pt x="3045" y="50928"/>
                </a:lnTo>
                <a:lnTo>
                  <a:pt x="6210" y="52224"/>
                </a:lnTo>
                <a:lnTo>
                  <a:pt x="8874" y="52998"/>
                </a:lnTo>
                <a:lnTo>
                  <a:pt x="12024" y="53531"/>
                </a:lnTo>
                <a:lnTo>
                  <a:pt x="18234" y="53657"/>
                </a:lnTo>
                <a:lnTo>
                  <a:pt x="20815" y="53326"/>
                </a:lnTo>
                <a:lnTo>
                  <a:pt x="25513" y="51954"/>
                </a:lnTo>
                <a:lnTo>
                  <a:pt x="29246" y="49593"/>
                </a:lnTo>
                <a:lnTo>
                  <a:pt x="32245" y="46622"/>
                </a:lnTo>
                <a:lnTo>
                  <a:pt x="34099" y="42710"/>
                </a:lnTo>
                <a:lnTo>
                  <a:pt x="34556" y="37986"/>
                </a:lnTo>
                <a:lnTo>
                  <a:pt x="34556" y="35891"/>
                </a:lnTo>
                <a:lnTo>
                  <a:pt x="33501" y="32551"/>
                </a:lnTo>
                <a:lnTo>
                  <a:pt x="31864" y="29743"/>
                </a:lnTo>
                <a:lnTo>
                  <a:pt x="28216" y="26647"/>
                </a:lnTo>
                <a:lnTo>
                  <a:pt x="25222" y="25120"/>
                </a:lnTo>
                <a:lnTo>
                  <a:pt x="22157" y="23823"/>
                </a:lnTo>
                <a:lnTo>
                  <a:pt x="19112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19" y="16588"/>
                </a:lnTo>
                <a:lnTo>
                  <a:pt x="9763" y="13996"/>
                </a:lnTo>
                <a:lnTo>
                  <a:pt x="10335" y="11188"/>
                </a:lnTo>
                <a:lnTo>
                  <a:pt x="12748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69" y="8369"/>
                </a:lnTo>
                <a:lnTo>
                  <a:pt x="29246" y="10097"/>
                </a:lnTo>
                <a:lnTo>
                  <a:pt x="32039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67" y="1475"/>
                </a:lnTo>
                <a:lnTo>
                  <a:pt x="24202" y="547"/>
                </a:lnTo>
                <a:lnTo>
                  <a:pt x="21590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8362309" y="3078076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3" y="114"/>
                </a:moveTo>
                <a:lnTo>
                  <a:pt x="16027" y="0"/>
                </a:lnTo>
                <a:lnTo>
                  <a:pt x="13435" y="406"/>
                </a:lnTo>
                <a:lnTo>
                  <a:pt x="8978" y="1993"/>
                </a:lnTo>
                <a:lnTo>
                  <a:pt x="5652" y="4380"/>
                </a:lnTo>
                <a:lnTo>
                  <a:pt x="3060" y="7228"/>
                </a:lnTo>
                <a:lnTo>
                  <a:pt x="1563" y="10731"/>
                </a:lnTo>
                <a:lnTo>
                  <a:pt x="1192" y="14493"/>
                </a:lnTo>
                <a:lnTo>
                  <a:pt x="1548" y="18529"/>
                </a:lnTo>
                <a:lnTo>
                  <a:pt x="2970" y="21643"/>
                </a:lnTo>
                <a:lnTo>
                  <a:pt x="6210" y="25210"/>
                </a:lnTo>
                <a:lnTo>
                  <a:pt x="8978" y="26949"/>
                </a:lnTo>
                <a:lnTo>
                  <a:pt x="11949" y="28411"/>
                </a:lnTo>
                <a:lnTo>
                  <a:pt x="15022" y="29655"/>
                </a:lnTo>
                <a:lnTo>
                  <a:pt x="17957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0" y="37313"/>
                </a:lnTo>
                <a:lnTo>
                  <a:pt x="25477" y="41187"/>
                </a:lnTo>
                <a:lnTo>
                  <a:pt x="22896" y="44578"/>
                </a:lnTo>
                <a:lnTo>
                  <a:pt x="19696" y="46010"/>
                </a:lnTo>
                <a:lnTo>
                  <a:pt x="17092" y="46507"/>
                </a:lnTo>
                <a:lnTo>
                  <a:pt x="13550" y="46507"/>
                </a:lnTo>
                <a:lnTo>
                  <a:pt x="10209" y="45769"/>
                </a:lnTo>
                <a:lnTo>
                  <a:pt x="6170" y="44171"/>
                </a:lnTo>
                <a:lnTo>
                  <a:pt x="3286" y="42569"/>
                </a:lnTo>
                <a:lnTo>
                  <a:pt x="278" y="42951"/>
                </a:lnTo>
                <a:lnTo>
                  <a:pt x="0" y="45528"/>
                </a:lnTo>
                <a:lnTo>
                  <a:pt x="457" y="48834"/>
                </a:lnTo>
                <a:lnTo>
                  <a:pt x="3045" y="50928"/>
                </a:lnTo>
                <a:lnTo>
                  <a:pt x="6221" y="52224"/>
                </a:lnTo>
                <a:lnTo>
                  <a:pt x="8878" y="52998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6" y="53326"/>
                </a:lnTo>
                <a:lnTo>
                  <a:pt x="25528" y="51954"/>
                </a:lnTo>
                <a:lnTo>
                  <a:pt x="29246" y="49593"/>
                </a:lnTo>
                <a:lnTo>
                  <a:pt x="32256" y="46622"/>
                </a:lnTo>
                <a:lnTo>
                  <a:pt x="34110" y="42710"/>
                </a:lnTo>
                <a:lnTo>
                  <a:pt x="34568" y="37986"/>
                </a:lnTo>
                <a:lnTo>
                  <a:pt x="34568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47"/>
                </a:lnTo>
                <a:lnTo>
                  <a:pt x="25232" y="25120"/>
                </a:lnTo>
                <a:lnTo>
                  <a:pt x="22161" y="23823"/>
                </a:lnTo>
                <a:lnTo>
                  <a:pt x="19127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77" y="13996"/>
                </a:lnTo>
                <a:lnTo>
                  <a:pt x="10350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96" y="6948"/>
                </a:lnTo>
                <a:lnTo>
                  <a:pt x="22096" y="7138"/>
                </a:lnTo>
                <a:lnTo>
                  <a:pt x="25881" y="8369"/>
                </a:lnTo>
                <a:lnTo>
                  <a:pt x="29246" y="10097"/>
                </a:lnTo>
                <a:lnTo>
                  <a:pt x="32054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68" y="1475"/>
                </a:lnTo>
                <a:lnTo>
                  <a:pt x="24207" y="547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8411489" y="3058722"/>
            <a:ext cx="11074" cy="72273"/>
          </a:xfrm>
          <a:custGeom>
            <a:avLst/>
            <a:gdLst/>
            <a:ahLst/>
            <a:cxnLst/>
            <a:rect l="l" t="t" r="r" b="b"/>
            <a:pathLst>
              <a:path w="11074" h="72273">
                <a:moveTo>
                  <a:pt x="0" y="5406"/>
                </a:moveTo>
                <a:lnTo>
                  <a:pt x="392" y="8877"/>
                </a:lnTo>
                <a:lnTo>
                  <a:pt x="3392" y="10731"/>
                </a:lnTo>
                <a:lnTo>
                  <a:pt x="7618" y="10731"/>
                </a:lnTo>
                <a:lnTo>
                  <a:pt x="10681" y="8837"/>
                </a:lnTo>
                <a:lnTo>
                  <a:pt x="11074" y="5294"/>
                </a:lnTo>
                <a:lnTo>
                  <a:pt x="10681" y="1838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74" h="72273">
                <a:moveTo>
                  <a:pt x="1397" y="71564"/>
                </a:moveTo>
                <a:lnTo>
                  <a:pt x="3949" y="72273"/>
                </a:lnTo>
                <a:lnTo>
                  <a:pt x="7175" y="72273"/>
                </a:lnTo>
                <a:lnTo>
                  <a:pt x="10044" y="70634"/>
                </a:lnTo>
                <a:lnTo>
                  <a:pt x="10044" y="21790"/>
                </a:lnTo>
                <a:lnTo>
                  <a:pt x="9818" y="21092"/>
                </a:lnTo>
                <a:lnTo>
                  <a:pt x="7175" y="20152"/>
                </a:lnTo>
                <a:lnTo>
                  <a:pt x="3949" y="20152"/>
                </a:lnTo>
                <a:lnTo>
                  <a:pt x="1090" y="21790"/>
                </a:lnTo>
                <a:lnTo>
                  <a:pt x="109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8437104" y="3078076"/>
            <a:ext cx="48816" cy="53657"/>
          </a:xfrm>
          <a:custGeom>
            <a:avLst/>
            <a:gdLst/>
            <a:ahLst/>
            <a:cxnLst/>
            <a:rect l="l" t="t" r="r" b="b"/>
            <a:pathLst>
              <a:path w="48816" h="53657">
                <a:moveTo>
                  <a:pt x="9269" y="23914"/>
                </a:moveTo>
                <a:lnTo>
                  <a:pt x="9575" y="21351"/>
                </a:lnTo>
                <a:lnTo>
                  <a:pt x="10170" y="19000"/>
                </a:lnTo>
                <a:lnTo>
                  <a:pt x="11706" y="14604"/>
                </a:lnTo>
                <a:lnTo>
                  <a:pt x="14183" y="11177"/>
                </a:lnTo>
                <a:lnTo>
                  <a:pt x="17675" y="8902"/>
                </a:lnTo>
                <a:lnTo>
                  <a:pt x="21880" y="7494"/>
                </a:lnTo>
                <a:lnTo>
                  <a:pt x="27432" y="7494"/>
                </a:lnTo>
                <a:lnTo>
                  <a:pt x="31774" y="9042"/>
                </a:lnTo>
                <a:lnTo>
                  <a:pt x="35239" y="11469"/>
                </a:lnTo>
                <a:lnTo>
                  <a:pt x="37515" y="15011"/>
                </a:lnTo>
                <a:lnTo>
                  <a:pt x="38807" y="19432"/>
                </a:lnTo>
                <a:lnTo>
                  <a:pt x="39546" y="24281"/>
                </a:lnTo>
                <a:lnTo>
                  <a:pt x="39546" y="29743"/>
                </a:lnTo>
                <a:lnTo>
                  <a:pt x="39264" y="32324"/>
                </a:lnTo>
                <a:lnTo>
                  <a:pt x="38681" y="34671"/>
                </a:lnTo>
                <a:lnTo>
                  <a:pt x="37868" y="50280"/>
                </a:lnTo>
                <a:lnTo>
                  <a:pt x="40474" y="48376"/>
                </a:lnTo>
                <a:lnTo>
                  <a:pt x="44640" y="43548"/>
                </a:lnTo>
                <a:lnTo>
                  <a:pt x="46202" y="40653"/>
                </a:lnTo>
                <a:lnTo>
                  <a:pt x="47254" y="37298"/>
                </a:lnTo>
                <a:lnTo>
                  <a:pt x="48298" y="33962"/>
                </a:lnTo>
                <a:lnTo>
                  <a:pt x="48816" y="30304"/>
                </a:lnTo>
                <a:lnTo>
                  <a:pt x="48816" y="22236"/>
                </a:lnTo>
                <a:lnTo>
                  <a:pt x="48322" y="18568"/>
                </a:lnTo>
                <a:lnTo>
                  <a:pt x="47332" y="15303"/>
                </a:lnTo>
                <a:lnTo>
                  <a:pt x="46339" y="12052"/>
                </a:lnTo>
                <a:lnTo>
                  <a:pt x="44856" y="9283"/>
                </a:lnTo>
                <a:lnTo>
                  <a:pt x="42861" y="7012"/>
                </a:lnTo>
                <a:lnTo>
                  <a:pt x="38379" y="2984"/>
                </a:lnTo>
                <a:lnTo>
                  <a:pt x="35406" y="1791"/>
                </a:lnTo>
                <a:lnTo>
                  <a:pt x="32406" y="612"/>
                </a:lnTo>
                <a:lnTo>
                  <a:pt x="28915" y="0"/>
                </a:lnTo>
                <a:lnTo>
                  <a:pt x="20750" y="0"/>
                </a:lnTo>
                <a:lnTo>
                  <a:pt x="17103" y="673"/>
                </a:lnTo>
                <a:lnTo>
                  <a:pt x="13992" y="2007"/>
                </a:lnTo>
                <a:lnTo>
                  <a:pt x="10882" y="3355"/>
                </a:lnTo>
                <a:lnTo>
                  <a:pt x="8290" y="5233"/>
                </a:lnTo>
                <a:lnTo>
                  <a:pt x="4124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19"/>
                </a:lnTo>
                <a:lnTo>
                  <a:pt x="482" y="35118"/>
                </a:lnTo>
                <a:lnTo>
                  <a:pt x="1457" y="38367"/>
                </a:lnTo>
                <a:lnTo>
                  <a:pt x="2437" y="41619"/>
                </a:lnTo>
                <a:lnTo>
                  <a:pt x="3909" y="44387"/>
                </a:lnTo>
                <a:lnTo>
                  <a:pt x="5918" y="46673"/>
                </a:lnTo>
                <a:lnTo>
                  <a:pt x="10386" y="50686"/>
                </a:lnTo>
                <a:lnTo>
                  <a:pt x="10019" y="34239"/>
                </a:lnTo>
                <a:lnTo>
                  <a:pt x="9269" y="29375"/>
                </a:lnTo>
                <a:lnTo>
                  <a:pt x="9269" y="23914"/>
                </a:lnTo>
                <a:close/>
              </a:path>
              <a:path w="48816" h="53657">
                <a:moveTo>
                  <a:pt x="26960" y="46126"/>
                </a:moveTo>
                <a:lnTo>
                  <a:pt x="21449" y="46126"/>
                </a:lnTo>
                <a:lnTo>
                  <a:pt x="17092" y="44578"/>
                </a:lnTo>
                <a:lnTo>
                  <a:pt x="13625" y="42152"/>
                </a:lnTo>
                <a:lnTo>
                  <a:pt x="11325" y="38646"/>
                </a:lnTo>
                <a:lnTo>
                  <a:pt x="10019" y="34239"/>
                </a:lnTo>
                <a:lnTo>
                  <a:pt x="10386" y="50686"/>
                </a:lnTo>
                <a:lnTo>
                  <a:pt x="13359" y="51879"/>
                </a:lnTo>
                <a:lnTo>
                  <a:pt x="16355" y="53074"/>
                </a:lnTo>
                <a:lnTo>
                  <a:pt x="19846" y="53657"/>
                </a:lnTo>
                <a:lnTo>
                  <a:pt x="27989" y="53657"/>
                </a:lnTo>
                <a:lnTo>
                  <a:pt x="31623" y="52998"/>
                </a:lnTo>
                <a:lnTo>
                  <a:pt x="34747" y="51626"/>
                </a:lnTo>
                <a:lnTo>
                  <a:pt x="37868" y="50280"/>
                </a:lnTo>
                <a:lnTo>
                  <a:pt x="38681" y="34671"/>
                </a:lnTo>
                <a:lnTo>
                  <a:pt x="37170" y="39052"/>
                </a:lnTo>
                <a:lnTo>
                  <a:pt x="34692" y="42457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8502105" y="3078076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83"/>
                </a:moveTo>
                <a:lnTo>
                  <a:pt x="33110" y="51281"/>
                </a:lnTo>
                <a:lnTo>
                  <a:pt x="33326" y="52019"/>
                </a:lnTo>
                <a:lnTo>
                  <a:pt x="35967" y="52919"/>
                </a:lnTo>
                <a:lnTo>
                  <a:pt x="3919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82" y="557"/>
                </a:lnTo>
                <a:lnTo>
                  <a:pt x="27839" y="0"/>
                </a:lnTo>
                <a:lnTo>
                  <a:pt x="21794" y="0"/>
                </a:lnTo>
                <a:lnTo>
                  <a:pt x="19051" y="722"/>
                </a:lnTo>
                <a:lnTo>
                  <a:pt x="16319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9"/>
                </a:lnTo>
                <a:lnTo>
                  <a:pt x="5527" y="787"/>
                </a:lnTo>
                <a:lnTo>
                  <a:pt x="2578" y="787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7142"/>
                </a:lnTo>
                <a:lnTo>
                  <a:pt x="11419" y="14071"/>
                </a:lnTo>
                <a:lnTo>
                  <a:pt x="13766" y="11746"/>
                </a:lnTo>
                <a:lnTo>
                  <a:pt x="18252" y="8559"/>
                </a:lnTo>
                <a:lnTo>
                  <a:pt x="22745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61"/>
                </a:lnTo>
                <a:lnTo>
                  <a:pt x="33110" y="19900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8559759" y="3078076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80" y="40906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75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80" y="40906"/>
                </a:lnTo>
                <a:close/>
              </a:path>
              <a:path w="22871" h="53657">
                <a:moveTo>
                  <a:pt x="34556" y="52908"/>
                </a:moveTo>
                <a:lnTo>
                  <a:pt x="37235" y="52959"/>
                </a:lnTo>
                <a:lnTo>
                  <a:pt x="40093" y="51332"/>
                </a:lnTo>
                <a:lnTo>
                  <a:pt x="40093" y="15368"/>
                </a:lnTo>
                <a:lnTo>
                  <a:pt x="39762" y="12700"/>
                </a:lnTo>
                <a:lnTo>
                  <a:pt x="38379" y="8139"/>
                </a:lnTo>
                <a:lnTo>
                  <a:pt x="35751" y="4697"/>
                </a:lnTo>
                <a:lnTo>
                  <a:pt x="32256" y="1993"/>
                </a:lnTo>
                <a:lnTo>
                  <a:pt x="27331" y="40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8" y="1813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6" y="7274"/>
                </a:lnTo>
                <a:lnTo>
                  <a:pt x="22086" y="7274"/>
                </a:lnTo>
                <a:lnTo>
                  <a:pt x="25236" y="8013"/>
                </a:lnTo>
                <a:lnTo>
                  <a:pt x="27788" y="9208"/>
                </a:lnTo>
                <a:lnTo>
                  <a:pt x="30212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88" y="24241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6"/>
                </a:lnTo>
                <a:lnTo>
                  <a:pt x="3175" y="48488"/>
                </a:lnTo>
                <a:lnTo>
                  <a:pt x="6109" y="51014"/>
                </a:lnTo>
                <a:lnTo>
                  <a:pt x="9958" y="52652"/>
                </a:lnTo>
                <a:lnTo>
                  <a:pt x="9180" y="40906"/>
                </a:lnTo>
                <a:lnTo>
                  <a:pt x="9180" y="38364"/>
                </a:lnTo>
                <a:lnTo>
                  <a:pt x="10008" y="34429"/>
                </a:lnTo>
                <a:lnTo>
                  <a:pt x="12650" y="31496"/>
                </a:lnTo>
                <a:lnTo>
                  <a:pt x="15340" y="30073"/>
                </a:lnTo>
                <a:lnTo>
                  <a:pt x="18961" y="29245"/>
                </a:lnTo>
                <a:lnTo>
                  <a:pt x="23544" y="29029"/>
                </a:lnTo>
                <a:lnTo>
                  <a:pt x="31205" y="29029"/>
                </a:lnTo>
                <a:lnTo>
                  <a:pt x="31205" y="39394"/>
                </a:lnTo>
                <a:lnTo>
                  <a:pt x="26884" y="43675"/>
                </a:lnTo>
                <a:lnTo>
                  <a:pt x="22871" y="46075"/>
                </a:lnTo>
                <a:lnTo>
                  <a:pt x="19861" y="53657"/>
                </a:lnTo>
                <a:lnTo>
                  <a:pt x="22630" y="53035"/>
                </a:lnTo>
                <a:lnTo>
                  <a:pt x="25261" y="51763"/>
                </a:lnTo>
                <a:lnTo>
                  <a:pt x="27875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8618957" y="3055165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22" y="939"/>
                </a:lnTo>
                <a:lnTo>
                  <a:pt x="6080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302" y="75121"/>
                </a:lnTo>
                <a:lnTo>
                  <a:pt x="2854" y="75830"/>
                </a:lnTo>
                <a:lnTo>
                  <a:pt x="6080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8671528" y="3078076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906"/>
                </a:moveTo>
                <a:lnTo>
                  <a:pt x="9944" y="52652"/>
                </a:lnTo>
                <a:lnTo>
                  <a:pt x="14353" y="53657"/>
                </a:lnTo>
                <a:lnTo>
                  <a:pt x="19851" y="53657"/>
                </a:lnTo>
                <a:lnTo>
                  <a:pt x="22875" y="46075"/>
                </a:lnTo>
                <a:lnTo>
                  <a:pt x="18328" y="46673"/>
                </a:lnTo>
                <a:lnTo>
                  <a:pt x="1544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5" h="53657">
                <a:moveTo>
                  <a:pt x="34556" y="52908"/>
                </a:moveTo>
                <a:lnTo>
                  <a:pt x="37224" y="52959"/>
                </a:lnTo>
                <a:lnTo>
                  <a:pt x="40093" y="51332"/>
                </a:lnTo>
                <a:lnTo>
                  <a:pt x="40093" y="15368"/>
                </a:lnTo>
                <a:lnTo>
                  <a:pt x="39752" y="12700"/>
                </a:lnTo>
                <a:lnTo>
                  <a:pt x="38369" y="8139"/>
                </a:lnTo>
                <a:lnTo>
                  <a:pt x="35751" y="4697"/>
                </a:lnTo>
                <a:lnTo>
                  <a:pt x="32245" y="1993"/>
                </a:lnTo>
                <a:lnTo>
                  <a:pt x="27317" y="406"/>
                </a:lnTo>
                <a:lnTo>
                  <a:pt x="24333" y="0"/>
                </a:lnTo>
                <a:lnTo>
                  <a:pt x="20840" y="0"/>
                </a:lnTo>
                <a:lnTo>
                  <a:pt x="17096" y="176"/>
                </a:lnTo>
                <a:lnTo>
                  <a:pt x="13399" y="863"/>
                </a:lnTo>
                <a:lnTo>
                  <a:pt x="10148" y="1813"/>
                </a:lnTo>
                <a:lnTo>
                  <a:pt x="7200" y="2919"/>
                </a:lnTo>
                <a:lnTo>
                  <a:pt x="3492" y="5205"/>
                </a:lnTo>
                <a:lnTo>
                  <a:pt x="2376" y="7948"/>
                </a:lnTo>
                <a:lnTo>
                  <a:pt x="2678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82" y="9169"/>
                </a:lnTo>
                <a:lnTo>
                  <a:pt x="14072" y="8063"/>
                </a:lnTo>
                <a:lnTo>
                  <a:pt x="17806" y="7274"/>
                </a:lnTo>
                <a:lnTo>
                  <a:pt x="22072" y="7274"/>
                </a:lnTo>
                <a:lnTo>
                  <a:pt x="25222" y="8013"/>
                </a:lnTo>
                <a:lnTo>
                  <a:pt x="27774" y="9208"/>
                </a:lnTo>
                <a:lnTo>
                  <a:pt x="30200" y="12344"/>
                </a:lnTo>
                <a:lnTo>
                  <a:pt x="30989" y="15227"/>
                </a:lnTo>
                <a:lnTo>
                  <a:pt x="31191" y="18770"/>
                </a:lnTo>
                <a:lnTo>
                  <a:pt x="31191" y="22567"/>
                </a:lnTo>
                <a:lnTo>
                  <a:pt x="20664" y="22567"/>
                </a:lnTo>
                <a:lnTo>
                  <a:pt x="17247" y="22909"/>
                </a:lnTo>
                <a:lnTo>
                  <a:pt x="14213" y="23572"/>
                </a:lnTo>
                <a:lnTo>
                  <a:pt x="11178" y="24241"/>
                </a:lnTo>
                <a:lnTo>
                  <a:pt x="8611" y="25246"/>
                </a:lnTo>
                <a:lnTo>
                  <a:pt x="4406" y="27928"/>
                </a:lnTo>
                <a:lnTo>
                  <a:pt x="167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64" y="48488"/>
                </a:lnTo>
                <a:lnTo>
                  <a:pt x="6094" y="51014"/>
                </a:lnTo>
                <a:lnTo>
                  <a:pt x="9944" y="52652"/>
                </a:lnTo>
                <a:lnTo>
                  <a:pt x="9169" y="40906"/>
                </a:lnTo>
                <a:lnTo>
                  <a:pt x="9169" y="38364"/>
                </a:lnTo>
                <a:lnTo>
                  <a:pt x="10008" y="34429"/>
                </a:lnTo>
                <a:lnTo>
                  <a:pt x="12636" y="31496"/>
                </a:lnTo>
                <a:lnTo>
                  <a:pt x="15328" y="30073"/>
                </a:lnTo>
                <a:lnTo>
                  <a:pt x="18950" y="29245"/>
                </a:lnTo>
                <a:lnTo>
                  <a:pt x="23534" y="29029"/>
                </a:lnTo>
                <a:lnTo>
                  <a:pt x="31191" y="29029"/>
                </a:lnTo>
                <a:lnTo>
                  <a:pt x="31191" y="39394"/>
                </a:lnTo>
                <a:lnTo>
                  <a:pt x="26874" y="43675"/>
                </a:lnTo>
                <a:lnTo>
                  <a:pt x="22875" y="46075"/>
                </a:lnTo>
                <a:lnTo>
                  <a:pt x="19851" y="53657"/>
                </a:lnTo>
                <a:lnTo>
                  <a:pt x="22633" y="53035"/>
                </a:lnTo>
                <a:lnTo>
                  <a:pt x="25247" y="51763"/>
                </a:lnTo>
                <a:lnTo>
                  <a:pt x="27879" y="50492"/>
                </a:lnTo>
                <a:lnTo>
                  <a:pt x="32386" y="46442"/>
                </a:lnTo>
                <a:lnTo>
                  <a:pt x="32386" y="51332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8730705" y="3078076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83"/>
                </a:moveTo>
                <a:lnTo>
                  <a:pt x="33110" y="51281"/>
                </a:lnTo>
                <a:lnTo>
                  <a:pt x="33326" y="52019"/>
                </a:lnTo>
                <a:lnTo>
                  <a:pt x="35967" y="52919"/>
                </a:lnTo>
                <a:lnTo>
                  <a:pt x="3919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82" y="557"/>
                </a:lnTo>
                <a:lnTo>
                  <a:pt x="27839" y="0"/>
                </a:lnTo>
                <a:lnTo>
                  <a:pt x="21794" y="0"/>
                </a:lnTo>
                <a:lnTo>
                  <a:pt x="19051" y="722"/>
                </a:lnTo>
                <a:lnTo>
                  <a:pt x="16319" y="2145"/>
                </a:lnTo>
                <a:lnTo>
                  <a:pt x="13590" y="3567"/>
                </a:lnTo>
                <a:lnTo>
                  <a:pt x="10847" y="5828"/>
                </a:lnTo>
                <a:lnTo>
                  <a:pt x="8089" y="8902"/>
                </a:lnTo>
                <a:lnTo>
                  <a:pt x="8089" y="2159"/>
                </a:lnTo>
                <a:lnTo>
                  <a:pt x="5537" y="787"/>
                </a:lnTo>
                <a:lnTo>
                  <a:pt x="2578" y="787"/>
                </a:lnTo>
                <a:lnTo>
                  <a:pt x="0" y="2437"/>
                </a:lnTo>
                <a:lnTo>
                  <a:pt x="0" y="51281"/>
                </a:lnTo>
                <a:lnTo>
                  <a:pt x="191" y="52019"/>
                </a:lnTo>
                <a:lnTo>
                  <a:pt x="285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7142"/>
                </a:lnTo>
                <a:lnTo>
                  <a:pt x="11419" y="14071"/>
                </a:lnTo>
                <a:lnTo>
                  <a:pt x="13766" y="11746"/>
                </a:lnTo>
                <a:lnTo>
                  <a:pt x="18252" y="8559"/>
                </a:lnTo>
                <a:lnTo>
                  <a:pt x="22745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61"/>
                </a:lnTo>
                <a:lnTo>
                  <a:pt x="33110" y="19900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8788582" y="3116214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45"/>
                </a:lnTo>
                <a:lnTo>
                  <a:pt x="13223" y="14832"/>
                </a:lnTo>
                <a:lnTo>
                  <a:pt x="12766" y="3657"/>
                </a:lnTo>
                <a:lnTo>
                  <a:pt x="10886" y="0"/>
                </a:lnTo>
                <a:close/>
              </a:path>
              <a:path w="13223" h="75653">
                <a:moveTo>
                  <a:pt x="36946" y="6677"/>
                </a:moveTo>
                <a:lnTo>
                  <a:pt x="37021" y="13686"/>
                </a:lnTo>
                <a:lnTo>
                  <a:pt x="39625" y="14781"/>
                </a:lnTo>
                <a:lnTo>
                  <a:pt x="42354" y="14781"/>
                </a:lnTo>
                <a:lnTo>
                  <a:pt x="44921" y="13143"/>
                </a:lnTo>
                <a:lnTo>
                  <a:pt x="44921" y="-59133"/>
                </a:lnTo>
                <a:lnTo>
                  <a:pt x="44679" y="-59867"/>
                </a:lnTo>
                <a:lnTo>
                  <a:pt x="42011" y="-60821"/>
                </a:lnTo>
                <a:lnTo>
                  <a:pt x="38785" y="-60821"/>
                </a:lnTo>
                <a:lnTo>
                  <a:pt x="35916" y="-59133"/>
                </a:lnTo>
                <a:lnTo>
                  <a:pt x="35916" y="-30761"/>
                </a:lnTo>
                <a:lnTo>
                  <a:pt x="31269" y="-35017"/>
                </a:lnTo>
                <a:lnTo>
                  <a:pt x="26531" y="-37504"/>
                </a:lnTo>
                <a:lnTo>
                  <a:pt x="23914" y="-38138"/>
                </a:lnTo>
                <a:lnTo>
                  <a:pt x="17614" y="-38138"/>
                </a:lnTo>
                <a:lnTo>
                  <a:pt x="14579" y="-37490"/>
                </a:lnTo>
                <a:lnTo>
                  <a:pt x="11962" y="-36208"/>
                </a:lnTo>
                <a:lnTo>
                  <a:pt x="9334" y="-34927"/>
                </a:lnTo>
                <a:lnTo>
                  <a:pt x="7138" y="-33098"/>
                </a:lnTo>
                <a:lnTo>
                  <a:pt x="3596" y="-28321"/>
                </a:lnTo>
                <a:lnTo>
                  <a:pt x="2260" y="-25426"/>
                </a:lnTo>
                <a:lnTo>
                  <a:pt x="1346" y="-22035"/>
                </a:lnTo>
                <a:lnTo>
                  <a:pt x="445" y="-18670"/>
                </a:lnTo>
                <a:lnTo>
                  <a:pt x="0" y="-14871"/>
                </a:lnTo>
                <a:lnTo>
                  <a:pt x="0" y="-7138"/>
                </a:lnTo>
                <a:lnTo>
                  <a:pt x="356" y="-3761"/>
                </a:lnTo>
                <a:lnTo>
                  <a:pt x="1079" y="-561"/>
                </a:lnTo>
                <a:lnTo>
                  <a:pt x="1803" y="2639"/>
                </a:lnTo>
                <a:lnTo>
                  <a:pt x="2948" y="5431"/>
                </a:lnTo>
                <a:lnTo>
                  <a:pt x="4521" y="7797"/>
                </a:lnTo>
                <a:lnTo>
                  <a:pt x="8153" y="12048"/>
                </a:lnTo>
                <a:lnTo>
                  <a:pt x="10695" y="13445"/>
                </a:lnTo>
                <a:lnTo>
                  <a:pt x="10886" y="0"/>
                </a:lnTo>
                <a:lnTo>
                  <a:pt x="9842" y="-4446"/>
                </a:lnTo>
                <a:lnTo>
                  <a:pt x="9273" y="-9198"/>
                </a:lnTo>
                <a:lnTo>
                  <a:pt x="9273" y="-13971"/>
                </a:lnTo>
                <a:lnTo>
                  <a:pt x="9958" y="-18493"/>
                </a:lnTo>
                <a:lnTo>
                  <a:pt x="11127" y="-22748"/>
                </a:lnTo>
                <a:lnTo>
                  <a:pt x="13117" y="-26276"/>
                </a:lnTo>
                <a:lnTo>
                  <a:pt x="16015" y="-28803"/>
                </a:lnTo>
                <a:lnTo>
                  <a:pt x="19533" y="-30430"/>
                </a:lnTo>
                <a:lnTo>
                  <a:pt x="24270" y="-30430"/>
                </a:lnTo>
                <a:lnTo>
                  <a:pt x="28893" y="-28069"/>
                </a:lnTo>
                <a:lnTo>
                  <a:pt x="33505" y="-24206"/>
                </a:lnTo>
                <a:lnTo>
                  <a:pt x="35916" y="-21211"/>
                </a:lnTo>
                <a:lnTo>
                  <a:pt x="35916" y="-1677"/>
                </a:lnTo>
                <a:lnTo>
                  <a:pt x="33159" y="1597"/>
                </a:lnTo>
                <a:lnTo>
                  <a:pt x="29425" y="4999"/>
                </a:lnTo>
                <a:lnTo>
                  <a:pt x="25984" y="7073"/>
                </a:lnTo>
                <a:lnTo>
                  <a:pt x="22618" y="7872"/>
                </a:lnTo>
                <a:lnTo>
                  <a:pt x="19076" y="7872"/>
                </a:lnTo>
                <a:lnTo>
                  <a:pt x="15558" y="6220"/>
                </a:lnTo>
                <a:lnTo>
                  <a:pt x="12766" y="3657"/>
                </a:lnTo>
                <a:lnTo>
                  <a:pt x="13223" y="14832"/>
                </a:lnTo>
                <a:lnTo>
                  <a:pt x="16268" y="15530"/>
                </a:lnTo>
                <a:lnTo>
                  <a:pt x="23152" y="15530"/>
                </a:lnTo>
                <a:lnTo>
                  <a:pt x="26175" y="14756"/>
                </a:lnTo>
                <a:lnTo>
                  <a:pt x="28943" y="13194"/>
                </a:lnTo>
                <a:lnTo>
                  <a:pt x="31711" y="11645"/>
                </a:lnTo>
                <a:lnTo>
                  <a:pt x="34380" y="9471"/>
                </a:lnTo>
                <a:lnTo>
                  <a:pt x="36946" y="6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8877322" y="307807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0" y="14132"/>
                </a:lnTo>
                <a:lnTo>
                  <a:pt x="42886" y="11324"/>
                </a:lnTo>
                <a:lnTo>
                  <a:pt x="39876" y="6807"/>
                </a:lnTo>
                <a:lnTo>
                  <a:pt x="35928" y="3069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0"/>
                </a:lnTo>
                <a:lnTo>
                  <a:pt x="32777" y="11022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3" y="22081"/>
                </a:lnTo>
                <a:lnTo>
                  <a:pt x="9269" y="22081"/>
                </a:lnTo>
                <a:lnTo>
                  <a:pt x="9701" y="18182"/>
                </a:lnTo>
                <a:lnTo>
                  <a:pt x="10922" y="14524"/>
                </a:lnTo>
                <a:lnTo>
                  <a:pt x="13726" y="1864"/>
                </a:lnTo>
                <a:lnTo>
                  <a:pt x="10821" y="3124"/>
                </a:lnTo>
                <a:lnTo>
                  <a:pt x="8355" y="4898"/>
                </a:lnTo>
                <a:lnTo>
                  <a:pt x="4279" y="9585"/>
                </a:lnTo>
                <a:lnTo>
                  <a:pt x="2703" y="12419"/>
                </a:lnTo>
                <a:lnTo>
                  <a:pt x="1623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0"/>
                </a:lnTo>
                <a:lnTo>
                  <a:pt x="521" y="35355"/>
                </a:lnTo>
                <a:lnTo>
                  <a:pt x="1573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6"/>
                </a:lnTo>
                <a:lnTo>
                  <a:pt x="10831" y="50859"/>
                </a:lnTo>
                <a:lnTo>
                  <a:pt x="13867" y="51979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6" y="51979"/>
                </a:lnTo>
                <a:lnTo>
                  <a:pt x="39168" y="51100"/>
                </a:lnTo>
                <a:lnTo>
                  <a:pt x="42670" y="48308"/>
                </a:lnTo>
                <a:lnTo>
                  <a:pt x="42861" y="45528"/>
                </a:lnTo>
                <a:lnTo>
                  <a:pt x="42062" y="42900"/>
                </a:lnTo>
                <a:lnTo>
                  <a:pt x="39444" y="43267"/>
                </a:lnTo>
                <a:lnTo>
                  <a:pt x="36183" y="44549"/>
                </a:lnTo>
                <a:lnTo>
                  <a:pt x="33285" y="45438"/>
                </a:lnTo>
                <a:lnTo>
                  <a:pt x="29653" y="46201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1"/>
                </a:lnTo>
                <a:lnTo>
                  <a:pt x="14083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36"/>
                </a:lnTo>
                <a:lnTo>
                  <a:pt x="44513" y="16940"/>
                </a:lnTo>
                <a:close/>
              </a:path>
              <a:path w="44921" h="53657">
                <a:moveTo>
                  <a:pt x="10922" y="14524"/>
                </a:moveTo>
                <a:lnTo>
                  <a:pt x="12927" y="11555"/>
                </a:lnTo>
                <a:lnTo>
                  <a:pt x="15468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2"/>
                </a:lnTo>
                <a:lnTo>
                  <a:pt x="13726" y="1864"/>
                </a:lnTo>
                <a:lnTo>
                  <a:pt x="10922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8932481" y="3065792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31903" y="59983"/>
                </a:moveTo>
                <a:lnTo>
                  <a:pt x="31903" y="59334"/>
                </a:lnTo>
                <a:lnTo>
                  <a:pt x="30049" y="56757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9" y="13323"/>
                </a:lnTo>
                <a:lnTo>
                  <a:pt x="17579" y="1703"/>
                </a:lnTo>
                <a:lnTo>
                  <a:pt x="17363" y="989"/>
                </a:lnTo>
                <a:lnTo>
                  <a:pt x="14720" y="0"/>
                </a:lnTo>
                <a:lnTo>
                  <a:pt x="11494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4" y="13323"/>
                </a:lnTo>
                <a:lnTo>
                  <a:pt x="342" y="14464"/>
                </a:lnTo>
                <a:lnTo>
                  <a:pt x="0" y="17056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73" y="6584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8978990" y="3055165"/>
            <a:ext cx="42062" cy="75830"/>
          </a:xfrm>
          <a:custGeom>
            <a:avLst/>
            <a:gdLst/>
            <a:ahLst/>
            <a:cxnLst/>
            <a:rect l="l" t="t" r="r" b="b"/>
            <a:pathLst>
              <a:path w="42062" h="75830">
                <a:moveTo>
                  <a:pt x="33106" y="45594"/>
                </a:moveTo>
                <a:lnTo>
                  <a:pt x="33106" y="74192"/>
                </a:lnTo>
                <a:lnTo>
                  <a:pt x="33322" y="74930"/>
                </a:lnTo>
                <a:lnTo>
                  <a:pt x="35963" y="75830"/>
                </a:lnTo>
                <a:lnTo>
                  <a:pt x="39189" y="75830"/>
                </a:lnTo>
                <a:lnTo>
                  <a:pt x="42062" y="74192"/>
                </a:lnTo>
                <a:lnTo>
                  <a:pt x="42062" y="40942"/>
                </a:lnTo>
                <a:lnTo>
                  <a:pt x="41767" y="37947"/>
                </a:lnTo>
                <a:lnTo>
                  <a:pt x="40575" y="32994"/>
                </a:lnTo>
                <a:lnTo>
                  <a:pt x="38200" y="28980"/>
                </a:lnTo>
                <a:lnTo>
                  <a:pt x="35024" y="25679"/>
                </a:lnTo>
                <a:lnTo>
                  <a:pt x="30593" y="23468"/>
                </a:lnTo>
                <a:lnTo>
                  <a:pt x="27849" y="22910"/>
                </a:lnTo>
                <a:lnTo>
                  <a:pt x="21945" y="22910"/>
                </a:lnTo>
                <a:lnTo>
                  <a:pt x="19328" y="23583"/>
                </a:lnTo>
                <a:lnTo>
                  <a:pt x="16725" y="24890"/>
                </a:lnTo>
                <a:lnTo>
                  <a:pt x="14119" y="26225"/>
                </a:lnTo>
                <a:lnTo>
                  <a:pt x="11531" y="28230"/>
                </a:lnTo>
                <a:lnTo>
                  <a:pt x="8963" y="30948"/>
                </a:lnTo>
                <a:lnTo>
                  <a:pt x="8963" y="1703"/>
                </a:lnTo>
                <a:lnTo>
                  <a:pt x="8747" y="939"/>
                </a:lnTo>
                <a:lnTo>
                  <a:pt x="6106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27" y="75121"/>
                </a:lnTo>
                <a:lnTo>
                  <a:pt x="2868" y="75830"/>
                </a:lnTo>
                <a:lnTo>
                  <a:pt x="6106" y="75830"/>
                </a:lnTo>
                <a:lnTo>
                  <a:pt x="8963" y="74192"/>
                </a:lnTo>
                <a:lnTo>
                  <a:pt x="8963" y="40053"/>
                </a:lnTo>
                <a:lnTo>
                  <a:pt x="11416" y="36982"/>
                </a:lnTo>
                <a:lnTo>
                  <a:pt x="13766" y="34657"/>
                </a:lnTo>
                <a:lnTo>
                  <a:pt x="18260" y="31470"/>
                </a:lnTo>
                <a:lnTo>
                  <a:pt x="22744" y="30667"/>
                </a:lnTo>
                <a:lnTo>
                  <a:pt x="26007" y="30999"/>
                </a:lnTo>
                <a:lnTo>
                  <a:pt x="28648" y="32296"/>
                </a:lnTo>
                <a:lnTo>
                  <a:pt x="31381" y="35697"/>
                </a:lnTo>
                <a:lnTo>
                  <a:pt x="32447" y="38872"/>
                </a:lnTo>
                <a:lnTo>
                  <a:pt x="33106" y="42811"/>
                </a:lnTo>
                <a:lnTo>
                  <a:pt x="33106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9038873" y="3058722"/>
            <a:ext cx="11062" cy="72273"/>
          </a:xfrm>
          <a:custGeom>
            <a:avLst/>
            <a:gdLst/>
            <a:ahLst/>
            <a:cxnLst/>
            <a:rect l="l" t="t" r="r" b="b"/>
            <a:pathLst>
              <a:path w="11062" h="72273">
                <a:moveTo>
                  <a:pt x="0" y="5406"/>
                </a:moveTo>
                <a:lnTo>
                  <a:pt x="380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62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41" y="0"/>
                </a:lnTo>
                <a:lnTo>
                  <a:pt x="394" y="1889"/>
                </a:lnTo>
                <a:lnTo>
                  <a:pt x="0" y="5406"/>
                </a:lnTo>
                <a:close/>
              </a:path>
              <a:path w="11062" h="72273">
                <a:moveTo>
                  <a:pt x="1397" y="71564"/>
                </a:moveTo>
                <a:lnTo>
                  <a:pt x="3952" y="72273"/>
                </a:lnTo>
                <a:lnTo>
                  <a:pt x="7178" y="72273"/>
                </a:lnTo>
                <a:lnTo>
                  <a:pt x="10032" y="70634"/>
                </a:lnTo>
                <a:lnTo>
                  <a:pt x="10032" y="21790"/>
                </a:lnTo>
                <a:lnTo>
                  <a:pt x="9817" y="21092"/>
                </a:lnTo>
                <a:lnTo>
                  <a:pt x="7178" y="20152"/>
                </a:lnTo>
                <a:lnTo>
                  <a:pt x="3952" y="20152"/>
                </a:lnTo>
                <a:lnTo>
                  <a:pt x="1079" y="21790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9065120" y="3078140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20" y="30059"/>
                </a:lnTo>
                <a:lnTo>
                  <a:pt x="9320" y="20613"/>
                </a:lnTo>
                <a:lnTo>
                  <a:pt x="10476" y="15810"/>
                </a:lnTo>
                <a:lnTo>
                  <a:pt x="12776" y="12495"/>
                </a:lnTo>
                <a:lnTo>
                  <a:pt x="15062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0"/>
                </a:lnTo>
                <a:lnTo>
                  <a:pt x="32054" y="10414"/>
                </a:lnTo>
                <a:lnTo>
                  <a:pt x="35457" y="12992"/>
                </a:lnTo>
                <a:lnTo>
                  <a:pt x="38304" y="10896"/>
                </a:lnTo>
                <a:lnTo>
                  <a:pt x="38253" y="7862"/>
                </a:lnTo>
                <a:lnTo>
                  <a:pt x="37174" y="5205"/>
                </a:lnTo>
                <a:lnTo>
                  <a:pt x="34631" y="3200"/>
                </a:lnTo>
                <a:lnTo>
                  <a:pt x="31366" y="1572"/>
                </a:lnTo>
                <a:lnTo>
                  <a:pt x="28778" y="712"/>
                </a:lnTo>
                <a:lnTo>
                  <a:pt x="25844" y="125"/>
                </a:lnTo>
                <a:lnTo>
                  <a:pt x="19569" y="0"/>
                </a:lnTo>
                <a:lnTo>
                  <a:pt x="16559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4"/>
                </a:lnTo>
                <a:lnTo>
                  <a:pt x="1753" y="14986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8" y="35369"/>
                </a:lnTo>
                <a:lnTo>
                  <a:pt x="1436" y="3860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64"/>
                </a:lnTo>
                <a:lnTo>
                  <a:pt x="15123" y="53035"/>
                </a:lnTo>
                <a:lnTo>
                  <a:pt x="18237" y="53592"/>
                </a:lnTo>
                <a:lnTo>
                  <a:pt x="23442" y="53592"/>
                </a:lnTo>
                <a:lnTo>
                  <a:pt x="26682" y="53110"/>
                </a:lnTo>
                <a:lnTo>
                  <a:pt x="29768" y="52362"/>
                </a:lnTo>
                <a:lnTo>
                  <a:pt x="32461" y="51320"/>
                </a:lnTo>
                <a:lnTo>
                  <a:pt x="35863" y="49377"/>
                </a:lnTo>
                <a:lnTo>
                  <a:pt x="38265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26" y="39660"/>
                </a:lnTo>
                <a:lnTo>
                  <a:pt x="33491" y="41935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5" y="45845"/>
                </a:lnTo>
                <a:lnTo>
                  <a:pt x="18796" y="4545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9115383" y="3078076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84" y="40906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5"/>
                </a:lnTo>
                <a:lnTo>
                  <a:pt x="18338" y="46673"/>
                </a:lnTo>
                <a:lnTo>
                  <a:pt x="15455" y="46673"/>
                </a:lnTo>
                <a:lnTo>
                  <a:pt x="11581" y="44413"/>
                </a:lnTo>
                <a:lnTo>
                  <a:pt x="9184" y="40906"/>
                </a:lnTo>
                <a:close/>
              </a:path>
              <a:path w="22875" h="53657">
                <a:moveTo>
                  <a:pt x="34571" y="52908"/>
                </a:moveTo>
                <a:lnTo>
                  <a:pt x="37238" y="52959"/>
                </a:lnTo>
                <a:lnTo>
                  <a:pt x="40093" y="51332"/>
                </a:lnTo>
                <a:lnTo>
                  <a:pt x="40093" y="15368"/>
                </a:lnTo>
                <a:lnTo>
                  <a:pt x="39766" y="12700"/>
                </a:lnTo>
                <a:lnTo>
                  <a:pt x="38380" y="8139"/>
                </a:lnTo>
                <a:lnTo>
                  <a:pt x="35751" y="4697"/>
                </a:lnTo>
                <a:lnTo>
                  <a:pt x="32260" y="1993"/>
                </a:lnTo>
                <a:lnTo>
                  <a:pt x="27331" y="406"/>
                </a:lnTo>
                <a:lnTo>
                  <a:pt x="24347" y="0"/>
                </a:lnTo>
                <a:lnTo>
                  <a:pt x="20840" y="0"/>
                </a:lnTo>
                <a:lnTo>
                  <a:pt x="17108" y="176"/>
                </a:lnTo>
                <a:lnTo>
                  <a:pt x="13409" y="863"/>
                </a:lnTo>
                <a:lnTo>
                  <a:pt x="10159" y="1813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3"/>
                </a:lnTo>
                <a:lnTo>
                  <a:pt x="17820" y="7274"/>
                </a:lnTo>
                <a:lnTo>
                  <a:pt x="22086" y="7274"/>
                </a:lnTo>
                <a:lnTo>
                  <a:pt x="25236" y="8013"/>
                </a:lnTo>
                <a:lnTo>
                  <a:pt x="27788" y="9208"/>
                </a:lnTo>
                <a:lnTo>
                  <a:pt x="30215" y="12344"/>
                </a:lnTo>
                <a:lnTo>
                  <a:pt x="31000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88" y="24241"/>
                </a:lnTo>
                <a:lnTo>
                  <a:pt x="8622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6"/>
                </a:lnTo>
                <a:lnTo>
                  <a:pt x="3176" y="48488"/>
                </a:lnTo>
                <a:lnTo>
                  <a:pt x="6109" y="51014"/>
                </a:lnTo>
                <a:lnTo>
                  <a:pt x="9958" y="52652"/>
                </a:lnTo>
                <a:lnTo>
                  <a:pt x="9184" y="40906"/>
                </a:lnTo>
                <a:lnTo>
                  <a:pt x="9184" y="3836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4" y="30073"/>
                </a:lnTo>
                <a:lnTo>
                  <a:pt x="18961" y="29245"/>
                </a:lnTo>
                <a:lnTo>
                  <a:pt x="23548" y="29029"/>
                </a:lnTo>
                <a:lnTo>
                  <a:pt x="31205" y="29029"/>
                </a:lnTo>
                <a:lnTo>
                  <a:pt x="31205" y="39394"/>
                </a:lnTo>
                <a:lnTo>
                  <a:pt x="26885" y="43675"/>
                </a:lnTo>
                <a:lnTo>
                  <a:pt x="22875" y="46075"/>
                </a:lnTo>
                <a:lnTo>
                  <a:pt x="19865" y="53657"/>
                </a:lnTo>
                <a:lnTo>
                  <a:pt x="22633" y="53035"/>
                </a:lnTo>
                <a:lnTo>
                  <a:pt x="25261" y="51763"/>
                </a:lnTo>
                <a:lnTo>
                  <a:pt x="2787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71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9175211" y="3055165"/>
            <a:ext cx="8957" cy="75830"/>
          </a:xfrm>
          <a:custGeom>
            <a:avLst/>
            <a:gdLst/>
            <a:ahLst/>
            <a:cxnLst/>
            <a:rect l="l" t="t" r="r" b="b"/>
            <a:pathLst>
              <a:path w="8957" h="75830">
                <a:moveTo>
                  <a:pt x="8957" y="74192"/>
                </a:moveTo>
                <a:lnTo>
                  <a:pt x="8957" y="1703"/>
                </a:lnTo>
                <a:lnTo>
                  <a:pt x="8727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0"/>
                </a:lnTo>
                <a:lnTo>
                  <a:pt x="2858" y="75830"/>
                </a:lnTo>
                <a:lnTo>
                  <a:pt x="6084" y="75830"/>
                </a:lnTo>
                <a:lnTo>
                  <a:pt x="895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303222" y="3189154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41" y="76413"/>
                </a:moveTo>
                <a:lnTo>
                  <a:pt x="23940" y="76568"/>
                </a:lnTo>
                <a:lnTo>
                  <a:pt x="27306" y="76568"/>
                </a:lnTo>
                <a:lnTo>
                  <a:pt x="30290" y="75930"/>
                </a:lnTo>
                <a:lnTo>
                  <a:pt x="32892" y="74674"/>
                </a:lnTo>
                <a:lnTo>
                  <a:pt x="35496" y="73403"/>
                </a:lnTo>
                <a:lnTo>
                  <a:pt x="37692" y="71574"/>
                </a:lnTo>
                <a:lnTo>
                  <a:pt x="41273" y="66812"/>
                </a:lnTo>
                <a:lnTo>
                  <a:pt x="42635" y="63917"/>
                </a:lnTo>
                <a:lnTo>
                  <a:pt x="43549" y="60540"/>
                </a:lnTo>
                <a:lnTo>
                  <a:pt x="44474" y="57160"/>
                </a:lnTo>
                <a:lnTo>
                  <a:pt x="44931" y="53351"/>
                </a:lnTo>
                <a:lnTo>
                  <a:pt x="44931" y="45579"/>
                </a:lnTo>
                <a:lnTo>
                  <a:pt x="44575" y="42213"/>
                </a:lnTo>
                <a:lnTo>
                  <a:pt x="43851" y="39023"/>
                </a:lnTo>
                <a:lnTo>
                  <a:pt x="43127" y="35838"/>
                </a:lnTo>
                <a:lnTo>
                  <a:pt x="41972" y="33054"/>
                </a:lnTo>
                <a:lnTo>
                  <a:pt x="40410" y="30693"/>
                </a:lnTo>
                <a:lnTo>
                  <a:pt x="36791" y="26437"/>
                </a:lnTo>
                <a:lnTo>
                  <a:pt x="31748" y="23608"/>
                </a:lnTo>
                <a:lnTo>
                  <a:pt x="28728" y="22909"/>
                </a:lnTo>
                <a:lnTo>
                  <a:pt x="25181" y="22909"/>
                </a:lnTo>
                <a:lnTo>
                  <a:pt x="22363" y="23050"/>
                </a:lnTo>
                <a:lnTo>
                  <a:pt x="23483" y="30617"/>
                </a:lnTo>
                <a:lnTo>
                  <a:pt x="27763" y="31164"/>
                </a:lnTo>
                <a:lnTo>
                  <a:pt x="30885" y="33375"/>
                </a:lnTo>
                <a:lnTo>
                  <a:pt x="33094" y="36636"/>
                </a:lnTo>
                <a:lnTo>
                  <a:pt x="34707" y="40524"/>
                </a:lnTo>
                <a:lnTo>
                  <a:pt x="35457" y="45222"/>
                </a:lnTo>
                <a:lnTo>
                  <a:pt x="35661" y="50151"/>
                </a:lnTo>
                <a:lnTo>
                  <a:pt x="35661" y="52437"/>
                </a:lnTo>
                <a:lnTo>
                  <a:pt x="34974" y="56908"/>
                </a:lnTo>
                <a:lnTo>
                  <a:pt x="33793" y="61135"/>
                </a:lnTo>
                <a:lnTo>
                  <a:pt x="31788" y="64716"/>
                </a:lnTo>
                <a:lnTo>
                  <a:pt x="28893" y="67243"/>
                </a:lnTo>
                <a:lnTo>
                  <a:pt x="25347" y="68870"/>
                </a:lnTo>
                <a:lnTo>
                  <a:pt x="20664" y="68870"/>
                </a:lnTo>
                <a:lnTo>
                  <a:pt x="16066" y="66509"/>
                </a:lnTo>
                <a:lnTo>
                  <a:pt x="11951" y="72021"/>
                </a:lnTo>
                <a:lnTo>
                  <a:pt x="15746" y="74623"/>
                </a:lnTo>
                <a:lnTo>
                  <a:pt x="18299" y="75805"/>
                </a:lnTo>
                <a:lnTo>
                  <a:pt x="20941" y="76413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2"/>
                </a:lnTo>
                <a:lnTo>
                  <a:pt x="2578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45" y="69695"/>
                </a:lnTo>
                <a:lnTo>
                  <a:pt x="11951" y="72021"/>
                </a:lnTo>
                <a:lnTo>
                  <a:pt x="16066" y="66509"/>
                </a:lnTo>
                <a:lnTo>
                  <a:pt x="11441" y="62646"/>
                </a:lnTo>
                <a:lnTo>
                  <a:pt x="8953" y="59651"/>
                </a:lnTo>
                <a:lnTo>
                  <a:pt x="8953" y="40168"/>
                </a:lnTo>
                <a:lnTo>
                  <a:pt x="10389" y="38353"/>
                </a:lnTo>
                <a:lnTo>
                  <a:pt x="12978" y="35661"/>
                </a:lnTo>
                <a:lnTo>
                  <a:pt x="16610" y="32738"/>
                </a:lnTo>
                <a:lnTo>
                  <a:pt x="20052" y="31099"/>
                </a:lnTo>
                <a:lnTo>
                  <a:pt x="23483" y="30617"/>
                </a:lnTo>
                <a:lnTo>
                  <a:pt x="22363" y="23050"/>
                </a:lnTo>
                <a:lnTo>
                  <a:pt x="19761" y="23633"/>
                </a:lnTo>
                <a:lnTo>
                  <a:pt x="17157" y="24724"/>
                </a:lnTo>
                <a:lnTo>
                  <a:pt x="14530" y="26186"/>
                </a:lnTo>
                <a:lnTo>
                  <a:pt x="11812" y="28205"/>
                </a:lnTo>
                <a:lnTo>
                  <a:pt x="8953" y="30934"/>
                </a:lnTo>
                <a:lnTo>
                  <a:pt x="8953" y="1699"/>
                </a:lnTo>
                <a:lnTo>
                  <a:pt x="8751" y="939"/>
                </a:lnTo>
                <a:lnTo>
                  <a:pt x="6109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358396" y="3212075"/>
            <a:ext cx="44931" cy="53643"/>
          </a:xfrm>
          <a:custGeom>
            <a:avLst/>
            <a:gdLst/>
            <a:ahLst/>
            <a:cxnLst/>
            <a:rect l="l" t="t" r="r" b="b"/>
            <a:pathLst>
              <a:path w="44931" h="53643">
                <a:moveTo>
                  <a:pt x="44524" y="16926"/>
                </a:moveTo>
                <a:lnTo>
                  <a:pt x="43700" y="14118"/>
                </a:lnTo>
                <a:lnTo>
                  <a:pt x="42898" y="11314"/>
                </a:lnTo>
                <a:lnTo>
                  <a:pt x="39888" y="6803"/>
                </a:lnTo>
                <a:lnTo>
                  <a:pt x="35928" y="3070"/>
                </a:lnTo>
                <a:lnTo>
                  <a:pt x="33234" y="1828"/>
                </a:lnTo>
                <a:lnTo>
                  <a:pt x="30542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77" y="8329"/>
                </a:lnTo>
                <a:lnTo>
                  <a:pt x="32777" y="11008"/>
                </a:lnTo>
                <a:lnTo>
                  <a:pt x="34988" y="13686"/>
                </a:lnTo>
                <a:lnTo>
                  <a:pt x="36028" y="17373"/>
                </a:lnTo>
                <a:lnTo>
                  <a:pt x="35928" y="22071"/>
                </a:lnTo>
                <a:lnTo>
                  <a:pt x="9269" y="22071"/>
                </a:lnTo>
                <a:lnTo>
                  <a:pt x="9345" y="20087"/>
                </a:lnTo>
                <a:lnTo>
                  <a:pt x="10831" y="3110"/>
                </a:lnTo>
                <a:lnTo>
                  <a:pt x="8366" y="4899"/>
                </a:lnTo>
                <a:lnTo>
                  <a:pt x="4276" y="9571"/>
                </a:lnTo>
                <a:lnTo>
                  <a:pt x="2717" y="12405"/>
                </a:lnTo>
                <a:lnTo>
                  <a:pt x="1623" y="15760"/>
                </a:lnTo>
                <a:lnTo>
                  <a:pt x="543" y="19098"/>
                </a:lnTo>
                <a:lnTo>
                  <a:pt x="0" y="22859"/>
                </a:lnTo>
                <a:lnTo>
                  <a:pt x="0" y="31482"/>
                </a:lnTo>
                <a:lnTo>
                  <a:pt x="532" y="35355"/>
                </a:lnTo>
                <a:lnTo>
                  <a:pt x="1573" y="38681"/>
                </a:lnTo>
                <a:lnTo>
                  <a:pt x="2627" y="41997"/>
                </a:lnTo>
                <a:lnTo>
                  <a:pt x="4175" y="44766"/>
                </a:lnTo>
                <a:lnTo>
                  <a:pt x="6235" y="46976"/>
                </a:lnTo>
                <a:lnTo>
                  <a:pt x="10843" y="50849"/>
                </a:lnTo>
                <a:lnTo>
                  <a:pt x="13867" y="51965"/>
                </a:lnTo>
                <a:lnTo>
                  <a:pt x="16891" y="53085"/>
                </a:lnTo>
                <a:lnTo>
                  <a:pt x="20393" y="53643"/>
                </a:lnTo>
                <a:lnTo>
                  <a:pt x="24422" y="53643"/>
                </a:lnTo>
                <a:lnTo>
                  <a:pt x="28903" y="53492"/>
                </a:lnTo>
                <a:lnTo>
                  <a:pt x="33004" y="52793"/>
                </a:lnTo>
                <a:lnTo>
                  <a:pt x="36344" y="51965"/>
                </a:lnTo>
                <a:lnTo>
                  <a:pt x="39178" y="51090"/>
                </a:lnTo>
                <a:lnTo>
                  <a:pt x="42670" y="48308"/>
                </a:lnTo>
                <a:lnTo>
                  <a:pt x="42872" y="45514"/>
                </a:lnTo>
                <a:lnTo>
                  <a:pt x="42072" y="42886"/>
                </a:lnTo>
                <a:lnTo>
                  <a:pt x="39456" y="43267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7"/>
                </a:lnTo>
                <a:lnTo>
                  <a:pt x="25257" y="46379"/>
                </a:lnTo>
                <a:lnTo>
                  <a:pt x="22312" y="46379"/>
                </a:lnTo>
                <a:lnTo>
                  <a:pt x="17776" y="45133"/>
                </a:lnTo>
                <a:lnTo>
                  <a:pt x="14094" y="43102"/>
                </a:lnTo>
                <a:lnTo>
                  <a:pt x="11541" y="40002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6"/>
                </a:lnTo>
                <a:close/>
              </a:path>
              <a:path w="44931" h="53643">
                <a:moveTo>
                  <a:pt x="9345" y="20087"/>
                </a:moveTo>
                <a:lnTo>
                  <a:pt x="10309" y="16355"/>
                </a:lnTo>
                <a:lnTo>
                  <a:pt x="11808" y="12913"/>
                </a:lnTo>
                <a:lnTo>
                  <a:pt x="15466" y="9079"/>
                </a:lnTo>
                <a:lnTo>
                  <a:pt x="18806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6" y="1864"/>
                </a:lnTo>
                <a:lnTo>
                  <a:pt x="10831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17522" y="3189146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6" y="45594"/>
                </a:moveTo>
                <a:lnTo>
                  <a:pt x="33106" y="74192"/>
                </a:lnTo>
                <a:lnTo>
                  <a:pt x="33336" y="74929"/>
                </a:lnTo>
                <a:lnTo>
                  <a:pt x="35963" y="75844"/>
                </a:lnTo>
                <a:lnTo>
                  <a:pt x="39203" y="75844"/>
                </a:lnTo>
                <a:lnTo>
                  <a:pt x="42062" y="74192"/>
                </a:lnTo>
                <a:lnTo>
                  <a:pt x="42062" y="40957"/>
                </a:lnTo>
                <a:lnTo>
                  <a:pt x="41767" y="37947"/>
                </a:lnTo>
                <a:lnTo>
                  <a:pt x="40575" y="33008"/>
                </a:lnTo>
                <a:lnTo>
                  <a:pt x="38200" y="28994"/>
                </a:lnTo>
                <a:lnTo>
                  <a:pt x="35024" y="25679"/>
                </a:lnTo>
                <a:lnTo>
                  <a:pt x="30593" y="23472"/>
                </a:lnTo>
                <a:lnTo>
                  <a:pt x="27849" y="22924"/>
                </a:lnTo>
                <a:lnTo>
                  <a:pt x="21945" y="22924"/>
                </a:lnTo>
                <a:lnTo>
                  <a:pt x="19328" y="23583"/>
                </a:lnTo>
                <a:lnTo>
                  <a:pt x="16725" y="24894"/>
                </a:lnTo>
                <a:lnTo>
                  <a:pt x="14119" y="26225"/>
                </a:lnTo>
                <a:lnTo>
                  <a:pt x="11531" y="28230"/>
                </a:lnTo>
                <a:lnTo>
                  <a:pt x="8963" y="30948"/>
                </a:lnTo>
                <a:lnTo>
                  <a:pt x="8963" y="1703"/>
                </a:lnTo>
                <a:lnTo>
                  <a:pt x="8747" y="939"/>
                </a:lnTo>
                <a:lnTo>
                  <a:pt x="6106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27" y="75121"/>
                </a:lnTo>
                <a:lnTo>
                  <a:pt x="2868" y="75844"/>
                </a:lnTo>
                <a:lnTo>
                  <a:pt x="6106" y="75844"/>
                </a:lnTo>
                <a:lnTo>
                  <a:pt x="8963" y="74192"/>
                </a:lnTo>
                <a:lnTo>
                  <a:pt x="8963" y="40057"/>
                </a:lnTo>
                <a:lnTo>
                  <a:pt x="11429" y="36982"/>
                </a:lnTo>
                <a:lnTo>
                  <a:pt x="13766" y="34660"/>
                </a:lnTo>
                <a:lnTo>
                  <a:pt x="18258" y="31470"/>
                </a:lnTo>
                <a:lnTo>
                  <a:pt x="22744" y="30671"/>
                </a:lnTo>
                <a:lnTo>
                  <a:pt x="26007" y="31013"/>
                </a:lnTo>
                <a:lnTo>
                  <a:pt x="28648" y="32296"/>
                </a:lnTo>
                <a:lnTo>
                  <a:pt x="31391" y="35712"/>
                </a:lnTo>
                <a:lnTo>
                  <a:pt x="32461" y="38875"/>
                </a:lnTo>
                <a:lnTo>
                  <a:pt x="33106" y="42811"/>
                </a:lnTo>
                <a:lnTo>
                  <a:pt x="33106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472641" y="3212071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73" y="40896"/>
                </a:moveTo>
                <a:lnTo>
                  <a:pt x="9958" y="52654"/>
                </a:lnTo>
                <a:lnTo>
                  <a:pt x="14364" y="53647"/>
                </a:lnTo>
                <a:lnTo>
                  <a:pt x="19851" y="53647"/>
                </a:lnTo>
                <a:lnTo>
                  <a:pt x="22875" y="46061"/>
                </a:lnTo>
                <a:lnTo>
                  <a:pt x="18342" y="46659"/>
                </a:lnTo>
                <a:lnTo>
                  <a:pt x="15444" y="46659"/>
                </a:lnTo>
                <a:lnTo>
                  <a:pt x="11584" y="44413"/>
                </a:lnTo>
                <a:lnTo>
                  <a:pt x="9173" y="40896"/>
                </a:lnTo>
                <a:close/>
              </a:path>
              <a:path w="22875" h="53647">
                <a:moveTo>
                  <a:pt x="34560" y="52894"/>
                </a:moveTo>
                <a:lnTo>
                  <a:pt x="37224" y="52959"/>
                </a:lnTo>
                <a:lnTo>
                  <a:pt x="40097" y="51321"/>
                </a:lnTo>
                <a:lnTo>
                  <a:pt x="40097" y="15354"/>
                </a:lnTo>
                <a:lnTo>
                  <a:pt x="39752" y="12686"/>
                </a:lnTo>
                <a:lnTo>
                  <a:pt x="38369" y="8129"/>
                </a:lnTo>
                <a:lnTo>
                  <a:pt x="35751" y="4687"/>
                </a:lnTo>
                <a:lnTo>
                  <a:pt x="32249" y="1983"/>
                </a:lnTo>
                <a:lnTo>
                  <a:pt x="2732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496" y="5209"/>
                </a:lnTo>
                <a:lnTo>
                  <a:pt x="2376" y="7937"/>
                </a:lnTo>
                <a:lnTo>
                  <a:pt x="2682" y="11153"/>
                </a:lnTo>
                <a:lnTo>
                  <a:pt x="5274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72" y="8053"/>
                </a:lnTo>
                <a:lnTo>
                  <a:pt x="17806" y="7264"/>
                </a:lnTo>
                <a:lnTo>
                  <a:pt x="22086" y="7264"/>
                </a:lnTo>
                <a:lnTo>
                  <a:pt x="25226" y="8002"/>
                </a:lnTo>
                <a:lnTo>
                  <a:pt x="27788" y="9208"/>
                </a:lnTo>
                <a:lnTo>
                  <a:pt x="30204" y="12334"/>
                </a:lnTo>
                <a:lnTo>
                  <a:pt x="30989" y="15228"/>
                </a:lnTo>
                <a:lnTo>
                  <a:pt x="31195" y="18759"/>
                </a:lnTo>
                <a:lnTo>
                  <a:pt x="31195" y="22567"/>
                </a:lnTo>
                <a:lnTo>
                  <a:pt x="20679" y="22567"/>
                </a:lnTo>
                <a:lnTo>
                  <a:pt x="17247" y="22910"/>
                </a:lnTo>
                <a:lnTo>
                  <a:pt x="14213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77" y="31623"/>
                </a:lnTo>
                <a:lnTo>
                  <a:pt x="0" y="36042"/>
                </a:lnTo>
                <a:lnTo>
                  <a:pt x="0" y="41137"/>
                </a:lnTo>
                <a:lnTo>
                  <a:pt x="1220" y="45086"/>
                </a:lnTo>
                <a:lnTo>
                  <a:pt x="3176" y="48477"/>
                </a:lnTo>
                <a:lnTo>
                  <a:pt x="6098" y="51015"/>
                </a:lnTo>
                <a:lnTo>
                  <a:pt x="9958" y="52654"/>
                </a:lnTo>
                <a:lnTo>
                  <a:pt x="9173" y="40896"/>
                </a:lnTo>
                <a:lnTo>
                  <a:pt x="9173" y="38354"/>
                </a:lnTo>
                <a:lnTo>
                  <a:pt x="10008" y="34430"/>
                </a:lnTo>
                <a:lnTo>
                  <a:pt x="12640" y="31485"/>
                </a:lnTo>
                <a:lnTo>
                  <a:pt x="15344" y="30059"/>
                </a:lnTo>
                <a:lnTo>
                  <a:pt x="18950" y="29235"/>
                </a:lnTo>
                <a:lnTo>
                  <a:pt x="23548" y="29019"/>
                </a:lnTo>
                <a:lnTo>
                  <a:pt x="31195" y="29019"/>
                </a:lnTo>
                <a:lnTo>
                  <a:pt x="3119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51" y="53647"/>
                </a:lnTo>
                <a:lnTo>
                  <a:pt x="22633" y="53025"/>
                </a:lnTo>
                <a:lnTo>
                  <a:pt x="25251" y="51753"/>
                </a:lnTo>
                <a:lnTo>
                  <a:pt x="2787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522837" y="3212826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47" y="3859"/>
                </a:moveTo>
                <a:lnTo>
                  <a:pt x="17132" y="50242"/>
                </a:lnTo>
                <a:lnTo>
                  <a:pt x="17995" y="51422"/>
                </a:lnTo>
                <a:lnTo>
                  <a:pt x="20560" y="52095"/>
                </a:lnTo>
                <a:lnTo>
                  <a:pt x="26708" y="52071"/>
                </a:lnTo>
                <a:lnTo>
                  <a:pt x="29400" y="50242"/>
                </a:lnTo>
                <a:lnTo>
                  <a:pt x="46061" y="3859"/>
                </a:lnTo>
                <a:lnTo>
                  <a:pt x="46493" y="1573"/>
                </a:lnTo>
                <a:lnTo>
                  <a:pt x="45961" y="468"/>
                </a:lnTo>
                <a:lnTo>
                  <a:pt x="43153" y="0"/>
                </a:lnTo>
                <a:lnTo>
                  <a:pt x="39952" y="76"/>
                </a:lnTo>
                <a:lnTo>
                  <a:pt x="37374" y="1738"/>
                </a:lnTo>
                <a:lnTo>
                  <a:pt x="23760" y="41997"/>
                </a:lnTo>
                <a:lnTo>
                  <a:pt x="23392" y="41997"/>
                </a:lnTo>
                <a:lnTo>
                  <a:pt x="9601" y="1738"/>
                </a:lnTo>
                <a:lnTo>
                  <a:pt x="8039" y="241"/>
                </a:lnTo>
                <a:lnTo>
                  <a:pt x="5447" y="0"/>
                </a:lnTo>
                <a:lnTo>
                  <a:pt x="2858" y="11"/>
                </a:lnTo>
                <a:lnTo>
                  <a:pt x="0" y="1281"/>
                </a:lnTo>
                <a:lnTo>
                  <a:pt x="547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578374" y="319270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0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66" y="8837"/>
                </a:lnTo>
                <a:lnTo>
                  <a:pt x="11062" y="5294"/>
                </a:lnTo>
                <a:lnTo>
                  <a:pt x="10680" y="1842"/>
                </a:lnTo>
                <a:lnTo>
                  <a:pt x="7682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49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49" y="20156"/>
                </a:lnTo>
                <a:lnTo>
                  <a:pt x="1079" y="2179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601446" y="3212071"/>
            <a:ext cx="48816" cy="53643"/>
          </a:xfrm>
          <a:custGeom>
            <a:avLst/>
            <a:gdLst/>
            <a:ahLst/>
            <a:cxnLst/>
            <a:rect l="l" t="t" r="r" b="b"/>
            <a:pathLst>
              <a:path w="48816" h="53643">
                <a:moveTo>
                  <a:pt x="9269" y="23915"/>
                </a:moveTo>
                <a:lnTo>
                  <a:pt x="9573" y="21337"/>
                </a:lnTo>
                <a:lnTo>
                  <a:pt x="10170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65" y="8888"/>
                </a:lnTo>
                <a:lnTo>
                  <a:pt x="21880" y="7480"/>
                </a:lnTo>
                <a:lnTo>
                  <a:pt x="27432" y="7480"/>
                </a:lnTo>
                <a:lnTo>
                  <a:pt x="31774" y="9028"/>
                </a:lnTo>
                <a:lnTo>
                  <a:pt x="35241" y="11455"/>
                </a:lnTo>
                <a:lnTo>
                  <a:pt x="37501" y="15011"/>
                </a:lnTo>
                <a:lnTo>
                  <a:pt x="38808" y="19418"/>
                </a:lnTo>
                <a:lnTo>
                  <a:pt x="39546" y="24267"/>
                </a:lnTo>
                <a:lnTo>
                  <a:pt x="39546" y="29729"/>
                </a:lnTo>
                <a:lnTo>
                  <a:pt x="39265" y="32320"/>
                </a:lnTo>
                <a:lnTo>
                  <a:pt x="38671" y="34657"/>
                </a:lnTo>
                <a:lnTo>
                  <a:pt x="37868" y="50266"/>
                </a:lnTo>
                <a:lnTo>
                  <a:pt x="40474" y="48373"/>
                </a:lnTo>
                <a:lnTo>
                  <a:pt x="44640" y="43534"/>
                </a:lnTo>
                <a:lnTo>
                  <a:pt x="46202" y="40639"/>
                </a:lnTo>
                <a:lnTo>
                  <a:pt x="47242" y="37284"/>
                </a:lnTo>
                <a:lnTo>
                  <a:pt x="48298" y="33958"/>
                </a:lnTo>
                <a:lnTo>
                  <a:pt x="48816" y="30290"/>
                </a:lnTo>
                <a:lnTo>
                  <a:pt x="48816" y="22222"/>
                </a:lnTo>
                <a:lnTo>
                  <a:pt x="48323" y="18554"/>
                </a:lnTo>
                <a:lnTo>
                  <a:pt x="47332" y="15289"/>
                </a:lnTo>
                <a:lnTo>
                  <a:pt x="46339" y="12038"/>
                </a:lnTo>
                <a:lnTo>
                  <a:pt x="44842" y="9269"/>
                </a:lnTo>
                <a:lnTo>
                  <a:pt x="42861" y="6998"/>
                </a:lnTo>
                <a:lnTo>
                  <a:pt x="38376" y="2970"/>
                </a:lnTo>
                <a:lnTo>
                  <a:pt x="35392" y="1777"/>
                </a:lnTo>
                <a:lnTo>
                  <a:pt x="32407" y="598"/>
                </a:lnTo>
                <a:lnTo>
                  <a:pt x="28915" y="0"/>
                </a:lnTo>
                <a:lnTo>
                  <a:pt x="20736" y="0"/>
                </a:lnTo>
                <a:lnTo>
                  <a:pt x="17092" y="673"/>
                </a:lnTo>
                <a:lnTo>
                  <a:pt x="13982" y="2005"/>
                </a:lnTo>
                <a:lnTo>
                  <a:pt x="10882" y="3341"/>
                </a:lnTo>
                <a:lnTo>
                  <a:pt x="8280" y="5219"/>
                </a:lnTo>
                <a:lnTo>
                  <a:pt x="4126" y="10069"/>
                </a:lnTo>
                <a:lnTo>
                  <a:pt x="2578" y="12952"/>
                </a:lnTo>
                <a:lnTo>
                  <a:pt x="1534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5"/>
                </a:lnTo>
                <a:lnTo>
                  <a:pt x="482" y="35104"/>
                </a:lnTo>
                <a:lnTo>
                  <a:pt x="1457" y="38354"/>
                </a:lnTo>
                <a:lnTo>
                  <a:pt x="2437" y="41605"/>
                </a:lnTo>
                <a:lnTo>
                  <a:pt x="3910" y="44373"/>
                </a:lnTo>
                <a:lnTo>
                  <a:pt x="5915" y="46659"/>
                </a:lnTo>
                <a:lnTo>
                  <a:pt x="10386" y="50673"/>
                </a:lnTo>
                <a:lnTo>
                  <a:pt x="10019" y="34225"/>
                </a:lnTo>
                <a:lnTo>
                  <a:pt x="9269" y="29361"/>
                </a:lnTo>
                <a:lnTo>
                  <a:pt x="9269" y="23915"/>
                </a:lnTo>
                <a:close/>
              </a:path>
              <a:path w="48816" h="53643">
                <a:moveTo>
                  <a:pt x="26960" y="46112"/>
                </a:moveTo>
                <a:lnTo>
                  <a:pt x="21435" y="46112"/>
                </a:lnTo>
                <a:lnTo>
                  <a:pt x="17092" y="44575"/>
                </a:lnTo>
                <a:lnTo>
                  <a:pt x="13625" y="42138"/>
                </a:lnTo>
                <a:lnTo>
                  <a:pt x="11314" y="38632"/>
                </a:lnTo>
                <a:lnTo>
                  <a:pt x="10019" y="34225"/>
                </a:lnTo>
                <a:lnTo>
                  <a:pt x="10386" y="50673"/>
                </a:lnTo>
                <a:lnTo>
                  <a:pt x="13360" y="51865"/>
                </a:lnTo>
                <a:lnTo>
                  <a:pt x="16355" y="53060"/>
                </a:lnTo>
                <a:lnTo>
                  <a:pt x="19847" y="53643"/>
                </a:lnTo>
                <a:lnTo>
                  <a:pt x="27990" y="53643"/>
                </a:lnTo>
                <a:lnTo>
                  <a:pt x="31623" y="52984"/>
                </a:lnTo>
                <a:lnTo>
                  <a:pt x="34747" y="51612"/>
                </a:lnTo>
                <a:lnTo>
                  <a:pt x="37868" y="50266"/>
                </a:lnTo>
                <a:lnTo>
                  <a:pt x="38671" y="34657"/>
                </a:lnTo>
                <a:lnTo>
                  <a:pt x="37170" y="39038"/>
                </a:lnTo>
                <a:lnTo>
                  <a:pt x="34693" y="42443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663914" y="3212075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6" y="8455"/>
                </a:lnTo>
                <a:lnTo>
                  <a:pt x="22960" y="8672"/>
                </a:lnTo>
                <a:lnTo>
                  <a:pt x="25703" y="9460"/>
                </a:lnTo>
                <a:lnTo>
                  <a:pt x="28371" y="8606"/>
                </a:lnTo>
                <a:lnTo>
                  <a:pt x="28536" y="5637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68" y="0"/>
                </a:lnTo>
                <a:lnTo>
                  <a:pt x="17273" y="659"/>
                </a:lnTo>
                <a:lnTo>
                  <a:pt x="14133" y="2562"/>
                </a:lnTo>
                <a:lnTo>
                  <a:pt x="10680" y="5994"/>
                </a:lnTo>
                <a:lnTo>
                  <a:pt x="8088" y="9546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3"/>
                </a:lnTo>
                <a:lnTo>
                  <a:pt x="0" y="51267"/>
                </a:lnTo>
                <a:lnTo>
                  <a:pt x="306" y="52195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9" y="11616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724731" y="3212071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84" y="40896"/>
                </a:moveTo>
                <a:lnTo>
                  <a:pt x="9958" y="52654"/>
                </a:lnTo>
                <a:lnTo>
                  <a:pt x="14364" y="53647"/>
                </a:lnTo>
                <a:lnTo>
                  <a:pt x="19865" y="53647"/>
                </a:lnTo>
                <a:lnTo>
                  <a:pt x="22875" y="46061"/>
                </a:lnTo>
                <a:lnTo>
                  <a:pt x="18342" y="46659"/>
                </a:lnTo>
                <a:lnTo>
                  <a:pt x="15458" y="46659"/>
                </a:lnTo>
                <a:lnTo>
                  <a:pt x="11584" y="44413"/>
                </a:lnTo>
                <a:lnTo>
                  <a:pt x="9184" y="40896"/>
                </a:lnTo>
                <a:close/>
              </a:path>
              <a:path w="22875" h="53647">
                <a:moveTo>
                  <a:pt x="34560" y="52894"/>
                </a:moveTo>
                <a:lnTo>
                  <a:pt x="37238" y="52959"/>
                </a:lnTo>
                <a:lnTo>
                  <a:pt x="40097" y="51321"/>
                </a:lnTo>
                <a:lnTo>
                  <a:pt x="40097" y="15354"/>
                </a:lnTo>
                <a:lnTo>
                  <a:pt x="39766" y="12686"/>
                </a:lnTo>
                <a:lnTo>
                  <a:pt x="38380" y="8129"/>
                </a:lnTo>
                <a:lnTo>
                  <a:pt x="35751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91" y="7937"/>
                </a:lnTo>
                <a:lnTo>
                  <a:pt x="2693" y="11153"/>
                </a:lnTo>
                <a:lnTo>
                  <a:pt x="5270" y="12052"/>
                </a:lnTo>
                <a:lnTo>
                  <a:pt x="8154" y="10415"/>
                </a:lnTo>
                <a:lnTo>
                  <a:pt x="10797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34"/>
                </a:lnTo>
                <a:lnTo>
                  <a:pt x="31003" y="15228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3" y="22910"/>
                </a:lnTo>
                <a:lnTo>
                  <a:pt x="14227" y="23572"/>
                </a:lnTo>
                <a:lnTo>
                  <a:pt x="11189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2"/>
                </a:lnTo>
                <a:lnTo>
                  <a:pt x="0" y="41137"/>
                </a:lnTo>
                <a:lnTo>
                  <a:pt x="1235" y="45086"/>
                </a:lnTo>
                <a:lnTo>
                  <a:pt x="3176" y="48477"/>
                </a:lnTo>
                <a:lnTo>
                  <a:pt x="6109" y="51015"/>
                </a:lnTo>
                <a:lnTo>
                  <a:pt x="9958" y="52654"/>
                </a:lnTo>
                <a:lnTo>
                  <a:pt x="9184" y="40896"/>
                </a:lnTo>
                <a:lnTo>
                  <a:pt x="9184" y="38354"/>
                </a:lnTo>
                <a:lnTo>
                  <a:pt x="10008" y="34430"/>
                </a:lnTo>
                <a:lnTo>
                  <a:pt x="12650" y="31485"/>
                </a:lnTo>
                <a:lnTo>
                  <a:pt x="15344" y="30059"/>
                </a:lnTo>
                <a:lnTo>
                  <a:pt x="18962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47"/>
                </a:lnTo>
                <a:lnTo>
                  <a:pt x="22633" y="53025"/>
                </a:lnTo>
                <a:lnTo>
                  <a:pt x="25261" y="51753"/>
                </a:lnTo>
                <a:lnTo>
                  <a:pt x="2787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781381" y="321207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69"/>
                </a:moveTo>
                <a:lnTo>
                  <a:pt x="33110" y="51267"/>
                </a:lnTo>
                <a:lnTo>
                  <a:pt x="33326" y="52005"/>
                </a:lnTo>
                <a:lnTo>
                  <a:pt x="35965" y="52919"/>
                </a:lnTo>
                <a:lnTo>
                  <a:pt x="39189" y="52919"/>
                </a:lnTo>
                <a:lnTo>
                  <a:pt x="42062" y="51267"/>
                </a:lnTo>
                <a:lnTo>
                  <a:pt x="42062" y="18007"/>
                </a:lnTo>
                <a:lnTo>
                  <a:pt x="41771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82" y="547"/>
                </a:lnTo>
                <a:lnTo>
                  <a:pt x="27839" y="0"/>
                </a:lnTo>
                <a:lnTo>
                  <a:pt x="21791" y="0"/>
                </a:lnTo>
                <a:lnTo>
                  <a:pt x="19048" y="708"/>
                </a:lnTo>
                <a:lnTo>
                  <a:pt x="16319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5"/>
                </a:lnTo>
                <a:lnTo>
                  <a:pt x="5523" y="773"/>
                </a:lnTo>
                <a:lnTo>
                  <a:pt x="2578" y="773"/>
                </a:lnTo>
                <a:lnTo>
                  <a:pt x="0" y="2426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64" y="51267"/>
                </a:lnTo>
                <a:lnTo>
                  <a:pt x="8964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45"/>
                </a:lnTo>
                <a:lnTo>
                  <a:pt x="22745" y="7747"/>
                </a:lnTo>
                <a:lnTo>
                  <a:pt x="25995" y="8088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1"/>
                </a:lnTo>
                <a:lnTo>
                  <a:pt x="33110" y="19886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836717" y="325020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82" y="0"/>
                </a:moveTo>
                <a:lnTo>
                  <a:pt x="10692" y="13439"/>
                </a:lnTo>
                <a:lnTo>
                  <a:pt x="13219" y="14822"/>
                </a:lnTo>
                <a:lnTo>
                  <a:pt x="12776" y="3647"/>
                </a:lnTo>
                <a:lnTo>
                  <a:pt x="10882" y="0"/>
                </a:lnTo>
                <a:close/>
              </a:path>
              <a:path w="13219" h="75653">
                <a:moveTo>
                  <a:pt x="36943" y="6667"/>
                </a:moveTo>
                <a:lnTo>
                  <a:pt x="37017" y="13680"/>
                </a:lnTo>
                <a:lnTo>
                  <a:pt x="39621" y="14785"/>
                </a:lnTo>
                <a:lnTo>
                  <a:pt x="42353" y="14785"/>
                </a:lnTo>
                <a:lnTo>
                  <a:pt x="44917" y="13133"/>
                </a:lnTo>
                <a:lnTo>
                  <a:pt x="44917" y="-59140"/>
                </a:lnTo>
                <a:lnTo>
                  <a:pt x="44676" y="-59877"/>
                </a:lnTo>
                <a:lnTo>
                  <a:pt x="42011" y="-60831"/>
                </a:lnTo>
                <a:lnTo>
                  <a:pt x="38781" y="-60831"/>
                </a:lnTo>
                <a:lnTo>
                  <a:pt x="35913" y="-59140"/>
                </a:lnTo>
                <a:lnTo>
                  <a:pt x="35913" y="-30758"/>
                </a:lnTo>
                <a:lnTo>
                  <a:pt x="31266" y="-35024"/>
                </a:lnTo>
                <a:lnTo>
                  <a:pt x="26527" y="-37514"/>
                </a:lnTo>
                <a:lnTo>
                  <a:pt x="23910" y="-38138"/>
                </a:lnTo>
                <a:lnTo>
                  <a:pt x="17614" y="-38138"/>
                </a:lnTo>
                <a:lnTo>
                  <a:pt x="14579" y="-37500"/>
                </a:lnTo>
                <a:lnTo>
                  <a:pt x="11962" y="-36219"/>
                </a:lnTo>
                <a:lnTo>
                  <a:pt x="9334" y="-34937"/>
                </a:lnTo>
                <a:lnTo>
                  <a:pt x="7134" y="-33108"/>
                </a:lnTo>
                <a:lnTo>
                  <a:pt x="3592" y="-28321"/>
                </a:lnTo>
                <a:lnTo>
                  <a:pt x="2260" y="-25436"/>
                </a:lnTo>
                <a:lnTo>
                  <a:pt x="1346" y="-22045"/>
                </a:lnTo>
                <a:lnTo>
                  <a:pt x="441" y="-18665"/>
                </a:lnTo>
                <a:lnTo>
                  <a:pt x="0" y="-14881"/>
                </a:lnTo>
                <a:lnTo>
                  <a:pt x="0" y="-7148"/>
                </a:lnTo>
                <a:lnTo>
                  <a:pt x="353" y="-3768"/>
                </a:lnTo>
                <a:lnTo>
                  <a:pt x="1090" y="-567"/>
                </a:lnTo>
                <a:lnTo>
                  <a:pt x="1803" y="2632"/>
                </a:lnTo>
                <a:lnTo>
                  <a:pt x="2945" y="5425"/>
                </a:lnTo>
                <a:lnTo>
                  <a:pt x="4521" y="7787"/>
                </a:lnTo>
                <a:lnTo>
                  <a:pt x="8149" y="12042"/>
                </a:lnTo>
                <a:lnTo>
                  <a:pt x="10692" y="13439"/>
                </a:lnTo>
                <a:lnTo>
                  <a:pt x="10882" y="0"/>
                </a:lnTo>
                <a:lnTo>
                  <a:pt x="9842" y="-4456"/>
                </a:lnTo>
                <a:lnTo>
                  <a:pt x="9269" y="-9204"/>
                </a:lnTo>
                <a:lnTo>
                  <a:pt x="9269" y="-13981"/>
                </a:lnTo>
                <a:lnTo>
                  <a:pt x="9954" y="-18503"/>
                </a:lnTo>
                <a:lnTo>
                  <a:pt x="11137" y="-22744"/>
                </a:lnTo>
                <a:lnTo>
                  <a:pt x="13117" y="-26286"/>
                </a:lnTo>
                <a:lnTo>
                  <a:pt x="16012" y="-28813"/>
                </a:lnTo>
                <a:lnTo>
                  <a:pt x="19530" y="-30440"/>
                </a:lnTo>
                <a:lnTo>
                  <a:pt x="24267" y="-30440"/>
                </a:lnTo>
                <a:lnTo>
                  <a:pt x="28889" y="-28079"/>
                </a:lnTo>
                <a:lnTo>
                  <a:pt x="33501" y="-24206"/>
                </a:lnTo>
                <a:lnTo>
                  <a:pt x="35913" y="-21206"/>
                </a:lnTo>
                <a:lnTo>
                  <a:pt x="35913" y="-1673"/>
                </a:lnTo>
                <a:lnTo>
                  <a:pt x="33169" y="1587"/>
                </a:lnTo>
                <a:lnTo>
                  <a:pt x="29425" y="4993"/>
                </a:lnTo>
                <a:lnTo>
                  <a:pt x="25980" y="7063"/>
                </a:lnTo>
                <a:lnTo>
                  <a:pt x="22618" y="7877"/>
                </a:lnTo>
                <a:lnTo>
                  <a:pt x="19072" y="7877"/>
                </a:lnTo>
                <a:lnTo>
                  <a:pt x="15570" y="6210"/>
                </a:lnTo>
                <a:lnTo>
                  <a:pt x="12776" y="3647"/>
                </a:lnTo>
                <a:lnTo>
                  <a:pt x="13219" y="14822"/>
                </a:lnTo>
                <a:lnTo>
                  <a:pt x="16268" y="15520"/>
                </a:lnTo>
                <a:lnTo>
                  <a:pt x="23150" y="15520"/>
                </a:lnTo>
                <a:lnTo>
                  <a:pt x="26172" y="14745"/>
                </a:lnTo>
                <a:lnTo>
                  <a:pt x="28939" y="13183"/>
                </a:lnTo>
                <a:lnTo>
                  <a:pt x="31711" y="11635"/>
                </a:lnTo>
                <a:lnTo>
                  <a:pt x="34376" y="9465"/>
                </a:lnTo>
                <a:lnTo>
                  <a:pt x="36943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919718" y="3212071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0"/>
                </a:moveTo>
                <a:lnTo>
                  <a:pt x="16027" y="0"/>
                </a:lnTo>
                <a:lnTo>
                  <a:pt x="13439" y="396"/>
                </a:lnTo>
                <a:lnTo>
                  <a:pt x="8978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63" y="10721"/>
                </a:lnTo>
                <a:lnTo>
                  <a:pt x="1195" y="14479"/>
                </a:lnTo>
                <a:lnTo>
                  <a:pt x="1537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6" y="29641"/>
                </a:lnTo>
                <a:lnTo>
                  <a:pt x="17957" y="30787"/>
                </a:lnTo>
                <a:lnTo>
                  <a:pt x="20700" y="31978"/>
                </a:lnTo>
                <a:lnTo>
                  <a:pt x="2395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8"/>
                </a:lnTo>
                <a:lnTo>
                  <a:pt x="19700" y="46012"/>
                </a:lnTo>
                <a:lnTo>
                  <a:pt x="17096" y="46493"/>
                </a:lnTo>
                <a:lnTo>
                  <a:pt x="13550" y="46493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4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47"/>
                </a:lnTo>
                <a:lnTo>
                  <a:pt x="20815" y="53315"/>
                </a:lnTo>
                <a:lnTo>
                  <a:pt x="25514" y="51944"/>
                </a:lnTo>
                <a:lnTo>
                  <a:pt x="29250" y="49583"/>
                </a:lnTo>
                <a:lnTo>
                  <a:pt x="32260" y="46609"/>
                </a:lnTo>
                <a:lnTo>
                  <a:pt x="34099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02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22" y="25110"/>
                </a:lnTo>
                <a:lnTo>
                  <a:pt x="22161" y="23813"/>
                </a:lnTo>
                <a:lnTo>
                  <a:pt x="19113" y="22608"/>
                </a:lnTo>
                <a:lnTo>
                  <a:pt x="16153" y="21437"/>
                </a:lnTo>
                <a:lnTo>
                  <a:pt x="12524" y="19343"/>
                </a:lnTo>
                <a:lnTo>
                  <a:pt x="10123" y="16584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898"/>
                </a:lnTo>
                <a:lnTo>
                  <a:pt x="27472" y="1461"/>
                </a:lnTo>
                <a:lnTo>
                  <a:pt x="24207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967451" y="3189150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6" y="28130"/>
                </a:moveTo>
                <a:lnTo>
                  <a:pt x="37782" y="26603"/>
                </a:lnTo>
                <a:lnTo>
                  <a:pt x="36193" y="23809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7"/>
                </a:lnTo>
                <a:lnTo>
                  <a:pt x="8938" y="45857"/>
                </a:lnTo>
                <a:lnTo>
                  <a:pt x="8938" y="1699"/>
                </a:lnTo>
                <a:lnTo>
                  <a:pt x="8722" y="939"/>
                </a:lnTo>
                <a:lnTo>
                  <a:pt x="6080" y="0"/>
                </a:lnTo>
                <a:lnTo>
                  <a:pt x="2843" y="0"/>
                </a:lnTo>
                <a:lnTo>
                  <a:pt x="0" y="1699"/>
                </a:lnTo>
                <a:lnTo>
                  <a:pt x="0" y="74192"/>
                </a:lnTo>
                <a:lnTo>
                  <a:pt x="302" y="75117"/>
                </a:lnTo>
                <a:lnTo>
                  <a:pt x="2843" y="75840"/>
                </a:lnTo>
                <a:lnTo>
                  <a:pt x="6080" y="75840"/>
                </a:lnTo>
                <a:lnTo>
                  <a:pt x="8938" y="74192"/>
                </a:lnTo>
                <a:lnTo>
                  <a:pt x="8938" y="47117"/>
                </a:lnTo>
                <a:lnTo>
                  <a:pt x="29563" y="74141"/>
                </a:lnTo>
                <a:lnTo>
                  <a:pt x="31788" y="75639"/>
                </a:lnTo>
                <a:lnTo>
                  <a:pt x="34390" y="75879"/>
                </a:lnTo>
                <a:lnTo>
                  <a:pt x="37094" y="75840"/>
                </a:lnTo>
                <a:lnTo>
                  <a:pt x="40092" y="74141"/>
                </a:lnTo>
                <a:lnTo>
                  <a:pt x="38783" y="71589"/>
                </a:lnTo>
                <a:lnTo>
                  <a:pt x="18921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8017156" y="3192703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80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66" y="8837"/>
                </a:lnTo>
                <a:lnTo>
                  <a:pt x="11073" y="5294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397" y="71564"/>
                </a:moveTo>
                <a:lnTo>
                  <a:pt x="394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48" y="20156"/>
                </a:lnTo>
                <a:lnTo>
                  <a:pt x="1090" y="21794"/>
                </a:lnTo>
                <a:lnTo>
                  <a:pt x="109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8043649" y="3189146"/>
            <a:ext cx="8938" cy="75844"/>
          </a:xfrm>
          <a:custGeom>
            <a:avLst/>
            <a:gdLst/>
            <a:ahLst/>
            <a:cxnLst/>
            <a:rect l="l" t="t" r="r" b="b"/>
            <a:pathLst>
              <a:path w="8938" h="75844">
                <a:moveTo>
                  <a:pt x="8938" y="74192"/>
                </a:moveTo>
                <a:lnTo>
                  <a:pt x="8938" y="1703"/>
                </a:lnTo>
                <a:lnTo>
                  <a:pt x="8722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06" y="75121"/>
                </a:lnTo>
                <a:lnTo>
                  <a:pt x="2858" y="75844"/>
                </a:lnTo>
                <a:lnTo>
                  <a:pt x="6084" y="75844"/>
                </a:lnTo>
                <a:lnTo>
                  <a:pt x="8938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8069046" y="3189146"/>
            <a:ext cx="8943" cy="75844"/>
          </a:xfrm>
          <a:custGeom>
            <a:avLst/>
            <a:gdLst/>
            <a:ahLst/>
            <a:cxnLst/>
            <a:rect l="l" t="t" r="r" b="b"/>
            <a:pathLst>
              <a:path w="8943" h="75844">
                <a:moveTo>
                  <a:pt x="8943" y="74192"/>
                </a:moveTo>
                <a:lnTo>
                  <a:pt x="8943" y="1703"/>
                </a:lnTo>
                <a:lnTo>
                  <a:pt x="8727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06" y="75121"/>
                </a:lnTo>
                <a:lnTo>
                  <a:pt x="2858" y="75844"/>
                </a:lnTo>
                <a:lnTo>
                  <a:pt x="6084" y="75844"/>
                </a:lnTo>
                <a:lnTo>
                  <a:pt x="894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8090534" y="3212071"/>
            <a:ext cx="34560" cy="53647"/>
          </a:xfrm>
          <a:custGeom>
            <a:avLst/>
            <a:gdLst/>
            <a:ahLst/>
            <a:cxnLst/>
            <a:rect l="l" t="t" r="r" b="b"/>
            <a:pathLst>
              <a:path w="34560" h="53647">
                <a:moveTo>
                  <a:pt x="21593" y="100"/>
                </a:moveTo>
                <a:lnTo>
                  <a:pt x="16031" y="0"/>
                </a:lnTo>
                <a:lnTo>
                  <a:pt x="13425" y="396"/>
                </a:lnTo>
                <a:lnTo>
                  <a:pt x="898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63" y="10721"/>
                </a:lnTo>
                <a:lnTo>
                  <a:pt x="1196" y="14479"/>
                </a:lnTo>
                <a:lnTo>
                  <a:pt x="1537" y="18517"/>
                </a:lnTo>
                <a:lnTo>
                  <a:pt x="2960" y="21629"/>
                </a:lnTo>
                <a:lnTo>
                  <a:pt x="6214" y="25210"/>
                </a:lnTo>
                <a:lnTo>
                  <a:pt x="8982" y="26939"/>
                </a:lnTo>
                <a:lnTo>
                  <a:pt x="11951" y="28411"/>
                </a:lnTo>
                <a:lnTo>
                  <a:pt x="15026" y="29641"/>
                </a:lnTo>
                <a:lnTo>
                  <a:pt x="17961" y="30787"/>
                </a:lnTo>
                <a:lnTo>
                  <a:pt x="20704" y="31978"/>
                </a:lnTo>
                <a:lnTo>
                  <a:pt x="2395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8"/>
                </a:lnTo>
                <a:lnTo>
                  <a:pt x="19700" y="46012"/>
                </a:lnTo>
                <a:lnTo>
                  <a:pt x="17096" y="46493"/>
                </a:lnTo>
                <a:lnTo>
                  <a:pt x="13554" y="46493"/>
                </a:lnTo>
                <a:lnTo>
                  <a:pt x="10199" y="45759"/>
                </a:lnTo>
                <a:lnTo>
                  <a:pt x="6160" y="44157"/>
                </a:lnTo>
                <a:lnTo>
                  <a:pt x="3280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447" y="48820"/>
                </a:lnTo>
                <a:lnTo>
                  <a:pt x="3049" y="50929"/>
                </a:lnTo>
                <a:lnTo>
                  <a:pt x="621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4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50" y="49583"/>
                </a:lnTo>
                <a:lnTo>
                  <a:pt x="32245" y="46609"/>
                </a:lnTo>
                <a:lnTo>
                  <a:pt x="34103" y="42699"/>
                </a:lnTo>
                <a:lnTo>
                  <a:pt x="34560" y="37973"/>
                </a:lnTo>
                <a:lnTo>
                  <a:pt x="34560" y="35877"/>
                </a:lnTo>
                <a:lnTo>
                  <a:pt x="33506" y="32551"/>
                </a:lnTo>
                <a:lnTo>
                  <a:pt x="31868" y="29731"/>
                </a:lnTo>
                <a:lnTo>
                  <a:pt x="28220" y="26633"/>
                </a:lnTo>
                <a:lnTo>
                  <a:pt x="25226" y="25110"/>
                </a:lnTo>
                <a:lnTo>
                  <a:pt x="22162" y="23813"/>
                </a:lnTo>
                <a:lnTo>
                  <a:pt x="19116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23" y="16584"/>
                </a:lnTo>
                <a:lnTo>
                  <a:pt x="9767" y="13982"/>
                </a:lnTo>
                <a:lnTo>
                  <a:pt x="10340" y="11178"/>
                </a:lnTo>
                <a:lnTo>
                  <a:pt x="12752" y="8280"/>
                </a:lnTo>
                <a:lnTo>
                  <a:pt x="16031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73" y="8355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898"/>
                </a:lnTo>
                <a:lnTo>
                  <a:pt x="27472" y="1461"/>
                </a:lnTo>
                <a:lnTo>
                  <a:pt x="24207" y="533"/>
                </a:lnTo>
                <a:lnTo>
                  <a:pt x="2159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8138152" y="3252538"/>
            <a:ext cx="11661" cy="12650"/>
          </a:xfrm>
          <a:custGeom>
            <a:avLst/>
            <a:gdLst/>
            <a:ahLst/>
            <a:cxnLst/>
            <a:rect l="l" t="t" r="r" b="b"/>
            <a:pathLst>
              <a:path w="11661" h="12650">
                <a:moveTo>
                  <a:pt x="11661" y="6239"/>
                </a:moveTo>
                <a:lnTo>
                  <a:pt x="11661" y="3747"/>
                </a:lnTo>
                <a:lnTo>
                  <a:pt x="9591" y="421"/>
                </a:lnTo>
                <a:lnTo>
                  <a:pt x="5918" y="0"/>
                </a:lnTo>
                <a:lnTo>
                  <a:pt x="1271" y="1271"/>
                </a:lnTo>
                <a:lnTo>
                  <a:pt x="0" y="3849"/>
                </a:lnTo>
                <a:lnTo>
                  <a:pt x="0" y="8902"/>
                </a:lnTo>
                <a:lnTo>
                  <a:pt x="2070" y="12232"/>
                </a:lnTo>
                <a:lnTo>
                  <a:pt x="5742" y="12650"/>
                </a:lnTo>
                <a:lnTo>
                  <a:pt x="10375" y="11369"/>
                </a:lnTo>
                <a:lnTo>
                  <a:pt x="11661" y="8816"/>
                </a:lnTo>
                <a:lnTo>
                  <a:pt x="11661" y="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299219" y="3461321"/>
            <a:ext cx="51818" cy="72492"/>
          </a:xfrm>
          <a:custGeom>
            <a:avLst/>
            <a:gdLst/>
            <a:ahLst/>
            <a:cxnLst/>
            <a:rect l="l" t="t" r="r" b="b"/>
            <a:pathLst>
              <a:path w="51818" h="72492">
                <a:moveTo>
                  <a:pt x="33148" y="11991"/>
                </a:moveTo>
                <a:lnTo>
                  <a:pt x="35686" y="11991"/>
                </a:lnTo>
                <a:lnTo>
                  <a:pt x="39690" y="12931"/>
                </a:lnTo>
                <a:lnTo>
                  <a:pt x="43092" y="14277"/>
                </a:lnTo>
                <a:lnTo>
                  <a:pt x="45733" y="15825"/>
                </a:lnTo>
                <a:lnTo>
                  <a:pt x="48477" y="17793"/>
                </a:lnTo>
                <a:lnTo>
                  <a:pt x="51220" y="16753"/>
                </a:lnTo>
                <a:lnTo>
                  <a:pt x="51663" y="14147"/>
                </a:lnTo>
                <a:lnTo>
                  <a:pt x="51702" y="11137"/>
                </a:lnTo>
                <a:lnTo>
                  <a:pt x="51386" y="7811"/>
                </a:lnTo>
                <a:lnTo>
                  <a:pt x="49453" y="4852"/>
                </a:lnTo>
                <a:lnTo>
                  <a:pt x="46141" y="2882"/>
                </a:lnTo>
                <a:lnTo>
                  <a:pt x="43206" y="1752"/>
                </a:lnTo>
                <a:lnTo>
                  <a:pt x="40006" y="802"/>
                </a:lnTo>
                <a:lnTo>
                  <a:pt x="36385" y="153"/>
                </a:lnTo>
                <a:lnTo>
                  <a:pt x="32561" y="0"/>
                </a:lnTo>
                <a:lnTo>
                  <a:pt x="27748" y="0"/>
                </a:lnTo>
                <a:lnTo>
                  <a:pt x="23342" y="802"/>
                </a:lnTo>
                <a:lnTo>
                  <a:pt x="19343" y="2439"/>
                </a:lnTo>
                <a:lnTo>
                  <a:pt x="15342" y="4063"/>
                </a:lnTo>
                <a:lnTo>
                  <a:pt x="11926" y="6450"/>
                </a:lnTo>
                <a:lnTo>
                  <a:pt x="9057" y="9601"/>
                </a:lnTo>
                <a:lnTo>
                  <a:pt x="6198" y="12750"/>
                </a:lnTo>
                <a:lnTo>
                  <a:pt x="3973" y="16624"/>
                </a:lnTo>
                <a:lnTo>
                  <a:pt x="2386" y="21271"/>
                </a:lnTo>
                <a:lnTo>
                  <a:pt x="802" y="25897"/>
                </a:lnTo>
                <a:lnTo>
                  <a:pt x="0" y="31193"/>
                </a:lnTo>
                <a:lnTo>
                  <a:pt x="0" y="43016"/>
                </a:lnTo>
                <a:lnTo>
                  <a:pt x="723" y="48159"/>
                </a:lnTo>
                <a:lnTo>
                  <a:pt x="2174" y="52566"/>
                </a:lnTo>
                <a:lnTo>
                  <a:pt x="3606" y="56987"/>
                </a:lnTo>
                <a:lnTo>
                  <a:pt x="5692" y="60670"/>
                </a:lnTo>
                <a:lnTo>
                  <a:pt x="8409" y="63615"/>
                </a:lnTo>
                <a:lnTo>
                  <a:pt x="11113" y="66559"/>
                </a:lnTo>
                <a:lnTo>
                  <a:pt x="14414" y="68784"/>
                </a:lnTo>
                <a:lnTo>
                  <a:pt x="18287" y="70256"/>
                </a:lnTo>
                <a:lnTo>
                  <a:pt x="22151" y="71743"/>
                </a:lnTo>
                <a:lnTo>
                  <a:pt x="26492" y="72492"/>
                </a:lnTo>
                <a:lnTo>
                  <a:pt x="31305" y="72492"/>
                </a:lnTo>
                <a:lnTo>
                  <a:pt x="36057" y="72287"/>
                </a:lnTo>
                <a:lnTo>
                  <a:pt x="40284" y="71488"/>
                </a:lnTo>
                <a:lnTo>
                  <a:pt x="43804" y="70397"/>
                </a:lnTo>
                <a:lnTo>
                  <a:pt x="47980" y="68517"/>
                </a:lnTo>
                <a:lnTo>
                  <a:pt x="50688" y="66509"/>
                </a:lnTo>
                <a:lnTo>
                  <a:pt x="51793" y="63639"/>
                </a:lnTo>
                <a:lnTo>
                  <a:pt x="51818" y="57595"/>
                </a:lnTo>
                <a:lnTo>
                  <a:pt x="50723" y="54752"/>
                </a:lnTo>
                <a:lnTo>
                  <a:pt x="48096" y="55561"/>
                </a:lnTo>
                <a:lnTo>
                  <a:pt x="44844" y="57505"/>
                </a:lnTo>
                <a:lnTo>
                  <a:pt x="41950" y="58892"/>
                </a:lnTo>
                <a:lnTo>
                  <a:pt x="38253" y="60083"/>
                </a:lnTo>
                <a:lnTo>
                  <a:pt x="33530" y="60389"/>
                </a:lnTo>
                <a:lnTo>
                  <a:pt x="30747" y="60389"/>
                </a:lnTo>
                <a:lnTo>
                  <a:pt x="28246" y="59907"/>
                </a:lnTo>
                <a:lnTo>
                  <a:pt x="23788" y="57988"/>
                </a:lnTo>
                <a:lnTo>
                  <a:pt x="20322" y="54585"/>
                </a:lnTo>
                <a:lnTo>
                  <a:pt x="17528" y="50139"/>
                </a:lnTo>
                <a:lnTo>
                  <a:pt x="16689" y="47115"/>
                </a:lnTo>
                <a:lnTo>
                  <a:pt x="15825" y="44095"/>
                </a:lnTo>
                <a:lnTo>
                  <a:pt x="15403" y="40528"/>
                </a:lnTo>
                <a:lnTo>
                  <a:pt x="15403" y="32640"/>
                </a:lnTo>
                <a:lnTo>
                  <a:pt x="15800" y="29249"/>
                </a:lnTo>
                <a:lnTo>
                  <a:pt x="16600" y="26250"/>
                </a:lnTo>
                <a:lnTo>
                  <a:pt x="17387" y="23254"/>
                </a:lnTo>
                <a:lnTo>
                  <a:pt x="18568" y="20703"/>
                </a:lnTo>
                <a:lnTo>
                  <a:pt x="21629" y="16459"/>
                </a:lnTo>
                <a:lnTo>
                  <a:pt x="25693" y="13690"/>
                </a:lnTo>
                <a:lnTo>
                  <a:pt x="30365" y="11991"/>
                </a:lnTo>
                <a:lnTo>
                  <a:pt x="33148" y="11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366135" y="3479331"/>
            <a:ext cx="29798" cy="54583"/>
          </a:xfrm>
          <a:custGeom>
            <a:avLst/>
            <a:gdLst/>
            <a:ahLst/>
            <a:cxnLst/>
            <a:rect l="l" t="t" r="r" b="b"/>
            <a:pathLst>
              <a:path w="29798" h="54583">
                <a:moveTo>
                  <a:pt x="16588" y="39013"/>
                </a:moveTo>
                <a:lnTo>
                  <a:pt x="17298" y="53988"/>
                </a:lnTo>
                <a:lnTo>
                  <a:pt x="21046" y="54583"/>
                </a:lnTo>
                <a:lnTo>
                  <a:pt x="29798" y="54583"/>
                </a:lnTo>
                <a:lnTo>
                  <a:pt x="25848" y="43675"/>
                </a:lnTo>
                <a:lnTo>
                  <a:pt x="21704" y="43268"/>
                </a:lnTo>
                <a:lnTo>
                  <a:pt x="18670" y="41644"/>
                </a:lnTo>
                <a:lnTo>
                  <a:pt x="16588" y="39013"/>
                </a:lnTo>
                <a:close/>
              </a:path>
              <a:path w="29798" h="54583">
                <a:moveTo>
                  <a:pt x="14123" y="52793"/>
                </a:moveTo>
                <a:lnTo>
                  <a:pt x="17298" y="53988"/>
                </a:lnTo>
                <a:lnTo>
                  <a:pt x="16588" y="39013"/>
                </a:lnTo>
                <a:lnTo>
                  <a:pt x="15063" y="35777"/>
                </a:lnTo>
                <a:lnTo>
                  <a:pt x="14263" y="31777"/>
                </a:lnTo>
                <a:lnTo>
                  <a:pt x="14062" y="27180"/>
                </a:lnTo>
                <a:lnTo>
                  <a:pt x="14062" y="24613"/>
                </a:lnTo>
                <a:lnTo>
                  <a:pt x="14796" y="20322"/>
                </a:lnTo>
                <a:lnTo>
                  <a:pt x="16017" y="16584"/>
                </a:lnTo>
                <a:lnTo>
                  <a:pt x="19217" y="12650"/>
                </a:lnTo>
                <a:lnTo>
                  <a:pt x="22251" y="11178"/>
                </a:lnTo>
                <a:lnTo>
                  <a:pt x="26050" y="10796"/>
                </a:lnTo>
                <a:lnTo>
                  <a:pt x="30215" y="11203"/>
                </a:lnTo>
                <a:lnTo>
                  <a:pt x="33224" y="12877"/>
                </a:lnTo>
                <a:lnTo>
                  <a:pt x="35333" y="15509"/>
                </a:lnTo>
                <a:lnTo>
                  <a:pt x="36882" y="18745"/>
                </a:lnTo>
                <a:lnTo>
                  <a:pt x="37631" y="22759"/>
                </a:lnTo>
                <a:lnTo>
                  <a:pt x="37837" y="27341"/>
                </a:lnTo>
                <a:lnTo>
                  <a:pt x="37837" y="29909"/>
                </a:lnTo>
                <a:lnTo>
                  <a:pt x="37123" y="34215"/>
                </a:lnTo>
                <a:lnTo>
                  <a:pt x="35932" y="37922"/>
                </a:lnTo>
                <a:lnTo>
                  <a:pt x="32731" y="41836"/>
                </a:lnTo>
                <a:lnTo>
                  <a:pt x="29682" y="43308"/>
                </a:lnTo>
                <a:lnTo>
                  <a:pt x="25848" y="43675"/>
                </a:lnTo>
                <a:lnTo>
                  <a:pt x="29798" y="54583"/>
                </a:lnTo>
                <a:lnTo>
                  <a:pt x="33696" y="53914"/>
                </a:lnTo>
                <a:lnTo>
                  <a:pt x="37023" y="52567"/>
                </a:lnTo>
                <a:lnTo>
                  <a:pt x="40339" y="51245"/>
                </a:lnTo>
                <a:lnTo>
                  <a:pt x="43106" y="49342"/>
                </a:lnTo>
                <a:lnTo>
                  <a:pt x="47524" y="44424"/>
                </a:lnTo>
                <a:lnTo>
                  <a:pt x="49176" y="41490"/>
                </a:lnTo>
                <a:lnTo>
                  <a:pt x="50256" y="38088"/>
                </a:lnTo>
                <a:lnTo>
                  <a:pt x="51335" y="34682"/>
                </a:lnTo>
                <a:lnTo>
                  <a:pt x="51879" y="30924"/>
                </a:lnTo>
                <a:lnTo>
                  <a:pt x="51879" y="22492"/>
                </a:lnTo>
                <a:lnTo>
                  <a:pt x="51372" y="18680"/>
                </a:lnTo>
                <a:lnTo>
                  <a:pt x="50356" y="15354"/>
                </a:lnTo>
                <a:lnTo>
                  <a:pt x="49342" y="12028"/>
                </a:lnTo>
                <a:lnTo>
                  <a:pt x="47805" y="9220"/>
                </a:lnTo>
                <a:lnTo>
                  <a:pt x="43639" y="4662"/>
                </a:lnTo>
                <a:lnTo>
                  <a:pt x="41012" y="2934"/>
                </a:lnTo>
                <a:lnTo>
                  <a:pt x="37837" y="1753"/>
                </a:lnTo>
                <a:lnTo>
                  <a:pt x="34646" y="598"/>
                </a:lnTo>
                <a:lnTo>
                  <a:pt x="30888" y="0"/>
                </a:lnTo>
                <a:lnTo>
                  <a:pt x="22100" y="0"/>
                </a:lnTo>
                <a:lnTo>
                  <a:pt x="18213" y="662"/>
                </a:lnTo>
                <a:lnTo>
                  <a:pt x="14900" y="2005"/>
                </a:lnTo>
                <a:lnTo>
                  <a:pt x="11596" y="3341"/>
                </a:lnTo>
                <a:lnTo>
                  <a:pt x="8841" y="5234"/>
                </a:lnTo>
                <a:lnTo>
                  <a:pt x="4420" y="10123"/>
                </a:lnTo>
                <a:lnTo>
                  <a:pt x="2772" y="13042"/>
                </a:lnTo>
                <a:lnTo>
                  <a:pt x="1667" y="16474"/>
                </a:lnTo>
                <a:lnTo>
                  <a:pt x="562" y="19890"/>
                </a:lnTo>
                <a:lnTo>
                  <a:pt x="0" y="23660"/>
                </a:lnTo>
                <a:lnTo>
                  <a:pt x="0" y="32043"/>
                </a:lnTo>
                <a:lnTo>
                  <a:pt x="521" y="35853"/>
                </a:lnTo>
                <a:lnTo>
                  <a:pt x="1537" y="39179"/>
                </a:lnTo>
                <a:lnTo>
                  <a:pt x="2542" y="42494"/>
                </a:lnTo>
                <a:lnTo>
                  <a:pt x="4104" y="45302"/>
                </a:lnTo>
                <a:lnTo>
                  <a:pt x="8294" y="49860"/>
                </a:lnTo>
                <a:lnTo>
                  <a:pt x="10937" y="51598"/>
                </a:lnTo>
                <a:lnTo>
                  <a:pt x="14123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437380" y="3480263"/>
            <a:ext cx="46177" cy="53644"/>
          </a:xfrm>
          <a:custGeom>
            <a:avLst/>
            <a:gdLst/>
            <a:ahLst/>
            <a:cxnLst/>
            <a:rect l="l" t="t" r="r" b="b"/>
            <a:pathLst>
              <a:path w="46177" h="53644">
                <a:moveTo>
                  <a:pt x="306" y="38557"/>
                </a:moveTo>
                <a:lnTo>
                  <a:pt x="1487" y="43510"/>
                </a:lnTo>
                <a:lnTo>
                  <a:pt x="3884" y="47574"/>
                </a:lnTo>
                <a:lnTo>
                  <a:pt x="7109" y="50940"/>
                </a:lnTo>
                <a:lnTo>
                  <a:pt x="11620" y="53111"/>
                </a:lnTo>
                <a:lnTo>
                  <a:pt x="14414" y="53644"/>
                </a:lnTo>
                <a:lnTo>
                  <a:pt x="20714" y="53644"/>
                </a:lnTo>
                <a:lnTo>
                  <a:pt x="23583" y="52931"/>
                </a:lnTo>
                <a:lnTo>
                  <a:pt x="26341" y="51473"/>
                </a:lnTo>
                <a:lnTo>
                  <a:pt x="29109" y="50036"/>
                </a:lnTo>
                <a:lnTo>
                  <a:pt x="31838" y="47866"/>
                </a:lnTo>
                <a:lnTo>
                  <a:pt x="34517" y="44971"/>
                </a:lnTo>
                <a:lnTo>
                  <a:pt x="34517" y="50558"/>
                </a:lnTo>
                <a:lnTo>
                  <a:pt x="34798" y="51509"/>
                </a:lnTo>
                <a:lnTo>
                  <a:pt x="37465" y="52589"/>
                </a:lnTo>
                <a:lnTo>
                  <a:pt x="40374" y="52730"/>
                </a:lnTo>
                <a:lnTo>
                  <a:pt x="43167" y="52589"/>
                </a:lnTo>
                <a:lnTo>
                  <a:pt x="46177" y="50558"/>
                </a:lnTo>
                <a:lnTo>
                  <a:pt x="46177" y="1789"/>
                </a:lnTo>
                <a:lnTo>
                  <a:pt x="43574" y="217"/>
                </a:lnTo>
                <a:lnTo>
                  <a:pt x="40726" y="0"/>
                </a:lnTo>
                <a:lnTo>
                  <a:pt x="38047" y="0"/>
                </a:lnTo>
                <a:lnTo>
                  <a:pt x="35229" y="217"/>
                </a:lnTo>
                <a:lnTo>
                  <a:pt x="32626" y="2146"/>
                </a:lnTo>
                <a:lnTo>
                  <a:pt x="32626" y="34340"/>
                </a:lnTo>
                <a:lnTo>
                  <a:pt x="28752" y="38606"/>
                </a:lnTo>
                <a:lnTo>
                  <a:pt x="25246" y="41134"/>
                </a:lnTo>
                <a:lnTo>
                  <a:pt x="21769" y="41771"/>
                </a:lnTo>
                <a:lnTo>
                  <a:pt x="19188" y="41501"/>
                </a:lnTo>
                <a:lnTo>
                  <a:pt x="16282" y="39711"/>
                </a:lnTo>
                <a:lnTo>
                  <a:pt x="14439" y="36652"/>
                </a:lnTo>
                <a:lnTo>
                  <a:pt x="13780" y="33969"/>
                </a:lnTo>
                <a:lnTo>
                  <a:pt x="13625" y="29513"/>
                </a:lnTo>
                <a:lnTo>
                  <a:pt x="13525" y="1483"/>
                </a:lnTo>
                <a:lnTo>
                  <a:pt x="10972" y="217"/>
                </a:lnTo>
                <a:lnTo>
                  <a:pt x="8129" y="0"/>
                </a:lnTo>
                <a:lnTo>
                  <a:pt x="5486" y="0"/>
                </a:lnTo>
                <a:lnTo>
                  <a:pt x="2617" y="217"/>
                </a:lnTo>
                <a:lnTo>
                  <a:pt x="0" y="2146"/>
                </a:lnTo>
                <a:lnTo>
                  <a:pt x="0" y="35482"/>
                </a:lnTo>
                <a:lnTo>
                  <a:pt x="306" y="38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505600" y="3479325"/>
            <a:ext cx="30999" cy="53668"/>
          </a:xfrm>
          <a:custGeom>
            <a:avLst/>
            <a:gdLst/>
            <a:ahLst/>
            <a:cxnLst/>
            <a:rect l="l" t="t" r="r" b="b"/>
            <a:pathLst>
              <a:path w="30999" h="53668">
                <a:moveTo>
                  <a:pt x="110" y="52181"/>
                </a:moveTo>
                <a:lnTo>
                  <a:pt x="2666" y="53441"/>
                </a:lnTo>
                <a:lnTo>
                  <a:pt x="5496" y="53668"/>
                </a:lnTo>
                <a:lnTo>
                  <a:pt x="8178" y="53668"/>
                </a:lnTo>
                <a:lnTo>
                  <a:pt x="11022" y="53441"/>
                </a:lnTo>
                <a:lnTo>
                  <a:pt x="13675" y="51497"/>
                </a:lnTo>
                <a:lnTo>
                  <a:pt x="13675" y="21322"/>
                </a:lnTo>
                <a:lnTo>
                  <a:pt x="15631" y="18398"/>
                </a:lnTo>
                <a:lnTo>
                  <a:pt x="18262" y="15353"/>
                </a:lnTo>
                <a:lnTo>
                  <a:pt x="21437" y="13268"/>
                </a:lnTo>
                <a:lnTo>
                  <a:pt x="24371" y="12811"/>
                </a:lnTo>
                <a:lnTo>
                  <a:pt x="27442" y="13549"/>
                </a:lnTo>
                <a:lnTo>
                  <a:pt x="30314" y="13549"/>
                </a:lnTo>
                <a:lnTo>
                  <a:pt x="30984" y="10806"/>
                </a:lnTo>
                <a:lnTo>
                  <a:pt x="30999" y="3743"/>
                </a:lnTo>
                <a:lnTo>
                  <a:pt x="29245" y="798"/>
                </a:lnTo>
                <a:lnTo>
                  <a:pt x="26592" y="135"/>
                </a:lnTo>
                <a:lnTo>
                  <a:pt x="23507" y="0"/>
                </a:lnTo>
                <a:lnTo>
                  <a:pt x="20468" y="683"/>
                </a:lnTo>
                <a:lnTo>
                  <a:pt x="17434" y="2537"/>
                </a:lnTo>
                <a:lnTo>
                  <a:pt x="14122" y="5814"/>
                </a:lnTo>
                <a:lnTo>
                  <a:pt x="11670" y="9118"/>
                </a:lnTo>
                <a:lnTo>
                  <a:pt x="11670" y="3094"/>
                </a:lnTo>
                <a:lnTo>
                  <a:pt x="11389" y="2145"/>
                </a:lnTo>
                <a:lnTo>
                  <a:pt x="8736" y="1050"/>
                </a:lnTo>
                <a:lnTo>
                  <a:pt x="3070" y="1050"/>
                </a:lnTo>
                <a:lnTo>
                  <a:pt x="0" y="3094"/>
                </a:lnTo>
                <a:lnTo>
                  <a:pt x="110" y="521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548274" y="3467502"/>
            <a:ext cx="34240" cy="66243"/>
          </a:xfrm>
          <a:custGeom>
            <a:avLst/>
            <a:gdLst/>
            <a:ahLst/>
            <a:cxnLst/>
            <a:rect l="l" t="t" r="r" b="b"/>
            <a:pathLst>
              <a:path w="34240" h="66243">
                <a:moveTo>
                  <a:pt x="10530" y="226"/>
                </a:moveTo>
                <a:lnTo>
                  <a:pt x="7927" y="2270"/>
                </a:lnTo>
                <a:lnTo>
                  <a:pt x="7927" y="13078"/>
                </a:lnTo>
                <a:lnTo>
                  <a:pt x="2175" y="13078"/>
                </a:lnTo>
                <a:lnTo>
                  <a:pt x="356" y="14654"/>
                </a:lnTo>
                <a:lnTo>
                  <a:pt x="0" y="17550"/>
                </a:lnTo>
                <a:lnTo>
                  <a:pt x="0" y="20598"/>
                </a:lnTo>
                <a:lnTo>
                  <a:pt x="2124" y="24141"/>
                </a:lnTo>
                <a:lnTo>
                  <a:pt x="7927" y="24141"/>
                </a:lnTo>
                <a:lnTo>
                  <a:pt x="7927" y="51915"/>
                </a:lnTo>
                <a:lnTo>
                  <a:pt x="8219" y="54481"/>
                </a:lnTo>
                <a:lnTo>
                  <a:pt x="8841" y="56652"/>
                </a:lnTo>
                <a:lnTo>
                  <a:pt x="10415" y="60615"/>
                </a:lnTo>
                <a:lnTo>
                  <a:pt x="13018" y="63470"/>
                </a:lnTo>
                <a:lnTo>
                  <a:pt x="16650" y="65213"/>
                </a:lnTo>
                <a:lnTo>
                  <a:pt x="20995" y="66243"/>
                </a:lnTo>
                <a:lnTo>
                  <a:pt x="24718" y="66243"/>
                </a:lnTo>
                <a:lnTo>
                  <a:pt x="27713" y="65972"/>
                </a:lnTo>
                <a:lnTo>
                  <a:pt x="30330" y="65429"/>
                </a:lnTo>
                <a:lnTo>
                  <a:pt x="33149" y="64008"/>
                </a:lnTo>
                <a:lnTo>
                  <a:pt x="34138" y="61365"/>
                </a:lnTo>
                <a:lnTo>
                  <a:pt x="34189" y="56692"/>
                </a:lnTo>
                <a:lnTo>
                  <a:pt x="32933" y="53553"/>
                </a:lnTo>
                <a:lnTo>
                  <a:pt x="30280" y="54342"/>
                </a:lnTo>
                <a:lnTo>
                  <a:pt x="27231" y="54799"/>
                </a:lnTo>
                <a:lnTo>
                  <a:pt x="22785" y="52819"/>
                </a:lnTo>
                <a:lnTo>
                  <a:pt x="21543" y="49513"/>
                </a:lnTo>
                <a:lnTo>
                  <a:pt x="21543" y="24141"/>
                </a:lnTo>
                <a:lnTo>
                  <a:pt x="32119" y="24141"/>
                </a:lnTo>
                <a:lnTo>
                  <a:pt x="34049" y="22020"/>
                </a:lnTo>
                <a:lnTo>
                  <a:pt x="34240" y="18604"/>
                </a:lnTo>
                <a:lnTo>
                  <a:pt x="34103" y="15951"/>
                </a:lnTo>
                <a:lnTo>
                  <a:pt x="32068" y="13078"/>
                </a:lnTo>
                <a:lnTo>
                  <a:pt x="21543" y="13078"/>
                </a:lnTo>
                <a:lnTo>
                  <a:pt x="21543" y="1915"/>
                </a:lnTo>
                <a:lnTo>
                  <a:pt x="18925" y="226"/>
                </a:lnTo>
                <a:lnTo>
                  <a:pt x="16031" y="0"/>
                </a:lnTo>
                <a:lnTo>
                  <a:pt x="13399" y="0"/>
                </a:lnTo>
                <a:lnTo>
                  <a:pt x="10530" y="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598034" y="3479331"/>
            <a:ext cx="47523" cy="54573"/>
          </a:xfrm>
          <a:custGeom>
            <a:avLst/>
            <a:gdLst/>
            <a:ahLst/>
            <a:cxnLst/>
            <a:rect l="l" t="t" r="r" b="b"/>
            <a:pathLst>
              <a:path w="47523" h="54573">
                <a:moveTo>
                  <a:pt x="21121" y="9983"/>
                </a:moveTo>
                <a:lnTo>
                  <a:pt x="24357" y="9655"/>
                </a:lnTo>
                <a:lnTo>
                  <a:pt x="27788" y="9655"/>
                </a:lnTo>
                <a:lnTo>
                  <a:pt x="30326" y="10746"/>
                </a:lnTo>
                <a:lnTo>
                  <a:pt x="33627" y="15126"/>
                </a:lnTo>
                <a:lnTo>
                  <a:pt x="34405" y="18136"/>
                </a:lnTo>
                <a:lnTo>
                  <a:pt x="34290" y="21974"/>
                </a:lnTo>
                <a:lnTo>
                  <a:pt x="13892" y="21974"/>
                </a:lnTo>
                <a:lnTo>
                  <a:pt x="11329" y="51869"/>
                </a:lnTo>
                <a:lnTo>
                  <a:pt x="14565" y="52948"/>
                </a:lnTo>
                <a:lnTo>
                  <a:pt x="17805" y="54039"/>
                </a:lnTo>
                <a:lnTo>
                  <a:pt x="21578" y="54573"/>
                </a:lnTo>
                <a:lnTo>
                  <a:pt x="25883" y="54573"/>
                </a:lnTo>
                <a:lnTo>
                  <a:pt x="30506" y="54436"/>
                </a:lnTo>
                <a:lnTo>
                  <a:pt x="34696" y="53813"/>
                </a:lnTo>
                <a:lnTo>
                  <a:pt x="38199" y="53035"/>
                </a:lnTo>
                <a:lnTo>
                  <a:pt x="41158" y="52200"/>
                </a:lnTo>
                <a:lnTo>
                  <a:pt x="44564" y="50217"/>
                </a:lnTo>
                <a:lnTo>
                  <a:pt x="45186" y="47499"/>
                </a:lnTo>
                <a:lnTo>
                  <a:pt x="45248" y="44554"/>
                </a:lnTo>
                <a:lnTo>
                  <a:pt x="44870" y="41821"/>
                </a:lnTo>
                <a:lnTo>
                  <a:pt x="42264" y="41137"/>
                </a:lnTo>
                <a:lnTo>
                  <a:pt x="39434" y="42203"/>
                </a:lnTo>
                <a:lnTo>
                  <a:pt x="36791" y="43031"/>
                </a:lnTo>
                <a:lnTo>
                  <a:pt x="33426" y="43765"/>
                </a:lnTo>
                <a:lnTo>
                  <a:pt x="29512" y="44273"/>
                </a:lnTo>
                <a:lnTo>
                  <a:pt x="24778" y="44273"/>
                </a:lnTo>
                <a:lnTo>
                  <a:pt x="21081" y="43359"/>
                </a:lnTo>
                <a:lnTo>
                  <a:pt x="16955" y="40665"/>
                </a:lnTo>
                <a:lnTo>
                  <a:pt x="15097" y="38063"/>
                </a:lnTo>
                <a:lnTo>
                  <a:pt x="14133" y="34697"/>
                </a:lnTo>
                <a:lnTo>
                  <a:pt x="13892" y="30761"/>
                </a:lnTo>
                <a:lnTo>
                  <a:pt x="43357" y="30761"/>
                </a:lnTo>
                <a:lnTo>
                  <a:pt x="47166" y="28768"/>
                </a:lnTo>
                <a:lnTo>
                  <a:pt x="47523" y="25883"/>
                </a:lnTo>
                <a:lnTo>
                  <a:pt x="47523" y="20308"/>
                </a:lnTo>
                <a:lnTo>
                  <a:pt x="47091" y="17157"/>
                </a:lnTo>
                <a:lnTo>
                  <a:pt x="46216" y="14277"/>
                </a:lnTo>
                <a:lnTo>
                  <a:pt x="45352" y="11369"/>
                </a:lnTo>
                <a:lnTo>
                  <a:pt x="42152" y="6757"/>
                </a:lnTo>
                <a:lnTo>
                  <a:pt x="37947" y="2984"/>
                </a:lnTo>
                <a:lnTo>
                  <a:pt x="35078" y="1793"/>
                </a:lnTo>
                <a:lnTo>
                  <a:pt x="32205" y="586"/>
                </a:lnTo>
                <a:lnTo>
                  <a:pt x="28738" y="0"/>
                </a:lnTo>
                <a:lnTo>
                  <a:pt x="20840" y="0"/>
                </a:lnTo>
                <a:lnTo>
                  <a:pt x="17412" y="623"/>
                </a:lnTo>
                <a:lnTo>
                  <a:pt x="14669" y="17172"/>
                </a:lnTo>
                <a:lnTo>
                  <a:pt x="15772" y="14364"/>
                </a:lnTo>
                <a:lnTo>
                  <a:pt x="18539" y="11278"/>
                </a:lnTo>
                <a:lnTo>
                  <a:pt x="21121" y="9983"/>
                </a:lnTo>
                <a:close/>
              </a:path>
              <a:path w="47523" h="54573">
                <a:moveTo>
                  <a:pt x="0" y="27839"/>
                </a:moveTo>
                <a:lnTo>
                  <a:pt x="0" y="32349"/>
                </a:lnTo>
                <a:lnTo>
                  <a:pt x="532" y="36299"/>
                </a:lnTo>
                <a:lnTo>
                  <a:pt x="1598" y="39664"/>
                </a:lnTo>
                <a:lnTo>
                  <a:pt x="2667" y="43016"/>
                </a:lnTo>
                <a:lnTo>
                  <a:pt x="4291" y="45810"/>
                </a:lnTo>
                <a:lnTo>
                  <a:pt x="8622" y="50231"/>
                </a:lnTo>
                <a:lnTo>
                  <a:pt x="11329" y="51869"/>
                </a:lnTo>
                <a:lnTo>
                  <a:pt x="13892" y="21974"/>
                </a:lnTo>
                <a:lnTo>
                  <a:pt x="13957" y="20271"/>
                </a:lnTo>
                <a:lnTo>
                  <a:pt x="14669" y="17172"/>
                </a:lnTo>
                <a:lnTo>
                  <a:pt x="17412" y="623"/>
                </a:lnTo>
                <a:lnTo>
                  <a:pt x="14349" y="1893"/>
                </a:lnTo>
                <a:lnTo>
                  <a:pt x="11289" y="3164"/>
                </a:lnTo>
                <a:lnTo>
                  <a:pt x="8686" y="4993"/>
                </a:lnTo>
                <a:lnTo>
                  <a:pt x="4420" y="9806"/>
                </a:lnTo>
                <a:lnTo>
                  <a:pt x="2807" y="12740"/>
                </a:lnTo>
                <a:lnTo>
                  <a:pt x="1687" y="16193"/>
                </a:lnTo>
                <a:lnTo>
                  <a:pt x="557" y="19649"/>
                </a:lnTo>
                <a:lnTo>
                  <a:pt x="0" y="23522"/>
                </a:lnTo>
                <a:lnTo>
                  <a:pt x="0" y="27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662689" y="3479331"/>
            <a:ext cx="29782" cy="54583"/>
          </a:xfrm>
          <a:custGeom>
            <a:avLst/>
            <a:gdLst/>
            <a:ahLst/>
            <a:cxnLst/>
            <a:rect l="l" t="t" r="r" b="b"/>
            <a:pathLst>
              <a:path w="29782" h="54583">
                <a:moveTo>
                  <a:pt x="16574" y="39013"/>
                </a:moveTo>
                <a:lnTo>
                  <a:pt x="17298" y="53988"/>
                </a:lnTo>
                <a:lnTo>
                  <a:pt x="21046" y="54583"/>
                </a:lnTo>
                <a:lnTo>
                  <a:pt x="29782" y="54583"/>
                </a:lnTo>
                <a:lnTo>
                  <a:pt x="25834" y="43675"/>
                </a:lnTo>
                <a:lnTo>
                  <a:pt x="21704" y="43268"/>
                </a:lnTo>
                <a:lnTo>
                  <a:pt x="18670" y="41644"/>
                </a:lnTo>
                <a:lnTo>
                  <a:pt x="16574" y="39013"/>
                </a:lnTo>
                <a:close/>
              </a:path>
              <a:path w="29782" h="54583">
                <a:moveTo>
                  <a:pt x="14112" y="52793"/>
                </a:moveTo>
                <a:lnTo>
                  <a:pt x="17298" y="53988"/>
                </a:lnTo>
                <a:lnTo>
                  <a:pt x="16574" y="39013"/>
                </a:lnTo>
                <a:lnTo>
                  <a:pt x="15052" y="35777"/>
                </a:lnTo>
                <a:lnTo>
                  <a:pt x="14263" y="31777"/>
                </a:lnTo>
                <a:lnTo>
                  <a:pt x="14057" y="27180"/>
                </a:lnTo>
                <a:lnTo>
                  <a:pt x="14057" y="24613"/>
                </a:lnTo>
                <a:lnTo>
                  <a:pt x="14796" y="20322"/>
                </a:lnTo>
                <a:lnTo>
                  <a:pt x="16001" y="16584"/>
                </a:lnTo>
                <a:lnTo>
                  <a:pt x="19202" y="12650"/>
                </a:lnTo>
                <a:lnTo>
                  <a:pt x="22237" y="11178"/>
                </a:lnTo>
                <a:lnTo>
                  <a:pt x="26050" y="10796"/>
                </a:lnTo>
                <a:lnTo>
                  <a:pt x="30214" y="11203"/>
                </a:lnTo>
                <a:lnTo>
                  <a:pt x="33224" y="12877"/>
                </a:lnTo>
                <a:lnTo>
                  <a:pt x="35330" y="15509"/>
                </a:lnTo>
                <a:lnTo>
                  <a:pt x="36868" y="18745"/>
                </a:lnTo>
                <a:lnTo>
                  <a:pt x="37631" y="22759"/>
                </a:lnTo>
                <a:lnTo>
                  <a:pt x="37821" y="27341"/>
                </a:lnTo>
                <a:lnTo>
                  <a:pt x="37821" y="29909"/>
                </a:lnTo>
                <a:lnTo>
                  <a:pt x="37109" y="34215"/>
                </a:lnTo>
                <a:lnTo>
                  <a:pt x="35928" y="37922"/>
                </a:lnTo>
                <a:lnTo>
                  <a:pt x="32727" y="41836"/>
                </a:lnTo>
                <a:lnTo>
                  <a:pt x="29682" y="43308"/>
                </a:lnTo>
                <a:lnTo>
                  <a:pt x="25834" y="43675"/>
                </a:lnTo>
                <a:lnTo>
                  <a:pt x="29782" y="54583"/>
                </a:lnTo>
                <a:lnTo>
                  <a:pt x="33681" y="53914"/>
                </a:lnTo>
                <a:lnTo>
                  <a:pt x="37007" y="52567"/>
                </a:lnTo>
                <a:lnTo>
                  <a:pt x="40335" y="51245"/>
                </a:lnTo>
                <a:lnTo>
                  <a:pt x="43102" y="49342"/>
                </a:lnTo>
                <a:lnTo>
                  <a:pt x="47523" y="44424"/>
                </a:lnTo>
                <a:lnTo>
                  <a:pt x="49161" y="41490"/>
                </a:lnTo>
                <a:lnTo>
                  <a:pt x="50256" y="38088"/>
                </a:lnTo>
                <a:lnTo>
                  <a:pt x="51321" y="34682"/>
                </a:lnTo>
                <a:lnTo>
                  <a:pt x="51869" y="30924"/>
                </a:lnTo>
                <a:lnTo>
                  <a:pt x="51869" y="22492"/>
                </a:lnTo>
                <a:lnTo>
                  <a:pt x="51361" y="18680"/>
                </a:lnTo>
                <a:lnTo>
                  <a:pt x="50356" y="15354"/>
                </a:lnTo>
                <a:lnTo>
                  <a:pt x="49342" y="12028"/>
                </a:lnTo>
                <a:lnTo>
                  <a:pt x="47790" y="9220"/>
                </a:lnTo>
                <a:lnTo>
                  <a:pt x="43639" y="4662"/>
                </a:lnTo>
                <a:lnTo>
                  <a:pt x="41008" y="2934"/>
                </a:lnTo>
                <a:lnTo>
                  <a:pt x="37821" y="1753"/>
                </a:lnTo>
                <a:lnTo>
                  <a:pt x="34631" y="598"/>
                </a:lnTo>
                <a:lnTo>
                  <a:pt x="30873" y="0"/>
                </a:lnTo>
                <a:lnTo>
                  <a:pt x="22086" y="0"/>
                </a:lnTo>
                <a:lnTo>
                  <a:pt x="18201" y="662"/>
                </a:lnTo>
                <a:lnTo>
                  <a:pt x="14897" y="2005"/>
                </a:lnTo>
                <a:lnTo>
                  <a:pt x="11596" y="3341"/>
                </a:lnTo>
                <a:lnTo>
                  <a:pt x="8827" y="5234"/>
                </a:lnTo>
                <a:lnTo>
                  <a:pt x="4406" y="10123"/>
                </a:lnTo>
                <a:lnTo>
                  <a:pt x="2758" y="13042"/>
                </a:lnTo>
                <a:lnTo>
                  <a:pt x="1652" y="16474"/>
                </a:lnTo>
                <a:lnTo>
                  <a:pt x="547" y="19890"/>
                </a:lnTo>
                <a:lnTo>
                  <a:pt x="0" y="23660"/>
                </a:lnTo>
                <a:lnTo>
                  <a:pt x="0" y="32043"/>
                </a:lnTo>
                <a:lnTo>
                  <a:pt x="507" y="35853"/>
                </a:lnTo>
                <a:lnTo>
                  <a:pt x="1526" y="39179"/>
                </a:lnTo>
                <a:lnTo>
                  <a:pt x="2541" y="42494"/>
                </a:lnTo>
                <a:lnTo>
                  <a:pt x="4089" y="45302"/>
                </a:lnTo>
                <a:lnTo>
                  <a:pt x="8280" y="49860"/>
                </a:lnTo>
                <a:lnTo>
                  <a:pt x="10922" y="51598"/>
                </a:lnTo>
                <a:lnTo>
                  <a:pt x="14112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733934" y="3480263"/>
            <a:ext cx="46177" cy="53644"/>
          </a:xfrm>
          <a:custGeom>
            <a:avLst/>
            <a:gdLst/>
            <a:ahLst/>
            <a:cxnLst/>
            <a:rect l="l" t="t" r="r" b="b"/>
            <a:pathLst>
              <a:path w="46177" h="53644">
                <a:moveTo>
                  <a:pt x="302" y="38557"/>
                </a:moveTo>
                <a:lnTo>
                  <a:pt x="1483" y="43510"/>
                </a:lnTo>
                <a:lnTo>
                  <a:pt x="3873" y="47574"/>
                </a:lnTo>
                <a:lnTo>
                  <a:pt x="7099" y="50940"/>
                </a:lnTo>
                <a:lnTo>
                  <a:pt x="11620" y="53111"/>
                </a:lnTo>
                <a:lnTo>
                  <a:pt x="14414" y="53644"/>
                </a:lnTo>
                <a:lnTo>
                  <a:pt x="20699" y="53644"/>
                </a:lnTo>
                <a:lnTo>
                  <a:pt x="23583" y="52931"/>
                </a:lnTo>
                <a:lnTo>
                  <a:pt x="26337" y="51473"/>
                </a:lnTo>
                <a:lnTo>
                  <a:pt x="29105" y="50036"/>
                </a:lnTo>
                <a:lnTo>
                  <a:pt x="31823" y="47866"/>
                </a:lnTo>
                <a:lnTo>
                  <a:pt x="34505" y="44971"/>
                </a:lnTo>
                <a:lnTo>
                  <a:pt x="34505" y="50558"/>
                </a:lnTo>
                <a:lnTo>
                  <a:pt x="34782" y="51509"/>
                </a:lnTo>
                <a:lnTo>
                  <a:pt x="37465" y="52589"/>
                </a:lnTo>
                <a:lnTo>
                  <a:pt x="40370" y="52730"/>
                </a:lnTo>
                <a:lnTo>
                  <a:pt x="43167" y="52589"/>
                </a:lnTo>
                <a:lnTo>
                  <a:pt x="46177" y="50558"/>
                </a:lnTo>
                <a:lnTo>
                  <a:pt x="46177" y="1789"/>
                </a:lnTo>
                <a:lnTo>
                  <a:pt x="43571" y="217"/>
                </a:lnTo>
                <a:lnTo>
                  <a:pt x="40726" y="0"/>
                </a:lnTo>
                <a:lnTo>
                  <a:pt x="38047" y="0"/>
                </a:lnTo>
                <a:lnTo>
                  <a:pt x="35214" y="217"/>
                </a:lnTo>
                <a:lnTo>
                  <a:pt x="32612" y="2146"/>
                </a:lnTo>
                <a:lnTo>
                  <a:pt x="32612" y="34340"/>
                </a:lnTo>
                <a:lnTo>
                  <a:pt x="28752" y="38606"/>
                </a:lnTo>
                <a:lnTo>
                  <a:pt x="25246" y="41134"/>
                </a:lnTo>
                <a:lnTo>
                  <a:pt x="21755" y="41771"/>
                </a:lnTo>
                <a:lnTo>
                  <a:pt x="19176" y="41501"/>
                </a:lnTo>
                <a:lnTo>
                  <a:pt x="16268" y="39711"/>
                </a:lnTo>
                <a:lnTo>
                  <a:pt x="14424" y="36652"/>
                </a:lnTo>
                <a:lnTo>
                  <a:pt x="13776" y="33969"/>
                </a:lnTo>
                <a:lnTo>
                  <a:pt x="13625" y="29513"/>
                </a:lnTo>
                <a:lnTo>
                  <a:pt x="13510" y="1483"/>
                </a:lnTo>
                <a:lnTo>
                  <a:pt x="10957" y="217"/>
                </a:lnTo>
                <a:lnTo>
                  <a:pt x="8114" y="0"/>
                </a:lnTo>
                <a:lnTo>
                  <a:pt x="5471" y="0"/>
                </a:lnTo>
                <a:lnTo>
                  <a:pt x="2602" y="217"/>
                </a:lnTo>
                <a:lnTo>
                  <a:pt x="0" y="2146"/>
                </a:lnTo>
                <a:lnTo>
                  <a:pt x="0" y="35482"/>
                </a:lnTo>
                <a:lnTo>
                  <a:pt x="302" y="38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799274" y="3479321"/>
            <a:ext cx="36943" cy="54587"/>
          </a:xfrm>
          <a:custGeom>
            <a:avLst/>
            <a:gdLst/>
            <a:ahLst/>
            <a:cxnLst/>
            <a:rect l="l" t="t" r="r" b="b"/>
            <a:pathLst>
              <a:path w="36943" h="54587">
                <a:moveTo>
                  <a:pt x="546" y="49683"/>
                </a:moveTo>
                <a:lnTo>
                  <a:pt x="3149" y="51879"/>
                </a:lnTo>
                <a:lnTo>
                  <a:pt x="6400" y="53149"/>
                </a:lnTo>
                <a:lnTo>
                  <a:pt x="9168" y="53924"/>
                </a:lnTo>
                <a:lnTo>
                  <a:pt x="12458" y="54456"/>
                </a:lnTo>
                <a:lnTo>
                  <a:pt x="16015" y="54587"/>
                </a:lnTo>
                <a:lnTo>
                  <a:pt x="19010" y="54587"/>
                </a:lnTo>
                <a:lnTo>
                  <a:pt x="21794" y="54240"/>
                </a:lnTo>
                <a:lnTo>
                  <a:pt x="24357" y="53531"/>
                </a:lnTo>
                <a:lnTo>
                  <a:pt x="26924" y="52833"/>
                </a:lnTo>
                <a:lnTo>
                  <a:pt x="29159" y="51777"/>
                </a:lnTo>
                <a:lnTo>
                  <a:pt x="32918" y="48945"/>
                </a:lnTo>
                <a:lnTo>
                  <a:pt x="35405" y="45096"/>
                </a:lnTo>
                <a:lnTo>
                  <a:pt x="36943" y="40579"/>
                </a:lnTo>
                <a:lnTo>
                  <a:pt x="36943" y="35624"/>
                </a:lnTo>
                <a:lnTo>
                  <a:pt x="35916" y="32108"/>
                </a:lnTo>
                <a:lnTo>
                  <a:pt x="34329" y="29109"/>
                </a:lnTo>
                <a:lnTo>
                  <a:pt x="30808" y="25819"/>
                </a:lnTo>
                <a:lnTo>
                  <a:pt x="27953" y="24231"/>
                </a:lnTo>
                <a:lnTo>
                  <a:pt x="25044" y="22934"/>
                </a:lnTo>
                <a:lnTo>
                  <a:pt x="22122" y="21779"/>
                </a:lnTo>
                <a:lnTo>
                  <a:pt x="19267" y="20764"/>
                </a:lnTo>
                <a:lnTo>
                  <a:pt x="15745" y="19061"/>
                </a:lnTo>
                <a:lnTo>
                  <a:pt x="13131" y="15941"/>
                </a:lnTo>
                <a:lnTo>
                  <a:pt x="13564" y="12776"/>
                </a:lnTo>
                <a:lnTo>
                  <a:pt x="16178" y="10299"/>
                </a:lnTo>
                <a:lnTo>
                  <a:pt x="19061" y="9665"/>
                </a:lnTo>
                <a:lnTo>
                  <a:pt x="22020" y="9665"/>
                </a:lnTo>
                <a:lnTo>
                  <a:pt x="24930" y="10238"/>
                </a:lnTo>
                <a:lnTo>
                  <a:pt x="28511" y="11455"/>
                </a:lnTo>
                <a:lnTo>
                  <a:pt x="31089" y="12689"/>
                </a:lnTo>
                <a:lnTo>
                  <a:pt x="34098" y="11479"/>
                </a:lnTo>
                <a:lnTo>
                  <a:pt x="34239" y="8470"/>
                </a:lnTo>
                <a:lnTo>
                  <a:pt x="34033" y="5345"/>
                </a:lnTo>
                <a:lnTo>
                  <a:pt x="31992" y="2592"/>
                </a:lnTo>
                <a:lnTo>
                  <a:pt x="29425" y="1475"/>
                </a:lnTo>
                <a:lnTo>
                  <a:pt x="25819" y="547"/>
                </a:lnTo>
                <a:lnTo>
                  <a:pt x="22948" y="114"/>
                </a:lnTo>
                <a:lnTo>
                  <a:pt x="16930" y="0"/>
                </a:lnTo>
                <a:lnTo>
                  <a:pt x="14187" y="396"/>
                </a:lnTo>
                <a:lnTo>
                  <a:pt x="9295" y="1903"/>
                </a:lnTo>
                <a:lnTo>
                  <a:pt x="5525" y="4344"/>
                </a:lnTo>
                <a:lnTo>
                  <a:pt x="2527" y="7379"/>
                </a:lnTo>
                <a:lnTo>
                  <a:pt x="712" y="11253"/>
                </a:lnTo>
                <a:lnTo>
                  <a:pt x="265" y="15699"/>
                </a:lnTo>
                <a:lnTo>
                  <a:pt x="608" y="19926"/>
                </a:lnTo>
                <a:lnTo>
                  <a:pt x="1943" y="23176"/>
                </a:lnTo>
                <a:lnTo>
                  <a:pt x="5029" y="26888"/>
                </a:lnTo>
                <a:lnTo>
                  <a:pt x="7670" y="28652"/>
                </a:lnTo>
                <a:lnTo>
                  <a:pt x="10504" y="30149"/>
                </a:lnTo>
                <a:lnTo>
                  <a:pt x="13423" y="31380"/>
                </a:lnTo>
                <a:lnTo>
                  <a:pt x="16243" y="32449"/>
                </a:lnTo>
                <a:lnTo>
                  <a:pt x="19989" y="34088"/>
                </a:lnTo>
                <a:lnTo>
                  <a:pt x="22658" y="36118"/>
                </a:lnTo>
                <a:lnTo>
                  <a:pt x="23647" y="38911"/>
                </a:lnTo>
                <a:lnTo>
                  <a:pt x="22758" y="42137"/>
                </a:lnTo>
                <a:lnTo>
                  <a:pt x="19975" y="44030"/>
                </a:lnTo>
                <a:lnTo>
                  <a:pt x="16965" y="44664"/>
                </a:lnTo>
                <a:lnTo>
                  <a:pt x="13780" y="44664"/>
                </a:lnTo>
                <a:lnTo>
                  <a:pt x="10504" y="43955"/>
                </a:lnTo>
                <a:lnTo>
                  <a:pt x="6465" y="42433"/>
                </a:lnTo>
                <a:lnTo>
                  <a:pt x="3556" y="40946"/>
                </a:lnTo>
                <a:lnTo>
                  <a:pt x="280" y="41605"/>
                </a:lnTo>
                <a:lnTo>
                  <a:pt x="0" y="44207"/>
                </a:lnTo>
                <a:lnTo>
                  <a:pt x="0" y="46850"/>
                </a:lnTo>
                <a:lnTo>
                  <a:pt x="546" y="49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854839" y="3479325"/>
            <a:ext cx="46241" cy="53668"/>
          </a:xfrm>
          <a:custGeom>
            <a:avLst/>
            <a:gdLst/>
            <a:ahLst/>
            <a:cxnLst/>
            <a:rect l="l" t="t" r="r" b="b"/>
            <a:pathLst>
              <a:path w="46241" h="53668">
                <a:moveTo>
                  <a:pt x="0" y="3084"/>
                </a:moveTo>
                <a:lnTo>
                  <a:pt x="115" y="52181"/>
                </a:lnTo>
                <a:lnTo>
                  <a:pt x="2668" y="53441"/>
                </a:lnTo>
                <a:lnTo>
                  <a:pt x="5515" y="53668"/>
                </a:lnTo>
                <a:lnTo>
                  <a:pt x="8194" y="53668"/>
                </a:lnTo>
                <a:lnTo>
                  <a:pt x="11037" y="53441"/>
                </a:lnTo>
                <a:lnTo>
                  <a:pt x="13691" y="51497"/>
                </a:lnTo>
                <a:lnTo>
                  <a:pt x="13691" y="19328"/>
                </a:lnTo>
                <a:lnTo>
                  <a:pt x="17438" y="15046"/>
                </a:lnTo>
                <a:lnTo>
                  <a:pt x="20995" y="12520"/>
                </a:lnTo>
                <a:lnTo>
                  <a:pt x="24488" y="11887"/>
                </a:lnTo>
                <a:lnTo>
                  <a:pt x="27054" y="12138"/>
                </a:lnTo>
                <a:lnTo>
                  <a:pt x="29963" y="13942"/>
                </a:lnTo>
                <a:lnTo>
                  <a:pt x="31752" y="17002"/>
                </a:lnTo>
                <a:lnTo>
                  <a:pt x="32451" y="19683"/>
                </a:lnTo>
                <a:lnTo>
                  <a:pt x="32627" y="23874"/>
                </a:lnTo>
                <a:lnTo>
                  <a:pt x="32627" y="51854"/>
                </a:lnTo>
                <a:lnTo>
                  <a:pt x="35233" y="53441"/>
                </a:lnTo>
                <a:lnTo>
                  <a:pt x="38113" y="53668"/>
                </a:lnTo>
                <a:lnTo>
                  <a:pt x="40755" y="53668"/>
                </a:lnTo>
                <a:lnTo>
                  <a:pt x="43625" y="53441"/>
                </a:lnTo>
                <a:lnTo>
                  <a:pt x="46241" y="51497"/>
                </a:lnTo>
                <a:lnTo>
                  <a:pt x="46241" y="18096"/>
                </a:lnTo>
                <a:lnTo>
                  <a:pt x="45935" y="15087"/>
                </a:lnTo>
                <a:lnTo>
                  <a:pt x="44705" y="10093"/>
                </a:lnTo>
                <a:lnTo>
                  <a:pt x="42307" y="6054"/>
                </a:lnTo>
                <a:lnTo>
                  <a:pt x="39093" y="2717"/>
                </a:lnTo>
                <a:lnTo>
                  <a:pt x="34570" y="543"/>
                </a:lnTo>
                <a:lnTo>
                  <a:pt x="31791" y="0"/>
                </a:lnTo>
                <a:lnTo>
                  <a:pt x="25492" y="0"/>
                </a:lnTo>
                <a:lnTo>
                  <a:pt x="22618" y="734"/>
                </a:lnTo>
                <a:lnTo>
                  <a:pt x="19851" y="2170"/>
                </a:lnTo>
                <a:lnTo>
                  <a:pt x="17071" y="3616"/>
                </a:lnTo>
                <a:lnTo>
                  <a:pt x="14353" y="5788"/>
                </a:lnTo>
                <a:lnTo>
                  <a:pt x="11675" y="8686"/>
                </a:lnTo>
                <a:lnTo>
                  <a:pt x="11675" y="3084"/>
                </a:lnTo>
                <a:lnTo>
                  <a:pt x="11405" y="2145"/>
                </a:lnTo>
                <a:lnTo>
                  <a:pt x="8751" y="1050"/>
                </a:lnTo>
                <a:lnTo>
                  <a:pt x="3089" y="1050"/>
                </a:lnTo>
                <a:lnTo>
                  <a:pt x="0" y="30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919975" y="3479331"/>
            <a:ext cx="47533" cy="54573"/>
          </a:xfrm>
          <a:custGeom>
            <a:avLst/>
            <a:gdLst/>
            <a:ahLst/>
            <a:cxnLst/>
            <a:rect l="l" t="t" r="r" b="b"/>
            <a:pathLst>
              <a:path w="47533" h="54573">
                <a:moveTo>
                  <a:pt x="21117" y="9983"/>
                </a:moveTo>
                <a:lnTo>
                  <a:pt x="24371" y="9655"/>
                </a:lnTo>
                <a:lnTo>
                  <a:pt x="27799" y="9655"/>
                </a:lnTo>
                <a:lnTo>
                  <a:pt x="30340" y="10746"/>
                </a:lnTo>
                <a:lnTo>
                  <a:pt x="33627" y="15126"/>
                </a:lnTo>
                <a:lnTo>
                  <a:pt x="34401" y="18136"/>
                </a:lnTo>
                <a:lnTo>
                  <a:pt x="34290" y="21974"/>
                </a:lnTo>
                <a:lnTo>
                  <a:pt x="13892" y="21974"/>
                </a:lnTo>
                <a:lnTo>
                  <a:pt x="11324" y="51869"/>
                </a:lnTo>
                <a:lnTo>
                  <a:pt x="14565" y="52948"/>
                </a:lnTo>
                <a:lnTo>
                  <a:pt x="17805" y="54039"/>
                </a:lnTo>
                <a:lnTo>
                  <a:pt x="21574" y="54573"/>
                </a:lnTo>
                <a:lnTo>
                  <a:pt x="25880" y="54573"/>
                </a:lnTo>
                <a:lnTo>
                  <a:pt x="30516" y="54436"/>
                </a:lnTo>
                <a:lnTo>
                  <a:pt x="34706" y="53813"/>
                </a:lnTo>
                <a:lnTo>
                  <a:pt x="38199" y="53035"/>
                </a:lnTo>
                <a:lnTo>
                  <a:pt x="41158" y="52200"/>
                </a:lnTo>
                <a:lnTo>
                  <a:pt x="44574" y="50217"/>
                </a:lnTo>
                <a:lnTo>
                  <a:pt x="45198" y="47499"/>
                </a:lnTo>
                <a:lnTo>
                  <a:pt x="45247" y="44554"/>
                </a:lnTo>
                <a:lnTo>
                  <a:pt x="44866" y="41821"/>
                </a:lnTo>
                <a:lnTo>
                  <a:pt x="42263" y="41137"/>
                </a:lnTo>
                <a:lnTo>
                  <a:pt x="39430" y="42203"/>
                </a:lnTo>
                <a:lnTo>
                  <a:pt x="36791" y="43031"/>
                </a:lnTo>
                <a:lnTo>
                  <a:pt x="33425" y="43765"/>
                </a:lnTo>
                <a:lnTo>
                  <a:pt x="29512" y="44273"/>
                </a:lnTo>
                <a:lnTo>
                  <a:pt x="24775" y="44273"/>
                </a:lnTo>
                <a:lnTo>
                  <a:pt x="21080" y="43359"/>
                </a:lnTo>
                <a:lnTo>
                  <a:pt x="16951" y="40665"/>
                </a:lnTo>
                <a:lnTo>
                  <a:pt x="15111" y="38063"/>
                </a:lnTo>
                <a:lnTo>
                  <a:pt x="14132" y="34697"/>
                </a:lnTo>
                <a:lnTo>
                  <a:pt x="13892" y="30761"/>
                </a:lnTo>
                <a:lnTo>
                  <a:pt x="43357" y="30761"/>
                </a:lnTo>
                <a:lnTo>
                  <a:pt x="47166" y="28768"/>
                </a:lnTo>
                <a:lnTo>
                  <a:pt x="47533" y="25883"/>
                </a:lnTo>
                <a:lnTo>
                  <a:pt x="47533" y="20308"/>
                </a:lnTo>
                <a:lnTo>
                  <a:pt x="47101" y="17157"/>
                </a:lnTo>
                <a:lnTo>
                  <a:pt x="46226" y="14277"/>
                </a:lnTo>
                <a:lnTo>
                  <a:pt x="45363" y="11369"/>
                </a:lnTo>
                <a:lnTo>
                  <a:pt x="42162" y="6757"/>
                </a:lnTo>
                <a:lnTo>
                  <a:pt x="37957" y="2984"/>
                </a:lnTo>
                <a:lnTo>
                  <a:pt x="35074" y="1793"/>
                </a:lnTo>
                <a:lnTo>
                  <a:pt x="32204" y="586"/>
                </a:lnTo>
                <a:lnTo>
                  <a:pt x="28738" y="0"/>
                </a:lnTo>
                <a:lnTo>
                  <a:pt x="20850" y="0"/>
                </a:lnTo>
                <a:lnTo>
                  <a:pt x="17409" y="623"/>
                </a:lnTo>
                <a:lnTo>
                  <a:pt x="14679" y="17172"/>
                </a:lnTo>
                <a:lnTo>
                  <a:pt x="15786" y="14364"/>
                </a:lnTo>
                <a:lnTo>
                  <a:pt x="18553" y="11278"/>
                </a:lnTo>
                <a:lnTo>
                  <a:pt x="21117" y="9983"/>
                </a:lnTo>
                <a:close/>
              </a:path>
              <a:path w="47533" h="54573">
                <a:moveTo>
                  <a:pt x="0" y="27839"/>
                </a:moveTo>
                <a:lnTo>
                  <a:pt x="0" y="32349"/>
                </a:lnTo>
                <a:lnTo>
                  <a:pt x="532" y="36299"/>
                </a:lnTo>
                <a:lnTo>
                  <a:pt x="1597" y="39664"/>
                </a:lnTo>
                <a:lnTo>
                  <a:pt x="2667" y="43016"/>
                </a:lnTo>
                <a:lnTo>
                  <a:pt x="4291" y="45810"/>
                </a:lnTo>
                <a:lnTo>
                  <a:pt x="8622" y="50231"/>
                </a:lnTo>
                <a:lnTo>
                  <a:pt x="11324" y="51869"/>
                </a:lnTo>
                <a:lnTo>
                  <a:pt x="13892" y="21974"/>
                </a:lnTo>
                <a:lnTo>
                  <a:pt x="13957" y="20271"/>
                </a:lnTo>
                <a:lnTo>
                  <a:pt x="14679" y="17172"/>
                </a:lnTo>
                <a:lnTo>
                  <a:pt x="17409" y="623"/>
                </a:lnTo>
                <a:lnTo>
                  <a:pt x="14349" y="1893"/>
                </a:lnTo>
                <a:lnTo>
                  <a:pt x="11289" y="3164"/>
                </a:lnTo>
                <a:lnTo>
                  <a:pt x="8696" y="4993"/>
                </a:lnTo>
                <a:lnTo>
                  <a:pt x="4431" y="9806"/>
                </a:lnTo>
                <a:lnTo>
                  <a:pt x="2804" y="12740"/>
                </a:lnTo>
                <a:lnTo>
                  <a:pt x="1687" y="16193"/>
                </a:lnTo>
                <a:lnTo>
                  <a:pt x="557" y="19649"/>
                </a:lnTo>
                <a:lnTo>
                  <a:pt x="0" y="23522"/>
                </a:lnTo>
                <a:lnTo>
                  <a:pt x="0" y="27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984688" y="3479321"/>
            <a:ext cx="36958" cy="54587"/>
          </a:xfrm>
          <a:custGeom>
            <a:avLst/>
            <a:gdLst/>
            <a:ahLst/>
            <a:cxnLst/>
            <a:rect l="l" t="t" r="r" b="b"/>
            <a:pathLst>
              <a:path w="36958" h="54587">
                <a:moveTo>
                  <a:pt x="547" y="49683"/>
                </a:moveTo>
                <a:lnTo>
                  <a:pt x="3150" y="51879"/>
                </a:lnTo>
                <a:lnTo>
                  <a:pt x="6416" y="53149"/>
                </a:lnTo>
                <a:lnTo>
                  <a:pt x="9169" y="53924"/>
                </a:lnTo>
                <a:lnTo>
                  <a:pt x="12470" y="54456"/>
                </a:lnTo>
                <a:lnTo>
                  <a:pt x="16017" y="54587"/>
                </a:lnTo>
                <a:lnTo>
                  <a:pt x="19011" y="54587"/>
                </a:lnTo>
                <a:lnTo>
                  <a:pt x="21805" y="54240"/>
                </a:lnTo>
                <a:lnTo>
                  <a:pt x="24372" y="53531"/>
                </a:lnTo>
                <a:lnTo>
                  <a:pt x="26939" y="52833"/>
                </a:lnTo>
                <a:lnTo>
                  <a:pt x="29160" y="51777"/>
                </a:lnTo>
                <a:lnTo>
                  <a:pt x="32918" y="48945"/>
                </a:lnTo>
                <a:lnTo>
                  <a:pt x="35410" y="45096"/>
                </a:lnTo>
                <a:lnTo>
                  <a:pt x="36958" y="40579"/>
                </a:lnTo>
                <a:lnTo>
                  <a:pt x="36958" y="35624"/>
                </a:lnTo>
                <a:lnTo>
                  <a:pt x="35928" y="32108"/>
                </a:lnTo>
                <a:lnTo>
                  <a:pt x="34329" y="29109"/>
                </a:lnTo>
                <a:lnTo>
                  <a:pt x="30822" y="25819"/>
                </a:lnTo>
                <a:lnTo>
                  <a:pt x="27953" y="24231"/>
                </a:lnTo>
                <a:lnTo>
                  <a:pt x="25045" y="22934"/>
                </a:lnTo>
                <a:lnTo>
                  <a:pt x="22136" y="21779"/>
                </a:lnTo>
                <a:lnTo>
                  <a:pt x="19267" y="20764"/>
                </a:lnTo>
                <a:lnTo>
                  <a:pt x="15760" y="19061"/>
                </a:lnTo>
                <a:lnTo>
                  <a:pt x="13133" y="15941"/>
                </a:lnTo>
                <a:lnTo>
                  <a:pt x="13564" y="12776"/>
                </a:lnTo>
                <a:lnTo>
                  <a:pt x="16182" y="10299"/>
                </a:lnTo>
                <a:lnTo>
                  <a:pt x="19062" y="9665"/>
                </a:lnTo>
                <a:lnTo>
                  <a:pt x="22035" y="9665"/>
                </a:lnTo>
                <a:lnTo>
                  <a:pt x="24944" y="10238"/>
                </a:lnTo>
                <a:lnTo>
                  <a:pt x="28512" y="11455"/>
                </a:lnTo>
                <a:lnTo>
                  <a:pt x="31089" y="12689"/>
                </a:lnTo>
                <a:lnTo>
                  <a:pt x="34099" y="11479"/>
                </a:lnTo>
                <a:lnTo>
                  <a:pt x="34240" y="8470"/>
                </a:lnTo>
                <a:lnTo>
                  <a:pt x="34048" y="5345"/>
                </a:lnTo>
                <a:lnTo>
                  <a:pt x="31993" y="2592"/>
                </a:lnTo>
                <a:lnTo>
                  <a:pt x="29427" y="1475"/>
                </a:lnTo>
                <a:lnTo>
                  <a:pt x="25819" y="547"/>
                </a:lnTo>
                <a:lnTo>
                  <a:pt x="22961" y="114"/>
                </a:lnTo>
                <a:lnTo>
                  <a:pt x="16931" y="0"/>
                </a:lnTo>
                <a:lnTo>
                  <a:pt x="14188" y="396"/>
                </a:lnTo>
                <a:lnTo>
                  <a:pt x="9310" y="1903"/>
                </a:lnTo>
                <a:lnTo>
                  <a:pt x="5537" y="4344"/>
                </a:lnTo>
                <a:lnTo>
                  <a:pt x="2527" y="7379"/>
                </a:lnTo>
                <a:lnTo>
                  <a:pt x="723" y="11253"/>
                </a:lnTo>
                <a:lnTo>
                  <a:pt x="266" y="15699"/>
                </a:lnTo>
                <a:lnTo>
                  <a:pt x="612" y="19926"/>
                </a:lnTo>
                <a:lnTo>
                  <a:pt x="1944" y="23176"/>
                </a:lnTo>
                <a:lnTo>
                  <a:pt x="5029" y="26888"/>
                </a:lnTo>
                <a:lnTo>
                  <a:pt x="7672" y="28652"/>
                </a:lnTo>
                <a:lnTo>
                  <a:pt x="10505" y="30149"/>
                </a:lnTo>
                <a:lnTo>
                  <a:pt x="13425" y="31380"/>
                </a:lnTo>
                <a:lnTo>
                  <a:pt x="16257" y="32449"/>
                </a:lnTo>
                <a:lnTo>
                  <a:pt x="20002" y="34088"/>
                </a:lnTo>
                <a:lnTo>
                  <a:pt x="22658" y="36118"/>
                </a:lnTo>
                <a:lnTo>
                  <a:pt x="23660" y="38911"/>
                </a:lnTo>
                <a:lnTo>
                  <a:pt x="22759" y="42137"/>
                </a:lnTo>
                <a:lnTo>
                  <a:pt x="19977" y="44030"/>
                </a:lnTo>
                <a:lnTo>
                  <a:pt x="16967" y="44664"/>
                </a:lnTo>
                <a:lnTo>
                  <a:pt x="13792" y="44664"/>
                </a:lnTo>
                <a:lnTo>
                  <a:pt x="10505" y="43955"/>
                </a:lnTo>
                <a:lnTo>
                  <a:pt x="6465" y="42433"/>
                </a:lnTo>
                <a:lnTo>
                  <a:pt x="3557" y="40946"/>
                </a:lnTo>
                <a:lnTo>
                  <a:pt x="292" y="41605"/>
                </a:lnTo>
                <a:lnTo>
                  <a:pt x="0" y="44207"/>
                </a:lnTo>
                <a:lnTo>
                  <a:pt x="0" y="46850"/>
                </a:lnTo>
                <a:lnTo>
                  <a:pt x="547" y="49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8037399" y="3479321"/>
            <a:ext cx="36943" cy="54587"/>
          </a:xfrm>
          <a:custGeom>
            <a:avLst/>
            <a:gdLst/>
            <a:ahLst/>
            <a:cxnLst/>
            <a:rect l="l" t="t" r="r" b="b"/>
            <a:pathLst>
              <a:path w="36943" h="54587">
                <a:moveTo>
                  <a:pt x="547" y="49683"/>
                </a:moveTo>
                <a:lnTo>
                  <a:pt x="3149" y="51879"/>
                </a:lnTo>
                <a:lnTo>
                  <a:pt x="6400" y="53149"/>
                </a:lnTo>
                <a:lnTo>
                  <a:pt x="9169" y="53924"/>
                </a:lnTo>
                <a:lnTo>
                  <a:pt x="12459" y="54456"/>
                </a:lnTo>
                <a:lnTo>
                  <a:pt x="16013" y="54587"/>
                </a:lnTo>
                <a:lnTo>
                  <a:pt x="19011" y="54587"/>
                </a:lnTo>
                <a:lnTo>
                  <a:pt x="21794" y="54240"/>
                </a:lnTo>
                <a:lnTo>
                  <a:pt x="24357" y="53531"/>
                </a:lnTo>
                <a:lnTo>
                  <a:pt x="26924" y="52833"/>
                </a:lnTo>
                <a:lnTo>
                  <a:pt x="29160" y="51777"/>
                </a:lnTo>
                <a:lnTo>
                  <a:pt x="32918" y="48945"/>
                </a:lnTo>
                <a:lnTo>
                  <a:pt x="35406" y="45096"/>
                </a:lnTo>
                <a:lnTo>
                  <a:pt x="36943" y="40579"/>
                </a:lnTo>
                <a:lnTo>
                  <a:pt x="36943" y="35624"/>
                </a:lnTo>
                <a:lnTo>
                  <a:pt x="35914" y="32108"/>
                </a:lnTo>
                <a:lnTo>
                  <a:pt x="34325" y="29109"/>
                </a:lnTo>
                <a:lnTo>
                  <a:pt x="30808" y="25819"/>
                </a:lnTo>
                <a:lnTo>
                  <a:pt x="27953" y="24231"/>
                </a:lnTo>
                <a:lnTo>
                  <a:pt x="25045" y="22934"/>
                </a:lnTo>
                <a:lnTo>
                  <a:pt x="22122" y="21779"/>
                </a:lnTo>
                <a:lnTo>
                  <a:pt x="19267" y="20764"/>
                </a:lnTo>
                <a:lnTo>
                  <a:pt x="15746" y="19061"/>
                </a:lnTo>
                <a:lnTo>
                  <a:pt x="13133" y="15941"/>
                </a:lnTo>
                <a:lnTo>
                  <a:pt x="13564" y="12776"/>
                </a:lnTo>
                <a:lnTo>
                  <a:pt x="16178" y="10299"/>
                </a:lnTo>
                <a:lnTo>
                  <a:pt x="19062" y="9665"/>
                </a:lnTo>
                <a:lnTo>
                  <a:pt x="22021" y="9665"/>
                </a:lnTo>
                <a:lnTo>
                  <a:pt x="24930" y="10238"/>
                </a:lnTo>
                <a:lnTo>
                  <a:pt x="28511" y="11455"/>
                </a:lnTo>
                <a:lnTo>
                  <a:pt x="31089" y="12689"/>
                </a:lnTo>
                <a:lnTo>
                  <a:pt x="34099" y="11479"/>
                </a:lnTo>
                <a:lnTo>
                  <a:pt x="34239" y="8470"/>
                </a:lnTo>
                <a:lnTo>
                  <a:pt x="34034" y="5345"/>
                </a:lnTo>
                <a:lnTo>
                  <a:pt x="31990" y="2592"/>
                </a:lnTo>
                <a:lnTo>
                  <a:pt x="29425" y="1475"/>
                </a:lnTo>
                <a:lnTo>
                  <a:pt x="25819" y="547"/>
                </a:lnTo>
                <a:lnTo>
                  <a:pt x="22950" y="114"/>
                </a:lnTo>
                <a:lnTo>
                  <a:pt x="16927" y="0"/>
                </a:lnTo>
                <a:lnTo>
                  <a:pt x="14184" y="396"/>
                </a:lnTo>
                <a:lnTo>
                  <a:pt x="9295" y="1903"/>
                </a:lnTo>
                <a:lnTo>
                  <a:pt x="5521" y="4344"/>
                </a:lnTo>
                <a:lnTo>
                  <a:pt x="2527" y="7379"/>
                </a:lnTo>
                <a:lnTo>
                  <a:pt x="709" y="11253"/>
                </a:lnTo>
                <a:lnTo>
                  <a:pt x="266" y="15699"/>
                </a:lnTo>
                <a:lnTo>
                  <a:pt x="608" y="19926"/>
                </a:lnTo>
                <a:lnTo>
                  <a:pt x="1944" y="23176"/>
                </a:lnTo>
                <a:lnTo>
                  <a:pt x="5029" y="26888"/>
                </a:lnTo>
                <a:lnTo>
                  <a:pt x="7672" y="28652"/>
                </a:lnTo>
                <a:lnTo>
                  <a:pt x="10501" y="30149"/>
                </a:lnTo>
                <a:lnTo>
                  <a:pt x="13423" y="31380"/>
                </a:lnTo>
                <a:lnTo>
                  <a:pt x="16243" y="32449"/>
                </a:lnTo>
                <a:lnTo>
                  <a:pt x="19991" y="34088"/>
                </a:lnTo>
                <a:lnTo>
                  <a:pt x="22655" y="36118"/>
                </a:lnTo>
                <a:lnTo>
                  <a:pt x="23648" y="38911"/>
                </a:lnTo>
                <a:lnTo>
                  <a:pt x="22759" y="42137"/>
                </a:lnTo>
                <a:lnTo>
                  <a:pt x="19977" y="44030"/>
                </a:lnTo>
                <a:lnTo>
                  <a:pt x="16967" y="44664"/>
                </a:lnTo>
                <a:lnTo>
                  <a:pt x="13780" y="44664"/>
                </a:lnTo>
                <a:lnTo>
                  <a:pt x="10501" y="43955"/>
                </a:lnTo>
                <a:lnTo>
                  <a:pt x="6465" y="42433"/>
                </a:lnTo>
                <a:lnTo>
                  <a:pt x="3557" y="40946"/>
                </a:lnTo>
                <a:lnTo>
                  <a:pt x="276" y="41605"/>
                </a:lnTo>
                <a:lnTo>
                  <a:pt x="0" y="44207"/>
                </a:lnTo>
                <a:lnTo>
                  <a:pt x="0" y="46850"/>
                </a:lnTo>
                <a:lnTo>
                  <a:pt x="547" y="49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8094819" y="3481503"/>
            <a:ext cx="15303" cy="51879"/>
          </a:xfrm>
          <a:custGeom>
            <a:avLst/>
            <a:gdLst/>
            <a:ahLst/>
            <a:cxnLst/>
            <a:rect l="l" t="t" r="r" b="b"/>
            <a:pathLst>
              <a:path w="15303" h="51879">
                <a:moveTo>
                  <a:pt x="4892" y="51738"/>
                </a:moveTo>
                <a:lnTo>
                  <a:pt x="7609" y="51879"/>
                </a:lnTo>
                <a:lnTo>
                  <a:pt x="11292" y="51461"/>
                </a:lnTo>
                <a:lnTo>
                  <a:pt x="14251" y="49427"/>
                </a:lnTo>
                <a:lnTo>
                  <a:pt x="15177" y="46532"/>
                </a:lnTo>
                <a:lnTo>
                  <a:pt x="15303" y="43724"/>
                </a:lnTo>
                <a:lnTo>
                  <a:pt x="14925" y="39851"/>
                </a:lnTo>
                <a:lnTo>
                  <a:pt x="13042" y="36615"/>
                </a:lnTo>
                <a:lnTo>
                  <a:pt x="10299" y="35610"/>
                </a:lnTo>
                <a:lnTo>
                  <a:pt x="7609" y="35485"/>
                </a:lnTo>
                <a:lnTo>
                  <a:pt x="3912" y="35891"/>
                </a:lnTo>
                <a:lnTo>
                  <a:pt x="953" y="37922"/>
                </a:lnTo>
                <a:lnTo>
                  <a:pt x="114" y="40920"/>
                </a:lnTo>
                <a:lnTo>
                  <a:pt x="0" y="43724"/>
                </a:lnTo>
                <a:lnTo>
                  <a:pt x="320" y="47562"/>
                </a:lnTo>
                <a:lnTo>
                  <a:pt x="2148" y="50733"/>
                </a:lnTo>
                <a:lnTo>
                  <a:pt x="4892" y="51738"/>
                </a:lnTo>
                <a:close/>
              </a:path>
              <a:path w="15303" h="51879">
                <a:moveTo>
                  <a:pt x="4892" y="16242"/>
                </a:moveTo>
                <a:lnTo>
                  <a:pt x="7609" y="16383"/>
                </a:lnTo>
                <a:lnTo>
                  <a:pt x="11292" y="15976"/>
                </a:lnTo>
                <a:lnTo>
                  <a:pt x="14251" y="13931"/>
                </a:lnTo>
                <a:lnTo>
                  <a:pt x="15177" y="11087"/>
                </a:lnTo>
                <a:lnTo>
                  <a:pt x="15303" y="8304"/>
                </a:lnTo>
                <a:lnTo>
                  <a:pt x="14925" y="4380"/>
                </a:lnTo>
                <a:lnTo>
                  <a:pt x="13042" y="1179"/>
                </a:lnTo>
                <a:lnTo>
                  <a:pt x="10299" y="139"/>
                </a:lnTo>
                <a:lnTo>
                  <a:pt x="7609" y="0"/>
                </a:lnTo>
                <a:lnTo>
                  <a:pt x="3912" y="431"/>
                </a:lnTo>
                <a:lnTo>
                  <a:pt x="953" y="2486"/>
                </a:lnTo>
                <a:lnTo>
                  <a:pt x="114" y="5435"/>
                </a:lnTo>
                <a:lnTo>
                  <a:pt x="0" y="8304"/>
                </a:lnTo>
                <a:lnTo>
                  <a:pt x="320" y="12103"/>
                </a:lnTo>
                <a:lnTo>
                  <a:pt x="2148" y="15252"/>
                </a:lnTo>
                <a:lnTo>
                  <a:pt x="4892" y="16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8168504" y="3462444"/>
            <a:ext cx="39063" cy="70228"/>
          </a:xfrm>
          <a:custGeom>
            <a:avLst/>
            <a:gdLst/>
            <a:ahLst/>
            <a:cxnLst/>
            <a:rect l="l" t="t" r="r" b="b"/>
            <a:pathLst>
              <a:path w="39063" h="70228">
                <a:moveTo>
                  <a:pt x="39063" y="66368"/>
                </a:moveTo>
                <a:lnTo>
                  <a:pt x="39028" y="65048"/>
                </a:lnTo>
                <a:lnTo>
                  <a:pt x="37174" y="62456"/>
                </a:lnTo>
                <a:lnTo>
                  <a:pt x="9320" y="62456"/>
                </a:lnTo>
                <a:lnTo>
                  <a:pt x="9320" y="37335"/>
                </a:lnTo>
                <a:lnTo>
                  <a:pt x="32879" y="37335"/>
                </a:lnTo>
                <a:lnTo>
                  <a:pt x="34607" y="35391"/>
                </a:lnTo>
                <a:lnTo>
                  <a:pt x="34682" y="32421"/>
                </a:lnTo>
                <a:lnTo>
                  <a:pt x="32879" y="29792"/>
                </a:lnTo>
                <a:lnTo>
                  <a:pt x="9320" y="29792"/>
                </a:lnTo>
                <a:lnTo>
                  <a:pt x="9320" y="7772"/>
                </a:lnTo>
                <a:lnTo>
                  <a:pt x="37070" y="7772"/>
                </a:lnTo>
                <a:lnTo>
                  <a:pt x="38581" y="5191"/>
                </a:lnTo>
                <a:lnTo>
                  <a:pt x="38581" y="2639"/>
                </a:lnTo>
                <a:lnTo>
                  <a:pt x="36777" y="0"/>
                </a:lnTo>
                <a:lnTo>
                  <a:pt x="3467" y="0"/>
                </a:lnTo>
                <a:lnTo>
                  <a:pt x="1104" y="849"/>
                </a:lnTo>
                <a:lnTo>
                  <a:pt x="0" y="3808"/>
                </a:lnTo>
                <a:lnTo>
                  <a:pt x="0" y="66431"/>
                </a:lnTo>
                <a:lnTo>
                  <a:pt x="367" y="68821"/>
                </a:lnTo>
                <a:lnTo>
                  <a:pt x="3467" y="70228"/>
                </a:lnTo>
                <a:lnTo>
                  <a:pt x="37174" y="70228"/>
                </a:lnTo>
                <a:lnTo>
                  <a:pt x="38761" y="68972"/>
                </a:lnTo>
                <a:lnTo>
                  <a:pt x="39063" y="66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8230320" y="3480037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67"/>
                </a:lnTo>
                <a:lnTo>
                  <a:pt x="33340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67"/>
                </a:lnTo>
                <a:lnTo>
                  <a:pt x="42062" y="18007"/>
                </a:lnTo>
                <a:lnTo>
                  <a:pt x="41770" y="15032"/>
                </a:lnTo>
                <a:lnTo>
                  <a:pt x="40579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96" y="543"/>
                </a:lnTo>
                <a:lnTo>
                  <a:pt x="27853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5"/>
                </a:lnTo>
                <a:lnTo>
                  <a:pt x="13590" y="3567"/>
                </a:lnTo>
                <a:lnTo>
                  <a:pt x="10847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31" y="52207"/>
                </a:lnTo>
                <a:lnTo>
                  <a:pt x="2872" y="52919"/>
                </a:lnTo>
                <a:lnTo>
                  <a:pt x="6108" y="52919"/>
                </a:lnTo>
                <a:lnTo>
                  <a:pt x="8967" y="51267"/>
                </a:lnTo>
                <a:lnTo>
                  <a:pt x="8967" y="17132"/>
                </a:lnTo>
                <a:lnTo>
                  <a:pt x="11429" y="14069"/>
                </a:lnTo>
                <a:lnTo>
                  <a:pt x="13766" y="11732"/>
                </a:lnTo>
                <a:lnTo>
                  <a:pt x="18262" y="8557"/>
                </a:lnTo>
                <a:lnTo>
                  <a:pt x="22748" y="7758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47"/>
                </a:lnTo>
                <a:lnTo>
                  <a:pt x="33108" y="19885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8291584" y="3480149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0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00" y="39635"/>
                </a:lnTo>
                <a:lnTo>
                  <a:pt x="9817" y="36230"/>
                </a:lnTo>
                <a:close/>
              </a:path>
              <a:path w="46227" h="54648">
                <a:moveTo>
                  <a:pt x="431" y="55723"/>
                </a:moveTo>
                <a:lnTo>
                  <a:pt x="0" y="59194"/>
                </a:lnTo>
                <a:lnTo>
                  <a:pt x="392" y="62812"/>
                </a:lnTo>
                <a:lnTo>
                  <a:pt x="1979" y="66037"/>
                </a:lnTo>
                <a:lnTo>
                  <a:pt x="5039" y="68580"/>
                </a:lnTo>
                <a:lnTo>
                  <a:pt x="9089" y="70650"/>
                </a:lnTo>
                <a:lnTo>
                  <a:pt x="11861" y="71323"/>
                </a:lnTo>
                <a:lnTo>
                  <a:pt x="14616" y="71996"/>
                </a:lnTo>
                <a:lnTo>
                  <a:pt x="17967" y="72323"/>
                </a:lnTo>
                <a:lnTo>
                  <a:pt x="26005" y="72323"/>
                </a:lnTo>
                <a:lnTo>
                  <a:pt x="29552" y="71880"/>
                </a:lnTo>
                <a:lnTo>
                  <a:pt x="32547" y="70991"/>
                </a:lnTo>
                <a:lnTo>
                  <a:pt x="35557" y="70102"/>
                </a:lnTo>
                <a:lnTo>
                  <a:pt x="39952" y="67359"/>
                </a:lnTo>
                <a:lnTo>
                  <a:pt x="43329" y="64043"/>
                </a:lnTo>
                <a:lnTo>
                  <a:pt x="45208" y="59993"/>
                </a:lnTo>
                <a:lnTo>
                  <a:pt x="45694" y="55612"/>
                </a:lnTo>
                <a:lnTo>
                  <a:pt x="45262" y="51598"/>
                </a:lnTo>
                <a:lnTo>
                  <a:pt x="43610" y="48383"/>
                </a:lnTo>
                <a:lnTo>
                  <a:pt x="40957" y="45920"/>
                </a:lnTo>
                <a:lnTo>
                  <a:pt x="37731" y="43977"/>
                </a:lnTo>
                <a:lnTo>
                  <a:pt x="33667" y="42771"/>
                </a:lnTo>
                <a:lnTo>
                  <a:pt x="29019" y="42378"/>
                </a:lnTo>
                <a:lnTo>
                  <a:pt x="16268" y="41831"/>
                </a:lnTo>
                <a:lnTo>
                  <a:pt x="14324" y="41756"/>
                </a:lnTo>
                <a:lnTo>
                  <a:pt x="10400" y="39635"/>
                </a:lnTo>
                <a:lnTo>
                  <a:pt x="11696" y="51559"/>
                </a:lnTo>
                <a:lnTo>
                  <a:pt x="14526" y="48981"/>
                </a:lnTo>
                <a:lnTo>
                  <a:pt x="27190" y="49427"/>
                </a:lnTo>
                <a:lnTo>
                  <a:pt x="30110" y="49489"/>
                </a:lnTo>
                <a:lnTo>
                  <a:pt x="32435" y="50101"/>
                </a:lnTo>
                <a:lnTo>
                  <a:pt x="35863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06" y="60742"/>
                </a:lnTo>
                <a:lnTo>
                  <a:pt x="32471" y="63486"/>
                </a:lnTo>
                <a:lnTo>
                  <a:pt x="29156" y="64706"/>
                </a:lnTo>
                <a:lnTo>
                  <a:pt x="25067" y="65479"/>
                </a:lnTo>
                <a:lnTo>
                  <a:pt x="18082" y="65479"/>
                </a:lnTo>
                <a:lnTo>
                  <a:pt x="14756" y="64867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97" y="54648"/>
                </a:lnTo>
                <a:lnTo>
                  <a:pt x="9817" y="36230"/>
                </a:lnTo>
                <a:lnTo>
                  <a:pt x="11390" y="32879"/>
                </a:lnTo>
                <a:lnTo>
                  <a:pt x="14400" y="33677"/>
                </a:lnTo>
                <a:lnTo>
                  <a:pt x="17981" y="34731"/>
                </a:lnTo>
                <a:lnTo>
                  <a:pt x="16012" y="27190"/>
                </a:lnTo>
                <a:lnTo>
                  <a:pt x="12369" y="23493"/>
                </a:lnTo>
                <a:lnTo>
                  <a:pt x="11440" y="20951"/>
                </a:lnTo>
                <a:lnTo>
                  <a:pt x="11440" y="17726"/>
                </a:lnTo>
                <a:lnTo>
                  <a:pt x="11657" y="14907"/>
                </a:lnTo>
                <a:lnTo>
                  <a:pt x="14234" y="1216"/>
                </a:lnTo>
                <a:lnTo>
                  <a:pt x="9903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19" y="15007"/>
                </a:lnTo>
                <a:lnTo>
                  <a:pt x="2919" y="17791"/>
                </a:lnTo>
                <a:lnTo>
                  <a:pt x="3251" y="22212"/>
                </a:lnTo>
                <a:lnTo>
                  <a:pt x="4546" y="25587"/>
                </a:lnTo>
                <a:lnTo>
                  <a:pt x="6562" y="28421"/>
                </a:lnTo>
                <a:lnTo>
                  <a:pt x="4100" y="31366"/>
                </a:lnTo>
                <a:lnTo>
                  <a:pt x="2296" y="34833"/>
                </a:lnTo>
                <a:lnTo>
                  <a:pt x="1838" y="38997"/>
                </a:lnTo>
                <a:lnTo>
                  <a:pt x="2272" y="42072"/>
                </a:lnTo>
                <a:lnTo>
                  <a:pt x="3959" y="44831"/>
                </a:lnTo>
                <a:lnTo>
                  <a:pt x="7059" y="46875"/>
                </a:lnTo>
                <a:lnTo>
                  <a:pt x="3973" y="49618"/>
                </a:lnTo>
                <a:lnTo>
                  <a:pt x="1764" y="52523"/>
                </a:lnTo>
                <a:lnTo>
                  <a:pt x="431" y="55723"/>
                </a:lnTo>
                <a:close/>
              </a:path>
              <a:path w="46227" h="54648">
                <a:moveTo>
                  <a:pt x="11657" y="14907"/>
                </a:moveTo>
                <a:lnTo>
                  <a:pt x="13117" y="11098"/>
                </a:lnTo>
                <a:lnTo>
                  <a:pt x="15886" y="8279"/>
                </a:lnTo>
                <a:lnTo>
                  <a:pt x="18449" y="7109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57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14" y="20177"/>
                </a:lnTo>
                <a:lnTo>
                  <a:pt x="30553" y="23935"/>
                </a:lnTo>
                <a:lnTo>
                  <a:pt x="27773" y="26694"/>
                </a:lnTo>
                <a:lnTo>
                  <a:pt x="25171" y="27809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2" y="27190"/>
                </a:lnTo>
                <a:lnTo>
                  <a:pt x="17981" y="34731"/>
                </a:lnTo>
                <a:lnTo>
                  <a:pt x="21866" y="34998"/>
                </a:lnTo>
                <a:lnTo>
                  <a:pt x="24674" y="34998"/>
                </a:lnTo>
                <a:lnTo>
                  <a:pt x="27251" y="34606"/>
                </a:lnTo>
                <a:lnTo>
                  <a:pt x="29563" y="33793"/>
                </a:lnTo>
                <a:lnTo>
                  <a:pt x="33883" y="31863"/>
                </a:lnTo>
                <a:lnTo>
                  <a:pt x="37249" y="28853"/>
                </a:lnTo>
                <a:lnTo>
                  <a:pt x="39430" y="24839"/>
                </a:lnTo>
                <a:lnTo>
                  <a:pt x="40802" y="20177"/>
                </a:lnTo>
                <a:lnTo>
                  <a:pt x="40802" y="17358"/>
                </a:lnTo>
                <a:lnTo>
                  <a:pt x="40535" y="14018"/>
                </a:lnTo>
                <a:lnTo>
                  <a:pt x="39535" y="10868"/>
                </a:lnTo>
                <a:lnTo>
                  <a:pt x="37374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291" y="402"/>
                </a:lnTo>
                <a:lnTo>
                  <a:pt x="24724" y="74"/>
                </a:lnTo>
                <a:lnTo>
                  <a:pt x="19112" y="0"/>
                </a:lnTo>
                <a:lnTo>
                  <a:pt x="16570" y="402"/>
                </a:lnTo>
                <a:lnTo>
                  <a:pt x="14234" y="1216"/>
                </a:lnTo>
                <a:lnTo>
                  <a:pt x="11657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8354660" y="3480037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9" y="40892"/>
                </a:moveTo>
                <a:lnTo>
                  <a:pt x="9946" y="52652"/>
                </a:lnTo>
                <a:lnTo>
                  <a:pt x="14363" y="53653"/>
                </a:lnTo>
                <a:lnTo>
                  <a:pt x="19850" y="53653"/>
                </a:lnTo>
                <a:lnTo>
                  <a:pt x="22873" y="46061"/>
                </a:lnTo>
                <a:lnTo>
                  <a:pt x="18327" y="46659"/>
                </a:lnTo>
                <a:lnTo>
                  <a:pt x="15443" y="46659"/>
                </a:lnTo>
                <a:lnTo>
                  <a:pt x="11584" y="44409"/>
                </a:lnTo>
                <a:lnTo>
                  <a:pt x="9169" y="40892"/>
                </a:lnTo>
                <a:close/>
              </a:path>
              <a:path w="22873" h="53653">
                <a:moveTo>
                  <a:pt x="34556" y="52905"/>
                </a:moveTo>
                <a:lnTo>
                  <a:pt x="37223" y="52956"/>
                </a:lnTo>
                <a:lnTo>
                  <a:pt x="40096" y="51332"/>
                </a:lnTo>
                <a:lnTo>
                  <a:pt x="40096" y="15354"/>
                </a:lnTo>
                <a:lnTo>
                  <a:pt x="39750" y="12697"/>
                </a:lnTo>
                <a:lnTo>
                  <a:pt x="38367" y="8125"/>
                </a:lnTo>
                <a:lnTo>
                  <a:pt x="35751" y="4683"/>
                </a:lnTo>
                <a:lnTo>
                  <a:pt x="32245" y="1979"/>
                </a:lnTo>
                <a:lnTo>
                  <a:pt x="2732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5" y="176"/>
                </a:lnTo>
                <a:lnTo>
                  <a:pt x="13398" y="849"/>
                </a:lnTo>
                <a:lnTo>
                  <a:pt x="10148" y="1814"/>
                </a:lnTo>
                <a:lnTo>
                  <a:pt x="7213" y="2919"/>
                </a:lnTo>
                <a:lnTo>
                  <a:pt x="3491" y="5205"/>
                </a:lnTo>
                <a:lnTo>
                  <a:pt x="2376" y="7933"/>
                </a:lnTo>
                <a:lnTo>
                  <a:pt x="2682" y="11159"/>
                </a:lnTo>
                <a:lnTo>
                  <a:pt x="5270" y="12048"/>
                </a:lnTo>
                <a:lnTo>
                  <a:pt x="8153" y="10425"/>
                </a:lnTo>
                <a:lnTo>
                  <a:pt x="10796" y="9169"/>
                </a:lnTo>
                <a:lnTo>
                  <a:pt x="14071" y="8063"/>
                </a:lnTo>
                <a:lnTo>
                  <a:pt x="17805" y="7260"/>
                </a:lnTo>
                <a:lnTo>
                  <a:pt x="22075" y="7260"/>
                </a:lnTo>
                <a:lnTo>
                  <a:pt x="25224" y="7998"/>
                </a:lnTo>
                <a:lnTo>
                  <a:pt x="27777" y="9204"/>
                </a:lnTo>
                <a:lnTo>
                  <a:pt x="30200" y="12344"/>
                </a:lnTo>
                <a:lnTo>
                  <a:pt x="30987" y="15224"/>
                </a:lnTo>
                <a:lnTo>
                  <a:pt x="31193" y="18770"/>
                </a:lnTo>
                <a:lnTo>
                  <a:pt x="31193" y="22564"/>
                </a:lnTo>
                <a:lnTo>
                  <a:pt x="20678" y="22564"/>
                </a:lnTo>
                <a:lnTo>
                  <a:pt x="17247" y="22910"/>
                </a:lnTo>
                <a:lnTo>
                  <a:pt x="1421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77" y="31633"/>
                </a:lnTo>
                <a:lnTo>
                  <a:pt x="0" y="36040"/>
                </a:lnTo>
                <a:lnTo>
                  <a:pt x="0" y="41147"/>
                </a:lnTo>
                <a:lnTo>
                  <a:pt x="1220" y="45096"/>
                </a:lnTo>
                <a:lnTo>
                  <a:pt x="3175" y="48488"/>
                </a:lnTo>
                <a:lnTo>
                  <a:pt x="6098" y="51015"/>
                </a:lnTo>
                <a:lnTo>
                  <a:pt x="9946" y="52652"/>
                </a:lnTo>
                <a:lnTo>
                  <a:pt x="9169" y="40892"/>
                </a:lnTo>
                <a:lnTo>
                  <a:pt x="9169" y="38350"/>
                </a:lnTo>
                <a:lnTo>
                  <a:pt x="10007" y="34427"/>
                </a:lnTo>
                <a:lnTo>
                  <a:pt x="12635" y="31492"/>
                </a:lnTo>
                <a:lnTo>
                  <a:pt x="15328" y="30059"/>
                </a:lnTo>
                <a:lnTo>
                  <a:pt x="18949" y="29231"/>
                </a:lnTo>
                <a:lnTo>
                  <a:pt x="23533" y="29029"/>
                </a:lnTo>
                <a:lnTo>
                  <a:pt x="31193" y="29029"/>
                </a:lnTo>
                <a:lnTo>
                  <a:pt x="31193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50" y="53653"/>
                </a:lnTo>
                <a:lnTo>
                  <a:pt x="22632" y="53035"/>
                </a:lnTo>
                <a:lnTo>
                  <a:pt x="25250" y="51763"/>
                </a:lnTo>
                <a:lnTo>
                  <a:pt x="27877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8414132" y="3480149"/>
            <a:ext cx="46238" cy="72323"/>
          </a:xfrm>
          <a:custGeom>
            <a:avLst/>
            <a:gdLst/>
            <a:ahLst/>
            <a:cxnLst/>
            <a:rect l="l" t="t" r="r" b="b"/>
            <a:pathLst>
              <a:path w="46238" h="72323">
                <a:moveTo>
                  <a:pt x="427" y="55723"/>
                </a:moveTo>
                <a:lnTo>
                  <a:pt x="0" y="59194"/>
                </a:lnTo>
                <a:lnTo>
                  <a:pt x="403" y="62812"/>
                </a:lnTo>
                <a:lnTo>
                  <a:pt x="1991" y="66037"/>
                </a:lnTo>
                <a:lnTo>
                  <a:pt x="5040" y="68580"/>
                </a:lnTo>
                <a:lnTo>
                  <a:pt x="9090" y="70650"/>
                </a:lnTo>
                <a:lnTo>
                  <a:pt x="11857" y="71323"/>
                </a:lnTo>
                <a:lnTo>
                  <a:pt x="14616" y="71996"/>
                </a:lnTo>
                <a:lnTo>
                  <a:pt x="17981" y="72323"/>
                </a:lnTo>
                <a:lnTo>
                  <a:pt x="26007" y="72323"/>
                </a:lnTo>
                <a:lnTo>
                  <a:pt x="29552" y="71880"/>
                </a:lnTo>
                <a:lnTo>
                  <a:pt x="32547" y="70991"/>
                </a:lnTo>
                <a:lnTo>
                  <a:pt x="35557" y="70102"/>
                </a:lnTo>
                <a:lnTo>
                  <a:pt x="39964" y="67359"/>
                </a:lnTo>
                <a:lnTo>
                  <a:pt x="43343" y="64043"/>
                </a:lnTo>
                <a:lnTo>
                  <a:pt x="45209" y="59993"/>
                </a:lnTo>
                <a:lnTo>
                  <a:pt x="45690" y="55612"/>
                </a:lnTo>
                <a:lnTo>
                  <a:pt x="45274" y="51598"/>
                </a:lnTo>
                <a:lnTo>
                  <a:pt x="43610" y="48383"/>
                </a:lnTo>
                <a:lnTo>
                  <a:pt x="40967" y="45920"/>
                </a:lnTo>
                <a:lnTo>
                  <a:pt x="37743" y="43977"/>
                </a:lnTo>
                <a:lnTo>
                  <a:pt x="33677" y="42771"/>
                </a:lnTo>
                <a:lnTo>
                  <a:pt x="29030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1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7"/>
                </a:lnTo>
                <a:lnTo>
                  <a:pt x="30121" y="49489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21" y="60742"/>
                </a:lnTo>
                <a:lnTo>
                  <a:pt x="32472" y="63486"/>
                </a:lnTo>
                <a:lnTo>
                  <a:pt x="29170" y="64706"/>
                </a:lnTo>
                <a:lnTo>
                  <a:pt x="25081" y="65479"/>
                </a:lnTo>
                <a:lnTo>
                  <a:pt x="18097" y="65479"/>
                </a:lnTo>
                <a:lnTo>
                  <a:pt x="14756" y="64867"/>
                </a:lnTo>
                <a:lnTo>
                  <a:pt x="1237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97" y="54648"/>
                </a:lnTo>
                <a:lnTo>
                  <a:pt x="9817" y="36230"/>
                </a:lnTo>
                <a:lnTo>
                  <a:pt x="11390" y="32879"/>
                </a:lnTo>
                <a:lnTo>
                  <a:pt x="14414" y="33677"/>
                </a:lnTo>
                <a:lnTo>
                  <a:pt x="17993" y="34731"/>
                </a:lnTo>
                <a:lnTo>
                  <a:pt x="16027" y="27190"/>
                </a:lnTo>
                <a:lnTo>
                  <a:pt x="12369" y="23493"/>
                </a:lnTo>
                <a:lnTo>
                  <a:pt x="11455" y="20951"/>
                </a:lnTo>
                <a:lnTo>
                  <a:pt x="11455" y="17726"/>
                </a:lnTo>
                <a:lnTo>
                  <a:pt x="11657" y="14907"/>
                </a:lnTo>
                <a:lnTo>
                  <a:pt x="9918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1" y="15007"/>
                </a:lnTo>
                <a:lnTo>
                  <a:pt x="2931" y="17791"/>
                </a:lnTo>
                <a:lnTo>
                  <a:pt x="3261" y="22212"/>
                </a:lnTo>
                <a:lnTo>
                  <a:pt x="4558" y="25587"/>
                </a:lnTo>
                <a:lnTo>
                  <a:pt x="6563" y="28421"/>
                </a:lnTo>
                <a:lnTo>
                  <a:pt x="4100" y="31366"/>
                </a:lnTo>
                <a:lnTo>
                  <a:pt x="2311" y="34833"/>
                </a:lnTo>
                <a:lnTo>
                  <a:pt x="1840" y="38997"/>
                </a:lnTo>
                <a:lnTo>
                  <a:pt x="2272" y="42072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75" y="52523"/>
                </a:lnTo>
                <a:lnTo>
                  <a:pt x="427" y="55723"/>
                </a:lnTo>
                <a:close/>
              </a:path>
              <a:path w="46238" h="72323">
                <a:moveTo>
                  <a:pt x="15897" y="8279"/>
                </a:moveTo>
                <a:lnTo>
                  <a:pt x="18464" y="7109"/>
                </a:lnTo>
                <a:lnTo>
                  <a:pt x="21704" y="6832"/>
                </a:lnTo>
                <a:lnTo>
                  <a:pt x="25081" y="6832"/>
                </a:lnTo>
                <a:lnTo>
                  <a:pt x="27673" y="7757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15" y="20177"/>
                </a:lnTo>
                <a:lnTo>
                  <a:pt x="30553" y="23935"/>
                </a:lnTo>
                <a:lnTo>
                  <a:pt x="27773" y="26694"/>
                </a:lnTo>
                <a:lnTo>
                  <a:pt x="25171" y="27809"/>
                </a:lnTo>
                <a:lnTo>
                  <a:pt x="21880" y="28105"/>
                </a:lnTo>
                <a:lnTo>
                  <a:pt x="18580" y="28105"/>
                </a:lnTo>
                <a:lnTo>
                  <a:pt x="16027" y="27190"/>
                </a:lnTo>
                <a:lnTo>
                  <a:pt x="17993" y="34731"/>
                </a:lnTo>
                <a:lnTo>
                  <a:pt x="21880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8" y="33793"/>
                </a:lnTo>
                <a:lnTo>
                  <a:pt x="33893" y="31863"/>
                </a:lnTo>
                <a:lnTo>
                  <a:pt x="37260" y="28853"/>
                </a:lnTo>
                <a:lnTo>
                  <a:pt x="39444" y="24839"/>
                </a:lnTo>
                <a:lnTo>
                  <a:pt x="40802" y="20177"/>
                </a:lnTo>
                <a:lnTo>
                  <a:pt x="40802" y="17358"/>
                </a:lnTo>
                <a:lnTo>
                  <a:pt x="40551" y="14018"/>
                </a:lnTo>
                <a:lnTo>
                  <a:pt x="39535" y="10868"/>
                </a:lnTo>
                <a:lnTo>
                  <a:pt x="37386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3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2"/>
                </a:lnTo>
                <a:lnTo>
                  <a:pt x="24739" y="74"/>
                </a:lnTo>
                <a:lnTo>
                  <a:pt x="19123" y="0"/>
                </a:lnTo>
                <a:lnTo>
                  <a:pt x="14249" y="1216"/>
                </a:lnTo>
                <a:lnTo>
                  <a:pt x="9918" y="3200"/>
                </a:lnTo>
                <a:lnTo>
                  <a:pt x="11657" y="14907"/>
                </a:lnTo>
                <a:lnTo>
                  <a:pt x="13119" y="11098"/>
                </a:lnTo>
                <a:lnTo>
                  <a:pt x="15897" y="8279"/>
                </a:lnTo>
                <a:close/>
              </a:path>
              <a:path w="46238" h="72323">
                <a:moveTo>
                  <a:pt x="9817" y="36230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11" y="39635"/>
                </a:lnTo>
                <a:lnTo>
                  <a:pt x="9817" y="36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8477272" y="348003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691" y="18172"/>
                </a:lnTo>
                <a:lnTo>
                  <a:pt x="10922" y="14528"/>
                </a:lnTo>
                <a:lnTo>
                  <a:pt x="13716" y="1868"/>
                </a:lnTo>
                <a:lnTo>
                  <a:pt x="1082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1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890"/>
                </a:lnTo>
                <a:lnTo>
                  <a:pt x="39444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10922" y="1452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922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8578306" y="3480029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8"/>
                </a:moveTo>
                <a:lnTo>
                  <a:pt x="10375" y="15480"/>
                </a:lnTo>
                <a:lnTo>
                  <a:pt x="13007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814" y="8254"/>
                </a:lnTo>
                <a:lnTo>
                  <a:pt x="30938" y="10425"/>
                </a:lnTo>
                <a:lnTo>
                  <a:pt x="33124" y="13666"/>
                </a:lnTo>
                <a:lnTo>
                  <a:pt x="34697" y="17553"/>
                </a:lnTo>
                <a:lnTo>
                  <a:pt x="35460" y="22226"/>
                </a:lnTo>
                <a:lnTo>
                  <a:pt x="35651" y="27141"/>
                </a:lnTo>
                <a:lnTo>
                  <a:pt x="35651" y="29411"/>
                </a:lnTo>
                <a:lnTo>
                  <a:pt x="34938" y="33909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35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80"/>
                </a:lnTo>
                <a:lnTo>
                  <a:pt x="44921" y="22569"/>
                </a:lnTo>
                <a:lnTo>
                  <a:pt x="44564" y="19202"/>
                </a:lnTo>
                <a:lnTo>
                  <a:pt x="43855" y="16041"/>
                </a:lnTo>
                <a:lnTo>
                  <a:pt x="43131" y="12877"/>
                </a:lnTo>
                <a:lnTo>
                  <a:pt x="41972" y="10097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19" y="2260"/>
                </a:lnTo>
                <a:lnTo>
                  <a:pt x="13539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20"/>
                </a:lnTo>
                <a:lnTo>
                  <a:pt x="5295" y="788"/>
                </a:lnTo>
                <a:lnTo>
                  <a:pt x="2578" y="78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64" y="47513"/>
                </a:lnTo>
                <a:lnTo>
                  <a:pt x="13806" y="50482"/>
                </a:lnTo>
                <a:lnTo>
                  <a:pt x="17324" y="52487"/>
                </a:lnTo>
                <a:lnTo>
                  <a:pt x="20995" y="53517"/>
                </a:lnTo>
                <a:lnTo>
                  <a:pt x="23764" y="53672"/>
                </a:lnTo>
                <a:lnTo>
                  <a:pt x="27166" y="53672"/>
                </a:lnTo>
                <a:lnTo>
                  <a:pt x="30190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7" y="41795"/>
                </a:lnTo>
                <a:lnTo>
                  <a:pt x="28803" y="44338"/>
                </a:lnTo>
                <a:lnTo>
                  <a:pt x="25247" y="45961"/>
                </a:lnTo>
                <a:lnTo>
                  <a:pt x="20563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8641727" y="348003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00" y="14137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2"/>
                </a:lnTo>
                <a:lnTo>
                  <a:pt x="27280" y="0"/>
                </a:lnTo>
                <a:lnTo>
                  <a:pt x="27317" y="6997"/>
                </a:lnTo>
                <a:lnTo>
                  <a:pt x="30582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702" y="18172"/>
                </a:lnTo>
                <a:lnTo>
                  <a:pt x="10933" y="14528"/>
                </a:lnTo>
                <a:lnTo>
                  <a:pt x="13727" y="1868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11"/>
                </a:lnTo>
                <a:lnTo>
                  <a:pt x="4175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79"/>
                </a:lnTo>
                <a:lnTo>
                  <a:pt x="16890" y="53099"/>
                </a:lnTo>
                <a:lnTo>
                  <a:pt x="20394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70" y="48312"/>
                </a:lnTo>
                <a:lnTo>
                  <a:pt x="42876" y="45529"/>
                </a:lnTo>
                <a:lnTo>
                  <a:pt x="42073" y="42890"/>
                </a:lnTo>
                <a:lnTo>
                  <a:pt x="39460" y="43267"/>
                </a:lnTo>
                <a:lnTo>
                  <a:pt x="36195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1" y="46393"/>
                </a:lnTo>
                <a:lnTo>
                  <a:pt x="22312" y="46393"/>
                </a:lnTo>
                <a:lnTo>
                  <a:pt x="17781" y="45137"/>
                </a:lnTo>
                <a:lnTo>
                  <a:pt x="14098" y="43116"/>
                </a:lnTo>
                <a:lnTo>
                  <a:pt x="11555" y="40006"/>
                </a:lnTo>
                <a:lnTo>
                  <a:pt x="10095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10933" y="14528"/>
                </a:moveTo>
                <a:lnTo>
                  <a:pt x="12927" y="11559"/>
                </a:lnTo>
                <a:lnTo>
                  <a:pt x="15469" y="9083"/>
                </a:lnTo>
                <a:lnTo>
                  <a:pt x="18806" y="7415"/>
                </a:lnTo>
                <a:lnTo>
                  <a:pt x="22975" y="6997"/>
                </a:lnTo>
                <a:lnTo>
                  <a:pt x="27317" y="6997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8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8705700" y="3480037"/>
            <a:ext cx="48830" cy="53653"/>
          </a:xfrm>
          <a:custGeom>
            <a:avLst/>
            <a:gdLst/>
            <a:ahLst/>
            <a:cxnLst/>
            <a:rect l="l" t="t" r="r" b="b"/>
            <a:pathLst>
              <a:path w="48830" h="53653">
                <a:moveTo>
                  <a:pt x="9283" y="23911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10" y="14601"/>
                </a:lnTo>
                <a:lnTo>
                  <a:pt x="14183" y="11174"/>
                </a:lnTo>
                <a:lnTo>
                  <a:pt x="17679" y="8902"/>
                </a:lnTo>
                <a:lnTo>
                  <a:pt x="21880" y="7491"/>
                </a:lnTo>
                <a:lnTo>
                  <a:pt x="27442" y="7491"/>
                </a:lnTo>
                <a:lnTo>
                  <a:pt x="31788" y="9028"/>
                </a:lnTo>
                <a:lnTo>
                  <a:pt x="35255" y="11465"/>
                </a:lnTo>
                <a:lnTo>
                  <a:pt x="37515" y="15008"/>
                </a:lnTo>
                <a:lnTo>
                  <a:pt x="38811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2" y="50262"/>
                </a:lnTo>
                <a:lnTo>
                  <a:pt x="40488" y="48373"/>
                </a:lnTo>
                <a:lnTo>
                  <a:pt x="44639" y="43534"/>
                </a:lnTo>
                <a:lnTo>
                  <a:pt x="46202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42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0" y="2984"/>
                </a:lnTo>
                <a:lnTo>
                  <a:pt x="35406" y="1774"/>
                </a:lnTo>
                <a:lnTo>
                  <a:pt x="32421" y="594"/>
                </a:lnTo>
                <a:lnTo>
                  <a:pt x="2891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31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0"/>
                </a:lnTo>
                <a:lnTo>
                  <a:pt x="2437" y="41615"/>
                </a:lnTo>
                <a:lnTo>
                  <a:pt x="3924" y="44383"/>
                </a:lnTo>
                <a:lnTo>
                  <a:pt x="5918" y="46659"/>
                </a:lnTo>
                <a:lnTo>
                  <a:pt x="10389" y="50670"/>
                </a:lnTo>
                <a:lnTo>
                  <a:pt x="10019" y="3423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30" h="53653">
                <a:moveTo>
                  <a:pt x="26974" y="46122"/>
                </a:moveTo>
                <a:lnTo>
                  <a:pt x="21449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29" y="38646"/>
                </a:lnTo>
                <a:lnTo>
                  <a:pt x="10019" y="3423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69" y="53070"/>
                </a:lnTo>
                <a:lnTo>
                  <a:pt x="19861" y="53653"/>
                </a:lnTo>
                <a:lnTo>
                  <a:pt x="28004" y="53653"/>
                </a:lnTo>
                <a:lnTo>
                  <a:pt x="31621" y="52980"/>
                </a:lnTo>
                <a:lnTo>
                  <a:pt x="34757" y="51624"/>
                </a:lnTo>
                <a:lnTo>
                  <a:pt x="37882" y="50262"/>
                </a:lnTo>
                <a:lnTo>
                  <a:pt x="38685" y="34668"/>
                </a:lnTo>
                <a:lnTo>
                  <a:pt x="37184" y="39048"/>
                </a:lnTo>
                <a:lnTo>
                  <a:pt x="34696" y="42454"/>
                </a:lnTo>
                <a:lnTo>
                  <a:pt x="31179" y="44701"/>
                </a:lnTo>
                <a:lnTo>
                  <a:pt x="2697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8776422" y="3480029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88" y="15480"/>
                </a:lnTo>
                <a:lnTo>
                  <a:pt x="13006" y="12776"/>
                </a:lnTo>
                <a:lnTo>
                  <a:pt x="16663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812" y="8254"/>
                </a:lnTo>
                <a:lnTo>
                  <a:pt x="30948" y="10425"/>
                </a:lnTo>
                <a:lnTo>
                  <a:pt x="33122" y="13666"/>
                </a:lnTo>
                <a:lnTo>
                  <a:pt x="34710" y="17553"/>
                </a:lnTo>
                <a:lnTo>
                  <a:pt x="35459" y="22226"/>
                </a:lnTo>
                <a:lnTo>
                  <a:pt x="35661" y="27141"/>
                </a:lnTo>
                <a:lnTo>
                  <a:pt x="35661" y="29411"/>
                </a:lnTo>
                <a:lnTo>
                  <a:pt x="34937" y="33909"/>
                </a:lnTo>
                <a:lnTo>
                  <a:pt x="35469" y="50458"/>
                </a:lnTo>
                <a:lnTo>
                  <a:pt x="37694" y="48629"/>
                </a:lnTo>
                <a:lnTo>
                  <a:pt x="41262" y="43891"/>
                </a:lnTo>
                <a:lnTo>
                  <a:pt x="42633" y="41008"/>
                </a:lnTo>
                <a:lnTo>
                  <a:pt x="43548" y="37605"/>
                </a:lnTo>
                <a:lnTo>
                  <a:pt x="44474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78" y="19202"/>
                </a:lnTo>
                <a:lnTo>
                  <a:pt x="43854" y="16041"/>
                </a:lnTo>
                <a:lnTo>
                  <a:pt x="43127" y="12877"/>
                </a:lnTo>
                <a:lnTo>
                  <a:pt x="41972" y="10097"/>
                </a:lnTo>
                <a:lnTo>
                  <a:pt x="40398" y="7707"/>
                </a:lnTo>
                <a:lnTo>
                  <a:pt x="36805" y="3441"/>
                </a:lnTo>
                <a:lnTo>
                  <a:pt x="31802" y="688"/>
                </a:lnTo>
                <a:lnTo>
                  <a:pt x="28792" y="0"/>
                </a:lnTo>
                <a:lnTo>
                  <a:pt x="25246" y="0"/>
                </a:lnTo>
                <a:lnTo>
                  <a:pt x="22071" y="190"/>
                </a:lnTo>
                <a:lnTo>
                  <a:pt x="19136" y="953"/>
                </a:lnTo>
                <a:lnTo>
                  <a:pt x="16318" y="2260"/>
                </a:lnTo>
                <a:lnTo>
                  <a:pt x="13539" y="3924"/>
                </a:lnTo>
                <a:lnTo>
                  <a:pt x="10781" y="6174"/>
                </a:lnTo>
                <a:lnTo>
                  <a:pt x="7872" y="9004"/>
                </a:lnTo>
                <a:lnTo>
                  <a:pt x="8952" y="17258"/>
                </a:lnTo>
                <a:close/>
              </a:path>
              <a:path w="44931" h="72353">
                <a:moveTo>
                  <a:pt x="7872" y="9004"/>
                </a:moveTo>
                <a:lnTo>
                  <a:pt x="7872" y="2120"/>
                </a:lnTo>
                <a:lnTo>
                  <a:pt x="5294" y="788"/>
                </a:lnTo>
                <a:lnTo>
                  <a:pt x="2576" y="788"/>
                </a:lnTo>
                <a:lnTo>
                  <a:pt x="0" y="2452"/>
                </a:lnTo>
                <a:lnTo>
                  <a:pt x="0" y="70650"/>
                </a:lnTo>
                <a:lnTo>
                  <a:pt x="204" y="71413"/>
                </a:lnTo>
                <a:lnTo>
                  <a:pt x="2868" y="72353"/>
                </a:lnTo>
                <a:lnTo>
                  <a:pt x="6108" y="72353"/>
                </a:lnTo>
                <a:lnTo>
                  <a:pt x="8952" y="70650"/>
                </a:lnTo>
                <a:lnTo>
                  <a:pt x="8952" y="46241"/>
                </a:lnTo>
                <a:lnTo>
                  <a:pt x="10262" y="47513"/>
                </a:lnTo>
                <a:lnTo>
                  <a:pt x="13804" y="50482"/>
                </a:lnTo>
                <a:lnTo>
                  <a:pt x="17336" y="52487"/>
                </a:lnTo>
                <a:lnTo>
                  <a:pt x="20994" y="53517"/>
                </a:lnTo>
                <a:lnTo>
                  <a:pt x="23774" y="53672"/>
                </a:lnTo>
                <a:lnTo>
                  <a:pt x="27179" y="53672"/>
                </a:lnTo>
                <a:lnTo>
                  <a:pt x="30189" y="53025"/>
                </a:lnTo>
                <a:lnTo>
                  <a:pt x="32828" y="51739"/>
                </a:lnTo>
                <a:lnTo>
                  <a:pt x="35469" y="50458"/>
                </a:lnTo>
                <a:lnTo>
                  <a:pt x="34937" y="33909"/>
                </a:lnTo>
                <a:lnTo>
                  <a:pt x="33742" y="38188"/>
                </a:lnTo>
                <a:lnTo>
                  <a:pt x="31722" y="41795"/>
                </a:lnTo>
                <a:lnTo>
                  <a:pt x="28803" y="44338"/>
                </a:lnTo>
                <a:lnTo>
                  <a:pt x="25246" y="45961"/>
                </a:lnTo>
                <a:lnTo>
                  <a:pt x="20562" y="45961"/>
                </a:lnTo>
                <a:lnTo>
                  <a:pt x="16001" y="43574"/>
                </a:lnTo>
                <a:lnTo>
                  <a:pt x="11443" y="39686"/>
                </a:lnTo>
                <a:lnTo>
                  <a:pt x="8952" y="36691"/>
                </a:lnTo>
                <a:lnTo>
                  <a:pt x="8952" y="17258"/>
                </a:lnTo>
                <a:lnTo>
                  <a:pt x="787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8843105" y="3457112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31"/>
                </a:lnTo>
                <a:lnTo>
                  <a:pt x="2868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8873502" y="3480037"/>
            <a:ext cx="44932" cy="53657"/>
          </a:xfrm>
          <a:custGeom>
            <a:avLst/>
            <a:gdLst/>
            <a:ahLst/>
            <a:cxnLst/>
            <a:rect l="l" t="t" r="r" b="b"/>
            <a:pathLst>
              <a:path w="44932" h="53657">
                <a:moveTo>
                  <a:pt x="44524" y="16941"/>
                </a:moveTo>
                <a:lnTo>
                  <a:pt x="43700" y="14137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3" y="622"/>
                </a:lnTo>
                <a:lnTo>
                  <a:pt x="27278" y="0"/>
                </a:lnTo>
                <a:lnTo>
                  <a:pt x="27317" y="6997"/>
                </a:lnTo>
                <a:lnTo>
                  <a:pt x="30582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9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702" y="18172"/>
                </a:lnTo>
                <a:lnTo>
                  <a:pt x="10933" y="14528"/>
                </a:lnTo>
                <a:lnTo>
                  <a:pt x="13727" y="1868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11"/>
                </a:lnTo>
                <a:lnTo>
                  <a:pt x="4177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79"/>
                </a:lnTo>
                <a:lnTo>
                  <a:pt x="16892" y="53099"/>
                </a:lnTo>
                <a:lnTo>
                  <a:pt x="20394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4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70" y="48312"/>
                </a:lnTo>
                <a:lnTo>
                  <a:pt x="42876" y="45529"/>
                </a:lnTo>
                <a:lnTo>
                  <a:pt x="42073" y="42890"/>
                </a:lnTo>
                <a:lnTo>
                  <a:pt x="39460" y="43267"/>
                </a:lnTo>
                <a:lnTo>
                  <a:pt x="36195" y="44552"/>
                </a:lnTo>
                <a:lnTo>
                  <a:pt x="33286" y="45443"/>
                </a:lnTo>
                <a:lnTo>
                  <a:pt x="29653" y="46191"/>
                </a:lnTo>
                <a:lnTo>
                  <a:pt x="25261" y="46393"/>
                </a:lnTo>
                <a:lnTo>
                  <a:pt x="22313" y="46393"/>
                </a:lnTo>
                <a:lnTo>
                  <a:pt x="17781" y="45137"/>
                </a:lnTo>
                <a:lnTo>
                  <a:pt x="14098" y="43116"/>
                </a:lnTo>
                <a:lnTo>
                  <a:pt x="11556" y="40006"/>
                </a:lnTo>
                <a:lnTo>
                  <a:pt x="10095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51" y="28652"/>
                </a:lnTo>
                <a:lnTo>
                  <a:pt x="43867" y="27748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7">
                <a:moveTo>
                  <a:pt x="10933" y="14528"/>
                </a:moveTo>
                <a:lnTo>
                  <a:pt x="12928" y="11559"/>
                </a:lnTo>
                <a:lnTo>
                  <a:pt x="15469" y="9083"/>
                </a:lnTo>
                <a:lnTo>
                  <a:pt x="18807" y="7415"/>
                </a:lnTo>
                <a:lnTo>
                  <a:pt x="22975" y="6997"/>
                </a:lnTo>
                <a:lnTo>
                  <a:pt x="27317" y="6997"/>
                </a:lnTo>
                <a:lnTo>
                  <a:pt x="27278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8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8969119" y="3480789"/>
            <a:ext cx="73748" cy="52200"/>
          </a:xfrm>
          <a:custGeom>
            <a:avLst/>
            <a:gdLst/>
            <a:ahLst/>
            <a:cxnLst/>
            <a:rect l="l" t="t" r="r" b="b"/>
            <a:pathLst>
              <a:path w="73748" h="52200">
                <a:moveTo>
                  <a:pt x="492" y="3863"/>
                </a:moveTo>
                <a:lnTo>
                  <a:pt x="14756" y="50242"/>
                </a:lnTo>
                <a:lnTo>
                  <a:pt x="15262" y="51170"/>
                </a:lnTo>
                <a:lnTo>
                  <a:pt x="17995" y="52095"/>
                </a:lnTo>
                <a:lnTo>
                  <a:pt x="20739" y="52200"/>
                </a:lnTo>
                <a:lnTo>
                  <a:pt x="24216" y="52071"/>
                </a:lnTo>
                <a:lnTo>
                  <a:pt x="26869" y="50242"/>
                </a:lnTo>
                <a:lnTo>
                  <a:pt x="36370" y="14822"/>
                </a:lnTo>
                <a:lnTo>
                  <a:pt x="36575" y="14822"/>
                </a:lnTo>
                <a:lnTo>
                  <a:pt x="46835" y="50242"/>
                </a:lnTo>
                <a:lnTo>
                  <a:pt x="47548" y="51422"/>
                </a:lnTo>
                <a:lnTo>
                  <a:pt x="50151" y="52095"/>
                </a:lnTo>
                <a:lnTo>
                  <a:pt x="55672" y="52110"/>
                </a:lnTo>
                <a:lnTo>
                  <a:pt x="58873" y="50242"/>
                </a:lnTo>
                <a:lnTo>
                  <a:pt x="73252" y="3863"/>
                </a:lnTo>
                <a:lnTo>
                  <a:pt x="73748" y="1577"/>
                </a:lnTo>
                <a:lnTo>
                  <a:pt x="73212" y="472"/>
                </a:lnTo>
                <a:lnTo>
                  <a:pt x="70432" y="0"/>
                </a:lnTo>
                <a:lnTo>
                  <a:pt x="67856" y="29"/>
                </a:lnTo>
                <a:lnTo>
                  <a:pt x="64742" y="1742"/>
                </a:lnTo>
                <a:lnTo>
                  <a:pt x="53121" y="42012"/>
                </a:lnTo>
                <a:lnTo>
                  <a:pt x="52958" y="42012"/>
                </a:lnTo>
                <a:lnTo>
                  <a:pt x="41299" y="1628"/>
                </a:lnTo>
                <a:lnTo>
                  <a:pt x="40967" y="864"/>
                </a:lnTo>
                <a:lnTo>
                  <a:pt x="38379" y="29"/>
                </a:lnTo>
                <a:lnTo>
                  <a:pt x="35153" y="29"/>
                </a:lnTo>
                <a:lnTo>
                  <a:pt x="32194" y="1742"/>
                </a:lnTo>
                <a:lnTo>
                  <a:pt x="21382" y="42012"/>
                </a:lnTo>
                <a:lnTo>
                  <a:pt x="21156" y="42012"/>
                </a:lnTo>
                <a:lnTo>
                  <a:pt x="9395" y="1742"/>
                </a:lnTo>
                <a:lnTo>
                  <a:pt x="8315" y="356"/>
                </a:lnTo>
                <a:lnTo>
                  <a:pt x="5471" y="0"/>
                </a:lnTo>
                <a:lnTo>
                  <a:pt x="2918" y="29"/>
                </a:lnTo>
                <a:lnTo>
                  <a:pt x="0" y="1259"/>
                </a:lnTo>
                <a:lnTo>
                  <a:pt x="49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9061733" y="346066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0" y="8888"/>
                </a:lnTo>
                <a:lnTo>
                  <a:pt x="3390" y="10732"/>
                </a:lnTo>
                <a:lnTo>
                  <a:pt x="7617" y="10732"/>
                </a:lnTo>
                <a:lnTo>
                  <a:pt x="10666" y="8839"/>
                </a:lnTo>
                <a:lnTo>
                  <a:pt x="11073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397" y="71575"/>
                </a:moveTo>
                <a:lnTo>
                  <a:pt x="394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48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9089952" y="3467750"/>
            <a:ext cx="31917" cy="65836"/>
          </a:xfrm>
          <a:custGeom>
            <a:avLst/>
            <a:gdLst/>
            <a:ahLst/>
            <a:cxnLst/>
            <a:rect l="l" t="t" r="r" b="b"/>
            <a:pathLst>
              <a:path w="31917" h="65836">
                <a:moveTo>
                  <a:pt x="31917" y="59983"/>
                </a:moveTo>
                <a:lnTo>
                  <a:pt x="31917" y="59324"/>
                </a:lnTo>
                <a:lnTo>
                  <a:pt x="30049" y="56747"/>
                </a:lnTo>
                <a:lnTo>
                  <a:pt x="27306" y="57773"/>
                </a:lnTo>
                <a:lnTo>
                  <a:pt x="24423" y="58179"/>
                </a:lnTo>
                <a:lnTo>
                  <a:pt x="21859" y="58179"/>
                </a:lnTo>
                <a:lnTo>
                  <a:pt x="20067" y="57330"/>
                </a:lnTo>
                <a:lnTo>
                  <a:pt x="18087" y="53900"/>
                </a:lnTo>
                <a:lnTo>
                  <a:pt x="17590" y="51347"/>
                </a:lnTo>
                <a:lnTo>
                  <a:pt x="17590" y="20740"/>
                </a:lnTo>
                <a:lnTo>
                  <a:pt x="30114" y="20740"/>
                </a:lnTo>
                <a:lnTo>
                  <a:pt x="31752" y="19306"/>
                </a:lnTo>
                <a:lnTo>
                  <a:pt x="31917" y="16372"/>
                </a:lnTo>
                <a:lnTo>
                  <a:pt x="30114" y="13313"/>
                </a:lnTo>
                <a:lnTo>
                  <a:pt x="17590" y="13313"/>
                </a:lnTo>
                <a:lnTo>
                  <a:pt x="17590" y="1703"/>
                </a:lnTo>
                <a:lnTo>
                  <a:pt x="17363" y="994"/>
                </a:lnTo>
                <a:lnTo>
                  <a:pt x="14720" y="0"/>
                </a:lnTo>
                <a:lnTo>
                  <a:pt x="11494" y="0"/>
                </a:lnTo>
                <a:lnTo>
                  <a:pt x="8637" y="1703"/>
                </a:lnTo>
                <a:lnTo>
                  <a:pt x="8637" y="13313"/>
                </a:lnTo>
                <a:lnTo>
                  <a:pt x="1858" y="13313"/>
                </a:lnTo>
                <a:lnTo>
                  <a:pt x="356" y="14469"/>
                </a:lnTo>
                <a:lnTo>
                  <a:pt x="0" y="17057"/>
                </a:lnTo>
                <a:lnTo>
                  <a:pt x="1804" y="20740"/>
                </a:lnTo>
                <a:lnTo>
                  <a:pt x="8637" y="20740"/>
                </a:lnTo>
                <a:lnTo>
                  <a:pt x="8637" y="52110"/>
                </a:lnTo>
                <a:lnTo>
                  <a:pt x="9425" y="56643"/>
                </a:lnTo>
                <a:lnTo>
                  <a:pt x="10786" y="60440"/>
                </a:lnTo>
                <a:lnTo>
                  <a:pt x="13107" y="63158"/>
                </a:lnTo>
                <a:lnTo>
                  <a:pt x="16384" y="64836"/>
                </a:lnTo>
                <a:lnTo>
                  <a:pt x="20373" y="65836"/>
                </a:lnTo>
                <a:lnTo>
                  <a:pt x="25402" y="65675"/>
                </a:lnTo>
                <a:lnTo>
                  <a:pt x="28501" y="65102"/>
                </a:lnTo>
                <a:lnTo>
                  <a:pt x="31546" y="63083"/>
                </a:lnTo>
                <a:lnTo>
                  <a:pt x="31917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9142192" y="3457112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20" y="74930"/>
                </a:lnTo>
                <a:lnTo>
                  <a:pt x="3596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7"/>
                </a:lnTo>
                <a:lnTo>
                  <a:pt x="40561" y="33008"/>
                </a:lnTo>
                <a:lnTo>
                  <a:pt x="38199" y="28994"/>
                </a:lnTo>
                <a:lnTo>
                  <a:pt x="35024" y="25678"/>
                </a:lnTo>
                <a:lnTo>
                  <a:pt x="30577" y="23468"/>
                </a:lnTo>
                <a:lnTo>
                  <a:pt x="27834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30" y="28244"/>
                </a:lnTo>
                <a:lnTo>
                  <a:pt x="8953" y="30963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93"/>
                </a:lnTo>
                <a:lnTo>
                  <a:pt x="13751" y="34657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303230" y="3614022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8" y="9370"/>
                </a:moveTo>
                <a:lnTo>
                  <a:pt x="19926" y="8470"/>
                </a:lnTo>
                <a:lnTo>
                  <a:pt x="22960" y="8671"/>
                </a:lnTo>
                <a:lnTo>
                  <a:pt x="25703" y="9471"/>
                </a:lnTo>
                <a:lnTo>
                  <a:pt x="28446" y="8190"/>
                </a:lnTo>
                <a:lnTo>
                  <a:pt x="28507" y="3657"/>
                </a:lnTo>
                <a:lnTo>
                  <a:pt x="26146" y="683"/>
                </a:lnTo>
                <a:lnTo>
                  <a:pt x="2303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76" y="5993"/>
                </a:lnTo>
                <a:lnTo>
                  <a:pt x="8088" y="9546"/>
                </a:lnTo>
                <a:lnTo>
                  <a:pt x="8088" y="2156"/>
                </a:lnTo>
                <a:lnTo>
                  <a:pt x="5535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1"/>
                </a:lnTo>
                <a:lnTo>
                  <a:pt x="316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47"/>
                </a:lnTo>
                <a:lnTo>
                  <a:pt x="11379" y="15480"/>
                </a:lnTo>
                <a:lnTo>
                  <a:pt x="14489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349501" y="3614022"/>
            <a:ext cx="44935" cy="53653"/>
          </a:xfrm>
          <a:custGeom>
            <a:avLst/>
            <a:gdLst/>
            <a:ahLst/>
            <a:cxnLst/>
            <a:rect l="l" t="t" r="r" b="b"/>
            <a:pathLst>
              <a:path w="44935" h="53653">
                <a:moveTo>
                  <a:pt x="44527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0" y="6803"/>
                </a:lnTo>
                <a:lnTo>
                  <a:pt x="35930" y="3070"/>
                </a:lnTo>
                <a:lnTo>
                  <a:pt x="33238" y="1838"/>
                </a:lnTo>
                <a:lnTo>
                  <a:pt x="30544" y="618"/>
                </a:lnTo>
                <a:lnTo>
                  <a:pt x="27279" y="0"/>
                </a:lnTo>
                <a:lnTo>
                  <a:pt x="27320" y="7009"/>
                </a:lnTo>
                <a:lnTo>
                  <a:pt x="30581" y="8341"/>
                </a:lnTo>
                <a:lnTo>
                  <a:pt x="32791" y="11008"/>
                </a:lnTo>
                <a:lnTo>
                  <a:pt x="34987" y="13690"/>
                </a:lnTo>
                <a:lnTo>
                  <a:pt x="36042" y="17383"/>
                </a:lnTo>
                <a:lnTo>
                  <a:pt x="35930" y="22081"/>
                </a:lnTo>
                <a:lnTo>
                  <a:pt x="9283" y="22081"/>
                </a:lnTo>
                <a:lnTo>
                  <a:pt x="9705" y="18183"/>
                </a:lnTo>
                <a:lnTo>
                  <a:pt x="10935" y="14526"/>
                </a:lnTo>
                <a:lnTo>
                  <a:pt x="13729" y="1864"/>
                </a:lnTo>
                <a:lnTo>
                  <a:pt x="10835" y="312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40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5" y="35355"/>
                </a:lnTo>
                <a:lnTo>
                  <a:pt x="1576" y="38695"/>
                </a:lnTo>
                <a:lnTo>
                  <a:pt x="2631" y="42007"/>
                </a:lnTo>
                <a:lnTo>
                  <a:pt x="4179" y="44780"/>
                </a:lnTo>
                <a:lnTo>
                  <a:pt x="6248" y="46987"/>
                </a:lnTo>
                <a:lnTo>
                  <a:pt x="10845" y="50860"/>
                </a:lnTo>
                <a:lnTo>
                  <a:pt x="13869" y="51979"/>
                </a:lnTo>
                <a:lnTo>
                  <a:pt x="16890" y="53096"/>
                </a:lnTo>
                <a:lnTo>
                  <a:pt x="20411" y="53653"/>
                </a:lnTo>
                <a:lnTo>
                  <a:pt x="24422" y="53653"/>
                </a:lnTo>
                <a:lnTo>
                  <a:pt x="28917" y="53492"/>
                </a:lnTo>
                <a:lnTo>
                  <a:pt x="33007" y="52804"/>
                </a:lnTo>
                <a:lnTo>
                  <a:pt x="36358" y="51979"/>
                </a:lnTo>
                <a:lnTo>
                  <a:pt x="39182" y="51102"/>
                </a:lnTo>
                <a:lnTo>
                  <a:pt x="42673" y="48308"/>
                </a:lnTo>
                <a:lnTo>
                  <a:pt x="42875" y="45528"/>
                </a:lnTo>
                <a:lnTo>
                  <a:pt x="42076" y="42896"/>
                </a:lnTo>
                <a:lnTo>
                  <a:pt x="39458" y="43267"/>
                </a:lnTo>
                <a:lnTo>
                  <a:pt x="36197" y="44549"/>
                </a:lnTo>
                <a:lnTo>
                  <a:pt x="33287" y="45439"/>
                </a:lnTo>
                <a:lnTo>
                  <a:pt x="29655" y="46187"/>
                </a:lnTo>
                <a:lnTo>
                  <a:pt x="25260" y="46393"/>
                </a:lnTo>
                <a:lnTo>
                  <a:pt x="22315" y="46393"/>
                </a:lnTo>
                <a:lnTo>
                  <a:pt x="17779" y="45133"/>
                </a:lnTo>
                <a:lnTo>
                  <a:pt x="14096" y="43112"/>
                </a:lnTo>
                <a:lnTo>
                  <a:pt x="11559" y="40002"/>
                </a:lnTo>
                <a:lnTo>
                  <a:pt x="10097" y="35977"/>
                </a:lnTo>
                <a:lnTo>
                  <a:pt x="9283" y="31355"/>
                </a:lnTo>
                <a:lnTo>
                  <a:pt x="9283" y="28648"/>
                </a:lnTo>
                <a:lnTo>
                  <a:pt x="41452" y="28648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7" y="16941"/>
                </a:lnTo>
                <a:close/>
              </a:path>
              <a:path w="44935" h="53653">
                <a:moveTo>
                  <a:pt x="10935" y="14526"/>
                </a:moveTo>
                <a:lnTo>
                  <a:pt x="12941" y="11555"/>
                </a:lnTo>
                <a:lnTo>
                  <a:pt x="15482" y="9079"/>
                </a:lnTo>
                <a:lnTo>
                  <a:pt x="18809" y="7415"/>
                </a:lnTo>
                <a:lnTo>
                  <a:pt x="22989" y="7009"/>
                </a:lnTo>
                <a:lnTo>
                  <a:pt x="27320" y="7009"/>
                </a:lnTo>
                <a:lnTo>
                  <a:pt x="27279" y="0"/>
                </a:lnTo>
                <a:lnTo>
                  <a:pt x="19864" y="0"/>
                </a:lnTo>
                <a:lnTo>
                  <a:pt x="16624" y="633"/>
                </a:lnTo>
                <a:lnTo>
                  <a:pt x="13729" y="1864"/>
                </a:lnTo>
                <a:lnTo>
                  <a:pt x="10935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15528" y="3614018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93"/>
                </a:lnTo>
                <a:lnTo>
                  <a:pt x="5651" y="4370"/>
                </a:lnTo>
                <a:lnTo>
                  <a:pt x="3059" y="7228"/>
                </a:lnTo>
                <a:lnTo>
                  <a:pt x="1562" y="10731"/>
                </a:lnTo>
                <a:lnTo>
                  <a:pt x="1191" y="14479"/>
                </a:lnTo>
                <a:lnTo>
                  <a:pt x="1548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1"/>
                </a:lnTo>
                <a:lnTo>
                  <a:pt x="17956" y="30797"/>
                </a:lnTo>
                <a:lnTo>
                  <a:pt x="20709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49" y="46508"/>
                </a:lnTo>
                <a:lnTo>
                  <a:pt x="10194" y="45770"/>
                </a:lnTo>
                <a:lnTo>
                  <a:pt x="616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41" y="48834"/>
                </a:lnTo>
                <a:lnTo>
                  <a:pt x="3045" y="50929"/>
                </a:lnTo>
                <a:lnTo>
                  <a:pt x="6220" y="52221"/>
                </a:lnTo>
                <a:lnTo>
                  <a:pt x="8877" y="52984"/>
                </a:lnTo>
                <a:lnTo>
                  <a:pt x="12023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3" y="5195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1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32" y="25120"/>
                </a:lnTo>
                <a:lnTo>
                  <a:pt x="22161" y="23825"/>
                </a:lnTo>
                <a:lnTo>
                  <a:pt x="19112" y="22607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77" y="13996"/>
                </a:lnTo>
                <a:lnTo>
                  <a:pt x="10335" y="11177"/>
                </a:lnTo>
                <a:lnTo>
                  <a:pt x="12762" y="8294"/>
                </a:lnTo>
                <a:lnTo>
                  <a:pt x="16027" y="7113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69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702"/>
                </a:lnTo>
                <a:lnTo>
                  <a:pt x="30416" y="2908"/>
                </a:lnTo>
                <a:lnTo>
                  <a:pt x="27467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474038" y="3614011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61"/>
                </a:moveTo>
                <a:lnTo>
                  <a:pt x="10375" y="15495"/>
                </a:lnTo>
                <a:lnTo>
                  <a:pt x="13007" y="12791"/>
                </a:lnTo>
                <a:lnTo>
                  <a:pt x="16664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4" y="8258"/>
                </a:lnTo>
                <a:lnTo>
                  <a:pt x="30949" y="10429"/>
                </a:lnTo>
                <a:lnTo>
                  <a:pt x="33124" y="13680"/>
                </a:lnTo>
                <a:lnTo>
                  <a:pt x="34711" y="17553"/>
                </a:lnTo>
                <a:lnTo>
                  <a:pt x="35459" y="22226"/>
                </a:lnTo>
                <a:lnTo>
                  <a:pt x="35661" y="27141"/>
                </a:lnTo>
                <a:lnTo>
                  <a:pt x="35661" y="29415"/>
                </a:lnTo>
                <a:lnTo>
                  <a:pt x="34937" y="33922"/>
                </a:lnTo>
                <a:lnTo>
                  <a:pt x="35471" y="50458"/>
                </a:lnTo>
                <a:lnTo>
                  <a:pt x="37696" y="48629"/>
                </a:lnTo>
                <a:lnTo>
                  <a:pt x="41263" y="43891"/>
                </a:lnTo>
                <a:lnTo>
                  <a:pt x="42635" y="41010"/>
                </a:lnTo>
                <a:lnTo>
                  <a:pt x="43549" y="37605"/>
                </a:lnTo>
                <a:lnTo>
                  <a:pt x="44474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79" y="19202"/>
                </a:lnTo>
                <a:lnTo>
                  <a:pt x="43855" y="16041"/>
                </a:lnTo>
                <a:lnTo>
                  <a:pt x="43131" y="12881"/>
                </a:lnTo>
                <a:lnTo>
                  <a:pt x="41972" y="10097"/>
                </a:lnTo>
                <a:lnTo>
                  <a:pt x="40399" y="7711"/>
                </a:lnTo>
                <a:lnTo>
                  <a:pt x="36791" y="3445"/>
                </a:lnTo>
                <a:lnTo>
                  <a:pt x="31802" y="702"/>
                </a:lnTo>
                <a:lnTo>
                  <a:pt x="28778" y="0"/>
                </a:lnTo>
                <a:lnTo>
                  <a:pt x="25247" y="0"/>
                </a:lnTo>
                <a:lnTo>
                  <a:pt x="22071" y="190"/>
                </a:lnTo>
                <a:lnTo>
                  <a:pt x="19127" y="953"/>
                </a:lnTo>
                <a:lnTo>
                  <a:pt x="16319" y="2260"/>
                </a:lnTo>
                <a:lnTo>
                  <a:pt x="13539" y="3938"/>
                </a:lnTo>
                <a:lnTo>
                  <a:pt x="10782" y="6174"/>
                </a:lnTo>
                <a:lnTo>
                  <a:pt x="7874" y="9006"/>
                </a:lnTo>
                <a:lnTo>
                  <a:pt x="8953" y="17261"/>
                </a:lnTo>
                <a:close/>
              </a:path>
              <a:path w="44931" h="72353">
                <a:moveTo>
                  <a:pt x="7874" y="9006"/>
                </a:moveTo>
                <a:lnTo>
                  <a:pt x="7874" y="2124"/>
                </a:lnTo>
                <a:lnTo>
                  <a:pt x="5295" y="802"/>
                </a:lnTo>
                <a:lnTo>
                  <a:pt x="2578" y="802"/>
                </a:lnTo>
                <a:lnTo>
                  <a:pt x="0" y="2452"/>
                </a:lnTo>
                <a:lnTo>
                  <a:pt x="0" y="70653"/>
                </a:lnTo>
                <a:lnTo>
                  <a:pt x="205" y="71413"/>
                </a:lnTo>
                <a:lnTo>
                  <a:pt x="2868" y="72353"/>
                </a:lnTo>
                <a:lnTo>
                  <a:pt x="6109" y="72353"/>
                </a:lnTo>
                <a:lnTo>
                  <a:pt x="8953" y="70653"/>
                </a:lnTo>
                <a:lnTo>
                  <a:pt x="8953" y="46241"/>
                </a:lnTo>
                <a:lnTo>
                  <a:pt x="10264" y="47513"/>
                </a:lnTo>
                <a:lnTo>
                  <a:pt x="13806" y="50482"/>
                </a:lnTo>
                <a:lnTo>
                  <a:pt x="17324" y="52491"/>
                </a:lnTo>
                <a:lnTo>
                  <a:pt x="20995" y="53521"/>
                </a:lnTo>
                <a:lnTo>
                  <a:pt x="23764" y="53672"/>
                </a:lnTo>
                <a:lnTo>
                  <a:pt x="27180" y="53672"/>
                </a:lnTo>
                <a:lnTo>
                  <a:pt x="30190" y="53025"/>
                </a:lnTo>
                <a:lnTo>
                  <a:pt x="32828" y="51743"/>
                </a:lnTo>
                <a:lnTo>
                  <a:pt x="35471" y="50458"/>
                </a:lnTo>
                <a:lnTo>
                  <a:pt x="34937" y="33922"/>
                </a:lnTo>
                <a:lnTo>
                  <a:pt x="33742" y="38192"/>
                </a:lnTo>
                <a:lnTo>
                  <a:pt x="31727" y="41795"/>
                </a:lnTo>
                <a:lnTo>
                  <a:pt x="28803" y="44338"/>
                </a:lnTo>
                <a:lnTo>
                  <a:pt x="25247" y="45965"/>
                </a:lnTo>
                <a:lnTo>
                  <a:pt x="20563" y="45965"/>
                </a:lnTo>
                <a:lnTo>
                  <a:pt x="16002" y="43574"/>
                </a:lnTo>
                <a:lnTo>
                  <a:pt x="11445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74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540001" y="3614022"/>
            <a:ext cx="44932" cy="53653"/>
          </a:xfrm>
          <a:custGeom>
            <a:avLst/>
            <a:gdLst/>
            <a:ahLst/>
            <a:cxnLst/>
            <a:rect l="l" t="t" r="r" b="b"/>
            <a:pathLst>
              <a:path w="44932" h="53653">
                <a:moveTo>
                  <a:pt x="44528" y="16941"/>
                </a:moveTo>
                <a:lnTo>
                  <a:pt x="43715" y="14133"/>
                </a:lnTo>
                <a:lnTo>
                  <a:pt x="42901" y="11325"/>
                </a:lnTo>
                <a:lnTo>
                  <a:pt x="39891" y="6803"/>
                </a:lnTo>
                <a:lnTo>
                  <a:pt x="35928" y="3070"/>
                </a:lnTo>
                <a:lnTo>
                  <a:pt x="33235" y="1838"/>
                </a:lnTo>
                <a:lnTo>
                  <a:pt x="30543" y="618"/>
                </a:lnTo>
                <a:lnTo>
                  <a:pt x="27280" y="0"/>
                </a:lnTo>
                <a:lnTo>
                  <a:pt x="27317" y="7009"/>
                </a:lnTo>
                <a:lnTo>
                  <a:pt x="30582" y="8341"/>
                </a:lnTo>
                <a:lnTo>
                  <a:pt x="32792" y="11008"/>
                </a:lnTo>
                <a:lnTo>
                  <a:pt x="34988" y="13690"/>
                </a:lnTo>
                <a:lnTo>
                  <a:pt x="36043" y="17383"/>
                </a:lnTo>
                <a:lnTo>
                  <a:pt x="35928" y="22081"/>
                </a:lnTo>
                <a:lnTo>
                  <a:pt x="9284" y="22081"/>
                </a:lnTo>
                <a:lnTo>
                  <a:pt x="9349" y="20091"/>
                </a:lnTo>
                <a:lnTo>
                  <a:pt x="10833" y="3120"/>
                </a:lnTo>
                <a:lnTo>
                  <a:pt x="8370" y="4899"/>
                </a:lnTo>
                <a:lnTo>
                  <a:pt x="4281" y="9575"/>
                </a:lnTo>
                <a:lnTo>
                  <a:pt x="2719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95"/>
                </a:lnTo>
                <a:lnTo>
                  <a:pt x="2628" y="42007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8" y="51979"/>
                </a:lnTo>
                <a:lnTo>
                  <a:pt x="16892" y="53096"/>
                </a:lnTo>
                <a:lnTo>
                  <a:pt x="20408" y="53653"/>
                </a:lnTo>
                <a:lnTo>
                  <a:pt x="24423" y="53653"/>
                </a:lnTo>
                <a:lnTo>
                  <a:pt x="28919" y="53492"/>
                </a:lnTo>
                <a:lnTo>
                  <a:pt x="33008" y="52804"/>
                </a:lnTo>
                <a:lnTo>
                  <a:pt x="36360" y="51979"/>
                </a:lnTo>
                <a:lnTo>
                  <a:pt x="39179" y="51102"/>
                </a:lnTo>
                <a:lnTo>
                  <a:pt x="42671" y="48308"/>
                </a:lnTo>
                <a:lnTo>
                  <a:pt x="42876" y="45528"/>
                </a:lnTo>
                <a:lnTo>
                  <a:pt x="42077" y="42896"/>
                </a:lnTo>
                <a:lnTo>
                  <a:pt x="39460" y="43267"/>
                </a:lnTo>
                <a:lnTo>
                  <a:pt x="36194" y="44549"/>
                </a:lnTo>
                <a:lnTo>
                  <a:pt x="33286" y="45439"/>
                </a:lnTo>
                <a:lnTo>
                  <a:pt x="29653" y="46187"/>
                </a:lnTo>
                <a:lnTo>
                  <a:pt x="25261" y="46393"/>
                </a:lnTo>
                <a:lnTo>
                  <a:pt x="22313" y="46393"/>
                </a:lnTo>
                <a:lnTo>
                  <a:pt x="17781" y="45133"/>
                </a:lnTo>
                <a:lnTo>
                  <a:pt x="14098" y="43112"/>
                </a:lnTo>
                <a:lnTo>
                  <a:pt x="11556" y="40002"/>
                </a:lnTo>
                <a:lnTo>
                  <a:pt x="10099" y="35977"/>
                </a:lnTo>
                <a:lnTo>
                  <a:pt x="9284" y="31355"/>
                </a:lnTo>
                <a:lnTo>
                  <a:pt x="9284" y="28648"/>
                </a:lnTo>
                <a:lnTo>
                  <a:pt x="41454" y="28648"/>
                </a:lnTo>
                <a:lnTo>
                  <a:pt x="43867" y="27748"/>
                </a:lnTo>
                <a:lnTo>
                  <a:pt x="44932" y="24738"/>
                </a:lnTo>
                <a:lnTo>
                  <a:pt x="44932" y="19925"/>
                </a:lnTo>
                <a:lnTo>
                  <a:pt x="44528" y="16941"/>
                </a:lnTo>
                <a:close/>
              </a:path>
              <a:path w="44932" h="53653">
                <a:moveTo>
                  <a:pt x="9349" y="20091"/>
                </a:moveTo>
                <a:lnTo>
                  <a:pt x="10314" y="16355"/>
                </a:lnTo>
                <a:lnTo>
                  <a:pt x="11822" y="12927"/>
                </a:lnTo>
                <a:lnTo>
                  <a:pt x="15480" y="9079"/>
                </a:lnTo>
                <a:lnTo>
                  <a:pt x="18809" y="7415"/>
                </a:lnTo>
                <a:lnTo>
                  <a:pt x="22986" y="7009"/>
                </a:lnTo>
                <a:lnTo>
                  <a:pt x="27317" y="7009"/>
                </a:lnTo>
                <a:lnTo>
                  <a:pt x="27280" y="0"/>
                </a:lnTo>
                <a:lnTo>
                  <a:pt x="19865" y="0"/>
                </a:lnTo>
                <a:lnTo>
                  <a:pt x="16625" y="633"/>
                </a:lnTo>
                <a:lnTo>
                  <a:pt x="13731" y="1864"/>
                </a:lnTo>
                <a:lnTo>
                  <a:pt x="10833" y="312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606515" y="3614083"/>
            <a:ext cx="38531" cy="53592"/>
          </a:xfrm>
          <a:custGeom>
            <a:avLst/>
            <a:gdLst/>
            <a:ahLst/>
            <a:cxnLst/>
            <a:rect l="l" t="t" r="r" b="b"/>
            <a:pathLst>
              <a:path w="38531" h="53592">
                <a:moveTo>
                  <a:pt x="9641" y="32818"/>
                </a:moveTo>
                <a:lnTo>
                  <a:pt x="9335" y="30049"/>
                </a:lnTo>
                <a:lnTo>
                  <a:pt x="9335" y="20609"/>
                </a:lnTo>
                <a:lnTo>
                  <a:pt x="10480" y="15811"/>
                </a:lnTo>
                <a:lnTo>
                  <a:pt x="12791" y="12495"/>
                </a:lnTo>
                <a:lnTo>
                  <a:pt x="15077" y="9179"/>
                </a:lnTo>
                <a:lnTo>
                  <a:pt x="18378" y="7531"/>
                </a:lnTo>
                <a:lnTo>
                  <a:pt x="24778" y="7531"/>
                </a:lnTo>
                <a:lnTo>
                  <a:pt x="28145" y="8431"/>
                </a:lnTo>
                <a:lnTo>
                  <a:pt x="32068" y="10415"/>
                </a:lnTo>
                <a:lnTo>
                  <a:pt x="35460" y="12978"/>
                </a:lnTo>
                <a:lnTo>
                  <a:pt x="38304" y="10896"/>
                </a:lnTo>
                <a:lnTo>
                  <a:pt x="38290" y="8294"/>
                </a:lnTo>
                <a:lnTo>
                  <a:pt x="37466" y="5537"/>
                </a:lnTo>
                <a:lnTo>
                  <a:pt x="34646" y="3200"/>
                </a:lnTo>
                <a:lnTo>
                  <a:pt x="31370" y="1562"/>
                </a:lnTo>
                <a:lnTo>
                  <a:pt x="28779" y="708"/>
                </a:lnTo>
                <a:lnTo>
                  <a:pt x="25859" y="125"/>
                </a:lnTo>
                <a:lnTo>
                  <a:pt x="19569" y="0"/>
                </a:lnTo>
                <a:lnTo>
                  <a:pt x="16574" y="532"/>
                </a:lnTo>
                <a:lnTo>
                  <a:pt x="13817" y="1597"/>
                </a:lnTo>
                <a:lnTo>
                  <a:pt x="11049" y="2666"/>
                </a:lnTo>
                <a:lnTo>
                  <a:pt x="8637" y="4305"/>
                </a:lnTo>
                <a:lnTo>
                  <a:pt x="4547" y="8696"/>
                </a:lnTo>
                <a:lnTo>
                  <a:pt x="2934" y="11545"/>
                </a:lnTo>
                <a:lnTo>
                  <a:pt x="1767" y="14987"/>
                </a:lnTo>
                <a:lnTo>
                  <a:pt x="598" y="18453"/>
                </a:lnTo>
                <a:lnTo>
                  <a:pt x="0" y="22579"/>
                </a:lnTo>
                <a:lnTo>
                  <a:pt x="0" y="31621"/>
                </a:lnTo>
                <a:lnTo>
                  <a:pt x="482" y="35355"/>
                </a:lnTo>
                <a:lnTo>
                  <a:pt x="1436" y="38595"/>
                </a:lnTo>
                <a:lnTo>
                  <a:pt x="2401" y="41831"/>
                </a:lnTo>
                <a:lnTo>
                  <a:pt x="3798" y="4456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52" y="53592"/>
                </a:lnTo>
                <a:lnTo>
                  <a:pt x="23458" y="53592"/>
                </a:lnTo>
                <a:lnTo>
                  <a:pt x="26697" y="53110"/>
                </a:lnTo>
                <a:lnTo>
                  <a:pt x="29768" y="52362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31" y="43775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2" y="41936"/>
                </a:lnTo>
                <a:lnTo>
                  <a:pt x="29869" y="44207"/>
                </a:lnTo>
                <a:lnTo>
                  <a:pt x="26774" y="45514"/>
                </a:lnTo>
                <a:lnTo>
                  <a:pt x="22910" y="45835"/>
                </a:lnTo>
                <a:lnTo>
                  <a:pt x="18795" y="45453"/>
                </a:lnTo>
                <a:lnTo>
                  <a:pt x="15444" y="43901"/>
                </a:lnTo>
                <a:lnTo>
                  <a:pt x="12866" y="41122"/>
                </a:lnTo>
                <a:lnTo>
                  <a:pt x="10821" y="37555"/>
                </a:lnTo>
                <a:lnTo>
                  <a:pt x="9641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661202" y="3601735"/>
            <a:ext cx="31917" cy="65836"/>
          </a:xfrm>
          <a:custGeom>
            <a:avLst/>
            <a:gdLst/>
            <a:ahLst/>
            <a:cxnLst/>
            <a:rect l="l" t="t" r="r" b="b"/>
            <a:pathLst>
              <a:path w="31917" h="65836">
                <a:moveTo>
                  <a:pt x="31917" y="59983"/>
                </a:moveTo>
                <a:lnTo>
                  <a:pt x="31917" y="59320"/>
                </a:lnTo>
                <a:lnTo>
                  <a:pt x="30049" y="56743"/>
                </a:lnTo>
                <a:lnTo>
                  <a:pt x="27306" y="57783"/>
                </a:lnTo>
                <a:lnTo>
                  <a:pt x="24423" y="58179"/>
                </a:lnTo>
                <a:lnTo>
                  <a:pt x="21859" y="58179"/>
                </a:lnTo>
                <a:lnTo>
                  <a:pt x="20067" y="57326"/>
                </a:lnTo>
                <a:lnTo>
                  <a:pt x="18087" y="53898"/>
                </a:lnTo>
                <a:lnTo>
                  <a:pt x="17590" y="51347"/>
                </a:lnTo>
                <a:lnTo>
                  <a:pt x="17590" y="20750"/>
                </a:lnTo>
                <a:lnTo>
                  <a:pt x="30114" y="20750"/>
                </a:lnTo>
                <a:lnTo>
                  <a:pt x="31752" y="19302"/>
                </a:lnTo>
                <a:lnTo>
                  <a:pt x="31917" y="16369"/>
                </a:lnTo>
                <a:lnTo>
                  <a:pt x="30114" y="13309"/>
                </a:lnTo>
                <a:lnTo>
                  <a:pt x="17590" y="13309"/>
                </a:lnTo>
                <a:lnTo>
                  <a:pt x="17590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94" y="0"/>
                </a:lnTo>
                <a:lnTo>
                  <a:pt x="8637" y="1703"/>
                </a:lnTo>
                <a:lnTo>
                  <a:pt x="8637" y="13309"/>
                </a:lnTo>
                <a:lnTo>
                  <a:pt x="1858" y="13309"/>
                </a:lnTo>
                <a:lnTo>
                  <a:pt x="356" y="14465"/>
                </a:lnTo>
                <a:lnTo>
                  <a:pt x="0" y="17057"/>
                </a:lnTo>
                <a:lnTo>
                  <a:pt x="1804" y="20750"/>
                </a:lnTo>
                <a:lnTo>
                  <a:pt x="8637" y="20750"/>
                </a:lnTo>
                <a:lnTo>
                  <a:pt x="8637" y="52106"/>
                </a:lnTo>
                <a:lnTo>
                  <a:pt x="9425" y="56641"/>
                </a:lnTo>
                <a:lnTo>
                  <a:pt x="10786" y="60440"/>
                </a:lnTo>
                <a:lnTo>
                  <a:pt x="13107" y="63154"/>
                </a:lnTo>
                <a:lnTo>
                  <a:pt x="16384" y="64832"/>
                </a:lnTo>
                <a:lnTo>
                  <a:pt x="20373" y="65836"/>
                </a:lnTo>
                <a:lnTo>
                  <a:pt x="25402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17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748870" y="3614018"/>
            <a:ext cx="40092" cy="53657"/>
          </a:xfrm>
          <a:custGeom>
            <a:avLst/>
            <a:gdLst/>
            <a:ahLst/>
            <a:cxnLst/>
            <a:rect l="l" t="t" r="r" b="b"/>
            <a:pathLst>
              <a:path w="40092" h="53657">
                <a:moveTo>
                  <a:pt x="9169" y="38353"/>
                </a:moveTo>
                <a:lnTo>
                  <a:pt x="10007" y="34429"/>
                </a:lnTo>
                <a:lnTo>
                  <a:pt x="12635" y="31496"/>
                </a:lnTo>
                <a:lnTo>
                  <a:pt x="15339" y="30074"/>
                </a:lnTo>
                <a:lnTo>
                  <a:pt x="18945" y="29246"/>
                </a:lnTo>
                <a:lnTo>
                  <a:pt x="23543" y="29029"/>
                </a:lnTo>
                <a:lnTo>
                  <a:pt x="31189" y="29029"/>
                </a:lnTo>
                <a:lnTo>
                  <a:pt x="31189" y="39383"/>
                </a:lnTo>
                <a:lnTo>
                  <a:pt x="26884" y="43675"/>
                </a:lnTo>
                <a:lnTo>
                  <a:pt x="22870" y="46076"/>
                </a:lnTo>
                <a:lnTo>
                  <a:pt x="19850" y="53657"/>
                </a:lnTo>
                <a:lnTo>
                  <a:pt x="22628" y="53035"/>
                </a:lnTo>
                <a:lnTo>
                  <a:pt x="25246" y="51763"/>
                </a:lnTo>
                <a:lnTo>
                  <a:pt x="27873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9"/>
                </a:lnTo>
                <a:lnTo>
                  <a:pt x="40092" y="51332"/>
                </a:lnTo>
                <a:lnTo>
                  <a:pt x="40092" y="15354"/>
                </a:lnTo>
                <a:lnTo>
                  <a:pt x="39750" y="12701"/>
                </a:lnTo>
                <a:lnTo>
                  <a:pt x="38365" y="8129"/>
                </a:lnTo>
                <a:lnTo>
                  <a:pt x="35747" y="4697"/>
                </a:lnTo>
                <a:lnTo>
                  <a:pt x="32245" y="1993"/>
                </a:lnTo>
                <a:lnTo>
                  <a:pt x="27316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11" y="2919"/>
                </a:lnTo>
                <a:lnTo>
                  <a:pt x="3491" y="5205"/>
                </a:lnTo>
                <a:lnTo>
                  <a:pt x="2372" y="7937"/>
                </a:lnTo>
                <a:lnTo>
                  <a:pt x="2678" y="11163"/>
                </a:lnTo>
                <a:lnTo>
                  <a:pt x="5270" y="12052"/>
                </a:lnTo>
                <a:lnTo>
                  <a:pt x="8149" y="10425"/>
                </a:lnTo>
                <a:lnTo>
                  <a:pt x="10792" y="9169"/>
                </a:lnTo>
                <a:lnTo>
                  <a:pt x="14069" y="8063"/>
                </a:lnTo>
                <a:lnTo>
                  <a:pt x="17805" y="7264"/>
                </a:lnTo>
                <a:lnTo>
                  <a:pt x="22081" y="7264"/>
                </a:lnTo>
                <a:lnTo>
                  <a:pt x="25220" y="7998"/>
                </a:lnTo>
                <a:lnTo>
                  <a:pt x="27785" y="9208"/>
                </a:lnTo>
                <a:lnTo>
                  <a:pt x="30200" y="12344"/>
                </a:lnTo>
                <a:lnTo>
                  <a:pt x="30985" y="15227"/>
                </a:lnTo>
                <a:lnTo>
                  <a:pt x="31189" y="18770"/>
                </a:lnTo>
                <a:lnTo>
                  <a:pt x="31189" y="22567"/>
                </a:lnTo>
                <a:lnTo>
                  <a:pt x="20674" y="22567"/>
                </a:lnTo>
                <a:lnTo>
                  <a:pt x="17244" y="22910"/>
                </a:lnTo>
                <a:lnTo>
                  <a:pt x="14208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4"/>
                </a:lnTo>
                <a:lnTo>
                  <a:pt x="1673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094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092" h="53657">
                <a:moveTo>
                  <a:pt x="13194" y="45910"/>
                </a:moveTo>
                <a:lnTo>
                  <a:pt x="9968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50" y="53657"/>
                </a:lnTo>
                <a:lnTo>
                  <a:pt x="22870" y="46076"/>
                </a:lnTo>
                <a:lnTo>
                  <a:pt x="18337" y="46669"/>
                </a:lnTo>
                <a:lnTo>
                  <a:pt x="15440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816305" y="3614018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83"/>
                </a:moveTo>
                <a:lnTo>
                  <a:pt x="33110" y="51281"/>
                </a:lnTo>
                <a:lnTo>
                  <a:pt x="33326" y="52020"/>
                </a:lnTo>
                <a:lnTo>
                  <a:pt x="35967" y="52919"/>
                </a:lnTo>
                <a:lnTo>
                  <a:pt x="3919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82" y="557"/>
                </a:lnTo>
                <a:lnTo>
                  <a:pt x="27839" y="0"/>
                </a:lnTo>
                <a:lnTo>
                  <a:pt x="21794" y="0"/>
                </a:lnTo>
                <a:lnTo>
                  <a:pt x="19051" y="723"/>
                </a:lnTo>
                <a:lnTo>
                  <a:pt x="16319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7142"/>
                </a:lnTo>
                <a:lnTo>
                  <a:pt x="11419" y="14072"/>
                </a:lnTo>
                <a:lnTo>
                  <a:pt x="13766" y="11746"/>
                </a:lnTo>
                <a:lnTo>
                  <a:pt x="18252" y="8561"/>
                </a:lnTo>
                <a:lnTo>
                  <a:pt x="22745" y="7758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110" y="19885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882430" y="3652152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50"/>
                </a:lnTo>
                <a:lnTo>
                  <a:pt x="13223" y="14836"/>
                </a:lnTo>
                <a:lnTo>
                  <a:pt x="12776" y="3657"/>
                </a:lnTo>
                <a:lnTo>
                  <a:pt x="10886" y="0"/>
                </a:lnTo>
                <a:close/>
              </a:path>
              <a:path w="13223" h="75653">
                <a:moveTo>
                  <a:pt x="36958" y="6681"/>
                </a:moveTo>
                <a:lnTo>
                  <a:pt x="37033" y="13680"/>
                </a:lnTo>
                <a:lnTo>
                  <a:pt x="39636" y="14785"/>
                </a:lnTo>
                <a:lnTo>
                  <a:pt x="42368" y="14785"/>
                </a:lnTo>
                <a:lnTo>
                  <a:pt x="44935" y="13147"/>
                </a:lnTo>
                <a:lnTo>
                  <a:pt x="44935" y="-59129"/>
                </a:lnTo>
                <a:lnTo>
                  <a:pt x="44679" y="-59863"/>
                </a:lnTo>
                <a:lnTo>
                  <a:pt x="42011" y="-60817"/>
                </a:lnTo>
                <a:lnTo>
                  <a:pt x="38801" y="-60817"/>
                </a:lnTo>
                <a:lnTo>
                  <a:pt x="35928" y="-59129"/>
                </a:lnTo>
                <a:lnTo>
                  <a:pt x="35928" y="-30758"/>
                </a:lnTo>
                <a:lnTo>
                  <a:pt x="31269" y="-35012"/>
                </a:lnTo>
                <a:lnTo>
                  <a:pt x="26531" y="-37500"/>
                </a:lnTo>
                <a:lnTo>
                  <a:pt x="23915" y="-38134"/>
                </a:lnTo>
                <a:lnTo>
                  <a:pt x="17628" y="-38134"/>
                </a:lnTo>
                <a:lnTo>
                  <a:pt x="14579" y="-37490"/>
                </a:lnTo>
                <a:lnTo>
                  <a:pt x="11963" y="-36219"/>
                </a:lnTo>
                <a:lnTo>
                  <a:pt x="9349" y="-34923"/>
                </a:lnTo>
                <a:lnTo>
                  <a:pt x="7138" y="-33094"/>
                </a:lnTo>
                <a:lnTo>
                  <a:pt x="3606" y="-28317"/>
                </a:lnTo>
                <a:lnTo>
                  <a:pt x="2275" y="-25422"/>
                </a:lnTo>
                <a:lnTo>
                  <a:pt x="1361" y="-22045"/>
                </a:lnTo>
                <a:lnTo>
                  <a:pt x="457" y="-18665"/>
                </a:lnTo>
                <a:lnTo>
                  <a:pt x="0" y="-14871"/>
                </a:lnTo>
                <a:lnTo>
                  <a:pt x="0" y="-7134"/>
                </a:lnTo>
                <a:lnTo>
                  <a:pt x="370" y="-3757"/>
                </a:lnTo>
                <a:lnTo>
                  <a:pt x="1094" y="-557"/>
                </a:lnTo>
                <a:lnTo>
                  <a:pt x="1803" y="2642"/>
                </a:lnTo>
                <a:lnTo>
                  <a:pt x="2959" y="5436"/>
                </a:lnTo>
                <a:lnTo>
                  <a:pt x="4536" y="7801"/>
                </a:lnTo>
                <a:lnTo>
                  <a:pt x="8154" y="12042"/>
                </a:lnTo>
                <a:lnTo>
                  <a:pt x="10695" y="13450"/>
                </a:lnTo>
                <a:lnTo>
                  <a:pt x="10886" y="0"/>
                </a:lnTo>
                <a:lnTo>
                  <a:pt x="9842" y="-4442"/>
                </a:lnTo>
                <a:lnTo>
                  <a:pt x="9273" y="-9193"/>
                </a:lnTo>
                <a:lnTo>
                  <a:pt x="9273" y="-13967"/>
                </a:lnTo>
                <a:lnTo>
                  <a:pt x="9958" y="-18488"/>
                </a:lnTo>
                <a:lnTo>
                  <a:pt x="11139" y="-22744"/>
                </a:lnTo>
                <a:lnTo>
                  <a:pt x="13119" y="-26286"/>
                </a:lnTo>
                <a:lnTo>
                  <a:pt x="16015" y="-28803"/>
                </a:lnTo>
                <a:lnTo>
                  <a:pt x="19533" y="-30440"/>
                </a:lnTo>
                <a:lnTo>
                  <a:pt x="24270" y="-30440"/>
                </a:lnTo>
                <a:lnTo>
                  <a:pt x="28893" y="-28065"/>
                </a:lnTo>
                <a:lnTo>
                  <a:pt x="33505" y="-24202"/>
                </a:lnTo>
                <a:lnTo>
                  <a:pt x="35928" y="-21207"/>
                </a:lnTo>
                <a:lnTo>
                  <a:pt x="35928" y="-1673"/>
                </a:lnTo>
                <a:lnTo>
                  <a:pt x="33173" y="1587"/>
                </a:lnTo>
                <a:lnTo>
                  <a:pt x="29427" y="4993"/>
                </a:lnTo>
                <a:lnTo>
                  <a:pt x="25985" y="7073"/>
                </a:lnTo>
                <a:lnTo>
                  <a:pt x="22633" y="7876"/>
                </a:lnTo>
                <a:lnTo>
                  <a:pt x="19086" y="7876"/>
                </a:lnTo>
                <a:lnTo>
                  <a:pt x="15570" y="6224"/>
                </a:lnTo>
                <a:lnTo>
                  <a:pt x="12776" y="3657"/>
                </a:lnTo>
                <a:lnTo>
                  <a:pt x="13223" y="14836"/>
                </a:lnTo>
                <a:lnTo>
                  <a:pt x="16282" y="15534"/>
                </a:lnTo>
                <a:lnTo>
                  <a:pt x="23152" y="15534"/>
                </a:lnTo>
                <a:lnTo>
                  <a:pt x="26175" y="14745"/>
                </a:lnTo>
                <a:lnTo>
                  <a:pt x="28944" y="13197"/>
                </a:lnTo>
                <a:lnTo>
                  <a:pt x="31727" y="11645"/>
                </a:lnTo>
                <a:lnTo>
                  <a:pt x="34390" y="9475"/>
                </a:lnTo>
                <a:lnTo>
                  <a:pt x="36958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987852" y="3591335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59"/>
                </a:moveTo>
                <a:lnTo>
                  <a:pt x="1075" y="60260"/>
                </a:lnTo>
                <a:lnTo>
                  <a:pt x="1789" y="63460"/>
                </a:lnTo>
                <a:lnTo>
                  <a:pt x="2945" y="66254"/>
                </a:lnTo>
                <a:lnTo>
                  <a:pt x="6094" y="70991"/>
                </a:lnTo>
                <a:lnTo>
                  <a:pt x="10676" y="74268"/>
                </a:lnTo>
                <a:lnTo>
                  <a:pt x="10868" y="60817"/>
                </a:lnTo>
                <a:lnTo>
                  <a:pt x="9842" y="56375"/>
                </a:lnTo>
                <a:lnTo>
                  <a:pt x="9269" y="51624"/>
                </a:lnTo>
                <a:lnTo>
                  <a:pt x="9269" y="46850"/>
                </a:lnTo>
                <a:lnTo>
                  <a:pt x="9942" y="42329"/>
                </a:lnTo>
                <a:lnTo>
                  <a:pt x="11123" y="38073"/>
                </a:lnTo>
                <a:lnTo>
                  <a:pt x="13117" y="34531"/>
                </a:lnTo>
                <a:lnTo>
                  <a:pt x="16001" y="32014"/>
                </a:lnTo>
                <a:lnTo>
                  <a:pt x="19530" y="30377"/>
                </a:lnTo>
                <a:lnTo>
                  <a:pt x="24267" y="30377"/>
                </a:lnTo>
                <a:lnTo>
                  <a:pt x="28878" y="32752"/>
                </a:lnTo>
                <a:lnTo>
                  <a:pt x="33487" y="36615"/>
                </a:lnTo>
                <a:lnTo>
                  <a:pt x="35913" y="39610"/>
                </a:lnTo>
                <a:lnTo>
                  <a:pt x="35913" y="59143"/>
                </a:lnTo>
                <a:lnTo>
                  <a:pt x="33159" y="62405"/>
                </a:lnTo>
                <a:lnTo>
                  <a:pt x="29411" y="65811"/>
                </a:lnTo>
                <a:lnTo>
                  <a:pt x="25970" y="67891"/>
                </a:lnTo>
                <a:lnTo>
                  <a:pt x="22618" y="68694"/>
                </a:lnTo>
                <a:lnTo>
                  <a:pt x="19072" y="68694"/>
                </a:lnTo>
                <a:lnTo>
                  <a:pt x="15554" y="67042"/>
                </a:lnTo>
                <a:lnTo>
                  <a:pt x="12762" y="64475"/>
                </a:lnTo>
                <a:lnTo>
                  <a:pt x="13219" y="75653"/>
                </a:lnTo>
                <a:lnTo>
                  <a:pt x="16268" y="76352"/>
                </a:lnTo>
                <a:lnTo>
                  <a:pt x="23136" y="76352"/>
                </a:lnTo>
                <a:lnTo>
                  <a:pt x="26160" y="75563"/>
                </a:lnTo>
                <a:lnTo>
                  <a:pt x="28940" y="74015"/>
                </a:lnTo>
                <a:lnTo>
                  <a:pt x="31708" y="72463"/>
                </a:lnTo>
                <a:lnTo>
                  <a:pt x="34376" y="70293"/>
                </a:lnTo>
                <a:lnTo>
                  <a:pt x="36943" y="67499"/>
                </a:lnTo>
                <a:lnTo>
                  <a:pt x="37019" y="74498"/>
                </a:lnTo>
                <a:lnTo>
                  <a:pt x="39621" y="75603"/>
                </a:lnTo>
                <a:lnTo>
                  <a:pt x="42353" y="75603"/>
                </a:lnTo>
                <a:lnTo>
                  <a:pt x="44917" y="73964"/>
                </a:lnTo>
                <a:lnTo>
                  <a:pt x="44917" y="1687"/>
                </a:lnTo>
                <a:lnTo>
                  <a:pt x="44664" y="953"/>
                </a:lnTo>
                <a:lnTo>
                  <a:pt x="41997" y="0"/>
                </a:lnTo>
                <a:lnTo>
                  <a:pt x="38783" y="0"/>
                </a:lnTo>
                <a:lnTo>
                  <a:pt x="35913" y="1687"/>
                </a:lnTo>
                <a:lnTo>
                  <a:pt x="35913" y="30059"/>
                </a:lnTo>
                <a:lnTo>
                  <a:pt x="31250" y="25805"/>
                </a:lnTo>
                <a:lnTo>
                  <a:pt x="26517" y="23317"/>
                </a:lnTo>
                <a:lnTo>
                  <a:pt x="23900" y="22683"/>
                </a:lnTo>
                <a:lnTo>
                  <a:pt x="17614" y="22683"/>
                </a:lnTo>
                <a:lnTo>
                  <a:pt x="14575" y="23327"/>
                </a:lnTo>
                <a:lnTo>
                  <a:pt x="11948" y="24598"/>
                </a:lnTo>
                <a:lnTo>
                  <a:pt x="9334" y="25894"/>
                </a:lnTo>
                <a:lnTo>
                  <a:pt x="7134" y="27722"/>
                </a:lnTo>
                <a:lnTo>
                  <a:pt x="3592" y="32500"/>
                </a:lnTo>
                <a:lnTo>
                  <a:pt x="2260" y="35394"/>
                </a:lnTo>
                <a:lnTo>
                  <a:pt x="1346" y="38771"/>
                </a:lnTo>
                <a:lnTo>
                  <a:pt x="443" y="42152"/>
                </a:lnTo>
                <a:lnTo>
                  <a:pt x="0" y="45946"/>
                </a:lnTo>
                <a:lnTo>
                  <a:pt x="0" y="53682"/>
                </a:lnTo>
                <a:lnTo>
                  <a:pt x="353" y="57059"/>
                </a:lnTo>
                <a:close/>
              </a:path>
              <a:path w="44917" h="76352">
                <a:moveTo>
                  <a:pt x="10868" y="60817"/>
                </a:moveTo>
                <a:lnTo>
                  <a:pt x="10676" y="74268"/>
                </a:lnTo>
                <a:lnTo>
                  <a:pt x="13219" y="75653"/>
                </a:lnTo>
                <a:lnTo>
                  <a:pt x="12762" y="64475"/>
                </a:lnTo>
                <a:lnTo>
                  <a:pt x="10868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8059064" y="3594649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6"/>
                </a:lnTo>
                <a:lnTo>
                  <a:pt x="7621" y="10746"/>
                </a:lnTo>
                <a:lnTo>
                  <a:pt x="10680" y="8839"/>
                </a:lnTo>
                <a:lnTo>
                  <a:pt x="11073" y="5311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4"/>
                </a:lnTo>
                <a:lnTo>
                  <a:pt x="0" y="5421"/>
                </a:lnTo>
                <a:close/>
              </a:path>
              <a:path w="11073" h="72288">
                <a:moveTo>
                  <a:pt x="1397" y="71579"/>
                </a:moveTo>
                <a:lnTo>
                  <a:pt x="3949" y="72288"/>
                </a:lnTo>
                <a:lnTo>
                  <a:pt x="7174" y="72288"/>
                </a:lnTo>
                <a:lnTo>
                  <a:pt x="10044" y="70650"/>
                </a:lnTo>
                <a:lnTo>
                  <a:pt x="10044" y="21805"/>
                </a:lnTo>
                <a:lnTo>
                  <a:pt x="9817" y="21107"/>
                </a:lnTo>
                <a:lnTo>
                  <a:pt x="7174" y="20157"/>
                </a:lnTo>
                <a:lnTo>
                  <a:pt x="3949" y="20157"/>
                </a:lnTo>
                <a:lnTo>
                  <a:pt x="1090" y="21805"/>
                </a:lnTo>
                <a:lnTo>
                  <a:pt x="1090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8091558" y="3614130"/>
            <a:ext cx="46226" cy="72327"/>
          </a:xfrm>
          <a:custGeom>
            <a:avLst/>
            <a:gdLst/>
            <a:ahLst/>
            <a:cxnLst/>
            <a:rect l="l" t="t" r="r" b="b"/>
            <a:pathLst>
              <a:path w="46226" h="72327">
                <a:moveTo>
                  <a:pt x="431" y="55727"/>
                </a:moveTo>
                <a:lnTo>
                  <a:pt x="0" y="59194"/>
                </a:lnTo>
                <a:lnTo>
                  <a:pt x="391" y="62812"/>
                </a:lnTo>
                <a:lnTo>
                  <a:pt x="1979" y="66037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1" y="71880"/>
                </a:lnTo>
                <a:lnTo>
                  <a:pt x="32550" y="71005"/>
                </a:lnTo>
                <a:lnTo>
                  <a:pt x="35560" y="70102"/>
                </a:lnTo>
                <a:lnTo>
                  <a:pt x="39951" y="67373"/>
                </a:lnTo>
                <a:lnTo>
                  <a:pt x="43332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62" y="51598"/>
                </a:lnTo>
                <a:lnTo>
                  <a:pt x="43609" y="48387"/>
                </a:lnTo>
                <a:lnTo>
                  <a:pt x="40956" y="45920"/>
                </a:lnTo>
                <a:lnTo>
                  <a:pt x="37730" y="43981"/>
                </a:lnTo>
                <a:lnTo>
                  <a:pt x="33666" y="42786"/>
                </a:lnTo>
                <a:lnTo>
                  <a:pt x="29019" y="42378"/>
                </a:lnTo>
                <a:lnTo>
                  <a:pt x="16267" y="41831"/>
                </a:lnTo>
                <a:lnTo>
                  <a:pt x="14324" y="41756"/>
                </a:lnTo>
                <a:lnTo>
                  <a:pt x="10400" y="39650"/>
                </a:lnTo>
                <a:lnTo>
                  <a:pt x="11695" y="51562"/>
                </a:lnTo>
                <a:lnTo>
                  <a:pt x="14528" y="48995"/>
                </a:lnTo>
                <a:lnTo>
                  <a:pt x="27190" y="49427"/>
                </a:lnTo>
                <a:lnTo>
                  <a:pt x="30109" y="49491"/>
                </a:lnTo>
                <a:lnTo>
                  <a:pt x="32435" y="50101"/>
                </a:lnTo>
                <a:lnTo>
                  <a:pt x="35866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9" y="60742"/>
                </a:lnTo>
                <a:lnTo>
                  <a:pt x="32475" y="63486"/>
                </a:lnTo>
                <a:lnTo>
                  <a:pt x="29159" y="64706"/>
                </a:lnTo>
                <a:lnTo>
                  <a:pt x="25069" y="65493"/>
                </a:lnTo>
                <a:lnTo>
                  <a:pt x="18086" y="65493"/>
                </a:lnTo>
                <a:lnTo>
                  <a:pt x="14756" y="64883"/>
                </a:lnTo>
                <a:lnTo>
                  <a:pt x="12368" y="63676"/>
                </a:lnTo>
                <a:lnTo>
                  <a:pt x="8787" y="60681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33"/>
                </a:lnTo>
                <a:lnTo>
                  <a:pt x="11393" y="32879"/>
                </a:lnTo>
                <a:lnTo>
                  <a:pt x="14403" y="33681"/>
                </a:lnTo>
                <a:lnTo>
                  <a:pt x="17981" y="34731"/>
                </a:lnTo>
                <a:lnTo>
                  <a:pt x="16015" y="27190"/>
                </a:lnTo>
                <a:lnTo>
                  <a:pt x="14187" y="25336"/>
                </a:lnTo>
                <a:lnTo>
                  <a:pt x="11443" y="20954"/>
                </a:lnTo>
                <a:lnTo>
                  <a:pt x="11443" y="17740"/>
                </a:lnTo>
                <a:lnTo>
                  <a:pt x="11659" y="14911"/>
                </a:lnTo>
                <a:lnTo>
                  <a:pt x="9906" y="3200"/>
                </a:lnTo>
                <a:lnTo>
                  <a:pt x="6576" y="6234"/>
                </a:lnTo>
                <a:lnTo>
                  <a:pt x="4344" y="10299"/>
                </a:lnTo>
                <a:lnTo>
                  <a:pt x="2918" y="15011"/>
                </a:lnTo>
                <a:lnTo>
                  <a:pt x="2918" y="17791"/>
                </a:lnTo>
                <a:lnTo>
                  <a:pt x="3249" y="22226"/>
                </a:lnTo>
                <a:lnTo>
                  <a:pt x="4546" y="25587"/>
                </a:lnTo>
                <a:lnTo>
                  <a:pt x="6565" y="28421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4" y="42087"/>
                </a:lnTo>
                <a:lnTo>
                  <a:pt x="3962" y="44830"/>
                </a:lnTo>
                <a:lnTo>
                  <a:pt x="7062" y="46875"/>
                </a:lnTo>
                <a:lnTo>
                  <a:pt x="3973" y="49618"/>
                </a:lnTo>
                <a:lnTo>
                  <a:pt x="1762" y="52527"/>
                </a:lnTo>
                <a:lnTo>
                  <a:pt x="431" y="55727"/>
                </a:lnTo>
                <a:close/>
              </a:path>
              <a:path w="46226" h="72327">
                <a:moveTo>
                  <a:pt x="15886" y="8279"/>
                </a:move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7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12"/>
                </a:lnTo>
                <a:lnTo>
                  <a:pt x="32017" y="20181"/>
                </a:lnTo>
                <a:lnTo>
                  <a:pt x="30556" y="23939"/>
                </a:lnTo>
                <a:lnTo>
                  <a:pt x="27773" y="26694"/>
                </a:lnTo>
                <a:lnTo>
                  <a:pt x="25170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81" y="34731"/>
                </a:lnTo>
                <a:lnTo>
                  <a:pt x="21869" y="34998"/>
                </a:lnTo>
                <a:lnTo>
                  <a:pt x="24677" y="34998"/>
                </a:lnTo>
                <a:lnTo>
                  <a:pt x="27255" y="34606"/>
                </a:lnTo>
                <a:lnTo>
                  <a:pt x="29565" y="33807"/>
                </a:lnTo>
                <a:lnTo>
                  <a:pt x="33882" y="31863"/>
                </a:lnTo>
                <a:lnTo>
                  <a:pt x="37249" y="28853"/>
                </a:lnTo>
                <a:lnTo>
                  <a:pt x="39433" y="24853"/>
                </a:lnTo>
                <a:lnTo>
                  <a:pt x="40805" y="20181"/>
                </a:lnTo>
                <a:lnTo>
                  <a:pt x="40805" y="17358"/>
                </a:lnTo>
                <a:lnTo>
                  <a:pt x="40538" y="14022"/>
                </a:lnTo>
                <a:lnTo>
                  <a:pt x="39535" y="10871"/>
                </a:lnTo>
                <a:lnTo>
                  <a:pt x="37374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26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291" y="406"/>
                </a:lnTo>
                <a:lnTo>
                  <a:pt x="24728" y="74"/>
                </a:lnTo>
                <a:lnTo>
                  <a:pt x="19112" y="0"/>
                </a:lnTo>
                <a:lnTo>
                  <a:pt x="14237" y="1220"/>
                </a:lnTo>
                <a:lnTo>
                  <a:pt x="9906" y="3200"/>
                </a:lnTo>
                <a:lnTo>
                  <a:pt x="11659" y="14911"/>
                </a:lnTo>
                <a:lnTo>
                  <a:pt x="13117" y="11098"/>
                </a:lnTo>
                <a:lnTo>
                  <a:pt x="15886" y="8279"/>
                </a:lnTo>
                <a:close/>
              </a:path>
              <a:path w="46226" h="72327">
                <a:moveTo>
                  <a:pt x="9817" y="36233"/>
                </a:moveTo>
                <a:lnTo>
                  <a:pt x="9499" y="54648"/>
                </a:lnTo>
                <a:lnTo>
                  <a:pt x="11695" y="51562"/>
                </a:lnTo>
                <a:lnTo>
                  <a:pt x="10400" y="39650"/>
                </a:lnTo>
                <a:lnTo>
                  <a:pt x="9817" y="3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8161117" y="3614018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81"/>
                </a:lnTo>
                <a:lnTo>
                  <a:pt x="33324" y="52020"/>
                </a:lnTo>
                <a:lnTo>
                  <a:pt x="35963" y="52919"/>
                </a:lnTo>
                <a:lnTo>
                  <a:pt x="39188" y="52919"/>
                </a:lnTo>
                <a:lnTo>
                  <a:pt x="42047" y="5128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5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20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2"/>
                </a:lnTo>
                <a:lnTo>
                  <a:pt x="11414" y="14072"/>
                </a:lnTo>
                <a:lnTo>
                  <a:pt x="13751" y="11746"/>
                </a:lnTo>
                <a:lnTo>
                  <a:pt x="18247" y="8561"/>
                </a:lnTo>
                <a:lnTo>
                  <a:pt x="22729" y="7758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3" y="19885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8229880" y="3594649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2" y="8888"/>
                </a:lnTo>
                <a:lnTo>
                  <a:pt x="3390" y="10746"/>
                </a:lnTo>
                <a:lnTo>
                  <a:pt x="7621" y="10746"/>
                </a:lnTo>
                <a:lnTo>
                  <a:pt x="10670" y="8839"/>
                </a:lnTo>
                <a:lnTo>
                  <a:pt x="11073" y="5311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4"/>
                </a:lnTo>
                <a:lnTo>
                  <a:pt x="0" y="5421"/>
                </a:lnTo>
                <a:close/>
              </a:path>
              <a:path w="11073" h="72288">
                <a:moveTo>
                  <a:pt x="1397" y="71579"/>
                </a:moveTo>
                <a:lnTo>
                  <a:pt x="3949" y="72288"/>
                </a:lnTo>
                <a:lnTo>
                  <a:pt x="7175" y="72288"/>
                </a:lnTo>
                <a:lnTo>
                  <a:pt x="10032" y="70650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7"/>
                </a:lnTo>
                <a:lnTo>
                  <a:pt x="3949" y="20157"/>
                </a:lnTo>
                <a:lnTo>
                  <a:pt x="1094" y="21805"/>
                </a:lnTo>
                <a:lnTo>
                  <a:pt x="1094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8261280" y="3601735"/>
            <a:ext cx="31913" cy="65836"/>
          </a:xfrm>
          <a:custGeom>
            <a:avLst/>
            <a:gdLst/>
            <a:ahLst/>
            <a:cxnLst/>
            <a:rect l="l" t="t" r="r" b="b"/>
            <a:pathLst>
              <a:path w="31913" h="65836">
                <a:moveTo>
                  <a:pt x="31913" y="59983"/>
                </a:moveTo>
                <a:lnTo>
                  <a:pt x="31913" y="59320"/>
                </a:lnTo>
                <a:lnTo>
                  <a:pt x="30049" y="56743"/>
                </a:lnTo>
                <a:lnTo>
                  <a:pt x="27306" y="57783"/>
                </a:lnTo>
                <a:lnTo>
                  <a:pt x="24422" y="58179"/>
                </a:lnTo>
                <a:lnTo>
                  <a:pt x="21855" y="58179"/>
                </a:lnTo>
                <a:lnTo>
                  <a:pt x="20065" y="57326"/>
                </a:lnTo>
                <a:lnTo>
                  <a:pt x="18086" y="53898"/>
                </a:lnTo>
                <a:lnTo>
                  <a:pt x="17589" y="51347"/>
                </a:lnTo>
                <a:lnTo>
                  <a:pt x="17589" y="20750"/>
                </a:lnTo>
                <a:lnTo>
                  <a:pt x="30110" y="20750"/>
                </a:lnTo>
                <a:lnTo>
                  <a:pt x="31748" y="19302"/>
                </a:lnTo>
                <a:lnTo>
                  <a:pt x="31913" y="16369"/>
                </a:lnTo>
                <a:lnTo>
                  <a:pt x="30110" y="13309"/>
                </a:lnTo>
                <a:lnTo>
                  <a:pt x="17589" y="13309"/>
                </a:lnTo>
                <a:lnTo>
                  <a:pt x="17589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94" y="0"/>
                </a:lnTo>
                <a:lnTo>
                  <a:pt x="8635" y="1703"/>
                </a:lnTo>
                <a:lnTo>
                  <a:pt x="8635" y="13309"/>
                </a:lnTo>
                <a:lnTo>
                  <a:pt x="1854" y="13309"/>
                </a:lnTo>
                <a:lnTo>
                  <a:pt x="356" y="14465"/>
                </a:lnTo>
                <a:lnTo>
                  <a:pt x="0" y="17057"/>
                </a:lnTo>
                <a:lnTo>
                  <a:pt x="1803" y="20750"/>
                </a:lnTo>
                <a:lnTo>
                  <a:pt x="8635" y="20750"/>
                </a:lnTo>
                <a:lnTo>
                  <a:pt x="8635" y="52106"/>
                </a:lnTo>
                <a:lnTo>
                  <a:pt x="9424" y="56641"/>
                </a:lnTo>
                <a:lnTo>
                  <a:pt x="10782" y="60440"/>
                </a:lnTo>
                <a:lnTo>
                  <a:pt x="13107" y="63154"/>
                </a:lnTo>
                <a:lnTo>
                  <a:pt x="16382" y="64832"/>
                </a:lnTo>
                <a:lnTo>
                  <a:pt x="20372" y="65836"/>
                </a:lnTo>
                <a:lnTo>
                  <a:pt x="25401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1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8310383" y="3614770"/>
            <a:ext cx="46076" cy="71629"/>
          </a:xfrm>
          <a:custGeom>
            <a:avLst/>
            <a:gdLst/>
            <a:ahLst/>
            <a:cxnLst/>
            <a:rect l="l" t="t" r="r" b="b"/>
            <a:pathLst>
              <a:path w="46076" h="71629">
                <a:moveTo>
                  <a:pt x="19231" y="51879"/>
                </a:moveTo>
                <a:lnTo>
                  <a:pt x="12485" y="68860"/>
                </a:lnTo>
                <a:lnTo>
                  <a:pt x="12740" y="71032"/>
                </a:lnTo>
                <a:lnTo>
                  <a:pt x="15408" y="71629"/>
                </a:lnTo>
                <a:lnTo>
                  <a:pt x="18162" y="71629"/>
                </a:lnTo>
                <a:lnTo>
                  <a:pt x="22035" y="69839"/>
                </a:lnTo>
                <a:lnTo>
                  <a:pt x="28552" y="51879"/>
                </a:lnTo>
                <a:lnTo>
                  <a:pt x="46076" y="3315"/>
                </a:lnTo>
                <a:lnTo>
                  <a:pt x="45645" y="407"/>
                </a:lnTo>
                <a:lnTo>
                  <a:pt x="43031" y="0"/>
                </a:lnTo>
                <a:lnTo>
                  <a:pt x="39956" y="54"/>
                </a:lnTo>
                <a:lnTo>
                  <a:pt x="37188" y="1908"/>
                </a:lnTo>
                <a:lnTo>
                  <a:pt x="23724" y="41302"/>
                </a:lnTo>
                <a:lnTo>
                  <a:pt x="23558" y="41302"/>
                </a:lnTo>
                <a:lnTo>
                  <a:pt x="9616" y="2124"/>
                </a:lnTo>
                <a:lnTo>
                  <a:pt x="8943" y="753"/>
                </a:lnTo>
                <a:lnTo>
                  <a:pt x="6239" y="39"/>
                </a:lnTo>
                <a:lnTo>
                  <a:pt x="3215" y="0"/>
                </a:lnTo>
                <a:lnTo>
                  <a:pt x="0" y="904"/>
                </a:lnTo>
                <a:lnTo>
                  <a:pt x="281" y="3470"/>
                </a:lnTo>
                <a:lnTo>
                  <a:pt x="17705" y="50140"/>
                </a:lnTo>
                <a:lnTo>
                  <a:pt x="19231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8373109" y="3654493"/>
            <a:ext cx="17640" cy="27877"/>
          </a:xfrm>
          <a:custGeom>
            <a:avLst/>
            <a:gdLst/>
            <a:ahLst/>
            <a:cxnLst/>
            <a:rect l="l" t="t" r="r" b="b"/>
            <a:pathLst>
              <a:path w="17640" h="27877">
                <a:moveTo>
                  <a:pt x="17640" y="4395"/>
                </a:moveTo>
                <a:lnTo>
                  <a:pt x="17640" y="3430"/>
                </a:lnTo>
                <a:lnTo>
                  <a:pt x="16001" y="471"/>
                </a:lnTo>
                <a:lnTo>
                  <a:pt x="13385" y="0"/>
                </a:lnTo>
                <a:lnTo>
                  <a:pt x="10746" y="49"/>
                </a:lnTo>
                <a:lnTo>
                  <a:pt x="7722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77"/>
                </a:lnTo>
                <a:lnTo>
                  <a:pt x="4265" y="27812"/>
                </a:lnTo>
                <a:lnTo>
                  <a:pt x="6948" y="26366"/>
                </a:lnTo>
                <a:lnTo>
                  <a:pt x="14378" y="15203"/>
                </a:lnTo>
                <a:lnTo>
                  <a:pt x="15519" y="13439"/>
                </a:lnTo>
                <a:lnTo>
                  <a:pt x="16931" y="10148"/>
                </a:lnTo>
                <a:lnTo>
                  <a:pt x="17475" y="7495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455121" y="3591107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70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70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490863" y="3594649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46"/>
                </a:lnTo>
                <a:lnTo>
                  <a:pt x="7621" y="10746"/>
                </a:lnTo>
                <a:lnTo>
                  <a:pt x="10680" y="8839"/>
                </a:lnTo>
                <a:lnTo>
                  <a:pt x="11076" y="5311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4"/>
                </a:lnTo>
                <a:lnTo>
                  <a:pt x="0" y="5421"/>
                </a:lnTo>
                <a:close/>
              </a:path>
              <a:path w="11076" h="72288">
                <a:moveTo>
                  <a:pt x="1397" y="71579"/>
                </a:moveTo>
                <a:lnTo>
                  <a:pt x="3952" y="72288"/>
                </a:lnTo>
                <a:lnTo>
                  <a:pt x="7178" y="72288"/>
                </a:lnTo>
                <a:lnTo>
                  <a:pt x="10046" y="70650"/>
                </a:lnTo>
                <a:lnTo>
                  <a:pt x="10046" y="21805"/>
                </a:lnTo>
                <a:lnTo>
                  <a:pt x="9817" y="21107"/>
                </a:lnTo>
                <a:lnTo>
                  <a:pt x="7178" y="20157"/>
                </a:lnTo>
                <a:lnTo>
                  <a:pt x="3952" y="20157"/>
                </a:lnTo>
                <a:lnTo>
                  <a:pt x="1093" y="21805"/>
                </a:lnTo>
                <a:lnTo>
                  <a:pt x="1093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524868" y="3614018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93"/>
                </a:lnTo>
                <a:lnTo>
                  <a:pt x="5647" y="4370"/>
                </a:lnTo>
                <a:lnTo>
                  <a:pt x="3059" y="7228"/>
                </a:lnTo>
                <a:lnTo>
                  <a:pt x="1573" y="10731"/>
                </a:lnTo>
                <a:lnTo>
                  <a:pt x="1205" y="14479"/>
                </a:lnTo>
                <a:lnTo>
                  <a:pt x="1548" y="18529"/>
                </a:lnTo>
                <a:lnTo>
                  <a:pt x="2969" y="21628"/>
                </a:lnTo>
                <a:lnTo>
                  <a:pt x="6220" y="25210"/>
                </a:lnTo>
                <a:lnTo>
                  <a:pt x="8977" y="26939"/>
                </a:lnTo>
                <a:lnTo>
                  <a:pt x="11962" y="28411"/>
                </a:lnTo>
                <a:lnTo>
                  <a:pt x="15036" y="29641"/>
                </a:lnTo>
                <a:lnTo>
                  <a:pt x="17967" y="30797"/>
                </a:lnTo>
                <a:lnTo>
                  <a:pt x="20711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3" y="41187"/>
                </a:lnTo>
                <a:lnTo>
                  <a:pt x="22909" y="44578"/>
                </a:lnTo>
                <a:lnTo>
                  <a:pt x="19709" y="46010"/>
                </a:lnTo>
                <a:lnTo>
                  <a:pt x="17106" y="46508"/>
                </a:lnTo>
                <a:lnTo>
                  <a:pt x="13561" y="46508"/>
                </a:lnTo>
                <a:lnTo>
                  <a:pt x="10209" y="45770"/>
                </a:lnTo>
                <a:lnTo>
                  <a:pt x="616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1"/>
                </a:lnTo>
                <a:lnTo>
                  <a:pt x="8888" y="52984"/>
                </a:lnTo>
                <a:lnTo>
                  <a:pt x="12038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3" y="51954"/>
                </a:lnTo>
                <a:lnTo>
                  <a:pt x="29260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32" y="25120"/>
                </a:lnTo>
                <a:lnTo>
                  <a:pt x="22171" y="23825"/>
                </a:lnTo>
                <a:lnTo>
                  <a:pt x="19122" y="22607"/>
                </a:lnTo>
                <a:lnTo>
                  <a:pt x="16163" y="21452"/>
                </a:lnTo>
                <a:lnTo>
                  <a:pt x="12534" y="19357"/>
                </a:lnTo>
                <a:lnTo>
                  <a:pt x="10133" y="16588"/>
                </a:lnTo>
                <a:lnTo>
                  <a:pt x="9777" y="13996"/>
                </a:lnTo>
                <a:lnTo>
                  <a:pt x="10349" y="11177"/>
                </a:lnTo>
                <a:lnTo>
                  <a:pt x="12762" y="8294"/>
                </a:lnTo>
                <a:lnTo>
                  <a:pt x="16027" y="7113"/>
                </a:lnTo>
                <a:lnTo>
                  <a:pt x="18896" y="6948"/>
                </a:lnTo>
                <a:lnTo>
                  <a:pt x="22106" y="7138"/>
                </a:lnTo>
                <a:lnTo>
                  <a:pt x="25880" y="8369"/>
                </a:lnTo>
                <a:lnTo>
                  <a:pt x="29260" y="10097"/>
                </a:lnTo>
                <a:lnTo>
                  <a:pt x="32053" y="8304"/>
                </a:lnTo>
                <a:lnTo>
                  <a:pt x="32003" y="5702"/>
                </a:lnTo>
                <a:lnTo>
                  <a:pt x="30426" y="2908"/>
                </a:lnTo>
                <a:lnTo>
                  <a:pt x="27481" y="1461"/>
                </a:lnTo>
                <a:lnTo>
                  <a:pt x="2421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577515" y="360173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48" y="56743"/>
                </a:lnTo>
                <a:lnTo>
                  <a:pt x="27291" y="57783"/>
                </a:lnTo>
                <a:lnTo>
                  <a:pt x="24422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94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54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41"/>
                </a:lnTo>
                <a:lnTo>
                  <a:pt x="10781" y="60440"/>
                </a:lnTo>
                <a:lnTo>
                  <a:pt x="13107" y="6315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8629671" y="3614022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24" y="1838"/>
                </a:lnTo>
                <a:lnTo>
                  <a:pt x="30532" y="618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1"/>
                </a:lnTo>
                <a:lnTo>
                  <a:pt x="9273" y="22081"/>
                </a:lnTo>
                <a:lnTo>
                  <a:pt x="9349" y="20091"/>
                </a:lnTo>
                <a:lnTo>
                  <a:pt x="10821" y="3120"/>
                </a:lnTo>
                <a:lnTo>
                  <a:pt x="8359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07"/>
                </a:lnTo>
                <a:lnTo>
                  <a:pt x="4179" y="44780"/>
                </a:lnTo>
                <a:lnTo>
                  <a:pt x="6235" y="46987"/>
                </a:lnTo>
                <a:lnTo>
                  <a:pt x="10831" y="50860"/>
                </a:lnTo>
                <a:lnTo>
                  <a:pt x="13870" y="51979"/>
                </a:lnTo>
                <a:lnTo>
                  <a:pt x="16880" y="53096"/>
                </a:lnTo>
                <a:lnTo>
                  <a:pt x="20397" y="53653"/>
                </a:lnTo>
                <a:lnTo>
                  <a:pt x="24411" y="53653"/>
                </a:lnTo>
                <a:lnTo>
                  <a:pt x="28903" y="53492"/>
                </a:lnTo>
                <a:lnTo>
                  <a:pt x="32994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8"/>
                </a:lnTo>
                <a:lnTo>
                  <a:pt x="42062" y="42896"/>
                </a:lnTo>
                <a:lnTo>
                  <a:pt x="3944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3">
                <a:moveTo>
                  <a:pt x="9349" y="20091"/>
                </a:moveTo>
                <a:lnTo>
                  <a:pt x="10299" y="16355"/>
                </a:lnTo>
                <a:lnTo>
                  <a:pt x="11810" y="12927"/>
                </a:lnTo>
                <a:lnTo>
                  <a:pt x="1546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21" y="312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8700221" y="3614018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81"/>
                </a:lnTo>
                <a:lnTo>
                  <a:pt x="33334" y="52020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0" y="15036"/>
                </a:lnTo>
                <a:lnTo>
                  <a:pt x="4057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91" y="557"/>
                </a:lnTo>
                <a:lnTo>
                  <a:pt x="27848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5"/>
                </a:lnTo>
                <a:lnTo>
                  <a:pt x="13589" y="3567"/>
                </a:lnTo>
                <a:lnTo>
                  <a:pt x="10845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1"/>
                </a:lnTo>
                <a:lnTo>
                  <a:pt x="204" y="52020"/>
                </a:lnTo>
                <a:lnTo>
                  <a:pt x="2868" y="52919"/>
                </a:lnTo>
                <a:lnTo>
                  <a:pt x="6108" y="52919"/>
                </a:lnTo>
                <a:lnTo>
                  <a:pt x="8967" y="51281"/>
                </a:lnTo>
                <a:lnTo>
                  <a:pt x="8967" y="17142"/>
                </a:lnTo>
                <a:lnTo>
                  <a:pt x="11430" y="14072"/>
                </a:lnTo>
                <a:lnTo>
                  <a:pt x="13765" y="11746"/>
                </a:lnTo>
                <a:lnTo>
                  <a:pt x="18262" y="8561"/>
                </a:lnTo>
                <a:lnTo>
                  <a:pt x="22744" y="7758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1"/>
                </a:lnTo>
                <a:lnTo>
                  <a:pt x="33108" y="19885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8806914" y="3591107"/>
            <a:ext cx="40092" cy="75869"/>
          </a:xfrm>
          <a:custGeom>
            <a:avLst/>
            <a:gdLst/>
            <a:ahLst/>
            <a:cxnLst/>
            <a:rect l="l" t="t" r="r" b="b"/>
            <a:pathLst>
              <a:path w="40092" h="75869">
                <a:moveTo>
                  <a:pt x="36626" y="28120"/>
                </a:moveTo>
                <a:lnTo>
                  <a:pt x="37782" y="26607"/>
                </a:lnTo>
                <a:lnTo>
                  <a:pt x="36208" y="23799"/>
                </a:lnTo>
                <a:lnTo>
                  <a:pt x="33314" y="23658"/>
                </a:lnTo>
                <a:lnTo>
                  <a:pt x="30467" y="23799"/>
                </a:lnTo>
                <a:lnTo>
                  <a:pt x="27396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26" y="929"/>
                </a:lnTo>
                <a:lnTo>
                  <a:pt x="6084" y="0"/>
                </a:lnTo>
                <a:lnTo>
                  <a:pt x="2847" y="0"/>
                </a:lnTo>
                <a:lnTo>
                  <a:pt x="0" y="1703"/>
                </a:lnTo>
                <a:lnTo>
                  <a:pt x="0" y="74192"/>
                </a:lnTo>
                <a:lnTo>
                  <a:pt x="306" y="75121"/>
                </a:lnTo>
                <a:lnTo>
                  <a:pt x="2847" y="75830"/>
                </a:lnTo>
                <a:lnTo>
                  <a:pt x="6084" y="75830"/>
                </a:lnTo>
                <a:lnTo>
                  <a:pt x="8953" y="74192"/>
                </a:lnTo>
                <a:lnTo>
                  <a:pt x="8953" y="47106"/>
                </a:lnTo>
                <a:lnTo>
                  <a:pt x="29566" y="74131"/>
                </a:lnTo>
                <a:lnTo>
                  <a:pt x="31802" y="75643"/>
                </a:lnTo>
                <a:lnTo>
                  <a:pt x="34405" y="75869"/>
                </a:lnTo>
                <a:lnTo>
                  <a:pt x="37097" y="75830"/>
                </a:lnTo>
                <a:lnTo>
                  <a:pt x="40092" y="74131"/>
                </a:lnTo>
                <a:lnTo>
                  <a:pt x="38785" y="71589"/>
                </a:lnTo>
                <a:lnTo>
                  <a:pt x="18935" y="45810"/>
                </a:lnTo>
                <a:lnTo>
                  <a:pt x="36626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8865889" y="3614022"/>
            <a:ext cx="44931" cy="53653"/>
          </a:xfrm>
          <a:custGeom>
            <a:avLst/>
            <a:gdLst/>
            <a:ahLst/>
            <a:cxnLst/>
            <a:rect l="l" t="t" r="r" b="b"/>
            <a:pathLst>
              <a:path w="44931" h="53653">
                <a:moveTo>
                  <a:pt x="44524" y="16941"/>
                </a:moveTo>
                <a:lnTo>
                  <a:pt x="43700" y="14133"/>
                </a:lnTo>
                <a:lnTo>
                  <a:pt x="42898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35" y="1838"/>
                </a:lnTo>
                <a:lnTo>
                  <a:pt x="30528" y="618"/>
                </a:lnTo>
                <a:lnTo>
                  <a:pt x="27266" y="0"/>
                </a:lnTo>
                <a:lnTo>
                  <a:pt x="27302" y="7009"/>
                </a:lnTo>
                <a:lnTo>
                  <a:pt x="30579" y="8341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83"/>
                </a:lnTo>
                <a:lnTo>
                  <a:pt x="35914" y="22081"/>
                </a:lnTo>
                <a:lnTo>
                  <a:pt x="9269" y="22081"/>
                </a:lnTo>
                <a:lnTo>
                  <a:pt x="9345" y="20091"/>
                </a:lnTo>
                <a:lnTo>
                  <a:pt x="10833" y="3120"/>
                </a:lnTo>
                <a:lnTo>
                  <a:pt x="8366" y="4899"/>
                </a:lnTo>
                <a:lnTo>
                  <a:pt x="4277" y="9575"/>
                </a:lnTo>
                <a:lnTo>
                  <a:pt x="2713" y="12405"/>
                </a:lnTo>
                <a:lnTo>
                  <a:pt x="1624" y="15760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27" y="42007"/>
                </a:lnTo>
                <a:lnTo>
                  <a:pt x="417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67" y="51979"/>
                </a:lnTo>
                <a:lnTo>
                  <a:pt x="16877" y="53096"/>
                </a:lnTo>
                <a:lnTo>
                  <a:pt x="20393" y="53653"/>
                </a:lnTo>
                <a:lnTo>
                  <a:pt x="24419" y="53653"/>
                </a:lnTo>
                <a:lnTo>
                  <a:pt x="28903" y="53492"/>
                </a:lnTo>
                <a:lnTo>
                  <a:pt x="33004" y="52804"/>
                </a:lnTo>
                <a:lnTo>
                  <a:pt x="36346" y="51979"/>
                </a:lnTo>
                <a:lnTo>
                  <a:pt x="39179" y="51102"/>
                </a:lnTo>
                <a:lnTo>
                  <a:pt x="42670" y="48308"/>
                </a:lnTo>
                <a:lnTo>
                  <a:pt x="42861" y="45528"/>
                </a:lnTo>
                <a:lnTo>
                  <a:pt x="42073" y="42896"/>
                </a:lnTo>
                <a:lnTo>
                  <a:pt x="39456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7" y="45133"/>
                </a:lnTo>
                <a:lnTo>
                  <a:pt x="14083" y="43112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61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3">
                <a:moveTo>
                  <a:pt x="9345" y="20091"/>
                </a:moveTo>
                <a:lnTo>
                  <a:pt x="10311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933195" y="3614022"/>
            <a:ext cx="44931" cy="53653"/>
          </a:xfrm>
          <a:custGeom>
            <a:avLst/>
            <a:gdLst/>
            <a:ahLst/>
            <a:cxnLst/>
            <a:rect l="l" t="t" r="r" b="b"/>
            <a:pathLst>
              <a:path w="44931" h="53653">
                <a:moveTo>
                  <a:pt x="44524" y="16941"/>
                </a:moveTo>
                <a:lnTo>
                  <a:pt x="43699" y="14133"/>
                </a:lnTo>
                <a:lnTo>
                  <a:pt x="42900" y="11325"/>
                </a:lnTo>
                <a:lnTo>
                  <a:pt x="39890" y="6803"/>
                </a:lnTo>
                <a:lnTo>
                  <a:pt x="35927" y="3070"/>
                </a:lnTo>
                <a:lnTo>
                  <a:pt x="33234" y="1838"/>
                </a:lnTo>
                <a:lnTo>
                  <a:pt x="30542" y="618"/>
                </a:lnTo>
                <a:lnTo>
                  <a:pt x="27265" y="0"/>
                </a:lnTo>
                <a:lnTo>
                  <a:pt x="27316" y="7009"/>
                </a:lnTo>
                <a:lnTo>
                  <a:pt x="30581" y="8341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83"/>
                </a:lnTo>
                <a:lnTo>
                  <a:pt x="35927" y="22081"/>
                </a:lnTo>
                <a:lnTo>
                  <a:pt x="9269" y="22081"/>
                </a:lnTo>
                <a:lnTo>
                  <a:pt x="9701" y="18183"/>
                </a:lnTo>
                <a:lnTo>
                  <a:pt x="10932" y="14526"/>
                </a:lnTo>
                <a:lnTo>
                  <a:pt x="13729" y="1864"/>
                </a:lnTo>
                <a:lnTo>
                  <a:pt x="10831" y="312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2" y="38695"/>
                </a:lnTo>
                <a:lnTo>
                  <a:pt x="2627" y="42007"/>
                </a:lnTo>
                <a:lnTo>
                  <a:pt x="4179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7" y="51979"/>
                </a:lnTo>
                <a:lnTo>
                  <a:pt x="16890" y="53096"/>
                </a:lnTo>
                <a:lnTo>
                  <a:pt x="20397" y="53653"/>
                </a:lnTo>
                <a:lnTo>
                  <a:pt x="24422" y="53653"/>
                </a:lnTo>
                <a:lnTo>
                  <a:pt x="28903" y="53492"/>
                </a:lnTo>
                <a:lnTo>
                  <a:pt x="33008" y="52804"/>
                </a:lnTo>
                <a:lnTo>
                  <a:pt x="36360" y="51979"/>
                </a:lnTo>
                <a:lnTo>
                  <a:pt x="39178" y="51102"/>
                </a:lnTo>
                <a:lnTo>
                  <a:pt x="42670" y="48308"/>
                </a:lnTo>
                <a:lnTo>
                  <a:pt x="42875" y="45528"/>
                </a:lnTo>
                <a:lnTo>
                  <a:pt x="42076" y="4289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0" y="46393"/>
                </a:lnTo>
                <a:lnTo>
                  <a:pt x="22312" y="46393"/>
                </a:lnTo>
                <a:lnTo>
                  <a:pt x="17779" y="45133"/>
                </a:lnTo>
                <a:lnTo>
                  <a:pt x="14097" y="43112"/>
                </a:lnTo>
                <a:lnTo>
                  <a:pt x="11555" y="40002"/>
                </a:lnTo>
                <a:lnTo>
                  <a:pt x="10097" y="35977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3">
                <a:moveTo>
                  <a:pt x="10932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7009"/>
                </a:lnTo>
                <a:lnTo>
                  <a:pt x="27316" y="7009"/>
                </a:lnTo>
                <a:lnTo>
                  <a:pt x="27265" y="0"/>
                </a:lnTo>
                <a:lnTo>
                  <a:pt x="19860" y="0"/>
                </a:lnTo>
                <a:lnTo>
                  <a:pt x="16624" y="633"/>
                </a:lnTo>
                <a:lnTo>
                  <a:pt x="13729" y="1864"/>
                </a:lnTo>
                <a:lnTo>
                  <a:pt x="10932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9003755" y="3614018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81"/>
                </a:lnTo>
                <a:lnTo>
                  <a:pt x="33324" y="52020"/>
                </a:lnTo>
                <a:lnTo>
                  <a:pt x="35967" y="52919"/>
                </a:lnTo>
                <a:lnTo>
                  <a:pt x="39192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0" y="15036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51" y="723"/>
                </a:lnTo>
                <a:lnTo>
                  <a:pt x="16322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80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20"/>
                </a:lnTo>
                <a:lnTo>
                  <a:pt x="2857" y="52919"/>
                </a:lnTo>
                <a:lnTo>
                  <a:pt x="6098" y="52919"/>
                </a:lnTo>
                <a:lnTo>
                  <a:pt x="8967" y="51281"/>
                </a:lnTo>
                <a:lnTo>
                  <a:pt x="8967" y="17142"/>
                </a:lnTo>
                <a:lnTo>
                  <a:pt x="11418" y="14072"/>
                </a:lnTo>
                <a:lnTo>
                  <a:pt x="13765" y="11746"/>
                </a:lnTo>
                <a:lnTo>
                  <a:pt x="18251" y="8561"/>
                </a:lnTo>
                <a:lnTo>
                  <a:pt x="22748" y="7758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108" y="19885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9073612" y="3591107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26" y="925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06" y="75121"/>
                </a:lnTo>
                <a:lnTo>
                  <a:pt x="2858" y="75830"/>
                </a:lnTo>
                <a:lnTo>
                  <a:pt x="608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9104137" y="3614770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81" y="68860"/>
                </a:lnTo>
                <a:lnTo>
                  <a:pt x="12736" y="71032"/>
                </a:lnTo>
                <a:lnTo>
                  <a:pt x="15403" y="71629"/>
                </a:lnTo>
                <a:lnTo>
                  <a:pt x="18158" y="71629"/>
                </a:lnTo>
                <a:lnTo>
                  <a:pt x="22031" y="69839"/>
                </a:lnTo>
                <a:lnTo>
                  <a:pt x="28548" y="51879"/>
                </a:lnTo>
                <a:lnTo>
                  <a:pt x="46087" y="3315"/>
                </a:lnTo>
                <a:lnTo>
                  <a:pt x="45641" y="407"/>
                </a:lnTo>
                <a:lnTo>
                  <a:pt x="43027" y="0"/>
                </a:lnTo>
                <a:lnTo>
                  <a:pt x="39963" y="54"/>
                </a:lnTo>
                <a:lnTo>
                  <a:pt x="37184" y="1908"/>
                </a:lnTo>
                <a:lnTo>
                  <a:pt x="23719" y="41302"/>
                </a:lnTo>
                <a:lnTo>
                  <a:pt x="23558" y="41302"/>
                </a:lnTo>
                <a:lnTo>
                  <a:pt x="9626" y="2124"/>
                </a:lnTo>
                <a:lnTo>
                  <a:pt x="8938" y="753"/>
                </a:lnTo>
                <a:lnTo>
                  <a:pt x="6235" y="39"/>
                </a:lnTo>
                <a:lnTo>
                  <a:pt x="3210" y="0"/>
                </a:lnTo>
                <a:lnTo>
                  <a:pt x="0" y="904"/>
                </a:lnTo>
                <a:lnTo>
                  <a:pt x="276" y="3470"/>
                </a:lnTo>
                <a:lnTo>
                  <a:pt x="17701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9166860" y="3654493"/>
            <a:ext cx="17640" cy="27877"/>
          </a:xfrm>
          <a:custGeom>
            <a:avLst/>
            <a:gdLst/>
            <a:ahLst/>
            <a:cxnLst/>
            <a:rect l="l" t="t" r="r" b="b"/>
            <a:pathLst>
              <a:path w="17640" h="27877">
                <a:moveTo>
                  <a:pt x="17640" y="4395"/>
                </a:moveTo>
                <a:lnTo>
                  <a:pt x="17640" y="3430"/>
                </a:lnTo>
                <a:lnTo>
                  <a:pt x="16001" y="471"/>
                </a:lnTo>
                <a:lnTo>
                  <a:pt x="13388" y="0"/>
                </a:lnTo>
                <a:lnTo>
                  <a:pt x="10745" y="49"/>
                </a:lnTo>
                <a:lnTo>
                  <a:pt x="7721" y="1487"/>
                </a:lnTo>
                <a:lnTo>
                  <a:pt x="7228" y="4395"/>
                </a:lnTo>
                <a:lnTo>
                  <a:pt x="7228" y="11343"/>
                </a:lnTo>
                <a:lnTo>
                  <a:pt x="0" y="26264"/>
                </a:lnTo>
                <a:lnTo>
                  <a:pt x="1436" y="27877"/>
                </a:lnTo>
                <a:lnTo>
                  <a:pt x="4269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39"/>
                </a:lnTo>
                <a:lnTo>
                  <a:pt x="16930" y="10148"/>
                </a:lnTo>
                <a:lnTo>
                  <a:pt x="17473" y="7495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302149" y="3728646"/>
            <a:ext cx="11059" cy="72273"/>
          </a:xfrm>
          <a:custGeom>
            <a:avLst/>
            <a:gdLst/>
            <a:ahLst/>
            <a:cxnLst/>
            <a:rect l="l" t="t" r="r" b="b"/>
            <a:pathLst>
              <a:path w="11059" h="72273">
                <a:moveTo>
                  <a:pt x="0" y="5410"/>
                </a:moveTo>
                <a:lnTo>
                  <a:pt x="382" y="8877"/>
                </a:lnTo>
                <a:lnTo>
                  <a:pt x="3392" y="10731"/>
                </a:lnTo>
                <a:lnTo>
                  <a:pt x="7618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1" y="1838"/>
                </a:lnTo>
                <a:lnTo>
                  <a:pt x="7683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73">
                <a:moveTo>
                  <a:pt x="1397" y="71564"/>
                </a:moveTo>
                <a:lnTo>
                  <a:pt x="3949" y="72273"/>
                </a:lnTo>
                <a:lnTo>
                  <a:pt x="7175" y="72273"/>
                </a:lnTo>
                <a:lnTo>
                  <a:pt x="10034" y="70634"/>
                </a:lnTo>
                <a:lnTo>
                  <a:pt x="10034" y="21794"/>
                </a:lnTo>
                <a:lnTo>
                  <a:pt x="9817" y="21095"/>
                </a:lnTo>
                <a:lnTo>
                  <a:pt x="7175" y="20152"/>
                </a:lnTo>
                <a:lnTo>
                  <a:pt x="3949" y="20152"/>
                </a:lnTo>
                <a:lnTo>
                  <a:pt x="1080" y="2179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341966" y="3747999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3" y="22683"/>
                </a:moveTo>
                <a:lnTo>
                  <a:pt x="33093" y="51281"/>
                </a:lnTo>
                <a:lnTo>
                  <a:pt x="33324" y="52020"/>
                </a:lnTo>
                <a:lnTo>
                  <a:pt x="35967" y="52919"/>
                </a:lnTo>
                <a:lnTo>
                  <a:pt x="39192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3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71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6"/>
                </a:lnTo>
                <a:lnTo>
                  <a:pt x="11418" y="14072"/>
                </a:lnTo>
                <a:lnTo>
                  <a:pt x="13755" y="11746"/>
                </a:lnTo>
                <a:lnTo>
                  <a:pt x="18247" y="8561"/>
                </a:lnTo>
                <a:lnTo>
                  <a:pt x="22732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66"/>
                </a:lnTo>
                <a:lnTo>
                  <a:pt x="33093" y="19900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407205" y="3735716"/>
            <a:ext cx="31913" cy="65850"/>
          </a:xfrm>
          <a:custGeom>
            <a:avLst/>
            <a:gdLst/>
            <a:ahLst/>
            <a:cxnLst/>
            <a:rect l="l" t="t" r="r" b="b"/>
            <a:pathLst>
              <a:path w="31913" h="65850">
                <a:moveTo>
                  <a:pt x="31913" y="59983"/>
                </a:moveTo>
                <a:lnTo>
                  <a:pt x="31913" y="59335"/>
                </a:lnTo>
                <a:lnTo>
                  <a:pt x="30049" y="56757"/>
                </a:lnTo>
                <a:lnTo>
                  <a:pt x="27306" y="57787"/>
                </a:lnTo>
                <a:lnTo>
                  <a:pt x="24422" y="58190"/>
                </a:lnTo>
                <a:lnTo>
                  <a:pt x="21855" y="58190"/>
                </a:lnTo>
                <a:lnTo>
                  <a:pt x="20065" y="57330"/>
                </a:lnTo>
                <a:lnTo>
                  <a:pt x="18082" y="53898"/>
                </a:lnTo>
                <a:lnTo>
                  <a:pt x="17589" y="51347"/>
                </a:lnTo>
                <a:lnTo>
                  <a:pt x="17589" y="20754"/>
                </a:lnTo>
                <a:lnTo>
                  <a:pt x="30110" y="20754"/>
                </a:lnTo>
                <a:lnTo>
                  <a:pt x="31748" y="19302"/>
                </a:lnTo>
                <a:lnTo>
                  <a:pt x="31913" y="16369"/>
                </a:lnTo>
                <a:lnTo>
                  <a:pt x="30110" y="13323"/>
                </a:lnTo>
                <a:lnTo>
                  <a:pt x="17589" y="13323"/>
                </a:lnTo>
                <a:lnTo>
                  <a:pt x="17589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94" y="0"/>
                </a:lnTo>
                <a:lnTo>
                  <a:pt x="8635" y="1703"/>
                </a:lnTo>
                <a:lnTo>
                  <a:pt x="8635" y="13323"/>
                </a:lnTo>
                <a:lnTo>
                  <a:pt x="1854" y="13323"/>
                </a:lnTo>
                <a:lnTo>
                  <a:pt x="356" y="14465"/>
                </a:lnTo>
                <a:lnTo>
                  <a:pt x="0" y="17057"/>
                </a:lnTo>
                <a:lnTo>
                  <a:pt x="1803" y="20754"/>
                </a:lnTo>
                <a:lnTo>
                  <a:pt x="8635" y="20754"/>
                </a:lnTo>
                <a:lnTo>
                  <a:pt x="8635" y="52120"/>
                </a:lnTo>
                <a:lnTo>
                  <a:pt x="9424" y="56642"/>
                </a:lnTo>
                <a:lnTo>
                  <a:pt x="10782" y="60440"/>
                </a:lnTo>
                <a:lnTo>
                  <a:pt x="13107" y="63158"/>
                </a:lnTo>
                <a:lnTo>
                  <a:pt x="16384" y="64847"/>
                </a:lnTo>
                <a:lnTo>
                  <a:pt x="20368" y="65850"/>
                </a:lnTo>
                <a:lnTo>
                  <a:pt x="2539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1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461274" y="3748003"/>
            <a:ext cx="44916" cy="53657"/>
          </a:xfrm>
          <a:custGeom>
            <a:avLst/>
            <a:gdLst/>
            <a:ahLst/>
            <a:cxnLst/>
            <a:rect l="l" t="t" r="r" b="b"/>
            <a:pathLst>
              <a:path w="44916" h="53657">
                <a:moveTo>
                  <a:pt x="44513" y="16941"/>
                </a:moveTo>
                <a:lnTo>
                  <a:pt x="43699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20" y="1838"/>
                </a:lnTo>
                <a:lnTo>
                  <a:pt x="30526" y="622"/>
                </a:lnTo>
                <a:lnTo>
                  <a:pt x="27265" y="0"/>
                </a:lnTo>
                <a:lnTo>
                  <a:pt x="27302" y="7009"/>
                </a:lnTo>
                <a:lnTo>
                  <a:pt x="30567" y="8343"/>
                </a:lnTo>
                <a:lnTo>
                  <a:pt x="32777" y="11022"/>
                </a:lnTo>
                <a:lnTo>
                  <a:pt x="34973" y="13690"/>
                </a:lnTo>
                <a:lnTo>
                  <a:pt x="36028" y="17383"/>
                </a:lnTo>
                <a:lnTo>
                  <a:pt x="35913" y="22085"/>
                </a:lnTo>
                <a:lnTo>
                  <a:pt x="9269" y="22085"/>
                </a:lnTo>
                <a:lnTo>
                  <a:pt x="9701" y="18186"/>
                </a:lnTo>
                <a:lnTo>
                  <a:pt x="10922" y="14528"/>
                </a:lnTo>
                <a:lnTo>
                  <a:pt x="13726" y="1868"/>
                </a:lnTo>
                <a:lnTo>
                  <a:pt x="10817" y="3124"/>
                </a:lnTo>
                <a:lnTo>
                  <a:pt x="8355" y="4903"/>
                </a:lnTo>
                <a:lnTo>
                  <a:pt x="4279" y="9585"/>
                </a:lnTo>
                <a:lnTo>
                  <a:pt x="2702" y="1241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3"/>
                </a:lnTo>
                <a:lnTo>
                  <a:pt x="13867" y="51979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4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62" y="42900"/>
                </a:lnTo>
                <a:lnTo>
                  <a:pt x="39444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297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0" y="40002"/>
                </a:lnTo>
                <a:lnTo>
                  <a:pt x="10093" y="35977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48"/>
                </a:lnTo>
                <a:lnTo>
                  <a:pt x="44916" y="24738"/>
                </a:lnTo>
                <a:lnTo>
                  <a:pt x="44916" y="19940"/>
                </a:lnTo>
                <a:lnTo>
                  <a:pt x="44513" y="16941"/>
                </a:lnTo>
                <a:close/>
              </a:path>
              <a:path w="44916" h="53657">
                <a:moveTo>
                  <a:pt x="10922" y="14528"/>
                </a:moveTo>
                <a:lnTo>
                  <a:pt x="12927" y="11555"/>
                </a:lnTo>
                <a:lnTo>
                  <a:pt x="15468" y="9093"/>
                </a:lnTo>
                <a:lnTo>
                  <a:pt x="18806" y="7415"/>
                </a:lnTo>
                <a:lnTo>
                  <a:pt x="22970" y="7009"/>
                </a:lnTo>
                <a:lnTo>
                  <a:pt x="27302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8"/>
                </a:lnTo>
                <a:lnTo>
                  <a:pt x="10922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533737" y="3748003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0" y="2437"/>
                </a:moveTo>
                <a:lnTo>
                  <a:pt x="0" y="51281"/>
                </a:lnTo>
                <a:lnTo>
                  <a:pt x="306" y="52210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0"/>
                </a:lnTo>
                <a:lnTo>
                  <a:pt x="17312" y="9370"/>
                </a:lnTo>
                <a:lnTo>
                  <a:pt x="19926" y="8470"/>
                </a:lnTo>
                <a:lnTo>
                  <a:pt x="22961" y="8671"/>
                </a:lnTo>
                <a:lnTo>
                  <a:pt x="25704" y="9475"/>
                </a:lnTo>
                <a:lnTo>
                  <a:pt x="28448" y="8190"/>
                </a:lnTo>
                <a:lnTo>
                  <a:pt x="28536" y="4813"/>
                </a:lnTo>
                <a:lnTo>
                  <a:pt x="28144" y="1764"/>
                </a:lnTo>
                <a:lnTo>
                  <a:pt x="25567" y="532"/>
                </a:lnTo>
                <a:lnTo>
                  <a:pt x="23026" y="90"/>
                </a:lnTo>
                <a:lnTo>
                  <a:pt x="20372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6008"/>
                </a:lnTo>
                <a:lnTo>
                  <a:pt x="8089" y="9550"/>
                </a:lnTo>
                <a:lnTo>
                  <a:pt x="8089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582395" y="3748064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5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62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4"/>
                </a:lnTo>
                <a:lnTo>
                  <a:pt x="32054" y="10415"/>
                </a:lnTo>
                <a:lnTo>
                  <a:pt x="35457" y="12992"/>
                </a:lnTo>
                <a:lnTo>
                  <a:pt x="38290" y="10896"/>
                </a:lnTo>
                <a:lnTo>
                  <a:pt x="38249" y="7862"/>
                </a:lnTo>
                <a:lnTo>
                  <a:pt x="37174" y="5209"/>
                </a:lnTo>
                <a:lnTo>
                  <a:pt x="34632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29"/>
                </a:lnTo>
                <a:lnTo>
                  <a:pt x="22785" y="0"/>
                </a:lnTo>
                <a:lnTo>
                  <a:pt x="19569" y="0"/>
                </a:lnTo>
                <a:lnTo>
                  <a:pt x="16560" y="532"/>
                </a:lnTo>
                <a:lnTo>
                  <a:pt x="13806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32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1"/>
                </a:lnTo>
                <a:lnTo>
                  <a:pt x="468" y="35369"/>
                </a:lnTo>
                <a:lnTo>
                  <a:pt x="1432" y="38609"/>
                </a:lnTo>
                <a:lnTo>
                  <a:pt x="2387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2" y="50713"/>
                </a:lnTo>
                <a:lnTo>
                  <a:pt x="12420" y="51868"/>
                </a:lnTo>
                <a:lnTo>
                  <a:pt x="15124" y="53035"/>
                </a:lnTo>
                <a:lnTo>
                  <a:pt x="18238" y="53592"/>
                </a:lnTo>
                <a:lnTo>
                  <a:pt x="23442" y="53592"/>
                </a:lnTo>
                <a:lnTo>
                  <a:pt x="26683" y="53110"/>
                </a:lnTo>
                <a:lnTo>
                  <a:pt x="29754" y="52362"/>
                </a:lnTo>
                <a:lnTo>
                  <a:pt x="32461" y="51321"/>
                </a:lnTo>
                <a:lnTo>
                  <a:pt x="35863" y="49377"/>
                </a:lnTo>
                <a:lnTo>
                  <a:pt x="38265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26" y="39660"/>
                </a:lnTo>
                <a:lnTo>
                  <a:pt x="3349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6" y="45849"/>
                </a:lnTo>
                <a:lnTo>
                  <a:pt x="18796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642720" y="3748003"/>
            <a:ext cx="48820" cy="53653"/>
          </a:xfrm>
          <a:custGeom>
            <a:avLst/>
            <a:gdLst/>
            <a:ahLst/>
            <a:cxnLst/>
            <a:rect l="l" t="t" r="r" b="b"/>
            <a:pathLst>
              <a:path w="48820" h="53653">
                <a:moveTo>
                  <a:pt x="9271" y="23910"/>
                </a:moveTo>
                <a:lnTo>
                  <a:pt x="9577" y="21347"/>
                </a:lnTo>
                <a:lnTo>
                  <a:pt x="10173" y="18996"/>
                </a:lnTo>
                <a:lnTo>
                  <a:pt x="11708" y="14604"/>
                </a:lnTo>
                <a:lnTo>
                  <a:pt x="14184" y="11173"/>
                </a:lnTo>
                <a:lnTo>
                  <a:pt x="17665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4" y="9039"/>
                </a:lnTo>
                <a:lnTo>
                  <a:pt x="35241" y="11465"/>
                </a:lnTo>
                <a:lnTo>
                  <a:pt x="37501" y="15007"/>
                </a:lnTo>
                <a:lnTo>
                  <a:pt x="38812" y="19428"/>
                </a:lnTo>
                <a:lnTo>
                  <a:pt x="39546" y="24281"/>
                </a:lnTo>
                <a:lnTo>
                  <a:pt x="39546" y="29743"/>
                </a:lnTo>
                <a:lnTo>
                  <a:pt x="39269" y="32320"/>
                </a:lnTo>
                <a:lnTo>
                  <a:pt x="38671" y="34667"/>
                </a:lnTo>
                <a:lnTo>
                  <a:pt x="37872" y="50276"/>
                </a:lnTo>
                <a:lnTo>
                  <a:pt x="40474" y="48373"/>
                </a:lnTo>
                <a:lnTo>
                  <a:pt x="44640" y="43545"/>
                </a:lnTo>
                <a:lnTo>
                  <a:pt x="46202" y="40651"/>
                </a:lnTo>
                <a:lnTo>
                  <a:pt x="47242" y="37298"/>
                </a:lnTo>
                <a:lnTo>
                  <a:pt x="48298" y="33958"/>
                </a:lnTo>
                <a:lnTo>
                  <a:pt x="48820" y="30300"/>
                </a:lnTo>
                <a:lnTo>
                  <a:pt x="48820" y="22236"/>
                </a:lnTo>
                <a:lnTo>
                  <a:pt x="48323" y="18564"/>
                </a:lnTo>
                <a:lnTo>
                  <a:pt x="47332" y="15303"/>
                </a:lnTo>
                <a:lnTo>
                  <a:pt x="46343" y="12048"/>
                </a:lnTo>
                <a:lnTo>
                  <a:pt x="44842" y="9279"/>
                </a:lnTo>
                <a:lnTo>
                  <a:pt x="42862" y="7009"/>
                </a:lnTo>
                <a:lnTo>
                  <a:pt x="38380" y="2984"/>
                </a:lnTo>
                <a:lnTo>
                  <a:pt x="35396" y="1789"/>
                </a:lnTo>
                <a:lnTo>
                  <a:pt x="32411" y="608"/>
                </a:lnTo>
                <a:lnTo>
                  <a:pt x="28919" y="0"/>
                </a:lnTo>
                <a:lnTo>
                  <a:pt x="20740" y="0"/>
                </a:lnTo>
                <a:lnTo>
                  <a:pt x="17092" y="673"/>
                </a:lnTo>
                <a:lnTo>
                  <a:pt x="13982" y="2005"/>
                </a:lnTo>
                <a:lnTo>
                  <a:pt x="10883" y="3351"/>
                </a:lnTo>
                <a:lnTo>
                  <a:pt x="8280" y="5229"/>
                </a:lnTo>
                <a:lnTo>
                  <a:pt x="4126" y="10083"/>
                </a:lnTo>
                <a:lnTo>
                  <a:pt x="2578" y="12952"/>
                </a:lnTo>
                <a:lnTo>
                  <a:pt x="1537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17"/>
                </a:lnTo>
                <a:lnTo>
                  <a:pt x="482" y="35114"/>
                </a:lnTo>
                <a:lnTo>
                  <a:pt x="1457" y="38365"/>
                </a:lnTo>
                <a:lnTo>
                  <a:pt x="2437" y="41615"/>
                </a:lnTo>
                <a:lnTo>
                  <a:pt x="3910" y="44383"/>
                </a:lnTo>
                <a:lnTo>
                  <a:pt x="5919" y="46669"/>
                </a:lnTo>
                <a:lnTo>
                  <a:pt x="10389" y="50684"/>
                </a:lnTo>
                <a:lnTo>
                  <a:pt x="10019" y="34235"/>
                </a:lnTo>
                <a:lnTo>
                  <a:pt x="9271" y="29372"/>
                </a:lnTo>
                <a:lnTo>
                  <a:pt x="9271" y="23910"/>
                </a:lnTo>
                <a:close/>
              </a:path>
              <a:path w="48820" h="53653">
                <a:moveTo>
                  <a:pt x="26960" y="46122"/>
                </a:moveTo>
                <a:lnTo>
                  <a:pt x="21438" y="46122"/>
                </a:lnTo>
                <a:lnTo>
                  <a:pt x="17092" y="44574"/>
                </a:lnTo>
                <a:lnTo>
                  <a:pt x="13627" y="42148"/>
                </a:lnTo>
                <a:lnTo>
                  <a:pt x="11315" y="38646"/>
                </a:lnTo>
                <a:lnTo>
                  <a:pt x="10019" y="34235"/>
                </a:lnTo>
                <a:lnTo>
                  <a:pt x="10389" y="50684"/>
                </a:lnTo>
                <a:lnTo>
                  <a:pt x="13360" y="51879"/>
                </a:lnTo>
                <a:lnTo>
                  <a:pt x="16358" y="53070"/>
                </a:lnTo>
                <a:lnTo>
                  <a:pt x="19851" y="53653"/>
                </a:lnTo>
                <a:lnTo>
                  <a:pt x="27990" y="53653"/>
                </a:lnTo>
                <a:lnTo>
                  <a:pt x="31623" y="52995"/>
                </a:lnTo>
                <a:lnTo>
                  <a:pt x="34747" y="51624"/>
                </a:lnTo>
                <a:lnTo>
                  <a:pt x="37872" y="50276"/>
                </a:lnTo>
                <a:lnTo>
                  <a:pt x="38671" y="34667"/>
                </a:lnTo>
                <a:lnTo>
                  <a:pt x="37174" y="39052"/>
                </a:lnTo>
                <a:lnTo>
                  <a:pt x="34697" y="42454"/>
                </a:lnTo>
                <a:lnTo>
                  <a:pt x="31175" y="44701"/>
                </a:lnTo>
                <a:lnTo>
                  <a:pt x="26960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718515" y="3747999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5" y="22683"/>
                </a:moveTo>
                <a:lnTo>
                  <a:pt x="33105" y="51281"/>
                </a:lnTo>
                <a:lnTo>
                  <a:pt x="33322" y="52020"/>
                </a:lnTo>
                <a:lnTo>
                  <a:pt x="35963" y="52919"/>
                </a:lnTo>
                <a:lnTo>
                  <a:pt x="39189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67" y="1503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93" y="557"/>
                </a:lnTo>
                <a:lnTo>
                  <a:pt x="27849" y="0"/>
                </a:lnTo>
                <a:lnTo>
                  <a:pt x="21790" y="0"/>
                </a:lnTo>
                <a:lnTo>
                  <a:pt x="19047" y="723"/>
                </a:lnTo>
                <a:lnTo>
                  <a:pt x="16318" y="2145"/>
                </a:lnTo>
                <a:lnTo>
                  <a:pt x="13586" y="3571"/>
                </a:lnTo>
                <a:lnTo>
                  <a:pt x="10843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1"/>
                </a:lnTo>
                <a:lnTo>
                  <a:pt x="327" y="52210"/>
                </a:lnTo>
                <a:lnTo>
                  <a:pt x="2868" y="52919"/>
                </a:lnTo>
                <a:lnTo>
                  <a:pt x="6106" y="52919"/>
                </a:lnTo>
                <a:lnTo>
                  <a:pt x="8963" y="51281"/>
                </a:lnTo>
                <a:lnTo>
                  <a:pt x="8963" y="17146"/>
                </a:lnTo>
                <a:lnTo>
                  <a:pt x="11416" y="14072"/>
                </a:lnTo>
                <a:lnTo>
                  <a:pt x="13766" y="11746"/>
                </a:lnTo>
                <a:lnTo>
                  <a:pt x="18262" y="8561"/>
                </a:lnTo>
                <a:lnTo>
                  <a:pt x="2274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66"/>
                </a:lnTo>
                <a:lnTo>
                  <a:pt x="33105" y="19900"/>
                </a:lnTo>
                <a:lnTo>
                  <a:pt x="33105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790273" y="374799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108" y="22683"/>
                </a:moveTo>
                <a:lnTo>
                  <a:pt x="33108" y="51281"/>
                </a:lnTo>
                <a:lnTo>
                  <a:pt x="33324" y="52020"/>
                </a:lnTo>
                <a:lnTo>
                  <a:pt x="35967" y="52919"/>
                </a:lnTo>
                <a:lnTo>
                  <a:pt x="39193" y="52919"/>
                </a:lnTo>
                <a:lnTo>
                  <a:pt x="42048" y="5128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199" y="6073"/>
                </a:lnTo>
                <a:lnTo>
                  <a:pt x="35027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5" y="3571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7146"/>
                </a:lnTo>
                <a:lnTo>
                  <a:pt x="11416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66"/>
                </a:lnTo>
                <a:lnTo>
                  <a:pt x="33108" y="1990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858777" y="374800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28" y="16941"/>
                </a:moveTo>
                <a:lnTo>
                  <a:pt x="43704" y="14133"/>
                </a:lnTo>
                <a:lnTo>
                  <a:pt x="42890" y="11328"/>
                </a:lnTo>
                <a:lnTo>
                  <a:pt x="39881" y="6807"/>
                </a:lnTo>
                <a:lnTo>
                  <a:pt x="35932" y="3074"/>
                </a:lnTo>
                <a:lnTo>
                  <a:pt x="33239" y="1838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7009"/>
                </a:lnTo>
                <a:lnTo>
                  <a:pt x="30571" y="8343"/>
                </a:lnTo>
                <a:lnTo>
                  <a:pt x="32782" y="11022"/>
                </a:lnTo>
                <a:lnTo>
                  <a:pt x="34988" y="13690"/>
                </a:lnTo>
                <a:lnTo>
                  <a:pt x="36032" y="17383"/>
                </a:lnTo>
                <a:lnTo>
                  <a:pt x="35918" y="22085"/>
                </a:lnTo>
                <a:lnTo>
                  <a:pt x="9274" y="22085"/>
                </a:lnTo>
                <a:lnTo>
                  <a:pt x="9349" y="20101"/>
                </a:lnTo>
                <a:lnTo>
                  <a:pt x="10821" y="3124"/>
                </a:lnTo>
                <a:lnTo>
                  <a:pt x="8360" y="4903"/>
                </a:lnTo>
                <a:lnTo>
                  <a:pt x="4281" y="9585"/>
                </a:lnTo>
                <a:lnTo>
                  <a:pt x="2719" y="12419"/>
                </a:lnTo>
                <a:lnTo>
                  <a:pt x="162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3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80" y="44780"/>
                </a:lnTo>
                <a:lnTo>
                  <a:pt x="8295" y="49201"/>
                </a:lnTo>
                <a:lnTo>
                  <a:pt x="10836" y="50863"/>
                </a:lnTo>
                <a:lnTo>
                  <a:pt x="13870" y="5197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23" y="53657"/>
                </a:lnTo>
                <a:lnTo>
                  <a:pt x="28909" y="53492"/>
                </a:lnTo>
                <a:lnTo>
                  <a:pt x="33008" y="52804"/>
                </a:lnTo>
                <a:lnTo>
                  <a:pt x="36349" y="51979"/>
                </a:lnTo>
                <a:lnTo>
                  <a:pt x="39183" y="51104"/>
                </a:lnTo>
                <a:lnTo>
                  <a:pt x="42674" y="48312"/>
                </a:lnTo>
                <a:lnTo>
                  <a:pt x="42866" y="45528"/>
                </a:lnTo>
                <a:lnTo>
                  <a:pt x="42062" y="42900"/>
                </a:lnTo>
                <a:lnTo>
                  <a:pt x="39450" y="43267"/>
                </a:lnTo>
                <a:lnTo>
                  <a:pt x="36184" y="44549"/>
                </a:lnTo>
                <a:lnTo>
                  <a:pt x="33289" y="45439"/>
                </a:lnTo>
                <a:lnTo>
                  <a:pt x="29657" y="46202"/>
                </a:lnTo>
                <a:lnTo>
                  <a:pt x="25251" y="46393"/>
                </a:lnTo>
                <a:lnTo>
                  <a:pt x="22316" y="46393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9" y="35977"/>
                </a:lnTo>
                <a:lnTo>
                  <a:pt x="9274" y="31355"/>
                </a:lnTo>
                <a:lnTo>
                  <a:pt x="9274" y="28652"/>
                </a:lnTo>
                <a:lnTo>
                  <a:pt x="41443" y="28652"/>
                </a:lnTo>
                <a:lnTo>
                  <a:pt x="43867" y="27748"/>
                </a:lnTo>
                <a:lnTo>
                  <a:pt x="44921" y="24738"/>
                </a:lnTo>
                <a:lnTo>
                  <a:pt x="44921" y="19940"/>
                </a:lnTo>
                <a:lnTo>
                  <a:pt x="44528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4" y="16357"/>
                </a:lnTo>
                <a:lnTo>
                  <a:pt x="11812" y="12927"/>
                </a:lnTo>
                <a:lnTo>
                  <a:pt x="15469" y="9093"/>
                </a:lnTo>
                <a:lnTo>
                  <a:pt x="18811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70" y="0"/>
                </a:lnTo>
                <a:lnTo>
                  <a:pt x="19851" y="0"/>
                </a:lnTo>
                <a:lnTo>
                  <a:pt x="16614" y="633"/>
                </a:lnTo>
                <a:lnTo>
                  <a:pt x="13731" y="1868"/>
                </a:lnTo>
                <a:lnTo>
                  <a:pt x="10821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927836" y="3748064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20" y="3005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7" y="12499"/>
                </a:lnTo>
                <a:lnTo>
                  <a:pt x="15063" y="9183"/>
                </a:lnTo>
                <a:lnTo>
                  <a:pt x="18364" y="7531"/>
                </a:lnTo>
                <a:lnTo>
                  <a:pt x="24765" y="7531"/>
                </a:lnTo>
                <a:lnTo>
                  <a:pt x="28130" y="8434"/>
                </a:lnTo>
                <a:lnTo>
                  <a:pt x="32054" y="10415"/>
                </a:lnTo>
                <a:lnTo>
                  <a:pt x="35457" y="12992"/>
                </a:lnTo>
                <a:lnTo>
                  <a:pt x="38290" y="10896"/>
                </a:lnTo>
                <a:lnTo>
                  <a:pt x="38251" y="7862"/>
                </a:lnTo>
                <a:lnTo>
                  <a:pt x="37174" y="5209"/>
                </a:lnTo>
                <a:lnTo>
                  <a:pt x="34632" y="3200"/>
                </a:lnTo>
                <a:lnTo>
                  <a:pt x="31356" y="1576"/>
                </a:lnTo>
                <a:lnTo>
                  <a:pt x="28779" y="712"/>
                </a:lnTo>
                <a:lnTo>
                  <a:pt x="25844" y="129"/>
                </a:lnTo>
                <a:lnTo>
                  <a:pt x="22785" y="0"/>
                </a:lnTo>
                <a:lnTo>
                  <a:pt x="19559" y="0"/>
                </a:lnTo>
                <a:lnTo>
                  <a:pt x="16560" y="532"/>
                </a:lnTo>
                <a:lnTo>
                  <a:pt x="13803" y="1601"/>
                </a:lnTo>
                <a:lnTo>
                  <a:pt x="11035" y="2666"/>
                </a:lnTo>
                <a:lnTo>
                  <a:pt x="8622" y="4305"/>
                </a:lnTo>
                <a:lnTo>
                  <a:pt x="4532" y="8712"/>
                </a:lnTo>
                <a:lnTo>
                  <a:pt x="2934" y="11545"/>
                </a:lnTo>
                <a:lnTo>
                  <a:pt x="1753" y="14987"/>
                </a:lnTo>
                <a:lnTo>
                  <a:pt x="584" y="18453"/>
                </a:lnTo>
                <a:lnTo>
                  <a:pt x="0" y="22583"/>
                </a:lnTo>
                <a:lnTo>
                  <a:pt x="0" y="31621"/>
                </a:lnTo>
                <a:lnTo>
                  <a:pt x="468" y="35369"/>
                </a:lnTo>
                <a:lnTo>
                  <a:pt x="1433" y="38609"/>
                </a:lnTo>
                <a:lnTo>
                  <a:pt x="2387" y="41846"/>
                </a:lnTo>
                <a:lnTo>
                  <a:pt x="3784" y="44564"/>
                </a:lnTo>
                <a:lnTo>
                  <a:pt x="5598" y="46789"/>
                </a:lnTo>
                <a:lnTo>
                  <a:pt x="9702" y="50713"/>
                </a:lnTo>
                <a:lnTo>
                  <a:pt x="12406" y="51868"/>
                </a:lnTo>
                <a:lnTo>
                  <a:pt x="15124" y="53035"/>
                </a:lnTo>
                <a:lnTo>
                  <a:pt x="18238" y="53592"/>
                </a:lnTo>
                <a:lnTo>
                  <a:pt x="23444" y="53592"/>
                </a:lnTo>
                <a:lnTo>
                  <a:pt x="26683" y="53110"/>
                </a:lnTo>
                <a:lnTo>
                  <a:pt x="29754" y="52362"/>
                </a:lnTo>
                <a:lnTo>
                  <a:pt x="32461" y="51321"/>
                </a:lnTo>
                <a:lnTo>
                  <a:pt x="35853" y="49377"/>
                </a:lnTo>
                <a:lnTo>
                  <a:pt x="38265" y="46518"/>
                </a:lnTo>
                <a:lnTo>
                  <a:pt x="38516" y="43775"/>
                </a:lnTo>
                <a:lnTo>
                  <a:pt x="38492" y="42443"/>
                </a:lnTo>
                <a:lnTo>
                  <a:pt x="36626" y="39660"/>
                </a:lnTo>
                <a:lnTo>
                  <a:pt x="33487" y="41936"/>
                </a:lnTo>
                <a:lnTo>
                  <a:pt x="29870" y="44207"/>
                </a:lnTo>
                <a:lnTo>
                  <a:pt x="26758" y="45518"/>
                </a:lnTo>
                <a:lnTo>
                  <a:pt x="22896" y="45849"/>
                </a:lnTo>
                <a:lnTo>
                  <a:pt x="18796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0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985055" y="3735716"/>
            <a:ext cx="31913" cy="65850"/>
          </a:xfrm>
          <a:custGeom>
            <a:avLst/>
            <a:gdLst/>
            <a:ahLst/>
            <a:cxnLst/>
            <a:rect l="l" t="t" r="r" b="b"/>
            <a:pathLst>
              <a:path w="31913" h="65850">
                <a:moveTo>
                  <a:pt x="17589" y="1703"/>
                </a:moveTo>
                <a:lnTo>
                  <a:pt x="17359" y="990"/>
                </a:lnTo>
                <a:lnTo>
                  <a:pt x="14716" y="0"/>
                </a:lnTo>
                <a:lnTo>
                  <a:pt x="11492" y="0"/>
                </a:lnTo>
                <a:lnTo>
                  <a:pt x="8637" y="1703"/>
                </a:lnTo>
                <a:lnTo>
                  <a:pt x="8637" y="13323"/>
                </a:lnTo>
                <a:lnTo>
                  <a:pt x="1854" y="13323"/>
                </a:lnTo>
                <a:lnTo>
                  <a:pt x="356" y="14465"/>
                </a:lnTo>
                <a:lnTo>
                  <a:pt x="0" y="17057"/>
                </a:lnTo>
                <a:lnTo>
                  <a:pt x="1804" y="20754"/>
                </a:lnTo>
                <a:lnTo>
                  <a:pt x="8637" y="20754"/>
                </a:lnTo>
                <a:lnTo>
                  <a:pt x="8637" y="52120"/>
                </a:lnTo>
                <a:lnTo>
                  <a:pt x="9422" y="56642"/>
                </a:lnTo>
                <a:lnTo>
                  <a:pt x="10782" y="60440"/>
                </a:lnTo>
                <a:lnTo>
                  <a:pt x="13103" y="63158"/>
                </a:lnTo>
                <a:lnTo>
                  <a:pt x="16384" y="64847"/>
                </a:lnTo>
                <a:lnTo>
                  <a:pt x="20369" y="65850"/>
                </a:lnTo>
                <a:lnTo>
                  <a:pt x="22910" y="65850"/>
                </a:lnTo>
                <a:lnTo>
                  <a:pt x="25398" y="65671"/>
                </a:lnTo>
                <a:lnTo>
                  <a:pt x="28497" y="65102"/>
                </a:lnTo>
                <a:lnTo>
                  <a:pt x="31558" y="63093"/>
                </a:lnTo>
                <a:lnTo>
                  <a:pt x="31913" y="59983"/>
                </a:lnTo>
                <a:lnTo>
                  <a:pt x="31913" y="59335"/>
                </a:lnTo>
                <a:lnTo>
                  <a:pt x="30060" y="56757"/>
                </a:lnTo>
                <a:lnTo>
                  <a:pt x="27306" y="57787"/>
                </a:lnTo>
                <a:lnTo>
                  <a:pt x="24423" y="58190"/>
                </a:lnTo>
                <a:lnTo>
                  <a:pt x="21855" y="58190"/>
                </a:lnTo>
                <a:lnTo>
                  <a:pt x="20067" y="57330"/>
                </a:lnTo>
                <a:lnTo>
                  <a:pt x="18083" y="53898"/>
                </a:lnTo>
                <a:lnTo>
                  <a:pt x="17589" y="51347"/>
                </a:lnTo>
                <a:lnTo>
                  <a:pt x="17589" y="20754"/>
                </a:lnTo>
                <a:lnTo>
                  <a:pt x="30110" y="20754"/>
                </a:lnTo>
                <a:lnTo>
                  <a:pt x="31748" y="19302"/>
                </a:lnTo>
                <a:lnTo>
                  <a:pt x="31913" y="16369"/>
                </a:lnTo>
                <a:lnTo>
                  <a:pt x="30110" y="13323"/>
                </a:lnTo>
                <a:lnTo>
                  <a:pt x="17589" y="13323"/>
                </a:lnTo>
                <a:lnTo>
                  <a:pt x="1758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8080023" y="3728646"/>
            <a:ext cx="11062" cy="72273"/>
          </a:xfrm>
          <a:custGeom>
            <a:avLst/>
            <a:gdLst/>
            <a:ahLst/>
            <a:cxnLst/>
            <a:rect l="l" t="t" r="r" b="b"/>
            <a:pathLst>
              <a:path w="11062" h="72273">
                <a:moveTo>
                  <a:pt x="0" y="5410"/>
                </a:moveTo>
                <a:lnTo>
                  <a:pt x="382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1" y="1838"/>
                </a:lnTo>
                <a:lnTo>
                  <a:pt x="7682" y="0"/>
                </a:lnTo>
                <a:lnTo>
                  <a:pt x="3441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73">
                <a:moveTo>
                  <a:pt x="1397" y="71564"/>
                </a:moveTo>
                <a:lnTo>
                  <a:pt x="3949" y="72273"/>
                </a:lnTo>
                <a:lnTo>
                  <a:pt x="7175" y="72273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095"/>
                </a:lnTo>
                <a:lnTo>
                  <a:pt x="7175" y="20152"/>
                </a:lnTo>
                <a:lnTo>
                  <a:pt x="3949" y="20152"/>
                </a:lnTo>
                <a:lnTo>
                  <a:pt x="1080" y="2179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119838" y="374799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1"/>
                </a:lnTo>
                <a:lnTo>
                  <a:pt x="33326" y="52020"/>
                </a:lnTo>
                <a:lnTo>
                  <a:pt x="35967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73"/>
                </a:lnTo>
                <a:lnTo>
                  <a:pt x="35029" y="2768"/>
                </a:lnTo>
                <a:lnTo>
                  <a:pt x="30582" y="557"/>
                </a:lnTo>
                <a:lnTo>
                  <a:pt x="27839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5"/>
                </a:lnTo>
                <a:lnTo>
                  <a:pt x="13580" y="3571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81" y="788"/>
                </a:lnTo>
                <a:lnTo>
                  <a:pt x="0" y="2440"/>
                </a:lnTo>
                <a:lnTo>
                  <a:pt x="0" y="51281"/>
                </a:lnTo>
                <a:lnTo>
                  <a:pt x="191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81"/>
                </a:lnTo>
                <a:lnTo>
                  <a:pt x="8957" y="17146"/>
                </a:lnTo>
                <a:lnTo>
                  <a:pt x="11419" y="14072"/>
                </a:lnTo>
                <a:lnTo>
                  <a:pt x="13756" y="1174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42" y="9385"/>
                </a:lnTo>
                <a:lnTo>
                  <a:pt x="31385" y="12790"/>
                </a:lnTo>
                <a:lnTo>
                  <a:pt x="32451" y="15966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8227029" y="3747999"/>
            <a:ext cx="40093" cy="53657"/>
          </a:xfrm>
          <a:custGeom>
            <a:avLst/>
            <a:gdLst/>
            <a:ahLst/>
            <a:cxnLst/>
            <a:rect l="l" t="t" r="r" b="b"/>
            <a:pathLst>
              <a:path w="40093" h="53657">
                <a:moveTo>
                  <a:pt x="9169" y="38369"/>
                </a:moveTo>
                <a:lnTo>
                  <a:pt x="10007" y="34429"/>
                </a:lnTo>
                <a:lnTo>
                  <a:pt x="12636" y="31496"/>
                </a:lnTo>
                <a:lnTo>
                  <a:pt x="15328" y="30074"/>
                </a:lnTo>
                <a:lnTo>
                  <a:pt x="18947" y="29249"/>
                </a:lnTo>
                <a:lnTo>
                  <a:pt x="23533" y="29033"/>
                </a:lnTo>
                <a:lnTo>
                  <a:pt x="31189" y="29033"/>
                </a:lnTo>
                <a:lnTo>
                  <a:pt x="31189" y="39394"/>
                </a:lnTo>
                <a:lnTo>
                  <a:pt x="26874" y="43675"/>
                </a:lnTo>
                <a:lnTo>
                  <a:pt x="22871" y="46076"/>
                </a:lnTo>
                <a:lnTo>
                  <a:pt x="19850" y="53657"/>
                </a:lnTo>
                <a:lnTo>
                  <a:pt x="22630" y="53035"/>
                </a:lnTo>
                <a:lnTo>
                  <a:pt x="25246" y="51763"/>
                </a:lnTo>
                <a:lnTo>
                  <a:pt x="27875" y="50496"/>
                </a:lnTo>
                <a:lnTo>
                  <a:pt x="32386" y="46443"/>
                </a:lnTo>
                <a:lnTo>
                  <a:pt x="32386" y="51335"/>
                </a:lnTo>
                <a:lnTo>
                  <a:pt x="34556" y="52909"/>
                </a:lnTo>
                <a:lnTo>
                  <a:pt x="37223" y="52959"/>
                </a:lnTo>
                <a:lnTo>
                  <a:pt x="40093" y="51335"/>
                </a:lnTo>
                <a:lnTo>
                  <a:pt x="40093" y="15368"/>
                </a:lnTo>
                <a:lnTo>
                  <a:pt x="39750" y="12701"/>
                </a:lnTo>
                <a:lnTo>
                  <a:pt x="38365" y="8143"/>
                </a:lnTo>
                <a:lnTo>
                  <a:pt x="35751" y="4701"/>
                </a:lnTo>
                <a:lnTo>
                  <a:pt x="32245" y="1993"/>
                </a:lnTo>
                <a:lnTo>
                  <a:pt x="27316" y="406"/>
                </a:lnTo>
                <a:lnTo>
                  <a:pt x="24331" y="0"/>
                </a:lnTo>
                <a:lnTo>
                  <a:pt x="20840" y="0"/>
                </a:lnTo>
                <a:lnTo>
                  <a:pt x="17092" y="180"/>
                </a:lnTo>
                <a:lnTo>
                  <a:pt x="13399" y="863"/>
                </a:lnTo>
                <a:lnTo>
                  <a:pt x="10148" y="1817"/>
                </a:lnTo>
                <a:lnTo>
                  <a:pt x="7199" y="2923"/>
                </a:lnTo>
                <a:lnTo>
                  <a:pt x="3492" y="5209"/>
                </a:lnTo>
                <a:lnTo>
                  <a:pt x="2376" y="7952"/>
                </a:lnTo>
                <a:lnTo>
                  <a:pt x="2678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82" y="9169"/>
                </a:lnTo>
                <a:lnTo>
                  <a:pt x="14072" y="8063"/>
                </a:lnTo>
                <a:lnTo>
                  <a:pt x="17805" y="7279"/>
                </a:lnTo>
                <a:lnTo>
                  <a:pt x="22071" y="7279"/>
                </a:lnTo>
                <a:lnTo>
                  <a:pt x="25222" y="8013"/>
                </a:lnTo>
                <a:lnTo>
                  <a:pt x="27773" y="9208"/>
                </a:lnTo>
                <a:lnTo>
                  <a:pt x="30200" y="12344"/>
                </a:lnTo>
                <a:lnTo>
                  <a:pt x="30989" y="15227"/>
                </a:lnTo>
                <a:lnTo>
                  <a:pt x="31189" y="18770"/>
                </a:lnTo>
                <a:lnTo>
                  <a:pt x="31189" y="22567"/>
                </a:lnTo>
                <a:lnTo>
                  <a:pt x="20664" y="22567"/>
                </a:lnTo>
                <a:lnTo>
                  <a:pt x="17247" y="22910"/>
                </a:lnTo>
                <a:lnTo>
                  <a:pt x="14208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06" y="27928"/>
                </a:lnTo>
                <a:lnTo>
                  <a:pt x="167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6"/>
                </a:lnTo>
                <a:lnTo>
                  <a:pt x="3161" y="48488"/>
                </a:lnTo>
                <a:lnTo>
                  <a:pt x="6094" y="51015"/>
                </a:lnTo>
                <a:lnTo>
                  <a:pt x="9942" y="52652"/>
                </a:lnTo>
                <a:lnTo>
                  <a:pt x="9169" y="38369"/>
                </a:lnTo>
                <a:close/>
              </a:path>
              <a:path w="40093" h="53657">
                <a:moveTo>
                  <a:pt x="13183" y="45910"/>
                </a:moveTo>
                <a:lnTo>
                  <a:pt x="9968" y="42915"/>
                </a:lnTo>
                <a:lnTo>
                  <a:pt x="9169" y="38369"/>
                </a:lnTo>
                <a:lnTo>
                  <a:pt x="9942" y="52652"/>
                </a:lnTo>
                <a:lnTo>
                  <a:pt x="14349" y="53657"/>
                </a:lnTo>
                <a:lnTo>
                  <a:pt x="19850" y="53657"/>
                </a:lnTo>
                <a:lnTo>
                  <a:pt x="22871" y="46076"/>
                </a:lnTo>
                <a:lnTo>
                  <a:pt x="18323" y="46673"/>
                </a:lnTo>
                <a:lnTo>
                  <a:pt x="15444" y="46673"/>
                </a:lnTo>
                <a:lnTo>
                  <a:pt x="13183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330309" y="3748769"/>
            <a:ext cx="73750" cy="52106"/>
          </a:xfrm>
          <a:custGeom>
            <a:avLst/>
            <a:gdLst/>
            <a:ahLst/>
            <a:cxnLst/>
            <a:rect l="l" t="t" r="r" b="b"/>
            <a:pathLst>
              <a:path w="73750" h="52106">
                <a:moveTo>
                  <a:pt x="482" y="3849"/>
                </a:moveTo>
                <a:lnTo>
                  <a:pt x="14756" y="50242"/>
                </a:lnTo>
                <a:lnTo>
                  <a:pt x="15253" y="51156"/>
                </a:lnTo>
                <a:lnTo>
                  <a:pt x="17985" y="52096"/>
                </a:lnTo>
                <a:lnTo>
                  <a:pt x="24221" y="52056"/>
                </a:lnTo>
                <a:lnTo>
                  <a:pt x="26874" y="50242"/>
                </a:lnTo>
                <a:lnTo>
                  <a:pt x="36360" y="14806"/>
                </a:lnTo>
                <a:lnTo>
                  <a:pt x="36575" y="14806"/>
                </a:lnTo>
                <a:lnTo>
                  <a:pt x="46840" y="50242"/>
                </a:lnTo>
                <a:lnTo>
                  <a:pt x="47548" y="51423"/>
                </a:lnTo>
                <a:lnTo>
                  <a:pt x="50152" y="52096"/>
                </a:lnTo>
                <a:lnTo>
                  <a:pt x="55678" y="52106"/>
                </a:lnTo>
                <a:lnTo>
                  <a:pt x="58878" y="50242"/>
                </a:lnTo>
                <a:lnTo>
                  <a:pt x="73253" y="3849"/>
                </a:lnTo>
                <a:lnTo>
                  <a:pt x="73750" y="1573"/>
                </a:lnTo>
                <a:lnTo>
                  <a:pt x="73216" y="468"/>
                </a:lnTo>
                <a:lnTo>
                  <a:pt x="70434" y="0"/>
                </a:lnTo>
                <a:lnTo>
                  <a:pt x="67856" y="25"/>
                </a:lnTo>
                <a:lnTo>
                  <a:pt x="64731" y="1739"/>
                </a:lnTo>
                <a:lnTo>
                  <a:pt x="53125" y="41997"/>
                </a:lnTo>
                <a:lnTo>
                  <a:pt x="52960" y="41997"/>
                </a:lnTo>
                <a:lnTo>
                  <a:pt x="41288" y="1624"/>
                </a:lnTo>
                <a:lnTo>
                  <a:pt x="40971" y="864"/>
                </a:lnTo>
                <a:lnTo>
                  <a:pt x="38379" y="25"/>
                </a:lnTo>
                <a:lnTo>
                  <a:pt x="35154" y="25"/>
                </a:lnTo>
                <a:lnTo>
                  <a:pt x="32194" y="1739"/>
                </a:lnTo>
                <a:lnTo>
                  <a:pt x="21388" y="41997"/>
                </a:lnTo>
                <a:lnTo>
                  <a:pt x="21156" y="41997"/>
                </a:lnTo>
                <a:lnTo>
                  <a:pt x="9399" y="1739"/>
                </a:lnTo>
                <a:lnTo>
                  <a:pt x="8305" y="342"/>
                </a:lnTo>
                <a:lnTo>
                  <a:pt x="5476" y="0"/>
                </a:lnTo>
                <a:lnTo>
                  <a:pt x="2923" y="11"/>
                </a:lnTo>
                <a:lnTo>
                  <a:pt x="0" y="1242"/>
                </a:lnTo>
                <a:lnTo>
                  <a:pt x="482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426472" y="374800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20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3"/>
                </a:lnTo>
                <a:lnTo>
                  <a:pt x="32778" y="11022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69" y="22085"/>
                </a:lnTo>
                <a:lnTo>
                  <a:pt x="9702" y="18186"/>
                </a:lnTo>
                <a:lnTo>
                  <a:pt x="10923" y="14528"/>
                </a:lnTo>
                <a:lnTo>
                  <a:pt x="13727" y="1868"/>
                </a:lnTo>
                <a:lnTo>
                  <a:pt x="10817" y="3124"/>
                </a:lnTo>
                <a:lnTo>
                  <a:pt x="8355" y="4903"/>
                </a:lnTo>
                <a:lnTo>
                  <a:pt x="4281" y="9585"/>
                </a:lnTo>
                <a:lnTo>
                  <a:pt x="2703" y="12419"/>
                </a:lnTo>
                <a:lnTo>
                  <a:pt x="1624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3"/>
                </a:lnTo>
                <a:lnTo>
                  <a:pt x="13867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8"/>
                </a:lnTo>
                <a:lnTo>
                  <a:pt x="42062" y="42900"/>
                </a:lnTo>
                <a:lnTo>
                  <a:pt x="39444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53" y="46202"/>
                </a:lnTo>
                <a:lnTo>
                  <a:pt x="25247" y="46393"/>
                </a:lnTo>
                <a:lnTo>
                  <a:pt x="22312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5" y="35977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7">
                <a:moveTo>
                  <a:pt x="10923" y="14528"/>
                </a:moveTo>
                <a:lnTo>
                  <a:pt x="12927" y="11555"/>
                </a:lnTo>
                <a:lnTo>
                  <a:pt x="15469" y="9093"/>
                </a:lnTo>
                <a:lnTo>
                  <a:pt x="18806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3"/>
                </a:lnTo>
                <a:lnTo>
                  <a:pt x="13727" y="1868"/>
                </a:lnTo>
                <a:lnTo>
                  <a:pt x="1092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499571" y="3725089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68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538947" y="3725089"/>
            <a:ext cx="8942" cy="75830"/>
          </a:xfrm>
          <a:custGeom>
            <a:avLst/>
            <a:gdLst/>
            <a:ahLst/>
            <a:cxnLst/>
            <a:rect l="l" t="t" r="r" b="b"/>
            <a:pathLst>
              <a:path w="8942" h="75830">
                <a:moveTo>
                  <a:pt x="8942" y="74192"/>
                </a:moveTo>
                <a:lnTo>
                  <a:pt x="8942" y="1703"/>
                </a:lnTo>
                <a:lnTo>
                  <a:pt x="8726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06" y="75121"/>
                </a:lnTo>
                <a:lnTo>
                  <a:pt x="2858" y="75830"/>
                </a:lnTo>
                <a:lnTo>
                  <a:pt x="6084" y="75830"/>
                </a:lnTo>
                <a:lnTo>
                  <a:pt x="894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573759" y="3769541"/>
            <a:ext cx="26529" cy="7442"/>
          </a:xfrm>
          <a:custGeom>
            <a:avLst/>
            <a:gdLst/>
            <a:ahLst/>
            <a:cxnLst/>
            <a:rect l="l" t="t" r="r" b="b"/>
            <a:pathLst>
              <a:path w="26529" h="7442">
                <a:moveTo>
                  <a:pt x="26529" y="3698"/>
                </a:moveTo>
                <a:lnTo>
                  <a:pt x="26529" y="2999"/>
                </a:lnTo>
                <a:lnTo>
                  <a:pt x="24638" y="0"/>
                </a:lnTo>
                <a:lnTo>
                  <a:pt x="1944" y="0"/>
                </a:lnTo>
                <a:lnTo>
                  <a:pt x="482" y="814"/>
                </a:lnTo>
                <a:lnTo>
                  <a:pt x="0" y="3698"/>
                </a:lnTo>
                <a:lnTo>
                  <a:pt x="1944" y="7442"/>
                </a:lnTo>
                <a:lnTo>
                  <a:pt x="24638" y="7442"/>
                </a:lnTo>
                <a:lnTo>
                  <a:pt x="26046" y="6616"/>
                </a:lnTo>
                <a:lnTo>
                  <a:pt x="26529" y="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620056" y="3735716"/>
            <a:ext cx="31913" cy="65850"/>
          </a:xfrm>
          <a:custGeom>
            <a:avLst/>
            <a:gdLst/>
            <a:ahLst/>
            <a:cxnLst/>
            <a:rect l="l" t="t" r="r" b="b"/>
            <a:pathLst>
              <a:path w="31913" h="65850">
                <a:moveTo>
                  <a:pt x="31913" y="59983"/>
                </a:moveTo>
                <a:lnTo>
                  <a:pt x="31913" y="59335"/>
                </a:lnTo>
                <a:lnTo>
                  <a:pt x="30045" y="56757"/>
                </a:lnTo>
                <a:lnTo>
                  <a:pt x="27302" y="57787"/>
                </a:lnTo>
                <a:lnTo>
                  <a:pt x="24422" y="58190"/>
                </a:lnTo>
                <a:lnTo>
                  <a:pt x="21855" y="58190"/>
                </a:lnTo>
                <a:lnTo>
                  <a:pt x="20066" y="57330"/>
                </a:lnTo>
                <a:lnTo>
                  <a:pt x="18082" y="53898"/>
                </a:lnTo>
                <a:lnTo>
                  <a:pt x="17589" y="51347"/>
                </a:lnTo>
                <a:lnTo>
                  <a:pt x="17589" y="20754"/>
                </a:lnTo>
                <a:lnTo>
                  <a:pt x="30110" y="20754"/>
                </a:lnTo>
                <a:lnTo>
                  <a:pt x="31747" y="19302"/>
                </a:lnTo>
                <a:lnTo>
                  <a:pt x="31913" y="16369"/>
                </a:lnTo>
                <a:lnTo>
                  <a:pt x="30110" y="13323"/>
                </a:lnTo>
                <a:lnTo>
                  <a:pt x="17589" y="13323"/>
                </a:lnTo>
                <a:lnTo>
                  <a:pt x="17589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90" y="0"/>
                </a:lnTo>
                <a:lnTo>
                  <a:pt x="8636" y="1703"/>
                </a:lnTo>
                <a:lnTo>
                  <a:pt x="8636" y="13323"/>
                </a:lnTo>
                <a:lnTo>
                  <a:pt x="1854" y="13323"/>
                </a:lnTo>
                <a:lnTo>
                  <a:pt x="351" y="14465"/>
                </a:lnTo>
                <a:lnTo>
                  <a:pt x="0" y="17057"/>
                </a:lnTo>
                <a:lnTo>
                  <a:pt x="1803" y="20754"/>
                </a:lnTo>
                <a:lnTo>
                  <a:pt x="8636" y="20754"/>
                </a:lnTo>
                <a:lnTo>
                  <a:pt x="8636" y="52120"/>
                </a:lnTo>
                <a:lnTo>
                  <a:pt x="9420" y="56642"/>
                </a:lnTo>
                <a:lnTo>
                  <a:pt x="10781" y="60440"/>
                </a:lnTo>
                <a:lnTo>
                  <a:pt x="13103" y="63158"/>
                </a:lnTo>
                <a:lnTo>
                  <a:pt x="16382" y="64847"/>
                </a:lnTo>
                <a:lnTo>
                  <a:pt x="20368" y="65850"/>
                </a:lnTo>
                <a:lnTo>
                  <a:pt x="2539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1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676925" y="3728646"/>
            <a:ext cx="11059" cy="72273"/>
          </a:xfrm>
          <a:custGeom>
            <a:avLst/>
            <a:gdLst/>
            <a:ahLst/>
            <a:cxnLst/>
            <a:rect l="l" t="t" r="r" b="b"/>
            <a:pathLst>
              <a:path w="11059" h="72273">
                <a:moveTo>
                  <a:pt x="0" y="5410"/>
                </a:moveTo>
                <a:lnTo>
                  <a:pt x="381" y="8877"/>
                </a:lnTo>
                <a:lnTo>
                  <a:pt x="3390" y="10731"/>
                </a:lnTo>
                <a:lnTo>
                  <a:pt x="761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38"/>
                </a:lnTo>
                <a:lnTo>
                  <a:pt x="7682" y="0"/>
                </a:lnTo>
                <a:lnTo>
                  <a:pt x="3440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73">
                <a:moveTo>
                  <a:pt x="1395" y="71564"/>
                </a:moveTo>
                <a:lnTo>
                  <a:pt x="3948" y="72273"/>
                </a:lnTo>
                <a:lnTo>
                  <a:pt x="7174" y="72273"/>
                </a:lnTo>
                <a:lnTo>
                  <a:pt x="10033" y="70634"/>
                </a:lnTo>
                <a:lnTo>
                  <a:pt x="10033" y="21794"/>
                </a:lnTo>
                <a:lnTo>
                  <a:pt x="9817" y="21095"/>
                </a:lnTo>
                <a:lnTo>
                  <a:pt x="7174" y="20152"/>
                </a:lnTo>
                <a:lnTo>
                  <a:pt x="3948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8717381" y="3747999"/>
            <a:ext cx="72429" cy="52919"/>
          </a:xfrm>
          <a:custGeom>
            <a:avLst/>
            <a:gdLst/>
            <a:ahLst/>
            <a:cxnLst/>
            <a:rect l="l" t="t" r="r" b="b"/>
            <a:pathLst>
              <a:path w="72429" h="52919">
                <a:moveTo>
                  <a:pt x="63778" y="52210"/>
                </a:moveTo>
                <a:lnTo>
                  <a:pt x="66344" y="52919"/>
                </a:lnTo>
                <a:lnTo>
                  <a:pt x="69570" y="52919"/>
                </a:lnTo>
                <a:lnTo>
                  <a:pt x="72429" y="51281"/>
                </a:lnTo>
                <a:lnTo>
                  <a:pt x="72429" y="17664"/>
                </a:lnTo>
                <a:lnTo>
                  <a:pt x="72162" y="15036"/>
                </a:lnTo>
                <a:lnTo>
                  <a:pt x="71032" y="10083"/>
                </a:lnTo>
                <a:lnTo>
                  <a:pt x="68771" y="6073"/>
                </a:lnTo>
                <a:lnTo>
                  <a:pt x="65722" y="2768"/>
                </a:lnTo>
                <a:lnTo>
                  <a:pt x="61456" y="557"/>
                </a:lnTo>
                <a:lnTo>
                  <a:pt x="58813" y="0"/>
                </a:lnTo>
                <a:lnTo>
                  <a:pt x="55664" y="0"/>
                </a:lnTo>
                <a:lnTo>
                  <a:pt x="53072" y="180"/>
                </a:lnTo>
                <a:lnTo>
                  <a:pt x="50493" y="863"/>
                </a:lnTo>
                <a:lnTo>
                  <a:pt x="47826" y="2170"/>
                </a:lnTo>
                <a:lnTo>
                  <a:pt x="45058" y="3924"/>
                </a:lnTo>
                <a:lnTo>
                  <a:pt x="42124" y="6389"/>
                </a:lnTo>
                <a:lnTo>
                  <a:pt x="38952" y="9665"/>
                </a:lnTo>
                <a:lnTo>
                  <a:pt x="36777" y="5727"/>
                </a:lnTo>
                <a:lnTo>
                  <a:pt x="33628" y="2692"/>
                </a:lnTo>
                <a:lnTo>
                  <a:pt x="30989" y="1181"/>
                </a:lnTo>
                <a:lnTo>
                  <a:pt x="27763" y="229"/>
                </a:lnTo>
                <a:lnTo>
                  <a:pt x="23925" y="0"/>
                </a:lnTo>
                <a:lnTo>
                  <a:pt x="21283" y="0"/>
                </a:lnTo>
                <a:lnTo>
                  <a:pt x="18670" y="723"/>
                </a:lnTo>
                <a:lnTo>
                  <a:pt x="16078" y="2145"/>
                </a:lnTo>
                <a:lnTo>
                  <a:pt x="13486" y="3571"/>
                </a:lnTo>
                <a:lnTo>
                  <a:pt x="10817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11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1"/>
                </a:lnTo>
                <a:lnTo>
                  <a:pt x="302" y="52210"/>
                </a:lnTo>
                <a:lnTo>
                  <a:pt x="2844" y="52919"/>
                </a:lnTo>
                <a:lnTo>
                  <a:pt x="6084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04" y="14072"/>
                </a:lnTo>
                <a:lnTo>
                  <a:pt x="15786" y="10158"/>
                </a:lnTo>
                <a:lnTo>
                  <a:pt x="19961" y="7760"/>
                </a:lnTo>
                <a:lnTo>
                  <a:pt x="23684" y="7760"/>
                </a:lnTo>
                <a:lnTo>
                  <a:pt x="26338" y="8737"/>
                </a:lnTo>
                <a:lnTo>
                  <a:pt x="29350" y="11559"/>
                </a:lnTo>
                <a:lnTo>
                  <a:pt x="30747" y="14263"/>
                </a:lnTo>
                <a:lnTo>
                  <a:pt x="31532" y="17664"/>
                </a:lnTo>
                <a:lnTo>
                  <a:pt x="31738" y="21603"/>
                </a:lnTo>
                <a:lnTo>
                  <a:pt x="31738" y="51281"/>
                </a:lnTo>
                <a:lnTo>
                  <a:pt x="32054" y="52210"/>
                </a:lnTo>
                <a:lnTo>
                  <a:pt x="34632" y="52919"/>
                </a:lnTo>
                <a:lnTo>
                  <a:pt x="37768" y="52919"/>
                </a:lnTo>
                <a:lnTo>
                  <a:pt x="40690" y="51281"/>
                </a:lnTo>
                <a:lnTo>
                  <a:pt x="40690" y="17146"/>
                </a:lnTo>
                <a:lnTo>
                  <a:pt x="43178" y="14072"/>
                </a:lnTo>
                <a:lnTo>
                  <a:pt x="47548" y="10158"/>
                </a:lnTo>
                <a:lnTo>
                  <a:pt x="51700" y="7760"/>
                </a:lnTo>
                <a:lnTo>
                  <a:pt x="55436" y="7760"/>
                </a:lnTo>
                <a:lnTo>
                  <a:pt x="58101" y="8737"/>
                </a:lnTo>
                <a:lnTo>
                  <a:pt x="61139" y="11559"/>
                </a:lnTo>
                <a:lnTo>
                  <a:pt x="62522" y="14263"/>
                </a:lnTo>
                <a:lnTo>
                  <a:pt x="63244" y="17664"/>
                </a:lnTo>
                <a:lnTo>
                  <a:pt x="63425" y="21603"/>
                </a:lnTo>
                <a:lnTo>
                  <a:pt x="63425" y="51281"/>
                </a:lnTo>
                <a:lnTo>
                  <a:pt x="63778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817631" y="3748003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24" y="16941"/>
                </a:moveTo>
                <a:lnTo>
                  <a:pt x="43699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38"/>
                </a:lnTo>
                <a:lnTo>
                  <a:pt x="30526" y="622"/>
                </a:lnTo>
                <a:lnTo>
                  <a:pt x="27265" y="0"/>
                </a:lnTo>
                <a:lnTo>
                  <a:pt x="27302" y="7009"/>
                </a:lnTo>
                <a:lnTo>
                  <a:pt x="30567" y="8343"/>
                </a:lnTo>
                <a:lnTo>
                  <a:pt x="32777" y="11022"/>
                </a:lnTo>
                <a:lnTo>
                  <a:pt x="34973" y="13690"/>
                </a:lnTo>
                <a:lnTo>
                  <a:pt x="36028" y="17383"/>
                </a:lnTo>
                <a:lnTo>
                  <a:pt x="35913" y="22085"/>
                </a:lnTo>
                <a:lnTo>
                  <a:pt x="9269" y="22085"/>
                </a:lnTo>
                <a:lnTo>
                  <a:pt x="9701" y="18186"/>
                </a:lnTo>
                <a:lnTo>
                  <a:pt x="10922" y="14528"/>
                </a:lnTo>
                <a:lnTo>
                  <a:pt x="13726" y="1868"/>
                </a:lnTo>
                <a:lnTo>
                  <a:pt x="10817" y="3124"/>
                </a:lnTo>
                <a:lnTo>
                  <a:pt x="8355" y="4903"/>
                </a:lnTo>
                <a:lnTo>
                  <a:pt x="4279" y="9585"/>
                </a:lnTo>
                <a:lnTo>
                  <a:pt x="2717" y="12419"/>
                </a:lnTo>
                <a:lnTo>
                  <a:pt x="1623" y="15760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3"/>
                </a:lnTo>
                <a:lnTo>
                  <a:pt x="13867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4" y="52804"/>
                </a:lnTo>
                <a:lnTo>
                  <a:pt x="36344" y="51979"/>
                </a:lnTo>
                <a:lnTo>
                  <a:pt x="39178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62" y="42900"/>
                </a:lnTo>
                <a:lnTo>
                  <a:pt x="39444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53" y="4620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40"/>
                </a:lnTo>
                <a:lnTo>
                  <a:pt x="44524" y="16941"/>
                </a:lnTo>
                <a:close/>
              </a:path>
              <a:path w="44917" h="53657">
                <a:moveTo>
                  <a:pt x="10922" y="14528"/>
                </a:moveTo>
                <a:lnTo>
                  <a:pt x="12927" y="11555"/>
                </a:lnTo>
                <a:lnTo>
                  <a:pt x="15468" y="9093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8"/>
                </a:lnTo>
                <a:lnTo>
                  <a:pt x="10922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887640" y="3786137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49"/>
                </a:lnTo>
                <a:lnTo>
                  <a:pt x="13223" y="14832"/>
                </a:lnTo>
                <a:lnTo>
                  <a:pt x="12776" y="3657"/>
                </a:lnTo>
                <a:lnTo>
                  <a:pt x="10886" y="0"/>
                </a:lnTo>
                <a:close/>
              </a:path>
              <a:path w="13223" h="75653">
                <a:moveTo>
                  <a:pt x="36946" y="6677"/>
                </a:moveTo>
                <a:lnTo>
                  <a:pt x="37023" y="13690"/>
                </a:lnTo>
                <a:lnTo>
                  <a:pt x="39625" y="14781"/>
                </a:lnTo>
                <a:lnTo>
                  <a:pt x="42354" y="14781"/>
                </a:lnTo>
                <a:lnTo>
                  <a:pt x="44921" y="13143"/>
                </a:lnTo>
                <a:lnTo>
                  <a:pt x="44921" y="-59133"/>
                </a:lnTo>
                <a:lnTo>
                  <a:pt x="44679" y="-59867"/>
                </a:lnTo>
                <a:lnTo>
                  <a:pt x="42011" y="-60821"/>
                </a:lnTo>
                <a:lnTo>
                  <a:pt x="38787" y="-60821"/>
                </a:lnTo>
                <a:lnTo>
                  <a:pt x="35916" y="-59133"/>
                </a:lnTo>
                <a:lnTo>
                  <a:pt x="35916" y="-30758"/>
                </a:lnTo>
                <a:lnTo>
                  <a:pt x="31269" y="-35013"/>
                </a:lnTo>
                <a:lnTo>
                  <a:pt x="26531" y="-37504"/>
                </a:lnTo>
                <a:lnTo>
                  <a:pt x="23915" y="-38138"/>
                </a:lnTo>
                <a:lnTo>
                  <a:pt x="17614" y="-38138"/>
                </a:lnTo>
                <a:lnTo>
                  <a:pt x="14579" y="-37490"/>
                </a:lnTo>
                <a:lnTo>
                  <a:pt x="11963" y="-36208"/>
                </a:lnTo>
                <a:lnTo>
                  <a:pt x="9334" y="-34927"/>
                </a:lnTo>
                <a:lnTo>
                  <a:pt x="7138" y="-33098"/>
                </a:lnTo>
                <a:lnTo>
                  <a:pt x="3596" y="-28321"/>
                </a:lnTo>
                <a:lnTo>
                  <a:pt x="2260" y="-25426"/>
                </a:lnTo>
                <a:lnTo>
                  <a:pt x="1346" y="-22035"/>
                </a:lnTo>
                <a:lnTo>
                  <a:pt x="447" y="-18669"/>
                </a:lnTo>
                <a:lnTo>
                  <a:pt x="0" y="-14871"/>
                </a:lnTo>
                <a:lnTo>
                  <a:pt x="0" y="-7138"/>
                </a:lnTo>
                <a:lnTo>
                  <a:pt x="356" y="-3757"/>
                </a:lnTo>
                <a:lnTo>
                  <a:pt x="1094" y="-557"/>
                </a:lnTo>
                <a:lnTo>
                  <a:pt x="1803" y="2642"/>
                </a:lnTo>
                <a:lnTo>
                  <a:pt x="2948" y="5435"/>
                </a:lnTo>
                <a:lnTo>
                  <a:pt x="4521" y="7797"/>
                </a:lnTo>
                <a:lnTo>
                  <a:pt x="8154" y="12053"/>
                </a:lnTo>
                <a:lnTo>
                  <a:pt x="10695" y="13449"/>
                </a:lnTo>
                <a:lnTo>
                  <a:pt x="10886" y="0"/>
                </a:lnTo>
                <a:lnTo>
                  <a:pt x="9842" y="-4446"/>
                </a:lnTo>
                <a:lnTo>
                  <a:pt x="9273" y="-9194"/>
                </a:lnTo>
                <a:lnTo>
                  <a:pt x="9273" y="-13971"/>
                </a:lnTo>
                <a:lnTo>
                  <a:pt x="9958" y="-18492"/>
                </a:lnTo>
                <a:lnTo>
                  <a:pt x="11137" y="-22744"/>
                </a:lnTo>
                <a:lnTo>
                  <a:pt x="13117" y="-26276"/>
                </a:lnTo>
                <a:lnTo>
                  <a:pt x="16015" y="-28803"/>
                </a:lnTo>
                <a:lnTo>
                  <a:pt x="19533" y="-30430"/>
                </a:lnTo>
                <a:lnTo>
                  <a:pt x="24270" y="-30430"/>
                </a:lnTo>
                <a:lnTo>
                  <a:pt x="28893" y="-28069"/>
                </a:lnTo>
                <a:lnTo>
                  <a:pt x="33505" y="-24206"/>
                </a:lnTo>
                <a:lnTo>
                  <a:pt x="35916" y="-21211"/>
                </a:lnTo>
                <a:lnTo>
                  <a:pt x="35916" y="-1677"/>
                </a:lnTo>
                <a:lnTo>
                  <a:pt x="33173" y="1598"/>
                </a:lnTo>
                <a:lnTo>
                  <a:pt x="29425" y="5003"/>
                </a:lnTo>
                <a:lnTo>
                  <a:pt x="25985" y="7073"/>
                </a:lnTo>
                <a:lnTo>
                  <a:pt x="22618" y="7872"/>
                </a:lnTo>
                <a:lnTo>
                  <a:pt x="19076" y="7872"/>
                </a:lnTo>
                <a:lnTo>
                  <a:pt x="15570" y="6220"/>
                </a:lnTo>
                <a:lnTo>
                  <a:pt x="12776" y="3657"/>
                </a:lnTo>
                <a:lnTo>
                  <a:pt x="13223" y="14832"/>
                </a:lnTo>
                <a:lnTo>
                  <a:pt x="16268" y="15530"/>
                </a:lnTo>
                <a:lnTo>
                  <a:pt x="23152" y="15530"/>
                </a:lnTo>
                <a:lnTo>
                  <a:pt x="26175" y="14756"/>
                </a:lnTo>
                <a:lnTo>
                  <a:pt x="28944" y="13194"/>
                </a:lnTo>
                <a:lnTo>
                  <a:pt x="31711" y="11645"/>
                </a:lnTo>
                <a:lnTo>
                  <a:pt x="34380" y="9475"/>
                </a:lnTo>
                <a:lnTo>
                  <a:pt x="36946" y="6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999186" y="3747999"/>
            <a:ext cx="40092" cy="53657"/>
          </a:xfrm>
          <a:custGeom>
            <a:avLst/>
            <a:gdLst/>
            <a:ahLst/>
            <a:cxnLst/>
            <a:rect l="l" t="t" r="r" b="b"/>
            <a:pathLst>
              <a:path w="40092" h="53657">
                <a:moveTo>
                  <a:pt x="9168" y="38369"/>
                </a:moveTo>
                <a:lnTo>
                  <a:pt x="10007" y="34429"/>
                </a:lnTo>
                <a:lnTo>
                  <a:pt x="12635" y="31496"/>
                </a:lnTo>
                <a:lnTo>
                  <a:pt x="15327" y="30074"/>
                </a:lnTo>
                <a:lnTo>
                  <a:pt x="18949" y="29249"/>
                </a:lnTo>
                <a:lnTo>
                  <a:pt x="23533" y="29033"/>
                </a:lnTo>
                <a:lnTo>
                  <a:pt x="31189" y="29033"/>
                </a:lnTo>
                <a:lnTo>
                  <a:pt x="31189" y="39394"/>
                </a:lnTo>
                <a:lnTo>
                  <a:pt x="26884" y="43675"/>
                </a:lnTo>
                <a:lnTo>
                  <a:pt x="22873" y="46076"/>
                </a:lnTo>
                <a:lnTo>
                  <a:pt x="19850" y="53657"/>
                </a:lnTo>
                <a:lnTo>
                  <a:pt x="22632" y="53035"/>
                </a:lnTo>
                <a:lnTo>
                  <a:pt x="25246" y="51763"/>
                </a:lnTo>
                <a:lnTo>
                  <a:pt x="27877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lnTo>
                  <a:pt x="37223" y="52959"/>
                </a:lnTo>
                <a:lnTo>
                  <a:pt x="40092" y="51335"/>
                </a:lnTo>
                <a:lnTo>
                  <a:pt x="40092" y="15368"/>
                </a:lnTo>
                <a:lnTo>
                  <a:pt x="39750" y="12701"/>
                </a:lnTo>
                <a:lnTo>
                  <a:pt x="38364" y="8143"/>
                </a:lnTo>
                <a:lnTo>
                  <a:pt x="35750" y="4701"/>
                </a:lnTo>
                <a:lnTo>
                  <a:pt x="32244" y="1993"/>
                </a:lnTo>
                <a:lnTo>
                  <a:pt x="27316" y="406"/>
                </a:lnTo>
                <a:lnTo>
                  <a:pt x="24345" y="0"/>
                </a:lnTo>
                <a:lnTo>
                  <a:pt x="20839" y="0"/>
                </a:lnTo>
                <a:lnTo>
                  <a:pt x="17091" y="180"/>
                </a:lnTo>
                <a:lnTo>
                  <a:pt x="13398" y="863"/>
                </a:lnTo>
                <a:lnTo>
                  <a:pt x="10147" y="1817"/>
                </a:lnTo>
                <a:lnTo>
                  <a:pt x="7213" y="2923"/>
                </a:lnTo>
                <a:lnTo>
                  <a:pt x="3491" y="5209"/>
                </a:lnTo>
                <a:lnTo>
                  <a:pt x="2374" y="7952"/>
                </a:lnTo>
                <a:lnTo>
                  <a:pt x="2678" y="11163"/>
                </a:lnTo>
                <a:lnTo>
                  <a:pt x="5269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71" y="8063"/>
                </a:lnTo>
                <a:lnTo>
                  <a:pt x="17805" y="7279"/>
                </a:lnTo>
                <a:lnTo>
                  <a:pt x="22071" y="7279"/>
                </a:lnTo>
                <a:lnTo>
                  <a:pt x="25220" y="8013"/>
                </a:lnTo>
                <a:lnTo>
                  <a:pt x="27773" y="9208"/>
                </a:lnTo>
                <a:lnTo>
                  <a:pt x="30199" y="12344"/>
                </a:lnTo>
                <a:lnTo>
                  <a:pt x="30988" y="15227"/>
                </a:lnTo>
                <a:lnTo>
                  <a:pt x="31189" y="18770"/>
                </a:lnTo>
                <a:lnTo>
                  <a:pt x="31189" y="22567"/>
                </a:lnTo>
                <a:lnTo>
                  <a:pt x="20674" y="22567"/>
                </a:lnTo>
                <a:lnTo>
                  <a:pt x="17246" y="22910"/>
                </a:lnTo>
                <a:lnTo>
                  <a:pt x="1421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19" y="27928"/>
                </a:lnTo>
                <a:lnTo>
                  <a:pt x="1676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9" y="45096"/>
                </a:lnTo>
                <a:lnTo>
                  <a:pt x="3175" y="48488"/>
                </a:lnTo>
                <a:lnTo>
                  <a:pt x="6094" y="51015"/>
                </a:lnTo>
                <a:lnTo>
                  <a:pt x="9942" y="52652"/>
                </a:lnTo>
                <a:lnTo>
                  <a:pt x="9168" y="38369"/>
                </a:lnTo>
                <a:close/>
              </a:path>
              <a:path w="40092" h="53657">
                <a:moveTo>
                  <a:pt x="13194" y="45910"/>
                </a:moveTo>
                <a:lnTo>
                  <a:pt x="9968" y="42915"/>
                </a:lnTo>
                <a:lnTo>
                  <a:pt x="9168" y="38369"/>
                </a:lnTo>
                <a:lnTo>
                  <a:pt x="9942" y="52652"/>
                </a:lnTo>
                <a:lnTo>
                  <a:pt x="14363" y="53657"/>
                </a:lnTo>
                <a:lnTo>
                  <a:pt x="19850" y="53657"/>
                </a:lnTo>
                <a:lnTo>
                  <a:pt x="22873" y="46076"/>
                </a:lnTo>
                <a:lnTo>
                  <a:pt x="18327" y="46673"/>
                </a:lnTo>
                <a:lnTo>
                  <a:pt x="15443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9069800" y="374799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1"/>
                </a:lnTo>
                <a:lnTo>
                  <a:pt x="33322" y="52020"/>
                </a:lnTo>
                <a:lnTo>
                  <a:pt x="3596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4" y="2768"/>
                </a:lnTo>
                <a:lnTo>
                  <a:pt x="30579" y="55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71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1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1"/>
                </a:lnTo>
                <a:lnTo>
                  <a:pt x="187" y="52020"/>
                </a:lnTo>
                <a:lnTo>
                  <a:pt x="2854" y="52919"/>
                </a:lnTo>
                <a:lnTo>
                  <a:pt x="6094" y="52919"/>
                </a:lnTo>
                <a:lnTo>
                  <a:pt x="8963" y="51281"/>
                </a:lnTo>
                <a:lnTo>
                  <a:pt x="8963" y="17146"/>
                </a:lnTo>
                <a:lnTo>
                  <a:pt x="11416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66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9139100" y="3786137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82" y="0"/>
                </a:moveTo>
                <a:lnTo>
                  <a:pt x="10692" y="13449"/>
                </a:lnTo>
                <a:lnTo>
                  <a:pt x="13219" y="14832"/>
                </a:lnTo>
                <a:lnTo>
                  <a:pt x="12772" y="3657"/>
                </a:lnTo>
                <a:lnTo>
                  <a:pt x="10882" y="0"/>
                </a:lnTo>
                <a:close/>
              </a:path>
              <a:path w="13219" h="75653">
                <a:moveTo>
                  <a:pt x="36954" y="6677"/>
                </a:moveTo>
                <a:lnTo>
                  <a:pt x="37019" y="13690"/>
                </a:lnTo>
                <a:lnTo>
                  <a:pt x="39621" y="14781"/>
                </a:lnTo>
                <a:lnTo>
                  <a:pt x="42364" y="14781"/>
                </a:lnTo>
                <a:lnTo>
                  <a:pt x="44931" y="13143"/>
                </a:lnTo>
                <a:lnTo>
                  <a:pt x="44931" y="-59133"/>
                </a:lnTo>
                <a:lnTo>
                  <a:pt x="44676" y="-59867"/>
                </a:lnTo>
                <a:lnTo>
                  <a:pt x="42009" y="-60821"/>
                </a:lnTo>
                <a:lnTo>
                  <a:pt x="38797" y="-60821"/>
                </a:lnTo>
                <a:lnTo>
                  <a:pt x="35913" y="-59133"/>
                </a:lnTo>
                <a:lnTo>
                  <a:pt x="35913" y="-30758"/>
                </a:lnTo>
                <a:lnTo>
                  <a:pt x="31266" y="-35013"/>
                </a:lnTo>
                <a:lnTo>
                  <a:pt x="26529" y="-37504"/>
                </a:lnTo>
                <a:lnTo>
                  <a:pt x="23911" y="-38138"/>
                </a:lnTo>
                <a:lnTo>
                  <a:pt x="17625" y="-38138"/>
                </a:lnTo>
                <a:lnTo>
                  <a:pt x="14577" y="-37490"/>
                </a:lnTo>
                <a:lnTo>
                  <a:pt x="11963" y="-36208"/>
                </a:lnTo>
                <a:lnTo>
                  <a:pt x="9330" y="-34927"/>
                </a:lnTo>
                <a:lnTo>
                  <a:pt x="7134" y="-33098"/>
                </a:lnTo>
                <a:lnTo>
                  <a:pt x="3592" y="-28321"/>
                </a:lnTo>
                <a:lnTo>
                  <a:pt x="2256" y="-25426"/>
                </a:lnTo>
                <a:lnTo>
                  <a:pt x="1357" y="-22035"/>
                </a:lnTo>
                <a:lnTo>
                  <a:pt x="457" y="-18669"/>
                </a:lnTo>
                <a:lnTo>
                  <a:pt x="0" y="-14871"/>
                </a:lnTo>
                <a:lnTo>
                  <a:pt x="0" y="-7138"/>
                </a:lnTo>
                <a:lnTo>
                  <a:pt x="353" y="-3757"/>
                </a:lnTo>
                <a:lnTo>
                  <a:pt x="1090" y="-557"/>
                </a:lnTo>
                <a:lnTo>
                  <a:pt x="1799" y="2642"/>
                </a:lnTo>
                <a:lnTo>
                  <a:pt x="2959" y="5435"/>
                </a:lnTo>
                <a:lnTo>
                  <a:pt x="4518" y="7797"/>
                </a:lnTo>
                <a:lnTo>
                  <a:pt x="8150" y="12053"/>
                </a:lnTo>
                <a:lnTo>
                  <a:pt x="10692" y="13449"/>
                </a:lnTo>
                <a:lnTo>
                  <a:pt x="10882" y="0"/>
                </a:lnTo>
                <a:lnTo>
                  <a:pt x="9842" y="-4446"/>
                </a:lnTo>
                <a:lnTo>
                  <a:pt x="9269" y="-9194"/>
                </a:lnTo>
                <a:lnTo>
                  <a:pt x="9269" y="-13971"/>
                </a:lnTo>
                <a:lnTo>
                  <a:pt x="9954" y="-18492"/>
                </a:lnTo>
                <a:lnTo>
                  <a:pt x="11135" y="-22744"/>
                </a:lnTo>
                <a:lnTo>
                  <a:pt x="13117" y="-26276"/>
                </a:lnTo>
                <a:lnTo>
                  <a:pt x="16013" y="-28803"/>
                </a:lnTo>
                <a:lnTo>
                  <a:pt x="19530" y="-30430"/>
                </a:lnTo>
                <a:lnTo>
                  <a:pt x="24267" y="-30430"/>
                </a:lnTo>
                <a:lnTo>
                  <a:pt x="28889" y="-28069"/>
                </a:lnTo>
                <a:lnTo>
                  <a:pt x="33501" y="-24206"/>
                </a:lnTo>
                <a:lnTo>
                  <a:pt x="35913" y="-21211"/>
                </a:lnTo>
                <a:lnTo>
                  <a:pt x="35913" y="-1677"/>
                </a:lnTo>
                <a:lnTo>
                  <a:pt x="33169" y="1598"/>
                </a:lnTo>
                <a:lnTo>
                  <a:pt x="29423" y="5003"/>
                </a:lnTo>
                <a:lnTo>
                  <a:pt x="25981" y="7073"/>
                </a:lnTo>
                <a:lnTo>
                  <a:pt x="22630" y="7872"/>
                </a:lnTo>
                <a:lnTo>
                  <a:pt x="19086" y="7872"/>
                </a:lnTo>
                <a:lnTo>
                  <a:pt x="15570" y="6220"/>
                </a:lnTo>
                <a:lnTo>
                  <a:pt x="12772" y="3657"/>
                </a:lnTo>
                <a:lnTo>
                  <a:pt x="13219" y="14832"/>
                </a:lnTo>
                <a:lnTo>
                  <a:pt x="16278" y="15530"/>
                </a:lnTo>
                <a:lnTo>
                  <a:pt x="23152" y="15530"/>
                </a:lnTo>
                <a:lnTo>
                  <a:pt x="26172" y="14756"/>
                </a:lnTo>
                <a:lnTo>
                  <a:pt x="28940" y="13194"/>
                </a:lnTo>
                <a:lnTo>
                  <a:pt x="31709" y="11645"/>
                </a:lnTo>
                <a:lnTo>
                  <a:pt x="34376" y="9475"/>
                </a:lnTo>
                <a:lnTo>
                  <a:pt x="36954" y="6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296933" y="3858656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53" y="12992"/>
                </a:moveTo>
                <a:lnTo>
                  <a:pt x="8636" y="15927"/>
                </a:lnTo>
                <a:lnTo>
                  <a:pt x="8636" y="24372"/>
                </a:lnTo>
                <a:lnTo>
                  <a:pt x="1738" y="24372"/>
                </a:lnTo>
                <a:lnTo>
                  <a:pt x="292" y="25513"/>
                </a:lnTo>
                <a:lnTo>
                  <a:pt x="0" y="28116"/>
                </a:lnTo>
                <a:lnTo>
                  <a:pt x="1738" y="31799"/>
                </a:lnTo>
                <a:lnTo>
                  <a:pt x="8636" y="31799"/>
                </a:lnTo>
                <a:lnTo>
                  <a:pt x="8636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3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61" y="30351"/>
                </a:lnTo>
                <a:lnTo>
                  <a:pt x="30340" y="27418"/>
                </a:lnTo>
                <a:lnTo>
                  <a:pt x="28548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74" y="12244"/>
                </a:lnTo>
                <a:lnTo>
                  <a:pt x="20609" y="8521"/>
                </a:lnTo>
                <a:lnTo>
                  <a:pt x="23623" y="7440"/>
                </a:lnTo>
                <a:lnTo>
                  <a:pt x="26798" y="7517"/>
                </a:lnTo>
                <a:lnTo>
                  <a:pt x="30010" y="8420"/>
                </a:lnTo>
                <a:lnTo>
                  <a:pt x="32702" y="8355"/>
                </a:lnTo>
                <a:lnTo>
                  <a:pt x="33044" y="5702"/>
                </a:lnTo>
                <a:lnTo>
                  <a:pt x="32969" y="3934"/>
                </a:lnTo>
                <a:lnTo>
                  <a:pt x="30822" y="1116"/>
                </a:lnTo>
                <a:lnTo>
                  <a:pt x="28054" y="356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340461" y="3881995"/>
            <a:ext cx="48818" cy="53643"/>
          </a:xfrm>
          <a:custGeom>
            <a:avLst/>
            <a:gdLst/>
            <a:ahLst/>
            <a:cxnLst/>
            <a:rect l="l" t="t" r="r" b="b"/>
            <a:pathLst>
              <a:path w="48818" h="53643">
                <a:moveTo>
                  <a:pt x="9273" y="23915"/>
                </a:moveTo>
                <a:lnTo>
                  <a:pt x="9575" y="21337"/>
                </a:lnTo>
                <a:lnTo>
                  <a:pt x="10172" y="18986"/>
                </a:lnTo>
                <a:lnTo>
                  <a:pt x="11695" y="14594"/>
                </a:lnTo>
                <a:lnTo>
                  <a:pt x="14173" y="11163"/>
                </a:lnTo>
                <a:lnTo>
                  <a:pt x="17668" y="8892"/>
                </a:lnTo>
                <a:lnTo>
                  <a:pt x="21869" y="7481"/>
                </a:lnTo>
                <a:lnTo>
                  <a:pt x="27431" y="7481"/>
                </a:lnTo>
                <a:lnTo>
                  <a:pt x="31776" y="9029"/>
                </a:lnTo>
                <a:lnTo>
                  <a:pt x="35243" y="11455"/>
                </a:lnTo>
                <a:lnTo>
                  <a:pt x="37504" y="15012"/>
                </a:lnTo>
                <a:lnTo>
                  <a:pt x="38801" y="19418"/>
                </a:lnTo>
                <a:lnTo>
                  <a:pt x="39549" y="24270"/>
                </a:lnTo>
                <a:lnTo>
                  <a:pt x="39549" y="29733"/>
                </a:lnTo>
                <a:lnTo>
                  <a:pt x="39258" y="32321"/>
                </a:lnTo>
                <a:lnTo>
                  <a:pt x="38670" y="34657"/>
                </a:lnTo>
                <a:lnTo>
                  <a:pt x="37871" y="50266"/>
                </a:lnTo>
                <a:lnTo>
                  <a:pt x="40474" y="48373"/>
                </a:lnTo>
                <a:lnTo>
                  <a:pt x="44629" y="43535"/>
                </a:lnTo>
                <a:lnTo>
                  <a:pt x="46202" y="40641"/>
                </a:lnTo>
                <a:lnTo>
                  <a:pt x="47246" y="37288"/>
                </a:lnTo>
                <a:lnTo>
                  <a:pt x="48300" y="33958"/>
                </a:lnTo>
                <a:lnTo>
                  <a:pt x="48818" y="30290"/>
                </a:lnTo>
                <a:lnTo>
                  <a:pt x="48818" y="22226"/>
                </a:lnTo>
                <a:lnTo>
                  <a:pt x="48326" y="18554"/>
                </a:lnTo>
                <a:lnTo>
                  <a:pt x="47332" y="1529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5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07" y="0"/>
                </a:lnTo>
                <a:lnTo>
                  <a:pt x="20739" y="0"/>
                </a:lnTo>
                <a:lnTo>
                  <a:pt x="17095" y="673"/>
                </a:lnTo>
                <a:lnTo>
                  <a:pt x="13981" y="2009"/>
                </a:lnTo>
                <a:lnTo>
                  <a:pt x="10871" y="3341"/>
                </a:lnTo>
                <a:lnTo>
                  <a:pt x="8279" y="5219"/>
                </a:lnTo>
                <a:lnTo>
                  <a:pt x="4128" y="10073"/>
                </a:lnTo>
                <a:lnTo>
                  <a:pt x="2566" y="12952"/>
                </a:lnTo>
                <a:lnTo>
                  <a:pt x="1536" y="16294"/>
                </a:lnTo>
                <a:lnTo>
                  <a:pt x="506" y="19649"/>
                </a:lnTo>
                <a:lnTo>
                  <a:pt x="0" y="23307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5"/>
                </a:lnTo>
                <a:lnTo>
                  <a:pt x="2425" y="41605"/>
                </a:lnTo>
                <a:lnTo>
                  <a:pt x="3912" y="44373"/>
                </a:lnTo>
                <a:lnTo>
                  <a:pt x="5906" y="46659"/>
                </a:lnTo>
                <a:lnTo>
                  <a:pt x="10378" y="50674"/>
                </a:lnTo>
                <a:lnTo>
                  <a:pt x="10007" y="34225"/>
                </a:lnTo>
                <a:lnTo>
                  <a:pt x="9273" y="29362"/>
                </a:lnTo>
                <a:lnTo>
                  <a:pt x="9273" y="23915"/>
                </a:lnTo>
                <a:close/>
              </a:path>
              <a:path w="48818" h="53643">
                <a:moveTo>
                  <a:pt x="26963" y="46112"/>
                </a:moveTo>
                <a:lnTo>
                  <a:pt x="21437" y="46112"/>
                </a:lnTo>
                <a:lnTo>
                  <a:pt x="17095" y="44579"/>
                </a:lnTo>
                <a:lnTo>
                  <a:pt x="13629" y="42138"/>
                </a:lnTo>
                <a:lnTo>
                  <a:pt x="11318" y="38635"/>
                </a:lnTo>
                <a:lnTo>
                  <a:pt x="10007" y="34225"/>
                </a:lnTo>
                <a:lnTo>
                  <a:pt x="10378" y="50674"/>
                </a:lnTo>
                <a:lnTo>
                  <a:pt x="13362" y="51869"/>
                </a:lnTo>
                <a:lnTo>
                  <a:pt x="16357" y="53060"/>
                </a:lnTo>
                <a:lnTo>
                  <a:pt x="19850" y="53643"/>
                </a:lnTo>
                <a:lnTo>
                  <a:pt x="27993" y="53643"/>
                </a:lnTo>
                <a:lnTo>
                  <a:pt x="31611" y="52985"/>
                </a:lnTo>
                <a:lnTo>
                  <a:pt x="34747" y="51614"/>
                </a:lnTo>
                <a:lnTo>
                  <a:pt x="37871" y="50266"/>
                </a:lnTo>
                <a:lnTo>
                  <a:pt x="38670" y="34657"/>
                </a:lnTo>
                <a:lnTo>
                  <a:pt x="37172" y="39042"/>
                </a:lnTo>
                <a:lnTo>
                  <a:pt x="34686" y="42444"/>
                </a:lnTo>
                <a:lnTo>
                  <a:pt x="31168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09282" y="388199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6"/>
                </a:lnTo>
                <a:lnTo>
                  <a:pt x="20368" y="0"/>
                </a:lnTo>
                <a:lnTo>
                  <a:pt x="17268" y="659"/>
                </a:lnTo>
                <a:lnTo>
                  <a:pt x="14132" y="2562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7"/>
                </a:lnTo>
                <a:lnTo>
                  <a:pt x="302" y="52197"/>
                </a:lnTo>
                <a:lnTo>
                  <a:pt x="2854" y="52919"/>
                </a:lnTo>
                <a:lnTo>
                  <a:pt x="6083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9"/>
                </a:lnTo>
                <a:lnTo>
                  <a:pt x="14475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47845" y="3869701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31903" y="59979"/>
                </a:moveTo>
                <a:lnTo>
                  <a:pt x="31903" y="59331"/>
                </a:lnTo>
                <a:lnTo>
                  <a:pt x="30049" y="56753"/>
                </a:lnTo>
                <a:lnTo>
                  <a:pt x="27306" y="57783"/>
                </a:lnTo>
                <a:lnTo>
                  <a:pt x="24423" y="58190"/>
                </a:lnTo>
                <a:lnTo>
                  <a:pt x="21859" y="58190"/>
                </a:lnTo>
                <a:lnTo>
                  <a:pt x="19076" y="55613"/>
                </a:lnTo>
                <a:lnTo>
                  <a:pt x="17589" y="51357"/>
                </a:lnTo>
                <a:lnTo>
                  <a:pt x="17589" y="20750"/>
                </a:lnTo>
                <a:lnTo>
                  <a:pt x="30114" y="20750"/>
                </a:lnTo>
                <a:lnTo>
                  <a:pt x="31738" y="1931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89" y="13319"/>
                </a:lnTo>
                <a:lnTo>
                  <a:pt x="17589" y="1699"/>
                </a:lnTo>
                <a:lnTo>
                  <a:pt x="17363" y="1000"/>
                </a:lnTo>
                <a:lnTo>
                  <a:pt x="14720" y="0"/>
                </a:lnTo>
                <a:lnTo>
                  <a:pt x="11494" y="0"/>
                </a:lnTo>
                <a:lnTo>
                  <a:pt x="8637" y="1699"/>
                </a:lnTo>
                <a:lnTo>
                  <a:pt x="8637" y="13319"/>
                </a:lnTo>
                <a:lnTo>
                  <a:pt x="1858" y="13319"/>
                </a:lnTo>
                <a:lnTo>
                  <a:pt x="356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37" y="20750"/>
                </a:lnTo>
                <a:lnTo>
                  <a:pt x="8637" y="52120"/>
                </a:lnTo>
                <a:lnTo>
                  <a:pt x="9414" y="56638"/>
                </a:lnTo>
                <a:lnTo>
                  <a:pt x="10786" y="60436"/>
                </a:lnTo>
                <a:lnTo>
                  <a:pt x="13107" y="63154"/>
                </a:lnTo>
                <a:lnTo>
                  <a:pt x="16384" y="64843"/>
                </a:lnTo>
                <a:lnTo>
                  <a:pt x="20373" y="65846"/>
                </a:lnTo>
                <a:lnTo>
                  <a:pt x="25402" y="65681"/>
                </a:lnTo>
                <a:lnTo>
                  <a:pt x="28501" y="65109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173" y="3859070"/>
            <a:ext cx="42047" cy="75845"/>
          </a:xfrm>
          <a:custGeom>
            <a:avLst/>
            <a:gdLst/>
            <a:ahLst/>
            <a:cxnLst/>
            <a:rect l="l" t="t" r="r" b="b"/>
            <a:pathLst>
              <a:path w="42047" h="75845">
                <a:moveTo>
                  <a:pt x="33108" y="45594"/>
                </a:moveTo>
                <a:lnTo>
                  <a:pt x="33108" y="74195"/>
                </a:lnTo>
                <a:lnTo>
                  <a:pt x="33324" y="74931"/>
                </a:lnTo>
                <a:lnTo>
                  <a:pt x="35967" y="75845"/>
                </a:lnTo>
                <a:lnTo>
                  <a:pt x="39192" y="75845"/>
                </a:lnTo>
                <a:lnTo>
                  <a:pt x="42047" y="74195"/>
                </a:lnTo>
                <a:lnTo>
                  <a:pt x="42047" y="40961"/>
                </a:lnTo>
                <a:lnTo>
                  <a:pt x="41756" y="37947"/>
                </a:lnTo>
                <a:lnTo>
                  <a:pt x="40563" y="33008"/>
                </a:lnTo>
                <a:lnTo>
                  <a:pt x="38202" y="28994"/>
                </a:lnTo>
                <a:lnTo>
                  <a:pt x="35027" y="25683"/>
                </a:lnTo>
                <a:lnTo>
                  <a:pt x="3058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6" y="23587"/>
                </a:lnTo>
                <a:lnTo>
                  <a:pt x="16714" y="24894"/>
                </a:lnTo>
                <a:lnTo>
                  <a:pt x="14108" y="26226"/>
                </a:lnTo>
                <a:lnTo>
                  <a:pt x="11530" y="28234"/>
                </a:lnTo>
                <a:lnTo>
                  <a:pt x="8967" y="30952"/>
                </a:lnTo>
                <a:lnTo>
                  <a:pt x="8967" y="1703"/>
                </a:lnTo>
                <a:lnTo>
                  <a:pt x="8736" y="943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67" y="74195"/>
                </a:lnTo>
                <a:lnTo>
                  <a:pt x="8967" y="40057"/>
                </a:lnTo>
                <a:lnTo>
                  <a:pt x="11414" y="36983"/>
                </a:lnTo>
                <a:lnTo>
                  <a:pt x="13765" y="34660"/>
                </a:lnTo>
                <a:lnTo>
                  <a:pt x="18248" y="31471"/>
                </a:lnTo>
                <a:lnTo>
                  <a:pt x="22732" y="30671"/>
                </a:lnTo>
                <a:lnTo>
                  <a:pt x="25995" y="31014"/>
                </a:lnTo>
                <a:lnTo>
                  <a:pt x="28637" y="32299"/>
                </a:lnTo>
                <a:lnTo>
                  <a:pt x="31380" y="35716"/>
                </a:lnTo>
                <a:lnTo>
                  <a:pt x="32445" y="38877"/>
                </a:lnTo>
                <a:lnTo>
                  <a:pt x="33108" y="42815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562945" y="3881998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0" y="2426"/>
                </a:moveTo>
                <a:lnTo>
                  <a:pt x="0" y="51267"/>
                </a:lnTo>
                <a:lnTo>
                  <a:pt x="320" y="52197"/>
                </a:lnTo>
                <a:lnTo>
                  <a:pt x="2872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9"/>
                </a:lnTo>
                <a:lnTo>
                  <a:pt x="14493" y="11620"/>
                </a:lnTo>
                <a:lnTo>
                  <a:pt x="17311" y="9359"/>
                </a:lnTo>
                <a:lnTo>
                  <a:pt x="19925" y="8456"/>
                </a:lnTo>
                <a:lnTo>
                  <a:pt x="22964" y="8672"/>
                </a:lnTo>
                <a:lnTo>
                  <a:pt x="25707" y="9461"/>
                </a:lnTo>
                <a:lnTo>
                  <a:pt x="28450" y="8178"/>
                </a:lnTo>
                <a:lnTo>
                  <a:pt x="28536" y="4813"/>
                </a:lnTo>
                <a:lnTo>
                  <a:pt x="28144" y="1753"/>
                </a:lnTo>
                <a:lnTo>
                  <a:pt x="25566" y="518"/>
                </a:lnTo>
                <a:lnTo>
                  <a:pt x="23025" y="76"/>
                </a:lnTo>
                <a:lnTo>
                  <a:pt x="20382" y="0"/>
                </a:lnTo>
                <a:lnTo>
                  <a:pt x="17287" y="659"/>
                </a:lnTo>
                <a:lnTo>
                  <a:pt x="14147" y="2562"/>
                </a:lnTo>
                <a:lnTo>
                  <a:pt x="10680" y="5994"/>
                </a:lnTo>
                <a:lnTo>
                  <a:pt x="8092" y="9550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606948" y="3862627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10"/>
                </a:moveTo>
                <a:lnTo>
                  <a:pt x="380" y="8891"/>
                </a:lnTo>
                <a:lnTo>
                  <a:pt x="3390" y="10731"/>
                </a:lnTo>
                <a:lnTo>
                  <a:pt x="7620" y="10731"/>
                </a:lnTo>
                <a:lnTo>
                  <a:pt x="10669" y="8841"/>
                </a:lnTo>
                <a:lnTo>
                  <a:pt x="11061" y="5295"/>
                </a:lnTo>
                <a:lnTo>
                  <a:pt x="10680" y="1842"/>
                </a:lnTo>
                <a:lnTo>
                  <a:pt x="7684" y="0"/>
                </a:lnTo>
                <a:lnTo>
                  <a:pt x="3440" y="0"/>
                </a:lnTo>
                <a:lnTo>
                  <a:pt x="394" y="1893"/>
                </a:lnTo>
                <a:lnTo>
                  <a:pt x="0" y="5410"/>
                </a:lnTo>
                <a:close/>
              </a:path>
              <a:path w="11061" h="72288">
                <a:moveTo>
                  <a:pt x="1395" y="71564"/>
                </a:moveTo>
                <a:lnTo>
                  <a:pt x="3952" y="72288"/>
                </a:lnTo>
                <a:lnTo>
                  <a:pt x="7178" y="72288"/>
                </a:lnTo>
                <a:lnTo>
                  <a:pt x="10032" y="70638"/>
                </a:lnTo>
                <a:lnTo>
                  <a:pt x="10032" y="21794"/>
                </a:lnTo>
                <a:lnTo>
                  <a:pt x="9817" y="21106"/>
                </a:lnTo>
                <a:lnTo>
                  <a:pt x="7178" y="20156"/>
                </a:lnTo>
                <a:lnTo>
                  <a:pt x="3952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634358" y="3882096"/>
            <a:ext cx="46226" cy="72323"/>
          </a:xfrm>
          <a:custGeom>
            <a:avLst/>
            <a:gdLst/>
            <a:ahLst/>
            <a:cxnLst/>
            <a:rect l="l" t="t" r="r" b="b"/>
            <a:pathLst>
              <a:path w="46226" h="72323">
                <a:moveTo>
                  <a:pt x="431" y="55737"/>
                </a:moveTo>
                <a:lnTo>
                  <a:pt x="0" y="59204"/>
                </a:lnTo>
                <a:lnTo>
                  <a:pt x="391" y="62826"/>
                </a:lnTo>
                <a:lnTo>
                  <a:pt x="1979" y="66037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3"/>
                </a:lnTo>
                <a:lnTo>
                  <a:pt x="26009" y="72323"/>
                </a:lnTo>
                <a:lnTo>
                  <a:pt x="29551" y="71880"/>
                </a:lnTo>
                <a:lnTo>
                  <a:pt x="32550" y="71001"/>
                </a:lnTo>
                <a:lnTo>
                  <a:pt x="35560" y="70112"/>
                </a:lnTo>
                <a:lnTo>
                  <a:pt x="39951" y="67369"/>
                </a:lnTo>
                <a:lnTo>
                  <a:pt x="43332" y="64043"/>
                </a:lnTo>
                <a:lnTo>
                  <a:pt x="45212" y="60003"/>
                </a:lnTo>
                <a:lnTo>
                  <a:pt x="45694" y="55623"/>
                </a:lnTo>
                <a:lnTo>
                  <a:pt x="45262" y="51612"/>
                </a:lnTo>
                <a:lnTo>
                  <a:pt x="43609" y="48383"/>
                </a:lnTo>
                <a:lnTo>
                  <a:pt x="40956" y="45935"/>
                </a:lnTo>
                <a:lnTo>
                  <a:pt x="37730" y="43977"/>
                </a:lnTo>
                <a:lnTo>
                  <a:pt x="33666" y="42785"/>
                </a:lnTo>
                <a:lnTo>
                  <a:pt x="29019" y="42378"/>
                </a:lnTo>
                <a:lnTo>
                  <a:pt x="16267" y="41846"/>
                </a:lnTo>
                <a:lnTo>
                  <a:pt x="14324" y="41766"/>
                </a:lnTo>
                <a:lnTo>
                  <a:pt x="10400" y="39646"/>
                </a:lnTo>
                <a:lnTo>
                  <a:pt x="11695" y="51573"/>
                </a:lnTo>
                <a:lnTo>
                  <a:pt x="14528" y="48995"/>
                </a:lnTo>
                <a:lnTo>
                  <a:pt x="27190" y="49438"/>
                </a:lnTo>
                <a:lnTo>
                  <a:pt x="30109" y="49503"/>
                </a:lnTo>
                <a:lnTo>
                  <a:pt x="32435" y="50111"/>
                </a:lnTo>
                <a:lnTo>
                  <a:pt x="35866" y="52386"/>
                </a:lnTo>
                <a:lnTo>
                  <a:pt x="36727" y="56106"/>
                </a:lnTo>
                <a:lnTo>
                  <a:pt x="36727" y="57340"/>
                </a:lnTo>
                <a:lnTo>
                  <a:pt x="35509" y="60756"/>
                </a:lnTo>
                <a:lnTo>
                  <a:pt x="32475" y="63486"/>
                </a:lnTo>
                <a:lnTo>
                  <a:pt x="29159" y="64716"/>
                </a:lnTo>
                <a:lnTo>
                  <a:pt x="25069" y="65490"/>
                </a:lnTo>
                <a:lnTo>
                  <a:pt x="18086" y="65490"/>
                </a:lnTo>
                <a:lnTo>
                  <a:pt x="14756" y="64881"/>
                </a:lnTo>
                <a:lnTo>
                  <a:pt x="12368" y="63676"/>
                </a:lnTo>
                <a:lnTo>
                  <a:pt x="8787" y="60678"/>
                </a:lnTo>
                <a:lnTo>
                  <a:pt x="8787" y="57566"/>
                </a:lnTo>
                <a:lnTo>
                  <a:pt x="9499" y="54658"/>
                </a:lnTo>
                <a:lnTo>
                  <a:pt x="9817" y="36244"/>
                </a:lnTo>
                <a:lnTo>
                  <a:pt x="11393" y="32893"/>
                </a:lnTo>
                <a:lnTo>
                  <a:pt x="14403" y="33691"/>
                </a:lnTo>
                <a:lnTo>
                  <a:pt x="17981" y="34731"/>
                </a:lnTo>
                <a:lnTo>
                  <a:pt x="16015" y="27190"/>
                </a:lnTo>
                <a:lnTo>
                  <a:pt x="12368" y="23507"/>
                </a:lnTo>
                <a:lnTo>
                  <a:pt x="11443" y="20966"/>
                </a:lnTo>
                <a:lnTo>
                  <a:pt x="11443" y="17740"/>
                </a:lnTo>
                <a:lnTo>
                  <a:pt x="11659" y="14921"/>
                </a:lnTo>
                <a:lnTo>
                  <a:pt x="9906" y="3200"/>
                </a:lnTo>
                <a:lnTo>
                  <a:pt x="6576" y="6245"/>
                </a:lnTo>
                <a:lnTo>
                  <a:pt x="4344" y="10309"/>
                </a:lnTo>
                <a:lnTo>
                  <a:pt x="2918" y="15022"/>
                </a:lnTo>
                <a:lnTo>
                  <a:pt x="2918" y="17790"/>
                </a:lnTo>
                <a:lnTo>
                  <a:pt x="3249" y="22222"/>
                </a:lnTo>
                <a:lnTo>
                  <a:pt x="4546" y="25587"/>
                </a:lnTo>
                <a:lnTo>
                  <a:pt x="6565" y="28432"/>
                </a:lnTo>
                <a:lnTo>
                  <a:pt x="4103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4" y="42086"/>
                </a:lnTo>
                <a:lnTo>
                  <a:pt x="3962" y="44841"/>
                </a:lnTo>
                <a:lnTo>
                  <a:pt x="7062" y="46875"/>
                </a:lnTo>
                <a:lnTo>
                  <a:pt x="3973" y="49618"/>
                </a:lnTo>
                <a:lnTo>
                  <a:pt x="1762" y="52527"/>
                </a:lnTo>
                <a:lnTo>
                  <a:pt x="431" y="55737"/>
                </a:lnTo>
                <a:close/>
              </a:path>
              <a:path w="46226" h="72323">
                <a:moveTo>
                  <a:pt x="15886" y="8279"/>
                </a:moveTo>
                <a:lnTo>
                  <a:pt x="18453" y="7123"/>
                </a:lnTo>
                <a:lnTo>
                  <a:pt x="21704" y="6842"/>
                </a:lnTo>
                <a:lnTo>
                  <a:pt x="25069" y="6842"/>
                </a:lnTo>
                <a:lnTo>
                  <a:pt x="27661" y="7772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23"/>
                </a:lnTo>
                <a:lnTo>
                  <a:pt x="32017" y="20191"/>
                </a:lnTo>
                <a:lnTo>
                  <a:pt x="30556" y="23935"/>
                </a:lnTo>
                <a:lnTo>
                  <a:pt x="27773" y="26708"/>
                </a:lnTo>
                <a:lnTo>
                  <a:pt x="25170" y="27824"/>
                </a:lnTo>
                <a:lnTo>
                  <a:pt x="21869" y="28115"/>
                </a:lnTo>
                <a:lnTo>
                  <a:pt x="18578" y="28115"/>
                </a:lnTo>
                <a:lnTo>
                  <a:pt x="16015" y="27190"/>
                </a:lnTo>
                <a:lnTo>
                  <a:pt x="17981" y="34731"/>
                </a:lnTo>
                <a:lnTo>
                  <a:pt x="21869" y="34998"/>
                </a:lnTo>
                <a:lnTo>
                  <a:pt x="24677" y="34998"/>
                </a:lnTo>
                <a:lnTo>
                  <a:pt x="27255" y="34606"/>
                </a:lnTo>
                <a:lnTo>
                  <a:pt x="29565" y="33807"/>
                </a:lnTo>
                <a:lnTo>
                  <a:pt x="33882" y="31863"/>
                </a:lnTo>
                <a:lnTo>
                  <a:pt x="37249" y="28853"/>
                </a:lnTo>
                <a:lnTo>
                  <a:pt x="39433" y="24850"/>
                </a:lnTo>
                <a:lnTo>
                  <a:pt x="40805" y="20191"/>
                </a:lnTo>
                <a:lnTo>
                  <a:pt x="40805" y="17358"/>
                </a:lnTo>
                <a:lnTo>
                  <a:pt x="40538" y="14018"/>
                </a:lnTo>
                <a:lnTo>
                  <a:pt x="39535" y="10882"/>
                </a:lnTo>
                <a:lnTo>
                  <a:pt x="37374" y="8149"/>
                </a:lnTo>
                <a:lnTo>
                  <a:pt x="44387" y="8149"/>
                </a:lnTo>
                <a:lnTo>
                  <a:pt x="45720" y="7299"/>
                </a:lnTo>
                <a:lnTo>
                  <a:pt x="46226" y="4556"/>
                </a:lnTo>
                <a:lnTo>
                  <a:pt x="44387" y="924"/>
                </a:lnTo>
                <a:lnTo>
                  <a:pt x="29627" y="924"/>
                </a:lnTo>
                <a:lnTo>
                  <a:pt x="27291" y="406"/>
                </a:lnTo>
                <a:lnTo>
                  <a:pt x="24728" y="86"/>
                </a:lnTo>
                <a:lnTo>
                  <a:pt x="19112" y="0"/>
                </a:lnTo>
                <a:lnTo>
                  <a:pt x="14237" y="1230"/>
                </a:lnTo>
                <a:lnTo>
                  <a:pt x="9906" y="3200"/>
                </a:lnTo>
                <a:lnTo>
                  <a:pt x="11659" y="14921"/>
                </a:lnTo>
                <a:lnTo>
                  <a:pt x="13117" y="11108"/>
                </a:lnTo>
                <a:lnTo>
                  <a:pt x="15886" y="8279"/>
                </a:lnTo>
                <a:close/>
              </a:path>
              <a:path w="46226" h="72323">
                <a:moveTo>
                  <a:pt x="9817" y="36244"/>
                </a:moveTo>
                <a:lnTo>
                  <a:pt x="9499" y="54658"/>
                </a:lnTo>
                <a:lnTo>
                  <a:pt x="11695" y="51573"/>
                </a:lnTo>
                <a:lnTo>
                  <a:pt x="10400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699463" y="3859070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594"/>
                </a:moveTo>
                <a:lnTo>
                  <a:pt x="33108" y="74195"/>
                </a:lnTo>
                <a:lnTo>
                  <a:pt x="33324" y="74931"/>
                </a:lnTo>
                <a:lnTo>
                  <a:pt x="35967" y="75845"/>
                </a:lnTo>
                <a:lnTo>
                  <a:pt x="39193" y="75845"/>
                </a:lnTo>
                <a:lnTo>
                  <a:pt x="42062" y="74195"/>
                </a:lnTo>
                <a:lnTo>
                  <a:pt x="42062" y="40961"/>
                </a:lnTo>
                <a:lnTo>
                  <a:pt x="41770" y="37947"/>
                </a:lnTo>
                <a:lnTo>
                  <a:pt x="40565" y="33008"/>
                </a:lnTo>
                <a:lnTo>
                  <a:pt x="38200" y="28994"/>
                </a:lnTo>
                <a:lnTo>
                  <a:pt x="35027" y="25683"/>
                </a:lnTo>
                <a:lnTo>
                  <a:pt x="30593" y="23472"/>
                </a:lnTo>
                <a:lnTo>
                  <a:pt x="27849" y="22924"/>
                </a:lnTo>
                <a:lnTo>
                  <a:pt x="21945" y="22924"/>
                </a:lnTo>
                <a:lnTo>
                  <a:pt x="19328" y="23587"/>
                </a:lnTo>
                <a:lnTo>
                  <a:pt x="16725" y="24894"/>
                </a:lnTo>
                <a:lnTo>
                  <a:pt x="14122" y="26226"/>
                </a:lnTo>
                <a:lnTo>
                  <a:pt x="11530" y="28234"/>
                </a:lnTo>
                <a:lnTo>
                  <a:pt x="8967" y="30952"/>
                </a:lnTo>
                <a:lnTo>
                  <a:pt x="8967" y="1703"/>
                </a:lnTo>
                <a:lnTo>
                  <a:pt x="8751" y="943"/>
                </a:lnTo>
                <a:lnTo>
                  <a:pt x="6108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5"/>
                </a:lnTo>
                <a:lnTo>
                  <a:pt x="201" y="74931"/>
                </a:lnTo>
                <a:lnTo>
                  <a:pt x="2868" y="75845"/>
                </a:lnTo>
                <a:lnTo>
                  <a:pt x="6108" y="75845"/>
                </a:lnTo>
                <a:lnTo>
                  <a:pt x="8967" y="74195"/>
                </a:lnTo>
                <a:lnTo>
                  <a:pt x="8967" y="40057"/>
                </a:lnTo>
                <a:lnTo>
                  <a:pt x="11416" y="36983"/>
                </a:lnTo>
                <a:lnTo>
                  <a:pt x="13766" y="34660"/>
                </a:lnTo>
                <a:lnTo>
                  <a:pt x="18262" y="31471"/>
                </a:lnTo>
                <a:lnTo>
                  <a:pt x="22744" y="30671"/>
                </a:lnTo>
                <a:lnTo>
                  <a:pt x="25995" y="31014"/>
                </a:lnTo>
                <a:lnTo>
                  <a:pt x="28638" y="32299"/>
                </a:lnTo>
                <a:lnTo>
                  <a:pt x="31381" y="35716"/>
                </a:lnTo>
                <a:lnTo>
                  <a:pt x="32447" y="38877"/>
                </a:lnTo>
                <a:lnTo>
                  <a:pt x="33108" y="42815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758363" y="3869701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79"/>
                </a:moveTo>
                <a:lnTo>
                  <a:pt x="31902" y="59331"/>
                </a:lnTo>
                <a:lnTo>
                  <a:pt x="30049" y="56753"/>
                </a:lnTo>
                <a:lnTo>
                  <a:pt x="27294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19076" y="55613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4"/>
                </a:lnTo>
                <a:lnTo>
                  <a:pt x="31902" y="16369"/>
                </a:lnTo>
                <a:lnTo>
                  <a:pt x="30114" y="13319"/>
                </a:lnTo>
                <a:lnTo>
                  <a:pt x="17578" y="13319"/>
                </a:lnTo>
                <a:lnTo>
                  <a:pt x="17578" y="1699"/>
                </a:lnTo>
                <a:lnTo>
                  <a:pt x="17362" y="1000"/>
                </a:lnTo>
                <a:lnTo>
                  <a:pt x="14720" y="0"/>
                </a:lnTo>
                <a:lnTo>
                  <a:pt x="11494" y="0"/>
                </a:lnTo>
                <a:lnTo>
                  <a:pt x="8625" y="1699"/>
                </a:lnTo>
                <a:lnTo>
                  <a:pt x="8625" y="13319"/>
                </a:lnTo>
                <a:lnTo>
                  <a:pt x="1854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09" y="56638"/>
                </a:lnTo>
                <a:lnTo>
                  <a:pt x="10781" y="60436"/>
                </a:lnTo>
                <a:lnTo>
                  <a:pt x="13107" y="63154"/>
                </a:lnTo>
                <a:lnTo>
                  <a:pt x="16382" y="64843"/>
                </a:lnTo>
                <a:lnTo>
                  <a:pt x="20372" y="65846"/>
                </a:lnTo>
                <a:lnTo>
                  <a:pt x="25387" y="65681"/>
                </a:lnTo>
                <a:lnTo>
                  <a:pt x="28486" y="65109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841714" y="3881995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78" y="52197"/>
                </a:moveTo>
                <a:lnTo>
                  <a:pt x="66344" y="52920"/>
                </a:lnTo>
                <a:lnTo>
                  <a:pt x="69570" y="52920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22"/>
                </a:lnTo>
                <a:lnTo>
                  <a:pt x="71042" y="10083"/>
                </a:lnTo>
                <a:lnTo>
                  <a:pt x="68771" y="6069"/>
                </a:lnTo>
                <a:lnTo>
                  <a:pt x="65736" y="2758"/>
                </a:lnTo>
                <a:lnTo>
                  <a:pt x="61456" y="547"/>
                </a:lnTo>
                <a:lnTo>
                  <a:pt x="58823" y="0"/>
                </a:lnTo>
                <a:lnTo>
                  <a:pt x="55678" y="0"/>
                </a:lnTo>
                <a:lnTo>
                  <a:pt x="53072" y="180"/>
                </a:lnTo>
                <a:lnTo>
                  <a:pt x="50493" y="849"/>
                </a:lnTo>
                <a:lnTo>
                  <a:pt x="47840" y="2171"/>
                </a:lnTo>
                <a:lnTo>
                  <a:pt x="45058" y="3912"/>
                </a:lnTo>
                <a:lnTo>
                  <a:pt x="42123" y="6375"/>
                </a:lnTo>
                <a:lnTo>
                  <a:pt x="38952" y="9651"/>
                </a:lnTo>
                <a:lnTo>
                  <a:pt x="36777" y="5717"/>
                </a:lnTo>
                <a:lnTo>
                  <a:pt x="33642" y="2678"/>
                </a:lnTo>
                <a:lnTo>
                  <a:pt x="30989" y="1169"/>
                </a:lnTo>
                <a:lnTo>
                  <a:pt x="27763" y="231"/>
                </a:lnTo>
                <a:lnTo>
                  <a:pt x="23925" y="0"/>
                </a:lnTo>
                <a:lnTo>
                  <a:pt x="21283" y="0"/>
                </a:lnTo>
                <a:lnTo>
                  <a:pt x="18680" y="712"/>
                </a:lnTo>
                <a:lnTo>
                  <a:pt x="16092" y="2134"/>
                </a:lnTo>
                <a:lnTo>
                  <a:pt x="13500" y="3567"/>
                </a:lnTo>
                <a:lnTo>
                  <a:pt x="10817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11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71"/>
                </a:lnTo>
                <a:lnTo>
                  <a:pt x="302" y="52197"/>
                </a:lnTo>
                <a:lnTo>
                  <a:pt x="2858" y="52920"/>
                </a:lnTo>
                <a:lnTo>
                  <a:pt x="608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5786" y="10148"/>
                </a:lnTo>
                <a:lnTo>
                  <a:pt x="19961" y="7747"/>
                </a:lnTo>
                <a:lnTo>
                  <a:pt x="23684" y="7747"/>
                </a:lnTo>
                <a:lnTo>
                  <a:pt x="26338" y="8726"/>
                </a:lnTo>
                <a:lnTo>
                  <a:pt x="29350" y="11555"/>
                </a:lnTo>
                <a:lnTo>
                  <a:pt x="30747" y="14249"/>
                </a:lnTo>
                <a:lnTo>
                  <a:pt x="31532" y="17654"/>
                </a:lnTo>
                <a:lnTo>
                  <a:pt x="31738" y="21589"/>
                </a:lnTo>
                <a:lnTo>
                  <a:pt x="31738" y="51271"/>
                </a:lnTo>
                <a:lnTo>
                  <a:pt x="32054" y="52197"/>
                </a:lnTo>
                <a:lnTo>
                  <a:pt x="34632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8"/>
                </a:lnTo>
                <a:lnTo>
                  <a:pt x="47560" y="10148"/>
                </a:lnTo>
                <a:lnTo>
                  <a:pt x="51700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54"/>
                </a:lnTo>
                <a:lnTo>
                  <a:pt x="63425" y="21589"/>
                </a:lnTo>
                <a:lnTo>
                  <a:pt x="63425" y="51271"/>
                </a:lnTo>
                <a:lnTo>
                  <a:pt x="63778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934914" y="3881995"/>
            <a:ext cx="22889" cy="53647"/>
          </a:xfrm>
          <a:custGeom>
            <a:avLst/>
            <a:gdLst/>
            <a:ahLst/>
            <a:cxnLst/>
            <a:rect l="l" t="t" r="r" b="b"/>
            <a:pathLst>
              <a:path w="22889" h="53647">
                <a:moveTo>
                  <a:pt x="9184" y="40896"/>
                </a:moveTo>
                <a:lnTo>
                  <a:pt x="9958" y="52658"/>
                </a:lnTo>
                <a:lnTo>
                  <a:pt x="14364" y="53647"/>
                </a:lnTo>
                <a:lnTo>
                  <a:pt x="19865" y="53647"/>
                </a:lnTo>
                <a:lnTo>
                  <a:pt x="22889" y="46065"/>
                </a:lnTo>
                <a:lnTo>
                  <a:pt x="18342" y="46663"/>
                </a:lnTo>
                <a:lnTo>
                  <a:pt x="15458" y="46663"/>
                </a:lnTo>
                <a:lnTo>
                  <a:pt x="11596" y="44413"/>
                </a:lnTo>
                <a:lnTo>
                  <a:pt x="9184" y="40896"/>
                </a:lnTo>
                <a:close/>
              </a:path>
              <a:path w="22889" h="53647">
                <a:moveTo>
                  <a:pt x="34571" y="52899"/>
                </a:moveTo>
                <a:lnTo>
                  <a:pt x="37238" y="52960"/>
                </a:lnTo>
                <a:lnTo>
                  <a:pt x="40107" y="51321"/>
                </a:lnTo>
                <a:lnTo>
                  <a:pt x="40107" y="15358"/>
                </a:lnTo>
                <a:lnTo>
                  <a:pt x="39766" y="12689"/>
                </a:lnTo>
                <a:lnTo>
                  <a:pt x="38380" y="8129"/>
                </a:lnTo>
                <a:lnTo>
                  <a:pt x="35767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108" y="180"/>
                </a:lnTo>
                <a:lnTo>
                  <a:pt x="13413" y="853"/>
                </a:lnTo>
                <a:lnTo>
                  <a:pt x="10163" y="1803"/>
                </a:lnTo>
                <a:lnTo>
                  <a:pt x="7214" y="2909"/>
                </a:lnTo>
                <a:lnTo>
                  <a:pt x="3506" y="5209"/>
                </a:lnTo>
                <a:lnTo>
                  <a:pt x="2391" y="7938"/>
                </a:lnTo>
                <a:lnTo>
                  <a:pt x="2693" y="11153"/>
                </a:lnTo>
                <a:lnTo>
                  <a:pt x="5285" y="12053"/>
                </a:lnTo>
                <a:lnTo>
                  <a:pt x="8154" y="10415"/>
                </a:lnTo>
                <a:lnTo>
                  <a:pt x="10797" y="9159"/>
                </a:lnTo>
                <a:lnTo>
                  <a:pt x="14086" y="8053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5" y="12334"/>
                </a:lnTo>
                <a:lnTo>
                  <a:pt x="31003" y="15228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3" y="22914"/>
                </a:lnTo>
                <a:lnTo>
                  <a:pt x="14227" y="23572"/>
                </a:lnTo>
                <a:lnTo>
                  <a:pt x="11188" y="24246"/>
                </a:lnTo>
                <a:lnTo>
                  <a:pt x="8625" y="25250"/>
                </a:lnTo>
                <a:lnTo>
                  <a:pt x="4420" y="27918"/>
                </a:lnTo>
                <a:lnTo>
                  <a:pt x="1692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35" y="45086"/>
                </a:lnTo>
                <a:lnTo>
                  <a:pt x="3176" y="48478"/>
                </a:lnTo>
                <a:lnTo>
                  <a:pt x="6109" y="51019"/>
                </a:lnTo>
                <a:lnTo>
                  <a:pt x="9958" y="52658"/>
                </a:lnTo>
                <a:lnTo>
                  <a:pt x="9184" y="40896"/>
                </a:lnTo>
                <a:lnTo>
                  <a:pt x="9184" y="38355"/>
                </a:lnTo>
                <a:lnTo>
                  <a:pt x="10022" y="34430"/>
                </a:lnTo>
                <a:lnTo>
                  <a:pt x="12650" y="31485"/>
                </a:lnTo>
                <a:lnTo>
                  <a:pt x="15344" y="30063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9"/>
                </a:lnTo>
                <a:lnTo>
                  <a:pt x="22889" y="46065"/>
                </a:lnTo>
                <a:lnTo>
                  <a:pt x="19865" y="53647"/>
                </a:lnTo>
                <a:lnTo>
                  <a:pt x="22647" y="53025"/>
                </a:lnTo>
                <a:lnTo>
                  <a:pt x="25261" y="51753"/>
                </a:lnTo>
                <a:lnTo>
                  <a:pt x="27879" y="50482"/>
                </a:lnTo>
                <a:lnTo>
                  <a:pt x="32400" y="46447"/>
                </a:lnTo>
                <a:lnTo>
                  <a:pt x="32400" y="51321"/>
                </a:lnTo>
                <a:lnTo>
                  <a:pt x="34571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998545" y="3881995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69"/>
                </a:moveTo>
                <a:lnTo>
                  <a:pt x="33108" y="51271"/>
                </a:lnTo>
                <a:lnTo>
                  <a:pt x="33338" y="52006"/>
                </a:lnTo>
                <a:lnTo>
                  <a:pt x="35967" y="52920"/>
                </a:lnTo>
                <a:lnTo>
                  <a:pt x="39207" y="52920"/>
                </a:lnTo>
                <a:lnTo>
                  <a:pt x="42062" y="51271"/>
                </a:lnTo>
                <a:lnTo>
                  <a:pt x="42062" y="18011"/>
                </a:lnTo>
                <a:lnTo>
                  <a:pt x="41770" y="15022"/>
                </a:lnTo>
                <a:lnTo>
                  <a:pt x="40579" y="10083"/>
                </a:lnTo>
                <a:lnTo>
                  <a:pt x="38202" y="6069"/>
                </a:lnTo>
                <a:lnTo>
                  <a:pt x="35027" y="2758"/>
                </a:lnTo>
                <a:lnTo>
                  <a:pt x="30595" y="547"/>
                </a:lnTo>
                <a:lnTo>
                  <a:pt x="27852" y="0"/>
                </a:lnTo>
                <a:lnTo>
                  <a:pt x="21808" y="0"/>
                </a:lnTo>
                <a:lnTo>
                  <a:pt x="19051" y="712"/>
                </a:lnTo>
                <a:lnTo>
                  <a:pt x="16322" y="2134"/>
                </a:lnTo>
                <a:lnTo>
                  <a:pt x="13590" y="3567"/>
                </a:lnTo>
                <a:lnTo>
                  <a:pt x="10847" y="5817"/>
                </a:lnTo>
                <a:lnTo>
                  <a:pt x="8092" y="8892"/>
                </a:lnTo>
                <a:lnTo>
                  <a:pt x="8092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26"/>
                </a:lnTo>
                <a:lnTo>
                  <a:pt x="0" y="51271"/>
                </a:lnTo>
                <a:lnTo>
                  <a:pt x="331" y="52197"/>
                </a:lnTo>
                <a:lnTo>
                  <a:pt x="2872" y="52920"/>
                </a:lnTo>
                <a:lnTo>
                  <a:pt x="6108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29" y="14058"/>
                </a:lnTo>
                <a:lnTo>
                  <a:pt x="13765" y="11736"/>
                </a:lnTo>
                <a:lnTo>
                  <a:pt x="18262" y="8547"/>
                </a:lnTo>
                <a:lnTo>
                  <a:pt x="22748" y="7747"/>
                </a:lnTo>
                <a:lnTo>
                  <a:pt x="26009" y="8089"/>
                </a:lnTo>
                <a:lnTo>
                  <a:pt x="28652" y="937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08" y="19890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8063956" y="3881995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69"/>
                </a:moveTo>
                <a:lnTo>
                  <a:pt x="33110" y="51271"/>
                </a:lnTo>
                <a:lnTo>
                  <a:pt x="33326" y="52006"/>
                </a:lnTo>
                <a:lnTo>
                  <a:pt x="35963" y="52920"/>
                </a:lnTo>
                <a:lnTo>
                  <a:pt x="39193" y="52920"/>
                </a:lnTo>
                <a:lnTo>
                  <a:pt x="42062" y="51271"/>
                </a:lnTo>
                <a:lnTo>
                  <a:pt x="42062" y="18011"/>
                </a:lnTo>
                <a:lnTo>
                  <a:pt x="41771" y="1502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5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790" y="0"/>
                </a:lnTo>
                <a:lnTo>
                  <a:pt x="19047" y="712"/>
                </a:lnTo>
                <a:lnTo>
                  <a:pt x="16319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64" y="51271"/>
                </a:lnTo>
                <a:lnTo>
                  <a:pt x="8964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45" y="7747"/>
                </a:lnTo>
                <a:lnTo>
                  <a:pt x="25995" y="8089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110" y="19890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8126110" y="3881998"/>
            <a:ext cx="44935" cy="53643"/>
          </a:xfrm>
          <a:custGeom>
            <a:avLst/>
            <a:gdLst/>
            <a:ahLst/>
            <a:cxnLst/>
            <a:rect l="l" t="t" r="r" b="b"/>
            <a:pathLst>
              <a:path w="44935" h="53643">
                <a:moveTo>
                  <a:pt x="44528" y="16927"/>
                </a:moveTo>
                <a:lnTo>
                  <a:pt x="43704" y="14122"/>
                </a:lnTo>
                <a:lnTo>
                  <a:pt x="42901" y="11314"/>
                </a:lnTo>
                <a:lnTo>
                  <a:pt x="39881" y="6807"/>
                </a:lnTo>
                <a:lnTo>
                  <a:pt x="35932" y="3074"/>
                </a:lnTo>
                <a:lnTo>
                  <a:pt x="33239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8"/>
                </a:lnTo>
                <a:lnTo>
                  <a:pt x="30582" y="8329"/>
                </a:lnTo>
                <a:lnTo>
                  <a:pt x="32782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6" y="3110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5"/>
                </a:lnTo>
                <a:lnTo>
                  <a:pt x="1628" y="15760"/>
                </a:lnTo>
                <a:lnTo>
                  <a:pt x="547" y="19102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32" y="41997"/>
                </a:lnTo>
                <a:lnTo>
                  <a:pt x="4179" y="44766"/>
                </a:lnTo>
                <a:lnTo>
                  <a:pt x="6239" y="46976"/>
                </a:lnTo>
                <a:lnTo>
                  <a:pt x="10836" y="50849"/>
                </a:lnTo>
                <a:lnTo>
                  <a:pt x="13870" y="51965"/>
                </a:lnTo>
                <a:lnTo>
                  <a:pt x="16880" y="53086"/>
                </a:lnTo>
                <a:lnTo>
                  <a:pt x="20398" y="53643"/>
                </a:lnTo>
                <a:lnTo>
                  <a:pt x="24423" y="53643"/>
                </a:lnTo>
                <a:lnTo>
                  <a:pt x="28909" y="53492"/>
                </a:lnTo>
                <a:lnTo>
                  <a:pt x="33008" y="52793"/>
                </a:lnTo>
                <a:lnTo>
                  <a:pt x="36349" y="51965"/>
                </a:lnTo>
                <a:lnTo>
                  <a:pt x="39183" y="51090"/>
                </a:lnTo>
                <a:lnTo>
                  <a:pt x="42674" y="48308"/>
                </a:lnTo>
                <a:lnTo>
                  <a:pt x="42866" y="45514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1" y="46379"/>
                </a:lnTo>
                <a:lnTo>
                  <a:pt x="22316" y="46379"/>
                </a:lnTo>
                <a:lnTo>
                  <a:pt x="17781" y="45137"/>
                </a:lnTo>
                <a:lnTo>
                  <a:pt x="14086" y="43102"/>
                </a:lnTo>
                <a:lnTo>
                  <a:pt x="11545" y="40003"/>
                </a:lnTo>
                <a:lnTo>
                  <a:pt x="10099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3" y="28648"/>
                </a:lnTo>
                <a:lnTo>
                  <a:pt x="43867" y="27734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43">
                <a:moveTo>
                  <a:pt x="9349" y="20091"/>
                </a:moveTo>
                <a:lnTo>
                  <a:pt x="10314" y="16358"/>
                </a:lnTo>
                <a:lnTo>
                  <a:pt x="11812" y="12917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8192228" y="388199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5" y="8456"/>
                </a:lnTo>
                <a:lnTo>
                  <a:pt x="22960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49" y="673"/>
                </a:lnTo>
                <a:lnTo>
                  <a:pt x="2303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90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3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7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79" y="15469"/>
                </a:lnTo>
                <a:lnTo>
                  <a:pt x="1448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8237841" y="3922466"/>
            <a:ext cx="11670" cy="12646"/>
          </a:xfrm>
          <a:custGeom>
            <a:avLst/>
            <a:gdLst/>
            <a:ahLst/>
            <a:cxnLst/>
            <a:rect l="l" t="t" r="r" b="b"/>
            <a:pathLst>
              <a:path w="11670" h="12646">
                <a:moveTo>
                  <a:pt x="11670" y="6235"/>
                </a:moveTo>
                <a:lnTo>
                  <a:pt x="11670" y="3743"/>
                </a:lnTo>
                <a:lnTo>
                  <a:pt x="9589" y="417"/>
                </a:lnTo>
                <a:lnTo>
                  <a:pt x="5918" y="0"/>
                </a:lnTo>
                <a:lnTo>
                  <a:pt x="1283" y="1271"/>
                </a:lnTo>
                <a:lnTo>
                  <a:pt x="0" y="3849"/>
                </a:lnTo>
                <a:lnTo>
                  <a:pt x="0" y="8902"/>
                </a:lnTo>
                <a:lnTo>
                  <a:pt x="2084" y="12230"/>
                </a:lnTo>
                <a:lnTo>
                  <a:pt x="5755" y="12646"/>
                </a:lnTo>
                <a:lnTo>
                  <a:pt x="10388" y="11365"/>
                </a:lnTo>
                <a:lnTo>
                  <a:pt x="11670" y="8813"/>
                </a:lnTo>
                <a:lnTo>
                  <a:pt x="11670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8306287" y="3864250"/>
            <a:ext cx="53074" cy="70700"/>
          </a:xfrm>
          <a:custGeom>
            <a:avLst/>
            <a:gdLst/>
            <a:ahLst/>
            <a:cxnLst/>
            <a:rect l="l" t="t" r="r" b="b"/>
            <a:pathLst>
              <a:path w="53074" h="70700">
                <a:moveTo>
                  <a:pt x="979" y="70229"/>
                </a:moveTo>
                <a:lnTo>
                  <a:pt x="3722" y="70700"/>
                </a:lnTo>
                <a:lnTo>
                  <a:pt x="6314" y="70650"/>
                </a:lnTo>
                <a:lnTo>
                  <a:pt x="9348" y="68962"/>
                </a:lnTo>
                <a:lnTo>
                  <a:pt x="9197" y="13129"/>
                </a:lnTo>
                <a:lnTo>
                  <a:pt x="9232" y="10527"/>
                </a:lnTo>
                <a:lnTo>
                  <a:pt x="11267" y="14857"/>
                </a:lnTo>
                <a:lnTo>
                  <a:pt x="13553" y="19378"/>
                </a:lnTo>
                <a:lnTo>
                  <a:pt x="15786" y="23595"/>
                </a:lnTo>
                <a:lnTo>
                  <a:pt x="37212" y="63536"/>
                </a:lnTo>
                <a:lnTo>
                  <a:pt x="37947" y="64947"/>
                </a:lnTo>
                <a:lnTo>
                  <a:pt x="40614" y="68630"/>
                </a:lnTo>
                <a:lnTo>
                  <a:pt x="43332" y="70229"/>
                </a:lnTo>
                <a:lnTo>
                  <a:pt x="45899" y="70524"/>
                </a:lnTo>
                <a:lnTo>
                  <a:pt x="49466" y="70524"/>
                </a:lnTo>
                <a:lnTo>
                  <a:pt x="52144" y="69289"/>
                </a:lnTo>
                <a:lnTo>
                  <a:pt x="53074" y="66521"/>
                </a:lnTo>
                <a:lnTo>
                  <a:pt x="53074" y="1728"/>
                </a:lnTo>
                <a:lnTo>
                  <a:pt x="52095" y="457"/>
                </a:lnTo>
                <a:lnTo>
                  <a:pt x="49326" y="0"/>
                </a:lnTo>
                <a:lnTo>
                  <a:pt x="46763" y="36"/>
                </a:lnTo>
                <a:lnTo>
                  <a:pt x="43740" y="1728"/>
                </a:lnTo>
                <a:lnTo>
                  <a:pt x="43905" y="57683"/>
                </a:lnTo>
                <a:lnTo>
                  <a:pt x="42166" y="54277"/>
                </a:lnTo>
                <a:lnTo>
                  <a:pt x="40449" y="50915"/>
                </a:lnTo>
                <a:lnTo>
                  <a:pt x="38710" y="47473"/>
                </a:lnTo>
                <a:lnTo>
                  <a:pt x="36931" y="43977"/>
                </a:lnTo>
                <a:lnTo>
                  <a:pt x="35041" y="40384"/>
                </a:lnTo>
                <a:lnTo>
                  <a:pt x="33047" y="36662"/>
                </a:lnTo>
                <a:lnTo>
                  <a:pt x="16573" y="5868"/>
                </a:lnTo>
                <a:lnTo>
                  <a:pt x="14328" y="2311"/>
                </a:lnTo>
                <a:lnTo>
                  <a:pt x="11238" y="431"/>
                </a:lnTo>
                <a:lnTo>
                  <a:pt x="8510" y="151"/>
                </a:lnTo>
                <a:lnTo>
                  <a:pt x="3923" y="151"/>
                </a:lnTo>
                <a:lnTo>
                  <a:pt x="1234" y="1080"/>
                </a:lnTo>
                <a:lnTo>
                  <a:pt x="0" y="4175"/>
                </a:lnTo>
                <a:lnTo>
                  <a:pt x="0" y="68962"/>
                </a:lnTo>
                <a:lnTo>
                  <a:pt x="979" y="70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8381376" y="3881998"/>
            <a:ext cx="44935" cy="53643"/>
          </a:xfrm>
          <a:custGeom>
            <a:avLst/>
            <a:gdLst/>
            <a:ahLst/>
            <a:cxnLst/>
            <a:rect l="l" t="t" r="r" b="b"/>
            <a:pathLst>
              <a:path w="44935" h="53643">
                <a:moveTo>
                  <a:pt x="44527" y="16927"/>
                </a:moveTo>
                <a:lnTo>
                  <a:pt x="43714" y="14122"/>
                </a:lnTo>
                <a:lnTo>
                  <a:pt x="42900" y="11314"/>
                </a:lnTo>
                <a:lnTo>
                  <a:pt x="39890" y="6807"/>
                </a:lnTo>
                <a:lnTo>
                  <a:pt x="35927" y="3074"/>
                </a:lnTo>
                <a:lnTo>
                  <a:pt x="33238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8"/>
                </a:lnTo>
                <a:lnTo>
                  <a:pt x="30581" y="8329"/>
                </a:lnTo>
                <a:lnTo>
                  <a:pt x="32791" y="11008"/>
                </a:lnTo>
                <a:lnTo>
                  <a:pt x="34988" y="13690"/>
                </a:lnTo>
                <a:lnTo>
                  <a:pt x="36042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705" y="18172"/>
                </a:lnTo>
                <a:lnTo>
                  <a:pt x="10935" y="14514"/>
                </a:lnTo>
                <a:lnTo>
                  <a:pt x="13729" y="1864"/>
                </a:lnTo>
                <a:lnTo>
                  <a:pt x="10835" y="3110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7" y="19102"/>
                </a:lnTo>
                <a:lnTo>
                  <a:pt x="0" y="22860"/>
                </a:lnTo>
                <a:lnTo>
                  <a:pt x="0" y="31482"/>
                </a:lnTo>
                <a:lnTo>
                  <a:pt x="535" y="35355"/>
                </a:lnTo>
                <a:lnTo>
                  <a:pt x="1576" y="38681"/>
                </a:lnTo>
                <a:lnTo>
                  <a:pt x="2631" y="41997"/>
                </a:lnTo>
                <a:lnTo>
                  <a:pt x="4179" y="44766"/>
                </a:lnTo>
                <a:lnTo>
                  <a:pt x="6249" y="46976"/>
                </a:lnTo>
                <a:lnTo>
                  <a:pt x="10845" y="50849"/>
                </a:lnTo>
                <a:lnTo>
                  <a:pt x="13870" y="51965"/>
                </a:lnTo>
                <a:lnTo>
                  <a:pt x="16890" y="53086"/>
                </a:lnTo>
                <a:lnTo>
                  <a:pt x="20411" y="53643"/>
                </a:lnTo>
                <a:lnTo>
                  <a:pt x="24422" y="53643"/>
                </a:lnTo>
                <a:lnTo>
                  <a:pt x="28917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74" y="48308"/>
                </a:lnTo>
                <a:lnTo>
                  <a:pt x="42875" y="45514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5" y="46188"/>
                </a:lnTo>
                <a:lnTo>
                  <a:pt x="25260" y="46379"/>
                </a:lnTo>
                <a:lnTo>
                  <a:pt x="22316" y="46379"/>
                </a:lnTo>
                <a:lnTo>
                  <a:pt x="17779" y="45137"/>
                </a:lnTo>
                <a:lnTo>
                  <a:pt x="14096" y="43102"/>
                </a:lnTo>
                <a:lnTo>
                  <a:pt x="11559" y="40003"/>
                </a:lnTo>
                <a:lnTo>
                  <a:pt x="10097" y="35963"/>
                </a:lnTo>
                <a:lnTo>
                  <a:pt x="9283" y="31341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34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7" y="16927"/>
                </a:lnTo>
                <a:close/>
              </a:path>
              <a:path w="44935" h="53643">
                <a:moveTo>
                  <a:pt x="10935" y="14514"/>
                </a:moveTo>
                <a:lnTo>
                  <a:pt x="12941" y="11555"/>
                </a:lnTo>
                <a:lnTo>
                  <a:pt x="15482" y="9079"/>
                </a:lnTo>
                <a:lnTo>
                  <a:pt x="18809" y="7415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935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8441046" y="3882751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58"/>
                </a:moveTo>
                <a:lnTo>
                  <a:pt x="17142" y="50241"/>
                </a:lnTo>
                <a:lnTo>
                  <a:pt x="17992" y="51422"/>
                </a:lnTo>
                <a:lnTo>
                  <a:pt x="20560" y="52095"/>
                </a:lnTo>
                <a:lnTo>
                  <a:pt x="26708" y="52070"/>
                </a:lnTo>
                <a:lnTo>
                  <a:pt x="29397" y="50241"/>
                </a:lnTo>
                <a:lnTo>
                  <a:pt x="46073" y="3858"/>
                </a:lnTo>
                <a:lnTo>
                  <a:pt x="46504" y="1572"/>
                </a:lnTo>
                <a:lnTo>
                  <a:pt x="45971" y="471"/>
                </a:lnTo>
                <a:lnTo>
                  <a:pt x="43153" y="0"/>
                </a:lnTo>
                <a:lnTo>
                  <a:pt x="39952" y="74"/>
                </a:lnTo>
                <a:lnTo>
                  <a:pt x="37386" y="1738"/>
                </a:lnTo>
                <a:lnTo>
                  <a:pt x="23760" y="41996"/>
                </a:lnTo>
                <a:lnTo>
                  <a:pt x="23392" y="41996"/>
                </a:lnTo>
                <a:lnTo>
                  <a:pt x="9611" y="1738"/>
                </a:lnTo>
                <a:lnTo>
                  <a:pt x="8039" y="240"/>
                </a:lnTo>
                <a:lnTo>
                  <a:pt x="5447" y="0"/>
                </a:lnTo>
                <a:lnTo>
                  <a:pt x="2854" y="13"/>
                </a:lnTo>
                <a:lnTo>
                  <a:pt x="0" y="1281"/>
                </a:lnTo>
                <a:lnTo>
                  <a:pt x="543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8501396" y="3881998"/>
            <a:ext cx="44931" cy="53643"/>
          </a:xfrm>
          <a:custGeom>
            <a:avLst/>
            <a:gdLst/>
            <a:ahLst/>
            <a:cxnLst/>
            <a:rect l="l" t="t" r="r" b="b"/>
            <a:pathLst>
              <a:path w="44931" h="53643">
                <a:moveTo>
                  <a:pt x="44524" y="16927"/>
                </a:moveTo>
                <a:lnTo>
                  <a:pt x="43700" y="14122"/>
                </a:lnTo>
                <a:lnTo>
                  <a:pt x="42898" y="11314"/>
                </a:lnTo>
                <a:lnTo>
                  <a:pt x="39888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42" y="608"/>
                </a:lnTo>
                <a:lnTo>
                  <a:pt x="27266" y="0"/>
                </a:lnTo>
                <a:lnTo>
                  <a:pt x="27316" y="6998"/>
                </a:lnTo>
                <a:lnTo>
                  <a:pt x="30577" y="8329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66" y="4903"/>
                </a:lnTo>
                <a:lnTo>
                  <a:pt x="4276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3" y="19102"/>
                </a:lnTo>
                <a:lnTo>
                  <a:pt x="0" y="22860"/>
                </a:lnTo>
                <a:lnTo>
                  <a:pt x="0" y="31482"/>
                </a:lnTo>
                <a:lnTo>
                  <a:pt x="532" y="35355"/>
                </a:lnTo>
                <a:lnTo>
                  <a:pt x="1573" y="38681"/>
                </a:lnTo>
                <a:lnTo>
                  <a:pt x="2627" y="41997"/>
                </a:lnTo>
                <a:lnTo>
                  <a:pt x="4175" y="44766"/>
                </a:lnTo>
                <a:lnTo>
                  <a:pt x="6235" y="46976"/>
                </a:lnTo>
                <a:lnTo>
                  <a:pt x="10843" y="50849"/>
                </a:lnTo>
                <a:lnTo>
                  <a:pt x="13867" y="51965"/>
                </a:lnTo>
                <a:lnTo>
                  <a:pt x="16891" y="53086"/>
                </a:lnTo>
                <a:lnTo>
                  <a:pt x="20393" y="53643"/>
                </a:lnTo>
                <a:lnTo>
                  <a:pt x="24422" y="53643"/>
                </a:lnTo>
                <a:lnTo>
                  <a:pt x="28903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70" y="48308"/>
                </a:lnTo>
                <a:lnTo>
                  <a:pt x="42872" y="45514"/>
                </a:lnTo>
                <a:lnTo>
                  <a:pt x="42072" y="42886"/>
                </a:lnTo>
                <a:lnTo>
                  <a:pt x="39456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76" y="45137"/>
                </a:lnTo>
                <a:lnTo>
                  <a:pt x="14094" y="43102"/>
                </a:lnTo>
                <a:lnTo>
                  <a:pt x="11555" y="40003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43">
                <a:moveTo>
                  <a:pt x="9345" y="20091"/>
                </a:moveTo>
                <a:lnTo>
                  <a:pt x="10309" y="16358"/>
                </a:lnTo>
                <a:lnTo>
                  <a:pt x="11808" y="12917"/>
                </a:lnTo>
                <a:lnTo>
                  <a:pt x="15466" y="9079"/>
                </a:lnTo>
                <a:lnTo>
                  <a:pt x="18806" y="7415"/>
                </a:lnTo>
                <a:lnTo>
                  <a:pt x="22971" y="6998"/>
                </a:lnTo>
                <a:lnTo>
                  <a:pt x="27316" y="6998"/>
                </a:lnTo>
                <a:lnTo>
                  <a:pt x="27266" y="0"/>
                </a:lnTo>
                <a:lnTo>
                  <a:pt x="19861" y="0"/>
                </a:lnTo>
                <a:lnTo>
                  <a:pt x="16620" y="622"/>
                </a:lnTo>
                <a:lnTo>
                  <a:pt x="13726" y="186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8567525" y="388199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6"/>
                </a:lnTo>
                <a:lnTo>
                  <a:pt x="20368" y="0"/>
                </a:lnTo>
                <a:lnTo>
                  <a:pt x="17272" y="659"/>
                </a:lnTo>
                <a:lnTo>
                  <a:pt x="14132" y="2562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7"/>
                </a:lnTo>
                <a:lnTo>
                  <a:pt x="302" y="52197"/>
                </a:lnTo>
                <a:lnTo>
                  <a:pt x="2853" y="52919"/>
                </a:lnTo>
                <a:lnTo>
                  <a:pt x="6083" y="52919"/>
                </a:lnTo>
                <a:lnTo>
                  <a:pt x="8938" y="51267"/>
                </a:lnTo>
                <a:lnTo>
                  <a:pt x="8938" y="19137"/>
                </a:lnTo>
                <a:lnTo>
                  <a:pt x="11363" y="15469"/>
                </a:lnTo>
                <a:lnTo>
                  <a:pt x="14475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8645353" y="3882769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6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606" y="38862"/>
                </a:lnTo>
                <a:lnTo>
                  <a:pt x="28242" y="41197"/>
                </a:lnTo>
                <a:lnTo>
                  <a:pt x="23799" y="44387"/>
                </a:lnTo>
                <a:lnTo>
                  <a:pt x="19314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66" y="40147"/>
                </a:lnTo>
                <a:lnTo>
                  <a:pt x="9626" y="36957"/>
                </a:lnTo>
                <a:lnTo>
                  <a:pt x="9014" y="32943"/>
                </a:lnTo>
                <a:lnTo>
                  <a:pt x="9014" y="1652"/>
                </a:lnTo>
                <a:lnTo>
                  <a:pt x="8636" y="722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6"/>
                </a:lnTo>
                <a:lnTo>
                  <a:pt x="1497" y="42810"/>
                </a:lnTo>
                <a:lnTo>
                  <a:pt x="3848" y="46838"/>
                </a:lnTo>
                <a:lnTo>
                  <a:pt x="7023" y="50180"/>
                </a:lnTo>
                <a:lnTo>
                  <a:pt x="11479" y="52350"/>
                </a:lnTo>
                <a:lnTo>
                  <a:pt x="14222" y="52868"/>
                </a:lnTo>
                <a:lnTo>
                  <a:pt x="20252" y="52868"/>
                </a:lnTo>
                <a:lnTo>
                  <a:pt x="22995" y="52185"/>
                </a:lnTo>
                <a:lnTo>
                  <a:pt x="25714" y="50763"/>
                </a:lnTo>
                <a:lnTo>
                  <a:pt x="28432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6"/>
                </a:lnTo>
                <a:lnTo>
                  <a:pt x="42097" y="1652"/>
                </a:lnTo>
                <a:lnTo>
                  <a:pt x="41856" y="92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8711023" y="3881995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110" y="22669"/>
                </a:moveTo>
                <a:lnTo>
                  <a:pt x="33110" y="51271"/>
                </a:lnTo>
                <a:lnTo>
                  <a:pt x="33326" y="52006"/>
                </a:lnTo>
                <a:lnTo>
                  <a:pt x="3596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5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64" y="51271"/>
                </a:lnTo>
                <a:lnTo>
                  <a:pt x="8964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110" y="19890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8773340" y="3920133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35"/>
                </a:lnTo>
                <a:lnTo>
                  <a:pt x="13223" y="14822"/>
                </a:lnTo>
                <a:lnTo>
                  <a:pt x="12776" y="3643"/>
                </a:lnTo>
                <a:lnTo>
                  <a:pt x="10886" y="0"/>
                </a:lnTo>
                <a:close/>
              </a:path>
              <a:path w="13223" h="75653">
                <a:moveTo>
                  <a:pt x="36946" y="6667"/>
                </a:moveTo>
                <a:lnTo>
                  <a:pt x="37023" y="13676"/>
                </a:lnTo>
                <a:lnTo>
                  <a:pt x="39625" y="14782"/>
                </a:lnTo>
                <a:lnTo>
                  <a:pt x="42354" y="14782"/>
                </a:lnTo>
                <a:lnTo>
                  <a:pt x="44935" y="13129"/>
                </a:lnTo>
                <a:lnTo>
                  <a:pt x="44935" y="-59143"/>
                </a:lnTo>
                <a:lnTo>
                  <a:pt x="44679" y="-59881"/>
                </a:lnTo>
                <a:lnTo>
                  <a:pt x="42011" y="-60831"/>
                </a:lnTo>
                <a:lnTo>
                  <a:pt x="38787" y="-60831"/>
                </a:lnTo>
                <a:lnTo>
                  <a:pt x="35916" y="-59143"/>
                </a:lnTo>
                <a:lnTo>
                  <a:pt x="35916" y="-30761"/>
                </a:lnTo>
                <a:lnTo>
                  <a:pt x="31269" y="-35027"/>
                </a:lnTo>
                <a:lnTo>
                  <a:pt x="26531" y="-37514"/>
                </a:lnTo>
                <a:lnTo>
                  <a:pt x="23915" y="-38138"/>
                </a:lnTo>
                <a:lnTo>
                  <a:pt x="17614" y="-38138"/>
                </a:lnTo>
                <a:lnTo>
                  <a:pt x="14579" y="-37504"/>
                </a:lnTo>
                <a:lnTo>
                  <a:pt x="11963" y="-36222"/>
                </a:lnTo>
                <a:lnTo>
                  <a:pt x="9334" y="-34937"/>
                </a:lnTo>
                <a:lnTo>
                  <a:pt x="7138" y="-33108"/>
                </a:lnTo>
                <a:lnTo>
                  <a:pt x="3596" y="-28321"/>
                </a:lnTo>
                <a:lnTo>
                  <a:pt x="2260" y="-25436"/>
                </a:lnTo>
                <a:lnTo>
                  <a:pt x="1346" y="-22049"/>
                </a:lnTo>
                <a:lnTo>
                  <a:pt x="447" y="-18668"/>
                </a:lnTo>
                <a:lnTo>
                  <a:pt x="0" y="-14885"/>
                </a:lnTo>
                <a:lnTo>
                  <a:pt x="0" y="-7148"/>
                </a:lnTo>
                <a:lnTo>
                  <a:pt x="356" y="-3771"/>
                </a:lnTo>
                <a:lnTo>
                  <a:pt x="1094" y="-571"/>
                </a:lnTo>
                <a:lnTo>
                  <a:pt x="1803" y="2628"/>
                </a:lnTo>
                <a:lnTo>
                  <a:pt x="2948" y="5421"/>
                </a:lnTo>
                <a:lnTo>
                  <a:pt x="4521" y="7783"/>
                </a:lnTo>
                <a:lnTo>
                  <a:pt x="8154" y="12039"/>
                </a:lnTo>
                <a:lnTo>
                  <a:pt x="10695" y="13435"/>
                </a:lnTo>
                <a:lnTo>
                  <a:pt x="10886" y="0"/>
                </a:lnTo>
                <a:lnTo>
                  <a:pt x="9842" y="-4460"/>
                </a:lnTo>
                <a:lnTo>
                  <a:pt x="9273" y="-9208"/>
                </a:lnTo>
                <a:lnTo>
                  <a:pt x="9273" y="-13981"/>
                </a:lnTo>
                <a:lnTo>
                  <a:pt x="9958" y="-18503"/>
                </a:lnTo>
                <a:lnTo>
                  <a:pt x="11137" y="-22748"/>
                </a:lnTo>
                <a:lnTo>
                  <a:pt x="13117" y="-26290"/>
                </a:lnTo>
                <a:lnTo>
                  <a:pt x="16015" y="-28817"/>
                </a:lnTo>
                <a:lnTo>
                  <a:pt x="19533" y="-30440"/>
                </a:lnTo>
                <a:lnTo>
                  <a:pt x="24270" y="-30440"/>
                </a:lnTo>
                <a:lnTo>
                  <a:pt x="28893" y="-28079"/>
                </a:lnTo>
                <a:lnTo>
                  <a:pt x="33505" y="-24206"/>
                </a:lnTo>
                <a:lnTo>
                  <a:pt x="35916" y="-21210"/>
                </a:lnTo>
                <a:lnTo>
                  <a:pt x="35916" y="-1676"/>
                </a:lnTo>
                <a:lnTo>
                  <a:pt x="33173" y="1588"/>
                </a:lnTo>
                <a:lnTo>
                  <a:pt x="29425" y="4989"/>
                </a:lnTo>
                <a:lnTo>
                  <a:pt x="25985" y="7059"/>
                </a:lnTo>
                <a:lnTo>
                  <a:pt x="22618" y="7874"/>
                </a:lnTo>
                <a:lnTo>
                  <a:pt x="19090" y="7874"/>
                </a:lnTo>
                <a:lnTo>
                  <a:pt x="15570" y="6210"/>
                </a:lnTo>
                <a:lnTo>
                  <a:pt x="12776" y="3643"/>
                </a:lnTo>
                <a:lnTo>
                  <a:pt x="13223" y="14822"/>
                </a:lnTo>
                <a:lnTo>
                  <a:pt x="16282" y="15520"/>
                </a:lnTo>
                <a:lnTo>
                  <a:pt x="23152" y="15520"/>
                </a:lnTo>
                <a:lnTo>
                  <a:pt x="26175" y="14742"/>
                </a:lnTo>
                <a:lnTo>
                  <a:pt x="28944" y="13183"/>
                </a:lnTo>
                <a:lnTo>
                  <a:pt x="31711" y="11631"/>
                </a:lnTo>
                <a:lnTo>
                  <a:pt x="34380" y="9461"/>
                </a:lnTo>
                <a:lnTo>
                  <a:pt x="36946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8838590" y="388199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22" y="14514"/>
                </a:lnTo>
                <a:lnTo>
                  <a:pt x="13716" y="1864"/>
                </a:lnTo>
                <a:lnTo>
                  <a:pt x="1082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1997"/>
                </a:lnTo>
                <a:lnTo>
                  <a:pt x="4165" y="44766"/>
                </a:lnTo>
                <a:lnTo>
                  <a:pt x="6235" y="46976"/>
                </a:lnTo>
                <a:lnTo>
                  <a:pt x="10831" y="50849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66" y="45137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10922" y="14514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922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8904707" y="3881998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08" y="3657"/>
                </a:lnTo>
                <a:lnTo>
                  <a:pt x="26146" y="673"/>
                </a:lnTo>
                <a:lnTo>
                  <a:pt x="23022" y="76"/>
                </a:lnTo>
                <a:lnTo>
                  <a:pt x="20369" y="0"/>
                </a:lnTo>
                <a:lnTo>
                  <a:pt x="17269" y="659"/>
                </a:lnTo>
                <a:lnTo>
                  <a:pt x="14133" y="2562"/>
                </a:lnTo>
                <a:lnTo>
                  <a:pt x="10678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7"/>
                </a:lnTo>
                <a:lnTo>
                  <a:pt x="302" y="52197"/>
                </a:lnTo>
                <a:lnTo>
                  <a:pt x="2854" y="52919"/>
                </a:lnTo>
                <a:lnTo>
                  <a:pt x="6080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8950420" y="3881995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7"/>
                </a:moveTo>
                <a:lnTo>
                  <a:pt x="66344" y="52920"/>
                </a:lnTo>
                <a:lnTo>
                  <a:pt x="69570" y="52920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2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8"/>
                </a:lnTo>
                <a:lnTo>
                  <a:pt x="61470" y="547"/>
                </a:lnTo>
                <a:lnTo>
                  <a:pt x="58827" y="0"/>
                </a:lnTo>
                <a:lnTo>
                  <a:pt x="55678" y="0"/>
                </a:lnTo>
                <a:lnTo>
                  <a:pt x="53085" y="180"/>
                </a:lnTo>
                <a:lnTo>
                  <a:pt x="50509" y="849"/>
                </a:lnTo>
                <a:lnTo>
                  <a:pt x="47840" y="2171"/>
                </a:lnTo>
                <a:lnTo>
                  <a:pt x="45072" y="3912"/>
                </a:lnTo>
                <a:lnTo>
                  <a:pt x="42127" y="6375"/>
                </a:lnTo>
                <a:lnTo>
                  <a:pt x="38963" y="9651"/>
                </a:lnTo>
                <a:lnTo>
                  <a:pt x="36781" y="5717"/>
                </a:lnTo>
                <a:lnTo>
                  <a:pt x="33642" y="2678"/>
                </a:lnTo>
                <a:lnTo>
                  <a:pt x="30989" y="1169"/>
                </a:lnTo>
                <a:lnTo>
                  <a:pt x="27774" y="231"/>
                </a:lnTo>
                <a:lnTo>
                  <a:pt x="23940" y="0"/>
                </a:lnTo>
                <a:lnTo>
                  <a:pt x="21297" y="0"/>
                </a:lnTo>
                <a:lnTo>
                  <a:pt x="18680" y="712"/>
                </a:lnTo>
                <a:lnTo>
                  <a:pt x="16092" y="2134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8"/>
                </a:lnTo>
                <a:lnTo>
                  <a:pt x="15786" y="10148"/>
                </a:lnTo>
                <a:lnTo>
                  <a:pt x="19965" y="7747"/>
                </a:lnTo>
                <a:lnTo>
                  <a:pt x="23699" y="7747"/>
                </a:lnTo>
                <a:lnTo>
                  <a:pt x="26342" y="8726"/>
                </a:lnTo>
                <a:lnTo>
                  <a:pt x="29350" y="11555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2" y="21589"/>
                </a:lnTo>
                <a:lnTo>
                  <a:pt x="31752" y="51271"/>
                </a:lnTo>
                <a:lnTo>
                  <a:pt x="32054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3" y="14058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0" y="11555"/>
                </a:lnTo>
                <a:lnTo>
                  <a:pt x="62536" y="14249"/>
                </a:lnTo>
                <a:lnTo>
                  <a:pt x="63244" y="17654"/>
                </a:lnTo>
                <a:lnTo>
                  <a:pt x="63436" y="21589"/>
                </a:lnTo>
                <a:lnTo>
                  <a:pt x="63436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9045856" y="3862627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80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397" y="71564"/>
                </a:moveTo>
                <a:lnTo>
                  <a:pt x="3948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48" y="20156"/>
                </a:lnTo>
                <a:lnTo>
                  <a:pt x="1090" y="21794"/>
                </a:lnTo>
                <a:lnTo>
                  <a:pt x="109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9079322" y="3881995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108" y="22669"/>
                </a:moveTo>
                <a:lnTo>
                  <a:pt x="33108" y="51271"/>
                </a:lnTo>
                <a:lnTo>
                  <a:pt x="33324" y="52006"/>
                </a:lnTo>
                <a:lnTo>
                  <a:pt x="35967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8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34"/>
                </a:lnTo>
                <a:lnTo>
                  <a:pt x="13578" y="3567"/>
                </a:lnTo>
                <a:lnTo>
                  <a:pt x="10835" y="5817"/>
                </a:lnTo>
                <a:lnTo>
                  <a:pt x="8092" y="8892"/>
                </a:lnTo>
                <a:lnTo>
                  <a:pt x="8092" y="2146"/>
                </a:lnTo>
                <a:lnTo>
                  <a:pt x="5525" y="774"/>
                </a:lnTo>
                <a:lnTo>
                  <a:pt x="257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2006"/>
                </a:lnTo>
                <a:lnTo>
                  <a:pt x="2857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37" y="9375"/>
                </a:lnTo>
                <a:lnTo>
                  <a:pt x="31380" y="12791"/>
                </a:lnTo>
                <a:lnTo>
                  <a:pt x="32449" y="15952"/>
                </a:lnTo>
                <a:lnTo>
                  <a:pt x="33108" y="19890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9141480" y="3881998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24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701" y="18172"/>
                </a:lnTo>
                <a:lnTo>
                  <a:pt x="10933" y="14514"/>
                </a:lnTo>
                <a:lnTo>
                  <a:pt x="13729" y="1864"/>
                </a:lnTo>
                <a:lnTo>
                  <a:pt x="10821" y="3110"/>
                </a:lnTo>
                <a:lnTo>
                  <a:pt x="8355" y="4903"/>
                </a:lnTo>
                <a:lnTo>
                  <a:pt x="4279" y="9575"/>
                </a:lnTo>
                <a:lnTo>
                  <a:pt x="2717" y="12405"/>
                </a:lnTo>
                <a:lnTo>
                  <a:pt x="1626" y="15760"/>
                </a:lnTo>
                <a:lnTo>
                  <a:pt x="547" y="19102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2" y="38681"/>
                </a:lnTo>
                <a:lnTo>
                  <a:pt x="2617" y="41997"/>
                </a:lnTo>
                <a:lnTo>
                  <a:pt x="4179" y="44766"/>
                </a:lnTo>
                <a:lnTo>
                  <a:pt x="6234" y="46976"/>
                </a:lnTo>
                <a:lnTo>
                  <a:pt x="10831" y="50849"/>
                </a:lnTo>
                <a:lnTo>
                  <a:pt x="13867" y="51965"/>
                </a:lnTo>
                <a:lnTo>
                  <a:pt x="16877" y="53086"/>
                </a:lnTo>
                <a:lnTo>
                  <a:pt x="20397" y="53643"/>
                </a:lnTo>
                <a:lnTo>
                  <a:pt x="24422" y="53643"/>
                </a:lnTo>
                <a:lnTo>
                  <a:pt x="28903" y="53492"/>
                </a:lnTo>
                <a:lnTo>
                  <a:pt x="33008" y="52793"/>
                </a:lnTo>
                <a:lnTo>
                  <a:pt x="36348" y="51965"/>
                </a:lnTo>
                <a:lnTo>
                  <a:pt x="3917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6" y="46379"/>
                </a:lnTo>
                <a:lnTo>
                  <a:pt x="22312" y="46379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40003"/>
                </a:lnTo>
                <a:lnTo>
                  <a:pt x="10097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34"/>
                </a:lnTo>
                <a:lnTo>
                  <a:pt x="44919" y="24739"/>
                </a:lnTo>
                <a:lnTo>
                  <a:pt x="44919" y="19926"/>
                </a:lnTo>
                <a:lnTo>
                  <a:pt x="44524" y="16927"/>
                </a:lnTo>
                <a:close/>
              </a:path>
              <a:path w="44919" h="53643">
                <a:moveTo>
                  <a:pt x="10933" y="14514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4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299820" y="4016030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11"/>
                </a:lnTo>
                <a:lnTo>
                  <a:pt x="12777" y="12505"/>
                </a:lnTo>
                <a:lnTo>
                  <a:pt x="15063" y="9193"/>
                </a:lnTo>
                <a:lnTo>
                  <a:pt x="18364" y="7541"/>
                </a:lnTo>
                <a:lnTo>
                  <a:pt x="24775" y="7541"/>
                </a:lnTo>
                <a:lnTo>
                  <a:pt x="28130" y="8445"/>
                </a:lnTo>
                <a:lnTo>
                  <a:pt x="32054" y="10411"/>
                </a:lnTo>
                <a:lnTo>
                  <a:pt x="35457" y="12988"/>
                </a:lnTo>
                <a:lnTo>
                  <a:pt x="38290" y="10908"/>
                </a:lnTo>
                <a:lnTo>
                  <a:pt x="38251" y="7872"/>
                </a:lnTo>
                <a:lnTo>
                  <a:pt x="37174" y="5205"/>
                </a:lnTo>
                <a:lnTo>
                  <a:pt x="34632" y="3200"/>
                </a:lnTo>
                <a:lnTo>
                  <a:pt x="31356" y="1572"/>
                </a:lnTo>
                <a:lnTo>
                  <a:pt x="28779" y="723"/>
                </a:lnTo>
                <a:lnTo>
                  <a:pt x="25844" y="135"/>
                </a:lnTo>
                <a:lnTo>
                  <a:pt x="22785" y="0"/>
                </a:lnTo>
                <a:lnTo>
                  <a:pt x="19570" y="0"/>
                </a:lnTo>
                <a:lnTo>
                  <a:pt x="16560" y="532"/>
                </a:lnTo>
                <a:lnTo>
                  <a:pt x="13802" y="1597"/>
                </a:lnTo>
                <a:lnTo>
                  <a:pt x="11035" y="2663"/>
                </a:lnTo>
                <a:lnTo>
                  <a:pt x="8622" y="4301"/>
                </a:lnTo>
                <a:lnTo>
                  <a:pt x="4532" y="8712"/>
                </a:lnTo>
                <a:lnTo>
                  <a:pt x="2934" y="11541"/>
                </a:lnTo>
                <a:lnTo>
                  <a:pt x="1753" y="14997"/>
                </a:lnTo>
                <a:lnTo>
                  <a:pt x="584" y="18449"/>
                </a:lnTo>
                <a:lnTo>
                  <a:pt x="0" y="22589"/>
                </a:lnTo>
                <a:lnTo>
                  <a:pt x="0" y="31633"/>
                </a:lnTo>
                <a:lnTo>
                  <a:pt x="468" y="35365"/>
                </a:lnTo>
                <a:lnTo>
                  <a:pt x="1433" y="38605"/>
                </a:lnTo>
                <a:lnTo>
                  <a:pt x="2387" y="41846"/>
                </a:lnTo>
                <a:lnTo>
                  <a:pt x="3784" y="44574"/>
                </a:lnTo>
                <a:lnTo>
                  <a:pt x="5613" y="46795"/>
                </a:lnTo>
                <a:lnTo>
                  <a:pt x="9702" y="50709"/>
                </a:lnTo>
                <a:lnTo>
                  <a:pt x="12420" y="51879"/>
                </a:lnTo>
                <a:lnTo>
                  <a:pt x="15124" y="53035"/>
                </a:lnTo>
                <a:lnTo>
                  <a:pt x="18238" y="53604"/>
                </a:lnTo>
                <a:lnTo>
                  <a:pt x="23444" y="53604"/>
                </a:lnTo>
                <a:lnTo>
                  <a:pt x="26683" y="53110"/>
                </a:lnTo>
                <a:lnTo>
                  <a:pt x="29754" y="52372"/>
                </a:lnTo>
                <a:lnTo>
                  <a:pt x="32461" y="51318"/>
                </a:lnTo>
                <a:lnTo>
                  <a:pt x="35863" y="49377"/>
                </a:lnTo>
                <a:lnTo>
                  <a:pt x="38265" y="46530"/>
                </a:lnTo>
                <a:lnTo>
                  <a:pt x="38520" y="43787"/>
                </a:lnTo>
                <a:lnTo>
                  <a:pt x="38491" y="42439"/>
                </a:lnTo>
                <a:lnTo>
                  <a:pt x="36626" y="39660"/>
                </a:lnTo>
                <a:lnTo>
                  <a:pt x="3349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6" y="45463"/>
                </a:lnTo>
                <a:lnTo>
                  <a:pt x="15430" y="43901"/>
                </a:lnTo>
                <a:lnTo>
                  <a:pt x="12852" y="41122"/>
                </a:lnTo>
                <a:lnTo>
                  <a:pt x="10819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346811" y="4015976"/>
            <a:ext cx="48820" cy="53658"/>
          </a:xfrm>
          <a:custGeom>
            <a:avLst/>
            <a:gdLst/>
            <a:ahLst/>
            <a:cxnLst/>
            <a:rect l="l" t="t" r="r" b="b"/>
            <a:pathLst>
              <a:path w="48820" h="53658">
                <a:moveTo>
                  <a:pt x="9273" y="23915"/>
                </a:moveTo>
                <a:lnTo>
                  <a:pt x="9575" y="21352"/>
                </a:lnTo>
                <a:lnTo>
                  <a:pt x="10173" y="18990"/>
                </a:lnTo>
                <a:lnTo>
                  <a:pt x="11696" y="14594"/>
                </a:lnTo>
                <a:lnTo>
                  <a:pt x="14173" y="11163"/>
                </a:lnTo>
                <a:lnTo>
                  <a:pt x="17665" y="8892"/>
                </a:lnTo>
                <a:lnTo>
                  <a:pt x="21869" y="7495"/>
                </a:lnTo>
                <a:lnTo>
                  <a:pt x="27431" y="7495"/>
                </a:lnTo>
                <a:lnTo>
                  <a:pt x="31776" y="9032"/>
                </a:lnTo>
                <a:lnTo>
                  <a:pt x="35243" y="11459"/>
                </a:lnTo>
                <a:lnTo>
                  <a:pt x="37504" y="15012"/>
                </a:lnTo>
                <a:lnTo>
                  <a:pt x="38801" y="19418"/>
                </a:lnTo>
                <a:lnTo>
                  <a:pt x="39549" y="24270"/>
                </a:lnTo>
                <a:lnTo>
                  <a:pt x="39549" y="29733"/>
                </a:lnTo>
                <a:lnTo>
                  <a:pt x="39258" y="32325"/>
                </a:lnTo>
                <a:lnTo>
                  <a:pt x="38671" y="34660"/>
                </a:lnTo>
                <a:lnTo>
                  <a:pt x="37871" y="50266"/>
                </a:lnTo>
                <a:lnTo>
                  <a:pt x="40474" y="48376"/>
                </a:lnTo>
                <a:lnTo>
                  <a:pt x="44629" y="43538"/>
                </a:lnTo>
                <a:lnTo>
                  <a:pt x="46202" y="40641"/>
                </a:lnTo>
                <a:lnTo>
                  <a:pt x="47246" y="37303"/>
                </a:lnTo>
                <a:lnTo>
                  <a:pt x="48298" y="33962"/>
                </a:lnTo>
                <a:lnTo>
                  <a:pt x="48820" y="30304"/>
                </a:lnTo>
                <a:lnTo>
                  <a:pt x="48820" y="22226"/>
                </a:lnTo>
                <a:lnTo>
                  <a:pt x="48322" y="18558"/>
                </a:lnTo>
                <a:lnTo>
                  <a:pt x="47332" y="1530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5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03" y="0"/>
                </a:lnTo>
                <a:lnTo>
                  <a:pt x="20739" y="0"/>
                </a:lnTo>
                <a:lnTo>
                  <a:pt x="17096" y="673"/>
                </a:lnTo>
                <a:lnTo>
                  <a:pt x="13982" y="2009"/>
                </a:lnTo>
                <a:lnTo>
                  <a:pt x="10872" y="3355"/>
                </a:lnTo>
                <a:lnTo>
                  <a:pt x="8280" y="5219"/>
                </a:lnTo>
                <a:lnTo>
                  <a:pt x="4128" y="10073"/>
                </a:lnTo>
                <a:lnTo>
                  <a:pt x="2566" y="12956"/>
                </a:lnTo>
                <a:lnTo>
                  <a:pt x="1536" y="16308"/>
                </a:lnTo>
                <a:lnTo>
                  <a:pt x="507" y="19649"/>
                </a:lnTo>
                <a:lnTo>
                  <a:pt x="0" y="23317"/>
                </a:lnTo>
                <a:lnTo>
                  <a:pt x="0" y="31410"/>
                </a:lnTo>
                <a:lnTo>
                  <a:pt x="482" y="35104"/>
                </a:lnTo>
                <a:lnTo>
                  <a:pt x="1461" y="38355"/>
                </a:lnTo>
                <a:lnTo>
                  <a:pt x="2426" y="41605"/>
                </a:lnTo>
                <a:lnTo>
                  <a:pt x="3912" y="44387"/>
                </a:lnTo>
                <a:lnTo>
                  <a:pt x="5908" y="46663"/>
                </a:lnTo>
                <a:lnTo>
                  <a:pt x="10374" y="50674"/>
                </a:lnTo>
                <a:lnTo>
                  <a:pt x="10007" y="34229"/>
                </a:lnTo>
                <a:lnTo>
                  <a:pt x="9273" y="29364"/>
                </a:lnTo>
                <a:lnTo>
                  <a:pt x="9273" y="23915"/>
                </a:lnTo>
                <a:close/>
              </a:path>
              <a:path w="48820" h="53658">
                <a:moveTo>
                  <a:pt x="26964" y="46127"/>
                </a:moveTo>
                <a:lnTo>
                  <a:pt x="21437" y="46127"/>
                </a:lnTo>
                <a:lnTo>
                  <a:pt x="17096" y="44579"/>
                </a:lnTo>
                <a:lnTo>
                  <a:pt x="13629" y="42152"/>
                </a:lnTo>
                <a:lnTo>
                  <a:pt x="11318" y="38649"/>
                </a:lnTo>
                <a:lnTo>
                  <a:pt x="10007" y="34229"/>
                </a:lnTo>
                <a:lnTo>
                  <a:pt x="10374" y="50674"/>
                </a:lnTo>
                <a:lnTo>
                  <a:pt x="13359" y="51869"/>
                </a:lnTo>
                <a:lnTo>
                  <a:pt x="16358" y="53074"/>
                </a:lnTo>
                <a:lnTo>
                  <a:pt x="19850" y="53658"/>
                </a:lnTo>
                <a:lnTo>
                  <a:pt x="27989" y="53658"/>
                </a:lnTo>
                <a:lnTo>
                  <a:pt x="31611" y="52985"/>
                </a:lnTo>
                <a:lnTo>
                  <a:pt x="34747" y="51628"/>
                </a:lnTo>
                <a:lnTo>
                  <a:pt x="37871" y="50266"/>
                </a:lnTo>
                <a:lnTo>
                  <a:pt x="38671" y="34660"/>
                </a:lnTo>
                <a:lnTo>
                  <a:pt x="37174" y="39042"/>
                </a:lnTo>
                <a:lnTo>
                  <a:pt x="34686" y="42458"/>
                </a:lnTo>
                <a:lnTo>
                  <a:pt x="31165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409275" y="401597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105" y="22683"/>
                </a:moveTo>
                <a:lnTo>
                  <a:pt x="33105" y="51271"/>
                </a:lnTo>
                <a:lnTo>
                  <a:pt x="33320" y="52009"/>
                </a:lnTo>
                <a:lnTo>
                  <a:pt x="3596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7"/>
                </a:lnTo>
                <a:lnTo>
                  <a:pt x="38199" y="6073"/>
                </a:lnTo>
                <a:lnTo>
                  <a:pt x="35024" y="2758"/>
                </a:lnTo>
                <a:lnTo>
                  <a:pt x="3057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50"/>
                </a:lnTo>
                <a:lnTo>
                  <a:pt x="13575" y="3571"/>
                </a:lnTo>
                <a:lnTo>
                  <a:pt x="10831" y="5817"/>
                </a:lnTo>
                <a:lnTo>
                  <a:pt x="8088" y="8892"/>
                </a:lnTo>
                <a:lnTo>
                  <a:pt x="8088" y="2150"/>
                </a:lnTo>
                <a:lnTo>
                  <a:pt x="5521" y="778"/>
                </a:lnTo>
                <a:lnTo>
                  <a:pt x="2578" y="778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63" y="51271"/>
                </a:lnTo>
                <a:lnTo>
                  <a:pt x="896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7"/>
                </a:lnTo>
                <a:lnTo>
                  <a:pt x="25995" y="8093"/>
                </a:lnTo>
                <a:lnTo>
                  <a:pt x="28638" y="9389"/>
                </a:lnTo>
                <a:lnTo>
                  <a:pt x="31381" y="12791"/>
                </a:lnTo>
                <a:lnTo>
                  <a:pt x="32447" y="15952"/>
                </a:lnTo>
                <a:lnTo>
                  <a:pt x="33105" y="19890"/>
                </a:lnTo>
                <a:lnTo>
                  <a:pt x="33105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461180" y="4003692"/>
            <a:ext cx="31913" cy="65836"/>
          </a:xfrm>
          <a:custGeom>
            <a:avLst/>
            <a:gdLst/>
            <a:ahLst/>
            <a:cxnLst/>
            <a:rect l="l" t="t" r="r" b="b"/>
            <a:pathLst>
              <a:path w="31913" h="65836">
                <a:moveTo>
                  <a:pt x="31913" y="59973"/>
                </a:moveTo>
                <a:lnTo>
                  <a:pt x="31913" y="59325"/>
                </a:lnTo>
                <a:lnTo>
                  <a:pt x="30049" y="56747"/>
                </a:lnTo>
                <a:lnTo>
                  <a:pt x="27306" y="57773"/>
                </a:lnTo>
                <a:lnTo>
                  <a:pt x="24422" y="58179"/>
                </a:lnTo>
                <a:lnTo>
                  <a:pt x="21855" y="58179"/>
                </a:lnTo>
                <a:lnTo>
                  <a:pt x="20065" y="57330"/>
                </a:lnTo>
                <a:lnTo>
                  <a:pt x="18086" y="53888"/>
                </a:lnTo>
                <a:lnTo>
                  <a:pt x="17589" y="51347"/>
                </a:lnTo>
                <a:lnTo>
                  <a:pt x="17589" y="20740"/>
                </a:lnTo>
                <a:lnTo>
                  <a:pt x="30110" y="20740"/>
                </a:lnTo>
                <a:lnTo>
                  <a:pt x="31748" y="19307"/>
                </a:lnTo>
                <a:lnTo>
                  <a:pt x="31913" y="16358"/>
                </a:lnTo>
                <a:lnTo>
                  <a:pt x="30110" y="13313"/>
                </a:lnTo>
                <a:lnTo>
                  <a:pt x="17589" y="13313"/>
                </a:lnTo>
                <a:lnTo>
                  <a:pt x="17589" y="1703"/>
                </a:lnTo>
                <a:lnTo>
                  <a:pt x="17359" y="994"/>
                </a:lnTo>
                <a:lnTo>
                  <a:pt x="14720" y="0"/>
                </a:lnTo>
                <a:lnTo>
                  <a:pt x="11494" y="0"/>
                </a:lnTo>
                <a:lnTo>
                  <a:pt x="8635" y="1703"/>
                </a:lnTo>
                <a:lnTo>
                  <a:pt x="8635" y="13313"/>
                </a:lnTo>
                <a:lnTo>
                  <a:pt x="1854" y="13313"/>
                </a:lnTo>
                <a:lnTo>
                  <a:pt x="356" y="14469"/>
                </a:lnTo>
                <a:lnTo>
                  <a:pt x="0" y="17057"/>
                </a:lnTo>
                <a:lnTo>
                  <a:pt x="1803" y="20740"/>
                </a:lnTo>
                <a:lnTo>
                  <a:pt x="8635" y="20740"/>
                </a:lnTo>
                <a:lnTo>
                  <a:pt x="8635" y="52110"/>
                </a:lnTo>
                <a:lnTo>
                  <a:pt x="9424" y="56631"/>
                </a:lnTo>
                <a:lnTo>
                  <a:pt x="10782" y="60440"/>
                </a:lnTo>
                <a:lnTo>
                  <a:pt x="13107" y="63148"/>
                </a:lnTo>
                <a:lnTo>
                  <a:pt x="16382" y="64836"/>
                </a:lnTo>
                <a:lnTo>
                  <a:pt x="20372" y="65836"/>
                </a:lnTo>
                <a:lnTo>
                  <a:pt x="25401" y="65675"/>
                </a:lnTo>
                <a:lnTo>
                  <a:pt x="28497" y="65102"/>
                </a:lnTo>
                <a:lnTo>
                  <a:pt x="31546" y="63083"/>
                </a:lnTo>
                <a:lnTo>
                  <a:pt x="31913" y="59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501902" y="4015980"/>
            <a:ext cx="44932" cy="53657"/>
          </a:xfrm>
          <a:custGeom>
            <a:avLst/>
            <a:gdLst/>
            <a:ahLst/>
            <a:cxnLst/>
            <a:rect l="l" t="t" r="r" b="b"/>
            <a:pathLst>
              <a:path w="44932" h="53657">
                <a:moveTo>
                  <a:pt x="44524" y="16941"/>
                </a:moveTo>
                <a:lnTo>
                  <a:pt x="43712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3" y="612"/>
                </a:lnTo>
                <a:lnTo>
                  <a:pt x="27278" y="0"/>
                </a:lnTo>
                <a:lnTo>
                  <a:pt x="27317" y="6998"/>
                </a:lnTo>
                <a:lnTo>
                  <a:pt x="30582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43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11"/>
                </a:lnTo>
                <a:lnTo>
                  <a:pt x="4177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2" y="53085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9" y="51090"/>
                </a:lnTo>
                <a:lnTo>
                  <a:pt x="42670" y="48312"/>
                </a:lnTo>
                <a:lnTo>
                  <a:pt x="42876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6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3" y="46382"/>
                </a:lnTo>
                <a:lnTo>
                  <a:pt x="17781" y="45137"/>
                </a:lnTo>
                <a:lnTo>
                  <a:pt x="14098" y="43117"/>
                </a:lnTo>
                <a:lnTo>
                  <a:pt x="11556" y="40006"/>
                </a:lnTo>
                <a:lnTo>
                  <a:pt x="10095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51" y="28652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7">
                <a:moveTo>
                  <a:pt x="9345" y="20091"/>
                </a:moveTo>
                <a:lnTo>
                  <a:pt x="10311" y="16358"/>
                </a:lnTo>
                <a:lnTo>
                  <a:pt x="11822" y="12927"/>
                </a:lnTo>
                <a:lnTo>
                  <a:pt x="15480" y="9083"/>
                </a:lnTo>
                <a:lnTo>
                  <a:pt x="18807" y="7415"/>
                </a:lnTo>
                <a:lnTo>
                  <a:pt x="22986" y="6998"/>
                </a:lnTo>
                <a:lnTo>
                  <a:pt x="27317" y="6998"/>
                </a:lnTo>
                <a:lnTo>
                  <a:pt x="27278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561047" y="4015976"/>
            <a:ext cx="72428" cy="52923"/>
          </a:xfrm>
          <a:custGeom>
            <a:avLst/>
            <a:gdLst/>
            <a:ahLst/>
            <a:cxnLst/>
            <a:rect l="l" t="t" r="r" b="b"/>
            <a:pathLst>
              <a:path w="72428" h="52923">
                <a:moveTo>
                  <a:pt x="63780" y="52200"/>
                </a:moveTo>
                <a:lnTo>
                  <a:pt x="66343" y="52923"/>
                </a:lnTo>
                <a:lnTo>
                  <a:pt x="69573" y="52923"/>
                </a:lnTo>
                <a:lnTo>
                  <a:pt x="72428" y="51271"/>
                </a:lnTo>
                <a:lnTo>
                  <a:pt x="72428" y="17654"/>
                </a:lnTo>
                <a:lnTo>
                  <a:pt x="72161" y="15026"/>
                </a:lnTo>
                <a:lnTo>
                  <a:pt x="71031" y="10087"/>
                </a:lnTo>
                <a:lnTo>
                  <a:pt x="68770" y="6073"/>
                </a:lnTo>
                <a:lnTo>
                  <a:pt x="65725" y="2758"/>
                </a:lnTo>
                <a:lnTo>
                  <a:pt x="61455" y="547"/>
                </a:lnTo>
                <a:lnTo>
                  <a:pt x="58812" y="0"/>
                </a:lnTo>
                <a:lnTo>
                  <a:pt x="55666" y="0"/>
                </a:lnTo>
                <a:lnTo>
                  <a:pt x="53074" y="180"/>
                </a:lnTo>
                <a:lnTo>
                  <a:pt x="50496" y="853"/>
                </a:lnTo>
                <a:lnTo>
                  <a:pt x="47829" y="2174"/>
                </a:lnTo>
                <a:lnTo>
                  <a:pt x="45060" y="3912"/>
                </a:lnTo>
                <a:lnTo>
                  <a:pt x="42127" y="6390"/>
                </a:lnTo>
                <a:lnTo>
                  <a:pt x="38952" y="9665"/>
                </a:lnTo>
                <a:lnTo>
                  <a:pt x="36780" y="5717"/>
                </a:lnTo>
                <a:lnTo>
                  <a:pt x="33630" y="2682"/>
                </a:lnTo>
                <a:lnTo>
                  <a:pt x="30977" y="1184"/>
                </a:lnTo>
                <a:lnTo>
                  <a:pt x="27763" y="231"/>
                </a:lnTo>
                <a:lnTo>
                  <a:pt x="23929" y="0"/>
                </a:lnTo>
                <a:lnTo>
                  <a:pt x="21286" y="0"/>
                </a:lnTo>
                <a:lnTo>
                  <a:pt x="18668" y="712"/>
                </a:lnTo>
                <a:lnTo>
                  <a:pt x="16080" y="2150"/>
                </a:lnTo>
                <a:lnTo>
                  <a:pt x="13488" y="3571"/>
                </a:lnTo>
                <a:lnTo>
                  <a:pt x="10821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11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06" y="52200"/>
                </a:lnTo>
                <a:lnTo>
                  <a:pt x="2847" y="52923"/>
                </a:lnTo>
                <a:lnTo>
                  <a:pt x="6083" y="52923"/>
                </a:lnTo>
                <a:lnTo>
                  <a:pt x="8942" y="51271"/>
                </a:lnTo>
                <a:lnTo>
                  <a:pt x="8942" y="17132"/>
                </a:lnTo>
                <a:lnTo>
                  <a:pt x="11404" y="14061"/>
                </a:lnTo>
                <a:lnTo>
                  <a:pt x="15786" y="10148"/>
                </a:lnTo>
                <a:lnTo>
                  <a:pt x="19965" y="7747"/>
                </a:lnTo>
                <a:lnTo>
                  <a:pt x="23688" y="7747"/>
                </a:lnTo>
                <a:lnTo>
                  <a:pt x="26341" y="8726"/>
                </a:lnTo>
                <a:lnTo>
                  <a:pt x="29350" y="11559"/>
                </a:lnTo>
                <a:lnTo>
                  <a:pt x="30746" y="14253"/>
                </a:lnTo>
                <a:lnTo>
                  <a:pt x="31535" y="17654"/>
                </a:lnTo>
                <a:lnTo>
                  <a:pt x="31737" y="21592"/>
                </a:lnTo>
                <a:lnTo>
                  <a:pt x="31737" y="51271"/>
                </a:lnTo>
                <a:lnTo>
                  <a:pt x="32053" y="52200"/>
                </a:lnTo>
                <a:lnTo>
                  <a:pt x="34635" y="52923"/>
                </a:lnTo>
                <a:lnTo>
                  <a:pt x="37771" y="52923"/>
                </a:lnTo>
                <a:lnTo>
                  <a:pt x="40690" y="51271"/>
                </a:lnTo>
                <a:lnTo>
                  <a:pt x="40690" y="17132"/>
                </a:lnTo>
                <a:lnTo>
                  <a:pt x="43181" y="14061"/>
                </a:lnTo>
                <a:lnTo>
                  <a:pt x="47548" y="10148"/>
                </a:lnTo>
                <a:lnTo>
                  <a:pt x="51702" y="7747"/>
                </a:lnTo>
                <a:lnTo>
                  <a:pt x="55425" y="7747"/>
                </a:lnTo>
                <a:lnTo>
                  <a:pt x="58103" y="8726"/>
                </a:lnTo>
                <a:lnTo>
                  <a:pt x="61139" y="11559"/>
                </a:lnTo>
                <a:lnTo>
                  <a:pt x="62524" y="14253"/>
                </a:lnTo>
                <a:lnTo>
                  <a:pt x="63233" y="17654"/>
                </a:lnTo>
                <a:lnTo>
                  <a:pt x="63425" y="21592"/>
                </a:lnTo>
                <a:lnTo>
                  <a:pt x="63425" y="51271"/>
                </a:lnTo>
                <a:lnTo>
                  <a:pt x="63780" y="5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650576" y="4015972"/>
            <a:ext cx="44916" cy="72353"/>
          </a:xfrm>
          <a:custGeom>
            <a:avLst/>
            <a:gdLst/>
            <a:ahLst/>
            <a:cxnLst/>
            <a:rect l="l" t="t" r="r" b="b"/>
            <a:pathLst>
              <a:path w="44916" h="72353">
                <a:moveTo>
                  <a:pt x="8952" y="17259"/>
                </a:moveTo>
                <a:lnTo>
                  <a:pt x="10374" y="15480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07"/>
                </a:lnTo>
                <a:lnTo>
                  <a:pt x="27813" y="8254"/>
                </a:lnTo>
                <a:lnTo>
                  <a:pt x="30934" y="10426"/>
                </a:lnTo>
                <a:lnTo>
                  <a:pt x="33119" y="13666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9"/>
                </a:lnTo>
                <a:lnTo>
                  <a:pt x="35469" y="50458"/>
                </a:lnTo>
                <a:lnTo>
                  <a:pt x="37680" y="48629"/>
                </a:lnTo>
                <a:lnTo>
                  <a:pt x="41258" y="43891"/>
                </a:lnTo>
                <a:lnTo>
                  <a:pt x="42619" y="41008"/>
                </a:lnTo>
                <a:lnTo>
                  <a:pt x="43544" y="37605"/>
                </a:lnTo>
                <a:lnTo>
                  <a:pt x="44458" y="34215"/>
                </a:lnTo>
                <a:lnTo>
                  <a:pt x="44916" y="30366"/>
                </a:lnTo>
                <a:lnTo>
                  <a:pt x="44916" y="22553"/>
                </a:lnTo>
                <a:lnTo>
                  <a:pt x="44564" y="19202"/>
                </a:lnTo>
                <a:lnTo>
                  <a:pt x="43850" y="16042"/>
                </a:lnTo>
                <a:lnTo>
                  <a:pt x="43116" y="12866"/>
                </a:lnTo>
                <a:lnTo>
                  <a:pt x="41972" y="10099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8"/>
                </a:lnTo>
                <a:lnTo>
                  <a:pt x="28778" y="0"/>
                </a:lnTo>
                <a:lnTo>
                  <a:pt x="25232" y="0"/>
                </a:lnTo>
                <a:lnTo>
                  <a:pt x="22056" y="191"/>
                </a:lnTo>
                <a:lnTo>
                  <a:pt x="19126" y="939"/>
                </a:lnTo>
                <a:lnTo>
                  <a:pt x="16304" y="2246"/>
                </a:lnTo>
                <a:lnTo>
                  <a:pt x="13535" y="3924"/>
                </a:lnTo>
                <a:lnTo>
                  <a:pt x="10781" y="6174"/>
                </a:lnTo>
                <a:lnTo>
                  <a:pt x="7858" y="9004"/>
                </a:lnTo>
                <a:lnTo>
                  <a:pt x="8952" y="17259"/>
                </a:lnTo>
                <a:close/>
              </a:path>
              <a:path w="44916" h="72353">
                <a:moveTo>
                  <a:pt x="7858" y="9004"/>
                </a:moveTo>
                <a:lnTo>
                  <a:pt x="7858" y="2110"/>
                </a:lnTo>
                <a:lnTo>
                  <a:pt x="5280" y="788"/>
                </a:lnTo>
                <a:lnTo>
                  <a:pt x="2576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3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59" y="47499"/>
                </a:lnTo>
                <a:lnTo>
                  <a:pt x="13790" y="50483"/>
                </a:lnTo>
                <a:lnTo>
                  <a:pt x="17322" y="52489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5"/>
                </a:lnTo>
                <a:lnTo>
                  <a:pt x="32828" y="51728"/>
                </a:lnTo>
                <a:lnTo>
                  <a:pt x="35469" y="50458"/>
                </a:lnTo>
                <a:lnTo>
                  <a:pt x="34937" y="33909"/>
                </a:lnTo>
                <a:lnTo>
                  <a:pt x="33727" y="38178"/>
                </a:lnTo>
                <a:lnTo>
                  <a:pt x="31722" y="41796"/>
                </a:lnTo>
                <a:lnTo>
                  <a:pt x="28803" y="44324"/>
                </a:lnTo>
                <a:lnTo>
                  <a:pt x="25246" y="45951"/>
                </a:lnTo>
                <a:lnTo>
                  <a:pt x="20548" y="45951"/>
                </a:lnTo>
                <a:lnTo>
                  <a:pt x="16001" y="43574"/>
                </a:lnTo>
                <a:lnTo>
                  <a:pt x="11429" y="39676"/>
                </a:lnTo>
                <a:lnTo>
                  <a:pt x="8952" y="36677"/>
                </a:lnTo>
                <a:lnTo>
                  <a:pt x="8952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705587" y="4015976"/>
            <a:ext cx="48818" cy="53658"/>
          </a:xfrm>
          <a:custGeom>
            <a:avLst/>
            <a:gdLst/>
            <a:ahLst/>
            <a:cxnLst/>
            <a:rect l="l" t="t" r="r" b="b"/>
            <a:pathLst>
              <a:path w="48818" h="53658">
                <a:moveTo>
                  <a:pt x="9269" y="23915"/>
                </a:moveTo>
                <a:lnTo>
                  <a:pt x="9575" y="21352"/>
                </a:lnTo>
                <a:lnTo>
                  <a:pt x="10173" y="18990"/>
                </a:lnTo>
                <a:lnTo>
                  <a:pt x="11696" y="14594"/>
                </a:lnTo>
                <a:lnTo>
                  <a:pt x="14173" y="11163"/>
                </a:lnTo>
                <a:lnTo>
                  <a:pt x="17664" y="8892"/>
                </a:lnTo>
                <a:lnTo>
                  <a:pt x="21869" y="7495"/>
                </a:lnTo>
                <a:lnTo>
                  <a:pt x="27431" y="7495"/>
                </a:lnTo>
                <a:lnTo>
                  <a:pt x="31772" y="9032"/>
                </a:lnTo>
                <a:lnTo>
                  <a:pt x="35243" y="11459"/>
                </a:lnTo>
                <a:lnTo>
                  <a:pt x="37504" y="15012"/>
                </a:lnTo>
                <a:lnTo>
                  <a:pt x="38797" y="19418"/>
                </a:lnTo>
                <a:lnTo>
                  <a:pt x="39545" y="24270"/>
                </a:lnTo>
                <a:lnTo>
                  <a:pt x="39545" y="29733"/>
                </a:lnTo>
                <a:lnTo>
                  <a:pt x="39254" y="32325"/>
                </a:lnTo>
                <a:lnTo>
                  <a:pt x="38671" y="34660"/>
                </a:lnTo>
                <a:lnTo>
                  <a:pt x="37871" y="50266"/>
                </a:lnTo>
                <a:lnTo>
                  <a:pt x="40474" y="48376"/>
                </a:lnTo>
                <a:lnTo>
                  <a:pt x="44629" y="43538"/>
                </a:lnTo>
                <a:lnTo>
                  <a:pt x="46202" y="40641"/>
                </a:lnTo>
                <a:lnTo>
                  <a:pt x="47242" y="37303"/>
                </a:lnTo>
                <a:lnTo>
                  <a:pt x="48296" y="33962"/>
                </a:lnTo>
                <a:lnTo>
                  <a:pt x="48818" y="30304"/>
                </a:lnTo>
                <a:lnTo>
                  <a:pt x="48818" y="22226"/>
                </a:lnTo>
                <a:lnTo>
                  <a:pt x="48322" y="18558"/>
                </a:lnTo>
                <a:lnTo>
                  <a:pt x="47332" y="1530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03" y="0"/>
                </a:lnTo>
                <a:lnTo>
                  <a:pt x="20739" y="0"/>
                </a:lnTo>
                <a:lnTo>
                  <a:pt x="17092" y="673"/>
                </a:lnTo>
                <a:lnTo>
                  <a:pt x="13982" y="2009"/>
                </a:lnTo>
                <a:lnTo>
                  <a:pt x="10871" y="3355"/>
                </a:lnTo>
                <a:lnTo>
                  <a:pt x="8279" y="5219"/>
                </a:lnTo>
                <a:lnTo>
                  <a:pt x="4128" y="10073"/>
                </a:lnTo>
                <a:lnTo>
                  <a:pt x="2566" y="12956"/>
                </a:lnTo>
                <a:lnTo>
                  <a:pt x="1536" y="16308"/>
                </a:lnTo>
                <a:lnTo>
                  <a:pt x="506" y="19649"/>
                </a:lnTo>
                <a:lnTo>
                  <a:pt x="0" y="23317"/>
                </a:lnTo>
                <a:lnTo>
                  <a:pt x="0" y="31410"/>
                </a:lnTo>
                <a:lnTo>
                  <a:pt x="482" y="35104"/>
                </a:lnTo>
                <a:lnTo>
                  <a:pt x="1461" y="38355"/>
                </a:lnTo>
                <a:lnTo>
                  <a:pt x="2425" y="41605"/>
                </a:lnTo>
                <a:lnTo>
                  <a:pt x="3912" y="44387"/>
                </a:lnTo>
                <a:lnTo>
                  <a:pt x="5904" y="46663"/>
                </a:lnTo>
                <a:lnTo>
                  <a:pt x="10374" y="50674"/>
                </a:lnTo>
                <a:lnTo>
                  <a:pt x="10007" y="34229"/>
                </a:lnTo>
                <a:lnTo>
                  <a:pt x="9269" y="29364"/>
                </a:lnTo>
                <a:lnTo>
                  <a:pt x="9269" y="23915"/>
                </a:lnTo>
                <a:close/>
              </a:path>
              <a:path w="48818" h="53658">
                <a:moveTo>
                  <a:pt x="26959" y="46127"/>
                </a:moveTo>
                <a:lnTo>
                  <a:pt x="21437" y="46127"/>
                </a:lnTo>
                <a:lnTo>
                  <a:pt x="17092" y="44579"/>
                </a:lnTo>
                <a:lnTo>
                  <a:pt x="13625" y="42152"/>
                </a:lnTo>
                <a:lnTo>
                  <a:pt x="11314" y="38649"/>
                </a:lnTo>
                <a:lnTo>
                  <a:pt x="10007" y="34229"/>
                </a:lnTo>
                <a:lnTo>
                  <a:pt x="10374" y="50674"/>
                </a:lnTo>
                <a:lnTo>
                  <a:pt x="13359" y="51869"/>
                </a:lnTo>
                <a:lnTo>
                  <a:pt x="16357" y="53074"/>
                </a:lnTo>
                <a:lnTo>
                  <a:pt x="19850" y="53658"/>
                </a:lnTo>
                <a:lnTo>
                  <a:pt x="27989" y="53658"/>
                </a:lnTo>
                <a:lnTo>
                  <a:pt x="31611" y="52985"/>
                </a:lnTo>
                <a:lnTo>
                  <a:pt x="34747" y="51628"/>
                </a:lnTo>
                <a:lnTo>
                  <a:pt x="37871" y="50266"/>
                </a:lnTo>
                <a:lnTo>
                  <a:pt x="38671" y="34660"/>
                </a:lnTo>
                <a:lnTo>
                  <a:pt x="37172" y="39042"/>
                </a:lnTo>
                <a:lnTo>
                  <a:pt x="34682" y="42458"/>
                </a:lnTo>
                <a:lnTo>
                  <a:pt x="31164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768055" y="401598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297" y="9359"/>
                </a:moveTo>
                <a:lnTo>
                  <a:pt x="19928" y="8459"/>
                </a:lnTo>
                <a:lnTo>
                  <a:pt x="22948" y="8676"/>
                </a:lnTo>
                <a:lnTo>
                  <a:pt x="25707" y="9461"/>
                </a:lnTo>
                <a:lnTo>
                  <a:pt x="28370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49" y="673"/>
                </a:lnTo>
                <a:lnTo>
                  <a:pt x="23025" y="76"/>
                </a:lnTo>
                <a:lnTo>
                  <a:pt x="20372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92" y="9550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06" y="52196"/>
                </a:lnTo>
                <a:lnTo>
                  <a:pt x="2857" y="52919"/>
                </a:lnTo>
                <a:lnTo>
                  <a:pt x="6083" y="52919"/>
                </a:lnTo>
                <a:lnTo>
                  <a:pt x="8956" y="51271"/>
                </a:lnTo>
                <a:lnTo>
                  <a:pt x="8956" y="19141"/>
                </a:lnTo>
                <a:lnTo>
                  <a:pt x="11367" y="15469"/>
                </a:lnTo>
                <a:lnTo>
                  <a:pt x="14479" y="11635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803475" y="4015980"/>
            <a:ext cx="40096" cy="53657"/>
          </a:xfrm>
          <a:custGeom>
            <a:avLst/>
            <a:gdLst/>
            <a:ahLst/>
            <a:cxnLst/>
            <a:rect l="l" t="t" r="r" b="b"/>
            <a:pathLst>
              <a:path w="40096" h="53657">
                <a:moveTo>
                  <a:pt x="9183" y="38353"/>
                </a:moveTo>
                <a:lnTo>
                  <a:pt x="10007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49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50" y="53657"/>
                </a:lnTo>
                <a:lnTo>
                  <a:pt x="22632" y="53035"/>
                </a:lnTo>
                <a:lnTo>
                  <a:pt x="25260" y="51763"/>
                </a:lnTo>
                <a:lnTo>
                  <a:pt x="27877" y="50482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895"/>
                </a:lnTo>
                <a:lnTo>
                  <a:pt x="37223" y="52960"/>
                </a:lnTo>
                <a:lnTo>
                  <a:pt x="40096" y="51332"/>
                </a:lnTo>
                <a:lnTo>
                  <a:pt x="40096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51" y="4687"/>
                </a:lnTo>
                <a:lnTo>
                  <a:pt x="3224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13" y="2908"/>
                </a:lnTo>
                <a:lnTo>
                  <a:pt x="3495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71" y="8049"/>
                </a:lnTo>
                <a:lnTo>
                  <a:pt x="17819" y="7264"/>
                </a:lnTo>
                <a:lnTo>
                  <a:pt x="22085" y="7264"/>
                </a:lnTo>
                <a:lnTo>
                  <a:pt x="25224" y="7999"/>
                </a:lnTo>
                <a:lnTo>
                  <a:pt x="27787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8" y="22567"/>
                </a:lnTo>
                <a:lnTo>
                  <a:pt x="17246" y="22910"/>
                </a:lnTo>
                <a:lnTo>
                  <a:pt x="14212" y="23568"/>
                </a:lnTo>
                <a:lnTo>
                  <a:pt x="11177" y="24243"/>
                </a:lnTo>
                <a:lnTo>
                  <a:pt x="8610" y="25246"/>
                </a:lnTo>
                <a:lnTo>
                  <a:pt x="4420" y="27914"/>
                </a:lnTo>
                <a:lnTo>
                  <a:pt x="1691" y="31622"/>
                </a:lnTo>
                <a:lnTo>
                  <a:pt x="0" y="36043"/>
                </a:lnTo>
                <a:lnTo>
                  <a:pt x="0" y="41147"/>
                </a:lnTo>
                <a:lnTo>
                  <a:pt x="1234" y="45082"/>
                </a:lnTo>
                <a:lnTo>
                  <a:pt x="3175" y="48488"/>
                </a:lnTo>
                <a:lnTo>
                  <a:pt x="6098" y="51015"/>
                </a:lnTo>
                <a:lnTo>
                  <a:pt x="9956" y="52654"/>
                </a:lnTo>
                <a:lnTo>
                  <a:pt x="9183" y="38353"/>
                </a:lnTo>
                <a:close/>
              </a:path>
              <a:path w="40096" h="53657">
                <a:moveTo>
                  <a:pt x="13196" y="45910"/>
                </a:moveTo>
                <a:lnTo>
                  <a:pt x="9972" y="42912"/>
                </a:lnTo>
                <a:lnTo>
                  <a:pt x="9183" y="38353"/>
                </a:lnTo>
                <a:lnTo>
                  <a:pt x="9956" y="52654"/>
                </a:lnTo>
                <a:lnTo>
                  <a:pt x="14363" y="53657"/>
                </a:lnTo>
                <a:lnTo>
                  <a:pt x="19850" y="53657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8" y="46659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860131" y="4015980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298" y="9359"/>
                </a:moveTo>
                <a:lnTo>
                  <a:pt x="19926" y="8459"/>
                </a:lnTo>
                <a:lnTo>
                  <a:pt x="22950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69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40"/>
                </a:lnTo>
                <a:lnTo>
                  <a:pt x="0" y="51271"/>
                </a:lnTo>
                <a:lnTo>
                  <a:pt x="302" y="52196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897784" y="399661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06"/>
                </a:moveTo>
                <a:lnTo>
                  <a:pt x="380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38"/>
                </a:lnTo>
                <a:lnTo>
                  <a:pt x="7672" y="0"/>
                </a:lnTo>
                <a:lnTo>
                  <a:pt x="344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62" h="72287">
                <a:moveTo>
                  <a:pt x="1381" y="71564"/>
                </a:moveTo>
                <a:lnTo>
                  <a:pt x="3938" y="72287"/>
                </a:lnTo>
                <a:lnTo>
                  <a:pt x="716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03" y="21106"/>
                </a:lnTo>
                <a:lnTo>
                  <a:pt x="716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81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921001" y="4015980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7" y="16941"/>
                </a:moveTo>
                <a:lnTo>
                  <a:pt x="43714" y="14122"/>
                </a:lnTo>
                <a:lnTo>
                  <a:pt x="42900" y="11314"/>
                </a:lnTo>
                <a:lnTo>
                  <a:pt x="39890" y="6807"/>
                </a:lnTo>
                <a:lnTo>
                  <a:pt x="35930" y="3074"/>
                </a:lnTo>
                <a:lnTo>
                  <a:pt x="33238" y="1842"/>
                </a:lnTo>
                <a:lnTo>
                  <a:pt x="30544" y="612"/>
                </a:lnTo>
                <a:lnTo>
                  <a:pt x="27279" y="0"/>
                </a:lnTo>
                <a:lnTo>
                  <a:pt x="27320" y="6998"/>
                </a:lnTo>
                <a:lnTo>
                  <a:pt x="30581" y="8329"/>
                </a:lnTo>
                <a:lnTo>
                  <a:pt x="32791" y="11012"/>
                </a:lnTo>
                <a:lnTo>
                  <a:pt x="34987" y="13690"/>
                </a:lnTo>
                <a:lnTo>
                  <a:pt x="36042" y="17373"/>
                </a:lnTo>
                <a:lnTo>
                  <a:pt x="35930" y="22071"/>
                </a:lnTo>
                <a:lnTo>
                  <a:pt x="9283" y="22071"/>
                </a:lnTo>
                <a:lnTo>
                  <a:pt x="9705" y="18172"/>
                </a:lnTo>
                <a:lnTo>
                  <a:pt x="10935" y="14530"/>
                </a:lnTo>
                <a:lnTo>
                  <a:pt x="13729" y="1868"/>
                </a:lnTo>
                <a:lnTo>
                  <a:pt x="10835" y="3110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40" y="15760"/>
                </a:lnTo>
                <a:lnTo>
                  <a:pt x="546" y="19112"/>
                </a:lnTo>
                <a:lnTo>
                  <a:pt x="0" y="22873"/>
                </a:lnTo>
                <a:lnTo>
                  <a:pt x="0" y="31485"/>
                </a:lnTo>
                <a:lnTo>
                  <a:pt x="535" y="35359"/>
                </a:lnTo>
                <a:lnTo>
                  <a:pt x="1576" y="38685"/>
                </a:lnTo>
                <a:lnTo>
                  <a:pt x="2631" y="42011"/>
                </a:lnTo>
                <a:lnTo>
                  <a:pt x="4179" y="44780"/>
                </a:lnTo>
                <a:lnTo>
                  <a:pt x="6248" y="46991"/>
                </a:lnTo>
                <a:lnTo>
                  <a:pt x="10845" y="50864"/>
                </a:lnTo>
                <a:lnTo>
                  <a:pt x="13869" y="51969"/>
                </a:lnTo>
                <a:lnTo>
                  <a:pt x="16890" y="53085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7" y="52793"/>
                </a:lnTo>
                <a:lnTo>
                  <a:pt x="36358" y="51969"/>
                </a:lnTo>
                <a:lnTo>
                  <a:pt x="39182" y="51090"/>
                </a:lnTo>
                <a:lnTo>
                  <a:pt x="42673" y="48312"/>
                </a:lnTo>
                <a:lnTo>
                  <a:pt x="42875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7" y="44554"/>
                </a:lnTo>
                <a:lnTo>
                  <a:pt x="33287" y="45443"/>
                </a:lnTo>
                <a:lnTo>
                  <a:pt x="29655" y="46191"/>
                </a:lnTo>
                <a:lnTo>
                  <a:pt x="25260" y="46382"/>
                </a:lnTo>
                <a:lnTo>
                  <a:pt x="22315" y="46382"/>
                </a:lnTo>
                <a:lnTo>
                  <a:pt x="17779" y="45137"/>
                </a:lnTo>
                <a:lnTo>
                  <a:pt x="14096" y="43117"/>
                </a:lnTo>
                <a:lnTo>
                  <a:pt x="11559" y="40006"/>
                </a:lnTo>
                <a:lnTo>
                  <a:pt x="10097" y="35967"/>
                </a:lnTo>
                <a:lnTo>
                  <a:pt x="9283" y="31356"/>
                </a:lnTo>
                <a:lnTo>
                  <a:pt x="9283" y="28652"/>
                </a:lnTo>
                <a:lnTo>
                  <a:pt x="41452" y="28652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7" y="16941"/>
                </a:lnTo>
                <a:close/>
              </a:path>
              <a:path w="44935" h="53657">
                <a:moveTo>
                  <a:pt x="10935" y="14530"/>
                </a:moveTo>
                <a:lnTo>
                  <a:pt x="12941" y="11555"/>
                </a:lnTo>
                <a:lnTo>
                  <a:pt x="15482" y="9083"/>
                </a:lnTo>
                <a:lnTo>
                  <a:pt x="18809" y="7415"/>
                </a:lnTo>
                <a:lnTo>
                  <a:pt x="22989" y="6998"/>
                </a:lnTo>
                <a:lnTo>
                  <a:pt x="27320" y="6998"/>
                </a:lnTo>
                <a:lnTo>
                  <a:pt x="27279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8"/>
                </a:lnTo>
                <a:lnTo>
                  <a:pt x="10935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976234" y="4015980"/>
            <a:ext cx="34560" cy="53657"/>
          </a:xfrm>
          <a:custGeom>
            <a:avLst/>
            <a:gdLst/>
            <a:ahLst/>
            <a:cxnLst/>
            <a:rect l="l" t="t" r="r" b="b"/>
            <a:pathLst>
              <a:path w="34560" h="53657">
                <a:moveTo>
                  <a:pt x="21593" y="115"/>
                </a:moveTo>
                <a:lnTo>
                  <a:pt x="16031" y="0"/>
                </a:lnTo>
                <a:lnTo>
                  <a:pt x="13425" y="392"/>
                </a:lnTo>
                <a:lnTo>
                  <a:pt x="8982" y="1979"/>
                </a:lnTo>
                <a:lnTo>
                  <a:pt x="5652" y="4366"/>
                </a:lnTo>
                <a:lnTo>
                  <a:pt x="3049" y="7214"/>
                </a:lnTo>
                <a:lnTo>
                  <a:pt x="1563" y="10717"/>
                </a:lnTo>
                <a:lnTo>
                  <a:pt x="1196" y="14475"/>
                </a:lnTo>
                <a:lnTo>
                  <a:pt x="1537" y="18515"/>
                </a:lnTo>
                <a:lnTo>
                  <a:pt x="2960" y="21629"/>
                </a:lnTo>
                <a:lnTo>
                  <a:pt x="6214" y="25206"/>
                </a:lnTo>
                <a:lnTo>
                  <a:pt x="8982" y="26935"/>
                </a:lnTo>
                <a:lnTo>
                  <a:pt x="11951" y="28407"/>
                </a:lnTo>
                <a:lnTo>
                  <a:pt x="15026" y="29643"/>
                </a:lnTo>
                <a:lnTo>
                  <a:pt x="17961" y="30797"/>
                </a:lnTo>
                <a:lnTo>
                  <a:pt x="20704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4" y="46494"/>
                </a:lnTo>
                <a:lnTo>
                  <a:pt x="10199" y="45755"/>
                </a:lnTo>
                <a:lnTo>
                  <a:pt x="6160" y="44157"/>
                </a:lnTo>
                <a:lnTo>
                  <a:pt x="3280" y="42555"/>
                </a:lnTo>
                <a:lnTo>
                  <a:pt x="281" y="42937"/>
                </a:lnTo>
                <a:lnTo>
                  <a:pt x="0" y="45514"/>
                </a:lnTo>
                <a:lnTo>
                  <a:pt x="447" y="48820"/>
                </a:lnTo>
                <a:lnTo>
                  <a:pt x="3049" y="50925"/>
                </a:lnTo>
                <a:lnTo>
                  <a:pt x="6225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08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16" y="51940"/>
                </a:lnTo>
                <a:lnTo>
                  <a:pt x="29250" y="49593"/>
                </a:lnTo>
                <a:lnTo>
                  <a:pt x="32260" y="46608"/>
                </a:lnTo>
                <a:lnTo>
                  <a:pt x="34103" y="42696"/>
                </a:lnTo>
                <a:lnTo>
                  <a:pt x="34560" y="37972"/>
                </a:lnTo>
                <a:lnTo>
                  <a:pt x="34560" y="35877"/>
                </a:lnTo>
                <a:lnTo>
                  <a:pt x="33506" y="32551"/>
                </a:lnTo>
                <a:lnTo>
                  <a:pt x="31868" y="29729"/>
                </a:lnTo>
                <a:lnTo>
                  <a:pt x="28220" y="26633"/>
                </a:lnTo>
                <a:lnTo>
                  <a:pt x="25226" y="25106"/>
                </a:lnTo>
                <a:lnTo>
                  <a:pt x="22162" y="23809"/>
                </a:lnTo>
                <a:lnTo>
                  <a:pt x="19116" y="22604"/>
                </a:lnTo>
                <a:lnTo>
                  <a:pt x="16156" y="21437"/>
                </a:lnTo>
                <a:lnTo>
                  <a:pt x="12524" y="19343"/>
                </a:lnTo>
                <a:lnTo>
                  <a:pt x="10123" y="16584"/>
                </a:lnTo>
                <a:lnTo>
                  <a:pt x="9767" y="13992"/>
                </a:lnTo>
                <a:lnTo>
                  <a:pt x="10340" y="11174"/>
                </a:lnTo>
                <a:lnTo>
                  <a:pt x="12752" y="8290"/>
                </a:lnTo>
                <a:lnTo>
                  <a:pt x="16031" y="7109"/>
                </a:lnTo>
                <a:lnTo>
                  <a:pt x="18886" y="6948"/>
                </a:lnTo>
                <a:lnTo>
                  <a:pt x="22100" y="7134"/>
                </a:lnTo>
                <a:lnTo>
                  <a:pt x="25873" y="8355"/>
                </a:lnTo>
                <a:lnTo>
                  <a:pt x="29250" y="10093"/>
                </a:lnTo>
                <a:lnTo>
                  <a:pt x="32044" y="8305"/>
                </a:lnTo>
                <a:lnTo>
                  <a:pt x="31993" y="5688"/>
                </a:lnTo>
                <a:lnTo>
                  <a:pt x="30416" y="2908"/>
                </a:lnTo>
                <a:lnTo>
                  <a:pt x="27472" y="1461"/>
                </a:lnTo>
                <a:lnTo>
                  <a:pt x="24207" y="547"/>
                </a:lnTo>
                <a:lnTo>
                  <a:pt x="2159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8023852" y="4056462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32"/>
                </a:lnTo>
                <a:lnTo>
                  <a:pt x="9591" y="406"/>
                </a:lnTo>
                <a:lnTo>
                  <a:pt x="5918" y="0"/>
                </a:lnTo>
                <a:lnTo>
                  <a:pt x="1281" y="1256"/>
                </a:lnTo>
                <a:lnTo>
                  <a:pt x="0" y="3834"/>
                </a:lnTo>
                <a:lnTo>
                  <a:pt x="0" y="8887"/>
                </a:lnTo>
                <a:lnTo>
                  <a:pt x="2070" y="12214"/>
                </a:lnTo>
                <a:lnTo>
                  <a:pt x="5742" y="12635"/>
                </a:lnTo>
                <a:lnTo>
                  <a:pt x="10375" y="11349"/>
                </a:lnTo>
                <a:lnTo>
                  <a:pt x="11661" y="8798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99219" y="4265230"/>
            <a:ext cx="51818" cy="72492"/>
          </a:xfrm>
          <a:custGeom>
            <a:avLst/>
            <a:gdLst/>
            <a:ahLst/>
            <a:cxnLst/>
            <a:rect l="l" t="t" r="r" b="b"/>
            <a:pathLst>
              <a:path w="51818" h="72492">
                <a:moveTo>
                  <a:pt x="33148" y="11987"/>
                </a:moveTo>
                <a:lnTo>
                  <a:pt x="35686" y="11987"/>
                </a:lnTo>
                <a:lnTo>
                  <a:pt x="39690" y="12927"/>
                </a:lnTo>
                <a:lnTo>
                  <a:pt x="43092" y="14273"/>
                </a:lnTo>
                <a:lnTo>
                  <a:pt x="45733" y="15835"/>
                </a:lnTo>
                <a:lnTo>
                  <a:pt x="48477" y="17805"/>
                </a:lnTo>
                <a:lnTo>
                  <a:pt x="51220" y="16765"/>
                </a:lnTo>
                <a:lnTo>
                  <a:pt x="51663" y="14157"/>
                </a:lnTo>
                <a:lnTo>
                  <a:pt x="51702" y="11137"/>
                </a:lnTo>
                <a:lnTo>
                  <a:pt x="51386" y="7811"/>
                </a:lnTo>
                <a:lnTo>
                  <a:pt x="49453" y="4852"/>
                </a:lnTo>
                <a:lnTo>
                  <a:pt x="46141" y="2882"/>
                </a:lnTo>
                <a:lnTo>
                  <a:pt x="43206" y="1752"/>
                </a:lnTo>
                <a:lnTo>
                  <a:pt x="40006" y="798"/>
                </a:lnTo>
                <a:lnTo>
                  <a:pt x="36385" y="151"/>
                </a:lnTo>
                <a:lnTo>
                  <a:pt x="32561" y="0"/>
                </a:lnTo>
                <a:lnTo>
                  <a:pt x="27748" y="0"/>
                </a:lnTo>
                <a:lnTo>
                  <a:pt x="23342" y="798"/>
                </a:lnTo>
                <a:lnTo>
                  <a:pt x="19343" y="2437"/>
                </a:lnTo>
                <a:lnTo>
                  <a:pt x="15342" y="4063"/>
                </a:lnTo>
                <a:lnTo>
                  <a:pt x="11926" y="6450"/>
                </a:lnTo>
                <a:lnTo>
                  <a:pt x="9057" y="9601"/>
                </a:lnTo>
                <a:lnTo>
                  <a:pt x="6198" y="12750"/>
                </a:lnTo>
                <a:lnTo>
                  <a:pt x="3973" y="16634"/>
                </a:lnTo>
                <a:lnTo>
                  <a:pt x="2386" y="21272"/>
                </a:lnTo>
                <a:lnTo>
                  <a:pt x="802" y="25894"/>
                </a:lnTo>
                <a:lnTo>
                  <a:pt x="0" y="31189"/>
                </a:lnTo>
                <a:lnTo>
                  <a:pt x="0" y="43016"/>
                </a:lnTo>
                <a:lnTo>
                  <a:pt x="723" y="48157"/>
                </a:lnTo>
                <a:lnTo>
                  <a:pt x="2174" y="52562"/>
                </a:lnTo>
                <a:lnTo>
                  <a:pt x="3606" y="56983"/>
                </a:lnTo>
                <a:lnTo>
                  <a:pt x="5692" y="60666"/>
                </a:lnTo>
                <a:lnTo>
                  <a:pt x="8409" y="63615"/>
                </a:lnTo>
                <a:lnTo>
                  <a:pt x="11113" y="66559"/>
                </a:lnTo>
                <a:lnTo>
                  <a:pt x="14414" y="68780"/>
                </a:lnTo>
                <a:lnTo>
                  <a:pt x="18287" y="70257"/>
                </a:lnTo>
                <a:lnTo>
                  <a:pt x="22151" y="71739"/>
                </a:lnTo>
                <a:lnTo>
                  <a:pt x="26492" y="72492"/>
                </a:lnTo>
                <a:lnTo>
                  <a:pt x="31305" y="72492"/>
                </a:lnTo>
                <a:lnTo>
                  <a:pt x="36057" y="72287"/>
                </a:lnTo>
                <a:lnTo>
                  <a:pt x="40284" y="71498"/>
                </a:lnTo>
                <a:lnTo>
                  <a:pt x="43804" y="70393"/>
                </a:lnTo>
                <a:lnTo>
                  <a:pt x="47980" y="68515"/>
                </a:lnTo>
                <a:lnTo>
                  <a:pt x="50688" y="66509"/>
                </a:lnTo>
                <a:lnTo>
                  <a:pt x="51793" y="63639"/>
                </a:lnTo>
                <a:lnTo>
                  <a:pt x="51818" y="57591"/>
                </a:lnTo>
                <a:lnTo>
                  <a:pt x="50723" y="54762"/>
                </a:lnTo>
                <a:lnTo>
                  <a:pt x="48096" y="55562"/>
                </a:lnTo>
                <a:lnTo>
                  <a:pt x="44844" y="57505"/>
                </a:lnTo>
                <a:lnTo>
                  <a:pt x="41950" y="58888"/>
                </a:lnTo>
                <a:lnTo>
                  <a:pt x="38253" y="60083"/>
                </a:lnTo>
                <a:lnTo>
                  <a:pt x="33530" y="60389"/>
                </a:lnTo>
                <a:lnTo>
                  <a:pt x="30747" y="60389"/>
                </a:lnTo>
                <a:lnTo>
                  <a:pt x="28246" y="59917"/>
                </a:lnTo>
                <a:lnTo>
                  <a:pt x="23788" y="57988"/>
                </a:lnTo>
                <a:lnTo>
                  <a:pt x="20322" y="54582"/>
                </a:lnTo>
                <a:lnTo>
                  <a:pt x="17528" y="50140"/>
                </a:lnTo>
                <a:lnTo>
                  <a:pt x="16689" y="47130"/>
                </a:lnTo>
                <a:lnTo>
                  <a:pt x="15825" y="44091"/>
                </a:lnTo>
                <a:lnTo>
                  <a:pt x="15403" y="40524"/>
                </a:lnTo>
                <a:lnTo>
                  <a:pt x="15403" y="32636"/>
                </a:lnTo>
                <a:lnTo>
                  <a:pt x="15800" y="29245"/>
                </a:lnTo>
                <a:lnTo>
                  <a:pt x="16600" y="26250"/>
                </a:lnTo>
                <a:lnTo>
                  <a:pt x="17387" y="23252"/>
                </a:lnTo>
                <a:lnTo>
                  <a:pt x="18568" y="20699"/>
                </a:lnTo>
                <a:lnTo>
                  <a:pt x="21629" y="16473"/>
                </a:lnTo>
                <a:lnTo>
                  <a:pt x="25693" y="13700"/>
                </a:lnTo>
                <a:lnTo>
                  <a:pt x="30365" y="11987"/>
                </a:lnTo>
                <a:lnTo>
                  <a:pt x="33148" y="11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358522" y="4283240"/>
            <a:ext cx="29794" cy="54598"/>
          </a:xfrm>
          <a:custGeom>
            <a:avLst/>
            <a:gdLst/>
            <a:ahLst/>
            <a:cxnLst/>
            <a:rect l="l" t="t" r="r" b="b"/>
            <a:pathLst>
              <a:path w="29794" h="54598">
                <a:moveTo>
                  <a:pt x="16574" y="39013"/>
                </a:moveTo>
                <a:lnTo>
                  <a:pt x="17298" y="53986"/>
                </a:lnTo>
                <a:lnTo>
                  <a:pt x="21045" y="54598"/>
                </a:lnTo>
                <a:lnTo>
                  <a:pt x="29794" y="54598"/>
                </a:lnTo>
                <a:lnTo>
                  <a:pt x="25834" y="43675"/>
                </a:lnTo>
                <a:lnTo>
                  <a:pt x="21704" y="43268"/>
                </a:lnTo>
                <a:lnTo>
                  <a:pt x="18670" y="41642"/>
                </a:lnTo>
                <a:lnTo>
                  <a:pt x="16574" y="39013"/>
                </a:lnTo>
                <a:close/>
              </a:path>
              <a:path w="29794" h="54598">
                <a:moveTo>
                  <a:pt x="14112" y="52793"/>
                </a:moveTo>
                <a:lnTo>
                  <a:pt x="17298" y="53986"/>
                </a:lnTo>
                <a:lnTo>
                  <a:pt x="16574" y="39013"/>
                </a:lnTo>
                <a:lnTo>
                  <a:pt x="15052" y="35788"/>
                </a:lnTo>
                <a:lnTo>
                  <a:pt x="14263" y="31774"/>
                </a:lnTo>
                <a:lnTo>
                  <a:pt x="14057" y="27176"/>
                </a:lnTo>
                <a:lnTo>
                  <a:pt x="14057" y="24613"/>
                </a:lnTo>
                <a:lnTo>
                  <a:pt x="14796" y="20318"/>
                </a:lnTo>
                <a:lnTo>
                  <a:pt x="16001" y="16586"/>
                </a:lnTo>
                <a:lnTo>
                  <a:pt x="19216" y="12646"/>
                </a:lnTo>
                <a:lnTo>
                  <a:pt x="22251" y="11174"/>
                </a:lnTo>
                <a:lnTo>
                  <a:pt x="26050" y="10793"/>
                </a:lnTo>
                <a:lnTo>
                  <a:pt x="30214" y="11214"/>
                </a:lnTo>
                <a:lnTo>
                  <a:pt x="33224" y="12877"/>
                </a:lnTo>
                <a:lnTo>
                  <a:pt x="35333" y="15519"/>
                </a:lnTo>
                <a:lnTo>
                  <a:pt x="36882" y="18745"/>
                </a:lnTo>
                <a:lnTo>
                  <a:pt x="37631" y="22769"/>
                </a:lnTo>
                <a:lnTo>
                  <a:pt x="37821" y="27341"/>
                </a:lnTo>
                <a:lnTo>
                  <a:pt x="37821" y="29909"/>
                </a:lnTo>
                <a:lnTo>
                  <a:pt x="37109" y="34215"/>
                </a:lnTo>
                <a:lnTo>
                  <a:pt x="35928" y="37922"/>
                </a:lnTo>
                <a:lnTo>
                  <a:pt x="32727" y="41832"/>
                </a:lnTo>
                <a:lnTo>
                  <a:pt x="29682" y="43304"/>
                </a:lnTo>
                <a:lnTo>
                  <a:pt x="25834" y="43675"/>
                </a:lnTo>
                <a:lnTo>
                  <a:pt x="29794" y="54598"/>
                </a:lnTo>
                <a:lnTo>
                  <a:pt x="33681" y="53924"/>
                </a:lnTo>
                <a:lnTo>
                  <a:pt x="37023" y="52578"/>
                </a:lnTo>
                <a:lnTo>
                  <a:pt x="40333" y="51243"/>
                </a:lnTo>
                <a:lnTo>
                  <a:pt x="43106" y="49338"/>
                </a:lnTo>
                <a:lnTo>
                  <a:pt x="47523" y="44424"/>
                </a:lnTo>
                <a:lnTo>
                  <a:pt x="49175" y="41490"/>
                </a:lnTo>
                <a:lnTo>
                  <a:pt x="50256" y="38098"/>
                </a:lnTo>
                <a:lnTo>
                  <a:pt x="51335" y="34682"/>
                </a:lnTo>
                <a:lnTo>
                  <a:pt x="51869" y="30924"/>
                </a:lnTo>
                <a:lnTo>
                  <a:pt x="51869" y="22504"/>
                </a:lnTo>
                <a:lnTo>
                  <a:pt x="51361" y="18680"/>
                </a:lnTo>
                <a:lnTo>
                  <a:pt x="50356" y="15354"/>
                </a:lnTo>
                <a:lnTo>
                  <a:pt x="49342" y="12028"/>
                </a:lnTo>
                <a:lnTo>
                  <a:pt x="47790" y="9220"/>
                </a:lnTo>
                <a:lnTo>
                  <a:pt x="43639" y="4673"/>
                </a:lnTo>
                <a:lnTo>
                  <a:pt x="41008" y="2934"/>
                </a:lnTo>
                <a:lnTo>
                  <a:pt x="37821" y="1764"/>
                </a:lnTo>
                <a:lnTo>
                  <a:pt x="34631" y="598"/>
                </a:lnTo>
                <a:lnTo>
                  <a:pt x="30873" y="0"/>
                </a:lnTo>
                <a:lnTo>
                  <a:pt x="22086" y="0"/>
                </a:lnTo>
                <a:lnTo>
                  <a:pt x="18213" y="659"/>
                </a:lnTo>
                <a:lnTo>
                  <a:pt x="14897" y="2005"/>
                </a:lnTo>
                <a:lnTo>
                  <a:pt x="11596" y="3341"/>
                </a:lnTo>
                <a:lnTo>
                  <a:pt x="8827" y="5245"/>
                </a:lnTo>
                <a:lnTo>
                  <a:pt x="4420" y="10120"/>
                </a:lnTo>
                <a:lnTo>
                  <a:pt x="2757" y="13054"/>
                </a:lnTo>
                <a:lnTo>
                  <a:pt x="1652" y="16470"/>
                </a:lnTo>
                <a:lnTo>
                  <a:pt x="547" y="19886"/>
                </a:lnTo>
                <a:lnTo>
                  <a:pt x="0" y="23660"/>
                </a:lnTo>
                <a:lnTo>
                  <a:pt x="0" y="32054"/>
                </a:lnTo>
                <a:lnTo>
                  <a:pt x="507" y="35853"/>
                </a:lnTo>
                <a:lnTo>
                  <a:pt x="1526" y="39179"/>
                </a:lnTo>
                <a:lnTo>
                  <a:pt x="2541" y="42494"/>
                </a:lnTo>
                <a:lnTo>
                  <a:pt x="4089" y="45299"/>
                </a:lnTo>
                <a:lnTo>
                  <a:pt x="8294" y="49860"/>
                </a:lnTo>
                <a:lnTo>
                  <a:pt x="10937" y="51598"/>
                </a:lnTo>
                <a:lnTo>
                  <a:pt x="14112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422414" y="4261043"/>
            <a:ext cx="13680" cy="75859"/>
          </a:xfrm>
          <a:custGeom>
            <a:avLst/>
            <a:gdLst/>
            <a:ahLst/>
            <a:cxnLst/>
            <a:rect l="l" t="t" r="r" b="b"/>
            <a:pathLst>
              <a:path w="13680" h="75859">
                <a:moveTo>
                  <a:pt x="13680" y="73684"/>
                </a:moveTo>
                <a:lnTo>
                  <a:pt x="13564" y="1652"/>
                </a:lnTo>
                <a:lnTo>
                  <a:pt x="11013" y="280"/>
                </a:lnTo>
                <a:lnTo>
                  <a:pt x="8164" y="0"/>
                </a:lnTo>
                <a:lnTo>
                  <a:pt x="5501" y="0"/>
                </a:lnTo>
                <a:lnTo>
                  <a:pt x="2668" y="280"/>
                </a:lnTo>
                <a:lnTo>
                  <a:pt x="0" y="2336"/>
                </a:lnTo>
                <a:lnTo>
                  <a:pt x="115" y="74372"/>
                </a:lnTo>
                <a:lnTo>
                  <a:pt x="2668" y="75628"/>
                </a:lnTo>
                <a:lnTo>
                  <a:pt x="5501" y="75859"/>
                </a:lnTo>
                <a:lnTo>
                  <a:pt x="8164" y="75859"/>
                </a:lnTo>
                <a:lnTo>
                  <a:pt x="11013" y="75628"/>
                </a:lnTo>
                <a:lnTo>
                  <a:pt x="13680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450358" y="4261043"/>
            <a:ext cx="13676" cy="75859"/>
          </a:xfrm>
          <a:custGeom>
            <a:avLst/>
            <a:gdLst/>
            <a:ahLst/>
            <a:cxnLst/>
            <a:rect l="l" t="t" r="r" b="b"/>
            <a:pathLst>
              <a:path w="13676" h="75859">
                <a:moveTo>
                  <a:pt x="13676" y="73684"/>
                </a:moveTo>
                <a:lnTo>
                  <a:pt x="13564" y="1652"/>
                </a:lnTo>
                <a:lnTo>
                  <a:pt x="11012" y="280"/>
                </a:lnTo>
                <a:lnTo>
                  <a:pt x="8164" y="0"/>
                </a:lnTo>
                <a:lnTo>
                  <a:pt x="5486" y="0"/>
                </a:lnTo>
                <a:lnTo>
                  <a:pt x="2653" y="280"/>
                </a:lnTo>
                <a:lnTo>
                  <a:pt x="0" y="2336"/>
                </a:lnTo>
                <a:lnTo>
                  <a:pt x="0" y="74041"/>
                </a:lnTo>
                <a:lnTo>
                  <a:pt x="2653" y="75628"/>
                </a:lnTo>
                <a:lnTo>
                  <a:pt x="5486" y="75859"/>
                </a:lnTo>
                <a:lnTo>
                  <a:pt x="8164" y="75859"/>
                </a:lnTo>
                <a:lnTo>
                  <a:pt x="11012" y="75628"/>
                </a:lnTo>
                <a:lnTo>
                  <a:pt x="13676" y="7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475306" y="4283229"/>
            <a:ext cx="44236" cy="54597"/>
          </a:xfrm>
          <a:custGeom>
            <a:avLst/>
            <a:gdLst/>
            <a:ahLst/>
            <a:cxnLst/>
            <a:rect l="l" t="t" r="r" b="b"/>
            <a:pathLst>
              <a:path w="44236" h="54597">
                <a:moveTo>
                  <a:pt x="44236" y="51663"/>
                </a:moveTo>
                <a:lnTo>
                  <a:pt x="44236" y="15786"/>
                </a:lnTo>
                <a:lnTo>
                  <a:pt x="43830" y="12901"/>
                </a:lnTo>
                <a:lnTo>
                  <a:pt x="42227" y="8053"/>
                </a:lnTo>
                <a:lnTo>
                  <a:pt x="39232" y="4546"/>
                </a:lnTo>
                <a:lnTo>
                  <a:pt x="35294" y="1864"/>
                </a:lnTo>
                <a:lnTo>
                  <a:pt x="32590" y="1116"/>
                </a:lnTo>
                <a:lnTo>
                  <a:pt x="29898" y="380"/>
                </a:lnTo>
                <a:lnTo>
                  <a:pt x="26647" y="0"/>
                </a:lnTo>
                <a:lnTo>
                  <a:pt x="20714" y="0"/>
                </a:lnTo>
                <a:lnTo>
                  <a:pt x="16639" y="521"/>
                </a:lnTo>
                <a:lnTo>
                  <a:pt x="12776" y="1306"/>
                </a:lnTo>
                <a:lnTo>
                  <a:pt x="9385" y="2401"/>
                </a:lnTo>
                <a:lnTo>
                  <a:pt x="6630" y="3618"/>
                </a:lnTo>
                <a:lnTo>
                  <a:pt x="3467" y="5878"/>
                </a:lnTo>
                <a:lnTo>
                  <a:pt x="2668" y="8647"/>
                </a:lnTo>
                <a:lnTo>
                  <a:pt x="2833" y="12063"/>
                </a:lnTo>
                <a:lnTo>
                  <a:pt x="3733" y="14630"/>
                </a:lnTo>
                <a:lnTo>
                  <a:pt x="6440" y="14997"/>
                </a:lnTo>
                <a:lnTo>
                  <a:pt x="9424" y="13423"/>
                </a:lnTo>
                <a:lnTo>
                  <a:pt x="12179" y="12193"/>
                </a:lnTo>
                <a:lnTo>
                  <a:pt x="15558" y="11123"/>
                </a:lnTo>
                <a:lnTo>
                  <a:pt x="19382" y="10374"/>
                </a:lnTo>
                <a:lnTo>
                  <a:pt x="23393" y="10374"/>
                </a:lnTo>
                <a:lnTo>
                  <a:pt x="26024" y="10922"/>
                </a:lnTo>
                <a:lnTo>
                  <a:pt x="29541" y="13359"/>
                </a:lnTo>
                <a:lnTo>
                  <a:pt x="30671" y="16584"/>
                </a:lnTo>
                <a:lnTo>
                  <a:pt x="30822" y="19443"/>
                </a:lnTo>
                <a:lnTo>
                  <a:pt x="30822" y="22363"/>
                </a:lnTo>
                <a:lnTo>
                  <a:pt x="21804" y="22363"/>
                </a:lnTo>
                <a:lnTo>
                  <a:pt x="18021" y="22693"/>
                </a:lnTo>
                <a:lnTo>
                  <a:pt x="14759" y="23342"/>
                </a:lnTo>
                <a:lnTo>
                  <a:pt x="11506" y="23990"/>
                </a:lnTo>
                <a:lnTo>
                  <a:pt x="8787" y="24994"/>
                </a:lnTo>
                <a:lnTo>
                  <a:pt x="4406" y="27712"/>
                </a:lnTo>
                <a:lnTo>
                  <a:pt x="1663" y="31507"/>
                </a:lnTo>
                <a:lnTo>
                  <a:pt x="0" y="36028"/>
                </a:lnTo>
                <a:lnTo>
                  <a:pt x="0" y="41464"/>
                </a:lnTo>
                <a:lnTo>
                  <a:pt x="1310" y="45694"/>
                </a:lnTo>
                <a:lnTo>
                  <a:pt x="3406" y="49287"/>
                </a:lnTo>
                <a:lnTo>
                  <a:pt x="6541" y="51930"/>
                </a:lnTo>
                <a:lnTo>
                  <a:pt x="10554" y="53592"/>
                </a:lnTo>
                <a:lnTo>
                  <a:pt x="13348" y="40449"/>
                </a:lnTo>
                <a:lnTo>
                  <a:pt x="13590" y="36169"/>
                </a:lnTo>
                <a:lnTo>
                  <a:pt x="15203" y="33540"/>
                </a:lnTo>
                <a:lnTo>
                  <a:pt x="18417" y="31748"/>
                </a:lnTo>
                <a:lnTo>
                  <a:pt x="21539" y="31099"/>
                </a:lnTo>
                <a:lnTo>
                  <a:pt x="25617" y="30938"/>
                </a:lnTo>
                <a:lnTo>
                  <a:pt x="30822" y="30938"/>
                </a:lnTo>
                <a:lnTo>
                  <a:pt x="30822" y="39178"/>
                </a:lnTo>
                <a:lnTo>
                  <a:pt x="29160" y="41071"/>
                </a:lnTo>
                <a:lnTo>
                  <a:pt x="26136" y="52804"/>
                </a:lnTo>
                <a:lnTo>
                  <a:pt x="28677" y="51612"/>
                </a:lnTo>
                <a:lnTo>
                  <a:pt x="32943" y="47815"/>
                </a:lnTo>
                <a:lnTo>
                  <a:pt x="32943" y="51663"/>
                </a:lnTo>
                <a:lnTo>
                  <a:pt x="33098" y="52562"/>
                </a:lnTo>
                <a:lnTo>
                  <a:pt x="35726" y="53607"/>
                </a:lnTo>
                <a:lnTo>
                  <a:pt x="41198" y="53607"/>
                </a:lnTo>
                <a:lnTo>
                  <a:pt x="44236" y="51663"/>
                </a:lnTo>
                <a:close/>
              </a:path>
              <a:path w="44236" h="54597">
                <a:moveTo>
                  <a:pt x="13348" y="40449"/>
                </a:moveTo>
                <a:lnTo>
                  <a:pt x="10554" y="53592"/>
                </a:lnTo>
                <a:lnTo>
                  <a:pt x="15077" y="54597"/>
                </a:lnTo>
                <a:lnTo>
                  <a:pt x="20754" y="54597"/>
                </a:lnTo>
                <a:lnTo>
                  <a:pt x="23583" y="53985"/>
                </a:lnTo>
                <a:lnTo>
                  <a:pt x="26136" y="52804"/>
                </a:lnTo>
                <a:lnTo>
                  <a:pt x="29160" y="41071"/>
                </a:lnTo>
                <a:lnTo>
                  <a:pt x="25909" y="43469"/>
                </a:lnTo>
                <a:lnTo>
                  <a:pt x="22543" y="44945"/>
                </a:lnTo>
                <a:lnTo>
                  <a:pt x="18352" y="44945"/>
                </a:lnTo>
                <a:lnTo>
                  <a:pt x="15278" y="43202"/>
                </a:lnTo>
                <a:lnTo>
                  <a:pt x="13348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534165" y="4261046"/>
            <a:ext cx="48733" cy="76784"/>
          </a:xfrm>
          <a:custGeom>
            <a:avLst/>
            <a:gdLst/>
            <a:ahLst/>
            <a:cxnLst/>
            <a:rect l="l" t="t" r="r" b="b"/>
            <a:pathLst>
              <a:path w="48733" h="76784">
                <a:moveTo>
                  <a:pt x="36716" y="74825"/>
                </a:moveTo>
                <a:lnTo>
                  <a:pt x="39309" y="73519"/>
                </a:lnTo>
                <a:lnTo>
                  <a:pt x="41479" y="71664"/>
                </a:lnTo>
                <a:lnTo>
                  <a:pt x="45022" y="66812"/>
                </a:lnTo>
                <a:lnTo>
                  <a:pt x="46394" y="63878"/>
                </a:lnTo>
                <a:lnTo>
                  <a:pt x="47332" y="60450"/>
                </a:lnTo>
                <a:lnTo>
                  <a:pt x="48262" y="57009"/>
                </a:lnTo>
                <a:lnTo>
                  <a:pt x="48733" y="53146"/>
                </a:lnTo>
                <a:lnTo>
                  <a:pt x="48733" y="45262"/>
                </a:lnTo>
                <a:lnTo>
                  <a:pt x="48376" y="41846"/>
                </a:lnTo>
                <a:lnTo>
                  <a:pt x="47654" y="38605"/>
                </a:lnTo>
                <a:lnTo>
                  <a:pt x="46930" y="35365"/>
                </a:lnTo>
                <a:lnTo>
                  <a:pt x="45786" y="32547"/>
                </a:lnTo>
                <a:lnTo>
                  <a:pt x="44212" y="30110"/>
                </a:lnTo>
                <a:lnTo>
                  <a:pt x="40604" y="25754"/>
                </a:lnTo>
                <a:lnTo>
                  <a:pt x="35600" y="22909"/>
                </a:lnTo>
                <a:lnTo>
                  <a:pt x="32576" y="22186"/>
                </a:lnTo>
                <a:lnTo>
                  <a:pt x="28995" y="22186"/>
                </a:lnTo>
                <a:lnTo>
                  <a:pt x="30763" y="36079"/>
                </a:lnTo>
                <a:lnTo>
                  <a:pt x="32515" y="38746"/>
                </a:lnTo>
                <a:lnTo>
                  <a:pt x="33797" y="41921"/>
                </a:lnTo>
                <a:lnTo>
                  <a:pt x="34420" y="45769"/>
                </a:lnTo>
                <a:lnTo>
                  <a:pt x="34571" y="49809"/>
                </a:lnTo>
                <a:lnTo>
                  <a:pt x="34571" y="51663"/>
                </a:lnTo>
                <a:lnTo>
                  <a:pt x="34038" y="55346"/>
                </a:lnTo>
                <a:lnTo>
                  <a:pt x="33084" y="58837"/>
                </a:lnTo>
                <a:lnTo>
                  <a:pt x="31460" y="61722"/>
                </a:lnTo>
                <a:lnTo>
                  <a:pt x="27969" y="64716"/>
                </a:lnTo>
                <a:lnTo>
                  <a:pt x="24768" y="76619"/>
                </a:lnTo>
                <a:lnTo>
                  <a:pt x="27904" y="76784"/>
                </a:lnTo>
                <a:lnTo>
                  <a:pt x="31195" y="76784"/>
                </a:lnTo>
                <a:lnTo>
                  <a:pt x="34138" y="76121"/>
                </a:lnTo>
                <a:lnTo>
                  <a:pt x="36716" y="74825"/>
                </a:lnTo>
                <a:close/>
              </a:path>
              <a:path w="48733" h="76784">
                <a:moveTo>
                  <a:pt x="8586" y="75740"/>
                </a:moveTo>
                <a:lnTo>
                  <a:pt x="11671" y="73684"/>
                </a:lnTo>
                <a:lnTo>
                  <a:pt x="11671" y="68425"/>
                </a:lnTo>
                <a:lnTo>
                  <a:pt x="12981" y="69896"/>
                </a:lnTo>
                <a:lnTo>
                  <a:pt x="16755" y="73277"/>
                </a:lnTo>
                <a:lnTo>
                  <a:pt x="19307" y="74825"/>
                </a:lnTo>
                <a:lnTo>
                  <a:pt x="21935" y="76006"/>
                </a:lnTo>
                <a:lnTo>
                  <a:pt x="24768" y="76619"/>
                </a:lnTo>
                <a:lnTo>
                  <a:pt x="27969" y="64716"/>
                </a:lnTo>
                <a:lnTo>
                  <a:pt x="24704" y="65163"/>
                </a:lnTo>
                <a:lnTo>
                  <a:pt x="20944" y="64526"/>
                </a:lnTo>
                <a:lnTo>
                  <a:pt x="17439" y="61963"/>
                </a:lnTo>
                <a:lnTo>
                  <a:pt x="13680" y="57617"/>
                </a:lnTo>
                <a:lnTo>
                  <a:pt x="13680" y="41565"/>
                </a:lnTo>
                <a:lnTo>
                  <a:pt x="15801" y="38911"/>
                </a:lnTo>
                <a:lnTo>
                  <a:pt x="18709" y="36154"/>
                </a:lnTo>
                <a:lnTo>
                  <a:pt x="21452" y="34490"/>
                </a:lnTo>
                <a:lnTo>
                  <a:pt x="24070" y="33858"/>
                </a:lnTo>
                <a:lnTo>
                  <a:pt x="26823" y="33858"/>
                </a:lnTo>
                <a:lnTo>
                  <a:pt x="30763" y="36079"/>
                </a:lnTo>
                <a:lnTo>
                  <a:pt x="28995" y="22186"/>
                </a:lnTo>
                <a:lnTo>
                  <a:pt x="27537" y="22186"/>
                </a:lnTo>
                <a:lnTo>
                  <a:pt x="24855" y="22564"/>
                </a:lnTo>
                <a:lnTo>
                  <a:pt x="21071" y="23784"/>
                </a:lnTo>
                <a:lnTo>
                  <a:pt x="17373" y="25930"/>
                </a:lnTo>
                <a:lnTo>
                  <a:pt x="13680" y="29080"/>
                </a:lnTo>
                <a:lnTo>
                  <a:pt x="13580" y="1648"/>
                </a:lnTo>
                <a:lnTo>
                  <a:pt x="11027" y="276"/>
                </a:lnTo>
                <a:lnTo>
                  <a:pt x="8194" y="0"/>
                </a:lnTo>
                <a:lnTo>
                  <a:pt x="5515" y="0"/>
                </a:lnTo>
                <a:lnTo>
                  <a:pt x="2668" y="276"/>
                </a:lnTo>
                <a:lnTo>
                  <a:pt x="0" y="2335"/>
                </a:lnTo>
                <a:lnTo>
                  <a:pt x="0" y="73684"/>
                </a:lnTo>
                <a:lnTo>
                  <a:pt x="457" y="74955"/>
                </a:lnTo>
                <a:lnTo>
                  <a:pt x="3025" y="75740"/>
                </a:lnTo>
                <a:lnTo>
                  <a:pt x="8586" y="757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591564" y="4283240"/>
            <a:ext cx="29794" cy="54598"/>
          </a:xfrm>
          <a:custGeom>
            <a:avLst/>
            <a:gdLst/>
            <a:ahLst/>
            <a:cxnLst/>
            <a:rect l="l" t="t" r="r" b="b"/>
            <a:pathLst>
              <a:path w="29794" h="54598">
                <a:moveTo>
                  <a:pt x="16584" y="39013"/>
                </a:moveTo>
                <a:lnTo>
                  <a:pt x="17294" y="53986"/>
                </a:lnTo>
                <a:lnTo>
                  <a:pt x="21042" y="54598"/>
                </a:lnTo>
                <a:lnTo>
                  <a:pt x="29794" y="54598"/>
                </a:lnTo>
                <a:lnTo>
                  <a:pt x="25844" y="43675"/>
                </a:lnTo>
                <a:lnTo>
                  <a:pt x="21704" y="43268"/>
                </a:lnTo>
                <a:lnTo>
                  <a:pt x="18666" y="41642"/>
                </a:lnTo>
                <a:lnTo>
                  <a:pt x="16584" y="39013"/>
                </a:lnTo>
                <a:close/>
              </a:path>
              <a:path w="29794" h="54598">
                <a:moveTo>
                  <a:pt x="14119" y="52793"/>
                </a:moveTo>
                <a:lnTo>
                  <a:pt x="17294" y="53986"/>
                </a:lnTo>
                <a:lnTo>
                  <a:pt x="16584" y="39013"/>
                </a:lnTo>
                <a:lnTo>
                  <a:pt x="15058" y="35788"/>
                </a:lnTo>
                <a:lnTo>
                  <a:pt x="14259" y="31774"/>
                </a:lnTo>
                <a:lnTo>
                  <a:pt x="14057" y="27176"/>
                </a:lnTo>
                <a:lnTo>
                  <a:pt x="14057" y="24613"/>
                </a:lnTo>
                <a:lnTo>
                  <a:pt x="14792" y="20318"/>
                </a:lnTo>
                <a:lnTo>
                  <a:pt x="16013" y="16586"/>
                </a:lnTo>
                <a:lnTo>
                  <a:pt x="19213" y="12646"/>
                </a:lnTo>
                <a:lnTo>
                  <a:pt x="22247" y="11174"/>
                </a:lnTo>
                <a:lnTo>
                  <a:pt x="26046" y="10793"/>
                </a:lnTo>
                <a:lnTo>
                  <a:pt x="30210" y="11214"/>
                </a:lnTo>
                <a:lnTo>
                  <a:pt x="33220" y="12877"/>
                </a:lnTo>
                <a:lnTo>
                  <a:pt x="35330" y="15519"/>
                </a:lnTo>
                <a:lnTo>
                  <a:pt x="36878" y="18745"/>
                </a:lnTo>
                <a:lnTo>
                  <a:pt x="37627" y="22769"/>
                </a:lnTo>
                <a:lnTo>
                  <a:pt x="37832" y="27341"/>
                </a:lnTo>
                <a:lnTo>
                  <a:pt x="37832" y="29909"/>
                </a:lnTo>
                <a:lnTo>
                  <a:pt x="37119" y="34215"/>
                </a:lnTo>
                <a:lnTo>
                  <a:pt x="35928" y="37922"/>
                </a:lnTo>
                <a:lnTo>
                  <a:pt x="32727" y="41832"/>
                </a:lnTo>
                <a:lnTo>
                  <a:pt x="29678" y="43304"/>
                </a:lnTo>
                <a:lnTo>
                  <a:pt x="25844" y="43675"/>
                </a:lnTo>
                <a:lnTo>
                  <a:pt x="29794" y="54598"/>
                </a:lnTo>
                <a:lnTo>
                  <a:pt x="33693" y="53924"/>
                </a:lnTo>
                <a:lnTo>
                  <a:pt x="37019" y="52578"/>
                </a:lnTo>
                <a:lnTo>
                  <a:pt x="40333" y="51243"/>
                </a:lnTo>
                <a:lnTo>
                  <a:pt x="43102" y="49338"/>
                </a:lnTo>
                <a:lnTo>
                  <a:pt x="47519" y="44424"/>
                </a:lnTo>
                <a:lnTo>
                  <a:pt x="49173" y="41490"/>
                </a:lnTo>
                <a:lnTo>
                  <a:pt x="50262" y="38098"/>
                </a:lnTo>
                <a:lnTo>
                  <a:pt x="51332" y="34682"/>
                </a:lnTo>
                <a:lnTo>
                  <a:pt x="51879" y="30924"/>
                </a:lnTo>
                <a:lnTo>
                  <a:pt x="51879" y="22504"/>
                </a:lnTo>
                <a:lnTo>
                  <a:pt x="51368" y="18680"/>
                </a:lnTo>
                <a:lnTo>
                  <a:pt x="50352" y="15354"/>
                </a:lnTo>
                <a:lnTo>
                  <a:pt x="49348" y="12028"/>
                </a:lnTo>
                <a:lnTo>
                  <a:pt x="47801" y="9220"/>
                </a:lnTo>
                <a:lnTo>
                  <a:pt x="43635" y="4673"/>
                </a:lnTo>
                <a:lnTo>
                  <a:pt x="41008" y="2934"/>
                </a:lnTo>
                <a:lnTo>
                  <a:pt x="37832" y="1764"/>
                </a:lnTo>
                <a:lnTo>
                  <a:pt x="34643" y="598"/>
                </a:lnTo>
                <a:lnTo>
                  <a:pt x="30885" y="0"/>
                </a:lnTo>
                <a:lnTo>
                  <a:pt x="22096" y="0"/>
                </a:lnTo>
                <a:lnTo>
                  <a:pt x="18209" y="659"/>
                </a:lnTo>
                <a:lnTo>
                  <a:pt x="14897" y="2005"/>
                </a:lnTo>
                <a:lnTo>
                  <a:pt x="11592" y="3341"/>
                </a:lnTo>
                <a:lnTo>
                  <a:pt x="8837" y="5245"/>
                </a:lnTo>
                <a:lnTo>
                  <a:pt x="4417" y="10120"/>
                </a:lnTo>
                <a:lnTo>
                  <a:pt x="2768" y="13054"/>
                </a:lnTo>
                <a:lnTo>
                  <a:pt x="1663" y="16470"/>
                </a:lnTo>
                <a:lnTo>
                  <a:pt x="557" y="19886"/>
                </a:lnTo>
                <a:lnTo>
                  <a:pt x="0" y="23660"/>
                </a:lnTo>
                <a:lnTo>
                  <a:pt x="0" y="32054"/>
                </a:lnTo>
                <a:lnTo>
                  <a:pt x="518" y="35853"/>
                </a:lnTo>
                <a:lnTo>
                  <a:pt x="1534" y="39179"/>
                </a:lnTo>
                <a:lnTo>
                  <a:pt x="2538" y="42494"/>
                </a:lnTo>
                <a:lnTo>
                  <a:pt x="4100" y="45299"/>
                </a:lnTo>
                <a:lnTo>
                  <a:pt x="8290" y="49860"/>
                </a:lnTo>
                <a:lnTo>
                  <a:pt x="10933" y="51598"/>
                </a:lnTo>
                <a:lnTo>
                  <a:pt x="14119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656102" y="4283229"/>
            <a:ext cx="30987" cy="53672"/>
          </a:xfrm>
          <a:custGeom>
            <a:avLst/>
            <a:gdLst/>
            <a:ahLst/>
            <a:cxnLst/>
            <a:rect l="l" t="t" r="r" b="b"/>
            <a:pathLst>
              <a:path w="30987" h="53672">
                <a:moveTo>
                  <a:pt x="11671" y="9118"/>
                </a:moveTo>
                <a:lnTo>
                  <a:pt x="11671" y="3114"/>
                </a:lnTo>
                <a:lnTo>
                  <a:pt x="11390" y="2145"/>
                </a:lnTo>
                <a:lnTo>
                  <a:pt x="8726" y="1069"/>
                </a:lnTo>
                <a:lnTo>
                  <a:pt x="5853" y="939"/>
                </a:lnTo>
                <a:lnTo>
                  <a:pt x="3059" y="1069"/>
                </a:lnTo>
                <a:lnTo>
                  <a:pt x="0" y="3114"/>
                </a:lnTo>
                <a:lnTo>
                  <a:pt x="0" y="51854"/>
                </a:lnTo>
                <a:lnTo>
                  <a:pt x="2653" y="53441"/>
                </a:lnTo>
                <a:lnTo>
                  <a:pt x="5486" y="53672"/>
                </a:lnTo>
                <a:lnTo>
                  <a:pt x="8164" y="53672"/>
                </a:lnTo>
                <a:lnTo>
                  <a:pt x="11012" y="53441"/>
                </a:lnTo>
                <a:lnTo>
                  <a:pt x="13665" y="51497"/>
                </a:lnTo>
                <a:lnTo>
                  <a:pt x="13665" y="21337"/>
                </a:lnTo>
                <a:lnTo>
                  <a:pt x="15634" y="18403"/>
                </a:lnTo>
                <a:lnTo>
                  <a:pt x="18248" y="15354"/>
                </a:lnTo>
                <a:lnTo>
                  <a:pt x="21423" y="13272"/>
                </a:lnTo>
                <a:lnTo>
                  <a:pt x="24357" y="12815"/>
                </a:lnTo>
                <a:lnTo>
                  <a:pt x="27445" y="13564"/>
                </a:lnTo>
                <a:lnTo>
                  <a:pt x="30314" y="13564"/>
                </a:lnTo>
                <a:lnTo>
                  <a:pt x="30974" y="10806"/>
                </a:lnTo>
                <a:lnTo>
                  <a:pt x="30987" y="3747"/>
                </a:lnTo>
                <a:lnTo>
                  <a:pt x="29235" y="802"/>
                </a:lnTo>
                <a:lnTo>
                  <a:pt x="26592" y="139"/>
                </a:lnTo>
                <a:lnTo>
                  <a:pt x="23507" y="0"/>
                </a:lnTo>
                <a:lnTo>
                  <a:pt x="20472" y="687"/>
                </a:lnTo>
                <a:lnTo>
                  <a:pt x="17438" y="2552"/>
                </a:lnTo>
                <a:lnTo>
                  <a:pt x="14122" y="5817"/>
                </a:lnTo>
                <a:lnTo>
                  <a:pt x="11671" y="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694381" y="4283229"/>
            <a:ext cx="44236" cy="54597"/>
          </a:xfrm>
          <a:custGeom>
            <a:avLst/>
            <a:gdLst/>
            <a:ahLst/>
            <a:cxnLst/>
            <a:rect l="l" t="t" r="r" b="b"/>
            <a:pathLst>
              <a:path w="44236" h="54597">
                <a:moveTo>
                  <a:pt x="44236" y="51663"/>
                </a:moveTo>
                <a:lnTo>
                  <a:pt x="44236" y="15786"/>
                </a:lnTo>
                <a:lnTo>
                  <a:pt x="43828" y="12901"/>
                </a:lnTo>
                <a:lnTo>
                  <a:pt x="42227" y="8053"/>
                </a:lnTo>
                <a:lnTo>
                  <a:pt x="39232" y="4546"/>
                </a:lnTo>
                <a:lnTo>
                  <a:pt x="35293" y="1864"/>
                </a:lnTo>
                <a:lnTo>
                  <a:pt x="32590" y="1116"/>
                </a:lnTo>
                <a:lnTo>
                  <a:pt x="29897" y="380"/>
                </a:lnTo>
                <a:lnTo>
                  <a:pt x="26647" y="0"/>
                </a:lnTo>
                <a:lnTo>
                  <a:pt x="20713" y="0"/>
                </a:lnTo>
                <a:lnTo>
                  <a:pt x="16638" y="521"/>
                </a:lnTo>
                <a:lnTo>
                  <a:pt x="12776" y="1306"/>
                </a:lnTo>
                <a:lnTo>
                  <a:pt x="9384" y="2401"/>
                </a:lnTo>
                <a:lnTo>
                  <a:pt x="6630" y="3618"/>
                </a:lnTo>
                <a:lnTo>
                  <a:pt x="3469" y="5878"/>
                </a:lnTo>
                <a:lnTo>
                  <a:pt x="2666" y="8647"/>
                </a:lnTo>
                <a:lnTo>
                  <a:pt x="2832" y="12063"/>
                </a:lnTo>
                <a:lnTo>
                  <a:pt x="3736" y="14630"/>
                </a:lnTo>
                <a:lnTo>
                  <a:pt x="6440" y="14997"/>
                </a:lnTo>
                <a:lnTo>
                  <a:pt x="9424" y="13423"/>
                </a:lnTo>
                <a:lnTo>
                  <a:pt x="12181" y="12193"/>
                </a:lnTo>
                <a:lnTo>
                  <a:pt x="15558" y="11123"/>
                </a:lnTo>
                <a:lnTo>
                  <a:pt x="19381" y="10374"/>
                </a:lnTo>
                <a:lnTo>
                  <a:pt x="23395" y="10374"/>
                </a:lnTo>
                <a:lnTo>
                  <a:pt x="26023" y="10922"/>
                </a:lnTo>
                <a:lnTo>
                  <a:pt x="29541" y="13359"/>
                </a:lnTo>
                <a:lnTo>
                  <a:pt x="30671" y="16584"/>
                </a:lnTo>
                <a:lnTo>
                  <a:pt x="30822" y="19443"/>
                </a:lnTo>
                <a:lnTo>
                  <a:pt x="30822" y="22363"/>
                </a:lnTo>
                <a:lnTo>
                  <a:pt x="21808" y="22363"/>
                </a:lnTo>
                <a:lnTo>
                  <a:pt x="18021" y="22693"/>
                </a:lnTo>
                <a:lnTo>
                  <a:pt x="14759" y="23342"/>
                </a:lnTo>
                <a:lnTo>
                  <a:pt x="11508" y="23990"/>
                </a:lnTo>
                <a:lnTo>
                  <a:pt x="8790" y="24994"/>
                </a:lnTo>
                <a:lnTo>
                  <a:pt x="4409" y="27712"/>
                </a:lnTo>
                <a:lnTo>
                  <a:pt x="1666" y="31507"/>
                </a:lnTo>
                <a:lnTo>
                  <a:pt x="0" y="36028"/>
                </a:lnTo>
                <a:lnTo>
                  <a:pt x="0" y="41464"/>
                </a:lnTo>
                <a:lnTo>
                  <a:pt x="1309" y="45694"/>
                </a:lnTo>
                <a:lnTo>
                  <a:pt x="3404" y="49287"/>
                </a:lnTo>
                <a:lnTo>
                  <a:pt x="6540" y="51930"/>
                </a:lnTo>
                <a:lnTo>
                  <a:pt x="10554" y="53592"/>
                </a:lnTo>
                <a:lnTo>
                  <a:pt x="13347" y="40449"/>
                </a:lnTo>
                <a:lnTo>
                  <a:pt x="13588" y="36169"/>
                </a:lnTo>
                <a:lnTo>
                  <a:pt x="15201" y="33540"/>
                </a:lnTo>
                <a:lnTo>
                  <a:pt x="18417" y="31748"/>
                </a:lnTo>
                <a:lnTo>
                  <a:pt x="21541" y="31099"/>
                </a:lnTo>
                <a:lnTo>
                  <a:pt x="25617" y="30938"/>
                </a:lnTo>
                <a:lnTo>
                  <a:pt x="30822" y="30938"/>
                </a:lnTo>
                <a:lnTo>
                  <a:pt x="30822" y="39178"/>
                </a:lnTo>
                <a:lnTo>
                  <a:pt x="29159" y="41071"/>
                </a:lnTo>
                <a:lnTo>
                  <a:pt x="26139" y="52804"/>
                </a:lnTo>
                <a:lnTo>
                  <a:pt x="28676" y="51612"/>
                </a:lnTo>
                <a:lnTo>
                  <a:pt x="32942" y="47815"/>
                </a:lnTo>
                <a:lnTo>
                  <a:pt x="32942" y="51663"/>
                </a:lnTo>
                <a:lnTo>
                  <a:pt x="33097" y="52562"/>
                </a:lnTo>
                <a:lnTo>
                  <a:pt x="35726" y="53607"/>
                </a:lnTo>
                <a:lnTo>
                  <a:pt x="41201" y="53607"/>
                </a:lnTo>
                <a:lnTo>
                  <a:pt x="44236" y="51663"/>
                </a:lnTo>
                <a:close/>
              </a:path>
              <a:path w="44236" h="54597">
                <a:moveTo>
                  <a:pt x="13347" y="40449"/>
                </a:moveTo>
                <a:lnTo>
                  <a:pt x="10554" y="53592"/>
                </a:lnTo>
                <a:lnTo>
                  <a:pt x="15076" y="54597"/>
                </a:lnTo>
                <a:lnTo>
                  <a:pt x="20753" y="54597"/>
                </a:lnTo>
                <a:lnTo>
                  <a:pt x="23586" y="53985"/>
                </a:lnTo>
                <a:lnTo>
                  <a:pt x="26139" y="52804"/>
                </a:lnTo>
                <a:lnTo>
                  <a:pt x="29159" y="41071"/>
                </a:lnTo>
                <a:lnTo>
                  <a:pt x="25909" y="43469"/>
                </a:lnTo>
                <a:lnTo>
                  <a:pt x="22542" y="44945"/>
                </a:lnTo>
                <a:lnTo>
                  <a:pt x="18352" y="44945"/>
                </a:lnTo>
                <a:lnTo>
                  <a:pt x="15278" y="43202"/>
                </a:lnTo>
                <a:lnTo>
                  <a:pt x="13347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748301" y="4271421"/>
            <a:ext cx="34239" cy="66229"/>
          </a:xfrm>
          <a:custGeom>
            <a:avLst/>
            <a:gdLst/>
            <a:ahLst/>
            <a:cxnLst/>
            <a:rect l="l" t="t" r="r" b="b"/>
            <a:pathLst>
              <a:path w="34239" h="66229">
                <a:moveTo>
                  <a:pt x="10525" y="215"/>
                </a:moveTo>
                <a:lnTo>
                  <a:pt x="7923" y="2260"/>
                </a:lnTo>
                <a:lnTo>
                  <a:pt x="7923" y="13068"/>
                </a:lnTo>
                <a:lnTo>
                  <a:pt x="2170" y="13068"/>
                </a:lnTo>
                <a:lnTo>
                  <a:pt x="356" y="14655"/>
                </a:lnTo>
                <a:lnTo>
                  <a:pt x="0" y="17550"/>
                </a:lnTo>
                <a:lnTo>
                  <a:pt x="0" y="20599"/>
                </a:lnTo>
                <a:lnTo>
                  <a:pt x="2119" y="24131"/>
                </a:lnTo>
                <a:lnTo>
                  <a:pt x="7923" y="24131"/>
                </a:lnTo>
                <a:lnTo>
                  <a:pt x="7923" y="51904"/>
                </a:lnTo>
                <a:lnTo>
                  <a:pt x="8229" y="54467"/>
                </a:lnTo>
                <a:lnTo>
                  <a:pt x="8837" y="56643"/>
                </a:lnTo>
                <a:lnTo>
                  <a:pt x="10415" y="60603"/>
                </a:lnTo>
                <a:lnTo>
                  <a:pt x="13017" y="63475"/>
                </a:lnTo>
                <a:lnTo>
                  <a:pt x="16649" y="65199"/>
                </a:lnTo>
                <a:lnTo>
                  <a:pt x="20991" y="66229"/>
                </a:lnTo>
                <a:lnTo>
                  <a:pt x="24728" y="66229"/>
                </a:lnTo>
                <a:lnTo>
                  <a:pt x="27712" y="65977"/>
                </a:lnTo>
                <a:lnTo>
                  <a:pt x="30326" y="65416"/>
                </a:lnTo>
                <a:lnTo>
                  <a:pt x="33144" y="63994"/>
                </a:lnTo>
                <a:lnTo>
                  <a:pt x="34138" y="61351"/>
                </a:lnTo>
                <a:lnTo>
                  <a:pt x="34189" y="56678"/>
                </a:lnTo>
                <a:lnTo>
                  <a:pt x="32928" y="53543"/>
                </a:lnTo>
                <a:lnTo>
                  <a:pt x="30275" y="54331"/>
                </a:lnTo>
                <a:lnTo>
                  <a:pt x="27230" y="54789"/>
                </a:lnTo>
                <a:lnTo>
                  <a:pt x="22795" y="52819"/>
                </a:lnTo>
                <a:lnTo>
                  <a:pt x="21539" y="49518"/>
                </a:lnTo>
                <a:lnTo>
                  <a:pt x="21539" y="24131"/>
                </a:lnTo>
                <a:lnTo>
                  <a:pt x="32119" y="24131"/>
                </a:lnTo>
                <a:lnTo>
                  <a:pt x="34048" y="22006"/>
                </a:lnTo>
                <a:lnTo>
                  <a:pt x="34239" y="18590"/>
                </a:lnTo>
                <a:lnTo>
                  <a:pt x="34099" y="15937"/>
                </a:lnTo>
                <a:lnTo>
                  <a:pt x="32068" y="13068"/>
                </a:lnTo>
                <a:lnTo>
                  <a:pt x="21539" y="13068"/>
                </a:lnTo>
                <a:lnTo>
                  <a:pt x="21539" y="1904"/>
                </a:lnTo>
                <a:lnTo>
                  <a:pt x="18921" y="215"/>
                </a:lnTo>
                <a:lnTo>
                  <a:pt x="16041" y="0"/>
                </a:lnTo>
                <a:lnTo>
                  <a:pt x="13398" y="0"/>
                </a:lnTo>
                <a:lnTo>
                  <a:pt x="10525" y="2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791076" y="4283240"/>
            <a:ext cx="47523" cy="54583"/>
          </a:xfrm>
          <a:custGeom>
            <a:avLst/>
            <a:gdLst/>
            <a:ahLst/>
            <a:cxnLst/>
            <a:rect l="l" t="t" r="r" b="b"/>
            <a:pathLst>
              <a:path w="47523" h="54583">
                <a:moveTo>
                  <a:pt x="21107" y="9983"/>
                </a:moveTo>
                <a:lnTo>
                  <a:pt x="24357" y="9652"/>
                </a:lnTo>
                <a:lnTo>
                  <a:pt x="27788" y="9652"/>
                </a:lnTo>
                <a:lnTo>
                  <a:pt x="30326" y="10746"/>
                </a:lnTo>
                <a:lnTo>
                  <a:pt x="33628" y="15128"/>
                </a:lnTo>
                <a:lnTo>
                  <a:pt x="34405" y="18136"/>
                </a:lnTo>
                <a:lnTo>
                  <a:pt x="34290" y="21971"/>
                </a:lnTo>
                <a:lnTo>
                  <a:pt x="13892" y="21971"/>
                </a:lnTo>
                <a:lnTo>
                  <a:pt x="11314" y="51869"/>
                </a:lnTo>
                <a:lnTo>
                  <a:pt x="14555" y="52945"/>
                </a:lnTo>
                <a:lnTo>
                  <a:pt x="17805" y="54039"/>
                </a:lnTo>
                <a:lnTo>
                  <a:pt x="21578" y="54583"/>
                </a:lnTo>
                <a:lnTo>
                  <a:pt x="25880" y="54583"/>
                </a:lnTo>
                <a:lnTo>
                  <a:pt x="30506" y="54432"/>
                </a:lnTo>
                <a:lnTo>
                  <a:pt x="34696" y="53823"/>
                </a:lnTo>
                <a:lnTo>
                  <a:pt x="38200" y="53035"/>
                </a:lnTo>
                <a:lnTo>
                  <a:pt x="41159" y="52197"/>
                </a:lnTo>
                <a:lnTo>
                  <a:pt x="44564" y="50217"/>
                </a:lnTo>
                <a:lnTo>
                  <a:pt x="45187" y="47513"/>
                </a:lnTo>
                <a:lnTo>
                  <a:pt x="45248" y="44564"/>
                </a:lnTo>
                <a:lnTo>
                  <a:pt x="44870" y="41821"/>
                </a:lnTo>
                <a:lnTo>
                  <a:pt x="42264" y="41137"/>
                </a:lnTo>
                <a:lnTo>
                  <a:pt x="39434" y="42203"/>
                </a:lnTo>
                <a:lnTo>
                  <a:pt x="36791" y="43027"/>
                </a:lnTo>
                <a:lnTo>
                  <a:pt x="33426" y="43765"/>
                </a:lnTo>
                <a:lnTo>
                  <a:pt x="29513" y="44273"/>
                </a:lnTo>
                <a:lnTo>
                  <a:pt x="24778" y="44273"/>
                </a:lnTo>
                <a:lnTo>
                  <a:pt x="21081" y="43359"/>
                </a:lnTo>
                <a:lnTo>
                  <a:pt x="16951" y="40665"/>
                </a:lnTo>
                <a:lnTo>
                  <a:pt x="15099" y="38063"/>
                </a:lnTo>
                <a:lnTo>
                  <a:pt x="14133" y="34697"/>
                </a:lnTo>
                <a:lnTo>
                  <a:pt x="13892" y="30759"/>
                </a:lnTo>
                <a:lnTo>
                  <a:pt x="43343" y="30759"/>
                </a:lnTo>
                <a:lnTo>
                  <a:pt x="47156" y="28778"/>
                </a:lnTo>
                <a:lnTo>
                  <a:pt x="47523" y="25883"/>
                </a:lnTo>
                <a:lnTo>
                  <a:pt x="47523" y="20308"/>
                </a:lnTo>
                <a:lnTo>
                  <a:pt x="47091" y="17157"/>
                </a:lnTo>
                <a:lnTo>
                  <a:pt x="46212" y="14274"/>
                </a:lnTo>
                <a:lnTo>
                  <a:pt x="45352" y="11380"/>
                </a:lnTo>
                <a:lnTo>
                  <a:pt x="42152" y="6757"/>
                </a:lnTo>
                <a:lnTo>
                  <a:pt x="37947" y="2984"/>
                </a:lnTo>
                <a:lnTo>
                  <a:pt x="35078" y="1793"/>
                </a:lnTo>
                <a:lnTo>
                  <a:pt x="32194" y="584"/>
                </a:lnTo>
                <a:lnTo>
                  <a:pt x="28738" y="0"/>
                </a:lnTo>
                <a:lnTo>
                  <a:pt x="20840" y="0"/>
                </a:lnTo>
                <a:lnTo>
                  <a:pt x="17399" y="623"/>
                </a:lnTo>
                <a:lnTo>
                  <a:pt x="14665" y="17172"/>
                </a:lnTo>
                <a:lnTo>
                  <a:pt x="15772" y="14364"/>
                </a:lnTo>
                <a:lnTo>
                  <a:pt x="18540" y="11278"/>
                </a:lnTo>
                <a:lnTo>
                  <a:pt x="21107" y="9983"/>
                </a:lnTo>
                <a:close/>
              </a:path>
              <a:path w="47523" h="54583">
                <a:moveTo>
                  <a:pt x="0" y="27839"/>
                </a:moveTo>
                <a:lnTo>
                  <a:pt x="0" y="32346"/>
                </a:lnTo>
                <a:lnTo>
                  <a:pt x="533" y="36295"/>
                </a:lnTo>
                <a:lnTo>
                  <a:pt x="1598" y="39662"/>
                </a:lnTo>
                <a:lnTo>
                  <a:pt x="2668" y="43027"/>
                </a:lnTo>
                <a:lnTo>
                  <a:pt x="4281" y="45810"/>
                </a:lnTo>
                <a:lnTo>
                  <a:pt x="8622" y="50227"/>
                </a:lnTo>
                <a:lnTo>
                  <a:pt x="11314" y="51869"/>
                </a:lnTo>
                <a:lnTo>
                  <a:pt x="13892" y="21971"/>
                </a:lnTo>
                <a:lnTo>
                  <a:pt x="13957" y="20267"/>
                </a:lnTo>
                <a:lnTo>
                  <a:pt x="14665" y="17172"/>
                </a:lnTo>
                <a:lnTo>
                  <a:pt x="17399" y="623"/>
                </a:lnTo>
                <a:lnTo>
                  <a:pt x="14349" y="1893"/>
                </a:lnTo>
                <a:lnTo>
                  <a:pt x="11278" y="3175"/>
                </a:lnTo>
                <a:lnTo>
                  <a:pt x="8686" y="5003"/>
                </a:lnTo>
                <a:lnTo>
                  <a:pt x="4420" y="9817"/>
                </a:lnTo>
                <a:lnTo>
                  <a:pt x="2807" y="12736"/>
                </a:lnTo>
                <a:lnTo>
                  <a:pt x="1677" y="16193"/>
                </a:lnTo>
                <a:lnTo>
                  <a:pt x="558" y="19649"/>
                </a:lnTo>
                <a:lnTo>
                  <a:pt x="0" y="23533"/>
                </a:lnTo>
                <a:lnTo>
                  <a:pt x="0" y="27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853522" y="4285411"/>
            <a:ext cx="15303" cy="51879"/>
          </a:xfrm>
          <a:custGeom>
            <a:avLst/>
            <a:gdLst/>
            <a:ahLst/>
            <a:cxnLst/>
            <a:rect l="l" t="t" r="r" b="b"/>
            <a:pathLst>
              <a:path w="15303" h="51879">
                <a:moveTo>
                  <a:pt x="4888" y="51738"/>
                </a:moveTo>
                <a:lnTo>
                  <a:pt x="7607" y="51879"/>
                </a:lnTo>
                <a:lnTo>
                  <a:pt x="11289" y="51457"/>
                </a:lnTo>
                <a:lnTo>
                  <a:pt x="14248" y="49427"/>
                </a:lnTo>
                <a:lnTo>
                  <a:pt x="15173" y="46528"/>
                </a:lnTo>
                <a:lnTo>
                  <a:pt x="15303" y="43736"/>
                </a:lnTo>
                <a:lnTo>
                  <a:pt x="14922" y="39851"/>
                </a:lnTo>
                <a:lnTo>
                  <a:pt x="13042" y="36611"/>
                </a:lnTo>
                <a:lnTo>
                  <a:pt x="10299" y="35620"/>
                </a:lnTo>
                <a:lnTo>
                  <a:pt x="7607" y="35495"/>
                </a:lnTo>
                <a:lnTo>
                  <a:pt x="3909" y="35887"/>
                </a:lnTo>
                <a:lnTo>
                  <a:pt x="949" y="37922"/>
                </a:lnTo>
                <a:lnTo>
                  <a:pt x="111" y="40916"/>
                </a:lnTo>
                <a:lnTo>
                  <a:pt x="0" y="43736"/>
                </a:lnTo>
                <a:lnTo>
                  <a:pt x="327" y="47558"/>
                </a:lnTo>
                <a:lnTo>
                  <a:pt x="2145" y="50733"/>
                </a:lnTo>
                <a:lnTo>
                  <a:pt x="4888" y="51738"/>
                </a:lnTo>
                <a:close/>
              </a:path>
              <a:path w="15303" h="51879">
                <a:moveTo>
                  <a:pt x="4888" y="16253"/>
                </a:moveTo>
                <a:lnTo>
                  <a:pt x="7607" y="16394"/>
                </a:lnTo>
                <a:lnTo>
                  <a:pt x="11289" y="15976"/>
                </a:lnTo>
                <a:lnTo>
                  <a:pt x="14248" y="13942"/>
                </a:lnTo>
                <a:lnTo>
                  <a:pt x="15173" y="11083"/>
                </a:lnTo>
                <a:lnTo>
                  <a:pt x="15303" y="8304"/>
                </a:lnTo>
                <a:lnTo>
                  <a:pt x="14922" y="4391"/>
                </a:lnTo>
                <a:lnTo>
                  <a:pt x="13042" y="1191"/>
                </a:lnTo>
                <a:lnTo>
                  <a:pt x="10299" y="135"/>
                </a:lnTo>
                <a:lnTo>
                  <a:pt x="7607" y="0"/>
                </a:lnTo>
                <a:lnTo>
                  <a:pt x="3909" y="431"/>
                </a:lnTo>
                <a:lnTo>
                  <a:pt x="949" y="2501"/>
                </a:lnTo>
                <a:lnTo>
                  <a:pt x="111" y="5435"/>
                </a:lnTo>
                <a:lnTo>
                  <a:pt x="0" y="8304"/>
                </a:lnTo>
                <a:lnTo>
                  <a:pt x="327" y="12103"/>
                </a:lnTo>
                <a:lnTo>
                  <a:pt x="2145" y="15248"/>
                </a:lnTo>
                <a:lnTo>
                  <a:pt x="4888" y="162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913225" y="4266370"/>
            <a:ext cx="46824" cy="70534"/>
          </a:xfrm>
          <a:custGeom>
            <a:avLst/>
            <a:gdLst/>
            <a:ahLst/>
            <a:cxnLst/>
            <a:rect l="l" t="t" r="r" b="b"/>
            <a:pathLst>
              <a:path w="46824" h="70534">
                <a:moveTo>
                  <a:pt x="45643" y="64832"/>
                </a:moveTo>
                <a:lnTo>
                  <a:pt x="39344" y="49363"/>
                </a:lnTo>
                <a:lnTo>
                  <a:pt x="38620" y="47599"/>
                </a:lnTo>
                <a:lnTo>
                  <a:pt x="37172" y="44601"/>
                </a:lnTo>
                <a:lnTo>
                  <a:pt x="34861" y="40857"/>
                </a:lnTo>
                <a:lnTo>
                  <a:pt x="32233" y="38063"/>
                </a:lnTo>
                <a:lnTo>
                  <a:pt x="31154" y="35406"/>
                </a:lnTo>
                <a:lnTo>
                  <a:pt x="31939" y="24192"/>
                </a:lnTo>
                <a:lnTo>
                  <a:pt x="29310" y="27965"/>
                </a:lnTo>
                <a:lnTo>
                  <a:pt x="26617" y="29858"/>
                </a:lnTo>
                <a:lnTo>
                  <a:pt x="23025" y="31050"/>
                </a:lnTo>
                <a:lnTo>
                  <a:pt x="18453" y="31356"/>
                </a:lnTo>
                <a:lnTo>
                  <a:pt x="9334" y="31356"/>
                </a:lnTo>
                <a:lnTo>
                  <a:pt x="9334" y="7697"/>
                </a:lnTo>
                <a:lnTo>
                  <a:pt x="18388" y="0"/>
                </a:lnTo>
                <a:lnTo>
                  <a:pt x="3465" y="0"/>
                </a:lnTo>
                <a:lnTo>
                  <a:pt x="1115" y="839"/>
                </a:lnTo>
                <a:lnTo>
                  <a:pt x="0" y="3798"/>
                </a:lnTo>
                <a:lnTo>
                  <a:pt x="0" y="68795"/>
                </a:lnTo>
                <a:lnTo>
                  <a:pt x="979" y="70067"/>
                </a:lnTo>
                <a:lnTo>
                  <a:pt x="3771" y="70534"/>
                </a:lnTo>
                <a:lnTo>
                  <a:pt x="6324" y="70495"/>
                </a:lnTo>
                <a:lnTo>
                  <a:pt x="9334" y="68795"/>
                </a:lnTo>
                <a:lnTo>
                  <a:pt x="9334" y="38898"/>
                </a:lnTo>
                <a:lnTo>
                  <a:pt x="17703" y="38898"/>
                </a:lnTo>
                <a:lnTo>
                  <a:pt x="21056" y="39837"/>
                </a:lnTo>
                <a:lnTo>
                  <a:pt x="23900" y="41375"/>
                </a:lnTo>
                <a:lnTo>
                  <a:pt x="27114" y="45007"/>
                </a:lnTo>
                <a:lnTo>
                  <a:pt x="28738" y="48157"/>
                </a:lnTo>
                <a:lnTo>
                  <a:pt x="30289" y="51749"/>
                </a:lnTo>
                <a:lnTo>
                  <a:pt x="36741" y="68313"/>
                </a:lnTo>
                <a:lnTo>
                  <a:pt x="38098" y="70067"/>
                </a:lnTo>
                <a:lnTo>
                  <a:pt x="40906" y="70534"/>
                </a:lnTo>
                <a:lnTo>
                  <a:pt x="43789" y="70495"/>
                </a:lnTo>
                <a:lnTo>
                  <a:pt x="46824" y="68795"/>
                </a:lnTo>
                <a:lnTo>
                  <a:pt x="46608" y="67575"/>
                </a:lnTo>
                <a:lnTo>
                  <a:pt x="45643" y="64832"/>
                </a:lnTo>
                <a:close/>
              </a:path>
              <a:path w="46824" h="70534">
                <a:moveTo>
                  <a:pt x="25055" y="317"/>
                </a:moveTo>
                <a:lnTo>
                  <a:pt x="21639" y="36"/>
                </a:lnTo>
                <a:lnTo>
                  <a:pt x="18388" y="0"/>
                </a:lnTo>
                <a:lnTo>
                  <a:pt x="9334" y="7697"/>
                </a:lnTo>
                <a:lnTo>
                  <a:pt x="19051" y="7697"/>
                </a:lnTo>
                <a:lnTo>
                  <a:pt x="21678" y="7858"/>
                </a:lnTo>
                <a:lnTo>
                  <a:pt x="24738" y="8406"/>
                </a:lnTo>
                <a:lnTo>
                  <a:pt x="27647" y="9230"/>
                </a:lnTo>
                <a:lnTo>
                  <a:pt x="30923" y="12495"/>
                </a:lnTo>
                <a:lnTo>
                  <a:pt x="32777" y="16725"/>
                </a:lnTo>
                <a:lnTo>
                  <a:pt x="32777" y="21172"/>
                </a:lnTo>
                <a:lnTo>
                  <a:pt x="31939" y="24192"/>
                </a:lnTo>
                <a:lnTo>
                  <a:pt x="31154" y="35406"/>
                </a:lnTo>
                <a:lnTo>
                  <a:pt x="34670" y="33477"/>
                </a:lnTo>
                <a:lnTo>
                  <a:pt x="37771" y="31191"/>
                </a:lnTo>
                <a:lnTo>
                  <a:pt x="40157" y="28320"/>
                </a:lnTo>
                <a:lnTo>
                  <a:pt x="41705" y="24814"/>
                </a:lnTo>
                <a:lnTo>
                  <a:pt x="42645" y="20840"/>
                </a:lnTo>
                <a:lnTo>
                  <a:pt x="42645" y="16062"/>
                </a:lnTo>
                <a:lnTo>
                  <a:pt x="41593" y="11847"/>
                </a:lnTo>
                <a:lnTo>
                  <a:pt x="39841" y="8064"/>
                </a:lnTo>
                <a:lnTo>
                  <a:pt x="37007" y="4939"/>
                </a:lnTo>
                <a:lnTo>
                  <a:pt x="33183" y="2653"/>
                </a:lnTo>
                <a:lnTo>
                  <a:pt x="28713" y="900"/>
                </a:lnTo>
                <a:lnTo>
                  <a:pt x="25995" y="431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971170" y="428394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00" y="14133"/>
                </a:lnTo>
                <a:lnTo>
                  <a:pt x="42901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42" y="622"/>
                </a:lnTo>
                <a:lnTo>
                  <a:pt x="27266" y="0"/>
                </a:lnTo>
                <a:lnTo>
                  <a:pt x="27316" y="7009"/>
                </a:lnTo>
                <a:lnTo>
                  <a:pt x="30581" y="8345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83"/>
                </a:lnTo>
                <a:lnTo>
                  <a:pt x="35928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33" y="14530"/>
                </a:lnTo>
                <a:lnTo>
                  <a:pt x="13727" y="1864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96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4"/>
                </a:lnTo>
                <a:lnTo>
                  <a:pt x="13867" y="51979"/>
                </a:lnTo>
                <a:lnTo>
                  <a:pt x="16890" y="53099"/>
                </a:lnTo>
                <a:lnTo>
                  <a:pt x="20393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8" y="52805"/>
                </a:lnTo>
                <a:lnTo>
                  <a:pt x="36360" y="51979"/>
                </a:lnTo>
                <a:lnTo>
                  <a:pt x="39179" y="51106"/>
                </a:lnTo>
                <a:lnTo>
                  <a:pt x="42670" y="48312"/>
                </a:lnTo>
                <a:lnTo>
                  <a:pt x="42876" y="45529"/>
                </a:lnTo>
                <a:lnTo>
                  <a:pt x="42073" y="42900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98" y="43116"/>
                </a:lnTo>
                <a:lnTo>
                  <a:pt x="11555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10933" y="14530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16" y="7009"/>
                </a:lnTo>
                <a:lnTo>
                  <a:pt x="27266" y="0"/>
                </a:lnTo>
                <a:lnTo>
                  <a:pt x="19861" y="0"/>
                </a:lnTo>
                <a:lnTo>
                  <a:pt x="16625" y="633"/>
                </a:lnTo>
                <a:lnTo>
                  <a:pt x="13727" y="1864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8028482" y="4283942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9952" y="19645"/>
                </a:moveTo>
                <a:lnTo>
                  <a:pt x="11137" y="15389"/>
                </a:lnTo>
                <a:lnTo>
                  <a:pt x="13117" y="11847"/>
                </a:lnTo>
                <a:lnTo>
                  <a:pt x="16012" y="9334"/>
                </a:lnTo>
                <a:lnTo>
                  <a:pt x="19530" y="7697"/>
                </a:lnTo>
                <a:lnTo>
                  <a:pt x="24281" y="7697"/>
                </a:lnTo>
                <a:lnTo>
                  <a:pt x="28889" y="10069"/>
                </a:lnTo>
                <a:lnTo>
                  <a:pt x="33501" y="13931"/>
                </a:lnTo>
                <a:lnTo>
                  <a:pt x="35927" y="16927"/>
                </a:lnTo>
                <a:lnTo>
                  <a:pt x="35927" y="36460"/>
                </a:lnTo>
                <a:lnTo>
                  <a:pt x="33169" y="39725"/>
                </a:lnTo>
                <a:lnTo>
                  <a:pt x="29425" y="43127"/>
                </a:lnTo>
                <a:lnTo>
                  <a:pt x="25984" y="45211"/>
                </a:lnTo>
                <a:lnTo>
                  <a:pt x="22628" y="46012"/>
                </a:lnTo>
                <a:lnTo>
                  <a:pt x="19086" y="46012"/>
                </a:lnTo>
                <a:lnTo>
                  <a:pt x="15570" y="44359"/>
                </a:lnTo>
                <a:lnTo>
                  <a:pt x="12776" y="41795"/>
                </a:lnTo>
                <a:lnTo>
                  <a:pt x="10882" y="38188"/>
                </a:lnTo>
                <a:lnTo>
                  <a:pt x="9842" y="33742"/>
                </a:lnTo>
                <a:lnTo>
                  <a:pt x="9279" y="28968"/>
                </a:lnTo>
                <a:lnTo>
                  <a:pt x="9279" y="24166"/>
                </a:lnTo>
                <a:lnTo>
                  <a:pt x="8139" y="50176"/>
                </a:lnTo>
                <a:lnTo>
                  <a:pt x="13129" y="52970"/>
                </a:lnTo>
                <a:lnTo>
                  <a:pt x="16153" y="53668"/>
                </a:lnTo>
                <a:lnTo>
                  <a:pt x="19709" y="53668"/>
                </a:lnTo>
                <a:lnTo>
                  <a:pt x="22463" y="53527"/>
                </a:lnTo>
                <a:lnTo>
                  <a:pt x="25106" y="52984"/>
                </a:lnTo>
                <a:lnTo>
                  <a:pt x="27722" y="51904"/>
                </a:lnTo>
                <a:lnTo>
                  <a:pt x="30365" y="50443"/>
                </a:lnTo>
                <a:lnTo>
                  <a:pt x="33018" y="48388"/>
                </a:lnTo>
                <a:lnTo>
                  <a:pt x="35927" y="45645"/>
                </a:lnTo>
                <a:lnTo>
                  <a:pt x="35927" y="70636"/>
                </a:lnTo>
                <a:lnTo>
                  <a:pt x="36230" y="71625"/>
                </a:lnTo>
                <a:lnTo>
                  <a:pt x="38797" y="72353"/>
                </a:lnTo>
                <a:lnTo>
                  <a:pt x="42011" y="72353"/>
                </a:lnTo>
                <a:lnTo>
                  <a:pt x="44931" y="70636"/>
                </a:lnTo>
                <a:lnTo>
                  <a:pt x="44931" y="2120"/>
                </a:lnTo>
                <a:lnTo>
                  <a:pt x="42364" y="788"/>
                </a:lnTo>
                <a:lnTo>
                  <a:pt x="39635" y="788"/>
                </a:lnTo>
                <a:lnTo>
                  <a:pt x="36956" y="2437"/>
                </a:lnTo>
                <a:lnTo>
                  <a:pt x="36956" y="8355"/>
                </a:lnTo>
                <a:lnTo>
                  <a:pt x="34033" y="5601"/>
                </a:lnTo>
                <a:lnTo>
                  <a:pt x="31456" y="3467"/>
                </a:lnTo>
                <a:lnTo>
                  <a:pt x="27708" y="1271"/>
                </a:lnTo>
                <a:lnTo>
                  <a:pt x="23910" y="165"/>
                </a:lnTo>
                <a:lnTo>
                  <a:pt x="21106" y="0"/>
                </a:lnTo>
                <a:lnTo>
                  <a:pt x="17675" y="0"/>
                </a:lnTo>
                <a:lnTo>
                  <a:pt x="14640" y="647"/>
                </a:lnTo>
                <a:lnTo>
                  <a:pt x="12023" y="1929"/>
                </a:lnTo>
                <a:lnTo>
                  <a:pt x="9952" y="19645"/>
                </a:lnTo>
                <a:close/>
              </a:path>
              <a:path w="44931" h="72353">
                <a:moveTo>
                  <a:pt x="367" y="34380"/>
                </a:moveTo>
                <a:lnTo>
                  <a:pt x="1090" y="37580"/>
                </a:lnTo>
                <a:lnTo>
                  <a:pt x="1803" y="40780"/>
                </a:lnTo>
                <a:lnTo>
                  <a:pt x="2959" y="43574"/>
                </a:lnTo>
                <a:lnTo>
                  <a:pt x="4532" y="45935"/>
                </a:lnTo>
                <a:lnTo>
                  <a:pt x="8139" y="50176"/>
                </a:lnTo>
                <a:lnTo>
                  <a:pt x="9279" y="24166"/>
                </a:lnTo>
                <a:lnTo>
                  <a:pt x="9952" y="19645"/>
                </a:lnTo>
                <a:lnTo>
                  <a:pt x="12023" y="1929"/>
                </a:lnTo>
                <a:lnTo>
                  <a:pt x="9395" y="3211"/>
                </a:lnTo>
                <a:lnTo>
                  <a:pt x="7185" y="5040"/>
                </a:lnTo>
                <a:lnTo>
                  <a:pt x="3606" y="9817"/>
                </a:lnTo>
                <a:lnTo>
                  <a:pt x="2270" y="12711"/>
                </a:lnTo>
                <a:lnTo>
                  <a:pt x="1356" y="16092"/>
                </a:lnTo>
                <a:lnTo>
                  <a:pt x="457" y="19469"/>
                </a:lnTo>
                <a:lnTo>
                  <a:pt x="0" y="23266"/>
                </a:lnTo>
                <a:lnTo>
                  <a:pt x="0" y="30999"/>
                </a:lnTo>
                <a:lnTo>
                  <a:pt x="367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091003" y="4284731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6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3"/>
                </a:lnTo>
                <a:lnTo>
                  <a:pt x="19302" y="45172"/>
                </a:lnTo>
                <a:lnTo>
                  <a:pt x="16052" y="44841"/>
                </a:lnTo>
                <a:lnTo>
                  <a:pt x="13449" y="43498"/>
                </a:lnTo>
                <a:lnTo>
                  <a:pt x="10670" y="40143"/>
                </a:lnTo>
                <a:lnTo>
                  <a:pt x="9615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8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37" y="46824"/>
                </a:lnTo>
                <a:lnTo>
                  <a:pt x="7012" y="50166"/>
                </a:lnTo>
                <a:lnTo>
                  <a:pt x="11469" y="52336"/>
                </a:lnTo>
                <a:lnTo>
                  <a:pt x="14212" y="52868"/>
                </a:lnTo>
                <a:lnTo>
                  <a:pt x="20246" y="52868"/>
                </a:lnTo>
                <a:lnTo>
                  <a:pt x="23000" y="52171"/>
                </a:lnTo>
                <a:lnTo>
                  <a:pt x="25703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30"/>
                </a:lnTo>
                <a:lnTo>
                  <a:pt x="39434" y="52130"/>
                </a:lnTo>
                <a:lnTo>
                  <a:pt x="42101" y="50493"/>
                </a:lnTo>
                <a:lnTo>
                  <a:pt x="42101" y="1652"/>
                </a:lnTo>
                <a:lnTo>
                  <a:pt x="41846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8147704" y="428394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27" y="16941"/>
                </a:moveTo>
                <a:lnTo>
                  <a:pt x="43699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27" y="3074"/>
                </a:lnTo>
                <a:lnTo>
                  <a:pt x="33238" y="1838"/>
                </a:lnTo>
                <a:lnTo>
                  <a:pt x="30530" y="622"/>
                </a:lnTo>
                <a:lnTo>
                  <a:pt x="27269" y="0"/>
                </a:lnTo>
                <a:lnTo>
                  <a:pt x="27304" y="7009"/>
                </a:lnTo>
                <a:lnTo>
                  <a:pt x="30570" y="8345"/>
                </a:lnTo>
                <a:lnTo>
                  <a:pt x="32781" y="11008"/>
                </a:lnTo>
                <a:lnTo>
                  <a:pt x="34988" y="13690"/>
                </a:lnTo>
                <a:lnTo>
                  <a:pt x="36032" y="17383"/>
                </a:lnTo>
                <a:lnTo>
                  <a:pt x="35916" y="22085"/>
                </a:lnTo>
                <a:lnTo>
                  <a:pt x="9273" y="22085"/>
                </a:lnTo>
                <a:lnTo>
                  <a:pt x="9348" y="20091"/>
                </a:lnTo>
                <a:lnTo>
                  <a:pt x="10821" y="3124"/>
                </a:lnTo>
                <a:lnTo>
                  <a:pt x="835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4"/>
                </a:lnTo>
                <a:lnTo>
                  <a:pt x="13870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7" y="53492"/>
                </a:lnTo>
                <a:lnTo>
                  <a:pt x="33008" y="52805"/>
                </a:lnTo>
                <a:lnTo>
                  <a:pt x="36348" y="51979"/>
                </a:lnTo>
                <a:lnTo>
                  <a:pt x="39182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62" y="42900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5" y="46202"/>
                </a:lnTo>
                <a:lnTo>
                  <a:pt x="25250" y="46393"/>
                </a:lnTo>
                <a:lnTo>
                  <a:pt x="22316" y="46393"/>
                </a:lnTo>
                <a:lnTo>
                  <a:pt x="17779" y="45137"/>
                </a:lnTo>
                <a:lnTo>
                  <a:pt x="14086" y="43116"/>
                </a:lnTo>
                <a:lnTo>
                  <a:pt x="11544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27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8"/>
                </a:lnTo>
                <a:lnTo>
                  <a:pt x="11810" y="12927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7009"/>
                </a:lnTo>
                <a:lnTo>
                  <a:pt x="27304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21" y="312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8204191" y="4283946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90"/>
                </a:lnTo>
                <a:lnTo>
                  <a:pt x="5651" y="4366"/>
                </a:lnTo>
                <a:lnTo>
                  <a:pt x="3060" y="7225"/>
                </a:lnTo>
                <a:lnTo>
                  <a:pt x="1577" y="10727"/>
                </a:lnTo>
                <a:lnTo>
                  <a:pt x="1206" y="14475"/>
                </a:lnTo>
                <a:lnTo>
                  <a:pt x="1551" y="18529"/>
                </a:lnTo>
                <a:lnTo>
                  <a:pt x="2973" y="21625"/>
                </a:lnTo>
                <a:lnTo>
                  <a:pt x="6224" y="25206"/>
                </a:lnTo>
                <a:lnTo>
                  <a:pt x="8978" y="26935"/>
                </a:lnTo>
                <a:lnTo>
                  <a:pt x="11963" y="28407"/>
                </a:lnTo>
                <a:lnTo>
                  <a:pt x="15036" y="29639"/>
                </a:lnTo>
                <a:lnTo>
                  <a:pt x="17971" y="30793"/>
                </a:lnTo>
                <a:lnTo>
                  <a:pt x="20714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7" y="4118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6" y="46504"/>
                </a:lnTo>
                <a:lnTo>
                  <a:pt x="13564" y="46504"/>
                </a:lnTo>
                <a:lnTo>
                  <a:pt x="10213" y="45770"/>
                </a:lnTo>
                <a:lnTo>
                  <a:pt x="6173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92" y="52980"/>
                </a:lnTo>
                <a:lnTo>
                  <a:pt x="12042" y="53527"/>
                </a:lnTo>
                <a:lnTo>
                  <a:pt x="18237" y="53653"/>
                </a:lnTo>
                <a:lnTo>
                  <a:pt x="20829" y="53312"/>
                </a:lnTo>
                <a:lnTo>
                  <a:pt x="25528" y="51955"/>
                </a:lnTo>
                <a:lnTo>
                  <a:pt x="29260" y="49589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0" y="26629"/>
                </a:lnTo>
                <a:lnTo>
                  <a:pt x="25236" y="25116"/>
                </a:lnTo>
                <a:lnTo>
                  <a:pt x="22175" y="23825"/>
                </a:lnTo>
                <a:lnTo>
                  <a:pt x="19127" y="22604"/>
                </a:lnTo>
                <a:lnTo>
                  <a:pt x="16167" y="21449"/>
                </a:lnTo>
                <a:lnTo>
                  <a:pt x="12534" y="19353"/>
                </a:lnTo>
                <a:lnTo>
                  <a:pt x="10134" y="16584"/>
                </a:lnTo>
                <a:lnTo>
                  <a:pt x="9781" y="13992"/>
                </a:lnTo>
                <a:lnTo>
                  <a:pt x="10350" y="11174"/>
                </a:lnTo>
                <a:lnTo>
                  <a:pt x="12766" y="8290"/>
                </a:lnTo>
                <a:lnTo>
                  <a:pt x="16027" y="7109"/>
                </a:lnTo>
                <a:lnTo>
                  <a:pt x="18900" y="6944"/>
                </a:lnTo>
                <a:lnTo>
                  <a:pt x="22110" y="7134"/>
                </a:lnTo>
                <a:lnTo>
                  <a:pt x="25883" y="8366"/>
                </a:lnTo>
                <a:lnTo>
                  <a:pt x="29260" y="10093"/>
                </a:lnTo>
                <a:lnTo>
                  <a:pt x="32054" y="8304"/>
                </a:lnTo>
                <a:lnTo>
                  <a:pt x="32004" y="5698"/>
                </a:lnTo>
                <a:lnTo>
                  <a:pt x="30430" y="2904"/>
                </a:lnTo>
                <a:lnTo>
                  <a:pt x="27482" y="1457"/>
                </a:lnTo>
                <a:lnTo>
                  <a:pt x="24221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246681" y="4271658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49" y="56757"/>
                </a:lnTo>
                <a:lnTo>
                  <a:pt x="27292" y="5778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0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94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1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73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315283" y="4283942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84" y="4090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6"/>
                </a:lnTo>
                <a:lnTo>
                  <a:pt x="18338" y="46673"/>
                </a:lnTo>
                <a:lnTo>
                  <a:pt x="15455" y="46673"/>
                </a:lnTo>
                <a:lnTo>
                  <a:pt x="11581" y="44413"/>
                </a:lnTo>
                <a:lnTo>
                  <a:pt x="9184" y="40906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38" y="52960"/>
                </a:lnTo>
                <a:lnTo>
                  <a:pt x="40093" y="51332"/>
                </a:lnTo>
                <a:lnTo>
                  <a:pt x="40093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51" y="4697"/>
                </a:lnTo>
                <a:lnTo>
                  <a:pt x="32260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09" y="863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13"/>
                </a:lnTo>
                <a:lnTo>
                  <a:pt x="27788" y="9208"/>
                </a:lnTo>
                <a:lnTo>
                  <a:pt x="30215" y="1234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84" y="40906"/>
                </a:lnTo>
                <a:lnTo>
                  <a:pt x="9184" y="38353"/>
                </a:lnTo>
                <a:lnTo>
                  <a:pt x="10008" y="34430"/>
                </a:lnTo>
                <a:lnTo>
                  <a:pt x="12650" y="31495"/>
                </a:lnTo>
                <a:lnTo>
                  <a:pt x="15344" y="30074"/>
                </a:lnTo>
                <a:lnTo>
                  <a:pt x="18961" y="29250"/>
                </a:lnTo>
                <a:lnTo>
                  <a:pt x="2354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5" y="46076"/>
                </a:lnTo>
                <a:lnTo>
                  <a:pt x="19865" y="53657"/>
                </a:lnTo>
                <a:lnTo>
                  <a:pt x="22633" y="53035"/>
                </a:lnTo>
                <a:lnTo>
                  <a:pt x="25261" y="51763"/>
                </a:lnTo>
                <a:lnTo>
                  <a:pt x="2787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373196" y="428394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83"/>
                </a:moveTo>
                <a:lnTo>
                  <a:pt x="33110" y="51282"/>
                </a:lnTo>
                <a:lnTo>
                  <a:pt x="33336" y="52020"/>
                </a:lnTo>
                <a:lnTo>
                  <a:pt x="35963" y="52919"/>
                </a:lnTo>
                <a:lnTo>
                  <a:pt x="39204" y="52919"/>
                </a:lnTo>
                <a:lnTo>
                  <a:pt x="42062" y="51282"/>
                </a:lnTo>
                <a:lnTo>
                  <a:pt x="42062" y="18021"/>
                </a:lnTo>
                <a:lnTo>
                  <a:pt x="41771" y="15036"/>
                </a:lnTo>
                <a:lnTo>
                  <a:pt x="40576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93" y="557"/>
                </a:lnTo>
                <a:lnTo>
                  <a:pt x="27849" y="0"/>
                </a:lnTo>
                <a:lnTo>
                  <a:pt x="21805" y="0"/>
                </a:lnTo>
                <a:lnTo>
                  <a:pt x="19047" y="723"/>
                </a:lnTo>
                <a:lnTo>
                  <a:pt x="16319" y="2146"/>
                </a:lnTo>
                <a:lnTo>
                  <a:pt x="13590" y="3567"/>
                </a:lnTo>
                <a:lnTo>
                  <a:pt x="10847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2"/>
                </a:lnTo>
                <a:lnTo>
                  <a:pt x="201" y="52020"/>
                </a:lnTo>
                <a:lnTo>
                  <a:pt x="2870" y="52919"/>
                </a:lnTo>
                <a:lnTo>
                  <a:pt x="6109" y="52919"/>
                </a:lnTo>
                <a:lnTo>
                  <a:pt x="8964" y="51282"/>
                </a:lnTo>
                <a:lnTo>
                  <a:pt x="8964" y="17147"/>
                </a:lnTo>
                <a:lnTo>
                  <a:pt x="11430" y="14072"/>
                </a:lnTo>
                <a:lnTo>
                  <a:pt x="13766" y="11747"/>
                </a:lnTo>
                <a:lnTo>
                  <a:pt x="18263" y="8561"/>
                </a:lnTo>
                <a:lnTo>
                  <a:pt x="22745" y="7762"/>
                </a:lnTo>
                <a:lnTo>
                  <a:pt x="26010" y="8089"/>
                </a:lnTo>
                <a:lnTo>
                  <a:pt x="28648" y="9385"/>
                </a:lnTo>
                <a:lnTo>
                  <a:pt x="31391" y="12791"/>
                </a:lnTo>
                <a:lnTo>
                  <a:pt x="32461" y="15951"/>
                </a:lnTo>
                <a:lnTo>
                  <a:pt x="33110" y="19890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429810" y="4322080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82" y="0"/>
                </a:moveTo>
                <a:lnTo>
                  <a:pt x="10692" y="13450"/>
                </a:lnTo>
                <a:lnTo>
                  <a:pt x="13219" y="14832"/>
                </a:lnTo>
                <a:lnTo>
                  <a:pt x="12762" y="3657"/>
                </a:lnTo>
                <a:lnTo>
                  <a:pt x="10882" y="0"/>
                </a:lnTo>
                <a:close/>
              </a:path>
              <a:path w="13219" h="75653">
                <a:moveTo>
                  <a:pt x="36943" y="6678"/>
                </a:moveTo>
                <a:lnTo>
                  <a:pt x="37019" y="13676"/>
                </a:lnTo>
                <a:lnTo>
                  <a:pt x="39621" y="14781"/>
                </a:lnTo>
                <a:lnTo>
                  <a:pt x="42354" y="14781"/>
                </a:lnTo>
                <a:lnTo>
                  <a:pt x="44917" y="13144"/>
                </a:lnTo>
                <a:lnTo>
                  <a:pt x="44917" y="-59133"/>
                </a:lnTo>
                <a:lnTo>
                  <a:pt x="44676" y="-59867"/>
                </a:lnTo>
                <a:lnTo>
                  <a:pt x="41997" y="-60821"/>
                </a:lnTo>
                <a:lnTo>
                  <a:pt x="38783" y="-60821"/>
                </a:lnTo>
                <a:lnTo>
                  <a:pt x="35913" y="-59133"/>
                </a:lnTo>
                <a:lnTo>
                  <a:pt x="35913" y="-30761"/>
                </a:lnTo>
                <a:lnTo>
                  <a:pt x="31266" y="-35012"/>
                </a:lnTo>
                <a:lnTo>
                  <a:pt x="26517" y="-37504"/>
                </a:lnTo>
                <a:lnTo>
                  <a:pt x="23911" y="-38138"/>
                </a:lnTo>
                <a:lnTo>
                  <a:pt x="17614" y="-38138"/>
                </a:lnTo>
                <a:lnTo>
                  <a:pt x="14575" y="-37490"/>
                </a:lnTo>
                <a:lnTo>
                  <a:pt x="11963" y="-36208"/>
                </a:lnTo>
                <a:lnTo>
                  <a:pt x="9330" y="-34926"/>
                </a:lnTo>
                <a:lnTo>
                  <a:pt x="7134" y="-33097"/>
                </a:lnTo>
                <a:lnTo>
                  <a:pt x="3592" y="-28321"/>
                </a:lnTo>
                <a:lnTo>
                  <a:pt x="2260" y="-25426"/>
                </a:lnTo>
                <a:lnTo>
                  <a:pt x="1346" y="-22045"/>
                </a:lnTo>
                <a:lnTo>
                  <a:pt x="443" y="-18669"/>
                </a:lnTo>
                <a:lnTo>
                  <a:pt x="0" y="-14871"/>
                </a:lnTo>
                <a:lnTo>
                  <a:pt x="0" y="-7138"/>
                </a:lnTo>
                <a:lnTo>
                  <a:pt x="353" y="-3757"/>
                </a:lnTo>
                <a:lnTo>
                  <a:pt x="1076" y="-557"/>
                </a:lnTo>
                <a:lnTo>
                  <a:pt x="1803" y="2642"/>
                </a:lnTo>
                <a:lnTo>
                  <a:pt x="2945" y="5436"/>
                </a:lnTo>
                <a:lnTo>
                  <a:pt x="4517" y="7797"/>
                </a:lnTo>
                <a:lnTo>
                  <a:pt x="8139" y="12038"/>
                </a:lnTo>
                <a:lnTo>
                  <a:pt x="10692" y="13450"/>
                </a:lnTo>
                <a:lnTo>
                  <a:pt x="10882" y="0"/>
                </a:lnTo>
                <a:lnTo>
                  <a:pt x="9842" y="-4445"/>
                </a:lnTo>
                <a:lnTo>
                  <a:pt x="9269" y="-9193"/>
                </a:lnTo>
                <a:lnTo>
                  <a:pt x="9269" y="-13971"/>
                </a:lnTo>
                <a:lnTo>
                  <a:pt x="9954" y="-18492"/>
                </a:lnTo>
                <a:lnTo>
                  <a:pt x="11123" y="-22748"/>
                </a:lnTo>
                <a:lnTo>
                  <a:pt x="13117" y="-26290"/>
                </a:lnTo>
                <a:lnTo>
                  <a:pt x="16001" y="-28803"/>
                </a:lnTo>
                <a:lnTo>
                  <a:pt x="19530" y="-30440"/>
                </a:lnTo>
                <a:lnTo>
                  <a:pt x="24267" y="-30440"/>
                </a:lnTo>
                <a:lnTo>
                  <a:pt x="28879" y="-28068"/>
                </a:lnTo>
                <a:lnTo>
                  <a:pt x="33501" y="-24206"/>
                </a:lnTo>
                <a:lnTo>
                  <a:pt x="35913" y="-21210"/>
                </a:lnTo>
                <a:lnTo>
                  <a:pt x="35913" y="-1677"/>
                </a:lnTo>
                <a:lnTo>
                  <a:pt x="33159" y="1587"/>
                </a:lnTo>
                <a:lnTo>
                  <a:pt x="29423" y="4989"/>
                </a:lnTo>
                <a:lnTo>
                  <a:pt x="25981" y="7073"/>
                </a:lnTo>
                <a:lnTo>
                  <a:pt x="22618" y="7873"/>
                </a:lnTo>
                <a:lnTo>
                  <a:pt x="19072" y="7873"/>
                </a:lnTo>
                <a:lnTo>
                  <a:pt x="15554" y="6221"/>
                </a:lnTo>
                <a:lnTo>
                  <a:pt x="12762" y="3657"/>
                </a:lnTo>
                <a:lnTo>
                  <a:pt x="13219" y="14832"/>
                </a:lnTo>
                <a:lnTo>
                  <a:pt x="16268" y="15530"/>
                </a:lnTo>
                <a:lnTo>
                  <a:pt x="23136" y="15530"/>
                </a:lnTo>
                <a:lnTo>
                  <a:pt x="26172" y="14742"/>
                </a:lnTo>
                <a:lnTo>
                  <a:pt x="28940" y="13194"/>
                </a:lnTo>
                <a:lnTo>
                  <a:pt x="31709" y="11645"/>
                </a:lnTo>
                <a:lnTo>
                  <a:pt x="34376" y="9471"/>
                </a:lnTo>
                <a:lnTo>
                  <a:pt x="36943" y="66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8513827" y="4284698"/>
            <a:ext cx="73748" cy="52120"/>
          </a:xfrm>
          <a:custGeom>
            <a:avLst/>
            <a:gdLst/>
            <a:ahLst/>
            <a:cxnLst/>
            <a:rect l="l" t="t" r="r" b="b"/>
            <a:pathLst>
              <a:path w="73748" h="52120">
                <a:moveTo>
                  <a:pt x="482" y="3863"/>
                </a:moveTo>
                <a:lnTo>
                  <a:pt x="14759" y="50252"/>
                </a:lnTo>
                <a:lnTo>
                  <a:pt x="15252" y="51167"/>
                </a:lnTo>
                <a:lnTo>
                  <a:pt x="17985" y="52096"/>
                </a:lnTo>
                <a:lnTo>
                  <a:pt x="24220" y="52071"/>
                </a:lnTo>
                <a:lnTo>
                  <a:pt x="26874" y="50252"/>
                </a:lnTo>
                <a:lnTo>
                  <a:pt x="36360" y="14822"/>
                </a:lnTo>
                <a:lnTo>
                  <a:pt x="36575" y="14822"/>
                </a:lnTo>
                <a:lnTo>
                  <a:pt x="46840" y="50252"/>
                </a:lnTo>
                <a:lnTo>
                  <a:pt x="47537" y="51437"/>
                </a:lnTo>
                <a:lnTo>
                  <a:pt x="50140" y="52096"/>
                </a:lnTo>
                <a:lnTo>
                  <a:pt x="55678" y="52120"/>
                </a:lnTo>
                <a:lnTo>
                  <a:pt x="58878" y="50252"/>
                </a:lnTo>
                <a:lnTo>
                  <a:pt x="73256" y="3863"/>
                </a:lnTo>
                <a:lnTo>
                  <a:pt x="73748" y="1577"/>
                </a:lnTo>
                <a:lnTo>
                  <a:pt x="73202" y="472"/>
                </a:lnTo>
                <a:lnTo>
                  <a:pt x="70434" y="0"/>
                </a:lnTo>
                <a:lnTo>
                  <a:pt x="67856" y="40"/>
                </a:lnTo>
                <a:lnTo>
                  <a:pt x="64731" y="1738"/>
                </a:lnTo>
                <a:lnTo>
                  <a:pt x="53125" y="42012"/>
                </a:lnTo>
                <a:lnTo>
                  <a:pt x="52959" y="42012"/>
                </a:lnTo>
                <a:lnTo>
                  <a:pt x="41287" y="1638"/>
                </a:lnTo>
                <a:lnTo>
                  <a:pt x="40971" y="864"/>
                </a:lnTo>
                <a:lnTo>
                  <a:pt x="38379" y="40"/>
                </a:lnTo>
                <a:lnTo>
                  <a:pt x="35153" y="40"/>
                </a:lnTo>
                <a:lnTo>
                  <a:pt x="32184" y="1738"/>
                </a:lnTo>
                <a:lnTo>
                  <a:pt x="21388" y="42012"/>
                </a:lnTo>
                <a:lnTo>
                  <a:pt x="21160" y="42012"/>
                </a:lnTo>
                <a:lnTo>
                  <a:pt x="9399" y="1738"/>
                </a:lnTo>
                <a:lnTo>
                  <a:pt x="8867" y="673"/>
                </a:lnTo>
                <a:lnTo>
                  <a:pt x="6289" y="40"/>
                </a:lnTo>
                <a:lnTo>
                  <a:pt x="2923" y="25"/>
                </a:lnTo>
                <a:lnTo>
                  <a:pt x="0" y="1257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597278" y="428394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0" y="14133"/>
                </a:lnTo>
                <a:lnTo>
                  <a:pt x="42898" y="11329"/>
                </a:lnTo>
                <a:lnTo>
                  <a:pt x="39888" y="6807"/>
                </a:lnTo>
                <a:lnTo>
                  <a:pt x="35928" y="3074"/>
                </a:lnTo>
                <a:lnTo>
                  <a:pt x="33234" y="1838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7009"/>
                </a:lnTo>
                <a:lnTo>
                  <a:pt x="30581" y="8345"/>
                </a:lnTo>
                <a:lnTo>
                  <a:pt x="32788" y="11008"/>
                </a:lnTo>
                <a:lnTo>
                  <a:pt x="34988" y="13690"/>
                </a:lnTo>
                <a:lnTo>
                  <a:pt x="36040" y="17383"/>
                </a:lnTo>
                <a:lnTo>
                  <a:pt x="35928" y="22085"/>
                </a:lnTo>
                <a:lnTo>
                  <a:pt x="9281" y="22085"/>
                </a:lnTo>
                <a:lnTo>
                  <a:pt x="9701" y="18187"/>
                </a:lnTo>
                <a:lnTo>
                  <a:pt x="10933" y="14530"/>
                </a:lnTo>
                <a:lnTo>
                  <a:pt x="13726" y="1864"/>
                </a:lnTo>
                <a:lnTo>
                  <a:pt x="10831" y="3124"/>
                </a:lnTo>
                <a:lnTo>
                  <a:pt x="8366" y="4903"/>
                </a:lnTo>
                <a:lnTo>
                  <a:pt x="4276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3" y="38696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79"/>
                </a:lnTo>
                <a:lnTo>
                  <a:pt x="16891" y="53099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5" y="53492"/>
                </a:lnTo>
                <a:lnTo>
                  <a:pt x="33004" y="52805"/>
                </a:lnTo>
                <a:lnTo>
                  <a:pt x="36360" y="51979"/>
                </a:lnTo>
                <a:lnTo>
                  <a:pt x="39178" y="51106"/>
                </a:lnTo>
                <a:lnTo>
                  <a:pt x="42670" y="48312"/>
                </a:lnTo>
                <a:lnTo>
                  <a:pt x="42872" y="45529"/>
                </a:lnTo>
                <a:lnTo>
                  <a:pt x="42072" y="42900"/>
                </a:lnTo>
                <a:lnTo>
                  <a:pt x="39456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57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94" y="43116"/>
                </a:lnTo>
                <a:lnTo>
                  <a:pt x="11555" y="40003"/>
                </a:lnTo>
                <a:lnTo>
                  <a:pt x="10093" y="35977"/>
                </a:lnTo>
                <a:lnTo>
                  <a:pt x="9281" y="31356"/>
                </a:lnTo>
                <a:lnTo>
                  <a:pt x="9281" y="28652"/>
                </a:lnTo>
                <a:lnTo>
                  <a:pt x="41450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10933" y="14530"/>
                </a:moveTo>
                <a:lnTo>
                  <a:pt x="12938" y="11555"/>
                </a:lnTo>
                <a:lnTo>
                  <a:pt x="15480" y="9079"/>
                </a:lnTo>
                <a:lnTo>
                  <a:pt x="18806" y="7415"/>
                </a:lnTo>
                <a:lnTo>
                  <a:pt x="22985" y="7009"/>
                </a:lnTo>
                <a:lnTo>
                  <a:pt x="27316" y="7009"/>
                </a:lnTo>
                <a:lnTo>
                  <a:pt x="27277" y="0"/>
                </a:lnTo>
                <a:lnTo>
                  <a:pt x="19861" y="0"/>
                </a:lnTo>
                <a:lnTo>
                  <a:pt x="16620" y="633"/>
                </a:lnTo>
                <a:lnTo>
                  <a:pt x="13726" y="1864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8657690" y="426103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703"/>
                </a:lnTo>
                <a:lnTo>
                  <a:pt x="8722" y="929"/>
                </a:lnTo>
                <a:lnTo>
                  <a:pt x="6080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302" y="75121"/>
                </a:lnTo>
                <a:lnTo>
                  <a:pt x="2854" y="75830"/>
                </a:lnTo>
                <a:lnTo>
                  <a:pt x="6080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680946" y="4284007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62" y="9183"/>
                </a:lnTo>
                <a:lnTo>
                  <a:pt x="18362" y="7531"/>
                </a:lnTo>
                <a:lnTo>
                  <a:pt x="24775" y="7531"/>
                </a:lnTo>
                <a:lnTo>
                  <a:pt x="28130" y="8435"/>
                </a:lnTo>
                <a:lnTo>
                  <a:pt x="32054" y="10415"/>
                </a:lnTo>
                <a:lnTo>
                  <a:pt x="35455" y="12981"/>
                </a:lnTo>
                <a:lnTo>
                  <a:pt x="38289" y="10897"/>
                </a:lnTo>
                <a:lnTo>
                  <a:pt x="38275" y="8294"/>
                </a:lnTo>
                <a:lnTo>
                  <a:pt x="37465" y="5537"/>
                </a:lnTo>
                <a:lnTo>
                  <a:pt x="34631" y="3200"/>
                </a:lnTo>
                <a:lnTo>
                  <a:pt x="31356" y="1562"/>
                </a:lnTo>
                <a:lnTo>
                  <a:pt x="28778" y="712"/>
                </a:lnTo>
                <a:lnTo>
                  <a:pt x="25844" y="125"/>
                </a:lnTo>
                <a:lnTo>
                  <a:pt x="19569" y="0"/>
                </a:lnTo>
                <a:lnTo>
                  <a:pt x="16559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22" y="4305"/>
                </a:lnTo>
                <a:lnTo>
                  <a:pt x="4532" y="8712"/>
                </a:lnTo>
                <a:lnTo>
                  <a:pt x="2933" y="11545"/>
                </a:lnTo>
                <a:lnTo>
                  <a:pt x="1750" y="1498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7" y="35355"/>
                </a:lnTo>
                <a:lnTo>
                  <a:pt x="1432" y="38595"/>
                </a:lnTo>
                <a:lnTo>
                  <a:pt x="2386" y="4183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13"/>
                </a:lnTo>
                <a:lnTo>
                  <a:pt x="12419" y="51869"/>
                </a:lnTo>
                <a:lnTo>
                  <a:pt x="15123" y="53025"/>
                </a:lnTo>
                <a:lnTo>
                  <a:pt x="18233" y="53592"/>
                </a:lnTo>
                <a:lnTo>
                  <a:pt x="23442" y="53592"/>
                </a:lnTo>
                <a:lnTo>
                  <a:pt x="26678" y="53111"/>
                </a:lnTo>
                <a:lnTo>
                  <a:pt x="29753" y="52362"/>
                </a:lnTo>
                <a:lnTo>
                  <a:pt x="32461" y="51321"/>
                </a:lnTo>
                <a:lnTo>
                  <a:pt x="35863" y="49377"/>
                </a:lnTo>
                <a:lnTo>
                  <a:pt x="38263" y="46518"/>
                </a:lnTo>
                <a:lnTo>
                  <a:pt x="38516" y="43775"/>
                </a:lnTo>
                <a:lnTo>
                  <a:pt x="38491" y="42444"/>
                </a:lnTo>
                <a:lnTo>
                  <a:pt x="36626" y="39660"/>
                </a:lnTo>
                <a:lnTo>
                  <a:pt x="33487" y="41936"/>
                </a:lnTo>
                <a:lnTo>
                  <a:pt x="29869" y="44208"/>
                </a:lnTo>
                <a:lnTo>
                  <a:pt x="26758" y="45518"/>
                </a:lnTo>
                <a:lnTo>
                  <a:pt x="22895" y="45835"/>
                </a:lnTo>
                <a:lnTo>
                  <a:pt x="18796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8729200" y="4283942"/>
            <a:ext cx="48820" cy="53657"/>
          </a:xfrm>
          <a:custGeom>
            <a:avLst/>
            <a:gdLst/>
            <a:ahLst/>
            <a:cxnLst/>
            <a:rect l="l" t="t" r="r" b="b"/>
            <a:pathLst>
              <a:path w="48820" h="53657">
                <a:moveTo>
                  <a:pt x="9274" y="23915"/>
                </a:moveTo>
                <a:lnTo>
                  <a:pt x="9577" y="21348"/>
                </a:lnTo>
                <a:lnTo>
                  <a:pt x="10173" y="18986"/>
                </a:lnTo>
                <a:lnTo>
                  <a:pt x="11711" y="14604"/>
                </a:lnTo>
                <a:lnTo>
                  <a:pt x="14188" y="11178"/>
                </a:lnTo>
                <a:lnTo>
                  <a:pt x="17679" y="8902"/>
                </a:lnTo>
                <a:lnTo>
                  <a:pt x="21884" y="7495"/>
                </a:lnTo>
                <a:lnTo>
                  <a:pt x="27431" y="7495"/>
                </a:lnTo>
                <a:lnTo>
                  <a:pt x="31777" y="9043"/>
                </a:lnTo>
                <a:lnTo>
                  <a:pt x="35245" y="11469"/>
                </a:lnTo>
                <a:lnTo>
                  <a:pt x="37505" y="15012"/>
                </a:lnTo>
                <a:lnTo>
                  <a:pt x="38812" y="19418"/>
                </a:lnTo>
                <a:lnTo>
                  <a:pt x="39550" y="24270"/>
                </a:lnTo>
                <a:lnTo>
                  <a:pt x="39550" y="29743"/>
                </a:lnTo>
                <a:lnTo>
                  <a:pt x="39269" y="32321"/>
                </a:lnTo>
                <a:lnTo>
                  <a:pt x="38686" y="34672"/>
                </a:lnTo>
                <a:lnTo>
                  <a:pt x="37872" y="50281"/>
                </a:lnTo>
                <a:lnTo>
                  <a:pt x="40474" y="48373"/>
                </a:lnTo>
                <a:lnTo>
                  <a:pt x="44644" y="43534"/>
                </a:lnTo>
                <a:lnTo>
                  <a:pt x="46206" y="40655"/>
                </a:lnTo>
                <a:lnTo>
                  <a:pt x="47257" y="37299"/>
                </a:lnTo>
                <a:lnTo>
                  <a:pt x="48301" y="33958"/>
                </a:lnTo>
                <a:lnTo>
                  <a:pt x="48820" y="30300"/>
                </a:lnTo>
                <a:lnTo>
                  <a:pt x="48820" y="22237"/>
                </a:lnTo>
                <a:lnTo>
                  <a:pt x="48327" y="18554"/>
                </a:lnTo>
                <a:lnTo>
                  <a:pt x="47332" y="15303"/>
                </a:lnTo>
                <a:lnTo>
                  <a:pt x="46343" y="12042"/>
                </a:lnTo>
                <a:lnTo>
                  <a:pt x="44860" y="9269"/>
                </a:lnTo>
                <a:lnTo>
                  <a:pt x="42866" y="7012"/>
                </a:lnTo>
                <a:lnTo>
                  <a:pt x="38380" y="2984"/>
                </a:lnTo>
                <a:lnTo>
                  <a:pt x="35410" y="1793"/>
                </a:lnTo>
                <a:lnTo>
                  <a:pt x="32411" y="598"/>
                </a:lnTo>
                <a:lnTo>
                  <a:pt x="28919" y="0"/>
                </a:lnTo>
                <a:lnTo>
                  <a:pt x="20754" y="0"/>
                </a:lnTo>
                <a:lnTo>
                  <a:pt x="17096" y="673"/>
                </a:lnTo>
                <a:lnTo>
                  <a:pt x="13997" y="2009"/>
                </a:lnTo>
                <a:lnTo>
                  <a:pt x="10886" y="3355"/>
                </a:lnTo>
                <a:lnTo>
                  <a:pt x="8294" y="5234"/>
                </a:lnTo>
                <a:lnTo>
                  <a:pt x="4130" y="10083"/>
                </a:lnTo>
                <a:lnTo>
                  <a:pt x="2581" y="12956"/>
                </a:lnTo>
                <a:lnTo>
                  <a:pt x="1551" y="16308"/>
                </a:lnTo>
                <a:lnTo>
                  <a:pt x="51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6" y="35114"/>
                </a:lnTo>
                <a:lnTo>
                  <a:pt x="1461" y="38353"/>
                </a:lnTo>
                <a:lnTo>
                  <a:pt x="2440" y="41619"/>
                </a:lnTo>
                <a:lnTo>
                  <a:pt x="3914" y="44387"/>
                </a:lnTo>
                <a:lnTo>
                  <a:pt x="5919" y="46673"/>
                </a:lnTo>
                <a:lnTo>
                  <a:pt x="10389" y="50674"/>
                </a:lnTo>
                <a:lnTo>
                  <a:pt x="10022" y="34239"/>
                </a:lnTo>
                <a:lnTo>
                  <a:pt x="9274" y="29376"/>
                </a:lnTo>
                <a:lnTo>
                  <a:pt x="9274" y="23915"/>
                </a:lnTo>
                <a:close/>
              </a:path>
              <a:path w="48820" h="53657">
                <a:moveTo>
                  <a:pt x="26964" y="46126"/>
                </a:moveTo>
                <a:lnTo>
                  <a:pt x="21438" y="46126"/>
                </a:lnTo>
                <a:lnTo>
                  <a:pt x="17096" y="44579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39"/>
                </a:lnTo>
                <a:lnTo>
                  <a:pt x="10389" y="50674"/>
                </a:lnTo>
                <a:lnTo>
                  <a:pt x="13364" y="51879"/>
                </a:lnTo>
                <a:lnTo>
                  <a:pt x="16358" y="53074"/>
                </a:lnTo>
                <a:lnTo>
                  <a:pt x="19851" y="53657"/>
                </a:lnTo>
                <a:lnTo>
                  <a:pt x="27994" y="53657"/>
                </a:lnTo>
                <a:lnTo>
                  <a:pt x="31626" y="52984"/>
                </a:lnTo>
                <a:lnTo>
                  <a:pt x="34747" y="51628"/>
                </a:lnTo>
                <a:lnTo>
                  <a:pt x="37872" y="50281"/>
                </a:lnTo>
                <a:lnTo>
                  <a:pt x="38686" y="34672"/>
                </a:lnTo>
                <a:lnTo>
                  <a:pt x="37174" y="39052"/>
                </a:lnTo>
                <a:lnTo>
                  <a:pt x="34697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792949" y="4283942"/>
            <a:ext cx="72429" cy="52919"/>
          </a:xfrm>
          <a:custGeom>
            <a:avLst/>
            <a:gdLst/>
            <a:ahLst/>
            <a:cxnLst/>
            <a:rect l="l" t="t" r="r" b="b"/>
            <a:pathLst>
              <a:path w="72429" h="52919">
                <a:moveTo>
                  <a:pt x="63778" y="52210"/>
                </a:moveTo>
                <a:lnTo>
                  <a:pt x="66344" y="52919"/>
                </a:lnTo>
                <a:lnTo>
                  <a:pt x="69570" y="52919"/>
                </a:lnTo>
                <a:lnTo>
                  <a:pt x="72429" y="51282"/>
                </a:lnTo>
                <a:lnTo>
                  <a:pt x="72429" y="17665"/>
                </a:lnTo>
                <a:lnTo>
                  <a:pt x="72162" y="15036"/>
                </a:lnTo>
                <a:lnTo>
                  <a:pt x="71032" y="10083"/>
                </a:lnTo>
                <a:lnTo>
                  <a:pt x="68771" y="6069"/>
                </a:lnTo>
                <a:lnTo>
                  <a:pt x="65722" y="2768"/>
                </a:lnTo>
                <a:lnTo>
                  <a:pt x="61456" y="557"/>
                </a:lnTo>
                <a:lnTo>
                  <a:pt x="58813" y="0"/>
                </a:lnTo>
                <a:lnTo>
                  <a:pt x="55664" y="0"/>
                </a:lnTo>
                <a:lnTo>
                  <a:pt x="53072" y="180"/>
                </a:lnTo>
                <a:lnTo>
                  <a:pt x="50493" y="863"/>
                </a:lnTo>
                <a:lnTo>
                  <a:pt x="47826" y="2170"/>
                </a:lnTo>
                <a:lnTo>
                  <a:pt x="45058" y="3924"/>
                </a:lnTo>
                <a:lnTo>
                  <a:pt x="42124" y="6390"/>
                </a:lnTo>
                <a:lnTo>
                  <a:pt x="38948" y="9665"/>
                </a:lnTo>
                <a:lnTo>
                  <a:pt x="36777" y="5727"/>
                </a:lnTo>
                <a:lnTo>
                  <a:pt x="33628" y="2692"/>
                </a:lnTo>
                <a:lnTo>
                  <a:pt x="30975" y="1181"/>
                </a:lnTo>
                <a:lnTo>
                  <a:pt x="27763" y="231"/>
                </a:lnTo>
                <a:lnTo>
                  <a:pt x="23925" y="0"/>
                </a:lnTo>
                <a:lnTo>
                  <a:pt x="21283" y="0"/>
                </a:lnTo>
                <a:lnTo>
                  <a:pt x="18670" y="723"/>
                </a:lnTo>
                <a:lnTo>
                  <a:pt x="16078" y="2146"/>
                </a:lnTo>
                <a:lnTo>
                  <a:pt x="13486" y="3567"/>
                </a:lnTo>
                <a:lnTo>
                  <a:pt x="10817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11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2"/>
                </a:lnTo>
                <a:lnTo>
                  <a:pt x="302" y="52210"/>
                </a:lnTo>
                <a:lnTo>
                  <a:pt x="2844" y="52919"/>
                </a:lnTo>
                <a:lnTo>
                  <a:pt x="6084" y="52919"/>
                </a:lnTo>
                <a:lnTo>
                  <a:pt x="8939" y="51282"/>
                </a:lnTo>
                <a:lnTo>
                  <a:pt x="8939" y="17147"/>
                </a:lnTo>
                <a:lnTo>
                  <a:pt x="11405" y="14072"/>
                </a:lnTo>
                <a:lnTo>
                  <a:pt x="15786" y="10148"/>
                </a:lnTo>
                <a:lnTo>
                  <a:pt x="19961" y="7762"/>
                </a:lnTo>
                <a:lnTo>
                  <a:pt x="23684" y="7762"/>
                </a:lnTo>
                <a:lnTo>
                  <a:pt x="26338" y="8737"/>
                </a:lnTo>
                <a:lnTo>
                  <a:pt x="29336" y="11555"/>
                </a:lnTo>
                <a:lnTo>
                  <a:pt x="30747" y="14249"/>
                </a:lnTo>
                <a:lnTo>
                  <a:pt x="31532" y="17665"/>
                </a:lnTo>
                <a:lnTo>
                  <a:pt x="31738" y="21588"/>
                </a:lnTo>
                <a:lnTo>
                  <a:pt x="31738" y="51282"/>
                </a:lnTo>
                <a:lnTo>
                  <a:pt x="32040" y="52210"/>
                </a:lnTo>
                <a:lnTo>
                  <a:pt x="34632" y="52919"/>
                </a:lnTo>
                <a:lnTo>
                  <a:pt x="37768" y="52919"/>
                </a:lnTo>
                <a:lnTo>
                  <a:pt x="40690" y="51282"/>
                </a:lnTo>
                <a:lnTo>
                  <a:pt x="40690" y="17147"/>
                </a:lnTo>
                <a:lnTo>
                  <a:pt x="43178" y="14072"/>
                </a:lnTo>
                <a:lnTo>
                  <a:pt x="47548" y="10148"/>
                </a:lnTo>
                <a:lnTo>
                  <a:pt x="51700" y="7762"/>
                </a:lnTo>
                <a:lnTo>
                  <a:pt x="55422" y="7762"/>
                </a:lnTo>
                <a:lnTo>
                  <a:pt x="58101" y="8737"/>
                </a:lnTo>
                <a:lnTo>
                  <a:pt x="61139" y="11555"/>
                </a:lnTo>
                <a:lnTo>
                  <a:pt x="62522" y="14249"/>
                </a:lnTo>
                <a:lnTo>
                  <a:pt x="63234" y="17665"/>
                </a:lnTo>
                <a:lnTo>
                  <a:pt x="63425" y="21588"/>
                </a:lnTo>
                <a:lnTo>
                  <a:pt x="63425" y="51282"/>
                </a:lnTo>
                <a:lnTo>
                  <a:pt x="63778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8880497" y="428394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22" y="14530"/>
                </a:lnTo>
                <a:lnTo>
                  <a:pt x="13727" y="1864"/>
                </a:lnTo>
                <a:lnTo>
                  <a:pt x="10821" y="3124"/>
                </a:lnTo>
                <a:lnTo>
                  <a:pt x="8355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67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10922" y="14530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92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967567" y="4261031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3"/>
                </a:lnTo>
                <a:lnTo>
                  <a:pt x="33324" y="74931"/>
                </a:lnTo>
                <a:lnTo>
                  <a:pt x="35963" y="75830"/>
                </a:lnTo>
                <a:lnTo>
                  <a:pt x="39189" y="75830"/>
                </a:lnTo>
                <a:lnTo>
                  <a:pt x="42048" y="74193"/>
                </a:lnTo>
                <a:lnTo>
                  <a:pt x="42048" y="40947"/>
                </a:lnTo>
                <a:lnTo>
                  <a:pt x="41756" y="37947"/>
                </a:lnTo>
                <a:lnTo>
                  <a:pt x="40561" y="32994"/>
                </a:lnTo>
                <a:lnTo>
                  <a:pt x="38199" y="28980"/>
                </a:lnTo>
                <a:lnTo>
                  <a:pt x="35024" y="25679"/>
                </a:lnTo>
                <a:lnTo>
                  <a:pt x="30581" y="23468"/>
                </a:lnTo>
                <a:lnTo>
                  <a:pt x="27838" y="22910"/>
                </a:lnTo>
                <a:lnTo>
                  <a:pt x="21945" y="22910"/>
                </a:lnTo>
                <a:lnTo>
                  <a:pt x="19314" y="23573"/>
                </a:lnTo>
                <a:lnTo>
                  <a:pt x="16710" y="24894"/>
                </a:lnTo>
                <a:lnTo>
                  <a:pt x="14108" y="26211"/>
                </a:lnTo>
                <a:lnTo>
                  <a:pt x="1153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3"/>
                </a:lnTo>
                <a:lnTo>
                  <a:pt x="8953" y="40058"/>
                </a:lnTo>
                <a:lnTo>
                  <a:pt x="11416" y="36983"/>
                </a:lnTo>
                <a:lnTo>
                  <a:pt x="13751" y="34658"/>
                </a:lnTo>
                <a:lnTo>
                  <a:pt x="18248" y="31471"/>
                </a:lnTo>
                <a:lnTo>
                  <a:pt x="22730" y="30673"/>
                </a:lnTo>
                <a:lnTo>
                  <a:pt x="25995" y="31000"/>
                </a:lnTo>
                <a:lnTo>
                  <a:pt x="28637" y="32296"/>
                </a:lnTo>
                <a:lnTo>
                  <a:pt x="31380" y="35702"/>
                </a:lnTo>
                <a:lnTo>
                  <a:pt x="32447" y="38862"/>
                </a:lnTo>
                <a:lnTo>
                  <a:pt x="33094" y="4280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9024005" y="428394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2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7009"/>
                </a:lnTo>
                <a:lnTo>
                  <a:pt x="30567" y="8345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83"/>
                </a:lnTo>
                <a:lnTo>
                  <a:pt x="35916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22" y="14530"/>
                </a:lnTo>
                <a:lnTo>
                  <a:pt x="13729" y="1864"/>
                </a:lnTo>
                <a:lnTo>
                  <a:pt x="10821" y="3124"/>
                </a:lnTo>
                <a:lnTo>
                  <a:pt x="8355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67" y="51979"/>
                </a:lnTo>
                <a:lnTo>
                  <a:pt x="16875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7" y="52805"/>
                </a:lnTo>
                <a:lnTo>
                  <a:pt x="36348" y="51979"/>
                </a:lnTo>
                <a:lnTo>
                  <a:pt x="3917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23" y="16941"/>
                </a:lnTo>
                <a:close/>
              </a:path>
              <a:path w="44919" h="53657">
                <a:moveTo>
                  <a:pt x="10922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7009"/>
                </a:lnTo>
                <a:lnTo>
                  <a:pt x="27304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9" y="1864"/>
                </a:lnTo>
                <a:lnTo>
                  <a:pt x="1092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9084401" y="4261031"/>
            <a:ext cx="8957" cy="75830"/>
          </a:xfrm>
          <a:custGeom>
            <a:avLst/>
            <a:gdLst/>
            <a:ahLst/>
            <a:cxnLst/>
            <a:rect l="l" t="t" r="r" b="b"/>
            <a:pathLst>
              <a:path w="8957" h="75830">
                <a:moveTo>
                  <a:pt x="8957" y="74193"/>
                </a:moveTo>
                <a:lnTo>
                  <a:pt x="8957" y="1703"/>
                </a:lnTo>
                <a:lnTo>
                  <a:pt x="8741" y="929"/>
                </a:lnTo>
                <a:lnTo>
                  <a:pt x="609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3"/>
                </a:lnTo>
                <a:lnTo>
                  <a:pt x="321" y="75121"/>
                </a:lnTo>
                <a:lnTo>
                  <a:pt x="2872" y="75830"/>
                </a:lnTo>
                <a:lnTo>
                  <a:pt x="6098" y="75830"/>
                </a:lnTo>
                <a:lnTo>
                  <a:pt x="8957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9111073" y="4283938"/>
            <a:ext cx="44921" cy="72363"/>
          </a:xfrm>
          <a:custGeom>
            <a:avLst/>
            <a:gdLst/>
            <a:ahLst/>
            <a:cxnLst/>
            <a:rect l="l" t="t" r="r" b="b"/>
            <a:pathLst>
              <a:path w="44921" h="72363">
                <a:moveTo>
                  <a:pt x="8953" y="17259"/>
                </a:moveTo>
                <a:lnTo>
                  <a:pt x="10375" y="15495"/>
                </a:lnTo>
                <a:lnTo>
                  <a:pt x="12993" y="12787"/>
                </a:lnTo>
                <a:lnTo>
                  <a:pt x="16650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14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64"/>
                </a:lnTo>
                <a:lnTo>
                  <a:pt x="35460" y="22223"/>
                </a:lnTo>
                <a:lnTo>
                  <a:pt x="35651" y="27141"/>
                </a:lnTo>
                <a:lnTo>
                  <a:pt x="35651" y="29411"/>
                </a:lnTo>
                <a:lnTo>
                  <a:pt x="34938" y="33919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77"/>
                </a:lnTo>
                <a:lnTo>
                  <a:pt x="44921" y="22569"/>
                </a:lnTo>
                <a:lnTo>
                  <a:pt x="44564" y="19202"/>
                </a:lnTo>
                <a:lnTo>
                  <a:pt x="43855" y="16038"/>
                </a:lnTo>
                <a:lnTo>
                  <a:pt x="43117" y="12877"/>
                </a:lnTo>
                <a:lnTo>
                  <a:pt x="41972" y="10095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51"/>
                </a:lnTo>
                <a:lnTo>
                  <a:pt x="16308" y="2260"/>
                </a:lnTo>
                <a:lnTo>
                  <a:pt x="13539" y="3935"/>
                </a:lnTo>
                <a:lnTo>
                  <a:pt x="10782" y="6184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63">
                <a:moveTo>
                  <a:pt x="7862" y="9004"/>
                </a:moveTo>
                <a:lnTo>
                  <a:pt x="7862" y="2120"/>
                </a:lnTo>
                <a:lnTo>
                  <a:pt x="5285" y="800"/>
                </a:lnTo>
                <a:lnTo>
                  <a:pt x="2578" y="800"/>
                </a:lnTo>
                <a:lnTo>
                  <a:pt x="0" y="2452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63"/>
                </a:lnTo>
                <a:lnTo>
                  <a:pt x="6094" y="72363"/>
                </a:lnTo>
                <a:lnTo>
                  <a:pt x="8953" y="70650"/>
                </a:lnTo>
                <a:lnTo>
                  <a:pt x="8953" y="46238"/>
                </a:lnTo>
                <a:lnTo>
                  <a:pt x="10264" y="47509"/>
                </a:lnTo>
                <a:lnTo>
                  <a:pt x="13792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8" y="33919"/>
                </a:lnTo>
                <a:lnTo>
                  <a:pt x="33732" y="38188"/>
                </a:lnTo>
                <a:lnTo>
                  <a:pt x="31727" y="41795"/>
                </a:lnTo>
                <a:lnTo>
                  <a:pt x="28803" y="44334"/>
                </a:lnTo>
                <a:lnTo>
                  <a:pt x="25247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3" y="36691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9166593" y="4286818"/>
            <a:ext cx="17412" cy="65404"/>
          </a:xfrm>
          <a:custGeom>
            <a:avLst/>
            <a:gdLst/>
            <a:ahLst/>
            <a:cxnLst/>
            <a:rect l="l" t="t" r="r" b="b"/>
            <a:pathLst>
              <a:path w="17412" h="65404">
                <a:moveTo>
                  <a:pt x="6261" y="3290"/>
                </a:moveTo>
                <a:lnTo>
                  <a:pt x="6019" y="6350"/>
                </a:lnTo>
                <a:lnTo>
                  <a:pt x="6261" y="9269"/>
                </a:lnTo>
                <a:lnTo>
                  <a:pt x="8892" y="12244"/>
                </a:lnTo>
                <a:lnTo>
                  <a:pt x="11722" y="12534"/>
                </a:lnTo>
                <a:lnTo>
                  <a:pt x="15203" y="12042"/>
                </a:lnTo>
                <a:lnTo>
                  <a:pt x="17157" y="9269"/>
                </a:lnTo>
                <a:lnTo>
                  <a:pt x="17412" y="6350"/>
                </a:lnTo>
                <a:lnTo>
                  <a:pt x="17157" y="3290"/>
                </a:lnTo>
                <a:lnTo>
                  <a:pt x="14490" y="292"/>
                </a:lnTo>
                <a:lnTo>
                  <a:pt x="11722" y="0"/>
                </a:lnTo>
                <a:lnTo>
                  <a:pt x="8168" y="496"/>
                </a:lnTo>
                <a:lnTo>
                  <a:pt x="6261" y="3290"/>
                </a:lnTo>
                <a:close/>
              </a:path>
              <a:path w="17412" h="65404">
                <a:moveTo>
                  <a:pt x="7099" y="48945"/>
                </a:moveTo>
                <a:lnTo>
                  <a:pt x="0" y="63766"/>
                </a:lnTo>
                <a:lnTo>
                  <a:pt x="1410" y="65404"/>
                </a:lnTo>
                <a:lnTo>
                  <a:pt x="4204" y="65344"/>
                </a:lnTo>
                <a:lnTo>
                  <a:pt x="6832" y="63856"/>
                </a:lnTo>
                <a:lnTo>
                  <a:pt x="14212" y="52793"/>
                </a:lnTo>
                <a:lnTo>
                  <a:pt x="15342" y="51041"/>
                </a:lnTo>
                <a:lnTo>
                  <a:pt x="16725" y="47754"/>
                </a:lnTo>
                <a:lnTo>
                  <a:pt x="17247" y="45097"/>
                </a:lnTo>
                <a:lnTo>
                  <a:pt x="17412" y="42001"/>
                </a:lnTo>
                <a:lnTo>
                  <a:pt x="17412" y="41022"/>
                </a:lnTo>
                <a:lnTo>
                  <a:pt x="15775" y="38073"/>
                </a:lnTo>
                <a:lnTo>
                  <a:pt x="13183" y="37605"/>
                </a:lnTo>
                <a:lnTo>
                  <a:pt x="10631" y="37655"/>
                </a:lnTo>
                <a:lnTo>
                  <a:pt x="7646" y="39091"/>
                </a:lnTo>
                <a:lnTo>
                  <a:pt x="7099" y="42001"/>
                </a:lnTo>
                <a:lnTo>
                  <a:pt x="7099" y="489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299820" y="4417927"/>
            <a:ext cx="48820" cy="53657"/>
          </a:xfrm>
          <a:custGeom>
            <a:avLst/>
            <a:gdLst/>
            <a:ahLst/>
            <a:cxnLst/>
            <a:rect l="l" t="t" r="r" b="b"/>
            <a:pathLst>
              <a:path w="48820" h="53657">
                <a:moveTo>
                  <a:pt x="9271" y="23914"/>
                </a:moveTo>
                <a:lnTo>
                  <a:pt x="9577" y="21347"/>
                </a:lnTo>
                <a:lnTo>
                  <a:pt x="10173" y="18996"/>
                </a:lnTo>
                <a:lnTo>
                  <a:pt x="11708" y="14604"/>
                </a:lnTo>
                <a:lnTo>
                  <a:pt x="14184" y="11174"/>
                </a:lnTo>
                <a:lnTo>
                  <a:pt x="17665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4" y="9043"/>
                </a:lnTo>
                <a:lnTo>
                  <a:pt x="35241" y="11465"/>
                </a:lnTo>
                <a:lnTo>
                  <a:pt x="37501" y="15011"/>
                </a:lnTo>
                <a:lnTo>
                  <a:pt x="38812" y="19429"/>
                </a:lnTo>
                <a:lnTo>
                  <a:pt x="39546" y="24282"/>
                </a:lnTo>
                <a:lnTo>
                  <a:pt x="39546" y="29743"/>
                </a:lnTo>
                <a:lnTo>
                  <a:pt x="39269" y="32320"/>
                </a:lnTo>
                <a:lnTo>
                  <a:pt x="38671" y="34670"/>
                </a:lnTo>
                <a:lnTo>
                  <a:pt x="37872" y="50278"/>
                </a:lnTo>
                <a:lnTo>
                  <a:pt x="40474" y="48373"/>
                </a:lnTo>
                <a:lnTo>
                  <a:pt x="44640" y="43549"/>
                </a:lnTo>
                <a:lnTo>
                  <a:pt x="46202" y="40651"/>
                </a:lnTo>
                <a:lnTo>
                  <a:pt x="47242" y="37299"/>
                </a:lnTo>
                <a:lnTo>
                  <a:pt x="48298" y="33958"/>
                </a:lnTo>
                <a:lnTo>
                  <a:pt x="48820" y="30300"/>
                </a:lnTo>
                <a:lnTo>
                  <a:pt x="48820" y="22237"/>
                </a:lnTo>
                <a:lnTo>
                  <a:pt x="48323" y="18564"/>
                </a:lnTo>
                <a:lnTo>
                  <a:pt x="47332" y="15303"/>
                </a:lnTo>
                <a:lnTo>
                  <a:pt x="46343" y="12052"/>
                </a:lnTo>
                <a:lnTo>
                  <a:pt x="44842" y="9283"/>
                </a:lnTo>
                <a:lnTo>
                  <a:pt x="42862" y="7009"/>
                </a:lnTo>
                <a:lnTo>
                  <a:pt x="38380" y="2984"/>
                </a:lnTo>
                <a:lnTo>
                  <a:pt x="35396" y="1789"/>
                </a:lnTo>
                <a:lnTo>
                  <a:pt x="32411" y="608"/>
                </a:lnTo>
                <a:lnTo>
                  <a:pt x="28919" y="0"/>
                </a:lnTo>
                <a:lnTo>
                  <a:pt x="20740" y="0"/>
                </a:lnTo>
                <a:lnTo>
                  <a:pt x="17092" y="673"/>
                </a:lnTo>
                <a:lnTo>
                  <a:pt x="13982" y="2005"/>
                </a:lnTo>
                <a:lnTo>
                  <a:pt x="10883" y="3351"/>
                </a:lnTo>
                <a:lnTo>
                  <a:pt x="8280" y="5231"/>
                </a:lnTo>
                <a:lnTo>
                  <a:pt x="4126" y="10083"/>
                </a:lnTo>
                <a:lnTo>
                  <a:pt x="2578" y="12952"/>
                </a:lnTo>
                <a:lnTo>
                  <a:pt x="1537" y="16308"/>
                </a:lnTo>
                <a:lnTo>
                  <a:pt x="507" y="19659"/>
                </a:lnTo>
                <a:lnTo>
                  <a:pt x="0" y="23317"/>
                </a:lnTo>
                <a:lnTo>
                  <a:pt x="0" y="31421"/>
                </a:lnTo>
                <a:lnTo>
                  <a:pt x="482" y="35114"/>
                </a:lnTo>
                <a:lnTo>
                  <a:pt x="1457" y="38365"/>
                </a:lnTo>
                <a:lnTo>
                  <a:pt x="2437" y="41615"/>
                </a:lnTo>
                <a:lnTo>
                  <a:pt x="3910" y="44383"/>
                </a:lnTo>
                <a:lnTo>
                  <a:pt x="5919" y="46669"/>
                </a:lnTo>
                <a:lnTo>
                  <a:pt x="10389" y="50684"/>
                </a:lnTo>
                <a:lnTo>
                  <a:pt x="10019" y="34239"/>
                </a:lnTo>
                <a:lnTo>
                  <a:pt x="9271" y="29376"/>
                </a:lnTo>
                <a:lnTo>
                  <a:pt x="9271" y="23914"/>
                </a:lnTo>
                <a:close/>
              </a:path>
              <a:path w="48820" h="53657">
                <a:moveTo>
                  <a:pt x="26960" y="46126"/>
                </a:moveTo>
                <a:lnTo>
                  <a:pt x="21438" y="46126"/>
                </a:lnTo>
                <a:lnTo>
                  <a:pt x="17092" y="44575"/>
                </a:lnTo>
                <a:lnTo>
                  <a:pt x="13627" y="42152"/>
                </a:lnTo>
                <a:lnTo>
                  <a:pt x="11315" y="38646"/>
                </a:lnTo>
                <a:lnTo>
                  <a:pt x="10019" y="34239"/>
                </a:lnTo>
                <a:lnTo>
                  <a:pt x="10389" y="50684"/>
                </a:lnTo>
                <a:lnTo>
                  <a:pt x="13360" y="51879"/>
                </a:lnTo>
                <a:lnTo>
                  <a:pt x="16358" y="53070"/>
                </a:lnTo>
                <a:lnTo>
                  <a:pt x="19851" y="53657"/>
                </a:lnTo>
                <a:lnTo>
                  <a:pt x="27990" y="53657"/>
                </a:lnTo>
                <a:lnTo>
                  <a:pt x="31623" y="52995"/>
                </a:lnTo>
                <a:lnTo>
                  <a:pt x="34747" y="51624"/>
                </a:lnTo>
                <a:lnTo>
                  <a:pt x="37872" y="50278"/>
                </a:lnTo>
                <a:lnTo>
                  <a:pt x="38671" y="34670"/>
                </a:lnTo>
                <a:lnTo>
                  <a:pt x="37174" y="39052"/>
                </a:lnTo>
                <a:lnTo>
                  <a:pt x="3469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357892" y="4394598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53" y="12993"/>
                </a:moveTo>
                <a:lnTo>
                  <a:pt x="8636" y="15927"/>
                </a:lnTo>
                <a:lnTo>
                  <a:pt x="8636" y="24372"/>
                </a:lnTo>
                <a:lnTo>
                  <a:pt x="1738" y="24372"/>
                </a:lnTo>
                <a:lnTo>
                  <a:pt x="292" y="25514"/>
                </a:lnTo>
                <a:lnTo>
                  <a:pt x="0" y="28106"/>
                </a:lnTo>
                <a:lnTo>
                  <a:pt x="1738" y="31799"/>
                </a:lnTo>
                <a:lnTo>
                  <a:pt x="8636" y="31799"/>
                </a:lnTo>
                <a:lnTo>
                  <a:pt x="8636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3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75" y="30341"/>
                </a:lnTo>
                <a:lnTo>
                  <a:pt x="30340" y="27418"/>
                </a:lnTo>
                <a:lnTo>
                  <a:pt x="28548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74" y="12240"/>
                </a:lnTo>
                <a:lnTo>
                  <a:pt x="20609" y="8521"/>
                </a:lnTo>
                <a:lnTo>
                  <a:pt x="23634" y="7442"/>
                </a:lnTo>
                <a:lnTo>
                  <a:pt x="26809" y="7517"/>
                </a:lnTo>
                <a:lnTo>
                  <a:pt x="30010" y="8421"/>
                </a:lnTo>
                <a:lnTo>
                  <a:pt x="32702" y="8356"/>
                </a:lnTo>
                <a:lnTo>
                  <a:pt x="33044" y="5703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8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5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394079" y="4394598"/>
            <a:ext cx="33058" cy="76248"/>
          </a:xfrm>
          <a:custGeom>
            <a:avLst/>
            <a:gdLst/>
            <a:ahLst/>
            <a:cxnLst/>
            <a:rect l="l" t="t" r="r" b="b"/>
            <a:pathLst>
              <a:path w="33058" h="76248">
                <a:moveTo>
                  <a:pt x="8967" y="12993"/>
                </a:moveTo>
                <a:lnTo>
                  <a:pt x="8635" y="15927"/>
                </a:lnTo>
                <a:lnTo>
                  <a:pt x="8635" y="24372"/>
                </a:lnTo>
                <a:lnTo>
                  <a:pt x="1742" y="24372"/>
                </a:lnTo>
                <a:lnTo>
                  <a:pt x="306" y="25514"/>
                </a:lnTo>
                <a:lnTo>
                  <a:pt x="0" y="28106"/>
                </a:lnTo>
                <a:lnTo>
                  <a:pt x="1742" y="31799"/>
                </a:lnTo>
                <a:lnTo>
                  <a:pt x="8635" y="31799"/>
                </a:lnTo>
                <a:lnTo>
                  <a:pt x="8635" y="74609"/>
                </a:lnTo>
                <a:lnTo>
                  <a:pt x="8992" y="75539"/>
                </a:lnTo>
                <a:lnTo>
                  <a:pt x="11559" y="76248"/>
                </a:lnTo>
                <a:lnTo>
                  <a:pt x="14734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62" y="31799"/>
                </a:lnTo>
                <a:lnTo>
                  <a:pt x="30175" y="30341"/>
                </a:lnTo>
                <a:lnTo>
                  <a:pt x="30340" y="27418"/>
                </a:lnTo>
                <a:lnTo>
                  <a:pt x="28562" y="24372"/>
                </a:lnTo>
                <a:lnTo>
                  <a:pt x="17640" y="24372"/>
                </a:lnTo>
                <a:lnTo>
                  <a:pt x="17640" y="19048"/>
                </a:lnTo>
                <a:lnTo>
                  <a:pt x="17779" y="15163"/>
                </a:lnTo>
                <a:lnTo>
                  <a:pt x="18276" y="12240"/>
                </a:lnTo>
                <a:lnTo>
                  <a:pt x="20613" y="8521"/>
                </a:lnTo>
                <a:lnTo>
                  <a:pt x="23633" y="7442"/>
                </a:lnTo>
                <a:lnTo>
                  <a:pt x="26809" y="7517"/>
                </a:lnTo>
                <a:lnTo>
                  <a:pt x="30024" y="8421"/>
                </a:lnTo>
                <a:lnTo>
                  <a:pt x="32702" y="8356"/>
                </a:lnTo>
                <a:lnTo>
                  <a:pt x="33058" y="5703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71" y="0"/>
                </a:lnTo>
                <a:lnTo>
                  <a:pt x="21692" y="0"/>
                </a:lnTo>
                <a:lnTo>
                  <a:pt x="19382" y="368"/>
                </a:lnTo>
                <a:lnTo>
                  <a:pt x="15433" y="1854"/>
                </a:lnTo>
                <a:lnTo>
                  <a:pt x="12499" y="4558"/>
                </a:lnTo>
                <a:lnTo>
                  <a:pt x="10223" y="8100"/>
                </a:lnTo>
                <a:lnTo>
                  <a:pt x="8967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433330" y="441792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22" y="14530"/>
                </a:lnTo>
                <a:lnTo>
                  <a:pt x="13727" y="1868"/>
                </a:lnTo>
                <a:lnTo>
                  <a:pt x="10821" y="3124"/>
                </a:lnTo>
                <a:lnTo>
                  <a:pt x="8355" y="4903"/>
                </a:lnTo>
                <a:lnTo>
                  <a:pt x="4279" y="9589"/>
                </a:lnTo>
                <a:lnTo>
                  <a:pt x="2717" y="12419"/>
                </a:lnTo>
                <a:lnTo>
                  <a:pt x="1623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67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8" y="52807"/>
                </a:lnTo>
                <a:lnTo>
                  <a:pt x="36346" y="51979"/>
                </a:lnTo>
                <a:lnTo>
                  <a:pt x="39179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3" y="16941"/>
                </a:lnTo>
                <a:close/>
              </a:path>
              <a:path w="44921" h="53657">
                <a:moveTo>
                  <a:pt x="10922" y="14530"/>
                </a:moveTo>
                <a:lnTo>
                  <a:pt x="12927" y="11559"/>
                </a:lnTo>
                <a:lnTo>
                  <a:pt x="15469" y="9093"/>
                </a:lnTo>
                <a:lnTo>
                  <a:pt x="18809" y="7415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92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494361" y="441792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73"/>
                </a:moveTo>
                <a:lnTo>
                  <a:pt x="19940" y="8470"/>
                </a:lnTo>
                <a:lnTo>
                  <a:pt x="22960" y="8675"/>
                </a:lnTo>
                <a:lnTo>
                  <a:pt x="25718" y="9475"/>
                </a:lnTo>
                <a:lnTo>
                  <a:pt x="28446" y="8194"/>
                </a:lnTo>
                <a:lnTo>
                  <a:pt x="28522" y="3671"/>
                </a:lnTo>
                <a:lnTo>
                  <a:pt x="26150" y="687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6008"/>
                </a:lnTo>
                <a:lnTo>
                  <a:pt x="8088" y="9550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81"/>
                </a:lnTo>
                <a:lnTo>
                  <a:pt x="316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79" y="15483"/>
                </a:lnTo>
                <a:lnTo>
                  <a:pt x="1448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559003" y="4417927"/>
            <a:ext cx="40092" cy="53653"/>
          </a:xfrm>
          <a:custGeom>
            <a:avLst/>
            <a:gdLst/>
            <a:ahLst/>
            <a:cxnLst/>
            <a:rect l="l" t="t" r="r" b="b"/>
            <a:pathLst>
              <a:path w="40092" h="53653">
                <a:moveTo>
                  <a:pt x="9169" y="38365"/>
                </a:moveTo>
                <a:lnTo>
                  <a:pt x="10007" y="34427"/>
                </a:lnTo>
                <a:lnTo>
                  <a:pt x="12635" y="31492"/>
                </a:lnTo>
                <a:lnTo>
                  <a:pt x="15339" y="30071"/>
                </a:lnTo>
                <a:lnTo>
                  <a:pt x="18945" y="29246"/>
                </a:lnTo>
                <a:lnTo>
                  <a:pt x="23543" y="29030"/>
                </a:lnTo>
                <a:lnTo>
                  <a:pt x="31201" y="29030"/>
                </a:lnTo>
                <a:lnTo>
                  <a:pt x="31201" y="39394"/>
                </a:lnTo>
                <a:lnTo>
                  <a:pt x="26884" y="43675"/>
                </a:lnTo>
                <a:lnTo>
                  <a:pt x="22870" y="46073"/>
                </a:lnTo>
                <a:lnTo>
                  <a:pt x="19850" y="53653"/>
                </a:lnTo>
                <a:lnTo>
                  <a:pt x="22628" y="53035"/>
                </a:lnTo>
                <a:lnTo>
                  <a:pt x="25257" y="51763"/>
                </a:lnTo>
                <a:lnTo>
                  <a:pt x="27873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lnTo>
                  <a:pt x="37223" y="52956"/>
                </a:lnTo>
                <a:lnTo>
                  <a:pt x="40092" y="51332"/>
                </a:lnTo>
                <a:lnTo>
                  <a:pt x="40092" y="15364"/>
                </a:lnTo>
                <a:lnTo>
                  <a:pt x="39750" y="12697"/>
                </a:lnTo>
                <a:lnTo>
                  <a:pt x="38379" y="8139"/>
                </a:lnTo>
                <a:lnTo>
                  <a:pt x="35747" y="4697"/>
                </a:lnTo>
                <a:lnTo>
                  <a:pt x="32245" y="1990"/>
                </a:lnTo>
                <a:lnTo>
                  <a:pt x="27327" y="402"/>
                </a:lnTo>
                <a:lnTo>
                  <a:pt x="24343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59"/>
                </a:lnTo>
                <a:lnTo>
                  <a:pt x="10144" y="1814"/>
                </a:lnTo>
                <a:lnTo>
                  <a:pt x="7211" y="2919"/>
                </a:lnTo>
                <a:lnTo>
                  <a:pt x="3491" y="5205"/>
                </a:lnTo>
                <a:lnTo>
                  <a:pt x="2386" y="7948"/>
                </a:lnTo>
                <a:lnTo>
                  <a:pt x="2692" y="11159"/>
                </a:lnTo>
                <a:lnTo>
                  <a:pt x="5270" y="12048"/>
                </a:lnTo>
                <a:lnTo>
                  <a:pt x="8149" y="10425"/>
                </a:lnTo>
                <a:lnTo>
                  <a:pt x="10792" y="9169"/>
                </a:lnTo>
                <a:lnTo>
                  <a:pt x="14069" y="8064"/>
                </a:lnTo>
                <a:lnTo>
                  <a:pt x="17805" y="7275"/>
                </a:lnTo>
                <a:lnTo>
                  <a:pt x="22081" y="7275"/>
                </a:lnTo>
                <a:lnTo>
                  <a:pt x="25220" y="8013"/>
                </a:lnTo>
                <a:lnTo>
                  <a:pt x="27785" y="9204"/>
                </a:lnTo>
                <a:lnTo>
                  <a:pt x="3020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4"/>
                </a:lnTo>
                <a:lnTo>
                  <a:pt x="20674" y="22564"/>
                </a:lnTo>
                <a:lnTo>
                  <a:pt x="17244" y="22910"/>
                </a:lnTo>
                <a:lnTo>
                  <a:pt x="14208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16" y="45097"/>
                </a:lnTo>
                <a:lnTo>
                  <a:pt x="3175" y="48488"/>
                </a:lnTo>
                <a:lnTo>
                  <a:pt x="6094" y="51015"/>
                </a:lnTo>
                <a:lnTo>
                  <a:pt x="9954" y="52652"/>
                </a:lnTo>
                <a:lnTo>
                  <a:pt x="9169" y="38365"/>
                </a:lnTo>
                <a:close/>
              </a:path>
              <a:path w="40092" h="53653">
                <a:moveTo>
                  <a:pt x="13194" y="45906"/>
                </a:moveTo>
                <a:lnTo>
                  <a:pt x="9968" y="42912"/>
                </a:lnTo>
                <a:lnTo>
                  <a:pt x="9169" y="38365"/>
                </a:lnTo>
                <a:lnTo>
                  <a:pt x="9954" y="52652"/>
                </a:lnTo>
                <a:lnTo>
                  <a:pt x="14363" y="53653"/>
                </a:lnTo>
                <a:lnTo>
                  <a:pt x="19850" y="53653"/>
                </a:lnTo>
                <a:lnTo>
                  <a:pt x="22870" y="46073"/>
                </a:lnTo>
                <a:lnTo>
                  <a:pt x="18337" y="46669"/>
                </a:lnTo>
                <a:lnTo>
                  <a:pt x="15440" y="46669"/>
                </a:lnTo>
                <a:lnTo>
                  <a:pt x="13194" y="45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617546" y="4417927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81"/>
                </a:lnTo>
                <a:lnTo>
                  <a:pt x="33336" y="52016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81"/>
                </a:lnTo>
                <a:lnTo>
                  <a:pt x="42062" y="18017"/>
                </a:lnTo>
                <a:lnTo>
                  <a:pt x="41770" y="15032"/>
                </a:lnTo>
                <a:lnTo>
                  <a:pt x="4057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93" y="557"/>
                </a:lnTo>
                <a:lnTo>
                  <a:pt x="27849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5"/>
                </a:lnTo>
                <a:lnTo>
                  <a:pt x="13590" y="3567"/>
                </a:lnTo>
                <a:lnTo>
                  <a:pt x="10847" y="5828"/>
                </a:lnTo>
                <a:lnTo>
                  <a:pt x="8088" y="8898"/>
                </a:lnTo>
                <a:lnTo>
                  <a:pt x="8088" y="2156"/>
                </a:lnTo>
                <a:lnTo>
                  <a:pt x="5535" y="784"/>
                </a:lnTo>
                <a:lnTo>
                  <a:pt x="2576" y="784"/>
                </a:lnTo>
                <a:lnTo>
                  <a:pt x="0" y="2437"/>
                </a:lnTo>
                <a:lnTo>
                  <a:pt x="0" y="51281"/>
                </a:lnTo>
                <a:lnTo>
                  <a:pt x="200" y="52016"/>
                </a:lnTo>
                <a:lnTo>
                  <a:pt x="2868" y="52919"/>
                </a:lnTo>
                <a:lnTo>
                  <a:pt x="6108" y="52919"/>
                </a:lnTo>
                <a:lnTo>
                  <a:pt x="8967" y="51281"/>
                </a:lnTo>
                <a:lnTo>
                  <a:pt x="8967" y="17143"/>
                </a:lnTo>
                <a:lnTo>
                  <a:pt x="11430" y="14069"/>
                </a:lnTo>
                <a:lnTo>
                  <a:pt x="13765" y="11746"/>
                </a:lnTo>
                <a:lnTo>
                  <a:pt x="18262" y="8557"/>
                </a:lnTo>
                <a:lnTo>
                  <a:pt x="22744" y="7758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62"/>
                </a:lnTo>
                <a:lnTo>
                  <a:pt x="33108" y="19900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674789" y="4456061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50"/>
                </a:lnTo>
                <a:lnTo>
                  <a:pt x="13223" y="14836"/>
                </a:lnTo>
                <a:lnTo>
                  <a:pt x="12777" y="3657"/>
                </a:lnTo>
                <a:lnTo>
                  <a:pt x="10886" y="0"/>
                </a:lnTo>
                <a:close/>
              </a:path>
              <a:path w="13223" h="75653">
                <a:moveTo>
                  <a:pt x="36946" y="6681"/>
                </a:moveTo>
                <a:lnTo>
                  <a:pt x="37023" y="13690"/>
                </a:lnTo>
                <a:lnTo>
                  <a:pt x="39625" y="14781"/>
                </a:lnTo>
                <a:lnTo>
                  <a:pt x="42358" y="14781"/>
                </a:lnTo>
                <a:lnTo>
                  <a:pt x="44921" y="13144"/>
                </a:lnTo>
                <a:lnTo>
                  <a:pt x="44921" y="-59129"/>
                </a:lnTo>
                <a:lnTo>
                  <a:pt x="44679" y="-59867"/>
                </a:lnTo>
                <a:lnTo>
                  <a:pt x="42012" y="-60817"/>
                </a:lnTo>
                <a:lnTo>
                  <a:pt x="38787" y="-60817"/>
                </a:lnTo>
                <a:lnTo>
                  <a:pt x="35918" y="-59129"/>
                </a:lnTo>
                <a:lnTo>
                  <a:pt x="35918" y="-30758"/>
                </a:lnTo>
                <a:lnTo>
                  <a:pt x="31269" y="-35012"/>
                </a:lnTo>
                <a:lnTo>
                  <a:pt x="26532" y="-37500"/>
                </a:lnTo>
                <a:lnTo>
                  <a:pt x="23915" y="-38138"/>
                </a:lnTo>
                <a:lnTo>
                  <a:pt x="17618" y="-38138"/>
                </a:lnTo>
                <a:lnTo>
                  <a:pt x="14580" y="-37490"/>
                </a:lnTo>
                <a:lnTo>
                  <a:pt x="11967" y="-36208"/>
                </a:lnTo>
                <a:lnTo>
                  <a:pt x="9335" y="-34923"/>
                </a:lnTo>
                <a:lnTo>
                  <a:pt x="7139" y="-33094"/>
                </a:lnTo>
                <a:lnTo>
                  <a:pt x="3596" y="-28321"/>
                </a:lnTo>
                <a:lnTo>
                  <a:pt x="2261" y="-25426"/>
                </a:lnTo>
                <a:lnTo>
                  <a:pt x="1347" y="-22035"/>
                </a:lnTo>
                <a:lnTo>
                  <a:pt x="447" y="-18669"/>
                </a:lnTo>
                <a:lnTo>
                  <a:pt x="0" y="-14871"/>
                </a:lnTo>
                <a:lnTo>
                  <a:pt x="0" y="-7138"/>
                </a:lnTo>
                <a:lnTo>
                  <a:pt x="356" y="-3757"/>
                </a:lnTo>
                <a:lnTo>
                  <a:pt x="1080" y="-557"/>
                </a:lnTo>
                <a:lnTo>
                  <a:pt x="1804" y="2642"/>
                </a:lnTo>
                <a:lnTo>
                  <a:pt x="2948" y="5436"/>
                </a:lnTo>
                <a:lnTo>
                  <a:pt x="4522" y="7797"/>
                </a:lnTo>
                <a:lnTo>
                  <a:pt x="8154" y="12053"/>
                </a:lnTo>
                <a:lnTo>
                  <a:pt x="10695" y="13450"/>
                </a:lnTo>
                <a:lnTo>
                  <a:pt x="10886" y="0"/>
                </a:lnTo>
                <a:lnTo>
                  <a:pt x="9846" y="-4445"/>
                </a:lnTo>
                <a:lnTo>
                  <a:pt x="9273" y="-9193"/>
                </a:lnTo>
                <a:lnTo>
                  <a:pt x="9273" y="-13967"/>
                </a:lnTo>
                <a:lnTo>
                  <a:pt x="9958" y="-18488"/>
                </a:lnTo>
                <a:lnTo>
                  <a:pt x="11139" y="-22744"/>
                </a:lnTo>
                <a:lnTo>
                  <a:pt x="13122" y="-26276"/>
                </a:lnTo>
                <a:lnTo>
                  <a:pt x="16017" y="-28803"/>
                </a:lnTo>
                <a:lnTo>
                  <a:pt x="19533" y="-30426"/>
                </a:lnTo>
                <a:lnTo>
                  <a:pt x="24272" y="-30426"/>
                </a:lnTo>
                <a:lnTo>
                  <a:pt x="28893" y="-28065"/>
                </a:lnTo>
                <a:lnTo>
                  <a:pt x="33505" y="-24206"/>
                </a:lnTo>
                <a:lnTo>
                  <a:pt x="35918" y="-21207"/>
                </a:lnTo>
                <a:lnTo>
                  <a:pt x="35918" y="-1677"/>
                </a:lnTo>
                <a:lnTo>
                  <a:pt x="33163" y="1602"/>
                </a:lnTo>
                <a:lnTo>
                  <a:pt x="29427" y="5003"/>
                </a:lnTo>
                <a:lnTo>
                  <a:pt x="25985" y="7073"/>
                </a:lnTo>
                <a:lnTo>
                  <a:pt x="22618" y="7873"/>
                </a:lnTo>
                <a:lnTo>
                  <a:pt x="19076" y="7873"/>
                </a:lnTo>
                <a:lnTo>
                  <a:pt x="15574" y="6224"/>
                </a:lnTo>
                <a:lnTo>
                  <a:pt x="12777" y="3657"/>
                </a:lnTo>
                <a:lnTo>
                  <a:pt x="13223" y="14836"/>
                </a:lnTo>
                <a:lnTo>
                  <a:pt x="16272" y="15534"/>
                </a:lnTo>
                <a:lnTo>
                  <a:pt x="23155" y="15534"/>
                </a:lnTo>
                <a:lnTo>
                  <a:pt x="26175" y="14757"/>
                </a:lnTo>
                <a:lnTo>
                  <a:pt x="28944" y="13194"/>
                </a:lnTo>
                <a:lnTo>
                  <a:pt x="31713" y="11645"/>
                </a:lnTo>
                <a:lnTo>
                  <a:pt x="34380" y="9475"/>
                </a:lnTo>
                <a:lnTo>
                  <a:pt x="36946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760081" y="4418039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17" y="36244"/>
                </a:moveTo>
                <a:lnTo>
                  <a:pt x="9499" y="54648"/>
                </a:lnTo>
                <a:lnTo>
                  <a:pt x="11696" y="51573"/>
                </a:lnTo>
                <a:lnTo>
                  <a:pt x="10414" y="39646"/>
                </a:lnTo>
                <a:lnTo>
                  <a:pt x="9817" y="36244"/>
                </a:lnTo>
                <a:close/>
              </a:path>
              <a:path w="46241" h="54648">
                <a:moveTo>
                  <a:pt x="431" y="55723"/>
                </a:moveTo>
                <a:lnTo>
                  <a:pt x="0" y="59194"/>
                </a:lnTo>
                <a:lnTo>
                  <a:pt x="406" y="62823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6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1" y="71880"/>
                </a:lnTo>
                <a:lnTo>
                  <a:pt x="32551" y="71003"/>
                </a:lnTo>
                <a:lnTo>
                  <a:pt x="35560" y="70102"/>
                </a:lnTo>
                <a:lnTo>
                  <a:pt x="39966" y="67369"/>
                </a:lnTo>
                <a:lnTo>
                  <a:pt x="43343" y="64043"/>
                </a:lnTo>
                <a:lnTo>
                  <a:pt x="45212" y="59993"/>
                </a:lnTo>
                <a:lnTo>
                  <a:pt x="45694" y="55623"/>
                </a:lnTo>
                <a:lnTo>
                  <a:pt x="45276" y="51608"/>
                </a:lnTo>
                <a:lnTo>
                  <a:pt x="43610" y="48383"/>
                </a:lnTo>
                <a:lnTo>
                  <a:pt x="40971" y="45935"/>
                </a:lnTo>
                <a:lnTo>
                  <a:pt x="37745" y="43977"/>
                </a:lnTo>
                <a:lnTo>
                  <a:pt x="33681" y="42786"/>
                </a:lnTo>
                <a:lnTo>
                  <a:pt x="29029" y="42378"/>
                </a:lnTo>
                <a:lnTo>
                  <a:pt x="16282" y="41831"/>
                </a:lnTo>
                <a:lnTo>
                  <a:pt x="14324" y="41756"/>
                </a:lnTo>
                <a:lnTo>
                  <a:pt x="10414" y="39646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38"/>
                </a:lnTo>
                <a:lnTo>
                  <a:pt x="30124" y="49503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36"/>
                </a:lnTo>
                <a:lnTo>
                  <a:pt x="35520" y="60752"/>
                </a:lnTo>
                <a:lnTo>
                  <a:pt x="32475" y="63486"/>
                </a:lnTo>
                <a:lnTo>
                  <a:pt x="29170" y="64706"/>
                </a:lnTo>
                <a:lnTo>
                  <a:pt x="25081" y="65491"/>
                </a:lnTo>
                <a:lnTo>
                  <a:pt x="18097" y="65491"/>
                </a:lnTo>
                <a:lnTo>
                  <a:pt x="14756" y="64883"/>
                </a:lnTo>
                <a:lnTo>
                  <a:pt x="12383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44"/>
                </a:lnTo>
                <a:lnTo>
                  <a:pt x="11390" y="32879"/>
                </a:lnTo>
                <a:lnTo>
                  <a:pt x="14414" y="33677"/>
                </a:lnTo>
                <a:lnTo>
                  <a:pt x="17995" y="34731"/>
                </a:lnTo>
                <a:lnTo>
                  <a:pt x="16027" y="27190"/>
                </a:lnTo>
                <a:lnTo>
                  <a:pt x="12369" y="23503"/>
                </a:lnTo>
                <a:lnTo>
                  <a:pt x="11455" y="20951"/>
                </a:lnTo>
                <a:lnTo>
                  <a:pt x="11455" y="17740"/>
                </a:lnTo>
                <a:lnTo>
                  <a:pt x="11656" y="14921"/>
                </a:lnTo>
                <a:lnTo>
                  <a:pt x="14248" y="1230"/>
                </a:lnTo>
                <a:lnTo>
                  <a:pt x="9917" y="3200"/>
                </a:lnTo>
                <a:lnTo>
                  <a:pt x="6577" y="6234"/>
                </a:lnTo>
                <a:lnTo>
                  <a:pt x="4340" y="1029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2"/>
                </a:lnTo>
                <a:lnTo>
                  <a:pt x="4558" y="25587"/>
                </a:lnTo>
                <a:lnTo>
                  <a:pt x="6565" y="28432"/>
                </a:lnTo>
                <a:lnTo>
                  <a:pt x="4100" y="31366"/>
                </a:lnTo>
                <a:lnTo>
                  <a:pt x="2311" y="34833"/>
                </a:lnTo>
                <a:lnTo>
                  <a:pt x="1842" y="39013"/>
                </a:lnTo>
                <a:lnTo>
                  <a:pt x="2272" y="42087"/>
                </a:lnTo>
                <a:lnTo>
                  <a:pt x="3973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77" y="52523"/>
                </a:lnTo>
                <a:lnTo>
                  <a:pt x="431" y="55723"/>
                </a:lnTo>
                <a:close/>
              </a:path>
              <a:path w="46241" h="54648">
                <a:moveTo>
                  <a:pt x="11656" y="14921"/>
                </a:moveTo>
                <a:lnTo>
                  <a:pt x="13117" y="11109"/>
                </a:lnTo>
                <a:lnTo>
                  <a:pt x="15900" y="8279"/>
                </a:lnTo>
                <a:lnTo>
                  <a:pt x="18464" y="7124"/>
                </a:lnTo>
                <a:lnTo>
                  <a:pt x="21704" y="6832"/>
                </a:lnTo>
                <a:lnTo>
                  <a:pt x="25081" y="6832"/>
                </a:lnTo>
                <a:lnTo>
                  <a:pt x="27673" y="7772"/>
                </a:lnTo>
                <a:lnTo>
                  <a:pt x="31315" y="11490"/>
                </a:lnTo>
                <a:lnTo>
                  <a:pt x="32230" y="14083"/>
                </a:lnTo>
                <a:lnTo>
                  <a:pt x="32230" y="17423"/>
                </a:lnTo>
                <a:lnTo>
                  <a:pt x="32017" y="20191"/>
                </a:lnTo>
                <a:lnTo>
                  <a:pt x="30556" y="23935"/>
                </a:lnTo>
                <a:lnTo>
                  <a:pt x="27773" y="26694"/>
                </a:lnTo>
                <a:lnTo>
                  <a:pt x="25171" y="27824"/>
                </a:lnTo>
                <a:lnTo>
                  <a:pt x="21880" y="28105"/>
                </a:lnTo>
                <a:lnTo>
                  <a:pt x="18578" y="28105"/>
                </a:lnTo>
                <a:lnTo>
                  <a:pt x="16027" y="27190"/>
                </a:lnTo>
                <a:lnTo>
                  <a:pt x="17995" y="34731"/>
                </a:lnTo>
                <a:lnTo>
                  <a:pt x="21880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77" y="33807"/>
                </a:lnTo>
                <a:lnTo>
                  <a:pt x="33897" y="31863"/>
                </a:lnTo>
                <a:lnTo>
                  <a:pt x="37259" y="28853"/>
                </a:lnTo>
                <a:lnTo>
                  <a:pt x="39444" y="24850"/>
                </a:lnTo>
                <a:lnTo>
                  <a:pt x="40806" y="20191"/>
                </a:lnTo>
                <a:lnTo>
                  <a:pt x="40806" y="17358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7" y="8139"/>
                </a:lnTo>
                <a:lnTo>
                  <a:pt x="45720" y="7299"/>
                </a:lnTo>
                <a:lnTo>
                  <a:pt x="46241" y="4556"/>
                </a:lnTo>
                <a:lnTo>
                  <a:pt x="44387" y="924"/>
                </a:lnTo>
                <a:lnTo>
                  <a:pt x="29627" y="924"/>
                </a:lnTo>
                <a:lnTo>
                  <a:pt x="27306" y="402"/>
                </a:lnTo>
                <a:lnTo>
                  <a:pt x="24739" y="86"/>
                </a:lnTo>
                <a:lnTo>
                  <a:pt x="19126" y="0"/>
                </a:lnTo>
                <a:lnTo>
                  <a:pt x="16584" y="402"/>
                </a:lnTo>
                <a:lnTo>
                  <a:pt x="14248" y="1230"/>
                </a:lnTo>
                <a:lnTo>
                  <a:pt x="11656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819042" y="4398570"/>
            <a:ext cx="11062" cy="72276"/>
          </a:xfrm>
          <a:custGeom>
            <a:avLst/>
            <a:gdLst/>
            <a:ahLst/>
            <a:cxnLst/>
            <a:rect l="l" t="t" r="r" b="b"/>
            <a:pathLst>
              <a:path w="11062" h="72276">
                <a:moveTo>
                  <a:pt x="0" y="5411"/>
                </a:moveTo>
                <a:lnTo>
                  <a:pt x="380" y="8877"/>
                </a:lnTo>
                <a:lnTo>
                  <a:pt x="3376" y="10731"/>
                </a:lnTo>
                <a:lnTo>
                  <a:pt x="7621" y="10731"/>
                </a:lnTo>
                <a:lnTo>
                  <a:pt x="10666" y="8841"/>
                </a:lnTo>
                <a:lnTo>
                  <a:pt x="11062" y="5295"/>
                </a:lnTo>
                <a:lnTo>
                  <a:pt x="10680" y="1842"/>
                </a:lnTo>
                <a:lnTo>
                  <a:pt x="7670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76">
                <a:moveTo>
                  <a:pt x="1397" y="71564"/>
                </a:moveTo>
                <a:lnTo>
                  <a:pt x="3938" y="72276"/>
                </a:lnTo>
                <a:lnTo>
                  <a:pt x="7174" y="72276"/>
                </a:lnTo>
                <a:lnTo>
                  <a:pt x="10032" y="70638"/>
                </a:lnTo>
                <a:lnTo>
                  <a:pt x="10032" y="21794"/>
                </a:lnTo>
                <a:lnTo>
                  <a:pt x="9801" y="21095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840968" y="4418694"/>
            <a:ext cx="46494" cy="52185"/>
          </a:xfrm>
          <a:custGeom>
            <a:avLst/>
            <a:gdLst/>
            <a:ahLst/>
            <a:cxnLst/>
            <a:rect l="l" t="t" r="r" b="b"/>
            <a:pathLst>
              <a:path w="46494" h="52185">
                <a:moveTo>
                  <a:pt x="547" y="3848"/>
                </a:moveTo>
                <a:lnTo>
                  <a:pt x="17147" y="50241"/>
                </a:lnTo>
                <a:lnTo>
                  <a:pt x="17997" y="51422"/>
                </a:lnTo>
                <a:lnTo>
                  <a:pt x="20563" y="52095"/>
                </a:lnTo>
                <a:lnTo>
                  <a:pt x="23281" y="52185"/>
                </a:lnTo>
                <a:lnTo>
                  <a:pt x="26709" y="52056"/>
                </a:lnTo>
                <a:lnTo>
                  <a:pt x="29401" y="50241"/>
                </a:lnTo>
                <a:lnTo>
                  <a:pt x="46076" y="3848"/>
                </a:lnTo>
                <a:lnTo>
                  <a:pt x="46494" y="1572"/>
                </a:lnTo>
                <a:lnTo>
                  <a:pt x="45961" y="467"/>
                </a:lnTo>
                <a:lnTo>
                  <a:pt x="43153" y="0"/>
                </a:lnTo>
                <a:lnTo>
                  <a:pt x="39952" y="74"/>
                </a:lnTo>
                <a:lnTo>
                  <a:pt x="37390" y="1738"/>
                </a:lnTo>
                <a:lnTo>
                  <a:pt x="23764" y="41997"/>
                </a:lnTo>
                <a:lnTo>
                  <a:pt x="23393" y="41997"/>
                </a:lnTo>
                <a:lnTo>
                  <a:pt x="9616" y="1738"/>
                </a:lnTo>
                <a:lnTo>
                  <a:pt x="8039" y="241"/>
                </a:lnTo>
                <a:lnTo>
                  <a:pt x="5450" y="0"/>
                </a:lnTo>
                <a:lnTo>
                  <a:pt x="2858" y="10"/>
                </a:lnTo>
                <a:lnTo>
                  <a:pt x="0" y="1281"/>
                </a:lnTo>
                <a:lnTo>
                  <a:pt x="54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896246" y="441792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8" y="11023"/>
                </a:lnTo>
                <a:lnTo>
                  <a:pt x="34978" y="13690"/>
                </a:lnTo>
                <a:lnTo>
                  <a:pt x="36029" y="17387"/>
                </a:lnTo>
                <a:lnTo>
                  <a:pt x="35918" y="22085"/>
                </a:lnTo>
                <a:lnTo>
                  <a:pt x="9271" y="22085"/>
                </a:lnTo>
                <a:lnTo>
                  <a:pt x="9691" y="18187"/>
                </a:lnTo>
                <a:lnTo>
                  <a:pt x="10923" y="14530"/>
                </a:lnTo>
                <a:lnTo>
                  <a:pt x="13715" y="1868"/>
                </a:lnTo>
                <a:lnTo>
                  <a:pt x="10821" y="3124"/>
                </a:lnTo>
                <a:lnTo>
                  <a:pt x="8356" y="4903"/>
                </a:lnTo>
                <a:lnTo>
                  <a:pt x="4267" y="9589"/>
                </a:lnTo>
                <a:lnTo>
                  <a:pt x="2707" y="1241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3" y="35359"/>
                </a:lnTo>
                <a:lnTo>
                  <a:pt x="1563" y="38696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9" y="51979"/>
                </a:lnTo>
                <a:lnTo>
                  <a:pt x="39168" y="51106"/>
                </a:lnTo>
                <a:lnTo>
                  <a:pt x="42672" y="48312"/>
                </a:lnTo>
                <a:lnTo>
                  <a:pt x="42862" y="45529"/>
                </a:lnTo>
                <a:lnTo>
                  <a:pt x="42062" y="42900"/>
                </a:lnTo>
                <a:lnTo>
                  <a:pt x="39446" y="43268"/>
                </a:lnTo>
                <a:lnTo>
                  <a:pt x="36184" y="44554"/>
                </a:lnTo>
                <a:lnTo>
                  <a:pt x="33286" y="45443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6"/>
                </a:lnTo>
                <a:lnTo>
                  <a:pt x="11545" y="40006"/>
                </a:lnTo>
                <a:lnTo>
                  <a:pt x="10099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7">
                <a:moveTo>
                  <a:pt x="10923" y="14530"/>
                </a:moveTo>
                <a:lnTo>
                  <a:pt x="12928" y="11559"/>
                </a:lnTo>
                <a:lnTo>
                  <a:pt x="15469" y="9093"/>
                </a:lnTo>
                <a:lnTo>
                  <a:pt x="18811" y="7415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1" y="637"/>
                </a:lnTo>
                <a:lnTo>
                  <a:pt x="13715" y="1868"/>
                </a:lnTo>
                <a:lnTo>
                  <a:pt x="1092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983496" y="4398570"/>
            <a:ext cx="11073" cy="72276"/>
          </a:xfrm>
          <a:custGeom>
            <a:avLst/>
            <a:gdLst/>
            <a:ahLst/>
            <a:cxnLst/>
            <a:rect l="l" t="t" r="r" b="b"/>
            <a:pathLst>
              <a:path w="11073" h="72276">
                <a:moveTo>
                  <a:pt x="0" y="5411"/>
                </a:moveTo>
                <a:lnTo>
                  <a:pt x="392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295"/>
                </a:lnTo>
                <a:lnTo>
                  <a:pt x="10692" y="1842"/>
                </a:lnTo>
                <a:lnTo>
                  <a:pt x="7682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76">
                <a:moveTo>
                  <a:pt x="1397" y="71564"/>
                </a:moveTo>
                <a:lnTo>
                  <a:pt x="3949" y="72276"/>
                </a:lnTo>
                <a:lnTo>
                  <a:pt x="7174" y="72276"/>
                </a:lnTo>
                <a:lnTo>
                  <a:pt x="10044" y="70638"/>
                </a:lnTo>
                <a:lnTo>
                  <a:pt x="10044" y="21794"/>
                </a:lnTo>
                <a:lnTo>
                  <a:pt x="9817" y="21095"/>
                </a:lnTo>
                <a:lnTo>
                  <a:pt x="7174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8005381" y="4405640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49" y="56757"/>
                </a:lnTo>
                <a:lnTo>
                  <a:pt x="27294" y="57787"/>
                </a:lnTo>
                <a:lnTo>
                  <a:pt x="24410" y="58193"/>
                </a:lnTo>
                <a:lnTo>
                  <a:pt x="21844" y="58193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03"/>
                </a:lnTo>
                <a:lnTo>
                  <a:pt x="17362" y="994"/>
                </a:lnTo>
                <a:lnTo>
                  <a:pt x="14720" y="0"/>
                </a:lnTo>
                <a:lnTo>
                  <a:pt x="11494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9"/>
                </a:lnTo>
                <a:lnTo>
                  <a:pt x="0" y="17057"/>
                </a:lnTo>
                <a:lnTo>
                  <a:pt x="1791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72" y="65852"/>
                </a:lnTo>
                <a:lnTo>
                  <a:pt x="25387" y="65675"/>
                </a:lnTo>
                <a:lnTo>
                  <a:pt x="28486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8072266" y="4394598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52" y="12993"/>
                </a:moveTo>
                <a:lnTo>
                  <a:pt x="8636" y="15927"/>
                </a:lnTo>
                <a:lnTo>
                  <a:pt x="8636" y="24372"/>
                </a:lnTo>
                <a:lnTo>
                  <a:pt x="1742" y="24372"/>
                </a:lnTo>
                <a:lnTo>
                  <a:pt x="294" y="25514"/>
                </a:lnTo>
                <a:lnTo>
                  <a:pt x="0" y="28106"/>
                </a:lnTo>
                <a:lnTo>
                  <a:pt x="1742" y="31799"/>
                </a:lnTo>
                <a:lnTo>
                  <a:pt x="8636" y="31799"/>
                </a:lnTo>
                <a:lnTo>
                  <a:pt x="8636" y="74609"/>
                </a:lnTo>
                <a:lnTo>
                  <a:pt x="8992" y="75539"/>
                </a:lnTo>
                <a:lnTo>
                  <a:pt x="11544" y="76248"/>
                </a:lnTo>
                <a:lnTo>
                  <a:pt x="14734" y="76248"/>
                </a:lnTo>
                <a:lnTo>
                  <a:pt x="17639" y="74609"/>
                </a:lnTo>
                <a:lnTo>
                  <a:pt x="17639" y="31799"/>
                </a:lnTo>
                <a:lnTo>
                  <a:pt x="28550" y="31799"/>
                </a:lnTo>
                <a:lnTo>
                  <a:pt x="30175" y="30341"/>
                </a:lnTo>
                <a:lnTo>
                  <a:pt x="30340" y="27418"/>
                </a:lnTo>
                <a:lnTo>
                  <a:pt x="28550" y="24372"/>
                </a:lnTo>
                <a:lnTo>
                  <a:pt x="17639" y="24372"/>
                </a:lnTo>
                <a:lnTo>
                  <a:pt x="17639" y="19048"/>
                </a:lnTo>
                <a:lnTo>
                  <a:pt x="17768" y="15163"/>
                </a:lnTo>
                <a:lnTo>
                  <a:pt x="18276" y="12240"/>
                </a:lnTo>
                <a:lnTo>
                  <a:pt x="20613" y="8521"/>
                </a:lnTo>
                <a:lnTo>
                  <a:pt x="23637" y="7442"/>
                </a:lnTo>
                <a:lnTo>
                  <a:pt x="26812" y="7517"/>
                </a:lnTo>
                <a:lnTo>
                  <a:pt x="30012" y="8421"/>
                </a:lnTo>
                <a:lnTo>
                  <a:pt x="32702" y="8356"/>
                </a:lnTo>
                <a:lnTo>
                  <a:pt x="33047" y="5703"/>
                </a:lnTo>
                <a:lnTo>
                  <a:pt x="32971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8"/>
                </a:lnTo>
                <a:lnTo>
                  <a:pt x="15417" y="1854"/>
                </a:lnTo>
                <a:lnTo>
                  <a:pt x="12484" y="4558"/>
                </a:lnTo>
                <a:lnTo>
                  <a:pt x="10213" y="8100"/>
                </a:lnTo>
                <a:lnTo>
                  <a:pt x="895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8114764" y="441792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5" y="8470"/>
                </a:lnTo>
                <a:lnTo>
                  <a:pt x="22960" y="8675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50" y="687"/>
                </a:lnTo>
                <a:lnTo>
                  <a:pt x="23025" y="90"/>
                </a:lnTo>
                <a:lnTo>
                  <a:pt x="20372" y="0"/>
                </a:lnTo>
                <a:lnTo>
                  <a:pt x="17272" y="673"/>
                </a:lnTo>
                <a:lnTo>
                  <a:pt x="14132" y="2578"/>
                </a:lnTo>
                <a:lnTo>
                  <a:pt x="10680" y="6008"/>
                </a:lnTo>
                <a:lnTo>
                  <a:pt x="8088" y="9550"/>
                </a:lnTo>
                <a:lnTo>
                  <a:pt x="808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306" y="52210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81"/>
                </a:lnTo>
                <a:lnTo>
                  <a:pt x="8952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8152146" y="441792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3" y="16941"/>
                </a:moveTo>
                <a:lnTo>
                  <a:pt x="43699" y="14137"/>
                </a:lnTo>
                <a:lnTo>
                  <a:pt x="42900" y="11329"/>
                </a:lnTo>
                <a:lnTo>
                  <a:pt x="3988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65" y="0"/>
                </a:lnTo>
                <a:lnTo>
                  <a:pt x="27302" y="7012"/>
                </a:lnTo>
                <a:lnTo>
                  <a:pt x="30581" y="8345"/>
                </a:lnTo>
                <a:lnTo>
                  <a:pt x="32777" y="11023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7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32" y="14530"/>
                </a:lnTo>
                <a:lnTo>
                  <a:pt x="13726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89"/>
                </a:lnTo>
                <a:lnTo>
                  <a:pt x="2717" y="12419"/>
                </a:lnTo>
                <a:lnTo>
                  <a:pt x="1623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2" y="35359"/>
                </a:lnTo>
                <a:lnTo>
                  <a:pt x="1572" y="38696"/>
                </a:lnTo>
                <a:lnTo>
                  <a:pt x="2627" y="42011"/>
                </a:lnTo>
                <a:lnTo>
                  <a:pt x="4175" y="44780"/>
                </a:lnTo>
                <a:lnTo>
                  <a:pt x="6234" y="46991"/>
                </a:lnTo>
                <a:lnTo>
                  <a:pt x="10843" y="50864"/>
                </a:lnTo>
                <a:lnTo>
                  <a:pt x="13867" y="51979"/>
                </a:lnTo>
                <a:lnTo>
                  <a:pt x="16891" y="53099"/>
                </a:lnTo>
                <a:lnTo>
                  <a:pt x="20393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4" y="52807"/>
                </a:lnTo>
                <a:lnTo>
                  <a:pt x="36344" y="51979"/>
                </a:lnTo>
                <a:lnTo>
                  <a:pt x="39178" y="51106"/>
                </a:lnTo>
                <a:lnTo>
                  <a:pt x="42670" y="48312"/>
                </a:lnTo>
                <a:lnTo>
                  <a:pt x="42871" y="45529"/>
                </a:lnTo>
                <a:lnTo>
                  <a:pt x="42072" y="42900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5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97" y="43116"/>
                </a:lnTo>
                <a:lnTo>
                  <a:pt x="11540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40"/>
                </a:lnTo>
                <a:lnTo>
                  <a:pt x="44523" y="16941"/>
                </a:lnTo>
                <a:close/>
              </a:path>
              <a:path w="44931" h="53657">
                <a:moveTo>
                  <a:pt x="10932" y="14530"/>
                </a:moveTo>
                <a:lnTo>
                  <a:pt x="12927" y="11559"/>
                </a:lnTo>
                <a:lnTo>
                  <a:pt x="15468" y="9093"/>
                </a:lnTo>
                <a:lnTo>
                  <a:pt x="18806" y="7415"/>
                </a:lnTo>
                <a:lnTo>
                  <a:pt x="22970" y="7012"/>
                </a:lnTo>
                <a:lnTo>
                  <a:pt x="27302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93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8209926" y="441792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7" y="16941"/>
                </a:moveTo>
                <a:lnTo>
                  <a:pt x="43699" y="14137"/>
                </a:lnTo>
                <a:lnTo>
                  <a:pt x="42900" y="11329"/>
                </a:lnTo>
                <a:lnTo>
                  <a:pt x="39890" y="6807"/>
                </a:lnTo>
                <a:lnTo>
                  <a:pt x="35927" y="3074"/>
                </a:lnTo>
                <a:lnTo>
                  <a:pt x="33238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7012"/>
                </a:lnTo>
                <a:lnTo>
                  <a:pt x="30581" y="8345"/>
                </a:lnTo>
                <a:lnTo>
                  <a:pt x="32791" y="11023"/>
                </a:lnTo>
                <a:lnTo>
                  <a:pt x="34988" y="13690"/>
                </a:lnTo>
                <a:lnTo>
                  <a:pt x="36032" y="17387"/>
                </a:lnTo>
                <a:lnTo>
                  <a:pt x="35927" y="22085"/>
                </a:lnTo>
                <a:lnTo>
                  <a:pt x="9283" y="22085"/>
                </a:lnTo>
                <a:lnTo>
                  <a:pt x="9348" y="20105"/>
                </a:lnTo>
                <a:lnTo>
                  <a:pt x="10835" y="3124"/>
                </a:lnTo>
                <a:lnTo>
                  <a:pt x="8369" y="4903"/>
                </a:lnTo>
                <a:lnTo>
                  <a:pt x="4279" y="9589"/>
                </a:lnTo>
                <a:lnTo>
                  <a:pt x="2717" y="12419"/>
                </a:lnTo>
                <a:lnTo>
                  <a:pt x="1637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5" y="35359"/>
                </a:lnTo>
                <a:lnTo>
                  <a:pt x="1576" y="38696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91"/>
                </a:lnTo>
                <a:lnTo>
                  <a:pt x="10845" y="50864"/>
                </a:lnTo>
                <a:lnTo>
                  <a:pt x="13870" y="51979"/>
                </a:lnTo>
                <a:lnTo>
                  <a:pt x="16890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82" y="51106"/>
                </a:lnTo>
                <a:lnTo>
                  <a:pt x="42674" y="48312"/>
                </a:lnTo>
                <a:lnTo>
                  <a:pt x="42875" y="45529"/>
                </a:lnTo>
                <a:lnTo>
                  <a:pt x="42076" y="42900"/>
                </a:lnTo>
                <a:lnTo>
                  <a:pt x="39458" y="43268"/>
                </a:lnTo>
                <a:lnTo>
                  <a:pt x="36197" y="44554"/>
                </a:lnTo>
                <a:lnTo>
                  <a:pt x="33289" y="45443"/>
                </a:lnTo>
                <a:lnTo>
                  <a:pt x="29655" y="46202"/>
                </a:lnTo>
                <a:lnTo>
                  <a:pt x="25260" y="46393"/>
                </a:lnTo>
                <a:lnTo>
                  <a:pt x="22316" y="46393"/>
                </a:lnTo>
                <a:lnTo>
                  <a:pt x="17779" y="45137"/>
                </a:lnTo>
                <a:lnTo>
                  <a:pt x="14096" y="43116"/>
                </a:lnTo>
                <a:lnTo>
                  <a:pt x="11559" y="40006"/>
                </a:lnTo>
                <a:lnTo>
                  <a:pt x="10097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5" y="24739"/>
                </a:lnTo>
                <a:lnTo>
                  <a:pt x="44935" y="19940"/>
                </a:lnTo>
                <a:lnTo>
                  <a:pt x="44527" y="16941"/>
                </a:lnTo>
                <a:close/>
              </a:path>
              <a:path w="44935" h="53657">
                <a:moveTo>
                  <a:pt x="9348" y="20105"/>
                </a:moveTo>
                <a:lnTo>
                  <a:pt x="10313" y="16358"/>
                </a:lnTo>
                <a:lnTo>
                  <a:pt x="11810" y="12931"/>
                </a:lnTo>
                <a:lnTo>
                  <a:pt x="15468" y="9093"/>
                </a:lnTo>
                <a:lnTo>
                  <a:pt x="18809" y="7415"/>
                </a:lnTo>
                <a:lnTo>
                  <a:pt x="22974" y="7012"/>
                </a:lnTo>
                <a:lnTo>
                  <a:pt x="27320" y="7012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7"/>
                </a:lnTo>
                <a:lnTo>
                  <a:pt x="13729" y="1868"/>
                </a:lnTo>
                <a:lnTo>
                  <a:pt x="10835" y="3124"/>
                </a:lnTo>
                <a:lnTo>
                  <a:pt x="934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8270971" y="4395012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3"/>
                </a:lnTo>
                <a:lnTo>
                  <a:pt x="872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34"/>
                </a:lnTo>
                <a:lnTo>
                  <a:pt x="609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8291965" y="4418694"/>
            <a:ext cx="46088" cy="71625"/>
          </a:xfrm>
          <a:custGeom>
            <a:avLst/>
            <a:gdLst/>
            <a:ahLst/>
            <a:cxnLst/>
            <a:rect l="l" t="t" r="r" b="b"/>
            <a:pathLst>
              <a:path w="46088" h="71625">
                <a:moveTo>
                  <a:pt x="19227" y="51864"/>
                </a:moveTo>
                <a:lnTo>
                  <a:pt x="12485" y="68856"/>
                </a:lnTo>
                <a:lnTo>
                  <a:pt x="12736" y="71027"/>
                </a:lnTo>
                <a:lnTo>
                  <a:pt x="15405" y="71625"/>
                </a:lnTo>
                <a:lnTo>
                  <a:pt x="18162" y="71625"/>
                </a:lnTo>
                <a:lnTo>
                  <a:pt x="22035" y="69822"/>
                </a:lnTo>
                <a:lnTo>
                  <a:pt x="28562" y="51864"/>
                </a:lnTo>
                <a:lnTo>
                  <a:pt x="46088" y="3312"/>
                </a:lnTo>
                <a:lnTo>
                  <a:pt x="45645" y="392"/>
                </a:lnTo>
                <a:lnTo>
                  <a:pt x="43027" y="0"/>
                </a:lnTo>
                <a:lnTo>
                  <a:pt x="39968" y="35"/>
                </a:lnTo>
                <a:lnTo>
                  <a:pt x="37184" y="1889"/>
                </a:lnTo>
                <a:lnTo>
                  <a:pt x="23724" y="41283"/>
                </a:lnTo>
                <a:lnTo>
                  <a:pt x="23558" y="41283"/>
                </a:lnTo>
                <a:lnTo>
                  <a:pt x="9626" y="2105"/>
                </a:lnTo>
                <a:lnTo>
                  <a:pt x="8943" y="734"/>
                </a:lnTo>
                <a:lnTo>
                  <a:pt x="6235" y="25"/>
                </a:lnTo>
                <a:lnTo>
                  <a:pt x="3215" y="0"/>
                </a:lnTo>
                <a:lnTo>
                  <a:pt x="0" y="899"/>
                </a:lnTo>
                <a:lnTo>
                  <a:pt x="281" y="3465"/>
                </a:lnTo>
                <a:lnTo>
                  <a:pt x="17705" y="50125"/>
                </a:lnTo>
                <a:lnTo>
                  <a:pt x="19227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8350877" y="4458409"/>
            <a:ext cx="11659" cy="12646"/>
          </a:xfrm>
          <a:custGeom>
            <a:avLst/>
            <a:gdLst/>
            <a:ahLst/>
            <a:cxnLst/>
            <a:rect l="l" t="t" r="r" b="b"/>
            <a:pathLst>
              <a:path w="11659" h="12646">
                <a:moveTo>
                  <a:pt x="11659" y="6234"/>
                </a:moveTo>
                <a:lnTo>
                  <a:pt x="11659" y="3743"/>
                </a:lnTo>
                <a:lnTo>
                  <a:pt x="9589" y="416"/>
                </a:lnTo>
                <a:lnTo>
                  <a:pt x="5918" y="0"/>
                </a:lnTo>
                <a:lnTo>
                  <a:pt x="1270" y="1266"/>
                </a:lnTo>
                <a:lnTo>
                  <a:pt x="0" y="3832"/>
                </a:lnTo>
                <a:lnTo>
                  <a:pt x="0" y="8902"/>
                </a:lnTo>
                <a:lnTo>
                  <a:pt x="2068" y="12228"/>
                </a:lnTo>
                <a:lnTo>
                  <a:pt x="5741" y="12646"/>
                </a:lnTo>
                <a:lnTo>
                  <a:pt x="10378" y="11363"/>
                </a:lnTo>
                <a:lnTo>
                  <a:pt x="11659" y="8797"/>
                </a:lnTo>
                <a:lnTo>
                  <a:pt x="11659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8409153" y="4400348"/>
            <a:ext cx="76352" cy="70538"/>
          </a:xfrm>
          <a:custGeom>
            <a:avLst/>
            <a:gdLst/>
            <a:ahLst/>
            <a:cxnLst/>
            <a:rect l="l" t="t" r="r" b="b"/>
            <a:pathLst>
              <a:path w="76352" h="70538">
                <a:moveTo>
                  <a:pt x="9345" y="7660"/>
                </a:moveTo>
                <a:lnTo>
                  <a:pt x="33058" y="69062"/>
                </a:lnTo>
                <a:lnTo>
                  <a:pt x="34303" y="70131"/>
                </a:lnTo>
                <a:lnTo>
                  <a:pt x="36856" y="70538"/>
                </a:lnTo>
                <a:lnTo>
                  <a:pt x="39484" y="70463"/>
                </a:lnTo>
                <a:lnTo>
                  <a:pt x="42176" y="69062"/>
                </a:lnTo>
                <a:lnTo>
                  <a:pt x="66916" y="7660"/>
                </a:lnTo>
                <a:lnTo>
                  <a:pt x="67031" y="68795"/>
                </a:lnTo>
                <a:lnTo>
                  <a:pt x="67997" y="70081"/>
                </a:lnTo>
                <a:lnTo>
                  <a:pt x="70801" y="70538"/>
                </a:lnTo>
                <a:lnTo>
                  <a:pt x="73353" y="70498"/>
                </a:lnTo>
                <a:lnTo>
                  <a:pt x="76352" y="68795"/>
                </a:lnTo>
                <a:lnTo>
                  <a:pt x="76352" y="4230"/>
                </a:lnTo>
                <a:lnTo>
                  <a:pt x="75171" y="1004"/>
                </a:lnTo>
                <a:lnTo>
                  <a:pt x="72337" y="0"/>
                </a:lnTo>
                <a:lnTo>
                  <a:pt x="66319" y="0"/>
                </a:lnTo>
                <a:lnTo>
                  <a:pt x="63193" y="497"/>
                </a:lnTo>
                <a:lnTo>
                  <a:pt x="60425" y="3088"/>
                </a:lnTo>
                <a:lnTo>
                  <a:pt x="59104" y="5857"/>
                </a:lnTo>
                <a:lnTo>
                  <a:pt x="38202" y="56541"/>
                </a:lnTo>
                <a:lnTo>
                  <a:pt x="37947" y="56541"/>
                </a:lnTo>
                <a:lnTo>
                  <a:pt x="17870" y="5692"/>
                </a:lnTo>
                <a:lnTo>
                  <a:pt x="17524" y="4726"/>
                </a:lnTo>
                <a:lnTo>
                  <a:pt x="15721" y="1828"/>
                </a:lnTo>
                <a:lnTo>
                  <a:pt x="12736" y="321"/>
                </a:lnTo>
                <a:lnTo>
                  <a:pt x="9650" y="0"/>
                </a:lnTo>
                <a:lnTo>
                  <a:pt x="3924" y="0"/>
                </a:lnTo>
                <a:lnTo>
                  <a:pt x="417" y="1628"/>
                </a:lnTo>
                <a:lnTo>
                  <a:pt x="0" y="4230"/>
                </a:lnTo>
                <a:lnTo>
                  <a:pt x="0" y="68795"/>
                </a:lnTo>
                <a:lnTo>
                  <a:pt x="939" y="70081"/>
                </a:lnTo>
                <a:lnTo>
                  <a:pt x="3696" y="70538"/>
                </a:lnTo>
                <a:lnTo>
                  <a:pt x="6285" y="70498"/>
                </a:lnTo>
                <a:lnTo>
                  <a:pt x="9345" y="68795"/>
                </a:lnTo>
                <a:lnTo>
                  <a:pt x="9345" y="7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8505018" y="4418712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67" y="0"/>
                </a:moveTo>
                <a:lnTo>
                  <a:pt x="33097" y="1652"/>
                </a:lnTo>
                <a:lnTo>
                  <a:pt x="33097" y="35791"/>
                </a:lnTo>
                <a:lnTo>
                  <a:pt x="30606" y="38862"/>
                </a:lnTo>
                <a:lnTo>
                  <a:pt x="28234" y="41198"/>
                </a:lnTo>
                <a:lnTo>
                  <a:pt x="23798" y="44387"/>
                </a:lnTo>
                <a:lnTo>
                  <a:pt x="19316" y="45176"/>
                </a:lnTo>
                <a:lnTo>
                  <a:pt x="16055" y="44844"/>
                </a:lnTo>
                <a:lnTo>
                  <a:pt x="13449" y="43498"/>
                </a:lnTo>
                <a:lnTo>
                  <a:pt x="10669" y="40147"/>
                </a:lnTo>
                <a:lnTo>
                  <a:pt x="9625" y="36957"/>
                </a:lnTo>
                <a:lnTo>
                  <a:pt x="9006" y="32943"/>
                </a:lnTo>
                <a:lnTo>
                  <a:pt x="9006" y="1652"/>
                </a:lnTo>
                <a:lnTo>
                  <a:pt x="8790" y="928"/>
                </a:lnTo>
                <a:lnTo>
                  <a:pt x="6097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47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68"/>
                </a:lnTo>
                <a:lnTo>
                  <a:pt x="20246" y="52868"/>
                </a:lnTo>
                <a:lnTo>
                  <a:pt x="22999" y="52171"/>
                </a:lnTo>
                <a:lnTo>
                  <a:pt x="25717" y="50763"/>
                </a:lnTo>
                <a:lnTo>
                  <a:pt x="28435" y="49352"/>
                </a:lnTo>
                <a:lnTo>
                  <a:pt x="31178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34"/>
                </a:lnTo>
                <a:lnTo>
                  <a:pt x="39433" y="52134"/>
                </a:lnTo>
                <a:lnTo>
                  <a:pt x="42101" y="50496"/>
                </a:lnTo>
                <a:lnTo>
                  <a:pt x="42101" y="1652"/>
                </a:lnTo>
                <a:lnTo>
                  <a:pt x="41845" y="928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8559097" y="4405640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48" y="56757"/>
                </a:lnTo>
                <a:lnTo>
                  <a:pt x="27304" y="57787"/>
                </a:lnTo>
                <a:lnTo>
                  <a:pt x="24422" y="58193"/>
                </a:lnTo>
                <a:lnTo>
                  <a:pt x="21855" y="58193"/>
                </a:lnTo>
                <a:lnTo>
                  <a:pt x="20066" y="57330"/>
                </a:lnTo>
                <a:lnTo>
                  <a:pt x="18086" y="53900"/>
                </a:lnTo>
                <a:lnTo>
                  <a:pt x="17589" y="51347"/>
                </a:lnTo>
                <a:lnTo>
                  <a:pt x="17589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23"/>
                </a:lnTo>
                <a:lnTo>
                  <a:pt x="17589" y="13323"/>
                </a:lnTo>
                <a:lnTo>
                  <a:pt x="17589" y="1703"/>
                </a:lnTo>
                <a:lnTo>
                  <a:pt x="17362" y="994"/>
                </a:lnTo>
                <a:lnTo>
                  <a:pt x="14719" y="0"/>
                </a:lnTo>
                <a:lnTo>
                  <a:pt x="11494" y="0"/>
                </a:lnTo>
                <a:lnTo>
                  <a:pt x="8635" y="1703"/>
                </a:lnTo>
                <a:lnTo>
                  <a:pt x="8635" y="13323"/>
                </a:lnTo>
                <a:lnTo>
                  <a:pt x="1852" y="13323"/>
                </a:lnTo>
                <a:lnTo>
                  <a:pt x="355" y="14469"/>
                </a:lnTo>
                <a:lnTo>
                  <a:pt x="0" y="17057"/>
                </a:lnTo>
                <a:lnTo>
                  <a:pt x="1788" y="20754"/>
                </a:lnTo>
                <a:lnTo>
                  <a:pt x="8635" y="20754"/>
                </a:lnTo>
                <a:lnTo>
                  <a:pt x="8635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107" y="63158"/>
                </a:lnTo>
                <a:lnTo>
                  <a:pt x="16382" y="64847"/>
                </a:lnTo>
                <a:lnTo>
                  <a:pt x="20372" y="65852"/>
                </a:lnTo>
                <a:lnTo>
                  <a:pt x="25401" y="65675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8604723" y="4418712"/>
            <a:ext cx="42087" cy="52868"/>
          </a:xfrm>
          <a:custGeom>
            <a:avLst/>
            <a:gdLst/>
            <a:ahLst/>
            <a:cxnLst/>
            <a:rect l="l" t="t" r="r" b="b"/>
            <a:pathLst>
              <a:path w="42087" h="52868">
                <a:moveTo>
                  <a:pt x="35953" y="0"/>
                </a:moveTo>
                <a:lnTo>
                  <a:pt x="33079" y="1652"/>
                </a:lnTo>
                <a:lnTo>
                  <a:pt x="33079" y="35791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4" y="44387"/>
                </a:lnTo>
                <a:lnTo>
                  <a:pt x="19302" y="45176"/>
                </a:lnTo>
                <a:lnTo>
                  <a:pt x="16037" y="44844"/>
                </a:lnTo>
                <a:lnTo>
                  <a:pt x="13435" y="43498"/>
                </a:lnTo>
                <a:lnTo>
                  <a:pt x="10666" y="40147"/>
                </a:lnTo>
                <a:lnTo>
                  <a:pt x="9611" y="36957"/>
                </a:lnTo>
                <a:lnTo>
                  <a:pt x="9003" y="32943"/>
                </a:lnTo>
                <a:lnTo>
                  <a:pt x="9003" y="1652"/>
                </a:lnTo>
                <a:lnTo>
                  <a:pt x="8632" y="723"/>
                </a:lnTo>
                <a:lnTo>
                  <a:pt x="6080" y="0"/>
                </a:lnTo>
                <a:lnTo>
                  <a:pt x="2894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00"/>
                </a:lnTo>
                <a:lnTo>
                  <a:pt x="3834" y="46824"/>
                </a:lnTo>
                <a:lnTo>
                  <a:pt x="7009" y="50176"/>
                </a:lnTo>
                <a:lnTo>
                  <a:pt x="11465" y="52350"/>
                </a:lnTo>
                <a:lnTo>
                  <a:pt x="14208" y="52868"/>
                </a:lnTo>
                <a:lnTo>
                  <a:pt x="20242" y="52868"/>
                </a:lnTo>
                <a:lnTo>
                  <a:pt x="22985" y="52171"/>
                </a:lnTo>
                <a:lnTo>
                  <a:pt x="25703" y="50763"/>
                </a:lnTo>
                <a:lnTo>
                  <a:pt x="28421" y="49352"/>
                </a:lnTo>
                <a:lnTo>
                  <a:pt x="31175" y="47105"/>
                </a:lnTo>
                <a:lnTo>
                  <a:pt x="33944" y="44030"/>
                </a:lnTo>
                <a:lnTo>
                  <a:pt x="33944" y="50774"/>
                </a:lnTo>
                <a:lnTo>
                  <a:pt x="36521" y="52134"/>
                </a:lnTo>
                <a:lnTo>
                  <a:pt x="39419" y="52134"/>
                </a:lnTo>
                <a:lnTo>
                  <a:pt x="42087" y="50496"/>
                </a:lnTo>
                <a:lnTo>
                  <a:pt x="42087" y="1652"/>
                </a:lnTo>
                <a:lnTo>
                  <a:pt x="41846" y="928"/>
                </a:lnTo>
                <a:lnTo>
                  <a:pt x="39178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8661991" y="4417927"/>
            <a:ext cx="40104" cy="53653"/>
          </a:xfrm>
          <a:custGeom>
            <a:avLst/>
            <a:gdLst/>
            <a:ahLst/>
            <a:cxnLst/>
            <a:rect l="l" t="t" r="r" b="b"/>
            <a:pathLst>
              <a:path w="40104" h="53653">
                <a:moveTo>
                  <a:pt x="9180" y="38365"/>
                </a:moveTo>
                <a:lnTo>
                  <a:pt x="10019" y="34427"/>
                </a:lnTo>
                <a:lnTo>
                  <a:pt x="12647" y="31492"/>
                </a:lnTo>
                <a:lnTo>
                  <a:pt x="15340" y="30071"/>
                </a:lnTo>
                <a:lnTo>
                  <a:pt x="18962" y="29246"/>
                </a:lnTo>
                <a:lnTo>
                  <a:pt x="23544" y="29030"/>
                </a:lnTo>
                <a:lnTo>
                  <a:pt x="31205" y="29030"/>
                </a:lnTo>
                <a:lnTo>
                  <a:pt x="31205" y="39394"/>
                </a:lnTo>
                <a:lnTo>
                  <a:pt x="26885" y="43675"/>
                </a:lnTo>
                <a:lnTo>
                  <a:pt x="22885" y="46073"/>
                </a:lnTo>
                <a:lnTo>
                  <a:pt x="19861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68" y="52905"/>
                </a:lnTo>
                <a:lnTo>
                  <a:pt x="37235" y="52956"/>
                </a:lnTo>
                <a:lnTo>
                  <a:pt x="40104" y="51332"/>
                </a:lnTo>
                <a:lnTo>
                  <a:pt x="40104" y="15364"/>
                </a:lnTo>
                <a:lnTo>
                  <a:pt x="39762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0"/>
                </a:lnTo>
                <a:lnTo>
                  <a:pt x="27331" y="402"/>
                </a:lnTo>
                <a:lnTo>
                  <a:pt x="24347" y="0"/>
                </a:lnTo>
                <a:lnTo>
                  <a:pt x="20840" y="0"/>
                </a:lnTo>
                <a:lnTo>
                  <a:pt x="17108" y="176"/>
                </a:lnTo>
                <a:lnTo>
                  <a:pt x="13411" y="859"/>
                </a:lnTo>
                <a:lnTo>
                  <a:pt x="10159" y="1814"/>
                </a:lnTo>
                <a:lnTo>
                  <a:pt x="7214" y="2919"/>
                </a:lnTo>
                <a:lnTo>
                  <a:pt x="3503" y="5205"/>
                </a:lnTo>
                <a:lnTo>
                  <a:pt x="2387" y="7948"/>
                </a:lnTo>
                <a:lnTo>
                  <a:pt x="2693" y="11159"/>
                </a:lnTo>
                <a:lnTo>
                  <a:pt x="5281" y="12048"/>
                </a:lnTo>
                <a:lnTo>
                  <a:pt x="8154" y="10425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2" y="8013"/>
                </a:lnTo>
                <a:lnTo>
                  <a:pt x="27788" y="9204"/>
                </a:lnTo>
                <a:lnTo>
                  <a:pt x="30212" y="12344"/>
                </a:lnTo>
                <a:lnTo>
                  <a:pt x="31000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10"/>
                </a:lnTo>
                <a:lnTo>
                  <a:pt x="14224" y="23568"/>
                </a:lnTo>
                <a:lnTo>
                  <a:pt x="11189" y="24241"/>
                </a:lnTo>
                <a:lnTo>
                  <a:pt x="8622" y="25246"/>
                </a:lnTo>
                <a:lnTo>
                  <a:pt x="4418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80" y="38365"/>
                </a:lnTo>
                <a:close/>
              </a:path>
              <a:path w="40104" h="53653">
                <a:moveTo>
                  <a:pt x="13194" y="45906"/>
                </a:moveTo>
                <a:lnTo>
                  <a:pt x="9983" y="42912"/>
                </a:lnTo>
                <a:lnTo>
                  <a:pt x="9180" y="38365"/>
                </a:lnTo>
                <a:lnTo>
                  <a:pt x="9958" y="52652"/>
                </a:lnTo>
                <a:lnTo>
                  <a:pt x="14364" y="53653"/>
                </a:lnTo>
                <a:lnTo>
                  <a:pt x="19861" y="53653"/>
                </a:lnTo>
                <a:lnTo>
                  <a:pt x="22885" y="46073"/>
                </a:lnTo>
                <a:lnTo>
                  <a:pt x="18338" y="46669"/>
                </a:lnTo>
                <a:lnTo>
                  <a:pt x="15455" y="46669"/>
                </a:lnTo>
                <a:lnTo>
                  <a:pt x="13194" y="45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8720556" y="4395012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3"/>
                </a:lnTo>
                <a:lnTo>
                  <a:pt x="8723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03" y="75121"/>
                </a:lnTo>
                <a:lnTo>
                  <a:pt x="2858" y="75834"/>
                </a:lnTo>
                <a:lnTo>
                  <a:pt x="608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8747852" y="4395012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5"/>
                </a:lnTo>
                <a:lnTo>
                  <a:pt x="320" y="75121"/>
                </a:lnTo>
                <a:lnTo>
                  <a:pt x="2872" y="75834"/>
                </a:lnTo>
                <a:lnTo>
                  <a:pt x="6098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8768847" y="4418694"/>
            <a:ext cx="46090" cy="71625"/>
          </a:xfrm>
          <a:custGeom>
            <a:avLst/>
            <a:gdLst/>
            <a:ahLst/>
            <a:cxnLst/>
            <a:rect l="l" t="t" r="r" b="b"/>
            <a:pathLst>
              <a:path w="46090" h="71625">
                <a:moveTo>
                  <a:pt x="281" y="3465"/>
                </a:moveTo>
                <a:lnTo>
                  <a:pt x="17720" y="50125"/>
                </a:lnTo>
                <a:lnTo>
                  <a:pt x="19231" y="51864"/>
                </a:lnTo>
                <a:lnTo>
                  <a:pt x="12499" y="68856"/>
                </a:lnTo>
                <a:lnTo>
                  <a:pt x="13489" y="71384"/>
                </a:lnTo>
                <a:lnTo>
                  <a:pt x="16348" y="71625"/>
                </a:lnTo>
                <a:lnTo>
                  <a:pt x="19508" y="71459"/>
                </a:lnTo>
                <a:lnTo>
                  <a:pt x="22051" y="69822"/>
                </a:lnTo>
                <a:lnTo>
                  <a:pt x="28562" y="51864"/>
                </a:lnTo>
                <a:lnTo>
                  <a:pt x="46090" y="3312"/>
                </a:lnTo>
                <a:lnTo>
                  <a:pt x="45645" y="392"/>
                </a:lnTo>
                <a:lnTo>
                  <a:pt x="43031" y="0"/>
                </a:lnTo>
                <a:lnTo>
                  <a:pt x="39968" y="35"/>
                </a:lnTo>
                <a:lnTo>
                  <a:pt x="37188" y="1889"/>
                </a:lnTo>
                <a:lnTo>
                  <a:pt x="23724" y="41283"/>
                </a:lnTo>
                <a:lnTo>
                  <a:pt x="23562" y="41283"/>
                </a:lnTo>
                <a:lnTo>
                  <a:pt x="9630" y="2105"/>
                </a:lnTo>
                <a:lnTo>
                  <a:pt x="8943" y="734"/>
                </a:lnTo>
                <a:lnTo>
                  <a:pt x="6239" y="25"/>
                </a:lnTo>
                <a:lnTo>
                  <a:pt x="3229" y="0"/>
                </a:lnTo>
                <a:lnTo>
                  <a:pt x="0" y="899"/>
                </a:lnTo>
                <a:lnTo>
                  <a:pt x="281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8856450" y="441792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73"/>
                </a:moveTo>
                <a:lnTo>
                  <a:pt x="19925" y="8470"/>
                </a:lnTo>
                <a:lnTo>
                  <a:pt x="22946" y="8675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46" y="687"/>
                </a:lnTo>
                <a:lnTo>
                  <a:pt x="23025" y="90"/>
                </a:lnTo>
                <a:lnTo>
                  <a:pt x="20368" y="0"/>
                </a:lnTo>
                <a:lnTo>
                  <a:pt x="17268" y="673"/>
                </a:lnTo>
                <a:lnTo>
                  <a:pt x="14132" y="2578"/>
                </a:lnTo>
                <a:lnTo>
                  <a:pt x="10680" y="6008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1"/>
                </a:lnTo>
                <a:lnTo>
                  <a:pt x="302" y="52210"/>
                </a:lnTo>
                <a:lnTo>
                  <a:pt x="2854" y="52919"/>
                </a:lnTo>
                <a:lnTo>
                  <a:pt x="6079" y="52919"/>
                </a:lnTo>
                <a:lnTo>
                  <a:pt x="8938" y="51281"/>
                </a:lnTo>
                <a:lnTo>
                  <a:pt x="8938" y="19151"/>
                </a:lnTo>
                <a:lnTo>
                  <a:pt x="11365" y="15483"/>
                </a:lnTo>
                <a:lnTo>
                  <a:pt x="14475" y="11635"/>
                </a:lnTo>
                <a:lnTo>
                  <a:pt x="17297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8894462" y="441792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699" y="14137"/>
                </a:lnTo>
                <a:lnTo>
                  <a:pt x="42900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7012"/>
                </a:lnTo>
                <a:lnTo>
                  <a:pt x="30581" y="8345"/>
                </a:lnTo>
                <a:lnTo>
                  <a:pt x="32777" y="11023"/>
                </a:lnTo>
                <a:lnTo>
                  <a:pt x="34988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33" y="14530"/>
                </a:lnTo>
                <a:lnTo>
                  <a:pt x="13729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89"/>
                </a:lnTo>
                <a:lnTo>
                  <a:pt x="2717" y="12419"/>
                </a:lnTo>
                <a:lnTo>
                  <a:pt x="1626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2" y="38696"/>
                </a:lnTo>
                <a:lnTo>
                  <a:pt x="262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67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8" y="52807"/>
                </a:lnTo>
                <a:lnTo>
                  <a:pt x="36348" y="51979"/>
                </a:lnTo>
                <a:lnTo>
                  <a:pt x="3917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40"/>
                </a:lnTo>
                <a:lnTo>
                  <a:pt x="44524" y="16941"/>
                </a:lnTo>
                <a:close/>
              </a:path>
              <a:path w="44931" h="53657">
                <a:moveTo>
                  <a:pt x="10933" y="14530"/>
                </a:moveTo>
                <a:lnTo>
                  <a:pt x="12927" y="11559"/>
                </a:lnTo>
                <a:lnTo>
                  <a:pt x="15468" y="9093"/>
                </a:lnTo>
                <a:lnTo>
                  <a:pt x="18809" y="7415"/>
                </a:lnTo>
                <a:lnTo>
                  <a:pt x="22974" y="7012"/>
                </a:lnTo>
                <a:lnTo>
                  <a:pt x="27304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8952227" y="4417927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3" y="115"/>
                </a:moveTo>
                <a:lnTo>
                  <a:pt x="16027" y="0"/>
                </a:lnTo>
                <a:lnTo>
                  <a:pt x="13435" y="406"/>
                </a:lnTo>
                <a:lnTo>
                  <a:pt x="8978" y="1993"/>
                </a:lnTo>
                <a:lnTo>
                  <a:pt x="5652" y="4381"/>
                </a:lnTo>
                <a:lnTo>
                  <a:pt x="3060" y="7225"/>
                </a:lnTo>
                <a:lnTo>
                  <a:pt x="1563" y="10731"/>
                </a:lnTo>
                <a:lnTo>
                  <a:pt x="1192" y="14489"/>
                </a:lnTo>
                <a:lnTo>
                  <a:pt x="1548" y="18529"/>
                </a:lnTo>
                <a:lnTo>
                  <a:pt x="2960" y="21639"/>
                </a:lnTo>
                <a:lnTo>
                  <a:pt x="6210" y="25210"/>
                </a:lnTo>
                <a:lnTo>
                  <a:pt x="8978" y="26949"/>
                </a:lnTo>
                <a:lnTo>
                  <a:pt x="11949" y="28411"/>
                </a:lnTo>
                <a:lnTo>
                  <a:pt x="15022" y="29653"/>
                </a:lnTo>
                <a:lnTo>
                  <a:pt x="17957" y="30797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0" y="37310"/>
                </a:lnTo>
                <a:lnTo>
                  <a:pt x="25473" y="4118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199" y="45770"/>
                </a:lnTo>
                <a:lnTo>
                  <a:pt x="6170" y="44168"/>
                </a:lnTo>
                <a:lnTo>
                  <a:pt x="3286" y="42570"/>
                </a:lnTo>
                <a:lnTo>
                  <a:pt x="278" y="42951"/>
                </a:lnTo>
                <a:lnTo>
                  <a:pt x="0" y="45529"/>
                </a:lnTo>
                <a:lnTo>
                  <a:pt x="443" y="48830"/>
                </a:lnTo>
                <a:lnTo>
                  <a:pt x="3046" y="50925"/>
                </a:lnTo>
                <a:lnTo>
                  <a:pt x="6221" y="52221"/>
                </a:lnTo>
                <a:lnTo>
                  <a:pt x="8878" y="52995"/>
                </a:lnTo>
                <a:lnTo>
                  <a:pt x="12028" y="53527"/>
                </a:lnTo>
                <a:lnTo>
                  <a:pt x="15405" y="53657"/>
                </a:lnTo>
                <a:lnTo>
                  <a:pt x="18238" y="53657"/>
                </a:lnTo>
                <a:lnTo>
                  <a:pt x="20815" y="53327"/>
                </a:lnTo>
                <a:lnTo>
                  <a:pt x="25528" y="51955"/>
                </a:lnTo>
                <a:lnTo>
                  <a:pt x="29246" y="49593"/>
                </a:lnTo>
                <a:lnTo>
                  <a:pt x="32256" y="46620"/>
                </a:lnTo>
                <a:lnTo>
                  <a:pt x="34110" y="42710"/>
                </a:lnTo>
                <a:lnTo>
                  <a:pt x="34568" y="37983"/>
                </a:lnTo>
                <a:lnTo>
                  <a:pt x="34568" y="35888"/>
                </a:lnTo>
                <a:lnTo>
                  <a:pt x="33516" y="32551"/>
                </a:lnTo>
                <a:lnTo>
                  <a:pt x="31874" y="29743"/>
                </a:lnTo>
                <a:lnTo>
                  <a:pt x="28232" y="26643"/>
                </a:lnTo>
                <a:lnTo>
                  <a:pt x="25232" y="25120"/>
                </a:lnTo>
                <a:lnTo>
                  <a:pt x="22162" y="23825"/>
                </a:lnTo>
                <a:lnTo>
                  <a:pt x="1911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77" y="13992"/>
                </a:lnTo>
                <a:lnTo>
                  <a:pt x="10336" y="11188"/>
                </a:lnTo>
                <a:lnTo>
                  <a:pt x="12762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096" y="7134"/>
                </a:lnTo>
                <a:lnTo>
                  <a:pt x="25881" y="8369"/>
                </a:lnTo>
                <a:lnTo>
                  <a:pt x="29246" y="10093"/>
                </a:lnTo>
                <a:lnTo>
                  <a:pt x="32040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68" y="147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8999079" y="4417927"/>
            <a:ext cx="48818" cy="53657"/>
          </a:xfrm>
          <a:custGeom>
            <a:avLst/>
            <a:gdLst/>
            <a:ahLst/>
            <a:cxnLst/>
            <a:rect l="l" t="t" r="r" b="b"/>
            <a:pathLst>
              <a:path w="48818" h="53657">
                <a:moveTo>
                  <a:pt x="9269" y="23914"/>
                </a:moveTo>
                <a:lnTo>
                  <a:pt x="9575" y="21347"/>
                </a:lnTo>
                <a:lnTo>
                  <a:pt x="10168" y="1899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75" y="8902"/>
                </a:lnTo>
                <a:lnTo>
                  <a:pt x="21879" y="7491"/>
                </a:lnTo>
                <a:lnTo>
                  <a:pt x="27432" y="7491"/>
                </a:lnTo>
                <a:lnTo>
                  <a:pt x="31772" y="9043"/>
                </a:lnTo>
                <a:lnTo>
                  <a:pt x="35239" y="11465"/>
                </a:lnTo>
                <a:lnTo>
                  <a:pt x="37514" y="15011"/>
                </a:lnTo>
                <a:lnTo>
                  <a:pt x="38811" y="19429"/>
                </a:lnTo>
                <a:lnTo>
                  <a:pt x="39545" y="24282"/>
                </a:lnTo>
                <a:lnTo>
                  <a:pt x="39545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71" y="50278"/>
                </a:lnTo>
                <a:lnTo>
                  <a:pt x="40473" y="48373"/>
                </a:lnTo>
                <a:lnTo>
                  <a:pt x="44639" y="43549"/>
                </a:lnTo>
                <a:lnTo>
                  <a:pt x="46201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18" y="30300"/>
                </a:lnTo>
                <a:lnTo>
                  <a:pt x="48818" y="22237"/>
                </a:lnTo>
                <a:lnTo>
                  <a:pt x="48322" y="18564"/>
                </a:lnTo>
                <a:lnTo>
                  <a:pt x="47331" y="15303"/>
                </a:lnTo>
                <a:lnTo>
                  <a:pt x="46342" y="12052"/>
                </a:lnTo>
                <a:lnTo>
                  <a:pt x="44855" y="9283"/>
                </a:lnTo>
                <a:lnTo>
                  <a:pt x="42861" y="7009"/>
                </a:lnTo>
                <a:lnTo>
                  <a:pt x="38379" y="2984"/>
                </a:lnTo>
                <a:lnTo>
                  <a:pt x="35405" y="1789"/>
                </a:lnTo>
                <a:lnTo>
                  <a:pt x="32410" y="608"/>
                </a:lnTo>
                <a:lnTo>
                  <a:pt x="28914" y="0"/>
                </a:lnTo>
                <a:lnTo>
                  <a:pt x="2074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82" y="3351"/>
                </a:lnTo>
                <a:lnTo>
                  <a:pt x="8290" y="5231"/>
                </a:lnTo>
                <a:lnTo>
                  <a:pt x="4124" y="10083"/>
                </a:lnTo>
                <a:lnTo>
                  <a:pt x="2576" y="12952"/>
                </a:lnTo>
                <a:lnTo>
                  <a:pt x="1546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81" y="35114"/>
                </a:lnTo>
                <a:lnTo>
                  <a:pt x="1457" y="38365"/>
                </a:lnTo>
                <a:lnTo>
                  <a:pt x="2437" y="41615"/>
                </a:lnTo>
                <a:lnTo>
                  <a:pt x="3909" y="44383"/>
                </a:lnTo>
                <a:lnTo>
                  <a:pt x="5918" y="46669"/>
                </a:lnTo>
                <a:lnTo>
                  <a:pt x="10384" y="50684"/>
                </a:lnTo>
                <a:lnTo>
                  <a:pt x="10017" y="34239"/>
                </a:lnTo>
                <a:lnTo>
                  <a:pt x="9269" y="29376"/>
                </a:lnTo>
                <a:lnTo>
                  <a:pt x="9269" y="23914"/>
                </a:lnTo>
                <a:close/>
              </a:path>
              <a:path w="48818" h="53657">
                <a:moveTo>
                  <a:pt x="26959" y="46126"/>
                </a:moveTo>
                <a:lnTo>
                  <a:pt x="21447" y="46126"/>
                </a:lnTo>
                <a:lnTo>
                  <a:pt x="17091" y="44575"/>
                </a:lnTo>
                <a:lnTo>
                  <a:pt x="13625" y="42152"/>
                </a:lnTo>
                <a:lnTo>
                  <a:pt x="11328" y="38646"/>
                </a:lnTo>
                <a:lnTo>
                  <a:pt x="10017" y="34239"/>
                </a:lnTo>
                <a:lnTo>
                  <a:pt x="10384" y="50684"/>
                </a:lnTo>
                <a:lnTo>
                  <a:pt x="13359" y="51879"/>
                </a:lnTo>
                <a:lnTo>
                  <a:pt x="16357" y="5307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21" y="52995"/>
                </a:lnTo>
                <a:lnTo>
                  <a:pt x="34747" y="51624"/>
                </a:lnTo>
                <a:lnTo>
                  <a:pt x="37871" y="50278"/>
                </a:lnTo>
                <a:lnTo>
                  <a:pt x="38681" y="34670"/>
                </a:lnTo>
                <a:lnTo>
                  <a:pt x="37172" y="39052"/>
                </a:lnTo>
                <a:lnTo>
                  <a:pt x="34696" y="42454"/>
                </a:lnTo>
                <a:lnTo>
                  <a:pt x="31175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9064087" y="4395012"/>
            <a:ext cx="8956" cy="75834"/>
          </a:xfrm>
          <a:custGeom>
            <a:avLst/>
            <a:gdLst/>
            <a:ahLst/>
            <a:cxnLst/>
            <a:rect l="l" t="t" r="r" b="b"/>
            <a:pathLst>
              <a:path w="8956" h="75834">
                <a:moveTo>
                  <a:pt x="8956" y="74195"/>
                </a:moveTo>
                <a:lnTo>
                  <a:pt x="8956" y="1703"/>
                </a:lnTo>
                <a:lnTo>
                  <a:pt x="8726" y="939"/>
                </a:lnTo>
                <a:lnTo>
                  <a:pt x="6083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04" y="75121"/>
                </a:lnTo>
                <a:lnTo>
                  <a:pt x="2857" y="75834"/>
                </a:lnTo>
                <a:lnTo>
                  <a:pt x="6083" y="75834"/>
                </a:lnTo>
                <a:lnTo>
                  <a:pt x="895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085568" y="4418694"/>
            <a:ext cx="46508" cy="52185"/>
          </a:xfrm>
          <a:custGeom>
            <a:avLst/>
            <a:gdLst/>
            <a:ahLst/>
            <a:cxnLst/>
            <a:rect l="l" t="t" r="r" b="b"/>
            <a:pathLst>
              <a:path w="46508" h="52185">
                <a:moveTo>
                  <a:pt x="547" y="3848"/>
                </a:moveTo>
                <a:lnTo>
                  <a:pt x="17146" y="50241"/>
                </a:lnTo>
                <a:lnTo>
                  <a:pt x="17995" y="51422"/>
                </a:lnTo>
                <a:lnTo>
                  <a:pt x="20562" y="52095"/>
                </a:lnTo>
                <a:lnTo>
                  <a:pt x="23281" y="52185"/>
                </a:lnTo>
                <a:lnTo>
                  <a:pt x="26708" y="52056"/>
                </a:lnTo>
                <a:lnTo>
                  <a:pt x="29400" y="50241"/>
                </a:lnTo>
                <a:lnTo>
                  <a:pt x="46075" y="3848"/>
                </a:lnTo>
                <a:lnTo>
                  <a:pt x="46508" y="1572"/>
                </a:lnTo>
                <a:lnTo>
                  <a:pt x="45975" y="467"/>
                </a:lnTo>
                <a:lnTo>
                  <a:pt x="43157" y="0"/>
                </a:lnTo>
                <a:lnTo>
                  <a:pt x="39956" y="74"/>
                </a:lnTo>
                <a:lnTo>
                  <a:pt x="37388" y="1738"/>
                </a:lnTo>
                <a:lnTo>
                  <a:pt x="23762" y="41997"/>
                </a:lnTo>
                <a:lnTo>
                  <a:pt x="23392" y="41997"/>
                </a:lnTo>
                <a:lnTo>
                  <a:pt x="9615" y="1738"/>
                </a:lnTo>
                <a:lnTo>
                  <a:pt x="8039" y="241"/>
                </a:lnTo>
                <a:lnTo>
                  <a:pt x="5450" y="0"/>
                </a:lnTo>
                <a:lnTo>
                  <a:pt x="2858" y="10"/>
                </a:lnTo>
                <a:lnTo>
                  <a:pt x="0" y="1281"/>
                </a:lnTo>
                <a:lnTo>
                  <a:pt x="54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9141480" y="4417927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2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23"/>
                </a:lnTo>
                <a:lnTo>
                  <a:pt x="34988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701" y="18187"/>
                </a:lnTo>
                <a:lnTo>
                  <a:pt x="10933" y="14530"/>
                </a:lnTo>
                <a:lnTo>
                  <a:pt x="13729" y="1868"/>
                </a:lnTo>
                <a:lnTo>
                  <a:pt x="10821" y="3124"/>
                </a:lnTo>
                <a:lnTo>
                  <a:pt x="8355" y="4903"/>
                </a:lnTo>
                <a:lnTo>
                  <a:pt x="4279" y="9589"/>
                </a:lnTo>
                <a:lnTo>
                  <a:pt x="2717" y="12419"/>
                </a:lnTo>
                <a:lnTo>
                  <a:pt x="1626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2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67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22" y="53657"/>
                </a:lnTo>
                <a:lnTo>
                  <a:pt x="28903" y="53492"/>
                </a:lnTo>
                <a:lnTo>
                  <a:pt x="33008" y="52807"/>
                </a:lnTo>
                <a:lnTo>
                  <a:pt x="36348" y="51979"/>
                </a:lnTo>
                <a:lnTo>
                  <a:pt x="3917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40"/>
                </a:lnTo>
                <a:lnTo>
                  <a:pt x="44524" y="16941"/>
                </a:lnTo>
                <a:close/>
              </a:path>
              <a:path w="44919" h="53657">
                <a:moveTo>
                  <a:pt x="10933" y="14530"/>
                </a:moveTo>
                <a:lnTo>
                  <a:pt x="12927" y="11559"/>
                </a:lnTo>
                <a:lnTo>
                  <a:pt x="15468" y="9093"/>
                </a:lnTo>
                <a:lnTo>
                  <a:pt x="18809" y="7415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99918" y="4551922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79" y="38355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85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49"/>
                </a:lnTo>
                <a:lnTo>
                  <a:pt x="27875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66" y="52895"/>
                </a:lnTo>
                <a:lnTo>
                  <a:pt x="37235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106" y="176"/>
                </a:lnTo>
                <a:lnTo>
                  <a:pt x="13409" y="849"/>
                </a:lnTo>
                <a:lnTo>
                  <a:pt x="10158" y="1803"/>
                </a:lnTo>
                <a:lnTo>
                  <a:pt x="7211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49"/>
                </a:lnTo>
                <a:lnTo>
                  <a:pt x="5280" y="12053"/>
                </a:lnTo>
                <a:lnTo>
                  <a:pt x="8150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7999"/>
                </a:lnTo>
                <a:lnTo>
                  <a:pt x="27785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22" y="25247"/>
                </a:lnTo>
                <a:lnTo>
                  <a:pt x="4417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4" y="51015"/>
                </a:lnTo>
                <a:lnTo>
                  <a:pt x="9954" y="52654"/>
                </a:lnTo>
                <a:lnTo>
                  <a:pt x="9179" y="38355"/>
                </a:lnTo>
                <a:close/>
              </a:path>
              <a:path w="40104" h="53643">
                <a:moveTo>
                  <a:pt x="13194" y="45911"/>
                </a:moveTo>
                <a:lnTo>
                  <a:pt x="9979" y="42912"/>
                </a:lnTo>
                <a:lnTo>
                  <a:pt x="9179" y="38355"/>
                </a:lnTo>
                <a:lnTo>
                  <a:pt x="9954" y="52654"/>
                </a:lnTo>
                <a:lnTo>
                  <a:pt x="14363" y="53643"/>
                </a:lnTo>
                <a:lnTo>
                  <a:pt x="19861" y="53643"/>
                </a:lnTo>
                <a:lnTo>
                  <a:pt x="22885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356571" y="4551918"/>
            <a:ext cx="72438" cy="52924"/>
          </a:xfrm>
          <a:custGeom>
            <a:avLst/>
            <a:gdLst/>
            <a:ahLst/>
            <a:cxnLst/>
            <a:rect l="l" t="t" r="r" b="b"/>
            <a:pathLst>
              <a:path w="72438" h="52924">
                <a:moveTo>
                  <a:pt x="63792" y="52200"/>
                </a:moveTo>
                <a:lnTo>
                  <a:pt x="66343" y="52924"/>
                </a:lnTo>
                <a:lnTo>
                  <a:pt x="69569" y="52924"/>
                </a:lnTo>
                <a:lnTo>
                  <a:pt x="72438" y="51271"/>
                </a:lnTo>
                <a:lnTo>
                  <a:pt x="72438" y="17655"/>
                </a:lnTo>
                <a:lnTo>
                  <a:pt x="72161" y="15026"/>
                </a:lnTo>
                <a:lnTo>
                  <a:pt x="71042" y="10083"/>
                </a:lnTo>
                <a:lnTo>
                  <a:pt x="68780" y="6073"/>
                </a:lnTo>
                <a:lnTo>
                  <a:pt x="65735" y="2758"/>
                </a:lnTo>
                <a:lnTo>
                  <a:pt x="61465" y="547"/>
                </a:lnTo>
                <a:lnTo>
                  <a:pt x="58827" y="0"/>
                </a:lnTo>
                <a:lnTo>
                  <a:pt x="55676" y="0"/>
                </a:lnTo>
                <a:lnTo>
                  <a:pt x="53084" y="180"/>
                </a:lnTo>
                <a:lnTo>
                  <a:pt x="50507" y="853"/>
                </a:lnTo>
                <a:lnTo>
                  <a:pt x="47839" y="2175"/>
                </a:lnTo>
                <a:lnTo>
                  <a:pt x="45072" y="3914"/>
                </a:lnTo>
                <a:lnTo>
                  <a:pt x="42127" y="6376"/>
                </a:lnTo>
                <a:lnTo>
                  <a:pt x="38952" y="9655"/>
                </a:lnTo>
                <a:lnTo>
                  <a:pt x="36776" y="5717"/>
                </a:lnTo>
                <a:lnTo>
                  <a:pt x="33642" y="2682"/>
                </a:lnTo>
                <a:lnTo>
                  <a:pt x="30987" y="1170"/>
                </a:lnTo>
                <a:lnTo>
                  <a:pt x="27763" y="231"/>
                </a:lnTo>
                <a:lnTo>
                  <a:pt x="23939" y="0"/>
                </a:lnTo>
                <a:lnTo>
                  <a:pt x="21297" y="0"/>
                </a:lnTo>
                <a:lnTo>
                  <a:pt x="18680" y="713"/>
                </a:lnTo>
                <a:lnTo>
                  <a:pt x="16092" y="2134"/>
                </a:lnTo>
                <a:lnTo>
                  <a:pt x="13500" y="3571"/>
                </a:lnTo>
                <a:lnTo>
                  <a:pt x="10831" y="5817"/>
                </a:lnTo>
                <a:lnTo>
                  <a:pt x="8088" y="8892"/>
                </a:lnTo>
                <a:lnTo>
                  <a:pt x="808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316" y="52200"/>
                </a:lnTo>
                <a:lnTo>
                  <a:pt x="2857" y="52924"/>
                </a:lnTo>
                <a:lnTo>
                  <a:pt x="6094" y="52924"/>
                </a:lnTo>
                <a:lnTo>
                  <a:pt x="8953" y="51271"/>
                </a:lnTo>
                <a:lnTo>
                  <a:pt x="8953" y="17133"/>
                </a:lnTo>
                <a:lnTo>
                  <a:pt x="11404" y="14062"/>
                </a:lnTo>
                <a:lnTo>
                  <a:pt x="15786" y="10148"/>
                </a:lnTo>
                <a:lnTo>
                  <a:pt x="19965" y="7748"/>
                </a:lnTo>
                <a:lnTo>
                  <a:pt x="23698" y="7748"/>
                </a:lnTo>
                <a:lnTo>
                  <a:pt x="26341" y="8727"/>
                </a:lnTo>
                <a:lnTo>
                  <a:pt x="29350" y="11559"/>
                </a:lnTo>
                <a:lnTo>
                  <a:pt x="30746" y="14253"/>
                </a:lnTo>
                <a:lnTo>
                  <a:pt x="31546" y="17655"/>
                </a:lnTo>
                <a:lnTo>
                  <a:pt x="31747" y="21593"/>
                </a:lnTo>
                <a:lnTo>
                  <a:pt x="31747" y="51271"/>
                </a:lnTo>
                <a:lnTo>
                  <a:pt x="32053" y="52200"/>
                </a:lnTo>
                <a:lnTo>
                  <a:pt x="34645" y="52924"/>
                </a:lnTo>
                <a:lnTo>
                  <a:pt x="37781" y="52924"/>
                </a:lnTo>
                <a:lnTo>
                  <a:pt x="40690" y="51271"/>
                </a:lnTo>
                <a:lnTo>
                  <a:pt x="40690" y="17133"/>
                </a:lnTo>
                <a:lnTo>
                  <a:pt x="43192" y="14062"/>
                </a:lnTo>
                <a:lnTo>
                  <a:pt x="47562" y="10148"/>
                </a:lnTo>
                <a:lnTo>
                  <a:pt x="51713" y="7748"/>
                </a:lnTo>
                <a:lnTo>
                  <a:pt x="55435" y="7748"/>
                </a:lnTo>
                <a:lnTo>
                  <a:pt x="58113" y="8727"/>
                </a:lnTo>
                <a:lnTo>
                  <a:pt x="61149" y="11559"/>
                </a:lnTo>
                <a:lnTo>
                  <a:pt x="62534" y="14253"/>
                </a:lnTo>
                <a:lnTo>
                  <a:pt x="63244" y="17655"/>
                </a:lnTo>
                <a:lnTo>
                  <a:pt x="63435" y="21593"/>
                </a:lnTo>
                <a:lnTo>
                  <a:pt x="63435" y="51271"/>
                </a:lnTo>
                <a:lnTo>
                  <a:pt x="63792" y="5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446096" y="4529001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44" y="76417"/>
                </a:moveTo>
                <a:lnTo>
                  <a:pt x="23939" y="76568"/>
                </a:lnTo>
                <a:lnTo>
                  <a:pt x="27306" y="76568"/>
                </a:lnTo>
                <a:lnTo>
                  <a:pt x="30289" y="75934"/>
                </a:lnTo>
                <a:lnTo>
                  <a:pt x="32893" y="74678"/>
                </a:lnTo>
                <a:lnTo>
                  <a:pt x="35499" y="73407"/>
                </a:lnTo>
                <a:lnTo>
                  <a:pt x="37694" y="71578"/>
                </a:lnTo>
                <a:lnTo>
                  <a:pt x="41277" y="66815"/>
                </a:lnTo>
                <a:lnTo>
                  <a:pt x="42633" y="63917"/>
                </a:lnTo>
                <a:lnTo>
                  <a:pt x="43548" y="60540"/>
                </a:lnTo>
                <a:lnTo>
                  <a:pt x="44477" y="57163"/>
                </a:lnTo>
                <a:lnTo>
                  <a:pt x="44935" y="53352"/>
                </a:lnTo>
                <a:lnTo>
                  <a:pt x="44935" y="45580"/>
                </a:lnTo>
                <a:lnTo>
                  <a:pt x="44578" y="42217"/>
                </a:lnTo>
                <a:lnTo>
                  <a:pt x="43854" y="39027"/>
                </a:lnTo>
                <a:lnTo>
                  <a:pt x="43131" y="35841"/>
                </a:lnTo>
                <a:lnTo>
                  <a:pt x="41976" y="33059"/>
                </a:lnTo>
                <a:lnTo>
                  <a:pt x="40412" y="30697"/>
                </a:lnTo>
                <a:lnTo>
                  <a:pt x="36791" y="26442"/>
                </a:lnTo>
                <a:lnTo>
                  <a:pt x="31751" y="23609"/>
                </a:lnTo>
                <a:lnTo>
                  <a:pt x="28727" y="22910"/>
                </a:lnTo>
                <a:lnTo>
                  <a:pt x="25185" y="22910"/>
                </a:lnTo>
                <a:lnTo>
                  <a:pt x="22365" y="23050"/>
                </a:lnTo>
                <a:lnTo>
                  <a:pt x="23482" y="30622"/>
                </a:lnTo>
                <a:lnTo>
                  <a:pt x="27763" y="31165"/>
                </a:lnTo>
                <a:lnTo>
                  <a:pt x="30887" y="33375"/>
                </a:lnTo>
                <a:lnTo>
                  <a:pt x="33097" y="36640"/>
                </a:lnTo>
                <a:lnTo>
                  <a:pt x="34710" y="40525"/>
                </a:lnTo>
                <a:lnTo>
                  <a:pt x="35459" y="45227"/>
                </a:lnTo>
                <a:lnTo>
                  <a:pt x="35661" y="50152"/>
                </a:lnTo>
                <a:lnTo>
                  <a:pt x="35661" y="52438"/>
                </a:lnTo>
                <a:lnTo>
                  <a:pt x="34977" y="56908"/>
                </a:lnTo>
                <a:lnTo>
                  <a:pt x="33795" y="61139"/>
                </a:lnTo>
                <a:lnTo>
                  <a:pt x="31788" y="64720"/>
                </a:lnTo>
                <a:lnTo>
                  <a:pt x="28893" y="67247"/>
                </a:lnTo>
                <a:lnTo>
                  <a:pt x="25350" y="68872"/>
                </a:lnTo>
                <a:lnTo>
                  <a:pt x="20664" y="68872"/>
                </a:lnTo>
                <a:lnTo>
                  <a:pt x="16066" y="66509"/>
                </a:lnTo>
                <a:lnTo>
                  <a:pt x="13208" y="73077"/>
                </a:lnTo>
                <a:lnTo>
                  <a:pt x="15749" y="74623"/>
                </a:lnTo>
                <a:lnTo>
                  <a:pt x="18301" y="75805"/>
                </a:lnTo>
                <a:lnTo>
                  <a:pt x="20944" y="76417"/>
                </a:lnTo>
                <a:close/>
              </a:path>
              <a:path w="44935" h="76568">
                <a:moveTo>
                  <a:pt x="0" y="74192"/>
                </a:moveTo>
                <a:lnTo>
                  <a:pt x="0" y="74472"/>
                </a:lnTo>
                <a:lnTo>
                  <a:pt x="2580" y="75834"/>
                </a:lnTo>
                <a:lnTo>
                  <a:pt x="5294" y="75834"/>
                </a:lnTo>
                <a:lnTo>
                  <a:pt x="7927" y="74192"/>
                </a:lnTo>
                <a:lnTo>
                  <a:pt x="7927" y="68223"/>
                </a:lnTo>
                <a:lnTo>
                  <a:pt x="9348" y="69700"/>
                </a:lnTo>
                <a:lnTo>
                  <a:pt x="13208" y="73077"/>
                </a:lnTo>
                <a:lnTo>
                  <a:pt x="16066" y="66509"/>
                </a:lnTo>
                <a:lnTo>
                  <a:pt x="11443" y="62650"/>
                </a:lnTo>
                <a:lnTo>
                  <a:pt x="8952" y="59651"/>
                </a:lnTo>
                <a:lnTo>
                  <a:pt x="8952" y="40172"/>
                </a:lnTo>
                <a:lnTo>
                  <a:pt x="10389" y="38353"/>
                </a:lnTo>
                <a:lnTo>
                  <a:pt x="12980" y="35661"/>
                </a:lnTo>
                <a:lnTo>
                  <a:pt x="16614" y="32741"/>
                </a:lnTo>
                <a:lnTo>
                  <a:pt x="20055" y="31103"/>
                </a:lnTo>
                <a:lnTo>
                  <a:pt x="23482" y="30622"/>
                </a:lnTo>
                <a:lnTo>
                  <a:pt x="22365" y="23050"/>
                </a:lnTo>
                <a:lnTo>
                  <a:pt x="19763" y="23634"/>
                </a:lnTo>
                <a:lnTo>
                  <a:pt x="17157" y="24728"/>
                </a:lnTo>
                <a:lnTo>
                  <a:pt x="14528" y="26186"/>
                </a:lnTo>
                <a:lnTo>
                  <a:pt x="11811" y="28206"/>
                </a:lnTo>
                <a:lnTo>
                  <a:pt x="8952" y="30938"/>
                </a:lnTo>
                <a:lnTo>
                  <a:pt x="8952" y="1703"/>
                </a:lnTo>
                <a:lnTo>
                  <a:pt x="8751" y="939"/>
                </a:lnTo>
                <a:lnTo>
                  <a:pt x="610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503440" y="4532555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397" y="71564"/>
                </a:moveTo>
                <a:lnTo>
                  <a:pt x="3948" y="72288"/>
                </a:lnTo>
                <a:lnTo>
                  <a:pt x="7174" y="72288"/>
                </a:lnTo>
                <a:lnTo>
                  <a:pt x="10043" y="70634"/>
                </a:lnTo>
                <a:lnTo>
                  <a:pt x="10043" y="21790"/>
                </a:lnTo>
                <a:lnTo>
                  <a:pt x="9817" y="21106"/>
                </a:lnTo>
                <a:lnTo>
                  <a:pt x="7174" y="20152"/>
                </a:lnTo>
                <a:lnTo>
                  <a:pt x="3948" y="20152"/>
                </a:lnTo>
                <a:lnTo>
                  <a:pt x="1090" y="21790"/>
                </a:lnTo>
                <a:lnTo>
                  <a:pt x="109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524497" y="4552020"/>
            <a:ext cx="46241" cy="72327"/>
          </a:xfrm>
          <a:custGeom>
            <a:avLst/>
            <a:gdLst/>
            <a:ahLst/>
            <a:cxnLst/>
            <a:rect l="l" t="t" r="r" b="b"/>
            <a:pathLst>
              <a:path w="46241" h="72327">
                <a:moveTo>
                  <a:pt x="431" y="55739"/>
                </a:moveTo>
                <a:lnTo>
                  <a:pt x="0" y="59204"/>
                </a:lnTo>
                <a:lnTo>
                  <a:pt x="394" y="62826"/>
                </a:lnTo>
                <a:lnTo>
                  <a:pt x="1993" y="66038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5" y="71880"/>
                </a:lnTo>
                <a:lnTo>
                  <a:pt x="32550" y="71005"/>
                </a:lnTo>
                <a:lnTo>
                  <a:pt x="35559" y="70116"/>
                </a:lnTo>
                <a:lnTo>
                  <a:pt x="39955" y="67373"/>
                </a:lnTo>
                <a:lnTo>
                  <a:pt x="43332" y="64043"/>
                </a:lnTo>
                <a:lnTo>
                  <a:pt x="45212" y="60008"/>
                </a:lnTo>
                <a:lnTo>
                  <a:pt x="45694" y="55627"/>
                </a:lnTo>
                <a:lnTo>
                  <a:pt x="45262" y="51612"/>
                </a:lnTo>
                <a:lnTo>
                  <a:pt x="43613" y="48386"/>
                </a:lnTo>
                <a:lnTo>
                  <a:pt x="40956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46"/>
                </a:lnTo>
                <a:lnTo>
                  <a:pt x="14328" y="41770"/>
                </a:lnTo>
                <a:lnTo>
                  <a:pt x="10414" y="39650"/>
                </a:lnTo>
                <a:lnTo>
                  <a:pt x="11695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2" y="49503"/>
                </a:lnTo>
                <a:lnTo>
                  <a:pt x="32449" y="50115"/>
                </a:lnTo>
                <a:lnTo>
                  <a:pt x="35877" y="52387"/>
                </a:lnTo>
                <a:lnTo>
                  <a:pt x="36730" y="56109"/>
                </a:lnTo>
                <a:lnTo>
                  <a:pt x="36730" y="57340"/>
                </a:lnTo>
                <a:lnTo>
                  <a:pt x="35524" y="60756"/>
                </a:lnTo>
                <a:lnTo>
                  <a:pt x="32475" y="63486"/>
                </a:lnTo>
                <a:lnTo>
                  <a:pt x="29174" y="64716"/>
                </a:lnTo>
                <a:lnTo>
                  <a:pt x="25083" y="65495"/>
                </a:lnTo>
                <a:lnTo>
                  <a:pt x="18096" y="65495"/>
                </a:lnTo>
                <a:lnTo>
                  <a:pt x="14759" y="64883"/>
                </a:lnTo>
                <a:lnTo>
                  <a:pt x="12383" y="63676"/>
                </a:lnTo>
                <a:lnTo>
                  <a:pt x="8790" y="60681"/>
                </a:lnTo>
                <a:lnTo>
                  <a:pt x="8790" y="57567"/>
                </a:lnTo>
                <a:lnTo>
                  <a:pt x="9499" y="54658"/>
                </a:lnTo>
                <a:lnTo>
                  <a:pt x="9817" y="36244"/>
                </a:lnTo>
                <a:lnTo>
                  <a:pt x="11393" y="32892"/>
                </a:lnTo>
                <a:lnTo>
                  <a:pt x="14414" y="33691"/>
                </a:lnTo>
                <a:lnTo>
                  <a:pt x="17995" y="34731"/>
                </a:lnTo>
                <a:lnTo>
                  <a:pt x="16026" y="27190"/>
                </a:lnTo>
                <a:lnTo>
                  <a:pt x="12368" y="23507"/>
                </a:lnTo>
                <a:lnTo>
                  <a:pt x="11443" y="20966"/>
                </a:lnTo>
                <a:lnTo>
                  <a:pt x="11443" y="17740"/>
                </a:lnTo>
                <a:lnTo>
                  <a:pt x="11659" y="14921"/>
                </a:lnTo>
                <a:lnTo>
                  <a:pt x="9907" y="3200"/>
                </a:lnTo>
                <a:lnTo>
                  <a:pt x="6579" y="6249"/>
                </a:lnTo>
                <a:lnTo>
                  <a:pt x="4344" y="10309"/>
                </a:lnTo>
                <a:lnTo>
                  <a:pt x="2922" y="15022"/>
                </a:lnTo>
                <a:lnTo>
                  <a:pt x="2922" y="17791"/>
                </a:lnTo>
                <a:lnTo>
                  <a:pt x="3265" y="22226"/>
                </a:lnTo>
                <a:lnTo>
                  <a:pt x="4560" y="25587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4" y="42087"/>
                </a:lnTo>
                <a:lnTo>
                  <a:pt x="3963" y="44841"/>
                </a:lnTo>
                <a:lnTo>
                  <a:pt x="7062" y="46875"/>
                </a:lnTo>
                <a:lnTo>
                  <a:pt x="3987" y="49618"/>
                </a:lnTo>
                <a:lnTo>
                  <a:pt x="1766" y="52527"/>
                </a:lnTo>
                <a:lnTo>
                  <a:pt x="431" y="55739"/>
                </a:lnTo>
                <a:close/>
              </a:path>
              <a:path w="46241" h="72327">
                <a:moveTo>
                  <a:pt x="15890" y="8279"/>
                </a:moveTo>
                <a:lnTo>
                  <a:pt x="18453" y="7124"/>
                </a:lnTo>
                <a:lnTo>
                  <a:pt x="21704" y="6842"/>
                </a:lnTo>
                <a:lnTo>
                  <a:pt x="25083" y="6842"/>
                </a:lnTo>
                <a:lnTo>
                  <a:pt x="27673" y="7772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23"/>
                </a:lnTo>
                <a:lnTo>
                  <a:pt x="32017" y="20191"/>
                </a:lnTo>
                <a:lnTo>
                  <a:pt x="30556" y="23939"/>
                </a:lnTo>
                <a:lnTo>
                  <a:pt x="27777" y="26708"/>
                </a:lnTo>
                <a:lnTo>
                  <a:pt x="25170" y="27824"/>
                </a:lnTo>
                <a:lnTo>
                  <a:pt x="21869" y="28115"/>
                </a:lnTo>
                <a:lnTo>
                  <a:pt x="18582" y="28115"/>
                </a:lnTo>
                <a:lnTo>
                  <a:pt x="16026" y="27190"/>
                </a:lnTo>
                <a:lnTo>
                  <a:pt x="17995" y="34731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6" y="31863"/>
                </a:lnTo>
                <a:lnTo>
                  <a:pt x="37263" y="28853"/>
                </a:lnTo>
                <a:lnTo>
                  <a:pt x="39448" y="24853"/>
                </a:lnTo>
                <a:lnTo>
                  <a:pt x="40805" y="20191"/>
                </a:lnTo>
                <a:lnTo>
                  <a:pt x="40805" y="17358"/>
                </a:lnTo>
                <a:lnTo>
                  <a:pt x="40553" y="14022"/>
                </a:lnTo>
                <a:lnTo>
                  <a:pt x="39535" y="10882"/>
                </a:lnTo>
                <a:lnTo>
                  <a:pt x="37388" y="8153"/>
                </a:lnTo>
                <a:lnTo>
                  <a:pt x="44387" y="8153"/>
                </a:lnTo>
                <a:lnTo>
                  <a:pt x="45720" y="7299"/>
                </a:lnTo>
                <a:lnTo>
                  <a:pt x="46241" y="4556"/>
                </a:lnTo>
                <a:lnTo>
                  <a:pt x="44387" y="924"/>
                </a:lnTo>
                <a:lnTo>
                  <a:pt x="29631" y="924"/>
                </a:lnTo>
                <a:lnTo>
                  <a:pt x="27304" y="406"/>
                </a:lnTo>
                <a:lnTo>
                  <a:pt x="24728" y="90"/>
                </a:lnTo>
                <a:lnTo>
                  <a:pt x="19126" y="0"/>
                </a:lnTo>
                <a:lnTo>
                  <a:pt x="14251" y="1230"/>
                </a:lnTo>
                <a:lnTo>
                  <a:pt x="9907" y="3200"/>
                </a:lnTo>
                <a:lnTo>
                  <a:pt x="11659" y="14921"/>
                </a:lnTo>
                <a:lnTo>
                  <a:pt x="13121" y="11112"/>
                </a:lnTo>
                <a:lnTo>
                  <a:pt x="15890" y="8279"/>
                </a:lnTo>
                <a:close/>
              </a:path>
              <a:path w="46241" h="72327">
                <a:moveTo>
                  <a:pt x="9817" y="36244"/>
                </a:moveTo>
                <a:lnTo>
                  <a:pt x="9499" y="54658"/>
                </a:lnTo>
                <a:lnTo>
                  <a:pt x="11695" y="51573"/>
                </a:lnTo>
                <a:lnTo>
                  <a:pt x="10414" y="39650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582369" y="4552697"/>
            <a:ext cx="42091" cy="52868"/>
          </a:xfrm>
          <a:custGeom>
            <a:avLst/>
            <a:gdLst/>
            <a:ahLst/>
            <a:cxnLst/>
            <a:rect l="l" t="t" r="r" b="b"/>
            <a:pathLst>
              <a:path w="42091" h="52868">
                <a:moveTo>
                  <a:pt x="35957" y="0"/>
                </a:moveTo>
                <a:lnTo>
                  <a:pt x="33084" y="1648"/>
                </a:lnTo>
                <a:lnTo>
                  <a:pt x="33084" y="35787"/>
                </a:lnTo>
                <a:lnTo>
                  <a:pt x="30596" y="38862"/>
                </a:lnTo>
                <a:lnTo>
                  <a:pt x="28235" y="41197"/>
                </a:lnTo>
                <a:lnTo>
                  <a:pt x="23789" y="44383"/>
                </a:lnTo>
                <a:lnTo>
                  <a:pt x="19307" y="45172"/>
                </a:lnTo>
                <a:lnTo>
                  <a:pt x="16042" y="44841"/>
                </a:lnTo>
                <a:lnTo>
                  <a:pt x="13439" y="43494"/>
                </a:lnTo>
                <a:lnTo>
                  <a:pt x="10670" y="40143"/>
                </a:lnTo>
                <a:lnTo>
                  <a:pt x="9616" y="36953"/>
                </a:lnTo>
                <a:lnTo>
                  <a:pt x="9008" y="32943"/>
                </a:lnTo>
                <a:lnTo>
                  <a:pt x="9008" y="1648"/>
                </a:lnTo>
                <a:lnTo>
                  <a:pt x="8637" y="722"/>
                </a:lnTo>
                <a:lnTo>
                  <a:pt x="6084" y="0"/>
                </a:lnTo>
                <a:lnTo>
                  <a:pt x="2898" y="0"/>
                </a:lnTo>
                <a:lnTo>
                  <a:pt x="0" y="1648"/>
                </a:lnTo>
                <a:lnTo>
                  <a:pt x="0" y="34833"/>
                </a:lnTo>
                <a:lnTo>
                  <a:pt x="295" y="37843"/>
                </a:lnTo>
                <a:lnTo>
                  <a:pt x="1487" y="42810"/>
                </a:lnTo>
                <a:lnTo>
                  <a:pt x="3837" y="46835"/>
                </a:lnTo>
                <a:lnTo>
                  <a:pt x="7012" y="50176"/>
                </a:lnTo>
                <a:lnTo>
                  <a:pt x="11470" y="52346"/>
                </a:lnTo>
                <a:lnTo>
                  <a:pt x="14213" y="52868"/>
                </a:lnTo>
                <a:lnTo>
                  <a:pt x="20246" y="52868"/>
                </a:lnTo>
                <a:lnTo>
                  <a:pt x="22989" y="52181"/>
                </a:lnTo>
                <a:lnTo>
                  <a:pt x="25708" y="50759"/>
                </a:lnTo>
                <a:lnTo>
                  <a:pt x="28426" y="49352"/>
                </a:lnTo>
                <a:lnTo>
                  <a:pt x="31179" y="47101"/>
                </a:lnTo>
                <a:lnTo>
                  <a:pt x="33948" y="44027"/>
                </a:lnTo>
                <a:lnTo>
                  <a:pt x="33948" y="50774"/>
                </a:lnTo>
                <a:lnTo>
                  <a:pt x="36526" y="52146"/>
                </a:lnTo>
                <a:lnTo>
                  <a:pt x="39424" y="52146"/>
                </a:lnTo>
                <a:lnTo>
                  <a:pt x="42091" y="50492"/>
                </a:lnTo>
                <a:lnTo>
                  <a:pt x="42091" y="1648"/>
                </a:lnTo>
                <a:lnTo>
                  <a:pt x="41850" y="924"/>
                </a:lnTo>
                <a:lnTo>
                  <a:pt x="39183" y="0"/>
                </a:lnTo>
                <a:lnTo>
                  <a:pt x="359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639963" y="4532555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397" y="7156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48" y="70634"/>
                </a:lnTo>
                <a:lnTo>
                  <a:pt x="10048" y="21790"/>
                </a:lnTo>
                <a:lnTo>
                  <a:pt x="9817" y="21106"/>
                </a:lnTo>
                <a:lnTo>
                  <a:pt x="7175" y="20152"/>
                </a:lnTo>
                <a:lnTo>
                  <a:pt x="3949" y="20152"/>
                </a:lnTo>
                <a:lnTo>
                  <a:pt x="1094" y="21790"/>
                </a:lnTo>
                <a:lnTo>
                  <a:pt x="1094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659940" y="453962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5"/>
                </a:lnTo>
                <a:lnTo>
                  <a:pt x="30048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4" y="58190"/>
                </a:lnTo>
                <a:lnTo>
                  <a:pt x="20066" y="57340"/>
                </a:lnTo>
                <a:lnTo>
                  <a:pt x="18070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09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09" y="13319"/>
                </a:lnTo>
                <a:lnTo>
                  <a:pt x="17578" y="13319"/>
                </a:lnTo>
                <a:lnTo>
                  <a:pt x="17578" y="1703"/>
                </a:lnTo>
                <a:lnTo>
                  <a:pt x="17362" y="1000"/>
                </a:lnTo>
                <a:lnTo>
                  <a:pt x="14719" y="0"/>
                </a:lnTo>
                <a:lnTo>
                  <a:pt x="11494" y="0"/>
                </a:lnTo>
                <a:lnTo>
                  <a:pt x="8620" y="1703"/>
                </a:lnTo>
                <a:lnTo>
                  <a:pt x="8620" y="13319"/>
                </a:lnTo>
                <a:lnTo>
                  <a:pt x="185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0" y="20750"/>
                </a:lnTo>
                <a:lnTo>
                  <a:pt x="8620" y="52120"/>
                </a:lnTo>
                <a:lnTo>
                  <a:pt x="9409" y="56641"/>
                </a:lnTo>
                <a:lnTo>
                  <a:pt x="10781" y="60436"/>
                </a:lnTo>
                <a:lnTo>
                  <a:pt x="13106" y="63154"/>
                </a:lnTo>
                <a:lnTo>
                  <a:pt x="16382" y="64847"/>
                </a:lnTo>
                <a:lnTo>
                  <a:pt x="20372" y="65848"/>
                </a:lnTo>
                <a:lnTo>
                  <a:pt x="25386" y="6568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697609" y="4552675"/>
            <a:ext cx="46076" cy="71629"/>
          </a:xfrm>
          <a:custGeom>
            <a:avLst/>
            <a:gdLst/>
            <a:ahLst/>
            <a:cxnLst/>
            <a:rect l="l" t="t" r="r" b="b"/>
            <a:pathLst>
              <a:path w="46076" h="71629">
                <a:moveTo>
                  <a:pt x="280" y="3465"/>
                </a:moveTo>
                <a:lnTo>
                  <a:pt x="17705" y="50125"/>
                </a:lnTo>
                <a:lnTo>
                  <a:pt x="19227" y="51864"/>
                </a:lnTo>
                <a:lnTo>
                  <a:pt x="12485" y="68860"/>
                </a:lnTo>
                <a:lnTo>
                  <a:pt x="13489" y="71398"/>
                </a:lnTo>
                <a:lnTo>
                  <a:pt x="16344" y="71629"/>
                </a:lnTo>
                <a:lnTo>
                  <a:pt x="19494" y="71462"/>
                </a:lnTo>
                <a:lnTo>
                  <a:pt x="22035" y="69836"/>
                </a:lnTo>
                <a:lnTo>
                  <a:pt x="28552" y="51864"/>
                </a:lnTo>
                <a:lnTo>
                  <a:pt x="46076" y="3314"/>
                </a:lnTo>
                <a:lnTo>
                  <a:pt x="45645" y="392"/>
                </a:lnTo>
                <a:lnTo>
                  <a:pt x="43027" y="0"/>
                </a:lnTo>
                <a:lnTo>
                  <a:pt x="39956" y="49"/>
                </a:lnTo>
                <a:lnTo>
                  <a:pt x="37188" y="1893"/>
                </a:lnTo>
                <a:lnTo>
                  <a:pt x="23724" y="41287"/>
                </a:lnTo>
                <a:lnTo>
                  <a:pt x="23558" y="41287"/>
                </a:lnTo>
                <a:lnTo>
                  <a:pt x="9616" y="2119"/>
                </a:lnTo>
                <a:lnTo>
                  <a:pt x="8942" y="737"/>
                </a:lnTo>
                <a:lnTo>
                  <a:pt x="6235" y="25"/>
                </a:lnTo>
                <a:lnTo>
                  <a:pt x="3215" y="0"/>
                </a:lnTo>
                <a:lnTo>
                  <a:pt x="0" y="899"/>
                </a:lnTo>
                <a:lnTo>
                  <a:pt x="280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748898" y="4592383"/>
            <a:ext cx="17644" cy="27877"/>
          </a:xfrm>
          <a:custGeom>
            <a:avLst/>
            <a:gdLst/>
            <a:ahLst/>
            <a:cxnLst/>
            <a:rect l="l" t="t" r="r" b="b"/>
            <a:pathLst>
              <a:path w="17644" h="27877">
                <a:moveTo>
                  <a:pt x="17644" y="4405"/>
                </a:moveTo>
                <a:lnTo>
                  <a:pt x="17644" y="3430"/>
                </a:lnTo>
                <a:lnTo>
                  <a:pt x="16001" y="471"/>
                </a:lnTo>
                <a:lnTo>
                  <a:pt x="13399" y="0"/>
                </a:lnTo>
                <a:lnTo>
                  <a:pt x="10756" y="64"/>
                </a:lnTo>
                <a:lnTo>
                  <a:pt x="7722" y="1501"/>
                </a:lnTo>
                <a:lnTo>
                  <a:pt x="7228" y="4405"/>
                </a:lnTo>
                <a:lnTo>
                  <a:pt x="7228" y="11353"/>
                </a:lnTo>
                <a:lnTo>
                  <a:pt x="0" y="26276"/>
                </a:lnTo>
                <a:lnTo>
                  <a:pt x="1436" y="27877"/>
                </a:lnTo>
                <a:lnTo>
                  <a:pt x="4269" y="27828"/>
                </a:lnTo>
                <a:lnTo>
                  <a:pt x="6948" y="26376"/>
                </a:lnTo>
                <a:lnTo>
                  <a:pt x="14390" y="15203"/>
                </a:lnTo>
                <a:lnTo>
                  <a:pt x="15520" y="13439"/>
                </a:lnTo>
                <a:lnTo>
                  <a:pt x="16931" y="10158"/>
                </a:lnTo>
                <a:lnTo>
                  <a:pt x="17479" y="7495"/>
                </a:lnTo>
                <a:lnTo>
                  <a:pt x="17644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804645" y="4551973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4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6" y="12495"/>
                </a:lnTo>
                <a:lnTo>
                  <a:pt x="15062" y="9194"/>
                </a:lnTo>
                <a:lnTo>
                  <a:pt x="18362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54" y="10411"/>
                </a:lnTo>
                <a:lnTo>
                  <a:pt x="35455" y="12988"/>
                </a:lnTo>
                <a:lnTo>
                  <a:pt x="38289" y="10894"/>
                </a:lnTo>
                <a:lnTo>
                  <a:pt x="38253" y="7858"/>
                </a:lnTo>
                <a:lnTo>
                  <a:pt x="37172" y="5205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7"/>
                </a:lnTo>
                <a:lnTo>
                  <a:pt x="22783" y="0"/>
                </a:lnTo>
                <a:lnTo>
                  <a:pt x="19569" y="0"/>
                </a:lnTo>
                <a:lnTo>
                  <a:pt x="16559" y="532"/>
                </a:lnTo>
                <a:lnTo>
                  <a:pt x="13806" y="1598"/>
                </a:lnTo>
                <a:lnTo>
                  <a:pt x="11037" y="2664"/>
                </a:lnTo>
                <a:lnTo>
                  <a:pt x="8622" y="4301"/>
                </a:lnTo>
                <a:lnTo>
                  <a:pt x="4532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89"/>
                </a:lnTo>
                <a:lnTo>
                  <a:pt x="0" y="31633"/>
                </a:lnTo>
                <a:lnTo>
                  <a:pt x="467" y="35366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6" y="53035"/>
                </a:lnTo>
                <a:lnTo>
                  <a:pt x="18237" y="53592"/>
                </a:lnTo>
                <a:lnTo>
                  <a:pt x="23442" y="53592"/>
                </a:lnTo>
                <a:lnTo>
                  <a:pt x="26682" y="53110"/>
                </a:lnTo>
                <a:lnTo>
                  <a:pt x="29757" y="52372"/>
                </a:lnTo>
                <a:lnTo>
                  <a:pt x="32461" y="51318"/>
                </a:lnTo>
                <a:lnTo>
                  <a:pt x="35863" y="49377"/>
                </a:lnTo>
                <a:lnTo>
                  <a:pt x="38263" y="46530"/>
                </a:lnTo>
                <a:lnTo>
                  <a:pt x="38520" y="43787"/>
                </a:lnTo>
                <a:lnTo>
                  <a:pt x="38494" y="42440"/>
                </a:lnTo>
                <a:lnTo>
                  <a:pt x="36626" y="39660"/>
                </a:lnTo>
                <a:lnTo>
                  <a:pt x="3349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29" y="43901"/>
                </a:lnTo>
                <a:lnTo>
                  <a:pt x="12852" y="41118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851636" y="4551918"/>
            <a:ext cx="48818" cy="53647"/>
          </a:xfrm>
          <a:custGeom>
            <a:avLst/>
            <a:gdLst/>
            <a:ahLst/>
            <a:cxnLst/>
            <a:rect l="l" t="t" r="r" b="b"/>
            <a:pathLst>
              <a:path w="48818" h="53647">
                <a:moveTo>
                  <a:pt x="9273" y="23915"/>
                </a:moveTo>
                <a:lnTo>
                  <a:pt x="9575" y="21337"/>
                </a:lnTo>
                <a:lnTo>
                  <a:pt x="10172" y="18986"/>
                </a:lnTo>
                <a:lnTo>
                  <a:pt x="11699" y="14594"/>
                </a:lnTo>
                <a:lnTo>
                  <a:pt x="14173" y="11164"/>
                </a:lnTo>
                <a:lnTo>
                  <a:pt x="17668" y="8892"/>
                </a:lnTo>
                <a:lnTo>
                  <a:pt x="21869" y="7481"/>
                </a:lnTo>
                <a:lnTo>
                  <a:pt x="27431" y="7481"/>
                </a:lnTo>
                <a:lnTo>
                  <a:pt x="31776" y="9033"/>
                </a:lnTo>
                <a:lnTo>
                  <a:pt x="35243" y="11455"/>
                </a:lnTo>
                <a:lnTo>
                  <a:pt x="37504" y="15012"/>
                </a:lnTo>
                <a:lnTo>
                  <a:pt x="38799" y="19419"/>
                </a:lnTo>
                <a:lnTo>
                  <a:pt x="39549" y="24272"/>
                </a:lnTo>
                <a:lnTo>
                  <a:pt x="39549" y="29733"/>
                </a:lnTo>
                <a:lnTo>
                  <a:pt x="39256" y="32325"/>
                </a:lnTo>
                <a:lnTo>
                  <a:pt x="38674" y="34660"/>
                </a:lnTo>
                <a:lnTo>
                  <a:pt x="37871" y="50267"/>
                </a:lnTo>
                <a:lnTo>
                  <a:pt x="40473" y="48376"/>
                </a:lnTo>
                <a:lnTo>
                  <a:pt x="44629" y="43539"/>
                </a:lnTo>
                <a:lnTo>
                  <a:pt x="46201" y="40641"/>
                </a:lnTo>
                <a:lnTo>
                  <a:pt x="47245" y="37289"/>
                </a:lnTo>
                <a:lnTo>
                  <a:pt x="48300" y="33962"/>
                </a:lnTo>
                <a:lnTo>
                  <a:pt x="48818" y="30290"/>
                </a:lnTo>
                <a:lnTo>
                  <a:pt x="48818" y="22227"/>
                </a:lnTo>
                <a:lnTo>
                  <a:pt x="48326" y="18554"/>
                </a:lnTo>
                <a:lnTo>
                  <a:pt x="47331" y="1529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5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07" y="0"/>
                </a:lnTo>
                <a:lnTo>
                  <a:pt x="20739" y="0"/>
                </a:lnTo>
                <a:lnTo>
                  <a:pt x="17095" y="674"/>
                </a:lnTo>
                <a:lnTo>
                  <a:pt x="13985" y="2009"/>
                </a:lnTo>
                <a:lnTo>
                  <a:pt x="10871" y="3341"/>
                </a:lnTo>
                <a:lnTo>
                  <a:pt x="8282" y="5220"/>
                </a:lnTo>
                <a:lnTo>
                  <a:pt x="4128" y="10073"/>
                </a:lnTo>
                <a:lnTo>
                  <a:pt x="2566" y="12956"/>
                </a:lnTo>
                <a:lnTo>
                  <a:pt x="1536" y="16297"/>
                </a:lnTo>
                <a:lnTo>
                  <a:pt x="510" y="19649"/>
                </a:lnTo>
                <a:lnTo>
                  <a:pt x="0" y="23307"/>
                </a:lnTo>
                <a:lnTo>
                  <a:pt x="0" y="31410"/>
                </a:lnTo>
                <a:lnTo>
                  <a:pt x="481" y="35104"/>
                </a:lnTo>
                <a:lnTo>
                  <a:pt x="1460" y="38355"/>
                </a:lnTo>
                <a:lnTo>
                  <a:pt x="2425" y="41605"/>
                </a:lnTo>
                <a:lnTo>
                  <a:pt x="3912" y="44373"/>
                </a:lnTo>
                <a:lnTo>
                  <a:pt x="5906" y="46659"/>
                </a:lnTo>
                <a:lnTo>
                  <a:pt x="10378" y="50674"/>
                </a:lnTo>
                <a:lnTo>
                  <a:pt x="10007" y="34229"/>
                </a:lnTo>
                <a:lnTo>
                  <a:pt x="9273" y="29366"/>
                </a:lnTo>
                <a:lnTo>
                  <a:pt x="9273" y="23915"/>
                </a:lnTo>
                <a:close/>
              </a:path>
              <a:path w="48818" h="53647">
                <a:moveTo>
                  <a:pt x="26963" y="46116"/>
                </a:moveTo>
                <a:lnTo>
                  <a:pt x="21437" y="46116"/>
                </a:lnTo>
                <a:lnTo>
                  <a:pt x="17095" y="44579"/>
                </a:lnTo>
                <a:lnTo>
                  <a:pt x="13629" y="42142"/>
                </a:lnTo>
                <a:lnTo>
                  <a:pt x="11318" y="38635"/>
                </a:lnTo>
                <a:lnTo>
                  <a:pt x="10007" y="34229"/>
                </a:lnTo>
                <a:lnTo>
                  <a:pt x="10378" y="50674"/>
                </a:lnTo>
                <a:lnTo>
                  <a:pt x="13362" y="51869"/>
                </a:lnTo>
                <a:lnTo>
                  <a:pt x="16357" y="53060"/>
                </a:lnTo>
                <a:lnTo>
                  <a:pt x="19850" y="53647"/>
                </a:lnTo>
                <a:lnTo>
                  <a:pt x="27993" y="53647"/>
                </a:lnTo>
                <a:lnTo>
                  <a:pt x="31611" y="52985"/>
                </a:lnTo>
                <a:lnTo>
                  <a:pt x="34747" y="51614"/>
                </a:lnTo>
                <a:lnTo>
                  <a:pt x="37871" y="50267"/>
                </a:lnTo>
                <a:lnTo>
                  <a:pt x="38674" y="34660"/>
                </a:lnTo>
                <a:lnTo>
                  <a:pt x="37172" y="39042"/>
                </a:lnTo>
                <a:lnTo>
                  <a:pt x="34684" y="42444"/>
                </a:lnTo>
                <a:lnTo>
                  <a:pt x="31168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914098" y="4551918"/>
            <a:ext cx="42048" cy="52924"/>
          </a:xfrm>
          <a:custGeom>
            <a:avLst/>
            <a:gdLst/>
            <a:ahLst/>
            <a:cxnLst/>
            <a:rect l="l" t="t" r="r" b="b"/>
            <a:pathLst>
              <a:path w="42048" h="52924">
                <a:moveTo>
                  <a:pt x="33110" y="22669"/>
                </a:moveTo>
                <a:lnTo>
                  <a:pt x="33110" y="51271"/>
                </a:lnTo>
                <a:lnTo>
                  <a:pt x="33326" y="52010"/>
                </a:lnTo>
                <a:lnTo>
                  <a:pt x="35965" y="52924"/>
                </a:lnTo>
                <a:lnTo>
                  <a:pt x="39189" y="52924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7" y="1502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791" y="0"/>
                </a:lnTo>
                <a:lnTo>
                  <a:pt x="19037" y="713"/>
                </a:lnTo>
                <a:lnTo>
                  <a:pt x="16305" y="2134"/>
                </a:lnTo>
                <a:lnTo>
                  <a:pt x="13576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50"/>
                </a:lnTo>
                <a:lnTo>
                  <a:pt x="5523" y="778"/>
                </a:lnTo>
                <a:lnTo>
                  <a:pt x="2578" y="778"/>
                </a:lnTo>
                <a:lnTo>
                  <a:pt x="0" y="2426"/>
                </a:lnTo>
                <a:lnTo>
                  <a:pt x="0" y="51271"/>
                </a:lnTo>
                <a:lnTo>
                  <a:pt x="191" y="52010"/>
                </a:lnTo>
                <a:lnTo>
                  <a:pt x="2854" y="52924"/>
                </a:lnTo>
                <a:lnTo>
                  <a:pt x="6095" y="52924"/>
                </a:lnTo>
                <a:lnTo>
                  <a:pt x="8964" y="51271"/>
                </a:lnTo>
                <a:lnTo>
                  <a:pt x="8964" y="17133"/>
                </a:lnTo>
                <a:lnTo>
                  <a:pt x="11416" y="14062"/>
                </a:lnTo>
                <a:lnTo>
                  <a:pt x="13766" y="11736"/>
                </a:lnTo>
                <a:lnTo>
                  <a:pt x="18248" y="8550"/>
                </a:lnTo>
                <a:lnTo>
                  <a:pt x="22730" y="7748"/>
                </a:lnTo>
                <a:lnTo>
                  <a:pt x="25995" y="8093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110" y="19890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966227" y="4528579"/>
            <a:ext cx="33044" cy="76263"/>
          </a:xfrm>
          <a:custGeom>
            <a:avLst/>
            <a:gdLst/>
            <a:ahLst/>
            <a:cxnLst/>
            <a:rect l="l" t="t" r="r" b="b"/>
            <a:pathLst>
              <a:path w="33044" h="76263">
                <a:moveTo>
                  <a:pt x="8953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2" y="25514"/>
                </a:lnTo>
                <a:lnTo>
                  <a:pt x="0" y="28120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78" y="75539"/>
                </a:lnTo>
                <a:lnTo>
                  <a:pt x="11541" y="76263"/>
                </a:lnTo>
                <a:lnTo>
                  <a:pt x="14732" y="76263"/>
                </a:lnTo>
                <a:lnTo>
                  <a:pt x="17640" y="74613"/>
                </a:lnTo>
                <a:lnTo>
                  <a:pt x="17640" y="31803"/>
                </a:lnTo>
                <a:lnTo>
                  <a:pt x="28548" y="31803"/>
                </a:lnTo>
                <a:lnTo>
                  <a:pt x="30161" y="30351"/>
                </a:lnTo>
                <a:lnTo>
                  <a:pt x="30326" y="27421"/>
                </a:lnTo>
                <a:lnTo>
                  <a:pt x="28548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74" y="12244"/>
                </a:lnTo>
                <a:lnTo>
                  <a:pt x="20610" y="8521"/>
                </a:lnTo>
                <a:lnTo>
                  <a:pt x="23619" y="7442"/>
                </a:lnTo>
                <a:lnTo>
                  <a:pt x="26794" y="7517"/>
                </a:lnTo>
                <a:lnTo>
                  <a:pt x="30010" y="8421"/>
                </a:lnTo>
                <a:lnTo>
                  <a:pt x="32702" y="8356"/>
                </a:lnTo>
                <a:lnTo>
                  <a:pt x="33044" y="5703"/>
                </a:lnTo>
                <a:lnTo>
                  <a:pt x="32955" y="3939"/>
                </a:lnTo>
                <a:lnTo>
                  <a:pt x="30820" y="1116"/>
                </a:lnTo>
                <a:lnTo>
                  <a:pt x="28051" y="356"/>
                </a:lnTo>
                <a:lnTo>
                  <a:pt x="24357" y="0"/>
                </a:lnTo>
                <a:lnTo>
                  <a:pt x="21676" y="0"/>
                </a:lnTo>
                <a:lnTo>
                  <a:pt x="19364" y="368"/>
                </a:lnTo>
                <a:lnTo>
                  <a:pt x="15415" y="1854"/>
                </a:lnTo>
                <a:lnTo>
                  <a:pt x="12481" y="4561"/>
                </a:lnTo>
                <a:lnTo>
                  <a:pt x="10209" y="8103"/>
                </a:lnTo>
                <a:lnTo>
                  <a:pt x="895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8006814" y="4528997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699"/>
                </a:lnTo>
                <a:lnTo>
                  <a:pt x="8726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06" y="75121"/>
                </a:lnTo>
                <a:lnTo>
                  <a:pt x="2858" y="75845"/>
                </a:lnTo>
                <a:lnTo>
                  <a:pt x="608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8031135" y="4532555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07"/>
                </a:moveTo>
                <a:lnTo>
                  <a:pt x="377" y="8888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76" y="1838"/>
                </a:lnTo>
                <a:lnTo>
                  <a:pt x="7668" y="0"/>
                </a:lnTo>
                <a:lnTo>
                  <a:pt x="3441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59" h="72288">
                <a:moveTo>
                  <a:pt x="1381" y="71564"/>
                </a:moveTo>
                <a:lnTo>
                  <a:pt x="3934" y="72288"/>
                </a:lnTo>
                <a:lnTo>
                  <a:pt x="7160" y="72288"/>
                </a:lnTo>
                <a:lnTo>
                  <a:pt x="10033" y="70634"/>
                </a:lnTo>
                <a:lnTo>
                  <a:pt x="10033" y="21790"/>
                </a:lnTo>
                <a:lnTo>
                  <a:pt x="9803" y="21106"/>
                </a:lnTo>
                <a:lnTo>
                  <a:pt x="7160" y="20152"/>
                </a:lnTo>
                <a:lnTo>
                  <a:pt x="3934" y="20152"/>
                </a:lnTo>
                <a:lnTo>
                  <a:pt x="1075" y="21790"/>
                </a:lnTo>
                <a:lnTo>
                  <a:pt x="1075" y="70634"/>
                </a:lnTo>
                <a:lnTo>
                  <a:pt x="1381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8054190" y="4551973"/>
            <a:ext cx="38534" cy="53592"/>
          </a:xfrm>
          <a:custGeom>
            <a:avLst/>
            <a:gdLst/>
            <a:ahLst/>
            <a:cxnLst/>
            <a:rect l="l" t="t" r="r" b="b"/>
            <a:pathLst>
              <a:path w="38534" h="53592">
                <a:moveTo>
                  <a:pt x="9640" y="32814"/>
                </a:moveTo>
                <a:lnTo>
                  <a:pt x="9334" y="30059"/>
                </a:lnTo>
                <a:lnTo>
                  <a:pt x="9334" y="20609"/>
                </a:lnTo>
                <a:lnTo>
                  <a:pt x="10480" y="15811"/>
                </a:lnTo>
                <a:lnTo>
                  <a:pt x="12790" y="12495"/>
                </a:lnTo>
                <a:lnTo>
                  <a:pt x="15076" y="9194"/>
                </a:lnTo>
                <a:lnTo>
                  <a:pt x="18378" y="7542"/>
                </a:lnTo>
                <a:lnTo>
                  <a:pt x="24778" y="7542"/>
                </a:lnTo>
                <a:lnTo>
                  <a:pt x="28144" y="8431"/>
                </a:lnTo>
                <a:lnTo>
                  <a:pt x="32068" y="10411"/>
                </a:lnTo>
                <a:lnTo>
                  <a:pt x="35459" y="12988"/>
                </a:lnTo>
                <a:lnTo>
                  <a:pt x="38304" y="10894"/>
                </a:lnTo>
                <a:lnTo>
                  <a:pt x="38293" y="8290"/>
                </a:lnTo>
                <a:lnTo>
                  <a:pt x="37464" y="5547"/>
                </a:lnTo>
                <a:lnTo>
                  <a:pt x="34646" y="3200"/>
                </a:lnTo>
                <a:lnTo>
                  <a:pt x="31370" y="1573"/>
                </a:lnTo>
                <a:lnTo>
                  <a:pt x="28778" y="708"/>
                </a:lnTo>
                <a:lnTo>
                  <a:pt x="25858" y="137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2"/>
                </a:lnTo>
                <a:lnTo>
                  <a:pt x="13820" y="1598"/>
                </a:lnTo>
                <a:lnTo>
                  <a:pt x="11047" y="2664"/>
                </a:lnTo>
                <a:lnTo>
                  <a:pt x="8635" y="4301"/>
                </a:lnTo>
                <a:lnTo>
                  <a:pt x="4546" y="8712"/>
                </a:lnTo>
                <a:lnTo>
                  <a:pt x="2933" y="11541"/>
                </a:lnTo>
                <a:lnTo>
                  <a:pt x="1767" y="14997"/>
                </a:lnTo>
                <a:lnTo>
                  <a:pt x="596" y="18450"/>
                </a:lnTo>
                <a:lnTo>
                  <a:pt x="0" y="22589"/>
                </a:lnTo>
                <a:lnTo>
                  <a:pt x="0" y="31633"/>
                </a:lnTo>
                <a:lnTo>
                  <a:pt x="482" y="35366"/>
                </a:lnTo>
                <a:lnTo>
                  <a:pt x="1436" y="38606"/>
                </a:lnTo>
                <a:lnTo>
                  <a:pt x="2401" y="41846"/>
                </a:lnTo>
                <a:lnTo>
                  <a:pt x="3797" y="44575"/>
                </a:lnTo>
                <a:lnTo>
                  <a:pt x="5615" y="46785"/>
                </a:lnTo>
                <a:lnTo>
                  <a:pt x="9705" y="50709"/>
                </a:lnTo>
                <a:lnTo>
                  <a:pt x="12419" y="51865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6" y="53592"/>
                </a:lnTo>
                <a:lnTo>
                  <a:pt x="26697" y="53110"/>
                </a:lnTo>
                <a:lnTo>
                  <a:pt x="29768" y="52372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9" y="46530"/>
                </a:lnTo>
                <a:lnTo>
                  <a:pt x="38534" y="43787"/>
                </a:lnTo>
                <a:lnTo>
                  <a:pt x="38494" y="42440"/>
                </a:lnTo>
                <a:lnTo>
                  <a:pt x="36626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72" y="45529"/>
                </a:lnTo>
                <a:lnTo>
                  <a:pt x="22910" y="45845"/>
                </a:lnTo>
                <a:lnTo>
                  <a:pt x="18795" y="45464"/>
                </a:lnTo>
                <a:lnTo>
                  <a:pt x="15444" y="43901"/>
                </a:lnTo>
                <a:lnTo>
                  <a:pt x="12866" y="41118"/>
                </a:lnTo>
                <a:lnTo>
                  <a:pt x="10821" y="37551"/>
                </a:lnTo>
                <a:lnTo>
                  <a:pt x="9640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8098088" y="453962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5"/>
                </a:lnTo>
                <a:lnTo>
                  <a:pt x="30048" y="56753"/>
                </a:lnTo>
                <a:lnTo>
                  <a:pt x="27294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0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703"/>
                </a:lnTo>
                <a:lnTo>
                  <a:pt x="17362" y="1000"/>
                </a:lnTo>
                <a:lnTo>
                  <a:pt x="14719" y="0"/>
                </a:lnTo>
                <a:lnTo>
                  <a:pt x="11494" y="0"/>
                </a:lnTo>
                <a:lnTo>
                  <a:pt x="8624" y="1703"/>
                </a:lnTo>
                <a:lnTo>
                  <a:pt x="8624" y="13319"/>
                </a:lnTo>
                <a:lnTo>
                  <a:pt x="185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13" y="56641"/>
                </a:lnTo>
                <a:lnTo>
                  <a:pt x="10784" y="60436"/>
                </a:lnTo>
                <a:lnTo>
                  <a:pt x="13107" y="63154"/>
                </a:lnTo>
                <a:lnTo>
                  <a:pt x="16382" y="64847"/>
                </a:lnTo>
                <a:lnTo>
                  <a:pt x="20372" y="65848"/>
                </a:lnTo>
                <a:lnTo>
                  <a:pt x="25386" y="6568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8164163" y="4551922"/>
            <a:ext cx="40092" cy="53643"/>
          </a:xfrm>
          <a:custGeom>
            <a:avLst/>
            <a:gdLst/>
            <a:ahLst/>
            <a:cxnLst/>
            <a:rect l="l" t="t" r="r" b="b"/>
            <a:pathLst>
              <a:path w="40092" h="53643">
                <a:moveTo>
                  <a:pt x="9168" y="38355"/>
                </a:moveTo>
                <a:lnTo>
                  <a:pt x="10007" y="34430"/>
                </a:lnTo>
                <a:lnTo>
                  <a:pt x="12635" y="31482"/>
                </a:lnTo>
                <a:lnTo>
                  <a:pt x="15328" y="30060"/>
                </a:lnTo>
                <a:lnTo>
                  <a:pt x="18945" y="29235"/>
                </a:lnTo>
                <a:lnTo>
                  <a:pt x="23533" y="29019"/>
                </a:lnTo>
                <a:lnTo>
                  <a:pt x="31189" y="29019"/>
                </a:lnTo>
                <a:lnTo>
                  <a:pt x="31189" y="39380"/>
                </a:lnTo>
                <a:lnTo>
                  <a:pt x="26884" y="43675"/>
                </a:lnTo>
                <a:lnTo>
                  <a:pt x="22870" y="46062"/>
                </a:lnTo>
                <a:lnTo>
                  <a:pt x="19850" y="53643"/>
                </a:lnTo>
                <a:lnTo>
                  <a:pt x="22628" y="53021"/>
                </a:lnTo>
                <a:lnTo>
                  <a:pt x="25246" y="51749"/>
                </a:lnTo>
                <a:lnTo>
                  <a:pt x="27873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092" y="51321"/>
                </a:lnTo>
                <a:lnTo>
                  <a:pt x="40092" y="15354"/>
                </a:lnTo>
                <a:lnTo>
                  <a:pt x="39750" y="12687"/>
                </a:lnTo>
                <a:lnTo>
                  <a:pt x="38364" y="8129"/>
                </a:lnTo>
                <a:lnTo>
                  <a:pt x="35747" y="4687"/>
                </a:lnTo>
                <a:lnTo>
                  <a:pt x="32245" y="1979"/>
                </a:lnTo>
                <a:lnTo>
                  <a:pt x="27316" y="392"/>
                </a:lnTo>
                <a:lnTo>
                  <a:pt x="24343" y="0"/>
                </a:lnTo>
                <a:lnTo>
                  <a:pt x="20839" y="0"/>
                </a:lnTo>
                <a:lnTo>
                  <a:pt x="17092" y="176"/>
                </a:lnTo>
                <a:lnTo>
                  <a:pt x="13394" y="849"/>
                </a:lnTo>
                <a:lnTo>
                  <a:pt x="10144" y="1803"/>
                </a:lnTo>
                <a:lnTo>
                  <a:pt x="7209" y="2909"/>
                </a:lnTo>
                <a:lnTo>
                  <a:pt x="3491" y="5205"/>
                </a:lnTo>
                <a:lnTo>
                  <a:pt x="2372" y="7938"/>
                </a:lnTo>
                <a:lnTo>
                  <a:pt x="2678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67" y="8050"/>
                </a:lnTo>
                <a:lnTo>
                  <a:pt x="17805" y="7265"/>
                </a:lnTo>
                <a:lnTo>
                  <a:pt x="22071" y="7265"/>
                </a:lnTo>
                <a:lnTo>
                  <a:pt x="25220" y="7999"/>
                </a:lnTo>
                <a:lnTo>
                  <a:pt x="27773" y="9204"/>
                </a:lnTo>
                <a:lnTo>
                  <a:pt x="30199" y="12330"/>
                </a:lnTo>
                <a:lnTo>
                  <a:pt x="30984" y="15228"/>
                </a:lnTo>
                <a:lnTo>
                  <a:pt x="31189" y="18756"/>
                </a:lnTo>
                <a:lnTo>
                  <a:pt x="31189" y="22569"/>
                </a:lnTo>
                <a:lnTo>
                  <a:pt x="20674" y="22569"/>
                </a:lnTo>
                <a:lnTo>
                  <a:pt x="17244" y="22910"/>
                </a:lnTo>
                <a:lnTo>
                  <a:pt x="14208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17" y="27914"/>
                </a:lnTo>
                <a:lnTo>
                  <a:pt x="1673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3"/>
                </a:lnTo>
                <a:lnTo>
                  <a:pt x="3175" y="48474"/>
                </a:lnTo>
                <a:lnTo>
                  <a:pt x="6094" y="51015"/>
                </a:lnTo>
                <a:lnTo>
                  <a:pt x="9952" y="52654"/>
                </a:lnTo>
                <a:lnTo>
                  <a:pt x="9168" y="38355"/>
                </a:lnTo>
                <a:close/>
              </a:path>
              <a:path w="40092" h="53643">
                <a:moveTo>
                  <a:pt x="13194" y="45911"/>
                </a:moveTo>
                <a:lnTo>
                  <a:pt x="9968" y="42912"/>
                </a:lnTo>
                <a:lnTo>
                  <a:pt x="9168" y="38355"/>
                </a:lnTo>
                <a:lnTo>
                  <a:pt x="9952" y="52654"/>
                </a:lnTo>
                <a:lnTo>
                  <a:pt x="14363" y="53643"/>
                </a:lnTo>
                <a:lnTo>
                  <a:pt x="19850" y="53643"/>
                </a:lnTo>
                <a:lnTo>
                  <a:pt x="22870" y="46062"/>
                </a:lnTo>
                <a:lnTo>
                  <a:pt x="18323" y="46659"/>
                </a:lnTo>
                <a:lnTo>
                  <a:pt x="15439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8220793" y="4551918"/>
            <a:ext cx="42062" cy="52924"/>
          </a:xfrm>
          <a:custGeom>
            <a:avLst/>
            <a:gdLst/>
            <a:ahLst/>
            <a:cxnLst/>
            <a:rect l="l" t="t" r="r" b="b"/>
            <a:pathLst>
              <a:path w="42062" h="52924">
                <a:moveTo>
                  <a:pt x="33110" y="22669"/>
                </a:moveTo>
                <a:lnTo>
                  <a:pt x="33110" y="51271"/>
                </a:lnTo>
                <a:lnTo>
                  <a:pt x="33340" y="52010"/>
                </a:lnTo>
                <a:lnTo>
                  <a:pt x="35982" y="52924"/>
                </a:lnTo>
                <a:lnTo>
                  <a:pt x="39208" y="52924"/>
                </a:lnTo>
                <a:lnTo>
                  <a:pt x="42062" y="51271"/>
                </a:lnTo>
                <a:lnTo>
                  <a:pt x="42062" y="18011"/>
                </a:lnTo>
                <a:lnTo>
                  <a:pt x="41771" y="15026"/>
                </a:lnTo>
                <a:lnTo>
                  <a:pt x="40580" y="10083"/>
                </a:lnTo>
                <a:lnTo>
                  <a:pt x="38204" y="6073"/>
                </a:lnTo>
                <a:lnTo>
                  <a:pt x="35043" y="2758"/>
                </a:lnTo>
                <a:lnTo>
                  <a:pt x="30596" y="547"/>
                </a:lnTo>
                <a:lnTo>
                  <a:pt x="27853" y="0"/>
                </a:lnTo>
                <a:lnTo>
                  <a:pt x="21809" y="0"/>
                </a:lnTo>
                <a:lnTo>
                  <a:pt x="19051" y="713"/>
                </a:lnTo>
                <a:lnTo>
                  <a:pt x="16323" y="2134"/>
                </a:lnTo>
                <a:lnTo>
                  <a:pt x="13590" y="3571"/>
                </a:lnTo>
                <a:lnTo>
                  <a:pt x="10847" y="5817"/>
                </a:lnTo>
                <a:lnTo>
                  <a:pt x="8093" y="8892"/>
                </a:lnTo>
                <a:lnTo>
                  <a:pt x="8093" y="2150"/>
                </a:lnTo>
                <a:lnTo>
                  <a:pt x="5541" y="778"/>
                </a:lnTo>
                <a:lnTo>
                  <a:pt x="2581" y="778"/>
                </a:lnTo>
                <a:lnTo>
                  <a:pt x="0" y="2426"/>
                </a:lnTo>
                <a:lnTo>
                  <a:pt x="0" y="51271"/>
                </a:lnTo>
                <a:lnTo>
                  <a:pt x="331" y="52200"/>
                </a:lnTo>
                <a:lnTo>
                  <a:pt x="2874" y="52924"/>
                </a:lnTo>
                <a:lnTo>
                  <a:pt x="6109" y="52924"/>
                </a:lnTo>
                <a:lnTo>
                  <a:pt x="8968" y="51271"/>
                </a:lnTo>
                <a:lnTo>
                  <a:pt x="8968" y="17133"/>
                </a:lnTo>
                <a:lnTo>
                  <a:pt x="11429" y="14062"/>
                </a:lnTo>
                <a:lnTo>
                  <a:pt x="13770" y="11736"/>
                </a:lnTo>
                <a:lnTo>
                  <a:pt x="18263" y="8550"/>
                </a:lnTo>
                <a:lnTo>
                  <a:pt x="22749" y="7748"/>
                </a:lnTo>
                <a:lnTo>
                  <a:pt x="26010" y="8093"/>
                </a:lnTo>
                <a:lnTo>
                  <a:pt x="28652" y="937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10" y="19890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8276130" y="4590058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0886" y="0"/>
                </a:moveTo>
                <a:lnTo>
                  <a:pt x="10695" y="13435"/>
                </a:lnTo>
                <a:lnTo>
                  <a:pt x="13221" y="14820"/>
                </a:lnTo>
                <a:lnTo>
                  <a:pt x="12776" y="3642"/>
                </a:lnTo>
                <a:lnTo>
                  <a:pt x="10886" y="0"/>
                </a:lnTo>
                <a:close/>
              </a:path>
              <a:path w="13221" h="75653">
                <a:moveTo>
                  <a:pt x="36956" y="6666"/>
                </a:moveTo>
                <a:lnTo>
                  <a:pt x="37033" y="13675"/>
                </a:lnTo>
                <a:lnTo>
                  <a:pt x="39639" y="14781"/>
                </a:lnTo>
                <a:lnTo>
                  <a:pt x="42368" y="14781"/>
                </a:lnTo>
                <a:lnTo>
                  <a:pt x="44935" y="13131"/>
                </a:lnTo>
                <a:lnTo>
                  <a:pt x="44935" y="-59145"/>
                </a:lnTo>
                <a:lnTo>
                  <a:pt x="44679" y="-59883"/>
                </a:lnTo>
                <a:lnTo>
                  <a:pt x="42011" y="-60832"/>
                </a:lnTo>
                <a:lnTo>
                  <a:pt x="38801" y="-60832"/>
                </a:lnTo>
                <a:lnTo>
                  <a:pt x="35928" y="-59145"/>
                </a:lnTo>
                <a:lnTo>
                  <a:pt x="35928" y="-30759"/>
                </a:lnTo>
                <a:lnTo>
                  <a:pt x="31269" y="-35027"/>
                </a:lnTo>
                <a:lnTo>
                  <a:pt x="26531" y="-37515"/>
                </a:lnTo>
                <a:lnTo>
                  <a:pt x="23914" y="-38139"/>
                </a:lnTo>
                <a:lnTo>
                  <a:pt x="17628" y="-38139"/>
                </a:lnTo>
                <a:lnTo>
                  <a:pt x="14593" y="-37505"/>
                </a:lnTo>
                <a:lnTo>
                  <a:pt x="11965" y="-36220"/>
                </a:lnTo>
                <a:lnTo>
                  <a:pt x="9348" y="-34938"/>
                </a:lnTo>
                <a:lnTo>
                  <a:pt x="7138" y="-33110"/>
                </a:lnTo>
                <a:lnTo>
                  <a:pt x="3606" y="-28320"/>
                </a:lnTo>
                <a:lnTo>
                  <a:pt x="2274" y="-25438"/>
                </a:lnTo>
                <a:lnTo>
                  <a:pt x="1360" y="-22047"/>
                </a:lnTo>
                <a:lnTo>
                  <a:pt x="457" y="-18670"/>
                </a:lnTo>
                <a:lnTo>
                  <a:pt x="0" y="-14886"/>
                </a:lnTo>
                <a:lnTo>
                  <a:pt x="0" y="-7150"/>
                </a:lnTo>
                <a:lnTo>
                  <a:pt x="370" y="-3773"/>
                </a:lnTo>
                <a:lnTo>
                  <a:pt x="1094" y="-572"/>
                </a:lnTo>
                <a:lnTo>
                  <a:pt x="1803" y="2627"/>
                </a:lnTo>
                <a:lnTo>
                  <a:pt x="2959" y="5421"/>
                </a:lnTo>
                <a:lnTo>
                  <a:pt x="4535" y="7782"/>
                </a:lnTo>
                <a:lnTo>
                  <a:pt x="8153" y="12038"/>
                </a:lnTo>
                <a:lnTo>
                  <a:pt x="10695" y="13435"/>
                </a:lnTo>
                <a:lnTo>
                  <a:pt x="10886" y="0"/>
                </a:lnTo>
                <a:lnTo>
                  <a:pt x="9842" y="-4457"/>
                </a:lnTo>
                <a:lnTo>
                  <a:pt x="9283" y="-9208"/>
                </a:lnTo>
                <a:lnTo>
                  <a:pt x="9283" y="-13982"/>
                </a:lnTo>
                <a:lnTo>
                  <a:pt x="9956" y="-18503"/>
                </a:lnTo>
                <a:lnTo>
                  <a:pt x="11137" y="-22745"/>
                </a:lnTo>
                <a:lnTo>
                  <a:pt x="13121" y="-26291"/>
                </a:lnTo>
                <a:lnTo>
                  <a:pt x="16015" y="-28818"/>
                </a:lnTo>
                <a:lnTo>
                  <a:pt x="19533" y="-30441"/>
                </a:lnTo>
                <a:lnTo>
                  <a:pt x="24281" y="-30441"/>
                </a:lnTo>
                <a:lnTo>
                  <a:pt x="28893" y="-28080"/>
                </a:lnTo>
                <a:lnTo>
                  <a:pt x="33505" y="-24206"/>
                </a:lnTo>
                <a:lnTo>
                  <a:pt x="35928" y="-21207"/>
                </a:lnTo>
                <a:lnTo>
                  <a:pt x="35928" y="-1677"/>
                </a:lnTo>
                <a:lnTo>
                  <a:pt x="33173" y="1587"/>
                </a:lnTo>
                <a:lnTo>
                  <a:pt x="29425" y="4988"/>
                </a:lnTo>
                <a:lnTo>
                  <a:pt x="25984" y="7058"/>
                </a:lnTo>
                <a:lnTo>
                  <a:pt x="22632" y="7872"/>
                </a:lnTo>
                <a:lnTo>
                  <a:pt x="19090" y="7872"/>
                </a:lnTo>
                <a:lnTo>
                  <a:pt x="15570" y="6209"/>
                </a:lnTo>
                <a:lnTo>
                  <a:pt x="12776" y="3642"/>
                </a:lnTo>
                <a:lnTo>
                  <a:pt x="13221" y="14820"/>
                </a:lnTo>
                <a:lnTo>
                  <a:pt x="16282" y="15519"/>
                </a:lnTo>
                <a:lnTo>
                  <a:pt x="23150" y="15519"/>
                </a:lnTo>
                <a:lnTo>
                  <a:pt x="26175" y="14744"/>
                </a:lnTo>
                <a:lnTo>
                  <a:pt x="28943" y="13182"/>
                </a:lnTo>
                <a:lnTo>
                  <a:pt x="31727" y="11630"/>
                </a:lnTo>
                <a:lnTo>
                  <a:pt x="34394" y="9460"/>
                </a:lnTo>
                <a:lnTo>
                  <a:pt x="36956" y="66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8361968" y="4532555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07"/>
                </a:moveTo>
                <a:lnTo>
                  <a:pt x="378" y="8888"/>
                </a:lnTo>
                <a:lnTo>
                  <a:pt x="3376" y="10731"/>
                </a:lnTo>
                <a:lnTo>
                  <a:pt x="761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78" y="1838"/>
                </a:lnTo>
                <a:lnTo>
                  <a:pt x="7668" y="0"/>
                </a:lnTo>
                <a:lnTo>
                  <a:pt x="3441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59" h="72288">
                <a:moveTo>
                  <a:pt x="1397" y="7156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29" y="70634"/>
                </a:lnTo>
                <a:lnTo>
                  <a:pt x="10029" y="21790"/>
                </a:lnTo>
                <a:lnTo>
                  <a:pt x="9817" y="21106"/>
                </a:lnTo>
                <a:lnTo>
                  <a:pt x="7175" y="20152"/>
                </a:lnTo>
                <a:lnTo>
                  <a:pt x="3949" y="20152"/>
                </a:lnTo>
                <a:lnTo>
                  <a:pt x="1076" y="21790"/>
                </a:lnTo>
                <a:lnTo>
                  <a:pt x="1076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8384533" y="4551922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2" y="101"/>
                </a:moveTo>
                <a:lnTo>
                  <a:pt x="16026" y="0"/>
                </a:lnTo>
                <a:lnTo>
                  <a:pt x="13437" y="392"/>
                </a:lnTo>
                <a:lnTo>
                  <a:pt x="8981" y="1979"/>
                </a:lnTo>
                <a:lnTo>
                  <a:pt x="5651" y="4367"/>
                </a:lnTo>
                <a:lnTo>
                  <a:pt x="3063" y="7214"/>
                </a:lnTo>
                <a:lnTo>
                  <a:pt x="1562" y="10717"/>
                </a:lnTo>
                <a:lnTo>
                  <a:pt x="1195" y="14475"/>
                </a:lnTo>
                <a:lnTo>
                  <a:pt x="1550" y="18515"/>
                </a:lnTo>
                <a:lnTo>
                  <a:pt x="2973" y="21629"/>
                </a:lnTo>
                <a:lnTo>
                  <a:pt x="6209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5" y="29643"/>
                </a:lnTo>
                <a:lnTo>
                  <a:pt x="1796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6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73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8237" y="53643"/>
                </a:lnTo>
                <a:lnTo>
                  <a:pt x="20829" y="53313"/>
                </a:lnTo>
                <a:lnTo>
                  <a:pt x="25527" y="51941"/>
                </a:lnTo>
                <a:lnTo>
                  <a:pt x="29249" y="49579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7" y="29729"/>
                </a:lnTo>
                <a:lnTo>
                  <a:pt x="28234" y="26633"/>
                </a:lnTo>
                <a:lnTo>
                  <a:pt x="25236" y="25106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6" y="21438"/>
                </a:lnTo>
                <a:lnTo>
                  <a:pt x="12523" y="19343"/>
                </a:lnTo>
                <a:lnTo>
                  <a:pt x="10137" y="16584"/>
                </a:lnTo>
                <a:lnTo>
                  <a:pt x="9780" y="13982"/>
                </a:lnTo>
                <a:lnTo>
                  <a:pt x="10353" y="11174"/>
                </a:lnTo>
                <a:lnTo>
                  <a:pt x="12764" y="8280"/>
                </a:lnTo>
                <a:lnTo>
                  <a:pt x="16026" y="7110"/>
                </a:lnTo>
                <a:lnTo>
                  <a:pt x="18900" y="6944"/>
                </a:lnTo>
                <a:lnTo>
                  <a:pt x="22100" y="7136"/>
                </a:lnTo>
                <a:lnTo>
                  <a:pt x="25883" y="8355"/>
                </a:lnTo>
                <a:lnTo>
                  <a:pt x="29249" y="10083"/>
                </a:lnTo>
                <a:lnTo>
                  <a:pt x="32057" y="8305"/>
                </a:lnTo>
                <a:lnTo>
                  <a:pt x="31992" y="5688"/>
                </a:lnTo>
                <a:lnTo>
                  <a:pt x="30416" y="2894"/>
                </a:lnTo>
                <a:lnTo>
                  <a:pt x="27471" y="1457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8428352" y="4551922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1" y="4367"/>
                </a:lnTo>
                <a:lnTo>
                  <a:pt x="3059" y="7214"/>
                </a:lnTo>
                <a:lnTo>
                  <a:pt x="1562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3"/>
                </a:lnTo>
                <a:lnTo>
                  <a:pt x="17956" y="30783"/>
                </a:lnTo>
                <a:lnTo>
                  <a:pt x="20714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199" y="45756"/>
                </a:lnTo>
                <a:lnTo>
                  <a:pt x="6170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43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8237" y="53643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6" y="49579"/>
                </a:lnTo>
                <a:lnTo>
                  <a:pt x="32255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0" y="26633"/>
                </a:lnTo>
                <a:lnTo>
                  <a:pt x="25236" y="25106"/>
                </a:lnTo>
                <a:lnTo>
                  <a:pt x="22161" y="23811"/>
                </a:lnTo>
                <a:lnTo>
                  <a:pt x="19112" y="2260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4"/>
                </a:lnTo>
                <a:lnTo>
                  <a:pt x="9777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6"/>
                </a:lnTo>
                <a:lnTo>
                  <a:pt x="25883" y="8355"/>
                </a:lnTo>
                <a:lnTo>
                  <a:pt x="29246" y="10083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71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8475811" y="4552697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67" y="0"/>
                </a:moveTo>
                <a:lnTo>
                  <a:pt x="33098" y="1648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0" y="41197"/>
                </a:lnTo>
                <a:lnTo>
                  <a:pt x="23788" y="44383"/>
                </a:lnTo>
                <a:lnTo>
                  <a:pt x="19302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70" y="40143"/>
                </a:lnTo>
                <a:lnTo>
                  <a:pt x="9615" y="36953"/>
                </a:lnTo>
                <a:lnTo>
                  <a:pt x="9004" y="32943"/>
                </a:lnTo>
                <a:lnTo>
                  <a:pt x="9004" y="1648"/>
                </a:lnTo>
                <a:lnTo>
                  <a:pt x="8635" y="722"/>
                </a:lnTo>
                <a:lnTo>
                  <a:pt x="608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0"/>
                </a:lnTo>
                <a:lnTo>
                  <a:pt x="3848" y="46835"/>
                </a:lnTo>
                <a:lnTo>
                  <a:pt x="7012" y="50176"/>
                </a:lnTo>
                <a:lnTo>
                  <a:pt x="11469" y="52346"/>
                </a:lnTo>
                <a:lnTo>
                  <a:pt x="14212" y="52868"/>
                </a:lnTo>
                <a:lnTo>
                  <a:pt x="20246" y="52868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27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2"/>
                </a:lnTo>
                <a:lnTo>
                  <a:pt x="42101" y="1648"/>
                </a:lnTo>
                <a:lnTo>
                  <a:pt x="41846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8531247" y="4551922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2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701" y="18173"/>
                </a:lnTo>
                <a:lnTo>
                  <a:pt x="10922" y="14516"/>
                </a:lnTo>
                <a:lnTo>
                  <a:pt x="13729" y="1868"/>
                </a:lnTo>
                <a:lnTo>
                  <a:pt x="10821" y="3110"/>
                </a:lnTo>
                <a:lnTo>
                  <a:pt x="8355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6234" y="46977"/>
                </a:lnTo>
                <a:lnTo>
                  <a:pt x="10831" y="50850"/>
                </a:lnTo>
                <a:lnTo>
                  <a:pt x="13867" y="51969"/>
                </a:lnTo>
                <a:lnTo>
                  <a:pt x="16877" y="53085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39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43">
                <a:moveTo>
                  <a:pt x="10922" y="1451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922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8586467" y="4551922"/>
            <a:ext cx="34571" cy="53643"/>
          </a:xfrm>
          <a:custGeom>
            <a:avLst/>
            <a:gdLst/>
            <a:ahLst/>
            <a:cxnLst/>
            <a:rect l="l" t="t" r="r" b="b"/>
            <a:pathLst>
              <a:path w="34571" h="53643">
                <a:moveTo>
                  <a:pt x="21603" y="101"/>
                </a:moveTo>
                <a:lnTo>
                  <a:pt x="16031" y="0"/>
                </a:lnTo>
                <a:lnTo>
                  <a:pt x="13439" y="392"/>
                </a:lnTo>
                <a:lnTo>
                  <a:pt x="8982" y="1979"/>
                </a:lnTo>
                <a:lnTo>
                  <a:pt x="5652" y="4367"/>
                </a:lnTo>
                <a:lnTo>
                  <a:pt x="3049" y="7214"/>
                </a:lnTo>
                <a:lnTo>
                  <a:pt x="1563" y="10717"/>
                </a:lnTo>
                <a:lnTo>
                  <a:pt x="1196" y="14475"/>
                </a:lnTo>
                <a:lnTo>
                  <a:pt x="1551" y="18515"/>
                </a:lnTo>
                <a:lnTo>
                  <a:pt x="2960" y="21629"/>
                </a:lnTo>
                <a:lnTo>
                  <a:pt x="6214" y="25206"/>
                </a:lnTo>
                <a:lnTo>
                  <a:pt x="8982" y="26935"/>
                </a:lnTo>
                <a:lnTo>
                  <a:pt x="11951" y="28407"/>
                </a:lnTo>
                <a:lnTo>
                  <a:pt x="15026" y="29643"/>
                </a:lnTo>
                <a:lnTo>
                  <a:pt x="17960" y="30783"/>
                </a:lnTo>
                <a:lnTo>
                  <a:pt x="20714" y="31978"/>
                </a:lnTo>
                <a:lnTo>
                  <a:pt x="2395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4" y="46494"/>
                </a:lnTo>
                <a:lnTo>
                  <a:pt x="10199" y="45756"/>
                </a:lnTo>
                <a:lnTo>
                  <a:pt x="6160" y="44157"/>
                </a:lnTo>
                <a:lnTo>
                  <a:pt x="3290" y="42556"/>
                </a:lnTo>
                <a:lnTo>
                  <a:pt x="281" y="42937"/>
                </a:lnTo>
                <a:lnTo>
                  <a:pt x="0" y="45515"/>
                </a:lnTo>
                <a:lnTo>
                  <a:pt x="447" y="4882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85"/>
                </a:lnTo>
                <a:lnTo>
                  <a:pt x="12028" y="53529"/>
                </a:lnTo>
                <a:lnTo>
                  <a:pt x="18238" y="53643"/>
                </a:lnTo>
                <a:lnTo>
                  <a:pt x="20815" y="53313"/>
                </a:lnTo>
                <a:lnTo>
                  <a:pt x="25516" y="51941"/>
                </a:lnTo>
                <a:lnTo>
                  <a:pt x="29250" y="49579"/>
                </a:lnTo>
                <a:lnTo>
                  <a:pt x="32260" y="46608"/>
                </a:lnTo>
                <a:lnTo>
                  <a:pt x="34103" y="42696"/>
                </a:lnTo>
                <a:lnTo>
                  <a:pt x="34571" y="37972"/>
                </a:lnTo>
                <a:lnTo>
                  <a:pt x="34571" y="35877"/>
                </a:lnTo>
                <a:lnTo>
                  <a:pt x="33505" y="32547"/>
                </a:lnTo>
                <a:lnTo>
                  <a:pt x="31868" y="29729"/>
                </a:lnTo>
                <a:lnTo>
                  <a:pt x="28220" y="26633"/>
                </a:lnTo>
                <a:lnTo>
                  <a:pt x="25226" y="25106"/>
                </a:lnTo>
                <a:lnTo>
                  <a:pt x="22162" y="23811"/>
                </a:lnTo>
                <a:lnTo>
                  <a:pt x="19116" y="22604"/>
                </a:lnTo>
                <a:lnTo>
                  <a:pt x="16156" y="21438"/>
                </a:lnTo>
                <a:lnTo>
                  <a:pt x="12524" y="19343"/>
                </a:lnTo>
                <a:lnTo>
                  <a:pt x="10123" y="16584"/>
                </a:lnTo>
                <a:lnTo>
                  <a:pt x="9767" y="13982"/>
                </a:lnTo>
                <a:lnTo>
                  <a:pt x="10340" y="11174"/>
                </a:lnTo>
                <a:lnTo>
                  <a:pt x="12766" y="8280"/>
                </a:lnTo>
                <a:lnTo>
                  <a:pt x="16031" y="7110"/>
                </a:lnTo>
                <a:lnTo>
                  <a:pt x="18886" y="6944"/>
                </a:lnTo>
                <a:lnTo>
                  <a:pt x="22100" y="7136"/>
                </a:lnTo>
                <a:lnTo>
                  <a:pt x="25885" y="8355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88"/>
                </a:lnTo>
                <a:lnTo>
                  <a:pt x="30416" y="2894"/>
                </a:lnTo>
                <a:lnTo>
                  <a:pt x="27472" y="1457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8634084" y="4592391"/>
            <a:ext cx="11661" cy="12649"/>
          </a:xfrm>
          <a:custGeom>
            <a:avLst/>
            <a:gdLst/>
            <a:ahLst/>
            <a:cxnLst/>
            <a:rect l="l" t="t" r="r" b="b"/>
            <a:pathLst>
              <a:path w="11661" h="12649">
                <a:moveTo>
                  <a:pt x="11661" y="6234"/>
                </a:moveTo>
                <a:lnTo>
                  <a:pt x="11661" y="3746"/>
                </a:lnTo>
                <a:lnTo>
                  <a:pt x="9591" y="416"/>
                </a:lnTo>
                <a:lnTo>
                  <a:pt x="5918" y="0"/>
                </a:lnTo>
                <a:lnTo>
                  <a:pt x="1281" y="1269"/>
                </a:lnTo>
                <a:lnTo>
                  <a:pt x="0" y="3848"/>
                </a:lnTo>
                <a:lnTo>
                  <a:pt x="0" y="8902"/>
                </a:lnTo>
                <a:lnTo>
                  <a:pt x="2085" y="12228"/>
                </a:lnTo>
                <a:lnTo>
                  <a:pt x="5753" y="12649"/>
                </a:lnTo>
                <a:lnTo>
                  <a:pt x="10389" y="11365"/>
                </a:lnTo>
                <a:lnTo>
                  <a:pt x="11661" y="8812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96437" y="4801975"/>
            <a:ext cx="64479" cy="70866"/>
          </a:xfrm>
          <a:custGeom>
            <a:avLst/>
            <a:gdLst/>
            <a:ahLst/>
            <a:cxnLst/>
            <a:rect l="l" t="t" r="r" b="b"/>
            <a:pathLst>
              <a:path w="64479" h="70865">
                <a:moveTo>
                  <a:pt x="1295" y="70599"/>
                </a:moveTo>
                <a:lnTo>
                  <a:pt x="4485" y="70866"/>
                </a:lnTo>
                <a:lnTo>
                  <a:pt x="7696" y="70866"/>
                </a:lnTo>
                <a:lnTo>
                  <a:pt x="10871" y="70675"/>
                </a:lnTo>
                <a:lnTo>
                  <a:pt x="13845" y="68262"/>
                </a:lnTo>
                <a:lnTo>
                  <a:pt x="18301" y="54536"/>
                </a:lnTo>
                <a:lnTo>
                  <a:pt x="21451" y="43573"/>
                </a:lnTo>
                <a:lnTo>
                  <a:pt x="31370" y="13729"/>
                </a:lnTo>
                <a:lnTo>
                  <a:pt x="31597" y="0"/>
                </a:lnTo>
                <a:lnTo>
                  <a:pt x="28260" y="25"/>
                </a:lnTo>
                <a:lnTo>
                  <a:pt x="25146" y="255"/>
                </a:lnTo>
                <a:lnTo>
                  <a:pt x="22365" y="2833"/>
                </a:lnTo>
                <a:lnTo>
                  <a:pt x="712" y="65112"/>
                </a:lnTo>
                <a:lnTo>
                  <a:pt x="0" y="67398"/>
                </a:lnTo>
                <a:lnTo>
                  <a:pt x="1295" y="70599"/>
                </a:lnTo>
                <a:close/>
              </a:path>
              <a:path w="64479" h="70865">
                <a:moveTo>
                  <a:pt x="41352" y="43573"/>
                </a:moveTo>
                <a:lnTo>
                  <a:pt x="21451" y="43573"/>
                </a:lnTo>
                <a:lnTo>
                  <a:pt x="18301" y="54536"/>
                </a:lnTo>
                <a:lnTo>
                  <a:pt x="44668" y="54536"/>
                </a:lnTo>
                <a:lnTo>
                  <a:pt x="49391" y="68644"/>
                </a:lnTo>
                <a:lnTo>
                  <a:pt x="51612" y="70614"/>
                </a:lnTo>
                <a:lnTo>
                  <a:pt x="54457" y="70840"/>
                </a:lnTo>
                <a:lnTo>
                  <a:pt x="57746" y="70866"/>
                </a:lnTo>
                <a:lnTo>
                  <a:pt x="61912" y="70725"/>
                </a:lnTo>
                <a:lnTo>
                  <a:pt x="64479" y="68313"/>
                </a:lnTo>
                <a:lnTo>
                  <a:pt x="63654" y="65228"/>
                </a:lnTo>
                <a:lnTo>
                  <a:pt x="41950" y="2984"/>
                </a:lnTo>
                <a:lnTo>
                  <a:pt x="40855" y="965"/>
                </a:lnTo>
                <a:lnTo>
                  <a:pt x="37961" y="139"/>
                </a:lnTo>
                <a:lnTo>
                  <a:pt x="31597" y="0"/>
                </a:lnTo>
                <a:lnTo>
                  <a:pt x="31435" y="13729"/>
                </a:lnTo>
                <a:lnTo>
                  <a:pt x="41352" y="435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371615" y="4796985"/>
            <a:ext cx="13676" cy="75859"/>
          </a:xfrm>
          <a:custGeom>
            <a:avLst/>
            <a:gdLst/>
            <a:ahLst/>
            <a:cxnLst/>
            <a:rect l="l" t="t" r="r" b="b"/>
            <a:pathLst>
              <a:path w="13676" h="75859">
                <a:moveTo>
                  <a:pt x="13676" y="73685"/>
                </a:moveTo>
                <a:lnTo>
                  <a:pt x="13564" y="1638"/>
                </a:lnTo>
                <a:lnTo>
                  <a:pt x="11012" y="280"/>
                </a:lnTo>
                <a:lnTo>
                  <a:pt x="8164" y="0"/>
                </a:lnTo>
                <a:lnTo>
                  <a:pt x="5500" y="0"/>
                </a:lnTo>
                <a:lnTo>
                  <a:pt x="2667" y="280"/>
                </a:lnTo>
                <a:lnTo>
                  <a:pt x="0" y="2336"/>
                </a:lnTo>
                <a:lnTo>
                  <a:pt x="114" y="74372"/>
                </a:lnTo>
                <a:lnTo>
                  <a:pt x="2667" y="75628"/>
                </a:lnTo>
                <a:lnTo>
                  <a:pt x="5500" y="75859"/>
                </a:lnTo>
                <a:lnTo>
                  <a:pt x="8164" y="75859"/>
                </a:lnTo>
                <a:lnTo>
                  <a:pt x="11012" y="75628"/>
                </a:lnTo>
                <a:lnTo>
                  <a:pt x="13676" y="73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395933" y="4820108"/>
            <a:ext cx="78954" cy="52693"/>
          </a:xfrm>
          <a:custGeom>
            <a:avLst/>
            <a:gdLst/>
            <a:ahLst/>
            <a:cxnLst/>
            <a:rect l="l" t="t" r="r" b="b"/>
            <a:pathLst>
              <a:path w="78954" h="52693">
                <a:moveTo>
                  <a:pt x="13525" y="49809"/>
                </a:moveTo>
                <a:lnTo>
                  <a:pt x="16192" y="52350"/>
                </a:lnTo>
                <a:lnTo>
                  <a:pt x="19263" y="52678"/>
                </a:lnTo>
                <a:lnTo>
                  <a:pt x="25754" y="52693"/>
                </a:lnTo>
                <a:lnTo>
                  <a:pt x="28878" y="52412"/>
                </a:lnTo>
                <a:lnTo>
                  <a:pt x="31546" y="49809"/>
                </a:lnTo>
                <a:lnTo>
                  <a:pt x="39013" y="20383"/>
                </a:lnTo>
                <a:lnTo>
                  <a:pt x="39239" y="20383"/>
                </a:lnTo>
                <a:lnTo>
                  <a:pt x="47382" y="49809"/>
                </a:lnTo>
                <a:lnTo>
                  <a:pt x="50050" y="52350"/>
                </a:lnTo>
                <a:lnTo>
                  <a:pt x="53171" y="52678"/>
                </a:lnTo>
                <a:lnTo>
                  <a:pt x="59601" y="52693"/>
                </a:lnTo>
                <a:lnTo>
                  <a:pt x="62661" y="52412"/>
                </a:lnTo>
                <a:lnTo>
                  <a:pt x="65289" y="49809"/>
                </a:lnTo>
                <a:lnTo>
                  <a:pt x="78191" y="6019"/>
                </a:lnTo>
                <a:lnTo>
                  <a:pt x="78483" y="4939"/>
                </a:lnTo>
                <a:lnTo>
                  <a:pt x="78954" y="2058"/>
                </a:lnTo>
                <a:lnTo>
                  <a:pt x="76528" y="180"/>
                </a:lnTo>
                <a:lnTo>
                  <a:pt x="73734" y="0"/>
                </a:lnTo>
                <a:lnTo>
                  <a:pt x="71056" y="0"/>
                </a:lnTo>
                <a:lnTo>
                  <a:pt x="68209" y="180"/>
                </a:lnTo>
                <a:lnTo>
                  <a:pt x="65491" y="2325"/>
                </a:lnTo>
                <a:lnTo>
                  <a:pt x="56285" y="37857"/>
                </a:lnTo>
                <a:lnTo>
                  <a:pt x="56004" y="37922"/>
                </a:lnTo>
                <a:lnTo>
                  <a:pt x="46353" y="2109"/>
                </a:lnTo>
                <a:lnTo>
                  <a:pt x="43710" y="215"/>
                </a:lnTo>
                <a:lnTo>
                  <a:pt x="40957" y="0"/>
                </a:lnTo>
                <a:lnTo>
                  <a:pt x="38275" y="0"/>
                </a:lnTo>
                <a:lnTo>
                  <a:pt x="35481" y="180"/>
                </a:lnTo>
                <a:lnTo>
                  <a:pt x="32777" y="2325"/>
                </a:lnTo>
                <a:lnTo>
                  <a:pt x="23774" y="37857"/>
                </a:lnTo>
                <a:lnTo>
                  <a:pt x="23558" y="37857"/>
                </a:lnTo>
                <a:lnTo>
                  <a:pt x="13957" y="2325"/>
                </a:lnTo>
                <a:lnTo>
                  <a:pt x="13841" y="1893"/>
                </a:lnTo>
                <a:lnTo>
                  <a:pt x="11224" y="180"/>
                </a:lnTo>
                <a:lnTo>
                  <a:pt x="8239" y="0"/>
                </a:lnTo>
                <a:lnTo>
                  <a:pt x="5461" y="0"/>
                </a:lnTo>
                <a:lnTo>
                  <a:pt x="1864" y="292"/>
                </a:lnTo>
                <a:lnTo>
                  <a:pt x="0" y="2948"/>
                </a:lnTo>
                <a:lnTo>
                  <a:pt x="723" y="6019"/>
                </a:lnTo>
                <a:lnTo>
                  <a:pt x="13525" y="49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482935" y="4819172"/>
            <a:ext cx="44221" cy="54583"/>
          </a:xfrm>
          <a:custGeom>
            <a:avLst/>
            <a:gdLst/>
            <a:ahLst/>
            <a:cxnLst/>
            <a:rect l="l" t="t" r="r" b="b"/>
            <a:pathLst>
              <a:path w="44221" h="54583">
                <a:moveTo>
                  <a:pt x="44221" y="51663"/>
                </a:moveTo>
                <a:lnTo>
                  <a:pt x="44221" y="15786"/>
                </a:lnTo>
                <a:lnTo>
                  <a:pt x="43815" y="12901"/>
                </a:lnTo>
                <a:lnTo>
                  <a:pt x="42227" y="8049"/>
                </a:lnTo>
                <a:lnTo>
                  <a:pt x="39229" y="4532"/>
                </a:lnTo>
                <a:lnTo>
                  <a:pt x="35279" y="1864"/>
                </a:lnTo>
                <a:lnTo>
                  <a:pt x="32586" y="1116"/>
                </a:lnTo>
                <a:lnTo>
                  <a:pt x="29883" y="382"/>
                </a:lnTo>
                <a:lnTo>
                  <a:pt x="26643" y="0"/>
                </a:lnTo>
                <a:lnTo>
                  <a:pt x="20699" y="0"/>
                </a:lnTo>
                <a:lnTo>
                  <a:pt x="16635" y="518"/>
                </a:lnTo>
                <a:lnTo>
                  <a:pt x="12760" y="1306"/>
                </a:lnTo>
                <a:lnTo>
                  <a:pt x="9373" y="2401"/>
                </a:lnTo>
                <a:lnTo>
                  <a:pt x="6616" y="3618"/>
                </a:lnTo>
                <a:lnTo>
                  <a:pt x="3455" y="5868"/>
                </a:lnTo>
                <a:lnTo>
                  <a:pt x="2653" y="8647"/>
                </a:lnTo>
                <a:lnTo>
                  <a:pt x="2818" y="12052"/>
                </a:lnTo>
                <a:lnTo>
                  <a:pt x="3732" y="14630"/>
                </a:lnTo>
                <a:lnTo>
                  <a:pt x="6424" y="14997"/>
                </a:lnTo>
                <a:lnTo>
                  <a:pt x="9409" y="13423"/>
                </a:lnTo>
                <a:lnTo>
                  <a:pt x="12167" y="12193"/>
                </a:lnTo>
                <a:lnTo>
                  <a:pt x="15544" y="11123"/>
                </a:lnTo>
                <a:lnTo>
                  <a:pt x="19367" y="10374"/>
                </a:lnTo>
                <a:lnTo>
                  <a:pt x="23381" y="10374"/>
                </a:lnTo>
                <a:lnTo>
                  <a:pt x="26009" y="10908"/>
                </a:lnTo>
                <a:lnTo>
                  <a:pt x="29541" y="13348"/>
                </a:lnTo>
                <a:lnTo>
                  <a:pt x="30656" y="16584"/>
                </a:lnTo>
                <a:lnTo>
                  <a:pt x="30822" y="19429"/>
                </a:lnTo>
                <a:lnTo>
                  <a:pt x="30822" y="22363"/>
                </a:lnTo>
                <a:lnTo>
                  <a:pt x="21794" y="22363"/>
                </a:lnTo>
                <a:lnTo>
                  <a:pt x="18007" y="22694"/>
                </a:lnTo>
                <a:lnTo>
                  <a:pt x="14756" y="23328"/>
                </a:lnTo>
                <a:lnTo>
                  <a:pt x="11504" y="23990"/>
                </a:lnTo>
                <a:lnTo>
                  <a:pt x="8787" y="24994"/>
                </a:lnTo>
                <a:lnTo>
                  <a:pt x="4405" y="27708"/>
                </a:lnTo>
                <a:lnTo>
                  <a:pt x="1652" y="31507"/>
                </a:lnTo>
                <a:lnTo>
                  <a:pt x="0" y="36028"/>
                </a:lnTo>
                <a:lnTo>
                  <a:pt x="0" y="41464"/>
                </a:lnTo>
                <a:lnTo>
                  <a:pt x="1306" y="45694"/>
                </a:lnTo>
                <a:lnTo>
                  <a:pt x="3390" y="49277"/>
                </a:lnTo>
                <a:lnTo>
                  <a:pt x="6540" y="51915"/>
                </a:lnTo>
                <a:lnTo>
                  <a:pt x="10554" y="53582"/>
                </a:lnTo>
                <a:lnTo>
                  <a:pt x="13348" y="40449"/>
                </a:lnTo>
                <a:lnTo>
                  <a:pt x="13575" y="36169"/>
                </a:lnTo>
                <a:lnTo>
                  <a:pt x="15201" y="33540"/>
                </a:lnTo>
                <a:lnTo>
                  <a:pt x="18402" y="31737"/>
                </a:lnTo>
                <a:lnTo>
                  <a:pt x="21527" y="31101"/>
                </a:lnTo>
                <a:lnTo>
                  <a:pt x="25617" y="30938"/>
                </a:lnTo>
                <a:lnTo>
                  <a:pt x="30822" y="30938"/>
                </a:lnTo>
                <a:lnTo>
                  <a:pt x="30822" y="39178"/>
                </a:lnTo>
                <a:lnTo>
                  <a:pt x="29145" y="41073"/>
                </a:lnTo>
                <a:lnTo>
                  <a:pt x="26125" y="52805"/>
                </a:lnTo>
                <a:lnTo>
                  <a:pt x="28676" y="51612"/>
                </a:lnTo>
                <a:lnTo>
                  <a:pt x="32932" y="47815"/>
                </a:lnTo>
                <a:lnTo>
                  <a:pt x="32932" y="51663"/>
                </a:lnTo>
                <a:lnTo>
                  <a:pt x="33094" y="52564"/>
                </a:lnTo>
                <a:lnTo>
                  <a:pt x="35711" y="53607"/>
                </a:lnTo>
                <a:lnTo>
                  <a:pt x="41187" y="53607"/>
                </a:lnTo>
                <a:lnTo>
                  <a:pt x="44221" y="51663"/>
                </a:lnTo>
                <a:close/>
              </a:path>
              <a:path w="44221" h="54583">
                <a:moveTo>
                  <a:pt x="13348" y="40449"/>
                </a:moveTo>
                <a:lnTo>
                  <a:pt x="10554" y="53582"/>
                </a:lnTo>
                <a:lnTo>
                  <a:pt x="15062" y="54583"/>
                </a:lnTo>
                <a:lnTo>
                  <a:pt x="20739" y="54583"/>
                </a:lnTo>
                <a:lnTo>
                  <a:pt x="23582" y="53985"/>
                </a:lnTo>
                <a:lnTo>
                  <a:pt x="26125" y="52805"/>
                </a:lnTo>
                <a:lnTo>
                  <a:pt x="29145" y="41073"/>
                </a:lnTo>
                <a:lnTo>
                  <a:pt x="25909" y="43469"/>
                </a:lnTo>
                <a:lnTo>
                  <a:pt x="22542" y="44946"/>
                </a:lnTo>
                <a:lnTo>
                  <a:pt x="18337" y="44946"/>
                </a:lnTo>
                <a:lnTo>
                  <a:pt x="15264" y="43204"/>
                </a:lnTo>
                <a:lnTo>
                  <a:pt x="13348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537424" y="4820104"/>
            <a:ext cx="50255" cy="72111"/>
          </a:xfrm>
          <a:custGeom>
            <a:avLst/>
            <a:gdLst/>
            <a:ahLst/>
            <a:cxnLst/>
            <a:rect l="l" t="t" r="r" b="b"/>
            <a:pathLst>
              <a:path w="50255" h="72111">
                <a:moveTo>
                  <a:pt x="698" y="5476"/>
                </a:moveTo>
                <a:lnTo>
                  <a:pt x="17362" y="49975"/>
                </a:lnTo>
                <a:lnTo>
                  <a:pt x="19483" y="52416"/>
                </a:lnTo>
                <a:lnTo>
                  <a:pt x="13017" y="68634"/>
                </a:lnTo>
                <a:lnTo>
                  <a:pt x="13398" y="71287"/>
                </a:lnTo>
                <a:lnTo>
                  <a:pt x="16217" y="72050"/>
                </a:lnTo>
                <a:lnTo>
                  <a:pt x="21617" y="72111"/>
                </a:lnTo>
                <a:lnTo>
                  <a:pt x="25171" y="71513"/>
                </a:lnTo>
                <a:lnTo>
                  <a:pt x="27838" y="69559"/>
                </a:lnTo>
                <a:lnTo>
                  <a:pt x="33695" y="52416"/>
                </a:lnTo>
                <a:lnTo>
                  <a:pt x="49809" y="4993"/>
                </a:lnTo>
                <a:lnTo>
                  <a:pt x="50255" y="3304"/>
                </a:lnTo>
                <a:lnTo>
                  <a:pt x="49024" y="637"/>
                </a:lnTo>
                <a:lnTo>
                  <a:pt x="46202" y="64"/>
                </a:lnTo>
                <a:lnTo>
                  <a:pt x="43357" y="0"/>
                </a:lnTo>
                <a:lnTo>
                  <a:pt x="39182" y="215"/>
                </a:lnTo>
                <a:lnTo>
                  <a:pt x="36615" y="2772"/>
                </a:lnTo>
                <a:lnTo>
                  <a:pt x="26200" y="35802"/>
                </a:lnTo>
                <a:lnTo>
                  <a:pt x="26034" y="35802"/>
                </a:lnTo>
                <a:lnTo>
                  <a:pt x="14655" y="3416"/>
                </a:lnTo>
                <a:lnTo>
                  <a:pt x="12750" y="486"/>
                </a:lnTo>
                <a:lnTo>
                  <a:pt x="9730" y="29"/>
                </a:lnTo>
                <a:lnTo>
                  <a:pt x="6948" y="0"/>
                </a:lnTo>
                <a:lnTo>
                  <a:pt x="2847" y="215"/>
                </a:lnTo>
                <a:lnTo>
                  <a:pt x="0" y="2566"/>
                </a:lnTo>
                <a:lnTo>
                  <a:pt x="698" y="54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594808" y="4819172"/>
            <a:ext cx="36946" cy="54583"/>
          </a:xfrm>
          <a:custGeom>
            <a:avLst/>
            <a:gdLst/>
            <a:ahLst/>
            <a:cxnLst/>
            <a:rect l="l" t="t" r="r" b="b"/>
            <a:pathLst>
              <a:path w="36946" h="54583">
                <a:moveTo>
                  <a:pt x="533" y="49683"/>
                </a:moveTo>
                <a:lnTo>
                  <a:pt x="3139" y="51879"/>
                </a:lnTo>
                <a:lnTo>
                  <a:pt x="6400" y="53150"/>
                </a:lnTo>
                <a:lnTo>
                  <a:pt x="9169" y="53924"/>
                </a:lnTo>
                <a:lnTo>
                  <a:pt x="12459" y="54457"/>
                </a:lnTo>
                <a:lnTo>
                  <a:pt x="19000" y="54583"/>
                </a:lnTo>
                <a:lnTo>
                  <a:pt x="21794" y="54241"/>
                </a:lnTo>
                <a:lnTo>
                  <a:pt x="24361" y="53527"/>
                </a:lnTo>
                <a:lnTo>
                  <a:pt x="26924" y="52829"/>
                </a:lnTo>
                <a:lnTo>
                  <a:pt x="29145" y="51779"/>
                </a:lnTo>
                <a:lnTo>
                  <a:pt x="32918" y="48945"/>
                </a:lnTo>
                <a:lnTo>
                  <a:pt x="35394" y="45097"/>
                </a:lnTo>
                <a:lnTo>
                  <a:pt x="36946" y="40575"/>
                </a:lnTo>
                <a:lnTo>
                  <a:pt x="36946" y="35622"/>
                </a:lnTo>
                <a:lnTo>
                  <a:pt x="35916" y="32104"/>
                </a:lnTo>
                <a:lnTo>
                  <a:pt x="34315" y="29109"/>
                </a:lnTo>
                <a:lnTo>
                  <a:pt x="30812" y="25819"/>
                </a:lnTo>
                <a:lnTo>
                  <a:pt x="27940" y="24231"/>
                </a:lnTo>
                <a:lnTo>
                  <a:pt x="25045" y="22936"/>
                </a:lnTo>
                <a:lnTo>
                  <a:pt x="22125" y="21780"/>
                </a:lnTo>
                <a:lnTo>
                  <a:pt x="19253" y="20764"/>
                </a:lnTo>
                <a:lnTo>
                  <a:pt x="15750" y="19061"/>
                </a:lnTo>
                <a:lnTo>
                  <a:pt x="13119" y="15937"/>
                </a:lnTo>
                <a:lnTo>
                  <a:pt x="13550" y="12776"/>
                </a:lnTo>
                <a:lnTo>
                  <a:pt x="16182" y="10299"/>
                </a:lnTo>
                <a:lnTo>
                  <a:pt x="19062" y="9662"/>
                </a:lnTo>
                <a:lnTo>
                  <a:pt x="22021" y="9662"/>
                </a:lnTo>
                <a:lnTo>
                  <a:pt x="24930" y="10234"/>
                </a:lnTo>
                <a:lnTo>
                  <a:pt x="28511" y="11455"/>
                </a:lnTo>
                <a:lnTo>
                  <a:pt x="31079" y="12686"/>
                </a:lnTo>
                <a:lnTo>
                  <a:pt x="34088" y="11480"/>
                </a:lnTo>
                <a:lnTo>
                  <a:pt x="34229" y="8470"/>
                </a:lnTo>
                <a:lnTo>
                  <a:pt x="34038" y="5345"/>
                </a:lnTo>
                <a:lnTo>
                  <a:pt x="31978" y="2592"/>
                </a:lnTo>
                <a:lnTo>
                  <a:pt x="29415" y="1471"/>
                </a:lnTo>
                <a:lnTo>
                  <a:pt x="25808" y="547"/>
                </a:lnTo>
                <a:lnTo>
                  <a:pt x="22950" y="115"/>
                </a:lnTo>
                <a:lnTo>
                  <a:pt x="16930" y="0"/>
                </a:lnTo>
                <a:lnTo>
                  <a:pt x="14187" y="392"/>
                </a:lnTo>
                <a:lnTo>
                  <a:pt x="9298" y="1905"/>
                </a:lnTo>
                <a:lnTo>
                  <a:pt x="5525" y="4342"/>
                </a:lnTo>
                <a:lnTo>
                  <a:pt x="2527" y="7376"/>
                </a:lnTo>
                <a:lnTo>
                  <a:pt x="712" y="11249"/>
                </a:lnTo>
                <a:lnTo>
                  <a:pt x="255" y="15695"/>
                </a:lnTo>
                <a:lnTo>
                  <a:pt x="598" y="19926"/>
                </a:lnTo>
                <a:lnTo>
                  <a:pt x="1929" y="23176"/>
                </a:lnTo>
                <a:lnTo>
                  <a:pt x="5029" y="26884"/>
                </a:lnTo>
                <a:lnTo>
                  <a:pt x="7672" y="28652"/>
                </a:lnTo>
                <a:lnTo>
                  <a:pt x="10490" y="30149"/>
                </a:lnTo>
                <a:lnTo>
                  <a:pt x="13413" y="31381"/>
                </a:lnTo>
                <a:lnTo>
                  <a:pt x="16243" y="32447"/>
                </a:lnTo>
                <a:lnTo>
                  <a:pt x="19991" y="34084"/>
                </a:lnTo>
                <a:lnTo>
                  <a:pt x="22644" y="36118"/>
                </a:lnTo>
                <a:lnTo>
                  <a:pt x="23648" y="38912"/>
                </a:lnTo>
                <a:lnTo>
                  <a:pt x="22744" y="42138"/>
                </a:lnTo>
                <a:lnTo>
                  <a:pt x="19965" y="44032"/>
                </a:lnTo>
                <a:lnTo>
                  <a:pt x="16955" y="44664"/>
                </a:lnTo>
                <a:lnTo>
                  <a:pt x="13780" y="44664"/>
                </a:lnTo>
                <a:lnTo>
                  <a:pt x="10490" y="43952"/>
                </a:lnTo>
                <a:lnTo>
                  <a:pt x="6451" y="42429"/>
                </a:lnTo>
                <a:lnTo>
                  <a:pt x="3542" y="40942"/>
                </a:lnTo>
                <a:lnTo>
                  <a:pt x="280" y="41605"/>
                </a:lnTo>
                <a:lnTo>
                  <a:pt x="0" y="44207"/>
                </a:lnTo>
                <a:lnTo>
                  <a:pt x="0" y="46850"/>
                </a:lnTo>
                <a:lnTo>
                  <a:pt x="533" y="49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672147" y="4802299"/>
            <a:ext cx="37058" cy="70218"/>
          </a:xfrm>
          <a:custGeom>
            <a:avLst/>
            <a:gdLst/>
            <a:ahLst/>
            <a:cxnLst/>
            <a:rect l="l" t="t" r="r" b="b"/>
            <a:pathLst>
              <a:path w="37058" h="70218">
                <a:moveTo>
                  <a:pt x="14006" y="59310"/>
                </a:moveTo>
                <a:lnTo>
                  <a:pt x="22909" y="70218"/>
                </a:lnTo>
                <a:lnTo>
                  <a:pt x="25714" y="70218"/>
                </a:lnTo>
                <a:lnTo>
                  <a:pt x="28281" y="70041"/>
                </a:lnTo>
                <a:lnTo>
                  <a:pt x="32879" y="69353"/>
                </a:lnTo>
                <a:lnTo>
                  <a:pt x="37058" y="68097"/>
                </a:lnTo>
                <a:lnTo>
                  <a:pt x="35761" y="52591"/>
                </a:lnTo>
                <a:lnTo>
                  <a:pt x="33858" y="56033"/>
                </a:lnTo>
                <a:lnTo>
                  <a:pt x="30681" y="58280"/>
                </a:lnTo>
                <a:lnTo>
                  <a:pt x="27975" y="59104"/>
                </a:lnTo>
                <a:lnTo>
                  <a:pt x="24306" y="59310"/>
                </a:lnTo>
                <a:lnTo>
                  <a:pt x="14006" y="59310"/>
                </a:lnTo>
                <a:close/>
              </a:path>
              <a:path w="37058" h="70218">
                <a:moveTo>
                  <a:pt x="22477" y="39344"/>
                </a:moveTo>
                <a:lnTo>
                  <a:pt x="25081" y="39344"/>
                </a:lnTo>
                <a:lnTo>
                  <a:pt x="28813" y="40043"/>
                </a:lnTo>
                <a:lnTo>
                  <a:pt x="31788" y="41187"/>
                </a:lnTo>
                <a:lnTo>
                  <a:pt x="29170" y="27039"/>
                </a:lnTo>
                <a:lnTo>
                  <a:pt x="25689" y="28688"/>
                </a:lnTo>
                <a:lnTo>
                  <a:pt x="22477" y="39344"/>
                </a:lnTo>
                <a:close/>
              </a:path>
              <a:path w="37058" h="70218">
                <a:moveTo>
                  <a:pt x="50849" y="49161"/>
                </a:moveTo>
                <a:lnTo>
                  <a:pt x="50849" y="46775"/>
                </a:lnTo>
                <a:lnTo>
                  <a:pt x="49754" y="42710"/>
                </a:lnTo>
                <a:lnTo>
                  <a:pt x="48041" y="39117"/>
                </a:lnTo>
                <a:lnTo>
                  <a:pt x="45553" y="36259"/>
                </a:lnTo>
                <a:lnTo>
                  <a:pt x="42404" y="34189"/>
                </a:lnTo>
                <a:lnTo>
                  <a:pt x="38454" y="31711"/>
                </a:lnTo>
                <a:lnTo>
                  <a:pt x="41057" y="30010"/>
                </a:lnTo>
                <a:lnTo>
                  <a:pt x="44117" y="26747"/>
                </a:lnTo>
                <a:lnTo>
                  <a:pt x="45579" y="24156"/>
                </a:lnTo>
                <a:lnTo>
                  <a:pt x="46443" y="21156"/>
                </a:lnTo>
                <a:lnTo>
                  <a:pt x="46669" y="17856"/>
                </a:lnTo>
                <a:lnTo>
                  <a:pt x="46669" y="14820"/>
                </a:lnTo>
                <a:lnTo>
                  <a:pt x="46126" y="12179"/>
                </a:lnTo>
                <a:lnTo>
                  <a:pt x="43952" y="7682"/>
                </a:lnTo>
                <a:lnTo>
                  <a:pt x="40345" y="4381"/>
                </a:lnTo>
                <a:lnTo>
                  <a:pt x="35787" y="1803"/>
                </a:lnTo>
                <a:lnTo>
                  <a:pt x="32802" y="1094"/>
                </a:lnTo>
                <a:lnTo>
                  <a:pt x="29818" y="367"/>
                </a:lnTo>
                <a:lnTo>
                  <a:pt x="26186" y="0"/>
                </a:lnTo>
                <a:lnTo>
                  <a:pt x="3034" y="0"/>
                </a:lnTo>
                <a:lnTo>
                  <a:pt x="406" y="1767"/>
                </a:lnTo>
                <a:lnTo>
                  <a:pt x="0" y="4511"/>
                </a:lnTo>
                <a:lnTo>
                  <a:pt x="0" y="65721"/>
                </a:lnTo>
                <a:lnTo>
                  <a:pt x="1230" y="69152"/>
                </a:lnTo>
                <a:lnTo>
                  <a:pt x="4240" y="70218"/>
                </a:lnTo>
                <a:lnTo>
                  <a:pt x="22909" y="70218"/>
                </a:lnTo>
                <a:lnTo>
                  <a:pt x="14006" y="59310"/>
                </a:lnTo>
                <a:lnTo>
                  <a:pt x="14006" y="39344"/>
                </a:lnTo>
                <a:lnTo>
                  <a:pt x="22477" y="39344"/>
                </a:lnTo>
                <a:lnTo>
                  <a:pt x="25689" y="28688"/>
                </a:lnTo>
                <a:lnTo>
                  <a:pt x="21981" y="28919"/>
                </a:lnTo>
                <a:lnTo>
                  <a:pt x="14006" y="28919"/>
                </a:lnTo>
                <a:lnTo>
                  <a:pt x="14006" y="10695"/>
                </a:lnTo>
                <a:lnTo>
                  <a:pt x="21221" y="10695"/>
                </a:lnTo>
                <a:lnTo>
                  <a:pt x="25181" y="10882"/>
                </a:lnTo>
                <a:lnTo>
                  <a:pt x="27824" y="11696"/>
                </a:lnTo>
                <a:lnTo>
                  <a:pt x="30657" y="13741"/>
                </a:lnTo>
                <a:lnTo>
                  <a:pt x="32180" y="16916"/>
                </a:lnTo>
                <a:lnTo>
                  <a:pt x="32396" y="19598"/>
                </a:lnTo>
                <a:lnTo>
                  <a:pt x="32396" y="20854"/>
                </a:lnTo>
                <a:lnTo>
                  <a:pt x="31405" y="24347"/>
                </a:lnTo>
                <a:lnTo>
                  <a:pt x="29170" y="27039"/>
                </a:lnTo>
                <a:lnTo>
                  <a:pt x="31788" y="41187"/>
                </a:lnTo>
                <a:lnTo>
                  <a:pt x="34682" y="44006"/>
                </a:lnTo>
                <a:lnTo>
                  <a:pt x="35761" y="46573"/>
                </a:lnTo>
                <a:lnTo>
                  <a:pt x="36028" y="49658"/>
                </a:lnTo>
                <a:lnTo>
                  <a:pt x="35761" y="52591"/>
                </a:lnTo>
                <a:lnTo>
                  <a:pt x="37058" y="68097"/>
                </a:lnTo>
                <a:lnTo>
                  <a:pt x="40942" y="66448"/>
                </a:lnTo>
                <a:lnTo>
                  <a:pt x="44309" y="64213"/>
                </a:lnTo>
                <a:lnTo>
                  <a:pt x="46962" y="61315"/>
                </a:lnTo>
                <a:lnTo>
                  <a:pt x="49122" y="57964"/>
                </a:lnTo>
                <a:lnTo>
                  <a:pt x="50507" y="53924"/>
                </a:lnTo>
                <a:lnTo>
                  <a:pt x="50849" y="49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735831" y="4820112"/>
            <a:ext cx="46177" cy="53647"/>
          </a:xfrm>
          <a:custGeom>
            <a:avLst/>
            <a:gdLst/>
            <a:ahLst/>
            <a:cxnLst/>
            <a:rect l="l" t="t" r="r" b="b"/>
            <a:pathLst>
              <a:path w="46177" h="53647">
                <a:moveTo>
                  <a:pt x="302" y="38559"/>
                </a:moveTo>
                <a:lnTo>
                  <a:pt x="1483" y="43508"/>
                </a:lnTo>
                <a:lnTo>
                  <a:pt x="3883" y="47574"/>
                </a:lnTo>
                <a:lnTo>
                  <a:pt x="7109" y="50939"/>
                </a:lnTo>
                <a:lnTo>
                  <a:pt x="11620" y="53110"/>
                </a:lnTo>
                <a:lnTo>
                  <a:pt x="14414" y="53647"/>
                </a:lnTo>
                <a:lnTo>
                  <a:pt x="20709" y="53647"/>
                </a:lnTo>
                <a:lnTo>
                  <a:pt x="23582" y="52934"/>
                </a:lnTo>
                <a:lnTo>
                  <a:pt x="26337" y="51473"/>
                </a:lnTo>
                <a:lnTo>
                  <a:pt x="29105" y="50039"/>
                </a:lnTo>
                <a:lnTo>
                  <a:pt x="31837" y="47865"/>
                </a:lnTo>
                <a:lnTo>
                  <a:pt x="34516" y="44970"/>
                </a:lnTo>
                <a:lnTo>
                  <a:pt x="34516" y="50558"/>
                </a:lnTo>
                <a:lnTo>
                  <a:pt x="34796" y="51512"/>
                </a:lnTo>
                <a:lnTo>
                  <a:pt x="37465" y="52591"/>
                </a:lnTo>
                <a:lnTo>
                  <a:pt x="40369" y="52732"/>
                </a:lnTo>
                <a:lnTo>
                  <a:pt x="43167" y="52591"/>
                </a:lnTo>
                <a:lnTo>
                  <a:pt x="46177" y="50558"/>
                </a:lnTo>
                <a:lnTo>
                  <a:pt x="46177" y="1793"/>
                </a:lnTo>
                <a:lnTo>
                  <a:pt x="43569" y="215"/>
                </a:lnTo>
                <a:lnTo>
                  <a:pt x="40726" y="0"/>
                </a:lnTo>
                <a:lnTo>
                  <a:pt x="38047" y="0"/>
                </a:lnTo>
                <a:lnTo>
                  <a:pt x="35229" y="215"/>
                </a:lnTo>
                <a:lnTo>
                  <a:pt x="32626" y="2145"/>
                </a:lnTo>
                <a:lnTo>
                  <a:pt x="32626" y="34340"/>
                </a:lnTo>
                <a:lnTo>
                  <a:pt x="28752" y="38609"/>
                </a:lnTo>
                <a:lnTo>
                  <a:pt x="25246" y="41136"/>
                </a:lnTo>
                <a:lnTo>
                  <a:pt x="21765" y="41770"/>
                </a:lnTo>
                <a:lnTo>
                  <a:pt x="19187" y="41504"/>
                </a:lnTo>
                <a:lnTo>
                  <a:pt x="16278" y="39715"/>
                </a:lnTo>
                <a:lnTo>
                  <a:pt x="14438" y="36650"/>
                </a:lnTo>
                <a:lnTo>
                  <a:pt x="13776" y="33972"/>
                </a:lnTo>
                <a:lnTo>
                  <a:pt x="13625" y="29516"/>
                </a:lnTo>
                <a:lnTo>
                  <a:pt x="13524" y="1487"/>
                </a:lnTo>
                <a:lnTo>
                  <a:pt x="10972" y="215"/>
                </a:lnTo>
                <a:lnTo>
                  <a:pt x="8124" y="0"/>
                </a:lnTo>
                <a:lnTo>
                  <a:pt x="5486" y="0"/>
                </a:lnTo>
                <a:lnTo>
                  <a:pt x="2613" y="215"/>
                </a:lnTo>
                <a:lnTo>
                  <a:pt x="0" y="2145"/>
                </a:lnTo>
                <a:lnTo>
                  <a:pt x="0" y="35485"/>
                </a:lnTo>
                <a:lnTo>
                  <a:pt x="302" y="3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796670" y="4798828"/>
            <a:ext cx="14706" cy="74016"/>
          </a:xfrm>
          <a:custGeom>
            <a:avLst/>
            <a:gdLst/>
            <a:ahLst/>
            <a:cxnLst/>
            <a:rect l="l" t="t" r="r" b="b"/>
            <a:pathLst>
              <a:path w="14706" h="74016">
                <a:moveTo>
                  <a:pt x="1141" y="72529"/>
                </a:moveTo>
                <a:lnTo>
                  <a:pt x="3694" y="73785"/>
                </a:lnTo>
                <a:lnTo>
                  <a:pt x="6526" y="74016"/>
                </a:lnTo>
                <a:lnTo>
                  <a:pt x="9204" y="74016"/>
                </a:lnTo>
                <a:lnTo>
                  <a:pt x="12049" y="73785"/>
                </a:lnTo>
                <a:lnTo>
                  <a:pt x="14706" y="71842"/>
                </a:lnTo>
                <a:lnTo>
                  <a:pt x="14591" y="22885"/>
                </a:lnTo>
                <a:lnTo>
                  <a:pt x="12049" y="21539"/>
                </a:lnTo>
                <a:lnTo>
                  <a:pt x="9204" y="21283"/>
                </a:lnTo>
                <a:lnTo>
                  <a:pt x="6526" y="21283"/>
                </a:lnTo>
                <a:lnTo>
                  <a:pt x="3694" y="21539"/>
                </a:lnTo>
                <a:lnTo>
                  <a:pt x="1026" y="23544"/>
                </a:lnTo>
                <a:lnTo>
                  <a:pt x="1141" y="72529"/>
                </a:lnTo>
                <a:close/>
              </a:path>
              <a:path w="14706" h="74016">
                <a:moveTo>
                  <a:pt x="15732" y="7049"/>
                </a:moveTo>
                <a:lnTo>
                  <a:pt x="15732" y="4406"/>
                </a:lnTo>
                <a:lnTo>
                  <a:pt x="14108" y="1548"/>
                </a:lnTo>
                <a:lnTo>
                  <a:pt x="10958" y="0"/>
                </a:lnTo>
                <a:lnTo>
                  <a:pt x="4848" y="0"/>
                </a:lnTo>
                <a:lnTo>
                  <a:pt x="1663" y="1612"/>
                </a:lnTo>
                <a:lnTo>
                  <a:pt x="0" y="4583"/>
                </a:lnTo>
                <a:lnTo>
                  <a:pt x="0" y="9969"/>
                </a:lnTo>
                <a:lnTo>
                  <a:pt x="1598" y="12813"/>
                </a:lnTo>
                <a:lnTo>
                  <a:pt x="4734" y="14339"/>
                </a:lnTo>
                <a:lnTo>
                  <a:pt x="10843" y="14339"/>
                </a:lnTo>
                <a:lnTo>
                  <a:pt x="14043" y="12762"/>
                </a:lnTo>
                <a:lnTo>
                  <a:pt x="15732" y="9803"/>
                </a:lnTo>
                <a:lnTo>
                  <a:pt x="15732" y="70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826918" y="4796985"/>
            <a:ext cx="13665" cy="75859"/>
          </a:xfrm>
          <a:custGeom>
            <a:avLst/>
            <a:gdLst/>
            <a:ahLst/>
            <a:cxnLst/>
            <a:rect l="l" t="t" r="r" b="b"/>
            <a:pathLst>
              <a:path w="13665" h="75859">
                <a:moveTo>
                  <a:pt x="13665" y="73685"/>
                </a:moveTo>
                <a:lnTo>
                  <a:pt x="13665" y="1979"/>
                </a:lnTo>
                <a:lnTo>
                  <a:pt x="11012" y="280"/>
                </a:lnTo>
                <a:lnTo>
                  <a:pt x="8164" y="0"/>
                </a:lnTo>
                <a:lnTo>
                  <a:pt x="5486" y="0"/>
                </a:lnTo>
                <a:lnTo>
                  <a:pt x="2653" y="280"/>
                </a:lnTo>
                <a:lnTo>
                  <a:pt x="0" y="2336"/>
                </a:lnTo>
                <a:lnTo>
                  <a:pt x="100" y="74372"/>
                </a:lnTo>
                <a:lnTo>
                  <a:pt x="2653" y="75628"/>
                </a:lnTo>
                <a:lnTo>
                  <a:pt x="5486" y="75859"/>
                </a:lnTo>
                <a:lnTo>
                  <a:pt x="8164" y="75859"/>
                </a:lnTo>
                <a:lnTo>
                  <a:pt x="11012" y="75628"/>
                </a:lnTo>
                <a:lnTo>
                  <a:pt x="13665" y="73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853353" y="4797151"/>
            <a:ext cx="48667" cy="76607"/>
          </a:xfrm>
          <a:custGeom>
            <a:avLst/>
            <a:gdLst/>
            <a:ahLst/>
            <a:cxnLst/>
            <a:rect l="l" t="t" r="r" b="b"/>
            <a:pathLst>
              <a:path w="48667" h="76607">
                <a:moveTo>
                  <a:pt x="48667" y="2325"/>
                </a:moveTo>
                <a:lnTo>
                  <a:pt x="48667" y="1968"/>
                </a:lnTo>
                <a:lnTo>
                  <a:pt x="46065" y="265"/>
                </a:lnTo>
                <a:lnTo>
                  <a:pt x="43232" y="0"/>
                </a:lnTo>
                <a:lnTo>
                  <a:pt x="40553" y="0"/>
                </a:lnTo>
                <a:lnTo>
                  <a:pt x="37706" y="265"/>
                </a:lnTo>
                <a:lnTo>
                  <a:pt x="35102" y="2325"/>
                </a:lnTo>
                <a:lnTo>
                  <a:pt x="35102" y="28536"/>
                </a:lnTo>
                <a:lnTo>
                  <a:pt x="32932" y="26405"/>
                </a:lnTo>
                <a:lnTo>
                  <a:pt x="28536" y="23686"/>
                </a:lnTo>
                <a:lnTo>
                  <a:pt x="23878" y="22024"/>
                </a:lnTo>
                <a:lnTo>
                  <a:pt x="21160" y="22024"/>
                </a:lnTo>
                <a:lnTo>
                  <a:pt x="17995" y="35801"/>
                </a:lnTo>
                <a:lnTo>
                  <a:pt x="20562" y="34037"/>
                </a:lnTo>
                <a:lnTo>
                  <a:pt x="23878" y="33580"/>
                </a:lnTo>
                <a:lnTo>
                  <a:pt x="27697" y="34239"/>
                </a:lnTo>
                <a:lnTo>
                  <a:pt x="31280" y="36841"/>
                </a:lnTo>
                <a:lnTo>
                  <a:pt x="35102" y="41187"/>
                </a:lnTo>
                <a:lnTo>
                  <a:pt x="35102" y="57238"/>
                </a:lnTo>
                <a:lnTo>
                  <a:pt x="32881" y="59917"/>
                </a:lnTo>
                <a:lnTo>
                  <a:pt x="29983" y="62701"/>
                </a:lnTo>
                <a:lnTo>
                  <a:pt x="27230" y="64377"/>
                </a:lnTo>
                <a:lnTo>
                  <a:pt x="24551" y="65051"/>
                </a:lnTo>
                <a:lnTo>
                  <a:pt x="21718" y="65051"/>
                </a:lnTo>
                <a:lnTo>
                  <a:pt x="17703" y="62790"/>
                </a:lnTo>
                <a:lnTo>
                  <a:pt x="15976" y="60083"/>
                </a:lnTo>
                <a:lnTo>
                  <a:pt x="14709" y="56871"/>
                </a:lnTo>
                <a:lnTo>
                  <a:pt x="14061" y="53049"/>
                </a:lnTo>
                <a:lnTo>
                  <a:pt x="13895" y="49049"/>
                </a:lnTo>
                <a:lnTo>
                  <a:pt x="13373" y="75895"/>
                </a:lnTo>
                <a:lnTo>
                  <a:pt x="16498" y="76607"/>
                </a:lnTo>
                <a:lnTo>
                  <a:pt x="23521" y="76607"/>
                </a:lnTo>
                <a:lnTo>
                  <a:pt x="26543" y="75869"/>
                </a:lnTo>
                <a:lnTo>
                  <a:pt x="29274" y="74386"/>
                </a:lnTo>
                <a:lnTo>
                  <a:pt x="32004" y="72899"/>
                </a:lnTo>
                <a:lnTo>
                  <a:pt x="34620" y="70829"/>
                </a:lnTo>
                <a:lnTo>
                  <a:pt x="37111" y="68146"/>
                </a:lnTo>
                <a:lnTo>
                  <a:pt x="37111" y="73521"/>
                </a:lnTo>
                <a:lnTo>
                  <a:pt x="37604" y="74789"/>
                </a:lnTo>
                <a:lnTo>
                  <a:pt x="40147" y="75577"/>
                </a:lnTo>
                <a:lnTo>
                  <a:pt x="45720" y="75577"/>
                </a:lnTo>
                <a:lnTo>
                  <a:pt x="48667" y="73521"/>
                </a:lnTo>
                <a:lnTo>
                  <a:pt x="48667" y="2325"/>
                </a:lnTo>
                <a:close/>
              </a:path>
              <a:path w="48667" h="76607">
                <a:moveTo>
                  <a:pt x="0" y="45669"/>
                </a:moveTo>
                <a:lnTo>
                  <a:pt x="0" y="53557"/>
                </a:lnTo>
                <a:lnTo>
                  <a:pt x="370" y="56958"/>
                </a:lnTo>
                <a:lnTo>
                  <a:pt x="1079" y="60198"/>
                </a:lnTo>
                <a:lnTo>
                  <a:pt x="1817" y="63439"/>
                </a:lnTo>
                <a:lnTo>
                  <a:pt x="2984" y="66268"/>
                </a:lnTo>
                <a:lnTo>
                  <a:pt x="4585" y="68694"/>
                </a:lnTo>
                <a:lnTo>
                  <a:pt x="8279" y="73040"/>
                </a:lnTo>
                <a:lnTo>
                  <a:pt x="10821" y="74472"/>
                </a:lnTo>
                <a:lnTo>
                  <a:pt x="13373" y="75895"/>
                </a:lnTo>
                <a:lnTo>
                  <a:pt x="13895" y="49049"/>
                </a:lnTo>
                <a:lnTo>
                  <a:pt x="14086" y="45251"/>
                </a:lnTo>
                <a:lnTo>
                  <a:pt x="14834" y="41605"/>
                </a:lnTo>
                <a:lnTo>
                  <a:pt x="16206" y="38469"/>
                </a:lnTo>
                <a:lnTo>
                  <a:pt x="17995" y="35801"/>
                </a:lnTo>
                <a:lnTo>
                  <a:pt x="21160" y="22024"/>
                </a:lnTo>
                <a:lnTo>
                  <a:pt x="17729" y="22024"/>
                </a:lnTo>
                <a:lnTo>
                  <a:pt x="14695" y="22683"/>
                </a:lnTo>
                <a:lnTo>
                  <a:pt x="12052" y="23990"/>
                </a:lnTo>
                <a:lnTo>
                  <a:pt x="9409" y="25285"/>
                </a:lnTo>
                <a:lnTo>
                  <a:pt x="7203" y="27153"/>
                </a:lnTo>
                <a:lnTo>
                  <a:pt x="3646" y="31992"/>
                </a:lnTo>
                <a:lnTo>
                  <a:pt x="2311" y="34926"/>
                </a:lnTo>
                <a:lnTo>
                  <a:pt x="1385" y="38354"/>
                </a:lnTo>
                <a:lnTo>
                  <a:pt x="457" y="41795"/>
                </a:lnTo>
                <a:lnTo>
                  <a:pt x="0" y="45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938968" y="4802295"/>
            <a:ext cx="53582" cy="70549"/>
          </a:xfrm>
          <a:custGeom>
            <a:avLst/>
            <a:gdLst/>
            <a:ahLst/>
            <a:cxnLst/>
            <a:rect l="l" t="t" r="r" b="b"/>
            <a:pathLst>
              <a:path w="53582" h="70549">
                <a:moveTo>
                  <a:pt x="19685" y="68962"/>
                </a:moveTo>
                <a:lnTo>
                  <a:pt x="22363" y="70271"/>
                </a:lnTo>
                <a:lnTo>
                  <a:pt x="25347" y="70549"/>
                </a:lnTo>
                <a:lnTo>
                  <a:pt x="28091" y="70549"/>
                </a:lnTo>
                <a:lnTo>
                  <a:pt x="31089" y="70271"/>
                </a:lnTo>
                <a:lnTo>
                  <a:pt x="33883" y="68263"/>
                </a:lnTo>
                <a:lnTo>
                  <a:pt x="33883" y="11675"/>
                </a:lnTo>
                <a:lnTo>
                  <a:pt x="51473" y="11675"/>
                </a:lnTo>
                <a:lnTo>
                  <a:pt x="52638" y="11127"/>
                </a:lnTo>
                <a:lnTo>
                  <a:pt x="53442" y="8561"/>
                </a:lnTo>
                <a:lnTo>
                  <a:pt x="53582" y="5868"/>
                </a:lnTo>
                <a:lnTo>
                  <a:pt x="53442" y="3100"/>
                </a:lnTo>
                <a:lnTo>
                  <a:pt x="51473" y="0"/>
                </a:lnTo>
                <a:lnTo>
                  <a:pt x="1995" y="0"/>
                </a:lnTo>
                <a:lnTo>
                  <a:pt x="814" y="511"/>
                </a:lnTo>
                <a:lnTo>
                  <a:pt x="0" y="3100"/>
                </a:lnTo>
                <a:lnTo>
                  <a:pt x="0" y="8561"/>
                </a:lnTo>
                <a:lnTo>
                  <a:pt x="1995" y="11675"/>
                </a:lnTo>
                <a:lnTo>
                  <a:pt x="19559" y="11675"/>
                </a:lnTo>
                <a:lnTo>
                  <a:pt x="19685" y="68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8002177" y="4819172"/>
            <a:ext cx="30989" cy="53672"/>
          </a:xfrm>
          <a:custGeom>
            <a:avLst/>
            <a:gdLst/>
            <a:ahLst/>
            <a:cxnLst/>
            <a:rect l="l" t="t" r="r" b="b"/>
            <a:pathLst>
              <a:path w="30989" h="53672">
                <a:moveTo>
                  <a:pt x="11657" y="9118"/>
                </a:moveTo>
                <a:lnTo>
                  <a:pt x="11657" y="3100"/>
                </a:lnTo>
                <a:lnTo>
                  <a:pt x="11390" y="2145"/>
                </a:lnTo>
                <a:lnTo>
                  <a:pt x="8726" y="1055"/>
                </a:lnTo>
                <a:lnTo>
                  <a:pt x="3059" y="1055"/>
                </a:lnTo>
                <a:lnTo>
                  <a:pt x="0" y="3100"/>
                </a:lnTo>
                <a:lnTo>
                  <a:pt x="0" y="51854"/>
                </a:lnTo>
                <a:lnTo>
                  <a:pt x="2653" y="53441"/>
                </a:lnTo>
                <a:lnTo>
                  <a:pt x="5486" y="53672"/>
                </a:lnTo>
                <a:lnTo>
                  <a:pt x="8164" y="53672"/>
                </a:lnTo>
                <a:lnTo>
                  <a:pt x="11012" y="53441"/>
                </a:lnTo>
                <a:lnTo>
                  <a:pt x="13665" y="51498"/>
                </a:lnTo>
                <a:lnTo>
                  <a:pt x="13665" y="21323"/>
                </a:lnTo>
                <a:lnTo>
                  <a:pt x="15634" y="18403"/>
                </a:lnTo>
                <a:lnTo>
                  <a:pt x="18248" y="15354"/>
                </a:lnTo>
                <a:lnTo>
                  <a:pt x="21423" y="13272"/>
                </a:lnTo>
                <a:lnTo>
                  <a:pt x="24357" y="12815"/>
                </a:lnTo>
                <a:lnTo>
                  <a:pt x="27442" y="13550"/>
                </a:lnTo>
                <a:lnTo>
                  <a:pt x="30314" y="13550"/>
                </a:lnTo>
                <a:lnTo>
                  <a:pt x="30974" y="10807"/>
                </a:lnTo>
                <a:lnTo>
                  <a:pt x="30989" y="3747"/>
                </a:lnTo>
                <a:lnTo>
                  <a:pt x="29235" y="798"/>
                </a:lnTo>
                <a:lnTo>
                  <a:pt x="26592" y="140"/>
                </a:lnTo>
                <a:lnTo>
                  <a:pt x="23507" y="0"/>
                </a:lnTo>
                <a:lnTo>
                  <a:pt x="20473" y="687"/>
                </a:lnTo>
                <a:lnTo>
                  <a:pt x="17438" y="2541"/>
                </a:lnTo>
                <a:lnTo>
                  <a:pt x="14122" y="5817"/>
                </a:lnTo>
                <a:lnTo>
                  <a:pt x="11657" y="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8043804" y="4820112"/>
            <a:ext cx="46177" cy="53647"/>
          </a:xfrm>
          <a:custGeom>
            <a:avLst/>
            <a:gdLst/>
            <a:ahLst/>
            <a:cxnLst/>
            <a:rect l="l" t="t" r="r" b="b"/>
            <a:pathLst>
              <a:path w="46177" h="53647">
                <a:moveTo>
                  <a:pt x="306" y="38559"/>
                </a:moveTo>
                <a:lnTo>
                  <a:pt x="1487" y="43508"/>
                </a:lnTo>
                <a:lnTo>
                  <a:pt x="3887" y="47574"/>
                </a:lnTo>
                <a:lnTo>
                  <a:pt x="7099" y="50939"/>
                </a:lnTo>
                <a:lnTo>
                  <a:pt x="11620" y="53110"/>
                </a:lnTo>
                <a:lnTo>
                  <a:pt x="14414" y="53647"/>
                </a:lnTo>
                <a:lnTo>
                  <a:pt x="20713" y="53647"/>
                </a:lnTo>
                <a:lnTo>
                  <a:pt x="23583" y="52934"/>
                </a:lnTo>
                <a:lnTo>
                  <a:pt x="26341" y="51473"/>
                </a:lnTo>
                <a:lnTo>
                  <a:pt x="29109" y="50039"/>
                </a:lnTo>
                <a:lnTo>
                  <a:pt x="31838" y="47865"/>
                </a:lnTo>
                <a:lnTo>
                  <a:pt x="34519" y="44970"/>
                </a:lnTo>
                <a:lnTo>
                  <a:pt x="34519" y="50558"/>
                </a:lnTo>
                <a:lnTo>
                  <a:pt x="34786" y="51512"/>
                </a:lnTo>
                <a:lnTo>
                  <a:pt x="37464" y="52591"/>
                </a:lnTo>
                <a:lnTo>
                  <a:pt x="40373" y="52732"/>
                </a:lnTo>
                <a:lnTo>
                  <a:pt x="43167" y="52591"/>
                </a:lnTo>
                <a:lnTo>
                  <a:pt x="46177" y="50558"/>
                </a:lnTo>
                <a:lnTo>
                  <a:pt x="46177" y="1793"/>
                </a:lnTo>
                <a:lnTo>
                  <a:pt x="43573" y="215"/>
                </a:lnTo>
                <a:lnTo>
                  <a:pt x="40730" y="0"/>
                </a:lnTo>
                <a:lnTo>
                  <a:pt x="38051" y="0"/>
                </a:lnTo>
                <a:lnTo>
                  <a:pt x="35229" y="215"/>
                </a:lnTo>
                <a:lnTo>
                  <a:pt x="32626" y="2145"/>
                </a:lnTo>
                <a:lnTo>
                  <a:pt x="32626" y="34340"/>
                </a:lnTo>
                <a:lnTo>
                  <a:pt x="28752" y="38609"/>
                </a:lnTo>
                <a:lnTo>
                  <a:pt x="25250" y="41136"/>
                </a:lnTo>
                <a:lnTo>
                  <a:pt x="21755" y="41770"/>
                </a:lnTo>
                <a:lnTo>
                  <a:pt x="19190" y="41504"/>
                </a:lnTo>
                <a:lnTo>
                  <a:pt x="16282" y="39715"/>
                </a:lnTo>
                <a:lnTo>
                  <a:pt x="14439" y="36650"/>
                </a:lnTo>
                <a:lnTo>
                  <a:pt x="13780" y="33972"/>
                </a:lnTo>
                <a:lnTo>
                  <a:pt x="13629" y="29516"/>
                </a:lnTo>
                <a:lnTo>
                  <a:pt x="13525" y="1487"/>
                </a:lnTo>
                <a:lnTo>
                  <a:pt x="10972" y="215"/>
                </a:lnTo>
                <a:lnTo>
                  <a:pt x="8129" y="0"/>
                </a:lnTo>
                <a:lnTo>
                  <a:pt x="5486" y="0"/>
                </a:lnTo>
                <a:lnTo>
                  <a:pt x="2617" y="215"/>
                </a:lnTo>
                <a:lnTo>
                  <a:pt x="0" y="2145"/>
                </a:lnTo>
                <a:lnTo>
                  <a:pt x="0" y="35485"/>
                </a:lnTo>
                <a:lnTo>
                  <a:pt x="306" y="385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8102796" y="4819172"/>
            <a:ext cx="36958" cy="54583"/>
          </a:xfrm>
          <a:custGeom>
            <a:avLst/>
            <a:gdLst/>
            <a:ahLst/>
            <a:cxnLst/>
            <a:rect l="l" t="t" r="r" b="b"/>
            <a:pathLst>
              <a:path w="36958" h="54583">
                <a:moveTo>
                  <a:pt x="547" y="49683"/>
                </a:moveTo>
                <a:lnTo>
                  <a:pt x="3150" y="51879"/>
                </a:lnTo>
                <a:lnTo>
                  <a:pt x="6412" y="53150"/>
                </a:lnTo>
                <a:lnTo>
                  <a:pt x="9180" y="53924"/>
                </a:lnTo>
                <a:lnTo>
                  <a:pt x="12470" y="54457"/>
                </a:lnTo>
                <a:lnTo>
                  <a:pt x="19011" y="54583"/>
                </a:lnTo>
                <a:lnTo>
                  <a:pt x="21805" y="54241"/>
                </a:lnTo>
                <a:lnTo>
                  <a:pt x="24372" y="53527"/>
                </a:lnTo>
                <a:lnTo>
                  <a:pt x="26935" y="52829"/>
                </a:lnTo>
                <a:lnTo>
                  <a:pt x="29160" y="51779"/>
                </a:lnTo>
                <a:lnTo>
                  <a:pt x="32929" y="48945"/>
                </a:lnTo>
                <a:lnTo>
                  <a:pt x="35406" y="45097"/>
                </a:lnTo>
                <a:lnTo>
                  <a:pt x="36958" y="40575"/>
                </a:lnTo>
                <a:lnTo>
                  <a:pt x="36958" y="35622"/>
                </a:lnTo>
                <a:lnTo>
                  <a:pt x="35928" y="32104"/>
                </a:lnTo>
                <a:lnTo>
                  <a:pt x="34326" y="29109"/>
                </a:lnTo>
                <a:lnTo>
                  <a:pt x="30824" y="25819"/>
                </a:lnTo>
                <a:lnTo>
                  <a:pt x="27950" y="24231"/>
                </a:lnTo>
                <a:lnTo>
                  <a:pt x="25055" y="22936"/>
                </a:lnTo>
                <a:lnTo>
                  <a:pt x="22137" y="21780"/>
                </a:lnTo>
                <a:lnTo>
                  <a:pt x="19263" y="20764"/>
                </a:lnTo>
                <a:lnTo>
                  <a:pt x="15760" y="19061"/>
                </a:lnTo>
                <a:lnTo>
                  <a:pt x="13133" y="15937"/>
                </a:lnTo>
                <a:lnTo>
                  <a:pt x="13561" y="12776"/>
                </a:lnTo>
                <a:lnTo>
                  <a:pt x="16193" y="10299"/>
                </a:lnTo>
                <a:lnTo>
                  <a:pt x="19076" y="9662"/>
                </a:lnTo>
                <a:lnTo>
                  <a:pt x="22035" y="9662"/>
                </a:lnTo>
                <a:lnTo>
                  <a:pt x="24941" y="10234"/>
                </a:lnTo>
                <a:lnTo>
                  <a:pt x="28522" y="11455"/>
                </a:lnTo>
                <a:lnTo>
                  <a:pt x="31089" y="12686"/>
                </a:lnTo>
                <a:lnTo>
                  <a:pt x="34099" y="11480"/>
                </a:lnTo>
                <a:lnTo>
                  <a:pt x="34240" y="8470"/>
                </a:lnTo>
                <a:lnTo>
                  <a:pt x="34048" y="5345"/>
                </a:lnTo>
                <a:lnTo>
                  <a:pt x="31990" y="2592"/>
                </a:lnTo>
                <a:lnTo>
                  <a:pt x="29427" y="1471"/>
                </a:lnTo>
                <a:lnTo>
                  <a:pt x="25819" y="547"/>
                </a:lnTo>
                <a:lnTo>
                  <a:pt x="22961" y="115"/>
                </a:lnTo>
                <a:lnTo>
                  <a:pt x="16941" y="0"/>
                </a:lnTo>
                <a:lnTo>
                  <a:pt x="14198" y="392"/>
                </a:lnTo>
                <a:lnTo>
                  <a:pt x="9310" y="1905"/>
                </a:lnTo>
                <a:lnTo>
                  <a:pt x="5537" y="4342"/>
                </a:lnTo>
                <a:lnTo>
                  <a:pt x="2538" y="7376"/>
                </a:lnTo>
                <a:lnTo>
                  <a:pt x="723" y="11249"/>
                </a:lnTo>
                <a:lnTo>
                  <a:pt x="266" y="15695"/>
                </a:lnTo>
                <a:lnTo>
                  <a:pt x="608" y="19926"/>
                </a:lnTo>
                <a:lnTo>
                  <a:pt x="1944" y="23176"/>
                </a:lnTo>
                <a:lnTo>
                  <a:pt x="5040" y="26884"/>
                </a:lnTo>
                <a:lnTo>
                  <a:pt x="7682" y="28652"/>
                </a:lnTo>
                <a:lnTo>
                  <a:pt x="10501" y="30149"/>
                </a:lnTo>
                <a:lnTo>
                  <a:pt x="13425" y="31381"/>
                </a:lnTo>
                <a:lnTo>
                  <a:pt x="16254" y="32447"/>
                </a:lnTo>
                <a:lnTo>
                  <a:pt x="20002" y="34084"/>
                </a:lnTo>
                <a:lnTo>
                  <a:pt x="22655" y="36118"/>
                </a:lnTo>
                <a:lnTo>
                  <a:pt x="23660" y="38912"/>
                </a:lnTo>
                <a:lnTo>
                  <a:pt x="22759" y="42138"/>
                </a:lnTo>
                <a:lnTo>
                  <a:pt x="19977" y="44032"/>
                </a:lnTo>
                <a:lnTo>
                  <a:pt x="16967" y="44664"/>
                </a:lnTo>
                <a:lnTo>
                  <a:pt x="13792" y="44664"/>
                </a:lnTo>
                <a:lnTo>
                  <a:pt x="10501" y="43952"/>
                </a:lnTo>
                <a:lnTo>
                  <a:pt x="6461" y="42429"/>
                </a:lnTo>
                <a:lnTo>
                  <a:pt x="3557" y="40942"/>
                </a:lnTo>
                <a:lnTo>
                  <a:pt x="292" y="41605"/>
                </a:lnTo>
                <a:lnTo>
                  <a:pt x="0" y="44207"/>
                </a:lnTo>
                <a:lnTo>
                  <a:pt x="0" y="46850"/>
                </a:lnTo>
                <a:lnTo>
                  <a:pt x="547" y="49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8146440" y="4807350"/>
            <a:ext cx="34239" cy="66243"/>
          </a:xfrm>
          <a:custGeom>
            <a:avLst/>
            <a:gdLst/>
            <a:ahLst/>
            <a:cxnLst/>
            <a:rect l="l" t="t" r="r" b="b"/>
            <a:pathLst>
              <a:path w="34239" h="66243">
                <a:moveTo>
                  <a:pt x="10541" y="229"/>
                </a:moveTo>
                <a:lnTo>
                  <a:pt x="7927" y="2275"/>
                </a:lnTo>
                <a:lnTo>
                  <a:pt x="7927" y="13082"/>
                </a:lnTo>
                <a:lnTo>
                  <a:pt x="2174" y="13082"/>
                </a:lnTo>
                <a:lnTo>
                  <a:pt x="355" y="14655"/>
                </a:lnTo>
                <a:lnTo>
                  <a:pt x="0" y="17553"/>
                </a:lnTo>
                <a:lnTo>
                  <a:pt x="0" y="20599"/>
                </a:lnTo>
                <a:lnTo>
                  <a:pt x="2123" y="24141"/>
                </a:lnTo>
                <a:lnTo>
                  <a:pt x="7927" y="24141"/>
                </a:lnTo>
                <a:lnTo>
                  <a:pt x="7927" y="51918"/>
                </a:lnTo>
                <a:lnTo>
                  <a:pt x="8229" y="54482"/>
                </a:lnTo>
                <a:lnTo>
                  <a:pt x="8841" y="56657"/>
                </a:lnTo>
                <a:lnTo>
                  <a:pt x="10414" y="60617"/>
                </a:lnTo>
                <a:lnTo>
                  <a:pt x="13017" y="63475"/>
                </a:lnTo>
                <a:lnTo>
                  <a:pt x="16649" y="65214"/>
                </a:lnTo>
                <a:lnTo>
                  <a:pt x="20994" y="66243"/>
                </a:lnTo>
                <a:lnTo>
                  <a:pt x="24728" y="66243"/>
                </a:lnTo>
                <a:lnTo>
                  <a:pt x="27712" y="65977"/>
                </a:lnTo>
                <a:lnTo>
                  <a:pt x="30340" y="65430"/>
                </a:lnTo>
                <a:lnTo>
                  <a:pt x="33148" y="64007"/>
                </a:lnTo>
                <a:lnTo>
                  <a:pt x="34138" y="61365"/>
                </a:lnTo>
                <a:lnTo>
                  <a:pt x="34188" y="56692"/>
                </a:lnTo>
                <a:lnTo>
                  <a:pt x="32932" y="53557"/>
                </a:lnTo>
                <a:lnTo>
                  <a:pt x="30279" y="54345"/>
                </a:lnTo>
                <a:lnTo>
                  <a:pt x="27240" y="54803"/>
                </a:lnTo>
                <a:lnTo>
                  <a:pt x="22797" y="52819"/>
                </a:lnTo>
                <a:lnTo>
                  <a:pt x="21537" y="49518"/>
                </a:lnTo>
                <a:lnTo>
                  <a:pt x="21537" y="24141"/>
                </a:lnTo>
                <a:lnTo>
                  <a:pt x="32118" y="24141"/>
                </a:lnTo>
                <a:lnTo>
                  <a:pt x="34048" y="22021"/>
                </a:lnTo>
                <a:lnTo>
                  <a:pt x="34239" y="18605"/>
                </a:lnTo>
                <a:lnTo>
                  <a:pt x="34098" y="15951"/>
                </a:lnTo>
                <a:lnTo>
                  <a:pt x="32068" y="13082"/>
                </a:lnTo>
                <a:lnTo>
                  <a:pt x="21537" y="13082"/>
                </a:lnTo>
                <a:lnTo>
                  <a:pt x="21537" y="1918"/>
                </a:lnTo>
                <a:lnTo>
                  <a:pt x="18935" y="229"/>
                </a:lnTo>
                <a:lnTo>
                  <a:pt x="16041" y="0"/>
                </a:lnTo>
                <a:lnTo>
                  <a:pt x="13398" y="0"/>
                </a:lnTo>
                <a:lnTo>
                  <a:pt x="10541" y="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8194525" y="4821354"/>
            <a:ext cx="15289" cy="51879"/>
          </a:xfrm>
          <a:custGeom>
            <a:avLst/>
            <a:gdLst/>
            <a:ahLst/>
            <a:cxnLst/>
            <a:rect l="l" t="t" r="r" b="b"/>
            <a:pathLst>
              <a:path w="15289" h="51879">
                <a:moveTo>
                  <a:pt x="4874" y="51738"/>
                </a:moveTo>
                <a:lnTo>
                  <a:pt x="7592" y="51879"/>
                </a:lnTo>
                <a:lnTo>
                  <a:pt x="11289" y="51457"/>
                </a:lnTo>
                <a:lnTo>
                  <a:pt x="14234" y="49428"/>
                </a:lnTo>
                <a:lnTo>
                  <a:pt x="15163" y="46530"/>
                </a:lnTo>
                <a:lnTo>
                  <a:pt x="15289" y="43724"/>
                </a:lnTo>
                <a:lnTo>
                  <a:pt x="14922" y="39851"/>
                </a:lnTo>
                <a:lnTo>
                  <a:pt x="13042" y="36611"/>
                </a:lnTo>
                <a:lnTo>
                  <a:pt x="10299" y="35606"/>
                </a:lnTo>
                <a:lnTo>
                  <a:pt x="7592" y="35481"/>
                </a:lnTo>
                <a:lnTo>
                  <a:pt x="3909" y="35887"/>
                </a:lnTo>
                <a:lnTo>
                  <a:pt x="939" y="37922"/>
                </a:lnTo>
                <a:lnTo>
                  <a:pt x="100" y="40916"/>
                </a:lnTo>
                <a:lnTo>
                  <a:pt x="0" y="43724"/>
                </a:lnTo>
                <a:lnTo>
                  <a:pt x="316" y="47558"/>
                </a:lnTo>
                <a:lnTo>
                  <a:pt x="2131" y="50733"/>
                </a:lnTo>
                <a:lnTo>
                  <a:pt x="4874" y="51738"/>
                </a:lnTo>
                <a:close/>
              </a:path>
              <a:path w="15289" h="51879">
                <a:moveTo>
                  <a:pt x="4874" y="16243"/>
                </a:moveTo>
                <a:lnTo>
                  <a:pt x="7592" y="16379"/>
                </a:lnTo>
                <a:lnTo>
                  <a:pt x="11289" y="15976"/>
                </a:lnTo>
                <a:lnTo>
                  <a:pt x="14234" y="13931"/>
                </a:lnTo>
                <a:lnTo>
                  <a:pt x="15163" y="11084"/>
                </a:lnTo>
                <a:lnTo>
                  <a:pt x="15289" y="8304"/>
                </a:lnTo>
                <a:lnTo>
                  <a:pt x="14922" y="4381"/>
                </a:lnTo>
                <a:lnTo>
                  <a:pt x="13042" y="1181"/>
                </a:lnTo>
                <a:lnTo>
                  <a:pt x="10299" y="137"/>
                </a:lnTo>
                <a:lnTo>
                  <a:pt x="7592" y="0"/>
                </a:lnTo>
                <a:lnTo>
                  <a:pt x="3909" y="431"/>
                </a:lnTo>
                <a:lnTo>
                  <a:pt x="939" y="2487"/>
                </a:lnTo>
                <a:lnTo>
                  <a:pt x="100" y="5431"/>
                </a:lnTo>
                <a:lnTo>
                  <a:pt x="0" y="8304"/>
                </a:lnTo>
                <a:lnTo>
                  <a:pt x="316" y="12103"/>
                </a:lnTo>
                <a:lnTo>
                  <a:pt x="2131" y="15248"/>
                </a:lnTo>
                <a:lnTo>
                  <a:pt x="4874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8255487" y="4802295"/>
            <a:ext cx="76352" cy="70549"/>
          </a:xfrm>
          <a:custGeom>
            <a:avLst/>
            <a:gdLst/>
            <a:ahLst/>
            <a:cxnLst/>
            <a:rect l="l" t="t" r="r" b="b"/>
            <a:pathLst>
              <a:path w="76352" h="70549">
                <a:moveTo>
                  <a:pt x="9349" y="7660"/>
                </a:moveTo>
                <a:lnTo>
                  <a:pt x="33047" y="69076"/>
                </a:lnTo>
                <a:lnTo>
                  <a:pt x="34289" y="70131"/>
                </a:lnTo>
                <a:lnTo>
                  <a:pt x="36856" y="70549"/>
                </a:lnTo>
                <a:lnTo>
                  <a:pt x="39484" y="70463"/>
                </a:lnTo>
                <a:lnTo>
                  <a:pt x="42177" y="69076"/>
                </a:lnTo>
                <a:lnTo>
                  <a:pt x="66906" y="7660"/>
                </a:lnTo>
                <a:lnTo>
                  <a:pt x="67017" y="68811"/>
                </a:lnTo>
                <a:lnTo>
                  <a:pt x="67388" y="69790"/>
                </a:lnTo>
                <a:lnTo>
                  <a:pt x="70067" y="70498"/>
                </a:lnTo>
                <a:lnTo>
                  <a:pt x="73342" y="70498"/>
                </a:lnTo>
                <a:lnTo>
                  <a:pt x="76352" y="68811"/>
                </a:lnTo>
                <a:lnTo>
                  <a:pt x="76352" y="4244"/>
                </a:lnTo>
                <a:lnTo>
                  <a:pt x="75161" y="1004"/>
                </a:lnTo>
                <a:lnTo>
                  <a:pt x="72327" y="0"/>
                </a:lnTo>
                <a:lnTo>
                  <a:pt x="66319" y="0"/>
                </a:lnTo>
                <a:lnTo>
                  <a:pt x="63197" y="511"/>
                </a:lnTo>
                <a:lnTo>
                  <a:pt x="60415" y="3100"/>
                </a:lnTo>
                <a:lnTo>
                  <a:pt x="59094" y="5868"/>
                </a:lnTo>
                <a:lnTo>
                  <a:pt x="38202" y="56541"/>
                </a:lnTo>
                <a:lnTo>
                  <a:pt x="37936" y="56541"/>
                </a:lnTo>
                <a:lnTo>
                  <a:pt x="17870" y="5702"/>
                </a:lnTo>
                <a:lnTo>
                  <a:pt x="17528" y="4726"/>
                </a:lnTo>
                <a:lnTo>
                  <a:pt x="15709" y="1844"/>
                </a:lnTo>
                <a:lnTo>
                  <a:pt x="12725" y="331"/>
                </a:lnTo>
                <a:lnTo>
                  <a:pt x="9651" y="0"/>
                </a:lnTo>
                <a:lnTo>
                  <a:pt x="3924" y="0"/>
                </a:lnTo>
                <a:lnTo>
                  <a:pt x="421" y="1642"/>
                </a:lnTo>
                <a:lnTo>
                  <a:pt x="0" y="4244"/>
                </a:lnTo>
                <a:lnTo>
                  <a:pt x="0" y="68811"/>
                </a:lnTo>
                <a:lnTo>
                  <a:pt x="928" y="70092"/>
                </a:lnTo>
                <a:lnTo>
                  <a:pt x="3696" y="70549"/>
                </a:lnTo>
                <a:lnTo>
                  <a:pt x="6275" y="70498"/>
                </a:lnTo>
                <a:lnTo>
                  <a:pt x="9349" y="68811"/>
                </a:lnTo>
                <a:lnTo>
                  <a:pt x="9349" y="7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8348309" y="4819884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73" y="4089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51" y="53658"/>
                </a:lnTo>
                <a:lnTo>
                  <a:pt x="22875" y="46062"/>
                </a:lnTo>
                <a:lnTo>
                  <a:pt x="18328" y="46659"/>
                </a:lnTo>
                <a:lnTo>
                  <a:pt x="15444" y="46659"/>
                </a:lnTo>
                <a:lnTo>
                  <a:pt x="11584" y="44413"/>
                </a:lnTo>
                <a:lnTo>
                  <a:pt x="9173" y="40896"/>
                </a:lnTo>
                <a:close/>
              </a:path>
              <a:path w="22875" h="53658">
                <a:moveTo>
                  <a:pt x="34560" y="52909"/>
                </a:moveTo>
                <a:lnTo>
                  <a:pt x="37224" y="52960"/>
                </a:lnTo>
                <a:lnTo>
                  <a:pt x="40097" y="51333"/>
                </a:lnTo>
                <a:lnTo>
                  <a:pt x="40097" y="15354"/>
                </a:lnTo>
                <a:lnTo>
                  <a:pt x="39752" y="12701"/>
                </a:lnTo>
                <a:lnTo>
                  <a:pt x="38369" y="8129"/>
                </a:lnTo>
                <a:lnTo>
                  <a:pt x="35751" y="4687"/>
                </a:lnTo>
                <a:lnTo>
                  <a:pt x="32245" y="1979"/>
                </a:lnTo>
                <a:lnTo>
                  <a:pt x="2732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399" y="849"/>
                </a:lnTo>
                <a:lnTo>
                  <a:pt x="10148" y="1818"/>
                </a:lnTo>
                <a:lnTo>
                  <a:pt x="7214" y="2919"/>
                </a:lnTo>
                <a:lnTo>
                  <a:pt x="3496" y="5205"/>
                </a:lnTo>
                <a:lnTo>
                  <a:pt x="2376" y="7938"/>
                </a:lnTo>
                <a:lnTo>
                  <a:pt x="2682" y="11164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69"/>
                </a:lnTo>
                <a:lnTo>
                  <a:pt x="14072" y="8064"/>
                </a:lnTo>
                <a:lnTo>
                  <a:pt x="17806" y="7265"/>
                </a:lnTo>
                <a:lnTo>
                  <a:pt x="22075" y="7265"/>
                </a:lnTo>
                <a:lnTo>
                  <a:pt x="25226" y="8003"/>
                </a:lnTo>
                <a:lnTo>
                  <a:pt x="27778" y="9208"/>
                </a:lnTo>
                <a:lnTo>
                  <a:pt x="30204" y="12344"/>
                </a:lnTo>
                <a:lnTo>
                  <a:pt x="30989" y="15228"/>
                </a:lnTo>
                <a:lnTo>
                  <a:pt x="31195" y="18770"/>
                </a:lnTo>
                <a:lnTo>
                  <a:pt x="31195" y="22569"/>
                </a:lnTo>
                <a:lnTo>
                  <a:pt x="20679" y="22569"/>
                </a:lnTo>
                <a:lnTo>
                  <a:pt x="17247" y="22910"/>
                </a:lnTo>
                <a:lnTo>
                  <a:pt x="14213" y="23573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8"/>
                </a:lnTo>
                <a:lnTo>
                  <a:pt x="1677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098" y="51015"/>
                </a:lnTo>
                <a:lnTo>
                  <a:pt x="9958" y="52654"/>
                </a:lnTo>
                <a:lnTo>
                  <a:pt x="9173" y="40896"/>
                </a:lnTo>
                <a:lnTo>
                  <a:pt x="9173" y="38355"/>
                </a:lnTo>
                <a:lnTo>
                  <a:pt x="10008" y="34430"/>
                </a:lnTo>
                <a:lnTo>
                  <a:pt x="12640" y="31497"/>
                </a:lnTo>
                <a:lnTo>
                  <a:pt x="15328" y="30060"/>
                </a:lnTo>
                <a:lnTo>
                  <a:pt x="18950" y="29235"/>
                </a:lnTo>
                <a:lnTo>
                  <a:pt x="23534" y="29034"/>
                </a:lnTo>
                <a:lnTo>
                  <a:pt x="31195" y="29034"/>
                </a:lnTo>
                <a:lnTo>
                  <a:pt x="3119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51" y="53658"/>
                </a:lnTo>
                <a:lnTo>
                  <a:pt x="22633" y="53035"/>
                </a:lnTo>
                <a:lnTo>
                  <a:pt x="25251" y="51765"/>
                </a:lnTo>
                <a:lnTo>
                  <a:pt x="27879" y="50497"/>
                </a:lnTo>
                <a:lnTo>
                  <a:pt x="32400" y="46443"/>
                </a:lnTo>
                <a:lnTo>
                  <a:pt x="32400" y="51333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8406864" y="4796963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6" y="28130"/>
                </a:moveTo>
                <a:lnTo>
                  <a:pt x="37782" y="26617"/>
                </a:lnTo>
                <a:lnTo>
                  <a:pt x="36208" y="23809"/>
                </a:lnTo>
                <a:lnTo>
                  <a:pt x="33314" y="23674"/>
                </a:lnTo>
                <a:lnTo>
                  <a:pt x="30467" y="23809"/>
                </a:lnTo>
                <a:lnTo>
                  <a:pt x="27396" y="25577"/>
                </a:lnTo>
                <a:lnTo>
                  <a:pt x="8953" y="45871"/>
                </a:lnTo>
                <a:lnTo>
                  <a:pt x="8953" y="1703"/>
                </a:lnTo>
                <a:lnTo>
                  <a:pt x="8726" y="939"/>
                </a:lnTo>
                <a:lnTo>
                  <a:pt x="6084" y="0"/>
                </a:lnTo>
                <a:lnTo>
                  <a:pt x="2847" y="0"/>
                </a:lnTo>
                <a:lnTo>
                  <a:pt x="0" y="1703"/>
                </a:lnTo>
                <a:lnTo>
                  <a:pt x="0" y="74192"/>
                </a:lnTo>
                <a:lnTo>
                  <a:pt x="306" y="75131"/>
                </a:lnTo>
                <a:lnTo>
                  <a:pt x="2847" y="75844"/>
                </a:lnTo>
                <a:lnTo>
                  <a:pt x="6084" y="75844"/>
                </a:lnTo>
                <a:lnTo>
                  <a:pt x="8953" y="74192"/>
                </a:lnTo>
                <a:lnTo>
                  <a:pt x="8953" y="47117"/>
                </a:lnTo>
                <a:lnTo>
                  <a:pt x="29566" y="74142"/>
                </a:lnTo>
                <a:lnTo>
                  <a:pt x="31802" y="75653"/>
                </a:lnTo>
                <a:lnTo>
                  <a:pt x="34405" y="75881"/>
                </a:lnTo>
                <a:lnTo>
                  <a:pt x="37097" y="75844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8456314" y="4819888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699" y="14133"/>
                </a:lnTo>
                <a:lnTo>
                  <a:pt x="42900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0"/>
                </a:lnTo>
                <a:lnTo>
                  <a:pt x="30526" y="623"/>
                </a:lnTo>
                <a:lnTo>
                  <a:pt x="27265" y="0"/>
                </a:lnTo>
                <a:lnTo>
                  <a:pt x="27302" y="6998"/>
                </a:lnTo>
                <a:lnTo>
                  <a:pt x="30581" y="8329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701" y="18172"/>
                </a:lnTo>
                <a:lnTo>
                  <a:pt x="10932" y="14530"/>
                </a:lnTo>
                <a:lnTo>
                  <a:pt x="13726" y="1864"/>
                </a:lnTo>
                <a:lnTo>
                  <a:pt x="10831" y="3125"/>
                </a:lnTo>
                <a:lnTo>
                  <a:pt x="8365" y="4903"/>
                </a:lnTo>
                <a:lnTo>
                  <a:pt x="4279" y="9575"/>
                </a:lnTo>
                <a:lnTo>
                  <a:pt x="2717" y="12405"/>
                </a:lnTo>
                <a:lnTo>
                  <a:pt x="1623" y="15760"/>
                </a:lnTo>
                <a:lnTo>
                  <a:pt x="54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27" y="42011"/>
                </a:lnTo>
                <a:lnTo>
                  <a:pt x="4175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67" y="51981"/>
                </a:lnTo>
                <a:lnTo>
                  <a:pt x="16875" y="53096"/>
                </a:lnTo>
                <a:lnTo>
                  <a:pt x="20393" y="53658"/>
                </a:lnTo>
                <a:lnTo>
                  <a:pt x="24422" y="53658"/>
                </a:lnTo>
                <a:lnTo>
                  <a:pt x="28903" y="53492"/>
                </a:lnTo>
                <a:lnTo>
                  <a:pt x="33004" y="52805"/>
                </a:lnTo>
                <a:lnTo>
                  <a:pt x="36344" y="51981"/>
                </a:lnTo>
                <a:lnTo>
                  <a:pt x="39178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86"/>
                </a:lnTo>
                <a:lnTo>
                  <a:pt x="39455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10932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4"/>
                </a:lnTo>
                <a:lnTo>
                  <a:pt x="1093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8541245" y="4819939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4" y="15821"/>
                </a:lnTo>
                <a:lnTo>
                  <a:pt x="12776" y="12505"/>
                </a:lnTo>
                <a:lnTo>
                  <a:pt x="15062" y="9193"/>
                </a:lnTo>
                <a:lnTo>
                  <a:pt x="18362" y="7541"/>
                </a:lnTo>
                <a:lnTo>
                  <a:pt x="24777" y="7541"/>
                </a:lnTo>
                <a:lnTo>
                  <a:pt x="28130" y="8445"/>
                </a:lnTo>
                <a:lnTo>
                  <a:pt x="32053" y="10411"/>
                </a:lnTo>
                <a:lnTo>
                  <a:pt x="35459" y="12988"/>
                </a:lnTo>
                <a:lnTo>
                  <a:pt x="38303" y="10908"/>
                </a:lnTo>
                <a:lnTo>
                  <a:pt x="38253" y="7872"/>
                </a:lnTo>
                <a:lnTo>
                  <a:pt x="37172" y="5205"/>
                </a:lnTo>
                <a:lnTo>
                  <a:pt x="34631" y="3200"/>
                </a:lnTo>
                <a:lnTo>
                  <a:pt x="31370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69" y="0"/>
                </a:lnTo>
                <a:lnTo>
                  <a:pt x="16559" y="532"/>
                </a:lnTo>
                <a:lnTo>
                  <a:pt x="13804" y="1597"/>
                </a:lnTo>
                <a:lnTo>
                  <a:pt x="11037" y="2678"/>
                </a:lnTo>
                <a:lnTo>
                  <a:pt x="8622" y="4316"/>
                </a:lnTo>
                <a:lnTo>
                  <a:pt x="4546" y="8712"/>
                </a:lnTo>
                <a:lnTo>
                  <a:pt x="2933" y="11555"/>
                </a:lnTo>
                <a:lnTo>
                  <a:pt x="1752" y="14997"/>
                </a:lnTo>
                <a:lnTo>
                  <a:pt x="582" y="18464"/>
                </a:lnTo>
                <a:lnTo>
                  <a:pt x="0" y="22589"/>
                </a:lnTo>
                <a:lnTo>
                  <a:pt x="0" y="31633"/>
                </a:lnTo>
                <a:lnTo>
                  <a:pt x="471" y="35365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5"/>
                </a:lnTo>
                <a:lnTo>
                  <a:pt x="9701" y="50723"/>
                </a:lnTo>
                <a:lnTo>
                  <a:pt x="12419" y="51879"/>
                </a:lnTo>
                <a:lnTo>
                  <a:pt x="15126" y="53035"/>
                </a:lnTo>
                <a:lnTo>
                  <a:pt x="18237" y="53604"/>
                </a:lnTo>
                <a:lnTo>
                  <a:pt x="23442" y="53604"/>
                </a:lnTo>
                <a:lnTo>
                  <a:pt x="26682" y="53121"/>
                </a:lnTo>
                <a:lnTo>
                  <a:pt x="29767" y="52372"/>
                </a:lnTo>
                <a:lnTo>
                  <a:pt x="32461" y="51318"/>
                </a:lnTo>
                <a:lnTo>
                  <a:pt x="35866" y="49377"/>
                </a:lnTo>
                <a:lnTo>
                  <a:pt x="38263" y="46530"/>
                </a:lnTo>
                <a:lnTo>
                  <a:pt x="38519" y="43787"/>
                </a:lnTo>
                <a:lnTo>
                  <a:pt x="38493" y="42439"/>
                </a:lnTo>
                <a:lnTo>
                  <a:pt x="36625" y="39660"/>
                </a:lnTo>
                <a:lnTo>
                  <a:pt x="33489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1"/>
                </a:lnTo>
                <a:lnTo>
                  <a:pt x="12851" y="41132"/>
                </a:lnTo>
                <a:lnTo>
                  <a:pt x="10821" y="37565"/>
                </a:lnTo>
                <a:lnTo>
                  <a:pt x="9625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8590136" y="4819884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69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8"/>
                </a:lnTo>
                <a:lnTo>
                  <a:pt x="17675" y="8902"/>
                </a:lnTo>
                <a:lnTo>
                  <a:pt x="21880" y="7491"/>
                </a:lnTo>
                <a:lnTo>
                  <a:pt x="27432" y="7491"/>
                </a:lnTo>
                <a:lnTo>
                  <a:pt x="31788" y="9029"/>
                </a:lnTo>
                <a:lnTo>
                  <a:pt x="35239" y="11469"/>
                </a:lnTo>
                <a:lnTo>
                  <a:pt x="37515" y="15012"/>
                </a:lnTo>
                <a:lnTo>
                  <a:pt x="38807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4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40" y="43535"/>
                </a:lnTo>
                <a:lnTo>
                  <a:pt x="46202" y="40655"/>
                </a:lnTo>
                <a:lnTo>
                  <a:pt x="47252" y="37299"/>
                </a:lnTo>
                <a:lnTo>
                  <a:pt x="48298" y="33959"/>
                </a:lnTo>
                <a:lnTo>
                  <a:pt x="48830" y="30302"/>
                </a:lnTo>
                <a:lnTo>
                  <a:pt x="48830" y="22226"/>
                </a:lnTo>
                <a:lnTo>
                  <a:pt x="48333" y="18554"/>
                </a:lnTo>
                <a:lnTo>
                  <a:pt x="47332" y="15303"/>
                </a:lnTo>
                <a:lnTo>
                  <a:pt x="46338" y="12038"/>
                </a:lnTo>
                <a:lnTo>
                  <a:pt x="44856" y="9271"/>
                </a:lnTo>
                <a:lnTo>
                  <a:pt x="42861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15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82" y="3351"/>
                </a:lnTo>
                <a:lnTo>
                  <a:pt x="8290" y="5234"/>
                </a:lnTo>
                <a:lnTo>
                  <a:pt x="4124" y="1007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57" y="38355"/>
                </a:lnTo>
                <a:lnTo>
                  <a:pt x="2437" y="41620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40"/>
                </a:lnTo>
                <a:lnTo>
                  <a:pt x="9269" y="29362"/>
                </a:lnTo>
                <a:lnTo>
                  <a:pt x="9269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25" y="42152"/>
                </a:lnTo>
                <a:lnTo>
                  <a:pt x="11325" y="38646"/>
                </a:lnTo>
                <a:lnTo>
                  <a:pt x="10019" y="34240"/>
                </a:lnTo>
                <a:lnTo>
                  <a:pt x="10386" y="50674"/>
                </a:lnTo>
                <a:lnTo>
                  <a:pt x="13370" y="51869"/>
                </a:lnTo>
                <a:lnTo>
                  <a:pt x="16355" y="53074"/>
                </a:lnTo>
                <a:lnTo>
                  <a:pt x="19850" y="53658"/>
                </a:lnTo>
                <a:lnTo>
                  <a:pt x="28000" y="53658"/>
                </a:lnTo>
                <a:lnTo>
                  <a:pt x="31621" y="52985"/>
                </a:lnTo>
                <a:lnTo>
                  <a:pt x="34747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3"/>
                </a:lnTo>
                <a:lnTo>
                  <a:pt x="34692" y="42454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8654515" y="4819884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76" y="52210"/>
                </a:moveTo>
                <a:lnTo>
                  <a:pt x="66344" y="52920"/>
                </a:lnTo>
                <a:lnTo>
                  <a:pt x="69569" y="52920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38"/>
                </a:lnTo>
                <a:lnTo>
                  <a:pt x="71042" y="10083"/>
                </a:lnTo>
                <a:lnTo>
                  <a:pt x="68770" y="6070"/>
                </a:lnTo>
                <a:lnTo>
                  <a:pt x="65732" y="2758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70" y="176"/>
                </a:lnTo>
                <a:lnTo>
                  <a:pt x="50493" y="849"/>
                </a:lnTo>
                <a:lnTo>
                  <a:pt x="47840" y="2171"/>
                </a:lnTo>
                <a:lnTo>
                  <a:pt x="45057" y="3914"/>
                </a:lnTo>
                <a:lnTo>
                  <a:pt x="42123" y="6390"/>
                </a:lnTo>
                <a:lnTo>
                  <a:pt x="38948" y="9665"/>
                </a:lnTo>
                <a:lnTo>
                  <a:pt x="36777" y="5727"/>
                </a:lnTo>
                <a:lnTo>
                  <a:pt x="33642" y="2693"/>
                </a:lnTo>
                <a:lnTo>
                  <a:pt x="30985" y="1181"/>
                </a:lnTo>
                <a:lnTo>
                  <a:pt x="27759" y="231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17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1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02" y="52210"/>
                </a:lnTo>
                <a:lnTo>
                  <a:pt x="2854" y="52920"/>
                </a:lnTo>
                <a:lnTo>
                  <a:pt x="6080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5786" y="10148"/>
                </a:lnTo>
                <a:lnTo>
                  <a:pt x="19961" y="7762"/>
                </a:lnTo>
                <a:lnTo>
                  <a:pt x="23684" y="7762"/>
                </a:lnTo>
                <a:lnTo>
                  <a:pt x="26337" y="8726"/>
                </a:lnTo>
                <a:lnTo>
                  <a:pt x="29347" y="11557"/>
                </a:lnTo>
                <a:lnTo>
                  <a:pt x="30744" y="14249"/>
                </a:lnTo>
                <a:lnTo>
                  <a:pt x="31532" y="17654"/>
                </a:lnTo>
                <a:lnTo>
                  <a:pt x="31737" y="21590"/>
                </a:lnTo>
                <a:lnTo>
                  <a:pt x="31737" y="51271"/>
                </a:lnTo>
                <a:lnTo>
                  <a:pt x="32054" y="52210"/>
                </a:lnTo>
                <a:lnTo>
                  <a:pt x="34631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72"/>
                </a:lnTo>
                <a:lnTo>
                  <a:pt x="47558" y="10148"/>
                </a:lnTo>
                <a:lnTo>
                  <a:pt x="51699" y="7762"/>
                </a:lnTo>
                <a:lnTo>
                  <a:pt x="55432" y="7762"/>
                </a:lnTo>
                <a:lnTo>
                  <a:pt x="58115" y="8726"/>
                </a:lnTo>
                <a:lnTo>
                  <a:pt x="61149" y="11557"/>
                </a:lnTo>
                <a:lnTo>
                  <a:pt x="62520" y="14249"/>
                </a:lnTo>
                <a:lnTo>
                  <a:pt x="63244" y="17654"/>
                </a:lnTo>
                <a:lnTo>
                  <a:pt x="63421" y="21590"/>
                </a:lnTo>
                <a:lnTo>
                  <a:pt x="63421" y="51271"/>
                </a:lnTo>
                <a:lnTo>
                  <a:pt x="63776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8745955" y="4819884"/>
            <a:ext cx="72428" cy="52920"/>
          </a:xfrm>
          <a:custGeom>
            <a:avLst/>
            <a:gdLst/>
            <a:ahLst/>
            <a:cxnLst/>
            <a:rect l="l" t="t" r="r" b="b"/>
            <a:pathLst>
              <a:path w="72428" h="52920">
                <a:moveTo>
                  <a:pt x="63780" y="52210"/>
                </a:moveTo>
                <a:lnTo>
                  <a:pt x="66344" y="52920"/>
                </a:lnTo>
                <a:lnTo>
                  <a:pt x="69569" y="52920"/>
                </a:lnTo>
                <a:lnTo>
                  <a:pt x="72428" y="51271"/>
                </a:lnTo>
                <a:lnTo>
                  <a:pt x="72428" y="17654"/>
                </a:lnTo>
                <a:lnTo>
                  <a:pt x="72161" y="15038"/>
                </a:lnTo>
                <a:lnTo>
                  <a:pt x="71031" y="10083"/>
                </a:lnTo>
                <a:lnTo>
                  <a:pt x="68770" y="6070"/>
                </a:lnTo>
                <a:lnTo>
                  <a:pt x="65725" y="2758"/>
                </a:lnTo>
                <a:lnTo>
                  <a:pt x="61455" y="547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6"/>
                </a:lnTo>
                <a:lnTo>
                  <a:pt x="50496" y="849"/>
                </a:lnTo>
                <a:lnTo>
                  <a:pt x="47829" y="2171"/>
                </a:lnTo>
                <a:lnTo>
                  <a:pt x="45060" y="3914"/>
                </a:lnTo>
                <a:lnTo>
                  <a:pt x="42127" y="6390"/>
                </a:lnTo>
                <a:lnTo>
                  <a:pt x="38952" y="9665"/>
                </a:lnTo>
                <a:lnTo>
                  <a:pt x="36780" y="5727"/>
                </a:lnTo>
                <a:lnTo>
                  <a:pt x="33630" y="2693"/>
                </a:lnTo>
                <a:lnTo>
                  <a:pt x="30989" y="1181"/>
                </a:lnTo>
                <a:lnTo>
                  <a:pt x="27763" y="231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3"/>
                </a:lnTo>
                <a:lnTo>
                  <a:pt x="16076" y="2146"/>
                </a:lnTo>
                <a:lnTo>
                  <a:pt x="13488" y="3567"/>
                </a:lnTo>
                <a:lnTo>
                  <a:pt x="10821" y="5829"/>
                </a:lnTo>
                <a:lnTo>
                  <a:pt x="8092" y="8902"/>
                </a:lnTo>
                <a:lnTo>
                  <a:pt x="8092" y="2160"/>
                </a:lnTo>
                <a:lnTo>
                  <a:pt x="5511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06" y="52210"/>
                </a:lnTo>
                <a:lnTo>
                  <a:pt x="2847" y="52920"/>
                </a:lnTo>
                <a:lnTo>
                  <a:pt x="6083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5786" y="10148"/>
                </a:lnTo>
                <a:lnTo>
                  <a:pt x="19965" y="7762"/>
                </a:lnTo>
                <a:lnTo>
                  <a:pt x="23688" y="7762"/>
                </a:lnTo>
                <a:lnTo>
                  <a:pt x="26341" y="8726"/>
                </a:lnTo>
                <a:lnTo>
                  <a:pt x="29350" y="11557"/>
                </a:lnTo>
                <a:lnTo>
                  <a:pt x="30747" y="14249"/>
                </a:lnTo>
                <a:lnTo>
                  <a:pt x="31535" y="17654"/>
                </a:lnTo>
                <a:lnTo>
                  <a:pt x="31737" y="21590"/>
                </a:lnTo>
                <a:lnTo>
                  <a:pt x="31737" y="51271"/>
                </a:lnTo>
                <a:lnTo>
                  <a:pt x="32054" y="52210"/>
                </a:lnTo>
                <a:lnTo>
                  <a:pt x="34635" y="52920"/>
                </a:lnTo>
                <a:lnTo>
                  <a:pt x="37771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81" y="14072"/>
                </a:lnTo>
                <a:lnTo>
                  <a:pt x="47548" y="10148"/>
                </a:lnTo>
                <a:lnTo>
                  <a:pt x="51702" y="7762"/>
                </a:lnTo>
                <a:lnTo>
                  <a:pt x="55436" y="7762"/>
                </a:lnTo>
                <a:lnTo>
                  <a:pt x="58103" y="8726"/>
                </a:lnTo>
                <a:lnTo>
                  <a:pt x="61139" y="11557"/>
                </a:lnTo>
                <a:lnTo>
                  <a:pt x="62524" y="14249"/>
                </a:lnTo>
                <a:lnTo>
                  <a:pt x="63248" y="17654"/>
                </a:lnTo>
                <a:lnTo>
                  <a:pt x="63425" y="21590"/>
                </a:lnTo>
                <a:lnTo>
                  <a:pt x="63425" y="51271"/>
                </a:lnTo>
                <a:lnTo>
                  <a:pt x="63780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8836308" y="4800517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77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76" y="8841"/>
                </a:lnTo>
                <a:lnTo>
                  <a:pt x="11073" y="5309"/>
                </a:lnTo>
                <a:lnTo>
                  <a:pt x="10676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397" y="71578"/>
                </a:moveTo>
                <a:lnTo>
                  <a:pt x="3948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48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8858811" y="4807601"/>
            <a:ext cx="31917" cy="65836"/>
          </a:xfrm>
          <a:custGeom>
            <a:avLst/>
            <a:gdLst/>
            <a:ahLst/>
            <a:cxnLst/>
            <a:rect l="l" t="t" r="r" b="b"/>
            <a:pathLst>
              <a:path w="31917" h="65836">
                <a:moveTo>
                  <a:pt x="31917" y="59983"/>
                </a:moveTo>
                <a:lnTo>
                  <a:pt x="31917" y="59321"/>
                </a:lnTo>
                <a:lnTo>
                  <a:pt x="30059" y="56743"/>
                </a:lnTo>
                <a:lnTo>
                  <a:pt x="27306" y="57773"/>
                </a:lnTo>
                <a:lnTo>
                  <a:pt x="24422" y="58179"/>
                </a:lnTo>
                <a:lnTo>
                  <a:pt x="21859" y="58179"/>
                </a:lnTo>
                <a:lnTo>
                  <a:pt x="20067" y="57326"/>
                </a:lnTo>
                <a:lnTo>
                  <a:pt x="18086" y="53900"/>
                </a:lnTo>
                <a:lnTo>
                  <a:pt x="17589" y="51347"/>
                </a:lnTo>
                <a:lnTo>
                  <a:pt x="17589" y="20740"/>
                </a:lnTo>
                <a:lnTo>
                  <a:pt x="30125" y="20740"/>
                </a:lnTo>
                <a:lnTo>
                  <a:pt x="31752" y="19303"/>
                </a:lnTo>
                <a:lnTo>
                  <a:pt x="31917" y="16370"/>
                </a:lnTo>
                <a:lnTo>
                  <a:pt x="30125" y="13309"/>
                </a:lnTo>
                <a:lnTo>
                  <a:pt x="17589" y="13309"/>
                </a:lnTo>
                <a:lnTo>
                  <a:pt x="17589" y="1703"/>
                </a:lnTo>
                <a:lnTo>
                  <a:pt x="17363" y="990"/>
                </a:lnTo>
                <a:lnTo>
                  <a:pt x="14731" y="0"/>
                </a:lnTo>
                <a:lnTo>
                  <a:pt x="11494" y="0"/>
                </a:lnTo>
                <a:lnTo>
                  <a:pt x="8637" y="1703"/>
                </a:lnTo>
                <a:lnTo>
                  <a:pt x="8637" y="13309"/>
                </a:lnTo>
                <a:lnTo>
                  <a:pt x="1854" y="13309"/>
                </a:lnTo>
                <a:lnTo>
                  <a:pt x="356" y="14465"/>
                </a:lnTo>
                <a:lnTo>
                  <a:pt x="0" y="17057"/>
                </a:lnTo>
                <a:lnTo>
                  <a:pt x="1803" y="20740"/>
                </a:lnTo>
                <a:lnTo>
                  <a:pt x="8637" y="20740"/>
                </a:lnTo>
                <a:lnTo>
                  <a:pt x="8637" y="52110"/>
                </a:lnTo>
                <a:lnTo>
                  <a:pt x="9424" y="56643"/>
                </a:lnTo>
                <a:lnTo>
                  <a:pt x="10796" y="60440"/>
                </a:lnTo>
                <a:lnTo>
                  <a:pt x="13107" y="63159"/>
                </a:lnTo>
                <a:lnTo>
                  <a:pt x="16398" y="64833"/>
                </a:lnTo>
                <a:lnTo>
                  <a:pt x="20372" y="65836"/>
                </a:lnTo>
                <a:lnTo>
                  <a:pt x="25401" y="65671"/>
                </a:lnTo>
                <a:lnTo>
                  <a:pt x="28501" y="65098"/>
                </a:lnTo>
                <a:lnTo>
                  <a:pt x="31562" y="63083"/>
                </a:lnTo>
                <a:lnTo>
                  <a:pt x="31917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8905337" y="4819884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210"/>
                </a:moveTo>
                <a:lnTo>
                  <a:pt x="66344" y="52920"/>
                </a:lnTo>
                <a:lnTo>
                  <a:pt x="69570" y="52920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8"/>
                </a:lnTo>
                <a:lnTo>
                  <a:pt x="71046" y="10083"/>
                </a:lnTo>
                <a:lnTo>
                  <a:pt x="68770" y="6070"/>
                </a:lnTo>
                <a:lnTo>
                  <a:pt x="65736" y="2758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497" y="849"/>
                </a:lnTo>
                <a:lnTo>
                  <a:pt x="47840" y="2171"/>
                </a:lnTo>
                <a:lnTo>
                  <a:pt x="45060" y="3914"/>
                </a:lnTo>
                <a:lnTo>
                  <a:pt x="42127" y="6390"/>
                </a:lnTo>
                <a:lnTo>
                  <a:pt x="38952" y="9665"/>
                </a:lnTo>
                <a:lnTo>
                  <a:pt x="36781" y="5727"/>
                </a:lnTo>
                <a:lnTo>
                  <a:pt x="33642" y="2693"/>
                </a:lnTo>
                <a:lnTo>
                  <a:pt x="30989" y="1181"/>
                </a:lnTo>
                <a:lnTo>
                  <a:pt x="27763" y="231"/>
                </a:lnTo>
                <a:lnTo>
                  <a:pt x="23929" y="0"/>
                </a:lnTo>
                <a:lnTo>
                  <a:pt x="21297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8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5786" y="10148"/>
                </a:lnTo>
                <a:lnTo>
                  <a:pt x="19965" y="7762"/>
                </a:lnTo>
                <a:lnTo>
                  <a:pt x="23688" y="7762"/>
                </a:lnTo>
                <a:lnTo>
                  <a:pt x="26341" y="8726"/>
                </a:lnTo>
                <a:lnTo>
                  <a:pt x="29350" y="11557"/>
                </a:lnTo>
                <a:lnTo>
                  <a:pt x="30747" y="14249"/>
                </a:lnTo>
                <a:lnTo>
                  <a:pt x="31536" y="17654"/>
                </a:lnTo>
                <a:lnTo>
                  <a:pt x="31737" y="21590"/>
                </a:lnTo>
                <a:lnTo>
                  <a:pt x="31737" y="51271"/>
                </a:lnTo>
                <a:lnTo>
                  <a:pt x="32054" y="52210"/>
                </a:lnTo>
                <a:lnTo>
                  <a:pt x="34631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72"/>
                </a:lnTo>
                <a:lnTo>
                  <a:pt x="47564" y="10148"/>
                </a:lnTo>
                <a:lnTo>
                  <a:pt x="51702" y="7762"/>
                </a:lnTo>
                <a:lnTo>
                  <a:pt x="55436" y="7762"/>
                </a:lnTo>
                <a:lnTo>
                  <a:pt x="58115" y="8726"/>
                </a:lnTo>
                <a:lnTo>
                  <a:pt x="61149" y="11557"/>
                </a:lnTo>
                <a:lnTo>
                  <a:pt x="62520" y="14249"/>
                </a:lnTo>
                <a:lnTo>
                  <a:pt x="63248" y="17654"/>
                </a:lnTo>
                <a:lnTo>
                  <a:pt x="63425" y="21590"/>
                </a:lnTo>
                <a:lnTo>
                  <a:pt x="6342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8994164" y="4819888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691" y="18172"/>
                </a:lnTo>
                <a:lnTo>
                  <a:pt x="10923" y="14530"/>
                </a:lnTo>
                <a:lnTo>
                  <a:pt x="13715" y="1864"/>
                </a:lnTo>
                <a:lnTo>
                  <a:pt x="10821" y="3125"/>
                </a:lnTo>
                <a:lnTo>
                  <a:pt x="8355" y="4903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2" y="45529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6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10923" y="14530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4"/>
                </a:lnTo>
                <a:lnTo>
                  <a:pt x="1092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9055821" y="4819884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3"/>
                </a:moveTo>
                <a:lnTo>
                  <a:pt x="33108" y="51271"/>
                </a:lnTo>
                <a:lnTo>
                  <a:pt x="33336" y="52006"/>
                </a:lnTo>
                <a:lnTo>
                  <a:pt x="35979" y="52920"/>
                </a:lnTo>
                <a:lnTo>
                  <a:pt x="39203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1" y="15038"/>
                </a:lnTo>
                <a:lnTo>
                  <a:pt x="40575" y="10083"/>
                </a:lnTo>
                <a:lnTo>
                  <a:pt x="38200" y="6070"/>
                </a:lnTo>
                <a:lnTo>
                  <a:pt x="35039" y="2758"/>
                </a:lnTo>
                <a:lnTo>
                  <a:pt x="30593" y="547"/>
                </a:lnTo>
                <a:lnTo>
                  <a:pt x="2784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90" y="3567"/>
                </a:lnTo>
                <a:lnTo>
                  <a:pt x="10847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201" y="52006"/>
                </a:lnTo>
                <a:lnTo>
                  <a:pt x="2868" y="52920"/>
                </a:lnTo>
                <a:lnTo>
                  <a:pt x="6109" y="52920"/>
                </a:lnTo>
                <a:lnTo>
                  <a:pt x="8963" y="51271"/>
                </a:lnTo>
                <a:lnTo>
                  <a:pt x="8963" y="17132"/>
                </a:lnTo>
                <a:lnTo>
                  <a:pt x="11430" y="14072"/>
                </a:lnTo>
                <a:lnTo>
                  <a:pt x="13766" y="11736"/>
                </a:lnTo>
                <a:lnTo>
                  <a:pt x="18262" y="8561"/>
                </a:lnTo>
                <a:lnTo>
                  <a:pt x="22744" y="7762"/>
                </a:lnTo>
                <a:lnTo>
                  <a:pt x="26010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9110282" y="480760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48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94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9"/>
                </a:lnTo>
                <a:lnTo>
                  <a:pt x="16382" y="64833"/>
                </a:lnTo>
                <a:lnTo>
                  <a:pt x="20372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46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152884" y="4819884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1" y="4371"/>
                </a:lnTo>
                <a:lnTo>
                  <a:pt x="3059" y="7228"/>
                </a:lnTo>
                <a:lnTo>
                  <a:pt x="1562" y="10731"/>
                </a:lnTo>
                <a:lnTo>
                  <a:pt x="1206" y="14479"/>
                </a:lnTo>
                <a:lnTo>
                  <a:pt x="1548" y="18519"/>
                </a:lnTo>
                <a:lnTo>
                  <a:pt x="296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910" y="44579"/>
                </a:lnTo>
                <a:lnTo>
                  <a:pt x="19698" y="46015"/>
                </a:lnTo>
                <a:lnTo>
                  <a:pt x="17092" y="46498"/>
                </a:lnTo>
                <a:lnTo>
                  <a:pt x="13564" y="46498"/>
                </a:lnTo>
                <a:lnTo>
                  <a:pt x="10209" y="45759"/>
                </a:lnTo>
                <a:lnTo>
                  <a:pt x="6169" y="4416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88" y="52985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6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6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36" y="25120"/>
                </a:lnTo>
                <a:lnTo>
                  <a:pt x="22161" y="23829"/>
                </a:lnTo>
                <a:lnTo>
                  <a:pt x="19126" y="22608"/>
                </a:lnTo>
                <a:lnTo>
                  <a:pt x="16167" y="21452"/>
                </a:lnTo>
                <a:lnTo>
                  <a:pt x="12520" y="19343"/>
                </a:lnTo>
                <a:lnTo>
                  <a:pt x="10133" y="16588"/>
                </a:lnTo>
                <a:lnTo>
                  <a:pt x="9777" y="13996"/>
                </a:lnTo>
                <a:lnTo>
                  <a:pt x="10350" y="11178"/>
                </a:lnTo>
                <a:lnTo>
                  <a:pt x="12762" y="8294"/>
                </a:lnTo>
                <a:lnTo>
                  <a:pt x="16027" y="7114"/>
                </a:lnTo>
                <a:lnTo>
                  <a:pt x="18896" y="6948"/>
                </a:lnTo>
                <a:lnTo>
                  <a:pt x="22110" y="7138"/>
                </a:lnTo>
                <a:lnTo>
                  <a:pt x="25883" y="8359"/>
                </a:lnTo>
                <a:lnTo>
                  <a:pt x="29246" y="10097"/>
                </a:lnTo>
                <a:lnTo>
                  <a:pt x="32054" y="8309"/>
                </a:lnTo>
                <a:lnTo>
                  <a:pt x="31990" y="5692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303230" y="4953869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8" y="9375"/>
                </a:moveTo>
                <a:lnTo>
                  <a:pt x="19926" y="8470"/>
                </a:lnTo>
                <a:lnTo>
                  <a:pt x="2296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07" y="3671"/>
                </a:lnTo>
                <a:lnTo>
                  <a:pt x="26146" y="688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76" y="5994"/>
                </a:lnTo>
                <a:lnTo>
                  <a:pt x="8088" y="9550"/>
                </a:lnTo>
                <a:lnTo>
                  <a:pt x="8088" y="2160"/>
                </a:lnTo>
                <a:lnTo>
                  <a:pt x="5535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79" y="15483"/>
                </a:lnTo>
                <a:lnTo>
                  <a:pt x="14489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352676" y="4953869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7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0" y="6807"/>
                </a:lnTo>
                <a:lnTo>
                  <a:pt x="35927" y="3074"/>
                </a:lnTo>
                <a:lnTo>
                  <a:pt x="33238" y="1842"/>
                </a:lnTo>
                <a:lnTo>
                  <a:pt x="30546" y="623"/>
                </a:lnTo>
                <a:lnTo>
                  <a:pt x="27280" y="0"/>
                </a:lnTo>
                <a:lnTo>
                  <a:pt x="27320" y="7009"/>
                </a:lnTo>
                <a:lnTo>
                  <a:pt x="30581" y="8345"/>
                </a:lnTo>
                <a:lnTo>
                  <a:pt x="32791" y="11012"/>
                </a:lnTo>
                <a:lnTo>
                  <a:pt x="34988" y="13690"/>
                </a:lnTo>
                <a:lnTo>
                  <a:pt x="36042" y="17387"/>
                </a:lnTo>
                <a:lnTo>
                  <a:pt x="35927" y="22086"/>
                </a:lnTo>
                <a:lnTo>
                  <a:pt x="9283" y="22086"/>
                </a:lnTo>
                <a:lnTo>
                  <a:pt x="9705" y="18187"/>
                </a:lnTo>
                <a:lnTo>
                  <a:pt x="10935" y="14530"/>
                </a:lnTo>
                <a:lnTo>
                  <a:pt x="13729" y="1868"/>
                </a:lnTo>
                <a:lnTo>
                  <a:pt x="10835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5"/>
                </a:lnTo>
                <a:lnTo>
                  <a:pt x="535" y="35355"/>
                </a:lnTo>
                <a:lnTo>
                  <a:pt x="1576" y="38696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91"/>
                </a:lnTo>
                <a:lnTo>
                  <a:pt x="10845" y="50864"/>
                </a:lnTo>
                <a:lnTo>
                  <a:pt x="13870" y="51981"/>
                </a:lnTo>
                <a:lnTo>
                  <a:pt x="16890" y="53099"/>
                </a:lnTo>
                <a:lnTo>
                  <a:pt x="20411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82" y="51106"/>
                </a:lnTo>
                <a:lnTo>
                  <a:pt x="42674" y="48312"/>
                </a:lnTo>
                <a:lnTo>
                  <a:pt x="4287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7" y="44554"/>
                </a:lnTo>
                <a:lnTo>
                  <a:pt x="33289" y="45443"/>
                </a:lnTo>
                <a:lnTo>
                  <a:pt x="29655" y="46202"/>
                </a:lnTo>
                <a:lnTo>
                  <a:pt x="25260" y="46393"/>
                </a:lnTo>
                <a:lnTo>
                  <a:pt x="22316" y="46393"/>
                </a:lnTo>
                <a:lnTo>
                  <a:pt x="17779" y="45137"/>
                </a:lnTo>
                <a:lnTo>
                  <a:pt x="14096" y="43117"/>
                </a:lnTo>
                <a:lnTo>
                  <a:pt x="11559" y="40007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7" y="16941"/>
                </a:lnTo>
                <a:close/>
              </a:path>
              <a:path w="44935" h="53658">
                <a:moveTo>
                  <a:pt x="10935" y="14530"/>
                </a:moveTo>
                <a:lnTo>
                  <a:pt x="12941" y="11555"/>
                </a:lnTo>
                <a:lnTo>
                  <a:pt x="15482" y="9083"/>
                </a:lnTo>
                <a:lnTo>
                  <a:pt x="18809" y="7416"/>
                </a:lnTo>
                <a:lnTo>
                  <a:pt x="22989" y="7009"/>
                </a:lnTo>
                <a:lnTo>
                  <a:pt x="27320" y="7009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7"/>
                </a:lnTo>
                <a:lnTo>
                  <a:pt x="13729" y="1868"/>
                </a:lnTo>
                <a:lnTo>
                  <a:pt x="10935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421878" y="4953869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5"/>
                </a:lnTo>
                <a:lnTo>
                  <a:pt x="5648" y="4367"/>
                </a:lnTo>
                <a:lnTo>
                  <a:pt x="3060" y="7225"/>
                </a:lnTo>
                <a:lnTo>
                  <a:pt x="1558" y="10731"/>
                </a:lnTo>
                <a:lnTo>
                  <a:pt x="1191" y="14475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1" y="31990"/>
                </a:lnTo>
                <a:lnTo>
                  <a:pt x="23961" y="34276"/>
                </a:lnTo>
                <a:lnTo>
                  <a:pt x="25728" y="37310"/>
                </a:lnTo>
                <a:lnTo>
                  <a:pt x="25473" y="4118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195" y="45770"/>
                </a:lnTo>
                <a:lnTo>
                  <a:pt x="6170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45" y="50925"/>
                </a:lnTo>
                <a:lnTo>
                  <a:pt x="6220" y="52222"/>
                </a:lnTo>
                <a:lnTo>
                  <a:pt x="8873" y="52984"/>
                </a:lnTo>
                <a:lnTo>
                  <a:pt x="12024" y="53527"/>
                </a:lnTo>
                <a:lnTo>
                  <a:pt x="15405" y="53658"/>
                </a:lnTo>
                <a:lnTo>
                  <a:pt x="18234" y="53658"/>
                </a:lnTo>
                <a:lnTo>
                  <a:pt x="20815" y="53312"/>
                </a:lnTo>
                <a:lnTo>
                  <a:pt x="25524" y="51955"/>
                </a:lnTo>
                <a:lnTo>
                  <a:pt x="29246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88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0" y="26633"/>
                </a:lnTo>
                <a:lnTo>
                  <a:pt x="25232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77" y="13992"/>
                </a:lnTo>
                <a:lnTo>
                  <a:pt x="10335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70"/>
                </a:lnTo>
                <a:lnTo>
                  <a:pt x="29246" y="10093"/>
                </a:lnTo>
                <a:lnTo>
                  <a:pt x="32039" y="8305"/>
                </a:lnTo>
                <a:lnTo>
                  <a:pt x="31990" y="5702"/>
                </a:lnTo>
                <a:lnTo>
                  <a:pt x="30416" y="2909"/>
                </a:lnTo>
                <a:lnTo>
                  <a:pt x="27467" y="1457"/>
                </a:lnTo>
                <a:lnTo>
                  <a:pt x="24202" y="543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483565" y="4953862"/>
            <a:ext cx="44931" cy="72364"/>
          </a:xfrm>
          <a:custGeom>
            <a:avLst/>
            <a:gdLst/>
            <a:ahLst/>
            <a:cxnLst/>
            <a:rect l="l" t="t" r="r" b="b"/>
            <a:pathLst>
              <a:path w="44931" h="72364">
                <a:moveTo>
                  <a:pt x="8952" y="17259"/>
                </a:moveTo>
                <a:lnTo>
                  <a:pt x="10374" y="15495"/>
                </a:lnTo>
                <a:lnTo>
                  <a:pt x="13002" y="12791"/>
                </a:lnTo>
                <a:lnTo>
                  <a:pt x="16659" y="9857"/>
                </a:lnTo>
                <a:lnTo>
                  <a:pt x="20091" y="8229"/>
                </a:lnTo>
                <a:lnTo>
                  <a:pt x="23533" y="7707"/>
                </a:lnTo>
                <a:lnTo>
                  <a:pt x="27812" y="8254"/>
                </a:lnTo>
                <a:lnTo>
                  <a:pt x="30948" y="10426"/>
                </a:lnTo>
                <a:lnTo>
                  <a:pt x="33119" y="13676"/>
                </a:lnTo>
                <a:lnTo>
                  <a:pt x="34707" y="17565"/>
                </a:lnTo>
                <a:lnTo>
                  <a:pt x="35459" y="22227"/>
                </a:lnTo>
                <a:lnTo>
                  <a:pt x="35661" y="27141"/>
                </a:lnTo>
                <a:lnTo>
                  <a:pt x="35661" y="29413"/>
                </a:lnTo>
                <a:lnTo>
                  <a:pt x="34937" y="33922"/>
                </a:lnTo>
                <a:lnTo>
                  <a:pt x="35469" y="50458"/>
                </a:lnTo>
                <a:lnTo>
                  <a:pt x="37691" y="48629"/>
                </a:lnTo>
                <a:lnTo>
                  <a:pt x="41262" y="43891"/>
                </a:lnTo>
                <a:lnTo>
                  <a:pt x="42633" y="41008"/>
                </a:lnTo>
                <a:lnTo>
                  <a:pt x="43548" y="37605"/>
                </a:lnTo>
                <a:lnTo>
                  <a:pt x="44474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78" y="19202"/>
                </a:lnTo>
                <a:lnTo>
                  <a:pt x="43851" y="16042"/>
                </a:lnTo>
                <a:lnTo>
                  <a:pt x="43127" y="12877"/>
                </a:lnTo>
                <a:lnTo>
                  <a:pt x="41972" y="10099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46" y="0"/>
                </a:lnTo>
                <a:lnTo>
                  <a:pt x="22071" y="201"/>
                </a:lnTo>
                <a:lnTo>
                  <a:pt x="19126" y="955"/>
                </a:lnTo>
                <a:lnTo>
                  <a:pt x="16318" y="2261"/>
                </a:lnTo>
                <a:lnTo>
                  <a:pt x="13539" y="3939"/>
                </a:lnTo>
                <a:lnTo>
                  <a:pt x="10781" y="6184"/>
                </a:lnTo>
                <a:lnTo>
                  <a:pt x="7872" y="9004"/>
                </a:lnTo>
                <a:lnTo>
                  <a:pt x="8952" y="17259"/>
                </a:lnTo>
                <a:close/>
              </a:path>
              <a:path w="44931" h="72364">
                <a:moveTo>
                  <a:pt x="7872" y="9004"/>
                </a:moveTo>
                <a:lnTo>
                  <a:pt x="7872" y="2120"/>
                </a:lnTo>
                <a:lnTo>
                  <a:pt x="5294" y="800"/>
                </a:lnTo>
                <a:lnTo>
                  <a:pt x="2576" y="800"/>
                </a:lnTo>
                <a:lnTo>
                  <a:pt x="0" y="2452"/>
                </a:lnTo>
                <a:lnTo>
                  <a:pt x="0" y="70650"/>
                </a:lnTo>
                <a:lnTo>
                  <a:pt x="200" y="71413"/>
                </a:lnTo>
                <a:lnTo>
                  <a:pt x="2868" y="72364"/>
                </a:lnTo>
                <a:lnTo>
                  <a:pt x="6108" y="72364"/>
                </a:lnTo>
                <a:lnTo>
                  <a:pt x="8952" y="70650"/>
                </a:lnTo>
                <a:lnTo>
                  <a:pt x="8952" y="46241"/>
                </a:lnTo>
                <a:lnTo>
                  <a:pt x="10259" y="47509"/>
                </a:lnTo>
                <a:lnTo>
                  <a:pt x="13806" y="50483"/>
                </a:lnTo>
                <a:lnTo>
                  <a:pt x="17322" y="52489"/>
                </a:lnTo>
                <a:lnTo>
                  <a:pt x="20991" y="53517"/>
                </a:lnTo>
                <a:lnTo>
                  <a:pt x="23759" y="53668"/>
                </a:lnTo>
                <a:lnTo>
                  <a:pt x="27175" y="53668"/>
                </a:lnTo>
                <a:lnTo>
                  <a:pt x="30189" y="53025"/>
                </a:lnTo>
                <a:lnTo>
                  <a:pt x="32828" y="51739"/>
                </a:lnTo>
                <a:lnTo>
                  <a:pt x="35469" y="50458"/>
                </a:lnTo>
                <a:lnTo>
                  <a:pt x="34937" y="33922"/>
                </a:lnTo>
                <a:lnTo>
                  <a:pt x="33742" y="38188"/>
                </a:lnTo>
                <a:lnTo>
                  <a:pt x="31723" y="41796"/>
                </a:lnTo>
                <a:lnTo>
                  <a:pt x="28803" y="44338"/>
                </a:lnTo>
                <a:lnTo>
                  <a:pt x="25246" y="45961"/>
                </a:lnTo>
                <a:lnTo>
                  <a:pt x="20558" y="45961"/>
                </a:lnTo>
                <a:lnTo>
                  <a:pt x="16001" y="43574"/>
                </a:lnTo>
                <a:lnTo>
                  <a:pt x="11443" y="39687"/>
                </a:lnTo>
                <a:lnTo>
                  <a:pt x="8952" y="36691"/>
                </a:lnTo>
                <a:lnTo>
                  <a:pt x="8952" y="17259"/>
                </a:lnTo>
                <a:lnTo>
                  <a:pt x="787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552541" y="4953866"/>
            <a:ext cx="48832" cy="53658"/>
          </a:xfrm>
          <a:custGeom>
            <a:avLst/>
            <a:gdLst/>
            <a:ahLst/>
            <a:cxnLst/>
            <a:rect l="l" t="t" r="r" b="b"/>
            <a:pathLst>
              <a:path w="48832" h="53658">
                <a:moveTo>
                  <a:pt x="9283" y="23915"/>
                </a:moveTo>
                <a:lnTo>
                  <a:pt x="9589" y="21352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78" y="8902"/>
                </a:lnTo>
                <a:lnTo>
                  <a:pt x="21883" y="7495"/>
                </a:lnTo>
                <a:lnTo>
                  <a:pt x="27445" y="7495"/>
                </a:lnTo>
                <a:lnTo>
                  <a:pt x="31786" y="9043"/>
                </a:lnTo>
                <a:lnTo>
                  <a:pt x="35243" y="11469"/>
                </a:lnTo>
                <a:lnTo>
                  <a:pt x="37514" y="15012"/>
                </a:lnTo>
                <a:lnTo>
                  <a:pt x="38811" y="19418"/>
                </a:lnTo>
                <a:lnTo>
                  <a:pt x="39559" y="24270"/>
                </a:lnTo>
                <a:lnTo>
                  <a:pt x="39559" y="29747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5" y="50281"/>
                </a:lnTo>
                <a:lnTo>
                  <a:pt x="40488" y="48376"/>
                </a:lnTo>
                <a:lnTo>
                  <a:pt x="44643" y="43539"/>
                </a:lnTo>
                <a:lnTo>
                  <a:pt x="46201" y="40655"/>
                </a:lnTo>
                <a:lnTo>
                  <a:pt x="47256" y="37303"/>
                </a:lnTo>
                <a:lnTo>
                  <a:pt x="48310" y="33962"/>
                </a:lnTo>
                <a:lnTo>
                  <a:pt x="48832" y="30304"/>
                </a:lnTo>
                <a:lnTo>
                  <a:pt x="48832" y="22241"/>
                </a:lnTo>
                <a:lnTo>
                  <a:pt x="48336" y="18558"/>
                </a:lnTo>
                <a:lnTo>
                  <a:pt x="47346" y="15303"/>
                </a:lnTo>
                <a:lnTo>
                  <a:pt x="46342" y="12042"/>
                </a:lnTo>
                <a:lnTo>
                  <a:pt x="44858" y="9273"/>
                </a:lnTo>
                <a:lnTo>
                  <a:pt x="42875" y="7012"/>
                </a:lnTo>
                <a:lnTo>
                  <a:pt x="38393" y="2984"/>
                </a:lnTo>
                <a:lnTo>
                  <a:pt x="35408" y="1793"/>
                </a:lnTo>
                <a:lnTo>
                  <a:pt x="32424" y="598"/>
                </a:lnTo>
                <a:lnTo>
                  <a:pt x="28917" y="0"/>
                </a:lnTo>
                <a:lnTo>
                  <a:pt x="20753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85" y="3355"/>
                </a:lnTo>
                <a:lnTo>
                  <a:pt x="8294" y="5234"/>
                </a:lnTo>
                <a:lnTo>
                  <a:pt x="4138" y="10087"/>
                </a:lnTo>
                <a:lnTo>
                  <a:pt x="2580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5" y="38355"/>
                </a:lnTo>
                <a:lnTo>
                  <a:pt x="2439" y="41620"/>
                </a:lnTo>
                <a:lnTo>
                  <a:pt x="3926" y="44387"/>
                </a:lnTo>
                <a:lnTo>
                  <a:pt x="5918" y="46673"/>
                </a:lnTo>
                <a:lnTo>
                  <a:pt x="10388" y="50674"/>
                </a:lnTo>
                <a:lnTo>
                  <a:pt x="10021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2" h="53658">
                <a:moveTo>
                  <a:pt x="26963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28" y="42152"/>
                </a:lnTo>
                <a:lnTo>
                  <a:pt x="11328" y="38646"/>
                </a:lnTo>
                <a:lnTo>
                  <a:pt x="10021" y="34240"/>
                </a:lnTo>
                <a:lnTo>
                  <a:pt x="10388" y="50674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5" y="50281"/>
                </a:lnTo>
                <a:lnTo>
                  <a:pt x="38685" y="34672"/>
                </a:lnTo>
                <a:lnTo>
                  <a:pt x="37186" y="39053"/>
                </a:lnTo>
                <a:lnTo>
                  <a:pt x="34696" y="42458"/>
                </a:lnTo>
                <a:lnTo>
                  <a:pt x="31178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628980" y="4953866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08" y="22683"/>
                </a:moveTo>
                <a:lnTo>
                  <a:pt x="33108" y="51286"/>
                </a:lnTo>
                <a:lnTo>
                  <a:pt x="33324" y="52020"/>
                </a:lnTo>
                <a:lnTo>
                  <a:pt x="35966" y="52923"/>
                </a:lnTo>
                <a:lnTo>
                  <a:pt x="39192" y="52923"/>
                </a:lnTo>
                <a:lnTo>
                  <a:pt x="42062" y="51286"/>
                </a:lnTo>
                <a:lnTo>
                  <a:pt x="42062" y="18022"/>
                </a:lnTo>
                <a:lnTo>
                  <a:pt x="41770" y="15038"/>
                </a:lnTo>
                <a:lnTo>
                  <a:pt x="40563" y="10087"/>
                </a:lnTo>
                <a:lnTo>
                  <a:pt x="38202" y="6073"/>
                </a:lnTo>
                <a:lnTo>
                  <a:pt x="35027" y="2772"/>
                </a:lnTo>
                <a:lnTo>
                  <a:pt x="30581" y="562"/>
                </a:lnTo>
                <a:lnTo>
                  <a:pt x="27838" y="0"/>
                </a:lnTo>
                <a:lnTo>
                  <a:pt x="21793" y="0"/>
                </a:lnTo>
                <a:lnTo>
                  <a:pt x="19050" y="727"/>
                </a:lnTo>
                <a:lnTo>
                  <a:pt x="16322" y="2150"/>
                </a:lnTo>
                <a:lnTo>
                  <a:pt x="13578" y="3571"/>
                </a:lnTo>
                <a:lnTo>
                  <a:pt x="10835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86"/>
                </a:lnTo>
                <a:lnTo>
                  <a:pt x="190" y="52020"/>
                </a:lnTo>
                <a:lnTo>
                  <a:pt x="2857" y="52923"/>
                </a:lnTo>
                <a:lnTo>
                  <a:pt x="6097" y="52923"/>
                </a:lnTo>
                <a:lnTo>
                  <a:pt x="8967" y="51286"/>
                </a:lnTo>
                <a:lnTo>
                  <a:pt x="8967" y="17147"/>
                </a:lnTo>
                <a:lnTo>
                  <a:pt x="11418" y="14072"/>
                </a:lnTo>
                <a:lnTo>
                  <a:pt x="13769" y="11751"/>
                </a:lnTo>
                <a:lnTo>
                  <a:pt x="18251" y="8561"/>
                </a:lnTo>
                <a:lnTo>
                  <a:pt x="22748" y="7762"/>
                </a:lnTo>
                <a:lnTo>
                  <a:pt x="25998" y="8093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697470" y="495386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48" y="18529"/>
                </a:lnTo>
                <a:lnTo>
                  <a:pt x="2959" y="21629"/>
                </a:lnTo>
                <a:lnTo>
                  <a:pt x="6209" y="25206"/>
                </a:lnTo>
                <a:lnTo>
                  <a:pt x="8977" y="26935"/>
                </a:lnTo>
                <a:lnTo>
                  <a:pt x="11951" y="28407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50" y="34276"/>
                </a:lnTo>
                <a:lnTo>
                  <a:pt x="25728" y="37310"/>
                </a:lnTo>
                <a:lnTo>
                  <a:pt x="25476" y="4118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508"/>
                </a:lnTo>
                <a:lnTo>
                  <a:pt x="13549" y="46508"/>
                </a:lnTo>
                <a:lnTo>
                  <a:pt x="10198" y="45770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41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4"/>
                </a:lnTo>
                <a:lnTo>
                  <a:pt x="12026" y="53527"/>
                </a:lnTo>
                <a:lnTo>
                  <a:pt x="15403" y="53658"/>
                </a:lnTo>
                <a:lnTo>
                  <a:pt x="18237" y="53658"/>
                </a:lnTo>
                <a:lnTo>
                  <a:pt x="20815" y="53312"/>
                </a:lnTo>
                <a:lnTo>
                  <a:pt x="25513" y="51955"/>
                </a:lnTo>
                <a:lnTo>
                  <a:pt x="29245" y="49593"/>
                </a:lnTo>
                <a:lnTo>
                  <a:pt x="32259" y="46608"/>
                </a:lnTo>
                <a:lnTo>
                  <a:pt x="34098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01" y="32547"/>
                </a:lnTo>
                <a:lnTo>
                  <a:pt x="31863" y="29743"/>
                </a:lnTo>
                <a:lnTo>
                  <a:pt x="28219" y="26633"/>
                </a:lnTo>
                <a:lnTo>
                  <a:pt x="25220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4" y="6944"/>
                </a:lnTo>
                <a:lnTo>
                  <a:pt x="22096" y="7134"/>
                </a:lnTo>
                <a:lnTo>
                  <a:pt x="25883" y="8370"/>
                </a:lnTo>
                <a:lnTo>
                  <a:pt x="29245" y="10093"/>
                </a:lnTo>
                <a:lnTo>
                  <a:pt x="32043" y="8305"/>
                </a:lnTo>
                <a:lnTo>
                  <a:pt x="31988" y="5702"/>
                </a:lnTo>
                <a:lnTo>
                  <a:pt x="30416" y="2909"/>
                </a:lnTo>
                <a:lnTo>
                  <a:pt x="27471" y="1457"/>
                </a:lnTo>
                <a:lnTo>
                  <a:pt x="24206" y="543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758083" y="4934502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21"/>
                </a:moveTo>
                <a:lnTo>
                  <a:pt x="380" y="8887"/>
                </a:lnTo>
                <a:lnTo>
                  <a:pt x="3379" y="10741"/>
                </a:lnTo>
                <a:lnTo>
                  <a:pt x="7609" y="10741"/>
                </a:lnTo>
                <a:lnTo>
                  <a:pt x="10670" y="8837"/>
                </a:lnTo>
                <a:lnTo>
                  <a:pt x="11061" y="5306"/>
                </a:lnTo>
                <a:lnTo>
                  <a:pt x="10680" y="1854"/>
                </a:lnTo>
                <a:lnTo>
                  <a:pt x="7670" y="0"/>
                </a:lnTo>
                <a:lnTo>
                  <a:pt x="3441" y="0"/>
                </a:lnTo>
                <a:lnTo>
                  <a:pt x="394" y="1889"/>
                </a:lnTo>
                <a:lnTo>
                  <a:pt x="0" y="5421"/>
                </a:lnTo>
                <a:close/>
              </a:path>
              <a:path w="11061" h="72287">
                <a:moveTo>
                  <a:pt x="1385" y="71574"/>
                </a:moveTo>
                <a:lnTo>
                  <a:pt x="3938" y="72287"/>
                </a:lnTo>
                <a:lnTo>
                  <a:pt x="7164" y="72287"/>
                </a:lnTo>
                <a:lnTo>
                  <a:pt x="10032" y="70650"/>
                </a:lnTo>
                <a:lnTo>
                  <a:pt x="10032" y="21804"/>
                </a:lnTo>
                <a:lnTo>
                  <a:pt x="9805" y="21106"/>
                </a:lnTo>
                <a:lnTo>
                  <a:pt x="716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50"/>
                </a:lnTo>
                <a:lnTo>
                  <a:pt x="1385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798521" y="4930962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44" y="76413"/>
                </a:moveTo>
                <a:lnTo>
                  <a:pt x="23940" y="76568"/>
                </a:lnTo>
                <a:lnTo>
                  <a:pt x="27306" y="76568"/>
                </a:lnTo>
                <a:lnTo>
                  <a:pt x="30290" y="75932"/>
                </a:lnTo>
                <a:lnTo>
                  <a:pt x="32893" y="74674"/>
                </a:lnTo>
                <a:lnTo>
                  <a:pt x="35496" y="73404"/>
                </a:lnTo>
                <a:lnTo>
                  <a:pt x="37696" y="71575"/>
                </a:lnTo>
                <a:lnTo>
                  <a:pt x="41273" y="66802"/>
                </a:lnTo>
                <a:lnTo>
                  <a:pt x="42635" y="63917"/>
                </a:lnTo>
                <a:lnTo>
                  <a:pt x="43549" y="60526"/>
                </a:lnTo>
                <a:lnTo>
                  <a:pt x="44474" y="57161"/>
                </a:lnTo>
                <a:lnTo>
                  <a:pt x="44931" y="53352"/>
                </a:lnTo>
                <a:lnTo>
                  <a:pt x="44931" y="45580"/>
                </a:lnTo>
                <a:lnTo>
                  <a:pt x="44579" y="42203"/>
                </a:lnTo>
                <a:lnTo>
                  <a:pt x="43855" y="39028"/>
                </a:lnTo>
                <a:lnTo>
                  <a:pt x="43131" y="35838"/>
                </a:lnTo>
                <a:lnTo>
                  <a:pt x="41976" y="33059"/>
                </a:lnTo>
                <a:lnTo>
                  <a:pt x="40413" y="30693"/>
                </a:lnTo>
                <a:lnTo>
                  <a:pt x="36791" y="26442"/>
                </a:lnTo>
                <a:lnTo>
                  <a:pt x="31752" y="23609"/>
                </a:lnTo>
                <a:lnTo>
                  <a:pt x="28728" y="22896"/>
                </a:lnTo>
                <a:lnTo>
                  <a:pt x="25185" y="22896"/>
                </a:lnTo>
                <a:lnTo>
                  <a:pt x="22367" y="23051"/>
                </a:lnTo>
                <a:lnTo>
                  <a:pt x="23483" y="30607"/>
                </a:lnTo>
                <a:lnTo>
                  <a:pt x="27763" y="31165"/>
                </a:lnTo>
                <a:lnTo>
                  <a:pt x="30887" y="33375"/>
                </a:lnTo>
                <a:lnTo>
                  <a:pt x="33098" y="36636"/>
                </a:lnTo>
                <a:lnTo>
                  <a:pt x="34711" y="40525"/>
                </a:lnTo>
                <a:lnTo>
                  <a:pt x="35459" y="45223"/>
                </a:lnTo>
                <a:lnTo>
                  <a:pt x="35661" y="50137"/>
                </a:lnTo>
                <a:lnTo>
                  <a:pt x="35661" y="52423"/>
                </a:lnTo>
                <a:lnTo>
                  <a:pt x="34978" y="56894"/>
                </a:lnTo>
                <a:lnTo>
                  <a:pt x="33797" y="61125"/>
                </a:lnTo>
                <a:lnTo>
                  <a:pt x="31788" y="64706"/>
                </a:lnTo>
                <a:lnTo>
                  <a:pt x="28893" y="67245"/>
                </a:lnTo>
                <a:lnTo>
                  <a:pt x="25351" y="68872"/>
                </a:lnTo>
                <a:lnTo>
                  <a:pt x="20664" y="68872"/>
                </a:lnTo>
                <a:lnTo>
                  <a:pt x="16066" y="66509"/>
                </a:lnTo>
                <a:lnTo>
                  <a:pt x="13209" y="73061"/>
                </a:lnTo>
                <a:lnTo>
                  <a:pt x="15750" y="74625"/>
                </a:lnTo>
                <a:lnTo>
                  <a:pt x="18303" y="75805"/>
                </a:lnTo>
                <a:lnTo>
                  <a:pt x="20944" y="76413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4"/>
                </a:lnTo>
                <a:lnTo>
                  <a:pt x="2578" y="75820"/>
                </a:lnTo>
                <a:lnTo>
                  <a:pt x="5295" y="75820"/>
                </a:lnTo>
                <a:lnTo>
                  <a:pt x="7927" y="74192"/>
                </a:lnTo>
                <a:lnTo>
                  <a:pt x="7927" y="68209"/>
                </a:lnTo>
                <a:lnTo>
                  <a:pt x="9349" y="69696"/>
                </a:lnTo>
                <a:lnTo>
                  <a:pt x="13209" y="73061"/>
                </a:lnTo>
                <a:lnTo>
                  <a:pt x="16066" y="66509"/>
                </a:lnTo>
                <a:lnTo>
                  <a:pt x="11445" y="62636"/>
                </a:lnTo>
                <a:lnTo>
                  <a:pt x="8953" y="59637"/>
                </a:lnTo>
                <a:lnTo>
                  <a:pt x="8953" y="40158"/>
                </a:lnTo>
                <a:lnTo>
                  <a:pt x="10389" y="38355"/>
                </a:lnTo>
                <a:lnTo>
                  <a:pt x="12981" y="35647"/>
                </a:lnTo>
                <a:lnTo>
                  <a:pt x="16614" y="32727"/>
                </a:lnTo>
                <a:lnTo>
                  <a:pt x="20055" y="31101"/>
                </a:lnTo>
                <a:lnTo>
                  <a:pt x="23483" y="30607"/>
                </a:lnTo>
                <a:lnTo>
                  <a:pt x="22367" y="23051"/>
                </a:lnTo>
                <a:lnTo>
                  <a:pt x="19761" y="23634"/>
                </a:lnTo>
                <a:lnTo>
                  <a:pt x="17157" y="24725"/>
                </a:lnTo>
                <a:lnTo>
                  <a:pt x="14530" y="26172"/>
                </a:lnTo>
                <a:lnTo>
                  <a:pt x="11812" y="28206"/>
                </a:lnTo>
                <a:lnTo>
                  <a:pt x="8953" y="30934"/>
                </a:lnTo>
                <a:lnTo>
                  <a:pt x="8953" y="1699"/>
                </a:lnTo>
                <a:lnTo>
                  <a:pt x="8751" y="925"/>
                </a:lnTo>
                <a:lnTo>
                  <a:pt x="6109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870921" y="4930956"/>
            <a:ext cx="8953" cy="75832"/>
          </a:xfrm>
          <a:custGeom>
            <a:avLst/>
            <a:gdLst/>
            <a:ahLst/>
            <a:cxnLst/>
            <a:rect l="l" t="t" r="r" b="b"/>
            <a:pathLst>
              <a:path w="8953" h="75832">
                <a:moveTo>
                  <a:pt x="8953" y="74195"/>
                </a:moveTo>
                <a:lnTo>
                  <a:pt x="8953" y="1701"/>
                </a:lnTo>
                <a:lnTo>
                  <a:pt x="8736" y="928"/>
                </a:lnTo>
                <a:lnTo>
                  <a:pt x="6094" y="0"/>
                </a:lnTo>
                <a:lnTo>
                  <a:pt x="2868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68" y="75832"/>
                </a:lnTo>
                <a:lnTo>
                  <a:pt x="6094" y="75832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903987" y="4954623"/>
            <a:ext cx="46073" cy="71629"/>
          </a:xfrm>
          <a:custGeom>
            <a:avLst/>
            <a:gdLst/>
            <a:ahLst/>
            <a:cxnLst/>
            <a:rect l="l" t="t" r="r" b="b"/>
            <a:pathLst>
              <a:path w="46073" h="71629">
                <a:moveTo>
                  <a:pt x="19227" y="51879"/>
                </a:moveTo>
                <a:lnTo>
                  <a:pt x="12481" y="68860"/>
                </a:lnTo>
                <a:lnTo>
                  <a:pt x="12736" y="71031"/>
                </a:lnTo>
                <a:lnTo>
                  <a:pt x="15403" y="71629"/>
                </a:lnTo>
                <a:lnTo>
                  <a:pt x="18158" y="71629"/>
                </a:lnTo>
                <a:lnTo>
                  <a:pt x="22031" y="69836"/>
                </a:lnTo>
                <a:lnTo>
                  <a:pt x="28548" y="51879"/>
                </a:lnTo>
                <a:lnTo>
                  <a:pt x="46073" y="3314"/>
                </a:lnTo>
                <a:lnTo>
                  <a:pt x="45641" y="406"/>
                </a:lnTo>
                <a:lnTo>
                  <a:pt x="43027" y="0"/>
                </a:lnTo>
                <a:lnTo>
                  <a:pt x="39952" y="49"/>
                </a:lnTo>
                <a:lnTo>
                  <a:pt x="37184" y="1903"/>
                </a:lnTo>
                <a:lnTo>
                  <a:pt x="23719" y="41299"/>
                </a:lnTo>
                <a:lnTo>
                  <a:pt x="23558" y="41299"/>
                </a:lnTo>
                <a:lnTo>
                  <a:pt x="9611" y="2119"/>
                </a:lnTo>
                <a:lnTo>
                  <a:pt x="8938" y="748"/>
                </a:lnTo>
                <a:lnTo>
                  <a:pt x="6235" y="39"/>
                </a:lnTo>
                <a:lnTo>
                  <a:pt x="3210" y="0"/>
                </a:lnTo>
                <a:lnTo>
                  <a:pt x="0" y="899"/>
                </a:lnTo>
                <a:lnTo>
                  <a:pt x="276" y="3465"/>
                </a:lnTo>
                <a:lnTo>
                  <a:pt x="17701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8011115" y="4953866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84" y="40906"/>
                </a:moveTo>
                <a:lnTo>
                  <a:pt x="9958" y="52658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84" y="40906"/>
                </a:lnTo>
                <a:close/>
              </a:path>
              <a:path w="22875" h="53658">
                <a:moveTo>
                  <a:pt x="34570" y="52909"/>
                </a:moveTo>
                <a:lnTo>
                  <a:pt x="37238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701"/>
                </a:lnTo>
                <a:lnTo>
                  <a:pt x="32260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108" y="180"/>
                </a:lnTo>
                <a:lnTo>
                  <a:pt x="13409" y="864"/>
                </a:lnTo>
                <a:lnTo>
                  <a:pt x="10159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85" y="12053"/>
                </a:lnTo>
                <a:lnTo>
                  <a:pt x="8154" y="10429"/>
                </a:lnTo>
                <a:lnTo>
                  <a:pt x="10796" y="9173"/>
                </a:lnTo>
                <a:lnTo>
                  <a:pt x="14083" y="8068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13"/>
                </a:lnTo>
                <a:lnTo>
                  <a:pt x="27788" y="9208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4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4"/>
                </a:lnTo>
                <a:lnTo>
                  <a:pt x="14224" y="23573"/>
                </a:lnTo>
                <a:lnTo>
                  <a:pt x="11188" y="24246"/>
                </a:lnTo>
                <a:lnTo>
                  <a:pt x="8625" y="25251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101"/>
                </a:lnTo>
                <a:lnTo>
                  <a:pt x="3176" y="48492"/>
                </a:lnTo>
                <a:lnTo>
                  <a:pt x="6109" y="51019"/>
                </a:lnTo>
                <a:lnTo>
                  <a:pt x="9958" y="52658"/>
                </a:lnTo>
                <a:lnTo>
                  <a:pt x="9184" y="40906"/>
                </a:lnTo>
                <a:lnTo>
                  <a:pt x="9184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50"/>
                </a:lnTo>
                <a:lnTo>
                  <a:pt x="2354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79" y="50497"/>
                </a:lnTo>
                <a:lnTo>
                  <a:pt x="32400" y="46447"/>
                </a:lnTo>
                <a:lnTo>
                  <a:pt x="32400" y="51335"/>
                </a:lnTo>
                <a:lnTo>
                  <a:pt x="3457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8081730" y="4953866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08" y="22683"/>
                </a:moveTo>
                <a:lnTo>
                  <a:pt x="33108" y="51286"/>
                </a:lnTo>
                <a:lnTo>
                  <a:pt x="33336" y="52020"/>
                </a:lnTo>
                <a:lnTo>
                  <a:pt x="35977" y="52923"/>
                </a:lnTo>
                <a:lnTo>
                  <a:pt x="39203" y="52923"/>
                </a:lnTo>
                <a:lnTo>
                  <a:pt x="42062" y="51286"/>
                </a:lnTo>
                <a:lnTo>
                  <a:pt x="42062" y="18022"/>
                </a:lnTo>
                <a:lnTo>
                  <a:pt x="41766" y="15038"/>
                </a:lnTo>
                <a:lnTo>
                  <a:pt x="40575" y="10087"/>
                </a:lnTo>
                <a:lnTo>
                  <a:pt x="38199" y="6073"/>
                </a:lnTo>
                <a:lnTo>
                  <a:pt x="35039" y="2772"/>
                </a:lnTo>
                <a:lnTo>
                  <a:pt x="30593" y="562"/>
                </a:lnTo>
                <a:lnTo>
                  <a:pt x="27849" y="0"/>
                </a:lnTo>
                <a:lnTo>
                  <a:pt x="21804" y="0"/>
                </a:lnTo>
                <a:lnTo>
                  <a:pt x="19047" y="727"/>
                </a:lnTo>
                <a:lnTo>
                  <a:pt x="16318" y="2150"/>
                </a:lnTo>
                <a:lnTo>
                  <a:pt x="13586" y="3571"/>
                </a:lnTo>
                <a:lnTo>
                  <a:pt x="10843" y="5831"/>
                </a:lnTo>
                <a:lnTo>
                  <a:pt x="8088" y="8902"/>
                </a:lnTo>
                <a:lnTo>
                  <a:pt x="8088" y="2160"/>
                </a:lnTo>
                <a:lnTo>
                  <a:pt x="5537" y="788"/>
                </a:lnTo>
                <a:lnTo>
                  <a:pt x="2588" y="788"/>
                </a:lnTo>
                <a:lnTo>
                  <a:pt x="0" y="2440"/>
                </a:lnTo>
                <a:lnTo>
                  <a:pt x="0" y="51286"/>
                </a:lnTo>
                <a:lnTo>
                  <a:pt x="327" y="52210"/>
                </a:lnTo>
                <a:lnTo>
                  <a:pt x="2868" y="52923"/>
                </a:lnTo>
                <a:lnTo>
                  <a:pt x="6104" y="52923"/>
                </a:lnTo>
                <a:lnTo>
                  <a:pt x="8963" y="51286"/>
                </a:lnTo>
                <a:lnTo>
                  <a:pt x="8963" y="17147"/>
                </a:lnTo>
                <a:lnTo>
                  <a:pt x="11429" y="14072"/>
                </a:lnTo>
                <a:lnTo>
                  <a:pt x="13766" y="11751"/>
                </a:lnTo>
                <a:lnTo>
                  <a:pt x="18262" y="8561"/>
                </a:lnTo>
                <a:lnTo>
                  <a:pt x="22744" y="7762"/>
                </a:lnTo>
                <a:lnTo>
                  <a:pt x="26005" y="8093"/>
                </a:lnTo>
                <a:lnTo>
                  <a:pt x="28648" y="9385"/>
                </a:lnTo>
                <a:lnTo>
                  <a:pt x="31391" y="12791"/>
                </a:lnTo>
                <a:lnTo>
                  <a:pt x="32461" y="15952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8151040" y="4992005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2" y="0"/>
                </a:moveTo>
                <a:lnTo>
                  <a:pt x="10695" y="13449"/>
                </a:lnTo>
                <a:lnTo>
                  <a:pt x="13223" y="14831"/>
                </a:lnTo>
                <a:lnTo>
                  <a:pt x="12777" y="3657"/>
                </a:lnTo>
                <a:lnTo>
                  <a:pt x="10882" y="0"/>
                </a:lnTo>
                <a:close/>
              </a:path>
              <a:path w="13223" h="75653">
                <a:moveTo>
                  <a:pt x="36943" y="6681"/>
                </a:moveTo>
                <a:lnTo>
                  <a:pt x="37023" y="13675"/>
                </a:lnTo>
                <a:lnTo>
                  <a:pt x="39625" y="14781"/>
                </a:lnTo>
                <a:lnTo>
                  <a:pt x="42354" y="14781"/>
                </a:lnTo>
                <a:lnTo>
                  <a:pt x="44921" y="13143"/>
                </a:lnTo>
                <a:lnTo>
                  <a:pt x="44921" y="-59131"/>
                </a:lnTo>
                <a:lnTo>
                  <a:pt x="44679" y="-59869"/>
                </a:lnTo>
                <a:lnTo>
                  <a:pt x="42012" y="-60822"/>
                </a:lnTo>
                <a:lnTo>
                  <a:pt x="38787" y="-60822"/>
                </a:lnTo>
                <a:lnTo>
                  <a:pt x="35918" y="-59131"/>
                </a:lnTo>
                <a:lnTo>
                  <a:pt x="35918" y="-30759"/>
                </a:lnTo>
                <a:lnTo>
                  <a:pt x="31269" y="-35013"/>
                </a:lnTo>
                <a:lnTo>
                  <a:pt x="26532" y="-37505"/>
                </a:lnTo>
                <a:lnTo>
                  <a:pt x="23915" y="-38139"/>
                </a:lnTo>
                <a:lnTo>
                  <a:pt x="17614" y="-38139"/>
                </a:lnTo>
                <a:lnTo>
                  <a:pt x="14580" y="-37490"/>
                </a:lnTo>
                <a:lnTo>
                  <a:pt x="11963" y="-36208"/>
                </a:lnTo>
                <a:lnTo>
                  <a:pt x="9335" y="-34923"/>
                </a:lnTo>
                <a:lnTo>
                  <a:pt x="7138" y="-33094"/>
                </a:lnTo>
                <a:lnTo>
                  <a:pt x="3596" y="-28322"/>
                </a:lnTo>
                <a:lnTo>
                  <a:pt x="2261" y="-25427"/>
                </a:lnTo>
                <a:lnTo>
                  <a:pt x="1347" y="-22047"/>
                </a:lnTo>
                <a:lnTo>
                  <a:pt x="447" y="-18670"/>
                </a:lnTo>
                <a:lnTo>
                  <a:pt x="0" y="-14871"/>
                </a:lnTo>
                <a:lnTo>
                  <a:pt x="0" y="-7139"/>
                </a:lnTo>
                <a:lnTo>
                  <a:pt x="356" y="-3759"/>
                </a:lnTo>
                <a:lnTo>
                  <a:pt x="1080" y="-558"/>
                </a:lnTo>
                <a:lnTo>
                  <a:pt x="1804" y="2641"/>
                </a:lnTo>
                <a:lnTo>
                  <a:pt x="2948" y="5435"/>
                </a:lnTo>
                <a:lnTo>
                  <a:pt x="4522" y="7796"/>
                </a:lnTo>
                <a:lnTo>
                  <a:pt x="8154" y="12038"/>
                </a:lnTo>
                <a:lnTo>
                  <a:pt x="10695" y="13449"/>
                </a:lnTo>
                <a:lnTo>
                  <a:pt x="10882" y="0"/>
                </a:lnTo>
                <a:lnTo>
                  <a:pt x="9842" y="-4446"/>
                </a:lnTo>
                <a:lnTo>
                  <a:pt x="9271" y="-9194"/>
                </a:lnTo>
                <a:lnTo>
                  <a:pt x="9271" y="-13972"/>
                </a:lnTo>
                <a:lnTo>
                  <a:pt x="9958" y="-18489"/>
                </a:lnTo>
                <a:lnTo>
                  <a:pt x="11139" y="-22745"/>
                </a:lnTo>
                <a:lnTo>
                  <a:pt x="13119" y="-26287"/>
                </a:lnTo>
                <a:lnTo>
                  <a:pt x="16017" y="-28803"/>
                </a:lnTo>
                <a:lnTo>
                  <a:pt x="19533" y="-30441"/>
                </a:lnTo>
                <a:lnTo>
                  <a:pt x="24272" y="-30441"/>
                </a:lnTo>
                <a:lnTo>
                  <a:pt x="28893" y="-28065"/>
                </a:lnTo>
                <a:lnTo>
                  <a:pt x="33502" y="-24207"/>
                </a:lnTo>
                <a:lnTo>
                  <a:pt x="35918" y="-21207"/>
                </a:lnTo>
                <a:lnTo>
                  <a:pt x="35918" y="-1677"/>
                </a:lnTo>
                <a:lnTo>
                  <a:pt x="33159" y="1587"/>
                </a:lnTo>
                <a:lnTo>
                  <a:pt x="29427" y="4988"/>
                </a:lnTo>
                <a:lnTo>
                  <a:pt x="25985" y="7073"/>
                </a:lnTo>
                <a:lnTo>
                  <a:pt x="22618" y="7872"/>
                </a:lnTo>
                <a:lnTo>
                  <a:pt x="19076" y="7872"/>
                </a:lnTo>
                <a:lnTo>
                  <a:pt x="15570" y="6224"/>
                </a:lnTo>
                <a:lnTo>
                  <a:pt x="12777" y="3657"/>
                </a:lnTo>
                <a:lnTo>
                  <a:pt x="13223" y="14831"/>
                </a:lnTo>
                <a:lnTo>
                  <a:pt x="16268" y="15529"/>
                </a:lnTo>
                <a:lnTo>
                  <a:pt x="23152" y="15529"/>
                </a:lnTo>
                <a:lnTo>
                  <a:pt x="26175" y="14744"/>
                </a:lnTo>
                <a:lnTo>
                  <a:pt x="28944" y="13194"/>
                </a:lnTo>
                <a:lnTo>
                  <a:pt x="31713" y="11645"/>
                </a:lnTo>
                <a:lnTo>
                  <a:pt x="34380" y="9474"/>
                </a:lnTo>
                <a:lnTo>
                  <a:pt x="36943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262586" y="4953866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42" y="52658"/>
                </a:lnTo>
                <a:lnTo>
                  <a:pt x="14363" y="53658"/>
                </a:lnTo>
                <a:lnTo>
                  <a:pt x="19850" y="53658"/>
                </a:lnTo>
                <a:lnTo>
                  <a:pt x="22870" y="46076"/>
                </a:lnTo>
                <a:lnTo>
                  <a:pt x="18327" y="46673"/>
                </a:lnTo>
                <a:lnTo>
                  <a:pt x="15443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092" y="51335"/>
                </a:lnTo>
                <a:lnTo>
                  <a:pt x="40092" y="15358"/>
                </a:lnTo>
                <a:lnTo>
                  <a:pt x="39750" y="12701"/>
                </a:lnTo>
                <a:lnTo>
                  <a:pt x="38365" y="8129"/>
                </a:lnTo>
                <a:lnTo>
                  <a:pt x="35751" y="4701"/>
                </a:lnTo>
                <a:lnTo>
                  <a:pt x="32245" y="1995"/>
                </a:lnTo>
                <a:lnTo>
                  <a:pt x="27316" y="396"/>
                </a:lnTo>
                <a:lnTo>
                  <a:pt x="24331" y="0"/>
                </a:lnTo>
                <a:lnTo>
                  <a:pt x="20840" y="0"/>
                </a:lnTo>
                <a:lnTo>
                  <a:pt x="17092" y="180"/>
                </a:lnTo>
                <a:lnTo>
                  <a:pt x="13398" y="864"/>
                </a:lnTo>
                <a:lnTo>
                  <a:pt x="10148" y="1818"/>
                </a:lnTo>
                <a:lnTo>
                  <a:pt x="7213" y="2923"/>
                </a:lnTo>
                <a:lnTo>
                  <a:pt x="3491" y="5209"/>
                </a:lnTo>
                <a:lnTo>
                  <a:pt x="2376" y="7938"/>
                </a:lnTo>
                <a:lnTo>
                  <a:pt x="2678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73"/>
                </a:lnTo>
                <a:lnTo>
                  <a:pt x="14071" y="8068"/>
                </a:lnTo>
                <a:lnTo>
                  <a:pt x="17805" y="7265"/>
                </a:lnTo>
                <a:lnTo>
                  <a:pt x="22071" y="7265"/>
                </a:lnTo>
                <a:lnTo>
                  <a:pt x="25220" y="8013"/>
                </a:lnTo>
                <a:lnTo>
                  <a:pt x="27773" y="9208"/>
                </a:lnTo>
                <a:lnTo>
                  <a:pt x="30200" y="12344"/>
                </a:lnTo>
                <a:lnTo>
                  <a:pt x="30988" y="15228"/>
                </a:lnTo>
                <a:lnTo>
                  <a:pt x="31189" y="18774"/>
                </a:lnTo>
                <a:lnTo>
                  <a:pt x="31189" y="22569"/>
                </a:lnTo>
                <a:lnTo>
                  <a:pt x="20664" y="22569"/>
                </a:lnTo>
                <a:lnTo>
                  <a:pt x="17247" y="22914"/>
                </a:lnTo>
                <a:lnTo>
                  <a:pt x="14212" y="23573"/>
                </a:lnTo>
                <a:lnTo>
                  <a:pt x="11174" y="24246"/>
                </a:lnTo>
                <a:lnTo>
                  <a:pt x="8610" y="25251"/>
                </a:lnTo>
                <a:lnTo>
                  <a:pt x="4405" y="27928"/>
                </a:lnTo>
                <a:lnTo>
                  <a:pt x="167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92"/>
                </a:lnTo>
                <a:lnTo>
                  <a:pt x="6094" y="51019"/>
                </a:lnTo>
                <a:lnTo>
                  <a:pt x="9942" y="52658"/>
                </a:lnTo>
                <a:lnTo>
                  <a:pt x="9169" y="40906"/>
                </a:lnTo>
                <a:lnTo>
                  <a:pt x="9169" y="38355"/>
                </a:lnTo>
                <a:lnTo>
                  <a:pt x="10007" y="34430"/>
                </a:lnTo>
                <a:lnTo>
                  <a:pt x="12635" y="31497"/>
                </a:lnTo>
                <a:lnTo>
                  <a:pt x="15328" y="30074"/>
                </a:lnTo>
                <a:lnTo>
                  <a:pt x="18947" y="29250"/>
                </a:lnTo>
                <a:lnTo>
                  <a:pt x="23533" y="29034"/>
                </a:lnTo>
                <a:lnTo>
                  <a:pt x="31189" y="29034"/>
                </a:lnTo>
                <a:lnTo>
                  <a:pt x="31189" y="39383"/>
                </a:lnTo>
                <a:lnTo>
                  <a:pt x="26873" y="43675"/>
                </a:lnTo>
                <a:lnTo>
                  <a:pt x="22870" y="46076"/>
                </a:lnTo>
                <a:lnTo>
                  <a:pt x="19850" y="53658"/>
                </a:lnTo>
                <a:lnTo>
                  <a:pt x="22628" y="53035"/>
                </a:lnTo>
                <a:lnTo>
                  <a:pt x="25246" y="51769"/>
                </a:lnTo>
                <a:lnTo>
                  <a:pt x="27875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333207" y="4930956"/>
            <a:ext cx="8953" cy="75832"/>
          </a:xfrm>
          <a:custGeom>
            <a:avLst/>
            <a:gdLst/>
            <a:ahLst/>
            <a:cxnLst/>
            <a:rect l="l" t="t" r="r" b="b"/>
            <a:pathLst>
              <a:path w="8953" h="75832">
                <a:moveTo>
                  <a:pt x="8953" y="74195"/>
                </a:moveTo>
                <a:lnTo>
                  <a:pt x="8953" y="1701"/>
                </a:lnTo>
                <a:lnTo>
                  <a:pt x="8722" y="928"/>
                </a:lnTo>
                <a:lnTo>
                  <a:pt x="6080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5"/>
                </a:lnTo>
                <a:lnTo>
                  <a:pt x="302" y="75120"/>
                </a:lnTo>
                <a:lnTo>
                  <a:pt x="2854" y="75832"/>
                </a:lnTo>
                <a:lnTo>
                  <a:pt x="6080" y="75832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367144" y="4954623"/>
            <a:ext cx="73736" cy="52199"/>
          </a:xfrm>
          <a:custGeom>
            <a:avLst/>
            <a:gdLst/>
            <a:ahLst/>
            <a:cxnLst/>
            <a:rect l="l" t="t" r="r" b="b"/>
            <a:pathLst>
              <a:path w="73736" h="52199">
                <a:moveTo>
                  <a:pt x="482" y="3862"/>
                </a:moveTo>
                <a:lnTo>
                  <a:pt x="14757" y="50255"/>
                </a:lnTo>
                <a:lnTo>
                  <a:pt x="15253" y="51169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6" y="52069"/>
                </a:lnTo>
                <a:lnTo>
                  <a:pt x="26860" y="50255"/>
                </a:lnTo>
                <a:lnTo>
                  <a:pt x="36360" y="14820"/>
                </a:lnTo>
                <a:lnTo>
                  <a:pt x="36565" y="14820"/>
                </a:lnTo>
                <a:lnTo>
                  <a:pt x="46826" y="50255"/>
                </a:lnTo>
                <a:lnTo>
                  <a:pt x="47538" y="51436"/>
                </a:lnTo>
                <a:lnTo>
                  <a:pt x="50140" y="52095"/>
                </a:lnTo>
                <a:lnTo>
                  <a:pt x="55664" y="52120"/>
                </a:lnTo>
                <a:lnTo>
                  <a:pt x="58864" y="50255"/>
                </a:lnTo>
                <a:lnTo>
                  <a:pt x="73253" y="3862"/>
                </a:lnTo>
                <a:lnTo>
                  <a:pt x="73736" y="1576"/>
                </a:lnTo>
                <a:lnTo>
                  <a:pt x="73202" y="471"/>
                </a:lnTo>
                <a:lnTo>
                  <a:pt x="70424" y="0"/>
                </a:lnTo>
                <a:lnTo>
                  <a:pt x="67857" y="39"/>
                </a:lnTo>
                <a:lnTo>
                  <a:pt x="64731" y="1742"/>
                </a:lnTo>
                <a:lnTo>
                  <a:pt x="53125" y="42011"/>
                </a:lnTo>
                <a:lnTo>
                  <a:pt x="52960" y="42011"/>
                </a:lnTo>
                <a:lnTo>
                  <a:pt x="41288" y="1637"/>
                </a:lnTo>
                <a:lnTo>
                  <a:pt x="40971" y="863"/>
                </a:lnTo>
                <a:lnTo>
                  <a:pt x="38369" y="39"/>
                </a:lnTo>
                <a:lnTo>
                  <a:pt x="35154" y="39"/>
                </a:lnTo>
                <a:lnTo>
                  <a:pt x="32184" y="1742"/>
                </a:lnTo>
                <a:lnTo>
                  <a:pt x="21374" y="42011"/>
                </a:lnTo>
                <a:lnTo>
                  <a:pt x="21158" y="42011"/>
                </a:lnTo>
                <a:lnTo>
                  <a:pt x="9385" y="1742"/>
                </a:lnTo>
                <a:lnTo>
                  <a:pt x="8305" y="355"/>
                </a:lnTo>
                <a:lnTo>
                  <a:pt x="5461" y="0"/>
                </a:lnTo>
                <a:lnTo>
                  <a:pt x="2909" y="24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463243" y="4953866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8"/>
                </a:lnTo>
                <a:lnTo>
                  <a:pt x="14364" y="53658"/>
                </a:lnTo>
                <a:lnTo>
                  <a:pt x="19851" y="53658"/>
                </a:lnTo>
                <a:lnTo>
                  <a:pt x="22875" y="46076"/>
                </a:lnTo>
                <a:lnTo>
                  <a:pt x="18338" y="46673"/>
                </a:lnTo>
                <a:lnTo>
                  <a:pt x="1544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093" y="51335"/>
                </a:lnTo>
                <a:lnTo>
                  <a:pt x="40093" y="15358"/>
                </a:lnTo>
                <a:lnTo>
                  <a:pt x="39750" y="12701"/>
                </a:lnTo>
                <a:lnTo>
                  <a:pt x="38369" y="8129"/>
                </a:lnTo>
                <a:lnTo>
                  <a:pt x="35751" y="4701"/>
                </a:lnTo>
                <a:lnTo>
                  <a:pt x="32245" y="1995"/>
                </a:lnTo>
                <a:lnTo>
                  <a:pt x="27317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399" y="864"/>
                </a:lnTo>
                <a:lnTo>
                  <a:pt x="10148" y="1818"/>
                </a:lnTo>
                <a:lnTo>
                  <a:pt x="7214" y="2923"/>
                </a:lnTo>
                <a:lnTo>
                  <a:pt x="3492" y="5209"/>
                </a:lnTo>
                <a:lnTo>
                  <a:pt x="2376" y="7938"/>
                </a:lnTo>
                <a:lnTo>
                  <a:pt x="2682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73"/>
                </a:lnTo>
                <a:lnTo>
                  <a:pt x="14072" y="8068"/>
                </a:lnTo>
                <a:lnTo>
                  <a:pt x="17805" y="7265"/>
                </a:lnTo>
                <a:lnTo>
                  <a:pt x="22072" y="7265"/>
                </a:lnTo>
                <a:lnTo>
                  <a:pt x="25222" y="8013"/>
                </a:lnTo>
                <a:lnTo>
                  <a:pt x="27788" y="9208"/>
                </a:lnTo>
                <a:lnTo>
                  <a:pt x="30200" y="12344"/>
                </a:lnTo>
                <a:lnTo>
                  <a:pt x="30989" y="15228"/>
                </a:lnTo>
                <a:lnTo>
                  <a:pt x="31191" y="18774"/>
                </a:lnTo>
                <a:lnTo>
                  <a:pt x="31191" y="22569"/>
                </a:lnTo>
                <a:lnTo>
                  <a:pt x="20675" y="22569"/>
                </a:lnTo>
                <a:lnTo>
                  <a:pt x="17247" y="22914"/>
                </a:lnTo>
                <a:lnTo>
                  <a:pt x="14213" y="23573"/>
                </a:lnTo>
                <a:lnTo>
                  <a:pt x="11178" y="24246"/>
                </a:lnTo>
                <a:lnTo>
                  <a:pt x="8611" y="25251"/>
                </a:lnTo>
                <a:lnTo>
                  <a:pt x="4420" y="27928"/>
                </a:lnTo>
                <a:lnTo>
                  <a:pt x="167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92"/>
                </a:lnTo>
                <a:lnTo>
                  <a:pt x="6094" y="51019"/>
                </a:lnTo>
                <a:lnTo>
                  <a:pt x="9958" y="52658"/>
                </a:lnTo>
                <a:lnTo>
                  <a:pt x="9169" y="40906"/>
                </a:lnTo>
                <a:lnTo>
                  <a:pt x="9169" y="38355"/>
                </a:lnTo>
                <a:lnTo>
                  <a:pt x="10008" y="34430"/>
                </a:lnTo>
                <a:lnTo>
                  <a:pt x="12636" y="31497"/>
                </a:lnTo>
                <a:lnTo>
                  <a:pt x="15328" y="30074"/>
                </a:lnTo>
                <a:lnTo>
                  <a:pt x="18950" y="29250"/>
                </a:lnTo>
                <a:lnTo>
                  <a:pt x="23548" y="29034"/>
                </a:lnTo>
                <a:lnTo>
                  <a:pt x="31191" y="29034"/>
                </a:lnTo>
                <a:lnTo>
                  <a:pt x="31191" y="39383"/>
                </a:lnTo>
                <a:lnTo>
                  <a:pt x="26884" y="43675"/>
                </a:lnTo>
                <a:lnTo>
                  <a:pt x="22875" y="46076"/>
                </a:lnTo>
                <a:lnTo>
                  <a:pt x="19851" y="53658"/>
                </a:lnTo>
                <a:lnTo>
                  <a:pt x="22633" y="53035"/>
                </a:lnTo>
                <a:lnTo>
                  <a:pt x="25247" y="51769"/>
                </a:lnTo>
                <a:lnTo>
                  <a:pt x="27879" y="50497"/>
                </a:lnTo>
                <a:lnTo>
                  <a:pt x="32400" y="46447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527550" y="4954623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76" y="3465"/>
                </a:moveTo>
                <a:lnTo>
                  <a:pt x="17715" y="50140"/>
                </a:lnTo>
                <a:lnTo>
                  <a:pt x="19226" y="51879"/>
                </a:lnTo>
                <a:lnTo>
                  <a:pt x="12495" y="68860"/>
                </a:lnTo>
                <a:lnTo>
                  <a:pt x="13484" y="71398"/>
                </a:lnTo>
                <a:lnTo>
                  <a:pt x="16343" y="71629"/>
                </a:lnTo>
                <a:lnTo>
                  <a:pt x="19504" y="71474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406"/>
                </a:lnTo>
                <a:lnTo>
                  <a:pt x="43026" y="0"/>
                </a:lnTo>
                <a:lnTo>
                  <a:pt x="39966" y="49"/>
                </a:lnTo>
                <a:lnTo>
                  <a:pt x="37184" y="1903"/>
                </a:lnTo>
                <a:lnTo>
                  <a:pt x="23723" y="41299"/>
                </a:lnTo>
                <a:lnTo>
                  <a:pt x="23558" y="41299"/>
                </a:lnTo>
                <a:lnTo>
                  <a:pt x="9625" y="2119"/>
                </a:lnTo>
                <a:lnTo>
                  <a:pt x="8938" y="748"/>
                </a:lnTo>
                <a:lnTo>
                  <a:pt x="6234" y="39"/>
                </a:lnTo>
                <a:lnTo>
                  <a:pt x="3224" y="0"/>
                </a:lnTo>
                <a:lnTo>
                  <a:pt x="0" y="899"/>
                </a:lnTo>
                <a:lnTo>
                  <a:pt x="27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594716" y="495386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7" y="392"/>
                </a:lnTo>
                <a:lnTo>
                  <a:pt x="8981" y="1995"/>
                </a:lnTo>
                <a:lnTo>
                  <a:pt x="5651" y="4367"/>
                </a:lnTo>
                <a:lnTo>
                  <a:pt x="3063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50" y="18529"/>
                </a:lnTo>
                <a:lnTo>
                  <a:pt x="2973" y="21629"/>
                </a:lnTo>
                <a:lnTo>
                  <a:pt x="6209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5" y="29643"/>
                </a:lnTo>
                <a:lnTo>
                  <a:pt x="1796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6" y="4118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508"/>
                </a:lnTo>
                <a:lnTo>
                  <a:pt x="13553" y="46508"/>
                </a:lnTo>
                <a:lnTo>
                  <a:pt x="10212" y="45770"/>
                </a:lnTo>
                <a:lnTo>
                  <a:pt x="6173" y="44157"/>
                </a:lnTo>
                <a:lnTo>
                  <a:pt x="3289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91" y="52984"/>
                </a:lnTo>
                <a:lnTo>
                  <a:pt x="12026" y="53527"/>
                </a:lnTo>
                <a:lnTo>
                  <a:pt x="15417" y="53658"/>
                </a:lnTo>
                <a:lnTo>
                  <a:pt x="18237" y="53658"/>
                </a:lnTo>
                <a:lnTo>
                  <a:pt x="20829" y="53312"/>
                </a:lnTo>
                <a:lnTo>
                  <a:pt x="25527" y="51955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5" y="32547"/>
                </a:lnTo>
                <a:lnTo>
                  <a:pt x="31877" y="29743"/>
                </a:lnTo>
                <a:lnTo>
                  <a:pt x="28234" y="26633"/>
                </a:lnTo>
                <a:lnTo>
                  <a:pt x="25234" y="25120"/>
                </a:lnTo>
                <a:lnTo>
                  <a:pt x="22161" y="23825"/>
                </a:lnTo>
                <a:lnTo>
                  <a:pt x="19126" y="22604"/>
                </a:lnTo>
                <a:lnTo>
                  <a:pt x="16155" y="21449"/>
                </a:lnTo>
                <a:lnTo>
                  <a:pt x="12523" y="19353"/>
                </a:lnTo>
                <a:lnTo>
                  <a:pt x="10137" y="16584"/>
                </a:lnTo>
                <a:lnTo>
                  <a:pt x="9780" y="13992"/>
                </a:lnTo>
                <a:lnTo>
                  <a:pt x="10353" y="11174"/>
                </a:lnTo>
                <a:lnTo>
                  <a:pt x="12764" y="8290"/>
                </a:lnTo>
                <a:lnTo>
                  <a:pt x="16026" y="7110"/>
                </a:lnTo>
                <a:lnTo>
                  <a:pt x="18898" y="6944"/>
                </a:lnTo>
                <a:lnTo>
                  <a:pt x="22110" y="7134"/>
                </a:lnTo>
                <a:lnTo>
                  <a:pt x="25883" y="8370"/>
                </a:lnTo>
                <a:lnTo>
                  <a:pt x="29249" y="10093"/>
                </a:lnTo>
                <a:lnTo>
                  <a:pt x="32057" y="8305"/>
                </a:lnTo>
                <a:lnTo>
                  <a:pt x="31992" y="5702"/>
                </a:lnTo>
                <a:lnTo>
                  <a:pt x="30416" y="2909"/>
                </a:lnTo>
                <a:lnTo>
                  <a:pt x="27471" y="1457"/>
                </a:lnTo>
                <a:lnTo>
                  <a:pt x="24220" y="543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8695789" y="4930959"/>
            <a:ext cx="40093" cy="75871"/>
          </a:xfrm>
          <a:custGeom>
            <a:avLst/>
            <a:gdLst/>
            <a:ahLst/>
            <a:cxnLst/>
            <a:rect l="l" t="t" r="r" b="b"/>
            <a:pathLst>
              <a:path w="40093" h="75871">
                <a:moveTo>
                  <a:pt x="36626" y="28116"/>
                </a:moveTo>
                <a:lnTo>
                  <a:pt x="37782" y="26603"/>
                </a:lnTo>
                <a:lnTo>
                  <a:pt x="36195" y="23799"/>
                </a:lnTo>
                <a:lnTo>
                  <a:pt x="33314" y="23660"/>
                </a:lnTo>
                <a:lnTo>
                  <a:pt x="30467" y="23799"/>
                </a:lnTo>
                <a:lnTo>
                  <a:pt x="27396" y="25579"/>
                </a:lnTo>
                <a:lnTo>
                  <a:pt x="8953" y="45857"/>
                </a:lnTo>
                <a:lnTo>
                  <a:pt x="8953" y="1699"/>
                </a:lnTo>
                <a:lnTo>
                  <a:pt x="8726" y="925"/>
                </a:lnTo>
                <a:lnTo>
                  <a:pt x="6084" y="0"/>
                </a:lnTo>
                <a:lnTo>
                  <a:pt x="2843" y="0"/>
                </a:lnTo>
                <a:lnTo>
                  <a:pt x="0" y="1699"/>
                </a:lnTo>
                <a:lnTo>
                  <a:pt x="0" y="74193"/>
                </a:lnTo>
                <a:lnTo>
                  <a:pt x="180" y="74916"/>
                </a:lnTo>
                <a:lnTo>
                  <a:pt x="2843" y="75830"/>
                </a:lnTo>
                <a:lnTo>
                  <a:pt x="6084" y="75830"/>
                </a:lnTo>
                <a:lnTo>
                  <a:pt x="8953" y="74193"/>
                </a:lnTo>
                <a:lnTo>
                  <a:pt x="8953" y="47103"/>
                </a:lnTo>
                <a:lnTo>
                  <a:pt x="29566" y="74128"/>
                </a:lnTo>
                <a:lnTo>
                  <a:pt x="31802" y="75639"/>
                </a:lnTo>
                <a:lnTo>
                  <a:pt x="34405" y="75871"/>
                </a:lnTo>
                <a:lnTo>
                  <a:pt x="37097" y="75830"/>
                </a:lnTo>
                <a:lnTo>
                  <a:pt x="40093" y="74128"/>
                </a:lnTo>
                <a:lnTo>
                  <a:pt x="38787" y="71589"/>
                </a:lnTo>
                <a:lnTo>
                  <a:pt x="18935" y="45806"/>
                </a:lnTo>
                <a:lnTo>
                  <a:pt x="36626" y="28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8757936" y="495386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27" y="16941"/>
                </a:moveTo>
                <a:lnTo>
                  <a:pt x="43699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27" y="3074"/>
                </a:lnTo>
                <a:lnTo>
                  <a:pt x="33238" y="1842"/>
                </a:lnTo>
                <a:lnTo>
                  <a:pt x="30530" y="623"/>
                </a:lnTo>
                <a:lnTo>
                  <a:pt x="27269" y="0"/>
                </a:lnTo>
                <a:lnTo>
                  <a:pt x="27304" y="7009"/>
                </a:lnTo>
                <a:lnTo>
                  <a:pt x="3058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091"/>
                </a:lnTo>
                <a:lnTo>
                  <a:pt x="10821" y="3125"/>
                </a:lnTo>
                <a:lnTo>
                  <a:pt x="835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6" y="1911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69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22" y="53658"/>
                </a:lnTo>
                <a:lnTo>
                  <a:pt x="28907" y="53492"/>
                </a:lnTo>
                <a:lnTo>
                  <a:pt x="33007" y="52809"/>
                </a:lnTo>
                <a:lnTo>
                  <a:pt x="36348" y="51981"/>
                </a:lnTo>
                <a:lnTo>
                  <a:pt x="39182" y="51106"/>
                </a:lnTo>
                <a:lnTo>
                  <a:pt x="42673" y="48312"/>
                </a:lnTo>
                <a:lnTo>
                  <a:pt x="42865" y="45529"/>
                </a:lnTo>
                <a:lnTo>
                  <a:pt x="42062" y="42901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55" y="46202"/>
                </a:lnTo>
                <a:lnTo>
                  <a:pt x="25250" y="46393"/>
                </a:lnTo>
                <a:lnTo>
                  <a:pt x="22316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27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10" y="12927"/>
                </a:lnTo>
                <a:lnTo>
                  <a:pt x="15468" y="9083"/>
                </a:lnTo>
                <a:lnTo>
                  <a:pt x="18809" y="7416"/>
                </a:lnTo>
                <a:lnTo>
                  <a:pt x="22974" y="7009"/>
                </a:lnTo>
                <a:lnTo>
                  <a:pt x="27304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2" y="637"/>
                </a:lnTo>
                <a:lnTo>
                  <a:pt x="13729" y="1868"/>
                </a:lnTo>
                <a:lnTo>
                  <a:pt x="10821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8828420" y="4953869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00" y="14137"/>
                </a:lnTo>
                <a:lnTo>
                  <a:pt x="42901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81" y="8345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14" y="22086"/>
                </a:lnTo>
                <a:lnTo>
                  <a:pt x="9269" y="22086"/>
                </a:lnTo>
                <a:lnTo>
                  <a:pt x="9701" y="18187"/>
                </a:lnTo>
                <a:lnTo>
                  <a:pt x="10933" y="14530"/>
                </a:lnTo>
                <a:lnTo>
                  <a:pt x="13727" y="1868"/>
                </a:lnTo>
                <a:lnTo>
                  <a:pt x="10833" y="3125"/>
                </a:lnTo>
                <a:lnTo>
                  <a:pt x="8370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24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5"/>
                </a:lnTo>
                <a:lnTo>
                  <a:pt x="1573" y="38696"/>
                </a:lnTo>
                <a:lnTo>
                  <a:pt x="262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67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22" y="53658"/>
                </a:lnTo>
                <a:lnTo>
                  <a:pt x="28903" y="53492"/>
                </a:lnTo>
                <a:lnTo>
                  <a:pt x="33008" y="52809"/>
                </a:lnTo>
                <a:lnTo>
                  <a:pt x="36346" y="51981"/>
                </a:lnTo>
                <a:lnTo>
                  <a:pt x="39179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98" y="43117"/>
                </a:lnTo>
                <a:lnTo>
                  <a:pt x="11545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10933" y="14530"/>
                </a:moveTo>
                <a:lnTo>
                  <a:pt x="12927" y="11555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8902158" y="4953862"/>
            <a:ext cx="44917" cy="72364"/>
          </a:xfrm>
          <a:custGeom>
            <a:avLst/>
            <a:gdLst/>
            <a:ahLst/>
            <a:cxnLst/>
            <a:rect l="l" t="t" r="r" b="b"/>
            <a:pathLst>
              <a:path w="44917" h="72364">
                <a:moveTo>
                  <a:pt x="8953" y="17259"/>
                </a:moveTo>
                <a:lnTo>
                  <a:pt x="10375" y="15495"/>
                </a:lnTo>
                <a:lnTo>
                  <a:pt x="12989" y="12791"/>
                </a:lnTo>
                <a:lnTo>
                  <a:pt x="16647" y="9857"/>
                </a:lnTo>
                <a:lnTo>
                  <a:pt x="20087" y="8229"/>
                </a:lnTo>
                <a:lnTo>
                  <a:pt x="23529" y="7707"/>
                </a:lnTo>
                <a:lnTo>
                  <a:pt x="27810" y="8254"/>
                </a:lnTo>
                <a:lnTo>
                  <a:pt x="30934" y="10426"/>
                </a:lnTo>
                <a:lnTo>
                  <a:pt x="33106" y="13676"/>
                </a:lnTo>
                <a:lnTo>
                  <a:pt x="34693" y="17565"/>
                </a:lnTo>
                <a:lnTo>
                  <a:pt x="35457" y="22227"/>
                </a:lnTo>
                <a:lnTo>
                  <a:pt x="35647" y="27141"/>
                </a:lnTo>
                <a:lnTo>
                  <a:pt x="35647" y="29413"/>
                </a:lnTo>
                <a:lnTo>
                  <a:pt x="34935" y="33922"/>
                </a:lnTo>
                <a:lnTo>
                  <a:pt x="35471" y="50458"/>
                </a:lnTo>
                <a:lnTo>
                  <a:pt x="37678" y="48629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17" y="30377"/>
                </a:lnTo>
                <a:lnTo>
                  <a:pt x="44917" y="22569"/>
                </a:lnTo>
                <a:lnTo>
                  <a:pt x="44560" y="19202"/>
                </a:lnTo>
                <a:lnTo>
                  <a:pt x="43851" y="16042"/>
                </a:lnTo>
                <a:lnTo>
                  <a:pt x="43113" y="12877"/>
                </a:lnTo>
                <a:lnTo>
                  <a:pt x="41972" y="10099"/>
                </a:lnTo>
                <a:lnTo>
                  <a:pt x="40396" y="7707"/>
                </a:lnTo>
                <a:lnTo>
                  <a:pt x="36788" y="3441"/>
                </a:lnTo>
                <a:lnTo>
                  <a:pt x="31799" y="698"/>
                </a:lnTo>
                <a:lnTo>
                  <a:pt x="28774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3" y="955"/>
                </a:lnTo>
                <a:lnTo>
                  <a:pt x="16319" y="2261"/>
                </a:lnTo>
                <a:lnTo>
                  <a:pt x="13535" y="3939"/>
                </a:lnTo>
                <a:lnTo>
                  <a:pt x="10782" y="6184"/>
                </a:lnTo>
                <a:lnTo>
                  <a:pt x="7858" y="9004"/>
                </a:lnTo>
                <a:lnTo>
                  <a:pt x="8953" y="17259"/>
                </a:lnTo>
                <a:close/>
              </a:path>
              <a:path w="44917" h="72364">
                <a:moveTo>
                  <a:pt x="7858" y="9004"/>
                </a:moveTo>
                <a:lnTo>
                  <a:pt x="7858" y="2120"/>
                </a:lnTo>
                <a:lnTo>
                  <a:pt x="5281" y="800"/>
                </a:lnTo>
                <a:lnTo>
                  <a:pt x="2578" y="800"/>
                </a:lnTo>
                <a:lnTo>
                  <a:pt x="0" y="2452"/>
                </a:lnTo>
                <a:lnTo>
                  <a:pt x="0" y="70650"/>
                </a:lnTo>
                <a:lnTo>
                  <a:pt x="187" y="71413"/>
                </a:lnTo>
                <a:lnTo>
                  <a:pt x="2854" y="72364"/>
                </a:lnTo>
                <a:lnTo>
                  <a:pt x="6094" y="72364"/>
                </a:lnTo>
                <a:lnTo>
                  <a:pt x="8953" y="70650"/>
                </a:lnTo>
                <a:lnTo>
                  <a:pt x="8953" y="46241"/>
                </a:lnTo>
                <a:lnTo>
                  <a:pt x="10260" y="47509"/>
                </a:lnTo>
                <a:lnTo>
                  <a:pt x="13802" y="50483"/>
                </a:lnTo>
                <a:lnTo>
                  <a:pt x="17320" y="52489"/>
                </a:lnTo>
                <a:lnTo>
                  <a:pt x="20977" y="53517"/>
                </a:lnTo>
                <a:lnTo>
                  <a:pt x="23760" y="53668"/>
                </a:lnTo>
                <a:lnTo>
                  <a:pt x="27162" y="53668"/>
                </a:lnTo>
                <a:lnTo>
                  <a:pt x="30186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5" y="33922"/>
                </a:lnTo>
                <a:lnTo>
                  <a:pt x="33728" y="38188"/>
                </a:lnTo>
                <a:lnTo>
                  <a:pt x="31723" y="41796"/>
                </a:lnTo>
                <a:lnTo>
                  <a:pt x="28803" y="44338"/>
                </a:lnTo>
                <a:lnTo>
                  <a:pt x="25247" y="45961"/>
                </a:lnTo>
                <a:lnTo>
                  <a:pt x="20544" y="45961"/>
                </a:lnTo>
                <a:lnTo>
                  <a:pt x="16001" y="43574"/>
                </a:lnTo>
                <a:lnTo>
                  <a:pt x="11429" y="39687"/>
                </a:lnTo>
                <a:lnTo>
                  <a:pt x="8953" y="36691"/>
                </a:lnTo>
                <a:lnTo>
                  <a:pt x="8953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9011779" y="4953866"/>
            <a:ext cx="48816" cy="53658"/>
          </a:xfrm>
          <a:custGeom>
            <a:avLst/>
            <a:gdLst/>
            <a:ahLst/>
            <a:cxnLst/>
            <a:rect l="l" t="t" r="r" b="b"/>
            <a:pathLst>
              <a:path w="48816" h="53658">
                <a:moveTo>
                  <a:pt x="9269" y="23915"/>
                </a:moveTo>
                <a:lnTo>
                  <a:pt x="9571" y="21352"/>
                </a:lnTo>
                <a:lnTo>
                  <a:pt x="10170" y="18986"/>
                </a:lnTo>
                <a:lnTo>
                  <a:pt x="11706" y="14605"/>
                </a:lnTo>
                <a:lnTo>
                  <a:pt x="14184" y="11178"/>
                </a:lnTo>
                <a:lnTo>
                  <a:pt x="17665" y="8902"/>
                </a:lnTo>
                <a:lnTo>
                  <a:pt x="21880" y="7495"/>
                </a:lnTo>
                <a:lnTo>
                  <a:pt x="27432" y="7495"/>
                </a:lnTo>
                <a:lnTo>
                  <a:pt x="31774" y="9043"/>
                </a:lnTo>
                <a:lnTo>
                  <a:pt x="35239" y="11469"/>
                </a:lnTo>
                <a:lnTo>
                  <a:pt x="37501" y="15012"/>
                </a:lnTo>
                <a:lnTo>
                  <a:pt x="38808" y="19418"/>
                </a:lnTo>
                <a:lnTo>
                  <a:pt x="39546" y="24270"/>
                </a:lnTo>
                <a:lnTo>
                  <a:pt x="39546" y="29747"/>
                </a:lnTo>
                <a:lnTo>
                  <a:pt x="39265" y="32325"/>
                </a:lnTo>
                <a:lnTo>
                  <a:pt x="38681" y="34672"/>
                </a:lnTo>
                <a:lnTo>
                  <a:pt x="37868" y="50281"/>
                </a:lnTo>
                <a:lnTo>
                  <a:pt x="40474" y="48376"/>
                </a:lnTo>
                <a:lnTo>
                  <a:pt x="44640" y="43539"/>
                </a:lnTo>
                <a:lnTo>
                  <a:pt x="46202" y="40655"/>
                </a:lnTo>
                <a:lnTo>
                  <a:pt x="47242" y="37303"/>
                </a:lnTo>
                <a:lnTo>
                  <a:pt x="48298" y="33962"/>
                </a:lnTo>
                <a:lnTo>
                  <a:pt x="48816" y="30304"/>
                </a:lnTo>
                <a:lnTo>
                  <a:pt x="48816" y="22241"/>
                </a:lnTo>
                <a:lnTo>
                  <a:pt x="48323" y="18558"/>
                </a:lnTo>
                <a:lnTo>
                  <a:pt x="47332" y="15303"/>
                </a:lnTo>
                <a:lnTo>
                  <a:pt x="46339" y="12042"/>
                </a:lnTo>
                <a:lnTo>
                  <a:pt x="44841" y="9273"/>
                </a:lnTo>
                <a:lnTo>
                  <a:pt x="42861" y="7012"/>
                </a:lnTo>
                <a:lnTo>
                  <a:pt x="38375" y="2984"/>
                </a:lnTo>
                <a:lnTo>
                  <a:pt x="35406" y="1793"/>
                </a:lnTo>
                <a:lnTo>
                  <a:pt x="32407" y="598"/>
                </a:lnTo>
                <a:lnTo>
                  <a:pt x="28915" y="0"/>
                </a:lnTo>
                <a:lnTo>
                  <a:pt x="20750" y="0"/>
                </a:lnTo>
                <a:lnTo>
                  <a:pt x="17092" y="673"/>
                </a:lnTo>
                <a:lnTo>
                  <a:pt x="13992" y="2009"/>
                </a:lnTo>
                <a:lnTo>
                  <a:pt x="10882" y="3355"/>
                </a:lnTo>
                <a:lnTo>
                  <a:pt x="8280" y="5234"/>
                </a:lnTo>
                <a:lnTo>
                  <a:pt x="4126" y="10087"/>
                </a:lnTo>
                <a:lnTo>
                  <a:pt x="2578" y="12956"/>
                </a:lnTo>
                <a:lnTo>
                  <a:pt x="1548" y="16308"/>
                </a:lnTo>
                <a:lnTo>
                  <a:pt x="508" y="19659"/>
                </a:lnTo>
                <a:lnTo>
                  <a:pt x="0" y="23317"/>
                </a:lnTo>
                <a:lnTo>
                  <a:pt x="0" y="31410"/>
                </a:lnTo>
                <a:lnTo>
                  <a:pt x="482" y="35118"/>
                </a:lnTo>
                <a:lnTo>
                  <a:pt x="1457" y="38355"/>
                </a:lnTo>
                <a:lnTo>
                  <a:pt x="2437" y="41620"/>
                </a:lnTo>
                <a:lnTo>
                  <a:pt x="3910" y="44387"/>
                </a:lnTo>
                <a:lnTo>
                  <a:pt x="5914" y="46673"/>
                </a:lnTo>
                <a:lnTo>
                  <a:pt x="10386" y="50674"/>
                </a:lnTo>
                <a:lnTo>
                  <a:pt x="10019" y="34240"/>
                </a:lnTo>
                <a:lnTo>
                  <a:pt x="9269" y="29376"/>
                </a:lnTo>
                <a:lnTo>
                  <a:pt x="9269" y="23915"/>
                </a:lnTo>
                <a:close/>
              </a:path>
              <a:path w="48816" h="53658">
                <a:moveTo>
                  <a:pt x="26960" y="46127"/>
                </a:moveTo>
                <a:lnTo>
                  <a:pt x="21435" y="46127"/>
                </a:lnTo>
                <a:lnTo>
                  <a:pt x="17092" y="44579"/>
                </a:lnTo>
                <a:lnTo>
                  <a:pt x="13625" y="42152"/>
                </a:lnTo>
                <a:lnTo>
                  <a:pt x="11314" y="38646"/>
                </a:lnTo>
                <a:lnTo>
                  <a:pt x="10019" y="34240"/>
                </a:lnTo>
                <a:lnTo>
                  <a:pt x="10386" y="50674"/>
                </a:lnTo>
                <a:lnTo>
                  <a:pt x="13360" y="51879"/>
                </a:lnTo>
                <a:lnTo>
                  <a:pt x="16355" y="53074"/>
                </a:lnTo>
                <a:lnTo>
                  <a:pt x="19847" y="53658"/>
                </a:lnTo>
                <a:lnTo>
                  <a:pt x="27990" y="53658"/>
                </a:lnTo>
                <a:lnTo>
                  <a:pt x="31623" y="52985"/>
                </a:lnTo>
                <a:lnTo>
                  <a:pt x="34747" y="51628"/>
                </a:lnTo>
                <a:lnTo>
                  <a:pt x="37868" y="50281"/>
                </a:lnTo>
                <a:lnTo>
                  <a:pt x="38681" y="34672"/>
                </a:lnTo>
                <a:lnTo>
                  <a:pt x="37170" y="39053"/>
                </a:lnTo>
                <a:lnTo>
                  <a:pt x="34693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9088588" y="4954654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80" y="1652"/>
                </a:lnTo>
                <a:lnTo>
                  <a:pt x="33080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5" y="44387"/>
                </a:lnTo>
                <a:lnTo>
                  <a:pt x="19303" y="45172"/>
                </a:lnTo>
                <a:lnTo>
                  <a:pt x="16052" y="44844"/>
                </a:lnTo>
                <a:lnTo>
                  <a:pt x="13446" y="43498"/>
                </a:lnTo>
                <a:lnTo>
                  <a:pt x="10666" y="40143"/>
                </a:lnTo>
                <a:lnTo>
                  <a:pt x="9612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33" y="723"/>
                </a:lnTo>
                <a:lnTo>
                  <a:pt x="6080" y="0"/>
                </a:lnTo>
                <a:lnTo>
                  <a:pt x="2894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00"/>
                </a:lnTo>
                <a:lnTo>
                  <a:pt x="3834" y="46824"/>
                </a:lnTo>
                <a:lnTo>
                  <a:pt x="7009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42" y="52870"/>
                </a:lnTo>
                <a:lnTo>
                  <a:pt x="22997" y="52171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44" y="44032"/>
                </a:lnTo>
                <a:lnTo>
                  <a:pt x="33944" y="50774"/>
                </a:lnTo>
                <a:lnTo>
                  <a:pt x="36522" y="52134"/>
                </a:lnTo>
                <a:lnTo>
                  <a:pt x="39430" y="52134"/>
                </a:lnTo>
                <a:lnTo>
                  <a:pt x="42097" y="50497"/>
                </a:lnTo>
                <a:lnTo>
                  <a:pt x="42097" y="1652"/>
                </a:lnTo>
                <a:lnTo>
                  <a:pt x="41846" y="92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9161881" y="495386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75"/>
                </a:moveTo>
                <a:lnTo>
                  <a:pt x="19925" y="8470"/>
                </a:lnTo>
                <a:lnTo>
                  <a:pt x="2295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50" y="688"/>
                </a:lnTo>
                <a:lnTo>
                  <a:pt x="23025" y="90"/>
                </a:lnTo>
                <a:lnTo>
                  <a:pt x="20372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06" y="52210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82"/>
                </a:lnTo>
                <a:lnTo>
                  <a:pt x="8952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297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303222" y="5087843"/>
            <a:ext cx="44931" cy="72368"/>
          </a:xfrm>
          <a:custGeom>
            <a:avLst/>
            <a:gdLst/>
            <a:ahLst/>
            <a:cxnLst/>
            <a:rect l="l" t="t" r="r" b="b"/>
            <a:pathLst>
              <a:path w="44931" h="72368">
                <a:moveTo>
                  <a:pt x="8953" y="17273"/>
                </a:moveTo>
                <a:lnTo>
                  <a:pt x="10389" y="15495"/>
                </a:lnTo>
                <a:lnTo>
                  <a:pt x="13003" y="12791"/>
                </a:lnTo>
                <a:lnTo>
                  <a:pt x="16661" y="9857"/>
                </a:lnTo>
                <a:lnTo>
                  <a:pt x="20091" y="8229"/>
                </a:lnTo>
                <a:lnTo>
                  <a:pt x="23544" y="7722"/>
                </a:lnTo>
                <a:lnTo>
                  <a:pt x="27814" y="8255"/>
                </a:lnTo>
                <a:lnTo>
                  <a:pt x="30949" y="10429"/>
                </a:lnTo>
                <a:lnTo>
                  <a:pt x="33120" y="13680"/>
                </a:lnTo>
                <a:lnTo>
                  <a:pt x="34707" y="17565"/>
                </a:lnTo>
                <a:lnTo>
                  <a:pt x="35457" y="22227"/>
                </a:lnTo>
                <a:lnTo>
                  <a:pt x="35661" y="27141"/>
                </a:lnTo>
                <a:lnTo>
                  <a:pt x="35661" y="29427"/>
                </a:lnTo>
                <a:lnTo>
                  <a:pt x="34949" y="33922"/>
                </a:lnTo>
                <a:lnTo>
                  <a:pt x="35471" y="50458"/>
                </a:lnTo>
                <a:lnTo>
                  <a:pt x="37692" y="48629"/>
                </a:lnTo>
                <a:lnTo>
                  <a:pt x="41273" y="43891"/>
                </a:lnTo>
                <a:lnTo>
                  <a:pt x="42635" y="41012"/>
                </a:lnTo>
                <a:lnTo>
                  <a:pt x="43549" y="37605"/>
                </a:lnTo>
                <a:lnTo>
                  <a:pt x="44474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75" y="19202"/>
                </a:lnTo>
                <a:lnTo>
                  <a:pt x="43851" y="16042"/>
                </a:lnTo>
                <a:lnTo>
                  <a:pt x="43127" y="12881"/>
                </a:lnTo>
                <a:lnTo>
                  <a:pt x="41972" y="10099"/>
                </a:lnTo>
                <a:lnTo>
                  <a:pt x="40410" y="7722"/>
                </a:lnTo>
                <a:lnTo>
                  <a:pt x="36803" y="3456"/>
                </a:lnTo>
                <a:lnTo>
                  <a:pt x="31799" y="698"/>
                </a:lnTo>
                <a:lnTo>
                  <a:pt x="28789" y="0"/>
                </a:lnTo>
                <a:lnTo>
                  <a:pt x="25247" y="0"/>
                </a:lnTo>
                <a:lnTo>
                  <a:pt x="22071" y="205"/>
                </a:lnTo>
                <a:lnTo>
                  <a:pt x="19137" y="955"/>
                </a:lnTo>
                <a:lnTo>
                  <a:pt x="16319" y="2261"/>
                </a:lnTo>
                <a:lnTo>
                  <a:pt x="13535" y="3939"/>
                </a:lnTo>
                <a:lnTo>
                  <a:pt x="10782" y="6184"/>
                </a:lnTo>
                <a:lnTo>
                  <a:pt x="7874" y="9018"/>
                </a:lnTo>
                <a:lnTo>
                  <a:pt x="8953" y="17273"/>
                </a:lnTo>
                <a:close/>
              </a:path>
              <a:path w="44931" h="72368">
                <a:moveTo>
                  <a:pt x="7874" y="9018"/>
                </a:moveTo>
                <a:lnTo>
                  <a:pt x="7874" y="2124"/>
                </a:lnTo>
                <a:lnTo>
                  <a:pt x="5295" y="803"/>
                </a:lnTo>
                <a:lnTo>
                  <a:pt x="2578" y="803"/>
                </a:lnTo>
                <a:lnTo>
                  <a:pt x="0" y="2452"/>
                </a:lnTo>
                <a:lnTo>
                  <a:pt x="0" y="70665"/>
                </a:lnTo>
                <a:lnTo>
                  <a:pt x="201" y="71413"/>
                </a:lnTo>
                <a:lnTo>
                  <a:pt x="2868" y="72368"/>
                </a:lnTo>
                <a:lnTo>
                  <a:pt x="6109" y="72368"/>
                </a:lnTo>
                <a:lnTo>
                  <a:pt x="8953" y="70665"/>
                </a:lnTo>
                <a:lnTo>
                  <a:pt x="8953" y="46241"/>
                </a:lnTo>
                <a:lnTo>
                  <a:pt x="10260" y="47513"/>
                </a:lnTo>
                <a:lnTo>
                  <a:pt x="13806" y="50497"/>
                </a:lnTo>
                <a:lnTo>
                  <a:pt x="17334" y="52503"/>
                </a:lnTo>
                <a:lnTo>
                  <a:pt x="20991" y="53533"/>
                </a:lnTo>
                <a:lnTo>
                  <a:pt x="23774" y="53672"/>
                </a:lnTo>
                <a:lnTo>
                  <a:pt x="27176" y="53672"/>
                </a:lnTo>
                <a:lnTo>
                  <a:pt x="30186" y="53025"/>
                </a:lnTo>
                <a:lnTo>
                  <a:pt x="32828" y="51743"/>
                </a:lnTo>
                <a:lnTo>
                  <a:pt x="35471" y="50458"/>
                </a:lnTo>
                <a:lnTo>
                  <a:pt x="34949" y="33922"/>
                </a:lnTo>
                <a:lnTo>
                  <a:pt x="33742" y="38188"/>
                </a:lnTo>
                <a:lnTo>
                  <a:pt x="31737" y="41810"/>
                </a:lnTo>
                <a:lnTo>
                  <a:pt x="28803" y="44338"/>
                </a:lnTo>
                <a:lnTo>
                  <a:pt x="25247" y="45961"/>
                </a:lnTo>
                <a:lnTo>
                  <a:pt x="20560" y="45961"/>
                </a:lnTo>
                <a:lnTo>
                  <a:pt x="16001" y="43588"/>
                </a:lnTo>
                <a:lnTo>
                  <a:pt x="11441" y="39690"/>
                </a:lnTo>
                <a:lnTo>
                  <a:pt x="8953" y="36691"/>
                </a:lnTo>
                <a:lnTo>
                  <a:pt x="8953" y="17273"/>
                </a:lnTo>
                <a:lnTo>
                  <a:pt x="7874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371180" y="5087854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7" y="9471"/>
                </a:lnTo>
                <a:lnTo>
                  <a:pt x="28450" y="8190"/>
                </a:lnTo>
                <a:lnTo>
                  <a:pt x="28511" y="3667"/>
                </a:lnTo>
                <a:lnTo>
                  <a:pt x="26150" y="684"/>
                </a:lnTo>
                <a:lnTo>
                  <a:pt x="23025" y="86"/>
                </a:lnTo>
                <a:lnTo>
                  <a:pt x="20372" y="0"/>
                </a:lnTo>
                <a:lnTo>
                  <a:pt x="17272" y="669"/>
                </a:lnTo>
                <a:lnTo>
                  <a:pt x="14136" y="2578"/>
                </a:lnTo>
                <a:lnTo>
                  <a:pt x="10680" y="6004"/>
                </a:lnTo>
                <a:lnTo>
                  <a:pt x="8092" y="9546"/>
                </a:lnTo>
                <a:lnTo>
                  <a:pt x="8092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06" y="52207"/>
                </a:lnTo>
                <a:lnTo>
                  <a:pt x="2857" y="52919"/>
                </a:lnTo>
                <a:lnTo>
                  <a:pt x="6083" y="52919"/>
                </a:lnTo>
                <a:lnTo>
                  <a:pt x="8953" y="51282"/>
                </a:lnTo>
                <a:lnTo>
                  <a:pt x="8953" y="19147"/>
                </a:lnTo>
                <a:lnTo>
                  <a:pt x="11369" y="15480"/>
                </a:lnTo>
                <a:lnTo>
                  <a:pt x="14479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416017" y="5087851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69" y="23915"/>
                </a:moveTo>
                <a:lnTo>
                  <a:pt x="9587" y="21348"/>
                </a:lnTo>
                <a:lnTo>
                  <a:pt x="10184" y="19000"/>
                </a:lnTo>
                <a:lnTo>
                  <a:pt x="11708" y="14605"/>
                </a:lnTo>
                <a:lnTo>
                  <a:pt x="14184" y="11178"/>
                </a:lnTo>
                <a:lnTo>
                  <a:pt x="17675" y="8902"/>
                </a:lnTo>
                <a:lnTo>
                  <a:pt x="21880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41" y="11469"/>
                </a:lnTo>
                <a:lnTo>
                  <a:pt x="37515" y="15012"/>
                </a:lnTo>
                <a:lnTo>
                  <a:pt x="3881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2" y="34672"/>
                </a:lnTo>
                <a:lnTo>
                  <a:pt x="37882" y="50281"/>
                </a:lnTo>
                <a:lnTo>
                  <a:pt x="40486" y="48373"/>
                </a:lnTo>
                <a:lnTo>
                  <a:pt x="44640" y="43549"/>
                </a:lnTo>
                <a:lnTo>
                  <a:pt x="46202" y="40655"/>
                </a:lnTo>
                <a:lnTo>
                  <a:pt x="47257" y="37299"/>
                </a:lnTo>
                <a:lnTo>
                  <a:pt x="48298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8"/>
                </a:lnTo>
                <a:lnTo>
                  <a:pt x="47332" y="15303"/>
                </a:lnTo>
                <a:lnTo>
                  <a:pt x="46343" y="12053"/>
                </a:lnTo>
                <a:lnTo>
                  <a:pt x="44856" y="9284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608"/>
                </a:lnTo>
                <a:lnTo>
                  <a:pt x="2891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4" y="2009"/>
                </a:lnTo>
                <a:lnTo>
                  <a:pt x="10882" y="3351"/>
                </a:lnTo>
                <a:lnTo>
                  <a:pt x="8290" y="5234"/>
                </a:lnTo>
                <a:lnTo>
                  <a:pt x="4126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4" y="35114"/>
                </a:lnTo>
                <a:lnTo>
                  <a:pt x="1461" y="38369"/>
                </a:lnTo>
                <a:lnTo>
                  <a:pt x="2437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8"/>
                </a:lnTo>
                <a:lnTo>
                  <a:pt x="10019" y="34239"/>
                </a:lnTo>
                <a:lnTo>
                  <a:pt x="9269" y="29376"/>
                </a:lnTo>
                <a:lnTo>
                  <a:pt x="9269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25" y="42152"/>
                </a:lnTo>
                <a:lnTo>
                  <a:pt x="11329" y="38646"/>
                </a:lnTo>
                <a:lnTo>
                  <a:pt x="10019" y="34239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99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2" y="34672"/>
                </a:lnTo>
                <a:lnTo>
                  <a:pt x="37184" y="39052"/>
                </a:lnTo>
                <a:lnTo>
                  <a:pt x="3469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488025" y="5087851"/>
            <a:ext cx="72428" cy="52919"/>
          </a:xfrm>
          <a:custGeom>
            <a:avLst/>
            <a:gdLst/>
            <a:ahLst/>
            <a:cxnLst/>
            <a:rect l="l" t="t" r="r" b="b"/>
            <a:pathLst>
              <a:path w="72428" h="52919">
                <a:moveTo>
                  <a:pt x="63776" y="52207"/>
                </a:moveTo>
                <a:lnTo>
                  <a:pt x="66344" y="52919"/>
                </a:lnTo>
                <a:lnTo>
                  <a:pt x="69569" y="52919"/>
                </a:lnTo>
                <a:lnTo>
                  <a:pt x="72428" y="51282"/>
                </a:lnTo>
                <a:lnTo>
                  <a:pt x="72428" y="17665"/>
                </a:lnTo>
                <a:lnTo>
                  <a:pt x="72157" y="15036"/>
                </a:lnTo>
                <a:lnTo>
                  <a:pt x="71027" y="10083"/>
                </a:lnTo>
                <a:lnTo>
                  <a:pt x="68770" y="6069"/>
                </a:lnTo>
                <a:lnTo>
                  <a:pt x="65721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62" y="0"/>
                </a:lnTo>
                <a:lnTo>
                  <a:pt x="53070" y="176"/>
                </a:lnTo>
                <a:lnTo>
                  <a:pt x="50493" y="863"/>
                </a:lnTo>
                <a:lnTo>
                  <a:pt x="47825" y="2170"/>
                </a:lnTo>
                <a:lnTo>
                  <a:pt x="45057" y="3924"/>
                </a:lnTo>
                <a:lnTo>
                  <a:pt x="42123" y="6386"/>
                </a:lnTo>
                <a:lnTo>
                  <a:pt x="38948" y="9662"/>
                </a:lnTo>
                <a:lnTo>
                  <a:pt x="36777" y="5727"/>
                </a:lnTo>
                <a:lnTo>
                  <a:pt x="33627" y="2692"/>
                </a:lnTo>
                <a:lnTo>
                  <a:pt x="30974" y="1181"/>
                </a:lnTo>
                <a:lnTo>
                  <a:pt x="27759" y="227"/>
                </a:lnTo>
                <a:lnTo>
                  <a:pt x="23925" y="0"/>
                </a:lnTo>
                <a:lnTo>
                  <a:pt x="21282" y="0"/>
                </a:lnTo>
                <a:lnTo>
                  <a:pt x="18665" y="723"/>
                </a:lnTo>
                <a:lnTo>
                  <a:pt x="16076" y="2146"/>
                </a:lnTo>
                <a:lnTo>
                  <a:pt x="13484" y="3567"/>
                </a:lnTo>
                <a:lnTo>
                  <a:pt x="10817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1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02" y="52207"/>
                </a:lnTo>
                <a:lnTo>
                  <a:pt x="2843" y="52919"/>
                </a:lnTo>
                <a:lnTo>
                  <a:pt x="6080" y="52919"/>
                </a:lnTo>
                <a:lnTo>
                  <a:pt x="8938" y="51282"/>
                </a:lnTo>
                <a:lnTo>
                  <a:pt x="8938" y="17143"/>
                </a:lnTo>
                <a:lnTo>
                  <a:pt x="11404" y="14072"/>
                </a:lnTo>
                <a:lnTo>
                  <a:pt x="15786" y="10159"/>
                </a:lnTo>
                <a:lnTo>
                  <a:pt x="19961" y="7758"/>
                </a:lnTo>
                <a:lnTo>
                  <a:pt x="23684" y="7758"/>
                </a:lnTo>
                <a:lnTo>
                  <a:pt x="26337" y="8737"/>
                </a:lnTo>
                <a:lnTo>
                  <a:pt x="29335" y="11555"/>
                </a:lnTo>
                <a:lnTo>
                  <a:pt x="30744" y="14259"/>
                </a:lnTo>
                <a:lnTo>
                  <a:pt x="31531" y="17665"/>
                </a:lnTo>
                <a:lnTo>
                  <a:pt x="31737" y="21603"/>
                </a:lnTo>
                <a:lnTo>
                  <a:pt x="31737" y="51282"/>
                </a:lnTo>
                <a:lnTo>
                  <a:pt x="32039" y="52207"/>
                </a:lnTo>
                <a:lnTo>
                  <a:pt x="34631" y="52919"/>
                </a:lnTo>
                <a:lnTo>
                  <a:pt x="37767" y="52919"/>
                </a:lnTo>
                <a:lnTo>
                  <a:pt x="40690" y="51282"/>
                </a:lnTo>
                <a:lnTo>
                  <a:pt x="40690" y="17143"/>
                </a:lnTo>
                <a:lnTo>
                  <a:pt x="43178" y="14072"/>
                </a:lnTo>
                <a:lnTo>
                  <a:pt x="47548" y="10159"/>
                </a:lnTo>
                <a:lnTo>
                  <a:pt x="51699" y="7758"/>
                </a:lnTo>
                <a:lnTo>
                  <a:pt x="55421" y="7758"/>
                </a:lnTo>
                <a:lnTo>
                  <a:pt x="58099" y="8737"/>
                </a:lnTo>
                <a:lnTo>
                  <a:pt x="61135" y="11555"/>
                </a:lnTo>
                <a:lnTo>
                  <a:pt x="62520" y="14259"/>
                </a:lnTo>
                <a:lnTo>
                  <a:pt x="63230" y="17665"/>
                </a:lnTo>
                <a:lnTo>
                  <a:pt x="63421" y="21603"/>
                </a:lnTo>
                <a:lnTo>
                  <a:pt x="63421" y="51282"/>
                </a:lnTo>
                <a:lnTo>
                  <a:pt x="63776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585988" y="5068493"/>
            <a:ext cx="11074" cy="72276"/>
          </a:xfrm>
          <a:custGeom>
            <a:avLst/>
            <a:gdLst/>
            <a:ahLst/>
            <a:cxnLst/>
            <a:rect l="l" t="t" r="r" b="b"/>
            <a:pathLst>
              <a:path w="11074" h="72276">
                <a:moveTo>
                  <a:pt x="0" y="5411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299"/>
                </a:lnTo>
                <a:lnTo>
                  <a:pt x="10681" y="184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74" h="72276">
                <a:moveTo>
                  <a:pt x="1397" y="71564"/>
                </a:moveTo>
                <a:lnTo>
                  <a:pt x="3949" y="72276"/>
                </a:lnTo>
                <a:lnTo>
                  <a:pt x="7175" y="72276"/>
                </a:lnTo>
                <a:lnTo>
                  <a:pt x="10048" y="70639"/>
                </a:lnTo>
                <a:lnTo>
                  <a:pt x="10048" y="21794"/>
                </a:lnTo>
                <a:lnTo>
                  <a:pt x="9817" y="21095"/>
                </a:lnTo>
                <a:lnTo>
                  <a:pt x="7175" y="20156"/>
                </a:lnTo>
                <a:lnTo>
                  <a:pt x="3949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618093" y="508785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7" y="406"/>
                </a:lnTo>
                <a:lnTo>
                  <a:pt x="8981" y="1995"/>
                </a:lnTo>
                <a:lnTo>
                  <a:pt x="5651" y="4381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90"/>
                </a:lnTo>
                <a:lnTo>
                  <a:pt x="1536" y="18529"/>
                </a:lnTo>
                <a:lnTo>
                  <a:pt x="2959" y="21639"/>
                </a:lnTo>
                <a:lnTo>
                  <a:pt x="6212" y="25210"/>
                </a:lnTo>
                <a:lnTo>
                  <a:pt x="8981" y="26949"/>
                </a:lnTo>
                <a:lnTo>
                  <a:pt x="11951" y="28411"/>
                </a:lnTo>
                <a:lnTo>
                  <a:pt x="15025" y="29657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3" y="34279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5" y="46508"/>
                </a:lnTo>
                <a:lnTo>
                  <a:pt x="13553" y="46508"/>
                </a:lnTo>
                <a:lnTo>
                  <a:pt x="10198" y="45770"/>
                </a:lnTo>
                <a:lnTo>
                  <a:pt x="6159" y="44171"/>
                </a:lnTo>
                <a:lnTo>
                  <a:pt x="3279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45" y="48830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99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27"/>
                </a:lnTo>
                <a:lnTo>
                  <a:pt x="25516" y="51955"/>
                </a:lnTo>
                <a:lnTo>
                  <a:pt x="29249" y="49593"/>
                </a:lnTo>
                <a:lnTo>
                  <a:pt x="32259" y="46624"/>
                </a:lnTo>
                <a:lnTo>
                  <a:pt x="34102" y="42710"/>
                </a:lnTo>
                <a:lnTo>
                  <a:pt x="34570" y="37986"/>
                </a:lnTo>
                <a:lnTo>
                  <a:pt x="34570" y="35892"/>
                </a:lnTo>
                <a:lnTo>
                  <a:pt x="33505" y="32551"/>
                </a:lnTo>
                <a:lnTo>
                  <a:pt x="31866" y="29743"/>
                </a:lnTo>
                <a:lnTo>
                  <a:pt x="28219" y="26643"/>
                </a:lnTo>
                <a:lnTo>
                  <a:pt x="25224" y="25120"/>
                </a:lnTo>
                <a:lnTo>
                  <a:pt x="22161" y="23825"/>
                </a:lnTo>
                <a:lnTo>
                  <a:pt x="19116" y="22608"/>
                </a:lnTo>
                <a:lnTo>
                  <a:pt x="16155" y="21452"/>
                </a:lnTo>
                <a:lnTo>
                  <a:pt x="12523" y="19353"/>
                </a:lnTo>
                <a:lnTo>
                  <a:pt x="10123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9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19"/>
                </a:lnTo>
                <a:lnTo>
                  <a:pt x="31992" y="5702"/>
                </a:lnTo>
                <a:lnTo>
                  <a:pt x="30416" y="2909"/>
                </a:lnTo>
                <a:lnTo>
                  <a:pt x="27471" y="1473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672086" y="5087854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7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80" y="6803"/>
                </a:lnTo>
                <a:lnTo>
                  <a:pt x="35927" y="3070"/>
                </a:lnTo>
                <a:lnTo>
                  <a:pt x="33238" y="1838"/>
                </a:lnTo>
                <a:lnTo>
                  <a:pt x="30530" y="619"/>
                </a:lnTo>
                <a:lnTo>
                  <a:pt x="27269" y="0"/>
                </a:lnTo>
                <a:lnTo>
                  <a:pt x="27304" y="7009"/>
                </a:lnTo>
                <a:lnTo>
                  <a:pt x="30581" y="8341"/>
                </a:lnTo>
                <a:lnTo>
                  <a:pt x="32781" y="11023"/>
                </a:lnTo>
                <a:lnTo>
                  <a:pt x="34988" y="13686"/>
                </a:lnTo>
                <a:lnTo>
                  <a:pt x="36032" y="17383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102"/>
                </a:lnTo>
                <a:lnTo>
                  <a:pt x="10835" y="3121"/>
                </a:lnTo>
                <a:lnTo>
                  <a:pt x="8359" y="4899"/>
                </a:lnTo>
                <a:lnTo>
                  <a:pt x="4279" y="9587"/>
                </a:lnTo>
                <a:lnTo>
                  <a:pt x="2717" y="12420"/>
                </a:lnTo>
                <a:lnTo>
                  <a:pt x="1626" y="15756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31" y="42007"/>
                </a:lnTo>
                <a:lnTo>
                  <a:pt x="4179" y="44776"/>
                </a:lnTo>
                <a:lnTo>
                  <a:pt x="8294" y="49197"/>
                </a:lnTo>
                <a:lnTo>
                  <a:pt x="10835" y="50860"/>
                </a:lnTo>
                <a:lnTo>
                  <a:pt x="13869" y="51979"/>
                </a:lnTo>
                <a:lnTo>
                  <a:pt x="16879" y="53096"/>
                </a:lnTo>
                <a:lnTo>
                  <a:pt x="20397" y="53654"/>
                </a:lnTo>
                <a:lnTo>
                  <a:pt x="24422" y="53654"/>
                </a:lnTo>
                <a:lnTo>
                  <a:pt x="28907" y="53492"/>
                </a:lnTo>
                <a:lnTo>
                  <a:pt x="33007" y="52805"/>
                </a:lnTo>
                <a:lnTo>
                  <a:pt x="36348" y="51979"/>
                </a:lnTo>
                <a:lnTo>
                  <a:pt x="39182" y="51102"/>
                </a:lnTo>
                <a:lnTo>
                  <a:pt x="42673" y="48308"/>
                </a:lnTo>
                <a:lnTo>
                  <a:pt x="42865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5" y="46202"/>
                </a:lnTo>
                <a:lnTo>
                  <a:pt x="25250" y="46389"/>
                </a:lnTo>
                <a:lnTo>
                  <a:pt x="22316" y="46389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4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35" y="24739"/>
                </a:lnTo>
                <a:lnTo>
                  <a:pt x="44935" y="19936"/>
                </a:lnTo>
                <a:lnTo>
                  <a:pt x="44527" y="16941"/>
                </a:lnTo>
                <a:close/>
              </a:path>
              <a:path w="44935" h="53654">
                <a:moveTo>
                  <a:pt x="9348" y="20102"/>
                </a:moveTo>
                <a:lnTo>
                  <a:pt x="10313" y="16355"/>
                </a:lnTo>
                <a:lnTo>
                  <a:pt x="11810" y="12927"/>
                </a:lnTo>
                <a:lnTo>
                  <a:pt x="15468" y="9089"/>
                </a:lnTo>
                <a:lnTo>
                  <a:pt x="18809" y="7415"/>
                </a:lnTo>
                <a:lnTo>
                  <a:pt x="22974" y="7009"/>
                </a:lnTo>
                <a:lnTo>
                  <a:pt x="27304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2" y="633"/>
                </a:lnTo>
                <a:lnTo>
                  <a:pt x="13729" y="1864"/>
                </a:lnTo>
                <a:lnTo>
                  <a:pt x="10835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736836" y="5087851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15"/>
                </a:moveTo>
                <a:lnTo>
                  <a:pt x="16026" y="0"/>
                </a:lnTo>
                <a:lnTo>
                  <a:pt x="13434" y="406"/>
                </a:lnTo>
                <a:lnTo>
                  <a:pt x="8977" y="1995"/>
                </a:lnTo>
                <a:lnTo>
                  <a:pt x="5651" y="4381"/>
                </a:lnTo>
                <a:lnTo>
                  <a:pt x="3059" y="7225"/>
                </a:lnTo>
                <a:lnTo>
                  <a:pt x="1562" y="10731"/>
                </a:lnTo>
                <a:lnTo>
                  <a:pt x="1191" y="14490"/>
                </a:lnTo>
                <a:lnTo>
                  <a:pt x="1546" y="18529"/>
                </a:lnTo>
                <a:lnTo>
                  <a:pt x="2969" y="21639"/>
                </a:lnTo>
                <a:lnTo>
                  <a:pt x="6209" y="25210"/>
                </a:lnTo>
                <a:lnTo>
                  <a:pt x="8977" y="2694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56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2" y="41187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69" y="44171"/>
                </a:lnTo>
                <a:lnTo>
                  <a:pt x="3286" y="42570"/>
                </a:lnTo>
                <a:lnTo>
                  <a:pt x="276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9"/>
                </a:lnTo>
                <a:lnTo>
                  <a:pt x="6220" y="52222"/>
                </a:lnTo>
                <a:lnTo>
                  <a:pt x="8877" y="52999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5" y="53327"/>
                </a:lnTo>
                <a:lnTo>
                  <a:pt x="25526" y="51955"/>
                </a:lnTo>
                <a:lnTo>
                  <a:pt x="29245" y="49593"/>
                </a:lnTo>
                <a:lnTo>
                  <a:pt x="32255" y="46624"/>
                </a:lnTo>
                <a:lnTo>
                  <a:pt x="34109" y="42710"/>
                </a:lnTo>
                <a:lnTo>
                  <a:pt x="34566" y="37986"/>
                </a:lnTo>
                <a:lnTo>
                  <a:pt x="34566" y="35892"/>
                </a:lnTo>
                <a:lnTo>
                  <a:pt x="33515" y="32551"/>
                </a:lnTo>
                <a:lnTo>
                  <a:pt x="31873" y="29743"/>
                </a:lnTo>
                <a:lnTo>
                  <a:pt x="28230" y="26643"/>
                </a:lnTo>
                <a:lnTo>
                  <a:pt x="25232" y="25120"/>
                </a:lnTo>
                <a:lnTo>
                  <a:pt x="2216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19" y="19353"/>
                </a:lnTo>
                <a:lnTo>
                  <a:pt x="10133" y="16584"/>
                </a:lnTo>
                <a:lnTo>
                  <a:pt x="9776" y="13996"/>
                </a:lnTo>
                <a:lnTo>
                  <a:pt x="10349" y="11188"/>
                </a:lnTo>
                <a:lnTo>
                  <a:pt x="12760" y="8294"/>
                </a:lnTo>
                <a:lnTo>
                  <a:pt x="16026" y="7113"/>
                </a:lnTo>
                <a:lnTo>
                  <a:pt x="18896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53" y="8319"/>
                </a:lnTo>
                <a:lnTo>
                  <a:pt x="31988" y="5702"/>
                </a:lnTo>
                <a:lnTo>
                  <a:pt x="30415" y="2909"/>
                </a:lnTo>
                <a:lnTo>
                  <a:pt x="27467" y="1473"/>
                </a:lnTo>
                <a:lnTo>
                  <a:pt x="24206" y="547"/>
                </a:lnTo>
                <a:lnTo>
                  <a:pt x="2159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788280" y="5128326"/>
            <a:ext cx="17639" cy="27879"/>
          </a:xfrm>
          <a:custGeom>
            <a:avLst/>
            <a:gdLst/>
            <a:ahLst/>
            <a:cxnLst/>
            <a:rect l="l" t="t" r="r" b="b"/>
            <a:pathLst>
              <a:path w="17639" h="27879">
                <a:moveTo>
                  <a:pt x="17639" y="4406"/>
                </a:moveTo>
                <a:lnTo>
                  <a:pt x="17639" y="3430"/>
                </a:lnTo>
                <a:lnTo>
                  <a:pt x="16001" y="471"/>
                </a:lnTo>
                <a:lnTo>
                  <a:pt x="13384" y="0"/>
                </a:lnTo>
                <a:lnTo>
                  <a:pt x="10741" y="64"/>
                </a:lnTo>
                <a:lnTo>
                  <a:pt x="7721" y="1497"/>
                </a:lnTo>
                <a:lnTo>
                  <a:pt x="7225" y="4406"/>
                </a:lnTo>
                <a:lnTo>
                  <a:pt x="7225" y="11355"/>
                </a:lnTo>
                <a:lnTo>
                  <a:pt x="0" y="26276"/>
                </a:lnTo>
                <a:lnTo>
                  <a:pt x="1421" y="27879"/>
                </a:lnTo>
                <a:lnTo>
                  <a:pt x="4254" y="27814"/>
                </a:lnTo>
                <a:lnTo>
                  <a:pt x="6944" y="26366"/>
                </a:lnTo>
                <a:lnTo>
                  <a:pt x="14373" y="15203"/>
                </a:lnTo>
                <a:lnTo>
                  <a:pt x="15504" y="13439"/>
                </a:lnTo>
                <a:lnTo>
                  <a:pt x="16926" y="10148"/>
                </a:lnTo>
                <a:lnTo>
                  <a:pt x="17473" y="7495"/>
                </a:lnTo>
                <a:lnTo>
                  <a:pt x="17639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867738" y="5064944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44" y="76417"/>
                </a:moveTo>
                <a:lnTo>
                  <a:pt x="23939" y="76568"/>
                </a:lnTo>
                <a:lnTo>
                  <a:pt x="27306" y="76568"/>
                </a:lnTo>
                <a:lnTo>
                  <a:pt x="30279" y="75934"/>
                </a:lnTo>
                <a:lnTo>
                  <a:pt x="32882" y="74674"/>
                </a:lnTo>
                <a:lnTo>
                  <a:pt x="35485" y="73408"/>
                </a:lnTo>
                <a:lnTo>
                  <a:pt x="37694" y="71579"/>
                </a:lnTo>
                <a:lnTo>
                  <a:pt x="41263" y="66815"/>
                </a:lnTo>
                <a:lnTo>
                  <a:pt x="42635" y="63917"/>
                </a:lnTo>
                <a:lnTo>
                  <a:pt x="43549" y="60526"/>
                </a:lnTo>
                <a:lnTo>
                  <a:pt x="44477" y="57165"/>
                </a:lnTo>
                <a:lnTo>
                  <a:pt x="44935" y="53352"/>
                </a:lnTo>
                <a:lnTo>
                  <a:pt x="44935" y="45580"/>
                </a:lnTo>
                <a:lnTo>
                  <a:pt x="44578" y="42203"/>
                </a:lnTo>
                <a:lnTo>
                  <a:pt x="43855" y="39028"/>
                </a:lnTo>
                <a:lnTo>
                  <a:pt x="43131" y="35838"/>
                </a:lnTo>
                <a:lnTo>
                  <a:pt x="41976" y="33059"/>
                </a:lnTo>
                <a:lnTo>
                  <a:pt x="40398" y="30697"/>
                </a:lnTo>
                <a:lnTo>
                  <a:pt x="36791" y="26442"/>
                </a:lnTo>
                <a:lnTo>
                  <a:pt x="31751" y="23609"/>
                </a:lnTo>
                <a:lnTo>
                  <a:pt x="28727" y="22899"/>
                </a:lnTo>
                <a:lnTo>
                  <a:pt x="25185" y="22899"/>
                </a:lnTo>
                <a:lnTo>
                  <a:pt x="22367" y="23051"/>
                </a:lnTo>
                <a:lnTo>
                  <a:pt x="23482" y="30622"/>
                </a:lnTo>
                <a:lnTo>
                  <a:pt x="27763" y="31165"/>
                </a:lnTo>
                <a:lnTo>
                  <a:pt x="30887" y="33375"/>
                </a:lnTo>
                <a:lnTo>
                  <a:pt x="33098" y="36640"/>
                </a:lnTo>
                <a:lnTo>
                  <a:pt x="34711" y="40525"/>
                </a:lnTo>
                <a:lnTo>
                  <a:pt x="35459" y="45227"/>
                </a:lnTo>
                <a:lnTo>
                  <a:pt x="35661" y="50152"/>
                </a:lnTo>
                <a:lnTo>
                  <a:pt x="35661" y="52426"/>
                </a:lnTo>
                <a:lnTo>
                  <a:pt x="34977" y="56898"/>
                </a:lnTo>
                <a:lnTo>
                  <a:pt x="33797" y="61139"/>
                </a:lnTo>
                <a:lnTo>
                  <a:pt x="31788" y="64706"/>
                </a:lnTo>
                <a:lnTo>
                  <a:pt x="28893" y="67247"/>
                </a:lnTo>
                <a:lnTo>
                  <a:pt x="25350" y="68872"/>
                </a:lnTo>
                <a:lnTo>
                  <a:pt x="20664" y="68872"/>
                </a:lnTo>
                <a:lnTo>
                  <a:pt x="16052" y="66509"/>
                </a:lnTo>
                <a:lnTo>
                  <a:pt x="13208" y="73061"/>
                </a:lnTo>
                <a:lnTo>
                  <a:pt x="15749" y="74625"/>
                </a:lnTo>
                <a:lnTo>
                  <a:pt x="18301" y="75805"/>
                </a:lnTo>
                <a:lnTo>
                  <a:pt x="20944" y="76417"/>
                </a:lnTo>
                <a:close/>
              </a:path>
              <a:path w="44935" h="76568">
                <a:moveTo>
                  <a:pt x="0" y="74193"/>
                </a:moveTo>
                <a:lnTo>
                  <a:pt x="0" y="74474"/>
                </a:lnTo>
                <a:lnTo>
                  <a:pt x="2578" y="75820"/>
                </a:lnTo>
                <a:lnTo>
                  <a:pt x="5295" y="75820"/>
                </a:lnTo>
                <a:lnTo>
                  <a:pt x="7927" y="74193"/>
                </a:lnTo>
                <a:lnTo>
                  <a:pt x="7927" y="68224"/>
                </a:lnTo>
                <a:lnTo>
                  <a:pt x="9348" y="69700"/>
                </a:lnTo>
                <a:lnTo>
                  <a:pt x="13208" y="73061"/>
                </a:lnTo>
                <a:lnTo>
                  <a:pt x="16052" y="66509"/>
                </a:lnTo>
                <a:lnTo>
                  <a:pt x="11443" y="62636"/>
                </a:lnTo>
                <a:lnTo>
                  <a:pt x="8953" y="59641"/>
                </a:lnTo>
                <a:lnTo>
                  <a:pt x="8953" y="40168"/>
                </a:lnTo>
                <a:lnTo>
                  <a:pt x="10374" y="38355"/>
                </a:lnTo>
                <a:lnTo>
                  <a:pt x="12981" y="35661"/>
                </a:lnTo>
                <a:lnTo>
                  <a:pt x="16598" y="32727"/>
                </a:lnTo>
                <a:lnTo>
                  <a:pt x="20055" y="31104"/>
                </a:lnTo>
                <a:lnTo>
                  <a:pt x="23482" y="30622"/>
                </a:lnTo>
                <a:lnTo>
                  <a:pt x="22367" y="23051"/>
                </a:lnTo>
                <a:lnTo>
                  <a:pt x="19763" y="23634"/>
                </a:lnTo>
                <a:lnTo>
                  <a:pt x="17157" y="24728"/>
                </a:lnTo>
                <a:lnTo>
                  <a:pt x="14518" y="26175"/>
                </a:lnTo>
                <a:lnTo>
                  <a:pt x="11811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51" y="939"/>
                </a:lnTo>
                <a:lnTo>
                  <a:pt x="610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933071" y="5087854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00" y="14133"/>
                </a:lnTo>
                <a:lnTo>
                  <a:pt x="42898" y="11325"/>
                </a:lnTo>
                <a:lnTo>
                  <a:pt x="39888" y="6803"/>
                </a:lnTo>
                <a:lnTo>
                  <a:pt x="35928" y="3070"/>
                </a:lnTo>
                <a:lnTo>
                  <a:pt x="33235" y="1838"/>
                </a:lnTo>
                <a:lnTo>
                  <a:pt x="30542" y="619"/>
                </a:lnTo>
                <a:lnTo>
                  <a:pt x="27266" y="0"/>
                </a:lnTo>
                <a:lnTo>
                  <a:pt x="27316" y="7009"/>
                </a:lnTo>
                <a:lnTo>
                  <a:pt x="30579" y="8341"/>
                </a:lnTo>
                <a:lnTo>
                  <a:pt x="32778" y="11023"/>
                </a:lnTo>
                <a:lnTo>
                  <a:pt x="34988" y="13686"/>
                </a:lnTo>
                <a:lnTo>
                  <a:pt x="36028" y="17383"/>
                </a:lnTo>
                <a:lnTo>
                  <a:pt x="35928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66" y="4899"/>
                </a:lnTo>
                <a:lnTo>
                  <a:pt x="4277" y="9587"/>
                </a:lnTo>
                <a:lnTo>
                  <a:pt x="2713" y="12420"/>
                </a:lnTo>
                <a:lnTo>
                  <a:pt x="1638" y="15756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96"/>
                </a:lnTo>
                <a:lnTo>
                  <a:pt x="2627" y="42007"/>
                </a:lnTo>
                <a:lnTo>
                  <a:pt x="4175" y="44776"/>
                </a:lnTo>
                <a:lnTo>
                  <a:pt x="6235" y="46987"/>
                </a:lnTo>
                <a:lnTo>
                  <a:pt x="10843" y="50860"/>
                </a:lnTo>
                <a:lnTo>
                  <a:pt x="13867" y="51979"/>
                </a:lnTo>
                <a:lnTo>
                  <a:pt x="16887" y="53096"/>
                </a:lnTo>
                <a:lnTo>
                  <a:pt x="20393" y="53654"/>
                </a:lnTo>
                <a:lnTo>
                  <a:pt x="24418" y="53654"/>
                </a:lnTo>
                <a:lnTo>
                  <a:pt x="28903" y="53492"/>
                </a:lnTo>
                <a:lnTo>
                  <a:pt x="33004" y="52805"/>
                </a:lnTo>
                <a:lnTo>
                  <a:pt x="36360" y="51979"/>
                </a:lnTo>
                <a:lnTo>
                  <a:pt x="39179" y="51102"/>
                </a:lnTo>
                <a:lnTo>
                  <a:pt x="42670" y="48308"/>
                </a:lnTo>
                <a:lnTo>
                  <a:pt x="42872" y="45529"/>
                </a:lnTo>
                <a:lnTo>
                  <a:pt x="42073" y="42898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57" y="46389"/>
                </a:lnTo>
                <a:lnTo>
                  <a:pt x="22312" y="46389"/>
                </a:lnTo>
                <a:lnTo>
                  <a:pt x="17777" y="45133"/>
                </a:lnTo>
                <a:lnTo>
                  <a:pt x="14094" y="43113"/>
                </a:lnTo>
                <a:lnTo>
                  <a:pt x="11555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1" y="27748"/>
                </a:lnTo>
                <a:lnTo>
                  <a:pt x="44931" y="24739"/>
                </a:lnTo>
                <a:lnTo>
                  <a:pt x="44931" y="19936"/>
                </a:lnTo>
                <a:lnTo>
                  <a:pt x="44524" y="16941"/>
                </a:lnTo>
                <a:close/>
              </a:path>
              <a:path w="44931" h="53654">
                <a:moveTo>
                  <a:pt x="9345" y="20102"/>
                </a:moveTo>
                <a:lnTo>
                  <a:pt x="10309" y="16355"/>
                </a:lnTo>
                <a:lnTo>
                  <a:pt x="11808" y="12927"/>
                </a:lnTo>
                <a:lnTo>
                  <a:pt x="15466" y="9089"/>
                </a:lnTo>
                <a:lnTo>
                  <a:pt x="18806" y="7415"/>
                </a:lnTo>
                <a:lnTo>
                  <a:pt x="22971" y="7009"/>
                </a:lnTo>
                <a:lnTo>
                  <a:pt x="27316" y="7009"/>
                </a:lnTo>
                <a:lnTo>
                  <a:pt x="27266" y="0"/>
                </a:lnTo>
                <a:lnTo>
                  <a:pt x="19861" y="0"/>
                </a:lnTo>
                <a:lnTo>
                  <a:pt x="16621" y="633"/>
                </a:lnTo>
                <a:lnTo>
                  <a:pt x="13727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034508" y="5087915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40" y="32818"/>
                </a:moveTo>
                <a:lnTo>
                  <a:pt x="9334" y="30059"/>
                </a:lnTo>
                <a:lnTo>
                  <a:pt x="9334" y="20610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80"/>
                </a:lnTo>
                <a:lnTo>
                  <a:pt x="18378" y="7531"/>
                </a:lnTo>
                <a:lnTo>
                  <a:pt x="24778" y="7531"/>
                </a:lnTo>
                <a:lnTo>
                  <a:pt x="28144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0"/>
                </a:lnTo>
                <a:lnTo>
                  <a:pt x="37464" y="5547"/>
                </a:lnTo>
                <a:lnTo>
                  <a:pt x="34646" y="3200"/>
                </a:lnTo>
                <a:lnTo>
                  <a:pt x="31370" y="1573"/>
                </a:lnTo>
                <a:lnTo>
                  <a:pt x="28778" y="709"/>
                </a:lnTo>
                <a:lnTo>
                  <a:pt x="25858" y="125"/>
                </a:lnTo>
                <a:lnTo>
                  <a:pt x="19573" y="0"/>
                </a:lnTo>
                <a:lnTo>
                  <a:pt x="16574" y="533"/>
                </a:lnTo>
                <a:lnTo>
                  <a:pt x="13820" y="1598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96" y="18454"/>
                </a:lnTo>
                <a:lnTo>
                  <a:pt x="0" y="22579"/>
                </a:lnTo>
                <a:lnTo>
                  <a:pt x="0" y="31622"/>
                </a:lnTo>
                <a:lnTo>
                  <a:pt x="482" y="35370"/>
                </a:lnTo>
                <a:lnTo>
                  <a:pt x="1436" y="38606"/>
                </a:lnTo>
                <a:lnTo>
                  <a:pt x="2390" y="41846"/>
                </a:lnTo>
                <a:lnTo>
                  <a:pt x="3797" y="44564"/>
                </a:lnTo>
                <a:lnTo>
                  <a:pt x="5615" y="46785"/>
                </a:lnTo>
                <a:lnTo>
                  <a:pt x="9705" y="50709"/>
                </a:lnTo>
                <a:lnTo>
                  <a:pt x="12419" y="51865"/>
                </a:lnTo>
                <a:lnTo>
                  <a:pt x="15138" y="53035"/>
                </a:lnTo>
                <a:lnTo>
                  <a:pt x="18252" y="53593"/>
                </a:lnTo>
                <a:lnTo>
                  <a:pt x="23456" y="53593"/>
                </a:lnTo>
                <a:lnTo>
                  <a:pt x="26697" y="53111"/>
                </a:lnTo>
                <a:lnTo>
                  <a:pt x="29768" y="5236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4"/>
                </a:lnTo>
                <a:lnTo>
                  <a:pt x="36626" y="39660"/>
                </a:lnTo>
                <a:lnTo>
                  <a:pt x="33505" y="41936"/>
                </a:lnTo>
                <a:lnTo>
                  <a:pt x="29872" y="44208"/>
                </a:lnTo>
                <a:lnTo>
                  <a:pt x="26758" y="45515"/>
                </a:lnTo>
                <a:lnTo>
                  <a:pt x="22899" y="45845"/>
                </a:lnTo>
                <a:lnTo>
                  <a:pt x="18796" y="45453"/>
                </a:lnTo>
                <a:lnTo>
                  <a:pt x="15444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4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091770" y="5087851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50" y="53658"/>
                </a:lnTo>
                <a:lnTo>
                  <a:pt x="22870" y="46076"/>
                </a:lnTo>
                <a:lnTo>
                  <a:pt x="18337" y="46669"/>
                </a:lnTo>
                <a:lnTo>
                  <a:pt x="15440" y="46669"/>
                </a:lnTo>
                <a:lnTo>
                  <a:pt x="11581" y="44409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092" y="51332"/>
                </a:lnTo>
                <a:lnTo>
                  <a:pt x="40092" y="15364"/>
                </a:lnTo>
                <a:lnTo>
                  <a:pt x="39750" y="12701"/>
                </a:lnTo>
                <a:lnTo>
                  <a:pt x="38379" y="8139"/>
                </a:lnTo>
                <a:lnTo>
                  <a:pt x="35747" y="4697"/>
                </a:lnTo>
                <a:lnTo>
                  <a:pt x="32245" y="1995"/>
                </a:lnTo>
                <a:lnTo>
                  <a:pt x="27316" y="40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4" y="1814"/>
                </a:lnTo>
                <a:lnTo>
                  <a:pt x="7211" y="2919"/>
                </a:lnTo>
                <a:lnTo>
                  <a:pt x="3491" y="5205"/>
                </a:lnTo>
                <a:lnTo>
                  <a:pt x="2372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49" y="10425"/>
                </a:lnTo>
                <a:lnTo>
                  <a:pt x="10792" y="9169"/>
                </a:lnTo>
                <a:lnTo>
                  <a:pt x="14069" y="8064"/>
                </a:lnTo>
                <a:lnTo>
                  <a:pt x="17805" y="7275"/>
                </a:lnTo>
                <a:lnTo>
                  <a:pt x="22081" y="7275"/>
                </a:lnTo>
                <a:lnTo>
                  <a:pt x="25220" y="8013"/>
                </a:lnTo>
                <a:lnTo>
                  <a:pt x="27785" y="9204"/>
                </a:lnTo>
                <a:lnTo>
                  <a:pt x="30200" y="12344"/>
                </a:lnTo>
                <a:lnTo>
                  <a:pt x="30985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44" y="22910"/>
                </a:lnTo>
                <a:lnTo>
                  <a:pt x="14208" y="23569"/>
                </a:lnTo>
                <a:lnTo>
                  <a:pt x="11173" y="24243"/>
                </a:lnTo>
                <a:lnTo>
                  <a:pt x="8606" y="25247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094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65"/>
                </a:lnTo>
                <a:lnTo>
                  <a:pt x="10007" y="34430"/>
                </a:lnTo>
                <a:lnTo>
                  <a:pt x="12635" y="31495"/>
                </a:lnTo>
                <a:lnTo>
                  <a:pt x="15339" y="30074"/>
                </a:lnTo>
                <a:lnTo>
                  <a:pt x="18945" y="29246"/>
                </a:lnTo>
                <a:lnTo>
                  <a:pt x="23543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50" y="53658"/>
                </a:lnTo>
                <a:lnTo>
                  <a:pt x="22628" y="53035"/>
                </a:lnTo>
                <a:lnTo>
                  <a:pt x="25257" y="51765"/>
                </a:lnTo>
                <a:lnTo>
                  <a:pt x="27873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158571" y="508785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110" y="22679"/>
                </a:moveTo>
                <a:lnTo>
                  <a:pt x="33110" y="51282"/>
                </a:lnTo>
                <a:lnTo>
                  <a:pt x="33326" y="52020"/>
                </a:lnTo>
                <a:lnTo>
                  <a:pt x="35967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9" y="2768"/>
                </a:lnTo>
                <a:lnTo>
                  <a:pt x="30582" y="558"/>
                </a:lnTo>
                <a:lnTo>
                  <a:pt x="27839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28"/>
                </a:lnTo>
                <a:lnTo>
                  <a:pt x="8093" y="8902"/>
                </a:lnTo>
                <a:lnTo>
                  <a:pt x="8093" y="2160"/>
                </a:lnTo>
                <a:lnTo>
                  <a:pt x="5527" y="788"/>
                </a:lnTo>
                <a:lnTo>
                  <a:pt x="2581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68" y="51282"/>
                </a:lnTo>
                <a:lnTo>
                  <a:pt x="8968" y="17143"/>
                </a:lnTo>
                <a:lnTo>
                  <a:pt x="11419" y="14072"/>
                </a:lnTo>
                <a:lnTo>
                  <a:pt x="13770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62"/>
                </a:lnTo>
                <a:lnTo>
                  <a:pt x="33110" y="19900"/>
                </a:lnTo>
                <a:lnTo>
                  <a:pt x="33110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224066" y="5121544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76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94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33"/>
                </a:lnTo>
                <a:lnTo>
                  <a:pt x="39625" y="19226"/>
                </a:lnTo>
                <a:lnTo>
                  <a:pt x="42354" y="19226"/>
                </a:lnTo>
                <a:lnTo>
                  <a:pt x="44931" y="17589"/>
                </a:lnTo>
                <a:lnTo>
                  <a:pt x="44931" y="-54688"/>
                </a:lnTo>
                <a:lnTo>
                  <a:pt x="44679" y="-55426"/>
                </a:lnTo>
                <a:lnTo>
                  <a:pt x="42011" y="-56376"/>
                </a:lnTo>
                <a:lnTo>
                  <a:pt x="38787" y="-56376"/>
                </a:lnTo>
                <a:lnTo>
                  <a:pt x="35914" y="-54688"/>
                </a:lnTo>
                <a:lnTo>
                  <a:pt x="35914" y="-26316"/>
                </a:lnTo>
                <a:lnTo>
                  <a:pt x="31266" y="-30571"/>
                </a:lnTo>
                <a:lnTo>
                  <a:pt x="26529" y="-33059"/>
                </a:lnTo>
                <a:lnTo>
                  <a:pt x="23915" y="-33696"/>
                </a:lnTo>
                <a:lnTo>
                  <a:pt x="17614" y="-33696"/>
                </a:lnTo>
                <a:lnTo>
                  <a:pt x="14579" y="-33047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9"/>
                </a:lnTo>
                <a:lnTo>
                  <a:pt x="2260" y="-20981"/>
                </a:lnTo>
                <a:lnTo>
                  <a:pt x="1346" y="-17589"/>
                </a:lnTo>
                <a:lnTo>
                  <a:pt x="443" y="-14223"/>
                </a:lnTo>
                <a:lnTo>
                  <a:pt x="0" y="-10429"/>
                </a:lnTo>
                <a:lnTo>
                  <a:pt x="0" y="-2693"/>
                </a:lnTo>
                <a:lnTo>
                  <a:pt x="356" y="683"/>
                </a:lnTo>
                <a:lnTo>
                  <a:pt x="1090" y="3883"/>
                </a:lnTo>
                <a:lnTo>
                  <a:pt x="1803" y="7084"/>
                </a:lnTo>
                <a:lnTo>
                  <a:pt x="2945" y="9878"/>
                </a:lnTo>
                <a:lnTo>
                  <a:pt x="4521" y="12238"/>
                </a:lnTo>
                <a:lnTo>
                  <a:pt x="8154" y="16494"/>
                </a:lnTo>
                <a:lnTo>
                  <a:pt x="9842" y="0"/>
                </a:lnTo>
                <a:lnTo>
                  <a:pt x="9269" y="-4752"/>
                </a:lnTo>
                <a:lnTo>
                  <a:pt x="9269" y="-9526"/>
                </a:lnTo>
                <a:lnTo>
                  <a:pt x="9958" y="-14047"/>
                </a:lnTo>
                <a:lnTo>
                  <a:pt x="11139" y="-18303"/>
                </a:lnTo>
                <a:lnTo>
                  <a:pt x="13119" y="-21835"/>
                </a:lnTo>
                <a:lnTo>
                  <a:pt x="16013" y="-24361"/>
                </a:lnTo>
                <a:lnTo>
                  <a:pt x="19533" y="-25985"/>
                </a:lnTo>
                <a:lnTo>
                  <a:pt x="24267" y="-25985"/>
                </a:lnTo>
                <a:lnTo>
                  <a:pt x="28893" y="-23623"/>
                </a:lnTo>
                <a:lnTo>
                  <a:pt x="33501" y="-19765"/>
                </a:lnTo>
                <a:lnTo>
                  <a:pt x="35914" y="-16765"/>
                </a:lnTo>
                <a:lnTo>
                  <a:pt x="35914" y="2767"/>
                </a:lnTo>
                <a:lnTo>
                  <a:pt x="33171" y="6043"/>
                </a:lnTo>
                <a:lnTo>
                  <a:pt x="29427" y="9446"/>
                </a:lnTo>
                <a:lnTo>
                  <a:pt x="25985" y="11516"/>
                </a:lnTo>
                <a:lnTo>
                  <a:pt x="22618" y="12319"/>
                </a:lnTo>
                <a:lnTo>
                  <a:pt x="19086" y="12319"/>
                </a:lnTo>
                <a:lnTo>
                  <a:pt x="15570" y="10666"/>
                </a:lnTo>
                <a:lnTo>
                  <a:pt x="12776" y="8100"/>
                </a:lnTo>
                <a:lnTo>
                  <a:pt x="13219" y="19277"/>
                </a:lnTo>
                <a:lnTo>
                  <a:pt x="16278" y="19975"/>
                </a:lnTo>
                <a:lnTo>
                  <a:pt x="23152" y="19975"/>
                </a:lnTo>
                <a:lnTo>
                  <a:pt x="26175" y="19202"/>
                </a:lnTo>
                <a:lnTo>
                  <a:pt x="28944" y="17639"/>
                </a:lnTo>
                <a:lnTo>
                  <a:pt x="31713" y="16088"/>
                </a:lnTo>
                <a:lnTo>
                  <a:pt x="34380" y="1391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294659" y="5068493"/>
            <a:ext cx="11062" cy="72276"/>
          </a:xfrm>
          <a:custGeom>
            <a:avLst/>
            <a:gdLst/>
            <a:ahLst/>
            <a:cxnLst/>
            <a:rect l="l" t="t" r="r" b="b"/>
            <a:pathLst>
              <a:path w="11062" h="72276">
                <a:moveTo>
                  <a:pt x="0" y="5411"/>
                </a:moveTo>
                <a:lnTo>
                  <a:pt x="380" y="8877"/>
                </a:lnTo>
                <a:lnTo>
                  <a:pt x="3376" y="10731"/>
                </a:lnTo>
                <a:lnTo>
                  <a:pt x="7621" y="10731"/>
                </a:lnTo>
                <a:lnTo>
                  <a:pt x="10666" y="8841"/>
                </a:lnTo>
                <a:lnTo>
                  <a:pt x="11062" y="5299"/>
                </a:lnTo>
                <a:lnTo>
                  <a:pt x="10680" y="1844"/>
                </a:lnTo>
                <a:lnTo>
                  <a:pt x="7670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76">
                <a:moveTo>
                  <a:pt x="1397" y="71564"/>
                </a:moveTo>
                <a:lnTo>
                  <a:pt x="3938" y="72276"/>
                </a:lnTo>
                <a:lnTo>
                  <a:pt x="7164" y="72276"/>
                </a:lnTo>
                <a:lnTo>
                  <a:pt x="10032" y="70639"/>
                </a:lnTo>
                <a:lnTo>
                  <a:pt x="10032" y="21794"/>
                </a:lnTo>
                <a:lnTo>
                  <a:pt x="9801" y="21095"/>
                </a:lnTo>
                <a:lnTo>
                  <a:pt x="716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328207" y="5125986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0886" y="0"/>
                </a:moveTo>
                <a:lnTo>
                  <a:pt x="10695" y="13449"/>
                </a:lnTo>
                <a:lnTo>
                  <a:pt x="13221" y="14834"/>
                </a:lnTo>
                <a:lnTo>
                  <a:pt x="12764" y="3657"/>
                </a:lnTo>
                <a:lnTo>
                  <a:pt x="10886" y="0"/>
                </a:lnTo>
                <a:close/>
              </a:path>
              <a:path w="13221" h="75653">
                <a:moveTo>
                  <a:pt x="36946" y="6681"/>
                </a:moveTo>
                <a:lnTo>
                  <a:pt x="37021" y="13690"/>
                </a:lnTo>
                <a:lnTo>
                  <a:pt x="39625" y="14784"/>
                </a:lnTo>
                <a:lnTo>
                  <a:pt x="42353" y="14784"/>
                </a:lnTo>
                <a:lnTo>
                  <a:pt x="44919" y="13147"/>
                </a:lnTo>
                <a:lnTo>
                  <a:pt x="44919" y="-59131"/>
                </a:lnTo>
                <a:lnTo>
                  <a:pt x="44679" y="-59869"/>
                </a:lnTo>
                <a:lnTo>
                  <a:pt x="42011" y="-60819"/>
                </a:lnTo>
                <a:lnTo>
                  <a:pt x="38785" y="-60819"/>
                </a:lnTo>
                <a:lnTo>
                  <a:pt x="35916" y="-59131"/>
                </a:lnTo>
                <a:lnTo>
                  <a:pt x="35916" y="-30759"/>
                </a:lnTo>
                <a:lnTo>
                  <a:pt x="31269" y="-35013"/>
                </a:lnTo>
                <a:lnTo>
                  <a:pt x="26531" y="-37501"/>
                </a:lnTo>
                <a:lnTo>
                  <a:pt x="23914" y="-38139"/>
                </a:lnTo>
                <a:lnTo>
                  <a:pt x="17614" y="-38139"/>
                </a:lnTo>
                <a:lnTo>
                  <a:pt x="14579" y="-37490"/>
                </a:lnTo>
                <a:lnTo>
                  <a:pt x="11965" y="-36205"/>
                </a:lnTo>
                <a:lnTo>
                  <a:pt x="9334" y="-34923"/>
                </a:lnTo>
                <a:lnTo>
                  <a:pt x="7138" y="-33094"/>
                </a:lnTo>
                <a:lnTo>
                  <a:pt x="3596" y="-28322"/>
                </a:lnTo>
                <a:lnTo>
                  <a:pt x="2260" y="-25424"/>
                </a:lnTo>
                <a:lnTo>
                  <a:pt x="1346" y="-22031"/>
                </a:lnTo>
                <a:lnTo>
                  <a:pt x="445" y="-18666"/>
                </a:lnTo>
                <a:lnTo>
                  <a:pt x="0" y="-14871"/>
                </a:lnTo>
                <a:lnTo>
                  <a:pt x="0" y="-7136"/>
                </a:lnTo>
                <a:lnTo>
                  <a:pt x="355" y="-3759"/>
                </a:lnTo>
                <a:lnTo>
                  <a:pt x="1079" y="-558"/>
                </a:lnTo>
                <a:lnTo>
                  <a:pt x="1803" y="2641"/>
                </a:lnTo>
                <a:lnTo>
                  <a:pt x="2947" y="5435"/>
                </a:lnTo>
                <a:lnTo>
                  <a:pt x="4521" y="7796"/>
                </a:lnTo>
                <a:lnTo>
                  <a:pt x="8153" y="12052"/>
                </a:lnTo>
                <a:lnTo>
                  <a:pt x="10695" y="13449"/>
                </a:lnTo>
                <a:lnTo>
                  <a:pt x="10886" y="0"/>
                </a:lnTo>
                <a:lnTo>
                  <a:pt x="9842" y="-4442"/>
                </a:lnTo>
                <a:lnTo>
                  <a:pt x="9273" y="-9194"/>
                </a:lnTo>
                <a:lnTo>
                  <a:pt x="9273" y="-13968"/>
                </a:lnTo>
                <a:lnTo>
                  <a:pt x="9956" y="-18489"/>
                </a:lnTo>
                <a:lnTo>
                  <a:pt x="11127" y="-22745"/>
                </a:lnTo>
                <a:lnTo>
                  <a:pt x="13121" y="-26277"/>
                </a:lnTo>
                <a:lnTo>
                  <a:pt x="16015" y="-28803"/>
                </a:lnTo>
                <a:lnTo>
                  <a:pt x="19533" y="-30427"/>
                </a:lnTo>
                <a:lnTo>
                  <a:pt x="24270" y="-30427"/>
                </a:lnTo>
                <a:lnTo>
                  <a:pt x="28893" y="-28065"/>
                </a:lnTo>
                <a:lnTo>
                  <a:pt x="33505" y="-24207"/>
                </a:lnTo>
                <a:lnTo>
                  <a:pt x="35916" y="-21207"/>
                </a:lnTo>
                <a:lnTo>
                  <a:pt x="35916" y="-1675"/>
                </a:lnTo>
                <a:lnTo>
                  <a:pt x="33159" y="1601"/>
                </a:lnTo>
                <a:lnTo>
                  <a:pt x="29425" y="5003"/>
                </a:lnTo>
                <a:lnTo>
                  <a:pt x="25984" y="7073"/>
                </a:lnTo>
                <a:lnTo>
                  <a:pt x="22618" y="7876"/>
                </a:lnTo>
                <a:lnTo>
                  <a:pt x="19076" y="7876"/>
                </a:lnTo>
                <a:lnTo>
                  <a:pt x="15558" y="6224"/>
                </a:lnTo>
                <a:lnTo>
                  <a:pt x="12764" y="3657"/>
                </a:lnTo>
                <a:lnTo>
                  <a:pt x="13221" y="14834"/>
                </a:lnTo>
                <a:lnTo>
                  <a:pt x="16268" y="15533"/>
                </a:lnTo>
                <a:lnTo>
                  <a:pt x="23150" y="15533"/>
                </a:lnTo>
                <a:lnTo>
                  <a:pt x="26174" y="14759"/>
                </a:lnTo>
                <a:lnTo>
                  <a:pt x="28943" y="13196"/>
                </a:lnTo>
                <a:lnTo>
                  <a:pt x="31711" y="11645"/>
                </a:lnTo>
                <a:lnTo>
                  <a:pt x="34380" y="9474"/>
                </a:lnTo>
                <a:lnTo>
                  <a:pt x="36946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430012" y="5088618"/>
            <a:ext cx="73738" cy="52109"/>
          </a:xfrm>
          <a:custGeom>
            <a:avLst/>
            <a:gdLst/>
            <a:ahLst/>
            <a:cxnLst/>
            <a:rect l="l" t="t" r="r" b="b"/>
            <a:pathLst>
              <a:path w="73738" h="52109">
                <a:moveTo>
                  <a:pt x="482" y="3848"/>
                </a:moveTo>
                <a:lnTo>
                  <a:pt x="14759" y="50241"/>
                </a:lnTo>
                <a:lnTo>
                  <a:pt x="15252" y="51155"/>
                </a:lnTo>
                <a:lnTo>
                  <a:pt x="17985" y="52095"/>
                </a:lnTo>
                <a:lnTo>
                  <a:pt x="24220" y="52059"/>
                </a:lnTo>
                <a:lnTo>
                  <a:pt x="26863" y="50241"/>
                </a:lnTo>
                <a:lnTo>
                  <a:pt x="36360" y="14810"/>
                </a:lnTo>
                <a:lnTo>
                  <a:pt x="36564" y="14810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66" y="52109"/>
                </a:lnTo>
                <a:lnTo>
                  <a:pt x="58867" y="50241"/>
                </a:lnTo>
                <a:lnTo>
                  <a:pt x="73256" y="3848"/>
                </a:lnTo>
                <a:lnTo>
                  <a:pt x="73738" y="1576"/>
                </a:lnTo>
                <a:lnTo>
                  <a:pt x="73201" y="471"/>
                </a:lnTo>
                <a:lnTo>
                  <a:pt x="70422" y="0"/>
                </a:lnTo>
                <a:lnTo>
                  <a:pt x="67844" y="25"/>
                </a:lnTo>
                <a:lnTo>
                  <a:pt x="64730" y="1742"/>
                </a:lnTo>
                <a:lnTo>
                  <a:pt x="53125" y="42001"/>
                </a:lnTo>
                <a:lnTo>
                  <a:pt x="52959" y="42001"/>
                </a:lnTo>
                <a:lnTo>
                  <a:pt x="41287" y="1626"/>
                </a:lnTo>
                <a:lnTo>
                  <a:pt x="40971" y="863"/>
                </a:lnTo>
                <a:lnTo>
                  <a:pt x="38367" y="25"/>
                </a:lnTo>
                <a:lnTo>
                  <a:pt x="35153" y="25"/>
                </a:lnTo>
                <a:lnTo>
                  <a:pt x="32183" y="1742"/>
                </a:lnTo>
                <a:lnTo>
                  <a:pt x="21376" y="42001"/>
                </a:lnTo>
                <a:lnTo>
                  <a:pt x="21160" y="42001"/>
                </a:lnTo>
                <a:lnTo>
                  <a:pt x="9385" y="1742"/>
                </a:lnTo>
                <a:lnTo>
                  <a:pt x="8308" y="341"/>
                </a:lnTo>
                <a:lnTo>
                  <a:pt x="5461" y="0"/>
                </a:lnTo>
                <a:lnTo>
                  <a:pt x="2908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525595" y="5064940"/>
            <a:ext cx="42062" cy="75830"/>
          </a:xfrm>
          <a:custGeom>
            <a:avLst/>
            <a:gdLst/>
            <a:ahLst/>
            <a:cxnLst/>
            <a:rect l="l" t="t" r="r" b="b"/>
            <a:pathLst>
              <a:path w="42062" h="75830">
                <a:moveTo>
                  <a:pt x="33110" y="45590"/>
                </a:moveTo>
                <a:lnTo>
                  <a:pt x="33110" y="74193"/>
                </a:lnTo>
                <a:lnTo>
                  <a:pt x="33340" y="74931"/>
                </a:lnTo>
                <a:lnTo>
                  <a:pt x="35979" y="75830"/>
                </a:lnTo>
                <a:lnTo>
                  <a:pt x="39204" y="75830"/>
                </a:lnTo>
                <a:lnTo>
                  <a:pt x="42062" y="74193"/>
                </a:lnTo>
                <a:lnTo>
                  <a:pt x="42062" y="40943"/>
                </a:lnTo>
                <a:lnTo>
                  <a:pt x="41771" y="37947"/>
                </a:lnTo>
                <a:lnTo>
                  <a:pt x="40576" y="32994"/>
                </a:lnTo>
                <a:lnTo>
                  <a:pt x="38204" y="28980"/>
                </a:lnTo>
                <a:lnTo>
                  <a:pt x="35039" y="25679"/>
                </a:lnTo>
                <a:lnTo>
                  <a:pt x="30596" y="23469"/>
                </a:lnTo>
                <a:lnTo>
                  <a:pt x="27853" y="22910"/>
                </a:lnTo>
                <a:lnTo>
                  <a:pt x="21945" y="22910"/>
                </a:lnTo>
                <a:lnTo>
                  <a:pt x="19329" y="23583"/>
                </a:lnTo>
                <a:lnTo>
                  <a:pt x="16725" y="24890"/>
                </a:lnTo>
                <a:lnTo>
                  <a:pt x="14123" y="26226"/>
                </a:lnTo>
                <a:lnTo>
                  <a:pt x="11531" y="28232"/>
                </a:lnTo>
                <a:lnTo>
                  <a:pt x="8968" y="30949"/>
                </a:lnTo>
                <a:lnTo>
                  <a:pt x="8968" y="1699"/>
                </a:lnTo>
                <a:lnTo>
                  <a:pt x="8751" y="939"/>
                </a:lnTo>
                <a:lnTo>
                  <a:pt x="6109" y="0"/>
                </a:lnTo>
                <a:lnTo>
                  <a:pt x="2870" y="0"/>
                </a:lnTo>
                <a:lnTo>
                  <a:pt x="0" y="1699"/>
                </a:lnTo>
                <a:lnTo>
                  <a:pt x="0" y="74193"/>
                </a:lnTo>
                <a:lnTo>
                  <a:pt x="205" y="74931"/>
                </a:lnTo>
                <a:lnTo>
                  <a:pt x="2870" y="75830"/>
                </a:lnTo>
                <a:lnTo>
                  <a:pt x="6109" y="75830"/>
                </a:lnTo>
                <a:lnTo>
                  <a:pt x="8968" y="74193"/>
                </a:lnTo>
                <a:lnTo>
                  <a:pt x="8968" y="40054"/>
                </a:lnTo>
                <a:lnTo>
                  <a:pt x="11429" y="36983"/>
                </a:lnTo>
                <a:lnTo>
                  <a:pt x="13766" y="34658"/>
                </a:lnTo>
                <a:lnTo>
                  <a:pt x="18263" y="31471"/>
                </a:lnTo>
                <a:lnTo>
                  <a:pt x="22745" y="30669"/>
                </a:lnTo>
                <a:lnTo>
                  <a:pt x="26010" y="31000"/>
                </a:lnTo>
                <a:lnTo>
                  <a:pt x="28652" y="32296"/>
                </a:lnTo>
                <a:lnTo>
                  <a:pt x="31395" y="35698"/>
                </a:lnTo>
                <a:lnTo>
                  <a:pt x="32461" y="38873"/>
                </a:lnTo>
                <a:lnTo>
                  <a:pt x="33110" y="42811"/>
                </a:lnTo>
                <a:lnTo>
                  <a:pt x="33110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593109" y="5068493"/>
            <a:ext cx="11059" cy="72276"/>
          </a:xfrm>
          <a:custGeom>
            <a:avLst/>
            <a:gdLst/>
            <a:ahLst/>
            <a:cxnLst/>
            <a:rect l="l" t="t" r="r" b="b"/>
            <a:pathLst>
              <a:path w="11059" h="72276">
                <a:moveTo>
                  <a:pt x="0" y="5411"/>
                </a:moveTo>
                <a:lnTo>
                  <a:pt x="382" y="8877"/>
                </a:lnTo>
                <a:lnTo>
                  <a:pt x="3376" y="10731"/>
                </a:lnTo>
                <a:lnTo>
                  <a:pt x="7617" y="10731"/>
                </a:lnTo>
                <a:lnTo>
                  <a:pt x="10666" y="8841"/>
                </a:lnTo>
                <a:lnTo>
                  <a:pt x="11059" y="5299"/>
                </a:lnTo>
                <a:lnTo>
                  <a:pt x="10681" y="1844"/>
                </a:lnTo>
                <a:lnTo>
                  <a:pt x="7672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76">
                <a:moveTo>
                  <a:pt x="1271" y="71377"/>
                </a:moveTo>
                <a:lnTo>
                  <a:pt x="3935" y="72276"/>
                </a:lnTo>
                <a:lnTo>
                  <a:pt x="7160" y="72276"/>
                </a:lnTo>
                <a:lnTo>
                  <a:pt x="10034" y="70639"/>
                </a:lnTo>
                <a:lnTo>
                  <a:pt x="10034" y="21794"/>
                </a:lnTo>
                <a:lnTo>
                  <a:pt x="9803" y="21095"/>
                </a:lnTo>
                <a:lnTo>
                  <a:pt x="7160" y="20156"/>
                </a:lnTo>
                <a:lnTo>
                  <a:pt x="3935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271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629747" y="5064940"/>
            <a:ext cx="8952" cy="75830"/>
          </a:xfrm>
          <a:custGeom>
            <a:avLst/>
            <a:gdLst/>
            <a:ahLst/>
            <a:cxnLst/>
            <a:rect l="l" t="t" r="r" b="b"/>
            <a:pathLst>
              <a:path w="8952" h="75830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68" y="75830"/>
                </a:lnTo>
                <a:lnTo>
                  <a:pt x="6094" y="75830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8662054" y="5087854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27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80" y="6803"/>
                </a:lnTo>
                <a:lnTo>
                  <a:pt x="35927" y="3070"/>
                </a:lnTo>
                <a:lnTo>
                  <a:pt x="33238" y="1838"/>
                </a:lnTo>
                <a:lnTo>
                  <a:pt x="30530" y="619"/>
                </a:lnTo>
                <a:lnTo>
                  <a:pt x="27269" y="0"/>
                </a:lnTo>
                <a:lnTo>
                  <a:pt x="27304" y="7009"/>
                </a:lnTo>
                <a:lnTo>
                  <a:pt x="30570" y="8341"/>
                </a:lnTo>
                <a:lnTo>
                  <a:pt x="32781" y="11023"/>
                </a:lnTo>
                <a:lnTo>
                  <a:pt x="34988" y="13686"/>
                </a:lnTo>
                <a:lnTo>
                  <a:pt x="36032" y="17383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102"/>
                </a:lnTo>
                <a:lnTo>
                  <a:pt x="10821" y="3121"/>
                </a:lnTo>
                <a:lnTo>
                  <a:pt x="8359" y="4899"/>
                </a:lnTo>
                <a:lnTo>
                  <a:pt x="4279" y="9587"/>
                </a:lnTo>
                <a:lnTo>
                  <a:pt x="2717" y="12420"/>
                </a:lnTo>
                <a:lnTo>
                  <a:pt x="1626" y="15756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07"/>
                </a:lnTo>
                <a:lnTo>
                  <a:pt x="4179" y="44776"/>
                </a:lnTo>
                <a:lnTo>
                  <a:pt x="8294" y="49197"/>
                </a:lnTo>
                <a:lnTo>
                  <a:pt x="10835" y="50860"/>
                </a:lnTo>
                <a:lnTo>
                  <a:pt x="13870" y="51979"/>
                </a:lnTo>
                <a:lnTo>
                  <a:pt x="16879" y="53096"/>
                </a:lnTo>
                <a:lnTo>
                  <a:pt x="20397" y="53654"/>
                </a:lnTo>
                <a:lnTo>
                  <a:pt x="24422" y="53654"/>
                </a:lnTo>
                <a:lnTo>
                  <a:pt x="28907" y="53492"/>
                </a:lnTo>
                <a:lnTo>
                  <a:pt x="33008" y="52805"/>
                </a:lnTo>
                <a:lnTo>
                  <a:pt x="36348" y="51979"/>
                </a:lnTo>
                <a:lnTo>
                  <a:pt x="39182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62" y="42898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5" y="46202"/>
                </a:lnTo>
                <a:lnTo>
                  <a:pt x="25250" y="46389"/>
                </a:lnTo>
                <a:lnTo>
                  <a:pt x="22316" y="46389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4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36"/>
                </a:lnTo>
                <a:lnTo>
                  <a:pt x="44527" y="16941"/>
                </a:lnTo>
                <a:close/>
              </a:path>
              <a:path w="44919" h="53654">
                <a:moveTo>
                  <a:pt x="9348" y="20102"/>
                </a:moveTo>
                <a:lnTo>
                  <a:pt x="10313" y="16355"/>
                </a:lnTo>
                <a:lnTo>
                  <a:pt x="11810" y="12927"/>
                </a:lnTo>
                <a:lnTo>
                  <a:pt x="15468" y="9089"/>
                </a:lnTo>
                <a:lnTo>
                  <a:pt x="18809" y="7415"/>
                </a:lnTo>
                <a:lnTo>
                  <a:pt x="22974" y="7009"/>
                </a:lnTo>
                <a:lnTo>
                  <a:pt x="27304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21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8766896" y="5064944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44" y="76417"/>
                </a:moveTo>
                <a:lnTo>
                  <a:pt x="23939" y="76568"/>
                </a:lnTo>
                <a:lnTo>
                  <a:pt x="27306" y="76568"/>
                </a:lnTo>
                <a:lnTo>
                  <a:pt x="30290" y="75934"/>
                </a:lnTo>
                <a:lnTo>
                  <a:pt x="32893" y="74674"/>
                </a:lnTo>
                <a:lnTo>
                  <a:pt x="35496" y="73408"/>
                </a:lnTo>
                <a:lnTo>
                  <a:pt x="37696" y="71579"/>
                </a:lnTo>
                <a:lnTo>
                  <a:pt x="41277" y="66815"/>
                </a:lnTo>
                <a:lnTo>
                  <a:pt x="42635" y="63917"/>
                </a:lnTo>
                <a:lnTo>
                  <a:pt x="43549" y="60526"/>
                </a:lnTo>
                <a:lnTo>
                  <a:pt x="44477" y="57165"/>
                </a:lnTo>
                <a:lnTo>
                  <a:pt x="44935" y="53352"/>
                </a:lnTo>
                <a:lnTo>
                  <a:pt x="44935" y="45580"/>
                </a:lnTo>
                <a:lnTo>
                  <a:pt x="44578" y="42203"/>
                </a:lnTo>
                <a:lnTo>
                  <a:pt x="43855" y="39028"/>
                </a:lnTo>
                <a:lnTo>
                  <a:pt x="43131" y="35838"/>
                </a:lnTo>
                <a:lnTo>
                  <a:pt x="41987" y="33059"/>
                </a:lnTo>
                <a:lnTo>
                  <a:pt x="40413" y="30697"/>
                </a:lnTo>
                <a:lnTo>
                  <a:pt x="36791" y="26442"/>
                </a:lnTo>
                <a:lnTo>
                  <a:pt x="31762" y="23609"/>
                </a:lnTo>
                <a:lnTo>
                  <a:pt x="28728" y="22899"/>
                </a:lnTo>
                <a:lnTo>
                  <a:pt x="25185" y="22899"/>
                </a:lnTo>
                <a:lnTo>
                  <a:pt x="22367" y="23051"/>
                </a:lnTo>
                <a:lnTo>
                  <a:pt x="23482" y="30622"/>
                </a:lnTo>
                <a:lnTo>
                  <a:pt x="27763" y="31165"/>
                </a:lnTo>
                <a:lnTo>
                  <a:pt x="30887" y="33375"/>
                </a:lnTo>
                <a:lnTo>
                  <a:pt x="33098" y="36640"/>
                </a:lnTo>
                <a:lnTo>
                  <a:pt x="34711" y="40525"/>
                </a:lnTo>
                <a:lnTo>
                  <a:pt x="35459" y="45227"/>
                </a:lnTo>
                <a:lnTo>
                  <a:pt x="35661" y="50152"/>
                </a:lnTo>
                <a:lnTo>
                  <a:pt x="35661" y="52426"/>
                </a:lnTo>
                <a:lnTo>
                  <a:pt x="34977" y="56898"/>
                </a:lnTo>
                <a:lnTo>
                  <a:pt x="33797" y="61139"/>
                </a:lnTo>
                <a:lnTo>
                  <a:pt x="31788" y="64706"/>
                </a:lnTo>
                <a:lnTo>
                  <a:pt x="28893" y="67247"/>
                </a:lnTo>
                <a:lnTo>
                  <a:pt x="25351" y="68872"/>
                </a:lnTo>
                <a:lnTo>
                  <a:pt x="20664" y="68872"/>
                </a:lnTo>
                <a:lnTo>
                  <a:pt x="16066" y="66509"/>
                </a:lnTo>
                <a:lnTo>
                  <a:pt x="13208" y="73061"/>
                </a:lnTo>
                <a:lnTo>
                  <a:pt x="15750" y="74625"/>
                </a:lnTo>
                <a:lnTo>
                  <a:pt x="18301" y="75805"/>
                </a:lnTo>
                <a:lnTo>
                  <a:pt x="20944" y="76417"/>
                </a:lnTo>
                <a:close/>
              </a:path>
              <a:path w="44935" h="76568">
                <a:moveTo>
                  <a:pt x="0" y="74193"/>
                </a:moveTo>
                <a:lnTo>
                  <a:pt x="0" y="74474"/>
                </a:lnTo>
                <a:lnTo>
                  <a:pt x="2578" y="75820"/>
                </a:lnTo>
                <a:lnTo>
                  <a:pt x="5295" y="75820"/>
                </a:lnTo>
                <a:lnTo>
                  <a:pt x="7927" y="74193"/>
                </a:lnTo>
                <a:lnTo>
                  <a:pt x="7927" y="68224"/>
                </a:lnTo>
                <a:lnTo>
                  <a:pt x="9349" y="69700"/>
                </a:lnTo>
                <a:lnTo>
                  <a:pt x="13208" y="73061"/>
                </a:lnTo>
                <a:lnTo>
                  <a:pt x="16066" y="66509"/>
                </a:lnTo>
                <a:lnTo>
                  <a:pt x="11443" y="62636"/>
                </a:lnTo>
                <a:lnTo>
                  <a:pt x="8953" y="59641"/>
                </a:lnTo>
                <a:lnTo>
                  <a:pt x="8953" y="40168"/>
                </a:lnTo>
                <a:lnTo>
                  <a:pt x="10389" y="38355"/>
                </a:lnTo>
                <a:lnTo>
                  <a:pt x="12981" y="35661"/>
                </a:lnTo>
                <a:lnTo>
                  <a:pt x="16614" y="32727"/>
                </a:lnTo>
                <a:lnTo>
                  <a:pt x="20055" y="31104"/>
                </a:lnTo>
                <a:lnTo>
                  <a:pt x="23482" y="30622"/>
                </a:lnTo>
                <a:lnTo>
                  <a:pt x="22367" y="23051"/>
                </a:lnTo>
                <a:lnTo>
                  <a:pt x="19759" y="23634"/>
                </a:lnTo>
                <a:lnTo>
                  <a:pt x="17157" y="24728"/>
                </a:lnTo>
                <a:lnTo>
                  <a:pt x="14530" y="26175"/>
                </a:lnTo>
                <a:lnTo>
                  <a:pt x="11812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51" y="939"/>
                </a:lnTo>
                <a:lnTo>
                  <a:pt x="610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835221" y="5088639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607" y="38862"/>
                </a:lnTo>
                <a:lnTo>
                  <a:pt x="28230" y="41198"/>
                </a:lnTo>
                <a:lnTo>
                  <a:pt x="23799" y="44383"/>
                </a:lnTo>
                <a:lnTo>
                  <a:pt x="19314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4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0" y="37843"/>
                </a:lnTo>
                <a:lnTo>
                  <a:pt x="1497" y="42796"/>
                </a:lnTo>
                <a:lnTo>
                  <a:pt x="3848" y="46821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70"/>
                </a:lnTo>
                <a:lnTo>
                  <a:pt x="20242" y="52870"/>
                </a:lnTo>
                <a:lnTo>
                  <a:pt x="22995" y="52171"/>
                </a:lnTo>
                <a:lnTo>
                  <a:pt x="25714" y="50759"/>
                </a:lnTo>
                <a:lnTo>
                  <a:pt x="28432" y="49348"/>
                </a:lnTo>
                <a:lnTo>
                  <a:pt x="31175" y="47101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0" y="52130"/>
                </a:lnTo>
                <a:lnTo>
                  <a:pt x="42097" y="50493"/>
                </a:lnTo>
                <a:lnTo>
                  <a:pt x="42097" y="1648"/>
                </a:lnTo>
                <a:lnTo>
                  <a:pt x="41846" y="924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902979" y="5068493"/>
            <a:ext cx="11078" cy="72276"/>
          </a:xfrm>
          <a:custGeom>
            <a:avLst/>
            <a:gdLst/>
            <a:ahLst/>
            <a:cxnLst/>
            <a:rect l="l" t="t" r="r" b="b"/>
            <a:pathLst>
              <a:path w="11078" h="72276">
                <a:moveTo>
                  <a:pt x="0" y="5411"/>
                </a:moveTo>
                <a:lnTo>
                  <a:pt x="382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8" y="5299"/>
                </a:lnTo>
                <a:lnTo>
                  <a:pt x="10681" y="184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78" h="72276">
                <a:moveTo>
                  <a:pt x="1400" y="71564"/>
                </a:moveTo>
                <a:lnTo>
                  <a:pt x="3953" y="72276"/>
                </a:lnTo>
                <a:lnTo>
                  <a:pt x="7179" y="72276"/>
                </a:lnTo>
                <a:lnTo>
                  <a:pt x="10048" y="70639"/>
                </a:lnTo>
                <a:lnTo>
                  <a:pt x="10048" y="21794"/>
                </a:lnTo>
                <a:lnTo>
                  <a:pt x="9818" y="21095"/>
                </a:lnTo>
                <a:lnTo>
                  <a:pt x="7179" y="20156"/>
                </a:lnTo>
                <a:lnTo>
                  <a:pt x="3953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40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939631" y="5064940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699"/>
                </a:lnTo>
                <a:lnTo>
                  <a:pt x="8726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06" y="75117"/>
                </a:lnTo>
                <a:lnTo>
                  <a:pt x="2858" y="75830"/>
                </a:lnTo>
                <a:lnTo>
                  <a:pt x="6084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972100" y="5125986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0886" y="0"/>
                </a:moveTo>
                <a:lnTo>
                  <a:pt x="10694" y="13449"/>
                </a:lnTo>
                <a:lnTo>
                  <a:pt x="13221" y="14834"/>
                </a:lnTo>
                <a:lnTo>
                  <a:pt x="12764" y="3657"/>
                </a:lnTo>
                <a:lnTo>
                  <a:pt x="10886" y="0"/>
                </a:lnTo>
                <a:close/>
              </a:path>
              <a:path w="13221" h="75653">
                <a:moveTo>
                  <a:pt x="36946" y="6681"/>
                </a:moveTo>
                <a:lnTo>
                  <a:pt x="37021" y="13690"/>
                </a:lnTo>
                <a:lnTo>
                  <a:pt x="39625" y="14784"/>
                </a:lnTo>
                <a:lnTo>
                  <a:pt x="42357" y="14784"/>
                </a:lnTo>
                <a:lnTo>
                  <a:pt x="44919" y="13147"/>
                </a:lnTo>
                <a:lnTo>
                  <a:pt x="44919" y="-59131"/>
                </a:lnTo>
                <a:lnTo>
                  <a:pt x="44668" y="-59869"/>
                </a:lnTo>
                <a:lnTo>
                  <a:pt x="42000" y="-60819"/>
                </a:lnTo>
                <a:lnTo>
                  <a:pt x="38785" y="-60819"/>
                </a:lnTo>
                <a:lnTo>
                  <a:pt x="35916" y="-59131"/>
                </a:lnTo>
                <a:lnTo>
                  <a:pt x="35916" y="-30759"/>
                </a:lnTo>
                <a:lnTo>
                  <a:pt x="31254" y="-35013"/>
                </a:lnTo>
                <a:lnTo>
                  <a:pt x="26517" y="-37501"/>
                </a:lnTo>
                <a:lnTo>
                  <a:pt x="23914" y="-38139"/>
                </a:lnTo>
                <a:lnTo>
                  <a:pt x="17614" y="-38139"/>
                </a:lnTo>
                <a:lnTo>
                  <a:pt x="14579" y="-37490"/>
                </a:lnTo>
                <a:lnTo>
                  <a:pt x="11951" y="-36205"/>
                </a:lnTo>
                <a:lnTo>
                  <a:pt x="9334" y="-34923"/>
                </a:lnTo>
                <a:lnTo>
                  <a:pt x="7138" y="-33094"/>
                </a:lnTo>
                <a:lnTo>
                  <a:pt x="3595" y="-28322"/>
                </a:lnTo>
                <a:lnTo>
                  <a:pt x="2260" y="-25424"/>
                </a:lnTo>
                <a:lnTo>
                  <a:pt x="1346" y="-22031"/>
                </a:lnTo>
                <a:lnTo>
                  <a:pt x="445" y="-18666"/>
                </a:lnTo>
                <a:lnTo>
                  <a:pt x="0" y="-14871"/>
                </a:lnTo>
                <a:lnTo>
                  <a:pt x="0" y="-7136"/>
                </a:lnTo>
                <a:lnTo>
                  <a:pt x="355" y="-3759"/>
                </a:lnTo>
                <a:lnTo>
                  <a:pt x="1079" y="-558"/>
                </a:lnTo>
                <a:lnTo>
                  <a:pt x="1803" y="2641"/>
                </a:lnTo>
                <a:lnTo>
                  <a:pt x="2947" y="5435"/>
                </a:lnTo>
                <a:lnTo>
                  <a:pt x="4521" y="7796"/>
                </a:lnTo>
                <a:lnTo>
                  <a:pt x="8143" y="12052"/>
                </a:lnTo>
                <a:lnTo>
                  <a:pt x="10694" y="13449"/>
                </a:lnTo>
                <a:lnTo>
                  <a:pt x="10886" y="0"/>
                </a:lnTo>
                <a:lnTo>
                  <a:pt x="9842" y="-4442"/>
                </a:lnTo>
                <a:lnTo>
                  <a:pt x="9273" y="-9194"/>
                </a:lnTo>
                <a:lnTo>
                  <a:pt x="9273" y="-13968"/>
                </a:lnTo>
                <a:lnTo>
                  <a:pt x="9946" y="-18489"/>
                </a:lnTo>
                <a:lnTo>
                  <a:pt x="11127" y="-22745"/>
                </a:lnTo>
                <a:lnTo>
                  <a:pt x="13121" y="-26277"/>
                </a:lnTo>
                <a:lnTo>
                  <a:pt x="16001" y="-28803"/>
                </a:lnTo>
                <a:lnTo>
                  <a:pt x="19532" y="-30427"/>
                </a:lnTo>
                <a:lnTo>
                  <a:pt x="24270" y="-30427"/>
                </a:lnTo>
                <a:lnTo>
                  <a:pt x="28882" y="-28065"/>
                </a:lnTo>
                <a:lnTo>
                  <a:pt x="33489" y="-24207"/>
                </a:lnTo>
                <a:lnTo>
                  <a:pt x="35916" y="-21207"/>
                </a:lnTo>
                <a:lnTo>
                  <a:pt x="35916" y="-1675"/>
                </a:lnTo>
                <a:lnTo>
                  <a:pt x="33159" y="1601"/>
                </a:lnTo>
                <a:lnTo>
                  <a:pt x="29415" y="5003"/>
                </a:lnTo>
                <a:lnTo>
                  <a:pt x="25984" y="7073"/>
                </a:lnTo>
                <a:lnTo>
                  <a:pt x="22618" y="7876"/>
                </a:lnTo>
                <a:lnTo>
                  <a:pt x="19075" y="7876"/>
                </a:lnTo>
                <a:lnTo>
                  <a:pt x="15558" y="6224"/>
                </a:lnTo>
                <a:lnTo>
                  <a:pt x="12764" y="3657"/>
                </a:lnTo>
                <a:lnTo>
                  <a:pt x="13221" y="14834"/>
                </a:lnTo>
                <a:lnTo>
                  <a:pt x="16267" y="15533"/>
                </a:lnTo>
                <a:lnTo>
                  <a:pt x="23140" y="15533"/>
                </a:lnTo>
                <a:lnTo>
                  <a:pt x="26174" y="14759"/>
                </a:lnTo>
                <a:lnTo>
                  <a:pt x="28943" y="13196"/>
                </a:lnTo>
                <a:lnTo>
                  <a:pt x="31711" y="11645"/>
                </a:lnTo>
                <a:lnTo>
                  <a:pt x="34380" y="9474"/>
                </a:lnTo>
                <a:lnTo>
                  <a:pt x="36946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9042681" y="5068493"/>
            <a:ext cx="11073" cy="72276"/>
          </a:xfrm>
          <a:custGeom>
            <a:avLst/>
            <a:gdLst/>
            <a:ahLst/>
            <a:cxnLst/>
            <a:rect l="l" t="t" r="r" b="b"/>
            <a:pathLst>
              <a:path w="11073" h="72276">
                <a:moveTo>
                  <a:pt x="0" y="5411"/>
                </a:moveTo>
                <a:lnTo>
                  <a:pt x="380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299"/>
                </a:lnTo>
                <a:lnTo>
                  <a:pt x="10680" y="184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73" h="72276">
                <a:moveTo>
                  <a:pt x="1397" y="71564"/>
                </a:moveTo>
                <a:lnTo>
                  <a:pt x="3948" y="72276"/>
                </a:lnTo>
                <a:lnTo>
                  <a:pt x="7174" y="72276"/>
                </a:lnTo>
                <a:lnTo>
                  <a:pt x="10043" y="70639"/>
                </a:lnTo>
                <a:lnTo>
                  <a:pt x="10043" y="21794"/>
                </a:lnTo>
                <a:lnTo>
                  <a:pt x="9817" y="21095"/>
                </a:lnTo>
                <a:lnTo>
                  <a:pt x="7174" y="20156"/>
                </a:lnTo>
                <a:lnTo>
                  <a:pt x="3948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9079322" y="508785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108" y="22679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7" y="52919"/>
                </a:lnTo>
                <a:lnTo>
                  <a:pt x="39193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22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7" y="52919"/>
                </a:lnTo>
                <a:lnTo>
                  <a:pt x="6098" y="52919"/>
                </a:lnTo>
                <a:lnTo>
                  <a:pt x="8967" y="51282"/>
                </a:lnTo>
                <a:lnTo>
                  <a:pt x="8967" y="17143"/>
                </a:lnTo>
                <a:lnTo>
                  <a:pt x="11418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62"/>
                </a:lnTo>
                <a:lnTo>
                  <a:pt x="33108" y="19900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9142484" y="5087962"/>
            <a:ext cx="46238" cy="72327"/>
          </a:xfrm>
          <a:custGeom>
            <a:avLst/>
            <a:gdLst/>
            <a:ahLst/>
            <a:cxnLst/>
            <a:rect l="l" t="t" r="r" b="b"/>
            <a:pathLst>
              <a:path w="46238" h="72327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79" y="66038"/>
                </a:lnTo>
                <a:lnTo>
                  <a:pt x="5039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15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0"/>
                </a:lnTo>
                <a:lnTo>
                  <a:pt x="32547" y="71006"/>
                </a:lnTo>
                <a:lnTo>
                  <a:pt x="35556" y="70102"/>
                </a:lnTo>
                <a:lnTo>
                  <a:pt x="39952" y="67373"/>
                </a:lnTo>
                <a:lnTo>
                  <a:pt x="43328" y="64043"/>
                </a:lnTo>
                <a:lnTo>
                  <a:pt x="45211" y="59993"/>
                </a:lnTo>
                <a:lnTo>
                  <a:pt x="45694" y="55627"/>
                </a:lnTo>
                <a:lnTo>
                  <a:pt x="45262" y="51612"/>
                </a:lnTo>
                <a:lnTo>
                  <a:pt x="43610" y="48386"/>
                </a:lnTo>
                <a:lnTo>
                  <a:pt x="40956" y="45935"/>
                </a:lnTo>
                <a:lnTo>
                  <a:pt x="37731" y="43981"/>
                </a:lnTo>
                <a:lnTo>
                  <a:pt x="33666" y="42786"/>
                </a:lnTo>
                <a:lnTo>
                  <a:pt x="29029" y="42378"/>
                </a:lnTo>
                <a:lnTo>
                  <a:pt x="16267" y="41832"/>
                </a:lnTo>
                <a:lnTo>
                  <a:pt x="14324" y="41756"/>
                </a:lnTo>
                <a:lnTo>
                  <a:pt x="10400" y="39650"/>
                </a:lnTo>
                <a:lnTo>
                  <a:pt x="11695" y="51573"/>
                </a:lnTo>
                <a:lnTo>
                  <a:pt x="14524" y="48996"/>
                </a:lnTo>
                <a:lnTo>
                  <a:pt x="27190" y="49438"/>
                </a:lnTo>
                <a:lnTo>
                  <a:pt x="30110" y="49503"/>
                </a:lnTo>
                <a:lnTo>
                  <a:pt x="3244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56"/>
                </a:lnTo>
                <a:lnTo>
                  <a:pt x="32471" y="63486"/>
                </a:lnTo>
                <a:lnTo>
                  <a:pt x="29170" y="64706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3"/>
                </a:lnTo>
                <a:lnTo>
                  <a:pt x="12379" y="63676"/>
                </a:lnTo>
                <a:lnTo>
                  <a:pt x="8787" y="60681"/>
                </a:lnTo>
                <a:lnTo>
                  <a:pt x="8787" y="57567"/>
                </a:lnTo>
                <a:lnTo>
                  <a:pt x="9495" y="54648"/>
                </a:lnTo>
                <a:lnTo>
                  <a:pt x="9817" y="36244"/>
                </a:lnTo>
                <a:lnTo>
                  <a:pt x="11389" y="32879"/>
                </a:lnTo>
                <a:lnTo>
                  <a:pt x="14414" y="33681"/>
                </a:lnTo>
                <a:lnTo>
                  <a:pt x="17981" y="34733"/>
                </a:lnTo>
                <a:lnTo>
                  <a:pt x="16012" y="27190"/>
                </a:lnTo>
                <a:lnTo>
                  <a:pt x="12368" y="23507"/>
                </a:lnTo>
                <a:lnTo>
                  <a:pt x="11440" y="20954"/>
                </a:lnTo>
                <a:lnTo>
                  <a:pt x="11440" y="17740"/>
                </a:lnTo>
                <a:lnTo>
                  <a:pt x="11656" y="14922"/>
                </a:lnTo>
                <a:lnTo>
                  <a:pt x="9903" y="3200"/>
                </a:lnTo>
                <a:lnTo>
                  <a:pt x="6577" y="6235"/>
                </a:lnTo>
                <a:lnTo>
                  <a:pt x="4340" y="10299"/>
                </a:lnTo>
                <a:lnTo>
                  <a:pt x="2919" y="15022"/>
                </a:lnTo>
                <a:lnTo>
                  <a:pt x="2919" y="17791"/>
                </a:lnTo>
                <a:lnTo>
                  <a:pt x="3249" y="22222"/>
                </a:lnTo>
                <a:lnTo>
                  <a:pt x="4556" y="25589"/>
                </a:lnTo>
                <a:lnTo>
                  <a:pt x="6565" y="28436"/>
                </a:lnTo>
                <a:lnTo>
                  <a:pt x="4099" y="31366"/>
                </a:lnTo>
                <a:lnTo>
                  <a:pt x="2296" y="34837"/>
                </a:lnTo>
                <a:lnTo>
                  <a:pt x="1838" y="39013"/>
                </a:lnTo>
                <a:lnTo>
                  <a:pt x="2270" y="42087"/>
                </a:lnTo>
                <a:lnTo>
                  <a:pt x="3959" y="44831"/>
                </a:lnTo>
                <a:lnTo>
                  <a:pt x="7058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38" h="72327">
                <a:moveTo>
                  <a:pt x="15886" y="8280"/>
                </a:move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72"/>
                </a:lnTo>
                <a:lnTo>
                  <a:pt x="31315" y="11490"/>
                </a:lnTo>
                <a:lnTo>
                  <a:pt x="32230" y="14083"/>
                </a:lnTo>
                <a:lnTo>
                  <a:pt x="32230" y="17424"/>
                </a:lnTo>
                <a:lnTo>
                  <a:pt x="32014" y="20192"/>
                </a:lnTo>
                <a:lnTo>
                  <a:pt x="30556" y="23939"/>
                </a:lnTo>
                <a:lnTo>
                  <a:pt x="27773" y="26694"/>
                </a:lnTo>
                <a:lnTo>
                  <a:pt x="25170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63" y="33807"/>
                </a:lnTo>
                <a:lnTo>
                  <a:pt x="33882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1" y="20192"/>
                </a:lnTo>
                <a:lnTo>
                  <a:pt x="40801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74" y="8139"/>
                </a:lnTo>
                <a:lnTo>
                  <a:pt x="44383" y="8139"/>
                </a:lnTo>
                <a:lnTo>
                  <a:pt x="45719" y="7301"/>
                </a:lnTo>
                <a:lnTo>
                  <a:pt x="46238" y="4558"/>
                </a:lnTo>
                <a:lnTo>
                  <a:pt x="44383" y="925"/>
                </a:lnTo>
                <a:lnTo>
                  <a:pt x="29627" y="925"/>
                </a:lnTo>
                <a:lnTo>
                  <a:pt x="27291" y="406"/>
                </a:lnTo>
                <a:lnTo>
                  <a:pt x="24724" y="90"/>
                </a:lnTo>
                <a:lnTo>
                  <a:pt x="19112" y="0"/>
                </a:lnTo>
                <a:lnTo>
                  <a:pt x="14234" y="1230"/>
                </a:lnTo>
                <a:lnTo>
                  <a:pt x="9903" y="3200"/>
                </a:lnTo>
                <a:lnTo>
                  <a:pt x="11656" y="14922"/>
                </a:lnTo>
                <a:lnTo>
                  <a:pt x="13117" y="11113"/>
                </a:lnTo>
                <a:lnTo>
                  <a:pt x="15886" y="8280"/>
                </a:lnTo>
                <a:close/>
              </a:path>
              <a:path w="46238" h="72327">
                <a:moveTo>
                  <a:pt x="9817" y="36244"/>
                </a:moveTo>
                <a:lnTo>
                  <a:pt x="9495" y="54648"/>
                </a:lnTo>
                <a:lnTo>
                  <a:pt x="11695" y="51573"/>
                </a:lnTo>
                <a:lnTo>
                  <a:pt x="10400" y="39650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99317" y="5221846"/>
            <a:ext cx="34570" cy="53644"/>
          </a:xfrm>
          <a:custGeom>
            <a:avLst/>
            <a:gdLst/>
            <a:ahLst/>
            <a:cxnLst/>
            <a:rect l="l" t="t" r="r" b="b"/>
            <a:pathLst>
              <a:path w="34570" h="53644">
                <a:moveTo>
                  <a:pt x="21602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81"/>
                </a:lnTo>
                <a:lnTo>
                  <a:pt x="5651" y="4371"/>
                </a:lnTo>
                <a:lnTo>
                  <a:pt x="3059" y="7214"/>
                </a:lnTo>
                <a:lnTo>
                  <a:pt x="1562" y="10717"/>
                </a:lnTo>
                <a:lnTo>
                  <a:pt x="1205" y="14479"/>
                </a:lnTo>
                <a:lnTo>
                  <a:pt x="1546" y="18519"/>
                </a:lnTo>
                <a:lnTo>
                  <a:pt x="2973" y="21629"/>
                </a:lnTo>
                <a:lnTo>
                  <a:pt x="6224" y="25212"/>
                </a:lnTo>
                <a:lnTo>
                  <a:pt x="8977" y="26935"/>
                </a:lnTo>
                <a:lnTo>
                  <a:pt x="11962" y="28412"/>
                </a:lnTo>
                <a:lnTo>
                  <a:pt x="15036" y="29643"/>
                </a:lnTo>
                <a:lnTo>
                  <a:pt x="17956" y="30784"/>
                </a:lnTo>
                <a:lnTo>
                  <a:pt x="20713" y="31979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6" y="41173"/>
                </a:lnTo>
                <a:lnTo>
                  <a:pt x="22909" y="44579"/>
                </a:lnTo>
                <a:lnTo>
                  <a:pt x="19698" y="46012"/>
                </a:lnTo>
                <a:lnTo>
                  <a:pt x="17091" y="46494"/>
                </a:lnTo>
                <a:lnTo>
                  <a:pt x="13563" y="46494"/>
                </a:lnTo>
                <a:lnTo>
                  <a:pt x="10209" y="45760"/>
                </a:lnTo>
                <a:lnTo>
                  <a:pt x="6173" y="44157"/>
                </a:lnTo>
                <a:lnTo>
                  <a:pt x="3289" y="42560"/>
                </a:lnTo>
                <a:lnTo>
                  <a:pt x="280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8" y="50925"/>
                </a:lnTo>
                <a:lnTo>
                  <a:pt x="6224" y="52222"/>
                </a:lnTo>
                <a:lnTo>
                  <a:pt x="8891" y="52985"/>
                </a:lnTo>
                <a:lnTo>
                  <a:pt x="12026" y="53533"/>
                </a:lnTo>
                <a:lnTo>
                  <a:pt x="18237" y="53644"/>
                </a:lnTo>
                <a:lnTo>
                  <a:pt x="20829" y="53317"/>
                </a:lnTo>
                <a:lnTo>
                  <a:pt x="25526" y="51945"/>
                </a:lnTo>
                <a:lnTo>
                  <a:pt x="29249" y="49579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8"/>
                </a:lnTo>
                <a:lnTo>
                  <a:pt x="33515" y="32551"/>
                </a:lnTo>
                <a:lnTo>
                  <a:pt x="31876" y="29733"/>
                </a:lnTo>
                <a:lnTo>
                  <a:pt x="28230" y="26633"/>
                </a:lnTo>
                <a:lnTo>
                  <a:pt x="25234" y="25106"/>
                </a:lnTo>
                <a:lnTo>
                  <a:pt x="22175" y="23815"/>
                </a:lnTo>
                <a:lnTo>
                  <a:pt x="19126" y="22604"/>
                </a:lnTo>
                <a:lnTo>
                  <a:pt x="16167" y="21438"/>
                </a:lnTo>
                <a:lnTo>
                  <a:pt x="12534" y="19343"/>
                </a:lnTo>
                <a:lnTo>
                  <a:pt x="10133" y="16586"/>
                </a:lnTo>
                <a:lnTo>
                  <a:pt x="9776" y="13982"/>
                </a:lnTo>
                <a:lnTo>
                  <a:pt x="10349" y="11174"/>
                </a:lnTo>
                <a:lnTo>
                  <a:pt x="12760" y="8280"/>
                </a:lnTo>
                <a:lnTo>
                  <a:pt x="16026" y="7114"/>
                </a:lnTo>
                <a:lnTo>
                  <a:pt x="18896" y="6948"/>
                </a:lnTo>
                <a:lnTo>
                  <a:pt x="22110" y="7139"/>
                </a:lnTo>
                <a:lnTo>
                  <a:pt x="25883" y="8356"/>
                </a:lnTo>
                <a:lnTo>
                  <a:pt x="29249" y="10083"/>
                </a:lnTo>
                <a:lnTo>
                  <a:pt x="32053" y="8305"/>
                </a:lnTo>
                <a:lnTo>
                  <a:pt x="31992" y="5688"/>
                </a:lnTo>
                <a:lnTo>
                  <a:pt x="30430" y="2895"/>
                </a:lnTo>
                <a:lnTo>
                  <a:pt x="27481" y="1461"/>
                </a:lnTo>
                <a:lnTo>
                  <a:pt x="24220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347038" y="5198921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594"/>
                </a:moveTo>
                <a:lnTo>
                  <a:pt x="33108" y="74193"/>
                </a:lnTo>
                <a:lnTo>
                  <a:pt x="33324" y="74931"/>
                </a:lnTo>
                <a:lnTo>
                  <a:pt x="35967" y="75845"/>
                </a:lnTo>
                <a:lnTo>
                  <a:pt x="39192" y="75845"/>
                </a:lnTo>
                <a:lnTo>
                  <a:pt x="42062" y="74193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3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91" y="23469"/>
                </a:lnTo>
                <a:lnTo>
                  <a:pt x="27848" y="22924"/>
                </a:lnTo>
                <a:lnTo>
                  <a:pt x="21945" y="22924"/>
                </a:lnTo>
                <a:lnTo>
                  <a:pt x="19328" y="23583"/>
                </a:lnTo>
                <a:lnTo>
                  <a:pt x="16724" y="24890"/>
                </a:lnTo>
                <a:lnTo>
                  <a:pt x="14122" y="26226"/>
                </a:lnTo>
                <a:lnTo>
                  <a:pt x="11530" y="28232"/>
                </a:lnTo>
                <a:lnTo>
                  <a:pt x="8967" y="30949"/>
                </a:lnTo>
                <a:lnTo>
                  <a:pt x="8967" y="1703"/>
                </a:lnTo>
                <a:lnTo>
                  <a:pt x="8751" y="939"/>
                </a:lnTo>
                <a:lnTo>
                  <a:pt x="6108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3"/>
                </a:lnTo>
                <a:lnTo>
                  <a:pt x="204" y="74931"/>
                </a:lnTo>
                <a:lnTo>
                  <a:pt x="2868" y="75845"/>
                </a:lnTo>
                <a:lnTo>
                  <a:pt x="6108" y="75845"/>
                </a:lnTo>
                <a:lnTo>
                  <a:pt x="8967" y="74193"/>
                </a:lnTo>
                <a:lnTo>
                  <a:pt x="8967" y="40058"/>
                </a:lnTo>
                <a:lnTo>
                  <a:pt x="11418" y="36983"/>
                </a:lnTo>
                <a:lnTo>
                  <a:pt x="13765" y="34658"/>
                </a:lnTo>
                <a:lnTo>
                  <a:pt x="18262" y="31471"/>
                </a:lnTo>
                <a:lnTo>
                  <a:pt x="22744" y="30673"/>
                </a:lnTo>
                <a:lnTo>
                  <a:pt x="25995" y="31014"/>
                </a:lnTo>
                <a:lnTo>
                  <a:pt x="28637" y="32296"/>
                </a:lnTo>
                <a:lnTo>
                  <a:pt x="31380" y="35712"/>
                </a:lnTo>
                <a:lnTo>
                  <a:pt x="32449" y="38877"/>
                </a:lnTo>
                <a:lnTo>
                  <a:pt x="33108" y="42811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402161" y="5221846"/>
            <a:ext cx="40092" cy="53644"/>
          </a:xfrm>
          <a:custGeom>
            <a:avLst/>
            <a:gdLst/>
            <a:ahLst/>
            <a:cxnLst/>
            <a:rect l="l" t="t" r="r" b="b"/>
            <a:pathLst>
              <a:path w="40092" h="53644">
                <a:moveTo>
                  <a:pt x="9169" y="38355"/>
                </a:moveTo>
                <a:lnTo>
                  <a:pt x="10007" y="34430"/>
                </a:lnTo>
                <a:lnTo>
                  <a:pt x="12635" y="31482"/>
                </a:lnTo>
                <a:lnTo>
                  <a:pt x="15328" y="30060"/>
                </a:lnTo>
                <a:lnTo>
                  <a:pt x="18945" y="29236"/>
                </a:lnTo>
                <a:lnTo>
                  <a:pt x="23533" y="29020"/>
                </a:lnTo>
                <a:lnTo>
                  <a:pt x="31189" y="29020"/>
                </a:lnTo>
                <a:lnTo>
                  <a:pt x="31189" y="39385"/>
                </a:lnTo>
                <a:lnTo>
                  <a:pt x="26884" y="43675"/>
                </a:lnTo>
                <a:lnTo>
                  <a:pt x="22873" y="46062"/>
                </a:lnTo>
                <a:lnTo>
                  <a:pt x="19850" y="53644"/>
                </a:lnTo>
                <a:lnTo>
                  <a:pt x="22632" y="53025"/>
                </a:lnTo>
                <a:lnTo>
                  <a:pt x="25246" y="51753"/>
                </a:lnTo>
                <a:lnTo>
                  <a:pt x="27873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092" y="51321"/>
                </a:lnTo>
                <a:lnTo>
                  <a:pt x="40092" y="15354"/>
                </a:lnTo>
                <a:lnTo>
                  <a:pt x="39750" y="12687"/>
                </a:lnTo>
                <a:lnTo>
                  <a:pt x="38365" y="8129"/>
                </a:lnTo>
                <a:lnTo>
                  <a:pt x="35751" y="4687"/>
                </a:lnTo>
                <a:lnTo>
                  <a:pt x="32245" y="1981"/>
                </a:lnTo>
                <a:lnTo>
                  <a:pt x="27316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398" y="849"/>
                </a:lnTo>
                <a:lnTo>
                  <a:pt x="10148" y="1804"/>
                </a:lnTo>
                <a:lnTo>
                  <a:pt x="7213" y="2909"/>
                </a:lnTo>
                <a:lnTo>
                  <a:pt x="3491" y="5205"/>
                </a:lnTo>
                <a:lnTo>
                  <a:pt x="2376" y="7938"/>
                </a:lnTo>
                <a:lnTo>
                  <a:pt x="2678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71" y="8054"/>
                </a:lnTo>
                <a:lnTo>
                  <a:pt x="17805" y="7265"/>
                </a:lnTo>
                <a:lnTo>
                  <a:pt x="22071" y="7265"/>
                </a:lnTo>
                <a:lnTo>
                  <a:pt x="25220" y="8003"/>
                </a:lnTo>
                <a:lnTo>
                  <a:pt x="27773" y="9210"/>
                </a:lnTo>
                <a:lnTo>
                  <a:pt x="30200" y="12334"/>
                </a:lnTo>
                <a:lnTo>
                  <a:pt x="30988" y="15228"/>
                </a:lnTo>
                <a:lnTo>
                  <a:pt x="31189" y="18760"/>
                </a:lnTo>
                <a:lnTo>
                  <a:pt x="31189" y="22569"/>
                </a:lnTo>
                <a:lnTo>
                  <a:pt x="20674" y="22569"/>
                </a:lnTo>
                <a:lnTo>
                  <a:pt x="17246" y="22910"/>
                </a:lnTo>
                <a:lnTo>
                  <a:pt x="14212" y="23573"/>
                </a:lnTo>
                <a:lnTo>
                  <a:pt x="11173" y="24246"/>
                </a:lnTo>
                <a:lnTo>
                  <a:pt x="8610" y="25247"/>
                </a:lnTo>
                <a:lnTo>
                  <a:pt x="4420" y="27914"/>
                </a:lnTo>
                <a:lnTo>
                  <a:pt x="1677" y="31622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7"/>
                </a:lnTo>
                <a:lnTo>
                  <a:pt x="3175" y="48478"/>
                </a:lnTo>
                <a:lnTo>
                  <a:pt x="6094" y="51015"/>
                </a:lnTo>
                <a:lnTo>
                  <a:pt x="9942" y="52654"/>
                </a:lnTo>
                <a:lnTo>
                  <a:pt x="9169" y="38355"/>
                </a:lnTo>
                <a:close/>
              </a:path>
              <a:path w="40092" h="53644">
                <a:moveTo>
                  <a:pt x="13194" y="45911"/>
                </a:moveTo>
                <a:lnTo>
                  <a:pt x="9968" y="42912"/>
                </a:lnTo>
                <a:lnTo>
                  <a:pt x="9169" y="38355"/>
                </a:lnTo>
                <a:lnTo>
                  <a:pt x="9942" y="52654"/>
                </a:lnTo>
                <a:lnTo>
                  <a:pt x="14363" y="53644"/>
                </a:lnTo>
                <a:lnTo>
                  <a:pt x="19850" y="53644"/>
                </a:lnTo>
                <a:lnTo>
                  <a:pt x="22873" y="46062"/>
                </a:lnTo>
                <a:lnTo>
                  <a:pt x="18327" y="46659"/>
                </a:lnTo>
                <a:lnTo>
                  <a:pt x="15443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458803" y="5221846"/>
            <a:ext cx="28548" cy="52924"/>
          </a:xfrm>
          <a:custGeom>
            <a:avLst/>
            <a:gdLst/>
            <a:ahLst/>
            <a:cxnLst/>
            <a:rect l="l" t="t" r="r" b="b"/>
            <a:pathLst>
              <a:path w="28548" h="52924">
                <a:moveTo>
                  <a:pt x="17308" y="9361"/>
                </a:moveTo>
                <a:lnTo>
                  <a:pt x="19926" y="8460"/>
                </a:lnTo>
                <a:lnTo>
                  <a:pt x="22960" y="8676"/>
                </a:lnTo>
                <a:lnTo>
                  <a:pt x="25703" y="9465"/>
                </a:lnTo>
                <a:lnTo>
                  <a:pt x="28381" y="8611"/>
                </a:lnTo>
                <a:lnTo>
                  <a:pt x="28548" y="5641"/>
                </a:lnTo>
                <a:lnTo>
                  <a:pt x="28511" y="3657"/>
                </a:lnTo>
                <a:lnTo>
                  <a:pt x="26150" y="674"/>
                </a:lnTo>
                <a:lnTo>
                  <a:pt x="23036" y="80"/>
                </a:lnTo>
                <a:lnTo>
                  <a:pt x="20383" y="0"/>
                </a:lnTo>
                <a:lnTo>
                  <a:pt x="17283" y="662"/>
                </a:lnTo>
                <a:lnTo>
                  <a:pt x="14147" y="2567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50"/>
                </a:lnTo>
                <a:lnTo>
                  <a:pt x="5537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2"/>
                </a:lnTo>
                <a:lnTo>
                  <a:pt x="316" y="52200"/>
                </a:lnTo>
                <a:lnTo>
                  <a:pt x="2868" y="52924"/>
                </a:lnTo>
                <a:lnTo>
                  <a:pt x="6094" y="52924"/>
                </a:lnTo>
                <a:lnTo>
                  <a:pt x="8953" y="51272"/>
                </a:lnTo>
                <a:lnTo>
                  <a:pt x="8953" y="19141"/>
                </a:lnTo>
                <a:lnTo>
                  <a:pt x="11379" y="15469"/>
                </a:lnTo>
                <a:lnTo>
                  <a:pt x="14489" y="11621"/>
                </a:lnTo>
                <a:lnTo>
                  <a:pt x="17308" y="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494289" y="5221846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1"/>
                </a:moveTo>
                <a:lnTo>
                  <a:pt x="43700" y="14123"/>
                </a:lnTo>
                <a:lnTo>
                  <a:pt x="42886" y="11319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79" y="8335"/>
                </a:lnTo>
                <a:lnTo>
                  <a:pt x="32778" y="11013"/>
                </a:lnTo>
                <a:lnTo>
                  <a:pt x="34988" y="13691"/>
                </a:lnTo>
                <a:lnTo>
                  <a:pt x="36028" y="17373"/>
                </a:lnTo>
                <a:lnTo>
                  <a:pt x="35914" y="22076"/>
                </a:lnTo>
                <a:lnTo>
                  <a:pt x="9269" y="22076"/>
                </a:lnTo>
                <a:lnTo>
                  <a:pt x="9345" y="20092"/>
                </a:lnTo>
                <a:lnTo>
                  <a:pt x="10833" y="3114"/>
                </a:lnTo>
                <a:lnTo>
                  <a:pt x="8355" y="4903"/>
                </a:lnTo>
                <a:lnTo>
                  <a:pt x="4277" y="9577"/>
                </a:lnTo>
                <a:lnTo>
                  <a:pt x="2713" y="12410"/>
                </a:lnTo>
                <a:lnTo>
                  <a:pt x="1624" y="15761"/>
                </a:lnTo>
                <a:lnTo>
                  <a:pt x="54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6"/>
                </a:lnTo>
                <a:lnTo>
                  <a:pt x="2627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3" y="50854"/>
                </a:lnTo>
                <a:lnTo>
                  <a:pt x="13867" y="51969"/>
                </a:lnTo>
                <a:lnTo>
                  <a:pt x="16877" y="53085"/>
                </a:lnTo>
                <a:lnTo>
                  <a:pt x="20393" y="53647"/>
                </a:lnTo>
                <a:lnTo>
                  <a:pt x="24419" y="53647"/>
                </a:lnTo>
                <a:lnTo>
                  <a:pt x="28903" y="53492"/>
                </a:lnTo>
                <a:lnTo>
                  <a:pt x="33004" y="52795"/>
                </a:lnTo>
                <a:lnTo>
                  <a:pt x="36346" y="51969"/>
                </a:lnTo>
                <a:lnTo>
                  <a:pt x="39179" y="51095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3" y="42890"/>
                </a:lnTo>
                <a:lnTo>
                  <a:pt x="39456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46" y="46382"/>
                </a:lnTo>
                <a:lnTo>
                  <a:pt x="22312" y="46382"/>
                </a:lnTo>
                <a:lnTo>
                  <a:pt x="17777" y="45137"/>
                </a:lnTo>
                <a:lnTo>
                  <a:pt x="14083" y="43107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1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31"/>
                </a:lnTo>
                <a:close/>
              </a:path>
              <a:path w="44931" h="53647">
                <a:moveTo>
                  <a:pt x="9345" y="20092"/>
                </a:moveTo>
                <a:lnTo>
                  <a:pt x="10311" y="16358"/>
                </a:lnTo>
                <a:lnTo>
                  <a:pt x="11808" y="12917"/>
                </a:lnTo>
                <a:lnTo>
                  <a:pt x="15466" y="9083"/>
                </a:lnTo>
                <a:lnTo>
                  <a:pt x="18806" y="7420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550334" y="525998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82" y="0"/>
                </a:moveTo>
                <a:lnTo>
                  <a:pt x="10692" y="13439"/>
                </a:lnTo>
                <a:lnTo>
                  <a:pt x="13219" y="14820"/>
                </a:lnTo>
                <a:lnTo>
                  <a:pt x="12762" y="3646"/>
                </a:lnTo>
                <a:lnTo>
                  <a:pt x="10882" y="0"/>
                </a:lnTo>
                <a:close/>
              </a:path>
              <a:path w="13219" h="75653">
                <a:moveTo>
                  <a:pt x="36943" y="6667"/>
                </a:moveTo>
                <a:lnTo>
                  <a:pt x="37019" y="13680"/>
                </a:lnTo>
                <a:lnTo>
                  <a:pt x="39625" y="14785"/>
                </a:lnTo>
                <a:lnTo>
                  <a:pt x="42353" y="14785"/>
                </a:lnTo>
                <a:lnTo>
                  <a:pt x="44921" y="13133"/>
                </a:lnTo>
                <a:lnTo>
                  <a:pt x="44921" y="-59145"/>
                </a:lnTo>
                <a:lnTo>
                  <a:pt x="44679" y="-59879"/>
                </a:lnTo>
                <a:lnTo>
                  <a:pt x="41997" y="-60833"/>
                </a:lnTo>
                <a:lnTo>
                  <a:pt x="38785" y="-60833"/>
                </a:lnTo>
                <a:lnTo>
                  <a:pt x="35916" y="-59145"/>
                </a:lnTo>
                <a:lnTo>
                  <a:pt x="35916" y="-30758"/>
                </a:lnTo>
                <a:lnTo>
                  <a:pt x="31266" y="-35024"/>
                </a:lnTo>
                <a:lnTo>
                  <a:pt x="26517" y="-37515"/>
                </a:lnTo>
                <a:lnTo>
                  <a:pt x="23914" y="-38138"/>
                </a:lnTo>
                <a:lnTo>
                  <a:pt x="17614" y="-38138"/>
                </a:lnTo>
                <a:lnTo>
                  <a:pt x="14579" y="-37501"/>
                </a:lnTo>
                <a:lnTo>
                  <a:pt x="11962" y="-36219"/>
                </a:lnTo>
                <a:lnTo>
                  <a:pt x="9334" y="-34937"/>
                </a:lnTo>
                <a:lnTo>
                  <a:pt x="7138" y="-33108"/>
                </a:lnTo>
                <a:lnTo>
                  <a:pt x="3592" y="-28321"/>
                </a:lnTo>
                <a:lnTo>
                  <a:pt x="2260" y="-25438"/>
                </a:lnTo>
                <a:lnTo>
                  <a:pt x="1346" y="-22045"/>
                </a:lnTo>
                <a:lnTo>
                  <a:pt x="443" y="-18670"/>
                </a:lnTo>
                <a:lnTo>
                  <a:pt x="0" y="-14883"/>
                </a:lnTo>
                <a:lnTo>
                  <a:pt x="0" y="-7150"/>
                </a:lnTo>
                <a:lnTo>
                  <a:pt x="356" y="-3773"/>
                </a:lnTo>
                <a:lnTo>
                  <a:pt x="1079" y="-572"/>
                </a:lnTo>
                <a:lnTo>
                  <a:pt x="1803" y="2627"/>
                </a:lnTo>
                <a:lnTo>
                  <a:pt x="2945" y="5425"/>
                </a:lnTo>
                <a:lnTo>
                  <a:pt x="4521" y="7786"/>
                </a:lnTo>
                <a:lnTo>
                  <a:pt x="8139" y="12042"/>
                </a:lnTo>
                <a:lnTo>
                  <a:pt x="10692" y="13439"/>
                </a:lnTo>
                <a:lnTo>
                  <a:pt x="10882" y="0"/>
                </a:lnTo>
                <a:lnTo>
                  <a:pt x="9842" y="-4456"/>
                </a:lnTo>
                <a:lnTo>
                  <a:pt x="9269" y="-9204"/>
                </a:lnTo>
                <a:lnTo>
                  <a:pt x="9269" y="-13982"/>
                </a:lnTo>
                <a:lnTo>
                  <a:pt x="9958" y="-18503"/>
                </a:lnTo>
                <a:lnTo>
                  <a:pt x="11123" y="-22744"/>
                </a:lnTo>
                <a:lnTo>
                  <a:pt x="13117" y="-26287"/>
                </a:lnTo>
                <a:lnTo>
                  <a:pt x="16001" y="-28815"/>
                </a:lnTo>
                <a:lnTo>
                  <a:pt x="19533" y="-30441"/>
                </a:lnTo>
                <a:lnTo>
                  <a:pt x="24270" y="-30441"/>
                </a:lnTo>
                <a:lnTo>
                  <a:pt x="28878" y="-28079"/>
                </a:lnTo>
                <a:lnTo>
                  <a:pt x="33501" y="-24206"/>
                </a:lnTo>
                <a:lnTo>
                  <a:pt x="35916" y="-21207"/>
                </a:lnTo>
                <a:lnTo>
                  <a:pt x="35916" y="-1673"/>
                </a:lnTo>
                <a:lnTo>
                  <a:pt x="33159" y="1587"/>
                </a:lnTo>
                <a:lnTo>
                  <a:pt x="29425" y="4993"/>
                </a:lnTo>
                <a:lnTo>
                  <a:pt x="25984" y="7062"/>
                </a:lnTo>
                <a:lnTo>
                  <a:pt x="22618" y="7872"/>
                </a:lnTo>
                <a:lnTo>
                  <a:pt x="19076" y="7872"/>
                </a:lnTo>
                <a:lnTo>
                  <a:pt x="15554" y="6210"/>
                </a:lnTo>
                <a:lnTo>
                  <a:pt x="12762" y="3646"/>
                </a:lnTo>
                <a:lnTo>
                  <a:pt x="13219" y="14820"/>
                </a:lnTo>
                <a:lnTo>
                  <a:pt x="16268" y="15519"/>
                </a:lnTo>
                <a:lnTo>
                  <a:pt x="23140" y="15519"/>
                </a:lnTo>
                <a:lnTo>
                  <a:pt x="26175" y="14745"/>
                </a:lnTo>
                <a:lnTo>
                  <a:pt x="28943" y="13182"/>
                </a:lnTo>
                <a:lnTo>
                  <a:pt x="31711" y="11634"/>
                </a:lnTo>
                <a:lnTo>
                  <a:pt x="34380" y="9460"/>
                </a:lnTo>
                <a:lnTo>
                  <a:pt x="36943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636978" y="5222621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84" y="1648"/>
                </a:lnTo>
                <a:lnTo>
                  <a:pt x="33084" y="35787"/>
                </a:lnTo>
                <a:lnTo>
                  <a:pt x="30596" y="38862"/>
                </a:lnTo>
                <a:lnTo>
                  <a:pt x="28230" y="41198"/>
                </a:lnTo>
                <a:lnTo>
                  <a:pt x="23788" y="44383"/>
                </a:lnTo>
                <a:lnTo>
                  <a:pt x="19303" y="45172"/>
                </a:lnTo>
                <a:lnTo>
                  <a:pt x="16052" y="44841"/>
                </a:lnTo>
                <a:lnTo>
                  <a:pt x="13449" y="43498"/>
                </a:lnTo>
                <a:lnTo>
                  <a:pt x="10670" y="40143"/>
                </a:lnTo>
                <a:lnTo>
                  <a:pt x="9615" y="36957"/>
                </a:lnTo>
                <a:lnTo>
                  <a:pt x="9004" y="32943"/>
                </a:lnTo>
                <a:lnTo>
                  <a:pt x="9004" y="1648"/>
                </a:lnTo>
                <a:lnTo>
                  <a:pt x="8635" y="723"/>
                </a:lnTo>
                <a:lnTo>
                  <a:pt x="6084" y="0"/>
                </a:lnTo>
                <a:lnTo>
                  <a:pt x="2898" y="0"/>
                </a:lnTo>
                <a:lnTo>
                  <a:pt x="0" y="1648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37" y="46836"/>
                </a:lnTo>
                <a:lnTo>
                  <a:pt x="7012" y="50176"/>
                </a:lnTo>
                <a:lnTo>
                  <a:pt x="11469" y="52348"/>
                </a:lnTo>
                <a:lnTo>
                  <a:pt x="14212" y="52870"/>
                </a:lnTo>
                <a:lnTo>
                  <a:pt x="20246" y="52870"/>
                </a:lnTo>
                <a:lnTo>
                  <a:pt x="23000" y="52185"/>
                </a:lnTo>
                <a:lnTo>
                  <a:pt x="25704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48" y="44030"/>
                </a:lnTo>
                <a:lnTo>
                  <a:pt x="3394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48"/>
                </a:lnTo>
                <a:lnTo>
                  <a:pt x="41846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695655" y="5221846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69"/>
                </a:moveTo>
                <a:lnTo>
                  <a:pt x="33108" y="51268"/>
                </a:lnTo>
                <a:lnTo>
                  <a:pt x="33324" y="52006"/>
                </a:lnTo>
                <a:lnTo>
                  <a:pt x="35967" y="52920"/>
                </a:lnTo>
                <a:lnTo>
                  <a:pt x="39193" y="52920"/>
                </a:lnTo>
                <a:lnTo>
                  <a:pt x="42062" y="51268"/>
                </a:lnTo>
                <a:lnTo>
                  <a:pt x="42062" y="18007"/>
                </a:lnTo>
                <a:lnTo>
                  <a:pt x="4177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4"/>
                </a:lnTo>
                <a:lnTo>
                  <a:pt x="27838" y="0"/>
                </a:lnTo>
                <a:lnTo>
                  <a:pt x="21794" y="0"/>
                </a:lnTo>
                <a:lnTo>
                  <a:pt x="19051" y="709"/>
                </a:lnTo>
                <a:lnTo>
                  <a:pt x="16318" y="2132"/>
                </a:lnTo>
                <a:lnTo>
                  <a:pt x="13575" y="3568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8" y="774"/>
                </a:lnTo>
                <a:lnTo>
                  <a:pt x="0" y="2423"/>
                </a:lnTo>
                <a:lnTo>
                  <a:pt x="0" y="51268"/>
                </a:lnTo>
                <a:lnTo>
                  <a:pt x="316" y="52196"/>
                </a:lnTo>
                <a:lnTo>
                  <a:pt x="2858" y="52920"/>
                </a:lnTo>
                <a:lnTo>
                  <a:pt x="6098" y="52920"/>
                </a:lnTo>
                <a:lnTo>
                  <a:pt x="8967" y="51268"/>
                </a:lnTo>
                <a:lnTo>
                  <a:pt x="8967" y="17133"/>
                </a:lnTo>
                <a:lnTo>
                  <a:pt x="11419" y="14058"/>
                </a:lnTo>
                <a:lnTo>
                  <a:pt x="13766" y="11733"/>
                </a:lnTo>
                <a:lnTo>
                  <a:pt x="18252" y="8547"/>
                </a:lnTo>
                <a:lnTo>
                  <a:pt x="22748" y="7748"/>
                </a:lnTo>
                <a:lnTo>
                  <a:pt x="25999" y="8089"/>
                </a:lnTo>
                <a:lnTo>
                  <a:pt x="28638" y="9371"/>
                </a:lnTo>
                <a:lnTo>
                  <a:pt x="31381" y="12787"/>
                </a:lnTo>
                <a:lnTo>
                  <a:pt x="32451" y="15952"/>
                </a:lnTo>
                <a:lnTo>
                  <a:pt x="33108" y="19886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750990" y="5259981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2" y="0"/>
                </a:moveTo>
                <a:lnTo>
                  <a:pt x="10695" y="13439"/>
                </a:lnTo>
                <a:lnTo>
                  <a:pt x="13223" y="14820"/>
                </a:lnTo>
                <a:lnTo>
                  <a:pt x="12777" y="3646"/>
                </a:lnTo>
                <a:lnTo>
                  <a:pt x="10882" y="0"/>
                </a:lnTo>
                <a:close/>
              </a:path>
              <a:path w="13223" h="75653">
                <a:moveTo>
                  <a:pt x="36943" y="6667"/>
                </a:moveTo>
                <a:lnTo>
                  <a:pt x="37023" y="13680"/>
                </a:lnTo>
                <a:lnTo>
                  <a:pt x="39625" y="14785"/>
                </a:lnTo>
                <a:lnTo>
                  <a:pt x="42354" y="14785"/>
                </a:lnTo>
                <a:lnTo>
                  <a:pt x="44921" y="13133"/>
                </a:lnTo>
                <a:lnTo>
                  <a:pt x="44921" y="-59145"/>
                </a:lnTo>
                <a:lnTo>
                  <a:pt x="44679" y="-59879"/>
                </a:lnTo>
                <a:lnTo>
                  <a:pt x="42012" y="-60833"/>
                </a:lnTo>
                <a:lnTo>
                  <a:pt x="38787" y="-60833"/>
                </a:lnTo>
                <a:lnTo>
                  <a:pt x="35918" y="-59145"/>
                </a:lnTo>
                <a:lnTo>
                  <a:pt x="35918" y="-30758"/>
                </a:lnTo>
                <a:lnTo>
                  <a:pt x="31269" y="-35024"/>
                </a:lnTo>
                <a:lnTo>
                  <a:pt x="26532" y="-37515"/>
                </a:lnTo>
                <a:lnTo>
                  <a:pt x="23915" y="-38138"/>
                </a:lnTo>
                <a:lnTo>
                  <a:pt x="17614" y="-38138"/>
                </a:lnTo>
                <a:lnTo>
                  <a:pt x="14580" y="-37501"/>
                </a:lnTo>
                <a:lnTo>
                  <a:pt x="11963" y="-36219"/>
                </a:lnTo>
                <a:lnTo>
                  <a:pt x="9335" y="-34937"/>
                </a:lnTo>
                <a:lnTo>
                  <a:pt x="7138" y="-33108"/>
                </a:lnTo>
                <a:lnTo>
                  <a:pt x="3596" y="-28321"/>
                </a:lnTo>
                <a:lnTo>
                  <a:pt x="2261" y="-25438"/>
                </a:lnTo>
                <a:lnTo>
                  <a:pt x="1347" y="-22045"/>
                </a:lnTo>
                <a:lnTo>
                  <a:pt x="447" y="-18670"/>
                </a:lnTo>
                <a:lnTo>
                  <a:pt x="0" y="-14883"/>
                </a:lnTo>
                <a:lnTo>
                  <a:pt x="0" y="-7150"/>
                </a:lnTo>
                <a:lnTo>
                  <a:pt x="356" y="-3773"/>
                </a:lnTo>
                <a:lnTo>
                  <a:pt x="1080" y="-572"/>
                </a:lnTo>
                <a:lnTo>
                  <a:pt x="1804" y="2627"/>
                </a:lnTo>
                <a:lnTo>
                  <a:pt x="2948" y="5425"/>
                </a:lnTo>
                <a:lnTo>
                  <a:pt x="4522" y="7786"/>
                </a:lnTo>
                <a:lnTo>
                  <a:pt x="8154" y="12042"/>
                </a:lnTo>
                <a:lnTo>
                  <a:pt x="10695" y="13439"/>
                </a:lnTo>
                <a:lnTo>
                  <a:pt x="10882" y="0"/>
                </a:lnTo>
                <a:lnTo>
                  <a:pt x="9842" y="-4456"/>
                </a:lnTo>
                <a:lnTo>
                  <a:pt x="9271" y="-9204"/>
                </a:lnTo>
                <a:lnTo>
                  <a:pt x="9271" y="-13982"/>
                </a:lnTo>
                <a:lnTo>
                  <a:pt x="9958" y="-18503"/>
                </a:lnTo>
                <a:lnTo>
                  <a:pt x="11139" y="-22744"/>
                </a:lnTo>
                <a:lnTo>
                  <a:pt x="13119" y="-26287"/>
                </a:lnTo>
                <a:lnTo>
                  <a:pt x="16017" y="-28815"/>
                </a:lnTo>
                <a:lnTo>
                  <a:pt x="19533" y="-30441"/>
                </a:lnTo>
                <a:lnTo>
                  <a:pt x="24272" y="-30441"/>
                </a:lnTo>
                <a:lnTo>
                  <a:pt x="28893" y="-28079"/>
                </a:lnTo>
                <a:lnTo>
                  <a:pt x="33502" y="-24206"/>
                </a:lnTo>
                <a:lnTo>
                  <a:pt x="35918" y="-21207"/>
                </a:lnTo>
                <a:lnTo>
                  <a:pt x="35918" y="-1673"/>
                </a:lnTo>
                <a:lnTo>
                  <a:pt x="33159" y="1587"/>
                </a:lnTo>
                <a:lnTo>
                  <a:pt x="29427" y="4993"/>
                </a:lnTo>
                <a:lnTo>
                  <a:pt x="25985" y="7062"/>
                </a:lnTo>
                <a:lnTo>
                  <a:pt x="22618" y="7872"/>
                </a:lnTo>
                <a:lnTo>
                  <a:pt x="19076" y="7872"/>
                </a:lnTo>
                <a:lnTo>
                  <a:pt x="15570" y="6210"/>
                </a:lnTo>
                <a:lnTo>
                  <a:pt x="12777" y="3646"/>
                </a:lnTo>
                <a:lnTo>
                  <a:pt x="13223" y="14820"/>
                </a:lnTo>
                <a:lnTo>
                  <a:pt x="16268" y="15519"/>
                </a:lnTo>
                <a:lnTo>
                  <a:pt x="23152" y="15519"/>
                </a:lnTo>
                <a:lnTo>
                  <a:pt x="26175" y="14745"/>
                </a:lnTo>
                <a:lnTo>
                  <a:pt x="28944" y="13182"/>
                </a:lnTo>
                <a:lnTo>
                  <a:pt x="31713" y="11634"/>
                </a:lnTo>
                <a:lnTo>
                  <a:pt x="34380" y="9460"/>
                </a:lnTo>
                <a:lnTo>
                  <a:pt x="36943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809246" y="5221846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3" y="16931"/>
                </a:moveTo>
                <a:lnTo>
                  <a:pt x="43699" y="14123"/>
                </a:lnTo>
                <a:lnTo>
                  <a:pt x="42900" y="1131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28"/>
                </a:lnTo>
                <a:lnTo>
                  <a:pt x="30542" y="612"/>
                </a:lnTo>
                <a:lnTo>
                  <a:pt x="27265" y="0"/>
                </a:lnTo>
                <a:lnTo>
                  <a:pt x="27302" y="6998"/>
                </a:lnTo>
                <a:lnTo>
                  <a:pt x="30581" y="8335"/>
                </a:lnTo>
                <a:lnTo>
                  <a:pt x="32777" y="11013"/>
                </a:lnTo>
                <a:lnTo>
                  <a:pt x="34988" y="13691"/>
                </a:lnTo>
                <a:lnTo>
                  <a:pt x="36028" y="17373"/>
                </a:lnTo>
                <a:lnTo>
                  <a:pt x="35913" y="22076"/>
                </a:lnTo>
                <a:lnTo>
                  <a:pt x="9269" y="22076"/>
                </a:lnTo>
                <a:lnTo>
                  <a:pt x="9701" y="18177"/>
                </a:lnTo>
                <a:lnTo>
                  <a:pt x="10932" y="14519"/>
                </a:lnTo>
                <a:lnTo>
                  <a:pt x="13726" y="1869"/>
                </a:lnTo>
                <a:lnTo>
                  <a:pt x="10831" y="3114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10"/>
                </a:lnTo>
                <a:lnTo>
                  <a:pt x="1623" y="15761"/>
                </a:lnTo>
                <a:lnTo>
                  <a:pt x="54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6"/>
                </a:lnTo>
                <a:lnTo>
                  <a:pt x="2627" y="42001"/>
                </a:lnTo>
                <a:lnTo>
                  <a:pt x="4175" y="44770"/>
                </a:lnTo>
                <a:lnTo>
                  <a:pt x="6234" y="46981"/>
                </a:lnTo>
                <a:lnTo>
                  <a:pt x="10831" y="50854"/>
                </a:lnTo>
                <a:lnTo>
                  <a:pt x="13867" y="51969"/>
                </a:lnTo>
                <a:lnTo>
                  <a:pt x="16875" y="53085"/>
                </a:lnTo>
                <a:lnTo>
                  <a:pt x="20393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4" y="52795"/>
                </a:lnTo>
                <a:lnTo>
                  <a:pt x="36344" y="51969"/>
                </a:lnTo>
                <a:lnTo>
                  <a:pt x="39178" y="51095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2" y="42890"/>
                </a:lnTo>
                <a:lnTo>
                  <a:pt x="39458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46" y="46382"/>
                </a:lnTo>
                <a:lnTo>
                  <a:pt x="22312" y="46382"/>
                </a:lnTo>
                <a:lnTo>
                  <a:pt x="17779" y="45137"/>
                </a:lnTo>
                <a:lnTo>
                  <a:pt x="14097" y="43107"/>
                </a:lnTo>
                <a:lnTo>
                  <a:pt x="11540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3" y="16931"/>
                </a:lnTo>
                <a:close/>
              </a:path>
              <a:path w="44931" h="53647">
                <a:moveTo>
                  <a:pt x="10932" y="14519"/>
                </a:moveTo>
                <a:lnTo>
                  <a:pt x="12927" y="11560"/>
                </a:lnTo>
                <a:lnTo>
                  <a:pt x="15468" y="9083"/>
                </a:lnTo>
                <a:lnTo>
                  <a:pt x="18806" y="7420"/>
                </a:lnTo>
                <a:lnTo>
                  <a:pt x="22970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9"/>
                </a:lnTo>
                <a:lnTo>
                  <a:pt x="10932" y="14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868378" y="5221846"/>
            <a:ext cx="28548" cy="52924"/>
          </a:xfrm>
          <a:custGeom>
            <a:avLst/>
            <a:gdLst/>
            <a:ahLst/>
            <a:cxnLst/>
            <a:rect l="l" t="t" r="r" b="b"/>
            <a:pathLst>
              <a:path w="28548" h="52924">
                <a:moveTo>
                  <a:pt x="17308" y="9361"/>
                </a:moveTo>
                <a:lnTo>
                  <a:pt x="19926" y="8460"/>
                </a:lnTo>
                <a:lnTo>
                  <a:pt x="22961" y="8676"/>
                </a:lnTo>
                <a:lnTo>
                  <a:pt x="25704" y="9465"/>
                </a:lnTo>
                <a:lnTo>
                  <a:pt x="28371" y="8611"/>
                </a:lnTo>
                <a:lnTo>
                  <a:pt x="28548" y="5641"/>
                </a:lnTo>
                <a:lnTo>
                  <a:pt x="28512" y="3657"/>
                </a:lnTo>
                <a:lnTo>
                  <a:pt x="26148" y="674"/>
                </a:lnTo>
                <a:lnTo>
                  <a:pt x="23026" y="80"/>
                </a:lnTo>
                <a:lnTo>
                  <a:pt x="20383" y="0"/>
                </a:lnTo>
                <a:lnTo>
                  <a:pt x="17284" y="662"/>
                </a:lnTo>
                <a:lnTo>
                  <a:pt x="14149" y="2567"/>
                </a:lnTo>
                <a:lnTo>
                  <a:pt x="10681" y="5994"/>
                </a:lnTo>
                <a:lnTo>
                  <a:pt x="8089" y="9551"/>
                </a:lnTo>
                <a:lnTo>
                  <a:pt x="8089" y="2150"/>
                </a:lnTo>
                <a:lnTo>
                  <a:pt x="5537" y="778"/>
                </a:lnTo>
                <a:lnTo>
                  <a:pt x="2564" y="778"/>
                </a:lnTo>
                <a:lnTo>
                  <a:pt x="0" y="2426"/>
                </a:lnTo>
                <a:lnTo>
                  <a:pt x="0" y="51272"/>
                </a:lnTo>
                <a:lnTo>
                  <a:pt x="317" y="52200"/>
                </a:lnTo>
                <a:lnTo>
                  <a:pt x="2870" y="52924"/>
                </a:lnTo>
                <a:lnTo>
                  <a:pt x="6096" y="52924"/>
                </a:lnTo>
                <a:lnTo>
                  <a:pt x="8953" y="51272"/>
                </a:lnTo>
                <a:lnTo>
                  <a:pt x="8953" y="19141"/>
                </a:lnTo>
                <a:lnTo>
                  <a:pt x="11380" y="15469"/>
                </a:lnTo>
                <a:lnTo>
                  <a:pt x="14490" y="11621"/>
                </a:lnTo>
                <a:lnTo>
                  <a:pt x="17308" y="93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903213" y="5221846"/>
            <a:ext cx="34555" cy="53644"/>
          </a:xfrm>
          <a:custGeom>
            <a:avLst/>
            <a:gdLst/>
            <a:ahLst/>
            <a:cxnLst/>
            <a:rect l="l" t="t" r="r" b="b"/>
            <a:pathLst>
              <a:path w="34555" h="53644">
                <a:moveTo>
                  <a:pt x="21588" y="101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81"/>
                </a:lnTo>
                <a:lnTo>
                  <a:pt x="5637" y="4371"/>
                </a:lnTo>
                <a:lnTo>
                  <a:pt x="3045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36" y="18519"/>
                </a:lnTo>
                <a:lnTo>
                  <a:pt x="2959" y="21629"/>
                </a:lnTo>
                <a:lnTo>
                  <a:pt x="6209" y="25212"/>
                </a:lnTo>
                <a:lnTo>
                  <a:pt x="8977" y="26935"/>
                </a:lnTo>
                <a:lnTo>
                  <a:pt x="11948" y="28412"/>
                </a:lnTo>
                <a:lnTo>
                  <a:pt x="15021" y="29643"/>
                </a:lnTo>
                <a:lnTo>
                  <a:pt x="17956" y="30784"/>
                </a:lnTo>
                <a:lnTo>
                  <a:pt x="20699" y="31979"/>
                </a:lnTo>
                <a:lnTo>
                  <a:pt x="23949" y="34265"/>
                </a:lnTo>
                <a:lnTo>
                  <a:pt x="25713" y="37299"/>
                </a:lnTo>
                <a:lnTo>
                  <a:pt x="25472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198" y="45760"/>
                </a:lnTo>
                <a:lnTo>
                  <a:pt x="6159" y="44157"/>
                </a:lnTo>
                <a:lnTo>
                  <a:pt x="3275" y="42560"/>
                </a:lnTo>
                <a:lnTo>
                  <a:pt x="265" y="42937"/>
                </a:lnTo>
                <a:lnTo>
                  <a:pt x="0" y="45519"/>
                </a:lnTo>
                <a:lnTo>
                  <a:pt x="441" y="48820"/>
                </a:lnTo>
                <a:lnTo>
                  <a:pt x="3034" y="50925"/>
                </a:lnTo>
                <a:lnTo>
                  <a:pt x="6209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44"/>
                </a:lnTo>
                <a:lnTo>
                  <a:pt x="20814" y="53317"/>
                </a:lnTo>
                <a:lnTo>
                  <a:pt x="25513" y="51945"/>
                </a:lnTo>
                <a:lnTo>
                  <a:pt x="29245" y="49579"/>
                </a:lnTo>
                <a:lnTo>
                  <a:pt x="32244" y="46610"/>
                </a:lnTo>
                <a:lnTo>
                  <a:pt x="34098" y="42696"/>
                </a:lnTo>
                <a:lnTo>
                  <a:pt x="34555" y="37972"/>
                </a:lnTo>
                <a:lnTo>
                  <a:pt x="34555" y="35878"/>
                </a:lnTo>
                <a:lnTo>
                  <a:pt x="33501" y="32551"/>
                </a:lnTo>
                <a:lnTo>
                  <a:pt x="31863" y="29733"/>
                </a:lnTo>
                <a:lnTo>
                  <a:pt x="28215" y="26633"/>
                </a:lnTo>
                <a:lnTo>
                  <a:pt x="25220" y="25106"/>
                </a:lnTo>
                <a:lnTo>
                  <a:pt x="22161" y="23815"/>
                </a:lnTo>
                <a:lnTo>
                  <a:pt x="19112" y="22604"/>
                </a:lnTo>
                <a:lnTo>
                  <a:pt x="16153" y="21438"/>
                </a:lnTo>
                <a:lnTo>
                  <a:pt x="12519" y="19343"/>
                </a:lnTo>
                <a:lnTo>
                  <a:pt x="10119" y="16586"/>
                </a:lnTo>
                <a:lnTo>
                  <a:pt x="9766" y="13982"/>
                </a:lnTo>
                <a:lnTo>
                  <a:pt x="10335" y="11174"/>
                </a:lnTo>
                <a:lnTo>
                  <a:pt x="12750" y="8280"/>
                </a:lnTo>
                <a:lnTo>
                  <a:pt x="16026" y="7114"/>
                </a:lnTo>
                <a:lnTo>
                  <a:pt x="18884" y="6948"/>
                </a:lnTo>
                <a:lnTo>
                  <a:pt x="22096" y="7139"/>
                </a:lnTo>
                <a:lnTo>
                  <a:pt x="25868" y="8356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5" y="2895"/>
                </a:lnTo>
                <a:lnTo>
                  <a:pt x="27467" y="1461"/>
                </a:lnTo>
                <a:lnTo>
                  <a:pt x="24206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944411" y="5209548"/>
            <a:ext cx="31917" cy="65852"/>
          </a:xfrm>
          <a:custGeom>
            <a:avLst/>
            <a:gdLst/>
            <a:ahLst/>
            <a:cxnLst/>
            <a:rect l="l" t="t" r="r" b="b"/>
            <a:pathLst>
              <a:path w="31917" h="65852">
                <a:moveTo>
                  <a:pt x="31917" y="59983"/>
                </a:moveTo>
                <a:lnTo>
                  <a:pt x="31917" y="59335"/>
                </a:lnTo>
                <a:lnTo>
                  <a:pt x="30059" y="56757"/>
                </a:lnTo>
                <a:lnTo>
                  <a:pt x="27306" y="57783"/>
                </a:lnTo>
                <a:lnTo>
                  <a:pt x="24422" y="58191"/>
                </a:lnTo>
                <a:lnTo>
                  <a:pt x="21859" y="58191"/>
                </a:lnTo>
                <a:lnTo>
                  <a:pt x="20067" y="57341"/>
                </a:lnTo>
                <a:lnTo>
                  <a:pt x="18086" y="53900"/>
                </a:lnTo>
                <a:lnTo>
                  <a:pt x="17589" y="51357"/>
                </a:lnTo>
                <a:lnTo>
                  <a:pt x="17589" y="20750"/>
                </a:lnTo>
                <a:lnTo>
                  <a:pt x="30114" y="20750"/>
                </a:lnTo>
                <a:lnTo>
                  <a:pt x="31752" y="19317"/>
                </a:lnTo>
                <a:lnTo>
                  <a:pt x="31917" y="16369"/>
                </a:lnTo>
                <a:lnTo>
                  <a:pt x="30114" y="13323"/>
                </a:lnTo>
                <a:lnTo>
                  <a:pt x="17589" y="13323"/>
                </a:lnTo>
                <a:lnTo>
                  <a:pt x="17589" y="1703"/>
                </a:lnTo>
                <a:lnTo>
                  <a:pt x="17363" y="1004"/>
                </a:lnTo>
                <a:lnTo>
                  <a:pt x="14720" y="0"/>
                </a:lnTo>
                <a:lnTo>
                  <a:pt x="11494" y="0"/>
                </a:lnTo>
                <a:lnTo>
                  <a:pt x="8637" y="1703"/>
                </a:lnTo>
                <a:lnTo>
                  <a:pt x="8637" y="13323"/>
                </a:lnTo>
                <a:lnTo>
                  <a:pt x="1854" y="13323"/>
                </a:lnTo>
                <a:lnTo>
                  <a:pt x="356" y="14465"/>
                </a:lnTo>
                <a:lnTo>
                  <a:pt x="0" y="17067"/>
                </a:lnTo>
                <a:lnTo>
                  <a:pt x="1803" y="20750"/>
                </a:lnTo>
                <a:lnTo>
                  <a:pt x="8637" y="20750"/>
                </a:lnTo>
                <a:lnTo>
                  <a:pt x="8637" y="52120"/>
                </a:lnTo>
                <a:lnTo>
                  <a:pt x="9424" y="56643"/>
                </a:lnTo>
                <a:lnTo>
                  <a:pt x="10782" y="60440"/>
                </a:lnTo>
                <a:lnTo>
                  <a:pt x="13107" y="63158"/>
                </a:lnTo>
                <a:lnTo>
                  <a:pt x="16398" y="64847"/>
                </a:lnTo>
                <a:lnTo>
                  <a:pt x="20372" y="65852"/>
                </a:lnTo>
                <a:lnTo>
                  <a:pt x="25401" y="65685"/>
                </a:lnTo>
                <a:lnTo>
                  <a:pt x="28501" y="65114"/>
                </a:lnTo>
                <a:lnTo>
                  <a:pt x="31562" y="63093"/>
                </a:lnTo>
                <a:lnTo>
                  <a:pt x="31917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985084" y="5221846"/>
            <a:ext cx="40092" cy="53644"/>
          </a:xfrm>
          <a:custGeom>
            <a:avLst/>
            <a:gdLst/>
            <a:ahLst/>
            <a:cxnLst/>
            <a:rect l="l" t="t" r="r" b="b"/>
            <a:pathLst>
              <a:path w="40092" h="53644">
                <a:moveTo>
                  <a:pt x="9179" y="38355"/>
                </a:moveTo>
                <a:lnTo>
                  <a:pt x="10007" y="34430"/>
                </a:lnTo>
                <a:lnTo>
                  <a:pt x="12650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44" y="29020"/>
                </a:lnTo>
                <a:lnTo>
                  <a:pt x="31205" y="29020"/>
                </a:lnTo>
                <a:lnTo>
                  <a:pt x="31205" y="39385"/>
                </a:lnTo>
                <a:lnTo>
                  <a:pt x="26884" y="43675"/>
                </a:lnTo>
                <a:lnTo>
                  <a:pt x="22871" y="46062"/>
                </a:lnTo>
                <a:lnTo>
                  <a:pt x="19850" y="53644"/>
                </a:lnTo>
                <a:lnTo>
                  <a:pt x="22630" y="53025"/>
                </a:lnTo>
                <a:lnTo>
                  <a:pt x="25261" y="51753"/>
                </a:lnTo>
                <a:lnTo>
                  <a:pt x="27875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092" y="51321"/>
                </a:lnTo>
                <a:lnTo>
                  <a:pt x="40092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51" y="4687"/>
                </a:lnTo>
                <a:lnTo>
                  <a:pt x="32245" y="1981"/>
                </a:lnTo>
                <a:lnTo>
                  <a:pt x="27331" y="392"/>
                </a:lnTo>
                <a:lnTo>
                  <a:pt x="24347" y="0"/>
                </a:lnTo>
                <a:lnTo>
                  <a:pt x="18961" y="0"/>
                </a:lnTo>
                <a:lnTo>
                  <a:pt x="15252" y="507"/>
                </a:lnTo>
                <a:lnTo>
                  <a:pt x="11710" y="1282"/>
                </a:lnTo>
                <a:lnTo>
                  <a:pt x="8596" y="2326"/>
                </a:lnTo>
                <a:lnTo>
                  <a:pt x="6033" y="3543"/>
                </a:lnTo>
                <a:lnTo>
                  <a:pt x="349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4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10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47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47"/>
                </a:lnTo>
                <a:lnTo>
                  <a:pt x="4420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7"/>
                </a:lnTo>
                <a:lnTo>
                  <a:pt x="1230" y="45087"/>
                </a:lnTo>
                <a:lnTo>
                  <a:pt x="3175" y="48478"/>
                </a:lnTo>
                <a:lnTo>
                  <a:pt x="6094" y="51015"/>
                </a:lnTo>
                <a:lnTo>
                  <a:pt x="9958" y="52654"/>
                </a:lnTo>
                <a:lnTo>
                  <a:pt x="9179" y="38355"/>
                </a:lnTo>
                <a:close/>
              </a:path>
              <a:path w="40092" h="53644">
                <a:moveTo>
                  <a:pt x="13194" y="45911"/>
                </a:moveTo>
                <a:lnTo>
                  <a:pt x="9983" y="42912"/>
                </a:lnTo>
                <a:lnTo>
                  <a:pt x="9179" y="38355"/>
                </a:lnTo>
                <a:lnTo>
                  <a:pt x="9958" y="52654"/>
                </a:lnTo>
                <a:lnTo>
                  <a:pt x="14363" y="53644"/>
                </a:lnTo>
                <a:lnTo>
                  <a:pt x="19850" y="5364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041730" y="5221846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69"/>
                </a:moveTo>
                <a:lnTo>
                  <a:pt x="33108" y="51268"/>
                </a:lnTo>
                <a:lnTo>
                  <a:pt x="33324" y="52006"/>
                </a:lnTo>
                <a:lnTo>
                  <a:pt x="35967" y="52920"/>
                </a:lnTo>
                <a:lnTo>
                  <a:pt x="39193" y="52920"/>
                </a:lnTo>
                <a:lnTo>
                  <a:pt x="42062" y="51268"/>
                </a:lnTo>
                <a:lnTo>
                  <a:pt x="42062" y="18007"/>
                </a:lnTo>
                <a:lnTo>
                  <a:pt x="41771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4"/>
                </a:lnTo>
                <a:lnTo>
                  <a:pt x="27838" y="0"/>
                </a:lnTo>
                <a:lnTo>
                  <a:pt x="21794" y="0"/>
                </a:lnTo>
                <a:lnTo>
                  <a:pt x="19051" y="709"/>
                </a:lnTo>
                <a:lnTo>
                  <a:pt x="16319" y="2132"/>
                </a:lnTo>
                <a:lnTo>
                  <a:pt x="13576" y="3568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5" y="774"/>
                </a:lnTo>
                <a:lnTo>
                  <a:pt x="2578" y="774"/>
                </a:lnTo>
                <a:lnTo>
                  <a:pt x="0" y="2423"/>
                </a:lnTo>
                <a:lnTo>
                  <a:pt x="0" y="51268"/>
                </a:lnTo>
                <a:lnTo>
                  <a:pt x="317" y="52196"/>
                </a:lnTo>
                <a:lnTo>
                  <a:pt x="2858" y="52920"/>
                </a:lnTo>
                <a:lnTo>
                  <a:pt x="6098" y="52920"/>
                </a:lnTo>
                <a:lnTo>
                  <a:pt x="8967" y="51268"/>
                </a:lnTo>
                <a:lnTo>
                  <a:pt x="8967" y="17133"/>
                </a:lnTo>
                <a:lnTo>
                  <a:pt x="11419" y="14058"/>
                </a:lnTo>
                <a:lnTo>
                  <a:pt x="13766" y="11733"/>
                </a:lnTo>
                <a:lnTo>
                  <a:pt x="18252" y="8547"/>
                </a:lnTo>
                <a:lnTo>
                  <a:pt x="22744" y="7748"/>
                </a:lnTo>
                <a:lnTo>
                  <a:pt x="25999" y="8089"/>
                </a:lnTo>
                <a:lnTo>
                  <a:pt x="28638" y="9371"/>
                </a:lnTo>
                <a:lnTo>
                  <a:pt x="31381" y="12787"/>
                </a:lnTo>
                <a:lnTo>
                  <a:pt x="32451" y="15952"/>
                </a:lnTo>
                <a:lnTo>
                  <a:pt x="33108" y="19886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097066" y="5255525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3221" y="19277"/>
                </a:moveTo>
                <a:lnTo>
                  <a:pt x="12776" y="8102"/>
                </a:lnTo>
                <a:lnTo>
                  <a:pt x="10882" y="4456"/>
                </a:lnTo>
                <a:lnTo>
                  <a:pt x="9841" y="0"/>
                </a:lnTo>
                <a:lnTo>
                  <a:pt x="8153" y="16498"/>
                </a:lnTo>
                <a:lnTo>
                  <a:pt x="13221" y="19277"/>
                </a:lnTo>
                <a:close/>
              </a:path>
              <a:path w="13221" h="75653">
                <a:moveTo>
                  <a:pt x="36943" y="11123"/>
                </a:moveTo>
                <a:lnTo>
                  <a:pt x="37021" y="18136"/>
                </a:lnTo>
                <a:lnTo>
                  <a:pt x="39624" y="19241"/>
                </a:lnTo>
                <a:lnTo>
                  <a:pt x="42353" y="19241"/>
                </a:lnTo>
                <a:lnTo>
                  <a:pt x="44919" y="17589"/>
                </a:lnTo>
                <a:lnTo>
                  <a:pt x="44919" y="-54688"/>
                </a:lnTo>
                <a:lnTo>
                  <a:pt x="44678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6" y="-54688"/>
                </a:lnTo>
                <a:lnTo>
                  <a:pt x="35916" y="-26301"/>
                </a:lnTo>
                <a:lnTo>
                  <a:pt x="31264" y="-30567"/>
                </a:lnTo>
                <a:lnTo>
                  <a:pt x="26531" y="-33059"/>
                </a:lnTo>
                <a:lnTo>
                  <a:pt x="23914" y="-33681"/>
                </a:lnTo>
                <a:lnTo>
                  <a:pt x="17613" y="-33681"/>
                </a:lnTo>
                <a:lnTo>
                  <a:pt x="14579" y="-33045"/>
                </a:lnTo>
                <a:lnTo>
                  <a:pt x="11962" y="-31762"/>
                </a:lnTo>
                <a:lnTo>
                  <a:pt x="9334" y="-30481"/>
                </a:lnTo>
                <a:lnTo>
                  <a:pt x="7138" y="-28652"/>
                </a:lnTo>
                <a:lnTo>
                  <a:pt x="3591" y="-23864"/>
                </a:lnTo>
                <a:lnTo>
                  <a:pt x="2260" y="-20981"/>
                </a:lnTo>
                <a:lnTo>
                  <a:pt x="1346" y="-17589"/>
                </a:lnTo>
                <a:lnTo>
                  <a:pt x="445" y="-14213"/>
                </a:lnTo>
                <a:lnTo>
                  <a:pt x="0" y="-10426"/>
                </a:lnTo>
                <a:lnTo>
                  <a:pt x="0" y="-2693"/>
                </a:lnTo>
                <a:lnTo>
                  <a:pt x="355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47" y="9881"/>
                </a:lnTo>
                <a:lnTo>
                  <a:pt x="4521" y="12242"/>
                </a:lnTo>
                <a:lnTo>
                  <a:pt x="8153" y="16498"/>
                </a:lnTo>
                <a:lnTo>
                  <a:pt x="9841" y="0"/>
                </a:lnTo>
                <a:lnTo>
                  <a:pt x="9269" y="-4748"/>
                </a:lnTo>
                <a:lnTo>
                  <a:pt x="9269" y="-9526"/>
                </a:lnTo>
                <a:lnTo>
                  <a:pt x="9956" y="-14047"/>
                </a:lnTo>
                <a:lnTo>
                  <a:pt x="11137" y="-18287"/>
                </a:lnTo>
                <a:lnTo>
                  <a:pt x="13117" y="-21831"/>
                </a:lnTo>
                <a:lnTo>
                  <a:pt x="16015" y="-24358"/>
                </a:lnTo>
                <a:lnTo>
                  <a:pt x="19532" y="-25985"/>
                </a:lnTo>
                <a:lnTo>
                  <a:pt x="24270" y="-25985"/>
                </a:lnTo>
                <a:lnTo>
                  <a:pt x="28892" y="-23623"/>
                </a:lnTo>
                <a:lnTo>
                  <a:pt x="33501" y="-19749"/>
                </a:lnTo>
                <a:lnTo>
                  <a:pt x="35916" y="-16751"/>
                </a:lnTo>
                <a:lnTo>
                  <a:pt x="35916" y="2782"/>
                </a:lnTo>
                <a:lnTo>
                  <a:pt x="33158" y="6043"/>
                </a:lnTo>
                <a:lnTo>
                  <a:pt x="29425" y="9450"/>
                </a:lnTo>
                <a:lnTo>
                  <a:pt x="25984" y="11518"/>
                </a:lnTo>
                <a:lnTo>
                  <a:pt x="22618" y="12329"/>
                </a:lnTo>
                <a:lnTo>
                  <a:pt x="19075" y="12329"/>
                </a:lnTo>
                <a:lnTo>
                  <a:pt x="15568" y="10666"/>
                </a:lnTo>
                <a:lnTo>
                  <a:pt x="12776" y="8102"/>
                </a:lnTo>
                <a:lnTo>
                  <a:pt x="13221" y="1927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202"/>
                </a:lnTo>
                <a:lnTo>
                  <a:pt x="28943" y="17639"/>
                </a:lnTo>
                <a:lnTo>
                  <a:pt x="31711" y="16090"/>
                </a:lnTo>
                <a:lnTo>
                  <a:pt x="34378" y="1391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157488" y="520247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295"/>
                </a:lnTo>
                <a:lnTo>
                  <a:pt x="10681" y="1840"/>
                </a:lnTo>
                <a:lnTo>
                  <a:pt x="7682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11"/>
                </a:lnTo>
                <a:close/>
              </a:path>
              <a:path w="11074" h="72288">
                <a:moveTo>
                  <a:pt x="1397" y="7156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48" y="70636"/>
                </a:lnTo>
                <a:lnTo>
                  <a:pt x="10048" y="21790"/>
                </a:lnTo>
                <a:lnTo>
                  <a:pt x="9817" y="21107"/>
                </a:lnTo>
                <a:lnTo>
                  <a:pt x="7175" y="20152"/>
                </a:lnTo>
                <a:lnTo>
                  <a:pt x="3949" y="20152"/>
                </a:lnTo>
                <a:lnTo>
                  <a:pt x="1094" y="21790"/>
                </a:lnTo>
                <a:lnTo>
                  <a:pt x="1094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183973" y="5221846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68"/>
                </a:lnTo>
                <a:lnTo>
                  <a:pt x="33324" y="52006"/>
                </a:lnTo>
                <a:lnTo>
                  <a:pt x="35967" y="52920"/>
                </a:lnTo>
                <a:lnTo>
                  <a:pt x="39192" y="52920"/>
                </a:lnTo>
                <a:lnTo>
                  <a:pt x="42047" y="51268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4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2"/>
                </a:lnTo>
                <a:lnTo>
                  <a:pt x="13575" y="3568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6" y="774"/>
                </a:lnTo>
                <a:lnTo>
                  <a:pt x="0" y="2423"/>
                </a:lnTo>
                <a:lnTo>
                  <a:pt x="0" y="51268"/>
                </a:lnTo>
                <a:lnTo>
                  <a:pt x="316" y="52196"/>
                </a:lnTo>
                <a:lnTo>
                  <a:pt x="2857" y="52920"/>
                </a:lnTo>
                <a:lnTo>
                  <a:pt x="6094" y="52920"/>
                </a:lnTo>
                <a:lnTo>
                  <a:pt x="8967" y="51268"/>
                </a:lnTo>
                <a:lnTo>
                  <a:pt x="8967" y="17133"/>
                </a:lnTo>
                <a:lnTo>
                  <a:pt x="11414" y="14058"/>
                </a:lnTo>
                <a:lnTo>
                  <a:pt x="13755" y="11733"/>
                </a:lnTo>
                <a:lnTo>
                  <a:pt x="18248" y="8547"/>
                </a:lnTo>
                <a:lnTo>
                  <a:pt x="22732" y="7748"/>
                </a:lnTo>
                <a:lnTo>
                  <a:pt x="25995" y="8089"/>
                </a:lnTo>
                <a:lnTo>
                  <a:pt x="28637" y="9371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36976" y="5221944"/>
            <a:ext cx="46228" cy="54662"/>
          </a:xfrm>
          <a:custGeom>
            <a:avLst/>
            <a:gdLst/>
            <a:ahLst/>
            <a:cxnLst/>
            <a:rect l="l" t="t" r="r" b="b"/>
            <a:pathLst>
              <a:path w="46228" h="54662">
                <a:moveTo>
                  <a:pt x="9806" y="36244"/>
                </a:moveTo>
                <a:lnTo>
                  <a:pt x="9485" y="54662"/>
                </a:lnTo>
                <a:lnTo>
                  <a:pt x="11685" y="51573"/>
                </a:lnTo>
                <a:lnTo>
                  <a:pt x="10400" y="39650"/>
                </a:lnTo>
                <a:lnTo>
                  <a:pt x="9806" y="36244"/>
                </a:lnTo>
                <a:close/>
              </a:path>
              <a:path w="46228" h="54662">
                <a:moveTo>
                  <a:pt x="431" y="55742"/>
                </a:moveTo>
                <a:lnTo>
                  <a:pt x="0" y="59208"/>
                </a:lnTo>
                <a:lnTo>
                  <a:pt x="396" y="62826"/>
                </a:lnTo>
                <a:lnTo>
                  <a:pt x="1983" y="66042"/>
                </a:lnTo>
                <a:lnTo>
                  <a:pt x="5029" y="68579"/>
                </a:lnTo>
                <a:lnTo>
                  <a:pt x="9083" y="70650"/>
                </a:lnTo>
                <a:lnTo>
                  <a:pt x="11851" y="71323"/>
                </a:lnTo>
                <a:lnTo>
                  <a:pt x="14620" y="71996"/>
                </a:lnTo>
                <a:lnTo>
                  <a:pt x="17971" y="72327"/>
                </a:lnTo>
                <a:lnTo>
                  <a:pt x="26010" y="72327"/>
                </a:lnTo>
                <a:lnTo>
                  <a:pt x="29541" y="71880"/>
                </a:lnTo>
                <a:lnTo>
                  <a:pt x="32551" y="71006"/>
                </a:lnTo>
                <a:lnTo>
                  <a:pt x="35561" y="70116"/>
                </a:lnTo>
                <a:lnTo>
                  <a:pt x="39956" y="67373"/>
                </a:lnTo>
                <a:lnTo>
                  <a:pt x="43333" y="64047"/>
                </a:lnTo>
                <a:lnTo>
                  <a:pt x="45201" y="60008"/>
                </a:lnTo>
                <a:lnTo>
                  <a:pt x="45684" y="55627"/>
                </a:lnTo>
                <a:lnTo>
                  <a:pt x="45262" y="51612"/>
                </a:lnTo>
                <a:lnTo>
                  <a:pt x="43600" y="48386"/>
                </a:lnTo>
                <a:lnTo>
                  <a:pt x="40957" y="45935"/>
                </a:lnTo>
                <a:lnTo>
                  <a:pt x="37731" y="43981"/>
                </a:lnTo>
                <a:lnTo>
                  <a:pt x="33667" y="42786"/>
                </a:lnTo>
                <a:lnTo>
                  <a:pt x="29019" y="42378"/>
                </a:lnTo>
                <a:lnTo>
                  <a:pt x="16268" y="41846"/>
                </a:lnTo>
                <a:lnTo>
                  <a:pt x="14328" y="41770"/>
                </a:lnTo>
                <a:lnTo>
                  <a:pt x="10400" y="39650"/>
                </a:lnTo>
                <a:lnTo>
                  <a:pt x="11685" y="51573"/>
                </a:lnTo>
                <a:lnTo>
                  <a:pt x="14530" y="48996"/>
                </a:lnTo>
                <a:lnTo>
                  <a:pt x="27180" y="49442"/>
                </a:lnTo>
                <a:lnTo>
                  <a:pt x="30114" y="49503"/>
                </a:lnTo>
                <a:lnTo>
                  <a:pt x="32435" y="50115"/>
                </a:lnTo>
                <a:lnTo>
                  <a:pt x="35867" y="52387"/>
                </a:lnTo>
                <a:lnTo>
                  <a:pt x="36716" y="56109"/>
                </a:lnTo>
                <a:lnTo>
                  <a:pt x="36716" y="57340"/>
                </a:lnTo>
                <a:lnTo>
                  <a:pt x="35510" y="60756"/>
                </a:lnTo>
                <a:lnTo>
                  <a:pt x="32461" y="63489"/>
                </a:lnTo>
                <a:lnTo>
                  <a:pt x="29160" y="64720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6" y="64886"/>
                </a:lnTo>
                <a:lnTo>
                  <a:pt x="12369" y="63676"/>
                </a:lnTo>
                <a:lnTo>
                  <a:pt x="8776" y="60681"/>
                </a:lnTo>
                <a:lnTo>
                  <a:pt x="8776" y="57571"/>
                </a:lnTo>
                <a:lnTo>
                  <a:pt x="9485" y="54662"/>
                </a:lnTo>
                <a:lnTo>
                  <a:pt x="9806" y="36244"/>
                </a:lnTo>
                <a:lnTo>
                  <a:pt x="11380" y="32892"/>
                </a:lnTo>
                <a:lnTo>
                  <a:pt x="14404" y="33691"/>
                </a:lnTo>
                <a:lnTo>
                  <a:pt x="17985" y="34737"/>
                </a:lnTo>
                <a:lnTo>
                  <a:pt x="16017" y="27190"/>
                </a:lnTo>
                <a:lnTo>
                  <a:pt x="14188" y="25351"/>
                </a:lnTo>
                <a:lnTo>
                  <a:pt x="11445" y="20970"/>
                </a:lnTo>
                <a:lnTo>
                  <a:pt x="11445" y="17740"/>
                </a:lnTo>
                <a:lnTo>
                  <a:pt x="11645" y="14922"/>
                </a:lnTo>
                <a:lnTo>
                  <a:pt x="14237" y="1230"/>
                </a:lnTo>
                <a:lnTo>
                  <a:pt x="9907" y="3200"/>
                </a:lnTo>
                <a:lnTo>
                  <a:pt x="6567" y="6249"/>
                </a:lnTo>
                <a:lnTo>
                  <a:pt x="4345" y="10313"/>
                </a:lnTo>
                <a:lnTo>
                  <a:pt x="2923" y="15026"/>
                </a:lnTo>
                <a:lnTo>
                  <a:pt x="2923" y="17795"/>
                </a:lnTo>
                <a:lnTo>
                  <a:pt x="3251" y="22226"/>
                </a:lnTo>
                <a:lnTo>
                  <a:pt x="4546" y="25593"/>
                </a:lnTo>
                <a:lnTo>
                  <a:pt x="6555" y="28436"/>
                </a:lnTo>
                <a:lnTo>
                  <a:pt x="4104" y="31370"/>
                </a:lnTo>
                <a:lnTo>
                  <a:pt x="2301" y="34837"/>
                </a:lnTo>
                <a:lnTo>
                  <a:pt x="1828" y="39016"/>
                </a:lnTo>
                <a:lnTo>
                  <a:pt x="2275" y="42087"/>
                </a:lnTo>
                <a:lnTo>
                  <a:pt x="3963" y="44844"/>
                </a:lnTo>
                <a:lnTo>
                  <a:pt x="7048" y="46875"/>
                </a:lnTo>
                <a:lnTo>
                  <a:pt x="3975" y="49618"/>
                </a:lnTo>
                <a:lnTo>
                  <a:pt x="1767" y="52527"/>
                </a:lnTo>
                <a:lnTo>
                  <a:pt x="431" y="55742"/>
                </a:lnTo>
                <a:close/>
              </a:path>
              <a:path w="46228" h="54662">
                <a:moveTo>
                  <a:pt x="11645" y="14922"/>
                </a:moveTo>
                <a:lnTo>
                  <a:pt x="13119" y="11113"/>
                </a:lnTo>
                <a:lnTo>
                  <a:pt x="15886" y="8280"/>
                </a:lnTo>
                <a:lnTo>
                  <a:pt x="18454" y="7124"/>
                </a:lnTo>
                <a:lnTo>
                  <a:pt x="21704" y="6847"/>
                </a:lnTo>
                <a:lnTo>
                  <a:pt x="25071" y="6847"/>
                </a:lnTo>
                <a:lnTo>
                  <a:pt x="27663" y="7772"/>
                </a:lnTo>
                <a:lnTo>
                  <a:pt x="31320" y="11494"/>
                </a:lnTo>
                <a:lnTo>
                  <a:pt x="32219" y="14083"/>
                </a:lnTo>
                <a:lnTo>
                  <a:pt x="32219" y="17424"/>
                </a:lnTo>
                <a:lnTo>
                  <a:pt x="32004" y="20192"/>
                </a:lnTo>
                <a:lnTo>
                  <a:pt x="30546" y="23939"/>
                </a:lnTo>
                <a:lnTo>
                  <a:pt x="27773" y="26708"/>
                </a:lnTo>
                <a:lnTo>
                  <a:pt x="25171" y="27828"/>
                </a:lnTo>
                <a:lnTo>
                  <a:pt x="21870" y="28119"/>
                </a:lnTo>
                <a:lnTo>
                  <a:pt x="18568" y="28119"/>
                </a:lnTo>
                <a:lnTo>
                  <a:pt x="16017" y="27190"/>
                </a:lnTo>
                <a:lnTo>
                  <a:pt x="17985" y="34737"/>
                </a:lnTo>
                <a:lnTo>
                  <a:pt x="21870" y="35002"/>
                </a:lnTo>
                <a:lnTo>
                  <a:pt x="24678" y="35002"/>
                </a:lnTo>
                <a:lnTo>
                  <a:pt x="27241" y="34606"/>
                </a:lnTo>
                <a:lnTo>
                  <a:pt x="29566" y="33807"/>
                </a:lnTo>
                <a:lnTo>
                  <a:pt x="33883" y="31863"/>
                </a:lnTo>
                <a:lnTo>
                  <a:pt x="37249" y="28854"/>
                </a:lnTo>
                <a:lnTo>
                  <a:pt x="39434" y="24853"/>
                </a:lnTo>
                <a:lnTo>
                  <a:pt x="40806" y="20192"/>
                </a:lnTo>
                <a:lnTo>
                  <a:pt x="40806" y="17363"/>
                </a:lnTo>
                <a:lnTo>
                  <a:pt x="40539" y="14022"/>
                </a:lnTo>
                <a:lnTo>
                  <a:pt x="39524" y="10882"/>
                </a:lnTo>
                <a:lnTo>
                  <a:pt x="37374" y="8153"/>
                </a:lnTo>
                <a:lnTo>
                  <a:pt x="44373" y="8153"/>
                </a:lnTo>
                <a:lnTo>
                  <a:pt x="45709" y="7305"/>
                </a:lnTo>
                <a:lnTo>
                  <a:pt x="46228" y="4561"/>
                </a:lnTo>
                <a:lnTo>
                  <a:pt x="44373" y="928"/>
                </a:lnTo>
                <a:lnTo>
                  <a:pt x="29617" y="928"/>
                </a:lnTo>
                <a:lnTo>
                  <a:pt x="27292" y="406"/>
                </a:lnTo>
                <a:lnTo>
                  <a:pt x="24728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37" y="1230"/>
                </a:lnTo>
                <a:lnTo>
                  <a:pt x="11645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317195" y="5221846"/>
            <a:ext cx="40092" cy="53644"/>
          </a:xfrm>
          <a:custGeom>
            <a:avLst/>
            <a:gdLst/>
            <a:ahLst/>
            <a:cxnLst/>
            <a:rect l="l" t="t" r="r" b="b"/>
            <a:pathLst>
              <a:path w="40092" h="53644">
                <a:moveTo>
                  <a:pt x="9168" y="38355"/>
                </a:moveTo>
                <a:lnTo>
                  <a:pt x="10007" y="34430"/>
                </a:lnTo>
                <a:lnTo>
                  <a:pt x="12635" y="31482"/>
                </a:lnTo>
                <a:lnTo>
                  <a:pt x="15328" y="30060"/>
                </a:lnTo>
                <a:lnTo>
                  <a:pt x="18945" y="29236"/>
                </a:lnTo>
                <a:lnTo>
                  <a:pt x="23543" y="29020"/>
                </a:lnTo>
                <a:lnTo>
                  <a:pt x="31189" y="29020"/>
                </a:lnTo>
                <a:lnTo>
                  <a:pt x="31189" y="39385"/>
                </a:lnTo>
                <a:lnTo>
                  <a:pt x="26884" y="43675"/>
                </a:lnTo>
                <a:lnTo>
                  <a:pt x="22870" y="46062"/>
                </a:lnTo>
                <a:lnTo>
                  <a:pt x="19850" y="53644"/>
                </a:lnTo>
                <a:lnTo>
                  <a:pt x="22628" y="53025"/>
                </a:lnTo>
                <a:lnTo>
                  <a:pt x="25246" y="51753"/>
                </a:lnTo>
                <a:lnTo>
                  <a:pt x="27873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092" y="51321"/>
                </a:lnTo>
                <a:lnTo>
                  <a:pt x="40092" y="15354"/>
                </a:lnTo>
                <a:lnTo>
                  <a:pt x="39750" y="12687"/>
                </a:lnTo>
                <a:lnTo>
                  <a:pt x="38364" y="8129"/>
                </a:lnTo>
                <a:lnTo>
                  <a:pt x="35747" y="4687"/>
                </a:lnTo>
                <a:lnTo>
                  <a:pt x="32245" y="1981"/>
                </a:lnTo>
                <a:lnTo>
                  <a:pt x="2731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398" y="849"/>
                </a:lnTo>
                <a:lnTo>
                  <a:pt x="10144" y="1804"/>
                </a:lnTo>
                <a:lnTo>
                  <a:pt x="7209" y="2909"/>
                </a:lnTo>
                <a:lnTo>
                  <a:pt x="3491" y="5205"/>
                </a:lnTo>
                <a:lnTo>
                  <a:pt x="2372" y="7938"/>
                </a:lnTo>
                <a:lnTo>
                  <a:pt x="2678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9"/>
                </a:lnTo>
                <a:lnTo>
                  <a:pt x="14067" y="8054"/>
                </a:lnTo>
                <a:lnTo>
                  <a:pt x="17805" y="7265"/>
                </a:lnTo>
                <a:lnTo>
                  <a:pt x="22071" y="7265"/>
                </a:lnTo>
                <a:lnTo>
                  <a:pt x="25220" y="8003"/>
                </a:lnTo>
                <a:lnTo>
                  <a:pt x="27783" y="9210"/>
                </a:lnTo>
                <a:lnTo>
                  <a:pt x="30199" y="12334"/>
                </a:lnTo>
                <a:lnTo>
                  <a:pt x="30984" y="15228"/>
                </a:lnTo>
                <a:lnTo>
                  <a:pt x="31189" y="18760"/>
                </a:lnTo>
                <a:lnTo>
                  <a:pt x="31189" y="22569"/>
                </a:lnTo>
                <a:lnTo>
                  <a:pt x="20674" y="22569"/>
                </a:lnTo>
                <a:lnTo>
                  <a:pt x="17244" y="22910"/>
                </a:lnTo>
                <a:lnTo>
                  <a:pt x="14208" y="23573"/>
                </a:lnTo>
                <a:lnTo>
                  <a:pt x="11173" y="24246"/>
                </a:lnTo>
                <a:lnTo>
                  <a:pt x="8610" y="25247"/>
                </a:lnTo>
                <a:lnTo>
                  <a:pt x="4417" y="27914"/>
                </a:lnTo>
                <a:lnTo>
                  <a:pt x="1673" y="31622"/>
                </a:lnTo>
                <a:lnTo>
                  <a:pt x="0" y="36043"/>
                </a:lnTo>
                <a:lnTo>
                  <a:pt x="0" y="41137"/>
                </a:lnTo>
                <a:lnTo>
                  <a:pt x="1216" y="45087"/>
                </a:lnTo>
                <a:lnTo>
                  <a:pt x="3175" y="48478"/>
                </a:lnTo>
                <a:lnTo>
                  <a:pt x="6094" y="51015"/>
                </a:lnTo>
                <a:lnTo>
                  <a:pt x="9952" y="52654"/>
                </a:lnTo>
                <a:lnTo>
                  <a:pt x="9168" y="38355"/>
                </a:lnTo>
                <a:close/>
              </a:path>
              <a:path w="40092" h="53644">
                <a:moveTo>
                  <a:pt x="13194" y="45911"/>
                </a:moveTo>
                <a:lnTo>
                  <a:pt x="9968" y="42912"/>
                </a:lnTo>
                <a:lnTo>
                  <a:pt x="9168" y="38355"/>
                </a:lnTo>
                <a:lnTo>
                  <a:pt x="9952" y="52654"/>
                </a:lnTo>
                <a:lnTo>
                  <a:pt x="14363" y="53644"/>
                </a:lnTo>
                <a:lnTo>
                  <a:pt x="19850" y="53644"/>
                </a:lnTo>
                <a:lnTo>
                  <a:pt x="22870" y="46062"/>
                </a:lnTo>
                <a:lnTo>
                  <a:pt x="18337" y="46659"/>
                </a:lnTo>
                <a:lnTo>
                  <a:pt x="15439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373826" y="5221846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69"/>
                </a:moveTo>
                <a:lnTo>
                  <a:pt x="33110" y="51268"/>
                </a:lnTo>
                <a:lnTo>
                  <a:pt x="33340" y="52006"/>
                </a:lnTo>
                <a:lnTo>
                  <a:pt x="35982" y="52920"/>
                </a:lnTo>
                <a:lnTo>
                  <a:pt x="39208" y="52920"/>
                </a:lnTo>
                <a:lnTo>
                  <a:pt x="42062" y="51268"/>
                </a:lnTo>
                <a:lnTo>
                  <a:pt x="42062" y="18007"/>
                </a:lnTo>
                <a:lnTo>
                  <a:pt x="41771" y="15022"/>
                </a:lnTo>
                <a:lnTo>
                  <a:pt x="40580" y="10083"/>
                </a:lnTo>
                <a:lnTo>
                  <a:pt x="38204" y="6070"/>
                </a:lnTo>
                <a:lnTo>
                  <a:pt x="35043" y="2754"/>
                </a:lnTo>
                <a:lnTo>
                  <a:pt x="30596" y="544"/>
                </a:lnTo>
                <a:lnTo>
                  <a:pt x="27853" y="0"/>
                </a:lnTo>
                <a:lnTo>
                  <a:pt x="21809" y="0"/>
                </a:lnTo>
                <a:lnTo>
                  <a:pt x="19051" y="709"/>
                </a:lnTo>
                <a:lnTo>
                  <a:pt x="16323" y="2132"/>
                </a:lnTo>
                <a:lnTo>
                  <a:pt x="13590" y="3568"/>
                </a:lnTo>
                <a:lnTo>
                  <a:pt x="10847" y="5814"/>
                </a:lnTo>
                <a:lnTo>
                  <a:pt x="8093" y="8888"/>
                </a:lnTo>
                <a:lnTo>
                  <a:pt x="8093" y="2146"/>
                </a:lnTo>
                <a:lnTo>
                  <a:pt x="5541" y="774"/>
                </a:lnTo>
                <a:lnTo>
                  <a:pt x="2592" y="774"/>
                </a:lnTo>
                <a:lnTo>
                  <a:pt x="0" y="2423"/>
                </a:lnTo>
                <a:lnTo>
                  <a:pt x="0" y="51268"/>
                </a:lnTo>
                <a:lnTo>
                  <a:pt x="331" y="52196"/>
                </a:lnTo>
                <a:lnTo>
                  <a:pt x="2872" y="52920"/>
                </a:lnTo>
                <a:lnTo>
                  <a:pt x="6109" y="52920"/>
                </a:lnTo>
                <a:lnTo>
                  <a:pt x="8968" y="51268"/>
                </a:lnTo>
                <a:lnTo>
                  <a:pt x="8968" y="17133"/>
                </a:lnTo>
                <a:lnTo>
                  <a:pt x="11429" y="14058"/>
                </a:lnTo>
                <a:lnTo>
                  <a:pt x="13770" y="11733"/>
                </a:lnTo>
                <a:lnTo>
                  <a:pt x="18263" y="8547"/>
                </a:lnTo>
                <a:lnTo>
                  <a:pt x="22749" y="7748"/>
                </a:lnTo>
                <a:lnTo>
                  <a:pt x="26010" y="8089"/>
                </a:lnTo>
                <a:lnTo>
                  <a:pt x="28652" y="9371"/>
                </a:lnTo>
                <a:lnTo>
                  <a:pt x="31395" y="12787"/>
                </a:lnTo>
                <a:lnTo>
                  <a:pt x="32461" y="15952"/>
                </a:lnTo>
                <a:lnTo>
                  <a:pt x="33110" y="19886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429176" y="525998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72" y="0"/>
                </a:moveTo>
                <a:lnTo>
                  <a:pt x="10680" y="13439"/>
                </a:lnTo>
                <a:lnTo>
                  <a:pt x="13219" y="14820"/>
                </a:lnTo>
                <a:lnTo>
                  <a:pt x="12762" y="3646"/>
                </a:lnTo>
                <a:lnTo>
                  <a:pt x="10872" y="0"/>
                </a:lnTo>
                <a:close/>
              </a:path>
              <a:path w="13219" h="75653">
                <a:moveTo>
                  <a:pt x="36943" y="6667"/>
                </a:moveTo>
                <a:lnTo>
                  <a:pt x="37019" y="13680"/>
                </a:lnTo>
                <a:lnTo>
                  <a:pt x="39625" y="14785"/>
                </a:lnTo>
                <a:lnTo>
                  <a:pt x="42354" y="14785"/>
                </a:lnTo>
                <a:lnTo>
                  <a:pt x="44921" y="13133"/>
                </a:lnTo>
                <a:lnTo>
                  <a:pt x="44921" y="-59145"/>
                </a:lnTo>
                <a:lnTo>
                  <a:pt x="44665" y="-59879"/>
                </a:lnTo>
                <a:lnTo>
                  <a:pt x="41997" y="-60833"/>
                </a:lnTo>
                <a:lnTo>
                  <a:pt x="38787" y="-60833"/>
                </a:lnTo>
                <a:lnTo>
                  <a:pt x="35914" y="-59145"/>
                </a:lnTo>
                <a:lnTo>
                  <a:pt x="35914" y="-30758"/>
                </a:lnTo>
                <a:lnTo>
                  <a:pt x="31254" y="-35024"/>
                </a:lnTo>
                <a:lnTo>
                  <a:pt x="26517" y="-37515"/>
                </a:lnTo>
                <a:lnTo>
                  <a:pt x="23900" y="-38138"/>
                </a:lnTo>
                <a:lnTo>
                  <a:pt x="17614" y="-38138"/>
                </a:lnTo>
                <a:lnTo>
                  <a:pt x="14579" y="-37501"/>
                </a:lnTo>
                <a:lnTo>
                  <a:pt x="11951" y="-36219"/>
                </a:lnTo>
                <a:lnTo>
                  <a:pt x="9334" y="-34937"/>
                </a:lnTo>
                <a:lnTo>
                  <a:pt x="7134" y="-33108"/>
                </a:lnTo>
                <a:lnTo>
                  <a:pt x="3592" y="-28321"/>
                </a:lnTo>
                <a:lnTo>
                  <a:pt x="2260" y="-25438"/>
                </a:lnTo>
                <a:lnTo>
                  <a:pt x="1346" y="-22045"/>
                </a:lnTo>
                <a:lnTo>
                  <a:pt x="443" y="-18670"/>
                </a:lnTo>
                <a:lnTo>
                  <a:pt x="0" y="-14883"/>
                </a:lnTo>
                <a:lnTo>
                  <a:pt x="0" y="-7150"/>
                </a:lnTo>
                <a:lnTo>
                  <a:pt x="356" y="-3773"/>
                </a:lnTo>
                <a:lnTo>
                  <a:pt x="1079" y="-572"/>
                </a:lnTo>
                <a:lnTo>
                  <a:pt x="1789" y="2627"/>
                </a:lnTo>
                <a:lnTo>
                  <a:pt x="2945" y="5425"/>
                </a:lnTo>
                <a:lnTo>
                  <a:pt x="4521" y="7786"/>
                </a:lnTo>
                <a:lnTo>
                  <a:pt x="8139" y="12042"/>
                </a:lnTo>
                <a:lnTo>
                  <a:pt x="10680" y="13439"/>
                </a:lnTo>
                <a:lnTo>
                  <a:pt x="10872" y="0"/>
                </a:lnTo>
                <a:lnTo>
                  <a:pt x="9842" y="-4456"/>
                </a:lnTo>
                <a:lnTo>
                  <a:pt x="9269" y="-9204"/>
                </a:lnTo>
                <a:lnTo>
                  <a:pt x="9269" y="-13982"/>
                </a:lnTo>
                <a:lnTo>
                  <a:pt x="9942" y="-18503"/>
                </a:lnTo>
                <a:lnTo>
                  <a:pt x="11123" y="-22744"/>
                </a:lnTo>
                <a:lnTo>
                  <a:pt x="13119" y="-26287"/>
                </a:lnTo>
                <a:lnTo>
                  <a:pt x="16001" y="-28815"/>
                </a:lnTo>
                <a:lnTo>
                  <a:pt x="19519" y="-30441"/>
                </a:lnTo>
                <a:lnTo>
                  <a:pt x="24267" y="-30441"/>
                </a:lnTo>
                <a:lnTo>
                  <a:pt x="28879" y="-28079"/>
                </a:lnTo>
                <a:lnTo>
                  <a:pt x="33491" y="-24206"/>
                </a:lnTo>
                <a:lnTo>
                  <a:pt x="35914" y="-21207"/>
                </a:lnTo>
                <a:lnTo>
                  <a:pt x="35914" y="-1673"/>
                </a:lnTo>
                <a:lnTo>
                  <a:pt x="33159" y="1587"/>
                </a:lnTo>
                <a:lnTo>
                  <a:pt x="29411" y="4993"/>
                </a:lnTo>
                <a:lnTo>
                  <a:pt x="25970" y="7062"/>
                </a:lnTo>
                <a:lnTo>
                  <a:pt x="22618" y="7872"/>
                </a:lnTo>
                <a:lnTo>
                  <a:pt x="19076" y="7872"/>
                </a:lnTo>
                <a:lnTo>
                  <a:pt x="15556" y="6210"/>
                </a:lnTo>
                <a:lnTo>
                  <a:pt x="12762" y="3646"/>
                </a:lnTo>
                <a:lnTo>
                  <a:pt x="13219" y="14820"/>
                </a:lnTo>
                <a:lnTo>
                  <a:pt x="16268" y="15519"/>
                </a:lnTo>
                <a:lnTo>
                  <a:pt x="23136" y="15519"/>
                </a:lnTo>
                <a:lnTo>
                  <a:pt x="26160" y="14745"/>
                </a:lnTo>
                <a:lnTo>
                  <a:pt x="28944" y="13182"/>
                </a:lnTo>
                <a:lnTo>
                  <a:pt x="31711" y="11634"/>
                </a:lnTo>
                <a:lnTo>
                  <a:pt x="34380" y="9460"/>
                </a:lnTo>
                <a:lnTo>
                  <a:pt x="36943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512671" y="5221846"/>
            <a:ext cx="48816" cy="53644"/>
          </a:xfrm>
          <a:custGeom>
            <a:avLst/>
            <a:gdLst/>
            <a:ahLst/>
            <a:cxnLst/>
            <a:rect l="l" t="t" r="r" b="b"/>
            <a:pathLst>
              <a:path w="48816" h="53644">
                <a:moveTo>
                  <a:pt x="9269" y="23911"/>
                </a:moveTo>
                <a:lnTo>
                  <a:pt x="9575" y="21334"/>
                </a:lnTo>
                <a:lnTo>
                  <a:pt x="10170" y="18986"/>
                </a:lnTo>
                <a:lnTo>
                  <a:pt x="11696" y="14591"/>
                </a:lnTo>
                <a:lnTo>
                  <a:pt x="14184" y="11164"/>
                </a:lnTo>
                <a:lnTo>
                  <a:pt x="17665" y="8888"/>
                </a:lnTo>
                <a:lnTo>
                  <a:pt x="21866" y="7481"/>
                </a:lnTo>
                <a:lnTo>
                  <a:pt x="27432" y="7481"/>
                </a:lnTo>
                <a:lnTo>
                  <a:pt x="31774" y="9029"/>
                </a:lnTo>
                <a:lnTo>
                  <a:pt x="35239" y="11455"/>
                </a:lnTo>
                <a:lnTo>
                  <a:pt x="37501" y="15012"/>
                </a:lnTo>
                <a:lnTo>
                  <a:pt x="38797" y="19419"/>
                </a:lnTo>
                <a:lnTo>
                  <a:pt x="39546" y="24268"/>
                </a:lnTo>
                <a:lnTo>
                  <a:pt x="39546" y="29729"/>
                </a:lnTo>
                <a:lnTo>
                  <a:pt x="39254" y="32321"/>
                </a:lnTo>
                <a:lnTo>
                  <a:pt x="38671" y="34658"/>
                </a:lnTo>
                <a:lnTo>
                  <a:pt x="37868" y="50267"/>
                </a:lnTo>
                <a:lnTo>
                  <a:pt x="40474" y="48374"/>
                </a:lnTo>
                <a:lnTo>
                  <a:pt x="44640" y="43535"/>
                </a:lnTo>
                <a:lnTo>
                  <a:pt x="46202" y="40641"/>
                </a:lnTo>
                <a:lnTo>
                  <a:pt x="47242" y="37285"/>
                </a:lnTo>
                <a:lnTo>
                  <a:pt x="48298" y="33959"/>
                </a:lnTo>
                <a:lnTo>
                  <a:pt x="48816" y="30286"/>
                </a:lnTo>
                <a:lnTo>
                  <a:pt x="48816" y="22223"/>
                </a:lnTo>
                <a:lnTo>
                  <a:pt x="48322" y="18554"/>
                </a:lnTo>
                <a:lnTo>
                  <a:pt x="47332" y="15289"/>
                </a:lnTo>
                <a:lnTo>
                  <a:pt x="46339" y="12039"/>
                </a:lnTo>
                <a:lnTo>
                  <a:pt x="44841" y="9270"/>
                </a:lnTo>
                <a:lnTo>
                  <a:pt x="42861" y="6995"/>
                </a:lnTo>
                <a:lnTo>
                  <a:pt x="38379" y="2970"/>
                </a:lnTo>
                <a:lnTo>
                  <a:pt x="35391" y="1779"/>
                </a:lnTo>
                <a:lnTo>
                  <a:pt x="32407" y="594"/>
                </a:lnTo>
                <a:lnTo>
                  <a:pt x="28915" y="0"/>
                </a:lnTo>
                <a:lnTo>
                  <a:pt x="20736" y="0"/>
                </a:lnTo>
                <a:lnTo>
                  <a:pt x="17092" y="674"/>
                </a:lnTo>
                <a:lnTo>
                  <a:pt x="13982" y="2005"/>
                </a:lnTo>
                <a:lnTo>
                  <a:pt x="10882" y="3337"/>
                </a:lnTo>
                <a:lnTo>
                  <a:pt x="8280" y="5220"/>
                </a:lnTo>
                <a:lnTo>
                  <a:pt x="4126" y="10069"/>
                </a:lnTo>
                <a:lnTo>
                  <a:pt x="2562" y="12953"/>
                </a:lnTo>
                <a:lnTo>
                  <a:pt x="1534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0"/>
                </a:lnTo>
                <a:lnTo>
                  <a:pt x="1457" y="38355"/>
                </a:lnTo>
                <a:lnTo>
                  <a:pt x="2423" y="41605"/>
                </a:lnTo>
                <a:lnTo>
                  <a:pt x="3909" y="44373"/>
                </a:lnTo>
                <a:lnTo>
                  <a:pt x="5904" y="46659"/>
                </a:lnTo>
                <a:lnTo>
                  <a:pt x="10374" y="50674"/>
                </a:lnTo>
                <a:lnTo>
                  <a:pt x="10005" y="34225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16" h="53644">
                <a:moveTo>
                  <a:pt x="26960" y="46112"/>
                </a:moveTo>
                <a:lnTo>
                  <a:pt x="21435" y="46112"/>
                </a:lnTo>
                <a:lnTo>
                  <a:pt x="17092" y="44575"/>
                </a:lnTo>
                <a:lnTo>
                  <a:pt x="13625" y="42138"/>
                </a:lnTo>
                <a:lnTo>
                  <a:pt x="11314" y="38632"/>
                </a:lnTo>
                <a:lnTo>
                  <a:pt x="10005" y="34225"/>
                </a:lnTo>
                <a:lnTo>
                  <a:pt x="10374" y="50674"/>
                </a:lnTo>
                <a:lnTo>
                  <a:pt x="13359" y="51865"/>
                </a:lnTo>
                <a:lnTo>
                  <a:pt x="16355" y="53060"/>
                </a:lnTo>
                <a:lnTo>
                  <a:pt x="19846" y="53644"/>
                </a:lnTo>
                <a:lnTo>
                  <a:pt x="27989" y="53644"/>
                </a:lnTo>
                <a:lnTo>
                  <a:pt x="31623" y="52985"/>
                </a:lnTo>
                <a:lnTo>
                  <a:pt x="34747" y="51614"/>
                </a:lnTo>
                <a:lnTo>
                  <a:pt x="37868" y="50267"/>
                </a:lnTo>
                <a:lnTo>
                  <a:pt x="38671" y="34658"/>
                </a:lnTo>
                <a:lnTo>
                  <a:pt x="37170" y="39038"/>
                </a:lnTo>
                <a:lnTo>
                  <a:pt x="34693" y="42444"/>
                </a:lnTo>
                <a:lnTo>
                  <a:pt x="31175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575131" y="5198925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44" y="76417"/>
                </a:moveTo>
                <a:lnTo>
                  <a:pt x="23929" y="76568"/>
                </a:lnTo>
                <a:lnTo>
                  <a:pt x="27306" y="76568"/>
                </a:lnTo>
                <a:lnTo>
                  <a:pt x="30275" y="75934"/>
                </a:lnTo>
                <a:lnTo>
                  <a:pt x="32882" y="74678"/>
                </a:lnTo>
                <a:lnTo>
                  <a:pt x="35485" y="73408"/>
                </a:lnTo>
                <a:lnTo>
                  <a:pt x="37680" y="71579"/>
                </a:lnTo>
                <a:lnTo>
                  <a:pt x="41263" y="66815"/>
                </a:lnTo>
                <a:lnTo>
                  <a:pt x="42619" y="63921"/>
                </a:lnTo>
                <a:lnTo>
                  <a:pt x="43549" y="60542"/>
                </a:lnTo>
                <a:lnTo>
                  <a:pt x="44463" y="57165"/>
                </a:lnTo>
                <a:lnTo>
                  <a:pt x="44921" y="53356"/>
                </a:lnTo>
                <a:lnTo>
                  <a:pt x="44921" y="45584"/>
                </a:lnTo>
                <a:lnTo>
                  <a:pt x="44564" y="42217"/>
                </a:lnTo>
                <a:lnTo>
                  <a:pt x="43855" y="39028"/>
                </a:lnTo>
                <a:lnTo>
                  <a:pt x="43131" y="35841"/>
                </a:lnTo>
                <a:lnTo>
                  <a:pt x="41976" y="33059"/>
                </a:lnTo>
                <a:lnTo>
                  <a:pt x="40399" y="30697"/>
                </a:lnTo>
                <a:lnTo>
                  <a:pt x="36781" y="26442"/>
                </a:lnTo>
                <a:lnTo>
                  <a:pt x="31752" y="23613"/>
                </a:lnTo>
                <a:lnTo>
                  <a:pt x="28728" y="22914"/>
                </a:lnTo>
                <a:lnTo>
                  <a:pt x="25185" y="22914"/>
                </a:lnTo>
                <a:lnTo>
                  <a:pt x="22352" y="23051"/>
                </a:lnTo>
                <a:lnTo>
                  <a:pt x="23483" y="30622"/>
                </a:lnTo>
                <a:lnTo>
                  <a:pt x="27749" y="31169"/>
                </a:lnTo>
                <a:lnTo>
                  <a:pt x="30887" y="33375"/>
                </a:lnTo>
                <a:lnTo>
                  <a:pt x="33084" y="36640"/>
                </a:lnTo>
                <a:lnTo>
                  <a:pt x="34696" y="40529"/>
                </a:lnTo>
                <a:lnTo>
                  <a:pt x="35459" y="45227"/>
                </a:lnTo>
                <a:lnTo>
                  <a:pt x="35651" y="50156"/>
                </a:lnTo>
                <a:lnTo>
                  <a:pt x="35651" y="52442"/>
                </a:lnTo>
                <a:lnTo>
                  <a:pt x="34963" y="56908"/>
                </a:lnTo>
                <a:lnTo>
                  <a:pt x="33797" y="61139"/>
                </a:lnTo>
                <a:lnTo>
                  <a:pt x="31777" y="64721"/>
                </a:lnTo>
                <a:lnTo>
                  <a:pt x="28879" y="67247"/>
                </a:lnTo>
                <a:lnTo>
                  <a:pt x="25351" y="68875"/>
                </a:lnTo>
                <a:lnTo>
                  <a:pt x="20650" y="68875"/>
                </a:lnTo>
                <a:lnTo>
                  <a:pt x="16052" y="66509"/>
                </a:lnTo>
                <a:lnTo>
                  <a:pt x="13197" y="73077"/>
                </a:lnTo>
                <a:lnTo>
                  <a:pt x="15750" y="74629"/>
                </a:lnTo>
                <a:lnTo>
                  <a:pt x="18301" y="75808"/>
                </a:lnTo>
                <a:lnTo>
                  <a:pt x="20944" y="76417"/>
                </a:lnTo>
                <a:close/>
              </a:path>
              <a:path w="44921" h="76568">
                <a:moveTo>
                  <a:pt x="0" y="74195"/>
                </a:moveTo>
                <a:lnTo>
                  <a:pt x="0" y="74474"/>
                </a:lnTo>
                <a:lnTo>
                  <a:pt x="2578" y="75834"/>
                </a:lnTo>
                <a:lnTo>
                  <a:pt x="5284" y="75834"/>
                </a:lnTo>
                <a:lnTo>
                  <a:pt x="7927" y="74195"/>
                </a:lnTo>
                <a:lnTo>
                  <a:pt x="7927" y="68228"/>
                </a:lnTo>
                <a:lnTo>
                  <a:pt x="9334" y="69700"/>
                </a:lnTo>
                <a:lnTo>
                  <a:pt x="13197" y="73077"/>
                </a:lnTo>
                <a:lnTo>
                  <a:pt x="16052" y="66509"/>
                </a:lnTo>
                <a:lnTo>
                  <a:pt x="11430" y="62651"/>
                </a:lnTo>
                <a:lnTo>
                  <a:pt x="8953" y="59651"/>
                </a:lnTo>
                <a:lnTo>
                  <a:pt x="8953" y="40172"/>
                </a:lnTo>
                <a:lnTo>
                  <a:pt x="10375" y="38355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04"/>
                </a:lnTo>
                <a:lnTo>
                  <a:pt x="23483" y="30622"/>
                </a:lnTo>
                <a:lnTo>
                  <a:pt x="22352" y="23051"/>
                </a:lnTo>
                <a:lnTo>
                  <a:pt x="19749" y="23638"/>
                </a:lnTo>
                <a:lnTo>
                  <a:pt x="17147" y="24728"/>
                </a:lnTo>
                <a:lnTo>
                  <a:pt x="14514" y="26189"/>
                </a:lnTo>
                <a:lnTo>
                  <a:pt x="11800" y="28210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43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622925" y="5202471"/>
            <a:ext cx="21639" cy="91808"/>
          </a:xfrm>
          <a:custGeom>
            <a:avLst/>
            <a:gdLst/>
            <a:ahLst/>
            <a:cxnLst/>
            <a:rect l="l" t="t" r="r" b="b"/>
            <a:pathLst>
              <a:path w="21639" h="91808">
                <a:moveTo>
                  <a:pt x="10631" y="5421"/>
                </a:moveTo>
                <a:lnTo>
                  <a:pt x="11012" y="8888"/>
                </a:lnTo>
                <a:lnTo>
                  <a:pt x="13971" y="10746"/>
                </a:lnTo>
                <a:lnTo>
                  <a:pt x="18197" y="10746"/>
                </a:lnTo>
                <a:lnTo>
                  <a:pt x="21247" y="8837"/>
                </a:lnTo>
                <a:lnTo>
                  <a:pt x="21639" y="5311"/>
                </a:lnTo>
                <a:lnTo>
                  <a:pt x="21272" y="1854"/>
                </a:lnTo>
                <a:lnTo>
                  <a:pt x="18298" y="0"/>
                </a:lnTo>
                <a:lnTo>
                  <a:pt x="14022" y="0"/>
                </a:lnTo>
                <a:lnTo>
                  <a:pt x="11023" y="1893"/>
                </a:lnTo>
                <a:lnTo>
                  <a:pt x="10631" y="5421"/>
                </a:lnTo>
                <a:close/>
              </a:path>
              <a:path w="21639" h="91808">
                <a:moveTo>
                  <a:pt x="673" y="90717"/>
                </a:moveTo>
                <a:lnTo>
                  <a:pt x="3275" y="91591"/>
                </a:lnTo>
                <a:lnTo>
                  <a:pt x="6234" y="91808"/>
                </a:lnTo>
                <a:lnTo>
                  <a:pt x="8802" y="91808"/>
                </a:lnTo>
                <a:lnTo>
                  <a:pt x="14604" y="89852"/>
                </a:lnTo>
                <a:lnTo>
                  <a:pt x="17247" y="87185"/>
                </a:lnTo>
                <a:lnTo>
                  <a:pt x="19267" y="83808"/>
                </a:lnTo>
                <a:lnTo>
                  <a:pt x="20332" y="79352"/>
                </a:lnTo>
                <a:lnTo>
                  <a:pt x="20613" y="76442"/>
                </a:lnTo>
                <a:lnTo>
                  <a:pt x="20613" y="21805"/>
                </a:lnTo>
                <a:lnTo>
                  <a:pt x="20256" y="20891"/>
                </a:lnTo>
                <a:lnTo>
                  <a:pt x="17689" y="20167"/>
                </a:lnTo>
                <a:lnTo>
                  <a:pt x="14514" y="20167"/>
                </a:lnTo>
                <a:lnTo>
                  <a:pt x="11606" y="21805"/>
                </a:lnTo>
                <a:lnTo>
                  <a:pt x="11480" y="77368"/>
                </a:lnTo>
                <a:lnTo>
                  <a:pt x="10972" y="79970"/>
                </a:lnTo>
                <a:lnTo>
                  <a:pt x="8787" y="83251"/>
                </a:lnTo>
                <a:lnTo>
                  <a:pt x="6069" y="84150"/>
                </a:lnTo>
                <a:lnTo>
                  <a:pt x="3315" y="84114"/>
                </a:lnTo>
                <a:lnTo>
                  <a:pt x="139" y="85370"/>
                </a:lnTo>
                <a:lnTo>
                  <a:pt x="0" y="87984"/>
                </a:lnTo>
                <a:lnTo>
                  <a:pt x="673" y="9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656970" y="5221846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1"/>
                </a:moveTo>
                <a:lnTo>
                  <a:pt x="43700" y="14123"/>
                </a:lnTo>
                <a:lnTo>
                  <a:pt x="42901" y="11319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4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5"/>
                </a:lnTo>
                <a:lnTo>
                  <a:pt x="32778" y="11013"/>
                </a:lnTo>
                <a:lnTo>
                  <a:pt x="34988" y="13691"/>
                </a:lnTo>
                <a:lnTo>
                  <a:pt x="36028" y="17373"/>
                </a:lnTo>
                <a:lnTo>
                  <a:pt x="35914" y="22076"/>
                </a:lnTo>
                <a:lnTo>
                  <a:pt x="9269" y="22076"/>
                </a:lnTo>
                <a:lnTo>
                  <a:pt x="9701" y="18177"/>
                </a:lnTo>
                <a:lnTo>
                  <a:pt x="10933" y="14519"/>
                </a:lnTo>
                <a:lnTo>
                  <a:pt x="13727" y="1869"/>
                </a:lnTo>
                <a:lnTo>
                  <a:pt x="10833" y="3114"/>
                </a:lnTo>
                <a:lnTo>
                  <a:pt x="8370" y="4903"/>
                </a:lnTo>
                <a:lnTo>
                  <a:pt x="4281" y="9577"/>
                </a:lnTo>
                <a:lnTo>
                  <a:pt x="2717" y="12410"/>
                </a:lnTo>
                <a:lnTo>
                  <a:pt x="1624" y="15761"/>
                </a:lnTo>
                <a:lnTo>
                  <a:pt x="547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6"/>
                </a:lnTo>
                <a:lnTo>
                  <a:pt x="2627" y="42001"/>
                </a:lnTo>
                <a:lnTo>
                  <a:pt x="4179" y="44770"/>
                </a:lnTo>
                <a:lnTo>
                  <a:pt x="6235" y="46981"/>
                </a:lnTo>
                <a:lnTo>
                  <a:pt x="10833" y="50854"/>
                </a:lnTo>
                <a:lnTo>
                  <a:pt x="13867" y="51969"/>
                </a:lnTo>
                <a:lnTo>
                  <a:pt x="16877" y="53085"/>
                </a:lnTo>
                <a:lnTo>
                  <a:pt x="20393" y="53647"/>
                </a:lnTo>
                <a:lnTo>
                  <a:pt x="24422" y="53647"/>
                </a:lnTo>
                <a:lnTo>
                  <a:pt x="28903" y="53492"/>
                </a:lnTo>
                <a:lnTo>
                  <a:pt x="33008" y="52795"/>
                </a:lnTo>
                <a:lnTo>
                  <a:pt x="36346" y="51969"/>
                </a:lnTo>
                <a:lnTo>
                  <a:pt x="39179" y="51095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3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46" y="46382"/>
                </a:lnTo>
                <a:lnTo>
                  <a:pt x="22312" y="46382"/>
                </a:lnTo>
                <a:lnTo>
                  <a:pt x="17779" y="45137"/>
                </a:lnTo>
                <a:lnTo>
                  <a:pt x="14098" y="43107"/>
                </a:lnTo>
                <a:lnTo>
                  <a:pt x="11545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31"/>
                </a:lnTo>
                <a:close/>
              </a:path>
              <a:path w="44931" h="53647">
                <a:moveTo>
                  <a:pt x="10933" y="14519"/>
                </a:moveTo>
                <a:lnTo>
                  <a:pt x="12927" y="11560"/>
                </a:lnTo>
                <a:lnTo>
                  <a:pt x="15469" y="9083"/>
                </a:lnTo>
                <a:lnTo>
                  <a:pt x="18809" y="7420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933" y="14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712695" y="5221897"/>
            <a:ext cx="38519" cy="53593"/>
          </a:xfrm>
          <a:custGeom>
            <a:avLst/>
            <a:gdLst/>
            <a:ahLst/>
            <a:cxnLst/>
            <a:rect l="l" t="t" r="r" b="b"/>
            <a:pathLst>
              <a:path w="38519" h="53593">
                <a:moveTo>
                  <a:pt x="9625" y="32818"/>
                </a:moveTo>
                <a:lnTo>
                  <a:pt x="9320" y="30059"/>
                </a:lnTo>
                <a:lnTo>
                  <a:pt x="9320" y="20610"/>
                </a:lnTo>
                <a:lnTo>
                  <a:pt x="10474" y="15811"/>
                </a:lnTo>
                <a:lnTo>
                  <a:pt x="12776" y="12495"/>
                </a:lnTo>
                <a:lnTo>
                  <a:pt x="15062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30" y="8431"/>
                </a:lnTo>
                <a:lnTo>
                  <a:pt x="32053" y="10415"/>
                </a:lnTo>
                <a:lnTo>
                  <a:pt x="35459" y="12992"/>
                </a:lnTo>
                <a:lnTo>
                  <a:pt x="38289" y="10897"/>
                </a:lnTo>
                <a:lnTo>
                  <a:pt x="38277" y="8290"/>
                </a:lnTo>
                <a:lnTo>
                  <a:pt x="37465" y="5547"/>
                </a:lnTo>
                <a:lnTo>
                  <a:pt x="34631" y="3200"/>
                </a:lnTo>
                <a:lnTo>
                  <a:pt x="31355" y="1573"/>
                </a:lnTo>
                <a:lnTo>
                  <a:pt x="28778" y="709"/>
                </a:lnTo>
                <a:lnTo>
                  <a:pt x="25844" y="140"/>
                </a:lnTo>
                <a:lnTo>
                  <a:pt x="22783" y="0"/>
                </a:lnTo>
                <a:lnTo>
                  <a:pt x="19569" y="0"/>
                </a:lnTo>
                <a:lnTo>
                  <a:pt x="16559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22" y="4305"/>
                </a:lnTo>
                <a:lnTo>
                  <a:pt x="4531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4"/>
                </a:lnTo>
                <a:lnTo>
                  <a:pt x="0" y="22593"/>
                </a:lnTo>
                <a:lnTo>
                  <a:pt x="0" y="31633"/>
                </a:lnTo>
                <a:lnTo>
                  <a:pt x="471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00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6" y="53035"/>
                </a:lnTo>
                <a:lnTo>
                  <a:pt x="18237" y="53593"/>
                </a:lnTo>
                <a:lnTo>
                  <a:pt x="23442" y="53593"/>
                </a:lnTo>
                <a:lnTo>
                  <a:pt x="26682" y="53111"/>
                </a:lnTo>
                <a:lnTo>
                  <a:pt x="29757" y="52373"/>
                </a:lnTo>
                <a:lnTo>
                  <a:pt x="32461" y="51321"/>
                </a:lnTo>
                <a:lnTo>
                  <a:pt x="35866" y="49377"/>
                </a:lnTo>
                <a:lnTo>
                  <a:pt x="38263" y="46534"/>
                </a:lnTo>
                <a:lnTo>
                  <a:pt x="38519" y="43790"/>
                </a:lnTo>
                <a:lnTo>
                  <a:pt x="38493" y="42444"/>
                </a:lnTo>
                <a:lnTo>
                  <a:pt x="36625" y="39660"/>
                </a:lnTo>
                <a:lnTo>
                  <a:pt x="33489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06" y="37551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756578" y="5209548"/>
            <a:ext cx="31917" cy="65852"/>
          </a:xfrm>
          <a:custGeom>
            <a:avLst/>
            <a:gdLst/>
            <a:ahLst/>
            <a:cxnLst/>
            <a:rect l="l" t="t" r="r" b="b"/>
            <a:pathLst>
              <a:path w="31917" h="65852">
                <a:moveTo>
                  <a:pt x="31917" y="59983"/>
                </a:moveTo>
                <a:lnTo>
                  <a:pt x="31917" y="59335"/>
                </a:lnTo>
                <a:lnTo>
                  <a:pt x="30049" y="56757"/>
                </a:lnTo>
                <a:lnTo>
                  <a:pt x="27306" y="57783"/>
                </a:lnTo>
                <a:lnTo>
                  <a:pt x="24422" y="58191"/>
                </a:lnTo>
                <a:lnTo>
                  <a:pt x="21859" y="58191"/>
                </a:lnTo>
                <a:lnTo>
                  <a:pt x="20065" y="57341"/>
                </a:lnTo>
                <a:lnTo>
                  <a:pt x="18086" y="53900"/>
                </a:lnTo>
                <a:lnTo>
                  <a:pt x="17589" y="51357"/>
                </a:lnTo>
                <a:lnTo>
                  <a:pt x="1758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17" y="16369"/>
                </a:lnTo>
                <a:lnTo>
                  <a:pt x="30114" y="13323"/>
                </a:lnTo>
                <a:lnTo>
                  <a:pt x="17589" y="13323"/>
                </a:lnTo>
                <a:lnTo>
                  <a:pt x="17589" y="1703"/>
                </a:lnTo>
                <a:lnTo>
                  <a:pt x="17362" y="1004"/>
                </a:lnTo>
                <a:lnTo>
                  <a:pt x="14720" y="0"/>
                </a:lnTo>
                <a:lnTo>
                  <a:pt x="11494" y="0"/>
                </a:lnTo>
                <a:lnTo>
                  <a:pt x="8635" y="1703"/>
                </a:lnTo>
                <a:lnTo>
                  <a:pt x="8635" y="13323"/>
                </a:lnTo>
                <a:lnTo>
                  <a:pt x="1854" y="13323"/>
                </a:lnTo>
                <a:lnTo>
                  <a:pt x="356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35" y="20750"/>
                </a:lnTo>
                <a:lnTo>
                  <a:pt x="8635" y="52120"/>
                </a:lnTo>
                <a:lnTo>
                  <a:pt x="9424" y="56643"/>
                </a:lnTo>
                <a:lnTo>
                  <a:pt x="10782" y="60440"/>
                </a:lnTo>
                <a:lnTo>
                  <a:pt x="13107" y="63158"/>
                </a:lnTo>
                <a:lnTo>
                  <a:pt x="16382" y="64847"/>
                </a:lnTo>
                <a:lnTo>
                  <a:pt x="20372" y="65852"/>
                </a:lnTo>
                <a:lnTo>
                  <a:pt x="25401" y="65685"/>
                </a:lnTo>
                <a:lnTo>
                  <a:pt x="28501" y="65114"/>
                </a:lnTo>
                <a:lnTo>
                  <a:pt x="31546" y="63093"/>
                </a:lnTo>
                <a:lnTo>
                  <a:pt x="31917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799473" y="520247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11"/>
                </a:lnTo>
                <a:close/>
              </a:path>
              <a:path w="11073" h="72288">
                <a:moveTo>
                  <a:pt x="1397" y="71564"/>
                </a:moveTo>
                <a:lnTo>
                  <a:pt x="3948" y="72288"/>
                </a:lnTo>
                <a:lnTo>
                  <a:pt x="7174" y="72288"/>
                </a:lnTo>
                <a:lnTo>
                  <a:pt x="10043" y="70636"/>
                </a:lnTo>
                <a:lnTo>
                  <a:pt x="10043" y="21790"/>
                </a:lnTo>
                <a:lnTo>
                  <a:pt x="9817" y="21107"/>
                </a:lnTo>
                <a:lnTo>
                  <a:pt x="7174" y="20152"/>
                </a:lnTo>
                <a:lnTo>
                  <a:pt x="3948" y="20152"/>
                </a:lnTo>
                <a:lnTo>
                  <a:pt x="1090" y="21790"/>
                </a:lnTo>
                <a:lnTo>
                  <a:pt x="109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819503" y="5222603"/>
            <a:ext cx="46504" cy="52195"/>
          </a:xfrm>
          <a:custGeom>
            <a:avLst/>
            <a:gdLst/>
            <a:ahLst/>
            <a:cxnLst/>
            <a:rect l="l" t="t" r="r" b="b"/>
            <a:pathLst>
              <a:path w="46504" h="52195">
                <a:moveTo>
                  <a:pt x="543" y="3859"/>
                </a:moveTo>
                <a:lnTo>
                  <a:pt x="17142" y="50237"/>
                </a:lnTo>
                <a:lnTo>
                  <a:pt x="17995" y="51422"/>
                </a:lnTo>
                <a:lnTo>
                  <a:pt x="20558" y="52095"/>
                </a:lnTo>
                <a:lnTo>
                  <a:pt x="23277" y="52195"/>
                </a:lnTo>
                <a:lnTo>
                  <a:pt x="26708" y="52066"/>
                </a:lnTo>
                <a:lnTo>
                  <a:pt x="29411" y="50237"/>
                </a:lnTo>
                <a:lnTo>
                  <a:pt x="46073" y="3859"/>
                </a:lnTo>
                <a:lnTo>
                  <a:pt x="46504" y="1573"/>
                </a:lnTo>
                <a:lnTo>
                  <a:pt x="45971" y="467"/>
                </a:lnTo>
                <a:lnTo>
                  <a:pt x="43153" y="0"/>
                </a:lnTo>
                <a:lnTo>
                  <a:pt x="39952" y="74"/>
                </a:lnTo>
                <a:lnTo>
                  <a:pt x="37386" y="1738"/>
                </a:lnTo>
                <a:lnTo>
                  <a:pt x="23759" y="41997"/>
                </a:lnTo>
                <a:lnTo>
                  <a:pt x="23392" y="41997"/>
                </a:lnTo>
                <a:lnTo>
                  <a:pt x="9611" y="1738"/>
                </a:lnTo>
                <a:lnTo>
                  <a:pt x="8037" y="241"/>
                </a:lnTo>
                <a:lnTo>
                  <a:pt x="5447" y="0"/>
                </a:lnTo>
                <a:lnTo>
                  <a:pt x="2854" y="10"/>
                </a:lnTo>
                <a:lnTo>
                  <a:pt x="0" y="1281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872868" y="5221846"/>
            <a:ext cx="44932" cy="53647"/>
          </a:xfrm>
          <a:custGeom>
            <a:avLst/>
            <a:gdLst/>
            <a:ahLst/>
            <a:cxnLst/>
            <a:rect l="l" t="t" r="r" b="b"/>
            <a:pathLst>
              <a:path w="44932" h="53647">
                <a:moveTo>
                  <a:pt x="44524" y="16931"/>
                </a:moveTo>
                <a:lnTo>
                  <a:pt x="43700" y="14123"/>
                </a:lnTo>
                <a:lnTo>
                  <a:pt x="42901" y="1131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43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5"/>
                </a:lnTo>
                <a:lnTo>
                  <a:pt x="32778" y="11013"/>
                </a:lnTo>
                <a:lnTo>
                  <a:pt x="34988" y="13691"/>
                </a:lnTo>
                <a:lnTo>
                  <a:pt x="36029" y="17373"/>
                </a:lnTo>
                <a:lnTo>
                  <a:pt x="35918" y="22076"/>
                </a:lnTo>
                <a:lnTo>
                  <a:pt x="9270" y="22076"/>
                </a:lnTo>
                <a:lnTo>
                  <a:pt x="9702" y="18177"/>
                </a:lnTo>
                <a:lnTo>
                  <a:pt x="10937" y="14519"/>
                </a:lnTo>
                <a:lnTo>
                  <a:pt x="13731" y="1869"/>
                </a:lnTo>
                <a:lnTo>
                  <a:pt x="10833" y="3114"/>
                </a:lnTo>
                <a:lnTo>
                  <a:pt x="8370" y="4903"/>
                </a:lnTo>
                <a:lnTo>
                  <a:pt x="4281" y="9577"/>
                </a:lnTo>
                <a:lnTo>
                  <a:pt x="2719" y="12410"/>
                </a:lnTo>
                <a:lnTo>
                  <a:pt x="1628" y="15761"/>
                </a:lnTo>
                <a:lnTo>
                  <a:pt x="547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3" y="35359"/>
                </a:lnTo>
                <a:lnTo>
                  <a:pt x="1577" y="38686"/>
                </a:lnTo>
                <a:lnTo>
                  <a:pt x="2628" y="42001"/>
                </a:lnTo>
                <a:lnTo>
                  <a:pt x="4180" y="44770"/>
                </a:lnTo>
                <a:lnTo>
                  <a:pt x="6235" y="46981"/>
                </a:lnTo>
                <a:lnTo>
                  <a:pt x="10833" y="50854"/>
                </a:lnTo>
                <a:lnTo>
                  <a:pt x="13868" y="51969"/>
                </a:lnTo>
                <a:lnTo>
                  <a:pt x="16880" y="53085"/>
                </a:lnTo>
                <a:lnTo>
                  <a:pt x="20398" y="53647"/>
                </a:lnTo>
                <a:lnTo>
                  <a:pt x="24423" y="53647"/>
                </a:lnTo>
                <a:lnTo>
                  <a:pt x="28905" y="53492"/>
                </a:lnTo>
                <a:lnTo>
                  <a:pt x="33008" y="52795"/>
                </a:lnTo>
                <a:lnTo>
                  <a:pt x="36349" y="51969"/>
                </a:lnTo>
                <a:lnTo>
                  <a:pt x="39179" y="51095"/>
                </a:lnTo>
                <a:lnTo>
                  <a:pt x="42672" y="48312"/>
                </a:lnTo>
                <a:lnTo>
                  <a:pt x="42862" y="45519"/>
                </a:lnTo>
                <a:lnTo>
                  <a:pt x="42077" y="42890"/>
                </a:lnTo>
                <a:lnTo>
                  <a:pt x="39460" y="43272"/>
                </a:lnTo>
                <a:lnTo>
                  <a:pt x="36184" y="44554"/>
                </a:lnTo>
                <a:lnTo>
                  <a:pt x="33286" y="45443"/>
                </a:lnTo>
                <a:lnTo>
                  <a:pt x="29653" y="46192"/>
                </a:lnTo>
                <a:lnTo>
                  <a:pt x="25247" y="46382"/>
                </a:lnTo>
                <a:lnTo>
                  <a:pt x="22313" y="46382"/>
                </a:lnTo>
                <a:lnTo>
                  <a:pt x="17781" y="45137"/>
                </a:lnTo>
                <a:lnTo>
                  <a:pt x="14098" y="43107"/>
                </a:lnTo>
                <a:lnTo>
                  <a:pt x="11545" y="40007"/>
                </a:lnTo>
                <a:lnTo>
                  <a:pt x="10099" y="35967"/>
                </a:lnTo>
                <a:lnTo>
                  <a:pt x="9270" y="31346"/>
                </a:lnTo>
                <a:lnTo>
                  <a:pt x="9270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31"/>
                </a:lnTo>
                <a:close/>
              </a:path>
              <a:path w="44932" h="53647">
                <a:moveTo>
                  <a:pt x="10937" y="14519"/>
                </a:moveTo>
                <a:lnTo>
                  <a:pt x="12928" y="11560"/>
                </a:lnTo>
                <a:lnTo>
                  <a:pt x="15469" y="9083"/>
                </a:lnTo>
                <a:lnTo>
                  <a:pt x="18811" y="7420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3"/>
                </a:lnTo>
                <a:lnTo>
                  <a:pt x="13731" y="1869"/>
                </a:lnTo>
                <a:lnTo>
                  <a:pt x="10937" y="145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928093" y="5221846"/>
            <a:ext cx="34566" cy="53644"/>
          </a:xfrm>
          <a:custGeom>
            <a:avLst/>
            <a:gdLst/>
            <a:ahLst/>
            <a:cxnLst/>
            <a:rect l="l" t="t" r="r" b="b"/>
            <a:pathLst>
              <a:path w="34566" h="53644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81"/>
                </a:lnTo>
                <a:lnTo>
                  <a:pt x="5648" y="4371"/>
                </a:lnTo>
                <a:lnTo>
                  <a:pt x="3059" y="7214"/>
                </a:lnTo>
                <a:lnTo>
                  <a:pt x="1558" y="10717"/>
                </a:lnTo>
                <a:lnTo>
                  <a:pt x="1206" y="14479"/>
                </a:lnTo>
                <a:lnTo>
                  <a:pt x="1548" y="18519"/>
                </a:lnTo>
                <a:lnTo>
                  <a:pt x="2970" y="21629"/>
                </a:lnTo>
                <a:lnTo>
                  <a:pt x="6210" y="25212"/>
                </a:lnTo>
                <a:lnTo>
                  <a:pt x="8978" y="26935"/>
                </a:lnTo>
                <a:lnTo>
                  <a:pt x="11962" y="28412"/>
                </a:lnTo>
                <a:lnTo>
                  <a:pt x="15022" y="29643"/>
                </a:lnTo>
                <a:lnTo>
                  <a:pt x="17956" y="30784"/>
                </a:lnTo>
                <a:lnTo>
                  <a:pt x="20711" y="31979"/>
                </a:lnTo>
                <a:lnTo>
                  <a:pt x="23961" y="34265"/>
                </a:lnTo>
                <a:lnTo>
                  <a:pt x="25728" y="37299"/>
                </a:lnTo>
                <a:lnTo>
                  <a:pt x="25473" y="41173"/>
                </a:lnTo>
                <a:lnTo>
                  <a:pt x="22910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61" y="46494"/>
                </a:lnTo>
                <a:lnTo>
                  <a:pt x="10209" y="45760"/>
                </a:lnTo>
                <a:lnTo>
                  <a:pt x="6170" y="44157"/>
                </a:lnTo>
                <a:lnTo>
                  <a:pt x="3286" y="42560"/>
                </a:lnTo>
                <a:lnTo>
                  <a:pt x="276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88" y="52985"/>
                </a:lnTo>
                <a:lnTo>
                  <a:pt x="12024" y="53533"/>
                </a:lnTo>
                <a:lnTo>
                  <a:pt x="18233" y="53644"/>
                </a:lnTo>
                <a:lnTo>
                  <a:pt x="20825" y="53317"/>
                </a:lnTo>
                <a:lnTo>
                  <a:pt x="25524" y="51945"/>
                </a:lnTo>
                <a:lnTo>
                  <a:pt x="29246" y="49579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8"/>
                </a:lnTo>
                <a:lnTo>
                  <a:pt x="33512" y="32551"/>
                </a:lnTo>
                <a:lnTo>
                  <a:pt x="31874" y="29733"/>
                </a:lnTo>
                <a:lnTo>
                  <a:pt x="28230" y="26633"/>
                </a:lnTo>
                <a:lnTo>
                  <a:pt x="25232" y="25106"/>
                </a:lnTo>
                <a:lnTo>
                  <a:pt x="22172" y="23815"/>
                </a:lnTo>
                <a:lnTo>
                  <a:pt x="19123" y="22604"/>
                </a:lnTo>
                <a:lnTo>
                  <a:pt x="16164" y="21438"/>
                </a:lnTo>
                <a:lnTo>
                  <a:pt x="12520" y="19343"/>
                </a:lnTo>
                <a:lnTo>
                  <a:pt x="10133" y="16586"/>
                </a:lnTo>
                <a:lnTo>
                  <a:pt x="9777" y="13982"/>
                </a:lnTo>
                <a:lnTo>
                  <a:pt x="10350" y="11174"/>
                </a:lnTo>
                <a:lnTo>
                  <a:pt x="12762" y="8280"/>
                </a:lnTo>
                <a:lnTo>
                  <a:pt x="16027" y="7114"/>
                </a:lnTo>
                <a:lnTo>
                  <a:pt x="18896" y="6948"/>
                </a:lnTo>
                <a:lnTo>
                  <a:pt x="22108" y="7139"/>
                </a:lnTo>
                <a:lnTo>
                  <a:pt x="25880" y="8356"/>
                </a:lnTo>
                <a:lnTo>
                  <a:pt x="29246" y="10083"/>
                </a:lnTo>
                <a:lnTo>
                  <a:pt x="32054" y="8305"/>
                </a:lnTo>
                <a:lnTo>
                  <a:pt x="31990" y="5688"/>
                </a:lnTo>
                <a:lnTo>
                  <a:pt x="30416" y="2895"/>
                </a:lnTo>
                <a:lnTo>
                  <a:pt x="27482" y="1461"/>
                </a:lnTo>
                <a:lnTo>
                  <a:pt x="24217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975707" y="5262314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4"/>
                </a:moveTo>
                <a:lnTo>
                  <a:pt x="11671" y="3747"/>
                </a:lnTo>
                <a:lnTo>
                  <a:pt x="9589" y="420"/>
                </a:lnTo>
                <a:lnTo>
                  <a:pt x="5918" y="0"/>
                </a:lnTo>
                <a:lnTo>
                  <a:pt x="1285" y="1269"/>
                </a:lnTo>
                <a:lnTo>
                  <a:pt x="0" y="3848"/>
                </a:lnTo>
                <a:lnTo>
                  <a:pt x="0" y="8902"/>
                </a:lnTo>
                <a:lnTo>
                  <a:pt x="2084" y="12232"/>
                </a:lnTo>
                <a:lnTo>
                  <a:pt x="5753" y="12650"/>
                </a:lnTo>
                <a:lnTo>
                  <a:pt x="10389" y="11369"/>
                </a:lnTo>
                <a:lnTo>
                  <a:pt x="11671" y="8816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295705" y="5472222"/>
            <a:ext cx="53597" cy="70549"/>
          </a:xfrm>
          <a:custGeom>
            <a:avLst/>
            <a:gdLst/>
            <a:ahLst/>
            <a:cxnLst/>
            <a:rect l="l" t="t" r="r" b="b"/>
            <a:pathLst>
              <a:path w="53597" h="70549">
                <a:moveTo>
                  <a:pt x="19688" y="68962"/>
                </a:moveTo>
                <a:lnTo>
                  <a:pt x="22367" y="70269"/>
                </a:lnTo>
                <a:lnTo>
                  <a:pt x="25351" y="70549"/>
                </a:lnTo>
                <a:lnTo>
                  <a:pt x="28105" y="70549"/>
                </a:lnTo>
                <a:lnTo>
                  <a:pt x="31104" y="70269"/>
                </a:lnTo>
                <a:lnTo>
                  <a:pt x="33897" y="68263"/>
                </a:lnTo>
                <a:lnTo>
                  <a:pt x="33897" y="11671"/>
                </a:lnTo>
                <a:lnTo>
                  <a:pt x="51476" y="11671"/>
                </a:lnTo>
                <a:lnTo>
                  <a:pt x="52642" y="11123"/>
                </a:lnTo>
                <a:lnTo>
                  <a:pt x="53456" y="8557"/>
                </a:lnTo>
                <a:lnTo>
                  <a:pt x="53597" y="5868"/>
                </a:lnTo>
                <a:lnTo>
                  <a:pt x="53456" y="3100"/>
                </a:lnTo>
                <a:lnTo>
                  <a:pt x="51476" y="0"/>
                </a:lnTo>
                <a:lnTo>
                  <a:pt x="1995" y="0"/>
                </a:lnTo>
                <a:lnTo>
                  <a:pt x="814" y="507"/>
                </a:lnTo>
                <a:lnTo>
                  <a:pt x="0" y="3100"/>
                </a:lnTo>
                <a:lnTo>
                  <a:pt x="0" y="8557"/>
                </a:lnTo>
                <a:lnTo>
                  <a:pt x="1995" y="11671"/>
                </a:lnTo>
                <a:lnTo>
                  <a:pt x="19573" y="11671"/>
                </a:lnTo>
                <a:lnTo>
                  <a:pt x="19688" y="689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355933" y="5489096"/>
            <a:ext cx="44222" cy="54587"/>
          </a:xfrm>
          <a:custGeom>
            <a:avLst/>
            <a:gdLst/>
            <a:ahLst/>
            <a:cxnLst/>
            <a:rect l="l" t="t" r="r" b="b"/>
            <a:pathLst>
              <a:path w="44222" h="54587">
                <a:moveTo>
                  <a:pt x="44222" y="51663"/>
                </a:moveTo>
                <a:lnTo>
                  <a:pt x="44222" y="15786"/>
                </a:lnTo>
                <a:lnTo>
                  <a:pt x="43815" y="12903"/>
                </a:lnTo>
                <a:lnTo>
                  <a:pt x="42227" y="8053"/>
                </a:lnTo>
                <a:lnTo>
                  <a:pt x="39232" y="4536"/>
                </a:lnTo>
                <a:lnTo>
                  <a:pt x="35280" y="1868"/>
                </a:lnTo>
                <a:lnTo>
                  <a:pt x="32590" y="1120"/>
                </a:lnTo>
                <a:lnTo>
                  <a:pt x="29883" y="382"/>
                </a:lnTo>
                <a:lnTo>
                  <a:pt x="26647" y="0"/>
                </a:lnTo>
                <a:lnTo>
                  <a:pt x="20703" y="0"/>
                </a:lnTo>
                <a:lnTo>
                  <a:pt x="16639" y="521"/>
                </a:lnTo>
                <a:lnTo>
                  <a:pt x="12766" y="1306"/>
                </a:lnTo>
                <a:lnTo>
                  <a:pt x="9373" y="2401"/>
                </a:lnTo>
                <a:lnTo>
                  <a:pt x="6616" y="3622"/>
                </a:lnTo>
                <a:lnTo>
                  <a:pt x="3455" y="5868"/>
                </a:lnTo>
                <a:lnTo>
                  <a:pt x="2656" y="8651"/>
                </a:lnTo>
                <a:lnTo>
                  <a:pt x="2819" y="12053"/>
                </a:lnTo>
                <a:lnTo>
                  <a:pt x="3733" y="14630"/>
                </a:lnTo>
                <a:lnTo>
                  <a:pt x="6426" y="14997"/>
                </a:lnTo>
                <a:lnTo>
                  <a:pt x="9410" y="13425"/>
                </a:lnTo>
                <a:lnTo>
                  <a:pt x="12167" y="12193"/>
                </a:lnTo>
                <a:lnTo>
                  <a:pt x="15544" y="11123"/>
                </a:lnTo>
                <a:lnTo>
                  <a:pt x="19367" y="10375"/>
                </a:lnTo>
                <a:lnTo>
                  <a:pt x="23381" y="10375"/>
                </a:lnTo>
                <a:lnTo>
                  <a:pt x="26009" y="10908"/>
                </a:lnTo>
                <a:lnTo>
                  <a:pt x="29541" y="13348"/>
                </a:lnTo>
                <a:lnTo>
                  <a:pt x="30657" y="16584"/>
                </a:lnTo>
                <a:lnTo>
                  <a:pt x="30822" y="19433"/>
                </a:lnTo>
                <a:lnTo>
                  <a:pt x="30822" y="22367"/>
                </a:lnTo>
                <a:lnTo>
                  <a:pt x="21794" y="22367"/>
                </a:lnTo>
                <a:lnTo>
                  <a:pt x="18011" y="22694"/>
                </a:lnTo>
                <a:lnTo>
                  <a:pt x="14759" y="23332"/>
                </a:lnTo>
                <a:lnTo>
                  <a:pt x="11506" y="23990"/>
                </a:lnTo>
                <a:lnTo>
                  <a:pt x="8787" y="24994"/>
                </a:lnTo>
                <a:lnTo>
                  <a:pt x="4406" y="27712"/>
                </a:lnTo>
                <a:lnTo>
                  <a:pt x="1652" y="31511"/>
                </a:lnTo>
                <a:lnTo>
                  <a:pt x="0" y="36028"/>
                </a:lnTo>
                <a:lnTo>
                  <a:pt x="0" y="41465"/>
                </a:lnTo>
                <a:lnTo>
                  <a:pt x="1310" y="45694"/>
                </a:lnTo>
                <a:lnTo>
                  <a:pt x="3390" y="49277"/>
                </a:lnTo>
                <a:lnTo>
                  <a:pt x="6541" y="51920"/>
                </a:lnTo>
                <a:lnTo>
                  <a:pt x="10554" y="53582"/>
                </a:lnTo>
                <a:lnTo>
                  <a:pt x="13348" y="40449"/>
                </a:lnTo>
                <a:lnTo>
                  <a:pt x="13575" y="36169"/>
                </a:lnTo>
                <a:lnTo>
                  <a:pt x="15203" y="33541"/>
                </a:lnTo>
                <a:lnTo>
                  <a:pt x="18403" y="31737"/>
                </a:lnTo>
                <a:lnTo>
                  <a:pt x="21527" y="31104"/>
                </a:lnTo>
                <a:lnTo>
                  <a:pt x="25617" y="30938"/>
                </a:lnTo>
                <a:lnTo>
                  <a:pt x="30822" y="30938"/>
                </a:lnTo>
                <a:lnTo>
                  <a:pt x="30822" y="39179"/>
                </a:lnTo>
                <a:lnTo>
                  <a:pt x="29149" y="41073"/>
                </a:lnTo>
                <a:lnTo>
                  <a:pt x="26125" y="52809"/>
                </a:lnTo>
                <a:lnTo>
                  <a:pt x="28677" y="51614"/>
                </a:lnTo>
                <a:lnTo>
                  <a:pt x="32932" y="47815"/>
                </a:lnTo>
                <a:lnTo>
                  <a:pt x="32932" y="51663"/>
                </a:lnTo>
                <a:lnTo>
                  <a:pt x="33098" y="52567"/>
                </a:lnTo>
                <a:lnTo>
                  <a:pt x="35712" y="53607"/>
                </a:lnTo>
                <a:lnTo>
                  <a:pt x="41187" y="53607"/>
                </a:lnTo>
                <a:lnTo>
                  <a:pt x="44222" y="51663"/>
                </a:lnTo>
                <a:close/>
              </a:path>
              <a:path w="44222" h="54587">
                <a:moveTo>
                  <a:pt x="13348" y="40449"/>
                </a:moveTo>
                <a:lnTo>
                  <a:pt x="10554" y="53582"/>
                </a:lnTo>
                <a:lnTo>
                  <a:pt x="15062" y="54587"/>
                </a:lnTo>
                <a:lnTo>
                  <a:pt x="20739" y="54587"/>
                </a:lnTo>
                <a:lnTo>
                  <a:pt x="23583" y="53988"/>
                </a:lnTo>
                <a:lnTo>
                  <a:pt x="26125" y="52809"/>
                </a:lnTo>
                <a:lnTo>
                  <a:pt x="29149" y="41073"/>
                </a:lnTo>
                <a:lnTo>
                  <a:pt x="25909" y="43473"/>
                </a:lnTo>
                <a:lnTo>
                  <a:pt x="22543" y="44946"/>
                </a:lnTo>
                <a:lnTo>
                  <a:pt x="18338" y="44946"/>
                </a:lnTo>
                <a:lnTo>
                  <a:pt x="15267" y="43207"/>
                </a:lnTo>
                <a:lnTo>
                  <a:pt x="13348" y="40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416068" y="5489096"/>
            <a:ext cx="30999" cy="53672"/>
          </a:xfrm>
          <a:custGeom>
            <a:avLst/>
            <a:gdLst/>
            <a:ahLst/>
            <a:cxnLst/>
            <a:rect l="l" t="t" r="r" b="b"/>
            <a:pathLst>
              <a:path w="30999" h="53672">
                <a:moveTo>
                  <a:pt x="111" y="52185"/>
                </a:moveTo>
                <a:lnTo>
                  <a:pt x="2664" y="53442"/>
                </a:lnTo>
                <a:lnTo>
                  <a:pt x="5496" y="53672"/>
                </a:lnTo>
                <a:lnTo>
                  <a:pt x="8164" y="53672"/>
                </a:lnTo>
                <a:lnTo>
                  <a:pt x="11008" y="53442"/>
                </a:lnTo>
                <a:lnTo>
                  <a:pt x="13676" y="51502"/>
                </a:lnTo>
                <a:lnTo>
                  <a:pt x="13676" y="21327"/>
                </a:lnTo>
                <a:lnTo>
                  <a:pt x="15631" y="18403"/>
                </a:lnTo>
                <a:lnTo>
                  <a:pt x="18248" y="15358"/>
                </a:lnTo>
                <a:lnTo>
                  <a:pt x="21423" y="13274"/>
                </a:lnTo>
                <a:lnTo>
                  <a:pt x="24368" y="12816"/>
                </a:lnTo>
                <a:lnTo>
                  <a:pt x="27442" y="13554"/>
                </a:lnTo>
                <a:lnTo>
                  <a:pt x="30312" y="13554"/>
                </a:lnTo>
                <a:lnTo>
                  <a:pt x="30974" y="10811"/>
                </a:lnTo>
                <a:lnTo>
                  <a:pt x="30999" y="3747"/>
                </a:lnTo>
                <a:lnTo>
                  <a:pt x="29235" y="802"/>
                </a:lnTo>
                <a:lnTo>
                  <a:pt x="26592" y="140"/>
                </a:lnTo>
                <a:lnTo>
                  <a:pt x="23507" y="0"/>
                </a:lnTo>
                <a:lnTo>
                  <a:pt x="20469" y="688"/>
                </a:lnTo>
                <a:lnTo>
                  <a:pt x="17434" y="2542"/>
                </a:lnTo>
                <a:lnTo>
                  <a:pt x="14118" y="5817"/>
                </a:lnTo>
                <a:lnTo>
                  <a:pt x="11671" y="9118"/>
                </a:lnTo>
                <a:lnTo>
                  <a:pt x="11671" y="3100"/>
                </a:lnTo>
                <a:lnTo>
                  <a:pt x="11390" y="2150"/>
                </a:lnTo>
                <a:lnTo>
                  <a:pt x="8737" y="1055"/>
                </a:lnTo>
                <a:lnTo>
                  <a:pt x="3059" y="1055"/>
                </a:lnTo>
                <a:lnTo>
                  <a:pt x="0" y="3100"/>
                </a:lnTo>
                <a:lnTo>
                  <a:pt x="111" y="52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452593" y="5489319"/>
            <a:ext cx="49010" cy="72936"/>
          </a:xfrm>
          <a:custGeom>
            <a:avLst/>
            <a:gdLst/>
            <a:ahLst/>
            <a:cxnLst/>
            <a:rect l="l" t="t" r="r" b="b"/>
            <a:pathLst>
              <a:path w="49010" h="72936">
                <a:moveTo>
                  <a:pt x="20764" y="25895"/>
                </a:moveTo>
                <a:lnTo>
                  <a:pt x="17324" y="23749"/>
                </a:lnTo>
                <a:lnTo>
                  <a:pt x="15152" y="20372"/>
                </a:lnTo>
                <a:lnTo>
                  <a:pt x="14861" y="34505"/>
                </a:lnTo>
                <a:lnTo>
                  <a:pt x="17528" y="34430"/>
                </a:lnTo>
                <a:lnTo>
                  <a:pt x="20358" y="35192"/>
                </a:lnTo>
                <a:lnTo>
                  <a:pt x="23393" y="35384"/>
                </a:lnTo>
                <a:lnTo>
                  <a:pt x="26442" y="35384"/>
                </a:lnTo>
                <a:lnTo>
                  <a:pt x="29185" y="34988"/>
                </a:lnTo>
                <a:lnTo>
                  <a:pt x="31672" y="34213"/>
                </a:lnTo>
                <a:lnTo>
                  <a:pt x="36259" y="32284"/>
                </a:lnTo>
                <a:lnTo>
                  <a:pt x="39766" y="29286"/>
                </a:lnTo>
                <a:lnTo>
                  <a:pt x="42062" y="25261"/>
                </a:lnTo>
                <a:lnTo>
                  <a:pt x="43473" y="20574"/>
                </a:lnTo>
                <a:lnTo>
                  <a:pt x="43473" y="17744"/>
                </a:lnTo>
                <a:lnTo>
                  <a:pt x="42951" y="14288"/>
                </a:lnTo>
                <a:lnTo>
                  <a:pt x="41249" y="11343"/>
                </a:lnTo>
                <a:lnTo>
                  <a:pt x="46951" y="11343"/>
                </a:lnTo>
                <a:lnTo>
                  <a:pt x="48806" y="9259"/>
                </a:lnTo>
                <a:lnTo>
                  <a:pt x="49010" y="6249"/>
                </a:lnTo>
                <a:lnTo>
                  <a:pt x="49010" y="4356"/>
                </a:lnTo>
                <a:lnTo>
                  <a:pt x="46951" y="1029"/>
                </a:lnTo>
                <a:lnTo>
                  <a:pt x="31597" y="1029"/>
                </a:lnTo>
                <a:lnTo>
                  <a:pt x="29109" y="457"/>
                </a:lnTo>
                <a:lnTo>
                  <a:pt x="26316" y="90"/>
                </a:lnTo>
                <a:lnTo>
                  <a:pt x="20373" y="0"/>
                </a:lnTo>
                <a:lnTo>
                  <a:pt x="17665" y="406"/>
                </a:lnTo>
                <a:lnTo>
                  <a:pt x="15318" y="15709"/>
                </a:lnTo>
                <a:lnTo>
                  <a:pt x="16459" y="12740"/>
                </a:lnTo>
                <a:lnTo>
                  <a:pt x="19649" y="10123"/>
                </a:lnTo>
                <a:lnTo>
                  <a:pt x="23177" y="9450"/>
                </a:lnTo>
                <a:lnTo>
                  <a:pt x="25819" y="9450"/>
                </a:lnTo>
                <a:lnTo>
                  <a:pt x="29311" y="11610"/>
                </a:lnTo>
                <a:lnTo>
                  <a:pt x="31485" y="15087"/>
                </a:lnTo>
                <a:lnTo>
                  <a:pt x="31485" y="17689"/>
                </a:lnTo>
                <a:lnTo>
                  <a:pt x="30963" y="20803"/>
                </a:lnTo>
                <a:lnTo>
                  <a:pt x="28778" y="24206"/>
                </a:lnTo>
                <a:lnTo>
                  <a:pt x="25920" y="25667"/>
                </a:lnTo>
                <a:lnTo>
                  <a:pt x="23342" y="25895"/>
                </a:lnTo>
                <a:lnTo>
                  <a:pt x="20764" y="25895"/>
                </a:lnTo>
                <a:close/>
              </a:path>
              <a:path w="49010" h="72936">
                <a:moveTo>
                  <a:pt x="17769" y="63118"/>
                </a:moveTo>
                <a:lnTo>
                  <a:pt x="15927" y="62179"/>
                </a:lnTo>
                <a:lnTo>
                  <a:pt x="13197" y="59867"/>
                </a:lnTo>
                <a:lnTo>
                  <a:pt x="15419" y="72594"/>
                </a:lnTo>
                <a:lnTo>
                  <a:pt x="18950" y="72936"/>
                </a:lnTo>
                <a:lnTo>
                  <a:pt x="27306" y="72936"/>
                </a:lnTo>
                <a:lnTo>
                  <a:pt x="30999" y="72467"/>
                </a:lnTo>
                <a:lnTo>
                  <a:pt x="34164" y="71564"/>
                </a:lnTo>
                <a:lnTo>
                  <a:pt x="37339" y="70664"/>
                </a:lnTo>
                <a:lnTo>
                  <a:pt x="39966" y="69433"/>
                </a:lnTo>
                <a:lnTo>
                  <a:pt x="44157" y="66319"/>
                </a:lnTo>
                <a:lnTo>
                  <a:pt x="46789" y="62384"/>
                </a:lnTo>
                <a:lnTo>
                  <a:pt x="48348" y="58013"/>
                </a:lnTo>
                <a:lnTo>
                  <a:pt x="48348" y="53441"/>
                </a:lnTo>
                <a:lnTo>
                  <a:pt x="47181" y="49809"/>
                </a:lnTo>
                <a:lnTo>
                  <a:pt x="45288" y="46648"/>
                </a:lnTo>
                <a:lnTo>
                  <a:pt x="42354" y="44232"/>
                </a:lnTo>
                <a:lnTo>
                  <a:pt x="38404" y="42619"/>
                </a:lnTo>
                <a:lnTo>
                  <a:pt x="33797" y="41569"/>
                </a:lnTo>
                <a:lnTo>
                  <a:pt x="31054" y="41454"/>
                </a:lnTo>
                <a:lnTo>
                  <a:pt x="19267" y="41022"/>
                </a:lnTo>
                <a:lnTo>
                  <a:pt x="15393" y="39902"/>
                </a:lnTo>
                <a:lnTo>
                  <a:pt x="14008" y="37339"/>
                </a:lnTo>
                <a:lnTo>
                  <a:pt x="13360" y="56376"/>
                </a:lnTo>
                <a:lnTo>
                  <a:pt x="14820" y="53506"/>
                </a:lnTo>
                <a:lnTo>
                  <a:pt x="17640" y="50890"/>
                </a:lnTo>
                <a:lnTo>
                  <a:pt x="27357" y="51170"/>
                </a:lnTo>
                <a:lnTo>
                  <a:pt x="31421" y="51714"/>
                </a:lnTo>
                <a:lnTo>
                  <a:pt x="34023" y="53441"/>
                </a:lnTo>
                <a:lnTo>
                  <a:pt x="34686" y="56325"/>
                </a:lnTo>
                <a:lnTo>
                  <a:pt x="34686" y="57265"/>
                </a:lnTo>
                <a:lnTo>
                  <a:pt x="33159" y="60631"/>
                </a:lnTo>
                <a:lnTo>
                  <a:pt x="30290" y="62550"/>
                </a:lnTo>
                <a:lnTo>
                  <a:pt x="27471" y="63385"/>
                </a:lnTo>
                <a:lnTo>
                  <a:pt x="23674" y="63590"/>
                </a:lnTo>
                <a:lnTo>
                  <a:pt x="20332" y="63590"/>
                </a:lnTo>
                <a:lnTo>
                  <a:pt x="17769" y="63118"/>
                </a:lnTo>
                <a:close/>
              </a:path>
              <a:path w="49010" h="72936">
                <a:moveTo>
                  <a:pt x="472" y="56376"/>
                </a:moveTo>
                <a:lnTo>
                  <a:pt x="0" y="59792"/>
                </a:lnTo>
                <a:lnTo>
                  <a:pt x="447" y="63474"/>
                </a:lnTo>
                <a:lnTo>
                  <a:pt x="2134" y="66690"/>
                </a:lnTo>
                <a:lnTo>
                  <a:pt x="5346" y="69242"/>
                </a:lnTo>
                <a:lnTo>
                  <a:pt x="9601" y="71297"/>
                </a:lnTo>
                <a:lnTo>
                  <a:pt x="12524" y="71945"/>
                </a:lnTo>
                <a:lnTo>
                  <a:pt x="15419" y="72594"/>
                </a:lnTo>
                <a:lnTo>
                  <a:pt x="13197" y="59867"/>
                </a:lnTo>
                <a:lnTo>
                  <a:pt x="13360" y="56376"/>
                </a:lnTo>
                <a:lnTo>
                  <a:pt x="14008" y="37339"/>
                </a:lnTo>
                <a:lnTo>
                  <a:pt x="14861" y="34505"/>
                </a:lnTo>
                <a:lnTo>
                  <a:pt x="15152" y="20372"/>
                </a:lnTo>
                <a:lnTo>
                  <a:pt x="15318" y="15709"/>
                </a:lnTo>
                <a:lnTo>
                  <a:pt x="17665" y="406"/>
                </a:lnTo>
                <a:lnTo>
                  <a:pt x="15203" y="1220"/>
                </a:lnTo>
                <a:lnTo>
                  <a:pt x="10617" y="3214"/>
                </a:lnTo>
                <a:lnTo>
                  <a:pt x="7089" y="6285"/>
                </a:lnTo>
                <a:lnTo>
                  <a:pt x="4712" y="10389"/>
                </a:lnTo>
                <a:lnTo>
                  <a:pt x="3200" y="15138"/>
                </a:lnTo>
                <a:lnTo>
                  <a:pt x="3200" y="20599"/>
                </a:lnTo>
                <a:lnTo>
                  <a:pt x="3596" y="22809"/>
                </a:lnTo>
                <a:lnTo>
                  <a:pt x="5119" y="26352"/>
                </a:lnTo>
                <a:lnTo>
                  <a:pt x="7391" y="29135"/>
                </a:lnTo>
                <a:lnTo>
                  <a:pt x="4572" y="32129"/>
                </a:lnTo>
                <a:lnTo>
                  <a:pt x="2617" y="35636"/>
                </a:lnTo>
                <a:lnTo>
                  <a:pt x="2120" y="39715"/>
                </a:lnTo>
                <a:lnTo>
                  <a:pt x="2552" y="42976"/>
                </a:lnTo>
                <a:lnTo>
                  <a:pt x="4240" y="45845"/>
                </a:lnTo>
                <a:lnTo>
                  <a:pt x="7012" y="47804"/>
                </a:lnTo>
                <a:lnTo>
                  <a:pt x="4024" y="50407"/>
                </a:lnTo>
                <a:lnTo>
                  <a:pt x="1828" y="53265"/>
                </a:lnTo>
                <a:lnTo>
                  <a:pt x="472" y="56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509765" y="5489107"/>
            <a:ext cx="47538" cy="54571"/>
          </a:xfrm>
          <a:custGeom>
            <a:avLst/>
            <a:gdLst/>
            <a:ahLst/>
            <a:cxnLst/>
            <a:rect l="l" t="t" r="r" b="b"/>
            <a:pathLst>
              <a:path w="47538" h="54571">
                <a:moveTo>
                  <a:pt x="21121" y="9982"/>
                </a:moveTo>
                <a:lnTo>
                  <a:pt x="24357" y="9650"/>
                </a:lnTo>
                <a:lnTo>
                  <a:pt x="27799" y="9650"/>
                </a:lnTo>
                <a:lnTo>
                  <a:pt x="30330" y="10745"/>
                </a:lnTo>
                <a:lnTo>
                  <a:pt x="33632" y="15126"/>
                </a:lnTo>
                <a:lnTo>
                  <a:pt x="34405" y="18136"/>
                </a:lnTo>
                <a:lnTo>
                  <a:pt x="34289" y="21971"/>
                </a:lnTo>
                <a:lnTo>
                  <a:pt x="13896" y="21971"/>
                </a:lnTo>
                <a:lnTo>
                  <a:pt x="11329" y="51868"/>
                </a:lnTo>
                <a:lnTo>
                  <a:pt x="14569" y="52948"/>
                </a:lnTo>
                <a:lnTo>
                  <a:pt x="17805" y="54039"/>
                </a:lnTo>
                <a:lnTo>
                  <a:pt x="21578" y="54571"/>
                </a:lnTo>
                <a:lnTo>
                  <a:pt x="25883" y="54571"/>
                </a:lnTo>
                <a:lnTo>
                  <a:pt x="30506" y="54432"/>
                </a:lnTo>
                <a:lnTo>
                  <a:pt x="34711" y="53808"/>
                </a:lnTo>
                <a:lnTo>
                  <a:pt x="38204" y="53035"/>
                </a:lnTo>
                <a:lnTo>
                  <a:pt x="41163" y="52195"/>
                </a:lnTo>
                <a:lnTo>
                  <a:pt x="44564" y="50215"/>
                </a:lnTo>
                <a:lnTo>
                  <a:pt x="45187" y="47498"/>
                </a:lnTo>
                <a:lnTo>
                  <a:pt x="45252" y="44552"/>
                </a:lnTo>
                <a:lnTo>
                  <a:pt x="44870" y="41821"/>
                </a:lnTo>
                <a:lnTo>
                  <a:pt x="42268" y="41136"/>
                </a:lnTo>
                <a:lnTo>
                  <a:pt x="39434" y="42202"/>
                </a:lnTo>
                <a:lnTo>
                  <a:pt x="36791" y="43026"/>
                </a:lnTo>
                <a:lnTo>
                  <a:pt x="33426" y="43765"/>
                </a:lnTo>
                <a:lnTo>
                  <a:pt x="29517" y="44272"/>
                </a:lnTo>
                <a:lnTo>
                  <a:pt x="24778" y="44272"/>
                </a:lnTo>
                <a:lnTo>
                  <a:pt x="21081" y="43357"/>
                </a:lnTo>
                <a:lnTo>
                  <a:pt x="16955" y="40665"/>
                </a:lnTo>
                <a:lnTo>
                  <a:pt x="15112" y="38061"/>
                </a:lnTo>
                <a:lnTo>
                  <a:pt x="14137" y="34696"/>
                </a:lnTo>
                <a:lnTo>
                  <a:pt x="13896" y="30761"/>
                </a:lnTo>
                <a:lnTo>
                  <a:pt x="43359" y="30761"/>
                </a:lnTo>
                <a:lnTo>
                  <a:pt x="47167" y="28766"/>
                </a:lnTo>
                <a:lnTo>
                  <a:pt x="47538" y="25883"/>
                </a:lnTo>
                <a:lnTo>
                  <a:pt x="47538" y="20307"/>
                </a:lnTo>
                <a:lnTo>
                  <a:pt x="47106" y="17157"/>
                </a:lnTo>
                <a:lnTo>
                  <a:pt x="46227" y="14277"/>
                </a:lnTo>
                <a:lnTo>
                  <a:pt x="45364" y="11369"/>
                </a:lnTo>
                <a:lnTo>
                  <a:pt x="42163" y="6756"/>
                </a:lnTo>
                <a:lnTo>
                  <a:pt x="37947" y="2984"/>
                </a:lnTo>
                <a:lnTo>
                  <a:pt x="35078" y="1791"/>
                </a:lnTo>
                <a:lnTo>
                  <a:pt x="32209" y="586"/>
                </a:lnTo>
                <a:lnTo>
                  <a:pt x="28742" y="0"/>
                </a:lnTo>
                <a:lnTo>
                  <a:pt x="20854" y="0"/>
                </a:lnTo>
                <a:lnTo>
                  <a:pt x="17412" y="622"/>
                </a:lnTo>
                <a:lnTo>
                  <a:pt x="14681" y="17171"/>
                </a:lnTo>
                <a:lnTo>
                  <a:pt x="15775" y="14363"/>
                </a:lnTo>
                <a:lnTo>
                  <a:pt x="18554" y="11278"/>
                </a:lnTo>
                <a:lnTo>
                  <a:pt x="21121" y="9982"/>
                </a:lnTo>
                <a:close/>
              </a:path>
              <a:path w="47538" h="54571">
                <a:moveTo>
                  <a:pt x="0" y="27838"/>
                </a:moveTo>
                <a:lnTo>
                  <a:pt x="0" y="32349"/>
                </a:lnTo>
                <a:lnTo>
                  <a:pt x="533" y="36297"/>
                </a:lnTo>
                <a:lnTo>
                  <a:pt x="1602" y="39664"/>
                </a:lnTo>
                <a:lnTo>
                  <a:pt x="2668" y="43016"/>
                </a:lnTo>
                <a:lnTo>
                  <a:pt x="4295" y="45810"/>
                </a:lnTo>
                <a:lnTo>
                  <a:pt x="8625" y="50231"/>
                </a:lnTo>
                <a:lnTo>
                  <a:pt x="11329" y="51868"/>
                </a:lnTo>
                <a:lnTo>
                  <a:pt x="13896" y="21971"/>
                </a:lnTo>
                <a:lnTo>
                  <a:pt x="13957" y="20271"/>
                </a:lnTo>
                <a:lnTo>
                  <a:pt x="14681" y="17171"/>
                </a:lnTo>
                <a:lnTo>
                  <a:pt x="17412" y="622"/>
                </a:lnTo>
                <a:lnTo>
                  <a:pt x="14353" y="1893"/>
                </a:lnTo>
                <a:lnTo>
                  <a:pt x="11290" y="3163"/>
                </a:lnTo>
                <a:lnTo>
                  <a:pt x="8702" y="4992"/>
                </a:lnTo>
                <a:lnTo>
                  <a:pt x="4420" y="9805"/>
                </a:lnTo>
                <a:lnTo>
                  <a:pt x="2807" y="12740"/>
                </a:lnTo>
                <a:lnTo>
                  <a:pt x="1689" y="16192"/>
                </a:lnTo>
                <a:lnTo>
                  <a:pt x="558" y="19648"/>
                </a:lnTo>
                <a:lnTo>
                  <a:pt x="0" y="23521"/>
                </a:lnTo>
                <a:lnTo>
                  <a:pt x="0" y="278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565417" y="5477273"/>
            <a:ext cx="34236" cy="66244"/>
          </a:xfrm>
          <a:custGeom>
            <a:avLst/>
            <a:gdLst/>
            <a:ahLst/>
            <a:cxnLst/>
            <a:rect l="l" t="t" r="r" b="b"/>
            <a:pathLst>
              <a:path w="34236" h="66244">
                <a:moveTo>
                  <a:pt x="10541" y="231"/>
                </a:moveTo>
                <a:lnTo>
                  <a:pt x="7923" y="2275"/>
                </a:lnTo>
                <a:lnTo>
                  <a:pt x="7923" y="13082"/>
                </a:lnTo>
                <a:lnTo>
                  <a:pt x="2170" y="13082"/>
                </a:lnTo>
                <a:lnTo>
                  <a:pt x="353" y="14659"/>
                </a:lnTo>
                <a:lnTo>
                  <a:pt x="0" y="17553"/>
                </a:lnTo>
                <a:lnTo>
                  <a:pt x="0" y="20603"/>
                </a:lnTo>
                <a:lnTo>
                  <a:pt x="2120" y="24145"/>
                </a:lnTo>
                <a:lnTo>
                  <a:pt x="7923" y="24145"/>
                </a:lnTo>
                <a:lnTo>
                  <a:pt x="7923" y="51920"/>
                </a:lnTo>
                <a:lnTo>
                  <a:pt x="8229" y="54486"/>
                </a:lnTo>
                <a:lnTo>
                  <a:pt x="8837" y="56657"/>
                </a:lnTo>
                <a:lnTo>
                  <a:pt x="10411" y="60620"/>
                </a:lnTo>
                <a:lnTo>
                  <a:pt x="13017" y="63475"/>
                </a:lnTo>
                <a:lnTo>
                  <a:pt x="16645" y="65218"/>
                </a:lnTo>
                <a:lnTo>
                  <a:pt x="20991" y="66244"/>
                </a:lnTo>
                <a:lnTo>
                  <a:pt x="24724" y="66244"/>
                </a:lnTo>
                <a:lnTo>
                  <a:pt x="27708" y="65977"/>
                </a:lnTo>
                <a:lnTo>
                  <a:pt x="30337" y="65434"/>
                </a:lnTo>
                <a:lnTo>
                  <a:pt x="33145" y="64007"/>
                </a:lnTo>
                <a:lnTo>
                  <a:pt x="34135" y="61368"/>
                </a:lnTo>
                <a:lnTo>
                  <a:pt x="34185" y="56692"/>
                </a:lnTo>
                <a:lnTo>
                  <a:pt x="32929" y="53557"/>
                </a:lnTo>
                <a:lnTo>
                  <a:pt x="30275" y="54345"/>
                </a:lnTo>
                <a:lnTo>
                  <a:pt x="27241" y="54803"/>
                </a:lnTo>
                <a:lnTo>
                  <a:pt x="22795" y="52819"/>
                </a:lnTo>
                <a:lnTo>
                  <a:pt x="21539" y="49518"/>
                </a:lnTo>
                <a:lnTo>
                  <a:pt x="21539" y="24145"/>
                </a:lnTo>
                <a:lnTo>
                  <a:pt x="32115" y="24145"/>
                </a:lnTo>
                <a:lnTo>
                  <a:pt x="34048" y="22025"/>
                </a:lnTo>
                <a:lnTo>
                  <a:pt x="34236" y="18609"/>
                </a:lnTo>
                <a:lnTo>
                  <a:pt x="34099" y="15952"/>
                </a:lnTo>
                <a:lnTo>
                  <a:pt x="32064" y="13082"/>
                </a:lnTo>
                <a:lnTo>
                  <a:pt x="21539" y="13082"/>
                </a:lnTo>
                <a:lnTo>
                  <a:pt x="21539" y="1918"/>
                </a:lnTo>
                <a:lnTo>
                  <a:pt x="18931" y="231"/>
                </a:lnTo>
                <a:lnTo>
                  <a:pt x="16037" y="0"/>
                </a:lnTo>
                <a:lnTo>
                  <a:pt x="13395" y="0"/>
                </a:lnTo>
                <a:lnTo>
                  <a:pt x="10541" y="2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608773" y="5489096"/>
            <a:ext cx="36946" cy="54587"/>
          </a:xfrm>
          <a:custGeom>
            <a:avLst/>
            <a:gdLst/>
            <a:ahLst/>
            <a:cxnLst/>
            <a:rect l="l" t="t" r="r" b="b"/>
            <a:pathLst>
              <a:path w="36946" h="54587">
                <a:moveTo>
                  <a:pt x="547" y="49683"/>
                </a:moveTo>
                <a:lnTo>
                  <a:pt x="3149" y="51879"/>
                </a:lnTo>
                <a:lnTo>
                  <a:pt x="6400" y="53150"/>
                </a:lnTo>
                <a:lnTo>
                  <a:pt x="9169" y="53924"/>
                </a:lnTo>
                <a:lnTo>
                  <a:pt x="12458" y="54457"/>
                </a:lnTo>
                <a:lnTo>
                  <a:pt x="16015" y="54587"/>
                </a:lnTo>
                <a:lnTo>
                  <a:pt x="19010" y="54587"/>
                </a:lnTo>
                <a:lnTo>
                  <a:pt x="21794" y="54241"/>
                </a:lnTo>
                <a:lnTo>
                  <a:pt x="24361" y="53531"/>
                </a:lnTo>
                <a:lnTo>
                  <a:pt x="26924" y="52834"/>
                </a:lnTo>
                <a:lnTo>
                  <a:pt x="29159" y="51779"/>
                </a:lnTo>
                <a:lnTo>
                  <a:pt x="32918" y="48945"/>
                </a:lnTo>
                <a:lnTo>
                  <a:pt x="35408" y="45097"/>
                </a:lnTo>
                <a:lnTo>
                  <a:pt x="36946" y="40576"/>
                </a:lnTo>
                <a:lnTo>
                  <a:pt x="36946" y="35626"/>
                </a:lnTo>
                <a:lnTo>
                  <a:pt x="35916" y="32105"/>
                </a:lnTo>
                <a:lnTo>
                  <a:pt x="34329" y="29109"/>
                </a:lnTo>
                <a:lnTo>
                  <a:pt x="30811" y="25819"/>
                </a:lnTo>
                <a:lnTo>
                  <a:pt x="27953" y="24231"/>
                </a:lnTo>
                <a:lnTo>
                  <a:pt x="25044" y="22936"/>
                </a:lnTo>
                <a:lnTo>
                  <a:pt x="22124" y="21780"/>
                </a:lnTo>
                <a:lnTo>
                  <a:pt x="19267" y="20764"/>
                </a:lnTo>
                <a:lnTo>
                  <a:pt x="15749" y="19062"/>
                </a:lnTo>
                <a:lnTo>
                  <a:pt x="13131" y="15937"/>
                </a:lnTo>
                <a:lnTo>
                  <a:pt x="13564" y="12776"/>
                </a:lnTo>
                <a:lnTo>
                  <a:pt x="16181" y="10299"/>
                </a:lnTo>
                <a:lnTo>
                  <a:pt x="19065" y="9665"/>
                </a:lnTo>
                <a:lnTo>
                  <a:pt x="22024" y="9665"/>
                </a:lnTo>
                <a:lnTo>
                  <a:pt x="24930" y="10238"/>
                </a:lnTo>
                <a:lnTo>
                  <a:pt x="28511" y="11455"/>
                </a:lnTo>
                <a:lnTo>
                  <a:pt x="31089" y="12687"/>
                </a:lnTo>
                <a:lnTo>
                  <a:pt x="34098" y="11480"/>
                </a:lnTo>
                <a:lnTo>
                  <a:pt x="34239" y="8470"/>
                </a:lnTo>
                <a:lnTo>
                  <a:pt x="34037" y="5346"/>
                </a:lnTo>
                <a:lnTo>
                  <a:pt x="31992" y="2592"/>
                </a:lnTo>
                <a:lnTo>
                  <a:pt x="29425" y="1473"/>
                </a:lnTo>
                <a:lnTo>
                  <a:pt x="25819" y="547"/>
                </a:lnTo>
                <a:lnTo>
                  <a:pt x="22950" y="115"/>
                </a:lnTo>
                <a:lnTo>
                  <a:pt x="16930" y="0"/>
                </a:lnTo>
                <a:lnTo>
                  <a:pt x="14187" y="392"/>
                </a:lnTo>
                <a:lnTo>
                  <a:pt x="9298" y="1905"/>
                </a:lnTo>
                <a:lnTo>
                  <a:pt x="5525" y="4345"/>
                </a:lnTo>
                <a:lnTo>
                  <a:pt x="2527" y="7379"/>
                </a:lnTo>
                <a:lnTo>
                  <a:pt x="712" y="11253"/>
                </a:lnTo>
                <a:lnTo>
                  <a:pt x="265" y="15695"/>
                </a:lnTo>
                <a:lnTo>
                  <a:pt x="612" y="19926"/>
                </a:lnTo>
                <a:lnTo>
                  <a:pt x="1943" y="23177"/>
                </a:lnTo>
                <a:lnTo>
                  <a:pt x="5029" y="26884"/>
                </a:lnTo>
                <a:lnTo>
                  <a:pt x="7670" y="28652"/>
                </a:lnTo>
                <a:lnTo>
                  <a:pt x="10504" y="30149"/>
                </a:lnTo>
                <a:lnTo>
                  <a:pt x="13423" y="31381"/>
                </a:lnTo>
                <a:lnTo>
                  <a:pt x="16243" y="32451"/>
                </a:lnTo>
                <a:lnTo>
                  <a:pt x="19989" y="34089"/>
                </a:lnTo>
                <a:lnTo>
                  <a:pt x="22658" y="36118"/>
                </a:lnTo>
                <a:lnTo>
                  <a:pt x="23647" y="38912"/>
                </a:lnTo>
                <a:lnTo>
                  <a:pt x="22758" y="42138"/>
                </a:lnTo>
                <a:lnTo>
                  <a:pt x="19979" y="44032"/>
                </a:lnTo>
                <a:lnTo>
                  <a:pt x="16965" y="44665"/>
                </a:lnTo>
                <a:lnTo>
                  <a:pt x="13780" y="44665"/>
                </a:lnTo>
                <a:lnTo>
                  <a:pt x="10504" y="43955"/>
                </a:lnTo>
                <a:lnTo>
                  <a:pt x="6465" y="42429"/>
                </a:lnTo>
                <a:lnTo>
                  <a:pt x="3555" y="40947"/>
                </a:lnTo>
                <a:lnTo>
                  <a:pt x="280" y="41605"/>
                </a:lnTo>
                <a:lnTo>
                  <a:pt x="0" y="44208"/>
                </a:lnTo>
                <a:lnTo>
                  <a:pt x="0" y="46850"/>
                </a:lnTo>
                <a:lnTo>
                  <a:pt x="547" y="49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659846" y="5491278"/>
            <a:ext cx="15303" cy="51879"/>
          </a:xfrm>
          <a:custGeom>
            <a:avLst/>
            <a:gdLst/>
            <a:ahLst/>
            <a:cxnLst/>
            <a:rect l="l" t="t" r="r" b="b"/>
            <a:pathLst>
              <a:path w="15303" h="51879">
                <a:moveTo>
                  <a:pt x="4888" y="51739"/>
                </a:moveTo>
                <a:lnTo>
                  <a:pt x="7606" y="51879"/>
                </a:lnTo>
                <a:lnTo>
                  <a:pt x="11289" y="51457"/>
                </a:lnTo>
                <a:lnTo>
                  <a:pt x="14248" y="49428"/>
                </a:lnTo>
                <a:lnTo>
                  <a:pt x="15177" y="46534"/>
                </a:lnTo>
                <a:lnTo>
                  <a:pt x="15303" y="43726"/>
                </a:lnTo>
                <a:lnTo>
                  <a:pt x="14921" y="39852"/>
                </a:lnTo>
                <a:lnTo>
                  <a:pt x="13042" y="36611"/>
                </a:lnTo>
                <a:lnTo>
                  <a:pt x="10299" y="35610"/>
                </a:lnTo>
                <a:lnTo>
                  <a:pt x="7606" y="35481"/>
                </a:lnTo>
                <a:lnTo>
                  <a:pt x="3912" y="35888"/>
                </a:lnTo>
                <a:lnTo>
                  <a:pt x="953" y="37922"/>
                </a:lnTo>
                <a:lnTo>
                  <a:pt x="115" y="40918"/>
                </a:lnTo>
                <a:lnTo>
                  <a:pt x="0" y="43726"/>
                </a:lnTo>
                <a:lnTo>
                  <a:pt x="316" y="47560"/>
                </a:lnTo>
                <a:lnTo>
                  <a:pt x="2145" y="50735"/>
                </a:lnTo>
                <a:lnTo>
                  <a:pt x="4888" y="51739"/>
                </a:lnTo>
                <a:close/>
              </a:path>
              <a:path w="15303" h="51879">
                <a:moveTo>
                  <a:pt x="4888" y="16243"/>
                </a:moveTo>
                <a:lnTo>
                  <a:pt x="7606" y="16384"/>
                </a:lnTo>
                <a:lnTo>
                  <a:pt x="11289" y="15976"/>
                </a:lnTo>
                <a:lnTo>
                  <a:pt x="14248" y="13931"/>
                </a:lnTo>
                <a:lnTo>
                  <a:pt x="15177" y="11088"/>
                </a:lnTo>
                <a:lnTo>
                  <a:pt x="15303" y="8305"/>
                </a:lnTo>
                <a:lnTo>
                  <a:pt x="14921" y="4381"/>
                </a:lnTo>
                <a:lnTo>
                  <a:pt x="13042" y="1181"/>
                </a:lnTo>
                <a:lnTo>
                  <a:pt x="10299" y="140"/>
                </a:lnTo>
                <a:lnTo>
                  <a:pt x="7606" y="0"/>
                </a:lnTo>
                <a:lnTo>
                  <a:pt x="3912" y="431"/>
                </a:lnTo>
                <a:lnTo>
                  <a:pt x="953" y="2487"/>
                </a:lnTo>
                <a:lnTo>
                  <a:pt x="115" y="5435"/>
                </a:lnTo>
                <a:lnTo>
                  <a:pt x="0" y="8305"/>
                </a:lnTo>
                <a:lnTo>
                  <a:pt x="316" y="12103"/>
                </a:lnTo>
                <a:lnTo>
                  <a:pt x="2145" y="15252"/>
                </a:lnTo>
                <a:lnTo>
                  <a:pt x="4888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715350" y="5471190"/>
            <a:ext cx="43178" cy="72287"/>
          </a:xfrm>
          <a:custGeom>
            <a:avLst/>
            <a:gdLst/>
            <a:ahLst/>
            <a:cxnLst/>
            <a:rect l="l" t="t" r="r" b="b"/>
            <a:pathLst>
              <a:path w="43178" h="72287">
                <a:moveTo>
                  <a:pt x="11214" y="17524"/>
                </a:moveTo>
                <a:lnTo>
                  <a:pt x="11455" y="14921"/>
                </a:lnTo>
                <a:lnTo>
                  <a:pt x="13103" y="11516"/>
                </a:lnTo>
                <a:lnTo>
                  <a:pt x="16178" y="9079"/>
                </a:lnTo>
                <a:lnTo>
                  <a:pt x="19076" y="8023"/>
                </a:lnTo>
                <a:lnTo>
                  <a:pt x="22734" y="7772"/>
                </a:lnTo>
                <a:lnTo>
                  <a:pt x="26709" y="8023"/>
                </a:lnTo>
                <a:lnTo>
                  <a:pt x="30086" y="9079"/>
                </a:lnTo>
                <a:lnTo>
                  <a:pt x="32763" y="10284"/>
                </a:lnTo>
                <a:lnTo>
                  <a:pt x="35888" y="11998"/>
                </a:lnTo>
                <a:lnTo>
                  <a:pt x="38787" y="12103"/>
                </a:lnTo>
                <a:lnTo>
                  <a:pt x="39218" y="9395"/>
                </a:lnTo>
                <a:lnTo>
                  <a:pt x="39140" y="6626"/>
                </a:lnTo>
                <a:lnTo>
                  <a:pt x="37706" y="4034"/>
                </a:lnTo>
                <a:lnTo>
                  <a:pt x="34833" y="2462"/>
                </a:lnTo>
                <a:lnTo>
                  <a:pt x="32195" y="1507"/>
                </a:lnTo>
                <a:lnTo>
                  <a:pt x="29311" y="683"/>
                </a:lnTo>
                <a:lnTo>
                  <a:pt x="26175" y="135"/>
                </a:lnTo>
                <a:lnTo>
                  <a:pt x="23051" y="0"/>
                </a:lnTo>
                <a:lnTo>
                  <a:pt x="20016" y="0"/>
                </a:lnTo>
                <a:lnTo>
                  <a:pt x="17183" y="417"/>
                </a:lnTo>
                <a:lnTo>
                  <a:pt x="14555" y="1230"/>
                </a:lnTo>
                <a:lnTo>
                  <a:pt x="11938" y="2044"/>
                </a:lnTo>
                <a:lnTo>
                  <a:pt x="7783" y="4772"/>
                </a:lnTo>
                <a:lnTo>
                  <a:pt x="4392" y="8265"/>
                </a:lnTo>
                <a:lnTo>
                  <a:pt x="2261" y="12862"/>
                </a:lnTo>
                <a:lnTo>
                  <a:pt x="1728" y="15464"/>
                </a:lnTo>
                <a:lnTo>
                  <a:pt x="1728" y="21257"/>
                </a:lnTo>
                <a:lnTo>
                  <a:pt x="3111" y="25754"/>
                </a:lnTo>
                <a:lnTo>
                  <a:pt x="5245" y="29588"/>
                </a:lnTo>
                <a:lnTo>
                  <a:pt x="8205" y="32622"/>
                </a:lnTo>
                <a:lnTo>
                  <a:pt x="11761" y="35063"/>
                </a:lnTo>
                <a:lnTo>
                  <a:pt x="15581" y="37194"/>
                </a:lnTo>
                <a:lnTo>
                  <a:pt x="19570" y="39052"/>
                </a:lnTo>
                <a:lnTo>
                  <a:pt x="23403" y="40841"/>
                </a:lnTo>
                <a:lnTo>
                  <a:pt x="27000" y="42710"/>
                </a:lnTo>
                <a:lnTo>
                  <a:pt x="29959" y="44841"/>
                </a:lnTo>
                <a:lnTo>
                  <a:pt x="32054" y="47494"/>
                </a:lnTo>
                <a:lnTo>
                  <a:pt x="33412" y="50594"/>
                </a:lnTo>
                <a:lnTo>
                  <a:pt x="33412" y="54442"/>
                </a:lnTo>
                <a:lnTo>
                  <a:pt x="32437" y="57527"/>
                </a:lnTo>
                <a:lnTo>
                  <a:pt x="29653" y="61184"/>
                </a:lnTo>
                <a:lnTo>
                  <a:pt x="26986" y="62938"/>
                </a:lnTo>
                <a:lnTo>
                  <a:pt x="23619" y="64033"/>
                </a:lnTo>
                <a:lnTo>
                  <a:pt x="19735" y="64310"/>
                </a:lnTo>
                <a:lnTo>
                  <a:pt x="17057" y="64310"/>
                </a:lnTo>
                <a:lnTo>
                  <a:pt x="14706" y="63992"/>
                </a:lnTo>
                <a:lnTo>
                  <a:pt x="10631" y="62722"/>
                </a:lnTo>
                <a:lnTo>
                  <a:pt x="7430" y="61325"/>
                </a:lnTo>
                <a:lnTo>
                  <a:pt x="3873" y="59306"/>
                </a:lnTo>
                <a:lnTo>
                  <a:pt x="572" y="58939"/>
                </a:lnTo>
                <a:lnTo>
                  <a:pt x="0" y="61722"/>
                </a:lnTo>
                <a:lnTo>
                  <a:pt x="86" y="64526"/>
                </a:lnTo>
                <a:lnTo>
                  <a:pt x="1638" y="67283"/>
                </a:lnTo>
                <a:lnTo>
                  <a:pt x="4507" y="69047"/>
                </a:lnTo>
                <a:lnTo>
                  <a:pt x="7401" y="70228"/>
                </a:lnTo>
                <a:lnTo>
                  <a:pt x="10756" y="71297"/>
                </a:lnTo>
                <a:lnTo>
                  <a:pt x="14781" y="72082"/>
                </a:lnTo>
                <a:lnTo>
                  <a:pt x="19304" y="72287"/>
                </a:lnTo>
                <a:lnTo>
                  <a:pt x="22680" y="72287"/>
                </a:lnTo>
                <a:lnTo>
                  <a:pt x="25819" y="71829"/>
                </a:lnTo>
                <a:lnTo>
                  <a:pt x="28714" y="70926"/>
                </a:lnTo>
                <a:lnTo>
                  <a:pt x="31633" y="70026"/>
                </a:lnTo>
                <a:lnTo>
                  <a:pt x="36320" y="66887"/>
                </a:lnTo>
                <a:lnTo>
                  <a:pt x="40158" y="62927"/>
                </a:lnTo>
                <a:lnTo>
                  <a:pt x="41363" y="60335"/>
                </a:lnTo>
                <a:lnTo>
                  <a:pt x="42570" y="57768"/>
                </a:lnTo>
                <a:lnTo>
                  <a:pt x="43178" y="54848"/>
                </a:lnTo>
                <a:lnTo>
                  <a:pt x="43178" y="48765"/>
                </a:lnTo>
                <a:lnTo>
                  <a:pt x="42721" y="46353"/>
                </a:lnTo>
                <a:lnTo>
                  <a:pt x="40867" y="42278"/>
                </a:lnTo>
                <a:lnTo>
                  <a:pt x="38163" y="38997"/>
                </a:lnTo>
                <a:lnTo>
                  <a:pt x="34963" y="36193"/>
                </a:lnTo>
                <a:lnTo>
                  <a:pt x="31126" y="33983"/>
                </a:lnTo>
                <a:lnTo>
                  <a:pt x="27176" y="32053"/>
                </a:lnTo>
                <a:lnTo>
                  <a:pt x="23242" y="30210"/>
                </a:lnTo>
                <a:lnTo>
                  <a:pt x="19404" y="28407"/>
                </a:lnTo>
                <a:lnTo>
                  <a:pt x="16193" y="26325"/>
                </a:lnTo>
                <a:lnTo>
                  <a:pt x="13486" y="23990"/>
                </a:lnTo>
                <a:lnTo>
                  <a:pt x="11682" y="21167"/>
                </a:lnTo>
                <a:lnTo>
                  <a:pt x="11214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769880" y="548981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2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701" y="18173"/>
                </a:lnTo>
                <a:lnTo>
                  <a:pt x="10922" y="14530"/>
                </a:lnTo>
                <a:lnTo>
                  <a:pt x="13729" y="1869"/>
                </a:lnTo>
                <a:lnTo>
                  <a:pt x="10821" y="3125"/>
                </a:lnTo>
                <a:lnTo>
                  <a:pt x="8355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2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67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22" y="53658"/>
                </a:lnTo>
                <a:lnTo>
                  <a:pt x="28903" y="53492"/>
                </a:lnTo>
                <a:lnTo>
                  <a:pt x="33008" y="52809"/>
                </a:lnTo>
                <a:lnTo>
                  <a:pt x="36348" y="51981"/>
                </a:lnTo>
                <a:lnTo>
                  <a:pt x="3917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39"/>
                </a:lnTo>
                <a:lnTo>
                  <a:pt x="29653" y="46192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24" y="16941"/>
                </a:lnTo>
                <a:close/>
              </a:path>
              <a:path w="44919" h="53658">
                <a:moveTo>
                  <a:pt x="10922" y="14530"/>
                </a:moveTo>
                <a:lnTo>
                  <a:pt x="12927" y="11556"/>
                </a:lnTo>
                <a:lnTo>
                  <a:pt x="1546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92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824409" y="547752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4"/>
                </a:lnTo>
                <a:lnTo>
                  <a:pt x="3004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3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4" y="19306"/>
                </a:lnTo>
                <a:lnTo>
                  <a:pt x="31899" y="16372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9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6"/>
                </a:lnTo>
                <a:lnTo>
                  <a:pt x="20369" y="65836"/>
                </a:lnTo>
                <a:lnTo>
                  <a:pt x="25387" y="65670"/>
                </a:lnTo>
                <a:lnTo>
                  <a:pt x="28483" y="65101"/>
                </a:lnTo>
                <a:lnTo>
                  <a:pt x="31546" y="63082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897590" y="5466887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8" y="45605"/>
                </a:moveTo>
                <a:lnTo>
                  <a:pt x="33098" y="74193"/>
                </a:lnTo>
                <a:lnTo>
                  <a:pt x="33324" y="74931"/>
                </a:lnTo>
                <a:lnTo>
                  <a:pt x="35967" y="75845"/>
                </a:lnTo>
                <a:lnTo>
                  <a:pt x="39193" y="75845"/>
                </a:lnTo>
                <a:lnTo>
                  <a:pt x="42050" y="74193"/>
                </a:lnTo>
                <a:lnTo>
                  <a:pt x="42050" y="40957"/>
                </a:lnTo>
                <a:lnTo>
                  <a:pt x="41760" y="37959"/>
                </a:lnTo>
                <a:lnTo>
                  <a:pt x="40565" y="33004"/>
                </a:lnTo>
                <a:lnTo>
                  <a:pt x="38202" y="28995"/>
                </a:lnTo>
                <a:lnTo>
                  <a:pt x="35027" y="25679"/>
                </a:lnTo>
                <a:lnTo>
                  <a:pt x="30581" y="23468"/>
                </a:lnTo>
                <a:lnTo>
                  <a:pt x="27838" y="22922"/>
                </a:lnTo>
                <a:lnTo>
                  <a:pt x="21945" y="22922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6"/>
                </a:lnTo>
                <a:lnTo>
                  <a:pt x="11534" y="28246"/>
                </a:lnTo>
                <a:lnTo>
                  <a:pt x="8953" y="30960"/>
                </a:lnTo>
                <a:lnTo>
                  <a:pt x="8953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18" y="36993"/>
                </a:lnTo>
                <a:lnTo>
                  <a:pt x="13755" y="34657"/>
                </a:lnTo>
                <a:lnTo>
                  <a:pt x="18251" y="31482"/>
                </a:lnTo>
                <a:lnTo>
                  <a:pt x="22734" y="30683"/>
                </a:lnTo>
                <a:lnTo>
                  <a:pt x="25999" y="31014"/>
                </a:lnTo>
                <a:lnTo>
                  <a:pt x="28637" y="32306"/>
                </a:lnTo>
                <a:lnTo>
                  <a:pt x="31380" y="35712"/>
                </a:lnTo>
                <a:lnTo>
                  <a:pt x="32449" y="38873"/>
                </a:lnTo>
                <a:lnTo>
                  <a:pt x="33098" y="42811"/>
                </a:lnTo>
                <a:lnTo>
                  <a:pt x="3309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956831" y="5470444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0" y="8888"/>
                </a:lnTo>
                <a:lnTo>
                  <a:pt x="3390" y="10727"/>
                </a:lnTo>
                <a:lnTo>
                  <a:pt x="7621" y="10727"/>
                </a:lnTo>
                <a:lnTo>
                  <a:pt x="10666" y="8837"/>
                </a:lnTo>
                <a:lnTo>
                  <a:pt x="11073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73" h="72288">
                <a:moveTo>
                  <a:pt x="1397" y="71574"/>
                </a:moveTo>
                <a:lnTo>
                  <a:pt x="394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48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979803" y="5489920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4"/>
                </a:moveTo>
                <a:lnTo>
                  <a:pt x="9485" y="54648"/>
                </a:lnTo>
                <a:lnTo>
                  <a:pt x="11695" y="51563"/>
                </a:lnTo>
                <a:lnTo>
                  <a:pt x="10400" y="39640"/>
                </a:lnTo>
                <a:lnTo>
                  <a:pt x="9817" y="36234"/>
                </a:lnTo>
                <a:close/>
              </a:path>
              <a:path w="46226" h="54648">
                <a:moveTo>
                  <a:pt x="431" y="55728"/>
                </a:moveTo>
                <a:lnTo>
                  <a:pt x="0" y="59194"/>
                </a:lnTo>
                <a:lnTo>
                  <a:pt x="392" y="62816"/>
                </a:lnTo>
                <a:lnTo>
                  <a:pt x="1979" y="66042"/>
                </a:lnTo>
                <a:lnTo>
                  <a:pt x="5039" y="68580"/>
                </a:lnTo>
                <a:lnTo>
                  <a:pt x="9093" y="70650"/>
                </a:lnTo>
                <a:lnTo>
                  <a:pt x="11846" y="71323"/>
                </a:lnTo>
                <a:lnTo>
                  <a:pt x="14615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1" y="71885"/>
                </a:lnTo>
                <a:lnTo>
                  <a:pt x="32547" y="70995"/>
                </a:lnTo>
                <a:lnTo>
                  <a:pt x="35556" y="70106"/>
                </a:lnTo>
                <a:lnTo>
                  <a:pt x="39952" y="67363"/>
                </a:lnTo>
                <a:lnTo>
                  <a:pt x="43328" y="64048"/>
                </a:lnTo>
                <a:lnTo>
                  <a:pt x="45198" y="59998"/>
                </a:lnTo>
                <a:lnTo>
                  <a:pt x="45679" y="55617"/>
                </a:lnTo>
                <a:lnTo>
                  <a:pt x="45262" y="51602"/>
                </a:lnTo>
                <a:lnTo>
                  <a:pt x="43599" y="48388"/>
                </a:lnTo>
                <a:lnTo>
                  <a:pt x="40956" y="45925"/>
                </a:lnTo>
                <a:lnTo>
                  <a:pt x="37731" y="43981"/>
                </a:lnTo>
                <a:lnTo>
                  <a:pt x="33666" y="42776"/>
                </a:lnTo>
                <a:lnTo>
                  <a:pt x="29019" y="42383"/>
                </a:lnTo>
                <a:lnTo>
                  <a:pt x="16267" y="41836"/>
                </a:lnTo>
                <a:lnTo>
                  <a:pt x="14324" y="41760"/>
                </a:lnTo>
                <a:lnTo>
                  <a:pt x="10400" y="39640"/>
                </a:lnTo>
                <a:lnTo>
                  <a:pt x="11695" y="51563"/>
                </a:lnTo>
                <a:lnTo>
                  <a:pt x="14524" y="48985"/>
                </a:lnTo>
                <a:lnTo>
                  <a:pt x="27190" y="49432"/>
                </a:lnTo>
                <a:lnTo>
                  <a:pt x="30110" y="49493"/>
                </a:lnTo>
                <a:lnTo>
                  <a:pt x="32435" y="50105"/>
                </a:lnTo>
                <a:lnTo>
                  <a:pt x="35862" y="52391"/>
                </a:lnTo>
                <a:lnTo>
                  <a:pt x="36727" y="56099"/>
                </a:lnTo>
                <a:lnTo>
                  <a:pt x="36727" y="57341"/>
                </a:lnTo>
                <a:lnTo>
                  <a:pt x="35506" y="60746"/>
                </a:lnTo>
                <a:lnTo>
                  <a:pt x="32461" y="63489"/>
                </a:lnTo>
                <a:lnTo>
                  <a:pt x="29155" y="64706"/>
                </a:lnTo>
                <a:lnTo>
                  <a:pt x="25069" y="65485"/>
                </a:lnTo>
                <a:lnTo>
                  <a:pt x="18082" y="65485"/>
                </a:lnTo>
                <a:lnTo>
                  <a:pt x="14756" y="64872"/>
                </a:lnTo>
                <a:lnTo>
                  <a:pt x="12368" y="63680"/>
                </a:lnTo>
                <a:lnTo>
                  <a:pt x="8773" y="60671"/>
                </a:lnTo>
                <a:lnTo>
                  <a:pt x="8773" y="57571"/>
                </a:lnTo>
                <a:lnTo>
                  <a:pt x="9485" y="54648"/>
                </a:lnTo>
                <a:lnTo>
                  <a:pt x="9817" y="36234"/>
                </a:lnTo>
                <a:lnTo>
                  <a:pt x="11379" y="32882"/>
                </a:lnTo>
                <a:lnTo>
                  <a:pt x="14399" y="33681"/>
                </a:lnTo>
                <a:lnTo>
                  <a:pt x="17981" y="34737"/>
                </a:lnTo>
                <a:lnTo>
                  <a:pt x="16012" y="27190"/>
                </a:lnTo>
                <a:lnTo>
                  <a:pt x="12354" y="23497"/>
                </a:lnTo>
                <a:lnTo>
                  <a:pt x="11440" y="20956"/>
                </a:lnTo>
                <a:lnTo>
                  <a:pt x="11440" y="17730"/>
                </a:lnTo>
                <a:lnTo>
                  <a:pt x="11656" y="14911"/>
                </a:lnTo>
                <a:lnTo>
                  <a:pt x="14234" y="1220"/>
                </a:lnTo>
                <a:lnTo>
                  <a:pt x="9903" y="3200"/>
                </a:lnTo>
                <a:lnTo>
                  <a:pt x="6577" y="6239"/>
                </a:lnTo>
                <a:lnTo>
                  <a:pt x="4340" y="10299"/>
                </a:lnTo>
                <a:lnTo>
                  <a:pt x="2919" y="15012"/>
                </a:lnTo>
                <a:lnTo>
                  <a:pt x="2919" y="17795"/>
                </a:lnTo>
                <a:lnTo>
                  <a:pt x="3249" y="22216"/>
                </a:lnTo>
                <a:lnTo>
                  <a:pt x="4546" y="25593"/>
                </a:lnTo>
                <a:lnTo>
                  <a:pt x="6551" y="28426"/>
                </a:lnTo>
                <a:lnTo>
                  <a:pt x="4099" y="31370"/>
                </a:lnTo>
                <a:lnTo>
                  <a:pt x="2296" y="34837"/>
                </a:lnTo>
                <a:lnTo>
                  <a:pt x="1828" y="39002"/>
                </a:lnTo>
                <a:lnTo>
                  <a:pt x="2270" y="42077"/>
                </a:lnTo>
                <a:lnTo>
                  <a:pt x="3959" y="44831"/>
                </a:lnTo>
                <a:lnTo>
                  <a:pt x="7048" y="46875"/>
                </a:lnTo>
                <a:lnTo>
                  <a:pt x="3973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102"/>
                </a:lnTo>
                <a:lnTo>
                  <a:pt x="15886" y="8284"/>
                </a:lnTo>
                <a:lnTo>
                  <a:pt x="18453" y="7114"/>
                </a:lnTo>
                <a:lnTo>
                  <a:pt x="21704" y="6833"/>
                </a:lnTo>
                <a:lnTo>
                  <a:pt x="25069" y="6833"/>
                </a:lnTo>
                <a:lnTo>
                  <a:pt x="27658" y="7762"/>
                </a:lnTo>
                <a:lnTo>
                  <a:pt x="31315" y="11494"/>
                </a:lnTo>
                <a:lnTo>
                  <a:pt x="32219" y="14086"/>
                </a:lnTo>
                <a:lnTo>
                  <a:pt x="32219" y="17414"/>
                </a:lnTo>
                <a:lnTo>
                  <a:pt x="32014" y="20181"/>
                </a:lnTo>
                <a:lnTo>
                  <a:pt x="30542" y="23940"/>
                </a:lnTo>
                <a:lnTo>
                  <a:pt x="27773" y="26697"/>
                </a:lnTo>
                <a:lnTo>
                  <a:pt x="25170" y="27814"/>
                </a:lnTo>
                <a:lnTo>
                  <a:pt x="21869" y="28105"/>
                </a:lnTo>
                <a:lnTo>
                  <a:pt x="18564" y="28105"/>
                </a:lnTo>
                <a:lnTo>
                  <a:pt x="16012" y="27190"/>
                </a:lnTo>
                <a:lnTo>
                  <a:pt x="17981" y="34737"/>
                </a:lnTo>
                <a:lnTo>
                  <a:pt x="21869" y="35003"/>
                </a:lnTo>
                <a:lnTo>
                  <a:pt x="24673" y="35003"/>
                </a:lnTo>
                <a:lnTo>
                  <a:pt x="27240" y="34611"/>
                </a:lnTo>
                <a:lnTo>
                  <a:pt x="29563" y="33797"/>
                </a:lnTo>
                <a:lnTo>
                  <a:pt x="33882" y="31868"/>
                </a:lnTo>
                <a:lnTo>
                  <a:pt x="37249" y="28858"/>
                </a:lnTo>
                <a:lnTo>
                  <a:pt x="39429" y="24843"/>
                </a:lnTo>
                <a:lnTo>
                  <a:pt x="40801" y="20181"/>
                </a:lnTo>
                <a:lnTo>
                  <a:pt x="40801" y="17363"/>
                </a:lnTo>
                <a:lnTo>
                  <a:pt x="40535" y="14022"/>
                </a:lnTo>
                <a:lnTo>
                  <a:pt x="39535" y="10872"/>
                </a:lnTo>
                <a:lnTo>
                  <a:pt x="37374" y="8143"/>
                </a:lnTo>
                <a:lnTo>
                  <a:pt x="44372" y="8143"/>
                </a:lnTo>
                <a:lnTo>
                  <a:pt x="45704" y="7291"/>
                </a:lnTo>
                <a:lnTo>
                  <a:pt x="46226" y="4547"/>
                </a:lnTo>
                <a:lnTo>
                  <a:pt x="44372" y="914"/>
                </a:lnTo>
                <a:lnTo>
                  <a:pt x="29612" y="914"/>
                </a:lnTo>
                <a:lnTo>
                  <a:pt x="27291" y="407"/>
                </a:lnTo>
                <a:lnTo>
                  <a:pt x="24724" y="80"/>
                </a:lnTo>
                <a:lnTo>
                  <a:pt x="19112" y="0"/>
                </a:lnTo>
                <a:lnTo>
                  <a:pt x="16569" y="407"/>
                </a:lnTo>
                <a:lnTo>
                  <a:pt x="14234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39822" y="5466887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605"/>
                </a:moveTo>
                <a:lnTo>
                  <a:pt x="33108" y="74193"/>
                </a:lnTo>
                <a:lnTo>
                  <a:pt x="33336" y="74931"/>
                </a:lnTo>
                <a:lnTo>
                  <a:pt x="35963" y="75845"/>
                </a:lnTo>
                <a:lnTo>
                  <a:pt x="39203" y="75845"/>
                </a:lnTo>
                <a:lnTo>
                  <a:pt x="42062" y="74193"/>
                </a:lnTo>
                <a:lnTo>
                  <a:pt x="42062" y="40957"/>
                </a:lnTo>
                <a:lnTo>
                  <a:pt x="41766" y="37959"/>
                </a:lnTo>
                <a:lnTo>
                  <a:pt x="40575" y="33004"/>
                </a:lnTo>
                <a:lnTo>
                  <a:pt x="38199" y="28995"/>
                </a:lnTo>
                <a:lnTo>
                  <a:pt x="35024" y="25679"/>
                </a:lnTo>
                <a:lnTo>
                  <a:pt x="30593" y="23468"/>
                </a:lnTo>
                <a:lnTo>
                  <a:pt x="27849" y="22922"/>
                </a:lnTo>
                <a:lnTo>
                  <a:pt x="21945" y="22922"/>
                </a:lnTo>
                <a:lnTo>
                  <a:pt x="19328" y="23583"/>
                </a:lnTo>
                <a:lnTo>
                  <a:pt x="16725" y="24904"/>
                </a:lnTo>
                <a:lnTo>
                  <a:pt x="14122" y="26226"/>
                </a:lnTo>
                <a:lnTo>
                  <a:pt x="11530" y="28246"/>
                </a:lnTo>
                <a:lnTo>
                  <a:pt x="8963" y="30960"/>
                </a:lnTo>
                <a:lnTo>
                  <a:pt x="8963" y="1699"/>
                </a:lnTo>
                <a:lnTo>
                  <a:pt x="8747" y="939"/>
                </a:lnTo>
                <a:lnTo>
                  <a:pt x="6104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3"/>
                </a:lnTo>
                <a:lnTo>
                  <a:pt x="327" y="75131"/>
                </a:lnTo>
                <a:lnTo>
                  <a:pt x="2868" y="75845"/>
                </a:lnTo>
                <a:lnTo>
                  <a:pt x="6104" y="75845"/>
                </a:lnTo>
                <a:lnTo>
                  <a:pt x="8963" y="74193"/>
                </a:lnTo>
                <a:lnTo>
                  <a:pt x="8963" y="40054"/>
                </a:lnTo>
                <a:lnTo>
                  <a:pt x="11429" y="36993"/>
                </a:lnTo>
                <a:lnTo>
                  <a:pt x="13766" y="34657"/>
                </a:lnTo>
                <a:lnTo>
                  <a:pt x="18262" y="31482"/>
                </a:lnTo>
                <a:lnTo>
                  <a:pt x="22744" y="30683"/>
                </a:lnTo>
                <a:lnTo>
                  <a:pt x="26009" y="31014"/>
                </a:lnTo>
                <a:lnTo>
                  <a:pt x="28648" y="32306"/>
                </a:lnTo>
                <a:lnTo>
                  <a:pt x="31391" y="35712"/>
                </a:lnTo>
                <a:lnTo>
                  <a:pt x="32461" y="38873"/>
                </a:lnTo>
                <a:lnTo>
                  <a:pt x="33108" y="42811"/>
                </a:lnTo>
                <a:lnTo>
                  <a:pt x="3310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122042" y="5489920"/>
            <a:ext cx="46227" cy="72327"/>
          </a:xfrm>
          <a:custGeom>
            <a:avLst/>
            <a:gdLst/>
            <a:ahLst/>
            <a:cxnLst/>
            <a:rect l="l" t="t" r="r" b="b"/>
            <a:pathLst>
              <a:path w="46227" h="72327">
                <a:moveTo>
                  <a:pt x="421" y="55728"/>
                </a:moveTo>
                <a:lnTo>
                  <a:pt x="0" y="59194"/>
                </a:lnTo>
                <a:lnTo>
                  <a:pt x="396" y="62816"/>
                </a:lnTo>
                <a:lnTo>
                  <a:pt x="1983" y="66042"/>
                </a:lnTo>
                <a:lnTo>
                  <a:pt x="5029" y="68580"/>
                </a:lnTo>
                <a:lnTo>
                  <a:pt x="9083" y="70650"/>
                </a:lnTo>
                <a:lnTo>
                  <a:pt x="11851" y="71323"/>
                </a:lnTo>
                <a:lnTo>
                  <a:pt x="14620" y="71996"/>
                </a:lnTo>
                <a:lnTo>
                  <a:pt x="17971" y="72327"/>
                </a:lnTo>
                <a:lnTo>
                  <a:pt x="26010" y="72327"/>
                </a:lnTo>
                <a:lnTo>
                  <a:pt x="29541" y="71885"/>
                </a:lnTo>
                <a:lnTo>
                  <a:pt x="32537" y="70995"/>
                </a:lnTo>
                <a:lnTo>
                  <a:pt x="35561" y="70106"/>
                </a:lnTo>
                <a:lnTo>
                  <a:pt x="39956" y="67363"/>
                </a:lnTo>
                <a:lnTo>
                  <a:pt x="43333" y="64048"/>
                </a:lnTo>
                <a:lnTo>
                  <a:pt x="45201" y="59998"/>
                </a:lnTo>
                <a:lnTo>
                  <a:pt x="45684" y="55617"/>
                </a:lnTo>
                <a:lnTo>
                  <a:pt x="45262" y="51602"/>
                </a:lnTo>
                <a:lnTo>
                  <a:pt x="43600" y="48388"/>
                </a:lnTo>
                <a:lnTo>
                  <a:pt x="40957" y="45925"/>
                </a:lnTo>
                <a:lnTo>
                  <a:pt x="37731" y="43981"/>
                </a:lnTo>
                <a:lnTo>
                  <a:pt x="33667" y="42776"/>
                </a:lnTo>
                <a:lnTo>
                  <a:pt x="29019" y="42383"/>
                </a:lnTo>
                <a:lnTo>
                  <a:pt x="16268" y="41836"/>
                </a:lnTo>
                <a:lnTo>
                  <a:pt x="14314" y="41760"/>
                </a:lnTo>
                <a:lnTo>
                  <a:pt x="10401" y="39640"/>
                </a:lnTo>
                <a:lnTo>
                  <a:pt x="11686" y="51563"/>
                </a:lnTo>
                <a:lnTo>
                  <a:pt x="14530" y="48985"/>
                </a:lnTo>
                <a:lnTo>
                  <a:pt x="27180" y="49432"/>
                </a:lnTo>
                <a:lnTo>
                  <a:pt x="30114" y="49493"/>
                </a:lnTo>
                <a:lnTo>
                  <a:pt x="32435" y="50105"/>
                </a:lnTo>
                <a:lnTo>
                  <a:pt x="35867" y="52391"/>
                </a:lnTo>
                <a:lnTo>
                  <a:pt x="36716" y="56099"/>
                </a:lnTo>
                <a:lnTo>
                  <a:pt x="36716" y="57341"/>
                </a:lnTo>
                <a:lnTo>
                  <a:pt x="35510" y="60746"/>
                </a:lnTo>
                <a:lnTo>
                  <a:pt x="32461" y="63489"/>
                </a:lnTo>
                <a:lnTo>
                  <a:pt x="29160" y="64706"/>
                </a:lnTo>
                <a:lnTo>
                  <a:pt x="25071" y="65485"/>
                </a:lnTo>
                <a:lnTo>
                  <a:pt x="18087" y="65485"/>
                </a:lnTo>
                <a:lnTo>
                  <a:pt x="14757" y="64872"/>
                </a:lnTo>
                <a:lnTo>
                  <a:pt x="12369" y="63680"/>
                </a:lnTo>
                <a:lnTo>
                  <a:pt x="8776" y="60671"/>
                </a:lnTo>
                <a:lnTo>
                  <a:pt x="8776" y="57571"/>
                </a:lnTo>
                <a:lnTo>
                  <a:pt x="9486" y="54648"/>
                </a:lnTo>
                <a:lnTo>
                  <a:pt x="9806" y="36234"/>
                </a:lnTo>
                <a:lnTo>
                  <a:pt x="11380" y="32882"/>
                </a:lnTo>
                <a:lnTo>
                  <a:pt x="14404" y="33681"/>
                </a:lnTo>
                <a:lnTo>
                  <a:pt x="17985" y="34737"/>
                </a:lnTo>
                <a:lnTo>
                  <a:pt x="16017" y="27190"/>
                </a:lnTo>
                <a:lnTo>
                  <a:pt x="12359" y="23497"/>
                </a:lnTo>
                <a:lnTo>
                  <a:pt x="11445" y="20956"/>
                </a:lnTo>
                <a:lnTo>
                  <a:pt x="11445" y="17730"/>
                </a:lnTo>
                <a:lnTo>
                  <a:pt x="11645" y="14911"/>
                </a:lnTo>
                <a:lnTo>
                  <a:pt x="9907" y="3200"/>
                </a:lnTo>
                <a:lnTo>
                  <a:pt x="6567" y="6239"/>
                </a:lnTo>
                <a:lnTo>
                  <a:pt x="4345" y="10299"/>
                </a:lnTo>
                <a:lnTo>
                  <a:pt x="2923" y="15012"/>
                </a:lnTo>
                <a:lnTo>
                  <a:pt x="2923" y="17795"/>
                </a:lnTo>
                <a:lnTo>
                  <a:pt x="3251" y="22216"/>
                </a:lnTo>
                <a:lnTo>
                  <a:pt x="4546" y="25593"/>
                </a:lnTo>
                <a:lnTo>
                  <a:pt x="6555" y="28426"/>
                </a:lnTo>
                <a:lnTo>
                  <a:pt x="4089" y="31370"/>
                </a:lnTo>
                <a:lnTo>
                  <a:pt x="2301" y="34837"/>
                </a:lnTo>
                <a:lnTo>
                  <a:pt x="1828" y="39002"/>
                </a:lnTo>
                <a:lnTo>
                  <a:pt x="2260" y="42077"/>
                </a:lnTo>
                <a:lnTo>
                  <a:pt x="3963" y="44831"/>
                </a:lnTo>
                <a:lnTo>
                  <a:pt x="7049" y="46875"/>
                </a:lnTo>
                <a:lnTo>
                  <a:pt x="3975" y="49618"/>
                </a:lnTo>
                <a:lnTo>
                  <a:pt x="1767" y="52528"/>
                </a:lnTo>
                <a:lnTo>
                  <a:pt x="421" y="55728"/>
                </a:lnTo>
                <a:close/>
              </a:path>
              <a:path w="46227" h="72327">
                <a:moveTo>
                  <a:pt x="15887" y="8284"/>
                </a:moveTo>
                <a:lnTo>
                  <a:pt x="18454" y="7114"/>
                </a:lnTo>
                <a:lnTo>
                  <a:pt x="21704" y="6833"/>
                </a:lnTo>
                <a:lnTo>
                  <a:pt x="25071" y="6833"/>
                </a:lnTo>
                <a:lnTo>
                  <a:pt x="27663" y="7762"/>
                </a:lnTo>
                <a:lnTo>
                  <a:pt x="31320" y="11494"/>
                </a:lnTo>
                <a:lnTo>
                  <a:pt x="32219" y="14086"/>
                </a:lnTo>
                <a:lnTo>
                  <a:pt x="32219" y="17414"/>
                </a:lnTo>
                <a:lnTo>
                  <a:pt x="32003" y="20181"/>
                </a:lnTo>
                <a:lnTo>
                  <a:pt x="30542" y="23940"/>
                </a:lnTo>
                <a:lnTo>
                  <a:pt x="27774" y="26697"/>
                </a:lnTo>
                <a:lnTo>
                  <a:pt x="25171" y="27814"/>
                </a:lnTo>
                <a:lnTo>
                  <a:pt x="21870" y="28105"/>
                </a:lnTo>
                <a:lnTo>
                  <a:pt x="18568" y="28105"/>
                </a:lnTo>
                <a:lnTo>
                  <a:pt x="16017" y="27190"/>
                </a:lnTo>
                <a:lnTo>
                  <a:pt x="17985" y="34737"/>
                </a:lnTo>
                <a:lnTo>
                  <a:pt x="21870" y="35003"/>
                </a:lnTo>
                <a:lnTo>
                  <a:pt x="24678" y="35003"/>
                </a:lnTo>
                <a:lnTo>
                  <a:pt x="27241" y="34611"/>
                </a:lnTo>
                <a:lnTo>
                  <a:pt x="29566" y="33797"/>
                </a:lnTo>
                <a:lnTo>
                  <a:pt x="33883" y="31868"/>
                </a:lnTo>
                <a:lnTo>
                  <a:pt x="37249" y="28858"/>
                </a:lnTo>
                <a:lnTo>
                  <a:pt x="39434" y="24843"/>
                </a:lnTo>
                <a:lnTo>
                  <a:pt x="40806" y="20181"/>
                </a:lnTo>
                <a:lnTo>
                  <a:pt x="40806" y="17363"/>
                </a:lnTo>
                <a:lnTo>
                  <a:pt x="40539" y="14022"/>
                </a:lnTo>
                <a:lnTo>
                  <a:pt x="39524" y="10872"/>
                </a:lnTo>
                <a:lnTo>
                  <a:pt x="37376" y="8143"/>
                </a:lnTo>
                <a:lnTo>
                  <a:pt x="44373" y="8143"/>
                </a:lnTo>
                <a:lnTo>
                  <a:pt x="45709" y="7291"/>
                </a:lnTo>
                <a:lnTo>
                  <a:pt x="46227" y="4547"/>
                </a:lnTo>
                <a:lnTo>
                  <a:pt x="44373" y="914"/>
                </a:lnTo>
                <a:lnTo>
                  <a:pt x="29617" y="914"/>
                </a:lnTo>
                <a:lnTo>
                  <a:pt x="27292" y="407"/>
                </a:lnTo>
                <a:lnTo>
                  <a:pt x="24728" y="80"/>
                </a:lnTo>
                <a:lnTo>
                  <a:pt x="19112" y="0"/>
                </a:lnTo>
                <a:lnTo>
                  <a:pt x="14237" y="1220"/>
                </a:lnTo>
                <a:lnTo>
                  <a:pt x="9907" y="3200"/>
                </a:lnTo>
                <a:lnTo>
                  <a:pt x="11645" y="14911"/>
                </a:lnTo>
                <a:lnTo>
                  <a:pt x="13119" y="11102"/>
                </a:lnTo>
                <a:lnTo>
                  <a:pt x="15887" y="8284"/>
                </a:lnTo>
                <a:close/>
              </a:path>
              <a:path w="46227" h="72327">
                <a:moveTo>
                  <a:pt x="9806" y="36234"/>
                </a:moveTo>
                <a:lnTo>
                  <a:pt x="9486" y="54648"/>
                </a:lnTo>
                <a:lnTo>
                  <a:pt x="11686" y="51563"/>
                </a:lnTo>
                <a:lnTo>
                  <a:pt x="10401" y="39640"/>
                </a:lnTo>
                <a:lnTo>
                  <a:pt x="9806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178664" y="5489809"/>
            <a:ext cx="48814" cy="53657"/>
          </a:xfrm>
          <a:custGeom>
            <a:avLst/>
            <a:gdLst/>
            <a:ahLst/>
            <a:cxnLst/>
            <a:rect l="l" t="t" r="r" b="b"/>
            <a:pathLst>
              <a:path w="48814" h="53657">
                <a:moveTo>
                  <a:pt x="9269" y="23914"/>
                </a:moveTo>
                <a:lnTo>
                  <a:pt x="9575" y="21351"/>
                </a:lnTo>
                <a:lnTo>
                  <a:pt x="10168" y="18985"/>
                </a:lnTo>
                <a:lnTo>
                  <a:pt x="11695" y="14605"/>
                </a:lnTo>
                <a:lnTo>
                  <a:pt x="14173" y="11177"/>
                </a:lnTo>
                <a:lnTo>
                  <a:pt x="17664" y="8902"/>
                </a:lnTo>
                <a:lnTo>
                  <a:pt x="21869" y="7494"/>
                </a:lnTo>
                <a:lnTo>
                  <a:pt x="27432" y="7494"/>
                </a:lnTo>
                <a:lnTo>
                  <a:pt x="31772" y="9032"/>
                </a:lnTo>
                <a:lnTo>
                  <a:pt x="35239" y="11469"/>
                </a:lnTo>
                <a:lnTo>
                  <a:pt x="37500" y="15011"/>
                </a:lnTo>
                <a:lnTo>
                  <a:pt x="38797" y="19418"/>
                </a:lnTo>
                <a:lnTo>
                  <a:pt x="39545" y="24270"/>
                </a:lnTo>
                <a:lnTo>
                  <a:pt x="39545" y="29742"/>
                </a:lnTo>
                <a:lnTo>
                  <a:pt x="39254" y="32324"/>
                </a:lnTo>
                <a:lnTo>
                  <a:pt x="38670" y="34671"/>
                </a:lnTo>
                <a:lnTo>
                  <a:pt x="37871" y="50266"/>
                </a:lnTo>
                <a:lnTo>
                  <a:pt x="40474" y="48375"/>
                </a:lnTo>
                <a:lnTo>
                  <a:pt x="44625" y="43538"/>
                </a:lnTo>
                <a:lnTo>
                  <a:pt x="46201" y="40653"/>
                </a:lnTo>
                <a:lnTo>
                  <a:pt x="47242" y="37298"/>
                </a:lnTo>
                <a:lnTo>
                  <a:pt x="48296" y="33962"/>
                </a:lnTo>
                <a:lnTo>
                  <a:pt x="48814" y="30304"/>
                </a:lnTo>
                <a:lnTo>
                  <a:pt x="48814" y="22226"/>
                </a:lnTo>
                <a:lnTo>
                  <a:pt x="48322" y="18553"/>
                </a:lnTo>
                <a:lnTo>
                  <a:pt x="47332" y="15303"/>
                </a:lnTo>
                <a:lnTo>
                  <a:pt x="46342" y="12040"/>
                </a:lnTo>
                <a:lnTo>
                  <a:pt x="44841" y="9273"/>
                </a:lnTo>
                <a:lnTo>
                  <a:pt x="42861" y="6997"/>
                </a:lnTo>
                <a:lnTo>
                  <a:pt x="38379" y="2983"/>
                </a:lnTo>
                <a:lnTo>
                  <a:pt x="35394" y="1778"/>
                </a:lnTo>
                <a:lnTo>
                  <a:pt x="32410" y="596"/>
                </a:lnTo>
                <a:lnTo>
                  <a:pt x="28903" y="0"/>
                </a:lnTo>
                <a:lnTo>
                  <a:pt x="20739" y="0"/>
                </a:lnTo>
                <a:lnTo>
                  <a:pt x="17091" y="673"/>
                </a:lnTo>
                <a:lnTo>
                  <a:pt x="13981" y="2007"/>
                </a:lnTo>
                <a:lnTo>
                  <a:pt x="10867" y="3354"/>
                </a:lnTo>
                <a:lnTo>
                  <a:pt x="8279" y="5233"/>
                </a:lnTo>
                <a:lnTo>
                  <a:pt x="4124" y="10072"/>
                </a:lnTo>
                <a:lnTo>
                  <a:pt x="2562" y="12955"/>
                </a:lnTo>
                <a:lnTo>
                  <a:pt x="1536" y="16306"/>
                </a:lnTo>
                <a:lnTo>
                  <a:pt x="506" y="19648"/>
                </a:lnTo>
                <a:lnTo>
                  <a:pt x="0" y="23317"/>
                </a:lnTo>
                <a:lnTo>
                  <a:pt x="0" y="31409"/>
                </a:lnTo>
                <a:lnTo>
                  <a:pt x="481" y="35116"/>
                </a:lnTo>
                <a:lnTo>
                  <a:pt x="1457" y="38354"/>
                </a:lnTo>
                <a:lnTo>
                  <a:pt x="2425" y="41619"/>
                </a:lnTo>
                <a:lnTo>
                  <a:pt x="3909" y="44387"/>
                </a:lnTo>
                <a:lnTo>
                  <a:pt x="5902" y="46658"/>
                </a:lnTo>
                <a:lnTo>
                  <a:pt x="10374" y="50673"/>
                </a:lnTo>
                <a:lnTo>
                  <a:pt x="10007" y="34239"/>
                </a:lnTo>
                <a:lnTo>
                  <a:pt x="9269" y="29364"/>
                </a:lnTo>
                <a:lnTo>
                  <a:pt x="9269" y="23914"/>
                </a:lnTo>
                <a:close/>
              </a:path>
              <a:path w="48814" h="53657">
                <a:moveTo>
                  <a:pt x="26959" y="46126"/>
                </a:moveTo>
                <a:lnTo>
                  <a:pt x="21437" y="46126"/>
                </a:lnTo>
                <a:lnTo>
                  <a:pt x="17091" y="44578"/>
                </a:lnTo>
                <a:lnTo>
                  <a:pt x="13625" y="42151"/>
                </a:lnTo>
                <a:lnTo>
                  <a:pt x="11314" y="38644"/>
                </a:lnTo>
                <a:lnTo>
                  <a:pt x="10007" y="34239"/>
                </a:lnTo>
                <a:lnTo>
                  <a:pt x="10374" y="50673"/>
                </a:lnTo>
                <a:lnTo>
                  <a:pt x="13359" y="51868"/>
                </a:lnTo>
                <a:lnTo>
                  <a:pt x="16353" y="53074"/>
                </a:lnTo>
                <a:lnTo>
                  <a:pt x="19850" y="53657"/>
                </a:lnTo>
                <a:lnTo>
                  <a:pt x="27989" y="53657"/>
                </a:lnTo>
                <a:lnTo>
                  <a:pt x="31607" y="52984"/>
                </a:lnTo>
                <a:lnTo>
                  <a:pt x="34747" y="51626"/>
                </a:lnTo>
                <a:lnTo>
                  <a:pt x="37871" y="50266"/>
                </a:lnTo>
                <a:lnTo>
                  <a:pt x="38670" y="34671"/>
                </a:lnTo>
                <a:lnTo>
                  <a:pt x="37172" y="39052"/>
                </a:lnTo>
                <a:lnTo>
                  <a:pt x="34682" y="42457"/>
                </a:lnTo>
                <a:lnTo>
                  <a:pt x="31164" y="44704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39715" y="5489809"/>
            <a:ext cx="22885" cy="53657"/>
          </a:xfrm>
          <a:custGeom>
            <a:avLst/>
            <a:gdLst/>
            <a:ahLst/>
            <a:cxnLst/>
            <a:rect l="l" t="t" r="r" b="b"/>
            <a:pathLst>
              <a:path w="22885" h="53657">
                <a:moveTo>
                  <a:pt x="9184" y="40895"/>
                </a:moveTo>
                <a:lnTo>
                  <a:pt x="9958" y="52656"/>
                </a:lnTo>
                <a:lnTo>
                  <a:pt x="14364" y="53657"/>
                </a:lnTo>
                <a:lnTo>
                  <a:pt x="19865" y="53657"/>
                </a:lnTo>
                <a:lnTo>
                  <a:pt x="22885" y="46065"/>
                </a:lnTo>
                <a:lnTo>
                  <a:pt x="18338" y="46658"/>
                </a:lnTo>
                <a:lnTo>
                  <a:pt x="15454" y="46658"/>
                </a:lnTo>
                <a:lnTo>
                  <a:pt x="11596" y="44413"/>
                </a:lnTo>
                <a:lnTo>
                  <a:pt x="9184" y="40895"/>
                </a:lnTo>
                <a:close/>
              </a:path>
              <a:path w="22885" h="53657">
                <a:moveTo>
                  <a:pt x="34570" y="52908"/>
                </a:moveTo>
                <a:lnTo>
                  <a:pt x="37238" y="52959"/>
                </a:lnTo>
                <a:lnTo>
                  <a:pt x="40107" y="51335"/>
                </a:lnTo>
                <a:lnTo>
                  <a:pt x="40107" y="15353"/>
                </a:lnTo>
                <a:lnTo>
                  <a:pt x="39766" y="12700"/>
                </a:lnTo>
                <a:lnTo>
                  <a:pt x="38380" y="8128"/>
                </a:lnTo>
                <a:lnTo>
                  <a:pt x="35763" y="4686"/>
                </a:lnTo>
                <a:lnTo>
                  <a:pt x="32260" y="1982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108" y="179"/>
                </a:lnTo>
                <a:lnTo>
                  <a:pt x="13409" y="852"/>
                </a:lnTo>
                <a:lnTo>
                  <a:pt x="10159" y="1817"/>
                </a:lnTo>
                <a:lnTo>
                  <a:pt x="7214" y="2922"/>
                </a:lnTo>
                <a:lnTo>
                  <a:pt x="3506" y="5208"/>
                </a:lnTo>
                <a:lnTo>
                  <a:pt x="2387" y="7937"/>
                </a:lnTo>
                <a:lnTo>
                  <a:pt x="2693" y="11163"/>
                </a:lnTo>
                <a:lnTo>
                  <a:pt x="5285" y="12052"/>
                </a:lnTo>
                <a:lnTo>
                  <a:pt x="8154" y="10427"/>
                </a:lnTo>
                <a:lnTo>
                  <a:pt x="10796" y="9168"/>
                </a:lnTo>
                <a:lnTo>
                  <a:pt x="14083" y="8067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44"/>
                </a:lnTo>
                <a:lnTo>
                  <a:pt x="30999" y="15227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25" y="25250"/>
                </a:lnTo>
                <a:lnTo>
                  <a:pt x="4420" y="27928"/>
                </a:lnTo>
                <a:lnTo>
                  <a:pt x="1689" y="31635"/>
                </a:lnTo>
                <a:lnTo>
                  <a:pt x="0" y="36042"/>
                </a:lnTo>
                <a:lnTo>
                  <a:pt x="0" y="41148"/>
                </a:lnTo>
                <a:lnTo>
                  <a:pt x="1231" y="45100"/>
                </a:lnTo>
                <a:lnTo>
                  <a:pt x="3176" y="48487"/>
                </a:lnTo>
                <a:lnTo>
                  <a:pt x="6109" y="51014"/>
                </a:lnTo>
                <a:lnTo>
                  <a:pt x="9958" y="52656"/>
                </a:lnTo>
                <a:lnTo>
                  <a:pt x="9184" y="40895"/>
                </a:lnTo>
                <a:lnTo>
                  <a:pt x="9184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4" y="30063"/>
                </a:lnTo>
                <a:lnTo>
                  <a:pt x="18961" y="29235"/>
                </a:lnTo>
                <a:lnTo>
                  <a:pt x="2354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4"/>
                </a:lnTo>
                <a:lnTo>
                  <a:pt x="22885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79" y="50496"/>
                </a:lnTo>
                <a:lnTo>
                  <a:pt x="32400" y="46442"/>
                </a:lnTo>
                <a:lnTo>
                  <a:pt x="32400" y="51335"/>
                </a:lnTo>
                <a:lnTo>
                  <a:pt x="34570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98280" y="5466887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699"/>
                </a:lnTo>
                <a:lnTo>
                  <a:pt x="8727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06" y="75131"/>
                </a:lnTo>
                <a:lnTo>
                  <a:pt x="2858" y="75845"/>
                </a:lnTo>
                <a:lnTo>
                  <a:pt x="608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321666" y="548981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60" y="7225"/>
                </a:lnTo>
                <a:lnTo>
                  <a:pt x="1562" y="10731"/>
                </a:lnTo>
                <a:lnTo>
                  <a:pt x="1206" y="14475"/>
                </a:lnTo>
                <a:lnTo>
                  <a:pt x="1551" y="18515"/>
                </a:lnTo>
                <a:lnTo>
                  <a:pt x="2974" y="21629"/>
                </a:lnTo>
                <a:lnTo>
                  <a:pt x="6224" y="25208"/>
                </a:lnTo>
                <a:lnTo>
                  <a:pt x="8978" y="26935"/>
                </a:lnTo>
                <a:lnTo>
                  <a:pt x="11963" y="28408"/>
                </a:lnTo>
                <a:lnTo>
                  <a:pt x="15038" y="29643"/>
                </a:lnTo>
                <a:lnTo>
                  <a:pt x="17956" y="30798"/>
                </a:lnTo>
                <a:lnTo>
                  <a:pt x="20714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7" y="41184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64" y="46494"/>
                </a:lnTo>
                <a:lnTo>
                  <a:pt x="10213" y="45756"/>
                </a:lnTo>
                <a:lnTo>
                  <a:pt x="6174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92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8" y="53658"/>
                </a:lnTo>
                <a:lnTo>
                  <a:pt x="20829" y="53313"/>
                </a:lnTo>
                <a:lnTo>
                  <a:pt x="25528" y="51941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2" y="26629"/>
                </a:lnTo>
                <a:lnTo>
                  <a:pt x="25236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68" y="21449"/>
                </a:lnTo>
                <a:lnTo>
                  <a:pt x="12534" y="19343"/>
                </a:lnTo>
                <a:lnTo>
                  <a:pt x="10134" y="16586"/>
                </a:lnTo>
                <a:lnTo>
                  <a:pt x="9781" y="13994"/>
                </a:lnTo>
                <a:lnTo>
                  <a:pt x="10350" y="11174"/>
                </a:lnTo>
                <a:lnTo>
                  <a:pt x="12766" y="8291"/>
                </a:lnTo>
                <a:lnTo>
                  <a:pt x="16027" y="7110"/>
                </a:lnTo>
                <a:lnTo>
                  <a:pt x="18900" y="6944"/>
                </a:lnTo>
                <a:lnTo>
                  <a:pt x="22111" y="7136"/>
                </a:lnTo>
                <a:lnTo>
                  <a:pt x="25883" y="8356"/>
                </a:lnTo>
                <a:lnTo>
                  <a:pt x="29250" y="10095"/>
                </a:lnTo>
                <a:lnTo>
                  <a:pt x="32054" y="8305"/>
                </a:lnTo>
                <a:lnTo>
                  <a:pt x="31993" y="5688"/>
                </a:lnTo>
                <a:lnTo>
                  <a:pt x="30430" y="2909"/>
                </a:lnTo>
                <a:lnTo>
                  <a:pt x="27482" y="1457"/>
                </a:lnTo>
                <a:lnTo>
                  <a:pt x="24221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365496" y="55302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2"/>
                </a:moveTo>
                <a:lnTo>
                  <a:pt x="17640" y="3416"/>
                </a:lnTo>
                <a:lnTo>
                  <a:pt x="16001" y="468"/>
                </a:lnTo>
                <a:lnTo>
                  <a:pt x="13384" y="0"/>
                </a:lnTo>
                <a:lnTo>
                  <a:pt x="10742" y="50"/>
                </a:lnTo>
                <a:lnTo>
                  <a:pt x="7721" y="1487"/>
                </a:lnTo>
                <a:lnTo>
                  <a:pt x="7225" y="4392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55" y="27814"/>
                </a:lnTo>
                <a:lnTo>
                  <a:pt x="6948" y="26362"/>
                </a:lnTo>
                <a:lnTo>
                  <a:pt x="14375" y="15203"/>
                </a:lnTo>
                <a:lnTo>
                  <a:pt x="15505" y="13435"/>
                </a:lnTo>
                <a:lnTo>
                  <a:pt x="16927" y="10144"/>
                </a:lnTo>
                <a:lnTo>
                  <a:pt x="17463" y="7491"/>
                </a:lnTo>
                <a:lnTo>
                  <a:pt x="17640" y="4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428448" y="5489806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4" y="7707"/>
                </a:lnTo>
                <a:lnTo>
                  <a:pt x="27814" y="8254"/>
                </a:lnTo>
                <a:lnTo>
                  <a:pt x="30938" y="10425"/>
                </a:lnTo>
                <a:lnTo>
                  <a:pt x="33110" y="13665"/>
                </a:lnTo>
                <a:lnTo>
                  <a:pt x="34697" y="17550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5"/>
                </a:lnTo>
                <a:lnTo>
                  <a:pt x="44921" y="22567"/>
                </a:lnTo>
                <a:lnTo>
                  <a:pt x="44565" y="19202"/>
                </a:lnTo>
                <a:lnTo>
                  <a:pt x="43855" y="16041"/>
                </a:lnTo>
                <a:lnTo>
                  <a:pt x="43117" y="12876"/>
                </a:lnTo>
                <a:lnTo>
                  <a:pt x="41973" y="10097"/>
                </a:lnTo>
                <a:lnTo>
                  <a:pt x="40399" y="7707"/>
                </a:lnTo>
                <a:lnTo>
                  <a:pt x="36793" y="3441"/>
                </a:lnTo>
                <a:lnTo>
                  <a:pt x="31803" y="683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40" y="3923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19"/>
                </a:lnTo>
                <a:lnTo>
                  <a:pt x="5285" y="787"/>
                </a:lnTo>
                <a:lnTo>
                  <a:pt x="2578" y="787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1"/>
                </a:lnTo>
                <a:lnTo>
                  <a:pt x="6095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64" y="47508"/>
                </a:lnTo>
                <a:lnTo>
                  <a:pt x="13792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19"/>
                </a:lnTo>
                <a:lnTo>
                  <a:pt x="32829" y="5173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88"/>
                </a:lnTo>
                <a:lnTo>
                  <a:pt x="31723" y="41795"/>
                </a:lnTo>
                <a:lnTo>
                  <a:pt x="28803" y="44333"/>
                </a:lnTo>
                <a:lnTo>
                  <a:pt x="25247" y="45961"/>
                </a:lnTo>
                <a:lnTo>
                  <a:pt x="20549" y="45961"/>
                </a:lnTo>
                <a:lnTo>
                  <a:pt x="16001" y="43573"/>
                </a:lnTo>
                <a:lnTo>
                  <a:pt x="11429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488781" y="5466887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699"/>
                </a:lnTo>
                <a:lnTo>
                  <a:pt x="8723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02" y="75131"/>
                </a:lnTo>
                <a:lnTo>
                  <a:pt x="2858" y="75845"/>
                </a:lnTo>
                <a:lnTo>
                  <a:pt x="608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512765" y="5489809"/>
            <a:ext cx="22885" cy="53657"/>
          </a:xfrm>
          <a:custGeom>
            <a:avLst/>
            <a:gdLst/>
            <a:ahLst/>
            <a:cxnLst/>
            <a:rect l="l" t="t" r="r" b="b"/>
            <a:pathLst>
              <a:path w="22885" h="53657">
                <a:moveTo>
                  <a:pt x="9183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85" y="46065"/>
                </a:lnTo>
                <a:lnTo>
                  <a:pt x="18337" y="46658"/>
                </a:lnTo>
                <a:lnTo>
                  <a:pt x="15458" y="46658"/>
                </a:lnTo>
                <a:lnTo>
                  <a:pt x="11595" y="44413"/>
                </a:lnTo>
                <a:lnTo>
                  <a:pt x="9183" y="40895"/>
                </a:lnTo>
                <a:close/>
              </a:path>
              <a:path w="22885" h="53657">
                <a:moveTo>
                  <a:pt x="34570" y="52908"/>
                </a:moveTo>
                <a:lnTo>
                  <a:pt x="37237" y="52959"/>
                </a:lnTo>
                <a:lnTo>
                  <a:pt x="40107" y="51335"/>
                </a:lnTo>
                <a:lnTo>
                  <a:pt x="40107" y="15353"/>
                </a:lnTo>
                <a:lnTo>
                  <a:pt x="39764" y="12700"/>
                </a:lnTo>
                <a:lnTo>
                  <a:pt x="38379" y="8128"/>
                </a:lnTo>
                <a:lnTo>
                  <a:pt x="35765" y="4686"/>
                </a:lnTo>
                <a:lnTo>
                  <a:pt x="32259" y="1982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106" y="179"/>
                </a:lnTo>
                <a:lnTo>
                  <a:pt x="13413" y="852"/>
                </a:lnTo>
                <a:lnTo>
                  <a:pt x="10162" y="1817"/>
                </a:lnTo>
                <a:lnTo>
                  <a:pt x="7213" y="2922"/>
                </a:lnTo>
                <a:lnTo>
                  <a:pt x="3506" y="5208"/>
                </a:lnTo>
                <a:lnTo>
                  <a:pt x="2390" y="7937"/>
                </a:lnTo>
                <a:lnTo>
                  <a:pt x="2692" y="11163"/>
                </a:lnTo>
                <a:lnTo>
                  <a:pt x="5284" y="12052"/>
                </a:lnTo>
                <a:lnTo>
                  <a:pt x="8153" y="10427"/>
                </a:lnTo>
                <a:lnTo>
                  <a:pt x="10796" y="9168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3" y="18769"/>
                </a:lnTo>
                <a:lnTo>
                  <a:pt x="31203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2" y="23572"/>
                </a:lnTo>
                <a:lnTo>
                  <a:pt x="11188" y="24245"/>
                </a:lnTo>
                <a:lnTo>
                  <a:pt x="8625" y="25250"/>
                </a:lnTo>
                <a:lnTo>
                  <a:pt x="4420" y="27928"/>
                </a:lnTo>
                <a:lnTo>
                  <a:pt x="1691" y="31635"/>
                </a:lnTo>
                <a:lnTo>
                  <a:pt x="0" y="36042"/>
                </a:lnTo>
                <a:lnTo>
                  <a:pt x="0" y="41148"/>
                </a:lnTo>
                <a:lnTo>
                  <a:pt x="1234" y="45100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6"/>
                </a:lnTo>
                <a:lnTo>
                  <a:pt x="9183" y="40895"/>
                </a:lnTo>
                <a:lnTo>
                  <a:pt x="9183" y="38354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8" y="43674"/>
                </a:lnTo>
                <a:lnTo>
                  <a:pt x="22885" y="46065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0" y="51767"/>
                </a:lnTo>
                <a:lnTo>
                  <a:pt x="27877" y="50496"/>
                </a:lnTo>
                <a:lnTo>
                  <a:pt x="32400" y="46442"/>
                </a:lnTo>
                <a:lnTo>
                  <a:pt x="32400" y="51335"/>
                </a:lnTo>
                <a:lnTo>
                  <a:pt x="34570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571322" y="5489809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24" y="52009"/>
                </a:lnTo>
                <a:lnTo>
                  <a:pt x="35967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09"/>
                </a:lnTo>
                <a:lnTo>
                  <a:pt x="41760" y="15036"/>
                </a:lnTo>
                <a:lnTo>
                  <a:pt x="40565" y="10082"/>
                </a:lnTo>
                <a:lnTo>
                  <a:pt x="38202" y="6073"/>
                </a:lnTo>
                <a:lnTo>
                  <a:pt x="35027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8"/>
                </a:lnTo>
                <a:lnTo>
                  <a:pt x="13576" y="3569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59"/>
                </a:lnTo>
                <a:lnTo>
                  <a:pt x="5525" y="777"/>
                </a:lnTo>
                <a:lnTo>
                  <a:pt x="2578" y="777"/>
                </a:lnTo>
                <a:lnTo>
                  <a:pt x="0" y="2439"/>
                </a:lnTo>
                <a:lnTo>
                  <a:pt x="0" y="51271"/>
                </a:lnTo>
                <a:lnTo>
                  <a:pt x="317" y="52209"/>
                </a:lnTo>
                <a:lnTo>
                  <a:pt x="2858" y="52923"/>
                </a:lnTo>
                <a:lnTo>
                  <a:pt x="6098" y="52923"/>
                </a:lnTo>
                <a:lnTo>
                  <a:pt x="8967" y="51271"/>
                </a:lnTo>
                <a:lnTo>
                  <a:pt x="8967" y="17132"/>
                </a:lnTo>
                <a:lnTo>
                  <a:pt x="11419" y="14071"/>
                </a:lnTo>
                <a:lnTo>
                  <a:pt x="13766" y="11734"/>
                </a:lnTo>
                <a:lnTo>
                  <a:pt x="18252" y="8559"/>
                </a:lnTo>
                <a:lnTo>
                  <a:pt x="22734" y="7760"/>
                </a:lnTo>
                <a:lnTo>
                  <a:pt x="25999" y="8092"/>
                </a:lnTo>
                <a:lnTo>
                  <a:pt x="28638" y="9384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658953" y="5489812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60"/>
                </a:lnTo>
                <a:lnTo>
                  <a:pt x="22960" y="8676"/>
                </a:lnTo>
                <a:lnTo>
                  <a:pt x="25703" y="9461"/>
                </a:lnTo>
                <a:lnTo>
                  <a:pt x="28446" y="8190"/>
                </a:lnTo>
                <a:lnTo>
                  <a:pt x="28511" y="3657"/>
                </a:lnTo>
                <a:lnTo>
                  <a:pt x="26150" y="673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60"/>
                </a:lnTo>
                <a:lnTo>
                  <a:pt x="553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6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37"/>
                </a:lnTo>
                <a:lnTo>
                  <a:pt x="11379" y="15469"/>
                </a:lnTo>
                <a:lnTo>
                  <a:pt x="14489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696346" y="548981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2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8" y="13690"/>
                </a:lnTo>
                <a:lnTo>
                  <a:pt x="36029" y="17388"/>
                </a:lnTo>
                <a:lnTo>
                  <a:pt x="35918" y="22086"/>
                </a:lnTo>
                <a:lnTo>
                  <a:pt x="9271" y="22086"/>
                </a:lnTo>
                <a:lnTo>
                  <a:pt x="9702" y="18173"/>
                </a:lnTo>
                <a:lnTo>
                  <a:pt x="10923" y="14530"/>
                </a:lnTo>
                <a:lnTo>
                  <a:pt x="13731" y="1869"/>
                </a:lnTo>
                <a:lnTo>
                  <a:pt x="10821" y="3125"/>
                </a:lnTo>
                <a:lnTo>
                  <a:pt x="8356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3" y="35355"/>
                </a:lnTo>
                <a:lnTo>
                  <a:pt x="1577" y="38685"/>
                </a:lnTo>
                <a:lnTo>
                  <a:pt x="2617" y="42012"/>
                </a:lnTo>
                <a:lnTo>
                  <a:pt x="4180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68" y="51981"/>
                </a:lnTo>
                <a:lnTo>
                  <a:pt x="16880" y="53099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2" y="48312"/>
                </a:lnTo>
                <a:lnTo>
                  <a:pt x="42862" y="45529"/>
                </a:lnTo>
                <a:lnTo>
                  <a:pt x="42062" y="42886"/>
                </a:lnTo>
                <a:lnTo>
                  <a:pt x="39446" y="43268"/>
                </a:lnTo>
                <a:lnTo>
                  <a:pt x="36184" y="44554"/>
                </a:lnTo>
                <a:lnTo>
                  <a:pt x="33286" y="45439"/>
                </a:lnTo>
                <a:lnTo>
                  <a:pt x="29643" y="4619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7"/>
                </a:lnTo>
                <a:lnTo>
                  <a:pt x="10099" y="35979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10923" y="14530"/>
                </a:moveTo>
                <a:lnTo>
                  <a:pt x="12928" y="11556"/>
                </a:lnTo>
                <a:lnTo>
                  <a:pt x="15469" y="9079"/>
                </a:lnTo>
                <a:lnTo>
                  <a:pt x="18811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3"/>
                </a:lnTo>
                <a:lnTo>
                  <a:pt x="13731" y="1869"/>
                </a:lnTo>
                <a:lnTo>
                  <a:pt x="1092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753468" y="5489812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47" y="4367"/>
                </a:lnTo>
                <a:lnTo>
                  <a:pt x="3059" y="7225"/>
                </a:lnTo>
                <a:lnTo>
                  <a:pt x="1562" y="10731"/>
                </a:lnTo>
                <a:lnTo>
                  <a:pt x="1205" y="14475"/>
                </a:lnTo>
                <a:lnTo>
                  <a:pt x="1548" y="18515"/>
                </a:lnTo>
                <a:lnTo>
                  <a:pt x="2969" y="21629"/>
                </a:lnTo>
                <a:lnTo>
                  <a:pt x="6220" y="25208"/>
                </a:lnTo>
                <a:lnTo>
                  <a:pt x="8977" y="26935"/>
                </a:lnTo>
                <a:lnTo>
                  <a:pt x="11962" y="28408"/>
                </a:lnTo>
                <a:lnTo>
                  <a:pt x="15036" y="29643"/>
                </a:lnTo>
                <a:lnTo>
                  <a:pt x="17956" y="30798"/>
                </a:lnTo>
                <a:lnTo>
                  <a:pt x="20711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3" y="41184"/>
                </a:lnTo>
                <a:lnTo>
                  <a:pt x="22909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61" y="46494"/>
                </a:lnTo>
                <a:lnTo>
                  <a:pt x="10209" y="45756"/>
                </a:lnTo>
                <a:lnTo>
                  <a:pt x="616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2"/>
                </a:lnTo>
                <a:lnTo>
                  <a:pt x="8888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25" y="53313"/>
                </a:lnTo>
                <a:lnTo>
                  <a:pt x="25523" y="51941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0" y="26629"/>
                </a:lnTo>
                <a:lnTo>
                  <a:pt x="25232" y="25120"/>
                </a:lnTo>
                <a:lnTo>
                  <a:pt x="22171" y="23825"/>
                </a:lnTo>
                <a:lnTo>
                  <a:pt x="19122" y="22604"/>
                </a:lnTo>
                <a:lnTo>
                  <a:pt x="16163" y="21449"/>
                </a:lnTo>
                <a:lnTo>
                  <a:pt x="12534" y="19343"/>
                </a:lnTo>
                <a:lnTo>
                  <a:pt x="10133" y="16586"/>
                </a:lnTo>
                <a:lnTo>
                  <a:pt x="9777" y="13994"/>
                </a:lnTo>
                <a:lnTo>
                  <a:pt x="10349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96" y="6944"/>
                </a:lnTo>
                <a:lnTo>
                  <a:pt x="22106" y="7136"/>
                </a:lnTo>
                <a:lnTo>
                  <a:pt x="25880" y="8356"/>
                </a:lnTo>
                <a:lnTo>
                  <a:pt x="29245" y="10095"/>
                </a:lnTo>
                <a:lnTo>
                  <a:pt x="32053" y="8305"/>
                </a:lnTo>
                <a:lnTo>
                  <a:pt x="31988" y="5688"/>
                </a:lnTo>
                <a:lnTo>
                  <a:pt x="30426" y="2909"/>
                </a:lnTo>
                <a:lnTo>
                  <a:pt x="27481" y="1457"/>
                </a:lnTo>
                <a:lnTo>
                  <a:pt x="2421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803101" y="5489806"/>
            <a:ext cx="44917" cy="72351"/>
          </a:xfrm>
          <a:custGeom>
            <a:avLst/>
            <a:gdLst/>
            <a:ahLst/>
            <a:cxnLst/>
            <a:rect l="l" t="t" r="r" b="b"/>
            <a:pathLst>
              <a:path w="44917" h="72351">
                <a:moveTo>
                  <a:pt x="8953" y="17258"/>
                </a:moveTo>
                <a:lnTo>
                  <a:pt x="10375" y="15480"/>
                </a:lnTo>
                <a:lnTo>
                  <a:pt x="12988" y="12776"/>
                </a:lnTo>
                <a:lnTo>
                  <a:pt x="16645" y="9856"/>
                </a:lnTo>
                <a:lnTo>
                  <a:pt x="20087" y="8229"/>
                </a:lnTo>
                <a:lnTo>
                  <a:pt x="23533" y="7707"/>
                </a:lnTo>
                <a:lnTo>
                  <a:pt x="27810" y="8254"/>
                </a:lnTo>
                <a:lnTo>
                  <a:pt x="30934" y="10425"/>
                </a:lnTo>
                <a:lnTo>
                  <a:pt x="33105" y="13665"/>
                </a:lnTo>
                <a:lnTo>
                  <a:pt x="34693" y="17550"/>
                </a:lnTo>
                <a:lnTo>
                  <a:pt x="35455" y="22226"/>
                </a:lnTo>
                <a:lnTo>
                  <a:pt x="35647" y="27139"/>
                </a:lnTo>
                <a:lnTo>
                  <a:pt x="35647" y="29411"/>
                </a:lnTo>
                <a:lnTo>
                  <a:pt x="34933" y="33907"/>
                </a:lnTo>
                <a:lnTo>
                  <a:pt x="35471" y="50457"/>
                </a:lnTo>
                <a:lnTo>
                  <a:pt x="37677" y="48628"/>
                </a:lnTo>
                <a:lnTo>
                  <a:pt x="41259" y="43891"/>
                </a:lnTo>
                <a:lnTo>
                  <a:pt x="42619" y="41007"/>
                </a:lnTo>
                <a:lnTo>
                  <a:pt x="43545" y="37604"/>
                </a:lnTo>
                <a:lnTo>
                  <a:pt x="44460" y="34213"/>
                </a:lnTo>
                <a:lnTo>
                  <a:pt x="44917" y="30375"/>
                </a:lnTo>
                <a:lnTo>
                  <a:pt x="44917" y="22567"/>
                </a:lnTo>
                <a:lnTo>
                  <a:pt x="44564" y="19202"/>
                </a:lnTo>
                <a:lnTo>
                  <a:pt x="43851" y="16041"/>
                </a:lnTo>
                <a:lnTo>
                  <a:pt x="43113" y="12876"/>
                </a:lnTo>
                <a:lnTo>
                  <a:pt x="41972" y="10097"/>
                </a:lnTo>
                <a:lnTo>
                  <a:pt x="40396" y="7707"/>
                </a:lnTo>
                <a:lnTo>
                  <a:pt x="36791" y="3441"/>
                </a:lnTo>
                <a:lnTo>
                  <a:pt x="31798" y="683"/>
                </a:lnTo>
                <a:lnTo>
                  <a:pt x="28774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3" y="953"/>
                </a:lnTo>
                <a:lnTo>
                  <a:pt x="16304" y="2260"/>
                </a:lnTo>
                <a:lnTo>
                  <a:pt x="13535" y="3923"/>
                </a:lnTo>
                <a:lnTo>
                  <a:pt x="10782" y="6169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17" h="72351">
                <a:moveTo>
                  <a:pt x="7858" y="9003"/>
                </a:moveTo>
                <a:lnTo>
                  <a:pt x="7858" y="2119"/>
                </a:lnTo>
                <a:lnTo>
                  <a:pt x="5280" y="787"/>
                </a:lnTo>
                <a:lnTo>
                  <a:pt x="2578" y="787"/>
                </a:lnTo>
                <a:lnTo>
                  <a:pt x="0" y="2451"/>
                </a:lnTo>
                <a:lnTo>
                  <a:pt x="0" y="70650"/>
                </a:lnTo>
                <a:lnTo>
                  <a:pt x="186" y="71413"/>
                </a:lnTo>
                <a:lnTo>
                  <a:pt x="2854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60" y="47508"/>
                </a:lnTo>
                <a:lnTo>
                  <a:pt x="13792" y="50482"/>
                </a:lnTo>
                <a:lnTo>
                  <a:pt x="17320" y="52487"/>
                </a:lnTo>
                <a:lnTo>
                  <a:pt x="20977" y="53517"/>
                </a:lnTo>
                <a:lnTo>
                  <a:pt x="23760" y="53668"/>
                </a:lnTo>
                <a:lnTo>
                  <a:pt x="27161" y="53668"/>
                </a:lnTo>
                <a:lnTo>
                  <a:pt x="30186" y="53019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3" y="33907"/>
                </a:lnTo>
                <a:lnTo>
                  <a:pt x="33728" y="38188"/>
                </a:lnTo>
                <a:lnTo>
                  <a:pt x="31723" y="41795"/>
                </a:lnTo>
                <a:lnTo>
                  <a:pt x="28803" y="44333"/>
                </a:lnTo>
                <a:lnTo>
                  <a:pt x="25246" y="45961"/>
                </a:lnTo>
                <a:lnTo>
                  <a:pt x="20544" y="45961"/>
                </a:lnTo>
                <a:lnTo>
                  <a:pt x="16001" y="43573"/>
                </a:lnTo>
                <a:lnTo>
                  <a:pt x="11429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860643" y="5489809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4"/>
                </a:moveTo>
                <a:lnTo>
                  <a:pt x="9587" y="21351"/>
                </a:lnTo>
                <a:lnTo>
                  <a:pt x="10184" y="18985"/>
                </a:lnTo>
                <a:lnTo>
                  <a:pt x="11706" y="14605"/>
                </a:lnTo>
                <a:lnTo>
                  <a:pt x="14184" y="11177"/>
                </a:lnTo>
                <a:lnTo>
                  <a:pt x="17675" y="8902"/>
                </a:lnTo>
                <a:lnTo>
                  <a:pt x="21880" y="7494"/>
                </a:lnTo>
                <a:lnTo>
                  <a:pt x="27443" y="7494"/>
                </a:lnTo>
                <a:lnTo>
                  <a:pt x="31788" y="9032"/>
                </a:lnTo>
                <a:lnTo>
                  <a:pt x="35239" y="11469"/>
                </a:lnTo>
                <a:lnTo>
                  <a:pt x="37515" y="15011"/>
                </a:lnTo>
                <a:lnTo>
                  <a:pt x="38808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5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5"/>
                </a:lnTo>
                <a:lnTo>
                  <a:pt x="44640" y="43538"/>
                </a:lnTo>
                <a:lnTo>
                  <a:pt x="46202" y="40653"/>
                </a:lnTo>
                <a:lnTo>
                  <a:pt x="47254" y="37298"/>
                </a:lnTo>
                <a:lnTo>
                  <a:pt x="4829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3"/>
                </a:lnTo>
                <a:lnTo>
                  <a:pt x="47332" y="15303"/>
                </a:lnTo>
                <a:lnTo>
                  <a:pt x="46339" y="12040"/>
                </a:lnTo>
                <a:lnTo>
                  <a:pt x="44856" y="9273"/>
                </a:lnTo>
                <a:lnTo>
                  <a:pt x="42872" y="6997"/>
                </a:lnTo>
                <a:lnTo>
                  <a:pt x="38390" y="2983"/>
                </a:lnTo>
                <a:lnTo>
                  <a:pt x="35406" y="1778"/>
                </a:lnTo>
                <a:lnTo>
                  <a:pt x="32421" y="596"/>
                </a:lnTo>
                <a:lnTo>
                  <a:pt x="28915" y="0"/>
                </a:lnTo>
                <a:lnTo>
                  <a:pt x="20750" y="0"/>
                </a:lnTo>
                <a:lnTo>
                  <a:pt x="17103" y="673"/>
                </a:lnTo>
                <a:lnTo>
                  <a:pt x="13992" y="2007"/>
                </a:lnTo>
                <a:lnTo>
                  <a:pt x="10882" y="3354"/>
                </a:lnTo>
                <a:lnTo>
                  <a:pt x="8290" y="5233"/>
                </a:lnTo>
                <a:lnTo>
                  <a:pt x="4126" y="10072"/>
                </a:lnTo>
                <a:lnTo>
                  <a:pt x="2578" y="12955"/>
                </a:lnTo>
                <a:lnTo>
                  <a:pt x="1548" y="16306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6"/>
                </a:lnTo>
                <a:lnTo>
                  <a:pt x="1457" y="38354"/>
                </a:lnTo>
                <a:lnTo>
                  <a:pt x="2437" y="41619"/>
                </a:lnTo>
                <a:lnTo>
                  <a:pt x="3924" y="44387"/>
                </a:lnTo>
                <a:lnTo>
                  <a:pt x="5914" y="46658"/>
                </a:lnTo>
                <a:lnTo>
                  <a:pt x="10386" y="50673"/>
                </a:lnTo>
                <a:lnTo>
                  <a:pt x="10019" y="34239"/>
                </a:lnTo>
                <a:lnTo>
                  <a:pt x="9269" y="29364"/>
                </a:lnTo>
                <a:lnTo>
                  <a:pt x="9269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3" y="44578"/>
                </a:lnTo>
                <a:lnTo>
                  <a:pt x="13625" y="42151"/>
                </a:lnTo>
                <a:lnTo>
                  <a:pt x="11325" y="38644"/>
                </a:lnTo>
                <a:lnTo>
                  <a:pt x="10019" y="34239"/>
                </a:lnTo>
                <a:lnTo>
                  <a:pt x="10386" y="50673"/>
                </a:lnTo>
                <a:lnTo>
                  <a:pt x="13370" y="51868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693" y="42457"/>
                </a:lnTo>
                <a:lnTo>
                  <a:pt x="31175" y="44704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925645" y="5489809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10" y="22683"/>
                </a:moveTo>
                <a:lnTo>
                  <a:pt x="33110" y="51271"/>
                </a:lnTo>
                <a:lnTo>
                  <a:pt x="33340" y="52009"/>
                </a:lnTo>
                <a:lnTo>
                  <a:pt x="35967" y="52923"/>
                </a:lnTo>
                <a:lnTo>
                  <a:pt x="39204" y="52923"/>
                </a:lnTo>
                <a:lnTo>
                  <a:pt x="42062" y="51271"/>
                </a:lnTo>
                <a:lnTo>
                  <a:pt x="42062" y="18009"/>
                </a:lnTo>
                <a:lnTo>
                  <a:pt x="41771" y="15036"/>
                </a:lnTo>
                <a:lnTo>
                  <a:pt x="40576" y="10082"/>
                </a:lnTo>
                <a:lnTo>
                  <a:pt x="38204" y="6073"/>
                </a:lnTo>
                <a:lnTo>
                  <a:pt x="35029" y="2757"/>
                </a:lnTo>
                <a:lnTo>
                  <a:pt x="30596" y="546"/>
                </a:lnTo>
                <a:lnTo>
                  <a:pt x="27853" y="0"/>
                </a:lnTo>
                <a:lnTo>
                  <a:pt x="21805" y="0"/>
                </a:lnTo>
                <a:lnTo>
                  <a:pt x="19051" y="722"/>
                </a:lnTo>
                <a:lnTo>
                  <a:pt x="16319" y="2148"/>
                </a:lnTo>
                <a:lnTo>
                  <a:pt x="13590" y="3569"/>
                </a:lnTo>
                <a:lnTo>
                  <a:pt x="10847" y="5831"/>
                </a:lnTo>
                <a:lnTo>
                  <a:pt x="8089" y="8902"/>
                </a:lnTo>
                <a:lnTo>
                  <a:pt x="8089" y="2159"/>
                </a:lnTo>
                <a:lnTo>
                  <a:pt x="5537" y="777"/>
                </a:lnTo>
                <a:lnTo>
                  <a:pt x="2578" y="777"/>
                </a:lnTo>
                <a:lnTo>
                  <a:pt x="0" y="2439"/>
                </a:lnTo>
                <a:lnTo>
                  <a:pt x="0" y="51271"/>
                </a:lnTo>
                <a:lnTo>
                  <a:pt x="205" y="52009"/>
                </a:lnTo>
                <a:lnTo>
                  <a:pt x="2870" y="52923"/>
                </a:lnTo>
                <a:lnTo>
                  <a:pt x="6109" y="52923"/>
                </a:lnTo>
                <a:lnTo>
                  <a:pt x="8968" y="51271"/>
                </a:lnTo>
                <a:lnTo>
                  <a:pt x="8968" y="17132"/>
                </a:lnTo>
                <a:lnTo>
                  <a:pt x="11429" y="14071"/>
                </a:lnTo>
                <a:lnTo>
                  <a:pt x="13766" y="11734"/>
                </a:lnTo>
                <a:lnTo>
                  <a:pt x="18263" y="8559"/>
                </a:lnTo>
                <a:lnTo>
                  <a:pt x="22745" y="7760"/>
                </a:lnTo>
                <a:lnTo>
                  <a:pt x="26010" y="8092"/>
                </a:lnTo>
                <a:lnTo>
                  <a:pt x="28652" y="9384"/>
                </a:lnTo>
                <a:lnTo>
                  <a:pt x="31395" y="12790"/>
                </a:lnTo>
                <a:lnTo>
                  <a:pt x="32461" y="15951"/>
                </a:lnTo>
                <a:lnTo>
                  <a:pt x="33110" y="19889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982712" y="5489812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49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37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699" y="31990"/>
                </a:lnTo>
                <a:lnTo>
                  <a:pt x="23950" y="34276"/>
                </a:lnTo>
                <a:lnTo>
                  <a:pt x="25718" y="37311"/>
                </a:lnTo>
                <a:lnTo>
                  <a:pt x="25477" y="41184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199" y="45756"/>
                </a:lnTo>
                <a:lnTo>
                  <a:pt x="6159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05" y="53658"/>
                </a:lnTo>
                <a:lnTo>
                  <a:pt x="18238" y="53658"/>
                </a:lnTo>
                <a:lnTo>
                  <a:pt x="20815" y="53313"/>
                </a:lnTo>
                <a:lnTo>
                  <a:pt x="25513" y="51941"/>
                </a:lnTo>
                <a:lnTo>
                  <a:pt x="29246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4" y="29743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19" y="16586"/>
                </a:lnTo>
                <a:lnTo>
                  <a:pt x="9767" y="13994"/>
                </a:lnTo>
                <a:lnTo>
                  <a:pt x="10335" y="11174"/>
                </a:lnTo>
                <a:lnTo>
                  <a:pt x="12752" y="8291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6"/>
                </a:lnTo>
                <a:lnTo>
                  <a:pt x="25869" y="8356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68" y="1457"/>
                </a:lnTo>
                <a:lnTo>
                  <a:pt x="24206" y="543"/>
                </a:lnTo>
                <a:lnTo>
                  <a:pt x="21589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9031892" y="5470444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27"/>
                </a:lnTo>
                <a:lnTo>
                  <a:pt x="7617" y="10727"/>
                </a:lnTo>
                <a:lnTo>
                  <a:pt x="10666" y="8837"/>
                </a:lnTo>
                <a:lnTo>
                  <a:pt x="11062" y="5306"/>
                </a:lnTo>
                <a:lnTo>
                  <a:pt x="10681" y="1854"/>
                </a:lnTo>
                <a:lnTo>
                  <a:pt x="7672" y="0"/>
                </a:lnTo>
                <a:lnTo>
                  <a:pt x="344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8">
                <a:moveTo>
                  <a:pt x="1271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03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80" y="21804"/>
                </a:lnTo>
                <a:lnTo>
                  <a:pt x="1080" y="70636"/>
                </a:lnTo>
                <a:lnTo>
                  <a:pt x="127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060908" y="5466891"/>
            <a:ext cx="44916" cy="76583"/>
          </a:xfrm>
          <a:custGeom>
            <a:avLst/>
            <a:gdLst/>
            <a:ahLst/>
            <a:cxnLst/>
            <a:rect l="l" t="t" r="r" b="b"/>
            <a:pathLst>
              <a:path w="44916" h="76583">
                <a:moveTo>
                  <a:pt x="20941" y="76417"/>
                </a:moveTo>
                <a:lnTo>
                  <a:pt x="23925" y="76583"/>
                </a:lnTo>
                <a:lnTo>
                  <a:pt x="27301" y="76583"/>
                </a:lnTo>
                <a:lnTo>
                  <a:pt x="30275" y="75945"/>
                </a:lnTo>
                <a:lnTo>
                  <a:pt x="32877" y="74689"/>
                </a:lnTo>
                <a:lnTo>
                  <a:pt x="35481" y="73418"/>
                </a:lnTo>
                <a:lnTo>
                  <a:pt x="37680" y="71578"/>
                </a:lnTo>
                <a:lnTo>
                  <a:pt x="41258" y="66815"/>
                </a:lnTo>
                <a:lnTo>
                  <a:pt x="42630" y="63933"/>
                </a:lnTo>
                <a:lnTo>
                  <a:pt x="43544" y="60540"/>
                </a:lnTo>
                <a:lnTo>
                  <a:pt x="44458" y="57163"/>
                </a:lnTo>
                <a:lnTo>
                  <a:pt x="44916" y="53352"/>
                </a:lnTo>
                <a:lnTo>
                  <a:pt x="44916" y="45580"/>
                </a:lnTo>
                <a:lnTo>
                  <a:pt x="44564" y="42213"/>
                </a:lnTo>
                <a:lnTo>
                  <a:pt x="43850" y="39028"/>
                </a:lnTo>
                <a:lnTo>
                  <a:pt x="43127" y="35852"/>
                </a:lnTo>
                <a:lnTo>
                  <a:pt x="41972" y="33069"/>
                </a:lnTo>
                <a:lnTo>
                  <a:pt x="40398" y="30708"/>
                </a:lnTo>
                <a:lnTo>
                  <a:pt x="36776" y="26442"/>
                </a:lnTo>
                <a:lnTo>
                  <a:pt x="31747" y="23623"/>
                </a:lnTo>
                <a:lnTo>
                  <a:pt x="28727" y="22910"/>
                </a:lnTo>
                <a:lnTo>
                  <a:pt x="25181" y="22910"/>
                </a:lnTo>
                <a:lnTo>
                  <a:pt x="22351" y="23065"/>
                </a:lnTo>
                <a:lnTo>
                  <a:pt x="23482" y="30622"/>
                </a:lnTo>
                <a:lnTo>
                  <a:pt x="27748" y="31179"/>
                </a:lnTo>
                <a:lnTo>
                  <a:pt x="30883" y="33389"/>
                </a:lnTo>
                <a:lnTo>
                  <a:pt x="33083" y="36652"/>
                </a:lnTo>
                <a:lnTo>
                  <a:pt x="34696" y="40525"/>
                </a:lnTo>
                <a:lnTo>
                  <a:pt x="35455" y="45237"/>
                </a:lnTo>
                <a:lnTo>
                  <a:pt x="35646" y="50152"/>
                </a:lnTo>
                <a:lnTo>
                  <a:pt x="35646" y="52438"/>
                </a:lnTo>
                <a:lnTo>
                  <a:pt x="34963" y="56908"/>
                </a:lnTo>
                <a:lnTo>
                  <a:pt x="33792" y="61139"/>
                </a:lnTo>
                <a:lnTo>
                  <a:pt x="31786" y="64720"/>
                </a:lnTo>
                <a:lnTo>
                  <a:pt x="28878" y="67247"/>
                </a:lnTo>
                <a:lnTo>
                  <a:pt x="25346" y="68886"/>
                </a:lnTo>
                <a:lnTo>
                  <a:pt x="20648" y="68886"/>
                </a:lnTo>
                <a:lnTo>
                  <a:pt x="16051" y="66509"/>
                </a:lnTo>
                <a:lnTo>
                  <a:pt x="11936" y="72021"/>
                </a:lnTo>
                <a:lnTo>
                  <a:pt x="15745" y="74625"/>
                </a:lnTo>
                <a:lnTo>
                  <a:pt x="18298" y="75820"/>
                </a:lnTo>
                <a:lnTo>
                  <a:pt x="20941" y="76417"/>
                </a:lnTo>
                <a:close/>
              </a:path>
              <a:path w="44916" h="76583">
                <a:moveTo>
                  <a:pt x="0" y="74192"/>
                </a:moveTo>
                <a:lnTo>
                  <a:pt x="0" y="74488"/>
                </a:lnTo>
                <a:lnTo>
                  <a:pt x="2576" y="75834"/>
                </a:lnTo>
                <a:lnTo>
                  <a:pt x="5294" y="75834"/>
                </a:lnTo>
                <a:lnTo>
                  <a:pt x="7923" y="74192"/>
                </a:lnTo>
                <a:lnTo>
                  <a:pt x="7923" y="68224"/>
                </a:lnTo>
                <a:lnTo>
                  <a:pt x="9334" y="6971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29" y="62650"/>
                </a:lnTo>
                <a:lnTo>
                  <a:pt x="8952" y="59651"/>
                </a:lnTo>
                <a:lnTo>
                  <a:pt x="8952" y="40172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14"/>
                </a:lnTo>
                <a:lnTo>
                  <a:pt x="23482" y="30622"/>
                </a:lnTo>
                <a:lnTo>
                  <a:pt x="22351" y="23065"/>
                </a:lnTo>
                <a:lnTo>
                  <a:pt x="19745" y="23634"/>
                </a:lnTo>
                <a:lnTo>
                  <a:pt x="17142" y="24739"/>
                </a:lnTo>
                <a:lnTo>
                  <a:pt x="14514" y="26186"/>
                </a:lnTo>
                <a:lnTo>
                  <a:pt x="11797" y="28206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9121870" y="5466887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699"/>
                </a:lnTo>
                <a:lnTo>
                  <a:pt x="872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3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3499" y="5490565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36" y="71031"/>
                </a:lnTo>
                <a:lnTo>
                  <a:pt x="15403" y="71629"/>
                </a:lnTo>
                <a:lnTo>
                  <a:pt x="18162" y="71629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2"/>
                </a:lnTo>
                <a:lnTo>
                  <a:pt x="43027" y="0"/>
                </a:lnTo>
                <a:lnTo>
                  <a:pt x="39966" y="49"/>
                </a:lnTo>
                <a:lnTo>
                  <a:pt x="37184" y="1893"/>
                </a:lnTo>
                <a:lnTo>
                  <a:pt x="23723" y="41299"/>
                </a:lnTo>
                <a:lnTo>
                  <a:pt x="23558" y="41299"/>
                </a:lnTo>
                <a:lnTo>
                  <a:pt x="9626" y="2119"/>
                </a:lnTo>
                <a:lnTo>
                  <a:pt x="8938" y="737"/>
                </a:lnTo>
                <a:lnTo>
                  <a:pt x="6235" y="25"/>
                </a:lnTo>
                <a:lnTo>
                  <a:pt x="3225" y="0"/>
                </a:lnTo>
                <a:lnTo>
                  <a:pt x="0" y="899"/>
                </a:lnTo>
                <a:lnTo>
                  <a:pt x="280" y="3467"/>
                </a:lnTo>
                <a:lnTo>
                  <a:pt x="17715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99918" y="5623793"/>
            <a:ext cx="22885" cy="53658"/>
          </a:xfrm>
          <a:custGeom>
            <a:avLst/>
            <a:gdLst/>
            <a:ahLst/>
            <a:cxnLst/>
            <a:rect l="l" t="t" r="r" b="b"/>
            <a:pathLst>
              <a:path w="22885" h="53658">
                <a:moveTo>
                  <a:pt x="917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85" y="46076"/>
                </a:lnTo>
                <a:lnTo>
                  <a:pt x="18338" y="46671"/>
                </a:lnTo>
                <a:lnTo>
                  <a:pt x="15454" y="46671"/>
                </a:lnTo>
                <a:lnTo>
                  <a:pt x="11591" y="44410"/>
                </a:lnTo>
                <a:lnTo>
                  <a:pt x="9179" y="40906"/>
                </a:lnTo>
                <a:close/>
              </a:path>
              <a:path w="22885" h="53658">
                <a:moveTo>
                  <a:pt x="34566" y="52905"/>
                </a:moveTo>
                <a:lnTo>
                  <a:pt x="37235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5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106" y="176"/>
                </a:lnTo>
                <a:lnTo>
                  <a:pt x="13409" y="864"/>
                </a:lnTo>
                <a:lnTo>
                  <a:pt x="10158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64"/>
                </a:lnTo>
                <a:lnTo>
                  <a:pt x="5280" y="12053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13"/>
                </a:lnTo>
                <a:lnTo>
                  <a:pt x="27785" y="9206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22" y="25247"/>
                </a:lnTo>
                <a:lnTo>
                  <a:pt x="4417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4" y="51015"/>
                </a:lnTo>
                <a:lnTo>
                  <a:pt x="9954" y="52654"/>
                </a:lnTo>
                <a:lnTo>
                  <a:pt x="9179" y="40906"/>
                </a:lnTo>
                <a:lnTo>
                  <a:pt x="917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81"/>
                </a:lnTo>
                <a:lnTo>
                  <a:pt x="26884" y="43675"/>
                </a:lnTo>
                <a:lnTo>
                  <a:pt x="22885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6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356563" y="5623793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7" y="52920"/>
                </a:lnTo>
                <a:lnTo>
                  <a:pt x="39193" y="52920"/>
                </a:lnTo>
                <a:lnTo>
                  <a:pt x="42062" y="51282"/>
                </a:lnTo>
                <a:lnTo>
                  <a:pt x="42062" y="18022"/>
                </a:lnTo>
                <a:lnTo>
                  <a:pt x="41770" y="15038"/>
                </a:lnTo>
                <a:lnTo>
                  <a:pt x="40565" y="10083"/>
                </a:lnTo>
                <a:lnTo>
                  <a:pt x="38200" y="6070"/>
                </a:lnTo>
                <a:lnTo>
                  <a:pt x="35027" y="2768"/>
                </a:lnTo>
                <a:lnTo>
                  <a:pt x="30593" y="558"/>
                </a:lnTo>
                <a:lnTo>
                  <a:pt x="27849" y="0"/>
                </a:lnTo>
                <a:lnTo>
                  <a:pt x="21794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90" y="3567"/>
                </a:lnTo>
                <a:lnTo>
                  <a:pt x="10847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201" y="52020"/>
                </a:lnTo>
                <a:lnTo>
                  <a:pt x="2868" y="52920"/>
                </a:lnTo>
                <a:lnTo>
                  <a:pt x="6108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16" y="14072"/>
                </a:lnTo>
                <a:lnTo>
                  <a:pt x="13766" y="11747"/>
                </a:lnTo>
                <a:lnTo>
                  <a:pt x="18262" y="8557"/>
                </a:lnTo>
                <a:lnTo>
                  <a:pt x="2274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411899" y="565748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77" y="8100"/>
                </a:lnTo>
                <a:lnTo>
                  <a:pt x="10883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58" y="11123"/>
                </a:moveTo>
                <a:lnTo>
                  <a:pt x="37019" y="18121"/>
                </a:lnTo>
                <a:lnTo>
                  <a:pt x="39622" y="19227"/>
                </a:lnTo>
                <a:lnTo>
                  <a:pt x="42365" y="19227"/>
                </a:lnTo>
                <a:lnTo>
                  <a:pt x="44932" y="17589"/>
                </a:lnTo>
                <a:lnTo>
                  <a:pt x="44932" y="-54687"/>
                </a:lnTo>
                <a:lnTo>
                  <a:pt x="44676" y="-55425"/>
                </a:lnTo>
                <a:lnTo>
                  <a:pt x="42012" y="-56376"/>
                </a:lnTo>
                <a:lnTo>
                  <a:pt x="38797" y="-56376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66" y="-30571"/>
                </a:lnTo>
                <a:lnTo>
                  <a:pt x="26529" y="-33059"/>
                </a:lnTo>
                <a:lnTo>
                  <a:pt x="23915" y="-33695"/>
                </a:lnTo>
                <a:lnTo>
                  <a:pt x="17626" y="-33695"/>
                </a:lnTo>
                <a:lnTo>
                  <a:pt x="14580" y="-33047"/>
                </a:lnTo>
                <a:lnTo>
                  <a:pt x="11963" y="-31762"/>
                </a:lnTo>
                <a:lnTo>
                  <a:pt x="9335" y="-30481"/>
                </a:lnTo>
                <a:lnTo>
                  <a:pt x="7136" y="-28652"/>
                </a:lnTo>
                <a:lnTo>
                  <a:pt x="3592" y="-23878"/>
                </a:lnTo>
                <a:lnTo>
                  <a:pt x="2261" y="-20981"/>
                </a:lnTo>
                <a:lnTo>
                  <a:pt x="1357" y="-17604"/>
                </a:lnTo>
                <a:lnTo>
                  <a:pt x="457" y="-14227"/>
                </a:lnTo>
                <a:lnTo>
                  <a:pt x="0" y="-10429"/>
                </a:lnTo>
                <a:lnTo>
                  <a:pt x="0" y="-2693"/>
                </a:lnTo>
                <a:lnTo>
                  <a:pt x="356" y="683"/>
                </a:lnTo>
                <a:lnTo>
                  <a:pt x="1090" y="3883"/>
                </a:lnTo>
                <a:lnTo>
                  <a:pt x="1804" y="7084"/>
                </a:lnTo>
                <a:lnTo>
                  <a:pt x="2959" y="9878"/>
                </a:lnTo>
                <a:lnTo>
                  <a:pt x="4522" y="12240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52"/>
                </a:lnTo>
                <a:lnTo>
                  <a:pt x="9271" y="-9526"/>
                </a:lnTo>
                <a:lnTo>
                  <a:pt x="9958" y="-14047"/>
                </a:lnTo>
                <a:lnTo>
                  <a:pt x="11139" y="-18303"/>
                </a:lnTo>
                <a:lnTo>
                  <a:pt x="13119" y="-21845"/>
                </a:lnTo>
                <a:lnTo>
                  <a:pt x="16013" y="-24361"/>
                </a:lnTo>
                <a:lnTo>
                  <a:pt x="19530" y="-25999"/>
                </a:lnTo>
                <a:lnTo>
                  <a:pt x="24268" y="-25999"/>
                </a:lnTo>
                <a:lnTo>
                  <a:pt x="28889" y="-23623"/>
                </a:lnTo>
                <a:lnTo>
                  <a:pt x="33502" y="-19763"/>
                </a:lnTo>
                <a:lnTo>
                  <a:pt x="35914" y="-16765"/>
                </a:lnTo>
                <a:lnTo>
                  <a:pt x="35914" y="2768"/>
                </a:lnTo>
                <a:lnTo>
                  <a:pt x="33171" y="6029"/>
                </a:lnTo>
                <a:lnTo>
                  <a:pt x="29427" y="9434"/>
                </a:lnTo>
                <a:lnTo>
                  <a:pt x="25985" y="11516"/>
                </a:lnTo>
                <a:lnTo>
                  <a:pt x="22630" y="12319"/>
                </a:lnTo>
                <a:lnTo>
                  <a:pt x="19088" y="12319"/>
                </a:lnTo>
                <a:lnTo>
                  <a:pt x="15570" y="10666"/>
                </a:lnTo>
                <a:lnTo>
                  <a:pt x="12777" y="8100"/>
                </a:lnTo>
                <a:lnTo>
                  <a:pt x="13219" y="19277"/>
                </a:lnTo>
                <a:lnTo>
                  <a:pt x="16280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40"/>
                </a:lnTo>
                <a:lnTo>
                  <a:pt x="31713" y="16088"/>
                </a:lnTo>
                <a:lnTo>
                  <a:pt x="34376" y="13917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498807" y="5600884"/>
            <a:ext cx="42062" cy="75830"/>
          </a:xfrm>
          <a:custGeom>
            <a:avLst/>
            <a:gdLst/>
            <a:ahLst/>
            <a:cxnLst/>
            <a:rect l="l" t="t" r="r" b="b"/>
            <a:pathLst>
              <a:path w="42062" h="75830">
                <a:moveTo>
                  <a:pt x="33108" y="45590"/>
                </a:moveTo>
                <a:lnTo>
                  <a:pt x="33108" y="74192"/>
                </a:lnTo>
                <a:lnTo>
                  <a:pt x="33324" y="74930"/>
                </a:lnTo>
                <a:lnTo>
                  <a:pt x="35963" y="75830"/>
                </a:lnTo>
                <a:lnTo>
                  <a:pt x="39189" y="75830"/>
                </a:lnTo>
                <a:lnTo>
                  <a:pt x="42062" y="74192"/>
                </a:lnTo>
                <a:lnTo>
                  <a:pt x="42062" y="40942"/>
                </a:lnTo>
                <a:lnTo>
                  <a:pt x="41770" y="37947"/>
                </a:lnTo>
                <a:lnTo>
                  <a:pt x="40561" y="32993"/>
                </a:lnTo>
                <a:lnTo>
                  <a:pt x="38199" y="28980"/>
                </a:lnTo>
                <a:lnTo>
                  <a:pt x="35024" y="25678"/>
                </a:lnTo>
                <a:lnTo>
                  <a:pt x="30581" y="23468"/>
                </a:lnTo>
                <a:lnTo>
                  <a:pt x="27838" y="22909"/>
                </a:lnTo>
                <a:lnTo>
                  <a:pt x="21945" y="22909"/>
                </a:lnTo>
                <a:lnTo>
                  <a:pt x="19312" y="23568"/>
                </a:lnTo>
                <a:lnTo>
                  <a:pt x="16710" y="24889"/>
                </a:lnTo>
                <a:lnTo>
                  <a:pt x="14108" y="26211"/>
                </a:lnTo>
                <a:lnTo>
                  <a:pt x="11530" y="28230"/>
                </a:lnTo>
                <a:lnTo>
                  <a:pt x="8963" y="30948"/>
                </a:lnTo>
                <a:lnTo>
                  <a:pt x="8963" y="1699"/>
                </a:lnTo>
                <a:lnTo>
                  <a:pt x="8736" y="924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30"/>
                </a:lnTo>
                <a:lnTo>
                  <a:pt x="2853" y="75830"/>
                </a:lnTo>
                <a:lnTo>
                  <a:pt x="6094" y="75830"/>
                </a:lnTo>
                <a:lnTo>
                  <a:pt x="8963" y="74192"/>
                </a:lnTo>
                <a:lnTo>
                  <a:pt x="8963" y="40053"/>
                </a:lnTo>
                <a:lnTo>
                  <a:pt x="11414" y="36982"/>
                </a:lnTo>
                <a:lnTo>
                  <a:pt x="13765" y="34657"/>
                </a:lnTo>
                <a:lnTo>
                  <a:pt x="18247" y="31466"/>
                </a:lnTo>
                <a:lnTo>
                  <a:pt x="22744" y="30667"/>
                </a:lnTo>
                <a:lnTo>
                  <a:pt x="25995" y="30999"/>
                </a:lnTo>
                <a:lnTo>
                  <a:pt x="28637" y="32294"/>
                </a:lnTo>
                <a:lnTo>
                  <a:pt x="31380" y="35697"/>
                </a:lnTo>
                <a:lnTo>
                  <a:pt x="32445" y="38862"/>
                </a:lnTo>
                <a:lnTo>
                  <a:pt x="33108" y="42796"/>
                </a:lnTo>
                <a:lnTo>
                  <a:pt x="3310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553819" y="5623793"/>
            <a:ext cx="48818" cy="53658"/>
          </a:xfrm>
          <a:custGeom>
            <a:avLst/>
            <a:gdLst/>
            <a:ahLst/>
            <a:cxnLst/>
            <a:rect l="l" t="t" r="r" b="b"/>
            <a:pathLst>
              <a:path w="48818" h="53658">
                <a:moveTo>
                  <a:pt x="9273" y="23915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606"/>
                </a:lnTo>
                <a:lnTo>
                  <a:pt x="14187" y="11174"/>
                </a:lnTo>
                <a:lnTo>
                  <a:pt x="17664" y="8902"/>
                </a:lnTo>
                <a:lnTo>
                  <a:pt x="21884" y="7491"/>
                </a:lnTo>
                <a:lnTo>
                  <a:pt x="27431" y="7491"/>
                </a:lnTo>
                <a:lnTo>
                  <a:pt x="31776" y="9043"/>
                </a:lnTo>
                <a:lnTo>
                  <a:pt x="35243" y="11466"/>
                </a:lnTo>
                <a:lnTo>
                  <a:pt x="37504" y="15012"/>
                </a:lnTo>
                <a:lnTo>
                  <a:pt x="38801" y="19418"/>
                </a:lnTo>
                <a:lnTo>
                  <a:pt x="39549" y="24268"/>
                </a:lnTo>
                <a:lnTo>
                  <a:pt x="39549" y="29743"/>
                </a:lnTo>
                <a:lnTo>
                  <a:pt x="39268" y="32321"/>
                </a:lnTo>
                <a:lnTo>
                  <a:pt x="38671" y="34672"/>
                </a:lnTo>
                <a:lnTo>
                  <a:pt x="37871" y="50278"/>
                </a:lnTo>
                <a:lnTo>
                  <a:pt x="40474" y="48373"/>
                </a:lnTo>
                <a:lnTo>
                  <a:pt x="44639" y="43535"/>
                </a:lnTo>
                <a:lnTo>
                  <a:pt x="46202" y="40651"/>
                </a:lnTo>
                <a:lnTo>
                  <a:pt x="47246" y="37299"/>
                </a:lnTo>
                <a:lnTo>
                  <a:pt x="48296" y="33959"/>
                </a:lnTo>
                <a:lnTo>
                  <a:pt x="48818" y="30302"/>
                </a:lnTo>
                <a:lnTo>
                  <a:pt x="48818" y="22237"/>
                </a:lnTo>
                <a:lnTo>
                  <a:pt x="48326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4" y="9270"/>
                </a:lnTo>
                <a:lnTo>
                  <a:pt x="42865" y="7009"/>
                </a:lnTo>
                <a:lnTo>
                  <a:pt x="38379" y="2984"/>
                </a:lnTo>
                <a:lnTo>
                  <a:pt x="35394" y="1789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096" y="673"/>
                </a:lnTo>
                <a:lnTo>
                  <a:pt x="13982" y="2005"/>
                </a:lnTo>
                <a:lnTo>
                  <a:pt x="10886" y="3351"/>
                </a:lnTo>
                <a:lnTo>
                  <a:pt x="8280" y="5231"/>
                </a:lnTo>
                <a:lnTo>
                  <a:pt x="4128" y="10083"/>
                </a:lnTo>
                <a:lnTo>
                  <a:pt x="2576" y="12952"/>
                </a:lnTo>
                <a:lnTo>
                  <a:pt x="1536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61" y="38355"/>
                </a:lnTo>
                <a:lnTo>
                  <a:pt x="2440" y="41616"/>
                </a:lnTo>
                <a:lnTo>
                  <a:pt x="3912" y="44385"/>
                </a:lnTo>
                <a:lnTo>
                  <a:pt x="5918" y="46671"/>
                </a:lnTo>
                <a:lnTo>
                  <a:pt x="10389" y="50674"/>
                </a:lnTo>
                <a:lnTo>
                  <a:pt x="10007" y="34240"/>
                </a:lnTo>
                <a:lnTo>
                  <a:pt x="9273" y="29372"/>
                </a:lnTo>
                <a:lnTo>
                  <a:pt x="9273" y="23915"/>
                </a:lnTo>
                <a:close/>
              </a:path>
              <a:path w="48818" h="53658">
                <a:moveTo>
                  <a:pt x="26963" y="46127"/>
                </a:moveTo>
                <a:lnTo>
                  <a:pt x="21437" y="46127"/>
                </a:lnTo>
                <a:lnTo>
                  <a:pt x="17096" y="44575"/>
                </a:lnTo>
                <a:lnTo>
                  <a:pt x="13629" y="42148"/>
                </a:lnTo>
                <a:lnTo>
                  <a:pt x="11318" y="38646"/>
                </a:lnTo>
                <a:lnTo>
                  <a:pt x="10007" y="34240"/>
                </a:lnTo>
                <a:lnTo>
                  <a:pt x="10389" y="50674"/>
                </a:lnTo>
                <a:lnTo>
                  <a:pt x="13362" y="51879"/>
                </a:lnTo>
                <a:lnTo>
                  <a:pt x="16357" y="53072"/>
                </a:lnTo>
                <a:lnTo>
                  <a:pt x="19850" y="53658"/>
                </a:lnTo>
                <a:lnTo>
                  <a:pt x="27993" y="53658"/>
                </a:lnTo>
                <a:lnTo>
                  <a:pt x="31621" y="52985"/>
                </a:lnTo>
                <a:lnTo>
                  <a:pt x="34747" y="51624"/>
                </a:lnTo>
                <a:lnTo>
                  <a:pt x="37871" y="50278"/>
                </a:lnTo>
                <a:lnTo>
                  <a:pt x="38671" y="34672"/>
                </a:lnTo>
                <a:lnTo>
                  <a:pt x="37172" y="39053"/>
                </a:lnTo>
                <a:lnTo>
                  <a:pt x="34696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616282" y="5623793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3" y="52920"/>
                </a:lnTo>
                <a:lnTo>
                  <a:pt x="39189" y="52920"/>
                </a:lnTo>
                <a:lnTo>
                  <a:pt x="42062" y="51282"/>
                </a:lnTo>
                <a:lnTo>
                  <a:pt x="42062" y="18022"/>
                </a:lnTo>
                <a:lnTo>
                  <a:pt x="41770" y="15038"/>
                </a:lnTo>
                <a:lnTo>
                  <a:pt x="40561" y="10083"/>
                </a:lnTo>
                <a:lnTo>
                  <a:pt x="38199" y="6070"/>
                </a:lnTo>
                <a:lnTo>
                  <a:pt x="35024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790" y="0"/>
                </a:lnTo>
                <a:lnTo>
                  <a:pt x="19047" y="723"/>
                </a:lnTo>
                <a:lnTo>
                  <a:pt x="16318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56"/>
                </a:lnTo>
                <a:lnTo>
                  <a:pt x="5521" y="784"/>
                </a:lnTo>
                <a:lnTo>
                  <a:pt x="2576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63" y="51282"/>
                </a:lnTo>
                <a:lnTo>
                  <a:pt x="8963" y="17143"/>
                </a:lnTo>
                <a:lnTo>
                  <a:pt x="11414" y="14072"/>
                </a:lnTo>
                <a:lnTo>
                  <a:pt x="13765" y="11747"/>
                </a:lnTo>
                <a:lnTo>
                  <a:pt x="18248" y="8557"/>
                </a:lnTo>
                <a:lnTo>
                  <a:pt x="2274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671294" y="5623793"/>
            <a:ext cx="48820" cy="53658"/>
          </a:xfrm>
          <a:custGeom>
            <a:avLst/>
            <a:gdLst/>
            <a:ahLst/>
            <a:cxnLst/>
            <a:rect l="l" t="t" r="r" b="b"/>
            <a:pathLst>
              <a:path w="48820" h="53658">
                <a:moveTo>
                  <a:pt x="9273" y="23915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606"/>
                </a:lnTo>
                <a:lnTo>
                  <a:pt x="14187" y="11174"/>
                </a:lnTo>
                <a:lnTo>
                  <a:pt x="17665" y="8902"/>
                </a:lnTo>
                <a:lnTo>
                  <a:pt x="21884" y="7491"/>
                </a:lnTo>
                <a:lnTo>
                  <a:pt x="27431" y="7491"/>
                </a:lnTo>
                <a:lnTo>
                  <a:pt x="31776" y="9043"/>
                </a:lnTo>
                <a:lnTo>
                  <a:pt x="35243" y="11466"/>
                </a:lnTo>
                <a:lnTo>
                  <a:pt x="37504" y="15012"/>
                </a:lnTo>
                <a:lnTo>
                  <a:pt x="38801" y="19418"/>
                </a:lnTo>
                <a:lnTo>
                  <a:pt x="39549" y="24268"/>
                </a:lnTo>
                <a:lnTo>
                  <a:pt x="39549" y="29743"/>
                </a:lnTo>
                <a:lnTo>
                  <a:pt x="39268" y="32321"/>
                </a:lnTo>
                <a:lnTo>
                  <a:pt x="38671" y="34672"/>
                </a:lnTo>
                <a:lnTo>
                  <a:pt x="37871" y="50278"/>
                </a:lnTo>
                <a:lnTo>
                  <a:pt x="40474" y="48373"/>
                </a:lnTo>
                <a:lnTo>
                  <a:pt x="44640" y="43535"/>
                </a:lnTo>
                <a:lnTo>
                  <a:pt x="46202" y="40651"/>
                </a:lnTo>
                <a:lnTo>
                  <a:pt x="47246" y="37299"/>
                </a:lnTo>
                <a:lnTo>
                  <a:pt x="48298" y="33959"/>
                </a:lnTo>
                <a:lnTo>
                  <a:pt x="48820" y="30302"/>
                </a:lnTo>
                <a:lnTo>
                  <a:pt x="48820" y="22237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4" y="9270"/>
                </a:lnTo>
                <a:lnTo>
                  <a:pt x="42865" y="7009"/>
                </a:lnTo>
                <a:lnTo>
                  <a:pt x="38379" y="2984"/>
                </a:lnTo>
                <a:lnTo>
                  <a:pt x="35394" y="1789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096" y="673"/>
                </a:lnTo>
                <a:lnTo>
                  <a:pt x="13982" y="2005"/>
                </a:lnTo>
                <a:lnTo>
                  <a:pt x="10886" y="3351"/>
                </a:lnTo>
                <a:lnTo>
                  <a:pt x="8280" y="5231"/>
                </a:lnTo>
                <a:lnTo>
                  <a:pt x="4128" y="10083"/>
                </a:lnTo>
                <a:lnTo>
                  <a:pt x="2578" y="12952"/>
                </a:lnTo>
                <a:lnTo>
                  <a:pt x="1536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61" y="38355"/>
                </a:lnTo>
                <a:lnTo>
                  <a:pt x="2440" y="41616"/>
                </a:lnTo>
                <a:lnTo>
                  <a:pt x="3912" y="44385"/>
                </a:lnTo>
                <a:lnTo>
                  <a:pt x="5918" y="46671"/>
                </a:lnTo>
                <a:lnTo>
                  <a:pt x="10389" y="50674"/>
                </a:lnTo>
                <a:lnTo>
                  <a:pt x="10007" y="34240"/>
                </a:lnTo>
                <a:lnTo>
                  <a:pt x="9273" y="29372"/>
                </a:lnTo>
                <a:lnTo>
                  <a:pt x="9273" y="23915"/>
                </a:lnTo>
                <a:close/>
              </a:path>
              <a:path w="48820" h="53658">
                <a:moveTo>
                  <a:pt x="26963" y="46127"/>
                </a:moveTo>
                <a:lnTo>
                  <a:pt x="21437" y="46127"/>
                </a:lnTo>
                <a:lnTo>
                  <a:pt x="17096" y="44575"/>
                </a:lnTo>
                <a:lnTo>
                  <a:pt x="13629" y="42148"/>
                </a:lnTo>
                <a:lnTo>
                  <a:pt x="11318" y="38646"/>
                </a:lnTo>
                <a:lnTo>
                  <a:pt x="10007" y="34240"/>
                </a:lnTo>
                <a:lnTo>
                  <a:pt x="10389" y="50674"/>
                </a:lnTo>
                <a:lnTo>
                  <a:pt x="13362" y="51879"/>
                </a:lnTo>
                <a:lnTo>
                  <a:pt x="16358" y="53072"/>
                </a:lnTo>
                <a:lnTo>
                  <a:pt x="19850" y="53658"/>
                </a:lnTo>
                <a:lnTo>
                  <a:pt x="27993" y="53658"/>
                </a:lnTo>
                <a:lnTo>
                  <a:pt x="31623" y="52985"/>
                </a:lnTo>
                <a:lnTo>
                  <a:pt x="34747" y="51624"/>
                </a:lnTo>
                <a:lnTo>
                  <a:pt x="37871" y="50278"/>
                </a:lnTo>
                <a:lnTo>
                  <a:pt x="38671" y="34672"/>
                </a:lnTo>
                <a:lnTo>
                  <a:pt x="37174" y="39053"/>
                </a:lnTo>
                <a:lnTo>
                  <a:pt x="34696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733765" y="5623793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5" y="8470"/>
                </a:lnTo>
                <a:lnTo>
                  <a:pt x="2296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46" y="688"/>
                </a:lnTo>
                <a:lnTo>
                  <a:pt x="23025" y="90"/>
                </a:lnTo>
                <a:lnTo>
                  <a:pt x="20368" y="0"/>
                </a:lnTo>
                <a:lnTo>
                  <a:pt x="17268" y="673"/>
                </a:lnTo>
                <a:lnTo>
                  <a:pt x="14132" y="2581"/>
                </a:lnTo>
                <a:lnTo>
                  <a:pt x="10680" y="5998"/>
                </a:lnTo>
                <a:lnTo>
                  <a:pt x="8088" y="9551"/>
                </a:lnTo>
                <a:lnTo>
                  <a:pt x="808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6"/>
                </a:lnTo>
                <a:lnTo>
                  <a:pt x="302" y="52210"/>
                </a:lnTo>
                <a:lnTo>
                  <a:pt x="2853" y="52923"/>
                </a:lnTo>
                <a:lnTo>
                  <a:pt x="6083" y="52923"/>
                </a:lnTo>
                <a:lnTo>
                  <a:pt x="8952" y="51286"/>
                </a:lnTo>
                <a:lnTo>
                  <a:pt x="8952" y="19152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794583" y="562379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50" y="53658"/>
                </a:lnTo>
                <a:lnTo>
                  <a:pt x="22873" y="46076"/>
                </a:lnTo>
                <a:lnTo>
                  <a:pt x="18338" y="46671"/>
                </a:lnTo>
                <a:lnTo>
                  <a:pt x="15458" y="46671"/>
                </a:lnTo>
                <a:lnTo>
                  <a:pt x="11584" y="44410"/>
                </a:lnTo>
                <a:lnTo>
                  <a:pt x="9183" y="40906"/>
                </a:lnTo>
                <a:close/>
              </a:path>
              <a:path w="22873" h="53658">
                <a:moveTo>
                  <a:pt x="34556" y="52905"/>
                </a:moveTo>
                <a:lnTo>
                  <a:pt x="37223" y="52960"/>
                </a:lnTo>
                <a:lnTo>
                  <a:pt x="40093" y="51333"/>
                </a:lnTo>
                <a:lnTo>
                  <a:pt x="40093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51" y="4699"/>
                </a:lnTo>
                <a:lnTo>
                  <a:pt x="32245" y="1995"/>
                </a:lnTo>
                <a:lnTo>
                  <a:pt x="27331" y="392"/>
                </a:lnTo>
                <a:lnTo>
                  <a:pt x="24347" y="0"/>
                </a:lnTo>
                <a:lnTo>
                  <a:pt x="18961" y="0"/>
                </a:lnTo>
                <a:lnTo>
                  <a:pt x="15252" y="519"/>
                </a:lnTo>
                <a:lnTo>
                  <a:pt x="11710" y="1296"/>
                </a:lnTo>
                <a:lnTo>
                  <a:pt x="8600" y="2336"/>
                </a:lnTo>
                <a:lnTo>
                  <a:pt x="6033" y="3557"/>
                </a:lnTo>
                <a:lnTo>
                  <a:pt x="3492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13"/>
                </a:lnTo>
                <a:lnTo>
                  <a:pt x="27788" y="9206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47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098" y="51015"/>
                </a:lnTo>
                <a:lnTo>
                  <a:pt x="9958" y="52654"/>
                </a:lnTo>
                <a:lnTo>
                  <a:pt x="9183" y="40906"/>
                </a:lnTo>
                <a:lnTo>
                  <a:pt x="9183" y="38355"/>
                </a:lnTo>
                <a:lnTo>
                  <a:pt x="10007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88" y="43675"/>
                </a:lnTo>
                <a:lnTo>
                  <a:pt x="22873" y="46076"/>
                </a:lnTo>
                <a:lnTo>
                  <a:pt x="19850" y="53658"/>
                </a:lnTo>
                <a:lnTo>
                  <a:pt x="22633" y="53035"/>
                </a:lnTo>
                <a:lnTo>
                  <a:pt x="25261" y="51765"/>
                </a:lnTo>
                <a:lnTo>
                  <a:pt x="2787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851240" y="5600884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22" y="924"/>
                </a:lnTo>
                <a:lnTo>
                  <a:pt x="6079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302" y="75116"/>
                </a:lnTo>
                <a:lnTo>
                  <a:pt x="2854" y="75830"/>
                </a:lnTo>
                <a:lnTo>
                  <a:pt x="6079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876637" y="5600884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26" y="924"/>
                </a:lnTo>
                <a:lnTo>
                  <a:pt x="608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06" y="75116"/>
                </a:lnTo>
                <a:lnTo>
                  <a:pt x="2858" y="75830"/>
                </a:lnTo>
                <a:lnTo>
                  <a:pt x="608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24017" y="5623858"/>
            <a:ext cx="38530" cy="53593"/>
          </a:xfrm>
          <a:custGeom>
            <a:avLst/>
            <a:gdLst/>
            <a:ahLst/>
            <a:cxnLst/>
            <a:rect l="l" t="t" r="r" b="b"/>
            <a:pathLst>
              <a:path w="38530" h="53594">
                <a:moveTo>
                  <a:pt x="9636" y="32814"/>
                </a:moveTo>
                <a:lnTo>
                  <a:pt x="9334" y="30045"/>
                </a:lnTo>
                <a:lnTo>
                  <a:pt x="9334" y="20610"/>
                </a:lnTo>
                <a:lnTo>
                  <a:pt x="10476" y="15811"/>
                </a:lnTo>
                <a:lnTo>
                  <a:pt x="12787" y="12495"/>
                </a:lnTo>
                <a:lnTo>
                  <a:pt x="15073" y="9180"/>
                </a:lnTo>
                <a:lnTo>
                  <a:pt x="18374" y="7531"/>
                </a:lnTo>
                <a:lnTo>
                  <a:pt x="24775" y="7531"/>
                </a:lnTo>
                <a:lnTo>
                  <a:pt x="28140" y="8431"/>
                </a:lnTo>
                <a:lnTo>
                  <a:pt x="32064" y="10411"/>
                </a:lnTo>
                <a:lnTo>
                  <a:pt x="35455" y="12978"/>
                </a:lnTo>
                <a:lnTo>
                  <a:pt x="38300" y="10897"/>
                </a:lnTo>
                <a:lnTo>
                  <a:pt x="38289" y="8291"/>
                </a:lnTo>
                <a:lnTo>
                  <a:pt x="37465" y="5537"/>
                </a:lnTo>
                <a:lnTo>
                  <a:pt x="34643" y="3200"/>
                </a:lnTo>
                <a:lnTo>
                  <a:pt x="31366" y="1563"/>
                </a:lnTo>
                <a:lnTo>
                  <a:pt x="28778" y="709"/>
                </a:lnTo>
                <a:lnTo>
                  <a:pt x="25854" y="126"/>
                </a:lnTo>
                <a:lnTo>
                  <a:pt x="19569" y="0"/>
                </a:lnTo>
                <a:lnTo>
                  <a:pt x="16570" y="533"/>
                </a:lnTo>
                <a:lnTo>
                  <a:pt x="13816" y="1598"/>
                </a:lnTo>
                <a:lnTo>
                  <a:pt x="11047" y="2668"/>
                </a:lnTo>
                <a:lnTo>
                  <a:pt x="8632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64" y="14983"/>
                </a:lnTo>
                <a:lnTo>
                  <a:pt x="594" y="18454"/>
                </a:lnTo>
                <a:lnTo>
                  <a:pt x="0" y="22579"/>
                </a:lnTo>
                <a:lnTo>
                  <a:pt x="0" y="31622"/>
                </a:lnTo>
                <a:lnTo>
                  <a:pt x="482" y="35355"/>
                </a:lnTo>
                <a:lnTo>
                  <a:pt x="1432" y="38596"/>
                </a:lnTo>
                <a:lnTo>
                  <a:pt x="2386" y="41832"/>
                </a:lnTo>
                <a:lnTo>
                  <a:pt x="3794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21"/>
                </a:lnTo>
                <a:lnTo>
                  <a:pt x="18248" y="53593"/>
                </a:lnTo>
                <a:lnTo>
                  <a:pt x="23454" y="53593"/>
                </a:lnTo>
                <a:lnTo>
                  <a:pt x="26694" y="53111"/>
                </a:lnTo>
                <a:lnTo>
                  <a:pt x="29768" y="52362"/>
                </a:lnTo>
                <a:lnTo>
                  <a:pt x="32471" y="51318"/>
                </a:lnTo>
                <a:lnTo>
                  <a:pt x="35863" y="49377"/>
                </a:lnTo>
                <a:lnTo>
                  <a:pt x="38275" y="46520"/>
                </a:lnTo>
                <a:lnTo>
                  <a:pt x="38530" y="43776"/>
                </a:lnTo>
                <a:lnTo>
                  <a:pt x="38491" y="42444"/>
                </a:lnTo>
                <a:lnTo>
                  <a:pt x="36626" y="39662"/>
                </a:lnTo>
                <a:lnTo>
                  <a:pt x="33501" y="41932"/>
                </a:lnTo>
                <a:lnTo>
                  <a:pt x="29869" y="44208"/>
                </a:lnTo>
                <a:lnTo>
                  <a:pt x="26769" y="45515"/>
                </a:lnTo>
                <a:lnTo>
                  <a:pt x="22910" y="45831"/>
                </a:lnTo>
                <a:lnTo>
                  <a:pt x="18796" y="45454"/>
                </a:lnTo>
                <a:lnTo>
                  <a:pt x="15440" y="43902"/>
                </a:lnTo>
                <a:lnTo>
                  <a:pt x="12862" y="41123"/>
                </a:lnTo>
                <a:lnTo>
                  <a:pt x="10817" y="37552"/>
                </a:lnTo>
                <a:lnTo>
                  <a:pt x="963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71008" y="562379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73" y="23915"/>
                </a:moveTo>
                <a:lnTo>
                  <a:pt x="9575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7" y="11174"/>
                </a:lnTo>
                <a:lnTo>
                  <a:pt x="17679" y="8902"/>
                </a:lnTo>
                <a:lnTo>
                  <a:pt x="21883" y="7491"/>
                </a:lnTo>
                <a:lnTo>
                  <a:pt x="27431" y="7491"/>
                </a:lnTo>
                <a:lnTo>
                  <a:pt x="31786" y="9043"/>
                </a:lnTo>
                <a:lnTo>
                  <a:pt x="35243" y="11466"/>
                </a:lnTo>
                <a:lnTo>
                  <a:pt x="37514" y="15012"/>
                </a:lnTo>
                <a:lnTo>
                  <a:pt x="38811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78"/>
                </a:lnTo>
                <a:lnTo>
                  <a:pt x="40488" y="48373"/>
                </a:lnTo>
                <a:lnTo>
                  <a:pt x="44643" y="43535"/>
                </a:lnTo>
                <a:lnTo>
                  <a:pt x="46201" y="40651"/>
                </a:lnTo>
                <a:lnTo>
                  <a:pt x="47256" y="37299"/>
                </a:lnTo>
                <a:lnTo>
                  <a:pt x="48300" y="33959"/>
                </a:lnTo>
                <a:lnTo>
                  <a:pt x="48834" y="30302"/>
                </a:lnTo>
                <a:lnTo>
                  <a:pt x="48834" y="22237"/>
                </a:lnTo>
                <a:lnTo>
                  <a:pt x="48336" y="18554"/>
                </a:lnTo>
                <a:lnTo>
                  <a:pt x="47331" y="15303"/>
                </a:lnTo>
                <a:lnTo>
                  <a:pt x="46342" y="12038"/>
                </a:lnTo>
                <a:lnTo>
                  <a:pt x="44858" y="9270"/>
                </a:lnTo>
                <a:lnTo>
                  <a:pt x="42865" y="7009"/>
                </a:lnTo>
                <a:lnTo>
                  <a:pt x="38379" y="2984"/>
                </a:lnTo>
                <a:lnTo>
                  <a:pt x="35408" y="1789"/>
                </a:lnTo>
                <a:lnTo>
                  <a:pt x="32424" y="598"/>
                </a:lnTo>
                <a:lnTo>
                  <a:pt x="28917" y="0"/>
                </a:lnTo>
                <a:lnTo>
                  <a:pt x="20753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6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80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0" y="38355"/>
                </a:lnTo>
                <a:lnTo>
                  <a:pt x="2439" y="41616"/>
                </a:lnTo>
                <a:lnTo>
                  <a:pt x="3926" y="44385"/>
                </a:lnTo>
                <a:lnTo>
                  <a:pt x="5918" y="46671"/>
                </a:lnTo>
                <a:lnTo>
                  <a:pt x="10388" y="50674"/>
                </a:lnTo>
                <a:lnTo>
                  <a:pt x="10021" y="34240"/>
                </a:lnTo>
                <a:lnTo>
                  <a:pt x="9273" y="29372"/>
                </a:lnTo>
                <a:lnTo>
                  <a:pt x="9273" y="23915"/>
                </a:lnTo>
                <a:close/>
              </a:path>
              <a:path w="48834" h="53658">
                <a:moveTo>
                  <a:pt x="26963" y="46127"/>
                </a:moveTo>
                <a:lnTo>
                  <a:pt x="21451" y="46127"/>
                </a:lnTo>
                <a:lnTo>
                  <a:pt x="17106" y="44575"/>
                </a:lnTo>
                <a:lnTo>
                  <a:pt x="13629" y="42148"/>
                </a:lnTo>
                <a:lnTo>
                  <a:pt x="11328" y="38646"/>
                </a:lnTo>
                <a:lnTo>
                  <a:pt x="10021" y="34240"/>
                </a:lnTo>
                <a:lnTo>
                  <a:pt x="10388" y="50674"/>
                </a:lnTo>
                <a:lnTo>
                  <a:pt x="13373" y="51879"/>
                </a:lnTo>
                <a:lnTo>
                  <a:pt x="16357" y="53072"/>
                </a:lnTo>
                <a:lnTo>
                  <a:pt x="19850" y="53658"/>
                </a:lnTo>
                <a:lnTo>
                  <a:pt x="28003" y="53658"/>
                </a:lnTo>
                <a:lnTo>
                  <a:pt x="31625" y="52985"/>
                </a:lnTo>
                <a:lnTo>
                  <a:pt x="34747" y="51624"/>
                </a:lnTo>
                <a:lnTo>
                  <a:pt x="37885" y="50278"/>
                </a:lnTo>
                <a:lnTo>
                  <a:pt x="38685" y="34672"/>
                </a:lnTo>
                <a:lnTo>
                  <a:pt x="37186" y="39053"/>
                </a:lnTo>
                <a:lnTo>
                  <a:pt x="34696" y="42454"/>
                </a:lnTo>
                <a:lnTo>
                  <a:pt x="31178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33478" y="5623793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20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2" y="15038"/>
                </a:lnTo>
                <a:lnTo>
                  <a:pt x="71042" y="10083"/>
                </a:lnTo>
                <a:lnTo>
                  <a:pt x="68781" y="6070"/>
                </a:lnTo>
                <a:lnTo>
                  <a:pt x="65736" y="2768"/>
                </a:lnTo>
                <a:lnTo>
                  <a:pt x="61466" y="558"/>
                </a:lnTo>
                <a:lnTo>
                  <a:pt x="58827" y="0"/>
                </a:lnTo>
                <a:lnTo>
                  <a:pt x="55678" y="0"/>
                </a:lnTo>
                <a:lnTo>
                  <a:pt x="53085" y="176"/>
                </a:lnTo>
                <a:lnTo>
                  <a:pt x="50507" y="864"/>
                </a:lnTo>
                <a:lnTo>
                  <a:pt x="47840" y="2171"/>
                </a:lnTo>
                <a:lnTo>
                  <a:pt x="45072" y="3924"/>
                </a:lnTo>
                <a:lnTo>
                  <a:pt x="42138" y="6386"/>
                </a:lnTo>
                <a:lnTo>
                  <a:pt x="38963" y="9663"/>
                </a:lnTo>
                <a:lnTo>
                  <a:pt x="36791" y="5727"/>
                </a:lnTo>
                <a:lnTo>
                  <a:pt x="33642" y="2693"/>
                </a:lnTo>
                <a:lnTo>
                  <a:pt x="30989" y="1181"/>
                </a:lnTo>
                <a:lnTo>
                  <a:pt x="27773" y="227"/>
                </a:lnTo>
                <a:lnTo>
                  <a:pt x="23940" y="0"/>
                </a:lnTo>
                <a:lnTo>
                  <a:pt x="21297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23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72"/>
                </a:lnTo>
                <a:lnTo>
                  <a:pt x="15786" y="10144"/>
                </a:lnTo>
                <a:lnTo>
                  <a:pt x="19965" y="7758"/>
                </a:lnTo>
                <a:lnTo>
                  <a:pt x="23699" y="7758"/>
                </a:lnTo>
                <a:lnTo>
                  <a:pt x="26337" y="8737"/>
                </a:lnTo>
                <a:lnTo>
                  <a:pt x="29350" y="11556"/>
                </a:lnTo>
                <a:lnTo>
                  <a:pt x="30747" y="14249"/>
                </a:lnTo>
                <a:lnTo>
                  <a:pt x="31546" y="17665"/>
                </a:lnTo>
                <a:lnTo>
                  <a:pt x="31748" y="21589"/>
                </a:lnTo>
                <a:lnTo>
                  <a:pt x="31748" y="51282"/>
                </a:lnTo>
                <a:lnTo>
                  <a:pt x="32054" y="5220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2" y="51282"/>
                </a:lnTo>
                <a:lnTo>
                  <a:pt x="40702" y="17143"/>
                </a:lnTo>
                <a:lnTo>
                  <a:pt x="43192" y="14072"/>
                </a:lnTo>
                <a:lnTo>
                  <a:pt x="47560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49" y="11556"/>
                </a:lnTo>
                <a:lnTo>
                  <a:pt x="62536" y="14249"/>
                </a:lnTo>
                <a:lnTo>
                  <a:pt x="63244" y="17665"/>
                </a:lnTo>
                <a:lnTo>
                  <a:pt x="63435" y="21589"/>
                </a:lnTo>
                <a:lnTo>
                  <a:pt x="63435" y="51282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123025" y="5623793"/>
            <a:ext cx="72425" cy="52920"/>
          </a:xfrm>
          <a:custGeom>
            <a:avLst/>
            <a:gdLst/>
            <a:ahLst/>
            <a:cxnLst/>
            <a:rect l="l" t="t" r="r" b="b"/>
            <a:pathLst>
              <a:path w="72425" h="52920">
                <a:moveTo>
                  <a:pt x="63778" y="52207"/>
                </a:moveTo>
                <a:lnTo>
                  <a:pt x="66344" y="52920"/>
                </a:lnTo>
                <a:lnTo>
                  <a:pt x="69570" y="52920"/>
                </a:lnTo>
                <a:lnTo>
                  <a:pt x="72425" y="51282"/>
                </a:lnTo>
                <a:lnTo>
                  <a:pt x="72425" y="17665"/>
                </a:lnTo>
                <a:lnTo>
                  <a:pt x="72158" y="15038"/>
                </a:lnTo>
                <a:lnTo>
                  <a:pt x="71028" y="10083"/>
                </a:lnTo>
                <a:lnTo>
                  <a:pt x="68767" y="6070"/>
                </a:lnTo>
                <a:lnTo>
                  <a:pt x="65721" y="2768"/>
                </a:lnTo>
                <a:lnTo>
                  <a:pt x="61452" y="558"/>
                </a:lnTo>
                <a:lnTo>
                  <a:pt x="58813" y="0"/>
                </a:lnTo>
                <a:lnTo>
                  <a:pt x="55662" y="0"/>
                </a:lnTo>
                <a:lnTo>
                  <a:pt x="53070" y="176"/>
                </a:lnTo>
                <a:lnTo>
                  <a:pt x="50493" y="864"/>
                </a:lnTo>
                <a:lnTo>
                  <a:pt x="47825" y="2171"/>
                </a:lnTo>
                <a:lnTo>
                  <a:pt x="45058" y="3924"/>
                </a:lnTo>
                <a:lnTo>
                  <a:pt x="42123" y="6386"/>
                </a:lnTo>
                <a:lnTo>
                  <a:pt x="38948" y="9663"/>
                </a:lnTo>
                <a:lnTo>
                  <a:pt x="36777" y="5727"/>
                </a:lnTo>
                <a:lnTo>
                  <a:pt x="33628" y="2693"/>
                </a:lnTo>
                <a:lnTo>
                  <a:pt x="30974" y="1181"/>
                </a:lnTo>
                <a:lnTo>
                  <a:pt x="27759" y="227"/>
                </a:lnTo>
                <a:lnTo>
                  <a:pt x="23925" y="0"/>
                </a:lnTo>
                <a:lnTo>
                  <a:pt x="21283" y="0"/>
                </a:lnTo>
                <a:lnTo>
                  <a:pt x="18666" y="723"/>
                </a:lnTo>
                <a:lnTo>
                  <a:pt x="16078" y="2146"/>
                </a:lnTo>
                <a:lnTo>
                  <a:pt x="13486" y="3567"/>
                </a:lnTo>
                <a:lnTo>
                  <a:pt x="10817" y="5829"/>
                </a:lnTo>
                <a:lnTo>
                  <a:pt x="8074" y="8902"/>
                </a:lnTo>
                <a:lnTo>
                  <a:pt x="8074" y="2156"/>
                </a:lnTo>
                <a:lnTo>
                  <a:pt x="551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02" y="52207"/>
                </a:lnTo>
                <a:lnTo>
                  <a:pt x="2844" y="52920"/>
                </a:lnTo>
                <a:lnTo>
                  <a:pt x="6080" y="52920"/>
                </a:lnTo>
                <a:lnTo>
                  <a:pt x="8939" y="51282"/>
                </a:lnTo>
                <a:lnTo>
                  <a:pt x="8939" y="17143"/>
                </a:lnTo>
                <a:lnTo>
                  <a:pt x="11400" y="14072"/>
                </a:lnTo>
                <a:lnTo>
                  <a:pt x="15786" y="10144"/>
                </a:lnTo>
                <a:lnTo>
                  <a:pt x="19961" y="7758"/>
                </a:lnTo>
                <a:lnTo>
                  <a:pt x="23684" y="7758"/>
                </a:lnTo>
                <a:lnTo>
                  <a:pt x="26337" y="8737"/>
                </a:lnTo>
                <a:lnTo>
                  <a:pt x="29337" y="11556"/>
                </a:lnTo>
                <a:lnTo>
                  <a:pt x="30744" y="14249"/>
                </a:lnTo>
                <a:lnTo>
                  <a:pt x="31532" y="17665"/>
                </a:lnTo>
                <a:lnTo>
                  <a:pt x="31734" y="21589"/>
                </a:lnTo>
                <a:lnTo>
                  <a:pt x="31734" y="51282"/>
                </a:lnTo>
                <a:lnTo>
                  <a:pt x="32039" y="52207"/>
                </a:lnTo>
                <a:lnTo>
                  <a:pt x="34631" y="52920"/>
                </a:lnTo>
                <a:lnTo>
                  <a:pt x="37767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78" y="14072"/>
                </a:lnTo>
                <a:lnTo>
                  <a:pt x="47548" y="10144"/>
                </a:lnTo>
                <a:lnTo>
                  <a:pt x="51699" y="7758"/>
                </a:lnTo>
                <a:lnTo>
                  <a:pt x="55422" y="7758"/>
                </a:lnTo>
                <a:lnTo>
                  <a:pt x="58099" y="8737"/>
                </a:lnTo>
                <a:lnTo>
                  <a:pt x="61135" y="11556"/>
                </a:lnTo>
                <a:lnTo>
                  <a:pt x="62520" y="14249"/>
                </a:lnTo>
                <a:lnTo>
                  <a:pt x="63230" y="17665"/>
                </a:lnTo>
                <a:lnTo>
                  <a:pt x="63421" y="21589"/>
                </a:lnTo>
                <a:lnTo>
                  <a:pt x="63421" y="51282"/>
                </a:lnTo>
                <a:lnTo>
                  <a:pt x="63778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11463" y="560442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6" y="8888"/>
                </a:lnTo>
                <a:lnTo>
                  <a:pt x="3390" y="10742"/>
                </a:lnTo>
                <a:lnTo>
                  <a:pt x="7621" y="10742"/>
                </a:lnTo>
                <a:lnTo>
                  <a:pt x="10680" y="8837"/>
                </a:lnTo>
                <a:lnTo>
                  <a:pt x="11073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397" y="7157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48" y="70650"/>
                </a:lnTo>
                <a:lnTo>
                  <a:pt x="10048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49" y="20152"/>
                </a:lnTo>
                <a:lnTo>
                  <a:pt x="1094" y="21804"/>
                </a:lnTo>
                <a:lnTo>
                  <a:pt x="1094" y="70650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31440" y="561151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7"/>
                </a:moveTo>
                <a:lnTo>
                  <a:pt x="17362" y="989"/>
                </a:lnTo>
                <a:lnTo>
                  <a:pt x="14719" y="0"/>
                </a:lnTo>
                <a:lnTo>
                  <a:pt x="11494" y="0"/>
                </a:lnTo>
                <a:lnTo>
                  <a:pt x="8620" y="1697"/>
                </a:lnTo>
                <a:lnTo>
                  <a:pt x="8620" y="13308"/>
                </a:lnTo>
                <a:lnTo>
                  <a:pt x="1852" y="13308"/>
                </a:lnTo>
                <a:lnTo>
                  <a:pt x="341" y="14464"/>
                </a:lnTo>
                <a:lnTo>
                  <a:pt x="0" y="17052"/>
                </a:lnTo>
                <a:lnTo>
                  <a:pt x="1791" y="20749"/>
                </a:lnTo>
                <a:lnTo>
                  <a:pt x="8620" y="20749"/>
                </a:lnTo>
                <a:lnTo>
                  <a:pt x="8620" y="52105"/>
                </a:lnTo>
                <a:lnTo>
                  <a:pt x="9409" y="56642"/>
                </a:lnTo>
                <a:lnTo>
                  <a:pt x="10781" y="60436"/>
                </a:lnTo>
                <a:lnTo>
                  <a:pt x="13106" y="6315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6" y="65670"/>
                </a:lnTo>
                <a:lnTo>
                  <a:pt x="28486" y="65097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20"/>
                </a:lnTo>
                <a:lnTo>
                  <a:pt x="30048" y="56753"/>
                </a:lnTo>
                <a:lnTo>
                  <a:pt x="27291" y="57782"/>
                </a:lnTo>
                <a:lnTo>
                  <a:pt x="24422" y="58174"/>
                </a:lnTo>
                <a:lnTo>
                  <a:pt x="21844" y="58174"/>
                </a:lnTo>
                <a:lnTo>
                  <a:pt x="20066" y="57325"/>
                </a:lnTo>
                <a:lnTo>
                  <a:pt x="18070" y="53898"/>
                </a:lnTo>
                <a:lnTo>
                  <a:pt x="17578" y="51342"/>
                </a:lnTo>
                <a:lnTo>
                  <a:pt x="17578" y="20749"/>
                </a:lnTo>
                <a:lnTo>
                  <a:pt x="30109" y="2074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09" y="13308"/>
                </a:lnTo>
                <a:lnTo>
                  <a:pt x="17578" y="13308"/>
                </a:lnTo>
                <a:lnTo>
                  <a:pt x="17578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75424" y="5623793"/>
            <a:ext cx="72428" cy="52920"/>
          </a:xfrm>
          <a:custGeom>
            <a:avLst/>
            <a:gdLst/>
            <a:ahLst/>
            <a:cxnLst/>
            <a:rect l="l" t="t" r="r" b="b"/>
            <a:pathLst>
              <a:path w="72428" h="52920">
                <a:moveTo>
                  <a:pt x="63778" y="52207"/>
                </a:moveTo>
                <a:lnTo>
                  <a:pt x="66344" y="52920"/>
                </a:lnTo>
                <a:lnTo>
                  <a:pt x="69570" y="52920"/>
                </a:lnTo>
                <a:lnTo>
                  <a:pt x="72428" y="51282"/>
                </a:lnTo>
                <a:lnTo>
                  <a:pt x="72428" y="17665"/>
                </a:lnTo>
                <a:lnTo>
                  <a:pt x="72162" y="15038"/>
                </a:lnTo>
                <a:lnTo>
                  <a:pt x="71032" y="10083"/>
                </a:lnTo>
                <a:lnTo>
                  <a:pt x="68770" y="6070"/>
                </a:lnTo>
                <a:lnTo>
                  <a:pt x="65721" y="2768"/>
                </a:lnTo>
                <a:lnTo>
                  <a:pt x="61455" y="558"/>
                </a:lnTo>
                <a:lnTo>
                  <a:pt x="58813" y="0"/>
                </a:lnTo>
                <a:lnTo>
                  <a:pt x="55662" y="0"/>
                </a:lnTo>
                <a:lnTo>
                  <a:pt x="53072" y="176"/>
                </a:lnTo>
                <a:lnTo>
                  <a:pt x="50493" y="864"/>
                </a:lnTo>
                <a:lnTo>
                  <a:pt x="47825" y="2171"/>
                </a:lnTo>
                <a:lnTo>
                  <a:pt x="45058" y="3924"/>
                </a:lnTo>
                <a:lnTo>
                  <a:pt x="42123" y="6386"/>
                </a:lnTo>
                <a:lnTo>
                  <a:pt x="38952" y="9663"/>
                </a:lnTo>
                <a:lnTo>
                  <a:pt x="36777" y="5727"/>
                </a:lnTo>
                <a:lnTo>
                  <a:pt x="33628" y="2693"/>
                </a:lnTo>
                <a:lnTo>
                  <a:pt x="30974" y="1181"/>
                </a:lnTo>
                <a:lnTo>
                  <a:pt x="27763" y="227"/>
                </a:lnTo>
                <a:lnTo>
                  <a:pt x="23925" y="0"/>
                </a:lnTo>
                <a:lnTo>
                  <a:pt x="21283" y="0"/>
                </a:lnTo>
                <a:lnTo>
                  <a:pt x="18670" y="723"/>
                </a:lnTo>
                <a:lnTo>
                  <a:pt x="16078" y="2146"/>
                </a:lnTo>
                <a:lnTo>
                  <a:pt x="13486" y="3567"/>
                </a:lnTo>
                <a:lnTo>
                  <a:pt x="10821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1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44" y="52920"/>
                </a:lnTo>
                <a:lnTo>
                  <a:pt x="6084" y="52920"/>
                </a:lnTo>
                <a:lnTo>
                  <a:pt x="8939" y="51282"/>
                </a:lnTo>
                <a:lnTo>
                  <a:pt x="8939" y="17143"/>
                </a:lnTo>
                <a:lnTo>
                  <a:pt x="11404" y="14072"/>
                </a:lnTo>
                <a:lnTo>
                  <a:pt x="15786" y="10144"/>
                </a:lnTo>
                <a:lnTo>
                  <a:pt x="19965" y="7758"/>
                </a:lnTo>
                <a:lnTo>
                  <a:pt x="23684" y="7758"/>
                </a:lnTo>
                <a:lnTo>
                  <a:pt x="26337" y="8737"/>
                </a:lnTo>
                <a:lnTo>
                  <a:pt x="29336" y="11556"/>
                </a:lnTo>
                <a:lnTo>
                  <a:pt x="30747" y="14249"/>
                </a:lnTo>
                <a:lnTo>
                  <a:pt x="31532" y="17665"/>
                </a:lnTo>
                <a:lnTo>
                  <a:pt x="31737" y="21589"/>
                </a:lnTo>
                <a:lnTo>
                  <a:pt x="31737" y="51282"/>
                </a:lnTo>
                <a:lnTo>
                  <a:pt x="32040" y="52207"/>
                </a:lnTo>
                <a:lnTo>
                  <a:pt x="34631" y="52920"/>
                </a:lnTo>
                <a:lnTo>
                  <a:pt x="37767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78" y="14072"/>
                </a:lnTo>
                <a:lnTo>
                  <a:pt x="47548" y="10144"/>
                </a:lnTo>
                <a:lnTo>
                  <a:pt x="51700" y="7758"/>
                </a:lnTo>
                <a:lnTo>
                  <a:pt x="55422" y="7758"/>
                </a:lnTo>
                <a:lnTo>
                  <a:pt x="58101" y="8737"/>
                </a:lnTo>
                <a:lnTo>
                  <a:pt x="61139" y="11556"/>
                </a:lnTo>
                <a:lnTo>
                  <a:pt x="62520" y="14249"/>
                </a:lnTo>
                <a:lnTo>
                  <a:pt x="63234" y="17665"/>
                </a:lnTo>
                <a:lnTo>
                  <a:pt x="63425" y="21589"/>
                </a:lnTo>
                <a:lnTo>
                  <a:pt x="63425" y="51282"/>
                </a:lnTo>
                <a:lnTo>
                  <a:pt x="63778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361695" y="562379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699" y="14137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34" y="1844"/>
                </a:lnTo>
                <a:lnTo>
                  <a:pt x="30542" y="623"/>
                </a:lnTo>
                <a:lnTo>
                  <a:pt x="27265" y="0"/>
                </a:lnTo>
                <a:lnTo>
                  <a:pt x="27304" y="7012"/>
                </a:lnTo>
                <a:lnTo>
                  <a:pt x="30581" y="8345"/>
                </a:lnTo>
                <a:lnTo>
                  <a:pt x="32777" y="11013"/>
                </a:lnTo>
                <a:lnTo>
                  <a:pt x="34988" y="13691"/>
                </a:lnTo>
                <a:lnTo>
                  <a:pt x="36028" y="17388"/>
                </a:lnTo>
                <a:lnTo>
                  <a:pt x="35927" y="22086"/>
                </a:lnTo>
                <a:lnTo>
                  <a:pt x="9269" y="22086"/>
                </a:lnTo>
                <a:lnTo>
                  <a:pt x="9701" y="18187"/>
                </a:lnTo>
                <a:lnTo>
                  <a:pt x="10932" y="14530"/>
                </a:lnTo>
                <a:lnTo>
                  <a:pt x="13729" y="1869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2" y="38700"/>
                </a:lnTo>
                <a:lnTo>
                  <a:pt x="2627" y="42012"/>
                </a:lnTo>
                <a:lnTo>
                  <a:pt x="4179" y="44781"/>
                </a:lnTo>
                <a:lnTo>
                  <a:pt x="8304" y="49201"/>
                </a:lnTo>
                <a:lnTo>
                  <a:pt x="10845" y="50864"/>
                </a:lnTo>
                <a:lnTo>
                  <a:pt x="13867" y="51984"/>
                </a:lnTo>
                <a:lnTo>
                  <a:pt x="16890" y="53099"/>
                </a:lnTo>
                <a:lnTo>
                  <a:pt x="20397" y="53658"/>
                </a:lnTo>
                <a:lnTo>
                  <a:pt x="24422" y="53658"/>
                </a:lnTo>
                <a:lnTo>
                  <a:pt x="28903" y="53492"/>
                </a:lnTo>
                <a:lnTo>
                  <a:pt x="33008" y="52809"/>
                </a:lnTo>
                <a:lnTo>
                  <a:pt x="36348" y="51984"/>
                </a:lnTo>
                <a:lnTo>
                  <a:pt x="39178" y="51106"/>
                </a:lnTo>
                <a:lnTo>
                  <a:pt x="42670" y="48312"/>
                </a:lnTo>
                <a:lnTo>
                  <a:pt x="42875" y="45533"/>
                </a:lnTo>
                <a:lnTo>
                  <a:pt x="42076" y="42901"/>
                </a:lnTo>
                <a:lnTo>
                  <a:pt x="39458" y="43272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60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97" y="43117"/>
                </a:lnTo>
                <a:lnTo>
                  <a:pt x="11544" y="40007"/>
                </a:lnTo>
                <a:lnTo>
                  <a:pt x="10097" y="35982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53"/>
                </a:lnTo>
                <a:lnTo>
                  <a:pt x="44931" y="24743"/>
                </a:lnTo>
                <a:lnTo>
                  <a:pt x="44931" y="19930"/>
                </a:lnTo>
                <a:lnTo>
                  <a:pt x="44524" y="16941"/>
                </a:lnTo>
                <a:close/>
              </a:path>
              <a:path w="44931" h="53658">
                <a:moveTo>
                  <a:pt x="10932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20"/>
                </a:lnTo>
                <a:lnTo>
                  <a:pt x="22974" y="7012"/>
                </a:lnTo>
                <a:lnTo>
                  <a:pt x="27304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9"/>
                </a:lnTo>
                <a:lnTo>
                  <a:pt x="1093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420821" y="5623793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82"/>
                </a:lnTo>
                <a:lnTo>
                  <a:pt x="33336" y="52020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82"/>
                </a:lnTo>
                <a:lnTo>
                  <a:pt x="42062" y="18022"/>
                </a:lnTo>
                <a:lnTo>
                  <a:pt x="41770" y="15038"/>
                </a:lnTo>
                <a:lnTo>
                  <a:pt x="40575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93" y="558"/>
                </a:lnTo>
                <a:lnTo>
                  <a:pt x="27849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6"/>
                </a:lnTo>
                <a:lnTo>
                  <a:pt x="13590" y="3567"/>
                </a:lnTo>
                <a:lnTo>
                  <a:pt x="10847" y="5829"/>
                </a:lnTo>
                <a:lnTo>
                  <a:pt x="8088" y="8902"/>
                </a:lnTo>
                <a:lnTo>
                  <a:pt x="8088" y="2156"/>
                </a:lnTo>
                <a:lnTo>
                  <a:pt x="5537" y="784"/>
                </a:lnTo>
                <a:lnTo>
                  <a:pt x="2576" y="784"/>
                </a:lnTo>
                <a:lnTo>
                  <a:pt x="0" y="2437"/>
                </a:lnTo>
                <a:lnTo>
                  <a:pt x="0" y="51282"/>
                </a:lnTo>
                <a:lnTo>
                  <a:pt x="201" y="52020"/>
                </a:lnTo>
                <a:lnTo>
                  <a:pt x="2868" y="52920"/>
                </a:lnTo>
                <a:lnTo>
                  <a:pt x="6108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30" y="14072"/>
                </a:lnTo>
                <a:lnTo>
                  <a:pt x="13766" y="11747"/>
                </a:lnTo>
                <a:lnTo>
                  <a:pt x="18262" y="8557"/>
                </a:lnTo>
                <a:lnTo>
                  <a:pt x="22744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472740" y="561151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49" y="56753"/>
                </a:lnTo>
                <a:lnTo>
                  <a:pt x="27292" y="57782"/>
                </a:lnTo>
                <a:lnTo>
                  <a:pt x="24422" y="58174"/>
                </a:lnTo>
                <a:lnTo>
                  <a:pt x="21845" y="58174"/>
                </a:lnTo>
                <a:lnTo>
                  <a:pt x="20066" y="57325"/>
                </a:lnTo>
                <a:lnTo>
                  <a:pt x="18072" y="53898"/>
                </a:lnTo>
                <a:lnTo>
                  <a:pt x="17575" y="51342"/>
                </a:lnTo>
                <a:lnTo>
                  <a:pt x="17575" y="20749"/>
                </a:lnTo>
                <a:lnTo>
                  <a:pt x="30110" y="2074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697"/>
                </a:lnTo>
                <a:lnTo>
                  <a:pt x="17359" y="989"/>
                </a:lnTo>
                <a:lnTo>
                  <a:pt x="14720" y="0"/>
                </a:lnTo>
                <a:lnTo>
                  <a:pt x="11494" y="0"/>
                </a:lnTo>
                <a:lnTo>
                  <a:pt x="8622" y="1697"/>
                </a:lnTo>
                <a:lnTo>
                  <a:pt x="8622" y="13308"/>
                </a:lnTo>
                <a:lnTo>
                  <a:pt x="1854" y="13308"/>
                </a:lnTo>
                <a:lnTo>
                  <a:pt x="341" y="14464"/>
                </a:lnTo>
                <a:lnTo>
                  <a:pt x="0" y="17052"/>
                </a:lnTo>
                <a:lnTo>
                  <a:pt x="1789" y="20749"/>
                </a:lnTo>
                <a:lnTo>
                  <a:pt x="8622" y="20749"/>
                </a:lnTo>
                <a:lnTo>
                  <a:pt x="8622" y="52105"/>
                </a:lnTo>
                <a:lnTo>
                  <a:pt x="9410" y="56642"/>
                </a:lnTo>
                <a:lnTo>
                  <a:pt x="10782" y="60436"/>
                </a:lnTo>
                <a:lnTo>
                  <a:pt x="13107" y="63154"/>
                </a:lnTo>
                <a:lnTo>
                  <a:pt x="16384" y="64832"/>
                </a:lnTo>
                <a:lnTo>
                  <a:pt x="20369" y="65836"/>
                </a:lnTo>
                <a:lnTo>
                  <a:pt x="25387" y="65670"/>
                </a:lnTo>
                <a:lnTo>
                  <a:pt x="28487" y="65097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512812" y="5623793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95"/>
                </a:lnTo>
                <a:lnTo>
                  <a:pt x="5651" y="4371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9"/>
                </a:lnTo>
                <a:lnTo>
                  <a:pt x="1536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49" y="34279"/>
                </a:lnTo>
                <a:lnTo>
                  <a:pt x="25717" y="37313"/>
                </a:lnTo>
                <a:lnTo>
                  <a:pt x="25476" y="41188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198" y="45770"/>
                </a:lnTo>
                <a:lnTo>
                  <a:pt x="6159" y="44157"/>
                </a:lnTo>
                <a:lnTo>
                  <a:pt x="3275" y="42560"/>
                </a:lnTo>
                <a:lnTo>
                  <a:pt x="265" y="42937"/>
                </a:lnTo>
                <a:lnTo>
                  <a:pt x="0" y="45529"/>
                </a:lnTo>
                <a:lnTo>
                  <a:pt x="445" y="48830"/>
                </a:lnTo>
                <a:lnTo>
                  <a:pt x="3049" y="50925"/>
                </a:lnTo>
                <a:lnTo>
                  <a:pt x="6209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14" y="53315"/>
                </a:lnTo>
                <a:lnTo>
                  <a:pt x="25513" y="51955"/>
                </a:lnTo>
                <a:lnTo>
                  <a:pt x="29249" y="49593"/>
                </a:lnTo>
                <a:lnTo>
                  <a:pt x="32244" y="46610"/>
                </a:lnTo>
                <a:lnTo>
                  <a:pt x="34098" y="42696"/>
                </a:lnTo>
                <a:lnTo>
                  <a:pt x="34555" y="37988"/>
                </a:lnTo>
                <a:lnTo>
                  <a:pt x="34555" y="35892"/>
                </a:lnTo>
                <a:lnTo>
                  <a:pt x="33501" y="32551"/>
                </a:lnTo>
                <a:lnTo>
                  <a:pt x="31863" y="29743"/>
                </a:lnTo>
                <a:lnTo>
                  <a:pt x="28219" y="26633"/>
                </a:lnTo>
                <a:lnTo>
                  <a:pt x="25220" y="25121"/>
                </a:lnTo>
                <a:lnTo>
                  <a:pt x="22161" y="23825"/>
                </a:lnTo>
                <a:lnTo>
                  <a:pt x="19112" y="22608"/>
                </a:lnTo>
                <a:lnTo>
                  <a:pt x="16153" y="21449"/>
                </a:lnTo>
                <a:lnTo>
                  <a:pt x="12519" y="19353"/>
                </a:lnTo>
                <a:lnTo>
                  <a:pt x="10123" y="16586"/>
                </a:lnTo>
                <a:lnTo>
                  <a:pt x="9766" y="13996"/>
                </a:lnTo>
                <a:lnTo>
                  <a:pt x="10339" y="11178"/>
                </a:lnTo>
                <a:lnTo>
                  <a:pt x="12750" y="8294"/>
                </a:lnTo>
                <a:lnTo>
                  <a:pt x="16026" y="7114"/>
                </a:lnTo>
                <a:lnTo>
                  <a:pt x="18884" y="6948"/>
                </a:lnTo>
                <a:lnTo>
                  <a:pt x="22096" y="7138"/>
                </a:lnTo>
                <a:lnTo>
                  <a:pt x="25868" y="8370"/>
                </a:lnTo>
                <a:lnTo>
                  <a:pt x="29249" y="10099"/>
                </a:lnTo>
                <a:lnTo>
                  <a:pt x="32043" y="8305"/>
                </a:lnTo>
                <a:lnTo>
                  <a:pt x="31992" y="5702"/>
                </a:lnTo>
                <a:lnTo>
                  <a:pt x="30415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582615" y="5623793"/>
            <a:ext cx="22885" cy="53658"/>
          </a:xfrm>
          <a:custGeom>
            <a:avLst/>
            <a:gdLst/>
            <a:ahLst/>
            <a:cxnLst/>
            <a:rect l="l" t="t" r="r" b="b"/>
            <a:pathLst>
              <a:path w="22885" h="53658">
                <a:moveTo>
                  <a:pt x="9184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85" y="46076"/>
                </a:lnTo>
                <a:lnTo>
                  <a:pt x="18338" y="46671"/>
                </a:lnTo>
                <a:lnTo>
                  <a:pt x="15454" y="46671"/>
                </a:lnTo>
                <a:lnTo>
                  <a:pt x="11596" y="44410"/>
                </a:lnTo>
                <a:lnTo>
                  <a:pt x="9184" y="40906"/>
                </a:lnTo>
                <a:close/>
              </a:path>
              <a:path w="22885" h="53658">
                <a:moveTo>
                  <a:pt x="34570" y="52905"/>
                </a:moveTo>
                <a:lnTo>
                  <a:pt x="37238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699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108" y="176"/>
                </a:lnTo>
                <a:lnTo>
                  <a:pt x="13409" y="864"/>
                </a:lnTo>
                <a:lnTo>
                  <a:pt x="10159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64"/>
                </a:lnTo>
                <a:lnTo>
                  <a:pt x="5285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13"/>
                </a:lnTo>
                <a:lnTo>
                  <a:pt x="27788" y="9206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25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84" y="40906"/>
                </a:lnTo>
                <a:lnTo>
                  <a:pt x="9184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84" y="43675"/>
                </a:lnTo>
                <a:lnTo>
                  <a:pt x="2288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7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7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639262" y="5623793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6" y="52920"/>
                </a:lnTo>
                <a:lnTo>
                  <a:pt x="39192" y="52920"/>
                </a:lnTo>
                <a:lnTo>
                  <a:pt x="42062" y="51282"/>
                </a:lnTo>
                <a:lnTo>
                  <a:pt x="42062" y="18022"/>
                </a:lnTo>
                <a:lnTo>
                  <a:pt x="41770" y="15038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95" y="558"/>
                </a:lnTo>
                <a:lnTo>
                  <a:pt x="27852" y="0"/>
                </a:lnTo>
                <a:lnTo>
                  <a:pt x="21793" y="0"/>
                </a:lnTo>
                <a:lnTo>
                  <a:pt x="19050" y="723"/>
                </a:lnTo>
                <a:lnTo>
                  <a:pt x="16322" y="2146"/>
                </a:lnTo>
                <a:lnTo>
                  <a:pt x="13589" y="3567"/>
                </a:lnTo>
                <a:lnTo>
                  <a:pt x="10845" y="5829"/>
                </a:lnTo>
                <a:lnTo>
                  <a:pt x="8092" y="8902"/>
                </a:lnTo>
                <a:lnTo>
                  <a:pt x="8092" y="2156"/>
                </a:lnTo>
                <a:lnTo>
                  <a:pt x="5539" y="784"/>
                </a:lnTo>
                <a:lnTo>
                  <a:pt x="2580" y="784"/>
                </a:lnTo>
                <a:lnTo>
                  <a:pt x="0" y="2437"/>
                </a:lnTo>
                <a:lnTo>
                  <a:pt x="0" y="51282"/>
                </a:lnTo>
                <a:lnTo>
                  <a:pt x="330" y="52207"/>
                </a:lnTo>
                <a:lnTo>
                  <a:pt x="2872" y="52920"/>
                </a:lnTo>
                <a:lnTo>
                  <a:pt x="6108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18" y="14072"/>
                </a:lnTo>
                <a:lnTo>
                  <a:pt x="13769" y="11747"/>
                </a:lnTo>
                <a:lnTo>
                  <a:pt x="18262" y="8557"/>
                </a:lnTo>
                <a:lnTo>
                  <a:pt x="22748" y="7758"/>
                </a:lnTo>
                <a:lnTo>
                  <a:pt x="25998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694597" y="5661929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0886" y="0"/>
                </a:moveTo>
                <a:lnTo>
                  <a:pt x="10695" y="13449"/>
                </a:lnTo>
                <a:lnTo>
                  <a:pt x="13221" y="14834"/>
                </a:lnTo>
                <a:lnTo>
                  <a:pt x="12776" y="3657"/>
                </a:lnTo>
                <a:lnTo>
                  <a:pt x="10886" y="0"/>
                </a:lnTo>
                <a:close/>
              </a:path>
              <a:path w="13221" h="75653">
                <a:moveTo>
                  <a:pt x="36956" y="6681"/>
                </a:moveTo>
                <a:lnTo>
                  <a:pt x="37021" y="13679"/>
                </a:lnTo>
                <a:lnTo>
                  <a:pt x="39625" y="14785"/>
                </a:lnTo>
                <a:lnTo>
                  <a:pt x="42368" y="14785"/>
                </a:lnTo>
                <a:lnTo>
                  <a:pt x="44935" y="13147"/>
                </a:lnTo>
                <a:lnTo>
                  <a:pt x="44935" y="-59129"/>
                </a:lnTo>
                <a:lnTo>
                  <a:pt x="44679" y="-59867"/>
                </a:lnTo>
                <a:lnTo>
                  <a:pt x="42011" y="-60819"/>
                </a:lnTo>
                <a:lnTo>
                  <a:pt x="38801" y="-60819"/>
                </a:lnTo>
                <a:lnTo>
                  <a:pt x="35916" y="-59129"/>
                </a:lnTo>
                <a:lnTo>
                  <a:pt x="35916" y="-30758"/>
                </a:lnTo>
                <a:lnTo>
                  <a:pt x="31269" y="-35013"/>
                </a:lnTo>
                <a:lnTo>
                  <a:pt x="26531" y="-37501"/>
                </a:lnTo>
                <a:lnTo>
                  <a:pt x="23914" y="-38138"/>
                </a:lnTo>
                <a:lnTo>
                  <a:pt x="17628" y="-38138"/>
                </a:lnTo>
                <a:lnTo>
                  <a:pt x="14579" y="-37490"/>
                </a:lnTo>
                <a:lnTo>
                  <a:pt x="11962" y="-36205"/>
                </a:lnTo>
                <a:lnTo>
                  <a:pt x="9334" y="-34923"/>
                </a:lnTo>
                <a:lnTo>
                  <a:pt x="7138" y="-33094"/>
                </a:lnTo>
                <a:lnTo>
                  <a:pt x="3596" y="-28321"/>
                </a:lnTo>
                <a:lnTo>
                  <a:pt x="2260" y="-25424"/>
                </a:lnTo>
                <a:lnTo>
                  <a:pt x="1360" y="-22047"/>
                </a:lnTo>
                <a:lnTo>
                  <a:pt x="457" y="-18670"/>
                </a:lnTo>
                <a:lnTo>
                  <a:pt x="0" y="-14871"/>
                </a:lnTo>
                <a:lnTo>
                  <a:pt x="0" y="-7136"/>
                </a:lnTo>
                <a:lnTo>
                  <a:pt x="355" y="-3759"/>
                </a:lnTo>
                <a:lnTo>
                  <a:pt x="1094" y="-558"/>
                </a:lnTo>
                <a:lnTo>
                  <a:pt x="1803" y="2641"/>
                </a:lnTo>
                <a:lnTo>
                  <a:pt x="2959" y="5435"/>
                </a:lnTo>
                <a:lnTo>
                  <a:pt x="4521" y="7797"/>
                </a:lnTo>
                <a:lnTo>
                  <a:pt x="8153" y="12042"/>
                </a:lnTo>
                <a:lnTo>
                  <a:pt x="10695" y="13449"/>
                </a:lnTo>
                <a:lnTo>
                  <a:pt x="10886" y="0"/>
                </a:lnTo>
                <a:lnTo>
                  <a:pt x="9842" y="-4442"/>
                </a:lnTo>
                <a:lnTo>
                  <a:pt x="9273" y="-9194"/>
                </a:lnTo>
                <a:lnTo>
                  <a:pt x="9273" y="-13968"/>
                </a:lnTo>
                <a:lnTo>
                  <a:pt x="9956" y="-18489"/>
                </a:lnTo>
                <a:lnTo>
                  <a:pt x="11137" y="-22745"/>
                </a:lnTo>
                <a:lnTo>
                  <a:pt x="13121" y="-26287"/>
                </a:lnTo>
                <a:lnTo>
                  <a:pt x="16015" y="-28803"/>
                </a:lnTo>
                <a:lnTo>
                  <a:pt x="19533" y="-30441"/>
                </a:lnTo>
                <a:lnTo>
                  <a:pt x="24270" y="-30441"/>
                </a:lnTo>
                <a:lnTo>
                  <a:pt x="28893" y="-28065"/>
                </a:lnTo>
                <a:lnTo>
                  <a:pt x="33505" y="-24206"/>
                </a:lnTo>
                <a:lnTo>
                  <a:pt x="35916" y="-21207"/>
                </a:lnTo>
                <a:lnTo>
                  <a:pt x="35916" y="-1673"/>
                </a:lnTo>
                <a:lnTo>
                  <a:pt x="33173" y="1587"/>
                </a:lnTo>
                <a:lnTo>
                  <a:pt x="29425" y="4992"/>
                </a:lnTo>
                <a:lnTo>
                  <a:pt x="25984" y="7073"/>
                </a:lnTo>
                <a:lnTo>
                  <a:pt x="22632" y="7876"/>
                </a:lnTo>
                <a:lnTo>
                  <a:pt x="19090" y="7876"/>
                </a:lnTo>
                <a:lnTo>
                  <a:pt x="15570" y="6224"/>
                </a:lnTo>
                <a:lnTo>
                  <a:pt x="12776" y="3657"/>
                </a:lnTo>
                <a:lnTo>
                  <a:pt x="13221" y="14834"/>
                </a:lnTo>
                <a:lnTo>
                  <a:pt x="16282" y="15533"/>
                </a:lnTo>
                <a:lnTo>
                  <a:pt x="23150" y="15533"/>
                </a:lnTo>
                <a:lnTo>
                  <a:pt x="26175" y="14744"/>
                </a:lnTo>
                <a:lnTo>
                  <a:pt x="28943" y="13197"/>
                </a:lnTo>
                <a:lnTo>
                  <a:pt x="31711" y="11645"/>
                </a:lnTo>
                <a:lnTo>
                  <a:pt x="34380" y="9475"/>
                </a:lnTo>
                <a:lnTo>
                  <a:pt x="36956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776079" y="5623905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46"/>
                </a:lnTo>
                <a:lnTo>
                  <a:pt x="9817" y="36234"/>
                </a:lnTo>
                <a:close/>
              </a:path>
              <a:path w="46241" h="54648">
                <a:moveTo>
                  <a:pt x="431" y="55728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38"/>
                </a:lnTo>
                <a:lnTo>
                  <a:pt x="504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20" y="71996"/>
                </a:lnTo>
                <a:lnTo>
                  <a:pt x="17985" y="72323"/>
                </a:lnTo>
                <a:lnTo>
                  <a:pt x="26010" y="72323"/>
                </a:lnTo>
                <a:lnTo>
                  <a:pt x="29552" y="71881"/>
                </a:lnTo>
                <a:lnTo>
                  <a:pt x="32551" y="71006"/>
                </a:lnTo>
                <a:lnTo>
                  <a:pt x="35561" y="70102"/>
                </a:lnTo>
                <a:lnTo>
                  <a:pt x="39966" y="67374"/>
                </a:lnTo>
                <a:lnTo>
                  <a:pt x="43347" y="64044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8" y="51598"/>
                </a:lnTo>
                <a:lnTo>
                  <a:pt x="43614" y="48388"/>
                </a:lnTo>
                <a:lnTo>
                  <a:pt x="40971" y="45921"/>
                </a:lnTo>
                <a:lnTo>
                  <a:pt x="37745" y="43977"/>
                </a:lnTo>
                <a:lnTo>
                  <a:pt x="33681" y="42786"/>
                </a:lnTo>
                <a:lnTo>
                  <a:pt x="29034" y="42379"/>
                </a:lnTo>
                <a:lnTo>
                  <a:pt x="16282" y="41832"/>
                </a:lnTo>
                <a:lnTo>
                  <a:pt x="14328" y="41756"/>
                </a:lnTo>
                <a:lnTo>
                  <a:pt x="10415" y="39646"/>
                </a:lnTo>
                <a:lnTo>
                  <a:pt x="11696" y="51563"/>
                </a:lnTo>
                <a:lnTo>
                  <a:pt x="14544" y="48996"/>
                </a:lnTo>
                <a:lnTo>
                  <a:pt x="27190" y="49428"/>
                </a:lnTo>
                <a:lnTo>
                  <a:pt x="30125" y="49493"/>
                </a:lnTo>
                <a:lnTo>
                  <a:pt x="32451" y="50101"/>
                </a:lnTo>
                <a:lnTo>
                  <a:pt x="35877" y="52387"/>
                </a:lnTo>
                <a:lnTo>
                  <a:pt x="36730" y="56106"/>
                </a:lnTo>
                <a:lnTo>
                  <a:pt x="36730" y="57340"/>
                </a:lnTo>
                <a:lnTo>
                  <a:pt x="35521" y="60742"/>
                </a:lnTo>
                <a:lnTo>
                  <a:pt x="32476" y="63486"/>
                </a:lnTo>
                <a:lnTo>
                  <a:pt x="29174" y="64706"/>
                </a:lnTo>
                <a:lnTo>
                  <a:pt x="25085" y="65495"/>
                </a:lnTo>
                <a:lnTo>
                  <a:pt x="18097" y="65495"/>
                </a:lnTo>
                <a:lnTo>
                  <a:pt x="14756" y="64883"/>
                </a:lnTo>
                <a:lnTo>
                  <a:pt x="12383" y="63676"/>
                </a:lnTo>
                <a:lnTo>
                  <a:pt x="8788" y="60678"/>
                </a:lnTo>
                <a:lnTo>
                  <a:pt x="8788" y="57567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79"/>
                </a:lnTo>
                <a:lnTo>
                  <a:pt x="14414" y="33677"/>
                </a:lnTo>
                <a:lnTo>
                  <a:pt x="17997" y="34733"/>
                </a:lnTo>
                <a:lnTo>
                  <a:pt x="16027" y="27190"/>
                </a:lnTo>
                <a:lnTo>
                  <a:pt x="14198" y="25336"/>
                </a:lnTo>
                <a:lnTo>
                  <a:pt x="11455" y="20956"/>
                </a:lnTo>
                <a:lnTo>
                  <a:pt x="11455" y="17740"/>
                </a:lnTo>
                <a:lnTo>
                  <a:pt x="11661" y="14907"/>
                </a:lnTo>
                <a:lnTo>
                  <a:pt x="14249" y="1216"/>
                </a:lnTo>
                <a:lnTo>
                  <a:pt x="9918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9"/>
                </a:lnTo>
                <a:lnTo>
                  <a:pt x="6567" y="28422"/>
                </a:lnTo>
                <a:lnTo>
                  <a:pt x="4104" y="31366"/>
                </a:lnTo>
                <a:lnTo>
                  <a:pt x="2311" y="34833"/>
                </a:lnTo>
                <a:lnTo>
                  <a:pt x="1844" y="39013"/>
                </a:lnTo>
                <a:lnTo>
                  <a:pt x="2275" y="42087"/>
                </a:lnTo>
                <a:lnTo>
                  <a:pt x="3975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79" y="52528"/>
                </a:lnTo>
                <a:lnTo>
                  <a:pt x="431" y="55728"/>
                </a:lnTo>
                <a:close/>
              </a:path>
              <a:path w="46241" h="54648">
                <a:moveTo>
                  <a:pt x="11661" y="14907"/>
                </a:moveTo>
                <a:lnTo>
                  <a:pt x="13119" y="11098"/>
                </a:lnTo>
                <a:lnTo>
                  <a:pt x="15901" y="8280"/>
                </a:lnTo>
                <a:lnTo>
                  <a:pt x="18468" y="7124"/>
                </a:lnTo>
                <a:lnTo>
                  <a:pt x="21704" y="6832"/>
                </a:lnTo>
                <a:lnTo>
                  <a:pt x="25085" y="6832"/>
                </a:lnTo>
                <a:lnTo>
                  <a:pt x="27673" y="7758"/>
                </a:lnTo>
                <a:lnTo>
                  <a:pt x="31320" y="11490"/>
                </a:lnTo>
                <a:lnTo>
                  <a:pt x="32235" y="14083"/>
                </a:lnTo>
                <a:lnTo>
                  <a:pt x="32235" y="17410"/>
                </a:lnTo>
                <a:lnTo>
                  <a:pt x="32019" y="20177"/>
                </a:lnTo>
                <a:lnTo>
                  <a:pt x="30557" y="23940"/>
                </a:lnTo>
                <a:lnTo>
                  <a:pt x="27774" y="26694"/>
                </a:lnTo>
                <a:lnTo>
                  <a:pt x="25171" y="27824"/>
                </a:lnTo>
                <a:lnTo>
                  <a:pt x="21884" y="28105"/>
                </a:lnTo>
                <a:lnTo>
                  <a:pt x="18580" y="28105"/>
                </a:lnTo>
                <a:lnTo>
                  <a:pt x="16027" y="27190"/>
                </a:lnTo>
                <a:lnTo>
                  <a:pt x="17997" y="34733"/>
                </a:lnTo>
                <a:lnTo>
                  <a:pt x="21884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8" y="33807"/>
                </a:lnTo>
                <a:lnTo>
                  <a:pt x="33897" y="31864"/>
                </a:lnTo>
                <a:lnTo>
                  <a:pt x="37264" y="28854"/>
                </a:lnTo>
                <a:lnTo>
                  <a:pt x="39444" y="24855"/>
                </a:lnTo>
                <a:lnTo>
                  <a:pt x="40806" y="20177"/>
                </a:lnTo>
                <a:lnTo>
                  <a:pt x="40806" y="17359"/>
                </a:lnTo>
                <a:lnTo>
                  <a:pt x="40551" y="14018"/>
                </a:lnTo>
                <a:lnTo>
                  <a:pt x="39535" y="10872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41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7"/>
                </a:lnTo>
                <a:lnTo>
                  <a:pt x="24739" y="86"/>
                </a:lnTo>
                <a:lnTo>
                  <a:pt x="19127" y="0"/>
                </a:lnTo>
                <a:lnTo>
                  <a:pt x="16584" y="407"/>
                </a:lnTo>
                <a:lnTo>
                  <a:pt x="14249" y="1216"/>
                </a:lnTo>
                <a:lnTo>
                  <a:pt x="11661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830804" y="5623793"/>
            <a:ext cx="48814" cy="53658"/>
          </a:xfrm>
          <a:custGeom>
            <a:avLst/>
            <a:gdLst/>
            <a:ahLst/>
            <a:cxnLst/>
            <a:rect l="l" t="t" r="r" b="b"/>
            <a:pathLst>
              <a:path w="48814" h="53658">
                <a:moveTo>
                  <a:pt x="9269" y="23915"/>
                </a:moveTo>
                <a:lnTo>
                  <a:pt x="9575" y="21348"/>
                </a:lnTo>
                <a:lnTo>
                  <a:pt x="10170" y="18986"/>
                </a:lnTo>
                <a:lnTo>
                  <a:pt x="11706" y="14606"/>
                </a:lnTo>
                <a:lnTo>
                  <a:pt x="14183" y="11174"/>
                </a:lnTo>
                <a:lnTo>
                  <a:pt x="17675" y="8902"/>
                </a:lnTo>
                <a:lnTo>
                  <a:pt x="21880" y="7491"/>
                </a:lnTo>
                <a:lnTo>
                  <a:pt x="27432" y="7491"/>
                </a:lnTo>
                <a:lnTo>
                  <a:pt x="31772" y="9043"/>
                </a:lnTo>
                <a:lnTo>
                  <a:pt x="35239" y="11466"/>
                </a:lnTo>
                <a:lnTo>
                  <a:pt x="37500" y="15012"/>
                </a:lnTo>
                <a:lnTo>
                  <a:pt x="38811" y="19418"/>
                </a:lnTo>
                <a:lnTo>
                  <a:pt x="39545" y="24268"/>
                </a:lnTo>
                <a:lnTo>
                  <a:pt x="39545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71" y="50278"/>
                </a:lnTo>
                <a:lnTo>
                  <a:pt x="40474" y="48373"/>
                </a:lnTo>
                <a:lnTo>
                  <a:pt x="44639" y="43535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6" y="33959"/>
                </a:lnTo>
                <a:lnTo>
                  <a:pt x="48814" y="30302"/>
                </a:lnTo>
                <a:lnTo>
                  <a:pt x="48814" y="22237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55" y="9270"/>
                </a:lnTo>
                <a:lnTo>
                  <a:pt x="42861" y="7009"/>
                </a:lnTo>
                <a:lnTo>
                  <a:pt x="38379" y="2984"/>
                </a:lnTo>
                <a:lnTo>
                  <a:pt x="35405" y="1789"/>
                </a:lnTo>
                <a:lnTo>
                  <a:pt x="32410" y="598"/>
                </a:lnTo>
                <a:lnTo>
                  <a:pt x="28915" y="0"/>
                </a:lnTo>
                <a:lnTo>
                  <a:pt x="20750" y="0"/>
                </a:lnTo>
                <a:lnTo>
                  <a:pt x="17092" y="673"/>
                </a:lnTo>
                <a:lnTo>
                  <a:pt x="13992" y="2005"/>
                </a:lnTo>
                <a:lnTo>
                  <a:pt x="10882" y="3351"/>
                </a:lnTo>
                <a:lnTo>
                  <a:pt x="8290" y="5231"/>
                </a:lnTo>
                <a:lnTo>
                  <a:pt x="4124" y="10083"/>
                </a:lnTo>
                <a:lnTo>
                  <a:pt x="2576" y="12952"/>
                </a:lnTo>
                <a:lnTo>
                  <a:pt x="1548" y="16304"/>
                </a:lnTo>
                <a:lnTo>
                  <a:pt x="506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57" y="38355"/>
                </a:lnTo>
                <a:lnTo>
                  <a:pt x="2437" y="41616"/>
                </a:lnTo>
                <a:lnTo>
                  <a:pt x="3909" y="44385"/>
                </a:lnTo>
                <a:lnTo>
                  <a:pt x="5918" y="46671"/>
                </a:lnTo>
                <a:lnTo>
                  <a:pt x="10386" y="50674"/>
                </a:lnTo>
                <a:lnTo>
                  <a:pt x="10017" y="34240"/>
                </a:lnTo>
                <a:lnTo>
                  <a:pt x="9269" y="29372"/>
                </a:lnTo>
                <a:lnTo>
                  <a:pt x="9269" y="23915"/>
                </a:lnTo>
                <a:close/>
              </a:path>
              <a:path w="48814" h="53658">
                <a:moveTo>
                  <a:pt x="26959" y="46127"/>
                </a:moveTo>
                <a:lnTo>
                  <a:pt x="21437" y="46127"/>
                </a:lnTo>
                <a:lnTo>
                  <a:pt x="17092" y="44575"/>
                </a:lnTo>
                <a:lnTo>
                  <a:pt x="13625" y="42148"/>
                </a:lnTo>
                <a:lnTo>
                  <a:pt x="11324" y="38646"/>
                </a:lnTo>
                <a:lnTo>
                  <a:pt x="10017" y="34240"/>
                </a:lnTo>
                <a:lnTo>
                  <a:pt x="10386" y="50674"/>
                </a:lnTo>
                <a:lnTo>
                  <a:pt x="13359" y="51879"/>
                </a:lnTo>
                <a:lnTo>
                  <a:pt x="16353" y="53072"/>
                </a:lnTo>
                <a:lnTo>
                  <a:pt x="19850" y="53658"/>
                </a:lnTo>
                <a:lnTo>
                  <a:pt x="27989" y="53658"/>
                </a:lnTo>
                <a:lnTo>
                  <a:pt x="31621" y="52985"/>
                </a:lnTo>
                <a:lnTo>
                  <a:pt x="34747" y="51624"/>
                </a:lnTo>
                <a:lnTo>
                  <a:pt x="37871" y="50278"/>
                </a:lnTo>
                <a:lnTo>
                  <a:pt x="38681" y="34672"/>
                </a:lnTo>
                <a:lnTo>
                  <a:pt x="37169" y="39053"/>
                </a:lnTo>
                <a:lnTo>
                  <a:pt x="34696" y="42454"/>
                </a:lnTo>
                <a:lnTo>
                  <a:pt x="31175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889959" y="562379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90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37" y="46671"/>
                </a:lnTo>
                <a:lnTo>
                  <a:pt x="15454" y="46671"/>
                </a:lnTo>
                <a:lnTo>
                  <a:pt x="11581" y="44410"/>
                </a:lnTo>
                <a:lnTo>
                  <a:pt x="9183" y="40906"/>
                </a:lnTo>
                <a:close/>
              </a:path>
              <a:path w="22873" h="53658">
                <a:moveTo>
                  <a:pt x="34555" y="52905"/>
                </a:moveTo>
                <a:lnTo>
                  <a:pt x="37237" y="52960"/>
                </a:lnTo>
                <a:lnTo>
                  <a:pt x="40092" y="51333"/>
                </a:lnTo>
                <a:lnTo>
                  <a:pt x="40092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50" y="4699"/>
                </a:lnTo>
                <a:lnTo>
                  <a:pt x="32259" y="1995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64"/>
                </a:lnTo>
                <a:lnTo>
                  <a:pt x="10147" y="1814"/>
                </a:lnTo>
                <a:lnTo>
                  <a:pt x="7213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69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4" y="8013"/>
                </a:lnTo>
                <a:lnTo>
                  <a:pt x="27787" y="9206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83" y="40906"/>
                </a:lnTo>
                <a:lnTo>
                  <a:pt x="9183" y="38355"/>
                </a:lnTo>
                <a:lnTo>
                  <a:pt x="10007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3" y="29030"/>
                </a:lnTo>
                <a:lnTo>
                  <a:pt x="31203" y="39381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4" y="53658"/>
                </a:lnTo>
                <a:lnTo>
                  <a:pt x="22632" y="53035"/>
                </a:lnTo>
                <a:lnTo>
                  <a:pt x="25260" y="51765"/>
                </a:lnTo>
                <a:lnTo>
                  <a:pt x="27877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946611" y="5600884"/>
            <a:ext cx="8957" cy="75830"/>
          </a:xfrm>
          <a:custGeom>
            <a:avLst/>
            <a:gdLst/>
            <a:ahLst/>
            <a:cxnLst/>
            <a:rect l="l" t="t" r="r" b="b"/>
            <a:pathLst>
              <a:path w="8957" h="75830">
                <a:moveTo>
                  <a:pt x="8957" y="74192"/>
                </a:moveTo>
                <a:lnTo>
                  <a:pt x="8957" y="1699"/>
                </a:lnTo>
                <a:lnTo>
                  <a:pt x="8727" y="924"/>
                </a:lnTo>
                <a:lnTo>
                  <a:pt x="608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06" y="75116"/>
                </a:lnTo>
                <a:lnTo>
                  <a:pt x="2858" y="75830"/>
                </a:lnTo>
                <a:lnTo>
                  <a:pt x="6084" y="75830"/>
                </a:lnTo>
                <a:lnTo>
                  <a:pt x="895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968099" y="562379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31" y="0"/>
                </a:lnTo>
                <a:lnTo>
                  <a:pt x="13439" y="392"/>
                </a:lnTo>
                <a:lnTo>
                  <a:pt x="8982" y="1995"/>
                </a:lnTo>
                <a:lnTo>
                  <a:pt x="5652" y="4371"/>
                </a:lnTo>
                <a:lnTo>
                  <a:pt x="3064" y="7225"/>
                </a:lnTo>
                <a:lnTo>
                  <a:pt x="1563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4" y="25210"/>
                </a:lnTo>
                <a:lnTo>
                  <a:pt x="8982" y="26935"/>
                </a:lnTo>
                <a:lnTo>
                  <a:pt x="11951" y="28411"/>
                </a:lnTo>
                <a:lnTo>
                  <a:pt x="15026" y="29643"/>
                </a:lnTo>
                <a:lnTo>
                  <a:pt x="17960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2" y="37313"/>
                </a:lnTo>
                <a:lnTo>
                  <a:pt x="25477" y="41188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508"/>
                </a:lnTo>
                <a:lnTo>
                  <a:pt x="13554" y="46508"/>
                </a:lnTo>
                <a:lnTo>
                  <a:pt x="10199" y="45770"/>
                </a:lnTo>
                <a:lnTo>
                  <a:pt x="6174" y="44157"/>
                </a:lnTo>
                <a:lnTo>
                  <a:pt x="3290" y="42560"/>
                </a:lnTo>
                <a:lnTo>
                  <a:pt x="280" y="42937"/>
                </a:lnTo>
                <a:lnTo>
                  <a:pt x="0" y="45529"/>
                </a:lnTo>
                <a:lnTo>
                  <a:pt x="44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19" y="53315"/>
                </a:lnTo>
                <a:lnTo>
                  <a:pt x="25528" y="51955"/>
                </a:lnTo>
                <a:lnTo>
                  <a:pt x="29250" y="49593"/>
                </a:lnTo>
                <a:lnTo>
                  <a:pt x="32260" y="46610"/>
                </a:lnTo>
                <a:lnTo>
                  <a:pt x="34113" y="42696"/>
                </a:lnTo>
                <a:lnTo>
                  <a:pt x="34570" y="37988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5" y="26633"/>
                </a:lnTo>
                <a:lnTo>
                  <a:pt x="25236" y="25121"/>
                </a:lnTo>
                <a:lnTo>
                  <a:pt x="22161" y="23825"/>
                </a:lnTo>
                <a:lnTo>
                  <a:pt x="19116" y="22608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8" y="16586"/>
                </a:lnTo>
                <a:lnTo>
                  <a:pt x="9781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31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50" y="10099"/>
                </a:lnTo>
                <a:lnTo>
                  <a:pt x="32044" y="8305"/>
                </a:lnTo>
                <a:lnTo>
                  <a:pt x="31993" y="5702"/>
                </a:lnTo>
                <a:lnTo>
                  <a:pt x="30420" y="2909"/>
                </a:lnTo>
                <a:lnTo>
                  <a:pt x="2747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015717" y="5664276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87" y="417"/>
                </a:lnTo>
                <a:lnTo>
                  <a:pt x="5918" y="0"/>
                </a:lnTo>
                <a:lnTo>
                  <a:pt x="1281" y="1271"/>
                </a:lnTo>
                <a:lnTo>
                  <a:pt x="0" y="3834"/>
                </a:lnTo>
                <a:lnTo>
                  <a:pt x="0" y="8888"/>
                </a:lnTo>
                <a:lnTo>
                  <a:pt x="2081" y="12228"/>
                </a:lnTo>
                <a:lnTo>
                  <a:pt x="5753" y="12636"/>
                </a:lnTo>
                <a:lnTo>
                  <a:pt x="10389" y="11365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302585" y="5874181"/>
            <a:ext cx="41479" cy="70206"/>
          </a:xfrm>
          <a:custGeom>
            <a:avLst/>
            <a:gdLst/>
            <a:ahLst/>
            <a:cxnLst/>
            <a:rect l="l" t="t" r="r" b="b"/>
            <a:pathLst>
              <a:path w="41479" h="70206">
                <a:moveTo>
                  <a:pt x="0" y="4507"/>
                </a:moveTo>
                <a:lnTo>
                  <a:pt x="0" y="65709"/>
                </a:lnTo>
                <a:lnTo>
                  <a:pt x="1210" y="69151"/>
                </a:lnTo>
                <a:lnTo>
                  <a:pt x="4230" y="70206"/>
                </a:lnTo>
                <a:lnTo>
                  <a:pt x="39499" y="70206"/>
                </a:lnTo>
                <a:lnTo>
                  <a:pt x="40388" y="69910"/>
                </a:lnTo>
                <a:lnTo>
                  <a:pt x="41479" y="67257"/>
                </a:lnTo>
                <a:lnTo>
                  <a:pt x="41479" y="62002"/>
                </a:lnTo>
                <a:lnTo>
                  <a:pt x="39499" y="59043"/>
                </a:lnTo>
                <a:lnTo>
                  <a:pt x="14213" y="59043"/>
                </a:lnTo>
                <a:lnTo>
                  <a:pt x="14213" y="39229"/>
                </a:lnTo>
                <a:lnTo>
                  <a:pt x="35435" y="39229"/>
                </a:lnTo>
                <a:lnTo>
                  <a:pt x="36324" y="38962"/>
                </a:lnTo>
                <a:lnTo>
                  <a:pt x="37404" y="36409"/>
                </a:lnTo>
                <a:lnTo>
                  <a:pt x="37545" y="33807"/>
                </a:lnTo>
                <a:lnTo>
                  <a:pt x="37404" y="31229"/>
                </a:lnTo>
                <a:lnTo>
                  <a:pt x="35435" y="28331"/>
                </a:lnTo>
                <a:lnTo>
                  <a:pt x="14213" y="28331"/>
                </a:lnTo>
                <a:lnTo>
                  <a:pt x="14213" y="11173"/>
                </a:lnTo>
                <a:lnTo>
                  <a:pt x="39269" y="11173"/>
                </a:lnTo>
                <a:lnTo>
                  <a:pt x="40147" y="10882"/>
                </a:lnTo>
                <a:lnTo>
                  <a:pt x="41212" y="8229"/>
                </a:lnTo>
                <a:lnTo>
                  <a:pt x="41212" y="2969"/>
                </a:lnTo>
                <a:lnTo>
                  <a:pt x="39269" y="0"/>
                </a:lnTo>
                <a:lnTo>
                  <a:pt x="3039" y="0"/>
                </a:lnTo>
                <a:lnTo>
                  <a:pt x="407" y="1764"/>
                </a:lnTo>
                <a:lnTo>
                  <a:pt x="0" y="45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360819" y="5891057"/>
            <a:ext cx="46226" cy="53668"/>
          </a:xfrm>
          <a:custGeom>
            <a:avLst/>
            <a:gdLst/>
            <a:ahLst/>
            <a:cxnLst/>
            <a:rect l="l" t="t" r="r" b="b"/>
            <a:pathLst>
              <a:path w="46226" h="53668">
                <a:moveTo>
                  <a:pt x="46226" y="51498"/>
                </a:moveTo>
                <a:lnTo>
                  <a:pt x="46226" y="18087"/>
                </a:lnTo>
                <a:lnTo>
                  <a:pt x="45935" y="15087"/>
                </a:lnTo>
                <a:lnTo>
                  <a:pt x="44690" y="10083"/>
                </a:lnTo>
                <a:lnTo>
                  <a:pt x="42292" y="6059"/>
                </a:lnTo>
                <a:lnTo>
                  <a:pt x="39091" y="2719"/>
                </a:lnTo>
                <a:lnTo>
                  <a:pt x="34555" y="533"/>
                </a:lnTo>
                <a:lnTo>
                  <a:pt x="31776" y="0"/>
                </a:lnTo>
                <a:lnTo>
                  <a:pt x="25487" y="0"/>
                </a:lnTo>
                <a:lnTo>
                  <a:pt x="22603" y="723"/>
                </a:lnTo>
                <a:lnTo>
                  <a:pt x="19836" y="2171"/>
                </a:lnTo>
                <a:lnTo>
                  <a:pt x="17067" y="3608"/>
                </a:lnTo>
                <a:lnTo>
                  <a:pt x="14338" y="5778"/>
                </a:lnTo>
                <a:lnTo>
                  <a:pt x="11671" y="8686"/>
                </a:lnTo>
                <a:lnTo>
                  <a:pt x="11671" y="3086"/>
                </a:lnTo>
                <a:lnTo>
                  <a:pt x="11404" y="2146"/>
                </a:lnTo>
                <a:lnTo>
                  <a:pt x="8736" y="1055"/>
                </a:lnTo>
                <a:lnTo>
                  <a:pt x="3073" y="1055"/>
                </a:lnTo>
                <a:lnTo>
                  <a:pt x="0" y="3086"/>
                </a:lnTo>
                <a:lnTo>
                  <a:pt x="0" y="51855"/>
                </a:lnTo>
                <a:lnTo>
                  <a:pt x="2653" y="53427"/>
                </a:lnTo>
                <a:lnTo>
                  <a:pt x="5500" y="53668"/>
                </a:lnTo>
                <a:lnTo>
                  <a:pt x="8178" y="53668"/>
                </a:lnTo>
                <a:lnTo>
                  <a:pt x="11022" y="53427"/>
                </a:lnTo>
                <a:lnTo>
                  <a:pt x="13675" y="51498"/>
                </a:lnTo>
                <a:lnTo>
                  <a:pt x="13675" y="19317"/>
                </a:lnTo>
                <a:lnTo>
                  <a:pt x="17438" y="15048"/>
                </a:lnTo>
                <a:lnTo>
                  <a:pt x="20980" y="12520"/>
                </a:lnTo>
                <a:lnTo>
                  <a:pt x="24472" y="11887"/>
                </a:lnTo>
                <a:lnTo>
                  <a:pt x="27049" y="12143"/>
                </a:lnTo>
                <a:lnTo>
                  <a:pt x="29959" y="13933"/>
                </a:lnTo>
                <a:lnTo>
                  <a:pt x="31747" y="17006"/>
                </a:lnTo>
                <a:lnTo>
                  <a:pt x="32435" y="19674"/>
                </a:lnTo>
                <a:lnTo>
                  <a:pt x="32612" y="23875"/>
                </a:lnTo>
                <a:lnTo>
                  <a:pt x="32612" y="51855"/>
                </a:lnTo>
                <a:lnTo>
                  <a:pt x="35228" y="53427"/>
                </a:lnTo>
                <a:lnTo>
                  <a:pt x="38112" y="53668"/>
                </a:lnTo>
                <a:lnTo>
                  <a:pt x="40740" y="53668"/>
                </a:lnTo>
                <a:lnTo>
                  <a:pt x="43624" y="53427"/>
                </a:lnTo>
                <a:lnTo>
                  <a:pt x="46226" y="514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422184" y="5891057"/>
            <a:ext cx="21388" cy="73041"/>
          </a:xfrm>
          <a:custGeom>
            <a:avLst/>
            <a:gdLst/>
            <a:ahLst/>
            <a:cxnLst/>
            <a:rect l="l" t="t" r="r" b="b"/>
            <a:pathLst>
              <a:path w="21388" h="73041">
                <a:moveTo>
                  <a:pt x="14086" y="23230"/>
                </a:moveTo>
                <a:lnTo>
                  <a:pt x="14846" y="19573"/>
                </a:lnTo>
                <a:lnTo>
                  <a:pt x="16207" y="16435"/>
                </a:lnTo>
                <a:lnTo>
                  <a:pt x="18011" y="13770"/>
                </a:lnTo>
                <a:lnTo>
                  <a:pt x="21388" y="0"/>
                </a:lnTo>
                <a:lnTo>
                  <a:pt x="17920" y="0"/>
                </a:lnTo>
                <a:lnTo>
                  <a:pt x="14846" y="648"/>
                </a:lnTo>
                <a:lnTo>
                  <a:pt x="13896" y="27029"/>
                </a:lnTo>
                <a:lnTo>
                  <a:pt x="14086" y="23230"/>
                </a:lnTo>
                <a:close/>
              </a:path>
              <a:path w="21388" h="73041">
                <a:moveTo>
                  <a:pt x="37109" y="3089"/>
                </a:moveTo>
                <a:lnTo>
                  <a:pt x="37109" y="8345"/>
                </a:lnTo>
                <a:lnTo>
                  <a:pt x="34074" y="5486"/>
                </a:lnTo>
                <a:lnTo>
                  <a:pt x="31435" y="3355"/>
                </a:lnTo>
                <a:lnTo>
                  <a:pt x="27698" y="1145"/>
                </a:lnTo>
                <a:lnTo>
                  <a:pt x="24004" y="140"/>
                </a:lnTo>
                <a:lnTo>
                  <a:pt x="21388" y="0"/>
                </a:lnTo>
                <a:lnTo>
                  <a:pt x="18011" y="13770"/>
                </a:lnTo>
                <a:lnTo>
                  <a:pt x="20574" y="12002"/>
                </a:lnTo>
                <a:lnTo>
                  <a:pt x="23874" y="11559"/>
                </a:lnTo>
                <a:lnTo>
                  <a:pt x="27698" y="12208"/>
                </a:lnTo>
                <a:lnTo>
                  <a:pt x="31280" y="14810"/>
                </a:lnTo>
                <a:lnTo>
                  <a:pt x="35118" y="19152"/>
                </a:lnTo>
                <a:lnTo>
                  <a:pt x="35118" y="35219"/>
                </a:lnTo>
                <a:lnTo>
                  <a:pt x="32882" y="37886"/>
                </a:lnTo>
                <a:lnTo>
                  <a:pt x="29984" y="40680"/>
                </a:lnTo>
                <a:lnTo>
                  <a:pt x="27230" y="42344"/>
                </a:lnTo>
                <a:lnTo>
                  <a:pt x="24547" y="43031"/>
                </a:lnTo>
                <a:lnTo>
                  <a:pt x="21718" y="43031"/>
                </a:lnTo>
                <a:lnTo>
                  <a:pt x="17719" y="40770"/>
                </a:lnTo>
                <a:lnTo>
                  <a:pt x="15976" y="38088"/>
                </a:lnTo>
                <a:lnTo>
                  <a:pt x="14720" y="34902"/>
                </a:lnTo>
                <a:lnTo>
                  <a:pt x="14061" y="31040"/>
                </a:lnTo>
                <a:lnTo>
                  <a:pt x="13896" y="27029"/>
                </a:lnTo>
                <a:lnTo>
                  <a:pt x="14846" y="648"/>
                </a:lnTo>
                <a:lnTo>
                  <a:pt x="12203" y="1958"/>
                </a:lnTo>
                <a:lnTo>
                  <a:pt x="9565" y="3255"/>
                </a:lnTo>
                <a:lnTo>
                  <a:pt x="7340" y="5134"/>
                </a:lnTo>
                <a:lnTo>
                  <a:pt x="3722" y="9958"/>
                </a:lnTo>
                <a:lnTo>
                  <a:pt x="2350" y="12907"/>
                </a:lnTo>
                <a:lnTo>
                  <a:pt x="1422" y="16333"/>
                </a:lnTo>
                <a:lnTo>
                  <a:pt x="471" y="19775"/>
                </a:lnTo>
                <a:lnTo>
                  <a:pt x="0" y="23648"/>
                </a:lnTo>
                <a:lnTo>
                  <a:pt x="0" y="31536"/>
                </a:lnTo>
                <a:lnTo>
                  <a:pt x="370" y="34938"/>
                </a:lnTo>
                <a:lnTo>
                  <a:pt x="1079" y="38178"/>
                </a:lnTo>
                <a:lnTo>
                  <a:pt x="1817" y="41414"/>
                </a:lnTo>
                <a:lnTo>
                  <a:pt x="2959" y="44248"/>
                </a:lnTo>
                <a:lnTo>
                  <a:pt x="4536" y="46659"/>
                </a:lnTo>
                <a:lnTo>
                  <a:pt x="8143" y="51015"/>
                </a:lnTo>
                <a:lnTo>
                  <a:pt x="13147" y="53863"/>
                </a:lnTo>
                <a:lnTo>
                  <a:pt x="16156" y="54587"/>
                </a:lnTo>
                <a:lnTo>
                  <a:pt x="22532" y="54461"/>
                </a:lnTo>
                <a:lnTo>
                  <a:pt x="25134" y="53949"/>
                </a:lnTo>
                <a:lnTo>
                  <a:pt x="28854" y="52426"/>
                </a:lnTo>
                <a:lnTo>
                  <a:pt x="32537" y="49924"/>
                </a:lnTo>
                <a:lnTo>
                  <a:pt x="35118" y="47689"/>
                </a:lnTo>
                <a:lnTo>
                  <a:pt x="35118" y="71057"/>
                </a:lnTo>
                <a:lnTo>
                  <a:pt x="37720" y="72774"/>
                </a:lnTo>
                <a:lnTo>
                  <a:pt x="40549" y="73041"/>
                </a:lnTo>
                <a:lnTo>
                  <a:pt x="43232" y="73041"/>
                </a:lnTo>
                <a:lnTo>
                  <a:pt x="46065" y="72774"/>
                </a:lnTo>
                <a:lnTo>
                  <a:pt x="48668" y="70704"/>
                </a:lnTo>
                <a:lnTo>
                  <a:pt x="48668" y="3089"/>
                </a:lnTo>
                <a:lnTo>
                  <a:pt x="48402" y="2150"/>
                </a:lnTo>
                <a:lnTo>
                  <a:pt x="45720" y="1055"/>
                </a:lnTo>
                <a:lnTo>
                  <a:pt x="42976" y="914"/>
                </a:lnTo>
                <a:lnTo>
                  <a:pt x="40147" y="1055"/>
                </a:lnTo>
                <a:lnTo>
                  <a:pt x="37109" y="3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488814" y="5891987"/>
            <a:ext cx="46177" cy="53653"/>
          </a:xfrm>
          <a:custGeom>
            <a:avLst/>
            <a:gdLst/>
            <a:ahLst/>
            <a:cxnLst/>
            <a:rect l="l" t="t" r="r" b="b"/>
            <a:pathLst>
              <a:path w="46177" h="53653">
                <a:moveTo>
                  <a:pt x="302" y="38566"/>
                </a:moveTo>
                <a:lnTo>
                  <a:pt x="1497" y="43520"/>
                </a:lnTo>
                <a:lnTo>
                  <a:pt x="3883" y="47584"/>
                </a:lnTo>
                <a:lnTo>
                  <a:pt x="7109" y="50935"/>
                </a:lnTo>
                <a:lnTo>
                  <a:pt x="11620" y="53110"/>
                </a:lnTo>
                <a:lnTo>
                  <a:pt x="14424" y="53653"/>
                </a:lnTo>
                <a:lnTo>
                  <a:pt x="20713" y="53653"/>
                </a:lnTo>
                <a:lnTo>
                  <a:pt x="23582" y="52945"/>
                </a:lnTo>
                <a:lnTo>
                  <a:pt x="26337" y="51483"/>
                </a:lnTo>
                <a:lnTo>
                  <a:pt x="29119" y="50036"/>
                </a:lnTo>
                <a:lnTo>
                  <a:pt x="31837" y="47865"/>
                </a:lnTo>
                <a:lnTo>
                  <a:pt x="34516" y="44982"/>
                </a:lnTo>
                <a:lnTo>
                  <a:pt x="34516" y="50568"/>
                </a:lnTo>
                <a:lnTo>
                  <a:pt x="34796" y="51508"/>
                </a:lnTo>
                <a:lnTo>
                  <a:pt x="37465" y="52603"/>
                </a:lnTo>
                <a:lnTo>
                  <a:pt x="40373" y="52739"/>
                </a:lnTo>
                <a:lnTo>
                  <a:pt x="43177" y="52603"/>
                </a:lnTo>
                <a:lnTo>
                  <a:pt x="46177" y="50568"/>
                </a:lnTo>
                <a:lnTo>
                  <a:pt x="46177" y="1803"/>
                </a:lnTo>
                <a:lnTo>
                  <a:pt x="43573" y="215"/>
                </a:lnTo>
                <a:lnTo>
                  <a:pt x="40740" y="0"/>
                </a:lnTo>
                <a:lnTo>
                  <a:pt x="38058" y="0"/>
                </a:lnTo>
                <a:lnTo>
                  <a:pt x="35228" y="215"/>
                </a:lnTo>
                <a:lnTo>
                  <a:pt x="32626" y="2156"/>
                </a:lnTo>
                <a:lnTo>
                  <a:pt x="32626" y="34339"/>
                </a:lnTo>
                <a:lnTo>
                  <a:pt x="28752" y="38620"/>
                </a:lnTo>
                <a:lnTo>
                  <a:pt x="25246" y="41148"/>
                </a:lnTo>
                <a:lnTo>
                  <a:pt x="21765" y="41781"/>
                </a:lnTo>
                <a:lnTo>
                  <a:pt x="19187" y="41515"/>
                </a:lnTo>
                <a:lnTo>
                  <a:pt x="16278" y="39721"/>
                </a:lnTo>
                <a:lnTo>
                  <a:pt x="14438" y="36650"/>
                </a:lnTo>
                <a:lnTo>
                  <a:pt x="13790" y="33968"/>
                </a:lnTo>
                <a:lnTo>
                  <a:pt x="13625" y="29512"/>
                </a:lnTo>
                <a:lnTo>
                  <a:pt x="13524" y="1483"/>
                </a:lnTo>
                <a:lnTo>
                  <a:pt x="10972" y="215"/>
                </a:lnTo>
                <a:lnTo>
                  <a:pt x="8124" y="0"/>
                </a:lnTo>
                <a:lnTo>
                  <a:pt x="5486" y="0"/>
                </a:lnTo>
                <a:lnTo>
                  <a:pt x="2613" y="215"/>
                </a:lnTo>
                <a:lnTo>
                  <a:pt x="0" y="2156"/>
                </a:lnTo>
                <a:lnTo>
                  <a:pt x="0" y="35481"/>
                </a:lnTo>
                <a:lnTo>
                  <a:pt x="302" y="385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552194" y="5870714"/>
            <a:ext cx="14706" cy="74011"/>
          </a:xfrm>
          <a:custGeom>
            <a:avLst/>
            <a:gdLst/>
            <a:ahLst/>
            <a:cxnLst/>
            <a:rect l="l" t="t" r="r" b="b"/>
            <a:pathLst>
              <a:path w="14706" h="74011">
                <a:moveTo>
                  <a:pt x="1141" y="72514"/>
                </a:moveTo>
                <a:lnTo>
                  <a:pt x="3694" y="73770"/>
                </a:lnTo>
                <a:lnTo>
                  <a:pt x="6527" y="74011"/>
                </a:lnTo>
                <a:lnTo>
                  <a:pt x="9206" y="74011"/>
                </a:lnTo>
                <a:lnTo>
                  <a:pt x="12053" y="73770"/>
                </a:lnTo>
                <a:lnTo>
                  <a:pt x="14706" y="71841"/>
                </a:lnTo>
                <a:lnTo>
                  <a:pt x="14706" y="23187"/>
                </a:lnTo>
                <a:lnTo>
                  <a:pt x="12053" y="21539"/>
                </a:lnTo>
                <a:lnTo>
                  <a:pt x="9206" y="21272"/>
                </a:lnTo>
                <a:lnTo>
                  <a:pt x="6527" y="21272"/>
                </a:lnTo>
                <a:lnTo>
                  <a:pt x="3694" y="21539"/>
                </a:lnTo>
                <a:lnTo>
                  <a:pt x="1029" y="23543"/>
                </a:lnTo>
                <a:lnTo>
                  <a:pt x="1141" y="72514"/>
                </a:lnTo>
                <a:close/>
              </a:path>
              <a:path w="14706" h="74011">
                <a:moveTo>
                  <a:pt x="15736" y="7044"/>
                </a:moveTo>
                <a:lnTo>
                  <a:pt x="15736" y="4405"/>
                </a:lnTo>
                <a:lnTo>
                  <a:pt x="14108" y="1548"/>
                </a:lnTo>
                <a:lnTo>
                  <a:pt x="10958" y="0"/>
                </a:lnTo>
                <a:lnTo>
                  <a:pt x="4850" y="0"/>
                </a:lnTo>
                <a:lnTo>
                  <a:pt x="1663" y="1597"/>
                </a:lnTo>
                <a:lnTo>
                  <a:pt x="0" y="4571"/>
                </a:lnTo>
                <a:lnTo>
                  <a:pt x="0" y="9968"/>
                </a:lnTo>
                <a:lnTo>
                  <a:pt x="1598" y="12811"/>
                </a:lnTo>
                <a:lnTo>
                  <a:pt x="4738" y="14324"/>
                </a:lnTo>
                <a:lnTo>
                  <a:pt x="10847" y="14324"/>
                </a:lnTo>
                <a:lnTo>
                  <a:pt x="14047" y="12746"/>
                </a:lnTo>
                <a:lnTo>
                  <a:pt x="15736" y="9803"/>
                </a:lnTo>
                <a:lnTo>
                  <a:pt x="15736" y="7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584973" y="5891057"/>
            <a:ext cx="31089" cy="53668"/>
          </a:xfrm>
          <a:custGeom>
            <a:avLst/>
            <a:gdLst/>
            <a:ahLst/>
            <a:cxnLst/>
            <a:rect l="l" t="t" r="r" b="b"/>
            <a:pathLst>
              <a:path w="31089" h="53668">
                <a:moveTo>
                  <a:pt x="0" y="3100"/>
                </a:moveTo>
                <a:lnTo>
                  <a:pt x="115" y="52171"/>
                </a:lnTo>
                <a:lnTo>
                  <a:pt x="2667" y="53427"/>
                </a:lnTo>
                <a:lnTo>
                  <a:pt x="5500" y="53668"/>
                </a:lnTo>
                <a:lnTo>
                  <a:pt x="8178" y="53668"/>
                </a:lnTo>
                <a:lnTo>
                  <a:pt x="11023" y="53427"/>
                </a:lnTo>
                <a:lnTo>
                  <a:pt x="13679" y="51498"/>
                </a:lnTo>
                <a:lnTo>
                  <a:pt x="13679" y="21323"/>
                </a:lnTo>
                <a:lnTo>
                  <a:pt x="15634" y="18403"/>
                </a:lnTo>
                <a:lnTo>
                  <a:pt x="18262" y="15354"/>
                </a:lnTo>
                <a:lnTo>
                  <a:pt x="21437" y="13258"/>
                </a:lnTo>
                <a:lnTo>
                  <a:pt x="24371" y="12801"/>
                </a:lnTo>
                <a:lnTo>
                  <a:pt x="27445" y="13550"/>
                </a:lnTo>
                <a:lnTo>
                  <a:pt x="30314" y="13550"/>
                </a:lnTo>
                <a:lnTo>
                  <a:pt x="30988" y="10797"/>
                </a:lnTo>
                <a:lnTo>
                  <a:pt x="31089" y="6286"/>
                </a:lnTo>
                <a:lnTo>
                  <a:pt x="30952" y="3176"/>
                </a:lnTo>
                <a:lnTo>
                  <a:pt x="28817" y="623"/>
                </a:lnTo>
                <a:lnTo>
                  <a:pt x="26048" y="76"/>
                </a:lnTo>
                <a:lnTo>
                  <a:pt x="23507" y="0"/>
                </a:lnTo>
                <a:lnTo>
                  <a:pt x="20472" y="674"/>
                </a:lnTo>
                <a:lnTo>
                  <a:pt x="17438" y="2542"/>
                </a:lnTo>
                <a:lnTo>
                  <a:pt x="14122" y="5817"/>
                </a:lnTo>
                <a:lnTo>
                  <a:pt x="11671" y="9119"/>
                </a:lnTo>
                <a:lnTo>
                  <a:pt x="11671" y="3100"/>
                </a:lnTo>
                <a:lnTo>
                  <a:pt x="11393" y="2146"/>
                </a:lnTo>
                <a:lnTo>
                  <a:pt x="8737" y="1055"/>
                </a:lnTo>
                <a:lnTo>
                  <a:pt x="3074" y="1055"/>
                </a:lnTo>
                <a:lnTo>
                  <a:pt x="0" y="3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628393" y="5870714"/>
            <a:ext cx="14709" cy="74011"/>
          </a:xfrm>
          <a:custGeom>
            <a:avLst/>
            <a:gdLst/>
            <a:ahLst/>
            <a:cxnLst/>
            <a:rect l="l" t="t" r="r" b="b"/>
            <a:pathLst>
              <a:path w="14709" h="74011">
                <a:moveTo>
                  <a:pt x="1144" y="72514"/>
                </a:moveTo>
                <a:lnTo>
                  <a:pt x="3696" y="73770"/>
                </a:lnTo>
                <a:lnTo>
                  <a:pt x="6530" y="74011"/>
                </a:lnTo>
                <a:lnTo>
                  <a:pt x="9208" y="74011"/>
                </a:lnTo>
                <a:lnTo>
                  <a:pt x="12052" y="73770"/>
                </a:lnTo>
                <a:lnTo>
                  <a:pt x="14709" y="71841"/>
                </a:lnTo>
                <a:lnTo>
                  <a:pt x="14593" y="22870"/>
                </a:lnTo>
                <a:lnTo>
                  <a:pt x="12052" y="21539"/>
                </a:lnTo>
                <a:lnTo>
                  <a:pt x="9208" y="21272"/>
                </a:lnTo>
                <a:lnTo>
                  <a:pt x="6530" y="21272"/>
                </a:lnTo>
                <a:lnTo>
                  <a:pt x="3696" y="21539"/>
                </a:lnTo>
                <a:lnTo>
                  <a:pt x="1028" y="23543"/>
                </a:lnTo>
                <a:lnTo>
                  <a:pt x="1144" y="72514"/>
                </a:lnTo>
                <a:close/>
              </a:path>
              <a:path w="14709" h="74011">
                <a:moveTo>
                  <a:pt x="15735" y="7044"/>
                </a:moveTo>
                <a:lnTo>
                  <a:pt x="15735" y="4405"/>
                </a:lnTo>
                <a:lnTo>
                  <a:pt x="14110" y="1548"/>
                </a:lnTo>
                <a:lnTo>
                  <a:pt x="10961" y="0"/>
                </a:lnTo>
                <a:lnTo>
                  <a:pt x="4852" y="0"/>
                </a:lnTo>
                <a:lnTo>
                  <a:pt x="1666" y="1597"/>
                </a:lnTo>
                <a:lnTo>
                  <a:pt x="0" y="4571"/>
                </a:lnTo>
                <a:lnTo>
                  <a:pt x="0" y="9968"/>
                </a:lnTo>
                <a:lnTo>
                  <a:pt x="1601" y="12811"/>
                </a:lnTo>
                <a:lnTo>
                  <a:pt x="4737" y="14324"/>
                </a:lnTo>
                <a:lnTo>
                  <a:pt x="10845" y="14324"/>
                </a:lnTo>
                <a:lnTo>
                  <a:pt x="14046" y="12746"/>
                </a:lnTo>
                <a:lnTo>
                  <a:pt x="15735" y="9803"/>
                </a:lnTo>
                <a:lnTo>
                  <a:pt x="15735" y="70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661167" y="5891057"/>
            <a:ext cx="46241" cy="53668"/>
          </a:xfrm>
          <a:custGeom>
            <a:avLst/>
            <a:gdLst/>
            <a:ahLst/>
            <a:cxnLst/>
            <a:rect l="l" t="t" r="r" b="b"/>
            <a:pathLst>
              <a:path w="46241" h="53668">
                <a:moveTo>
                  <a:pt x="0" y="3086"/>
                </a:moveTo>
                <a:lnTo>
                  <a:pt x="115" y="52171"/>
                </a:lnTo>
                <a:lnTo>
                  <a:pt x="2668" y="53427"/>
                </a:lnTo>
                <a:lnTo>
                  <a:pt x="5511" y="53668"/>
                </a:lnTo>
                <a:lnTo>
                  <a:pt x="8190" y="53668"/>
                </a:lnTo>
                <a:lnTo>
                  <a:pt x="11037" y="53427"/>
                </a:lnTo>
                <a:lnTo>
                  <a:pt x="13690" y="51498"/>
                </a:lnTo>
                <a:lnTo>
                  <a:pt x="13690" y="19317"/>
                </a:lnTo>
                <a:lnTo>
                  <a:pt x="17438" y="15048"/>
                </a:lnTo>
                <a:lnTo>
                  <a:pt x="20991" y="12520"/>
                </a:lnTo>
                <a:lnTo>
                  <a:pt x="24484" y="11887"/>
                </a:lnTo>
                <a:lnTo>
                  <a:pt x="27050" y="12143"/>
                </a:lnTo>
                <a:lnTo>
                  <a:pt x="29959" y="13933"/>
                </a:lnTo>
                <a:lnTo>
                  <a:pt x="31748" y="17006"/>
                </a:lnTo>
                <a:lnTo>
                  <a:pt x="32447" y="19674"/>
                </a:lnTo>
                <a:lnTo>
                  <a:pt x="32627" y="23875"/>
                </a:lnTo>
                <a:lnTo>
                  <a:pt x="32627" y="51855"/>
                </a:lnTo>
                <a:lnTo>
                  <a:pt x="35229" y="53427"/>
                </a:lnTo>
                <a:lnTo>
                  <a:pt x="38113" y="53668"/>
                </a:lnTo>
                <a:lnTo>
                  <a:pt x="40755" y="53668"/>
                </a:lnTo>
                <a:lnTo>
                  <a:pt x="43624" y="53427"/>
                </a:lnTo>
                <a:lnTo>
                  <a:pt x="46241" y="51498"/>
                </a:lnTo>
                <a:lnTo>
                  <a:pt x="46241" y="18087"/>
                </a:lnTo>
                <a:lnTo>
                  <a:pt x="45935" y="15087"/>
                </a:lnTo>
                <a:lnTo>
                  <a:pt x="44705" y="10083"/>
                </a:lnTo>
                <a:lnTo>
                  <a:pt x="42303" y="6059"/>
                </a:lnTo>
                <a:lnTo>
                  <a:pt x="39089" y="2719"/>
                </a:lnTo>
                <a:lnTo>
                  <a:pt x="34566" y="533"/>
                </a:lnTo>
                <a:lnTo>
                  <a:pt x="31788" y="0"/>
                </a:lnTo>
                <a:lnTo>
                  <a:pt x="25487" y="0"/>
                </a:lnTo>
                <a:lnTo>
                  <a:pt x="22618" y="723"/>
                </a:lnTo>
                <a:lnTo>
                  <a:pt x="19850" y="2171"/>
                </a:lnTo>
                <a:lnTo>
                  <a:pt x="17067" y="3608"/>
                </a:lnTo>
                <a:lnTo>
                  <a:pt x="14349" y="5778"/>
                </a:lnTo>
                <a:lnTo>
                  <a:pt x="11671" y="8686"/>
                </a:lnTo>
                <a:lnTo>
                  <a:pt x="11671" y="3086"/>
                </a:lnTo>
                <a:lnTo>
                  <a:pt x="11404" y="2146"/>
                </a:lnTo>
                <a:lnTo>
                  <a:pt x="8751" y="1055"/>
                </a:lnTo>
                <a:lnTo>
                  <a:pt x="3084" y="1055"/>
                </a:lnTo>
                <a:lnTo>
                  <a:pt x="0" y="3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719926" y="5891267"/>
            <a:ext cx="49010" cy="72936"/>
          </a:xfrm>
          <a:custGeom>
            <a:avLst/>
            <a:gdLst/>
            <a:ahLst/>
            <a:cxnLst/>
            <a:rect l="l" t="t" r="r" b="b"/>
            <a:pathLst>
              <a:path w="49010" h="72936">
                <a:moveTo>
                  <a:pt x="20779" y="25894"/>
                </a:moveTo>
                <a:lnTo>
                  <a:pt x="17324" y="23749"/>
                </a:lnTo>
                <a:lnTo>
                  <a:pt x="15152" y="20372"/>
                </a:lnTo>
                <a:lnTo>
                  <a:pt x="14861" y="34519"/>
                </a:lnTo>
                <a:lnTo>
                  <a:pt x="17539" y="34429"/>
                </a:lnTo>
                <a:lnTo>
                  <a:pt x="20358" y="35192"/>
                </a:lnTo>
                <a:lnTo>
                  <a:pt x="23393" y="35394"/>
                </a:lnTo>
                <a:lnTo>
                  <a:pt x="26442" y="35394"/>
                </a:lnTo>
                <a:lnTo>
                  <a:pt x="29199" y="34988"/>
                </a:lnTo>
                <a:lnTo>
                  <a:pt x="31672" y="34229"/>
                </a:lnTo>
                <a:lnTo>
                  <a:pt x="36273" y="32294"/>
                </a:lnTo>
                <a:lnTo>
                  <a:pt x="39776" y="29300"/>
                </a:lnTo>
                <a:lnTo>
                  <a:pt x="42062" y="25275"/>
                </a:lnTo>
                <a:lnTo>
                  <a:pt x="43473" y="20574"/>
                </a:lnTo>
                <a:lnTo>
                  <a:pt x="43473" y="17754"/>
                </a:lnTo>
                <a:lnTo>
                  <a:pt x="42951" y="14302"/>
                </a:lnTo>
                <a:lnTo>
                  <a:pt x="41263" y="11353"/>
                </a:lnTo>
                <a:lnTo>
                  <a:pt x="46951" y="11353"/>
                </a:lnTo>
                <a:lnTo>
                  <a:pt x="48804" y="9273"/>
                </a:lnTo>
                <a:lnTo>
                  <a:pt x="49010" y="6249"/>
                </a:lnTo>
                <a:lnTo>
                  <a:pt x="49010" y="4370"/>
                </a:lnTo>
                <a:lnTo>
                  <a:pt x="46951" y="1029"/>
                </a:lnTo>
                <a:lnTo>
                  <a:pt x="31597" y="1029"/>
                </a:lnTo>
                <a:lnTo>
                  <a:pt x="29109" y="471"/>
                </a:lnTo>
                <a:lnTo>
                  <a:pt x="26327" y="100"/>
                </a:lnTo>
                <a:lnTo>
                  <a:pt x="20383" y="0"/>
                </a:lnTo>
                <a:lnTo>
                  <a:pt x="17665" y="421"/>
                </a:lnTo>
                <a:lnTo>
                  <a:pt x="15318" y="15725"/>
                </a:lnTo>
                <a:lnTo>
                  <a:pt x="16459" y="12750"/>
                </a:lnTo>
                <a:lnTo>
                  <a:pt x="19649" y="10123"/>
                </a:lnTo>
                <a:lnTo>
                  <a:pt x="23191" y="9460"/>
                </a:lnTo>
                <a:lnTo>
                  <a:pt x="25834" y="9460"/>
                </a:lnTo>
                <a:lnTo>
                  <a:pt x="29311" y="11610"/>
                </a:lnTo>
                <a:lnTo>
                  <a:pt x="31485" y="15087"/>
                </a:lnTo>
                <a:lnTo>
                  <a:pt x="31485" y="17689"/>
                </a:lnTo>
                <a:lnTo>
                  <a:pt x="30963" y="20815"/>
                </a:lnTo>
                <a:lnTo>
                  <a:pt x="28778" y="24220"/>
                </a:lnTo>
                <a:lnTo>
                  <a:pt x="25920" y="25678"/>
                </a:lnTo>
                <a:lnTo>
                  <a:pt x="23342" y="25894"/>
                </a:lnTo>
                <a:lnTo>
                  <a:pt x="20779" y="25894"/>
                </a:lnTo>
                <a:close/>
              </a:path>
              <a:path w="49010" h="72936">
                <a:moveTo>
                  <a:pt x="17769" y="63132"/>
                </a:moveTo>
                <a:lnTo>
                  <a:pt x="15941" y="62193"/>
                </a:lnTo>
                <a:lnTo>
                  <a:pt x="13209" y="59867"/>
                </a:lnTo>
                <a:lnTo>
                  <a:pt x="15429" y="72608"/>
                </a:lnTo>
                <a:lnTo>
                  <a:pt x="18950" y="72936"/>
                </a:lnTo>
                <a:lnTo>
                  <a:pt x="27306" y="72936"/>
                </a:lnTo>
                <a:lnTo>
                  <a:pt x="31003" y="72478"/>
                </a:lnTo>
                <a:lnTo>
                  <a:pt x="34174" y="71578"/>
                </a:lnTo>
                <a:lnTo>
                  <a:pt x="37339" y="70675"/>
                </a:lnTo>
                <a:lnTo>
                  <a:pt x="39966" y="69443"/>
                </a:lnTo>
                <a:lnTo>
                  <a:pt x="44157" y="66333"/>
                </a:lnTo>
                <a:lnTo>
                  <a:pt x="46789" y="62383"/>
                </a:lnTo>
                <a:lnTo>
                  <a:pt x="48362" y="58013"/>
                </a:lnTo>
                <a:lnTo>
                  <a:pt x="48362" y="53456"/>
                </a:lnTo>
                <a:lnTo>
                  <a:pt x="47193" y="49809"/>
                </a:lnTo>
                <a:lnTo>
                  <a:pt x="45288" y="46659"/>
                </a:lnTo>
                <a:lnTo>
                  <a:pt x="42354" y="44246"/>
                </a:lnTo>
                <a:lnTo>
                  <a:pt x="38404" y="42635"/>
                </a:lnTo>
                <a:lnTo>
                  <a:pt x="33807" y="41579"/>
                </a:lnTo>
                <a:lnTo>
                  <a:pt x="31054" y="41464"/>
                </a:lnTo>
                <a:lnTo>
                  <a:pt x="19278" y="41036"/>
                </a:lnTo>
                <a:lnTo>
                  <a:pt x="15393" y="39916"/>
                </a:lnTo>
                <a:lnTo>
                  <a:pt x="14008" y="37339"/>
                </a:lnTo>
                <a:lnTo>
                  <a:pt x="13360" y="56390"/>
                </a:lnTo>
                <a:lnTo>
                  <a:pt x="14836" y="53517"/>
                </a:lnTo>
                <a:lnTo>
                  <a:pt x="17640" y="50904"/>
                </a:lnTo>
                <a:lnTo>
                  <a:pt x="27371" y="51181"/>
                </a:lnTo>
                <a:lnTo>
                  <a:pt x="31431" y="51728"/>
                </a:lnTo>
                <a:lnTo>
                  <a:pt x="34038" y="53456"/>
                </a:lnTo>
                <a:lnTo>
                  <a:pt x="34686" y="56335"/>
                </a:lnTo>
                <a:lnTo>
                  <a:pt x="34686" y="57265"/>
                </a:lnTo>
                <a:lnTo>
                  <a:pt x="33173" y="60641"/>
                </a:lnTo>
                <a:lnTo>
                  <a:pt x="30290" y="62560"/>
                </a:lnTo>
                <a:lnTo>
                  <a:pt x="27471" y="63399"/>
                </a:lnTo>
                <a:lnTo>
                  <a:pt x="23674" y="63601"/>
                </a:lnTo>
                <a:lnTo>
                  <a:pt x="20347" y="63601"/>
                </a:lnTo>
                <a:lnTo>
                  <a:pt x="17769" y="63132"/>
                </a:lnTo>
                <a:close/>
              </a:path>
              <a:path w="49010" h="72936">
                <a:moveTo>
                  <a:pt x="482" y="56390"/>
                </a:moveTo>
                <a:lnTo>
                  <a:pt x="0" y="59806"/>
                </a:lnTo>
                <a:lnTo>
                  <a:pt x="447" y="63474"/>
                </a:lnTo>
                <a:lnTo>
                  <a:pt x="2134" y="66700"/>
                </a:lnTo>
                <a:lnTo>
                  <a:pt x="5346" y="69253"/>
                </a:lnTo>
                <a:lnTo>
                  <a:pt x="9601" y="71311"/>
                </a:lnTo>
                <a:lnTo>
                  <a:pt x="12524" y="71960"/>
                </a:lnTo>
                <a:lnTo>
                  <a:pt x="15429" y="72608"/>
                </a:lnTo>
                <a:lnTo>
                  <a:pt x="13209" y="59867"/>
                </a:lnTo>
                <a:lnTo>
                  <a:pt x="13360" y="56390"/>
                </a:lnTo>
                <a:lnTo>
                  <a:pt x="14008" y="37339"/>
                </a:lnTo>
                <a:lnTo>
                  <a:pt x="14861" y="34519"/>
                </a:lnTo>
                <a:lnTo>
                  <a:pt x="15152" y="20372"/>
                </a:lnTo>
                <a:lnTo>
                  <a:pt x="15318" y="15725"/>
                </a:lnTo>
                <a:lnTo>
                  <a:pt x="17665" y="421"/>
                </a:lnTo>
                <a:lnTo>
                  <a:pt x="15213" y="1230"/>
                </a:lnTo>
                <a:lnTo>
                  <a:pt x="10617" y="3214"/>
                </a:lnTo>
                <a:lnTo>
                  <a:pt x="7089" y="6299"/>
                </a:lnTo>
                <a:lnTo>
                  <a:pt x="4712" y="10403"/>
                </a:lnTo>
                <a:lnTo>
                  <a:pt x="3215" y="15152"/>
                </a:lnTo>
                <a:lnTo>
                  <a:pt x="3215" y="20599"/>
                </a:lnTo>
                <a:lnTo>
                  <a:pt x="3596" y="22809"/>
                </a:lnTo>
                <a:lnTo>
                  <a:pt x="5119" y="26366"/>
                </a:lnTo>
                <a:lnTo>
                  <a:pt x="7405" y="29149"/>
                </a:lnTo>
                <a:lnTo>
                  <a:pt x="4572" y="32143"/>
                </a:lnTo>
                <a:lnTo>
                  <a:pt x="2617" y="35650"/>
                </a:lnTo>
                <a:lnTo>
                  <a:pt x="2120" y="39725"/>
                </a:lnTo>
                <a:lnTo>
                  <a:pt x="2552" y="42990"/>
                </a:lnTo>
                <a:lnTo>
                  <a:pt x="4240" y="45849"/>
                </a:lnTo>
                <a:lnTo>
                  <a:pt x="7012" y="47815"/>
                </a:lnTo>
                <a:lnTo>
                  <a:pt x="4028" y="50421"/>
                </a:lnTo>
                <a:lnTo>
                  <a:pt x="1828" y="53265"/>
                </a:lnTo>
                <a:lnTo>
                  <a:pt x="482" y="563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784304" y="5893235"/>
            <a:ext cx="15299" cy="51869"/>
          </a:xfrm>
          <a:custGeom>
            <a:avLst/>
            <a:gdLst/>
            <a:ahLst/>
            <a:cxnLst/>
            <a:rect l="l" t="t" r="r" b="b"/>
            <a:pathLst>
              <a:path w="15299" h="51869">
                <a:moveTo>
                  <a:pt x="4889" y="51728"/>
                </a:moveTo>
                <a:lnTo>
                  <a:pt x="7607" y="51869"/>
                </a:lnTo>
                <a:lnTo>
                  <a:pt x="11290" y="51447"/>
                </a:lnTo>
                <a:lnTo>
                  <a:pt x="14249" y="49418"/>
                </a:lnTo>
                <a:lnTo>
                  <a:pt x="15173" y="46523"/>
                </a:lnTo>
                <a:lnTo>
                  <a:pt x="15299" y="43729"/>
                </a:lnTo>
                <a:lnTo>
                  <a:pt x="14932" y="39841"/>
                </a:lnTo>
                <a:lnTo>
                  <a:pt x="13054" y="36616"/>
                </a:lnTo>
                <a:lnTo>
                  <a:pt x="10311" y="35612"/>
                </a:lnTo>
                <a:lnTo>
                  <a:pt x="7607" y="35486"/>
                </a:lnTo>
                <a:lnTo>
                  <a:pt x="3910" y="35892"/>
                </a:lnTo>
                <a:lnTo>
                  <a:pt x="951" y="37923"/>
                </a:lnTo>
                <a:lnTo>
                  <a:pt x="111" y="40906"/>
                </a:lnTo>
                <a:lnTo>
                  <a:pt x="0" y="43729"/>
                </a:lnTo>
                <a:lnTo>
                  <a:pt x="327" y="47548"/>
                </a:lnTo>
                <a:lnTo>
                  <a:pt x="2146" y="50725"/>
                </a:lnTo>
                <a:lnTo>
                  <a:pt x="4889" y="51728"/>
                </a:lnTo>
                <a:close/>
              </a:path>
              <a:path w="15299" h="51869">
                <a:moveTo>
                  <a:pt x="4889" y="16243"/>
                </a:moveTo>
                <a:lnTo>
                  <a:pt x="7607" y="16384"/>
                </a:lnTo>
                <a:lnTo>
                  <a:pt x="11290" y="15966"/>
                </a:lnTo>
                <a:lnTo>
                  <a:pt x="14249" y="13931"/>
                </a:lnTo>
                <a:lnTo>
                  <a:pt x="15173" y="11088"/>
                </a:lnTo>
                <a:lnTo>
                  <a:pt x="15299" y="8294"/>
                </a:lnTo>
                <a:lnTo>
                  <a:pt x="14932" y="4381"/>
                </a:lnTo>
                <a:lnTo>
                  <a:pt x="13054" y="1181"/>
                </a:lnTo>
                <a:lnTo>
                  <a:pt x="10311" y="129"/>
                </a:lnTo>
                <a:lnTo>
                  <a:pt x="7607" y="0"/>
                </a:lnTo>
                <a:lnTo>
                  <a:pt x="3910" y="433"/>
                </a:lnTo>
                <a:lnTo>
                  <a:pt x="951" y="2491"/>
                </a:lnTo>
                <a:lnTo>
                  <a:pt x="111" y="5436"/>
                </a:lnTo>
                <a:lnTo>
                  <a:pt x="0" y="8294"/>
                </a:lnTo>
                <a:lnTo>
                  <a:pt x="327" y="12092"/>
                </a:lnTo>
                <a:lnTo>
                  <a:pt x="2146" y="15242"/>
                </a:lnTo>
                <a:lnTo>
                  <a:pt x="4889" y="16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848248" y="587240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1" y="1844"/>
                </a:lnTo>
                <a:lnTo>
                  <a:pt x="7686" y="0"/>
                </a:lnTo>
                <a:lnTo>
                  <a:pt x="3441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5" y="20156"/>
                </a:lnTo>
                <a:lnTo>
                  <a:pt x="3949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879172" y="589177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8"/>
                </a:moveTo>
                <a:lnTo>
                  <a:pt x="33097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34"/>
                </a:lnTo>
                <a:lnTo>
                  <a:pt x="13578" y="3567"/>
                </a:lnTo>
                <a:lnTo>
                  <a:pt x="10835" y="5816"/>
                </a:lnTo>
                <a:lnTo>
                  <a:pt x="8092" y="8887"/>
                </a:lnTo>
                <a:lnTo>
                  <a:pt x="8092" y="2145"/>
                </a:lnTo>
                <a:lnTo>
                  <a:pt x="5525" y="773"/>
                </a:lnTo>
                <a:lnTo>
                  <a:pt x="2576" y="773"/>
                </a:lnTo>
                <a:lnTo>
                  <a:pt x="0" y="2425"/>
                </a:lnTo>
                <a:lnTo>
                  <a:pt x="0" y="51271"/>
                </a:lnTo>
                <a:lnTo>
                  <a:pt x="190" y="52005"/>
                </a:lnTo>
                <a:lnTo>
                  <a:pt x="2857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5" y="11736"/>
                </a:lnTo>
                <a:lnTo>
                  <a:pt x="18251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37" y="9370"/>
                </a:lnTo>
                <a:lnTo>
                  <a:pt x="31380" y="12786"/>
                </a:lnTo>
                <a:lnTo>
                  <a:pt x="32449" y="15951"/>
                </a:lnTo>
                <a:lnTo>
                  <a:pt x="33097" y="19885"/>
                </a:lnTo>
                <a:lnTo>
                  <a:pt x="33097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938950" y="5891771"/>
            <a:ext cx="44931" cy="72337"/>
          </a:xfrm>
          <a:custGeom>
            <a:avLst/>
            <a:gdLst/>
            <a:ahLst/>
            <a:cxnLst/>
            <a:rect l="l" t="t" r="r" b="b"/>
            <a:pathLst>
              <a:path w="44931" h="72337">
                <a:moveTo>
                  <a:pt x="9954" y="19634"/>
                </a:moveTo>
                <a:lnTo>
                  <a:pt x="11135" y="15389"/>
                </a:lnTo>
                <a:lnTo>
                  <a:pt x="13117" y="11847"/>
                </a:lnTo>
                <a:lnTo>
                  <a:pt x="16013" y="9320"/>
                </a:lnTo>
                <a:lnTo>
                  <a:pt x="19530" y="7692"/>
                </a:lnTo>
                <a:lnTo>
                  <a:pt x="24267" y="7692"/>
                </a:lnTo>
                <a:lnTo>
                  <a:pt x="28889" y="10058"/>
                </a:lnTo>
                <a:lnTo>
                  <a:pt x="33501" y="13931"/>
                </a:lnTo>
                <a:lnTo>
                  <a:pt x="35913" y="16926"/>
                </a:lnTo>
                <a:lnTo>
                  <a:pt x="35913" y="36460"/>
                </a:lnTo>
                <a:lnTo>
                  <a:pt x="33169" y="39721"/>
                </a:lnTo>
                <a:lnTo>
                  <a:pt x="29423" y="43127"/>
                </a:lnTo>
                <a:lnTo>
                  <a:pt x="25981" y="45198"/>
                </a:lnTo>
                <a:lnTo>
                  <a:pt x="22630" y="46010"/>
                </a:lnTo>
                <a:lnTo>
                  <a:pt x="19086" y="46010"/>
                </a:lnTo>
                <a:lnTo>
                  <a:pt x="15570" y="44348"/>
                </a:lnTo>
                <a:lnTo>
                  <a:pt x="12772" y="41795"/>
                </a:lnTo>
                <a:lnTo>
                  <a:pt x="10882" y="38173"/>
                </a:lnTo>
                <a:lnTo>
                  <a:pt x="9842" y="33742"/>
                </a:lnTo>
                <a:lnTo>
                  <a:pt x="9269" y="28964"/>
                </a:lnTo>
                <a:lnTo>
                  <a:pt x="9269" y="24151"/>
                </a:lnTo>
                <a:lnTo>
                  <a:pt x="8125" y="50176"/>
                </a:lnTo>
                <a:lnTo>
                  <a:pt x="13129" y="52955"/>
                </a:lnTo>
                <a:lnTo>
                  <a:pt x="16139" y="53653"/>
                </a:lnTo>
                <a:lnTo>
                  <a:pt x="22463" y="53527"/>
                </a:lnTo>
                <a:lnTo>
                  <a:pt x="25106" y="52980"/>
                </a:lnTo>
                <a:lnTo>
                  <a:pt x="27724" y="51889"/>
                </a:lnTo>
                <a:lnTo>
                  <a:pt x="30351" y="50427"/>
                </a:lnTo>
                <a:lnTo>
                  <a:pt x="33018" y="48373"/>
                </a:lnTo>
                <a:lnTo>
                  <a:pt x="35913" y="45629"/>
                </a:lnTo>
                <a:lnTo>
                  <a:pt x="35913" y="70634"/>
                </a:lnTo>
                <a:lnTo>
                  <a:pt x="36230" y="71625"/>
                </a:lnTo>
                <a:lnTo>
                  <a:pt x="38797" y="72337"/>
                </a:lnTo>
                <a:lnTo>
                  <a:pt x="42009" y="72337"/>
                </a:lnTo>
                <a:lnTo>
                  <a:pt x="44931" y="70634"/>
                </a:lnTo>
                <a:lnTo>
                  <a:pt x="44931" y="2105"/>
                </a:lnTo>
                <a:lnTo>
                  <a:pt x="42364" y="784"/>
                </a:lnTo>
                <a:lnTo>
                  <a:pt x="39621" y="784"/>
                </a:lnTo>
                <a:lnTo>
                  <a:pt x="36954" y="2421"/>
                </a:lnTo>
                <a:lnTo>
                  <a:pt x="36954" y="8341"/>
                </a:lnTo>
                <a:lnTo>
                  <a:pt x="34034" y="5586"/>
                </a:lnTo>
                <a:lnTo>
                  <a:pt x="31456" y="3451"/>
                </a:lnTo>
                <a:lnTo>
                  <a:pt x="27708" y="1256"/>
                </a:lnTo>
                <a:lnTo>
                  <a:pt x="23911" y="151"/>
                </a:lnTo>
                <a:lnTo>
                  <a:pt x="21107" y="0"/>
                </a:lnTo>
                <a:lnTo>
                  <a:pt x="17665" y="0"/>
                </a:lnTo>
                <a:lnTo>
                  <a:pt x="14641" y="633"/>
                </a:lnTo>
                <a:lnTo>
                  <a:pt x="12012" y="1915"/>
                </a:lnTo>
                <a:lnTo>
                  <a:pt x="9954" y="19634"/>
                </a:lnTo>
                <a:close/>
              </a:path>
              <a:path w="44931" h="72337">
                <a:moveTo>
                  <a:pt x="353" y="34364"/>
                </a:moveTo>
                <a:lnTo>
                  <a:pt x="1090" y="37565"/>
                </a:lnTo>
                <a:lnTo>
                  <a:pt x="1799" y="40765"/>
                </a:lnTo>
                <a:lnTo>
                  <a:pt x="2959" y="43559"/>
                </a:lnTo>
                <a:lnTo>
                  <a:pt x="4518" y="45920"/>
                </a:lnTo>
                <a:lnTo>
                  <a:pt x="8125" y="50176"/>
                </a:lnTo>
                <a:lnTo>
                  <a:pt x="9269" y="24151"/>
                </a:lnTo>
                <a:lnTo>
                  <a:pt x="9954" y="19634"/>
                </a:lnTo>
                <a:lnTo>
                  <a:pt x="12012" y="1915"/>
                </a:lnTo>
                <a:lnTo>
                  <a:pt x="9395" y="3200"/>
                </a:lnTo>
                <a:lnTo>
                  <a:pt x="7185" y="5029"/>
                </a:lnTo>
                <a:lnTo>
                  <a:pt x="3604" y="9817"/>
                </a:lnTo>
                <a:lnTo>
                  <a:pt x="2256" y="12696"/>
                </a:lnTo>
                <a:lnTo>
                  <a:pt x="1357" y="16088"/>
                </a:lnTo>
                <a:lnTo>
                  <a:pt x="457" y="19467"/>
                </a:lnTo>
                <a:lnTo>
                  <a:pt x="0" y="23252"/>
                </a:lnTo>
                <a:lnTo>
                  <a:pt x="0" y="30984"/>
                </a:lnTo>
                <a:lnTo>
                  <a:pt x="353" y="34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04646" y="5892544"/>
            <a:ext cx="42087" cy="52870"/>
          </a:xfrm>
          <a:custGeom>
            <a:avLst/>
            <a:gdLst/>
            <a:ahLst/>
            <a:cxnLst/>
            <a:rect l="l" t="t" r="r" b="b"/>
            <a:pathLst>
              <a:path w="42087" h="52870">
                <a:moveTo>
                  <a:pt x="35953" y="0"/>
                </a:moveTo>
                <a:lnTo>
                  <a:pt x="33084" y="1652"/>
                </a:lnTo>
                <a:lnTo>
                  <a:pt x="33084" y="35787"/>
                </a:lnTo>
                <a:lnTo>
                  <a:pt x="30596" y="38862"/>
                </a:lnTo>
                <a:lnTo>
                  <a:pt x="28232" y="41198"/>
                </a:lnTo>
                <a:lnTo>
                  <a:pt x="23789" y="44387"/>
                </a:lnTo>
                <a:lnTo>
                  <a:pt x="19303" y="45172"/>
                </a:lnTo>
                <a:lnTo>
                  <a:pt x="16042" y="44844"/>
                </a:lnTo>
                <a:lnTo>
                  <a:pt x="13435" y="43498"/>
                </a:lnTo>
                <a:lnTo>
                  <a:pt x="10668" y="40143"/>
                </a:lnTo>
                <a:lnTo>
                  <a:pt x="961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84" y="0"/>
                </a:lnTo>
                <a:lnTo>
                  <a:pt x="2895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34" y="46840"/>
                </a:lnTo>
                <a:lnTo>
                  <a:pt x="7010" y="50176"/>
                </a:lnTo>
                <a:lnTo>
                  <a:pt x="11470" y="52351"/>
                </a:lnTo>
                <a:lnTo>
                  <a:pt x="14213" y="52870"/>
                </a:lnTo>
                <a:lnTo>
                  <a:pt x="20243" y="52870"/>
                </a:lnTo>
                <a:lnTo>
                  <a:pt x="22986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48" y="44032"/>
                </a:lnTo>
                <a:lnTo>
                  <a:pt x="33948" y="50774"/>
                </a:lnTo>
                <a:lnTo>
                  <a:pt x="36526" y="52146"/>
                </a:lnTo>
                <a:lnTo>
                  <a:pt x="39420" y="52146"/>
                </a:lnTo>
                <a:lnTo>
                  <a:pt x="42087" y="50497"/>
                </a:lnTo>
                <a:lnTo>
                  <a:pt x="42087" y="1652"/>
                </a:lnTo>
                <a:lnTo>
                  <a:pt x="41846" y="928"/>
                </a:lnTo>
                <a:lnTo>
                  <a:pt x="3917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6693" y="5872402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1" y="8892"/>
                </a:lnTo>
                <a:lnTo>
                  <a:pt x="3376" y="10731"/>
                </a:lnTo>
                <a:lnTo>
                  <a:pt x="761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44"/>
                </a:lnTo>
                <a:lnTo>
                  <a:pt x="7666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395" y="71564"/>
                </a:moveTo>
                <a:lnTo>
                  <a:pt x="3948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4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93711" y="5891771"/>
            <a:ext cx="34555" cy="53647"/>
          </a:xfrm>
          <a:custGeom>
            <a:avLst/>
            <a:gdLst/>
            <a:ahLst/>
            <a:cxnLst/>
            <a:rect l="l" t="t" r="r" b="b"/>
            <a:pathLst>
              <a:path w="34555" h="53647">
                <a:moveTo>
                  <a:pt x="21592" y="104"/>
                </a:moveTo>
                <a:lnTo>
                  <a:pt x="16026" y="0"/>
                </a:lnTo>
                <a:lnTo>
                  <a:pt x="13423" y="396"/>
                </a:lnTo>
                <a:lnTo>
                  <a:pt x="8981" y="1983"/>
                </a:lnTo>
                <a:lnTo>
                  <a:pt x="5651" y="4370"/>
                </a:lnTo>
                <a:lnTo>
                  <a:pt x="3049" y="7213"/>
                </a:lnTo>
                <a:lnTo>
                  <a:pt x="1562" y="10720"/>
                </a:lnTo>
                <a:lnTo>
                  <a:pt x="1195" y="14479"/>
                </a:lnTo>
                <a:lnTo>
                  <a:pt x="1536" y="18517"/>
                </a:lnTo>
                <a:lnTo>
                  <a:pt x="2959" y="21628"/>
                </a:lnTo>
                <a:lnTo>
                  <a:pt x="6209" y="25210"/>
                </a:lnTo>
                <a:lnTo>
                  <a:pt x="8981" y="26937"/>
                </a:lnTo>
                <a:lnTo>
                  <a:pt x="11951" y="28411"/>
                </a:lnTo>
                <a:lnTo>
                  <a:pt x="15025" y="29641"/>
                </a:lnTo>
                <a:lnTo>
                  <a:pt x="17960" y="30787"/>
                </a:lnTo>
                <a:lnTo>
                  <a:pt x="20703" y="31978"/>
                </a:lnTo>
                <a:lnTo>
                  <a:pt x="23953" y="34264"/>
                </a:lnTo>
                <a:lnTo>
                  <a:pt x="25717" y="37298"/>
                </a:lnTo>
                <a:lnTo>
                  <a:pt x="25476" y="41173"/>
                </a:lnTo>
                <a:lnTo>
                  <a:pt x="22899" y="44578"/>
                </a:lnTo>
                <a:lnTo>
                  <a:pt x="19698" y="46010"/>
                </a:lnTo>
                <a:lnTo>
                  <a:pt x="17095" y="46497"/>
                </a:lnTo>
                <a:lnTo>
                  <a:pt x="13553" y="46497"/>
                </a:lnTo>
                <a:lnTo>
                  <a:pt x="10198" y="45759"/>
                </a:lnTo>
                <a:lnTo>
                  <a:pt x="6159" y="44156"/>
                </a:lnTo>
                <a:lnTo>
                  <a:pt x="3279" y="42558"/>
                </a:lnTo>
                <a:lnTo>
                  <a:pt x="265" y="42939"/>
                </a:lnTo>
                <a:lnTo>
                  <a:pt x="0" y="45518"/>
                </a:lnTo>
                <a:lnTo>
                  <a:pt x="445" y="48818"/>
                </a:lnTo>
                <a:lnTo>
                  <a:pt x="3049" y="50928"/>
                </a:lnTo>
                <a:lnTo>
                  <a:pt x="6209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4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49" y="49582"/>
                </a:lnTo>
                <a:lnTo>
                  <a:pt x="32245" y="46608"/>
                </a:lnTo>
                <a:lnTo>
                  <a:pt x="34098" y="42698"/>
                </a:lnTo>
                <a:lnTo>
                  <a:pt x="34555" y="37972"/>
                </a:lnTo>
                <a:lnTo>
                  <a:pt x="34555" y="35877"/>
                </a:lnTo>
                <a:lnTo>
                  <a:pt x="33505" y="32551"/>
                </a:lnTo>
                <a:lnTo>
                  <a:pt x="31866" y="29731"/>
                </a:lnTo>
                <a:lnTo>
                  <a:pt x="28219" y="26631"/>
                </a:lnTo>
                <a:lnTo>
                  <a:pt x="25224" y="25109"/>
                </a:lnTo>
                <a:lnTo>
                  <a:pt x="22161" y="23813"/>
                </a:lnTo>
                <a:lnTo>
                  <a:pt x="19116" y="22607"/>
                </a:lnTo>
                <a:lnTo>
                  <a:pt x="16156" y="21437"/>
                </a:lnTo>
                <a:lnTo>
                  <a:pt x="12523" y="19342"/>
                </a:lnTo>
                <a:lnTo>
                  <a:pt x="10123" y="16588"/>
                </a:lnTo>
                <a:lnTo>
                  <a:pt x="9766" y="13981"/>
                </a:lnTo>
                <a:lnTo>
                  <a:pt x="10339" y="11177"/>
                </a:lnTo>
                <a:lnTo>
                  <a:pt x="12750" y="8279"/>
                </a:lnTo>
                <a:lnTo>
                  <a:pt x="16026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68" y="8359"/>
                </a:lnTo>
                <a:lnTo>
                  <a:pt x="29249" y="10083"/>
                </a:lnTo>
                <a:lnTo>
                  <a:pt x="32043" y="8304"/>
                </a:lnTo>
                <a:lnTo>
                  <a:pt x="31992" y="5690"/>
                </a:lnTo>
                <a:lnTo>
                  <a:pt x="30416" y="2898"/>
                </a:lnTo>
                <a:lnTo>
                  <a:pt x="27471" y="1461"/>
                </a:lnTo>
                <a:lnTo>
                  <a:pt x="24206" y="532"/>
                </a:lnTo>
                <a:lnTo>
                  <a:pt x="21592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144788" y="5872402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4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80" y="1844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395" y="71564"/>
                </a:moveTo>
                <a:lnTo>
                  <a:pt x="3952" y="72288"/>
                </a:lnTo>
                <a:lnTo>
                  <a:pt x="7178" y="72288"/>
                </a:lnTo>
                <a:lnTo>
                  <a:pt x="10046" y="70639"/>
                </a:lnTo>
                <a:lnTo>
                  <a:pt x="10046" y="21794"/>
                </a:lnTo>
                <a:lnTo>
                  <a:pt x="9817" y="21107"/>
                </a:lnTo>
                <a:lnTo>
                  <a:pt x="7178" y="20156"/>
                </a:lnTo>
                <a:lnTo>
                  <a:pt x="3952" y="20156"/>
                </a:lnTo>
                <a:lnTo>
                  <a:pt x="1093" y="21794"/>
                </a:lnTo>
                <a:lnTo>
                  <a:pt x="1093" y="70639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169206" y="5879473"/>
            <a:ext cx="31913" cy="65850"/>
          </a:xfrm>
          <a:custGeom>
            <a:avLst/>
            <a:gdLst/>
            <a:ahLst/>
            <a:cxnLst/>
            <a:rect l="l" t="t" r="r" b="b"/>
            <a:pathLst>
              <a:path w="31913" h="65850">
                <a:moveTo>
                  <a:pt x="31913" y="59982"/>
                </a:moveTo>
                <a:lnTo>
                  <a:pt x="31913" y="59334"/>
                </a:lnTo>
                <a:lnTo>
                  <a:pt x="30045" y="56757"/>
                </a:lnTo>
                <a:lnTo>
                  <a:pt x="27302" y="57786"/>
                </a:lnTo>
                <a:lnTo>
                  <a:pt x="24418" y="58193"/>
                </a:lnTo>
                <a:lnTo>
                  <a:pt x="21855" y="58193"/>
                </a:lnTo>
                <a:lnTo>
                  <a:pt x="19072" y="55615"/>
                </a:lnTo>
                <a:lnTo>
                  <a:pt x="17589" y="51360"/>
                </a:lnTo>
                <a:lnTo>
                  <a:pt x="17589" y="20753"/>
                </a:lnTo>
                <a:lnTo>
                  <a:pt x="30110" y="20753"/>
                </a:lnTo>
                <a:lnTo>
                  <a:pt x="31733" y="19316"/>
                </a:lnTo>
                <a:lnTo>
                  <a:pt x="31913" y="16372"/>
                </a:lnTo>
                <a:lnTo>
                  <a:pt x="30110" y="13323"/>
                </a:lnTo>
                <a:lnTo>
                  <a:pt x="17589" y="13323"/>
                </a:lnTo>
                <a:lnTo>
                  <a:pt x="17589" y="1701"/>
                </a:lnTo>
                <a:lnTo>
                  <a:pt x="17359" y="1003"/>
                </a:lnTo>
                <a:lnTo>
                  <a:pt x="14716" y="0"/>
                </a:lnTo>
                <a:lnTo>
                  <a:pt x="11490" y="0"/>
                </a:lnTo>
                <a:lnTo>
                  <a:pt x="8632" y="1701"/>
                </a:lnTo>
                <a:lnTo>
                  <a:pt x="8632" y="13323"/>
                </a:lnTo>
                <a:lnTo>
                  <a:pt x="1854" y="13323"/>
                </a:lnTo>
                <a:lnTo>
                  <a:pt x="353" y="14467"/>
                </a:lnTo>
                <a:lnTo>
                  <a:pt x="0" y="17070"/>
                </a:lnTo>
                <a:lnTo>
                  <a:pt x="1803" y="20753"/>
                </a:lnTo>
                <a:lnTo>
                  <a:pt x="8632" y="20753"/>
                </a:lnTo>
                <a:lnTo>
                  <a:pt x="8632" y="52120"/>
                </a:lnTo>
                <a:lnTo>
                  <a:pt x="9420" y="56642"/>
                </a:lnTo>
                <a:lnTo>
                  <a:pt x="10782" y="60439"/>
                </a:lnTo>
                <a:lnTo>
                  <a:pt x="13103" y="63158"/>
                </a:lnTo>
                <a:lnTo>
                  <a:pt x="16380" y="64846"/>
                </a:lnTo>
                <a:lnTo>
                  <a:pt x="20368" y="65850"/>
                </a:lnTo>
                <a:lnTo>
                  <a:pt x="25397" y="65684"/>
                </a:lnTo>
                <a:lnTo>
                  <a:pt x="28497" y="65112"/>
                </a:lnTo>
                <a:lnTo>
                  <a:pt x="31546" y="63093"/>
                </a:lnTo>
                <a:lnTo>
                  <a:pt x="31913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16549" y="5872402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2" y="8892"/>
                </a:lnTo>
                <a:lnTo>
                  <a:pt x="3376" y="10731"/>
                </a:lnTo>
                <a:lnTo>
                  <a:pt x="7618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1" y="1844"/>
                </a:lnTo>
                <a:lnTo>
                  <a:pt x="7683" y="0"/>
                </a:lnTo>
                <a:lnTo>
                  <a:pt x="344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397" y="7156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7" y="21107"/>
                </a:lnTo>
                <a:lnTo>
                  <a:pt x="7175" y="20156"/>
                </a:lnTo>
                <a:lnTo>
                  <a:pt x="3949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41018" y="5892526"/>
            <a:ext cx="46494" cy="52196"/>
          </a:xfrm>
          <a:custGeom>
            <a:avLst/>
            <a:gdLst/>
            <a:ahLst/>
            <a:cxnLst/>
            <a:rect l="l" t="t" r="r" b="b"/>
            <a:pathLst>
              <a:path w="46494" h="52197">
                <a:moveTo>
                  <a:pt x="547" y="3859"/>
                </a:moveTo>
                <a:lnTo>
                  <a:pt x="17147" y="50241"/>
                </a:lnTo>
                <a:lnTo>
                  <a:pt x="17997" y="51422"/>
                </a:lnTo>
                <a:lnTo>
                  <a:pt x="20563" y="52095"/>
                </a:lnTo>
                <a:lnTo>
                  <a:pt x="23281" y="52196"/>
                </a:lnTo>
                <a:lnTo>
                  <a:pt x="26709" y="52069"/>
                </a:lnTo>
                <a:lnTo>
                  <a:pt x="29401" y="50241"/>
                </a:lnTo>
                <a:lnTo>
                  <a:pt x="46062" y="3859"/>
                </a:lnTo>
                <a:lnTo>
                  <a:pt x="46494" y="1573"/>
                </a:lnTo>
                <a:lnTo>
                  <a:pt x="45961" y="467"/>
                </a:lnTo>
                <a:lnTo>
                  <a:pt x="43153" y="0"/>
                </a:lnTo>
                <a:lnTo>
                  <a:pt x="39952" y="76"/>
                </a:lnTo>
                <a:lnTo>
                  <a:pt x="37376" y="1738"/>
                </a:lnTo>
                <a:lnTo>
                  <a:pt x="23764" y="41997"/>
                </a:lnTo>
                <a:lnTo>
                  <a:pt x="23393" y="41997"/>
                </a:lnTo>
                <a:lnTo>
                  <a:pt x="9601" y="1738"/>
                </a:lnTo>
                <a:lnTo>
                  <a:pt x="8039" y="241"/>
                </a:lnTo>
                <a:lnTo>
                  <a:pt x="5450" y="0"/>
                </a:lnTo>
                <a:lnTo>
                  <a:pt x="2858" y="10"/>
                </a:lnTo>
                <a:lnTo>
                  <a:pt x="0" y="1281"/>
                </a:lnTo>
                <a:lnTo>
                  <a:pt x="547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298827" y="5891775"/>
            <a:ext cx="44931" cy="53643"/>
          </a:xfrm>
          <a:custGeom>
            <a:avLst/>
            <a:gdLst/>
            <a:ahLst/>
            <a:cxnLst/>
            <a:rect l="l" t="t" r="r" b="b"/>
            <a:pathLst>
              <a:path w="44931" h="53643">
                <a:moveTo>
                  <a:pt x="44524" y="16926"/>
                </a:moveTo>
                <a:lnTo>
                  <a:pt x="43700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69"/>
                </a:lnTo>
                <a:lnTo>
                  <a:pt x="33235" y="1828"/>
                </a:lnTo>
                <a:lnTo>
                  <a:pt x="30542" y="608"/>
                </a:lnTo>
                <a:lnTo>
                  <a:pt x="27280" y="0"/>
                </a:lnTo>
                <a:lnTo>
                  <a:pt x="27317" y="6993"/>
                </a:lnTo>
                <a:lnTo>
                  <a:pt x="30582" y="8329"/>
                </a:lnTo>
                <a:lnTo>
                  <a:pt x="32792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69" y="22071"/>
                </a:lnTo>
                <a:lnTo>
                  <a:pt x="9702" y="18172"/>
                </a:lnTo>
                <a:lnTo>
                  <a:pt x="10933" y="14514"/>
                </a:lnTo>
                <a:lnTo>
                  <a:pt x="13727" y="1864"/>
                </a:lnTo>
                <a:lnTo>
                  <a:pt x="10833" y="3110"/>
                </a:lnTo>
                <a:lnTo>
                  <a:pt x="8370" y="4898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096"/>
                </a:lnTo>
                <a:lnTo>
                  <a:pt x="0" y="2286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8" y="41997"/>
                </a:lnTo>
                <a:lnTo>
                  <a:pt x="4175" y="44764"/>
                </a:lnTo>
                <a:lnTo>
                  <a:pt x="8305" y="49185"/>
                </a:lnTo>
                <a:lnTo>
                  <a:pt x="10847" y="50849"/>
                </a:lnTo>
                <a:lnTo>
                  <a:pt x="13867" y="51965"/>
                </a:lnTo>
                <a:lnTo>
                  <a:pt x="16890" y="53084"/>
                </a:lnTo>
                <a:lnTo>
                  <a:pt x="20394" y="53643"/>
                </a:lnTo>
                <a:lnTo>
                  <a:pt x="24422" y="53643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70" y="48308"/>
                </a:lnTo>
                <a:lnTo>
                  <a:pt x="42876" y="45514"/>
                </a:lnTo>
                <a:lnTo>
                  <a:pt x="42073" y="42886"/>
                </a:lnTo>
                <a:lnTo>
                  <a:pt x="39460" y="43267"/>
                </a:lnTo>
                <a:lnTo>
                  <a:pt x="36195" y="44549"/>
                </a:lnTo>
                <a:lnTo>
                  <a:pt x="33285" y="45438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2" y="46377"/>
                </a:lnTo>
                <a:lnTo>
                  <a:pt x="17781" y="45131"/>
                </a:lnTo>
                <a:lnTo>
                  <a:pt x="14098" y="43102"/>
                </a:lnTo>
                <a:lnTo>
                  <a:pt x="11555" y="40002"/>
                </a:lnTo>
                <a:lnTo>
                  <a:pt x="10095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54" y="28648"/>
                </a:lnTo>
                <a:lnTo>
                  <a:pt x="43865" y="27734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26"/>
                </a:lnTo>
                <a:close/>
              </a:path>
              <a:path w="44931" h="53643">
                <a:moveTo>
                  <a:pt x="10933" y="14514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6" y="7415"/>
                </a:lnTo>
                <a:lnTo>
                  <a:pt x="22975" y="6993"/>
                </a:lnTo>
                <a:lnTo>
                  <a:pt x="27317" y="6993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4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356603" y="5932234"/>
            <a:ext cx="17640" cy="27875"/>
          </a:xfrm>
          <a:custGeom>
            <a:avLst/>
            <a:gdLst/>
            <a:ahLst/>
            <a:cxnLst/>
            <a:rect l="l" t="t" r="r" b="b"/>
            <a:pathLst>
              <a:path w="17640" h="27875">
                <a:moveTo>
                  <a:pt x="17640" y="4406"/>
                </a:moveTo>
                <a:lnTo>
                  <a:pt x="17640" y="3427"/>
                </a:lnTo>
                <a:lnTo>
                  <a:pt x="16001" y="468"/>
                </a:lnTo>
                <a:lnTo>
                  <a:pt x="13385" y="0"/>
                </a:lnTo>
                <a:lnTo>
                  <a:pt x="10742" y="60"/>
                </a:lnTo>
                <a:lnTo>
                  <a:pt x="7722" y="1497"/>
                </a:lnTo>
                <a:lnTo>
                  <a:pt x="7226" y="4406"/>
                </a:lnTo>
                <a:lnTo>
                  <a:pt x="7226" y="11355"/>
                </a:lnTo>
                <a:lnTo>
                  <a:pt x="0" y="26276"/>
                </a:lnTo>
                <a:lnTo>
                  <a:pt x="1422" y="27875"/>
                </a:lnTo>
                <a:lnTo>
                  <a:pt x="4255" y="27824"/>
                </a:lnTo>
                <a:lnTo>
                  <a:pt x="6944" y="26377"/>
                </a:lnTo>
                <a:lnTo>
                  <a:pt x="14375" y="15203"/>
                </a:lnTo>
                <a:lnTo>
                  <a:pt x="15505" y="13435"/>
                </a:lnTo>
                <a:lnTo>
                  <a:pt x="16927" y="10158"/>
                </a:lnTo>
                <a:lnTo>
                  <a:pt x="17475" y="7491"/>
                </a:lnTo>
                <a:lnTo>
                  <a:pt x="17640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420723" y="5891771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42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60" y="7213"/>
                </a:lnTo>
                <a:lnTo>
                  <a:pt x="1577" y="10720"/>
                </a:lnTo>
                <a:lnTo>
                  <a:pt x="1206" y="14479"/>
                </a:lnTo>
                <a:lnTo>
                  <a:pt x="1551" y="18517"/>
                </a:lnTo>
                <a:lnTo>
                  <a:pt x="2974" y="21628"/>
                </a:lnTo>
                <a:lnTo>
                  <a:pt x="6224" y="25210"/>
                </a:lnTo>
                <a:lnTo>
                  <a:pt x="8992" y="26937"/>
                </a:lnTo>
                <a:lnTo>
                  <a:pt x="11963" y="28411"/>
                </a:lnTo>
                <a:lnTo>
                  <a:pt x="15038" y="29641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8"/>
                </a:lnTo>
                <a:lnTo>
                  <a:pt x="25488" y="41173"/>
                </a:lnTo>
                <a:lnTo>
                  <a:pt x="22910" y="44578"/>
                </a:lnTo>
                <a:lnTo>
                  <a:pt x="19710" y="46010"/>
                </a:lnTo>
                <a:lnTo>
                  <a:pt x="17108" y="46497"/>
                </a:lnTo>
                <a:lnTo>
                  <a:pt x="13564" y="46497"/>
                </a:lnTo>
                <a:lnTo>
                  <a:pt x="10209" y="45759"/>
                </a:lnTo>
                <a:lnTo>
                  <a:pt x="6174" y="44156"/>
                </a:lnTo>
                <a:lnTo>
                  <a:pt x="3290" y="42558"/>
                </a:lnTo>
                <a:lnTo>
                  <a:pt x="280" y="42939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8"/>
                </a:lnTo>
                <a:lnTo>
                  <a:pt x="6224" y="52224"/>
                </a:lnTo>
                <a:lnTo>
                  <a:pt x="8892" y="52984"/>
                </a:lnTo>
                <a:lnTo>
                  <a:pt x="12028" y="53531"/>
                </a:lnTo>
                <a:lnTo>
                  <a:pt x="18238" y="5364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60" y="49582"/>
                </a:lnTo>
                <a:lnTo>
                  <a:pt x="32260" y="46608"/>
                </a:lnTo>
                <a:lnTo>
                  <a:pt x="34113" y="42698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1"/>
                </a:lnTo>
                <a:lnTo>
                  <a:pt x="25236" y="25109"/>
                </a:lnTo>
                <a:lnTo>
                  <a:pt x="22176" y="23813"/>
                </a:lnTo>
                <a:lnTo>
                  <a:pt x="19127" y="22607"/>
                </a:lnTo>
                <a:lnTo>
                  <a:pt x="16168" y="21437"/>
                </a:lnTo>
                <a:lnTo>
                  <a:pt x="12536" y="19342"/>
                </a:lnTo>
                <a:lnTo>
                  <a:pt x="10134" y="16588"/>
                </a:lnTo>
                <a:lnTo>
                  <a:pt x="9781" y="13981"/>
                </a:lnTo>
                <a:lnTo>
                  <a:pt x="10350" y="11177"/>
                </a:lnTo>
                <a:lnTo>
                  <a:pt x="12766" y="8279"/>
                </a:lnTo>
                <a:lnTo>
                  <a:pt x="16042" y="7113"/>
                </a:lnTo>
                <a:lnTo>
                  <a:pt x="18896" y="6948"/>
                </a:lnTo>
                <a:lnTo>
                  <a:pt x="22111" y="7138"/>
                </a:lnTo>
                <a:lnTo>
                  <a:pt x="25883" y="8359"/>
                </a:lnTo>
                <a:lnTo>
                  <a:pt x="29260" y="10083"/>
                </a:lnTo>
                <a:lnTo>
                  <a:pt x="32054" y="8304"/>
                </a:lnTo>
                <a:lnTo>
                  <a:pt x="31993" y="5690"/>
                </a:lnTo>
                <a:lnTo>
                  <a:pt x="30431" y="2898"/>
                </a:lnTo>
                <a:lnTo>
                  <a:pt x="27482" y="1461"/>
                </a:lnTo>
                <a:lnTo>
                  <a:pt x="24221" y="532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69643" y="5891775"/>
            <a:ext cx="44932" cy="53643"/>
          </a:xfrm>
          <a:custGeom>
            <a:avLst/>
            <a:gdLst/>
            <a:ahLst/>
            <a:cxnLst/>
            <a:rect l="l" t="t" r="r" b="b"/>
            <a:pathLst>
              <a:path w="44932" h="53643">
                <a:moveTo>
                  <a:pt x="44528" y="16926"/>
                </a:moveTo>
                <a:lnTo>
                  <a:pt x="43700" y="14122"/>
                </a:lnTo>
                <a:lnTo>
                  <a:pt x="42901" y="11314"/>
                </a:lnTo>
                <a:lnTo>
                  <a:pt x="39877" y="6807"/>
                </a:lnTo>
                <a:lnTo>
                  <a:pt x="35928" y="3069"/>
                </a:lnTo>
                <a:lnTo>
                  <a:pt x="33235" y="1828"/>
                </a:lnTo>
                <a:lnTo>
                  <a:pt x="30542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82" y="8329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70" y="22071"/>
                </a:lnTo>
                <a:lnTo>
                  <a:pt x="9702" y="18172"/>
                </a:lnTo>
                <a:lnTo>
                  <a:pt x="10937" y="14514"/>
                </a:lnTo>
                <a:lnTo>
                  <a:pt x="13731" y="1864"/>
                </a:lnTo>
                <a:lnTo>
                  <a:pt x="10833" y="3110"/>
                </a:lnTo>
                <a:lnTo>
                  <a:pt x="8370" y="4898"/>
                </a:lnTo>
                <a:lnTo>
                  <a:pt x="4281" y="9575"/>
                </a:lnTo>
                <a:lnTo>
                  <a:pt x="2717" y="12405"/>
                </a:lnTo>
                <a:lnTo>
                  <a:pt x="1628" y="15760"/>
                </a:lnTo>
                <a:lnTo>
                  <a:pt x="547" y="19096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28" y="41997"/>
                </a:lnTo>
                <a:lnTo>
                  <a:pt x="4179" y="44764"/>
                </a:lnTo>
                <a:lnTo>
                  <a:pt x="6235" y="46976"/>
                </a:lnTo>
                <a:lnTo>
                  <a:pt x="10833" y="50849"/>
                </a:lnTo>
                <a:lnTo>
                  <a:pt x="13867" y="51965"/>
                </a:lnTo>
                <a:lnTo>
                  <a:pt x="16880" y="53084"/>
                </a:lnTo>
                <a:lnTo>
                  <a:pt x="20397" y="53643"/>
                </a:lnTo>
                <a:lnTo>
                  <a:pt x="24423" y="53643"/>
                </a:lnTo>
                <a:lnTo>
                  <a:pt x="28905" y="53492"/>
                </a:lnTo>
                <a:lnTo>
                  <a:pt x="33008" y="52793"/>
                </a:lnTo>
                <a:lnTo>
                  <a:pt x="36349" y="51965"/>
                </a:lnTo>
                <a:lnTo>
                  <a:pt x="39179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5" y="45438"/>
                </a:lnTo>
                <a:lnTo>
                  <a:pt x="29657" y="46187"/>
                </a:lnTo>
                <a:lnTo>
                  <a:pt x="25247" y="46377"/>
                </a:lnTo>
                <a:lnTo>
                  <a:pt x="22312" y="46377"/>
                </a:lnTo>
                <a:lnTo>
                  <a:pt x="17781" y="45131"/>
                </a:lnTo>
                <a:lnTo>
                  <a:pt x="14098" y="43102"/>
                </a:lnTo>
                <a:lnTo>
                  <a:pt x="11545" y="40002"/>
                </a:lnTo>
                <a:lnTo>
                  <a:pt x="10099" y="35963"/>
                </a:lnTo>
                <a:lnTo>
                  <a:pt x="9270" y="31341"/>
                </a:lnTo>
                <a:lnTo>
                  <a:pt x="9270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32" y="24738"/>
                </a:lnTo>
                <a:lnTo>
                  <a:pt x="44932" y="19925"/>
                </a:lnTo>
                <a:lnTo>
                  <a:pt x="44528" y="16926"/>
                </a:lnTo>
                <a:close/>
              </a:path>
              <a:path w="44932" h="53643">
                <a:moveTo>
                  <a:pt x="10937" y="14514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31" y="1864"/>
                </a:lnTo>
                <a:lnTo>
                  <a:pt x="10937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530602" y="5891775"/>
            <a:ext cx="44932" cy="53643"/>
          </a:xfrm>
          <a:custGeom>
            <a:avLst/>
            <a:gdLst/>
            <a:ahLst/>
            <a:cxnLst/>
            <a:rect l="l" t="t" r="r" b="b"/>
            <a:pathLst>
              <a:path w="44932" h="53643">
                <a:moveTo>
                  <a:pt x="44524" y="16926"/>
                </a:moveTo>
                <a:lnTo>
                  <a:pt x="43700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69"/>
                </a:lnTo>
                <a:lnTo>
                  <a:pt x="33235" y="1828"/>
                </a:lnTo>
                <a:lnTo>
                  <a:pt x="30543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82" y="8329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9" y="17373"/>
                </a:lnTo>
                <a:lnTo>
                  <a:pt x="35928" y="22071"/>
                </a:lnTo>
                <a:lnTo>
                  <a:pt x="9271" y="22071"/>
                </a:lnTo>
                <a:lnTo>
                  <a:pt x="9702" y="18172"/>
                </a:lnTo>
                <a:lnTo>
                  <a:pt x="10933" y="14514"/>
                </a:lnTo>
                <a:lnTo>
                  <a:pt x="13727" y="1864"/>
                </a:lnTo>
                <a:lnTo>
                  <a:pt x="10833" y="3110"/>
                </a:lnTo>
                <a:lnTo>
                  <a:pt x="8370" y="4898"/>
                </a:lnTo>
                <a:lnTo>
                  <a:pt x="4281" y="9575"/>
                </a:lnTo>
                <a:lnTo>
                  <a:pt x="2719" y="12405"/>
                </a:lnTo>
                <a:lnTo>
                  <a:pt x="1638" y="15760"/>
                </a:lnTo>
                <a:lnTo>
                  <a:pt x="543" y="19096"/>
                </a:lnTo>
                <a:lnTo>
                  <a:pt x="0" y="2286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8" y="41997"/>
                </a:lnTo>
                <a:lnTo>
                  <a:pt x="4177" y="44764"/>
                </a:lnTo>
                <a:lnTo>
                  <a:pt x="8305" y="49185"/>
                </a:lnTo>
                <a:lnTo>
                  <a:pt x="10847" y="50849"/>
                </a:lnTo>
                <a:lnTo>
                  <a:pt x="13867" y="51965"/>
                </a:lnTo>
                <a:lnTo>
                  <a:pt x="16892" y="53084"/>
                </a:lnTo>
                <a:lnTo>
                  <a:pt x="20394" y="53643"/>
                </a:lnTo>
                <a:lnTo>
                  <a:pt x="24423" y="53643"/>
                </a:lnTo>
                <a:lnTo>
                  <a:pt x="28905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70" y="48308"/>
                </a:lnTo>
                <a:lnTo>
                  <a:pt x="42876" y="45514"/>
                </a:lnTo>
                <a:lnTo>
                  <a:pt x="42073" y="42886"/>
                </a:lnTo>
                <a:lnTo>
                  <a:pt x="39460" y="43267"/>
                </a:lnTo>
                <a:lnTo>
                  <a:pt x="36195" y="44549"/>
                </a:lnTo>
                <a:lnTo>
                  <a:pt x="33286" y="45438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3" y="46377"/>
                </a:lnTo>
                <a:lnTo>
                  <a:pt x="17781" y="45131"/>
                </a:lnTo>
                <a:lnTo>
                  <a:pt x="14098" y="43102"/>
                </a:lnTo>
                <a:lnTo>
                  <a:pt x="11556" y="40002"/>
                </a:lnTo>
                <a:lnTo>
                  <a:pt x="10095" y="35963"/>
                </a:lnTo>
                <a:lnTo>
                  <a:pt x="9271" y="31341"/>
                </a:lnTo>
                <a:lnTo>
                  <a:pt x="9271" y="28648"/>
                </a:lnTo>
                <a:lnTo>
                  <a:pt x="41451" y="28648"/>
                </a:lnTo>
                <a:lnTo>
                  <a:pt x="43867" y="27734"/>
                </a:lnTo>
                <a:lnTo>
                  <a:pt x="44932" y="24738"/>
                </a:lnTo>
                <a:lnTo>
                  <a:pt x="44932" y="19925"/>
                </a:lnTo>
                <a:lnTo>
                  <a:pt x="44524" y="16926"/>
                </a:lnTo>
                <a:close/>
              </a:path>
              <a:path w="44932" h="53643">
                <a:moveTo>
                  <a:pt x="10933" y="14514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07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61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594824" y="5868850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5" y="28129"/>
                </a:moveTo>
                <a:lnTo>
                  <a:pt x="37781" y="26603"/>
                </a:lnTo>
                <a:lnTo>
                  <a:pt x="36205" y="23809"/>
                </a:lnTo>
                <a:lnTo>
                  <a:pt x="33310" y="23668"/>
                </a:lnTo>
                <a:lnTo>
                  <a:pt x="29933" y="23925"/>
                </a:lnTo>
                <a:lnTo>
                  <a:pt x="27391" y="25577"/>
                </a:lnTo>
                <a:lnTo>
                  <a:pt x="8952" y="45855"/>
                </a:lnTo>
                <a:lnTo>
                  <a:pt x="8952" y="1697"/>
                </a:lnTo>
                <a:lnTo>
                  <a:pt x="8722" y="938"/>
                </a:lnTo>
                <a:lnTo>
                  <a:pt x="6079" y="0"/>
                </a:lnTo>
                <a:lnTo>
                  <a:pt x="2843" y="0"/>
                </a:lnTo>
                <a:lnTo>
                  <a:pt x="0" y="1697"/>
                </a:lnTo>
                <a:lnTo>
                  <a:pt x="0" y="74192"/>
                </a:lnTo>
                <a:lnTo>
                  <a:pt x="176" y="74929"/>
                </a:lnTo>
                <a:lnTo>
                  <a:pt x="2843" y="75844"/>
                </a:lnTo>
                <a:lnTo>
                  <a:pt x="6079" y="75844"/>
                </a:lnTo>
                <a:lnTo>
                  <a:pt x="8952" y="74192"/>
                </a:lnTo>
                <a:lnTo>
                  <a:pt x="8952" y="47115"/>
                </a:lnTo>
                <a:lnTo>
                  <a:pt x="29563" y="74141"/>
                </a:lnTo>
                <a:lnTo>
                  <a:pt x="31798" y="75638"/>
                </a:lnTo>
                <a:lnTo>
                  <a:pt x="34401" y="75879"/>
                </a:lnTo>
                <a:lnTo>
                  <a:pt x="37094" y="75844"/>
                </a:lnTo>
                <a:lnTo>
                  <a:pt x="40092" y="7414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5" y="281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644896" y="5932234"/>
            <a:ext cx="17628" cy="27875"/>
          </a:xfrm>
          <a:custGeom>
            <a:avLst/>
            <a:gdLst/>
            <a:ahLst/>
            <a:cxnLst/>
            <a:rect l="l" t="t" r="r" b="b"/>
            <a:pathLst>
              <a:path w="17628" h="27875">
                <a:moveTo>
                  <a:pt x="17628" y="4406"/>
                </a:moveTo>
                <a:lnTo>
                  <a:pt x="17628" y="3427"/>
                </a:lnTo>
                <a:lnTo>
                  <a:pt x="15990" y="468"/>
                </a:lnTo>
                <a:lnTo>
                  <a:pt x="13388" y="0"/>
                </a:lnTo>
                <a:lnTo>
                  <a:pt x="10745" y="60"/>
                </a:lnTo>
                <a:lnTo>
                  <a:pt x="7711" y="1497"/>
                </a:lnTo>
                <a:lnTo>
                  <a:pt x="7213" y="4406"/>
                </a:lnTo>
                <a:lnTo>
                  <a:pt x="7213" y="11355"/>
                </a:lnTo>
                <a:lnTo>
                  <a:pt x="0" y="26276"/>
                </a:lnTo>
                <a:lnTo>
                  <a:pt x="1421" y="27875"/>
                </a:lnTo>
                <a:lnTo>
                  <a:pt x="4254" y="27824"/>
                </a:lnTo>
                <a:lnTo>
                  <a:pt x="6948" y="26377"/>
                </a:lnTo>
                <a:lnTo>
                  <a:pt x="14377" y="15203"/>
                </a:lnTo>
                <a:lnTo>
                  <a:pt x="15507" y="13435"/>
                </a:lnTo>
                <a:lnTo>
                  <a:pt x="16916" y="10158"/>
                </a:lnTo>
                <a:lnTo>
                  <a:pt x="17463" y="7491"/>
                </a:lnTo>
                <a:lnTo>
                  <a:pt x="17628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710293" y="5891771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27" y="0"/>
                </a:lnTo>
                <a:lnTo>
                  <a:pt x="13423" y="396"/>
                </a:lnTo>
                <a:lnTo>
                  <a:pt x="8978" y="1983"/>
                </a:lnTo>
                <a:lnTo>
                  <a:pt x="5651" y="4370"/>
                </a:lnTo>
                <a:lnTo>
                  <a:pt x="3049" y="7213"/>
                </a:lnTo>
                <a:lnTo>
                  <a:pt x="1562" y="10720"/>
                </a:lnTo>
                <a:lnTo>
                  <a:pt x="1195" y="14479"/>
                </a:lnTo>
                <a:lnTo>
                  <a:pt x="1536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7"/>
                </a:lnTo>
                <a:lnTo>
                  <a:pt x="11951" y="28411"/>
                </a:lnTo>
                <a:lnTo>
                  <a:pt x="15026" y="29641"/>
                </a:lnTo>
                <a:lnTo>
                  <a:pt x="17960" y="30787"/>
                </a:lnTo>
                <a:lnTo>
                  <a:pt x="20703" y="31978"/>
                </a:lnTo>
                <a:lnTo>
                  <a:pt x="23954" y="34264"/>
                </a:lnTo>
                <a:lnTo>
                  <a:pt x="25718" y="37298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0"/>
                </a:lnTo>
                <a:lnTo>
                  <a:pt x="17096" y="46497"/>
                </a:lnTo>
                <a:lnTo>
                  <a:pt x="13550" y="46497"/>
                </a:lnTo>
                <a:lnTo>
                  <a:pt x="10198" y="45759"/>
                </a:lnTo>
                <a:lnTo>
                  <a:pt x="6159" y="44156"/>
                </a:lnTo>
                <a:lnTo>
                  <a:pt x="3275" y="42558"/>
                </a:lnTo>
                <a:lnTo>
                  <a:pt x="266" y="42939"/>
                </a:lnTo>
                <a:lnTo>
                  <a:pt x="0" y="45518"/>
                </a:lnTo>
                <a:lnTo>
                  <a:pt x="445" y="48818"/>
                </a:lnTo>
                <a:lnTo>
                  <a:pt x="3049" y="50928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4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49" y="49582"/>
                </a:lnTo>
                <a:lnTo>
                  <a:pt x="32259" y="46608"/>
                </a:lnTo>
                <a:lnTo>
                  <a:pt x="34099" y="42698"/>
                </a:lnTo>
                <a:lnTo>
                  <a:pt x="34570" y="37972"/>
                </a:lnTo>
                <a:lnTo>
                  <a:pt x="34570" y="35877"/>
                </a:lnTo>
                <a:lnTo>
                  <a:pt x="33505" y="32551"/>
                </a:lnTo>
                <a:lnTo>
                  <a:pt x="31863" y="29731"/>
                </a:lnTo>
                <a:lnTo>
                  <a:pt x="28220" y="26631"/>
                </a:lnTo>
                <a:lnTo>
                  <a:pt x="25220" y="25109"/>
                </a:lnTo>
                <a:lnTo>
                  <a:pt x="22161" y="23813"/>
                </a:lnTo>
                <a:lnTo>
                  <a:pt x="19116" y="22607"/>
                </a:lnTo>
                <a:lnTo>
                  <a:pt x="16156" y="21437"/>
                </a:lnTo>
                <a:lnTo>
                  <a:pt x="12524" y="19342"/>
                </a:lnTo>
                <a:lnTo>
                  <a:pt x="10123" y="16588"/>
                </a:lnTo>
                <a:lnTo>
                  <a:pt x="9766" y="13981"/>
                </a:lnTo>
                <a:lnTo>
                  <a:pt x="10339" y="11177"/>
                </a:lnTo>
                <a:lnTo>
                  <a:pt x="12750" y="8279"/>
                </a:lnTo>
                <a:lnTo>
                  <a:pt x="16027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49" y="10083"/>
                </a:lnTo>
                <a:lnTo>
                  <a:pt x="32043" y="8304"/>
                </a:lnTo>
                <a:lnTo>
                  <a:pt x="31992" y="5690"/>
                </a:lnTo>
                <a:lnTo>
                  <a:pt x="30416" y="2898"/>
                </a:lnTo>
                <a:lnTo>
                  <a:pt x="27471" y="1461"/>
                </a:lnTo>
                <a:lnTo>
                  <a:pt x="24206" y="532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763087" y="5868846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593"/>
                </a:moveTo>
                <a:lnTo>
                  <a:pt x="33108" y="74195"/>
                </a:lnTo>
                <a:lnTo>
                  <a:pt x="33324" y="74929"/>
                </a:lnTo>
                <a:lnTo>
                  <a:pt x="35967" y="75844"/>
                </a:lnTo>
                <a:lnTo>
                  <a:pt x="39193" y="75844"/>
                </a:lnTo>
                <a:lnTo>
                  <a:pt x="42062" y="74195"/>
                </a:lnTo>
                <a:lnTo>
                  <a:pt x="42062" y="40956"/>
                </a:lnTo>
                <a:lnTo>
                  <a:pt x="4177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8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31" y="23582"/>
                </a:lnTo>
                <a:lnTo>
                  <a:pt x="16725" y="24893"/>
                </a:lnTo>
                <a:lnTo>
                  <a:pt x="14122" y="26225"/>
                </a:lnTo>
                <a:lnTo>
                  <a:pt x="11534" y="28234"/>
                </a:lnTo>
                <a:lnTo>
                  <a:pt x="8967" y="30952"/>
                </a:lnTo>
                <a:lnTo>
                  <a:pt x="8967" y="1701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67" y="74195"/>
                </a:lnTo>
                <a:lnTo>
                  <a:pt x="8967" y="40057"/>
                </a:lnTo>
                <a:lnTo>
                  <a:pt x="11418" y="36982"/>
                </a:lnTo>
                <a:lnTo>
                  <a:pt x="13766" y="34660"/>
                </a:lnTo>
                <a:lnTo>
                  <a:pt x="18252" y="31470"/>
                </a:lnTo>
                <a:lnTo>
                  <a:pt x="22748" y="30671"/>
                </a:lnTo>
                <a:lnTo>
                  <a:pt x="25999" y="31013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9" y="38875"/>
                </a:lnTo>
                <a:lnTo>
                  <a:pt x="33108" y="42810"/>
                </a:lnTo>
                <a:lnTo>
                  <a:pt x="33108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823283" y="5891771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5"/>
                </a:moveTo>
                <a:lnTo>
                  <a:pt x="9958" y="52652"/>
                </a:lnTo>
                <a:lnTo>
                  <a:pt x="14363" y="53647"/>
                </a:lnTo>
                <a:lnTo>
                  <a:pt x="19850" y="53647"/>
                </a:lnTo>
                <a:lnTo>
                  <a:pt x="22873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4" y="44413"/>
                </a:lnTo>
                <a:lnTo>
                  <a:pt x="9169" y="40895"/>
                </a:lnTo>
                <a:close/>
              </a:path>
              <a:path w="22873" h="53647">
                <a:moveTo>
                  <a:pt x="34556" y="52898"/>
                </a:moveTo>
                <a:lnTo>
                  <a:pt x="37223" y="52958"/>
                </a:lnTo>
                <a:lnTo>
                  <a:pt x="40093" y="51320"/>
                </a:lnTo>
                <a:lnTo>
                  <a:pt x="40093" y="15353"/>
                </a:lnTo>
                <a:lnTo>
                  <a:pt x="39750" y="12689"/>
                </a:lnTo>
                <a:lnTo>
                  <a:pt x="38379" y="8127"/>
                </a:lnTo>
                <a:lnTo>
                  <a:pt x="35751" y="4686"/>
                </a:lnTo>
                <a:lnTo>
                  <a:pt x="32245" y="1983"/>
                </a:lnTo>
                <a:lnTo>
                  <a:pt x="27331" y="396"/>
                </a:lnTo>
                <a:lnTo>
                  <a:pt x="24347" y="0"/>
                </a:lnTo>
                <a:lnTo>
                  <a:pt x="18950" y="0"/>
                </a:lnTo>
                <a:lnTo>
                  <a:pt x="15242" y="506"/>
                </a:lnTo>
                <a:lnTo>
                  <a:pt x="11710" y="1285"/>
                </a:lnTo>
                <a:lnTo>
                  <a:pt x="8600" y="2325"/>
                </a:lnTo>
                <a:lnTo>
                  <a:pt x="6033" y="3545"/>
                </a:lnTo>
                <a:lnTo>
                  <a:pt x="3492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72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47" y="22909"/>
                </a:lnTo>
                <a:lnTo>
                  <a:pt x="14212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1" y="45086"/>
                </a:lnTo>
                <a:lnTo>
                  <a:pt x="3175" y="48477"/>
                </a:lnTo>
                <a:lnTo>
                  <a:pt x="6098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07" y="34429"/>
                </a:lnTo>
                <a:lnTo>
                  <a:pt x="12636" y="31485"/>
                </a:lnTo>
                <a:lnTo>
                  <a:pt x="15342" y="30063"/>
                </a:lnTo>
                <a:lnTo>
                  <a:pt x="18950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50" y="53647"/>
                </a:lnTo>
                <a:lnTo>
                  <a:pt x="22633" y="53023"/>
                </a:lnTo>
                <a:lnTo>
                  <a:pt x="25261" y="51753"/>
                </a:lnTo>
                <a:lnTo>
                  <a:pt x="2787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885012" y="589177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5"/>
                </a:lnTo>
                <a:lnTo>
                  <a:pt x="22960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46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57"/>
                </a:lnTo>
                <a:lnTo>
                  <a:pt x="14147" y="2562"/>
                </a:lnTo>
                <a:lnTo>
                  <a:pt x="10692" y="5993"/>
                </a:lnTo>
                <a:lnTo>
                  <a:pt x="8088" y="9550"/>
                </a:lnTo>
                <a:lnTo>
                  <a:pt x="8088" y="2145"/>
                </a:lnTo>
                <a:lnTo>
                  <a:pt x="5535" y="773"/>
                </a:lnTo>
                <a:lnTo>
                  <a:pt x="2562" y="773"/>
                </a:lnTo>
                <a:lnTo>
                  <a:pt x="0" y="2421"/>
                </a:lnTo>
                <a:lnTo>
                  <a:pt x="0" y="51267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79" y="15464"/>
                </a:lnTo>
                <a:lnTo>
                  <a:pt x="1448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925580" y="589177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6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69"/>
                </a:lnTo>
                <a:lnTo>
                  <a:pt x="33220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687" y="18172"/>
                </a:lnTo>
                <a:lnTo>
                  <a:pt x="10923" y="14514"/>
                </a:lnTo>
                <a:lnTo>
                  <a:pt x="13727" y="1864"/>
                </a:lnTo>
                <a:lnTo>
                  <a:pt x="10817" y="3110"/>
                </a:lnTo>
                <a:lnTo>
                  <a:pt x="8356" y="4898"/>
                </a:lnTo>
                <a:lnTo>
                  <a:pt x="4281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096"/>
                </a:lnTo>
                <a:lnTo>
                  <a:pt x="0" y="2286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7" y="41997"/>
                </a:lnTo>
                <a:lnTo>
                  <a:pt x="4177" y="44764"/>
                </a:lnTo>
                <a:lnTo>
                  <a:pt x="8291" y="49185"/>
                </a:lnTo>
                <a:lnTo>
                  <a:pt x="10833" y="50849"/>
                </a:lnTo>
                <a:lnTo>
                  <a:pt x="13856" y="51965"/>
                </a:lnTo>
                <a:lnTo>
                  <a:pt x="16877" y="53084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62" y="42886"/>
                </a:lnTo>
                <a:lnTo>
                  <a:pt x="39446" y="43267"/>
                </a:lnTo>
                <a:lnTo>
                  <a:pt x="36181" y="44549"/>
                </a:lnTo>
                <a:lnTo>
                  <a:pt x="33286" y="45438"/>
                </a:lnTo>
                <a:lnTo>
                  <a:pt x="29653" y="46187"/>
                </a:lnTo>
                <a:lnTo>
                  <a:pt x="25247" y="46377"/>
                </a:lnTo>
                <a:lnTo>
                  <a:pt x="22313" y="46377"/>
                </a:lnTo>
                <a:lnTo>
                  <a:pt x="17781" y="45131"/>
                </a:lnTo>
                <a:lnTo>
                  <a:pt x="14084" y="43102"/>
                </a:lnTo>
                <a:lnTo>
                  <a:pt x="11545" y="40002"/>
                </a:lnTo>
                <a:lnTo>
                  <a:pt x="10095" y="35963"/>
                </a:lnTo>
                <a:lnTo>
                  <a:pt x="9271" y="31341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26"/>
                </a:lnTo>
                <a:close/>
              </a:path>
              <a:path w="44921" h="53643">
                <a:moveTo>
                  <a:pt x="10923" y="14514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07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92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016959" y="5891771"/>
            <a:ext cx="22871" cy="53647"/>
          </a:xfrm>
          <a:custGeom>
            <a:avLst/>
            <a:gdLst/>
            <a:ahLst/>
            <a:cxnLst/>
            <a:rect l="l" t="t" r="r" b="b"/>
            <a:pathLst>
              <a:path w="22871" h="53647">
                <a:moveTo>
                  <a:pt x="9169" y="40895"/>
                </a:moveTo>
                <a:lnTo>
                  <a:pt x="9958" y="52652"/>
                </a:lnTo>
                <a:lnTo>
                  <a:pt x="14363" y="53647"/>
                </a:lnTo>
                <a:lnTo>
                  <a:pt x="19850" y="5364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1" h="53647">
                <a:moveTo>
                  <a:pt x="34556" y="52898"/>
                </a:moveTo>
                <a:lnTo>
                  <a:pt x="37223" y="52958"/>
                </a:lnTo>
                <a:lnTo>
                  <a:pt x="40093" y="51320"/>
                </a:lnTo>
                <a:lnTo>
                  <a:pt x="40093" y="15353"/>
                </a:lnTo>
                <a:lnTo>
                  <a:pt x="39750" y="12689"/>
                </a:lnTo>
                <a:lnTo>
                  <a:pt x="38379" y="8127"/>
                </a:lnTo>
                <a:lnTo>
                  <a:pt x="35751" y="4686"/>
                </a:lnTo>
                <a:lnTo>
                  <a:pt x="32245" y="1983"/>
                </a:lnTo>
                <a:lnTo>
                  <a:pt x="27331" y="396"/>
                </a:lnTo>
                <a:lnTo>
                  <a:pt x="24347" y="0"/>
                </a:lnTo>
                <a:lnTo>
                  <a:pt x="18947" y="0"/>
                </a:lnTo>
                <a:lnTo>
                  <a:pt x="15238" y="506"/>
                </a:lnTo>
                <a:lnTo>
                  <a:pt x="11706" y="1285"/>
                </a:lnTo>
                <a:lnTo>
                  <a:pt x="8596" y="2325"/>
                </a:lnTo>
                <a:lnTo>
                  <a:pt x="6033" y="3545"/>
                </a:lnTo>
                <a:lnTo>
                  <a:pt x="3492" y="5208"/>
                </a:lnTo>
                <a:lnTo>
                  <a:pt x="2387" y="7937"/>
                </a:lnTo>
                <a:lnTo>
                  <a:pt x="2693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2" y="9157"/>
                </a:lnTo>
                <a:lnTo>
                  <a:pt x="14072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47" y="22909"/>
                </a:lnTo>
                <a:lnTo>
                  <a:pt x="14210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1" y="45086"/>
                </a:lnTo>
                <a:lnTo>
                  <a:pt x="3175" y="48477"/>
                </a:lnTo>
                <a:lnTo>
                  <a:pt x="6094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08" y="34429"/>
                </a:lnTo>
                <a:lnTo>
                  <a:pt x="12636" y="31485"/>
                </a:lnTo>
                <a:lnTo>
                  <a:pt x="15340" y="30063"/>
                </a:lnTo>
                <a:lnTo>
                  <a:pt x="18947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1" y="46065"/>
                </a:lnTo>
                <a:lnTo>
                  <a:pt x="19850" y="53647"/>
                </a:lnTo>
                <a:lnTo>
                  <a:pt x="22630" y="53023"/>
                </a:lnTo>
                <a:lnTo>
                  <a:pt x="25261" y="51753"/>
                </a:lnTo>
                <a:lnTo>
                  <a:pt x="27875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78677" y="589177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68"/>
                </a:moveTo>
                <a:lnTo>
                  <a:pt x="33110" y="51271"/>
                </a:lnTo>
                <a:lnTo>
                  <a:pt x="33340" y="52005"/>
                </a:lnTo>
                <a:lnTo>
                  <a:pt x="35979" y="52919"/>
                </a:lnTo>
                <a:lnTo>
                  <a:pt x="39204" y="52919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1" y="15022"/>
                </a:lnTo>
                <a:lnTo>
                  <a:pt x="40576" y="10083"/>
                </a:lnTo>
                <a:lnTo>
                  <a:pt x="38204" y="6069"/>
                </a:lnTo>
                <a:lnTo>
                  <a:pt x="35027" y="2753"/>
                </a:lnTo>
                <a:lnTo>
                  <a:pt x="30596" y="547"/>
                </a:lnTo>
                <a:lnTo>
                  <a:pt x="27853" y="0"/>
                </a:lnTo>
                <a:lnTo>
                  <a:pt x="21805" y="0"/>
                </a:lnTo>
                <a:lnTo>
                  <a:pt x="19051" y="712"/>
                </a:lnTo>
                <a:lnTo>
                  <a:pt x="16319" y="2134"/>
                </a:lnTo>
                <a:lnTo>
                  <a:pt x="13590" y="3567"/>
                </a:lnTo>
                <a:lnTo>
                  <a:pt x="10847" y="5816"/>
                </a:lnTo>
                <a:lnTo>
                  <a:pt x="8089" y="8887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25"/>
                </a:lnTo>
                <a:lnTo>
                  <a:pt x="0" y="51271"/>
                </a:lnTo>
                <a:lnTo>
                  <a:pt x="205" y="52005"/>
                </a:lnTo>
                <a:lnTo>
                  <a:pt x="2870" y="52919"/>
                </a:lnTo>
                <a:lnTo>
                  <a:pt x="6109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29" y="14057"/>
                </a:lnTo>
                <a:lnTo>
                  <a:pt x="13766" y="11736"/>
                </a:lnTo>
                <a:lnTo>
                  <a:pt x="18263" y="8545"/>
                </a:lnTo>
                <a:lnTo>
                  <a:pt x="22745" y="7746"/>
                </a:lnTo>
                <a:lnTo>
                  <a:pt x="26010" y="8088"/>
                </a:lnTo>
                <a:lnTo>
                  <a:pt x="28652" y="9370"/>
                </a:lnTo>
                <a:lnTo>
                  <a:pt x="31395" y="12786"/>
                </a:lnTo>
                <a:lnTo>
                  <a:pt x="32461" y="15951"/>
                </a:lnTo>
                <a:lnTo>
                  <a:pt x="33110" y="19885"/>
                </a:lnTo>
                <a:lnTo>
                  <a:pt x="33110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139100" y="5929909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82" y="0"/>
                </a:moveTo>
                <a:lnTo>
                  <a:pt x="10692" y="13435"/>
                </a:lnTo>
                <a:lnTo>
                  <a:pt x="13219" y="14817"/>
                </a:lnTo>
                <a:lnTo>
                  <a:pt x="12772" y="3643"/>
                </a:lnTo>
                <a:lnTo>
                  <a:pt x="10882" y="0"/>
                </a:lnTo>
                <a:close/>
              </a:path>
              <a:path w="13219" h="75653">
                <a:moveTo>
                  <a:pt x="36943" y="6667"/>
                </a:moveTo>
                <a:lnTo>
                  <a:pt x="37019" y="13676"/>
                </a:lnTo>
                <a:lnTo>
                  <a:pt x="39621" y="14781"/>
                </a:lnTo>
                <a:lnTo>
                  <a:pt x="42354" y="14781"/>
                </a:lnTo>
                <a:lnTo>
                  <a:pt x="44931" y="13129"/>
                </a:lnTo>
                <a:lnTo>
                  <a:pt x="44931" y="-59143"/>
                </a:lnTo>
                <a:lnTo>
                  <a:pt x="44676" y="-59883"/>
                </a:lnTo>
                <a:lnTo>
                  <a:pt x="42009" y="-60836"/>
                </a:lnTo>
                <a:lnTo>
                  <a:pt x="38783" y="-60836"/>
                </a:lnTo>
                <a:lnTo>
                  <a:pt x="35913" y="-59143"/>
                </a:lnTo>
                <a:lnTo>
                  <a:pt x="35913" y="-30761"/>
                </a:lnTo>
                <a:lnTo>
                  <a:pt x="31266" y="-35027"/>
                </a:lnTo>
                <a:lnTo>
                  <a:pt x="26529" y="-37519"/>
                </a:lnTo>
                <a:lnTo>
                  <a:pt x="23911" y="-38138"/>
                </a:lnTo>
                <a:lnTo>
                  <a:pt x="17614" y="-38138"/>
                </a:lnTo>
                <a:lnTo>
                  <a:pt x="14577" y="-37504"/>
                </a:lnTo>
                <a:lnTo>
                  <a:pt x="11963" y="-36222"/>
                </a:lnTo>
                <a:lnTo>
                  <a:pt x="9330" y="-34937"/>
                </a:lnTo>
                <a:lnTo>
                  <a:pt x="7134" y="-33108"/>
                </a:lnTo>
                <a:lnTo>
                  <a:pt x="3592" y="-28320"/>
                </a:lnTo>
                <a:lnTo>
                  <a:pt x="2256" y="-25441"/>
                </a:lnTo>
                <a:lnTo>
                  <a:pt x="1342" y="-22049"/>
                </a:lnTo>
                <a:lnTo>
                  <a:pt x="443" y="-18670"/>
                </a:lnTo>
                <a:lnTo>
                  <a:pt x="0" y="-14885"/>
                </a:lnTo>
                <a:lnTo>
                  <a:pt x="0" y="-7153"/>
                </a:lnTo>
                <a:lnTo>
                  <a:pt x="353" y="-3773"/>
                </a:lnTo>
                <a:lnTo>
                  <a:pt x="1076" y="-572"/>
                </a:lnTo>
                <a:lnTo>
                  <a:pt x="1799" y="2627"/>
                </a:lnTo>
                <a:lnTo>
                  <a:pt x="2945" y="5421"/>
                </a:lnTo>
                <a:lnTo>
                  <a:pt x="4518" y="7782"/>
                </a:lnTo>
                <a:lnTo>
                  <a:pt x="8150" y="12038"/>
                </a:lnTo>
                <a:lnTo>
                  <a:pt x="10692" y="13435"/>
                </a:lnTo>
                <a:lnTo>
                  <a:pt x="10882" y="0"/>
                </a:lnTo>
                <a:lnTo>
                  <a:pt x="9842" y="-4460"/>
                </a:lnTo>
                <a:lnTo>
                  <a:pt x="9269" y="-9208"/>
                </a:lnTo>
                <a:lnTo>
                  <a:pt x="9269" y="-13986"/>
                </a:lnTo>
                <a:lnTo>
                  <a:pt x="9954" y="-18503"/>
                </a:lnTo>
                <a:lnTo>
                  <a:pt x="11135" y="-22748"/>
                </a:lnTo>
                <a:lnTo>
                  <a:pt x="13117" y="-26290"/>
                </a:lnTo>
                <a:lnTo>
                  <a:pt x="16013" y="-28817"/>
                </a:lnTo>
                <a:lnTo>
                  <a:pt x="19530" y="-30445"/>
                </a:lnTo>
                <a:lnTo>
                  <a:pt x="24267" y="-30445"/>
                </a:lnTo>
                <a:lnTo>
                  <a:pt x="28889" y="-28079"/>
                </a:lnTo>
                <a:lnTo>
                  <a:pt x="33501" y="-24206"/>
                </a:lnTo>
                <a:lnTo>
                  <a:pt x="35913" y="-21211"/>
                </a:lnTo>
                <a:lnTo>
                  <a:pt x="35913" y="-1677"/>
                </a:lnTo>
                <a:lnTo>
                  <a:pt x="33169" y="1583"/>
                </a:lnTo>
                <a:lnTo>
                  <a:pt x="29423" y="4989"/>
                </a:lnTo>
                <a:lnTo>
                  <a:pt x="25981" y="7059"/>
                </a:lnTo>
                <a:lnTo>
                  <a:pt x="22618" y="7872"/>
                </a:lnTo>
                <a:lnTo>
                  <a:pt x="19086" y="7872"/>
                </a:lnTo>
                <a:lnTo>
                  <a:pt x="15570" y="6210"/>
                </a:lnTo>
                <a:lnTo>
                  <a:pt x="12772" y="3643"/>
                </a:lnTo>
                <a:lnTo>
                  <a:pt x="13219" y="14817"/>
                </a:lnTo>
                <a:lnTo>
                  <a:pt x="16278" y="15515"/>
                </a:lnTo>
                <a:lnTo>
                  <a:pt x="23152" y="15515"/>
                </a:lnTo>
                <a:lnTo>
                  <a:pt x="26172" y="14742"/>
                </a:lnTo>
                <a:lnTo>
                  <a:pt x="28940" y="13180"/>
                </a:lnTo>
                <a:lnTo>
                  <a:pt x="31709" y="11631"/>
                </a:lnTo>
                <a:lnTo>
                  <a:pt x="34376" y="9460"/>
                </a:lnTo>
                <a:lnTo>
                  <a:pt x="36943" y="6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303222" y="6002834"/>
            <a:ext cx="44931" cy="76579"/>
          </a:xfrm>
          <a:custGeom>
            <a:avLst/>
            <a:gdLst/>
            <a:ahLst/>
            <a:cxnLst/>
            <a:rect l="l" t="t" r="r" b="b"/>
            <a:pathLst>
              <a:path w="44931" h="76579">
                <a:moveTo>
                  <a:pt x="20941" y="76414"/>
                </a:moveTo>
                <a:lnTo>
                  <a:pt x="23940" y="76579"/>
                </a:lnTo>
                <a:lnTo>
                  <a:pt x="27306" y="76579"/>
                </a:lnTo>
                <a:lnTo>
                  <a:pt x="30290" y="75942"/>
                </a:lnTo>
                <a:lnTo>
                  <a:pt x="32892" y="74686"/>
                </a:lnTo>
                <a:lnTo>
                  <a:pt x="35496" y="73404"/>
                </a:lnTo>
                <a:lnTo>
                  <a:pt x="37692" y="71575"/>
                </a:lnTo>
                <a:lnTo>
                  <a:pt x="41273" y="66813"/>
                </a:lnTo>
                <a:lnTo>
                  <a:pt x="42635" y="63929"/>
                </a:lnTo>
                <a:lnTo>
                  <a:pt x="43549" y="60538"/>
                </a:lnTo>
                <a:lnTo>
                  <a:pt x="44474" y="57161"/>
                </a:lnTo>
                <a:lnTo>
                  <a:pt x="44931" y="53348"/>
                </a:lnTo>
                <a:lnTo>
                  <a:pt x="44931" y="45576"/>
                </a:lnTo>
                <a:lnTo>
                  <a:pt x="44575" y="42210"/>
                </a:lnTo>
                <a:lnTo>
                  <a:pt x="43851" y="39024"/>
                </a:lnTo>
                <a:lnTo>
                  <a:pt x="43127" y="35849"/>
                </a:lnTo>
                <a:lnTo>
                  <a:pt x="41972" y="33066"/>
                </a:lnTo>
                <a:lnTo>
                  <a:pt x="40410" y="30704"/>
                </a:lnTo>
                <a:lnTo>
                  <a:pt x="36791" y="26442"/>
                </a:lnTo>
                <a:lnTo>
                  <a:pt x="31748" y="23623"/>
                </a:lnTo>
                <a:lnTo>
                  <a:pt x="28728" y="22910"/>
                </a:lnTo>
                <a:lnTo>
                  <a:pt x="25181" y="22910"/>
                </a:lnTo>
                <a:lnTo>
                  <a:pt x="22363" y="23051"/>
                </a:lnTo>
                <a:lnTo>
                  <a:pt x="23483" y="30618"/>
                </a:lnTo>
                <a:lnTo>
                  <a:pt x="27763" y="31175"/>
                </a:lnTo>
                <a:lnTo>
                  <a:pt x="30885" y="33373"/>
                </a:lnTo>
                <a:lnTo>
                  <a:pt x="33094" y="36648"/>
                </a:lnTo>
                <a:lnTo>
                  <a:pt x="34707" y="40521"/>
                </a:lnTo>
                <a:lnTo>
                  <a:pt x="35457" y="45219"/>
                </a:lnTo>
                <a:lnTo>
                  <a:pt x="35661" y="50148"/>
                </a:lnTo>
                <a:lnTo>
                  <a:pt x="35661" y="52434"/>
                </a:lnTo>
                <a:lnTo>
                  <a:pt x="34974" y="56906"/>
                </a:lnTo>
                <a:lnTo>
                  <a:pt x="33793" y="61135"/>
                </a:lnTo>
                <a:lnTo>
                  <a:pt x="31788" y="64717"/>
                </a:lnTo>
                <a:lnTo>
                  <a:pt x="28893" y="67245"/>
                </a:lnTo>
                <a:lnTo>
                  <a:pt x="25347" y="68868"/>
                </a:lnTo>
                <a:lnTo>
                  <a:pt x="20664" y="68868"/>
                </a:lnTo>
                <a:lnTo>
                  <a:pt x="16066" y="66507"/>
                </a:lnTo>
                <a:lnTo>
                  <a:pt x="11951" y="72017"/>
                </a:lnTo>
                <a:lnTo>
                  <a:pt x="15746" y="74621"/>
                </a:lnTo>
                <a:lnTo>
                  <a:pt x="18299" y="75816"/>
                </a:lnTo>
                <a:lnTo>
                  <a:pt x="20941" y="76414"/>
                </a:lnTo>
                <a:close/>
              </a:path>
              <a:path w="44931" h="76579">
                <a:moveTo>
                  <a:pt x="0" y="74189"/>
                </a:moveTo>
                <a:lnTo>
                  <a:pt x="0" y="74480"/>
                </a:lnTo>
                <a:lnTo>
                  <a:pt x="2578" y="75826"/>
                </a:lnTo>
                <a:lnTo>
                  <a:pt x="5295" y="75826"/>
                </a:lnTo>
                <a:lnTo>
                  <a:pt x="7923" y="74189"/>
                </a:lnTo>
                <a:lnTo>
                  <a:pt x="7923" y="68220"/>
                </a:lnTo>
                <a:lnTo>
                  <a:pt x="9345" y="69707"/>
                </a:lnTo>
                <a:lnTo>
                  <a:pt x="11951" y="72017"/>
                </a:lnTo>
                <a:lnTo>
                  <a:pt x="16066" y="66507"/>
                </a:lnTo>
                <a:lnTo>
                  <a:pt x="11441" y="62647"/>
                </a:lnTo>
                <a:lnTo>
                  <a:pt x="8953" y="59649"/>
                </a:lnTo>
                <a:lnTo>
                  <a:pt x="8953" y="40165"/>
                </a:lnTo>
                <a:lnTo>
                  <a:pt x="10389" y="38351"/>
                </a:lnTo>
                <a:lnTo>
                  <a:pt x="12978" y="35659"/>
                </a:lnTo>
                <a:lnTo>
                  <a:pt x="16610" y="32739"/>
                </a:lnTo>
                <a:lnTo>
                  <a:pt x="20052" y="31101"/>
                </a:lnTo>
                <a:lnTo>
                  <a:pt x="23483" y="30618"/>
                </a:lnTo>
                <a:lnTo>
                  <a:pt x="22363" y="23051"/>
                </a:lnTo>
                <a:lnTo>
                  <a:pt x="19761" y="23634"/>
                </a:lnTo>
                <a:lnTo>
                  <a:pt x="17157" y="24729"/>
                </a:lnTo>
                <a:lnTo>
                  <a:pt x="14530" y="26187"/>
                </a:lnTo>
                <a:lnTo>
                  <a:pt x="11812" y="28202"/>
                </a:lnTo>
                <a:lnTo>
                  <a:pt x="8953" y="30934"/>
                </a:lnTo>
                <a:lnTo>
                  <a:pt x="8953" y="1703"/>
                </a:lnTo>
                <a:lnTo>
                  <a:pt x="8751" y="939"/>
                </a:lnTo>
                <a:lnTo>
                  <a:pt x="6109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369646" y="6026529"/>
            <a:ext cx="42087" cy="52876"/>
          </a:xfrm>
          <a:custGeom>
            <a:avLst/>
            <a:gdLst/>
            <a:ahLst/>
            <a:cxnLst/>
            <a:rect l="l" t="t" r="r" b="b"/>
            <a:pathLst>
              <a:path w="42087" h="52876">
                <a:moveTo>
                  <a:pt x="35953" y="0"/>
                </a:moveTo>
                <a:lnTo>
                  <a:pt x="33084" y="1663"/>
                </a:lnTo>
                <a:lnTo>
                  <a:pt x="33084" y="35794"/>
                </a:lnTo>
                <a:lnTo>
                  <a:pt x="30596" y="38869"/>
                </a:lnTo>
                <a:lnTo>
                  <a:pt x="28230" y="41205"/>
                </a:lnTo>
                <a:lnTo>
                  <a:pt x="23789" y="44381"/>
                </a:lnTo>
                <a:lnTo>
                  <a:pt x="19303" y="45168"/>
                </a:lnTo>
                <a:lnTo>
                  <a:pt x="16041" y="44852"/>
                </a:lnTo>
                <a:lnTo>
                  <a:pt x="13439" y="43506"/>
                </a:lnTo>
                <a:lnTo>
                  <a:pt x="10670" y="40139"/>
                </a:lnTo>
                <a:lnTo>
                  <a:pt x="9616" y="36964"/>
                </a:lnTo>
                <a:lnTo>
                  <a:pt x="9004" y="32951"/>
                </a:lnTo>
                <a:lnTo>
                  <a:pt x="9004" y="1663"/>
                </a:lnTo>
                <a:lnTo>
                  <a:pt x="8635" y="734"/>
                </a:lnTo>
                <a:lnTo>
                  <a:pt x="6084" y="0"/>
                </a:lnTo>
                <a:lnTo>
                  <a:pt x="2898" y="0"/>
                </a:lnTo>
                <a:lnTo>
                  <a:pt x="0" y="1663"/>
                </a:lnTo>
                <a:lnTo>
                  <a:pt x="0" y="34829"/>
                </a:lnTo>
                <a:lnTo>
                  <a:pt x="292" y="37839"/>
                </a:lnTo>
                <a:lnTo>
                  <a:pt x="1487" y="42807"/>
                </a:lnTo>
                <a:lnTo>
                  <a:pt x="3837" y="46832"/>
                </a:lnTo>
                <a:lnTo>
                  <a:pt x="7012" y="50172"/>
                </a:lnTo>
                <a:lnTo>
                  <a:pt x="11469" y="52344"/>
                </a:lnTo>
                <a:lnTo>
                  <a:pt x="14212" y="52876"/>
                </a:lnTo>
                <a:lnTo>
                  <a:pt x="20242" y="52876"/>
                </a:lnTo>
                <a:lnTo>
                  <a:pt x="22985" y="52177"/>
                </a:lnTo>
                <a:lnTo>
                  <a:pt x="25704" y="50756"/>
                </a:lnTo>
                <a:lnTo>
                  <a:pt x="28422" y="49344"/>
                </a:lnTo>
                <a:lnTo>
                  <a:pt x="31179" y="47099"/>
                </a:lnTo>
                <a:lnTo>
                  <a:pt x="33948" y="44038"/>
                </a:lnTo>
                <a:lnTo>
                  <a:pt x="33948" y="50782"/>
                </a:lnTo>
                <a:lnTo>
                  <a:pt x="36525" y="52142"/>
                </a:lnTo>
                <a:lnTo>
                  <a:pt x="39420" y="52142"/>
                </a:lnTo>
                <a:lnTo>
                  <a:pt x="42087" y="50490"/>
                </a:lnTo>
                <a:lnTo>
                  <a:pt x="42087" y="1663"/>
                </a:lnTo>
                <a:lnTo>
                  <a:pt x="41846" y="939"/>
                </a:lnTo>
                <a:lnTo>
                  <a:pt x="3917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435498" y="6006383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11"/>
                </a:moveTo>
                <a:lnTo>
                  <a:pt x="380" y="8892"/>
                </a:lnTo>
                <a:lnTo>
                  <a:pt x="3390" y="10731"/>
                </a:lnTo>
                <a:lnTo>
                  <a:pt x="7620" y="10731"/>
                </a:lnTo>
                <a:lnTo>
                  <a:pt x="10669" y="8841"/>
                </a:lnTo>
                <a:lnTo>
                  <a:pt x="11061" y="5309"/>
                </a:lnTo>
                <a:lnTo>
                  <a:pt x="10680" y="1844"/>
                </a:lnTo>
                <a:lnTo>
                  <a:pt x="7684" y="0"/>
                </a:lnTo>
                <a:lnTo>
                  <a:pt x="3440" y="0"/>
                </a:lnTo>
                <a:lnTo>
                  <a:pt x="394" y="1893"/>
                </a:lnTo>
                <a:lnTo>
                  <a:pt x="0" y="5411"/>
                </a:lnTo>
                <a:close/>
              </a:path>
              <a:path w="11061" h="72288">
                <a:moveTo>
                  <a:pt x="1395" y="71560"/>
                </a:moveTo>
                <a:lnTo>
                  <a:pt x="3952" y="72288"/>
                </a:lnTo>
                <a:lnTo>
                  <a:pt x="7178" y="72288"/>
                </a:lnTo>
                <a:lnTo>
                  <a:pt x="10032" y="70636"/>
                </a:lnTo>
                <a:lnTo>
                  <a:pt x="10032" y="21809"/>
                </a:lnTo>
                <a:lnTo>
                  <a:pt x="9817" y="21111"/>
                </a:lnTo>
                <a:lnTo>
                  <a:pt x="7178" y="20156"/>
                </a:lnTo>
                <a:lnTo>
                  <a:pt x="3952" y="20156"/>
                </a:lnTo>
                <a:lnTo>
                  <a:pt x="1079" y="21809"/>
                </a:lnTo>
                <a:lnTo>
                  <a:pt x="1079" y="70636"/>
                </a:lnTo>
                <a:lnTo>
                  <a:pt x="1395" y="71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470237" y="6002831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88"/>
                </a:moveTo>
                <a:lnTo>
                  <a:pt x="8953" y="1697"/>
                </a:lnTo>
                <a:lnTo>
                  <a:pt x="8726" y="938"/>
                </a:lnTo>
                <a:lnTo>
                  <a:pt x="6083" y="0"/>
                </a:lnTo>
                <a:lnTo>
                  <a:pt x="2858" y="0"/>
                </a:lnTo>
                <a:lnTo>
                  <a:pt x="0" y="1697"/>
                </a:lnTo>
                <a:lnTo>
                  <a:pt x="0" y="74188"/>
                </a:lnTo>
                <a:lnTo>
                  <a:pt x="306" y="75112"/>
                </a:lnTo>
                <a:lnTo>
                  <a:pt x="2858" y="75840"/>
                </a:lnTo>
                <a:lnTo>
                  <a:pt x="6083" y="75840"/>
                </a:lnTo>
                <a:lnTo>
                  <a:pt x="8953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501431" y="6059440"/>
            <a:ext cx="13219" cy="75661"/>
          </a:xfrm>
          <a:custGeom>
            <a:avLst/>
            <a:gdLst/>
            <a:ahLst/>
            <a:cxnLst/>
            <a:rect l="l" t="t" r="r" b="b"/>
            <a:pathLst>
              <a:path w="13219" h="75661">
                <a:moveTo>
                  <a:pt x="13219" y="19278"/>
                </a:moveTo>
                <a:lnTo>
                  <a:pt x="12776" y="8089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61">
                <a:moveTo>
                  <a:pt x="36958" y="11123"/>
                </a:moveTo>
                <a:lnTo>
                  <a:pt x="37033" y="18122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1" y="17579"/>
                </a:lnTo>
                <a:lnTo>
                  <a:pt x="44931" y="-54679"/>
                </a:lnTo>
                <a:lnTo>
                  <a:pt x="44679" y="-55417"/>
                </a:lnTo>
                <a:lnTo>
                  <a:pt x="42011" y="-56382"/>
                </a:lnTo>
                <a:lnTo>
                  <a:pt x="38797" y="-56382"/>
                </a:lnTo>
                <a:lnTo>
                  <a:pt x="35928" y="-54679"/>
                </a:lnTo>
                <a:lnTo>
                  <a:pt x="35928" y="-26311"/>
                </a:lnTo>
                <a:lnTo>
                  <a:pt x="31266" y="-30577"/>
                </a:lnTo>
                <a:lnTo>
                  <a:pt x="26529" y="-33065"/>
                </a:lnTo>
                <a:lnTo>
                  <a:pt x="23915" y="-33688"/>
                </a:lnTo>
                <a:lnTo>
                  <a:pt x="17625" y="-33688"/>
                </a:lnTo>
                <a:lnTo>
                  <a:pt x="14591" y="-33040"/>
                </a:lnTo>
                <a:lnTo>
                  <a:pt x="11963" y="-31769"/>
                </a:lnTo>
                <a:lnTo>
                  <a:pt x="9345" y="-30477"/>
                </a:lnTo>
                <a:lnTo>
                  <a:pt x="7138" y="-28652"/>
                </a:lnTo>
                <a:lnTo>
                  <a:pt x="3606" y="-23874"/>
                </a:lnTo>
                <a:lnTo>
                  <a:pt x="2272" y="-20990"/>
                </a:lnTo>
                <a:lnTo>
                  <a:pt x="1357" y="-17599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702"/>
                </a:lnTo>
                <a:lnTo>
                  <a:pt x="367" y="673"/>
                </a:lnTo>
                <a:lnTo>
                  <a:pt x="1090" y="3873"/>
                </a:lnTo>
                <a:lnTo>
                  <a:pt x="1803" y="7089"/>
                </a:lnTo>
                <a:lnTo>
                  <a:pt x="2959" y="9867"/>
                </a:lnTo>
                <a:lnTo>
                  <a:pt x="453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84" y="-4762"/>
                </a:lnTo>
                <a:lnTo>
                  <a:pt x="9284" y="-9536"/>
                </a:lnTo>
                <a:lnTo>
                  <a:pt x="9958" y="-14046"/>
                </a:lnTo>
                <a:lnTo>
                  <a:pt x="11137" y="-18298"/>
                </a:lnTo>
                <a:lnTo>
                  <a:pt x="13119" y="-21843"/>
                </a:lnTo>
                <a:lnTo>
                  <a:pt x="16013" y="-24371"/>
                </a:lnTo>
                <a:lnTo>
                  <a:pt x="19533" y="-25995"/>
                </a:lnTo>
                <a:lnTo>
                  <a:pt x="24282" y="-25995"/>
                </a:lnTo>
                <a:lnTo>
                  <a:pt x="28893" y="-23633"/>
                </a:lnTo>
                <a:lnTo>
                  <a:pt x="33501" y="-19759"/>
                </a:lnTo>
                <a:lnTo>
                  <a:pt x="35928" y="-16765"/>
                </a:lnTo>
                <a:lnTo>
                  <a:pt x="35928" y="2768"/>
                </a:lnTo>
                <a:lnTo>
                  <a:pt x="33169" y="6033"/>
                </a:lnTo>
                <a:lnTo>
                  <a:pt x="29425" y="9436"/>
                </a:lnTo>
                <a:lnTo>
                  <a:pt x="25985" y="11506"/>
                </a:lnTo>
                <a:lnTo>
                  <a:pt x="22630" y="12319"/>
                </a:lnTo>
                <a:lnTo>
                  <a:pt x="19086" y="12319"/>
                </a:lnTo>
                <a:lnTo>
                  <a:pt x="15570" y="10656"/>
                </a:lnTo>
                <a:lnTo>
                  <a:pt x="12776" y="8089"/>
                </a:lnTo>
                <a:lnTo>
                  <a:pt x="13219" y="19278"/>
                </a:lnTo>
                <a:lnTo>
                  <a:pt x="16282" y="19977"/>
                </a:lnTo>
                <a:lnTo>
                  <a:pt x="23152" y="19977"/>
                </a:lnTo>
                <a:lnTo>
                  <a:pt x="26175" y="19192"/>
                </a:lnTo>
                <a:lnTo>
                  <a:pt x="28944" y="17640"/>
                </a:lnTo>
                <a:lnTo>
                  <a:pt x="31723" y="16078"/>
                </a:lnTo>
                <a:lnTo>
                  <a:pt x="34390" y="13907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605859" y="6026529"/>
            <a:ext cx="42103" cy="52876"/>
          </a:xfrm>
          <a:custGeom>
            <a:avLst/>
            <a:gdLst/>
            <a:ahLst/>
            <a:cxnLst/>
            <a:rect l="l" t="t" r="r" b="b"/>
            <a:pathLst>
              <a:path w="42103" h="52876">
                <a:moveTo>
                  <a:pt x="35967" y="0"/>
                </a:moveTo>
                <a:lnTo>
                  <a:pt x="33098" y="1663"/>
                </a:lnTo>
                <a:lnTo>
                  <a:pt x="33098" y="35794"/>
                </a:lnTo>
                <a:lnTo>
                  <a:pt x="30596" y="38869"/>
                </a:lnTo>
                <a:lnTo>
                  <a:pt x="28235" y="41205"/>
                </a:lnTo>
                <a:lnTo>
                  <a:pt x="23789" y="44381"/>
                </a:lnTo>
                <a:lnTo>
                  <a:pt x="19307" y="45168"/>
                </a:lnTo>
                <a:lnTo>
                  <a:pt x="16056" y="44852"/>
                </a:lnTo>
                <a:lnTo>
                  <a:pt x="13450" y="43506"/>
                </a:lnTo>
                <a:lnTo>
                  <a:pt x="10670" y="40139"/>
                </a:lnTo>
                <a:lnTo>
                  <a:pt x="9616" y="36964"/>
                </a:lnTo>
                <a:lnTo>
                  <a:pt x="9008" y="32951"/>
                </a:lnTo>
                <a:lnTo>
                  <a:pt x="9008" y="1663"/>
                </a:lnTo>
                <a:lnTo>
                  <a:pt x="8637" y="734"/>
                </a:lnTo>
                <a:lnTo>
                  <a:pt x="608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29"/>
                </a:lnTo>
                <a:lnTo>
                  <a:pt x="295" y="37839"/>
                </a:lnTo>
                <a:lnTo>
                  <a:pt x="1487" y="42807"/>
                </a:lnTo>
                <a:lnTo>
                  <a:pt x="3849" y="46832"/>
                </a:lnTo>
                <a:lnTo>
                  <a:pt x="7012" y="50172"/>
                </a:lnTo>
                <a:lnTo>
                  <a:pt x="11470" y="52344"/>
                </a:lnTo>
                <a:lnTo>
                  <a:pt x="14213" y="52876"/>
                </a:lnTo>
                <a:lnTo>
                  <a:pt x="20247" y="52876"/>
                </a:lnTo>
                <a:lnTo>
                  <a:pt x="23000" y="52177"/>
                </a:lnTo>
                <a:lnTo>
                  <a:pt x="25718" y="50756"/>
                </a:lnTo>
                <a:lnTo>
                  <a:pt x="28426" y="49344"/>
                </a:lnTo>
                <a:lnTo>
                  <a:pt x="31179" y="47099"/>
                </a:lnTo>
                <a:lnTo>
                  <a:pt x="33963" y="44038"/>
                </a:lnTo>
                <a:lnTo>
                  <a:pt x="33963" y="50782"/>
                </a:lnTo>
                <a:lnTo>
                  <a:pt x="36526" y="52142"/>
                </a:lnTo>
                <a:lnTo>
                  <a:pt x="39434" y="52142"/>
                </a:lnTo>
                <a:lnTo>
                  <a:pt x="42103" y="50490"/>
                </a:lnTo>
                <a:lnTo>
                  <a:pt x="42103" y="1663"/>
                </a:lnTo>
                <a:lnTo>
                  <a:pt x="41846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673432" y="6025748"/>
            <a:ext cx="44931" cy="72349"/>
          </a:xfrm>
          <a:custGeom>
            <a:avLst/>
            <a:gdLst/>
            <a:ahLst/>
            <a:cxnLst/>
            <a:rect l="l" t="t" r="r" b="b"/>
            <a:pathLst>
              <a:path w="44931" h="72349">
                <a:moveTo>
                  <a:pt x="8953" y="17254"/>
                </a:moveTo>
                <a:lnTo>
                  <a:pt x="10374" y="15476"/>
                </a:lnTo>
                <a:lnTo>
                  <a:pt x="13002" y="12772"/>
                </a:lnTo>
                <a:lnTo>
                  <a:pt x="16659" y="9848"/>
                </a:lnTo>
                <a:lnTo>
                  <a:pt x="20091" y="8225"/>
                </a:lnTo>
                <a:lnTo>
                  <a:pt x="23533" y="7703"/>
                </a:lnTo>
                <a:lnTo>
                  <a:pt x="27812" y="8251"/>
                </a:lnTo>
                <a:lnTo>
                  <a:pt x="30938" y="10421"/>
                </a:lnTo>
                <a:lnTo>
                  <a:pt x="33119" y="13661"/>
                </a:lnTo>
                <a:lnTo>
                  <a:pt x="34696" y="17546"/>
                </a:lnTo>
                <a:lnTo>
                  <a:pt x="35459" y="22208"/>
                </a:lnTo>
                <a:lnTo>
                  <a:pt x="35646" y="27122"/>
                </a:lnTo>
                <a:lnTo>
                  <a:pt x="35646" y="29408"/>
                </a:lnTo>
                <a:lnTo>
                  <a:pt x="34937" y="33905"/>
                </a:lnTo>
                <a:lnTo>
                  <a:pt x="35471" y="50453"/>
                </a:lnTo>
                <a:lnTo>
                  <a:pt x="37680" y="48624"/>
                </a:lnTo>
                <a:lnTo>
                  <a:pt x="41262" y="43887"/>
                </a:lnTo>
                <a:lnTo>
                  <a:pt x="42633" y="41003"/>
                </a:lnTo>
                <a:lnTo>
                  <a:pt x="43548" y="37602"/>
                </a:lnTo>
                <a:lnTo>
                  <a:pt x="44462" y="34211"/>
                </a:lnTo>
                <a:lnTo>
                  <a:pt x="44931" y="30361"/>
                </a:lnTo>
                <a:lnTo>
                  <a:pt x="44931" y="22550"/>
                </a:lnTo>
                <a:lnTo>
                  <a:pt x="44564" y="19198"/>
                </a:lnTo>
                <a:lnTo>
                  <a:pt x="43851" y="16033"/>
                </a:lnTo>
                <a:lnTo>
                  <a:pt x="43127" y="12862"/>
                </a:lnTo>
                <a:lnTo>
                  <a:pt x="41972" y="10090"/>
                </a:lnTo>
                <a:lnTo>
                  <a:pt x="40398" y="7703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18" y="2246"/>
                </a:lnTo>
                <a:lnTo>
                  <a:pt x="13539" y="3924"/>
                </a:lnTo>
                <a:lnTo>
                  <a:pt x="10782" y="6167"/>
                </a:lnTo>
                <a:lnTo>
                  <a:pt x="7862" y="8999"/>
                </a:lnTo>
                <a:lnTo>
                  <a:pt x="8953" y="17254"/>
                </a:lnTo>
                <a:close/>
              </a:path>
              <a:path w="44931" h="72349">
                <a:moveTo>
                  <a:pt x="7862" y="8999"/>
                </a:moveTo>
                <a:lnTo>
                  <a:pt x="7862" y="2109"/>
                </a:lnTo>
                <a:lnTo>
                  <a:pt x="5295" y="788"/>
                </a:lnTo>
                <a:lnTo>
                  <a:pt x="2576" y="788"/>
                </a:lnTo>
                <a:lnTo>
                  <a:pt x="0" y="2451"/>
                </a:lnTo>
                <a:lnTo>
                  <a:pt x="0" y="70646"/>
                </a:lnTo>
                <a:lnTo>
                  <a:pt x="316" y="71625"/>
                </a:lnTo>
                <a:lnTo>
                  <a:pt x="2857" y="72349"/>
                </a:lnTo>
                <a:lnTo>
                  <a:pt x="6094" y="72349"/>
                </a:lnTo>
                <a:lnTo>
                  <a:pt x="8953" y="70646"/>
                </a:lnTo>
                <a:lnTo>
                  <a:pt x="8953" y="46224"/>
                </a:lnTo>
                <a:lnTo>
                  <a:pt x="10259" y="47494"/>
                </a:lnTo>
                <a:lnTo>
                  <a:pt x="13806" y="50478"/>
                </a:lnTo>
                <a:lnTo>
                  <a:pt x="17322" y="52484"/>
                </a:lnTo>
                <a:lnTo>
                  <a:pt x="20991" y="53513"/>
                </a:lnTo>
                <a:lnTo>
                  <a:pt x="23759" y="53665"/>
                </a:lnTo>
                <a:lnTo>
                  <a:pt x="27165" y="53665"/>
                </a:lnTo>
                <a:lnTo>
                  <a:pt x="30189" y="53017"/>
                </a:lnTo>
                <a:lnTo>
                  <a:pt x="32828" y="51724"/>
                </a:lnTo>
                <a:lnTo>
                  <a:pt x="35471" y="50453"/>
                </a:lnTo>
                <a:lnTo>
                  <a:pt x="34937" y="33905"/>
                </a:lnTo>
                <a:lnTo>
                  <a:pt x="33742" y="38171"/>
                </a:lnTo>
                <a:lnTo>
                  <a:pt x="31723" y="41791"/>
                </a:lnTo>
                <a:lnTo>
                  <a:pt x="28803" y="44319"/>
                </a:lnTo>
                <a:lnTo>
                  <a:pt x="25246" y="45943"/>
                </a:lnTo>
                <a:lnTo>
                  <a:pt x="20558" y="45943"/>
                </a:lnTo>
                <a:lnTo>
                  <a:pt x="16001" y="43571"/>
                </a:lnTo>
                <a:lnTo>
                  <a:pt x="11429" y="39672"/>
                </a:lnTo>
                <a:lnTo>
                  <a:pt x="8953" y="36672"/>
                </a:lnTo>
                <a:lnTo>
                  <a:pt x="8953" y="17254"/>
                </a:lnTo>
                <a:lnTo>
                  <a:pt x="7862" y="8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737336" y="6025752"/>
            <a:ext cx="48818" cy="53653"/>
          </a:xfrm>
          <a:custGeom>
            <a:avLst/>
            <a:gdLst/>
            <a:ahLst/>
            <a:cxnLst/>
            <a:rect l="l" t="t" r="r" b="b"/>
            <a:pathLst>
              <a:path w="48818" h="53653">
                <a:moveTo>
                  <a:pt x="9273" y="23910"/>
                </a:moveTo>
                <a:lnTo>
                  <a:pt x="9575" y="21343"/>
                </a:lnTo>
                <a:lnTo>
                  <a:pt x="10172" y="18982"/>
                </a:lnTo>
                <a:lnTo>
                  <a:pt x="11699" y="14591"/>
                </a:lnTo>
                <a:lnTo>
                  <a:pt x="14173" y="11159"/>
                </a:lnTo>
                <a:lnTo>
                  <a:pt x="17668" y="8887"/>
                </a:lnTo>
                <a:lnTo>
                  <a:pt x="21869" y="7491"/>
                </a:lnTo>
                <a:lnTo>
                  <a:pt x="27431" y="7491"/>
                </a:lnTo>
                <a:lnTo>
                  <a:pt x="31776" y="9028"/>
                </a:lnTo>
                <a:lnTo>
                  <a:pt x="35243" y="11451"/>
                </a:lnTo>
                <a:lnTo>
                  <a:pt x="37504" y="15007"/>
                </a:lnTo>
                <a:lnTo>
                  <a:pt x="38799" y="19414"/>
                </a:lnTo>
                <a:lnTo>
                  <a:pt x="39549" y="24267"/>
                </a:lnTo>
                <a:lnTo>
                  <a:pt x="39549" y="29728"/>
                </a:lnTo>
                <a:lnTo>
                  <a:pt x="39256" y="32316"/>
                </a:lnTo>
                <a:lnTo>
                  <a:pt x="38674" y="34657"/>
                </a:lnTo>
                <a:lnTo>
                  <a:pt x="37871" y="50262"/>
                </a:lnTo>
                <a:lnTo>
                  <a:pt x="40473" y="48373"/>
                </a:lnTo>
                <a:lnTo>
                  <a:pt x="44629" y="43534"/>
                </a:lnTo>
                <a:lnTo>
                  <a:pt x="46201" y="40636"/>
                </a:lnTo>
                <a:lnTo>
                  <a:pt x="47245" y="37296"/>
                </a:lnTo>
                <a:lnTo>
                  <a:pt x="48300" y="33958"/>
                </a:lnTo>
                <a:lnTo>
                  <a:pt x="48818" y="30300"/>
                </a:lnTo>
                <a:lnTo>
                  <a:pt x="48818" y="22222"/>
                </a:lnTo>
                <a:lnTo>
                  <a:pt x="48326" y="18550"/>
                </a:lnTo>
                <a:lnTo>
                  <a:pt x="47331" y="15299"/>
                </a:lnTo>
                <a:lnTo>
                  <a:pt x="46342" y="12038"/>
                </a:lnTo>
                <a:lnTo>
                  <a:pt x="44844" y="9269"/>
                </a:lnTo>
                <a:lnTo>
                  <a:pt x="42865" y="6993"/>
                </a:lnTo>
                <a:lnTo>
                  <a:pt x="38379" y="2973"/>
                </a:lnTo>
                <a:lnTo>
                  <a:pt x="35394" y="1777"/>
                </a:lnTo>
                <a:lnTo>
                  <a:pt x="32410" y="596"/>
                </a:lnTo>
                <a:lnTo>
                  <a:pt x="28907" y="0"/>
                </a:lnTo>
                <a:lnTo>
                  <a:pt x="20739" y="0"/>
                </a:lnTo>
                <a:lnTo>
                  <a:pt x="17095" y="673"/>
                </a:lnTo>
                <a:lnTo>
                  <a:pt x="13985" y="2007"/>
                </a:lnTo>
                <a:lnTo>
                  <a:pt x="10871" y="3355"/>
                </a:lnTo>
                <a:lnTo>
                  <a:pt x="8282" y="5215"/>
                </a:lnTo>
                <a:lnTo>
                  <a:pt x="4128" y="10068"/>
                </a:lnTo>
                <a:lnTo>
                  <a:pt x="2566" y="12952"/>
                </a:lnTo>
                <a:lnTo>
                  <a:pt x="1536" y="16304"/>
                </a:lnTo>
                <a:lnTo>
                  <a:pt x="510" y="19644"/>
                </a:lnTo>
                <a:lnTo>
                  <a:pt x="0" y="23313"/>
                </a:lnTo>
                <a:lnTo>
                  <a:pt x="0" y="31402"/>
                </a:lnTo>
                <a:lnTo>
                  <a:pt x="481" y="35100"/>
                </a:lnTo>
                <a:lnTo>
                  <a:pt x="1460" y="38350"/>
                </a:lnTo>
                <a:lnTo>
                  <a:pt x="2425" y="41601"/>
                </a:lnTo>
                <a:lnTo>
                  <a:pt x="3912" y="44383"/>
                </a:lnTo>
                <a:lnTo>
                  <a:pt x="5906" y="46655"/>
                </a:lnTo>
                <a:lnTo>
                  <a:pt x="10378" y="50669"/>
                </a:lnTo>
                <a:lnTo>
                  <a:pt x="10007" y="34225"/>
                </a:lnTo>
                <a:lnTo>
                  <a:pt x="9273" y="29361"/>
                </a:lnTo>
                <a:lnTo>
                  <a:pt x="9273" y="23910"/>
                </a:lnTo>
                <a:close/>
              </a:path>
              <a:path w="48818" h="53653">
                <a:moveTo>
                  <a:pt x="26963" y="46122"/>
                </a:moveTo>
                <a:lnTo>
                  <a:pt x="21437" y="46122"/>
                </a:lnTo>
                <a:lnTo>
                  <a:pt x="17095" y="44574"/>
                </a:lnTo>
                <a:lnTo>
                  <a:pt x="13629" y="42148"/>
                </a:lnTo>
                <a:lnTo>
                  <a:pt x="11318" y="38642"/>
                </a:lnTo>
                <a:lnTo>
                  <a:pt x="10007" y="34225"/>
                </a:lnTo>
                <a:lnTo>
                  <a:pt x="10378" y="50669"/>
                </a:lnTo>
                <a:lnTo>
                  <a:pt x="13362" y="51864"/>
                </a:lnTo>
                <a:lnTo>
                  <a:pt x="16357" y="53070"/>
                </a:lnTo>
                <a:lnTo>
                  <a:pt x="19850" y="53653"/>
                </a:lnTo>
                <a:lnTo>
                  <a:pt x="27993" y="53653"/>
                </a:lnTo>
                <a:lnTo>
                  <a:pt x="31611" y="52980"/>
                </a:lnTo>
                <a:lnTo>
                  <a:pt x="34747" y="51624"/>
                </a:lnTo>
                <a:lnTo>
                  <a:pt x="37871" y="50262"/>
                </a:lnTo>
                <a:lnTo>
                  <a:pt x="38674" y="34657"/>
                </a:lnTo>
                <a:lnTo>
                  <a:pt x="37172" y="39038"/>
                </a:lnTo>
                <a:lnTo>
                  <a:pt x="34684" y="42454"/>
                </a:lnTo>
                <a:lnTo>
                  <a:pt x="31168" y="44701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808691" y="602575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24" y="52005"/>
                </a:lnTo>
                <a:lnTo>
                  <a:pt x="35967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79"/>
                </a:lnTo>
                <a:lnTo>
                  <a:pt x="38199" y="6069"/>
                </a:lnTo>
                <a:lnTo>
                  <a:pt x="35027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14"/>
                </a:lnTo>
                <a:lnTo>
                  <a:pt x="8078" y="8887"/>
                </a:lnTo>
                <a:lnTo>
                  <a:pt x="8078" y="2148"/>
                </a:lnTo>
                <a:lnTo>
                  <a:pt x="5521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67"/>
                </a:lnTo>
                <a:lnTo>
                  <a:pt x="317" y="52191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28"/>
                </a:lnTo>
                <a:lnTo>
                  <a:pt x="11416" y="14057"/>
                </a:lnTo>
                <a:lnTo>
                  <a:pt x="13751" y="11732"/>
                </a:lnTo>
                <a:lnTo>
                  <a:pt x="18248" y="8557"/>
                </a:lnTo>
                <a:lnTo>
                  <a:pt x="22734" y="7743"/>
                </a:lnTo>
                <a:lnTo>
                  <a:pt x="25995" y="8088"/>
                </a:lnTo>
                <a:lnTo>
                  <a:pt x="28638" y="9381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07036" y="6025756"/>
            <a:ext cx="44935" cy="53653"/>
          </a:xfrm>
          <a:custGeom>
            <a:avLst/>
            <a:gdLst/>
            <a:ahLst/>
            <a:cxnLst/>
            <a:rect l="l" t="t" r="r" b="b"/>
            <a:pathLst>
              <a:path w="44935" h="53653">
                <a:moveTo>
                  <a:pt x="44528" y="16937"/>
                </a:moveTo>
                <a:lnTo>
                  <a:pt x="43700" y="14118"/>
                </a:lnTo>
                <a:lnTo>
                  <a:pt x="42890" y="11310"/>
                </a:lnTo>
                <a:lnTo>
                  <a:pt x="39880" y="6803"/>
                </a:lnTo>
                <a:lnTo>
                  <a:pt x="35928" y="3073"/>
                </a:lnTo>
                <a:lnTo>
                  <a:pt x="33234" y="1842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81" y="8326"/>
                </a:lnTo>
                <a:lnTo>
                  <a:pt x="32777" y="11008"/>
                </a:lnTo>
                <a:lnTo>
                  <a:pt x="34988" y="13686"/>
                </a:lnTo>
                <a:lnTo>
                  <a:pt x="36032" y="17369"/>
                </a:lnTo>
                <a:lnTo>
                  <a:pt x="35916" y="22067"/>
                </a:lnTo>
                <a:lnTo>
                  <a:pt x="9273" y="22067"/>
                </a:lnTo>
                <a:lnTo>
                  <a:pt x="9348" y="20087"/>
                </a:lnTo>
                <a:lnTo>
                  <a:pt x="10831" y="3110"/>
                </a:lnTo>
                <a:lnTo>
                  <a:pt x="8359" y="4902"/>
                </a:lnTo>
                <a:lnTo>
                  <a:pt x="4279" y="9571"/>
                </a:lnTo>
                <a:lnTo>
                  <a:pt x="2717" y="12405"/>
                </a:lnTo>
                <a:lnTo>
                  <a:pt x="1626" y="15756"/>
                </a:lnTo>
                <a:lnTo>
                  <a:pt x="547" y="19108"/>
                </a:lnTo>
                <a:lnTo>
                  <a:pt x="0" y="22870"/>
                </a:lnTo>
                <a:lnTo>
                  <a:pt x="0" y="31478"/>
                </a:lnTo>
                <a:lnTo>
                  <a:pt x="521" y="35351"/>
                </a:lnTo>
                <a:lnTo>
                  <a:pt x="1576" y="38681"/>
                </a:lnTo>
                <a:lnTo>
                  <a:pt x="2631" y="42007"/>
                </a:lnTo>
                <a:lnTo>
                  <a:pt x="4179" y="44776"/>
                </a:lnTo>
                <a:lnTo>
                  <a:pt x="6235" y="46986"/>
                </a:lnTo>
                <a:lnTo>
                  <a:pt x="10831" y="50859"/>
                </a:lnTo>
                <a:lnTo>
                  <a:pt x="13870" y="51965"/>
                </a:lnTo>
                <a:lnTo>
                  <a:pt x="16880" y="53080"/>
                </a:lnTo>
                <a:lnTo>
                  <a:pt x="20397" y="53653"/>
                </a:lnTo>
                <a:lnTo>
                  <a:pt x="24422" y="53653"/>
                </a:lnTo>
                <a:lnTo>
                  <a:pt x="28907" y="53488"/>
                </a:lnTo>
                <a:lnTo>
                  <a:pt x="33008" y="52790"/>
                </a:lnTo>
                <a:lnTo>
                  <a:pt x="36348" y="51965"/>
                </a:lnTo>
                <a:lnTo>
                  <a:pt x="39178" y="51087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2"/>
                </a:lnTo>
                <a:lnTo>
                  <a:pt x="39458" y="43263"/>
                </a:lnTo>
                <a:lnTo>
                  <a:pt x="36183" y="44545"/>
                </a:lnTo>
                <a:lnTo>
                  <a:pt x="33289" y="45435"/>
                </a:lnTo>
                <a:lnTo>
                  <a:pt x="29657" y="46187"/>
                </a:lnTo>
                <a:lnTo>
                  <a:pt x="25250" y="46374"/>
                </a:lnTo>
                <a:lnTo>
                  <a:pt x="22316" y="46374"/>
                </a:lnTo>
                <a:lnTo>
                  <a:pt x="17779" y="45131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1"/>
                </a:lnTo>
                <a:lnTo>
                  <a:pt x="9273" y="28648"/>
                </a:lnTo>
                <a:lnTo>
                  <a:pt x="41440" y="28648"/>
                </a:lnTo>
                <a:lnTo>
                  <a:pt x="43865" y="27744"/>
                </a:lnTo>
                <a:lnTo>
                  <a:pt x="44935" y="24734"/>
                </a:lnTo>
                <a:lnTo>
                  <a:pt x="44935" y="19921"/>
                </a:lnTo>
                <a:lnTo>
                  <a:pt x="44528" y="16937"/>
                </a:lnTo>
                <a:close/>
              </a:path>
              <a:path w="44935" h="53653">
                <a:moveTo>
                  <a:pt x="9348" y="20087"/>
                </a:moveTo>
                <a:lnTo>
                  <a:pt x="10313" y="16353"/>
                </a:lnTo>
                <a:lnTo>
                  <a:pt x="11810" y="12923"/>
                </a:lnTo>
                <a:lnTo>
                  <a:pt x="15468" y="9075"/>
                </a:lnTo>
                <a:lnTo>
                  <a:pt x="18809" y="7411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69525" y="6026515"/>
            <a:ext cx="42545" cy="52191"/>
          </a:xfrm>
          <a:custGeom>
            <a:avLst/>
            <a:gdLst/>
            <a:ahLst/>
            <a:cxnLst/>
            <a:rect l="l" t="t" r="r" b="b"/>
            <a:pathLst>
              <a:path w="42545" h="52191">
                <a:moveTo>
                  <a:pt x="38811" y="0"/>
                </a:moveTo>
                <a:lnTo>
                  <a:pt x="36017" y="13"/>
                </a:lnTo>
                <a:lnTo>
                  <a:pt x="32932" y="1410"/>
                </a:lnTo>
                <a:lnTo>
                  <a:pt x="21643" y="19579"/>
                </a:lnTo>
                <a:lnTo>
                  <a:pt x="10529" y="1410"/>
                </a:lnTo>
                <a:lnTo>
                  <a:pt x="8369" y="125"/>
                </a:lnTo>
                <a:lnTo>
                  <a:pt x="2415" y="100"/>
                </a:lnTo>
                <a:lnTo>
                  <a:pt x="812" y="2702"/>
                </a:lnTo>
                <a:lnTo>
                  <a:pt x="15201" y="25650"/>
                </a:lnTo>
                <a:lnTo>
                  <a:pt x="0" y="49474"/>
                </a:lnTo>
                <a:lnTo>
                  <a:pt x="229" y="51810"/>
                </a:lnTo>
                <a:lnTo>
                  <a:pt x="2908" y="52191"/>
                </a:lnTo>
                <a:lnTo>
                  <a:pt x="6400" y="52101"/>
                </a:lnTo>
                <a:lnTo>
                  <a:pt x="9283" y="50669"/>
                </a:lnTo>
                <a:lnTo>
                  <a:pt x="20944" y="31287"/>
                </a:lnTo>
                <a:lnTo>
                  <a:pt x="32665" y="50669"/>
                </a:lnTo>
                <a:lnTo>
                  <a:pt x="32983" y="51151"/>
                </a:lnTo>
                <a:lnTo>
                  <a:pt x="35559" y="52101"/>
                </a:lnTo>
                <a:lnTo>
                  <a:pt x="38138" y="52191"/>
                </a:lnTo>
                <a:lnTo>
                  <a:pt x="40881" y="52052"/>
                </a:lnTo>
                <a:lnTo>
                  <a:pt x="42545" y="49474"/>
                </a:lnTo>
                <a:lnTo>
                  <a:pt x="27457" y="25397"/>
                </a:lnTo>
                <a:lnTo>
                  <a:pt x="41734" y="2702"/>
                </a:lnTo>
                <a:lnTo>
                  <a:pt x="41518" y="316"/>
                </a:lnTo>
                <a:lnTo>
                  <a:pt x="38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32208" y="6025748"/>
            <a:ext cx="44916" cy="72349"/>
          </a:xfrm>
          <a:custGeom>
            <a:avLst/>
            <a:gdLst/>
            <a:ahLst/>
            <a:cxnLst/>
            <a:rect l="l" t="t" r="r" b="b"/>
            <a:pathLst>
              <a:path w="44916" h="72349">
                <a:moveTo>
                  <a:pt x="8952" y="17254"/>
                </a:moveTo>
                <a:lnTo>
                  <a:pt x="10374" y="15476"/>
                </a:lnTo>
                <a:lnTo>
                  <a:pt x="13002" y="12772"/>
                </a:lnTo>
                <a:lnTo>
                  <a:pt x="16649" y="9848"/>
                </a:lnTo>
                <a:lnTo>
                  <a:pt x="20091" y="8225"/>
                </a:lnTo>
                <a:lnTo>
                  <a:pt x="23533" y="7703"/>
                </a:lnTo>
                <a:lnTo>
                  <a:pt x="27812" y="8251"/>
                </a:lnTo>
                <a:lnTo>
                  <a:pt x="30934" y="10421"/>
                </a:lnTo>
                <a:lnTo>
                  <a:pt x="33119" y="13661"/>
                </a:lnTo>
                <a:lnTo>
                  <a:pt x="34696" y="17546"/>
                </a:lnTo>
                <a:lnTo>
                  <a:pt x="35455" y="22208"/>
                </a:lnTo>
                <a:lnTo>
                  <a:pt x="35646" y="27122"/>
                </a:lnTo>
                <a:lnTo>
                  <a:pt x="35646" y="29408"/>
                </a:lnTo>
                <a:lnTo>
                  <a:pt x="34937" y="33905"/>
                </a:lnTo>
                <a:lnTo>
                  <a:pt x="35469" y="50453"/>
                </a:lnTo>
                <a:lnTo>
                  <a:pt x="37680" y="48624"/>
                </a:lnTo>
                <a:lnTo>
                  <a:pt x="41258" y="43887"/>
                </a:lnTo>
                <a:lnTo>
                  <a:pt x="42630" y="41003"/>
                </a:lnTo>
                <a:lnTo>
                  <a:pt x="43544" y="37602"/>
                </a:lnTo>
                <a:lnTo>
                  <a:pt x="44458" y="34211"/>
                </a:lnTo>
                <a:lnTo>
                  <a:pt x="44916" y="30361"/>
                </a:lnTo>
                <a:lnTo>
                  <a:pt x="44916" y="22550"/>
                </a:lnTo>
                <a:lnTo>
                  <a:pt x="44564" y="19198"/>
                </a:lnTo>
                <a:lnTo>
                  <a:pt x="43850" y="16033"/>
                </a:lnTo>
                <a:lnTo>
                  <a:pt x="43127" y="12862"/>
                </a:lnTo>
                <a:lnTo>
                  <a:pt x="41972" y="10090"/>
                </a:lnTo>
                <a:lnTo>
                  <a:pt x="40398" y="7703"/>
                </a:lnTo>
                <a:lnTo>
                  <a:pt x="36791" y="3441"/>
                </a:lnTo>
                <a:lnTo>
                  <a:pt x="31798" y="683"/>
                </a:lnTo>
                <a:lnTo>
                  <a:pt x="28778" y="0"/>
                </a:lnTo>
                <a:lnTo>
                  <a:pt x="25232" y="0"/>
                </a:lnTo>
                <a:lnTo>
                  <a:pt x="22056" y="190"/>
                </a:lnTo>
                <a:lnTo>
                  <a:pt x="19126" y="939"/>
                </a:lnTo>
                <a:lnTo>
                  <a:pt x="16318" y="2246"/>
                </a:lnTo>
                <a:lnTo>
                  <a:pt x="13535" y="3924"/>
                </a:lnTo>
                <a:lnTo>
                  <a:pt x="10781" y="6167"/>
                </a:lnTo>
                <a:lnTo>
                  <a:pt x="7858" y="8999"/>
                </a:lnTo>
                <a:lnTo>
                  <a:pt x="8952" y="17254"/>
                </a:lnTo>
                <a:close/>
              </a:path>
              <a:path w="44916" h="72349">
                <a:moveTo>
                  <a:pt x="7858" y="8999"/>
                </a:moveTo>
                <a:lnTo>
                  <a:pt x="7858" y="2109"/>
                </a:lnTo>
                <a:lnTo>
                  <a:pt x="5294" y="788"/>
                </a:lnTo>
                <a:lnTo>
                  <a:pt x="2576" y="788"/>
                </a:lnTo>
                <a:lnTo>
                  <a:pt x="0" y="2451"/>
                </a:lnTo>
                <a:lnTo>
                  <a:pt x="0" y="70646"/>
                </a:lnTo>
                <a:lnTo>
                  <a:pt x="190" y="71395"/>
                </a:lnTo>
                <a:lnTo>
                  <a:pt x="2853" y="72349"/>
                </a:lnTo>
                <a:lnTo>
                  <a:pt x="6094" y="72349"/>
                </a:lnTo>
                <a:lnTo>
                  <a:pt x="8952" y="70646"/>
                </a:lnTo>
                <a:lnTo>
                  <a:pt x="8952" y="46224"/>
                </a:lnTo>
                <a:lnTo>
                  <a:pt x="10259" y="47494"/>
                </a:lnTo>
                <a:lnTo>
                  <a:pt x="13802" y="50478"/>
                </a:lnTo>
                <a:lnTo>
                  <a:pt x="17322" y="52484"/>
                </a:lnTo>
                <a:lnTo>
                  <a:pt x="20990" y="53513"/>
                </a:lnTo>
                <a:lnTo>
                  <a:pt x="23759" y="53665"/>
                </a:lnTo>
                <a:lnTo>
                  <a:pt x="27165" y="53665"/>
                </a:lnTo>
                <a:lnTo>
                  <a:pt x="30185" y="53017"/>
                </a:lnTo>
                <a:lnTo>
                  <a:pt x="32828" y="51724"/>
                </a:lnTo>
                <a:lnTo>
                  <a:pt x="35469" y="50453"/>
                </a:lnTo>
                <a:lnTo>
                  <a:pt x="34937" y="33905"/>
                </a:lnTo>
                <a:lnTo>
                  <a:pt x="33731" y="38171"/>
                </a:lnTo>
                <a:lnTo>
                  <a:pt x="31722" y="41791"/>
                </a:lnTo>
                <a:lnTo>
                  <a:pt x="28803" y="44319"/>
                </a:lnTo>
                <a:lnTo>
                  <a:pt x="25246" y="45943"/>
                </a:lnTo>
                <a:lnTo>
                  <a:pt x="20558" y="45943"/>
                </a:lnTo>
                <a:lnTo>
                  <a:pt x="16001" y="43571"/>
                </a:lnTo>
                <a:lnTo>
                  <a:pt x="11429" y="39672"/>
                </a:lnTo>
                <a:lnTo>
                  <a:pt x="8952" y="36672"/>
                </a:lnTo>
                <a:lnTo>
                  <a:pt x="8952" y="17254"/>
                </a:lnTo>
                <a:lnTo>
                  <a:pt x="7858" y="8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6274" y="6025756"/>
            <a:ext cx="44917" cy="53653"/>
          </a:xfrm>
          <a:custGeom>
            <a:avLst/>
            <a:gdLst/>
            <a:ahLst/>
            <a:cxnLst/>
            <a:rect l="l" t="t" r="r" b="b"/>
            <a:pathLst>
              <a:path w="44917" h="53653">
                <a:moveTo>
                  <a:pt x="44509" y="16937"/>
                </a:moveTo>
                <a:lnTo>
                  <a:pt x="43700" y="14118"/>
                </a:lnTo>
                <a:lnTo>
                  <a:pt x="42886" y="11310"/>
                </a:lnTo>
                <a:lnTo>
                  <a:pt x="39876" y="6803"/>
                </a:lnTo>
                <a:lnTo>
                  <a:pt x="35928" y="3073"/>
                </a:lnTo>
                <a:lnTo>
                  <a:pt x="33220" y="1842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3"/>
                </a:lnTo>
                <a:lnTo>
                  <a:pt x="30567" y="8326"/>
                </a:lnTo>
                <a:lnTo>
                  <a:pt x="32777" y="11008"/>
                </a:lnTo>
                <a:lnTo>
                  <a:pt x="34973" y="13686"/>
                </a:lnTo>
                <a:lnTo>
                  <a:pt x="36028" y="17369"/>
                </a:lnTo>
                <a:lnTo>
                  <a:pt x="35913" y="22067"/>
                </a:lnTo>
                <a:lnTo>
                  <a:pt x="9269" y="22067"/>
                </a:lnTo>
                <a:lnTo>
                  <a:pt x="9345" y="20087"/>
                </a:lnTo>
                <a:lnTo>
                  <a:pt x="10817" y="3110"/>
                </a:lnTo>
                <a:lnTo>
                  <a:pt x="8355" y="4902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56"/>
                </a:lnTo>
                <a:lnTo>
                  <a:pt x="532" y="19108"/>
                </a:lnTo>
                <a:lnTo>
                  <a:pt x="0" y="22870"/>
                </a:lnTo>
                <a:lnTo>
                  <a:pt x="0" y="31478"/>
                </a:lnTo>
                <a:lnTo>
                  <a:pt x="518" y="35351"/>
                </a:lnTo>
                <a:lnTo>
                  <a:pt x="1562" y="38681"/>
                </a:lnTo>
                <a:lnTo>
                  <a:pt x="2613" y="42007"/>
                </a:lnTo>
                <a:lnTo>
                  <a:pt x="4165" y="44776"/>
                </a:lnTo>
                <a:lnTo>
                  <a:pt x="8290" y="49197"/>
                </a:lnTo>
                <a:lnTo>
                  <a:pt x="10831" y="50859"/>
                </a:lnTo>
                <a:lnTo>
                  <a:pt x="13853" y="51965"/>
                </a:lnTo>
                <a:lnTo>
                  <a:pt x="16877" y="53080"/>
                </a:lnTo>
                <a:lnTo>
                  <a:pt x="20393" y="53653"/>
                </a:lnTo>
                <a:lnTo>
                  <a:pt x="24408" y="53653"/>
                </a:lnTo>
                <a:lnTo>
                  <a:pt x="28903" y="53488"/>
                </a:lnTo>
                <a:lnTo>
                  <a:pt x="32993" y="52790"/>
                </a:lnTo>
                <a:lnTo>
                  <a:pt x="36344" y="51965"/>
                </a:lnTo>
                <a:lnTo>
                  <a:pt x="39164" y="51087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2"/>
                </a:lnTo>
                <a:lnTo>
                  <a:pt x="39444" y="43263"/>
                </a:lnTo>
                <a:lnTo>
                  <a:pt x="36179" y="44545"/>
                </a:lnTo>
                <a:lnTo>
                  <a:pt x="33285" y="45435"/>
                </a:lnTo>
                <a:lnTo>
                  <a:pt x="29639" y="46187"/>
                </a:lnTo>
                <a:lnTo>
                  <a:pt x="25246" y="46374"/>
                </a:lnTo>
                <a:lnTo>
                  <a:pt x="22298" y="46374"/>
                </a:lnTo>
                <a:lnTo>
                  <a:pt x="17776" y="45131"/>
                </a:lnTo>
                <a:lnTo>
                  <a:pt x="14083" y="43112"/>
                </a:lnTo>
                <a:lnTo>
                  <a:pt x="11541" y="40002"/>
                </a:lnTo>
                <a:lnTo>
                  <a:pt x="10093" y="35963"/>
                </a:lnTo>
                <a:lnTo>
                  <a:pt x="9269" y="31351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4"/>
                </a:lnTo>
                <a:lnTo>
                  <a:pt x="44917" y="24734"/>
                </a:lnTo>
                <a:lnTo>
                  <a:pt x="44917" y="19921"/>
                </a:lnTo>
                <a:lnTo>
                  <a:pt x="44509" y="16937"/>
                </a:lnTo>
                <a:close/>
              </a:path>
              <a:path w="44917" h="53653">
                <a:moveTo>
                  <a:pt x="9345" y="20087"/>
                </a:moveTo>
                <a:lnTo>
                  <a:pt x="10299" y="16353"/>
                </a:lnTo>
                <a:lnTo>
                  <a:pt x="11808" y="12923"/>
                </a:lnTo>
                <a:lnTo>
                  <a:pt x="15466" y="9075"/>
                </a:lnTo>
                <a:lnTo>
                  <a:pt x="18806" y="7411"/>
                </a:lnTo>
                <a:lnTo>
                  <a:pt x="22971" y="6993"/>
                </a:lnTo>
                <a:lnTo>
                  <a:pt x="27302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17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164285" y="6025756"/>
            <a:ext cx="28526" cy="52915"/>
          </a:xfrm>
          <a:custGeom>
            <a:avLst/>
            <a:gdLst/>
            <a:ahLst/>
            <a:cxnLst/>
            <a:rect l="l" t="t" r="r" b="b"/>
            <a:pathLst>
              <a:path w="28526" h="52915">
                <a:moveTo>
                  <a:pt x="17312" y="9356"/>
                </a:moveTo>
                <a:lnTo>
                  <a:pt x="19940" y="8455"/>
                </a:lnTo>
                <a:lnTo>
                  <a:pt x="22960" y="8667"/>
                </a:lnTo>
                <a:lnTo>
                  <a:pt x="25718" y="9456"/>
                </a:lnTo>
                <a:lnTo>
                  <a:pt x="28446" y="8174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4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95" y="5989"/>
                </a:lnTo>
                <a:lnTo>
                  <a:pt x="8088" y="9546"/>
                </a:lnTo>
                <a:lnTo>
                  <a:pt x="8088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1"/>
                </a:lnTo>
                <a:lnTo>
                  <a:pt x="2872" y="52915"/>
                </a:lnTo>
                <a:lnTo>
                  <a:pt x="6098" y="52915"/>
                </a:lnTo>
                <a:lnTo>
                  <a:pt x="8953" y="51267"/>
                </a:lnTo>
                <a:lnTo>
                  <a:pt x="8953" y="19133"/>
                </a:lnTo>
                <a:lnTo>
                  <a:pt x="11379" y="15464"/>
                </a:lnTo>
                <a:lnTo>
                  <a:pt x="14489" y="11626"/>
                </a:lnTo>
                <a:lnTo>
                  <a:pt x="17312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210833" y="600638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78" y="8892"/>
                </a:lnTo>
                <a:lnTo>
                  <a:pt x="3387" y="10731"/>
                </a:lnTo>
                <a:lnTo>
                  <a:pt x="7617" y="10731"/>
                </a:lnTo>
                <a:lnTo>
                  <a:pt x="10666" y="8841"/>
                </a:lnTo>
                <a:lnTo>
                  <a:pt x="11073" y="5309"/>
                </a:lnTo>
                <a:lnTo>
                  <a:pt x="10678" y="184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397" y="71560"/>
                </a:moveTo>
                <a:lnTo>
                  <a:pt x="3949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9"/>
                </a:lnTo>
                <a:lnTo>
                  <a:pt x="9817" y="21111"/>
                </a:lnTo>
                <a:lnTo>
                  <a:pt x="7174" y="20156"/>
                </a:lnTo>
                <a:lnTo>
                  <a:pt x="3949" y="20156"/>
                </a:lnTo>
                <a:lnTo>
                  <a:pt x="1076" y="21809"/>
                </a:lnTo>
                <a:lnTo>
                  <a:pt x="1076" y="70636"/>
                </a:lnTo>
                <a:lnTo>
                  <a:pt x="1397" y="71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242956" y="6025756"/>
            <a:ext cx="44916" cy="53653"/>
          </a:xfrm>
          <a:custGeom>
            <a:avLst/>
            <a:gdLst/>
            <a:ahLst/>
            <a:cxnLst/>
            <a:rect l="l" t="t" r="r" b="b"/>
            <a:pathLst>
              <a:path w="44916" h="53653">
                <a:moveTo>
                  <a:pt x="44513" y="16937"/>
                </a:moveTo>
                <a:lnTo>
                  <a:pt x="43699" y="14118"/>
                </a:lnTo>
                <a:lnTo>
                  <a:pt x="42886" y="11310"/>
                </a:lnTo>
                <a:lnTo>
                  <a:pt x="39876" y="6803"/>
                </a:lnTo>
                <a:lnTo>
                  <a:pt x="35927" y="3073"/>
                </a:lnTo>
                <a:lnTo>
                  <a:pt x="33220" y="1842"/>
                </a:lnTo>
                <a:lnTo>
                  <a:pt x="30530" y="608"/>
                </a:lnTo>
                <a:lnTo>
                  <a:pt x="27265" y="0"/>
                </a:lnTo>
                <a:lnTo>
                  <a:pt x="27301" y="6993"/>
                </a:lnTo>
                <a:lnTo>
                  <a:pt x="30567" y="8326"/>
                </a:lnTo>
                <a:lnTo>
                  <a:pt x="32777" y="11008"/>
                </a:lnTo>
                <a:lnTo>
                  <a:pt x="34973" y="13686"/>
                </a:lnTo>
                <a:lnTo>
                  <a:pt x="36028" y="17369"/>
                </a:lnTo>
                <a:lnTo>
                  <a:pt x="35913" y="22067"/>
                </a:lnTo>
                <a:lnTo>
                  <a:pt x="9269" y="22067"/>
                </a:lnTo>
                <a:lnTo>
                  <a:pt x="9701" y="18168"/>
                </a:lnTo>
                <a:lnTo>
                  <a:pt x="10922" y="14524"/>
                </a:lnTo>
                <a:lnTo>
                  <a:pt x="13726" y="1868"/>
                </a:lnTo>
                <a:lnTo>
                  <a:pt x="10817" y="3110"/>
                </a:lnTo>
                <a:lnTo>
                  <a:pt x="8355" y="4902"/>
                </a:lnTo>
                <a:lnTo>
                  <a:pt x="4279" y="9571"/>
                </a:lnTo>
                <a:lnTo>
                  <a:pt x="2717" y="12405"/>
                </a:lnTo>
                <a:lnTo>
                  <a:pt x="1623" y="15756"/>
                </a:lnTo>
                <a:lnTo>
                  <a:pt x="543" y="19108"/>
                </a:lnTo>
                <a:lnTo>
                  <a:pt x="0" y="22870"/>
                </a:lnTo>
                <a:lnTo>
                  <a:pt x="0" y="31478"/>
                </a:lnTo>
                <a:lnTo>
                  <a:pt x="518" y="35351"/>
                </a:lnTo>
                <a:lnTo>
                  <a:pt x="1572" y="38681"/>
                </a:lnTo>
                <a:lnTo>
                  <a:pt x="2612" y="42007"/>
                </a:lnTo>
                <a:lnTo>
                  <a:pt x="4175" y="44776"/>
                </a:lnTo>
                <a:lnTo>
                  <a:pt x="8290" y="49197"/>
                </a:lnTo>
                <a:lnTo>
                  <a:pt x="10831" y="50859"/>
                </a:lnTo>
                <a:lnTo>
                  <a:pt x="13867" y="51965"/>
                </a:lnTo>
                <a:lnTo>
                  <a:pt x="16875" y="53080"/>
                </a:lnTo>
                <a:lnTo>
                  <a:pt x="20393" y="53653"/>
                </a:lnTo>
                <a:lnTo>
                  <a:pt x="24422" y="53653"/>
                </a:lnTo>
                <a:lnTo>
                  <a:pt x="28903" y="53488"/>
                </a:lnTo>
                <a:lnTo>
                  <a:pt x="33004" y="52790"/>
                </a:lnTo>
                <a:lnTo>
                  <a:pt x="36344" y="51965"/>
                </a:lnTo>
                <a:lnTo>
                  <a:pt x="39178" y="51087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2"/>
                </a:lnTo>
                <a:lnTo>
                  <a:pt x="39444" y="43263"/>
                </a:lnTo>
                <a:lnTo>
                  <a:pt x="36179" y="44545"/>
                </a:lnTo>
                <a:lnTo>
                  <a:pt x="33285" y="45435"/>
                </a:lnTo>
                <a:lnTo>
                  <a:pt x="29653" y="46187"/>
                </a:lnTo>
                <a:lnTo>
                  <a:pt x="25246" y="46374"/>
                </a:lnTo>
                <a:lnTo>
                  <a:pt x="22312" y="46374"/>
                </a:lnTo>
                <a:lnTo>
                  <a:pt x="17779" y="45131"/>
                </a:lnTo>
                <a:lnTo>
                  <a:pt x="14083" y="43112"/>
                </a:lnTo>
                <a:lnTo>
                  <a:pt x="11540" y="40002"/>
                </a:lnTo>
                <a:lnTo>
                  <a:pt x="10093" y="35963"/>
                </a:lnTo>
                <a:lnTo>
                  <a:pt x="9269" y="31351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4"/>
                </a:lnTo>
                <a:lnTo>
                  <a:pt x="44916" y="24734"/>
                </a:lnTo>
                <a:lnTo>
                  <a:pt x="44916" y="19921"/>
                </a:lnTo>
                <a:lnTo>
                  <a:pt x="44513" y="16937"/>
                </a:lnTo>
                <a:close/>
              </a:path>
              <a:path w="44916" h="53653">
                <a:moveTo>
                  <a:pt x="10922" y="14524"/>
                </a:moveTo>
                <a:lnTo>
                  <a:pt x="12927" y="11551"/>
                </a:lnTo>
                <a:lnTo>
                  <a:pt x="15468" y="9075"/>
                </a:lnTo>
                <a:lnTo>
                  <a:pt x="18806" y="7411"/>
                </a:lnTo>
                <a:lnTo>
                  <a:pt x="22970" y="6993"/>
                </a:lnTo>
                <a:lnTo>
                  <a:pt x="27301" y="6993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922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10973" y="602575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26" y="52005"/>
                </a:lnTo>
                <a:lnTo>
                  <a:pt x="3596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79"/>
                </a:lnTo>
                <a:lnTo>
                  <a:pt x="38200" y="6069"/>
                </a:lnTo>
                <a:lnTo>
                  <a:pt x="35025" y="2757"/>
                </a:lnTo>
                <a:lnTo>
                  <a:pt x="30582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48"/>
                </a:lnTo>
                <a:lnTo>
                  <a:pt x="13576" y="3571"/>
                </a:lnTo>
                <a:lnTo>
                  <a:pt x="10833" y="5814"/>
                </a:lnTo>
                <a:lnTo>
                  <a:pt x="8089" y="8887"/>
                </a:lnTo>
                <a:lnTo>
                  <a:pt x="8089" y="2148"/>
                </a:lnTo>
                <a:lnTo>
                  <a:pt x="5523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67"/>
                </a:lnTo>
                <a:lnTo>
                  <a:pt x="317" y="52191"/>
                </a:lnTo>
                <a:lnTo>
                  <a:pt x="2858" y="52919"/>
                </a:lnTo>
                <a:lnTo>
                  <a:pt x="6094" y="52919"/>
                </a:lnTo>
                <a:lnTo>
                  <a:pt x="8964" y="51267"/>
                </a:lnTo>
                <a:lnTo>
                  <a:pt x="8964" y="17128"/>
                </a:lnTo>
                <a:lnTo>
                  <a:pt x="11416" y="14057"/>
                </a:lnTo>
                <a:lnTo>
                  <a:pt x="13752" y="11732"/>
                </a:lnTo>
                <a:lnTo>
                  <a:pt x="18248" y="8557"/>
                </a:lnTo>
                <a:lnTo>
                  <a:pt x="22734" y="7743"/>
                </a:lnTo>
                <a:lnTo>
                  <a:pt x="25995" y="8088"/>
                </a:lnTo>
                <a:lnTo>
                  <a:pt x="28638" y="9381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374867" y="6025802"/>
            <a:ext cx="38530" cy="53604"/>
          </a:xfrm>
          <a:custGeom>
            <a:avLst/>
            <a:gdLst/>
            <a:ahLst/>
            <a:cxnLst/>
            <a:rect l="l" t="t" r="r" b="b"/>
            <a:pathLst>
              <a:path w="38530" h="53604">
                <a:moveTo>
                  <a:pt x="9636" y="32814"/>
                </a:moveTo>
                <a:lnTo>
                  <a:pt x="9334" y="30060"/>
                </a:lnTo>
                <a:lnTo>
                  <a:pt x="9334" y="20624"/>
                </a:lnTo>
                <a:lnTo>
                  <a:pt x="10474" y="15807"/>
                </a:lnTo>
                <a:lnTo>
                  <a:pt x="12786" y="12506"/>
                </a:lnTo>
                <a:lnTo>
                  <a:pt x="15072" y="9194"/>
                </a:lnTo>
                <a:lnTo>
                  <a:pt x="18374" y="7542"/>
                </a:lnTo>
                <a:lnTo>
                  <a:pt x="24775" y="7542"/>
                </a:lnTo>
                <a:lnTo>
                  <a:pt x="28140" y="8442"/>
                </a:lnTo>
                <a:lnTo>
                  <a:pt x="32064" y="10411"/>
                </a:lnTo>
                <a:lnTo>
                  <a:pt x="35455" y="12989"/>
                </a:lnTo>
                <a:lnTo>
                  <a:pt x="38299" y="10908"/>
                </a:lnTo>
                <a:lnTo>
                  <a:pt x="38275" y="8305"/>
                </a:lnTo>
                <a:lnTo>
                  <a:pt x="37465" y="5548"/>
                </a:lnTo>
                <a:lnTo>
                  <a:pt x="34641" y="3200"/>
                </a:lnTo>
                <a:lnTo>
                  <a:pt x="31366" y="1577"/>
                </a:lnTo>
                <a:lnTo>
                  <a:pt x="28778" y="723"/>
                </a:lnTo>
                <a:lnTo>
                  <a:pt x="25854" y="140"/>
                </a:lnTo>
                <a:lnTo>
                  <a:pt x="22795" y="0"/>
                </a:lnTo>
                <a:lnTo>
                  <a:pt x="19569" y="0"/>
                </a:lnTo>
                <a:lnTo>
                  <a:pt x="16569" y="537"/>
                </a:lnTo>
                <a:lnTo>
                  <a:pt x="13816" y="1602"/>
                </a:lnTo>
                <a:lnTo>
                  <a:pt x="11047" y="2668"/>
                </a:lnTo>
                <a:lnTo>
                  <a:pt x="8635" y="4306"/>
                </a:lnTo>
                <a:lnTo>
                  <a:pt x="4546" y="8708"/>
                </a:lnTo>
                <a:lnTo>
                  <a:pt x="2933" y="11541"/>
                </a:lnTo>
                <a:lnTo>
                  <a:pt x="1752" y="14998"/>
                </a:lnTo>
                <a:lnTo>
                  <a:pt x="596" y="18450"/>
                </a:lnTo>
                <a:lnTo>
                  <a:pt x="0" y="22590"/>
                </a:lnTo>
                <a:lnTo>
                  <a:pt x="0" y="31633"/>
                </a:lnTo>
                <a:lnTo>
                  <a:pt x="481" y="35366"/>
                </a:lnTo>
                <a:lnTo>
                  <a:pt x="1432" y="38606"/>
                </a:lnTo>
                <a:lnTo>
                  <a:pt x="2386" y="41842"/>
                </a:lnTo>
                <a:lnTo>
                  <a:pt x="3797" y="44575"/>
                </a:lnTo>
                <a:lnTo>
                  <a:pt x="5612" y="46796"/>
                </a:lnTo>
                <a:lnTo>
                  <a:pt x="9701" y="50709"/>
                </a:lnTo>
                <a:lnTo>
                  <a:pt x="12419" y="51876"/>
                </a:lnTo>
                <a:lnTo>
                  <a:pt x="15137" y="53032"/>
                </a:lnTo>
                <a:lnTo>
                  <a:pt x="18247" y="53604"/>
                </a:lnTo>
                <a:lnTo>
                  <a:pt x="23456" y="53604"/>
                </a:lnTo>
                <a:lnTo>
                  <a:pt x="26694" y="53111"/>
                </a:lnTo>
                <a:lnTo>
                  <a:pt x="29767" y="52373"/>
                </a:lnTo>
                <a:lnTo>
                  <a:pt x="32471" y="51318"/>
                </a:lnTo>
                <a:lnTo>
                  <a:pt x="35862" y="49375"/>
                </a:lnTo>
                <a:lnTo>
                  <a:pt x="38275" y="46530"/>
                </a:lnTo>
                <a:lnTo>
                  <a:pt x="38530" y="43787"/>
                </a:lnTo>
                <a:lnTo>
                  <a:pt x="38491" y="42440"/>
                </a:lnTo>
                <a:lnTo>
                  <a:pt x="36625" y="39662"/>
                </a:lnTo>
                <a:lnTo>
                  <a:pt x="33501" y="41948"/>
                </a:lnTo>
                <a:lnTo>
                  <a:pt x="29869" y="44218"/>
                </a:lnTo>
                <a:lnTo>
                  <a:pt x="26769" y="45525"/>
                </a:lnTo>
                <a:lnTo>
                  <a:pt x="22909" y="45846"/>
                </a:lnTo>
                <a:lnTo>
                  <a:pt x="18794" y="45464"/>
                </a:lnTo>
                <a:lnTo>
                  <a:pt x="15439" y="43902"/>
                </a:lnTo>
                <a:lnTo>
                  <a:pt x="12862" y="41120"/>
                </a:lnTo>
                <a:lnTo>
                  <a:pt x="10817" y="37552"/>
                </a:lnTo>
                <a:lnTo>
                  <a:pt x="963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430911" y="6025756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28" y="16937"/>
                </a:moveTo>
                <a:lnTo>
                  <a:pt x="43700" y="14118"/>
                </a:lnTo>
                <a:lnTo>
                  <a:pt x="42887" y="11310"/>
                </a:lnTo>
                <a:lnTo>
                  <a:pt x="39877" y="6803"/>
                </a:lnTo>
                <a:lnTo>
                  <a:pt x="35928" y="3073"/>
                </a:lnTo>
                <a:lnTo>
                  <a:pt x="33235" y="1842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82" y="8326"/>
                </a:lnTo>
                <a:lnTo>
                  <a:pt x="32778" y="11008"/>
                </a:lnTo>
                <a:lnTo>
                  <a:pt x="34988" y="13686"/>
                </a:lnTo>
                <a:lnTo>
                  <a:pt x="36029" y="17369"/>
                </a:lnTo>
                <a:lnTo>
                  <a:pt x="35918" y="22067"/>
                </a:lnTo>
                <a:lnTo>
                  <a:pt x="9271" y="22067"/>
                </a:lnTo>
                <a:lnTo>
                  <a:pt x="9702" y="18168"/>
                </a:lnTo>
                <a:lnTo>
                  <a:pt x="10937" y="14524"/>
                </a:lnTo>
                <a:lnTo>
                  <a:pt x="13731" y="1868"/>
                </a:lnTo>
                <a:lnTo>
                  <a:pt x="10833" y="3110"/>
                </a:lnTo>
                <a:lnTo>
                  <a:pt x="8356" y="4902"/>
                </a:lnTo>
                <a:lnTo>
                  <a:pt x="4281" y="9571"/>
                </a:lnTo>
                <a:lnTo>
                  <a:pt x="2719" y="12405"/>
                </a:lnTo>
                <a:lnTo>
                  <a:pt x="1628" y="15756"/>
                </a:lnTo>
                <a:lnTo>
                  <a:pt x="547" y="19108"/>
                </a:lnTo>
                <a:lnTo>
                  <a:pt x="0" y="22870"/>
                </a:lnTo>
                <a:lnTo>
                  <a:pt x="0" y="31478"/>
                </a:lnTo>
                <a:lnTo>
                  <a:pt x="521" y="35351"/>
                </a:lnTo>
                <a:lnTo>
                  <a:pt x="1577" y="38681"/>
                </a:lnTo>
                <a:lnTo>
                  <a:pt x="2617" y="42007"/>
                </a:lnTo>
                <a:lnTo>
                  <a:pt x="4179" y="44776"/>
                </a:lnTo>
                <a:lnTo>
                  <a:pt x="6235" y="46986"/>
                </a:lnTo>
                <a:lnTo>
                  <a:pt x="10833" y="50859"/>
                </a:lnTo>
                <a:lnTo>
                  <a:pt x="13867" y="51965"/>
                </a:lnTo>
                <a:lnTo>
                  <a:pt x="16880" y="53080"/>
                </a:lnTo>
                <a:lnTo>
                  <a:pt x="20397" y="53653"/>
                </a:lnTo>
                <a:lnTo>
                  <a:pt x="24423" y="53653"/>
                </a:lnTo>
                <a:lnTo>
                  <a:pt x="28905" y="53488"/>
                </a:lnTo>
                <a:lnTo>
                  <a:pt x="33008" y="52790"/>
                </a:lnTo>
                <a:lnTo>
                  <a:pt x="36349" y="51965"/>
                </a:lnTo>
                <a:lnTo>
                  <a:pt x="39179" y="51087"/>
                </a:lnTo>
                <a:lnTo>
                  <a:pt x="42670" y="48308"/>
                </a:lnTo>
                <a:lnTo>
                  <a:pt x="42862" y="45514"/>
                </a:lnTo>
                <a:lnTo>
                  <a:pt x="42062" y="42882"/>
                </a:lnTo>
                <a:lnTo>
                  <a:pt x="39446" y="43263"/>
                </a:lnTo>
                <a:lnTo>
                  <a:pt x="36183" y="44545"/>
                </a:lnTo>
                <a:lnTo>
                  <a:pt x="33286" y="45435"/>
                </a:lnTo>
                <a:lnTo>
                  <a:pt x="29653" y="46187"/>
                </a:lnTo>
                <a:lnTo>
                  <a:pt x="25247" y="46374"/>
                </a:lnTo>
                <a:lnTo>
                  <a:pt x="22313" y="46374"/>
                </a:lnTo>
                <a:lnTo>
                  <a:pt x="17781" y="45131"/>
                </a:lnTo>
                <a:lnTo>
                  <a:pt x="14084" y="43112"/>
                </a:lnTo>
                <a:lnTo>
                  <a:pt x="11545" y="40002"/>
                </a:lnTo>
                <a:lnTo>
                  <a:pt x="10099" y="35963"/>
                </a:lnTo>
                <a:lnTo>
                  <a:pt x="9271" y="31351"/>
                </a:lnTo>
                <a:lnTo>
                  <a:pt x="9271" y="28648"/>
                </a:lnTo>
                <a:lnTo>
                  <a:pt x="41440" y="28648"/>
                </a:lnTo>
                <a:lnTo>
                  <a:pt x="43867" y="27744"/>
                </a:lnTo>
                <a:lnTo>
                  <a:pt x="44921" y="24734"/>
                </a:lnTo>
                <a:lnTo>
                  <a:pt x="44921" y="19921"/>
                </a:lnTo>
                <a:lnTo>
                  <a:pt x="44528" y="16937"/>
                </a:lnTo>
                <a:close/>
              </a:path>
              <a:path w="44921" h="53653">
                <a:moveTo>
                  <a:pt x="10937" y="14524"/>
                </a:moveTo>
                <a:lnTo>
                  <a:pt x="12928" y="11551"/>
                </a:lnTo>
                <a:lnTo>
                  <a:pt x="15469" y="9075"/>
                </a:lnTo>
                <a:lnTo>
                  <a:pt x="18809" y="7411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31" y="1868"/>
                </a:lnTo>
                <a:lnTo>
                  <a:pt x="10937" y="14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495027" y="6025756"/>
            <a:ext cx="34568" cy="53653"/>
          </a:xfrm>
          <a:custGeom>
            <a:avLst/>
            <a:gdLst/>
            <a:ahLst/>
            <a:cxnLst/>
            <a:rect l="l" t="t" r="r" b="b"/>
            <a:pathLst>
              <a:path w="34568" h="53653">
                <a:moveTo>
                  <a:pt x="21603" y="110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60" y="7207"/>
                </a:lnTo>
                <a:lnTo>
                  <a:pt x="1563" y="10712"/>
                </a:lnTo>
                <a:lnTo>
                  <a:pt x="1192" y="14471"/>
                </a:lnTo>
                <a:lnTo>
                  <a:pt x="1548" y="18510"/>
                </a:lnTo>
                <a:lnTo>
                  <a:pt x="2960" y="21620"/>
                </a:lnTo>
                <a:lnTo>
                  <a:pt x="6210" y="25203"/>
                </a:lnTo>
                <a:lnTo>
                  <a:pt x="8978" y="26931"/>
                </a:lnTo>
                <a:lnTo>
                  <a:pt x="11949" y="28403"/>
                </a:lnTo>
                <a:lnTo>
                  <a:pt x="15022" y="29634"/>
                </a:lnTo>
                <a:lnTo>
                  <a:pt x="17957" y="30793"/>
                </a:lnTo>
                <a:lnTo>
                  <a:pt x="20714" y="31984"/>
                </a:lnTo>
                <a:lnTo>
                  <a:pt x="23950" y="34260"/>
                </a:lnTo>
                <a:lnTo>
                  <a:pt x="25730" y="37294"/>
                </a:lnTo>
                <a:lnTo>
                  <a:pt x="25473" y="41169"/>
                </a:lnTo>
                <a:lnTo>
                  <a:pt x="22896" y="44570"/>
                </a:lnTo>
                <a:lnTo>
                  <a:pt x="19696" y="46007"/>
                </a:lnTo>
                <a:lnTo>
                  <a:pt x="17092" y="46489"/>
                </a:lnTo>
                <a:lnTo>
                  <a:pt x="13550" y="46489"/>
                </a:lnTo>
                <a:lnTo>
                  <a:pt x="10199" y="45751"/>
                </a:lnTo>
                <a:lnTo>
                  <a:pt x="6160" y="44152"/>
                </a:lnTo>
                <a:lnTo>
                  <a:pt x="3286" y="42551"/>
                </a:lnTo>
                <a:lnTo>
                  <a:pt x="278" y="42933"/>
                </a:lnTo>
                <a:lnTo>
                  <a:pt x="0" y="45510"/>
                </a:lnTo>
                <a:lnTo>
                  <a:pt x="443" y="48812"/>
                </a:lnTo>
                <a:lnTo>
                  <a:pt x="3046" y="50921"/>
                </a:lnTo>
                <a:lnTo>
                  <a:pt x="6221" y="52217"/>
                </a:lnTo>
                <a:lnTo>
                  <a:pt x="8878" y="52980"/>
                </a:lnTo>
                <a:lnTo>
                  <a:pt x="12028" y="53524"/>
                </a:lnTo>
                <a:lnTo>
                  <a:pt x="15405" y="53653"/>
                </a:lnTo>
                <a:lnTo>
                  <a:pt x="18238" y="53653"/>
                </a:lnTo>
                <a:lnTo>
                  <a:pt x="20815" y="53308"/>
                </a:lnTo>
                <a:lnTo>
                  <a:pt x="25528" y="51936"/>
                </a:lnTo>
                <a:lnTo>
                  <a:pt x="29246" y="49589"/>
                </a:lnTo>
                <a:lnTo>
                  <a:pt x="32256" y="46605"/>
                </a:lnTo>
                <a:lnTo>
                  <a:pt x="34110" y="42692"/>
                </a:lnTo>
                <a:lnTo>
                  <a:pt x="34568" y="37969"/>
                </a:lnTo>
                <a:lnTo>
                  <a:pt x="34568" y="35873"/>
                </a:lnTo>
                <a:lnTo>
                  <a:pt x="33502" y="32543"/>
                </a:lnTo>
                <a:lnTo>
                  <a:pt x="31864" y="29724"/>
                </a:lnTo>
                <a:lnTo>
                  <a:pt x="28232" y="26625"/>
                </a:lnTo>
                <a:lnTo>
                  <a:pt x="25232" y="25102"/>
                </a:lnTo>
                <a:lnTo>
                  <a:pt x="22162" y="23806"/>
                </a:lnTo>
                <a:lnTo>
                  <a:pt x="19113" y="22599"/>
                </a:lnTo>
                <a:lnTo>
                  <a:pt x="16153" y="21433"/>
                </a:lnTo>
                <a:lnTo>
                  <a:pt x="12520" y="19334"/>
                </a:lnTo>
                <a:lnTo>
                  <a:pt x="10120" y="16581"/>
                </a:lnTo>
                <a:lnTo>
                  <a:pt x="9767" y="13989"/>
                </a:lnTo>
                <a:lnTo>
                  <a:pt x="10336" y="11169"/>
                </a:lnTo>
                <a:lnTo>
                  <a:pt x="12762" y="8286"/>
                </a:lnTo>
                <a:lnTo>
                  <a:pt x="16027" y="7105"/>
                </a:lnTo>
                <a:lnTo>
                  <a:pt x="18886" y="6940"/>
                </a:lnTo>
                <a:lnTo>
                  <a:pt x="22096" y="7131"/>
                </a:lnTo>
                <a:lnTo>
                  <a:pt x="25881" y="8351"/>
                </a:lnTo>
                <a:lnTo>
                  <a:pt x="29246" y="10090"/>
                </a:lnTo>
                <a:lnTo>
                  <a:pt x="32040" y="8300"/>
                </a:lnTo>
                <a:lnTo>
                  <a:pt x="31990" y="5683"/>
                </a:lnTo>
                <a:lnTo>
                  <a:pt x="30416" y="2908"/>
                </a:lnTo>
                <a:lnTo>
                  <a:pt x="27468" y="1457"/>
                </a:lnTo>
                <a:lnTo>
                  <a:pt x="24207" y="543"/>
                </a:lnTo>
                <a:lnTo>
                  <a:pt x="21603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582615" y="6025756"/>
            <a:ext cx="40107" cy="53653"/>
          </a:xfrm>
          <a:custGeom>
            <a:avLst/>
            <a:gdLst/>
            <a:ahLst/>
            <a:cxnLst/>
            <a:rect l="l" t="t" r="r" b="b"/>
            <a:pathLst>
              <a:path w="40107" h="53653">
                <a:moveTo>
                  <a:pt x="9184" y="38350"/>
                </a:moveTo>
                <a:lnTo>
                  <a:pt x="10022" y="34422"/>
                </a:lnTo>
                <a:lnTo>
                  <a:pt x="12650" y="31478"/>
                </a:lnTo>
                <a:lnTo>
                  <a:pt x="15344" y="30055"/>
                </a:lnTo>
                <a:lnTo>
                  <a:pt x="18961" y="29231"/>
                </a:lnTo>
                <a:lnTo>
                  <a:pt x="23548" y="29015"/>
                </a:lnTo>
                <a:lnTo>
                  <a:pt x="31205" y="29015"/>
                </a:lnTo>
                <a:lnTo>
                  <a:pt x="31205" y="39376"/>
                </a:lnTo>
                <a:lnTo>
                  <a:pt x="26884" y="43671"/>
                </a:lnTo>
                <a:lnTo>
                  <a:pt x="22875" y="46057"/>
                </a:lnTo>
                <a:lnTo>
                  <a:pt x="19865" y="53653"/>
                </a:lnTo>
                <a:lnTo>
                  <a:pt x="22644" y="53031"/>
                </a:lnTo>
                <a:lnTo>
                  <a:pt x="25261" y="51760"/>
                </a:lnTo>
                <a:lnTo>
                  <a:pt x="27879" y="50478"/>
                </a:lnTo>
                <a:lnTo>
                  <a:pt x="32400" y="46438"/>
                </a:lnTo>
                <a:lnTo>
                  <a:pt x="32400" y="51328"/>
                </a:lnTo>
                <a:lnTo>
                  <a:pt x="34570" y="52890"/>
                </a:lnTo>
                <a:lnTo>
                  <a:pt x="37238" y="52951"/>
                </a:lnTo>
                <a:lnTo>
                  <a:pt x="40107" y="51328"/>
                </a:lnTo>
                <a:lnTo>
                  <a:pt x="40107" y="15349"/>
                </a:lnTo>
                <a:lnTo>
                  <a:pt x="39766" y="12693"/>
                </a:lnTo>
                <a:lnTo>
                  <a:pt x="38380" y="8121"/>
                </a:lnTo>
                <a:lnTo>
                  <a:pt x="35763" y="4682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108" y="175"/>
                </a:lnTo>
                <a:lnTo>
                  <a:pt x="13409" y="849"/>
                </a:lnTo>
                <a:lnTo>
                  <a:pt x="10159" y="1803"/>
                </a:lnTo>
                <a:lnTo>
                  <a:pt x="7214" y="2908"/>
                </a:lnTo>
                <a:lnTo>
                  <a:pt x="3506" y="5201"/>
                </a:lnTo>
                <a:lnTo>
                  <a:pt x="2387" y="7933"/>
                </a:lnTo>
                <a:lnTo>
                  <a:pt x="2693" y="11159"/>
                </a:lnTo>
                <a:lnTo>
                  <a:pt x="5285" y="12048"/>
                </a:lnTo>
                <a:lnTo>
                  <a:pt x="8154" y="10421"/>
                </a:lnTo>
                <a:lnTo>
                  <a:pt x="10796" y="9165"/>
                </a:lnTo>
                <a:lnTo>
                  <a:pt x="14083" y="8045"/>
                </a:lnTo>
                <a:lnTo>
                  <a:pt x="17820" y="7260"/>
                </a:lnTo>
                <a:lnTo>
                  <a:pt x="22086" y="7260"/>
                </a:lnTo>
                <a:lnTo>
                  <a:pt x="25236" y="7994"/>
                </a:lnTo>
                <a:lnTo>
                  <a:pt x="27788" y="9201"/>
                </a:lnTo>
                <a:lnTo>
                  <a:pt x="30215" y="12325"/>
                </a:lnTo>
                <a:lnTo>
                  <a:pt x="30999" y="15219"/>
                </a:lnTo>
                <a:lnTo>
                  <a:pt x="31205" y="18766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5"/>
                </a:lnTo>
                <a:lnTo>
                  <a:pt x="14224" y="23564"/>
                </a:lnTo>
                <a:lnTo>
                  <a:pt x="11188" y="24237"/>
                </a:lnTo>
                <a:lnTo>
                  <a:pt x="8625" y="25242"/>
                </a:lnTo>
                <a:lnTo>
                  <a:pt x="4420" y="27910"/>
                </a:lnTo>
                <a:lnTo>
                  <a:pt x="1689" y="31617"/>
                </a:lnTo>
                <a:lnTo>
                  <a:pt x="0" y="36034"/>
                </a:lnTo>
                <a:lnTo>
                  <a:pt x="0" y="41144"/>
                </a:lnTo>
                <a:lnTo>
                  <a:pt x="1231" y="45078"/>
                </a:lnTo>
                <a:lnTo>
                  <a:pt x="3176" y="48484"/>
                </a:lnTo>
                <a:lnTo>
                  <a:pt x="6109" y="51010"/>
                </a:lnTo>
                <a:lnTo>
                  <a:pt x="9958" y="52649"/>
                </a:lnTo>
                <a:lnTo>
                  <a:pt x="9184" y="38350"/>
                </a:lnTo>
                <a:close/>
              </a:path>
              <a:path w="40107" h="53653">
                <a:moveTo>
                  <a:pt x="13197" y="45906"/>
                </a:moveTo>
                <a:lnTo>
                  <a:pt x="9983" y="42908"/>
                </a:lnTo>
                <a:lnTo>
                  <a:pt x="9184" y="38350"/>
                </a:lnTo>
                <a:lnTo>
                  <a:pt x="9958" y="52649"/>
                </a:lnTo>
                <a:lnTo>
                  <a:pt x="14364" y="53653"/>
                </a:lnTo>
                <a:lnTo>
                  <a:pt x="19865" y="53653"/>
                </a:lnTo>
                <a:lnTo>
                  <a:pt x="22875" y="46057"/>
                </a:lnTo>
                <a:lnTo>
                  <a:pt x="18338" y="46655"/>
                </a:lnTo>
                <a:lnTo>
                  <a:pt x="15454" y="46655"/>
                </a:lnTo>
                <a:lnTo>
                  <a:pt x="13197" y="459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648157" y="602575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67"/>
                </a:lnTo>
                <a:lnTo>
                  <a:pt x="33320" y="52005"/>
                </a:lnTo>
                <a:lnTo>
                  <a:pt x="35963" y="52919"/>
                </a:lnTo>
                <a:lnTo>
                  <a:pt x="39189" y="52919"/>
                </a:lnTo>
                <a:lnTo>
                  <a:pt x="42062" y="51267"/>
                </a:lnTo>
                <a:lnTo>
                  <a:pt x="42062" y="18007"/>
                </a:lnTo>
                <a:lnTo>
                  <a:pt x="41766" y="15022"/>
                </a:lnTo>
                <a:lnTo>
                  <a:pt x="40561" y="10079"/>
                </a:lnTo>
                <a:lnTo>
                  <a:pt x="38199" y="6069"/>
                </a:lnTo>
                <a:lnTo>
                  <a:pt x="35024" y="2757"/>
                </a:lnTo>
                <a:lnTo>
                  <a:pt x="3057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47" y="712"/>
                </a:lnTo>
                <a:lnTo>
                  <a:pt x="16318" y="2148"/>
                </a:lnTo>
                <a:lnTo>
                  <a:pt x="13575" y="3571"/>
                </a:lnTo>
                <a:lnTo>
                  <a:pt x="10831" y="5814"/>
                </a:lnTo>
                <a:lnTo>
                  <a:pt x="8088" y="8887"/>
                </a:lnTo>
                <a:lnTo>
                  <a:pt x="8088" y="2148"/>
                </a:lnTo>
                <a:lnTo>
                  <a:pt x="5521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7128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44" y="7743"/>
                </a:lnTo>
                <a:lnTo>
                  <a:pt x="25995" y="8088"/>
                </a:lnTo>
                <a:lnTo>
                  <a:pt x="28638" y="9381"/>
                </a:lnTo>
                <a:lnTo>
                  <a:pt x="31381" y="12786"/>
                </a:lnTo>
                <a:lnTo>
                  <a:pt x="32447" y="15947"/>
                </a:lnTo>
                <a:lnTo>
                  <a:pt x="33108" y="19885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712385" y="6063886"/>
            <a:ext cx="13219" cy="75661"/>
          </a:xfrm>
          <a:custGeom>
            <a:avLst/>
            <a:gdLst/>
            <a:ahLst/>
            <a:cxnLst/>
            <a:rect l="l" t="t" r="r" b="b"/>
            <a:pathLst>
              <a:path w="13219" h="75661">
                <a:moveTo>
                  <a:pt x="10882" y="0"/>
                </a:moveTo>
                <a:lnTo>
                  <a:pt x="10692" y="13435"/>
                </a:lnTo>
                <a:lnTo>
                  <a:pt x="13219" y="14832"/>
                </a:lnTo>
                <a:lnTo>
                  <a:pt x="12762" y="3643"/>
                </a:lnTo>
                <a:lnTo>
                  <a:pt x="10882" y="0"/>
                </a:lnTo>
                <a:close/>
              </a:path>
              <a:path w="13219" h="75661">
                <a:moveTo>
                  <a:pt x="36943" y="6677"/>
                </a:moveTo>
                <a:lnTo>
                  <a:pt x="37017" y="13676"/>
                </a:lnTo>
                <a:lnTo>
                  <a:pt x="39621" y="14781"/>
                </a:lnTo>
                <a:lnTo>
                  <a:pt x="42353" y="14781"/>
                </a:lnTo>
                <a:lnTo>
                  <a:pt x="44917" y="13133"/>
                </a:lnTo>
                <a:lnTo>
                  <a:pt x="44917" y="-59126"/>
                </a:lnTo>
                <a:lnTo>
                  <a:pt x="44676" y="-59863"/>
                </a:lnTo>
                <a:lnTo>
                  <a:pt x="41997" y="-60829"/>
                </a:lnTo>
                <a:lnTo>
                  <a:pt x="38781" y="-60829"/>
                </a:lnTo>
                <a:lnTo>
                  <a:pt x="35913" y="-59126"/>
                </a:lnTo>
                <a:lnTo>
                  <a:pt x="35913" y="-30758"/>
                </a:lnTo>
                <a:lnTo>
                  <a:pt x="31250" y="-35024"/>
                </a:lnTo>
                <a:lnTo>
                  <a:pt x="26517" y="-37511"/>
                </a:lnTo>
                <a:lnTo>
                  <a:pt x="23911" y="-38134"/>
                </a:lnTo>
                <a:lnTo>
                  <a:pt x="17614" y="-38134"/>
                </a:lnTo>
                <a:lnTo>
                  <a:pt x="14579" y="-37486"/>
                </a:lnTo>
                <a:lnTo>
                  <a:pt x="11948" y="-36215"/>
                </a:lnTo>
                <a:lnTo>
                  <a:pt x="9334" y="-34923"/>
                </a:lnTo>
                <a:lnTo>
                  <a:pt x="7134" y="-33098"/>
                </a:lnTo>
                <a:lnTo>
                  <a:pt x="3592" y="-28321"/>
                </a:lnTo>
                <a:lnTo>
                  <a:pt x="2260" y="-25436"/>
                </a:lnTo>
                <a:lnTo>
                  <a:pt x="1346" y="-22045"/>
                </a:lnTo>
                <a:lnTo>
                  <a:pt x="441" y="-18669"/>
                </a:lnTo>
                <a:lnTo>
                  <a:pt x="0" y="-14885"/>
                </a:lnTo>
                <a:lnTo>
                  <a:pt x="0" y="-7148"/>
                </a:lnTo>
                <a:lnTo>
                  <a:pt x="353" y="-3773"/>
                </a:lnTo>
                <a:lnTo>
                  <a:pt x="1075" y="-572"/>
                </a:lnTo>
                <a:lnTo>
                  <a:pt x="1803" y="2642"/>
                </a:lnTo>
                <a:lnTo>
                  <a:pt x="2945" y="5421"/>
                </a:lnTo>
                <a:lnTo>
                  <a:pt x="4521" y="7783"/>
                </a:lnTo>
                <a:lnTo>
                  <a:pt x="8139" y="12038"/>
                </a:lnTo>
                <a:lnTo>
                  <a:pt x="10692" y="13435"/>
                </a:lnTo>
                <a:lnTo>
                  <a:pt x="10882" y="0"/>
                </a:lnTo>
                <a:lnTo>
                  <a:pt x="9842" y="-4446"/>
                </a:lnTo>
                <a:lnTo>
                  <a:pt x="9269" y="-9208"/>
                </a:lnTo>
                <a:lnTo>
                  <a:pt x="9269" y="-13982"/>
                </a:lnTo>
                <a:lnTo>
                  <a:pt x="9954" y="-18492"/>
                </a:lnTo>
                <a:lnTo>
                  <a:pt x="11123" y="-22744"/>
                </a:lnTo>
                <a:lnTo>
                  <a:pt x="13117" y="-26290"/>
                </a:lnTo>
                <a:lnTo>
                  <a:pt x="16001" y="-28817"/>
                </a:lnTo>
                <a:lnTo>
                  <a:pt x="19530" y="-30441"/>
                </a:lnTo>
                <a:lnTo>
                  <a:pt x="24267" y="-30441"/>
                </a:lnTo>
                <a:lnTo>
                  <a:pt x="28878" y="-28079"/>
                </a:lnTo>
                <a:lnTo>
                  <a:pt x="33501" y="-24206"/>
                </a:lnTo>
                <a:lnTo>
                  <a:pt x="35913" y="-21211"/>
                </a:lnTo>
                <a:lnTo>
                  <a:pt x="35913" y="-1677"/>
                </a:lnTo>
                <a:lnTo>
                  <a:pt x="33159" y="1587"/>
                </a:lnTo>
                <a:lnTo>
                  <a:pt x="29411" y="4989"/>
                </a:lnTo>
                <a:lnTo>
                  <a:pt x="25980" y="7059"/>
                </a:lnTo>
                <a:lnTo>
                  <a:pt x="22618" y="7872"/>
                </a:lnTo>
                <a:lnTo>
                  <a:pt x="19072" y="7872"/>
                </a:lnTo>
                <a:lnTo>
                  <a:pt x="15554" y="6210"/>
                </a:lnTo>
                <a:lnTo>
                  <a:pt x="12762" y="3643"/>
                </a:lnTo>
                <a:lnTo>
                  <a:pt x="13219" y="14832"/>
                </a:lnTo>
                <a:lnTo>
                  <a:pt x="16268" y="15530"/>
                </a:lnTo>
                <a:lnTo>
                  <a:pt x="23136" y="15530"/>
                </a:lnTo>
                <a:lnTo>
                  <a:pt x="26172" y="14745"/>
                </a:lnTo>
                <a:lnTo>
                  <a:pt x="28940" y="13194"/>
                </a:lnTo>
                <a:lnTo>
                  <a:pt x="31708" y="11631"/>
                </a:lnTo>
                <a:lnTo>
                  <a:pt x="34376" y="9461"/>
                </a:lnTo>
                <a:lnTo>
                  <a:pt x="36943" y="6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817068" y="6002831"/>
            <a:ext cx="8957" cy="75840"/>
          </a:xfrm>
          <a:custGeom>
            <a:avLst/>
            <a:gdLst/>
            <a:ahLst/>
            <a:cxnLst/>
            <a:rect l="l" t="t" r="r" b="b"/>
            <a:pathLst>
              <a:path w="8957" h="75840">
                <a:moveTo>
                  <a:pt x="8957" y="74188"/>
                </a:moveTo>
                <a:lnTo>
                  <a:pt x="8957" y="1697"/>
                </a:lnTo>
                <a:lnTo>
                  <a:pt x="872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697"/>
                </a:lnTo>
                <a:lnTo>
                  <a:pt x="0" y="74188"/>
                </a:lnTo>
                <a:lnTo>
                  <a:pt x="191" y="74926"/>
                </a:lnTo>
                <a:lnTo>
                  <a:pt x="2858" y="75840"/>
                </a:lnTo>
                <a:lnTo>
                  <a:pt x="6098" y="75840"/>
                </a:lnTo>
                <a:lnTo>
                  <a:pt x="8957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848101" y="6025756"/>
            <a:ext cx="44935" cy="53653"/>
          </a:xfrm>
          <a:custGeom>
            <a:avLst/>
            <a:gdLst/>
            <a:ahLst/>
            <a:cxnLst/>
            <a:rect l="l" t="t" r="r" b="b"/>
            <a:pathLst>
              <a:path w="44935" h="53653">
                <a:moveTo>
                  <a:pt x="44528" y="16937"/>
                </a:moveTo>
                <a:lnTo>
                  <a:pt x="43700" y="14118"/>
                </a:lnTo>
                <a:lnTo>
                  <a:pt x="42901" y="11310"/>
                </a:lnTo>
                <a:lnTo>
                  <a:pt x="39891" y="6803"/>
                </a:lnTo>
                <a:lnTo>
                  <a:pt x="35928" y="3073"/>
                </a:lnTo>
                <a:lnTo>
                  <a:pt x="33235" y="1842"/>
                </a:lnTo>
                <a:lnTo>
                  <a:pt x="30546" y="608"/>
                </a:lnTo>
                <a:lnTo>
                  <a:pt x="27280" y="0"/>
                </a:lnTo>
                <a:lnTo>
                  <a:pt x="27316" y="6993"/>
                </a:lnTo>
                <a:lnTo>
                  <a:pt x="30581" y="8326"/>
                </a:lnTo>
                <a:lnTo>
                  <a:pt x="32792" y="11008"/>
                </a:lnTo>
                <a:lnTo>
                  <a:pt x="34988" y="13686"/>
                </a:lnTo>
                <a:lnTo>
                  <a:pt x="36032" y="17369"/>
                </a:lnTo>
                <a:lnTo>
                  <a:pt x="35928" y="22067"/>
                </a:lnTo>
                <a:lnTo>
                  <a:pt x="9284" y="22067"/>
                </a:lnTo>
                <a:lnTo>
                  <a:pt x="9349" y="20087"/>
                </a:lnTo>
                <a:lnTo>
                  <a:pt x="10833" y="3110"/>
                </a:lnTo>
                <a:lnTo>
                  <a:pt x="8370" y="4902"/>
                </a:lnTo>
                <a:lnTo>
                  <a:pt x="4281" y="9571"/>
                </a:lnTo>
                <a:lnTo>
                  <a:pt x="2717" y="12405"/>
                </a:lnTo>
                <a:lnTo>
                  <a:pt x="1638" y="15756"/>
                </a:lnTo>
                <a:lnTo>
                  <a:pt x="547" y="19108"/>
                </a:lnTo>
                <a:lnTo>
                  <a:pt x="0" y="22870"/>
                </a:lnTo>
                <a:lnTo>
                  <a:pt x="0" y="31478"/>
                </a:lnTo>
                <a:lnTo>
                  <a:pt x="533" y="35351"/>
                </a:lnTo>
                <a:lnTo>
                  <a:pt x="1577" y="38681"/>
                </a:lnTo>
                <a:lnTo>
                  <a:pt x="2627" y="42007"/>
                </a:lnTo>
                <a:lnTo>
                  <a:pt x="4179" y="44776"/>
                </a:lnTo>
                <a:lnTo>
                  <a:pt x="8305" y="49197"/>
                </a:lnTo>
                <a:lnTo>
                  <a:pt x="10847" y="50859"/>
                </a:lnTo>
                <a:lnTo>
                  <a:pt x="13870" y="51965"/>
                </a:lnTo>
                <a:lnTo>
                  <a:pt x="16890" y="53080"/>
                </a:lnTo>
                <a:lnTo>
                  <a:pt x="20397" y="53653"/>
                </a:lnTo>
                <a:lnTo>
                  <a:pt x="24422" y="53653"/>
                </a:lnTo>
                <a:lnTo>
                  <a:pt x="28919" y="53488"/>
                </a:lnTo>
                <a:lnTo>
                  <a:pt x="33008" y="52790"/>
                </a:lnTo>
                <a:lnTo>
                  <a:pt x="36360" y="51965"/>
                </a:lnTo>
                <a:lnTo>
                  <a:pt x="39179" y="51087"/>
                </a:lnTo>
                <a:lnTo>
                  <a:pt x="42674" y="48308"/>
                </a:lnTo>
                <a:lnTo>
                  <a:pt x="42876" y="45514"/>
                </a:lnTo>
                <a:lnTo>
                  <a:pt x="42076" y="42882"/>
                </a:lnTo>
                <a:lnTo>
                  <a:pt x="39460" y="43263"/>
                </a:lnTo>
                <a:lnTo>
                  <a:pt x="36194" y="44545"/>
                </a:lnTo>
                <a:lnTo>
                  <a:pt x="33289" y="45435"/>
                </a:lnTo>
                <a:lnTo>
                  <a:pt x="29657" y="46187"/>
                </a:lnTo>
                <a:lnTo>
                  <a:pt x="25261" y="46374"/>
                </a:lnTo>
                <a:lnTo>
                  <a:pt x="22316" y="46374"/>
                </a:lnTo>
                <a:lnTo>
                  <a:pt x="17779" y="45131"/>
                </a:lnTo>
                <a:lnTo>
                  <a:pt x="14098" y="43112"/>
                </a:lnTo>
                <a:lnTo>
                  <a:pt x="11559" y="40002"/>
                </a:lnTo>
                <a:lnTo>
                  <a:pt x="10097" y="35963"/>
                </a:lnTo>
                <a:lnTo>
                  <a:pt x="9284" y="31351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44"/>
                </a:lnTo>
                <a:lnTo>
                  <a:pt x="44935" y="24734"/>
                </a:lnTo>
                <a:lnTo>
                  <a:pt x="44935" y="19921"/>
                </a:lnTo>
                <a:lnTo>
                  <a:pt x="44528" y="16937"/>
                </a:lnTo>
                <a:close/>
              </a:path>
              <a:path w="44935" h="53653">
                <a:moveTo>
                  <a:pt x="9349" y="20087"/>
                </a:moveTo>
                <a:lnTo>
                  <a:pt x="10313" y="16353"/>
                </a:lnTo>
                <a:lnTo>
                  <a:pt x="11812" y="12923"/>
                </a:lnTo>
                <a:lnTo>
                  <a:pt x="15469" y="9075"/>
                </a:lnTo>
                <a:lnTo>
                  <a:pt x="18809" y="7411"/>
                </a:lnTo>
                <a:lnTo>
                  <a:pt x="22975" y="6993"/>
                </a:lnTo>
                <a:lnTo>
                  <a:pt x="27316" y="6993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29" y="1868"/>
                </a:lnTo>
                <a:lnTo>
                  <a:pt x="10833" y="3110"/>
                </a:lnTo>
                <a:lnTo>
                  <a:pt x="9349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912217" y="6025756"/>
            <a:ext cx="34566" cy="53653"/>
          </a:xfrm>
          <a:custGeom>
            <a:avLst/>
            <a:gdLst/>
            <a:ahLst/>
            <a:cxnLst/>
            <a:rect l="l" t="t" r="r" b="b"/>
            <a:pathLst>
              <a:path w="34566" h="53653">
                <a:moveTo>
                  <a:pt x="21603" y="110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60" y="7207"/>
                </a:lnTo>
                <a:lnTo>
                  <a:pt x="1562" y="10712"/>
                </a:lnTo>
                <a:lnTo>
                  <a:pt x="1206" y="14471"/>
                </a:lnTo>
                <a:lnTo>
                  <a:pt x="1548" y="18510"/>
                </a:lnTo>
                <a:lnTo>
                  <a:pt x="2970" y="21620"/>
                </a:lnTo>
                <a:lnTo>
                  <a:pt x="6210" y="25203"/>
                </a:lnTo>
                <a:lnTo>
                  <a:pt x="8978" y="26931"/>
                </a:lnTo>
                <a:lnTo>
                  <a:pt x="11963" y="28403"/>
                </a:lnTo>
                <a:lnTo>
                  <a:pt x="15022" y="29634"/>
                </a:lnTo>
                <a:lnTo>
                  <a:pt x="17956" y="30793"/>
                </a:lnTo>
                <a:lnTo>
                  <a:pt x="20714" y="31984"/>
                </a:lnTo>
                <a:lnTo>
                  <a:pt x="23964" y="34260"/>
                </a:lnTo>
                <a:lnTo>
                  <a:pt x="25728" y="37294"/>
                </a:lnTo>
                <a:lnTo>
                  <a:pt x="25477" y="41169"/>
                </a:lnTo>
                <a:lnTo>
                  <a:pt x="22910" y="44570"/>
                </a:lnTo>
                <a:lnTo>
                  <a:pt x="19696" y="46007"/>
                </a:lnTo>
                <a:lnTo>
                  <a:pt x="17092" y="46489"/>
                </a:lnTo>
                <a:lnTo>
                  <a:pt x="13564" y="46489"/>
                </a:lnTo>
                <a:lnTo>
                  <a:pt x="10209" y="45751"/>
                </a:lnTo>
                <a:lnTo>
                  <a:pt x="6170" y="44152"/>
                </a:lnTo>
                <a:lnTo>
                  <a:pt x="3290" y="42551"/>
                </a:lnTo>
                <a:lnTo>
                  <a:pt x="276" y="42933"/>
                </a:lnTo>
                <a:lnTo>
                  <a:pt x="0" y="45510"/>
                </a:lnTo>
                <a:lnTo>
                  <a:pt x="457" y="48812"/>
                </a:lnTo>
                <a:lnTo>
                  <a:pt x="3049" y="50921"/>
                </a:lnTo>
                <a:lnTo>
                  <a:pt x="6220" y="52217"/>
                </a:lnTo>
                <a:lnTo>
                  <a:pt x="8888" y="52980"/>
                </a:lnTo>
                <a:lnTo>
                  <a:pt x="12028" y="53524"/>
                </a:lnTo>
                <a:lnTo>
                  <a:pt x="15419" y="53653"/>
                </a:lnTo>
                <a:lnTo>
                  <a:pt x="18237" y="53653"/>
                </a:lnTo>
                <a:lnTo>
                  <a:pt x="20826" y="53308"/>
                </a:lnTo>
                <a:lnTo>
                  <a:pt x="25528" y="51936"/>
                </a:lnTo>
                <a:lnTo>
                  <a:pt x="29246" y="49589"/>
                </a:lnTo>
                <a:lnTo>
                  <a:pt x="32256" y="46605"/>
                </a:lnTo>
                <a:lnTo>
                  <a:pt x="34109" y="42692"/>
                </a:lnTo>
                <a:lnTo>
                  <a:pt x="34566" y="37969"/>
                </a:lnTo>
                <a:lnTo>
                  <a:pt x="34566" y="35873"/>
                </a:lnTo>
                <a:lnTo>
                  <a:pt x="33516" y="32543"/>
                </a:lnTo>
                <a:lnTo>
                  <a:pt x="31878" y="29724"/>
                </a:lnTo>
                <a:lnTo>
                  <a:pt x="28230" y="26625"/>
                </a:lnTo>
                <a:lnTo>
                  <a:pt x="25236" y="25102"/>
                </a:lnTo>
                <a:lnTo>
                  <a:pt x="22172" y="23806"/>
                </a:lnTo>
                <a:lnTo>
                  <a:pt x="19127" y="22599"/>
                </a:lnTo>
                <a:lnTo>
                  <a:pt x="16168" y="21433"/>
                </a:lnTo>
                <a:lnTo>
                  <a:pt x="12520" y="19334"/>
                </a:lnTo>
                <a:lnTo>
                  <a:pt x="10134" y="16581"/>
                </a:lnTo>
                <a:lnTo>
                  <a:pt x="9777" y="13989"/>
                </a:lnTo>
                <a:lnTo>
                  <a:pt x="10350" y="11169"/>
                </a:lnTo>
                <a:lnTo>
                  <a:pt x="12762" y="8286"/>
                </a:lnTo>
                <a:lnTo>
                  <a:pt x="16027" y="7105"/>
                </a:lnTo>
                <a:lnTo>
                  <a:pt x="18896" y="6940"/>
                </a:lnTo>
                <a:lnTo>
                  <a:pt x="22111" y="7131"/>
                </a:lnTo>
                <a:lnTo>
                  <a:pt x="25880" y="8351"/>
                </a:lnTo>
                <a:lnTo>
                  <a:pt x="29246" y="10090"/>
                </a:lnTo>
                <a:lnTo>
                  <a:pt x="32054" y="8300"/>
                </a:lnTo>
                <a:lnTo>
                  <a:pt x="31990" y="5683"/>
                </a:lnTo>
                <a:lnTo>
                  <a:pt x="30416" y="2908"/>
                </a:lnTo>
                <a:lnTo>
                  <a:pt x="27482" y="1457"/>
                </a:lnTo>
                <a:lnTo>
                  <a:pt x="24217" y="543"/>
                </a:lnTo>
                <a:lnTo>
                  <a:pt x="21603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964928" y="6025756"/>
            <a:ext cx="34566" cy="53653"/>
          </a:xfrm>
          <a:custGeom>
            <a:avLst/>
            <a:gdLst/>
            <a:ahLst/>
            <a:cxnLst/>
            <a:rect l="l" t="t" r="r" b="b"/>
            <a:pathLst>
              <a:path w="34566" h="53653">
                <a:moveTo>
                  <a:pt x="21600" y="110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6"/>
                </a:lnTo>
                <a:lnTo>
                  <a:pt x="3060" y="7207"/>
                </a:lnTo>
                <a:lnTo>
                  <a:pt x="1558" y="10712"/>
                </a:lnTo>
                <a:lnTo>
                  <a:pt x="1191" y="14471"/>
                </a:lnTo>
                <a:lnTo>
                  <a:pt x="1548" y="18510"/>
                </a:lnTo>
                <a:lnTo>
                  <a:pt x="2959" y="21620"/>
                </a:lnTo>
                <a:lnTo>
                  <a:pt x="6210" y="25203"/>
                </a:lnTo>
                <a:lnTo>
                  <a:pt x="8978" y="26931"/>
                </a:lnTo>
                <a:lnTo>
                  <a:pt x="11948" y="28403"/>
                </a:lnTo>
                <a:lnTo>
                  <a:pt x="15022" y="29634"/>
                </a:lnTo>
                <a:lnTo>
                  <a:pt x="17956" y="30793"/>
                </a:lnTo>
                <a:lnTo>
                  <a:pt x="20711" y="31984"/>
                </a:lnTo>
                <a:lnTo>
                  <a:pt x="23961" y="34260"/>
                </a:lnTo>
                <a:lnTo>
                  <a:pt x="25728" y="37294"/>
                </a:lnTo>
                <a:lnTo>
                  <a:pt x="25473" y="41169"/>
                </a:lnTo>
                <a:lnTo>
                  <a:pt x="22895" y="44570"/>
                </a:lnTo>
                <a:lnTo>
                  <a:pt x="19695" y="46007"/>
                </a:lnTo>
                <a:lnTo>
                  <a:pt x="17092" y="46489"/>
                </a:lnTo>
                <a:lnTo>
                  <a:pt x="13550" y="46489"/>
                </a:lnTo>
                <a:lnTo>
                  <a:pt x="10195" y="45751"/>
                </a:lnTo>
                <a:lnTo>
                  <a:pt x="6159" y="44152"/>
                </a:lnTo>
                <a:lnTo>
                  <a:pt x="3286" y="42551"/>
                </a:lnTo>
                <a:lnTo>
                  <a:pt x="276" y="42933"/>
                </a:lnTo>
                <a:lnTo>
                  <a:pt x="0" y="45510"/>
                </a:lnTo>
                <a:lnTo>
                  <a:pt x="443" y="48812"/>
                </a:lnTo>
                <a:lnTo>
                  <a:pt x="3045" y="50921"/>
                </a:lnTo>
                <a:lnTo>
                  <a:pt x="6220" y="52217"/>
                </a:lnTo>
                <a:lnTo>
                  <a:pt x="8873" y="52980"/>
                </a:lnTo>
                <a:lnTo>
                  <a:pt x="12024" y="53524"/>
                </a:lnTo>
                <a:lnTo>
                  <a:pt x="15405" y="53653"/>
                </a:lnTo>
                <a:lnTo>
                  <a:pt x="18234" y="53653"/>
                </a:lnTo>
                <a:lnTo>
                  <a:pt x="20815" y="53308"/>
                </a:lnTo>
                <a:lnTo>
                  <a:pt x="25524" y="51936"/>
                </a:lnTo>
                <a:lnTo>
                  <a:pt x="29246" y="49589"/>
                </a:lnTo>
                <a:lnTo>
                  <a:pt x="32255" y="46605"/>
                </a:lnTo>
                <a:lnTo>
                  <a:pt x="34109" y="42692"/>
                </a:lnTo>
                <a:lnTo>
                  <a:pt x="34566" y="37969"/>
                </a:lnTo>
                <a:lnTo>
                  <a:pt x="34566" y="35873"/>
                </a:lnTo>
                <a:lnTo>
                  <a:pt x="33512" y="32543"/>
                </a:lnTo>
                <a:lnTo>
                  <a:pt x="31874" y="29724"/>
                </a:lnTo>
                <a:lnTo>
                  <a:pt x="28230" y="26625"/>
                </a:lnTo>
                <a:lnTo>
                  <a:pt x="25232" y="25102"/>
                </a:lnTo>
                <a:lnTo>
                  <a:pt x="22161" y="23806"/>
                </a:lnTo>
                <a:lnTo>
                  <a:pt x="19112" y="22599"/>
                </a:lnTo>
                <a:lnTo>
                  <a:pt x="16153" y="21433"/>
                </a:lnTo>
                <a:lnTo>
                  <a:pt x="12520" y="19334"/>
                </a:lnTo>
                <a:lnTo>
                  <a:pt x="10134" y="16581"/>
                </a:lnTo>
                <a:lnTo>
                  <a:pt x="9763" y="13989"/>
                </a:lnTo>
                <a:lnTo>
                  <a:pt x="10335" y="11169"/>
                </a:lnTo>
                <a:lnTo>
                  <a:pt x="12762" y="8286"/>
                </a:lnTo>
                <a:lnTo>
                  <a:pt x="16027" y="7105"/>
                </a:lnTo>
                <a:lnTo>
                  <a:pt x="18882" y="6940"/>
                </a:lnTo>
                <a:lnTo>
                  <a:pt x="22096" y="7131"/>
                </a:lnTo>
                <a:lnTo>
                  <a:pt x="25880" y="8351"/>
                </a:lnTo>
                <a:lnTo>
                  <a:pt x="29246" y="10090"/>
                </a:lnTo>
                <a:lnTo>
                  <a:pt x="32039" y="8300"/>
                </a:lnTo>
                <a:lnTo>
                  <a:pt x="31990" y="5683"/>
                </a:lnTo>
                <a:lnTo>
                  <a:pt x="30416" y="2908"/>
                </a:lnTo>
                <a:lnTo>
                  <a:pt x="27467" y="1457"/>
                </a:lnTo>
                <a:lnTo>
                  <a:pt x="24202" y="543"/>
                </a:lnTo>
                <a:lnTo>
                  <a:pt x="21600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018126" y="6025752"/>
            <a:ext cx="48818" cy="53653"/>
          </a:xfrm>
          <a:custGeom>
            <a:avLst/>
            <a:gdLst/>
            <a:ahLst/>
            <a:cxnLst/>
            <a:rect l="l" t="t" r="r" b="b"/>
            <a:pathLst>
              <a:path w="48818" h="53653">
                <a:moveTo>
                  <a:pt x="9273" y="23910"/>
                </a:moveTo>
                <a:lnTo>
                  <a:pt x="9575" y="21343"/>
                </a:lnTo>
                <a:lnTo>
                  <a:pt x="10172" y="18982"/>
                </a:lnTo>
                <a:lnTo>
                  <a:pt x="11710" y="14591"/>
                </a:lnTo>
                <a:lnTo>
                  <a:pt x="14187" y="11159"/>
                </a:lnTo>
                <a:lnTo>
                  <a:pt x="17679" y="8887"/>
                </a:lnTo>
                <a:lnTo>
                  <a:pt x="21883" y="7491"/>
                </a:lnTo>
                <a:lnTo>
                  <a:pt x="27431" y="7491"/>
                </a:lnTo>
                <a:lnTo>
                  <a:pt x="31776" y="9028"/>
                </a:lnTo>
                <a:lnTo>
                  <a:pt x="35243" y="11451"/>
                </a:lnTo>
                <a:lnTo>
                  <a:pt x="37504" y="15007"/>
                </a:lnTo>
                <a:lnTo>
                  <a:pt x="38811" y="19414"/>
                </a:lnTo>
                <a:lnTo>
                  <a:pt x="39549" y="24267"/>
                </a:lnTo>
                <a:lnTo>
                  <a:pt x="39549" y="29728"/>
                </a:lnTo>
                <a:lnTo>
                  <a:pt x="39268" y="32316"/>
                </a:lnTo>
                <a:lnTo>
                  <a:pt x="38685" y="34657"/>
                </a:lnTo>
                <a:lnTo>
                  <a:pt x="37871" y="50262"/>
                </a:lnTo>
                <a:lnTo>
                  <a:pt x="40474" y="48373"/>
                </a:lnTo>
                <a:lnTo>
                  <a:pt x="44643" y="43534"/>
                </a:lnTo>
                <a:lnTo>
                  <a:pt x="46201" y="40636"/>
                </a:lnTo>
                <a:lnTo>
                  <a:pt x="47256" y="37296"/>
                </a:lnTo>
                <a:lnTo>
                  <a:pt x="48300" y="33958"/>
                </a:lnTo>
                <a:lnTo>
                  <a:pt x="48818" y="30300"/>
                </a:lnTo>
                <a:lnTo>
                  <a:pt x="48818" y="22222"/>
                </a:lnTo>
                <a:lnTo>
                  <a:pt x="48326" y="18550"/>
                </a:lnTo>
                <a:lnTo>
                  <a:pt x="47332" y="15299"/>
                </a:lnTo>
                <a:lnTo>
                  <a:pt x="46342" y="12038"/>
                </a:lnTo>
                <a:lnTo>
                  <a:pt x="44858" y="9269"/>
                </a:lnTo>
                <a:lnTo>
                  <a:pt x="42865" y="6993"/>
                </a:lnTo>
                <a:lnTo>
                  <a:pt x="38379" y="2973"/>
                </a:lnTo>
                <a:lnTo>
                  <a:pt x="35408" y="1777"/>
                </a:lnTo>
                <a:lnTo>
                  <a:pt x="32410" y="596"/>
                </a:lnTo>
                <a:lnTo>
                  <a:pt x="28917" y="0"/>
                </a:lnTo>
                <a:lnTo>
                  <a:pt x="20753" y="0"/>
                </a:lnTo>
                <a:lnTo>
                  <a:pt x="17095" y="673"/>
                </a:lnTo>
                <a:lnTo>
                  <a:pt x="13996" y="2007"/>
                </a:lnTo>
                <a:lnTo>
                  <a:pt x="10886" y="3355"/>
                </a:lnTo>
                <a:lnTo>
                  <a:pt x="8294" y="5215"/>
                </a:lnTo>
                <a:lnTo>
                  <a:pt x="4128" y="10068"/>
                </a:lnTo>
                <a:lnTo>
                  <a:pt x="2580" y="12952"/>
                </a:lnTo>
                <a:lnTo>
                  <a:pt x="1550" y="16304"/>
                </a:lnTo>
                <a:lnTo>
                  <a:pt x="510" y="19644"/>
                </a:lnTo>
                <a:lnTo>
                  <a:pt x="0" y="23313"/>
                </a:lnTo>
                <a:lnTo>
                  <a:pt x="0" y="31402"/>
                </a:lnTo>
                <a:lnTo>
                  <a:pt x="481" y="35100"/>
                </a:lnTo>
                <a:lnTo>
                  <a:pt x="1460" y="38350"/>
                </a:lnTo>
                <a:lnTo>
                  <a:pt x="2440" y="41601"/>
                </a:lnTo>
                <a:lnTo>
                  <a:pt x="3912" y="44383"/>
                </a:lnTo>
                <a:lnTo>
                  <a:pt x="5918" y="46655"/>
                </a:lnTo>
                <a:lnTo>
                  <a:pt x="10388" y="50669"/>
                </a:lnTo>
                <a:lnTo>
                  <a:pt x="10021" y="34225"/>
                </a:lnTo>
                <a:lnTo>
                  <a:pt x="9273" y="29361"/>
                </a:lnTo>
                <a:lnTo>
                  <a:pt x="9273" y="23910"/>
                </a:lnTo>
                <a:close/>
              </a:path>
              <a:path w="48818" h="53653">
                <a:moveTo>
                  <a:pt x="26963" y="46122"/>
                </a:moveTo>
                <a:lnTo>
                  <a:pt x="21437" y="46122"/>
                </a:lnTo>
                <a:lnTo>
                  <a:pt x="17095" y="44574"/>
                </a:lnTo>
                <a:lnTo>
                  <a:pt x="13629" y="42148"/>
                </a:lnTo>
                <a:lnTo>
                  <a:pt x="11328" y="38642"/>
                </a:lnTo>
                <a:lnTo>
                  <a:pt x="10021" y="34225"/>
                </a:lnTo>
                <a:lnTo>
                  <a:pt x="10388" y="50669"/>
                </a:lnTo>
                <a:lnTo>
                  <a:pt x="13362" y="51864"/>
                </a:lnTo>
                <a:lnTo>
                  <a:pt x="16357" y="53070"/>
                </a:lnTo>
                <a:lnTo>
                  <a:pt x="19850" y="53653"/>
                </a:lnTo>
                <a:lnTo>
                  <a:pt x="27993" y="53653"/>
                </a:lnTo>
                <a:lnTo>
                  <a:pt x="31625" y="52980"/>
                </a:lnTo>
                <a:lnTo>
                  <a:pt x="34747" y="51624"/>
                </a:lnTo>
                <a:lnTo>
                  <a:pt x="37871" y="50262"/>
                </a:lnTo>
                <a:lnTo>
                  <a:pt x="38685" y="34657"/>
                </a:lnTo>
                <a:lnTo>
                  <a:pt x="37172" y="39038"/>
                </a:lnTo>
                <a:lnTo>
                  <a:pt x="34696" y="42454"/>
                </a:lnTo>
                <a:lnTo>
                  <a:pt x="31178" y="44701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9089481" y="602575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67"/>
                </a:lnTo>
                <a:lnTo>
                  <a:pt x="33324" y="52005"/>
                </a:lnTo>
                <a:lnTo>
                  <a:pt x="35967" y="52919"/>
                </a:lnTo>
                <a:lnTo>
                  <a:pt x="39193" y="52919"/>
                </a:lnTo>
                <a:lnTo>
                  <a:pt x="42062" y="51267"/>
                </a:lnTo>
                <a:lnTo>
                  <a:pt x="42062" y="18007"/>
                </a:lnTo>
                <a:lnTo>
                  <a:pt x="41771" y="15022"/>
                </a:lnTo>
                <a:lnTo>
                  <a:pt x="40565" y="10079"/>
                </a:lnTo>
                <a:lnTo>
                  <a:pt x="38200" y="6069"/>
                </a:lnTo>
                <a:lnTo>
                  <a:pt x="35024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51" y="712"/>
                </a:lnTo>
                <a:lnTo>
                  <a:pt x="16319" y="2148"/>
                </a:lnTo>
                <a:lnTo>
                  <a:pt x="13576" y="3571"/>
                </a:lnTo>
                <a:lnTo>
                  <a:pt x="10833" y="5814"/>
                </a:lnTo>
                <a:lnTo>
                  <a:pt x="8089" y="8887"/>
                </a:lnTo>
                <a:lnTo>
                  <a:pt x="8089" y="2148"/>
                </a:lnTo>
                <a:lnTo>
                  <a:pt x="5521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67"/>
                </a:lnTo>
                <a:lnTo>
                  <a:pt x="317" y="52191"/>
                </a:lnTo>
                <a:lnTo>
                  <a:pt x="285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7128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44" y="7743"/>
                </a:lnTo>
                <a:lnTo>
                  <a:pt x="25995" y="8088"/>
                </a:lnTo>
                <a:lnTo>
                  <a:pt x="28638" y="9381"/>
                </a:lnTo>
                <a:lnTo>
                  <a:pt x="31381" y="12786"/>
                </a:lnTo>
                <a:lnTo>
                  <a:pt x="32447" y="15947"/>
                </a:lnTo>
                <a:lnTo>
                  <a:pt x="33108" y="19885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9152884" y="6025756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3" y="110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1" y="4366"/>
                </a:lnTo>
                <a:lnTo>
                  <a:pt x="3059" y="7207"/>
                </a:lnTo>
                <a:lnTo>
                  <a:pt x="1562" y="10712"/>
                </a:lnTo>
                <a:lnTo>
                  <a:pt x="1195" y="14471"/>
                </a:lnTo>
                <a:lnTo>
                  <a:pt x="1548" y="18510"/>
                </a:lnTo>
                <a:lnTo>
                  <a:pt x="2969" y="21620"/>
                </a:lnTo>
                <a:lnTo>
                  <a:pt x="6210" y="25203"/>
                </a:lnTo>
                <a:lnTo>
                  <a:pt x="8978" y="26931"/>
                </a:lnTo>
                <a:lnTo>
                  <a:pt x="11951" y="28403"/>
                </a:lnTo>
                <a:lnTo>
                  <a:pt x="15022" y="29634"/>
                </a:lnTo>
                <a:lnTo>
                  <a:pt x="17956" y="30793"/>
                </a:lnTo>
                <a:lnTo>
                  <a:pt x="20713" y="31984"/>
                </a:lnTo>
                <a:lnTo>
                  <a:pt x="23964" y="34260"/>
                </a:lnTo>
                <a:lnTo>
                  <a:pt x="25728" y="37294"/>
                </a:lnTo>
                <a:lnTo>
                  <a:pt x="25477" y="41169"/>
                </a:lnTo>
                <a:lnTo>
                  <a:pt x="22899" y="44570"/>
                </a:lnTo>
                <a:lnTo>
                  <a:pt x="19698" y="46007"/>
                </a:lnTo>
                <a:lnTo>
                  <a:pt x="17092" y="46489"/>
                </a:lnTo>
                <a:lnTo>
                  <a:pt x="13550" y="46489"/>
                </a:lnTo>
                <a:lnTo>
                  <a:pt x="10209" y="45751"/>
                </a:lnTo>
                <a:lnTo>
                  <a:pt x="6169" y="44152"/>
                </a:lnTo>
                <a:lnTo>
                  <a:pt x="3290" y="42551"/>
                </a:lnTo>
                <a:lnTo>
                  <a:pt x="280" y="42933"/>
                </a:lnTo>
                <a:lnTo>
                  <a:pt x="0" y="45510"/>
                </a:lnTo>
                <a:lnTo>
                  <a:pt x="457" y="48812"/>
                </a:lnTo>
                <a:lnTo>
                  <a:pt x="3049" y="50921"/>
                </a:lnTo>
                <a:lnTo>
                  <a:pt x="6224" y="52217"/>
                </a:lnTo>
                <a:lnTo>
                  <a:pt x="8877" y="52980"/>
                </a:lnTo>
                <a:lnTo>
                  <a:pt x="12026" y="53524"/>
                </a:lnTo>
                <a:lnTo>
                  <a:pt x="15419" y="53653"/>
                </a:lnTo>
                <a:lnTo>
                  <a:pt x="18237" y="53653"/>
                </a:lnTo>
                <a:lnTo>
                  <a:pt x="20829" y="53308"/>
                </a:lnTo>
                <a:lnTo>
                  <a:pt x="25526" y="51936"/>
                </a:lnTo>
                <a:lnTo>
                  <a:pt x="29246" y="49589"/>
                </a:lnTo>
                <a:lnTo>
                  <a:pt x="32259" y="46605"/>
                </a:lnTo>
                <a:lnTo>
                  <a:pt x="34113" y="42692"/>
                </a:lnTo>
                <a:lnTo>
                  <a:pt x="34570" y="37969"/>
                </a:lnTo>
                <a:lnTo>
                  <a:pt x="34570" y="35873"/>
                </a:lnTo>
                <a:lnTo>
                  <a:pt x="33515" y="32543"/>
                </a:lnTo>
                <a:lnTo>
                  <a:pt x="31878" y="29724"/>
                </a:lnTo>
                <a:lnTo>
                  <a:pt x="28230" y="26625"/>
                </a:lnTo>
                <a:lnTo>
                  <a:pt x="25236" y="25102"/>
                </a:lnTo>
                <a:lnTo>
                  <a:pt x="22161" y="23806"/>
                </a:lnTo>
                <a:lnTo>
                  <a:pt x="19126" y="22599"/>
                </a:lnTo>
                <a:lnTo>
                  <a:pt x="16153" y="21433"/>
                </a:lnTo>
                <a:lnTo>
                  <a:pt x="12520" y="19334"/>
                </a:lnTo>
                <a:lnTo>
                  <a:pt x="10133" y="16581"/>
                </a:lnTo>
                <a:lnTo>
                  <a:pt x="9777" y="13989"/>
                </a:lnTo>
                <a:lnTo>
                  <a:pt x="10350" y="11169"/>
                </a:lnTo>
                <a:lnTo>
                  <a:pt x="12762" y="8286"/>
                </a:lnTo>
                <a:lnTo>
                  <a:pt x="16027" y="7105"/>
                </a:lnTo>
                <a:lnTo>
                  <a:pt x="18896" y="6940"/>
                </a:lnTo>
                <a:lnTo>
                  <a:pt x="22096" y="7131"/>
                </a:lnTo>
                <a:lnTo>
                  <a:pt x="25883" y="8351"/>
                </a:lnTo>
                <a:lnTo>
                  <a:pt x="29246" y="10090"/>
                </a:lnTo>
                <a:lnTo>
                  <a:pt x="32054" y="8300"/>
                </a:lnTo>
                <a:lnTo>
                  <a:pt x="31990" y="5683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303230" y="6136808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31"/>
                </a:lnTo>
                <a:lnTo>
                  <a:pt x="286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325380" y="615973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24" y="16941"/>
                </a:moveTo>
                <a:lnTo>
                  <a:pt x="43700" y="14136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5"/>
                </a:lnTo>
                <a:lnTo>
                  <a:pt x="9271" y="22085"/>
                </a:lnTo>
                <a:lnTo>
                  <a:pt x="9702" y="18176"/>
                </a:lnTo>
                <a:lnTo>
                  <a:pt x="10923" y="14528"/>
                </a:lnTo>
                <a:lnTo>
                  <a:pt x="13727" y="1868"/>
                </a:lnTo>
                <a:lnTo>
                  <a:pt x="10817" y="3124"/>
                </a:lnTo>
                <a:lnTo>
                  <a:pt x="8356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24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3"/>
                </a:lnTo>
                <a:lnTo>
                  <a:pt x="13867" y="51983"/>
                </a:lnTo>
                <a:lnTo>
                  <a:pt x="16877" y="53099"/>
                </a:lnTo>
                <a:lnTo>
                  <a:pt x="20394" y="53657"/>
                </a:lnTo>
                <a:lnTo>
                  <a:pt x="24423" y="53657"/>
                </a:lnTo>
                <a:lnTo>
                  <a:pt x="28905" y="53492"/>
                </a:lnTo>
                <a:lnTo>
                  <a:pt x="33004" y="52807"/>
                </a:lnTo>
                <a:lnTo>
                  <a:pt x="36346" y="51983"/>
                </a:lnTo>
                <a:lnTo>
                  <a:pt x="39179" y="51104"/>
                </a:lnTo>
                <a:lnTo>
                  <a:pt x="42670" y="48312"/>
                </a:lnTo>
                <a:lnTo>
                  <a:pt x="42862" y="45528"/>
                </a:lnTo>
                <a:lnTo>
                  <a:pt x="42062" y="42890"/>
                </a:lnTo>
                <a:lnTo>
                  <a:pt x="39446" y="43271"/>
                </a:lnTo>
                <a:lnTo>
                  <a:pt x="36181" y="44552"/>
                </a:lnTo>
                <a:lnTo>
                  <a:pt x="33286" y="45441"/>
                </a:lnTo>
                <a:lnTo>
                  <a:pt x="29653" y="46191"/>
                </a:lnTo>
                <a:lnTo>
                  <a:pt x="25247" y="46393"/>
                </a:lnTo>
                <a:lnTo>
                  <a:pt x="22313" y="46393"/>
                </a:lnTo>
                <a:lnTo>
                  <a:pt x="17781" y="45137"/>
                </a:lnTo>
                <a:lnTo>
                  <a:pt x="14084" y="43116"/>
                </a:lnTo>
                <a:lnTo>
                  <a:pt x="11545" y="40006"/>
                </a:lnTo>
                <a:lnTo>
                  <a:pt x="10095" y="35981"/>
                </a:lnTo>
                <a:lnTo>
                  <a:pt x="9271" y="31355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24" y="16941"/>
                </a:lnTo>
                <a:close/>
              </a:path>
              <a:path w="44921" h="53657">
                <a:moveTo>
                  <a:pt x="10923" y="14528"/>
                </a:moveTo>
                <a:lnTo>
                  <a:pt x="12928" y="11559"/>
                </a:lnTo>
                <a:lnTo>
                  <a:pt x="15469" y="9083"/>
                </a:lnTo>
                <a:lnTo>
                  <a:pt x="18807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92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381201" y="6159733"/>
            <a:ext cx="40093" cy="53657"/>
          </a:xfrm>
          <a:custGeom>
            <a:avLst/>
            <a:gdLst/>
            <a:ahLst/>
            <a:cxnLst/>
            <a:rect l="l" t="t" r="r" b="b"/>
            <a:pathLst>
              <a:path w="40093" h="53657">
                <a:moveTo>
                  <a:pt x="9180" y="38354"/>
                </a:moveTo>
                <a:lnTo>
                  <a:pt x="10008" y="34425"/>
                </a:lnTo>
                <a:lnTo>
                  <a:pt x="12647" y="31496"/>
                </a:lnTo>
                <a:lnTo>
                  <a:pt x="15340" y="30059"/>
                </a:lnTo>
                <a:lnTo>
                  <a:pt x="18947" y="29235"/>
                </a:lnTo>
                <a:lnTo>
                  <a:pt x="23544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51" y="53657"/>
                </a:lnTo>
                <a:lnTo>
                  <a:pt x="22630" y="53035"/>
                </a:lnTo>
                <a:lnTo>
                  <a:pt x="25261" y="51763"/>
                </a:lnTo>
                <a:lnTo>
                  <a:pt x="27875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4" y="52955"/>
                </a:lnTo>
                <a:lnTo>
                  <a:pt x="40093" y="51332"/>
                </a:lnTo>
                <a:lnTo>
                  <a:pt x="40093" y="15353"/>
                </a:lnTo>
                <a:lnTo>
                  <a:pt x="39762" y="12697"/>
                </a:lnTo>
                <a:lnTo>
                  <a:pt x="38380" y="8125"/>
                </a:lnTo>
                <a:lnTo>
                  <a:pt x="35747" y="4683"/>
                </a:lnTo>
                <a:lnTo>
                  <a:pt x="32245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14" y="2919"/>
                </a:lnTo>
                <a:lnTo>
                  <a:pt x="3492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3" y="9169"/>
                </a:lnTo>
                <a:lnTo>
                  <a:pt x="14072" y="8063"/>
                </a:lnTo>
                <a:lnTo>
                  <a:pt x="17816" y="7264"/>
                </a:lnTo>
                <a:lnTo>
                  <a:pt x="22086" y="7264"/>
                </a:lnTo>
                <a:lnTo>
                  <a:pt x="25222" y="7998"/>
                </a:lnTo>
                <a:lnTo>
                  <a:pt x="27788" y="9204"/>
                </a:lnTo>
                <a:lnTo>
                  <a:pt x="30212" y="12344"/>
                </a:lnTo>
                <a:lnTo>
                  <a:pt x="31000" y="15223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44" y="22909"/>
                </a:lnTo>
                <a:lnTo>
                  <a:pt x="14210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18" y="27924"/>
                </a:lnTo>
                <a:lnTo>
                  <a:pt x="1689" y="31633"/>
                </a:lnTo>
                <a:lnTo>
                  <a:pt x="0" y="36038"/>
                </a:lnTo>
                <a:lnTo>
                  <a:pt x="0" y="41148"/>
                </a:lnTo>
                <a:lnTo>
                  <a:pt x="1231" y="45096"/>
                </a:lnTo>
                <a:lnTo>
                  <a:pt x="3176" y="48488"/>
                </a:lnTo>
                <a:lnTo>
                  <a:pt x="6094" y="51014"/>
                </a:lnTo>
                <a:lnTo>
                  <a:pt x="9958" y="52652"/>
                </a:lnTo>
                <a:lnTo>
                  <a:pt x="9180" y="38354"/>
                </a:lnTo>
                <a:close/>
              </a:path>
              <a:path w="40093" h="53657">
                <a:moveTo>
                  <a:pt x="13194" y="45910"/>
                </a:moveTo>
                <a:lnTo>
                  <a:pt x="9969" y="42912"/>
                </a:lnTo>
                <a:lnTo>
                  <a:pt x="9180" y="38354"/>
                </a:lnTo>
                <a:lnTo>
                  <a:pt x="9958" y="52652"/>
                </a:lnTo>
                <a:lnTo>
                  <a:pt x="14364" y="53657"/>
                </a:lnTo>
                <a:lnTo>
                  <a:pt x="19851" y="53657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437855" y="6159733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29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4"/>
                </a:lnTo>
                <a:lnTo>
                  <a:pt x="28448" y="8192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90"/>
                </a:lnTo>
                <a:lnTo>
                  <a:pt x="20372" y="0"/>
                </a:lnTo>
                <a:lnTo>
                  <a:pt x="17273" y="673"/>
                </a:lnTo>
                <a:lnTo>
                  <a:pt x="14137" y="2580"/>
                </a:lnTo>
                <a:lnTo>
                  <a:pt x="10681" y="5993"/>
                </a:lnTo>
                <a:lnTo>
                  <a:pt x="8089" y="9550"/>
                </a:lnTo>
                <a:lnTo>
                  <a:pt x="8089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06" y="52210"/>
                </a:lnTo>
                <a:lnTo>
                  <a:pt x="2858" y="52923"/>
                </a:lnTo>
                <a:lnTo>
                  <a:pt x="608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8"/>
                </a:lnTo>
                <a:lnTo>
                  <a:pt x="14479" y="11634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476580" y="6159733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79"/>
                </a:moveTo>
                <a:lnTo>
                  <a:pt x="33110" y="51267"/>
                </a:lnTo>
                <a:lnTo>
                  <a:pt x="33326" y="52005"/>
                </a:lnTo>
                <a:lnTo>
                  <a:pt x="35967" y="52919"/>
                </a:lnTo>
                <a:lnTo>
                  <a:pt x="39193" y="52919"/>
                </a:lnTo>
                <a:lnTo>
                  <a:pt x="42062" y="51267"/>
                </a:lnTo>
                <a:lnTo>
                  <a:pt x="42062" y="18007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9" y="2753"/>
                </a:lnTo>
                <a:lnTo>
                  <a:pt x="30582" y="543"/>
                </a:lnTo>
                <a:lnTo>
                  <a:pt x="27839" y="0"/>
                </a:lnTo>
                <a:lnTo>
                  <a:pt x="21794" y="0"/>
                </a:lnTo>
                <a:lnTo>
                  <a:pt x="19051" y="722"/>
                </a:lnTo>
                <a:lnTo>
                  <a:pt x="16319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6" y="52919"/>
                </a:lnTo>
                <a:lnTo>
                  <a:pt x="8968" y="51267"/>
                </a:lnTo>
                <a:lnTo>
                  <a:pt x="8968" y="17132"/>
                </a:lnTo>
                <a:lnTo>
                  <a:pt x="11419" y="14069"/>
                </a:lnTo>
                <a:lnTo>
                  <a:pt x="13766" y="11732"/>
                </a:lnTo>
                <a:lnTo>
                  <a:pt x="18252" y="8557"/>
                </a:lnTo>
                <a:lnTo>
                  <a:pt x="22745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51"/>
                </a:lnTo>
                <a:lnTo>
                  <a:pt x="33110" y="19885"/>
                </a:lnTo>
                <a:lnTo>
                  <a:pt x="33110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531754" y="615973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28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87"/>
                </a:lnTo>
                <a:lnTo>
                  <a:pt x="35918" y="22085"/>
                </a:lnTo>
                <a:lnTo>
                  <a:pt x="9269" y="22085"/>
                </a:lnTo>
                <a:lnTo>
                  <a:pt x="9702" y="18176"/>
                </a:lnTo>
                <a:lnTo>
                  <a:pt x="10923" y="14528"/>
                </a:lnTo>
                <a:lnTo>
                  <a:pt x="13731" y="1868"/>
                </a:lnTo>
                <a:lnTo>
                  <a:pt x="10821" y="3124"/>
                </a:lnTo>
                <a:lnTo>
                  <a:pt x="8355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2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0"/>
                </a:lnTo>
                <a:lnTo>
                  <a:pt x="10833" y="50863"/>
                </a:lnTo>
                <a:lnTo>
                  <a:pt x="13870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23" y="53657"/>
                </a:lnTo>
                <a:lnTo>
                  <a:pt x="28905" y="53492"/>
                </a:lnTo>
                <a:lnTo>
                  <a:pt x="33008" y="52807"/>
                </a:lnTo>
                <a:lnTo>
                  <a:pt x="36349" y="51983"/>
                </a:lnTo>
                <a:lnTo>
                  <a:pt x="39179" y="51104"/>
                </a:lnTo>
                <a:lnTo>
                  <a:pt x="42674" y="48312"/>
                </a:lnTo>
                <a:lnTo>
                  <a:pt x="42862" y="45528"/>
                </a:lnTo>
                <a:lnTo>
                  <a:pt x="42062" y="42890"/>
                </a:lnTo>
                <a:lnTo>
                  <a:pt x="39444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57" y="46191"/>
                </a:lnTo>
                <a:lnTo>
                  <a:pt x="25247" y="46393"/>
                </a:lnTo>
                <a:lnTo>
                  <a:pt x="22312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28" y="16941"/>
                </a:lnTo>
                <a:close/>
              </a:path>
              <a:path w="44921" h="53657">
                <a:moveTo>
                  <a:pt x="10923" y="14528"/>
                </a:moveTo>
                <a:lnTo>
                  <a:pt x="12927" y="11559"/>
                </a:lnTo>
                <a:lnTo>
                  <a:pt x="15469" y="9083"/>
                </a:lnTo>
                <a:lnTo>
                  <a:pt x="18809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92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587802" y="6197867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0882" y="0"/>
                </a:moveTo>
                <a:lnTo>
                  <a:pt x="10692" y="13439"/>
                </a:lnTo>
                <a:lnTo>
                  <a:pt x="13219" y="14836"/>
                </a:lnTo>
                <a:lnTo>
                  <a:pt x="12762" y="3657"/>
                </a:lnTo>
                <a:lnTo>
                  <a:pt x="10882" y="0"/>
                </a:lnTo>
                <a:close/>
              </a:path>
              <a:path w="13219" h="75653">
                <a:moveTo>
                  <a:pt x="36943" y="6681"/>
                </a:moveTo>
                <a:lnTo>
                  <a:pt x="37019" y="13680"/>
                </a:lnTo>
                <a:lnTo>
                  <a:pt x="39621" y="14785"/>
                </a:lnTo>
                <a:lnTo>
                  <a:pt x="42353" y="14785"/>
                </a:lnTo>
                <a:lnTo>
                  <a:pt x="44917" y="13133"/>
                </a:lnTo>
                <a:lnTo>
                  <a:pt x="44917" y="-59129"/>
                </a:lnTo>
                <a:lnTo>
                  <a:pt x="44664" y="-59867"/>
                </a:lnTo>
                <a:lnTo>
                  <a:pt x="41997" y="-60817"/>
                </a:lnTo>
                <a:lnTo>
                  <a:pt x="38783" y="-60817"/>
                </a:lnTo>
                <a:lnTo>
                  <a:pt x="35913" y="-59129"/>
                </a:lnTo>
                <a:lnTo>
                  <a:pt x="35913" y="-30758"/>
                </a:lnTo>
                <a:lnTo>
                  <a:pt x="31250" y="-35013"/>
                </a:lnTo>
                <a:lnTo>
                  <a:pt x="26517" y="-37515"/>
                </a:lnTo>
                <a:lnTo>
                  <a:pt x="23911" y="-38138"/>
                </a:lnTo>
                <a:lnTo>
                  <a:pt x="17614" y="-38138"/>
                </a:lnTo>
                <a:lnTo>
                  <a:pt x="14575" y="-37490"/>
                </a:lnTo>
                <a:lnTo>
                  <a:pt x="11948" y="-36219"/>
                </a:lnTo>
                <a:lnTo>
                  <a:pt x="9334" y="-34923"/>
                </a:lnTo>
                <a:lnTo>
                  <a:pt x="7134" y="-33094"/>
                </a:lnTo>
                <a:lnTo>
                  <a:pt x="3592" y="-28320"/>
                </a:lnTo>
                <a:lnTo>
                  <a:pt x="2260" y="-25436"/>
                </a:lnTo>
                <a:lnTo>
                  <a:pt x="1346" y="-22045"/>
                </a:lnTo>
                <a:lnTo>
                  <a:pt x="443" y="-18668"/>
                </a:lnTo>
                <a:lnTo>
                  <a:pt x="0" y="-14881"/>
                </a:lnTo>
                <a:lnTo>
                  <a:pt x="0" y="-7134"/>
                </a:lnTo>
                <a:lnTo>
                  <a:pt x="353" y="-3757"/>
                </a:lnTo>
                <a:lnTo>
                  <a:pt x="1075" y="-557"/>
                </a:lnTo>
                <a:lnTo>
                  <a:pt x="1789" y="2642"/>
                </a:lnTo>
                <a:lnTo>
                  <a:pt x="2945" y="5425"/>
                </a:lnTo>
                <a:lnTo>
                  <a:pt x="4517" y="7786"/>
                </a:lnTo>
                <a:lnTo>
                  <a:pt x="8139" y="12042"/>
                </a:lnTo>
                <a:lnTo>
                  <a:pt x="10692" y="13439"/>
                </a:lnTo>
                <a:lnTo>
                  <a:pt x="10882" y="0"/>
                </a:lnTo>
                <a:lnTo>
                  <a:pt x="9842" y="-4446"/>
                </a:lnTo>
                <a:lnTo>
                  <a:pt x="9269" y="-9204"/>
                </a:lnTo>
                <a:lnTo>
                  <a:pt x="9269" y="-13982"/>
                </a:lnTo>
                <a:lnTo>
                  <a:pt x="9942" y="-18489"/>
                </a:lnTo>
                <a:lnTo>
                  <a:pt x="11123" y="-22744"/>
                </a:lnTo>
                <a:lnTo>
                  <a:pt x="13117" y="-26286"/>
                </a:lnTo>
                <a:lnTo>
                  <a:pt x="16001" y="-28813"/>
                </a:lnTo>
                <a:lnTo>
                  <a:pt x="19530" y="-30441"/>
                </a:lnTo>
                <a:lnTo>
                  <a:pt x="24267" y="-30441"/>
                </a:lnTo>
                <a:lnTo>
                  <a:pt x="28878" y="-28065"/>
                </a:lnTo>
                <a:lnTo>
                  <a:pt x="33487" y="-24206"/>
                </a:lnTo>
                <a:lnTo>
                  <a:pt x="35913" y="-21207"/>
                </a:lnTo>
                <a:lnTo>
                  <a:pt x="35913" y="-1673"/>
                </a:lnTo>
                <a:lnTo>
                  <a:pt x="33159" y="1587"/>
                </a:lnTo>
                <a:lnTo>
                  <a:pt x="29411" y="4993"/>
                </a:lnTo>
                <a:lnTo>
                  <a:pt x="25970" y="7063"/>
                </a:lnTo>
                <a:lnTo>
                  <a:pt x="22618" y="7872"/>
                </a:lnTo>
                <a:lnTo>
                  <a:pt x="19072" y="7872"/>
                </a:lnTo>
                <a:lnTo>
                  <a:pt x="15554" y="6224"/>
                </a:lnTo>
                <a:lnTo>
                  <a:pt x="12762" y="3657"/>
                </a:lnTo>
                <a:lnTo>
                  <a:pt x="13219" y="14836"/>
                </a:lnTo>
                <a:lnTo>
                  <a:pt x="16268" y="15534"/>
                </a:lnTo>
                <a:lnTo>
                  <a:pt x="23136" y="15534"/>
                </a:lnTo>
                <a:lnTo>
                  <a:pt x="26172" y="14745"/>
                </a:lnTo>
                <a:lnTo>
                  <a:pt x="28940" y="13197"/>
                </a:lnTo>
                <a:lnTo>
                  <a:pt x="31708" y="11635"/>
                </a:lnTo>
                <a:lnTo>
                  <a:pt x="34376" y="9461"/>
                </a:lnTo>
                <a:lnTo>
                  <a:pt x="36943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668407" y="6136405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52" y="12992"/>
                </a:moveTo>
                <a:lnTo>
                  <a:pt x="8635" y="15911"/>
                </a:lnTo>
                <a:lnTo>
                  <a:pt x="8635" y="24357"/>
                </a:lnTo>
                <a:lnTo>
                  <a:pt x="1742" y="24357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35" y="31788"/>
                </a:lnTo>
                <a:lnTo>
                  <a:pt x="8635" y="74599"/>
                </a:lnTo>
                <a:lnTo>
                  <a:pt x="8992" y="75539"/>
                </a:lnTo>
                <a:lnTo>
                  <a:pt x="11544" y="76252"/>
                </a:lnTo>
                <a:lnTo>
                  <a:pt x="14734" y="76252"/>
                </a:lnTo>
                <a:lnTo>
                  <a:pt x="17639" y="74599"/>
                </a:lnTo>
                <a:lnTo>
                  <a:pt x="17639" y="31788"/>
                </a:lnTo>
                <a:lnTo>
                  <a:pt x="28550" y="31788"/>
                </a:lnTo>
                <a:lnTo>
                  <a:pt x="30163" y="30341"/>
                </a:lnTo>
                <a:lnTo>
                  <a:pt x="30340" y="27418"/>
                </a:lnTo>
                <a:lnTo>
                  <a:pt x="28550" y="24357"/>
                </a:lnTo>
                <a:lnTo>
                  <a:pt x="17639" y="24357"/>
                </a:lnTo>
                <a:lnTo>
                  <a:pt x="17639" y="19037"/>
                </a:lnTo>
                <a:lnTo>
                  <a:pt x="17768" y="15163"/>
                </a:lnTo>
                <a:lnTo>
                  <a:pt x="18276" y="12230"/>
                </a:lnTo>
                <a:lnTo>
                  <a:pt x="20613" y="8521"/>
                </a:lnTo>
                <a:lnTo>
                  <a:pt x="23623" y="7430"/>
                </a:lnTo>
                <a:lnTo>
                  <a:pt x="26798" y="7517"/>
                </a:lnTo>
                <a:lnTo>
                  <a:pt x="30012" y="8420"/>
                </a:lnTo>
                <a:lnTo>
                  <a:pt x="32702" y="8345"/>
                </a:lnTo>
                <a:lnTo>
                  <a:pt x="33047" y="5688"/>
                </a:lnTo>
                <a:lnTo>
                  <a:pt x="32971" y="3924"/>
                </a:lnTo>
                <a:lnTo>
                  <a:pt x="30822" y="1104"/>
                </a:lnTo>
                <a:lnTo>
                  <a:pt x="28054" y="342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7" y="1840"/>
                </a:lnTo>
                <a:lnTo>
                  <a:pt x="12484" y="4546"/>
                </a:lnTo>
                <a:lnTo>
                  <a:pt x="10212" y="8103"/>
                </a:lnTo>
                <a:lnTo>
                  <a:pt x="895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708996" y="6159733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08" y="9359"/>
                </a:moveTo>
                <a:lnTo>
                  <a:pt x="19926" y="8459"/>
                </a:lnTo>
                <a:lnTo>
                  <a:pt x="22961" y="8675"/>
                </a:lnTo>
                <a:lnTo>
                  <a:pt x="25704" y="9464"/>
                </a:lnTo>
                <a:lnTo>
                  <a:pt x="28448" y="8192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81" y="5993"/>
                </a:lnTo>
                <a:lnTo>
                  <a:pt x="8089" y="9550"/>
                </a:lnTo>
                <a:lnTo>
                  <a:pt x="8089" y="2160"/>
                </a:lnTo>
                <a:lnTo>
                  <a:pt x="5523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6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90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744320" y="6159733"/>
            <a:ext cx="48818" cy="53657"/>
          </a:xfrm>
          <a:custGeom>
            <a:avLst/>
            <a:gdLst/>
            <a:ahLst/>
            <a:cxnLst/>
            <a:rect l="l" t="t" r="r" b="b"/>
            <a:pathLst>
              <a:path w="48818" h="53657">
                <a:moveTo>
                  <a:pt x="9269" y="23910"/>
                </a:moveTo>
                <a:lnTo>
                  <a:pt x="9575" y="21347"/>
                </a:lnTo>
                <a:lnTo>
                  <a:pt x="10172" y="18986"/>
                </a:lnTo>
                <a:lnTo>
                  <a:pt x="11710" y="14605"/>
                </a:lnTo>
                <a:lnTo>
                  <a:pt x="14187" y="11173"/>
                </a:lnTo>
                <a:lnTo>
                  <a:pt x="17664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6" y="9028"/>
                </a:lnTo>
                <a:lnTo>
                  <a:pt x="35243" y="11465"/>
                </a:lnTo>
                <a:lnTo>
                  <a:pt x="37504" y="15007"/>
                </a:lnTo>
                <a:lnTo>
                  <a:pt x="38811" y="19418"/>
                </a:lnTo>
                <a:lnTo>
                  <a:pt x="39549" y="24267"/>
                </a:lnTo>
                <a:lnTo>
                  <a:pt x="39549" y="29743"/>
                </a:lnTo>
                <a:lnTo>
                  <a:pt x="39268" y="32320"/>
                </a:lnTo>
                <a:lnTo>
                  <a:pt x="38671" y="34667"/>
                </a:lnTo>
                <a:lnTo>
                  <a:pt x="37871" y="50266"/>
                </a:lnTo>
                <a:lnTo>
                  <a:pt x="40474" y="48373"/>
                </a:lnTo>
                <a:lnTo>
                  <a:pt x="44639" y="43534"/>
                </a:lnTo>
                <a:lnTo>
                  <a:pt x="46202" y="40651"/>
                </a:lnTo>
                <a:lnTo>
                  <a:pt x="47242" y="37298"/>
                </a:lnTo>
                <a:lnTo>
                  <a:pt x="48296" y="33958"/>
                </a:lnTo>
                <a:lnTo>
                  <a:pt x="48818" y="30300"/>
                </a:lnTo>
                <a:lnTo>
                  <a:pt x="48818" y="22222"/>
                </a:lnTo>
                <a:lnTo>
                  <a:pt x="48322" y="18553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1" y="6993"/>
                </a:lnTo>
                <a:lnTo>
                  <a:pt x="38379" y="2984"/>
                </a:lnTo>
                <a:lnTo>
                  <a:pt x="35394" y="1778"/>
                </a:lnTo>
                <a:lnTo>
                  <a:pt x="32410" y="593"/>
                </a:lnTo>
                <a:lnTo>
                  <a:pt x="28917" y="0"/>
                </a:lnTo>
                <a:lnTo>
                  <a:pt x="20739" y="0"/>
                </a:lnTo>
                <a:lnTo>
                  <a:pt x="17092" y="673"/>
                </a:lnTo>
                <a:lnTo>
                  <a:pt x="13982" y="2005"/>
                </a:lnTo>
                <a:lnTo>
                  <a:pt x="10882" y="3351"/>
                </a:lnTo>
                <a:lnTo>
                  <a:pt x="8279" y="5229"/>
                </a:lnTo>
                <a:lnTo>
                  <a:pt x="4128" y="10068"/>
                </a:lnTo>
                <a:lnTo>
                  <a:pt x="2576" y="12952"/>
                </a:lnTo>
                <a:lnTo>
                  <a:pt x="1536" y="16304"/>
                </a:lnTo>
                <a:lnTo>
                  <a:pt x="506" y="19644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61" y="38354"/>
                </a:lnTo>
                <a:lnTo>
                  <a:pt x="2437" y="41615"/>
                </a:lnTo>
                <a:lnTo>
                  <a:pt x="3912" y="44383"/>
                </a:lnTo>
                <a:lnTo>
                  <a:pt x="5918" y="46659"/>
                </a:lnTo>
                <a:lnTo>
                  <a:pt x="10389" y="50669"/>
                </a:lnTo>
                <a:lnTo>
                  <a:pt x="10019" y="34239"/>
                </a:lnTo>
                <a:lnTo>
                  <a:pt x="9269" y="29361"/>
                </a:lnTo>
                <a:lnTo>
                  <a:pt x="9269" y="23910"/>
                </a:lnTo>
                <a:close/>
              </a:path>
              <a:path w="48818" h="53657">
                <a:moveTo>
                  <a:pt x="26959" y="46126"/>
                </a:moveTo>
                <a:lnTo>
                  <a:pt x="21437" y="46126"/>
                </a:lnTo>
                <a:lnTo>
                  <a:pt x="17092" y="44574"/>
                </a:lnTo>
                <a:lnTo>
                  <a:pt x="13625" y="42148"/>
                </a:lnTo>
                <a:lnTo>
                  <a:pt x="11314" y="38646"/>
                </a:lnTo>
                <a:lnTo>
                  <a:pt x="10019" y="34239"/>
                </a:lnTo>
                <a:lnTo>
                  <a:pt x="10389" y="50669"/>
                </a:lnTo>
                <a:lnTo>
                  <a:pt x="13359" y="51864"/>
                </a:lnTo>
                <a:lnTo>
                  <a:pt x="16357" y="5307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21" y="52984"/>
                </a:lnTo>
                <a:lnTo>
                  <a:pt x="34747" y="51624"/>
                </a:lnTo>
                <a:lnTo>
                  <a:pt x="37871" y="50266"/>
                </a:lnTo>
                <a:lnTo>
                  <a:pt x="38671" y="34667"/>
                </a:lnTo>
                <a:lnTo>
                  <a:pt x="37172" y="39052"/>
                </a:lnTo>
                <a:lnTo>
                  <a:pt x="34696" y="42454"/>
                </a:lnTo>
                <a:lnTo>
                  <a:pt x="31179" y="44701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806787" y="6159733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80" y="52207"/>
                </a:moveTo>
                <a:lnTo>
                  <a:pt x="66347" y="52919"/>
                </a:lnTo>
                <a:lnTo>
                  <a:pt x="69573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36"/>
                </a:lnTo>
                <a:lnTo>
                  <a:pt x="71045" y="10083"/>
                </a:lnTo>
                <a:lnTo>
                  <a:pt x="68770" y="6069"/>
                </a:lnTo>
                <a:lnTo>
                  <a:pt x="65735" y="2753"/>
                </a:lnTo>
                <a:lnTo>
                  <a:pt x="61455" y="543"/>
                </a:lnTo>
                <a:lnTo>
                  <a:pt x="58826" y="0"/>
                </a:lnTo>
                <a:lnTo>
                  <a:pt x="55676" y="0"/>
                </a:lnTo>
                <a:lnTo>
                  <a:pt x="53074" y="176"/>
                </a:lnTo>
                <a:lnTo>
                  <a:pt x="50496" y="849"/>
                </a:lnTo>
                <a:lnTo>
                  <a:pt x="47843" y="2170"/>
                </a:lnTo>
                <a:lnTo>
                  <a:pt x="45060" y="3909"/>
                </a:lnTo>
                <a:lnTo>
                  <a:pt x="42127" y="6385"/>
                </a:lnTo>
                <a:lnTo>
                  <a:pt x="38950" y="9662"/>
                </a:lnTo>
                <a:lnTo>
                  <a:pt x="36780" y="5727"/>
                </a:lnTo>
                <a:lnTo>
                  <a:pt x="33644" y="2692"/>
                </a:lnTo>
                <a:lnTo>
                  <a:pt x="30987" y="1179"/>
                </a:lnTo>
                <a:lnTo>
                  <a:pt x="27762" y="226"/>
                </a:lnTo>
                <a:lnTo>
                  <a:pt x="23928" y="0"/>
                </a:lnTo>
                <a:lnTo>
                  <a:pt x="21286" y="0"/>
                </a:lnTo>
                <a:lnTo>
                  <a:pt x="18682" y="722"/>
                </a:lnTo>
                <a:lnTo>
                  <a:pt x="16090" y="2145"/>
                </a:lnTo>
                <a:lnTo>
                  <a:pt x="13498" y="3567"/>
                </a:lnTo>
                <a:lnTo>
                  <a:pt x="10820" y="5828"/>
                </a:lnTo>
                <a:lnTo>
                  <a:pt x="8092" y="8902"/>
                </a:lnTo>
                <a:lnTo>
                  <a:pt x="8092" y="2156"/>
                </a:lnTo>
                <a:lnTo>
                  <a:pt x="5510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04" y="52207"/>
                </a:lnTo>
                <a:lnTo>
                  <a:pt x="2857" y="52919"/>
                </a:lnTo>
                <a:lnTo>
                  <a:pt x="6083" y="52919"/>
                </a:lnTo>
                <a:lnTo>
                  <a:pt x="8956" y="51267"/>
                </a:lnTo>
                <a:lnTo>
                  <a:pt x="8956" y="17132"/>
                </a:lnTo>
                <a:lnTo>
                  <a:pt x="11404" y="14069"/>
                </a:lnTo>
                <a:lnTo>
                  <a:pt x="15784" y="10144"/>
                </a:lnTo>
                <a:lnTo>
                  <a:pt x="19964" y="7757"/>
                </a:lnTo>
                <a:lnTo>
                  <a:pt x="23688" y="7757"/>
                </a:lnTo>
                <a:lnTo>
                  <a:pt x="26341" y="8722"/>
                </a:lnTo>
                <a:lnTo>
                  <a:pt x="29349" y="11555"/>
                </a:lnTo>
                <a:lnTo>
                  <a:pt x="30746" y="14248"/>
                </a:lnTo>
                <a:lnTo>
                  <a:pt x="31535" y="17650"/>
                </a:lnTo>
                <a:lnTo>
                  <a:pt x="31737" y="21588"/>
                </a:lnTo>
                <a:lnTo>
                  <a:pt x="31737" y="51267"/>
                </a:lnTo>
                <a:lnTo>
                  <a:pt x="32057" y="52207"/>
                </a:lnTo>
                <a:lnTo>
                  <a:pt x="34635" y="52919"/>
                </a:lnTo>
                <a:lnTo>
                  <a:pt x="37785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69"/>
                </a:lnTo>
                <a:lnTo>
                  <a:pt x="47562" y="10144"/>
                </a:lnTo>
                <a:lnTo>
                  <a:pt x="51702" y="7757"/>
                </a:lnTo>
                <a:lnTo>
                  <a:pt x="55435" y="7757"/>
                </a:lnTo>
                <a:lnTo>
                  <a:pt x="58117" y="8722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7" y="17650"/>
                </a:lnTo>
                <a:lnTo>
                  <a:pt x="63423" y="21588"/>
                </a:lnTo>
                <a:lnTo>
                  <a:pt x="63423" y="51267"/>
                </a:lnTo>
                <a:lnTo>
                  <a:pt x="63780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918474" y="6159733"/>
            <a:ext cx="44916" cy="53657"/>
          </a:xfrm>
          <a:custGeom>
            <a:avLst/>
            <a:gdLst/>
            <a:ahLst/>
            <a:cxnLst/>
            <a:rect l="l" t="t" r="r" b="b"/>
            <a:pathLst>
              <a:path w="44916" h="53657">
                <a:moveTo>
                  <a:pt x="44513" y="16941"/>
                </a:moveTo>
                <a:lnTo>
                  <a:pt x="43699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20" y="1842"/>
                </a:lnTo>
                <a:lnTo>
                  <a:pt x="30526" y="622"/>
                </a:lnTo>
                <a:lnTo>
                  <a:pt x="27265" y="0"/>
                </a:lnTo>
                <a:lnTo>
                  <a:pt x="27302" y="6997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701" y="18176"/>
                </a:lnTo>
                <a:lnTo>
                  <a:pt x="10922" y="14528"/>
                </a:lnTo>
                <a:lnTo>
                  <a:pt x="13726" y="1868"/>
                </a:lnTo>
                <a:lnTo>
                  <a:pt x="10817" y="3124"/>
                </a:lnTo>
                <a:lnTo>
                  <a:pt x="8355" y="4903"/>
                </a:lnTo>
                <a:lnTo>
                  <a:pt x="4279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3"/>
                </a:lnTo>
                <a:lnTo>
                  <a:pt x="13867" y="51983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62" y="42890"/>
                </a:lnTo>
                <a:lnTo>
                  <a:pt x="39444" y="43271"/>
                </a:lnTo>
                <a:lnTo>
                  <a:pt x="36179" y="44552"/>
                </a:lnTo>
                <a:lnTo>
                  <a:pt x="33285" y="45441"/>
                </a:lnTo>
                <a:lnTo>
                  <a:pt x="29641" y="46191"/>
                </a:lnTo>
                <a:lnTo>
                  <a:pt x="25246" y="46393"/>
                </a:lnTo>
                <a:lnTo>
                  <a:pt x="22297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0" y="40006"/>
                </a:lnTo>
                <a:lnTo>
                  <a:pt x="10093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52"/>
                </a:lnTo>
                <a:lnTo>
                  <a:pt x="44916" y="24738"/>
                </a:lnTo>
                <a:lnTo>
                  <a:pt x="44916" y="19925"/>
                </a:lnTo>
                <a:lnTo>
                  <a:pt x="44513" y="16941"/>
                </a:lnTo>
                <a:close/>
              </a:path>
              <a:path w="44916" h="53657">
                <a:moveTo>
                  <a:pt x="10922" y="14528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6" y="7419"/>
                </a:lnTo>
                <a:lnTo>
                  <a:pt x="22970" y="6997"/>
                </a:lnTo>
                <a:lnTo>
                  <a:pt x="27302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922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972070" y="6160493"/>
            <a:ext cx="42545" cy="52195"/>
          </a:xfrm>
          <a:custGeom>
            <a:avLst/>
            <a:gdLst/>
            <a:ahLst/>
            <a:cxnLst/>
            <a:rect l="l" t="t" r="r" b="b"/>
            <a:pathLst>
              <a:path w="42545" h="52195">
                <a:moveTo>
                  <a:pt x="38811" y="0"/>
                </a:moveTo>
                <a:lnTo>
                  <a:pt x="36014" y="13"/>
                </a:lnTo>
                <a:lnTo>
                  <a:pt x="32928" y="1410"/>
                </a:lnTo>
                <a:lnTo>
                  <a:pt x="21639" y="19583"/>
                </a:lnTo>
                <a:lnTo>
                  <a:pt x="10525" y="1410"/>
                </a:lnTo>
                <a:lnTo>
                  <a:pt x="8366" y="129"/>
                </a:lnTo>
                <a:lnTo>
                  <a:pt x="5219" y="0"/>
                </a:lnTo>
                <a:lnTo>
                  <a:pt x="2411" y="104"/>
                </a:lnTo>
                <a:lnTo>
                  <a:pt x="810" y="2706"/>
                </a:lnTo>
                <a:lnTo>
                  <a:pt x="15199" y="25667"/>
                </a:lnTo>
                <a:lnTo>
                  <a:pt x="0" y="49481"/>
                </a:lnTo>
                <a:lnTo>
                  <a:pt x="226" y="51818"/>
                </a:lnTo>
                <a:lnTo>
                  <a:pt x="2908" y="52195"/>
                </a:lnTo>
                <a:lnTo>
                  <a:pt x="6400" y="52109"/>
                </a:lnTo>
                <a:lnTo>
                  <a:pt x="9281" y="50688"/>
                </a:lnTo>
                <a:lnTo>
                  <a:pt x="20941" y="31305"/>
                </a:lnTo>
                <a:lnTo>
                  <a:pt x="32663" y="50688"/>
                </a:lnTo>
                <a:lnTo>
                  <a:pt x="32979" y="51155"/>
                </a:lnTo>
                <a:lnTo>
                  <a:pt x="35557" y="52109"/>
                </a:lnTo>
                <a:lnTo>
                  <a:pt x="38138" y="52195"/>
                </a:lnTo>
                <a:lnTo>
                  <a:pt x="40881" y="52059"/>
                </a:lnTo>
                <a:lnTo>
                  <a:pt x="42545" y="49481"/>
                </a:lnTo>
                <a:lnTo>
                  <a:pt x="27457" y="25401"/>
                </a:lnTo>
                <a:lnTo>
                  <a:pt x="41730" y="2706"/>
                </a:lnTo>
                <a:lnTo>
                  <a:pt x="41501" y="320"/>
                </a:lnTo>
                <a:lnTo>
                  <a:pt x="388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025857" y="6159726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5" y="15483"/>
                </a:lnTo>
                <a:lnTo>
                  <a:pt x="13003" y="12776"/>
                </a:lnTo>
                <a:lnTo>
                  <a:pt x="16661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4" y="8254"/>
                </a:lnTo>
                <a:lnTo>
                  <a:pt x="30938" y="10429"/>
                </a:lnTo>
                <a:lnTo>
                  <a:pt x="33120" y="13665"/>
                </a:lnTo>
                <a:lnTo>
                  <a:pt x="34697" y="17553"/>
                </a:lnTo>
                <a:lnTo>
                  <a:pt x="35457" y="22226"/>
                </a:lnTo>
                <a:lnTo>
                  <a:pt x="35647" y="27139"/>
                </a:lnTo>
                <a:lnTo>
                  <a:pt x="35647" y="29415"/>
                </a:lnTo>
                <a:lnTo>
                  <a:pt x="34937" y="33908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35" y="41007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80"/>
                </a:lnTo>
                <a:lnTo>
                  <a:pt x="44931" y="22567"/>
                </a:lnTo>
                <a:lnTo>
                  <a:pt x="44564" y="19202"/>
                </a:lnTo>
                <a:lnTo>
                  <a:pt x="43851" y="16041"/>
                </a:lnTo>
                <a:lnTo>
                  <a:pt x="43127" y="12877"/>
                </a:lnTo>
                <a:lnTo>
                  <a:pt x="41972" y="10097"/>
                </a:lnTo>
                <a:lnTo>
                  <a:pt x="40399" y="7711"/>
                </a:lnTo>
                <a:lnTo>
                  <a:pt x="36791" y="3441"/>
                </a:lnTo>
                <a:lnTo>
                  <a:pt x="31799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19" y="2260"/>
                </a:lnTo>
                <a:lnTo>
                  <a:pt x="13535" y="3924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1" h="72353">
                <a:moveTo>
                  <a:pt x="7862" y="9003"/>
                </a:moveTo>
                <a:lnTo>
                  <a:pt x="7862" y="2120"/>
                </a:lnTo>
                <a:lnTo>
                  <a:pt x="5295" y="788"/>
                </a:lnTo>
                <a:lnTo>
                  <a:pt x="2578" y="78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60" y="47513"/>
                </a:lnTo>
                <a:lnTo>
                  <a:pt x="13806" y="50482"/>
                </a:lnTo>
                <a:lnTo>
                  <a:pt x="17324" y="52491"/>
                </a:lnTo>
                <a:lnTo>
                  <a:pt x="20991" y="53517"/>
                </a:lnTo>
                <a:lnTo>
                  <a:pt x="23760" y="53672"/>
                </a:lnTo>
                <a:lnTo>
                  <a:pt x="27165" y="53672"/>
                </a:lnTo>
                <a:lnTo>
                  <a:pt x="30186" y="53025"/>
                </a:lnTo>
                <a:lnTo>
                  <a:pt x="32828" y="51739"/>
                </a:lnTo>
                <a:lnTo>
                  <a:pt x="35471" y="50457"/>
                </a:lnTo>
                <a:lnTo>
                  <a:pt x="34937" y="33908"/>
                </a:lnTo>
                <a:lnTo>
                  <a:pt x="33742" y="38188"/>
                </a:lnTo>
                <a:lnTo>
                  <a:pt x="31723" y="41795"/>
                </a:lnTo>
                <a:lnTo>
                  <a:pt x="28803" y="44338"/>
                </a:lnTo>
                <a:lnTo>
                  <a:pt x="25247" y="45961"/>
                </a:lnTo>
                <a:lnTo>
                  <a:pt x="20560" y="45961"/>
                </a:lnTo>
                <a:lnTo>
                  <a:pt x="16001" y="43574"/>
                </a:lnTo>
                <a:lnTo>
                  <a:pt x="11429" y="39690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081031" y="6159733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2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33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17" y="3124"/>
                </a:lnTo>
                <a:lnTo>
                  <a:pt x="8355" y="4903"/>
                </a:lnTo>
                <a:lnTo>
                  <a:pt x="4277" y="9575"/>
                </a:lnTo>
                <a:lnTo>
                  <a:pt x="2717" y="12409"/>
                </a:lnTo>
                <a:lnTo>
                  <a:pt x="1623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3"/>
                </a:lnTo>
                <a:lnTo>
                  <a:pt x="13867" y="51983"/>
                </a:lnTo>
                <a:lnTo>
                  <a:pt x="16877" y="53099"/>
                </a:lnTo>
                <a:lnTo>
                  <a:pt x="20393" y="53657"/>
                </a:lnTo>
                <a:lnTo>
                  <a:pt x="24418" y="53657"/>
                </a:lnTo>
                <a:lnTo>
                  <a:pt x="28903" y="53492"/>
                </a:lnTo>
                <a:lnTo>
                  <a:pt x="33004" y="52807"/>
                </a:lnTo>
                <a:lnTo>
                  <a:pt x="36346" y="51983"/>
                </a:lnTo>
                <a:lnTo>
                  <a:pt x="39178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62" y="42890"/>
                </a:lnTo>
                <a:lnTo>
                  <a:pt x="39444" y="43271"/>
                </a:lnTo>
                <a:lnTo>
                  <a:pt x="36179" y="44552"/>
                </a:lnTo>
                <a:lnTo>
                  <a:pt x="33285" y="45441"/>
                </a:lnTo>
                <a:lnTo>
                  <a:pt x="29653" y="46191"/>
                </a:lnTo>
                <a:lnTo>
                  <a:pt x="25246" y="46393"/>
                </a:lnTo>
                <a:lnTo>
                  <a:pt x="22312" y="46393"/>
                </a:lnTo>
                <a:lnTo>
                  <a:pt x="17776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3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17" y="24738"/>
                </a:lnTo>
                <a:lnTo>
                  <a:pt x="44917" y="19925"/>
                </a:lnTo>
                <a:lnTo>
                  <a:pt x="44524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7"/>
                </a:lnTo>
                <a:lnTo>
                  <a:pt x="11808" y="12931"/>
                </a:lnTo>
                <a:lnTo>
                  <a:pt x="15466" y="9083"/>
                </a:lnTo>
                <a:lnTo>
                  <a:pt x="18806" y="7419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46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17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140165" y="6159733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0" y="2440"/>
                </a:moveTo>
                <a:lnTo>
                  <a:pt x="0" y="51271"/>
                </a:lnTo>
                <a:lnTo>
                  <a:pt x="302" y="52210"/>
                </a:lnTo>
                <a:lnTo>
                  <a:pt x="2854" y="52923"/>
                </a:lnTo>
                <a:lnTo>
                  <a:pt x="6080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lnTo>
                  <a:pt x="19926" y="8459"/>
                </a:lnTo>
                <a:lnTo>
                  <a:pt x="22960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36" y="4813"/>
                </a:lnTo>
                <a:lnTo>
                  <a:pt x="28140" y="1752"/>
                </a:lnTo>
                <a:lnTo>
                  <a:pt x="25563" y="521"/>
                </a:lnTo>
                <a:lnTo>
                  <a:pt x="23021" y="90"/>
                </a:lnTo>
                <a:lnTo>
                  <a:pt x="20368" y="0"/>
                </a:lnTo>
                <a:lnTo>
                  <a:pt x="17269" y="673"/>
                </a:lnTo>
                <a:lnTo>
                  <a:pt x="14133" y="2580"/>
                </a:lnTo>
                <a:lnTo>
                  <a:pt x="10676" y="5993"/>
                </a:lnTo>
                <a:lnTo>
                  <a:pt x="8088" y="9550"/>
                </a:lnTo>
                <a:lnTo>
                  <a:pt x="8088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177817" y="6140364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82" y="8888"/>
                </a:lnTo>
                <a:lnTo>
                  <a:pt x="3376" y="10731"/>
                </a:lnTo>
                <a:lnTo>
                  <a:pt x="7618" y="10731"/>
                </a:lnTo>
                <a:lnTo>
                  <a:pt x="10668" y="8837"/>
                </a:lnTo>
                <a:lnTo>
                  <a:pt x="11059" y="5307"/>
                </a:lnTo>
                <a:lnTo>
                  <a:pt x="10681" y="1854"/>
                </a:lnTo>
                <a:lnTo>
                  <a:pt x="7672" y="0"/>
                </a:lnTo>
                <a:lnTo>
                  <a:pt x="3441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59" h="72288">
                <a:moveTo>
                  <a:pt x="1397" y="71575"/>
                </a:moveTo>
                <a:lnTo>
                  <a:pt x="3949" y="72288"/>
                </a:lnTo>
                <a:lnTo>
                  <a:pt x="7175" y="72288"/>
                </a:lnTo>
                <a:lnTo>
                  <a:pt x="10034" y="70636"/>
                </a:lnTo>
                <a:lnTo>
                  <a:pt x="10034" y="21805"/>
                </a:lnTo>
                <a:lnTo>
                  <a:pt x="9818" y="21107"/>
                </a:lnTo>
                <a:lnTo>
                  <a:pt x="7175" y="20153"/>
                </a:lnTo>
                <a:lnTo>
                  <a:pt x="3949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201047" y="615973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21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5"/>
                </a:lnTo>
                <a:lnTo>
                  <a:pt x="9271" y="22085"/>
                </a:lnTo>
                <a:lnTo>
                  <a:pt x="9702" y="18176"/>
                </a:lnTo>
                <a:lnTo>
                  <a:pt x="10923" y="14528"/>
                </a:lnTo>
                <a:lnTo>
                  <a:pt x="13727" y="1868"/>
                </a:lnTo>
                <a:lnTo>
                  <a:pt x="10819" y="3124"/>
                </a:lnTo>
                <a:lnTo>
                  <a:pt x="835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3"/>
                </a:lnTo>
                <a:lnTo>
                  <a:pt x="13867" y="51983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5" y="51104"/>
                </a:lnTo>
                <a:lnTo>
                  <a:pt x="42670" y="48312"/>
                </a:lnTo>
                <a:lnTo>
                  <a:pt x="42862" y="45528"/>
                </a:lnTo>
                <a:lnTo>
                  <a:pt x="42062" y="42890"/>
                </a:lnTo>
                <a:lnTo>
                  <a:pt x="39446" y="43271"/>
                </a:lnTo>
                <a:lnTo>
                  <a:pt x="36181" y="44552"/>
                </a:lnTo>
                <a:lnTo>
                  <a:pt x="33286" y="45441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6"/>
                </a:lnTo>
                <a:lnTo>
                  <a:pt x="11545" y="40006"/>
                </a:lnTo>
                <a:lnTo>
                  <a:pt x="10095" y="35981"/>
                </a:lnTo>
                <a:lnTo>
                  <a:pt x="9271" y="31355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10923" y="14528"/>
                </a:moveTo>
                <a:lnTo>
                  <a:pt x="12928" y="11559"/>
                </a:lnTo>
                <a:lnTo>
                  <a:pt x="15469" y="9083"/>
                </a:lnTo>
                <a:lnTo>
                  <a:pt x="18807" y="7419"/>
                </a:lnTo>
                <a:lnTo>
                  <a:pt x="22975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92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260175" y="6159733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108" y="22679"/>
                </a:moveTo>
                <a:lnTo>
                  <a:pt x="33108" y="51267"/>
                </a:lnTo>
                <a:lnTo>
                  <a:pt x="33324" y="52005"/>
                </a:lnTo>
                <a:lnTo>
                  <a:pt x="35963" y="52919"/>
                </a:lnTo>
                <a:lnTo>
                  <a:pt x="39189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81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21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7132"/>
                </a:lnTo>
                <a:lnTo>
                  <a:pt x="11414" y="14069"/>
                </a:lnTo>
                <a:lnTo>
                  <a:pt x="13765" y="11732"/>
                </a:lnTo>
                <a:lnTo>
                  <a:pt x="18247" y="8557"/>
                </a:lnTo>
                <a:lnTo>
                  <a:pt x="22730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108" y="19885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315186" y="6159783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29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26"/>
                </a:lnTo>
                <a:lnTo>
                  <a:pt x="12776" y="12510"/>
                </a:lnTo>
                <a:lnTo>
                  <a:pt x="15062" y="9194"/>
                </a:lnTo>
                <a:lnTo>
                  <a:pt x="18362" y="7546"/>
                </a:lnTo>
                <a:lnTo>
                  <a:pt x="24763" y="7546"/>
                </a:lnTo>
                <a:lnTo>
                  <a:pt x="28130" y="8445"/>
                </a:lnTo>
                <a:lnTo>
                  <a:pt x="32054" y="10415"/>
                </a:lnTo>
                <a:lnTo>
                  <a:pt x="35459" y="12993"/>
                </a:lnTo>
                <a:lnTo>
                  <a:pt x="38289" y="10908"/>
                </a:lnTo>
                <a:lnTo>
                  <a:pt x="38279" y="8305"/>
                </a:lnTo>
                <a:lnTo>
                  <a:pt x="37465" y="5551"/>
                </a:lnTo>
                <a:lnTo>
                  <a:pt x="34631" y="3200"/>
                </a:lnTo>
                <a:lnTo>
                  <a:pt x="31356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59" y="533"/>
                </a:lnTo>
                <a:lnTo>
                  <a:pt x="13806" y="1602"/>
                </a:lnTo>
                <a:lnTo>
                  <a:pt x="11037" y="2678"/>
                </a:lnTo>
                <a:lnTo>
                  <a:pt x="8622" y="4320"/>
                </a:lnTo>
                <a:lnTo>
                  <a:pt x="4532" y="8712"/>
                </a:lnTo>
                <a:lnTo>
                  <a:pt x="2933" y="11556"/>
                </a:lnTo>
                <a:lnTo>
                  <a:pt x="1752" y="14998"/>
                </a:lnTo>
                <a:lnTo>
                  <a:pt x="582" y="18468"/>
                </a:lnTo>
                <a:lnTo>
                  <a:pt x="0" y="22594"/>
                </a:lnTo>
                <a:lnTo>
                  <a:pt x="0" y="31636"/>
                </a:lnTo>
                <a:lnTo>
                  <a:pt x="467" y="35370"/>
                </a:lnTo>
                <a:lnTo>
                  <a:pt x="1422" y="38610"/>
                </a:lnTo>
                <a:lnTo>
                  <a:pt x="2386" y="41846"/>
                </a:lnTo>
                <a:lnTo>
                  <a:pt x="3783" y="44579"/>
                </a:lnTo>
                <a:lnTo>
                  <a:pt x="5601" y="46800"/>
                </a:lnTo>
                <a:lnTo>
                  <a:pt x="9701" y="50725"/>
                </a:lnTo>
                <a:lnTo>
                  <a:pt x="12409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42" y="53607"/>
                </a:lnTo>
                <a:lnTo>
                  <a:pt x="26682" y="53125"/>
                </a:lnTo>
                <a:lnTo>
                  <a:pt x="29757" y="52377"/>
                </a:lnTo>
                <a:lnTo>
                  <a:pt x="32461" y="51321"/>
                </a:lnTo>
                <a:lnTo>
                  <a:pt x="35852" y="49377"/>
                </a:lnTo>
                <a:lnTo>
                  <a:pt x="38263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62"/>
                </a:lnTo>
                <a:lnTo>
                  <a:pt x="33491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6"/>
                </a:lnTo>
                <a:lnTo>
                  <a:pt x="18784" y="45468"/>
                </a:lnTo>
                <a:lnTo>
                  <a:pt x="15429" y="43906"/>
                </a:lnTo>
                <a:lnTo>
                  <a:pt x="12852" y="41137"/>
                </a:lnTo>
                <a:lnTo>
                  <a:pt x="10806" y="37566"/>
                </a:lnTo>
                <a:lnTo>
                  <a:pt x="962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362328" y="6159733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3" y="16941"/>
                </a:moveTo>
                <a:lnTo>
                  <a:pt x="43710" y="14136"/>
                </a:lnTo>
                <a:lnTo>
                  <a:pt x="42900" y="11328"/>
                </a:lnTo>
                <a:lnTo>
                  <a:pt x="3988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6997"/>
                </a:lnTo>
                <a:lnTo>
                  <a:pt x="30581" y="8333"/>
                </a:lnTo>
                <a:lnTo>
                  <a:pt x="32788" y="11012"/>
                </a:lnTo>
                <a:lnTo>
                  <a:pt x="34987" y="13690"/>
                </a:lnTo>
                <a:lnTo>
                  <a:pt x="36042" y="17387"/>
                </a:lnTo>
                <a:lnTo>
                  <a:pt x="35927" y="22085"/>
                </a:lnTo>
                <a:lnTo>
                  <a:pt x="9283" y="22085"/>
                </a:lnTo>
                <a:lnTo>
                  <a:pt x="9344" y="20091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2" y="35359"/>
                </a:lnTo>
                <a:lnTo>
                  <a:pt x="1572" y="38685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90"/>
                </a:lnTo>
                <a:lnTo>
                  <a:pt x="10843" y="50863"/>
                </a:lnTo>
                <a:lnTo>
                  <a:pt x="13867" y="51983"/>
                </a:lnTo>
                <a:lnTo>
                  <a:pt x="16891" y="53099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4" y="53492"/>
                </a:lnTo>
                <a:lnTo>
                  <a:pt x="33004" y="52807"/>
                </a:lnTo>
                <a:lnTo>
                  <a:pt x="36358" y="51983"/>
                </a:lnTo>
                <a:lnTo>
                  <a:pt x="39178" y="51104"/>
                </a:lnTo>
                <a:lnTo>
                  <a:pt x="42670" y="48312"/>
                </a:lnTo>
                <a:lnTo>
                  <a:pt x="42875" y="45528"/>
                </a:lnTo>
                <a:lnTo>
                  <a:pt x="42072" y="42890"/>
                </a:lnTo>
                <a:lnTo>
                  <a:pt x="39458" y="43271"/>
                </a:lnTo>
                <a:lnTo>
                  <a:pt x="36193" y="44552"/>
                </a:lnTo>
                <a:lnTo>
                  <a:pt x="33285" y="45441"/>
                </a:lnTo>
                <a:lnTo>
                  <a:pt x="29653" y="46191"/>
                </a:lnTo>
                <a:lnTo>
                  <a:pt x="25256" y="46393"/>
                </a:lnTo>
                <a:lnTo>
                  <a:pt x="22312" y="46393"/>
                </a:lnTo>
                <a:lnTo>
                  <a:pt x="17779" y="45137"/>
                </a:lnTo>
                <a:lnTo>
                  <a:pt x="14097" y="43116"/>
                </a:lnTo>
                <a:lnTo>
                  <a:pt x="11555" y="40006"/>
                </a:lnTo>
                <a:lnTo>
                  <a:pt x="10093" y="35981"/>
                </a:lnTo>
                <a:lnTo>
                  <a:pt x="9283" y="31355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52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3" y="16941"/>
                </a:lnTo>
                <a:close/>
              </a:path>
              <a:path w="44931" h="53657">
                <a:moveTo>
                  <a:pt x="9344" y="20091"/>
                </a:moveTo>
                <a:lnTo>
                  <a:pt x="10309" y="16357"/>
                </a:lnTo>
                <a:lnTo>
                  <a:pt x="11822" y="12931"/>
                </a:lnTo>
                <a:lnTo>
                  <a:pt x="15480" y="9083"/>
                </a:lnTo>
                <a:lnTo>
                  <a:pt x="18806" y="7419"/>
                </a:lnTo>
                <a:lnTo>
                  <a:pt x="22985" y="6997"/>
                </a:lnTo>
                <a:lnTo>
                  <a:pt x="27316" y="6997"/>
                </a:lnTo>
                <a:lnTo>
                  <a:pt x="27277" y="0"/>
                </a:lnTo>
                <a:lnTo>
                  <a:pt x="19860" y="0"/>
                </a:lnTo>
                <a:lnTo>
                  <a:pt x="16624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17563" y="6159733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14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51" y="4370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17"/>
                </a:lnTo>
                <a:lnTo>
                  <a:pt x="2959" y="21628"/>
                </a:lnTo>
                <a:lnTo>
                  <a:pt x="6209" y="25210"/>
                </a:lnTo>
                <a:lnTo>
                  <a:pt x="8977" y="26935"/>
                </a:lnTo>
                <a:lnTo>
                  <a:pt x="11948" y="28411"/>
                </a:lnTo>
                <a:lnTo>
                  <a:pt x="1502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49" y="34274"/>
                </a:lnTo>
                <a:lnTo>
                  <a:pt x="25713" y="37313"/>
                </a:lnTo>
                <a:lnTo>
                  <a:pt x="25472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1" y="46493"/>
                </a:lnTo>
                <a:lnTo>
                  <a:pt x="13549" y="46493"/>
                </a:lnTo>
                <a:lnTo>
                  <a:pt x="10198" y="45759"/>
                </a:lnTo>
                <a:lnTo>
                  <a:pt x="6159" y="44156"/>
                </a:lnTo>
                <a:lnTo>
                  <a:pt x="3275" y="42558"/>
                </a:lnTo>
                <a:lnTo>
                  <a:pt x="276" y="42937"/>
                </a:lnTo>
                <a:lnTo>
                  <a:pt x="0" y="45528"/>
                </a:lnTo>
                <a:lnTo>
                  <a:pt x="441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4" y="53315"/>
                </a:lnTo>
                <a:lnTo>
                  <a:pt x="25513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43"/>
                </a:lnTo>
                <a:lnTo>
                  <a:pt x="28215" y="26631"/>
                </a:lnTo>
                <a:lnTo>
                  <a:pt x="25220" y="25120"/>
                </a:lnTo>
                <a:lnTo>
                  <a:pt x="22161" y="23823"/>
                </a:lnTo>
                <a:lnTo>
                  <a:pt x="19112" y="22603"/>
                </a:lnTo>
                <a:lnTo>
                  <a:pt x="16153" y="21449"/>
                </a:lnTo>
                <a:lnTo>
                  <a:pt x="12519" y="19342"/>
                </a:lnTo>
                <a:lnTo>
                  <a:pt x="10119" y="16584"/>
                </a:lnTo>
                <a:lnTo>
                  <a:pt x="9766" y="13996"/>
                </a:lnTo>
                <a:lnTo>
                  <a:pt x="10335" y="11173"/>
                </a:lnTo>
                <a:lnTo>
                  <a:pt x="12750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68" y="8355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687"/>
                </a:lnTo>
                <a:lnTo>
                  <a:pt x="30415" y="2908"/>
                </a:lnTo>
                <a:lnTo>
                  <a:pt x="27467" y="1461"/>
                </a:lnTo>
                <a:lnTo>
                  <a:pt x="24206" y="547"/>
                </a:lnTo>
                <a:lnTo>
                  <a:pt x="2158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65177" y="6200214"/>
            <a:ext cx="11659" cy="12636"/>
          </a:xfrm>
          <a:custGeom>
            <a:avLst/>
            <a:gdLst/>
            <a:ahLst/>
            <a:cxnLst/>
            <a:rect l="l" t="t" r="r" b="b"/>
            <a:pathLst>
              <a:path w="11659" h="12636">
                <a:moveTo>
                  <a:pt x="11659" y="6235"/>
                </a:moveTo>
                <a:lnTo>
                  <a:pt x="11659" y="3743"/>
                </a:lnTo>
                <a:lnTo>
                  <a:pt x="9589" y="407"/>
                </a:lnTo>
                <a:lnTo>
                  <a:pt x="5918" y="0"/>
                </a:lnTo>
                <a:lnTo>
                  <a:pt x="1285" y="1271"/>
                </a:lnTo>
                <a:lnTo>
                  <a:pt x="0" y="3834"/>
                </a:lnTo>
                <a:lnTo>
                  <a:pt x="0" y="8888"/>
                </a:lnTo>
                <a:lnTo>
                  <a:pt x="2068" y="12230"/>
                </a:lnTo>
                <a:lnTo>
                  <a:pt x="5741" y="12636"/>
                </a:lnTo>
                <a:lnTo>
                  <a:pt x="10378" y="11355"/>
                </a:lnTo>
                <a:lnTo>
                  <a:pt x="11659" y="8802"/>
                </a:lnTo>
                <a:lnTo>
                  <a:pt x="11659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460924" y="1633335"/>
            <a:ext cx="1218907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8" dirty="0" smtClean="0">
                <a:solidFill>
                  <a:srgbClr val="363435"/>
                </a:solidFill>
                <a:latin typeface="Calibri"/>
                <a:cs typeface="Calibri"/>
              </a:rPr>
              <a:t>VISION, VALUES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66521" y="1935051"/>
            <a:ext cx="604051" cy="5180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070572" y="1935051"/>
            <a:ext cx="2468606" cy="5180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539178" y="1935051"/>
            <a:ext cx="2622492" cy="5180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7161670" y="1935051"/>
            <a:ext cx="2215718" cy="518092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8" name="object 2278"/>
          <p:cNvSpPr/>
          <p:nvPr/>
        </p:nvSpPr>
        <p:spPr>
          <a:xfrm>
            <a:off x="1460030" y="45819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25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1460030" y="45819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25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1460030" y="44943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1460030" y="45477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1460030" y="46010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31994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26662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213279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15994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10660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05325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99992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94658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89323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839888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78656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733219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67988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62654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57319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51984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46652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508031" y="3142947"/>
            <a:ext cx="29019" cy="0"/>
          </a:xfrm>
          <a:custGeom>
            <a:avLst/>
            <a:gdLst/>
            <a:ahLst/>
            <a:cxnLst/>
            <a:rect l="l" t="t" r="r" b="b"/>
            <a:pathLst>
              <a:path w="29019">
                <a:moveTo>
                  <a:pt x="0" y="0"/>
                </a:moveTo>
                <a:lnTo>
                  <a:pt x="29019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454705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40135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34801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29467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2413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8799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134665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8131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2797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97463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92129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86795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81461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761258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70793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654605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60125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54791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9457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4412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38789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334565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8121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22787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17453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12119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6785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01451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961158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90783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854505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80115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74781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9447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411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58779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534465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48111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2777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37443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049401" y="3142947"/>
            <a:ext cx="9193" cy="0"/>
          </a:xfrm>
          <a:custGeom>
            <a:avLst/>
            <a:gdLst/>
            <a:ahLst/>
            <a:cxnLst/>
            <a:rect l="l" t="t" r="r" b="b"/>
            <a:pathLst>
              <a:path w="9193">
                <a:moveTo>
                  <a:pt x="0" y="0"/>
                </a:moveTo>
                <a:lnTo>
                  <a:pt x="9193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996045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942707" y="3142947"/>
            <a:ext cx="30492" cy="0"/>
          </a:xfrm>
          <a:custGeom>
            <a:avLst/>
            <a:gdLst/>
            <a:ahLst/>
            <a:cxnLst/>
            <a:rect l="l" t="t" r="r" b="b"/>
            <a:pathLst>
              <a:path w="30492">
                <a:moveTo>
                  <a:pt x="0" y="0"/>
                </a:moveTo>
                <a:lnTo>
                  <a:pt x="30492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88939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36040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78269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729361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676005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622679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569341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51600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46265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409321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55980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302639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249301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19596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142607" y="3142947"/>
            <a:ext cx="30492" cy="0"/>
          </a:xfrm>
          <a:custGeom>
            <a:avLst/>
            <a:gdLst/>
            <a:ahLst/>
            <a:cxnLst/>
            <a:rect l="l" t="t" r="r" b="b"/>
            <a:pathLst>
              <a:path w="30492">
                <a:moveTo>
                  <a:pt x="0" y="0"/>
                </a:moveTo>
                <a:lnTo>
                  <a:pt x="30492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089291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035940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98259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929261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875905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822579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769241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1590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66255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609221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555880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502539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449201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395862" y="3142947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342511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289195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3584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182502" y="3142947"/>
            <a:ext cx="30479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479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129164" y="3142947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07580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022482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69144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915802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862462" y="3142947"/>
            <a:ext cx="30479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479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09124" y="3142947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75578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702442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649104" y="3142947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595762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542411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058581" y="3142947"/>
            <a:ext cx="5386" cy="0"/>
          </a:xfrm>
          <a:custGeom>
            <a:avLst/>
            <a:gdLst/>
            <a:ahLst/>
            <a:cxnLst/>
            <a:rect l="l" t="t" r="r" b="b"/>
            <a:pathLst>
              <a:path w="5386">
                <a:moveTo>
                  <a:pt x="0" y="0"/>
                </a:moveTo>
                <a:lnTo>
                  <a:pt x="538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975305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969971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964637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959303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9539679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948635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9433026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937967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932633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927299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921963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916631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9112986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905963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900629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895295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889961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884627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879293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8739579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868625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8632926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857957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852623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847289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841953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836621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8312886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825953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820619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815285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809951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804617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99283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939479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88615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832826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77947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72613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67279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619439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56611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512786" y="3142947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459430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40609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35275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299410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246072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192731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139379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086052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973099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967763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962429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957096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95176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946427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941094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9357598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930425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925092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919757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914423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909090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903755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898420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893089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887753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882419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877086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87175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866417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861084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8557498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50415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845082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839747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834413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829080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823745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818410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813079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807743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802409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797076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9174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86407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81074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757398" y="3142947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70405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65072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59737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54403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49070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43735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38400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330690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277338" y="3142947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223997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170660" y="3142947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117318" y="3142947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063977" y="3142947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460030" y="31608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367928" y="316088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535935" y="315549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057476" y="31608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369047" y="4581909"/>
            <a:ext cx="5372" cy="0"/>
          </a:xfrm>
          <a:custGeom>
            <a:avLst/>
            <a:gdLst/>
            <a:ahLst/>
            <a:cxnLst/>
            <a:rect l="l" t="t" r="r" b="b"/>
            <a:pathLst>
              <a:path w="5372">
                <a:moveTo>
                  <a:pt x="0" y="0"/>
                </a:moveTo>
                <a:lnTo>
                  <a:pt x="5372" y="0"/>
                </a:lnTo>
              </a:path>
            </a:pathLst>
          </a:custGeom>
          <a:ln w="311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367928" y="44943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367928" y="454770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367928" y="460106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367928" y="465439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367928" y="47077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367928" y="476108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367928" y="481442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367928" y="486774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367928" y="492109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367928" y="49744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367928" y="50277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367928" y="508112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367928" y="513446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367928" y="518779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367928" y="524113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367928" y="52944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367928" y="534780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367928" y="540116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367928" y="545449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367928" y="55078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367928" y="556118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367928" y="561452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367928" y="566784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367928" y="572119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367928" y="57745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367928" y="582787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367928" y="58812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367928" y="593455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367928" y="598789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367928" y="60412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367928" y="609457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367928" y="614790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367928" y="620125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367928" y="625459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367928" y="630793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367928" y="6361282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367928" y="641461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367928" y="646794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367928" y="652129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367928" y="657463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367928" y="662797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367928" y="668131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367928" y="673465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367928" y="678799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367928" y="684133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367928" y="689467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367928" y="694800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367928" y="700135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367928" y="705469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367928" y="710357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228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460030" y="710357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228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461160" y="7117054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461160" y="7117054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31994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26662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213279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15994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10660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05325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99992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94658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89323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839888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78656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733219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67988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62654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57319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51984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46652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369047" y="7117054"/>
            <a:ext cx="5372" cy="0"/>
          </a:xfrm>
          <a:custGeom>
            <a:avLst/>
            <a:gdLst/>
            <a:ahLst/>
            <a:cxnLst/>
            <a:rect l="l" t="t" r="r" b="b"/>
            <a:pathLst>
              <a:path w="5372">
                <a:moveTo>
                  <a:pt x="0" y="0"/>
                </a:moveTo>
                <a:lnTo>
                  <a:pt x="5372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508031" y="7117054"/>
            <a:ext cx="29019" cy="0"/>
          </a:xfrm>
          <a:custGeom>
            <a:avLst/>
            <a:gdLst/>
            <a:ahLst/>
            <a:cxnLst/>
            <a:rect l="l" t="t" r="r" b="b"/>
            <a:pathLst>
              <a:path w="29019">
                <a:moveTo>
                  <a:pt x="0" y="0"/>
                </a:moveTo>
                <a:lnTo>
                  <a:pt x="29019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454705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40135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34801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29467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2413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18799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134665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08131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02797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97463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92129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86795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81461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761258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70793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654605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60125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54791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49457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4412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38789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334565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28121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22787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17453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12119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06785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01451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961158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90783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854505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80115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74781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69447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6411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58779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534465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48111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42777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37443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535935" y="448898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535935" y="454233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535935" y="459566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535935" y="464900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535935" y="470234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535935" y="475569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535935" y="4809036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535935" y="48623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535935" y="49157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535935" y="496904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535935" y="502239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535935" y="507573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535935" y="512906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535935" y="51824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535935" y="52357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535935" y="528908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535935" y="534243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535935" y="539576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535935" y="544910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535935" y="550244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535935" y="555579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535935" y="5609136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535935" y="56624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535935" y="57158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535935" y="576914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535935" y="582249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535935" y="587583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535935" y="592916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535935" y="598250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535935" y="603585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535935" y="60891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535935" y="6142520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535935" y="619586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535935" y="624920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535935" y="630254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535935" y="635589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535935" y="640923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535935" y="646255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535935" y="651590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535935" y="656924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535935" y="6622580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535935" y="667593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535935" y="672926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535935" y="678260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535935" y="683595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535935" y="68892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535935" y="6942620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535935" y="699596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535935" y="704930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535935" y="710264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049401" y="7117054"/>
            <a:ext cx="9193" cy="0"/>
          </a:xfrm>
          <a:custGeom>
            <a:avLst/>
            <a:gdLst/>
            <a:ahLst/>
            <a:cxnLst/>
            <a:rect l="l" t="t" r="r" b="b"/>
            <a:pathLst>
              <a:path w="9193">
                <a:moveTo>
                  <a:pt x="0" y="0"/>
                </a:moveTo>
                <a:lnTo>
                  <a:pt x="9193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996045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942707" y="7117054"/>
            <a:ext cx="30492" cy="0"/>
          </a:xfrm>
          <a:custGeom>
            <a:avLst/>
            <a:gdLst/>
            <a:ahLst/>
            <a:cxnLst/>
            <a:rect l="l" t="t" r="r" b="b"/>
            <a:pathLst>
              <a:path w="30492">
                <a:moveTo>
                  <a:pt x="0" y="0"/>
                </a:moveTo>
                <a:lnTo>
                  <a:pt x="30492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88939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836040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78269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729361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676005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622679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569341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51600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46265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409321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355980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302639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249301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19596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142607" y="7117054"/>
            <a:ext cx="30492" cy="0"/>
          </a:xfrm>
          <a:custGeom>
            <a:avLst/>
            <a:gdLst/>
            <a:ahLst/>
            <a:cxnLst/>
            <a:rect l="l" t="t" r="r" b="b"/>
            <a:pathLst>
              <a:path w="30492">
                <a:moveTo>
                  <a:pt x="0" y="0"/>
                </a:moveTo>
                <a:lnTo>
                  <a:pt x="30492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089291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035940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98259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929261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875905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822579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769241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71590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66255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609221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555880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502539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49201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395862" y="7117054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342511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289195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23584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182502" y="7117054"/>
            <a:ext cx="30479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479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129164" y="7117054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07580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022482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969144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915802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862462" y="7117054"/>
            <a:ext cx="30479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479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809124" y="7117054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75578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702442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649104" y="7117054"/>
            <a:ext cx="30478" cy="0"/>
          </a:xfrm>
          <a:custGeom>
            <a:avLst/>
            <a:gdLst/>
            <a:ahLst/>
            <a:cxnLst/>
            <a:rect l="l" t="t" r="r" b="b"/>
            <a:pathLst>
              <a:path w="30478">
                <a:moveTo>
                  <a:pt x="0" y="0"/>
                </a:moveTo>
                <a:lnTo>
                  <a:pt x="30478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595762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542411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7057476" y="43876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7057476" y="444103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7057476" y="44943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7057476" y="45477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7057476" y="46010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7057476" y="46543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7057476" y="47077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7057476" y="47610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7057476" y="481442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7057476" y="48677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7057476" y="49210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7057476" y="49744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7057476" y="50277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7057476" y="50811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7057476" y="513446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7057476" y="51877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7057476" y="524113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7057476" y="52944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7057476" y="53478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057476" y="54011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7057476" y="54544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7057476" y="55078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7057476" y="55611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7057476" y="561452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7057476" y="56678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7057476" y="57211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7057476" y="57745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7057476" y="58278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7057476" y="588121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7057476" y="59345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7057476" y="59878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7057476" y="60412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7057476" y="609457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7057476" y="61479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7057476" y="62012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7057476" y="62545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7057476" y="630793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7057476" y="63612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7057476" y="64146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7057476" y="646794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7057476" y="65212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7057476" y="657463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7057476" y="662797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7057476" y="668131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7057476" y="67346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7057476" y="67879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7057476" y="68413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7057476" y="689467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7057476" y="69480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7057476" y="70013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7057476" y="70546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7057476" y="710357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228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7058581" y="7117054"/>
            <a:ext cx="5386" cy="0"/>
          </a:xfrm>
          <a:custGeom>
            <a:avLst/>
            <a:gdLst/>
            <a:ahLst/>
            <a:cxnLst/>
            <a:rect l="l" t="t" r="r" b="b"/>
            <a:pathLst>
              <a:path w="5386">
                <a:moveTo>
                  <a:pt x="0" y="0"/>
                </a:moveTo>
                <a:lnTo>
                  <a:pt x="538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975305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969971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964637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959303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9539679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948635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9433026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937967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932633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927299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921963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916631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9112986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905963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900629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895295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889961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884627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879293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8739579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868625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8632926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857957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852623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847289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841953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836621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8312886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825953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820619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815285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809951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804617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799283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7939479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788615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7832826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777947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772613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767279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7619439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756611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7512786" y="7117054"/>
            <a:ext cx="30466" cy="0"/>
          </a:xfrm>
          <a:custGeom>
            <a:avLst/>
            <a:gdLst/>
            <a:ahLst/>
            <a:cxnLst/>
            <a:rect l="l" t="t" r="r" b="b"/>
            <a:pathLst>
              <a:path w="30466">
                <a:moveTo>
                  <a:pt x="0" y="0"/>
                </a:moveTo>
                <a:lnTo>
                  <a:pt x="30466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7459430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740609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735275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7299410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7246072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7192731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7139379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7086052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973099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967763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962429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957096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95176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946427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941094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9357598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930425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925092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919757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914423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909090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903755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898420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893089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887753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882419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877086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87175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866417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861084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8557498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850415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845082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839747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834413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829080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823745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818410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813079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807743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802409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797076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79174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786407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781074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7757398" y="7117054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770405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765072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759737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754403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749070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743735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738400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7330690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7277338" y="7117054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7223997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7170660" y="7117054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7117318" y="7117054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7063977" y="7117054"/>
            <a:ext cx="30471" cy="0"/>
          </a:xfrm>
          <a:custGeom>
            <a:avLst/>
            <a:gdLst/>
            <a:ahLst/>
            <a:cxnLst/>
            <a:rect l="l" t="t" r="r" b="b"/>
            <a:pathLst>
              <a:path w="30471">
                <a:moveTo>
                  <a:pt x="0" y="0"/>
                </a:moveTo>
                <a:lnTo>
                  <a:pt x="30471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1557070" y="4816335"/>
            <a:ext cx="53811" cy="457592"/>
          </a:xfrm>
          <a:custGeom>
            <a:avLst/>
            <a:gdLst/>
            <a:ahLst/>
            <a:cxnLst/>
            <a:rect l="l" t="t" r="r" b="b"/>
            <a:pathLst>
              <a:path w="53811" h="457592">
                <a:moveTo>
                  <a:pt x="0" y="457592"/>
                </a:moveTo>
                <a:lnTo>
                  <a:pt x="53811" y="457592"/>
                </a:lnTo>
                <a:lnTo>
                  <a:pt x="53811" y="0"/>
                </a:lnTo>
                <a:lnTo>
                  <a:pt x="0" y="0"/>
                </a:lnTo>
                <a:lnTo>
                  <a:pt x="0" y="457592"/>
                </a:lnTo>
                <a:close/>
              </a:path>
            </a:pathLst>
          </a:custGeom>
          <a:solidFill>
            <a:srgbClr val="4370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1636513" y="4587537"/>
            <a:ext cx="709117" cy="915170"/>
          </a:xfrm>
          <a:custGeom>
            <a:avLst/>
            <a:gdLst/>
            <a:ahLst/>
            <a:cxnLst/>
            <a:rect l="l" t="t" r="r" b="b"/>
            <a:pathLst>
              <a:path w="709117" h="915170">
                <a:moveTo>
                  <a:pt x="288899" y="686390"/>
                </a:moveTo>
                <a:lnTo>
                  <a:pt x="288899" y="915170"/>
                </a:lnTo>
                <a:lnTo>
                  <a:pt x="709117" y="457589"/>
                </a:lnTo>
                <a:lnTo>
                  <a:pt x="288899" y="0"/>
                </a:lnTo>
                <a:lnTo>
                  <a:pt x="288899" y="228794"/>
                </a:lnTo>
                <a:lnTo>
                  <a:pt x="0" y="228794"/>
                </a:lnTo>
                <a:lnTo>
                  <a:pt x="0" y="686390"/>
                </a:lnTo>
                <a:lnTo>
                  <a:pt x="288899" y="686390"/>
                </a:lnTo>
                <a:close/>
              </a:path>
            </a:pathLst>
          </a:custGeom>
          <a:solidFill>
            <a:srgbClr val="4370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1460030" y="48677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1460030" y="49210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1460030" y="49744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1460030" y="50277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1460030" y="50811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1460030" y="513446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1460030" y="51877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1460030" y="524113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1504557" y="4816335"/>
            <a:ext cx="27520" cy="457592"/>
          </a:xfrm>
          <a:custGeom>
            <a:avLst/>
            <a:gdLst/>
            <a:ahLst/>
            <a:cxnLst/>
            <a:rect l="l" t="t" r="r" b="b"/>
            <a:pathLst>
              <a:path w="27520" h="457592">
                <a:moveTo>
                  <a:pt x="0" y="457592"/>
                </a:moveTo>
                <a:lnTo>
                  <a:pt x="27520" y="457592"/>
                </a:lnTo>
                <a:lnTo>
                  <a:pt x="27520" y="0"/>
                </a:lnTo>
                <a:lnTo>
                  <a:pt x="0" y="0"/>
                </a:lnTo>
                <a:lnTo>
                  <a:pt x="0" y="457592"/>
                </a:lnTo>
                <a:close/>
              </a:path>
            </a:pathLst>
          </a:custGeom>
          <a:solidFill>
            <a:srgbClr val="4370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1502169" y="4816335"/>
            <a:ext cx="32310" cy="457592"/>
          </a:xfrm>
          <a:custGeom>
            <a:avLst/>
            <a:gdLst/>
            <a:ahLst/>
            <a:cxnLst/>
            <a:rect l="l" t="t" r="r" b="b"/>
            <a:pathLst>
              <a:path w="32310" h="457592">
                <a:moveTo>
                  <a:pt x="0" y="457592"/>
                </a:moveTo>
                <a:lnTo>
                  <a:pt x="32310" y="457592"/>
                </a:lnTo>
                <a:lnTo>
                  <a:pt x="32310" y="0"/>
                </a:lnTo>
                <a:lnTo>
                  <a:pt x="0" y="0"/>
                </a:lnTo>
                <a:lnTo>
                  <a:pt x="0" y="457592"/>
                </a:lnTo>
                <a:close/>
              </a:path>
            </a:pathLst>
          </a:custGeom>
          <a:solidFill>
            <a:srgbClr val="4370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1557070" y="4816335"/>
            <a:ext cx="53811" cy="457592"/>
          </a:xfrm>
          <a:custGeom>
            <a:avLst/>
            <a:gdLst/>
            <a:ahLst/>
            <a:cxnLst/>
            <a:rect l="l" t="t" r="r" b="b"/>
            <a:pathLst>
              <a:path w="53811" h="457592">
                <a:moveTo>
                  <a:pt x="0" y="457592"/>
                </a:moveTo>
                <a:lnTo>
                  <a:pt x="53811" y="457592"/>
                </a:lnTo>
                <a:lnTo>
                  <a:pt x="53811" y="0"/>
                </a:lnTo>
                <a:lnTo>
                  <a:pt x="0" y="0"/>
                </a:lnTo>
                <a:lnTo>
                  <a:pt x="0" y="457592"/>
                </a:lnTo>
                <a:close/>
              </a:path>
            </a:pathLst>
          </a:custGeom>
          <a:solidFill>
            <a:srgbClr val="4370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1505200" y="4816331"/>
            <a:ext cx="19899" cy="456055"/>
          </a:xfrm>
          <a:custGeom>
            <a:avLst/>
            <a:gdLst/>
            <a:ahLst/>
            <a:cxnLst/>
            <a:rect l="l" t="t" r="r" b="b"/>
            <a:pathLst>
              <a:path w="19899" h="456055">
                <a:moveTo>
                  <a:pt x="6350" y="1541"/>
                </a:moveTo>
                <a:lnTo>
                  <a:pt x="19899" y="1541"/>
                </a:lnTo>
                <a:lnTo>
                  <a:pt x="19899" y="0"/>
                </a:lnTo>
                <a:lnTo>
                  <a:pt x="6350" y="0"/>
                </a:lnTo>
                <a:lnTo>
                  <a:pt x="0" y="1541"/>
                </a:lnTo>
                <a:lnTo>
                  <a:pt x="6350" y="456055"/>
                </a:lnTo>
                <a:lnTo>
                  <a:pt x="6350" y="1541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1525099" y="4814790"/>
            <a:ext cx="12701" cy="460674"/>
          </a:xfrm>
          <a:custGeom>
            <a:avLst/>
            <a:gdLst/>
            <a:ahLst/>
            <a:cxnLst/>
            <a:rect l="l" t="t" r="r" b="b"/>
            <a:pathLst>
              <a:path w="12701" h="460674">
                <a:moveTo>
                  <a:pt x="10083" y="295"/>
                </a:moveTo>
                <a:lnTo>
                  <a:pt x="6351" y="0"/>
                </a:lnTo>
                <a:lnTo>
                  <a:pt x="6351" y="457596"/>
                </a:lnTo>
                <a:lnTo>
                  <a:pt x="0" y="459136"/>
                </a:lnTo>
                <a:lnTo>
                  <a:pt x="6351" y="460674"/>
                </a:lnTo>
                <a:lnTo>
                  <a:pt x="10083" y="460382"/>
                </a:lnTo>
                <a:lnTo>
                  <a:pt x="12701" y="459136"/>
                </a:lnTo>
                <a:lnTo>
                  <a:pt x="12701" y="1540"/>
                </a:lnTo>
                <a:lnTo>
                  <a:pt x="10083" y="295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1498848" y="4814790"/>
            <a:ext cx="32602" cy="460674"/>
          </a:xfrm>
          <a:custGeom>
            <a:avLst/>
            <a:gdLst/>
            <a:ahLst/>
            <a:cxnLst/>
            <a:rect l="l" t="t" r="r" b="b"/>
            <a:pathLst>
              <a:path w="32602" h="460674">
                <a:moveTo>
                  <a:pt x="2617" y="460382"/>
                </a:moveTo>
                <a:lnTo>
                  <a:pt x="6351" y="460674"/>
                </a:lnTo>
                <a:lnTo>
                  <a:pt x="32602" y="460674"/>
                </a:lnTo>
                <a:lnTo>
                  <a:pt x="26250" y="459136"/>
                </a:lnTo>
                <a:lnTo>
                  <a:pt x="32602" y="457596"/>
                </a:lnTo>
                <a:lnTo>
                  <a:pt x="32602" y="0"/>
                </a:lnTo>
                <a:lnTo>
                  <a:pt x="6351" y="0"/>
                </a:lnTo>
                <a:lnTo>
                  <a:pt x="6351" y="457596"/>
                </a:lnTo>
                <a:lnTo>
                  <a:pt x="12701" y="459136"/>
                </a:lnTo>
                <a:lnTo>
                  <a:pt x="12701" y="457596"/>
                </a:lnTo>
                <a:lnTo>
                  <a:pt x="6351" y="3082"/>
                </a:lnTo>
                <a:lnTo>
                  <a:pt x="12701" y="1540"/>
                </a:lnTo>
                <a:lnTo>
                  <a:pt x="26250" y="1540"/>
                </a:lnTo>
                <a:lnTo>
                  <a:pt x="26250" y="457596"/>
                </a:lnTo>
                <a:lnTo>
                  <a:pt x="12701" y="457596"/>
                </a:lnTo>
                <a:lnTo>
                  <a:pt x="12701" y="459136"/>
                </a:lnTo>
                <a:lnTo>
                  <a:pt x="6351" y="457596"/>
                </a:lnTo>
                <a:lnTo>
                  <a:pt x="6351" y="0"/>
                </a:lnTo>
                <a:lnTo>
                  <a:pt x="2617" y="295"/>
                </a:lnTo>
                <a:lnTo>
                  <a:pt x="0" y="1540"/>
                </a:lnTo>
                <a:lnTo>
                  <a:pt x="0" y="459136"/>
                </a:lnTo>
                <a:lnTo>
                  <a:pt x="2617" y="460382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1557701" y="4816331"/>
            <a:ext cx="46191" cy="456055"/>
          </a:xfrm>
          <a:custGeom>
            <a:avLst/>
            <a:gdLst/>
            <a:ahLst/>
            <a:cxnLst/>
            <a:rect l="l" t="t" r="r" b="b"/>
            <a:pathLst>
              <a:path w="46191" h="456055">
                <a:moveTo>
                  <a:pt x="6350" y="1541"/>
                </a:moveTo>
                <a:lnTo>
                  <a:pt x="46191" y="1541"/>
                </a:lnTo>
                <a:lnTo>
                  <a:pt x="46191" y="0"/>
                </a:lnTo>
                <a:lnTo>
                  <a:pt x="6350" y="0"/>
                </a:lnTo>
                <a:lnTo>
                  <a:pt x="0" y="1541"/>
                </a:lnTo>
                <a:lnTo>
                  <a:pt x="6350" y="456055"/>
                </a:lnTo>
                <a:lnTo>
                  <a:pt x="6350" y="1541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1603893" y="4814790"/>
            <a:ext cx="12701" cy="460674"/>
          </a:xfrm>
          <a:custGeom>
            <a:avLst/>
            <a:gdLst/>
            <a:ahLst/>
            <a:cxnLst/>
            <a:rect l="l" t="t" r="r" b="b"/>
            <a:pathLst>
              <a:path w="12701" h="460674">
                <a:moveTo>
                  <a:pt x="10083" y="295"/>
                </a:moveTo>
                <a:lnTo>
                  <a:pt x="6351" y="0"/>
                </a:lnTo>
                <a:lnTo>
                  <a:pt x="6351" y="457596"/>
                </a:lnTo>
                <a:lnTo>
                  <a:pt x="0" y="459136"/>
                </a:lnTo>
                <a:lnTo>
                  <a:pt x="6351" y="460674"/>
                </a:lnTo>
                <a:lnTo>
                  <a:pt x="10083" y="460382"/>
                </a:lnTo>
                <a:lnTo>
                  <a:pt x="12701" y="459136"/>
                </a:lnTo>
                <a:lnTo>
                  <a:pt x="12701" y="1540"/>
                </a:lnTo>
                <a:lnTo>
                  <a:pt x="10083" y="295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1551355" y="4814790"/>
            <a:ext cx="58888" cy="460674"/>
          </a:xfrm>
          <a:custGeom>
            <a:avLst/>
            <a:gdLst/>
            <a:ahLst/>
            <a:cxnLst/>
            <a:rect l="l" t="t" r="r" b="b"/>
            <a:pathLst>
              <a:path w="58888" h="460674">
                <a:moveTo>
                  <a:pt x="2612" y="460382"/>
                </a:moveTo>
                <a:lnTo>
                  <a:pt x="6346" y="460674"/>
                </a:lnTo>
                <a:lnTo>
                  <a:pt x="58888" y="460674"/>
                </a:lnTo>
                <a:lnTo>
                  <a:pt x="52537" y="459136"/>
                </a:lnTo>
                <a:lnTo>
                  <a:pt x="58888" y="457596"/>
                </a:lnTo>
                <a:lnTo>
                  <a:pt x="58888" y="0"/>
                </a:lnTo>
                <a:lnTo>
                  <a:pt x="6346" y="0"/>
                </a:lnTo>
                <a:lnTo>
                  <a:pt x="6346" y="457596"/>
                </a:lnTo>
                <a:lnTo>
                  <a:pt x="12696" y="459136"/>
                </a:lnTo>
                <a:lnTo>
                  <a:pt x="12696" y="457596"/>
                </a:lnTo>
                <a:lnTo>
                  <a:pt x="6346" y="3082"/>
                </a:lnTo>
                <a:lnTo>
                  <a:pt x="12696" y="1540"/>
                </a:lnTo>
                <a:lnTo>
                  <a:pt x="52537" y="1540"/>
                </a:lnTo>
                <a:lnTo>
                  <a:pt x="52537" y="457596"/>
                </a:lnTo>
                <a:lnTo>
                  <a:pt x="12696" y="457596"/>
                </a:lnTo>
                <a:lnTo>
                  <a:pt x="12696" y="459136"/>
                </a:lnTo>
                <a:lnTo>
                  <a:pt x="6346" y="457596"/>
                </a:lnTo>
                <a:lnTo>
                  <a:pt x="6346" y="0"/>
                </a:lnTo>
                <a:lnTo>
                  <a:pt x="2612" y="295"/>
                </a:lnTo>
                <a:lnTo>
                  <a:pt x="0" y="1540"/>
                </a:lnTo>
                <a:lnTo>
                  <a:pt x="0" y="459136"/>
                </a:lnTo>
                <a:lnTo>
                  <a:pt x="2612" y="460382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1630163" y="4586018"/>
            <a:ext cx="721662" cy="918223"/>
          </a:xfrm>
          <a:custGeom>
            <a:avLst/>
            <a:gdLst/>
            <a:ahLst/>
            <a:cxnLst/>
            <a:rect l="l" t="t" r="r" b="b"/>
            <a:pathLst>
              <a:path w="721662" h="918223">
                <a:moveTo>
                  <a:pt x="301597" y="902692"/>
                </a:moveTo>
                <a:lnTo>
                  <a:pt x="301597" y="687909"/>
                </a:lnTo>
                <a:lnTo>
                  <a:pt x="298983" y="686664"/>
                </a:lnTo>
                <a:lnTo>
                  <a:pt x="295249" y="686368"/>
                </a:lnTo>
                <a:lnTo>
                  <a:pt x="12700" y="686368"/>
                </a:lnTo>
                <a:lnTo>
                  <a:pt x="288899" y="687909"/>
                </a:lnTo>
                <a:lnTo>
                  <a:pt x="295249" y="689447"/>
                </a:lnTo>
                <a:lnTo>
                  <a:pt x="289050" y="916354"/>
                </a:lnTo>
                <a:lnTo>
                  <a:pt x="301597" y="916693"/>
                </a:lnTo>
                <a:lnTo>
                  <a:pt x="721662" y="459446"/>
                </a:lnTo>
                <a:lnTo>
                  <a:pt x="709268" y="459446"/>
                </a:lnTo>
                <a:lnTo>
                  <a:pt x="708961" y="459111"/>
                </a:lnTo>
                <a:lnTo>
                  <a:pt x="301597" y="902692"/>
                </a:lnTo>
                <a:close/>
              </a:path>
              <a:path w="721662" h="918223">
                <a:moveTo>
                  <a:pt x="301597" y="15512"/>
                </a:moveTo>
                <a:lnTo>
                  <a:pt x="708961" y="459111"/>
                </a:lnTo>
                <a:lnTo>
                  <a:pt x="709268" y="459446"/>
                </a:lnTo>
                <a:lnTo>
                  <a:pt x="721662" y="459446"/>
                </a:lnTo>
                <a:lnTo>
                  <a:pt x="709268" y="458777"/>
                </a:lnTo>
                <a:lnTo>
                  <a:pt x="721662" y="459446"/>
                </a:lnTo>
                <a:lnTo>
                  <a:pt x="721662" y="458777"/>
                </a:lnTo>
                <a:lnTo>
                  <a:pt x="301597" y="1516"/>
                </a:lnTo>
                <a:lnTo>
                  <a:pt x="289050" y="1850"/>
                </a:lnTo>
                <a:lnTo>
                  <a:pt x="295249" y="228772"/>
                </a:lnTo>
                <a:lnTo>
                  <a:pt x="298983" y="231559"/>
                </a:lnTo>
                <a:lnTo>
                  <a:pt x="301597" y="230313"/>
                </a:lnTo>
                <a:lnTo>
                  <a:pt x="301597" y="15512"/>
                </a:lnTo>
                <a:close/>
              </a:path>
              <a:path w="721662" h="918223">
                <a:moveTo>
                  <a:pt x="301445" y="1177"/>
                </a:moveTo>
                <a:lnTo>
                  <a:pt x="299656" y="403"/>
                </a:lnTo>
                <a:lnTo>
                  <a:pt x="296405" y="0"/>
                </a:lnTo>
                <a:lnTo>
                  <a:pt x="292759" y="101"/>
                </a:lnTo>
                <a:lnTo>
                  <a:pt x="288899" y="1516"/>
                </a:lnTo>
                <a:lnTo>
                  <a:pt x="288899" y="230313"/>
                </a:lnTo>
                <a:lnTo>
                  <a:pt x="12700" y="230313"/>
                </a:lnTo>
                <a:lnTo>
                  <a:pt x="6350" y="231855"/>
                </a:lnTo>
                <a:lnTo>
                  <a:pt x="6350" y="686368"/>
                </a:lnTo>
                <a:lnTo>
                  <a:pt x="6350" y="228772"/>
                </a:lnTo>
                <a:lnTo>
                  <a:pt x="2617" y="229068"/>
                </a:lnTo>
                <a:lnTo>
                  <a:pt x="0" y="230313"/>
                </a:lnTo>
                <a:lnTo>
                  <a:pt x="0" y="687909"/>
                </a:lnTo>
                <a:lnTo>
                  <a:pt x="2617" y="689155"/>
                </a:lnTo>
                <a:lnTo>
                  <a:pt x="6350" y="689447"/>
                </a:lnTo>
                <a:lnTo>
                  <a:pt x="288899" y="689447"/>
                </a:lnTo>
                <a:lnTo>
                  <a:pt x="12700" y="687909"/>
                </a:lnTo>
                <a:lnTo>
                  <a:pt x="12700" y="231854"/>
                </a:lnTo>
                <a:lnTo>
                  <a:pt x="295249" y="231855"/>
                </a:lnTo>
                <a:lnTo>
                  <a:pt x="298983" y="231559"/>
                </a:lnTo>
                <a:lnTo>
                  <a:pt x="295249" y="228772"/>
                </a:lnTo>
                <a:lnTo>
                  <a:pt x="289050" y="1850"/>
                </a:lnTo>
                <a:lnTo>
                  <a:pt x="301597" y="1516"/>
                </a:lnTo>
                <a:lnTo>
                  <a:pt x="721662" y="458777"/>
                </a:lnTo>
                <a:lnTo>
                  <a:pt x="301445" y="1177"/>
                </a:lnTo>
                <a:close/>
              </a:path>
              <a:path w="721662" h="918223">
                <a:moveTo>
                  <a:pt x="301597" y="916693"/>
                </a:moveTo>
                <a:lnTo>
                  <a:pt x="289050" y="916354"/>
                </a:lnTo>
                <a:lnTo>
                  <a:pt x="295249" y="689447"/>
                </a:lnTo>
                <a:lnTo>
                  <a:pt x="288899" y="687909"/>
                </a:lnTo>
                <a:lnTo>
                  <a:pt x="12700" y="686368"/>
                </a:lnTo>
                <a:lnTo>
                  <a:pt x="12700" y="687909"/>
                </a:lnTo>
                <a:lnTo>
                  <a:pt x="288899" y="689447"/>
                </a:lnTo>
                <a:lnTo>
                  <a:pt x="288899" y="916693"/>
                </a:lnTo>
                <a:lnTo>
                  <a:pt x="291185" y="917874"/>
                </a:lnTo>
                <a:lnTo>
                  <a:pt x="294551" y="918223"/>
                </a:lnTo>
                <a:lnTo>
                  <a:pt x="298143" y="918061"/>
                </a:lnTo>
                <a:lnTo>
                  <a:pt x="301445" y="917025"/>
                </a:lnTo>
                <a:lnTo>
                  <a:pt x="721662" y="459446"/>
                </a:lnTo>
                <a:lnTo>
                  <a:pt x="301597" y="916693"/>
                </a:lnTo>
                <a:close/>
              </a:path>
              <a:path w="721662" h="918223">
                <a:moveTo>
                  <a:pt x="6350" y="686368"/>
                </a:moveTo>
                <a:lnTo>
                  <a:pt x="6350" y="231855"/>
                </a:lnTo>
                <a:lnTo>
                  <a:pt x="12700" y="230313"/>
                </a:lnTo>
                <a:lnTo>
                  <a:pt x="288899" y="230313"/>
                </a:lnTo>
                <a:lnTo>
                  <a:pt x="288899" y="228772"/>
                </a:lnTo>
                <a:lnTo>
                  <a:pt x="6350" y="228772"/>
                </a:lnTo>
                <a:lnTo>
                  <a:pt x="6350" y="686368"/>
                </a:lnTo>
                <a:close/>
              </a:path>
            </a:pathLst>
          </a:custGeom>
          <a:solidFill>
            <a:srgbClr val="2D528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7127736" y="4507765"/>
            <a:ext cx="55311" cy="78130"/>
          </a:xfrm>
          <a:custGeom>
            <a:avLst/>
            <a:gdLst/>
            <a:ahLst/>
            <a:cxnLst/>
            <a:rect l="l" t="t" r="r" b="b"/>
            <a:pathLst>
              <a:path w="55311" h="78130">
                <a:moveTo>
                  <a:pt x="12244" y="7148"/>
                </a:moveTo>
                <a:lnTo>
                  <a:pt x="9310" y="10576"/>
                </a:lnTo>
                <a:lnTo>
                  <a:pt x="6365" y="14020"/>
                </a:lnTo>
                <a:lnTo>
                  <a:pt x="4079" y="18211"/>
                </a:lnTo>
                <a:lnTo>
                  <a:pt x="2440" y="23164"/>
                </a:lnTo>
                <a:lnTo>
                  <a:pt x="814" y="28105"/>
                </a:lnTo>
                <a:lnTo>
                  <a:pt x="0" y="33756"/>
                </a:lnTo>
                <a:lnTo>
                  <a:pt x="0" y="46238"/>
                </a:lnTo>
                <a:lnTo>
                  <a:pt x="749" y="51687"/>
                </a:lnTo>
                <a:lnTo>
                  <a:pt x="2261" y="56426"/>
                </a:lnTo>
                <a:lnTo>
                  <a:pt x="3773" y="61149"/>
                </a:lnTo>
                <a:lnTo>
                  <a:pt x="5933" y="65123"/>
                </a:lnTo>
                <a:lnTo>
                  <a:pt x="8737" y="68338"/>
                </a:lnTo>
                <a:lnTo>
                  <a:pt x="11560" y="71563"/>
                </a:lnTo>
                <a:lnTo>
                  <a:pt x="14947" y="74000"/>
                </a:lnTo>
                <a:lnTo>
                  <a:pt x="18936" y="75653"/>
                </a:lnTo>
                <a:lnTo>
                  <a:pt x="22926" y="77290"/>
                </a:lnTo>
                <a:lnTo>
                  <a:pt x="27396" y="78130"/>
                </a:lnTo>
                <a:lnTo>
                  <a:pt x="35204" y="78130"/>
                </a:lnTo>
                <a:lnTo>
                  <a:pt x="37847" y="77863"/>
                </a:lnTo>
                <a:lnTo>
                  <a:pt x="40258" y="77327"/>
                </a:lnTo>
                <a:lnTo>
                  <a:pt x="44820" y="76160"/>
                </a:lnTo>
                <a:lnTo>
                  <a:pt x="48553" y="74612"/>
                </a:lnTo>
                <a:lnTo>
                  <a:pt x="52618" y="72222"/>
                </a:lnTo>
                <a:lnTo>
                  <a:pt x="55044" y="69288"/>
                </a:lnTo>
                <a:lnTo>
                  <a:pt x="55311" y="66408"/>
                </a:lnTo>
                <a:lnTo>
                  <a:pt x="55285" y="64756"/>
                </a:lnTo>
                <a:lnTo>
                  <a:pt x="53176" y="61922"/>
                </a:lnTo>
                <a:lnTo>
                  <a:pt x="50307" y="63790"/>
                </a:lnTo>
                <a:lnTo>
                  <a:pt x="47409" y="65554"/>
                </a:lnTo>
                <a:lnTo>
                  <a:pt x="43881" y="67308"/>
                </a:lnTo>
                <a:lnTo>
                  <a:pt x="39334" y="68795"/>
                </a:lnTo>
                <a:lnTo>
                  <a:pt x="36681" y="69176"/>
                </a:lnTo>
                <a:lnTo>
                  <a:pt x="30049" y="69176"/>
                </a:lnTo>
                <a:lnTo>
                  <a:pt x="26823" y="68539"/>
                </a:lnTo>
                <a:lnTo>
                  <a:pt x="23980" y="67257"/>
                </a:lnTo>
                <a:lnTo>
                  <a:pt x="21146" y="65987"/>
                </a:lnTo>
                <a:lnTo>
                  <a:pt x="18745" y="64096"/>
                </a:lnTo>
                <a:lnTo>
                  <a:pt x="14822" y="59118"/>
                </a:lnTo>
                <a:lnTo>
                  <a:pt x="13324" y="56004"/>
                </a:lnTo>
                <a:lnTo>
                  <a:pt x="12283" y="52296"/>
                </a:lnTo>
                <a:lnTo>
                  <a:pt x="11239" y="48588"/>
                </a:lnTo>
                <a:lnTo>
                  <a:pt x="10721" y="44307"/>
                </a:lnTo>
                <a:lnTo>
                  <a:pt x="10721" y="34606"/>
                </a:lnTo>
                <a:lnTo>
                  <a:pt x="11254" y="30275"/>
                </a:lnTo>
                <a:lnTo>
                  <a:pt x="12344" y="26492"/>
                </a:lnTo>
                <a:lnTo>
                  <a:pt x="13425" y="22707"/>
                </a:lnTo>
                <a:lnTo>
                  <a:pt x="14961" y="19493"/>
                </a:lnTo>
                <a:lnTo>
                  <a:pt x="16941" y="16865"/>
                </a:lnTo>
                <a:lnTo>
                  <a:pt x="18911" y="14234"/>
                </a:lnTo>
                <a:lnTo>
                  <a:pt x="21287" y="12228"/>
                </a:lnTo>
                <a:lnTo>
                  <a:pt x="24066" y="10882"/>
                </a:lnTo>
                <a:lnTo>
                  <a:pt x="26864" y="9524"/>
                </a:lnTo>
                <a:lnTo>
                  <a:pt x="29949" y="8851"/>
                </a:lnTo>
                <a:lnTo>
                  <a:pt x="36465" y="8851"/>
                </a:lnTo>
                <a:lnTo>
                  <a:pt x="39143" y="9232"/>
                </a:lnTo>
                <a:lnTo>
                  <a:pt x="41365" y="10007"/>
                </a:lnTo>
                <a:lnTo>
                  <a:pt x="45493" y="11605"/>
                </a:lnTo>
                <a:lnTo>
                  <a:pt x="48618" y="13449"/>
                </a:lnTo>
                <a:lnTo>
                  <a:pt x="51869" y="15835"/>
                </a:lnTo>
                <a:lnTo>
                  <a:pt x="54904" y="13740"/>
                </a:lnTo>
                <a:lnTo>
                  <a:pt x="55030" y="11033"/>
                </a:lnTo>
                <a:lnTo>
                  <a:pt x="54472" y="7886"/>
                </a:lnTo>
                <a:lnTo>
                  <a:pt x="51804" y="5194"/>
                </a:lnTo>
                <a:lnTo>
                  <a:pt x="49051" y="3542"/>
                </a:lnTo>
                <a:lnTo>
                  <a:pt x="45709" y="2184"/>
                </a:lnTo>
                <a:lnTo>
                  <a:pt x="42012" y="1054"/>
                </a:lnTo>
                <a:lnTo>
                  <a:pt x="37861" y="215"/>
                </a:lnTo>
                <a:lnTo>
                  <a:pt x="33516" y="0"/>
                </a:lnTo>
                <a:lnTo>
                  <a:pt x="28538" y="0"/>
                </a:lnTo>
                <a:lnTo>
                  <a:pt x="23980" y="914"/>
                </a:lnTo>
                <a:lnTo>
                  <a:pt x="19876" y="2717"/>
                </a:lnTo>
                <a:lnTo>
                  <a:pt x="15775" y="4531"/>
                </a:lnTo>
                <a:lnTo>
                  <a:pt x="12244" y="71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7191569" y="4527806"/>
            <a:ext cx="43544" cy="58254"/>
          </a:xfrm>
          <a:custGeom>
            <a:avLst/>
            <a:gdLst/>
            <a:ahLst/>
            <a:cxnLst/>
            <a:rect l="l" t="t" r="r" b="b"/>
            <a:pathLst>
              <a:path w="43544" h="58254">
                <a:moveTo>
                  <a:pt x="1330" y="48959"/>
                </a:moveTo>
                <a:lnTo>
                  <a:pt x="3451" y="52642"/>
                </a:lnTo>
                <a:lnTo>
                  <a:pt x="6626" y="55397"/>
                </a:lnTo>
                <a:lnTo>
                  <a:pt x="10817" y="57175"/>
                </a:lnTo>
                <a:lnTo>
                  <a:pt x="15605" y="58254"/>
                </a:lnTo>
                <a:lnTo>
                  <a:pt x="21563" y="58254"/>
                </a:lnTo>
                <a:lnTo>
                  <a:pt x="24583" y="57581"/>
                </a:lnTo>
                <a:lnTo>
                  <a:pt x="27431" y="56196"/>
                </a:lnTo>
                <a:lnTo>
                  <a:pt x="31482" y="45439"/>
                </a:lnTo>
                <a:lnTo>
                  <a:pt x="27010" y="48718"/>
                </a:lnTo>
                <a:lnTo>
                  <a:pt x="22477" y="50659"/>
                </a:lnTo>
                <a:lnTo>
                  <a:pt x="16775" y="50659"/>
                </a:lnTo>
                <a:lnTo>
                  <a:pt x="12585" y="48207"/>
                </a:lnTo>
                <a:lnTo>
                  <a:pt x="9952" y="44399"/>
                </a:lnTo>
                <a:lnTo>
                  <a:pt x="9344" y="27420"/>
                </a:lnTo>
                <a:lnTo>
                  <a:pt x="7073" y="28868"/>
                </a:lnTo>
                <a:lnTo>
                  <a:pt x="3045" y="32144"/>
                </a:lnTo>
                <a:lnTo>
                  <a:pt x="618" y="36550"/>
                </a:lnTo>
                <a:lnTo>
                  <a:pt x="0" y="39142"/>
                </a:lnTo>
                <a:lnTo>
                  <a:pt x="0" y="44679"/>
                </a:lnTo>
                <a:lnTo>
                  <a:pt x="1330" y="48959"/>
                </a:lnTo>
                <a:close/>
              </a:path>
              <a:path w="43544" h="58254">
                <a:moveTo>
                  <a:pt x="37514" y="57442"/>
                </a:moveTo>
                <a:lnTo>
                  <a:pt x="40420" y="57491"/>
                </a:lnTo>
                <a:lnTo>
                  <a:pt x="43544" y="55727"/>
                </a:lnTo>
                <a:lnTo>
                  <a:pt x="43544" y="16675"/>
                </a:lnTo>
                <a:lnTo>
                  <a:pt x="43163" y="13792"/>
                </a:lnTo>
                <a:lnTo>
                  <a:pt x="41666" y="8837"/>
                </a:lnTo>
                <a:lnTo>
                  <a:pt x="38836" y="5093"/>
                </a:lnTo>
                <a:lnTo>
                  <a:pt x="35024" y="2160"/>
                </a:lnTo>
                <a:lnTo>
                  <a:pt x="32345" y="1295"/>
                </a:lnTo>
                <a:lnTo>
                  <a:pt x="29677" y="431"/>
                </a:lnTo>
                <a:lnTo>
                  <a:pt x="26437" y="0"/>
                </a:lnTo>
                <a:lnTo>
                  <a:pt x="20584" y="0"/>
                </a:lnTo>
                <a:lnTo>
                  <a:pt x="16559" y="557"/>
                </a:lnTo>
                <a:lnTo>
                  <a:pt x="12711" y="1410"/>
                </a:lnTo>
                <a:lnTo>
                  <a:pt x="9319" y="2552"/>
                </a:lnTo>
                <a:lnTo>
                  <a:pt x="6551" y="3859"/>
                </a:lnTo>
                <a:lnTo>
                  <a:pt x="2929" y="6706"/>
                </a:lnTo>
                <a:lnTo>
                  <a:pt x="2588" y="9601"/>
                </a:lnTo>
                <a:lnTo>
                  <a:pt x="3094" y="12434"/>
                </a:lnTo>
                <a:lnTo>
                  <a:pt x="5727" y="13093"/>
                </a:lnTo>
                <a:lnTo>
                  <a:pt x="8848" y="11314"/>
                </a:lnTo>
                <a:lnTo>
                  <a:pt x="11720" y="9942"/>
                </a:lnTo>
                <a:lnTo>
                  <a:pt x="15288" y="8751"/>
                </a:lnTo>
                <a:lnTo>
                  <a:pt x="19338" y="7898"/>
                </a:lnTo>
                <a:lnTo>
                  <a:pt x="23990" y="7898"/>
                </a:lnTo>
                <a:lnTo>
                  <a:pt x="27391" y="8686"/>
                </a:lnTo>
                <a:lnTo>
                  <a:pt x="30175" y="10007"/>
                </a:lnTo>
                <a:lnTo>
                  <a:pt x="32802" y="13384"/>
                </a:lnTo>
                <a:lnTo>
                  <a:pt x="33652" y="16535"/>
                </a:lnTo>
                <a:lnTo>
                  <a:pt x="33882" y="20383"/>
                </a:lnTo>
                <a:lnTo>
                  <a:pt x="33882" y="24498"/>
                </a:lnTo>
                <a:lnTo>
                  <a:pt x="22452" y="24498"/>
                </a:lnTo>
                <a:lnTo>
                  <a:pt x="18745" y="24879"/>
                </a:lnTo>
                <a:lnTo>
                  <a:pt x="15439" y="25591"/>
                </a:lnTo>
                <a:lnTo>
                  <a:pt x="12138" y="26327"/>
                </a:lnTo>
                <a:lnTo>
                  <a:pt x="9344" y="27420"/>
                </a:lnTo>
                <a:lnTo>
                  <a:pt x="9952" y="44399"/>
                </a:lnTo>
                <a:lnTo>
                  <a:pt x="9952" y="41656"/>
                </a:lnTo>
                <a:lnTo>
                  <a:pt x="10274" y="38620"/>
                </a:lnTo>
                <a:lnTo>
                  <a:pt x="12444" y="35078"/>
                </a:lnTo>
                <a:lnTo>
                  <a:pt x="15032" y="33324"/>
                </a:lnTo>
                <a:lnTo>
                  <a:pt x="18615" y="32194"/>
                </a:lnTo>
                <a:lnTo>
                  <a:pt x="22909" y="31521"/>
                </a:lnTo>
                <a:lnTo>
                  <a:pt x="33882" y="31521"/>
                </a:lnTo>
                <a:lnTo>
                  <a:pt x="33882" y="42774"/>
                </a:lnTo>
                <a:lnTo>
                  <a:pt x="31482" y="45439"/>
                </a:lnTo>
                <a:lnTo>
                  <a:pt x="27431" y="56196"/>
                </a:lnTo>
                <a:lnTo>
                  <a:pt x="30275" y="54824"/>
                </a:lnTo>
                <a:lnTo>
                  <a:pt x="32853" y="52909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4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7252942" y="4502880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93"/>
                </a:lnTo>
                <a:lnTo>
                  <a:pt x="8380" y="331"/>
                </a:lnTo>
                <a:lnTo>
                  <a:pt x="5816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2"/>
                </a:lnTo>
                <a:lnTo>
                  <a:pt x="1356" y="82105"/>
                </a:lnTo>
                <a:lnTo>
                  <a:pt x="3898" y="82421"/>
                </a:lnTo>
                <a:lnTo>
                  <a:pt x="6626" y="82386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7276546" y="4527863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23"/>
                </a:moveTo>
                <a:lnTo>
                  <a:pt x="0" y="34340"/>
                </a:lnTo>
                <a:lnTo>
                  <a:pt x="521" y="38394"/>
                </a:lnTo>
                <a:lnTo>
                  <a:pt x="1563" y="41922"/>
                </a:lnTo>
                <a:lnTo>
                  <a:pt x="2607" y="45429"/>
                </a:lnTo>
                <a:lnTo>
                  <a:pt x="4104" y="48388"/>
                </a:lnTo>
                <a:lnTo>
                  <a:pt x="6098" y="50813"/>
                </a:lnTo>
                <a:lnTo>
                  <a:pt x="10540" y="55069"/>
                </a:lnTo>
                <a:lnTo>
                  <a:pt x="13500" y="56311"/>
                </a:lnTo>
                <a:lnTo>
                  <a:pt x="16435" y="57581"/>
                </a:lnTo>
                <a:lnTo>
                  <a:pt x="19814" y="58205"/>
                </a:lnTo>
                <a:lnTo>
                  <a:pt x="23609" y="58205"/>
                </a:lnTo>
                <a:lnTo>
                  <a:pt x="27256" y="58028"/>
                </a:lnTo>
                <a:lnTo>
                  <a:pt x="30708" y="57330"/>
                </a:lnTo>
                <a:lnTo>
                  <a:pt x="33783" y="56286"/>
                </a:lnTo>
                <a:lnTo>
                  <a:pt x="36591" y="55079"/>
                </a:lnTo>
                <a:lnTo>
                  <a:pt x="39776" y="53009"/>
                </a:lnTo>
                <a:lnTo>
                  <a:pt x="41655" y="50180"/>
                </a:lnTo>
                <a:lnTo>
                  <a:pt x="41821" y="47538"/>
                </a:lnTo>
                <a:lnTo>
                  <a:pt x="41796" y="46090"/>
                </a:lnTo>
                <a:lnTo>
                  <a:pt x="40947" y="43294"/>
                </a:lnTo>
                <a:lnTo>
                  <a:pt x="38268" y="44096"/>
                </a:lnTo>
                <a:lnTo>
                  <a:pt x="35143" y="46393"/>
                </a:lnTo>
                <a:lnTo>
                  <a:pt x="32437" y="48006"/>
                </a:lnTo>
                <a:lnTo>
                  <a:pt x="29060" y="49418"/>
                </a:lnTo>
                <a:lnTo>
                  <a:pt x="24855" y="49785"/>
                </a:lnTo>
                <a:lnTo>
                  <a:pt x="20408" y="49367"/>
                </a:lnTo>
                <a:lnTo>
                  <a:pt x="16751" y="47678"/>
                </a:lnTo>
                <a:lnTo>
                  <a:pt x="13972" y="44654"/>
                </a:lnTo>
                <a:lnTo>
                  <a:pt x="11751" y="40780"/>
                </a:lnTo>
                <a:lnTo>
                  <a:pt x="11102" y="38214"/>
                </a:lnTo>
                <a:lnTo>
                  <a:pt x="10454" y="35636"/>
                </a:lnTo>
                <a:lnTo>
                  <a:pt x="10134" y="32641"/>
                </a:lnTo>
                <a:lnTo>
                  <a:pt x="10134" y="22392"/>
                </a:lnTo>
                <a:lnTo>
                  <a:pt x="11380" y="17172"/>
                </a:lnTo>
                <a:lnTo>
                  <a:pt x="13870" y="13576"/>
                </a:lnTo>
                <a:lnTo>
                  <a:pt x="16358" y="9983"/>
                </a:lnTo>
                <a:lnTo>
                  <a:pt x="19941" y="8180"/>
                </a:lnTo>
                <a:lnTo>
                  <a:pt x="24627" y="8180"/>
                </a:lnTo>
                <a:lnTo>
                  <a:pt x="28868" y="8521"/>
                </a:lnTo>
                <a:lnTo>
                  <a:pt x="32209" y="9806"/>
                </a:lnTo>
                <a:lnTo>
                  <a:pt x="34811" y="11304"/>
                </a:lnTo>
                <a:lnTo>
                  <a:pt x="37731" y="13464"/>
                </a:lnTo>
                <a:lnTo>
                  <a:pt x="40274" y="14439"/>
                </a:lnTo>
                <a:lnTo>
                  <a:pt x="41581" y="11837"/>
                </a:lnTo>
                <a:lnTo>
                  <a:pt x="41530" y="8547"/>
                </a:lnTo>
                <a:lnTo>
                  <a:pt x="40363" y="5652"/>
                </a:lnTo>
                <a:lnTo>
                  <a:pt x="37619" y="3467"/>
                </a:lnTo>
                <a:lnTo>
                  <a:pt x="34048" y="1717"/>
                </a:lnTo>
                <a:lnTo>
                  <a:pt x="31255" y="788"/>
                </a:lnTo>
                <a:lnTo>
                  <a:pt x="28069" y="166"/>
                </a:lnTo>
                <a:lnTo>
                  <a:pt x="24739" y="0"/>
                </a:lnTo>
                <a:lnTo>
                  <a:pt x="21247" y="0"/>
                </a:lnTo>
                <a:lnTo>
                  <a:pt x="17997" y="586"/>
                </a:lnTo>
                <a:lnTo>
                  <a:pt x="15001" y="1742"/>
                </a:lnTo>
                <a:lnTo>
                  <a:pt x="11977" y="2898"/>
                </a:lnTo>
                <a:lnTo>
                  <a:pt x="9375" y="4673"/>
                </a:lnTo>
                <a:lnTo>
                  <a:pt x="4942" y="9461"/>
                </a:lnTo>
                <a:lnTo>
                  <a:pt x="3190" y="12536"/>
                </a:lnTo>
                <a:lnTo>
                  <a:pt x="1904" y="16294"/>
                </a:lnTo>
                <a:lnTo>
                  <a:pt x="637" y="20041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7330756" y="4528634"/>
            <a:ext cx="45719" cy="57430"/>
          </a:xfrm>
          <a:custGeom>
            <a:avLst/>
            <a:gdLst/>
            <a:ahLst/>
            <a:cxnLst/>
            <a:rect l="l" t="t" r="r" b="b"/>
            <a:pathLst>
              <a:path w="45719" h="57430">
                <a:moveTo>
                  <a:pt x="9791" y="1817"/>
                </a:moveTo>
                <a:lnTo>
                  <a:pt x="8380" y="255"/>
                </a:lnTo>
                <a:lnTo>
                  <a:pt x="5838" y="0"/>
                </a:lnTo>
                <a:lnTo>
                  <a:pt x="2551" y="78"/>
                </a:lnTo>
                <a:lnTo>
                  <a:pt x="0" y="1817"/>
                </a:lnTo>
                <a:lnTo>
                  <a:pt x="0" y="37835"/>
                </a:lnTo>
                <a:lnTo>
                  <a:pt x="326" y="41112"/>
                </a:lnTo>
                <a:lnTo>
                  <a:pt x="989" y="43804"/>
                </a:lnTo>
                <a:lnTo>
                  <a:pt x="1623" y="46497"/>
                </a:lnTo>
                <a:lnTo>
                  <a:pt x="4175" y="50878"/>
                </a:lnTo>
                <a:lnTo>
                  <a:pt x="7631" y="54496"/>
                </a:lnTo>
                <a:lnTo>
                  <a:pt x="12470" y="56847"/>
                </a:lnTo>
                <a:lnTo>
                  <a:pt x="15439" y="57430"/>
                </a:lnTo>
                <a:lnTo>
                  <a:pt x="22006" y="57430"/>
                </a:lnTo>
                <a:lnTo>
                  <a:pt x="24979" y="56667"/>
                </a:lnTo>
                <a:lnTo>
                  <a:pt x="27938" y="55130"/>
                </a:lnTo>
                <a:lnTo>
                  <a:pt x="30872" y="53596"/>
                </a:lnTo>
                <a:lnTo>
                  <a:pt x="33856" y="51170"/>
                </a:lnTo>
                <a:lnTo>
                  <a:pt x="36892" y="47829"/>
                </a:lnTo>
                <a:lnTo>
                  <a:pt x="36892" y="54838"/>
                </a:lnTo>
                <a:lnTo>
                  <a:pt x="37057" y="55627"/>
                </a:lnTo>
                <a:lnTo>
                  <a:pt x="39660" y="56631"/>
                </a:lnTo>
                <a:lnTo>
                  <a:pt x="42821" y="56631"/>
                </a:lnTo>
                <a:lnTo>
                  <a:pt x="45719" y="54838"/>
                </a:lnTo>
                <a:lnTo>
                  <a:pt x="45719" y="1817"/>
                </a:lnTo>
                <a:lnTo>
                  <a:pt x="44307" y="255"/>
                </a:lnTo>
                <a:lnTo>
                  <a:pt x="41766" y="0"/>
                </a:lnTo>
                <a:lnTo>
                  <a:pt x="39062" y="25"/>
                </a:lnTo>
                <a:lnTo>
                  <a:pt x="35938" y="1817"/>
                </a:lnTo>
                <a:lnTo>
                  <a:pt x="35938" y="38875"/>
                </a:lnTo>
                <a:lnTo>
                  <a:pt x="33234" y="42217"/>
                </a:lnTo>
                <a:lnTo>
                  <a:pt x="30667" y="44744"/>
                </a:lnTo>
                <a:lnTo>
                  <a:pt x="28256" y="46483"/>
                </a:lnTo>
                <a:lnTo>
                  <a:pt x="23417" y="49075"/>
                </a:lnTo>
                <a:lnTo>
                  <a:pt x="19086" y="49075"/>
                </a:lnTo>
                <a:lnTo>
                  <a:pt x="16026" y="47980"/>
                </a:lnTo>
                <a:lnTo>
                  <a:pt x="13449" y="46230"/>
                </a:lnTo>
                <a:lnTo>
                  <a:pt x="11591" y="43599"/>
                </a:lnTo>
                <a:lnTo>
                  <a:pt x="10460" y="40147"/>
                </a:lnTo>
                <a:lnTo>
                  <a:pt x="9791" y="35791"/>
                </a:lnTo>
                <a:lnTo>
                  <a:pt x="9791" y="1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7393917" y="4502880"/>
            <a:ext cx="9730" cy="82421"/>
          </a:xfrm>
          <a:custGeom>
            <a:avLst/>
            <a:gdLst/>
            <a:ahLst/>
            <a:cxnLst/>
            <a:rect l="l" t="t" r="r" b="b"/>
            <a:pathLst>
              <a:path w="9730" h="82421">
                <a:moveTo>
                  <a:pt x="9730" y="80592"/>
                </a:moveTo>
                <a:lnTo>
                  <a:pt x="9730" y="1893"/>
                </a:lnTo>
                <a:lnTo>
                  <a:pt x="8370" y="331"/>
                </a:lnTo>
                <a:lnTo>
                  <a:pt x="5807" y="0"/>
                </a:lnTo>
                <a:lnTo>
                  <a:pt x="3114" y="39"/>
                </a:lnTo>
                <a:lnTo>
                  <a:pt x="0" y="1893"/>
                </a:lnTo>
                <a:lnTo>
                  <a:pt x="0" y="80592"/>
                </a:lnTo>
                <a:lnTo>
                  <a:pt x="1347" y="82105"/>
                </a:lnTo>
                <a:lnTo>
                  <a:pt x="3888" y="82421"/>
                </a:lnTo>
                <a:lnTo>
                  <a:pt x="6616" y="82386"/>
                </a:lnTo>
                <a:lnTo>
                  <a:pt x="9730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7417638" y="4527806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37515" y="57442"/>
                </a:moveTo>
                <a:lnTo>
                  <a:pt x="40410" y="57491"/>
                </a:lnTo>
                <a:lnTo>
                  <a:pt x="43534" y="55727"/>
                </a:lnTo>
                <a:lnTo>
                  <a:pt x="43534" y="16675"/>
                </a:lnTo>
                <a:lnTo>
                  <a:pt x="43153" y="13792"/>
                </a:lnTo>
                <a:lnTo>
                  <a:pt x="41666" y="8837"/>
                </a:lnTo>
                <a:lnTo>
                  <a:pt x="38822" y="5093"/>
                </a:lnTo>
                <a:lnTo>
                  <a:pt x="35013" y="2160"/>
                </a:lnTo>
                <a:lnTo>
                  <a:pt x="32335" y="1295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9" y="557"/>
                </a:lnTo>
                <a:lnTo>
                  <a:pt x="12700" y="1410"/>
                </a:lnTo>
                <a:lnTo>
                  <a:pt x="9320" y="2552"/>
                </a:lnTo>
                <a:lnTo>
                  <a:pt x="6540" y="3859"/>
                </a:lnTo>
                <a:lnTo>
                  <a:pt x="2919" y="6706"/>
                </a:lnTo>
                <a:lnTo>
                  <a:pt x="2588" y="9601"/>
                </a:lnTo>
                <a:lnTo>
                  <a:pt x="3084" y="12434"/>
                </a:lnTo>
                <a:lnTo>
                  <a:pt x="5712" y="13093"/>
                </a:lnTo>
                <a:lnTo>
                  <a:pt x="8837" y="11314"/>
                </a:lnTo>
                <a:lnTo>
                  <a:pt x="11706" y="9942"/>
                </a:lnTo>
                <a:lnTo>
                  <a:pt x="15278" y="8751"/>
                </a:lnTo>
                <a:lnTo>
                  <a:pt x="19328" y="7898"/>
                </a:lnTo>
                <a:lnTo>
                  <a:pt x="23976" y="7898"/>
                </a:lnTo>
                <a:lnTo>
                  <a:pt x="27381" y="8686"/>
                </a:lnTo>
                <a:lnTo>
                  <a:pt x="30161" y="10007"/>
                </a:lnTo>
                <a:lnTo>
                  <a:pt x="32792" y="13384"/>
                </a:lnTo>
                <a:lnTo>
                  <a:pt x="33652" y="16535"/>
                </a:lnTo>
                <a:lnTo>
                  <a:pt x="33868" y="20383"/>
                </a:lnTo>
                <a:lnTo>
                  <a:pt x="33868" y="24498"/>
                </a:lnTo>
                <a:lnTo>
                  <a:pt x="22438" y="24498"/>
                </a:lnTo>
                <a:lnTo>
                  <a:pt x="18731" y="24879"/>
                </a:lnTo>
                <a:lnTo>
                  <a:pt x="15429" y="25591"/>
                </a:lnTo>
                <a:lnTo>
                  <a:pt x="12128" y="26327"/>
                </a:lnTo>
                <a:lnTo>
                  <a:pt x="9334" y="27420"/>
                </a:lnTo>
                <a:lnTo>
                  <a:pt x="7073" y="28868"/>
                </a:lnTo>
                <a:lnTo>
                  <a:pt x="3034" y="32144"/>
                </a:lnTo>
                <a:lnTo>
                  <a:pt x="608" y="36550"/>
                </a:lnTo>
                <a:lnTo>
                  <a:pt x="0" y="39142"/>
                </a:lnTo>
                <a:lnTo>
                  <a:pt x="0" y="44679"/>
                </a:lnTo>
                <a:lnTo>
                  <a:pt x="431" y="46950"/>
                </a:lnTo>
                <a:lnTo>
                  <a:pt x="2209" y="50951"/>
                </a:lnTo>
                <a:lnTo>
                  <a:pt x="5029" y="54014"/>
                </a:lnTo>
                <a:lnTo>
                  <a:pt x="8545" y="56451"/>
                </a:lnTo>
                <a:lnTo>
                  <a:pt x="13053" y="57899"/>
                </a:lnTo>
                <a:lnTo>
                  <a:pt x="16761" y="50659"/>
                </a:lnTo>
                <a:lnTo>
                  <a:pt x="12570" y="48207"/>
                </a:lnTo>
                <a:lnTo>
                  <a:pt x="9942" y="44399"/>
                </a:lnTo>
                <a:lnTo>
                  <a:pt x="9942" y="41656"/>
                </a:lnTo>
                <a:lnTo>
                  <a:pt x="10260" y="38620"/>
                </a:lnTo>
                <a:lnTo>
                  <a:pt x="12434" y="35078"/>
                </a:lnTo>
                <a:lnTo>
                  <a:pt x="15022" y="33324"/>
                </a:lnTo>
                <a:lnTo>
                  <a:pt x="18619" y="32194"/>
                </a:lnTo>
                <a:lnTo>
                  <a:pt x="22895" y="31521"/>
                </a:lnTo>
                <a:lnTo>
                  <a:pt x="33868" y="31521"/>
                </a:lnTo>
                <a:lnTo>
                  <a:pt x="33868" y="42774"/>
                </a:lnTo>
                <a:lnTo>
                  <a:pt x="31482" y="45439"/>
                </a:lnTo>
                <a:lnTo>
                  <a:pt x="27418" y="56196"/>
                </a:lnTo>
                <a:lnTo>
                  <a:pt x="30265" y="54824"/>
                </a:lnTo>
                <a:lnTo>
                  <a:pt x="32853" y="52909"/>
                </a:lnTo>
                <a:lnTo>
                  <a:pt x="35165" y="50417"/>
                </a:lnTo>
                <a:lnTo>
                  <a:pt x="35165" y="55727"/>
                </a:lnTo>
                <a:lnTo>
                  <a:pt x="37515" y="57442"/>
                </a:lnTo>
                <a:close/>
              </a:path>
              <a:path w="43534" h="58254">
                <a:moveTo>
                  <a:pt x="13053" y="57899"/>
                </a:moveTo>
                <a:lnTo>
                  <a:pt x="15595" y="58254"/>
                </a:lnTo>
                <a:lnTo>
                  <a:pt x="21549" y="58254"/>
                </a:lnTo>
                <a:lnTo>
                  <a:pt x="24573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10" y="48718"/>
                </a:lnTo>
                <a:lnTo>
                  <a:pt x="22463" y="50659"/>
                </a:lnTo>
                <a:lnTo>
                  <a:pt x="16761" y="50659"/>
                </a:lnTo>
                <a:lnTo>
                  <a:pt x="13053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7470032" y="4514428"/>
            <a:ext cx="34643" cy="71528"/>
          </a:xfrm>
          <a:custGeom>
            <a:avLst/>
            <a:gdLst/>
            <a:ahLst/>
            <a:cxnLst/>
            <a:rect l="l" t="t" r="r" b="b"/>
            <a:pathLst>
              <a:path w="34643" h="71528">
                <a:moveTo>
                  <a:pt x="12470" y="40"/>
                </a:moveTo>
                <a:lnTo>
                  <a:pt x="9371" y="1893"/>
                </a:lnTo>
                <a:lnTo>
                  <a:pt x="9371" y="14504"/>
                </a:lnTo>
                <a:lnTo>
                  <a:pt x="1408" y="14569"/>
                </a:lnTo>
                <a:lnTo>
                  <a:pt x="50" y="17198"/>
                </a:lnTo>
                <a:lnTo>
                  <a:pt x="0" y="19965"/>
                </a:lnTo>
                <a:lnTo>
                  <a:pt x="1954" y="22569"/>
                </a:lnTo>
                <a:lnTo>
                  <a:pt x="9371" y="22569"/>
                </a:lnTo>
                <a:lnTo>
                  <a:pt x="9371" y="56617"/>
                </a:lnTo>
                <a:lnTo>
                  <a:pt x="9651" y="59284"/>
                </a:lnTo>
                <a:lnTo>
                  <a:pt x="10224" y="61546"/>
                </a:lnTo>
                <a:lnTo>
                  <a:pt x="11708" y="65661"/>
                </a:lnTo>
                <a:lnTo>
                  <a:pt x="14224" y="68605"/>
                </a:lnTo>
                <a:lnTo>
                  <a:pt x="17805" y="70434"/>
                </a:lnTo>
                <a:lnTo>
                  <a:pt x="22122" y="71528"/>
                </a:lnTo>
                <a:lnTo>
                  <a:pt x="25769" y="71528"/>
                </a:lnTo>
                <a:lnTo>
                  <a:pt x="28483" y="71236"/>
                </a:lnTo>
                <a:lnTo>
                  <a:pt x="31658" y="70498"/>
                </a:lnTo>
                <a:lnTo>
                  <a:pt x="34401" y="67871"/>
                </a:lnTo>
                <a:lnTo>
                  <a:pt x="34643" y="65163"/>
                </a:lnTo>
                <a:lnTo>
                  <a:pt x="34643" y="64455"/>
                </a:lnTo>
                <a:lnTo>
                  <a:pt x="32231" y="61823"/>
                </a:lnTo>
                <a:lnTo>
                  <a:pt x="29627" y="62777"/>
                </a:lnTo>
                <a:lnTo>
                  <a:pt x="26517" y="63223"/>
                </a:lnTo>
                <a:lnTo>
                  <a:pt x="23735" y="63223"/>
                </a:lnTo>
                <a:lnTo>
                  <a:pt x="21790" y="62280"/>
                </a:lnTo>
                <a:lnTo>
                  <a:pt x="19634" y="58547"/>
                </a:lnTo>
                <a:lnTo>
                  <a:pt x="19088" y="55793"/>
                </a:lnTo>
                <a:lnTo>
                  <a:pt x="19088" y="22569"/>
                </a:lnTo>
                <a:lnTo>
                  <a:pt x="33300" y="22569"/>
                </a:lnTo>
                <a:lnTo>
                  <a:pt x="34643" y="19965"/>
                </a:lnTo>
                <a:lnTo>
                  <a:pt x="34607" y="17198"/>
                </a:lnTo>
                <a:lnTo>
                  <a:pt x="32702" y="14504"/>
                </a:lnTo>
                <a:lnTo>
                  <a:pt x="19088" y="14504"/>
                </a:lnTo>
                <a:lnTo>
                  <a:pt x="19088" y="1893"/>
                </a:lnTo>
                <a:lnTo>
                  <a:pt x="17740" y="331"/>
                </a:lnTo>
                <a:lnTo>
                  <a:pt x="15189" y="0"/>
                </a:lnTo>
                <a:lnTo>
                  <a:pt x="12470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7511044" y="4527795"/>
            <a:ext cx="48779" cy="58270"/>
          </a:xfrm>
          <a:custGeom>
            <a:avLst/>
            <a:gdLst/>
            <a:ahLst/>
            <a:cxnLst/>
            <a:rect l="l" t="t" r="r" b="b"/>
            <a:pathLst>
              <a:path w="48779" h="58270">
                <a:moveTo>
                  <a:pt x="48779" y="21643"/>
                </a:moveTo>
                <a:lnTo>
                  <a:pt x="48322" y="18403"/>
                </a:lnTo>
                <a:lnTo>
                  <a:pt x="47447" y="15354"/>
                </a:lnTo>
                <a:lnTo>
                  <a:pt x="46569" y="12308"/>
                </a:lnTo>
                <a:lnTo>
                  <a:pt x="45172" y="9667"/>
                </a:lnTo>
                <a:lnTo>
                  <a:pt x="43293" y="7405"/>
                </a:lnTo>
                <a:lnTo>
                  <a:pt x="39001" y="3355"/>
                </a:lnTo>
                <a:lnTo>
                  <a:pt x="36078" y="2020"/>
                </a:lnTo>
                <a:lnTo>
                  <a:pt x="33144" y="674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8"/>
                </a:lnTo>
                <a:lnTo>
                  <a:pt x="14911" y="2034"/>
                </a:lnTo>
                <a:lnTo>
                  <a:pt x="11746" y="3406"/>
                </a:lnTo>
                <a:lnTo>
                  <a:pt x="9079" y="5335"/>
                </a:lnTo>
                <a:lnTo>
                  <a:pt x="10068" y="23991"/>
                </a:lnTo>
                <a:lnTo>
                  <a:pt x="10525" y="19761"/>
                </a:lnTo>
                <a:lnTo>
                  <a:pt x="11861" y="15786"/>
                </a:lnTo>
                <a:lnTo>
                  <a:pt x="14032" y="12561"/>
                </a:lnTo>
                <a:lnTo>
                  <a:pt x="16789" y="9867"/>
                </a:lnTo>
                <a:lnTo>
                  <a:pt x="20422" y="8064"/>
                </a:lnTo>
                <a:lnTo>
                  <a:pt x="24954" y="7607"/>
                </a:lnTo>
                <a:lnTo>
                  <a:pt x="29653" y="7607"/>
                </a:lnTo>
                <a:lnTo>
                  <a:pt x="33199" y="9057"/>
                </a:lnTo>
                <a:lnTo>
                  <a:pt x="35585" y="11977"/>
                </a:lnTo>
                <a:lnTo>
                  <a:pt x="37971" y="14871"/>
                </a:lnTo>
                <a:lnTo>
                  <a:pt x="39113" y="18886"/>
                </a:lnTo>
                <a:lnTo>
                  <a:pt x="38987" y="23991"/>
                </a:lnTo>
                <a:lnTo>
                  <a:pt x="44980" y="31115"/>
                </a:lnTo>
                <a:lnTo>
                  <a:pt x="48387" y="29502"/>
                </a:lnTo>
                <a:lnTo>
                  <a:pt x="48779" y="26874"/>
                </a:lnTo>
                <a:lnTo>
                  <a:pt x="48779" y="21643"/>
                </a:lnTo>
                <a:close/>
              </a:path>
              <a:path w="48779" h="58270">
                <a:moveTo>
                  <a:pt x="0" y="29415"/>
                </a:moveTo>
                <a:lnTo>
                  <a:pt x="0" y="34203"/>
                </a:lnTo>
                <a:lnTo>
                  <a:pt x="571" y="38404"/>
                </a:lnTo>
                <a:lnTo>
                  <a:pt x="1701" y="42012"/>
                </a:lnTo>
                <a:lnTo>
                  <a:pt x="2832" y="45633"/>
                </a:lnTo>
                <a:lnTo>
                  <a:pt x="4531" y="48629"/>
                </a:lnTo>
                <a:lnTo>
                  <a:pt x="9017" y="53417"/>
                </a:lnTo>
                <a:lnTo>
                  <a:pt x="11760" y="55234"/>
                </a:lnTo>
                <a:lnTo>
                  <a:pt x="15036" y="56452"/>
                </a:lnTo>
                <a:lnTo>
                  <a:pt x="18327" y="57658"/>
                </a:lnTo>
                <a:lnTo>
                  <a:pt x="22146" y="58270"/>
                </a:lnTo>
                <a:lnTo>
                  <a:pt x="26502" y="58270"/>
                </a:lnTo>
                <a:lnTo>
                  <a:pt x="31380" y="58089"/>
                </a:lnTo>
                <a:lnTo>
                  <a:pt x="35826" y="57341"/>
                </a:lnTo>
                <a:lnTo>
                  <a:pt x="39458" y="56452"/>
                </a:lnTo>
                <a:lnTo>
                  <a:pt x="43585" y="55004"/>
                </a:lnTo>
                <a:lnTo>
                  <a:pt x="46393" y="52186"/>
                </a:lnTo>
                <a:lnTo>
                  <a:pt x="46532" y="49443"/>
                </a:lnTo>
                <a:lnTo>
                  <a:pt x="44462" y="46382"/>
                </a:lnTo>
                <a:lnTo>
                  <a:pt x="41896" y="47409"/>
                </a:lnTo>
                <a:lnTo>
                  <a:pt x="39278" y="48376"/>
                </a:lnTo>
                <a:lnTo>
                  <a:pt x="36128" y="49353"/>
                </a:lnTo>
                <a:lnTo>
                  <a:pt x="32194" y="50177"/>
                </a:lnTo>
                <a:lnTo>
                  <a:pt x="27416" y="50382"/>
                </a:lnTo>
                <a:lnTo>
                  <a:pt x="24216" y="50382"/>
                </a:lnTo>
                <a:lnTo>
                  <a:pt x="21512" y="49924"/>
                </a:lnTo>
                <a:lnTo>
                  <a:pt x="17091" y="48121"/>
                </a:lnTo>
                <a:lnTo>
                  <a:pt x="13906" y="45137"/>
                </a:lnTo>
                <a:lnTo>
                  <a:pt x="11544" y="41429"/>
                </a:lnTo>
                <a:lnTo>
                  <a:pt x="10364" y="36716"/>
                </a:lnTo>
                <a:lnTo>
                  <a:pt x="10068" y="34063"/>
                </a:lnTo>
                <a:lnTo>
                  <a:pt x="10068" y="31115"/>
                </a:lnTo>
                <a:lnTo>
                  <a:pt x="44980" y="31115"/>
                </a:lnTo>
                <a:lnTo>
                  <a:pt x="38987" y="23991"/>
                </a:lnTo>
                <a:lnTo>
                  <a:pt x="10068" y="23991"/>
                </a:lnTo>
                <a:lnTo>
                  <a:pt x="9079" y="5335"/>
                </a:lnTo>
                <a:lnTo>
                  <a:pt x="6857" y="7874"/>
                </a:lnTo>
                <a:lnTo>
                  <a:pt x="4636" y="10415"/>
                </a:lnTo>
                <a:lnTo>
                  <a:pt x="2933" y="13489"/>
                </a:lnTo>
                <a:lnTo>
                  <a:pt x="1752" y="17122"/>
                </a:lnTo>
                <a:lnTo>
                  <a:pt x="582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7570911" y="4503113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345" y="81191"/>
                </a:moveTo>
                <a:lnTo>
                  <a:pt x="43012" y="82144"/>
                </a:lnTo>
                <a:lnTo>
                  <a:pt x="45985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7" y="382"/>
                </a:lnTo>
                <a:lnTo>
                  <a:pt x="44805" y="0"/>
                </a:lnTo>
                <a:lnTo>
                  <a:pt x="42097" y="50"/>
                </a:lnTo>
                <a:lnTo>
                  <a:pt x="38987" y="1893"/>
                </a:lnTo>
                <a:lnTo>
                  <a:pt x="38987" y="32702"/>
                </a:lnTo>
                <a:lnTo>
                  <a:pt x="36485" y="30074"/>
                </a:lnTo>
                <a:lnTo>
                  <a:pt x="33944" y="28079"/>
                </a:lnTo>
                <a:lnTo>
                  <a:pt x="31355" y="26723"/>
                </a:lnTo>
                <a:lnTo>
                  <a:pt x="28788" y="25361"/>
                </a:lnTo>
                <a:lnTo>
                  <a:pt x="25956" y="24688"/>
                </a:lnTo>
                <a:lnTo>
                  <a:pt x="19122" y="24688"/>
                </a:lnTo>
                <a:lnTo>
                  <a:pt x="15835" y="25387"/>
                </a:lnTo>
                <a:lnTo>
                  <a:pt x="12978" y="26784"/>
                </a:lnTo>
                <a:lnTo>
                  <a:pt x="10144" y="28181"/>
                </a:lnTo>
                <a:lnTo>
                  <a:pt x="7743" y="30165"/>
                </a:lnTo>
                <a:lnTo>
                  <a:pt x="5828" y="32753"/>
                </a:lnTo>
                <a:lnTo>
                  <a:pt x="3898" y="35359"/>
                </a:lnTo>
                <a:lnTo>
                  <a:pt x="2447" y="38494"/>
                </a:lnTo>
                <a:lnTo>
                  <a:pt x="1471" y="42166"/>
                </a:lnTo>
                <a:lnTo>
                  <a:pt x="49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4"/>
                </a:lnTo>
                <a:lnTo>
                  <a:pt x="1165" y="65495"/>
                </a:lnTo>
                <a:lnTo>
                  <a:pt x="1954" y="68962"/>
                </a:lnTo>
                <a:lnTo>
                  <a:pt x="3210" y="71986"/>
                </a:lnTo>
                <a:lnTo>
                  <a:pt x="4913" y="74549"/>
                </a:lnTo>
                <a:lnTo>
                  <a:pt x="6612" y="77141"/>
                </a:lnTo>
                <a:lnTo>
                  <a:pt x="8848" y="79175"/>
                </a:lnTo>
                <a:lnTo>
                  <a:pt x="11606" y="80683"/>
                </a:lnTo>
                <a:lnTo>
                  <a:pt x="11098" y="63831"/>
                </a:lnTo>
                <a:lnTo>
                  <a:pt x="10676" y="61278"/>
                </a:lnTo>
                <a:lnTo>
                  <a:pt x="10270" y="58712"/>
                </a:lnTo>
                <a:lnTo>
                  <a:pt x="10068" y="56109"/>
                </a:lnTo>
                <a:lnTo>
                  <a:pt x="10068" y="53431"/>
                </a:lnTo>
                <a:lnTo>
                  <a:pt x="10309" y="48453"/>
                </a:lnTo>
                <a:lnTo>
                  <a:pt x="11289" y="43588"/>
                </a:lnTo>
                <a:lnTo>
                  <a:pt x="13168" y="39485"/>
                </a:lnTo>
                <a:lnTo>
                  <a:pt x="15645" y="35993"/>
                </a:lnTo>
                <a:lnTo>
                  <a:pt x="19098" y="33642"/>
                </a:lnTo>
                <a:lnTo>
                  <a:pt x="23670" y="33059"/>
                </a:lnTo>
                <a:lnTo>
                  <a:pt x="26351" y="33059"/>
                </a:lnTo>
                <a:lnTo>
                  <a:pt x="28903" y="33912"/>
                </a:lnTo>
                <a:lnTo>
                  <a:pt x="33817" y="37325"/>
                </a:lnTo>
                <a:lnTo>
                  <a:pt x="36360" y="39815"/>
                </a:lnTo>
                <a:lnTo>
                  <a:pt x="38987" y="43066"/>
                </a:lnTo>
                <a:lnTo>
                  <a:pt x="38987" y="64274"/>
                </a:lnTo>
                <a:lnTo>
                  <a:pt x="36014" y="67820"/>
                </a:lnTo>
                <a:lnTo>
                  <a:pt x="33260" y="70448"/>
                </a:lnTo>
                <a:lnTo>
                  <a:pt x="29422" y="73177"/>
                </a:lnTo>
                <a:lnTo>
                  <a:pt x="25803" y="74472"/>
                </a:lnTo>
                <a:lnTo>
                  <a:pt x="23262" y="74639"/>
                </a:lnTo>
                <a:lnTo>
                  <a:pt x="20709" y="74639"/>
                </a:lnTo>
                <a:lnTo>
                  <a:pt x="21549" y="82958"/>
                </a:lnTo>
                <a:lnTo>
                  <a:pt x="25130" y="82958"/>
                </a:lnTo>
                <a:lnTo>
                  <a:pt x="28421" y="82105"/>
                </a:lnTo>
                <a:lnTo>
                  <a:pt x="31417" y="80416"/>
                </a:lnTo>
                <a:lnTo>
                  <a:pt x="34425" y="78742"/>
                </a:lnTo>
                <a:lnTo>
                  <a:pt x="37324" y="76377"/>
                </a:lnTo>
                <a:lnTo>
                  <a:pt x="40118" y="73357"/>
                </a:lnTo>
                <a:lnTo>
                  <a:pt x="40118" y="80366"/>
                </a:lnTo>
                <a:lnTo>
                  <a:pt x="40345" y="81191"/>
                </a:lnTo>
                <a:close/>
              </a:path>
              <a:path w="48779" h="82958">
                <a:moveTo>
                  <a:pt x="11098" y="63831"/>
                </a:moveTo>
                <a:lnTo>
                  <a:pt x="11606" y="80683"/>
                </a:lnTo>
                <a:lnTo>
                  <a:pt x="14349" y="82195"/>
                </a:lnTo>
                <a:lnTo>
                  <a:pt x="17664" y="82958"/>
                </a:lnTo>
                <a:lnTo>
                  <a:pt x="21549" y="82958"/>
                </a:lnTo>
                <a:lnTo>
                  <a:pt x="20709" y="74639"/>
                </a:lnTo>
                <a:lnTo>
                  <a:pt x="18590" y="74041"/>
                </a:lnTo>
                <a:lnTo>
                  <a:pt x="15213" y="71654"/>
                </a:lnTo>
                <a:lnTo>
                  <a:pt x="12826" y="68087"/>
                </a:lnTo>
                <a:lnTo>
                  <a:pt x="11098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7664436" y="4527806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965" y="57024"/>
                </a:moveTo>
                <a:lnTo>
                  <a:pt x="3873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098" y="18629"/>
                </a:lnTo>
                <a:lnTo>
                  <a:pt x="13488" y="15317"/>
                </a:lnTo>
                <a:lnTo>
                  <a:pt x="15709" y="12636"/>
                </a:lnTo>
                <a:lnTo>
                  <a:pt x="18784" y="10173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7" y="8902"/>
                </a:lnTo>
                <a:lnTo>
                  <a:pt x="30948" y="3973"/>
                </a:lnTo>
                <a:lnTo>
                  <a:pt x="2895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5" y="140"/>
                </a:lnTo>
                <a:lnTo>
                  <a:pt x="17628" y="1271"/>
                </a:lnTo>
                <a:lnTo>
                  <a:pt x="14147" y="3848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54"/>
                </a:lnTo>
                <a:lnTo>
                  <a:pt x="5994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2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7705166" y="4506779"/>
            <a:ext cx="12012" cy="78522"/>
          </a:xfrm>
          <a:custGeom>
            <a:avLst/>
            <a:gdLst/>
            <a:ahLst/>
            <a:cxnLst/>
            <a:rect l="l" t="t" r="r" b="b"/>
            <a:pathLst>
              <a:path w="12012" h="78522">
                <a:moveTo>
                  <a:pt x="0" y="5892"/>
                </a:moveTo>
                <a:lnTo>
                  <a:pt x="417" y="9652"/>
                </a:lnTo>
                <a:lnTo>
                  <a:pt x="3669" y="11659"/>
                </a:lnTo>
                <a:lnTo>
                  <a:pt x="8266" y="11659"/>
                </a:lnTo>
                <a:lnTo>
                  <a:pt x="11581" y="9601"/>
                </a:lnTo>
                <a:lnTo>
                  <a:pt x="12012" y="5767"/>
                </a:lnTo>
                <a:lnTo>
                  <a:pt x="11596" y="2005"/>
                </a:lnTo>
                <a:lnTo>
                  <a:pt x="8341" y="0"/>
                </a:lnTo>
                <a:lnTo>
                  <a:pt x="3759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22">
                <a:moveTo>
                  <a:pt x="1167" y="23672"/>
                </a:moveTo>
                <a:lnTo>
                  <a:pt x="1167" y="76694"/>
                </a:lnTo>
                <a:lnTo>
                  <a:pt x="2156" y="78040"/>
                </a:lnTo>
                <a:lnTo>
                  <a:pt x="5066" y="78522"/>
                </a:lnTo>
                <a:lnTo>
                  <a:pt x="7797" y="78487"/>
                </a:lnTo>
                <a:lnTo>
                  <a:pt x="10897" y="76694"/>
                </a:lnTo>
                <a:lnTo>
                  <a:pt x="10897" y="23672"/>
                </a:lnTo>
                <a:lnTo>
                  <a:pt x="9550" y="22161"/>
                </a:lnTo>
                <a:lnTo>
                  <a:pt x="6983" y="21855"/>
                </a:lnTo>
                <a:lnTo>
                  <a:pt x="4281" y="21894"/>
                </a:lnTo>
                <a:lnTo>
                  <a:pt x="1167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7729409" y="4527802"/>
            <a:ext cx="37525" cy="58266"/>
          </a:xfrm>
          <a:custGeom>
            <a:avLst/>
            <a:gdLst/>
            <a:ahLst/>
            <a:cxnLst/>
            <a:rect l="l" t="t" r="r" b="b"/>
            <a:pathLst>
              <a:path w="37525" h="58266">
                <a:moveTo>
                  <a:pt x="482" y="53021"/>
                </a:moveTo>
                <a:lnTo>
                  <a:pt x="3300" y="55281"/>
                </a:lnTo>
                <a:lnTo>
                  <a:pt x="6742" y="56704"/>
                </a:lnTo>
                <a:lnTo>
                  <a:pt x="9626" y="57528"/>
                </a:lnTo>
                <a:lnTo>
                  <a:pt x="13042" y="58115"/>
                </a:lnTo>
                <a:lnTo>
                  <a:pt x="16724" y="58266"/>
                </a:lnTo>
                <a:lnTo>
                  <a:pt x="19799" y="58266"/>
                </a:lnTo>
                <a:lnTo>
                  <a:pt x="22593" y="57899"/>
                </a:lnTo>
                <a:lnTo>
                  <a:pt x="25146" y="57150"/>
                </a:lnTo>
                <a:lnTo>
                  <a:pt x="27712" y="56398"/>
                </a:lnTo>
                <a:lnTo>
                  <a:pt x="29894" y="55295"/>
                </a:lnTo>
                <a:lnTo>
                  <a:pt x="33591" y="52397"/>
                </a:lnTo>
                <a:lnTo>
                  <a:pt x="36017" y="48488"/>
                </a:lnTo>
                <a:lnTo>
                  <a:pt x="37525" y="43952"/>
                </a:lnTo>
                <a:lnTo>
                  <a:pt x="37525" y="41234"/>
                </a:lnTo>
                <a:lnTo>
                  <a:pt x="37147" y="36993"/>
                </a:lnTo>
                <a:lnTo>
                  <a:pt x="35610" y="33693"/>
                </a:lnTo>
                <a:lnTo>
                  <a:pt x="32078" y="29919"/>
                </a:lnTo>
                <a:lnTo>
                  <a:pt x="29004" y="28105"/>
                </a:lnTo>
                <a:lnTo>
                  <a:pt x="25728" y="26543"/>
                </a:lnTo>
                <a:lnTo>
                  <a:pt x="22402" y="25196"/>
                </a:lnTo>
                <a:lnTo>
                  <a:pt x="19151" y="23925"/>
                </a:lnTo>
                <a:lnTo>
                  <a:pt x="16102" y="22579"/>
                </a:lnTo>
                <a:lnTo>
                  <a:pt x="12560" y="20102"/>
                </a:lnTo>
                <a:lnTo>
                  <a:pt x="10605" y="16725"/>
                </a:lnTo>
                <a:lnTo>
                  <a:pt x="10806" y="13078"/>
                </a:lnTo>
                <a:lnTo>
                  <a:pt x="13042" y="9702"/>
                </a:lnTo>
                <a:lnTo>
                  <a:pt x="16127" y="8114"/>
                </a:lnTo>
                <a:lnTo>
                  <a:pt x="18845" y="7542"/>
                </a:lnTo>
                <a:lnTo>
                  <a:pt x="22351" y="7542"/>
                </a:lnTo>
                <a:lnTo>
                  <a:pt x="25411" y="8190"/>
                </a:lnTo>
                <a:lnTo>
                  <a:pt x="29159" y="9575"/>
                </a:lnTo>
                <a:lnTo>
                  <a:pt x="31747" y="10958"/>
                </a:lnTo>
                <a:lnTo>
                  <a:pt x="34289" y="11033"/>
                </a:lnTo>
                <a:lnTo>
                  <a:pt x="34811" y="8445"/>
                </a:lnTo>
                <a:lnTo>
                  <a:pt x="34606" y="5396"/>
                </a:lnTo>
                <a:lnTo>
                  <a:pt x="32410" y="2804"/>
                </a:lnTo>
                <a:lnTo>
                  <a:pt x="29832" y="1598"/>
                </a:lnTo>
                <a:lnTo>
                  <a:pt x="26261" y="594"/>
                </a:lnTo>
                <a:lnTo>
                  <a:pt x="23442" y="125"/>
                </a:lnTo>
                <a:lnTo>
                  <a:pt x="17399" y="0"/>
                </a:lnTo>
                <a:lnTo>
                  <a:pt x="14565" y="431"/>
                </a:lnTo>
                <a:lnTo>
                  <a:pt x="9740" y="2170"/>
                </a:lnTo>
                <a:lnTo>
                  <a:pt x="6120" y="4748"/>
                </a:lnTo>
                <a:lnTo>
                  <a:pt x="3314" y="7848"/>
                </a:lnTo>
                <a:lnTo>
                  <a:pt x="1701" y="11657"/>
                </a:lnTo>
                <a:lnTo>
                  <a:pt x="1281" y="15735"/>
                </a:lnTo>
                <a:lnTo>
                  <a:pt x="1677" y="20116"/>
                </a:lnTo>
                <a:lnTo>
                  <a:pt x="3210" y="23493"/>
                </a:lnTo>
                <a:lnTo>
                  <a:pt x="5486" y="26162"/>
                </a:lnTo>
                <a:lnTo>
                  <a:pt x="8153" y="28407"/>
                </a:lnTo>
                <a:lnTo>
                  <a:pt x="11328" y="30096"/>
                </a:lnTo>
                <a:lnTo>
                  <a:pt x="14630" y="31521"/>
                </a:lnTo>
                <a:lnTo>
                  <a:pt x="17920" y="32828"/>
                </a:lnTo>
                <a:lnTo>
                  <a:pt x="21066" y="34048"/>
                </a:lnTo>
                <a:lnTo>
                  <a:pt x="24994" y="36309"/>
                </a:lnTo>
                <a:lnTo>
                  <a:pt x="27532" y="39268"/>
                </a:lnTo>
                <a:lnTo>
                  <a:pt x="27914" y="42011"/>
                </a:lnTo>
                <a:lnTo>
                  <a:pt x="27658" y="44715"/>
                </a:lnTo>
                <a:lnTo>
                  <a:pt x="25829" y="47711"/>
                </a:lnTo>
                <a:lnTo>
                  <a:pt x="22719" y="49604"/>
                </a:lnTo>
                <a:lnTo>
                  <a:pt x="20040" y="50317"/>
                </a:lnTo>
                <a:lnTo>
                  <a:pt x="16901" y="50493"/>
                </a:lnTo>
                <a:lnTo>
                  <a:pt x="12760" y="50227"/>
                </a:lnTo>
                <a:lnTo>
                  <a:pt x="9385" y="49161"/>
                </a:lnTo>
                <a:lnTo>
                  <a:pt x="6681" y="47955"/>
                </a:lnTo>
                <a:lnTo>
                  <a:pt x="3555" y="46227"/>
                </a:lnTo>
                <a:lnTo>
                  <a:pt x="290" y="46620"/>
                </a:lnTo>
                <a:lnTo>
                  <a:pt x="0" y="49438"/>
                </a:lnTo>
                <a:lnTo>
                  <a:pt x="48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7779358" y="4502880"/>
            <a:ext cx="43539" cy="82411"/>
          </a:xfrm>
          <a:custGeom>
            <a:avLst/>
            <a:gdLst/>
            <a:ahLst/>
            <a:cxnLst/>
            <a:rect l="l" t="t" r="r" b="b"/>
            <a:pathLst>
              <a:path w="43539" h="82411">
                <a:moveTo>
                  <a:pt x="39766" y="30571"/>
                </a:moveTo>
                <a:lnTo>
                  <a:pt x="41047" y="28933"/>
                </a:lnTo>
                <a:lnTo>
                  <a:pt x="40680" y="26276"/>
                </a:lnTo>
                <a:lnTo>
                  <a:pt x="37988" y="25768"/>
                </a:lnTo>
                <a:lnTo>
                  <a:pt x="35245" y="25758"/>
                </a:lnTo>
                <a:lnTo>
                  <a:pt x="32511" y="26009"/>
                </a:lnTo>
                <a:lnTo>
                  <a:pt x="29758" y="27812"/>
                </a:lnTo>
                <a:lnTo>
                  <a:pt x="9730" y="49848"/>
                </a:lnTo>
                <a:lnTo>
                  <a:pt x="9730" y="1893"/>
                </a:lnTo>
                <a:lnTo>
                  <a:pt x="8370" y="331"/>
                </a:lnTo>
                <a:lnTo>
                  <a:pt x="5817" y="0"/>
                </a:lnTo>
                <a:lnTo>
                  <a:pt x="3100" y="39"/>
                </a:lnTo>
                <a:lnTo>
                  <a:pt x="0" y="1893"/>
                </a:lnTo>
                <a:lnTo>
                  <a:pt x="0" y="80596"/>
                </a:lnTo>
                <a:lnTo>
                  <a:pt x="979" y="81942"/>
                </a:lnTo>
                <a:lnTo>
                  <a:pt x="3898" y="82411"/>
                </a:lnTo>
                <a:lnTo>
                  <a:pt x="6631" y="82386"/>
                </a:lnTo>
                <a:lnTo>
                  <a:pt x="9730" y="80596"/>
                </a:lnTo>
                <a:lnTo>
                  <a:pt x="9730" y="51194"/>
                </a:lnTo>
                <a:lnTo>
                  <a:pt x="32119" y="80531"/>
                </a:lnTo>
                <a:lnTo>
                  <a:pt x="34531" y="82184"/>
                </a:lnTo>
                <a:lnTo>
                  <a:pt x="37364" y="82411"/>
                </a:lnTo>
                <a:lnTo>
                  <a:pt x="40947" y="82309"/>
                </a:lnTo>
                <a:lnTo>
                  <a:pt x="43539" y="80531"/>
                </a:lnTo>
                <a:lnTo>
                  <a:pt x="42127" y="77763"/>
                </a:lnTo>
                <a:lnTo>
                  <a:pt x="20563" y="49783"/>
                </a:lnTo>
                <a:lnTo>
                  <a:pt x="39766" y="30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7857684" y="4527806"/>
            <a:ext cx="43548" cy="58254"/>
          </a:xfrm>
          <a:custGeom>
            <a:avLst/>
            <a:gdLst/>
            <a:ahLst/>
            <a:cxnLst/>
            <a:rect l="l" t="t" r="r" b="b"/>
            <a:pathLst>
              <a:path w="43548" h="58254">
                <a:moveTo>
                  <a:pt x="1320" y="48959"/>
                </a:moveTo>
                <a:lnTo>
                  <a:pt x="3441" y="52642"/>
                </a:lnTo>
                <a:lnTo>
                  <a:pt x="6630" y="55397"/>
                </a:lnTo>
                <a:lnTo>
                  <a:pt x="10821" y="57175"/>
                </a:lnTo>
                <a:lnTo>
                  <a:pt x="15594" y="58254"/>
                </a:lnTo>
                <a:lnTo>
                  <a:pt x="21563" y="58254"/>
                </a:lnTo>
                <a:lnTo>
                  <a:pt x="24587" y="57581"/>
                </a:lnTo>
                <a:lnTo>
                  <a:pt x="27420" y="56196"/>
                </a:lnTo>
                <a:lnTo>
                  <a:pt x="31485" y="45439"/>
                </a:lnTo>
                <a:lnTo>
                  <a:pt x="27014" y="48718"/>
                </a:lnTo>
                <a:lnTo>
                  <a:pt x="22477" y="50659"/>
                </a:lnTo>
                <a:lnTo>
                  <a:pt x="16765" y="50659"/>
                </a:lnTo>
                <a:lnTo>
                  <a:pt x="12574" y="48207"/>
                </a:lnTo>
                <a:lnTo>
                  <a:pt x="9956" y="44399"/>
                </a:lnTo>
                <a:lnTo>
                  <a:pt x="9348" y="27420"/>
                </a:lnTo>
                <a:lnTo>
                  <a:pt x="7073" y="28868"/>
                </a:lnTo>
                <a:lnTo>
                  <a:pt x="3049" y="32144"/>
                </a:lnTo>
                <a:lnTo>
                  <a:pt x="612" y="36550"/>
                </a:lnTo>
                <a:lnTo>
                  <a:pt x="0" y="39142"/>
                </a:lnTo>
                <a:lnTo>
                  <a:pt x="0" y="44679"/>
                </a:lnTo>
                <a:lnTo>
                  <a:pt x="1320" y="48959"/>
                </a:lnTo>
                <a:close/>
              </a:path>
              <a:path w="43548" h="58254">
                <a:moveTo>
                  <a:pt x="37515" y="57442"/>
                </a:moveTo>
                <a:lnTo>
                  <a:pt x="40424" y="57491"/>
                </a:lnTo>
                <a:lnTo>
                  <a:pt x="43548" y="55727"/>
                </a:lnTo>
                <a:lnTo>
                  <a:pt x="43548" y="16675"/>
                </a:lnTo>
                <a:lnTo>
                  <a:pt x="43155" y="13792"/>
                </a:lnTo>
                <a:lnTo>
                  <a:pt x="41669" y="8837"/>
                </a:lnTo>
                <a:lnTo>
                  <a:pt x="38836" y="5093"/>
                </a:lnTo>
                <a:lnTo>
                  <a:pt x="35013" y="2160"/>
                </a:lnTo>
                <a:lnTo>
                  <a:pt x="32345" y="1295"/>
                </a:lnTo>
                <a:lnTo>
                  <a:pt x="29681" y="431"/>
                </a:lnTo>
                <a:lnTo>
                  <a:pt x="26431" y="0"/>
                </a:lnTo>
                <a:lnTo>
                  <a:pt x="20587" y="0"/>
                </a:lnTo>
                <a:lnTo>
                  <a:pt x="16559" y="557"/>
                </a:lnTo>
                <a:lnTo>
                  <a:pt x="12715" y="1410"/>
                </a:lnTo>
                <a:lnTo>
                  <a:pt x="9323" y="2552"/>
                </a:lnTo>
                <a:lnTo>
                  <a:pt x="6540" y="3859"/>
                </a:lnTo>
                <a:lnTo>
                  <a:pt x="2933" y="6706"/>
                </a:lnTo>
                <a:lnTo>
                  <a:pt x="2592" y="9601"/>
                </a:lnTo>
                <a:lnTo>
                  <a:pt x="3098" y="12434"/>
                </a:lnTo>
                <a:lnTo>
                  <a:pt x="5727" y="13093"/>
                </a:lnTo>
                <a:lnTo>
                  <a:pt x="8841" y="11314"/>
                </a:lnTo>
                <a:lnTo>
                  <a:pt x="11720" y="9942"/>
                </a:lnTo>
                <a:lnTo>
                  <a:pt x="15292" y="8751"/>
                </a:lnTo>
                <a:lnTo>
                  <a:pt x="19342" y="7898"/>
                </a:lnTo>
                <a:lnTo>
                  <a:pt x="23978" y="7898"/>
                </a:lnTo>
                <a:lnTo>
                  <a:pt x="27395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35"/>
                </a:lnTo>
                <a:lnTo>
                  <a:pt x="33872" y="20383"/>
                </a:lnTo>
                <a:lnTo>
                  <a:pt x="33872" y="24498"/>
                </a:lnTo>
                <a:lnTo>
                  <a:pt x="22452" y="24498"/>
                </a:lnTo>
                <a:lnTo>
                  <a:pt x="18745" y="24879"/>
                </a:lnTo>
                <a:lnTo>
                  <a:pt x="15443" y="25591"/>
                </a:lnTo>
                <a:lnTo>
                  <a:pt x="12142" y="26327"/>
                </a:lnTo>
                <a:lnTo>
                  <a:pt x="9348" y="27420"/>
                </a:lnTo>
                <a:lnTo>
                  <a:pt x="9956" y="44399"/>
                </a:lnTo>
                <a:lnTo>
                  <a:pt x="9956" y="41656"/>
                </a:lnTo>
                <a:lnTo>
                  <a:pt x="10262" y="38620"/>
                </a:lnTo>
                <a:lnTo>
                  <a:pt x="12444" y="35078"/>
                </a:lnTo>
                <a:lnTo>
                  <a:pt x="15026" y="33324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4"/>
                </a:lnTo>
                <a:lnTo>
                  <a:pt x="31485" y="45439"/>
                </a:lnTo>
                <a:lnTo>
                  <a:pt x="27420" y="56196"/>
                </a:lnTo>
                <a:lnTo>
                  <a:pt x="30275" y="54824"/>
                </a:lnTo>
                <a:lnTo>
                  <a:pt x="32857" y="52909"/>
                </a:lnTo>
                <a:lnTo>
                  <a:pt x="35179" y="50417"/>
                </a:lnTo>
                <a:lnTo>
                  <a:pt x="35179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7919060" y="4527798"/>
            <a:ext cx="45655" cy="57503"/>
          </a:xfrm>
          <a:custGeom>
            <a:avLst/>
            <a:gdLst/>
            <a:ahLst/>
            <a:cxnLst/>
            <a:rect l="l" t="t" r="r" b="b"/>
            <a:pathLst>
              <a:path w="45655" h="57503">
                <a:moveTo>
                  <a:pt x="35942" y="24635"/>
                </a:moveTo>
                <a:lnTo>
                  <a:pt x="35942" y="55674"/>
                </a:lnTo>
                <a:lnTo>
                  <a:pt x="37298" y="57186"/>
                </a:lnTo>
                <a:lnTo>
                  <a:pt x="39851" y="57503"/>
                </a:lnTo>
                <a:lnTo>
                  <a:pt x="42555" y="57467"/>
                </a:lnTo>
                <a:lnTo>
                  <a:pt x="45655" y="55674"/>
                </a:lnTo>
                <a:lnTo>
                  <a:pt x="45655" y="19555"/>
                </a:lnTo>
                <a:lnTo>
                  <a:pt x="45337" y="16329"/>
                </a:lnTo>
                <a:lnTo>
                  <a:pt x="44690" y="13637"/>
                </a:lnTo>
                <a:lnTo>
                  <a:pt x="44042" y="10958"/>
                </a:lnTo>
                <a:lnTo>
                  <a:pt x="41478" y="6602"/>
                </a:lnTo>
                <a:lnTo>
                  <a:pt x="38022" y="3009"/>
                </a:lnTo>
                <a:lnTo>
                  <a:pt x="33209" y="608"/>
                </a:lnTo>
                <a:lnTo>
                  <a:pt x="30224" y="0"/>
                </a:lnTo>
                <a:lnTo>
                  <a:pt x="23672" y="0"/>
                </a:lnTo>
                <a:lnTo>
                  <a:pt x="20674" y="784"/>
                </a:lnTo>
                <a:lnTo>
                  <a:pt x="17715" y="2336"/>
                </a:lnTo>
                <a:lnTo>
                  <a:pt x="14730" y="3884"/>
                </a:lnTo>
                <a:lnTo>
                  <a:pt x="11771" y="6322"/>
                </a:lnTo>
                <a:lnTo>
                  <a:pt x="8787" y="9663"/>
                </a:lnTo>
                <a:lnTo>
                  <a:pt x="8787" y="2653"/>
                </a:lnTo>
                <a:lnTo>
                  <a:pt x="8571" y="1865"/>
                </a:lnTo>
                <a:lnTo>
                  <a:pt x="6008" y="861"/>
                </a:lnTo>
                <a:lnTo>
                  <a:pt x="2792" y="861"/>
                </a:lnTo>
                <a:lnTo>
                  <a:pt x="0" y="2653"/>
                </a:lnTo>
                <a:lnTo>
                  <a:pt x="0" y="55674"/>
                </a:lnTo>
                <a:lnTo>
                  <a:pt x="1356" y="57186"/>
                </a:lnTo>
                <a:lnTo>
                  <a:pt x="3898" y="57503"/>
                </a:lnTo>
                <a:lnTo>
                  <a:pt x="6626" y="57467"/>
                </a:lnTo>
                <a:lnTo>
                  <a:pt x="9726" y="55674"/>
                </a:lnTo>
                <a:lnTo>
                  <a:pt x="9726" y="18615"/>
                </a:lnTo>
                <a:lnTo>
                  <a:pt x="12393" y="15275"/>
                </a:lnTo>
                <a:lnTo>
                  <a:pt x="14946" y="12748"/>
                </a:lnTo>
                <a:lnTo>
                  <a:pt x="17373" y="11023"/>
                </a:lnTo>
                <a:lnTo>
                  <a:pt x="22251" y="8431"/>
                </a:lnTo>
                <a:lnTo>
                  <a:pt x="26567" y="8431"/>
                </a:lnTo>
                <a:lnTo>
                  <a:pt x="29667" y="9486"/>
                </a:lnTo>
                <a:lnTo>
                  <a:pt x="32269" y="11225"/>
                </a:lnTo>
                <a:lnTo>
                  <a:pt x="34074" y="13892"/>
                </a:lnTo>
                <a:lnTo>
                  <a:pt x="35239" y="17320"/>
                </a:lnTo>
                <a:lnTo>
                  <a:pt x="35942" y="21600"/>
                </a:lnTo>
                <a:lnTo>
                  <a:pt x="35942" y="24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7978575" y="4503113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118" y="73357"/>
                </a:moveTo>
                <a:lnTo>
                  <a:pt x="40118" y="80366"/>
                </a:lnTo>
                <a:lnTo>
                  <a:pt x="40349" y="81191"/>
                </a:lnTo>
                <a:lnTo>
                  <a:pt x="43012" y="82144"/>
                </a:lnTo>
                <a:lnTo>
                  <a:pt x="45986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8" y="382"/>
                </a:lnTo>
                <a:lnTo>
                  <a:pt x="44805" y="0"/>
                </a:lnTo>
                <a:lnTo>
                  <a:pt x="42113" y="50"/>
                </a:lnTo>
                <a:lnTo>
                  <a:pt x="39002" y="1893"/>
                </a:lnTo>
                <a:lnTo>
                  <a:pt x="39002" y="32702"/>
                </a:lnTo>
                <a:lnTo>
                  <a:pt x="36485" y="30074"/>
                </a:lnTo>
                <a:lnTo>
                  <a:pt x="33948" y="28079"/>
                </a:lnTo>
                <a:lnTo>
                  <a:pt x="31366" y="26723"/>
                </a:lnTo>
                <a:lnTo>
                  <a:pt x="28789" y="25361"/>
                </a:lnTo>
                <a:lnTo>
                  <a:pt x="25960" y="24688"/>
                </a:lnTo>
                <a:lnTo>
                  <a:pt x="19126" y="24688"/>
                </a:lnTo>
                <a:lnTo>
                  <a:pt x="15836" y="25387"/>
                </a:lnTo>
                <a:lnTo>
                  <a:pt x="12992" y="26784"/>
                </a:lnTo>
                <a:lnTo>
                  <a:pt x="10144" y="28181"/>
                </a:lnTo>
                <a:lnTo>
                  <a:pt x="7758" y="30165"/>
                </a:lnTo>
                <a:lnTo>
                  <a:pt x="5828" y="32753"/>
                </a:lnTo>
                <a:lnTo>
                  <a:pt x="3898" y="35359"/>
                </a:lnTo>
                <a:lnTo>
                  <a:pt x="2451" y="38494"/>
                </a:lnTo>
                <a:lnTo>
                  <a:pt x="1471" y="42166"/>
                </a:lnTo>
                <a:lnTo>
                  <a:pt x="49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4"/>
                </a:lnTo>
                <a:lnTo>
                  <a:pt x="1165" y="65495"/>
                </a:lnTo>
                <a:lnTo>
                  <a:pt x="1969" y="68962"/>
                </a:lnTo>
                <a:lnTo>
                  <a:pt x="3210" y="71986"/>
                </a:lnTo>
                <a:lnTo>
                  <a:pt x="4913" y="74549"/>
                </a:lnTo>
                <a:lnTo>
                  <a:pt x="6628" y="77141"/>
                </a:lnTo>
                <a:lnTo>
                  <a:pt x="8851" y="79175"/>
                </a:lnTo>
                <a:lnTo>
                  <a:pt x="10068" y="53431"/>
                </a:lnTo>
                <a:lnTo>
                  <a:pt x="10309" y="48453"/>
                </a:lnTo>
                <a:lnTo>
                  <a:pt x="11289" y="43588"/>
                </a:lnTo>
                <a:lnTo>
                  <a:pt x="13168" y="39485"/>
                </a:lnTo>
                <a:lnTo>
                  <a:pt x="15645" y="35993"/>
                </a:lnTo>
                <a:lnTo>
                  <a:pt x="19112" y="33642"/>
                </a:lnTo>
                <a:lnTo>
                  <a:pt x="23684" y="33059"/>
                </a:lnTo>
                <a:lnTo>
                  <a:pt x="26352" y="33059"/>
                </a:lnTo>
                <a:lnTo>
                  <a:pt x="28919" y="33912"/>
                </a:lnTo>
                <a:lnTo>
                  <a:pt x="31366" y="35626"/>
                </a:lnTo>
                <a:lnTo>
                  <a:pt x="36370" y="39815"/>
                </a:lnTo>
                <a:lnTo>
                  <a:pt x="39002" y="43066"/>
                </a:lnTo>
                <a:lnTo>
                  <a:pt x="39002" y="64274"/>
                </a:lnTo>
                <a:lnTo>
                  <a:pt x="36018" y="67820"/>
                </a:lnTo>
                <a:lnTo>
                  <a:pt x="33260" y="70448"/>
                </a:lnTo>
                <a:lnTo>
                  <a:pt x="29437" y="73177"/>
                </a:lnTo>
                <a:lnTo>
                  <a:pt x="25819" y="74472"/>
                </a:lnTo>
                <a:lnTo>
                  <a:pt x="23266" y="74639"/>
                </a:lnTo>
                <a:lnTo>
                  <a:pt x="20725" y="74639"/>
                </a:lnTo>
                <a:lnTo>
                  <a:pt x="18604" y="74041"/>
                </a:lnTo>
                <a:lnTo>
                  <a:pt x="15213" y="71654"/>
                </a:lnTo>
                <a:lnTo>
                  <a:pt x="12837" y="68087"/>
                </a:lnTo>
                <a:lnTo>
                  <a:pt x="11113" y="63831"/>
                </a:lnTo>
                <a:lnTo>
                  <a:pt x="11606" y="80683"/>
                </a:lnTo>
                <a:lnTo>
                  <a:pt x="14363" y="82195"/>
                </a:lnTo>
                <a:lnTo>
                  <a:pt x="17665" y="82958"/>
                </a:lnTo>
                <a:lnTo>
                  <a:pt x="25132" y="82958"/>
                </a:lnTo>
                <a:lnTo>
                  <a:pt x="28422" y="82105"/>
                </a:lnTo>
                <a:lnTo>
                  <a:pt x="31417" y="80416"/>
                </a:lnTo>
                <a:lnTo>
                  <a:pt x="34441" y="78742"/>
                </a:lnTo>
                <a:lnTo>
                  <a:pt x="37325" y="76377"/>
                </a:lnTo>
                <a:lnTo>
                  <a:pt x="40118" y="73357"/>
                </a:lnTo>
                <a:close/>
              </a:path>
              <a:path w="48779" h="82958">
                <a:moveTo>
                  <a:pt x="10692" y="61278"/>
                </a:moveTo>
                <a:lnTo>
                  <a:pt x="10274" y="58712"/>
                </a:lnTo>
                <a:lnTo>
                  <a:pt x="10068" y="56109"/>
                </a:lnTo>
                <a:lnTo>
                  <a:pt x="10068" y="53431"/>
                </a:lnTo>
                <a:lnTo>
                  <a:pt x="8851" y="79175"/>
                </a:lnTo>
                <a:lnTo>
                  <a:pt x="11606" y="80683"/>
                </a:lnTo>
                <a:lnTo>
                  <a:pt x="11113" y="63831"/>
                </a:lnTo>
                <a:lnTo>
                  <a:pt x="10692" y="6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8072099" y="4527806"/>
            <a:ext cx="30963" cy="57491"/>
          </a:xfrm>
          <a:custGeom>
            <a:avLst/>
            <a:gdLst/>
            <a:ahLst/>
            <a:cxnLst/>
            <a:rect l="l" t="t" r="r" b="b"/>
            <a:pathLst>
              <a:path w="30963" h="57491">
                <a:moveTo>
                  <a:pt x="1346" y="57189"/>
                </a:moveTo>
                <a:lnTo>
                  <a:pt x="3888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102" y="18629"/>
                </a:lnTo>
                <a:lnTo>
                  <a:pt x="13489" y="15317"/>
                </a:lnTo>
                <a:lnTo>
                  <a:pt x="15725" y="12636"/>
                </a:lnTo>
                <a:lnTo>
                  <a:pt x="18796" y="10173"/>
                </a:lnTo>
                <a:lnTo>
                  <a:pt x="21643" y="9183"/>
                </a:lnTo>
                <a:lnTo>
                  <a:pt x="24919" y="9424"/>
                </a:lnTo>
                <a:lnTo>
                  <a:pt x="27914" y="10274"/>
                </a:lnTo>
                <a:lnTo>
                  <a:pt x="30888" y="8902"/>
                </a:lnTo>
                <a:lnTo>
                  <a:pt x="30963" y="3973"/>
                </a:lnTo>
                <a:lnTo>
                  <a:pt x="28958" y="939"/>
                </a:lnTo>
                <a:lnTo>
                  <a:pt x="26341" y="255"/>
                </a:lnTo>
                <a:lnTo>
                  <a:pt x="23789" y="0"/>
                </a:lnTo>
                <a:lnTo>
                  <a:pt x="21005" y="140"/>
                </a:lnTo>
                <a:lnTo>
                  <a:pt x="17630" y="1271"/>
                </a:lnTo>
                <a:lnTo>
                  <a:pt x="14147" y="3848"/>
                </a:lnTo>
                <a:lnTo>
                  <a:pt x="11596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54"/>
                </a:lnTo>
                <a:lnTo>
                  <a:pt x="5994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2"/>
                </a:lnTo>
                <a:lnTo>
                  <a:pt x="1346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8110486" y="4527795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43"/>
                </a:moveTo>
                <a:lnTo>
                  <a:pt x="48323" y="18403"/>
                </a:lnTo>
                <a:lnTo>
                  <a:pt x="47448" y="15354"/>
                </a:lnTo>
                <a:lnTo>
                  <a:pt x="46559" y="12308"/>
                </a:lnTo>
                <a:lnTo>
                  <a:pt x="45172" y="9667"/>
                </a:lnTo>
                <a:lnTo>
                  <a:pt x="43294" y="7405"/>
                </a:lnTo>
                <a:lnTo>
                  <a:pt x="39002" y="3355"/>
                </a:lnTo>
                <a:lnTo>
                  <a:pt x="36079" y="2020"/>
                </a:lnTo>
                <a:lnTo>
                  <a:pt x="33145" y="674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8"/>
                </a:lnTo>
                <a:lnTo>
                  <a:pt x="14897" y="2034"/>
                </a:lnTo>
                <a:lnTo>
                  <a:pt x="11747" y="3406"/>
                </a:lnTo>
                <a:lnTo>
                  <a:pt x="9079" y="5335"/>
                </a:lnTo>
                <a:lnTo>
                  <a:pt x="10069" y="23991"/>
                </a:lnTo>
                <a:lnTo>
                  <a:pt x="10515" y="19761"/>
                </a:lnTo>
                <a:lnTo>
                  <a:pt x="11861" y="15786"/>
                </a:lnTo>
                <a:lnTo>
                  <a:pt x="14033" y="12561"/>
                </a:lnTo>
                <a:lnTo>
                  <a:pt x="16786" y="9867"/>
                </a:lnTo>
                <a:lnTo>
                  <a:pt x="20419" y="8064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7"/>
                </a:lnTo>
                <a:lnTo>
                  <a:pt x="35571" y="11977"/>
                </a:lnTo>
                <a:lnTo>
                  <a:pt x="37973" y="14871"/>
                </a:lnTo>
                <a:lnTo>
                  <a:pt x="39114" y="18886"/>
                </a:lnTo>
                <a:lnTo>
                  <a:pt x="38987" y="23991"/>
                </a:lnTo>
                <a:lnTo>
                  <a:pt x="44982" y="31115"/>
                </a:lnTo>
                <a:lnTo>
                  <a:pt x="48388" y="29502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70">
                <a:moveTo>
                  <a:pt x="0" y="29415"/>
                </a:moveTo>
                <a:lnTo>
                  <a:pt x="0" y="34203"/>
                </a:lnTo>
                <a:lnTo>
                  <a:pt x="568" y="38404"/>
                </a:lnTo>
                <a:lnTo>
                  <a:pt x="1689" y="42012"/>
                </a:lnTo>
                <a:lnTo>
                  <a:pt x="2829" y="45633"/>
                </a:lnTo>
                <a:lnTo>
                  <a:pt x="4521" y="48629"/>
                </a:lnTo>
                <a:lnTo>
                  <a:pt x="9004" y="53417"/>
                </a:lnTo>
                <a:lnTo>
                  <a:pt x="11757" y="55234"/>
                </a:lnTo>
                <a:lnTo>
                  <a:pt x="15036" y="56452"/>
                </a:lnTo>
                <a:lnTo>
                  <a:pt x="18323" y="57658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89"/>
                </a:lnTo>
                <a:lnTo>
                  <a:pt x="35812" y="57341"/>
                </a:lnTo>
                <a:lnTo>
                  <a:pt x="39460" y="56452"/>
                </a:lnTo>
                <a:lnTo>
                  <a:pt x="43585" y="55004"/>
                </a:lnTo>
                <a:lnTo>
                  <a:pt x="46379" y="52186"/>
                </a:lnTo>
                <a:lnTo>
                  <a:pt x="46534" y="49443"/>
                </a:lnTo>
                <a:lnTo>
                  <a:pt x="44460" y="46382"/>
                </a:lnTo>
                <a:lnTo>
                  <a:pt x="41897" y="47409"/>
                </a:lnTo>
                <a:lnTo>
                  <a:pt x="39268" y="48376"/>
                </a:lnTo>
                <a:lnTo>
                  <a:pt x="36130" y="49353"/>
                </a:lnTo>
                <a:lnTo>
                  <a:pt x="32180" y="50177"/>
                </a:lnTo>
                <a:lnTo>
                  <a:pt x="27406" y="50382"/>
                </a:lnTo>
                <a:lnTo>
                  <a:pt x="24217" y="50382"/>
                </a:lnTo>
                <a:lnTo>
                  <a:pt x="21513" y="49924"/>
                </a:lnTo>
                <a:lnTo>
                  <a:pt x="17081" y="48121"/>
                </a:lnTo>
                <a:lnTo>
                  <a:pt x="13906" y="45137"/>
                </a:lnTo>
                <a:lnTo>
                  <a:pt x="11541" y="41429"/>
                </a:lnTo>
                <a:lnTo>
                  <a:pt x="10360" y="36716"/>
                </a:lnTo>
                <a:lnTo>
                  <a:pt x="10069" y="34063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7" y="23991"/>
                </a:lnTo>
                <a:lnTo>
                  <a:pt x="10069" y="23991"/>
                </a:lnTo>
                <a:lnTo>
                  <a:pt x="9079" y="5335"/>
                </a:lnTo>
                <a:lnTo>
                  <a:pt x="6857" y="7874"/>
                </a:lnTo>
                <a:lnTo>
                  <a:pt x="4632" y="10415"/>
                </a:lnTo>
                <a:lnTo>
                  <a:pt x="2933" y="13489"/>
                </a:lnTo>
                <a:lnTo>
                  <a:pt x="1753" y="17122"/>
                </a:lnTo>
                <a:lnTo>
                  <a:pt x="582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8167169" y="4528626"/>
            <a:ext cx="80059" cy="56667"/>
          </a:xfrm>
          <a:custGeom>
            <a:avLst/>
            <a:gdLst/>
            <a:ahLst/>
            <a:cxnLst/>
            <a:rect l="l" t="t" r="r" b="b"/>
            <a:pathLst>
              <a:path w="80059" h="56667">
                <a:moveTo>
                  <a:pt x="532" y="4179"/>
                </a:moveTo>
                <a:lnTo>
                  <a:pt x="16026" y="54547"/>
                </a:lnTo>
                <a:lnTo>
                  <a:pt x="17654" y="56200"/>
                </a:lnTo>
                <a:lnTo>
                  <a:pt x="20307" y="56631"/>
                </a:lnTo>
                <a:lnTo>
                  <a:pt x="23698" y="56667"/>
                </a:lnTo>
                <a:lnTo>
                  <a:pt x="26290" y="56527"/>
                </a:lnTo>
                <a:lnTo>
                  <a:pt x="29159" y="54547"/>
                </a:lnTo>
                <a:lnTo>
                  <a:pt x="39484" y="16092"/>
                </a:lnTo>
                <a:lnTo>
                  <a:pt x="39714" y="16092"/>
                </a:lnTo>
                <a:lnTo>
                  <a:pt x="50838" y="54547"/>
                </a:lnTo>
                <a:lnTo>
                  <a:pt x="52466" y="56200"/>
                </a:lnTo>
                <a:lnTo>
                  <a:pt x="55270" y="56631"/>
                </a:lnTo>
                <a:lnTo>
                  <a:pt x="58675" y="56667"/>
                </a:lnTo>
                <a:lnTo>
                  <a:pt x="61239" y="56527"/>
                </a:lnTo>
                <a:lnTo>
                  <a:pt x="63921" y="54547"/>
                </a:lnTo>
                <a:lnTo>
                  <a:pt x="79541" y="4179"/>
                </a:lnTo>
                <a:lnTo>
                  <a:pt x="80059" y="1717"/>
                </a:lnTo>
                <a:lnTo>
                  <a:pt x="79160" y="356"/>
                </a:lnTo>
                <a:lnTo>
                  <a:pt x="76481" y="0"/>
                </a:lnTo>
                <a:lnTo>
                  <a:pt x="73025" y="90"/>
                </a:lnTo>
                <a:lnTo>
                  <a:pt x="70281" y="1893"/>
                </a:lnTo>
                <a:lnTo>
                  <a:pt x="57671" y="45594"/>
                </a:lnTo>
                <a:lnTo>
                  <a:pt x="57505" y="45594"/>
                </a:lnTo>
                <a:lnTo>
                  <a:pt x="44844" y="1767"/>
                </a:lnTo>
                <a:lnTo>
                  <a:pt x="43724" y="396"/>
                </a:lnTo>
                <a:lnTo>
                  <a:pt x="40895" y="0"/>
                </a:lnTo>
                <a:lnTo>
                  <a:pt x="37555" y="90"/>
                </a:lnTo>
                <a:lnTo>
                  <a:pt x="34937" y="1893"/>
                </a:lnTo>
                <a:lnTo>
                  <a:pt x="23215" y="45594"/>
                </a:lnTo>
                <a:lnTo>
                  <a:pt x="22989" y="45594"/>
                </a:lnTo>
                <a:lnTo>
                  <a:pt x="10198" y="1893"/>
                </a:lnTo>
                <a:lnTo>
                  <a:pt x="8661" y="256"/>
                </a:lnTo>
                <a:lnTo>
                  <a:pt x="5932" y="0"/>
                </a:lnTo>
                <a:lnTo>
                  <a:pt x="2541" y="64"/>
                </a:lnTo>
                <a:lnTo>
                  <a:pt x="0" y="1361"/>
                </a:lnTo>
                <a:lnTo>
                  <a:pt x="532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8252661" y="4527806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59"/>
                </a:moveTo>
                <a:lnTo>
                  <a:pt x="3441" y="52642"/>
                </a:lnTo>
                <a:lnTo>
                  <a:pt x="6616" y="55397"/>
                </a:lnTo>
                <a:lnTo>
                  <a:pt x="10806" y="57175"/>
                </a:lnTo>
                <a:lnTo>
                  <a:pt x="15594" y="58254"/>
                </a:lnTo>
                <a:lnTo>
                  <a:pt x="21553" y="58254"/>
                </a:lnTo>
                <a:lnTo>
                  <a:pt x="24573" y="57581"/>
                </a:lnTo>
                <a:lnTo>
                  <a:pt x="27420" y="56196"/>
                </a:lnTo>
                <a:lnTo>
                  <a:pt x="31485" y="45439"/>
                </a:lnTo>
                <a:lnTo>
                  <a:pt x="27014" y="48718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4" y="48207"/>
                </a:lnTo>
                <a:lnTo>
                  <a:pt x="9942" y="44399"/>
                </a:lnTo>
                <a:lnTo>
                  <a:pt x="9334" y="27420"/>
                </a:lnTo>
                <a:lnTo>
                  <a:pt x="7073" y="28868"/>
                </a:lnTo>
                <a:lnTo>
                  <a:pt x="3034" y="32144"/>
                </a:lnTo>
                <a:lnTo>
                  <a:pt x="612" y="36550"/>
                </a:lnTo>
                <a:lnTo>
                  <a:pt x="0" y="39142"/>
                </a:lnTo>
                <a:lnTo>
                  <a:pt x="0" y="44679"/>
                </a:lnTo>
                <a:lnTo>
                  <a:pt x="1320" y="48959"/>
                </a:lnTo>
                <a:close/>
              </a:path>
              <a:path w="43534" h="58254">
                <a:moveTo>
                  <a:pt x="37515" y="57442"/>
                </a:moveTo>
                <a:lnTo>
                  <a:pt x="40412" y="57491"/>
                </a:lnTo>
                <a:lnTo>
                  <a:pt x="43534" y="55727"/>
                </a:lnTo>
                <a:lnTo>
                  <a:pt x="43534" y="16675"/>
                </a:lnTo>
                <a:lnTo>
                  <a:pt x="43155" y="13792"/>
                </a:lnTo>
                <a:lnTo>
                  <a:pt x="41654" y="8837"/>
                </a:lnTo>
                <a:lnTo>
                  <a:pt x="38825" y="5093"/>
                </a:lnTo>
                <a:lnTo>
                  <a:pt x="35013" y="2160"/>
                </a:lnTo>
                <a:lnTo>
                  <a:pt x="32335" y="1295"/>
                </a:lnTo>
                <a:lnTo>
                  <a:pt x="29667" y="431"/>
                </a:lnTo>
                <a:lnTo>
                  <a:pt x="26431" y="0"/>
                </a:lnTo>
                <a:lnTo>
                  <a:pt x="20573" y="0"/>
                </a:lnTo>
                <a:lnTo>
                  <a:pt x="16549" y="557"/>
                </a:lnTo>
                <a:lnTo>
                  <a:pt x="12700" y="1410"/>
                </a:lnTo>
                <a:lnTo>
                  <a:pt x="9323" y="2552"/>
                </a:lnTo>
                <a:lnTo>
                  <a:pt x="6540" y="3859"/>
                </a:lnTo>
                <a:lnTo>
                  <a:pt x="2922" y="6706"/>
                </a:lnTo>
                <a:lnTo>
                  <a:pt x="2592" y="9601"/>
                </a:lnTo>
                <a:lnTo>
                  <a:pt x="3084" y="12434"/>
                </a:lnTo>
                <a:lnTo>
                  <a:pt x="5716" y="13093"/>
                </a:lnTo>
                <a:lnTo>
                  <a:pt x="8841" y="11314"/>
                </a:lnTo>
                <a:lnTo>
                  <a:pt x="11710" y="9942"/>
                </a:lnTo>
                <a:lnTo>
                  <a:pt x="15278" y="8751"/>
                </a:lnTo>
                <a:lnTo>
                  <a:pt x="19328" y="7898"/>
                </a:lnTo>
                <a:lnTo>
                  <a:pt x="23978" y="7898"/>
                </a:lnTo>
                <a:lnTo>
                  <a:pt x="27381" y="8686"/>
                </a:lnTo>
                <a:lnTo>
                  <a:pt x="30163" y="10007"/>
                </a:lnTo>
                <a:lnTo>
                  <a:pt x="32792" y="13384"/>
                </a:lnTo>
                <a:lnTo>
                  <a:pt x="33642" y="16535"/>
                </a:lnTo>
                <a:lnTo>
                  <a:pt x="33872" y="20383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3" y="24879"/>
                </a:lnTo>
                <a:lnTo>
                  <a:pt x="15429" y="25591"/>
                </a:lnTo>
                <a:lnTo>
                  <a:pt x="12128" y="26327"/>
                </a:lnTo>
                <a:lnTo>
                  <a:pt x="9334" y="27420"/>
                </a:lnTo>
                <a:lnTo>
                  <a:pt x="9942" y="44399"/>
                </a:lnTo>
                <a:lnTo>
                  <a:pt x="9942" y="41656"/>
                </a:lnTo>
                <a:lnTo>
                  <a:pt x="10262" y="38620"/>
                </a:lnTo>
                <a:lnTo>
                  <a:pt x="12434" y="35078"/>
                </a:lnTo>
                <a:lnTo>
                  <a:pt x="15026" y="33324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4"/>
                </a:lnTo>
                <a:lnTo>
                  <a:pt x="31485" y="45439"/>
                </a:lnTo>
                <a:lnTo>
                  <a:pt x="27420" y="56196"/>
                </a:lnTo>
                <a:lnTo>
                  <a:pt x="30265" y="54824"/>
                </a:lnTo>
                <a:lnTo>
                  <a:pt x="32842" y="52909"/>
                </a:lnTo>
                <a:lnTo>
                  <a:pt x="35167" y="50417"/>
                </a:lnTo>
                <a:lnTo>
                  <a:pt x="35167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8314048" y="4527806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1332" y="57189"/>
                </a:moveTo>
                <a:lnTo>
                  <a:pt x="3873" y="57491"/>
                </a:lnTo>
                <a:lnTo>
                  <a:pt x="6602" y="57456"/>
                </a:lnTo>
                <a:lnTo>
                  <a:pt x="9701" y="55662"/>
                </a:lnTo>
                <a:lnTo>
                  <a:pt x="9701" y="20789"/>
                </a:lnTo>
                <a:lnTo>
                  <a:pt x="11084" y="18629"/>
                </a:lnTo>
                <a:lnTo>
                  <a:pt x="13474" y="15317"/>
                </a:lnTo>
                <a:lnTo>
                  <a:pt x="15711" y="12636"/>
                </a:lnTo>
                <a:lnTo>
                  <a:pt x="18780" y="10173"/>
                </a:lnTo>
                <a:lnTo>
                  <a:pt x="21629" y="9183"/>
                </a:lnTo>
                <a:lnTo>
                  <a:pt x="24904" y="9424"/>
                </a:lnTo>
                <a:lnTo>
                  <a:pt x="27900" y="10274"/>
                </a:lnTo>
                <a:lnTo>
                  <a:pt x="30873" y="8902"/>
                </a:lnTo>
                <a:lnTo>
                  <a:pt x="30949" y="3973"/>
                </a:lnTo>
                <a:lnTo>
                  <a:pt x="2894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40"/>
                </a:lnTo>
                <a:lnTo>
                  <a:pt x="17614" y="1271"/>
                </a:lnTo>
                <a:lnTo>
                  <a:pt x="14133" y="3848"/>
                </a:lnTo>
                <a:lnTo>
                  <a:pt x="11596" y="6516"/>
                </a:lnTo>
                <a:lnTo>
                  <a:pt x="8763" y="10364"/>
                </a:lnTo>
                <a:lnTo>
                  <a:pt x="8763" y="2653"/>
                </a:lnTo>
                <a:lnTo>
                  <a:pt x="8557" y="1854"/>
                </a:lnTo>
                <a:lnTo>
                  <a:pt x="5979" y="849"/>
                </a:lnTo>
                <a:lnTo>
                  <a:pt x="2768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8350049" y="4556545"/>
            <a:ext cx="11609" cy="80683"/>
          </a:xfrm>
          <a:custGeom>
            <a:avLst/>
            <a:gdLst/>
            <a:ahLst/>
            <a:cxnLst/>
            <a:rect l="l" t="t" r="r" b="b"/>
            <a:pathLst>
              <a:path w="11609" h="80683">
                <a:moveTo>
                  <a:pt x="10694" y="7847"/>
                </a:moveTo>
                <a:lnTo>
                  <a:pt x="10274" y="5280"/>
                </a:lnTo>
                <a:lnTo>
                  <a:pt x="10072" y="2678"/>
                </a:lnTo>
                <a:lnTo>
                  <a:pt x="10072" y="0"/>
                </a:lnTo>
                <a:lnTo>
                  <a:pt x="8851" y="25744"/>
                </a:lnTo>
                <a:lnTo>
                  <a:pt x="11609" y="27251"/>
                </a:lnTo>
                <a:lnTo>
                  <a:pt x="10694" y="7847"/>
                </a:lnTo>
                <a:close/>
              </a:path>
              <a:path w="11609" h="80683">
                <a:moveTo>
                  <a:pt x="40121" y="19926"/>
                </a:moveTo>
                <a:lnTo>
                  <a:pt x="40121" y="26935"/>
                </a:lnTo>
                <a:lnTo>
                  <a:pt x="40347" y="27759"/>
                </a:lnTo>
                <a:lnTo>
                  <a:pt x="43016" y="28713"/>
                </a:lnTo>
                <a:lnTo>
                  <a:pt x="45985" y="28713"/>
                </a:lnTo>
                <a:lnTo>
                  <a:pt x="48779" y="26935"/>
                </a:lnTo>
                <a:lnTo>
                  <a:pt x="48779" y="-51537"/>
                </a:lnTo>
                <a:lnTo>
                  <a:pt x="47357" y="-53049"/>
                </a:lnTo>
                <a:lnTo>
                  <a:pt x="44805" y="-53431"/>
                </a:lnTo>
                <a:lnTo>
                  <a:pt x="42111" y="-53380"/>
                </a:lnTo>
                <a:lnTo>
                  <a:pt x="39001" y="-51537"/>
                </a:lnTo>
                <a:lnTo>
                  <a:pt x="39001" y="-20728"/>
                </a:lnTo>
                <a:lnTo>
                  <a:pt x="36489" y="-23356"/>
                </a:lnTo>
                <a:lnTo>
                  <a:pt x="33947" y="-25351"/>
                </a:lnTo>
                <a:lnTo>
                  <a:pt x="31370" y="-26708"/>
                </a:lnTo>
                <a:lnTo>
                  <a:pt x="28792" y="-28069"/>
                </a:lnTo>
                <a:lnTo>
                  <a:pt x="25958" y="-28742"/>
                </a:lnTo>
                <a:lnTo>
                  <a:pt x="19126" y="-28742"/>
                </a:lnTo>
                <a:lnTo>
                  <a:pt x="15835" y="-28044"/>
                </a:lnTo>
                <a:lnTo>
                  <a:pt x="12992" y="-26647"/>
                </a:lnTo>
                <a:lnTo>
                  <a:pt x="10147" y="-25250"/>
                </a:lnTo>
                <a:lnTo>
                  <a:pt x="7760" y="-23266"/>
                </a:lnTo>
                <a:lnTo>
                  <a:pt x="5831" y="-20678"/>
                </a:lnTo>
                <a:lnTo>
                  <a:pt x="3897" y="-18072"/>
                </a:lnTo>
                <a:lnTo>
                  <a:pt x="2451" y="-14936"/>
                </a:lnTo>
                <a:lnTo>
                  <a:pt x="1471" y="-11264"/>
                </a:lnTo>
                <a:lnTo>
                  <a:pt x="496" y="-7595"/>
                </a:lnTo>
                <a:lnTo>
                  <a:pt x="0" y="-3481"/>
                </a:lnTo>
                <a:lnTo>
                  <a:pt x="0" y="4913"/>
                </a:lnTo>
                <a:lnTo>
                  <a:pt x="394" y="8582"/>
                </a:lnTo>
                <a:lnTo>
                  <a:pt x="1169" y="12063"/>
                </a:lnTo>
                <a:lnTo>
                  <a:pt x="1958" y="15530"/>
                </a:lnTo>
                <a:lnTo>
                  <a:pt x="3214" y="18554"/>
                </a:lnTo>
                <a:lnTo>
                  <a:pt x="4917" y="21117"/>
                </a:lnTo>
                <a:lnTo>
                  <a:pt x="6630" y="23709"/>
                </a:lnTo>
                <a:lnTo>
                  <a:pt x="8851" y="25744"/>
                </a:lnTo>
                <a:lnTo>
                  <a:pt x="10072" y="0"/>
                </a:lnTo>
                <a:lnTo>
                  <a:pt x="10313" y="-4978"/>
                </a:lnTo>
                <a:lnTo>
                  <a:pt x="11289" y="-9842"/>
                </a:lnTo>
                <a:lnTo>
                  <a:pt x="13172" y="-13945"/>
                </a:lnTo>
                <a:lnTo>
                  <a:pt x="15645" y="-17438"/>
                </a:lnTo>
                <a:lnTo>
                  <a:pt x="19116" y="-19789"/>
                </a:lnTo>
                <a:lnTo>
                  <a:pt x="23688" y="-20372"/>
                </a:lnTo>
                <a:lnTo>
                  <a:pt x="26351" y="-20372"/>
                </a:lnTo>
                <a:lnTo>
                  <a:pt x="28917" y="-19518"/>
                </a:lnTo>
                <a:lnTo>
                  <a:pt x="31370" y="-17805"/>
                </a:lnTo>
                <a:lnTo>
                  <a:pt x="36358" y="-13615"/>
                </a:lnTo>
                <a:lnTo>
                  <a:pt x="39001" y="-10364"/>
                </a:lnTo>
                <a:lnTo>
                  <a:pt x="39001" y="10843"/>
                </a:lnTo>
                <a:lnTo>
                  <a:pt x="36017" y="14389"/>
                </a:lnTo>
                <a:lnTo>
                  <a:pt x="33263" y="17016"/>
                </a:lnTo>
                <a:lnTo>
                  <a:pt x="29439" y="19745"/>
                </a:lnTo>
                <a:lnTo>
                  <a:pt x="25807" y="21041"/>
                </a:lnTo>
                <a:lnTo>
                  <a:pt x="23266" y="21207"/>
                </a:lnTo>
                <a:lnTo>
                  <a:pt x="18604" y="20609"/>
                </a:lnTo>
                <a:lnTo>
                  <a:pt x="15217" y="18223"/>
                </a:lnTo>
                <a:lnTo>
                  <a:pt x="12840" y="14655"/>
                </a:lnTo>
                <a:lnTo>
                  <a:pt x="11112" y="10400"/>
                </a:lnTo>
                <a:lnTo>
                  <a:pt x="10694" y="7847"/>
                </a:lnTo>
                <a:lnTo>
                  <a:pt x="11609" y="27251"/>
                </a:lnTo>
                <a:lnTo>
                  <a:pt x="14363" y="28764"/>
                </a:lnTo>
                <a:lnTo>
                  <a:pt x="17664" y="29527"/>
                </a:lnTo>
                <a:lnTo>
                  <a:pt x="25134" y="29527"/>
                </a:lnTo>
                <a:lnTo>
                  <a:pt x="28421" y="28674"/>
                </a:lnTo>
                <a:lnTo>
                  <a:pt x="31419" y="26984"/>
                </a:lnTo>
                <a:lnTo>
                  <a:pt x="34443" y="25311"/>
                </a:lnTo>
                <a:lnTo>
                  <a:pt x="37324" y="22946"/>
                </a:lnTo>
                <a:lnTo>
                  <a:pt x="40121" y="1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8437046" y="4528626"/>
            <a:ext cx="80059" cy="56667"/>
          </a:xfrm>
          <a:custGeom>
            <a:avLst/>
            <a:gdLst/>
            <a:ahLst/>
            <a:cxnLst/>
            <a:rect l="l" t="t" r="r" b="b"/>
            <a:pathLst>
              <a:path w="80059" h="56667">
                <a:moveTo>
                  <a:pt x="532" y="4179"/>
                </a:moveTo>
                <a:lnTo>
                  <a:pt x="16026" y="54547"/>
                </a:lnTo>
                <a:lnTo>
                  <a:pt x="17650" y="56200"/>
                </a:lnTo>
                <a:lnTo>
                  <a:pt x="20303" y="56631"/>
                </a:lnTo>
                <a:lnTo>
                  <a:pt x="23694" y="56667"/>
                </a:lnTo>
                <a:lnTo>
                  <a:pt x="26286" y="56527"/>
                </a:lnTo>
                <a:lnTo>
                  <a:pt x="29155" y="54547"/>
                </a:lnTo>
                <a:lnTo>
                  <a:pt x="39480" y="16092"/>
                </a:lnTo>
                <a:lnTo>
                  <a:pt x="39711" y="16092"/>
                </a:lnTo>
                <a:lnTo>
                  <a:pt x="50835" y="54547"/>
                </a:lnTo>
                <a:lnTo>
                  <a:pt x="52462" y="56200"/>
                </a:lnTo>
                <a:lnTo>
                  <a:pt x="55266" y="56631"/>
                </a:lnTo>
                <a:lnTo>
                  <a:pt x="58672" y="56667"/>
                </a:lnTo>
                <a:lnTo>
                  <a:pt x="61235" y="56527"/>
                </a:lnTo>
                <a:lnTo>
                  <a:pt x="63917" y="54547"/>
                </a:lnTo>
                <a:lnTo>
                  <a:pt x="79537" y="4179"/>
                </a:lnTo>
                <a:lnTo>
                  <a:pt x="80059" y="1717"/>
                </a:lnTo>
                <a:lnTo>
                  <a:pt x="79156" y="356"/>
                </a:lnTo>
                <a:lnTo>
                  <a:pt x="76478" y="0"/>
                </a:lnTo>
                <a:lnTo>
                  <a:pt x="73022" y="90"/>
                </a:lnTo>
                <a:lnTo>
                  <a:pt x="70279" y="1893"/>
                </a:lnTo>
                <a:lnTo>
                  <a:pt x="57668" y="45594"/>
                </a:lnTo>
                <a:lnTo>
                  <a:pt x="57501" y="45594"/>
                </a:lnTo>
                <a:lnTo>
                  <a:pt x="44841" y="1767"/>
                </a:lnTo>
                <a:lnTo>
                  <a:pt x="43724" y="396"/>
                </a:lnTo>
                <a:lnTo>
                  <a:pt x="40891" y="0"/>
                </a:lnTo>
                <a:lnTo>
                  <a:pt x="37551" y="90"/>
                </a:lnTo>
                <a:lnTo>
                  <a:pt x="34933" y="1893"/>
                </a:lnTo>
                <a:lnTo>
                  <a:pt x="23211" y="45594"/>
                </a:lnTo>
                <a:lnTo>
                  <a:pt x="22985" y="45594"/>
                </a:lnTo>
                <a:lnTo>
                  <a:pt x="10194" y="1893"/>
                </a:lnTo>
                <a:lnTo>
                  <a:pt x="8657" y="256"/>
                </a:lnTo>
                <a:lnTo>
                  <a:pt x="5928" y="0"/>
                </a:lnTo>
                <a:lnTo>
                  <a:pt x="3159" y="25"/>
                </a:lnTo>
                <a:lnTo>
                  <a:pt x="0" y="1361"/>
                </a:lnTo>
                <a:lnTo>
                  <a:pt x="532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8527488" y="4506779"/>
            <a:ext cx="12016" cy="78522"/>
          </a:xfrm>
          <a:custGeom>
            <a:avLst/>
            <a:gdLst/>
            <a:ahLst/>
            <a:cxnLst/>
            <a:rect l="l" t="t" r="r" b="b"/>
            <a:pathLst>
              <a:path w="12016" h="78522">
                <a:moveTo>
                  <a:pt x="0" y="5892"/>
                </a:moveTo>
                <a:lnTo>
                  <a:pt x="421" y="9652"/>
                </a:lnTo>
                <a:lnTo>
                  <a:pt x="3672" y="11659"/>
                </a:lnTo>
                <a:lnTo>
                  <a:pt x="8270" y="11659"/>
                </a:lnTo>
                <a:lnTo>
                  <a:pt x="11584" y="9601"/>
                </a:lnTo>
                <a:lnTo>
                  <a:pt x="12016" y="5767"/>
                </a:lnTo>
                <a:lnTo>
                  <a:pt x="11596" y="2005"/>
                </a:lnTo>
                <a:lnTo>
                  <a:pt x="8345" y="0"/>
                </a:lnTo>
                <a:lnTo>
                  <a:pt x="3763" y="0"/>
                </a:lnTo>
                <a:lnTo>
                  <a:pt x="433" y="2058"/>
                </a:lnTo>
                <a:lnTo>
                  <a:pt x="0" y="5892"/>
                </a:lnTo>
                <a:close/>
              </a:path>
              <a:path w="12016" h="78522">
                <a:moveTo>
                  <a:pt x="1170" y="23672"/>
                </a:moveTo>
                <a:lnTo>
                  <a:pt x="1170" y="76694"/>
                </a:lnTo>
                <a:lnTo>
                  <a:pt x="2527" y="78206"/>
                </a:lnTo>
                <a:lnTo>
                  <a:pt x="5069" y="78522"/>
                </a:lnTo>
                <a:lnTo>
                  <a:pt x="7797" y="78487"/>
                </a:lnTo>
                <a:lnTo>
                  <a:pt x="10897" y="76694"/>
                </a:lnTo>
                <a:lnTo>
                  <a:pt x="10897" y="23672"/>
                </a:lnTo>
                <a:lnTo>
                  <a:pt x="9551" y="22161"/>
                </a:lnTo>
                <a:lnTo>
                  <a:pt x="6987" y="21855"/>
                </a:lnTo>
                <a:lnTo>
                  <a:pt x="4281" y="21894"/>
                </a:lnTo>
                <a:lnTo>
                  <a:pt x="1170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8548898" y="45144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0" y="40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69"/>
                </a:lnTo>
                <a:lnTo>
                  <a:pt x="50" y="17198"/>
                </a:lnTo>
                <a:lnTo>
                  <a:pt x="0" y="19965"/>
                </a:lnTo>
                <a:lnTo>
                  <a:pt x="1954" y="22569"/>
                </a:lnTo>
                <a:lnTo>
                  <a:pt x="9373" y="22569"/>
                </a:lnTo>
                <a:lnTo>
                  <a:pt x="9373" y="56617"/>
                </a:lnTo>
                <a:lnTo>
                  <a:pt x="9651" y="59284"/>
                </a:lnTo>
                <a:lnTo>
                  <a:pt x="10223" y="61546"/>
                </a:lnTo>
                <a:lnTo>
                  <a:pt x="11696" y="65661"/>
                </a:lnTo>
                <a:lnTo>
                  <a:pt x="14224" y="68605"/>
                </a:lnTo>
                <a:lnTo>
                  <a:pt x="17795" y="70434"/>
                </a:lnTo>
                <a:lnTo>
                  <a:pt x="22122" y="71528"/>
                </a:lnTo>
                <a:lnTo>
                  <a:pt x="25768" y="71528"/>
                </a:lnTo>
                <a:lnTo>
                  <a:pt x="28487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3" y="61823"/>
                </a:lnTo>
                <a:lnTo>
                  <a:pt x="29627" y="62777"/>
                </a:lnTo>
                <a:lnTo>
                  <a:pt x="26507" y="63223"/>
                </a:lnTo>
                <a:lnTo>
                  <a:pt x="23723" y="63223"/>
                </a:lnTo>
                <a:lnTo>
                  <a:pt x="21780" y="62280"/>
                </a:lnTo>
                <a:lnTo>
                  <a:pt x="19624" y="58547"/>
                </a:lnTo>
                <a:lnTo>
                  <a:pt x="19086" y="55793"/>
                </a:lnTo>
                <a:lnTo>
                  <a:pt x="19086" y="22569"/>
                </a:lnTo>
                <a:lnTo>
                  <a:pt x="33300" y="22569"/>
                </a:lnTo>
                <a:lnTo>
                  <a:pt x="34646" y="19965"/>
                </a:lnTo>
                <a:lnTo>
                  <a:pt x="34607" y="17198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70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8595968" y="4502880"/>
            <a:ext cx="45669" cy="82421"/>
          </a:xfrm>
          <a:custGeom>
            <a:avLst/>
            <a:gdLst/>
            <a:ahLst/>
            <a:cxnLst/>
            <a:rect l="l" t="t" r="r" b="b"/>
            <a:pathLst>
              <a:path w="45669" h="82421">
                <a:moveTo>
                  <a:pt x="35938" y="49554"/>
                </a:moveTo>
                <a:lnTo>
                  <a:pt x="35938" y="80592"/>
                </a:lnTo>
                <a:lnTo>
                  <a:pt x="37299" y="82105"/>
                </a:lnTo>
                <a:lnTo>
                  <a:pt x="39852" y="82421"/>
                </a:lnTo>
                <a:lnTo>
                  <a:pt x="42555" y="82386"/>
                </a:lnTo>
                <a:lnTo>
                  <a:pt x="45669" y="80592"/>
                </a:lnTo>
                <a:lnTo>
                  <a:pt x="45669" y="44499"/>
                </a:lnTo>
                <a:lnTo>
                  <a:pt x="45349" y="41248"/>
                </a:lnTo>
                <a:lnTo>
                  <a:pt x="44690" y="38555"/>
                </a:lnTo>
                <a:lnTo>
                  <a:pt x="44042" y="35877"/>
                </a:lnTo>
                <a:lnTo>
                  <a:pt x="41475" y="31521"/>
                </a:lnTo>
                <a:lnTo>
                  <a:pt x="38033" y="27928"/>
                </a:lnTo>
                <a:lnTo>
                  <a:pt x="33210" y="25526"/>
                </a:lnTo>
                <a:lnTo>
                  <a:pt x="30225" y="24918"/>
                </a:lnTo>
                <a:lnTo>
                  <a:pt x="23825" y="24918"/>
                </a:lnTo>
                <a:lnTo>
                  <a:pt x="20980" y="25642"/>
                </a:lnTo>
                <a:lnTo>
                  <a:pt x="18148" y="27075"/>
                </a:lnTo>
                <a:lnTo>
                  <a:pt x="15314" y="28497"/>
                </a:lnTo>
                <a:lnTo>
                  <a:pt x="12520" y="30697"/>
                </a:lnTo>
                <a:lnTo>
                  <a:pt x="9726" y="33642"/>
                </a:lnTo>
                <a:lnTo>
                  <a:pt x="9726" y="1893"/>
                </a:lnTo>
                <a:lnTo>
                  <a:pt x="8370" y="331"/>
                </a:lnTo>
                <a:lnTo>
                  <a:pt x="5814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2"/>
                </a:lnTo>
                <a:lnTo>
                  <a:pt x="1357" y="82105"/>
                </a:lnTo>
                <a:lnTo>
                  <a:pt x="3898" y="82421"/>
                </a:lnTo>
                <a:lnTo>
                  <a:pt x="6628" y="82386"/>
                </a:lnTo>
                <a:lnTo>
                  <a:pt x="9726" y="80592"/>
                </a:lnTo>
                <a:lnTo>
                  <a:pt x="9726" y="43534"/>
                </a:lnTo>
                <a:lnTo>
                  <a:pt x="12395" y="40194"/>
                </a:lnTo>
                <a:lnTo>
                  <a:pt x="14947" y="37666"/>
                </a:lnTo>
                <a:lnTo>
                  <a:pt x="17385" y="35942"/>
                </a:lnTo>
                <a:lnTo>
                  <a:pt x="22247" y="33350"/>
                </a:lnTo>
                <a:lnTo>
                  <a:pt x="26578" y="33350"/>
                </a:lnTo>
                <a:lnTo>
                  <a:pt x="29667" y="34405"/>
                </a:lnTo>
                <a:lnTo>
                  <a:pt x="32270" y="36144"/>
                </a:lnTo>
                <a:lnTo>
                  <a:pt x="34074" y="38811"/>
                </a:lnTo>
                <a:lnTo>
                  <a:pt x="35239" y="42238"/>
                </a:lnTo>
                <a:lnTo>
                  <a:pt x="35938" y="46518"/>
                </a:lnTo>
                <a:lnTo>
                  <a:pt x="35938" y="49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8682551" y="4527806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59"/>
                </a:moveTo>
                <a:lnTo>
                  <a:pt x="3441" y="52642"/>
                </a:lnTo>
                <a:lnTo>
                  <a:pt x="6616" y="55397"/>
                </a:lnTo>
                <a:lnTo>
                  <a:pt x="10821" y="57175"/>
                </a:lnTo>
                <a:lnTo>
                  <a:pt x="15595" y="58254"/>
                </a:lnTo>
                <a:lnTo>
                  <a:pt x="21564" y="58254"/>
                </a:lnTo>
                <a:lnTo>
                  <a:pt x="24588" y="57581"/>
                </a:lnTo>
                <a:lnTo>
                  <a:pt x="27421" y="56196"/>
                </a:lnTo>
                <a:lnTo>
                  <a:pt x="31482" y="45439"/>
                </a:lnTo>
                <a:lnTo>
                  <a:pt x="27014" y="48718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5" y="48207"/>
                </a:lnTo>
                <a:lnTo>
                  <a:pt x="9958" y="44399"/>
                </a:lnTo>
                <a:lnTo>
                  <a:pt x="9349" y="27420"/>
                </a:lnTo>
                <a:lnTo>
                  <a:pt x="7073" y="28868"/>
                </a:lnTo>
                <a:lnTo>
                  <a:pt x="3049" y="32144"/>
                </a:lnTo>
                <a:lnTo>
                  <a:pt x="608" y="36550"/>
                </a:lnTo>
                <a:lnTo>
                  <a:pt x="0" y="39142"/>
                </a:lnTo>
                <a:lnTo>
                  <a:pt x="0" y="44679"/>
                </a:lnTo>
                <a:lnTo>
                  <a:pt x="1320" y="48959"/>
                </a:lnTo>
                <a:close/>
              </a:path>
              <a:path w="43534" h="58254">
                <a:moveTo>
                  <a:pt x="37515" y="57442"/>
                </a:moveTo>
                <a:lnTo>
                  <a:pt x="40424" y="57491"/>
                </a:lnTo>
                <a:lnTo>
                  <a:pt x="43534" y="55727"/>
                </a:lnTo>
                <a:lnTo>
                  <a:pt x="43534" y="16675"/>
                </a:lnTo>
                <a:lnTo>
                  <a:pt x="43153" y="13792"/>
                </a:lnTo>
                <a:lnTo>
                  <a:pt x="41669" y="8837"/>
                </a:lnTo>
                <a:lnTo>
                  <a:pt x="38822" y="5093"/>
                </a:lnTo>
                <a:lnTo>
                  <a:pt x="35013" y="2160"/>
                </a:lnTo>
                <a:lnTo>
                  <a:pt x="32345" y="1295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59" y="557"/>
                </a:lnTo>
                <a:lnTo>
                  <a:pt x="12701" y="1410"/>
                </a:lnTo>
                <a:lnTo>
                  <a:pt x="9320" y="2552"/>
                </a:lnTo>
                <a:lnTo>
                  <a:pt x="6541" y="3859"/>
                </a:lnTo>
                <a:lnTo>
                  <a:pt x="2933" y="6706"/>
                </a:lnTo>
                <a:lnTo>
                  <a:pt x="2592" y="9601"/>
                </a:lnTo>
                <a:lnTo>
                  <a:pt x="3100" y="12434"/>
                </a:lnTo>
                <a:lnTo>
                  <a:pt x="5727" y="13093"/>
                </a:lnTo>
                <a:lnTo>
                  <a:pt x="8837" y="11314"/>
                </a:lnTo>
                <a:lnTo>
                  <a:pt x="11722" y="9942"/>
                </a:lnTo>
                <a:lnTo>
                  <a:pt x="15293" y="8751"/>
                </a:lnTo>
                <a:lnTo>
                  <a:pt x="19343" y="7898"/>
                </a:lnTo>
                <a:lnTo>
                  <a:pt x="23980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35"/>
                </a:lnTo>
                <a:lnTo>
                  <a:pt x="33872" y="20383"/>
                </a:lnTo>
                <a:lnTo>
                  <a:pt x="33872" y="24498"/>
                </a:lnTo>
                <a:lnTo>
                  <a:pt x="22453" y="24498"/>
                </a:lnTo>
                <a:lnTo>
                  <a:pt x="18745" y="24879"/>
                </a:lnTo>
                <a:lnTo>
                  <a:pt x="15444" y="25591"/>
                </a:lnTo>
                <a:lnTo>
                  <a:pt x="12142" y="26327"/>
                </a:lnTo>
                <a:lnTo>
                  <a:pt x="9349" y="27420"/>
                </a:lnTo>
                <a:lnTo>
                  <a:pt x="9958" y="44399"/>
                </a:lnTo>
                <a:lnTo>
                  <a:pt x="9958" y="41656"/>
                </a:lnTo>
                <a:lnTo>
                  <a:pt x="10264" y="38620"/>
                </a:lnTo>
                <a:lnTo>
                  <a:pt x="12434" y="35078"/>
                </a:lnTo>
                <a:lnTo>
                  <a:pt x="15022" y="33324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4"/>
                </a:lnTo>
                <a:lnTo>
                  <a:pt x="31482" y="45439"/>
                </a:lnTo>
                <a:lnTo>
                  <a:pt x="27421" y="56196"/>
                </a:lnTo>
                <a:lnTo>
                  <a:pt x="30275" y="54824"/>
                </a:lnTo>
                <a:lnTo>
                  <a:pt x="32853" y="52909"/>
                </a:lnTo>
                <a:lnTo>
                  <a:pt x="35179" y="50417"/>
                </a:lnTo>
                <a:lnTo>
                  <a:pt x="35179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8771238" y="4502880"/>
            <a:ext cx="9711" cy="82421"/>
          </a:xfrm>
          <a:custGeom>
            <a:avLst/>
            <a:gdLst/>
            <a:ahLst/>
            <a:cxnLst/>
            <a:rect l="l" t="t" r="r" b="b"/>
            <a:pathLst>
              <a:path w="9711" h="82421">
                <a:moveTo>
                  <a:pt x="9711" y="80592"/>
                </a:moveTo>
                <a:lnTo>
                  <a:pt x="9711" y="1893"/>
                </a:lnTo>
                <a:lnTo>
                  <a:pt x="8365" y="331"/>
                </a:lnTo>
                <a:lnTo>
                  <a:pt x="5802" y="0"/>
                </a:lnTo>
                <a:lnTo>
                  <a:pt x="3094" y="39"/>
                </a:lnTo>
                <a:lnTo>
                  <a:pt x="0" y="1893"/>
                </a:lnTo>
                <a:lnTo>
                  <a:pt x="0" y="80592"/>
                </a:lnTo>
                <a:lnTo>
                  <a:pt x="1342" y="82105"/>
                </a:lnTo>
                <a:lnTo>
                  <a:pt x="3883" y="82421"/>
                </a:lnTo>
                <a:lnTo>
                  <a:pt x="6616" y="82386"/>
                </a:lnTo>
                <a:lnTo>
                  <a:pt x="9711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8793565" y="4527798"/>
            <a:ext cx="53021" cy="58266"/>
          </a:xfrm>
          <a:custGeom>
            <a:avLst/>
            <a:gdLst/>
            <a:ahLst/>
            <a:cxnLst/>
            <a:rect l="l" t="t" r="r" b="b"/>
            <a:pathLst>
              <a:path w="53021" h="58266">
                <a:moveTo>
                  <a:pt x="518" y="38124"/>
                </a:moveTo>
                <a:lnTo>
                  <a:pt x="1587" y="41655"/>
                </a:lnTo>
                <a:lnTo>
                  <a:pt x="2642" y="45198"/>
                </a:lnTo>
                <a:lnTo>
                  <a:pt x="4255" y="48193"/>
                </a:lnTo>
                <a:lnTo>
                  <a:pt x="8571" y="53146"/>
                </a:lnTo>
                <a:lnTo>
                  <a:pt x="11275" y="55026"/>
                </a:lnTo>
                <a:lnTo>
                  <a:pt x="10882" y="37184"/>
                </a:lnTo>
                <a:lnTo>
                  <a:pt x="10335" y="34632"/>
                </a:lnTo>
                <a:lnTo>
                  <a:pt x="10069" y="31899"/>
                </a:lnTo>
                <a:lnTo>
                  <a:pt x="10069" y="25970"/>
                </a:lnTo>
                <a:lnTo>
                  <a:pt x="10386" y="23177"/>
                </a:lnTo>
                <a:lnTo>
                  <a:pt x="11049" y="20624"/>
                </a:lnTo>
                <a:lnTo>
                  <a:pt x="11706" y="18072"/>
                </a:lnTo>
                <a:lnTo>
                  <a:pt x="12701" y="15862"/>
                </a:lnTo>
                <a:lnTo>
                  <a:pt x="15405" y="12128"/>
                </a:lnTo>
                <a:lnTo>
                  <a:pt x="19188" y="9663"/>
                </a:lnTo>
                <a:lnTo>
                  <a:pt x="23760" y="8139"/>
                </a:lnTo>
                <a:lnTo>
                  <a:pt x="29778" y="8139"/>
                </a:lnTo>
                <a:lnTo>
                  <a:pt x="32396" y="8698"/>
                </a:lnTo>
                <a:lnTo>
                  <a:pt x="36601" y="10947"/>
                </a:lnTo>
                <a:lnTo>
                  <a:pt x="39495" y="14375"/>
                </a:lnTo>
                <a:lnTo>
                  <a:pt x="41605" y="18540"/>
                </a:lnTo>
                <a:lnTo>
                  <a:pt x="42148" y="21093"/>
                </a:lnTo>
                <a:lnTo>
                  <a:pt x="42670" y="23660"/>
                </a:lnTo>
                <a:lnTo>
                  <a:pt x="42937" y="26352"/>
                </a:lnTo>
                <a:lnTo>
                  <a:pt x="42937" y="32282"/>
                </a:lnTo>
                <a:lnTo>
                  <a:pt x="42631" y="35100"/>
                </a:lnTo>
                <a:lnTo>
                  <a:pt x="41997" y="37652"/>
                </a:lnTo>
                <a:lnTo>
                  <a:pt x="41349" y="40208"/>
                </a:lnTo>
                <a:lnTo>
                  <a:pt x="40374" y="42405"/>
                </a:lnTo>
                <a:lnTo>
                  <a:pt x="37666" y="46098"/>
                </a:lnTo>
                <a:lnTo>
                  <a:pt x="33844" y="48539"/>
                </a:lnTo>
                <a:lnTo>
                  <a:pt x="29272" y="50087"/>
                </a:lnTo>
                <a:lnTo>
                  <a:pt x="30402" y="58266"/>
                </a:lnTo>
                <a:lnTo>
                  <a:pt x="34325" y="57528"/>
                </a:lnTo>
                <a:lnTo>
                  <a:pt x="37731" y="56056"/>
                </a:lnTo>
                <a:lnTo>
                  <a:pt x="41122" y="54583"/>
                </a:lnTo>
                <a:lnTo>
                  <a:pt x="43952" y="52538"/>
                </a:lnTo>
                <a:lnTo>
                  <a:pt x="46212" y="49910"/>
                </a:lnTo>
                <a:lnTo>
                  <a:pt x="48474" y="47279"/>
                </a:lnTo>
                <a:lnTo>
                  <a:pt x="50162" y="44143"/>
                </a:lnTo>
                <a:lnTo>
                  <a:pt x="51306" y="40511"/>
                </a:lnTo>
                <a:lnTo>
                  <a:pt x="52448" y="36878"/>
                </a:lnTo>
                <a:lnTo>
                  <a:pt x="53021" y="32904"/>
                </a:lnTo>
                <a:lnTo>
                  <a:pt x="53021" y="24141"/>
                </a:lnTo>
                <a:lnTo>
                  <a:pt x="52477" y="20153"/>
                </a:lnTo>
                <a:lnTo>
                  <a:pt x="51396" y="16621"/>
                </a:lnTo>
                <a:lnTo>
                  <a:pt x="50317" y="13079"/>
                </a:lnTo>
                <a:lnTo>
                  <a:pt x="48690" y="10083"/>
                </a:lnTo>
                <a:lnTo>
                  <a:pt x="44373" y="5140"/>
                </a:lnTo>
                <a:lnTo>
                  <a:pt x="41666" y="3251"/>
                </a:lnTo>
                <a:lnTo>
                  <a:pt x="38440" y="1955"/>
                </a:lnTo>
                <a:lnTo>
                  <a:pt x="35204" y="659"/>
                </a:lnTo>
                <a:lnTo>
                  <a:pt x="31391" y="0"/>
                </a:lnTo>
                <a:lnTo>
                  <a:pt x="22528" y="0"/>
                </a:lnTo>
                <a:lnTo>
                  <a:pt x="18564" y="735"/>
                </a:lnTo>
                <a:lnTo>
                  <a:pt x="15187" y="2181"/>
                </a:lnTo>
                <a:lnTo>
                  <a:pt x="11822" y="3632"/>
                </a:lnTo>
                <a:lnTo>
                  <a:pt x="8989" y="5674"/>
                </a:lnTo>
                <a:lnTo>
                  <a:pt x="6728" y="8315"/>
                </a:lnTo>
                <a:lnTo>
                  <a:pt x="4481" y="10947"/>
                </a:lnTo>
                <a:lnTo>
                  <a:pt x="2794" y="14083"/>
                </a:lnTo>
                <a:lnTo>
                  <a:pt x="1673" y="17716"/>
                </a:lnTo>
                <a:lnTo>
                  <a:pt x="557" y="21348"/>
                </a:lnTo>
                <a:lnTo>
                  <a:pt x="0" y="25308"/>
                </a:lnTo>
                <a:lnTo>
                  <a:pt x="0" y="34124"/>
                </a:lnTo>
                <a:lnTo>
                  <a:pt x="518" y="38124"/>
                </a:lnTo>
                <a:close/>
              </a:path>
              <a:path w="53021" h="58266">
                <a:moveTo>
                  <a:pt x="13550" y="43865"/>
                </a:moveTo>
                <a:lnTo>
                  <a:pt x="11416" y="39737"/>
                </a:lnTo>
                <a:lnTo>
                  <a:pt x="10882" y="37184"/>
                </a:lnTo>
                <a:lnTo>
                  <a:pt x="11275" y="55026"/>
                </a:lnTo>
                <a:lnTo>
                  <a:pt x="14514" y="56321"/>
                </a:lnTo>
                <a:lnTo>
                  <a:pt x="17766" y="57618"/>
                </a:lnTo>
                <a:lnTo>
                  <a:pt x="21549" y="58266"/>
                </a:lnTo>
                <a:lnTo>
                  <a:pt x="30402" y="58266"/>
                </a:lnTo>
                <a:lnTo>
                  <a:pt x="29272" y="50087"/>
                </a:lnTo>
                <a:lnTo>
                  <a:pt x="23277" y="50087"/>
                </a:lnTo>
                <a:lnTo>
                  <a:pt x="20674" y="49528"/>
                </a:lnTo>
                <a:lnTo>
                  <a:pt x="16470" y="47279"/>
                </a:lnTo>
                <a:lnTo>
                  <a:pt x="13550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8860769" y="4527798"/>
            <a:ext cx="45655" cy="57503"/>
          </a:xfrm>
          <a:custGeom>
            <a:avLst/>
            <a:gdLst/>
            <a:ahLst/>
            <a:cxnLst/>
            <a:rect l="l" t="t" r="r" b="b"/>
            <a:pathLst>
              <a:path w="45655" h="57503">
                <a:moveTo>
                  <a:pt x="35928" y="24635"/>
                </a:moveTo>
                <a:lnTo>
                  <a:pt x="35928" y="55674"/>
                </a:lnTo>
                <a:lnTo>
                  <a:pt x="37299" y="57186"/>
                </a:lnTo>
                <a:lnTo>
                  <a:pt x="39841" y="57503"/>
                </a:lnTo>
                <a:lnTo>
                  <a:pt x="42558" y="57467"/>
                </a:lnTo>
                <a:lnTo>
                  <a:pt x="45655" y="55674"/>
                </a:lnTo>
                <a:lnTo>
                  <a:pt x="45655" y="19555"/>
                </a:lnTo>
                <a:lnTo>
                  <a:pt x="45339" y="16329"/>
                </a:lnTo>
                <a:lnTo>
                  <a:pt x="44691" y="13637"/>
                </a:lnTo>
                <a:lnTo>
                  <a:pt x="44032" y="10958"/>
                </a:lnTo>
                <a:lnTo>
                  <a:pt x="41479" y="6602"/>
                </a:lnTo>
                <a:lnTo>
                  <a:pt x="38023" y="3009"/>
                </a:lnTo>
                <a:lnTo>
                  <a:pt x="33199" y="608"/>
                </a:lnTo>
                <a:lnTo>
                  <a:pt x="30225" y="0"/>
                </a:lnTo>
                <a:lnTo>
                  <a:pt x="23674" y="0"/>
                </a:lnTo>
                <a:lnTo>
                  <a:pt x="20664" y="784"/>
                </a:lnTo>
                <a:lnTo>
                  <a:pt x="17705" y="2336"/>
                </a:lnTo>
                <a:lnTo>
                  <a:pt x="14731" y="3884"/>
                </a:lnTo>
                <a:lnTo>
                  <a:pt x="11761" y="6322"/>
                </a:lnTo>
                <a:lnTo>
                  <a:pt x="8788" y="9663"/>
                </a:lnTo>
                <a:lnTo>
                  <a:pt x="8788" y="2653"/>
                </a:lnTo>
                <a:lnTo>
                  <a:pt x="8572" y="1865"/>
                </a:lnTo>
                <a:lnTo>
                  <a:pt x="6008" y="861"/>
                </a:lnTo>
                <a:lnTo>
                  <a:pt x="2794" y="861"/>
                </a:lnTo>
                <a:lnTo>
                  <a:pt x="0" y="2653"/>
                </a:lnTo>
                <a:lnTo>
                  <a:pt x="0" y="55674"/>
                </a:lnTo>
                <a:lnTo>
                  <a:pt x="1346" y="57186"/>
                </a:lnTo>
                <a:lnTo>
                  <a:pt x="3888" y="57503"/>
                </a:lnTo>
                <a:lnTo>
                  <a:pt x="6616" y="57467"/>
                </a:lnTo>
                <a:lnTo>
                  <a:pt x="9726" y="55674"/>
                </a:lnTo>
                <a:lnTo>
                  <a:pt x="9726" y="18615"/>
                </a:lnTo>
                <a:lnTo>
                  <a:pt x="12395" y="15275"/>
                </a:lnTo>
                <a:lnTo>
                  <a:pt x="14947" y="12748"/>
                </a:lnTo>
                <a:lnTo>
                  <a:pt x="17373" y="11023"/>
                </a:lnTo>
                <a:lnTo>
                  <a:pt x="22251" y="8431"/>
                </a:lnTo>
                <a:lnTo>
                  <a:pt x="26568" y="8431"/>
                </a:lnTo>
                <a:lnTo>
                  <a:pt x="29653" y="9486"/>
                </a:lnTo>
                <a:lnTo>
                  <a:pt x="32260" y="11225"/>
                </a:lnTo>
                <a:lnTo>
                  <a:pt x="34074" y="13892"/>
                </a:lnTo>
                <a:lnTo>
                  <a:pt x="35229" y="17320"/>
                </a:lnTo>
                <a:lnTo>
                  <a:pt x="35928" y="21600"/>
                </a:lnTo>
                <a:lnTo>
                  <a:pt x="35928" y="24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8917746" y="4527928"/>
            <a:ext cx="50191" cy="78524"/>
          </a:xfrm>
          <a:custGeom>
            <a:avLst/>
            <a:gdLst/>
            <a:ahLst/>
            <a:cxnLst/>
            <a:rect l="l" t="t" r="r" b="b"/>
            <a:pathLst>
              <a:path w="50191" h="78524">
                <a:moveTo>
                  <a:pt x="29643" y="443"/>
                </a:moveTo>
                <a:lnTo>
                  <a:pt x="26849" y="90"/>
                </a:lnTo>
                <a:lnTo>
                  <a:pt x="20754" y="0"/>
                </a:lnTo>
                <a:lnTo>
                  <a:pt x="17997" y="443"/>
                </a:lnTo>
                <a:lnTo>
                  <a:pt x="14237" y="12053"/>
                </a:lnTo>
                <a:lnTo>
                  <a:pt x="17261" y="8992"/>
                </a:lnTo>
                <a:lnTo>
                  <a:pt x="20030" y="7733"/>
                </a:lnTo>
                <a:lnTo>
                  <a:pt x="23572" y="7416"/>
                </a:lnTo>
                <a:lnTo>
                  <a:pt x="27216" y="7416"/>
                </a:lnTo>
                <a:lnTo>
                  <a:pt x="30024" y="8431"/>
                </a:lnTo>
                <a:lnTo>
                  <a:pt x="33999" y="12471"/>
                </a:lnTo>
                <a:lnTo>
                  <a:pt x="34988" y="15289"/>
                </a:lnTo>
                <a:lnTo>
                  <a:pt x="34988" y="20434"/>
                </a:lnTo>
                <a:lnTo>
                  <a:pt x="34305" y="23328"/>
                </a:lnTo>
                <a:lnTo>
                  <a:pt x="34621" y="35838"/>
                </a:lnTo>
                <a:lnTo>
                  <a:pt x="38610" y="32955"/>
                </a:lnTo>
                <a:lnTo>
                  <a:pt x="41846" y="29325"/>
                </a:lnTo>
                <a:lnTo>
                  <a:pt x="43804" y="24613"/>
                </a:lnTo>
                <a:lnTo>
                  <a:pt x="44298" y="21906"/>
                </a:lnTo>
                <a:lnTo>
                  <a:pt x="44298" y="18846"/>
                </a:lnTo>
                <a:lnTo>
                  <a:pt x="44020" y="15228"/>
                </a:lnTo>
                <a:lnTo>
                  <a:pt x="42927" y="11797"/>
                </a:lnTo>
                <a:lnTo>
                  <a:pt x="40579" y="8827"/>
                </a:lnTo>
                <a:lnTo>
                  <a:pt x="48186" y="8827"/>
                </a:lnTo>
                <a:lnTo>
                  <a:pt x="49632" y="7923"/>
                </a:lnTo>
                <a:lnTo>
                  <a:pt x="50191" y="4939"/>
                </a:lnTo>
                <a:lnTo>
                  <a:pt x="50191" y="3608"/>
                </a:lnTo>
                <a:lnTo>
                  <a:pt x="48186" y="1004"/>
                </a:lnTo>
                <a:lnTo>
                  <a:pt x="32158" y="1004"/>
                </a:lnTo>
                <a:lnTo>
                  <a:pt x="29643" y="443"/>
                </a:lnTo>
                <a:close/>
              </a:path>
              <a:path w="50191" h="78524">
                <a:moveTo>
                  <a:pt x="39880" y="60909"/>
                </a:moveTo>
                <a:lnTo>
                  <a:pt x="39880" y="62243"/>
                </a:lnTo>
                <a:lnTo>
                  <a:pt x="38545" y="65952"/>
                </a:lnTo>
                <a:lnTo>
                  <a:pt x="35259" y="68922"/>
                </a:lnTo>
                <a:lnTo>
                  <a:pt x="31662" y="70243"/>
                </a:lnTo>
                <a:lnTo>
                  <a:pt x="27216" y="71093"/>
                </a:lnTo>
                <a:lnTo>
                  <a:pt x="28234" y="78524"/>
                </a:lnTo>
                <a:lnTo>
                  <a:pt x="32084" y="78041"/>
                </a:lnTo>
                <a:lnTo>
                  <a:pt x="35345" y="77076"/>
                </a:lnTo>
                <a:lnTo>
                  <a:pt x="38595" y="76122"/>
                </a:lnTo>
                <a:lnTo>
                  <a:pt x="41288" y="74804"/>
                </a:lnTo>
                <a:lnTo>
                  <a:pt x="45478" y="71464"/>
                </a:lnTo>
                <a:lnTo>
                  <a:pt x="48070" y="67335"/>
                </a:lnTo>
                <a:lnTo>
                  <a:pt x="49593" y="62812"/>
                </a:lnTo>
                <a:lnTo>
                  <a:pt x="49593" y="58064"/>
                </a:lnTo>
                <a:lnTo>
                  <a:pt x="48247" y="54281"/>
                </a:lnTo>
                <a:lnTo>
                  <a:pt x="46090" y="51055"/>
                </a:lnTo>
                <a:lnTo>
                  <a:pt x="42865" y="48665"/>
                </a:lnTo>
                <a:lnTo>
                  <a:pt x="38761" y="47103"/>
                </a:lnTo>
                <a:lnTo>
                  <a:pt x="34152" y="46087"/>
                </a:lnTo>
                <a:lnTo>
                  <a:pt x="31521" y="46012"/>
                </a:lnTo>
                <a:lnTo>
                  <a:pt x="17679" y="45413"/>
                </a:lnTo>
                <a:lnTo>
                  <a:pt x="13856" y="44842"/>
                </a:lnTo>
                <a:lnTo>
                  <a:pt x="12689" y="55994"/>
                </a:lnTo>
                <a:lnTo>
                  <a:pt x="15786" y="53186"/>
                </a:lnTo>
                <a:lnTo>
                  <a:pt x="29502" y="53658"/>
                </a:lnTo>
                <a:lnTo>
                  <a:pt x="32692" y="53745"/>
                </a:lnTo>
                <a:lnTo>
                  <a:pt x="35219" y="54406"/>
                </a:lnTo>
                <a:lnTo>
                  <a:pt x="38952" y="56869"/>
                </a:lnTo>
                <a:lnTo>
                  <a:pt x="39880" y="60909"/>
                </a:lnTo>
                <a:close/>
              </a:path>
              <a:path w="50191" h="78524">
                <a:moveTo>
                  <a:pt x="1995" y="42354"/>
                </a:moveTo>
                <a:lnTo>
                  <a:pt x="2452" y="45680"/>
                </a:lnTo>
                <a:lnTo>
                  <a:pt x="4305" y="48679"/>
                </a:lnTo>
                <a:lnTo>
                  <a:pt x="6400" y="51879"/>
                </a:lnTo>
                <a:lnTo>
                  <a:pt x="3366" y="54875"/>
                </a:lnTo>
                <a:lnTo>
                  <a:pt x="1271" y="58129"/>
                </a:lnTo>
                <a:lnTo>
                  <a:pt x="154" y="61708"/>
                </a:lnTo>
                <a:lnTo>
                  <a:pt x="0" y="64260"/>
                </a:lnTo>
                <a:lnTo>
                  <a:pt x="421" y="68212"/>
                </a:lnTo>
                <a:lnTo>
                  <a:pt x="2160" y="71690"/>
                </a:lnTo>
                <a:lnTo>
                  <a:pt x="5476" y="74458"/>
                </a:lnTo>
                <a:lnTo>
                  <a:pt x="9856" y="76709"/>
                </a:lnTo>
                <a:lnTo>
                  <a:pt x="12881" y="77433"/>
                </a:lnTo>
                <a:lnTo>
                  <a:pt x="15876" y="78157"/>
                </a:lnTo>
                <a:lnTo>
                  <a:pt x="19508" y="78524"/>
                </a:lnTo>
                <a:lnTo>
                  <a:pt x="28234" y="78524"/>
                </a:lnTo>
                <a:lnTo>
                  <a:pt x="27216" y="71093"/>
                </a:lnTo>
                <a:lnTo>
                  <a:pt x="19634" y="71093"/>
                </a:lnTo>
                <a:lnTo>
                  <a:pt x="16027" y="70445"/>
                </a:lnTo>
                <a:lnTo>
                  <a:pt x="13439" y="69127"/>
                </a:lnTo>
                <a:lnTo>
                  <a:pt x="10847" y="67816"/>
                </a:lnTo>
                <a:lnTo>
                  <a:pt x="9540" y="65873"/>
                </a:lnTo>
                <a:lnTo>
                  <a:pt x="9540" y="62510"/>
                </a:lnTo>
                <a:lnTo>
                  <a:pt x="10313" y="59335"/>
                </a:lnTo>
                <a:lnTo>
                  <a:pt x="12689" y="55994"/>
                </a:lnTo>
                <a:lnTo>
                  <a:pt x="13856" y="44842"/>
                </a:lnTo>
                <a:lnTo>
                  <a:pt x="10656" y="41911"/>
                </a:lnTo>
                <a:lnTo>
                  <a:pt x="10897" y="38304"/>
                </a:lnTo>
                <a:lnTo>
                  <a:pt x="13068" y="34988"/>
                </a:lnTo>
                <a:lnTo>
                  <a:pt x="15648" y="36576"/>
                </a:lnTo>
                <a:lnTo>
                  <a:pt x="19522" y="37706"/>
                </a:lnTo>
                <a:lnTo>
                  <a:pt x="23738" y="37998"/>
                </a:lnTo>
                <a:lnTo>
                  <a:pt x="26798" y="37998"/>
                </a:lnTo>
                <a:lnTo>
                  <a:pt x="29592" y="37566"/>
                </a:lnTo>
                <a:lnTo>
                  <a:pt x="34621" y="35838"/>
                </a:lnTo>
                <a:lnTo>
                  <a:pt x="34305" y="23328"/>
                </a:lnTo>
                <a:lnTo>
                  <a:pt x="33173" y="25995"/>
                </a:lnTo>
                <a:lnTo>
                  <a:pt x="30165" y="28995"/>
                </a:lnTo>
                <a:lnTo>
                  <a:pt x="27331" y="30212"/>
                </a:lnTo>
                <a:lnTo>
                  <a:pt x="23738" y="30506"/>
                </a:lnTo>
                <a:lnTo>
                  <a:pt x="20171" y="30506"/>
                </a:lnTo>
                <a:lnTo>
                  <a:pt x="17388" y="29513"/>
                </a:lnTo>
                <a:lnTo>
                  <a:pt x="13425" y="25513"/>
                </a:lnTo>
                <a:lnTo>
                  <a:pt x="12434" y="22759"/>
                </a:lnTo>
                <a:lnTo>
                  <a:pt x="12434" y="17691"/>
                </a:lnTo>
                <a:lnTo>
                  <a:pt x="13097" y="14757"/>
                </a:lnTo>
                <a:lnTo>
                  <a:pt x="14237" y="12053"/>
                </a:lnTo>
                <a:lnTo>
                  <a:pt x="17997" y="443"/>
                </a:lnTo>
                <a:lnTo>
                  <a:pt x="12931" y="2211"/>
                </a:lnTo>
                <a:lnTo>
                  <a:pt x="8953" y="5119"/>
                </a:lnTo>
                <a:lnTo>
                  <a:pt x="5727" y="8788"/>
                </a:lnTo>
                <a:lnTo>
                  <a:pt x="3682" y="13590"/>
                </a:lnTo>
                <a:lnTo>
                  <a:pt x="3175" y="16294"/>
                </a:lnTo>
                <a:lnTo>
                  <a:pt x="3175" y="21906"/>
                </a:lnTo>
                <a:lnTo>
                  <a:pt x="3531" y="24117"/>
                </a:lnTo>
                <a:lnTo>
                  <a:pt x="4954" y="27774"/>
                </a:lnTo>
                <a:lnTo>
                  <a:pt x="7124" y="30859"/>
                </a:lnTo>
                <a:lnTo>
                  <a:pt x="4460" y="34034"/>
                </a:lnTo>
                <a:lnTo>
                  <a:pt x="2491" y="37807"/>
                </a:lnTo>
                <a:lnTo>
                  <a:pt x="1995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8975192" y="4551199"/>
            <a:ext cx="28813" cy="8063"/>
          </a:xfrm>
          <a:custGeom>
            <a:avLst/>
            <a:gdLst/>
            <a:ahLst/>
            <a:cxnLst/>
            <a:rect l="l" t="t" r="r" b="b"/>
            <a:pathLst>
              <a:path w="28813" h="8063">
                <a:moveTo>
                  <a:pt x="28813" y="3999"/>
                </a:moveTo>
                <a:lnTo>
                  <a:pt x="28762" y="2627"/>
                </a:lnTo>
                <a:lnTo>
                  <a:pt x="26758" y="0"/>
                </a:lnTo>
                <a:lnTo>
                  <a:pt x="2119" y="0"/>
                </a:lnTo>
                <a:lnTo>
                  <a:pt x="0" y="2512"/>
                </a:lnTo>
                <a:lnTo>
                  <a:pt x="0" y="5496"/>
                </a:lnTo>
                <a:lnTo>
                  <a:pt x="2119" y="8063"/>
                </a:lnTo>
                <a:lnTo>
                  <a:pt x="26758" y="8063"/>
                </a:lnTo>
                <a:lnTo>
                  <a:pt x="28637" y="6587"/>
                </a:lnTo>
                <a:lnTo>
                  <a:pt x="28813" y="3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9009907" y="45144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0" y="40"/>
                </a:moveTo>
                <a:lnTo>
                  <a:pt x="9371" y="1893"/>
                </a:lnTo>
                <a:lnTo>
                  <a:pt x="9371" y="14504"/>
                </a:lnTo>
                <a:lnTo>
                  <a:pt x="1407" y="14569"/>
                </a:lnTo>
                <a:lnTo>
                  <a:pt x="50" y="17198"/>
                </a:lnTo>
                <a:lnTo>
                  <a:pt x="0" y="19965"/>
                </a:lnTo>
                <a:lnTo>
                  <a:pt x="1954" y="22569"/>
                </a:lnTo>
                <a:lnTo>
                  <a:pt x="9371" y="22569"/>
                </a:lnTo>
                <a:lnTo>
                  <a:pt x="9371" y="56617"/>
                </a:lnTo>
                <a:lnTo>
                  <a:pt x="9651" y="59284"/>
                </a:lnTo>
                <a:lnTo>
                  <a:pt x="10224" y="61546"/>
                </a:lnTo>
                <a:lnTo>
                  <a:pt x="11706" y="65661"/>
                </a:lnTo>
                <a:lnTo>
                  <a:pt x="14224" y="68605"/>
                </a:lnTo>
                <a:lnTo>
                  <a:pt x="17805" y="70434"/>
                </a:lnTo>
                <a:lnTo>
                  <a:pt x="22122" y="71528"/>
                </a:lnTo>
                <a:lnTo>
                  <a:pt x="25769" y="71528"/>
                </a:lnTo>
                <a:lnTo>
                  <a:pt x="28487" y="71236"/>
                </a:lnTo>
                <a:lnTo>
                  <a:pt x="31658" y="70498"/>
                </a:lnTo>
                <a:lnTo>
                  <a:pt x="34401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1" y="61823"/>
                </a:lnTo>
                <a:lnTo>
                  <a:pt x="29627" y="62777"/>
                </a:lnTo>
                <a:lnTo>
                  <a:pt x="26517" y="63223"/>
                </a:lnTo>
                <a:lnTo>
                  <a:pt x="23735" y="63223"/>
                </a:lnTo>
                <a:lnTo>
                  <a:pt x="21790" y="62280"/>
                </a:lnTo>
                <a:lnTo>
                  <a:pt x="19634" y="58547"/>
                </a:lnTo>
                <a:lnTo>
                  <a:pt x="19086" y="55793"/>
                </a:lnTo>
                <a:lnTo>
                  <a:pt x="19086" y="22569"/>
                </a:lnTo>
                <a:lnTo>
                  <a:pt x="33300" y="22569"/>
                </a:lnTo>
                <a:lnTo>
                  <a:pt x="34646" y="19965"/>
                </a:lnTo>
                <a:lnTo>
                  <a:pt x="34607" y="17198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70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9053460" y="4527795"/>
            <a:ext cx="48779" cy="58270"/>
          </a:xfrm>
          <a:custGeom>
            <a:avLst/>
            <a:gdLst/>
            <a:ahLst/>
            <a:cxnLst/>
            <a:rect l="l" t="t" r="r" b="b"/>
            <a:pathLst>
              <a:path w="48779" h="58270">
                <a:moveTo>
                  <a:pt x="48779" y="21643"/>
                </a:moveTo>
                <a:lnTo>
                  <a:pt x="48322" y="18403"/>
                </a:lnTo>
                <a:lnTo>
                  <a:pt x="47447" y="15354"/>
                </a:lnTo>
                <a:lnTo>
                  <a:pt x="46558" y="12308"/>
                </a:lnTo>
                <a:lnTo>
                  <a:pt x="45176" y="9667"/>
                </a:lnTo>
                <a:lnTo>
                  <a:pt x="43293" y="7405"/>
                </a:lnTo>
                <a:lnTo>
                  <a:pt x="39001" y="3355"/>
                </a:lnTo>
                <a:lnTo>
                  <a:pt x="36081" y="2020"/>
                </a:lnTo>
                <a:lnTo>
                  <a:pt x="33148" y="674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8"/>
                </a:lnTo>
                <a:lnTo>
                  <a:pt x="14895" y="2034"/>
                </a:lnTo>
                <a:lnTo>
                  <a:pt x="11746" y="3406"/>
                </a:lnTo>
                <a:lnTo>
                  <a:pt x="9081" y="5335"/>
                </a:lnTo>
                <a:lnTo>
                  <a:pt x="10072" y="23991"/>
                </a:lnTo>
                <a:lnTo>
                  <a:pt x="10515" y="19761"/>
                </a:lnTo>
                <a:lnTo>
                  <a:pt x="11861" y="15786"/>
                </a:lnTo>
                <a:lnTo>
                  <a:pt x="14032" y="12561"/>
                </a:lnTo>
                <a:lnTo>
                  <a:pt x="16789" y="9867"/>
                </a:lnTo>
                <a:lnTo>
                  <a:pt x="20422" y="8064"/>
                </a:lnTo>
                <a:lnTo>
                  <a:pt x="24954" y="7607"/>
                </a:lnTo>
                <a:lnTo>
                  <a:pt x="29655" y="7607"/>
                </a:lnTo>
                <a:lnTo>
                  <a:pt x="33199" y="9057"/>
                </a:lnTo>
                <a:lnTo>
                  <a:pt x="35575" y="11977"/>
                </a:lnTo>
                <a:lnTo>
                  <a:pt x="37973" y="14871"/>
                </a:lnTo>
                <a:lnTo>
                  <a:pt x="39117" y="18886"/>
                </a:lnTo>
                <a:lnTo>
                  <a:pt x="38991" y="23991"/>
                </a:lnTo>
                <a:lnTo>
                  <a:pt x="44984" y="31115"/>
                </a:lnTo>
                <a:lnTo>
                  <a:pt x="48386" y="29502"/>
                </a:lnTo>
                <a:lnTo>
                  <a:pt x="48779" y="26874"/>
                </a:lnTo>
                <a:lnTo>
                  <a:pt x="48779" y="21643"/>
                </a:lnTo>
                <a:close/>
              </a:path>
              <a:path w="48779" h="58270">
                <a:moveTo>
                  <a:pt x="0" y="29415"/>
                </a:moveTo>
                <a:lnTo>
                  <a:pt x="0" y="34203"/>
                </a:lnTo>
                <a:lnTo>
                  <a:pt x="571" y="38404"/>
                </a:lnTo>
                <a:lnTo>
                  <a:pt x="1687" y="42012"/>
                </a:lnTo>
                <a:lnTo>
                  <a:pt x="2833" y="45633"/>
                </a:lnTo>
                <a:lnTo>
                  <a:pt x="4521" y="48629"/>
                </a:lnTo>
                <a:lnTo>
                  <a:pt x="9003" y="53417"/>
                </a:lnTo>
                <a:lnTo>
                  <a:pt x="11760" y="55234"/>
                </a:lnTo>
                <a:lnTo>
                  <a:pt x="15036" y="56452"/>
                </a:lnTo>
                <a:lnTo>
                  <a:pt x="18327" y="57658"/>
                </a:lnTo>
                <a:lnTo>
                  <a:pt x="22150" y="58270"/>
                </a:lnTo>
                <a:lnTo>
                  <a:pt x="26506" y="58270"/>
                </a:lnTo>
                <a:lnTo>
                  <a:pt x="31380" y="58089"/>
                </a:lnTo>
                <a:lnTo>
                  <a:pt x="35816" y="57341"/>
                </a:lnTo>
                <a:lnTo>
                  <a:pt x="39458" y="56452"/>
                </a:lnTo>
                <a:lnTo>
                  <a:pt x="43588" y="55004"/>
                </a:lnTo>
                <a:lnTo>
                  <a:pt x="46381" y="52186"/>
                </a:lnTo>
                <a:lnTo>
                  <a:pt x="46532" y="49443"/>
                </a:lnTo>
                <a:lnTo>
                  <a:pt x="44462" y="46382"/>
                </a:lnTo>
                <a:lnTo>
                  <a:pt x="41896" y="47409"/>
                </a:lnTo>
                <a:lnTo>
                  <a:pt x="39268" y="48376"/>
                </a:lnTo>
                <a:lnTo>
                  <a:pt x="36132" y="49353"/>
                </a:lnTo>
                <a:lnTo>
                  <a:pt x="32183" y="50177"/>
                </a:lnTo>
                <a:lnTo>
                  <a:pt x="27406" y="50382"/>
                </a:lnTo>
                <a:lnTo>
                  <a:pt x="24220" y="50382"/>
                </a:lnTo>
                <a:lnTo>
                  <a:pt x="21513" y="49924"/>
                </a:lnTo>
                <a:lnTo>
                  <a:pt x="17081" y="48121"/>
                </a:lnTo>
                <a:lnTo>
                  <a:pt x="13906" y="45137"/>
                </a:lnTo>
                <a:lnTo>
                  <a:pt x="11544" y="41429"/>
                </a:lnTo>
                <a:lnTo>
                  <a:pt x="10364" y="36716"/>
                </a:lnTo>
                <a:lnTo>
                  <a:pt x="10072" y="34063"/>
                </a:lnTo>
                <a:lnTo>
                  <a:pt x="10072" y="31115"/>
                </a:lnTo>
                <a:lnTo>
                  <a:pt x="44984" y="31115"/>
                </a:lnTo>
                <a:lnTo>
                  <a:pt x="38991" y="23991"/>
                </a:lnTo>
                <a:lnTo>
                  <a:pt x="10072" y="23991"/>
                </a:lnTo>
                <a:lnTo>
                  <a:pt x="9081" y="5335"/>
                </a:lnTo>
                <a:lnTo>
                  <a:pt x="6857" y="7874"/>
                </a:lnTo>
                <a:lnTo>
                  <a:pt x="4636" y="10415"/>
                </a:lnTo>
                <a:lnTo>
                  <a:pt x="2933" y="13489"/>
                </a:lnTo>
                <a:lnTo>
                  <a:pt x="1752" y="17122"/>
                </a:lnTo>
                <a:lnTo>
                  <a:pt x="586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9116675" y="4527806"/>
            <a:ext cx="30963" cy="57491"/>
          </a:xfrm>
          <a:custGeom>
            <a:avLst/>
            <a:gdLst/>
            <a:ahLst/>
            <a:cxnLst/>
            <a:rect l="l" t="t" r="r" b="b"/>
            <a:pathLst>
              <a:path w="30963" h="57491">
                <a:moveTo>
                  <a:pt x="1346" y="57189"/>
                </a:moveTo>
                <a:lnTo>
                  <a:pt x="3887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098" y="18629"/>
                </a:lnTo>
                <a:lnTo>
                  <a:pt x="13488" y="15317"/>
                </a:lnTo>
                <a:lnTo>
                  <a:pt x="15721" y="12636"/>
                </a:lnTo>
                <a:lnTo>
                  <a:pt x="18796" y="10173"/>
                </a:lnTo>
                <a:lnTo>
                  <a:pt x="21639" y="9183"/>
                </a:lnTo>
                <a:lnTo>
                  <a:pt x="24918" y="9424"/>
                </a:lnTo>
                <a:lnTo>
                  <a:pt x="27914" y="10274"/>
                </a:lnTo>
                <a:lnTo>
                  <a:pt x="30887" y="8902"/>
                </a:lnTo>
                <a:lnTo>
                  <a:pt x="30963" y="3973"/>
                </a:lnTo>
                <a:lnTo>
                  <a:pt x="28954" y="939"/>
                </a:lnTo>
                <a:lnTo>
                  <a:pt x="26341" y="255"/>
                </a:lnTo>
                <a:lnTo>
                  <a:pt x="23788" y="0"/>
                </a:lnTo>
                <a:lnTo>
                  <a:pt x="21005" y="140"/>
                </a:lnTo>
                <a:lnTo>
                  <a:pt x="17628" y="1271"/>
                </a:lnTo>
                <a:lnTo>
                  <a:pt x="14147" y="3848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54"/>
                </a:lnTo>
                <a:lnTo>
                  <a:pt x="5994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2"/>
                </a:lnTo>
                <a:lnTo>
                  <a:pt x="1346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9157319" y="4527798"/>
            <a:ext cx="78638" cy="57503"/>
          </a:xfrm>
          <a:custGeom>
            <a:avLst/>
            <a:gdLst/>
            <a:ahLst/>
            <a:cxnLst/>
            <a:rect l="l" t="t" r="r" b="b"/>
            <a:pathLst>
              <a:path w="78638" h="57503">
                <a:moveTo>
                  <a:pt x="975" y="57020"/>
                </a:moveTo>
                <a:lnTo>
                  <a:pt x="3884" y="57503"/>
                </a:lnTo>
                <a:lnTo>
                  <a:pt x="6616" y="57467"/>
                </a:lnTo>
                <a:lnTo>
                  <a:pt x="9712" y="55674"/>
                </a:lnTo>
                <a:lnTo>
                  <a:pt x="9712" y="18615"/>
                </a:lnTo>
                <a:lnTo>
                  <a:pt x="12381" y="15275"/>
                </a:lnTo>
                <a:lnTo>
                  <a:pt x="17132" y="11023"/>
                </a:lnTo>
                <a:lnTo>
                  <a:pt x="21678" y="8431"/>
                </a:lnTo>
                <a:lnTo>
                  <a:pt x="25714" y="8431"/>
                </a:lnTo>
                <a:lnTo>
                  <a:pt x="28599" y="9486"/>
                </a:lnTo>
                <a:lnTo>
                  <a:pt x="31864" y="12546"/>
                </a:lnTo>
                <a:lnTo>
                  <a:pt x="33387" y="15480"/>
                </a:lnTo>
                <a:lnTo>
                  <a:pt x="34250" y="19176"/>
                </a:lnTo>
                <a:lnTo>
                  <a:pt x="34456" y="23454"/>
                </a:lnTo>
                <a:lnTo>
                  <a:pt x="34456" y="55674"/>
                </a:lnTo>
                <a:lnTo>
                  <a:pt x="35802" y="57186"/>
                </a:lnTo>
                <a:lnTo>
                  <a:pt x="38390" y="57503"/>
                </a:lnTo>
                <a:lnTo>
                  <a:pt x="41642" y="57391"/>
                </a:lnTo>
                <a:lnTo>
                  <a:pt x="44183" y="55674"/>
                </a:lnTo>
                <a:lnTo>
                  <a:pt x="44183" y="18615"/>
                </a:lnTo>
                <a:lnTo>
                  <a:pt x="46887" y="15275"/>
                </a:lnTo>
                <a:lnTo>
                  <a:pt x="51638" y="11023"/>
                </a:lnTo>
                <a:lnTo>
                  <a:pt x="56145" y="8431"/>
                </a:lnTo>
                <a:lnTo>
                  <a:pt x="60185" y="8431"/>
                </a:lnTo>
                <a:lnTo>
                  <a:pt x="63079" y="9486"/>
                </a:lnTo>
                <a:lnTo>
                  <a:pt x="66380" y="12546"/>
                </a:lnTo>
                <a:lnTo>
                  <a:pt x="67881" y="15480"/>
                </a:lnTo>
                <a:lnTo>
                  <a:pt x="68666" y="19176"/>
                </a:lnTo>
                <a:lnTo>
                  <a:pt x="68856" y="23454"/>
                </a:lnTo>
                <a:lnTo>
                  <a:pt x="68856" y="55674"/>
                </a:lnTo>
                <a:lnTo>
                  <a:pt x="70269" y="57186"/>
                </a:lnTo>
                <a:lnTo>
                  <a:pt x="72835" y="57503"/>
                </a:lnTo>
                <a:lnTo>
                  <a:pt x="75539" y="57467"/>
                </a:lnTo>
                <a:lnTo>
                  <a:pt x="78638" y="55674"/>
                </a:lnTo>
                <a:lnTo>
                  <a:pt x="78638" y="19176"/>
                </a:lnTo>
                <a:lnTo>
                  <a:pt x="78347" y="16329"/>
                </a:lnTo>
                <a:lnTo>
                  <a:pt x="77735" y="13637"/>
                </a:lnTo>
                <a:lnTo>
                  <a:pt x="77127" y="10958"/>
                </a:lnTo>
                <a:lnTo>
                  <a:pt x="74674" y="6602"/>
                </a:lnTo>
                <a:lnTo>
                  <a:pt x="71360" y="3009"/>
                </a:lnTo>
                <a:lnTo>
                  <a:pt x="66725" y="608"/>
                </a:lnTo>
                <a:lnTo>
                  <a:pt x="63853" y="0"/>
                </a:lnTo>
                <a:lnTo>
                  <a:pt x="60436" y="0"/>
                </a:lnTo>
                <a:lnTo>
                  <a:pt x="57618" y="201"/>
                </a:lnTo>
                <a:lnTo>
                  <a:pt x="54838" y="939"/>
                </a:lnTo>
                <a:lnTo>
                  <a:pt x="51916" y="2362"/>
                </a:lnTo>
                <a:lnTo>
                  <a:pt x="48920" y="4265"/>
                </a:lnTo>
                <a:lnTo>
                  <a:pt x="45745" y="6934"/>
                </a:lnTo>
                <a:lnTo>
                  <a:pt x="41666" y="8914"/>
                </a:lnTo>
                <a:lnTo>
                  <a:pt x="39942" y="6221"/>
                </a:lnTo>
                <a:lnTo>
                  <a:pt x="36526" y="2931"/>
                </a:lnTo>
                <a:lnTo>
                  <a:pt x="33642" y="1281"/>
                </a:lnTo>
                <a:lnTo>
                  <a:pt x="30149" y="266"/>
                </a:lnTo>
                <a:lnTo>
                  <a:pt x="25985" y="0"/>
                </a:lnTo>
                <a:lnTo>
                  <a:pt x="23112" y="0"/>
                </a:lnTo>
                <a:lnTo>
                  <a:pt x="20267" y="784"/>
                </a:lnTo>
                <a:lnTo>
                  <a:pt x="17475" y="2336"/>
                </a:lnTo>
                <a:lnTo>
                  <a:pt x="14655" y="3884"/>
                </a:lnTo>
                <a:lnTo>
                  <a:pt x="11757" y="6322"/>
                </a:lnTo>
                <a:lnTo>
                  <a:pt x="8773" y="9663"/>
                </a:lnTo>
                <a:lnTo>
                  <a:pt x="8773" y="2653"/>
                </a:lnTo>
                <a:lnTo>
                  <a:pt x="8557" y="1865"/>
                </a:lnTo>
                <a:lnTo>
                  <a:pt x="5994" y="861"/>
                </a:lnTo>
                <a:lnTo>
                  <a:pt x="2780" y="861"/>
                </a:lnTo>
                <a:lnTo>
                  <a:pt x="0" y="2653"/>
                </a:lnTo>
                <a:lnTo>
                  <a:pt x="0" y="55674"/>
                </a:lnTo>
                <a:lnTo>
                  <a:pt x="975" y="57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7131027" y="4804096"/>
            <a:ext cx="9728" cy="82435"/>
          </a:xfrm>
          <a:custGeom>
            <a:avLst/>
            <a:gdLst/>
            <a:ahLst/>
            <a:cxnLst/>
            <a:rect l="l" t="t" r="r" b="b"/>
            <a:pathLst>
              <a:path w="9728" h="82435">
                <a:moveTo>
                  <a:pt x="9728" y="80592"/>
                </a:moveTo>
                <a:lnTo>
                  <a:pt x="9728" y="1893"/>
                </a:lnTo>
                <a:lnTo>
                  <a:pt x="8380" y="330"/>
                </a:lnTo>
                <a:lnTo>
                  <a:pt x="5814" y="0"/>
                </a:lnTo>
                <a:lnTo>
                  <a:pt x="3110" y="49"/>
                </a:lnTo>
                <a:lnTo>
                  <a:pt x="0" y="1893"/>
                </a:lnTo>
                <a:lnTo>
                  <a:pt x="0" y="80592"/>
                </a:lnTo>
                <a:lnTo>
                  <a:pt x="976" y="81953"/>
                </a:lnTo>
                <a:lnTo>
                  <a:pt x="3884" y="82435"/>
                </a:lnTo>
                <a:lnTo>
                  <a:pt x="6628" y="82384"/>
                </a:lnTo>
                <a:lnTo>
                  <a:pt x="9728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7154618" y="4829025"/>
            <a:ext cx="53023" cy="58256"/>
          </a:xfrm>
          <a:custGeom>
            <a:avLst/>
            <a:gdLst/>
            <a:ahLst/>
            <a:cxnLst/>
            <a:rect l="l" t="t" r="r" b="b"/>
            <a:pathLst>
              <a:path w="53023" h="58256">
                <a:moveTo>
                  <a:pt x="532" y="38113"/>
                </a:moveTo>
                <a:lnTo>
                  <a:pt x="1601" y="41656"/>
                </a:lnTo>
                <a:lnTo>
                  <a:pt x="2656" y="45187"/>
                </a:lnTo>
                <a:lnTo>
                  <a:pt x="4269" y="48186"/>
                </a:lnTo>
                <a:lnTo>
                  <a:pt x="8585" y="53136"/>
                </a:lnTo>
                <a:lnTo>
                  <a:pt x="11289" y="55018"/>
                </a:lnTo>
                <a:lnTo>
                  <a:pt x="10886" y="37174"/>
                </a:lnTo>
                <a:lnTo>
                  <a:pt x="10349" y="34621"/>
                </a:lnTo>
                <a:lnTo>
                  <a:pt x="10083" y="31889"/>
                </a:lnTo>
                <a:lnTo>
                  <a:pt x="10083" y="25960"/>
                </a:lnTo>
                <a:lnTo>
                  <a:pt x="10400" y="23166"/>
                </a:lnTo>
                <a:lnTo>
                  <a:pt x="11062" y="20614"/>
                </a:lnTo>
                <a:lnTo>
                  <a:pt x="11710" y="18061"/>
                </a:lnTo>
                <a:lnTo>
                  <a:pt x="12715" y="15850"/>
                </a:lnTo>
                <a:lnTo>
                  <a:pt x="15403" y="12118"/>
                </a:lnTo>
                <a:lnTo>
                  <a:pt x="19202" y="9665"/>
                </a:lnTo>
                <a:lnTo>
                  <a:pt x="23774" y="8129"/>
                </a:lnTo>
                <a:lnTo>
                  <a:pt x="29792" y="8129"/>
                </a:lnTo>
                <a:lnTo>
                  <a:pt x="32410" y="8686"/>
                </a:lnTo>
                <a:lnTo>
                  <a:pt x="36615" y="10937"/>
                </a:lnTo>
                <a:lnTo>
                  <a:pt x="39509" y="14378"/>
                </a:lnTo>
                <a:lnTo>
                  <a:pt x="41619" y="18529"/>
                </a:lnTo>
                <a:lnTo>
                  <a:pt x="42152" y="21081"/>
                </a:lnTo>
                <a:lnTo>
                  <a:pt x="42684" y="23648"/>
                </a:lnTo>
                <a:lnTo>
                  <a:pt x="42951" y="26352"/>
                </a:lnTo>
                <a:lnTo>
                  <a:pt x="42951" y="32285"/>
                </a:lnTo>
                <a:lnTo>
                  <a:pt x="42635" y="35090"/>
                </a:lnTo>
                <a:lnTo>
                  <a:pt x="42001" y="37645"/>
                </a:lnTo>
                <a:lnTo>
                  <a:pt x="41363" y="40198"/>
                </a:lnTo>
                <a:lnTo>
                  <a:pt x="40373" y="42393"/>
                </a:lnTo>
                <a:lnTo>
                  <a:pt x="37680" y="46090"/>
                </a:lnTo>
                <a:lnTo>
                  <a:pt x="33858" y="48539"/>
                </a:lnTo>
                <a:lnTo>
                  <a:pt x="29286" y="50076"/>
                </a:lnTo>
                <a:lnTo>
                  <a:pt x="30405" y="58256"/>
                </a:lnTo>
                <a:lnTo>
                  <a:pt x="34339" y="57532"/>
                </a:lnTo>
                <a:lnTo>
                  <a:pt x="37745" y="56045"/>
                </a:lnTo>
                <a:lnTo>
                  <a:pt x="41136" y="54587"/>
                </a:lnTo>
                <a:lnTo>
                  <a:pt x="43966" y="52528"/>
                </a:lnTo>
                <a:lnTo>
                  <a:pt x="46226" y="49899"/>
                </a:lnTo>
                <a:lnTo>
                  <a:pt x="48488" y="47271"/>
                </a:lnTo>
                <a:lnTo>
                  <a:pt x="50176" y="44132"/>
                </a:lnTo>
                <a:lnTo>
                  <a:pt x="51321" y="40500"/>
                </a:lnTo>
                <a:lnTo>
                  <a:pt x="52452" y="36868"/>
                </a:lnTo>
                <a:lnTo>
                  <a:pt x="53023" y="32894"/>
                </a:lnTo>
                <a:lnTo>
                  <a:pt x="53023" y="24145"/>
                </a:lnTo>
                <a:lnTo>
                  <a:pt x="52491" y="20142"/>
                </a:lnTo>
                <a:lnTo>
                  <a:pt x="51410" y="16614"/>
                </a:lnTo>
                <a:lnTo>
                  <a:pt x="50331" y="13083"/>
                </a:lnTo>
                <a:lnTo>
                  <a:pt x="48704" y="10073"/>
                </a:lnTo>
                <a:lnTo>
                  <a:pt x="44387" y="5130"/>
                </a:lnTo>
                <a:lnTo>
                  <a:pt x="41680" y="3241"/>
                </a:lnTo>
                <a:lnTo>
                  <a:pt x="38454" y="1944"/>
                </a:lnTo>
                <a:lnTo>
                  <a:pt x="35218" y="648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203" y="2171"/>
                </a:lnTo>
                <a:lnTo>
                  <a:pt x="11826" y="3633"/>
                </a:lnTo>
                <a:lnTo>
                  <a:pt x="9003" y="5678"/>
                </a:lnTo>
                <a:lnTo>
                  <a:pt x="6742" y="8305"/>
                </a:lnTo>
                <a:lnTo>
                  <a:pt x="4495" y="10948"/>
                </a:lnTo>
                <a:lnTo>
                  <a:pt x="2807" y="14072"/>
                </a:lnTo>
                <a:lnTo>
                  <a:pt x="1687" y="17705"/>
                </a:lnTo>
                <a:lnTo>
                  <a:pt x="557" y="21337"/>
                </a:lnTo>
                <a:lnTo>
                  <a:pt x="0" y="25312"/>
                </a:lnTo>
                <a:lnTo>
                  <a:pt x="0" y="34114"/>
                </a:lnTo>
                <a:lnTo>
                  <a:pt x="532" y="38113"/>
                </a:lnTo>
                <a:close/>
              </a:path>
              <a:path w="53023" h="58256">
                <a:moveTo>
                  <a:pt x="13564" y="43855"/>
                </a:moveTo>
                <a:lnTo>
                  <a:pt x="11418" y="39726"/>
                </a:lnTo>
                <a:lnTo>
                  <a:pt x="10886" y="37174"/>
                </a:lnTo>
                <a:lnTo>
                  <a:pt x="11289" y="55018"/>
                </a:lnTo>
                <a:lnTo>
                  <a:pt x="14528" y="56325"/>
                </a:lnTo>
                <a:lnTo>
                  <a:pt x="17779" y="57607"/>
                </a:lnTo>
                <a:lnTo>
                  <a:pt x="21563" y="58256"/>
                </a:lnTo>
                <a:lnTo>
                  <a:pt x="30405" y="58256"/>
                </a:lnTo>
                <a:lnTo>
                  <a:pt x="29286" y="50076"/>
                </a:lnTo>
                <a:lnTo>
                  <a:pt x="23291" y="50076"/>
                </a:lnTo>
                <a:lnTo>
                  <a:pt x="20674" y="49518"/>
                </a:lnTo>
                <a:lnTo>
                  <a:pt x="16484" y="47283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7221837" y="482902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27"/>
                </a:moveTo>
                <a:lnTo>
                  <a:pt x="35928" y="55664"/>
                </a:lnTo>
                <a:lnTo>
                  <a:pt x="37289" y="57175"/>
                </a:lnTo>
                <a:lnTo>
                  <a:pt x="39841" y="57506"/>
                </a:lnTo>
                <a:lnTo>
                  <a:pt x="42558" y="57456"/>
                </a:lnTo>
                <a:lnTo>
                  <a:pt x="45655" y="55664"/>
                </a:lnTo>
                <a:lnTo>
                  <a:pt x="45655" y="19559"/>
                </a:lnTo>
                <a:lnTo>
                  <a:pt x="45339" y="16319"/>
                </a:lnTo>
                <a:lnTo>
                  <a:pt x="44691" y="13629"/>
                </a:lnTo>
                <a:lnTo>
                  <a:pt x="44032" y="10948"/>
                </a:lnTo>
                <a:lnTo>
                  <a:pt x="41479" y="6606"/>
                </a:lnTo>
                <a:lnTo>
                  <a:pt x="38023" y="2999"/>
                </a:lnTo>
                <a:lnTo>
                  <a:pt x="33199" y="598"/>
                </a:lnTo>
                <a:lnTo>
                  <a:pt x="30214" y="0"/>
                </a:lnTo>
                <a:lnTo>
                  <a:pt x="23660" y="0"/>
                </a:lnTo>
                <a:lnTo>
                  <a:pt x="20664" y="774"/>
                </a:lnTo>
                <a:lnTo>
                  <a:pt x="17705" y="2326"/>
                </a:lnTo>
                <a:lnTo>
                  <a:pt x="14731" y="3874"/>
                </a:lnTo>
                <a:lnTo>
                  <a:pt x="11761" y="6325"/>
                </a:lnTo>
                <a:lnTo>
                  <a:pt x="8776" y="9665"/>
                </a:lnTo>
                <a:lnTo>
                  <a:pt x="8776" y="2642"/>
                </a:lnTo>
                <a:lnTo>
                  <a:pt x="8572" y="1854"/>
                </a:lnTo>
                <a:lnTo>
                  <a:pt x="5994" y="864"/>
                </a:lnTo>
                <a:lnTo>
                  <a:pt x="2782" y="864"/>
                </a:lnTo>
                <a:lnTo>
                  <a:pt x="0" y="2642"/>
                </a:lnTo>
                <a:lnTo>
                  <a:pt x="0" y="55664"/>
                </a:lnTo>
                <a:lnTo>
                  <a:pt x="1346" y="57175"/>
                </a:lnTo>
                <a:lnTo>
                  <a:pt x="3888" y="57506"/>
                </a:lnTo>
                <a:lnTo>
                  <a:pt x="6616" y="57456"/>
                </a:lnTo>
                <a:lnTo>
                  <a:pt x="9716" y="55664"/>
                </a:lnTo>
                <a:lnTo>
                  <a:pt x="9716" y="18619"/>
                </a:lnTo>
                <a:lnTo>
                  <a:pt x="12395" y="15279"/>
                </a:lnTo>
                <a:lnTo>
                  <a:pt x="14947" y="12740"/>
                </a:lnTo>
                <a:lnTo>
                  <a:pt x="17373" y="11013"/>
                </a:lnTo>
                <a:lnTo>
                  <a:pt x="22237" y="8421"/>
                </a:lnTo>
                <a:lnTo>
                  <a:pt x="26568" y="8421"/>
                </a:lnTo>
                <a:lnTo>
                  <a:pt x="29653" y="9475"/>
                </a:lnTo>
                <a:lnTo>
                  <a:pt x="32260" y="11214"/>
                </a:lnTo>
                <a:lnTo>
                  <a:pt x="34074" y="13882"/>
                </a:lnTo>
                <a:lnTo>
                  <a:pt x="35229" y="17312"/>
                </a:lnTo>
                <a:lnTo>
                  <a:pt x="35928" y="21589"/>
                </a:lnTo>
                <a:lnTo>
                  <a:pt x="3592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7278804" y="4829144"/>
            <a:ext cx="50190" cy="78522"/>
          </a:xfrm>
          <a:custGeom>
            <a:avLst/>
            <a:gdLst/>
            <a:ahLst/>
            <a:cxnLst/>
            <a:rect l="l" t="t" r="r" b="b"/>
            <a:pathLst>
              <a:path w="50190" h="78522">
                <a:moveTo>
                  <a:pt x="7134" y="30859"/>
                </a:moveTo>
                <a:lnTo>
                  <a:pt x="4470" y="34048"/>
                </a:lnTo>
                <a:lnTo>
                  <a:pt x="2501" y="37818"/>
                </a:lnTo>
                <a:lnTo>
                  <a:pt x="2005" y="42354"/>
                </a:lnTo>
                <a:lnTo>
                  <a:pt x="2462" y="45694"/>
                </a:lnTo>
                <a:lnTo>
                  <a:pt x="4315" y="48679"/>
                </a:lnTo>
                <a:lnTo>
                  <a:pt x="7670" y="50900"/>
                </a:lnTo>
                <a:lnTo>
                  <a:pt x="4340" y="53873"/>
                </a:lnTo>
                <a:lnTo>
                  <a:pt x="1929" y="57020"/>
                </a:lnTo>
                <a:lnTo>
                  <a:pt x="467" y="60487"/>
                </a:lnTo>
                <a:lnTo>
                  <a:pt x="0" y="64259"/>
                </a:lnTo>
                <a:lnTo>
                  <a:pt x="431" y="68209"/>
                </a:lnTo>
                <a:lnTo>
                  <a:pt x="2170" y="71704"/>
                </a:lnTo>
                <a:lnTo>
                  <a:pt x="5486" y="74458"/>
                </a:lnTo>
                <a:lnTo>
                  <a:pt x="9866" y="76705"/>
                </a:lnTo>
                <a:lnTo>
                  <a:pt x="12876" y="77431"/>
                </a:lnTo>
                <a:lnTo>
                  <a:pt x="15886" y="78167"/>
                </a:lnTo>
                <a:lnTo>
                  <a:pt x="19518" y="78522"/>
                </a:lnTo>
                <a:lnTo>
                  <a:pt x="28244" y="78522"/>
                </a:lnTo>
                <a:lnTo>
                  <a:pt x="27226" y="71093"/>
                </a:lnTo>
                <a:lnTo>
                  <a:pt x="19644" y="71093"/>
                </a:lnTo>
                <a:lnTo>
                  <a:pt x="16027" y="70444"/>
                </a:lnTo>
                <a:lnTo>
                  <a:pt x="13435" y="69123"/>
                </a:lnTo>
                <a:lnTo>
                  <a:pt x="10847" y="67816"/>
                </a:lnTo>
                <a:lnTo>
                  <a:pt x="9550" y="65872"/>
                </a:lnTo>
                <a:lnTo>
                  <a:pt x="9550" y="62506"/>
                </a:lnTo>
                <a:lnTo>
                  <a:pt x="10323" y="59331"/>
                </a:lnTo>
                <a:lnTo>
                  <a:pt x="12700" y="55994"/>
                </a:lnTo>
                <a:lnTo>
                  <a:pt x="13855" y="44856"/>
                </a:lnTo>
                <a:lnTo>
                  <a:pt x="10666" y="41907"/>
                </a:lnTo>
                <a:lnTo>
                  <a:pt x="10896" y="38300"/>
                </a:lnTo>
                <a:lnTo>
                  <a:pt x="13078" y="34998"/>
                </a:lnTo>
                <a:lnTo>
                  <a:pt x="15659" y="36576"/>
                </a:lnTo>
                <a:lnTo>
                  <a:pt x="19533" y="37706"/>
                </a:lnTo>
                <a:lnTo>
                  <a:pt x="23749" y="37998"/>
                </a:lnTo>
                <a:lnTo>
                  <a:pt x="26808" y="37998"/>
                </a:lnTo>
                <a:lnTo>
                  <a:pt x="29592" y="37566"/>
                </a:lnTo>
                <a:lnTo>
                  <a:pt x="34631" y="35838"/>
                </a:lnTo>
                <a:lnTo>
                  <a:pt x="34315" y="23328"/>
                </a:lnTo>
                <a:lnTo>
                  <a:pt x="33169" y="25995"/>
                </a:lnTo>
                <a:lnTo>
                  <a:pt x="30159" y="28994"/>
                </a:lnTo>
                <a:lnTo>
                  <a:pt x="27330" y="30210"/>
                </a:lnTo>
                <a:lnTo>
                  <a:pt x="23749" y="30516"/>
                </a:lnTo>
                <a:lnTo>
                  <a:pt x="20166" y="30516"/>
                </a:lnTo>
                <a:lnTo>
                  <a:pt x="17383" y="29512"/>
                </a:lnTo>
                <a:lnTo>
                  <a:pt x="13435" y="25513"/>
                </a:lnTo>
                <a:lnTo>
                  <a:pt x="12444" y="22755"/>
                </a:lnTo>
                <a:lnTo>
                  <a:pt x="12444" y="17689"/>
                </a:lnTo>
                <a:lnTo>
                  <a:pt x="13107" y="14756"/>
                </a:lnTo>
                <a:lnTo>
                  <a:pt x="14248" y="12052"/>
                </a:lnTo>
                <a:lnTo>
                  <a:pt x="18007" y="443"/>
                </a:lnTo>
                <a:lnTo>
                  <a:pt x="12941" y="2209"/>
                </a:lnTo>
                <a:lnTo>
                  <a:pt x="8952" y="5115"/>
                </a:lnTo>
                <a:lnTo>
                  <a:pt x="5737" y="8798"/>
                </a:lnTo>
                <a:lnTo>
                  <a:pt x="3693" y="13586"/>
                </a:lnTo>
                <a:lnTo>
                  <a:pt x="3185" y="16294"/>
                </a:lnTo>
                <a:lnTo>
                  <a:pt x="3185" y="21906"/>
                </a:lnTo>
                <a:lnTo>
                  <a:pt x="3531" y="24116"/>
                </a:lnTo>
                <a:lnTo>
                  <a:pt x="4952" y="27773"/>
                </a:lnTo>
                <a:lnTo>
                  <a:pt x="7134" y="30859"/>
                </a:lnTo>
                <a:close/>
              </a:path>
              <a:path w="50190" h="78522">
                <a:moveTo>
                  <a:pt x="29641" y="443"/>
                </a:moveTo>
                <a:lnTo>
                  <a:pt x="26859" y="86"/>
                </a:lnTo>
                <a:lnTo>
                  <a:pt x="20764" y="0"/>
                </a:lnTo>
                <a:lnTo>
                  <a:pt x="18007" y="443"/>
                </a:lnTo>
                <a:lnTo>
                  <a:pt x="14248" y="12052"/>
                </a:lnTo>
                <a:lnTo>
                  <a:pt x="17258" y="8989"/>
                </a:lnTo>
                <a:lnTo>
                  <a:pt x="20040" y="7733"/>
                </a:lnTo>
                <a:lnTo>
                  <a:pt x="23568" y="7426"/>
                </a:lnTo>
                <a:lnTo>
                  <a:pt x="27226" y="7426"/>
                </a:lnTo>
                <a:lnTo>
                  <a:pt x="30034" y="8431"/>
                </a:lnTo>
                <a:lnTo>
                  <a:pt x="34009" y="12470"/>
                </a:lnTo>
                <a:lnTo>
                  <a:pt x="34998" y="15303"/>
                </a:lnTo>
                <a:lnTo>
                  <a:pt x="34998" y="20433"/>
                </a:lnTo>
                <a:lnTo>
                  <a:pt x="34315" y="23328"/>
                </a:lnTo>
                <a:lnTo>
                  <a:pt x="34631" y="35838"/>
                </a:lnTo>
                <a:lnTo>
                  <a:pt x="38620" y="32953"/>
                </a:lnTo>
                <a:lnTo>
                  <a:pt x="41846" y="29337"/>
                </a:lnTo>
                <a:lnTo>
                  <a:pt x="43815" y="24624"/>
                </a:lnTo>
                <a:lnTo>
                  <a:pt x="44297" y="21906"/>
                </a:lnTo>
                <a:lnTo>
                  <a:pt x="44297" y="18845"/>
                </a:lnTo>
                <a:lnTo>
                  <a:pt x="44030" y="15224"/>
                </a:lnTo>
                <a:lnTo>
                  <a:pt x="42937" y="11811"/>
                </a:lnTo>
                <a:lnTo>
                  <a:pt x="40589" y="8837"/>
                </a:lnTo>
                <a:lnTo>
                  <a:pt x="48196" y="8837"/>
                </a:lnTo>
                <a:lnTo>
                  <a:pt x="49629" y="7923"/>
                </a:lnTo>
                <a:lnTo>
                  <a:pt x="50190" y="4939"/>
                </a:lnTo>
                <a:lnTo>
                  <a:pt x="50190" y="3618"/>
                </a:lnTo>
                <a:lnTo>
                  <a:pt x="48196" y="1000"/>
                </a:lnTo>
                <a:lnTo>
                  <a:pt x="32169" y="1000"/>
                </a:lnTo>
                <a:lnTo>
                  <a:pt x="29641" y="443"/>
                </a:lnTo>
                <a:close/>
              </a:path>
              <a:path w="50190" h="78522">
                <a:moveTo>
                  <a:pt x="39890" y="60919"/>
                </a:moveTo>
                <a:lnTo>
                  <a:pt x="39890" y="62240"/>
                </a:lnTo>
                <a:lnTo>
                  <a:pt x="38555" y="65962"/>
                </a:lnTo>
                <a:lnTo>
                  <a:pt x="35253" y="68921"/>
                </a:lnTo>
                <a:lnTo>
                  <a:pt x="31672" y="70253"/>
                </a:lnTo>
                <a:lnTo>
                  <a:pt x="27226" y="71093"/>
                </a:lnTo>
                <a:lnTo>
                  <a:pt x="28244" y="78522"/>
                </a:lnTo>
                <a:lnTo>
                  <a:pt x="32094" y="78040"/>
                </a:lnTo>
                <a:lnTo>
                  <a:pt x="35344" y="77086"/>
                </a:lnTo>
                <a:lnTo>
                  <a:pt x="38605" y="76122"/>
                </a:lnTo>
                <a:lnTo>
                  <a:pt x="41287" y="74800"/>
                </a:lnTo>
                <a:lnTo>
                  <a:pt x="45488" y="71474"/>
                </a:lnTo>
                <a:lnTo>
                  <a:pt x="48070" y="67334"/>
                </a:lnTo>
                <a:lnTo>
                  <a:pt x="49603" y="62812"/>
                </a:lnTo>
                <a:lnTo>
                  <a:pt x="49603" y="58064"/>
                </a:lnTo>
                <a:lnTo>
                  <a:pt x="48257" y="54277"/>
                </a:lnTo>
                <a:lnTo>
                  <a:pt x="46087" y="51065"/>
                </a:lnTo>
                <a:lnTo>
                  <a:pt x="42875" y="48679"/>
                </a:lnTo>
                <a:lnTo>
                  <a:pt x="38771" y="47103"/>
                </a:lnTo>
                <a:lnTo>
                  <a:pt x="34164" y="46087"/>
                </a:lnTo>
                <a:lnTo>
                  <a:pt x="31531" y="46012"/>
                </a:lnTo>
                <a:lnTo>
                  <a:pt x="17679" y="45413"/>
                </a:lnTo>
                <a:lnTo>
                  <a:pt x="13855" y="44856"/>
                </a:lnTo>
                <a:lnTo>
                  <a:pt x="12700" y="55994"/>
                </a:lnTo>
                <a:lnTo>
                  <a:pt x="15786" y="53186"/>
                </a:lnTo>
                <a:lnTo>
                  <a:pt x="29512" y="53657"/>
                </a:lnTo>
                <a:lnTo>
                  <a:pt x="32702" y="53743"/>
                </a:lnTo>
                <a:lnTo>
                  <a:pt x="35229" y="54406"/>
                </a:lnTo>
                <a:lnTo>
                  <a:pt x="38962" y="56869"/>
                </a:lnTo>
                <a:lnTo>
                  <a:pt x="39890" y="60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7336260" y="4852410"/>
            <a:ext cx="28813" cy="8064"/>
          </a:xfrm>
          <a:custGeom>
            <a:avLst/>
            <a:gdLst/>
            <a:ahLst/>
            <a:cxnLst/>
            <a:rect l="l" t="t" r="r" b="b"/>
            <a:pathLst>
              <a:path w="28813" h="8064">
                <a:moveTo>
                  <a:pt x="28813" y="4003"/>
                </a:moveTo>
                <a:lnTo>
                  <a:pt x="28762" y="2642"/>
                </a:lnTo>
                <a:lnTo>
                  <a:pt x="26758" y="0"/>
                </a:lnTo>
                <a:lnTo>
                  <a:pt x="2119" y="0"/>
                </a:lnTo>
                <a:lnTo>
                  <a:pt x="0" y="2517"/>
                </a:lnTo>
                <a:lnTo>
                  <a:pt x="0" y="5501"/>
                </a:lnTo>
                <a:lnTo>
                  <a:pt x="2119" y="8064"/>
                </a:lnTo>
                <a:lnTo>
                  <a:pt x="26758" y="8064"/>
                </a:lnTo>
                <a:lnTo>
                  <a:pt x="28637" y="6592"/>
                </a:lnTo>
                <a:lnTo>
                  <a:pt x="28813" y="4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7370974" y="4815644"/>
            <a:ext cx="34643" cy="71525"/>
          </a:xfrm>
          <a:custGeom>
            <a:avLst/>
            <a:gdLst/>
            <a:ahLst/>
            <a:cxnLst/>
            <a:rect l="l" t="t" r="r" b="b"/>
            <a:pathLst>
              <a:path w="34643" h="71525">
                <a:moveTo>
                  <a:pt x="12470" y="50"/>
                </a:moveTo>
                <a:lnTo>
                  <a:pt x="9371" y="1893"/>
                </a:lnTo>
                <a:lnTo>
                  <a:pt x="9371" y="14504"/>
                </a:lnTo>
                <a:lnTo>
                  <a:pt x="1408" y="14579"/>
                </a:lnTo>
                <a:lnTo>
                  <a:pt x="50" y="17197"/>
                </a:lnTo>
                <a:lnTo>
                  <a:pt x="0" y="19977"/>
                </a:lnTo>
                <a:lnTo>
                  <a:pt x="1954" y="22567"/>
                </a:lnTo>
                <a:lnTo>
                  <a:pt x="9371" y="22567"/>
                </a:lnTo>
                <a:lnTo>
                  <a:pt x="9371" y="56617"/>
                </a:lnTo>
                <a:lnTo>
                  <a:pt x="9651" y="59284"/>
                </a:lnTo>
                <a:lnTo>
                  <a:pt x="10224" y="61545"/>
                </a:lnTo>
                <a:lnTo>
                  <a:pt x="11696" y="65660"/>
                </a:lnTo>
                <a:lnTo>
                  <a:pt x="14224" y="68605"/>
                </a:lnTo>
                <a:lnTo>
                  <a:pt x="17791" y="70434"/>
                </a:lnTo>
                <a:lnTo>
                  <a:pt x="22122" y="71525"/>
                </a:lnTo>
                <a:lnTo>
                  <a:pt x="25769" y="71525"/>
                </a:lnTo>
                <a:lnTo>
                  <a:pt x="28487" y="71233"/>
                </a:lnTo>
                <a:lnTo>
                  <a:pt x="31658" y="70509"/>
                </a:lnTo>
                <a:lnTo>
                  <a:pt x="34401" y="67867"/>
                </a:lnTo>
                <a:lnTo>
                  <a:pt x="34643" y="65163"/>
                </a:lnTo>
                <a:lnTo>
                  <a:pt x="34643" y="64451"/>
                </a:lnTo>
                <a:lnTo>
                  <a:pt x="32231" y="61837"/>
                </a:lnTo>
                <a:lnTo>
                  <a:pt x="29627" y="62787"/>
                </a:lnTo>
                <a:lnTo>
                  <a:pt x="26503" y="63219"/>
                </a:lnTo>
                <a:lnTo>
                  <a:pt x="23723" y="63219"/>
                </a:lnTo>
                <a:lnTo>
                  <a:pt x="21780" y="62279"/>
                </a:lnTo>
                <a:lnTo>
                  <a:pt x="19620" y="58547"/>
                </a:lnTo>
                <a:lnTo>
                  <a:pt x="19086" y="55803"/>
                </a:lnTo>
                <a:lnTo>
                  <a:pt x="19086" y="22567"/>
                </a:lnTo>
                <a:lnTo>
                  <a:pt x="33300" y="22567"/>
                </a:lnTo>
                <a:lnTo>
                  <a:pt x="34643" y="19977"/>
                </a:lnTo>
                <a:lnTo>
                  <a:pt x="34607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41"/>
                </a:lnTo>
                <a:lnTo>
                  <a:pt x="15189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7414516" y="4829025"/>
            <a:ext cx="48780" cy="58256"/>
          </a:xfrm>
          <a:custGeom>
            <a:avLst/>
            <a:gdLst/>
            <a:ahLst/>
            <a:cxnLst/>
            <a:rect l="l" t="t" r="r" b="b"/>
            <a:pathLst>
              <a:path w="48780" h="58256">
                <a:moveTo>
                  <a:pt x="568" y="38390"/>
                </a:moveTo>
                <a:lnTo>
                  <a:pt x="1699" y="41997"/>
                </a:lnTo>
                <a:lnTo>
                  <a:pt x="2844" y="45619"/>
                </a:lnTo>
                <a:lnTo>
                  <a:pt x="4532" y="48615"/>
                </a:lnTo>
                <a:lnTo>
                  <a:pt x="9014" y="53403"/>
                </a:lnTo>
                <a:lnTo>
                  <a:pt x="11771" y="55220"/>
                </a:lnTo>
                <a:lnTo>
                  <a:pt x="15048" y="56437"/>
                </a:lnTo>
                <a:lnTo>
                  <a:pt x="18324" y="57644"/>
                </a:lnTo>
                <a:lnTo>
                  <a:pt x="22147" y="58256"/>
                </a:lnTo>
                <a:lnTo>
                  <a:pt x="26517" y="58256"/>
                </a:lnTo>
                <a:lnTo>
                  <a:pt x="31381" y="58075"/>
                </a:lnTo>
                <a:lnTo>
                  <a:pt x="35827" y="57326"/>
                </a:lnTo>
                <a:lnTo>
                  <a:pt x="39470" y="56437"/>
                </a:lnTo>
                <a:lnTo>
                  <a:pt x="43585" y="54990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8"/>
                </a:lnTo>
                <a:lnTo>
                  <a:pt x="41907" y="47397"/>
                </a:lnTo>
                <a:lnTo>
                  <a:pt x="39279" y="48362"/>
                </a:lnTo>
                <a:lnTo>
                  <a:pt x="36130" y="49338"/>
                </a:lnTo>
                <a:lnTo>
                  <a:pt x="32194" y="5016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92" y="48107"/>
                </a:lnTo>
                <a:lnTo>
                  <a:pt x="13917" y="45123"/>
                </a:lnTo>
                <a:lnTo>
                  <a:pt x="11555" y="41414"/>
                </a:lnTo>
                <a:lnTo>
                  <a:pt x="10360" y="36702"/>
                </a:lnTo>
                <a:lnTo>
                  <a:pt x="10083" y="34049"/>
                </a:lnTo>
                <a:lnTo>
                  <a:pt x="10083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83" y="23976"/>
                </a:lnTo>
                <a:lnTo>
                  <a:pt x="9094" y="5335"/>
                </a:lnTo>
                <a:lnTo>
                  <a:pt x="4648" y="10401"/>
                </a:lnTo>
                <a:lnTo>
                  <a:pt x="2945" y="13486"/>
                </a:lnTo>
                <a:lnTo>
                  <a:pt x="1764" y="17118"/>
                </a:lnTo>
                <a:lnTo>
                  <a:pt x="598" y="20740"/>
                </a:lnTo>
                <a:lnTo>
                  <a:pt x="0" y="24841"/>
                </a:lnTo>
                <a:lnTo>
                  <a:pt x="0" y="34189"/>
                </a:lnTo>
                <a:lnTo>
                  <a:pt x="568" y="38390"/>
                </a:lnTo>
                <a:close/>
              </a:path>
              <a:path w="48780" h="58256">
                <a:moveTo>
                  <a:pt x="48780" y="21640"/>
                </a:moveTo>
                <a:lnTo>
                  <a:pt x="48333" y="18389"/>
                </a:lnTo>
                <a:lnTo>
                  <a:pt x="47444" y="15340"/>
                </a:lnTo>
                <a:lnTo>
                  <a:pt x="46569" y="12305"/>
                </a:lnTo>
                <a:lnTo>
                  <a:pt x="45187" y="9651"/>
                </a:lnTo>
                <a:lnTo>
                  <a:pt x="43304" y="7391"/>
                </a:lnTo>
                <a:lnTo>
                  <a:pt x="39013" y="3341"/>
                </a:lnTo>
                <a:lnTo>
                  <a:pt x="36093" y="2005"/>
                </a:lnTo>
                <a:lnTo>
                  <a:pt x="33159" y="674"/>
                </a:lnTo>
                <a:lnTo>
                  <a:pt x="29613" y="0"/>
                </a:lnTo>
                <a:lnTo>
                  <a:pt x="21564" y="0"/>
                </a:lnTo>
                <a:lnTo>
                  <a:pt x="18046" y="674"/>
                </a:lnTo>
                <a:lnTo>
                  <a:pt x="14907" y="2030"/>
                </a:lnTo>
                <a:lnTo>
                  <a:pt x="11757" y="3392"/>
                </a:lnTo>
                <a:lnTo>
                  <a:pt x="9094" y="5335"/>
                </a:lnTo>
                <a:lnTo>
                  <a:pt x="10083" y="23976"/>
                </a:lnTo>
                <a:lnTo>
                  <a:pt x="10527" y="19749"/>
                </a:lnTo>
                <a:lnTo>
                  <a:pt x="11873" y="15772"/>
                </a:lnTo>
                <a:lnTo>
                  <a:pt x="14043" y="12546"/>
                </a:lnTo>
                <a:lnTo>
                  <a:pt x="16786" y="9867"/>
                </a:lnTo>
                <a:lnTo>
                  <a:pt x="20419" y="8050"/>
                </a:lnTo>
                <a:lnTo>
                  <a:pt x="24955" y="7593"/>
                </a:lnTo>
                <a:lnTo>
                  <a:pt x="29653" y="7593"/>
                </a:lnTo>
                <a:lnTo>
                  <a:pt x="33195" y="9055"/>
                </a:lnTo>
                <a:lnTo>
                  <a:pt x="35586" y="11963"/>
                </a:lnTo>
                <a:lnTo>
                  <a:pt x="37984" y="14857"/>
                </a:lnTo>
                <a:lnTo>
                  <a:pt x="39114" y="18872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8" y="29488"/>
                </a:lnTo>
                <a:lnTo>
                  <a:pt x="48780" y="26874"/>
                </a:lnTo>
                <a:lnTo>
                  <a:pt x="48780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7477743" y="4829032"/>
            <a:ext cx="30949" cy="57495"/>
          </a:xfrm>
          <a:custGeom>
            <a:avLst/>
            <a:gdLst/>
            <a:ahLst/>
            <a:cxnLst/>
            <a:rect l="l" t="t" r="r" b="b"/>
            <a:pathLst>
              <a:path w="30949" h="57495">
                <a:moveTo>
                  <a:pt x="1346" y="57175"/>
                </a:moveTo>
                <a:lnTo>
                  <a:pt x="3888" y="57495"/>
                </a:lnTo>
                <a:lnTo>
                  <a:pt x="661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098" y="18619"/>
                </a:lnTo>
                <a:lnTo>
                  <a:pt x="13489" y="15318"/>
                </a:lnTo>
                <a:lnTo>
                  <a:pt x="15721" y="12625"/>
                </a:lnTo>
                <a:lnTo>
                  <a:pt x="18784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7" y="8892"/>
                </a:lnTo>
                <a:lnTo>
                  <a:pt x="30949" y="3963"/>
                </a:lnTo>
                <a:lnTo>
                  <a:pt x="29923" y="1320"/>
                </a:lnTo>
                <a:lnTo>
                  <a:pt x="27025" y="406"/>
                </a:lnTo>
                <a:lnTo>
                  <a:pt x="23788" y="0"/>
                </a:lnTo>
                <a:lnTo>
                  <a:pt x="21005" y="140"/>
                </a:lnTo>
                <a:lnTo>
                  <a:pt x="17628" y="1259"/>
                </a:lnTo>
                <a:lnTo>
                  <a:pt x="14147" y="3837"/>
                </a:lnTo>
                <a:lnTo>
                  <a:pt x="11595" y="6504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2"/>
                </a:lnTo>
                <a:lnTo>
                  <a:pt x="5994" y="853"/>
                </a:lnTo>
                <a:lnTo>
                  <a:pt x="2782" y="853"/>
                </a:lnTo>
                <a:lnTo>
                  <a:pt x="0" y="2642"/>
                </a:lnTo>
                <a:lnTo>
                  <a:pt x="0" y="55652"/>
                </a:lnTo>
                <a:lnTo>
                  <a:pt x="1346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7518387" y="4829025"/>
            <a:ext cx="78638" cy="57506"/>
          </a:xfrm>
          <a:custGeom>
            <a:avLst/>
            <a:gdLst/>
            <a:ahLst/>
            <a:cxnLst/>
            <a:rect l="l" t="t" r="r" b="b"/>
            <a:pathLst>
              <a:path w="78638" h="57506">
                <a:moveTo>
                  <a:pt x="1332" y="57175"/>
                </a:moveTo>
                <a:lnTo>
                  <a:pt x="3873" y="57506"/>
                </a:lnTo>
                <a:lnTo>
                  <a:pt x="6616" y="57456"/>
                </a:lnTo>
                <a:lnTo>
                  <a:pt x="9712" y="55664"/>
                </a:lnTo>
                <a:lnTo>
                  <a:pt x="9712" y="18619"/>
                </a:lnTo>
                <a:lnTo>
                  <a:pt x="12381" y="15279"/>
                </a:lnTo>
                <a:lnTo>
                  <a:pt x="17132" y="11013"/>
                </a:lnTo>
                <a:lnTo>
                  <a:pt x="21678" y="8421"/>
                </a:lnTo>
                <a:lnTo>
                  <a:pt x="25714" y="8421"/>
                </a:lnTo>
                <a:lnTo>
                  <a:pt x="28599" y="9475"/>
                </a:lnTo>
                <a:lnTo>
                  <a:pt x="31864" y="12536"/>
                </a:lnTo>
                <a:lnTo>
                  <a:pt x="33387" y="15469"/>
                </a:lnTo>
                <a:lnTo>
                  <a:pt x="34240" y="19166"/>
                </a:lnTo>
                <a:lnTo>
                  <a:pt x="34456" y="23448"/>
                </a:lnTo>
                <a:lnTo>
                  <a:pt x="34456" y="55664"/>
                </a:lnTo>
                <a:lnTo>
                  <a:pt x="35798" y="57175"/>
                </a:lnTo>
                <a:lnTo>
                  <a:pt x="38379" y="57506"/>
                </a:lnTo>
                <a:lnTo>
                  <a:pt x="41642" y="57381"/>
                </a:lnTo>
                <a:lnTo>
                  <a:pt x="44183" y="55664"/>
                </a:lnTo>
                <a:lnTo>
                  <a:pt x="44183" y="18619"/>
                </a:lnTo>
                <a:lnTo>
                  <a:pt x="46887" y="15279"/>
                </a:lnTo>
                <a:lnTo>
                  <a:pt x="51624" y="11013"/>
                </a:lnTo>
                <a:lnTo>
                  <a:pt x="56145" y="8421"/>
                </a:lnTo>
                <a:lnTo>
                  <a:pt x="60185" y="8421"/>
                </a:lnTo>
                <a:lnTo>
                  <a:pt x="63079" y="9475"/>
                </a:lnTo>
                <a:lnTo>
                  <a:pt x="66380" y="12536"/>
                </a:lnTo>
                <a:lnTo>
                  <a:pt x="67881" y="15469"/>
                </a:lnTo>
                <a:lnTo>
                  <a:pt x="68666" y="19166"/>
                </a:lnTo>
                <a:lnTo>
                  <a:pt x="68858" y="23448"/>
                </a:lnTo>
                <a:lnTo>
                  <a:pt x="68858" y="55664"/>
                </a:lnTo>
                <a:lnTo>
                  <a:pt x="70269" y="57175"/>
                </a:lnTo>
                <a:lnTo>
                  <a:pt x="72831" y="57506"/>
                </a:lnTo>
                <a:lnTo>
                  <a:pt x="75539" y="57456"/>
                </a:lnTo>
                <a:lnTo>
                  <a:pt x="78638" y="55664"/>
                </a:lnTo>
                <a:lnTo>
                  <a:pt x="78638" y="19166"/>
                </a:lnTo>
                <a:lnTo>
                  <a:pt x="78347" y="16319"/>
                </a:lnTo>
                <a:lnTo>
                  <a:pt x="77735" y="13629"/>
                </a:lnTo>
                <a:lnTo>
                  <a:pt x="77127" y="10948"/>
                </a:lnTo>
                <a:lnTo>
                  <a:pt x="74674" y="6606"/>
                </a:lnTo>
                <a:lnTo>
                  <a:pt x="71360" y="2999"/>
                </a:lnTo>
                <a:lnTo>
                  <a:pt x="66725" y="598"/>
                </a:lnTo>
                <a:lnTo>
                  <a:pt x="63853" y="0"/>
                </a:lnTo>
                <a:lnTo>
                  <a:pt x="60426" y="0"/>
                </a:lnTo>
                <a:lnTo>
                  <a:pt x="57618" y="191"/>
                </a:lnTo>
                <a:lnTo>
                  <a:pt x="54824" y="929"/>
                </a:lnTo>
                <a:lnTo>
                  <a:pt x="51916" y="2362"/>
                </a:lnTo>
                <a:lnTo>
                  <a:pt x="48920" y="4255"/>
                </a:lnTo>
                <a:lnTo>
                  <a:pt x="45731" y="6934"/>
                </a:lnTo>
                <a:lnTo>
                  <a:pt x="41666" y="8917"/>
                </a:lnTo>
                <a:lnTo>
                  <a:pt x="39942" y="6210"/>
                </a:lnTo>
                <a:lnTo>
                  <a:pt x="36526" y="2923"/>
                </a:lnTo>
                <a:lnTo>
                  <a:pt x="33642" y="1285"/>
                </a:lnTo>
                <a:lnTo>
                  <a:pt x="30149" y="256"/>
                </a:lnTo>
                <a:lnTo>
                  <a:pt x="25985" y="0"/>
                </a:lnTo>
                <a:lnTo>
                  <a:pt x="23112" y="0"/>
                </a:lnTo>
                <a:lnTo>
                  <a:pt x="20267" y="774"/>
                </a:lnTo>
                <a:lnTo>
                  <a:pt x="17459" y="2326"/>
                </a:lnTo>
                <a:lnTo>
                  <a:pt x="14655" y="3874"/>
                </a:lnTo>
                <a:lnTo>
                  <a:pt x="11747" y="6325"/>
                </a:lnTo>
                <a:lnTo>
                  <a:pt x="8773" y="9665"/>
                </a:lnTo>
                <a:lnTo>
                  <a:pt x="8773" y="2642"/>
                </a:lnTo>
                <a:lnTo>
                  <a:pt x="8557" y="1854"/>
                </a:lnTo>
                <a:lnTo>
                  <a:pt x="5994" y="864"/>
                </a:lnTo>
                <a:lnTo>
                  <a:pt x="2780" y="864"/>
                </a:lnTo>
                <a:lnTo>
                  <a:pt x="0" y="2642"/>
                </a:lnTo>
                <a:lnTo>
                  <a:pt x="0" y="55664"/>
                </a:lnTo>
                <a:lnTo>
                  <a:pt x="1332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7640398" y="4807993"/>
            <a:ext cx="12016" cy="78538"/>
          </a:xfrm>
          <a:custGeom>
            <a:avLst/>
            <a:gdLst/>
            <a:ahLst/>
            <a:cxnLst/>
            <a:rect l="l" t="t" r="r" b="b"/>
            <a:pathLst>
              <a:path w="12016" h="78538">
                <a:moveTo>
                  <a:pt x="0" y="5894"/>
                </a:moveTo>
                <a:lnTo>
                  <a:pt x="421" y="9651"/>
                </a:lnTo>
                <a:lnTo>
                  <a:pt x="3671" y="11661"/>
                </a:lnTo>
                <a:lnTo>
                  <a:pt x="8258" y="11661"/>
                </a:lnTo>
                <a:lnTo>
                  <a:pt x="11584" y="9601"/>
                </a:lnTo>
                <a:lnTo>
                  <a:pt x="12016" y="5768"/>
                </a:lnTo>
                <a:lnTo>
                  <a:pt x="11595" y="2009"/>
                </a:lnTo>
                <a:lnTo>
                  <a:pt x="8345" y="0"/>
                </a:lnTo>
                <a:lnTo>
                  <a:pt x="3747" y="0"/>
                </a:lnTo>
                <a:lnTo>
                  <a:pt x="431" y="2059"/>
                </a:lnTo>
                <a:lnTo>
                  <a:pt x="0" y="5894"/>
                </a:lnTo>
                <a:close/>
              </a:path>
              <a:path w="12016" h="78538">
                <a:moveTo>
                  <a:pt x="1169" y="23674"/>
                </a:moveTo>
                <a:lnTo>
                  <a:pt x="1169" y="76695"/>
                </a:lnTo>
                <a:lnTo>
                  <a:pt x="2515" y="78206"/>
                </a:lnTo>
                <a:lnTo>
                  <a:pt x="5058" y="78538"/>
                </a:lnTo>
                <a:lnTo>
                  <a:pt x="7786" y="78487"/>
                </a:lnTo>
                <a:lnTo>
                  <a:pt x="10897" y="76695"/>
                </a:lnTo>
                <a:lnTo>
                  <a:pt x="10897" y="23674"/>
                </a:lnTo>
                <a:lnTo>
                  <a:pt x="9540" y="22176"/>
                </a:lnTo>
                <a:lnTo>
                  <a:pt x="6973" y="21859"/>
                </a:lnTo>
                <a:lnTo>
                  <a:pt x="4279" y="21896"/>
                </a:lnTo>
                <a:lnTo>
                  <a:pt x="1169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7668867" y="4829025"/>
            <a:ext cx="45670" cy="57506"/>
          </a:xfrm>
          <a:custGeom>
            <a:avLst/>
            <a:gdLst/>
            <a:ahLst/>
            <a:cxnLst/>
            <a:rect l="l" t="t" r="r" b="b"/>
            <a:pathLst>
              <a:path w="45670" h="57506">
                <a:moveTo>
                  <a:pt x="35943" y="24627"/>
                </a:moveTo>
                <a:lnTo>
                  <a:pt x="35943" y="55664"/>
                </a:lnTo>
                <a:lnTo>
                  <a:pt x="37299" y="57175"/>
                </a:lnTo>
                <a:lnTo>
                  <a:pt x="39852" y="57506"/>
                </a:lnTo>
                <a:lnTo>
                  <a:pt x="42560" y="57456"/>
                </a:lnTo>
                <a:lnTo>
                  <a:pt x="45670" y="55664"/>
                </a:lnTo>
                <a:lnTo>
                  <a:pt x="45670" y="19559"/>
                </a:lnTo>
                <a:lnTo>
                  <a:pt x="45352" y="16319"/>
                </a:lnTo>
                <a:lnTo>
                  <a:pt x="44691" y="13629"/>
                </a:lnTo>
                <a:lnTo>
                  <a:pt x="44042" y="10948"/>
                </a:lnTo>
                <a:lnTo>
                  <a:pt x="41479" y="6606"/>
                </a:lnTo>
                <a:lnTo>
                  <a:pt x="38037" y="2999"/>
                </a:lnTo>
                <a:lnTo>
                  <a:pt x="33210" y="598"/>
                </a:lnTo>
                <a:lnTo>
                  <a:pt x="30225" y="0"/>
                </a:lnTo>
                <a:lnTo>
                  <a:pt x="23674" y="0"/>
                </a:lnTo>
                <a:lnTo>
                  <a:pt x="20675" y="774"/>
                </a:lnTo>
                <a:lnTo>
                  <a:pt x="17716" y="2326"/>
                </a:lnTo>
                <a:lnTo>
                  <a:pt x="14745" y="3874"/>
                </a:lnTo>
                <a:lnTo>
                  <a:pt x="11772" y="6325"/>
                </a:lnTo>
                <a:lnTo>
                  <a:pt x="8788" y="9665"/>
                </a:lnTo>
                <a:lnTo>
                  <a:pt x="8788" y="2642"/>
                </a:lnTo>
                <a:lnTo>
                  <a:pt x="8586" y="1854"/>
                </a:lnTo>
                <a:lnTo>
                  <a:pt x="6008" y="864"/>
                </a:lnTo>
                <a:lnTo>
                  <a:pt x="2794" y="864"/>
                </a:lnTo>
                <a:lnTo>
                  <a:pt x="0" y="2642"/>
                </a:lnTo>
                <a:lnTo>
                  <a:pt x="0" y="55664"/>
                </a:lnTo>
                <a:lnTo>
                  <a:pt x="1357" y="57175"/>
                </a:lnTo>
                <a:lnTo>
                  <a:pt x="3898" y="57506"/>
                </a:lnTo>
                <a:lnTo>
                  <a:pt x="6628" y="57456"/>
                </a:lnTo>
                <a:lnTo>
                  <a:pt x="9728" y="55664"/>
                </a:lnTo>
                <a:lnTo>
                  <a:pt x="9728" y="18619"/>
                </a:lnTo>
                <a:lnTo>
                  <a:pt x="12395" y="15279"/>
                </a:lnTo>
                <a:lnTo>
                  <a:pt x="14947" y="12740"/>
                </a:lnTo>
                <a:lnTo>
                  <a:pt x="17388" y="11013"/>
                </a:lnTo>
                <a:lnTo>
                  <a:pt x="22251" y="8421"/>
                </a:lnTo>
                <a:lnTo>
                  <a:pt x="26582" y="8421"/>
                </a:lnTo>
                <a:lnTo>
                  <a:pt x="29668" y="9475"/>
                </a:lnTo>
                <a:lnTo>
                  <a:pt x="32270" y="11214"/>
                </a:lnTo>
                <a:lnTo>
                  <a:pt x="34074" y="13882"/>
                </a:lnTo>
                <a:lnTo>
                  <a:pt x="35245" y="17312"/>
                </a:lnTo>
                <a:lnTo>
                  <a:pt x="35943" y="21589"/>
                </a:lnTo>
                <a:lnTo>
                  <a:pt x="35943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7722767" y="4815644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70" y="50"/>
                </a:moveTo>
                <a:lnTo>
                  <a:pt x="9370" y="1893"/>
                </a:lnTo>
                <a:lnTo>
                  <a:pt x="9370" y="14504"/>
                </a:lnTo>
                <a:lnTo>
                  <a:pt x="1407" y="14579"/>
                </a:lnTo>
                <a:lnTo>
                  <a:pt x="49" y="17197"/>
                </a:lnTo>
                <a:lnTo>
                  <a:pt x="0" y="19977"/>
                </a:lnTo>
                <a:lnTo>
                  <a:pt x="1943" y="22567"/>
                </a:lnTo>
                <a:lnTo>
                  <a:pt x="9370" y="22567"/>
                </a:lnTo>
                <a:lnTo>
                  <a:pt x="9370" y="56617"/>
                </a:lnTo>
                <a:lnTo>
                  <a:pt x="9650" y="59284"/>
                </a:lnTo>
                <a:lnTo>
                  <a:pt x="10223" y="61545"/>
                </a:lnTo>
                <a:lnTo>
                  <a:pt x="11696" y="65660"/>
                </a:lnTo>
                <a:lnTo>
                  <a:pt x="14222" y="68605"/>
                </a:lnTo>
                <a:lnTo>
                  <a:pt x="17791" y="70434"/>
                </a:lnTo>
                <a:lnTo>
                  <a:pt x="22110" y="71525"/>
                </a:lnTo>
                <a:lnTo>
                  <a:pt x="25768" y="71525"/>
                </a:lnTo>
                <a:lnTo>
                  <a:pt x="28472" y="71233"/>
                </a:lnTo>
                <a:lnTo>
                  <a:pt x="31661" y="70509"/>
                </a:lnTo>
                <a:lnTo>
                  <a:pt x="34404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0" y="61837"/>
                </a:lnTo>
                <a:lnTo>
                  <a:pt x="29627" y="62787"/>
                </a:lnTo>
                <a:lnTo>
                  <a:pt x="26502" y="63219"/>
                </a:lnTo>
                <a:lnTo>
                  <a:pt x="23723" y="63219"/>
                </a:lnTo>
                <a:lnTo>
                  <a:pt x="21779" y="62279"/>
                </a:lnTo>
                <a:lnTo>
                  <a:pt x="19620" y="58547"/>
                </a:lnTo>
                <a:lnTo>
                  <a:pt x="19086" y="55803"/>
                </a:lnTo>
                <a:lnTo>
                  <a:pt x="19086" y="22567"/>
                </a:lnTo>
                <a:lnTo>
                  <a:pt x="33285" y="22567"/>
                </a:lnTo>
                <a:lnTo>
                  <a:pt x="34645" y="19977"/>
                </a:lnTo>
                <a:lnTo>
                  <a:pt x="34596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29" y="341"/>
                </a:lnTo>
                <a:lnTo>
                  <a:pt x="15177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7766309" y="4829025"/>
            <a:ext cx="48779" cy="58256"/>
          </a:xfrm>
          <a:custGeom>
            <a:avLst/>
            <a:gdLst/>
            <a:ahLst/>
            <a:cxnLst/>
            <a:rect l="l" t="t" r="r" b="b"/>
            <a:pathLst>
              <a:path w="48779" h="58256">
                <a:moveTo>
                  <a:pt x="571" y="38390"/>
                </a:moveTo>
                <a:lnTo>
                  <a:pt x="1703" y="41997"/>
                </a:lnTo>
                <a:lnTo>
                  <a:pt x="2843" y="45619"/>
                </a:lnTo>
                <a:lnTo>
                  <a:pt x="4532" y="48615"/>
                </a:lnTo>
                <a:lnTo>
                  <a:pt x="9018" y="53403"/>
                </a:lnTo>
                <a:lnTo>
                  <a:pt x="11761" y="55220"/>
                </a:lnTo>
                <a:lnTo>
                  <a:pt x="15048" y="56437"/>
                </a:lnTo>
                <a:lnTo>
                  <a:pt x="18323" y="57644"/>
                </a:lnTo>
                <a:lnTo>
                  <a:pt x="22147" y="58256"/>
                </a:lnTo>
                <a:lnTo>
                  <a:pt x="26517" y="58256"/>
                </a:lnTo>
                <a:lnTo>
                  <a:pt x="31380" y="58075"/>
                </a:lnTo>
                <a:lnTo>
                  <a:pt x="35826" y="57326"/>
                </a:lnTo>
                <a:lnTo>
                  <a:pt x="39470" y="56437"/>
                </a:lnTo>
                <a:lnTo>
                  <a:pt x="43585" y="54990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8"/>
                </a:lnTo>
                <a:lnTo>
                  <a:pt x="41911" y="47397"/>
                </a:lnTo>
                <a:lnTo>
                  <a:pt x="39279" y="48362"/>
                </a:lnTo>
                <a:lnTo>
                  <a:pt x="36128" y="49338"/>
                </a:lnTo>
                <a:lnTo>
                  <a:pt x="32194" y="50166"/>
                </a:lnTo>
                <a:lnTo>
                  <a:pt x="27416" y="50368"/>
                </a:lnTo>
                <a:lnTo>
                  <a:pt x="24216" y="50368"/>
                </a:lnTo>
                <a:lnTo>
                  <a:pt x="21513" y="49924"/>
                </a:lnTo>
                <a:lnTo>
                  <a:pt x="17092" y="48107"/>
                </a:lnTo>
                <a:lnTo>
                  <a:pt x="13917" y="45123"/>
                </a:lnTo>
                <a:lnTo>
                  <a:pt x="11555" y="41414"/>
                </a:lnTo>
                <a:lnTo>
                  <a:pt x="10364" y="36702"/>
                </a:lnTo>
                <a:lnTo>
                  <a:pt x="10068" y="34049"/>
                </a:lnTo>
                <a:lnTo>
                  <a:pt x="10068" y="31114"/>
                </a:lnTo>
                <a:lnTo>
                  <a:pt x="44996" y="31114"/>
                </a:lnTo>
                <a:lnTo>
                  <a:pt x="39001" y="23976"/>
                </a:lnTo>
                <a:lnTo>
                  <a:pt x="10068" y="23976"/>
                </a:lnTo>
                <a:lnTo>
                  <a:pt x="9079" y="5335"/>
                </a:lnTo>
                <a:lnTo>
                  <a:pt x="4646" y="10401"/>
                </a:lnTo>
                <a:lnTo>
                  <a:pt x="2945" y="13486"/>
                </a:lnTo>
                <a:lnTo>
                  <a:pt x="1764" y="17118"/>
                </a:lnTo>
                <a:lnTo>
                  <a:pt x="596" y="20740"/>
                </a:lnTo>
                <a:lnTo>
                  <a:pt x="0" y="24841"/>
                </a:lnTo>
                <a:lnTo>
                  <a:pt x="0" y="34189"/>
                </a:lnTo>
                <a:lnTo>
                  <a:pt x="571" y="38390"/>
                </a:lnTo>
                <a:close/>
              </a:path>
              <a:path w="48779" h="58256">
                <a:moveTo>
                  <a:pt x="48779" y="21640"/>
                </a:moveTo>
                <a:lnTo>
                  <a:pt x="48337" y="18389"/>
                </a:lnTo>
                <a:lnTo>
                  <a:pt x="47447" y="15340"/>
                </a:lnTo>
                <a:lnTo>
                  <a:pt x="46569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1" y="3341"/>
                </a:lnTo>
                <a:lnTo>
                  <a:pt x="36093" y="2005"/>
                </a:lnTo>
                <a:lnTo>
                  <a:pt x="33159" y="674"/>
                </a:lnTo>
                <a:lnTo>
                  <a:pt x="29616" y="0"/>
                </a:lnTo>
                <a:lnTo>
                  <a:pt x="21563" y="0"/>
                </a:lnTo>
                <a:lnTo>
                  <a:pt x="18046" y="674"/>
                </a:lnTo>
                <a:lnTo>
                  <a:pt x="14907" y="2030"/>
                </a:lnTo>
                <a:lnTo>
                  <a:pt x="11761" y="3392"/>
                </a:lnTo>
                <a:lnTo>
                  <a:pt x="9079" y="5335"/>
                </a:lnTo>
                <a:lnTo>
                  <a:pt x="10068" y="23976"/>
                </a:lnTo>
                <a:lnTo>
                  <a:pt x="10525" y="19749"/>
                </a:lnTo>
                <a:lnTo>
                  <a:pt x="11861" y="15772"/>
                </a:lnTo>
                <a:lnTo>
                  <a:pt x="14047" y="12546"/>
                </a:lnTo>
                <a:lnTo>
                  <a:pt x="16790" y="9867"/>
                </a:lnTo>
                <a:lnTo>
                  <a:pt x="20422" y="8050"/>
                </a:lnTo>
                <a:lnTo>
                  <a:pt x="24955" y="7593"/>
                </a:lnTo>
                <a:lnTo>
                  <a:pt x="29653" y="7593"/>
                </a:lnTo>
                <a:lnTo>
                  <a:pt x="33195" y="9055"/>
                </a:lnTo>
                <a:lnTo>
                  <a:pt x="35585" y="11963"/>
                </a:lnTo>
                <a:lnTo>
                  <a:pt x="37983" y="14857"/>
                </a:lnTo>
                <a:lnTo>
                  <a:pt x="39113" y="18872"/>
                </a:lnTo>
                <a:lnTo>
                  <a:pt x="39001" y="23976"/>
                </a:lnTo>
                <a:lnTo>
                  <a:pt x="44996" y="31114"/>
                </a:lnTo>
                <a:lnTo>
                  <a:pt x="48387" y="29488"/>
                </a:lnTo>
                <a:lnTo>
                  <a:pt x="48779" y="26874"/>
                </a:lnTo>
                <a:lnTo>
                  <a:pt x="48779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7828906" y="4829032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1330" y="57175"/>
                </a:moveTo>
                <a:lnTo>
                  <a:pt x="3873" y="57495"/>
                </a:lnTo>
                <a:lnTo>
                  <a:pt x="6601" y="57442"/>
                </a:lnTo>
                <a:lnTo>
                  <a:pt x="9715" y="55652"/>
                </a:lnTo>
                <a:lnTo>
                  <a:pt x="9715" y="20779"/>
                </a:lnTo>
                <a:lnTo>
                  <a:pt x="11087" y="18619"/>
                </a:lnTo>
                <a:lnTo>
                  <a:pt x="13484" y="15318"/>
                </a:lnTo>
                <a:lnTo>
                  <a:pt x="15709" y="12625"/>
                </a:lnTo>
                <a:lnTo>
                  <a:pt x="18780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899" y="10274"/>
                </a:lnTo>
                <a:lnTo>
                  <a:pt x="30873" y="8892"/>
                </a:lnTo>
                <a:lnTo>
                  <a:pt x="30948" y="3963"/>
                </a:lnTo>
                <a:lnTo>
                  <a:pt x="28943" y="939"/>
                </a:lnTo>
                <a:lnTo>
                  <a:pt x="26325" y="241"/>
                </a:lnTo>
                <a:lnTo>
                  <a:pt x="23774" y="0"/>
                </a:lnTo>
                <a:lnTo>
                  <a:pt x="20990" y="140"/>
                </a:lnTo>
                <a:lnTo>
                  <a:pt x="17625" y="1259"/>
                </a:lnTo>
                <a:lnTo>
                  <a:pt x="14147" y="3837"/>
                </a:lnTo>
                <a:lnTo>
                  <a:pt x="11595" y="6504"/>
                </a:lnTo>
                <a:lnTo>
                  <a:pt x="8775" y="10364"/>
                </a:lnTo>
                <a:lnTo>
                  <a:pt x="8775" y="2642"/>
                </a:lnTo>
                <a:lnTo>
                  <a:pt x="8559" y="1842"/>
                </a:lnTo>
                <a:lnTo>
                  <a:pt x="5993" y="853"/>
                </a:lnTo>
                <a:lnTo>
                  <a:pt x="2778" y="853"/>
                </a:lnTo>
                <a:lnTo>
                  <a:pt x="0" y="2642"/>
                </a:lnTo>
                <a:lnTo>
                  <a:pt x="0" y="55652"/>
                </a:lnTo>
                <a:lnTo>
                  <a:pt x="1330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7864732" y="4829025"/>
            <a:ext cx="48779" cy="58256"/>
          </a:xfrm>
          <a:custGeom>
            <a:avLst/>
            <a:gdLst/>
            <a:ahLst/>
            <a:cxnLst/>
            <a:rect l="l" t="t" r="r" b="b"/>
            <a:pathLst>
              <a:path w="48779" h="58256">
                <a:moveTo>
                  <a:pt x="572" y="38390"/>
                </a:moveTo>
                <a:lnTo>
                  <a:pt x="1703" y="41997"/>
                </a:lnTo>
                <a:lnTo>
                  <a:pt x="2843" y="45619"/>
                </a:lnTo>
                <a:lnTo>
                  <a:pt x="4536" y="48615"/>
                </a:lnTo>
                <a:lnTo>
                  <a:pt x="9018" y="53403"/>
                </a:lnTo>
                <a:lnTo>
                  <a:pt x="11761" y="55220"/>
                </a:lnTo>
                <a:lnTo>
                  <a:pt x="15052" y="56437"/>
                </a:lnTo>
                <a:lnTo>
                  <a:pt x="18327" y="57644"/>
                </a:lnTo>
                <a:lnTo>
                  <a:pt x="22151" y="58256"/>
                </a:lnTo>
                <a:lnTo>
                  <a:pt x="26517" y="58256"/>
                </a:lnTo>
                <a:lnTo>
                  <a:pt x="31381" y="58075"/>
                </a:lnTo>
                <a:lnTo>
                  <a:pt x="35826" y="57326"/>
                </a:lnTo>
                <a:lnTo>
                  <a:pt x="39470" y="56437"/>
                </a:lnTo>
                <a:lnTo>
                  <a:pt x="43585" y="54990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8"/>
                </a:lnTo>
                <a:lnTo>
                  <a:pt x="41911" y="47397"/>
                </a:lnTo>
                <a:lnTo>
                  <a:pt x="39283" y="48362"/>
                </a:lnTo>
                <a:lnTo>
                  <a:pt x="36132" y="49338"/>
                </a:lnTo>
                <a:lnTo>
                  <a:pt x="32194" y="50166"/>
                </a:lnTo>
                <a:lnTo>
                  <a:pt x="27420" y="50368"/>
                </a:lnTo>
                <a:lnTo>
                  <a:pt x="24220" y="50368"/>
                </a:lnTo>
                <a:lnTo>
                  <a:pt x="21513" y="49924"/>
                </a:lnTo>
                <a:lnTo>
                  <a:pt x="17096" y="48107"/>
                </a:lnTo>
                <a:lnTo>
                  <a:pt x="13921" y="45123"/>
                </a:lnTo>
                <a:lnTo>
                  <a:pt x="11555" y="41414"/>
                </a:lnTo>
                <a:lnTo>
                  <a:pt x="10364" y="36702"/>
                </a:lnTo>
                <a:lnTo>
                  <a:pt x="10072" y="34049"/>
                </a:lnTo>
                <a:lnTo>
                  <a:pt x="10072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72" y="23976"/>
                </a:lnTo>
                <a:lnTo>
                  <a:pt x="9079" y="5335"/>
                </a:lnTo>
                <a:lnTo>
                  <a:pt x="4648" y="10401"/>
                </a:lnTo>
                <a:lnTo>
                  <a:pt x="2948" y="13486"/>
                </a:lnTo>
                <a:lnTo>
                  <a:pt x="1764" y="17118"/>
                </a:lnTo>
                <a:lnTo>
                  <a:pt x="598" y="20740"/>
                </a:lnTo>
                <a:lnTo>
                  <a:pt x="0" y="24841"/>
                </a:lnTo>
                <a:lnTo>
                  <a:pt x="0" y="34189"/>
                </a:lnTo>
                <a:lnTo>
                  <a:pt x="572" y="38390"/>
                </a:lnTo>
                <a:close/>
              </a:path>
              <a:path w="48779" h="58256">
                <a:moveTo>
                  <a:pt x="48779" y="21640"/>
                </a:moveTo>
                <a:lnTo>
                  <a:pt x="48337" y="18389"/>
                </a:lnTo>
                <a:lnTo>
                  <a:pt x="47448" y="15340"/>
                </a:lnTo>
                <a:lnTo>
                  <a:pt x="46569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2" y="3341"/>
                </a:lnTo>
                <a:lnTo>
                  <a:pt x="36093" y="2005"/>
                </a:lnTo>
                <a:lnTo>
                  <a:pt x="33159" y="674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4"/>
                </a:lnTo>
                <a:lnTo>
                  <a:pt x="14911" y="2030"/>
                </a:lnTo>
                <a:lnTo>
                  <a:pt x="11761" y="3392"/>
                </a:lnTo>
                <a:lnTo>
                  <a:pt x="9079" y="5335"/>
                </a:lnTo>
                <a:lnTo>
                  <a:pt x="10072" y="23976"/>
                </a:lnTo>
                <a:lnTo>
                  <a:pt x="10529" y="19749"/>
                </a:lnTo>
                <a:lnTo>
                  <a:pt x="11861" y="15772"/>
                </a:lnTo>
                <a:lnTo>
                  <a:pt x="14047" y="12546"/>
                </a:lnTo>
                <a:lnTo>
                  <a:pt x="16790" y="9867"/>
                </a:lnTo>
                <a:lnTo>
                  <a:pt x="20422" y="8050"/>
                </a:lnTo>
                <a:lnTo>
                  <a:pt x="24955" y="7593"/>
                </a:lnTo>
                <a:lnTo>
                  <a:pt x="29653" y="7593"/>
                </a:lnTo>
                <a:lnTo>
                  <a:pt x="33199" y="9055"/>
                </a:lnTo>
                <a:lnTo>
                  <a:pt x="35585" y="11963"/>
                </a:lnTo>
                <a:lnTo>
                  <a:pt x="37986" y="14857"/>
                </a:lnTo>
                <a:lnTo>
                  <a:pt x="39117" y="18872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6" y="29488"/>
                </a:lnTo>
                <a:lnTo>
                  <a:pt x="48779" y="26874"/>
                </a:lnTo>
                <a:lnTo>
                  <a:pt x="48779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7923715" y="4829028"/>
            <a:ext cx="37529" cy="58256"/>
          </a:xfrm>
          <a:custGeom>
            <a:avLst/>
            <a:gdLst/>
            <a:ahLst/>
            <a:cxnLst/>
            <a:rect l="l" t="t" r="r" b="b"/>
            <a:pathLst>
              <a:path w="37529" h="58256">
                <a:moveTo>
                  <a:pt x="496" y="53025"/>
                </a:moveTo>
                <a:lnTo>
                  <a:pt x="3300" y="55285"/>
                </a:lnTo>
                <a:lnTo>
                  <a:pt x="6742" y="56708"/>
                </a:lnTo>
                <a:lnTo>
                  <a:pt x="9640" y="57520"/>
                </a:lnTo>
                <a:lnTo>
                  <a:pt x="13042" y="58115"/>
                </a:lnTo>
                <a:lnTo>
                  <a:pt x="16725" y="58256"/>
                </a:lnTo>
                <a:lnTo>
                  <a:pt x="19799" y="58256"/>
                </a:lnTo>
                <a:lnTo>
                  <a:pt x="22593" y="57887"/>
                </a:lnTo>
                <a:lnTo>
                  <a:pt x="25146" y="57139"/>
                </a:lnTo>
                <a:lnTo>
                  <a:pt x="27712" y="56390"/>
                </a:lnTo>
                <a:lnTo>
                  <a:pt x="29898" y="55285"/>
                </a:lnTo>
                <a:lnTo>
                  <a:pt x="33591" y="52387"/>
                </a:lnTo>
                <a:lnTo>
                  <a:pt x="36028" y="48478"/>
                </a:lnTo>
                <a:lnTo>
                  <a:pt x="37529" y="43942"/>
                </a:lnTo>
                <a:lnTo>
                  <a:pt x="37529" y="41238"/>
                </a:lnTo>
                <a:lnTo>
                  <a:pt x="37148" y="36997"/>
                </a:lnTo>
                <a:lnTo>
                  <a:pt x="35610" y="33693"/>
                </a:lnTo>
                <a:lnTo>
                  <a:pt x="32078" y="29923"/>
                </a:lnTo>
                <a:lnTo>
                  <a:pt x="29008" y="28094"/>
                </a:lnTo>
                <a:lnTo>
                  <a:pt x="25728" y="26532"/>
                </a:lnTo>
                <a:lnTo>
                  <a:pt x="22402" y="25185"/>
                </a:lnTo>
                <a:lnTo>
                  <a:pt x="19151" y="23915"/>
                </a:lnTo>
                <a:lnTo>
                  <a:pt x="16102" y="22583"/>
                </a:lnTo>
                <a:lnTo>
                  <a:pt x="12560" y="20091"/>
                </a:lnTo>
                <a:lnTo>
                  <a:pt x="10605" y="16725"/>
                </a:lnTo>
                <a:lnTo>
                  <a:pt x="10806" y="13068"/>
                </a:lnTo>
                <a:lnTo>
                  <a:pt x="13042" y="9691"/>
                </a:lnTo>
                <a:lnTo>
                  <a:pt x="16127" y="8103"/>
                </a:lnTo>
                <a:lnTo>
                  <a:pt x="18845" y="7546"/>
                </a:lnTo>
                <a:lnTo>
                  <a:pt x="22352" y="7546"/>
                </a:lnTo>
                <a:lnTo>
                  <a:pt x="25426" y="8180"/>
                </a:lnTo>
                <a:lnTo>
                  <a:pt x="28105" y="9083"/>
                </a:lnTo>
                <a:lnTo>
                  <a:pt x="31078" y="10515"/>
                </a:lnTo>
                <a:lnTo>
                  <a:pt x="34290" y="11037"/>
                </a:lnTo>
                <a:lnTo>
                  <a:pt x="34811" y="8445"/>
                </a:lnTo>
                <a:lnTo>
                  <a:pt x="34621" y="5386"/>
                </a:lnTo>
                <a:lnTo>
                  <a:pt x="32410" y="2793"/>
                </a:lnTo>
                <a:lnTo>
                  <a:pt x="29833" y="1587"/>
                </a:lnTo>
                <a:lnTo>
                  <a:pt x="26276" y="586"/>
                </a:lnTo>
                <a:lnTo>
                  <a:pt x="23456" y="115"/>
                </a:lnTo>
                <a:lnTo>
                  <a:pt x="17399" y="0"/>
                </a:lnTo>
                <a:lnTo>
                  <a:pt x="14579" y="431"/>
                </a:lnTo>
                <a:lnTo>
                  <a:pt x="9740" y="2160"/>
                </a:lnTo>
                <a:lnTo>
                  <a:pt x="6123" y="4738"/>
                </a:lnTo>
                <a:lnTo>
                  <a:pt x="3315" y="7837"/>
                </a:lnTo>
                <a:lnTo>
                  <a:pt x="1703" y="11645"/>
                </a:lnTo>
                <a:lnTo>
                  <a:pt x="1295" y="15725"/>
                </a:lnTo>
                <a:lnTo>
                  <a:pt x="1677" y="20106"/>
                </a:lnTo>
                <a:lnTo>
                  <a:pt x="3214" y="23483"/>
                </a:lnTo>
                <a:lnTo>
                  <a:pt x="5486" y="26164"/>
                </a:lnTo>
                <a:lnTo>
                  <a:pt x="8153" y="28397"/>
                </a:lnTo>
                <a:lnTo>
                  <a:pt x="11328" y="30088"/>
                </a:lnTo>
                <a:lnTo>
                  <a:pt x="14630" y="31511"/>
                </a:lnTo>
                <a:lnTo>
                  <a:pt x="17931" y="32818"/>
                </a:lnTo>
                <a:lnTo>
                  <a:pt x="21070" y="34038"/>
                </a:lnTo>
                <a:lnTo>
                  <a:pt x="25005" y="36299"/>
                </a:lnTo>
                <a:lnTo>
                  <a:pt x="27547" y="39258"/>
                </a:lnTo>
                <a:lnTo>
                  <a:pt x="27914" y="42001"/>
                </a:lnTo>
                <a:lnTo>
                  <a:pt x="27661" y="44705"/>
                </a:lnTo>
                <a:lnTo>
                  <a:pt x="25844" y="47703"/>
                </a:lnTo>
                <a:lnTo>
                  <a:pt x="22719" y="49593"/>
                </a:lnTo>
                <a:lnTo>
                  <a:pt x="20055" y="50307"/>
                </a:lnTo>
                <a:lnTo>
                  <a:pt x="16904" y="50483"/>
                </a:lnTo>
                <a:lnTo>
                  <a:pt x="12764" y="50217"/>
                </a:lnTo>
                <a:lnTo>
                  <a:pt x="9385" y="49161"/>
                </a:lnTo>
                <a:lnTo>
                  <a:pt x="6681" y="47945"/>
                </a:lnTo>
                <a:lnTo>
                  <a:pt x="3556" y="46216"/>
                </a:lnTo>
                <a:lnTo>
                  <a:pt x="290" y="46624"/>
                </a:lnTo>
                <a:lnTo>
                  <a:pt x="0" y="49428"/>
                </a:lnTo>
                <a:lnTo>
                  <a:pt x="496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7967873" y="4815644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73" y="50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79"/>
                </a:lnTo>
                <a:lnTo>
                  <a:pt x="49" y="17197"/>
                </a:lnTo>
                <a:lnTo>
                  <a:pt x="0" y="19977"/>
                </a:lnTo>
                <a:lnTo>
                  <a:pt x="1958" y="22567"/>
                </a:lnTo>
                <a:lnTo>
                  <a:pt x="9373" y="22567"/>
                </a:lnTo>
                <a:lnTo>
                  <a:pt x="9373" y="56617"/>
                </a:lnTo>
                <a:lnTo>
                  <a:pt x="9650" y="59284"/>
                </a:lnTo>
                <a:lnTo>
                  <a:pt x="10223" y="61545"/>
                </a:lnTo>
                <a:lnTo>
                  <a:pt x="11695" y="65660"/>
                </a:lnTo>
                <a:lnTo>
                  <a:pt x="14222" y="68605"/>
                </a:lnTo>
                <a:lnTo>
                  <a:pt x="17793" y="70434"/>
                </a:lnTo>
                <a:lnTo>
                  <a:pt x="22124" y="71525"/>
                </a:lnTo>
                <a:lnTo>
                  <a:pt x="25768" y="71525"/>
                </a:lnTo>
                <a:lnTo>
                  <a:pt x="28486" y="71233"/>
                </a:lnTo>
                <a:lnTo>
                  <a:pt x="31661" y="70509"/>
                </a:lnTo>
                <a:lnTo>
                  <a:pt x="34404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3" y="61837"/>
                </a:lnTo>
                <a:lnTo>
                  <a:pt x="29631" y="62787"/>
                </a:lnTo>
                <a:lnTo>
                  <a:pt x="26506" y="63219"/>
                </a:lnTo>
                <a:lnTo>
                  <a:pt x="23723" y="63219"/>
                </a:lnTo>
                <a:lnTo>
                  <a:pt x="21779" y="62279"/>
                </a:lnTo>
                <a:lnTo>
                  <a:pt x="19622" y="58547"/>
                </a:lnTo>
                <a:lnTo>
                  <a:pt x="19090" y="55803"/>
                </a:lnTo>
                <a:lnTo>
                  <a:pt x="19090" y="22567"/>
                </a:lnTo>
                <a:lnTo>
                  <a:pt x="33299" y="22567"/>
                </a:lnTo>
                <a:lnTo>
                  <a:pt x="34645" y="19977"/>
                </a:lnTo>
                <a:lnTo>
                  <a:pt x="34606" y="17197"/>
                </a:lnTo>
                <a:lnTo>
                  <a:pt x="32702" y="14504"/>
                </a:lnTo>
                <a:lnTo>
                  <a:pt x="19090" y="14504"/>
                </a:lnTo>
                <a:lnTo>
                  <a:pt x="19090" y="1893"/>
                </a:lnTo>
                <a:lnTo>
                  <a:pt x="17744" y="341"/>
                </a:lnTo>
                <a:lnTo>
                  <a:pt x="15187" y="0"/>
                </a:lnTo>
                <a:lnTo>
                  <a:pt x="12473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8010705" y="4829028"/>
            <a:ext cx="37529" cy="58256"/>
          </a:xfrm>
          <a:custGeom>
            <a:avLst/>
            <a:gdLst/>
            <a:ahLst/>
            <a:cxnLst/>
            <a:rect l="l" t="t" r="r" b="b"/>
            <a:pathLst>
              <a:path w="37529" h="58256">
                <a:moveTo>
                  <a:pt x="496" y="53025"/>
                </a:moveTo>
                <a:lnTo>
                  <a:pt x="3301" y="55285"/>
                </a:lnTo>
                <a:lnTo>
                  <a:pt x="6742" y="56708"/>
                </a:lnTo>
                <a:lnTo>
                  <a:pt x="9640" y="57520"/>
                </a:lnTo>
                <a:lnTo>
                  <a:pt x="13056" y="58115"/>
                </a:lnTo>
                <a:lnTo>
                  <a:pt x="16725" y="58256"/>
                </a:lnTo>
                <a:lnTo>
                  <a:pt x="19800" y="58256"/>
                </a:lnTo>
                <a:lnTo>
                  <a:pt x="22604" y="57887"/>
                </a:lnTo>
                <a:lnTo>
                  <a:pt x="25161" y="57139"/>
                </a:lnTo>
                <a:lnTo>
                  <a:pt x="27712" y="56390"/>
                </a:lnTo>
                <a:lnTo>
                  <a:pt x="29908" y="55285"/>
                </a:lnTo>
                <a:lnTo>
                  <a:pt x="33591" y="52387"/>
                </a:lnTo>
                <a:lnTo>
                  <a:pt x="36028" y="48478"/>
                </a:lnTo>
                <a:lnTo>
                  <a:pt x="37529" y="43942"/>
                </a:lnTo>
                <a:lnTo>
                  <a:pt x="37529" y="41238"/>
                </a:lnTo>
                <a:lnTo>
                  <a:pt x="37148" y="36997"/>
                </a:lnTo>
                <a:lnTo>
                  <a:pt x="35622" y="33693"/>
                </a:lnTo>
                <a:lnTo>
                  <a:pt x="32080" y="29923"/>
                </a:lnTo>
                <a:lnTo>
                  <a:pt x="29019" y="28094"/>
                </a:lnTo>
                <a:lnTo>
                  <a:pt x="25728" y="26532"/>
                </a:lnTo>
                <a:lnTo>
                  <a:pt x="22402" y="25185"/>
                </a:lnTo>
                <a:lnTo>
                  <a:pt x="19152" y="23915"/>
                </a:lnTo>
                <a:lnTo>
                  <a:pt x="16103" y="22583"/>
                </a:lnTo>
                <a:lnTo>
                  <a:pt x="12575" y="20091"/>
                </a:lnTo>
                <a:lnTo>
                  <a:pt x="10605" y="16725"/>
                </a:lnTo>
                <a:lnTo>
                  <a:pt x="10807" y="13068"/>
                </a:lnTo>
                <a:lnTo>
                  <a:pt x="13056" y="9691"/>
                </a:lnTo>
                <a:lnTo>
                  <a:pt x="16142" y="8103"/>
                </a:lnTo>
                <a:lnTo>
                  <a:pt x="18846" y="7546"/>
                </a:lnTo>
                <a:lnTo>
                  <a:pt x="22353" y="7546"/>
                </a:lnTo>
                <a:lnTo>
                  <a:pt x="25426" y="8180"/>
                </a:lnTo>
                <a:lnTo>
                  <a:pt x="29170" y="9575"/>
                </a:lnTo>
                <a:lnTo>
                  <a:pt x="31762" y="10947"/>
                </a:lnTo>
                <a:lnTo>
                  <a:pt x="34305" y="11037"/>
                </a:lnTo>
                <a:lnTo>
                  <a:pt x="34823" y="8445"/>
                </a:lnTo>
                <a:lnTo>
                  <a:pt x="34621" y="5386"/>
                </a:lnTo>
                <a:lnTo>
                  <a:pt x="32421" y="2793"/>
                </a:lnTo>
                <a:lnTo>
                  <a:pt x="29833" y="1587"/>
                </a:lnTo>
                <a:lnTo>
                  <a:pt x="26276" y="586"/>
                </a:lnTo>
                <a:lnTo>
                  <a:pt x="23458" y="115"/>
                </a:lnTo>
                <a:lnTo>
                  <a:pt x="17399" y="0"/>
                </a:lnTo>
                <a:lnTo>
                  <a:pt x="14580" y="431"/>
                </a:lnTo>
                <a:lnTo>
                  <a:pt x="9752" y="2160"/>
                </a:lnTo>
                <a:lnTo>
                  <a:pt x="6120" y="4738"/>
                </a:lnTo>
                <a:lnTo>
                  <a:pt x="3315" y="7837"/>
                </a:lnTo>
                <a:lnTo>
                  <a:pt x="1703" y="11645"/>
                </a:lnTo>
                <a:lnTo>
                  <a:pt x="1296" y="15725"/>
                </a:lnTo>
                <a:lnTo>
                  <a:pt x="1689" y="20106"/>
                </a:lnTo>
                <a:lnTo>
                  <a:pt x="3215" y="23483"/>
                </a:lnTo>
                <a:lnTo>
                  <a:pt x="5486" y="26164"/>
                </a:lnTo>
                <a:lnTo>
                  <a:pt x="8154" y="28397"/>
                </a:lnTo>
                <a:lnTo>
                  <a:pt x="11339" y="30088"/>
                </a:lnTo>
                <a:lnTo>
                  <a:pt x="14645" y="31511"/>
                </a:lnTo>
                <a:lnTo>
                  <a:pt x="17932" y="32818"/>
                </a:lnTo>
                <a:lnTo>
                  <a:pt x="21070" y="34038"/>
                </a:lnTo>
                <a:lnTo>
                  <a:pt x="25006" y="36299"/>
                </a:lnTo>
                <a:lnTo>
                  <a:pt x="27547" y="39258"/>
                </a:lnTo>
                <a:lnTo>
                  <a:pt x="27928" y="42001"/>
                </a:lnTo>
                <a:lnTo>
                  <a:pt x="27673" y="44705"/>
                </a:lnTo>
                <a:lnTo>
                  <a:pt x="25844" y="47703"/>
                </a:lnTo>
                <a:lnTo>
                  <a:pt x="22720" y="49593"/>
                </a:lnTo>
                <a:lnTo>
                  <a:pt x="20052" y="50307"/>
                </a:lnTo>
                <a:lnTo>
                  <a:pt x="16916" y="50483"/>
                </a:lnTo>
                <a:lnTo>
                  <a:pt x="12762" y="50217"/>
                </a:lnTo>
                <a:lnTo>
                  <a:pt x="9385" y="49161"/>
                </a:lnTo>
                <a:lnTo>
                  <a:pt x="6681" y="47945"/>
                </a:lnTo>
                <a:lnTo>
                  <a:pt x="3567" y="46216"/>
                </a:lnTo>
                <a:lnTo>
                  <a:pt x="292" y="46624"/>
                </a:lnTo>
                <a:lnTo>
                  <a:pt x="0" y="49428"/>
                </a:lnTo>
                <a:lnTo>
                  <a:pt x="496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8084894" y="4829025"/>
            <a:ext cx="53019" cy="58256"/>
          </a:xfrm>
          <a:custGeom>
            <a:avLst/>
            <a:gdLst/>
            <a:ahLst/>
            <a:cxnLst/>
            <a:rect l="l" t="t" r="r" b="b"/>
            <a:pathLst>
              <a:path w="53019" h="58256">
                <a:moveTo>
                  <a:pt x="532" y="38113"/>
                </a:moveTo>
                <a:lnTo>
                  <a:pt x="1597" y="41656"/>
                </a:lnTo>
                <a:lnTo>
                  <a:pt x="2653" y="45187"/>
                </a:lnTo>
                <a:lnTo>
                  <a:pt x="4265" y="48186"/>
                </a:lnTo>
                <a:lnTo>
                  <a:pt x="8585" y="53136"/>
                </a:lnTo>
                <a:lnTo>
                  <a:pt x="11289" y="55018"/>
                </a:lnTo>
                <a:lnTo>
                  <a:pt x="10882" y="37174"/>
                </a:lnTo>
                <a:lnTo>
                  <a:pt x="10349" y="34621"/>
                </a:lnTo>
                <a:lnTo>
                  <a:pt x="10082" y="31889"/>
                </a:lnTo>
                <a:lnTo>
                  <a:pt x="10082" y="25960"/>
                </a:lnTo>
                <a:lnTo>
                  <a:pt x="10400" y="23166"/>
                </a:lnTo>
                <a:lnTo>
                  <a:pt x="11061" y="20614"/>
                </a:lnTo>
                <a:lnTo>
                  <a:pt x="11710" y="18061"/>
                </a:lnTo>
                <a:lnTo>
                  <a:pt x="12711" y="15850"/>
                </a:lnTo>
                <a:lnTo>
                  <a:pt x="15403" y="12118"/>
                </a:lnTo>
                <a:lnTo>
                  <a:pt x="19202" y="9665"/>
                </a:lnTo>
                <a:lnTo>
                  <a:pt x="23774" y="8129"/>
                </a:lnTo>
                <a:lnTo>
                  <a:pt x="29792" y="8129"/>
                </a:lnTo>
                <a:lnTo>
                  <a:pt x="32410" y="8686"/>
                </a:lnTo>
                <a:lnTo>
                  <a:pt x="36611" y="10937"/>
                </a:lnTo>
                <a:lnTo>
                  <a:pt x="39509" y="14378"/>
                </a:lnTo>
                <a:lnTo>
                  <a:pt x="41615" y="18529"/>
                </a:lnTo>
                <a:lnTo>
                  <a:pt x="42151" y="21081"/>
                </a:lnTo>
                <a:lnTo>
                  <a:pt x="42684" y="23648"/>
                </a:lnTo>
                <a:lnTo>
                  <a:pt x="42951" y="26352"/>
                </a:lnTo>
                <a:lnTo>
                  <a:pt x="42951" y="32285"/>
                </a:lnTo>
                <a:lnTo>
                  <a:pt x="42633" y="35090"/>
                </a:lnTo>
                <a:lnTo>
                  <a:pt x="41997" y="37645"/>
                </a:lnTo>
                <a:lnTo>
                  <a:pt x="41363" y="40198"/>
                </a:lnTo>
                <a:lnTo>
                  <a:pt x="40373" y="42393"/>
                </a:lnTo>
                <a:lnTo>
                  <a:pt x="37680" y="46090"/>
                </a:lnTo>
                <a:lnTo>
                  <a:pt x="33856" y="48539"/>
                </a:lnTo>
                <a:lnTo>
                  <a:pt x="29284" y="50076"/>
                </a:lnTo>
                <a:lnTo>
                  <a:pt x="30401" y="58256"/>
                </a:lnTo>
                <a:lnTo>
                  <a:pt x="34339" y="57532"/>
                </a:lnTo>
                <a:lnTo>
                  <a:pt x="37741" y="56045"/>
                </a:lnTo>
                <a:lnTo>
                  <a:pt x="41132" y="54587"/>
                </a:lnTo>
                <a:lnTo>
                  <a:pt x="43966" y="52528"/>
                </a:lnTo>
                <a:lnTo>
                  <a:pt x="46226" y="49899"/>
                </a:lnTo>
                <a:lnTo>
                  <a:pt x="48487" y="47271"/>
                </a:lnTo>
                <a:lnTo>
                  <a:pt x="50176" y="44132"/>
                </a:lnTo>
                <a:lnTo>
                  <a:pt x="51320" y="40500"/>
                </a:lnTo>
                <a:lnTo>
                  <a:pt x="52450" y="36868"/>
                </a:lnTo>
                <a:lnTo>
                  <a:pt x="53019" y="32894"/>
                </a:lnTo>
                <a:lnTo>
                  <a:pt x="53019" y="24145"/>
                </a:lnTo>
                <a:lnTo>
                  <a:pt x="52487" y="20142"/>
                </a:lnTo>
                <a:lnTo>
                  <a:pt x="51407" y="16614"/>
                </a:lnTo>
                <a:lnTo>
                  <a:pt x="50327" y="13083"/>
                </a:lnTo>
                <a:lnTo>
                  <a:pt x="48704" y="10073"/>
                </a:lnTo>
                <a:lnTo>
                  <a:pt x="44383" y="5130"/>
                </a:lnTo>
                <a:lnTo>
                  <a:pt x="41680" y="3241"/>
                </a:lnTo>
                <a:lnTo>
                  <a:pt x="38454" y="1944"/>
                </a:lnTo>
                <a:lnTo>
                  <a:pt x="35214" y="648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201" y="2171"/>
                </a:lnTo>
                <a:lnTo>
                  <a:pt x="11822" y="3633"/>
                </a:lnTo>
                <a:lnTo>
                  <a:pt x="9003" y="5678"/>
                </a:lnTo>
                <a:lnTo>
                  <a:pt x="6742" y="8305"/>
                </a:lnTo>
                <a:lnTo>
                  <a:pt x="4495" y="10948"/>
                </a:lnTo>
                <a:lnTo>
                  <a:pt x="2807" y="14072"/>
                </a:lnTo>
                <a:lnTo>
                  <a:pt x="1687" y="17705"/>
                </a:lnTo>
                <a:lnTo>
                  <a:pt x="557" y="21337"/>
                </a:lnTo>
                <a:lnTo>
                  <a:pt x="0" y="25312"/>
                </a:lnTo>
                <a:lnTo>
                  <a:pt x="0" y="34114"/>
                </a:lnTo>
                <a:lnTo>
                  <a:pt x="532" y="38113"/>
                </a:lnTo>
                <a:close/>
              </a:path>
              <a:path w="53019" h="58256">
                <a:moveTo>
                  <a:pt x="13564" y="43855"/>
                </a:moveTo>
                <a:lnTo>
                  <a:pt x="11414" y="39726"/>
                </a:lnTo>
                <a:lnTo>
                  <a:pt x="10882" y="37174"/>
                </a:lnTo>
                <a:lnTo>
                  <a:pt x="11289" y="55018"/>
                </a:lnTo>
                <a:lnTo>
                  <a:pt x="14528" y="56325"/>
                </a:lnTo>
                <a:lnTo>
                  <a:pt x="17779" y="57607"/>
                </a:lnTo>
                <a:lnTo>
                  <a:pt x="21563" y="58256"/>
                </a:lnTo>
                <a:lnTo>
                  <a:pt x="30401" y="58256"/>
                </a:lnTo>
                <a:lnTo>
                  <a:pt x="29284" y="50076"/>
                </a:lnTo>
                <a:lnTo>
                  <a:pt x="23291" y="50076"/>
                </a:lnTo>
                <a:lnTo>
                  <a:pt x="20674" y="49518"/>
                </a:lnTo>
                <a:lnTo>
                  <a:pt x="16483" y="47283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8145284" y="4803696"/>
            <a:ext cx="35866" cy="82828"/>
          </a:xfrm>
          <a:custGeom>
            <a:avLst/>
            <a:gdLst/>
            <a:ahLst/>
            <a:cxnLst/>
            <a:rect l="l" t="t" r="r" b="b"/>
            <a:pathLst>
              <a:path w="35866" h="82828">
                <a:moveTo>
                  <a:pt x="32932" y="31927"/>
                </a:moveTo>
                <a:lnTo>
                  <a:pt x="32881" y="29145"/>
                </a:lnTo>
                <a:lnTo>
                  <a:pt x="30974" y="26452"/>
                </a:lnTo>
                <a:lnTo>
                  <a:pt x="19141" y="26452"/>
                </a:lnTo>
                <a:lnTo>
                  <a:pt x="19267" y="16469"/>
                </a:lnTo>
                <a:lnTo>
                  <a:pt x="19824" y="13284"/>
                </a:lnTo>
                <a:lnTo>
                  <a:pt x="21527" y="9982"/>
                </a:lnTo>
                <a:lnTo>
                  <a:pt x="24410" y="8304"/>
                </a:lnTo>
                <a:lnTo>
                  <a:pt x="27100" y="8063"/>
                </a:lnTo>
                <a:lnTo>
                  <a:pt x="29883" y="8329"/>
                </a:lnTo>
                <a:lnTo>
                  <a:pt x="32561" y="9130"/>
                </a:lnTo>
                <a:lnTo>
                  <a:pt x="35585" y="8798"/>
                </a:lnTo>
                <a:lnTo>
                  <a:pt x="35866" y="6184"/>
                </a:lnTo>
                <a:lnTo>
                  <a:pt x="35840" y="4798"/>
                </a:lnTo>
                <a:lnTo>
                  <a:pt x="34631" y="1764"/>
                </a:lnTo>
                <a:lnTo>
                  <a:pt x="31751" y="633"/>
                </a:lnTo>
                <a:lnTo>
                  <a:pt x="29159" y="125"/>
                </a:lnTo>
                <a:lnTo>
                  <a:pt x="23533" y="0"/>
                </a:lnTo>
                <a:lnTo>
                  <a:pt x="21019" y="406"/>
                </a:lnTo>
                <a:lnTo>
                  <a:pt x="16725" y="2019"/>
                </a:lnTo>
                <a:lnTo>
                  <a:pt x="13539" y="4939"/>
                </a:lnTo>
                <a:lnTo>
                  <a:pt x="11073" y="8798"/>
                </a:lnTo>
                <a:lnTo>
                  <a:pt x="10389" y="11455"/>
                </a:lnTo>
                <a:lnTo>
                  <a:pt x="9701" y="14108"/>
                </a:lnTo>
                <a:lnTo>
                  <a:pt x="9359" y="17283"/>
                </a:lnTo>
                <a:lnTo>
                  <a:pt x="9359" y="26452"/>
                </a:lnTo>
                <a:lnTo>
                  <a:pt x="1285" y="26527"/>
                </a:lnTo>
                <a:lnTo>
                  <a:pt x="39" y="29145"/>
                </a:lnTo>
                <a:lnTo>
                  <a:pt x="0" y="31927"/>
                </a:lnTo>
                <a:lnTo>
                  <a:pt x="1878" y="34516"/>
                </a:lnTo>
                <a:lnTo>
                  <a:pt x="9359" y="34516"/>
                </a:lnTo>
                <a:lnTo>
                  <a:pt x="9359" y="80999"/>
                </a:lnTo>
                <a:lnTo>
                  <a:pt x="10756" y="82511"/>
                </a:lnTo>
                <a:lnTo>
                  <a:pt x="13308" y="82828"/>
                </a:lnTo>
                <a:lnTo>
                  <a:pt x="16598" y="82702"/>
                </a:lnTo>
                <a:lnTo>
                  <a:pt x="19141" y="80999"/>
                </a:lnTo>
                <a:lnTo>
                  <a:pt x="19141" y="34516"/>
                </a:lnTo>
                <a:lnTo>
                  <a:pt x="31572" y="34516"/>
                </a:lnTo>
                <a:lnTo>
                  <a:pt x="32932" y="31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8211261" y="4829025"/>
            <a:ext cx="53021" cy="58256"/>
          </a:xfrm>
          <a:custGeom>
            <a:avLst/>
            <a:gdLst/>
            <a:ahLst/>
            <a:cxnLst/>
            <a:rect l="l" t="t" r="r" b="b"/>
            <a:pathLst>
              <a:path w="53021" h="58256">
                <a:moveTo>
                  <a:pt x="533" y="38113"/>
                </a:moveTo>
                <a:lnTo>
                  <a:pt x="1587" y="41656"/>
                </a:lnTo>
                <a:lnTo>
                  <a:pt x="2653" y="45187"/>
                </a:lnTo>
                <a:lnTo>
                  <a:pt x="4265" y="48186"/>
                </a:lnTo>
                <a:lnTo>
                  <a:pt x="8586" y="53136"/>
                </a:lnTo>
                <a:lnTo>
                  <a:pt x="11290" y="55018"/>
                </a:lnTo>
                <a:lnTo>
                  <a:pt x="10882" y="37174"/>
                </a:lnTo>
                <a:lnTo>
                  <a:pt x="10350" y="34621"/>
                </a:lnTo>
                <a:lnTo>
                  <a:pt x="10073" y="31889"/>
                </a:lnTo>
                <a:lnTo>
                  <a:pt x="10073" y="25960"/>
                </a:lnTo>
                <a:lnTo>
                  <a:pt x="10401" y="23166"/>
                </a:lnTo>
                <a:lnTo>
                  <a:pt x="11049" y="20614"/>
                </a:lnTo>
                <a:lnTo>
                  <a:pt x="11710" y="18061"/>
                </a:lnTo>
                <a:lnTo>
                  <a:pt x="12711" y="15850"/>
                </a:lnTo>
                <a:lnTo>
                  <a:pt x="15405" y="12118"/>
                </a:lnTo>
                <a:lnTo>
                  <a:pt x="19202" y="9665"/>
                </a:lnTo>
                <a:lnTo>
                  <a:pt x="23760" y="8129"/>
                </a:lnTo>
                <a:lnTo>
                  <a:pt x="29794" y="8129"/>
                </a:lnTo>
                <a:lnTo>
                  <a:pt x="32411" y="8686"/>
                </a:lnTo>
                <a:lnTo>
                  <a:pt x="36615" y="10937"/>
                </a:lnTo>
                <a:lnTo>
                  <a:pt x="39510" y="14378"/>
                </a:lnTo>
                <a:lnTo>
                  <a:pt x="41620" y="18529"/>
                </a:lnTo>
                <a:lnTo>
                  <a:pt x="42152" y="21081"/>
                </a:lnTo>
                <a:lnTo>
                  <a:pt x="42685" y="23648"/>
                </a:lnTo>
                <a:lnTo>
                  <a:pt x="42951" y="26352"/>
                </a:lnTo>
                <a:lnTo>
                  <a:pt x="42951" y="32285"/>
                </a:lnTo>
                <a:lnTo>
                  <a:pt x="42635" y="35090"/>
                </a:lnTo>
                <a:lnTo>
                  <a:pt x="41997" y="37645"/>
                </a:lnTo>
                <a:lnTo>
                  <a:pt x="41363" y="40198"/>
                </a:lnTo>
                <a:lnTo>
                  <a:pt x="40374" y="42393"/>
                </a:lnTo>
                <a:lnTo>
                  <a:pt x="37682" y="46090"/>
                </a:lnTo>
                <a:lnTo>
                  <a:pt x="33858" y="48539"/>
                </a:lnTo>
                <a:lnTo>
                  <a:pt x="29276" y="50076"/>
                </a:lnTo>
                <a:lnTo>
                  <a:pt x="30406" y="58256"/>
                </a:lnTo>
                <a:lnTo>
                  <a:pt x="34340" y="57532"/>
                </a:lnTo>
                <a:lnTo>
                  <a:pt x="37731" y="56045"/>
                </a:lnTo>
                <a:lnTo>
                  <a:pt x="41122" y="54587"/>
                </a:lnTo>
                <a:lnTo>
                  <a:pt x="43955" y="52528"/>
                </a:lnTo>
                <a:lnTo>
                  <a:pt x="46216" y="49899"/>
                </a:lnTo>
                <a:lnTo>
                  <a:pt x="48488" y="47271"/>
                </a:lnTo>
                <a:lnTo>
                  <a:pt x="50177" y="44132"/>
                </a:lnTo>
                <a:lnTo>
                  <a:pt x="51307" y="40500"/>
                </a:lnTo>
                <a:lnTo>
                  <a:pt x="52452" y="36868"/>
                </a:lnTo>
                <a:lnTo>
                  <a:pt x="53021" y="32894"/>
                </a:lnTo>
                <a:lnTo>
                  <a:pt x="53021" y="24145"/>
                </a:lnTo>
                <a:lnTo>
                  <a:pt x="52487" y="20142"/>
                </a:lnTo>
                <a:lnTo>
                  <a:pt x="51398" y="16614"/>
                </a:lnTo>
                <a:lnTo>
                  <a:pt x="50317" y="13083"/>
                </a:lnTo>
                <a:lnTo>
                  <a:pt x="48704" y="10073"/>
                </a:lnTo>
                <a:lnTo>
                  <a:pt x="44373" y="5130"/>
                </a:lnTo>
                <a:lnTo>
                  <a:pt x="41681" y="3241"/>
                </a:lnTo>
                <a:lnTo>
                  <a:pt x="38455" y="1944"/>
                </a:lnTo>
                <a:lnTo>
                  <a:pt x="35204" y="648"/>
                </a:lnTo>
                <a:lnTo>
                  <a:pt x="31407" y="0"/>
                </a:lnTo>
                <a:lnTo>
                  <a:pt x="22529" y="0"/>
                </a:lnTo>
                <a:lnTo>
                  <a:pt x="18580" y="723"/>
                </a:lnTo>
                <a:lnTo>
                  <a:pt x="15203" y="2171"/>
                </a:lnTo>
                <a:lnTo>
                  <a:pt x="11822" y="3633"/>
                </a:lnTo>
                <a:lnTo>
                  <a:pt x="9004" y="5678"/>
                </a:lnTo>
                <a:lnTo>
                  <a:pt x="6743" y="8305"/>
                </a:lnTo>
                <a:lnTo>
                  <a:pt x="4497" y="10948"/>
                </a:lnTo>
                <a:lnTo>
                  <a:pt x="2807" y="14072"/>
                </a:lnTo>
                <a:lnTo>
                  <a:pt x="1689" y="17705"/>
                </a:lnTo>
                <a:lnTo>
                  <a:pt x="558" y="21337"/>
                </a:lnTo>
                <a:lnTo>
                  <a:pt x="0" y="25312"/>
                </a:lnTo>
                <a:lnTo>
                  <a:pt x="0" y="34114"/>
                </a:lnTo>
                <a:lnTo>
                  <a:pt x="533" y="38113"/>
                </a:lnTo>
                <a:close/>
              </a:path>
              <a:path w="53021" h="58256">
                <a:moveTo>
                  <a:pt x="13564" y="43855"/>
                </a:moveTo>
                <a:lnTo>
                  <a:pt x="11416" y="39726"/>
                </a:lnTo>
                <a:lnTo>
                  <a:pt x="10882" y="37174"/>
                </a:lnTo>
                <a:lnTo>
                  <a:pt x="11290" y="55018"/>
                </a:lnTo>
                <a:lnTo>
                  <a:pt x="14530" y="56325"/>
                </a:lnTo>
                <a:lnTo>
                  <a:pt x="17766" y="57607"/>
                </a:lnTo>
                <a:lnTo>
                  <a:pt x="21564" y="58256"/>
                </a:lnTo>
                <a:lnTo>
                  <a:pt x="30406" y="58256"/>
                </a:lnTo>
                <a:lnTo>
                  <a:pt x="29276" y="50076"/>
                </a:lnTo>
                <a:lnTo>
                  <a:pt x="23291" y="50076"/>
                </a:lnTo>
                <a:lnTo>
                  <a:pt x="20675" y="49518"/>
                </a:lnTo>
                <a:lnTo>
                  <a:pt x="16474" y="47283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8278182" y="4829853"/>
            <a:ext cx="45720" cy="57428"/>
          </a:xfrm>
          <a:custGeom>
            <a:avLst/>
            <a:gdLst/>
            <a:ahLst/>
            <a:cxnLst/>
            <a:rect l="l" t="t" r="r" b="b"/>
            <a:pathLst>
              <a:path w="45720" h="57428">
                <a:moveTo>
                  <a:pt x="9776" y="1814"/>
                </a:moveTo>
                <a:lnTo>
                  <a:pt x="8380" y="266"/>
                </a:lnTo>
                <a:lnTo>
                  <a:pt x="5828" y="0"/>
                </a:lnTo>
                <a:lnTo>
                  <a:pt x="3149" y="36"/>
                </a:lnTo>
                <a:lnTo>
                  <a:pt x="0" y="1814"/>
                </a:lnTo>
                <a:lnTo>
                  <a:pt x="0" y="37833"/>
                </a:lnTo>
                <a:lnTo>
                  <a:pt x="330" y="41108"/>
                </a:lnTo>
                <a:lnTo>
                  <a:pt x="979" y="43802"/>
                </a:lnTo>
                <a:lnTo>
                  <a:pt x="1611" y="46494"/>
                </a:lnTo>
                <a:lnTo>
                  <a:pt x="4179" y="50876"/>
                </a:lnTo>
                <a:lnTo>
                  <a:pt x="7631" y="54493"/>
                </a:lnTo>
                <a:lnTo>
                  <a:pt x="12458" y="56843"/>
                </a:lnTo>
                <a:lnTo>
                  <a:pt x="15429" y="57428"/>
                </a:lnTo>
                <a:lnTo>
                  <a:pt x="21995" y="57428"/>
                </a:lnTo>
                <a:lnTo>
                  <a:pt x="24979" y="56678"/>
                </a:lnTo>
                <a:lnTo>
                  <a:pt x="27928" y="55130"/>
                </a:lnTo>
                <a:lnTo>
                  <a:pt x="30872" y="53604"/>
                </a:lnTo>
                <a:lnTo>
                  <a:pt x="33842" y="51167"/>
                </a:lnTo>
                <a:lnTo>
                  <a:pt x="36880" y="47826"/>
                </a:lnTo>
                <a:lnTo>
                  <a:pt x="36880" y="54836"/>
                </a:lnTo>
                <a:lnTo>
                  <a:pt x="37043" y="55638"/>
                </a:lnTo>
                <a:lnTo>
                  <a:pt x="39649" y="56628"/>
                </a:lnTo>
                <a:lnTo>
                  <a:pt x="42810" y="56628"/>
                </a:lnTo>
                <a:lnTo>
                  <a:pt x="45720" y="54836"/>
                </a:lnTo>
                <a:lnTo>
                  <a:pt x="45720" y="1814"/>
                </a:lnTo>
                <a:lnTo>
                  <a:pt x="44307" y="266"/>
                </a:lnTo>
                <a:lnTo>
                  <a:pt x="41756" y="0"/>
                </a:lnTo>
                <a:lnTo>
                  <a:pt x="39052" y="36"/>
                </a:lnTo>
                <a:lnTo>
                  <a:pt x="35927" y="1814"/>
                </a:lnTo>
                <a:lnTo>
                  <a:pt x="35927" y="38873"/>
                </a:lnTo>
                <a:lnTo>
                  <a:pt x="33234" y="42213"/>
                </a:lnTo>
                <a:lnTo>
                  <a:pt x="30656" y="44752"/>
                </a:lnTo>
                <a:lnTo>
                  <a:pt x="28244" y="46480"/>
                </a:lnTo>
                <a:lnTo>
                  <a:pt x="23406" y="49071"/>
                </a:lnTo>
                <a:lnTo>
                  <a:pt x="19086" y="49071"/>
                </a:lnTo>
                <a:lnTo>
                  <a:pt x="16026" y="47978"/>
                </a:lnTo>
                <a:lnTo>
                  <a:pt x="13434" y="46227"/>
                </a:lnTo>
                <a:lnTo>
                  <a:pt x="11595" y="43596"/>
                </a:lnTo>
                <a:lnTo>
                  <a:pt x="10464" y="40144"/>
                </a:lnTo>
                <a:lnTo>
                  <a:pt x="9776" y="35798"/>
                </a:lnTo>
                <a:lnTo>
                  <a:pt x="9776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8341343" y="4829032"/>
            <a:ext cx="30949" cy="57495"/>
          </a:xfrm>
          <a:custGeom>
            <a:avLst/>
            <a:gdLst/>
            <a:ahLst/>
            <a:cxnLst/>
            <a:rect l="l" t="t" r="r" b="b"/>
            <a:pathLst>
              <a:path w="30949" h="57495">
                <a:moveTo>
                  <a:pt x="979" y="57024"/>
                </a:moveTo>
                <a:lnTo>
                  <a:pt x="3884" y="57495"/>
                </a:lnTo>
                <a:lnTo>
                  <a:pt x="661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099" y="18619"/>
                </a:lnTo>
                <a:lnTo>
                  <a:pt x="13486" y="15318"/>
                </a:lnTo>
                <a:lnTo>
                  <a:pt x="15721" y="12625"/>
                </a:lnTo>
                <a:lnTo>
                  <a:pt x="18785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8" y="8892"/>
                </a:lnTo>
                <a:lnTo>
                  <a:pt x="30949" y="3963"/>
                </a:lnTo>
                <a:lnTo>
                  <a:pt x="29919" y="1320"/>
                </a:lnTo>
                <a:lnTo>
                  <a:pt x="27025" y="406"/>
                </a:lnTo>
                <a:lnTo>
                  <a:pt x="23789" y="0"/>
                </a:lnTo>
                <a:lnTo>
                  <a:pt x="21007" y="140"/>
                </a:lnTo>
                <a:lnTo>
                  <a:pt x="17630" y="1259"/>
                </a:lnTo>
                <a:lnTo>
                  <a:pt x="14149" y="3837"/>
                </a:lnTo>
                <a:lnTo>
                  <a:pt x="11596" y="6504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2"/>
                </a:lnTo>
                <a:lnTo>
                  <a:pt x="5994" y="853"/>
                </a:lnTo>
                <a:lnTo>
                  <a:pt x="2783" y="853"/>
                </a:lnTo>
                <a:lnTo>
                  <a:pt x="0" y="2642"/>
                </a:lnTo>
                <a:lnTo>
                  <a:pt x="0" y="55652"/>
                </a:lnTo>
                <a:lnTo>
                  <a:pt x="979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8406850" y="4829079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37"/>
                </a:moveTo>
                <a:lnTo>
                  <a:pt x="0" y="34354"/>
                </a:lnTo>
                <a:lnTo>
                  <a:pt x="518" y="38404"/>
                </a:lnTo>
                <a:lnTo>
                  <a:pt x="1558" y="41921"/>
                </a:lnTo>
                <a:lnTo>
                  <a:pt x="2602" y="45439"/>
                </a:lnTo>
                <a:lnTo>
                  <a:pt x="4099" y="48398"/>
                </a:lnTo>
                <a:lnTo>
                  <a:pt x="6094" y="50813"/>
                </a:lnTo>
                <a:lnTo>
                  <a:pt x="10539" y="55065"/>
                </a:lnTo>
                <a:lnTo>
                  <a:pt x="13500" y="56311"/>
                </a:lnTo>
                <a:lnTo>
                  <a:pt x="16429" y="57581"/>
                </a:lnTo>
                <a:lnTo>
                  <a:pt x="19810" y="58205"/>
                </a:lnTo>
                <a:lnTo>
                  <a:pt x="23608" y="58205"/>
                </a:lnTo>
                <a:lnTo>
                  <a:pt x="27251" y="58025"/>
                </a:lnTo>
                <a:lnTo>
                  <a:pt x="30707" y="57326"/>
                </a:lnTo>
                <a:lnTo>
                  <a:pt x="33778" y="56286"/>
                </a:lnTo>
                <a:lnTo>
                  <a:pt x="36586" y="55079"/>
                </a:lnTo>
                <a:lnTo>
                  <a:pt x="39776" y="53023"/>
                </a:lnTo>
                <a:lnTo>
                  <a:pt x="41654" y="50191"/>
                </a:lnTo>
                <a:lnTo>
                  <a:pt x="41821" y="47548"/>
                </a:lnTo>
                <a:lnTo>
                  <a:pt x="41791" y="46087"/>
                </a:lnTo>
                <a:lnTo>
                  <a:pt x="40942" y="43308"/>
                </a:lnTo>
                <a:lnTo>
                  <a:pt x="38263" y="44107"/>
                </a:lnTo>
                <a:lnTo>
                  <a:pt x="35139" y="46393"/>
                </a:lnTo>
                <a:lnTo>
                  <a:pt x="32431" y="48019"/>
                </a:lnTo>
                <a:lnTo>
                  <a:pt x="29055" y="49428"/>
                </a:lnTo>
                <a:lnTo>
                  <a:pt x="24850" y="49783"/>
                </a:lnTo>
                <a:lnTo>
                  <a:pt x="20407" y="49366"/>
                </a:lnTo>
                <a:lnTo>
                  <a:pt x="16750" y="47674"/>
                </a:lnTo>
                <a:lnTo>
                  <a:pt x="13967" y="44654"/>
                </a:lnTo>
                <a:lnTo>
                  <a:pt x="11746" y="40780"/>
                </a:lnTo>
                <a:lnTo>
                  <a:pt x="11098" y="38214"/>
                </a:lnTo>
                <a:lnTo>
                  <a:pt x="10450" y="35636"/>
                </a:lnTo>
                <a:lnTo>
                  <a:pt x="10133" y="32637"/>
                </a:lnTo>
                <a:lnTo>
                  <a:pt x="10133" y="22391"/>
                </a:lnTo>
                <a:lnTo>
                  <a:pt x="11375" y="17171"/>
                </a:lnTo>
                <a:lnTo>
                  <a:pt x="13867" y="13575"/>
                </a:lnTo>
                <a:lnTo>
                  <a:pt x="16353" y="9993"/>
                </a:lnTo>
                <a:lnTo>
                  <a:pt x="19936" y="8190"/>
                </a:lnTo>
                <a:lnTo>
                  <a:pt x="26894" y="8190"/>
                </a:lnTo>
                <a:lnTo>
                  <a:pt x="30542" y="9169"/>
                </a:lnTo>
                <a:lnTo>
                  <a:pt x="33627" y="10529"/>
                </a:lnTo>
                <a:lnTo>
                  <a:pt x="36953" y="12826"/>
                </a:lnTo>
                <a:lnTo>
                  <a:pt x="40269" y="14439"/>
                </a:lnTo>
                <a:lnTo>
                  <a:pt x="41575" y="11836"/>
                </a:lnTo>
                <a:lnTo>
                  <a:pt x="41525" y="8545"/>
                </a:lnTo>
                <a:lnTo>
                  <a:pt x="40359" y="5651"/>
                </a:lnTo>
                <a:lnTo>
                  <a:pt x="37616" y="3481"/>
                </a:lnTo>
                <a:lnTo>
                  <a:pt x="34048" y="1713"/>
                </a:lnTo>
                <a:lnTo>
                  <a:pt x="31250" y="788"/>
                </a:lnTo>
                <a:lnTo>
                  <a:pt x="28065" y="165"/>
                </a:lnTo>
                <a:lnTo>
                  <a:pt x="24738" y="0"/>
                </a:lnTo>
                <a:lnTo>
                  <a:pt x="21247" y="0"/>
                </a:lnTo>
                <a:lnTo>
                  <a:pt x="17992" y="582"/>
                </a:lnTo>
                <a:lnTo>
                  <a:pt x="14997" y="1752"/>
                </a:lnTo>
                <a:lnTo>
                  <a:pt x="11973" y="2894"/>
                </a:lnTo>
                <a:lnTo>
                  <a:pt x="9370" y="4672"/>
                </a:lnTo>
                <a:lnTo>
                  <a:pt x="4939" y="9475"/>
                </a:lnTo>
                <a:lnTo>
                  <a:pt x="3185" y="12534"/>
                </a:lnTo>
                <a:lnTo>
                  <a:pt x="1903" y="16294"/>
                </a:lnTo>
                <a:lnTo>
                  <a:pt x="633" y="20040"/>
                </a:lnTo>
                <a:lnTo>
                  <a:pt x="0" y="24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8460719" y="4804096"/>
            <a:ext cx="9726" cy="82435"/>
          </a:xfrm>
          <a:custGeom>
            <a:avLst/>
            <a:gdLst/>
            <a:ahLst/>
            <a:cxnLst/>
            <a:rect l="l" t="t" r="r" b="b"/>
            <a:pathLst>
              <a:path w="9726" h="82435">
                <a:moveTo>
                  <a:pt x="9726" y="80592"/>
                </a:moveTo>
                <a:lnTo>
                  <a:pt x="9726" y="1893"/>
                </a:lnTo>
                <a:lnTo>
                  <a:pt x="8366" y="330"/>
                </a:lnTo>
                <a:lnTo>
                  <a:pt x="5803" y="0"/>
                </a:lnTo>
                <a:lnTo>
                  <a:pt x="3110" y="49"/>
                </a:lnTo>
                <a:lnTo>
                  <a:pt x="0" y="1893"/>
                </a:lnTo>
                <a:lnTo>
                  <a:pt x="0" y="80592"/>
                </a:lnTo>
                <a:lnTo>
                  <a:pt x="975" y="81953"/>
                </a:lnTo>
                <a:lnTo>
                  <a:pt x="3884" y="82435"/>
                </a:lnTo>
                <a:lnTo>
                  <a:pt x="6616" y="82384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8486848" y="4807993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4"/>
                </a:moveTo>
                <a:lnTo>
                  <a:pt x="417" y="9651"/>
                </a:lnTo>
                <a:lnTo>
                  <a:pt x="3669" y="11661"/>
                </a:lnTo>
                <a:lnTo>
                  <a:pt x="8265" y="11661"/>
                </a:lnTo>
                <a:lnTo>
                  <a:pt x="11596" y="9601"/>
                </a:lnTo>
                <a:lnTo>
                  <a:pt x="12012" y="5768"/>
                </a:lnTo>
                <a:lnTo>
                  <a:pt x="11596" y="2009"/>
                </a:lnTo>
                <a:lnTo>
                  <a:pt x="8341" y="0"/>
                </a:lnTo>
                <a:lnTo>
                  <a:pt x="3757" y="0"/>
                </a:lnTo>
                <a:lnTo>
                  <a:pt x="431" y="2059"/>
                </a:lnTo>
                <a:lnTo>
                  <a:pt x="0" y="5894"/>
                </a:lnTo>
                <a:close/>
              </a:path>
              <a:path w="12012" h="78538">
                <a:moveTo>
                  <a:pt x="1167" y="23674"/>
                </a:moveTo>
                <a:lnTo>
                  <a:pt x="1167" y="76695"/>
                </a:lnTo>
                <a:lnTo>
                  <a:pt x="2156" y="78055"/>
                </a:lnTo>
                <a:lnTo>
                  <a:pt x="5064" y="78538"/>
                </a:lnTo>
                <a:lnTo>
                  <a:pt x="7797" y="78487"/>
                </a:lnTo>
                <a:lnTo>
                  <a:pt x="10897" y="76695"/>
                </a:lnTo>
                <a:lnTo>
                  <a:pt x="10897" y="23674"/>
                </a:lnTo>
                <a:lnTo>
                  <a:pt x="9550" y="22176"/>
                </a:lnTo>
                <a:lnTo>
                  <a:pt x="6983" y="21859"/>
                </a:lnTo>
                <a:lnTo>
                  <a:pt x="4281" y="21896"/>
                </a:lnTo>
                <a:lnTo>
                  <a:pt x="1167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8511800" y="4829025"/>
            <a:ext cx="48779" cy="58256"/>
          </a:xfrm>
          <a:custGeom>
            <a:avLst/>
            <a:gdLst/>
            <a:ahLst/>
            <a:cxnLst/>
            <a:rect l="l" t="t" r="r" b="b"/>
            <a:pathLst>
              <a:path w="48779" h="58256">
                <a:moveTo>
                  <a:pt x="572" y="38390"/>
                </a:moveTo>
                <a:lnTo>
                  <a:pt x="1703" y="41997"/>
                </a:lnTo>
                <a:lnTo>
                  <a:pt x="2843" y="45619"/>
                </a:lnTo>
                <a:lnTo>
                  <a:pt x="4536" y="48615"/>
                </a:lnTo>
                <a:lnTo>
                  <a:pt x="9018" y="53403"/>
                </a:lnTo>
                <a:lnTo>
                  <a:pt x="11761" y="55220"/>
                </a:lnTo>
                <a:lnTo>
                  <a:pt x="15052" y="56437"/>
                </a:lnTo>
                <a:lnTo>
                  <a:pt x="18327" y="57644"/>
                </a:lnTo>
                <a:lnTo>
                  <a:pt x="22151" y="58256"/>
                </a:lnTo>
                <a:lnTo>
                  <a:pt x="26517" y="58256"/>
                </a:lnTo>
                <a:lnTo>
                  <a:pt x="31381" y="58075"/>
                </a:lnTo>
                <a:lnTo>
                  <a:pt x="35826" y="57326"/>
                </a:lnTo>
                <a:lnTo>
                  <a:pt x="39470" y="56437"/>
                </a:lnTo>
                <a:lnTo>
                  <a:pt x="43585" y="54990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8"/>
                </a:lnTo>
                <a:lnTo>
                  <a:pt x="41911" y="47397"/>
                </a:lnTo>
                <a:lnTo>
                  <a:pt x="39283" y="48362"/>
                </a:lnTo>
                <a:lnTo>
                  <a:pt x="36132" y="49338"/>
                </a:lnTo>
                <a:lnTo>
                  <a:pt x="32194" y="50166"/>
                </a:lnTo>
                <a:lnTo>
                  <a:pt x="27421" y="50368"/>
                </a:lnTo>
                <a:lnTo>
                  <a:pt x="24221" y="50368"/>
                </a:lnTo>
                <a:lnTo>
                  <a:pt x="21513" y="49924"/>
                </a:lnTo>
                <a:lnTo>
                  <a:pt x="17092" y="48107"/>
                </a:lnTo>
                <a:lnTo>
                  <a:pt x="13921" y="45123"/>
                </a:lnTo>
                <a:lnTo>
                  <a:pt x="11555" y="41414"/>
                </a:lnTo>
                <a:lnTo>
                  <a:pt x="10364" y="36702"/>
                </a:lnTo>
                <a:lnTo>
                  <a:pt x="10072" y="34049"/>
                </a:lnTo>
                <a:lnTo>
                  <a:pt x="10072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72" y="23976"/>
                </a:lnTo>
                <a:lnTo>
                  <a:pt x="9079" y="5335"/>
                </a:lnTo>
                <a:lnTo>
                  <a:pt x="4636" y="10401"/>
                </a:lnTo>
                <a:lnTo>
                  <a:pt x="2948" y="13486"/>
                </a:lnTo>
                <a:lnTo>
                  <a:pt x="1764" y="17118"/>
                </a:lnTo>
                <a:lnTo>
                  <a:pt x="598" y="20740"/>
                </a:lnTo>
                <a:lnTo>
                  <a:pt x="0" y="24841"/>
                </a:lnTo>
                <a:lnTo>
                  <a:pt x="0" y="34189"/>
                </a:lnTo>
                <a:lnTo>
                  <a:pt x="572" y="38390"/>
                </a:lnTo>
                <a:close/>
              </a:path>
              <a:path w="48779" h="58256">
                <a:moveTo>
                  <a:pt x="48779" y="21640"/>
                </a:moveTo>
                <a:lnTo>
                  <a:pt x="48322" y="18389"/>
                </a:lnTo>
                <a:lnTo>
                  <a:pt x="47448" y="15340"/>
                </a:lnTo>
                <a:lnTo>
                  <a:pt x="46569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2" y="3341"/>
                </a:lnTo>
                <a:lnTo>
                  <a:pt x="36083" y="2005"/>
                </a:lnTo>
                <a:lnTo>
                  <a:pt x="33159" y="674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4"/>
                </a:lnTo>
                <a:lnTo>
                  <a:pt x="14911" y="2030"/>
                </a:lnTo>
                <a:lnTo>
                  <a:pt x="11746" y="3392"/>
                </a:lnTo>
                <a:lnTo>
                  <a:pt x="9079" y="5335"/>
                </a:lnTo>
                <a:lnTo>
                  <a:pt x="10072" y="23976"/>
                </a:lnTo>
                <a:lnTo>
                  <a:pt x="10529" y="19749"/>
                </a:lnTo>
                <a:lnTo>
                  <a:pt x="11861" y="15772"/>
                </a:lnTo>
                <a:lnTo>
                  <a:pt x="14032" y="12546"/>
                </a:lnTo>
                <a:lnTo>
                  <a:pt x="16790" y="9867"/>
                </a:lnTo>
                <a:lnTo>
                  <a:pt x="20422" y="8050"/>
                </a:lnTo>
                <a:lnTo>
                  <a:pt x="24955" y="7593"/>
                </a:lnTo>
                <a:lnTo>
                  <a:pt x="29653" y="7593"/>
                </a:lnTo>
                <a:lnTo>
                  <a:pt x="33199" y="9055"/>
                </a:lnTo>
                <a:lnTo>
                  <a:pt x="35586" y="11963"/>
                </a:lnTo>
                <a:lnTo>
                  <a:pt x="37973" y="14857"/>
                </a:lnTo>
                <a:lnTo>
                  <a:pt x="39117" y="18872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8" y="29488"/>
                </a:lnTo>
                <a:lnTo>
                  <a:pt x="48779" y="26874"/>
                </a:lnTo>
                <a:lnTo>
                  <a:pt x="48779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8575019" y="482902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27"/>
                </a:moveTo>
                <a:lnTo>
                  <a:pt x="35928" y="55664"/>
                </a:lnTo>
                <a:lnTo>
                  <a:pt x="37299" y="57175"/>
                </a:lnTo>
                <a:lnTo>
                  <a:pt x="39841" y="57506"/>
                </a:lnTo>
                <a:lnTo>
                  <a:pt x="42558" y="57456"/>
                </a:lnTo>
                <a:lnTo>
                  <a:pt x="45655" y="55664"/>
                </a:lnTo>
                <a:lnTo>
                  <a:pt x="45655" y="19559"/>
                </a:lnTo>
                <a:lnTo>
                  <a:pt x="45339" y="16319"/>
                </a:lnTo>
                <a:lnTo>
                  <a:pt x="44691" y="13629"/>
                </a:lnTo>
                <a:lnTo>
                  <a:pt x="44032" y="10948"/>
                </a:lnTo>
                <a:lnTo>
                  <a:pt x="41479" y="6606"/>
                </a:lnTo>
                <a:lnTo>
                  <a:pt x="38023" y="2999"/>
                </a:lnTo>
                <a:lnTo>
                  <a:pt x="33199" y="598"/>
                </a:lnTo>
                <a:lnTo>
                  <a:pt x="30225" y="0"/>
                </a:lnTo>
                <a:lnTo>
                  <a:pt x="23674" y="0"/>
                </a:lnTo>
                <a:lnTo>
                  <a:pt x="20664" y="774"/>
                </a:lnTo>
                <a:lnTo>
                  <a:pt x="17705" y="2326"/>
                </a:lnTo>
                <a:lnTo>
                  <a:pt x="14731" y="3874"/>
                </a:lnTo>
                <a:lnTo>
                  <a:pt x="11761" y="6325"/>
                </a:lnTo>
                <a:lnTo>
                  <a:pt x="8788" y="9665"/>
                </a:lnTo>
                <a:lnTo>
                  <a:pt x="8788" y="2642"/>
                </a:lnTo>
                <a:lnTo>
                  <a:pt x="8572" y="1854"/>
                </a:lnTo>
                <a:lnTo>
                  <a:pt x="6008" y="864"/>
                </a:lnTo>
                <a:lnTo>
                  <a:pt x="2794" y="864"/>
                </a:lnTo>
                <a:lnTo>
                  <a:pt x="0" y="2642"/>
                </a:lnTo>
                <a:lnTo>
                  <a:pt x="0" y="55664"/>
                </a:lnTo>
                <a:lnTo>
                  <a:pt x="1346" y="57175"/>
                </a:lnTo>
                <a:lnTo>
                  <a:pt x="3888" y="57506"/>
                </a:lnTo>
                <a:lnTo>
                  <a:pt x="6616" y="57456"/>
                </a:lnTo>
                <a:lnTo>
                  <a:pt x="9726" y="55664"/>
                </a:lnTo>
                <a:lnTo>
                  <a:pt x="9726" y="18619"/>
                </a:lnTo>
                <a:lnTo>
                  <a:pt x="12395" y="15279"/>
                </a:lnTo>
                <a:lnTo>
                  <a:pt x="14947" y="12740"/>
                </a:lnTo>
                <a:lnTo>
                  <a:pt x="17373" y="11013"/>
                </a:lnTo>
                <a:lnTo>
                  <a:pt x="22251" y="8421"/>
                </a:lnTo>
                <a:lnTo>
                  <a:pt x="26568" y="8421"/>
                </a:lnTo>
                <a:lnTo>
                  <a:pt x="29668" y="9475"/>
                </a:lnTo>
                <a:lnTo>
                  <a:pt x="32260" y="11214"/>
                </a:lnTo>
                <a:lnTo>
                  <a:pt x="34074" y="13882"/>
                </a:lnTo>
                <a:lnTo>
                  <a:pt x="35229" y="17312"/>
                </a:lnTo>
                <a:lnTo>
                  <a:pt x="35928" y="21589"/>
                </a:lnTo>
                <a:lnTo>
                  <a:pt x="3592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8628904" y="4815644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73" y="50"/>
                </a:moveTo>
                <a:lnTo>
                  <a:pt x="9375" y="1893"/>
                </a:lnTo>
                <a:lnTo>
                  <a:pt x="9375" y="14504"/>
                </a:lnTo>
                <a:lnTo>
                  <a:pt x="1410" y="14579"/>
                </a:lnTo>
                <a:lnTo>
                  <a:pt x="54" y="17197"/>
                </a:lnTo>
                <a:lnTo>
                  <a:pt x="0" y="19977"/>
                </a:lnTo>
                <a:lnTo>
                  <a:pt x="1958" y="22567"/>
                </a:lnTo>
                <a:lnTo>
                  <a:pt x="9375" y="22567"/>
                </a:lnTo>
                <a:lnTo>
                  <a:pt x="9375" y="56617"/>
                </a:lnTo>
                <a:lnTo>
                  <a:pt x="9655" y="59284"/>
                </a:lnTo>
                <a:lnTo>
                  <a:pt x="10224" y="61545"/>
                </a:lnTo>
                <a:lnTo>
                  <a:pt x="11710" y="65660"/>
                </a:lnTo>
                <a:lnTo>
                  <a:pt x="14227" y="68605"/>
                </a:lnTo>
                <a:lnTo>
                  <a:pt x="17805" y="70434"/>
                </a:lnTo>
                <a:lnTo>
                  <a:pt x="22125" y="71525"/>
                </a:lnTo>
                <a:lnTo>
                  <a:pt x="25769" y="71525"/>
                </a:lnTo>
                <a:lnTo>
                  <a:pt x="28487" y="71233"/>
                </a:lnTo>
                <a:lnTo>
                  <a:pt x="31662" y="70509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35" y="61837"/>
                </a:lnTo>
                <a:lnTo>
                  <a:pt x="29631" y="62787"/>
                </a:lnTo>
                <a:lnTo>
                  <a:pt x="26517" y="63219"/>
                </a:lnTo>
                <a:lnTo>
                  <a:pt x="23738" y="63219"/>
                </a:lnTo>
                <a:lnTo>
                  <a:pt x="21794" y="62279"/>
                </a:lnTo>
                <a:lnTo>
                  <a:pt x="19634" y="58547"/>
                </a:lnTo>
                <a:lnTo>
                  <a:pt x="19090" y="55803"/>
                </a:lnTo>
                <a:lnTo>
                  <a:pt x="19090" y="22567"/>
                </a:lnTo>
                <a:lnTo>
                  <a:pt x="33300" y="22567"/>
                </a:lnTo>
                <a:lnTo>
                  <a:pt x="34646" y="19977"/>
                </a:lnTo>
                <a:lnTo>
                  <a:pt x="34611" y="17197"/>
                </a:lnTo>
                <a:lnTo>
                  <a:pt x="32702" y="14504"/>
                </a:lnTo>
                <a:lnTo>
                  <a:pt x="19090" y="14504"/>
                </a:lnTo>
                <a:lnTo>
                  <a:pt x="19090" y="1893"/>
                </a:lnTo>
                <a:lnTo>
                  <a:pt x="17744" y="341"/>
                </a:lnTo>
                <a:lnTo>
                  <a:pt x="15191" y="0"/>
                </a:lnTo>
                <a:lnTo>
                  <a:pt x="12473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8671751" y="4829028"/>
            <a:ext cx="37515" cy="58256"/>
          </a:xfrm>
          <a:custGeom>
            <a:avLst/>
            <a:gdLst/>
            <a:ahLst/>
            <a:cxnLst/>
            <a:rect l="l" t="t" r="r" b="b"/>
            <a:pathLst>
              <a:path w="37515" h="58256">
                <a:moveTo>
                  <a:pt x="482" y="53025"/>
                </a:moveTo>
                <a:lnTo>
                  <a:pt x="3301" y="55285"/>
                </a:lnTo>
                <a:lnTo>
                  <a:pt x="6742" y="56708"/>
                </a:lnTo>
                <a:lnTo>
                  <a:pt x="9626" y="57520"/>
                </a:lnTo>
                <a:lnTo>
                  <a:pt x="13042" y="58115"/>
                </a:lnTo>
                <a:lnTo>
                  <a:pt x="16725" y="58256"/>
                </a:lnTo>
                <a:lnTo>
                  <a:pt x="19785" y="58256"/>
                </a:lnTo>
                <a:lnTo>
                  <a:pt x="22593" y="57887"/>
                </a:lnTo>
                <a:lnTo>
                  <a:pt x="25146" y="57139"/>
                </a:lnTo>
                <a:lnTo>
                  <a:pt x="27708" y="56390"/>
                </a:lnTo>
                <a:lnTo>
                  <a:pt x="29894" y="55285"/>
                </a:lnTo>
                <a:lnTo>
                  <a:pt x="33591" y="52387"/>
                </a:lnTo>
                <a:lnTo>
                  <a:pt x="36014" y="48478"/>
                </a:lnTo>
                <a:lnTo>
                  <a:pt x="37515" y="43942"/>
                </a:lnTo>
                <a:lnTo>
                  <a:pt x="37515" y="41238"/>
                </a:lnTo>
                <a:lnTo>
                  <a:pt x="37144" y="36997"/>
                </a:lnTo>
                <a:lnTo>
                  <a:pt x="35610" y="33693"/>
                </a:lnTo>
                <a:lnTo>
                  <a:pt x="32080" y="29923"/>
                </a:lnTo>
                <a:lnTo>
                  <a:pt x="29005" y="28094"/>
                </a:lnTo>
                <a:lnTo>
                  <a:pt x="25728" y="26532"/>
                </a:lnTo>
                <a:lnTo>
                  <a:pt x="22388" y="25185"/>
                </a:lnTo>
                <a:lnTo>
                  <a:pt x="19137" y="23915"/>
                </a:lnTo>
                <a:lnTo>
                  <a:pt x="16088" y="22583"/>
                </a:lnTo>
                <a:lnTo>
                  <a:pt x="12560" y="20091"/>
                </a:lnTo>
                <a:lnTo>
                  <a:pt x="10601" y="16725"/>
                </a:lnTo>
                <a:lnTo>
                  <a:pt x="10792" y="13068"/>
                </a:lnTo>
                <a:lnTo>
                  <a:pt x="13042" y="9691"/>
                </a:lnTo>
                <a:lnTo>
                  <a:pt x="16127" y="8103"/>
                </a:lnTo>
                <a:lnTo>
                  <a:pt x="18846" y="7546"/>
                </a:lnTo>
                <a:lnTo>
                  <a:pt x="22338" y="7546"/>
                </a:lnTo>
                <a:lnTo>
                  <a:pt x="25412" y="8180"/>
                </a:lnTo>
                <a:lnTo>
                  <a:pt x="29156" y="9575"/>
                </a:lnTo>
                <a:lnTo>
                  <a:pt x="31748" y="10947"/>
                </a:lnTo>
                <a:lnTo>
                  <a:pt x="34289" y="11037"/>
                </a:lnTo>
                <a:lnTo>
                  <a:pt x="34808" y="8445"/>
                </a:lnTo>
                <a:lnTo>
                  <a:pt x="34607" y="5386"/>
                </a:lnTo>
                <a:lnTo>
                  <a:pt x="32410" y="2793"/>
                </a:lnTo>
                <a:lnTo>
                  <a:pt x="29829" y="1587"/>
                </a:lnTo>
                <a:lnTo>
                  <a:pt x="26262" y="586"/>
                </a:lnTo>
                <a:lnTo>
                  <a:pt x="23442" y="115"/>
                </a:lnTo>
                <a:lnTo>
                  <a:pt x="17399" y="0"/>
                </a:lnTo>
                <a:lnTo>
                  <a:pt x="14565" y="431"/>
                </a:lnTo>
                <a:lnTo>
                  <a:pt x="9742" y="2160"/>
                </a:lnTo>
                <a:lnTo>
                  <a:pt x="6120" y="4738"/>
                </a:lnTo>
                <a:lnTo>
                  <a:pt x="3301" y="7837"/>
                </a:lnTo>
                <a:lnTo>
                  <a:pt x="1699" y="11645"/>
                </a:lnTo>
                <a:lnTo>
                  <a:pt x="1281" y="15725"/>
                </a:lnTo>
                <a:lnTo>
                  <a:pt x="1673" y="20106"/>
                </a:lnTo>
                <a:lnTo>
                  <a:pt x="3211" y="23483"/>
                </a:lnTo>
                <a:lnTo>
                  <a:pt x="5472" y="26164"/>
                </a:lnTo>
                <a:lnTo>
                  <a:pt x="8154" y="28397"/>
                </a:lnTo>
                <a:lnTo>
                  <a:pt x="11325" y="30088"/>
                </a:lnTo>
                <a:lnTo>
                  <a:pt x="14630" y="31511"/>
                </a:lnTo>
                <a:lnTo>
                  <a:pt x="17917" y="32818"/>
                </a:lnTo>
                <a:lnTo>
                  <a:pt x="21068" y="34038"/>
                </a:lnTo>
                <a:lnTo>
                  <a:pt x="24991" y="36299"/>
                </a:lnTo>
                <a:lnTo>
                  <a:pt x="27533" y="39258"/>
                </a:lnTo>
                <a:lnTo>
                  <a:pt x="27914" y="42001"/>
                </a:lnTo>
                <a:lnTo>
                  <a:pt x="27659" y="44705"/>
                </a:lnTo>
                <a:lnTo>
                  <a:pt x="25830" y="47703"/>
                </a:lnTo>
                <a:lnTo>
                  <a:pt x="22720" y="49593"/>
                </a:lnTo>
                <a:lnTo>
                  <a:pt x="20041" y="50307"/>
                </a:lnTo>
                <a:lnTo>
                  <a:pt x="16902" y="50483"/>
                </a:lnTo>
                <a:lnTo>
                  <a:pt x="12762" y="50217"/>
                </a:lnTo>
                <a:lnTo>
                  <a:pt x="9385" y="49161"/>
                </a:lnTo>
                <a:lnTo>
                  <a:pt x="6677" y="47945"/>
                </a:lnTo>
                <a:lnTo>
                  <a:pt x="3553" y="46216"/>
                </a:lnTo>
                <a:lnTo>
                  <a:pt x="276" y="46624"/>
                </a:lnTo>
                <a:lnTo>
                  <a:pt x="0" y="49428"/>
                </a:lnTo>
                <a:lnTo>
                  <a:pt x="482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8716669" y="4872970"/>
            <a:ext cx="19151" cy="30251"/>
          </a:xfrm>
          <a:custGeom>
            <a:avLst/>
            <a:gdLst/>
            <a:ahLst/>
            <a:cxnLst/>
            <a:rect l="l" t="t" r="r" b="b"/>
            <a:pathLst>
              <a:path w="19151" h="30251">
                <a:moveTo>
                  <a:pt x="19151" y="4773"/>
                </a:moveTo>
                <a:lnTo>
                  <a:pt x="19037" y="2868"/>
                </a:lnTo>
                <a:lnTo>
                  <a:pt x="16786" y="292"/>
                </a:lnTo>
                <a:lnTo>
                  <a:pt x="13561" y="0"/>
                </a:lnTo>
                <a:lnTo>
                  <a:pt x="10958" y="176"/>
                </a:lnTo>
                <a:lnTo>
                  <a:pt x="8370" y="1612"/>
                </a:lnTo>
                <a:lnTo>
                  <a:pt x="7833" y="4773"/>
                </a:lnTo>
                <a:lnTo>
                  <a:pt x="7833" y="12318"/>
                </a:lnTo>
                <a:lnTo>
                  <a:pt x="0" y="28511"/>
                </a:lnTo>
                <a:lnTo>
                  <a:pt x="1548" y="30251"/>
                </a:lnTo>
                <a:lnTo>
                  <a:pt x="4622" y="30200"/>
                </a:lnTo>
                <a:lnTo>
                  <a:pt x="7542" y="28638"/>
                </a:lnTo>
                <a:lnTo>
                  <a:pt x="15621" y="16494"/>
                </a:lnTo>
                <a:lnTo>
                  <a:pt x="17298" y="13702"/>
                </a:lnTo>
                <a:lnTo>
                  <a:pt x="18374" y="11008"/>
                </a:lnTo>
                <a:lnTo>
                  <a:pt x="18972" y="8139"/>
                </a:lnTo>
                <a:lnTo>
                  <a:pt x="19151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8775777" y="4829025"/>
            <a:ext cx="53025" cy="58256"/>
          </a:xfrm>
          <a:custGeom>
            <a:avLst/>
            <a:gdLst/>
            <a:ahLst/>
            <a:cxnLst/>
            <a:rect l="l" t="t" r="r" b="b"/>
            <a:pathLst>
              <a:path w="53025" h="58256">
                <a:moveTo>
                  <a:pt x="535" y="38113"/>
                </a:moveTo>
                <a:lnTo>
                  <a:pt x="1587" y="41656"/>
                </a:lnTo>
                <a:lnTo>
                  <a:pt x="2656" y="45187"/>
                </a:lnTo>
                <a:lnTo>
                  <a:pt x="4255" y="48186"/>
                </a:lnTo>
                <a:lnTo>
                  <a:pt x="8586" y="53136"/>
                </a:lnTo>
                <a:lnTo>
                  <a:pt x="11292" y="55018"/>
                </a:lnTo>
                <a:lnTo>
                  <a:pt x="10886" y="37174"/>
                </a:lnTo>
                <a:lnTo>
                  <a:pt x="10354" y="34621"/>
                </a:lnTo>
                <a:lnTo>
                  <a:pt x="10072" y="31889"/>
                </a:lnTo>
                <a:lnTo>
                  <a:pt x="10072" y="25960"/>
                </a:lnTo>
                <a:lnTo>
                  <a:pt x="10403" y="23166"/>
                </a:lnTo>
                <a:lnTo>
                  <a:pt x="11051" y="20614"/>
                </a:lnTo>
                <a:lnTo>
                  <a:pt x="11710" y="18061"/>
                </a:lnTo>
                <a:lnTo>
                  <a:pt x="12715" y="15850"/>
                </a:lnTo>
                <a:lnTo>
                  <a:pt x="15407" y="12118"/>
                </a:lnTo>
                <a:lnTo>
                  <a:pt x="19202" y="9665"/>
                </a:lnTo>
                <a:lnTo>
                  <a:pt x="23764" y="8129"/>
                </a:lnTo>
                <a:lnTo>
                  <a:pt x="29796" y="8129"/>
                </a:lnTo>
                <a:lnTo>
                  <a:pt x="32410" y="8686"/>
                </a:lnTo>
                <a:lnTo>
                  <a:pt x="36601" y="10937"/>
                </a:lnTo>
                <a:lnTo>
                  <a:pt x="39509" y="14378"/>
                </a:lnTo>
                <a:lnTo>
                  <a:pt x="41619" y="18529"/>
                </a:lnTo>
                <a:lnTo>
                  <a:pt x="42152" y="21081"/>
                </a:lnTo>
                <a:lnTo>
                  <a:pt x="42684" y="23648"/>
                </a:lnTo>
                <a:lnTo>
                  <a:pt x="42951" y="26352"/>
                </a:lnTo>
                <a:lnTo>
                  <a:pt x="42951" y="32285"/>
                </a:lnTo>
                <a:lnTo>
                  <a:pt x="42635" y="35090"/>
                </a:lnTo>
                <a:lnTo>
                  <a:pt x="42001" y="37645"/>
                </a:lnTo>
                <a:lnTo>
                  <a:pt x="41363" y="40198"/>
                </a:lnTo>
                <a:lnTo>
                  <a:pt x="40374" y="42393"/>
                </a:lnTo>
                <a:lnTo>
                  <a:pt x="37680" y="46090"/>
                </a:lnTo>
                <a:lnTo>
                  <a:pt x="33846" y="48539"/>
                </a:lnTo>
                <a:lnTo>
                  <a:pt x="29274" y="50076"/>
                </a:lnTo>
                <a:lnTo>
                  <a:pt x="30406" y="58256"/>
                </a:lnTo>
                <a:lnTo>
                  <a:pt x="34329" y="57532"/>
                </a:lnTo>
                <a:lnTo>
                  <a:pt x="37731" y="56045"/>
                </a:lnTo>
                <a:lnTo>
                  <a:pt x="41122" y="54587"/>
                </a:lnTo>
                <a:lnTo>
                  <a:pt x="43955" y="52528"/>
                </a:lnTo>
                <a:lnTo>
                  <a:pt x="46216" y="49899"/>
                </a:lnTo>
                <a:lnTo>
                  <a:pt x="48477" y="47271"/>
                </a:lnTo>
                <a:lnTo>
                  <a:pt x="50166" y="44132"/>
                </a:lnTo>
                <a:lnTo>
                  <a:pt x="51310" y="40500"/>
                </a:lnTo>
                <a:lnTo>
                  <a:pt x="52452" y="36868"/>
                </a:lnTo>
                <a:lnTo>
                  <a:pt x="53025" y="32894"/>
                </a:lnTo>
                <a:lnTo>
                  <a:pt x="53025" y="24145"/>
                </a:lnTo>
                <a:lnTo>
                  <a:pt x="52477" y="20142"/>
                </a:lnTo>
                <a:lnTo>
                  <a:pt x="51396" y="16614"/>
                </a:lnTo>
                <a:lnTo>
                  <a:pt x="50317" y="13083"/>
                </a:lnTo>
                <a:lnTo>
                  <a:pt x="48704" y="10073"/>
                </a:lnTo>
                <a:lnTo>
                  <a:pt x="44373" y="5130"/>
                </a:lnTo>
                <a:lnTo>
                  <a:pt x="41683" y="3241"/>
                </a:lnTo>
                <a:lnTo>
                  <a:pt x="38444" y="1944"/>
                </a:lnTo>
                <a:lnTo>
                  <a:pt x="35204" y="648"/>
                </a:lnTo>
                <a:lnTo>
                  <a:pt x="31409" y="0"/>
                </a:lnTo>
                <a:lnTo>
                  <a:pt x="22532" y="0"/>
                </a:lnTo>
                <a:lnTo>
                  <a:pt x="18583" y="723"/>
                </a:lnTo>
                <a:lnTo>
                  <a:pt x="15191" y="2171"/>
                </a:lnTo>
                <a:lnTo>
                  <a:pt x="11826" y="3633"/>
                </a:lnTo>
                <a:lnTo>
                  <a:pt x="9006" y="5678"/>
                </a:lnTo>
                <a:lnTo>
                  <a:pt x="6746" y="8305"/>
                </a:lnTo>
                <a:lnTo>
                  <a:pt x="4497" y="10948"/>
                </a:lnTo>
                <a:lnTo>
                  <a:pt x="2807" y="14072"/>
                </a:lnTo>
                <a:lnTo>
                  <a:pt x="1677" y="17705"/>
                </a:lnTo>
                <a:lnTo>
                  <a:pt x="561" y="21337"/>
                </a:lnTo>
                <a:lnTo>
                  <a:pt x="0" y="25312"/>
                </a:lnTo>
                <a:lnTo>
                  <a:pt x="0" y="34114"/>
                </a:lnTo>
                <a:lnTo>
                  <a:pt x="535" y="38113"/>
                </a:lnTo>
                <a:close/>
              </a:path>
              <a:path w="53025" h="58256">
                <a:moveTo>
                  <a:pt x="13564" y="43855"/>
                </a:moveTo>
                <a:lnTo>
                  <a:pt x="11419" y="39726"/>
                </a:lnTo>
                <a:lnTo>
                  <a:pt x="10886" y="37174"/>
                </a:lnTo>
                <a:lnTo>
                  <a:pt x="11292" y="55018"/>
                </a:lnTo>
                <a:lnTo>
                  <a:pt x="14530" y="56325"/>
                </a:lnTo>
                <a:lnTo>
                  <a:pt x="17769" y="57607"/>
                </a:lnTo>
                <a:lnTo>
                  <a:pt x="21553" y="58256"/>
                </a:lnTo>
                <a:lnTo>
                  <a:pt x="30406" y="58256"/>
                </a:lnTo>
                <a:lnTo>
                  <a:pt x="29274" y="50076"/>
                </a:lnTo>
                <a:lnTo>
                  <a:pt x="23291" y="50076"/>
                </a:lnTo>
                <a:lnTo>
                  <a:pt x="20678" y="49518"/>
                </a:lnTo>
                <a:lnTo>
                  <a:pt x="16473" y="47283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8842687" y="4829853"/>
            <a:ext cx="45720" cy="57428"/>
          </a:xfrm>
          <a:custGeom>
            <a:avLst/>
            <a:gdLst/>
            <a:ahLst/>
            <a:cxnLst/>
            <a:rect l="l" t="t" r="r" b="b"/>
            <a:pathLst>
              <a:path w="45720" h="57428">
                <a:moveTo>
                  <a:pt x="9791" y="1814"/>
                </a:moveTo>
                <a:lnTo>
                  <a:pt x="8394" y="266"/>
                </a:lnTo>
                <a:lnTo>
                  <a:pt x="5842" y="0"/>
                </a:lnTo>
                <a:lnTo>
                  <a:pt x="2552" y="76"/>
                </a:lnTo>
                <a:lnTo>
                  <a:pt x="0" y="1814"/>
                </a:lnTo>
                <a:lnTo>
                  <a:pt x="0" y="37833"/>
                </a:lnTo>
                <a:lnTo>
                  <a:pt x="341" y="41108"/>
                </a:lnTo>
                <a:lnTo>
                  <a:pt x="989" y="43802"/>
                </a:lnTo>
                <a:lnTo>
                  <a:pt x="1623" y="46494"/>
                </a:lnTo>
                <a:lnTo>
                  <a:pt x="4189" y="50876"/>
                </a:lnTo>
                <a:lnTo>
                  <a:pt x="7646" y="54493"/>
                </a:lnTo>
                <a:lnTo>
                  <a:pt x="12470" y="56843"/>
                </a:lnTo>
                <a:lnTo>
                  <a:pt x="15443" y="57428"/>
                </a:lnTo>
                <a:lnTo>
                  <a:pt x="22006" y="57428"/>
                </a:lnTo>
                <a:lnTo>
                  <a:pt x="24979" y="56678"/>
                </a:lnTo>
                <a:lnTo>
                  <a:pt x="27940" y="55130"/>
                </a:lnTo>
                <a:lnTo>
                  <a:pt x="30873" y="53604"/>
                </a:lnTo>
                <a:lnTo>
                  <a:pt x="33858" y="51167"/>
                </a:lnTo>
                <a:lnTo>
                  <a:pt x="36892" y="47826"/>
                </a:lnTo>
                <a:lnTo>
                  <a:pt x="36892" y="54836"/>
                </a:lnTo>
                <a:lnTo>
                  <a:pt x="37058" y="55638"/>
                </a:lnTo>
                <a:lnTo>
                  <a:pt x="39660" y="56628"/>
                </a:lnTo>
                <a:lnTo>
                  <a:pt x="42821" y="56628"/>
                </a:lnTo>
                <a:lnTo>
                  <a:pt x="45720" y="54836"/>
                </a:lnTo>
                <a:lnTo>
                  <a:pt x="45720" y="1814"/>
                </a:lnTo>
                <a:lnTo>
                  <a:pt x="44664" y="443"/>
                </a:lnTo>
                <a:lnTo>
                  <a:pt x="41770" y="0"/>
                </a:lnTo>
                <a:lnTo>
                  <a:pt x="39063" y="36"/>
                </a:lnTo>
                <a:lnTo>
                  <a:pt x="35938" y="1814"/>
                </a:lnTo>
                <a:lnTo>
                  <a:pt x="35938" y="38873"/>
                </a:lnTo>
                <a:lnTo>
                  <a:pt x="33234" y="42213"/>
                </a:lnTo>
                <a:lnTo>
                  <a:pt x="30667" y="44752"/>
                </a:lnTo>
                <a:lnTo>
                  <a:pt x="28256" y="46480"/>
                </a:lnTo>
                <a:lnTo>
                  <a:pt x="23417" y="49071"/>
                </a:lnTo>
                <a:lnTo>
                  <a:pt x="19086" y="49071"/>
                </a:lnTo>
                <a:lnTo>
                  <a:pt x="16027" y="47978"/>
                </a:lnTo>
                <a:lnTo>
                  <a:pt x="13449" y="46227"/>
                </a:lnTo>
                <a:lnTo>
                  <a:pt x="11595" y="43596"/>
                </a:lnTo>
                <a:lnTo>
                  <a:pt x="10476" y="40144"/>
                </a:lnTo>
                <a:lnTo>
                  <a:pt x="9791" y="35798"/>
                </a:lnTo>
                <a:lnTo>
                  <a:pt x="9791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8905859" y="4829032"/>
            <a:ext cx="30952" cy="57495"/>
          </a:xfrm>
          <a:custGeom>
            <a:avLst/>
            <a:gdLst/>
            <a:ahLst/>
            <a:cxnLst/>
            <a:rect l="l" t="t" r="r" b="b"/>
            <a:pathLst>
              <a:path w="30952" h="57495">
                <a:moveTo>
                  <a:pt x="969" y="57024"/>
                </a:moveTo>
                <a:lnTo>
                  <a:pt x="3873" y="57495"/>
                </a:lnTo>
                <a:lnTo>
                  <a:pt x="661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102" y="18619"/>
                </a:lnTo>
                <a:lnTo>
                  <a:pt x="13489" y="15318"/>
                </a:lnTo>
                <a:lnTo>
                  <a:pt x="15711" y="12625"/>
                </a:lnTo>
                <a:lnTo>
                  <a:pt x="18784" y="10162"/>
                </a:lnTo>
                <a:lnTo>
                  <a:pt x="21643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7" y="8892"/>
                </a:lnTo>
                <a:lnTo>
                  <a:pt x="30952" y="3963"/>
                </a:lnTo>
                <a:lnTo>
                  <a:pt x="28958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5" y="140"/>
                </a:lnTo>
                <a:lnTo>
                  <a:pt x="17628" y="1259"/>
                </a:lnTo>
                <a:lnTo>
                  <a:pt x="14147" y="3837"/>
                </a:lnTo>
                <a:lnTo>
                  <a:pt x="11596" y="6504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2"/>
                </a:lnTo>
                <a:lnTo>
                  <a:pt x="5998" y="853"/>
                </a:lnTo>
                <a:lnTo>
                  <a:pt x="2782" y="853"/>
                </a:lnTo>
                <a:lnTo>
                  <a:pt x="0" y="2642"/>
                </a:lnTo>
                <a:lnTo>
                  <a:pt x="0" y="55652"/>
                </a:lnTo>
                <a:lnTo>
                  <a:pt x="969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8973900" y="4807993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4"/>
                </a:moveTo>
                <a:lnTo>
                  <a:pt x="421" y="9651"/>
                </a:lnTo>
                <a:lnTo>
                  <a:pt x="3671" y="11661"/>
                </a:lnTo>
                <a:lnTo>
                  <a:pt x="8254" y="11661"/>
                </a:lnTo>
                <a:lnTo>
                  <a:pt x="11581" y="9601"/>
                </a:lnTo>
                <a:lnTo>
                  <a:pt x="12012" y="5768"/>
                </a:lnTo>
                <a:lnTo>
                  <a:pt x="11595" y="2009"/>
                </a:lnTo>
                <a:lnTo>
                  <a:pt x="8345" y="0"/>
                </a:lnTo>
                <a:lnTo>
                  <a:pt x="3747" y="0"/>
                </a:lnTo>
                <a:lnTo>
                  <a:pt x="431" y="2059"/>
                </a:lnTo>
                <a:lnTo>
                  <a:pt x="0" y="5894"/>
                </a:lnTo>
                <a:close/>
              </a:path>
              <a:path w="12012" h="78538">
                <a:moveTo>
                  <a:pt x="1169" y="23674"/>
                </a:moveTo>
                <a:lnTo>
                  <a:pt x="1169" y="76695"/>
                </a:lnTo>
                <a:lnTo>
                  <a:pt x="2145" y="78055"/>
                </a:lnTo>
                <a:lnTo>
                  <a:pt x="5054" y="78538"/>
                </a:lnTo>
                <a:lnTo>
                  <a:pt x="7786" y="78487"/>
                </a:lnTo>
                <a:lnTo>
                  <a:pt x="10896" y="76695"/>
                </a:lnTo>
                <a:lnTo>
                  <a:pt x="10896" y="23674"/>
                </a:lnTo>
                <a:lnTo>
                  <a:pt x="9536" y="22176"/>
                </a:lnTo>
                <a:lnTo>
                  <a:pt x="6973" y="21859"/>
                </a:lnTo>
                <a:lnTo>
                  <a:pt x="4279" y="21896"/>
                </a:lnTo>
                <a:lnTo>
                  <a:pt x="1169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9002368" y="4829025"/>
            <a:ext cx="45670" cy="57506"/>
          </a:xfrm>
          <a:custGeom>
            <a:avLst/>
            <a:gdLst/>
            <a:ahLst/>
            <a:cxnLst/>
            <a:rect l="l" t="t" r="r" b="b"/>
            <a:pathLst>
              <a:path w="45670" h="57506">
                <a:moveTo>
                  <a:pt x="35939" y="24627"/>
                </a:moveTo>
                <a:lnTo>
                  <a:pt x="35939" y="55664"/>
                </a:lnTo>
                <a:lnTo>
                  <a:pt x="37299" y="57175"/>
                </a:lnTo>
                <a:lnTo>
                  <a:pt x="39852" y="57506"/>
                </a:lnTo>
                <a:lnTo>
                  <a:pt x="42556" y="57456"/>
                </a:lnTo>
                <a:lnTo>
                  <a:pt x="45670" y="55664"/>
                </a:lnTo>
                <a:lnTo>
                  <a:pt x="45670" y="19559"/>
                </a:lnTo>
                <a:lnTo>
                  <a:pt x="45339" y="16319"/>
                </a:lnTo>
                <a:lnTo>
                  <a:pt x="44691" y="13629"/>
                </a:lnTo>
                <a:lnTo>
                  <a:pt x="44042" y="10948"/>
                </a:lnTo>
                <a:lnTo>
                  <a:pt x="41475" y="6606"/>
                </a:lnTo>
                <a:lnTo>
                  <a:pt x="38033" y="2999"/>
                </a:lnTo>
                <a:lnTo>
                  <a:pt x="33210" y="598"/>
                </a:lnTo>
                <a:lnTo>
                  <a:pt x="30225" y="0"/>
                </a:lnTo>
                <a:lnTo>
                  <a:pt x="23670" y="0"/>
                </a:lnTo>
                <a:lnTo>
                  <a:pt x="20675" y="774"/>
                </a:lnTo>
                <a:lnTo>
                  <a:pt x="17716" y="2326"/>
                </a:lnTo>
                <a:lnTo>
                  <a:pt x="14742" y="3874"/>
                </a:lnTo>
                <a:lnTo>
                  <a:pt x="11772" y="6325"/>
                </a:lnTo>
                <a:lnTo>
                  <a:pt x="8788" y="9665"/>
                </a:lnTo>
                <a:lnTo>
                  <a:pt x="8788" y="2642"/>
                </a:lnTo>
                <a:lnTo>
                  <a:pt x="8572" y="1854"/>
                </a:lnTo>
                <a:lnTo>
                  <a:pt x="6005" y="864"/>
                </a:lnTo>
                <a:lnTo>
                  <a:pt x="2794" y="864"/>
                </a:lnTo>
                <a:lnTo>
                  <a:pt x="0" y="2642"/>
                </a:lnTo>
                <a:lnTo>
                  <a:pt x="0" y="55664"/>
                </a:lnTo>
                <a:lnTo>
                  <a:pt x="1357" y="57175"/>
                </a:lnTo>
                <a:lnTo>
                  <a:pt x="3898" y="57506"/>
                </a:lnTo>
                <a:lnTo>
                  <a:pt x="6628" y="57456"/>
                </a:lnTo>
                <a:lnTo>
                  <a:pt x="9728" y="55664"/>
                </a:lnTo>
                <a:lnTo>
                  <a:pt x="9728" y="18619"/>
                </a:lnTo>
                <a:lnTo>
                  <a:pt x="12395" y="15279"/>
                </a:lnTo>
                <a:lnTo>
                  <a:pt x="14947" y="12740"/>
                </a:lnTo>
                <a:lnTo>
                  <a:pt x="17385" y="11013"/>
                </a:lnTo>
                <a:lnTo>
                  <a:pt x="22247" y="8421"/>
                </a:lnTo>
                <a:lnTo>
                  <a:pt x="26579" y="8421"/>
                </a:lnTo>
                <a:lnTo>
                  <a:pt x="29668" y="9475"/>
                </a:lnTo>
                <a:lnTo>
                  <a:pt x="32270" y="11214"/>
                </a:lnTo>
                <a:lnTo>
                  <a:pt x="34074" y="13882"/>
                </a:lnTo>
                <a:lnTo>
                  <a:pt x="35241" y="17312"/>
                </a:lnTo>
                <a:lnTo>
                  <a:pt x="35939" y="21589"/>
                </a:lnTo>
                <a:lnTo>
                  <a:pt x="35939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9061884" y="4804329"/>
            <a:ext cx="48779" cy="82957"/>
          </a:xfrm>
          <a:custGeom>
            <a:avLst/>
            <a:gdLst/>
            <a:ahLst/>
            <a:cxnLst/>
            <a:rect l="l" t="t" r="r" b="b"/>
            <a:pathLst>
              <a:path w="48779" h="82957">
                <a:moveTo>
                  <a:pt x="40118" y="73356"/>
                </a:moveTo>
                <a:lnTo>
                  <a:pt x="40118" y="80365"/>
                </a:lnTo>
                <a:lnTo>
                  <a:pt x="40345" y="81191"/>
                </a:lnTo>
                <a:lnTo>
                  <a:pt x="43012" y="82144"/>
                </a:lnTo>
                <a:lnTo>
                  <a:pt x="45996" y="82144"/>
                </a:lnTo>
                <a:lnTo>
                  <a:pt x="48779" y="80365"/>
                </a:lnTo>
                <a:lnTo>
                  <a:pt x="48779" y="1893"/>
                </a:lnTo>
                <a:lnTo>
                  <a:pt x="47357" y="381"/>
                </a:lnTo>
                <a:lnTo>
                  <a:pt x="44815" y="0"/>
                </a:lnTo>
                <a:lnTo>
                  <a:pt x="42111" y="49"/>
                </a:lnTo>
                <a:lnTo>
                  <a:pt x="38997" y="1893"/>
                </a:lnTo>
                <a:lnTo>
                  <a:pt x="38997" y="32716"/>
                </a:lnTo>
                <a:lnTo>
                  <a:pt x="36485" y="30085"/>
                </a:lnTo>
                <a:lnTo>
                  <a:pt x="33944" y="28079"/>
                </a:lnTo>
                <a:lnTo>
                  <a:pt x="31366" y="26733"/>
                </a:lnTo>
                <a:lnTo>
                  <a:pt x="28788" y="25361"/>
                </a:lnTo>
                <a:lnTo>
                  <a:pt x="25970" y="24702"/>
                </a:lnTo>
                <a:lnTo>
                  <a:pt x="19137" y="24702"/>
                </a:lnTo>
                <a:lnTo>
                  <a:pt x="15835" y="25387"/>
                </a:lnTo>
                <a:lnTo>
                  <a:pt x="12988" y="26784"/>
                </a:lnTo>
                <a:lnTo>
                  <a:pt x="10144" y="28180"/>
                </a:lnTo>
                <a:lnTo>
                  <a:pt x="7757" y="30163"/>
                </a:lnTo>
                <a:lnTo>
                  <a:pt x="5839" y="32767"/>
                </a:lnTo>
                <a:lnTo>
                  <a:pt x="3898" y="35355"/>
                </a:lnTo>
                <a:lnTo>
                  <a:pt x="2447" y="38494"/>
                </a:lnTo>
                <a:lnTo>
                  <a:pt x="1471" y="42162"/>
                </a:lnTo>
                <a:lnTo>
                  <a:pt x="492" y="45834"/>
                </a:lnTo>
                <a:lnTo>
                  <a:pt x="0" y="49949"/>
                </a:lnTo>
                <a:lnTo>
                  <a:pt x="0" y="58355"/>
                </a:lnTo>
                <a:lnTo>
                  <a:pt x="392" y="62012"/>
                </a:lnTo>
                <a:lnTo>
                  <a:pt x="1165" y="65493"/>
                </a:lnTo>
                <a:lnTo>
                  <a:pt x="1964" y="68961"/>
                </a:lnTo>
                <a:lnTo>
                  <a:pt x="3210" y="71984"/>
                </a:lnTo>
                <a:lnTo>
                  <a:pt x="4913" y="74562"/>
                </a:lnTo>
                <a:lnTo>
                  <a:pt x="6626" y="77141"/>
                </a:lnTo>
                <a:lnTo>
                  <a:pt x="8863" y="79185"/>
                </a:lnTo>
                <a:lnTo>
                  <a:pt x="10083" y="53441"/>
                </a:lnTo>
                <a:lnTo>
                  <a:pt x="10309" y="48463"/>
                </a:lnTo>
                <a:lnTo>
                  <a:pt x="11300" y="43585"/>
                </a:lnTo>
                <a:lnTo>
                  <a:pt x="13168" y="39484"/>
                </a:lnTo>
                <a:lnTo>
                  <a:pt x="15645" y="36003"/>
                </a:lnTo>
                <a:lnTo>
                  <a:pt x="19112" y="33656"/>
                </a:lnTo>
                <a:lnTo>
                  <a:pt x="23684" y="33058"/>
                </a:lnTo>
                <a:lnTo>
                  <a:pt x="26351" y="33058"/>
                </a:lnTo>
                <a:lnTo>
                  <a:pt x="28915" y="33907"/>
                </a:lnTo>
                <a:lnTo>
                  <a:pt x="31366" y="35624"/>
                </a:lnTo>
                <a:lnTo>
                  <a:pt x="36370" y="39815"/>
                </a:lnTo>
                <a:lnTo>
                  <a:pt x="38997" y="43077"/>
                </a:lnTo>
                <a:lnTo>
                  <a:pt x="38997" y="64288"/>
                </a:lnTo>
                <a:lnTo>
                  <a:pt x="36014" y="67830"/>
                </a:lnTo>
                <a:lnTo>
                  <a:pt x="33271" y="70458"/>
                </a:lnTo>
                <a:lnTo>
                  <a:pt x="30693" y="72351"/>
                </a:lnTo>
                <a:lnTo>
                  <a:pt x="27010" y="74115"/>
                </a:lnTo>
                <a:lnTo>
                  <a:pt x="23277" y="74649"/>
                </a:lnTo>
                <a:lnTo>
                  <a:pt x="20725" y="74649"/>
                </a:lnTo>
                <a:lnTo>
                  <a:pt x="18604" y="74040"/>
                </a:lnTo>
                <a:lnTo>
                  <a:pt x="15213" y="71654"/>
                </a:lnTo>
                <a:lnTo>
                  <a:pt x="12837" y="68085"/>
                </a:lnTo>
                <a:lnTo>
                  <a:pt x="11108" y="63831"/>
                </a:lnTo>
                <a:lnTo>
                  <a:pt x="11606" y="80697"/>
                </a:lnTo>
                <a:lnTo>
                  <a:pt x="14359" y="82194"/>
                </a:lnTo>
                <a:lnTo>
                  <a:pt x="17664" y="82957"/>
                </a:lnTo>
                <a:lnTo>
                  <a:pt x="25130" y="82957"/>
                </a:lnTo>
                <a:lnTo>
                  <a:pt x="28421" y="82105"/>
                </a:lnTo>
                <a:lnTo>
                  <a:pt x="31431" y="80416"/>
                </a:lnTo>
                <a:lnTo>
                  <a:pt x="34441" y="78738"/>
                </a:lnTo>
                <a:lnTo>
                  <a:pt x="37324" y="76377"/>
                </a:lnTo>
                <a:lnTo>
                  <a:pt x="40118" y="73356"/>
                </a:lnTo>
                <a:close/>
              </a:path>
              <a:path w="48779" h="82957">
                <a:moveTo>
                  <a:pt x="10692" y="61278"/>
                </a:moveTo>
                <a:lnTo>
                  <a:pt x="10270" y="58726"/>
                </a:lnTo>
                <a:lnTo>
                  <a:pt x="10083" y="56109"/>
                </a:lnTo>
                <a:lnTo>
                  <a:pt x="10083" y="53441"/>
                </a:lnTo>
                <a:lnTo>
                  <a:pt x="8863" y="79185"/>
                </a:lnTo>
                <a:lnTo>
                  <a:pt x="11606" y="80697"/>
                </a:lnTo>
                <a:lnTo>
                  <a:pt x="11108" y="63831"/>
                </a:lnTo>
                <a:lnTo>
                  <a:pt x="10692" y="6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9127803" y="4829853"/>
            <a:ext cx="45720" cy="57428"/>
          </a:xfrm>
          <a:custGeom>
            <a:avLst/>
            <a:gdLst/>
            <a:ahLst/>
            <a:cxnLst/>
            <a:rect l="l" t="t" r="r" b="b"/>
            <a:pathLst>
              <a:path w="45720" h="57428">
                <a:moveTo>
                  <a:pt x="9791" y="1814"/>
                </a:moveTo>
                <a:lnTo>
                  <a:pt x="8761" y="443"/>
                </a:lnTo>
                <a:lnTo>
                  <a:pt x="5843" y="0"/>
                </a:lnTo>
                <a:lnTo>
                  <a:pt x="2552" y="76"/>
                </a:lnTo>
                <a:lnTo>
                  <a:pt x="0" y="1814"/>
                </a:lnTo>
                <a:lnTo>
                  <a:pt x="0" y="37833"/>
                </a:lnTo>
                <a:lnTo>
                  <a:pt x="331" y="41108"/>
                </a:lnTo>
                <a:lnTo>
                  <a:pt x="989" y="43802"/>
                </a:lnTo>
                <a:lnTo>
                  <a:pt x="1626" y="46494"/>
                </a:lnTo>
                <a:lnTo>
                  <a:pt x="4179" y="50876"/>
                </a:lnTo>
                <a:lnTo>
                  <a:pt x="7631" y="54493"/>
                </a:lnTo>
                <a:lnTo>
                  <a:pt x="12470" y="56843"/>
                </a:lnTo>
                <a:lnTo>
                  <a:pt x="15444" y="57428"/>
                </a:lnTo>
                <a:lnTo>
                  <a:pt x="22010" y="57428"/>
                </a:lnTo>
                <a:lnTo>
                  <a:pt x="24980" y="56678"/>
                </a:lnTo>
                <a:lnTo>
                  <a:pt x="27940" y="55130"/>
                </a:lnTo>
                <a:lnTo>
                  <a:pt x="30873" y="53604"/>
                </a:lnTo>
                <a:lnTo>
                  <a:pt x="33858" y="51167"/>
                </a:lnTo>
                <a:lnTo>
                  <a:pt x="36892" y="47826"/>
                </a:lnTo>
                <a:lnTo>
                  <a:pt x="36892" y="54836"/>
                </a:lnTo>
                <a:lnTo>
                  <a:pt x="37058" y="55638"/>
                </a:lnTo>
                <a:lnTo>
                  <a:pt x="39660" y="56628"/>
                </a:lnTo>
                <a:lnTo>
                  <a:pt x="42825" y="56628"/>
                </a:lnTo>
                <a:lnTo>
                  <a:pt x="45720" y="54836"/>
                </a:lnTo>
                <a:lnTo>
                  <a:pt x="45720" y="1814"/>
                </a:lnTo>
                <a:lnTo>
                  <a:pt x="44312" y="266"/>
                </a:lnTo>
                <a:lnTo>
                  <a:pt x="41770" y="0"/>
                </a:lnTo>
                <a:lnTo>
                  <a:pt x="39067" y="36"/>
                </a:lnTo>
                <a:lnTo>
                  <a:pt x="35942" y="1814"/>
                </a:lnTo>
                <a:lnTo>
                  <a:pt x="35942" y="38873"/>
                </a:lnTo>
                <a:lnTo>
                  <a:pt x="33234" y="42213"/>
                </a:lnTo>
                <a:lnTo>
                  <a:pt x="30671" y="44752"/>
                </a:lnTo>
                <a:lnTo>
                  <a:pt x="28256" y="46480"/>
                </a:lnTo>
                <a:lnTo>
                  <a:pt x="23417" y="49071"/>
                </a:lnTo>
                <a:lnTo>
                  <a:pt x="19086" y="49071"/>
                </a:lnTo>
                <a:lnTo>
                  <a:pt x="16027" y="47978"/>
                </a:lnTo>
                <a:lnTo>
                  <a:pt x="13449" y="46227"/>
                </a:lnTo>
                <a:lnTo>
                  <a:pt x="11595" y="43596"/>
                </a:lnTo>
                <a:lnTo>
                  <a:pt x="10464" y="40144"/>
                </a:lnTo>
                <a:lnTo>
                  <a:pt x="9791" y="35798"/>
                </a:lnTo>
                <a:lnTo>
                  <a:pt x="9791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9186731" y="4829028"/>
            <a:ext cx="37529" cy="58256"/>
          </a:xfrm>
          <a:custGeom>
            <a:avLst/>
            <a:gdLst/>
            <a:ahLst/>
            <a:cxnLst/>
            <a:rect l="l" t="t" r="r" b="b"/>
            <a:pathLst>
              <a:path w="37529" h="58256">
                <a:moveTo>
                  <a:pt x="482" y="53025"/>
                </a:moveTo>
                <a:lnTo>
                  <a:pt x="3304" y="55285"/>
                </a:lnTo>
                <a:lnTo>
                  <a:pt x="6746" y="56708"/>
                </a:lnTo>
                <a:lnTo>
                  <a:pt x="9626" y="57520"/>
                </a:lnTo>
                <a:lnTo>
                  <a:pt x="13042" y="58115"/>
                </a:lnTo>
                <a:lnTo>
                  <a:pt x="16725" y="58256"/>
                </a:lnTo>
                <a:lnTo>
                  <a:pt x="19800" y="58256"/>
                </a:lnTo>
                <a:lnTo>
                  <a:pt x="22593" y="57887"/>
                </a:lnTo>
                <a:lnTo>
                  <a:pt x="25146" y="57139"/>
                </a:lnTo>
                <a:lnTo>
                  <a:pt x="27712" y="56390"/>
                </a:lnTo>
                <a:lnTo>
                  <a:pt x="29898" y="55285"/>
                </a:lnTo>
                <a:lnTo>
                  <a:pt x="33591" y="52387"/>
                </a:lnTo>
                <a:lnTo>
                  <a:pt x="36018" y="48478"/>
                </a:lnTo>
                <a:lnTo>
                  <a:pt x="37529" y="43942"/>
                </a:lnTo>
                <a:lnTo>
                  <a:pt x="37529" y="41238"/>
                </a:lnTo>
                <a:lnTo>
                  <a:pt x="37148" y="36997"/>
                </a:lnTo>
                <a:lnTo>
                  <a:pt x="35612" y="33693"/>
                </a:lnTo>
                <a:lnTo>
                  <a:pt x="32084" y="29923"/>
                </a:lnTo>
                <a:lnTo>
                  <a:pt x="29009" y="28094"/>
                </a:lnTo>
                <a:lnTo>
                  <a:pt x="25732" y="26532"/>
                </a:lnTo>
                <a:lnTo>
                  <a:pt x="22402" y="25185"/>
                </a:lnTo>
                <a:lnTo>
                  <a:pt x="19152" y="23915"/>
                </a:lnTo>
                <a:lnTo>
                  <a:pt x="16106" y="22583"/>
                </a:lnTo>
                <a:lnTo>
                  <a:pt x="12560" y="20091"/>
                </a:lnTo>
                <a:lnTo>
                  <a:pt x="10605" y="16725"/>
                </a:lnTo>
                <a:lnTo>
                  <a:pt x="10811" y="13068"/>
                </a:lnTo>
                <a:lnTo>
                  <a:pt x="13042" y="9691"/>
                </a:lnTo>
                <a:lnTo>
                  <a:pt x="16131" y="8103"/>
                </a:lnTo>
                <a:lnTo>
                  <a:pt x="18849" y="7546"/>
                </a:lnTo>
                <a:lnTo>
                  <a:pt x="22353" y="7546"/>
                </a:lnTo>
                <a:lnTo>
                  <a:pt x="25412" y="8180"/>
                </a:lnTo>
                <a:lnTo>
                  <a:pt x="28105" y="9083"/>
                </a:lnTo>
                <a:lnTo>
                  <a:pt x="31079" y="10515"/>
                </a:lnTo>
                <a:lnTo>
                  <a:pt x="34290" y="11037"/>
                </a:lnTo>
                <a:lnTo>
                  <a:pt x="34811" y="8445"/>
                </a:lnTo>
                <a:lnTo>
                  <a:pt x="34611" y="5386"/>
                </a:lnTo>
                <a:lnTo>
                  <a:pt x="32411" y="2793"/>
                </a:lnTo>
                <a:lnTo>
                  <a:pt x="29833" y="1587"/>
                </a:lnTo>
                <a:lnTo>
                  <a:pt x="26266" y="586"/>
                </a:lnTo>
                <a:lnTo>
                  <a:pt x="23446" y="115"/>
                </a:lnTo>
                <a:lnTo>
                  <a:pt x="17399" y="0"/>
                </a:lnTo>
                <a:lnTo>
                  <a:pt x="14569" y="431"/>
                </a:lnTo>
                <a:lnTo>
                  <a:pt x="9742" y="2160"/>
                </a:lnTo>
                <a:lnTo>
                  <a:pt x="6123" y="4738"/>
                </a:lnTo>
                <a:lnTo>
                  <a:pt x="3315" y="7837"/>
                </a:lnTo>
                <a:lnTo>
                  <a:pt x="1703" y="11645"/>
                </a:lnTo>
                <a:lnTo>
                  <a:pt x="1285" y="15725"/>
                </a:lnTo>
                <a:lnTo>
                  <a:pt x="1677" y="20106"/>
                </a:lnTo>
                <a:lnTo>
                  <a:pt x="3215" y="23483"/>
                </a:lnTo>
                <a:lnTo>
                  <a:pt x="5486" y="26164"/>
                </a:lnTo>
                <a:lnTo>
                  <a:pt x="8154" y="28397"/>
                </a:lnTo>
                <a:lnTo>
                  <a:pt x="11329" y="30088"/>
                </a:lnTo>
                <a:lnTo>
                  <a:pt x="14630" y="31511"/>
                </a:lnTo>
                <a:lnTo>
                  <a:pt x="17920" y="32818"/>
                </a:lnTo>
                <a:lnTo>
                  <a:pt x="21070" y="34038"/>
                </a:lnTo>
                <a:lnTo>
                  <a:pt x="24994" y="36299"/>
                </a:lnTo>
                <a:lnTo>
                  <a:pt x="27536" y="39258"/>
                </a:lnTo>
                <a:lnTo>
                  <a:pt x="27914" y="42001"/>
                </a:lnTo>
                <a:lnTo>
                  <a:pt x="27663" y="44705"/>
                </a:lnTo>
                <a:lnTo>
                  <a:pt x="25834" y="47703"/>
                </a:lnTo>
                <a:lnTo>
                  <a:pt x="22724" y="49593"/>
                </a:lnTo>
                <a:lnTo>
                  <a:pt x="20041" y="50307"/>
                </a:lnTo>
                <a:lnTo>
                  <a:pt x="16906" y="50483"/>
                </a:lnTo>
                <a:lnTo>
                  <a:pt x="12766" y="50217"/>
                </a:lnTo>
                <a:lnTo>
                  <a:pt x="9385" y="49161"/>
                </a:lnTo>
                <a:lnTo>
                  <a:pt x="6681" y="47945"/>
                </a:lnTo>
                <a:lnTo>
                  <a:pt x="3557" y="46216"/>
                </a:lnTo>
                <a:lnTo>
                  <a:pt x="295" y="46624"/>
                </a:lnTo>
                <a:lnTo>
                  <a:pt x="0" y="49428"/>
                </a:lnTo>
                <a:lnTo>
                  <a:pt x="482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9228348" y="4815644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70" y="50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79"/>
                </a:lnTo>
                <a:lnTo>
                  <a:pt x="49" y="17197"/>
                </a:lnTo>
                <a:lnTo>
                  <a:pt x="0" y="19977"/>
                </a:lnTo>
                <a:lnTo>
                  <a:pt x="1954" y="22567"/>
                </a:lnTo>
                <a:lnTo>
                  <a:pt x="9373" y="22567"/>
                </a:lnTo>
                <a:lnTo>
                  <a:pt x="9373" y="56617"/>
                </a:lnTo>
                <a:lnTo>
                  <a:pt x="9650" y="59284"/>
                </a:lnTo>
                <a:lnTo>
                  <a:pt x="10223" y="61545"/>
                </a:lnTo>
                <a:lnTo>
                  <a:pt x="11696" y="65660"/>
                </a:lnTo>
                <a:lnTo>
                  <a:pt x="14222" y="68605"/>
                </a:lnTo>
                <a:lnTo>
                  <a:pt x="17793" y="70434"/>
                </a:lnTo>
                <a:lnTo>
                  <a:pt x="22124" y="71525"/>
                </a:lnTo>
                <a:lnTo>
                  <a:pt x="25768" y="71525"/>
                </a:lnTo>
                <a:lnTo>
                  <a:pt x="28486" y="71233"/>
                </a:lnTo>
                <a:lnTo>
                  <a:pt x="31661" y="70509"/>
                </a:lnTo>
                <a:lnTo>
                  <a:pt x="34404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3" y="61837"/>
                </a:lnTo>
                <a:lnTo>
                  <a:pt x="29631" y="62787"/>
                </a:lnTo>
                <a:lnTo>
                  <a:pt x="26506" y="63219"/>
                </a:lnTo>
                <a:lnTo>
                  <a:pt x="23723" y="63219"/>
                </a:lnTo>
                <a:lnTo>
                  <a:pt x="21779" y="62279"/>
                </a:lnTo>
                <a:lnTo>
                  <a:pt x="19622" y="58547"/>
                </a:lnTo>
                <a:lnTo>
                  <a:pt x="19086" y="55803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5" y="19977"/>
                </a:lnTo>
                <a:lnTo>
                  <a:pt x="34606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4" y="341"/>
                </a:lnTo>
                <a:lnTo>
                  <a:pt x="15187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9275424" y="4829032"/>
            <a:ext cx="30963" cy="57495"/>
          </a:xfrm>
          <a:custGeom>
            <a:avLst/>
            <a:gdLst/>
            <a:ahLst/>
            <a:cxnLst/>
            <a:rect l="l" t="t" r="r" b="b"/>
            <a:pathLst>
              <a:path w="30963" h="57495">
                <a:moveTo>
                  <a:pt x="1347" y="57175"/>
                </a:moveTo>
                <a:lnTo>
                  <a:pt x="3888" y="57495"/>
                </a:lnTo>
                <a:lnTo>
                  <a:pt x="661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102" y="18619"/>
                </a:lnTo>
                <a:lnTo>
                  <a:pt x="13489" y="15318"/>
                </a:lnTo>
                <a:lnTo>
                  <a:pt x="15725" y="12625"/>
                </a:lnTo>
                <a:lnTo>
                  <a:pt x="18796" y="10162"/>
                </a:lnTo>
                <a:lnTo>
                  <a:pt x="21643" y="9183"/>
                </a:lnTo>
                <a:lnTo>
                  <a:pt x="24919" y="9424"/>
                </a:lnTo>
                <a:lnTo>
                  <a:pt x="27914" y="10274"/>
                </a:lnTo>
                <a:lnTo>
                  <a:pt x="30888" y="8892"/>
                </a:lnTo>
                <a:lnTo>
                  <a:pt x="30963" y="3963"/>
                </a:lnTo>
                <a:lnTo>
                  <a:pt x="28958" y="939"/>
                </a:lnTo>
                <a:lnTo>
                  <a:pt x="26342" y="241"/>
                </a:lnTo>
                <a:lnTo>
                  <a:pt x="23789" y="0"/>
                </a:lnTo>
                <a:lnTo>
                  <a:pt x="21007" y="140"/>
                </a:lnTo>
                <a:lnTo>
                  <a:pt x="17630" y="1259"/>
                </a:lnTo>
                <a:lnTo>
                  <a:pt x="14149" y="3837"/>
                </a:lnTo>
                <a:lnTo>
                  <a:pt x="11596" y="6504"/>
                </a:lnTo>
                <a:lnTo>
                  <a:pt x="8776" y="10364"/>
                </a:lnTo>
                <a:lnTo>
                  <a:pt x="8776" y="2642"/>
                </a:lnTo>
                <a:lnTo>
                  <a:pt x="8576" y="1842"/>
                </a:lnTo>
                <a:lnTo>
                  <a:pt x="5994" y="853"/>
                </a:lnTo>
                <a:lnTo>
                  <a:pt x="2783" y="853"/>
                </a:lnTo>
                <a:lnTo>
                  <a:pt x="0" y="2642"/>
                </a:lnTo>
                <a:lnTo>
                  <a:pt x="0" y="55652"/>
                </a:lnTo>
                <a:lnTo>
                  <a:pt x="1347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9310489" y="4829843"/>
            <a:ext cx="50025" cy="77759"/>
          </a:xfrm>
          <a:custGeom>
            <a:avLst/>
            <a:gdLst/>
            <a:ahLst/>
            <a:cxnLst/>
            <a:rect l="l" t="t" r="r" b="b"/>
            <a:pathLst>
              <a:path w="50025" h="77759">
                <a:moveTo>
                  <a:pt x="302" y="3769"/>
                </a:moveTo>
                <a:lnTo>
                  <a:pt x="19212" y="54442"/>
                </a:lnTo>
                <a:lnTo>
                  <a:pt x="20864" y="56321"/>
                </a:lnTo>
                <a:lnTo>
                  <a:pt x="13561" y="74764"/>
                </a:lnTo>
                <a:lnTo>
                  <a:pt x="14640" y="77518"/>
                </a:lnTo>
                <a:lnTo>
                  <a:pt x="17740" y="77759"/>
                </a:lnTo>
                <a:lnTo>
                  <a:pt x="21182" y="77608"/>
                </a:lnTo>
                <a:lnTo>
                  <a:pt x="23925" y="75819"/>
                </a:lnTo>
                <a:lnTo>
                  <a:pt x="30999" y="56321"/>
                </a:lnTo>
                <a:lnTo>
                  <a:pt x="50025" y="3606"/>
                </a:lnTo>
                <a:lnTo>
                  <a:pt x="49554" y="443"/>
                </a:lnTo>
                <a:lnTo>
                  <a:pt x="46709" y="0"/>
                </a:lnTo>
                <a:lnTo>
                  <a:pt x="43394" y="50"/>
                </a:lnTo>
                <a:lnTo>
                  <a:pt x="40359" y="2070"/>
                </a:lnTo>
                <a:lnTo>
                  <a:pt x="25754" y="44841"/>
                </a:lnTo>
                <a:lnTo>
                  <a:pt x="25577" y="44841"/>
                </a:lnTo>
                <a:lnTo>
                  <a:pt x="10439" y="2296"/>
                </a:lnTo>
                <a:lnTo>
                  <a:pt x="8635" y="266"/>
                </a:lnTo>
                <a:lnTo>
                  <a:pt x="5853" y="0"/>
                </a:lnTo>
                <a:lnTo>
                  <a:pt x="2552" y="50"/>
                </a:lnTo>
                <a:lnTo>
                  <a:pt x="0" y="989"/>
                </a:lnTo>
                <a:lnTo>
                  <a:pt x="302" y="3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9365644" y="4872970"/>
            <a:ext cx="19141" cy="30251"/>
          </a:xfrm>
          <a:custGeom>
            <a:avLst/>
            <a:gdLst/>
            <a:ahLst/>
            <a:cxnLst/>
            <a:rect l="l" t="t" r="r" b="b"/>
            <a:pathLst>
              <a:path w="19141" h="30251">
                <a:moveTo>
                  <a:pt x="19141" y="4773"/>
                </a:moveTo>
                <a:lnTo>
                  <a:pt x="19037" y="2868"/>
                </a:lnTo>
                <a:lnTo>
                  <a:pt x="16780" y="292"/>
                </a:lnTo>
                <a:lnTo>
                  <a:pt x="13550" y="0"/>
                </a:lnTo>
                <a:lnTo>
                  <a:pt x="10948" y="176"/>
                </a:lnTo>
                <a:lnTo>
                  <a:pt x="8370" y="1612"/>
                </a:lnTo>
                <a:lnTo>
                  <a:pt x="7823" y="4773"/>
                </a:lnTo>
                <a:lnTo>
                  <a:pt x="7823" y="12318"/>
                </a:lnTo>
                <a:lnTo>
                  <a:pt x="0" y="28511"/>
                </a:lnTo>
                <a:lnTo>
                  <a:pt x="1537" y="30251"/>
                </a:lnTo>
                <a:lnTo>
                  <a:pt x="4612" y="30200"/>
                </a:lnTo>
                <a:lnTo>
                  <a:pt x="7546" y="28638"/>
                </a:lnTo>
                <a:lnTo>
                  <a:pt x="15609" y="16494"/>
                </a:lnTo>
                <a:lnTo>
                  <a:pt x="17287" y="13702"/>
                </a:lnTo>
                <a:lnTo>
                  <a:pt x="18378" y="11008"/>
                </a:lnTo>
                <a:lnTo>
                  <a:pt x="18962" y="8139"/>
                </a:lnTo>
                <a:lnTo>
                  <a:pt x="19141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9424868" y="4829032"/>
            <a:ext cx="43538" cy="58244"/>
          </a:xfrm>
          <a:custGeom>
            <a:avLst/>
            <a:gdLst/>
            <a:ahLst/>
            <a:cxnLst/>
            <a:rect l="l" t="t" r="r" b="b"/>
            <a:pathLst>
              <a:path w="43538" h="58244">
                <a:moveTo>
                  <a:pt x="1322" y="48945"/>
                </a:moveTo>
                <a:lnTo>
                  <a:pt x="3441" y="52642"/>
                </a:lnTo>
                <a:lnTo>
                  <a:pt x="6616" y="55385"/>
                </a:lnTo>
                <a:lnTo>
                  <a:pt x="10811" y="57175"/>
                </a:lnTo>
                <a:lnTo>
                  <a:pt x="15599" y="58244"/>
                </a:lnTo>
                <a:lnTo>
                  <a:pt x="21553" y="58244"/>
                </a:lnTo>
                <a:lnTo>
                  <a:pt x="24577" y="57571"/>
                </a:lnTo>
                <a:lnTo>
                  <a:pt x="27421" y="56184"/>
                </a:lnTo>
                <a:lnTo>
                  <a:pt x="31485" y="45443"/>
                </a:lnTo>
                <a:lnTo>
                  <a:pt x="27014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5" y="48211"/>
                </a:lnTo>
                <a:lnTo>
                  <a:pt x="9958" y="44399"/>
                </a:lnTo>
                <a:lnTo>
                  <a:pt x="9334" y="27406"/>
                </a:lnTo>
                <a:lnTo>
                  <a:pt x="7073" y="28854"/>
                </a:lnTo>
                <a:lnTo>
                  <a:pt x="3039" y="32144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8"/>
                </a:lnTo>
                <a:lnTo>
                  <a:pt x="1322" y="48945"/>
                </a:lnTo>
                <a:close/>
              </a:path>
              <a:path w="43538" h="58244">
                <a:moveTo>
                  <a:pt x="37515" y="57430"/>
                </a:moveTo>
                <a:lnTo>
                  <a:pt x="40413" y="57495"/>
                </a:lnTo>
                <a:lnTo>
                  <a:pt x="43538" y="55717"/>
                </a:lnTo>
                <a:lnTo>
                  <a:pt x="43538" y="16664"/>
                </a:lnTo>
                <a:lnTo>
                  <a:pt x="43157" y="13780"/>
                </a:lnTo>
                <a:lnTo>
                  <a:pt x="41669" y="8827"/>
                </a:lnTo>
                <a:lnTo>
                  <a:pt x="38826" y="5093"/>
                </a:lnTo>
                <a:lnTo>
                  <a:pt x="35013" y="2148"/>
                </a:lnTo>
                <a:lnTo>
                  <a:pt x="32349" y="1285"/>
                </a:lnTo>
                <a:lnTo>
                  <a:pt x="29668" y="431"/>
                </a:lnTo>
                <a:lnTo>
                  <a:pt x="26431" y="0"/>
                </a:lnTo>
                <a:lnTo>
                  <a:pt x="20574" y="0"/>
                </a:lnTo>
                <a:lnTo>
                  <a:pt x="16563" y="547"/>
                </a:lnTo>
                <a:lnTo>
                  <a:pt x="12701" y="1396"/>
                </a:lnTo>
                <a:lnTo>
                  <a:pt x="9324" y="2541"/>
                </a:lnTo>
                <a:lnTo>
                  <a:pt x="6541" y="3848"/>
                </a:lnTo>
                <a:lnTo>
                  <a:pt x="2933" y="6692"/>
                </a:lnTo>
                <a:lnTo>
                  <a:pt x="2592" y="9591"/>
                </a:lnTo>
                <a:lnTo>
                  <a:pt x="3088" y="12423"/>
                </a:lnTo>
                <a:lnTo>
                  <a:pt x="5717" y="13082"/>
                </a:lnTo>
                <a:lnTo>
                  <a:pt x="8841" y="11304"/>
                </a:lnTo>
                <a:lnTo>
                  <a:pt x="11710" y="9946"/>
                </a:lnTo>
                <a:lnTo>
                  <a:pt x="15293" y="8737"/>
                </a:lnTo>
                <a:lnTo>
                  <a:pt x="19331" y="7887"/>
                </a:lnTo>
                <a:lnTo>
                  <a:pt x="23980" y="7887"/>
                </a:lnTo>
                <a:lnTo>
                  <a:pt x="27396" y="8676"/>
                </a:lnTo>
                <a:lnTo>
                  <a:pt x="30175" y="9997"/>
                </a:lnTo>
                <a:lnTo>
                  <a:pt x="32792" y="13388"/>
                </a:lnTo>
                <a:lnTo>
                  <a:pt x="33656" y="16523"/>
                </a:lnTo>
                <a:lnTo>
                  <a:pt x="33872" y="20372"/>
                </a:lnTo>
                <a:lnTo>
                  <a:pt x="33872" y="24498"/>
                </a:lnTo>
                <a:lnTo>
                  <a:pt x="22457" y="24498"/>
                </a:lnTo>
                <a:lnTo>
                  <a:pt x="18735" y="24869"/>
                </a:lnTo>
                <a:lnTo>
                  <a:pt x="15433" y="25593"/>
                </a:lnTo>
                <a:lnTo>
                  <a:pt x="12128" y="26315"/>
                </a:lnTo>
                <a:lnTo>
                  <a:pt x="9334" y="27406"/>
                </a:lnTo>
                <a:lnTo>
                  <a:pt x="9958" y="44399"/>
                </a:lnTo>
                <a:lnTo>
                  <a:pt x="9958" y="41644"/>
                </a:lnTo>
                <a:lnTo>
                  <a:pt x="10264" y="38610"/>
                </a:lnTo>
                <a:lnTo>
                  <a:pt x="12434" y="35067"/>
                </a:lnTo>
                <a:lnTo>
                  <a:pt x="15026" y="33314"/>
                </a:lnTo>
                <a:lnTo>
                  <a:pt x="18619" y="32194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60"/>
                </a:lnTo>
                <a:lnTo>
                  <a:pt x="31485" y="45443"/>
                </a:lnTo>
                <a:lnTo>
                  <a:pt x="27421" y="56184"/>
                </a:lnTo>
                <a:lnTo>
                  <a:pt x="30279" y="54813"/>
                </a:lnTo>
                <a:lnTo>
                  <a:pt x="32857" y="52898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9486244" y="482902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27"/>
                </a:moveTo>
                <a:lnTo>
                  <a:pt x="35928" y="55664"/>
                </a:lnTo>
                <a:lnTo>
                  <a:pt x="37299" y="57175"/>
                </a:lnTo>
                <a:lnTo>
                  <a:pt x="39841" y="57506"/>
                </a:lnTo>
                <a:lnTo>
                  <a:pt x="42558" y="57456"/>
                </a:lnTo>
                <a:lnTo>
                  <a:pt x="45655" y="55664"/>
                </a:lnTo>
                <a:lnTo>
                  <a:pt x="45655" y="19559"/>
                </a:lnTo>
                <a:lnTo>
                  <a:pt x="45339" y="16319"/>
                </a:lnTo>
                <a:lnTo>
                  <a:pt x="44690" y="13629"/>
                </a:lnTo>
                <a:lnTo>
                  <a:pt x="44032" y="10948"/>
                </a:lnTo>
                <a:lnTo>
                  <a:pt x="41479" y="6606"/>
                </a:lnTo>
                <a:lnTo>
                  <a:pt x="38023" y="2999"/>
                </a:lnTo>
                <a:lnTo>
                  <a:pt x="33199" y="598"/>
                </a:lnTo>
                <a:lnTo>
                  <a:pt x="30225" y="0"/>
                </a:lnTo>
                <a:lnTo>
                  <a:pt x="23674" y="0"/>
                </a:lnTo>
                <a:lnTo>
                  <a:pt x="20664" y="774"/>
                </a:lnTo>
                <a:lnTo>
                  <a:pt x="17705" y="2326"/>
                </a:lnTo>
                <a:lnTo>
                  <a:pt x="14730" y="3874"/>
                </a:lnTo>
                <a:lnTo>
                  <a:pt x="11761" y="6325"/>
                </a:lnTo>
                <a:lnTo>
                  <a:pt x="8787" y="9665"/>
                </a:lnTo>
                <a:lnTo>
                  <a:pt x="8787" y="2642"/>
                </a:lnTo>
                <a:lnTo>
                  <a:pt x="8571" y="1854"/>
                </a:lnTo>
                <a:lnTo>
                  <a:pt x="6008" y="864"/>
                </a:lnTo>
                <a:lnTo>
                  <a:pt x="2794" y="864"/>
                </a:lnTo>
                <a:lnTo>
                  <a:pt x="0" y="2642"/>
                </a:lnTo>
                <a:lnTo>
                  <a:pt x="0" y="55664"/>
                </a:lnTo>
                <a:lnTo>
                  <a:pt x="1346" y="57175"/>
                </a:lnTo>
                <a:lnTo>
                  <a:pt x="3888" y="57506"/>
                </a:lnTo>
                <a:lnTo>
                  <a:pt x="6616" y="57456"/>
                </a:lnTo>
                <a:lnTo>
                  <a:pt x="9726" y="55664"/>
                </a:lnTo>
                <a:lnTo>
                  <a:pt x="9726" y="18619"/>
                </a:lnTo>
                <a:lnTo>
                  <a:pt x="12395" y="15279"/>
                </a:lnTo>
                <a:lnTo>
                  <a:pt x="14947" y="12740"/>
                </a:lnTo>
                <a:lnTo>
                  <a:pt x="17373" y="11013"/>
                </a:lnTo>
                <a:lnTo>
                  <a:pt x="22251" y="8421"/>
                </a:lnTo>
                <a:lnTo>
                  <a:pt x="26568" y="8421"/>
                </a:lnTo>
                <a:lnTo>
                  <a:pt x="29653" y="9475"/>
                </a:lnTo>
                <a:lnTo>
                  <a:pt x="32259" y="11214"/>
                </a:lnTo>
                <a:lnTo>
                  <a:pt x="34074" y="13882"/>
                </a:lnTo>
                <a:lnTo>
                  <a:pt x="35229" y="17312"/>
                </a:lnTo>
                <a:lnTo>
                  <a:pt x="35928" y="21589"/>
                </a:lnTo>
                <a:lnTo>
                  <a:pt x="3592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9545759" y="4804329"/>
            <a:ext cx="48780" cy="82957"/>
          </a:xfrm>
          <a:custGeom>
            <a:avLst/>
            <a:gdLst/>
            <a:ahLst/>
            <a:cxnLst/>
            <a:rect l="l" t="t" r="r" b="b"/>
            <a:pathLst>
              <a:path w="48780" h="82957">
                <a:moveTo>
                  <a:pt x="40349" y="81191"/>
                </a:moveTo>
                <a:lnTo>
                  <a:pt x="43017" y="82144"/>
                </a:lnTo>
                <a:lnTo>
                  <a:pt x="45986" y="82144"/>
                </a:lnTo>
                <a:lnTo>
                  <a:pt x="48780" y="80365"/>
                </a:lnTo>
                <a:lnTo>
                  <a:pt x="48780" y="1893"/>
                </a:lnTo>
                <a:lnTo>
                  <a:pt x="47358" y="381"/>
                </a:lnTo>
                <a:lnTo>
                  <a:pt x="44805" y="0"/>
                </a:lnTo>
                <a:lnTo>
                  <a:pt x="42103" y="49"/>
                </a:lnTo>
                <a:lnTo>
                  <a:pt x="38989" y="1893"/>
                </a:lnTo>
                <a:lnTo>
                  <a:pt x="38989" y="32716"/>
                </a:lnTo>
                <a:lnTo>
                  <a:pt x="36487" y="30085"/>
                </a:lnTo>
                <a:lnTo>
                  <a:pt x="33948" y="28079"/>
                </a:lnTo>
                <a:lnTo>
                  <a:pt x="31356" y="26733"/>
                </a:lnTo>
                <a:lnTo>
                  <a:pt x="28789" y="25361"/>
                </a:lnTo>
                <a:lnTo>
                  <a:pt x="25960" y="24702"/>
                </a:lnTo>
                <a:lnTo>
                  <a:pt x="19127" y="24702"/>
                </a:lnTo>
                <a:lnTo>
                  <a:pt x="15836" y="25387"/>
                </a:lnTo>
                <a:lnTo>
                  <a:pt x="12978" y="26784"/>
                </a:lnTo>
                <a:lnTo>
                  <a:pt x="10148" y="28180"/>
                </a:lnTo>
                <a:lnTo>
                  <a:pt x="7748" y="30163"/>
                </a:lnTo>
                <a:lnTo>
                  <a:pt x="5829" y="32767"/>
                </a:lnTo>
                <a:lnTo>
                  <a:pt x="3898" y="35355"/>
                </a:lnTo>
                <a:lnTo>
                  <a:pt x="2452" y="38494"/>
                </a:lnTo>
                <a:lnTo>
                  <a:pt x="1473" y="42162"/>
                </a:lnTo>
                <a:lnTo>
                  <a:pt x="482" y="45834"/>
                </a:lnTo>
                <a:lnTo>
                  <a:pt x="0" y="49949"/>
                </a:lnTo>
                <a:lnTo>
                  <a:pt x="0" y="58355"/>
                </a:lnTo>
                <a:lnTo>
                  <a:pt x="392" y="62012"/>
                </a:lnTo>
                <a:lnTo>
                  <a:pt x="1170" y="65493"/>
                </a:lnTo>
                <a:lnTo>
                  <a:pt x="1955" y="68961"/>
                </a:lnTo>
                <a:lnTo>
                  <a:pt x="3211" y="71984"/>
                </a:lnTo>
                <a:lnTo>
                  <a:pt x="4903" y="74562"/>
                </a:lnTo>
                <a:lnTo>
                  <a:pt x="6617" y="77141"/>
                </a:lnTo>
                <a:lnTo>
                  <a:pt x="8853" y="79185"/>
                </a:lnTo>
                <a:lnTo>
                  <a:pt x="11606" y="80697"/>
                </a:lnTo>
                <a:lnTo>
                  <a:pt x="11099" y="63831"/>
                </a:lnTo>
                <a:lnTo>
                  <a:pt x="10681" y="61278"/>
                </a:lnTo>
                <a:lnTo>
                  <a:pt x="10275" y="58726"/>
                </a:lnTo>
                <a:lnTo>
                  <a:pt x="10069" y="56109"/>
                </a:lnTo>
                <a:lnTo>
                  <a:pt x="10069" y="53441"/>
                </a:lnTo>
                <a:lnTo>
                  <a:pt x="10314" y="48463"/>
                </a:lnTo>
                <a:lnTo>
                  <a:pt x="11290" y="43585"/>
                </a:lnTo>
                <a:lnTo>
                  <a:pt x="13169" y="39484"/>
                </a:lnTo>
                <a:lnTo>
                  <a:pt x="15646" y="36003"/>
                </a:lnTo>
                <a:lnTo>
                  <a:pt x="19102" y="33656"/>
                </a:lnTo>
                <a:lnTo>
                  <a:pt x="23674" y="33058"/>
                </a:lnTo>
                <a:lnTo>
                  <a:pt x="26352" y="33058"/>
                </a:lnTo>
                <a:lnTo>
                  <a:pt x="28905" y="33907"/>
                </a:lnTo>
                <a:lnTo>
                  <a:pt x="33818" y="37339"/>
                </a:lnTo>
                <a:lnTo>
                  <a:pt x="36360" y="39815"/>
                </a:lnTo>
                <a:lnTo>
                  <a:pt x="38989" y="43077"/>
                </a:lnTo>
                <a:lnTo>
                  <a:pt x="38989" y="64288"/>
                </a:lnTo>
                <a:lnTo>
                  <a:pt x="36018" y="67830"/>
                </a:lnTo>
                <a:lnTo>
                  <a:pt x="33261" y="70458"/>
                </a:lnTo>
                <a:lnTo>
                  <a:pt x="30697" y="72351"/>
                </a:lnTo>
                <a:lnTo>
                  <a:pt x="27015" y="74115"/>
                </a:lnTo>
                <a:lnTo>
                  <a:pt x="23267" y="74649"/>
                </a:lnTo>
                <a:lnTo>
                  <a:pt x="20714" y="74649"/>
                </a:lnTo>
                <a:lnTo>
                  <a:pt x="21553" y="82957"/>
                </a:lnTo>
                <a:lnTo>
                  <a:pt x="25121" y="82957"/>
                </a:lnTo>
                <a:lnTo>
                  <a:pt x="28422" y="82105"/>
                </a:lnTo>
                <a:lnTo>
                  <a:pt x="31421" y="80416"/>
                </a:lnTo>
                <a:lnTo>
                  <a:pt x="34430" y="78738"/>
                </a:lnTo>
                <a:lnTo>
                  <a:pt x="37325" y="76377"/>
                </a:lnTo>
                <a:lnTo>
                  <a:pt x="40119" y="73356"/>
                </a:lnTo>
                <a:lnTo>
                  <a:pt x="40119" y="80365"/>
                </a:lnTo>
                <a:lnTo>
                  <a:pt x="40349" y="81191"/>
                </a:lnTo>
                <a:close/>
              </a:path>
              <a:path w="48780" h="82957">
                <a:moveTo>
                  <a:pt x="11099" y="63831"/>
                </a:moveTo>
                <a:lnTo>
                  <a:pt x="11606" y="80697"/>
                </a:lnTo>
                <a:lnTo>
                  <a:pt x="14349" y="82194"/>
                </a:lnTo>
                <a:lnTo>
                  <a:pt x="17665" y="82957"/>
                </a:lnTo>
                <a:lnTo>
                  <a:pt x="21553" y="82957"/>
                </a:lnTo>
                <a:lnTo>
                  <a:pt x="20714" y="74649"/>
                </a:lnTo>
                <a:lnTo>
                  <a:pt x="18594" y="74040"/>
                </a:lnTo>
                <a:lnTo>
                  <a:pt x="15214" y="71654"/>
                </a:lnTo>
                <a:lnTo>
                  <a:pt x="12826" y="68085"/>
                </a:lnTo>
                <a:lnTo>
                  <a:pt x="11099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7126211" y="5317124"/>
            <a:ext cx="46875" cy="78461"/>
          </a:xfrm>
          <a:custGeom>
            <a:avLst/>
            <a:gdLst/>
            <a:ahLst/>
            <a:cxnLst/>
            <a:rect l="l" t="t" r="r" b="b"/>
            <a:pathLst>
              <a:path w="46875" h="78461">
                <a:moveTo>
                  <a:pt x="36283" y="54928"/>
                </a:moveTo>
                <a:lnTo>
                  <a:pt x="36283" y="59082"/>
                </a:lnTo>
                <a:lnTo>
                  <a:pt x="35218" y="62445"/>
                </a:lnTo>
                <a:lnTo>
                  <a:pt x="32183" y="66423"/>
                </a:lnTo>
                <a:lnTo>
                  <a:pt x="29300" y="68338"/>
                </a:lnTo>
                <a:lnTo>
                  <a:pt x="25642" y="69509"/>
                </a:lnTo>
                <a:lnTo>
                  <a:pt x="21426" y="69815"/>
                </a:lnTo>
                <a:lnTo>
                  <a:pt x="18529" y="69815"/>
                </a:lnTo>
                <a:lnTo>
                  <a:pt x="15965" y="69458"/>
                </a:lnTo>
                <a:lnTo>
                  <a:pt x="13755" y="68785"/>
                </a:lnTo>
                <a:lnTo>
                  <a:pt x="9625" y="67349"/>
                </a:lnTo>
                <a:lnTo>
                  <a:pt x="6489" y="65775"/>
                </a:lnTo>
                <a:lnTo>
                  <a:pt x="3200" y="63717"/>
                </a:lnTo>
                <a:lnTo>
                  <a:pt x="471" y="64329"/>
                </a:lnTo>
                <a:lnTo>
                  <a:pt x="0" y="66992"/>
                </a:lnTo>
                <a:lnTo>
                  <a:pt x="88" y="70055"/>
                </a:lnTo>
                <a:lnTo>
                  <a:pt x="1766" y="73051"/>
                </a:lnTo>
                <a:lnTo>
                  <a:pt x="4878" y="74955"/>
                </a:lnTo>
                <a:lnTo>
                  <a:pt x="8027" y="76240"/>
                </a:lnTo>
                <a:lnTo>
                  <a:pt x="11685" y="77396"/>
                </a:lnTo>
                <a:lnTo>
                  <a:pt x="16041" y="78257"/>
                </a:lnTo>
                <a:lnTo>
                  <a:pt x="20954" y="78461"/>
                </a:lnTo>
                <a:lnTo>
                  <a:pt x="24612" y="78461"/>
                </a:lnTo>
                <a:lnTo>
                  <a:pt x="28028" y="77965"/>
                </a:lnTo>
                <a:lnTo>
                  <a:pt x="31189" y="76989"/>
                </a:lnTo>
                <a:lnTo>
                  <a:pt x="34354" y="76010"/>
                </a:lnTo>
                <a:lnTo>
                  <a:pt x="37082" y="74549"/>
                </a:lnTo>
                <a:lnTo>
                  <a:pt x="39433" y="72608"/>
                </a:lnTo>
                <a:lnTo>
                  <a:pt x="43587" y="68303"/>
                </a:lnTo>
                <a:lnTo>
                  <a:pt x="44905" y="65509"/>
                </a:lnTo>
                <a:lnTo>
                  <a:pt x="46216" y="62712"/>
                </a:lnTo>
                <a:lnTo>
                  <a:pt x="46875" y="59540"/>
                </a:lnTo>
                <a:lnTo>
                  <a:pt x="46875" y="52948"/>
                </a:lnTo>
                <a:lnTo>
                  <a:pt x="46381" y="50317"/>
                </a:lnTo>
                <a:lnTo>
                  <a:pt x="44387" y="45886"/>
                </a:lnTo>
                <a:lnTo>
                  <a:pt x="41428" y="42329"/>
                </a:lnTo>
                <a:lnTo>
                  <a:pt x="37947" y="39293"/>
                </a:lnTo>
                <a:lnTo>
                  <a:pt x="33781" y="36882"/>
                </a:lnTo>
                <a:lnTo>
                  <a:pt x="29502" y="34786"/>
                </a:lnTo>
                <a:lnTo>
                  <a:pt x="25220" y="32792"/>
                </a:lnTo>
                <a:lnTo>
                  <a:pt x="21055" y="30838"/>
                </a:lnTo>
                <a:lnTo>
                  <a:pt x="17564" y="28577"/>
                </a:lnTo>
                <a:lnTo>
                  <a:pt x="14644" y="26050"/>
                </a:lnTo>
                <a:lnTo>
                  <a:pt x="12674" y="22975"/>
                </a:lnTo>
                <a:lnTo>
                  <a:pt x="12193" y="19025"/>
                </a:lnTo>
                <a:lnTo>
                  <a:pt x="12433" y="16192"/>
                </a:lnTo>
                <a:lnTo>
                  <a:pt x="14222" y="12485"/>
                </a:lnTo>
                <a:lnTo>
                  <a:pt x="17564" y="9842"/>
                </a:lnTo>
                <a:lnTo>
                  <a:pt x="20703" y="8702"/>
                </a:lnTo>
                <a:lnTo>
                  <a:pt x="24677" y="8420"/>
                </a:lnTo>
                <a:lnTo>
                  <a:pt x="29008" y="8702"/>
                </a:lnTo>
                <a:lnTo>
                  <a:pt x="32651" y="9842"/>
                </a:lnTo>
                <a:lnTo>
                  <a:pt x="35559" y="11163"/>
                </a:lnTo>
                <a:lnTo>
                  <a:pt x="38962" y="13017"/>
                </a:lnTo>
                <a:lnTo>
                  <a:pt x="42227" y="12752"/>
                </a:lnTo>
                <a:lnTo>
                  <a:pt x="42584" y="10199"/>
                </a:lnTo>
                <a:lnTo>
                  <a:pt x="42482" y="7189"/>
                </a:lnTo>
                <a:lnTo>
                  <a:pt x="40946" y="4370"/>
                </a:lnTo>
                <a:lnTo>
                  <a:pt x="37806" y="2668"/>
                </a:lnTo>
                <a:lnTo>
                  <a:pt x="34963" y="1626"/>
                </a:lnTo>
                <a:lnTo>
                  <a:pt x="31827" y="723"/>
                </a:lnTo>
                <a:lnTo>
                  <a:pt x="28411" y="140"/>
                </a:lnTo>
                <a:lnTo>
                  <a:pt x="25019" y="0"/>
                </a:lnTo>
                <a:lnTo>
                  <a:pt x="21729" y="0"/>
                </a:lnTo>
                <a:lnTo>
                  <a:pt x="18643" y="447"/>
                </a:lnTo>
                <a:lnTo>
                  <a:pt x="15810" y="1322"/>
                </a:lnTo>
                <a:lnTo>
                  <a:pt x="12955" y="2211"/>
                </a:lnTo>
                <a:lnTo>
                  <a:pt x="8445" y="5184"/>
                </a:lnTo>
                <a:lnTo>
                  <a:pt x="4776" y="8967"/>
                </a:lnTo>
                <a:lnTo>
                  <a:pt x="2451" y="13947"/>
                </a:lnTo>
                <a:lnTo>
                  <a:pt x="1878" y="16790"/>
                </a:lnTo>
                <a:lnTo>
                  <a:pt x="1878" y="23065"/>
                </a:lnTo>
                <a:lnTo>
                  <a:pt x="2374" y="25732"/>
                </a:lnTo>
                <a:lnTo>
                  <a:pt x="3379" y="27953"/>
                </a:lnTo>
                <a:lnTo>
                  <a:pt x="5690" y="32108"/>
                </a:lnTo>
                <a:lnTo>
                  <a:pt x="8902" y="35410"/>
                </a:lnTo>
                <a:lnTo>
                  <a:pt x="12764" y="38063"/>
                </a:lnTo>
                <a:lnTo>
                  <a:pt x="16916" y="40374"/>
                </a:lnTo>
                <a:lnTo>
                  <a:pt x="21235" y="42393"/>
                </a:lnTo>
                <a:lnTo>
                  <a:pt x="25411" y="44323"/>
                </a:lnTo>
                <a:lnTo>
                  <a:pt x="29300" y="46357"/>
                </a:lnTo>
                <a:lnTo>
                  <a:pt x="32525" y="48668"/>
                </a:lnTo>
                <a:lnTo>
                  <a:pt x="34811" y="51537"/>
                </a:lnTo>
                <a:lnTo>
                  <a:pt x="36283" y="549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7179195" y="5323954"/>
            <a:ext cx="34646" cy="71527"/>
          </a:xfrm>
          <a:custGeom>
            <a:avLst/>
            <a:gdLst/>
            <a:ahLst/>
            <a:cxnLst/>
            <a:rect l="l" t="t" r="r" b="b"/>
            <a:pathLst>
              <a:path w="34646" h="71527">
                <a:moveTo>
                  <a:pt x="12484" y="39"/>
                </a:moveTo>
                <a:lnTo>
                  <a:pt x="9385" y="1893"/>
                </a:lnTo>
                <a:lnTo>
                  <a:pt x="9385" y="14503"/>
                </a:lnTo>
                <a:lnTo>
                  <a:pt x="1422" y="14568"/>
                </a:lnTo>
                <a:lnTo>
                  <a:pt x="50" y="17181"/>
                </a:lnTo>
                <a:lnTo>
                  <a:pt x="0" y="19964"/>
                </a:lnTo>
                <a:lnTo>
                  <a:pt x="1954" y="22567"/>
                </a:lnTo>
                <a:lnTo>
                  <a:pt x="9385" y="22567"/>
                </a:lnTo>
                <a:lnTo>
                  <a:pt x="9385" y="56616"/>
                </a:lnTo>
                <a:lnTo>
                  <a:pt x="9665" y="59269"/>
                </a:lnTo>
                <a:lnTo>
                  <a:pt x="10238" y="61530"/>
                </a:lnTo>
                <a:lnTo>
                  <a:pt x="11710" y="65660"/>
                </a:lnTo>
                <a:lnTo>
                  <a:pt x="14237" y="68604"/>
                </a:lnTo>
                <a:lnTo>
                  <a:pt x="17805" y="70432"/>
                </a:lnTo>
                <a:lnTo>
                  <a:pt x="22125" y="71527"/>
                </a:lnTo>
                <a:lnTo>
                  <a:pt x="25783" y="71527"/>
                </a:lnTo>
                <a:lnTo>
                  <a:pt x="28486" y="71236"/>
                </a:lnTo>
                <a:lnTo>
                  <a:pt x="31672" y="70497"/>
                </a:lnTo>
                <a:lnTo>
                  <a:pt x="34405" y="67870"/>
                </a:lnTo>
                <a:lnTo>
                  <a:pt x="34646" y="65162"/>
                </a:lnTo>
                <a:lnTo>
                  <a:pt x="34646" y="64453"/>
                </a:lnTo>
                <a:lnTo>
                  <a:pt x="32245" y="61822"/>
                </a:lnTo>
                <a:lnTo>
                  <a:pt x="29641" y="62776"/>
                </a:lnTo>
                <a:lnTo>
                  <a:pt x="26517" y="63219"/>
                </a:lnTo>
                <a:lnTo>
                  <a:pt x="23738" y="63219"/>
                </a:lnTo>
                <a:lnTo>
                  <a:pt x="21794" y="62279"/>
                </a:lnTo>
                <a:lnTo>
                  <a:pt x="19634" y="58545"/>
                </a:lnTo>
                <a:lnTo>
                  <a:pt x="19086" y="55792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6" y="19964"/>
                </a:lnTo>
                <a:lnTo>
                  <a:pt x="34606" y="17181"/>
                </a:lnTo>
                <a:lnTo>
                  <a:pt x="32716" y="14503"/>
                </a:lnTo>
                <a:lnTo>
                  <a:pt x="19086" y="14503"/>
                </a:lnTo>
                <a:lnTo>
                  <a:pt x="19086" y="1893"/>
                </a:lnTo>
                <a:lnTo>
                  <a:pt x="17740" y="330"/>
                </a:lnTo>
                <a:lnTo>
                  <a:pt x="15187" y="0"/>
                </a:lnTo>
                <a:lnTo>
                  <a:pt x="12484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7226287" y="5337331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32" y="57189"/>
                </a:moveTo>
                <a:lnTo>
                  <a:pt x="3873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098" y="18629"/>
                </a:lnTo>
                <a:lnTo>
                  <a:pt x="13486" y="15318"/>
                </a:lnTo>
                <a:lnTo>
                  <a:pt x="15709" y="12625"/>
                </a:lnTo>
                <a:lnTo>
                  <a:pt x="18780" y="10158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3" y="8902"/>
                </a:lnTo>
                <a:lnTo>
                  <a:pt x="30948" y="3975"/>
                </a:lnTo>
                <a:lnTo>
                  <a:pt x="2895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40"/>
                </a:lnTo>
                <a:lnTo>
                  <a:pt x="17625" y="1256"/>
                </a:lnTo>
                <a:lnTo>
                  <a:pt x="14147" y="3848"/>
                </a:lnTo>
                <a:lnTo>
                  <a:pt x="11595" y="6516"/>
                </a:lnTo>
                <a:lnTo>
                  <a:pt x="8773" y="10364"/>
                </a:lnTo>
                <a:lnTo>
                  <a:pt x="8773" y="2653"/>
                </a:lnTo>
                <a:lnTo>
                  <a:pt x="8561" y="1854"/>
                </a:lnTo>
                <a:lnTo>
                  <a:pt x="5994" y="849"/>
                </a:lnTo>
                <a:lnTo>
                  <a:pt x="2778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7264480" y="5337323"/>
            <a:ext cx="53019" cy="58266"/>
          </a:xfrm>
          <a:custGeom>
            <a:avLst/>
            <a:gdLst/>
            <a:ahLst/>
            <a:cxnLst/>
            <a:rect l="l" t="t" r="r" b="b"/>
            <a:pathLst>
              <a:path w="53019" h="58266">
                <a:moveTo>
                  <a:pt x="532" y="38124"/>
                </a:moveTo>
                <a:lnTo>
                  <a:pt x="1587" y="41656"/>
                </a:lnTo>
                <a:lnTo>
                  <a:pt x="2653" y="45198"/>
                </a:lnTo>
                <a:lnTo>
                  <a:pt x="4254" y="48197"/>
                </a:lnTo>
                <a:lnTo>
                  <a:pt x="8585" y="53150"/>
                </a:lnTo>
                <a:lnTo>
                  <a:pt x="11289" y="55030"/>
                </a:lnTo>
                <a:lnTo>
                  <a:pt x="10882" y="37184"/>
                </a:lnTo>
                <a:lnTo>
                  <a:pt x="10349" y="34632"/>
                </a:lnTo>
                <a:lnTo>
                  <a:pt x="10068" y="31903"/>
                </a:lnTo>
                <a:lnTo>
                  <a:pt x="10068" y="25960"/>
                </a:lnTo>
                <a:lnTo>
                  <a:pt x="10400" y="23177"/>
                </a:lnTo>
                <a:lnTo>
                  <a:pt x="11047" y="20624"/>
                </a:lnTo>
                <a:lnTo>
                  <a:pt x="11706" y="18072"/>
                </a:lnTo>
                <a:lnTo>
                  <a:pt x="12711" y="15862"/>
                </a:lnTo>
                <a:lnTo>
                  <a:pt x="15403" y="12128"/>
                </a:lnTo>
                <a:lnTo>
                  <a:pt x="19202" y="9665"/>
                </a:lnTo>
                <a:lnTo>
                  <a:pt x="23759" y="8140"/>
                </a:lnTo>
                <a:lnTo>
                  <a:pt x="29792" y="8140"/>
                </a:lnTo>
                <a:lnTo>
                  <a:pt x="32410" y="8698"/>
                </a:lnTo>
                <a:lnTo>
                  <a:pt x="36601" y="10933"/>
                </a:lnTo>
                <a:lnTo>
                  <a:pt x="39509" y="14375"/>
                </a:lnTo>
                <a:lnTo>
                  <a:pt x="41615" y="18540"/>
                </a:lnTo>
                <a:lnTo>
                  <a:pt x="42152" y="21095"/>
                </a:lnTo>
                <a:lnTo>
                  <a:pt x="42684" y="23660"/>
                </a:lnTo>
                <a:lnTo>
                  <a:pt x="42951" y="26352"/>
                </a:lnTo>
                <a:lnTo>
                  <a:pt x="42951" y="32282"/>
                </a:lnTo>
                <a:lnTo>
                  <a:pt x="42633" y="35104"/>
                </a:lnTo>
                <a:lnTo>
                  <a:pt x="41997" y="37656"/>
                </a:lnTo>
                <a:lnTo>
                  <a:pt x="40373" y="42405"/>
                </a:lnTo>
                <a:lnTo>
                  <a:pt x="37680" y="46088"/>
                </a:lnTo>
                <a:lnTo>
                  <a:pt x="33842" y="48539"/>
                </a:lnTo>
                <a:lnTo>
                  <a:pt x="29270" y="50087"/>
                </a:lnTo>
                <a:lnTo>
                  <a:pt x="30401" y="58266"/>
                </a:lnTo>
                <a:lnTo>
                  <a:pt x="34325" y="57532"/>
                </a:lnTo>
                <a:lnTo>
                  <a:pt x="37731" y="56056"/>
                </a:lnTo>
                <a:lnTo>
                  <a:pt x="41122" y="54583"/>
                </a:lnTo>
                <a:lnTo>
                  <a:pt x="43955" y="52538"/>
                </a:lnTo>
                <a:lnTo>
                  <a:pt x="46212" y="49911"/>
                </a:lnTo>
                <a:lnTo>
                  <a:pt x="48473" y="47268"/>
                </a:lnTo>
                <a:lnTo>
                  <a:pt x="50165" y="44143"/>
                </a:lnTo>
                <a:lnTo>
                  <a:pt x="51306" y="40511"/>
                </a:lnTo>
                <a:lnTo>
                  <a:pt x="52450" y="36882"/>
                </a:lnTo>
                <a:lnTo>
                  <a:pt x="53019" y="32894"/>
                </a:lnTo>
                <a:lnTo>
                  <a:pt x="53019" y="24142"/>
                </a:lnTo>
                <a:lnTo>
                  <a:pt x="52476" y="20153"/>
                </a:lnTo>
                <a:lnTo>
                  <a:pt x="51396" y="16625"/>
                </a:lnTo>
                <a:lnTo>
                  <a:pt x="50317" y="13079"/>
                </a:lnTo>
                <a:lnTo>
                  <a:pt x="48704" y="10083"/>
                </a:lnTo>
                <a:lnTo>
                  <a:pt x="44373" y="5144"/>
                </a:lnTo>
                <a:lnTo>
                  <a:pt x="41680" y="3251"/>
                </a:lnTo>
                <a:lnTo>
                  <a:pt x="38440" y="1955"/>
                </a:lnTo>
                <a:lnTo>
                  <a:pt x="35204" y="659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5"/>
                </a:lnTo>
                <a:lnTo>
                  <a:pt x="15187" y="2185"/>
                </a:lnTo>
                <a:lnTo>
                  <a:pt x="11822" y="3633"/>
                </a:lnTo>
                <a:lnTo>
                  <a:pt x="9003" y="5678"/>
                </a:lnTo>
                <a:lnTo>
                  <a:pt x="6742" y="8319"/>
                </a:lnTo>
                <a:lnTo>
                  <a:pt x="4495" y="10948"/>
                </a:lnTo>
                <a:lnTo>
                  <a:pt x="2807" y="14084"/>
                </a:lnTo>
                <a:lnTo>
                  <a:pt x="1677" y="17716"/>
                </a:lnTo>
                <a:lnTo>
                  <a:pt x="557" y="21348"/>
                </a:lnTo>
                <a:lnTo>
                  <a:pt x="0" y="25312"/>
                </a:lnTo>
                <a:lnTo>
                  <a:pt x="0" y="34124"/>
                </a:lnTo>
                <a:lnTo>
                  <a:pt x="532" y="38124"/>
                </a:lnTo>
                <a:close/>
              </a:path>
              <a:path w="53019" h="58266">
                <a:moveTo>
                  <a:pt x="13564" y="43867"/>
                </a:moveTo>
                <a:lnTo>
                  <a:pt x="11414" y="39726"/>
                </a:lnTo>
                <a:lnTo>
                  <a:pt x="10882" y="37184"/>
                </a:lnTo>
                <a:lnTo>
                  <a:pt x="11289" y="55030"/>
                </a:lnTo>
                <a:lnTo>
                  <a:pt x="14528" y="56325"/>
                </a:lnTo>
                <a:lnTo>
                  <a:pt x="17766" y="57618"/>
                </a:lnTo>
                <a:lnTo>
                  <a:pt x="21553" y="58266"/>
                </a:lnTo>
                <a:lnTo>
                  <a:pt x="30401" y="58266"/>
                </a:lnTo>
                <a:lnTo>
                  <a:pt x="29270" y="50087"/>
                </a:lnTo>
                <a:lnTo>
                  <a:pt x="23291" y="50087"/>
                </a:lnTo>
                <a:lnTo>
                  <a:pt x="20674" y="49528"/>
                </a:lnTo>
                <a:lnTo>
                  <a:pt x="16469" y="47283"/>
                </a:lnTo>
                <a:lnTo>
                  <a:pt x="13564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7331684" y="5337323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42" y="24639"/>
                </a:moveTo>
                <a:lnTo>
                  <a:pt x="35942" y="55678"/>
                </a:lnTo>
                <a:lnTo>
                  <a:pt x="37299" y="57186"/>
                </a:lnTo>
                <a:lnTo>
                  <a:pt x="39851" y="57506"/>
                </a:lnTo>
                <a:lnTo>
                  <a:pt x="42558" y="57467"/>
                </a:lnTo>
                <a:lnTo>
                  <a:pt x="45659" y="55678"/>
                </a:lnTo>
                <a:lnTo>
                  <a:pt x="45659" y="19559"/>
                </a:lnTo>
                <a:lnTo>
                  <a:pt x="45337" y="16333"/>
                </a:lnTo>
                <a:lnTo>
                  <a:pt x="44690" y="13641"/>
                </a:lnTo>
                <a:lnTo>
                  <a:pt x="44046" y="10958"/>
                </a:lnTo>
                <a:lnTo>
                  <a:pt x="41479" y="6602"/>
                </a:lnTo>
                <a:lnTo>
                  <a:pt x="38022" y="3009"/>
                </a:lnTo>
                <a:lnTo>
                  <a:pt x="33209" y="608"/>
                </a:lnTo>
                <a:lnTo>
                  <a:pt x="30225" y="0"/>
                </a:lnTo>
                <a:lnTo>
                  <a:pt x="23672" y="0"/>
                </a:lnTo>
                <a:lnTo>
                  <a:pt x="20674" y="788"/>
                </a:lnTo>
                <a:lnTo>
                  <a:pt x="17715" y="2336"/>
                </a:lnTo>
                <a:lnTo>
                  <a:pt x="14730" y="3884"/>
                </a:lnTo>
                <a:lnTo>
                  <a:pt x="11771" y="6325"/>
                </a:lnTo>
                <a:lnTo>
                  <a:pt x="8787" y="9665"/>
                </a:lnTo>
                <a:lnTo>
                  <a:pt x="8787" y="2654"/>
                </a:lnTo>
                <a:lnTo>
                  <a:pt x="8571" y="1865"/>
                </a:lnTo>
                <a:lnTo>
                  <a:pt x="6008" y="864"/>
                </a:lnTo>
                <a:lnTo>
                  <a:pt x="2794" y="864"/>
                </a:lnTo>
                <a:lnTo>
                  <a:pt x="0" y="2654"/>
                </a:lnTo>
                <a:lnTo>
                  <a:pt x="0" y="55678"/>
                </a:lnTo>
                <a:lnTo>
                  <a:pt x="979" y="57024"/>
                </a:lnTo>
                <a:lnTo>
                  <a:pt x="3898" y="57506"/>
                </a:lnTo>
                <a:lnTo>
                  <a:pt x="6630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9"/>
                </a:lnTo>
                <a:lnTo>
                  <a:pt x="14946" y="12752"/>
                </a:lnTo>
                <a:lnTo>
                  <a:pt x="17373" y="11023"/>
                </a:lnTo>
                <a:lnTo>
                  <a:pt x="22251" y="8431"/>
                </a:lnTo>
                <a:lnTo>
                  <a:pt x="26568" y="8431"/>
                </a:lnTo>
                <a:lnTo>
                  <a:pt x="29667" y="9486"/>
                </a:lnTo>
                <a:lnTo>
                  <a:pt x="32270" y="11214"/>
                </a:lnTo>
                <a:lnTo>
                  <a:pt x="34074" y="13892"/>
                </a:lnTo>
                <a:lnTo>
                  <a:pt x="35243" y="17324"/>
                </a:lnTo>
                <a:lnTo>
                  <a:pt x="35942" y="21603"/>
                </a:lnTo>
                <a:lnTo>
                  <a:pt x="35942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7388665" y="5337453"/>
            <a:ext cx="50186" cy="78524"/>
          </a:xfrm>
          <a:custGeom>
            <a:avLst/>
            <a:gdLst/>
            <a:ahLst/>
            <a:cxnLst/>
            <a:rect l="l" t="t" r="r" b="b"/>
            <a:pathLst>
              <a:path w="50186" h="78524">
                <a:moveTo>
                  <a:pt x="29637" y="433"/>
                </a:moveTo>
                <a:lnTo>
                  <a:pt x="26845" y="90"/>
                </a:lnTo>
                <a:lnTo>
                  <a:pt x="20760" y="0"/>
                </a:lnTo>
                <a:lnTo>
                  <a:pt x="17992" y="433"/>
                </a:lnTo>
                <a:lnTo>
                  <a:pt x="14248" y="12053"/>
                </a:lnTo>
                <a:lnTo>
                  <a:pt x="17258" y="8992"/>
                </a:lnTo>
                <a:lnTo>
                  <a:pt x="20036" y="7733"/>
                </a:lnTo>
                <a:lnTo>
                  <a:pt x="23568" y="7416"/>
                </a:lnTo>
                <a:lnTo>
                  <a:pt x="27216" y="7416"/>
                </a:lnTo>
                <a:lnTo>
                  <a:pt x="30034" y="8431"/>
                </a:lnTo>
                <a:lnTo>
                  <a:pt x="34009" y="12471"/>
                </a:lnTo>
                <a:lnTo>
                  <a:pt x="34998" y="15289"/>
                </a:lnTo>
                <a:lnTo>
                  <a:pt x="34998" y="20434"/>
                </a:lnTo>
                <a:lnTo>
                  <a:pt x="34314" y="23328"/>
                </a:lnTo>
                <a:lnTo>
                  <a:pt x="34617" y="35827"/>
                </a:lnTo>
                <a:lnTo>
                  <a:pt x="38620" y="32943"/>
                </a:lnTo>
                <a:lnTo>
                  <a:pt x="41846" y="29325"/>
                </a:lnTo>
                <a:lnTo>
                  <a:pt x="43801" y="24613"/>
                </a:lnTo>
                <a:lnTo>
                  <a:pt x="44293" y="21906"/>
                </a:lnTo>
                <a:lnTo>
                  <a:pt x="44293" y="18846"/>
                </a:lnTo>
                <a:lnTo>
                  <a:pt x="44027" y="15228"/>
                </a:lnTo>
                <a:lnTo>
                  <a:pt x="42922" y="11798"/>
                </a:lnTo>
                <a:lnTo>
                  <a:pt x="40585" y="8827"/>
                </a:lnTo>
                <a:lnTo>
                  <a:pt x="48192" y="8827"/>
                </a:lnTo>
                <a:lnTo>
                  <a:pt x="49629" y="7924"/>
                </a:lnTo>
                <a:lnTo>
                  <a:pt x="50186" y="4940"/>
                </a:lnTo>
                <a:lnTo>
                  <a:pt x="50186" y="3608"/>
                </a:lnTo>
                <a:lnTo>
                  <a:pt x="48192" y="1004"/>
                </a:lnTo>
                <a:lnTo>
                  <a:pt x="32165" y="1004"/>
                </a:lnTo>
                <a:lnTo>
                  <a:pt x="29637" y="433"/>
                </a:lnTo>
                <a:close/>
              </a:path>
              <a:path w="50186" h="78524">
                <a:moveTo>
                  <a:pt x="39886" y="60909"/>
                </a:moveTo>
                <a:lnTo>
                  <a:pt x="39886" y="62243"/>
                </a:lnTo>
                <a:lnTo>
                  <a:pt x="38555" y="65952"/>
                </a:lnTo>
                <a:lnTo>
                  <a:pt x="35253" y="68922"/>
                </a:lnTo>
                <a:lnTo>
                  <a:pt x="31657" y="70243"/>
                </a:lnTo>
                <a:lnTo>
                  <a:pt x="27216" y="71093"/>
                </a:lnTo>
                <a:lnTo>
                  <a:pt x="28240" y="78524"/>
                </a:lnTo>
                <a:lnTo>
                  <a:pt x="32090" y="78041"/>
                </a:lnTo>
                <a:lnTo>
                  <a:pt x="35340" y="77076"/>
                </a:lnTo>
                <a:lnTo>
                  <a:pt x="38605" y="76122"/>
                </a:lnTo>
                <a:lnTo>
                  <a:pt x="41283" y="74790"/>
                </a:lnTo>
                <a:lnTo>
                  <a:pt x="45488" y="71464"/>
                </a:lnTo>
                <a:lnTo>
                  <a:pt x="48066" y="67335"/>
                </a:lnTo>
                <a:lnTo>
                  <a:pt x="49603" y="62812"/>
                </a:lnTo>
                <a:lnTo>
                  <a:pt x="49603" y="58064"/>
                </a:lnTo>
                <a:lnTo>
                  <a:pt x="48247" y="54281"/>
                </a:lnTo>
                <a:lnTo>
                  <a:pt x="46087" y="51055"/>
                </a:lnTo>
                <a:lnTo>
                  <a:pt x="42861" y="48665"/>
                </a:lnTo>
                <a:lnTo>
                  <a:pt x="38771" y="47091"/>
                </a:lnTo>
                <a:lnTo>
                  <a:pt x="34149" y="46088"/>
                </a:lnTo>
                <a:lnTo>
                  <a:pt x="31517" y="46012"/>
                </a:lnTo>
                <a:lnTo>
                  <a:pt x="17675" y="45415"/>
                </a:lnTo>
                <a:lnTo>
                  <a:pt x="13851" y="44842"/>
                </a:lnTo>
                <a:lnTo>
                  <a:pt x="12696" y="55995"/>
                </a:lnTo>
                <a:lnTo>
                  <a:pt x="15786" y="53187"/>
                </a:lnTo>
                <a:lnTo>
                  <a:pt x="29512" y="53658"/>
                </a:lnTo>
                <a:lnTo>
                  <a:pt x="32687" y="53733"/>
                </a:lnTo>
                <a:lnTo>
                  <a:pt x="35228" y="54392"/>
                </a:lnTo>
                <a:lnTo>
                  <a:pt x="38948" y="56869"/>
                </a:lnTo>
                <a:lnTo>
                  <a:pt x="39886" y="60909"/>
                </a:lnTo>
                <a:close/>
              </a:path>
              <a:path w="50186" h="78524">
                <a:moveTo>
                  <a:pt x="2005" y="42354"/>
                </a:moveTo>
                <a:lnTo>
                  <a:pt x="2462" y="45680"/>
                </a:lnTo>
                <a:lnTo>
                  <a:pt x="4315" y="48680"/>
                </a:lnTo>
                <a:lnTo>
                  <a:pt x="6400" y="51880"/>
                </a:lnTo>
                <a:lnTo>
                  <a:pt x="3376" y="54863"/>
                </a:lnTo>
                <a:lnTo>
                  <a:pt x="1266" y="58115"/>
                </a:lnTo>
                <a:lnTo>
                  <a:pt x="161" y="61708"/>
                </a:lnTo>
                <a:lnTo>
                  <a:pt x="0" y="64260"/>
                </a:lnTo>
                <a:lnTo>
                  <a:pt x="427" y="68198"/>
                </a:lnTo>
                <a:lnTo>
                  <a:pt x="2156" y="71691"/>
                </a:lnTo>
                <a:lnTo>
                  <a:pt x="5486" y="74458"/>
                </a:lnTo>
                <a:lnTo>
                  <a:pt x="9866" y="76709"/>
                </a:lnTo>
                <a:lnTo>
                  <a:pt x="12876" y="77433"/>
                </a:lnTo>
                <a:lnTo>
                  <a:pt x="15872" y="78157"/>
                </a:lnTo>
                <a:lnTo>
                  <a:pt x="19518" y="78524"/>
                </a:lnTo>
                <a:lnTo>
                  <a:pt x="28240" y="78524"/>
                </a:lnTo>
                <a:lnTo>
                  <a:pt x="27216" y="71093"/>
                </a:lnTo>
                <a:lnTo>
                  <a:pt x="19630" y="71093"/>
                </a:lnTo>
                <a:lnTo>
                  <a:pt x="16026" y="70445"/>
                </a:lnTo>
                <a:lnTo>
                  <a:pt x="13435" y="69127"/>
                </a:lnTo>
                <a:lnTo>
                  <a:pt x="10843" y="67817"/>
                </a:lnTo>
                <a:lnTo>
                  <a:pt x="9546" y="65873"/>
                </a:lnTo>
                <a:lnTo>
                  <a:pt x="9546" y="62510"/>
                </a:lnTo>
                <a:lnTo>
                  <a:pt x="10309" y="59335"/>
                </a:lnTo>
                <a:lnTo>
                  <a:pt x="12696" y="55995"/>
                </a:lnTo>
                <a:lnTo>
                  <a:pt x="13851" y="44842"/>
                </a:lnTo>
                <a:lnTo>
                  <a:pt x="10666" y="41911"/>
                </a:lnTo>
                <a:lnTo>
                  <a:pt x="10892" y="38304"/>
                </a:lnTo>
                <a:lnTo>
                  <a:pt x="13067" y="34988"/>
                </a:lnTo>
                <a:lnTo>
                  <a:pt x="15645" y="36575"/>
                </a:lnTo>
                <a:lnTo>
                  <a:pt x="19530" y="37707"/>
                </a:lnTo>
                <a:lnTo>
                  <a:pt x="23733" y="37998"/>
                </a:lnTo>
                <a:lnTo>
                  <a:pt x="26794" y="37998"/>
                </a:lnTo>
                <a:lnTo>
                  <a:pt x="29588" y="37566"/>
                </a:lnTo>
                <a:lnTo>
                  <a:pt x="34617" y="35827"/>
                </a:lnTo>
                <a:lnTo>
                  <a:pt x="34314" y="23328"/>
                </a:lnTo>
                <a:lnTo>
                  <a:pt x="33169" y="25985"/>
                </a:lnTo>
                <a:lnTo>
                  <a:pt x="30159" y="28995"/>
                </a:lnTo>
                <a:lnTo>
                  <a:pt x="27326" y="30212"/>
                </a:lnTo>
                <a:lnTo>
                  <a:pt x="23733" y="30506"/>
                </a:lnTo>
                <a:lnTo>
                  <a:pt x="20166" y="30506"/>
                </a:lnTo>
                <a:lnTo>
                  <a:pt x="17383" y="29513"/>
                </a:lnTo>
                <a:lnTo>
                  <a:pt x="13420" y="25514"/>
                </a:lnTo>
                <a:lnTo>
                  <a:pt x="12430" y="22759"/>
                </a:lnTo>
                <a:lnTo>
                  <a:pt x="12430" y="17679"/>
                </a:lnTo>
                <a:lnTo>
                  <a:pt x="13103" y="14757"/>
                </a:lnTo>
                <a:lnTo>
                  <a:pt x="14248" y="12053"/>
                </a:lnTo>
                <a:lnTo>
                  <a:pt x="17992" y="433"/>
                </a:lnTo>
                <a:lnTo>
                  <a:pt x="12937" y="2211"/>
                </a:lnTo>
                <a:lnTo>
                  <a:pt x="8952" y="5119"/>
                </a:lnTo>
                <a:lnTo>
                  <a:pt x="5727" y="8788"/>
                </a:lnTo>
                <a:lnTo>
                  <a:pt x="3693" y="13576"/>
                </a:lnTo>
                <a:lnTo>
                  <a:pt x="3171" y="16294"/>
                </a:lnTo>
                <a:lnTo>
                  <a:pt x="3171" y="21906"/>
                </a:lnTo>
                <a:lnTo>
                  <a:pt x="3528" y="24117"/>
                </a:lnTo>
                <a:lnTo>
                  <a:pt x="4949" y="27763"/>
                </a:lnTo>
                <a:lnTo>
                  <a:pt x="7134" y="30859"/>
                </a:lnTo>
                <a:lnTo>
                  <a:pt x="4456" y="34034"/>
                </a:lnTo>
                <a:lnTo>
                  <a:pt x="2486" y="37807"/>
                </a:lnTo>
                <a:lnTo>
                  <a:pt x="2005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7474841" y="5337323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33" y="18399"/>
                </a:lnTo>
                <a:lnTo>
                  <a:pt x="47444" y="15354"/>
                </a:lnTo>
                <a:lnTo>
                  <a:pt x="46569" y="12305"/>
                </a:lnTo>
                <a:lnTo>
                  <a:pt x="45184" y="9663"/>
                </a:lnTo>
                <a:lnTo>
                  <a:pt x="43304" y="7391"/>
                </a:lnTo>
                <a:lnTo>
                  <a:pt x="39013" y="3337"/>
                </a:lnTo>
                <a:lnTo>
                  <a:pt x="36094" y="2016"/>
                </a:lnTo>
                <a:lnTo>
                  <a:pt x="33159" y="673"/>
                </a:lnTo>
                <a:lnTo>
                  <a:pt x="29613" y="0"/>
                </a:lnTo>
                <a:lnTo>
                  <a:pt x="21564" y="0"/>
                </a:lnTo>
                <a:lnTo>
                  <a:pt x="18046" y="684"/>
                </a:lnTo>
                <a:lnTo>
                  <a:pt x="14908" y="2030"/>
                </a:lnTo>
                <a:lnTo>
                  <a:pt x="11757" y="3388"/>
                </a:lnTo>
                <a:lnTo>
                  <a:pt x="9094" y="5332"/>
                </a:lnTo>
                <a:lnTo>
                  <a:pt x="10083" y="23990"/>
                </a:lnTo>
                <a:lnTo>
                  <a:pt x="10527" y="19745"/>
                </a:lnTo>
                <a:lnTo>
                  <a:pt x="11873" y="15786"/>
                </a:lnTo>
                <a:lnTo>
                  <a:pt x="14043" y="12560"/>
                </a:lnTo>
                <a:lnTo>
                  <a:pt x="16786" y="9867"/>
                </a:lnTo>
                <a:lnTo>
                  <a:pt x="20419" y="8050"/>
                </a:lnTo>
                <a:lnTo>
                  <a:pt x="24955" y="7607"/>
                </a:lnTo>
                <a:lnTo>
                  <a:pt x="29653" y="7607"/>
                </a:lnTo>
                <a:lnTo>
                  <a:pt x="33196" y="9055"/>
                </a:lnTo>
                <a:lnTo>
                  <a:pt x="35582" y="11973"/>
                </a:lnTo>
                <a:lnTo>
                  <a:pt x="37984" y="14871"/>
                </a:lnTo>
                <a:lnTo>
                  <a:pt x="39114" y="18882"/>
                </a:lnTo>
                <a:lnTo>
                  <a:pt x="38999" y="23990"/>
                </a:lnTo>
                <a:lnTo>
                  <a:pt x="44997" y="31115"/>
                </a:lnTo>
                <a:lnTo>
                  <a:pt x="48384" y="29502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411"/>
                </a:moveTo>
                <a:lnTo>
                  <a:pt x="0" y="34201"/>
                </a:lnTo>
                <a:lnTo>
                  <a:pt x="568" y="38404"/>
                </a:lnTo>
                <a:lnTo>
                  <a:pt x="1699" y="42009"/>
                </a:lnTo>
                <a:lnTo>
                  <a:pt x="2844" y="45615"/>
                </a:lnTo>
                <a:lnTo>
                  <a:pt x="4532" y="48625"/>
                </a:lnTo>
                <a:lnTo>
                  <a:pt x="9014" y="53413"/>
                </a:lnTo>
                <a:lnTo>
                  <a:pt x="11772" y="55232"/>
                </a:lnTo>
                <a:lnTo>
                  <a:pt x="15048" y="56451"/>
                </a:lnTo>
                <a:lnTo>
                  <a:pt x="18324" y="57658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7" y="57337"/>
                </a:lnTo>
                <a:lnTo>
                  <a:pt x="39470" y="56451"/>
                </a:lnTo>
                <a:lnTo>
                  <a:pt x="43585" y="54991"/>
                </a:lnTo>
                <a:lnTo>
                  <a:pt x="46393" y="52171"/>
                </a:lnTo>
                <a:lnTo>
                  <a:pt x="46544" y="49439"/>
                </a:lnTo>
                <a:lnTo>
                  <a:pt x="44475" y="46379"/>
                </a:lnTo>
                <a:lnTo>
                  <a:pt x="41907" y="47409"/>
                </a:lnTo>
                <a:lnTo>
                  <a:pt x="39279" y="48374"/>
                </a:lnTo>
                <a:lnTo>
                  <a:pt x="36130" y="49338"/>
                </a:lnTo>
                <a:lnTo>
                  <a:pt x="32195" y="50177"/>
                </a:lnTo>
                <a:lnTo>
                  <a:pt x="27418" y="50378"/>
                </a:lnTo>
                <a:lnTo>
                  <a:pt x="24217" y="50378"/>
                </a:lnTo>
                <a:lnTo>
                  <a:pt x="21513" y="49921"/>
                </a:lnTo>
                <a:lnTo>
                  <a:pt x="17092" y="48107"/>
                </a:lnTo>
                <a:lnTo>
                  <a:pt x="13917" y="45133"/>
                </a:lnTo>
                <a:lnTo>
                  <a:pt x="11556" y="41426"/>
                </a:lnTo>
                <a:lnTo>
                  <a:pt x="10360" y="36713"/>
                </a:lnTo>
                <a:lnTo>
                  <a:pt x="10083" y="34060"/>
                </a:lnTo>
                <a:lnTo>
                  <a:pt x="10083" y="31115"/>
                </a:lnTo>
                <a:lnTo>
                  <a:pt x="44997" y="31115"/>
                </a:lnTo>
                <a:lnTo>
                  <a:pt x="38999" y="23990"/>
                </a:lnTo>
                <a:lnTo>
                  <a:pt x="10083" y="23990"/>
                </a:lnTo>
                <a:lnTo>
                  <a:pt x="9094" y="5332"/>
                </a:lnTo>
                <a:lnTo>
                  <a:pt x="6869" y="7858"/>
                </a:lnTo>
                <a:lnTo>
                  <a:pt x="4648" y="10411"/>
                </a:lnTo>
                <a:lnTo>
                  <a:pt x="2945" y="13486"/>
                </a:lnTo>
                <a:lnTo>
                  <a:pt x="1764" y="17118"/>
                </a:lnTo>
                <a:lnTo>
                  <a:pt x="594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7530357" y="5323954"/>
            <a:ext cx="34643" cy="71527"/>
          </a:xfrm>
          <a:custGeom>
            <a:avLst/>
            <a:gdLst/>
            <a:ahLst/>
            <a:cxnLst/>
            <a:rect l="l" t="t" r="r" b="b"/>
            <a:pathLst>
              <a:path w="34643" h="71527">
                <a:moveTo>
                  <a:pt x="12471" y="39"/>
                </a:moveTo>
                <a:lnTo>
                  <a:pt x="9371" y="1893"/>
                </a:lnTo>
                <a:lnTo>
                  <a:pt x="9371" y="14503"/>
                </a:lnTo>
                <a:lnTo>
                  <a:pt x="1408" y="14568"/>
                </a:lnTo>
                <a:lnTo>
                  <a:pt x="50" y="17181"/>
                </a:lnTo>
                <a:lnTo>
                  <a:pt x="0" y="19964"/>
                </a:lnTo>
                <a:lnTo>
                  <a:pt x="1955" y="22567"/>
                </a:lnTo>
                <a:lnTo>
                  <a:pt x="9371" y="22567"/>
                </a:lnTo>
                <a:lnTo>
                  <a:pt x="9371" y="56616"/>
                </a:lnTo>
                <a:lnTo>
                  <a:pt x="9651" y="59269"/>
                </a:lnTo>
                <a:lnTo>
                  <a:pt x="10220" y="61530"/>
                </a:lnTo>
                <a:lnTo>
                  <a:pt x="11708" y="65660"/>
                </a:lnTo>
                <a:lnTo>
                  <a:pt x="14224" y="68604"/>
                </a:lnTo>
                <a:lnTo>
                  <a:pt x="17806" y="70432"/>
                </a:lnTo>
                <a:lnTo>
                  <a:pt x="22122" y="71527"/>
                </a:lnTo>
                <a:lnTo>
                  <a:pt x="25765" y="71527"/>
                </a:lnTo>
                <a:lnTo>
                  <a:pt x="28483" y="71236"/>
                </a:lnTo>
                <a:lnTo>
                  <a:pt x="31658" y="70497"/>
                </a:lnTo>
                <a:lnTo>
                  <a:pt x="34401" y="67870"/>
                </a:lnTo>
                <a:lnTo>
                  <a:pt x="34643" y="65162"/>
                </a:lnTo>
                <a:lnTo>
                  <a:pt x="34643" y="64453"/>
                </a:lnTo>
                <a:lnTo>
                  <a:pt x="32231" y="61822"/>
                </a:lnTo>
                <a:lnTo>
                  <a:pt x="29629" y="62776"/>
                </a:lnTo>
                <a:lnTo>
                  <a:pt x="26503" y="63219"/>
                </a:lnTo>
                <a:lnTo>
                  <a:pt x="23735" y="63219"/>
                </a:lnTo>
                <a:lnTo>
                  <a:pt x="21791" y="62279"/>
                </a:lnTo>
                <a:lnTo>
                  <a:pt x="19635" y="58545"/>
                </a:lnTo>
                <a:lnTo>
                  <a:pt x="19088" y="55792"/>
                </a:lnTo>
                <a:lnTo>
                  <a:pt x="19088" y="22567"/>
                </a:lnTo>
                <a:lnTo>
                  <a:pt x="33296" y="22567"/>
                </a:lnTo>
                <a:lnTo>
                  <a:pt x="34643" y="19964"/>
                </a:lnTo>
                <a:lnTo>
                  <a:pt x="34607" y="17181"/>
                </a:lnTo>
                <a:lnTo>
                  <a:pt x="32702" y="14503"/>
                </a:lnTo>
                <a:lnTo>
                  <a:pt x="19088" y="14503"/>
                </a:lnTo>
                <a:lnTo>
                  <a:pt x="19088" y="1893"/>
                </a:lnTo>
                <a:lnTo>
                  <a:pt x="17741" y="330"/>
                </a:lnTo>
                <a:lnTo>
                  <a:pt x="15189" y="0"/>
                </a:lnTo>
                <a:lnTo>
                  <a:pt x="12471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7577438" y="5312404"/>
            <a:ext cx="45655" cy="82425"/>
          </a:xfrm>
          <a:custGeom>
            <a:avLst/>
            <a:gdLst/>
            <a:ahLst/>
            <a:cxnLst/>
            <a:rect l="l" t="t" r="r" b="b"/>
            <a:pathLst>
              <a:path w="45655" h="82425">
                <a:moveTo>
                  <a:pt x="35928" y="49557"/>
                </a:moveTo>
                <a:lnTo>
                  <a:pt x="35928" y="80596"/>
                </a:lnTo>
                <a:lnTo>
                  <a:pt x="37284" y="82105"/>
                </a:lnTo>
                <a:lnTo>
                  <a:pt x="39837" y="82425"/>
                </a:lnTo>
                <a:lnTo>
                  <a:pt x="42555" y="82386"/>
                </a:lnTo>
                <a:lnTo>
                  <a:pt x="45655" y="80596"/>
                </a:lnTo>
                <a:lnTo>
                  <a:pt x="45655" y="44503"/>
                </a:lnTo>
                <a:lnTo>
                  <a:pt x="45337" y="41252"/>
                </a:lnTo>
                <a:lnTo>
                  <a:pt x="44690" y="38559"/>
                </a:lnTo>
                <a:lnTo>
                  <a:pt x="44030" y="35877"/>
                </a:lnTo>
                <a:lnTo>
                  <a:pt x="41479" y="31521"/>
                </a:lnTo>
                <a:lnTo>
                  <a:pt x="38022" y="27928"/>
                </a:lnTo>
                <a:lnTo>
                  <a:pt x="33195" y="25526"/>
                </a:lnTo>
                <a:lnTo>
                  <a:pt x="30210" y="24918"/>
                </a:lnTo>
                <a:lnTo>
                  <a:pt x="23809" y="24918"/>
                </a:lnTo>
                <a:lnTo>
                  <a:pt x="20980" y="25642"/>
                </a:lnTo>
                <a:lnTo>
                  <a:pt x="18147" y="27078"/>
                </a:lnTo>
                <a:lnTo>
                  <a:pt x="15314" y="28501"/>
                </a:lnTo>
                <a:lnTo>
                  <a:pt x="12509" y="30697"/>
                </a:lnTo>
                <a:lnTo>
                  <a:pt x="9716" y="33642"/>
                </a:lnTo>
                <a:lnTo>
                  <a:pt x="9716" y="1893"/>
                </a:lnTo>
                <a:lnTo>
                  <a:pt x="8355" y="320"/>
                </a:lnTo>
                <a:lnTo>
                  <a:pt x="5802" y="0"/>
                </a:lnTo>
                <a:lnTo>
                  <a:pt x="3100" y="39"/>
                </a:lnTo>
                <a:lnTo>
                  <a:pt x="0" y="1893"/>
                </a:lnTo>
                <a:lnTo>
                  <a:pt x="0" y="80596"/>
                </a:lnTo>
                <a:lnTo>
                  <a:pt x="965" y="81942"/>
                </a:lnTo>
                <a:lnTo>
                  <a:pt x="3884" y="82425"/>
                </a:lnTo>
                <a:lnTo>
                  <a:pt x="6616" y="82386"/>
                </a:lnTo>
                <a:lnTo>
                  <a:pt x="9716" y="80596"/>
                </a:lnTo>
                <a:lnTo>
                  <a:pt x="9716" y="43538"/>
                </a:lnTo>
                <a:lnTo>
                  <a:pt x="12395" y="40198"/>
                </a:lnTo>
                <a:lnTo>
                  <a:pt x="14946" y="37670"/>
                </a:lnTo>
                <a:lnTo>
                  <a:pt x="17373" y="35942"/>
                </a:lnTo>
                <a:lnTo>
                  <a:pt x="22237" y="33350"/>
                </a:lnTo>
                <a:lnTo>
                  <a:pt x="26568" y="33350"/>
                </a:lnTo>
                <a:lnTo>
                  <a:pt x="29653" y="34405"/>
                </a:lnTo>
                <a:lnTo>
                  <a:pt x="32255" y="36132"/>
                </a:lnTo>
                <a:lnTo>
                  <a:pt x="34074" y="38811"/>
                </a:lnTo>
                <a:lnTo>
                  <a:pt x="35229" y="42242"/>
                </a:lnTo>
                <a:lnTo>
                  <a:pt x="35928" y="46522"/>
                </a:lnTo>
                <a:lnTo>
                  <a:pt x="35928" y="49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7639124" y="5316303"/>
            <a:ext cx="12012" cy="78526"/>
          </a:xfrm>
          <a:custGeom>
            <a:avLst/>
            <a:gdLst/>
            <a:ahLst/>
            <a:cxnLst/>
            <a:rect l="l" t="t" r="r" b="b"/>
            <a:pathLst>
              <a:path w="12012" h="78526">
                <a:moveTo>
                  <a:pt x="0" y="5892"/>
                </a:moveTo>
                <a:lnTo>
                  <a:pt x="416" y="9654"/>
                </a:lnTo>
                <a:lnTo>
                  <a:pt x="3667" y="11659"/>
                </a:lnTo>
                <a:lnTo>
                  <a:pt x="8265" y="11659"/>
                </a:lnTo>
                <a:lnTo>
                  <a:pt x="11581" y="9601"/>
                </a:lnTo>
                <a:lnTo>
                  <a:pt x="12012" y="5767"/>
                </a:lnTo>
                <a:lnTo>
                  <a:pt x="11591" y="2009"/>
                </a:lnTo>
                <a:lnTo>
                  <a:pt x="8340" y="0"/>
                </a:lnTo>
                <a:lnTo>
                  <a:pt x="375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26">
                <a:moveTo>
                  <a:pt x="1165" y="23674"/>
                </a:moveTo>
                <a:lnTo>
                  <a:pt x="1165" y="76697"/>
                </a:lnTo>
                <a:lnTo>
                  <a:pt x="2156" y="78044"/>
                </a:lnTo>
                <a:lnTo>
                  <a:pt x="5064" y="78526"/>
                </a:lnTo>
                <a:lnTo>
                  <a:pt x="7796" y="78487"/>
                </a:lnTo>
                <a:lnTo>
                  <a:pt x="10892" y="76697"/>
                </a:lnTo>
                <a:lnTo>
                  <a:pt x="10892" y="23674"/>
                </a:lnTo>
                <a:lnTo>
                  <a:pt x="9546" y="22161"/>
                </a:lnTo>
                <a:lnTo>
                  <a:pt x="6983" y="21859"/>
                </a:lnTo>
                <a:lnTo>
                  <a:pt x="4276" y="21894"/>
                </a:lnTo>
                <a:lnTo>
                  <a:pt x="1165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7663900" y="5337392"/>
            <a:ext cx="41821" cy="58201"/>
          </a:xfrm>
          <a:custGeom>
            <a:avLst/>
            <a:gdLst/>
            <a:ahLst/>
            <a:cxnLst/>
            <a:rect l="l" t="t" r="r" b="b"/>
            <a:pathLst>
              <a:path w="41821" h="58201">
                <a:moveTo>
                  <a:pt x="0" y="24523"/>
                </a:moveTo>
                <a:lnTo>
                  <a:pt x="0" y="34340"/>
                </a:lnTo>
                <a:lnTo>
                  <a:pt x="518" y="38390"/>
                </a:lnTo>
                <a:lnTo>
                  <a:pt x="1558" y="41922"/>
                </a:lnTo>
                <a:lnTo>
                  <a:pt x="2602" y="45425"/>
                </a:lnTo>
                <a:lnTo>
                  <a:pt x="4099" y="48384"/>
                </a:lnTo>
                <a:lnTo>
                  <a:pt x="6094" y="50810"/>
                </a:lnTo>
                <a:lnTo>
                  <a:pt x="10539" y="55065"/>
                </a:lnTo>
                <a:lnTo>
                  <a:pt x="13500" y="56311"/>
                </a:lnTo>
                <a:lnTo>
                  <a:pt x="16429" y="57567"/>
                </a:lnTo>
                <a:lnTo>
                  <a:pt x="19810" y="58201"/>
                </a:lnTo>
                <a:lnTo>
                  <a:pt x="23608" y="58201"/>
                </a:lnTo>
                <a:lnTo>
                  <a:pt x="27251" y="58025"/>
                </a:lnTo>
                <a:lnTo>
                  <a:pt x="30707" y="57326"/>
                </a:lnTo>
                <a:lnTo>
                  <a:pt x="33778" y="56286"/>
                </a:lnTo>
                <a:lnTo>
                  <a:pt x="36586" y="55079"/>
                </a:lnTo>
                <a:lnTo>
                  <a:pt x="39776" y="53009"/>
                </a:lnTo>
                <a:lnTo>
                  <a:pt x="41654" y="50177"/>
                </a:lnTo>
                <a:lnTo>
                  <a:pt x="41821" y="47534"/>
                </a:lnTo>
                <a:lnTo>
                  <a:pt x="41791" y="46073"/>
                </a:lnTo>
                <a:lnTo>
                  <a:pt x="40942" y="43294"/>
                </a:lnTo>
                <a:lnTo>
                  <a:pt x="38263" y="44093"/>
                </a:lnTo>
                <a:lnTo>
                  <a:pt x="35139" y="46393"/>
                </a:lnTo>
                <a:lnTo>
                  <a:pt x="32431" y="48006"/>
                </a:lnTo>
                <a:lnTo>
                  <a:pt x="29055" y="49414"/>
                </a:lnTo>
                <a:lnTo>
                  <a:pt x="24850" y="49781"/>
                </a:lnTo>
                <a:lnTo>
                  <a:pt x="20407" y="49363"/>
                </a:lnTo>
                <a:lnTo>
                  <a:pt x="16750" y="47674"/>
                </a:lnTo>
                <a:lnTo>
                  <a:pt x="13967" y="44650"/>
                </a:lnTo>
                <a:lnTo>
                  <a:pt x="11746" y="40777"/>
                </a:lnTo>
                <a:lnTo>
                  <a:pt x="11098" y="38200"/>
                </a:lnTo>
                <a:lnTo>
                  <a:pt x="10450" y="35636"/>
                </a:lnTo>
                <a:lnTo>
                  <a:pt x="10133" y="32637"/>
                </a:lnTo>
                <a:lnTo>
                  <a:pt x="10133" y="22388"/>
                </a:lnTo>
                <a:lnTo>
                  <a:pt x="11375" y="17169"/>
                </a:lnTo>
                <a:lnTo>
                  <a:pt x="13867" y="13576"/>
                </a:lnTo>
                <a:lnTo>
                  <a:pt x="16353" y="9979"/>
                </a:lnTo>
                <a:lnTo>
                  <a:pt x="19936" y="8176"/>
                </a:lnTo>
                <a:lnTo>
                  <a:pt x="26894" y="8176"/>
                </a:lnTo>
                <a:lnTo>
                  <a:pt x="30542" y="9169"/>
                </a:lnTo>
                <a:lnTo>
                  <a:pt x="33627" y="10527"/>
                </a:lnTo>
                <a:lnTo>
                  <a:pt x="36953" y="12813"/>
                </a:lnTo>
                <a:lnTo>
                  <a:pt x="40269" y="14439"/>
                </a:lnTo>
                <a:lnTo>
                  <a:pt x="41575" y="11833"/>
                </a:lnTo>
                <a:lnTo>
                  <a:pt x="41525" y="8547"/>
                </a:lnTo>
                <a:lnTo>
                  <a:pt x="40359" y="5648"/>
                </a:lnTo>
                <a:lnTo>
                  <a:pt x="37616" y="3467"/>
                </a:lnTo>
                <a:lnTo>
                  <a:pt x="34048" y="1714"/>
                </a:lnTo>
                <a:lnTo>
                  <a:pt x="31250" y="774"/>
                </a:lnTo>
                <a:lnTo>
                  <a:pt x="28065" y="162"/>
                </a:lnTo>
                <a:lnTo>
                  <a:pt x="24738" y="0"/>
                </a:lnTo>
                <a:lnTo>
                  <a:pt x="21247" y="0"/>
                </a:lnTo>
                <a:lnTo>
                  <a:pt x="17992" y="582"/>
                </a:lnTo>
                <a:lnTo>
                  <a:pt x="14997" y="1738"/>
                </a:lnTo>
                <a:lnTo>
                  <a:pt x="11973" y="2894"/>
                </a:lnTo>
                <a:lnTo>
                  <a:pt x="9370" y="4673"/>
                </a:lnTo>
                <a:lnTo>
                  <a:pt x="4939" y="9461"/>
                </a:lnTo>
                <a:lnTo>
                  <a:pt x="3185" y="12536"/>
                </a:lnTo>
                <a:lnTo>
                  <a:pt x="1903" y="16280"/>
                </a:lnTo>
                <a:lnTo>
                  <a:pt x="633" y="20038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7714166" y="5337327"/>
            <a:ext cx="37525" cy="58266"/>
          </a:xfrm>
          <a:custGeom>
            <a:avLst/>
            <a:gdLst/>
            <a:ahLst/>
            <a:cxnLst/>
            <a:rect l="l" t="t" r="r" b="b"/>
            <a:pathLst>
              <a:path w="37525" h="58266">
                <a:moveTo>
                  <a:pt x="492" y="53021"/>
                </a:moveTo>
                <a:lnTo>
                  <a:pt x="3300" y="55281"/>
                </a:lnTo>
                <a:lnTo>
                  <a:pt x="6742" y="56704"/>
                </a:lnTo>
                <a:lnTo>
                  <a:pt x="9636" y="57532"/>
                </a:lnTo>
                <a:lnTo>
                  <a:pt x="13042" y="58115"/>
                </a:lnTo>
                <a:lnTo>
                  <a:pt x="16725" y="58266"/>
                </a:lnTo>
                <a:lnTo>
                  <a:pt x="19799" y="58266"/>
                </a:lnTo>
                <a:lnTo>
                  <a:pt x="22593" y="57899"/>
                </a:lnTo>
                <a:lnTo>
                  <a:pt x="25145" y="57150"/>
                </a:lnTo>
                <a:lnTo>
                  <a:pt x="27708" y="56401"/>
                </a:lnTo>
                <a:lnTo>
                  <a:pt x="29894" y="55295"/>
                </a:lnTo>
                <a:lnTo>
                  <a:pt x="33591" y="52401"/>
                </a:lnTo>
                <a:lnTo>
                  <a:pt x="36028" y="48488"/>
                </a:lnTo>
                <a:lnTo>
                  <a:pt x="37525" y="43955"/>
                </a:lnTo>
                <a:lnTo>
                  <a:pt x="37525" y="41238"/>
                </a:lnTo>
                <a:lnTo>
                  <a:pt x="37147" y="36993"/>
                </a:lnTo>
                <a:lnTo>
                  <a:pt x="35610" y="33693"/>
                </a:lnTo>
                <a:lnTo>
                  <a:pt x="32078" y="29919"/>
                </a:lnTo>
                <a:lnTo>
                  <a:pt x="29005" y="28105"/>
                </a:lnTo>
                <a:lnTo>
                  <a:pt x="25728" y="26529"/>
                </a:lnTo>
                <a:lnTo>
                  <a:pt x="22402" y="25196"/>
                </a:lnTo>
                <a:lnTo>
                  <a:pt x="19151" y="23925"/>
                </a:lnTo>
                <a:lnTo>
                  <a:pt x="16102" y="22579"/>
                </a:lnTo>
                <a:lnTo>
                  <a:pt x="12560" y="20102"/>
                </a:lnTo>
                <a:lnTo>
                  <a:pt x="10605" y="16725"/>
                </a:lnTo>
                <a:lnTo>
                  <a:pt x="10806" y="13082"/>
                </a:lnTo>
                <a:lnTo>
                  <a:pt x="13042" y="9702"/>
                </a:lnTo>
                <a:lnTo>
                  <a:pt x="16127" y="8103"/>
                </a:lnTo>
                <a:lnTo>
                  <a:pt x="18845" y="7542"/>
                </a:lnTo>
                <a:lnTo>
                  <a:pt x="22351" y="7542"/>
                </a:lnTo>
                <a:lnTo>
                  <a:pt x="25422" y="8190"/>
                </a:lnTo>
                <a:lnTo>
                  <a:pt x="29159" y="9575"/>
                </a:lnTo>
                <a:lnTo>
                  <a:pt x="31748" y="10958"/>
                </a:lnTo>
                <a:lnTo>
                  <a:pt x="34289" y="11037"/>
                </a:lnTo>
                <a:lnTo>
                  <a:pt x="34808" y="8445"/>
                </a:lnTo>
                <a:lnTo>
                  <a:pt x="34621" y="5396"/>
                </a:lnTo>
                <a:lnTo>
                  <a:pt x="32410" y="2807"/>
                </a:lnTo>
                <a:lnTo>
                  <a:pt x="29832" y="1598"/>
                </a:lnTo>
                <a:lnTo>
                  <a:pt x="26276" y="598"/>
                </a:lnTo>
                <a:lnTo>
                  <a:pt x="23456" y="125"/>
                </a:lnTo>
                <a:lnTo>
                  <a:pt x="17399" y="0"/>
                </a:lnTo>
                <a:lnTo>
                  <a:pt x="14579" y="431"/>
                </a:lnTo>
                <a:lnTo>
                  <a:pt x="9740" y="2160"/>
                </a:lnTo>
                <a:lnTo>
                  <a:pt x="6120" y="4748"/>
                </a:lnTo>
                <a:lnTo>
                  <a:pt x="3314" y="7848"/>
                </a:lnTo>
                <a:lnTo>
                  <a:pt x="1703" y="11657"/>
                </a:lnTo>
                <a:lnTo>
                  <a:pt x="1295" y="15735"/>
                </a:lnTo>
                <a:lnTo>
                  <a:pt x="1677" y="20116"/>
                </a:lnTo>
                <a:lnTo>
                  <a:pt x="3210" y="23493"/>
                </a:lnTo>
                <a:lnTo>
                  <a:pt x="5486" y="26162"/>
                </a:lnTo>
                <a:lnTo>
                  <a:pt x="8153" y="28411"/>
                </a:lnTo>
                <a:lnTo>
                  <a:pt x="11328" y="30100"/>
                </a:lnTo>
                <a:lnTo>
                  <a:pt x="14630" y="31521"/>
                </a:lnTo>
                <a:lnTo>
                  <a:pt x="17931" y="32828"/>
                </a:lnTo>
                <a:lnTo>
                  <a:pt x="21066" y="34048"/>
                </a:lnTo>
                <a:lnTo>
                  <a:pt x="25005" y="36309"/>
                </a:lnTo>
                <a:lnTo>
                  <a:pt x="27546" y="39254"/>
                </a:lnTo>
                <a:lnTo>
                  <a:pt x="27914" y="42012"/>
                </a:lnTo>
                <a:lnTo>
                  <a:pt x="27658" y="44715"/>
                </a:lnTo>
                <a:lnTo>
                  <a:pt x="25844" y="47715"/>
                </a:lnTo>
                <a:lnTo>
                  <a:pt x="22719" y="49604"/>
                </a:lnTo>
                <a:lnTo>
                  <a:pt x="20052" y="50317"/>
                </a:lnTo>
                <a:lnTo>
                  <a:pt x="16901" y="50493"/>
                </a:lnTo>
                <a:lnTo>
                  <a:pt x="12762" y="50227"/>
                </a:lnTo>
                <a:lnTo>
                  <a:pt x="9385" y="49161"/>
                </a:lnTo>
                <a:lnTo>
                  <a:pt x="6677" y="47956"/>
                </a:lnTo>
                <a:lnTo>
                  <a:pt x="3555" y="46227"/>
                </a:lnTo>
                <a:lnTo>
                  <a:pt x="290" y="46620"/>
                </a:lnTo>
                <a:lnTo>
                  <a:pt x="0" y="49442"/>
                </a:lnTo>
                <a:lnTo>
                  <a:pt x="49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7789744" y="5337331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1322" y="48959"/>
                </a:moveTo>
                <a:lnTo>
                  <a:pt x="3441" y="52642"/>
                </a:lnTo>
                <a:lnTo>
                  <a:pt x="6616" y="55397"/>
                </a:lnTo>
                <a:lnTo>
                  <a:pt x="10807" y="57175"/>
                </a:lnTo>
                <a:lnTo>
                  <a:pt x="15595" y="58254"/>
                </a:lnTo>
                <a:lnTo>
                  <a:pt x="21553" y="58254"/>
                </a:lnTo>
                <a:lnTo>
                  <a:pt x="24574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15" y="48718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5" y="48207"/>
                </a:lnTo>
                <a:lnTo>
                  <a:pt x="9958" y="44399"/>
                </a:lnTo>
                <a:lnTo>
                  <a:pt x="9335" y="27418"/>
                </a:lnTo>
                <a:lnTo>
                  <a:pt x="7073" y="28868"/>
                </a:lnTo>
                <a:lnTo>
                  <a:pt x="3035" y="32144"/>
                </a:lnTo>
                <a:lnTo>
                  <a:pt x="608" y="36550"/>
                </a:lnTo>
                <a:lnTo>
                  <a:pt x="0" y="39142"/>
                </a:lnTo>
                <a:lnTo>
                  <a:pt x="0" y="44665"/>
                </a:lnTo>
                <a:lnTo>
                  <a:pt x="1322" y="48959"/>
                </a:lnTo>
                <a:close/>
              </a:path>
              <a:path w="43535" h="58254">
                <a:moveTo>
                  <a:pt x="37515" y="57442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3" y="13792"/>
                </a:lnTo>
                <a:lnTo>
                  <a:pt x="41669" y="8837"/>
                </a:lnTo>
                <a:lnTo>
                  <a:pt x="38822" y="5093"/>
                </a:lnTo>
                <a:lnTo>
                  <a:pt x="35013" y="2146"/>
                </a:lnTo>
                <a:lnTo>
                  <a:pt x="32346" y="1296"/>
                </a:lnTo>
                <a:lnTo>
                  <a:pt x="29668" y="431"/>
                </a:lnTo>
                <a:lnTo>
                  <a:pt x="26427" y="0"/>
                </a:lnTo>
                <a:lnTo>
                  <a:pt x="20574" y="0"/>
                </a:lnTo>
                <a:lnTo>
                  <a:pt x="16560" y="557"/>
                </a:lnTo>
                <a:lnTo>
                  <a:pt x="12701" y="1410"/>
                </a:lnTo>
                <a:lnTo>
                  <a:pt x="9320" y="2541"/>
                </a:lnTo>
                <a:lnTo>
                  <a:pt x="6541" y="3848"/>
                </a:lnTo>
                <a:lnTo>
                  <a:pt x="2934" y="6706"/>
                </a:lnTo>
                <a:lnTo>
                  <a:pt x="2592" y="9601"/>
                </a:lnTo>
                <a:lnTo>
                  <a:pt x="3086" y="12434"/>
                </a:lnTo>
                <a:lnTo>
                  <a:pt x="5717" y="13093"/>
                </a:lnTo>
                <a:lnTo>
                  <a:pt x="8837" y="11314"/>
                </a:lnTo>
                <a:lnTo>
                  <a:pt x="11710" y="9942"/>
                </a:lnTo>
                <a:lnTo>
                  <a:pt x="15289" y="8751"/>
                </a:lnTo>
                <a:lnTo>
                  <a:pt x="19329" y="7898"/>
                </a:lnTo>
                <a:lnTo>
                  <a:pt x="23976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23"/>
                </a:lnTo>
                <a:lnTo>
                  <a:pt x="33873" y="20383"/>
                </a:lnTo>
                <a:lnTo>
                  <a:pt x="33873" y="24498"/>
                </a:lnTo>
                <a:lnTo>
                  <a:pt x="22453" y="24498"/>
                </a:lnTo>
                <a:lnTo>
                  <a:pt x="18731" y="24879"/>
                </a:lnTo>
                <a:lnTo>
                  <a:pt x="15430" y="25589"/>
                </a:lnTo>
                <a:lnTo>
                  <a:pt x="12128" y="26327"/>
                </a:lnTo>
                <a:lnTo>
                  <a:pt x="9335" y="27418"/>
                </a:lnTo>
                <a:lnTo>
                  <a:pt x="9958" y="44399"/>
                </a:lnTo>
                <a:lnTo>
                  <a:pt x="9958" y="41655"/>
                </a:lnTo>
                <a:lnTo>
                  <a:pt x="10260" y="38620"/>
                </a:lnTo>
                <a:lnTo>
                  <a:pt x="12434" y="35078"/>
                </a:lnTo>
                <a:lnTo>
                  <a:pt x="15022" y="33310"/>
                </a:lnTo>
                <a:lnTo>
                  <a:pt x="18619" y="32194"/>
                </a:lnTo>
                <a:lnTo>
                  <a:pt x="22900" y="31521"/>
                </a:lnTo>
                <a:lnTo>
                  <a:pt x="33873" y="31521"/>
                </a:lnTo>
                <a:lnTo>
                  <a:pt x="33873" y="42774"/>
                </a:lnTo>
                <a:lnTo>
                  <a:pt x="31482" y="45439"/>
                </a:lnTo>
                <a:lnTo>
                  <a:pt x="27418" y="56196"/>
                </a:lnTo>
                <a:lnTo>
                  <a:pt x="30276" y="54824"/>
                </a:lnTo>
                <a:lnTo>
                  <a:pt x="32853" y="52909"/>
                </a:lnTo>
                <a:lnTo>
                  <a:pt x="35179" y="50417"/>
                </a:lnTo>
                <a:lnTo>
                  <a:pt x="35179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7851120" y="5337323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9"/>
                </a:moveTo>
                <a:lnTo>
                  <a:pt x="35928" y="55678"/>
                </a:lnTo>
                <a:lnTo>
                  <a:pt x="36929" y="57024"/>
                </a:lnTo>
                <a:lnTo>
                  <a:pt x="39837" y="57506"/>
                </a:lnTo>
                <a:lnTo>
                  <a:pt x="42556" y="57467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9" y="16333"/>
                </a:lnTo>
                <a:lnTo>
                  <a:pt x="44690" y="13641"/>
                </a:lnTo>
                <a:lnTo>
                  <a:pt x="44032" y="10958"/>
                </a:lnTo>
                <a:lnTo>
                  <a:pt x="41475" y="6602"/>
                </a:lnTo>
                <a:lnTo>
                  <a:pt x="38023" y="3009"/>
                </a:lnTo>
                <a:lnTo>
                  <a:pt x="33195" y="608"/>
                </a:lnTo>
                <a:lnTo>
                  <a:pt x="30225" y="0"/>
                </a:lnTo>
                <a:lnTo>
                  <a:pt x="23670" y="0"/>
                </a:lnTo>
                <a:lnTo>
                  <a:pt x="20660" y="788"/>
                </a:lnTo>
                <a:lnTo>
                  <a:pt x="17701" y="2336"/>
                </a:lnTo>
                <a:lnTo>
                  <a:pt x="14732" y="3884"/>
                </a:lnTo>
                <a:lnTo>
                  <a:pt x="11757" y="6325"/>
                </a:lnTo>
                <a:lnTo>
                  <a:pt x="8788" y="9665"/>
                </a:lnTo>
                <a:lnTo>
                  <a:pt x="8788" y="2654"/>
                </a:lnTo>
                <a:lnTo>
                  <a:pt x="8571" y="1865"/>
                </a:lnTo>
                <a:lnTo>
                  <a:pt x="6004" y="864"/>
                </a:lnTo>
                <a:lnTo>
                  <a:pt x="2794" y="864"/>
                </a:lnTo>
                <a:lnTo>
                  <a:pt x="0" y="2654"/>
                </a:lnTo>
                <a:lnTo>
                  <a:pt x="0" y="55678"/>
                </a:lnTo>
                <a:lnTo>
                  <a:pt x="965" y="57024"/>
                </a:lnTo>
                <a:lnTo>
                  <a:pt x="3884" y="57506"/>
                </a:lnTo>
                <a:lnTo>
                  <a:pt x="6616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9"/>
                </a:lnTo>
                <a:lnTo>
                  <a:pt x="14947" y="12752"/>
                </a:lnTo>
                <a:lnTo>
                  <a:pt x="17373" y="11023"/>
                </a:lnTo>
                <a:lnTo>
                  <a:pt x="22247" y="8431"/>
                </a:lnTo>
                <a:lnTo>
                  <a:pt x="26568" y="8431"/>
                </a:lnTo>
                <a:lnTo>
                  <a:pt x="29653" y="9486"/>
                </a:lnTo>
                <a:lnTo>
                  <a:pt x="32256" y="11214"/>
                </a:lnTo>
                <a:lnTo>
                  <a:pt x="34074" y="13892"/>
                </a:lnTo>
                <a:lnTo>
                  <a:pt x="35229" y="17324"/>
                </a:lnTo>
                <a:lnTo>
                  <a:pt x="35928" y="21603"/>
                </a:lnTo>
                <a:lnTo>
                  <a:pt x="3592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7910636" y="5312642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344" y="81191"/>
                </a:moveTo>
                <a:lnTo>
                  <a:pt x="43012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097" y="50"/>
                </a:lnTo>
                <a:lnTo>
                  <a:pt x="38987" y="1889"/>
                </a:lnTo>
                <a:lnTo>
                  <a:pt x="38987" y="32702"/>
                </a:lnTo>
                <a:lnTo>
                  <a:pt x="36485" y="30071"/>
                </a:lnTo>
                <a:lnTo>
                  <a:pt x="33943" y="28065"/>
                </a:lnTo>
                <a:lnTo>
                  <a:pt x="31355" y="26719"/>
                </a:lnTo>
                <a:lnTo>
                  <a:pt x="28788" y="25361"/>
                </a:lnTo>
                <a:lnTo>
                  <a:pt x="25954" y="24688"/>
                </a:lnTo>
                <a:lnTo>
                  <a:pt x="19122" y="24688"/>
                </a:lnTo>
                <a:lnTo>
                  <a:pt x="15835" y="25387"/>
                </a:lnTo>
                <a:lnTo>
                  <a:pt x="12976" y="26784"/>
                </a:lnTo>
                <a:lnTo>
                  <a:pt x="10144" y="28166"/>
                </a:lnTo>
                <a:lnTo>
                  <a:pt x="7747" y="30161"/>
                </a:lnTo>
                <a:lnTo>
                  <a:pt x="5828" y="32753"/>
                </a:lnTo>
                <a:lnTo>
                  <a:pt x="3897" y="35355"/>
                </a:lnTo>
                <a:lnTo>
                  <a:pt x="2447" y="38491"/>
                </a:lnTo>
                <a:lnTo>
                  <a:pt x="1471" y="42162"/>
                </a:lnTo>
                <a:lnTo>
                  <a:pt x="481" y="45831"/>
                </a:lnTo>
                <a:lnTo>
                  <a:pt x="0" y="49935"/>
                </a:lnTo>
                <a:lnTo>
                  <a:pt x="0" y="58341"/>
                </a:lnTo>
                <a:lnTo>
                  <a:pt x="392" y="61998"/>
                </a:lnTo>
                <a:lnTo>
                  <a:pt x="1165" y="65491"/>
                </a:lnTo>
                <a:lnTo>
                  <a:pt x="1954" y="68958"/>
                </a:lnTo>
                <a:lnTo>
                  <a:pt x="3210" y="71982"/>
                </a:lnTo>
                <a:lnTo>
                  <a:pt x="4899" y="74549"/>
                </a:lnTo>
                <a:lnTo>
                  <a:pt x="6616" y="77137"/>
                </a:lnTo>
                <a:lnTo>
                  <a:pt x="8848" y="79171"/>
                </a:lnTo>
                <a:lnTo>
                  <a:pt x="11605" y="80683"/>
                </a:lnTo>
                <a:lnTo>
                  <a:pt x="11098" y="63827"/>
                </a:lnTo>
                <a:lnTo>
                  <a:pt x="10676" y="61276"/>
                </a:lnTo>
                <a:lnTo>
                  <a:pt x="10274" y="58712"/>
                </a:lnTo>
                <a:lnTo>
                  <a:pt x="10068" y="56106"/>
                </a:lnTo>
                <a:lnTo>
                  <a:pt x="10068" y="53427"/>
                </a:lnTo>
                <a:lnTo>
                  <a:pt x="10309" y="48449"/>
                </a:lnTo>
                <a:lnTo>
                  <a:pt x="11289" y="43571"/>
                </a:lnTo>
                <a:lnTo>
                  <a:pt x="13168" y="39484"/>
                </a:lnTo>
                <a:lnTo>
                  <a:pt x="15645" y="35989"/>
                </a:lnTo>
                <a:lnTo>
                  <a:pt x="19096" y="33642"/>
                </a:lnTo>
                <a:lnTo>
                  <a:pt x="23668" y="33055"/>
                </a:lnTo>
                <a:lnTo>
                  <a:pt x="26351" y="33055"/>
                </a:lnTo>
                <a:lnTo>
                  <a:pt x="28903" y="33909"/>
                </a:lnTo>
                <a:lnTo>
                  <a:pt x="33817" y="37325"/>
                </a:lnTo>
                <a:lnTo>
                  <a:pt x="36358" y="39801"/>
                </a:lnTo>
                <a:lnTo>
                  <a:pt x="38987" y="43063"/>
                </a:lnTo>
                <a:lnTo>
                  <a:pt x="38987" y="64274"/>
                </a:lnTo>
                <a:lnTo>
                  <a:pt x="36013" y="67816"/>
                </a:lnTo>
                <a:lnTo>
                  <a:pt x="33260" y="70444"/>
                </a:lnTo>
                <a:lnTo>
                  <a:pt x="29422" y="73177"/>
                </a:lnTo>
                <a:lnTo>
                  <a:pt x="25803" y="74472"/>
                </a:lnTo>
                <a:lnTo>
                  <a:pt x="23262" y="74635"/>
                </a:lnTo>
                <a:lnTo>
                  <a:pt x="20709" y="74635"/>
                </a:lnTo>
                <a:lnTo>
                  <a:pt x="21549" y="82955"/>
                </a:lnTo>
                <a:lnTo>
                  <a:pt x="25120" y="82955"/>
                </a:lnTo>
                <a:lnTo>
                  <a:pt x="28421" y="82105"/>
                </a:lnTo>
                <a:lnTo>
                  <a:pt x="31417" y="80416"/>
                </a:lnTo>
                <a:lnTo>
                  <a:pt x="34425" y="78738"/>
                </a:lnTo>
                <a:lnTo>
                  <a:pt x="37324" y="76377"/>
                </a:lnTo>
                <a:lnTo>
                  <a:pt x="40118" y="73353"/>
                </a:lnTo>
                <a:lnTo>
                  <a:pt x="40118" y="80363"/>
                </a:lnTo>
                <a:lnTo>
                  <a:pt x="40344" y="81191"/>
                </a:lnTo>
                <a:close/>
              </a:path>
              <a:path w="48779" h="82955">
                <a:moveTo>
                  <a:pt x="11098" y="63827"/>
                </a:moveTo>
                <a:lnTo>
                  <a:pt x="11605" y="80683"/>
                </a:lnTo>
                <a:lnTo>
                  <a:pt x="14348" y="82191"/>
                </a:lnTo>
                <a:lnTo>
                  <a:pt x="17664" y="82955"/>
                </a:lnTo>
                <a:lnTo>
                  <a:pt x="21549" y="82955"/>
                </a:lnTo>
                <a:lnTo>
                  <a:pt x="20709" y="74635"/>
                </a:lnTo>
                <a:lnTo>
                  <a:pt x="18590" y="74041"/>
                </a:lnTo>
                <a:lnTo>
                  <a:pt x="15213" y="71650"/>
                </a:lnTo>
                <a:lnTo>
                  <a:pt x="12825" y="68083"/>
                </a:lnTo>
                <a:lnTo>
                  <a:pt x="11098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7999916" y="5337327"/>
            <a:ext cx="37525" cy="58266"/>
          </a:xfrm>
          <a:custGeom>
            <a:avLst/>
            <a:gdLst/>
            <a:ahLst/>
            <a:cxnLst/>
            <a:rect l="l" t="t" r="r" b="b"/>
            <a:pathLst>
              <a:path w="37525" h="58266">
                <a:moveTo>
                  <a:pt x="492" y="53021"/>
                </a:moveTo>
                <a:lnTo>
                  <a:pt x="3300" y="55281"/>
                </a:lnTo>
                <a:lnTo>
                  <a:pt x="6742" y="56704"/>
                </a:lnTo>
                <a:lnTo>
                  <a:pt x="9636" y="57532"/>
                </a:lnTo>
                <a:lnTo>
                  <a:pt x="13042" y="58115"/>
                </a:lnTo>
                <a:lnTo>
                  <a:pt x="16725" y="58266"/>
                </a:lnTo>
                <a:lnTo>
                  <a:pt x="19799" y="58266"/>
                </a:lnTo>
                <a:lnTo>
                  <a:pt x="22593" y="57899"/>
                </a:lnTo>
                <a:lnTo>
                  <a:pt x="25145" y="57150"/>
                </a:lnTo>
                <a:lnTo>
                  <a:pt x="27708" y="56401"/>
                </a:lnTo>
                <a:lnTo>
                  <a:pt x="29894" y="55295"/>
                </a:lnTo>
                <a:lnTo>
                  <a:pt x="33591" y="52401"/>
                </a:lnTo>
                <a:lnTo>
                  <a:pt x="36028" y="48488"/>
                </a:lnTo>
                <a:lnTo>
                  <a:pt x="37525" y="43955"/>
                </a:lnTo>
                <a:lnTo>
                  <a:pt x="37525" y="41238"/>
                </a:lnTo>
                <a:lnTo>
                  <a:pt x="37147" y="36993"/>
                </a:lnTo>
                <a:lnTo>
                  <a:pt x="35610" y="33693"/>
                </a:lnTo>
                <a:lnTo>
                  <a:pt x="32078" y="29919"/>
                </a:lnTo>
                <a:lnTo>
                  <a:pt x="29005" y="28105"/>
                </a:lnTo>
                <a:lnTo>
                  <a:pt x="25728" y="26529"/>
                </a:lnTo>
                <a:lnTo>
                  <a:pt x="22402" y="25196"/>
                </a:lnTo>
                <a:lnTo>
                  <a:pt x="19151" y="23925"/>
                </a:lnTo>
                <a:lnTo>
                  <a:pt x="16102" y="22579"/>
                </a:lnTo>
                <a:lnTo>
                  <a:pt x="12560" y="20102"/>
                </a:lnTo>
                <a:lnTo>
                  <a:pt x="10605" y="16725"/>
                </a:lnTo>
                <a:lnTo>
                  <a:pt x="10806" y="13082"/>
                </a:lnTo>
                <a:lnTo>
                  <a:pt x="13042" y="9702"/>
                </a:lnTo>
                <a:lnTo>
                  <a:pt x="16127" y="8103"/>
                </a:lnTo>
                <a:lnTo>
                  <a:pt x="18845" y="7542"/>
                </a:lnTo>
                <a:lnTo>
                  <a:pt x="22351" y="7542"/>
                </a:lnTo>
                <a:lnTo>
                  <a:pt x="25422" y="8190"/>
                </a:lnTo>
                <a:lnTo>
                  <a:pt x="29159" y="9575"/>
                </a:lnTo>
                <a:lnTo>
                  <a:pt x="31748" y="10958"/>
                </a:lnTo>
                <a:lnTo>
                  <a:pt x="34289" y="11037"/>
                </a:lnTo>
                <a:lnTo>
                  <a:pt x="34808" y="8445"/>
                </a:lnTo>
                <a:lnTo>
                  <a:pt x="34621" y="5396"/>
                </a:lnTo>
                <a:lnTo>
                  <a:pt x="32410" y="2807"/>
                </a:lnTo>
                <a:lnTo>
                  <a:pt x="29832" y="1598"/>
                </a:lnTo>
                <a:lnTo>
                  <a:pt x="26276" y="598"/>
                </a:lnTo>
                <a:lnTo>
                  <a:pt x="23456" y="125"/>
                </a:lnTo>
                <a:lnTo>
                  <a:pt x="17399" y="0"/>
                </a:lnTo>
                <a:lnTo>
                  <a:pt x="14579" y="431"/>
                </a:lnTo>
                <a:lnTo>
                  <a:pt x="9740" y="2160"/>
                </a:lnTo>
                <a:lnTo>
                  <a:pt x="6120" y="4748"/>
                </a:lnTo>
                <a:lnTo>
                  <a:pt x="3314" y="7848"/>
                </a:lnTo>
                <a:lnTo>
                  <a:pt x="1703" y="11657"/>
                </a:lnTo>
                <a:lnTo>
                  <a:pt x="1295" y="15735"/>
                </a:lnTo>
                <a:lnTo>
                  <a:pt x="1677" y="20116"/>
                </a:lnTo>
                <a:lnTo>
                  <a:pt x="3210" y="23493"/>
                </a:lnTo>
                <a:lnTo>
                  <a:pt x="5486" y="26162"/>
                </a:lnTo>
                <a:lnTo>
                  <a:pt x="8153" y="28411"/>
                </a:lnTo>
                <a:lnTo>
                  <a:pt x="11328" y="30100"/>
                </a:lnTo>
                <a:lnTo>
                  <a:pt x="14630" y="31521"/>
                </a:lnTo>
                <a:lnTo>
                  <a:pt x="17931" y="32828"/>
                </a:lnTo>
                <a:lnTo>
                  <a:pt x="21066" y="34048"/>
                </a:lnTo>
                <a:lnTo>
                  <a:pt x="25005" y="36309"/>
                </a:lnTo>
                <a:lnTo>
                  <a:pt x="27546" y="39254"/>
                </a:lnTo>
                <a:lnTo>
                  <a:pt x="27914" y="42012"/>
                </a:lnTo>
                <a:lnTo>
                  <a:pt x="27658" y="44715"/>
                </a:lnTo>
                <a:lnTo>
                  <a:pt x="25844" y="47715"/>
                </a:lnTo>
                <a:lnTo>
                  <a:pt x="22719" y="49604"/>
                </a:lnTo>
                <a:lnTo>
                  <a:pt x="20052" y="50317"/>
                </a:lnTo>
                <a:lnTo>
                  <a:pt x="16901" y="50493"/>
                </a:lnTo>
                <a:lnTo>
                  <a:pt x="12762" y="50227"/>
                </a:lnTo>
                <a:lnTo>
                  <a:pt x="9385" y="49161"/>
                </a:lnTo>
                <a:lnTo>
                  <a:pt x="6677" y="47956"/>
                </a:lnTo>
                <a:lnTo>
                  <a:pt x="3555" y="46227"/>
                </a:lnTo>
                <a:lnTo>
                  <a:pt x="290" y="46620"/>
                </a:lnTo>
                <a:lnTo>
                  <a:pt x="0" y="49442"/>
                </a:lnTo>
                <a:lnTo>
                  <a:pt x="49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8044074" y="5323954"/>
            <a:ext cx="34645" cy="71527"/>
          </a:xfrm>
          <a:custGeom>
            <a:avLst/>
            <a:gdLst/>
            <a:ahLst/>
            <a:cxnLst/>
            <a:rect l="l" t="t" r="r" b="b"/>
            <a:pathLst>
              <a:path w="34645" h="71527">
                <a:moveTo>
                  <a:pt x="12470" y="39"/>
                </a:moveTo>
                <a:lnTo>
                  <a:pt x="9370" y="1893"/>
                </a:lnTo>
                <a:lnTo>
                  <a:pt x="9370" y="14503"/>
                </a:lnTo>
                <a:lnTo>
                  <a:pt x="1410" y="14568"/>
                </a:lnTo>
                <a:lnTo>
                  <a:pt x="49" y="17181"/>
                </a:lnTo>
                <a:lnTo>
                  <a:pt x="0" y="19964"/>
                </a:lnTo>
                <a:lnTo>
                  <a:pt x="1954" y="22567"/>
                </a:lnTo>
                <a:lnTo>
                  <a:pt x="9370" y="22567"/>
                </a:lnTo>
                <a:lnTo>
                  <a:pt x="9370" y="56616"/>
                </a:lnTo>
                <a:lnTo>
                  <a:pt x="9650" y="59269"/>
                </a:lnTo>
                <a:lnTo>
                  <a:pt x="10223" y="61530"/>
                </a:lnTo>
                <a:lnTo>
                  <a:pt x="11695" y="65660"/>
                </a:lnTo>
                <a:lnTo>
                  <a:pt x="14222" y="68604"/>
                </a:lnTo>
                <a:lnTo>
                  <a:pt x="17790" y="70432"/>
                </a:lnTo>
                <a:lnTo>
                  <a:pt x="22120" y="71527"/>
                </a:lnTo>
                <a:lnTo>
                  <a:pt x="25768" y="71527"/>
                </a:lnTo>
                <a:lnTo>
                  <a:pt x="28486" y="71236"/>
                </a:lnTo>
                <a:lnTo>
                  <a:pt x="31661" y="70497"/>
                </a:lnTo>
                <a:lnTo>
                  <a:pt x="34404" y="67870"/>
                </a:lnTo>
                <a:lnTo>
                  <a:pt x="34645" y="65162"/>
                </a:lnTo>
                <a:lnTo>
                  <a:pt x="34645" y="64453"/>
                </a:lnTo>
                <a:lnTo>
                  <a:pt x="32230" y="61822"/>
                </a:lnTo>
                <a:lnTo>
                  <a:pt x="29627" y="62776"/>
                </a:lnTo>
                <a:lnTo>
                  <a:pt x="26502" y="63219"/>
                </a:lnTo>
                <a:lnTo>
                  <a:pt x="23723" y="63219"/>
                </a:lnTo>
                <a:lnTo>
                  <a:pt x="21779" y="62279"/>
                </a:lnTo>
                <a:lnTo>
                  <a:pt x="19618" y="58545"/>
                </a:lnTo>
                <a:lnTo>
                  <a:pt x="19086" y="55792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5" y="19964"/>
                </a:lnTo>
                <a:lnTo>
                  <a:pt x="34606" y="17181"/>
                </a:lnTo>
                <a:lnTo>
                  <a:pt x="32701" y="14503"/>
                </a:lnTo>
                <a:lnTo>
                  <a:pt x="19086" y="14503"/>
                </a:lnTo>
                <a:lnTo>
                  <a:pt x="19086" y="1893"/>
                </a:lnTo>
                <a:lnTo>
                  <a:pt x="17740" y="330"/>
                </a:lnTo>
                <a:lnTo>
                  <a:pt x="15187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8087561" y="5337331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59"/>
                </a:moveTo>
                <a:lnTo>
                  <a:pt x="3441" y="52642"/>
                </a:lnTo>
                <a:lnTo>
                  <a:pt x="6616" y="55397"/>
                </a:lnTo>
                <a:lnTo>
                  <a:pt x="10807" y="57175"/>
                </a:lnTo>
                <a:lnTo>
                  <a:pt x="15595" y="58254"/>
                </a:lnTo>
                <a:lnTo>
                  <a:pt x="21553" y="58254"/>
                </a:lnTo>
                <a:lnTo>
                  <a:pt x="24573" y="57581"/>
                </a:lnTo>
                <a:lnTo>
                  <a:pt x="27421" y="56196"/>
                </a:lnTo>
                <a:lnTo>
                  <a:pt x="31482" y="45439"/>
                </a:lnTo>
                <a:lnTo>
                  <a:pt x="27014" y="48718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4" y="48207"/>
                </a:lnTo>
                <a:lnTo>
                  <a:pt x="9942" y="44399"/>
                </a:lnTo>
                <a:lnTo>
                  <a:pt x="9334" y="27418"/>
                </a:lnTo>
                <a:lnTo>
                  <a:pt x="7073" y="28868"/>
                </a:lnTo>
                <a:lnTo>
                  <a:pt x="3035" y="32144"/>
                </a:lnTo>
                <a:lnTo>
                  <a:pt x="608" y="36550"/>
                </a:lnTo>
                <a:lnTo>
                  <a:pt x="0" y="39142"/>
                </a:lnTo>
                <a:lnTo>
                  <a:pt x="0" y="44665"/>
                </a:lnTo>
                <a:lnTo>
                  <a:pt x="1320" y="48959"/>
                </a:lnTo>
                <a:close/>
              </a:path>
              <a:path w="43534" h="58254">
                <a:moveTo>
                  <a:pt x="37515" y="57442"/>
                </a:moveTo>
                <a:lnTo>
                  <a:pt x="40410" y="57491"/>
                </a:lnTo>
                <a:lnTo>
                  <a:pt x="43534" y="55727"/>
                </a:lnTo>
                <a:lnTo>
                  <a:pt x="43534" y="16675"/>
                </a:lnTo>
                <a:lnTo>
                  <a:pt x="43153" y="13792"/>
                </a:lnTo>
                <a:lnTo>
                  <a:pt x="41655" y="8837"/>
                </a:lnTo>
                <a:lnTo>
                  <a:pt x="38826" y="5093"/>
                </a:lnTo>
                <a:lnTo>
                  <a:pt x="35013" y="2146"/>
                </a:lnTo>
                <a:lnTo>
                  <a:pt x="32335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3" y="0"/>
                </a:lnTo>
                <a:lnTo>
                  <a:pt x="16549" y="557"/>
                </a:lnTo>
                <a:lnTo>
                  <a:pt x="12701" y="1410"/>
                </a:lnTo>
                <a:lnTo>
                  <a:pt x="9320" y="2541"/>
                </a:lnTo>
                <a:lnTo>
                  <a:pt x="6541" y="3848"/>
                </a:lnTo>
                <a:lnTo>
                  <a:pt x="2919" y="6706"/>
                </a:lnTo>
                <a:lnTo>
                  <a:pt x="2592" y="9601"/>
                </a:lnTo>
                <a:lnTo>
                  <a:pt x="3084" y="12434"/>
                </a:lnTo>
                <a:lnTo>
                  <a:pt x="5716" y="13093"/>
                </a:lnTo>
                <a:lnTo>
                  <a:pt x="8837" y="11314"/>
                </a:lnTo>
                <a:lnTo>
                  <a:pt x="11710" y="9942"/>
                </a:lnTo>
                <a:lnTo>
                  <a:pt x="15278" y="8751"/>
                </a:lnTo>
                <a:lnTo>
                  <a:pt x="19328" y="7898"/>
                </a:lnTo>
                <a:lnTo>
                  <a:pt x="23980" y="7898"/>
                </a:lnTo>
                <a:lnTo>
                  <a:pt x="27381" y="8686"/>
                </a:lnTo>
                <a:lnTo>
                  <a:pt x="30165" y="10007"/>
                </a:lnTo>
                <a:lnTo>
                  <a:pt x="32792" y="13384"/>
                </a:lnTo>
                <a:lnTo>
                  <a:pt x="33642" y="16523"/>
                </a:lnTo>
                <a:lnTo>
                  <a:pt x="33872" y="20383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5" y="24879"/>
                </a:lnTo>
                <a:lnTo>
                  <a:pt x="15429" y="25589"/>
                </a:lnTo>
                <a:lnTo>
                  <a:pt x="12128" y="26327"/>
                </a:lnTo>
                <a:lnTo>
                  <a:pt x="9334" y="27418"/>
                </a:lnTo>
                <a:lnTo>
                  <a:pt x="9942" y="44399"/>
                </a:lnTo>
                <a:lnTo>
                  <a:pt x="9942" y="41655"/>
                </a:lnTo>
                <a:lnTo>
                  <a:pt x="10264" y="38620"/>
                </a:lnTo>
                <a:lnTo>
                  <a:pt x="12434" y="35078"/>
                </a:lnTo>
                <a:lnTo>
                  <a:pt x="15022" y="33310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4"/>
                </a:lnTo>
                <a:lnTo>
                  <a:pt x="31482" y="45439"/>
                </a:lnTo>
                <a:lnTo>
                  <a:pt x="27421" y="56196"/>
                </a:lnTo>
                <a:lnTo>
                  <a:pt x="30265" y="54824"/>
                </a:lnTo>
                <a:lnTo>
                  <a:pt x="32843" y="52909"/>
                </a:lnTo>
                <a:lnTo>
                  <a:pt x="35168" y="50417"/>
                </a:lnTo>
                <a:lnTo>
                  <a:pt x="35168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8148938" y="5337323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9"/>
                </a:moveTo>
                <a:lnTo>
                  <a:pt x="35928" y="55678"/>
                </a:lnTo>
                <a:lnTo>
                  <a:pt x="37284" y="57186"/>
                </a:lnTo>
                <a:lnTo>
                  <a:pt x="39837" y="57506"/>
                </a:lnTo>
                <a:lnTo>
                  <a:pt x="42555" y="57467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90" y="13641"/>
                </a:lnTo>
                <a:lnTo>
                  <a:pt x="44030" y="10958"/>
                </a:lnTo>
                <a:lnTo>
                  <a:pt x="41479" y="6602"/>
                </a:lnTo>
                <a:lnTo>
                  <a:pt x="38022" y="3009"/>
                </a:lnTo>
                <a:lnTo>
                  <a:pt x="33195" y="608"/>
                </a:lnTo>
                <a:lnTo>
                  <a:pt x="30210" y="0"/>
                </a:lnTo>
                <a:lnTo>
                  <a:pt x="23658" y="0"/>
                </a:lnTo>
                <a:lnTo>
                  <a:pt x="20660" y="788"/>
                </a:lnTo>
                <a:lnTo>
                  <a:pt x="17705" y="2336"/>
                </a:lnTo>
                <a:lnTo>
                  <a:pt x="14730" y="3884"/>
                </a:lnTo>
                <a:lnTo>
                  <a:pt x="11761" y="6325"/>
                </a:lnTo>
                <a:lnTo>
                  <a:pt x="8773" y="9665"/>
                </a:lnTo>
                <a:lnTo>
                  <a:pt x="8773" y="2654"/>
                </a:lnTo>
                <a:lnTo>
                  <a:pt x="8571" y="1865"/>
                </a:lnTo>
                <a:lnTo>
                  <a:pt x="5994" y="864"/>
                </a:lnTo>
                <a:lnTo>
                  <a:pt x="2778" y="864"/>
                </a:lnTo>
                <a:lnTo>
                  <a:pt x="0" y="2654"/>
                </a:lnTo>
                <a:lnTo>
                  <a:pt x="0" y="55678"/>
                </a:lnTo>
                <a:lnTo>
                  <a:pt x="965" y="57024"/>
                </a:lnTo>
                <a:lnTo>
                  <a:pt x="3884" y="57506"/>
                </a:lnTo>
                <a:lnTo>
                  <a:pt x="6616" y="57467"/>
                </a:lnTo>
                <a:lnTo>
                  <a:pt x="9716" y="55678"/>
                </a:lnTo>
                <a:lnTo>
                  <a:pt x="9716" y="18619"/>
                </a:lnTo>
                <a:lnTo>
                  <a:pt x="12395" y="15279"/>
                </a:lnTo>
                <a:lnTo>
                  <a:pt x="14946" y="12752"/>
                </a:lnTo>
                <a:lnTo>
                  <a:pt x="17373" y="11023"/>
                </a:lnTo>
                <a:lnTo>
                  <a:pt x="22237" y="8431"/>
                </a:lnTo>
                <a:lnTo>
                  <a:pt x="26568" y="8431"/>
                </a:lnTo>
                <a:lnTo>
                  <a:pt x="29653" y="9486"/>
                </a:lnTo>
                <a:lnTo>
                  <a:pt x="32255" y="11214"/>
                </a:lnTo>
                <a:lnTo>
                  <a:pt x="34074" y="13892"/>
                </a:lnTo>
                <a:lnTo>
                  <a:pt x="35229" y="17324"/>
                </a:lnTo>
                <a:lnTo>
                  <a:pt x="35928" y="21603"/>
                </a:lnTo>
                <a:lnTo>
                  <a:pt x="3592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8208453" y="5312642"/>
            <a:ext cx="48780" cy="82955"/>
          </a:xfrm>
          <a:custGeom>
            <a:avLst/>
            <a:gdLst/>
            <a:ahLst/>
            <a:cxnLst/>
            <a:rect l="l" t="t" r="r" b="b"/>
            <a:pathLst>
              <a:path w="48780" h="82955">
                <a:moveTo>
                  <a:pt x="40335" y="81191"/>
                </a:moveTo>
                <a:lnTo>
                  <a:pt x="43013" y="82141"/>
                </a:lnTo>
                <a:lnTo>
                  <a:pt x="45986" y="82141"/>
                </a:lnTo>
                <a:lnTo>
                  <a:pt x="48780" y="80363"/>
                </a:lnTo>
                <a:lnTo>
                  <a:pt x="48780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099" y="50"/>
                </a:lnTo>
                <a:lnTo>
                  <a:pt x="38989" y="1889"/>
                </a:lnTo>
                <a:lnTo>
                  <a:pt x="38989" y="32702"/>
                </a:lnTo>
                <a:lnTo>
                  <a:pt x="36471" y="30071"/>
                </a:lnTo>
                <a:lnTo>
                  <a:pt x="33934" y="28065"/>
                </a:lnTo>
                <a:lnTo>
                  <a:pt x="31356" y="26719"/>
                </a:lnTo>
                <a:lnTo>
                  <a:pt x="28789" y="25361"/>
                </a:lnTo>
                <a:lnTo>
                  <a:pt x="25956" y="24688"/>
                </a:lnTo>
                <a:lnTo>
                  <a:pt x="19127" y="24688"/>
                </a:lnTo>
                <a:lnTo>
                  <a:pt x="15836" y="25387"/>
                </a:lnTo>
                <a:lnTo>
                  <a:pt x="12978" y="26784"/>
                </a:lnTo>
                <a:lnTo>
                  <a:pt x="10134" y="28166"/>
                </a:lnTo>
                <a:lnTo>
                  <a:pt x="7747" y="30161"/>
                </a:lnTo>
                <a:lnTo>
                  <a:pt x="5829" y="32753"/>
                </a:lnTo>
                <a:lnTo>
                  <a:pt x="3898" y="35355"/>
                </a:lnTo>
                <a:lnTo>
                  <a:pt x="2452" y="38491"/>
                </a:lnTo>
                <a:lnTo>
                  <a:pt x="1457" y="42162"/>
                </a:lnTo>
                <a:lnTo>
                  <a:pt x="482" y="45831"/>
                </a:lnTo>
                <a:lnTo>
                  <a:pt x="0" y="49935"/>
                </a:lnTo>
                <a:lnTo>
                  <a:pt x="0" y="58341"/>
                </a:lnTo>
                <a:lnTo>
                  <a:pt x="382" y="61998"/>
                </a:lnTo>
                <a:lnTo>
                  <a:pt x="1167" y="65491"/>
                </a:lnTo>
                <a:lnTo>
                  <a:pt x="1955" y="68958"/>
                </a:lnTo>
                <a:lnTo>
                  <a:pt x="3211" y="71982"/>
                </a:lnTo>
                <a:lnTo>
                  <a:pt x="4899" y="74549"/>
                </a:lnTo>
                <a:lnTo>
                  <a:pt x="6616" y="77137"/>
                </a:lnTo>
                <a:lnTo>
                  <a:pt x="8853" y="79171"/>
                </a:lnTo>
                <a:lnTo>
                  <a:pt x="11596" y="80683"/>
                </a:lnTo>
                <a:lnTo>
                  <a:pt x="11099" y="63827"/>
                </a:lnTo>
                <a:lnTo>
                  <a:pt x="10681" y="61276"/>
                </a:lnTo>
                <a:lnTo>
                  <a:pt x="10274" y="58712"/>
                </a:lnTo>
                <a:lnTo>
                  <a:pt x="10069" y="56106"/>
                </a:lnTo>
                <a:lnTo>
                  <a:pt x="10069" y="53427"/>
                </a:lnTo>
                <a:lnTo>
                  <a:pt x="10311" y="48449"/>
                </a:lnTo>
                <a:lnTo>
                  <a:pt x="11290" y="43571"/>
                </a:lnTo>
                <a:lnTo>
                  <a:pt x="13154" y="39484"/>
                </a:lnTo>
                <a:lnTo>
                  <a:pt x="15646" y="35989"/>
                </a:lnTo>
                <a:lnTo>
                  <a:pt x="19098" y="33642"/>
                </a:lnTo>
                <a:lnTo>
                  <a:pt x="23670" y="33055"/>
                </a:lnTo>
                <a:lnTo>
                  <a:pt x="26352" y="33055"/>
                </a:lnTo>
                <a:lnTo>
                  <a:pt x="28905" y="33909"/>
                </a:lnTo>
                <a:lnTo>
                  <a:pt x="33818" y="37325"/>
                </a:lnTo>
                <a:lnTo>
                  <a:pt x="36360" y="39801"/>
                </a:lnTo>
                <a:lnTo>
                  <a:pt x="38989" y="43063"/>
                </a:lnTo>
                <a:lnTo>
                  <a:pt x="38989" y="64274"/>
                </a:lnTo>
                <a:lnTo>
                  <a:pt x="36004" y="67816"/>
                </a:lnTo>
                <a:lnTo>
                  <a:pt x="33261" y="70444"/>
                </a:lnTo>
                <a:lnTo>
                  <a:pt x="30683" y="72349"/>
                </a:lnTo>
                <a:lnTo>
                  <a:pt x="27011" y="74117"/>
                </a:lnTo>
                <a:lnTo>
                  <a:pt x="23267" y="74635"/>
                </a:lnTo>
                <a:lnTo>
                  <a:pt x="20711" y="74635"/>
                </a:lnTo>
                <a:lnTo>
                  <a:pt x="21549" y="82955"/>
                </a:lnTo>
                <a:lnTo>
                  <a:pt x="25120" y="82955"/>
                </a:lnTo>
                <a:lnTo>
                  <a:pt x="28422" y="82105"/>
                </a:lnTo>
                <a:lnTo>
                  <a:pt x="31417" y="80416"/>
                </a:lnTo>
                <a:lnTo>
                  <a:pt x="34427" y="78738"/>
                </a:lnTo>
                <a:lnTo>
                  <a:pt x="37325" y="76377"/>
                </a:lnTo>
                <a:lnTo>
                  <a:pt x="40104" y="73353"/>
                </a:lnTo>
                <a:lnTo>
                  <a:pt x="40104" y="80363"/>
                </a:lnTo>
                <a:lnTo>
                  <a:pt x="40335" y="81191"/>
                </a:lnTo>
                <a:close/>
              </a:path>
              <a:path w="48780" h="82955">
                <a:moveTo>
                  <a:pt x="11099" y="63827"/>
                </a:moveTo>
                <a:lnTo>
                  <a:pt x="11596" y="80683"/>
                </a:lnTo>
                <a:lnTo>
                  <a:pt x="14349" y="82191"/>
                </a:lnTo>
                <a:lnTo>
                  <a:pt x="17665" y="82955"/>
                </a:lnTo>
                <a:lnTo>
                  <a:pt x="21549" y="82955"/>
                </a:lnTo>
                <a:lnTo>
                  <a:pt x="20711" y="74635"/>
                </a:lnTo>
                <a:lnTo>
                  <a:pt x="18590" y="74041"/>
                </a:lnTo>
                <a:lnTo>
                  <a:pt x="15214" y="71650"/>
                </a:lnTo>
                <a:lnTo>
                  <a:pt x="12827" y="68083"/>
                </a:lnTo>
                <a:lnTo>
                  <a:pt x="11099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8271068" y="5337331"/>
            <a:ext cx="43545" cy="58254"/>
          </a:xfrm>
          <a:custGeom>
            <a:avLst/>
            <a:gdLst/>
            <a:ahLst/>
            <a:cxnLst/>
            <a:rect l="l" t="t" r="r" b="b"/>
            <a:pathLst>
              <a:path w="43545" h="58254">
                <a:moveTo>
                  <a:pt x="1332" y="48959"/>
                </a:moveTo>
                <a:lnTo>
                  <a:pt x="3453" y="52642"/>
                </a:lnTo>
                <a:lnTo>
                  <a:pt x="6628" y="55397"/>
                </a:lnTo>
                <a:lnTo>
                  <a:pt x="10817" y="57175"/>
                </a:lnTo>
                <a:lnTo>
                  <a:pt x="15605" y="58254"/>
                </a:lnTo>
                <a:lnTo>
                  <a:pt x="21564" y="58254"/>
                </a:lnTo>
                <a:lnTo>
                  <a:pt x="24584" y="57581"/>
                </a:lnTo>
                <a:lnTo>
                  <a:pt x="27431" y="56196"/>
                </a:lnTo>
                <a:lnTo>
                  <a:pt x="31482" y="45439"/>
                </a:lnTo>
                <a:lnTo>
                  <a:pt x="27011" y="48718"/>
                </a:lnTo>
                <a:lnTo>
                  <a:pt x="22478" y="50659"/>
                </a:lnTo>
                <a:lnTo>
                  <a:pt x="16776" y="50659"/>
                </a:lnTo>
                <a:lnTo>
                  <a:pt x="12585" y="48207"/>
                </a:lnTo>
                <a:lnTo>
                  <a:pt x="9954" y="44399"/>
                </a:lnTo>
                <a:lnTo>
                  <a:pt x="9345" y="27418"/>
                </a:lnTo>
                <a:lnTo>
                  <a:pt x="7073" y="28868"/>
                </a:lnTo>
                <a:lnTo>
                  <a:pt x="3045" y="32144"/>
                </a:lnTo>
                <a:lnTo>
                  <a:pt x="623" y="36550"/>
                </a:lnTo>
                <a:lnTo>
                  <a:pt x="0" y="39142"/>
                </a:lnTo>
                <a:lnTo>
                  <a:pt x="0" y="44665"/>
                </a:lnTo>
                <a:lnTo>
                  <a:pt x="1332" y="48959"/>
                </a:lnTo>
                <a:close/>
              </a:path>
              <a:path w="43545" h="58254">
                <a:moveTo>
                  <a:pt x="37515" y="57442"/>
                </a:moveTo>
                <a:lnTo>
                  <a:pt x="40425" y="57491"/>
                </a:lnTo>
                <a:lnTo>
                  <a:pt x="43545" y="55727"/>
                </a:lnTo>
                <a:lnTo>
                  <a:pt x="43545" y="16675"/>
                </a:lnTo>
                <a:lnTo>
                  <a:pt x="43168" y="13792"/>
                </a:lnTo>
                <a:lnTo>
                  <a:pt x="41666" y="8837"/>
                </a:lnTo>
                <a:lnTo>
                  <a:pt x="38836" y="5093"/>
                </a:lnTo>
                <a:lnTo>
                  <a:pt x="35025" y="2146"/>
                </a:lnTo>
                <a:lnTo>
                  <a:pt x="32346" y="1296"/>
                </a:lnTo>
                <a:lnTo>
                  <a:pt x="29678" y="431"/>
                </a:lnTo>
                <a:lnTo>
                  <a:pt x="26442" y="0"/>
                </a:lnTo>
                <a:lnTo>
                  <a:pt x="20585" y="0"/>
                </a:lnTo>
                <a:lnTo>
                  <a:pt x="16560" y="557"/>
                </a:lnTo>
                <a:lnTo>
                  <a:pt x="12711" y="1410"/>
                </a:lnTo>
                <a:lnTo>
                  <a:pt x="9320" y="2541"/>
                </a:lnTo>
                <a:lnTo>
                  <a:pt x="6551" y="3848"/>
                </a:lnTo>
                <a:lnTo>
                  <a:pt x="2934" y="6706"/>
                </a:lnTo>
                <a:lnTo>
                  <a:pt x="2588" y="9601"/>
                </a:lnTo>
                <a:lnTo>
                  <a:pt x="3096" y="12434"/>
                </a:lnTo>
                <a:lnTo>
                  <a:pt x="5727" y="13093"/>
                </a:lnTo>
                <a:lnTo>
                  <a:pt x="8853" y="11314"/>
                </a:lnTo>
                <a:lnTo>
                  <a:pt x="11722" y="9942"/>
                </a:lnTo>
                <a:lnTo>
                  <a:pt x="15289" y="8751"/>
                </a:lnTo>
                <a:lnTo>
                  <a:pt x="19339" y="7898"/>
                </a:lnTo>
                <a:lnTo>
                  <a:pt x="23990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804" y="13384"/>
                </a:lnTo>
                <a:lnTo>
                  <a:pt x="33653" y="16523"/>
                </a:lnTo>
                <a:lnTo>
                  <a:pt x="33883" y="20383"/>
                </a:lnTo>
                <a:lnTo>
                  <a:pt x="33883" y="24498"/>
                </a:lnTo>
                <a:lnTo>
                  <a:pt x="22453" y="24498"/>
                </a:lnTo>
                <a:lnTo>
                  <a:pt x="18745" y="24879"/>
                </a:lnTo>
                <a:lnTo>
                  <a:pt x="15440" y="25589"/>
                </a:lnTo>
                <a:lnTo>
                  <a:pt x="12139" y="26327"/>
                </a:lnTo>
                <a:lnTo>
                  <a:pt x="9345" y="27418"/>
                </a:lnTo>
                <a:lnTo>
                  <a:pt x="9954" y="44399"/>
                </a:lnTo>
                <a:lnTo>
                  <a:pt x="9954" y="41655"/>
                </a:lnTo>
                <a:lnTo>
                  <a:pt x="10274" y="38620"/>
                </a:lnTo>
                <a:lnTo>
                  <a:pt x="12445" y="35078"/>
                </a:lnTo>
                <a:lnTo>
                  <a:pt x="15038" y="33310"/>
                </a:lnTo>
                <a:lnTo>
                  <a:pt x="18615" y="32194"/>
                </a:lnTo>
                <a:lnTo>
                  <a:pt x="22910" y="31521"/>
                </a:lnTo>
                <a:lnTo>
                  <a:pt x="33883" y="31521"/>
                </a:lnTo>
                <a:lnTo>
                  <a:pt x="33883" y="42774"/>
                </a:lnTo>
                <a:lnTo>
                  <a:pt x="31482" y="45439"/>
                </a:lnTo>
                <a:lnTo>
                  <a:pt x="27431" y="56196"/>
                </a:lnTo>
                <a:lnTo>
                  <a:pt x="30276" y="54824"/>
                </a:lnTo>
                <a:lnTo>
                  <a:pt x="32853" y="52909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8332452" y="5337331"/>
            <a:ext cx="30963" cy="57491"/>
          </a:xfrm>
          <a:custGeom>
            <a:avLst/>
            <a:gdLst/>
            <a:ahLst/>
            <a:cxnLst/>
            <a:rect l="l" t="t" r="r" b="b"/>
            <a:pathLst>
              <a:path w="30963" h="57491">
                <a:moveTo>
                  <a:pt x="975" y="57024"/>
                </a:moveTo>
                <a:lnTo>
                  <a:pt x="3883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098" y="18629"/>
                </a:lnTo>
                <a:lnTo>
                  <a:pt x="13484" y="15318"/>
                </a:lnTo>
                <a:lnTo>
                  <a:pt x="15721" y="12625"/>
                </a:lnTo>
                <a:lnTo>
                  <a:pt x="18796" y="10158"/>
                </a:lnTo>
                <a:lnTo>
                  <a:pt x="21639" y="9183"/>
                </a:lnTo>
                <a:lnTo>
                  <a:pt x="24914" y="9424"/>
                </a:lnTo>
                <a:lnTo>
                  <a:pt x="27914" y="10274"/>
                </a:lnTo>
                <a:lnTo>
                  <a:pt x="30883" y="8902"/>
                </a:lnTo>
                <a:lnTo>
                  <a:pt x="30963" y="3975"/>
                </a:lnTo>
                <a:lnTo>
                  <a:pt x="28954" y="939"/>
                </a:lnTo>
                <a:lnTo>
                  <a:pt x="26337" y="255"/>
                </a:lnTo>
                <a:lnTo>
                  <a:pt x="23784" y="0"/>
                </a:lnTo>
                <a:lnTo>
                  <a:pt x="21005" y="140"/>
                </a:lnTo>
                <a:lnTo>
                  <a:pt x="17625" y="1256"/>
                </a:lnTo>
                <a:lnTo>
                  <a:pt x="14147" y="3848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54"/>
                </a:lnTo>
                <a:lnTo>
                  <a:pt x="5994" y="849"/>
                </a:lnTo>
                <a:lnTo>
                  <a:pt x="2778" y="849"/>
                </a:lnTo>
                <a:lnTo>
                  <a:pt x="0" y="2653"/>
                </a:lnTo>
                <a:lnTo>
                  <a:pt x="0" y="55662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8371011" y="5312642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345" y="81191"/>
                </a:moveTo>
                <a:lnTo>
                  <a:pt x="43012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097" y="50"/>
                </a:lnTo>
                <a:lnTo>
                  <a:pt x="38987" y="1889"/>
                </a:lnTo>
                <a:lnTo>
                  <a:pt x="38987" y="32702"/>
                </a:lnTo>
                <a:lnTo>
                  <a:pt x="36485" y="30071"/>
                </a:lnTo>
                <a:lnTo>
                  <a:pt x="33944" y="28065"/>
                </a:lnTo>
                <a:lnTo>
                  <a:pt x="31355" y="26719"/>
                </a:lnTo>
                <a:lnTo>
                  <a:pt x="28788" y="25361"/>
                </a:lnTo>
                <a:lnTo>
                  <a:pt x="25956" y="24688"/>
                </a:lnTo>
                <a:lnTo>
                  <a:pt x="19122" y="24688"/>
                </a:lnTo>
                <a:lnTo>
                  <a:pt x="15835" y="25387"/>
                </a:lnTo>
                <a:lnTo>
                  <a:pt x="12978" y="26784"/>
                </a:lnTo>
                <a:lnTo>
                  <a:pt x="10144" y="28166"/>
                </a:lnTo>
                <a:lnTo>
                  <a:pt x="7743" y="30161"/>
                </a:lnTo>
                <a:lnTo>
                  <a:pt x="5828" y="32753"/>
                </a:lnTo>
                <a:lnTo>
                  <a:pt x="3898" y="35355"/>
                </a:lnTo>
                <a:lnTo>
                  <a:pt x="2447" y="38491"/>
                </a:lnTo>
                <a:lnTo>
                  <a:pt x="1471" y="42162"/>
                </a:lnTo>
                <a:lnTo>
                  <a:pt x="482" y="45831"/>
                </a:lnTo>
                <a:lnTo>
                  <a:pt x="0" y="49935"/>
                </a:lnTo>
                <a:lnTo>
                  <a:pt x="0" y="58341"/>
                </a:lnTo>
                <a:lnTo>
                  <a:pt x="392" y="61998"/>
                </a:lnTo>
                <a:lnTo>
                  <a:pt x="1165" y="65491"/>
                </a:lnTo>
                <a:lnTo>
                  <a:pt x="1954" y="68958"/>
                </a:lnTo>
                <a:lnTo>
                  <a:pt x="3210" y="71982"/>
                </a:lnTo>
                <a:lnTo>
                  <a:pt x="4899" y="74549"/>
                </a:lnTo>
                <a:lnTo>
                  <a:pt x="6612" y="77137"/>
                </a:lnTo>
                <a:lnTo>
                  <a:pt x="8848" y="79171"/>
                </a:lnTo>
                <a:lnTo>
                  <a:pt x="11606" y="80683"/>
                </a:lnTo>
                <a:lnTo>
                  <a:pt x="11098" y="63827"/>
                </a:lnTo>
                <a:lnTo>
                  <a:pt x="10676" y="61276"/>
                </a:lnTo>
                <a:lnTo>
                  <a:pt x="10270" y="58712"/>
                </a:lnTo>
                <a:lnTo>
                  <a:pt x="10068" y="56106"/>
                </a:lnTo>
                <a:lnTo>
                  <a:pt x="10068" y="53427"/>
                </a:lnTo>
                <a:lnTo>
                  <a:pt x="10309" y="48449"/>
                </a:lnTo>
                <a:lnTo>
                  <a:pt x="11289" y="43571"/>
                </a:lnTo>
                <a:lnTo>
                  <a:pt x="13168" y="39484"/>
                </a:lnTo>
                <a:lnTo>
                  <a:pt x="15645" y="35989"/>
                </a:lnTo>
                <a:lnTo>
                  <a:pt x="19098" y="33642"/>
                </a:lnTo>
                <a:lnTo>
                  <a:pt x="23670" y="33055"/>
                </a:lnTo>
                <a:lnTo>
                  <a:pt x="26351" y="33055"/>
                </a:lnTo>
                <a:lnTo>
                  <a:pt x="28903" y="33909"/>
                </a:lnTo>
                <a:lnTo>
                  <a:pt x="33817" y="37325"/>
                </a:lnTo>
                <a:lnTo>
                  <a:pt x="36360" y="39801"/>
                </a:lnTo>
                <a:lnTo>
                  <a:pt x="38987" y="43063"/>
                </a:lnTo>
                <a:lnTo>
                  <a:pt x="38987" y="64274"/>
                </a:lnTo>
                <a:lnTo>
                  <a:pt x="36014" y="67816"/>
                </a:lnTo>
                <a:lnTo>
                  <a:pt x="33260" y="70444"/>
                </a:lnTo>
                <a:lnTo>
                  <a:pt x="29422" y="73177"/>
                </a:lnTo>
                <a:lnTo>
                  <a:pt x="25803" y="74472"/>
                </a:lnTo>
                <a:lnTo>
                  <a:pt x="23262" y="74635"/>
                </a:lnTo>
                <a:lnTo>
                  <a:pt x="20709" y="74635"/>
                </a:lnTo>
                <a:lnTo>
                  <a:pt x="21549" y="82955"/>
                </a:lnTo>
                <a:lnTo>
                  <a:pt x="25116" y="82955"/>
                </a:lnTo>
                <a:lnTo>
                  <a:pt x="28421" y="82105"/>
                </a:lnTo>
                <a:lnTo>
                  <a:pt x="31417" y="80416"/>
                </a:lnTo>
                <a:lnTo>
                  <a:pt x="34425" y="78738"/>
                </a:lnTo>
                <a:lnTo>
                  <a:pt x="37324" y="76377"/>
                </a:lnTo>
                <a:lnTo>
                  <a:pt x="40118" y="73353"/>
                </a:lnTo>
                <a:lnTo>
                  <a:pt x="40118" y="80363"/>
                </a:lnTo>
                <a:lnTo>
                  <a:pt x="40345" y="81191"/>
                </a:lnTo>
                <a:close/>
              </a:path>
              <a:path w="48779" h="82955">
                <a:moveTo>
                  <a:pt x="11098" y="63827"/>
                </a:moveTo>
                <a:lnTo>
                  <a:pt x="11606" y="80683"/>
                </a:lnTo>
                <a:lnTo>
                  <a:pt x="14349" y="82191"/>
                </a:lnTo>
                <a:lnTo>
                  <a:pt x="17664" y="82955"/>
                </a:lnTo>
                <a:lnTo>
                  <a:pt x="21549" y="82955"/>
                </a:lnTo>
                <a:lnTo>
                  <a:pt x="20709" y="74635"/>
                </a:lnTo>
                <a:lnTo>
                  <a:pt x="18590" y="74041"/>
                </a:lnTo>
                <a:lnTo>
                  <a:pt x="15213" y="71650"/>
                </a:lnTo>
                <a:lnTo>
                  <a:pt x="12826" y="68083"/>
                </a:lnTo>
                <a:lnTo>
                  <a:pt x="11098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8432981" y="5337327"/>
            <a:ext cx="37527" cy="58266"/>
          </a:xfrm>
          <a:custGeom>
            <a:avLst/>
            <a:gdLst/>
            <a:ahLst/>
            <a:cxnLst/>
            <a:rect l="l" t="t" r="r" b="b"/>
            <a:pathLst>
              <a:path w="37527" h="58266">
                <a:moveTo>
                  <a:pt x="494" y="53021"/>
                </a:moveTo>
                <a:lnTo>
                  <a:pt x="3301" y="55281"/>
                </a:lnTo>
                <a:lnTo>
                  <a:pt x="6743" y="56704"/>
                </a:lnTo>
                <a:lnTo>
                  <a:pt x="9638" y="57532"/>
                </a:lnTo>
                <a:lnTo>
                  <a:pt x="13054" y="58115"/>
                </a:lnTo>
                <a:lnTo>
                  <a:pt x="16725" y="58266"/>
                </a:lnTo>
                <a:lnTo>
                  <a:pt x="19796" y="58266"/>
                </a:lnTo>
                <a:lnTo>
                  <a:pt x="22604" y="57899"/>
                </a:lnTo>
                <a:lnTo>
                  <a:pt x="25157" y="57150"/>
                </a:lnTo>
                <a:lnTo>
                  <a:pt x="27710" y="56401"/>
                </a:lnTo>
                <a:lnTo>
                  <a:pt x="29909" y="55295"/>
                </a:lnTo>
                <a:lnTo>
                  <a:pt x="33591" y="52401"/>
                </a:lnTo>
                <a:lnTo>
                  <a:pt x="36028" y="48488"/>
                </a:lnTo>
                <a:lnTo>
                  <a:pt x="37527" y="43955"/>
                </a:lnTo>
                <a:lnTo>
                  <a:pt x="37527" y="41238"/>
                </a:lnTo>
                <a:lnTo>
                  <a:pt x="37144" y="36993"/>
                </a:lnTo>
                <a:lnTo>
                  <a:pt x="35622" y="33693"/>
                </a:lnTo>
                <a:lnTo>
                  <a:pt x="32080" y="29919"/>
                </a:lnTo>
                <a:lnTo>
                  <a:pt x="29019" y="28105"/>
                </a:lnTo>
                <a:lnTo>
                  <a:pt x="25730" y="26529"/>
                </a:lnTo>
                <a:lnTo>
                  <a:pt x="22402" y="25196"/>
                </a:lnTo>
                <a:lnTo>
                  <a:pt x="19152" y="23925"/>
                </a:lnTo>
                <a:lnTo>
                  <a:pt x="16103" y="22579"/>
                </a:lnTo>
                <a:lnTo>
                  <a:pt x="12571" y="20102"/>
                </a:lnTo>
                <a:lnTo>
                  <a:pt x="10601" y="16725"/>
                </a:lnTo>
                <a:lnTo>
                  <a:pt x="10807" y="13082"/>
                </a:lnTo>
                <a:lnTo>
                  <a:pt x="13054" y="9702"/>
                </a:lnTo>
                <a:lnTo>
                  <a:pt x="16139" y="8103"/>
                </a:lnTo>
                <a:lnTo>
                  <a:pt x="18846" y="7542"/>
                </a:lnTo>
                <a:lnTo>
                  <a:pt x="22353" y="7542"/>
                </a:lnTo>
                <a:lnTo>
                  <a:pt x="25424" y="8190"/>
                </a:lnTo>
                <a:lnTo>
                  <a:pt x="28105" y="9094"/>
                </a:lnTo>
                <a:lnTo>
                  <a:pt x="31089" y="10527"/>
                </a:lnTo>
                <a:lnTo>
                  <a:pt x="34301" y="11037"/>
                </a:lnTo>
                <a:lnTo>
                  <a:pt x="34823" y="8445"/>
                </a:lnTo>
                <a:lnTo>
                  <a:pt x="34617" y="5396"/>
                </a:lnTo>
                <a:lnTo>
                  <a:pt x="32421" y="2807"/>
                </a:lnTo>
                <a:lnTo>
                  <a:pt x="29829" y="1598"/>
                </a:lnTo>
                <a:lnTo>
                  <a:pt x="26276" y="598"/>
                </a:lnTo>
                <a:lnTo>
                  <a:pt x="23454" y="125"/>
                </a:lnTo>
                <a:lnTo>
                  <a:pt x="17399" y="0"/>
                </a:lnTo>
                <a:lnTo>
                  <a:pt x="14580" y="431"/>
                </a:lnTo>
                <a:lnTo>
                  <a:pt x="9752" y="2160"/>
                </a:lnTo>
                <a:lnTo>
                  <a:pt x="6120" y="4748"/>
                </a:lnTo>
                <a:lnTo>
                  <a:pt x="3312" y="7848"/>
                </a:lnTo>
                <a:lnTo>
                  <a:pt x="1699" y="11657"/>
                </a:lnTo>
                <a:lnTo>
                  <a:pt x="1292" y="15735"/>
                </a:lnTo>
                <a:lnTo>
                  <a:pt x="1689" y="20116"/>
                </a:lnTo>
                <a:lnTo>
                  <a:pt x="3211" y="23493"/>
                </a:lnTo>
                <a:lnTo>
                  <a:pt x="5486" y="26162"/>
                </a:lnTo>
                <a:lnTo>
                  <a:pt x="8150" y="28411"/>
                </a:lnTo>
                <a:lnTo>
                  <a:pt x="11339" y="30100"/>
                </a:lnTo>
                <a:lnTo>
                  <a:pt x="14641" y="31521"/>
                </a:lnTo>
                <a:lnTo>
                  <a:pt x="17932" y="32828"/>
                </a:lnTo>
                <a:lnTo>
                  <a:pt x="21068" y="34048"/>
                </a:lnTo>
                <a:lnTo>
                  <a:pt x="25006" y="36309"/>
                </a:lnTo>
                <a:lnTo>
                  <a:pt x="27543" y="39254"/>
                </a:lnTo>
                <a:lnTo>
                  <a:pt x="27926" y="42012"/>
                </a:lnTo>
                <a:lnTo>
                  <a:pt x="27673" y="44715"/>
                </a:lnTo>
                <a:lnTo>
                  <a:pt x="25844" y="47715"/>
                </a:lnTo>
                <a:lnTo>
                  <a:pt x="22720" y="49604"/>
                </a:lnTo>
                <a:lnTo>
                  <a:pt x="20052" y="50317"/>
                </a:lnTo>
                <a:lnTo>
                  <a:pt x="16916" y="50493"/>
                </a:lnTo>
                <a:lnTo>
                  <a:pt x="12762" y="50227"/>
                </a:lnTo>
                <a:lnTo>
                  <a:pt x="9385" y="49161"/>
                </a:lnTo>
                <a:lnTo>
                  <a:pt x="6678" y="47956"/>
                </a:lnTo>
                <a:lnTo>
                  <a:pt x="3567" y="46227"/>
                </a:lnTo>
                <a:lnTo>
                  <a:pt x="292" y="46620"/>
                </a:lnTo>
                <a:lnTo>
                  <a:pt x="0" y="49442"/>
                </a:lnTo>
                <a:lnTo>
                  <a:pt x="494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8477910" y="5381279"/>
            <a:ext cx="19151" cy="30251"/>
          </a:xfrm>
          <a:custGeom>
            <a:avLst/>
            <a:gdLst/>
            <a:ahLst/>
            <a:cxnLst/>
            <a:rect l="l" t="t" r="r" b="b"/>
            <a:pathLst>
              <a:path w="19151" h="30251">
                <a:moveTo>
                  <a:pt x="19151" y="4773"/>
                </a:moveTo>
                <a:lnTo>
                  <a:pt x="18835" y="2236"/>
                </a:lnTo>
                <a:lnTo>
                  <a:pt x="16092" y="176"/>
                </a:lnTo>
                <a:lnTo>
                  <a:pt x="13549" y="0"/>
                </a:lnTo>
                <a:lnTo>
                  <a:pt x="10947" y="176"/>
                </a:lnTo>
                <a:lnTo>
                  <a:pt x="8369" y="1612"/>
                </a:lnTo>
                <a:lnTo>
                  <a:pt x="7837" y="4773"/>
                </a:lnTo>
                <a:lnTo>
                  <a:pt x="7837" y="12320"/>
                </a:lnTo>
                <a:lnTo>
                  <a:pt x="0" y="28512"/>
                </a:lnTo>
                <a:lnTo>
                  <a:pt x="1536" y="30251"/>
                </a:lnTo>
                <a:lnTo>
                  <a:pt x="4621" y="30186"/>
                </a:lnTo>
                <a:lnTo>
                  <a:pt x="7545" y="28624"/>
                </a:lnTo>
                <a:lnTo>
                  <a:pt x="15619" y="16496"/>
                </a:lnTo>
                <a:lnTo>
                  <a:pt x="17297" y="13691"/>
                </a:lnTo>
                <a:lnTo>
                  <a:pt x="18378" y="11009"/>
                </a:lnTo>
                <a:lnTo>
                  <a:pt x="18961" y="8129"/>
                </a:lnTo>
                <a:lnTo>
                  <a:pt x="19151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8540189" y="5316303"/>
            <a:ext cx="12012" cy="78526"/>
          </a:xfrm>
          <a:custGeom>
            <a:avLst/>
            <a:gdLst/>
            <a:ahLst/>
            <a:cxnLst/>
            <a:rect l="l" t="t" r="r" b="b"/>
            <a:pathLst>
              <a:path w="12012" h="78526">
                <a:moveTo>
                  <a:pt x="0" y="5892"/>
                </a:moveTo>
                <a:lnTo>
                  <a:pt x="421" y="9654"/>
                </a:lnTo>
                <a:lnTo>
                  <a:pt x="3671" y="11659"/>
                </a:lnTo>
                <a:lnTo>
                  <a:pt x="8268" y="11659"/>
                </a:lnTo>
                <a:lnTo>
                  <a:pt x="11581" y="9601"/>
                </a:lnTo>
                <a:lnTo>
                  <a:pt x="12012" y="5767"/>
                </a:lnTo>
                <a:lnTo>
                  <a:pt x="11595" y="2009"/>
                </a:lnTo>
                <a:lnTo>
                  <a:pt x="8345" y="0"/>
                </a:lnTo>
                <a:lnTo>
                  <a:pt x="375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26">
                <a:moveTo>
                  <a:pt x="1169" y="23674"/>
                </a:moveTo>
                <a:lnTo>
                  <a:pt x="1169" y="76697"/>
                </a:lnTo>
                <a:lnTo>
                  <a:pt x="2527" y="78206"/>
                </a:lnTo>
                <a:lnTo>
                  <a:pt x="5068" y="78526"/>
                </a:lnTo>
                <a:lnTo>
                  <a:pt x="7797" y="78487"/>
                </a:lnTo>
                <a:lnTo>
                  <a:pt x="10897" y="76697"/>
                </a:lnTo>
                <a:lnTo>
                  <a:pt x="10897" y="23674"/>
                </a:lnTo>
                <a:lnTo>
                  <a:pt x="9550" y="22161"/>
                </a:lnTo>
                <a:lnTo>
                  <a:pt x="6983" y="21859"/>
                </a:lnTo>
                <a:lnTo>
                  <a:pt x="4279" y="21894"/>
                </a:lnTo>
                <a:lnTo>
                  <a:pt x="1169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8568669" y="5337323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28" y="24639"/>
                </a:moveTo>
                <a:lnTo>
                  <a:pt x="35928" y="55678"/>
                </a:lnTo>
                <a:lnTo>
                  <a:pt x="37299" y="57186"/>
                </a:lnTo>
                <a:lnTo>
                  <a:pt x="39841" y="57506"/>
                </a:lnTo>
                <a:lnTo>
                  <a:pt x="42558" y="57467"/>
                </a:lnTo>
                <a:lnTo>
                  <a:pt x="45659" y="55678"/>
                </a:lnTo>
                <a:lnTo>
                  <a:pt x="45659" y="19559"/>
                </a:lnTo>
                <a:lnTo>
                  <a:pt x="45337" y="16333"/>
                </a:lnTo>
                <a:lnTo>
                  <a:pt x="44690" y="13641"/>
                </a:lnTo>
                <a:lnTo>
                  <a:pt x="44030" y="10958"/>
                </a:lnTo>
                <a:lnTo>
                  <a:pt x="41479" y="6602"/>
                </a:lnTo>
                <a:lnTo>
                  <a:pt x="38022" y="3009"/>
                </a:lnTo>
                <a:lnTo>
                  <a:pt x="33199" y="608"/>
                </a:lnTo>
                <a:lnTo>
                  <a:pt x="30225" y="0"/>
                </a:lnTo>
                <a:lnTo>
                  <a:pt x="23674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0" y="3884"/>
                </a:lnTo>
                <a:lnTo>
                  <a:pt x="11761" y="6325"/>
                </a:lnTo>
                <a:lnTo>
                  <a:pt x="8787" y="9665"/>
                </a:lnTo>
                <a:lnTo>
                  <a:pt x="8787" y="2654"/>
                </a:lnTo>
                <a:lnTo>
                  <a:pt x="8571" y="1865"/>
                </a:lnTo>
                <a:lnTo>
                  <a:pt x="6008" y="864"/>
                </a:lnTo>
                <a:lnTo>
                  <a:pt x="2794" y="864"/>
                </a:lnTo>
                <a:lnTo>
                  <a:pt x="0" y="2654"/>
                </a:lnTo>
                <a:lnTo>
                  <a:pt x="0" y="55678"/>
                </a:lnTo>
                <a:lnTo>
                  <a:pt x="1346" y="57186"/>
                </a:lnTo>
                <a:lnTo>
                  <a:pt x="3887" y="57506"/>
                </a:lnTo>
                <a:lnTo>
                  <a:pt x="6616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9"/>
                </a:lnTo>
                <a:lnTo>
                  <a:pt x="14946" y="12752"/>
                </a:lnTo>
                <a:lnTo>
                  <a:pt x="17373" y="11023"/>
                </a:lnTo>
                <a:lnTo>
                  <a:pt x="22251" y="8431"/>
                </a:lnTo>
                <a:lnTo>
                  <a:pt x="26568" y="8431"/>
                </a:lnTo>
                <a:lnTo>
                  <a:pt x="29657" y="9486"/>
                </a:lnTo>
                <a:lnTo>
                  <a:pt x="32259" y="11214"/>
                </a:lnTo>
                <a:lnTo>
                  <a:pt x="34074" y="13892"/>
                </a:lnTo>
                <a:lnTo>
                  <a:pt x="35229" y="17324"/>
                </a:lnTo>
                <a:lnTo>
                  <a:pt x="35928" y="21603"/>
                </a:lnTo>
                <a:lnTo>
                  <a:pt x="3592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8627821" y="5337392"/>
            <a:ext cx="41832" cy="58201"/>
          </a:xfrm>
          <a:custGeom>
            <a:avLst/>
            <a:gdLst/>
            <a:ahLst/>
            <a:cxnLst/>
            <a:rect l="l" t="t" r="r" b="b"/>
            <a:pathLst>
              <a:path w="41832" h="58201">
                <a:moveTo>
                  <a:pt x="0" y="24523"/>
                </a:moveTo>
                <a:lnTo>
                  <a:pt x="0" y="34340"/>
                </a:lnTo>
                <a:lnTo>
                  <a:pt x="518" y="38390"/>
                </a:lnTo>
                <a:lnTo>
                  <a:pt x="1562" y="41922"/>
                </a:lnTo>
                <a:lnTo>
                  <a:pt x="2602" y="45425"/>
                </a:lnTo>
                <a:lnTo>
                  <a:pt x="4114" y="48384"/>
                </a:lnTo>
                <a:lnTo>
                  <a:pt x="6108" y="50810"/>
                </a:lnTo>
                <a:lnTo>
                  <a:pt x="10551" y="55065"/>
                </a:lnTo>
                <a:lnTo>
                  <a:pt x="13500" y="56311"/>
                </a:lnTo>
                <a:lnTo>
                  <a:pt x="16445" y="57567"/>
                </a:lnTo>
                <a:lnTo>
                  <a:pt x="19824" y="58201"/>
                </a:lnTo>
                <a:lnTo>
                  <a:pt x="23619" y="58201"/>
                </a:lnTo>
                <a:lnTo>
                  <a:pt x="27266" y="58025"/>
                </a:lnTo>
                <a:lnTo>
                  <a:pt x="30718" y="57326"/>
                </a:lnTo>
                <a:lnTo>
                  <a:pt x="33793" y="56286"/>
                </a:lnTo>
                <a:lnTo>
                  <a:pt x="36587" y="55079"/>
                </a:lnTo>
                <a:lnTo>
                  <a:pt x="39776" y="53009"/>
                </a:lnTo>
                <a:lnTo>
                  <a:pt x="41655" y="50177"/>
                </a:lnTo>
                <a:lnTo>
                  <a:pt x="41832" y="47534"/>
                </a:lnTo>
                <a:lnTo>
                  <a:pt x="41807" y="46073"/>
                </a:lnTo>
                <a:lnTo>
                  <a:pt x="40957" y="43294"/>
                </a:lnTo>
                <a:lnTo>
                  <a:pt x="38263" y="44093"/>
                </a:lnTo>
                <a:lnTo>
                  <a:pt x="35153" y="46393"/>
                </a:lnTo>
                <a:lnTo>
                  <a:pt x="32447" y="48006"/>
                </a:lnTo>
                <a:lnTo>
                  <a:pt x="29070" y="49414"/>
                </a:lnTo>
                <a:lnTo>
                  <a:pt x="24865" y="49781"/>
                </a:lnTo>
                <a:lnTo>
                  <a:pt x="20408" y="49363"/>
                </a:lnTo>
                <a:lnTo>
                  <a:pt x="16761" y="47674"/>
                </a:lnTo>
                <a:lnTo>
                  <a:pt x="13967" y="44650"/>
                </a:lnTo>
                <a:lnTo>
                  <a:pt x="11757" y="40777"/>
                </a:lnTo>
                <a:lnTo>
                  <a:pt x="11113" y="38200"/>
                </a:lnTo>
                <a:lnTo>
                  <a:pt x="10450" y="35636"/>
                </a:lnTo>
                <a:lnTo>
                  <a:pt x="10134" y="32637"/>
                </a:lnTo>
                <a:lnTo>
                  <a:pt x="10134" y="22388"/>
                </a:lnTo>
                <a:lnTo>
                  <a:pt x="11390" y="17169"/>
                </a:lnTo>
                <a:lnTo>
                  <a:pt x="13881" y="13576"/>
                </a:lnTo>
                <a:lnTo>
                  <a:pt x="16369" y="9979"/>
                </a:lnTo>
                <a:lnTo>
                  <a:pt x="19951" y="8176"/>
                </a:lnTo>
                <a:lnTo>
                  <a:pt x="24638" y="8176"/>
                </a:lnTo>
                <a:lnTo>
                  <a:pt x="28879" y="8507"/>
                </a:lnTo>
                <a:lnTo>
                  <a:pt x="32219" y="9803"/>
                </a:lnTo>
                <a:lnTo>
                  <a:pt x="34823" y="11300"/>
                </a:lnTo>
                <a:lnTo>
                  <a:pt x="37741" y="13450"/>
                </a:lnTo>
                <a:lnTo>
                  <a:pt x="40284" y="14439"/>
                </a:lnTo>
                <a:lnTo>
                  <a:pt x="41591" y="11833"/>
                </a:lnTo>
                <a:lnTo>
                  <a:pt x="41540" y="8547"/>
                </a:lnTo>
                <a:lnTo>
                  <a:pt x="40359" y="5648"/>
                </a:lnTo>
                <a:lnTo>
                  <a:pt x="37616" y="3467"/>
                </a:lnTo>
                <a:lnTo>
                  <a:pt x="34060" y="1714"/>
                </a:lnTo>
                <a:lnTo>
                  <a:pt x="31254" y="774"/>
                </a:lnTo>
                <a:lnTo>
                  <a:pt x="28079" y="162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2"/>
                </a:lnTo>
                <a:lnTo>
                  <a:pt x="14997" y="1738"/>
                </a:lnTo>
                <a:lnTo>
                  <a:pt x="11987" y="2894"/>
                </a:lnTo>
                <a:lnTo>
                  <a:pt x="9371" y="4673"/>
                </a:lnTo>
                <a:lnTo>
                  <a:pt x="4952" y="9461"/>
                </a:lnTo>
                <a:lnTo>
                  <a:pt x="3200" y="12536"/>
                </a:lnTo>
                <a:lnTo>
                  <a:pt x="1915" y="16280"/>
                </a:lnTo>
                <a:lnTo>
                  <a:pt x="647" y="20038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8682335" y="5312404"/>
            <a:ext cx="9716" cy="82425"/>
          </a:xfrm>
          <a:custGeom>
            <a:avLst/>
            <a:gdLst/>
            <a:ahLst/>
            <a:cxnLst/>
            <a:rect l="l" t="t" r="r" b="b"/>
            <a:pathLst>
              <a:path w="9716" h="82425">
                <a:moveTo>
                  <a:pt x="9716" y="80596"/>
                </a:moveTo>
                <a:lnTo>
                  <a:pt x="9716" y="1893"/>
                </a:lnTo>
                <a:lnTo>
                  <a:pt x="8370" y="320"/>
                </a:lnTo>
                <a:lnTo>
                  <a:pt x="5802" y="0"/>
                </a:lnTo>
                <a:lnTo>
                  <a:pt x="3100" y="39"/>
                </a:lnTo>
                <a:lnTo>
                  <a:pt x="0" y="1893"/>
                </a:lnTo>
                <a:lnTo>
                  <a:pt x="0" y="80596"/>
                </a:lnTo>
                <a:lnTo>
                  <a:pt x="1346" y="82105"/>
                </a:lnTo>
                <a:lnTo>
                  <a:pt x="3887" y="82425"/>
                </a:lnTo>
                <a:lnTo>
                  <a:pt x="6616" y="82386"/>
                </a:lnTo>
                <a:lnTo>
                  <a:pt x="9716" y="80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8709336" y="5338163"/>
            <a:ext cx="45720" cy="57426"/>
          </a:xfrm>
          <a:custGeom>
            <a:avLst/>
            <a:gdLst/>
            <a:ahLst/>
            <a:cxnLst/>
            <a:rect l="l" t="t" r="r" b="b"/>
            <a:pathLst>
              <a:path w="45720" h="57426">
                <a:moveTo>
                  <a:pt x="9791" y="1814"/>
                </a:moveTo>
                <a:lnTo>
                  <a:pt x="8394" y="251"/>
                </a:lnTo>
                <a:lnTo>
                  <a:pt x="5843" y="0"/>
                </a:lnTo>
                <a:lnTo>
                  <a:pt x="2552" y="74"/>
                </a:lnTo>
                <a:lnTo>
                  <a:pt x="0" y="1814"/>
                </a:lnTo>
                <a:lnTo>
                  <a:pt x="0" y="37832"/>
                </a:lnTo>
                <a:lnTo>
                  <a:pt x="341" y="41108"/>
                </a:lnTo>
                <a:lnTo>
                  <a:pt x="989" y="43787"/>
                </a:lnTo>
                <a:lnTo>
                  <a:pt x="1626" y="46479"/>
                </a:lnTo>
                <a:lnTo>
                  <a:pt x="4189" y="50860"/>
                </a:lnTo>
                <a:lnTo>
                  <a:pt x="7646" y="54493"/>
                </a:lnTo>
                <a:lnTo>
                  <a:pt x="12470" y="56843"/>
                </a:lnTo>
                <a:lnTo>
                  <a:pt x="15444" y="57426"/>
                </a:lnTo>
                <a:lnTo>
                  <a:pt x="22010" y="57426"/>
                </a:lnTo>
                <a:lnTo>
                  <a:pt x="24979" y="56667"/>
                </a:lnTo>
                <a:lnTo>
                  <a:pt x="27940" y="55130"/>
                </a:lnTo>
                <a:lnTo>
                  <a:pt x="30887" y="53592"/>
                </a:lnTo>
                <a:lnTo>
                  <a:pt x="33858" y="51167"/>
                </a:lnTo>
                <a:lnTo>
                  <a:pt x="36892" y="47825"/>
                </a:lnTo>
                <a:lnTo>
                  <a:pt x="36892" y="54838"/>
                </a:lnTo>
                <a:lnTo>
                  <a:pt x="37058" y="55623"/>
                </a:lnTo>
                <a:lnTo>
                  <a:pt x="39660" y="56628"/>
                </a:lnTo>
                <a:lnTo>
                  <a:pt x="42825" y="56628"/>
                </a:lnTo>
                <a:lnTo>
                  <a:pt x="45720" y="54838"/>
                </a:lnTo>
                <a:lnTo>
                  <a:pt x="45720" y="1814"/>
                </a:lnTo>
                <a:lnTo>
                  <a:pt x="44312" y="251"/>
                </a:lnTo>
                <a:lnTo>
                  <a:pt x="41770" y="0"/>
                </a:lnTo>
                <a:lnTo>
                  <a:pt x="39066" y="25"/>
                </a:lnTo>
                <a:lnTo>
                  <a:pt x="35942" y="1814"/>
                </a:lnTo>
                <a:lnTo>
                  <a:pt x="35942" y="38872"/>
                </a:lnTo>
                <a:lnTo>
                  <a:pt x="33249" y="42213"/>
                </a:lnTo>
                <a:lnTo>
                  <a:pt x="30671" y="44740"/>
                </a:lnTo>
                <a:lnTo>
                  <a:pt x="28256" y="46479"/>
                </a:lnTo>
                <a:lnTo>
                  <a:pt x="23417" y="49071"/>
                </a:lnTo>
                <a:lnTo>
                  <a:pt x="19102" y="49071"/>
                </a:lnTo>
                <a:lnTo>
                  <a:pt x="16027" y="47980"/>
                </a:lnTo>
                <a:lnTo>
                  <a:pt x="13449" y="46228"/>
                </a:lnTo>
                <a:lnTo>
                  <a:pt x="11595" y="43599"/>
                </a:lnTo>
                <a:lnTo>
                  <a:pt x="10480" y="40143"/>
                </a:lnTo>
                <a:lnTo>
                  <a:pt x="9791" y="35787"/>
                </a:lnTo>
                <a:lnTo>
                  <a:pt x="9791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8769150" y="5312642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118" y="73353"/>
                </a:moveTo>
                <a:lnTo>
                  <a:pt x="40118" y="80363"/>
                </a:lnTo>
                <a:lnTo>
                  <a:pt x="40347" y="81191"/>
                </a:lnTo>
                <a:lnTo>
                  <a:pt x="43016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111" y="50"/>
                </a:lnTo>
                <a:lnTo>
                  <a:pt x="39001" y="1889"/>
                </a:lnTo>
                <a:lnTo>
                  <a:pt x="39001" y="32702"/>
                </a:lnTo>
                <a:lnTo>
                  <a:pt x="36485" y="30071"/>
                </a:lnTo>
                <a:lnTo>
                  <a:pt x="33947" y="28065"/>
                </a:lnTo>
                <a:lnTo>
                  <a:pt x="31370" y="26719"/>
                </a:lnTo>
                <a:lnTo>
                  <a:pt x="28788" y="25361"/>
                </a:lnTo>
                <a:lnTo>
                  <a:pt x="25958" y="24688"/>
                </a:lnTo>
                <a:lnTo>
                  <a:pt x="19126" y="24688"/>
                </a:lnTo>
                <a:lnTo>
                  <a:pt x="15835" y="25387"/>
                </a:lnTo>
                <a:lnTo>
                  <a:pt x="12992" y="26784"/>
                </a:lnTo>
                <a:lnTo>
                  <a:pt x="10147" y="28166"/>
                </a:lnTo>
                <a:lnTo>
                  <a:pt x="7757" y="30161"/>
                </a:lnTo>
                <a:lnTo>
                  <a:pt x="5842" y="32753"/>
                </a:lnTo>
                <a:lnTo>
                  <a:pt x="3897" y="35355"/>
                </a:lnTo>
                <a:lnTo>
                  <a:pt x="2451" y="38491"/>
                </a:lnTo>
                <a:lnTo>
                  <a:pt x="1471" y="42162"/>
                </a:lnTo>
                <a:lnTo>
                  <a:pt x="496" y="45831"/>
                </a:lnTo>
                <a:lnTo>
                  <a:pt x="0" y="49935"/>
                </a:lnTo>
                <a:lnTo>
                  <a:pt x="0" y="58341"/>
                </a:lnTo>
                <a:lnTo>
                  <a:pt x="391" y="61998"/>
                </a:lnTo>
                <a:lnTo>
                  <a:pt x="1165" y="65491"/>
                </a:lnTo>
                <a:lnTo>
                  <a:pt x="1968" y="68958"/>
                </a:lnTo>
                <a:lnTo>
                  <a:pt x="3210" y="71982"/>
                </a:lnTo>
                <a:lnTo>
                  <a:pt x="4913" y="74549"/>
                </a:lnTo>
                <a:lnTo>
                  <a:pt x="6626" y="77137"/>
                </a:lnTo>
                <a:lnTo>
                  <a:pt x="8851" y="79171"/>
                </a:lnTo>
                <a:lnTo>
                  <a:pt x="10082" y="53427"/>
                </a:lnTo>
                <a:lnTo>
                  <a:pt x="10309" y="48449"/>
                </a:lnTo>
                <a:lnTo>
                  <a:pt x="11302" y="43571"/>
                </a:lnTo>
                <a:lnTo>
                  <a:pt x="13168" y="39484"/>
                </a:lnTo>
                <a:lnTo>
                  <a:pt x="15645" y="35989"/>
                </a:lnTo>
                <a:lnTo>
                  <a:pt x="19112" y="33642"/>
                </a:lnTo>
                <a:lnTo>
                  <a:pt x="23684" y="33055"/>
                </a:lnTo>
                <a:lnTo>
                  <a:pt x="26351" y="33055"/>
                </a:lnTo>
                <a:lnTo>
                  <a:pt x="28917" y="33909"/>
                </a:lnTo>
                <a:lnTo>
                  <a:pt x="31370" y="35610"/>
                </a:lnTo>
                <a:lnTo>
                  <a:pt x="36370" y="39801"/>
                </a:lnTo>
                <a:lnTo>
                  <a:pt x="39001" y="43063"/>
                </a:lnTo>
                <a:lnTo>
                  <a:pt x="39001" y="64274"/>
                </a:lnTo>
                <a:lnTo>
                  <a:pt x="36017" y="67816"/>
                </a:lnTo>
                <a:lnTo>
                  <a:pt x="33260" y="70444"/>
                </a:lnTo>
                <a:lnTo>
                  <a:pt x="29436" y="73177"/>
                </a:lnTo>
                <a:lnTo>
                  <a:pt x="25819" y="74472"/>
                </a:lnTo>
                <a:lnTo>
                  <a:pt x="23276" y="74635"/>
                </a:lnTo>
                <a:lnTo>
                  <a:pt x="20725" y="74635"/>
                </a:lnTo>
                <a:lnTo>
                  <a:pt x="18604" y="74041"/>
                </a:lnTo>
                <a:lnTo>
                  <a:pt x="15213" y="71650"/>
                </a:lnTo>
                <a:lnTo>
                  <a:pt x="12840" y="68083"/>
                </a:lnTo>
                <a:lnTo>
                  <a:pt x="11112" y="63827"/>
                </a:lnTo>
                <a:lnTo>
                  <a:pt x="11605" y="80683"/>
                </a:lnTo>
                <a:lnTo>
                  <a:pt x="14363" y="82191"/>
                </a:lnTo>
                <a:lnTo>
                  <a:pt x="17664" y="82955"/>
                </a:lnTo>
                <a:lnTo>
                  <a:pt x="25130" y="82955"/>
                </a:lnTo>
                <a:lnTo>
                  <a:pt x="28421" y="82105"/>
                </a:lnTo>
                <a:lnTo>
                  <a:pt x="31419" y="80416"/>
                </a:lnTo>
                <a:lnTo>
                  <a:pt x="34441" y="78738"/>
                </a:lnTo>
                <a:lnTo>
                  <a:pt x="37324" y="76377"/>
                </a:lnTo>
                <a:lnTo>
                  <a:pt x="40118" y="73353"/>
                </a:lnTo>
                <a:close/>
              </a:path>
              <a:path w="48779" h="82955">
                <a:moveTo>
                  <a:pt x="10690" y="61276"/>
                </a:moveTo>
                <a:lnTo>
                  <a:pt x="10274" y="58712"/>
                </a:lnTo>
                <a:lnTo>
                  <a:pt x="10082" y="56106"/>
                </a:lnTo>
                <a:lnTo>
                  <a:pt x="10082" y="53427"/>
                </a:lnTo>
                <a:lnTo>
                  <a:pt x="8851" y="79171"/>
                </a:lnTo>
                <a:lnTo>
                  <a:pt x="11605" y="80683"/>
                </a:lnTo>
                <a:lnTo>
                  <a:pt x="11112" y="63827"/>
                </a:lnTo>
                <a:lnTo>
                  <a:pt x="10690" y="61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8834202" y="5316303"/>
            <a:ext cx="12012" cy="78526"/>
          </a:xfrm>
          <a:custGeom>
            <a:avLst/>
            <a:gdLst/>
            <a:ahLst/>
            <a:cxnLst/>
            <a:rect l="l" t="t" r="r" b="b"/>
            <a:pathLst>
              <a:path w="12012" h="78526">
                <a:moveTo>
                  <a:pt x="0" y="5892"/>
                </a:moveTo>
                <a:lnTo>
                  <a:pt x="416" y="9654"/>
                </a:lnTo>
                <a:lnTo>
                  <a:pt x="3667" y="11659"/>
                </a:lnTo>
                <a:lnTo>
                  <a:pt x="8253" y="11659"/>
                </a:lnTo>
                <a:lnTo>
                  <a:pt x="11581" y="9601"/>
                </a:lnTo>
                <a:lnTo>
                  <a:pt x="12012" y="5767"/>
                </a:lnTo>
                <a:lnTo>
                  <a:pt x="11591" y="2009"/>
                </a:lnTo>
                <a:lnTo>
                  <a:pt x="8340" y="0"/>
                </a:lnTo>
                <a:lnTo>
                  <a:pt x="3743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26">
                <a:moveTo>
                  <a:pt x="1165" y="23674"/>
                </a:moveTo>
                <a:lnTo>
                  <a:pt x="1165" y="76697"/>
                </a:lnTo>
                <a:lnTo>
                  <a:pt x="2512" y="78206"/>
                </a:lnTo>
                <a:lnTo>
                  <a:pt x="5053" y="78526"/>
                </a:lnTo>
                <a:lnTo>
                  <a:pt x="7782" y="78487"/>
                </a:lnTo>
                <a:lnTo>
                  <a:pt x="10892" y="76697"/>
                </a:lnTo>
                <a:lnTo>
                  <a:pt x="10892" y="23674"/>
                </a:lnTo>
                <a:lnTo>
                  <a:pt x="9536" y="22161"/>
                </a:lnTo>
                <a:lnTo>
                  <a:pt x="6968" y="21859"/>
                </a:lnTo>
                <a:lnTo>
                  <a:pt x="4276" y="21894"/>
                </a:lnTo>
                <a:lnTo>
                  <a:pt x="1165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8862667" y="5337323"/>
            <a:ext cx="45669" cy="57506"/>
          </a:xfrm>
          <a:custGeom>
            <a:avLst/>
            <a:gdLst/>
            <a:ahLst/>
            <a:cxnLst/>
            <a:rect l="l" t="t" r="r" b="b"/>
            <a:pathLst>
              <a:path w="45669" h="57506">
                <a:moveTo>
                  <a:pt x="35942" y="24639"/>
                </a:moveTo>
                <a:lnTo>
                  <a:pt x="35942" y="55678"/>
                </a:lnTo>
                <a:lnTo>
                  <a:pt x="37299" y="57186"/>
                </a:lnTo>
                <a:lnTo>
                  <a:pt x="39852" y="57506"/>
                </a:lnTo>
                <a:lnTo>
                  <a:pt x="42558" y="57467"/>
                </a:lnTo>
                <a:lnTo>
                  <a:pt x="45669" y="55678"/>
                </a:lnTo>
                <a:lnTo>
                  <a:pt x="45669" y="19559"/>
                </a:lnTo>
                <a:lnTo>
                  <a:pt x="45339" y="16333"/>
                </a:lnTo>
                <a:lnTo>
                  <a:pt x="44690" y="13641"/>
                </a:lnTo>
                <a:lnTo>
                  <a:pt x="44042" y="10958"/>
                </a:lnTo>
                <a:lnTo>
                  <a:pt x="41479" y="6602"/>
                </a:lnTo>
                <a:lnTo>
                  <a:pt x="38037" y="3009"/>
                </a:lnTo>
                <a:lnTo>
                  <a:pt x="33210" y="608"/>
                </a:lnTo>
                <a:lnTo>
                  <a:pt x="30225" y="0"/>
                </a:lnTo>
                <a:lnTo>
                  <a:pt x="23674" y="0"/>
                </a:lnTo>
                <a:lnTo>
                  <a:pt x="20674" y="788"/>
                </a:lnTo>
                <a:lnTo>
                  <a:pt x="17715" y="2336"/>
                </a:lnTo>
                <a:lnTo>
                  <a:pt x="14745" y="3884"/>
                </a:lnTo>
                <a:lnTo>
                  <a:pt x="11771" y="6325"/>
                </a:lnTo>
                <a:lnTo>
                  <a:pt x="8787" y="9665"/>
                </a:lnTo>
                <a:lnTo>
                  <a:pt x="8787" y="2654"/>
                </a:lnTo>
                <a:lnTo>
                  <a:pt x="8571" y="1865"/>
                </a:lnTo>
                <a:lnTo>
                  <a:pt x="6008" y="864"/>
                </a:lnTo>
                <a:lnTo>
                  <a:pt x="2794" y="864"/>
                </a:lnTo>
                <a:lnTo>
                  <a:pt x="0" y="2654"/>
                </a:lnTo>
                <a:lnTo>
                  <a:pt x="0" y="55678"/>
                </a:lnTo>
                <a:lnTo>
                  <a:pt x="979" y="57024"/>
                </a:lnTo>
                <a:lnTo>
                  <a:pt x="3898" y="57506"/>
                </a:lnTo>
                <a:lnTo>
                  <a:pt x="6631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9"/>
                </a:lnTo>
                <a:lnTo>
                  <a:pt x="14947" y="12752"/>
                </a:lnTo>
                <a:lnTo>
                  <a:pt x="17387" y="11023"/>
                </a:lnTo>
                <a:lnTo>
                  <a:pt x="22251" y="8431"/>
                </a:lnTo>
                <a:lnTo>
                  <a:pt x="26582" y="8431"/>
                </a:lnTo>
                <a:lnTo>
                  <a:pt x="29667" y="9486"/>
                </a:lnTo>
                <a:lnTo>
                  <a:pt x="32270" y="11214"/>
                </a:lnTo>
                <a:lnTo>
                  <a:pt x="34074" y="13892"/>
                </a:lnTo>
                <a:lnTo>
                  <a:pt x="35243" y="17324"/>
                </a:lnTo>
                <a:lnTo>
                  <a:pt x="35942" y="21603"/>
                </a:lnTo>
                <a:lnTo>
                  <a:pt x="35942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8919644" y="5337453"/>
            <a:ext cx="50191" cy="78524"/>
          </a:xfrm>
          <a:custGeom>
            <a:avLst/>
            <a:gdLst/>
            <a:ahLst/>
            <a:cxnLst/>
            <a:rect l="l" t="t" r="r" b="b"/>
            <a:pathLst>
              <a:path w="50191" h="78524">
                <a:moveTo>
                  <a:pt x="29643" y="433"/>
                </a:moveTo>
                <a:lnTo>
                  <a:pt x="26849" y="90"/>
                </a:lnTo>
                <a:lnTo>
                  <a:pt x="20764" y="0"/>
                </a:lnTo>
                <a:lnTo>
                  <a:pt x="17995" y="433"/>
                </a:lnTo>
                <a:lnTo>
                  <a:pt x="14251" y="12053"/>
                </a:lnTo>
                <a:lnTo>
                  <a:pt x="17261" y="8992"/>
                </a:lnTo>
                <a:lnTo>
                  <a:pt x="20041" y="7733"/>
                </a:lnTo>
                <a:lnTo>
                  <a:pt x="23572" y="7416"/>
                </a:lnTo>
                <a:lnTo>
                  <a:pt x="27230" y="7416"/>
                </a:lnTo>
                <a:lnTo>
                  <a:pt x="30038" y="8431"/>
                </a:lnTo>
                <a:lnTo>
                  <a:pt x="34013" y="12471"/>
                </a:lnTo>
                <a:lnTo>
                  <a:pt x="35002" y="15289"/>
                </a:lnTo>
                <a:lnTo>
                  <a:pt x="35002" y="20434"/>
                </a:lnTo>
                <a:lnTo>
                  <a:pt x="34319" y="23328"/>
                </a:lnTo>
                <a:lnTo>
                  <a:pt x="34635" y="35827"/>
                </a:lnTo>
                <a:lnTo>
                  <a:pt x="38620" y="32943"/>
                </a:lnTo>
                <a:lnTo>
                  <a:pt x="41846" y="29325"/>
                </a:lnTo>
                <a:lnTo>
                  <a:pt x="43816" y="24613"/>
                </a:lnTo>
                <a:lnTo>
                  <a:pt x="44297" y="21906"/>
                </a:lnTo>
                <a:lnTo>
                  <a:pt x="44297" y="18846"/>
                </a:lnTo>
                <a:lnTo>
                  <a:pt x="44032" y="15228"/>
                </a:lnTo>
                <a:lnTo>
                  <a:pt x="42925" y="11798"/>
                </a:lnTo>
                <a:lnTo>
                  <a:pt x="40590" y="8827"/>
                </a:lnTo>
                <a:lnTo>
                  <a:pt x="48196" y="8827"/>
                </a:lnTo>
                <a:lnTo>
                  <a:pt x="49632" y="7924"/>
                </a:lnTo>
                <a:lnTo>
                  <a:pt x="50191" y="4940"/>
                </a:lnTo>
                <a:lnTo>
                  <a:pt x="50191" y="3608"/>
                </a:lnTo>
                <a:lnTo>
                  <a:pt x="48196" y="1004"/>
                </a:lnTo>
                <a:lnTo>
                  <a:pt x="32169" y="1004"/>
                </a:lnTo>
                <a:lnTo>
                  <a:pt x="29643" y="433"/>
                </a:lnTo>
                <a:close/>
              </a:path>
              <a:path w="50191" h="78524">
                <a:moveTo>
                  <a:pt x="39891" y="60909"/>
                </a:moveTo>
                <a:lnTo>
                  <a:pt x="39891" y="62243"/>
                </a:lnTo>
                <a:lnTo>
                  <a:pt x="38559" y="65952"/>
                </a:lnTo>
                <a:lnTo>
                  <a:pt x="35259" y="68922"/>
                </a:lnTo>
                <a:lnTo>
                  <a:pt x="31662" y="70243"/>
                </a:lnTo>
                <a:lnTo>
                  <a:pt x="27230" y="71093"/>
                </a:lnTo>
                <a:lnTo>
                  <a:pt x="28246" y="78524"/>
                </a:lnTo>
                <a:lnTo>
                  <a:pt x="32094" y="78041"/>
                </a:lnTo>
                <a:lnTo>
                  <a:pt x="35345" y="77076"/>
                </a:lnTo>
                <a:lnTo>
                  <a:pt x="38610" y="76122"/>
                </a:lnTo>
                <a:lnTo>
                  <a:pt x="41288" y="74790"/>
                </a:lnTo>
                <a:lnTo>
                  <a:pt x="45492" y="71464"/>
                </a:lnTo>
                <a:lnTo>
                  <a:pt x="48070" y="67335"/>
                </a:lnTo>
                <a:lnTo>
                  <a:pt x="49607" y="62812"/>
                </a:lnTo>
                <a:lnTo>
                  <a:pt x="49607" y="58064"/>
                </a:lnTo>
                <a:lnTo>
                  <a:pt x="48247" y="54281"/>
                </a:lnTo>
                <a:lnTo>
                  <a:pt x="46090" y="51055"/>
                </a:lnTo>
                <a:lnTo>
                  <a:pt x="42876" y="48665"/>
                </a:lnTo>
                <a:lnTo>
                  <a:pt x="38775" y="47091"/>
                </a:lnTo>
                <a:lnTo>
                  <a:pt x="34164" y="46088"/>
                </a:lnTo>
                <a:lnTo>
                  <a:pt x="31521" y="46012"/>
                </a:lnTo>
                <a:lnTo>
                  <a:pt x="17679" y="45415"/>
                </a:lnTo>
                <a:lnTo>
                  <a:pt x="13856" y="44842"/>
                </a:lnTo>
                <a:lnTo>
                  <a:pt x="12701" y="55995"/>
                </a:lnTo>
                <a:lnTo>
                  <a:pt x="15786" y="53187"/>
                </a:lnTo>
                <a:lnTo>
                  <a:pt x="29516" y="53658"/>
                </a:lnTo>
                <a:lnTo>
                  <a:pt x="32691" y="53733"/>
                </a:lnTo>
                <a:lnTo>
                  <a:pt x="35233" y="54392"/>
                </a:lnTo>
                <a:lnTo>
                  <a:pt x="38966" y="56869"/>
                </a:lnTo>
                <a:lnTo>
                  <a:pt x="39891" y="60909"/>
                </a:lnTo>
                <a:close/>
              </a:path>
              <a:path w="50191" h="78524">
                <a:moveTo>
                  <a:pt x="2009" y="42354"/>
                </a:moveTo>
                <a:lnTo>
                  <a:pt x="2466" y="45680"/>
                </a:lnTo>
                <a:lnTo>
                  <a:pt x="4320" y="48680"/>
                </a:lnTo>
                <a:lnTo>
                  <a:pt x="6400" y="51880"/>
                </a:lnTo>
                <a:lnTo>
                  <a:pt x="3380" y="54863"/>
                </a:lnTo>
                <a:lnTo>
                  <a:pt x="1271" y="58115"/>
                </a:lnTo>
                <a:lnTo>
                  <a:pt x="165" y="61708"/>
                </a:lnTo>
                <a:lnTo>
                  <a:pt x="0" y="64260"/>
                </a:lnTo>
                <a:lnTo>
                  <a:pt x="431" y="68198"/>
                </a:lnTo>
                <a:lnTo>
                  <a:pt x="2160" y="71691"/>
                </a:lnTo>
                <a:lnTo>
                  <a:pt x="5486" y="74458"/>
                </a:lnTo>
                <a:lnTo>
                  <a:pt x="9871" y="76709"/>
                </a:lnTo>
                <a:lnTo>
                  <a:pt x="12880" y="77433"/>
                </a:lnTo>
                <a:lnTo>
                  <a:pt x="15876" y="78157"/>
                </a:lnTo>
                <a:lnTo>
                  <a:pt x="19522" y="78524"/>
                </a:lnTo>
                <a:lnTo>
                  <a:pt x="28246" y="78524"/>
                </a:lnTo>
                <a:lnTo>
                  <a:pt x="27230" y="71093"/>
                </a:lnTo>
                <a:lnTo>
                  <a:pt x="19634" y="71093"/>
                </a:lnTo>
                <a:lnTo>
                  <a:pt x="16031" y="70445"/>
                </a:lnTo>
                <a:lnTo>
                  <a:pt x="13439" y="69127"/>
                </a:lnTo>
                <a:lnTo>
                  <a:pt x="10847" y="67817"/>
                </a:lnTo>
                <a:lnTo>
                  <a:pt x="9550" y="65873"/>
                </a:lnTo>
                <a:lnTo>
                  <a:pt x="9550" y="62510"/>
                </a:lnTo>
                <a:lnTo>
                  <a:pt x="10313" y="59335"/>
                </a:lnTo>
                <a:lnTo>
                  <a:pt x="12701" y="55995"/>
                </a:lnTo>
                <a:lnTo>
                  <a:pt x="13856" y="44842"/>
                </a:lnTo>
                <a:lnTo>
                  <a:pt x="10670" y="41911"/>
                </a:lnTo>
                <a:lnTo>
                  <a:pt x="10897" y="38304"/>
                </a:lnTo>
                <a:lnTo>
                  <a:pt x="13082" y="34988"/>
                </a:lnTo>
                <a:lnTo>
                  <a:pt x="15648" y="36575"/>
                </a:lnTo>
                <a:lnTo>
                  <a:pt x="19533" y="37707"/>
                </a:lnTo>
                <a:lnTo>
                  <a:pt x="23738" y="37998"/>
                </a:lnTo>
                <a:lnTo>
                  <a:pt x="26798" y="37998"/>
                </a:lnTo>
                <a:lnTo>
                  <a:pt x="29592" y="37566"/>
                </a:lnTo>
                <a:lnTo>
                  <a:pt x="34635" y="35827"/>
                </a:lnTo>
                <a:lnTo>
                  <a:pt x="34319" y="23328"/>
                </a:lnTo>
                <a:lnTo>
                  <a:pt x="33173" y="25985"/>
                </a:lnTo>
                <a:lnTo>
                  <a:pt x="30165" y="28995"/>
                </a:lnTo>
                <a:lnTo>
                  <a:pt x="27331" y="30212"/>
                </a:lnTo>
                <a:lnTo>
                  <a:pt x="23738" y="30506"/>
                </a:lnTo>
                <a:lnTo>
                  <a:pt x="20171" y="30506"/>
                </a:lnTo>
                <a:lnTo>
                  <a:pt x="17387" y="29513"/>
                </a:lnTo>
                <a:lnTo>
                  <a:pt x="13423" y="25514"/>
                </a:lnTo>
                <a:lnTo>
                  <a:pt x="12434" y="22759"/>
                </a:lnTo>
                <a:lnTo>
                  <a:pt x="12434" y="17679"/>
                </a:lnTo>
                <a:lnTo>
                  <a:pt x="13107" y="14757"/>
                </a:lnTo>
                <a:lnTo>
                  <a:pt x="14251" y="12053"/>
                </a:lnTo>
                <a:lnTo>
                  <a:pt x="17995" y="433"/>
                </a:lnTo>
                <a:lnTo>
                  <a:pt x="12942" y="2211"/>
                </a:lnTo>
                <a:lnTo>
                  <a:pt x="8957" y="5119"/>
                </a:lnTo>
                <a:lnTo>
                  <a:pt x="5741" y="8788"/>
                </a:lnTo>
                <a:lnTo>
                  <a:pt x="3696" y="13576"/>
                </a:lnTo>
                <a:lnTo>
                  <a:pt x="3190" y="16294"/>
                </a:lnTo>
                <a:lnTo>
                  <a:pt x="3190" y="21906"/>
                </a:lnTo>
                <a:lnTo>
                  <a:pt x="3531" y="24117"/>
                </a:lnTo>
                <a:lnTo>
                  <a:pt x="4954" y="27763"/>
                </a:lnTo>
                <a:lnTo>
                  <a:pt x="7138" y="30859"/>
                </a:lnTo>
                <a:lnTo>
                  <a:pt x="4471" y="34034"/>
                </a:lnTo>
                <a:lnTo>
                  <a:pt x="2491" y="37807"/>
                </a:lnTo>
                <a:lnTo>
                  <a:pt x="2009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7130318" y="5674586"/>
            <a:ext cx="63338" cy="76222"/>
          </a:xfrm>
          <a:custGeom>
            <a:avLst/>
            <a:gdLst/>
            <a:ahLst/>
            <a:cxnLst/>
            <a:rect l="l" t="t" r="r" b="b"/>
            <a:pathLst>
              <a:path w="63338" h="76222">
                <a:moveTo>
                  <a:pt x="45162" y="72539"/>
                </a:moveTo>
                <a:lnTo>
                  <a:pt x="49316" y="70229"/>
                </a:lnTo>
                <a:lnTo>
                  <a:pt x="52732" y="67094"/>
                </a:lnTo>
                <a:lnTo>
                  <a:pt x="56149" y="63954"/>
                </a:lnTo>
                <a:lnTo>
                  <a:pt x="58766" y="59904"/>
                </a:lnTo>
                <a:lnTo>
                  <a:pt x="60595" y="54926"/>
                </a:lnTo>
                <a:lnTo>
                  <a:pt x="62424" y="49946"/>
                </a:lnTo>
                <a:lnTo>
                  <a:pt x="63338" y="43977"/>
                </a:lnTo>
                <a:lnTo>
                  <a:pt x="63338" y="30934"/>
                </a:lnTo>
                <a:lnTo>
                  <a:pt x="62485" y="25614"/>
                </a:lnTo>
                <a:lnTo>
                  <a:pt x="60796" y="21017"/>
                </a:lnTo>
                <a:lnTo>
                  <a:pt x="59118" y="16435"/>
                </a:lnTo>
                <a:lnTo>
                  <a:pt x="56641" y="12571"/>
                </a:lnTo>
                <a:lnTo>
                  <a:pt x="53406" y="9446"/>
                </a:lnTo>
                <a:lnTo>
                  <a:pt x="50180" y="6322"/>
                </a:lnTo>
                <a:lnTo>
                  <a:pt x="46177" y="3959"/>
                </a:lnTo>
                <a:lnTo>
                  <a:pt x="41454" y="2372"/>
                </a:lnTo>
                <a:lnTo>
                  <a:pt x="36715" y="784"/>
                </a:lnTo>
                <a:lnTo>
                  <a:pt x="30952" y="0"/>
                </a:lnTo>
                <a:lnTo>
                  <a:pt x="3304" y="0"/>
                </a:lnTo>
                <a:lnTo>
                  <a:pt x="457" y="1905"/>
                </a:lnTo>
                <a:lnTo>
                  <a:pt x="0" y="4889"/>
                </a:lnTo>
                <a:lnTo>
                  <a:pt x="0" y="71334"/>
                </a:lnTo>
                <a:lnTo>
                  <a:pt x="1336" y="75082"/>
                </a:lnTo>
                <a:lnTo>
                  <a:pt x="4601" y="76222"/>
                </a:lnTo>
                <a:lnTo>
                  <a:pt x="22799" y="76222"/>
                </a:lnTo>
                <a:lnTo>
                  <a:pt x="15433" y="63968"/>
                </a:lnTo>
                <a:lnTo>
                  <a:pt x="15433" y="12128"/>
                </a:lnTo>
                <a:lnTo>
                  <a:pt x="28018" y="12128"/>
                </a:lnTo>
                <a:lnTo>
                  <a:pt x="31866" y="12777"/>
                </a:lnTo>
                <a:lnTo>
                  <a:pt x="34800" y="14043"/>
                </a:lnTo>
                <a:lnTo>
                  <a:pt x="37720" y="15314"/>
                </a:lnTo>
                <a:lnTo>
                  <a:pt x="40121" y="17104"/>
                </a:lnTo>
                <a:lnTo>
                  <a:pt x="43855" y="21650"/>
                </a:lnTo>
                <a:lnTo>
                  <a:pt x="45201" y="24343"/>
                </a:lnTo>
                <a:lnTo>
                  <a:pt x="46040" y="27443"/>
                </a:lnTo>
                <a:lnTo>
                  <a:pt x="46889" y="30542"/>
                </a:lnTo>
                <a:lnTo>
                  <a:pt x="47307" y="33909"/>
                </a:lnTo>
                <a:lnTo>
                  <a:pt x="47307" y="41922"/>
                </a:lnTo>
                <a:lnTo>
                  <a:pt x="46824" y="45756"/>
                </a:lnTo>
                <a:lnTo>
                  <a:pt x="45874" y="49057"/>
                </a:lnTo>
                <a:lnTo>
                  <a:pt x="44909" y="52362"/>
                </a:lnTo>
                <a:lnTo>
                  <a:pt x="43447" y="55130"/>
                </a:lnTo>
                <a:lnTo>
                  <a:pt x="41504" y="57351"/>
                </a:lnTo>
                <a:lnTo>
                  <a:pt x="37137" y="61225"/>
                </a:lnTo>
                <a:lnTo>
                  <a:pt x="34239" y="62316"/>
                </a:lnTo>
                <a:lnTo>
                  <a:pt x="35384" y="75488"/>
                </a:lnTo>
                <a:lnTo>
                  <a:pt x="40272" y="74013"/>
                </a:lnTo>
                <a:lnTo>
                  <a:pt x="45162" y="72539"/>
                </a:lnTo>
                <a:close/>
              </a:path>
              <a:path w="63338" h="76222">
                <a:moveTo>
                  <a:pt x="31319" y="63421"/>
                </a:moveTo>
                <a:lnTo>
                  <a:pt x="27752" y="63968"/>
                </a:lnTo>
                <a:lnTo>
                  <a:pt x="15433" y="63968"/>
                </a:lnTo>
                <a:lnTo>
                  <a:pt x="22799" y="76222"/>
                </a:lnTo>
                <a:lnTo>
                  <a:pt x="29566" y="76222"/>
                </a:lnTo>
                <a:lnTo>
                  <a:pt x="35384" y="75488"/>
                </a:lnTo>
                <a:lnTo>
                  <a:pt x="34239" y="62316"/>
                </a:lnTo>
                <a:lnTo>
                  <a:pt x="31319" y="63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7199067" y="5674262"/>
            <a:ext cx="59667" cy="76911"/>
          </a:xfrm>
          <a:custGeom>
            <a:avLst/>
            <a:gdLst/>
            <a:ahLst/>
            <a:cxnLst/>
            <a:rect l="l" t="t" r="r" b="b"/>
            <a:pathLst>
              <a:path w="59667" h="76911">
                <a:moveTo>
                  <a:pt x="140" y="875"/>
                </a:moveTo>
                <a:lnTo>
                  <a:pt x="0" y="3502"/>
                </a:lnTo>
                <a:lnTo>
                  <a:pt x="1234" y="6080"/>
                </a:lnTo>
                <a:lnTo>
                  <a:pt x="22075" y="47624"/>
                </a:lnTo>
                <a:lnTo>
                  <a:pt x="22075" y="74419"/>
                </a:lnTo>
                <a:lnTo>
                  <a:pt x="22442" y="75488"/>
                </a:lnTo>
                <a:lnTo>
                  <a:pt x="25110" y="76605"/>
                </a:lnTo>
                <a:lnTo>
                  <a:pt x="28336" y="76911"/>
                </a:lnTo>
                <a:lnTo>
                  <a:pt x="31344" y="76911"/>
                </a:lnTo>
                <a:lnTo>
                  <a:pt x="34596" y="76605"/>
                </a:lnTo>
                <a:lnTo>
                  <a:pt x="37631" y="74419"/>
                </a:lnTo>
                <a:lnTo>
                  <a:pt x="37631" y="47624"/>
                </a:lnTo>
                <a:lnTo>
                  <a:pt x="58496" y="6080"/>
                </a:lnTo>
                <a:lnTo>
                  <a:pt x="59667" y="3553"/>
                </a:lnTo>
                <a:lnTo>
                  <a:pt x="59119" y="468"/>
                </a:lnTo>
                <a:lnTo>
                  <a:pt x="55803" y="11"/>
                </a:lnTo>
                <a:lnTo>
                  <a:pt x="48783" y="0"/>
                </a:lnTo>
                <a:lnTo>
                  <a:pt x="45935" y="317"/>
                </a:lnTo>
                <a:lnTo>
                  <a:pt x="43282" y="2959"/>
                </a:lnTo>
                <a:lnTo>
                  <a:pt x="34927" y="21574"/>
                </a:lnTo>
                <a:lnTo>
                  <a:pt x="33414" y="25297"/>
                </a:lnTo>
                <a:lnTo>
                  <a:pt x="31842" y="29311"/>
                </a:lnTo>
                <a:lnTo>
                  <a:pt x="30214" y="33487"/>
                </a:lnTo>
                <a:lnTo>
                  <a:pt x="28562" y="29182"/>
                </a:lnTo>
                <a:lnTo>
                  <a:pt x="26949" y="25171"/>
                </a:lnTo>
                <a:lnTo>
                  <a:pt x="25312" y="21462"/>
                </a:lnTo>
                <a:lnTo>
                  <a:pt x="16830" y="2729"/>
                </a:lnTo>
                <a:lnTo>
                  <a:pt x="13971" y="302"/>
                </a:lnTo>
                <a:lnTo>
                  <a:pt x="10947" y="0"/>
                </a:lnTo>
                <a:lnTo>
                  <a:pt x="3863" y="11"/>
                </a:lnTo>
                <a:lnTo>
                  <a:pt x="140" y="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7268119" y="5674344"/>
            <a:ext cx="62862" cy="76821"/>
          </a:xfrm>
          <a:custGeom>
            <a:avLst/>
            <a:gdLst/>
            <a:ahLst/>
            <a:cxnLst/>
            <a:rect l="l" t="t" r="r" b="b"/>
            <a:pathLst>
              <a:path w="62862" h="76821">
                <a:moveTo>
                  <a:pt x="13765" y="22910"/>
                </a:moveTo>
                <a:lnTo>
                  <a:pt x="13649" y="20077"/>
                </a:lnTo>
                <a:lnTo>
                  <a:pt x="13484" y="17259"/>
                </a:lnTo>
                <a:lnTo>
                  <a:pt x="15529" y="21971"/>
                </a:lnTo>
                <a:lnTo>
                  <a:pt x="17805" y="26860"/>
                </a:lnTo>
                <a:lnTo>
                  <a:pt x="20026" y="31281"/>
                </a:lnTo>
                <a:lnTo>
                  <a:pt x="38997" y="66927"/>
                </a:lnTo>
                <a:lnTo>
                  <a:pt x="39977" y="68886"/>
                </a:lnTo>
                <a:lnTo>
                  <a:pt x="41654" y="71730"/>
                </a:lnTo>
                <a:lnTo>
                  <a:pt x="44941" y="75398"/>
                </a:lnTo>
                <a:lnTo>
                  <a:pt x="47865" y="76454"/>
                </a:lnTo>
                <a:lnTo>
                  <a:pt x="50427" y="76593"/>
                </a:lnTo>
                <a:lnTo>
                  <a:pt x="57019" y="76593"/>
                </a:lnTo>
                <a:lnTo>
                  <a:pt x="59230" y="76263"/>
                </a:lnTo>
                <a:lnTo>
                  <a:pt x="62073" y="74168"/>
                </a:lnTo>
                <a:lnTo>
                  <a:pt x="62862" y="71042"/>
                </a:lnTo>
                <a:lnTo>
                  <a:pt x="62862" y="2527"/>
                </a:lnTo>
                <a:lnTo>
                  <a:pt x="60350" y="241"/>
                </a:lnTo>
                <a:lnTo>
                  <a:pt x="57415" y="0"/>
                </a:lnTo>
                <a:lnTo>
                  <a:pt x="54658" y="0"/>
                </a:lnTo>
                <a:lnTo>
                  <a:pt x="51699" y="241"/>
                </a:lnTo>
                <a:lnTo>
                  <a:pt x="48895" y="2527"/>
                </a:lnTo>
                <a:lnTo>
                  <a:pt x="49046" y="49820"/>
                </a:lnTo>
                <a:lnTo>
                  <a:pt x="49197" y="55436"/>
                </a:lnTo>
                <a:lnTo>
                  <a:pt x="47764" y="52287"/>
                </a:lnTo>
                <a:lnTo>
                  <a:pt x="46263" y="49147"/>
                </a:lnTo>
                <a:lnTo>
                  <a:pt x="44715" y="45911"/>
                </a:lnTo>
                <a:lnTo>
                  <a:pt x="43112" y="42660"/>
                </a:lnTo>
                <a:lnTo>
                  <a:pt x="41424" y="39409"/>
                </a:lnTo>
                <a:lnTo>
                  <a:pt x="39710" y="36054"/>
                </a:lnTo>
                <a:lnTo>
                  <a:pt x="24864" y="8190"/>
                </a:lnTo>
                <a:lnTo>
                  <a:pt x="22679" y="4331"/>
                </a:lnTo>
                <a:lnTo>
                  <a:pt x="19604" y="1296"/>
                </a:lnTo>
                <a:lnTo>
                  <a:pt x="16649" y="368"/>
                </a:lnTo>
                <a:lnTo>
                  <a:pt x="4024" y="241"/>
                </a:lnTo>
                <a:lnTo>
                  <a:pt x="543" y="2538"/>
                </a:lnTo>
                <a:lnTo>
                  <a:pt x="0" y="5764"/>
                </a:lnTo>
                <a:lnTo>
                  <a:pt x="0" y="74674"/>
                </a:lnTo>
                <a:lnTo>
                  <a:pt x="2576" y="76528"/>
                </a:lnTo>
                <a:lnTo>
                  <a:pt x="5510" y="76821"/>
                </a:lnTo>
                <a:lnTo>
                  <a:pt x="8304" y="76821"/>
                </a:lnTo>
                <a:lnTo>
                  <a:pt x="11275" y="76528"/>
                </a:lnTo>
                <a:lnTo>
                  <a:pt x="13956" y="74283"/>
                </a:lnTo>
                <a:lnTo>
                  <a:pt x="13765" y="22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7340090" y="5674222"/>
            <a:ext cx="70091" cy="76946"/>
          </a:xfrm>
          <a:custGeom>
            <a:avLst/>
            <a:gdLst/>
            <a:ahLst/>
            <a:cxnLst/>
            <a:rect l="l" t="t" r="r" b="b"/>
            <a:pathLst>
              <a:path w="70091" h="76946">
                <a:moveTo>
                  <a:pt x="1511" y="76644"/>
                </a:moveTo>
                <a:lnTo>
                  <a:pt x="4964" y="76946"/>
                </a:lnTo>
                <a:lnTo>
                  <a:pt x="8455" y="76946"/>
                </a:lnTo>
                <a:lnTo>
                  <a:pt x="11897" y="76744"/>
                </a:lnTo>
                <a:lnTo>
                  <a:pt x="15137" y="74117"/>
                </a:lnTo>
                <a:lnTo>
                  <a:pt x="19965" y="59206"/>
                </a:lnTo>
                <a:lnTo>
                  <a:pt x="48602" y="59206"/>
                </a:lnTo>
                <a:lnTo>
                  <a:pt x="53718" y="74523"/>
                </a:lnTo>
                <a:lnTo>
                  <a:pt x="55547" y="76503"/>
                </a:lnTo>
                <a:lnTo>
                  <a:pt x="58113" y="76860"/>
                </a:lnTo>
                <a:lnTo>
                  <a:pt x="64716" y="76946"/>
                </a:lnTo>
                <a:lnTo>
                  <a:pt x="67322" y="76795"/>
                </a:lnTo>
                <a:lnTo>
                  <a:pt x="70091" y="74166"/>
                </a:lnTo>
                <a:lnTo>
                  <a:pt x="69213" y="70815"/>
                </a:lnTo>
                <a:lnTo>
                  <a:pt x="45643" y="3235"/>
                </a:lnTo>
                <a:lnTo>
                  <a:pt x="43141" y="507"/>
                </a:lnTo>
                <a:lnTo>
                  <a:pt x="39927" y="86"/>
                </a:lnTo>
                <a:lnTo>
                  <a:pt x="36715" y="0"/>
                </a:lnTo>
                <a:lnTo>
                  <a:pt x="34164" y="14907"/>
                </a:lnTo>
                <a:lnTo>
                  <a:pt x="45006" y="47307"/>
                </a:lnTo>
                <a:lnTo>
                  <a:pt x="23381" y="47307"/>
                </a:lnTo>
                <a:lnTo>
                  <a:pt x="24382" y="3060"/>
                </a:lnTo>
                <a:lnTo>
                  <a:pt x="875" y="70700"/>
                </a:lnTo>
                <a:lnTo>
                  <a:pt x="0" y="73987"/>
                </a:lnTo>
                <a:lnTo>
                  <a:pt x="1511" y="76644"/>
                </a:lnTo>
                <a:close/>
              </a:path>
              <a:path w="70091" h="76946">
                <a:moveTo>
                  <a:pt x="34164" y="14907"/>
                </a:moveTo>
                <a:lnTo>
                  <a:pt x="36715" y="0"/>
                </a:lnTo>
                <a:lnTo>
                  <a:pt x="29566" y="86"/>
                </a:lnTo>
                <a:lnTo>
                  <a:pt x="26708" y="507"/>
                </a:lnTo>
                <a:lnTo>
                  <a:pt x="24382" y="3060"/>
                </a:lnTo>
                <a:lnTo>
                  <a:pt x="23381" y="47307"/>
                </a:lnTo>
                <a:lnTo>
                  <a:pt x="34164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7419884" y="5674583"/>
            <a:ext cx="88836" cy="76578"/>
          </a:xfrm>
          <a:custGeom>
            <a:avLst/>
            <a:gdLst/>
            <a:ahLst/>
            <a:cxnLst/>
            <a:rect l="l" t="t" r="r" b="b"/>
            <a:pathLst>
              <a:path w="88836" h="76578">
                <a:moveTo>
                  <a:pt x="74282" y="74853"/>
                </a:moveTo>
                <a:lnTo>
                  <a:pt x="76986" y="76287"/>
                </a:lnTo>
                <a:lnTo>
                  <a:pt x="80059" y="76578"/>
                </a:lnTo>
                <a:lnTo>
                  <a:pt x="82929" y="76578"/>
                </a:lnTo>
                <a:lnTo>
                  <a:pt x="86003" y="76287"/>
                </a:lnTo>
                <a:lnTo>
                  <a:pt x="88836" y="74101"/>
                </a:lnTo>
                <a:lnTo>
                  <a:pt x="88836" y="6169"/>
                </a:lnTo>
                <a:lnTo>
                  <a:pt x="88198" y="2792"/>
                </a:lnTo>
                <a:lnTo>
                  <a:pt x="85445" y="406"/>
                </a:lnTo>
                <a:lnTo>
                  <a:pt x="82712" y="0"/>
                </a:lnTo>
                <a:lnTo>
                  <a:pt x="70825" y="0"/>
                </a:lnTo>
                <a:lnTo>
                  <a:pt x="67359" y="734"/>
                </a:lnTo>
                <a:lnTo>
                  <a:pt x="64781" y="2641"/>
                </a:lnTo>
                <a:lnTo>
                  <a:pt x="62862" y="5853"/>
                </a:lnTo>
                <a:lnTo>
                  <a:pt x="61796" y="8887"/>
                </a:lnTo>
                <a:lnTo>
                  <a:pt x="44703" y="54201"/>
                </a:lnTo>
                <a:lnTo>
                  <a:pt x="44474" y="54201"/>
                </a:lnTo>
                <a:lnTo>
                  <a:pt x="27979" y="8761"/>
                </a:lnTo>
                <a:lnTo>
                  <a:pt x="26959" y="5737"/>
                </a:lnTo>
                <a:lnTo>
                  <a:pt x="24914" y="2590"/>
                </a:lnTo>
                <a:lnTo>
                  <a:pt x="21904" y="734"/>
                </a:lnTo>
                <a:lnTo>
                  <a:pt x="19316" y="151"/>
                </a:lnTo>
                <a:lnTo>
                  <a:pt x="15961" y="0"/>
                </a:lnTo>
                <a:lnTo>
                  <a:pt x="4064" y="0"/>
                </a:lnTo>
                <a:lnTo>
                  <a:pt x="532" y="2641"/>
                </a:lnTo>
                <a:lnTo>
                  <a:pt x="0" y="6169"/>
                </a:lnTo>
                <a:lnTo>
                  <a:pt x="114" y="74853"/>
                </a:lnTo>
                <a:lnTo>
                  <a:pt x="2833" y="76287"/>
                </a:lnTo>
                <a:lnTo>
                  <a:pt x="5892" y="76578"/>
                </a:lnTo>
                <a:lnTo>
                  <a:pt x="8751" y="76578"/>
                </a:lnTo>
                <a:lnTo>
                  <a:pt x="11797" y="76287"/>
                </a:lnTo>
                <a:lnTo>
                  <a:pt x="14665" y="74101"/>
                </a:lnTo>
                <a:lnTo>
                  <a:pt x="14781" y="12062"/>
                </a:lnTo>
                <a:lnTo>
                  <a:pt x="36118" y="74040"/>
                </a:lnTo>
                <a:lnTo>
                  <a:pt x="36817" y="75171"/>
                </a:lnTo>
                <a:lnTo>
                  <a:pt x="39649" y="76337"/>
                </a:lnTo>
                <a:lnTo>
                  <a:pt x="42670" y="76578"/>
                </a:lnTo>
                <a:lnTo>
                  <a:pt x="46483" y="76542"/>
                </a:lnTo>
                <a:lnTo>
                  <a:pt x="49136" y="76301"/>
                </a:lnTo>
                <a:lnTo>
                  <a:pt x="51969" y="74040"/>
                </a:lnTo>
                <a:lnTo>
                  <a:pt x="74051" y="12062"/>
                </a:lnTo>
                <a:lnTo>
                  <a:pt x="74282" y="74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7524652" y="5674226"/>
            <a:ext cx="15558" cy="76935"/>
          </a:xfrm>
          <a:custGeom>
            <a:avLst/>
            <a:gdLst/>
            <a:ahLst/>
            <a:cxnLst/>
            <a:rect l="l" t="t" r="r" b="b"/>
            <a:pathLst>
              <a:path w="15558" h="76935">
                <a:moveTo>
                  <a:pt x="15558" y="74458"/>
                </a:moveTo>
                <a:lnTo>
                  <a:pt x="15558" y="2476"/>
                </a:lnTo>
                <a:lnTo>
                  <a:pt x="15176" y="1410"/>
                </a:lnTo>
                <a:lnTo>
                  <a:pt x="12534" y="292"/>
                </a:lnTo>
                <a:lnTo>
                  <a:pt x="9323" y="0"/>
                </a:lnTo>
                <a:lnTo>
                  <a:pt x="6299" y="0"/>
                </a:lnTo>
                <a:lnTo>
                  <a:pt x="3098" y="292"/>
                </a:lnTo>
                <a:lnTo>
                  <a:pt x="0" y="2476"/>
                </a:lnTo>
                <a:lnTo>
                  <a:pt x="0" y="74458"/>
                </a:lnTo>
                <a:lnTo>
                  <a:pt x="394" y="75528"/>
                </a:lnTo>
                <a:lnTo>
                  <a:pt x="3048" y="76644"/>
                </a:lnTo>
                <a:lnTo>
                  <a:pt x="6299" y="76935"/>
                </a:lnTo>
                <a:lnTo>
                  <a:pt x="9323" y="76935"/>
                </a:lnTo>
                <a:lnTo>
                  <a:pt x="12534" y="76644"/>
                </a:lnTo>
                <a:lnTo>
                  <a:pt x="15558" y="74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7552133" y="5673347"/>
            <a:ext cx="56361" cy="78703"/>
          </a:xfrm>
          <a:custGeom>
            <a:avLst/>
            <a:gdLst/>
            <a:ahLst/>
            <a:cxnLst/>
            <a:rect l="l" t="t" r="r" b="b"/>
            <a:pathLst>
              <a:path w="56361" h="78703">
                <a:moveTo>
                  <a:pt x="774" y="52287"/>
                </a:moveTo>
                <a:lnTo>
                  <a:pt x="2350" y="57089"/>
                </a:lnTo>
                <a:lnTo>
                  <a:pt x="3912" y="61876"/>
                </a:lnTo>
                <a:lnTo>
                  <a:pt x="6174" y="65862"/>
                </a:lnTo>
                <a:lnTo>
                  <a:pt x="9118" y="69062"/>
                </a:lnTo>
                <a:lnTo>
                  <a:pt x="12063" y="72262"/>
                </a:lnTo>
                <a:lnTo>
                  <a:pt x="15634" y="74664"/>
                </a:lnTo>
                <a:lnTo>
                  <a:pt x="19836" y="76277"/>
                </a:lnTo>
                <a:lnTo>
                  <a:pt x="24041" y="77890"/>
                </a:lnTo>
                <a:lnTo>
                  <a:pt x="28754" y="78703"/>
                </a:lnTo>
                <a:lnTo>
                  <a:pt x="36652" y="78703"/>
                </a:lnTo>
                <a:lnTo>
                  <a:pt x="41428" y="78055"/>
                </a:lnTo>
                <a:lnTo>
                  <a:pt x="45770" y="77076"/>
                </a:lnTo>
                <a:lnTo>
                  <a:pt x="49338" y="75783"/>
                </a:lnTo>
                <a:lnTo>
                  <a:pt x="52095" y="74397"/>
                </a:lnTo>
                <a:lnTo>
                  <a:pt x="55346" y="71805"/>
                </a:lnTo>
                <a:lnTo>
                  <a:pt x="56210" y="69101"/>
                </a:lnTo>
                <a:lnTo>
                  <a:pt x="56361" y="65912"/>
                </a:lnTo>
                <a:lnTo>
                  <a:pt x="56325" y="63374"/>
                </a:lnTo>
                <a:lnTo>
                  <a:pt x="55739" y="60083"/>
                </a:lnTo>
                <a:lnTo>
                  <a:pt x="53136" y="59692"/>
                </a:lnTo>
                <a:lnTo>
                  <a:pt x="50115" y="61661"/>
                </a:lnTo>
                <a:lnTo>
                  <a:pt x="47242" y="63223"/>
                </a:lnTo>
                <a:lnTo>
                  <a:pt x="43524" y="64594"/>
                </a:lnTo>
                <a:lnTo>
                  <a:pt x="39154" y="65570"/>
                </a:lnTo>
                <a:lnTo>
                  <a:pt x="33365" y="65570"/>
                </a:lnTo>
                <a:lnTo>
                  <a:pt x="30657" y="65051"/>
                </a:lnTo>
                <a:lnTo>
                  <a:pt x="28230" y="64007"/>
                </a:lnTo>
                <a:lnTo>
                  <a:pt x="23764" y="61380"/>
                </a:lnTo>
                <a:lnTo>
                  <a:pt x="20347" y="57139"/>
                </a:lnTo>
                <a:lnTo>
                  <a:pt x="19025" y="54446"/>
                </a:lnTo>
                <a:lnTo>
                  <a:pt x="18097" y="51156"/>
                </a:lnTo>
                <a:lnTo>
                  <a:pt x="17183" y="47880"/>
                </a:lnTo>
                <a:lnTo>
                  <a:pt x="16714" y="43995"/>
                </a:lnTo>
                <a:lnTo>
                  <a:pt x="16714" y="35445"/>
                </a:lnTo>
                <a:lnTo>
                  <a:pt x="17147" y="31777"/>
                </a:lnTo>
                <a:lnTo>
                  <a:pt x="18007" y="28512"/>
                </a:lnTo>
                <a:lnTo>
                  <a:pt x="18886" y="25250"/>
                </a:lnTo>
                <a:lnTo>
                  <a:pt x="20142" y="22467"/>
                </a:lnTo>
                <a:lnTo>
                  <a:pt x="21805" y="20167"/>
                </a:lnTo>
                <a:lnTo>
                  <a:pt x="25502" y="16106"/>
                </a:lnTo>
                <a:lnTo>
                  <a:pt x="30251" y="13641"/>
                </a:lnTo>
                <a:lnTo>
                  <a:pt x="32957" y="13017"/>
                </a:lnTo>
                <a:lnTo>
                  <a:pt x="38722" y="13017"/>
                </a:lnTo>
                <a:lnTo>
                  <a:pt x="43078" y="14047"/>
                </a:lnTo>
                <a:lnTo>
                  <a:pt x="46775" y="15495"/>
                </a:lnTo>
                <a:lnTo>
                  <a:pt x="49644" y="17183"/>
                </a:lnTo>
                <a:lnTo>
                  <a:pt x="52617" y="19331"/>
                </a:lnTo>
                <a:lnTo>
                  <a:pt x="55170" y="19076"/>
                </a:lnTo>
                <a:lnTo>
                  <a:pt x="56019" y="16192"/>
                </a:lnTo>
                <a:lnTo>
                  <a:pt x="56120" y="13197"/>
                </a:lnTo>
                <a:lnTo>
                  <a:pt x="55980" y="9677"/>
                </a:lnTo>
                <a:lnTo>
                  <a:pt x="55311" y="7124"/>
                </a:lnTo>
                <a:lnTo>
                  <a:pt x="52754" y="4636"/>
                </a:lnTo>
                <a:lnTo>
                  <a:pt x="50090" y="3139"/>
                </a:lnTo>
                <a:lnTo>
                  <a:pt x="46915" y="1904"/>
                </a:lnTo>
                <a:lnTo>
                  <a:pt x="43423" y="878"/>
                </a:lnTo>
                <a:lnTo>
                  <a:pt x="39495" y="166"/>
                </a:lnTo>
                <a:lnTo>
                  <a:pt x="35345" y="0"/>
                </a:lnTo>
                <a:lnTo>
                  <a:pt x="30110" y="0"/>
                </a:lnTo>
                <a:lnTo>
                  <a:pt x="25336" y="878"/>
                </a:lnTo>
                <a:lnTo>
                  <a:pt x="20991" y="2656"/>
                </a:lnTo>
                <a:lnTo>
                  <a:pt x="16649" y="4406"/>
                </a:lnTo>
                <a:lnTo>
                  <a:pt x="12927" y="6998"/>
                </a:lnTo>
                <a:lnTo>
                  <a:pt x="9832" y="10429"/>
                </a:lnTo>
                <a:lnTo>
                  <a:pt x="6732" y="13831"/>
                </a:lnTo>
                <a:lnTo>
                  <a:pt x="4305" y="18061"/>
                </a:lnTo>
                <a:lnTo>
                  <a:pt x="2578" y="23091"/>
                </a:lnTo>
                <a:lnTo>
                  <a:pt x="849" y="28105"/>
                </a:lnTo>
                <a:lnTo>
                  <a:pt x="0" y="33872"/>
                </a:lnTo>
                <a:lnTo>
                  <a:pt x="0" y="46710"/>
                </a:lnTo>
                <a:lnTo>
                  <a:pt x="774" y="522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7612505" y="5674222"/>
            <a:ext cx="70092" cy="76946"/>
          </a:xfrm>
          <a:custGeom>
            <a:avLst/>
            <a:gdLst/>
            <a:ahLst/>
            <a:cxnLst/>
            <a:rect l="l" t="t" r="r" b="b"/>
            <a:pathLst>
              <a:path w="70092" h="76946">
                <a:moveTo>
                  <a:pt x="1512" y="76644"/>
                </a:moveTo>
                <a:lnTo>
                  <a:pt x="4954" y="76946"/>
                </a:lnTo>
                <a:lnTo>
                  <a:pt x="8460" y="76946"/>
                </a:lnTo>
                <a:lnTo>
                  <a:pt x="11902" y="76744"/>
                </a:lnTo>
                <a:lnTo>
                  <a:pt x="15126" y="74117"/>
                </a:lnTo>
                <a:lnTo>
                  <a:pt x="19965" y="59206"/>
                </a:lnTo>
                <a:lnTo>
                  <a:pt x="48592" y="59206"/>
                </a:lnTo>
                <a:lnTo>
                  <a:pt x="53723" y="74523"/>
                </a:lnTo>
                <a:lnTo>
                  <a:pt x="55552" y="76503"/>
                </a:lnTo>
                <a:lnTo>
                  <a:pt x="58119" y="76860"/>
                </a:lnTo>
                <a:lnTo>
                  <a:pt x="64706" y="76946"/>
                </a:lnTo>
                <a:lnTo>
                  <a:pt x="67323" y="76795"/>
                </a:lnTo>
                <a:lnTo>
                  <a:pt x="70092" y="74166"/>
                </a:lnTo>
                <a:lnTo>
                  <a:pt x="69217" y="70815"/>
                </a:lnTo>
                <a:lnTo>
                  <a:pt x="45645" y="3235"/>
                </a:lnTo>
                <a:lnTo>
                  <a:pt x="43143" y="507"/>
                </a:lnTo>
                <a:lnTo>
                  <a:pt x="39931" y="86"/>
                </a:lnTo>
                <a:lnTo>
                  <a:pt x="36716" y="0"/>
                </a:lnTo>
                <a:lnTo>
                  <a:pt x="34164" y="14907"/>
                </a:lnTo>
                <a:lnTo>
                  <a:pt x="45011" y="47307"/>
                </a:lnTo>
                <a:lnTo>
                  <a:pt x="23381" y="47307"/>
                </a:lnTo>
                <a:lnTo>
                  <a:pt x="24386" y="3060"/>
                </a:lnTo>
                <a:lnTo>
                  <a:pt x="878" y="70700"/>
                </a:lnTo>
                <a:lnTo>
                  <a:pt x="0" y="73987"/>
                </a:lnTo>
                <a:lnTo>
                  <a:pt x="1512" y="76644"/>
                </a:lnTo>
                <a:close/>
              </a:path>
              <a:path w="70092" h="76946">
                <a:moveTo>
                  <a:pt x="34164" y="14907"/>
                </a:moveTo>
                <a:lnTo>
                  <a:pt x="36716" y="0"/>
                </a:lnTo>
                <a:lnTo>
                  <a:pt x="29566" y="86"/>
                </a:lnTo>
                <a:lnTo>
                  <a:pt x="26708" y="507"/>
                </a:lnTo>
                <a:lnTo>
                  <a:pt x="24386" y="3060"/>
                </a:lnTo>
                <a:lnTo>
                  <a:pt x="23381" y="47307"/>
                </a:lnTo>
                <a:lnTo>
                  <a:pt x="34164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7692296" y="5674219"/>
            <a:ext cx="41885" cy="76593"/>
          </a:xfrm>
          <a:custGeom>
            <a:avLst/>
            <a:gdLst/>
            <a:ahLst/>
            <a:cxnLst/>
            <a:rect l="l" t="t" r="r" b="b"/>
            <a:pathLst>
              <a:path w="41885" h="76593">
                <a:moveTo>
                  <a:pt x="1336" y="75449"/>
                </a:moveTo>
                <a:lnTo>
                  <a:pt x="4587" y="76593"/>
                </a:lnTo>
                <a:lnTo>
                  <a:pt x="39524" y="76593"/>
                </a:lnTo>
                <a:lnTo>
                  <a:pt x="41098" y="75628"/>
                </a:lnTo>
                <a:lnTo>
                  <a:pt x="41734" y="73087"/>
                </a:lnTo>
                <a:lnTo>
                  <a:pt x="41885" y="70114"/>
                </a:lnTo>
                <a:lnTo>
                  <a:pt x="41734" y="67143"/>
                </a:lnTo>
                <a:lnTo>
                  <a:pt x="39524" y="63803"/>
                </a:lnTo>
                <a:lnTo>
                  <a:pt x="15560" y="63803"/>
                </a:lnTo>
                <a:lnTo>
                  <a:pt x="15560" y="2487"/>
                </a:lnTo>
                <a:lnTo>
                  <a:pt x="15167" y="1422"/>
                </a:lnTo>
                <a:lnTo>
                  <a:pt x="12524" y="302"/>
                </a:lnTo>
                <a:lnTo>
                  <a:pt x="9310" y="0"/>
                </a:lnTo>
                <a:lnTo>
                  <a:pt x="6289" y="0"/>
                </a:lnTo>
                <a:lnTo>
                  <a:pt x="3039" y="302"/>
                </a:lnTo>
                <a:lnTo>
                  <a:pt x="0" y="2487"/>
                </a:lnTo>
                <a:lnTo>
                  <a:pt x="0" y="71701"/>
                </a:lnTo>
                <a:lnTo>
                  <a:pt x="1336" y="75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7743096" y="5674219"/>
            <a:ext cx="41885" cy="76593"/>
          </a:xfrm>
          <a:custGeom>
            <a:avLst/>
            <a:gdLst/>
            <a:ahLst/>
            <a:cxnLst/>
            <a:rect l="l" t="t" r="r" b="b"/>
            <a:pathLst>
              <a:path w="41885" h="76593">
                <a:moveTo>
                  <a:pt x="1336" y="75449"/>
                </a:moveTo>
                <a:lnTo>
                  <a:pt x="4585" y="76593"/>
                </a:lnTo>
                <a:lnTo>
                  <a:pt x="39524" y="76593"/>
                </a:lnTo>
                <a:lnTo>
                  <a:pt x="41097" y="75628"/>
                </a:lnTo>
                <a:lnTo>
                  <a:pt x="41734" y="73087"/>
                </a:lnTo>
                <a:lnTo>
                  <a:pt x="41885" y="70114"/>
                </a:lnTo>
                <a:lnTo>
                  <a:pt x="41734" y="67143"/>
                </a:lnTo>
                <a:lnTo>
                  <a:pt x="39524" y="63803"/>
                </a:lnTo>
                <a:lnTo>
                  <a:pt x="15558" y="63803"/>
                </a:lnTo>
                <a:lnTo>
                  <a:pt x="15558" y="2487"/>
                </a:lnTo>
                <a:lnTo>
                  <a:pt x="15166" y="1422"/>
                </a:lnTo>
                <a:lnTo>
                  <a:pt x="12524" y="302"/>
                </a:lnTo>
                <a:lnTo>
                  <a:pt x="9309" y="0"/>
                </a:lnTo>
                <a:lnTo>
                  <a:pt x="6289" y="0"/>
                </a:lnTo>
                <a:lnTo>
                  <a:pt x="3037" y="302"/>
                </a:lnTo>
                <a:lnTo>
                  <a:pt x="0" y="2487"/>
                </a:lnTo>
                <a:lnTo>
                  <a:pt x="0" y="71701"/>
                </a:lnTo>
                <a:lnTo>
                  <a:pt x="1336" y="75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7786443" y="5674262"/>
            <a:ext cx="59665" cy="76911"/>
          </a:xfrm>
          <a:custGeom>
            <a:avLst/>
            <a:gdLst/>
            <a:ahLst/>
            <a:cxnLst/>
            <a:rect l="l" t="t" r="r" b="b"/>
            <a:pathLst>
              <a:path w="59665" h="76911">
                <a:moveTo>
                  <a:pt x="140" y="875"/>
                </a:moveTo>
                <a:lnTo>
                  <a:pt x="0" y="3502"/>
                </a:lnTo>
                <a:lnTo>
                  <a:pt x="1230" y="6080"/>
                </a:lnTo>
                <a:lnTo>
                  <a:pt x="22071" y="47624"/>
                </a:lnTo>
                <a:lnTo>
                  <a:pt x="22071" y="74419"/>
                </a:lnTo>
                <a:lnTo>
                  <a:pt x="22442" y="75488"/>
                </a:lnTo>
                <a:lnTo>
                  <a:pt x="25110" y="76605"/>
                </a:lnTo>
                <a:lnTo>
                  <a:pt x="28334" y="76911"/>
                </a:lnTo>
                <a:lnTo>
                  <a:pt x="31344" y="76911"/>
                </a:lnTo>
                <a:lnTo>
                  <a:pt x="34596" y="76605"/>
                </a:lnTo>
                <a:lnTo>
                  <a:pt x="37631" y="74419"/>
                </a:lnTo>
                <a:lnTo>
                  <a:pt x="37631" y="47624"/>
                </a:lnTo>
                <a:lnTo>
                  <a:pt x="58496" y="6080"/>
                </a:lnTo>
                <a:lnTo>
                  <a:pt x="59665" y="3553"/>
                </a:lnTo>
                <a:lnTo>
                  <a:pt x="59119" y="468"/>
                </a:lnTo>
                <a:lnTo>
                  <a:pt x="55803" y="11"/>
                </a:lnTo>
                <a:lnTo>
                  <a:pt x="48779" y="0"/>
                </a:lnTo>
                <a:lnTo>
                  <a:pt x="45935" y="317"/>
                </a:lnTo>
                <a:lnTo>
                  <a:pt x="43282" y="2959"/>
                </a:lnTo>
                <a:lnTo>
                  <a:pt x="34927" y="21574"/>
                </a:lnTo>
                <a:lnTo>
                  <a:pt x="33414" y="25297"/>
                </a:lnTo>
                <a:lnTo>
                  <a:pt x="31838" y="29311"/>
                </a:lnTo>
                <a:lnTo>
                  <a:pt x="30214" y="33487"/>
                </a:lnTo>
                <a:lnTo>
                  <a:pt x="28562" y="29182"/>
                </a:lnTo>
                <a:lnTo>
                  <a:pt x="26949" y="25171"/>
                </a:lnTo>
                <a:lnTo>
                  <a:pt x="25311" y="21462"/>
                </a:lnTo>
                <a:lnTo>
                  <a:pt x="16826" y="2729"/>
                </a:lnTo>
                <a:lnTo>
                  <a:pt x="13971" y="302"/>
                </a:lnTo>
                <a:lnTo>
                  <a:pt x="10947" y="0"/>
                </a:lnTo>
                <a:lnTo>
                  <a:pt x="3863" y="11"/>
                </a:lnTo>
                <a:lnTo>
                  <a:pt x="140" y="8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7883434" y="5674583"/>
            <a:ext cx="88837" cy="76578"/>
          </a:xfrm>
          <a:custGeom>
            <a:avLst/>
            <a:gdLst/>
            <a:ahLst/>
            <a:cxnLst/>
            <a:rect l="l" t="t" r="r" b="b"/>
            <a:pathLst>
              <a:path w="88837" h="76578">
                <a:moveTo>
                  <a:pt x="74282" y="74853"/>
                </a:moveTo>
                <a:lnTo>
                  <a:pt x="76986" y="76287"/>
                </a:lnTo>
                <a:lnTo>
                  <a:pt x="80060" y="76578"/>
                </a:lnTo>
                <a:lnTo>
                  <a:pt x="82929" y="76578"/>
                </a:lnTo>
                <a:lnTo>
                  <a:pt x="86004" y="76287"/>
                </a:lnTo>
                <a:lnTo>
                  <a:pt x="88837" y="74101"/>
                </a:lnTo>
                <a:lnTo>
                  <a:pt x="88837" y="6169"/>
                </a:lnTo>
                <a:lnTo>
                  <a:pt x="88200" y="2792"/>
                </a:lnTo>
                <a:lnTo>
                  <a:pt x="85445" y="406"/>
                </a:lnTo>
                <a:lnTo>
                  <a:pt x="82713" y="0"/>
                </a:lnTo>
                <a:lnTo>
                  <a:pt x="70826" y="0"/>
                </a:lnTo>
                <a:lnTo>
                  <a:pt x="67359" y="734"/>
                </a:lnTo>
                <a:lnTo>
                  <a:pt x="64781" y="2641"/>
                </a:lnTo>
                <a:lnTo>
                  <a:pt x="62863" y="5853"/>
                </a:lnTo>
                <a:lnTo>
                  <a:pt x="61798" y="8887"/>
                </a:lnTo>
                <a:lnTo>
                  <a:pt x="44705" y="54201"/>
                </a:lnTo>
                <a:lnTo>
                  <a:pt x="44474" y="54201"/>
                </a:lnTo>
                <a:lnTo>
                  <a:pt x="27975" y="8761"/>
                </a:lnTo>
                <a:lnTo>
                  <a:pt x="26960" y="5737"/>
                </a:lnTo>
                <a:lnTo>
                  <a:pt x="24916" y="2590"/>
                </a:lnTo>
                <a:lnTo>
                  <a:pt x="21906" y="734"/>
                </a:lnTo>
                <a:lnTo>
                  <a:pt x="19317" y="151"/>
                </a:lnTo>
                <a:lnTo>
                  <a:pt x="15962" y="0"/>
                </a:lnTo>
                <a:lnTo>
                  <a:pt x="4064" y="0"/>
                </a:lnTo>
                <a:lnTo>
                  <a:pt x="533" y="2641"/>
                </a:lnTo>
                <a:lnTo>
                  <a:pt x="0" y="6169"/>
                </a:lnTo>
                <a:lnTo>
                  <a:pt x="115" y="74853"/>
                </a:lnTo>
                <a:lnTo>
                  <a:pt x="2829" y="76287"/>
                </a:lnTo>
                <a:lnTo>
                  <a:pt x="5892" y="76578"/>
                </a:lnTo>
                <a:lnTo>
                  <a:pt x="8747" y="76578"/>
                </a:lnTo>
                <a:lnTo>
                  <a:pt x="11797" y="76287"/>
                </a:lnTo>
                <a:lnTo>
                  <a:pt x="14665" y="74101"/>
                </a:lnTo>
                <a:lnTo>
                  <a:pt x="14781" y="12062"/>
                </a:lnTo>
                <a:lnTo>
                  <a:pt x="36118" y="74040"/>
                </a:lnTo>
                <a:lnTo>
                  <a:pt x="36817" y="75171"/>
                </a:lnTo>
                <a:lnTo>
                  <a:pt x="39650" y="76337"/>
                </a:lnTo>
                <a:lnTo>
                  <a:pt x="42670" y="76578"/>
                </a:lnTo>
                <a:lnTo>
                  <a:pt x="46479" y="76542"/>
                </a:lnTo>
                <a:lnTo>
                  <a:pt x="49136" y="76301"/>
                </a:lnTo>
                <a:lnTo>
                  <a:pt x="51965" y="74040"/>
                </a:lnTo>
                <a:lnTo>
                  <a:pt x="74052" y="12062"/>
                </a:lnTo>
                <a:lnTo>
                  <a:pt x="74282" y="748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7981440" y="5674222"/>
            <a:ext cx="70088" cy="76946"/>
          </a:xfrm>
          <a:custGeom>
            <a:avLst/>
            <a:gdLst/>
            <a:ahLst/>
            <a:cxnLst/>
            <a:rect l="l" t="t" r="r" b="b"/>
            <a:pathLst>
              <a:path w="70088" h="76946">
                <a:moveTo>
                  <a:pt x="1508" y="76644"/>
                </a:moveTo>
                <a:lnTo>
                  <a:pt x="4964" y="76946"/>
                </a:lnTo>
                <a:lnTo>
                  <a:pt x="8456" y="76946"/>
                </a:lnTo>
                <a:lnTo>
                  <a:pt x="11898" y="76744"/>
                </a:lnTo>
                <a:lnTo>
                  <a:pt x="15138" y="74117"/>
                </a:lnTo>
                <a:lnTo>
                  <a:pt x="19961" y="59206"/>
                </a:lnTo>
                <a:lnTo>
                  <a:pt x="48600" y="59206"/>
                </a:lnTo>
                <a:lnTo>
                  <a:pt x="53719" y="74523"/>
                </a:lnTo>
                <a:lnTo>
                  <a:pt x="55548" y="76503"/>
                </a:lnTo>
                <a:lnTo>
                  <a:pt x="58115" y="76860"/>
                </a:lnTo>
                <a:lnTo>
                  <a:pt x="64717" y="76946"/>
                </a:lnTo>
                <a:lnTo>
                  <a:pt x="67320" y="76795"/>
                </a:lnTo>
                <a:lnTo>
                  <a:pt x="70088" y="74166"/>
                </a:lnTo>
                <a:lnTo>
                  <a:pt x="69213" y="70815"/>
                </a:lnTo>
                <a:lnTo>
                  <a:pt x="45641" y="3235"/>
                </a:lnTo>
                <a:lnTo>
                  <a:pt x="43143" y="507"/>
                </a:lnTo>
                <a:lnTo>
                  <a:pt x="39927" y="86"/>
                </a:lnTo>
                <a:lnTo>
                  <a:pt x="36713" y="0"/>
                </a:lnTo>
                <a:lnTo>
                  <a:pt x="34160" y="14907"/>
                </a:lnTo>
                <a:lnTo>
                  <a:pt x="45007" y="47307"/>
                </a:lnTo>
                <a:lnTo>
                  <a:pt x="23379" y="47307"/>
                </a:lnTo>
                <a:lnTo>
                  <a:pt x="24382" y="3060"/>
                </a:lnTo>
                <a:lnTo>
                  <a:pt x="875" y="70700"/>
                </a:lnTo>
                <a:lnTo>
                  <a:pt x="0" y="73987"/>
                </a:lnTo>
                <a:lnTo>
                  <a:pt x="1508" y="76644"/>
                </a:lnTo>
                <a:close/>
              </a:path>
              <a:path w="70088" h="76946">
                <a:moveTo>
                  <a:pt x="34160" y="14907"/>
                </a:moveTo>
                <a:lnTo>
                  <a:pt x="36713" y="0"/>
                </a:lnTo>
                <a:lnTo>
                  <a:pt x="29563" y="86"/>
                </a:lnTo>
                <a:lnTo>
                  <a:pt x="26709" y="507"/>
                </a:lnTo>
                <a:lnTo>
                  <a:pt x="24382" y="3060"/>
                </a:lnTo>
                <a:lnTo>
                  <a:pt x="23379" y="47307"/>
                </a:lnTo>
                <a:lnTo>
                  <a:pt x="34160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8060601" y="5674344"/>
            <a:ext cx="62852" cy="76821"/>
          </a:xfrm>
          <a:custGeom>
            <a:avLst/>
            <a:gdLst/>
            <a:ahLst/>
            <a:cxnLst/>
            <a:rect l="l" t="t" r="r" b="b"/>
            <a:pathLst>
              <a:path w="62852" h="76821">
                <a:moveTo>
                  <a:pt x="13766" y="22910"/>
                </a:moveTo>
                <a:lnTo>
                  <a:pt x="13641" y="20077"/>
                </a:lnTo>
                <a:lnTo>
                  <a:pt x="13489" y="17259"/>
                </a:lnTo>
                <a:lnTo>
                  <a:pt x="15520" y="21971"/>
                </a:lnTo>
                <a:lnTo>
                  <a:pt x="17806" y="26860"/>
                </a:lnTo>
                <a:lnTo>
                  <a:pt x="20030" y="31281"/>
                </a:lnTo>
                <a:lnTo>
                  <a:pt x="38991" y="66927"/>
                </a:lnTo>
                <a:lnTo>
                  <a:pt x="39982" y="68886"/>
                </a:lnTo>
                <a:lnTo>
                  <a:pt x="41645" y="71730"/>
                </a:lnTo>
                <a:lnTo>
                  <a:pt x="44935" y="75398"/>
                </a:lnTo>
                <a:lnTo>
                  <a:pt x="47854" y="76454"/>
                </a:lnTo>
                <a:lnTo>
                  <a:pt x="50421" y="76593"/>
                </a:lnTo>
                <a:lnTo>
                  <a:pt x="57024" y="76593"/>
                </a:lnTo>
                <a:lnTo>
                  <a:pt x="59235" y="76263"/>
                </a:lnTo>
                <a:lnTo>
                  <a:pt x="62068" y="74168"/>
                </a:lnTo>
                <a:lnTo>
                  <a:pt x="62852" y="71042"/>
                </a:lnTo>
                <a:lnTo>
                  <a:pt x="62852" y="2527"/>
                </a:lnTo>
                <a:lnTo>
                  <a:pt x="60350" y="241"/>
                </a:lnTo>
                <a:lnTo>
                  <a:pt x="57416" y="0"/>
                </a:lnTo>
                <a:lnTo>
                  <a:pt x="54663" y="0"/>
                </a:lnTo>
                <a:lnTo>
                  <a:pt x="51704" y="241"/>
                </a:lnTo>
                <a:lnTo>
                  <a:pt x="48884" y="2527"/>
                </a:lnTo>
                <a:lnTo>
                  <a:pt x="49035" y="49820"/>
                </a:lnTo>
                <a:lnTo>
                  <a:pt x="49187" y="55436"/>
                </a:lnTo>
                <a:lnTo>
                  <a:pt x="47764" y="52287"/>
                </a:lnTo>
                <a:lnTo>
                  <a:pt x="46257" y="49147"/>
                </a:lnTo>
                <a:lnTo>
                  <a:pt x="44705" y="45911"/>
                </a:lnTo>
                <a:lnTo>
                  <a:pt x="43106" y="42660"/>
                </a:lnTo>
                <a:lnTo>
                  <a:pt x="41428" y="39409"/>
                </a:lnTo>
                <a:lnTo>
                  <a:pt x="39715" y="36054"/>
                </a:lnTo>
                <a:lnTo>
                  <a:pt x="24855" y="8190"/>
                </a:lnTo>
                <a:lnTo>
                  <a:pt x="22683" y="4331"/>
                </a:lnTo>
                <a:lnTo>
                  <a:pt x="19610" y="1296"/>
                </a:lnTo>
                <a:lnTo>
                  <a:pt x="16650" y="368"/>
                </a:lnTo>
                <a:lnTo>
                  <a:pt x="4028" y="241"/>
                </a:lnTo>
                <a:lnTo>
                  <a:pt x="547" y="2538"/>
                </a:lnTo>
                <a:lnTo>
                  <a:pt x="0" y="5764"/>
                </a:lnTo>
                <a:lnTo>
                  <a:pt x="0" y="74674"/>
                </a:lnTo>
                <a:lnTo>
                  <a:pt x="2566" y="76528"/>
                </a:lnTo>
                <a:lnTo>
                  <a:pt x="5511" y="76821"/>
                </a:lnTo>
                <a:lnTo>
                  <a:pt x="8309" y="76821"/>
                </a:lnTo>
                <a:lnTo>
                  <a:pt x="11264" y="76528"/>
                </a:lnTo>
                <a:lnTo>
                  <a:pt x="13957" y="74283"/>
                </a:lnTo>
                <a:lnTo>
                  <a:pt x="13766" y="22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8132575" y="5674222"/>
            <a:ext cx="70088" cy="76946"/>
          </a:xfrm>
          <a:custGeom>
            <a:avLst/>
            <a:gdLst/>
            <a:ahLst/>
            <a:cxnLst/>
            <a:rect l="l" t="t" r="r" b="b"/>
            <a:pathLst>
              <a:path w="70088" h="76946">
                <a:moveTo>
                  <a:pt x="1498" y="76644"/>
                </a:moveTo>
                <a:lnTo>
                  <a:pt x="4950" y="76946"/>
                </a:lnTo>
                <a:lnTo>
                  <a:pt x="8456" y="76946"/>
                </a:lnTo>
                <a:lnTo>
                  <a:pt x="11898" y="76744"/>
                </a:lnTo>
                <a:lnTo>
                  <a:pt x="15124" y="74117"/>
                </a:lnTo>
                <a:lnTo>
                  <a:pt x="19963" y="59206"/>
                </a:lnTo>
                <a:lnTo>
                  <a:pt x="48590" y="59206"/>
                </a:lnTo>
                <a:lnTo>
                  <a:pt x="53719" y="74523"/>
                </a:lnTo>
                <a:lnTo>
                  <a:pt x="55548" y="76503"/>
                </a:lnTo>
                <a:lnTo>
                  <a:pt x="58101" y="76860"/>
                </a:lnTo>
                <a:lnTo>
                  <a:pt x="64706" y="76946"/>
                </a:lnTo>
                <a:lnTo>
                  <a:pt x="67320" y="76795"/>
                </a:lnTo>
                <a:lnTo>
                  <a:pt x="70088" y="74166"/>
                </a:lnTo>
                <a:lnTo>
                  <a:pt x="69213" y="70815"/>
                </a:lnTo>
                <a:lnTo>
                  <a:pt x="45641" y="3235"/>
                </a:lnTo>
                <a:lnTo>
                  <a:pt x="43139" y="507"/>
                </a:lnTo>
                <a:lnTo>
                  <a:pt x="39928" y="86"/>
                </a:lnTo>
                <a:lnTo>
                  <a:pt x="36702" y="0"/>
                </a:lnTo>
                <a:lnTo>
                  <a:pt x="34160" y="14907"/>
                </a:lnTo>
                <a:lnTo>
                  <a:pt x="45007" y="47307"/>
                </a:lnTo>
                <a:lnTo>
                  <a:pt x="23367" y="47307"/>
                </a:lnTo>
                <a:lnTo>
                  <a:pt x="24383" y="3060"/>
                </a:lnTo>
                <a:lnTo>
                  <a:pt x="875" y="70700"/>
                </a:lnTo>
                <a:lnTo>
                  <a:pt x="0" y="73987"/>
                </a:lnTo>
                <a:lnTo>
                  <a:pt x="1498" y="76644"/>
                </a:lnTo>
                <a:close/>
              </a:path>
              <a:path w="70088" h="76946">
                <a:moveTo>
                  <a:pt x="34160" y="14907"/>
                </a:moveTo>
                <a:lnTo>
                  <a:pt x="36702" y="0"/>
                </a:lnTo>
                <a:lnTo>
                  <a:pt x="29564" y="86"/>
                </a:lnTo>
                <a:lnTo>
                  <a:pt x="26709" y="507"/>
                </a:lnTo>
                <a:lnTo>
                  <a:pt x="24383" y="3060"/>
                </a:lnTo>
                <a:lnTo>
                  <a:pt x="23367" y="47307"/>
                </a:lnTo>
                <a:lnTo>
                  <a:pt x="34160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8208360" y="5673283"/>
            <a:ext cx="65148" cy="78828"/>
          </a:xfrm>
          <a:custGeom>
            <a:avLst/>
            <a:gdLst/>
            <a:ahLst/>
            <a:cxnLst/>
            <a:rect l="l" t="t" r="r" b="b"/>
            <a:pathLst>
              <a:path w="65148" h="78828">
                <a:moveTo>
                  <a:pt x="15900" y="35330"/>
                </a:moveTo>
                <a:lnTo>
                  <a:pt x="16469" y="31697"/>
                </a:lnTo>
                <a:lnTo>
                  <a:pt x="17614" y="28422"/>
                </a:lnTo>
                <a:lnTo>
                  <a:pt x="18755" y="25145"/>
                </a:lnTo>
                <a:lnTo>
                  <a:pt x="20382" y="22338"/>
                </a:lnTo>
                <a:lnTo>
                  <a:pt x="24624" y="17654"/>
                </a:lnTo>
                <a:lnTo>
                  <a:pt x="27175" y="15862"/>
                </a:lnTo>
                <a:lnTo>
                  <a:pt x="30159" y="14580"/>
                </a:lnTo>
                <a:lnTo>
                  <a:pt x="33134" y="13309"/>
                </a:lnTo>
                <a:lnTo>
                  <a:pt x="36485" y="12661"/>
                </a:lnTo>
                <a:lnTo>
                  <a:pt x="43634" y="12661"/>
                </a:lnTo>
                <a:lnTo>
                  <a:pt x="46669" y="13017"/>
                </a:lnTo>
                <a:lnTo>
                  <a:pt x="49275" y="13727"/>
                </a:lnTo>
                <a:lnTo>
                  <a:pt x="51889" y="14439"/>
                </a:lnTo>
                <a:lnTo>
                  <a:pt x="54140" y="15203"/>
                </a:lnTo>
                <a:lnTo>
                  <a:pt x="57913" y="16851"/>
                </a:lnTo>
                <a:lnTo>
                  <a:pt x="60566" y="18313"/>
                </a:lnTo>
                <a:lnTo>
                  <a:pt x="64198" y="18886"/>
                </a:lnTo>
                <a:lnTo>
                  <a:pt x="64997" y="16078"/>
                </a:lnTo>
                <a:lnTo>
                  <a:pt x="65148" y="13133"/>
                </a:lnTo>
                <a:lnTo>
                  <a:pt x="64806" y="8686"/>
                </a:lnTo>
                <a:lnTo>
                  <a:pt x="62189" y="5170"/>
                </a:lnTo>
                <a:lnTo>
                  <a:pt x="59524" y="3669"/>
                </a:lnTo>
                <a:lnTo>
                  <a:pt x="55813" y="2325"/>
                </a:lnTo>
                <a:lnTo>
                  <a:pt x="51432" y="1130"/>
                </a:lnTo>
                <a:lnTo>
                  <a:pt x="48714" y="684"/>
                </a:lnTo>
                <a:lnTo>
                  <a:pt x="46010" y="215"/>
                </a:lnTo>
                <a:lnTo>
                  <a:pt x="43000" y="0"/>
                </a:lnTo>
                <a:lnTo>
                  <a:pt x="33691" y="0"/>
                </a:lnTo>
                <a:lnTo>
                  <a:pt x="28244" y="925"/>
                </a:lnTo>
                <a:lnTo>
                  <a:pt x="23352" y="2768"/>
                </a:lnTo>
                <a:lnTo>
                  <a:pt x="18463" y="4611"/>
                </a:lnTo>
                <a:lnTo>
                  <a:pt x="14287" y="7275"/>
                </a:lnTo>
                <a:lnTo>
                  <a:pt x="10845" y="10756"/>
                </a:lnTo>
                <a:lnTo>
                  <a:pt x="7379" y="14223"/>
                </a:lnTo>
                <a:lnTo>
                  <a:pt x="4711" y="18454"/>
                </a:lnTo>
                <a:lnTo>
                  <a:pt x="2832" y="23418"/>
                </a:lnTo>
                <a:lnTo>
                  <a:pt x="938" y="28385"/>
                </a:lnTo>
                <a:lnTo>
                  <a:pt x="0" y="33999"/>
                </a:lnTo>
                <a:lnTo>
                  <a:pt x="0" y="46278"/>
                </a:lnTo>
                <a:lnTo>
                  <a:pt x="873" y="51688"/>
                </a:lnTo>
                <a:lnTo>
                  <a:pt x="2653" y="56462"/>
                </a:lnTo>
                <a:lnTo>
                  <a:pt x="4420" y="61239"/>
                </a:lnTo>
                <a:lnTo>
                  <a:pt x="6972" y="65279"/>
                </a:lnTo>
                <a:lnTo>
                  <a:pt x="10309" y="68605"/>
                </a:lnTo>
                <a:lnTo>
                  <a:pt x="13639" y="71921"/>
                </a:lnTo>
                <a:lnTo>
                  <a:pt x="17729" y="74448"/>
                </a:lnTo>
                <a:lnTo>
                  <a:pt x="22542" y="76201"/>
                </a:lnTo>
                <a:lnTo>
                  <a:pt x="27341" y="77951"/>
                </a:lnTo>
                <a:lnTo>
                  <a:pt x="32791" y="78828"/>
                </a:lnTo>
                <a:lnTo>
                  <a:pt x="43041" y="78728"/>
                </a:lnTo>
                <a:lnTo>
                  <a:pt x="47156" y="78332"/>
                </a:lnTo>
                <a:lnTo>
                  <a:pt x="51216" y="77649"/>
                </a:lnTo>
                <a:lnTo>
                  <a:pt x="55205" y="76784"/>
                </a:lnTo>
                <a:lnTo>
                  <a:pt x="58978" y="75679"/>
                </a:lnTo>
                <a:lnTo>
                  <a:pt x="61822" y="74639"/>
                </a:lnTo>
                <a:lnTo>
                  <a:pt x="64363" y="72555"/>
                </a:lnTo>
                <a:lnTo>
                  <a:pt x="64971" y="69455"/>
                </a:lnTo>
                <a:lnTo>
                  <a:pt x="64881" y="37641"/>
                </a:lnTo>
                <a:lnTo>
                  <a:pt x="63449" y="35039"/>
                </a:lnTo>
                <a:lnTo>
                  <a:pt x="60857" y="34164"/>
                </a:lnTo>
                <a:lnTo>
                  <a:pt x="35114" y="34164"/>
                </a:lnTo>
                <a:lnTo>
                  <a:pt x="33260" y="35942"/>
                </a:lnTo>
                <a:lnTo>
                  <a:pt x="32867" y="38963"/>
                </a:lnTo>
                <a:lnTo>
                  <a:pt x="32867" y="42177"/>
                </a:lnTo>
                <a:lnTo>
                  <a:pt x="35114" y="45886"/>
                </a:lnTo>
                <a:lnTo>
                  <a:pt x="49542" y="45886"/>
                </a:lnTo>
                <a:lnTo>
                  <a:pt x="49542" y="63562"/>
                </a:lnTo>
                <a:lnTo>
                  <a:pt x="46518" y="64933"/>
                </a:lnTo>
                <a:lnTo>
                  <a:pt x="43141" y="65736"/>
                </a:lnTo>
                <a:lnTo>
                  <a:pt x="39700" y="65912"/>
                </a:lnTo>
                <a:lnTo>
                  <a:pt x="36168" y="65912"/>
                </a:lnTo>
                <a:lnTo>
                  <a:pt x="32942" y="65354"/>
                </a:lnTo>
                <a:lnTo>
                  <a:pt x="30008" y="64209"/>
                </a:lnTo>
                <a:lnTo>
                  <a:pt x="27089" y="63079"/>
                </a:lnTo>
                <a:lnTo>
                  <a:pt x="24587" y="61390"/>
                </a:lnTo>
                <a:lnTo>
                  <a:pt x="20422" y="56908"/>
                </a:lnTo>
                <a:lnTo>
                  <a:pt x="18809" y="54140"/>
                </a:lnTo>
                <a:lnTo>
                  <a:pt x="17639" y="50813"/>
                </a:lnTo>
                <a:lnTo>
                  <a:pt x="16483" y="47484"/>
                </a:lnTo>
                <a:lnTo>
                  <a:pt x="15900" y="43649"/>
                </a:lnTo>
                <a:lnTo>
                  <a:pt x="15900" y="35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8288564" y="5674589"/>
            <a:ext cx="45182" cy="76222"/>
          </a:xfrm>
          <a:custGeom>
            <a:avLst/>
            <a:gdLst/>
            <a:ahLst/>
            <a:cxnLst/>
            <a:rect l="l" t="t" r="r" b="b"/>
            <a:pathLst>
              <a:path w="45182" h="76222">
                <a:moveTo>
                  <a:pt x="0" y="4874"/>
                </a:moveTo>
                <a:lnTo>
                  <a:pt x="0" y="71334"/>
                </a:lnTo>
                <a:lnTo>
                  <a:pt x="1330" y="75082"/>
                </a:lnTo>
                <a:lnTo>
                  <a:pt x="4597" y="76222"/>
                </a:lnTo>
                <a:lnTo>
                  <a:pt x="42886" y="76222"/>
                </a:lnTo>
                <a:lnTo>
                  <a:pt x="44156" y="75690"/>
                </a:lnTo>
                <a:lnTo>
                  <a:pt x="45031" y="73012"/>
                </a:lnTo>
                <a:lnTo>
                  <a:pt x="45182" y="70153"/>
                </a:lnTo>
                <a:lnTo>
                  <a:pt x="45031" y="67294"/>
                </a:lnTo>
                <a:lnTo>
                  <a:pt x="42886" y="64084"/>
                </a:lnTo>
                <a:lnTo>
                  <a:pt x="15429" y="64084"/>
                </a:lnTo>
                <a:lnTo>
                  <a:pt x="15429" y="42580"/>
                </a:lnTo>
                <a:lnTo>
                  <a:pt x="38479" y="42580"/>
                </a:lnTo>
                <a:lnTo>
                  <a:pt x="39735" y="42087"/>
                </a:lnTo>
                <a:lnTo>
                  <a:pt x="40626" y="39521"/>
                </a:lnTo>
                <a:lnTo>
                  <a:pt x="40765" y="36687"/>
                </a:lnTo>
                <a:lnTo>
                  <a:pt x="40626" y="33893"/>
                </a:lnTo>
                <a:lnTo>
                  <a:pt x="38479" y="30733"/>
                </a:lnTo>
                <a:lnTo>
                  <a:pt x="15429" y="30733"/>
                </a:lnTo>
                <a:lnTo>
                  <a:pt x="15429" y="12128"/>
                </a:lnTo>
                <a:lnTo>
                  <a:pt x="42655" y="12128"/>
                </a:lnTo>
                <a:lnTo>
                  <a:pt x="43861" y="11592"/>
                </a:lnTo>
                <a:lnTo>
                  <a:pt x="44740" y="8914"/>
                </a:lnTo>
                <a:lnTo>
                  <a:pt x="44891" y="6120"/>
                </a:lnTo>
                <a:lnTo>
                  <a:pt x="44740" y="3211"/>
                </a:lnTo>
                <a:lnTo>
                  <a:pt x="42655" y="0"/>
                </a:lnTo>
                <a:lnTo>
                  <a:pt x="3300" y="0"/>
                </a:lnTo>
                <a:lnTo>
                  <a:pt x="441" y="1904"/>
                </a:lnTo>
                <a:lnTo>
                  <a:pt x="0" y="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8346344" y="5674586"/>
            <a:ext cx="63334" cy="76222"/>
          </a:xfrm>
          <a:custGeom>
            <a:avLst/>
            <a:gdLst/>
            <a:ahLst/>
            <a:cxnLst/>
            <a:rect l="l" t="t" r="r" b="b"/>
            <a:pathLst>
              <a:path w="63334" h="76222">
                <a:moveTo>
                  <a:pt x="45161" y="72539"/>
                </a:moveTo>
                <a:lnTo>
                  <a:pt x="49316" y="70229"/>
                </a:lnTo>
                <a:lnTo>
                  <a:pt x="52732" y="67094"/>
                </a:lnTo>
                <a:lnTo>
                  <a:pt x="56149" y="63954"/>
                </a:lnTo>
                <a:lnTo>
                  <a:pt x="58762" y="59904"/>
                </a:lnTo>
                <a:lnTo>
                  <a:pt x="60591" y="54926"/>
                </a:lnTo>
                <a:lnTo>
                  <a:pt x="62420" y="49946"/>
                </a:lnTo>
                <a:lnTo>
                  <a:pt x="63334" y="43977"/>
                </a:lnTo>
                <a:lnTo>
                  <a:pt x="63334" y="30934"/>
                </a:lnTo>
                <a:lnTo>
                  <a:pt x="62485" y="25614"/>
                </a:lnTo>
                <a:lnTo>
                  <a:pt x="60796" y="21017"/>
                </a:lnTo>
                <a:lnTo>
                  <a:pt x="59118" y="16435"/>
                </a:lnTo>
                <a:lnTo>
                  <a:pt x="56642" y="12571"/>
                </a:lnTo>
                <a:lnTo>
                  <a:pt x="53406" y="9446"/>
                </a:lnTo>
                <a:lnTo>
                  <a:pt x="50176" y="6322"/>
                </a:lnTo>
                <a:lnTo>
                  <a:pt x="46177" y="3959"/>
                </a:lnTo>
                <a:lnTo>
                  <a:pt x="41454" y="2372"/>
                </a:lnTo>
                <a:lnTo>
                  <a:pt x="36715" y="784"/>
                </a:lnTo>
                <a:lnTo>
                  <a:pt x="30948" y="0"/>
                </a:lnTo>
                <a:lnTo>
                  <a:pt x="3300" y="0"/>
                </a:lnTo>
                <a:lnTo>
                  <a:pt x="457" y="1905"/>
                </a:lnTo>
                <a:lnTo>
                  <a:pt x="0" y="4889"/>
                </a:lnTo>
                <a:lnTo>
                  <a:pt x="0" y="71334"/>
                </a:lnTo>
                <a:lnTo>
                  <a:pt x="1334" y="75082"/>
                </a:lnTo>
                <a:lnTo>
                  <a:pt x="4597" y="76222"/>
                </a:lnTo>
                <a:lnTo>
                  <a:pt x="22799" y="76222"/>
                </a:lnTo>
                <a:lnTo>
                  <a:pt x="15429" y="63968"/>
                </a:lnTo>
                <a:lnTo>
                  <a:pt x="15429" y="12128"/>
                </a:lnTo>
                <a:lnTo>
                  <a:pt x="28014" y="12128"/>
                </a:lnTo>
                <a:lnTo>
                  <a:pt x="31863" y="12777"/>
                </a:lnTo>
                <a:lnTo>
                  <a:pt x="34796" y="14043"/>
                </a:lnTo>
                <a:lnTo>
                  <a:pt x="37720" y="15314"/>
                </a:lnTo>
                <a:lnTo>
                  <a:pt x="40118" y="17104"/>
                </a:lnTo>
                <a:lnTo>
                  <a:pt x="43854" y="21650"/>
                </a:lnTo>
                <a:lnTo>
                  <a:pt x="45201" y="24343"/>
                </a:lnTo>
                <a:lnTo>
                  <a:pt x="46036" y="27443"/>
                </a:lnTo>
                <a:lnTo>
                  <a:pt x="46889" y="30542"/>
                </a:lnTo>
                <a:lnTo>
                  <a:pt x="47307" y="33909"/>
                </a:lnTo>
                <a:lnTo>
                  <a:pt x="47307" y="41922"/>
                </a:lnTo>
                <a:lnTo>
                  <a:pt x="46824" y="45756"/>
                </a:lnTo>
                <a:lnTo>
                  <a:pt x="45874" y="49057"/>
                </a:lnTo>
                <a:lnTo>
                  <a:pt x="44905" y="52362"/>
                </a:lnTo>
                <a:lnTo>
                  <a:pt x="43447" y="55130"/>
                </a:lnTo>
                <a:lnTo>
                  <a:pt x="41503" y="57351"/>
                </a:lnTo>
                <a:lnTo>
                  <a:pt x="37133" y="61225"/>
                </a:lnTo>
                <a:lnTo>
                  <a:pt x="34239" y="62316"/>
                </a:lnTo>
                <a:lnTo>
                  <a:pt x="35383" y="75488"/>
                </a:lnTo>
                <a:lnTo>
                  <a:pt x="40272" y="74013"/>
                </a:lnTo>
                <a:lnTo>
                  <a:pt x="45161" y="72539"/>
                </a:lnTo>
                <a:close/>
              </a:path>
              <a:path w="63334" h="76222">
                <a:moveTo>
                  <a:pt x="31319" y="63421"/>
                </a:moveTo>
                <a:lnTo>
                  <a:pt x="27748" y="63968"/>
                </a:lnTo>
                <a:lnTo>
                  <a:pt x="15429" y="63968"/>
                </a:lnTo>
                <a:lnTo>
                  <a:pt x="22799" y="76222"/>
                </a:lnTo>
                <a:lnTo>
                  <a:pt x="29566" y="76222"/>
                </a:lnTo>
                <a:lnTo>
                  <a:pt x="35383" y="75488"/>
                </a:lnTo>
                <a:lnTo>
                  <a:pt x="34239" y="62316"/>
                </a:lnTo>
                <a:lnTo>
                  <a:pt x="31319" y="63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7132143" y="5976139"/>
            <a:ext cx="42419" cy="76226"/>
          </a:xfrm>
          <a:custGeom>
            <a:avLst/>
            <a:gdLst/>
            <a:ahLst/>
            <a:cxnLst/>
            <a:rect l="l" t="t" r="r" b="b"/>
            <a:pathLst>
              <a:path w="42419" h="76226">
                <a:moveTo>
                  <a:pt x="42419" y="72047"/>
                </a:moveTo>
                <a:lnTo>
                  <a:pt x="42382" y="70600"/>
                </a:lnTo>
                <a:lnTo>
                  <a:pt x="40363" y="67806"/>
                </a:lnTo>
                <a:lnTo>
                  <a:pt x="10137" y="67806"/>
                </a:lnTo>
                <a:lnTo>
                  <a:pt x="10137" y="40539"/>
                </a:lnTo>
                <a:lnTo>
                  <a:pt x="36309" y="40464"/>
                </a:lnTo>
                <a:lnTo>
                  <a:pt x="37670" y="37898"/>
                </a:lnTo>
                <a:lnTo>
                  <a:pt x="37670" y="35194"/>
                </a:lnTo>
                <a:lnTo>
                  <a:pt x="35716" y="32335"/>
                </a:lnTo>
                <a:lnTo>
                  <a:pt x="10137" y="32335"/>
                </a:lnTo>
                <a:lnTo>
                  <a:pt x="10137" y="8421"/>
                </a:lnTo>
                <a:lnTo>
                  <a:pt x="39956" y="8421"/>
                </a:lnTo>
                <a:lnTo>
                  <a:pt x="41901" y="5627"/>
                </a:lnTo>
                <a:lnTo>
                  <a:pt x="41901" y="2858"/>
                </a:lnTo>
                <a:lnTo>
                  <a:pt x="39956" y="0"/>
                </a:lnTo>
                <a:lnTo>
                  <a:pt x="3773" y="0"/>
                </a:lnTo>
                <a:lnTo>
                  <a:pt x="406" y="1512"/>
                </a:lnTo>
                <a:lnTo>
                  <a:pt x="0" y="4114"/>
                </a:lnTo>
                <a:lnTo>
                  <a:pt x="0" y="72111"/>
                </a:lnTo>
                <a:lnTo>
                  <a:pt x="1220" y="75312"/>
                </a:lnTo>
                <a:lnTo>
                  <a:pt x="3773" y="76226"/>
                </a:lnTo>
                <a:lnTo>
                  <a:pt x="40363" y="76226"/>
                </a:lnTo>
                <a:lnTo>
                  <a:pt x="42087" y="74880"/>
                </a:lnTo>
                <a:lnTo>
                  <a:pt x="42419" y="720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7183440" y="5996056"/>
            <a:ext cx="46191" cy="56667"/>
          </a:xfrm>
          <a:custGeom>
            <a:avLst/>
            <a:gdLst/>
            <a:ahLst/>
            <a:cxnLst/>
            <a:rect l="l" t="t" r="r" b="b"/>
            <a:pathLst>
              <a:path w="46191" h="56667">
                <a:moveTo>
                  <a:pt x="42152" y="0"/>
                </a:moveTo>
                <a:lnTo>
                  <a:pt x="38505" y="74"/>
                </a:lnTo>
                <a:lnTo>
                  <a:pt x="35761" y="1536"/>
                </a:lnTo>
                <a:lnTo>
                  <a:pt x="23507" y="21257"/>
                </a:lnTo>
                <a:lnTo>
                  <a:pt x="11430" y="1536"/>
                </a:lnTo>
                <a:lnTo>
                  <a:pt x="10415" y="467"/>
                </a:lnTo>
                <a:lnTo>
                  <a:pt x="7707" y="10"/>
                </a:lnTo>
                <a:lnTo>
                  <a:pt x="4406" y="0"/>
                </a:lnTo>
                <a:lnTo>
                  <a:pt x="1295" y="355"/>
                </a:lnTo>
                <a:lnTo>
                  <a:pt x="889" y="2943"/>
                </a:lnTo>
                <a:lnTo>
                  <a:pt x="16498" y="27863"/>
                </a:lnTo>
                <a:lnTo>
                  <a:pt x="0" y="53718"/>
                </a:lnTo>
                <a:lnTo>
                  <a:pt x="1497" y="56526"/>
                </a:lnTo>
                <a:lnTo>
                  <a:pt x="4305" y="56667"/>
                </a:lnTo>
                <a:lnTo>
                  <a:pt x="6948" y="56577"/>
                </a:lnTo>
                <a:lnTo>
                  <a:pt x="10072" y="55029"/>
                </a:lnTo>
                <a:lnTo>
                  <a:pt x="22734" y="33983"/>
                </a:lnTo>
                <a:lnTo>
                  <a:pt x="35459" y="55029"/>
                </a:lnTo>
                <a:lnTo>
                  <a:pt x="36028" y="55752"/>
                </a:lnTo>
                <a:lnTo>
                  <a:pt x="38610" y="56577"/>
                </a:lnTo>
                <a:lnTo>
                  <a:pt x="41414" y="56667"/>
                </a:lnTo>
                <a:lnTo>
                  <a:pt x="45162" y="56426"/>
                </a:lnTo>
                <a:lnTo>
                  <a:pt x="46191" y="53718"/>
                </a:lnTo>
                <a:lnTo>
                  <a:pt x="29808" y="27557"/>
                </a:lnTo>
                <a:lnTo>
                  <a:pt x="45313" y="2943"/>
                </a:lnTo>
                <a:lnTo>
                  <a:pt x="45072" y="341"/>
                </a:lnTo>
                <a:lnTo>
                  <a:pt x="421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7241522" y="5995234"/>
            <a:ext cx="48780" cy="78573"/>
          </a:xfrm>
          <a:custGeom>
            <a:avLst/>
            <a:gdLst/>
            <a:ahLst/>
            <a:cxnLst/>
            <a:rect l="l" t="t" r="r" b="b"/>
            <a:pathLst>
              <a:path w="48780" h="78573">
                <a:moveTo>
                  <a:pt x="9726" y="18721"/>
                </a:moveTo>
                <a:lnTo>
                  <a:pt x="12726" y="15177"/>
                </a:lnTo>
                <a:lnTo>
                  <a:pt x="15493" y="12546"/>
                </a:lnTo>
                <a:lnTo>
                  <a:pt x="18072" y="10681"/>
                </a:lnTo>
                <a:lnTo>
                  <a:pt x="21805" y="8914"/>
                </a:lnTo>
                <a:lnTo>
                  <a:pt x="25552" y="8356"/>
                </a:lnTo>
                <a:lnTo>
                  <a:pt x="30189" y="8953"/>
                </a:lnTo>
                <a:lnTo>
                  <a:pt x="33591" y="11304"/>
                </a:lnTo>
                <a:lnTo>
                  <a:pt x="35942" y="14846"/>
                </a:lnTo>
                <a:lnTo>
                  <a:pt x="37666" y="19051"/>
                </a:lnTo>
                <a:lnTo>
                  <a:pt x="38494" y="24117"/>
                </a:lnTo>
                <a:lnTo>
                  <a:pt x="38696" y="26733"/>
                </a:lnTo>
                <a:lnTo>
                  <a:pt x="40921" y="52779"/>
                </a:lnTo>
                <a:lnTo>
                  <a:pt x="42851" y="50217"/>
                </a:lnTo>
                <a:lnTo>
                  <a:pt x="44795" y="47650"/>
                </a:lnTo>
                <a:lnTo>
                  <a:pt x="46278" y="44514"/>
                </a:lnTo>
                <a:lnTo>
                  <a:pt x="47282" y="40817"/>
                </a:lnTo>
                <a:lnTo>
                  <a:pt x="48272" y="37123"/>
                </a:lnTo>
                <a:lnTo>
                  <a:pt x="48780" y="32959"/>
                </a:lnTo>
                <a:lnTo>
                  <a:pt x="48780" y="24472"/>
                </a:lnTo>
                <a:lnTo>
                  <a:pt x="48388" y="20830"/>
                </a:lnTo>
                <a:lnTo>
                  <a:pt x="47599" y="17399"/>
                </a:lnTo>
                <a:lnTo>
                  <a:pt x="46810" y="13957"/>
                </a:lnTo>
                <a:lnTo>
                  <a:pt x="45568" y="10948"/>
                </a:lnTo>
                <a:lnTo>
                  <a:pt x="43851" y="8356"/>
                </a:lnTo>
                <a:lnTo>
                  <a:pt x="42138" y="5768"/>
                </a:lnTo>
                <a:lnTo>
                  <a:pt x="39942" y="3722"/>
                </a:lnTo>
                <a:lnTo>
                  <a:pt x="37238" y="2221"/>
                </a:lnTo>
                <a:lnTo>
                  <a:pt x="34521" y="739"/>
                </a:lnTo>
                <a:lnTo>
                  <a:pt x="31240" y="0"/>
                </a:lnTo>
                <a:lnTo>
                  <a:pt x="27381" y="0"/>
                </a:lnTo>
                <a:lnTo>
                  <a:pt x="23950" y="191"/>
                </a:lnTo>
                <a:lnTo>
                  <a:pt x="20764" y="1029"/>
                </a:lnTo>
                <a:lnTo>
                  <a:pt x="17705" y="2437"/>
                </a:lnTo>
                <a:lnTo>
                  <a:pt x="14681" y="4255"/>
                </a:lnTo>
                <a:lnTo>
                  <a:pt x="11696" y="6682"/>
                </a:lnTo>
                <a:lnTo>
                  <a:pt x="8535" y="9767"/>
                </a:lnTo>
                <a:lnTo>
                  <a:pt x="8535" y="2642"/>
                </a:lnTo>
                <a:lnTo>
                  <a:pt x="8331" y="1779"/>
                </a:lnTo>
                <a:lnTo>
                  <a:pt x="5741" y="839"/>
                </a:lnTo>
                <a:lnTo>
                  <a:pt x="2793" y="839"/>
                </a:lnTo>
                <a:lnTo>
                  <a:pt x="0" y="2642"/>
                </a:lnTo>
                <a:lnTo>
                  <a:pt x="0" y="76695"/>
                </a:lnTo>
                <a:lnTo>
                  <a:pt x="1346" y="78271"/>
                </a:lnTo>
                <a:lnTo>
                  <a:pt x="3888" y="78573"/>
                </a:lnTo>
                <a:lnTo>
                  <a:pt x="6616" y="78538"/>
                </a:lnTo>
                <a:lnTo>
                  <a:pt x="9726" y="76695"/>
                </a:lnTo>
                <a:lnTo>
                  <a:pt x="9726" y="50191"/>
                </a:lnTo>
                <a:lnTo>
                  <a:pt x="11139" y="51549"/>
                </a:lnTo>
                <a:lnTo>
                  <a:pt x="13715" y="53774"/>
                </a:lnTo>
                <a:lnTo>
                  <a:pt x="17524" y="56311"/>
                </a:lnTo>
                <a:lnTo>
                  <a:pt x="20106" y="57467"/>
                </a:lnTo>
                <a:lnTo>
                  <a:pt x="22769" y="58105"/>
                </a:lnTo>
                <a:lnTo>
                  <a:pt x="25793" y="58256"/>
                </a:lnTo>
                <a:lnTo>
                  <a:pt x="29491" y="58256"/>
                </a:lnTo>
                <a:lnTo>
                  <a:pt x="32767" y="57557"/>
                </a:lnTo>
                <a:lnTo>
                  <a:pt x="35651" y="56170"/>
                </a:lnTo>
                <a:lnTo>
                  <a:pt x="35535" y="43409"/>
                </a:lnTo>
                <a:lnTo>
                  <a:pt x="33019" y="46940"/>
                </a:lnTo>
                <a:lnTo>
                  <a:pt x="29502" y="49288"/>
                </a:lnTo>
                <a:lnTo>
                  <a:pt x="24955" y="49885"/>
                </a:lnTo>
                <a:lnTo>
                  <a:pt x="22302" y="49885"/>
                </a:lnTo>
                <a:lnTo>
                  <a:pt x="19775" y="49021"/>
                </a:lnTo>
                <a:lnTo>
                  <a:pt x="14961" y="45580"/>
                </a:lnTo>
                <a:lnTo>
                  <a:pt x="12409" y="43066"/>
                </a:lnTo>
                <a:lnTo>
                  <a:pt x="9726" y="39817"/>
                </a:lnTo>
                <a:lnTo>
                  <a:pt x="9726" y="18721"/>
                </a:lnTo>
                <a:close/>
              </a:path>
              <a:path w="48780" h="78573">
                <a:moveTo>
                  <a:pt x="38696" y="29452"/>
                </a:moveTo>
                <a:lnTo>
                  <a:pt x="38444" y="34380"/>
                </a:lnTo>
                <a:lnTo>
                  <a:pt x="37415" y="39244"/>
                </a:lnTo>
                <a:lnTo>
                  <a:pt x="35535" y="43409"/>
                </a:lnTo>
                <a:lnTo>
                  <a:pt x="35651" y="56170"/>
                </a:lnTo>
                <a:lnTo>
                  <a:pt x="38506" y="54763"/>
                </a:lnTo>
                <a:lnTo>
                  <a:pt x="40921" y="52779"/>
                </a:lnTo>
                <a:lnTo>
                  <a:pt x="38696" y="26733"/>
                </a:lnTo>
                <a:lnTo>
                  <a:pt x="38696" y="29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7300796" y="5995234"/>
            <a:ext cx="43534" cy="58244"/>
          </a:xfrm>
          <a:custGeom>
            <a:avLst/>
            <a:gdLst/>
            <a:ahLst/>
            <a:cxnLst/>
            <a:rect l="l" t="t" r="r" b="b"/>
            <a:pathLst>
              <a:path w="43534" h="58244">
                <a:moveTo>
                  <a:pt x="37514" y="57431"/>
                </a:moveTo>
                <a:lnTo>
                  <a:pt x="40408" y="57496"/>
                </a:lnTo>
                <a:lnTo>
                  <a:pt x="43534" y="55717"/>
                </a:lnTo>
                <a:lnTo>
                  <a:pt x="43534" y="16664"/>
                </a:lnTo>
                <a:lnTo>
                  <a:pt x="43152" y="13780"/>
                </a:lnTo>
                <a:lnTo>
                  <a:pt x="41666" y="8827"/>
                </a:lnTo>
                <a:lnTo>
                  <a:pt x="38821" y="5080"/>
                </a:lnTo>
                <a:lnTo>
                  <a:pt x="35012" y="2146"/>
                </a:lnTo>
                <a:lnTo>
                  <a:pt x="32345" y="1285"/>
                </a:lnTo>
                <a:lnTo>
                  <a:pt x="29663" y="421"/>
                </a:lnTo>
                <a:lnTo>
                  <a:pt x="26427" y="0"/>
                </a:lnTo>
                <a:lnTo>
                  <a:pt x="20574" y="0"/>
                </a:lnTo>
                <a:lnTo>
                  <a:pt x="16559" y="547"/>
                </a:lnTo>
                <a:lnTo>
                  <a:pt x="12696" y="1396"/>
                </a:lnTo>
                <a:lnTo>
                  <a:pt x="9319" y="2542"/>
                </a:lnTo>
                <a:lnTo>
                  <a:pt x="6536" y="3849"/>
                </a:lnTo>
                <a:lnTo>
                  <a:pt x="2929" y="6692"/>
                </a:lnTo>
                <a:lnTo>
                  <a:pt x="2588" y="9591"/>
                </a:lnTo>
                <a:lnTo>
                  <a:pt x="3084" y="12420"/>
                </a:lnTo>
                <a:lnTo>
                  <a:pt x="5712" y="13083"/>
                </a:lnTo>
                <a:lnTo>
                  <a:pt x="8837" y="11304"/>
                </a:lnTo>
                <a:lnTo>
                  <a:pt x="11706" y="9947"/>
                </a:lnTo>
                <a:lnTo>
                  <a:pt x="15274" y="8737"/>
                </a:lnTo>
                <a:lnTo>
                  <a:pt x="19328" y="7887"/>
                </a:lnTo>
                <a:lnTo>
                  <a:pt x="23975" y="7887"/>
                </a:lnTo>
                <a:lnTo>
                  <a:pt x="27391" y="8676"/>
                </a:lnTo>
                <a:lnTo>
                  <a:pt x="30175" y="9997"/>
                </a:lnTo>
                <a:lnTo>
                  <a:pt x="32788" y="13374"/>
                </a:lnTo>
                <a:lnTo>
                  <a:pt x="33652" y="16523"/>
                </a:lnTo>
                <a:lnTo>
                  <a:pt x="33868" y="20373"/>
                </a:lnTo>
                <a:lnTo>
                  <a:pt x="33868" y="24498"/>
                </a:lnTo>
                <a:lnTo>
                  <a:pt x="22452" y="24498"/>
                </a:lnTo>
                <a:lnTo>
                  <a:pt x="18729" y="24869"/>
                </a:lnTo>
                <a:lnTo>
                  <a:pt x="15429" y="25579"/>
                </a:lnTo>
                <a:lnTo>
                  <a:pt x="12128" y="26316"/>
                </a:lnTo>
                <a:lnTo>
                  <a:pt x="9330" y="27407"/>
                </a:lnTo>
                <a:lnTo>
                  <a:pt x="7073" y="28854"/>
                </a:lnTo>
                <a:lnTo>
                  <a:pt x="3034" y="32133"/>
                </a:lnTo>
                <a:lnTo>
                  <a:pt x="608" y="36540"/>
                </a:lnTo>
                <a:lnTo>
                  <a:pt x="0" y="39128"/>
                </a:lnTo>
                <a:lnTo>
                  <a:pt x="0" y="44665"/>
                </a:lnTo>
                <a:lnTo>
                  <a:pt x="431" y="46940"/>
                </a:lnTo>
                <a:lnTo>
                  <a:pt x="2205" y="50940"/>
                </a:lnTo>
                <a:lnTo>
                  <a:pt x="5029" y="54000"/>
                </a:lnTo>
                <a:lnTo>
                  <a:pt x="8545" y="56441"/>
                </a:lnTo>
                <a:lnTo>
                  <a:pt x="13053" y="57889"/>
                </a:lnTo>
                <a:lnTo>
                  <a:pt x="16761" y="50662"/>
                </a:lnTo>
                <a:lnTo>
                  <a:pt x="12570" y="48197"/>
                </a:lnTo>
                <a:lnTo>
                  <a:pt x="9952" y="44389"/>
                </a:lnTo>
                <a:lnTo>
                  <a:pt x="9952" y="41645"/>
                </a:lnTo>
                <a:lnTo>
                  <a:pt x="10259" y="38610"/>
                </a:lnTo>
                <a:lnTo>
                  <a:pt x="12430" y="35064"/>
                </a:lnTo>
                <a:lnTo>
                  <a:pt x="15022" y="33314"/>
                </a:lnTo>
                <a:lnTo>
                  <a:pt x="18615" y="32184"/>
                </a:lnTo>
                <a:lnTo>
                  <a:pt x="22895" y="31511"/>
                </a:lnTo>
                <a:lnTo>
                  <a:pt x="33868" y="31511"/>
                </a:lnTo>
                <a:lnTo>
                  <a:pt x="33868" y="42760"/>
                </a:lnTo>
                <a:lnTo>
                  <a:pt x="31482" y="45429"/>
                </a:lnTo>
                <a:lnTo>
                  <a:pt x="27416" y="56186"/>
                </a:lnTo>
                <a:lnTo>
                  <a:pt x="30275" y="54814"/>
                </a:lnTo>
                <a:lnTo>
                  <a:pt x="32853" y="52895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4" y="57431"/>
                </a:lnTo>
                <a:close/>
              </a:path>
              <a:path w="43534" h="58244">
                <a:moveTo>
                  <a:pt x="13053" y="57889"/>
                </a:moveTo>
                <a:lnTo>
                  <a:pt x="15594" y="58244"/>
                </a:lnTo>
                <a:lnTo>
                  <a:pt x="21549" y="58244"/>
                </a:lnTo>
                <a:lnTo>
                  <a:pt x="24573" y="57571"/>
                </a:lnTo>
                <a:lnTo>
                  <a:pt x="27416" y="56186"/>
                </a:lnTo>
                <a:lnTo>
                  <a:pt x="31482" y="45429"/>
                </a:lnTo>
                <a:lnTo>
                  <a:pt x="27010" y="48704"/>
                </a:lnTo>
                <a:lnTo>
                  <a:pt x="22463" y="50662"/>
                </a:lnTo>
                <a:lnTo>
                  <a:pt x="16761" y="50662"/>
                </a:lnTo>
                <a:lnTo>
                  <a:pt x="13053" y="578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7362169" y="5995228"/>
            <a:ext cx="45657" cy="57505"/>
          </a:xfrm>
          <a:custGeom>
            <a:avLst/>
            <a:gdLst/>
            <a:ahLst/>
            <a:cxnLst/>
            <a:rect l="l" t="t" r="r" b="b"/>
            <a:pathLst>
              <a:path w="45657" h="57505">
                <a:moveTo>
                  <a:pt x="35927" y="24624"/>
                </a:moveTo>
                <a:lnTo>
                  <a:pt x="35927" y="55662"/>
                </a:lnTo>
                <a:lnTo>
                  <a:pt x="37298" y="57175"/>
                </a:lnTo>
                <a:lnTo>
                  <a:pt x="39841" y="57505"/>
                </a:lnTo>
                <a:lnTo>
                  <a:pt x="42558" y="57452"/>
                </a:lnTo>
                <a:lnTo>
                  <a:pt x="45657" y="55662"/>
                </a:lnTo>
                <a:lnTo>
                  <a:pt x="45657" y="19557"/>
                </a:lnTo>
                <a:lnTo>
                  <a:pt x="45337" y="16318"/>
                </a:lnTo>
                <a:lnTo>
                  <a:pt x="44693" y="13625"/>
                </a:lnTo>
                <a:lnTo>
                  <a:pt x="44030" y="10947"/>
                </a:lnTo>
                <a:lnTo>
                  <a:pt x="41478" y="6601"/>
                </a:lnTo>
                <a:lnTo>
                  <a:pt x="38022" y="2994"/>
                </a:lnTo>
                <a:lnTo>
                  <a:pt x="33199" y="596"/>
                </a:lnTo>
                <a:lnTo>
                  <a:pt x="30224" y="0"/>
                </a:lnTo>
                <a:lnTo>
                  <a:pt x="23672" y="0"/>
                </a:lnTo>
                <a:lnTo>
                  <a:pt x="20662" y="773"/>
                </a:lnTo>
                <a:lnTo>
                  <a:pt x="17703" y="2321"/>
                </a:lnTo>
                <a:lnTo>
                  <a:pt x="14730" y="3873"/>
                </a:lnTo>
                <a:lnTo>
                  <a:pt x="11760" y="6310"/>
                </a:lnTo>
                <a:lnTo>
                  <a:pt x="8787" y="9662"/>
                </a:lnTo>
                <a:lnTo>
                  <a:pt x="8787" y="2641"/>
                </a:lnTo>
                <a:lnTo>
                  <a:pt x="8575" y="1854"/>
                </a:lnTo>
                <a:lnTo>
                  <a:pt x="6008" y="849"/>
                </a:lnTo>
                <a:lnTo>
                  <a:pt x="2792" y="849"/>
                </a:lnTo>
                <a:lnTo>
                  <a:pt x="0" y="2641"/>
                </a:lnTo>
                <a:lnTo>
                  <a:pt x="0" y="55662"/>
                </a:lnTo>
                <a:lnTo>
                  <a:pt x="1346" y="57175"/>
                </a:lnTo>
                <a:lnTo>
                  <a:pt x="3887" y="57505"/>
                </a:lnTo>
                <a:lnTo>
                  <a:pt x="6616" y="57452"/>
                </a:lnTo>
                <a:lnTo>
                  <a:pt x="9730" y="55662"/>
                </a:lnTo>
                <a:lnTo>
                  <a:pt x="9730" y="18619"/>
                </a:lnTo>
                <a:lnTo>
                  <a:pt x="12393" y="15264"/>
                </a:lnTo>
                <a:lnTo>
                  <a:pt x="14946" y="12736"/>
                </a:lnTo>
                <a:lnTo>
                  <a:pt x="17373" y="11008"/>
                </a:lnTo>
                <a:lnTo>
                  <a:pt x="22251" y="8420"/>
                </a:lnTo>
                <a:lnTo>
                  <a:pt x="26567" y="8420"/>
                </a:lnTo>
                <a:lnTo>
                  <a:pt x="29655" y="9475"/>
                </a:lnTo>
                <a:lnTo>
                  <a:pt x="32259" y="11214"/>
                </a:lnTo>
                <a:lnTo>
                  <a:pt x="34074" y="13881"/>
                </a:lnTo>
                <a:lnTo>
                  <a:pt x="35228" y="17308"/>
                </a:lnTo>
                <a:lnTo>
                  <a:pt x="35927" y="21588"/>
                </a:lnTo>
                <a:lnTo>
                  <a:pt x="35927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7421684" y="5970531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118" y="73357"/>
                </a:moveTo>
                <a:lnTo>
                  <a:pt x="40118" y="80366"/>
                </a:lnTo>
                <a:lnTo>
                  <a:pt x="40349" y="81191"/>
                </a:lnTo>
                <a:lnTo>
                  <a:pt x="43016" y="82144"/>
                </a:lnTo>
                <a:lnTo>
                  <a:pt x="45986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8" y="382"/>
                </a:lnTo>
                <a:lnTo>
                  <a:pt x="44805" y="0"/>
                </a:lnTo>
                <a:lnTo>
                  <a:pt x="42101" y="50"/>
                </a:lnTo>
                <a:lnTo>
                  <a:pt x="38987" y="1893"/>
                </a:lnTo>
                <a:lnTo>
                  <a:pt x="38987" y="32716"/>
                </a:lnTo>
                <a:lnTo>
                  <a:pt x="36485" y="30074"/>
                </a:lnTo>
                <a:lnTo>
                  <a:pt x="33948" y="28079"/>
                </a:lnTo>
                <a:lnTo>
                  <a:pt x="31356" y="26723"/>
                </a:lnTo>
                <a:lnTo>
                  <a:pt x="28792" y="25361"/>
                </a:lnTo>
                <a:lnTo>
                  <a:pt x="25960" y="24702"/>
                </a:lnTo>
                <a:lnTo>
                  <a:pt x="19126" y="24702"/>
                </a:lnTo>
                <a:lnTo>
                  <a:pt x="15836" y="25387"/>
                </a:lnTo>
                <a:lnTo>
                  <a:pt x="12981" y="26784"/>
                </a:lnTo>
                <a:lnTo>
                  <a:pt x="10148" y="28181"/>
                </a:lnTo>
                <a:lnTo>
                  <a:pt x="7747" y="30165"/>
                </a:lnTo>
                <a:lnTo>
                  <a:pt x="5828" y="32767"/>
                </a:lnTo>
                <a:lnTo>
                  <a:pt x="3898" y="35355"/>
                </a:lnTo>
                <a:lnTo>
                  <a:pt x="2451" y="38494"/>
                </a:lnTo>
                <a:lnTo>
                  <a:pt x="1471" y="42162"/>
                </a:lnTo>
                <a:lnTo>
                  <a:pt x="48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4"/>
                </a:lnTo>
                <a:lnTo>
                  <a:pt x="1169" y="65495"/>
                </a:lnTo>
                <a:lnTo>
                  <a:pt x="1954" y="68962"/>
                </a:lnTo>
                <a:lnTo>
                  <a:pt x="3214" y="71986"/>
                </a:lnTo>
                <a:lnTo>
                  <a:pt x="4903" y="74562"/>
                </a:lnTo>
                <a:lnTo>
                  <a:pt x="6616" y="77141"/>
                </a:lnTo>
                <a:lnTo>
                  <a:pt x="8851" y="79185"/>
                </a:lnTo>
                <a:lnTo>
                  <a:pt x="10072" y="53441"/>
                </a:lnTo>
                <a:lnTo>
                  <a:pt x="10313" y="48453"/>
                </a:lnTo>
                <a:lnTo>
                  <a:pt x="11289" y="43585"/>
                </a:lnTo>
                <a:lnTo>
                  <a:pt x="13168" y="39484"/>
                </a:lnTo>
                <a:lnTo>
                  <a:pt x="15645" y="36003"/>
                </a:lnTo>
                <a:lnTo>
                  <a:pt x="19102" y="33656"/>
                </a:lnTo>
                <a:lnTo>
                  <a:pt x="23674" y="33059"/>
                </a:lnTo>
                <a:lnTo>
                  <a:pt x="26352" y="33059"/>
                </a:lnTo>
                <a:lnTo>
                  <a:pt x="28903" y="33908"/>
                </a:lnTo>
                <a:lnTo>
                  <a:pt x="31356" y="35622"/>
                </a:lnTo>
                <a:lnTo>
                  <a:pt x="36360" y="39815"/>
                </a:lnTo>
                <a:lnTo>
                  <a:pt x="38987" y="43077"/>
                </a:lnTo>
                <a:lnTo>
                  <a:pt x="38987" y="64288"/>
                </a:lnTo>
                <a:lnTo>
                  <a:pt x="36018" y="67816"/>
                </a:lnTo>
                <a:lnTo>
                  <a:pt x="33260" y="70459"/>
                </a:lnTo>
                <a:lnTo>
                  <a:pt x="29425" y="73177"/>
                </a:lnTo>
                <a:lnTo>
                  <a:pt x="25808" y="74472"/>
                </a:lnTo>
                <a:lnTo>
                  <a:pt x="23266" y="74649"/>
                </a:lnTo>
                <a:lnTo>
                  <a:pt x="20714" y="74649"/>
                </a:lnTo>
                <a:lnTo>
                  <a:pt x="18594" y="74040"/>
                </a:lnTo>
                <a:lnTo>
                  <a:pt x="15213" y="71654"/>
                </a:lnTo>
                <a:lnTo>
                  <a:pt x="12826" y="68083"/>
                </a:lnTo>
                <a:lnTo>
                  <a:pt x="11098" y="63831"/>
                </a:lnTo>
                <a:lnTo>
                  <a:pt x="11610" y="80683"/>
                </a:lnTo>
                <a:lnTo>
                  <a:pt x="14353" y="82195"/>
                </a:lnTo>
                <a:lnTo>
                  <a:pt x="17665" y="82958"/>
                </a:lnTo>
                <a:lnTo>
                  <a:pt x="25120" y="82958"/>
                </a:lnTo>
                <a:lnTo>
                  <a:pt x="28422" y="82105"/>
                </a:lnTo>
                <a:lnTo>
                  <a:pt x="31421" y="80416"/>
                </a:lnTo>
                <a:lnTo>
                  <a:pt x="34430" y="78738"/>
                </a:lnTo>
                <a:lnTo>
                  <a:pt x="37325" y="76377"/>
                </a:lnTo>
                <a:lnTo>
                  <a:pt x="40118" y="73357"/>
                </a:lnTo>
                <a:close/>
              </a:path>
              <a:path w="48779" h="82958">
                <a:moveTo>
                  <a:pt x="10680" y="61278"/>
                </a:moveTo>
                <a:lnTo>
                  <a:pt x="10274" y="58712"/>
                </a:lnTo>
                <a:lnTo>
                  <a:pt x="10072" y="56109"/>
                </a:lnTo>
                <a:lnTo>
                  <a:pt x="10072" y="53441"/>
                </a:lnTo>
                <a:lnTo>
                  <a:pt x="8851" y="79185"/>
                </a:lnTo>
                <a:lnTo>
                  <a:pt x="11610" y="80683"/>
                </a:lnTo>
                <a:lnTo>
                  <a:pt x="11098" y="63831"/>
                </a:lnTo>
                <a:lnTo>
                  <a:pt x="10680" y="6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7511609" y="5995234"/>
            <a:ext cx="43548" cy="58244"/>
          </a:xfrm>
          <a:custGeom>
            <a:avLst/>
            <a:gdLst/>
            <a:ahLst/>
            <a:cxnLst/>
            <a:rect l="l" t="t" r="r" b="b"/>
            <a:pathLst>
              <a:path w="43548" h="58244">
                <a:moveTo>
                  <a:pt x="1334" y="48945"/>
                </a:moveTo>
                <a:lnTo>
                  <a:pt x="3455" y="52642"/>
                </a:lnTo>
                <a:lnTo>
                  <a:pt x="6630" y="55385"/>
                </a:lnTo>
                <a:lnTo>
                  <a:pt x="10821" y="57165"/>
                </a:lnTo>
                <a:lnTo>
                  <a:pt x="15594" y="58244"/>
                </a:lnTo>
                <a:lnTo>
                  <a:pt x="21563" y="58244"/>
                </a:lnTo>
                <a:lnTo>
                  <a:pt x="24587" y="57571"/>
                </a:lnTo>
                <a:lnTo>
                  <a:pt x="27420" y="56186"/>
                </a:lnTo>
                <a:lnTo>
                  <a:pt x="31484" y="45429"/>
                </a:lnTo>
                <a:lnTo>
                  <a:pt x="27014" y="48704"/>
                </a:lnTo>
                <a:lnTo>
                  <a:pt x="22477" y="50662"/>
                </a:lnTo>
                <a:lnTo>
                  <a:pt x="16765" y="50662"/>
                </a:lnTo>
                <a:lnTo>
                  <a:pt x="12574" y="48197"/>
                </a:lnTo>
                <a:lnTo>
                  <a:pt x="9956" y="44389"/>
                </a:lnTo>
                <a:lnTo>
                  <a:pt x="9348" y="27407"/>
                </a:lnTo>
                <a:lnTo>
                  <a:pt x="7073" y="28854"/>
                </a:lnTo>
                <a:lnTo>
                  <a:pt x="3049" y="32133"/>
                </a:lnTo>
                <a:lnTo>
                  <a:pt x="610" y="36540"/>
                </a:lnTo>
                <a:lnTo>
                  <a:pt x="0" y="39128"/>
                </a:lnTo>
                <a:lnTo>
                  <a:pt x="0" y="44665"/>
                </a:lnTo>
                <a:lnTo>
                  <a:pt x="1334" y="48945"/>
                </a:lnTo>
                <a:close/>
              </a:path>
              <a:path w="43548" h="58244">
                <a:moveTo>
                  <a:pt x="37514" y="57431"/>
                </a:moveTo>
                <a:lnTo>
                  <a:pt x="40424" y="57496"/>
                </a:lnTo>
                <a:lnTo>
                  <a:pt x="43548" y="55717"/>
                </a:lnTo>
                <a:lnTo>
                  <a:pt x="43548" y="16664"/>
                </a:lnTo>
                <a:lnTo>
                  <a:pt x="43155" y="13780"/>
                </a:lnTo>
                <a:lnTo>
                  <a:pt x="41669" y="8827"/>
                </a:lnTo>
                <a:lnTo>
                  <a:pt x="38836" y="5080"/>
                </a:lnTo>
                <a:lnTo>
                  <a:pt x="35012" y="2146"/>
                </a:lnTo>
                <a:lnTo>
                  <a:pt x="32349" y="1285"/>
                </a:lnTo>
                <a:lnTo>
                  <a:pt x="29681" y="421"/>
                </a:lnTo>
                <a:lnTo>
                  <a:pt x="26431" y="0"/>
                </a:lnTo>
                <a:lnTo>
                  <a:pt x="20587" y="0"/>
                </a:lnTo>
                <a:lnTo>
                  <a:pt x="16559" y="547"/>
                </a:lnTo>
                <a:lnTo>
                  <a:pt x="12715" y="1396"/>
                </a:lnTo>
                <a:lnTo>
                  <a:pt x="9323" y="2542"/>
                </a:lnTo>
                <a:lnTo>
                  <a:pt x="6554" y="3849"/>
                </a:lnTo>
                <a:lnTo>
                  <a:pt x="2933" y="6692"/>
                </a:lnTo>
                <a:lnTo>
                  <a:pt x="2592" y="9591"/>
                </a:lnTo>
                <a:lnTo>
                  <a:pt x="3098" y="12420"/>
                </a:lnTo>
                <a:lnTo>
                  <a:pt x="5727" y="13083"/>
                </a:lnTo>
                <a:lnTo>
                  <a:pt x="8851" y="11304"/>
                </a:lnTo>
                <a:lnTo>
                  <a:pt x="11720" y="9947"/>
                </a:lnTo>
                <a:lnTo>
                  <a:pt x="15292" y="8737"/>
                </a:lnTo>
                <a:lnTo>
                  <a:pt x="19342" y="7887"/>
                </a:lnTo>
                <a:lnTo>
                  <a:pt x="23990" y="7887"/>
                </a:lnTo>
                <a:lnTo>
                  <a:pt x="27395" y="8676"/>
                </a:lnTo>
                <a:lnTo>
                  <a:pt x="30175" y="9997"/>
                </a:lnTo>
                <a:lnTo>
                  <a:pt x="32791" y="13374"/>
                </a:lnTo>
                <a:lnTo>
                  <a:pt x="33656" y="16523"/>
                </a:lnTo>
                <a:lnTo>
                  <a:pt x="33882" y="20373"/>
                </a:lnTo>
                <a:lnTo>
                  <a:pt x="33882" y="24498"/>
                </a:lnTo>
                <a:lnTo>
                  <a:pt x="22452" y="24498"/>
                </a:lnTo>
                <a:lnTo>
                  <a:pt x="18745" y="24869"/>
                </a:lnTo>
                <a:lnTo>
                  <a:pt x="15443" y="25579"/>
                </a:lnTo>
                <a:lnTo>
                  <a:pt x="12142" y="26316"/>
                </a:lnTo>
                <a:lnTo>
                  <a:pt x="9348" y="27407"/>
                </a:lnTo>
                <a:lnTo>
                  <a:pt x="9956" y="44389"/>
                </a:lnTo>
                <a:lnTo>
                  <a:pt x="9956" y="41645"/>
                </a:lnTo>
                <a:lnTo>
                  <a:pt x="10274" y="38610"/>
                </a:lnTo>
                <a:lnTo>
                  <a:pt x="12444" y="35064"/>
                </a:lnTo>
                <a:lnTo>
                  <a:pt x="15036" y="33314"/>
                </a:lnTo>
                <a:lnTo>
                  <a:pt x="18618" y="32184"/>
                </a:lnTo>
                <a:lnTo>
                  <a:pt x="22899" y="31511"/>
                </a:lnTo>
                <a:lnTo>
                  <a:pt x="33882" y="31511"/>
                </a:lnTo>
                <a:lnTo>
                  <a:pt x="33882" y="42760"/>
                </a:lnTo>
                <a:lnTo>
                  <a:pt x="31484" y="45429"/>
                </a:lnTo>
                <a:lnTo>
                  <a:pt x="27420" y="56186"/>
                </a:lnTo>
                <a:lnTo>
                  <a:pt x="30275" y="54814"/>
                </a:lnTo>
                <a:lnTo>
                  <a:pt x="32856" y="52895"/>
                </a:lnTo>
                <a:lnTo>
                  <a:pt x="35179" y="50421"/>
                </a:lnTo>
                <a:lnTo>
                  <a:pt x="35179" y="55717"/>
                </a:lnTo>
                <a:lnTo>
                  <a:pt x="37514" y="57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7572984" y="5995228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43" y="24624"/>
                </a:moveTo>
                <a:lnTo>
                  <a:pt x="35943" y="55662"/>
                </a:lnTo>
                <a:lnTo>
                  <a:pt x="37299" y="57175"/>
                </a:lnTo>
                <a:lnTo>
                  <a:pt x="39852" y="57505"/>
                </a:lnTo>
                <a:lnTo>
                  <a:pt x="42560" y="57452"/>
                </a:lnTo>
                <a:lnTo>
                  <a:pt x="45655" y="55662"/>
                </a:lnTo>
                <a:lnTo>
                  <a:pt x="45655" y="19557"/>
                </a:lnTo>
                <a:lnTo>
                  <a:pt x="45339" y="16318"/>
                </a:lnTo>
                <a:lnTo>
                  <a:pt x="44691" y="13625"/>
                </a:lnTo>
                <a:lnTo>
                  <a:pt x="44043" y="10947"/>
                </a:lnTo>
                <a:lnTo>
                  <a:pt x="41479" y="6601"/>
                </a:lnTo>
                <a:lnTo>
                  <a:pt x="38023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75" y="773"/>
                </a:lnTo>
                <a:lnTo>
                  <a:pt x="17716" y="2321"/>
                </a:lnTo>
                <a:lnTo>
                  <a:pt x="14731" y="3873"/>
                </a:lnTo>
                <a:lnTo>
                  <a:pt x="11772" y="6310"/>
                </a:lnTo>
                <a:lnTo>
                  <a:pt x="8788" y="9662"/>
                </a:lnTo>
                <a:lnTo>
                  <a:pt x="8788" y="2641"/>
                </a:lnTo>
                <a:lnTo>
                  <a:pt x="8572" y="1854"/>
                </a:lnTo>
                <a:lnTo>
                  <a:pt x="6008" y="849"/>
                </a:lnTo>
                <a:lnTo>
                  <a:pt x="2794" y="849"/>
                </a:lnTo>
                <a:lnTo>
                  <a:pt x="0" y="2641"/>
                </a:lnTo>
                <a:lnTo>
                  <a:pt x="0" y="55662"/>
                </a:lnTo>
                <a:lnTo>
                  <a:pt x="1357" y="57175"/>
                </a:lnTo>
                <a:lnTo>
                  <a:pt x="3898" y="57505"/>
                </a:lnTo>
                <a:lnTo>
                  <a:pt x="6628" y="57452"/>
                </a:lnTo>
                <a:lnTo>
                  <a:pt x="9728" y="55662"/>
                </a:lnTo>
                <a:lnTo>
                  <a:pt x="9728" y="18619"/>
                </a:lnTo>
                <a:lnTo>
                  <a:pt x="12395" y="15264"/>
                </a:lnTo>
                <a:lnTo>
                  <a:pt x="14947" y="12736"/>
                </a:lnTo>
                <a:lnTo>
                  <a:pt x="17373" y="11008"/>
                </a:lnTo>
                <a:lnTo>
                  <a:pt x="22251" y="8420"/>
                </a:lnTo>
                <a:lnTo>
                  <a:pt x="26568" y="8420"/>
                </a:lnTo>
                <a:lnTo>
                  <a:pt x="29668" y="9475"/>
                </a:lnTo>
                <a:lnTo>
                  <a:pt x="32270" y="11214"/>
                </a:lnTo>
                <a:lnTo>
                  <a:pt x="34074" y="13881"/>
                </a:lnTo>
                <a:lnTo>
                  <a:pt x="35245" y="17308"/>
                </a:lnTo>
                <a:lnTo>
                  <a:pt x="35943" y="21588"/>
                </a:lnTo>
                <a:lnTo>
                  <a:pt x="35943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7632500" y="5970531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118" y="73357"/>
                </a:moveTo>
                <a:lnTo>
                  <a:pt x="40118" y="80366"/>
                </a:lnTo>
                <a:lnTo>
                  <a:pt x="40349" y="81191"/>
                </a:lnTo>
                <a:lnTo>
                  <a:pt x="43012" y="82144"/>
                </a:lnTo>
                <a:lnTo>
                  <a:pt x="45986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8" y="382"/>
                </a:lnTo>
                <a:lnTo>
                  <a:pt x="44805" y="0"/>
                </a:lnTo>
                <a:lnTo>
                  <a:pt x="42113" y="50"/>
                </a:lnTo>
                <a:lnTo>
                  <a:pt x="39001" y="1893"/>
                </a:lnTo>
                <a:lnTo>
                  <a:pt x="39001" y="32716"/>
                </a:lnTo>
                <a:lnTo>
                  <a:pt x="36485" y="30074"/>
                </a:lnTo>
                <a:lnTo>
                  <a:pt x="33948" y="28079"/>
                </a:lnTo>
                <a:lnTo>
                  <a:pt x="31366" y="26723"/>
                </a:lnTo>
                <a:lnTo>
                  <a:pt x="28788" y="25361"/>
                </a:lnTo>
                <a:lnTo>
                  <a:pt x="25958" y="24702"/>
                </a:lnTo>
                <a:lnTo>
                  <a:pt x="19126" y="24702"/>
                </a:lnTo>
                <a:lnTo>
                  <a:pt x="15835" y="25387"/>
                </a:lnTo>
                <a:lnTo>
                  <a:pt x="12992" y="26784"/>
                </a:lnTo>
                <a:lnTo>
                  <a:pt x="10148" y="28181"/>
                </a:lnTo>
                <a:lnTo>
                  <a:pt x="7757" y="30165"/>
                </a:lnTo>
                <a:lnTo>
                  <a:pt x="5828" y="32767"/>
                </a:lnTo>
                <a:lnTo>
                  <a:pt x="3898" y="35355"/>
                </a:lnTo>
                <a:lnTo>
                  <a:pt x="2451" y="38494"/>
                </a:lnTo>
                <a:lnTo>
                  <a:pt x="1471" y="42162"/>
                </a:lnTo>
                <a:lnTo>
                  <a:pt x="49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4"/>
                </a:lnTo>
                <a:lnTo>
                  <a:pt x="1165" y="65495"/>
                </a:lnTo>
                <a:lnTo>
                  <a:pt x="1968" y="68962"/>
                </a:lnTo>
                <a:lnTo>
                  <a:pt x="3210" y="71986"/>
                </a:lnTo>
                <a:lnTo>
                  <a:pt x="4913" y="74562"/>
                </a:lnTo>
                <a:lnTo>
                  <a:pt x="6626" y="77141"/>
                </a:lnTo>
                <a:lnTo>
                  <a:pt x="8851" y="79185"/>
                </a:lnTo>
                <a:lnTo>
                  <a:pt x="10068" y="53441"/>
                </a:lnTo>
                <a:lnTo>
                  <a:pt x="10309" y="48453"/>
                </a:lnTo>
                <a:lnTo>
                  <a:pt x="11289" y="43585"/>
                </a:lnTo>
                <a:lnTo>
                  <a:pt x="13168" y="39484"/>
                </a:lnTo>
                <a:lnTo>
                  <a:pt x="15645" y="36003"/>
                </a:lnTo>
                <a:lnTo>
                  <a:pt x="19112" y="33656"/>
                </a:lnTo>
                <a:lnTo>
                  <a:pt x="23684" y="33059"/>
                </a:lnTo>
                <a:lnTo>
                  <a:pt x="26351" y="33059"/>
                </a:lnTo>
                <a:lnTo>
                  <a:pt x="28919" y="33908"/>
                </a:lnTo>
                <a:lnTo>
                  <a:pt x="31366" y="35622"/>
                </a:lnTo>
                <a:lnTo>
                  <a:pt x="36370" y="39815"/>
                </a:lnTo>
                <a:lnTo>
                  <a:pt x="39001" y="43077"/>
                </a:lnTo>
                <a:lnTo>
                  <a:pt x="39001" y="64288"/>
                </a:lnTo>
                <a:lnTo>
                  <a:pt x="36017" y="67816"/>
                </a:lnTo>
                <a:lnTo>
                  <a:pt x="33260" y="70459"/>
                </a:lnTo>
                <a:lnTo>
                  <a:pt x="29437" y="73177"/>
                </a:lnTo>
                <a:lnTo>
                  <a:pt x="25819" y="74472"/>
                </a:lnTo>
                <a:lnTo>
                  <a:pt x="23266" y="74649"/>
                </a:lnTo>
                <a:lnTo>
                  <a:pt x="20725" y="74649"/>
                </a:lnTo>
                <a:lnTo>
                  <a:pt x="18604" y="74040"/>
                </a:lnTo>
                <a:lnTo>
                  <a:pt x="15213" y="71654"/>
                </a:lnTo>
                <a:lnTo>
                  <a:pt x="12837" y="68083"/>
                </a:lnTo>
                <a:lnTo>
                  <a:pt x="11112" y="63831"/>
                </a:lnTo>
                <a:lnTo>
                  <a:pt x="11606" y="80683"/>
                </a:lnTo>
                <a:lnTo>
                  <a:pt x="14363" y="82195"/>
                </a:lnTo>
                <a:lnTo>
                  <a:pt x="17664" y="82958"/>
                </a:lnTo>
                <a:lnTo>
                  <a:pt x="25130" y="82958"/>
                </a:lnTo>
                <a:lnTo>
                  <a:pt x="28421" y="82105"/>
                </a:lnTo>
                <a:lnTo>
                  <a:pt x="31421" y="80416"/>
                </a:lnTo>
                <a:lnTo>
                  <a:pt x="34441" y="78738"/>
                </a:lnTo>
                <a:lnTo>
                  <a:pt x="37324" y="76377"/>
                </a:lnTo>
                <a:lnTo>
                  <a:pt x="40118" y="73357"/>
                </a:lnTo>
                <a:close/>
              </a:path>
              <a:path w="48779" h="82958">
                <a:moveTo>
                  <a:pt x="10692" y="61278"/>
                </a:moveTo>
                <a:lnTo>
                  <a:pt x="10274" y="58712"/>
                </a:lnTo>
                <a:lnTo>
                  <a:pt x="10068" y="56109"/>
                </a:lnTo>
                <a:lnTo>
                  <a:pt x="10068" y="53441"/>
                </a:lnTo>
                <a:lnTo>
                  <a:pt x="8851" y="79185"/>
                </a:lnTo>
                <a:lnTo>
                  <a:pt x="11606" y="80683"/>
                </a:lnTo>
                <a:lnTo>
                  <a:pt x="11112" y="63831"/>
                </a:lnTo>
                <a:lnTo>
                  <a:pt x="10692" y="6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7726020" y="5970301"/>
            <a:ext cx="48780" cy="83185"/>
          </a:xfrm>
          <a:custGeom>
            <a:avLst/>
            <a:gdLst/>
            <a:ahLst/>
            <a:cxnLst/>
            <a:rect l="l" t="t" r="r" b="b"/>
            <a:pathLst>
              <a:path w="48780" h="83185">
                <a:moveTo>
                  <a:pt x="0" y="1878"/>
                </a:moveTo>
                <a:lnTo>
                  <a:pt x="0" y="80592"/>
                </a:lnTo>
                <a:lnTo>
                  <a:pt x="190" y="81420"/>
                </a:lnTo>
                <a:lnTo>
                  <a:pt x="2793" y="82370"/>
                </a:lnTo>
                <a:lnTo>
                  <a:pt x="5739" y="82370"/>
                </a:lnTo>
                <a:lnTo>
                  <a:pt x="8611" y="80592"/>
                </a:lnTo>
                <a:lnTo>
                  <a:pt x="8611" y="74115"/>
                </a:lnTo>
                <a:lnTo>
                  <a:pt x="11596" y="77100"/>
                </a:lnTo>
                <a:lnTo>
                  <a:pt x="14339" y="79376"/>
                </a:lnTo>
                <a:lnTo>
                  <a:pt x="17092" y="81064"/>
                </a:lnTo>
                <a:lnTo>
                  <a:pt x="19875" y="82345"/>
                </a:lnTo>
                <a:lnTo>
                  <a:pt x="22730" y="83018"/>
                </a:lnTo>
                <a:lnTo>
                  <a:pt x="19886" y="73964"/>
                </a:lnTo>
                <a:lnTo>
                  <a:pt x="14983" y="70548"/>
                </a:lnTo>
                <a:lnTo>
                  <a:pt x="12420" y="68060"/>
                </a:lnTo>
                <a:lnTo>
                  <a:pt x="9726" y="64806"/>
                </a:lnTo>
                <a:lnTo>
                  <a:pt x="9726" y="43649"/>
                </a:lnTo>
                <a:lnTo>
                  <a:pt x="12711" y="40057"/>
                </a:lnTo>
                <a:lnTo>
                  <a:pt x="15440" y="37464"/>
                </a:lnTo>
                <a:lnTo>
                  <a:pt x="18021" y="35585"/>
                </a:lnTo>
                <a:lnTo>
                  <a:pt x="21755" y="33821"/>
                </a:lnTo>
                <a:lnTo>
                  <a:pt x="25488" y="33289"/>
                </a:lnTo>
                <a:lnTo>
                  <a:pt x="24268" y="25083"/>
                </a:lnTo>
                <a:lnTo>
                  <a:pt x="21449" y="25703"/>
                </a:lnTo>
                <a:lnTo>
                  <a:pt x="18615" y="26898"/>
                </a:lnTo>
                <a:lnTo>
                  <a:pt x="15760" y="28472"/>
                </a:lnTo>
                <a:lnTo>
                  <a:pt x="12813" y="30671"/>
                </a:lnTo>
                <a:lnTo>
                  <a:pt x="9726" y="33641"/>
                </a:lnTo>
                <a:lnTo>
                  <a:pt x="9726" y="1878"/>
                </a:lnTo>
                <a:lnTo>
                  <a:pt x="8366" y="316"/>
                </a:lnTo>
                <a:lnTo>
                  <a:pt x="5814" y="0"/>
                </a:lnTo>
                <a:lnTo>
                  <a:pt x="3110" y="39"/>
                </a:lnTo>
                <a:lnTo>
                  <a:pt x="0" y="1878"/>
                </a:lnTo>
                <a:close/>
              </a:path>
              <a:path w="48780" h="83185">
                <a:moveTo>
                  <a:pt x="29643" y="83184"/>
                </a:moveTo>
                <a:lnTo>
                  <a:pt x="32879" y="82500"/>
                </a:lnTo>
                <a:lnTo>
                  <a:pt x="35712" y="81128"/>
                </a:lnTo>
                <a:lnTo>
                  <a:pt x="38530" y="79743"/>
                </a:lnTo>
                <a:lnTo>
                  <a:pt x="40918" y="77763"/>
                </a:lnTo>
                <a:lnTo>
                  <a:pt x="42862" y="75171"/>
                </a:lnTo>
                <a:lnTo>
                  <a:pt x="44805" y="72579"/>
                </a:lnTo>
                <a:lnTo>
                  <a:pt x="46278" y="69457"/>
                </a:lnTo>
                <a:lnTo>
                  <a:pt x="47282" y="65785"/>
                </a:lnTo>
                <a:lnTo>
                  <a:pt x="48284" y="62116"/>
                </a:lnTo>
                <a:lnTo>
                  <a:pt x="48780" y="57962"/>
                </a:lnTo>
                <a:lnTo>
                  <a:pt x="48780" y="49517"/>
                </a:lnTo>
                <a:lnTo>
                  <a:pt x="48398" y="45874"/>
                </a:lnTo>
                <a:lnTo>
                  <a:pt x="47599" y="42417"/>
                </a:lnTo>
                <a:lnTo>
                  <a:pt x="46824" y="38962"/>
                </a:lnTo>
                <a:lnTo>
                  <a:pt x="45580" y="35952"/>
                </a:lnTo>
                <a:lnTo>
                  <a:pt x="43865" y="33375"/>
                </a:lnTo>
                <a:lnTo>
                  <a:pt x="42148" y="30811"/>
                </a:lnTo>
                <a:lnTo>
                  <a:pt x="39942" y="28752"/>
                </a:lnTo>
                <a:lnTo>
                  <a:pt x="37209" y="27230"/>
                </a:lnTo>
                <a:lnTo>
                  <a:pt x="34480" y="25678"/>
                </a:lnTo>
                <a:lnTo>
                  <a:pt x="31191" y="24930"/>
                </a:lnTo>
                <a:lnTo>
                  <a:pt x="27327" y="24930"/>
                </a:lnTo>
                <a:lnTo>
                  <a:pt x="24268" y="25083"/>
                </a:lnTo>
                <a:lnTo>
                  <a:pt x="25488" y="33289"/>
                </a:lnTo>
                <a:lnTo>
                  <a:pt x="30135" y="33882"/>
                </a:lnTo>
                <a:lnTo>
                  <a:pt x="33541" y="36283"/>
                </a:lnTo>
                <a:lnTo>
                  <a:pt x="35914" y="39825"/>
                </a:lnTo>
                <a:lnTo>
                  <a:pt x="37666" y="44056"/>
                </a:lnTo>
                <a:lnTo>
                  <a:pt x="38084" y="46608"/>
                </a:lnTo>
                <a:lnTo>
                  <a:pt x="38491" y="49150"/>
                </a:lnTo>
                <a:lnTo>
                  <a:pt x="38707" y="51789"/>
                </a:lnTo>
                <a:lnTo>
                  <a:pt x="38707" y="54496"/>
                </a:lnTo>
                <a:lnTo>
                  <a:pt x="38455" y="59424"/>
                </a:lnTo>
                <a:lnTo>
                  <a:pt x="37464" y="64249"/>
                </a:lnTo>
                <a:lnTo>
                  <a:pt x="35596" y="68378"/>
                </a:lnTo>
                <a:lnTo>
                  <a:pt x="33108" y="71870"/>
                </a:lnTo>
                <a:lnTo>
                  <a:pt x="29613" y="74231"/>
                </a:lnTo>
                <a:lnTo>
                  <a:pt x="25081" y="74829"/>
                </a:lnTo>
                <a:lnTo>
                  <a:pt x="22428" y="74829"/>
                </a:lnTo>
                <a:lnTo>
                  <a:pt x="19886" y="73964"/>
                </a:lnTo>
                <a:lnTo>
                  <a:pt x="22730" y="83018"/>
                </a:lnTo>
                <a:lnTo>
                  <a:pt x="25985" y="83184"/>
                </a:lnTo>
                <a:lnTo>
                  <a:pt x="29643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7788586" y="5996052"/>
            <a:ext cx="45720" cy="57430"/>
          </a:xfrm>
          <a:custGeom>
            <a:avLst/>
            <a:gdLst/>
            <a:ahLst/>
            <a:cxnLst/>
            <a:rect l="l" t="t" r="r" b="b"/>
            <a:pathLst>
              <a:path w="45720" h="57430">
                <a:moveTo>
                  <a:pt x="9791" y="1817"/>
                </a:moveTo>
                <a:lnTo>
                  <a:pt x="8394" y="255"/>
                </a:lnTo>
                <a:lnTo>
                  <a:pt x="5842" y="0"/>
                </a:lnTo>
                <a:lnTo>
                  <a:pt x="2551" y="74"/>
                </a:lnTo>
                <a:lnTo>
                  <a:pt x="0" y="1817"/>
                </a:lnTo>
                <a:lnTo>
                  <a:pt x="0" y="37832"/>
                </a:lnTo>
                <a:lnTo>
                  <a:pt x="345" y="41112"/>
                </a:lnTo>
                <a:lnTo>
                  <a:pt x="989" y="43801"/>
                </a:lnTo>
                <a:lnTo>
                  <a:pt x="1626" y="46493"/>
                </a:lnTo>
                <a:lnTo>
                  <a:pt x="4189" y="50874"/>
                </a:lnTo>
                <a:lnTo>
                  <a:pt x="7645" y="54496"/>
                </a:lnTo>
                <a:lnTo>
                  <a:pt x="12473" y="56843"/>
                </a:lnTo>
                <a:lnTo>
                  <a:pt x="15443" y="57430"/>
                </a:lnTo>
                <a:lnTo>
                  <a:pt x="22010" y="57430"/>
                </a:lnTo>
                <a:lnTo>
                  <a:pt x="24979" y="56681"/>
                </a:lnTo>
                <a:lnTo>
                  <a:pt x="27938" y="55130"/>
                </a:lnTo>
                <a:lnTo>
                  <a:pt x="30872" y="53607"/>
                </a:lnTo>
                <a:lnTo>
                  <a:pt x="33856" y="51170"/>
                </a:lnTo>
                <a:lnTo>
                  <a:pt x="36892" y="47829"/>
                </a:lnTo>
                <a:lnTo>
                  <a:pt x="36892" y="54838"/>
                </a:lnTo>
                <a:lnTo>
                  <a:pt x="37057" y="55627"/>
                </a:lnTo>
                <a:lnTo>
                  <a:pt x="39664" y="56628"/>
                </a:lnTo>
                <a:lnTo>
                  <a:pt x="42825" y="56628"/>
                </a:lnTo>
                <a:lnTo>
                  <a:pt x="45720" y="54838"/>
                </a:lnTo>
                <a:lnTo>
                  <a:pt x="45720" y="1817"/>
                </a:lnTo>
                <a:lnTo>
                  <a:pt x="44311" y="255"/>
                </a:lnTo>
                <a:lnTo>
                  <a:pt x="41770" y="0"/>
                </a:lnTo>
                <a:lnTo>
                  <a:pt x="39066" y="25"/>
                </a:lnTo>
                <a:lnTo>
                  <a:pt x="35942" y="1817"/>
                </a:lnTo>
                <a:lnTo>
                  <a:pt x="35942" y="38875"/>
                </a:lnTo>
                <a:lnTo>
                  <a:pt x="33234" y="42213"/>
                </a:lnTo>
                <a:lnTo>
                  <a:pt x="30671" y="44754"/>
                </a:lnTo>
                <a:lnTo>
                  <a:pt x="28260" y="46483"/>
                </a:lnTo>
                <a:lnTo>
                  <a:pt x="23417" y="49071"/>
                </a:lnTo>
                <a:lnTo>
                  <a:pt x="19090" y="49071"/>
                </a:lnTo>
                <a:lnTo>
                  <a:pt x="16026" y="47980"/>
                </a:lnTo>
                <a:lnTo>
                  <a:pt x="13449" y="46227"/>
                </a:lnTo>
                <a:lnTo>
                  <a:pt x="11595" y="43599"/>
                </a:lnTo>
                <a:lnTo>
                  <a:pt x="10478" y="40143"/>
                </a:lnTo>
                <a:lnTo>
                  <a:pt x="9791" y="35801"/>
                </a:lnTo>
                <a:lnTo>
                  <a:pt x="9791" y="1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7850581" y="5974196"/>
            <a:ext cx="12016" cy="78536"/>
          </a:xfrm>
          <a:custGeom>
            <a:avLst/>
            <a:gdLst/>
            <a:ahLst/>
            <a:cxnLst/>
            <a:rect l="l" t="t" r="r" b="b"/>
            <a:pathLst>
              <a:path w="12016" h="78536">
                <a:moveTo>
                  <a:pt x="0" y="5892"/>
                </a:moveTo>
                <a:lnTo>
                  <a:pt x="421" y="9650"/>
                </a:lnTo>
                <a:lnTo>
                  <a:pt x="3671" y="11656"/>
                </a:lnTo>
                <a:lnTo>
                  <a:pt x="8268" y="11656"/>
                </a:lnTo>
                <a:lnTo>
                  <a:pt x="11584" y="9601"/>
                </a:lnTo>
                <a:lnTo>
                  <a:pt x="12016" y="5763"/>
                </a:lnTo>
                <a:lnTo>
                  <a:pt x="11595" y="2005"/>
                </a:lnTo>
                <a:lnTo>
                  <a:pt x="8345" y="0"/>
                </a:lnTo>
                <a:lnTo>
                  <a:pt x="3747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6" h="78536">
                <a:moveTo>
                  <a:pt x="1169" y="23672"/>
                </a:moveTo>
                <a:lnTo>
                  <a:pt x="1169" y="76694"/>
                </a:lnTo>
                <a:lnTo>
                  <a:pt x="2515" y="78206"/>
                </a:lnTo>
                <a:lnTo>
                  <a:pt x="5058" y="78536"/>
                </a:lnTo>
                <a:lnTo>
                  <a:pt x="7801" y="78483"/>
                </a:lnTo>
                <a:lnTo>
                  <a:pt x="10896" y="76694"/>
                </a:lnTo>
                <a:lnTo>
                  <a:pt x="10896" y="23672"/>
                </a:lnTo>
                <a:lnTo>
                  <a:pt x="9550" y="22161"/>
                </a:lnTo>
                <a:lnTo>
                  <a:pt x="6987" y="21855"/>
                </a:lnTo>
                <a:lnTo>
                  <a:pt x="4279" y="21894"/>
                </a:lnTo>
                <a:lnTo>
                  <a:pt x="1169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7879060" y="5970297"/>
            <a:ext cx="9716" cy="82435"/>
          </a:xfrm>
          <a:custGeom>
            <a:avLst/>
            <a:gdLst/>
            <a:ahLst/>
            <a:cxnLst/>
            <a:rect l="l" t="t" r="r" b="b"/>
            <a:pathLst>
              <a:path w="9716" h="82435">
                <a:moveTo>
                  <a:pt x="9716" y="80592"/>
                </a:moveTo>
                <a:lnTo>
                  <a:pt x="9716" y="1889"/>
                </a:lnTo>
                <a:lnTo>
                  <a:pt x="8369" y="331"/>
                </a:lnTo>
                <a:lnTo>
                  <a:pt x="5802" y="0"/>
                </a:lnTo>
                <a:lnTo>
                  <a:pt x="3100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7" y="82435"/>
                </a:lnTo>
                <a:lnTo>
                  <a:pt x="6616" y="82382"/>
                </a:lnTo>
                <a:lnTo>
                  <a:pt x="971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7903018" y="5970531"/>
            <a:ext cx="48769" cy="82958"/>
          </a:xfrm>
          <a:custGeom>
            <a:avLst/>
            <a:gdLst/>
            <a:ahLst/>
            <a:cxnLst/>
            <a:rect l="l" t="t" r="r" b="b"/>
            <a:pathLst>
              <a:path w="48769" h="82958">
                <a:moveTo>
                  <a:pt x="40107" y="73357"/>
                </a:moveTo>
                <a:lnTo>
                  <a:pt x="40107" y="80366"/>
                </a:lnTo>
                <a:lnTo>
                  <a:pt x="40339" y="81191"/>
                </a:lnTo>
                <a:lnTo>
                  <a:pt x="43017" y="82144"/>
                </a:lnTo>
                <a:lnTo>
                  <a:pt x="45986" y="82144"/>
                </a:lnTo>
                <a:lnTo>
                  <a:pt x="48769" y="80366"/>
                </a:lnTo>
                <a:lnTo>
                  <a:pt x="48769" y="1893"/>
                </a:lnTo>
                <a:lnTo>
                  <a:pt x="47348" y="382"/>
                </a:lnTo>
                <a:lnTo>
                  <a:pt x="44805" y="0"/>
                </a:lnTo>
                <a:lnTo>
                  <a:pt x="42103" y="50"/>
                </a:lnTo>
                <a:lnTo>
                  <a:pt x="38991" y="1893"/>
                </a:lnTo>
                <a:lnTo>
                  <a:pt x="38991" y="32716"/>
                </a:lnTo>
                <a:lnTo>
                  <a:pt x="36475" y="30074"/>
                </a:lnTo>
                <a:lnTo>
                  <a:pt x="33938" y="28079"/>
                </a:lnTo>
                <a:lnTo>
                  <a:pt x="31356" y="26723"/>
                </a:lnTo>
                <a:lnTo>
                  <a:pt x="28779" y="25361"/>
                </a:lnTo>
                <a:lnTo>
                  <a:pt x="25960" y="24702"/>
                </a:lnTo>
                <a:lnTo>
                  <a:pt x="19127" y="24702"/>
                </a:lnTo>
                <a:lnTo>
                  <a:pt x="15826" y="25387"/>
                </a:lnTo>
                <a:lnTo>
                  <a:pt x="12981" y="26784"/>
                </a:lnTo>
                <a:lnTo>
                  <a:pt x="10134" y="28181"/>
                </a:lnTo>
                <a:lnTo>
                  <a:pt x="7748" y="30165"/>
                </a:lnTo>
                <a:lnTo>
                  <a:pt x="5833" y="32767"/>
                </a:lnTo>
                <a:lnTo>
                  <a:pt x="3898" y="35355"/>
                </a:lnTo>
                <a:lnTo>
                  <a:pt x="2440" y="38494"/>
                </a:lnTo>
                <a:lnTo>
                  <a:pt x="1461" y="42162"/>
                </a:lnTo>
                <a:lnTo>
                  <a:pt x="48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82" y="62014"/>
                </a:lnTo>
                <a:lnTo>
                  <a:pt x="1155" y="65495"/>
                </a:lnTo>
                <a:lnTo>
                  <a:pt x="1958" y="68962"/>
                </a:lnTo>
                <a:lnTo>
                  <a:pt x="3200" y="71986"/>
                </a:lnTo>
                <a:lnTo>
                  <a:pt x="4903" y="74562"/>
                </a:lnTo>
                <a:lnTo>
                  <a:pt x="6617" y="77141"/>
                </a:lnTo>
                <a:lnTo>
                  <a:pt x="8853" y="79185"/>
                </a:lnTo>
                <a:lnTo>
                  <a:pt x="10073" y="53441"/>
                </a:lnTo>
                <a:lnTo>
                  <a:pt x="10314" y="48453"/>
                </a:lnTo>
                <a:lnTo>
                  <a:pt x="11294" y="43585"/>
                </a:lnTo>
                <a:lnTo>
                  <a:pt x="13158" y="39484"/>
                </a:lnTo>
                <a:lnTo>
                  <a:pt x="15634" y="36003"/>
                </a:lnTo>
                <a:lnTo>
                  <a:pt x="19102" y="33656"/>
                </a:lnTo>
                <a:lnTo>
                  <a:pt x="23674" y="33059"/>
                </a:lnTo>
                <a:lnTo>
                  <a:pt x="26342" y="33059"/>
                </a:lnTo>
                <a:lnTo>
                  <a:pt x="28909" y="33908"/>
                </a:lnTo>
                <a:lnTo>
                  <a:pt x="31356" y="35622"/>
                </a:lnTo>
                <a:lnTo>
                  <a:pt x="36360" y="39815"/>
                </a:lnTo>
                <a:lnTo>
                  <a:pt x="38991" y="43077"/>
                </a:lnTo>
                <a:lnTo>
                  <a:pt x="38991" y="64288"/>
                </a:lnTo>
                <a:lnTo>
                  <a:pt x="36008" y="67816"/>
                </a:lnTo>
                <a:lnTo>
                  <a:pt x="33265" y="70459"/>
                </a:lnTo>
                <a:lnTo>
                  <a:pt x="29427" y="73177"/>
                </a:lnTo>
                <a:lnTo>
                  <a:pt x="25808" y="74472"/>
                </a:lnTo>
                <a:lnTo>
                  <a:pt x="23267" y="74649"/>
                </a:lnTo>
                <a:lnTo>
                  <a:pt x="20714" y="74649"/>
                </a:lnTo>
                <a:lnTo>
                  <a:pt x="18594" y="74040"/>
                </a:lnTo>
                <a:lnTo>
                  <a:pt x="15217" y="71654"/>
                </a:lnTo>
                <a:lnTo>
                  <a:pt x="12826" y="68083"/>
                </a:lnTo>
                <a:lnTo>
                  <a:pt x="11102" y="63831"/>
                </a:lnTo>
                <a:lnTo>
                  <a:pt x="11596" y="80683"/>
                </a:lnTo>
                <a:lnTo>
                  <a:pt x="14353" y="82195"/>
                </a:lnTo>
                <a:lnTo>
                  <a:pt x="17655" y="82958"/>
                </a:lnTo>
                <a:lnTo>
                  <a:pt x="25121" y="82958"/>
                </a:lnTo>
                <a:lnTo>
                  <a:pt x="28411" y="82105"/>
                </a:lnTo>
                <a:lnTo>
                  <a:pt x="31421" y="80416"/>
                </a:lnTo>
                <a:lnTo>
                  <a:pt x="34430" y="78738"/>
                </a:lnTo>
                <a:lnTo>
                  <a:pt x="37315" y="76377"/>
                </a:lnTo>
                <a:lnTo>
                  <a:pt x="40107" y="73357"/>
                </a:lnTo>
                <a:close/>
              </a:path>
              <a:path w="48769" h="82958">
                <a:moveTo>
                  <a:pt x="10681" y="61278"/>
                </a:moveTo>
                <a:lnTo>
                  <a:pt x="10264" y="58712"/>
                </a:lnTo>
                <a:lnTo>
                  <a:pt x="10073" y="56109"/>
                </a:lnTo>
                <a:lnTo>
                  <a:pt x="10073" y="53441"/>
                </a:lnTo>
                <a:lnTo>
                  <a:pt x="8853" y="79185"/>
                </a:lnTo>
                <a:lnTo>
                  <a:pt x="11596" y="80683"/>
                </a:lnTo>
                <a:lnTo>
                  <a:pt x="11102" y="63831"/>
                </a:lnTo>
                <a:lnTo>
                  <a:pt x="10681" y="6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7992821" y="5995228"/>
            <a:ext cx="53019" cy="58254"/>
          </a:xfrm>
          <a:custGeom>
            <a:avLst/>
            <a:gdLst/>
            <a:ahLst/>
            <a:cxnLst/>
            <a:rect l="l" t="t" r="r" b="b"/>
            <a:pathLst>
              <a:path w="53019" h="58254">
                <a:moveTo>
                  <a:pt x="532" y="38112"/>
                </a:moveTo>
                <a:lnTo>
                  <a:pt x="1597" y="41654"/>
                </a:lnTo>
                <a:lnTo>
                  <a:pt x="2653" y="45186"/>
                </a:lnTo>
                <a:lnTo>
                  <a:pt x="4265" y="48182"/>
                </a:lnTo>
                <a:lnTo>
                  <a:pt x="8581" y="53135"/>
                </a:lnTo>
                <a:lnTo>
                  <a:pt x="11289" y="55015"/>
                </a:lnTo>
                <a:lnTo>
                  <a:pt x="10882" y="37172"/>
                </a:lnTo>
                <a:lnTo>
                  <a:pt x="10349" y="34621"/>
                </a:lnTo>
                <a:lnTo>
                  <a:pt x="10083" y="31888"/>
                </a:lnTo>
                <a:lnTo>
                  <a:pt x="10083" y="25958"/>
                </a:lnTo>
                <a:lnTo>
                  <a:pt x="10400" y="23162"/>
                </a:lnTo>
                <a:lnTo>
                  <a:pt x="11059" y="20609"/>
                </a:lnTo>
                <a:lnTo>
                  <a:pt x="11706" y="18056"/>
                </a:lnTo>
                <a:lnTo>
                  <a:pt x="12711" y="15847"/>
                </a:lnTo>
                <a:lnTo>
                  <a:pt x="15403" y="12113"/>
                </a:lnTo>
                <a:lnTo>
                  <a:pt x="19202" y="9662"/>
                </a:lnTo>
                <a:lnTo>
                  <a:pt x="23774" y="8127"/>
                </a:lnTo>
                <a:lnTo>
                  <a:pt x="29792" y="8127"/>
                </a:lnTo>
                <a:lnTo>
                  <a:pt x="32406" y="8686"/>
                </a:lnTo>
                <a:lnTo>
                  <a:pt x="36611" y="10933"/>
                </a:lnTo>
                <a:lnTo>
                  <a:pt x="39505" y="14373"/>
                </a:lnTo>
                <a:lnTo>
                  <a:pt x="41615" y="18529"/>
                </a:lnTo>
                <a:lnTo>
                  <a:pt x="42148" y="21080"/>
                </a:lnTo>
                <a:lnTo>
                  <a:pt x="42680" y="23648"/>
                </a:lnTo>
                <a:lnTo>
                  <a:pt x="42947" y="26337"/>
                </a:lnTo>
                <a:lnTo>
                  <a:pt x="42947" y="32280"/>
                </a:lnTo>
                <a:lnTo>
                  <a:pt x="42631" y="35088"/>
                </a:lnTo>
                <a:lnTo>
                  <a:pt x="41997" y="37641"/>
                </a:lnTo>
                <a:lnTo>
                  <a:pt x="41363" y="40194"/>
                </a:lnTo>
                <a:lnTo>
                  <a:pt x="40369" y="42393"/>
                </a:lnTo>
                <a:lnTo>
                  <a:pt x="37677" y="46087"/>
                </a:lnTo>
                <a:lnTo>
                  <a:pt x="33858" y="48538"/>
                </a:lnTo>
                <a:lnTo>
                  <a:pt x="29286" y="50076"/>
                </a:lnTo>
                <a:lnTo>
                  <a:pt x="30401" y="58254"/>
                </a:lnTo>
                <a:lnTo>
                  <a:pt x="34339" y="57530"/>
                </a:lnTo>
                <a:lnTo>
                  <a:pt x="37741" y="56045"/>
                </a:lnTo>
                <a:lnTo>
                  <a:pt x="41132" y="54571"/>
                </a:lnTo>
                <a:lnTo>
                  <a:pt x="43966" y="52527"/>
                </a:lnTo>
                <a:lnTo>
                  <a:pt x="46226" y="49895"/>
                </a:lnTo>
                <a:lnTo>
                  <a:pt x="48488" y="47268"/>
                </a:lnTo>
                <a:lnTo>
                  <a:pt x="50176" y="44132"/>
                </a:lnTo>
                <a:lnTo>
                  <a:pt x="51318" y="40500"/>
                </a:lnTo>
                <a:lnTo>
                  <a:pt x="52448" y="36866"/>
                </a:lnTo>
                <a:lnTo>
                  <a:pt x="53019" y="32892"/>
                </a:lnTo>
                <a:lnTo>
                  <a:pt x="53019" y="24129"/>
                </a:lnTo>
                <a:lnTo>
                  <a:pt x="52487" y="20142"/>
                </a:lnTo>
                <a:lnTo>
                  <a:pt x="51407" y="16610"/>
                </a:lnTo>
                <a:lnTo>
                  <a:pt x="50327" y="13078"/>
                </a:lnTo>
                <a:lnTo>
                  <a:pt x="48704" y="10068"/>
                </a:lnTo>
                <a:lnTo>
                  <a:pt x="44383" y="5129"/>
                </a:lnTo>
                <a:lnTo>
                  <a:pt x="41680" y="3235"/>
                </a:lnTo>
                <a:lnTo>
                  <a:pt x="38454" y="1943"/>
                </a:lnTo>
                <a:lnTo>
                  <a:pt x="3521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199" y="2170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04"/>
                </a:lnTo>
                <a:lnTo>
                  <a:pt x="4491" y="10933"/>
                </a:lnTo>
                <a:lnTo>
                  <a:pt x="2804" y="14071"/>
                </a:lnTo>
                <a:lnTo>
                  <a:pt x="1687" y="17705"/>
                </a:lnTo>
                <a:lnTo>
                  <a:pt x="557" y="21333"/>
                </a:lnTo>
                <a:lnTo>
                  <a:pt x="0" y="25311"/>
                </a:lnTo>
                <a:lnTo>
                  <a:pt x="0" y="34109"/>
                </a:lnTo>
                <a:lnTo>
                  <a:pt x="532" y="38112"/>
                </a:lnTo>
                <a:close/>
              </a:path>
              <a:path w="53019" h="58254">
                <a:moveTo>
                  <a:pt x="13561" y="43851"/>
                </a:moveTo>
                <a:lnTo>
                  <a:pt x="11414" y="39725"/>
                </a:lnTo>
                <a:lnTo>
                  <a:pt x="10882" y="37172"/>
                </a:lnTo>
                <a:lnTo>
                  <a:pt x="11289" y="55015"/>
                </a:lnTo>
                <a:lnTo>
                  <a:pt x="14524" y="56325"/>
                </a:lnTo>
                <a:lnTo>
                  <a:pt x="17776" y="57607"/>
                </a:lnTo>
                <a:lnTo>
                  <a:pt x="21563" y="58254"/>
                </a:lnTo>
                <a:lnTo>
                  <a:pt x="30401" y="58254"/>
                </a:lnTo>
                <a:lnTo>
                  <a:pt x="29286" y="50076"/>
                </a:lnTo>
                <a:lnTo>
                  <a:pt x="23287" y="50076"/>
                </a:lnTo>
                <a:lnTo>
                  <a:pt x="20674" y="49517"/>
                </a:lnTo>
                <a:lnTo>
                  <a:pt x="16484" y="47268"/>
                </a:lnTo>
                <a:lnTo>
                  <a:pt x="13561" y="43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8060035" y="5995228"/>
            <a:ext cx="45659" cy="57505"/>
          </a:xfrm>
          <a:custGeom>
            <a:avLst/>
            <a:gdLst/>
            <a:ahLst/>
            <a:cxnLst/>
            <a:rect l="l" t="t" r="r" b="b"/>
            <a:pathLst>
              <a:path w="45659" h="57505">
                <a:moveTo>
                  <a:pt x="35928" y="24624"/>
                </a:moveTo>
                <a:lnTo>
                  <a:pt x="35928" y="55662"/>
                </a:lnTo>
                <a:lnTo>
                  <a:pt x="37289" y="57175"/>
                </a:lnTo>
                <a:lnTo>
                  <a:pt x="39841" y="57505"/>
                </a:lnTo>
                <a:lnTo>
                  <a:pt x="42560" y="57452"/>
                </a:lnTo>
                <a:lnTo>
                  <a:pt x="45659" y="55662"/>
                </a:lnTo>
                <a:lnTo>
                  <a:pt x="45659" y="19557"/>
                </a:lnTo>
                <a:lnTo>
                  <a:pt x="45342" y="16318"/>
                </a:lnTo>
                <a:lnTo>
                  <a:pt x="44693" y="13625"/>
                </a:lnTo>
                <a:lnTo>
                  <a:pt x="44032" y="10947"/>
                </a:lnTo>
                <a:lnTo>
                  <a:pt x="41479" y="6601"/>
                </a:lnTo>
                <a:lnTo>
                  <a:pt x="38027" y="2994"/>
                </a:lnTo>
                <a:lnTo>
                  <a:pt x="33199" y="596"/>
                </a:lnTo>
                <a:lnTo>
                  <a:pt x="30215" y="0"/>
                </a:lnTo>
                <a:lnTo>
                  <a:pt x="23662" y="0"/>
                </a:lnTo>
                <a:lnTo>
                  <a:pt x="20664" y="773"/>
                </a:lnTo>
                <a:lnTo>
                  <a:pt x="17705" y="2321"/>
                </a:lnTo>
                <a:lnTo>
                  <a:pt x="14735" y="3873"/>
                </a:lnTo>
                <a:lnTo>
                  <a:pt x="11761" y="6310"/>
                </a:lnTo>
                <a:lnTo>
                  <a:pt x="8776" y="9662"/>
                </a:lnTo>
                <a:lnTo>
                  <a:pt x="8776" y="2641"/>
                </a:lnTo>
                <a:lnTo>
                  <a:pt x="8575" y="1854"/>
                </a:lnTo>
                <a:lnTo>
                  <a:pt x="5994" y="849"/>
                </a:lnTo>
                <a:lnTo>
                  <a:pt x="2783" y="849"/>
                </a:lnTo>
                <a:lnTo>
                  <a:pt x="0" y="2641"/>
                </a:lnTo>
                <a:lnTo>
                  <a:pt x="0" y="55662"/>
                </a:lnTo>
                <a:lnTo>
                  <a:pt x="1347" y="57175"/>
                </a:lnTo>
                <a:lnTo>
                  <a:pt x="3888" y="57505"/>
                </a:lnTo>
                <a:lnTo>
                  <a:pt x="6616" y="57452"/>
                </a:lnTo>
                <a:lnTo>
                  <a:pt x="9716" y="55662"/>
                </a:lnTo>
                <a:lnTo>
                  <a:pt x="9716" y="18619"/>
                </a:lnTo>
                <a:lnTo>
                  <a:pt x="12395" y="15264"/>
                </a:lnTo>
                <a:lnTo>
                  <a:pt x="14951" y="12736"/>
                </a:lnTo>
                <a:lnTo>
                  <a:pt x="17373" y="11008"/>
                </a:lnTo>
                <a:lnTo>
                  <a:pt x="22237" y="8420"/>
                </a:lnTo>
                <a:lnTo>
                  <a:pt x="26568" y="8420"/>
                </a:lnTo>
                <a:lnTo>
                  <a:pt x="29657" y="9475"/>
                </a:lnTo>
                <a:lnTo>
                  <a:pt x="32260" y="11214"/>
                </a:lnTo>
                <a:lnTo>
                  <a:pt x="34074" y="13881"/>
                </a:lnTo>
                <a:lnTo>
                  <a:pt x="35229" y="17308"/>
                </a:lnTo>
                <a:lnTo>
                  <a:pt x="35928" y="21588"/>
                </a:lnTo>
                <a:lnTo>
                  <a:pt x="3592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8145219" y="5995228"/>
            <a:ext cx="53019" cy="58254"/>
          </a:xfrm>
          <a:custGeom>
            <a:avLst/>
            <a:gdLst/>
            <a:ahLst/>
            <a:cxnLst/>
            <a:rect l="l" t="t" r="r" b="b"/>
            <a:pathLst>
              <a:path w="53019" h="58254">
                <a:moveTo>
                  <a:pt x="532" y="38112"/>
                </a:moveTo>
                <a:lnTo>
                  <a:pt x="1597" y="41654"/>
                </a:lnTo>
                <a:lnTo>
                  <a:pt x="2653" y="45186"/>
                </a:lnTo>
                <a:lnTo>
                  <a:pt x="4265" y="48182"/>
                </a:lnTo>
                <a:lnTo>
                  <a:pt x="8585" y="53135"/>
                </a:lnTo>
                <a:lnTo>
                  <a:pt x="11289" y="55015"/>
                </a:lnTo>
                <a:lnTo>
                  <a:pt x="10882" y="37172"/>
                </a:lnTo>
                <a:lnTo>
                  <a:pt x="10349" y="34621"/>
                </a:lnTo>
                <a:lnTo>
                  <a:pt x="10083" y="31888"/>
                </a:lnTo>
                <a:lnTo>
                  <a:pt x="10083" y="25958"/>
                </a:lnTo>
                <a:lnTo>
                  <a:pt x="10400" y="23162"/>
                </a:lnTo>
                <a:lnTo>
                  <a:pt x="11062" y="20609"/>
                </a:lnTo>
                <a:lnTo>
                  <a:pt x="11706" y="18056"/>
                </a:lnTo>
                <a:lnTo>
                  <a:pt x="12711" y="15847"/>
                </a:lnTo>
                <a:lnTo>
                  <a:pt x="15403" y="12113"/>
                </a:lnTo>
                <a:lnTo>
                  <a:pt x="19202" y="9662"/>
                </a:lnTo>
                <a:lnTo>
                  <a:pt x="23774" y="8127"/>
                </a:lnTo>
                <a:lnTo>
                  <a:pt x="29792" y="8127"/>
                </a:lnTo>
                <a:lnTo>
                  <a:pt x="32410" y="8686"/>
                </a:lnTo>
                <a:lnTo>
                  <a:pt x="36611" y="10933"/>
                </a:lnTo>
                <a:lnTo>
                  <a:pt x="39509" y="14373"/>
                </a:lnTo>
                <a:lnTo>
                  <a:pt x="41615" y="18529"/>
                </a:lnTo>
                <a:lnTo>
                  <a:pt x="42152" y="21080"/>
                </a:lnTo>
                <a:lnTo>
                  <a:pt x="42684" y="23648"/>
                </a:lnTo>
                <a:lnTo>
                  <a:pt x="42951" y="26337"/>
                </a:lnTo>
                <a:lnTo>
                  <a:pt x="42951" y="32280"/>
                </a:lnTo>
                <a:lnTo>
                  <a:pt x="42633" y="35088"/>
                </a:lnTo>
                <a:lnTo>
                  <a:pt x="41997" y="37641"/>
                </a:lnTo>
                <a:lnTo>
                  <a:pt x="41363" y="40194"/>
                </a:lnTo>
                <a:lnTo>
                  <a:pt x="40373" y="42393"/>
                </a:lnTo>
                <a:lnTo>
                  <a:pt x="37680" y="46087"/>
                </a:lnTo>
                <a:lnTo>
                  <a:pt x="33858" y="48538"/>
                </a:lnTo>
                <a:lnTo>
                  <a:pt x="29286" y="50076"/>
                </a:lnTo>
                <a:lnTo>
                  <a:pt x="30401" y="58254"/>
                </a:lnTo>
                <a:lnTo>
                  <a:pt x="34339" y="57530"/>
                </a:lnTo>
                <a:lnTo>
                  <a:pt x="37741" y="56045"/>
                </a:lnTo>
                <a:lnTo>
                  <a:pt x="41132" y="54571"/>
                </a:lnTo>
                <a:lnTo>
                  <a:pt x="43966" y="52527"/>
                </a:lnTo>
                <a:lnTo>
                  <a:pt x="46226" y="49895"/>
                </a:lnTo>
                <a:lnTo>
                  <a:pt x="48488" y="47268"/>
                </a:lnTo>
                <a:lnTo>
                  <a:pt x="50176" y="44132"/>
                </a:lnTo>
                <a:lnTo>
                  <a:pt x="51320" y="40500"/>
                </a:lnTo>
                <a:lnTo>
                  <a:pt x="52452" y="36866"/>
                </a:lnTo>
                <a:lnTo>
                  <a:pt x="53019" y="32892"/>
                </a:lnTo>
                <a:lnTo>
                  <a:pt x="53019" y="24129"/>
                </a:lnTo>
                <a:lnTo>
                  <a:pt x="52487" y="20142"/>
                </a:lnTo>
                <a:lnTo>
                  <a:pt x="51407" y="16610"/>
                </a:lnTo>
                <a:lnTo>
                  <a:pt x="50327" y="13078"/>
                </a:lnTo>
                <a:lnTo>
                  <a:pt x="48704" y="10068"/>
                </a:lnTo>
                <a:lnTo>
                  <a:pt x="44383" y="5129"/>
                </a:lnTo>
                <a:lnTo>
                  <a:pt x="41680" y="3235"/>
                </a:lnTo>
                <a:lnTo>
                  <a:pt x="38454" y="1943"/>
                </a:lnTo>
                <a:lnTo>
                  <a:pt x="3521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201" y="2170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04"/>
                </a:lnTo>
                <a:lnTo>
                  <a:pt x="4495" y="10933"/>
                </a:lnTo>
                <a:lnTo>
                  <a:pt x="2807" y="14071"/>
                </a:lnTo>
                <a:lnTo>
                  <a:pt x="1687" y="17705"/>
                </a:lnTo>
                <a:lnTo>
                  <a:pt x="557" y="21333"/>
                </a:lnTo>
                <a:lnTo>
                  <a:pt x="0" y="25311"/>
                </a:lnTo>
                <a:lnTo>
                  <a:pt x="0" y="34109"/>
                </a:lnTo>
                <a:lnTo>
                  <a:pt x="532" y="38112"/>
                </a:lnTo>
                <a:close/>
              </a:path>
              <a:path w="53019" h="58254">
                <a:moveTo>
                  <a:pt x="13564" y="43851"/>
                </a:moveTo>
                <a:lnTo>
                  <a:pt x="11414" y="39725"/>
                </a:lnTo>
                <a:lnTo>
                  <a:pt x="10882" y="37172"/>
                </a:lnTo>
                <a:lnTo>
                  <a:pt x="11289" y="55015"/>
                </a:lnTo>
                <a:lnTo>
                  <a:pt x="14528" y="56325"/>
                </a:lnTo>
                <a:lnTo>
                  <a:pt x="17779" y="57607"/>
                </a:lnTo>
                <a:lnTo>
                  <a:pt x="21563" y="58254"/>
                </a:lnTo>
                <a:lnTo>
                  <a:pt x="30401" y="58254"/>
                </a:lnTo>
                <a:lnTo>
                  <a:pt x="29286" y="50076"/>
                </a:lnTo>
                <a:lnTo>
                  <a:pt x="23291" y="50076"/>
                </a:lnTo>
                <a:lnTo>
                  <a:pt x="20674" y="49517"/>
                </a:lnTo>
                <a:lnTo>
                  <a:pt x="16484" y="47268"/>
                </a:lnTo>
                <a:lnTo>
                  <a:pt x="13564" y="43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8212140" y="5996052"/>
            <a:ext cx="45720" cy="57430"/>
          </a:xfrm>
          <a:custGeom>
            <a:avLst/>
            <a:gdLst/>
            <a:ahLst/>
            <a:cxnLst/>
            <a:rect l="l" t="t" r="r" b="b"/>
            <a:pathLst>
              <a:path w="45720" h="57430">
                <a:moveTo>
                  <a:pt x="9777" y="1817"/>
                </a:moveTo>
                <a:lnTo>
                  <a:pt x="8380" y="255"/>
                </a:lnTo>
                <a:lnTo>
                  <a:pt x="5828" y="0"/>
                </a:lnTo>
                <a:lnTo>
                  <a:pt x="3161" y="25"/>
                </a:lnTo>
                <a:lnTo>
                  <a:pt x="0" y="1817"/>
                </a:lnTo>
                <a:lnTo>
                  <a:pt x="0" y="37832"/>
                </a:lnTo>
                <a:lnTo>
                  <a:pt x="331" y="41112"/>
                </a:lnTo>
                <a:lnTo>
                  <a:pt x="975" y="43801"/>
                </a:lnTo>
                <a:lnTo>
                  <a:pt x="1623" y="46493"/>
                </a:lnTo>
                <a:lnTo>
                  <a:pt x="4175" y="50874"/>
                </a:lnTo>
                <a:lnTo>
                  <a:pt x="7631" y="54496"/>
                </a:lnTo>
                <a:lnTo>
                  <a:pt x="12470" y="56843"/>
                </a:lnTo>
                <a:lnTo>
                  <a:pt x="15429" y="57430"/>
                </a:lnTo>
                <a:lnTo>
                  <a:pt x="21996" y="57430"/>
                </a:lnTo>
                <a:lnTo>
                  <a:pt x="24980" y="56681"/>
                </a:lnTo>
                <a:lnTo>
                  <a:pt x="27924" y="55130"/>
                </a:lnTo>
                <a:lnTo>
                  <a:pt x="30873" y="53607"/>
                </a:lnTo>
                <a:lnTo>
                  <a:pt x="33842" y="51170"/>
                </a:lnTo>
                <a:lnTo>
                  <a:pt x="36878" y="47829"/>
                </a:lnTo>
                <a:lnTo>
                  <a:pt x="36878" y="54838"/>
                </a:lnTo>
                <a:lnTo>
                  <a:pt x="37058" y="55627"/>
                </a:lnTo>
                <a:lnTo>
                  <a:pt x="39650" y="56628"/>
                </a:lnTo>
                <a:lnTo>
                  <a:pt x="42811" y="56628"/>
                </a:lnTo>
                <a:lnTo>
                  <a:pt x="45720" y="54838"/>
                </a:lnTo>
                <a:lnTo>
                  <a:pt x="45720" y="1817"/>
                </a:lnTo>
                <a:lnTo>
                  <a:pt x="44650" y="445"/>
                </a:lnTo>
                <a:lnTo>
                  <a:pt x="41770" y="0"/>
                </a:lnTo>
                <a:lnTo>
                  <a:pt x="39052" y="25"/>
                </a:lnTo>
                <a:lnTo>
                  <a:pt x="35928" y="1817"/>
                </a:lnTo>
                <a:lnTo>
                  <a:pt x="35928" y="38875"/>
                </a:lnTo>
                <a:lnTo>
                  <a:pt x="33234" y="42213"/>
                </a:lnTo>
                <a:lnTo>
                  <a:pt x="30657" y="44754"/>
                </a:lnTo>
                <a:lnTo>
                  <a:pt x="28246" y="46483"/>
                </a:lnTo>
                <a:lnTo>
                  <a:pt x="23403" y="49071"/>
                </a:lnTo>
                <a:lnTo>
                  <a:pt x="19086" y="49071"/>
                </a:lnTo>
                <a:lnTo>
                  <a:pt x="16027" y="47980"/>
                </a:lnTo>
                <a:lnTo>
                  <a:pt x="13449" y="46227"/>
                </a:lnTo>
                <a:lnTo>
                  <a:pt x="11595" y="43599"/>
                </a:lnTo>
                <a:lnTo>
                  <a:pt x="10464" y="40143"/>
                </a:lnTo>
                <a:lnTo>
                  <a:pt x="9777" y="35801"/>
                </a:lnTo>
                <a:lnTo>
                  <a:pt x="9777" y="1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8275302" y="5995234"/>
            <a:ext cx="30963" cy="57496"/>
          </a:xfrm>
          <a:custGeom>
            <a:avLst/>
            <a:gdLst/>
            <a:ahLst/>
            <a:cxnLst/>
            <a:rect l="l" t="t" r="r" b="b"/>
            <a:pathLst>
              <a:path w="30963" h="57496">
                <a:moveTo>
                  <a:pt x="975" y="57024"/>
                </a:moveTo>
                <a:lnTo>
                  <a:pt x="3883" y="57496"/>
                </a:lnTo>
                <a:lnTo>
                  <a:pt x="661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098" y="18619"/>
                </a:lnTo>
                <a:lnTo>
                  <a:pt x="13484" y="15318"/>
                </a:lnTo>
                <a:lnTo>
                  <a:pt x="15721" y="12626"/>
                </a:lnTo>
                <a:lnTo>
                  <a:pt x="18796" y="10163"/>
                </a:lnTo>
                <a:lnTo>
                  <a:pt x="21639" y="9184"/>
                </a:lnTo>
                <a:lnTo>
                  <a:pt x="24914" y="9425"/>
                </a:lnTo>
                <a:lnTo>
                  <a:pt x="27914" y="10264"/>
                </a:lnTo>
                <a:lnTo>
                  <a:pt x="30883" y="8892"/>
                </a:lnTo>
                <a:lnTo>
                  <a:pt x="30963" y="3963"/>
                </a:lnTo>
                <a:lnTo>
                  <a:pt x="28954" y="939"/>
                </a:lnTo>
                <a:lnTo>
                  <a:pt x="26337" y="241"/>
                </a:lnTo>
                <a:lnTo>
                  <a:pt x="23784" y="0"/>
                </a:lnTo>
                <a:lnTo>
                  <a:pt x="21005" y="129"/>
                </a:lnTo>
                <a:lnTo>
                  <a:pt x="17625" y="1261"/>
                </a:lnTo>
                <a:lnTo>
                  <a:pt x="14147" y="3837"/>
                </a:lnTo>
                <a:lnTo>
                  <a:pt x="11595" y="6506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4"/>
                </a:lnTo>
                <a:lnTo>
                  <a:pt x="5994" y="839"/>
                </a:lnTo>
                <a:lnTo>
                  <a:pt x="2778" y="839"/>
                </a:lnTo>
                <a:lnTo>
                  <a:pt x="0" y="2642"/>
                </a:lnTo>
                <a:lnTo>
                  <a:pt x="0" y="55652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8341156" y="5970531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349" y="81191"/>
                </a:moveTo>
                <a:lnTo>
                  <a:pt x="43016" y="82144"/>
                </a:lnTo>
                <a:lnTo>
                  <a:pt x="46000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729" y="507"/>
                </a:lnTo>
                <a:lnTo>
                  <a:pt x="44819" y="0"/>
                </a:lnTo>
                <a:lnTo>
                  <a:pt x="42113" y="50"/>
                </a:lnTo>
                <a:lnTo>
                  <a:pt x="39002" y="1893"/>
                </a:lnTo>
                <a:lnTo>
                  <a:pt x="39002" y="32716"/>
                </a:lnTo>
                <a:lnTo>
                  <a:pt x="36485" y="30074"/>
                </a:lnTo>
                <a:lnTo>
                  <a:pt x="33948" y="28079"/>
                </a:lnTo>
                <a:lnTo>
                  <a:pt x="31370" y="26723"/>
                </a:lnTo>
                <a:lnTo>
                  <a:pt x="28792" y="25361"/>
                </a:lnTo>
                <a:lnTo>
                  <a:pt x="25970" y="24702"/>
                </a:lnTo>
                <a:lnTo>
                  <a:pt x="19137" y="24702"/>
                </a:lnTo>
                <a:lnTo>
                  <a:pt x="15836" y="25387"/>
                </a:lnTo>
                <a:lnTo>
                  <a:pt x="12992" y="26784"/>
                </a:lnTo>
                <a:lnTo>
                  <a:pt x="10148" y="28181"/>
                </a:lnTo>
                <a:lnTo>
                  <a:pt x="7760" y="30165"/>
                </a:lnTo>
                <a:lnTo>
                  <a:pt x="5843" y="32767"/>
                </a:lnTo>
                <a:lnTo>
                  <a:pt x="3898" y="35355"/>
                </a:lnTo>
                <a:lnTo>
                  <a:pt x="2451" y="38494"/>
                </a:lnTo>
                <a:lnTo>
                  <a:pt x="1471" y="42162"/>
                </a:lnTo>
                <a:lnTo>
                  <a:pt x="496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4"/>
                </a:lnTo>
                <a:lnTo>
                  <a:pt x="1169" y="65495"/>
                </a:lnTo>
                <a:lnTo>
                  <a:pt x="1969" y="68962"/>
                </a:lnTo>
                <a:lnTo>
                  <a:pt x="3214" y="71986"/>
                </a:lnTo>
                <a:lnTo>
                  <a:pt x="4913" y="74562"/>
                </a:lnTo>
                <a:lnTo>
                  <a:pt x="6630" y="77141"/>
                </a:lnTo>
                <a:lnTo>
                  <a:pt x="8867" y="79185"/>
                </a:lnTo>
                <a:lnTo>
                  <a:pt x="11610" y="80683"/>
                </a:lnTo>
                <a:lnTo>
                  <a:pt x="11113" y="63831"/>
                </a:lnTo>
                <a:lnTo>
                  <a:pt x="10695" y="61278"/>
                </a:lnTo>
                <a:lnTo>
                  <a:pt x="10274" y="58712"/>
                </a:lnTo>
                <a:lnTo>
                  <a:pt x="10083" y="56109"/>
                </a:lnTo>
                <a:lnTo>
                  <a:pt x="10083" y="53441"/>
                </a:lnTo>
                <a:lnTo>
                  <a:pt x="10313" y="48453"/>
                </a:lnTo>
                <a:lnTo>
                  <a:pt x="11304" y="43585"/>
                </a:lnTo>
                <a:lnTo>
                  <a:pt x="13168" y="39484"/>
                </a:lnTo>
                <a:lnTo>
                  <a:pt x="15645" y="36003"/>
                </a:lnTo>
                <a:lnTo>
                  <a:pt x="19112" y="33656"/>
                </a:lnTo>
                <a:lnTo>
                  <a:pt x="23684" y="33059"/>
                </a:lnTo>
                <a:lnTo>
                  <a:pt x="26352" y="33059"/>
                </a:lnTo>
                <a:lnTo>
                  <a:pt x="28919" y="33908"/>
                </a:lnTo>
                <a:lnTo>
                  <a:pt x="33832" y="37325"/>
                </a:lnTo>
                <a:lnTo>
                  <a:pt x="36374" y="39815"/>
                </a:lnTo>
                <a:lnTo>
                  <a:pt x="39002" y="43077"/>
                </a:lnTo>
                <a:lnTo>
                  <a:pt x="39002" y="64288"/>
                </a:lnTo>
                <a:lnTo>
                  <a:pt x="36018" y="67816"/>
                </a:lnTo>
                <a:lnTo>
                  <a:pt x="33275" y="70459"/>
                </a:lnTo>
                <a:lnTo>
                  <a:pt x="30697" y="72353"/>
                </a:lnTo>
                <a:lnTo>
                  <a:pt x="27014" y="74117"/>
                </a:lnTo>
                <a:lnTo>
                  <a:pt x="23281" y="74649"/>
                </a:lnTo>
                <a:lnTo>
                  <a:pt x="20725" y="74649"/>
                </a:lnTo>
                <a:lnTo>
                  <a:pt x="21564" y="82958"/>
                </a:lnTo>
                <a:lnTo>
                  <a:pt x="25134" y="82958"/>
                </a:lnTo>
                <a:lnTo>
                  <a:pt x="28422" y="82105"/>
                </a:lnTo>
                <a:lnTo>
                  <a:pt x="31431" y="80416"/>
                </a:lnTo>
                <a:lnTo>
                  <a:pt x="34441" y="78738"/>
                </a:lnTo>
                <a:lnTo>
                  <a:pt x="37325" y="76377"/>
                </a:lnTo>
                <a:lnTo>
                  <a:pt x="40118" y="73357"/>
                </a:lnTo>
                <a:lnTo>
                  <a:pt x="40118" y="80366"/>
                </a:lnTo>
                <a:lnTo>
                  <a:pt x="40349" y="81191"/>
                </a:lnTo>
                <a:close/>
              </a:path>
              <a:path w="48779" h="82958">
                <a:moveTo>
                  <a:pt x="11113" y="63831"/>
                </a:moveTo>
                <a:lnTo>
                  <a:pt x="11610" y="80683"/>
                </a:lnTo>
                <a:lnTo>
                  <a:pt x="14363" y="82195"/>
                </a:lnTo>
                <a:lnTo>
                  <a:pt x="17665" y="82958"/>
                </a:lnTo>
                <a:lnTo>
                  <a:pt x="21564" y="82958"/>
                </a:lnTo>
                <a:lnTo>
                  <a:pt x="20725" y="74649"/>
                </a:lnTo>
                <a:lnTo>
                  <a:pt x="18604" y="74040"/>
                </a:lnTo>
                <a:lnTo>
                  <a:pt x="15213" y="71654"/>
                </a:lnTo>
                <a:lnTo>
                  <a:pt x="12840" y="68083"/>
                </a:lnTo>
                <a:lnTo>
                  <a:pt x="11113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8406208" y="597419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50"/>
                </a:lnTo>
                <a:lnTo>
                  <a:pt x="3669" y="11656"/>
                </a:lnTo>
                <a:lnTo>
                  <a:pt x="8265" y="11656"/>
                </a:lnTo>
                <a:lnTo>
                  <a:pt x="11581" y="9601"/>
                </a:lnTo>
                <a:lnTo>
                  <a:pt x="12012" y="5763"/>
                </a:lnTo>
                <a:lnTo>
                  <a:pt x="11595" y="2005"/>
                </a:lnTo>
                <a:lnTo>
                  <a:pt x="8345" y="0"/>
                </a:lnTo>
                <a:lnTo>
                  <a:pt x="3743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72"/>
                </a:moveTo>
                <a:lnTo>
                  <a:pt x="1165" y="76694"/>
                </a:lnTo>
                <a:lnTo>
                  <a:pt x="2513" y="78206"/>
                </a:lnTo>
                <a:lnTo>
                  <a:pt x="5054" y="78536"/>
                </a:lnTo>
                <a:lnTo>
                  <a:pt x="7797" y="78483"/>
                </a:lnTo>
                <a:lnTo>
                  <a:pt x="10897" y="76694"/>
                </a:lnTo>
                <a:lnTo>
                  <a:pt x="10897" y="23672"/>
                </a:lnTo>
                <a:lnTo>
                  <a:pt x="9550" y="22161"/>
                </a:lnTo>
                <a:lnTo>
                  <a:pt x="6983" y="21855"/>
                </a:lnTo>
                <a:lnTo>
                  <a:pt x="4279" y="21894"/>
                </a:lnTo>
                <a:lnTo>
                  <a:pt x="1165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8426580" y="5969894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33" y="31929"/>
                </a:moveTo>
                <a:lnTo>
                  <a:pt x="32882" y="29149"/>
                </a:lnTo>
                <a:lnTo>
                  <a:pt x="30989" y="26456"/>
                </a:lnTo>
                <a:lnTo>
                  <a:pt x="19152" y="26456"/>
                </a:lnTo>
                <a:lnTo>
                  <a:pt x="19152" y="20679"/>
                </a:lnTo>
                <a:lnTo>
                  <a:pt x="19282" y="16474"/>
                </a:lnTo>
                <a:lnTo>
                  <a:pt x="19825" y="13284"/>
                </a:lnTo>
                <a:lnTo>
                  <a:pt x="21539" y="9983"/>
                </a:lnTo>
                <a:lnTo>
                  <a:pt x="24411" y="8305"/>
                </a:lnTo>
                <a:lnTo>
                  <a:pt x="27104" y="8064"/>
                </a:lnTo>
                <a:lnTo>
                  <a:pt x="29898" y="8335"/>
                </a:lnTo>
                <a:lnTo>
                  <a:pt x="32576" y="9133"/>
                </a:lnTo>
                <a:lnTo>
                  <a:pt x="35600" y="8792"/>
                </a:lnTo>
                <a:lnTo>
                  <a:pt x="35877" y="6184"/>
                </a:lnTo>
                <a:lnTo>
                  <a:pt x="35853" y="4803"/>
                </a:lnTo>
                <a:lnTo>
                  <a:pt x="34635" y="1767"/>
                </a:lnTo>
                <a:lnTo>
                  <a:pt x="31752" y="637"/>
                </a:lnTo>
                <a:lnTo>
                  <a:pt x="29160" y="115"/>
                </a:lnTo>
                <a:lnTo>
                  <a:pt x="23548" y="0"/>
                </a:lnTo>
                <a:lnTo>
                  <a:pt x="21021" y="407"/>
                </a:lnTo>
                <a:lnTo>
                  <a:pt x="16739" y="2009"/>
                </a:lnTo>
                <a:lnTo>
                  <a:pt x="13554" y="4942"/>
                </a:lnTo>
                <a:lnTo>
                  <a:pt x="11088" y="8802"/>
                </a:lnTo>
                <a:lnTo>
                  <a:pt x="10403" y="11455"/>
                </a:lnTo>
                <a:lnTo>
                  <a:pt x="9706" y="14112"/>
                </a:lnTo>
                <a:lnTo>
                  <a:pt x="9359" y="17273"/>
                </a:lnTo>
                <a:lnTo>
                  <a:pt x="9359" y="26456"/>
                </a:lnTo>
                <a:lnTo>
                  <a:pt x="1296" y="26517"/>
                </a:lnTo>
                <a:lnTo>
                  <a:pt x="39" y="29149"/>
                </a:lnTo>
                <a:lnTo>
                  <a:pt x="0" y="31929"/>
                </a:lnTo>
                <a:lnTo>
                  <a:pt x="1879" y="34521"/>
                </a:lnTo>
                <a:lnTo>
                  <a:pt x="9359" y="34521"/>
                </a:lnTo>
                <a:lnTo>
                  <a:pt x="9359" y="81000"/>
                </a:lnTo>
                <a:lnTo>
                  <a:pt x="10772" y="82511"/>
                </a:lnTo>
                <a:lnTo>
                  <a:pt x="13323" y="82829"/>
                </a:lnTo>
                <a:lnTo>
                  <a:pt x="15991" y="82778"/>
                </a:lnTo>
                <a:lnTo>
                  <a:pt x="19152" y="81000"/>
                </a:lnTo>
                <a:lnTo>
                  <a:pt x="19152" y="34521"/>
                </a:lnTo>
                <a:lnTo>
                  <a:pt x="31572" y="34521"/>
                </a:lnTo>
                <a:lnTo>
                  <a:pt x="32933" y="31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8461508" y="5969894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29" y="31929"/>
                </a:moveTo>
                <a:lnTo>
                  <a:pt x="32879" y="29149"/>
                </a:lnTo>
                <a:lnTo>
                  <a:pt x="30989" y="26456"/>
                </a:lnTo>
                <a:lnTo>
                  <a:pt x="19151" y="26456"/>
                </a:lnTo>
                <a:lnTo>
                  <a:pt x="19278" y="16474"/>
                </a:lnTo>
                <a:lnTo>
                  <a:pt x="19824" y="13284"/>
                </a:lnTo>
                <a:lnTo>
                  <a:pt x="21539" y="9983"/>
                </a:lnTo>
                <a:lnTo>
                  <a:pt x="24408" y="8305"/>
                </a:lnTo>
                <a:lnTo>
                  <a:pt x="27100" y="8064"/>
                </a:lnTo>
                <a:lnTo>
                  <a:pt x="29894" y="8335"/>
                </a:lnTo>
                <a:lnTo>
                  <a:pt x="32576" y="9133"/>
                </a:lnTo>
                <a:lnTo>
                  <a:pt x="35596" y="8792"/>
                </a:lnTo>
                <a:lnTo>
                  <a:pt x="35877" y="6184"/>
                </a:lnTo>
                <a:lnTo>
                  <a:pt x="35852" y="4803"/>
                </a:lnTo>
                <a:lnTo>
                  <a:pt x="34631" y="1767"/>
                </a:lnTo>
                <a:lnTo>
                  <a:pt x="31748" y="637"/>
                </a:lnTo>
                <a:lnTo>
                  <a:pt x="29160" y="115"/>
                </a:lnTo>
                <a:lnTo>
                  <a:pt x="23544" y="0"/>
                </a:lnTo>
                <a:lnTo>
                  <a:pt x="21017" y="407"/>
                </a:lnTo>
                <a:lnTo>
                  <a:pt x="16736" y="2009"/>
                </a:lnTo>
                <a:lnTo>
                  <a:pt x="13550" y="4942"/>
                </a:lnTo>
                <a:lnTo>
                  <a:pt x="11088" y="8802"/>
                </a:lnTo>
                <a:lnTo>
                  <a:pt x="10400" y="11455"/>
                </a:lnTo>
                <a:lnTo>
                  <a:pt x="9701" y="14112"/>
                </a:lnTo>
                <a:lnTo>
                  <a:pt x="9359" y="17273"/>
                </a:lnTo>
                <a:lnTo>
                  <a:pt x="9359" y="26456"/>
                </a:lnTo>
                <a:lnTo>
                  <a:pt x="1296" y="26517"/>
                </a:lnTo>
                <a:lnTo>
                  <a:pt x="35" y="29149"/>
                </a:lnTo>
                <a:lnTo>
                  <a:pt x="0" y="31929"/>
                </a:lnTo>
                <a:lnTo>
                  <a:pt x="1879" y="34521"/>
                </a:lnTo>
                <a:lnTo>
                  <a:pt x="9359" y="34521"/>
                </a:lnTo>
                <a:lnTo>
                  <a:pt x="9359" y="81000"/>
                </a:lnTo>
                <a:lnTo>
                  <a:pt x="10767" y="82511"/>
                </a:lnTo>
                <a:lnTo>
                  <a:pt x="13319" y="82829"/>
                </a:lnTo>
                <a:lnTo>
                  <a:pt x="16610" y="82703"/>
                </a:lnTo>
                <a:lnTo>
                  <a:pt x="19151" y="81000"/>
                </a:lnTo>
                <a:lnTo>
                  <a:pt x="19151" y="34521"/>
                </a:lnTo>
                <a:lnTo>
                  <a:pt x="31572" y="34521"/>
                </a:lnTo>
                <a:lnTo>
                  <a:pt x="32929" y="31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8496557" y="5995224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28"/>
                </a:moveTo>
                <a:lnTo>
                  <a:pt x="48337" y="18392"/>
                </a:lnTo>
                <a:lnTo>
                  <a:pt x="47448" y="15342"/>
                </a:lnTo>
                <a:lnTo>
                  <a:pt x="46569" y="12308"/>
                </a:lnTo>
                <a:lnTo>
                  <a:pt x="45172" y="9654"/>
                </a:lnTo>
                <a:lnTo>
                  <a:pt x="43294" y="7393"/>
                </a:lnTo>
                <a:lnTo>
                  <a:pt x="39002" y="3340"/>
                </a:lnTo>
                <a:lnTo>
                  <a:pt x="36093" y="2009"/>
                </a:lnTo>
                <a:lnTo>
                  <a:pt x="33159" y="661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61" y="3390"/>
                </a:lnTo>
                <a:lnTo>
                  <a:pt x="9079" y="5323"/>
                </a:lnTo>
                <a:lnTo>
                  <a:pt x="10072" y="23978"/>
                </a:lnTo>
                <a:lnTo>
                  <a:pt x="10529" y="19749"/>
                </a:lnTo>
                <a:lnTo>
                  <a:pt x="11861" y="15774"/>
                </a:lnTo>
                <a:lnTo>
                  <a:pt x="14047" y="12548"/>
                </a:lnTo>
                <a:lnTo>
                  <a:pt x="16790" y="9856"/>
                </a:lnTo>
                <a:lnTo>
                  <a:pt x="20422" y="8053"/>
                </a:lnTo>
                <a:lnTo>
                  <a:pt x="24955" y="7595"/>
                </a:lnTo>
                <a:lnTo>
                  <a:pt x="29653" y="7595"/>
                </a:lnTo>
                <a:lnTo>
                  <a:pt x="33199" y="9043"/>
                </a:lnTo>
                <a:lnTo>
                  <a:pt x="35586" y="11965"/>
                </a:lnTo>
                <a:lnTo>
                  <a:pt x="37986" y="14860"/>
                </a:lnTo>
                <a:lnTo>
                  <a:pt x="39117" y="18874"/>
                </a:lnTo>
                <a:lnTo>
                  <a:pt x="39002" y="23978"/>
                </a:lnTo>
                <a:lnTo>
                  <a:pt x="44996" y="31118"/>
                </a:lnTo>
                <a:lnTo>
                  <a:pt x="48388" y="29490"/>
                </a:lnTo>
                <a:lnTo>
                  <a:pt x="48780" y="26874"/>
                </a:lnTo>
                <a:lnTo>
                  <a:pt x="48780" y="21628"/>
                </a:lnTo>
                <a:close/>
              </a:path>
              <a:path w="48780" h="58254">
                <a:moveTo>
                  <a:pt x="0" y="29400"/>
                </a:moveTo>
                <a:lnTo>
                  <a:pt x="0" y="34189"/>
                </a:lnTo>
                <a:lnTo>
                  <a:pt x="572" y="38393"/>
                </a:lnTo>
                <a:lnTo>
                  <a:pt x="1703" y="42001"/>
                </a:lnTo>
                <a:lnTo>
                  <a:pt x="2844" y="45619"/>
                </a:lnTo>
                <a:lnTo>
                  <a:pt x="4532" y="48618"/>
                </a:lnTo>
                <a:lnTo>
                  <a:pt x="9018" y="53406"/>
                </a:lnTo>
                <a:lnTo>
                  <a:pt x="11761" y="55220"/>
                </a:lnTo>
                <a:lnTo>
                  <a:pt x="15048" y="56440"/>
                </a:lnTo>
                <a:lnTo>
                  <a:pt x="18327" y="57646"/>
                </a:lnTo>
                <a:lnTo>
                  <a:pt x="22151" y="58254"/>
                </a:lnTo>
                <a:lnTo>
                  <a:pt x="26517" y="58254"/>
                </a:lnTo>
                <a:lnTo>
                  <a:pt x="31381" y="58078"/>
                </a:lnTo>
                <a:lnTo>
                  <a:pt x="35827" y="57330"/>
                </a:lnTo>
                <a:lnTo>
                  <a:pt x="39470" y="56440"/>
                </a:lnTo>
                <a:lnTo>
                  <a:pt x="43585" y="54993"/>
                </a:lnTo>
                <a:lnTo>
                  <a:pt x="46393" y="52174"/>
                </a:lnTo>
                <a:lnTo>
                  <a:pt x="46544" y="49430"/>
                </a:lnTo>
                <a:lnTo>
                  <a:pt x="44474" y="46367"/>
                </a:lnTo>
                <a:lnTo>
                  <a:pt x="41911" y="47397"/>
                </a:lnTo>
                <a:lnTo>
                  <a:pt x="39279" y="48362"/>
                </a:lnTo>
                <a:lnTo>
                  <a:pt x="36132" y="49342"/>
                </a:lnTo>
                <a:lnTo>
                  <a:pt x="32194" y="50166"/>
                </a:lnTo>
                <a:lnTo>
                  <a:pt x="27421" y="50370"/>
                </a:lnTo>
                <a:lnTo>
                  <a:pt x="24221" y="50370"/>
                </a:lnTo>
                <a:lnTo>
                  <a:pt x="21513" y="49913"/>
                </a:lnTo>
                <a:lnTo>
                  <a:pt x="17092" y="48110"/>
                </a:lnTo>
                <a:lnTo>
                  <a:pt x="13921" y="45125"/>
                </a:lnTo>
                <a:lnTo>
                  <a:pt x="11555" y="41418"/>
                </a:lnTo>
                <a:lnTo>
                  <a:pt x="10364" y="36705"/>
                </a:lnTo>
                <a:lnTo>
                  <a:pt x="10072" y="34048"/>
                </a:lnTo>
                <a:lnTo>
                  <a:pt x="10072" y="31118"/>
                </a:lnTo>
                <a:lnTo>
                  <a:pt x="44996" y="31118"/>
                </a:lnTo>
                <a:lnTo>
                  <a:pt x="39002" y="23978"/>
                </a:lnTo>
                <a:lnTo>
                  <a:pt x="10072" y="23978"/>
                </a:lnTo>
                <a:lnTo>
                  <a:pt x="9079" y="5323"/>
                </a:lnTo>
                <a:lnTo>
                  <a:pt x="6871" y="7862"/>
                </a:lnTo>
                <a:lnTo>
                  <a:pt x="4648" y="10403"/>
                </a:lnTo>
                <a:lnTo>
                  <a:pt x="2948" y="13488"/>
                </a:lnTo>
                <a:lnTo>
                  <a:pt x="1764" y="17106"/>
                </a:lnTo>
                <a:lnTo>
                  <a:pt x="598" y="20739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8559784" y="5995234"/>
            <a:ext cx="30952" cy="57496"/>
          </a:xfrm>
          <a:custGeom>
            <a:avLst/>
            <a:gdLst/>
            <a:ahLst/>
            <a:cxnLst/>
            <a:rect l="l" t="t" r="r" b="b"/>
            <a:pathLst>
              <a:path w="30952" h="57496">
                <a:moveTo>
                  <a:pt x="969" y="57024"/>
                </a:moveTo>
                <a:lnTo>
                  <a:pt x="3873" y="57496"/>
                </a:lnTo>
                <a:lnTo>
                  <a:pt x="661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102" y="18619"/>
                </a:lnTo>
                <a:lnTo>
                  <a:pt x="13488" y="15318"/>
                </a:lnTo>
                <a:lnTo>
                  <a:pt x="15709" y="12626"/>
                </a:lnTo>
                <a:lnTo>
                  <a:pt x="18784" y="10163"/>
                </a:lnTo>
                <a:lnTo>
                  <a:pt x="21643" y="9184"/>
                </a:lnTo>
                <a:lnTo>
                  <a:pt x="24904" y="9425"/>
                </a:lnTo>
                <a:lnTo>
                  <a:pt x="27918" y="10264"/>
                </a:lnTo>
                <a:lnTo>
                  <a:pt x="30887" y="8892"/>
                </a:lnTo>
                <a:lnTo>
                  <a:pt x="30952" y="3963"/>
                </a:lnTo>
                <a:lnTo>
                  <a:pt x="28958" y="939"/>
                </a:lnTo>
                <a:lnTo>
                  <a:pt x="26330" y="241"/>
                </a:lnTo>
                <a:lnTo>
                  <a:pt x="23774" y="0"/>
                </a:lnTo>
                <a:lnTo>
                  <a:pt x="20995" y="129"/>
                </a:lnTo>
                <a:lnTo>
                  <a:pt x="17628" y="1261"/>
                </a:lnTo>
                <a:lnTo>
                  <a:pt x="14147" y="3837"/>
                </a:lnTo>
                <a:lnTo>
                  <a:pt x="11595" y="6506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4"/>
                </a:lnTo>
                <a:lnTo>
                  <a:pt x="5998" y="839"/>
                </a:lnTo>
                <a:lnTo>
                  <a:pt x="2782" y="839"/>
                </a:lnTo>
                <a:lnTo>
                  <a:pt x="0" y="2642"/>
                </a:lnTo>
                <a:lnTo>
                  <a:pt x="0" y="55652"/>
                </a:lnTo>
                <a:lnTo>
                  <a:pt x="969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8595615" y="5995224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28"/>
                </a:moveTo>
                <a:lnTo>
                  <a:pt x="48337" y="18392"/>
                </a:lnTo>
                <a:lnTo>
                  <a:pt x="47448" y="15342"/>
                </a:lnTo>
                <a:lnTo>
                  <a:pt x="46569" y="12308"/>
                </a:lnTo>
                <a:lnTo>
                  <a:pt x="45187" y="9654"/>
                </a:lnTo>
                <a:lnTo>
                  <a:pt x="43308" y="7393"/>
                </a:lnTo>
                <a:lnTo>
                  <a:pt x="39013" y="3340"/>
                </a:lnTo>
                <a:lnTo>
                  <a:pt x="36093" y="2009"/>
                </a:lnTo>
                <a:lnTo>
                  <a:pt x="33159" y="661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61" y="3390"/>
                </a:lnTo>
                <a:lnTo>
                  <a:pt x="9094" y="5323"/>
                </a:lnTo>
                <a:lnTo>
                  <a:pt x="10083" y="23978"/>
                </a:lnTo>
                <a:lnTo>
                  <a:pt x="10530" y="19749"/>
                </a:lnTo>
                <a:lnTo>
                  <a:pt x="11877" y="15774"/>
                </a:lnTo>
                <a:lnTo>
                  <a:pt x="14047" y="12548"/>
                </a:lnTo>
                <a:lnTo>
                  <a:pt x="16790" y="9856"/>
                </a:lnTo>
                <a:lnTo>
                  <a:pt x="20422" y="8053"/>
                </a:lnTo>
                <a:lnTo>
                  <a:pt x="24955" y="7595"/>
                </a:lnTo>
                <a:lnTo>
                  <a:pt x="29653" y="7595"/>
                </a:lnTo>
                <a:lnTo>
                  <a:pt x="33199" y="9043"/>
                </a:lnTo>
                <a:lnTo>
                  <a:pt x="35586" y="11965"/>
                </a:lnTo>
                <a:lnTo>
                  <a:pt x="37986" y="14860"/>
                </a:lnTo>
                <a:lnTo>
                  <a:pt x="39118" y="18874"/>
                </a:lnTo>
                <a:lnTo>
                  <a:pt x="39002" y="23978"/>
                </a:lnTo>
                <a:lnTo>
                  <a:pt x="44996" y="31118"/>
                </a:lnTo>
                <a:lnTo>
                  <a:pt x="48388" y="29490"/>
                </a:lnTo>
                <a:lnTo>
                  <a:pt x="48780" y="26874"/>
                </a:lnTo>
                <a:lnTo>
                  <a:pt x="48780" y="21628"/>
                </a:lnTo>
                <a:close/>
              </a:path>
              <a:path w="48780" h="58254">
                <a:moveTo>
                  <a:pt x="0" y="29400"/>
                </a:moveTo>
                <a:lnTo>
                  <a:pt x="0" y="34189"/>
                </a:lnTo>
                <a:lnTo>
                  <a:pt x="572" y="38393"/>
                </a:lnTo>
                <a:lnTo>
                  <a:pt x="1703" y="42001"/>
                </a:lnTo>
                <a:lnTo>
                  <a:pt x="2844" y="45619"/>
                </a:lnTo>
                <a:lnTo>
                  <a:pt x="4532" y="48618"/>
                </a:lnTo>
                <a:lnTo>
                  <a:pt x="9018" y="53406"/>
                </a:lnTo>
                <a:lnTo>
                  <a:pt x="11772" y="55220"/>
                </a:lnTo>
                <a:lnTo>
                  <a:pt x="15048" y="56440"/>
                </a:lnTo>
                <a:lnTo>
                  <a:pt x="18327" y="57646"/>
                </a:lnTo>
                <a:lnTo>
                  <a:pt x="22147" y="58254"/>
                </a:lnTo>
                <a:lnTo>
                  <a:pt x="26517" y="58254"/>
                </a:lnTo>
                <a:lnTo>
                  <a:pt x="31381" y="58078"/>
                </a:lnTo>
                <a:lnTo>
                  <a:pt x="35827" y="57330"/>
                </a:lnTo>
                <a:lnTo>
                  <a:pt x="39470" y="56440"/>
                </a:lnTo>
                <a:lnTo>
                  <a:pt x="43585" y="54993"/>
                </a:lnTo>
                <a:lnTo>
                  <a:pt x="46393" y="52174"/>
                </a:lnTo>
                <a:lnTo>
                  <a:pt x="46544" y="49430"/>
                </a:lnTo>
                <a:lnTo>
                  <a:pt x="44474" y="46367"/>
                </a:lnTo>
                <a:lnTo>
                  <a:pt x="41911" y="47397"/>
                </a:lnTo>
                <a:lnTo>
                  <a:pt x="39279" y="48362"/>
                </a:lnTo>
                <a:lnTo>
                  <a:pt x="36134" y="49342"/>
                </a:lnTo>
                <a:lnTo>
                  <a:pt x="32194" y="50166"/>
                </a:lnTo>
                <a:lnTo>
                  <a:pt x="27421" y="50370"/>
                </a:lnTo>
                <a:lnTo>
                  <a:pt x="24221" y="50370"/>
                </a:lnTo>
                <a:lnTo>
                  <a:pt x="21513" y="49913"/>
                </a:lnTo>
                <a:lnTo>
                  <a:pt x="17092" y="48110"/>
                </a:lnTo>
                <a:lnTo>
                  <a:pt x="13917" y="45125"/>
                </a:lnTo>
                <a:lnTo>
                  <a:pt x="11555" y="41418"/>
                </a:lnTo>
                <a:lnTo>
                  <a:pt x="10364" y="36705"/>
                </a:lnTo>
                <a:lnTo>
                  <a:pt x="10083" y="34048"/>
                </a:lnTo>
                <a:lnTo>
                  <a:pt x="10083" y="31118"/>
                </a:lnTo>
                <a:lnTo>
                  <a:pt x="44996" y="31118"/>
                </a:lnTo>
                <a:lnTo>
                  <a:pt x="39002" y="23978"/>
                </a:lnTo>
                <a:lnTo>
                  <a:pt x="10083" y="23978"/>
                </a:lnTo>
                <a:lnTo>
                  <a:pt x="9094" y="5323"/>
                </a:lnTo>
                <a:lnTo>
                  <a:pt x="6873" y="7862"/>
                </a:lnTo>
                <a:lnTo>
                  <a:pt x="4648" y="10403"/>
                </a:lnTo>
                <a:lnTo>
                  <a:pt x="2945" y="13488"/>
                </a:lnTo>
                <a:lnTo>
                  <a:pt x="1764" y="17106"/>
                </a:lnTo>
                <a:lnTo>
                  <a:pt x="598" y="20739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8658834" y="5995228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43" y="24624"/>
                </a:moveTo>
                <a:lnTo>
                  <a:pt x="35943" y="55662"/>
                </a:lnTo>
                <a:lnTo>
                  <a:pt x="37299" y="57175"/>
                </a:lnTo>
                <a:lnTo>
                  <a:pt x="39852" y="57505"/>
                </a:lnTo>
                <a:lnTo>
                  <a:pt x="42560" y="57452"/>
                </a:lnTo>
                <a:lnTo>
                  <a:pt x="45655" y="55662"/>
                </a:lnTo>
                <a:lnTo>
                  <a:pt x="45655" y="19557"/>
                </a:lnTo>
                <a:lnTo>
                  <a:pt x="45339" y="16318"/>
                </a:lnTo>
                <a:lnTo>
                  <a:pt x="44691" y="13625"/>
                </a:lnTo>
                <a:lnTo>
                  <a:pt x="44043" y="10947"/>
                </a:lnTo>
                <a:lnTo>
                  <a:pt x="41479" y="6601"/>
                </a:lnTo>
                <a:lnTo>
                  <a:pt x="38023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75" y="773"/>
                </a:lnTo>
                <a:lnTo>
                  <a:pt x="17716" y="2321"/>
                </a:lnTo>
                <a:lnTo>
                  <a:pt x="14731" y="3873"/>
                </a:lnTo>
                <a:lnTo>
                  <a:pt x="11772" y="6310"/>
                </a:lnTo>
                <a:lnTo>
                  <a:pt x="8788" y="9662"/>
                </a:lnTo>
                <a:lnTo>
                  <a:pt x="8788" y="2641"/>
                </a:lnTo>
                <a:lnTo>
                  <a:pt x="8572" y="1854"/>
                </a:lnTo>
                <a:lnTo>
                  <a:pt x="6008" y="849"/>
                </a:lnTo>
                <a:lnTo>
                  <a:pt x="2794" y="849"/>
                </a:lnTo>
                <a:lnTo>
                  <a:pt x="0" y="2641"/>
                </a:lnTo>
                <a:lnTo>
                  <a:pt x="0" y="55662"/>
                </a:lnTo>
                <a:lnTo>
                  <a:pt x="1357" y="57175"/>
                </a:lnTo>
                <a:lnTo>
                  <a:pt x="3898" y="57505"/>
                </a:lnTo>
                <a:lnTo>
                  <a:pt x="6628" y="57452"/>
                </a:lnTo>
                <a:lnTo>
                  <a:pt x="9728" y="55662"/>
                </a:lnTo>
                <a:lnTo>
                  <a:pt x="9728" y="18619"/>
                </a:lnTo>
                <a:lnTo>
                  <a:pt x="12395" y="15264"/>
                </a:lnTo>
                <a:lnTo>
                  <a:pt x="14947" y="12736"/>
                </a:lnTo>
                <a:lnTo>
                  <a:pt x="17373" y="11008"/>
                </a:lnTo>
                <a:lnTo>
                  <a:pt x="22251" y="8420"/>
                </a:lnTo>
                <a:lnTo>
                  <a:pt x="26568" y="8420"/>
                </a:lnTo>
                <a:lnTo>
                  <a:pt x="29668" y="9475"/>
                </a:lnTo>
                <a:lnTo>
                  <a:pt x="32270" y="11214"/>
                </a:lnTo>
                <a:lnTo>
                  <a:pt x="34074" y="13881"/>
                </a:lnTo>
                <a:lnTo>
                  <a:pt x="35245" y="17308"/>
                </a:lnTo>
                <a:lnTo>
                  <a:pt x="35943" y="21588"/>
                </a:lnTo>
                <a:lnTo>
                  <a:pt x="35943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8712719" y="5981846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85" y="50"/>
                </a:moveTo>
                <a:lnTo>
                  <a:pt x="9385" y="1893"/>
                </a:lnTo>
                <a:lnTo>
                  <a:pt x="9385" y="14504"/>
                </a:lnTo>
                <a:lnTo>
                  <a:pt x="1422" y="14565"/>
                </a:lnTo>
                <a:lnTo>
                  <a:pt x="50" y="17197"/>
                </a:lnTo>
                <a:lnTo>
                  <a:pt x="0" y="19977"/>
                </a:lnTo>
                <a:lnTo>
                  <a:pt x="1958" y="22569"/>
                </a:lnTo>
                <a:lnTo>
                  <a:pt x="9385" y="22569"/>
                </a:lnTo>
                <a:lnTo>
                  <a:pt x="9385" y="56617"/>
                </a:lnTo>
                <a:lnTo>
                  <a:pt x="9665" y="59284"/>
                </a:lnTo>
                <a:lnTo>
                  <a:pt x="10238" y="61545"/>
                </a:lnTo>
                <a:lnTo>
                  <a:pt x="11711" y="65660"/>
                </a:lnTo>
                <a:lnTo>
                  <a:pt x="14237" y="68605"/>
                </a:lnTo>
                <a:lnTo>
                  <a:pt x="17806" y="70434"/>
                </a:lnTo>
                <a:lnTo>
                  <a:pt x="22125" y="71525"/>
                </a:lnTo>
                <a:lnTo>
                  <a:pt x="25783" y="71525"/>
                </a:lnTo>
                <a:lnTo>
                  <a:pt x="28487" y="71234"/>
                </a:lnTo>
                <a:lnTo>
                  <a:pt x="31676" y="70498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45" y="61823"/>
                </a:lnTo>
                <a:lnTo>
                  <a:pt x="29643" y="62777"/>
                </a:lnTo>
                <a:lnTo>
                  <a:pt x="26517" y="63220"/>
                </a:lnTo>
                <a:lnTo>
                  <a:pt x="23738" y="63220"/>
                </a:lnTo>
                <a:lnTo>
                  <a:pt x="21794" y="62280"/>
                </a:lnTo>
                <a:lnTo>
                  <a:pt x="19635" y="58546"/>
                </a:lnTo>
                <a:lnTo>
                  <a:pt x="19091" y="55803"/>
                </a:lnTo>
                <a:lnTo>
                  <a:pt x="19091" y="22569"/>
                </a:lnTo>
                <a:lnTo>
                  <a:pt x="33300" y="22569"/>
                </a:lnTo>
                <a:lnTo>
                  <a:pt x="34646" y="19977"/>
                </a:lnTo>
                <a:lnTo>
                  <a:pt x="34611" y="17197"/>
                </a:lnTo>
                <a:lnTo>
                  <a:pt x="32717" y="14504"/>
                </a:lnTo>
                <a:lnTo>
                  <a:pt x="19091" y="14504"/>
                </a:lnTo>
                <a:lnTo>
                  <a:pt x="19091" y="1893"/>
                </a:lnTo>
                <a:lnTo>
                  <a:pt x="17744" y="331"/>
                </a:lnTo>
                <a:lnTo>
                  <a:pt x="15193" y="0"/>
                </a:lnTo>
                <a:lnTo>
                  <a:pt x="1248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8758635" y="597419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50"/>
                </a:lnTo>
                <a:lnTo>
                  <a:pt x="3667" y="11656"/>
                </a:lnTo>
                <a:lnTo>
                  <a:pt x="8265" y="11656"/>
                </a:lnTo>
                <a:lnTo>
                  <a:pt x="11581" y="9601"/>
                </a:lnTo>
                <a:lnTo>
                  <a:pt x="12012" y="5763"/>
                </a:lnTo>
                <a:lnTo>
                  <a:pt x="11591" y="2005"/>
                </a:lnTo>
                <a:lnTo>
                  <a:pt x="8340" y="0"/>
                </a:lnTo>
                <a:lnTo>
                  <a:pt x="3743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72"/>
                </a:moveTo>
                <a:lnTo>
                  <a:pt x="1165" y="76694"/>
                </a:lnTo>
                <a:lnTo>
                  <a:pt x="2512" y="78206"/>
                </a:lnTo>
                <a:lnTo>
                  <a:pt x="5053" y="78536"/>
                </a:lnTo>
                <a:lnTo>
                  <a:pt x="7796" y="78483"/>
                </a:lnTo>
                <a:lnTo>
                  <a:pt x="10892" y="76694"/>
                </a:lnTo>
                <a:lnTo>
                  <a:pt x="10892" y="23672"/>
                </a:lnTo>
                <a:lnTo>
                  <a:pt x="9546" y="22161"/>
                </a:lnTo>
                <a:lnTo>
                  <a:pt x="6983" y="21855"/>
                </a:lnTo>
                <a:lnTo>
                  <a:pt x="4276" y="21894"/>
                </a:lnTo>
                <a:lnTo>
                  <a:pt x="1165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8783520" y="5995234"/>
            <a:ext cx="43535" cy="58244"/>
          </a:xfrm>
          <a:custGeom>
            <a:avLst/>
            <a:gdLst/>
            <a:ahLst/>
            <a:cxnLst/>
            <a:rect l="l" t="t" r="r" b="b"/>
            <a:pathLst>
              <a:path w="43535" h="58244">
                <a:moveTo>
                  <a:pt x="1322" y="48945"/>
                </a:moveTo>
                <a:lnTo>
                  <a:pt x="3441" y="52642"/>
                </a:lnTo>
                <a:lnTo>
                  <a:pt x="6617" y="55385"/>
                </a:lnTo>
                <a:lnTo>
                  <a:pt x="10807" y="57165"/>
                </a:lnTo>
                <a:lnTo>
                  <a:pt x="15595" y="58244"/>
                </a:lnTo>
                <a:lnTo>
                  <a:pt x="21550" y="58244"/>
                </a:lnTo>
                <a:lnTo>
                  <a:pt x="24574" y="57571"/>
                </a:lnTo>
                <a:lnTo>
                  <a:pt x="27418" y="56186"/>
                </a:lnTo>
                <a:lnTo>
                  <a:pt x="31482" y="45429"/>
                </a:lnTo>
                <a:lnTo>
                  <a:pt x="27011" y="48704"/>
                </a:lnTo>
                <a:lnTo>
                  <a:pt x="22465" y="50662"/>
                </a:lnTo>
                <a:lnTo>
                  <a:pt x="16762" y="50662"/>
                </a:lnTo>
                <a:lnTo>
                  <a:pt x="12571" y="48197"/>
                </a:lnTo>
                <a:lnTo>
                  <a:pt x="9954" y="44389"/>
                </a:lnTo>
                <a:lnTo>
                  <a:pt x="9335" y="27407"/>
                </a:lnTo>
                <a:lnTo>
                  <a:pt x="7075" y="28854"/>
                </a:lnTo>
                <a:lnTo>
                  <a:pt x="3035" y="32133"/>
                </a:lnTo>
                <a:lnTo>
                  <a:pt x="608" y="36540"/>
                </a:lnTo>
                <a:lnTo>
                  <a:pt x="0" y="39128"/>
                </a:lnTo>
                <a:lnTo>
                  <a:pt x="0" y="44665"/>
                </a:lnTo>
                <a:lnTo>
                  <a:pt x="1322" y="48945"/>
                </a:lnTo>
                <a:close/>
              </a:path>
              <a:path w="43535" h="58244">
                <a:moveTo>
                  <a:pt x="37515" y="57431"/>
                </a:moveTo>
                <a:lnTo>
                  <a:pt x="40410" y="57496"/>
                </a:lnTo>
                <a:lnTo>
                  <a:pt x="43535" y="55717"/>
                </a:lnTo>
                <a:lnTo>
                  <a:pt x="43535" y="16664"/>
                </a:lnTo>
                <a:lnTo>
                  <a:pt x="43153" y="13780"/>
                </a:lnTo>
                <a:lnTo>
                  <a:pt x="41667" y="8827"/>
                </a:lnTo>
                <a:lnTo>
                  <a:pt x="38822" y="5080"/>
                </a:lnTo>
                <a:lnTo>
                  <a:pt x="35013" y="2146"/>
                </a:lnTo>
                <a:lnTo>
                  <a:pt x="32346" y="1285"/>
                </a:lnTo>
                <a:lnTo>
                  <a:pt x="29668" y="421"/>
                </a:lnTo>
                <a:lnTo>
                  <a:pt x="26428" y="0"/>
                </a:lnTo>
                <a:lnTo>
                  <a:pt x="20574" y="0"/>
                </a:lnTo>
                <a:lnTo>
                  <a:pt x="16560" y="547"/>
                </a:lnTo>
                <a:lnTo>
                  <a:pt x="12697" y="1396"/>
                </a:lnTo>
                <a:lnTo>
                  <a:pt x="9320" y="2542"/>
                </a:lnTo>
                <a:lnTo>
                  <a:pt x="6537" y="3849"/>
                </a:lnTo>
                <a:lnTo>
                  <a:pt x="2934" y="6692"/>
                </a:lnTo>
                <a:lnTo>
                  <a:pt x="2589" y="9591"/>
                </a:lnTo>
                <a:lnTo>
                  <a:pt x="3086" y="12420"/>
                </a:lnTo>
                <a:lnTo>
                  <a:pt x="5713" y="13083"/>
                </a:lnTo>
                <a:lnTo>
                  <a:pt x="8837" y="11304"/>
                </a:lnTo>
                <a:lnTo>
                  <a:pt x="11708" y="9947"/>
                </a:lnTo>
                <a:lnTo>
                  <a:pt x="15289" y="8737"/>
                </a:lnTo>
                <a:lnTo>
                  <a:pt x="19329" y="7887"/>
                </a:lnTo>
                <a:lnTo>
                  <a:pt x="23976" y="7887"/>
                </a:lnTo>
                <a:lnTo>
                  <a:pt x="27392" y="8676"/>
                </a:lnTo>
                <a:lnTo>
                  <a:pt x="30175" y="9997"/>
                </a:lnTo>
                <a:lnTo>
                  <a:pt x="32788" y="13374"/>
                </a:lnTo>
                <a:lnTo>
                  <a:pt x="33653" y="16523"/>
                </a:lnTo>
                <a:lnTo>
                  <a:pt x="33869" y="20373"/>
                </a:lnTo>
                <a:lnTo>
                  <a:pt x="33869" y="24498"/>
                </a:lnTo>
                <a:lnTo>
                  <a:pt x="22453" y="24498"/>
                </a:lnTo>
                <a:lnTo>
                  <a:pt x="18731" y="24869"/>
                </a:lnTo>
                <a:lnTo>
                  <a:pt x="15430" y="25579"/>
                </a:lnTo>
                <a:lnTo>
                  <a:pt x="12128" y="26316"/>
                </a:lnTo>
                <a:lnTo>
                  <a:pt x="9335" y="27407"/>
                </a:lnTo>
                <a:lnTo>
                  <a:pt x="9954" y="44389"/>
                </a:lnTo>
                <a:lnTo>
                  <a:pt x="9954" y="41645"/>
                </a:lnTo>
                <a:lnTo>
                  <a:pt x="10260" y="38610"/>
                </a:lnTo>
                <a:lnTo>
                  <a:pt x="12430" y="35064"/>
                </a:lnTo>
                <a:lnTo>
                  <a:pt x="15022" y="33314"/>
                </a:lnTo>
                <a:lnTo>
                  <a:pt x="18615" y="32184"/>
                </a:lnTo>
                <a:lnTo>
                  <a:pt x="22896" y="31511"/>
                </a:lnTo>
                <a:lnTo>
                  <a:pt x="33869" y="31511"/>
                </a:lnTo>
                <a:lnTo>
                  <a:pt x="33869" y="42760"/>
                </a:lnTo>
                <a:lnTo>
                  <a:pt x="31482" y="45429"/>
                </a:lnTo>
                <a:lnTo>
                  <a:pt x="27418" y="56186"/>
                </a:lnTo>
                <a:lnTo>
                  <a:pt x="30276" y="54814"/>
                </a:lnTo>
                <a:lnTo>
                  <a:pt x="32853" y="52895"/>
                </a:lnTo>
                <a:lnTo>
                  <a:pt x="35180" y="50421"/>
                </a:lnTo>
                <a:lnTo>
                  <a:pt x="35180" y="55717"/>
                </a:lnTo>
                <a:lnTo>
                  <a:pt x="37515" y="57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8835911" y="5981846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85" y="50"/>
                </a:moveTo>
                <a:lnTo>
                  <a:pt x="9385" y="1893"/>
                </a:lnTo>
                <a:lnTo>
                  <a:pt x="9385" y="14504"/>
                </a:lnTo>
                <a:lnTo>
                  <a:pt x="1410" y="14565"/>
                </a:lnTo>
                <a:lnTo>
                  <a:pt x="54" y="17197"/>
                </a:lnTo>
                <a:lnTo>
                  <a:pt x="0" y="19977"/>
                </a:lnTo>
                <a:lnTo>
                  <a:pt x="1958" y="22569"/>
                </a:lnTo>
                <a:lnTo>
                  <a:pt x="9385" y="22569"/>
                </a:lnTo>
                <a:lnTo>
                  <a:pt x="9385" y="56617"/>
                </a:lnTo>
                <a:lnTo>
                  <a:pt x="9655" y="59284"/>
                </a:lnTo>
                <a:lnTo>
                  <a:pt x="10223" y="61545"/>
                </a:lnTo>
                <a:lnTo>
                  <a:pt x="11710" y="65660"/>
                </a:lnTo>
                <a:lnTo>
                  <a:pt x="14237" y="68605"/>
                </a:lnTo>
                <a:lnTo>
                  <a:pt x="17805" y="70434"/>
                </a:lnTo>
                <a:lnTo>
                  <a:pt x="22125" y="71525"/>
                </a:lnTo>
                <a:lnTo>
                  <a:pt x="25783" y="71525"/>
                </a:lnTo>
                <a:lnTo>
                  <a:pt x="28487" y="71234"/>
                </a:lnTo>
                <a:lnTo>
                  <a:pt x="31676" y="70498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33" y="61823"/>
                </a:lnTo>
                <a:lnTo>
                  <a:pt x="29641" y="62777"/>
                </a:lnTo>
                <a:lnTo>
                  <a:pt x="26517" y="63220"/>
                </a:lnTo>
                <a:lnTo>
                  <a:pt x="23738" y="63220"/>
                </a:lnTo>
                <a:lnTo>
                  <a:pt x="21794" y="62280"/>
                </a:lnTo>
                <a:lnTo>
                  <a:pt x="19634" y="58546"/>
                </a:lnTo>
                <a:lnTo>
                  <a:pt x="19090" y="55803"/>
                </a:lnTo>
                <a:lnTo>
                  <a:pt x="19090" y="22569"/>
                </a:lnTo>
                <a:lnTo>
                  <a:pt x="33299" y="22569"/>
                </a:lnTo>
                <a:lnTo>
                  <a:pt x="34646" y="19977"/>
                </a:lnTo>
                <a:lnTo>
                  <a:pt x="34610" y="17197"/>
                </a:lnTo>
                <a:lnTo>
                  <a:pt x="32702" y="14504"/>
                </a:lnTo>
                <a:lnTo>
                  <a:pt x="19090" y="14504"/>
                </a:lnTo>
                <a:lnTo>
                  <a:pt x="19090" y="1893"/>
                </a:lnTo>
                <a:lnTo>
                  <a:pt x="17744" y="331"/>
                </a:lnTo>
                <a:lnTo>
                  <a:pt x="15191" y="0"/>
                </a:lnTo>
                <a:lnTo>
                  <a:pt x="1248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8881826" y="597419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50"/>
                </a:lnTo>
                <a:lnTo>
                  <a:pt x="3669" y="11656"/>
                </a:lnTo>
                <a:lnTo>
                  <a:pt x="8254" y="11656"/>
                </a:lnTo>
                <a:lnTo>
                  <a:pt x="11581" y="9601"/>
                </a:lnTo>
                <a:lnTo>
                  <a:pt x="12012" y="5763"/>
                </a:lnTo>
                <a:lnTo>
                  <a:pt x="11595" y="2005"/>
                </a:lnTo>
                <a:lnTo>
                  <a:pt x="8341" y="0"/>
                </a:lnTo>
                <a:lnTo>
                  <a:pt x="3743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2" h="78536">
                <a:moveTo>
                  <a:pt x="1167" y="23672"/>
                </a:moveTo>
                <a:lnTo>
                  <a:pt x="1167" y="76694"/>
                </a:lnTo>
                <a:lnTo>
                  <a:pt x="2513" y="78206"/>
                </a:lnTo>
                <a:lnTo>
                  <a:pt x="5054" y="78536"/>
                </a:lnTo>
                <a:lnTo>
                  <a:pt x="7783" y="78483"/>
                </a:lnTo>
                <a:lnTo>
                  <a:pt x="10897" y="76694"/>
                </a:lnTo>
                <a:lnTo>
                  <a:pt x="10897" y="23672"/>
                </a:lnTo>
                <a:lnTo>
                  <a:pt x="9536" y="22161"/>
                </a:lnTo>
                <a:lnTo>
                  <a:pt x="6969" y="21855"/>
                </a:lnTo>
                <a:lnTo>
                  <a:pt x="4279" y="21894"/>
                </a:lnTo>
                <a:lnTo>
                  <a:pt x="1167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8910292" y="5995228"/>
            <a:ext cx="45669" cy="57505"/>
          </a:xfrm>
          <a:custGeom>
            <a:avLst/>
            <a:gdLst/>
            <a:ahLst/>
            <a:cxnLst/>
            <a:rect l="l" t="t" r="r" b="b"/>
            <a:pathLst>
              <a:path w="45669" h="57505">
                <a:moveTo>
                  <a:pt x="35942" y="24624"/>
                </a:moveTo>
                <a:lnTo>
                  <a:pt x="35942" y="55662"/>
                </a:lnTo>
                <a:lnTo>
                  <a:pt x="37298" y="57175"/>
                </a:lnTo>
                <a:lnTo>
                  <a:pt x="39851" y="57505"/>
                </a:lnTo>
                <a:lnTo>
                  <a:pt x="42558" y="57452"/>
                </a:lnTo>
                <a:lnTo>
                  <a:pt x="45669" y="55662"/>
                </a:lnTo>
                <a:lnTo>
                  <a:pt x="45669" y="19557"/>
                </a:lnTo>
                <a:lnTo>
                  <a:pt x="45337" y="16318"/>
                </a:lnTo>
                <a:lnTo>
                  <a:pt x="44693" y="13625"/>
                </a:lnTo>
                <a:lnTo>
                  <a:pt x="44046" y="10947"/>
                </a:lnTo>
                <a:lnTo>
                  <a:pt x="41478" y="6601"/>
                </a:lnTo>
                <a:lnTo>
                  <a:pt x="38037" y="2994"/>
                </a:lnTo>
                <a:lnTo>
                  <a:pt x="33209" y="596"/>
                </a:lnTo>
                <a:lnTo>
                  <a:pt x="30224" y="0"/>
                </a:lnTo>
                <a:lnTo>
                  <a:pt x="23672" y="0"/>
                </a:lnTo>
                <a:lnTo>
                  <a:pt x="20674" y="773"/>
                </a:lnTo>
                <a:lnTo>
                  <a:pt x="17719" y="2321"/>
                </a:lnTo>
                <a:lnTo>
                  <a:pt x="14744" y="3873"/>
                </a:lnTo>
                <a:lnTo>
                  <a:pt x="11775" y="6310"/>
                </a:lnTo>
                <a:lnTo>
                  <a:pt x="8787" y="9662"/>
                </a:lnTo>
                <a:lnTo>
                  <a:pt x="8787" y="2641"/>
                </a:lnTo>
                <a:lnTo>
                  <a:pt x="8575" y="1854"/>
                </a:lnTo>
                <a:lnTo>
                  <a:pt x="6008" y="849"/>
                </a:lnTo>
                <a:lnTo>
                  <a:pt x="2792" y="849"/>
                </a:lnTo>
                <a:lnTo>
                  <a:pt x="0" y="2641"/>
                </a:lnTo>
                <a:lnTo>
                  <a:pt x="0" y="55662"/>
                </a:lnTo>
                <a:lnTo>
                  <a:pt x="979" y="57024"/>
                </a:lnTo>
                <a:lnTo>
                  <a:pt x="3898" y="57505"/>
                </a:lnTo>
                <a:lnTo>
                  <a:pt x="6630" y="57452"/>
                </a:lnTo>
                <a:lnTo>
                  <a:pt x="9730" y="55662"/>
                </a:lnTo>
                <a:lnTo>
                  <a:pt x="9730" y="18619"/>
                </a:lnTo>
                <a:lnTo>
                  <a:pt x="12393" y="15264"/>
                </a:lnTo>
                <a:lnTo>
                  <a:pt x="14946" y="12736"/>
                </a:lnTo>
                <a:lnTo>
                  <a:pt x="17387" y="11008"/>
                </a:lnTo>
                <a:lnTo>
                  <a:pt x="22251" y="8420"/>
                </a:lnTo>
                <a:lnTo>
                  <a:pt x="26582" y="8420"/>
                </a:lnTo>
                <a:lnTo>
                  <a:pt x="29667" y="9475"/>
                </a:lnTo>
                <a:lnTo>
                  <a:pt x="32269" y="11214"/>
                </a:lnTo>
                <a:lnTo>
                  <a:pt x="34074" y="13881"/>
                </a:lnTo>
                <a:lnTo>
                  <a:pt x="35243" y="17308"/>
                </a:lnTo>
                <a:lnTo>
                  <a:pt x="35942" y="21588"/>
                </a:lnTo>
                <a:lnTo>
                  <a:pt x="35942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8967271" y="5995346"/>
            <a:ext cx="50187" cy="78524"/>
          </a:xfrm>
          <a:custGeom>
            <a:avLst/>
            <a:gdLst/>
            <a:ahLst/>
            <a:cxnLst/>
            <a:rect l="l" t="t" r="r" b="b"/>
            <a:pathLst>
              <a:path w="50187" h="78524">
                <a:moveTo>
                  <a:pt x="29639" y="443"/>
                </a:moveTo>
                <a:lnTo>
                  <a:pt x="26845" y="86"/>
                </a:lnTo>
                <a:lnTo>
                  <a:pt x="20765" y="0"/>
                </a:lnTo>
                <a:lnTo>
                  <a:pt x="17993" y="443"/>
                </a:lnTo>
                <a:lnTo>
                  <a:pt x="14249" y="12053"/>
                </a:lnTo>
                <a:lnTo>
                  <a:pt x="17259" y="8989"/>
                </a:lnTo>
                <a:lnTo>
                  <a:pt x="20038" y="7733"/>
                </a:lnTo>
                <a:lnTo>
                  <a:pt x="23569" y="7426"/>
                </a:lnTo>
                <a:lnTo>
                  <a:pt x="27227" y="7426"/>
                </a:lnTo>
                <a:lnTo>
                  <a:pt x="30035" y="8431"/>
                </a:lnTo>
                <a:lnTo>
                  <a:pt x="34009" y="12471"/>
                </a:lnTo>
                <a:lnTo>
                  <a:pt x="34999" y="15303"/>
                </a:lnTo>
                <a:lnTo>
                  <a:pt x="34999" y="20434"/>
                </a:lnTo>
                <a:lnTo>
                  <a:pt x="34315" y="23328"/>
                </a:lnTo>
                <a:lnTo>
                  <a:pt x="34632" y="35838"/>
                </a:lnTo>
                <a:lnTo>
                  <a:pt x="38620" y="32955"/>
                </a:lnTo>
                <a:lnTo>
                  <a:pt x="41846" y="29337"/>
                </a:lnTo>
                <a:lnTo>
                  <a:pt x="43812" y="24624"/>
                </a:lnTo>
                <a:lnTo>
                  <a:pt x="44298" y="21906"/>
                </a:lnTo>
                <a:lnTo>
                  <a:pt x="44298" y="18846"/>
                </a:lnTo>
                <a:lnTo>
                  <a:pt x="44028" y="15224"/>
                </a:lnTo>
                <a:lnTo>
                  <a:pt x="42927" y="11797"/>
                </a:lnTo>
                <a:lnTo>
                  <a:pt x="40586" y="8837"/>
                </a:lnTo>
                <a:lnTo>
                  <a:pt x="48197" y="8837"/>
                </a:lnTo>
                <a:lnTo>
                  <a:pt x="49630" y="7923"/>
                </a:lnTo>
                <a:lnTo>
                  <a:pt x="50187" y="4939"/>
                </a:lnTo>
                <a:lnTo>
                  <a:pt x="50187" y="3608"/>
                </a:lnTo>
                <a:lnTo>
                  <a:pt x="48197" y="1000"/>
                </a:lnTo>
                <a:lnTo>
                  <a:pt x="32166" y="1000"/>
                </a:lnTo>
                <a:lnTo>
                  <a:pt x="29639" y="443"/>
                </a:lnTo>
                <a:close/>
              </a:path>
              <a:path w="50187" h="78524">
                <a:moveTo>
                  <a:pt x="39888" y="60919"/>
                </a:moveTo>
                <a:lnTo>
                  <a:pt x="39888" y="62240"/>
                </a:lnTo>
                <a:lnTo>
                  <a:pt x="38555" y="65948"/>
                </a:lnTo>
                <a:lnTo>
                  <a:pt x="35255" y="68922"/>
                </a:lnTo>
                <a:lnTo>
                  <a:pt x="31658" y="70243"/>
                </a:lnTo>
                <a:lnTo>
                  <a:pt x="27227" y="71093"/>
                </a:lnTo>
                <a:lnTo>
                  <a:pt x="28242" y="78524"/>
                </a:lnTo>
                <a:lnTo>
                  <a:pt x="32090" y="78041"/>
                </a:lnTo>
                <a:lnTo>
                  <a:pt x="35341" y="77076"/>
                </a:lnTo>
                <a:lnTo>
                  <a:pt x="38606" y="76122"/>
                </a:lnTo>
                <a:lnTo>
                  <a:pt x="41285" y="74801"/>
                </a:lnTo>
                <a:lnTo>
                  <a:pt x="45490" y="71474"/>
                </a:lnTo>
                <a:lnTo>
                  <a:pt x="48068" y="67335"/>
                </a:lnTo>
                <a:lnTo>
                  <a:pt x="49604" y="62812"/>
                </a:lnTo>
                <a:lnTo>
                  <a:pt x="49604" y="58064"/>
                </a:lnTo>
                <a:lnTo>
                  <a:pt x="48247" y="54277"/>
                </a:lnTo>
                <a:lnTo>
                  <a:pt x="46088" y="51066"/>
                </a:lnTo>
                <a:lnTo>
                  <a:pt x="42872" y="48665"/>
                </a:lnTo>
                <a:lnTo>
                  <a:pt x="38773" y="47103"/>
                </a:lnTo>
                <a:lnTo>
                  <a:pt x="34160" y="46087"/>
                </a:lnTo>
                <a:lnTo>
                  <a:pt x="31522" y="46012"/>
                </a:lnTo>
                <a:lnTo>
                  <a:pt x="17677" y="45413"/>
                </a:lnTo>
                <a:lnTo>
                  <a:pt x="13853" y="44842"/>
                </a:lnTo>
                <a:lnTo>
                  <a:pt x="12697" y="55994"/>
                </a:lnTo>
                <a:lnTo>
                  <a:pt x="15786" y="53186"/>
                </a:lnTo>
                <a:lnTo>
                  <a:pt x="29513" y="53658"/>
                </a:lnTo>
                <a:lnTo>
                  <a:pt x="32688" y="53745"/>
                </a:lnTo>
                <a:lnTo>
                  <a:pt x="35229" y="54406"/>
                </a:lnTo>
                <a:lnTo>
                  <a:pt x="38963" y="56869"/>
                </a:lnTo>
                <a:lnTo>
                  <a:pt x="39888" y="60919"/>
                </a:lnTo>
                <a:close/>
              </a:path>
              <a:path w="50187" h="78524">
                <a:moveTo>
                  <a:pt x="2005" y="42354"/>
                </a:moveTo>
                <a:lnTo>
                  <a:pt x="2462" y="45680"/>
                </a:lnTo>
                <a:lnTo>
                  <a:pt x="4316" y="48679"/>
                </a:lnTo>
                <a:lnTo>
                  <a:pt x="6400" y="51879"/>
                </a:lnTo>
                <a:lnTo>
                  <a:pt x="3376" y="54875"/>
                </a:lnTo>
                <a:lnTo>
                  <a:pt x="1267" y="58125"/>
                </a:lnTo>
                <a:lnTo>
                  <a:pt x="162" y="61708"/>
                </a:lnTo>
                <a:lnTo>
                  <a:pt x="0" y="64260"/>
                </a:lnTo>
                <a:lnTo>
                  <a:pt x="433" y="68209"/>
                </a:lnTo>
                <a:lnTo>
                  <a:pt x="2156" y="71701"/>
                </a:lnTo>
                <a:lnTo>
                  <a:pt x="5486" y="74458"/>
                </a:lnTo>
                <a:lnTo>
                  <a:pt x="9867" y="76705"/>
                </a:lnTo>
                <a:lnTo>
                  <a:pt x="12877" y="77433"/>
                </a:lnTo>
                <a:lnTo>
                  <a:pt x="15872" y="78155"/>
                </a:lnTo>
                <a:lnTo>
                  <a:pt x="19519" y="78524"/>
                </a:lnTo>
                <a:lnTo>
                  <a:pt x="28242" y="78524"/>
                </a:lnTo>
                <a:lnTo>
                  <a:pt x="27227" y="71093"/>
                </a:lnTo>
                <a:lnTo>
                  <a:pt x="19635" y="71093"/>
                </a:lnTo>
                <a:lnTo>
                  <a:pt x="16027" y="70445"/>
                </a:lnTo>
                <a:lnTo>
                  <a:pt x="13435" y="69123"/>
                </a:lnTo>
                <a:lnTo>
                  <a:pt x="10843" y="67816"/>
                </a:lnTo>
                <a:lnTo>
                  <a:pt x="9551" y="65873"/>
                </a:lnTo>
                <a:lnTo>
                  <a:pt x="9551" y="62506"/>
                </a:lnTo>
                <a:lnTo>
                  <a:pt x="10311" y="59331"/>
                </a:lnTo>
                <a:lnTo>
                  <a:pt x="12697" y="55994"/>
                </a:lnTo>
                <a:lnTo>
                  <a:pt x="13853" y="44842"/>
                </a:lnTo>
                <a:lnTo>
                  <a:pt x="10666" y="41907"/>
                </a:lnTo>
                <a:lnTo>
                  <a:pt x="10894" y="38300"/>
                </a:lnTo>
                <a:lnTo>
                  <a:pt x="13079" y="34999"/>
                </a:lnTo>
                <a:lnTo>
                  <a:pt x="15646" y="36575"/>
                </a:lnTo>
                <a:lnTo>
                  <a:pt x="19530" y="37706"/>
                </a:lnTo>
                <a:lnTo>
                  <a:pt x="23735" y="37998"/>
                </a:lnTo>
                <a:lnTo>
                  <a:pt x="26795" y="37998"/>
                </a:lnTo>
                <a:lnTo>
                  <a:pt x="29588" y="37566"/>
                </a:lnTo>
                <a:lnTo>
                  <a:pt x="34632" y="35838"/>
                </a:lnTo>
                <a:lnTo>
                  <a:pt x="34315" y="23328"/>
                </a:lnTo>
                <a:lnTo>
                  <a:pt x="33171" y="25995"/>
                </a:lnTo>
                <a:lnTo>
                  <a:pt x="30161" y="28995"/>
                </a:lnTo>
                <a:lnTo>
                  <a:pt x="27327" y="30212"/>
                </a:lnTo>
                <a:lnTo>
                  <a:pt x="23735" y="30518"/>
                </a:lnTo>
                <a:lnTo>
                  <a:pt x="20167" y="30518"/>
                </a:lnTo>
                <a:lnTo>
                  <a:pt x="17385" y="29513"/>
                </a:lnTo>
                <a:lnTo>
                  <a:pt x="13421" y="25513"/>
                </a:lnTo>
                <a:lnTo>
                  <a:pt x="12430" y="22755"/>
                </a:lnTo>
                <a:lnTo>
                  <a:pt x="12430" y="17691"/>
                </a:lnTo>
                <a:lnTo>
                  <a:pt x="13105" y="14757"/>
                </a:lnTo>
                <a:lnTo>
                  <a:pt x="14249" y="12053"/>
                </a:lnTo>
                <a:lnTo>
                  <a:pt x="17993" y="443"/>
                </a:lnTo>
                <a:lnTo>
                  <a:pt x="12938" y="2207"/>
                </a:lnTo>
                <a:lnTo>
                  <a:pt x="8953" y="5115"/>
                </a:lnTo>
                <a:lnTo>
                  <a:pt x="5739" y="8788"/>
                </a:lnTo>
                <a:lnTo>
                  <a:pt x="3694" y="13586"/>
                </a:lnTo>
                <a:lnTo>
                  <a:pt x="3186" y="16294"/>
                </a:lnTo>
                <a:lnTo>
                  <a:pt x="3186" y="21906"/>
                </a:lnTo>
                <a:lnTo>
                  <a:pt x="3528" y="24117"/>
                </a:lnTo>
                <a:lnTo>
                  <a:pt x="4950" y="27774"/>
                </a:lnTo>
                <a:lnTo>
                  <a:pt x="7136" y="30859"/>
                </a:lnTo>
                <a:lnTo>
                  <a:pt x="4467" y="34048"/>
                </a:lnTo>
                <a:lnTo>
                  <a:pt x="2487" y="37818"/>
                </a:lnTo>
                <a:lnTo>
                  <a:pt x="2005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9053268" y="5995281"/>
            <a:ext cx="41836" cy="58205"/>
          </a:xfrm>
          <a:custGeom>
            <a:avLst/>
            <a:gdLst/>
            <a:ahLst/>
            <a:cxnLst/>
            <a:rect l="l" t="t" r="r" b="b"/>
            <a:pathLst>
              <a:path w="41836" h="58205">
                <a:moveTo>
                  <a:pt x="0" y="24537"/>
                </a:moveTo>
                <a:lnTo>
                  <a:pt x="0" y="34354"/>
                </a:lnTo>
                <a:lnTo>
                  <a:pt x="521" y="38404"/>
                </a:lnTo>
                <a:lnTo>
                  <a:pt x="1563" y="41922"/>
                </a:lnTo>
                <a:lnTo>
                  <a:pt x="2607" y="45429"/>
                </a:lnTo>
                <a:lnTo>
                  <a:pt x="4114" y="48388"/>
                </a:lnTo>
                <a:lnTo>
                  <a:pt x="6109" y="50813"/>
                </a:lnTo>
                <a:lnTo>
                  <a:pt x="10556" y="55065"/>
                </a:lnTo>
                <a:lnTo>
                  <a:pt x="13500" y="56311"/>
                </a:lnTo>
                <a:lnTo>
                  <a:pt x="16449" y="57581"/>
                </a:lnTo>
                <a:lnTo>
                  <a:pt x="19825" y="58205"/>
                </a:lnTo>
                <a:lnTo>
                  <a:pt x="23623" y="58205"/>
                </a:lnTo>
                <a:lnTo>
                  <a:pt x="27266" y="58025"/>
                </a:lnTo>
                <a:lnTo>
                  <a:pt x="30722" y="57326"/>
                </a:lnTo>
                <a:lnTo>
                  <a:pt x="33797" y="56286"/>
                </a:lnTo>
                <a:lnTo>
                  <a:pt x="36591" y="55079"/>
                </a:lnTo>
                <a:lnTo>
                  <a:pt x="39776" y="53021"/>
                </a:lnTo>
                <a:lnTo>
                  <a:pt x="41655" y="50191"/>
                </a:lnTo>
                <a:lnTo>
                  <a:pt x="41836" y="47548"/>
                </a:lnTo>
                <a:lnTo>
                  <a:pt x="41810" y="46087"/>
                </a:lnTo>
                <a:lnTo>
                  <a:pt x="40957" y="43308"/>
                </a:lnTo>
                <a:lnTo>
                  <a:pt x="38268" y="44107"/>
                </a:lnTo>
                <a:lnTo>
                  <a:pt x="35154" y="46393"/>
                </a:lnTo>
                <a:lnTo>
                  <a:pt x="32451" y="48021"/>
                </a:lnTo>
                <a:lnTo>
                  <a:pt x="29070" y="49428"/>
                </a:lnTo>
                <a:lnTo>
                  <a:pt x="24869" y="49785"/>
                </a:lnTo>
                <a:lnTo>
                  <a:pt x="20408" y="49363"/>
                </a:lnTo>
                <a:lnTo>
                  <a:pt x="16765" y="47674"/>
                </a:lnTo>
                <a:lnTo>
                  <a:pt x="13972" y="44654"/>
                </a:lnTo>
                <a:lnTo>
                  <a:pt x="11761" y="40780"/>
                </a:lnTo>
                <a:lnTo>
                  <a:pt x="11113" y="38214"/>
                </a:lnTo>
                <a:lnTo>
                  <a:pt x="10454" y="35636"/>
                </a:lnTo>
                <a:lnTo>
                  <a:pt x="10134" y="32637"/>
                </a:lnTo>
                <a:lnTo>
                  <a:pt x="10134" y="22388"/>
                </a:lnTo>
                <a:lnTo>
                  <a:pt x="11394" y="17172"/>
                </a:lnTo>
                <a:lnTo>
                  <a:pt x="13882" y="13576"/>
                </a:lnTo>
                <a:lnTo>
                  <a:pt x="16372" y="9983"/>
                </a:lnTo>
                <a:lnTo>
                  <a:pt x="19951" y="8190"/>
                </a:lnTo>
                <a:lnTo>
                  <a:pt x="26899" y="8190"/>
                </a:lnTo>
                <a:lnTo>
                  <a:pt x="30546" y="9169"/>
                </a:lnTo>
                <a:lnTo>
                  <a:pt x="33642" y="10530"/>
                </a:lnTo>
                <a:lnTo>
                  <a:pt x="36972" y="12816"/>
                </a:lnTo>
                <a:lnTo>
                  <a:pt x="40284" y="14439"/>
                </a:lnTo>
                <a:lnTo>
                  <a:pt x="41595" y="11837"/>
                </a:lnTo>
                <a:lnTo>
                  <a:pt x="41544" y="8547"/>
                </a:lnTo>
                <a:lnTo>
                  <a:pt x="40363" y="5652"/>
                </a:lnTo>
                <a:lnTo>
                  <a:pt x="37619" y="3481"/>
                </a:lnTo>
                <a:lnTo>
                  <a:pt x="34063" y="1714"/>
                </a:lnTo>
                <a:lnTo>
                  <a:pt x="31255" y="788"/>
                </a:lnTo>
                <a:lnTo>
                  <a:pt x="28080" y="166"/>
                </a:lnTo>
                <a:lnTo>
                  <a:pt x="24739" y="0"/>
                </a:lnTo>
                <a:lnTo>
                  <a:pt x="21248" y="0"/>
                </a:lnTo>
                <a:lnTo>
                  <a:pt x="17997" y="582"/>
                </a:lnTo>
                <a:lnTo>
                  <a:pt x="15001" y="1738"/>
                </a:lnTo>
                <a:lnTo>
                  <a:pt x="11992" y="2894"/>
                </a:lnTo>
                <a:lnTo>
                  <a:pt x="9375" y="4673"/>
                </a:lnTo>
                <a:lnTo>
                  <a:pt x="4954" y="9461"/>
                </a:lnTo>
                <a:lnTo>
                  <a:pt x="3200" y="12536"/>
                </a:lnTo>
                <a:lnTo>
                  <a:pt x="1918" y="16294"/>
                </a:lnTo>
                <a:lnTo>
                  <a:pt x="648" y="20041"/>
                </a:lnTo>
                <a:lnTo>
                  <a:pt x="0" y="24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9103560" y="5995234"/>
            <a:ext cx="43539" cy="58244"/>
          </a:xfrm>
          <a:custGeom>
            <a:avLst/>
            <a:gdLst/>
            <a:ahLst/>
            <a:cxnLst/>
            <a:rect l="l" t="t" r="r" b="b"/>
            <a:pathLst>
              <a:path w="43539" h="58244">
                <a:moveTo>
                  <a:pt x="1322" y="48945"/>
                </a:moveTo>
                <a:lnTo>
                  <a:pt x="3441" y="52642"/>
                </a:lnTo>
                <a:lnTo>
                  <a:pt x="6617" y="55385"/>
                </a:lnTo>
                <a:lnTo>
                  <a:pt x="10807" y="57165"/>
                </a:lnTo>
                <a:lnTo>
                  <a:pt x="15595" y="58244"/>
                </a:lnTo>
                <a:lnTo>
                  <a:pt x="21553" y="58244"/>
                </a:lnTo>
                <a:lnTo>
                  <a:pt x="24578" y="57571"/>
                </a:lnTo>
                <a:lnTo>
                  <a:pt x="27421" y="56186"/>
                </a:lnTo>
                <a:lnTo>
                  <a:pt x="31485" y="45429"/>
                </a:lnTo>
                <a:lnTo>
                  <a:pt x="27015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5" y="48197"/>
                </a:lnTo>
                <a:lnTo>
                  <a:pt x="9947" y="44389"/>
                </a:lnTo>
                <a:lnTo>
                  <a:pt x="9335" y="27407"/>
                </a:lnTo>
                <a:lnTo>
                  <a:pt x="7075" y="28854"/>
                </a:lnTo>
                <a:lnTo>
                  <a:pt x="3035" y="32133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5"/>
                </a:lnTo>
                <a:lnTo>
                  <a:pt x="1322" y="48945"/>
                </a:lnTo>
                <a:close/>
              </a:path>
              <a:path w="43539" h="58244">
                <a:moveTo>
                  <a:pt x="37515" y="57431"/>
                </a:moveTo>
                <a:lnTo>
                  <a:pt x="40413" y="57496"/>
                </a:lnTo>
                <a:lnTo>
                  <a:pt x="43539" y="55717"/>
                </a:lnTo>
                <a:lnTo>
                  <a:pt x="43539" y="16664"/>
                </a:lnTo>
                <a:lnTo>
                  <a:pt x="43157" y="13780"/>
                </a:lnTo>
                <a:lnTo>
                  <a:pt x="41656" y="8827"/>
                </a:lnTo>
                <a:lnTo>
                  <a:pt x="38826" y="5080"/>
                </a:lnTo>
                <a:lnTo>
                  <a:pt x="35013" y="2146"/>
                </a:lnTo>
                <a:lnTo>
                  <a:pt x="32335" y="1285"/>
                </a:lnTo>
                <a:lnTo>
                  <a:pt x="29668" y="421"/>
                </a:lnTo>
                <a:lnTo>
                  <a:pt x="26431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1" y="1396"/>
                </a:lnTo>
                <a:lnTo>
                  <a:pt x="9324" y="2542"/>
                </a:lnTo>
                <a:lnTo>
                  <a:pt x="6541" y="3849"/>
                </a:lnTo>
                <a:lnTo>
                  <a:pt x="2923" y="6692"/>
                </a:lnTo>
                <a:lnTo>
                  <a:pt x="2592" y="9591"/>
                </a:lnTo>
                <a:lnTo>
                  <a:pt x="3089" y="12420"/>
                </a:lnTo>
                <a:lnTo>
                  <a:pt x="5717" y="13083"/>
                </a:lnTo>
                <a:lnTo>
                  <a:pt x="8841" y="11304"/>
                </a:lnTo>
                <a:lnTo>
                  <a:pt x="11711" y="9947"/>
                </a:lnTo>
                <a:lnTo>
                  <a:pt x="15279" y="8737"/>
                </a:lnTo>
                <a:lnTo>
                  <a:pt x="19331" y="7887"/>
                </a:lnTo>
                <a:lnTo>
                  <a:pt x="23980" y="7887"/>
                </a:lnTo>
                <a:lnTo>
                  <a:pt x="27382" y="8676"/>
                </a:lnTo>
                <a:lnTo>
                  <a:pt x="30165" y="9997"/>
                </a:lnTo>
                <a:lnTo>
                  <a:pt x="32792" y="13374"/>
                </a:lnTo>
                <a:lnTo>
                  <a:pt x="33642" y="16523"/>
                </a:lnTo>
                <a:lnTo>
                  <a:pt x="33873" y="20373"/>
                </a:lnTo>
                <a:lnTo>
                  <a:pt x="33873" y="24498"/>
                </a:lnTo>
                <a:lnTo>
                  <a:pt x="22443" y="24498"/>
                </a:lnTo>
                <a:lnTo>
                  <a:pt x="18735" y="24869"/>
                </a:lnTo>
                <a:lnTo>
                  <a:pt x="15434" y="25579"/>
                </a:lnTo>
                <a:lnTo>
                  <a:pt x="12128" y="26316"/>
                </a:lnTo>
                <a:lnTo>
                  <a:pt x="9335" y="27407"/>
                </a:lnTo>
                <a:lnTo>
                  <a:pt x="9947" y="44389"/>
                </a:lnTo>
                <a:lnTo>
                  <a:pt x="9947" y="41645"/>
                </a:lnTo>
                <a:lnTo>
                  <a:pt x="10264" y="38610"/>
                </a:lnTo>
                <a:lnTo>
                  <a:pt x="12434" y="35064"/>
                </a:lnTo>
                <a:lnTo>
                  <a:pt x="15026" y="33314"/>
                </a:lnTo>
                <a:lnTo>
                  <a:pt x="18619" y="32184"/>
                </a:lnTo>
                <a:lnTo>
                  <a:pt x="22900" y="31511"/>
                </a:lnTo>
                <a:lnTo>
                  <a:pt x="33873" y="31511"/>
                </a:lnTo>
                <a:lnTo>
                  <a:pt x="33873" y="42760"/>
                </a:lnTo>
                <a:lnTo>
                  <a:pt x="31485" y="45429"/>
                </a:lnTo>
                <a:lnTo>
                  <a:pt x="27421" y="56186"/>
                </a:lnTo>
                <a:lnTo>
                  <a:pt x="30265" y="54814"/>
                </a:lnTo>
                <a:lnTo>
                  <a:pt x="32843" y="52895"/>
                </a:lnTo>
                <a:lnTo>
                  <a:pt x="35168" y="50421"/>
                </a:lnTo>
                <a:lnTo>
                  <a:pt x="35168" y="55717"/>
                </a:lnTo>
                <a:lnTo>
                  <a:pt x="37515" y="57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9164941" y="5995234"/>
            <a:ext cx="48780" cy="78573"/>
          </a:xfrm>
          <a:custGeom>
            <a:avLst/>
            <a:gdLst/>
            <a:ahLst/>
            <a:cxnLst/>
            <a:rect l="l" t="t" r="r" b="b"/>
            <a:pathLst>
              <a:path w="48780" h="78573">
                <a:moveTo>
                  <a:pt x="9712" y="18721"/>
                </a:moveTo>
                <a:lnTo>
                  <a:pt x="12711" y="15177"/>
                </a:lnTo>
                <a:lnTo>
                  <a:pt x="15494" y="12546"/>
                </a:lnTo>
                <a:lnTo>
                  <a:pt x="18072" y="10681"/>
                </a:lnTo>
                <a:lnTo>
                  <a:pt x="21805" y="8914"/>
                </a:lnTo>
                <a:lnTo>
                  <a:pt x="25538" y="8356"/>
                </a:lnTo>
                <a:lnTo>
                  <a:pt x="30186" y="8953"/>
                </a:lnTo>
                <a:lnTo>
                  <a:pt x="33591" y="11304"/>
                </a:lnTo>
                <a:lnTo>
                  <a:pt x="35938" y="14846"/>
                </a:lnTo>
                <a:lnTo>
                  <a:pt x="37666" y="19051"/>
                </a:lnTo>
                <a:lnTo>
                  <a:pt x="38491" y="24117"/>
                </a:lnTo>
                <a:lnTo>
                  <a:pt x="38696" y="26733"/>
                </a:lnTo>
                <a:lnTo>
                  <a:pt x="40918" y="52779"/>
                </a:lnTo>
                <a:lnTo>
                  <a:pt x="42847" y="50217"/>
                </a:lnTo>
                <a:lnTo>
                  <a:pt x="44791" y="47650"/>
                </a:lnTo>
                <a:lnTo>
                  <a:pt x="46278" y="44514"/>
                </a:lnTo>
                <a:lnTo>
                  <a:pt x="47268" y="40817"/>
                </a:lnTo>
                <a:lnTo>
                  <a:pt x="48272" y="37123"/>
                </a:lnTo>
                <a:lnTo>
                  <a:pt x="48780" y="32959"/>
                </a:lnTo>
                <a:lnTo>
                  <a:pt x="48780" y="24472"/>
                </a:lnTo>
                <a:lnTo>
                  <a:pt x="48388" y="20830"/>
                </a:lnTo>
                <a:lnTo>
                  <a:pt x="47599" y="17399"/>
                </a:lnTo>
                <a:lnTo>
                  <a:pt x="46810" y="13957"/>
                </a:lnTo>
                <a:lnTo>
                  <a:pt x="45565" y="10948"/>
                </a:lnTo>
                <a:lnTo>
                  <a:pt x="43851" y="8356"/>
                </a:lnTo>
                <a:lnTo>
                  <a:pt x="42138" y="5768"/>
                </a:lnTo>
                <a:lnTo>
                  <a:pt x="39942" y="3722"/>
                </a:lnTo>
                <a:lnTo>
                  <a:pt x="37235" y="2221"/>
                </a:lnTo>
                <a:lnTo>
                  <a:pt x="34517" y="739"/>
                </a:lnTo>
                <a:lnTo>
                  <a:pt x="31240" y="0"/>
                </a:lnTo>
                <a:lnTo>
                  <a:pt x="27381" y="0"/>
                </a:lnTo>
                <a:lnTo>
                  <a:pt x="23950" y="191"/>
                </a:lnTo>
                <a:lnTo>
                  <a:pt x="20764" y="1029"/>
                </a:lnTo>
                <a:lnTo>
                  <a:pt x="17701" y="2437"/>
                </a:lnTo>
                <a:lnTo>
                  <a:pt x="14681" y="4255"/>
                </a:lnTo>
                <a:lnTo>
                  <a:pt x="11696" y="6682"/>
                </a:lnTo>
                <a:lnTo>
                  <a:pt x="8531" y="9767"/>
                </a:lnTo>
                <a:lnTo>
                  <a:pt x="8531" y="2642"/>
                </a:lnTo>
                <a:lnTo>
                  <a:pt x="8331" y="1779"/>
                </a:lnTo>
                <a:lnTo>
                  <a:pt x="5739" y="839"/>
                </a:lnTo>
                <a:lnTo>
                  <a:pt x="2778" y="839"/>
                </a:lnTo>
                <a:lnTo>
                  <a:pt x="0" y="2642"/>
                </a:lnTo>
                <a:lnTo>
                  <a:pt x="0" y="76695"/>
                </a:lnTo>
                <a:lnTo>
                  <a:pt x="965" y="78106"/>
                </a:lnTo>
                <a:lnTo>
                  <a:pt x="3884" y="78573"/>
                </a:lnTo>
                <a:lnTo>
                  <a:pt x="6616" y="78538"/>
                </a:lnTo>
                <a:lnTo>
                  <a:pt x="9712" y="76695"/>
                </a:lnTo>
                <a:lnTo>
                  <a:pt x="9712" y="50191"/>
                </a:lnTo>
                <a:lnTo>
                  <a:pt x="11123" y="51549"/>
                </a:lnTo>
                <a:lnTo>
                  <a:pt x="13715" y="53774"/>
                </a:lnTo>
                <a:lnTo>
                  <a:pt x="17524" y="56311"/>
                </a:lnTo>
                <a:lnTo>
                  <a:pt x="20102" y="57467"/>
                </a:lnTo>
                <a:lnTo>
                  <a:pt x="22769" y="58105"/>
                </a:lnTo>
                <a:lnTo>
                  <a:pt x="25793" y="58256"/>
                </a:lnTo>
                <a:lnTo>
                  <a:pt x="29488" y="58256"/>
                </a:lnTo>
                <a:lnTo>
                  <a:pt x="32763" y="57557"/>
                </a:lnTo>
                <a:lnTo>
                  <a:pt x="35636" y="56170"/>
                </a:lnTo>
                <a:lnTo>
                  <a:pt x="35532" y="43409"/>
                </a:lnTo>
                <a:lnTo>
                  <a:pt x="33020" y="46940"/>
                </a:lnTo>
                <a:lnTo>
                  <a:pt x="29502" y="49288"/>
                </a:lnTo>
                <a:lnTo>
                  <a:pt x="24955" y="49885"/>
                </a:lnTo>
                <a:lnTo>
                  <a:pt x="22302" y="49885"/>
                </a:lnTo>
                <a:lnTo>
                  <a:pt x="19771" y="49021"/>
                </a:lnTo>
                <a:lnTo>
                  <a:pt x="14947" y="45580"/>
                </a:lnTo>
                <a:lnTo>
                  <a:pt x="12405" y="43066"/>
                </a:lnTo>
                <a:lnTo>
                  <a:pt x="9712" y="39817"/>
                </a:lnTo>
                <a:lnTo>
                  <a:pt x="9712" y="18721"/>
                </a:lnTo>
                <a:close/>
              </a:path>
              <a:path w="48780" h="78573">
                <a:moveTo>
                  <a:pt x="38696" y="29452"/>
                </a:moveTo>
                <a:lnTo>
                  <a:pt x="38440" y="34380"/>
                </a:lnTo>
                <a:lnTo>
                  <a:pt x="37415" y="39244"/>
                </a:lnTo>
                <a:lnTo>
                  <a:pt x="35532" y="43409"/>
                </a:lnTo>
                <a:lnTo>
                  <a:pt x="35636" y="56170"/>
                </a:lnTo>
                <a:lnTo>
                  <a:pt x="38506" y="54763"/>
                </a:lnTo>
                <a:lnTo>
                  <a:pt x="40918" y="52779"/>
                </a:lnTo>
                <a:lnTo>
                  <a:pt x="38696" y="26733"/>
                </a:lnTo>
                <a:lnTo>
                  <a:pt x="38696" y="29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9224211" y="5995234"/>
            <a:ext cx="43534" cy="58244"/>
          </a:xfrm>
          <a:custGeom>
            <a:avLst/>
            <a:gdLst/>
            <a:ahLst/>
            <a:cxnLst/>
            <a:rect l="l" t="t" r="r" b="b"/>
            <a:pathLst>
              <a:path w="43534" h="58244">
                <a:moveTo>
                  <a:pt x="1320" y="48945"/>
                </a:moveTo>
                <a:lnTo>
                  <a:pt x="3441" y="52642"/>
                </a:lnTo>
                <a:lnTo>
                  <a:pt x="6616" y="55385"/>
                </a:lnTo>
                <a:lnTo>
                  <a:pt x="10806" y="57165"/>
                </a:lnTo>
                <a:lnTo>
                  <a:pt x="15594" y="58244"/>
                </a:lnTo>
                <a:lnTo>
                  <a:pt x="21553" y="58244"/>
                </a:lnTo>
                <a:lnTo>
                  <a:pt x="24573" y="57571"/>
                </a:lnTo>
                <a:lnTo>
                  <a:pt x="27420" y="56186"/>
                </a:lnTo>
                <a:lnTo>
                  <a:pt x="31485" y="45429"/>
                </a:lnTo>
                <a:lnTo>
                  <a:pt x="27014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4" y="48197"/>
                </a:lnTo>
                <a:lnTo>
                  <a:pt x="9942" y="44389"/>
                </a:lnTo>
                <a:lnTo>
                  <a:pt x="9334" y="27407"/>
                </a:lnTo>
                <a:lnTo>
                  <a:pt x="7073" y="28854"/>
                </a:lnTo>
                <a:lnTo>
                  <a:pt x="3034" y="32133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5"/>
                </a:lnTo>
                <a:lnTo>
                  <a:pt x="1320" y="48945"/>
                </a:lnTo>
                <a:close/>
              </a:path>
              <a:path w="43534" h="58244">
                <a:moveTo>
                  <a:pt x="37515" y="57431"/>
                </a:moveTo>
                <a:lnTo>
                  <a:pt x="40412" y="57496"/>
                </a:lnTo>
                <a:lnTo>
                  <a:pt x="43534" y="55717"/>
                </a:lnTo>
                <a:lnTo>
                  <a:pt x="43534" y="16664"/>
                </a:lnTo>
                <a:lnTo>
                  <a:pt x="43155" y="13780"/>
                </a:lnTo>
                <a:lnTo>
                  <a:pt x="41654" y="8827"/>
                </a:lnTo>
                <a:lnTo>
                  <a:pt x="38825" y="5080"/>
                </a:lnTo>
                <a:lnTo>
                  <a:pt x="35013" y="2146"/>
                </a:lnTo>
                <a:lnTo>
                  <a:pt x="32335" y="1285"/>
                </a:lnTo>
                <a:lnTo>
                  <a:pt x="29667" y="421"/>
                </a:lnTo>
                <a:lnTo>
                  <a:pt x="26431" y="0"/>
                </a:lnTo>
                <a:lnTo>
                  <a:pt x="20573" y="0"/>
                </a:lnTo>
                <a:lnTo>
                  <a:pt x="16549" y="547"/>
                </a:lnTo>
                <a:lnTo>
                  <a:pt x="12700" y="1396"/>
                </a:lnTo>
                <a:lnTo>
                  <a:pt x="9323" y="2542"/>
                </a:lnTo>
                <a:lnTo>
                  <a:pt x="6540" y="3849"/>
                </a:lnTo>
                <a:lnTo>
                  <a:pt x="2922" y="6692"/>
                </a:lnTo>
                <a:lnTo>
                  <a:pt x="2592" y="9591"/>
                </a:lnTo>
                <a:lnTo>
                  <a:pt x="3084" y="12420"/>
                </a:lnTo>
                <a:lnTo>
                  <a:pt x="5716" y="13083"/>
                </a:lnTo>
                <a:lnTo>
                  <a:pt x="8841" y="11304"/>
                </a:lnTo>
                <a:lnTo>
                  <a:pt x="11710" y="9947"/>
                </a:lnTo>
                <a:lnTo>
                  <a:pt x="15278" y="8737"/>
                </a:lnTo>
                <a:lnTo>
                  <a:pt x="19328" y="7887"/>
                </a:lnTo>
                <a:lnTo>
                  <a:pt x="23978" y="7887"/>
                </a:lnTo>
                <a:lnTo>
                  <a:pt x="27381" y="8676"/>
                </a:lnTo>
                <a:lnTo>
                  <a:pt x="30163" y="9997"/>
                </a:lnTo>
                <a:lnTo>
                  <a:pt x="32792" y="13374"/>
                </a:lnTo>
                <a:lnTo>
                  <a:pt x="33642" y="16523"/>
                </a:lnTo>
                <a:lnTo>
                  <a:pt x="33872" y="20373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3" y="24869"/>
                </a:lnTo>
                <a:lnTo>
                  <a:pt x="15429" y="25579"/>
                </a:lnTo>
                <a:lnTo>
                  <a:pt x="12128" y="26316"/>
                </a:lnTo>
                <a:lnTo>
                  <a:pt x="9334" y="27407"/>
                </a:lnTo>
                <a:lnTo>
                  <a:pt x="9942" y="44389"/>
                </a:lnTo>
                <a:lnTo>
                  <a:pt x="9942" y="41645"/>
                </a:lnTo>
                <a:lnTo>
                  <a:pt x="10262" y="38610"/>
                </a:lnTo>
                <a:lnTo>
                  <a:pt x="12434" y="35064"/>
                </a:lnTo>
                <a:lnTo>
                  <a:pt x="15026" y="33314"/>
                </a:lnTo>
                <a:lnTo>
                  <a:pt x="18619" y="32184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60"/>
                </a:lnTo>
                <a:lnTo>
                  <a:pt x="31485" y="45429"/>
                </a:lnTo>
                <a:lnTo>
                  <a:pt x="27420" y="56186"/>
                </a:lnTo>
                <a:lnTo>
                  <a:pt x="30265" y="54814"/>
                </a:lnTo>
                <a:lnTo>
                  <a:pt x="32842" y="52895"/>
                </a:lnTo>
                <a:lnTo>
                  <a:pt x="35167" y="50421"/>
                </a:lnTo>
                <a:lnTo>
                  <a:pt x="35167" y="55717"/>
                </a:lnTo>
                <a:lnTo>
                  <a:pt x="37515" y="57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9285591" y="5970301"/>
            <a:ext cx="48780" cy="83185"/>
          </a:xfrm>
          <a:custGeom>
            <a:avLst/>
            <a:gdLst/>
            <a:ahLst/>
            <a:cxnLst/>
            <a:rect l="l" t="t" r="r" b="b"/>
            <a:pathLst>
              <a:path w="48780" h="83185">
                <a:moveTo>
                  <a:pt x="0" y="1878"/>
                </a:moveTo>
                <a:lnTo>
                  <a:pt x="0" y="80592"/>
                </a:lnTo>
                <a:lnTo>
                  <a:pt x="176" y="81420"/>
                </a:lnTo>
                <a:lnTo>
                  <a:pt x="2780" y="82370"/>
                </a:lnTo>
                <a:lnTo>
                  <a:pt x="5739" y="82370"/>
                </a:lnTo>
                <a:lnTo>
                  <a:pt x="8597" y="80592"/>
                </a:lnTo>
                <a:lnTo>
                  <a:pt x="8597" y="74115"/>
                </a:lnTo>
                <a:lnTo>
                  <a:pt x="11582" y="77100"/>
                </a:lnTo>
                <a:lnTo>
                  <a:pt x="14325" y="79376"/>
                </a:lnTo>
                <a:lnTo>
                  <a:pt x="17078" y="81064"/>
                </a:lnTo>
                <a:lnTo>
                  <a:pt x="19861" y="82345"/>
                </a:lnTo>
                <a:lnTo>
                  <a:pt x="22720" y="83018"/>
                </a:lnTo>
                <a:lnTo>
                  <a:pt x="19876" y="73964"/>
                </a:lnTo>
                <a:lnTo>
                  <a:pt x="14973" y="70548"/>
                </a:lnTo>
                <a:lnTo>
                  <a:pt x="12406" y="68060"/>
                </a:lnTo>
                <a:lnTo>
                  <a:pt x="9712" y="64806"/>
                </a:lnTo>
                <a:lnTo>
                  <a:pt x="9712" y="43649"/>
                </a:lnTo>
                <a:lnTo>
                  <a:pt x="12712" y="40057"/>
                </a:lnTo>
                <a:lnTo>
                  <a:pt x="15440" y="37464"/>
                </a:lnTo>
                <a:lnTo>
                  <a:pt x="18007" y="35585"/>
                </a:lnTo>
                <a:lnTo>
                  <a:pt x="21755" y="33821"/>
                </a:lnTo>
                <a:lnTo>
                  <a:pt x="25488" y="33289"/>
                </a:lnTo>
                <a:lnTo>
                  <a:pt x="24268" y="25083"/>
                </a:lnTo>
                <a:lnTo>
                  <a:pt x="21449" y="25703"/>
                </a:lnTo>
                <a:lnTo>
                  <a:pt x="18615" y="26898"/>
                </a:lnTo>
                <a:lnTo>
                  <a:pt x="15746" y="28472"/>
                </a:lnTo>
                <a:lnTo>
                  <a:pt x="12813" y="30671"/>
                </a:lnTo>
                <a:lnTo>
                  <a:pt x="9712" y="33641"/>
                </a:lnTo>
                <a:lnTo>
                  <a:pt x="9712" y="1878"/>
                </a:lnTo>
                <a:lnTo>
                  <a:pt x="8356" y="316"/>
                </a:lnTo>
                <a:lnTo>
                  <a:pt x="5803" y="0"/>
                </a:lnTo>
                <a:lnTo>
                  <a:pt x="3096" y="39"/>
                </a:lnTo>
                <a:lnTo>
                  <a:pt x="0" y="1878"/>
                </a:lnTo>
                <a:close/>
              </a:path>
              <a:path w="48780" h="83185">
                <a:moveTo>
                  <a:pt x="29629" y="83184"/>
                </a:moveTo>
                <a:lnTo>
                  <a:pt x="32868" y="82500"/>
                </a:lnTo>
                <a:lnTo>
                  <a:pt x="35698" y="81128"/>
                </a:lnTo>
                <a:lnTo>
                  <a:pt x="38516" y="79743"/>
                </a:lnTo>
                <a:lnTo>
                  <a:pt x="40918" y="77763"/>
                </a:lnTo>
                <a:lnTo>
                  <a:pt x="42847" y="75171"/>
                </a:lnTo>
                <a:lnTo>
                  <a:pt x="44791" y="72579"/>
                </a:lnTo>
                <a:lnTo>
                  <a:pt x="46278" y="69457"/>
                </a:lnTo>
                <a:lnTo>
                  <a:pt x="47268" y="65785"/>
                </a:lnTo>
                <a:lnTo>
                  <a:pt x="48272" y="62116"/>
                </a:lnTo>
                <a:lnTo>
                  <a:pt x="48780" y="57962"/>
                </a:lnTo>
                <a:lnTo>
                  <a:pt x="48780" y="49517"/>
                </a:lnTo>
                <a:lnTo>
                  <a:pt x="48384" y="45874"/>
                </a:lnTo>
                <a:lnTo>
                  <a:pt x="47599" y="42417"/>
                </a:lnTo>
                <a:lnTo>
                  <a:pt x="46810" y="38962"/>
                </a:lnTo>
                <a:lnTo>
                  <a:pt x="45566" y="35952"/>
                </a:lnTo>
                <a:lnTo>
                  <a:pt x="43851" y="33375"/>
                </a:lnTo>
                <a:lnTo>
                  <a:pt x="42138" y="30811"/>
                </a:lnTo>
                <a:lnTo>
                  <a:pt x="39928" y="28752"/>
                </a:lnTo>
                <a:lnTo>
                  <a:pt x="37195" y="27230"/>
                </a:lnTo>
                <a:lnTo>
                  <a:pt x="34466" y="25678"/>
                </a:lnTo>
                <a:lnTo>
                  <a:pt x="31175" y="24930"/>
                </a:lnTo>
                <a:lnTo>
                  <a:pt x="27327" y="24930"/>
                </a:lnTo>
                <a:lnTo>
                  <a:pt x="24268" y="25083"/>
                </a:lnTo>
                <a:lnTo>
                  <a:pt x="25488" y="33289"/>
                </a:lnTo>
                <a:lnTo>
                  <a:pt x="30125" y="33882"/>
                </a:lnTo>
                <a:lnTo>
                  <a:pt x="33527" y="36283"/>
                </a:lnTo>
                <a:lnTo>
                  <a:pt x="35914" y="39825"/>
                </a:lnTo>
                <a:lnTo>
                  <a:pt x="37666" y="44056"/>
                </a:lnTo>
                <a:lnTo>
                  <a:pt x="38074" y="46608"/>
                </a:lnTo>
                <a:lnTo>
                  <a:pt x="38491" y="49150"/>
                </a:lnTo>
                <a:lnTo>
                  <a:pt x="38696" y="51789"/>
                </a:lnTo>
                <a:lnTo>
                  <a:pt x="38696" y="54496"/>
                </a:lnTo>
                <a:lnTo>
                  <a:pt x="38441" y="59424"/>
                </a:lnTo>
                <a:lnTo>
                  <a:pt x="37466" y="64249"/>
                </a:lnTo>
                <a:lnTo>
                  <a:pt x="35582" y="68378"/>
                </a:lnTo>
                <a:lnTo>
                  <a:pt x="33094" y="71870"/>
                </a:lnTo>
                <a:lnTo>
                  <a:pt x="29613" y="74231"/>
                </a:lnTo>
                <a:lnTo>
                  <a:pt x="25067" y="74829"/>
                </a:lnTo>
                <a:lnTo>
                  <a:pt x="22428" y="74829"/>
                </a:lnTo>
                <a:lnTo>
                  <a:pt x="19876" y="73964"/>
                </a:lnTo>
                <a:lnTo>
                  <a:pt x="22720" y="83018"/>
                </a:lnTo>
                <a:lnTo>
                  <a:pt x="25971" y="83184"/>
                </a:lnTo>
                <a:lnTo>
                  <a:pt x="29629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9347273" y="597419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50"/>
                </a:lnTo>
                <a:lnTo>
                  <a:pt x="3669" y="11656"/>
                </a:lnTo>
                <a:lnTo>
                  <a:pt x="8266" y="11656"/>
                </a:lnTo>
                <a:lnTo>
                  <a:pt x="11581" y="9601"/>
                </a:lnTo>
                <a:lnTo>
                  <a:pt x="12012" y="5763"/>
                </a:lnTo>
                <a:lnTo>
                  <a:pt x="11596" y="2005"/>
                </a:lnTo>
                <a:lnTo>
                  <a:pt x="8341" y="0"/>
                </a:lnTo>
                <a:lnTo>
                  <a:pt x="3759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2" h="78536">
                <a:moveTo>
                  <a:pt x="1167" y="23672"/>
                </a:moveTo>
                <a:lnTo>
                  <a:pt x="1167" y="76694"/>
                </a:lnTo>
                <a:lnTo>
                  <a:pt x="2156" y="78055"/>
                </a:lnTo>
                <a:lnTo>
                  <a:pt x="5066" y="78536"/>
                </a:lnTo>
                <a:lnTo>
                  <a:pt x="7797" y="78483"/>
                </a:lnTo>
                <a:lnTo>
                  <a:pt x="10897" y="76694"/>
                </a:lnTo>
                <a:lnTo>
                  <a:pt x="10897" y="23672"/>
                </a:lnTo>
                <a:lnTo>
                  <a:pt x="9551" y="22161"/>
                </a:lnTo>
                <a:lnTo>
                  <a:pt x="6983" y="21855"/>
                </a:lnTo>
                <a:lnTo>
                  <a:pt x="4281" y="21894"/>
                </a:lnTo>
                <a:lnTo>
                  <a:pt x="1167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9375749" y="5970297"/>
            <a:ext cx="9730" cy="82435"/>
          </a:xfrm>
          <a:custGeom>
            <a:avLst/>
            <a:gdLst/>
            <a:ahLst/>
            <a:cxnLst/>
            <a:rect l="l" t="t" r="r" b="b"/>
            <a:pathLst>
              <a:path w="9730" h="82435">
                <a:moveTo>
                  <a:pt x="9730" y="80592"/>
                </a:moveTo>
                <a:lnTo>
                  <a:pt x="9730" y="1889"/>
                </a:lnTo>
                <a:lnTo>
                  <a:pt x="8384" y="331"/>
                </a:lnTo>
                <a:lnTo>
                  <a:pt x="5817" y="0"/>
                </a:lnTo>
                <a:lnTo>
                  <a:pt x="3114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8" y="82435"/>
                </a:lnTo>
                <a:lnTo>
                  <a:pt x="6631" y="82382"/>
                </a:lnTo>
                <a:lnTo>
                  <a:pt x="9730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9401893" y="597419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50"/>
                </a:lnTo>
                <a:lnTo>
                  <a:pt x="3667" y="11656"/>
                </a:lnTo>
                <a:lnTo>
                  <a:pt x="8253" y="11656"/>
                </a:lnTo>
                <a:lnTo>
                  <a:pt x="11581" y="9601"/>
                </a:lnTo>
                <a:lnTo>
                  <a:pt x="12012" y="5763"/>
                </a:lnTo>
                <a:lnTo>
                  <a:pt x="11595" y="2005"/>
                </a:lnTo>
                <a:lnTo>
                  <a:pt x="8329" y="0"/>
                </a:lnTo>
                <a:lnTo>
                  <a:pt x="3746" y="0"/>
                </a:lnTo>
                <a:lnTo>
                  <a:pt x="416" y="2054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72"/>
                </a:moveTo>
                <a:lnTo>
                  <a:pt x="1165" y="76694"/>
                </a:lnTo>
                <a:lnTo>
                  <a:pt x="2512" y="78206"/>
                </a:lnTo>
                <a:lnTo>
                  <a:pt x="5053" y="78536"/>
                </a:lnTo>
                <a:lnTo>
                  <a:pt x="7782" y="78483"/>
                </a:lnTo>
                <a:lnTo>
                  <a:pt x="10882" y="76694"/>
                </a:lnTo>
                <a:lnTo>
                  <a:pt x="10882" y="23672"/>
                </a:lnTo>
                <a:lnTo>
                  <a:pt x="9535" y="22161"/>
                </a:lnTo>
                <a:lnTo>
                  <a:pt x="6972" y="21855"/>
                </a:lnTo>
                <a:lnTo>
                  <a:pt x="4265" y="21894"/>
                </a:lnTo>
                <a:lnTo>
                  <a:pt x="1165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9423288" y="5981846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84" y="50"/>
                </a:moveTo>
                <a:lnTo>
                  <a:pt x="9385" y="1893"/>
                </a:lnTo>
                <a:lnTo>
                  <a:pt x="9385" y="14504"/>
                </a:lnTo>
                <a:lnTo>
                  <a:pt x="1410" y="14565"/>
                </a:lnTo>
                <a:lnTo>
                  <a:pt x="49" y="17197"/>
                </a:lnTo>
                <a:lnTo>
                  <a:pt x="0" y="19977"/>
                </a:lnTo>
                <a:lnTo>
                  <a:pt x="1954" y="22569"/>
                </a:lnTo>
                <a:lnTo>
                  <a:pt x="9385" y="22569"/>
                </a:lnTo>
                <a:lnTo>
                  <a:pt x="9385" y="56617"/>
                </a:lnTo>
                <a:lnTo>
                  <a:pt x="9650" y="59284"/>
                </a:lnTo>
                <a:lnTo>
                  <a:pt x="10223" y="61545"/>
                </a:lnTo>
                <a:lnTo>
                  <a:pt x="11710" y="65660"/>
                </a:lnTo>
                <a:lnTo>
                  <a:pt x="14237" y="68605"/>
                </a:lnTo>
                <a:lnTo>
                  <a:pt x="17805" y="70434"/>
                </a:lnTo>
                <a:lnTo>
                  <a:pt x="22125" y="71525"/>
                </a:lnTo>
                <a:lnTo>
                  <a:pt x="25783" y="71525"/>
                </a:lnTo>
                <a:lnTo>
                  <a:pt x="28486" y="71234"/>
                </a:lnTo>
                <a:lnTo>
                  <a:pt x="31672" y="70498"/>
                </a:lnTo>
                <a:lnTo>
                  <a:pt x="34405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3" y="61823"/>
                </a:lnTo>
                <a:lnTo>
                  <a:pt x="29641" y="62777"/>
                </a:lnTo>
                <a:lnTo>
                  <a:pt x="26517" y="63220"/>
                </a:lnTo>
                <a:lnTo>
                  <a:pt x="23737" y="63220"/>
                </a:lnTo>
                <a:lnTo>
                  <a:pt x="21794" y="62280"/>
                </a:lnTo>
                <a:lnTo>
                  <a:pt x="19634" y="58546"/>
                </a:lnTo>
                <a:lnTo>
                  <a:pt x="19086" y="55803"/>
                </a:lnTo>
                <a:lnTo>
                  <a:pt x="19086" y="22569"/>
                </a:lnTo>
                <a:lnTo>
                  <a:pt x="33299" y="22569"/>
                </a:lnTo>
                <a:lnTo>
                  <a:pt x="34645" y="19977"/>
                </a:lnTo>
                <a:lnTo>
                  <a:pt x="34606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84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9469198" y="5974196"/>
            <a:ext cx="12016" cy="78536"/>
          </a:xfrm>
          <a:custGeom>
            <a:avLst/>
            <a:gdLst/>
            <a:ahLst/>
            <a:cxnLst/>
            <a:rect l="l" t="t" r="r" b="b"/>
            <a:pathLst>
              <a:path w="12016" h="78536">
                <a:moveTo>
                  <a:pt x="0" y="5892"/>
                </a:moveTo>
                <a:lnTo>
                  <a:pt x="421" y="9650"/>
                </a:lnTo>
                <a:lnTo>
                  <a:pt x="3671" y="11656"/>
                </a:lnTo>
                <a:lnTo>
                  <a:pt x="8258" y="11656"/>
                </a:lnTo>
                <a:lnTo>
                  <a:pt x="11584" y="9601"/>
                </a:lnTo>
                <a:lnTo>
                  <a:pt x="12016" y="5763"/>
                </a:lnTo>
                <a:lnTo>
                  <a:pt x="11595" y="2005"/>
                </a:lnTo>
                <a:lnTo>
                  <a:pt x="8345" y="0"/>
                </a:lnTo>
                <a:lnTo>
                  <a:pt x="3747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6" h="78536">
                <a:moveTo>
                  <a:pt x="1169" y="23672"/>
                </a:moveTo>
                <a:lnTo>
                  <a:pt x="1169" y="76694"/>
                </a:lnTo>
                <a:lnTo>
                  <a:pt x="2515" y="78206"/>
                </a:lnTo>
                <a:lnTo>
                  <a:pt x="5058" y="78536"/>
                </a:lnTo>
                <a:lnTo>
                  <a:pt x="7786" y="78483"/>
                </a:lnTo>
                <a:lnTo>
                  <a:pt x="10897" y="76694"/>
                </a:lnTo>
                <a:lnTo>
                  <a:pt x="10897" y="23672"/>
                </a:lnTo>
                <a:lnTo>
                  <a:pt x="9540" y="22161"/>
                </a:lnTo>
                <a:lnTo>
                  <a:pt x="6973" y="21855"/>
                </a:lnTo>
                <a:lnTo>
                  <a:pt x="4279" y="21894"/>
                </a:lnTo>
                <a:lnTo>
                  <a:pt x="1169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9494139" y="5995224"/>
            <a:ext cx="48794" cy="58254"/>
          </a:xfrm>
          <a:custGeom>
            <a:avLst/>
            <a:gdLst/>
            <a:ahLst/>
            <a:cxnLst/>
            <a:rect l="l" t="t" r="r" b="b"/>
            <a:pathLst>
              <a:path w="48794" h="58254">
                <a:moveTo>
                  <a:pt x="48794" y="21628"/>
                </a:moveTo>
                <a:lnTo>
                  <a:pt x="48337" y="18392"/>
                </a:lnTo>
                <a:lnTo>
                  <a:pt x="47462" y="15342"/>
                </a:lnTo>
                <a:lnTo>
                  <a:pt x="46573" y="12308"/>
                </a:lnTo>
                <a:lnTo>
                  <a:pt x="45187" y="9654"/>
                </a:lnTo>
                <a:lnTo>
                  <a:pt x="43308" y="7393"/>
                </a:lnTo>
                <a:lnTo>
                  <a:pt x="39016" y="3340"/>
                </a:lnTo>
                <a:lnTo>
                  <a:pt x="36094" y="2009"/>
                </a:lnTo>
                <a:lnTo>
                  <a:pt x="33159" y="661"/>
                </a:lnTo>
                <a:lnTo>
                  <a:pt x="29617" y="0"/>
                </a:lnTo>
                <a:lnTo>
                  <a:pt x="21564" y="0"/>
                </a:lnTo>
                <a:lnTo>
                  <a:pt x="18061" y="673"/>
                </a:lnTo>
                <a:lnTo>
                  <a:pt x="14912" y="2019"/>
                </a:lnTo>
                <a:lnTo>
                  <a:pt x="11761" y="3390"/>
                </a:lnTo>
                <a:lnTo>
                  <a:pt x="9094" y="5323"/>
                </a:lnTo>
                <a:lnTo>
                  <a:pt x="10083" y="23978"/>
                </a:lnTo>
                <a:lnTo>
                  <a:pt x="10530" y="19749"/>
                </a:lnTo>
                <a:lnTo>
                  <a:pt x="11877" y="15774"/>
                </a:lnTo>
                <a:lnTo>
                  <a:pt x="14047" y="12548"/>
                </a:lnTo>
                <a:lnTo>
                  <a:pt x="16790" y="9856"/>
                </a:lnTo>
                <a:lnTo>
                  <a:pt x="20438" y="8053"/>
                </a:lnTo>
                <a:lnTo>
                  <a:pt x="24955" y="7595"/>
                </a:lnTo>
                <a:lnTo>
                  <a:pt x="29657" y="7595"/>
                </a:lnTo>
                <a:lnTo>
                  <a:pt x="33200" y="9043"/>
                </a:lnTo>
                <a:lnTo>
                  <a:pt x="35586" y="11965"/>
                </a:lnTo>
                <a:lnTo>
                  <a:pt x="37988" y="14860"/>
                </a:lnTo>
                <a:lnTo>
                  <a:pt x="39118" y="18874"/>
                </a:lnTo>
                <a:lnTo>
                  <a:pt x="39002" y="23978"/>
                </a:lnTo>
                <a:lnTo>
                  <a:pt x="44997" y="31118"/>
                </a:lnTo>
                <a:lnTo>
                  <a:pt x="48388" y="29490"/>
                </a:lnTo>
                <a:lnTo>
                  <a:pt x="48794" y="26874"/>
                </a:lnTo>
                <a:lnTo>
                  <a:pt x="48794" y="21628"/>
                </a:lnTo>
                <a:close/>
              </a:path>
              <a:path w="48794" h="58254">
                <a:moveTo>
                  <a:pt x="0" y="29400"/>
                </a:moveTo>
                <a:lnTo>
                  <a:pt x="0" y="34189"/>
                </a:lnTo>
                <a:lnTo>
                  <a:pt x="572" y="38393"/>
                </a:lnTo>
                <a:lnTo>
                  <a:pt x="1703" y="42001"/>
                </a:lnTo>
                <a:lnTo>
                  <a:pt x="2848" y="45619"/>
                </a:lnTo>
                <a:lnTo>
                  <a:pt x="4536" y="48618"/>
                </a:lnTo>
                <a:lnTo>
                  <a:pt x="9018" y="53406"/>
                </a:lnTo>
                <a:lnTo>
                  <a:pt x="11776" y="55220"/>
                </a:lnTo>
                <a:lnTo>
                  <a:pt x="15052" y="56440"/>
                </a:lnTo>
                <a:lnTo>
                  <a:pt x="18328" y="57646"/>
                </a:lnTo>
                <a:lnTo>
                  <a:pt x="22151" y="58254"/>
                </a:lnTo>
                <a:lnTo>
                  <a:pt x="26517" y="58254"/>
                </a:lnTo>
                <a:lnTo>
                  <a:pt x="31381" y="58078"/>
                </a:lnTo>
                <a:lnTo>
                  <a:pt x="35827" y="57330"/>
                </a:lnTo>
                <a:lnTo>
                  <a:pt x="39474" y="56440"/>
                </a:lnTo>
                <a:lnTo>
                  <a:pt x="43600" y="54993"/>
                </a:lnTo>
                <a:lnTo>
                  <a:pt x="46394" y="52174"/>
                </a:lnTo>
                <a:lnTo>
                  <a:pt x="46548" y="49430"/>
                </a:lnTo>
                <a:lnTo>
                  <a:pt x="44479" y="46367"/>
                </a:lnTo>
                <a:lnTo>
                  <a:pt x="41911" y="47397"/>
                </a:lnTo>
                <a:lnTo>
                  <a:pt x="39283" y="48362"/>
                </a:lnTo>
                <a:lnTo>
                  <a:pt x="36134" y="49342"/>
                </a:lnTo>
                <a:lnTo>
                  <a:pt x="32195" y="50166"/>
                </a:lnTo>
                <a:lnTo>
                  <a:pt x="27421" y="50370"/>
                </a:lnTo>
                <a:lnTo>
                  <a:pt x="24231" y="50370"/>
                </a:lnTo>
                <a:lnTo>
                  <a:pt x="21529" y="49913"/>
                </a:lnTo>
                <a:lnTo>
                  <a:pt x="17096" y="48110"/>
                </a:lnTo>
                <a:lnTo>
                  <a:pt x="13921" y="45125"/>
                </a:lnTo>
                <a:lnTo>
                  <a:pt x="11560" y="41418"/>
                </a:lnTo>
                <a:lnTo>
                  <a:pt x="10379" y="36705"/>
                </a:lnTo>
                <a:lnTo>
                  <a:pt x="10083" y="34048"/>
                </a:lnTo>
                <a:lnTo>
                  <a:pt x="10083" y="31118"/>
                </a:lnTo>
                <a:lnTo>
                  <a:pt x="44997" y="31118"/>
                </a:lnTo>
                <a:lnTo>
                  <a:pt x="39002" y="23978"/>
                </a:lnTo>
                <a:lnTo>
                  <a:pt x="10083" y="23978"/>
                </a:lnTo>
                <a:lnTo>
                  <a:pt x="9094" y="5323"/>
                </a:lnTo>
                <a:lnTo>
                  <a:pt x="6873" y="7862"/>
                </a:lnTo>
                <a:lnTo>
                  <a:pt x="4648" y="10403"/>
                </a:lnTo>
                <a:lnTo>
                  <a:pt x="2948" y="13488"/>
                </a:lnTo>
                <a:lnTo>
                  <a:pt x="1767" y="17106"/>
                </a:lnTo>
                <a:lnTo>
                  <a:pt x="598" y="20739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9553121" y="5995231"/>
            <a:ext cx="37529" cy="58254"/>
          </a:xfrm>
          <a:custGeom>
            <a:avLst/>
            <a:gdLst/>
            <a:ahLst/>
            <a:cxnLst/>
            <a:rect l="l" t="t" r="r" b="b"/>
            <a:pathLst>
              <a:path w="37529" h="58254">
                <a:moveTo>
                  <a:pt x="496" y="53019"/>
                </a:moveTo>
                <a:lnTo>
                  <a:pt x="3305" y="55270"/>
                </a:lnTo>
                <a:lnTo>
                  <a:pt x="6746" y="56692"/>
                </a:lnTo>
                <a:lnTo>
                  <a:pt x="9640" y="57517"/>
                </a:lnTo>
                <a:lnTo>
                  <a:pt x="13042" y="58099"/>
                </a:lnTo>
                <a:lnTo>
                  <a:pt x="16725" y="58254"/>
                </a:lnTo>
                <a:lnTo>
                  <a:pt x="19800" y="58254"/>
                </a:lnTo>
                <a:lnTo>
                  <a:pt x="22608" y="57887"/>
                </a:lnTo>
                <a:lnTo>
                  <a:pt x="25161" y="57134"/>
                </a:lnTo>
                <a:lnTo>
                  <a:pt x="27712" y="56386"/>
                </a:lnTo>
                <a:lnTo>
                  <a:pt x="29909" y="55280"/>
                </a:lnTo>
                <a:lnTo>
                  <a:pt x="33591" y="52386"/>
                </a:lnTo>
                <a:lnTo>
                  <a:pt x="36032" y="48473"/>
                </a:lnTo>
                <a:lnTo>
                  <a:pt x="37529" y="43940"/>
                </a:lnTo>
                <a:lnTo>
                  <a:pt x="37529" y="41236"/>
                </a:lnTo>
                <a:lnTo>
                  <a:pt x="37148" y="36992"/>
                </a:lnTo>
                <a:lnTo>
                  <a:pt x="35626" y="33691"/>
                </a:lnTo>
                <a:lnTo>
                  <a:pt x="32084" y="29918"/>
                </a:lnTo>
                <a:lnTo>
                  <a:pt x="29019" y="28089"/>
                </a:lnTo>
                <a:lnTo>
                  <a:pt x="25732" y="26527"/>
                </a:lnTo>
                <a:lnTo>
                  <a:pt x="22402" y="25181"/>
                </a:lnTo>
                <a:lnTo>
                  <a:pt x="19152" y="23914"/>
                </a:lnTo>
                <a:lnTo>
                  <a:pt x="16107" y="22567"/>
                </a:lnTo>
                <a:lnTo>
                  <a:pt x="12575" y="20091"/>
                </a:lnTo>
                <a:lnTo>
                  <a:pt x="10605" y="16724"/>
                </a:lnTo>
                <a:lnTo>
                  <a:pt x="10811" y="13067"/>
                </a:lnTo>
                <a:lnTo>
                  <a:pt x="13042" y="9690"/>
                </a:lnTo>
                <a:lnTo>
                  <a:pt x="16142" y="8102"/>
                </a:lnTo>
                <a:lnTo>
                  <a:pt x="18850" y="7541"/>
                </a:lnTo>
                <a:lnTo>
                  <a:pt x="22353" y="7541"/>
                </a:lnTo>
                <a:lnTo>
                  <a:pt x="25426" y="8178"/>
                </a:lnTo>
                <a:lnTo>
                  <a:pt x="29174" y="9560"/>
                </a:lnTo>
                <a:lnTo>
                  <a:pt x="31762" y="10947"/>
                </a:lnTo>
                <a:lnTo>
                  <a:pt x="34305" y="11022"/>
                </a:lnTo>
                <a:lnTo>
                  <a:pt x="34827" y="8430"/>
                </a:lnTo>
                <a:lnTo>
                  <a:pt x="34621" y="5384"/>
                </a:lnTo>
                <a:lnTo>
                  <a:pt x="32425" y="2792"/>
                </a:lnTo>
                <a:lnTo>
                  <a:pt x="29833" y="1587"/>
                </a:lnTo>
                <a:lnTo>
                  <a:pt x="26276" y="582"/>
                </a:lnTo>
                <a:lnTo>
                  <a:pt x="23458" y="114"/>
                </a:lnTo>
                <a:lnTo>
                  <a:pt x="17399" y="0"/>
                </a:lnTo>
                <a:lnTo>
                  <a:pt x="14580" y="416"/>
                </a:lnTo>
                <a:lnTo>
                  <a:pt x="9742" y="2159"/>
                </a:lnTo>
                <a:lnTo>
                  <a:pt x="6123" y="4737"/>
                </a:lnTo>
                <a:lnTo>
                  <a:pt x="3315" y="7837"/>
                </a:lnTo>
                <a:lnTo>
                  <a:pt x="1703" y="11645"/>
                </a:lnTo>
                <a:lnTo>
                  <a:pt x="1296" y="15720"/>
                </a:lnTo>
                <a:lnTo>
                  <a:pt x="1692" y="20101"/>
                </a:lnTo>
                <a:lnTo>
                  <a:pt x="3215" y="23482"/>
                </a:lnTo>
                <a:lnTo>
                  <a:pt x="5486" y="26160"/>
                </a:lnTo>
                <a:lnTo>
                  <a:pt x="8154" y="28395"/>
                </a:lnTo>
                <a:lnTo>
                  <a:pt x="11343" y="30085"/>
                </a:lnTo>
                <a:lnTo>
                  <a:pt x="14645" y="31506"/>
                </a:lnTo>
                <a:lnTo>
                  <a:pt x="17936" y="32816"/>
                </a:lnTo>
                <a:lnTo>
                  <a:pt x="21070" y="34033"/>
                </a:lnTo>
                <a:lnTo>
                  <a:pt x="25010" y="36294"/>
                </a:lnTo>
                <a:lnTo>
                  <a:pt x="27547" y="39254"/>
                </a:lnTo>
                <a:lnTo>
                  <a:pt x="27928" y="41997"/>
                </a:lnTo>
                <a:lnTo>
                  <a:pt x="27663" y="44704"/>
                </a:lnTo>
                <a:lnTo>
                  <a:pt x="25844" y="47699"/>
                </a:lnTo>
                <a:lnTo>
                  <a:pt x="22724" y="49593"/>
                </a:lnTo>
                <a:lnTo>
                  <a:pt x="20055" y="50302"/>
                </a:lnTo>
                <a:lnTo>
                  <a:pt x="16916" y="50482"/>
                </a:lnTo>
                <a:lnTo>
                  <a:pt x="12766" y="50215"/>
                </a:lnTo>
                <a:lnTo>
                  <a:pt x="9385" y="49146"/>
                </a:lnTo>
                <a:lnTo>
                  <a:pt x="6681" y="47941"/>
                </a:lnTo>
                <a:lnTo>
                  <a:pt x="3571" y="46212"/>
                </a:lnTo>
                <a:lnTo>
                  <a:pt x="295" y="46609"/>
                </a:lnTo>
                <a:lnTo>
                  <a:pt x="0" y="49427"/>
                </a:lnTo>
                <a:lnTo>
                  <a:pt x="496" y="5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7132154" y="6633644"/>
            <a:ext cx="58621" cy="76236"/>
          </a:xfrm>
          <a:custGeom>
            <a:avLst/>
            <a:gdLst/>
            <a:ahLst/>
            <a:cxnLst/>
            <a:rect l="l" t="t" r="r" b="b"/>
            <a:pathLst>
              <a:path w="58621" h="76236">
                <a:moveTo>
                  <a:pt x="3768" y="0"/>
                </a:moveTo>
                <a:lnTo>
                  <a:pt x="402" y="1522"/>
                </a:lnTo>
                <a:lnTo>
                  <a:pt x="0" y="4128"/>
                </a:lnTo>
                <a:lnTo>
                  <a:pt x="0" y="72097"/>
                </a:lnTo>
                <a:lnTo>
                  <a:pt x="1205" y="75312"/>
                </a:lnTo>
                <a:lnTo>
                  <a:pt x="3768" y="76236"/>
                </a:lnTo>
                <a:lnTo>
                  <a:pt x="26427" y="76236"/>
                </a:lnTo>
                <a:lnTo>
                  <a:pt x="20558" y="67755"/>
                </a:lnTo>
                <a:lnTo>
                  <a:pt x="10119" y="67755"/>
                </a:lnTo>
                <a:lnTo>
                  <a:pt x="10119" y="8420"/>
                </a:lnTo>
                <a:lnTo>
                  <a:pt x="25703" y="8420"/>
                </a:lnTo>
                <a:lnTo>
                  <a:pt x="30008" y="9144"/>
                </a:lnTo>
                <a:lnTo>
                  <a:pt x="33350" y="10605"/>
                </a:lnTo>
                <a:lnTo>
                  <a:pt x="36676" y="12053"/>
                </a:lnTo>
                <a:lnTo>
                  <a:pt x="39429" y="14072"/>
                </a:lnTo>
                <a:lnTo>
                  <a:pt x="41615" y="16661"/>
                </a:lnTo>
                <a:lnTo>
                  <a:pt x="43801" y="19253"/>
                </a:lnTo>
                <a:lnTo>
                  <a:pt x="45398" y="22327"/>
                </a:lnTo>
                <a:lnTo>
                  <a:pt x="46418" y="25895"/>
                </a:lnTo>
                <a:lnTo>
                  <a:pt x="47443" y="29437"/>
                </a:lnTo>
                <a:lnTo>
                  <a:pt x="47951" y="33285"/>
                </a:lnTo>
                <a:lnTo>
                  <a:pt x="47951" y="42584"/>
                </a:lnTo>
                <a:lnTo>
                  <a:pt x="47393" y="47081"/>
                </a:lnTo>
                <a:lnTo>
                  <a:pt x="46263" y="50874"/>
                </a:lnTo>
                <a:lnTo>
                  <a:pt x="45449" y="69775"/>
                </a:lnTo>
                <a:lnTo>
                  <a:pt x="48689" y="66535"/>
                </a:lnTo>
                <a:lnTo>
                  <a:pt x="51915" y="63295"/>
                </a:lnTo>
                <a:lnTo>
                  <a:pt x="54391" y="59220"/>
                </a:lnTo>
                <a:lnTo>
                  <a:pt x="56080" y="54281"/>
                </a:lnTo>
                <a:lnTo>
                  <a:pt x="57758" y="49352"/>
                </a:lnTo>
                <a:lnTo>
                  <a:pt x="58621" y="43585"/>
                </a:lnTo>
                <a:lnTo>
                  <a:pt x="58621" y="31266"/>
                </a:lnTo>
                <a:lnTo>
                  <a:pt x="57807" y="26111"/>
                </a:lnTo>
                <a:lnTo>
                  <a:pt x="56220" y="21564"/>
                </a:lnTo>
                <a:lnTo>
                  <a:pt x="54632" y="17006"/>
                </a:lnTo>
                <a:lnTo>
                  <a:pt x="52297" y="13133"/>
                </a:lnTo>
                <a:lnTo>
                  <a:pt x="49222" y="9918"/>
                </a:lnTo>
                <a:lnTo>
                  <a:pt x="46122" y="6718"/>
                </a:lnTo>
                <a:lnTo>
                  <a:pt x="42313" y="4265"/>
                </a:lnTo>
                <a:lnTo>
                  <a:pt x="37755" y="2566"/>
                </a:lnTo>
                <a:lnTo>
                  <a:pt x="33209" y="849"/>
                </a:lnTo>
                <a:lnTo>
                  <a:pt x="27618" y="0"/>
                </a:lnTo>
                <a:lnTo>
                  <a:pt x="3768" y="0"/>
                </a:lnTo>
                <a:close/>
              </a:path>
              <a:path w="58621" h="76236">
                <a:moveTo>
                  <a:pt x="46263" y="50874"/>
                </a:moveTo>
                <a:lnTo>
                  <a:pt x="45147" y="54648"/>
                </a:lnTo>
                <a:lnTo>
                  <a:pt x="43469" y="57797"/>
                </a:lnTo>
                <a:lnTo>
                  <a:pt x="38997" y="62838"/>
                </a:lnTo>
                <a:lnTo>
                  <a:pt x="36205" y="64696"/>
                </a:lnTo>
                <a:lnTo>
                  <a:pt x="32877" y="65913"/>
                </a:lnTo>
                <a:lnTo>
                  <a:pt x="29537" y="67143"/>
                </a:lnTo>
                <a:lnTo>
                  <a:pt x="25436" y="67755"/>
                </a:lnTo>
                <a:lnTo>
                  <a:pt x="20558" y="67755"/>
                </a:lnTo>
                <a:lnTo>
                  <a:pt x="26427" y="76236"/>
                </a:lnTo>
                <a:lnTo>
                  <a:pt x="32039" y="75427"/>
                </a:lnTo>
                <a:lnTo>
                  <a:pt x="36752" y="73811"/>
                </a:lnTo>
                <a:lnTo>
                  <a:pt x="41464" y="72198"/>
                </a:lnTo>
                <a:lnTo>
                  <a:pt x="45449" y="69775"/>
                </a:lnTo>
                <a:lnTo>
                  <a:pt x="46263" y="50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7201159" y="6652724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568" y="38389"/>
                </a:moveTo>
                <a:lnTo>
                  <a:pt x="1699" y="42011"/>
                </a:lnTo>
                <a:lnTo>
                  <a:pt x="2843" y="45618"/>
                </a:lnTo>
                <a:lnTo>
                  <a:pt x="4532" y="48614"/>
                </a:lnTo>
                <a:lnTo>
                  <a:pt x="9014" y="53416"/>
                </a:lnTo>
                <a:lnTo>
                  <a:pt x="11757" y="55219"/>
                </a:lnTo>
                <a:lnTo>
                  <a:pt x="15048" y="56451"/>
                </a:lnTo>
                <a:lnTo>
                  <a:pt x="18323" y="57656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6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393"/>
                </a:lnTo>
                <a:lnTo>
                  <a:pt x="39279" y="48373"/>
                </a:lnTo>
                <a:lnTo>
                  <a:pt x="36130" y="49338"/>
                </a:lnTo>
                <a:lnTo>
                  <a:pt x="32194" y="50176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4"/>
                </a:lnTo>
                <a:lnTo>
                  <a:pt x="17092" y="48106"/>
                </a:lnTo>
                <a:lnTo>
                  <a:pt x="13917" y="45137"/>
                </a:lnTo>
                <a:lnTo>
                  <a:pt x="11555" y="41414"/>
                </a:lnTo>
                <a:lnTo>
                  <a:pt x="10360" y="36701"/>
                </a:lnTo>
                <a:lnTo>
                  <a:pt x="10069" y="34058"/>
                </a:lnTo>
                <a:lnTo>
                  <a:pt x="10069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69" y="23976"/>
                </a:lnTo>
                <a:lnTo>
                  <a:pt x="9079" y="5331"/>
                </a:lnTo>
                <a:lnTo>
                  <a:pt x="4648" y="10400"/>
                </a:lnTo>
                <a:lnTo>
                  <a:pt x="2945" y="13484"/>
                </a:lnTo>
                <a:lnTo>
                  <a:pt x="1764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34199"/>
                </a:lnTo>
                <a:lnTo>
                  <a:pt x="568" y="38389"/>
                </a:lnTo>
                <a:close/>
              </a:path>
              <a:path w="48780" h="58266">
                <a:moveTo>
                  <a:pt x="48780" y="21639"/>
                </a:moveTo>
                <a:lnTo>
                  <a:pt x="48333" y="18402"/>
                </a:lnTo>
                <a:lnTo>
                  <a:pt x="47448" y="15339"/>
                </a:lnTo>
                <a:lnTo>
                  <a:pt x="46569" y="12305"/>
                </a:lnTo>
                <a:lnTo>
                  <a:pt x="45172" y="9650"/>
                </a:lnTo>
                <a:lnTo>
                  <a:pt x="43294" y="7390"/>
                </a:lnTo>
                <a:lnTo>
                  <a:pt x="39002" y="3340"/>
                </a:lnTo>
                <a:lnTo>
                  <a:pt x="36093" y="2019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3"/>
                </a:lnTo>
                <a:lnTo>
                  <a:pt x="14907" y="2030"/>
                </a:lnTo>
                <a:lnTo>
                  <a:pt x="11757" y="3390"/>
                </a:lnTo>
                <a:lnTo>
                  <a:pt x="9079" y="5331"/>
                </a:lnTo>
                <a:lnTo>
                  <a:pt x="10069" y="23976"/>
                </a:lnTo>
                <a:lnTo>
                  <a:pt x="10527" y="19749"/>
                </a:lnTo>
                <a:lnTo>
                  <a:pt x="11861" y="15770"/>
                </a:lnTo>
                <a:lnTo>
                  <a:pt x="14043" y="12560"/>
                </a:lnTo>
                <a:lnTo>
                  <a:pt x="16786" y="9867"/>
                </a:lnTo>
                <a:lnTo>
                  <a:pt x="20419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86" y="11962"/>
                </a:lnTo>
                <a:lnTo>
                  <a:pt x="37983" y="14871"/>
                </a:lnTo>
                <a:lnTo>
                  <a:pt x="39114" y="18884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8" y="29486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7257304" y="6639358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73" y="35"/>
                </a:moveTo>
                <a:lnTo>
                  <a:pt x="9375" y="1889"/>
                </a:lnTo>
                <a:lnTo>
                  <a:pt x="9375" y="14489"/>
                </a:lnTo>
                <a:lnTo>
                  <a:pt x="1410" y="14565"/>
                </a:lnTo>
                <a:lnTo>
                  <a:pt x="54" y="17181"/>
                </a:lnTo>
                <a:lnTo>
                  <a:pt x="0" y="19965"/>
                </a:lnTo>
                <a:lnTo>
                  <a:pt x="1958" y="22553"/>
                </a:lnTo>
                <a:lnTo>
                  <a:pt x="9375" y="22553"/>
                </a:lnTo>
                <a:lnTo>
                  <a:pt x="9375" y="56616"/>
                </a:lnTo>
                <a:lnTo>
                  <a:pt x="9655" y="59269"/>
                </a:lnTo>
                <a:lnTo>
                  <a:pt x="10224" y="61530"/>
                </a:lnTo>
                <a:lnTo>
                  <a:pt x="11710" y="65656"/>
                </a:lnTo>
                <a:lnTo>
                  <a:pt x="14227" y="68590"/>
                </a:lnTo>
                <a:lnTo>
                  <a:pt x="17805" y="70418"/>
                </a:lnTo>
                <a:lnTo>
                  <a:pt x="22125" y="71513"/>
                </a:lnTo>
                <a:lnTo>
                  <a:pt x="25769" y="71513"/>
                </a:lnTo>
                <a:lnTo>
                  <a:pt x="28487" y="71233"/>
                </a:lnTo>
                <a:lnTo>
                  <a:pt x="31662" y="70498"/>
                </a:lnTo>
                <a:lnTo>
                  <a:pt x="34405" y="67866"/>
                </a:lnTo>
                <a:lnTo>
                  <a:pt x="34646" y="65148"/>
                </a:lnTo>
                <a:lnTo>
                  <a:pt x="34646" y="64439"/>
                </a:lnTo>
                <a:lnTo>
                  <a:pt x="32235" y="61822"/>
                </a:lnTo>
                <a:lnTo>
                  <a:pt x="29631" y="62776"/>
                </a:lnTo>
                <a:lnTo>
                  <a:pt x="26507" y="63219"/>
                </a:lnTo>
                <a:lnTo>
                  <a:pt x="23738" y="63219"/>
                </a:lnTo>
                <a:lnTo>
                  <a:pt x="21794" y="62269"/>
                </a:lnTo>
                <a:lnTo>
                  <a:pt x="19634" y="58546"/>
                </a:lnTo>
                <a:lnTo>
                  <a:pt x="19090" y="55788"/>
                </a:lnTo>
                <a:lnTo>
                  <a:pt x="19090" y="22553"/>
                </a:lnTo>
                <a:lnTo>
                  <a:pt x="33300" y="22553"/>
                </a:lnTo>
                <a:lnTo>
                  <a:pt x="34646" y="19965"/>
                </a:lnTo>
                <a:lnTo>
                  <a:pt x="34611" y="17181"/>
                </a:lnTo>
                <a:lnTo>
                  <a:pt x="32702" y="14489"/>
                </a:lnTo>
                <a:lnTo>
                  <a:pt x="19090" y="14489"/>
                </a:lnTo>
                <a:lnTo>
                  <a:pt x="19090" y="1889"/>
                </a:lnTo>
                <a:lnTo>
                  <a:pt x="17744" y="331"/>
                </a:lnTo>
                <a:lnTo>
                  <a:pt x="15191" y="0"/>
                </a:lnTo>
                <a:lnTo>
                  <a:pt x="12473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7300861" y="6652724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71" y="38389"/>
                </a:moveTo>
                <a:lnTo>
                  <a:pt x="1687" y="42011"/>
                </a:lnTo>
                <a:lnTo>
                  <a:pt x="2832" y="45618"/>
                </a:lnTo>
                <a:lnTo>
                  <a:pt x="4521" y="48614"/>
                </a:lnTo>
                <a:lnTo>
                  <a:pt x="9003" y="53416"/>
                </a:lnTo>
                <a:lnTo>
                  <a:pt x="11760" y="55219"/>
                </a:lnTo>
                <a:lnTo>
                  <a:pt x="15036" y="56451"/>
                </a:lnTo>
                <a:lnTo>
                  <a:pt x="18323" y="57656"/>
                </a:lnTo>
                <a:lnTo>
                  <a:pt x="22146" y="58266"/>
                </a:lnTo>
                <a:lnTo>
                  <a:pt x="26502" y="58266"/>
                </a:lnTo>
                <a:lnTo>
                  <a:pt x="31380" y="58089"/>
                </a:lnTo>
                <a:lnTo>
                  <a:pt x="35812" y="57340"/>
                </a:lnTo>
                <a:lnTo>
                  <a:pt x="39458" y="56451"/>
                </a:lnTo>
                <a:lnTo>
                  <a:pt x="43585" y="54989"/>
                </a:lnTo>
                <a:lnTo>
                  <a:pt x="46377" y="52170"/>
                </a:lnTo>
                <a:lnTo>
                  <a:pt x="46532" y="49427"/>
                </a:lnTo>
                <a:lnTo>
                  <a:pt x="44462" y="46367"/>
                </a:lnTo>
                <a:lnTo>
                  <a:pt x="41896" y="47393"/>
                </a:lnTo>
                <a:lnTo>
                  <a:pt x="39268" y="48373"/>
                </a:lnTo>
                <a:lnTo>
                  <a:pt x="36128" y="49338"/>
                </a:lnTo>
                <a:lnTo>
                  <a:pt x="32180" y="50176"/>
                </a:lnTo>
                <a:lnTo>
                  <a:pt x="27406" y="50366"/>
                </a:lnTo>
                <a:lnTo>
                  <a:pt x="24216" y="50366"/>
                </a:lnTo>
                <a:lnTo>
                  <a:pt x="21512" y="49924"/>
                </a:lnTo>
                <a:lnTo>
                  <a:pt x="17081" y="48106"/>
                </a:lnTo>
                <a:lnTo>
                  <a:pt x="13906" y="45137"/>
                </a:lnTo>
                <a:lnTo>
                  <a:pt x="11544" y="41414"/>
                </a:lnTo>
                <a:lnTo>
                  <a:pt x="10364" y="36701"/>
                </a:lnTo>
                <a:lnTo>
                  <a:pt x="10068" y="34058"/>
                </a:lnTo>
                <a:lnTo>
                  <a:pt x="10068" y="31114"/>
                </a:lnTo>
                <a:lnTo>
                  <a:pt x="44982" y="31114"/>
                </a:lnTo>
                <a:lnTo>
                  <a:pt x="38987" y="23976"/>
                </a:lnTo>
                <a:lnTo>
                  <a:pt x="10068" y="23976"/>
                </a:lnTo>
                <a:lnTo>
                  <a:pt x="9079" y="5331"/>
                </a:lnTo>
                <a:lnTo>
                  <a:pt x="4636" y="10400"/>
                </a:lnTo>
                <a:lnTo>
                  <a:pt x="2933" y="13484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34199"/>
                </a:lnTo>
                <a:lnTo>
                  <a:pt x="571" y="38389"/>
                </a:lnTo>
                <a:close/>
              </a:path>
              <a:path w="48779" h="58266">
                <a:moveTo>
                  <a:pt x="48779" y="21639"/>
                </a:moveTo>
                <a:lnTo>
                  <a:pt x="48322" y="18402"/>
                </a:lnTo>
                <a:lnTo>
                  <a:pt x="47447" y="15339"/>
                </a:lnTo>
                <a:lnTo>
                  <a:pt x="46558" y="12305"/>
                </a:lnTo>
                <a:lnTo>
                  <a:pt x="45172" y="9650"/>
                </a:lnTo>
                <a:lnTo>
                  <a:pt x="43293" y="7390"/>
                </a:lnTo>
                <a:lnTo>
                  <a:pt x="39001" y="3340"/>
                </a:lnTo>
                <a:lnTo>
                  <a:pt x="36078" y="2019"/>
                </a:lnTo>
                <a:lnTo>
                  <a:pt x="33144" y="673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3"/>
                </a:lnTo>
                <a:lnTo>
                  <a:pt x="14895" y="2030"/>
                </a:lnTo>
                <a:lnTo>
                  <a:pt x="11746" y="3390"/>
                </a:lnTo>
                <a:lnTo>
                  <a:pt x="9079" y="5331"/>
                </a:lnTo>
                <a:lnTo>
                  <a:pt x="10068" y="23976"/>
                </a:lnTo>
                <a:lnTo>
                  <a:pt x="10515" y="19749"/>
                </a:lnTo>
                <a:lnTo>
                  <a:pt x="11861" y="15770"/>
                </a:lnTo>
                <a:lnTo>
                  <a:pt x="14032" y="12560"/>
                </a:lnTo>
                <a:lnTo>
                  <a:pt x="16789" y="9867"/>
                </a:lnTo>
                <a:lnTo>
                  <a:pt x="20422" y="8049"/>
                </a:lnTo>
                <a:lnTo>
                  <a:pt x="24954" y="7606"/>
                </a:lnTo>
                <a:lnTo>
                  <a:pt x="29653" y="7606"/>
                </a:lnTo>
                <a:lnTo>
                  <a:pt x="33199" y="9053"/>
                </a:lnTo>
                <a:lnTo>
                  <a:pt x="35571" y="11962"/>
                </a:lnTo>
                <a:lnTo>
                  <a:pt x="37971" y="14871"/>
                </a:lnTo>
                <a:lnTo>
                  <a:pt x="39113" y="18884"/>
                </a:lnTo>
                <a:lnTo>
                  <a:pt x="38987" y="23976"/>
                </a:lnTo>
                <a:lnTo>
                  <a:pt x="44982" y="31114"/>
                </a:lnTo>
                <a:lnTo>
                  <a:pt x="48387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7364077" y="6652731"/>
            <a:ext cx="30960" cy="57496"/>
          </a:xfrm>
          <a:custGeom>
            <a:avLst/>
            <a:gdLst/>
            <a:ahLst/>
            <a:cxnLst/>
            <a:rect l="l" t="t" r="r" b="b"/>
            <a:pathLst>
              <a:path w="30960" h="57496">
                <a:moveTo>
                  <a:pt x="975" y="57024"/>
                </a:moveTo>
                <a:lnTo>
                  <a:pt x="3884" y="57496"/>
                </a:lnTo>
                <a:lnTo>
                  <a:pt x="6616" y="57456"/>
                </a:lnTo>
                <a:lnTo>
                  <a:pt x="9716" y="55667"/>
                </a:lnTo>
                <a:lnTo>
                  <a:pt x="9716" y="20791"/>
                </a:lnTo>
                <a:lnTo>
                  <a:pt x="11098" y="18634"/>
                </a:lnTo>
                <a:lnTo>
                  <a:pt x="13486" y="15318"/>
                </a:lnTo>
                <a:lnTo>
                  <a:pt x="15721" y="12626"/>
                </a:lnTo>
                <a:lnTo>
                  <a:pt x="18796" y="10163"/>
                </a:lnTo>
                <a:lnTo>
                  <a:pt x="21639" y="9184"/>
                </a:lnTo>
                <a:lnTo>
                  <a:pt x="24916" y="9425"/>
                </a:lnTo>
                <a:lnTo>
                  <a:pt x="27914" y="10275"/>
                </a:lnTo>
                <a:lnTo>
                  <a:pt x="30883" y="8892"/>
                </a:lnTo>
                <a:lnTo>
                  <a:pt x="30960" y="3975"/>
                </a:lnTo>
                <a:lnTo>
                  <a:pt x="28954" y="939"/>
                </a:lnTo>
                <a:lnTo>
                  <a:pt x="26337" y="256"/>
                </a:lnTo>
                <a:lnTo>
                  <a:pt x="23784" y="0"/>
                </a:lnTo>
                <a:lnTo>
                  <a:pt x="21005" y="140"/>
                </a:lnTo>
                <a:lnTo>
                  <a:pt x="17625" y="1261"/>
                </a:lnTo>
                <a:lnTo>
                  <a:pt x="14147" y="3837"/>
                </a:lnTo>
                <a:lnTo>
                  <a:pt x="11595" y="6516"/>
                </a:lnTo>
                <a:lnTo>
                  <a:pt x="8773" y="10364"/>
                </a:lnTo>
                <a:lnTo>
                  <a:pt x="8773" y="2656"/>
                </a:lnTo>
                <a:lnTo>
                  <a:pt x="8571" y="1854"/>
                </a:lnTo>
                <a:lnTo>
                  <a:pt x="5994" y="853"/>
                </a:lnTo>
                <a:lnTo>
                  <a:pt x="2778" y="853"/>
                </a:lnTo>
                <a:lnTo>
                  <a:pt x="0" y="2656"/>
                </a:lnTo>
                <a:lnTo>
                  <a:pt x="0" y="55667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7405996" y="6652724"/>
            <a:ext cx="78638" cy="57505"/>
          </a:xfrm>
          <a:custGeom>
            <a:avLst/>
            <a:gdLst/>
            <a:ahLst/>
            <a:cxnLst/>
            <a:rect l="l" t="t" r="r" b="b"/>
            <a:pathLst>
              <a:path w="78638" h="57505">
                <a:moveTo>
                  <a:pt x="963" y="57024"/>
                </a:moveTo>
                <a:lnTo>
                  <a:pt x="3873" y="57505"/>
                </a:lnTo>
                <a:lnTo>
                  <a:pt x="6605" y="57466"/>
                </a:lnTo>
                <a:lnTo>
                  <a:pt x="9701" y="55676"/>
                </a:lnTo>
                <a:lnTo>
                  <a:pt x="9701" y="18619"/>
                </a:lnTo>
                <a:lnTo>
                  <a:pt x="12383" y="15278"/>
                </a:lnTo>
                <a:lnTo>
                  <a:pt x="17132" y="11012"/>
                </a:lnTo>
                <a:lnTo>
                  <a:pt x="21678" y="8420"/>
                </a:lnTo>
                <a:lnTo>
                  <a:pt x="25717" y="8420"/>
                </a:lnTo>
                <a:lnTo>
                  <a:pt x="28601" y="9485"/>
                </a:lnTo>
                <a:lnTo>
                  <a:pt x="31852" y="12548"/>
                </a:lnTo>
                <a:lnTo>
                  <a:pt x="33375" y="15483"/>
                </a:lnTo>
                <a:lnTo>
                  <a:pt x="34239" y="19165"/>
                </a:lnTo>
                <a:lnTo>
                  <a:pt x="34455" y="23456"/>
                </a:lnTo>
                <a:lnTo>
                  <a:pt x="34455" y="55676"/>
                </a:lnTo>
                <a:lnTo>
                  <a:pt x="35801" y="57189"/>
                </a:lnTo>
                <a:lnTo>
                  <a:pt x="38379" y="57505"/>
                </a:lnTo>
                <a:lnTo>
                  <a:pt x="41007" y="57466"/>
                </a:lnTo>
                <a:lnTo>
                  <a:pt x="44171" y="55676"/>
                </a:lnTo>
                <a:lnTo>
                  <a:pt x="44171" y="18619"/>
                </a:lnTo>
                <a:lnTo>
                  <a:pt x="46889" y="15278"/>
                </a:lnTo>
                <a:lnTo>
                  <a:pt x="51626" y="11012"/>
                </a:lnTo>
                <a:lnTo>
                  <a:pt x="56133" y="8420"/>
                </a:lnTo>
                <a:lnTo>
                  <a:pt x="60184" y="8420"/>
                </a:lnTo>
                <a:lnTo>
                  <a:pt x="63082" y="9485"/>
                </a:lnTo>
                <a:lnTo>
                  <a:pt x="66382" y="12548"/>
                </a:lnTo>
                <a:lnTo>
                  <a:pt x="67870" y="15483"/>
                </a:lnTo>
                <a:lnTo>
                  <a:pt x="68668" y="19165"/>
                </a:lnTo>
                <a:lnTo>
                  <a:pt x="68845" y="23456"/>
                </a:lnTo>
                <a:lnTo>
                  <a:pt x="68845" y="55676"/>
                </a:lnTo>
                <a:lnTo>
                  <a:pt x="70267" y="57189"/>
                </a:lnTo>
                <a:lnTo>
                  <a:pt x="72824" y="57505"/>
                </a:lnTo>
                <a:lnTo>
                  <a:pt x="75538" y="57466"/>
                </a:lnTo>
                <a:lnTo>
                  <a:pt x="78638" y="55676"/>
                </a:lnTo>
                <a:lnTo>
                  <a:pt x="78638" y="19165"/>
                </a:lnTo>
                <a:lnTo>
                  <a:pt x="78334" y="16333"/>
                </a:lnTo>
                <a:lnTo>
                  <a:pt x="77724" y="13639"/>
                </a:lnTo>
                <a:lnTo>
                  <a:pt x="77115" y="10961"/>
                </a:lnTo>
                <a:lnTo>
                  <a:pt x="74663" y="6605"/>
                </a:lnTo>
                <a:lnTo>
                  <a:pt x="71347" y="3009"/>
                </a:lnTo>
                <a:lnTo>
                  <a:pt x="66725" y="596"/>
                </a:lnTo>
                <a:lnTo>
                  <a:pt x="63856" y="0"/>
                </a:lnTo>
                <a:lnTo>
                  <a:pt x="60425" y="0"/>
                </a:lnTo>
                <a:lnTo>
                  <a:pt x="57621" y="190"/>
                </a:lnTo>
                <a:lnTo>
                  <a:pt x="54827" y="928"/>
                </a:lnTo>
                <a:lnTo>
                  <a:pt x="51918" y="2360"/>
                </a:lnTo>
                <a:lnTo>
                  <a:pt x="48920" y="4269"/>
                </a:lnTo>
                <a:lnTo>
                  <a:pt x="45733" y="6932"/>
                </a:lnTo>
                <a:lnTo>
                  <a:pt x="41654" y="8916"/>
                </a:lnTo>
                <a:lnTo>
                  <a:pt x="39930" y="6210"/>
                </a:lnTo>
                <a:lnTo>
                  <a:pt x="36525" y="2922"/>
                </a:lnTo>
                <a:lnTo>
                  <a:pt x="33641" y="1281"/>
                </a:lnTo>
                <a:lnTo>
                  <a:pt x="30149" y="266"/>
                </a:lnTo>
                <a:lnTo>
                  <a:pt x="25974" y="0"/>
                </a:lnTo>
                <a:lnTo>
                  <a:pt x="23101" y="0"/>
                </a:lnTo>
                <a:lnTo>
                  <a:pt x="20256" y="788"/>
                </a:lnTo>
                <a:lnTo>
                  <a:pt x="17462" y="2335"/>
                </a:lnTo>
                <a:lnTo>
                  <a:pt x="14654" y="3887"/>
                </a:lnTo>
                <a:lnTo>
                  <a:pt x="11746" y="6324"/>
                </a:lnTo>
                <a:lnTo>
                  <a:pt x="8761" y="9665"/>
                </a:lnTo>
                <a:lnTo>
                  <a:pt x="8761" y="2653"/>
                </a:lnTo>
                <a:lnTo>
                  <a:pt x="8559" y="1868"/>
                </a:lnTo>
                <a:lnTo>
                  <a:pt x="5982" y="863"/>
                </a:lnTo>
                <a:lnTo>
                  <a:pt x="2767" y="863"/>
                </a:lnTo>
                <a:lnTo>
                  <a:pt x="0" y="2653"/>
                </a:lnTo>
                <a:lnTo>
                  <a:pt x="0" y="55676"/>
                </a:lnTo>
                <a:lnTo>
                  <a:pt x="963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7500701" y="6631693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65"/>
                </a:lnTo>
                <a:lnTo>
                  <a:pt x="3667" y="11671"/>
                </a:lnTo>
                <a:lnTo>
                  <a:pt x="8253" y="11671"/>
                </a:lnTo>
                <a:lnTo>
                  <a:pt x="11581" y="9615"/>
                </a:lnTo>
                <a:lnTo>
                  <a:pt x="12012" y="5777"/>
                </a:lnTo>
                <a:lnTo>
                  <a:pt x="11595" y="2019"/>
                </a:lnTo>
                <a:lnTo>
                  <a:pt x="8343" y="0"/>
                </a:lnTo>
                <a:lnTo>
                  <a:pt x="3746" y="0"/>
                </a:lnTo>
                <a:lnTo>
                  <a:pt x="431" y="2070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512" y="78220"/>
                </a:lnTo>
                <a:lnTo>
                  <a:pt x="5053" y="78536"/>
                </a:lnTo>
                <a:lnTo>
                  <a:pt x="7782" y="78497"/>
                </a:lnTo>
                <a:lnTo>
                  <a:pt x="10896" y="76708"/>
                </a:lnTo>
                <a:lnTo>
                  <a:pt x="10896" y="23684"/>
                </a:lnTo>
                <a:lnTo>
                  <a:pt x="9536" y="22175"/>
                </a:lnTo>
                <a:lnTo>
                  <a:pt x="6972" y="21869"/>
                </a:lnTo>
                <a:lnTo>
                  <a:pt x="4279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7529165" y="6652724"/>
            <a:ext cx="45669" cy="57505"/>
          </a:xfrm>
          <a:custGeom>
            <a:avLst/>
            <a:gdLst/>
            <a:ahLst/>
            <a:cxnLst/>
            <a:rect l="l" t="t" r="r" b="b"/>
            <a:pathLst>
              <a:path w="45669" h="57505">
                <a:moveTo>
                  <a:pt x="35942" y="24637"/>
                </a:moveTo>
                <a:lnTo>
                  <a:pt x="35942" y="55676"/>
                </a:lnTo>
                <a:lnTo>
                  <a:pt x="37303" y="57189"/>
                </a:lnTo>
                <a:lnTo>
                  <a:pt x="39856" y="57505"/>
                </a:lnTo>
                <a:lnTo>
                  <a:pt x="42558" y="57466"/>
                </a:lnTo>
                <a:lnTo>
                  <a:pt x="45669" y="55676"/>
                </a:lnTo>
                <a:lnTo>
                  <a:pt x="45669" y="19557"/>
                </a:lnTo>
                <a:lnTo>
                  <a:pt x="45342" y="16333"/>
                </a:lnTo>
                <a:lnTo>
                  <a:pt x="44693" y="13639"/>
                </a:lnTo>
                <a:lnTo>
                  <a:pt x="44046" y="10961"/>
                </a:lnTo>
                <a:lnTo>
                  <a:pt x="41479" y="6605"/>
                </a:lnTo>
                <a:lnTo>
                  <a:pt x="38037" y="3009"/>
                </a:lnTo>
                <a:lnTo>
                  <a:pt x="33214" y="596"/>
                </a:lnTo>
                <a:lnTo>
                  <a:pt x="30229" y="0"/>
                </a:lnTo>
                <a:lnTo>
                  <a:pt x="23674" y="0"/>
                </a:lnTo>
                <a:lnTo>
                  <a:pt x="20678" y="788"/>
                </a:lnTo>
                <a:lnTo>
                  <a:pt x="17719" y="2335"/>
                </a:lnTo>
                <a:lnTo>
                  <a:pt x="14745" y="3887"/>
                </a:lnTo>
                <a:lnTo>
                  <a:pt x="11775" y="6324"/>
                </a:lnTo>
                <a:lnTo>
                  <a:pt x="8790" y="9665"/>
                </a:lnTo>
                <a:lnTo>
                  <a:pt x="8790" y="2653"/>
                </a:lnTo>
                <a:lnTo>
                  <a:pt x="8575" y="1868"/>
                </a:lnTo>
                <a:lnTo>
                  <a:pt x="6008" y="863"/>
                </a:lnTo>
                <a:lnTo>
                  <a:pt x="2797" y="863"/>
                </a:lnTo>
                <a:lnTo>
                  <a:pt x="0" y="2653"/>
                </a:lnTo>
                <a:lnTo>
                  <a:pt x="0" y="55676"/>
                </a:lnTo>
                <a:lnTo>
                  <a:pt x="979" y="57024"/>
                </a:lnTo>
                <a:lnTo>
                  <a:pt x="3898" y="57505"/>
                </a:lnTo>
                <a:lnTo>
                  <a:pt x="6631" y="57466"/>
                </a:lnTo>
                <a:lnTo>
                  <a:pt x="9730" y="55676"/>
                </a:lnTo>
                <a:lnTo>
                  <a:pt x="9730" y="18619"/>
                </a:lnTo>
                <a:lnTo>
                  <a:pt x="12399" y="15278"/>
                </a:lnTo>
                <a:lnTo>
                  <a:pt x="14950" y="12750"/>
                </a:lnTo>
                <a:lnTo>
                  <a:pt x="17388" y="11012"/>
                </a:lnTo>
                <a:lnTo>
                  <a:pt x="22251" y="8420"/>
                </a:lnTo>
                <a:lnTo>
                  <a:pt x="26582" y="8420"/>
                </a:lnTo>
                <a:lnTo>
                  <a:pt x="29667" y="9485"/>
                </a:lnTo>
                <a:lnTo>
                  <a:pt x="32274" y="11214"/>
                </a:lnTo>
                <a:lnTo>
                  <a:pt x="34074" y="13881"/>
                </a:lnTo>
                <a:lnTo>
                  <a:pt x="35243" y="17322"/>
                </a:lnTo>
                <a:lnTo>
                  <a:pt x="35942" y="21602"/>
                </a:lnTo>
                <a:lnTo>
                  <a:pt x="35942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7586611" y="6652724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71" y="38389"/>
                </a:moveTo>
                <a:lnTo>
                  <a:pt x="1687" y="42011"/>
                </a:lnTo>
                <a:lnTo>
                  <a:pt x="2832" y="45618"/>
                </a:lnTo>
                <a:lnTo>
                  <a:pt x="4521" y="48614"/>
                </a:lnTo>
                <a:lnTo>
                  <a:pt x="9003" y="53416"/>
                </a:lnTo>
                <a:lnTo>
                  <a:pt x="11760" y="55219"/>
                </a:lnTo>
                <a:lnTo>
                  <a:pt x="15036" y="56451"/>
                </a:lnTo>
                <a:lnTo>
                  <a:pt x="18323" y="57656"/>
                </a:lnTo>
                <a:lnTo>
                  <a:pt x="22146" y="58266"/>
                </a:lnTo>
                <a:lnTo>
                  <a:pt x="26502" y="58266"/>
                </a:lnTo>
                <a:lnTo>
                  <a:pt x="31380" y="58089"/>
                </a:lnTo>
                <a:lnTo>
                  <a:pt x="35812" y="57340"/>
                </a:lnTo>
                <a:lnTo>
                  <a:pt x="39458" y="56451"/>
                </a:lnTo>
                <a:lnTo>
                  <a:pt x="43585" y="54989"/>
                </a:lnTo>
                <a:lnTo>
                  <a:pt x="46377" y="52170"/>
                </a:lnTo>
                <a:lnTo>
                  <a:pt x="46532" y="49427"/>
                </a:lnTo>
                <a:lnTo>
                  <a:pt x="44462" y="46367"/>
                </a:lnTo>
                <a:lnTo>
                  <a:pt x="41896" y="47393"/>
                </a:lnTo>
                <a:lnTo>
                  <a:pt x="39268" y="48373"/>
                </a:lnTo>
                <a:lnTo>
                  <a:pt x="36128" y="49338"/>
                </a:lnTo>
                <a:lnTo>
                  <a:pt x="32180" y="50176"/>
                </a:lnTo>
                <a:lnTo>
                  <a:pt x="27406" y="50366"/>
                </a:lnTo>
                <a:lnTo>
                  <a:pt x="24216" y="50366"/>
                </a:lnTo>
                <a:lnTo>
                  <a:pt x="21512" y="49924"/>
                </a:lnTo>
                <a:lnTo>
                  <a:pt x="17081" y="48106"/>
                </a:lnTo>
                <a:lnTo>
                  <a:pt x="13906" y="45137"/>
                </a:lnTo>
                <a:lnTo>
                  <a:pt x="11544" y="41414"/>
                </a:lnTo>
                <a:lnTo>
                  <a:pt x="10364" y="36701"/>
                </a:lnTo>
                <a:lnTo>
                  <a:pt x="10068" y="34058"/>
                </a:lnTo>
                <a:lnTo>
                  <a:pt x="10068" y="31114"/>
                </a:lnTo>
                <a:lnTo>
                  <a:pt x="44982" y="31114"/>
                </a:lnTo>
                <a:lnTo>
                  <a:pt x="38987" y="23976"/>
                </a:lnTo>
                <a:lnTo>
                  <a:pt x="10068" y="23976"/>
                </a:lnTo>
                <a:lnTo>
                  <a:pt x="9079" y="5331"/>
                </a:lnTo>
                <a:lnTo>
                  <a:pt x="4636" y="10400"/>
                </a:lnTo>
                <a:lnTo>
                  <a:pt x="2933" y="13484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34199"/>
                </a:lnTo>
                <a:lnTo>
                  <a:pt x="571" y="38389"/>
                </a:lnTo>
                <a:close/>
              </a:path>
              <a:path w="48779" h="58266">
                <a:moveTo>
                  <a:pt x="48779" y="21639"/>
                </a:moveTo>
                <a:lnTo>
                  <a:pt x="48322" y="18402"/>
                </a:lnTo>
                <a:lnTo>
                  <a:pt x="47447" y="15339"/>
                </a:lnTo>
                <a:lnTo>
                  <a:pt x="46558" y="12305"/>
                </a:lnTo>
                <a:lnTo>
                  <a:pt x="45172" y="9650"/>
                </a:lnTo>
                <a:lnTo>
                  <a:pt x="43293" y="7390"/>
                </a:lnTo>
                <a:lnTo>
                  <a:pt x="39001" y="3340"/>
                </a:lnTo>
                <a:lnTo>
                  <a:pt x="36078" y="2019"/>
                </a:lnTo>
                <a:lnTo>
                  <a:pt x="33144" y="673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3"/>
                </a:lnTo>
                <a:lnTo>
                  <a:pt x="14895" y="2030"/>
                </a:lnTo>
                <a:lnTo>
                  <a:pt x="11746" y="3390"/>
                </a:lnTo>
                <a:lnTo>
                  <a:pt x="9079" y="5331"/>
                </a:lnTo>
                <a:lnTo>
                  <a:pt x="10068" y="23976"/>
                </a:lnTo>
                <a:lnTo>
                  <a:pt x="10515" y="19749"/>
                </a:lnTo>
                <a:lnTo>
                  <a:pt x="11861" y="15770"/>
                </a:lnTo>
                <a:lnTo>
                  <a:pt x="14032" y="12560"/>
                </a:lnTo>
                <a:lnTo>
                  <a:pt x="16789" y="9867"/>
                </a:lnTo>
                <a:lnTo>
                  <a:pt x="20422" y="8049"/>
                </a:lnTo>
                <a:lnTo>
                  <a:pt x="24954" y="7606"/>
                </a:lnTo>
                <a:lnTo>
                  <a:pt x="29653" y="7606"/>
                </a:lnTo>
                <a:lnTo>
                  <a:pt x="33199" y="9053"/>
                </a:lnTo>
                <a:lnTo>
                  <a:pt x="35571" y="11962"/>
                </a:lnTo>
                <a:lnTo>
                  <a:pt x="37971" y="14871"/>
                </a:lnTo>
                <a:lnTo>
                  <a:pt x="39113" y="18884"/>
                </a:lnTo>
                <a:lnTo>
                  <a:pt x="38987" y="23976"/>
                </a:lnTo>
                <a:lnTo>
                  <a:pt x="44982" y="31114"/>
                </a:lnTo>
                <a:lnTo>
                  <a:pt x="48387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7646479" y="6628042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333" y="81177"/>
                </a:moveTo>
                <a:lnTo>
                  <a:pt x="43012" y="82144"/>
                </a:lnTo>
                <a:lnTo>
                  <a:pt x="45986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8" y="368"/>
                </a:lnTo>
                <a:lnTo>
                  <a:pt x="44805" y="0"/>
                </a:lnTo>
                <a:lnTo>
                  <a:pt x="42097" y="50"/>
                </a:lnTo>
                <a:lnTo>
                  <a:pt x="38987" y="1893"/>
                </a:lnTo>
                <a:lnTo>
                  <a:pt x="38987" y="32702"/>
                </a:lnTo>
                <a:lnTo>
                  <a:pt x="36471" y="30074"/>
                </a:lnTo>
                <a:lnTo>
                  <a:pt x="33933" y="28065"/>
                </a:lnTo>
                <a:lnTo>
                  <a:pt x="31356" y="26719"/>
                </a:lnTo>
                <a:lnTo>
                  <a:pt x="28788" y="25363"/>
                </a:lnTo>
                <a:lnTo>
                  <a:pt x="25956" y="24688"/>
                </a:lnTo>
                <a:lnTo>
                  <a:pt x="19122" y="24688"/>
                </a:lnTo>
                <a:lnTo>
                  <a:pt x="15835" y="25373"/>
                </a:lnTo>
                <a:lnTo>
                  <a:pt x="12978" y="26784"/>
                </a:lnTo>
                <a:lnTo>
                  <a:pt x="10133" y="28171"/>
                </a:lnTo>
                <a:lnTo>
                  <a:pt x="7743" y="30161"/>
                </a:lnTo>
                <a:lnTo>
                  <a:pt x="5828" y="32753"/>
                </a:lnTo>
                <a:lnTo>
                  <a:pt x="3898" y="35355"/>
                </a:lnTo>
                <a:lnTo>
                  <a:pt x="2447" y="38481"/>
                </a:lnTo>
                <a:lnTo>
                  <a:pt x="1457" y="42152"/>
                </a:lnTo>
                <a:lnTo>
                  <a:pt x="482" y="45835"/>
                </a:lnTo>
                <a:lnTo>
                  <a:pt x="0" y="49936"/>
                </a:lnTo>
                <a:lnTo>
                  <a:pt x="0" y="58346"/>
                </a:lnTo>
                <a:lnTo>
                  <a:pt x="377" y="62003"/>
                </a:lnTo>
                <a:lnTo>
                  <a:pt x="1165" y="65481"/>
                </a:lnTo>
                <a:lnTo>
                  <a:pt x="1954" y="68962"/>
                </a:lnTo>
                <a:lnTo>
                  <a:pt x="3210" y="71982"/>
                </a:lnTo>
                <a:lnTo>
                  <a:pt x="4899" y="74549"/>
                </a:lnTo>
                <a:lnTo>
                  <a:pt x="6612" y="77127"/>
                </a:lnTo>
                <a:lnTo>
                  <a:pt x="8848" y="79171"/>
                </a:lnTo>
                <a:lnTo>
                  <a:pt x="11591" y="80684"/>
                </a:lnTo>
                <a:lnTo>
                  <a:pt x="11098" y="63832"/>
                </a:lnTo>
                <a:lnTo>
                  <a:pt x="10676" y="61276"/>
                </a:lnTo>
                <a:lnTo>
                  <a:pt x="10270" y="58713"/>
                </a:lnTo>
                <a:lnTo>
                  <a:pt x="10068" y="56095"/>
                </a:lnTo>
                <a:lnTo>
                  <a:pt x="10068" y="53427"/>
                </a:lnTo>
                <a:lnTo>
                  <a:pt x="10309" y="48449"/>
                </a:lnTo>
                <a:lnTo>
                  <a:pt x="11289" y="43574"/>
                </a:lnTo>
                <a:lnTo>
                  <a:pt x="13154" y="39470"/>
                </a:lnTo>
                <a:lnTo>
                  <a:pt x="15645" y="35993"/>
                </a:lnTo>
                <a:lnTo>
                  <a:pt x="19098" y="33642"/>
                </a:lnTo>
                <a:lnTo>
                  <a:pt x="23670" y="33059"/>
                </a:lnTo>
                <a:lnTo>
                  <a:pt x="26351" y="33059"/>
                </a:lnTo>
                <a:lnTo>
                  <a:pt x="28903" y="33897"/>
                </a:lnTo>
                <a:lnTo>
                  <a:pt x="33817" y="37325"/>
                </a:lnTo>
                <a:lnTo>
                  <a:pt x="36360" y="39801"/>
                </a:lnTo>
                <a:lnTo>
                  <a:pt x="38987" y="43066"/>
                </a:lnTo>
                <a:lnTo>
                  <a:pt x="38987" y="64274"/>
                </a:lnTo>
                <a:lnTo>
                  <a:pt x="36003" y="67816"/>
                </a:lnTo>
                <a:lnTo>
                  <a:pt x="33260" y="70449"/>
                </a:lnTo>
                <a:lnTo>
                  <a:pt x="29422" y="73163"/>
                </a:lnTo>
                <a:lnTo>
                  <a:pt x="25805" y="74474"/>
                </a:lnTo>
                <a:lnTo>
                  <a:pt x="23262" y="74639"/>
                </a:lnTo>
                <a:lnTo>
                  <a:pt x="20709" y="74639"/>
                </a:lnTo>
                <a:lnTo>
                  <a:pt x="21549" y="82955"/>
                </a:lnTo>
                <a:lnTo>
                  <a:pt x="25116" y="82955"/>
                </a:lnTo>
                <a:lnTo>
                  <a:pt x="28421" y="82105"/>
                </a:lnTo>
                <a:lnTo>
                  <a:pt x="31417" y="80417"/>
                </a:lnTo>
                <a:lnTo>
                  <a:pt x="34425" y="78728"/>
                </a:lnTo>
                <a:lnTo>
                  <a:pt x="37324" y="76363"/>
                </a:lnTo>
                <a:lnTo>
                  <a:pt x="40104" y="73353"/>
                </a:lnTo>
                <a:lnTo>
                  <a:pt x="40104" y="80366"/>
                </a:lnTo>
                <a:lnTo>
                  <a:pt x="40333" y="81177"/>
                </a:lnTo>
                <a:close/>
              </a:path>
              <a:path w="48779" h="82955">
                <a:moveTo>
                  <a:pt x="11098" y="63832"/>
                </a:moveTo>
                <a:lnTo>
                  <a:pt x="11591" y="80684"/>
                </a:lnTo>
                <a:lnTo>
                  <a:pt x="14349" y="82195"/>
                </a:lnTo>
                <a:lnTo>
                  <a:pt x="17664" y="82955"/>
                </a:lnTo>
                <a:lnTo>
                  <a:pt x="21549" y="82955"/>
                </a:lnTo>
                <a:lnTo>
                  <a:pt x="20709" y="74639"/>
                </a:lnTo>
                <a:lnTo>
                  <a:pt x="18590" y="74042"/>
                </a:lnTo>
                <a:lnTo>
                  <a:pt x="15213" y="71654"/>
                </a:lnTo>
                <a:lnTo>
                  <a:pt x="12826" y="68073"/>
                </a:lnTo>
                <a:lnTo>
                  <a:pt x="11098" y="6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7712683" y="6627808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89"/>
                </a:lnTo>
                <a:lnTo>
                  <a:pt x="8380" y="317"/>
                </a:lnTo>
                <a:lnTo>
                  <a:pt x="5817" y="0"/>
                </a:lnTo>
                <a:lnTo>
                  <a:pt x="3110" y="36"/>
                </a:lnTo>
                <a:lnTo>
                  <a:pt x="0" y="1889"/>
                </a:lnTo>
                <a:lnTo>
                  <a:pt x="0" y="80592"/>
                </a:lnTo>
                <a:lnTo>
                  <a:pt x="989" y="81940"/>
                </a:lnTo>
                <a:lnTo>
                  <a:pt x="3898" y="82421"/>
                </a:lnTo>
                <a:lnTo>
                  <a:pt x="6630" y="82382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7733145" y="6653552"/>
            <a:ext cx="50040" cy="77763"/>
          </a:xfrm>
          <a:custGeom>
            <a:avLst/>
            <a:gdLst/>
            <a:ahLst/>
            <a:cxnLst/>
            <a:rect l="l" t="t" r="r" b="b"/>
            <a:pathLst>
              <a:path w="50040" h="77763">
                <a:moveTo>
                  <a:pt x="316" y="3771"/>
                </a:moveTo>
                <a:lnTo>
                  <a:pt x="19216" y="54446"/>
                </a:lnTo>
                <a:lnTo>
                  <a:pt x="20866" y="56325"/>
                </a:lnTo>
                <a:lnTo>
                  <a:pt x="13564" y="74753"/>
                </a:lnTo>
                <a:lnTo>
                  <a:pt x="14644" y="77522"/>
                </a:lnTo>
                <a:lnTo>
                  <a:pt x="17754" y="77763"/>
                </a:lnTo>
                <a:lnTo>
                  <a:pt x="21182" y="77598"/>
                </a:lnTo>
                <a:lnTo>
                  <a:pt x="23925" y="75818"/>
                </a:lnTo>
                <a:lnTo>
                  <a:pt x="30999" y="56325"/>
                </a:lnTo>
                <a:lnTo>
                  <a:pt x="50040" y="3596"/>
                </a:lnTo>
                <a:lnTo>
                  <a:pt x="49557" y="431"/>
                </a:lnTo>
                <a:lnTo>
                  <a:pt x="46710" y="0"/>
                </a:lnTo>
                <a:lnTo>
                  <a:pt x="43398" y="49"/>
                </a:lnTo>
                <a:lnTo>
                  <a:pt x="40374" y="2070"/>
                </a:lnTo>
                <a:lnTo>
                  <a:pt x="25768" y="44830"/>
                </a:lnTo>
                <a:lnTo>
                  <a:pt x="25577" y="44830"/>
                </a:lnTo>
                <a:lnTo>
                  <a:pt x="10450" y="2299"/>
                </a:lnTo>
                <a:lnTo>
                  <a:pt x="8636" y="255"/>
                </a:lnTo>
                <a:lnTo>
                  <a:pt x="5853" y="0"/>
                </a:lnTo>
                <a:lnTo>
                  <a:pt x="2552" y="49"/>
                </a:lnTo>
                <a:lnTo>
                  <a:pt x="0" y="989"/>
                </a:lnTo>
                <a:lnTo>
                  <a:pt x="316" y="3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7822007" y="6631693"/>
            <a:ext cx="12014" cy="78536"/>
          </a:xfrm>
          <a:custGeom>
            <a:avLst/>
            <a:gdLst/>
            <a:ahLst/>
            <a:cxnLst/>
            <a:rect l="l" t="t" r="r" b="b"/>
            <a:pathLst>
              <a:path w="12014" h="78536">
                <a:moveTo>
                  <a:pt x="0" y="5892"/>
                </a:moveTo>
                <a:lnTo>
                  <a:pt x="417" y="9665"/>
                </a:lnTo>
                <a:lnTo>
                  <a:pt x="3672" y="11671"/>
                </a:lnTo>
                <a:lnTo>
                  <a:pt x="8270" y="11671"/>
                </a:lnTo>
                <a:lnTo>
                  <a:pt x="11581" y="9615"/>
                </a:lnTo>
                <a:lnTo>
                  <a:pt x="12014" y="5777"/>
                </a:lnTo>
                <a:lnTo>
                  <a:pt x="11596" y="2019"/>
                </a:lnTo>
                <a:lnTo>
                  <a:pt x="8345" y="0"/>
                </a:lnTo>
                <a:lnTo>
                  <a:pt x="3747" y="0"/>
                </a:lnTo>
                <a:lnTo>
                  <a:pt x="433" y="2070"/>
                </a:lnTo>
                <a:lnTo>
                  <a:pt x="0" y="5892"/>
                </a:lnTo>
                <a:close/>
              </a:path>
              <a:path w="12014" h="78536">
                <a:moveTo>
                  <a:pt x="1170" y="23684"/>
                </a:moveTo>
                <a:lnTo>
                  <a:pt x="1170" y="76708"/>
                </a:lnTo>
                <a:lnTo>
                  <a:pt x="2513" y="78220"/>
                </a:lnTo>
                <a:lnTo>
                  <a:pt x="5054" y="78536"/>
                </a:lnTo>
                <a:lnTo>
                  <a:pt x="7797" y="78497"/>
                </a:lnTo>
                <a:lnTo>
                  <a:pt x="10897" y="76708"/>
                </a:lnTo>
                <a:lnTo>
                  <a:pt x="10897" y="23684"/>
                </a:lnTo>
                <a:lnTo>
                  <a:pt x="9551" y="22175"/>
                </a:lnTo>
                <a:lnTo>
                  <a:pt x="6984" y="21869"/>
                </a:lnTo>
                <a:lnTo>
                  <a:pt x="4281" y="21908"/>
                </a:lnTo>
                <a:lnTo>
                  <a:pt x="1170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7849221" y="6652724"/>
            <a:ext cx="78638" cy="57505"/>
          </a:xfrm>
          <a:custGeom>
            <a:avLst/>
            <a:gdLst/>
            <a:ahLst/>
            <a:cxnLst/>
            <a:rect l="l" t="t" r="r" b="b"/>
            <a:pathLst>
              <a:path w="78638" h="57505">
                <a:moveTo>
                  <a:pt x="975" y="57024"/>
                </a:moveTo>
                <a:lnTo>
                  <a:pt x="3883" y="57505"/>
                </a:lnTo>
                <a:lnTo>
                  <a:pt x="6616" y="57466"/>
                </a:lnTo>
                <a:lnTo>
                  <a:pt x="9711" y="55676"/>
                </a:lnTo>
                <a:lnTo>
                  <a:pt x="9711" y="18619"/>
                </a:lnTo>
                <a:lnTo>
                  <a:pt x="12379" y="15278"/>
                </a:lnTo>
                <a:lnTo>
                  <a:pt x="17132" y="11012"/>
                </a:lnTo>
                <a:lnTo>
                  <a:pt x="21678" y="8420"/>
                </a:lnTo>
                <a:lnTo>
                  <a:pt x="25713" y="8420"/>
                </a:lnTo>
                <a:lnTo>
                  <a:pt x="28597" y="9485"/>
                </a:lnTo>
                <a:lnTo>
                  <a:pt x="31863" y="12548"/>
                </a:lnTo>
                <a:lnTo>
                  <a:pt x="33385" y="15483"/>
                </a:lnTo>
                <a:lnTo>
                  <a:pt x="34249" y="19165"/>
                </a:lnTo>
                <a:lnTo>
                  <a:pt x="34451" y="23456"/>
                </a:lnTo>
                <a:lnTo>
                  <a:pt x="34451" y="55676"/>
                </a:lnTo>
                <a:lnTo>
                  <a:pt x="35797" y="57189"/>
                </a:lnTo>
                <a:lnTo>
                  <a:pt x="38389" y="57505"/>
                </a:lnTo>
                <a:lnTo>
                  <a:pt x="41640" y="57391"/>
                </a:lnTo>
                <a:lnTo>
                  <a:pt x="44182" y="55676"/>
                </a:lnTo>
                <a:lnTo>
                  <a:pt x="44182" y="18619"/>
                </a:lnTo>
                <a:lnTo>
                  <a:pt x="46885" y="15278"/>
                </a:lnTo>
                <a:lnTo>
                  <a:pt x="51638" y="11012"/>
                </a:lnTo>
                <a:lnTo>
                  <a:pt x="56145" y="8420"/>
                </a:lnTo>
                <a:lnTo>
                  <a:pt x="60184" y="8420"/>
                </a:lnTo>
                <a:lnTo>
                  <a:pt x="63078" y="9485"/>
                </a:lnTo>
                <a:lnTo>
                  <a:pt x="66380" y="12548"/>
                </a:lnTo>
                <a:lnTo>
                  <a:pt x="67881" y="15483"/>
                </a:lnTo>
                <a:lnTo>
                  <a:pt x="68666" y="19165"/>
                </a:lnTo>
                <a:lnTo>
                  <a:pt x="68856" y="23456"/>
                </a:lnTo>
                <a:lnTo>
                  <a:pt x="68856" y="55676"/>
                </a:lnTo>
                <a:lnTo>
                  <a:pt x="70267" y="57189"/>
                </a:lnTo>
                <a:lnTo>
                  <a:pt x="72830" y="57505"/>
                </a:lnTo>
                <a:lnTo>
                  <a:pt x="75538" y="57466"/>
                </a:lnTo>
                <a:lnTo>
                  <a:pt x="78638" y="55676"/>
                </a:lnTo>
                <a:lnTo>
                  <a:pt x="78638" y="19165"/>
                </a:lnTo>
                <a:lnTo>
                  <a:pt x="78342" y="16333"/>
                </a:lnTo>
                <a:lnTo>
                  <a:pt x="77734" y="13639"/>
                </a:lnTo>
                <a:lnTo>
                  <a:pt x="77125" y="10961"/>
                </a:lnTo>
                <a:lnTo>
                  <a:pt x="74674" y="6605"/>
                </a:lnTo>
                <a:lnTo>
                  <a:pt x="71358" y="3009"/>
                </a:lnTo>
                <a:lnTo>
                  <a:pt x="66725" y="596"/>
                </a:lnTo>
                <a:lnTo>
                  <a:pt x="63853" y="0"/>
                </a:lnTo>
                <a:lnTo>
                  <a:pt x="60436" y="0"/>
                </a:lnTo>
                <a:lnTo>
                  <a:pt x="57617" y="190"/>
                </a:lnTo>
                <a:lnTo>
                  <a:pt x="54838" y="928"/>
                </a:lnTo>
                <a:lnTo>
                  <a:pt x="51915" y="2360"/>
                </a:lnTo>
                <a:lnTo>
                  <a:pt x="48920" y="4269"/>
                </a:lnTo>
                <a:lnTo>
                  <a:pt x="45744" y="6932"/>
                </a:lnTo>
                <a:lnTo>
                  <a:pt x="41666" y="8916"/>
                </a:lnTo>
                <a:lnTo>
                  <a:pt x="39937" y="6210"/>
                </a:lnTo>
                <a:lnTo>
                  <a:pt x="36521" y="2922"/>
                </a:lnTo>
                <a:lnTo>
                  <a:pt x="33641" y="1281"/>
                </a:lnTo>
                <a:lnTo>
                  <a:pt x="30149" y="266"/>
                </a:lnTo>
                <a:lnTo>
                  <a:pt x="25980" y="0"/>
                </a:lnTo>
                <a:lnTo>
                  <a:pt x="23111" y="0"/>
                </a:lnTo>
                <a:lnTo>
                  <a:pt x="20267" y="788"/>
                </a:lnTo>
                <a:lnTo>
                  <a:pt x="17473" y="2335"/>
                </a:lnTo>
                <a:lnTo>
                  <a:pt x="14654" y="3887"/>
                </a:lnTo>
                <a:lnTo>
                  <a:pt x="11756" y="6324"/>
                </a:lnTo>
                <a:lnTo>
                  <a:pt x="8773" y="9665"/>
                </a:lnTo>
                <a:lnTo>
                  <a:pt x="8773" y="2653"/>
                </a:lnTo>
                <a:lnTo>
                  <a:pt x="8555" y="1868"/>
                </a:lnTo>
                <a:lnTo>
                  <a:pt x="5993" y="863"/>
                </a:lnTo>
                <a:lnTo>
                  <a:pt x="2778" y="863"/>
                </a:lnTo>
                <a:lnTo>
                  <a:pt x="0" y="2653"/>
                </a:lnTo>
                <a:lnTo>
                  <a:pt x="0" y="55676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7945095" y="6652731"/>
            <a:ext cx="48779" cy="78588"/>
          </a:xfrm>
          <a:custGeom>
            <a:avLst/>
            <a:gdLst/>
            <a:ahLst/>
            <a:cxnLst/>
            <a:rect l="l" t="t" r="r" b="b"/>
            <a:pathLst>
              <a:path w="48779" h="78588">
                <a:moveTo>
                  <a:pt x="9726" y="18731"/>
                </a:moveTo>
                <a:lnTo>
                  <a:pt x="12725" y="15189"/>
                </a:lnTo>
                <a:lnTo>
                  <a:pt x="15493" y="12561"/>
                </a:lnTo>
                <a:lnTo>
                  <a:pt x="18082" y="10681"/>
                </a:lnTo>
                <a:lnTo>
                  <a:pt x="21819" y="8928"/>
                </a:lnTo>
                <a:lnTo>
                  <a:pt x="25552" y="8370"/>
                </a:lnTo>
                <a:lnTo>
                  <a:pt x="30200" y="8953"/>
                </a:lnTo>
                <a:lnTo>
                  <a:pt x="33601" y="11304"/>
                </a:lnTo>
                <a:lnTo>
                  <a:pt x="35952" y="14847"/>
                </a:lnTo>
                <a:lnTo>
                  <a:pt x="37666" y="19062"/>
                </a:lnTo>
                <a:lnTo>
                  <a:pt x="38494" y="24117"/>
                </a:lnTo>
                <a:lnTo>
                  <a:pt x="38710" y="26744"/>
                </a:lnTo>
                <a:lnTo>
                  <a:pt x="40916" y="52795"/>
                </a:lnTo>
                <a:lnTo>
                  <a:pt x="42861" y="50217"/>
                </a:lnTo>
                <a:lnTo>
                  <a:pt x="44805" y="47650"/>
                </a:lnTo>
                <a:lnTo>
                  <a:pt x="46277" y="44514"/>
                </a:lnTo>
                <a:lnTo>
                  <a:pt x="47282" y="40831"/>
                </a:lnTo>
                <a:lnTo>
                  <a:pt x="48282" y="37123"/>
                </a:lnTo>
                <a:lnTo>
                  <a:pt x="48779" y="32969"/>
                </a:lnTo>
                <a:lnTo>
                  <a:pt x="48779" y="24484"/>
                </a:lnTo>
                <a:lnTo>
                  <a:pt x="48398" y="20840"/>
                </a:lnTo>
                <a:lnTo>
                  <a:pt x="47598" y="17414"/>
                </a:lnTo>
                <a:lnTo>
                  <a:pt x="46824" y="13968"/>
                </a:lnTo>
                <a:lnTo>
                  <a:pt x="45579" y="10958"/>
                </a:lnTo>
                <a:lnTo>
                  <a:pt x="43865" y="8370"/>
                </a:lnTo>
                <a:lnTo>
                  <a:pt x="42152" y="5778"/>
                </a:lnTo>
                <a:lnTo>
                  <a:pt x="39952" y="3733"/>
                </a:lnTo>
                <a:lnTo>
                  <a:pt x="37235" y="2236"/>
                </a:lnTo>
                <a:lnTo>
                  <a:pt x="34531" y="739"/>
                </a:lnTo>
                <a:lnTo>
                  <a:pt x="31240" y="0"/>
                </a:lnTo>
                <a:lnTo>
                  <a:pt x="27392" y="0"/>
                </a:lnTo>
                <a:lnTo>
                  <a:pt x="23950" y="201"/>
                </a:lnTo>
                <a:lnTo>
                  <a:pt x="20775" y="1029"/>
                </a:lnTo>
                <a:lnTo>
                  <a:pt x="17715" y="2437"/>
                </a:lnTo>
                <a:lnTo>
                  <a:pt x="14691" y="4265"/>
                </a:lnTo>
                <a:lnTo>
                  <a:pt x="11706" y="6692"/>
                </a:lnTo>
                <a:lnTo>
                  <a:pt x="8545" y="9777"/>
                </a:lnTo>
                <a:lnTo>
                  <a:pt x="8545" y="2654"/>
                </a:lnTo>
                <a:lnTo>
                  <a:pt x="8343" y="1789"/>
                </a:lnTo>
                <a:lnTo>
                  <a:pt x="5737" y="849"/>
                </a:lnTo>
                <a:lnTo>
                  <a:pt x="2792" y="849"/>
                </a:lnTo>
                <a:lnTo>
                  <a:pt x="0" y="2654"/>
                </a:lnTo>
                <a:lnTo>
                  <a:pt x="0" y="76709"/>
                </a:lnTo>
                <a:lnTo>
                  <a:pt x="1356" y="78271"/>
                </a:lnTo>
                <a:lnTo>
                  <a:pt x="3898" y="78588"/>
                </a:lnTo>
                <a:lnTo>
                  <a:pt x="6626" y="78538"/>
                </a:lnTo>
                <a:lnTo>
                  <a:pt x="9726" y="76709"/>
                </a:lnTo>
                <a:lnTo>
                  <a:pt x="9726" y="50191"/>
                </a:lnTo>
                <a:lnTo>
                  <a:pt x="11137" y="51563"/>
                </a:lnTo>
                <a:lnTo>
                  <a:pt x="13726" y="53784"/>
                </a:lnTo>
                <a:lnTo>
                  <a:pt x="17524" y="56311"/>
                </a:lnTo>
                <a:lnTo>
                  <a:pt x="20116" y="57467"/>
                </a:lnTo>
                <a:lnTo>
                  <a:pt x="22783" y="58105"/>
                </a:lnTo>
                <a:lnTo>
                  <a:pt x="25805" y="58266"/>
                </a:lnTo>
                <a:lnTo>
                  <a:pt x="29502" y="58266"/>
                </a:lnTo>
                <a:lnTo>
                  <a:pt x="32777" y="57567"/>
                </a:lnTo>
                <a:lnTo>
                  <a:pt x="35646" y="56170"/>
                </a:lnTo>
                <a:lnTo>
                  <a:pt x="35535" y="43420"/>
                </a:lnTo>
                <a:lnTo>
                  <a:pt x="33032" y="46951"/>
                </a:lnTo>
                <a:lnTo>
                  <a:pt x="29502" y="49302"/>
                </a:lnTo>
                <a:lnTo>
                  <a:pt x="24955" y="49885"/>
                </a:lnTo>
                <a:lnTo>
                  <a:pt x="22312" y="49885"/>
                </a:lnTo>
                <a:lnTo>
                  <a:pt x="19785" y="49035"/>
                </a:lnTo>
                <a:lnTo>
                  <a:pt x="14961" y="45580"/>
                </a:lnTo>
                <a:lnTo>
                  <a:pt x="12419" y="43078"/>
                </a:lnTo>
                <a:lnTo>
                  <a:pt x="9726" y="39817"/>
                </a:lnTo>
                <a:lnTo>
                  <a:pt x="9726" y="18731"/>
                </a:lnTo>
                <a:close/>
              </a:path>
              <a:path w="48779" h="78588">
                <a:moveTo>
                  <a:pt x="38710" y="29452"/>
                </a:moveTo>
                <a:lnTo>
                  <a:pt x="38440" y="34391"/>
                </a:lnTo>
                <a:lnTo>
                  <a:pt x="37425" y="39244"/>
                </a:lnTo>
                <a:lnTo>
                  <a:pt x="35535" y="43420"/>
                </a:lnTo>
                <a:lnTo>
                  <a:pt x="35646" y="56170"/>
                </a:lnTo>
                <a:lnTo>
                  <a:pt x="38505" y="54775"/>
                </a:lnTo>
                <a:lnTo>
                  <a:pt x="40916" y="52795"/>
                </a:lnTo>
                <a:lnTo>
                  <a:pt x="38710" y="26744"/>
                </a:lnTo>
                <a:lnTo>
                  <a:pt x="38710" y="294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8007969" y="6652731"/>
            <a:ext cx="30948" cy="57496"/>
          </a:xfrm>
          <a:custGeom>
            <a:avLst/>
            <a:gdLst/>
            <a:ahLst/>
            <a:cxnLst/>
            <a:rect l="l" t="t" r="r" b="b"/>
            <a:pathLst>
              <a:path w="30948" h="57496">
                <a:moveTo>
                  <a:pt x="975" y="57024"/>
                </a:moveTo>
                <a:lnTo>
                  <a:pt x="3883" y="57496"/>
                </a:lnTo>
                <a:lnTo>
                  <a:pt x="6616" y="57456"/>
                </a:lnTo>
                <a:lnTo>
                  <a:pt x="9716" y="55667"/>
                </a:lnTo>
                <a:lnTo>
                  <a:pt x="9716" y="20791"/>
                </a:lnTo>
                <a:lnTo>
                  <a:pt x="11098" y="18634"/>
                </a:lnTo>
                <a:lnTo>
                  <a:pt x="13484" y="15318"/>
                </a:lnTo>
                <a:lnTo>
                  <a:pt x="15721" y="12626"/>
                </a:lnTo>
                <a:lnTo>
                  <a:pt x="18780" y="10163"/>
                </a:lnTo>
                <a:lnTo>
                  <a:pt x="21639" y="9184"/>
                </a:lnTo>
                <a:lnTo>
                  <a:pt x="24904" y="9425"/>
                </a:lnTo>
                <a:lnTo>
                  <a:pt x="27914" y="10275"/>
                </a:lnTo>
                <a:lnTo>
                  <a:pt x="30883" y="8892"/>
                </a:lnTo>
                <a:lnTo>
                  <a:pt x="30948" y="3975"/>
                </a:lnTo>
                <a:lnTo>
                  <a:pt x="28954" y="939"/>
                </a:lnTo>
                <a:lnTo>
                  <a:pt x="26327" y="256"/>
                </a:lnTo>
                <a:lnTo>
                  <a:pt x="23784" y="0"/>
                </a:lnTo>
                <a:lnTo>
                  <a:pt x="21005" y="140"/>
                </a:lnTo>
                <a:lnTo>
                  <a:pt x="17625" y="1261"/>
                </a:lnTo>
                <a:lnTo>
                  <a:pt x="14147" y="3837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54"/>
                </a:lnTo>
                <a:lnTo>
                  <a:pt x="5994" y="853"/>
                </a:lnTo>
                <a:lnTo>
                  <a:pt x="2778" y="853"/>
                </a:lnTo>
                <a:lnTo>
                  <a:pt x="0" y="2656"/>
                </a:lnTo>
                <a:lnTo>
                  <a:pt x="0" y="55667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8046162" y="6652724"/>
            <a:ext cx="53019" cy="58268"/>
          </a:xfrm>
          <a:custGeom>
            <a:avLst/>
            <a:gdLst/>
            <a:ahLst/>
            <a:cxnLst/>
            <a:rect l="l" t="t" r="r" b="b"/>
            <a:pathLst>
              <a:path w="53019" h="58268">
                <a:moveTo>
                  <a:pt x="532" y="38112"/>
                </a:moveTo>
                <a:lnTo>
                  <a:pt x="1587" y="41654"/>
                </a:lnTo>
                <a:lnTo>
                  <a:pt x="2653" y="45186"/>
                </a:lnTo>
                <a:lnTo>
                  <a:pt x="4265" y="48196"/>
                </a:lnTo>
                <a:lnTo>
                  <a:pt x="8585" y="53149"/>
                </a:lnTo>
                <a:lnTo>
                  <a:pt x="11289" y="55029"/>
                </a:lnTo>
                <a:lnTo>
                  <a:pt x="10882" y="37172"/>
                </a:lnTo>
                <a:lnTo>
                  <a:pt x="10349" y="34621"/>
                </a:lnTo>
                <a:lnTo>
                  <a:pt x="10068" y="31888"/>
                </a:lnTo>
                <a:lnTo>
                  <a:pt x="10068" y="25958"/>
                </a:lnTo>
                <a:lnTo>
                  <a:pt x="10400" y="23166"/>
                </a:lnTo>
                <a:lnTo>
                  <a:pt x="11047" y="20623"/>
                </a:lnTo>
                <a:lnTo>
                  <a:pt x="11710" y="18072"/>
                </a:lnTo>
                <a:lnTo>
                  <a:pt x="12711" y="15861"/>
                </a:lnTo>
                <a:lnTo>
                  <a:pt x="15403" y="12128"/>
                </a:lnTo>
                <a:lnTo>
                  <a:pt x="19202" y="9665"/>
                </a:lnTo>
                <a:lnTo>
                  <a:pt x="23759" y="8139"/>
                </a:lnTo>
                <a:lnTo>
                  <a:pt x="29792" y="8139"/>
                </a:lnTo>
                <a:lnTo>
                  <a:pt x="32410" y="8700"/>
                </a:lnTo>
                <a:lnTo>
                  <a:pt x="36611" y="10935"/>
                </a:lnTo>
                <a:lnTo>
                  <a:pt x="39509" y="14377"/>
                </a:lnTo>
                <a:lnTo>
                  <a:pt x="41615" y="18543"/>
                </a:lnTo>
                <a:lnTo>
                  <a:pt x="42151" y="21095"/>
                </a:lnTo>
                <a:lnTo>
                  <a:pt x="42684" y="23648"/>
                </a:lnTo>
                <a:lnTo>
                  <a:pt x="42951" y="26351"/>
                </a:lnTo>
                <a:lnTo>
                  <a:pt x="42951" y="32284"/>
                </a:lnTo>
                <a:lnTo>
                  <a:pt x="42633" y="35088"/>
                </a:lnTo>
                <a:lnTo>
                  <a:pt x="41997" y="37645"/>
                </a:lnTo>
                <a:lnTo>
                  <a:pt x="41363" y="40196"/>
                </a:lnTo>
                <a:lnTo>
                  <a:pt x="40373" y="42404"/>
                </a:lnTo>
                <a:lnTo>
                  <a:pt x="37680" y="46087"/>
                </a:lnTo>
                <a:lnTo>
                  <a:pt x="33856" y="48538"/>
                </a:lnTo>
                <a:lnTo>
                  <a:pt x="29270" y="50090"/>
                </a:lnTo>
                <a:lnTo>
                  <a:pt x="30401" y="58268"/>
                </a:lnTo>
                <a:lnTo>
                  <a:pt x="34339" y="57530"/>
                </a:lnTo>
                <a:lnTo>
                  <a:pt x="37731" y="56059"/>
                </a:lnTo>
                <a:lnTo>
                  <a:pt x="41122" y="54585"/>
                </a:lnTo>
                <a:lnTo>
                  <a:pt x="43955" y="52527"/>
                </a:lnTo>
                <a:lnTo>
                  <a:pt x="46212" y="49899"/>
                </a:lnTo>
                <a:lnTo>
                  <a:pt x="48487" y="47270"/>
                </a:lnTo>
                <a:lnTo>
                  <a:pt x="50176" y="44146"/>
                </a:lnTo>
                <a:lnTo>
                  <a:pt x="51306" y="40514"/>
                </a:lnTo>
                <a:lnTo>
                  <a:pt x="52450" y="36882"/>
                </a:lnTo>
                <a:lnTo>
                  <a:pt x="53019" y="32892"/>
                </a:lnTo>
                <a:lnTo>
                  <a:pt x="53019" y="24141"/>
                </a:lnTo>
                <a:lnTo>
                  <a:pt x="52487" y="20156"/>
                </a:lnTo>
                <a:lnTo>
                  <a:pt x="51396" y="16624"/>
                </a:lnTo>
                <a:lnTo>
                  <a:pt x="50316" y="13082"/>
                </a:lnTo>
                <a:lnTo>
                  <a:pt x="48704" y="10072"/>
                </a:lnTo>
                <a:lnTo>
                  <a:pt x="44372" y="5129"/>
                </a:lnTo>
                <a:lnTo>
                  <a:pt x="41680" y="3239"/>
                </a:lnTo>
                <a:lnTo>
                  <a:pt x="38454" y="195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7"/>
                </a:lnTo>
                <a:lnTo>
                  <a:pt x="15201" y="2184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19"/>
                </a:lnTo>
                <a:lnTo>
                  <a:pt x="4495" y="10947"/>
                </a:lnTo>
                <a:lnTo>
                  <a:pt x="2807" y="14083"/>
                </a:lnTo>
                <a:lnTo>
                  <a:pt x="1687" y="17705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19" h="58268">
                <a:moveTo>
                  <a:pt x="13564" y="43854"/>
                </a:moveTo>
                <a:lnTo>
                  <a:pt x="11414" y="39725"/>
                </a:lnTo>
                <a:lnTo>
                  <a:pt x="10882" y="37172"/>
                </a:lnTo>
                <a:lnTo>
                  <a:pt x="11289" y="55029"/>
                </a:lnTo>
                <a:lnTo>
                  <a:pt x="14528" y="56325"/>
                </a:lnTo>
                <a:lnTo>
                  <a:pt x="17766" y="57621"/>
                </a:lnTo>
                <a:lnTo>
                  <a:pt x="21563" y="58268"/>
                </a:lnTo>
                <a:lnTo>
                  <a:pt x="30401" y="58268"/>
                </a:lnTo>
                <a:lnTo>
                  <a:pt x="29270" y="50090"/>
                </a:lnTo>
                <a:lnTo>
                  <a:pt x="23291" y="50090"/>
                </a:lnTo>
                <a:lnTo>
                  <a:pt x="20674" y="49517"/>
                </a:lnTo>
                <a:lnTo>
                  <a:pt x="16469" y="47282"/>
                </a:lnTo>
                <a:lnTo>
                  <a:pt x="13564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8106357" y="6653556"/>
            <a:ext cx="50496" cy="56667"/>
          </a:xfrm>
          <a:custGeom>
            <a:avLst/>
            <a:gdLst/>
            <a:ahLst/>
            <a:cxnLst/>
            <a:rect l="l" t="t" r="r" b="b"/>
            <a:pathLst>
              <a:path w="50496" h="56667">
                <a:moveTo>
                  <a:pt x="596" y="4179"/>
                </a:moveTo>
                <a:lnTo>
                  <a:pt x="18619" y="54546"/>
                </a:lnTo>
                <a:lnTo>
                  <a:pt x="20422" y="56194"/>
                </a:lnTo>
                <a:lnTo>
                  <a:pt x="23126" y="56628"/>
                </a:lnTo>
                <a:lnTo>
                  <a:pt x="26456" y="56667"/>
                </a:lnTo>
                <a:lnTo>
                  <a:pt x="29019" y="56516"/>
                </a:lnTo>
                <a:lnTo>
                  <a:pt x="31943" y="54546"/>
                </a:lnTo>
                <a:lnTo>
                  <a:pt x="50025" y="4179"/>
                </a:lnTo>
                <a:lnTo>
                  <a:pt x="50496" y="1701"/>
                </a:lnTo>
                <a:lnTo>
                  <a:pt x="48779" y="100"/>
                </a:lnTo>
                <a:lnTo>
                  <a:pt x="43383" y="88"/>
                </a:lnTo>
                <a:lnTo>
                  <a:pt x="40604" y="1893"/>
                </a:lnTo>
                <a:lnTo>
                  <a:pt x="25819" y="45593"/>
                </a:lnTo>
                <a:lnTo>
                  <a:pt x="25387" y="45593"/>
                </a:lnTo>
                <a:lnTo>
                  <a:pt x="10439" y="1893"/>
                </a:lnTo>
                <a:lnTo>
                  <a:pt x="8736" y="251"/>
                </a:lnTo>
                <a:lnTo>
                  <a:pt x="5918" y="0"/>
                </a:lnTo>
                <a:lnTo>
                  <a:pt x="3124" y="10"/>
                </a:lnTo>
                <a:lnTo>
                  <a:pt x="0" y="1395"/>
                </a:lnTo>
                <a:lnTo>
                  <a:pt x="596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8163817" y="6652724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67" y="38389"/>
                </a:moveTo>
                <a:lnTo>
                  <a:pt x="1697" y="42011"/>
                </a:lnTo>
                <a:lnTo>
                  <a:pt x="2843" y="45618"/>
                </a:lnTo>
                <a:lnTo>
                  <a:pt x="4531" y="48614"/>
                </a:lnTo>
                <a:lnTo>
                  <a:pt x="9013" y="53416"/>
                </a:lnTo>
                <a:lnTo>
                  <a:pt x="11771" y="55219"/>
                </a:lnTo>
                <a:lnTo>
                  <a:pt x="15046" y="56451"/>
                </a:lnTo>
                <a:lnTo>
                  <a:pt x="18323" y="57656"/>
                </a:lnTo>
                <a:lnTo>
                  <a:pt x="22146" y="58266"/>
                </a:lnTo>
                <a:lnTo>
                  <a:pt x="26517" y="58266"/>
                </a:lnTo>
                <a:lnTo>
                  <a:pt x="31380" y="58089"/>
                </a:lnTo>
                <a:lnTo>
                  <a:pt x="35822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393"/>
                </a:lnTo>
                <a:lnTo>
                  <a:pt x="39278" y="48373"/>
                </a:lnTo>
                <a:lnTo>
                  <a:pt x="36128" y="49338"/>
                </a:lnTo>
                <a:lnTo>
                  <a:pt x="32194" y="50176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2" y="49924"/>
                </a:lnTo>
                <a:lnTo>
                  <a:pt x="17091" y="48106"/>
                </a:lnTo>
                <a:lnTo>
                  <a:pt x="13916" y="45137"/>
                </a:lnTo>
                <a:lnTo>
                  <a:pt x="11555" y="41414"/>
                </a:lnTo>
                <a:lnTo>
                  <a:pt x="10360" y="36701"/>
                </a:lnTo>
                <a:lnTo>
                  <a:pt x="10082" y="34058"/>
                </a:lnTo>
                <a:lnTo>
                  <a:pt x="10082" y="31114"/>
                </a:lnTo>
                <a:lnTo>
                  <a:pt x="44996" y="31114"/>
                </a:lnTo>
                <a:lnTo>
                  <a:pt x="38997" y="23976"/>
                </a:lnTo>
                <a:lnTo>
                  <a:pt x="10082" y="23976"/>
                </a:lnTo>
                <a:lnTo>
                  <a:pt x="9089" y="5331"/>
                </a:lnTo>
                <a:lnTo>
                  <a:pt x="4646" y="10400"/>
                </a:lnTo>
                <a:lnTo>
                  <a:pt x="2943" y="13484"/>
                </a:lnTo>
                <a:lnTo>
                  <a:pt x="1762" y="17118"/>
                </a:lnTo>
                <a:lnTo>
                  <a:pt x="593" y="20750"/>
                </a:lnTo>
                <a:lnTo>
                  <a:pt x="0" y="24839"/>
                </a:lnTo>
                <a:lnTo>
                  <a:pt x="0" y="34199"/>
                </a:lnTo>
                <a:lnTo>
                  <a:pt x="567" y="38389"/>
                </a:lnTo>
                <a:close/>
              </a:path>
              <a:path w="48779" h="58266">
                <a:moveTo>
                  <a:pt x="48779" y="21639"/>
                </a:moveTo>
                <a:lnTo>
                  <a:pt x="48332" y="18402"/>
                </a:lnTo>
                <a:lnTo>
                  <a:pt x="47443" y="15339"/>
                </a:lnTo>
                <a:lnTo>
                  <a:pt x="46568" y="12305"/>
                </a:lnTo>
                <a:lnTo>
                  <a:pt x="45182" y="9650"/>
                </a:lnTo>
                <a:lnTo>
                  <a:pt x="43303" y="7390"/>
                </a:lnTo>
                <a:lnTo>
                  <a:pt x="39013" y="3340"/>
                </a:lnTo>
                <a:lnTo>
                  <a:pt x="36093" y="2019"/>
                </a:lnTo>
                <a:lnTo>
                  <a:pt x="33158" y="673"/>
                </a:lnTo>
                <a:lnTo>
                  <a:pt x="29612" y="0"/>
                </a:lnTo>
                <a:lnTo>
                  <a:pt x="21563" y="0"/>
                </a:lnTo>
                <a:lnTo>
                  <a:pt x="18046" y="683"/>
                </a:lnTo>
                <a:lnTo>
                  <a:pt x="14907" y="2030"/>
                </a:lnTo>
                <a:lnTo>
                  <a:pt x="11756" y="3390"/>
                </a:lnTo>
                <a:lnTo>
                  <a:pt x="9089" y="5331"/>
                </a:lnTo>
                <a:lnTo>
                  <a:pt x="10082" y="23976"/>
                </a:lnTo>
                <a:lnTo>
                  <a:pt x="10525" y="19749"/>
                </a:lnTo>
                <a:lnTo>
                  <a:pt x="11871" y="15770"/>
                </a:lnTo>
                <a:lnTo>
                  <a:pt x="14042" y="12560"/>
                </a:lnTo>
                <a:lnTo>
                  <a:pt x="16785" y="9867"/>
                </a:lnTo>
                <a:lnTo>
                  <a:pt x="20419" y="8049"/>
                </a:lnTo>
                <a:lnTo>
                  <a:pt x="24954" y="7606"/>
                </a:lnTo>
                <a:lnTo>
                  <a:pt x="29651" y="7606"/>
                </a:lnTo>
                <a:lnTo>
                  <a:pt x="33195" y="9053"/>
                </a:lnTo>
                <a:lnTo>
                  <a:pt x="35581" y="11962"/>
                </a:lnTo>
                <a:lnTo>
                  <a:pt x="37983" y="14871"/>
                </a:lnTo>
                <a:lnTo>
                  <a:pt x="39113" y="18884"/>
                </a:lnTo>
                <a:lnTo>
                  <a:pt x="38997" y="23976"/>
                </a:lnTo>
                <a:lnTo>
                  <a:pt x="44996" y="31114"/>
                </a:lnTo>
                <a:lnTo>
                  <a:pt x="48383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8249993" y="6652793"/>
            <a:ext cx="41836" cy="58204"/>
          </a:xfrm>
          <a:custGeom>
            <a:avLst/>
            <a:gdLst/>
            <a:ahLst/>
            <a:cxnLst/>
            <a:rect l="l" t="t" r="r" b="b"/>
            <a:pathLst>
              <a:path w="41836" h="58204">
                <a:moveTo>
                  <a:pt x="0" y="24522"/>
                </a:moveTo>
                <a:lnTo>
                  <a:pt x="0" y="34339"/>
                </a:lnTo>
                <a:lnTo>
                  <a:pt x="521" y="38389"/>
                </a:lnTo>
                <a:lnTo>
                  <a:pt x="1563" y="41911"/>
                </a:lnTo>
                <a:lnTo>
                  <a:pt x="2607" y="45427"/>
                </a:lnTo>
                <a:lnTo>
                  <a:pt x="4114" y="48386"/>
                </a:lnTo>
                <a:lnTo>
                  <a:pt x="6109" y="50813"/>
                </a:lnTo>
                <a:lnTo>
                  <a:pt x="10554" y="55064"/>
                </a:lnTo>
                <a:lnTo>
                  <a:pt x="13500" y="56310"/>
                </a:lnTo>
                <a:lnTo>
                  <a:pt x="16449" y="57566"/>
                </a:lnTo>
                <a:lnTo>
                  <a:pt x="19825" y="58204"/>
                </a:lnTo>
                <a:lnTo>
                  <a:pt x="23623" y="58204"/>
                </a:lnTo>
                <a:lnTo>
                  <a:pt x="27270" y="58023"/>
                </a:lnTo>
                <a:lnTo>
                  <a:pt x="30722" y="57326"/>
                </a:lnTo>
                <a:lnTo>
                  <a:pt x="33783" y="56271"/>
                </a:lnTo>
                <a:lnTo>
                  <a:pt x="36591" y="55064"/>
                </a:lnTo>
                <a:lnTo>
                  <a:pt x="39776" y="53009"/>
                </a:lnTo>
                <a:lnTo>
                  <a:pt x="41655" y="50176"/>
                </a:lnTo>
                <a:lnTo>
                  <a:pt x="41836" y="47533"/>
                </a:lnTo>
                <a:lnTo>
                  <a:pt x="41796" y="46075"/>
                </a:lnTo>
                <a:lnTo>
                  <a:pt x="40957" y="43293"/>
                </a:lnTo>
                <a:lnTo>
                  <a:pt x="38268" y="44091"/>
                </a:lnTo>
                <a:lnTo>
                  <a:pt x="35154" y="46377"/>
                </a:lnTo>
                <a:lnTo>
                  <a:pt x="32451" y="48005"/>
                </a:lnTo>
                <a:lnTo>
                  <a:pt x="29070" y="49413"/>
                </a:lnTo>
                <a:lnTo>
                  <a:pt x="24869" y="49783"/>
                </a:lnTo>
                <a:lnTo>
                  <a:pt x="20412" y="49362"/>
                </a:lnTo>
                <a:lnTo>
                  <a:pt x="16765" y="47663"/>
                </a:lnTo>
                <a:lnTo>
                  <a:pt x="13972" y="44639"/>
                </a:lnTo>
                <a:lnTo>
                  <a:pt x="11761" y="40779"/>
                </a:lnTo>
                <a:lnTo>
                  <a:pt x="11113" y="38199"/>
                </a:lnTo>
                <a:lnTo>
                  <a:pt x="10454" y="35636"/>
                </a:lnTo>
                <a:lnTo>
                  <a:pt x="10138" y="32626"/>
                </a:lnTo>
                <a:lnTo>
                  <a:pt x="10138" y="22387"/>
                </a:lnTo>
                <a:lnTo>
                  <a:pt x="11394" y="17157"/>
                </a:lnTo>
                <a:lnTo>
                  <a:pt x="13882" y="13575"/>
                </a:lnTo>
                <a:lnTo>
                  <a:pt x="16372" y="9982"/>
                </a:lnTo>
                <a:lnTo>
                  <a:pt x="19955" y="8178"/>
                </a:lnTo>
                <a:lnTo>
                  <a:pt x="26899" y="8178"/>
                </a:lnTo>
                <a:lnTo>
                  <a:pt x="30546" y="9154"/>
                </a:lnTo>
                <a:lnTo>
                  <a:pt x="33642" y="10515"/>
                </a:lnTo>
                <a:lnTo>
                  <a:pt x="36972" y="12811"/>
                </a:lnTo>
                <a:lnTo>
                  <a:pt x="40284" y="14438"/>
                </a:lnTo>
                <a:lnTo>
                  <a:pt x="41595" y="11836"/>
                </a:lnTo>
                <a:lnTo>
                  <a:pt x="41544" y="8545"/>
                </a:lnTo>
                <a:lnTo>
                  <a:pt x="40363" y="5651"/>
                </a:lnTo>
                <a:lnTo>
                  <a:pt x="37619" y="3465"/>
                </a:lnTo>
                <a:lnTo>
                  <a:pt x="34063" y="1713"/>
                </a:lnTo>
                <a:lnTo>
                  <a:pt x="31255" y="773"/>
                </a:lnTo>
                <a:lnTo>
                  <a:pt x="28080" y="151"/>
                </a:lnTo>
                <a:lnTo>
                  <a:pt x="24739" y="0"/>
                </a:lnTo>
                <a:lnTo>
                  <a:pt x="21247" y="0"/>
                </a:lnTo>
                <a:lnTo>
                  <a:pt x="17997" y="582"/>
                </a:lnTo>
                <a:lnTo>
                  <a:pt x="15001" y="1738"/>
                </a:lnTo>
                <a:lnTo>
                  <a:pt x="11991" y="2882"/>
                </a:lnTo>
                <a:lnTo>
                  <a:pt x="9375" y="4672"/>
                </a:lnTo>
                <a:lnTo>
                  <a:pt x="4954" y="9460"/>
                </a:lnTo>
                <a:lnTo>
                  <a:pt x="3200" y="12534"/>
                </a:lnTo>
                <a:lnTo>
                  <a:pt x="1918" y="16278"/>
                </a:lnTo>
                <a:lnTo>
                  <a:pt x="648" y="20040"/>
                </a:lnTo>
                <a:lnTo>
                  <a:pt x="0" y="24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8300159" y="6652724"/>
            <a:ext cx="53025" cy="58268"/>
          </a:xfrm>
          <a:custGeom>
            <a:avLst/>
            <a:gdLst/>
            <a:ahLst/>
            <a:cxnLst/>
            <a:rect l="l" t="t" r="r" b="b"/>
            <a:pathLst>
              <a:path w="53025" h="58268">
                <a:moveTo>
                  <a:pt x="535" y="38112"/>
                </a:moveTo>
                <a:lnTo>
                  <a:pt x="1587" y="41654"/>
                </a:lnTo>
                <a:lnTo>
                  <a:pt x="2656" y="45186"/>
                </a:lnTo>
                <a:lnTo>
                  <a:pt x="4269" y="48196"/>
                </a:lnTo>
                <a:lnTo>
                  <a:pt x="8586" y="53149"/>
                </a:lnTo>
                <a:lnTo>
                  <a:pt x="11292" y="55029"/>
                </a:lnTo>
                <a:lnTo>
                  <a:pt x="10886" y="37172"/>
                </a:lnTo>
                <a:lnTo>
                  <a:pt x="10353" y="34621"/>
                </a:lnTo>
                <a:lnTo>
                  <a:pt x="10072" y="31888"/>
                </a:lnTo>
                <a:lnTo>
                  <a:pt x="10072" y="25958"/>
                </a:lnTo>
                <a:lnTo>
                  <a:pt x="10403" y="23166"/>
                </a:lnTo>
                <a:lnTo>
                  <a:pt x="11051" y="20623"/>
                </a:lnTo>
                <a:lnTo>
                  <a:pt x="11710" y="18072"/>
                </a:lnTo>
                <a:lnTo>
                  <a:pt x="12715" y="15861"/>
                </a:lnTo>
                <a:lnTo>
                  <a:pt x="15407" y="12128"/>
                </a:lnTo>
                <a:lnTo>
                  <a:pt x="19202" y="9665"/>
                </a:lnTo>
                <a:lnTo>
                  <a:pt x="23764" y="8139"/>
                </a:lnTo>
                <a:lnTo>
                  <a:pt x="29796" y="8139"/>
                </a:lnTo>
                <a:lnTo>
                  <a:pt x="32410" y="8700"/>
                </a:lnTo>
                <a:lnTo>
                  <a:pt x="36615" y="10935"/>
                </a:lnTo>
                <a:lnTo>
                  <a:pt x="39509" y="14377"/>
                </a:lnTo>
                <a:lnTo>
                  <a:pt x="41619" y="18543"/>
                </a:lnTo>
                <a:lnTo>
                  <a:pt x="42152" y="21095"/>
                </a:lnTo>
                <a:lnTo>
                  <a:pt x="42684" y="23648"/>
                </a:lnTo>
                <a:lnTo>
                  <a:pt x="42951" y="26351"/>
                </a:lnTo>
                <a:lnTo>
                  <a:pt x="42951" y="32284"/>
                </a:lnTo>
                <a:lnTo>
                  <a:pt x="42635" y="35088"/>
                </a:lnTo>
                <a:lnTo>
                  <a:pt x="42001" y="37645"/>
                </a:lnTo>
                <a:lnTo>
                  <a:pt x="41363" y="40196"/>
                </a:lnTo>
                <a:lnTo>
                  <a:pt x="40374" y="42404"/>
                </a:lnTo>
                <a:lnTo>
                  <a:pt x="37680" y="46087"/>
                </a:lnTo>
                <a:lnTo>
                  <a:pt x="33862" y="48538"/>
                </a:lnTo>
                <a:lnTo>
                  <a:pt x="29274" y="50090"/>
                </a:lnTo>
                <a:lnTo>
                  <a:pt x="30405" y="58268"/>
                </a:lnTo>
                <a:lnTo>
                  <a:pt x="34344" y="57530"/>
                </a:lnTo>
                <a:lnTo>
                  <a:pt x="37731" y="56059"/>
                </a:lnTo>
                <a:lnTo>
                  <a:pt x="41122" y="54585"/>
                </a:lnTo>
                <a:lnTo>
                  <a:pt x="43955" y="52527"/>
                </a:lnTo>
                <a:lnTo>
                  <a:pt x="46216" y="49899"/>
                </a:lnTo>
                <a:lnTo>
                  <a:pt x="48492" y="47270"/>
                </a:lnTo>
                <a:lnTo>
                  <a:pt x="50180" y="44146"/>
                </a:lnTo>
                <a:lnTo>
                  <a:pt x="51310" y="40514"/>
                </a:lnTo>
                <a:lnTo>
                  <a:pt x="52452" y="36882"/>
                </a:lnTo>
                <a:lnTo>
                  <a:pt x="53025" y="32892"/>
                </a:lnTo>
                <a:lnTo>
                  <a:pt x="53025" y="24141"/>
                </a:lnTo>
                <a:lnTo>
                  <a:pt x="52491" y="20156"/>
                </a:lnTo>
                <a:lnTo>
                  <a:pt x="51396" y="16624"/>
                </a:lnTo>
                <a:lnTo>
                  <a:pt x="50321" y="13082"/>
                </a:lnTo>
                <a:lnTo>
                  <a:pt x="48704" y="10072"/>
                </a:lnTo>
                <a:lnTo>
                  <a:pt x="44377" y="5129"/>
                </a:lnTo>
                <a:lnTo>
                  <a:pt x="41683" y="3239"/>
                </a:lnTo>
                <a:lnTo>
                  <a:pt x="38459" y="1954"/>
                </a:lnTo>
                <a:lnTo>
                  <a:pt x="35204" y="647"/>
                </a:lnTo>
                <a:lnTo>
                  <a:pt x="31409" y="0"/>
                </a:lnTo>
                <a:lnTo>
                  <a:pt x="22532" y="0"/>
                </a:lnTo>
                <a:lnTo>
                  <a:pt x="18582" y="737"/>
                </a:lnTo>
                <a:lnTo>
                  <a:pt x="15203" y="2184"/>
                </a:lnTo>
                <a:lnTo>
                  <a:pt x="11826" y="3632"/>
                </a:lnTo>
                <a:lnTo>
                  <a:pt x="9006" y="5676"/>
                </a:lnTo>
                <a:lnTo>
                  <a:pt x="6746" y="8319"/>
                </a:lnTo>
                <a:lnTo>
                  <a:pt x="4497" y="10947"/>
                </a:lnTo>
                <a:lnTo>
                  <a:pt x="2807" y="14083"/>
                </a:lnTo>
                <a:lnTo>
                  <a:pt x="1691" y="17705"/>
                </a:lnTo>
                <a:lnTo>
                  <a:pt x="561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5" y="38112"/>
                </a:lnTo>
                <a:close/>
              </a:path>
              <a:path w="53025" h="58268">
                <a:moveTo>
                  <a:pt x="13564" y="43854"/>
                </a:moveTo>
                <a:lnTo>
                  <a:pt x="11419" y="39725"/>
                </a:lnTo>
                <a:lnTo>
                  <a:pt x="10886" y="37172"/>
                </a:lnTo>
                <a:lnTo>
                  <a:pt x="11292" y="55029"/>
                </a:lnTo>
                <a:lnTo>
                  <a:pt x="14530" y="56325"/>
                </a:lnTo>
                <a:lnTo>
                  <a:pt x="17769" y="57621"/>
                </a:lnTo>
                <a:lnTo>
                  <a:pt x="21567" y="58268"/>
                </a:lnTo>
                <a:lnTo>
                  <a:pt x="30405" y="58268"/>
                </a:lnTo>
                <a:lnTo>
                  <a:pt x="29274" y="50090"/>
                </a:lnTo>
                <a:lnTo>
                  <a:pt x="23291" y="50090"/>
                </a:lnTo>
                <a:lnTo>
                  <a:pt x="20678" y="49517"/>
                </a:lnTo>
                <a:lnTo>
                  <a:pt x="16473" y="47282"/>
                </a:lnTo>
                <a:lnTo>
                  <a:pt x="13564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8367375" y="6652724"/>
            <a:ext cx="78652" cy="57505"/>
          </a:xfrm>
          <a:custGeom>
            <a:avLst/>
            <a:gdLst/>
            <a:ahLst/>
            <a:cxnLst/>
            <a:rect l="l" t="t" r="r" b="b"/>
            <a:pathLst>
              <a:path w="78652" h="57505">
                <a:moveTo>
                  <a:pt x="1346" y="57189"/>
                </a:moveTo>
                <a:lnTo>
                  <a:pt x="3887" y="57505"/>
                </a:lnTo>
                <a:lnTo>
                  <a:pt x="6616" y="57466"/>
                </a:lnTo>
                <a:lnTo>
                  <a:pt x="9715" y="55676"/>
                </a:lnTo>
                <a:lnTo>
                  <a:pt x="9715" y="18619"/>
                </a:lnTo>
                <a:lnTo>
                  <a:pt x="12383" y="15278"/>
                </a:lnTo>
                <a:lnTo>
                  <a:pt x="17146" y="11012"/>
                </a:lnTo>
                <a:lnTo>
                  <a:pt x="21678" y="8420"/>
                </a:lnTo>
                <a:lnTo>
                  <a:pt x="25728" y="8420"/>
                </a:lnTo>
                <a:lnTo>
                  <a:pt x="28611" y="9485"/>
                </a:lnTo>
                <a:lnTo>
                  <a:pt x="31863" y="12548"/>
                </a:lnTo>
                <a:lnTo>
                  <a:pt x="33389" y="15483"/>
                </a:lnTo>
                <a:lnTo>
                  <a:pt x="34253" y="19165"/>
                </a:lnTo>
                <a:lnTo>
                  <a:pt x="34469" y="23456"/>
                </a:lnTo>
                <a:lnTo>
                  <a:pt x="34469" y="55676"/>
                </a:lnTo>
                <a:lnTo>
                  <a:pt x="35816" y="57189"/>
                </a:lnTo>
                <a:lnTo>
                  <a:pt x="38393" y="57505"/>
                </a:lnTo>
                <a:lnTo>
                  <a:pt x="41022" y="57466"/>
                </a:lnTo>
                <a:lnTo>
                  <a:pt x="44182" y="55676"/>
                </a:lnTo>
                <a:lnTo>
                  <a:pt x="44182" y="18619"/>
                </a:lnTo>
                <a:lnTo>
                  <a:pt x="46889" y="15278"/>
                </a:lnTo>
                <a:lnTo>
                  <a:pt x="51638" y="11012"/>
                </a:lnTo>
                <a:lnTo>
                  <a:pt x="56149" y="8420"/>
                </a:lnTo>
                <a:lnTo>
                  <a:pt x="60184" y="8420"/>
                </a:lnTo>
                <a:lnTo>
                  <a:pt x="63093" y="9485"/>
                </a:lnTo>
                <a:lnTo>
                  <a:pt x="66394" y="12548"/>
                </a:lnTo>
                <a:lnTo>
                  <a:pt x="67881" y="15483"/>
                </a:lnTo>
                <a:lnTo>
                  <a:pt x="68670" y="19165"/>
                </a:lnTo>
                <a:lnTo>
                  <a:pt x="68860" y="23456"/>
                </a:lnTo>
                <a:lnTo>
                  <a:pt x="68860" y="55676"/>
                </a:lnTo>
                <a:lnTo>
                  <a:pt x="70267" y="57189"/>
                </a:lnTo>
                <a:lnTo>
                  <a:pt x="72834" y="57505"/>
                </a:lnTo>
                <a:lnTo>
                  <a:pt x="75538" y="57466"/>
                </a:lnTo>
                <a:lnTo>
                  <a:pt x="78652" y="55676"/>
                </a:lnTo>
                <a:lnTo>
                  <a:pt x="78652" y="19165"/>
                </a:lnTo>
                <a:lnTo>
                  <a:pt x="78346" y="16333"/>
                </a:lnTo>
                <a:lnTo>
                  <a:pt x="77737" y="13639"/>
                </a:lnTo>
                <a:lnTo>
                  <a:pt x="77125" y="10961"/>
                </a:lnTo>
                <a:lnTo>
                  <a:pt x="74678" y="6605"/>
                </a:lnTo>
                <a:lnTo>
                  <a:pt x="71362" y="3009"/>
                </a:lnTo>
                <a:lnTo>
                  <a:pt x="66739" y="596"/>
                </a:lnTo>
                <a:lnTo>
                  <a:pt x="63856" y="0"/>
                </a:lnTo>
                <a:lnTo>
                  <a:pt x="60440" y="0"/>
                </a:lnTo>
                <a:lnTo>
                  <a:pt x="57632" y="190"/>
                </a:lnTo>
                <a:lnTo>
                  <a:pt x="54838" y="928"/>
                </a:lnTo>
                <a:lnTo>
                  <a:pt x="51929" y="2360"/>
                </a:lnTo>
                <a:lnTo>
                  <a:pt x="48920" y="4269"/>
                </a:lnTo>
                <a:lnTo>
                  <a:pt x="45745" y="6932"/>
                </a:lnTo>
                <a:lnTo>
                  <a:pt x="41669" y="8916"/>
                </a:lnTo>
                <a:lnTo>
                  <a:pt x="39941" y="6210"/>
                </a:lnTo>
                <a:lnTo>
                  <a:pt x="36525" y="2922"/>
                </a:lnTo>
                <a:lnTo>
                  <a:pt x="33641" y="1281"/>
                </a:lnTo>
                <a:lnTo>
                  <a:pt x="30163" y="266"/>
                </a:lnTo>
                <a:lnTo>
                  <a:pt x="25984" y="0"/>
                </a:lnTo>
                <a:lnTo>
                  <a:pt x="23115" y="0"/>
                </a:lnTo>
                <a:lnTo>
                  <a:pt x="20271" y="788"/>
                </a:lnTo>
                <a:lnTo>
                  <a:pt x="17473" y="2335"/>
                </a:lnTo>
                <a:lnTo>
                  <a:pt x="14655" y="3887"/>
                </a:lnTo>
                <a:lnTo>
                  <a:pt x="11761" y="6324"/>
                </a:lnTo>
                <a:lnTo>
                  <a:pt x="8776" y="9665"/>
                </a:lnTo>
                <a:lnTo>
                  <a:pt x="8776" y="2653"/>
                </a:lnTo>
                <a:lnTo>
                  <a:pt x="8561" y="1868"/>
                </a:lnTo>
                <a:lnTo>
                  <a:pt x="5993" y="863"/>
                </a:lnTo>
                <a:lnTo>
                  <a:pt x="2782" y="863"/>
                </a:lnTo>
                <a:lnTo>
                  <a:pt x="0" y="2653"/>
                </a:lnTo>
                <a:lnTo>
                  <a:pt x="0" y="55676"/>
                </a:lnTo>
                <a:lnTo>
                  <a:pt x="1346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8463264" y="6652731"/>
            <a:ext cx="48780" cy="78588"/>
          </a:xfrm>
          <a:custGeom>
            <a:avLst/>
            <a:gdLst/>
            <a:ahLst/>
            <a:cxnLst/>
            <a:rect l="l" t="t" r="r" b="b"/>
            <a:pathLst>
              <a:path w="48780" h="78588">
                <a:moveTo>
                  <a:pt x="38696" y="29452"/>
                </a:moveTo>
                <a:lnTo>
                  <a:pt x="38445" y="34391"/>
                </a:lnTo>
                <a:lnTo>
                  <a:pt x="37415" y="39244"/>
                </a:lnTo>
                <a:lnTo>
                  <a:pt x="35535" y="43420"/>
                </a:lnTo>
                <a:lnTo>
                  <a:pt x="35637" y="56170"/>
                </a:lnTo>
                <a:lnTo>
                  <a:pt x="38494" y="54775"/>
                </a:lnTo>
                <a:lnTo>
                  <a:pt x="40906" y="52795"/>
                </a:lnTo>
                <a:lnTo>
                  <a:pt x="42851" y="50217"/>
                </a:lnTo>
                <a:lnTo>
                  <a:pt x="44791" y="47650"/>
                </a:lnTo>
                <a:lnTo>
                  <a:pt x="46278" y="44514"/>
                </a:lnTo>
                <a:lnTo>
                  <a:pt x="47268" y="40831"/>
                </a:lnTo>
                <a:lnTo>
                  <a:pt x="48272" y="37123"/>
                </a:lnTo>
                <a:lnTo>
                  <a:pt x="48780" y="32969"/>
                </a:lnTo>
                <a:lnTo>
                  <a:pt x="48780" y="24484"/>
                </a:lnTo>
                <a:lnTo>
                  <a:pt x="48388" y="20840"/>
                </a:lnTo>
                <a:lnTo>
                  <a:pt x="47599" y="17414"/>
                </a:lnTo>
                <a:lnTo>
                  <a:pt x="46810" y="13968"/>
                </a:lnTo>
                <a:lnTo>
                  <a:pt x="45568" y="10958"/>
                </a:lnTo>
                <a:lnTo>
                  <a:pt x="43851" y="8370"/>
                </a:lnTo>
                <a:lnTo>
                  <a:pt x="42138" y="5778"/>
                </a:lnTo>
                <a:lnTo>
                  <a:pt x="39942" y="3733"/>
                </a:lnTo>
                <a:lnTo>
                  <a:pt x="37235" y="2236"/>
                </a:lnTo>
                <a:lnTo>
                  <a:pt x="34521" y="739"/>
                </a:lnTo>
                <a:lnTo>
                  <a:pt x="31240" y="0"/>
                </a:lnTo>
                <a:lnTo>
                  <a:pt x="27382" y="0"/>
                </a:lnTo>
                <a:lnTo>
                  <a:pt x="23940" y="201"/>
                </a:lnTo>
                <a:lnTo>
                  <a:pt x="20765" y="1029"/>
                </a:lnTo>
                <a:lnTo>
                  <a:pt x="17705" y="2437"/>
                </a:lnTo>
                <a:lnTo>
                  <a:pt x="14681" y="4265"/>
                </a:lnTo>
                <a:lnTo>
                  <a:pt x="11696" y="6692"/>
                </a:lnTo>
                <a:lnTo>
                  <a:pt x="8535" y="9777"/>
                </a:lnTo>
                <a:lnTo>
                  <a:pt x="8535" y="2654"/>
                </a:lnTo>
                <a:lnTo>
                  <a:pt x="8331" y="1789"/>
                </a:lnTo>
                <a:lnTo>
                  <a:pt x="5742" y="849"/>
                </a:lnTo>
                <a:lnTo>
                  <a:pt x="2783" y="849"/>
                </a:lnTo>
                <a:lnTo>
                  <a:pt x="0" y="2654"/>
                </a:lnTo>
                <a:lnTo>
                  <a:pt x="0" y="76709"/>
                </a:lnTo>
                <a:lnTo>
                  <a:pt x="1347" y="78271"/>
                </a:lnTo>
                <a:lnTo>
                  <a:pt x="3888" y="78588"/>
                </a:lnTo>
                <a:lnTo>
                  <a:pt x="6616" y="78538"/>
                </a:lnTo>
                <a:lnTo>
                  <a:pt x="9716" y="76709"/>
                </a:lnTo>
                <a:lnTo>
                  <a:pt x="9716" y="50191"/>
                </a:lnTo>
                <a:lnTo>
                  <a:pt x="11123" y="51563"/>
                </a:lnTo>
                <a:lnTo>
                  <a:pt x="13715" y="53784"/>
                </a:lnTo>
                <a:lnTo>
                  <a:pt x="17524" y="56311"/>
                </a:lnTo>
                <a:lnTo>
                  <a:pt x="20102" y="57467"/>
                </a:lnTo>
                <a:lnTo>
                  <a:pt x="22769" y="58105"/>
                </a:lnTo>
                <a:lnTo>
                  <a:pt x="25794" y="58266"/>
                </a:lnTo>
                <a:lnTo>
                  <a:pt x="29502" y="49302"/>
                </a:lnTo>
                <a:lnTo>
                  <a:pt x="24955" y="49885"/>
                </a:lnTo>
                <a:lnTo>
                  <a:pt x="22302" y="49885"/>
                </a:lnTo>
                <a:lnTo>
                  <a:pt x="17359" y="47293"/>
                </a:lnTo>
                <a:lnTo>
                  <a:pt x="12409" y="43078"/>
                </a:lnTo>
                <a:lnTo>
                  <a:pt x="9716" y="39817"/>
                </a:lnTo>
                <a:lnTo>
                  <a:pt x="9716" y="18731"/>
                </a:lnTo>
                <a:lnTo>
                  <a:pt x="12711" y="15189"/>
                </a:lnTo>
                <a:lnTo>
                  <a:pt x="15480" y="12561"/>
                </a:lnTo>
                <a:lnTo>
                  <a:pt x="18072" y="10681"/>
                </a:lnTo>
                <a:lnTo>
                  <a:pt x="21805" y="8928"/>
                </a:lnTo>
                <a:lnTo>
                  <a:pt x="25538" y="8370"/>
                </a:lnTo>
                <a:lnTo>
                  <a:pt x="30190" y="8953"/>
                </a:lnTo>
                <a:lnTo>
                  <a:pt x="33591" y="11304"/>
                </a:lnTo>
                <a:lnTo>
                  <a:pt x="35942" y="14847"/>
                </a:lnTo>
                <a:lnTo>
                  <a:pt x="37666" y="19062"/>
                </a:lnTo>
                <a:lnTo>
                  <a:pt x="38494" y="24117"/>
                </a:lnTo>
                <a:lnTo>
                  <a:pt x="38696" y="26744"/>
                </a:lnTo>
                <a:lnTo>
                  <a:pt x="38696" y="29452"/>
                </a:lnTo>
                <a:close/>
              </a:path>
              <a:path w="48780" h="78588">
                <a:moveTo>
                  <a:pt x="25794" y="58266"/>
                </a:moveTo>
                <a:lnTo>
                  <a:pt x="29491" y="58266"/>
                </a:lnTo>
                <a:lnTo>
                  <a:pt x="32767" y="57567"/>
                </a:lnTo>
                <a:lnTo>
                  <a:pt x="35637" y="56170"/>
                </a:lnTo>
                <a:lnTo>
                  <a:pt x="35535" y="43420"/>
                </a:lnTo>
                <a:lnTo>
                  <a:pt x="33019" y="46951"/>
                </a:lnTo>
                <a:lnTo>
                  <a:pt x="29502" y="49302"/>
                </a:lnTo>
                <a:lnTo>
                  <a:pt x="25794" y="58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8522589" y="6652724"/>
            <a:ext cx="48784" cy="58266"/>
          </a:xfrm>
          <a:custGeom>
            <a:avLst/>
            <a:gdLst/>
            <a:ahLst/>
            <a:cxnLst/>
            <a:rect l="l" t="t" r="r" b="b"/>
            <a:pathLst>
              <a:path w="48784" h="58266">
                <a:moveTo>
                  <a:pt x="572" y="38389"/>
                </a:moveTo>
                <a:lnTo>
                  <a:pt x="1703" y="42011"/>
                </a:lnTo>
                <a:lnTo>
                  <a:pt x="2848" y="45618"/>
                </a:lnTo>
                <a:lnTo>
                  <a:pt x="4536" y="48614"/>
                </a:lnTo>
                <a:lnTo>
                  <a:pt x="9018" y="53416"/>
                </a:lnTo>
                <a:lnTo>
                  <a:pt x="11776" y="55219"/>
                </a:lnTo>
                <a:lnTo>
                  <a:pt x="15052" y="56451"/>
                </a:lnTo>
                <a:lnTo>
                  <a:pt x="18328" y="57656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7" y="57340"/>
                </a:lnTo>
                <a:lnTo>
                  <a:pt x="39474" y="56451"/>
                </a:lnTo>
                <a:lnTo>
                  <a:pt x="43588" y="54989"/>
                </a:lnTo>
                <a:lnTo>
                  <a:pt x="46394" y="52170"/>
                </a:lnTo>
                <a:lnTo>
                  <a:pt x="46548" y="49427"/>
                </a:lnTo>
                <a:lnTo>
                  <a:pt x="44479" y="46367"/>
                </a:lnTo>
                <a:lnTo>
                  <a:pt x="41911" y="47393"/>
                </a:lnTo>
                <a:lnTo>
                  <a:pt x="39283" y="48373"/>
                </a:lnTo>
                <a:lnTo>
                  <a:pt x="36134" y="49338"/>
                </a:lnTo>
                <a:lnTo>
                  <a:pt x="32195" y="50176"/>
                </a:lnTo>
                <a:lnTo>
                  <a:pt x="27421" y="50366"/>
                </a:lnTo>
                <a:lnTo>
                  <a:pt x="24221" y="50366"/>
                </a:lnTo>
                <a:lnTo>
                  <a:pt x="21513" y="49924"/>
                </a:lnTo>
                <a:lnTo>
                  <a:pt x="17096" y="48106"/>
                </a:lnTo>
                <a:lnTo>
                  <a:pt x="13921" y="45137"/>
                </a:lnTo>
                <a:lnTo>
                  <a:pt x="11560" y="41414"/>
                </a:lnTo>
                <a:lnTo>
                  <a:pt x="10364" y="36701"/>
                </a:lnTo>
                <a:lnTo>
                  <a:pt x="10083" y="34058"/>
                </a:lnTo>
                <a:lnTo>
                  <a:pt x="10083" y="31114"/>
                </a:lnTo>
                <a:lnTo>
                  <a:pt x="44997" y="31114"/>
                </a:lnTo>
                <a:lnTo>
                  <a:pt x="39002" y="23976"/>
                </a:lnTo>
                <a:lnTo>
                  <a:pt x="10083" y="23976"/>
                </a:lnTo>
                <a:lnTo>
                  <a:pt x="9094" y="5331"/>
                </a:lnTo>
                <a:lnTo>
                  <a:pt x="4648" y="10400"/>
                </a:lnTo>
                <a:lnTo>
                  <a:pt x="2948" y="13484"/>
                </a:lnTo>
                <a:lnTo>
                  <a:pt x="1767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34199"/>
                </a:lnTo>
                <a:lnTo>
                  <a:pt x="572" y="38389"/>
                </a:lnTo>
                <a:close/>
              </a:path>
              <a:path w="48784" h="58266">
                <a:moveTo>
                  <a:pt x="48784" y="21639"/>
                </a:moveTo>
                <a:lnTo>
                  <a:pt x="48337" y="18402"/>
                </a:lnTo>
                <a:lnTo>
                  <a:pt x="47448" y="15339"/>
                </a:lnTo>
                <a:lnTo>
                  <a:pt x="46573" y="12305"/>
                </a:lnTo>
                <a:lnTo>
                  <a:pt x="45187" y="9650"/>
                </a:lnTo>
                <a:lnTo>
                  <a:pt x="43308" y="7390"/>
                </a:lnTo>
                <a:lnTo>
                  <a:pt x="39016" y="3340"/>
                </a:lnTo>
                <a:lnTo>
                  <a:pt x="36094" y="2019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7" y="683"/>
                </a:lnTo>
                <a:lnTo>
                  <a:pt x="14912" y="2030"/>
                </a:lnTo>
                <a:lnTo>
                  <a:pt x="11761" y="3390"/>
                </a:lnTo>
                <a:lnTo>
                  <a:pt x="9094" y="5331"/>
                </a:lnTo>
                <a:lnTo>
                  <a:pt x="10083" y="23976"/>
                </a:lnTo>
                <a:lnTo>
                  <a:pt x="10530" y="19749"/>
                </a:lnTo>
                <a:lnTo>
                  <a:pt x="11877" y="15770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6"/>
                </a:lnTo>
                <a:lnTo>
                  <a:pt x="29657" y="7606"/>
                </a:lnTo>
                <a:lnTo>
                  <a:pt x="33200" y="9053"/>
                </a:lnTo>
                <a:lnTo>
                  <a:pt x="35586" y="11962"/>
                </a:lnTo>
                <a:lnTo>
                  <a:pt x="37988" y="14871"/>
                </a:lnTo>
                <a:lnTo>
                  <a:pt x="39118" y="18884"/>
                </a:lnTo>
                <a:lnTo>
                  <a:pt x="39002" y="23976"/>
                </a:lnTo>
                <a:lnTo>
                  <a:pt x="44997" y="31114"/>
                </a:lnTo>
                <a:lnTo>
                  <a:pt x="48388" y="29486"/>
                </a:lnTo>
                <a:lnTo>
                  <a:pt x="48784" y="26873"/>
                </a:lnTo>
                <a:lnTo>
                  <a:pt x="48784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8578738" y="6639358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85" y="35"/>
                </a:moveTo>
                <a:lnTo>
                  <a:pt x="9371" y="1889"/>
                </a:lnTo>
                <a:lnTo>
                  <a:pt x="9371" y="14489"/>
                </a:lnTo>
                <a:lnTo>
                  <a:pt x="1412" y="14565"/>
                </a:lnTo>
                <a:lnTo>
                  <a:pt x="50" y="17181"/>
                </a:lnTo>
                <a:lnTo>
                  <a:pt x="0" y="19965"/>
                </a:lnTo>
                <a:lnTo>
                  <a:pt x="1955" y="22553"/>
                </a:lnTo>
                <a:lnTo>
                  <a:pt x="9371" y="22553"/>
                </a:lnTo>
                <a:lnTo>
                  <a:pt x="9371" y="56616"/>
                </a:lnTo>
                <a:lnTo>
                  <a:pt x="9651" y="59269"/>
                </a:lnTo>
                <a:lnTo>
                  <a:pt x="10224" y="61530"/>
                </a:lnTo>
                <a:lnTo>
                  <a:pt x="11711" y="65656"/>
                </a:lnTo>
                <a:lnTo>
                  <a:pt x="14224" y="68590"/>
                </a:lnTo>
                <a:lnTo>
                  <a:pt x="17806" y="70418"/>
                </a:lnTo>
                <a:lnTo>
                  <a:pt x="22122" y="71513"/>
                </a:lnTo>
                <a:lnTo>
                  <a:pt x="25779" y="71513"/>
                </a:lnTo>
                <a:lnTo>
                  <a:pt x="28487" y="71233"/>
                </a:lnTo>
                <a:lnTo>
                  <a:pt x="31662" y="70498"/>
                </a:lnTo>
                <a:lnTo>
                  <a:pt x="34405" y="67866"/>
                </a:lnTo>
                <a:lnTo>
                  <a:pt x="34646" y="65148"/>
                </a:lnTo>
                <a:lnTo>
                  <a:pt x="34646" y="64439"/>
                </a:lnTo>
                <a:lnTo>
                  <a:pt x="32231" y="61822"/>
                </a:lnTo>
                <a:lnTo>
                  <a:pt x="29629" y="62776"/>
                </a:lnTo>
                <a:lnTo>
                  <a:pt x="26517" y="63219"/>
                </a:lnTo>
                <a:lnTo>
                  <a:pt x="23735" y="63219"/>
                </a:lnTo>
                <a:lnTo>
                  <a:pt x="21794" y="62269"/>
                </a:lnTo>
                <a:lnTo>
                  <a:pt x="19635" y="58546"/>
                </a:lnTo>
                <a:lnTo>
                  <a:pt x="19088" y="55788"/>
                </a:lnTo>
                <a:lnTo>
                  <a:pt x="19088" y="22553"/>
                </a:lnTo>
                <a:lnTo>
                  <a:pt x="33300" y="22553"/>
                </a:lnTo>
                <a:lnTo>
                  <a:pt x="34646" y="19965"/>
                </a:lnTo>
                <a:lnTo>
                  <a:pt x="34607" y="17181"/>
                </a:lnTo>
                <a:lnTo>
                  <a:pt x="32702" y="14489"/>
                </a:lnTo>
                <a:lnTo>
                  <a:pt x="19088" y="14489"/>
                </a:lnTo>
                <a:lnTo>
                  <a:pt x="19088" y="1889"/>
                </a:lnTo>
                <a:lnTo>
                  <a:pt x="17741" y="331"/>
                </a:lnTo>
                <a:lnTo>
                  <a:pt x="15189" y="0"/>
                </a:lnTo>
                <a:lnTo>
                  <a:pt x="12485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8624650" y="6631693"/>
            <a:ext cx="12016" cy="78536"/>
          </a:xfrm>
          <a:custGeom>
            <a:avLst/>
            <a:gdLst/>
            <a:ahLst/>
            <a:cxnLst/>
            <a:rect l="l" t="t" r="r" b="b"/>
            <a:pathLst>
              <a:path w="12016" h="78536">
                <a:moveTo>
                  <a:pt x="0" y="5892"/>
                </a:moveTo>
                <a:lnTo>
                  <a:pt x="420" y="9665"/>
                </a:lnTo>
                <a:lnTo>
                  <a:pt x="3671" y="11671"/>
                </a:lnTo>
                <a:lnTo>
                  <a:pt x="8254" y="11671"/>
                </a:lnTo>
                <a:lnTo>
                  <a:pt x="11584" y="9615"/>
                </a:lnTo>
                <a:lnTo>
                  <a:pt x="12016" y="5777"/>
                </a:lnTo>
                <a:lnTo>
                  <a:pt x="11595" y="2019"/>
                </a:lnTo>
                <a:lnTo>
                  <a:pt x="8343" y="0"/>
                </a:lnTo>
                <a:lnTo>
                  <a:pt x="3747" y="0"/>
                </a:lnTo>
                <a:lnTo>
                  <a:pt x="431" y="2070"/>
                </a:lnTo>
                <a:lnTo>
                  <a:pt x="0" y="5892"/>
                </a:lnTo>
                <a:close/>
              </a:path>
              <a:path w="12016" h="78536">
                <a:moveTo>
                  <a:pt x="1169" y="23684"/>
                </a:moveTo>
                <a:lnTo>
                  <a:pt x="1169" y="76708"/>
                </a:lnTo>
                <a:lnTo>
                  <a:pt x="2145" y="78055"/>
                </a:lnTo>
                <a:lnTo>
                  <a:pt x="5054" y="78536"/>
                </a:lnTo>
                <a:lnTo>
                  <a:pt x="7786" y="78497"/>
                </a:lnTo>
                <a:lnTo>
                  <a:pt x="10896" y="76708"/>
                </a:lnTo>
                <a:lnTo>
                  <a:pt x="10896" y="23684"/>
                </a:lnTo>
                <a:lnTo>
                  <a:pt x="9538" y="22175"/>
                </a:lnTo>
                <a:lnTo>
                  <a:pt x="6972" y="21869"/>
                </a:lnTo>
                <a:lnTo>
                  <a:pt x="4279" y="21908"/>
                </a:lnTo>
                <a:lnTo>
                  <a:pt x="1169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8646044" y="6639358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85" y="35"/>
                </a:moveTo>
                <a:lnTo>
                  <a:pt x="9389" y="1889"/>
                </a:lnTo>
                <a:lnTo>
                  <a:pt x="9389" y="14489"/>
                </a:lnTo>
                <a:lnTo>
                  <a:pt x="1424" y="14565"/>
                </a:lnTo>
                <a:lnTo>
                  <a:pt x="53" y="17181"/>
                </a:lnTo>
                <a:lnTo>
                  <a:pt x="0" y="19965"/>
                </a:lnTo>
                <a:lnTo>
                  <a:pt x="1958" y="22553"/>
                </a:lnTo>
                <a:lnTo>
                  <a:pt x="9389" y="22553"/>
                </a:lnTo>
                <a:lnTo>
                  <a:pt x="9389" y="56616"/>
                </a:lnTo>
                <a:lnTo>
                  <a:pt x="9665" y="59269"/>
                </a:lnTo>
                <a:lnTo>
                  <a:pt x="10238" y="61530"/>
                </a:lnTo>
                <a:lnTo>
                  <a:pt x="11710" y="65656"/>
                </a:lnTo>
                <a:lnTo>
                  <a:pt x="14237" y="68590"/>
                </a:lnTo>
                <a:lnTo>
                  <a:pt x="17805" y="70418"/>
                </a:lnTo>
                <a:lnTo>
                  <a:pt x="22125" y="71513"/>
                </a:lnTo>
                <a:lnTo>
                  <a:pt x="25783" y="71513"/>
                </a:lnTo>
                <a:lnTo>
                  <a:pt x="28487" y="71233"/>
                </a:lnTo>
                <a:lnTo>
                  <a:pt x="31676" y="70498"/>
                </a:lnTo>
                <a:lnTo>
                  <a:pt x="34405" y="67866"/>
                </a:lnTo>
                <a:lnTo>
                  <a:pt x="34646" y="65148"/>
                </a:lnTo>
                <a:lnTo>
                  <a:pt x="34646" y="64439"/>
                </a:lnTo>
                <a:lnTo>
                  <a:pt x="32249" y="61822"/>
                </a:lnTo>
                <a:lnTo>
                  <a:pt x="29641" y="62776"/>
                </a:lnTo>
                <a:lnTo>
                  <a:pt x="26517" y="63219"/>
                </a:lnTo>
                <a:lnTo>
                  <a:pt x="23738" y="63219"/>
                </a:lnTo>
                <a:lnTo>
                  <a:pt x="21794" y="62269"/>
                </a:lnTo>
                <a:lnTo>
                  <a:pt x="19634" y="58546"/>
                </a:lnTo>
                <a:lnTo>
                  <a:pt x="19090" y="55788"/>
                </a:lnTo>
                <a:lnTo>
                  <a:pt x="19090" y="22553"/>
                </a:lnTo>
                <a:lnTo>
                  <a:pt x="33299" y="22553"/>
                </a:lnTo>
                <a:lnTo>
                  <a:pt x="34646" y="19965"/>
                </a:lnTo>
                <a:lnTo>
                  <a:pt x="34610" y="17181"/>
                </a:lnTo>
                <a:lnTo>
                  <a:pt x="32716" y="14489"/>
                </a:lnTo>
                <a:lnTo>
                  <a:pt x="19090" y="14489"/>
                </a:lnTo>
                <a:lnTo>
                  <a:pt x="19090" y="1889"/>
                </a:lnTo>
                <a:lnTo>
                  <a:pt x="17744" y="331"/>
                </a:lnTo>
                <a:lnTo>
                  <a:pt x="15191" y="0"/>
                </a:lnTo>
                <a:lnTo>
                  <a:pt x="12485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8691958" y="6631693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65"/>
                </a:lnTo>
                <a:lnTo>
                  <a:pt x="3669" y="11671"/>
                </a:lnTo>
                <a:lnTo>
                  <a:pt x="8265" y="11671"/>
                </a:lnTo>
                <a:lnTo>
                  <a:pt x="11581" y="9615"/>
                </a:lnTo>
                <a:lnTo>
                  <a:pt x="12012" y="5777"/>
                </a:lnTo>
                <a:lnTo>
                  <a:pt x="11595" y="2019"/>
                </a:lnTo>
                <a:lnTo>
                  <a:pt x="8345" y="0"/>
                </a:lnTo>
                <a:lnTo>
                  <a:pt x="3743" y="0"/>
                </a:lnTo>
                <a:lnTo>
                  <a:pt x="431" y="2070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145" y="78055"/>
                </a:lnTo>
                <a:lnTo>
                  <a:pt x="5064" y="78536"/>
                </a:lnTo>
                <a:lnTo>
                  <a:pt x="7797" y="78497"/>
                </a:lnTo>
                <a:lnTo>
                  <a:pt x="10897" y="76708"/>
                </a:lnTo>
                <a:lnTo>
                  <a:pt x="10897" y="23684"/>
                </a:lnTo>
                <a:lnTo>
                  <a:pt x="9550" y="22175"/>
                </a:lnTo>
                <a:lnTo>
                  <a:pt x="6983" y="21869"/>
                </a:lnTo>
                <a:lnTo>
                  <a:pt x="4279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8713417" y="6653556"/>
            <a:ext cx="50493" cy="56667"/>
          </a:xfrm>
          <a:custGeom>
            <a:avLst/>
            <a:gdLst/>
            <a:ahLst/>
            <a:cxnLst/>
            <a:rect l="l" t="t" r="r" b="b"/>
            <a:pathLst>
              <a:path w="50493" h="56667">
                <a:moveTo>
                  <a:pt x="594" y="4179"/>
                </a:moveTo>
                <a:lnTo>
                  <a:pt x="18615" y="54546"/>
                </a:lnTo>
                <a:lnTo>
                  <a:pt x="20419" y="56194"/>
                </a:lnTo>
                <a:lnTo>
                  <a:pt x="23126" y="56628"/>
                </a:lnTo>
                <a:lnTo>
                  <a:pt x="26452" y="56667"/>
                </a:lnTo>
                <a:lnTo>
                  <a:pt x="29019" y="56516"/>
                </a:lnTo>
                <a:lnTo>
                  <a:pt x="31939" y="54546"/>
                </a:lnTo>
                <a:lnTo>
                  <a:pt x="50026" y="4179"/>
                </a:lnTo>
                <a:lnTo>
                  <a:pt x="50493" y="1701"/>
                </a:lnTo>
                <a:lnTo>
                  <a:pt x="48780" y="100"/>
                </a:lnTo>
                <a:lnTo>
                  <a:pt x="43394" y="88"/>
                </a:lnTo>
                <a:lnTo>
                  <a:pt x="40601" y="1893"/>
                </a:lnTo>
                <a:lnTo>
                  <a:pt x="25819" y="45593"/>
                </a:lnTo>
                <a:lnTo>
                  <a:pt x="25398" y="45593"/>
                </a:lnTo>
                <a:lnTo>
                  <a:pt x="10436" y="1893"/>
                </a:lnTo>
                <a:lnTo>
                  <a:pt x="8737" y="251"/>
                </a:lnTo>
                <a:lnTo>
                  <a:pt x="5919" y="0"/>
                </a:lnTo>
                <a:lnTo>
                  <a:pt x="3121" y="10"/>
                </a:lnTo>
                <a:lnTo>
                  <a:pt x="0" y="1395"/>
                </a:lnTo>
                <a:lnTo>
                  <a:pt x="594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8770885" y="6652724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72" y="38389"/>
                </a:moveTo>
                <a:lnTo>
                  <a:pt x="1687" y="42011"/>
                </a:lnTo>
                <a:lnTo>
                  <a:pt x="2833" y="45618"/>
                </a:lnTo>
                <a:lnTo>
                  <a:pt x="4521" y="48614"/>
                </a:lnTo>
                <a:lnTo>
                  <a:pt x="9003" y="53416"/>
                </a:lnTo>
                <a:lnTo>
                  <a:pt x="11761" y="55219"/>
                </a:lnTo>
                <a:lnTo>
                  <a:pt x="15036" y="56451"/>
                </a:lnTo>
                <a:lnTo>
                  <a:pt x="18327" y="57656"/>
                </a:lnTo>
                <a:lnTo>
                  <a:pt x="22150" y="58266"/>
                </a:lnTo>
                <a:lnTo>
                  <a:pt x="26506" y="58266"/>
                </a:lnTo>
                <a:lnTo>
                  <a:pt x="31380" y="58089"/>
                </a:lnTo>
                <a:lnTo>
                  <a:pt x="35816" y="57340"/>
                </a:lnTo>
                <a:lnTo>
                  <a:pt x="39458" y="56451"/>
                </a:lnTo>
                <a:lnTo>
                  <a:pt x="43588" y="54989"/>
                </a:lnTo>
                <a:lnTo>
                  <a:pt x="46381" y="52170"/>
                </a:lnTo>
                <a:lnTo>
                  <a:pt x="46532" y="49427"/>
                </a:lnTo>
                <a:lnTo>
                  <a:pt x="44463" y="46367"/>
                </a:lnTo>
                <a:lnTo>
                  <a:pt x="41896" y="47393"/>
                </a:lnTo>
                <a:lnTo>
                  <a:pt x="39268" y="48373"/>
                </a:lnTo>
                <a:lnTo>
                  <a:pt x="36132" y="49338"/>
                </a:lnTo>
                <a:lnTo>
                  <a:pt x="32184" y="50176"/>
                </a:lnTo>
                <a:lnTo>
                  <a:pt x="27406" y="50366"/>
                </a:lnTo>
                <a:lnTo>
                  <a:pt x="24220" y="50366"/>
                </a:lnTo>
                <a:lnTo>
                  <a:pt x="21513" y="49924"/>
                </a:lnTo>
                <a:lnTo>
                  <a:pt x="17081" y="48106"/>
                </a:lnTo>
                <a:lnTo>
                  <a:pt x="13906" y="45137"/>
                </a:lnTo>
                <a:lnTo>
                  <a:pt x="11545" y="41414"/>
                </a:lnTo>
                <a:lnTo>
                  <a:pt x="10364" y="36701"/>
                </a:lnTo>
                <a:lnTo>
                  <a:pt x="10072" y="34058"/>
                </a:lnTo>
                <a:lnTo>
                  <a:pt x="10072" y="31114"/>
                </a:lnTo>
                <a:lnTo>
                  <a:pt x="44985" y="31114"/>
                </a:lnTo>
                <a:lnTo>
                  <a:pt x="38987" y="23976"/>
                </a:lnTo>
                <a:lnTo>
                  <a:pt x="10072" y="23976"/>
                </a:lnTo>
                <a:lnTo>
                  <a:pt x="9083" y="5331"/>
                </a:lnTo>
                <a:lnTo>
                  <a:pt x="4636" y="10400"/>
                </a:lnTo>
                <a:lnTo>
                  <a:pt x="2933" y="13484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34199"/>
                </a:lnTo>
                <a:lnTo>
                  <a:pt x="572" y="38389"/>
                </a:lnTo>
                <a:close/>
              </a:path>
              <a:path w="48779" h="58266">
                <a:moveTo>
                  <a:pt x="48779" y="21639"/>
                </a:moveTo>
                <a:lnTo>
                  <a:pt x="48322" y="18402"/>
                </a:lnTo>
                <a:lnTo>
                  <a:pt x="47447" y="15339"/>
                </a:lnTo>
                <a:lnTo>
                  <a:pt x="46558" y="12305"/>
                </a:lnTo>
                <a:lnTo>
                  <a:pt x="45172" y="9650"/>
                </a:lnTo>
                <a:lnTo>
                  <a:pt x="43293" y="7390"/>
                </a:lnTo>
                <a:lnTo>
                  <a:pt x="39001" y="3340"/>
                </a:lnTo>
                <a:lnTo>
                  <a:pt x="36081" y="2019"/>
                </a:lnTo>
                <a:lnTo>
                  <a:pt x="33148" y="673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3"/>
                </a:lnTo>
                <a:lnTo>
                  <a:pt x="14897" y="2030"/>
                </a:lnTo>
                <a:lnTo>
                  <a:pt x="11746" y="3390"/>
                </a:lnTo>
                <a:lnTo>
                  <a:pt x="9083" y="5331"/>
                </a:lnTo>
                <a:lnTo>
                  <a:pt x="10072" y="23976"/>
                </a:lnTo>
                <a:lnTo>
                  <a:pt x="10515" y="19749"/>
                </a:lnTo>
                <a:lnTo>
                  <a:pt x="11861" y="15770"/>
                </a:lnTo>
                <a:lnTo>
                  <a:pt x="14032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6"/>
                </a:lnTo>
                <a:lnTo>
                  <a:pt x="29657" y="7606"/>
                </a:lnTo>
                <a:lnTo>
                  <a:pt x="33199" y="9053"/>
                </a:lnTo>
                <a:lnTo>
                  <a:pt x="35571" y="11962"/>
                </a:lnTo>
                <a:lnTo>
                  <a:pt x="37973" y="14871"/>
                </a:lnTo>
                <a:lnTo>
                  <a:pt x="39117" y="18884"/>
                </a:lnTo>
                <a:lnTo>
                  <a:pt x="38987" y="23976"/>
                </a:lnTo>
                <a:lnTo>
                  <a:pt x="44985" y="31114"/>
                </a:lnTo>
                <a:lnTo>
                  <a:pt x="48386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8834094" y="6652724"/>
            <a:ext cx="45665" cy="57505"/>
          </a:xfrm>
          <a:custGeom>
            <a:avLst/>
            <a:gdLst/>
            <a:ahLst/>
            <a:cxnLst/>
            <a:rect l="l" t="t" r="r" b="b"/>
            <a:pathLst>
              <a:path w="45665" h="57505">
                <a:moveTo>
                  <a:pt x="35938" y="24637"/>
                </a:moveTo>
                <a:lnTo>
                  <a:pt x="35938" y="55676"/>
                </a:lnTo>
                <a:lnTo>
                  <a:pt x="37298" y="57189"/>
                </a:lnTo>
                <a:lnTo>
                  <a:pt x="39851" y="57505"/>
                </a:lnTo>
                <a:lnTo>
                  <a:pt x="42555" y="57466"/>
                </a:lnTo>
                <a:lnTo>
                  <a:pt x="45665" y="55676"/>
                </a:lnTo>
                <a:lnTo>
                  <a:pt x="45665" y="19557"/>
                </a:lnTo>
                <a:lnTo>
                  <a:pt x="45349" y="16333"/>
                </a:lnTo>
                <a:lnTo>
                  <a:pt x="44690" y="13639"/>
                </a:lnTo>
                <a:lnTo>
                  <a:pt x="44042" y="10961"/>
                </a:lnTo>
                <a:lnTo>
                  <a:pt x="41474" y="6605"/>
                </a:lnTo>
                <a:lnTo>
                  <a:pt x="38033" y="3009"/>
                </a:lnTo>
                <a:lnTo>
                  <a:pt x="33209" y="596"/>
                </a:lnTo>
                <a:lnTo>
                  <a:pt x="30224" y="0"/>
                </a:lnTo>
                <a:lnTo>
                  <a:pt x="23668" y="0"/>
                </a:lnTo>
                <a:lnTo>
                  <a:pt x="20674" y="788"/>
                </a:lnTo>
                <a:lnTo>
                  <a:pt x="17715" y="2335"/>
                </a:lnTo>
                <a:lnTo>
                  <a:pt x="14740" y="3887"/>
                </a:lnTo>
                <a:lnTo>
                  <a:pt x="1177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81" y="1868"/>
                </a:lnTo>
                <a:lnTo>
                  <a:pt x="6004" y="863"/>
                </a:lnTo>
                <a:lnTo>
                  <a:pt x="2792" y="863"/>
                </a:lnTo>
                <a:lnTo>
                  <a:pt x="0" y="2653"/>
                </a:lnTo>
                <a:lnTo>
                  <a:pt x="0" y="55676"/>
                </a:lnTo>
                <a:lnTo>
                  <a:pt x="1356" y="57189"/>
                </a:lnTo>
                <a:lnTo>
                  <a:pt x="3897" y="57505"/>
                </a:lnTo>
                <a:lnTo>
                  <a:pt x="6626" y="57466"/>
                </a:lnTo>
                <a:lnTo>
                  <a:pt x="9726" y="55676"/>
                </a:lnTo>
                <a:lnTo>
                  <a:pt x="9726" y="18619"/>
                </a:lnTo>
                <a:lnTo>
                  <a:pt x="12393" y="15278"/>
                </a:lnTo>
                <a:lnTo>
                  <a:pt x="14946" y="12750"/>
                </a:lnTo>
                <a:lnTo>
                  <a:pt x="17383" y="11012"/>
                </a:lnTo>
                <a:lnTo>
                  <a:pt x="22247" y="8420"/>
                </a:lnTo>
                <a:lnTo>
                  <a:pt x="26578" y="8420"/>
                </a:lnTo>
                <a:lnTo>
                  <a:pt x="29663" y="9485"/>
                </a:lnTo>
                <a:lnTo>
                  <a:pt x="32269" y="11214"/>
                </a:lnTo>
                <a:lnTo>
                  <a:pt x="34072" y="13881"/>
                </a:lnTo>
                <a:lnTo>
                  <a:pt x="35239" y="17322"/>
                </a:lnTo>
                <a:lnTo>
                  <a:pt x="35938" y="21602"/>
                </a:lnTo>
                <a:lnTo>
                  <a:pt x="35938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8893432" y="6652724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72" y="38389"/>
                </a:moveTo>
                <a:lnTo>
                  <a:pt x="1703" y="42011"/>
                </a:lnTo>
                <a:lnTo>
                  <a:pt x="2843" y="45618"/>
                </a:lnTo>
                <a:lnTo>
                  <a:pt x="4536" y="48614"/>
                </a:lnTo>
                <a:lnTo>
                  <a:pt x="9018" y="53416"/>
                </a:lnTo>
                <a:lnTo>
                  <a:pt x="11761" y="55219"/>
                </a:lnTo>
                <a:lnTo>
                  <a:pt x="15052" y="56451"/>
                </a:lnTo>
                <a:lnTo>
                  <a:pt x="18327" y="57656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6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11" y="47393"/>
                </a:lnTo>
                <a:lnTo>
                  <a:pt x="39283" y="48373"/>
                </a:lnTo>
                <a:lnTo>
                  <a:pt x="36132" y="49338"/>
                </a:lnTo>
                <a:lnTo>
                  <a:pt x="32194" y="50176"/>
                </a:lnTo>
                <a:lnTo>
                  <a:pt x="27420" y="50366"/>
                </a:lnTo>
                <a:lnTo>
                  <a:pt x="24220" y="50366"/>
                </a:lnTo>
                <a:lnTo>
                  <a:pt x="21513" y="49924"/>
                </a:lnTo>
                <a:lnTo>
                  <a:pt x="17096" y="48106"/>
                </a:lnTo>
                <a:lnTo>
                  <a:pt x="13921" y="45137"/>
                </a:lnTo>
                <a:lnTo>
                  <a:pt x="11555" y="41414"/>
                </a:lnTo>
                <a:lnTo>
                  <a:pt x="10364" y="36701"/>
                </a:lnTo>
                <a:lnTo>
                  <a:pt x="10083" y="34058"/>
                </a:lnTo>
                <a:lnTo>
                  <a:pt x="10083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83" y="23976"/>
                </a:lnTo>
                <a:lnTo>
                  <a:pt x="9093" y="5331"/>
                </a:lnTo>
                <a:lnTo>
                  <a:pt x="4648" y="10400"/>
                </a:lnTo>
                <a:lnTo>
                  <a:pt x="2948" y="13484"/>
                </a:lnTo>
                <a:lnTo>
                  <a:pt x="1764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34199"/>
                </a:lnTo>
                <a:lnTo>
                  <a:pt x="572" y="38389"/>
                </a:lnTo>
                <a:close/>
              </a:path>
              <a:path w="48779" h="58266">
                <a:moveTo>
                  <a:pt x="48779" y="21639"/>
                </a:moveTo>
                <a:lnTo>
                  <a:pt x="48337" y="18402"/>
                </a:lnTo>
                <a:lnTo>
                  <a:pt x="47448" y="15339"/>
                </a:lnTo>
                <a:lnTo>
                  <a:pt x="46569" y="12305"/>
                </a:lnTo>
                <a:lnTo>
                  <a:pt x="45172" y="9650"/>
                </a:lnTo>
                <a:lnTo>
                  <a:pt x="43293" y="7390"/>
                </a:lnTo>
                <a:lnTo>
                  <a:pt x="39002" y="3340"/>
                </a:lnTo>
                <a:lnTo>
                  <a:pt x="36093" y="2019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3"/>
                </a:lnTo>
                <a:lnTo>
                  <a:pt x="14911" y="2030"/>
                </a:lnTo>
                <a:lnTo>
                  <a:pt x="11761" y="3390"/>
                </a:lnTo>
                <a:lnTo>
                  <a:pt x="9093" y="5331"/>
                </a:lnTo>
                <a:lnTo>
                  <a:pt x="10083" y="23976"/>
                </a:lnTo>
                <a:lnTo>
                  <a:pt x="10529" y="19749"/>
                </a:lnTo>
                <a:lnTo>
                  <a:pt x="11861" y="15770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9" y="9053"/>
                </a:lnTo>
                <a:lnTo>
                  <a:pt x="35585" y="11962"/>
                </a:lnTo>
                <a:lnTo>
                  <a:pt x="37986" y="14871"/>
                </a:lnTo>
                <a:lnTo>
                  <a:pt x="39117" y="18884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6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8952415" y="6652728"/>
            <a:ext cx="37529" cy="58268"/>
          </a:xfrm>
          <a:custGeom>
            <a:avLst/>
            <a:gdLst/>
            <a:ahLst/>
            <a:cxnLst/>
            <a:rect l="l" t="t" r="r" b="b"/>
            <a:pathLst>
              <a:path w="37529" h="58268">
                <a:moveTo>
                  <a:pt x="496" y="53023"/>
                </a:moveTo>
                <a:lnTo>
                  <a:pt x="3300" y="55284"/>
                </a:lnTo>
                <a:lnTo>
                  <a:pt x="6742" y="56706"/>
                </a:lnTo>
                <a:lnTo>
                  <a:pt x="9640" y="57520"/>
                </a:lnTo>
                <a:lnTo>
                  <a:pt x="13042" y="58113"/>
                </a:lnTo>
                <a:lnTo>
                  <a:pt x="16725" y="58268"/>
                </a:lnTo>
                <a:lnTo>
                  <a:pt x="19799" y="58268"/>
                </a:lnTo>
                <a:lnTo>
                  <a:pt x="22593" y="57898"/>
                </a:lnTo>
                <a:lnTo>
                  <a:pt x="25146" y="57150"/>
                </a:lnTo>
                <a:lnTo>
                  <a:pt x="27712" y="56389"/>
                </a:lnTo>
                <a:lnTo>
                  <a:pt x="29898" y="55295"/>
                </a:lnTo>
                <a:lnTo>
                  <a:pt x="33591" y="52386"/>
                </a:lnTo>
                <a:lnTo>
                  <a:pt x="36028" y="48477"/>
                </a:lnTo>
                <a:lnTo>
                  <a:pt x="37529" y="43955"/>
                </a:lnTo>
                <a:lnTo>
                  <a:pt x="37529" y="41236"/>
                </a:lnTo>
                <a:lnTo>
                  <a:pt x="37148" y="36996"/>
                </a:lnTo>
                <a:lnTo>
                  <a:pt x="35610" y="33691"/>
                </a:lnTo>
                <a:lnTo>
                  <a:pt x="32078" y="29922"/>
                </a:lnTo>
                <a:lnTo>
                  <a:pt x="29008" y="28105"/>
                </a:lnTo>
                <a:lnTo>
                  <a:pt x="25728" y="26531"/>
                </a:lnTo>
                <a:lnTo>
                  <a:pt x="22402" y="25185"/>
                </a:lnTo>
                <a:lnTo>
                  <a:pt x="19151" y="23928"/>
                </a:lnTo>
                <a:lnTo>
                  <a:pt x="16102" y="22581"/>
                </a:lnTo>
                <a:lnTo>
                  <a:pt x="12560" y="20105"/>
                </a:lnTo>
                <a:lnTo>
                  <a:pt x="10605" y="16724"/>
                </a:lnTo>
                <a:lnTo>
                  <a:pt x="10806" y="13082"/>
                </a:lnTo>
                <a:lnTo>
                  <a:pt x="13042" y="9690"/>
                </a:lnTo>
                <a:lnTo>
                  <a:pt x="16141" y="8102"/>
                </a:lnTo>
                <a:lnTo>
                  <a:pt x="18845" y="7545"/>
                </a:lnTo>
                <a:lnTo>
                  <a:pt x="22352" y="7545"/>
                </a:lnTo>
                <a:lnTo>
                  <a:pt x="25426" y="8178"/>
                </a:lnTo>
                <a:lnTo>
                  <a:pt x="28105" y="9081"/>
                </a:lnTo>
                <a:lnTo>
                  <a:pt x="31078" y="10529"/>
                </a:lnTo>
                <a:lnTo>
                  <a:pt x="34290" y="11037"/>
                </a:lnTo>
                <a:lnTo>
                  <a:pt x="34811" y="8445"/>
                </a:lnTo>
                <a:lnTo>
                  <a:pt x="34621" y="5400"/>
                </a:lnTo>
                <a:lnTo>
                  <a:pt x="32410" y="2807"/>
                </a:lnTo>
                <a:lnTo>
                  <a:pt x="29833" y="1587"/>
                </a:lnTo>
                <a:lnTo>
                  <a:pt x="26276" y="596"/>
                </a:lnTo>
                <a:lnTo>
                  <a:pt x="23456" y="129"/>
                </a:lnTo>
                <a:lnTo>
                  <a:pt x="20624" y="0"/>
                </a:lnTo>
                <a:lnTo>
                  <a:pt x="17399" y="0"/>
                </a:lnTo>
                <a:lnTo>
                  <a:pt x="14579" y="431"/>
                </a:lnTo>
                <a:lnTo>
                  <a:pt x="9740" y="2159"/>
                </a:lnTo>
                <a:lnTo>
                  <a:pt x="6123" y="4737"/>
                </a:lnTo>
                <a:lnTo>
                  <a:pt x="3315" y="7847"/>
                </a:lnTo>
                <a:lnTo>
                  <a:pt x="1703" y="11659"/>
                </a:lnTo>
                <a:lnTo>
                  <a:pt x="1295" y="15723"/>
                </a:lnTo>
                <a:lnTo>
                  <a:pt x="1677" y="20105"/>
                </a:lnTo>
                <a:lnTo>
                  <a:pt x="3214" y="23496"/>
                </a:lnTo>
                <a:lnTo>
                  <a:pt x="5486" y="26160"/>
                </a:lnTo>
                <a:lnTo>
                  <a:pt x="8153" y="28395"/>
                </a:lnTo>
                <a:lnTo>
                  <a:pt x="11328" y="30099"/>
                </a:lnTo>
                <a:lnTo>
                  <a:pt x="14630" y="31509"/>
                </a:lnTo>
                <a:lnTo>
                  <a:pt x="17931" y="32832"/>
                </a:lnTo>
                <a:lnTo>
                  <a:pt x="21070" y="34048"/>
                </a:lnTo>
                <a:lnTo>
                  <a:pt x="25005" y="36309"/>
                </a:lnTo>
                <a:lnTo>
                  <a:pt x="27547" y="39256"/>
                </a:lnTo>
                <a:lnTo>
                  <a:pt x="27928" y="42011"/>
                </a:lnTo>
                <a:lnTo>
                  <a:pt x="27661" y="44704"/>
                </a:lnTo>
                <a:lnTo>
                  <a:pt x="25844" y="47713"/>
                </a:lnTo>
                <a:lnTo>
                  <a:pt x="22719" y="49607"/>
                </a:lnTo>
                <a:lnTo>
                  <a:pt x="20055" y="50316"/>
                </a:lnTo>
                <a:lnTo>
                  <a:pt x="16904" y="50496"/>
                </a:lnTo>
                <a:lnTo>
                  <a:pt x="12764" y="50215"/>
                </a:lnTo>
                <a:lnTo>
                  <a:pt x="9385" y="49161"/>
                </a:lnTo>
                <a:lnTo>
                  <a:pt x="6681" y="47955"/>
                </a:lnTo>
                <a:lnTo>
                  <a:pt x="3556" y="46216"/>
                </a:lnTo>
                <a:lnTo>
                  <a:pt x="290" y="46622"/>
                </a:lnTo>
                <a:lnTo>
                  <a:pt x="0" y="49427"/>
                </a:lnTo>
                <a:lnTo>
                  <a:pt x="496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8999409" y="6652728"/>
            <a:ext cx="37527" cy="58268"/>
          </a:xfrm>
          <a:custGeom>
            <a:avLst/>
            <a:gdLst/>
            <a:ahLst/>
            <a:cxnLst/>
            <a:rect l="l" t="t" r="r" b="b"/>
            <a:pathLst>
              <a:path w="37527" h="58268">
                <a:moveTo>
                  <a:pt x="482" y="53023"/>
                </a:moveTo>
                <a:lnTo>
                  <a:pt x="3301" y="55284"/>
                </a:lnTo>
                <a:lnTo>
                  <a:pt x="6743" y="56706"/>
                </a:lnTo>
                <a:lnTo>
                  <a:pt x="9626" y="57520"/>
                </a:lnTo>
                <a:lnTo>
                  <a:pt x="13042" y="58113"/>
                </a:lnTo>
                <a:lnTo>
                  <a:pt x="16725" y="58268"/>
                </a:lnTo>
                <a:lnTo>
                  <a:pt x="19796" y="58268"/>
                </a:lnTo>
                <a:lnTo>
                  <a:pt x="22594" y="57898"/>
                </a:lnTo>
                <a:lnTo>
                  <a:pt x="25146" y="57150"/>
                </a:lnTo>
                <a:lnTo>
                  <a:pt x="27710" y="56389"/>
                </a:lnTo>
                <a:lnTo>
                  <a:pt x="29894" y="55295"/>
                </a:lnTo>
                <a:lnTo>
                  <a:pt x="33591" y="52386"/>
                </a:lnTo>
                <a:lnTo>
                  <a:pt x="36014" y="48477"/>
                </a:lnTo>
                <a:lnTo>
                  <a:pt x="37527" y="43955"/>
                </a:lnTo>
                <a:lnTo>
                  <a:pt x="37527" y="41236"/>
                </a:lnTo>
                <a:lnTo>
                  <a:pt x="37144" y="36996"/>
                </a:lnTo>
                <a:lnTo>
                  <a:pt x="35612" y="33691"/>
                </a:lnTo>
                <a:lnTo>
                  <a:pt x="32080" y="29922"/>
                </a:lnTo>
                <a:lnTo>
                  <a:pt x="29005" y="28105"/>
                </a:lnTo>
                <a:lnTo>
                  <a:pt x="25730" y="26531"/>
                </a:lnTo>
                <a:lnTo>
                  <a:pt x="22402" y="25185"/>
                </a:lnTo>
                <a:lnTo>
                  <a:pt x="19152" y="23928"/>
                </a:lnTo>
                <a:lnTo>
                  <a:pt x="16103" y="22581"/>
                </a:lnTo>
                <a:lnTo>
                  <a:pt x="12560" y="20105"/>
                </a:lnTo>
                <a:lnTo>
                  <a:pt x="10601" y="16724"/>
                </a:lnTo>
                <a:lnTo>
                  <a:pt x="10807" y="13082"/>
                </a:lnTo>
                <a:lnTo>
                  <a:pt x="13042" y="9690"/>
                </a:lnTo>
                <a:lnTo>
                  <a:pt x="16128" y="8102"/>
                </a:lnTo>
                <a:lnTo>
                  <a:pt x="18846" y="7545"/>
                </a:lnTo>
                <a:lnTo>
                  <a:pt x="22353" y="7545"/>
                </a:lnTo>
                <a:lnTo>
                  <a:pt x="25424" y="8178"/>
                </a:lnTo>
                <a:lnTo>
                  <a:pt x="29156" y="9575"/>
                </a:lnTo>
                <a:lnTo>
                  <a:pt x="31748" y="10961"/>
                </a:lnTo>
                <a:lnTo>
                  <a:pt x="34289" y="11037"/>
                </a:lnTo>
                <a:lnTo>
                  <a:pt x="34808" y="8445"/>
                </a:lnTo>
                <a:lnTo>
                  <a:pt x="34607" y="5400"/>
                </a:lnTo>
                <a:lnTo>
                  <a:pt x="32411" y="2807"/>
                </a:lnTo>
                <a:lnTo>
                  <a:pt x="29829" y="1587"/>
                </a:lnTo>
                <a:lnTo>
                  <a:pt x="26262" y="596"/>
                </a:lnTo>
                <a:lnTo>
                  <a:pt x="23444" y="129"/>
                </a:lnTo>
                <a:lnTo>
                  <a:pt x="20610" y="0"/>
                </a:lnTo>
                <a:lnTo>
                  <a:pt x="17399" y="0"/>
                </a:lnTo>
                <a:lnTo>
                  <a:pt x="14580" y="431"/>
                </a:lnTo>
                <a:lnTo>
                  <a:pt x="9738" y="2159"/>
                </a:lnTo>
                <a:lnTo>
                  <a:pt x="6120" y="4737"/>
                </a:lnTo>
                <a:lnTo>
                  <a:pt x="3312" y="7847"/>
                </a:lnTo>
                <a:lnTo>
                  <a:pt x="1699" y="11659"/>
                </a:lnTo>
                <a:lnTo>
                  <a:pt x="1281" y="15723"/>
                </a:lnTo>
                <a:lnTo>
                  <a:pt x="1673" y="20105"/>
                </a:lnTo>
                <a:lnTo>
                  <a:pt x="3211" y="23496"/>
                </a:lnTo>
                <a:lnTo>
                  <a:pt x="5486" y="26160"/>
                </a:lnTo>
                <a:lnTo>
                  <a:pt x="8154" y="28395"/>
                </a:lnTo>
                <a:lnTo>
                  <a:pt x="11325" y="30099"/>
                </a:lnTo>
                <a:lnTo>
                  <a:pt x="14630" y="31509"/>
                </a:lnTo>
                <a:lnTo>
                  <a:pt x="17917" y="32832"/>
                </a:lnTo>
                <a:lnTo>
                  <a:pt x="21068" y="34048"/>
                </a:lnTo>
                <a:lnTo>
                  <a:pt x="24991" y="36309"/>
                </a:lnTo>
                <a:lnTo>
                  <a:pt x="27533" y="39256"/>
                </a:lnTo>
                <a:lnTo>
                  <a:pt x="27914" y="42011"/>
                </a:lnTo>
                <a:lnTo>
                  <a:pt x="27659" y="44704"/>
                </a:lnTo>
                <a:lnTo>
                  <a:pt x="25844" y="47713"/>
                </a:lnTo>
                <a:lnTo>
                  <a:pt x="22720" y="49607"/>
                </a:lnTo>
                <a:lnTo>
                  <a:pt x="20041" y="50316"/>
                </a:lnTo>
                <a:lnTo>
                  <a:pt x="16902" y="50496"/>
                </a:lnTo>
                <a:lnTo>
                  <a:pt x="12762" y="50215"/>
                </a:lnTo>
                <a:lnTo>
                  <a:pt x="9385" y="49161"/>
                </a:lnTo>
                <a:lnTo>
                  <a:pt x="6678" y="47955"/>
                </a:lnTo>
                <a:lnTo>
                  <a:pt x="3553" y="46216"/>
                </a:lnTo>
                <a:lnTo>
                  <a:pt x="292" y="46622"/>
                </a:lnTo>
                <a:lnTo>
                  <a:pt x="0" y="49427"/>
                </a:lnTo>
                <a:lnTo>
                  <a:pt x="482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9073710" y="6652734"/>
            <a:ext cx="43548" cy="58256"/>
          </a:xfrm>
          <a:custGeom>
            <a:avLst/>
            <a:gdLst/>
            <a:ahLst/>
            <a:cxnLst/>
            <a:rect l="l" t="t" r="r" b="b"/>
            <a:pathLst>
              <a:path w="43548" h="58256">
                <a:moveTo>
                  <a:pt x="1320" y="48945"/>
                </a:moveTo>
                <a:lnTo>
                  <a:pt x="3440" y="52638"/>
                </a:lnTo>
                <a:lnTo>
                  <a:pt x="6626" y="55397"/>
                </a:lnTo>
                <a:lnTo>
                  <a:pt x="10820" y="57175"/>
                </a:lnTo>
                <a:lnTo>
                  <a:pt x="15594" y="58256"/>
                </a:lnTo>
                <a:lnTo>
                  <a:pt x="21563" y="58256"/>
                </a:lnTo>
                <a:lnTo>
                  <a:pt x="24587" y="57567"/>
                </a:lnTo>
                <a:lnTo>
                  <a:pt x="27416" y="56196"/>
                </a:lnTo>
                <a:lnTo>
                  <a:pt x="31482" y="45439"/>
                </a:lnTo>
                <a:lnTo>
                  <a:pt x="27014" y="48704"/>
                </a:lnTo>
                <a:lnTo>
                  <a:pt x="22477" y="50659"/>
                </a:lnTo>
                <a:lnTo>
                  <a:pt x="16763" y="50659"/>
                </a:lnTo>
                <a:lnTo>
                  <a:pt x="12570" y="48207"/>
                </a:lnTo>
                <a:lnTo>
                  <a:pt x="9956" y="44399"/>
                </a:lnTo>
                <a:lnTo>
                  <a:pt x="9344" y="27406"/>
                </a:lnTo>
                <a:lnTo>
                  <a:pt x="7073" y="28864"/>
                </a:lnTo>
                <a:lnTo>
                  <a:pt x="3048" y="32141"/>
                </a:lnTo>
                <a:lnTo>
                  <a:pt x="608" y="36536"/>
                </a:lnTo>
                <a:lnTo>
                  <a:pt x="0" y="39140"/>
                </a:lnTo>
                <a:lnTo>
                  <a:pt x="0" y="44665"/>
                </a:lnTo>
                <a:lnTo>
                  <a:pt x="1320" y="48945"/>
                </a:lnTo>
                <a:close/>
              </a:path>
              <a:path w="43548" h="58256">
                <a:moveTo>
                  <a:pt x="37514" y="57428"/>
                </a:moveTo>
                <a:lnTo>
                  <a:pt x="40424" y="57492"/>
                </a:lnTo>
                <a:lnTo>
                  <a:pt x="43548" y="55728"/>
                </a:lnTo>
                <a:lnTo>
                  <a:pt x="43548" y="16661"/>
                </a:lnTo>
                <a:lnTo>
                  <a:pt x="43152" y="13776"/>
                </a:lnTo>
                <a:lnTo>
                  <a:pt x="41669" y="8837"/>
                </a:lnTo>
                <a:lnTo>
                  <a:pt x="38836" y="5090"/>
                </a:lnTo>
                <a:lnTo>
                  <a:pt x="35012" y="2146"/>
                </a:lnTo>
                <a:lnTo>
                  <a:pt x="32345" y="1292"/>
                </a:lnTo>
                <a:lnTo>
                  <a:pt x="29677" y="431"/>
                </a:lnTo>
                <a:lnTo>
                  <a:pt x="26427" y="0"/>
                </a:lnTo>
                <a:lnTo>
                  <a:pt x="20584" y="0"/>
                </a:lnTo>
                <a:lnTo>
                  <a:pt x="16559" y="543"/>
                </a:lnTo>
                <a:lnTo>
                  <a:pt x="12711" y="1396"/>
                </a:lnTo>
                <a:lnTo>
                  <a:pt x="9319" y="2538"/>
                </a:lnTo>
                <a:lnTo>
                  <a:pt x="6540" y="3849"/>
                </a:lnTo>
                <a:lnTo>
                  <a:pt x="2933" y="6703"/>
                </a:lnTo>
                <a:lnTo>
                  <a:pt x="2590" y="9587"/>
                </a:lnTo>
                <a:lnTo>
                  <a:pt x="3098" y="12420"/>
                </a:lnTo>
                <a:lnTo>
                  <a:pt x="5726" y="13079"/>
                </a:lnTo>
                <a:lnTo>
                  <a:pt x="8837" y="11315"/>
                </a:lnTo>
                <a:lnTo>
                  <a:pt x="11720" y="9944"/>
                </a:lnTo>
                <a:lnTo>
                  <a:pt x="15288" y="8737"/>
                </a:lnTo>
                <a:lnTo>
                  <a:pt x="19342" y="7898"/>
                </a:lnTo>
                <a:lnTo>
                  <a:pt x="23975" y="7898"/>
                </a:lnTo>
                <a:lnTo>
                  <a:pt x="27391" y="8686"/>
                </a:lnTo>
                <a:lnTo>
                  <a:pt x="30175" y="10008"/>
                </a:lnTo>
                <a:lnTo>
                  <a:pt x="32791" y="13384"/>
                </a:lnTo>
                <a:lnTo>
                  <a:pt x="33656" y="16520"/>
                </a:lnTo>
                <a:lnTo>
                  <a:pt x="33872" y="20383"/>
                </a:lnTo>
                <a:lnTo>
                  <a:pt x="33872" y="24498"/>
                </a:lnTo>
                <a:lnTo>
                  <a:pt x="22452" y="24498"/>
                </a:lnTo>
                <a:lnTo>
                  <a:pt x="18745" y="24865"/>
                </a:lnTo>
                <a:lnTo>
                  <a:pt x="15443" y="25589"/>
                </a:lnTo>
                <a:lnTo>
                  <a:pt x="12138" y="26327"/>
                </a:lnTo>
                <a:lnTo>
                  <a:pt x="9344" y="27406"/>
                </a:lnTo>
                <a:lnTo>
                  <a:pt x="9956" y="44399"/>
                </a:lnTo>
                <a:lnTo>
                  <a:pt x="9956" y="41642"/>
                </a:lnTo>
                <a:lnTo>
                  <a:pt x="10259" y="38620"/>
                </a:lnTo>
                <a:lnTo>
                  <a:pt x="12444" y="35074"/>
                </a:lnTo>
                <a:lnTo>
                  <a:pt x="15022" y="33310"/>
                </a:lnTo>
                <a:lnTo>
                  <a:pt x="18618" y="32195"/>
                </a:lnTo>
                <a:lnTo>
                  <a:pt x="22899" y="31507"/>
                </a:lnTo>
                <a:lnTo>
                  <a:pt x="33872" y="31507"/>
                </a:lnTo>
                <a:lnTo>
                  <a:pt x="33872" y="42772"/>
                </a:lnTo>
                <a:lnTo>
                  <a:pt x="31482" y="45439"/>
                </a:lnTo>
                <a:lnTo>
                  <a:pt x="27416" y="56196"/>
                </a:lnTo>
                <a:lnTo>
                  <a:pt x="30275" y="54824"/>
                </a:lnTo>
                <a:lnTo>
                  <a:pt x="32853" y="52905"/>
                </a:lnTo>
                <a:lnTo>
                  <a:pt x="35178" y="50417"/>
                </a:lnTo>
                <a:lnTo>
                  <a:pt x="35178" y="55728"/>
                </a:lnTo>
                <a:lnTo>
                  <a:pt x="37514" y="5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9135085" y="6652724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39" y="24637"/>
                </a:moveTo>
                <a:lnTo>
                  <a:pt x="35939" y="55676"/>
                </a:lnTo>
                <a:lnTo>
                  <a:pt x="37299" y="57189"/>
                </a:lnTo>
                <a:lnTo>
                  <a:pt x="39852" y="57505"/>
                </a:lnTo>
                <a:lnTo>
                  <a:pt x="42556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9" y="16333"/>
                </a:lnTo>
                <a:lnTo>
                  <a:pt x="44691" y="13639"/>
                </a:lnTo>
                <a:lnTo>
                  <a:pt x="44042" y="10961"/>
                </a:lnTo>
                <a:lnTo>
                  <a:pt x="41475" y="6605"/>
                </a:lnTo>
                <a:lnTo>
                  <a:pt x="38023" y="3009"/>
                </a:lnTo>
                <a:lnTo>
                  <a:pt x="33210" y="596"/>
                </a:lnTo>
                <a:lnTo>
                  <a:pt x="30225" y="0"/>
                </a:lnTo>
                <a:lnTo>
                  <a:pt x="23670" y="0"/>
                </a:lnTo>
                <a:lnTo>
                  <a:pt x="20675" y="788"/>
                </a:lnTo>
                <a:lnTo>
                  <a:pt x="17716" y="2335"/>
                </a:lnTo>
                <a:lnTo>
                  <a:pt x="14731" y="3887"/>
                </a:lnTo>
                <a:lnTo>
                  <a:pt x="11772" y="6324"/>
                </a:lnTo>
                <a:lnTo>
                  <a:pt x="8788" y="9665"/>
                </a:lnTo>
                <a:lnTo>
                  <a:pt x="8788" y="2653"/>
                </a:lnTo>
                <a:lnTo>
                  <a:pt x="8572" y="1868"/>
                </a:lnTo>
                <a:lnTo>
                  <a:pt x="6005" y="863"/>
                </a:lnTo>
                <a:lnTo>
                  <a:pt x="2794" y="863"/>
                </a:lnTo>
                <a:lnTo>
                  <a:pt x="0" y="2653"/>
                </a:lnTo>
                <a:lnTo>
                  <a:pt x="0" y="55676"/>
                </a:lnTo>
                <a:lnTo>
                  <a:pt x="1357" y="57189"/>
                </a:lnTo>
                <a:lnTo>
                  <a:pt x="3898" y="57505"/>
                </a:lnTo>
                <a:lnTo>
                  <a:pt x="6628" y="57466"/>
                </a:lnTo>
                <a:lnTo>
                  <a:pt x="9728" y="55676"/>
                </a:lnTo>
                <a:lnTo>
                  <a:pt x="9728" y="18619"/>
                </a:lnTo>
                <a:lnTo>
                  <a:pt x="12395" y="15278"/>
                </a:lnTo>
                <a:lnTo>
                  <a:pt x="14947" y="12750"/>
                </a:lnTo>
                <a:lnTo>
                  <a:pt x="17373" y="11012"/>
                </a:lnTo>
                <a:lnTo>
                  <a:pt x="22249" y="8420"/>
                </a:lnTo>
                <a:lnTo>
                  <a:pt x="26568" y="8420"/>
                </a:lnTo>
                <a:lnTo>
                  <a:pt x="29668" y="9485"/>
                </a:lnTo>
                <a:lnTo>
                  <a:pt x="32270" y="11214"/>
                </a:lnTo>
                <a:lnTo>
                  <a:pt x="34074" y="13881"/>
                </a:lnTo>
                <a:lnTo>
                  <a:pt x="35241" y="17322"/>
                </a:lnTo>
                <a:lnTo>
                  <a:pt x="35939" y="21602"/>
                </a:lnTo>
                <a:lnTo>
                  <a:pt x="35939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9194598" y="6628042"/>
            <a:ext cx="48783" cy="82955"/>
          </a:xfrm>
          <a:custGeom>
            <a:avLst/>
            <a:gdLst/>
            <a:ahLst/>
            <a:cxnLst/>
            <a:rect l="l" t="t" r="r" b="b"/>
            <a:pathLst>
              <a:path w="48783" h="82955">
                <a:moveTo>
                  <a:pt x="40121" y="73353"/>
                </a:moveTo>
                <a:lnTo>
                  <a:pt x="40121" y="80366"/>
                </a:lnTo>
                <a:lnTo>
                  <a:pt x="40349" y="81177"/>
                </a:lnTo>
                <a:lnTo>
                  <a:pt x="43016" y="82144"/>
                </a:lnTo>
                <a:lnTo>
                  <a:pt x="45990" y="82144"/>
                </a:lnTo>
                <a:lnTo>
                  <a:pt x="48783" y="80366"/>
                </a:lnTo>
                <a:lnTo>
                  <a:pt x="48783" y="1893"/>
                </a:lnTo>
                <a:lnTo>
                  <a:pt x="47362" y="368"/>
                </a:lnTo>
                <a:lnTo>
                  <a:pt x="44805" y="0"/>
                </a:lnTo>
                <a:lnTo>
                  <a:pt x="42115" y="50"/>
                </a:lnTo>
                <a:lnTo>
                  <a:pt x="39001" y="1893"/>
                </a:lnTo>
                <a:lnTo>
                  <a:pt x="39001" y="32702"/>
                </a:lnTo>
                <a:lnTo>
                  <a:pt x="36489" y="30074"/>
                </a:lnTo>
                <a:lnTo>
                  <a:pt x="33948" y="28065"/>
                </a:lnTo>
                <a:lnTo>
                  <a:pt x="31370" y="26719"/>
                </a:lnTo>
                <a:lnTo>
                  <a:pt x="28792" y="25363"/>
                </a:lnTo>
                <a:lnTo>
                  <a:pt x="25960" y="24688"/>
                </a:lnTo>
                <a:lnTo>
                  <a:pt x="19126" y="24688"/>
                </a:lnTo>
                <a:lnTo>
                  <a:pt x="15839" y="25373"/>
                </a:lnTo>
                <a:lnTo>
                  <a:pt x="12992" y="26784"/>
                </a:lnTo>
                <a:lnTo>
                  <a:pt x="10148" y="28171"/>
                </a:lnTo>
                <a:lnTo>
                  <a:pt x="10313" y="48449"/>
                </a:lnTo>
                <a:lnTo>
                  <a:pt x="11292" y="43574"/>
                </a:lnTo>
                <a:lnTo>
                  <a:pt x="13172" y="39470"/>
                </a:lnTo>
                <a:lnTo>
                  <a:pt x="15648" y="35993"/>
                </a:lnTo>
                <a:lnTo>
                  <a:pt x="19116" y="33642"/>
                </a:lnTo>
                <a:lnTo>
                  <a:pt x="23688" y="33059"/>
                </a:lnTo>
                <a:lnTo>
                  <a:pt x="26355" y="33059"/>
                </a:lnTo>
                <a:lnTo>
                  <a:pt x="28919" y="33897"/>
                </a:lnTo>
                <a:lnTo>
                  <a:pt x="33832" y="37325"/>
                </a:lnTo>
                <a:lnTo>
                  <a:pt x="36374" y="39801"/>
                </a:lnTo>
                <a:lnTo>
                  <a:pt x="39001" y="43066"/>
                </a:lnTo>
                <a:lnTo>
                  <a:pt x="39001" y="64274"/>
                </a:lnTo>
                <a:lnTo>
                  <a:pt x="36018" y="67816"/>
                </a:lnTo>
                <a:lnTo>
                  <a:pt x="33263" y="70449"/>
                </a:lnTo>
                <a:lnTo>
                  <a:pt x="29441" y="73163"/>
                </a:lnTo>
                <a:lnTo>
                  <a:pt x="25819" y="74474"/>
                </a:lnTo>
                <a:lnTo>
                  <a:pt x="23266" y="74639"/>
                </a:lnTo>
                <a:lnTo>
                  <a:pt x="18608" y="74042"/>
                </a:lnTo>
                <a:lnTo>
                  <a:pt x="15217" y="71654"/>
                </a:lnTo>
                <a:lnTo>
                  <a:pt x="12840" y="68073"/>
                </a:lnTo>
                <a:lnTo>
                  <a:pt x="11112" y="63832"/>
                </a:lnTo>
                <a:lnTo>
                  <a:pt x="10695" y="61276"/>
                </a:lnTo>
                <a:lnTo>
                  <a:pt x="11610" y="80684"/>
                </a:lnTo>
                <a:lnTo>
                  <a:pt x="14363" y="82195"/>
                </a:lnTo>
                <a:lnTo>
                  <a:pt x="17668" y="82955"/>
                </a:lnTo>
                <a:lnTo>
                  <a:pt x="25134" y="82955"/>
                </a:lnTo>
                <a:lnTo>
                  <a:pt x="28425" y="82105"/>
                </a:lnTo>
                <a:lnTo>
                  <a:pt x="31421" y="80417"/>
                </a:lnTo>
                <a:lnTo>
                  <a:pt x="34444" y="78728"/>
                </a:lnTo>
                <a:lnTo>
                  <a:pt x="37327" y="76363"/>
                </a:lnTo>
                <a:lnTo>
                  <a:pt x="40121" y="73353"/>
                </a:lnTo>
                <a:close/>
              </a:path>
              <a:path w="48783" h="82955">
                <a:moveTo>
                  <a:pt x="0" y="49936"/>
                </a:moveTo>
                <a:lnTo>
                  <a:pt x="0" y="58346"/>
                </a:lnTo>
                <a:lnTo>
                  <a:pt x="396" y="62003"/>
                </a:lnTo>
                <a:lnTo>
                  <a:pt x="1169" y="65481"/>
                </a:lnTo>
                <a:lnTo>
                  <a:pt x="1968" y="68962"/>
                </a:lnTo>
                <a:lnTo>
                  <a:pt x="3214" y="71982"/>
                </a:lnTo>
                <a:lnTo>
                  <a:pt x="4917" y="74549"/>
                </a:lnTo>
                <a:lnTo>
                  <a:pt x="6630" y="77127"/>
                </a:lnTo>
                <a:lnTo>
                  <a:pt x="8851" y="79171"/>
                </a:lnTo>
                <a:lnTo>
                  <a:pt x="11610" y="80684"/>
                </a:lnTo>
                <a:lnTo>
                  <a:pt x="10695" y="61276"/>
                </a:lnTo>
                <a:lnTo>
                  <a:pt x="10274" y="58713"/>
                </a:lnTo>
                <a:lnTo>
                  <a:pt x="10072" y="56095"/>
                </a:lnTo>
                <a:lnTo>
                  <a:pt x="10072" y="53427"/>
                </a:lnTo>
                <a:lnTo>
                  <a:pt x="10313" y="48449"/>
                </a:lnTo>
                <a:lnTo>
                  <a:pt x="10148" y="28171"/>
                </a:lnTo>
                <a:lnTo>
                  <a:pt x="7760" y="30161"/>
                </a:lnTo>
                <a:lnTo>
                  <a:pt x="5831" y="32753"/>
                </a:lnTo>
                <a:lnTo>
                  <a:pt x="3902" y="35355"/>
                </a:lnTo>
                <a:lnTo>
                  <a:pt x="2451" y="38481"/>
                </a:lnTo>
                <a:lnTo>
                  <a:pt x="1475" y="42152"/>
                </a:lnTo>
                <a:lnTo>
                  <a:pt x="496" y="45835"/>
                </a:lnTo>
                <a:lnTo>
                  <a:pt x="0" y="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2367928" y="3214218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2367928" y="326754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2367928" y="332089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2367928" y="33742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2367928" y="34275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2367928" y="348092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2367928" y="3534258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2367928" y="358759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2367928" y="364093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2367928" y="36942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2367928" y="374760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2367928" y="380096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2367928" y="385429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2367928" y="39076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2367928" y="3960986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2367928" y="401432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2367928" y="4067647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2367928" y="4120994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2367928" y="417433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2367928" y="4227673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2367928" y="428102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2367928" y="433436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2367928" y="4387695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2367928" y="4441039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535935" y="3208836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535935" y="32621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535935" y="33155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535935" y="336884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535935" y="3422183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535935" y="347553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535935" y="352886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4535935" y="35822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4535935" y="36355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4535935" y="368888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535935" y="3742234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535935" y="379556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535935" y="384890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535935" y="390224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535935" y="395559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535935" y="4008936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535935" y="40622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535935" y="41156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535935" y="416894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535935" y="4222283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535935" y="4275635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535935" y="4328969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535935" y="438230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535935" y="4435662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2371154" y="3142206"/>
            <a:ext cx="2168650" cy="3974586"/>
          </a:xfrm>
          <a:custGeom>
            <a:avLst/>
            <a:gdLst/>
            <a:ahLst/>
            <a:cxnLst/>
            <a:rect l="l" t="t" r="r" b="b"/>
            <a:pathLst>
              <a:path w="2168650" h="3974586">
                <a:moveTo>
                  <a:pt x="0" y="0"/>
                </a:moveTo>
                <a:lnTo>
                  <a:pt x="0" y="3974586"/>
                </a:lnTo>
                <a:lnTo>
                  <a:pt x="2168650" y="3974586"/>
                </a:lnTo>
                <a:lnTo>
                  <a:pt x="216865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6FB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2443899" y="3351042"/>
            <a:ext cx="24563" cy="121297"/>
          </a:xfrm>
          <a:custGeom>
            <a:avLst/>
            <a:gdLst/>
            <a:ahLst/>
            <a:cxnLst/>
            <a:rect l="l" t="t" r="r" b="b"/>
            <a:pathLst>
              <a:path w="24563" h="121297">
                <a:moveTo>
                  <a:pt x="24563" y="117475"/>
                </a:moveTo>
                <a:lnTo>
                  <a:pt x="24563" y="3822"/>
                </a:lnTo>
                <a:lnTo>
                  <a:pt x="22885" y="1242"/>
                </a:lnTo>
                <a:lnTo>
                  <a:pt x="19786" y="367"/>
                </a:lnTo>
                <a:lnTo>
                  <a:pt x="16686" y="0"/>
                </a:lnTo>
                <a:lnTo>
                  <a:pt x="7974" y="0"/>
                </a:lnTo>
                <a:lnTo>
                  <a:pt x="4878" y="367"/>
                </a:lnTo>
                <a:lnTo>
                  <a:pt x="1703" y="1242"/>
                </a:lnTo>
                <a:lnTo>
                  <a:pt x="0" y="3822"/>
                </a:lnTo>
                <a:lnTo>
                  <a:pt x="0" y="117475"/>
                </a:lnTo>
                <a:lnTo>
                  <a:pt x="1677" y="120053"/>
                </a:lnTo>
                <a:lnTo>
                  <a:pt x="4799" y="120916"/>
                </a:lnTo>
                <a:lnTo>
                  <a:pt x="7964" y="121297"/>
                </a:lnTo>
                <a:lnTo>
                  <a:pt x="16686" y="121297"/>
                </a:lnTo>
                <a:lnTo>
                  <a:pt x="19786" y="120916"/>
                </a:lnTo>
                <a:lnTo>
                  <a:pt x="22885" y="120053"/>
                </a:lnTo>
                <a:lnTo>
                  <a:pt x="24563" y="117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2493317" y="3380436"/>
            <a:ext cx="79249" cy="92001"/>
          </a:xfrm>
          <a:custGeom>
            <a:avLst/>
            <a:gdLst/>
            <a:ahLst/>
            <a:cxnLst/>
            <a:rect l="l" t="t" r="r" b="b"/>
            <a:pathLst>
              <a:path w="79249" h="92001">
                <a:moveTo>
                  <a:pt x="0" y="5309"/>
                </a:moveTo>
                <a:lnTo>
                  <a:pt x="0" y="88278"/>
                </a:lnTo>
                <a:lnTo>
                  <a:pt x="557" y="89905"/>
                </a:lnTo>
                <a:lnTo>
                  <a:pt x="3354" y="91379"/>
                </a:lnTo>
                <a:lnTo>
                  <a:pt x="6032" y="91760"/>
                </a:lnTo>
                <a:lnTo>
                  <a:pt x="9424" y="92001"/>
                </a:lnTo>
                <a:lnTo>
                  <a:pt x="14006" y="92001"/>
                </a:lnTo>
                <a:lnTo>
                  <a:pt x="17387" y="91760"/>
                </a:lnTo>
                <a:lnTo>
                  <a:pt x="20968" y="91061"/>
                </a:lnTo>
                <a:lnTo>
                  <a:pt x="23431" y="88278"/>
                </a:lnTo>
                <a:lnTo>
                  <a:pt x="23431" y="33108"/>
                </a:lnTo>
                <a:lnTo>
                  <a:pt x="26722" y="28958"/>
                </a:lnTo>
                <a:lnTo>
                  <a:pt x="29883" y="25793"/>
                </a:lnTo>
                <a:lnTo>
                  <a:pt x="32932" y="23623"/>
                </a:lnTo>
                <a:lnTo>
                  <a:pt x="35967" y="21451"/>
                </a:lnTo>
                <a:lnTo>
                  <a:pt x="38962" y="20360"/>
                </a:lnTo>
                <a:lnTo>
                  <a:pt x="41935" y="20360"/>
                </a:lnTo>
                <a:lnTo>
                  <a:pt x="46367" y="20817"/>
                </a:lnTo>
                <a:lnTo>
                  <a:pt x="49899" y="22618"/>
                </a:lnTo>
                <a:lnTo>
                  <a:pt x="52462" y="25542"/>
                </a:lnTo>
                <a:lnTo>
                  <a:pt x="54430" y="29149"/>
                </a:lnTo>
                <a:lnTo>
                  <a:pt x="55612" y="33731"/>
                </a:lnTo>
                <a:lnTo>
                  <a:pt x="55892" y="36896"/>
                </a:lnTo>
                <a:lnTo>
                  <a:pt x="55892" y="88278"/>
                </a:lnTo>
                <a:lnTo>
                  <a:pt x="56451" y="89905"/>
                </a:lnTo>
                <a:lnTo>
                  <a:pt x="59183" y="91379"/>
                </a:lnTo>
                <a:lnTo>
                  <a:pt x="61901" y="91760"/>
                </a:lnTo>
                <a:lnTo>
                  <a:pt x="65317" y="92001"/>
                </a:lnTo>
                <a:lnTo>
                  <a:pt x="69850" y="92001"/>
                </a:lnTo>
                <a:lnTo>
                  <a:pt x="73240" y="91760"/>
                </a:lnTo>
                <a:lnTo>
                  <a:pt x="76833" y="91061"/>
                </a:lnTo>
                <a:lnTo>
                  <a:pt x="79249" y="88278"/>
                </a:lnTo>
                <a:lnTo>
                  <a:pt x="79249" y="31003"/>
                </a:lnTo>
                <a:lnTo>
                  <a:pt x="78713" y="25858"/>
                </a:lnTo>
                <a:lnTo>
                  <a:pt x="77661" y="21578"/>
                </a:lnTo>
                <a:lnTo>
                  <a:pt x="76607" y="17297"/>
                </a:lnTo>
                <a:lnTo>
                  <a:pt x="74894" y="13564"/>
                </a:lnTo>
                <a:lnTo>
                  <a:pt x="72503" y="10364"/>
                </a:lnTo>
                <a:lnTo>
                  <a:pt x="70116" y="7178"/>
                </a:lnTo>
                <a:lnTo>
                  <a:pt x="66981" y="4650"/>
                </a:lnTo>
                <a:lnTo>
                  <a:pt x="63107" y="2796"/>
                </a:lnTo>
                <a:lnTo>
                  <a:pt x="59234" y="928"/>
                </a:lnTo>
                <a:lnTo>
                  <a:pt x="54471" y="0"/>
                </a:lnTo>
                <a:lnTo>
                  <a:pt x="43674" y="0"/>
                </a:lnTo>
                <a:lnTo>
                  <a:pt x="38746" y="1234"/>
                </a:lnTo>
                <a:lnTo>
                  <a:pt x="33997" y="3722"/>
                </a:lnTo>
                <a:lnTo>
                  <a:pt x="29249" y="6198"/>
                </a:lnTo>
                <a:lnTo>
                  <a:pt x="24573" y="9921"/>
                </a:lnTo>
                <a:lnTo>
                  <a:pt x="19989" y="14885"/>
                </a:lnTo>
                <a:lnTo>
                  <a:pt x="19989" y="5309"/>
                </a:lnTo>
                <a:lnTo>
                  <a:pt x="17995" y="2501"/>
                </a:lnTo>
                <a:lnTo>
                  <a:pt x="14960" y="1803"/>
                </a:lnTo>
                <a:lnTo>
                  <a:pt x="12026" y="1587"/>
                </a:lnTo>
                <a:lnTo>
                  <a:pt x="8114" y="1587"/>
                </a:lnTo>
                <a:lnTo>
                  <a:pt x="5259" y="1803"/>
                </a:lnTo>
                <a:lnTo>
                  <a:pt x="2134" y="2501"/>
                </a:lnTo>
                <a:lnTo>
                  <a:pt x="0" y="5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2585890" y="3382023"/>
            <a:ext cx="86029" cy="90335"/>
          </a:xfrm>
          <a:custGeom>
            <a:avLst/>
            <a:gdLst/>
            <a:ahLst/>
            <a:cxnLst/>
            <a:rect l="l" t="t" r="r" b="b"/>
            <a:pathLst>
              <a:path w="86029" h="90335">
                <a:moveTo>
                  <a:pt x="26215" y="85370"/>
                </a:moveTo>
                <a:lnTo>
                  <a:pt x="30035" y="89383"/>
                </a:lnTo>
                <a:lnTo>
                  <a:pt x="36997" y="90323"/>
                </a:lnTo>
                <a:lnTo>
                  <a:pt x="49021" y="90335"/>
                </a:lnTo>
                <a:lnTo>
                  <a:pt x="53176" y="90093"/>
                </a:lnTo>
                <a:lnTo>
                  <a:pt x="58637" y="87947"/>
                </a:lnTo>
                <a:lnTo>
                  <a:pt x="84813" y="10313"/>
                </a:lnTo>
                <a:lnTo>
                  <a:pt x="85788" y="6173"/>
                </a:lnTo>
                <a:lnTo>
                  <a:pt x="86029" y="3620"/>
                </a:lnTo>
                <a:lnTo>
                  <a:pt x="84697" y="1144"/>
                </a:lnTo>
                <a:lnTo>
                  <a:pt x="81954" y="306"/>
                </a:lnTo>
                <a:lnTo>
                  <a:pt x="79034" y="64"/>
                </a:lnTo>
                <a:lnTo>
                  <a:pt x="70600" y="74"/>
                </a:lnTo>
                <a:lnTo>
                  <a:pt x="67690" y="380"/>
                </a:lnTo>
                <a:lnTo>
                  <a:pt x="64782" y="1155"/>
                </a:lnTo>
                <a:lnTo>
                  <a:pt x="62867" y="3989"/>
                </a:lnTo>
                <a:lnTo>
                  <a:pt x="44262" y="64910"/>
                </a:lnTo>
                <a:lnTo>
                  <a:pt x="43143" y="64910"/>
                </a:lnTo>
                <a:lnTo>
                  <a:pt x="24272" y="3989"/>
                </a:lnTo>
                <a:lnTo>
                  <a:pt x="20524" y="596"/>
                </a:lnTo>
                <a:lnTo>
                  <a:pt x="17755" y="215"/>
                </a:lnTo>
                <a:lnTo>
                  <a:pt x="14163" y="0"/>
                </a:lnTo>
                <a:lnTo>
                  <a:pt x="7416" y="64"/>
                </a:lnTo>
                <a:lnTo>
                  <a:pt x="4371" y="306"/>
                </a:lnTo>
                <a:lnTo>
                  <a:pt x="839" y="1522"/>
                </a:lnTo>
                <a:lnTo>
                  <a:pt x="0" y="4405"/>
                </a:lnTo>
                <a:lnTo>
                  <a:pt x="407" y="6973"/>
                </a:lnTo>
                <a:lnTo>
                  <a:pt x="1285" y="10313"/>
                </a:lnTo>
                <a:lnTo>
                  <a:pt x="26215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2680887" y="3380432"/>
            <a:ext cx="81481" cy="93574"/>
          </a:xfrm>
          <a:custGeom>
            <a:avLst/>
            <a:gdLst/>
            <a:ahLst/>
            <a:cxnLst/>
            <a:rect l="l" t="t" r="r" b="b"/>
            <a:pathLst>
              <a:path w="81481" h="93574">
                <a:moveTo>
                  <a:pt x="25930" y="26859"/>
                </a:moveTo>
                <a:lnTo>
                  <a:pt x="28497" y="22744"/>
                </a:lnTo>
                <a:lnTo>
                  <a:pt x="31788" y="19353"/>
                </a:lnTo>
                <a:lnTo>
                  <a:pt x="36194" y="17120"/>
                </a:lnTo>
                <a:lnTo>
                  <a:pt x="38787" y="16559"/>
                </a:lnTo>
                <a:lnTo>
                  <a:pt x="47649" y="16559"/>
                </a:lnTo>
                <a:lnTo>
                  <a:pt x="52005" y="18427"/>
                </a:lnTo>
                <a:lnTo>
                  <a:pt x="54824" y="22186"/>
                </a:lnTo>
                <a:lnTo>
                  <a:pt x="57642" y="25934"/>
                </a:lnTo>
                <a:lnTo>
                  <a:pt x="58978" y="31103"/>
                </a:lnTo>
                <a:lnTo>
                  <a:pt x="58788" y="37680"/>
                </a:lnTo>
                <a:lnTo>
                  <a:pt x="23809" y="37680"/>
                </a:lnTo>
                <a:lnTo>
                  <a:pt x="23809" y="56286"/>
                </a:lnTo>
                <a:lnTo>
                  <a:pt x="23809" y="52743"/>
                </a:lnTo>
                <a:lnTo>
                  <a:pt x="76542" y="52743"/>
                </a:lnTo>
                <a:lnTo>
                  <a:pt x="79578" y="50698"/>
                </a:lnTo>
                <a:lnTo>
                  <a:pt x="81481" y="47231"/>
                </a:lnTo>
                <a:lnTo>
                  <a:pt x="81481" y="34822"/>
                </a:lnTo>
                <a:lnTo>
                  <a:pt x="80744" y="29437"/>
                </a:lnTo>
                <a:lnTo>
                  <a:pt x="79246" y="24461"/>
                </a:lnTo>
                <a:lnTo>
                  <a:pt x="77759" y="19508"/>
                </a:lnTo>
                <a:lnTo>
                  <a:pt x="75437" y="15203"/>
                </a:lnTo>
                <a:lnTo>
                  <a:pt x="72273" y="11581"/>
                </a:lnTo>
                <a:lnTo>
                  <a:pt x="69098" y="7948"/>
                </a:lnTo>
                <a:lnTo>
                  <a:pt x="65059" y="5119"/>
                </a:lnTo>
                <a:lnTo>
                  <a:pt x="60120" y="3074"/>
                </a:lnTo>
                <a:lnTo>
                  <a:pt x="55205" y="1014"/>
                </a:lnTo>
                <a:lnTo>
                  <a:pt x="49262" y="0"/>
                </a:lnTo>
                <a:lnTo>
                  <a:pt x="35747" y="0"/>
                </a:lnTo>
                <a:lnTo>
                  <a:pt x="29843" y="1090"/>
                </a:lnTo>
                <a:lnTo>
                  <a:pt x="24598" y="3251"/>
                </a:lnTo>
                <a:lnTo>
                  <a:pt x="23940" y="34772"/>
                </a:lnTo>
                <a:lnTo>
                  <a:pt x="24382" y="32017"/>
                </a:lnTo>
                <a:lnTo>
                  <a:pt x="25157" y="29451"/>
                </a:lnTo>
                <a:lnTo>
                  <a:pt x="25930" y="26859"/>
                </a:lnTo>
                <a:close/>
              </a:path>
              <a:path w="81481" h="93574">
                <a:moveTo>
                  <a:pt x="900" y="62243"/>
                </a:moveTo>
                <a:lnTo>
                  <a:pt x="2743" y="67997"/>
                </a:lnTo>
                <a:lnTo>
                  <a:pt x="4558" y="73774"/>
                </a:lnTo>
                <a:lnTo>
                  <a:pt x="7340" y="78548"/>
                </a:lnTo>
                <a:lnTo>
                  <a:pt x="11059" y="82335"/>
                </a:lnTo>
                <a:lnTo>
                  <a:pt x="14781" y="86104"/>
                </a:lnTo>
                <a:lnTo>
                  <a:pt x="19418" y="88926"/>
                </a:lnTo>
                <a:lnTo>
                  <a:pt x="24965" y="90792"/>
                </a:lnTo>
                <a:lnTo>
                  <a:pt x="30516" y="92645"/>
                </a:lnTo>
                <a:lnTo>
                  <a:pt x="36982" y="93574"/>
                </a:lnTo>
                <a:lnTo>
                  <a:pt x="48463" y="93574"/>
                </a:lnTo>
                <a:lnTo>
                  <a:pt x="52297" y="93319"/>
                </a:lnTo>
                <a:lnTo>
                  <a:pt x="55890" y="92786"/>
                </a:lnTo>
                <a:lnTo>
                  <a:pt x="59496" y="92264"/>
                </a:lnTo>
                <a:lnTo>
                  <a:pt x="62697" y="91644"/>
                </a:lnTo>
                <a:lnTo>
                  <a:pt x="65479" y="90918"/>
                </a:lnTo>
                <a:lnTo>
                  <a:pt x="68273" y="90219"/>
                </a:lnTo>
                <a:lnTo>
                  <a:pt x="72363" y="88747"/>
                </a:lnTo>
                <a:lnTo>
                  <a:pt x="75257" y="87415"/>
                </a:lnTo>
                <a:lnTo>
                  <a:pt x="77062" y="84582"/>
                </a:lnTo>
                <a:lnTo>
                  <a:pt x="77482" y="81432"/>
                </a:lnTo>
                <a:lnTo>
                  <a:pt x="77569" y="77953"/>
                </a:lnTo>
                <a:lnTo>
                  <a:pt x="77433" y="74091"/>
                </a:lnTo>
                <a:lnTo>
                  <a:pt x="76363" y="70765"/>
                </a:lnTo>
                <a:lnTo>
                  <a:pt x="73670" y="70232"/>
                </a:lnTo>
                <a:lnTo>
                  <a:pt x="70966" y="71121"/>
                </a:lnTo>
                <a:lnTo>
                  <a:pt x="67600" y="72353"/>
                </a:lnTo>
                <a:lnTo>
                  <a:pt x="63079" y="73785"/>
                </a:lnTo>
                <a:lnTo>
                  <a:pt x="60401" y="74433"/>
                </a:lnTo>
                <a:lnTo>
                  <a:pt x="57301" y="75020"/>
                </a:lnTo>
                <a:lnTo>
                  <a:pt x="54190" y="75603"/>
                </a:lnTo>
                <a:lnTo>
                  <a:pt x="50594" y="75909"/>
                </a:lnTo>
                <a:lnTo>
                  <a:pt x="42468" y="75909"/>
                </a:lnTo>
                <a:lnTo>
                  <a:pt x="39013" y="75387"/>
                </a:lnTo>
                <a:lnTo>
                  <a:pt x="36130" y="74321"/>
                </a:lnTo>
                <a:lnTo>
                  <a:pt x="33246" y="73277"/>
                </a:lnTo>
                <a:lnTo>
                  <a:pt x="29056" y="69710"/>
                </a:lnTo>
                <a:lnTo>
                  <a:pt x="25895" y="65253"/>
                </a:lnTo>
                <a:lnTo>
                  <a:pt x="25071" y="62369"/>
                </a:lnTo>
                <a:lnTo>
                  <a:pt x="24217" y="59486"/>
                </a:lnTo>
                <a:lnTo>
                  <a:pt x="23809" y="56286"/>
                </a:lnTo>
                <a:lnTo>
                  <a:pt x="23809" y="37680"/>
                </a:lnTo>
                <a:lnTo>
                  <a:pt x="23940" y="34772"/>
                </a:lnTo>
                <a:lnTo>
                  <a:pt x="24598" y="3251"/>
                </a:lnTo>
                <a:lnTo>
                  <a:pt x="19368" y="5435"/>
                </a:lnTo>
                <a:lnTo>
                  <a:pt x="14907" y="8571"/>
                </a:lnTo>
                <a:lnTo>
                  <a:pt x="11249" y="12701"/>
                </a:lnTo>
                <a:lnTo>
                  <a:pt x="7592" y="16816"/>
                </a:lnTo>
                <a:lnTo>
                  <a:pt x="4799" y="21845"/>
                </a:lnTo>
                <a:lnTo>
                  <a:pt x="2880" y="27773"/>
                </a:lnTo>
                <a:lnTo>
                  <a:pt x="949" y="33691"/>
                </a:lnTo>
                <a:lnTo>
                  <a:pt x="0" y="40349"/>
                </a:lnTo>
                <a:lnTo>
                  <a:pt x="0" y="55472"/>
                </a:lnTo>
                <a:lnTo>
                  <a:pt x="900" y="62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2776675" y="3380442"/>
            <a:ext cx="63346" cy="93572"/>
          </a:xfrm>
          <a:custGeom>
            <a:avLst/>
            <a:gdLst/>
            <a:ahLst/>
            <a:cxnLst/>
            <a:rect l="l" t="t" r="r" b="b"/>
            <a:pathLst>
              <a:path w="63346" h="93572">
                <a:moveTo>
                  <a:pt x="29019" y="0"/>
                </a:moveTo>
                <a:lnTo>
                  <a:pt x="24317" y="633"/>
                </a:lnTo>
                <a:lnTo>
                  <a:pt x="20142" y="1955"/>
                </a:lnTo>
                <a:lnTo>
                  <a:pt x="15962" y="3237"/>
                </a:lnTo>
                <a:lnTo>
                  <a:pt x="12395" y="5079"/>
                </a:lnTo>
                <a:lnTo>
                  <a:pt x="9486" y="7426"/>
                </a:lnTo>
                <a:lnTo>
                  <a:pt x="6563" y="9789"/>
                </a:lnTo>
                <a:lnTo>
                  <a:pt x="4342" y="12636"/>
                </a:lnTo>
                <a:lnTo>
                  <a:pt x="2780" y="15937"/>
                </a:lnTo>
                <a:lnTo>
                  <a:pt x="1231" y="19264"/>
                </a:lnTo>
                <a:lnTo>
                  <a:pt x="468" y="22910"/>
                </a:lnTo>
                <a:lnTo>
                  <a:pt x="468" y="30769"/>
                </a:lnTo>
                <a:lnTo>
                  <a:pt x="1041" y="34124"/>
                </a:lnTo>
                <a:lnTo>
                  <a:pt x="2197" y="36929"/>
                </a:lnTo>
                <a:lnTo>
                  <a:pt x="3327" y="39697"/>
                </a:lnTo>
                <a:lnTo>
                  <a:pt x="4850" y="42099"/>
                </a:lnTo>
                <a:lnTo>
                  <a:pt x="8622" y="46062"/>
                </a:lnTo>
                <a:lnTo>
                  <a:pt x="13154" y="49108"/>
                </a:lnTo>
                <a:lnTo>
                  <a:pt x="17993" y="51688"/>
                </a:lnTo>
                <a:lnTo>
                  <a:pt x="23022" y="53795"/>
                </a:lnTo>
                <a:lnTo>
                  <a:pt x="27865" y="55613"/>
                </a:lnTo>
                <a:lnTo>
                  <a:pt x="32382" y="57416"/>
                </a:lnTo>
                <a:lnTo>
                  <a:pt x="36155" y="59396"/>
                </a:lnTo>
                <a:lnTo>
                  <a:pt x="38822" y="61898"/>
                </a:lnTo>
                <a:lnTo>
                  <a:pt x="40551" y="64833"/>
                </a:lnTo>
                <a:lnTo>
                  <a:pt x="40551" y="68299"/>
                </a:lnTo>
                <a:lnTo>
                  <a:pt x="39621" y="70952"/>
                </a:lnTo>
                <a:lnTo>
                  <a:pt x="36878" y="74038"/>
                </a:lnTo>
                <a:lnTo>
                  <a:pt x="34236" y="75463"/>
                </a:lnTo>
                <a:lnTo>
                  <a:pt x="30949" y="76324"/>
                </a:lnTo>
                <a:lnTo>
                  <a:pt x="26974" y="76540"/>
                </a:lnTo>
                <a:lnTo>
                  <a:pt x="23619" y="76540"/>
                </a:lnTo>
                <a:lnTo>
                  <a:pt x="20636" y="76147"/>
                </a:lnTo>
                <a:lnTo>
                  <a:pt x="17993" y="75333"/>
                </a:lnTo>
                <a:lnTo>
                  <a:pt x="15365" y="74535"/>
                </a:lnTo>
                <a:lnTo>
                  <a:pt x="13054" y="73660"/>
                </a:lnTo>
                <a:lnTo>
                  <a:pt x="9090" y="71805"/>
                </a:lnTo>
                <a:lnTo>
                  <a:pt x="6080" y="70178"/>
                </a:lnTo>
                <a:lnTo>
                  <a:pt x="3070" y="69009"/>
                </a:lnTo>
                <a:lnTo>
                  <a:pt x="494" y="71295"/>
                </a:lnTo>
                <a:lnTo>
                  <a:pt x="62" y="74333"/>
                </a:lnTo>
                <a:lnTo>
                  <a:pt x="0" y="80302"/>
                </a:lnTo>
                <a:lnTo>
                  <a:pt x="176" y="82358"/>
                </a:lnTo>
                <a:lnTo>
                  <a:pt x="925" y="85150"/>
                </a:lnTo>
                <a:lnTo>
                  <a:pt x="3898" y="88174"/>
                </a:lnTo>
                <a:lnTo>
                  <a:pt x="6883" y="89662"/>
                </a:lnTo>
                <a:lnTo>
                  <a:pt x="10972" y="91094"/>
                </a:lnTo>
                <a:lnTo>
                  <a:pt x="15732" y="92405"/>
                </a:lnTo>
                <a:lnTo>
                  <a:pt x="18566" y="92873"/>
                </a:lnTo>
                <a:lnTo>
                  <a:pt x="21374" y="93331"/>
                </a:lnTo>
                <a:lnTo>
                  <a:pt x="24343" y="93572"/>
                </a:lnTo>
                <a:lnTo>
                  <a:pt x="32588" y="93572"/>
                </a:lnTo>
                <a:lnTo>
                  <a:pt x="37360" y="92962"/>
                </a:lnTo>
                <a:lnTo>
                  <a:pt x="41767" y="91757"/>
                </a:lnTo>
                <a:lnTo>
                  <a:pt x="46163" y="90537"/>
                </a:lnTo>
                <a:lnTo>
                  <a:pt x="49971" y="88733"/>
                </a:lnTo>
                <a:lnTo>
                  <a:pt x="53197" y="86306"/>
                </a:lnTo>
                <a:lnTo>
                  <a:pt x="56423" y="83894"/>
                </a:lnTo>
                <a:lnTo>
                  <a:pt x="58914" y="80896"/>
                </a:lnTo>
                <a:lnTo>
                  <a:pt x="60693" y="77278"/>
                </a:lnTo>
                <a:lnTo>
                  <a:pt x="62471" y="73695"/>
                </a:lnTo>
                <a:lnTo>
                  <a:pt x="63346" y="69545"/>
                </a:lnTo>
                <a:lnTo>
                  <a:pt x="63346" y="61048"/>
                </a:lnTo>
                <a:lnTo>
                  <a:pt x="62748" y="57769"/>
                </a:lnTo>
                <a:lnTo>
                  <a:pt x="61567" y="55015"/>
                </a:lnTo>
                <a:lnTo>
                  <a:pt x="60401" y="52257"/>
                </a:lnTo>
                <a:lnTo>
                  <a:pt x="58849" y="49885"/>
                </a:lnTo>
                <a:lnTo>
                  <a:pt x="55001" y="45921"/>
                </a:lnTo>
                <a:lnTo>
                  <a:pt x="50368" y="42872"/>
                </a:lnTo>
                <a:lnTo>
                  <a:pt x="45439" y="40309"/>
                </a:lnTo>
                <a:lnTo>
                  <a:pt x="40410" y="38265"/>
                </a:lnTo>
                <a:lnTo>
                  <a:pt x="35482" y="36461"/>
                </a:lnTo>
                <a:lnTo>
                  <a:pt x="30848" y="34658"/>
                </a:lnTo>
                <a:lnTo>
                  <a:pt x="27011" y="32677"/>
                </a:lnTo>
                <a:lnTo>
                  <a:pt x="24282" y="30225"/>
                </a:lnTo>
                <a:lnTo>
                  <a:pt x="22504" y="27317"/>
                </a:lnTo>
                <a:lnTo>
                  <a:pt x="22755" y="22987"/>
                </a:lnTo>
                <a:lnTo>
                  <a:pt x="24484" y="19875"/>
                </a:lnTo>
                <a:lnTo>
                  <a:pt x="27749" y="17640"/>
                </a:lnTo>
                <a:lnTo>
                  <a:pt x="30848" y="16776"/>
                </a:lnTo>
                <a:lnTo>
                  <a:pt x="34784" y="16545"/>
                </a:lnTo>
                <a:lnTo>
                  <a:pt x="37757" y="16545"/>
                </a:lnTo>
                <a:lnTo>
                  <a:pt x="40410" y="16877"/>
                </a:lnTo>
                <a:lnTo>
                  <a:pt x="45072" y="18173"/>
                </a:lnTo>
                <a:lnTo>
                  <a:pt x="48867" y="19606"/>
                </a:lnTo>
                <a:lnTo>
                  <a:pt x="52120" y="21068"/>
                </a:lnTo>
                <a:lnTo>
                  <a:pt x="55346" y="22694"/>
                </a:lnTo>
                <a:lnTo>
                  <a:pt x="58305" y="20495"/>
                </a:lnTo>
                <a:lnTo>
                  <a:pt x="58648" y="17536"/>
                </a:lnTo>
                <a:lnTo>
                  <a:pt x="58648" y="11887"/>
                </a:lnTo>
                <a:lnTo>
                  <a:pt x="58226" y="8496"/>
                </a:lnTo>
                <a:lnTo>
                  <a:pt x="56412" y="5433"/>
                </a:lnTo>
                <a:lnTo>
                  <a:pt x="53492" y="3759"/>
                </a:lnTo>
                <a:lnTo>
                  <a:pt x="50443" y="2501"/>
                </a:lnTo>
                <a:lnTo>
                  <a:pt x="46479" y="1383"/>
                </a:lnTo>
                <a:lnTo>
                  <a:pt x="41807" y="543"/>
                </a:lnTo>
                <a:lnTo>
                  <a:pt x="36828" y="0"/>
                </a:lnTo>
                <a:lnTo>
                  <a:pt x="290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2848222" y="3360237"/>
            <a:ext cx="58698" cy="113485"/>
          </a:xfrm>
          <a:custGeom>
            <a:avLst/>
            <a:gdLst/>
            <a:ahLst/>
            <a:cxnLst/>
            <a:rect l="l" t="t" r="r" b="b"/>
            <a:pathLst>
              <a:path w="58698" h="113485">
                <a:moveTo>
                  <a:pt x="15048" y="1230"/>
                </a:moveTo>
                <a:lnTo>
                  <a:pt x="13576" y="3822"/>
                </a:lnTo>
                <a:lnTo>
                  <a:pt x="13576" y="22326"/>
                </a:lnTo>
                <a:lnTo>
                  <a:pt x="3718" y="22326"/>
                </a:lnTo>
                <a:lnTo>
                  <a:pt x="2552" y="22491"/>
                </a:lnTo>
                <a:lnTo>
                  <a:pt x="623" y="25044"/>
                </a:lnTo>
                <a:lnTo>
                  <a:pt x="76" y="28511"/>
                </a:lnTo>
                <a:lnTo>
                  <a:pt x="0" y="35243"/>
                </a:lnTo>
                <a:lnTo>
                  <a:pt x="925" y="39127"/>
                </a:lnTo>
                <a:lnTo>
                  <a:pt x="3632" y="41301"/>
                </a:lnTo>
                <a:lnTo>
                  <a:pt x="13576" y="41301"/>
                </a:lnTo>
                <a:lnTo>
                  <a:pt x="13576" y="88912"/>
                </a:lnTo>
                <a:lnTo>
                  <a:pt x="14108" y="93308"/>
                </a:lnTo>
                <a:lnTo>
                  <a:pt x="15163" y="97026"/>
                </a:lnTo>
                <a:lnTo>
                  <a:pt x="16217" y="100749"/>
                </a:lnTo>
                <a:lnTo>
                  <a:pt x="17856" y="103833"/>
                </a:lnTo>
                <a:lnTo>
                  <a:pt x="22327" y="108737"/>
                </a:lnTo>
                <a:lnTo>
                  <a:pt x="25146" y="110554"/>
                </a:lnTo>
                <a:lnTo>
                  <a:pt x="28562" y="111721"/>
                </a:lnTo>
                <a:lnTo>
                  <a:pt x="31978" y="112902"/>
                </a:lnTo>
                <a:lnTo>
                  <a:pt x="36003" y="113485"/>
                </a:lnTo>
                <a:lnTo>
                  <a:pt x="44107" y="113399"/>
                </a:lnTo>
                <a:lnTo>
                  <a:pt x="47509" y="113028"/>
                </a:lnTo>
                <a:lnTo>
                  <a:pt x="50544" y="112420"/>
                </a:lnTo>
                <a:lnTo>
                  <a:pt x="53276" y="111671"/>
                </a:lnTo>
                <a:lnTo>
                  <a:pt x="56843" y="109626"/>
                </a:lnTo>
                <a:lnTo>
                  <a:pt x="58190" y="106566"/>
                </a:lnTo>
                <a:lnTo>
                  <a:pt x="58698" y="103023"/>
                </a:lnTo>
                <a:lnTo>
                  <a:pt x="58698" y="98553"/>
                </a:lnTo>
                <a:lnTo>
                  <a:pt x="58305" y="94880"/>
                </a:lnTo>
                <a:lnTo>
                  <a:pt x="55662" y="91730"/>
                </a:lnTo>
                <a:lnTo>
                  <a:pt x="52689" y="92800"/>
                </a:lnTo>
                <a:lnTo>
                  <a:pt x="50036" y="93549"/>
                </a:lnTo>
                <a:lnTo>
                  <a:pt x="46695" y="93865"/>
                </a:lnTo>
                <a:lnTo>
                  <a:pt x="43037" y="93865"/>
                </a:lnTo>
                <a:lnTo>
                  <a:pt x="40486" y="92735"/>
                </a:lnTo>
                <a:lnTo>
                  <a:pt x="37641" y="88214"/>
                </a:lnTo>
                <a:lnTo>
                  <a:pt x="36929" y="84811"/>
                </a:lnTo>
                <a:lnTo>
                  <a:pt x="36929" y="41301"/>
                </a:lnTo>
                <a:lnTo>
                  <a:pt x="55065" y="41301"/>
                </a:lnTo>
                <a:lnTo>
                  <a:pt x="57773" y="39127"/>
                </a:lnTo>
                <a:lnTo>
                  <a:pt x="58698" y="35243"/>
                </a:lnTo>
                <a:lnTo>
                  <a:pt x="58698" y="30034"/>
                </a:lnTo>
                <a:lnTo>
                  <a:pt x="58456" y="27265"/>
                </a:lnTo>
                <a:lnTo>
                  <a:pt x="57773" y="24345"/>
                </a:lnTo>
                <a:lnTo>
                  <a:pt x="54975" y="22326"/>
                </a:lnTo>
                <a:lnTo>
                  <a:pt x="36929" y="22326"/>
                </a:lnTo>
                <a:lnTo>
                  <a:pt x="36929" y="3822"/>
                </a:lnTo>
                <a:lnTo>
                  <a:pt x="35380" y="1230"/>
                </a:lnTo>
                <a:lnTo>
                  <a:pt x="32447" y="304"/>
                </a:lnTo>
                <a:lnTo>
                  <a:pt x="29397" y="0"/>
                </a:lnTo>
                <a:lnTo>
                  <a:pt x="21092" y="0"/>
                </a:lnTo>
                <a:lnTo>
                  <a:pt x="18058" y="304"/>
                </a:lnTo>
                <a:lnTo>
                  <a:pt x="15048" y="1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2965265" y="3345563"/>
            <a:ext cx="26974" cy="126874"/>
          </a:xfrm>
          <a:custGeom>
            <a:avLst/>
            <a:gdLst/>
            <a:ahLst/>
            <a:cxnLst/>
            <a:rect l="l" t="t" r="r" b="b"/>
            <a:pathLst>
              <a:path w="26974" h="126874">
                <a:moveTo>
                  <a:pt x="26974" y="12077"/>
                </a:moveTo>
                <a:lnTo>
                  <a:pt x="26974" y="7555"/>
                </a:lnTo>
                <a:lnTo>
                  <a:pt x="26035" y="4405"/>
                </a:lnTo>
                <a:lnTo>
                  <a:pt x="22312" y="877"/>
                </a:lnTo>
                <a:lnTo>
                  <a:pt x="18784" y="0"/>
                </a:lnTo>
                <a:lnTo>
                  <a:pt x="8305" y="0"/>
                </a:lnTo>
                <a:lnTo>
                  <a:pt x="4723" y="902"/>
                </a:lnTo>
                <a:lnTo>
                  <a:pt x="939" y="4560"/>
                </a:lnTo>
                <a:lnTo>
                  <a:pt x="0" y="7837"/>
                </a:lnTo>
                <a:lnTo>
                  <a:pt x="0" y="17070"/>
                </a:lnTo>
                <a:lnTo>
                  <a:pt x="900" y="20217"/>
                </a:lnTo>
                <a:lnTo>
                  <a:pt x="4558" y="23686"/>
                </a:lnTo>
                <a:lnTo>
                  <a:pt x="8114" y="24547"/>
                </a:lnTo>
                <a:lnTo>
                  <a:pt x="18594" y="24547"/>
                </a:lnTo>
                <a:lnTo>
                  <a:pt x="22161" y="23647"/>
                </a:lnTo>
                <a:lnTo>
                  <a:pt x="25995" y="20054"/>
                </a:lnTo>
                <a:lnTo>
                  <a:pt x="26974" y="16800"/>
                </a:lnTo>
                <a:lnTo>
                  <a:pt x="26974" y="12077"/>
                </a:lnTo>
                <a:close/>
              </a:path>
              <a:path w="26974" h="126874">
                <a:moveTo>
                  <a:pt x="4230" y="37529"/>
                </a:moveTo>
                <a:lnTo>
                  <a:pt x="1753" y="40347"/>
                </a:lnTo>
                <a:lnTo>
                  <a:pt x="1753" y="123151"/>
                </a:lnTo>
                <a:lnTo>
                  <a:pt x="2311" y="124778"/>
                </a:lnTo>
                <a:lnTo>
                  <a:pt x="5119" y="126251"/>
                </a:lnTo>
                <a:lnTo>
                  <a:pt x="7811" y="126632"/>
                </a:lnTo>
                <a:lnTo>
                  <a:pt x="11174" y="126874"/>
                </a:lnTo>
                <a:lnTo>
                  <a:pt x="15775" y="126874"/>
                </a:lnTo>
                <a:lnTo>
                  <a:pt x="19151" y="126632"/>
                </a:lnTo>
                <a:lnTo>
                  <a:pt x="22734" y="125934"/>
                </a:lnTo>
                <a:lnTo>
                  <a:pt x="25196" y="123151"/>
                </a:lnTo>
                <a:lnTo>
                  <a:pt x="25196" y="40347"/>
                </a:lnTo>
                <a:lnTo>
                  <a:pt x="24637" y="38735"/>
                </a:lnTo>
                <a:lnTo>
                  <a:pt x="21830" y="37172"/>
                </a:lnTo>
                <a:lnTo>
                  <a:pt x="19151" y="36729"/>
                </a:lnTo>
                <a:lnTo>
                  <a:pt x="15775" y="36460"/>
                </a:lnTo>
                <a:lnTo>
                  <a:pt x="11174" y="36460"/>
                </a:lnTo>
                <a:lnTo>
                  <a:pt x="7811" y="36729"/>
                </a:lnTo>
                <a:lnTo>
                  <a:pt x="4230" y="375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014017" y="3380436"/>
            <a:ext cx="79246" cy="92001"/>
          </a:xfrm>
          <a:custGeom>
            <a:avLst/>
            <a:gdLst/>
            <a:ahLst/>
            <a:cxnLst/>
            <a:rect l="l" t="t" r="r" b="b"/>
            <a:pathLst>
              <a:path w="79246" h="92001">
                <a:moveTo>
                  <a:pt x="0" y="5309"/>
                </a:moveTo>
                <a:lnTo>
                  <a:pt x="0" y="88278"/>
                </a:lnTo>
                <a:lnTo>
                  <a:pt x="557" y="89905"/>
                </a:lnTo>
                <a:lnTo>
                  <a:pt x="3351" y="91379"/>
                </a:lnTo>
                <a:lnTo>
                  <a:pt x="6033" y="91760"/>
                </a:lnTo>
                <a:lnTo>
                  <a:pt x="9424" y="92001"/>
                </a:lnTo>
                <a:lnTo>
                  <a:pt x="14006" y="92001"/>
                </a:lnTo>
                <a:lnTo>
                  <a:pt x="17387" y="91760"/>
                </a:lnTo>
                <a:lnTo>
                  <a:pt x="20966" y="91061"/>
                </a:lnTo>
                <a:lnTo>
                  <a:pt x="23432" y="88278"/>
                </a:lnTo>
                <a:lnTo>
                  <a:pt x="23432" y="33108"/>
                </a:lnTo>
                <a:lnTo>
                  <a:pt x="26722" y="28958"/>
                </a:lnTo>
                <a:lnTo>
                  <a:pt x="29883" y="25793"/>
                </a:lnTo>
                <a:lnTo>
                  <a:pt x="32932" y="23623"/>
                </a:lnTo>
                <a:lnTo>
                  <a:pt x="35967" y="21451"/>
                </a:lnTo>
                <a:lnTo>
                  <a:pt x="38962" y="20360"/>
                </a:lnTo>
                <a:lnTo>
                  <a:pt x="41936" y="20360"/>
                </a:lnTo>
                <a:lnTo>
                  <a:pt x="46367" y="20817"/>
                </a:lnTo>
                <a:lnTo>
                  <a:pt x="49899" y="22618"/>
                </a:lnTo>
                <a:lnTo>
                  <a:pt x="52462" y="25542"/>
                </a:lnTo>
                <a:lnTo>
                  <a:pt x="54432" y="29149"/>
                </a:lnTo>
                <a:lnTo>
                  <a:pt x="55612" y="33731"/>
                </a:lnTo>
                <a:lnTo>
                  <a:pt x="55893" y="36896"/>
                </a:lnTo>
                <a:lnTo>
                  <a:pt x="55893" y="88278"/>
                </a:lnTo>
                <a:lnTo>
                  <a:pt x="56451" y="89905"/>
                </a:lnTo>
                <a:lnTo>
                  <a:pt x="59183" y="91379"/>
                </a:lnTo>
                <a:lnTo>
                  <a:pt x="61898" y="91760"/>
                </a:lnTo>
                <a:lnTo>
                  <a:pt x="65314" y="92001"/>
                </a:lnTo>
                <a:lnTo>
                  <a:pt x="69851" y="92001"/>
                </a:lnTo>
                <a:lnTo>
                  <a:pt x="73242" y="91760"/>
                </a:lnTo>
                <a:lnTo>
                  <a:pt x="76835" y="91061"/>
                </a:lnTo>
                <a:lnTo>
                  <a:pt x="79246" y="88278"/>
                </a:lnTo>
                <a:lnTo>
                  <a:pt x="79246" y="31003"/>
                </a:lnTo>
                <a:lnTo>
                  <a:pt x="78713" y="25858"/>
                </a:lnTo>
                <a:lnTo>
                  <a:pt x="77659" y="21578"/>
                </a:lnTo>
                <a:lnTo>
                  <a:pt x="76607" y="17297"/>
                </a:lnTo>
                <a:lnTo>
                  <a:pt x="74890" y="13564"/>
                </a:lnTo>
                <a:lnTo>
                  <a:pt x="72504" y="10364"/>
                </a:lnTo>
                <a:lnTo>
                  <a:pt x="70116" y="7178"/>
                </a:lnTo>
                <a:lnTo>
                  <a:pt x="66981" y="4650"/>
                </a:lnTo>
                <a:lnTo>
                  <a:pt x="63107" y="2796"/>
                </a:lnTo>
                <a:lnTo>
                  <a:pt x="59234" y="928"/>
                </a:lnTo>
                <a:lnTo>
                  <a:pt x="54471" y="0"/>
                </a:lnTo>
                <a:lnTo>
                  <a:pt x="43675" y="0"/>
                </a:lnTo>
                <a:lnTo>
                  <a:pt x="38746" y="1234"/>
                </a:lnTo>
                <a:lnTo>
                  <a:pt x="33997" y="3722"/>
                </a:lnTo>
                <a:lnTo>
                  <a:pt x="29249" y="6198"/>
                </a:lnTo>
                <a:lnTo>
                  <a:pt x="24573" y="9921"/>
                </a:lnTo>
                <a:lnTo>
                  <a:pt x="19991" y="14885"/>
                </a:lnTo>
                <a:lnTo>
                  <a:pt x="19991" y="5309"/>
                </a:lnTo>
                <a:lnTo>
                  <a:pt x="17995" y="2501"/>
                </a:lnTo>
                <a:lnTo>
                  <a:pt x="14961" y="1803"/>
                </a:lnTo>
                <a:lnTo>
                  <a:pt x="12026" y="1587"/>
                </a:lnTo>
                <a:lnTo>
                  <a:pt x="8114" y="1587"/>
                </a:lnTo>
                <a:lnTo>
                  <a:pt x="5259" y="1803"/>
                </a:lnTo>
                <a:lnTo>
                  <a:pt x="2134" y="2501"/>
                </a:lnTo>
                <a:lnTo>
                  <a:pt x="0" y="5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2438132" y="3595942"/>
            <a:ext cx="88977" cy="124268"/>
          </a:xfrm>
          <a:custGeom>
            <a:avLst/>
            <a:gdLst/>
            <a:ahLst/>
            <a:cxnLst/>
            <a:rect l="l" t="t" r="r" b="b"/>
            <a:pathLst>
              <a:path w="88977" h="124268">
                <a:moveTo>
                  <a:pt x="47564" y="0"/>
                </a:moveTo>
                <a:lnTo>
                  <a:pt x="40032" y="1383"/>
                </a:lnTo>
                <a:lnTo>
                  <a:pt x="33174" y="4175"/>
                </a:lnTo>
                <a:lnTo>
                  <a:pt x="26327" y="6969"/>
                </a:lnTo>
                <a:lnTo>
                  <a:pt x="20448" y="11059"/>
                </a:lnTo>
                <a:lnTo>
                  <a:pt x="15544" y="16459"/>
                </a:lnTo>
                <a:lnTo>
                  <a:pt x="10645" y="21841"/>
                </a:lnTo>
                <a:lnTo>
                  <a:pt x="6822" y="28522"/>
                </a:lnTo>
                <a:lnTo>
                  <a:pt x="4104" y="36460"/>
                </a:lnTo>
                <a:lnTo>
                  <a:pt x="873" y="50292"/>
                </a:lnTo>
                <a:lnTo>
                  <a:pt x="0" y="63701"/>
                </a:lnTo>
                <a:lnTo>
                  <a:pt x="8" y="65137"/>
                </a:lnTo>
                <a:lnTo>
                  <a:pt x="1023" y="78474"/>
                </a:lnTo>
                <a:lnTo>
                  <a:pt x="3722" y="90119"/>
                </a:lnTo>
                <a:lnTo>
                  <a:pt x="6210" y="97685"/>
                </a:lnTo>
                <a:lnTo>
                  <a:pt x="9781" y="104000"/>
                </a:lnTo>
                <a:lnTo>
                  <a:pt x="14429" y="109054"/>
                </a:lnTo>
                <a:lnTo>
                  <a:pt x="19076" y="114109"/>
                </a:lnTo>
                <a:lnTo>
                  <a:pt x="24728" y="117906"/>
                </a:lnTo>
                <a:lnTo>
                  <a:pt x="31356" y="120445"/>
                </a:lnTo>
                <a:lnTo>
                  <a:pt x="37986" y="122986"/>
                </a:lnTo>
                <a:lnTo>
                  <a:pt x="45429" y="124268"/>
                </a:lnTo>
                <a:lnTo>
                  <a:pt x="57899" y="124268"/>
                </a:lnTo>
                <a:lnTo>
                  <a:pt x="61812" y="123912"/>
                </a:lnTo>
                <a:lnTo>
                  <a:pt x="65455" y="123239"/>
                </a:lnTo>
                <a:lnTo>
                  <a:pt x="69076" y="122554"/>
                </a:lnTo>
                <a:lnTo>
                  <a:pt x="72302" y="121701"/>
                </a:lnTo>
                <a:lnTo>
                  <a:pt x="75121" y="120686"/>
                </a:lnTo>
                <a:lnTo>
                  <a:pt x="77939" y="119656"/>
                </a:lnTo>
                <a:lnTo>
                  <a:pt x="82285" y="117475"/>
                </a:lnTo>
                <a:lnTo>
                  <a:pt x="85561" y="115441"/>
                </a:lnTo>
                <a:lnTo>
                  <a:pt x="87721" y="112812"/>
                </a:lnTo>
                <a:lnTo>
                  <a:pt x="88661" y="110045"/>
                </a:lnTo>
                <a:lnTo>
                  <a:pt x="88977" y="106945"/>
                </a:lnTo>
                <a:lnTo>
                  <a:pt x="88963" y="100062"/>
                </a:lnTo>
                <a:lnTo>
                  <a:pt x="88722" y="97395"/>
                </a:lnTo>
                <a:lnTo>
                  <a:pt x="87721" y="94373"/>
                </a:lnTo>
                <a:lnTo>
                  <a:pt x="85064" y="93761"/>
                </a:lnTo>
                <a:lnTo>
                  <a:pt x="82462" y="95248"/>
                </a:lnTo>
                <a:lnTo>
                  <a:pt x="79160" y="97358"/>
                </a:lnTo>
                <a:lnTo>
                  <a:pt x="74627" y="99835"/>
                </a:lnTo>
                <a:lnTo>
                  <a:pt x="71909" y="100962"/>
                </a:lnTo>
                <a:lnTo>
                  <a:pt x="68746" y="101980"/>
                </a:lnTo>
                <a:lnTo>
                  <a:pt x="65585" y="103007"/>
                </a:lnTo>
                <a:lnTo>
                  <a:pt x="61826" y="103517"/>
                </a:lnTo>
                <a:lnTo>
                  <a:pt x="52718" y="103517"/>
                </a:lnTo>
                <a:lnTo>
                  <a:pt x="48427" y="102704"/>
                </a:lnTo>
                <a:lnTo>
                  <a:pt x="44615" y="101052"/>
                </a:lnTo>
                <a:lnTo>
                  <a:pt x="40794" y="99414"/>
                </a:lnTo>
                <a:lnTo>
                  <a:pt x="37541" y="96926"/>
                </a:lnTo>
                <a:lnTo>
                  <a:pt x="34837" y="93571"/>
                </a:lnTo>
                <a:lnTo>
                  <a:pt x="32144" y="90219"/>
                </a:lnTo>
                <a:lnTo>
                  <a:pt x="30063" y="85953"/>
                </a:lnTo>
                <a:lnTo>
                  <a:pt x="28613" y="80769"/>
                </a:lnTo>
                <a:lnTo>
                  <a:pt x="27155" y="75604"/>
                </a:lnTo>
                <a:lnTo>
                  <a:pt x="26417" y="69468"/>
                </a:lnTo>
                <a:lnTo>
                  <a:pt x="26417" y="55954"/>
                </a:lnTo>
                <a:lnTo>
                  <a:pt x="27104" y="50162"/>
                </a:lnTo>
                <a:lnTo>
                  <a:pt x="28461" y="45021"/>
                </a:lnTo>
                <a:lnTo>
                  <a:pt x="29833" y="39862"/>
                </a:lnTo>
                <a:lnTo>
                  <a:pt x="31838" y="35481"/>
                </a:lnTo>
                <a:lnTo>
                  <a:pt x="34470" y="31849"/>
                </a:lnTo>
                <a:lnTo>
                  <a:pt x="37109" y="28216"/>
                </a:lnTo>
                <a:lnTo>
                  <a:pt x="40298" y="25438"/>
                </a:lnTo>
                <a:lnTo>
                  <a:pt x="44057" y="23468"/>
                </a:lnTo>
                <a:lnTo>
                  <a:pt x="47805" y="21523"/>
                </a:lnTo>
                <a:lnTo>
                  <a:pt x="52071" y="20548"/>
                </a:lnTo>
                <a:lnTo>
                  <a:pt x="61189" y="20548"/>
                </a:lnTo>
                <a:lnTo>
                  <a:pt x="64922" y="21092"/>
                </a:lnTo>
                <a:lnTo>
                  <a:pt x="68061" y="22172"/>
                </a:lnTo>
                <a:lnTo>
                  <a:pt x="71187" y="23266"/>
                </a:lnTo>
                <a:lnTo>
                  <a:pt x="73889" y="24458"/>
                </a:lnTo>
                <a:lnTo>
                  <a:pt x="78412" y="27125"/>
                </a:lnTo>
                <a:lnTo>
                  <a:pt x="81673" y="29427"/>
                </a:lnTo>
                <a:lnTo>
                  <a:pt x="84279" y="31064"/>
                </a:lnTo>
                <a:lnTo>
                  <a:pt x="87505" y="29537"/>
                </a:lnTo>
                <a:lnTo>
                  <a:pt x="88343" y="26870"/>
                </a:lnTo>
                <a:lnTo>
                  <a:pt x="88596" y="24267"/>
                </a:lnTo>
                <a:lnTo>
                  <a:pt x="88610" y="17626"/>
                </a:lnTo>
                <a:lnTo>
                  <a:pt x="88278" y="14259"/>
                </a:lnTo>
                <a:lnTo>
                  <a:pt x="87350" y="11239"/>
                </a:lnTo>
                <a:lnTo>
                  <a:pt x="84797" y="8315"/>
                </a:lnTo>
                <a:lnTo>
                  <a:pt x="81216" y="6134"/>
                </a:lnTo>
                <a:lnTo>
                  <a:pt x="76734" y="3910"/>
                </a:lnTo>
                <a:lnTo>
                  <a:pt x="74091" y="3009"/>
                </a:lnTo>
                <a:lnTo>
                  <a:pt x="71464" y="2120"/>
                </a:lnTo>
                <a:lnTo>
                  <a:pt x="68595" y="1383"/>
                </a:lnTo>
                <a:lnTo>
                  <a:pt x="65483" y="824"/>
                </a:lnTo>
                <a:lnTo>
                  <a:pt x="62384" y="266"/>
                </a:lnTo>
                <a:lnTo>
                  <a:pt x="59159" y="0"/>
                </a:lnTo>
                <a:lnTo>
                  <a:pt x="475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2538464" y="3626824"/>
            <a:ext cx="88912" cy="93574"/>
          </a:xfrm>
          <a:custGeom>
            <a:avLst/>
            <a:gdLst/>
            <a:ahLst/>
            <a:cxnLst/>
            <a:rect l="l" t="t" r="r" b="b"/>
            <a:pathLst>
              <a:path w="88912" h="93574">
                <a:moveTo>
                  <a:pt x="24180" y="90500"/>
                </a:moveTo>
                <a:lnTo>
                  <a:pt x="24422" y="54460"/>
                </a:lnTo>
                <a:lnTo>
                  <a:pt x="24080" y="50688"/>
                </a:lnTo>
                <a:lnTo>
                  <a:pt x="24080" y="42191"/>
                </a:lnTo>
                <a:lnTo>
                  <a:pt x="24500" y="38267"/>
                </a:lnTo>
                <a:lnTo>
                  <a:pt x="25350" y="34825"/>
                </a:lnTo>
                <a:lnTo>
                  <a:pt x="26175" y="31384"/>
                </a:lnTo>
                <a:lnTo>
                  <a:pt x="27431" y="28436"/>
                </a:lnTo>
                <a:lnTo>
                  <a:pt x="29098" y="25984"/>
                </a:lnTo>
                <a:lnTo>
                  <a:pt x="32918" y="21678"/>
                </a:lnTo>
                <a:lnTo>
                  <a:pt x="35524" y="20411"/>
                </a:lnTo>
                <a:lnTo>
                  <a:pt x="38127" y="19126"/>
                </a:lnTo>
                <a:lnTo>
                  <a:pt x="41177" y="18503"/>
                </a:lnTo>
                <a:lnTo>
                  <a:pt x="48553" y="18503"/>
                </a:lnTo>
                <a:lnTo>
                  <a:pt x="51793" y="19216"/>
                </a:lnTo>
                <a:lnTo>
                  <a:pt x="54371" y="20652"/>
                </a:lnTo>
                <a:lnTo>
                  <a:pt x="56934" y="22075"/>
                </a:lnTo>
                <a:lnTo>
                  <a:pt x="58992" y="24055"/>
                </a:lnTo>
                <a:lnTo>
                  <a:pt x="60540" y="26596"/>
                </a:lnTo>
                <a:lnTo>
                  <a:pt x="62092" y="29149"/>
                </a:lnTo>
                <a:lnTo>
                  <a:pt x="63197" y="32133"/>
                </a:lnTo>
                <a:lnTo>
                  <a:pt x="63845" y="35559"/>
                </a:lnTo>
                <a:lnTo>
                  <a:pt x="64504" y="39016"/>
                </a:lnTo>
                <a:lnTo>
                  <a:pt x="64820" y="42788"/>
                </a:lnTo>
                <a:lnTo>
                  <a:pt x="64820" y="51285"/>
                </a:lnTo>
                <a:lnTo>
                  <a:pt x="64429" y="55194"/>
                </a:lnTo>
                <a:lnTo>
                  <a:pt x="63615" y="58635"/>
                </a:lnTo>
                <a:lnTo>
                  <a:pt x="62816" y="62077"/>
                </a:lnTo>
                <a:lnTo>
                  <a:pt x="61570" y="65012"/>
                </a:lnTo>
                <a:lnTo>
                  <a:pt x="59893" y="67424"/>
                </a:lnTo>
                <a:lnTo>
                  <a:pt x="56084" y="71694"/>
                </a:lnTo>
                <a:lnTo>
                  <a:pt x="53467" y="72964"/>
                </a:lnTo>
                <a:lnTo>
                  <a:pt x="50864" y="74231"/>
                </a:lnTo>
                <a:lnTo>
                  <a:pt x="47804" y="74869"/>
                </a:lnTo>
                <a:lnTo>
                  <a:pt x="40424" y="74869"/>
                </a:lnTo>
                <a:lnTo>
                  <a:pt x="37198" y="74170"/>
                </a:lnTo>
                <a:lnTo>
                  <a:pt x="34596" y="72773"/>
                </a:lnTo>
                <a:lnTo>
                  <a:pt x="36042" y="93574"/>
                </a:lnTo>
                <a:lnTo>
                  <a:pt x="51055" y="93574"/>
                </a:lnTo>
                <a:lnTo>
                  <a:pt x="57722" y="92419"/>
                </a:lnTo>
                <a:lnTo>
                  <a:pt x="63439" y="90121"/>
                </a:lnTo>
                <a:lnTo>
                  <a:pt x="69141" y="87835"/>
                </a:lnTo>
                <a:lnTo>
                  <a:pt x="73878" y="84581"/>
                </a:lnTo>
                <a:lnTo>
                  <a:pt x="77663" y="80365"/>
                </a:lnTo>
                <a:lnTo>
                  <a:pt x="81446" y="76150"/>
                </a:lnTo>
                <a:lnTo>
                  <a:pt x="84264" y="71121"/>
                </a:lnTo>
                <a:lnTo>
                  <a:pt x="86133" y="65293"/>
                </a:lnTo>
                <a:lnTo>
                  <a:pt x="87986" y="59463"/>
                </a:lnTo>
                <a:lnTo>
                  <a:pt x="88912" y="53009"/>
                </a:lnTo>
                <a:lnTo>
                  <a:pt x="88912" y="38569"/>
                </a:lnTo>
                <a:lnTo>
                  <a:pt x="88051" y="32017"/>
                </a:lnTo>
                <a:lnTo>
                  <a:pt x="86309" y="26315"/>
                </a:lnTo>
                <a:lnTo>
                  <a:pt x="84581" y="20613"/>
                </a:lnTo>
                <a:lnTo>
                  <a:pt x="81928" y="15814"/>
                </a:lnTo>
                <a:lnTo>
                  <a:pt x="78346" y="11901"/>
                </a:lnTo>
                <a:lnTo>
                  <a:pt x="74792" y="7988"/>
                </a:lnTo>
                <a:lnTo>
                  <a:pt x="70283" y="5029"/>
                </a:lnTo>
                <a:lnTo>
                  <a:pt x="64820" y="3012"/>
                </a:lnTo>
                <a:lnTo>
                  <a:pt x="59359" y="1004"/>
                </a:lnTo>
                <a:lnTo>
                  <a:pt x="52923" y="0"/>
                </a:lnTo>
                <a:lnTo>
                  <a:pt x="37846" y="0"/>
                </a:lnTo>
                <a:lnTo>
                  <a:pt x="31205" y="1130"/>
                </a:lnTo>
                <a:lnTo>
                  <a:pt x="25516" y="3430"/>
                </a:lnTo>
                <a:lnTo>
                  <a:pt x="19850" y="5730"/>
                </a:lnTo>
                <a:lnTo>
                  <a:pt x="15126" y="8967"/>
                </a:lnTo>
                <a:lnTo>
                  <a:pt x="11343" y="13157"/>
                </a:lnTo>
                <a:lnTo>
                  <a:pt x="7556" y="17336"/>
                </a:lnTo>
                <a:lnTo>
                  <a:pt x="4726" y="22351"/>
                </a:lnTo>
                <a:lnTo>
                  <a:pt x="2821" y="28219"/>
                </a:lnTo>
                <a:lnTo>
                  <a:pt x="943" y="34076"/>
                </a:lnTo>
                <a:lnTo>
                  <a:pt x="0" y="40553"/>
                </a:lnTo>
                <a:lnTo>
                  <a:pt x="0" y="54942"/>
                </a:lnTo>
                <a:lnTo>
                  <a:pt x="863" y="61443"/>
                </a:lnTo>
                <a:lnTo>
                  <a:pt x="2606" y="67157"/>
                </a:lnTo>
                <a:lnTo>
                  <a:pt x="4330" y="72859"/>
                </a:lnTo>
                <a:lnTo>
                  <a:pt x="6997" y="77663"/>
                </a:lnTo>
                <a:lnTo>
                  <a:pt x="10594" y="81560"/>
                </a:lnTo>
                <a:lnTo>
                  <a:pt x="14202" y="85470"/>
                </a:lnTo>
                <a:lnTo>
                  <a:pt x="18719" y="88444"/>
                </a:lnTo>
                <a:lnTo>
                  <a:pt x="24180" y="90500"/>
                </a:lnTo>
                <a:close/>
              </a:path>
              <a:path w="88912" h="93574">
                <a:moveTo>
                  <a:pt x="34596" y="72773"/>
                </a:moveTo>
                <a:lnTo>
                  <a:pt x="31992" y="71387"/>
                </a:lnTo>
                <a:lnTo>
                  <a:pt x="29922" y="69408"/>
                </a:lnTo>
                <a:lnTo>
                  <a:pt x="28411" y="66865"/>
                </a:lnTo>
                <a:lnTo>
                  <a:pt x="26888" y="64328"/>
                </a:lnTo>
                <a:lnTo>
                  <a:pt x="25793" y="61343"/>
                </a:lnTo>
                <a:lnTo>
                  <a:pt x="25110" y="57887"/>
                </a:lnTo>
                <a:lnTo>
                  <a:pt x="24422" y="54460"/>
                </a:lnTo>
                <a:lnTo>
                  <a:pt x="24180" y="90500"/>
                </a:lnTo>
                <a:lnTo>
                  <a:pt x="29631" y="92544"/>
                </a:lnTo>
                <a:lnTo>
                  <a:pt x="36042" y="93574"/>
                </a:lnTo>
                <a:lnTo>
                  <a:pt x="34596" y="72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2645708" y="3626824"/>
            <a:ext cx="131993" cy="91983"/>
          </a:xfrm>
          <a:custGeom>
            <a:avLst/>
            <a:gdLst/>
            <a:ahLst/>
            <a:cxnLst/>
            <a:rect l="l" t="t" r="r" b="b"/>
            <a:pathLst>
              <a:path w="131993" h="91983">
                <a:moveTo>
                  <a:pt x="109159" y="89888"/>
                </a:moveTo>
                <a:lnTo>
                  <a:pt x="111927" y="91363"/>
                </a:lnTo>
                <a:lnTo>
                  <a:pt x="114606" y="91742"/>
                </a:lnTo>
                <a:lnTo>
                  <a:pt x="118010" y="91983"/>
                </a:lnTo>
                <a:lnTo>
                  <a:pt x="122670" y="91983"/>
                </a:lnTo>
                <a:lnTo>
                  <a:pt x="126036" y="91742"/>
                </a:lnTo>
                <a:lnTo>
                  <a:pt x="129578" y="91057"/>
                </a:lnTo>
                <a:lnTo>
                  <a:pt x="131993" y="88264"/>
                </a:lnTo>
                <a:lnTo>
                  <a:pt x="131993" y="30375"/>
                </a:lnTo>
                <a:lnTo>
                  <a:pt x="131497" y="25854"/>
                </a:lnTo>
                <a:lnTo>
                  <a:pt x="130507" y="21574"/>
                </a:lnTo>
                <a:lnTo>
                  <a:pt x="129517" y="17297"/>
                </a:lnTo>
                <a:lnTo>
                  <a:pt x="127864" y="13549"/>
                </a:lnTo>
                <a:lnTo>
                  <a:pt x="125528" y="10360"/>
                </a:lnTo>
                <a:lnTo>
                  <a:pt x="123216" y="7160"/>
                </a:lnTo>
                <a:lnTo>
                  <a:pt x="120143" y="4646"/>
                </a:lnTo>
                <a:lnTo>
                  <a:pt x="116370" y="2792"/>
                </a:lnTo>
                <a:lnTo>
                  <a:pt x="112586" y="924"/>
                </a:lnTo>
                <a:lnTo>
                  <a:pt x="107924" y="0"/>
                </a:lnTo>
                <a:lnTo>
                  <a:pt x="99989" y="0"/>
                </a:lnTo>
                <a:lnTo>
                  <a:pt x="95303" y="875"/>
                </a:lnTo>
                <a:lnTo>
                  <a:pt x="90655" y="2360"/>
                </a:lnTo>
                <a:lnTo>
                  <a:pt x="86006" y="4787"/>
                </a:lnTo>
                <a:lnTo>
                  <a:pt x="81255" y="8265"/>
                </a:lnTo>
                <a:lnTo>
                  <a:pt x="76431" y="12484"/>
                </a:lnTo>
                <a:lnTo>
                  <a:pt x="73954" y="15148"/>
                </a:lnTo>
                <a:lnTo>
                  <a:pt x="71593" y="10781"/>
                </a:lnTo>
                <a:lnTo>
                  <a:pt x="68493" y="7058"/>
                </a:lnTo>
                <a:lnTo>
                  <a:pt x="64518" y="4124"/>
                </a:lnTo>
                <a:lnTo>
                  <a:pt x="59932" y="1764"/>
                </a:lnTo>
                <a:lnTo>
                  <a:pt x="57203" y="1065"/>
                </a:lnTo>
                <a:lnTo>
                  <a:pt x="54471" y="341"/>
                </a:lnTo>
                <a:lnTo>
                  <a:pt x="51412" y="0"/>
                </a:lnTo>
                <a:lnTo>
                  <a:pt x="43041" y="0"/>
                </a:lnTo>
                <a:lnTo>
                  <a:pt x="38279" y="1230"/>
                </a:lnTo>
                <a:lnTo>
                  <a:pt x="33732" y="3718"/>
                </a:lnTo>
                <a:lnTo>
                  <a:pt x="29160" y="6195"/>
                </a:lnTo>
                <a:lnTo>
                  <a:pt x="24588" y="9917"/>
                </a:lnTo>
                <a:lnTo>
                  <a:pt x="20005" y="14881"/>
                </a:lnTo>
                <a:lnTo>
                  <a:pt x="20005" y="5294"/>
                </a:lnTo>
                <a:lnTo>
                  <a:pt x="17995" y="2501"/>
                </a:lnTo>
                <a:lnTo>
                  <a:pt x="14975" y="1803"/>
                </a:lnTo>
                <a:lnTo>
                  <a:pt x="12042" y="1572"/>
                </a:lnTo>
                <a:lnTo>
                  <a:pt x="8129" y="1572"/>
                </a:lnTo>
                <a:lnTo>
                  <a:pt x="5259" y="1803"/>
                </a:lnTo>
                <a:lnTo>
                  <a:pt x="2134" y="2501"/>
                </a:lnTo>
                <a:lnTo>
                  <a:pt x="0" y="5294"/>
                </a:lnTo>
                <a:lnTo>
                  <a:pt x="0" y="88264"/>
                </a:lnTo>
                <a:lnTo>
                  <a:pt x="561" y="89888"/>
                </a:lnTo>
                <a:lnTo>
                  <a:pt x="3365" y="91363"/>
                </a:lnTo>
                <a:lnTo>
                  <a:pt x="6047" y="91742"/>
                </a:lnTo>
                <a:lnTo>
                  <a:pt x="9438" y="91983"/>
                </a:lnTo>
                <a:lnTo>
                  <a:pt x="14022" y="91983"/>
                </a:lnTo>
                <a:lnTo>
                  <a:pt x="17399" y="91742"/>
                </a:lnTo>
                <a:lnTo>
                  <a:pt x="20980" y="91057"/>
                </a:lnTo>
                <a:lnTo>
                  <a:pt x="23446" y="88264"/>
                </a:lnTo>
                <a:lnTo>
                  <a:pt x="23446" y="33108"/>
                </a:lnTo>
                <a:lnTo>
                  <a:pt x="26733" y="28954"/>
                </a:lnTo>
                <a:lnTo>
                  <a:pt x="29796" y="25793"/>
                </a:lnTo>
                <a:lnTo>
                  <a:pt x="32651" y="23619"/>
                </a:lnTo>
                <a:lnTo>
                  <a:pt x="35499" y="21449"/>
                </a:lnTo>
                <a:lnTo>
                  <a:pt x="38354" y="20358"/>
                </a:lnTo>
                <a:lnTo>
                  <a:pt x="43434" y="20358"/>
                </a:lnTo>
                <a:lnTo>
                  <a:pt x="47066" y="21714"/>
                </a:lnTo>
                <a:lnTo>
                  <a:pt x="50115" y="23888"/>
                </a:lnTo>
                <a:lnTo>
                  <a:pt x="52224" y="27165"/>
                </a:lnTo>
                <a:lnTo>
                  <a:pt x="53531" y="31431"/>
                </a:lnTo>
                <a:lnTo>
                  <a:pt x="54330" y="36269"/>
                </a:lnTo>
                <a:lnTo>
                  <a:pt x="54330" y="88264"/>
                </a:lnTo>
                <a:lnTo>
                  <a:pt x="54889" y="89888"/>
                </a:lnTo>
                <a:lnTo>
                  <a:pt x="57685" y="91363"/>
                </a:lnTo>
                <a:lnTo>
                  <a:pt x="60364" y="91742"/>
                </a:lnTo>
                <a:lnTo>
                  <a:pt x="63756" y="91983"/>
                </a:lnTo>
                <a:lnTo>
                  <a:pt x="68277" y="91983"/>
                </a:lnTo>
                <a:lnTo>
                  <a:pt x="71629" y="91742"/>
                </a:lnTo>
                <a:lnTo>
                  <a:pt x="75210" y="91057"/>
                </a:lnTo>
                <a:lnTo>
                  <a:pt x="77673" y="88264"/>
                </a:lnTo>
                <a:lnTo>
                  <a:pt x="77673" y="33108"/>
                </a:lnTo>
                <a:lnTo>
                  <a:pt x="81014" y="28954"/>
                </a:lnTo>
                <a:lnTo>
                  <a:pt x="84113" y="25793"/>
                </a:lnTo>
                <a:lnTo>
                  <a:pt x="86972" y="23619"/>
                </a:lnTo>
                <a:lnTo>
                  <a:pt x="89827" y="21449"/>
                </a:lnTo>
                <a:lnTo>
                  <a:pt x="92649" y="20358"/>
                </a:lnTo>
                <a:lnTo>
                  <a:pt x="97740" y="20358"/>
                </a:lnTo>
                <a:lnTo>
                  <a:pt x="101347" y="21714"/>
                </a:lnTo>
                <a:lnTo>
                  <a:pt x="104357" y="23888"/>
                </a:lnTo>
                <a:lnTo>
                  <a:pt x="106527" y="27165"/>
                </a:lnTo>
                <a:lnTo>
                  <a:pt x="107863" y="31431"/>
                </a:lnTo>
                <a:lnTo>
                  <a:pt x="108651" y="36269"/>
                </a:lnTo>
                <a:lnTo>
                  <a:pt x="108651" y="88264"/>
                </a:lnTo>
                <a:lnTo>
                  <a:pt x="109159" y="898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2800659" y="3694823"/>
            <a:ext cx="42699" cy="93345"/>
          </a:xfrm>
          <a:custGeom>
            <a:avLst/>
            <a:gdLst/>
            <a:ahLst/>
            <a:cxnLst/>
            <a:rect l="l" t="t" r="r" b="b"/>
            <a:pathLst>
              <a:path w="42699" h="93345">
                <a:moveTo>
                  <a:pt x="42699" y="25337"/>
                </a:moveTo>
                <a:lnTo>
                  <a:pt x="38901" y="5666"/>
                </a:lnTo>
                <a:lnTo>
                  <a:pt x="35801" y="4522"/>
                </a:lnTo>
                <a:lnTo>
                  <a:pt x="32828" y="2260"/>
                </a:lnTo>
                <a:lnTo>
                  <a:pt x="29843" y="0"/>
                </a:lnTo>
                <a:lnTo>
                  <a:pt x="27341" y="17719"/>
                </a:lnTo>
                <a:lnTo>
                  <a:pt x="31064" y="20574"/>
                </a:lnTo>
                <a:lnTo>
                  <a:pt x="34837" y="22734"/>
                </a:lnTo>
                <a:lnTo>
                  <a:pt x="38671" y="24411"/>
                </a:lnTo>
                <a:lnTo>
                  <a:pt x="42699" y="25337"/>
                </a:lnTo>
                <a:close/>
              </a:path>
              <a:path w="42699" h="93345">
                <a:moveTo>
                  <a:pt x="58355" y="24462"/>
                </a:moveTo>
                <a:lnTo>
                  <a:pt x="62877" y="22226"/>
                </a:lnTo>
                <a:lnTo>
                  <a:pt x="67398" y="19991"/>
                </a:lnTo>
                <a:lnTo>
                  <a:pt x="71182" y="16790"/>
                </a:lnTo>
                <a:lnTo>
                  <a:pt x="74231" y="12636"/>
                </a:lnTo>
                <a:lnTo>
                  <a:pt x="77266" y="8486"/>
                </a:lnTo>
                <a:lnTo>
                  <a:pt x="79566" y="3441"/>
                </a:lnTo>
                <a:lnTo>
                  <a:pt x="81140" y="-2486"/>
                </a:lnTo>
                <a:lnTo>
                  <a:pt x="82727" y="-8394"/>
                </a:lnTo>
                <a:lnTo>
                  <a:pt x="83526" y="-15046"/>
                </a:lnTo>
                <a:lnTo>
                  <a:pt x="83526" y="-28688"/>
                </a:lnTo>
                <a:lnTo>
                  <a:pt x="82904" y="-34580"/>
                </a:lnTo>
                <a:lnTo>
                  <a:pt x="81662" y="-40092"/>
                </a:lnTo>
                <a:lnTo>
                  <a:pt x="80430" y="-45618"/>
                </a:lnTo>
                <a:lnTo>
                  <a:pt x="78461" y="-50457"/>
                </a:lnTo>
                <a:lnTo>
                  <a:pt x="75769" y="-54607"/>
                </a:lnTo>
                <a:lnTo>
                  <a:pt x="73061" y="-58762"/>
                </a:lnTo>
                <a:lnTo>
                  <a:pt x="69569" y="-62038"/>
                </a:lnTo>
                <a:lnTo>
                  <a:pt x="65289" y="-64424"/>
                </a:lnTo>
                <a:lnTo>
                  <a:pt x="61012" y="-66812"/>
                </a:lnTo>
                <a:lnTo>
                  <a:pt x="55827" y="-68007"/>
                </a:lnTo>
                <a:lnTo>
                  <a:pt x="46838" y="-68007"/>
                </a:lnTo>
                <a:lnTo>
                  <a:pt x="44095" y="-67690"/>
                </a:lnTo>
                <a:lnTo>
                  <a:pt x="41528" y="-67067"/>
                </a:lnTo>
                <a:lnTo>
                  <a:pt x="38952" y="-66459"/>
                </a:lnTo>
                <a:lnTo>
                  <a:pt x="34037" y="-64249"/>
                </a:lnTo>
                <a:lnTo>
                  <a:pt x="29260" y="-61390"/>
                </a:lnTo>
                <a:lnTo>
                  <a:pt x="24587" y="-57607"/>
                </a:lnTo>
                <a:lnTo>
                  <a:pt x="19799" y="-52933"/>
                </a:lnTo>
                <a:lnTo>
                  <a:pt x="19799" y="-62711"/>
                </a:lnTo>
                <a:lnTo>
                  <a:pt x="17715" y="-65491"/>
                </a:lnTo>
                <a:lnTo>
                  <a:pt x="14644" y="-66192"/>
                </a:lnTo>
                <a:lnTo>
                  <a:pt x="11797" y="-66433"/>
                </a:lnTo>
                <a:lnTo>
                  <a:pt x="8027" y="-66433"/>
                </a:lnTo>
                <a:lnTo>
                  <a:pt x="5154" y="-66192"/>
                </a:lnTo>
                <a:lnTo>
                  <a:pt x="2095" y="-65491"/>
                </a:lnTo>
                <a:lnTo>
                  <a:pt x="0" y="-62711"/>
                </a:lnTo>
                <a:lnTo>
                  <a:pt x="0" y="53190"/>
                </a:lnTo>
                <a:lnTo>
                  <a:pt x="1562" y="55778"/>
                </a:lnTo>
                <a:lnTo>
                  <a:pt x="4546" y="56733"/>
                </a:lnTo>
                <a:lnTo>
                  <a:pt x="7531" y="57100"/>
                </a:lnTo>
                <a:lnTo>
                  <a:pt x="15900" y="57100"/>
                </a:lnTo>
                <a:lnTo>
                  <a:pt x="18870" y="56733"/>
                </a:lnTo>
                <a:lnTo>
                  <a:pt x="21855" y="55778"/>
                </a:lnTo>
                <a:lnTo>
                  <a:pt x="23431" y="53190"/>
                </a:lnTo>
                <a:lnTo>
                  <a:pt x="23431" y="14123"/>
                </a:lnTo>
                <a:lnTo>
                  <a:pt x="27341" y="17719"/>
                </a:lnTo>
                <a:lnTo>
                  <a:pt x="29843" y="0"/>
                </a:lnTo>
                <a:lnTo>
                  <a:pt x="26722" y="-3200"/>
                </a:lnTo>
                <a:lnTo>
                  <a:pt x="23431" y="-7350"/>
                </a:lnTo>
                <a:lnTo>
                  <a:pt x="23431" y="-34706"/>
                </a:lnTo>
                <a:lnTo>
                  <a:pt x="27064" y="-39268"/>
                </a:lnTo>
                <a:lnTo>
                  <a:pt x="30405" y="-42619"/>
                </a:lnTo>
                <a:lnTo>
                  <a:pt x="33616" y="-45031"/>
                </a:lnTo>
                <a:lnTo>
                  <a:pt x="36741" y="-46850"/>
                </a:lnTo>
                <a:lnTo>
                  <a:pt x="39790" y="-47774"/>
                </a:lnTo>
                <a:lnTo>
                  <a:pt x="42875" y="-48005"/>
                </a:lnTo>
                <a:lnTo>
                  <a:pt x="45975" y="-48005"/>
                </a:lnTo>
                <a:lnTo>
                  <a:pt x="48563" y="-47256"/>
                </a:lnTo>
                <a:lnTo>
                  <a:pt x="52717" y="-44218"/>
                </a:lnTo>
                <a:lnTo>
                  <a:pt x="55676" y="-39635"/>
                </a:lnTo>
                <a:lnTo>
                  <a:pt x="56934" y="-37094"/>
                </a:lnTo>
                <a:lnTo>
                  <a:pt x="57837" y="-34199"/>
                </a:lnTo>
                <a:lnTo>
                  <a:pt x="58370" y="-30948"/>
                </a:lnTo>
                <a:lnTo>
                  <a:pt x="58888" y="-27683"/>
                </a:lnTo>
                <a:lnTo>
                  <a:pt x="59159" y="-24281"/>
                </a:lnTo>
                <a:lnTo>
                  <a:pt x="59159" y="-17589"/>
                </a:lnTo>
                <a:lnTo>
                  <a:pt x="58827" y="-14424"/>
                </a:lnTo>
                <a:lnTo>
                  <a:pt x="58178" y="-11263"/>
                </a:lnTo>
                <a:lnTo>
                  <a:pt x="57530" y="-8100"/>
                </a:lnTo>
                <a:lnTo>
                  <a:pt x="56516" y="-5270"/>
                </a:lnTo>
                <a:lnTo>
                  <a:pt x="55154" y="-2753"/>
                </a:lnTo>
                <a:lnTo>
                  <a:pt x="52030" y="1779"/>
                </a:lnTo>
                <a:lnTo>
                  <a:pt x="47764" y="4889"/>
                </a:lnTo>
                <a:lnTo>
                  <a:pt x="45161" y="5666"/>
                </a:lnTo>
                <a:lnTo>
                  <a:pt x="38901" y="5666"/>
                </a:lnTo>
                <a:lnTo>
                  <a:pt x="42699" y="25337"/>
                </a:lnTo>
                <a:lnTo>
                  <a:pt x="47332" y="25567"/>
                </a:lnTo>
                <a:lnTo>
                  <a:pt x="53160" y="25567"/>
                </a:lnTo>
                <a:lnTo>
                  <a:pt x="58355" y="244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2898683" y="3626816"/>
            <a:ext cx="81487" cy="93574"/>
          </a:xfrm>
          <a:custGeom>
            <a:avLst/>
            <a:gdLst/>
            <a:ahLst/>
            <a:cxnLst/>
            <a:rect l="l" t="t" r="r" b="b"/>
            <a:pathLst>
              <a:path w="81487" h="93574">
                <a:moveTo>
                  <a:pt x="25934" y="26863"/>
                </a:moveTo>
                <a:lnTo>
                  <a:pt x="28512" y="22734"/>
                </a:lnTo>
                <a:lnTo>
                  <a:pt x="31803" y="19357"/>
                </a:lnTo>
                <a:lnTo>
                  <a:pt x="36208" y="17122"/>
                </a:lnTo>
                <a:lnTo>
                  <a:pt x="38801" y="16563"/>
                </a:lnTo>
                <a:lnTo>
                  <a:pt x="47664" y="16563"/>
                </a:lnTo>
                <a:lnTo>
                  <a:pt x="52020" y="18428"/>
                </a:lnTo>
                <a:lnTo>
                  <a:pt x="54828" y="22175"/>
                </a:lnTo>
                <a:lnTo>
                  <a:pt x="57658" y="25934"/>
                </a:lnTo>
                <a:lnTo>
                  <a:pt x="58978" y="31089"/>
                </a:lnTo>
                <a:lnTo>
                  <a:pt x="58788" y="37670"/>
                </a:lnTo>
                <a:lnTo>
                  <a:pt x="23815" y="37670"/>
                </a:lnTo>
                <a:lnTo>
                  <a:pt x="23815" y="56274"/>
                </a:lnTo>
                <a:lnTo>
                  <a:pt x="23815" y="52743"/>
                </a:lnTo>
                <a:lnTo>
                  <a:pt x="76558" y="52743"/>
                </a:lnTo>
                <a:lnTo>
                  <a:pt x="79578" y="50688"/>
                </a:lnTo>
                <a:lnTo>
                  <a:pt x="81487" y="47221"/>
                </a:lnTo>
                <a:lnTo>
                  <a:pt x="81487" y="34811"/>
                </a:lnTo>
                <a:lnTo>
                  <a:pt x="80747" y="29425"/>
                </a:lnTo>
                <a:lnTo>
                  <a:pt x="79250" y="24461"/>
                </a:lnTo>
                <a:lnTo>
                  <a:pt x="77764" y="19497"/>
                </a:lnTo>
                <a:lnTo>
                  <a:pt x="75453" y="15203"/>
                </a:lnTo>
                <a:lnTo>
                  <a:pt x="72278" y="11570"/>
                </a:lnTo>
                <a:lnTo>
                  <a:pt x="69113" y="7952"/>
                </a:lnTo>
                <a:lnTo>
                  <a:pt x="65063" y="5119"/>
                </a:lnTo>
                <a:lnTo>
                  <a:pt x="60134" y="3063"/>
                </a:lnTo>
                <a:lnTo>
                  <a:pt x="55209" y="1018"/>
                </a:lnTo>
                <a:lnTo>
                  <a:pt x="49277" y="0"/>
                </a:lnTo>
                <a:lnTo>
                  <a:pt x="35767" y="0"/>
                </a:lnTo>
                <a:lnTo>
                  <a:pt x="29847" y="1079"/>
                </a:lnTo>
                <a:lnTo>
                  <a:pt x="24613" y="3251"/>
                </a:lnTo>
                <a:lnTo>
                  <a:pt x="23940" y="34761"/>
                </a:lnTo>
                <a:lnTo>
                  <a:pt x="24386" y="32017"/>
                </a:lnTo>
                <a:lnTo>
                  <a:pt x="25171" y="29441"/>
                </a:lnTo>
                <a:lnTo>
                  <a:pt x="25934" y="26863"/>
                </a:lnTo>
                <a:close/>
              </a:path>
              <a:path w="81487" h="93574">
                <a:moveTo>
                  <a:pt x="914" y="62229"/>
                </a:moveTo>
                <a:lnTo>
                  <a:pt x="2743" y="67997"/>
                </a:lnTo>
                <a:lnTo>
                  <a:pt x="4572" y="73764"/>
                </a:lnTo>
                <a:lnTo>
                  <a:pt x="7355" y="78538"/>
                </a:lnTo>
                <a:lnTo>
                  <a:pt x="11078" y="82321"/>
                </a:lnTo>
                <a:lnTo>
                  <a:pt x="14796" y="86094"/>
                </a:lnTo>
                <a:lnTo>
                  <a:pt x="19418" y="88926"/>
                </a:lnTo>
                <a:lnTo>
                  <a:pt x="24980" y="90792"/>
                </a:lnTo>
                <a:lnTo>
                  <a:pt x="30520" y="92649"/>
                </a:lnTo>
                <a:lnTo>
                  <a:pt x="36997" y="93574"/>
                </a:lnTo>
                <a:lnTo>
                  <a:pt x="48478" y="93574"/>
                </a:lnTo>
                <a:lnTo>
                  <a:pt x="52312" y="93308"/>
                </a:lnTo>
                <a:lnTo>
                  <a:pt x="55907" y="92786"/>
                </a:lnTo>
                <a:lnTo>
                  <a:pt x="59512" y="92254"/>
                </a:lnTo>
                <a:lnTo>
                  <a:pt x="62701" y="91630"/>
                </a:lnTo>
                <a:lnTo>
                  <a:pt x="65485" y="90921"/>
                </a:lnTo>
                <a:lnTo>
                  <a:pt x="68277" y="90209"/>
                </a:lnTo>
                <a:lnTo>
                  <a:pt x="72367" y="88736"/>
                </a:lnTo>
                <a:lnTo>
                  <a:pt x="75272" y="87403"/>
                </a:lnTo>
                <a:lnTo>
                  <a:pt x="77076" y="84582"/>
                </a:lnTo>
                <a:lnTo>
                  <a:pt x="77497" y="81432"/>
                </a:lnTo>
                <a:lnTo>
                  <a:pt x="77447" y="74080"/>
                </a:lnTo>
                <a:lnTo>
                  <a:pt x="76377" y="70765"/>
                </a:lnTo>
                <a:lnTo>
                  <a:pt x="73673" y="70218"/>
                </a:lnTo>
                <a:lnTo>
                  <a:pt x="70981" y="71107"/>
                </a:lnTo>
                <a:lnTo>
                  <a:pt x="67604" y="72341"/>
                </a:lnTo>
                <a:lnTo>
                  <a:pt x="63083" y="73774"/>
                </a:lnTo>
                <a:lnTo>
                  <a:pt x="60401" y="74437"/>
                </a:lnTo>
                <a:lnTo>
                  <a:pt x="57304" y="75006"/>
                </a:lnTo>
                <a:lnTo>
                  <a:pt x="54206" y="75603"/>
                </a:lnTo>
                <a:lnTo>
                  <a:pt x="50598" y="75909"/>
                </a:lnTo>
                <a:lnTo>
                  <a:pt x="42484" y="75909"/>
                </a:lnTo>
                <a:lnTo>
                  <a:pt x="39016" y="75377"/>
                </a:lnTo>
                <a:lnTo>
                  <a:pt x="36144" y="74321"/>
                </a:lnTo>
                <a:lnTo>
                  <a:pt x="33249" y="73267"/>
                </a:lnTo>
                <a:lnTo>
                  <a:pt x="29070" y="69710"/>
                </a:lnTo>
                <a:lnTo>
                  <a:pt x="25909" y="65253"/>
                </a:lnTo>
                <a:lnTo>
                  <a:pt x="25071" y="62359"/>
                </a:lnTo>
                <a:lnTo>
                  <a:pt x="24231" y="59486"/>
                </a:lnTo>
                <a:lnTo>
                  <a:pt x="23815" y="56274"/>
                </a:lnTo>
                <a:lnTo>
                  <a:pt x="23940" y="34761"/>
                </a:lnTo>
                <a:lnTo>
                  <a:pt x="24613" y="3251"/>
                </a:lnTo>
                <a:lnTo>
                  <a:pt x="19368" y="5425"/>
                </a:lnTo>
                <a:lnTo>
                  <a:pt x="14922" y="8575"/>
                </a:lnTo>
                <a:lnTo>
                  <a:pt x="11264" y="12689"/>
                </a:lnTo>
                <a:lnTo>
                  <a:pt x="7607" y="16816"/>
                </a:lnTo>
                <a:lnTo>
                  <a:pt x="4813" y="21845"/>
                </a:lnTo>
                <a:lnTo>
                  <a:pt x="2898" y="27763"/>
                </a:lnTo>
                <a:lnTo>
                  <a:pt x="965" y="33695"/>
                </a:lnTo>
                <a:lnTo>
                  <a:pt x="0" y="40337"/>
                </a:lnTo>
                <a:lnTo>
                  <a:pt x="0" y="55462"/>
                </a:lnTo>
                <a:lnTo>
                  <a:pt x="914" y="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2989832" y="3606624"/>
            <a:ext cx="58686" cy="113485"/>
          </a:xfrm>
          <a:custGeom>
            <a:avLst/>
            <a:gdLst/>
            <a:ahLst/>
            <a:cxnLst/>
            <a:rect l="l" t="t" r="r" b="b"/>
            <a:pathLst>
              <a:path w="58686" h="113485">
                <a:moveTo>
                  <a:pt x="15048" y="1230"/>
                </a:moveTo>
                <a:lnTo>
                  <a:pt x="13575" y="3818"/>
                </a:lnTo>
                <a:lnTo>
                  <a:pt x="13575" y="22322"/>
                </a:lnTo>
                <a:lnTo>
                  <a:pt x="3718" y="22322"/>
                </a:lnTo>
                <a:lnTo>
                  <a:pt x="2552" y="22489"/>
                </a:lnTo>
                <a:lnTo>
                  <a:pt x="622" y="25040"/>
                </a:lnTo>
                <a:lnTo>
                  <a:pt x="74" y="28507"/>
                </a:lnTo>
                <a:lnTo>
                  <a:pt x="0" y="35228"/>
                </a:lnTo>
                <a:lnTo>
                  <a:pt x="924" y="39127"/>
                </a:lnTo>
                <a:lnTo>
                  <a:pt x="3618" y="41299"/>
                </a:lnTo>
                <a:lnTo>
                  <a:pt x="13575" y="41299"/>
                </a:lnTo>
                <a:lnTo>
                  <a:pt x="13575" y="88897"/>
                </a:lnTo>
                <a:lnTo>
                  <a:pt x="14096" y="93304"/>
                </a:lnTo>
                <a:lnTo>
                  <a:pt x="15148" y="97026"/>
                </a:lnTo>
                <a:lnTo>
                  <a:pt x="16202" y="100745"/>
                </a:lnTo>
                <a:lnTo>
                  <a:pt x="17856" y="103819"/>
                </a:lnTo>
                <a:lnTo>
                  <a:pt x="22326" y="108723"/>
                </a:lnTo>
                <a:lnTo>
                  <a:pt x="25130" y="110552"/>
                </a:lnTo>
                <a:lnTo>
                  <a:pt x="28547" y="111718"/>
                </a:lnTo>
                <a:lnTo>
                  <a:pt x="31964" y="112899"/>
                </a:lnTo>
                <a:lnTo>
                  <a:pt x="35993" y="113485"/>
                </a:lnTo>
                <a:lnTo>
                  <a:pt x="44107" y="113395"/>
                </a:lnTo>
                <a:lnTo>
                  <a:pt x="47509" y="113028"/>
                </a:lnTo>
                <a:lnTo>
                  <a:pt x="50543" y="112416"/>
                </a:lnTo>
                <a:lnTo>
                  <a:pt x="53276" y="111667"/>
                </a:lnTo>
                <a:lnTo>
                  <a:pt x="56832" y="109622"/>
                </a:lnTo>
                <a:lnTo>
                  <a:pt x="58178" y="106551"/>
                </a:lnTo>
                <a:lnTo>
                  <a:pt x="58686" y="103005"/>
                </a:lnTo>
                <a:lnTo>
                  <a:pt x="58686" y="98538"/>
                </a:lnTo>
                <a:lnTo>
                  <a:pt x="58305" y="94880"/>
                </a:lnTo>
                <a:lnTo>
                  <a:pt x="55652" y="91716"/>
                </a:lnTo>
                <a:lnTo>
                  <a:pt x="52692" y="92782"/>
                </a:lnTo>
                <a:lnTo>
                  <a:pt x="50035" y="93534"/>
                </a:lnTo>
                <a:lnTo>
                  <a:pt x="46695" y="93861"/>
                </a:lnTo>
                <a:lnTo>
                  <a:pt x="43037" y="93861"/>
                </a:lnTo>
                <a:lnTo>
                  <a:pt x="40485" y="92721"/>
                </a:lnTo>
                <a:lnTo>
                  <a:pt x="37641" y="88198"/>
                </a:lnTo>
                <a:lnTo>
                  <a:pt x="36917" y="84808"/>
                </a:lnTo>
                <a:lnTo>
                  <a:pt x="36917" y="41299"/>
                </a:lnTo>
                <a:lnTo>
                  <a:pt x="55064" y="41299"/>
                </a:lnTo>
                <a:lnTo>
                  <a:pt x="57758" y="39127"/>
                </a:lnTo>
                <a:lnTo>
                  <a:pt x="58686" y="35228"/>
                </a:lnTo>
                <a:lnTo>
                  <a:pt x="58686" y="30020"/>
                </a:lnTo>
                <a:lnTo>
                  <a:pt x="58456" y="27265"/>
                </a:lnTo>
                <a:lnTo>
                  <a:pt x="57758" y="24331"/>
                </a:lnTo>
                <a:lnTo>
                  <a:pt x="54964" y="22322"/>
                </a:lnTo>
                <a:lnTo>
                  <a:pt x="36917" y="22322"/>
                </a:lnTo>
                <a:lnTo>
                  <a:pt x="36917" y="3818"/>
                </a:lnTo>
                <a:lnTo>
                  <a:pt x="35369" y="1230"/>
                </a:lnTo>
                <a:lnTo>
                  <a:pt x="32445" y="302"/>
                </a:lnTo>
                <a:lnTo>
                  <a:pt x="29400" y="0"/>
                </a:lnTo>
                <a:lnTo>
                  <a:pt x="21092" y="0"/>
                </a:lnTo>
                <a:lnTo>
                  <a:pt x="18056" y="302"/>
                </a:lnTo>
                <a:lnTo>
                  <a:pt x="15048" y="1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060608" y="3626816"/>
            <a:ext cx="81485" cy="93574"/>
          </a:xfrm>
          <a:custGeom>
            <a:avLst/>
            <a:gdLst/>
            <a:ahLst/>
            <a:cxnLst/>
            <a:rect l="l" t="t" r="r" b="b"/>
            <a:pathLst>
              <a:path w="81485" h="93574">
                <a:moveTo>
                  <a:pt x="25934" y="26863"/>
                </a:moveTo>
                <a:lnTo>
                  <a:pt x="28511" y="22734"/>
                </a:lnTo>
                <a:lnTo>
                  <a:pt x="31802" y="19357"/>
                </a:lnTo>
                <a:lnTo>
                  <a:pt x="36208" y="17122"/>
                </a:lnTo>
                <a:lnTo>
                  <a:pt x="38801" y="16563"/>
                </a:lnTo>
                <a:lnTo>
                  <a:pt x="47664" y="16563"/>
                </a:lnTo>
                <a:lnTo>
                  <a:pt x="52020" y="18428"/>
                </a:lnTo>
                <a:lnTo>
                  <a:pt x="54828" y="22175"/>
                </a:lnTo>
                <a:lnTo>
                  <a:pt x="57660" y="25934"/>
                </a:lnTo>
                <a:lnTo>
                  <a:pt x="58978" y="31089"/>
                </a:lnTo>
                <a:lnTo>
                  <a:pt x="58790" y="37670"/>
                </a:lnTo>
                <a:lnTo>
                  <a:pt x="23813" y="37670"/>
                </a:lnTo>
                <a:lnTo>
                  <a:pt x="23813" y="56274"/>
                </a:lnTo>
                <a:lnTo>
                  <a:pt x="23813" y="52743"/>
                </a:lnTo>
                <a:lnTo>
                  <a:pt x="76556" y="52743"/>
                </a:lnTo>
                <a:lnTo>
                  <a:pt x="79582" y="50688"/>
                </a:lnTo>
                <a:lnTo>
                  <a:pt x="81485" y="47221"/>
                </a:lnTo>
                <a:lnTo>
                  <a:pt x="81485" y="34811"/>
                </a:lnTo>
                <a:lnTo>
                  <a:pt x="80747" y="29425"/>
                </a:lnTo>
                <a:lnTo>
                  <a:pt x="79250" y="24461"/>
                </a:lnTo>
                <a:lnTo>
                  <a:pt x="77763" y="19497"/>
                </a:lnTo>
                <a:lnTo>
                  <a:pt x="75451" y="15203"/>
                </a:lnTo>
                <a:lnTo>
                  <a:pt x="72276" y="11570"/>
                </a:lnTo>
                <a:lnTo>
                  <a:pt x="69115" y="7952"/>
                </a:lnTo>
                <a:lnTo>
                  <a:pt x="65062" y="5119"/>
                </a:lnTo>
                <a:lnTo>
                  <a:pt x="60134" y="3063"/>
                </a:lnTo>
                <a:lnTo>
                  <a:pt x="55209" y="1018"/>
                </a:lnTo>
                <a:lnTo>
                  <a:pt x="49277" y="0"/>
                </a:lnTo>
                <a:lnTo>
                  <a:pt x="35765" y="0"/>
                </a:lnTo>
                <a:lnTo>
                  <a:pt x="29847" y="1079"/>
                </a:lnTo>
                <a:lnTo>
                  <a:pt x="24612" y="3251"/>
                </a:lnTo>
                <a:lnTo>
                  <a:pt x="23939" y="34761"/>
                </a:lnTo>
                <a:lnTo>
                  <a:pt x="24386" y="32017"/>
                </a:lnTo>
                <a:lnTo>
                  <a:pt x="25175" y="29441"/>
                </a:lnTo>
                <a:lnTo>
                  <a:pt x="25934" y="26863"/>
                </a:lnTo>
                <a:close/>
              </a:path>
              <a:path w="81485" h="93574">
                <a:moveTo>
                  <a:pt x="914" y="62229"/>
                </a:moveTo>
                <a:lnTo>
                  <a:pt x="2743" y="67997"/>
                </a:lnTo>
                <a:lnTo>
                  <a:pt x="4572" y="73764"/>
                </a:lnTo>
                <a:lnTo>
                  <a:pt x="7354" y="78538"/>
                </a:lnTo>
                <a:lnTo>
                  <a:pt x="11076" y="82321"/>
                </a:lnTo>
                <a:lnTo>
                  <a:pt x="14795" y="86094"/>
                </a:lnTo>
                <a:lnTo>
                  <a:pt x="19418" y="88926"/>
                </a:lnTo>
                <a:lnTo>
                  <a:pt x="24983" y="90792"/>
                </a:lnTo>
                <a:lnTo>
                  <a:pt x="30520" y="92649"/>
                </a:lnTo>
                <a:lnTo>
                  <a:pt x="36997" y="93574"/>
                </a:lnTo>
                <a:lnTo>
                  <a:pt x="48477" y="93574"/>
                </a:lnTo>
                <a:lnTo>
                  <a:pt x="52311" y="93308"/>
                </a:lnTo>
                <a:lnTo>
                  <a:pt x="55907" y="92786"/>
                </a:lnTo>
                <a:lnTo>
                  <a:pt x="59514" y="92254"/>
                </a:lnTo>
                <a:lnTo>
                  <a:pt x="62701" y="91630"/>
                </a:lnTo>
                <a:lnTo>
                  <a:pt x="65483" y="90921"/>
                </a:lnTo>
                <a:lnTo>
                  <a:pt x="68277" y="90209"/>
                </a:lnTo>
                <a:lnTo>
                  <a:pt x="72367" y="88736"/>
                </a:lnTo>
                <a:lnTo>
                  <a:pt x="75275" y="87403"/>
                </a:lnTo>
                <a:lnTo>
                  <a:pt x="77078" y="84582"/>
                </a:lnTo>
                <a:lnTo>
                  <a:pt x="77496" y="81432"/>
                </a:lnTo>
                <a:lnTo>
                  <a:pt x="77447" y="74080"/>
                </a:lnTo>
                <a:lnTo>
                  <a:pt x="76381" y="70765"/>
                </a:lnTo>
                <a:lnTo>
                  <a:pt x="73673" y="70218"/>
                </a:lnTo>
                <a:lnTo>
                  <a:pt x="70981" y="71107"/>
                </a:lnTo>
                <a:lnTo>
                  <a:pt x="67604" y="72341"/>
                </a:lnTo>
                <a:lnTo>
                  <a:pt x="63082" y="73774"/>
                </a:lnTo>
                <a:lnTo>
                  <a:pt x="60403" y="74437"/>
                </a:lnTo>
                <a:lnTo>
                  <a:pt x="57304" y="75006"/>
                </a:lnTo>
                <a:lnTo>
                  <a:pt x="54204" y="75603"/>
                </a:lnTo>
                <a:lnTo>
                  <a:pt x="50598" y="75909"/>
                </a:lnTo>
                <a:lnTo>
                  <a:pt x="42484" y="75909"/>
                </a:lnTo>
                <a:lnTo>
                  <a:pt x="39016" y="75377"/>
                </a:lnTo>
                <a:lnTo>
                  <a:pt x="36148" y="74321"/>
                </a:lnTo>
                <a:lnTo>
                  <a:pt x="33249" y="73267"/>
                </a:lnTo>
                <a:lnTo>
                  <a:pt x="29072" y="69710"/>
                </a:lnTo>
                <a:lnTo>
                  <a:pt x="25909" y="65253"/>
                </a:lnTo>
                <a:lnTo>
                  <a:pt x="25069" y="62359"/>
                </a:lnTo>
                <a:lnTo>
                  <a:pt x="24231" y="59486"/>
                </a:lnTo>
                <a:lnTo>
                  <a:pt x="23813" y="56274"/>
                </a:lnTo>
                <a:lnTo>
                  <a:pt x="23939" y="34761"/>
                </a:lnTo>
                <a:lnTo>
                  <a:pt x="24612" y="3251"/>
                </a:lnTo>
                <a:lnTo>
                  <a:pt x="19367" y="5425"/>
                </a:lnTo>
                <a:lnTo>
                  <a:pt x="14925" y="8575"/>
                </a:lnTo>
                <a:lnTo>
                  <a:pt x="11267" y="12689"/>
                </a:lnTo>
                <a:lnTo>
                  <a:pt x="7609" y="16816"/>
                </a:lnTo>
                <a:lnTo>
                  <a:pt x="4813" y="21845"/>
                </a:lnTo>
                <a:lnTo>
                  <a:pt x="2898" y="27763"/>
                </a:lnTo>
                <a:lnTo>
                  <a:pt x="967" y="33695"/>
                </a:lnTo>
                <a:lnTo>
                  <a:pt x="0" y="40337"/>
                </a:lnTo>
                <a:lnTo>
                  <a:pt x="0" y="55462"/>
                </a:lnTo>
                <a:lnTo>
                  <a:pt x="914" y="62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161332" y="3626824"/>
            <a:ext cx="79246" cy="91983"/>
          </a:xfrm>
          <a:custGeom>
            <a:avLst/>
            <a:gdLst/>
            <a:ahLst/>
            <a:cxnLst/>
            <a:rect l="l" t="t" r="r" b="b"/>
            <a:pathLst>
              <a:path w="79246" h="91983">
                <a:moveTo>
                  <a:pt x="0" y="5294"/>
                </a:moveTo>
                <a:lnTo>
                  <a:pt x="0" y="88264"/>
                </a:lnTo>
                <a:lnTo>
                  <a:pt x="558" y="89888"/>
                </a:lnTo>
                <a:lnTo>
                  <a:pt x="3366" y="91363"/>
                </a:lnTo>
                <a:lnTo>
                  <a:pt x="6045" y="91742"/>
                </a:lnTo>
                <a:lnTo>
                  <a:pt x="9425" y="91983"/>
                </a:lnTo>
                <a:lnTo>
                  <a:pt x="14008" y="91983"/>
                </a:lnTo>
                <a:lnTo>
                  <a:pt x="17399" y="91742"/>
                </a:lnTo>
                <a:lnTo>
                  <a:pt x="20981" y="91057"/>
                </a:lnTo>
                <a:lnTo>
                  <a:pt x="23432" y="88264"/>
                </a:lnTo>
                <a:lnTo>
                  <a:pt x="23432" y="33108"/>
                </a:lnTo>
                <a:lnTo>
                  <a:pt x="26719" y="28954"/>
                </a:lnTo>
                <a:lnTo>
                  <a:pt x="29884" y="25793"/>
                </a:lnTo>
                <a:lnTo>
                  <a:pt x="32929" y="23619"/>
                </a:lnTo>
                <a:lnTo>
                  <a:pt x="35967" y="21449"/>
                </a:lnTo>
                <a:lnTo>
                  <a:pt x="38977" y="20358"/>
                </a:lnTo>
                <a:lnTo>
                  <a:pt x="41948" y="20358"/>
                </a:lnTo>
                <a:lnTo>
                  <a:pt x="46368" y="20800"/>
                </a:lnTo>
                <a:lnTo>
                  <a:pt x="49899" y="22603"/>
                </a:lnTo>
                <a:lnTo>
                  <a:pt x="52463" y="25526"/>
                </a:lnTo>
                <a:lnTo>
                  <a:pt x="54432" y="29145"/>
                </a:lnTo>
                <a:lnTo>
                  <a:pt x="55613" y="33731"/>
                </a:lnTo>
                <a:lnTo>
                  <a:pt x="55905" y="36892"/>
                </a:lnTo>
                <a:lnTo>
                  <a:pt x="55905" y="88264"/>
                </a:lnTo>
                <a:lnTo>
                  <a:pt x="56462" y="89888"/>
                </a:lnTo>
                <a:lnTo>
                  <a:pt x="59195" y="91363"/>
                </a:lnTo>
                <a:lnTo>
                  <a:pt x="61913" y="91742"/>
                </a:lnTo>
                <a:lnTo>
                  <a:pt x="65330" y="91983"/>
                </a:lnTo>
                <a:lnTo>
                  <a:pt x="69862" y="91983"/>
                </a:lnTo>
                <a:lnTo>
                  <a:pt x="73253" y="91742"/>
                </a:lnTo>
                <a:lnTo>
                  <a:pt x="76835" y="91057"/>
                </a:lnTo>
                <a:lnTo>
                  <a:pt x="79246" y="88264"/>
                </a:lnTo>
                <a:lnTo>
                  <a:pt x="79246" y="30999"/>
                </a:lnTo>
                <a:lnTo>
                  <a:pt x="78728" y="25854"/>
                </a:lnTo>
                <a:lnTo>
                  <a:pt x="77674" y="21574"/>
                </a:lnTo>
                <a:lnTo>
                  <a:pt x="76619" y="17297"/>
                </a:lnTo>
                <a:lnTo>
                  <a:pt x="74891" y="13549"/>
                </a:lnTo>
                <a:lnTo>
                  <a:pt x="72519" y="10360"/>
                </a:lnTo>
                <a:lnTo>
                  <a:pt x="70117" y="7160"/>
                </a:lnTo>
                <a:lnTo>
                  <a:pt x="66992" y="4646"/>
                </a:lnTo>
                <a:lnTo>
                  <a:pt x="63105" y="2792"/>
                </a:lnTo>
                <a:lnTo>
                  <a:pt x="59245" y="924"/>
                </a:lnTo>
                <a:lnTo>
                  <a:pt x="54482" y="0"/>
                </a:lnTo>
                <a:lnTo>
                  <a:pt x="43686" y="0"/>
                </a:lnTo>
                <a:lnTo>
                  <a:pt x="38747" y="1230"/>
                </a:lnTo>
                <a:lnTo>
                  <a:pt x="33999" y="3718"/>
                </a:lnTo>
                <a:lnTo>
                  <a:pt x="29246" y="6195"/>
                </a:lnTo>
                <a:lnTo>
                  <a:pt x="24588" y="9917"/>
                </a:lnTo>
                <a:lnTo>
                  <a:pt x="20002" y="14881"/>
                </a:lnTo>
                <a:lnTo>
                  <a:pt x="20002" y="5294"/>
                </a:lnTo>
                <a:lnTo>
                  <a:pt x="18007" y="2501"/>
                </a:lnTo>
                <a:lnTo>
                  <a:pt x="14973" y="1803"/>
                </a:lnTo>
                <a:lnTo>
                  <a:pt x="12028" y="1572"/>
                </a:lnTo>
                <a:lnTo>
                  <a:pt x="8115" y="1572"/>
                </a:lnTo>
                <a:lnTo>
                  <a:pt x="5256" y="1803"/>
                </a:lnTo>
                <a:lnTo>
                  <a:pt x="2146" y="2501"/>
                </a:lnTo>
                <a:lnTo>
                  <a:pt x="0" y="52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253990" y="3606624"/>
            <a:ext cx="58696" cy="113485"/>
          </a:xfrm>
          <a:custGeom>
            <a:avLst/>
            <a:gdLst/>
            <a:ahLst/>
            <a:cxnLst/>
            <a:rect l="l" t="t" r="r" b="b"/>
            <a:pathLst>
              <a:path w="58696" h="113485">
                <a:moveTo>
                  <a:pt x="15046" y="1230"/>
                </a:moveTo>
                <a:lnTo>
                  <a:pt x="13575" y="3818"/>
                </a:lnTo>
                <a:lnTo>
                  <a:pt x="13575" y="22322"/>
                </a:lnTo>
                <a:lnTo>
                  <a:pt x="3722" y="22322"/>
                </a:lnTo>
                <a:lnTo>
                  <a:pt x="2551" y="22489"/>
                </a:lnTo>
                <a:lnTo>
                  <a:pt x="622" y="25040"/>
                </a:lnTo>
                <a:lnTo>
                  <a:pt x="74" y="28507"/>
                </a:lnTo>
                <a:lnTo>
                  <a:pt x="0" y="35228"/>
                </a:lnTo>
                <a:lnTo>
                  <a:pt x="924" y="39127"/>
                </a:lnTo>
                <a:lnTo>
                  <a:pt x="3632" y="41299"/>
                </a:lnTo>
                <a:lnTo>
                  <a:pt x="13575" y="41299"/>
                </a:lnTo>
                <a:lnTo>
                  <a:pt x="13575" y="88897"/>
                </a:lnTo>
                <a:lnTo>
                  <a:pt x="14097" y="93304"/>
                </a:lnTo>
                <a:lnTo>
                  <a:pt x="15162" y="97026"/>
                </a:lnTo>
                <a:lnTo>
                  <a:pt x="16217" y="100745"/>
                </a:lnTo>
                <a:lnTo>
                  <a:pt x="17854" y="103819"/>
                </a:lnTo>
                <a:lnTo>
                  <a:pt x="22326" y="108723"/>
                </a:lnTo>
                <a:lnTo>
                  <a:pt x="25146" y="110552"/>
                </a:lnTo>
                <a:lnTo>
                  <a:pt x="28562" y="111718"/>
                </a:lnTo>
                <a:lnTo>
                  <a:pt x="31963" y="112899"/>
                </a:lnTo>
                <a:lnTo>
                  <a:pt x="36003" y="113485"/>
                </a:lnTo>
                <a:lnTo>
                  <a:pt x="44107" y="113395"/>
                </a:lnTo>
                <a:lnTo>
                  <a:pt x="47508" y="113028"/>
                </a:lnTo>
                <a:lnTo>
                  <a:pt x="50543" y="112416"/>
                </a:lnTo>
                <a:lnTo>
                  <a:pt x="53275" y="111667"/>
                </a:lnTo>
                <a:lnTo>
                  <a:pt x="56843" y="109622"/>
                </a:lnTo>
                <a:lnTo>
                  <a:pt x="58178" y="106551"/>
                </a:lnTo>
                <a:lnTo>
                  <a:pt x="58696" y="103005"/>
                </a:lnTo>
                <a:lnTo>
                  <a:pt x="58696" y="98538"/>
                </a:lnTo>
                <a:lnTo>
                  <a:pt x="58304" y="94880"/>
                </a:lnTo>
                <a:lnTo>
                  <a:pt x="55662" y="91716"/>
                </a:lnTo>
                <a:lnTo>
                  <a:pt x="52692" y="92782"/>
                </a:lnTo>
                <a:lnTo>
                  <a:pt x="50035" y="93534"/>
                </a:lnTo>
                <a:lnTo>
                  <a:pt x="46699" y="93861"/>
                </a:lnTo>
                <a:lnTo>
                  <a:pt x="43041" y="93861"/>
                </a:lnTo>
                <a:lnTo>
                  <a:pt x="40485" y="92721"/>
                </a:lnTo>
                <a:lnTo>
                  <a:pt x="37641" y="88198"/>
                </a:lnTo>
                <a:lnTo>
                  <a:pt x="36931" y="84808"/>
                </a:lnTo>
                <a:lnTo>
                  <a:pt x="36931" y="41299"/>
                </a:lnTo>
                <a:lnTo>
                  <a:pt x="55064" y="41299"/>
                </a:lnTo>
                <a:lnTo>
                  <a:pt x="57772" y="39127"/>
                </a:lnTo>
                <a:lnTo>
                  <a:pt x="58696" y="35228"/>
                </a:lnTo>
                <a:lnTo>
                  <a:pt x="58696" y="30020"/>
                </a:lnTo>
                <a:lnTo>
                  <a:pt x="58456" y="27265"/>
                </a:lnTo>
                <a:lnTo>
                  <a:pt x="57772" y="24331"/>
                </a:lnTo>
                <a:lnTo>
                  <a:pt x="54978" y="22322"/>
                </a:lnTo>
                <a:lnTo>
                  <a:pt x="36931" y="22322"/>
                </a:lnTo>
                <a:lnTo>
                  <a:pt x="36931" y="3818"/>
                </a:lnTo>
                <a:lnTo>
                  <a:pt x="35379" y="1230"/>
                </a:lnTo>
                <a:lnTo>
                  <a:pt x="32445" y="302"/>
                </a:lnTo>
                <a:lnTo>
                  <a:pt x="29400" y="0"/>
                </a:lnTo>
                <a:lnTo>
                  <a:pt x="21095" y="0"/>
                </a:lnTo>
                <a:lnTo>
                  <a:pt x="18056" y="302"/>
                </a:lnTo>
                <a:lnTo>
                  <a:pt x="15046" y="1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2443899" y="3844263"/>
            <a:ext cx="82423" cy="120830"/>
          </a:xfrm>
          <a:custGeom>
            <a:avLst/>
            <a:gdLst/>
            <a:ahLst/>
            <a:cxnLst/>
            <a:rect l="l" t="t" r="r" b="b"/>
            <a:pathLst>
              <a:path w="82423" h="120830">
                <a:moveTo>
                  <a:pt x="82423" y="36550"/>
                </a:moveTo>
                <a:lnTo>
                  <a:pt x="82423" y="31662"/>
                </a:lnTo>
                <a:lnTo>
                  <a:pt x="81738" y="27241"/>
                </a:lnTo>
                <a:lnTo>
                  <a:pt x="80378" y="23291"/>
                </a:lnTo>
                <a:lnTo>
                  <a:pt x="79006" y="19368"/>
                </a:lnTo>
                <a:lnTo>
                  <a:pt x="77025" y="15915"/>
                </a:lnTo>
                <a:lnTo>
                  <a:pt x="74423" y="12981"/>
                </a:lnTo>
                <a:lnTo>
                  <a:pt x="71821" y="10033"/>
                </a:lnTo>
                <a:lnTo>
                  <a:pt x="68681" y="7595"/>
                </a:lnTo>
                <a:lnTo>
                  <a:pt x="64987" y="5678"/>
                </a:lnTo>
                <a:lnTo>
                  <a:pt x="61305" y="3747"/>
                </a:lnTo>
                <a:lnTo>
                  <a:pt x="54051" y="1717"/>
                </a:lnTo>
                <a:lnTo>
                  <a:pt x="47372" y="547"/>
                </a:lnTo>
                <a:lnTo>
                  <a:pt x="42228" y="115"/>
                </a:lnTo>
                <a:lnTo>
                  <a:pt x="5803" y="0"/>
                </a:lnTo>
                <a:lnTo>
                  <a:pt x="2286" y="2185"/>
                </a:lnTo>
                <a:lnTo>
                  <a:pt x="0" y="5831"/>
                </a:lnTo>
                <a:lnTo>
                  <a:pt x="0" y="117017"/>
                </a:lnTo>
                <a:lnTo>
                  <a:pt x="1587" y="119585"/>
                </a:lnTo>
                <a:lnTo>
                  <a:pt x="4712" y="120459"/>
                </a:lnTo>
                <a:lnTo>
                  <a:pt x="7874" y="120830"/>
                </a:lnTo>
                <a:lnTo>
                  <a:pt x="16600" y="120830"/>
                </a:lnTo>
                <a:lnTo>
                  <a:pt x="19700" y="120459"/>
                </a:lnTo>
                <a:lnTo>
                  <a:pt x="22795" y="119585"/>
                </a:lnTo>
                <a:lnTo>
                  <a:pt x="24472" y="117017"/>
                </a:lnTo>
                <a:lnTo>
                  <a:pt x="24472" y="78602"/>
                </a:lnTo>
                <a:lnTo>
                  <a:pt x="34517" y="78602"/>
                </a:lnTo>
                <a:lnTo>
                  <a:pt x="24472" y="59728"/>
                </a:lnTo>
                <a:lnTo>
                  <a:pt x="24472" y="18886"/>
                </a:lnTo>
                <a:lnTo>
                  <a:pt x="37440" y="18886"/>
                </a:lnTo>
                <a:lnTo>
                  <a:pt x="39903" y="19051"/>
                </a:lnTo>
                <a:lnTo>
                  <a:pt x="44679" y="19735"/>
                </a:lnTo>
                <a:lnTo>
                  <a:pt x="49122" y="21859"/>
                </a:lnTo>
                <a:lnTo>
                  <a:pt x="53125" y="25185"/>
                </a:lnTo>
                <a:lnTo>
                  <a:pt x="54608" y="27914"/>
                </a:lnTo>
                <a:lnTo>
                  <a:pt x="56095" y="30647"/>
                </a:lnTo>
                <a:lnTo>
                  <a:pt x="56843" y="34113"/>
                </a:lnTo>
                <a:lnTo>
                  <a:pt x="56843" y="41428"/>
                </a:lnTo>
                <a:lnTo>
                  <a:pt x="56412" y="44298"/>
                </a:lnTo>
                <a:lnTo>
                  <a:pt x="55537" y="46926"/>
                </a:lnTo>
                <a:lnTo>
                  <a:pt x="54673" y="49569"/>
                </a:lnTo>
                <a:lnTo>
                  <a:pt x="51728" y="53723"/>
                </a:lnTo>
                <a:lnTo>
                  <a:pt x="47905" y="57089"/>
                </a:lnTo>
                <a:lnTo>
                  <a:pt x="45262" y="58140"/>
                </a:lnTo>
                <a:lnTo>
                  <a:pt x="42635" y="59194"/>
                </a:lnTo>
                <a:lnTo>
                  <a:pt x="39359" y="59728"/>
                </a:lnTo>
                <a:lnTo>
                  <a:pt x="42454" y="78602"/>
                </a:lnTo>
                <a:lnTo>
                  <a:pt x="49353" y="77674"/>
                </a:lnTo>
                <a:lnTo>
                  <a:pt x="55220" y="75808"/>
                </a:lnTo>
                <a:lnTo>
                  <a:pt x="61074" y="73954"/>
                </a:lnTo>
                <a:lnTo>
                  <a:pt x="66028" y="71248"/>
                </a:lnTo>
                <a:lnTo>
                  <a:pt x="70053" y="67680"/>
                </a:lnTo>
                <a:lnTo>
                  <a:pt x="74077" y="64113"/>
                </a:lnTo>
                <a:lnTo>
                  <a:pt x="77152" y="59728"/>
                </a:lnTo>
                <a:lnTo>
                  <a:pt x="79261" y="54512"/>
                </a:lnTo>
                <a:lnTo>
                  <a:pt x="81367" y="49302"/>
                </a:lnTo>
                <a:lnTo>
                  <a:pt x="82423" y="43322"/>
                </a:lnTo>
                <a:lnTo>
                  <a:pt x="82423" y="36550"/>
                </a:lnTo>
                <a:close/>
              </a:path>
              <a:path w="82423" h="120830">
                <a:moveTo>
                  <a:pt x="35445" y="59728"/>
                </a:moveTo>
                <a:lnTo>
                  <a:pt x="24472" y="59728"/>
                </a:lnTo>
                <a:lnTo>
                  <a:pt x="34517" y="78602"/>
                </a:lnTo>
                <a:lnTo>
                  <a:pt x="42454" y="78602"/>
                </a:lnTo>
                <a:lnTo>
                  <a:pt x="39359" y="59728"/>
                </a:lnTo>
                <a:lnTo>
                  <a:pt x="35445" y="597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2539277" y="3873190"/>
            <a:ext cx="81483" cy="93574"/>
          </a:xfrm>
          <a:custGeom>
            <a:avLst/>
            <a:gdLst/>
            <a:ahLst/>
            <a:cxnLst/>
            <a:rect l="l" t="t" r="r" b="b"/>
            <a:pathLst>
              <a:path w="81483" h="93574">
                <a:moveTo>
                  <a:pt x="25934" y="26873"/>
                </a:moveTo>
                <a:lnTo>
                  <a:pt x="28512" y="22744"/>
                </a:lnTo>
                <a:lnTo>
                  <a:pt x="31799" y="19353"/>
                </a:lnTo>
                <a:lnTo>
                  <a:pt x="36208" y="17120"/>
                </a:lnTo>
                <a:lnTo>
                  <a:pt x="38787" y="16559"/>
                </a:lnTo>
                <a:lnTo>
                  <a:pt x="47650" y="16559"/>
                </a:lnTo>
                <a:lnTo>
                  <a:pt x="52020" y="18439"/>
                </a:lnTo>
                <a:lnTo>
                  <a:pt x="54824" y="22186"/>
                </a:lnTo>
                <a:lnTo>
                  <a:pt x="57658" y="25944"/>
                </a:lnTo>
                <a:lnTo>
                  <a:pt x="58978" y="31103"/>
                </a:lnTo>
                <a:lnTo>
                  <a:pt x="58788" y="37680"/>
                </a:lnTo>
                <a:lnTo>
                  <a:pt x="23811" y="37680"/>
                </a:lnTo>
                <a:lnTo>
                  <a:pt x="23811" y="56285"/>
                </a:lnTo>
                <a:lnTo>
                  <a:pt x="23811" y="52757"/>
                </a:lnTo>
                <a:lnTo>
                  <a:pt x="76544" y="52757"/>
                </a:lnTo>
                <a:lnTo>
                  <a:pt x="79578" y="50698"/>
                </a:lnTo>
                <a:lnTo>
                  <a:pt x="81483" y="47231"/>
                </a:lnTo>
                <a:lnTo>
                  <a:pt x="81483" y="34822"/>
                </a:lnTo>
                <a:lnTo>
                  <a:pt x="80745" y="29439"/>
                </a:lnTo>
                <a:lnTo>
                  <a:pt x="79248" y="24472"/>
                </a:lnTo>
                <a:lnTo>
                  <a:pt x="77760" y="19508"/>
                </a:lnTo>
                <a:lnTo>
                  <a:pt x="75438" y="15201"/>
                </a:lnTo>
                <a:lnTo>
                  <a:pt x="72274" y="11581"/>
                </a:lnTo>
                <a:lnTo>
                  <a:pt x="69103" y="7951"/>
                </a:lnTo>
                <a:lnTo>
                  <a:pt x="65063" y="5129"/>
                </a:lnTo>
                <a:lnTo>
                  <a:pt x="60134" y="3073"/>
                </a:lnTo>
                <a:lnTo>
                  <a:pt x="55206" y="1028"/>
                </a:lnTo>
                <a:lnTo>
                  <a:pt x="49263" y="0"/>
                </a:lnTo>
                <a:lnTo>
                  <a:pt x="35751" y="0"/>
                </a:lnTo>
                <a:lnTo>
                  <a:pt x="29845" y="1093"/>
                </a:lnTo>
                <a:lnTo>
                  <a:pt x="24613" y="3265"/>
                </a:lnTo>
                <a:lnTo>
                  <a:pt x="23940" y="34772"/>
                </a:lnTo>
                <a:lnTo>
                  <a:pt x="24384" y="32017"/>
                </a:lnTo>
                <a:lnTo>
                  <a:pt x="25171" y="29451"/>
                </a:lnTo>
                <a:lnTo>
                  <a:pt x="25934" y="26873"/>
                </a:lnTo>
                <a:close/>
              </a:path>
              <a:path w="81483" h="93574">
                <a:moveTo>
                  <a:pt x="914" y="62243"/>
                </a:moveTo>
                <a:lnTo>
                  <a:pt x="2743" y="68007"/>
                </a:lnTo>
                <a:lnTo>
                  <a:pt x="4572" y="73774"/>
                </a:lnTo>
                <a:lnTo>
                  <a:pt x="7340" y="78548"/>
                </a:lnTo>
                <a:lnTo>
                  <a:pt x="11062" y="82335"/>
                </a:lnTo>
                <a:lnTo>
                  <a:pt x="14782" y="86104"/>
                </a:lnTo>
                <a:lnTo>
                  <a:pt x="19419" y="88926"/>
                </a:lnTo>
                <a:lnTo>
                  <a:pt x="24980" y="90791"/>
                </a:lnTo>
                <a:lnTo>
                  <a:pt x="30518" y="92645"/>
                </a:lnTo>
                <a:lnTo>
                  <a:pt x="36983" y="93574"/>
                </a:lnTo>
                <a:lnTo>
                  <a:pt x="48463" y="93574"/>
                </a:lnTo>
                <a:lnTo>
                  <a:pt x="52297" y="93318"/>
                </a:lnTo>
                <a:lnTo>
                  <a:pt x="55893" y="92786"/>
                </a:lnTo>
                <a:lnTo>
                  <a:pt x="59502" y="92264"/>
                </a:lnTo>
                <a:lnTo>
                  <a:pt x="62702" y="91644"/>
                </a:lnTo>
                <a:lnTo>
                  <a:pt x="65481" y="90920"/>
                </a:lnTo>
                <a:lnTo>
                  <a:pt x="68275" y="90219"/>
                </a:lnTo>
                <a:lnTo>
                  <a:pt x="72364" y="88746"/>
                </a:lnTo>
                <a:lnTo>
                  <a:pt x="75272" y="87415"/>
                </a:lnTo>
                <a:lnTo>
                  <a:pt x="77076" y="84582"/>
                </a:lnTo>
                <a:lnTo>
                  <a:pt x="77483" y="81431"/>
                </a:lnTo>
                <a:lnTo>
                  <a:pt x="77572" y="77953"/>
                </a:lnTo>
                <a:lnTo>
                  <a:pt x="77443" y="74091"/>
                </a:lnTo>
                <a:lnTo>
                  <a:pt x="76363" y="70775"/>
                </a:lnTo>
                <a:lnTo>
                  <a:pt x="73675" y="70232"/>
                </a:lnTo>
                <a:lnTo>
                  <a:pt x="70967" y="71121"/>
                </a:lnTo>
                <a:lnTo>
                  <a:pt x="67600" y="72351"/>
                </a:lnTo>
                <a:lnTo>
                  <a:pt x="63079" y="73788"/>
                </a:lnTo>
                <a:lnTo>
                  <a:pt x="60401" y="74433"/>
                </a:lnTo>
                <a:lnTo>
                  <a:pt x="57302" y="75020"/>
                </a:lnTo>
                <a:lnTo>
                  <a:pt x="54202" y="75617"/>
                </a:lnTo>
                <a:lnTo>
                  <a:pt x="50598" y="75909"/>
                </a:lnTo>
                <a:lnTo>
                  <a:pt x="42480" y="75909"/>
                </a:lnTo>
                <a:lnTo>
                  <a:pt x="39014" y="75387"/>
                </a:lnTo>
                <a:lnTo>
                  <a:pt x="36144" y="74331"/>
                </a:lnTo>
                <a:lnTo>
                  <a:pt x="33249" y="73277"/>
                </a:lnTo>
                <a:lnTo>
                  <a:pt x="29070" y="69710"/>
                </a:lnTo>
                <a:lnTo>
                  <a:pt x="25909" y="65252"/>
                </a:lnTo>
                <a:lnTo>
                  <a:pt x="25071" y="62369"/>
                </a:lnTo>
                <a:lnTo>
                  <a:pt x="24231" y="59485"/>
                </a:lnTo>
                <a:lnTo>
                  <a:pt x="23811" y="56285"/>
                </a:lnTo>
                <a:lnTo>
                  <a:pt x="23811" y="37680"/>
                </a:lnTo>
                <a:lnTo>
                  <a:pt x="23940" y="34772"/>
                </a:lnTo>
                <a:lnTo>
                  <a:pt x="24613" y="3265"/>
                </a:lnTo>
                <a:lnTo>
                  <a:pt x="19368" y="5435"/>
                </a:lnTo>
                <a:lnTo>
                  <a:pt x="14908" y="8571"/>
                </a:lnTo>
                <a:lnTo>
                  <a:pt x="11250" y="12700"/>
                </a:lnTo>
                <a:lnTo>
                  <a:pt x="7593" y="16826"/>
                </a:lnTo>
                <a:lnTo>
                  <a:pt x="4799" y="21855"/>
                </a:lnTo>
                <a:lnTo>
                  <a:pt x="2884" y="27773"/>
                </a:lnTo>
                <a:lnTo>
                  <a:pt x="951" y="33705"/>
                </a:lnTo>
                <a:lnTo>
                  <a:pt x="0" y="40347"/>
                </a:lnTo>
                <a:lnTo>
                  <a:pt x="0" y="55472"/>
                </a:lnTo>
                <a:lnTo>
                  <a:pt x="914" y="62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2634980" y="3873196"/>
            <a:ext cx="88912" cy="93574"/>
          </a:xfrm>
          <a:custGeom>
            <a:avLst/>
            <a:gdLst/>
            <a:ahLst/>
            <a:cxnLst/>
            <a:rect l="l" t="t" r="r" b="b"/>
            <a:pathLst>
              <a:path w="88912" h="93574">
                <a:moveTo>
                  <a:pt x="863" y="61445"/>
                </a:moveTo>
                <a:lnTo>
                  <a:pt x="2602" y="67158"/>
                </a:lnTo>
                <a:lnTo>
                  <a:pt x="4330" y="72861"/>
                </a:lnTo>
                <a:lnTo>
                  <a:pt x="6997" y="77674"/>
                </a:lnTo>
                <a:lnTo>
                  <a:pt x="10590" y="81573"/>
                </a:lnTo>
                <a:lnTo>
                  <a:pt x="14198" y="85486"/>
                </a:lnTo>
                <a:lnTo>
                  <a:pt x="18719" y="88455"/>
                </a:lnTo>
                <a:lnTo>
                  <a:pt x="24180" y="90515"/>
                </a:lnTo>
                <a:lnTo>
                  <a:pt x="29641" y="92560"/>
                </a:lnTo>
                <a:lnTo>
                  <a:pt x="28411" y="66880"/>
                </a:lnTo>
                <a:lnTo>
                  <a:pt x="26898" y="64339"/>
                </a:lnTo>
                <a:lnTo>
                  <a:pt x="25793" y="61341"/>
                </a:lnTo>
                <a:lnTo>
                  <a:pt x="25109" y="57899"/>
                </a:lnTo>
                <a:lnTo>
                  <a:pt x="24422" y="54457"/>
                </a:lnTo>
                <a:lnTo>
                  <a:pt x="24090" y="50699"/>
                </a:lnTo>
                <a:lnTo>
                  <a:pt x="24090" y="42203"/>
                </a:lnTo>
                <a:lnTo>
                  <a:pt x="24497" y="38265"/>
                </a:lnTo>
                <a:lnTo>
                  <a:pt x="25350" y="34837"/>
                </a:lnTo>
                <a:lnTo>
                  <a:pt x="26174" y="31381"/>
                </a:lnTo>
                <a:lnTo>
                  <a:pt x="27445" y="28448"/>
                </a:lnTo>
                <a:lnTo>
                  <a:pt x="29109" y="25985"/>
                </a:lnTo>
                <a:lnTo>
                  <a:pt x="32918" y="21694"/>
                </a:lnTo>
                <a:lnTo>
                  <a:pt x="35520" y="20408"/>
                </a:lnTo>
                <a:lnTo>
                  <a:pt x="38126" y="19141"/>
                </a:lnTo>
                <a:lnTo>
                  <a:pt x="41173" y="18519"/>
                </a:lnTo>
                <a:lnTo>
                  <a:pt x="48553" y="18519"/>
                </a:lnTo>
                <a:lnTo>
                  <a:pt x="51789" y="19217"/>
                </a:lnTo>
                <a:lnTo>
                  <a:pt x="54369" y="20650"/>
                </a:lnTo>
                <a:lnTo>
                  <a:pt x="56934" y="22075"/>
                </a:lnTo>
                <a:lnTo>
                  <a:pt x="60554" y="26593"/>
                </a:lnTo>
                <a:lnTo>
                  <a:pt x="62102" y="29149"/>
                </a:lnTo>
                <a:lnTo>
                  <a:pt x="63193" y="32133"/>
                </a:lnTo>
                <a:lnTo>
                  <a:pt x="63856" y="35575"/>
                </a:lnTo>
                <a:lnTo>
                  <a:pt x="64504" y="39016"/>
                </a:lnTo>
                <a:lnTo>
                  <a:pt x="64832" y="42786"/>
                </a:lnTo>
                <a:lnTo>
                  <a:pt x="64832" y="51282"/>
                </a:lnTo>
                <a:lnTo>
                  <a:pt x="64428" y="55195"/>
                </a:lnTo>
                <a:lnTo>
                  <a:pt x="63615" y="58651"/>
                </a:lnTo>
                <a:lnTo>
                  <a:pt x="62815" y="62078"/>
                </a:lnTo>
                <a:lnTo>
                  <a:pt x="61570" y="65024"/>
                </a:lnTo>
                <a:lnTo>
                  <a:pt x="59893" y="67439"/>
                </a:lnTo>
                <a:lnTo>
                  <a:pt x="56094" y="71705"/>
                </a:lnTo>
                <a:lnTo>
                  <a:pt x="53480" y="72975"/>
                </a:lnTo>
                <a:lnTo>
                  <a:pt x="50874" y="74246"/>
                </a:lnTo>
                <a:lnTo>
                  <a:pt x="47804" y="74880"/>
                </a:lnTo>
                <a:lnTo>
                  <a:pt x="40424" y="74880"/>
                </a:lnTo>
                <a:lnTo>
                  <a:pt x="37198" y="74168"/>
                </a:lnTo>
                <a:lnTo>
                  <a:pt x="34596" y="72784"/>
                </a:lnTo>
                <a:lnTo>
                  <a:pt x="36057" y="93574"/>
                </a:lnTo>
                <a:lnTo>
                  <a:pt x="51065" y="93574"/>
                </a:lnTo>
                <a:lnTo>
                  <a:pt x="57721" y="92430"/>
                </a:lnTo>
                <a:lnTo>
                  <a:pt x="63435" y="90133"/>
                </a:lnTo>
                <a:lnTo>
                  <a:pt x="69137" y="87847"/>
                </a:lnTo>
                <a:lnTo>
                  <a:pt x="73889" y="84582"/>
                </a:lnTo>
                <a:lnTo>
                  <a:pt x="77673" y="80366"/>
                </a:lnTo>
                <a:lnTo>
                  <a:pt x="81456" y="76151"/>
                </a:lnTo>
                <a:lnTo>
                  <a:pt x="84264" y="71122"/>
                </a:lnTo>
                <a:lnTo>
                  <a:pt x="86132" y="65293"/>
                </a:lnTo>
                <a:lnTo>
                  <a:pt x="87986" y="59461"/>
                </a:lnTo>
                <a:lnTo>
                  <a:pt x="88912" y="53011"/>
                </a:lnTo>
                <a:lnTo>
                  <a:pt x="88912" y="38571"/>
                </a:lnTo>
                <a:lnTo>
                  <a:pt x="88047" y="32029"/>
                </a:lnTo>
                <a:lnTo>
                  <a:pt x="86309" y="26327"/>
                </a:lnTo>
                <a:lnTo>
                  <a:pt x="84581" y="20624"/>
                </a:lnTo>
                <a:lnTo>
                  <a:pt x="81928" y="15811"/>
                </a:lnTo>
                <a:lnTo>
                  <a:pt x="78360" y="11902"/>
                </a:lnTo>
                <a:lnTo>
                  <a:pt x="74789" y="7988"/>
                </a:lnTo>
                <a:lnTo>
                  <a:pt x="70293" y="5044"/>
                </a:lnTo>
                <a:lnTo>
                  <a:pt x="64832" y="3023"/>
                </a:lnTo>
                <a:lnTo>
                  <a:pt x="59375" y="1016"/>
                </a:lnTo>
                <a:lnTo>
                  <a:pt x="52933" y="0"/>
                </a:lnTo>
                <a:lnTo>
                  <a:pt x="37857" y="0"/>
                </a:lnTo>
                <a:lnTo>
                  <a:pt x="31203" y="1145"/>
                </a:lnTo>
                <a:lnTo>
                  <a:pt x="25526" y="3441"/>
                </a:lnTo>
                <a:lnTo>
                  <a:pt x="19850" y="5742"/>
                </a:lnTo>
                <a:lnTo>
                  <a:pt x="15126" y="8978"/>
                </a:lnTo>
                <a:lnTo>
                  <a:pt x="11339" y="13158"/>
                </a:lnTo>
                <a:lnTo>
                  <a:pt x="7556" y="17349"/>
                </a:lnTo>
                <a:lnTo>
                  <a:pt x="4723" y="22367"/>
                </a:lnTo>
                <a:lnTo>
                  <a:pt x="2833" y="28220"/>
                </a:lnTo>
                <a:lnTo>
                  <a:pt x="939" y="34089"/>
                </a:lnTo>
                <a:lnTo>
                  <a:pt x="0" y="40551"/>
                </a:lnTo>
                <a:lnTo>
                  <a:pt x="0" y="54940"/>
                </a:lnTo>
                <a:lnTo>
                  <a:pt x="863" y="61445"/>
                </a:lnTo>
                <a:close/>
              </a:path>
              <a:path w="88912" h="93574">
                <a:moveTo>
                  <a:pt x="31992" y="71387"/>
                </a:moveTo>
                <a:lnTo>
                  <a:pt x="28411" y="66880"/>
                </a:lnTo>
                <a:lnTo>
                  <a:pt x="29641" y="92560"/>
                </a:lnTo>
                <a:lnTo>
                  <a:pt x="36057" y="93574"/>
                </a:lnTo>
                <a:lnTo>
                  <a:pt x="34596" y="72784"/>
                </a:lnTo>
                <a:lnTo>
                  <a:pt x="31992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2742230" y="3873190"/>
            <a:ext cx="83527" cy="125117"/>
          </a:xfrm>
          <a:custGeom>
            <a:avLst/>
            <a:gdLst/>
            <a:ahLst/>
            <a:cxnLst/>
            <a:rect l="l" t="t" r="r" b="b"/>
            <a:pathLst>
              <a:path w="83527" h="125117">
                <a:moveTo>
                  <a:pt x="0" y="5306"/>
                </a:moveTo>
                <a:lnTo>
                  <a:pt x="0" y="121207"/>
                </a:lnTo>
                <a:lnTo>
                  <a:pt x="1577" y="123785"/>
                </a:lnTo>
                <a:lnTo>
                  <a:pt x="4561" y="124750"/>
                </a:lnTo>
                <a:lnTo>
                  <a:pt x="7546" y="125117"/>
                </a:lnTo>
                <a:lnTo>
                  <a:pt x="15915" y="125117"/>
                </a:lnTo>
                <a:lnTo>
                  <a:pt x="18886" y="124750"/>
                </a:lnTo>
                <a:lnTo>
                  <a:pt x="21870" y="123785"/>
                </a:lnTo>
                <a:lnTo>
                  <a:pt x="23432" y="121207"/>
                </a:lnTo>
                <a:lnTo>
                  <a:pt x="23432" y="82141"/>
                </a:lnTo>
                <a:lnTo>
                  <a:pt x="27345" y="85737"/>
                </a:lnTo>
                <a:lnTo>
                  <a:pt x="29858" y="68021"/>
                </a:lnTo>
                <a:lnTo>
                  <a:pt x="26723" y="64806"/>
                </a:lnTo>
                <a:lnTo>
                  <a:pt x="23432" y="60652"/>
                </a:lnTo>
                <a:lnTo>
                  <a:pt x="23432" y="33299"/>
                </a:lnTo>
                <a:lnTo>
                  <a:pt x="27076" y="28752"/>
                </a:lnTo>
                <a:lnTo>
                  <a:pt x="30416" y="25397"/>
                </a:lnTo>
                <a:lnTo>
                  <a:pt x="34038" y="3771"/>
                </a:lnTo>
                <a:lnTo>
                  <a:pt x="29260" y="6626"/>
                </a:lnTo>
                <a:lnTo>
                  <a:pt x="24602" y="10413"/>
                </a:lnTo>
                <a:lnTo>
                  <a:pt x="19814" y="15072"/>
                </a:lnTo>
                <a:lnTo>
                  <a:pt x="19814" y="5306"/>
                </a:lnTo>
                <a:lnTo>
                  <a:pt x="17716" y="2527"/>
                </a:lnTo>
                <a:lnTo>
                  <a:pt x="14655" y="1813"/>
                </a:lnTo>
                <a:lnTo>
                  <a:pt x="11812" y="1587"/>
                </a:lnTo>
                <a:lnTo>
                  <a:pt x="8039" y="1587"/>
                </a:lnTo>
                <a:lnTo>
                  <a:pt x="5170" y="1813"/>
                </a:lnTo>
                <a:lnTo>
                  <a:pt x="2095" y="2527"/>
                </a:lnTo>
                <a:lnTo>
                  <a:pt x="0" y="5306"/>
                </a:lnTo>
                <a:close/>
              </a:path>
              <a:path w="83527" h="125117">
                <a:moveTo>
                  <a:pt x="42711" y="93343"/>
                </a:moveTo>
                <a:lnTo>
                  <a:pt x="47348" y="93571"/>
                </a:lnTo>
                <a:lnTo>
                  <a:pt x="53176" y="93571"/>
                </a:lnTo>
                <a:lnTo>
                  <a:pt x="58356" y="92468"/>
                </a:lnTo>
                <a:lnTo>
                  <a:pt x="62877" y="90233"/>
                </a:lnTo>
                <a:lnTo>
                  <a:pt x="67400" y="87998"/>
                </a:lnTo>
                <a:lnTo>
                  <a:pt x="71183" y="84808"/>
                </a:lnTo>
                <a:lnTo>
                  <a:pt x="74232" y="80657"/>
                </a:lnTo>
                <a:lnTo>
                  <a:pt x="77266" y="76503"/>
                </a:lnTo>
                <a:lnTo>
                  <a:pt x="79578" y="71448"/>
                </a:lnTo>
                <a:lnTo>
                  <a:pt x="81155" y="65530"/>
                </a:lnTo>
                <a:lnTo>
                  <a:pt x="82743" y="59626"/>
                </a:lnTo>
                <a:lnTo>
                  <a:pt x="83527" y="52959"/>
                </a:lnTo>
                <a:lnTo>
                  <a:pt x="83527" y="39319"/>
                </a:lnTo>
                <a:lnTo>
                  <a:pt x="82908" y="33425"/>
                </a:lnTo>
                <a:lnTo>
                  <a:pt x="81663" y="27914"/>
                </a:lnTo>
                <a:lnTo>
                  <a:pt x="80431" y="22387"/>
                </a:lnTo>
                <a:lnTo>
                  <a:pt x="78473" y="17550"/>
                </a:lnTo>
                <a:lnTo>
                  <a:pt x="75769" y="13398"/>
                </a:lnTo>
                <a:lnTo>
                  <a:pt x="73077" y="9244"/>
                </a:lnTo>
                <a:lnTo>
                  <a:pt x="69570" y="5969"/>
                </a:lnTo>
                <a:lnTo>
                  <a:pt x="65293" y="3592"/>
                </a:lnTo>
                <a:lnTo>
                  <a:pt x="61013" y="1205"/>
                </a:lnTo>
                <a:lnTo>
                  <a:pt x="55844" y="0"/>
                </a:lnTo>
                <a:lnTo>
                  <a:pt x="46851" y="0"/>
                </a:lnTo>
                <a:lnTo>
                  <a:pt x="44108" y="316"/>
                </a:lnTo>
                <a:lnTo>
                  <a:pt x="41530" y="939"/>
                </a:lnTo>
                <a:lnTo>
                  <a:pt x="38963" y="1548"/>
                </a:lnTo>
                <a:lnTo>
                  <a:pt x="34038" y="3771"/>
                </a:lnTo>
                <a:lnTo>
                  <a:pt x="30416" y="25397"/>
                </a:lnTo>
                <a:lnTo>
                  <a:pt x="33632" y="22985"/>
                </a:lnTo>
                <a:lnTo>
                  <a:pt x="36756" y="21156"/>
                </a:lnTo>
                <a:lnTo>
                  <a:pt x="39801" y="20231"/>
                </a:lnTo>
                <a:lnTo>
                  <a:pt x="42890" y="20001"/>
                </a:lnTo>
                <a:lnTo>
                  <a:pt x="45986" y="20001"/>
                </a:lnTo>
                <a:lnTo>
                  <a:pt x="48578" y="20764"/>
                </a:lnTo>
                <a:lnTo>
                  <a:pt x="50648" y="22275"/>
                </a:lnTo>
                <a:lnTo>
                  <a:pt x="54406" y="25829"/>
                </a:lnTo>
                <a:lnTo>
                  <a:pt x="55678" y="28381"/>
                </a:lnTo>
                <a:lnTo>
                  <a:pt x="56949" y="30923"/>
                </a:lnTo>
                <a:lnTo>
                  <a:pt x="57838" y="33807"/>
                </a:lnTo>
                <a:lnTo>
                  <a:pt x="58370" y="37068"/>
                </a:lnTo>
                <a:lnTo>
                  <a:pt x="58892" y="40319"/>
                </a:lnTo>
                <a:lnTo>
                  <a:pt x="59159" y="43724"/>
                </a:lnTo>
                <a:lnTo>
                  <a:pt x="59159" y="50417"/>
                </a:lnTo>
                <a:lnTo>
                  <a:pt x="58839" y="53578"/>
                </a:lnTo>
                <a:lnTo>
                  <a:pt x="58195" y="56742"/>
                </a:lnTo>
                <a:lnTo>
                  <a:pt x="57532" y="59903"/>
                </a:lnTo>
                <a:lnTo>
                  <a:pt x="56527" y="62750"/>
                </a:lnTo>
                <a:lnTo>
                  <a:pt x="55170" y="65252"/>
                </a:lnTo>
                <a:lnTo>
                  <a:pt x="52045" y="69796"/>
                </a:lnTo>
                <a:lnTo>
                  <a:pt x="47779" y="72910"/>
                </a:lnTo>
                <a:lnTo>
                  <a:pt x="45176" y="73670"/>
                </a:lnTo>
                <a:lnTo>
                  <a:pt x="38912" y="73670"/>
                </a:lnTo>
                <a:lnTo>
                  <a:pt x="35816" y="72539"/>
                </a:lnTo>
                <a:lnTo>
                  <a:pt x="32843" y="70267"/>
                </a:lnTo>
                <a:lnTo>
                  <a:pt x="29858" y="68021"/>
                </a:lnTo>
                <a:lnTo>
                  <a:pt x="27345" y="85737"/>
                </a:lnTo>
                <a:lnTo>
                  <a:pt x="31065" y="88595"/>
                </a:lnTo>
                <a:lnTo>
                  <a:pt x="34837" y="90741"/>
                </a:lnTo>
                <a:lnTo>
                  <a:pt x="38686" y="92415"/>
                </a:lnTo>
                <a:lnTo>
                  <a:pt x="42711" y="933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2844471" y="3835248"/>
            <a:ext cx="23444" cy="129946"/>
          </a:xfrm>
          <a:custGeom>
            <a:avLst/>
            <a:gdLst/>
            <a:ahLst/>
            <a:cxnLst/>
            <a:rect l="l" t="t" r="r" b="b"/>
            <a:pathLst>
              <a:path w="23444" h="129946">
                <a:moveTo>
                  <a:pt x="23444" y="126224"/>
                </a:moveTo>
                <a:lnTo>
                  <a:pt x="23444" y="3898"/>
                </a:lnTo>
                <a:lnTo>
                  <a:pt x="21870" y="1318"/>
                </a:lnTo>
                <a:lnTo>
                  <a:pt x="18886" y="367"/>
                </a:lnTo>
                <a:lnTo>
                  <a:pt x="15901" y="0"/>
                </a:lnTo>
                <a:lnTo>
                  <a:pt x="7531" y="0"/>
                </a:lnTo>
                <a:lnTo>
                  <a:pt x="4558" y="367"/>
                </a:lnTo>
                <a:lnTo>
                  <a:pt x="1563" y="1318"/>
                </a:lnTo>
                <a:lnTo>
                  <a:pt x="0" y="3898"/>
                </a:lnTo>
                <a:lnTo>
                  <a:pt x="0" y="126224"/>
                </a:lnTo>
                <a:lnTo>
                  <a:pt x="558" y="127850"/>
                </a:lnTo>
                <a:lnTo>
                  <a:pt x="3366" y="129322"/>
                </a:lnTo>
                <a:lnTo>
                  <a:pt x="6045" y="129705"/>
                </a:lnTo>
                <a:lnTo>
                  <a:pt x="9425" y="129946"/>
                </a:lnTo>
                <a:lnTo>
                  <a:pt x="14008" y="129946"/>
                </a:lnTo>
                <a:lnTo>
                  <a:pt x="17385" y="129705"/>
                </a:lnTo>
                <a:lnTo>
                  <a:pt x="20981" y="129016"/>
                </a:lnTo>
                <a:lnTo>
                  <a:pt x="23444" y="126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2886617" y="3873190"/>
            <a:ext cx="81481" cy="93574"/>
          </a:xfrm>
          <a:custGeom>
            <a:avLst/>
            <a:gdLst/>
            <a:ahLst/>
            <a:cxnLst/>
            <a:rect l="l" t="t" r="r" b="b"/>
            <a:pathLst>
              <a:path w="81481" h="93574">
                <a:moveTo>
                  <a:pt x="25944" y="26873"/>
                </a:moveTo>
                <a:lnTo>
                  <a:pt x="28511" y="22744"/>
                </a:lnTo>
                <a:lnTo>
                  <a:pt x="31802" y="19353"/>
                </a:lnTo>
                <a:lnTo>
                  <a:pt x="36207" y="17120"/>
                </a:lnTo>
                <a:lnTo>
                  <a:pt x="38799" y="16559"/>
                </a:lnTo>
                <a:lnTo>
                  <a:pt x="47663" y="16559"/>
                </a:lnTo>
                <a:lnTo>
                  <a:pt x="52019" y="18439"/>
                </a:lnTo>
                <a:lnTo>
                  <a:pt x="54838" y="22186"/>
                </a:lnTo>
                <a:lnTo>
                  <a:pt x="57656" y="25944"/>
                </a:lnTo>
                <a:lnTo>
                  <a:pt x="58978" y="31103"/>
                </a:lnTo>
                <a:lnTo>
                  <a:pt x="58787" y="37680"/>
                </a:lnTo>
                <a:lnTo>
                  <a:pt x="23813" y="37680"/>
                </a:lnTo>
                <a:lnTo>
                  <a:pt x="23813" y="56285"/>
                </a:lnTo>
                <a:lnTo>
                  <a:pt x="23813" y="52757"/>
                </a:lnTo>
                <a:lnTo>
                  <a:pt x="76556" y="52757"/>
                </a:lnTo>
                <a:lnTo>
                  <a:pt x="79592" y="50698"/>
                </a:lnTo>
                <a:lnTo>
                  <a:pt x="81481" y="47231"/>
                </a:lnTo>
                <a:lnTo>
                  <a:pt x="81481" y="34822"/>
                </a:lnTo>
                <a:lnTo>
                  <a:pt x="80747" y="29439"/>
                </a:lnTo>
                <a:lnTo>
                  <a:pt x="79250" y="24472"/>
                </a:lnTo>
                <a:lnTo>
                  <a:pt x="77763" y="19508"/>
                </a:lnTo>
                <a:lnTo>
                  <a:pt x="75451" y="15201"/>
                </a:lnTo>
                <a:lnTo>
                  <a:pt x="72276" y="11581"/>
                </a:lnTo>
                <a:lnTo>
                  <a:pt x="69112" y="7951"/>
                </a:lnTo>
                <a:lnTo>
                  <a:pt x="65077" y="5129"/>
                </a:lnTo>
                <a:lnTo>
                  <a:pt x="60134" y="3073"/>
                </a:lnTo>
                <a:lnTo>
                  <a:pt x="55219" y="1028"/>
                </a:lnTo>
                <a:lnTo>
                  <a:pt x="49275" y="0"/>
                </a:lnTo>
                <a:lnTo>
                  <a:pt x="35761" y="0"/>
                </a:lnTo>
                <a:lnTo>
                  <a:pt x="29857" y="1093"/>
                </a:lnTo>
                <a:lnTo>
                  <a:pt x="24612" y="3265"/>
                </a:lnTo>
                <a:lnTo>
                  <a:pt x="23939" y="34772"/>
                </a:lnTo>
                <a:lnTo>
                  <a:pt x="24396" y="32017"/>
                </a:lnTo>
                <a:lnTo>
                  <a:pt x="25170" y="29451"/>
                </a:lnTo>
                <a:lnTo>
                  <a:pt x="25944" y="26873"/>
                </a:lnTo>
                <a:close/>
              </a:path>
              <a:path w="81481" h="93574">
                <a:moveTo>
                  <a:pt x="914" y="62243"/>
                </a:moveTo>
                <a:lnTo>
                  <a:pt x="2757" y="68007"/>
                </a:lnTo>
                <a:lnTo>
                  <a:pt x="4572" y="73774"/>
                </a:lnTo>
                <a:lnTo>
                  <a:pt x="7354" y="78548"/>
                </a:lnTo>
                <a:lnTo>
                  <a:pt x="11073" y="82335"/>
                </a:lnTo>
                <a:lnTo>
                  <a:pt x="14795" y="86104"/>
                </a:lnTo>
                <a:lnTo>
                  <a:pt x="19432" y="88926"/>
                </a:lnTo>
                <a:lnTo>
                  <a:pt x="24979" y="90791"/>
                </a:lnTo>
                <a:lnTo>
                  <a:pt x="30530" y="92645"/>
                </a:lnTo>
                <a:lnTo>
                  <a:pt x="36996" y="93574"/>
                </a:lnTo>
                <a:lnTo>
                  <a:pt x="48477" y="93574"/>
                </a:lnTo>
                <a:lnTo>
                  <a:pt x="52311" y="93318"/>
                </a:lnTo>
                <a:lnTo>
                  <a:pt x="55904" y="92786"/>
                </a:lnTo>
                <a:lnTo>
                  <a:pt x="59510" y="92264"/>
                </a:lnTo>
                <a:lnTo>
                  <a:pt x="62701" y="91644"/>
                </a:lnTo>
                <a:lnTo>
                  <a:pt x="65479" y="90920"/>
                </a:lnTo>
                <a:lnTo>
                  <a:pt x="68277" y="90219"/>
                </a:lnTo>
                <a:lnTo>
                  <a:pt x="72363" y="88746"/>
                </a:lnTo>
                <a:lnTo>
                  <a:pt x="75271" y="87415"/>
                </a:lnTo>
                <a:lnTo>
                  <a:pt x="77075" y="84582"/>
                </a:lnTo>
                <a:lnTo>
                  <a:pt x="77496" y="81431"/>
                </a:lnTo>
                <a:lnTo>
                  <a:pt x="77445" y="74091"/>
                </a:lnTo>
                <a:lnTo>
                  <a:pt x="76376" y="70775"/>
                </a:lnTo>
                <a:lnTo>
                  <a:pt x="73673" y="70232"/>
                </a:lnTo>
                <a:lnTo>
                  <a:pt x="70980" y="71121"/>
                </a:lnTo>
                <a:lnTo>
                  <a:pt x="67614" y="72351"/>
                </a:lnTo>
                <a:lnTo>
                  <a:pt x="63093" y="73788"/>
                </a:lnTo>
                <a:lnTo>
                  <a:pt x="60399" y="74433"/>
                </a:lnTo>
                <a:lnTo>
                  <a:pt x="57304" y="75020"/>
                </a:lnTo>
                <a:lnTo>
                  <a:pt x="54204" y="75617"/>
                </a:lnTo>
                <a:lnTo>
                  <a:pt x="50598" y="75909"/>
                </a:lnTo>
                <a:lnTo>
                  <a:pt x="42482" y="75909"/>
                </a:lnTo>
                <a:lnTo>
                  <a:pt x="39027" y="75387"/>
                </a:lnTo>
                <a:lnTo>
                  <a:pt x="36142" y="74331"/>
                </a:lnTo>
                <a:lnTo>
                  <a:pt x="33260" y="73277"/>
                </a:lnTo>
                <a:lnTo>
                  <a:pt x="29069" y="69710"/>
                </a:lnTo>
                <a:lnTo>
                  <a:pt x="25909" y="65252"/>
                </a:lnTo>
                <a:lnTo>
                  <a:pt x="25083" y="62369"/>
                </a:lnTo>
                <a:lnTo>
                  <a:pt x="24231" y="59485"/>
                </a:lnTo>
                <a:lnTo>
                  <a:pt x="23813" y="56285"/>
                </a:lnTo>
                <a:lnTo>
                  <a:pt x="23939" y="34772"/>
                </a:lnTo>
                <a:lnTo>
                  <a:pt x="24612" y="3265"/>
                </a:lnTo>
                <a:lnTo>
                  <a:pt x="19367" y="5435"/>
                </a:lnTo>
                <a:lnTo>
                  <a:pt x="14921" y="8571"/>
                </a:lnTo>
                <a:lnTo>
                  <a:pt x="11263" y="12700"/>
                </a:lnTo>
                <a:lnTo>
                  <a:pt x="7606" y="16826"/>
                </a:lnTo>
                <a:lnTo>
                  <a:pt x="4813" y="21855"/>
                </a:lnTo>
                <a:lnTo>
                  <a:pt x="2898" y="27773"/>
                </a:lnTo>
                <a:lnTo>
                  <a:pt x="963" y="33705"/>
                </a:lnTo>
                <a:lnTo>
                  <a:pt x="0" y="40347"/>
                </a:lnTo>
                <a:lnTo>
                  <a:pt x="0" y="55472"/>
                </a:lnTo>
                <a:lnTo>
                  <a:pt x="914" y="622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2434690" y="4244187"/>
            <a:ext cx="50725" cy="80596"/>
          </a:xfrm>
          <a:custGeom>
            <a:avLst/>
            <a:gdLst/>
            <a:ahLst/>
            <a:cxnLst/>
            <a:rect l="l" t="t" r="r" b="b"/>
            <a:pathLst>
              <a:path w="50725" h="80596">
                <a:moveTo>
                  <a:pt x="44846" y="72316"/>
                </a:moveTo>
                <a:lnTo>
                  <a:pt x="46915" y="69735"/>
                </a:lnTo>
                <a:lnTo>
                  <a:pt x="48423" y="66650"/>
                </a:lnTo>
                <a:lnTo>
                  <a:pt x="49950" y="63550"/>
                </a:lnTo>
                <a:lnTo>
                  <a:pt x="50725" y="59971"/>
                </a:lnTo>
                <a:lnTo>
                  <a:pt x="50725" y="52758"/>
                </a:lnTo>
                <a:lnTo>
                  <a:pt x="50242" y="50040"/>
                </a:lnTo>
                <a:lnTo>
                  <a:pt x="49277" y="47729"/>
                </a:lnTo>
                <a:lnTo>
                  <a:pt x="47052" y="43423"/>
                </a:lnTo>
                <a:lnTo>
                  <a:pt x="43931" y="40007"/>
                </a:lnTo>
                <a:lnTo>
                  <a:pt x="40133" y="37325"/>
                </a:lnTo>
                <a:lnTo>
                  <a:pt x="36094" y="35002"/>
                </a:lnTo>
                <a:lnTo>
                  <a:pt x="31915" y="33083"/>
                </a:lnTo>
                <a:lnTo>
                  <a:pt x="27865" y="31305"/>
                </a:lnTo>
                <a:lnTo>
                  <a:pt x="24055" y="29527"/>
                </a:lnTo>
                <a:lnTo>
                  <a:pt x="20891" y="27561"/>
                </a:lnTo>
                <a:lnTo>
                  <a:pt x="17741" y="23903"/>
                </a:lnTo>
                <a:lnTo>
                  <a:pt x="17273" y="20689"/>
                </a:lnTo>
                <a:lnTo>
                  <a:pt x="17906" y="17387"/>
                </a:lnTo>
                <a:lnTo>
                  <a:pt x="19825" y="14709"/>
                </a:lnTo>
                <a:lnTo>
                  <a:pt x="23051" y="12956"/>
                </a:lnTo>
                <a:lnTo>
                  <a:pt x="25830" y="12334"/>
                </a:lnTo>
                <a:lnTo>
                  <a:pt x="29768" y="12334"/>
                </a:lnTo>
                <a:lnTo>
                  <a:pt x="33628" y="13147"/>
                </a:lnTo>
                <a:lnTo>
                  <a:pt x="37109" y="14288"/>
                </a:lnTo>
                <a:lnTo>
                  <a:pt x="39903" y="15609"/>
                </a:lnTo>
                <a:lnTo>
                  <a:pt x="43027" y="17348"/>
                </a:lnTo>
                <a:lnTo>
                  <a:pt x="45810" y="16117"/>
                </a:lnTo>
                <a:lnTo>
                  <a:pt x="46188" y="13323"/>
                </a:lnTo>
                <a:lnTo>
                  <a:pt x="46217" y="10137"/>
                </a:lnTo>
                <a:lnTo>
                  <a:pt x="46037" y="7289"/>
                </a:lnTo>
                <a:lnTo>
                  <a:pt x="44359" y="4295"/>
                </a:lnTo>
                <a:lnTo>
                  <a:pt x="41047" y="2592"/>
                </a:lnTo>
                <a:lnTo>
                  <a:pt x="38023" y="1562"/>
                </a:lnTo>
                <a:lnTo>
                  <a:pt x="34697" y="698"/>
                </a:lnTo>
                <a:lnTo>
                  <a:pt x="31014" y="140"/>
                </a:lnTo>
                <a:lnTo>
                  <a:pt x="27317" y="0"/>
                </a:lnTo>
                <a:lnTo>
                  <a:pt x="23750" y="0"/>
                </a:lnTo>
                <a:lnTo>
                  <a:pt x="20369" y="457"/>
                </a:lnTo>
                <a:lnTo>
                  <a:pt x="17183" y="1385"/>
                </a:lnTo>
                <a:lnTo>
                  <a:pt x="13996" y="2299"/>
                </a:lnTo>
                <a:lnTo>
                  <a:pt x="11239" y="3708"/>
                </a:lnTo>
                <a:lnTo>
                  <a:pt x="8888" y="5565"/>
                </a:lnTo>
                <a:lnTo>
                  <a:pt x="4673" y="9766"/>
                </a:lnTo>
                <a:lnTo>
                  <a:pt x="3301" y="12599"/>
                </a:lnTo>
                <a:lnTo>
                  <a:pt x="1905" y="15419"/>
                </a:lnTo>
                <a:lnTo>
                  <a:pt x="1220" y="18709"/>
                </a:lnTo>
                <a:lnTo>
                  <a:pt x="1220" y="25681"/>
                </a:lnTo>
                <a:lnTo>
                  <a:pt x="1703" y="28475"/>
                </a:lnTo>
                <a:lnTo>
                  <a:pt x="2668" y="30787"/>
                </a:lnTo>
                <a:lnTo>
                  <a:pt x="4878" y="35143"/>
                </a:lnTo>
                <a:lnTo>
                  <a:pt x="7964" y="38545"/>
                </a:lnTo>
                <a:lnTo>
                  <a:pt x="11682" y="41238"/>
                </a:lnTo>
                <a:lnTo>
                  <a:pt x="15671" y="43549"/>
                </a:lnTo>
                <a:lnTo>
                  <a:pt x="19836" y="45478"/>
                </a:lnTo>
                <a:lnTo>
                  <a:pt x="23839" y="47246"/>
                </a:lnTo>
                <a:lnTo>
                  <a:pt x="27559" y="49035"/>
                </a:lnTo>
                <a:lnTo>
                  <a:pt x="30643" y="50990"/>
                </a:lnTo>
                <a:lnTo>
                  <a:pt x="33818" y="54637"/>
                </a:lnTo>
                <a:lnTo>
                  <a:pt x="34301" y="57927"/>
                </a:lnTo>
                <a:lnTo>
                  <a:pt x="34024" y="60833"/>
                </a:lnTo>
                <a:lnTo>
                  <a:pt x="32080" y="64364"/>
                </a:lnTo>
                <a:lnTo>
                  <a:pt x="28663" y="66700"/>
                </a:lnTo>
                <a:lnTo>
                  <a:pt x="25614" y="67614"/>
                </a:lnTo>
                <a:lnTo>
                  <a:pt x="21957" y="67845"/>
                </a:lnTo>
                <a:lnTo>
                  <a:pt x="19037" y="67845"/>
                </a:lnTo>
                <a:lnTo>
                  <a:pt x="16470" y="67514"/>
                </a:lnTo>
                <a:lnTo>
                  <a:pt x="14237" y="66855"/>
                </a:lnTo>
                <a:lnTo>
                  <a:pt x="10099" y="65469"/>
                </a:lnTo>
                <a:lnTo>
                  <a:pt x="6898" y="63856"/>
                </a:lnTo>
                <a:lnTo>
                  <a:pt x="3531" y="61812"/>
                </a:lnTo>
                <a:lnTo>
                  <a:pt x="584" y="62395"/>
                </a:lnTo>
                <a:lnTo>
                  <a:pt x="11" y="64961"/>
                </a:lnTo>
                <a:lnTo>
                  <a:pt x="0" y="71348"/>
                </a:lnTo>
                <a:lnTo>
                  <a:pt x="1332" y="74588"/>
                </a:lnTo>
                <a:lnTo>
                  <a:pt x="3884" y="76391"/>
                </a:lnTo>
                <a:lnTo>
                  <a:pt x="6541" y="77724"/>
                </a:lnTo>
                <a:lnTo>
                  <a:pt x="10083" y="78969"/>
                </a:lnTo>
                <a:lnTo>
                  <a:pt x="14425" y="79949"/>
                </a:lnTo>
                <a:lnTo>
                  <a:pt x="19227" y="80596"/>
                </a:lnTo>
                <a:lnTo>
                  <a:pt x="25883" y="80596"/>
                </a:lnTo>
                <a:lnTo>
                  <a:pt x="29603" y="80074"/>
                </a:lnTo>
                <a:lnTo>
                  <a:pt x="33094" y="79034"/>
                </a:lnTo>
                <a:lnTo>
                  <a:pt x="36587" y="77990"/>
                </a:lnTo>
                <a:lnTo>
                  <a:pt x="39636" y="76442"/>
                </a:lnTo>
                <a:lnTo>
                  <a:pt x="42238" y="74372"/>
                </a:lnTo>
                <a:lnTo>
                  <a:pt x="44846" y="72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2489946" y="4245570"/>
            <a:ext cx="59541" cy="78205"/>
          </a:xfrm>
          <a:custGeom>
            <a:avLst/>
            <a:gdLst/>
            <a:ahLst/>
            <a:cxnLst/>
            <a:rect l="l" t="t" r="r" b="b"/>
            <a:pathLst>
              <a:path w="59541" h="78205">
                <a:moveTo>
                  <a:pt x="22226" y="76744"/>
                </a:moveTo>
                <a:lnTo>
                  <a:pt x="24919" y="77899"/>
                </a:lnTo>
                <a:lnTo>
                  <a:pt x="28234" y="78205"/>
                </a:lnTo>
                <a:lnTo>
                  <a:pt x="31281" y="78205"/>
                </a:lnTo>
                <a:lnTo>
                  <a:pt x="34607" y="77899"/>
                </a:lnTo>
                <a:lnTo>
                  <a:pt x="37696" y="75664"/>
                </a:lnTo>
                <a:lnTo>
                  <a:pt x="37696" y="12941"/>
                </a:lnTo>
                <a:lnTo>
                  <a:pt x="57190" y="12941"/>
                </a:lnTo>
                <a:lnTo>
                  <a:pt x="58486" y="12329"/>
                </a:lnTo>
                <a:lnTo>
                  <a:pt x="59386" y="9474"/>
                </a:lnTo>
                <a:lnTo>
                  <a:pt x="59541" y="6501"/>
                </a:lnTo>
                <a:lnTo>
                  <a:pt x="59541" y="5294"/>
                </a:lnTo>
                <a:lnTo>
                  <a:pt x="59284" y="2576"/>
                </a:lnTo>
                <a:lnTo>
                  <a:pt x="57190" y="0"/>
                </a:lnTo>
                <a:lnTo>
                  <a:pt x="2336" y="0"/>
                </a:lnTo>
                <a:lnTo>
                  <a:pt x="586" y="1421"/>
                </a:lnTo>
                <a:lnTo>
                  <a:pt x="40" y="4265"/>
                </a:lnTo>
                <a:lnTo>
                  <a:pt x="0" y="7656"/>
                </a:lnTo>
                <a:lnTo>
                  <a:pt x="241" y="10299"/>
                </a:lnTo>
                <a:lnTo>
                  <a:pt x="2336" y="12941"/>
                </a:lnTo>
                <a:lnTo>
                  <a:pt x="21819" y="12941"/>
                </a:lnTo>
                <a:lnTo>
                  <a:pt x="21819" y="75664"/>
                </a:lnTo>
                <a:lnTo>
                  <a:pt x="22226" y="76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2558649" y="4245217"/>
            <a:ext cx="15886" cy="78548"/>
          </a:xfrm>
          <a:custGeom>
            <a:avLst/>
            <a:gdLst/>
            <a:ahLst/>
            <a:cxnLst/>
            <a:rect l="l" t="t" r="r" b="b"/>
            <a:pathLst>
              <a:path w="15886" h="78548">
                <a:moveTo>
                  <a:pt x="15886" y="76020"/>
                </a:moveTo>
                <a:lnTo>
                  <a:pt x="15886" y="2515"/>
                </a:lnTo>
                <a:lnTo>
                  <a:pt x="15493" y="1436"/>
                </a:lnTo>
                <a:lnTo>
                  <a:pt x="12801" y="290"/>
                </a:lnTo>
                <a:lnTo>
                  <a:pt x="9511" y="0"/>
                </a:lnTo>
                <a:lnTo>
                  <a:pt x="6426" y="0"/>
                </a:lnTo>
                <a:lnTo>
                  <a:pt x="3149" y="290"/>
                </a:lnTo>
                <a:lnTo>
                  <a:pt x="0" y="2515"/>
                </a:lnTo>
                <a:lnTo>
                  <a:pt x="0" y="76020"/>
                </a:lnTo>
                <a:lnTo>
                  <a:pt x="396" y="77100"/>
                </a:lnTo>
                <a:lnTo>
                  <a:pt x="3098" y="78256"/>
                </a:lnTo>
                <a:lnTo>
                  <a:pt x="6426" y="78548"/>
                </a:lnTo>
                <a:lnTo>
                  <a:pt x="9511" y="78548"/>
                </a:lnTo>
                <a:lnTo>
                  <a:pt x="12801" y="78256"/>
                </a:lnTo>
                <a:lnTo>
                  <a:pt x="15886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2591672" y="4245573"/>
            <a:ext cx="90716" cy="78192"/>
          </a:xfrm>
          <a:custGeom>
            <a:avLst/>
            <a:gdLst/>
            <a:ahLst/>
            <a:cxnLst/>
            <a:rect l="l" t="t" r="r" b="b"/>
            <a:pathLst>
              <a:path w="90716" h="78192">
                <a:moveTo>
                  <a:pt x="75859" y="76442"/>
                </a:moveTo>
                <a:lnTo>
                  <a:pt x="78626" y="77900"/>
                </a:lnTo>
                <a:lnTo>
                  <a:pt x="81748" y="78192"/>
                </a:lnTo>
                <a:lnTo>
                  <a:pt x="84672" y="78192"/>
                </a:lnTo>
                <a:lnTo>
                  <a:pt x="87821" y="77900"/>
                </a:lnTo>
                <a:lnTo>
                  <a:pt x="90716" y="75665"/>
                </a:lnTo>
                <a:lnTo>
                  <a:pt x="90716" y="6311"/>
                </a:lnTo>
                <a:lnTo>
                  <a:pt x="90056" y="2858"/>
                </a:lnTo>
                <a:lnTo>
                  <a:pt x="87260" y="417"/>
                </a:lnTo>
                <a:lnTo>
                  <a:pt x="84456" y="0"/>
                </a:lnTo>
                <a:lnTo>
                  <a:pt x="72327" y="0"/>
                </a:lnTo>
                <a:lnTo>
                  <a:pt x="68770" y="749"/>
                </a:lnTo>
                <a:lnTo>
                  <a:pt x="66153" y="2703"/>
                </a:lnTo>
                <a:lnTo>
                  <a:pt x="64184" y="5980"/>
                </a:lnTo>
                <a:lnTo>
                  <a:pt x="63093" y="9079"/>
                </a:lnTo>
                <a:lnTo>
                  <a:pt x="45655" y="55332"/>
                </a:lnTo>
                <a:lnTo>
                  <a:pt x="45427" y="55332"/>
                </a:lnTo>
                <a:lnTo>
                  <a:pt x="28576" y="8953"/>
                </a:lnTo>
                <a:lnTo>
                  <a:pt x="27522" y="5868"/>
                </a:lnTo>
                <a:lnTo>
                  <a:pt x="25438" y="2654"/>
                </a:lnTo>
                <a:lnTo>
                  <a:pt x="22377" y="749"/>
                </a:lnTo>
                <a:lnTo>
                  <a:pt x="19734" y="151"/>
                </a:lnTo>
                <a:lnTo>
                  <a:pt x="16308" y="0"/>
                </a:lnTo>
                <a:lnTo>
                  <a:pt x="4154" y="0"/>
                </a:lnTo>
                <a:lnTo>
                  <a:pt x="532" y="2703"/>
                </a:lnTo>
                <a:lnTo>
                  <a:pt x="0" y="6311"/>
                </a:lnTo>
                <a:lnTo>
                  <a:pt x="0" y="75665"/>
                </a:lnTo>
                <a:lnTo>
                  <a:pt x="331" y="76744"/>
                </a:lnTo>
                <a:lnTo>
                  <a:pt x="2894" y="77900"/>
                </a:lnTo>
                <a:lnTo>
                  <a:pt x="6018" y="78192"/>
                </a:lnTo>
                <a:lnTo>
                  <a:pt x="8953" y="78192"/>
                </a:lnTo>
                <a:lnTo>
                  <a:pt x="12052" y="77900"/>
                </a:lnTo>
                <a:lnTo>
                  <a:pt x="14972" y="75665"/>
                </a:lnTo>
                <a:lnTo>
                  <a:pt x="14972" y="12330"/>
                </a:lnTo>
                <a:lnTo>
                  <a:pt x="15101" y="12330"/>
                </a:lnTo>
                <a:lnTo>
                  <a:pt x="36882" y="75604"/>
                </a:lnTo>
                <a:lnTo>
                  <a:pt x="37590" y="76744"/>
                </a:lnTo>
                <a:lnTo>
                  <a:pt x="40488" y="77951"/>
                </a:lnTo>
                <a:lnTo>
                  <a:pt x="43573" y="78192"/>
                </a:lnTo>
                <a:lnTo>
                  <a:pt x="47458" y="78157"/>
                </a:lnTo>
                <a:lnTo>
                  <a:pt x="50176" y="77915"/>
                </a:lnTo>
                <a:lnTo>
                  <a:pt x="53049" y="75604"/>
                </a:lnTo>
                <a:lnTo>
                  <a:pt x="75614" y="12330"/>
                </a:lnTo>
                <a:lnTo>
                  <a:pt x="75730" y="75665"/>
                </a:lnTo>
                <a:lnTo>
                  <a:pt x="75859" y="76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2699564" y="4245213"/>
            <a:ext cx="63576" cy="79578"/>
          </a:xfrm>
          <a:custGeom>
            <a:avLst/>
            <a:gdLst/>
            <a:ahLst/>
            <a:cxnLst/>
            <a:rect l="l" t="t" r="r" b="b"/>
            <a:pathLst>
              <a:path w="63576" h="79578">
                <a:moveTo>
                  <a:pt x="3086" y="292"/>
                </a:moveTo>
                <a:lnTo>
                  <a:pt x="0" y="2515"/>
                </a:lnTo>
                <a:lnTo>
                  <a:pt x="0" y="54824"/>
                </a:lnTo>
                <a:lnTo>
                  <a:pt x="713" y="59169"/>
                </a:lnTo>
                <a:lnTo>
                  <a:pt x="2134" y="62877"/>
                </a:lnTo>
                <a:lnTo>
                  <a:pt x="3557" y="66586"/>
                </a:lnTo>
                <a:lnTo>
                  <a:pt x="5627" y="69684"/>
                </a:lnTo>
                <a:lnTo>
                  <a:pt x="8294" y="72186"/>
                </a:lnTo>
                <a:lnTo>
                  <a:pt x="10984" y="74664"/>
                </a:lnTo>
                <a:lnTo>
                  <a:pt x="14274" y="76517"/>
                </a:lnTo>
                <a:lnTo>
                  <a:pt x="18173" y="77737"/>
                </a:lnTo>
                <a:lnTo>
                  <a:pt x="22047" y="78969"/>
                </a:lnTo>
                <a:lnTo>
                  <a:pt x="26442" y="79578"/>
                </a:lnTo>
                <a:lnTo>
                  <a:pt x="36550" y="79578"/>
                </a:lnTo>
                <a:lnTo>
                  <a:pt x="41159" y="78893"/>
                </a:lnTo>
                <a:lnTo>
                  <a:pt x="45172" y="77522"/>
                </a:lnTo>
                <a:lnTo>
                  <a:pt x="49187" y="76161"/>
                </a:lnTo>
                <a:lnTo>
                  <a:pt x="52552" y="74181"/>
                </a:lnTo>
                <a:lnTo>
                  <a:pt x="55281" y="71578"/>
                </a:lnTo>
                <a:lnTo>
                  <a:pt x="58014" y="68972"/>
                </a:lnTo>
                <a:lnTo>
                  <a:pt x="60069" y="65786"/>
                </a:lnTo>
                <a:lnTo>
                  <a:pt x="61480" y="62014"/>
                </a:lnTo>
                <a:lnTo>
                  <a:pt x="62877" y="58240"/>
                </a:lnTo>
                <a:lnTo>
                  <a:pt x="63576" y="53975"/>
                </a:lnTo>
                <a:lnTo>
                  <a:pt x="63576" y="2515"/>
                </a:lnTo>
                <a:lnTo>
                  <a:pt x="63219" y="1436"/>
                </a:lnTo>
                <a:lnTo>
                  <a:pt x="60566" y="292"/>
                </a:lnTo>
                <a:lnTo>
                  <a:pt x="57351" y="0"/>
                </a:lnTo>
                <a:lnTo>
                  <a:pt x="54306" y="0"/>
                </a:lnTo>
                <a:lnTo>
                  <a:pt x="50976" y="292"/>
                </a:lnTo>
                <a:lnTo>
                  <a:pt x="47941" y="2515"/>
                </a:lnTo>
                <a:lnTo>
                  <a:pt x="47941" y="52109"/>
                </a:lnTo>
                <a:lnTo>
                  <a:pt x="47560" y="54547"/>
                </a:lnTo>
                <a:lnTo>
                  <a:pt x="46087" y="58837"/>
                </a:lnTo>
                <a:lnTo>
                  <a:pt x="43675" y="62102"/>
                </a:lnTo>
                <a:lnTo>
                  <a:pt x="40641" y="64681"/>
                </a:lnTo>
                <a:lnTo>
                  <a:pt x="36716" y="66203"/>
                </a:lnTo>
                <a:lnTo>
                  <a:pt x="32004" y="66586"/>
                </a:lnTo>
                <a:lnTo>
                  <a:pt x="27331" y="66217"/>
                </a:lnTo>
                <a:lnTo>
                  <a:pt x="23368" y="64731"/>
                </a:lnTo>
                <a:lnTo>
                  <a:pt x="20242" y="62139"/>
                </a:lnTo>
                <a:lnTo>
                  <a:pt x="17730" y="58776"/>
                </a:lnTo>
                <a:lnTo>
                  <a:pt x="16203" y="54241"/>
                </a:lnTo>
                <a:lnTo>
                  <a:pt x="15811" y="51573"/>
                </a:lnTo>
                <a:lnTo>
                  <a:pt x="15811" y="2515"/>
                </a:lnTo>
                <a:lnTo>
                  <a:pt x="15430" y="1436"/>
                </a:lnTo>
                <a:lnTo>
                  <a:pt x="12726" y="292"/>
                </a:lnTo>
                <a:lnTo>
                  <a:pt x="9461" y="0"/>
                </a:lnTo>
                <a:lnTo>
                  <a:pt x="6375" y="0"/>
                </a:lnTo>
                <a:lnTo>
                  <a:pt x="3086" y="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2780268" y="4245209"/>
            <a:ext cx="42776" cy="78195"/>
          </a:xfrm>
          <a:custGeom>
            <a:avLst/>
            <a:gdLst/>
            <a:ahLst/>
            <a:cxnLst/>
            <a:rect l="l" t="t" r="r" b="b"/>
            <a:pathLst>
              <a:path w="42776" h="78195">
                <a:moveTo>
                  <a:pt x="42776" y="71578"/>
                </a:moveTo>
                <a:lnTo>
                  <a:pt x="42776" y="70369"/>
                </a:lnTo>
                <a:lnTo>
                  <a:pt x="42509" y="67716"/>
                </a:lnTo>
                <a:lnTo>
                  <a:pt x="40374" y="65138"/>
                </a:lnTo>
                <a:lnTo>
                  <a:pt x="15890" y="65138"/>
                </a:lnTo>
                <a:lnTo>
                  <a:pt x="15890" y="2527"/>
                </a:lnTo>
                <a:lnTo>
                  <a:pt x="15495" y="1447"/>
                </a:lnTo>
                <a:lnTo>
                  <a:pt x="12801" y="306"/>
                </a:lnTo>
                <a:lnTo>
                  <a:pt x="9514" y="0"/>
                </a:lnTo>
                <a:lnTo>
                  <a:pt x="6416" y="0"/>
                </a:lnTo>
                <a:lnTo>
                  <a:pt x="3100" y="306"/>
                </a:lnTo>
                <a:lnTo>
                  <a:pt x="0" y="2527"/>
                </a:lnTo>
                <a:lnTo>
                  <a:pt x="0" y="73202"/>
                </a:lnTo>
                <a:lnTo>
                  <a:pt x="1347" y="77025"/>
                </a:lnTo>
                <a:lnTo>
                  <a:pt x="4701" y="78195"/>
                </a:lnTo>
                <a:lnTo>
                  <a:pt x="40374" y="78195"/>
                </a:lnTo>
                <a:lnTo>
                  <a:pt x="41976" y="77202"/>
                </a:lnTo>
                <a:lnTo>
                  <a:pt x="42609" y="74613"/>
                </a:lnTo>
                <a:lnTo>
                  <a:pt x="4277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2824793" y="4245217"/>
            <a:ext cx="71448" cy="78548"/>
          </a:xfrm>
          <a:custGeom>
            <a:avLst/>
            <a:gdLst/>
            <a:ahLst/>
            <a:cxnLst/>
            <a:rect l="l" t="t" r="r" b="b"/>
            <a:pathLst>
              <a:path w="71448" h="78548">
                <a:moveTo>
                  <a:pt x="1534" y="78256"/>
                </a:moveTo>
                <a:lnTo>
                  <a:pt x="5066" y="78548"/>
                </a:lnTo>
                <a:lnTo>
                  <a:pt x="8637" y="78548"/>
                </a:lnTo>
                <a:lnTo>
                  <a:pt x="12153" y="78357"/>
                </a:lnTo>
                <a:lnTo>
                  <a:pt x="15454" y="75664"/>
                </a:lnTo>
                <a:lnTo>
                  <a:pt x="20383" y="60450"/>
                </a:lnTo>
                <a:lnTo>
                  <a:pt x="49618" y="60450"/>
                </a:lnTo>
                <a:lnTo>
                  <a:pt x="54850" y="76085"/>
                </a:lnTo>
                <a:lnTo>
                  <a:pt x="57326" y="78281"/>
                </a:lnTo>
                <a:lnTo>
                  <a:pt x="60476" y="78508"/>
                </a:lnTo>
                <a:lnTo>
                  <a:pt x="67626" y="78497"/>
                </a:lnTo>
                <a:lnTo>
                  <a:pt x="71093" y="77622"/>
                </a:lnTo>
                <a:lnTo>
                  <a:pt x="71448" y="74879"/>
                </a:lnTo>
                <a:lnTo>
                  <a:pt x="70661" y="72287"/>
                </a:lnTo>
                <a:lnTo>
                  <a:pt x="46608" y="3300"/>
                </a:lnTo>
                <a:lnTo>
                  <a:pt x="44053" y="506"/>
                </a:lnTo>
                <a:lnTo>
                  <a:pt x="40777" y="86"/>
                </a:lnTo>
                <a:lnTo>
                  <a:pt x="37490" y="0"/>
                </a:lnTo>
                <a:lnTo>
                  <a:pt x="34884" y="15213"/>
                </a:lnTo>
                <a:lnTo>
                  <a:pt x="45947" y="48282"/>
                </a:lnTo>
                <a:lnTo>
                  <a:pt x="23875" y="48282"/>
                </a:lnTo>
                <a:lnTo>
                  <a:pt x="24904" y="3124"/>
                </a:lnTo>
                <a:lnTo>
                  <a:pt x="888" y="72172"/>
                </a:lnTo>
                <a:lnTo>
                  <a:pt x="0" y="75538"/>
                </a:lnTo>
                <a:lnTo>
                  <a:pt x="1534" y="78256"/>
                </a:lnTo>
                <a:close/>
              </a:path>
              <a:path w="71448" h="78548">
                <a:moveTo>
                  <a:pt x="34884" y="15213"/>
                </a:moveTo>
                <a:lnTo>
                  <a:pt x="37490" y="0"/>
                </a:lnTo>
                <a:lnTo>
                  <a:pt x="30186" y="86"/>
                </a:lnTo>
                <a:lnTo>
                  <a:pt x="27266" y="506"/>
                </a:lnTo>
                <a:lnTo>
                  <a:pt x="24904" y="3124"/>
                </a:lnTo>
                <a:lnTo>
                  <a:pt x="23875" y="48282"/>
                </a:lnTo>
                <a:lnTo>
                  <a:pt x="34884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2898877" y="4245570"/>
            <a:ext cx="59551" cy="78205"/>
          </a:xfrm>
          <a:custGeom>
            <a:avLst/>
            <a:gdLst/>
            <a:ahLst/>
            <a:cxnLst/>
            <a:rect l="l" t="t" r="r" b="b"/>
            <a:pathLst>
              <a:path w="59551" h="78205">
                <a:moveTo>
                  <a:pt x="22227" y="76744"/>
                </a:moveTo>
                <a:lnTo>
                  <a:pt x="24930" y="77899"/>
                </a:lnTo>
                <a:lnTo>
                  <a:pt x="28246" y="78205"/>
                </a:lnTo>
                <a:lnTo>
                  <a:pt x="31291" y="78205"/>
                </a:lnTo>
                <a:lnTo>
                  <a:pt x="34621" y="77899"/>
                </a:lnTo>
                <a:lnTo>
                  <a:pt x="37706" y="75664"/>
                </a:lnTo>
                <a:lnTo>
                  <a:pt x="37706" y="12941"/>
                </a:lnTo>
                <a:lnTo>
                  <a:pt x="57200" y="12941"/>
                </a:lnTo>
                <a:lnTo>
                  <a:pt x="58497" y="12329"/>
                </a:lnTo>
                <a:lnTo>
                  <a:pt x="59396" y="9474"/>
                </a:lnTo>
                <a:lnTo>
                  <a:pt x="59551" y="6501"/>
                </a:lnTo>
                <a:lnTo>
                  <a:pt x="59551" y="5294"/>
                </a:lnTo>
                <a:lnTo>
                  <a:pt x="59296" y="2576"/>
                </a:lnTo>
                <a:lnTo>
                  <a:pt x="57200" y="0"/>
                </a:lnTo>
                <a:lnTo>
                  <a:pt x="2336" y="0"/>
                </a:lnTo>
                <a:lnTo>
                  <a:pt x="598" y="1421"/>
                </a:lnTo>
                <a:lnTo>
                  <a:pt x="40" y="4265"/>
                </a:lnTo>
                <a:lnTo>
                  <a:pt x="0" y="7656"/>
                </a:lnTo>
                <a:lnTo>
                  <a:pt x="241" y="10299"/>
                </a:lnTo>
                <a:lnTo>
                  <a:pt x="2336" y="12941"/>
                </a:lnTo>
                <a:lnTo>
                  <a:pt x="21831" y="12941"/>
                </a:lnTo>
                <a:lnTo>
                  <a:pt x="21831" y="75664"/>
                </a:lnTo>
                <a:lnTo>
                  <a:pt x="22227" y="767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2968221" y="4245566"/>
            <a:ext cx="46141" cy="77838"/>
          </a:xfrm>
          <a:custGeom>
            <a:avLst/>
            <a:gdLst/>
            <a:ahLst/>
            <a:cxnLst/>
            <a:rect l="l" t="t" r="r" b="b"/>
            <a:pathLst>
              <a:path w="46141" h="77838">
                <a:moveTo>
                  <a:pt x="0" y="4992"/>
                </a:moveTo>
                <a:lnTo>
                  <a:pt x="0" y="72849"/>
                </a:lnTo>
                <a:lnTo>
                  <a:pt x="1371" y="76672"/>
                </a:lnTo>
                <a:lnTo>
                  <a:pt x="4701" y="77838"/>
                </a:lnTo>
                <a:lnTo>
                  <a:pt x="43790" y="77838"/>
                </a:lnTo>
                <a:lnTo>
                  <a:pt x="45086" y="77280"/>
                </a:lnTo>
                <a:lnTo>
                  <a:pt x="45986" y="74551"/>
                </a:lnTo>
                <a:lnTo>
                  <a:pt x="46141" y="71643"/>
                </a:lnTo>
                <a:lnTo>
                  <a:pt x="45986" y="68734"/>
                </a:lnTo>
                <a:lnTo>
                  <a:pt x="43790" y="65458"/>
                </a:lnTo>
                <a:lnTo>
                  <a:pt x="15760" y="65458"/>
                </a:lnTo>
                <a:lnTo>
                  <a:pt x="15760" y="43487"/>
                </a:lnTo>
                <a:lnTo>
                  <a:pt x="39283" y="43487"/>
                </a:lnTo>
                <a:lnTo>
                  <a:pt x="40590" y="42990"/>
                </a:lnTo>
                <a:lnTo>
                  <a:pt x="41479" y="40363"/>
                </a:lnTo>
                <a:lnTo>
                  <a:pt x="41645" y="37478"/>
                </a:lnTo>
                <a:lnTo>
                  <a:pt x="41479" y="34621"/>
                </a:lnTo>
                <a:lnTo>
                  <a:pt x="39283" y="31409"/>
                </a:lnTo>
                <a:lnTo>
                  <a:pt x="15760" y="31409"/>
                </a:lnTo>
                <a:lnTo>
                  <a:pt x="15760" y="12397"/>
                </a:lnTo>
                <a:lnTo>
                  <a:pt x="43563" y="12397"/>
                </a:lnTo>
                <a:lnTo>
                  <a:pt x="44805" y="11836"/>
                </a:lnTo>
                <a:lnTo>
                  <a:pt x="45695" y="9118"/>
                </a:lnTo>
                <a:lnTo>
                  <a:pt x="45849" y="6263"/>
                </a:lnTo>
                <a:lnTo>
                  <a:pt x="45695" y="3279"/>
                </a:lnTo>
                <a:lnTo>
                  <a:pt x="43563" y="0"/>
                </a:lnTo>
                <a:lnTo>
                  <a:pt x="3380" y="0"/>
                </a:lnTo>
                <a:lnTo>
                  <a:pt x="457" y="1958"/>
                </a:lnTo>
                <a:lnTo>
                  <a:pt x="0" y="4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2440933" y="4397033"/>
            <a:ext cx="58611" cy="76236"/>
          </a:xfrm>
          <a:custGeom>
            <a:avLst/>
            <a:gdLst/>
            <a:ahLst/>
            <a:cxnLst/>
            <a:rect l="l" t="t" r="r" b="b"/>
            <a:pathLst>
              <a:path w="58611" h="76236">
                <a:moveTo>
                  <a:pt x="3757" y="0"/>
                </a:moveTo>
                <a:lnTo>
                  <a:pt x="392" y="1522"/>
                </a:lnTo>
                <a:lnTo>
                  <a:pt x="0" y="4128"/>
                </a:lnTo>
                <a:lnTo>
                  <a:pt x="0" y="72096"/>
                </a:lnTo>
                <a:lnTo>
                  <a:pt x="1191" y="75311"/>
                </a:lnTo>
                <a:lnTo>
                  <a:pt x="3757" y="76236"/>
                </a:lnTo>
                <a:lnTo>
                  <a:pt x="26427" y="76236"/>
                </a:lnTo>
                <a:lnTo>
                  <a:pt x="20558" y="67755"/>
                </a:lnTo>
                <a:lnTo>
                  <a:pt x="10119" y="67755"/>
                </a:lnTo>
                <a:lnTo>
                  <a:pt x="10119" y="8434"/>
                </a:lnTo>
                <a:lnTo>
                  <a:pt x="25693" y="8434"/>
                </a:lnTo>
                <a:lnTo>
                  <a:pt x="29994" y="9143"/>
                </a:lnTo>
                <a:lnTo>
                  <a:pt x="33334" y="10605"/>
                </a:lnTo>
                <a:lnTo>
                  <a:pt x="36676" y="12066"/>
                </a:lnTo>
                <a:lnTo>
                  <a:pt x="39433" y="14083"/>
                </a:lnTo>
                <a:lnTo>
                  <a:pt x="41615" y="16675"/>
                </a:lnTo>
                <a:lnTo>
                  <a:pt x="43801" y="19267"/>
                </a:lnTo>
                <a:lnTo>
                  <a:pt x="45402" y="22340"/>
                </a:lnTo>
                <a:lnTo>
                  <a:pt x="46418" y="25894"/>
                </a:lnTo>
                <a:lnTo>
                  <a:pt x="47433" y="29451"/>
                </a:lnTo>
                <a:lnTo>
                  <a:pt x="47941" y="33285"/>
                </a:lnTo>
                <a:lnTo>
                  <a:pt x="47941" y="42594"/>
                </a:lnTo>
                <a:lnTo>
                  <a:pt x="47382" y="47080"/>
                </a:lnTo>
                <a:lnTo>
                  <a:pt x="46267" y="50874"/>
                </a:lnTo>
                <a:lnTo>
                  <a:pt x="45453" y="69785"/>
                </a:lnTo>
                <a:lnTo>
                  <a:pt x="48689" y="66549"/>
                </a:lnTo>
                <a:lnTo>
                  <a:pt x="51915" y="63298"/>
                </a:lnTo>
                <a:lnTo>
                  <a:pt x="54391" y="59220"/>
                </a:lnTo>
                <a:lnTo>
                  <a:pt x="56084" y="54291"/>
                </a:lnTo>
                <a:lnTo>
                  <a:pt x="57758" y="49352"/>
                </a:lnTo>
                <a:lnTo>
                  <a:pt x="58611" y="43585"/>
                </a:lnTo>
                <a:lnTo>
                  <a:pt x="58611" y="31268"/>
                </a:lnTo>
                <a:lnTo>
                  <a:pt x="57807" y="26109"/>
                </a:lnTo>
                <a:lnTo>
                  <a:pt x="56220" y="21563"/>
                </a:lnTo>
                <a:lnTo>
                  <a:pt x="54632" y="17016"/>
                </a:lnTo>
                <a:lnTo>
                  <a:pt x="52297" y="13131"/>
                </a:lnTo>
                <a:lnTo>
                  <a:pt x="49226" y="9931"/>
                </a:lnTo>
                <a:lnTo>
                  <a:pt x="46126" y="6731"/>
                </a:lnTo>
                <a:lnTo>
                  <a:pt x="42313" y="4279"/>
                </a:lnTo>
                <a:lnTo>
                  <a:pt x="37755" y="2566"/>
                </a:lnTo>
                <a:lnTo>
                  <a:pt x="33195" y="852"/>
                </a:lnTo>
                <a:lnTo>
                  <a:pt x="27622" y="0"/>
                </a:lnTo>
                <a:lnTo>
                  <a:pt x="3757" y="0"/>
                </a:lnTo>
                <a:close/>
              </a:path>
              <a:path w="58611" h="76236">
                <a:moveTo>
                  <a:pt x="46267" y="50874"/>
                </a:moveTo>
                <a:lnTo>
                  <a:pt x="45147" y="54662"/>
                </a:lnTo>
                <a:lnTo>
                  <a:pt x="43458" y="57811"/>
                </a:lnTo>
                <a:lnTo>
                  <a:pt x="38987" y="62840"/>
                </a:lnTo>
                <a:lnTo>
                  <a:pt x="36208" y="64706"/>
                </a:lnTo>
                <a:lnTo>
                  <a:pt x="32867" y="65926"/>
                </a:lnTo>
                <a:lnTo>
                  <a:pt x="29526" y="67146"/>
                </a:lnTo>
                <a:lnTo>
                  <a:pt x="25422" y="67755"/>
                </a:lnTo>
                <a:lnTo>
                  <a:pt x="20558" y="67755"/>
                </a:lnTo>
                <a:lnTo>
                  <a:pt x="26427" y="76236"/>
                </a:lnTo>
                <a:lnTo>
                  <a:pt x="32039" y="75426"/>
                </a:lnTo>
                <a:lnTo>
                  <a:pt x="36752" y="73813"/>
                </a:lnTo>
                <a:lnTo>
                  <a:pt x="41464" y="72200"/>
                </a:lnTo>
                <a:lnTo>
                  <a:pt x="45453" y="69785"/>
                </a:lnTo>
                <a:lnTo>
                  <a:pt x="46267" y="50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2509937" y="4416112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43"/>
                </a:moveTo>
                <a:lnTo>
                  <a:pt x="48323" y="18403"/>
                </a:lnTo>
                <a:lnTo>
                  <a:pt x="47448" y="15354"/>
                </a:lnTo>
                <a:lnTo>
                  <a:pt x="46569" y="12308"/>
                </a:lnTo>
                <a:lnTo>
                  <a:pt x="45172" y="9665"/>
                </a:lnTo>
                <a:lnTo>
                  <a:pt x="43294" y="7405"/>
                </a:lnTo>
                <a:lnTo>
                  <a:pt x="39002" y="3355"/>
                </a:lnTo>
                <a:lnTo>
                  <a:pt x="36079" y="2020"/>
                </a:lnTo>
                <a:lnTo>
                  <a:pt x="33149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88"/>
                </a:lnTo>
                <a:lnTo>
                  <a:pt x="14911" y="2034"/>
                </a:lnTo>
                <a:lnTo>
                  <a:pt x="11747" y="3406"/>
                </a:lnTo>
                <a:lnTo>
                  <a:pt x="9079" y="5335"/>
                </a:lnTo>
                <a:lnTo>
                  <a:pt x="10072" y="23990"/>
                </a:lnTo>
                <a:lnTo>
                  <a:pt x="10529" y="19749"/>
                </a:lnTo>
                <a:lnTo>
                  <a:pt x="11861" y="15786"/>
                </a:lnTo>
                <a:lnTo>
                  <a:pt x="14033" y="12560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3" y="7607"/>
                </a:lnTo>
                <a:lnTo>
                  <a:pt x="33199" y="9057"/>
                </a:lnTo>
                <a:lnTo>
                  <a:pt x="35586" y="11977"/>
                </a:lnTo>
                <a:lnTo>
                  <a:pt x="37972" y="14871"/>
                </a:lnTo>
                <a:lnTo>
                  <a:pt x="39117" y="18886"/>
                </a:lnTo>
                <a:lnTo>
                  <a:pt x="38987" y="23990"/>
                </a:lnTo>
                <a:lnTo>
                  <a:pt x="44982" y="31115"/>
                </a:lnTo>
                <a:lnTo>
                  <a:pt x="48388" y="29502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70">
                <a:moveTo>
                  <a:pt x="0" y="29415"/>
                </a:moveTo>
                <a:lnTo>
                  <a:pt x="0" y="34203"/>
                </a:lnTo>
                <a:lnTo>
                  <a:pt x="572" y="38404"/>
                </a:lnTo>
                <a:lnTo>
                  <a:pt x="1703" y="42012"/>
                </a:lnTo>
                <a:lnTo>
                  <a:pt x="2833" y="45633"/>
                </a:lnTo>
                <a:lnTo>
                  <a:pt x="4532" y="48629"/>
                </a:lnTo>
                <a:lnTo>
                  <a:pt x="9018" y="53417"/>
                </a:lnTo>
                <a:lnTo>
                  <a:pt x="11761" y="55234"/>
                </a:lnTo>
                <a:lnTo>
                  <a:pt x="15048" y="56451"/>
                </a:lnTo>
                <a:lnTo>
                  <a:pt x="18327" y="57658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89"/>
                </a:lnTo>
                <a:lnTo>
                  <a:pt x="35827" y="57341"/>
                </a:lnTo>
                <a:lnTo>
                  <a:pt x="39460" y="56451"/>
                </a:lnTo>
                <a:lnTo>
                  <a:pt x="43585" y="55004"/>
                </a:lnTo>
                <a:lnTo>
                  <a:pt x="46393" y="52185"/>
                </a:lnTo>
                <a:lnTo>
                  <a:pt x="46534" y="49442"/>
                </a:lnTo>
                <a:lnTo>
                  <a:pt x="44463" y="46382"/>
                </a:lnTo>
                <a:lnTo>
                  <a:pt x="41897" y="47409"/>
                </a:lnTo>
                <a:lnTo>
                  <a:pt x="39279" y="48376"/>
                </a:lnTo>
                <a:lnTo>
                  <a:pt x="36132" y="49352"/>
                </a:lnTo>
                <a:lnTo>
                  <a:pt x="32194" y="50180"/>
                </a:lnTo>
                <a:lnTo>
                  <a:pt x="27418" y="50382"/>
                </a:lnTo>
                <a:lnTo>
                  <a:pt x="24217" y="50382"/>
                </a:lnTo>
                <a:lnTo>
                  <a:pt x="21513" y="49924"/>
                </a:lnTo>
                <a:lnTo>
                  <a:pt x="17082" y="48121"/>
                </a:lnTo>
                <a:lnTo>
                  <a:pt x="13906" y="45137"/>
                </a:lnTo>
                <a:lnTo>
                  <a:pt x="11545" y="41428"/>
                </a:lnTo>
                <a:lnTo>
                  <a:pt x="10364" y="36716"/>
                </a:lnTo>
                <a:lnTo>
                  <a:pt x="10072" y="34063"/>
                </a:lnTo>
                <a:lnTo>
                  <a:pt x="10072" y="31115"/>
                </a:lnTo>
                <a:lnTo>
                  <a:pt x="44982" y="31115"/>
                </a:lnTo>
                <a:lnTo>
                  <a:pt x="38987" y="23990"/>
                </a:lnTo>
                <a:lnTo>
                  <a:pt x="10072" y="23990"/>
                </a:lnTo>
                <a:lnTo>
                  <a:pt x="9079" y="5335"/>
                </a:lnTo>
                <a:lnTo>
                  <a:pt x="6857" y="7876"/>
                </a:lnTo>
                <a:lnTo>
                  <a:pt x="4636" y="10415"/>
                </a:lnTo>
                <a:lnTo>
                  <a:pt x="2933" y="13489"/>
                </a:lnTo>
                <a:lnTo>
                  <a:pt x="1753" y="17122"/>
                </a:lnTo>
                <a:lnTo>
                  <a:pt x="582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2565504" y="4416944"/>
            <a:ext cx="50496" cy="56667"/>
          </a:xfrm>
          <a:custGeom>
            <a:avLst/>
            <a:gdLst/>
            <a:ahLst/>
            <a:cxnLst/>
            <a:rect l="l" t="t" r="r" b="b"/>
            <a:pathLst>
              <a:path w="50496" h="56667">
                <a:moveTo>
                  <a:pt x="596" y="4179"/>
                </a:moveTo>
                <a:lnTo>
                  <a:pt x="18619" y="54547"/>
                </a:lnTo>
                <a:lnTo>
                  <a:pt x="20422" y="56200"/>
                </a:lnTo>
                <a:lnTo>
                  <a:pt x="23126" y="56631"/>
                </a:lnTo>
                <a:lnTo>
                  <a:pt x="26452" y="56667"/>
                </a:lnTo>
                <a:lnTo>
                  <a:pt x="29019" y="56531"/>
                </a:lnTo>
                <a:lnTo>
                  <a:pt x="31939" y="54547"/>
                </a:lnTo>
                <a:lnTo>
                  <a:pt x="50025" y="4179"/>
                </a:lnTo>
                <a:lnTo>
                  <a:pt x="50496" y="1717"/>
                </a:lnTo>
                <a:lnTo>
                  <a:pt x="48779" y="104"/>
                </a:lnTo>
                <a:lnTo>
                  <a:pt x="43398" y="90"/>
                </a:lnTo>
                <a:lnTo>
                  <a:pt x="40600" y="1893"/>
                </a:lnTo>
                <a:lnTo>
                  <a:pt x="25819" y="45594"/>
                </a:lnTo>
                <a:lnTo>
                  <a:pt x="25387" y="45594"/>
                </a:lnTo>
                <a:lnTo>
                  <a:pt x="10439" y="1893"/>
                </a:lnTo>
                <a:lnTo>
                  <a:pt x="8737" y="266"/>
                </a:lnTo>
                <a:lnTo>
                  <a:pt x="5918" y="0"/>
                </a:lnTo>
                <a:lnTo>
                  <a:pt x="3124" y="25"/>
                </a:lnTo>
                <a:lnTo>
                  <a:pt x="0" y="1396"/>
                </a:lnTo>
                <a:lnTo>
                  <a:pt x="596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2622974" y="4416112"/>
            <a:ext cx="48765" cy="58270"/>
          </a:xfrm>
          <a:custGeom>
            <a:avLst/>
            <a:gdLst/>
            <a:ahLst/>
            <a:cxnLst/>
            <a:rect l="l" t="t" r="r" b="b"/>
            <a:pathLst>
              <a:path w="48765" h="58270">
                <a:moveTo>
                  <a:pt x="48765" y="21643"/>
                </a:moveTo>
                <a:lnTo>
                  <a:pt x="48323" y="18403"/>
                </a:lnTo>
                <a:lnTo>
                  <a:pt x="47444" y="15354"/>
                </a:lnTo>
                <a:lnTo>
                  <a:pt x="46555" y="12308"/>
                </a:lnTo>
                <a:lnTo>
                  <a:pt x="45172" y="9665"/>
                </a:lnTo>
                <a:lnTo>
                  <a:pt x="43294" y="7405"/>
                </a:lnTo>
                <a:lnTo>
                  <a:pt x="38999" y="3355"/>
                </a:lnTo>
                <a:lnTo>
                  <a:pt x="36079" y="2020"/>
                </a:lnTo>
                <a:lnTo>
                  <a:pt x="33145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8"/>
                </a:lnTo>
                <a:lnTo>
                  <a:pt x="14897" y="2034"/>
                </a:lnTo>
                <a:lnTo>
                  <a:pt x="11747" y="3406"/>
                </a:lnTo>
                <a:lnTo>
                  <a:pt x="9079" y="5335"/>
                </a:lnTo>
                <a:lnTo>
                  <a:pt x="10069" y="23990"/>
                </a:lnTo>
                <a:lnTo>
                  <a:pt x="10515" y="19749"/>
                </a:lnTo>
                <a:lnTo>
                  <a:pt x="11861" y="15786"/>
                </a:lnTo>
                <a:lnTo>
                  <a:pt x="14033" y="12560"/>
                </a:lnTo>
                <a:lnTo>
                  <a:pt x="16776" y="9867"/>
                </a:lnTo>
                <a:lnTo>
                  <a:pt x="20408" y="8064"/>
                </a:lnTo>
                <a:lnTo>
                  <a:pt x="24941" y="7607"/>
                </a:lnTo>
                <a:lnTo>
                  <a:pt x="29639" y="7607"/>
                </a:lnTo>
                <a:lnTo>
                  <a:pt x="33185" y="9057"/>
                </a:lnTo>
                <a:lnTo>
                  <a:pt x="35571" y="11977"/>
                </a:lnTo>
                <a:lnTo>
                  <a:pt x="37973" y="14871"/>
                </a:lnTo>
                <a:lnTo>
                  <a:pt x="39114" y="18886"/>
                </a:lnTo>
                <a:lnTo>
                  <a:pt x="38987" y="23990"/>
                </a:lnTo>
                <a:lnTo>
                  <a:pt x="44982" y="31115"/>
                </a:lnTo>
                <a:lnTo>
                  <a:pt x="48373" y="29502"/>
                </a:lnTo>
                <a:lnTo>
                  <a:pt x="48765" y="26874"/>
                </a:lnTo>
                <a:lnTo>
                  <a:pt x="48765" y="21643"/>
                </a:lnTo>
                <a:close/>
              </a:path>
              <a:path w="48765" h="58270">
                <a:moveTo>
                  <a:pt x="0" y="29415"/>
                </a:moveTo>
                <a:lnTo>
                  <a:pt x="0" y="34203"/>
                </a:lnTo>
                <a:lnTo>
                  <a:pt x="558" y="38404"/>
                </a:lnTo>
                <a:lnTo>
                  <a:pt x="1689" y="42012"/>
                </a:lnTo>
                <a:lnTo>
                  <a:pt x="2829" y="45633"/>
                </a:lnTo>
                <a:lnTo>
                  <a:pt x="4521" y="48629"/>
                </a:lnTo>
                <a:lnTo>
                  <a:pt x="9004" y="53417"/>
                </a:lnTo>
                <a:lnTo>
                  <a:pt x="11757" y="55234"/>
                </a:lnTo>
                <a:lnTo>
                  <a:pt x="15036" y="56451"/>
                </a:lnTo>
                <a:lnTo>
                  <a:pt x="18324" y="57658"/>
                </a:lnTo>
                <a:lnTo>
                  <a:pt x="22147" y="58270"/>
                </a:lnTo>
                <a:lnTo>
                  <a:pt x="26503" y="58270"/>
                </a:lnTo>
                <a:lnTo>
                  <a:pt x="31366" y="58089"/>
                </a:lnTo>
                <a:lnTo>
                  <a:pt x="35812" y="57341"/>
                </a:lnTo>
                <a:lnTo>
                  <a:pt x="39456" y="56451"/>
                </a:lnTo>
                <a:lnTo>
                  <a:pt x="43571" y="55004"/>
                </a:lnTo>
                <a:lnTo>
                  <a:pt x="46379" y="52185"/>
                </a:lnTo>
                <a:lnTo>
                  <a:pt x="46530" y="49442"/>
                </a:lnTo>
                <a:lnTo>
                  <a:pt x="44460" y="46382"/>
                </a:lnTo>
                <a:lnTo>
                  <a:pt x="41897" y="47409"/>
                </a:lnTo>
                <a:lnTo>
                  <a:pt x="39268" y="48376"/>
                </a:lnTo>
                <a:lnTo>
                  <a:pt x="36118" y="49352"/>
                </a:lnTo>
                <a:lnTo>
                  <a:pt x="32180" y="50180"/>
                </a:lnTo>
                <a:lnTo>
                  <a:pt x="27406" y="50382"/>
                </a:lnTo>
                <a:lnTo>
                  <a:pt x="24206" y="50382"/>
                </a:lnTo>
                <a:lnTo>
                  <a:pt x="21513" y="49924"/>
                </a:lnTo>
                <a:lnTo>
                  <a:pt x="17082" y="48121"/>
                </a:lnTo>
                <a:lnTo>
                  <a:pt x="13906" y="45137"/>
                </a:lnTo>
                <a:lnTo>
                  <a:pt x="11541" y="41428"/>
                </a:lnTo>
                <a:lnTo>
                  <a:pt x="10360" y="36716"/>
                </a:lnTo>
                <a:lnTo>
                  <a:pt x="10069" y="34063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7" y="23990"/>
                </a:lnTo>
                <a:lnTo>
                  <a:pt x="10069" y="23990"/>
                </a:lnTo>
                <a:lnTo>
                  <a:pt x="9079" y="5335"/>
                </a:lnTo>
                <a:lnTo>
                  <a:pt x="6857" y="7876"/>
                </a:lnTo>
                <a:lnTo>
                  <a:pt x="4632" y="10415"/>
                </a:lnTo>
                <a:lnTo>
                  <a:pt x="2933" y="13489"/>
                </a:lnTo>
                <a:lnTo>
                  <a:pt x="1750" y="17122"/>
                </a:lnTo>
                <a:lnTo>
                  <a:pt x="582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2686179" y="4391197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93"/>
                </a:lnTo>
                <a:lnTo>
                  <a:pt x="8380" y="330"/>
                </a:lnTo>
                <a:lnTo>
                  <a:pt x="5817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2"/>
                </a:lnTo>
                <a:lnTo>
                  <a:pt x="990" y="81939"/>
                </a:lnTo>
                <a:lnTo>
                  <a:pt x="3898" y="82421"/>
                </a:lnTo>
                <a:lnTo>
                  <a:pt x="6630" y="82386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2709139" y="4416116"/>
            <a:ext cx="53021" cy="58266"/>
          </a:xfrm>
          <a:custGeom>
            <a:avLst/>
            <a:gdLst/>
            <a:ahLst/>
            <a:cxnLst/>
            <a:rect l="l" t="t" r="r" b="b"/>
            <a:pathLst>
              <a:path w="53021" h="58266">
                <a:moveTo>
                  <a:pt x="533" y="38124"/>
                </a:moveTo>
                <a:lnTo>
                  <a:pt x="1598" y="41655"/>
                </a:lnTo>
                <a:lnTo>
                  <a:pt x="2654" y="45198"/>
                </a:lnTo>
                <a:lnTo>
                  <a:pt x="4265" y="48196"/>
                </a:lnTo>
                <a:lnTo>
                  <a:pt x="8582" y="53146"/>
                </a:lnTo>
                <a:lnTo>
                  <a:pt x="11290" y="55029"/>
                </a:lnTo>
                <a:lnTo>
                  <a:pt x="10883" y="37184"/>
                </a:lnTo>
                <a:lnTo>
                  <a:pt x="10350" y="34631"/>
                </a:lnTo>
                <a:lnTo>
                  <a:pt x="10083" y="31899"/>
                </a:lnTo>
                <a:lnTo>
                  <a:pt x="10083" y="25970"/>
                </a:lnTo>
                <a:lnTo>
                  <a:pt x="10401" y="23177"/>
                </a:lnTo>
                <a:lnTo>
                  <a:pt x="11059" y="20624"/>
                </a:lnTo>
                <a:lnTo>
                  <a:pt x="11708" y="18072"/>
                </a:lnTo>
                <a:lnTo>
                  <a:pt x="12712" y="15862"/>
                </a:lnTo>
                <a:lnTo>
                  <a:pt x="15405" y="12128"/>
                </a:lnTo>
                <a:lnTo>
                  <a:pt x="19202" y="9662"/>
                </a:lnTo>
                <a:lnTo>
                  <a:pt x="23774" y="8139"/>
                </a:lnTo>
                <a:lnTo>
                  <a:pt x="29794" y="8139"/>
                </a:lnTo>
                <a:lnTo>
                  <a:pt x="32407" y="8698"/>
                </a:lnTo>
                <a:lnTo>
                  <a:pt x="36612" y="10947"/>
                </a:lnTo>
                <a:lnTo>
                  <a:pt x="39507" y="14375"/>
                </a:lnTo>
                <a:lnTo>
                  <a:pt x="41616" y="18540"/>
                </a:lnTo>
                <a:lnTo>
                  <a:pt x="42148" y="21092"/>
                </a:lnTo>
                <a:lnTo>
                  <a:pt x="42682" y="23658"/>
                </a:lnTo>
                <a:lnTo>
                  <a:pt x="42952" y="26352"/>
                </a:lnTo>
                <a:lnTo>
                  <a:pt x="42952" y="32280"/>
                </a:lnTo>
                <a:lnTo>
                  <a:pt x="42646" y="35100"/>
                </a:lnTo>
                <a:lnTo>
                  <a:pt x="41997" y="37655"/>
                </a:lnTo>
                <a:lnTo>
                  <a:pt x="41363" y="40208"/>
                </a:lnTo>
                <a:lnTo>
                  <a:pt x="40370" y="42404"/>
                </a:lnTo>
                <a:lnTo>
                  <a:pt x="37678" y="46098"/>
                </a:lnTo>
                <a:lnTo>
                  <a:pt x="33858" y="48539"/>
                </a:lnTo>
                <a:lnTo>
                  <a:pt x="29286" y="50087"/>
                </a:lnTo>
                <a:lnTo>
                  <a:pt x="30402" y="58266"/>
                </a:lnTo>
                <a:lnTo>
                  <a:pt x="34340" y="57528"/>
                </a:lnTo>
                <a:lnTo>
                  <a:pt x="37743" y="56055"/>
                </a:lnTo>
                <a:lnTo>
                  <a:pt x="41134" y="54583"/>
                </a:lnTo>
                <a:lnTo>
                  <a:pt x="43967" y="52538"/>
                </a:lnTo>
                <a:lnTo>
                  <a:pt x="46228" y="49910"/>
                </a:lnTo>
                <a:lnTo>
                  <a:pt x="48488" y="47282"/>
                </a:lnTo>
                <a:lnTo>
                  <a:pt x="50177" y="44143"/>
                </a:lnTo>
                <a:lnTo>
                  <a:pt x="51318" y="40510"/>
                </a:lnTo>
                <a:lnTo>
                  <a:pt x="52463" y="36878"/>
                </a:lnTo>
                <a:lnTo>
                  <a:pt x="53021" y="32904"/>
                </a:lnTo>
                <a:lnTo>
                  <a:pt x="53021" y="24141"/>
                </a:lnTo>
                <a:lnTo>
                  <a:pt x="52489" y="20152"/>
                </a:lnTo>
                <a:lnTo>
                  <a:pt x="51408" y="16624"/>
                </a:lnTo>
                <a:lnTo>
                  <a:pt x="50328" y="13078"/>
                </a:lnTo>
                <a:lnTo>
                  <a:pt x="48704" y="10083"/>
                </a:lnTo>
                <a:lnTo>
                  <a:pt x="44385" y="5140"/>
                </a:lnTo>
                <a:lnTo>
                  <a:pt x="41681" y="3251"/>
                </a:lnTo>
                <a:lnTo>
                  <a:pt x="38455" y="1954"/>
                </a:lnTo>
                <a:lnTo>
                  <a:pt x="35215" y="659"/>
                </a:lnTo>
                <a:lnTo>
                  <a:pt x="31407" y="0"/>
                </a:lnTo>
                <a:lnTo>
                  <a:pt x="22529" y="0"/>
                </a:lnTo>
                <a:lnTo>
                  <a:pt x="18580" y="734"/>
                </a:lnTo>
                <a:lnTo>
                  <a:pt x="15199" y="2181"/>
                </a:lnTo>
                <a:lnTo>
                  <a:pt x="11833" y="3632"/>
                </a:lnTo>
                <a:lnTo>
                  <a:pt x="9004" y="5676"/>
                </a:lnTo>
                <a:lnTo>
                  <a:pt x="6743" y="8315"/>
                </a:lnTo>
                <a:lnTo>
                  <a:pt x="4493" y="10947"/>
                </a:lnTo>
                <a:lnTo>
                  <a:pt x="2805" y="14083"/>
                </a:lnTo>
                <a:lnTo>
                  <a:pt x="1689" y="17715"/>
                </a:lnTo>
                <a:lnTo>
                  <a:pt x="568" y="21348"/>
                </a:lnTo>
                <a:lnTo>
                  <a:pt x="0" y="25311"/>
                </a:lnTo>
                <a:lnTo>
                  <a:pt x="0" y="34124"/>
                </a:lnTo>
                <a:lnTo>
                  <a:pt x="533" y="38124"/>
                </a:lnTo>
                <a:close/>
              </a:path>
              <a:path w="53021" h="58266">
                <a:moveTo>
                  <a:pt x="13562" y="43865"/>
                </a:moveTo>
                <a:lnTo>
                  <a:pt x="11430" y="39737"/>
                </a:lnTo>
                <a:lnTo>
                  <a:pt x="10883" y="37184"/>
                </a:lnTo>
                <a:lnTo>
                  <a:pt x="11290" y="55029"/>
                </a:lnTo>
                <a:lnTo>
                  <a:pt x="14526" y="56321"/>
                </a:lnTo>
                <a:lnTo>
                  <a:pt x="17777" y="57618"/>
                </a:lnTo>
                <a:lnTo>
                  <a:pt x="21564" y="58266"/>
                </a:lnTo>
                <a:lnTo>
                  <a:pt x="30402" y="58266"/>
                </a:lnTo>
                <a:lnTo>
                  <a:pt x="29286" y="50087"/>
                </a:lnTo>
                <a:lnTo>
                  <a:pt x="23293" y="50087"/>
                </a:lnTo>
                <a:lnTo>
                  <a:pt x="20675" y="49528"/>
                </a:lnTo>
                <a:lnTo>
                  <a:pt x="16484" y="47282"/>
                </a:lnTo>
                <a:lnTo>
                  <a:pt x="13562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2776359" y="4416120"/>
            <a:ext cx="48779" cy="78587"/>
          </a:xfrm>
          <a:custGeom>
            <a:avLst/>
            <a:gdLst/>
            <a:ahLst/>
            <a:cxnLst/>
            <a:rect l="l" t="t" r="r" b="b"/>
            <a:pathLst>
              <a:path w="48779" h="78587">
                <a:moveTo>
                  <a:pt x="9716" y="18733"/>
                </a:moveTo>
                <a:lnTo>
                  <a:pt x="12725" y="15191"/>
                </a:lnTo>
                <a:lnTo>
                  <a:pt x="15493" y="12560"/>
                </a:lnTo>
                <a:lnTo>
                  <a:pt x="18072" y="10695"/>
                </a:lnTo>
                <a:lnTo>
                  <a:pt x="21804" y="8928"/>
                </a:lnTo>
                <a:lnTo>
                  <a:pt x="25538" y="8369"/>
                </a:lnTo>
                <a:lnTo>
                  <a:pt x="30189" y="8953"/>
                </a:lnTo>
                <a:lnTo>
                  <a:pt x="33591" y="11304"/>
                </a:lnTo>
                <a:lnTo>
                  <a:pt x="35942" y="14846"/>
                </a:lnTo>
                <a:lnTo>
                  <a:pt x="37666" y="19065"/>
                </a:lnTo>
                <a:lnTo>
                  <a:pt x="38494" y="24131"/>
                </a:lnTo>
                <a:lnTo>
                  <a:pt x="38696" y="26747"/>
                </a:lnTo>
                <a:lnTo>
                  <a:pt x="40920" y="52793"/>
                </a:lnTo>
                <a:lnTo>
                  <a:pt x="42851" y="50231"/>
                </a:lnTo>
                <a:lnTo>
                  <a:pt x="44794" y="47652"/>
                </a:lnTo>
                <a:lnTo>
                  <a:pt x="46277" y="44528"/>
                </a:lnTo>
                <a:lnTo>
                  <a:pt x="47282" y="40830"/>
                </a:lnTo>
                <a:lnTo>
                  <a:pt x="48272" y="37137"/>
                </a:lnTo>
                <a:lnTo>
                  <a:pt x="48779" y="32971"/>
                </a:lnTo>
                <a:lnTo>
                  <a:pt x="48779" y="24486"/>
                </a:lnTo>
                <a:lnTo>
                  <a:pt x="48387" y="20840"/>
                </a:lnTo>
                <a:lnTo>
                  <a:pt x="47599" y="17412"/>
                </a:lnTo>
                <a:lnTo>
                  <a:pt x="46810" y="13971"/>
                </a:lnTo>
                <a:lnTo>
                  <a:pt x="45568" y="10961"/>
                </a:lnTo>
                <a:lnTo>
                  <a:pt x="43855" y="8369"/>
                </a:lnTo>
                <a:lnTo>
                  <a:pt x="42137" y="5781"/>
                </a:lnTo>
                <a:lnTo>
                  <a:pt x="39941" y="3736"/>
                </a:lnTo>
                <a:lnTo>
                  <a:pt x="37237" y="2235"/>
                </a:lnTo>
                <a:lnTo>
                  <a:pt x="34519" y="751"/>
                </a:lnTo>
                <a:lnTo>
                  <a:pt x="31240" y="0"/>
                </a:lnTo>
                <a:lnTo>
                  <a:pt x="27381" y="0"/>
                </a:lnTo>
                <a:lnTo>
                  <a:pt x="23950" y="205"/>
                </a:lnTo>
                <a:lnTo>
                  <a:pt x="20764" y="1043"/>
                </a:lnTo>
                <a:lnTo>
                  <a:pt x="17705" y="2451"/>
                </a:lnTo>
                <a:lnTo>
                  <a:pt x="14681" y="4269"/>
                </a:lnTo>
                <a:lnTo>
                  <a:pt x="11696" y="6695"/>
                </a:lnTo>
                <a:lnTo>
                  <a:pt x="8535" y="9781"/>
                </a:lnTo>
                <a:lnTo>
                  <a:pt x="8535" y="2656"/>
                </a:lnTo>
                <a:lnTo>
                  <a:pt x="8329" y="1793"/>
                </a:lnTo>
                <a:lnTo>
                  <a:pt x="5741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76709"/>
                </a:lnTo>
                <a:lnTo>
                  <a:pt x="1346" y="78285"/>
                </a:lnTo>
                <a:lnTo>
                  <a:pt x="3887" y="78587"/>
                </a:lnTo>
                <a:lnTo>
                  <a:pt x="6616" y="78552"/>
                </a:lnTo>
                <a:lnTo>
                  <a:pt x="9716" y="76709"/>
                </a:lnTo>
                <a:lnTo>
                  <a:pt x="9716" y="50191"/>
                </a:lnTo>
                <a:lnTo>
                  <a:pt x="11123" y="51563"/>
                </a:lnTo>
                <a:lnTo>
                  <a:pt x="13716" y="53787"/>
                </a:lnTo>
                <a:lnTo>
                  <a:pt x="17524" y="56314"/>
                </a:lnTo>
                <a:lnTo>
                  <a:pt x="20105" y="57481"/>
                </a:lnTo>
                <a:lnTo>
                  <a:pt x="22769" y="58103"/>
                </a:lnTo>
                <a:lnTo>
                  <a:pt x="25793" y="58270"/>
                </a:lnTo>
                <a:lnTo>
                  <a:pt x="29490" y="58270"/>
                </a:lnTo>
                <a:lnTo>
                  <a:pt x="32767" y="57571"/>
                </a:lnTo>
                <a:lnTo>
                  <a:pt x="35636" y="56174"/>
                </a:lnTo>
                <a:lnTo>
                  <a:pt x="35535" y="43422"/>
                </a:lnTo>
                <a:lnTo>
                  <a:pt x="33018" y="46954"/>
                </a:lnTo>
                <a:lnTo>
                  <a:pt x="29502" y="49301"/>
                </a:lnTo>
                <a:lnTo>
                  <a:pt x="24955" y="49899"/>
                </a:lnTo>
                <a:lnTo>
                  <a:pt x="22302" y="49899"/>
                </a:lnTo>
                <a:lnTo>
                  <a:pt x="19775" y="49035"/>
                </a:lnTo>
                <a:lnTo>
                  <a:pt x="14961" y="45582"/>
                </a:lnTo>
                <a:lnTo>
                  <a:pt x="12409" y="43080"/>
                </a:lnTo>
                <a:lnTo>
                  <a:pt x="9716" y="39815"/>
                </a:lnTo>
                <a:lnTo>
                  <a:pt x="9716" y="18733"/>
                </a:lnTo>
                <a:close/>
              </a:path>
              <a:path w="48779" h="78587">
                <a:moveTo>
                  <a:pt x="38696" y="29451"/>
                </a:moveTo>
                <a:lnTo>
                  <a:pt x="38444" y="34394"/>
                </a:lnTo>
                <a:lnTo>
                  <a:pt x="37414" y="39258"/>
                </a:lnTo>
                <a:lnTo>
                  <a:pt x="35535" y="43422"/>
                </a:lnTo>
                <a:lnTo>
                  <a:pt x="35636" y="56174"/>
                </a:lnTo>
                <a:lnTo>
                  <a:pt x="38505" y="54777"/>
                </a:lnTo>
                <a:lnTo>
                  <a:pt x="40920" y="52793"/>
                </a:lnTo>
                <a:lnTo>
                  <a:pt x="38696" y="26747"/>
                </a:lnTo>
                <a:lnTo>
                  <a:pt x="38696" y="29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2832915" y="4460072"/>
            <a:ext cx="19152" cy="30251"/>
          </a:xfrm>
          <a:custGeom>
            <a:avLst/>
            <a:gdLst/>
            <a:ahLst/>
            <a:cxnLst/>
            <a:rect l="l" t="t" r="r" b="b"/>
            <a:pathLst>
              <a:path w="19152" h="30251">
                <a:moveTo>
                  <a:pt x="19152" y="4773"/>
                </a:moveTo>
                <a:lnTo>
                  <a:pt x="19037" y="2868"/>
                </a:lnTo>
                <a:lnTo>
                  <a:pt x="16786" y="292"/>
                </a:lnTo>
                <a:lnTo>
                  <a:pt x="13561" y="0"/>
                </a:lnTo>
                <a:lnTo>
                  <a:pt x="10958" y="176"/>
                </a:lnTo>
                <a:lnTo>
                  <a:pt x="8380" y="1612"/>
                </a:lnTo>
                <a:lnTo>
                  <a:pt x="7833" y="4773"/>
                </a:lnTo>
                <a:lnTo>
                  <a:pt x="7833" y="12318"/>
                </a:lnTo>
                <a:lnTo>
                  <a:pt x="0" y="28512"/>
                </a:lnTo>
                <a:lnTo>
                  <a:pt x="1537" y="30251"/>
                </a:lnTo>
                <a:lnTo>
                  <a:pt x="4622" y="30186"/>
                </a:lnTo>
                <a:lnTo>
                  <a:pt x="7542" y="28623"/>
                </a:lnTo>
                <a:lnTo>
                  <a:pt x="15620" y="16494"/>
                </a:lnTo>
                <a:lnTo>
                  <a:pt x="17294" y="13690"/>
                </a:lnTo>
                <a:lnTo>
                  <a:pt x="18374" y="11008"/>
                </a:lnTo>
                <a:lnTo>
                  <a:pt x="18972" y="8125"/>
                </a:lnTo>
                <a:lnTo>
                  <a:pt x="19152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2892657" y="4416181"/>
            <a:ext cx="41836" cy="58205"/>
          </a:xfrm>
          <a:custGeom>
            <a:avLst/>
            <a:gdLst/>
            <a:ahLst/>
            <a:cxnLst/>
            <a:rect l="l" t="t" r="r" b="b"/>
            <a:pathLst>
              <a:path w="41836" h="58205">
                <a:moveTo>
                  <a:pt x="0" y="24523"/>
                </a:moveTo>
                <a:lnTo>
                  <a:pt x="0" y="34340"/>
                </a:lnTo>
                <a:lnTo>
                  <a:pt x="521" y="38390"/>
                </a:lnTo>
                <a:lnTo>
                  <a:pt x="1562" y="41922"/>
                </a:lnTo>
                <a:lnTo>
                  <a:pt x="2603" y="45429"/>
                </a:lnTo>
                <a:lnTo>
                  <a:pt x="4114" y="48388"/>
                </a:lnTo>
                <a:lnTo>
                  <a:pt x="6109" y="50813"/>
                </a:lnTo>
                <a:lnTo>
                  <a:pt x="10554" y="55065"/>
                </a:lnTo>
                <a:lnTo>
                  <a:pt x="13500" y="56311"/>
                </a:lnTo>
                <a:lnTo>
                  <a:pt x="16433" y="57567"/>
                </a:lnTo>
                <a:lnTo>
                  <a:pt x="19825" y="58205"/>
                </a:lnTo>
                <a:lnTo>
                  <a:pt x="23623" y="58205"/>
                </a:lnTo>
                <a:lnTo>
                  <a:pt x="27266" y="58025"/>
                </a:lnTo>
                <a:lnTo>
                  <a:pt x="30722" y="57326"/>
                </a:lnTo>
                <a:lnTo>
                  <a:pt x="33781" y="56286"/>
                </a:lnTo>
                <a:lnTo>
                  <a:pt x="36589" y="55079"/>
                </a:lnTo>
                <a:lnTo>
                  <a:pt x="39776" y="53009"/>
                </a:lnTo>
                <a:lnTo>
                  <a:pt x="41656" y="50176"/>
                </a:lnTo>
                <a:lnTo>
                  <a:pt x="41836" y="47534"/>
                </a:lnTo>
                <a:lnTo>
                  <a:pt x="41795" y="46076"/>
                </a:lnTo>
                <a:lnTo>
                  <a:pt x="40946" y="43294"/>
                </a:lnTo>
                <a:lnTo>
                  <a:pt x="38265" y="44093"/>
                </a:lnTo>
                <a:lnTo>
                  <a:pt x="35153" y="46393"/>
                </a:lnTo>
                <a:lnTo>
                  <a:pt x="32447" y="48006"/>
                </a:lnTo>
                <a:lnTo>
                  <a:pt x="29070" y="49416"/>
                </a:lnTo>
                <a:lnTo>
                  <a:pt x="24865" y="49784"/>
                </a:lnTo>
                <a:lnTo>
                  <a:pt x="20408" y="49363"/>
                </a:lnTo>
                <a:lnTo>
                  <a:pt x="16765" y="47674"/>
                </a:lnTo>
                <a:lnTo>
                  <a:pt x="13971" y="44654"/>
                </a:lnTo>
                <a:lnTo>
                  <a:pt x="11761" y="40780"/>
                </a:lnTo>
                <a:lnTo>
                  <a:pt x="11113" y="38214"/>
                </a:lnTo>
                <a:lnTo>
                  <a:pt x="10450" y="35636"/>
                </a:lnTo>
                <a:lnTo>
                  <a:pt x="10134" y="32637"/>
                </a:lnTo>
                <a:lnTo>
                  <a:pt x="10134" y="22388"/>
                </a:lnTo>
                <a:lnTo>
                  <a:pt x="11390" y="17171"/>
                </a:lnTo>
                <a:lnTo>
                  <a:pt x="13882" y="13576"/>
                </a:lnTo>
                <a:lnTo>
                  <a:pt x="16369" y="9983"/>
                </a:lnTo>
                <a:lnTo>
                  <a:pt x="19951" y="8178"/>
                </a:lnTo>
                <a:lnTo>
                  <a:pt x="26899" y="8178"/>
                </a:lnTo>
                <a:lnTo>
                  <a:pt x="30542" y="9169"/>
                </a:lnTo>
                <a:lnTo>
                  <a:pt x="33642" y="10529"/>
                </a:lnTo>
                <a:lnTo>
                  <a:pt x="36968" y="12815"/>
                </a:lnTo>
                <a:lnTo>
                  <a:pt x="40284" y="14439"/>
                </a:lnTo>
                <a:lnTo>
                  <a:pt x="41591" y="11836"/>
                </a:lnTo>
                <a:lnTo>
                  <a:pt x="41540" y="8547"/>
                </a:lnTo>
                <a:lnTo>
                  <a:pt x="40359" y="5652"/>
                </a:lnTo>
                <a:lnTo>
                  <a:pt x="37616" y="3467"/>
                </a:lnTo>
                <a:lnTo>
                  <a:pt x="34063" y="1713"/>
                </a:lnTo>
                <a:lnTo>
                  <a:pt x="31255" y="788"/>
                </a:lnTo>
                <a:lnTo>
                  <a:pt x="28079" y="166"/>
                </a:lnTo>
                <a:lnTo>
                  <a:pt x="24739" y="0"/>
                </a:lnTo>
                <a:lnTo>
                  <a:pt x="21247" y="0"/>
                </a:lnTo>
                <a:lnTo>
                  <a:pt x="17997" y="582"/>
                </a:lnTo>
                <a:lnTo>
                  <a:pt x="14997" y="1738"/>
                </a:lnTo>
                <a:lnTo>
                  <a:pt x="11988" y="2894"/>
                </a:lnTo>
                <a:lnTo>
                  <a:pt x="9375" y="4672"/>
                </a:lnTo>
                <a:lnTo>
                  <a:pt x="4939" y="9461"/>
                </a:lnTo>
                <a:lnTo>
                  <a:pt x="3186" y="12534"/>
                </a:lnTo>
                <a:lnTo>
                  <a:pt x="1918" y="16294"/>
                </a:lnTo>
                <a:lnTo>
                  <a:pt x="647" y="20041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2947162" y="4391197"/>
            <a:ext cx="45669" cy="82421"/>
          </a:xfrm>
          <a:custGeom>
            <a:avLst/>
            <a:gdLst/>
            <a:ahLst/>
            <a:cxnLst/>
            <a:rect l="l" t="t" r="r" b="b"/>
            <a:pathLst>
              <a:path w="45669" h="82421">
                <a:moveTo>
                  <a:pt x="35942" y="49556"/>
                </a:moveTo>
                <a:lnTo>
                  <a:pt x="35942" y="80592"/>
                </a:lnTo>
                <a:lnTo>
                  <a:pt x="37298" y="82104"/>
                </a:lnTo>
                <a:lnTo>
                  <a:pt x="39851" y="82421"/>
                </a:lnTo>
                <a:lnTo>
                  <a:pt x="42569" y="82386"/>
                </a:lnTo>
                <a:lnTo>
                  <a:pt x="45669" y="80592"/>
                </a:lnTo>
                <a:lnTo>
                  <a:pt x="45669" y="44499"/>
                </a:lnTo>
                <a:lnTo>
                  <a:pt x="45352" y="41248"/>
                </a:lnTo>
                <a:lnTo>
                  <a:pt x="44690" y="38555"/>
                </a:lnTo>
                <a:lnTo>
                  <a:pt x="44046" y="35877"/>
                </a:lnTo>
                <a:lnTo>
                  <a:pt x="41478" y="31521"/>
                </a:lnTo>
                <a:lnTo>
                  <a:pt x="38037" y="27928"/>
                </a:lnTo>
                <a:lnTo>
                  <a:pt x="33209" y="25526"/>
                </a:lnTo>
                <a:lnTo>
                  <a:pt x="30224" y="24918"/>
                </a:lnTo>
                <a:lnTo>
                  <a:pt x="23823" y="24918"/>
                </a:lnTo>
                <a:lnTo>
                  <a:pt x="20994" y="25642"/>
                </a:lnTo>
                <a:lnTo>
                  <a:pt x="18161" y="27075"/>
                </a:lnTo>
                <a:lnTo>
                  <a:pt x="15328" y="28497"/>
                </a:lnTo>
                <a:lnTo>
                  <a:pt x="12523" y="30697"/>
                </a:lnTo>
                <a:lnTo>
                  <a:pt x="9726" y="33641"/>
                </a:lnTo>
                <a:lnTo>
                  <a:pt x="9726" y="1893"/>
                </a:lnTo>
                <a:lnTo>
                  <a:pt x="8369" y="330"/>
                </a:lnTo>
                <a:lnTo>
                  <a:pt x="5816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2"/>
                </a:lnTo>
                <a:lnTo>
                  <a:pt x="979" y="81939"/>
                </a:lnTo>
                <a:lnTo>
                  <a:pt x="3898" y="82421"/>
                </a:lnTo>
                <a:lnTo>
                  <a:pt x="6630" y="82386"/>
                </a:lnTo>
                <a:lnTo>
                  <a:pt x="9726" y="80592"/>
                </a:lnTo>
                <a:lnTo>
                  <a:pt x="9726" y="43534"/>
                </a:lnTo>
                <a:lnTo>
                  <a:pt x="12409" y="40196"/>
                </a:lnTo>
                <a:lnTo>
                  <a:pt x="17387" y="35942"/>
                </a:lnTo>
                <a:lnTo>
                  <a:pt x="22251" y="33350"/>
                </a:lnTo>
                <a:lnTo>
                  <a:pt x="26582" y="33350"/>
                </a:lnTo>
                <a:lnTo>
                  <a:pt x="29667" y="34404"/>
                </a:lnTo>
                <a:lnTo>
                  <a:pt x="32269" y="36144"/>
                </a:lnTo>
                <a:lnTo>
                  <a:pt x="34088" y="38811"/>
                </a:lnTo>
                <a:lnTo>
                  <a:pt x="35243" y="42241"/>
                </a:lnTo>
                <a:lnTo>
                  <a:pt x="35942" y="46518"/>
                </a:lnTo>
                <a:lnTo>
                  <a:pt x="35942" y="49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006449" y="4416124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37501" y="57440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3" y="13790"/>
                </a:lnTo>
                <a:lnTo>
                  <a:pt x="41656" y="8837"/>
                </a:lnTo>
                <a:lnTo>
                  <a:pt x="38822" y="5090"/>
                </a:lnTo>
                <a:lnTo>
                  <a:pt x="35013" y="2156"/>
                </a:lnTo>
                <a:lnTo>
                  <a:pt x="32335" y="1295"/>
                </a:lnTo>
                <a:lnTo>
                  <a:pt x="29668" y="431"/>
                </a:lnTo>
                <a:lnTo>
                  <a:pt x="26428" y="0"/>
                </a:lnTo>
                <a:lnTo>
                  <a:pt x="20574" y="0"/>
                </a:lnTo>
                <a:lnTo>
                  <a:pt x="16549" y="557"/>
                </a:lnTo>
                <a:lnTo>
                  <a:pt x="12701" y="1407"/>
                </a:lnTo>
                <a:lnTo>
                  <a:pt x="9320" y="2537"/>
                </a:lnTo>
                <a:lnTo>
                  <a:pt x="6541" y="3859"/>
                </a:lnTo>
                <a:lnTo>
                  <a:pt x="2919" y="6703"/>
                </a:lnTo>
                <a:lnTo>
                  <a:pt x="2592" y="9601"/>
                </a:lnTo>
                <a:lnTo>
                  <a:pt x="3086" y="12430"/>
                </a:lnTo>
                <a:lnTo>
                  <a:pt x="5713" y="13092"/>
                </a:lnTo>
                <a:lnTo>
                  <a:pt x="8839" y="11314"/>
                </a:lnTo>
                <a:lnTo>
                  <a:pt x="11711" y="9942"/>
                </a:lnTo>
                <a:lnTo>
                  <a:pt x="15279" y="8747"/>
                </a:lnTo>
                <a:lnTo>
                  <a:pt x="19329" y="7898"/>
                </a:lnTo>
                <a:lnTo>
                  <a:pt x="23976" y="7898"/>
                </a:lnTo>
                <a:lnTo>
                  <a:pt x="27382" y="8686"/>
                </a:lnTo>
                <a:lnTo>
                  <a:pt x="30161" y="10007"/>
                </a:lnTo>
                <a:lnTo>
                  <a:pt x="32792" y="13384"/>
                </a:lnTo>
                <a:lnTo>
                  <a:pt x="33642" y="16534"/>
                </a:lnTo>
                <a:lnTo>
                  <a:pt x="33869" y="20383"/>
                </a:lnTo>
                <a:lnTo>
                  <a:pt x="33869" y="24498"/>
                </a:lnTo>
                <a:lnTo>
                  <a:pt x="22439" y="24498"/>
                </a:lnTo>
                <a:lnTo>
                  <a:pt x="18731" y="24879"/>
                </a:lnTo>
                <a:lnTo>
                  <a:pt x="15430" y="25587"/>
                </a:lnTo>
                <a:lnTo>
                  <a:pt x="12128" y="26327"/>
                </a:lnTo>
                <a:lnTo>
                  <a:pt x="9335" y="27416"/>
                </a:lnTo>
                <a:lnTo>
                  <a:pt x="7075" y="28864"/>
                </a:lnTo>
                <a:lnTo>
                  <a:pt x="3035" y="32143"/>
                </a:lnTo>
                <a:lnTo>
                  <a:pt x="609" y="36550"/>
                </a:lnTo>
                <a:lnTo>
                  <a:pt x="0" y="39138"/>
                </a:lnTo>
                <a:lnTo>
                  <a:pt x="0" y="44676"/>
                </a:lnTo>
                <a:lnTo>
                  <a:pt x="433" y="46950"/>
                </a:lnTo>
                <a:lnTo>
                  <a:pt x="2211" y="50951"/>
                </a:lnTo>
                <a:lnTo>
                  <a:pt x="5029" y="54010"/>
                </a:lnTo>
                <a:lnTo>
                  <a:pt x="8547" y="56451"/>
                </a:lnTo>
                <a:lnTo>
                  <a:pt x="13054" y="57898"/>
                </a:lnTo>
                <a:lnTo>
                  <a:pt x="16765" y="50659"/>
                </a:lnTo>
                <a:lnTo>
                  <a:pt x="12571" y="48207"/>
                </a:lnTo>
                <a:lnTo>
                  <a:pt x="9944" y="44397"/>
                </a:lnTo>
                <a:lnTo>
                  <a:pt x="9944" y="41654"/>
                </a:lnTo>
                <a:lnTo>
                  <a:pt x="10260" y="38620"/>
                </a:lnTo>
                <a:lnTo>
                  <a:pt x="12434" y="35074"/>
                </a:lnTo>
                <a:lnTo>
                  <a:pt x="15022" y="33324"/>
                </a:lnTo>
                <a:lnTo>
                  <a:pt x="18619" y="32194"/>
                </a:lnTo>
                <a:lnTo>
                  <a:pt x="22896" y="31521"/>
                </a:lnTo>
                <a:lnTo>
                  <a:pt x="33869" y="31521"/>
                </a:lnTo>
                <a:lnTo>
                  <a:pt x="33869" y="42771"/>
                </a:lnTo>
                <a:lnTo>
                  <a:pt x="31482" y="45439"/>
                </a:lnTo>
                <a:lnTo>
                  <a:pt x="27418" y="56196"/>
                </a:lnTo>
                <a:lnTo>
                  <a:pt x="30265" y="54824"/>
                </a:lnTo>
                <a:lnTo>
                  <a:pt x="32843" y="52905"/>
                </a:lnTo>
                <a:lnTo>
                  <a:pt x="35165" y="50417"/>
                </a:lnTo>
                <a:lnTo>
                  <a:pt x="35165" y="55727"/>
                </a:lnTo>
                <a:lnTo>
                  <a:pt x="37501" y="57440"/>
                </a:lnTo>
                <a:close/>
              </a:path>
              <a:path w="43535" h="58254">
                <a:moveTo>
                  <a:pt x="13054" y="57898"/>
                </a:moveTo>
                <a:lnTo>
                  <a:pt x="15595" y="58254"/>
                </a:lnTo>
                <a:lnTo>
                  <a:pt x="21553" y="58254"/>
                </a:lnTo>
                <a:lnTo>
                  <a:pt x="24574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00" y="48714"/>
                </a:lnTo>
                <a:lnTo>
                  <a:pt x="22467" y="50659"/>
                </a:lnTo>
                <a:lnTo>
                  <a:pt x="16765" y="50659"/>
                </a:lnTo>
                <a:lnTo>
                  <a:pt x="13054" y="57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067812" y="4391197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93"/>
                </a:lnTo>
                <a:lnTo>
                  <a:pt x="8380" y="330"/>
                </a:lnTo>
                <a:lnTo>
                  <a:pt x="5817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2"/>
                </a:lnTo>
                <a:lnTo>
                  <a:pt x="990" y="81939"/>
                </a:lnTo>
                <a:lnTo>
                  <a:pt x="3898" y="82421"/>
                </a:lnTo>
                <a:lnTo>
                  <a:pt x="6630" y="82386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095122" y="4391197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93"/>
                </a:lnTo>
                <a:lnTo>
                  <a:pt x="8380" y="330"/>
                </a:lnTo>
                <a:lnTo>
                  <a:pt x="5816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2"/>
                </a:lnTo>
                <a:lnTo>
                  <a:pt x="1356" y="82104"/>
                </a:lnTo>
                <a:lnTo>
                  <a:pt x="3898" y="82421"/>
                </a:lnTo>
                <a:lnTo>
                  <a:pt x="6626" y="82386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118906" y="4416112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43"/>
                </a:moveTo>
                <a:lnTo>
                  <a:pt x="48323" y="18403"/>
                </a:lnTo>
                <a:lnTo>
                  <a:pt x="47444" y="15354"/>
                </a:lnTo>
                <a:lnTo>
                  <a:pt x="46569" y="12308"/>
                </a:lnTo>
                <a:lnTo>
                  <a:pt x="45172" y="9665"/>
                </a:lnTo>
                <a:lnTo>
                  <a:pt x="43294" y="7405"/>
                </a:lnTo>
                <a:lnTo>
                  <a:pt x="38999" y="3355"/>
                </a:lnTo>
                <a:lnTo>
                  <a:pt x="36079" y="2020"/>
                </a:lnTo>
                <a:lnTo>
                  <a:pt x="33145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8"/>
                </a:lnTo>
                <a:lnTo>
                  <a:pt x="14897" y="2034"/>
                </a:lnTo>
                <a:lnTo>
                  <a:pt x="11747" y="3406"/>
                </a:lnTo>
                <a:lnTo>
                  <a:pt x="9079" y="5335"/>
                </a:lnTo>
                <a:lnTo>
                  <a:pt x="10069" y="23990"/>
                </a:lnTo>
                <a:lnTo>
                  <a:pt x="10527" y="19749"/>
                </a:lnTo>
                <a:lnTo>
                  <a:pt x="11861" y="15786"/>
                </a:lnTo>
                <a:lnTo>
                  <a:pt x="14033" y="12560"/>
                </a:lnTo>
                <a:lnTo>
                  <a:pt x="16786" y="9867"/>
                </a:lnTo>
                <a:lnTo>
                  <a:pt x="20419" y="8064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7"/>
                </a:lnTo>
                <a:lnTo>
                  <a:pt x="35571" y="11977"/>
                </a:lnTo>
                <a:lnTo>
                  <a:pt x="37973" y="14871"/>
                </a:lnTo>
                <a:lnTo>
                  <a:pt x="39114" y="18886"/>
                </a:lnTo>
                <a:lnTo>
                  <a:pt x="38987" y="23990"/>
                </a:lnTo>
                <a:lnTo>
                  <a:pt x="44982" y="31115"/>
                </a:lnTo>
                <a:lnTo>
                  <a:pt x="48384" y="29502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70">
                <a:moveTo>
                  <a:pt x="0" y="29415"/>
                </a:moveTo>
                <a:lnTo>
                  <a:pt x="0" y="34203"/>
                </a:lnTo>
                <a:lnTo>
                  <a:pt x="568" y="38404"/>
                </a:lnTo>
                <a:lnTo>
                  <a:pt x="1689" y="42012"/>
                </a:lnTo>
                <a:lnTo>
                  <a:pt x="2829" y="45633"/>
                </a:lnTo>
                <a:lnTo>
                  <a:pt x="4521" y="48629"/>
                </a:lnTo>
                <a:lnTo>
                  <a:pt x="9004" y="53417"/>
                </a:lnTo>
                <a:lnTo>
                  <a:pt x="11757" y="55234"/>
                </a:lnTo>
                <a:lnTo>
                  <a:pt x="15036" y="56451"/>
                </a:lnTo>
                <a:lnTo>
                  <a:pt x="18323" y="57658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89"/>
                </a:lnTo>
                <a:lnTo>
                  <a:pt x="35812" y="57341"/>
                </a:lnTo>
                <a:lnTo>
                  <a:pt x="39456" y="56451"/>
                </a:lnTo>
                <a:lnTo>
                  <a:pt x="43585" y="55004"/>
                </a:lnTo>
                <a:lnTo>
                  <a:pt x="46379" y="52185"/>
                </a:lnTo>
                <a:lnTo>
                  <a:pt x="46530" y="49442"/>
                </a:lnTo>
                <a:lnTo>
                  <a:pt x="44460" y="46382"/>
                </a:lnTo>
                <a:lnTo>
                  <a:pt x="41897" y="47409"/>
                </a:lnTo>
                <a:lnTo>
                  <a:pt x="39268" y="48376"/>
                </a:lnTo>
                <a:lnTo>
                  <a:pt x="36130" y="49352"/>
                </a:lnTo>
                <a:lnTo>
                  <a:pt x="32180" y="50180"/>
                </a:lnTo>
                <a:lnTo>
                  <a:pt x="27406" y="50382"/>
                </a:lnTo>
                <a:lnTo>
                  <a:pt x="24217" y="50382"/>
                </a:lnTo>
                <a:lnTo>
                  <a:pt x="21513" y="49924"/>
                </a:lnTo>
                <a:lnTo>
                  <a:pt x="17082" y="48121"/>
                </a:lnTo>
                <a:lnTo>
                  <a:pt x="13906" y="45137"/>
                </a:lnTo>
                <a:lnTo>
                  <a:pt x="11541" y="41428"/>
                </a:lnTo>
                <a:lnTo>
                  <a:pt x="10360" y="36716"/>
                </a:lnTo>
                <a:lnTo>
                  <a:pt x="10069" y="34063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7" y="23990"/>
                </a:lnTo>
                <a:lnTo>
                  <a:pt x="10069" y="23990"/>
                </a:lnTo>
                <a:lnTo>
                  <a:pt x="9079" y="5335"/>
                </a:lnTo>
                <a:lnTo>
                  <a:pt x="6857" y="7876"/>
                </a:lnTo>
                <a:lnTo>
                  <a:pt x="4632" y="10415"/>
                </a:lnTo>
                <a:lnTo>
                  <a:pt x="2933" y="13489"/>
                </a:lnTo>
                <a:lnTo>
                  <a:pt x="1750" y="17122"/>
                </a:lnTo>
                <a:lnTo>
                  <a:pt x="582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182112" y="4416116"/>
            <a:ext cx="45669" cy="57503"/>
          </a:xfrm>
          <a:custGeom>
            <a:avLst/>
            <a:gdLst/>
            <a:ahLst/>
            <a:cxnLst/>
            <a:rect l="l" t="t" r="r" b="b"/>
            <a:pathLst>
              <a:path w="45669" h="57503">
                <a:moveTo>
                  <a:pt x="979" y="57020"/>
                </a:moveTo>
                <a:lnTo>
                  <a:pt x="3898" y="57503"/>
                </a:lnTo>
                <a:lnTo>
                  <a:pt x="6630" y="57467"/>
                </a:lnTo>
                <a:lnTo>
                  <a:pt x="9726" y="55674"/>
                </a:lnTo>
                <a:lnTo>
                  <a:pt x="9726" y="18615"/>
                </a:lnTo>
                <a:lnTo>
                  <a:pt x="12409" y="15278"/>
                </a:lnTo>
                <a:lnTo>
                  <a:pt x="17387" y="11023"/>
                </a:lnTo>
                <a:lnTo>
                  <a:pt x="22251" y="8431"/>
                </a:lnTo>
                <a:lnTo>
                  <a:pt x="26582" y="8431"/>
                </a:lnTo>
                <a:lnTo>
                  <a:pt x="29667" y="9485"/>
                </a:lnTo>
                <a:lnTo>
                  <a:pt x="32270" y="11225"/>
                </a:lnTo>
                <a:lnTo>
                  <a:pt x="34088" y="13892"/>
                </a:lnTo>
                <a:lnTo>
                  <a:pt x="35243" y="17322"/>
                </a:lnTo>
                <a:lnTo>
                  <a:pt x="35942" y="21600"/>
                </a:lnTo>
                <a:lnTo>
                  <a:pt x="35942" y="55674"/>
                </a:lnTo>
                <a:lnTo>
                  <a:pt x="37299" y="57185"/>
                </a:lnTo>
                <a:lnTo>
                  <a:pt x="39852" y="57503"/>
                </a:lnTo>
                <a:lnTo>
                  <a:pt x="42570" y="57467"/>
                </a:lnTo>
                <a:lnTo>
                  <a:pt x="45669" y="55674"/>
                </a:lnTo>
                <a:lnTo>
                  <a:pt x="45669" y="19555"/>
                </a:lnTo>
                <a:lnTo>
                  <a:pt x="45352" y="16329"/>
                </a:lnTo>
                <a:lnTo>
                  <a:pt x="44690" y="13637"/>
                </a:lnTo>
                <a:lnTo>
                  <a:pt x="44042" y="10958"/>
                </a:lnTo>
                <a:lnTo>
                  <a:pt x="41479" y="6602"/>
                </a:lnTo>
                <a:lnTo>
                  <a:pt x="38037" y="3009"/>
                </a:lnTo>
                <a:lnTo>
                  <a:pt x="33210" y="608"/>
                </a:lnTo>
                <a:lnTo>
                  <a:pt x="30225" y="0"/>
                </a:lnTo>
                <a:lnTo>
                  <a:pt x="23674" y="0"/>
                </a:lnTo>
                <a:lnTo>
                  <a:pt x="20674" y="784"/>
                </a:lnTo>
                <a:lnTo>
                  <a:pt x="17715" y="2336"/>
                </a:lnTo>
                <a:lnTo>
                  <a:pt x="14745" y="3884"/>
                </a:lnTo>
                <a:lnTo>
                  <a:pt x="11771" y="6322"/>
                </a:lnTo>
                <a:lnTo>
                  <a:pt x="8787" y="9662"/>
                </a:lnTo>
                <a:lnTo>
                  <a:pt x="8787" y="2653"/>
                </a:lnTo>
                <a:lnTo>
                  <a:pt x="8586" y="1864"/>
                </a:lnTo>
                <a:lnTo>
                  <a:pt x="6008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4"/>
                </a:lnTo>
                <a:lnTo>
                  <a:pt x="979" y="57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239089" y="4416245"/>
            <a:ext cx="50191" cy="78522"/>
          </a:xfrm>
          <a:custGeom>
            <a:avLst/>
            <a:gdLst/>
            <a:ahLst/>
            <a:cxnLst/>
            <a:rect l="l" t="t" r="r" b="b"/>
            <a:pathLst>
              <a:path w="50191" h="78522">
                <a:moveTo>
                  <a:pt x="29641" y="443"/>
                </a:moveTo>
                <a:lnTo>
                  <a:pt x="26849" y="86"/>
                </a:lnTo>
                <a:lnTo>
                  <a:pt x="20764" y="0"/>
                </a:lnTo>
                <a:lnTo>
                  <a:pt x="17995" y="443"/>
                </a:lnTo>
                <a:lnTo>
                  <a:pt x="14251" y="12049"/>
                </a:lnTo>
                <a:lnTo>
                  <a:pt x="17261" y="8989"/>
                </a:lnTo>
                <a:lnTo>
                  <a:pt x="20040" y="7733"/>
                </a:lnTo>
                <a:lnTo>
                  <a:pt x="23572" y="7416"/>
                </a:lnTo>
                <a:lnTo>
                  <a:pt x="27230" y="7416"/>
                </a:lnTo>
                <a:lnTo>
                  <a:pt x="30038" y="8431"/>
                </a:lnTo>
                <a:lnTo>
                  <a:pt x="34013" y="12470"/>
                </a:lnTo>
                <a:lnTo>
                  <a:pt x="35002" y="15289"/>
                </a:lnTo>
                <a:lnTo>
                  <a:pt x="35002" y="20434"/>
                </a:lnTo>
                <a:lnTo>
                  <a:pt x="34315" y="23328"/>
                </a:lnTo>
                <a:lnTo>
                  <a:pt x="34635" y="35838"/>
                </a:lnTo>
                <a:lnTo>
                  <a:pt x="38620" y="32953"/>
                </a:lnTo>
                <a:lnTo>
                  <a:pt x="41846" y="29321"/>
                </a:lnTo>
                <a:lnTo>
                  <a:pt x="43814" y="24610"/>
                </a:lnTo>
                <a:lnTo>
                  <a:pt x="44297" y="21906"/>
                </a:lnTo>
                <a:lnTo>
                  <a:pt x="44297" y="18846"/>
                </a:lnTo>
                <a:lnTo>
                  <a:pt x="44030" y="15224"/>
                </a:lnTo>
                <a:lnTo>
                  <a:pt x="42925" y="11797"/>
                </a:lnTo>
                <a:lnTo>
                  <a:pt x="40590" y="8823"/>
                </a:lnTo>
                <a:lnTo>
                  <a:pt x="48196" y="8823"/>
                </a:lnTo>
                <a:lnTo>
                  <a:pt x="49632" y="7923"/>
                </a:lnTo>
                <a:lnTo>
                  <a:pt x="50191" y="4939"/>
                </a:lnTo>
                <a:lnTo>
                  <a:pt x="50191" y="3606"/>
                </a:lnTo>
                <a:lnTo>
                  <a:pt x="48196" y="1000"/>
                </a:lnTo>
                <a:lnTo>
                  <a:pt x="32169" y="1000"/>
                </a:lnTo>
                <a:lnTo>
                  <a:pt x="29641" y="443"/>
                </a:lnTo>
                <a:close/>
              </a:path>
              <a:path w="50191" h="78522">
                <a:moveTo>
                  <a:pt x="39891" y="60909"/>
                </a:moveTo>
                <a:lnTo>
                  <a:pt x="39891" y="62240"/>
                </a:lnTo>
                <a:lnTo>
                  <a:pt x="38559" y="65948"/>
                </a:lnTo>
                <a:lnTo>
                  <a:pt x="35257" y="68921"/>
                </a:lnTo>
                <a:lnTo>
                  <a:pt x="31662" y="70243"/>
                </a:lnTo>
                <a:lnTo>
                  <a:pt x="27230" y="71093"/>
                </a:lnTo>
                <a:lnTo>
                  <a:pt x="28246" y="78522"/>
                </a:lnTo>
                <a:lnTo>
                  <a:pt x="32094" y="78041"/>
                </a:lnTo>
                <a:lnTo>
                  <a:pt x="35344" y="77076"/>
                </a:lnTo>
                <a:lnTo>
                  <a:pt x="38610" y="76122"/>
                </a:lnTo>
                <a:lnTo>
                  <a:pt x="41287" y="74800"/>
                </a:lnTo>
                <a:lnTo>
                  <a:pt x="45492" y="71460"/>
                </a:lnTo>
                <a:lnTo>
                  <a:pt x="48070" y="67334"/>
                </a:lnTo>
                <a:lnTo>
                  <a:pt x="49607" y="62812"/>
                </a:lnTo>
                <a:lnTo>
                  <a:pt x="49607" y="58064"/>
                </a:lnTo>
                <a:lnTo>
                  <a:pt x="48261" y="54277"/>
                </a:lnTo>
                <a:lnTo>
                  <a:pt x="46090" y="51051"/>
                </a:lnTo>
                <a:lnTo>
                  <a:pt x="42876" y="48665"/>
                </a:lnTo>
                <a:lnTo>
                  <a:pt x="38775" y="47103"/>
                </a:lnTo>
                <a:lnTo>
                  <a:pt x="34164" y="46087"/>
                </a:lnTo>
                <a:lnTo>
                  <a:pt x="31535" y="46012"/>
                </a:lnTo>
                <a:lnTo>
                  <a:pt x="17679" y="45413"/>
                </a:lnTo>
                <a:lnTo>
                  <a:pt x="13855" y="44841"/>
                </a:lnTo>
                <a:lnTo>
                  <a:pt x="12701" y="55994"/>
                </a:lnTo>
                <a:lnTo>
                  <a:pt x="15786" y="53186"/>
                </a:lnTo>
                <a:lnTo>
                  <a:pt x="29516" y="53654"/>
                </a:lnTo>
                <a:lnTo>
                  <a:pt x="32702" y="53745"/>
                </a:lnTo>
                <a:lnTo>
                  <a:pt x="35229" y="54406"/>
                </a:lnTo>
                <a:lnTo>
                  <a:pt x="38966" y="56869"/>
                </a:lnTo>
                <a:lnTo>
                  <a:pt x="39891" y="60909"/>
                </a:lnTo>
                <a:close/>
              </a:path>
              <a:path w="50191" h="78522">
                <a:moveTo>
                  <a:pt x="2009" y="42354"/>
                </a:moveTo>
                <a:lnTo>
                  <a:pt x="2466" y="45680"/>
                </a:lnTo>
                <a:lnTo>
                  <a:pt x="4320" y="48679"/>
                </a:lnTo>
                <a:lnTo>
                  <a:pt x="6400" y="51879"/>
                </a:lnTo>
                <a:lnTo>
                  <a:pt x="3380" y="54875"/>
                </a:lnTo>
                <a:lnTo>
                  <a:pt x="1271" y="58125"/>
                </a:lnTo>
                <a:lnTo>
                  <a:pt x="165" y="61708"/>
                </a:lnTo>
                <a:lnTo>
                  <a:pt x="0" y="64260"/>
                </a:lnTo>
                <a:lnTo>
                  <a:pt x="431" y="68209"/>
                </a:lnTo>
                <a:lnTo>
                  <a:pt x="2160" y="71690"/>
                </a:lnTo>
                <a:lnTo>
                  <a:pt x="5486" y="74458"/>
                </a:lnTo>
                <a:lnTo>
                  <a:pt x="9871" y="76705"/>
                </a:lnTo>
                <a:lnTo>
                  <a:pt x="12880" y="77429"/>
                </a:lnTo>
                <a:lnTo>
                  <a:pt x="15876" y="78155"/>
                </a:lnTo>
                <a:lnTo>
                  <a:pt x="19522" y="78522"/>
                </a:lnTo>
                <a:lnTo>
                  <a:pt x="28246" y="78522"/>
                </a:lnTo>
                <a:lnTo>
                  <a:pt x="27230" y="71093"/>
                </a:lnTo>
                <a:lnTo>
                  <a:pt x="19648" y="71093"/>
                </a:lnTo>
                <a:lnTo>
                  <a:pt x="16027" y="70444"/>
                </a:lnTo>
                <a:lnTo>
                  <a:pt x="13439" y="69123"/>
                </a:lnTo>
                <a:lnTo>
                  <a:pt x="10847" y="67816"/>
                </a:lnTo>
                <a:lnTo>
                  <a:pt x="9550" y="65872"/>
                </a:lnTo>
                <a:lnTo>
                  <a:pt x="9550" y="62506"/>
                </a:lnTo>
                <a:lnTo>
                  <a:pt x="10328" y="59331"/>
                </a:lnTo>
                <a:lnTo>
                  <a:pt x="12701" y="55994"/>
                </a:lnTo>
                <a:lnTo>
                  <a:pt x="13855" y="44841"/>
                </a:lnTo>
                <a:lnTo>
                  <a:pt x="10670" y="41907"/>
                </a:lnTo>
                <a:lnTo>
                  <a:pt x="10896" y="38300"/>
                </a:lnTo>
                <a:lnTo>
                  <a:pt x="13082" y="34988"/>
                </a:lnTo>
                <a:lnTo>
                  <a:pt x="15648" y="36576"/>
                </a:lnTo>
                <a:lnTo>
                  <a:pt x="19533" y="37706"/>
                </a:lnTo>
                <a:lnTo>
                  <a:pt x="23749" y="37998"/>
                </a:lnTo>
                <a:lnTo>
                  <a:pt x="26812" y="37998"/>
                </a:lnTo>
                <a:lnTo>
                  <a:pt x="29592" y="37566"/>
                </a:lnTo>
                <a:lnTo>
                  <a:pt x="34635" y="35838"/>
                </a:lnTo>
                <a:lnTo>
                  <a:pt x="34315" y="23328"/>
                </a:lnTo>
                <a:lnTo>
                  <a:pt x="33173" y="25981"/>
                </a:lnTo>
                <a:lnTo>
                  <a:pt x="30163" y="28994"/>
                </a:lnTo>
                <a:lnTo>
                  <a:pt x="27331" y="30210"/>
                </a:lnTo>
                <a:lnTo>
                  <a:pt x="23749" y="30502"/>
                </a:lnTo>
                <a:lnTo>
                  <a:pt x="20170" y="30502"/>
                </a:lnTo>
                <a:lnTo>
                  <a:pt x="17387" y="29513"/>
                </a:lnTo>
                <a:lnTo>
                  <a:pt x="13423" y="25513"/>
                </a:lnTo>
                <a:lnTo>
                  <a:pt x="12448" y="22755"/>
                </a:lnTo>
                <a:lnTo>
                  <a:pt x="12448" y="17691"/>
                </a:lnTo>
                <a:lnTo>
                  <a:pt x="13107" y="14756"/>
                </a:lnTo>
                <a:lnTo>
                  <a:pt x="14251" y="12049"/>
                </a:lnTo>
                <a:lnTo>
                  <a:pt x="17995" y="443"/>
                </a:lnTo>
                <a:lnTo>
                  <a:pt x="12941" y="2207"/>
                </a:lnTo>
                <a:lnTo>
                  <a:pt x="8957" y="5115"/>
                </a:lnTo>
                <a:lnTo>
                  <a:pt x="5741" y="8788"/>
                </a:lnTo>
                <a:lnTo>
                  <a:pt x="3696" y="13586"/>
                </a:lnTo>
                <a:lnTo>
                  <a:pt x="3188" y="16294"/>
                </a:lnTo>
                <a:lnTo>
                  <a:pt x="3188" y="21906"/>
                </a:lnTo>
                <a:lnTo>
                  <a:pt x="3531" y="24116"/>
                </a:lnTo>
                <a:lnTo>
                  <a:pt x="4952" y="27773"/>
                </a:lnTo>
                <a:lnTo>
                  <a:pt x="7138" y="30859"/>
                </a:lnTo>
                <a:lnTo>
                  <a:pt x="4471" y="34034"/>
                </a:lnTo>
                <a:lnTo>
                  <a:pt x="2491" y="37807"/>
                </a:lnTo>
                <a:lnTo>
                  <a:pt x="2009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3297970" y="4416112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43"/>
                </a:moveTo>
                <a:lnTo>
                  <a:pt x="48323" y="18403"/>
                </a:lnTo>
                <a:lnTo>
                  <a:pt x="47448" y="15354"/>
                </a:lnTo>
                <a:lnTo>
                  <a:pt x="46569" y="12308"/>
                </a:lnTo>
                <a:lnTo>
                  <a:pt x="45173" y="9665"/>
                </a:lnTo>
                <a:lnTo>
                  <a:pt x="43294" y="7405"/>
                </a:lnTo>
                <a:lnTo>
                  <a:pt x="39002" y="3355"/>
                </a:lnTo>
                <a:lnTo>
                  <a:pt x="36079" y="2020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8"/>
                </a:lnTo>
                <a:lnTo>
                  <a:pt x="14912" y="2034"/>
                </a:lnTo>
                <a:lnTo>
                  <a:pt x="11747" y="3406"/>
                </a:lnTo>
                <a:lnTo>
                  <a:pt x="9079" y="5335"/>
                </a:lnTo>
                <a:lnTo>
                  <a:pt x="10069" y="23990"/>
                </a:lnTo>
                <a:lnTo>
                  <a:pt x="10527" y="19749"/>
                </a:lnTo>
                <a:lnTo>
                  <a:pt x="11863" y="15786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3" y="7607"/>
                </a:lnTo>
                <a:lnTo>
                  <a:pt x="33200" y="9057"/>
                </a:lnTo>
                <a:lnTo>
                  <a:pt x="35586" y="11977"/>
                </a:lnTo>
                <a:lnTo>
                  <a:pt x="37973" y="14871"/>
                </a:lnTo>
                <a:lnTo>
                  <a:pt x="39114" y="18886"/>
                </a:lnTo>
                <a:lnTo>
                  <a:pt x="39002" y="23990"/>
                </a:lnTo>
                <a:lnTo>
                  <a:pt x="44997" y="31115"/>
                </a:lnTo>
                <a:lnTo>
                  <a:pt x="48388" y="29502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70">
                <a:moveTo>
                  <a:pt x="0" y="29415"/>
                </a:moveTo>
                <a:lnTo>
                  <a:pt x="0" y="34203"/>
                </a:lnTo>
                <a:lnTo>
                  <a:pt x="572" y="38404"/>
                </a:lnTo>
                <a:lnTo>
                  <a:pt x="1703" y="42012"/>
                </a:lnTo>
                <a:lnTo>
                  <a:pt x="2844" y="45633"/>
                </a:lnTo>
                <a:lnTo>
                  <a:pt x="4532" y="48629"/>
                </a:lnTo>
                <a:lnTo>
                  <a:pt x="9018" y="53417"/>
                </a:lnTo>
                <a:lnTo>
                  <a:pt x="11761" y="55234"/>
                </a:lnTo>
                <a:lnTo>
                  <a:pt x="15048" y="56451"/>
                </a:lnTo>
                <a:lnTo>
                  <a:pt x="18328" y="57658"/>
                </a:lnTo>
                <a:lnTo>
                  <a:pt x="22147" y="58270"/>
                </a:lnTo>
                <a:lnTo>
                  <a:pt x="26517" y="58270"/>
                </a:lnTo>
                <a:lnTo>
                  <a:pt x="31381" y="58089"/>
                </a:lnTo>
                <a:lnTo>
                  <a:pt x="35827" y="57341"/>
                </a:lnTo>
                <a:lnTo>
                  <a:pt x="39470" y="56451"/>
                </a:lnTo>
                <a:lnTo>
                  <a:pt x="43585" y="55004"/>
                </a:lnTo>
                <a:lnTo>
                  <a:pt x="46393" y="52185"/>
                </a:lnTo>
                <a:lnTo>
                  <a:pt x="46545" y="49442"/>
                </a:lnTo>
                <a:lnTo>
                  <a:pt x="44475" y="46382"/>
                </a:lnTo>
                <a:lnTo>
                  <a:pt x="41911" y="47409"/>
                </a:lnTo>
                <a:lnTo>
                  <a:pt x="39279" y="48376"/>
                </a:lnTo>
                <a:lnTo>
                  <a:pt x="36130" y="49352"/>
                </a:lnTo>
                <a:lnTo>
                  <a:pt x="32195" y="50180"/>
                </a:lnTo>
                <a:lnTo>
                  <a:pt x="27418" y="50382"/>
                </a:lnTo>
                <a:lnTo>
                  <a:pt x="24217" y="50382"/>
                </a:lnTo>
                <a:lnTo>
                  <a:pt x="21513" y="49924"/>
                </a:lnTo>
                <a:lnTo>
                  <a:pt x="17092" y="48121"/>
                </a:lnTo>
                <a:lnTo>
                  <a:pt x="13917" y="45137"/>
                </a:lnTo>
                <a:lnTo>
                  <a:pt x="11556" y="41428"/>
                </a:lnTo>
                <a:lnTo>
                  <a:pt x="10364" y="36716"/>
                </a:lnTo>
                <a:lnTo>
                  <a:pt x="10069" y="34063"/>
                </a:lnTo>
                <a:lnTo>
                  <a:pt x="10069" y="31115"/>
                </a:lnTo>
                <a:lnTo>
                  <a:pt x="44997" y="31115"/>
                </a:lnTo>
                <a:lnTo>
                  <a:pt x="39002" y="23990"/>
                </a:lnTo>
                <a:lnTo>
                  <a:pt x="10069" y="23990"/>
                </a:lnTo>
                <a:lnTo>
                  <a:pt x="9079" y="5335"/>
                </a:lnTo>
                <a:lnTo>
                  <a:pt x="6857" y="7876"/>
                </a:lnTo>
                <a:lnTo>
                  <a:pt x="4648" y="10415"/>
                </a:lnTo>
                <a:lnTo>
                  <a:pt x="2945" y="13489"/>
                </a:lnTo>
                <a:lnTo>
                  <a:pt x="1764" y="17122"/>
                </a:lnTo>
                <a:lnTo>
                  <a:pt x="598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384906" y="4416124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1322" y="48955"/>
                </a:moveTo>
                <a:lnTo>
                  <a:pt x="3441" y="52638"/>
                </a:lnTo>
                <a:lnTo>
                  <a:pt x="6616" y="55396"/>
                </a:lnTo>
                <a:lnTo>
                  <a:pt x="10807" y="57175"/>
                </a:lnTo>
                <a:lnTo>
                  <a:pt x="15595" y="58254"/>
                </a:lnTo>
                <a:lnTo>
                  <a:pt x="21553" y="58254"/>
                </a:lnTo>
                <a:lnTo>
                  <a:pt x="24574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14" y="48714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1" y="48207"/>
                </a:lnTo>
                <a:lnTo>
                  <a:pt x="9958" y="44397"/>
                </a:lnTo>
                <a:lnTo>
                  <a:pt x="9334" y="27416"/>
                </a:lnTo>
                <a:lnTo>
                  <a:pt x="7073" y="28864"/>
                </a:lnTo>
                <a:lnTo>
                  <a:pt x="3035" y="32143"/>
                </a:lnTo>
                <a:lnTo>
                  <a:pt x="608" y="36550"/>
                </a:lnTo>
                <a:lnTo>
                  <a:pt x="0" y="39138"/>
                </a:lnTo>
                <a:lnTo>
                  <a:pt x="0" y="44676"/>
                </a:lnTo>
                <a:lnTo>
                  <a:pt x="1322" y="48955"/>
                </a:lnTo>
                <a:close/>
              </a:path>
              <a:path w="43535" h="58254">
                <a:moveTo>
                  <a:pt x="37515" y="57440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3" y="13790"/>
                </a:lnTo>
                <a:lnTo>
                  <a:pt x="41669" y="8837"/>
                </a:lnTo>
                <a:lnTo>
                  <a:pt x="38822" y="5090"/>
                </a:lnTo>
                <a:lnTo>
                  <a:pt x="35013" y="2156"/>
                </a:lnTo>
                <a:lnTo>
                  <a:pt x="32335" y="1295"/>
                </a:lnTo>
                <a:lnTo>
                  <a:pt x="29668" y="431"/>
                </a:lnTo>
                <a:lnTo>
                  <a:pt x="26427" y="0"/>
                </a:lnTo>
                <a:lnTo>
                  <a:pt x="20574" y="0"/>
                </a:lnTo>
                <a:lnTo>
                  <a:pt x="16560" y="557"/>
                </a:lnTo>
                <a:lnTo>
                  <a:pt x="12701" y="1407"/>
                </a:lnTo>
                <a:lnTo>
                  <a:pt x="9320" y="2537"/>
                </a:lnTo>
                <a:lnTo>
                  <a:pt x="6541" y="3859"/>
                </a:lnTo>
                <a:lnTo>
                  <a:pt x="2919" y="6703"/>
                </a:lnTo>
                <a:lnTo>
                  <a:pt x="2592" y="9601"/>
                </a:lnTo>
                <a:lnTo>
                  <a:pt x="3086" y="12430"/>
                </a:lnTo>
                <a:lnTo>
                  <a:pt x="5713" y="13092"/>
                </a:lnTo>
                <a:lnTo>
                  <a:pt x="8837" y="11314"/>
                </a:lnTo>
                <a:lnTo>
                  <a:pt x="11710" y="9942"/>
                </a:lnTo>
                <a:lnTo>
                  <a:pt x="15278" y="8747"/>
                </a:lnTo>
                <a:lnTo>
                  <a:pt x="19328" y="7898"/>
                </a:lnTo>
                <a:lnTo>
                  <a:pt x="23976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34"/>
                </a:lnTo>
                <a:lnTo>
                  <a:pt x="33872" y="20383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1" y="24879"/>
                </a:lnTo>
                <a:lnTo>
                  <a:pt x="15430" y="25587"/>
                </a:lnTo>
                <a:lnTo>
                  <a:pt x="12128" y="26327"/>
                </a:lnTo>
                <a:lnTo>
                  <a:pt x="9334" y="27416"/>
                </a:lnTo>
                <a:lnTo>
                  <a:pt x="9958" y="44397"/>
                </a:lnTo>
                <a:lnTo>
                  <a:pt x="9958" y="41654"/>
                </a:lnTo>
                <a:lnTo>
                  <a:pt x="10260" y="38620"/>
                </a:lnTo>
                <a:lnTo>
                  <a:pt x="12434" y="35074"/>
                </a:lnTo>
                <a:lnTo>
                  <a:pt x="15022" y="33324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1"/>
                </a:lnTo>
                <a:lnTo>
                  <a:pt x="31482" y="45439"/>
                </a:lnTo>
                <a:lnTo>
                  <a:pt x="27418" y="56196"/>
                </a:lnTo>
                <a:lnTo>
                  <a:pt x="30265" y="54824"/>
                </a:lnTo>
                <a:lnTo>
                  <a:pt x="32853" y="52905"/>
                </a:lnTo>
                <a:lnTo>
                  <a:pt x="35165" y="50417"/>
                </a:lnTo>
                <a:lnTo>
                  <a:pt x="35165" y="55727"/>
                </a:lnTo>
                <a:lnTo>
                  <a:pt x="37515" y="5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446283" y="4416116"/>
            <a:ext cx="45655" cy="57503"/>
          </a:xfrm>
          <a:custGeom>
            <a:avLst/>
            <a:gdLst/>
            <a:ahLst/>
            <a:cxnLst/>
            <a:rect l="l" t="t" r="r" b="b"/>
            <a:pathLst>
              <a:path w="45655" h="57503">
                <a:moveTo>
                  <a:pt x="35928" y="24637"/>
                </a:moveTo>
                <a:lnTo>
                  <a:pt x="35928" y="55674"/>
                </a:lnTo>
                <a:lnTo>
                  <a:pt x="37285" y="57185"/>
                </a:lnTo>
                <a:lnTo>
                  <a:pt x="39837" y="57503"/>
                </a:lnTo>
                <a:lnTo>
                  <a:pt x="42555" y="57467"/>
                </a:lnTo>
                <a:lnTo>
                  <a:pt x="45655" y="55674"/>
                </a:lnTo>
                <a:lnTo>
                  <a:pt x="45655" y="19555"/>
                </a:lnTo>
                <a:lnTo>
                  <a:pt x="45338" y="16329"/>
                </a:lnTo>
                <a:lnTo>
                  <a:pt x="44690" y="13637"/>
                </a:lnTo>
                <a:lnTo>
                  <a:pt x="44028" y="10958"/>
                </a:lnTo>
                <a:lnTo>
                  <a:pt x="41475" y="6602"/>
                </a:lnTo>
                <a:lnTo>
                  <a:pt x="38023" y="3009"/>
                </a:lnTo>
                <a:lnTo>
                  <a:pt x="33195" y="608"/>
                </a:lnTo>
                <a:lnTo>
                  <a:pt x="30210" y="0"/>
                </a:lnTo>
                <a:lnTo>
                  <a:pt x="23670" y="0"/>
                </a:lnTo>
                <a:lnTo>
                  <a:pt x="20660" y="784"/>
                </a:lnTo>
                <a:lnTo>
                  <a:pt x="17701" y="2336"/>
                </a:lnTo>
                <a:lnTo>
                  <a:pt x="14731" y="3884"/>
                </a:lnTo>
                <a:lnTo>
                  <a:pt x="11757" y="6322"/>
                </a:lnTo>
                <a:lnTo>
                  <a:pt x="8773" y="9662"/>
                </a:lnTo>
                <a:lnTo>
                  <a:pt x="8773" y="2653"/>
                </a:lnTo>
                <a:lnTo>
                  <a:pt x="8571" y="1864"/>
                </a:lnTo>
                <a:lnTo>
                  <a:pt x="5994" y="863"/>
                </a:lnTo>
                <a:lnTo>
                  <a:pt x="2778" y="863"/>
                </a:lnTo>
                <a:lnTo>
                  <a:pt x="0" y="2653"/>
                </a:lnTo>
                <a:lnTo>
                  <a:pt x="0" y="55674"/>
                </a:lnTo>
                <a:lnTo>
                  <a:pt x="965" y="57020"/>
                </a:lnTo>
                <a:lnTo>
                  <a:pt x="3884" y="57503"/>
                </a:lnTo>
                <a:lnTo>
                  <a:pt x="6616" y="57467"/>
                </a:lnTo>
                <a:lnTo>
                  <a:pt x="9712" y="55674"/>
                </a:lnTo>
                <a:lnTo>
                  <a:pt x="9712" y="18615"/>
                </a:lnTo>
                <a:lnTo>
                  <a:pt x="12395" y="15278"/>
                </a:lnTo>
                <a:lnTo>
                  <a:pt x="14947" y="12750"/>
                </a:lnTo>
                <a:lnTo>
                  <a:pt x="17373" y="11023"/>
                </a:lnTo>
                <a:lnTo>
                  <a:pt x="22247" y="8431"/>
                </a:lnTo>
                <a:lnTo>
                  <a:pt x="26568" y="8431"/>
                </a:lnTo>
                <a:lnTo>
                  <a:pt x="29653" y="9485"/>
                </a:lnTo>
                <a:lnTo>
                  <a:pt x="32256" y="11225"/>
                </a:lnTo>
                <a:lnTo>
                  <a:pt x="34074" y="13892"/>
                </a:lnTo>
                <a:lnTo>
                  <a:pt x="35229" y="17322"/>
                </a:lnTo>
                <a:lnTo>
                  <a:pt x="35928" y="21600"/>
                </a:lnTo>
                <a:lnTo>
                  <a:pt x="35928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505798" y="4391431"/>
            <a:ext cx="48780" cy="82958"/>
          </a:xfrm>
          <a:custGeom>
            <a:avLst/>
            <a:gdLst/>
            <a:ahLst/>
            <a:cxnLst/>
            <a:rect l="l" t="t" r="r" b="b"/>
            <a:pathLst>
              <a:path w="48780" h="82958">
                <a:moveTo>
                  <a:pt x="40345" y="81191"/>
                </a:moveTo>
                <a:lnTo>
                  <a:pt x="43013" y="82144"/>
                </a:lnTo>
                <a:lnTo>
                  <a:pt x="45986" y="82144"/>
                </a:lnTo>
                <a:lnTo>
                  <a:pt x="48780" y="80366"/>
                </a:lnTo>
                <a:lnTo>
                  <a:pt x="48780" y="1893"/>
                </a:lnTo>
                <a:lnTo>
                  <a:pt x="47358" y="370"/>
                </a:lnTo>
                <a:lnTo>
                  <a:pt x="44805" y="0"/>
                </a:lnTo>
                <a:lnTo>
                  <a:pt x="42099" y="53"/>
                </a:lnTo>
                <a:lnTo>
                  <a:pt x="38988" y="1893"/>
                </a:lnTo>
                <a:lnTo>
                  <a:pt x="38988" y="32702"/>
                </a:lnTo>
                <a:lnTo>
                  <a:pt x="36487" y="30074"/>
                </a:lnTo>
                <a:lnTo>
                  <a:pt x="33934" y="28079"/>
                </a:lnTo>
                <a:lnTo>
                  <a:pt x="31356" y="26723"/>
                </a:lnTo>
                <a:lnTo>
                  <a:pt x="28789" y="25361"/>
                </a:lnTo>
                <a:lnTo>
                  <a:pt x="25956" y="24688"/>
                </a:lnTo>
                <a:lnTo>
                  <a:pt x="19123" y="24688"/>
                </a:lnTo>
                <a:lnTo>
                  <a:pt x="15836" y="25387"/>
                </a:lnTo>
                <a:lnTo>
                  <a:pt x="12978" y="26784"/>
                </a:lnTo>
                <a:lnTo>
                  <a:pt x="10146" y="28169"/>
                </a:lnTo>
                <a:lnTo>
                  <a:pt x="7744" y="30163"/>
                </a:lnTo>
                <a:lnTo>
                  <a:pt x="5829" y="32755"/>
                </a:lnTo>
                <a:lnTo>
                  <a:pt x="3898" y="35359"/>
                </a:lnTo>
                <a:lnTo>
                  <a:pt x="2448" y="38494"/>
                </a:lnTo>
                <a:lnTo>
                  <a:pt x="1459" y="42166"/>
                </a:lnTo>
                <a:lnTo>
                  <a:pt x="48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78" y="62016"/>
                </a:lnTo>
                <a:lnTo>
                  <a:pt x="1167" y="65495"/>
                </a:lnTo>
                <a:lnTo>
                  <a:pt x="1955" y="68961"/>
                </a:lnTo>
                <a:lnTo>
                  <a:pt x="3211" y="71986"/>
                </a:lnTo>
                <a:lnTo>
                  <a:pt x="4899" y="74549"/>
                </a:lnTo>
                <a:lnTo>
                  <a:pt x="6617" y="77141"/>
                </a:lnTo>
                <a:lnTo>
                  <a:pt x="8849" y="79174"/>
                </a:lnTo>
                <a:lnTo>
                  <a:pt x="11606" y="80683"/>
                </a:lnTo>
                <a:lnTo>
                  <a:pt x="11099" y="63831"/>
                </a:lnTo>
                <a:lnTo>
                  <a:pt x="10678" y="61278"/>
                </a:lnTo>
                <a:lnTo>
                  <a:pt x="10275" y="58712"/>
                </a:lnTo>
                <a:lnTo>
                  <a:pt x="10069" y="56109"/>
                </a:lnTo>
                <a:lnTo>
                  <a:pt x="10069" y="53431"/>
                </a:lnTo>
                <a:lnTo>
                  <a:pt x="10311" y="48451"/>
                </a:lnTo>
                <a:lnTo>
                  <a:pt x="11290" y="43588"/>
                </a:lnTo>
                <a:lnTo>
                  <a:pt x="13154" y="39484"/>
                </a:lnTo>
                <a:lnTo>
                  <a:pt x="15646" y="35993"/>
                </a:lnTo>
                <a:lnTo>
                  <a:pt x="19098" y="33642"/>
                </a:lnTo>
                <a:lnTo>
                  <a:pt x="23670" y="33058"/>
                </a:lnTo>
                <a:lnTo>
                  <a:pt x="26352" y="33058"/>
                </a:lnTo>
                <a:lnTo>
                  <a:pt x="28905" y="33911"/>
                </a:lnTo>
                <a:lnTo>
                  <a:pt x="33818" y="37327"/>
                </a:lnTo>
                <a:lnTo>
                  <a:pt x="36360" y="39815"/>
                </a:lnTo>
                <a:lnTo>
                  <a:pt x="38988" y="43066"/>
                </a:lnTo>
                <a:lnTo>
                  <a:pt x="38988" y="64274"/>
                </a:lnTo>
                <a:lnTo>
                  <a:pt x="36014" y="67820"/>
                </a:lnTo>
                <a:lnTo>
                  <a:pt x="33261" y="70448"/>
                </a:lnTo>
                <a:lnTo>
                  <a:pt x="29423" y="73177"/>
                </a:lnTo>
                <a:lnTo>
                  <a:pt x="25805" y="74472"/>
                </a:lnTo>
                <a:lnTo>
                  <a:pt x="23263" y="74639"/>
                </a:lnTo>
                <a:lnTo>
                  <a:pt x="20711" y="74639"/>
                </a:lnTo>
                <a:lnTo>
                  <a:pt x="21550" y="82958"/>
                </a:lnTo>
                <a:lnTo>
                  <a:pt x="25118" y="82958"/>
                </a:lnTo>
                <a:lnTo>
                  <a:pt x="28422" y="82105"/>
                </a:lnTo>
                <a:lnTo>
                  <a:pt x="31417" y="80416"/>
                </a:lnTo>
                <a:lnTo>
                  <a:pt x="34427" y="78742"/>
                </a:lnTo>
                <a:lnTo>
                  <a:pt x="37325" y="76377"/>
                </a:lnTo>
                <a:lnTo>
                  <a:pt x="40104" y="73357"/>
                </a:lnTo>
                <a:lnTo>
                  <a:pt x="40104" y="80366"/>
                </a:lnTo>
                <a:lnTo>
                  <a:pt x="40345" y="81191"/>
                </a:lnTo>
                <a:close/>
              </a:path>
              <a:path w="48780" h="82958">
                <a:moveTo>
                  <a:pt x="11099" y="63831"/>
                </a:moveTo>
                <a:lnTo>
                  <a:pt x="11606" y="80683"/>
                </a:lnTo>
                <a:lnTo>
                  <a:pt x="14349" y="82195"/>
                </a:lnTo>
                <a:lnTo>
                  <a:pt x="17665" y="82958"/>
                </a:lnTo>
                <a:lnTo>
                  <a:pt x="21550" y="82958"/>
                </a:lnTo>
                <a:lnTo>
                  <a:pt x="20711" y="74639"/>
                </a:lnTo>
                <a:lnTo>
                  <a:pt x="18591" y="74041"/>
                </a:lnTo>
                <a:lnTo>
                  <a:pt x="15214" y="71654"/>
                </a:lnTo>
                <a:lnTo>
                  <a:pt x="12826" y="68087"/>
                </a:lnTo>
                <a:lnTo>
                  <a:pt x="11099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593426" y="4416245"/>
            <a:ext cx="50190" cy="78522"/>
          </a:xfrm>
          <a:custGeom>
            <a:avLst/>
            <a:gdLst/>
            <a:ahLst/>
            <a:cxnLst/>
            <a:rect l="l" t="t" r="r" b="b"/>
            <a:pathLst>
              <a:path w="50190" h="78522">
                <a:moveTo>
                  <a:pt x="29641" y="443"/>
                </a:moveTo>
                <a:lnTo>
                  <a:pt x="26847" y="86"/>
                </a:lnTo>
                <a:lnTo>
                  <a:pt x="20750" y="0"/>
                </a:lnTo>
                <a:lnTo>
                  <a:pt x="17995" y="443"/>
                </a:lnTo>
                <a:lnTo>
                  <a:pt x="14248" y="12049"/>
                </a:lnTo>
                <a:lnTo>
                  <a:pt x="17258" y="8989"/>
                </a:lnTo>
                <a:lnTo>
                  <a:pt x="20040" y="7733"/>
                </a:lnTo>
                <a:lnTo>
                  <a:pt x="23568" y="7416"/>
                </a:lnTo>
                <a:lnTo>
                  <a:pt x="27216" y="7416"/>
                </a:lnTo>
                <a:lnTo>
                  <a:pt x="30034" y="8431"/>
                </a:lnTo>
                <a:lnTo>
                  <a:pt x="33997" y="12470"/>
                </a:lnTo>
                <a:lnTo>
                  <a:pt x="34988" y="15289"/>
                </a:lnTo>
                <a:lnTo>
                  <a:pt x="34988" y="20434"/>
                </a:lnTo>
                <a:lnTo>
                  <a:pt x="34314" y="23328"/>
                </a:lnTo>
                <a:lnTo>
                  <a:pt x="34620" y="35838"/>
                </a:lnTo>
                <a:lnTo>
                  <a:pt x="38620" y="32953"/>
                </a:lnTo>
                <a:lnTo>
                  <a:pt x="41846" y="29321"/>
                </a:lnTo>
                <a:lnTo>
                  <a:pt x="43801" y="24610"/>
                </a:lnTo>
                <a:lnTo>
                  <a:pt x="44297" y="21906"/>
                </a:lnTo>
                <a:lnTo>
                  <a:pt x="44297" y="18846"/>
                </a:lnTo>
                <a:lnTo>
                  <a:pt x="44030" y="15224"/>
                </a:lnTo>
                <a:lnTo>
                  <a:pt x="42925" y="11797"/>
                </a:lnTo>
                <a:lnTo>
                  <a:pt x="40589" y="8823"/>
                </a:lnTo>
                <a:lnTo>
                  <a:pt x="48182" y="8823"/>
                </a:lnTo>
                <a:lnTo>
                  <a:pt x="49629" y="7923"/>
                </a:lnTo>
                <a:lnTo>
                  <a:pt x="50190" y="4939"/>
                </a:lnTo>
                <a:lnTo>
                  <a:pt x="50190" y="3606"/>
                </a:lnTo>
                <a:lnTo>
                  <a:pt x="48182" y="1000"/>
                </a:lnTo>
                <a:lnTo>
                  <a:pt x="32155" y="1000"/>
                </a:lnTo>
                <a:lnTo>
                  <a:pt x="29641" y="443"/>
                </a:lnTo>
                <a:close/>
              </a:path>
              <a:path w="50190" h="78522">
                <a:moveTo>
                  <a:pt x="39890" y="60909"/>
                </a:moveTo>
                <a:lnTo>
                  <a:pt x="39890" y="62240"/>
                </a:lnTo>
                <a:lnTo>
                  <a:pt x="38555" y="65948"/>
                </a:lnTo>
                <a:lnTo>
                  <a:pt x="35253" y="68921"/>
                </a:lnTo>
                <a:lnTo>
                  <a:pt x="31661" y="70243"/>
                </a:lnTo>
                <a:lnTo>
                  <a:pt x="27216" y="71093"/>
                </a:lnTo>
                <a:lnTo>
                  <a:pt x="28244" y="78522"/>
                </a:lnTo>
                <a:lnTo>
                  <a:pt x="32078" y="78041"/>
                </a:lnTo>
                <a:lnTo>
                  <a:pt x="35344" y="77076"/>
                </a:lnTo>
                <a:lnTo>
                  <a:pt x="38605" y="76122"/>
                </a:lnTo>
                <a:lnTo>
                  <a:pt x="41287" y="74800"/>
                </a:lnTo>
                <a:lnTo>
                  <a:pt x="45488" y="71460"/>
                </a:lnTo>
                <a:lnTo>
                  <a:pt x="48066" y="67334"/>
                </a:lnTo>
                <a:lnTo>
                  <a:pt x="49593" y="62812"/>
                </a:lnTo>
                <a:lnTo>
                  <a:pt x="49593" y="58064"/>
                </a:lnTo>
                <a:lnTo>
                  <a:pt x="48247" y="54277"/>
                </a:lnTo>
                <a:lnTo>
                  <a:pt x="46087" y="51051"/>
                </a:lnTo>
                <a:lnTo>
                  <a:pt x="42861" y="48665"/>
                </a:lnTo>
                <a:lnTo>
                  <a:pt x="38760" y="47103"/>
                </a:lnTo>
                <a:lnTo>
                  <a:pt x="34149" y="46087"/>
                </a:lnTo>
                <a:lnTo>
                  <a:pt x="31521" y="46012"/>
                </a:lnTo>
                <a:lnTo>
                  <a:pt x="17679" y="45413"/>
                </a:lnTo>
                <a:lnTo>
                  <a:pt x="13855" y="44841"/>
                </a:lnTo>
                <a:lnTo>
                  <a:pt x="12700" y="55994"/>
                </a:lnTo>
                <a:lnTo>
                  <a:pt x="15786" y="53186"/>
                </a:lnTo>
                <a:lnTo>
                  <a:pt x="29512" y="53654"/>
                </a:lnTo>
                <a:lnTo>
                  <a:pt x="32687" y="53745"/>
                </a:lnTo>
                <a:lnTo>
                  <a:pt x="35228" y="54406"/>
                </a:lnTo>
                <a:lnTo>
                  <a:pt x="38950" y="56869"/>
                </a:lnTo>
                <a:lnTo>
                  <a:pt x="39890" y="60909"/>
                </a:lnTo>
                <a:close/>
              </a:path>
              <a:path w="50190" h="78522">
                <a:moveTo>
                  <a:pt x="1993" y="42354"/>
                </a:moveTo>
                <a:lnTo>
                  <a:pt x="2462" y="45680"/>
                </a:lnTo>
                <a:lnTo>
                  <a:pt x="4305" y="48679"/>
                </a:lnTo>
                <a:lnTo>
                  <a:pt x="6400" y="51879"/>
                </a:lnTo>
                <a:lnTo>
                  <a:pt x="3365" y="54875"/>
                </a:lnTo>
                <a:lnTo>
                  <a:pt x="1270" y="58125"/>
                </a:lnTo>
                <a:lnTo>
                  <a:pt x="165" y="61708"/>
                </a:lnTo>
                <a:lnTo>
                  <a:pt x="0" y="64260"/>
                </a:lnTo>
                <a:lnTo>
                  <a:pt x="431" y="68209"/>
                </a:lnTo>
                <a:lnTo>
                  <a:pt x="2159" y="71690"/>
                </a:lnTo>
                <a:lnTo>
                  <a:pt x="5486" y="74458"/>
                </a:lnTo>
                <a:lnTo>
                  <a:pt x="9866" y="76705"/>
                </a:lnTo>
                <a:lnTo>
                  <a:pt x="12876" y="77429"/>
                </a:lnTo>
                <a:lnTo>
                  <a:pt x="15875" y="78155"/>
                </a:lnTo>
                <a:lnTo>
                  <a:pt x="19518" y="78522"/>
                </a:lnTo>
                <a:lnTo>
                  <a:pt x="28244" y="78522"/>
                </a:lnTo>
                <a:lnTo>
                  <a:pt x="27216" y="71093"/>
                </a:lnTo>
                <a:lnTo>
                  <a:pt x="19634" y="71093"/>
                </a:lnTo>
                <a:lnTo>
                  <a:pt x="16026" y="70444"/>
                </a:lnTo>
                <a:lnTo>
                  <a:pt x="13435" y="69123"/>
                </a:lnTo>
                <a:lnTo>
                  <a:pt x="10845" y="67816"/>
                </a:lnTo>
                <a:lnTo>
                  <a:pt x="9536" y="65872"/>
                </a:lnTo>
                <a:lnTo>
                  <a:pt x="9536" y="62506"/>
                </a:lnTo>
                <a:lnTo>
                  <a:pt x="10309" y="59331"/>
                </a:lnTo>
                <a:lnTo>
                  <a:pt x="12700" y="55994"/>
                </a:lnTo>
                <a:lnTo>
                  <a:pt x="13855" y="44841"/>
                </a:lnTo>
                <a:lnTo>
                  <a:pt x="10666" y="41907"/>
                </a:lnTo>
                <a:lnTo>
                  <a:pt x="10896" y="38300"/>
                </a:lnTo>
                <a:lnTo>
                  <a:pt x="13067" y="34988"/>
                </a:lnTo>
                <a:lnTo>
                  <a:pt x="15645" y="36576"/>
                </a:lnTo>
                <a:lnTo>
                  <a:pt x="19532" y="37706"/>
                </a:lnTo>
                <a:lnTo>
                  <a:pt x="23733" y="37998"/>
                </a:lnTo>
                <a:lnTo>
                  <a:pt x="26794" y="37998"/>
                </a:lnTo>
                <a:lnTo>
                  <a:pt x="29590" y="37566"/>
                </a:lnTo>
                <a:lnTo>
                  <a:pt x="34620" y="35838"/>
                </a:lnTo>
                <a:lnTo>
                  <a:pt x="34314" y="23328"/>
                </a:lnTo>
                <a:lnTo>
                  <a:pt x="33169" y="25981"/>
                </a:lnTo>
                <a:lnTo>
                  <a:pt x="30159" y="28994"/>
                </a:lnTo>
                <a:lnTo>
                  <a:pt x="27330" y="30210"/>
                </a:lnTo>
                <a:lnTo>
                  <a:pt x="23733" y="30502"/>
                </a:lnTo>
                <a:lnTo>
                  <a:pt x="20166" y="30502"/>
                </a:lnTo>
                <a:lnTo>
                  <a:pt x="17383" y="29513"/>
                </a:lnTo>
                <a:lnTo>
                  <a:pt x="13423" y="25513"/>
                </a:lnTo>
                <a:lnTo>
                  <a:pt x="12433" y="22755"/>
                </a:lnTo>
                <a:lnTo>
                  <a:pt x="12433" y="17691"/>
                </a:lnTo>
                <a:lnTo>
                  <a:pt x="13107" y="14756"/>
                </a:lnTo>
                <a:lnTo>
                  <a:pt x="14248" y="12049"/>
                </a:lnTo>
                <a:lnTo>
                  <a:pt x="17995" y="443"/>
                </a:lnTo>
                <a:lnTo>
                  <a:pt x="12941" y="2207"/>
                </a:lnTo>
                <a:lnTo>
                  <a:pt x="8952" y="5115"/>
                </a:lnTo>
                <a:lnTo>
                  <a:pt x="5727" y="8788"/>
                </a:lnTo>
                <a:lnTo>
                  <a:pt x="3693" y="13586"/>
                </a:lnTo>
                <a:lnTo>
                  <a:pt x="3175" y="16294"/>
                </a:lnTo>
                <a:lnTo>
                  <a:pt x="3175" y="21906"/>
                </a:lnTo>
                <a:lnTo>
                  <a:pt x="3530" y="24116"/>
                </a:lnTo>
                <a:lnTo>
                  <a:pt x="4952" y="27773"/>
                </a:lnTo>
                <a:lnTo>
                  <a:pt x="7134" y="30859"/>
                </a:lnTo>
                <a:lnTo>
                  <a:pt x="4456" y="34034"/>
                </a:lnTo>
                <a:lnTo>
                  <a:pt x="2486" y="37807"/>
                </a:lnTo>
                <a:lnTo>
                  <a:pt x="1993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655843" y="4416124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32" y="57185"/>
                </a:moveTo>
                <a:lnTo>
                  <a:pt x="3873" y="57491"/>
                </a:lnTo>
                <a:lnTo>
                  <a:pt x="6601" y="57452"/>
                </a:lnTo>
                <a:lnTo>
                  <a:pt x="9701" y="55662"/>
                </a:lnTo>
                <a:lnTo>
                  <a:pt x="9701" y="20789"/>
                </a:lnTo>
                <a:lnTo>
                  <a:pt x="11087" y="18629"/>
                </a:lnTo>
                <a:lnTo>
                  <a:pt x="13474" y="15313"/>
                </a:lnTo>
                <a:lnTo>
                  <a:pt x="15709" y="12635"/>
                </a:lnTo>
                <a:lnTo>
                  <a:pt x="18780" y="10172"/>
                </a:lnTo>
                <a:lnTo>
                  <a:pt x="21628" y="9179"/>
                </a:lnTo>
                <a:lnTo>
                  <a:pt x="24904" y="9420"/>
                </a:lnTo>
                <a:lnTo>
                  <a:pt x="27899" y="10274"/>
                </a:lnTo>
                <a:lnTo>
                  <a:pt x="30873" y="8902"/>
                </a:lnTo>
                <a:lnTo>
                  <a:pt x="30948" y="3973"/>
                </a:lnTo>
                <a:lnTo>
                  <a:pt x="28943" y="939"/>
                </a:lnTo>
                <a:lnTo>
                  <a:pt x="26325" y="251"/>
                </a:lnTo>
                <a:lnTo>
                  <a:pt x="23774" y="0"/>
                </a:lnTo>
                <a:lnTo>
                  <a:pt x="20991" y="139"/>
                </a:lnTo>
                <a:lnTo>
                  <a:pt x="17625" y="1270"/>
                </a:lnTo>
                <a:lnTo>
                  <a:pt x="14133" y="3848"/>
                </a:lnTo>
                <a:lnTo>
                  <a:pt x="11595" y="6515"/>
                </a:lnTo>
                <a:lnTo>
                  <a:pt x="8761" y="10360"/>
                </a:lnTo>
                <a:lnTo>
                  <a:pt x="8761" y="2653"/>
                </a:lnTo>
                <a:lnTo>
                  <a:pt x="8559" y="1854"/>
                </a:lnTo>
                <a:lnTo>
                  <a:pt x="5979" y="849"/>
                </a:lnTo>
                <a:lnTo>
                  <a:pt x="2768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694035" y="4416116"/>
            <a:ext cx="53021" cy="58266"/>
          </a:xfrm>
          <a:custGeom>
            <a:avLst/>
            <a:gdLst/>
            <a:ahLst/>
            <a:cxnLst/>
            <a:rect l="l" t="t" r="r" b="b"/>
            <a:pathLst>
              <a:path w="53021" h="58266">
                <a:moveTo>
                  <a:pt x="519" y="38124"/>
                </a:moveTo>
                <a:lnTo>
                  <a:pt x="1588" y="41655"/>
                </a:lnTo>
                <a:lnTo>
                  <a:pt x="2639" y="45198"/>
                </a:lnTo>
                <a:lnTo>
                  <a:pt x="4251" y="48196"/>
                </a:lnTo>
                <a:lnTo>
                  <a:pt x="8582" y="53146"/>
                </a:lnTo>
                <a:lnTo>
                  <a:pt x="11276" y="55029"/>
                </a:lnTo>
                <a:lnTo>
                  <a:pt x="10883" y="37184"/>
                </a:lnTo>
                <a:lnTo>
                  <a:pt x="10336" y="34631"/>
                </a:lnTo>
                <a:lnTo>
                  <a:pt x="10069" y="31899"/>
                </a:lnTo>
                <a:lnTo>
                  <a:pt x="10069" y="25970"/>
                </a:lnTo>
                <a:lnTo>
                  <a:pt x="10386" y="23177"/>
                </a:lnTo>
                <a:lnTo>
                  <a:pt x="11049" y="20624"/>
                </a:lnTo>
                <a:lnTo>
                  <a:pt x="11708" y="18072"/>
                </a:lnTo>
                <a:lnTo>
                  <a:pt x="12697" y="15862"/>
                </a:lnTo>
                <a:lnTo>
                  <a:pt x="15405" y="12128"/>
                </a:lnTo>
                <a:lnTo>
                  <a:pt x="19202" y="9662"/>
                </a:lnTo>
                <a:lnTo>
                  <a:pt x="23760" y="8139"/>
                </a:lnTo>
                <a:lnTo>
                  <a:pt x="29794" y="8139"/>
                </a:lnTo>
                <a:lnTo>
                  <a:pt x="32396" y="8698"/>
                </a:lnTo>
                <a:lnTo>
                  <a:pt x="36601" y="10947"/>
                </a:lnTo>
                <a:lnTo>
                  <a:pt x="39495" y="14375"/>
                </a:lnTo>
                <a:lnTo>
                  <a:pt x="41605" y="18540"/>
                </a:lnTo>
                <a:lnTo>
                  <a:pt x="42148" y="21092"/>
                </a:lnTo>
                <a:lnTo>
                  <a:pt x="42672" y="23658"/>
                </a:lnTo>
                <a:lnTo>
                  <a:pt x="42937" y="26352"/>
                </a:lnTo>
                <a:lnTo>
                  <a:pt x="42937" y="32280"/>
                </a:lnTo>
                <a:lnTo>
                  <a:pt x="42631" y="35100"/>
                </a:lnTo>
                <a:lnTo>
                  <a:pt x="41997" y="37655"/>
                </a:lnTo>
                <a:lnTo>
                  <a:pt x="41365" y="40208"/>
                </a:lnTo>
                <a:lnTo>
                  <a:pt x="40370" y="42404"/>
                </a:lnTo>
                <a:lnTo>
                  <a:pt x="37666" y="46098"/>
                </a:lnTo>
                <a:lnTo>
                  <a:pt x="33844" y="48539"/>
                </a:lnTo>
                <a:lnTo>
                  <a:pt x="29272" y="50087"/>
                </a:lnTo>
                <a:lnTo>
                  <a:pt x="30402" y="58266"/>
                </a:lnTo>
                <a:lnTo>
                  <a:pt x="34326" y="57528"/>
                </a:lnTo>
                <a:lnTo>
                  <a:pt x="37731" y="56055"/>
                </a:lnTo>
                <a:lnTo>
                  <a:pt x="41120" y="54583"/>
                </a:lnTo>
                <a:lnTo>
                  <a:pt x="43953" y="52538"/>
                </a:lnTo>
                <a:lnTo>
                  <a:pt x="46214" y="49910"/>
                </a:lnTo>
                <a:lnTo>
                  <a:pt x="48474" y="47282"/>
                </a:lnTo>
                <a:lnTo>
                  <a:pt x="50162" y="44143"/>
                </a:lnTo>
                <a:lnTo>
                  <a:pt x="51308" y="40510"/>
                </a:lnTo>
                <a:lnTo>
                  <a:pt x="52448" y="36878"/>
                </a:lnTo>
                <a:lnTo>
                  <a:pt x="53021" y="32904"/>
                </a:lnTo>
                <a:lnTo>
                  <a:pt x="53021" y="24141"/>
                </a:lnTo>
                <a:lnTo>
                  <a:pt x="52473" y="20152"/>
                </a:lnTo>
                <a:lnTo>
                  <a:pt x="51394" y="16624"/>
                </a:lnTo>
                <a:lnTo>
                  <a:pt x="50317" y="13078"/>
                </a:lnTo>
                <a:lnTo>
                  <a:pt x="48690" y="10083"/>
                </a:lnTo>
                <a:lnTo>
                  <a:pt x="44373" y="5140"/>
                </a:lnTo>
                <a:lnTo>
                  <a:pt x="41667" y="3251"/>
                </a:lnTo>
                <a:lnTo>
                  <a:pt x="38441" y="1954"/>
                </a:lnTo>
                <a:lnTo>
                  <a:pt x="35204" y="659"/>
                </a:lnTo>
                <a:lnTo>
                  <a:pt x="31393" y="0"/>
                </a:lnTo>
                <a:lnTo>
                  <a:pt x="22529" y="0"/>
                </a:lnTo>
                <a:lnTo>
                  <a:pt x="18566" y="734"/>
                </a:lnTo>
                <a:lnTo>
                  <a:pt x="15189" y="2181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15"/>
                </a:lnTo>
                <a:lnTo>
                  <a:pt x="4483" y="10947"/>
                </a:lnTo>
                <a:lnTo>
                  <a:pt x="2794" y="14083"/>
                </a:lnTo>
                <a:lnTo>
                  <a:pt x="1675" y="17715"/>
                </a:lnTo>
                <a:lnTo>
                  <a:pt x="558" y="21348"/>
                </a:lnTo>
                <a:lnTo>
                  <a:pt x="0" y="25311"/>
                </a:lnTo>
                <a:lnTo>
                  <a:pt x="0" y="34124"/>
                </a:lnTo>
                <a:lnTo>
                  <a:pt x="519" y="38124"/>
                </a:lnTo>
                <a:close/>
              </a:path>
              <a:path w="53021" h="58266">
                <a:moveTo>
                  <a:pt x="13550" y="43865"/>
                </a:moveTo>
                <a:lnTo>
                  <a:pt x="11416" y="39737"/>
                </a:lnTo>
                <a:lnTo>
                  <a:pt x="10883" y="37184"/>
                </a:lnTo>
                <a:lnTo>
                  <a:pt x="11276" y="55029"/>
                </a:lnTo>
                <a:lnTo>
                  <a:pt x="14526" y="56321"/>
                </a:lnTo>
                <a:lnTo>
                  <a:pt x="17766" y="57618"/>
                </a:lnTo>
                <a:lnTo>
                  <a:pt x="21550" y="58266"/>
                </a:lnTo>
                <a:lnTo>
                  <a:pt x="30402" y="58266"/>
                </a:lnTo>
                <a:lnTo>
                  <a:pt x="29272" y="50087"/>
                </a:lnTo>
                <a:lnTo>
                  <a:pt x="23277" y="50087"/>
                </a:lnTo>
                <a:lnTo>
                  <a:pt x="20675" y="49528"/>
                </a:lnTo>
                <a:lnTo>
                  <a:pt x="16470" y="47282"/>
                </a:lnTo>
                <a:lnTo>
                  <a:pt x="13550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754716" y="4416944"/>
            <a:ext cx="80060" cy="56667"/>
          </a:xfrm>
          <a:custGeom>
            <a:avLst/>
            <a:gdLst/>
            <a:ahLst/>
            <a:cxnLst/>
            <a:rect l="l" t="t" r="r" b="b"/>
            <a:pathLst>
              <a:path w="80060" h="56667">
                <a:moveTo>
                  <a:pt x="521" y="4179"/>
                </a:moveTo>
                <a:lnTo>
                  <a:pt x="16027" y="54547"/>
                </a:lnTo>
                <a:lnTo>
                  <a:pt x="17640" y="56200"/>
                </a:lnTo>
                <a:lnTo>
                  <a:pt x="20293" y="56631"/>
                </a:lnTo>
                <a:lnTo>
                  <a:pt x="23684" y="56667"/>
                </a:lnTo>
                <a:lnTo>
                  <a:pt x="26287" y="56531"/>
                </a:lnTo>
                <a:lnTo>
                  <a:pt x="29160" y="54547"/>
                </a:lnTo>
                <a:lnTo>
                  <a:pt x="39470" y="16092"/>
                </a:lnTo>
                <a:lnTo>
                  <a:pt x="39701" y="16092"/>
                </a:lnTo>
                <a:lnTo>
                  <a:pt x="50839" y="54547"/>
                </a:lnTo>
                <a:lnTo>
                  <a:pt x="52463" y="56200"/>
                </a:lnTo>
                <a:lnTo>
                  <a:pt x="55256" y="56631"/>
                </a:lnTo>
                <a:lnTo>
                  <a:pt x="58672" y="56667"/>
                </a:lnTo>
                <a:lnTo>
                  <a:pt x="61239" y="56531"/>
                </a:lnTo>
                <a:lnTo>
                  <a:pt x="63917" y="54547"/>
                </a:lnTo>
                <a:lnTo>
                  <a:pt x="79527" y="4179"/>
                </a:lnTo>
                <a:lnTo>
                  <a:pt x="80060" y="1717"/>
                </a:lnTo>
                <a:lnTo>
                  <a:pt x="79146" y="356"/>
                </a:lnTo>
                <a:lnTo>
                  <a:pt x="76467" y="0"/>
                </a:lnTo>
                <a:lnTo>
                  <a:pt x="73012" y="90"/>
                </a:lnTo>
                <a:lnTo>
                  <a:pt x="70269" y="1893"/>
                </a:lnTo>
                <a:lnTo>
                  <a:pt x="57671" y="45594"/>
                </a:lnTo>
                <a:lnTo>
                  <a:pt x="57506" y="45594"/>
                </a:lnTo>
                <a:lnTo>
                  <a:pt x="44831" y="1767"/>
                </a:lnTo>
                <a:lnTo>
                  <a:pt x="43714" y="396"/>
                </a:lnTo>
                <a:lnTo>
                  <a:pt x="40881" y="0"/>
                </a:lnTo>
                <a:lnTo>
                  <a:pt x="37555" y="90"/>
                </a:lnTo>
                <a:lnTo>
                  <a:pt x="34923" y="1893"/>
                </a:lnTo>
                <a:lnTo>
                  <a:pt x="23202" y="45594"/>
                </a:lnTo>
                <a:lnTo>
                  <a:pt x="22975" y="45594"/>
                </a:lnTo>
                <a:lnTo>
                  <a:pt x="10184" y="1893"/>
                </a:lnTo>
                <a:lnTo>
                  <a:pt x="8661" y="255"/>
                </a:lnTo>
                <a:lnTo>
                  <a:pt x="5929" y="0"/>
                </a:lnTo>
                <a:lnTo>
                  <a:pt x="2541" y="64"/>
                </a:lnTo>
                <a:lnTo>
                  <a:pt x="0" y="1361"/>
                </a:lnTo>
                <a:lnTo>
                  <a:pt x="521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869924" y="4416116"/>
            <a:ext cx="53019" cy="58266"/>
          </a:xfrm>
          <a:custGeom>
            <a:avLst/>
            <a:gdLst/>
            <a:ahLst/>
            <a:cxnLst/>
            <a:rect l="l" t="t" r="r" b="b"/>
            <a:pathLst>
              <a:path w="53019" h="58266">
                <a:moveTo>
                  <a:pt x="532" y="38124"/>
                </a:moveTo>
                <a:lnTo>
                  <a:pt x="1587" y="41655"/>
                </a:lnTo>
                <a:lnTo>
                  <a:pt x="2653" y="45198"/>
                </a:lnTo>
                <a:lnTo>
                  <a:pt x="4265" y="48196"/>
                </a:lnTo>
                <a:lnTo>
                  <a:pt x="8585" y="53146"/>
                </a:lnTo>
                <a:lnTo>
                  <a:pt x="11289" y="55029"/>
                </a:lnTo>
                <a:lnTo>
                  <a:pt x="10882" y="37184"/>
                </a:lnTo>
                <a:lnTo>
                  <a:pt x="10349" y="34631"/>
                </a:lnTo>
                <a:lnTo>
                  <a:pt x="10068" y="31899"/>
                </a:lnTo>
                <a:lnTo>
                  <a:pt x="10068" y="25970"/>
                </a:lnTo>
                <a:lnTo>
                  <a:pt x="10400" y="23177"/>
                </a:lnTo>
                <a:lnTo>
                  <a:pt x="11047" y="20624"/>
                </a:lnTo>
                <a:lnTo>
                  <a:pt x="11706" y="18072"/>
                </a:lnTo>
                <a:lnTo>
                  <a:pt x="12711" y="15862"/>
                </a:lnTo>
                <a:lnTo>
                  <a:pt x="15403" y="12128"/>
                </a:lnTo>
                <a:lnTo>
                  <a:pt x="19202" y="9662"/>
                </a:lnTo>
                <a:lnTo>
                  <a:pt x="23759" y="8139"/>
                </a:lnTo>
                <a:lnTo>
                  <a:pt x="29792" y="8139"/>
                </a:lnTo>
                <a:lnTo>
                  <a:pt x="32410" y="8698"/>
                </a:lnTo>
                <a:lnTo>
                  <a:pt x="36611" y="10947"/>
                </a:lnTo>
                <a:lnTo>
                  <a:pt x="39509" y="14375"/>
                </a:lnTo>
                <a:lnTo>
                  <a:pt x="41615" y="18540"/>
                </a:lnTo>
                <a:lnTo>
                  <a:pt x="42151" y="21092"/>
                </a:lnTo>
                <a:lnTo>
                  <a:pt x="42684" y="23658"/>
                </a:lnTo>
                <a:lnTo>
                  <a:pt x="42951" y="26352"/>
                </a:lnTo>
                <a:lnTo>
                  <a:pt x="42951" y="32280"/>
                </a:lnTo>
                <a:lnTo>
                  <a:pt x="42633" y="35100"/>
                </a:lnTo>
                <a:lnTo>
                  <a:pt x="41997" y="37655"/>
                </a:lnTo>
                <a:lnTo>
                  <a:pt x="41363" y="40208"/>
                </a:lnTo>
                <a:lnTo>
                  <a:pt x="40373" y="42404"/>
                </a:lnTo>
                <a:lnTo>
                  <a:pt x="37680" y="46098"/>
                </a:lnTo>
                <a:lnTo>
                  <a:pt x="33842" y="48539"/>
                </a:lnTo>
                <a:lnTo>
                  <a:pt x="29270" y="50087"/>
                </a:lnTo>
                <a:lnTo>
                  <a:pt x="30401" y="58266"/>
                </a:lnTo>
                <a:lnTo>
                  <a:pt x="34325" y="57528"/>
                </a:lnTo>
                <a:lnTo>
                  <a:pt x="37730" y="56055"/>
                </a:lnTo>
                <a:lnTo>
                  <a:pt x="41122" y="54583"/>
                </a:lnTo>
                <a:lnTo>
                  <a:pt x="43955" y="52538"/>
                </a:lnTo>
                <a:lnTo>
                  <a:pt x="46212" y="49910"/>
                </a:lnTo>
                <a:lnTo>
                  <a:pt x="48473" y="47282"/>
                </a:lnTo>
                <a:lnTo>
                  <a:pt x="50164" y="44143"/>
                </a:lnTo>
                <a:lnTo>
                  <a:pt x="51306" y="40510"/>
                </a:lnTo>
                <a:lnTo>
                  <a:pt x="52450" y="36878"/>
                </a:lnTo>
                <a:lnTo>
                  <a:pt x="53019" y="32904"/>
                </a:lnTo>
                <a:lnTo>
                  <a:pt x="53019" y="24141"/>
                </a:lnTo>
                <a:lnTo>
                  <a:pt x="52476" y="20152"/>
                </a:lnTo>
                <a:lnTo>
                  <a:pt x="51396" y="16624"/>
                </a:lnTo>
                <a:lnTo>
                  <a:pt x="50316" y="13078"/>
                </a:lnTo>
                <a:lnTo>
                  <a:pt x="48703" y="10083"/>
                </a:lnTo>
                <a:lnTo>
                  <a:pt x="44372" y="5140"/>
                </a:lnTo>
                <a:lnTo>
                  <a:pt x="41680" y="3251"/>
                </a:lnTo>
                <a:lnTo>
                  <a:pt x="38440" y="1954"/>
                </a:lnTo>
                <a:lnTo>
                  <a:pt x="35204" y="659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4"/>
                </a:lnTo>
                <a:lnTo>
                  <a:pt x="15201" y="2181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15"/>
                </a:lnTo>
                <a:lnTo>
                  <a:pt x="4495" y="10947"/>
                </a:lnTo>
                <a:lnTo>
                  <a:pt x="2807" y="14083"/>
                </a:lnTo>
                <a:lnTo>
                  <a:pt x="1677" y="17715"/>
                </a:lnTo>
                <a:lnTo>
                  <a:pt x="557" y="21348"/>
                </a:lnTo>
                <a:lnTo>
                  <a:pt x="0" y="25311"/>
                </a:lnTo>
                <a:lnTo>
                  <a:pt x="0" y="34124"/>
                </a:lnTo>
                <a:lnTo>
                  <a:pt x="532" y="38124"/>
                </a:lnTo>
                <a:close/>
              </a:path>
              <a:path w="53019" h="58266">
                <a:moveTo>
                  <a:pt x="13564" y="43865"/>
                </a:moveTo>
                <a:lnTo>
                  <a:pt x="11414" y="39737"/>
                </a:lnTo>
                <a:lnTo>
                  <a:pt x="10882" y="37184"/>
                </a:lnTo>
                <a:lnTo>
                  <a:pt x="11289" y="55029"/>
                </a:lnTo>
                <a:lnTo>
                  <a:pt x="14528" y="56321"/>
                </a:lnTo>
                <a:lnTo>
                  <a:pt x="17766" y="57618"/>
                </a:lnTo>
                <a:lnTo>
                  <a:pt x="21563" y="58266"/>
                </a:lnTo>
                <a:lnTo>
                  <a:pt x="30401" y="58266"/>
                </a:lnTo>
                <a:lnTo>
                  <a:pt x="29270" y="50087"/>
                </a:lnTo>
                <a:lnTo>
                  <a:pt x="23291" y="50087"/>
                </a:lnTo>
                <a:lnTo>
                  <a:pt x="20674" y="49528"/>
                </a:lnTo>
                <a:lnTo>
                  <a:pt x="16469" y="47282"/>
                </a:lnTo>
                <a:lnTo>
                  <a:pt x="13564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936845" y="4416952"/>
            <a:ext cx="45720" cy="57430"/>
          </a:xfrm>
          <a:custGeom>
            <a:avLst/>
            <a:gdLst/>
            <a:ahLst/>
            <a:cxnLst/>
            <a:rect l="l" t="t" r="r" b="b"/>
            <a:pathLst>
              <a:path w="45720" h="57430">
                <a:moveTo>
                  <a:pt x="9777" y="1817"/>
                </a:moveTo>
                <a:lnTo>
                  <a:pt x="8380" y="255"/>
                </a:lnTo>
                <a:lnTo>
                  <a:pt x="5828" y="0"/>
                </a:lnTo>
                <a:lnTo>
                  <a:pt x="3149" y="27"/>
                </a:lnTo>
                <a:lnTo>
                  <a:pt x="0" y="1817"/>
                </a:lnTo>
                <a:lnTo>
                  <a:pt x="0" y="37835"/>
                </a:lnTo>
                <a:lnTo>
                  <a:pt x="331" y="41111"/>
                </a:lnTo>
                <a:lnTo>
                  <a:pt x="975" y="43804"/>
                </a:lnTo>
                <a:lnTo>
                  <a:pt x="1612" y="46483"/>
                </a:lnTo>
                <a:lnTo>
                  <a:pt x="4175" y="50878"/>
                </a:lnTo>
                <a:lnTo>
                  <a:pt x="7631" y="54496"/>
                </a:lnTo>
                <a:lnTo>
                  <a:pt x="12459" y="56847"/>
                </a:lnTo>
                <a:lnTo>
                  <a:pt x="15429" y="57430"/>
                </a:lnTo>
                <a:lnTo>
                  <a:pt x="21995" y="57430"/>
                </a:lnTo>
                <a:lnTo>
                  <a:pt x="24979" y="56667"/>
                </a:lnTo>
                <a:lnTo>
                  <a:pt x="27924" y="55133"/>
                </a:lnTo>
                <a:lnTo>
                  <a:pt x="30873" y="53596"/>
                </a:lnTo>
                <a:lnTo>
                  <a:pt x="33842" y="51169"/>
                </a:lnTo>
                <a:lnTo>
                  <a:pt x="36878" y="47829"/>
                </a:lnTo>
                <a:lnTo>
                  <a:pt x="36878" y="54838"/>
                </a:lnTo>
                <a:lnTo>
                  <a:pt x="37043" y="55627"/>
                </a:lnTo>
                <a:lnTo>
                  <a:pt x="39650" y="56631"/>
                </a:lnTo>
                <a:lnTo>
                  <a:pt x="42810" y="56631"/>
                </a:lnTo>
                <a:lnTo>
                  <a:pt x="45720" y="54838"/>
                </a:lnTo>
                <a:lnTo>
                  <a:pt x="45720" y="1817"/>
                </a:lnTo>
                <a:lnTo>
                  <a:pt x="44309" y="255"/>
                </a:lnTo>
                <a:lnTo>
                  <a:pt x="41756" y="0"/>
                </a:lnTo>
                <a:lnTo>
                  <a:pt x="39052" y="27"/>
                </a:lnTo>
                <a:lnTo>
                  <a:pt x="35928" y="1817"/>
                </a:lnTo>
                <a:lnTo>
                  <a:pt x="35928" y="38875"/>
                </a:lnTo>
                <a:lnTo>
                  <a:pt x="33234" y="42217"/>
                </a:lnTo>
                <a:lnTo>
                  <a:pt x="30657" y="44744"/>
                </a:lnTo>
                <a:lnTo>
                  <a:pt x="28244" y="46483"/>
                </a:lnTo>
                <a:lnTo>
                  <a:pt x="23403" y="49075"/>
                </a:lnTo>
                <a:lnTo>
                  <a:pt x="19086" y="49075"/>
                </a:lnTo>
                <a:lnTo>
                  <a:pt x="16027" y="47980"/>
                </a:lnTo>
                <a:lnTo>
                  <a:pt x="13435" y="46230"/>
                </a:lnTo>
                <a:lnTo>
                  <a:pt x="11581" y="43599"/>
                </a:lnTo>
                <a:lnTo>
                  <a:pt x="10464" y="40147"/>
                </a:lnTo>
                <a:lnTo>
                  <a:pt x="9777" y="35791"/>
                </a:lnTo>
                <a:lnTo>
                  <a:pt x="9777" y="1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000007" y="4416124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46" y="57185"/>
                </a:moveTo>
                <a:lnTo>
                  <a:pt x="3887" y="57491"/>
                </a:lnTo>
                <a:lnTo>
                  <a:pt x="6616" y="57452"/>
                </a:lnTo>
                <a:lnTo>
                  <a:pt x="9715" y="55662"/>
                </a:lnTo>
                <a:lnTo>
                  <a:pt x="9715" y="20789"/>
                </a:lnTo>
                <a:lnTo>
                  <a:pt x="11098" y="18629"/>
                </a:lnTo>
                <a:lnTo>
                  <a:pt x="13488" y="15313"/>
                </a:lnTo>
                <a:lnTo>
                  <a:pt x="15723" y="12635"/>
                </a:lnTo>
                <a:lnTo>
                  <a:pt x="18784" y="10172"/>
                </a:lnTo>
                <a:lnTo>
                  <a:pt x="21643" y="9179"/>
                </a:lnTo>
                <a:lnTo>
                  <a:pt x="24904" y="9420"/>
                </a:lnTo>
                <a:lnTo>
                  <a:pt x="27913" y="10274"/>
                </a:lnTo>
                <a:lnTo>
                  <a:pt x="30887" y="8902"/>
                </a:lnTo>
                <a:lnTo>
                  <a:pt x="30948" y="3973"/>
                </a:lnTo>
                <a:lnTo>
                  <a:pt x="28958" y="939"/>
                </a:lnTo>
                <a:lnTo>
                  <a:pt x="26325" y="251"/>
                </a:lnTo>
                <a:lnTo>
                  <a:pt x="23774" y="0"/>
                </a:lnTo>
                <a:lnTo>
                  <a:pt x="20994" y="139"/>
                </a:lnTo>
                <a:lnTo>
                  <a:pt x="17628" y="1270"/>
                </a:lnTo>
                <a:lnTo>
                  <a:pt x="14147" y="3848"/>
                </a:lnTo>
                <a:lnTo>
                  <a:pt x="11595" y="6515"/>
                </a:lnTo>
                <a:lnTo>
                  <a:pt x="8776" y="10360"/>
                </a:lnTo>
                <a:lnTo>
                  <a:pt x="8776" y="2653"/>
                </a:lnTo>
                <a:lnTo>
                  <a:pt x="8559" y="1854"/>
                </a:lnTo>
                <a:lnTo>
                  <a:pt x="5993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2"/>
                </a:lnTo>
                <a:lnTo>
                  <a:pt x="1346" y="57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068583" y="4465156"/>
            <a:ext cx="29505" cy="58270"/>
          </a:xfrm>
          <a:custGeom>
            <a:avLst/>
            <a:gdLst/>
            <a:ahLst/>
            <a:cxnLst/>
            <a:rect l="l" t="t" r="r" b="b"/>
            <a:pathLst>
              <a:path w="29505" h="58270">
                <a:moveTo>
                  <a:pt x="14986" y="5777"/>
                </a:moveTo>
                <a:lnTo>
                  <a:pt x="17528" y="7278"/>
                </a:lnTo>
                <a:lnTo>
                  <a:pt x="20105" y="8445"/>
                </a:lnTo>
                <a:lnTo>
                  <a:pt x="22773" y="9067"/>
                </a:lnTo>
                <a:lnTo>
                  <a:pt x="25793" y="9234"/>
                </a:lnTo>
                <a:lnTo>
                  <a:pt x="29505" y="265"/>
                </a:lnTo>
                <a:lnTo>
                  <a:pt x="24958" y="863"/>
                </a:lnTo>
                <a:lnTo>
                  <a:pt x="22301" y="863"/>
                </a:lnTo>
                <a:lnTo>
                  <a:pt x="19775" y="0"/>
                </a:lnTo>
                <a:lnTo>
                  <a:pt x="14986" y="5777"/>
                </a:lnTo>
                <a:close/>
              </a:path>
              <a:path w="29505" h="58270">
                <a:moveTo>
                  <a:pt x="25793" y="9234"/>
                </a:moveTo>
                <a:lnTo>
                  <a:pt x="29490" y="9234"/>
                </a:lnTo>
                <a:lnTo>
                  <a:pt x="32767" y="8535"/>
                </a:lnTo>
                <a:lnTo>
                  <a:pt x="35636" y="7138"/>
                </a:lnTo>
                <a:lnTo>
                  <a:pt x="38508" y="5741"/>
                </a:lnTo>
                <a:lnTo>
                  <a:pt x="40920" y="3757"/>
                </a:lnTo>
                <a:lnTo>
                  <a:pt x="42851" y="1195"/>
                </a:lnTo>
                <a:lnTo>
                  <a:pt x="44794" y="-1383"/>
                </a:lnTo>
                <a:lnTo>
                  <a:pt x="46281" y="-4507"/>
                </a:lnTo>
                <a:lnTo>
                  <a:pt x="47282" y="-8205"/>
                </a:lnTo>
                <a:lnTo>
                  <a:pt x="48275" y="-11898"/>
                </a:lnTo>
                <a:lnTo>
                  <a:pt x="48783" y="-16064"/>
                </a:lnTo>
                <a:lnTo>
                  <a:pt x="48783" y="-24549"/>
                </a:lnTo>
                <a:lnTo>
                  <a:pt x="48387" y="-28195"/>
                </a:lnTo>
                <a:lnTo>
                  <a:pt x="47602" y="-31623"/>
                </a:lnTo>
                <a:lnTo>
                  <a:pt x="46814" y="-35064"/>
                </a:lnTo>
                <a:lnTo>
                  <a:pt x="45568" y="-38074"/>
                </a:lnTo>
                <a:lnTo>
                  <a:pt x="43854" y="-40666"/>
                </a:lnTo>
                <a:lnTo>
                  <a:pt x="42141" y="-43254"/>
                </a:lnTo>
                <a:lnTo>
                  <a:pt x="39941" y="-45299"/>
                </a:lnTo>
                <a:lnTo>
                  <a:pt x="37237" y="-46800"/>
                </a:lnTo>
                <a:lnTo>
                  <a:pt x="34519" y="-48284"/>
                </a:lnTo>
                <a:lnTo>
                  <a:pt x="31244" y="-49035"/>
                </a:lnTo>
                <a:lnTo>
                  <a:pt x="27381" y="-49035"/>
                </a:lnTo>
                <a:lnTo>
                  <a:pt x="23954" y="-48830"/>
                </a:lnTo>
                <a:lnTo>
                  <a:pt x="20764" y="-47992"/>
                </a:lnTo>
                <a:lnTo>
                  <a:pt x="17705" y="-46584"/>
                </a:lnTo>
                <a:lnTo>
                  <a:pt x="14683" y="-44766"/>
                </a:lnTo>
                <a:lnTo>
                  <a:pt x="11699" y="-42340"/>
                </a:lnTo>
                <a:lnTo>
                  <a:pt x="8535" y="-39254"/>
                </a:lnTo>
                <a:lnTo>
                  <a:pt x="8535" y="-46379"/>
                </a:lnTo>
                <a:lnTo>
                  <a:pt x="8333" y="-47242"/>
                </a:lnTo>
                <a:lnTo>
                  <a:pt x="5741" y="-48182"/>
                </a:lnTo>
                <a:lnTo>
                  <a:pt x="2782" y="-48182"/>
                </a:lnTo>
                <a:lnTo>
                  <a:pt x="0" y="-46379"/>
                </a:lnTo>
                <a:lnTo>
                  <a:pt x="0" y="27673"/>
                </a:lnTo>
                <a:lnTo>
                  <a:pt x="1346" y="29249"/>
                </a:lnTo>
                <a:lnTo>
                  <a:pt x="3887" y="29551"/>
                </a:lnTo>
                <a:lnTo>
                  <a:pt x="6616" y="29516"/>
                </a:lnTo>
                <a:lnTo>
                  <a:pt x="9716" y="27673"/>
                </a:lnTo>
                <a:lnTo>
                  <a:pt x="9716" y="1155"/>
                </a:lnTo>
                <a:lnTo>
                  <a:pt x="11127" y="2527"/>
                </a:lnTo>
                <a:lnTo>
                  <a:pt x="14986" y="5777"/>
                </a:lnTo>
                <a:lnTo>
                  <a:pt x="19775" y="0"/>
                </a:lnTo>
                <a:lnTo>
                  <a:pt x="14961" y="-3453"/>
                </a:lnTo>
                <a:lnTo>
                  <a:pt x="12409" y="-5955"/>
                </a:lnTo>
                <a:lnTo>
                  <a:pt x="9716" y="-9220"/>
                </a:lnTo>
                <a:lnTo>
                  <a:pt x="9716" y="-30302"/>
                </a:lnTo>
                <a:lnTo>
                  <a:pt x="12725" y="-33844"/>
                </a:lnTo>
                <a:lnTo>
                  <a:pt x="15493" y="-36475"/>
                </a:lnTo>
                <a:lnTo>
                  <a:pt x="18075" y="-38340"/>
                </a:lnTo>
                <a:lnTo>
                  <a:pt x="21808" y="-40107"/>
                </a:lnTo>
                <a:lnTo>
                  <a:pt x="25542" y="-40666"/>
                </a:lnTo>
                <a:lnTo>
                  <a:pt x="30189" y="-40082"/>
                </a:lnTo>
                <a:lnTo>
                  <a:pt x="33591" y="-37731"/>
                </a:lnTo>
                <a:lnTo>
                  <a:pt x="35942" y="-34189"/>
                </a:lnTo>
                <a:lnTo>
                  <a:pt x="37670" y="-29970"/>
                </a:lnTo>
                <a:lnTo>
                  <a:pt x="38494" y="-24904"/>
                </a:lnTo>
                <a:lnTo>
                  <a:pt x="38699" y="-22288"/>
                </a:lnTo>
                <a:lnTo>
                  <a:pt x="38699" y="-19584"/>
                </a:lnTo>
                <a:lnTo>
                  <a:pt x="38444" y="-14641"/>
                </a:lnTo>
                <a:lnTo>
                  <a:pt x="37414" y="-9777"/>
                </a:lnTo>
                <a:lnTo>
                  <a:pt x="35535" y="-5613"/>
                </a:lnTo>
                <a:lnTo>
                  <a:pt x="33022" y="-2081"/>
                </a:lnTo>
                <a:lnTo>
                  <a:pt x="29505" y="265"/>
                </a:lnTo>
                <a:lnTo>
                  <a:pt x="25793" y="9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127921" y="4416112"/>
            <a:ext cx="48769" cy="58270"/>
          </a:xfrm>
          <a:custGeom>
            <a:avLst/>
            <a:gdLst/>
            <a:ahLst/>
            <a:cxnLst/>
            <a:rect l="l" t="t" r="r" b="b"/>
            <a:pathLst>
              <a:path w="48769" h="58270">
                <a:moveTo>
                  <a:pt x="48769" y="21643"/>
                </a:moveTo>
                <a:lnTo>
                  <a:pt x="48327" y="18403"/>
                </a:lnTo>
                <a:lnTo>
                  <a:pt x="47448" y="15354"/>
                </a:lnTo>
                <a:lnTo>
                  <a:pt x="46559" y="12308"/>
                </a:lnTo>
                <a:lnTo>
                  <a:pt x="45176" y="9665"/>
                </a:lnTo>
                <a:lnTo>
                  <a:pt x="43298" y="7405"/>
                </a:lnTo>
                <a:lnTo>
                  <a:pt x="39002" y="3355"/>
                </a:lnTo>
                <a:lnTo>
                  <a:pt x="36083" y="2020"/>
                </a:lnTo>
                <a:lnTo>
                  <a:pt x="33149" y="673"/>
                </a:lnTo>
                <a:lnTo>
                  <a:pt x="29606" y="0"/>
                </a:lnTo>
                <a:lnTo>
                  <a:pt x="21553" y="0"/>
                </a:lnTo>
                <a:lnTo>
                  <a:pt x="18046" y="688"/>
                </a:lnTo>
                <a:lnTo>
                  <a:pt x="14897" y="2034"/>
                </a:lnTo>
                <a:lnTo>
                  <a:pt x="11751" y="3406"/>
                </a:lnTo>
                <a:lnTo>
                  <a:pt x="9083" y="5335"/>
                </a:lnTo>
                <a:lnTo>
                  <a:pt x="10073" y="23990"/>
                </a:lnTo>
                <a:lnTo>
                  <a:pt x="10515" y="19749"/>
                </a:lnTo>
                <a:lnTo>
                  <a:pt x="11861" y="15786"/>
                </a:lnTo>
                <a:lnTo>
                  <a:pt x="14037" y="12560"/>
                </a:lnTo>
                <a:lnTo>
                  <a:pt x="16780" y="9867"/>
                </a:lnTo>
                <a:lnTo>
                  <a:pt x="20408" y="8064"/>
                </a:lnTo>
                <a:lnTo>
                  <a:pt x="24945" y="7607"/>
                </a:lnTo>
                <a:lnTo>
                  <a:pt x="29643" y="7607"/>
                </a:lnTo>
                <a:lnTo>
                  <a:pt x="33185" y="9057"/>
                </a:lnTo>
                <a:lnTo>
                  <a:pt x="35575" y="11977"/>
                </a:lnTo>
                <a:lnTo>
                  <a:pt x="37972" y="14871"/>
                </a:lnTo>
                <a:lnTo>
                  <a:pt x="39118" y="18886"/>
                </a:lnTo>
                <a:lnTo>
                  <a:pt x="38991" y="23990"/>
                </a:lnTo>
                <a:lnTo>
                  <a:pt x="44985" y="31115"/>
                </a:lnTo>
                <a:lnTo>
                  <a:pt x="48376" y="29502"/>
                </a:lnTo>
                <a:lnTo>
                  <a:pt x="48769" y="26874"/>
                </a:lnTo>
                <a:lnTo>
                  <a:pt x="48769" y="21643"/>
                </a:lnTo>
                <a:close/>
              </a:path>
              <a:path w="48769" h="58270">
                <a:moveTo>
                  <a:pt x="0" y="29415"/>
                </a:moveTo>
                <a:lnTo>
                  <a:pt x="0" y="34203"/>
                </a:lnTo>
                <a:lnTo>
                  <a:pt x="561" y="38404"/>
                </a:lnTo>
                <a:lnTo>
                  <a:pt x="1692" y="42012"/>
                </a:lnTo>
                <a:lnTo>
                  <a:pt x="2833" y="45633"/>
                </a:lnTo>
                <a:lnTo>
                  <a:pt x="4522" y="48629"/>
                </a:lnTo>
                <a:lnTo>
                  <a:pt x="9008" y="53417"/>
                </a:lnTo>
                <a:lnTo>
                  <a:pt x="11761" y="55234"/>
                </a:lnTo>
                <a:lnTo>
                  <a:pt x="15038" y="56451"/>
                </a:lnTo>
                <a:lnTo>
                  <a:pt x="18327" y="57658"/>
                </a:lnTo>
                <a:lnTo>
                  <a:pt x="22151" y="58270"/>
                </a:lnTo>
                <a:lnTo>
                  <a:pt x="26507" y="58270"/>
                </a:lnTo>
                <a:lnTo>
                  <a:pt x="31370" y="58089"/>
                </a:lnTo>
                <a:lnTo>
                  <a:pt x="35816" y="57341"/>
                </a:lnTo>
                <a:lnTo>
                  <a:pt x="39460" y="56451"/>
                </a:lnTo>
                <a:lnTo>
                  <a:pt x="43574" y="55004"/>
                </a:lnTo>
                <a:lnTo>
                  <a:pt x="46382" y="52185"/>
                </a:lnTo>
                <a:lnTo>
                  <a:pt x="46534" y="49442"/>
                </a:lnTo>
                <a:lnTo>
                  <a:pt x="44463" y="46382"/>
                </a:lnTo>
                <a:lnTo>
                  <a:pt x="41897" y="47409"/>
                </a:lnTo>
                <a:lnTo>
                  <a:pt x="39269" y="48376"/>
                </a:lnTo>
                <a:lnTo>
                  <a:pt x="36118" y="49352"/>
                </a:lnTo>
                <a:lnTo>
                  <a:pt x="32184" y="50180"/>
                </a:lnTo>
                <a:lnTo>
                  <a:pt x="27406" y="50382"/>
                </a:lnTo>
                <a:lnTo>
                  <a:pt x="24206" y="50382"/>
                </a:lnTo>
                <a:lnTo>
                  <a:pt x="21503" y="49924"/>
                </a:lnTo>
                <a:lnTo>
                  <a:pt x="17082" y="48121"/>
                </a:lnTo>
                <a:lnTo>
                  <a:pt x="13907" y="45137"/>
                </a:lnTo>
                <a:lnTo>
                  <a:pt x="11545" y="41428"/>
                </a:lnTo>
                <a:lnTo>
                  <a:pt x="10364" y="36716"/>
                </a:lnTo>
                <a:lnTo>
                  <a:pt x="10073" y="34063"/>
                </a:lnTo>
                <a:lnTo>
                  <a:pt x="10073" y="31115"/>
                </a:lnTo>
                <a:lnTo>
                  <a:pt x="44985" y="31115"/>
                </a:lnTo>
                <a:lnTo>
                  <a:pt x="38991" y="23990"/>
                </a:lnTo>
                <a:lnTo>
                  <a:pt x="10073" y="23990"/>
                </a:lnTo>
                <a:lnTo>
                  <a:pt x="9083" y="5335"/>
                </a:lnTo>
                <a:lnTo>
                  <a:pt x="6857" y="7876"/>
                </a:lnTo>
                <a:lnTo>
                  <a:pt x="4636" y="10415"/>
                </a:lnTo>
                <a:lnTo>
                  <a:pt x="2934" y="13489"/>
                </a:lnTo>
                <a:lnTo>
                  <a:pt x="1753" y="17122"/>
                </a:lnTo>
                <a:lnTo>
                  <a:pt x="586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4187422" y="4416116"/>
            <a:ext cx="53025" cy="58266"/>
          </a:xfrm>
          <a:custGeom>
            <a:avLst/>
            <a:gdLst/>
            <a:ahLst/>
            <a:cxnLst/>
            <a:rect l="l" t="t" r="r" b="b"/>
            <a:pathLst>
              <a:path w="53025" h="58266">
                <a:moveTo>
                  <a:pt x="533" y="38124"/>
                </a:moveTo>
                <a:lnTo>
                  <a:pt x="1587" y="41655"/>
                </a:lnTo>
                <a:lnTo>
                  <a:pt x="2656" y="45198"/>
                </a:lnTo>
                <a:lnTo>
                  <a:pt x="4269" y="48196"/>
                </a:lnTo>
                <a:lnTo>
                  <a:pt x="8586" y="53146"/>
                </a:lnTo>
                <a:lnTo>
                  <a:pt x="11294" y="55029"/>
                </a:lnTo>
                <a:lnTo>
                  <a:pt x="10886" y="37184"/>
                </a:lnTo>
                <a:lnTo>
                  <a:pt x="10350" y="34631"/>
                </a:lnTo>
                <a:lnTo>
                  <a:pt x="10073" y="31899"/>
                </a:lnTo>
                <a:lnTo>
                  <a:pt x="10073" y="25970"/>
                </a:lnTo>
                <a:lnTo>
                  <a:pt x="10403" y="23177"/>
                </a:lnTo>
                <a:lnTo>
                  <a:pt x="11049" y="20624"/>
                </a:lnTo>
                <a:lnTo>
                  <a:pt x="11710" y="18072"/>
                </a:lnTo>
                <a:lnTo>
                  <a:pt x="12715" y="15862"/>
                </a:lnTo>
                <a:lnTo>
                  <a:pt x="15408" y="12128"/>
                </a:lnTo>
                <a:lnTo>
                  <a:pt x="19202" y="9662"/>
                </a:lnTo>
                <a:lnTo>
                  <a:pt x="23764" y="8139"/>
                </a:lnTo>
                <a:lnTo>
                  <a:pt x="29794" y="8139"/>
                </a:lnTo>
                <a:lnTo>
                  <a:pt x="32411" y="8698"/>
                </a:lnTo>
                <a:lnTo>
                  <a:pt x="36615" y="10947"/>
                </a:lnTo>
                <a:lnTo>
                  <a:pt x="39510" y="14375"/>
                </a:lnTo>
                <a:lnTo>
                  <a:pt x="41620" y="18540"/>
                </a:lnTo>
                <a:lnTo>
                  <a:pt x="42152" y="21092"/>
                </a:lnTo>
                <a:lnTo>
                  <a:pt x="42685" y="23658"/>
                </a:lnTo>
                <a:lnTo>
                  <a:pt x="42951" y="26352"/>
                </a:lnTo>
                <a:lnTo>
                  <a:pt x="42951" y="32280"/>
                </a:lnTo>
                <a:lnTo>
                  <a:pt x="42635" y="35100"/>
                </a:lnTo>
                <a:lnTo>
                  <a:pt x="42001" y="37655"/>
                </a:lnTo>
                <a:lnTo>
                  <a:pt x="41363" y="40208"/>
                </a:lnTo>
                <a:lnTo>
                  <a:pt x="40374" y="42404"/>
                </a:lnTo>
                <a:lnTo>
                  <a:pt x="37682" y="46098"/>
                </a:lnTo>
                <a:lnTo>
                  <a:pt x="33848" y="48539"/>
                </a:lnTo>
                <a:lnTo>
                  <a:pt x="29276" y="50087"/>
                </a:lnTo>
                <a:lnTo>
                  <a:pt x="30406" y="58266"/>
                </a:lnTo>
                <a:lnTo>
                  <a:pt x="34329" y="57528"/>
                </a:lnTo>
                <a:lnTo>
                  <a:pt x="37731" y="56055"/>
                </a:lnTo>
                <a:lnTo>
                  <a:pt x="41122" y="54583"/>
                </a:lnTo>
                <a:lnTo>
                  <a:pt x="43955" y="52538"/>
                </a:lnTo>
                <a:lnTo>
                  <a:pt x="46216" y="49910"/>
                </a:lnTo>
                <a:lnTo>
                  <a:pt x="48478" y="47282"/>
                </a:lnTo>
                <a:lnTo>
                  <a:pt x="50166" y="44143"/>
                </a:lnTo>
                <a:lnTo>
                  <a:pt x="51311" y="40510"/>
                </a:lnTo>
                <a:lnTo>
                  <a:pt x="52452" y="36878"/>
                </a:lnTo>
                <a:lnTo>
                  <a:pt x="53025" y="32904"/>
                </a:lnTo>
                <a:lnTo>
                  <a:pt x="53025" y="24141"/>
                </a:lnTo>
                <a:lnTo>
                  <a:pt x="52477" y="20152"/>
                </a:lnTo>
                <a:lnTo>
                  <a:pt x="51398" y="16624"/>
                </a:lnTo>
                <a:lnTo>
                  <a:pt x="50317" y="13078"/>
                </a:lnTo>
                <a:lnTo>
                  <a:pt x="48704" y="10083"/>
                </a:lnTo>
                <a:lnTo>
                  <a:pt x="44373" y="5140"/>
                </a:lnTo>
                <a:lnTo>
                  <a:pt x="41681" y="3251"/>
                </a:lnTo>
                <a:lnTo>
                  <a:pt x="38444" y="1954"/>
                </a:lnTo>
                <a:lnTo>
                  <a:pt x="35204" y="659"/>
                </a:lnTo>
                <a:lnTo>
                  <a:pt x="31410" y="0"/>
                </a:lnTo>
                <a:lnTo>
                  <a:pt x="22532" y="0"/>
                </a:lnTo>
                <a:lnTo>
                  <a:pt x="18580" y="734"/>
                </a:lnTo>
                <a:lnTo>
                  <a:pt x="15203" y="2181"/>
                </a:lnTo>
                <a:lnTo>
                  <a:pt x="11826" y="3632"/>
                </a:lnTo>
                <a:lnTo>
                  <a:pt x="9008" y="5676"/>
                </a:lnTo>
                <a:lnTo>
                  <a:pt x="6746" y="8315"/>
                </a:lnTo>
                <a:lnTo>
                  <a:pt x="4497" y="10947"/>
                </a:lnTo>
                <a:lnTo>
                  <a:pt x="2807" y="14083"/>
                </a:lnTo>
                <a:lnTo>
                  <a:pt x="1677" y="17715"/>
                </a:lnTo>
                <a:lnTo>
                  <a:pt x="562" y="21348"/>
                </a:lnTo>
                <a:lnTo>
                  <a:pt x="0" y="25311"/>
                </a:lnTo>
                <a:lnTo>
                  <a:pt x="0" y="34124"/>
                </a:lnTo>
                <a:lnTo>
                  <a:pt x="533" y="38124"/>
                </a:lnTo>
                <a:close/>
              </a:path>
              <a:path w="53025" h="58266">
                <a:moveTo>
                  <a:pt x="13564" y="43865"/>
                </a:moveTo>
                <a:lnTo>
                  <a:pt x="11419" y="39737"/>
                </a:lnTo>
                <a:lnTo>
                  <a:pt x="10886" y="37184"/>
                </a:lnTo>
                <a:lnTo>
                  <a:pt x="11294" y="55029"/>
                </a:lnTo>
                <a:lnTo>
                  <a:pt x="14530" y="56321"/>
                </a:lnTo>
                <a:lnTo>
                  <a:pt x="17769" y="57618"/>
                </a:lnTo>
                <a:lnTo>
                  <a:pt x="21564" y="58266"/>
                </a:lnTo>
                <a:lnTo>
                  <a:pt x="30406" y="58266"/>
                </a:lnTo>
                <a:lnTo>
                  <a:pt x="29276" y="50087"/>
                </a:lnTo>
                <a:lnTo>
                  <a:pt x="23291" y="50087"/>
                </a:lnTo>
                <a:lnTo>
                  <a:pt x="20679" y="49528"/>
                </a:lnTo>
                <a:lnTo>
                  <a:pt x="16474" y="47282"/>
                </a:lnTo>
                <a:lnTo>
                  <a:pt x="13564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254630" y="4465156"/>
            <a:ext cx="29502" cy="58270"/>
          </a:xfrm>
          <a:custGeom>
            <a:avLst/>
            <a:gdLst/>
            <a:ahLst/>
            <a:cxnLst/>
            <a:rect l="l" t="t" r="r" b="b"/>
            <a:pathLst>
              <a:path w="29502" h="58270">
                <a:moveTo>
                  <a:pt x="14987" y="5777"/>
                </a:moveTo>
                <a:lnTo>
                  <a:pt x="17528" y="7278"/>
                </a:lnTo>
                <a:lnTo>
                  <a:pt x="20116" y="8445"/>
                </a:lnTo>
                <a:lnTo>
                  <a:pt x="22785" y="9067"/>
                </a:lnTo>
                <a:lnTo>
                  <a:pt x="25808" y="9234"/>
                </a:lnTo>
                <a:lnTo>
                  <a:pt x="29502" y="265"/>
                </a:lnTo>
                <a:lnTo>
                  <a:pt x="24955" y="863"/>
                </a:lnTo>
                <a:lnTo>
                  <a:pt x="22316" y="863"/>
                </a:lnTo>
                <a:lnTo>
                  <a:pt x="19789" y="0"/>
                </a:lnTo>
                <a:lnTo>
                  <a:pt x="14987" y="5777"/>
                </a:lnTo>
                <a:close/>
              </a:path>
              <a:path w="29502" h="58270">
                <a:moveTo>
                  <a:pt x="25808" y="9234"/>
                </a:moveTo>
                <a:lnTo>
                  <a:pt x="29491" y="9234"/>
                </a:lnTo>
                <a:lnTo>
                  <a:pt x="32782" y="8535"/>
                </a:lnTo>
                <a:lnTo>
                  <a:pt x="35651" y="7138"/>
                </a:lnTo>
                <a:lnTo>
                  <a:pt x="38510" y="5741"/>
                </a:lnTo>
                <a:lnTo>
                  <a:pt x="40921" y="3757"/>
                </a:lnTo>
                <a:lnTo>
                  <a:pt x="42865" y="1195"/>
                </a:lnTo>
                <a:lnTo>
                  <a:pt x="44805" y="-1383"/>
                </a:lnTo>
                <a:lnTo>
                  <a:pt x="46282" y="-4507"/>
                </a:lnTo>
                <a:lnTo>
                  <a:pt x="47283" y="-8205"/>
                </a:lnTo>
                <a:lnTo>
                  <a:pt x="48286" y="-11898"/>
                </a:lnTo>
                <a:lnTo>
                  <a:pt x="48784" y="-16064"/>
                </a:lnTo>
                <a:lnTo>
                  <a:pt x="48784" y="-24549"/>
                </a:lnTo>
                <a:lnTo>
                  <a:pt x="48402" y="-28195"/>
                </a:lnTo>
                <a:lnTo>
                  <a:pt x="47599" y="-31623"/>
                </a:lnTo>
                <a:lnTo>
                  <a:pt x="46826" y="-35064"/>
                </a:lnTo>
                <a:lnTo>
                  <a:pt x="45568" y="-38074"/>
                </a:lnTo>
                <a:lnTo>
                  <a:pt x="43865" y="-40666"/>
                </a:lnTo>
                <a:lnTo>
                  <a:pt x="42152" y="-43254"/>
                </a:lnTo>
                <a:lnTo>
                  <a:pt x="39956" y="-45299"/>
                </a:lnTo>
                <a:lnTo>
                  <a:pt x="37238" y="-46800"/>
                </a:lnTo>
                <a:lnTo>
                  <a:pt x="34531" y="-48284"/>
                </a:lnTo>
                <a:lnTo>
                  <a:pt x="31244" y="-49035"/>
                </a:lnTo>
                <a:lnTo>
                  <a:pt x="27396" y="-49035"/>
                </a:lnTo>
                <a:lnTo>
                  <a:pt x="23954" y="-48830"/>
                </a:lnTo>
                <a:lnTo>
                  <a:pt x="20779" y="-47992"/>
                </a:lnTo>
                <a:lnTo>
                  <a:pt x="17719" y="-46584"/>
                </a:lnTo>
                <a:lnTo>
                  <a:pt x="14695" y="-44766"/>
                </a:lnTo>
                <a:lnTo>
                  <a:pt x="11710" y="-42340"/>
                </a:lnTo>
                <a:lnTo>
                  <a:pt x="8550" y="-39254"/>
                </a:lnTo>
                <a:lnTo>
                  <a:pt x="8550" y="-46379"/>
                </a:lnTo>
                <a:lnTo>
                  <a:pt x="8335" y="-47242"/>
                </a:lnTo>
                <a:lnTo>
                  <a:pt x="5742" y="-48182"/>
                </a:lnTo>
                <a:lnTo>
                  <a:pt x="2794" y="-48182"/>
                </a:lnTo>
                <a:lnTo>
                  <a:pt x="0" y="-46379"/>
                </a:lnTo>
                <a:lnTo>
                  <a:pt x="0" y="27673"/>
                </a:lnTo>
                <a:lnTo>
                  <a:pt x="979" y="29084"/>
                </a:lnTo>
                <a:lnTo>
                  <a:pt x="3898" y="29551"/>
                </a:lnTo>
                <a:lnTo>
                  <a:pt x="6631" y="29516"/>
                </a:lnTo>
                <a:lnTo>
                  <a:pt x="9730" y="27673"/>
                </a:lnTo>
                <a:lnTo>
                  <a:pt x="9730" y="1155"/>
                </a:lnTo>
                <a:lnTo>
                  <a:pt x="11139" y="2527"/>
                </a:lnTo>
                <a:lnTo>
                  <a:pt x="14987" y="5777"/>
                </a:lnTo>
                <a:lnTo>
                  <a:pt x="19789" y="0"/>
                </a:lnTo>
                <a:lnTo>
                  <a:pt x="14961" y="-3453"/>
                </a:lnTo>
                <a:lnTo>
                  <a:pt x="12420" y="-5955"/>
                </a:lnTo>
                <a:lnTo>
                  <a:pt x="9730" y="-9220"/>
                </a:lnTo>
                <a:lnTo>
                  <a:pt x="9730" y="-30302"/>
                </a:lnTo>
                <a:lnTo>
                  <a:pt x="12726" y="-33844"/>
                </a:lnTo>
                <a:lnTo>
                  <a:pt x="15495" y="-36475"/>
                </a:lnTo>
                <a:lnTo>
                  <a:pt x="18087" y="-38340"/>
                </a:lnTo>
                <a:lnTo>
                  <a:pt x="21819" y="-40107"/>
                </a:lnTo>
                <a:lnTo>
                  <a:pt x="25553" y="-40666"/>
                </a:lnTo>
                <a:lnTo>
                  <a:pt x="30190" y="-40082"/>
                </a:lnTo>
                <a:lnTo>
                  <a:pt x="33591" y="-37731"/>
                </a:lnTo>
                <a:lnTo>
                  <a:pt x="35953" y="-34189"/>
                </a:lnTo>
                <a:lnTo>
                  <a:pt x="37670" y="-29970"/>
                </a:lnTo>
                <a:lnTo>
                  <a:pt x="38494" y="-24904"/>
                </a:lnTo>
                <a:lnTo>
                  <a:pt x="38710" y="-22288"/>
                </a:lnTo>
                <a:lnTo>
                  <a:pt x="38710" y="-19584"/>
                </a:lnTo>
                <a:lnTo>
                  <a:pt x="38444" y="-14641"/>
                </a:lnTo>
                <a:lnTo>
                  <a:pt x="37415" y="-9777"/>
                </a:lnTo>
                <a:lnTo>
                  <a:pt x="35535" y="-5613"/>
                </a:lnTo>
                <a:lnTo>
                  <a:pt x="33033" y="-2081"/>
                </a:lnTo>
                <a:lnTo>
                  <a:pt x="29502" y="265"/>
                </a:lnTo>
                <a:lnTo>
                  <a:pt x="25808" y="9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4317494" y="4391197"/>
            <a:ext cx="9730" cy="82421"/>
          </a:xfrm>
          <a:custGeom>
            <a:avLst/>
            <a:gdLst/>
            <a:ahLst/>
            <a:cxnLst/>
            <a:rect l="l" t="t" r="r" b="b"/>
            <a:pathLst>
              <a:path w="9730" h="82421">
                <a:moveTo>
                  <a:pt x="9730" y="80592"/>
                </a:moveTo>
                <a:lnTo>
                  <a:pt x="9730" y="1893"/>
                </a:lnTo>
                <a:lnTo>
                  <a:pt x="8384" y="330"/>
                </a:lnTo>
                <a:lnTo>
                  <a:pt x="5817" y="0"/>
                </a:lnTo>
                <a:lnTo>
                  <a:pt x="3114" y="39"/>
                </a:lnTo>
                <a:lnTo>
                  <a:pt x="0" y="1893"/>
                </a:lnTo>
                <a:lnTo>
                  <a:pt x="0" y="80592"/>
                </a:lnTo>
                <a:lnTo>
                  <a:pt x="979" y="81939"/>
                </a:lnTo>
                <a:lnTo>
                  <a:pt x="3898" y="82421"/>
                </a:lnTo>
                <a:lnTo>
                  <a:pt x="6630" y="82386"/>
                </a:lnTo>
                <a:lnTo>
                  <a:pt x="9730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340001" y="4416112"/>
            <a:ext cx="48783" cy="58270"/>
          </a:xfrm>
          <a:custGeom>
            <a:avLst/>
            <a:gdLst/>
            <a:ahLst/>
            <a:cxnLst/>
            <a:rect l="l" t="t" r="r" b="b"/>
            <a:pathLst>
              <a:path w="48783" h="58270">
                <a:moveTo>
                  <a:pt x="48783" y="21643"/>
                </a:moveTo>
                <a:lnTo>
                  <a:pt x="48337" y="18403"/>
                </a:lnTo>
                <a:lnTo>
                  <a:pt x="47448" y="15354"/>
                </a:lnTo>
                <a:lnTo>
                  <a:pt x="46573" y="12308"/>
                </a:lnTo>
                <a:lnTo>
                  <a:pt x="45187" y="9665"/>
                </a:lnTo>
                <a:lnTo>
                  <a:pt x="43308" y="7405"/>
                </a:lnTo>
                <a:lnTo>
                  <a:pt x="39016" y="3355"/>
                </a:lnTo>
                <a:lnTo>
                  <a:pt x="36093" y="2020"/>
                </a:lnTo>
                <a:lnTo>
                  <a:pt x="33159" y="673"/>
                </a:lnTo>
                <a:lnTo>
                  <a:pt x="29617" y="0"/>
                </a:lnTo>
                <a:lnTo>
                  <a:pt x="21567" y="0"/>
                </a:lnTo>
                <a:lnTo>
                  <a:pt x="18046" y="688"/>
                </a:lnTo>
                <a:lnTo>
                  <a:pt x="14911" y="2034"/>
                </a:lnTo>
                <a:lnTo>
                  <a:pt x="11761" y="3406"/>
                </a:lnTo>
                <a:lnTo>
                  <a:pt x="9093" y="5335"/>
                </a:lnTo>
                <a:lnTo>
                  <a:pt x="10083" y="23990"/>
                </a:lnTo>
                <a:lnTo>
                  <a:pt x="10529" y="19749"/>
                </a:lnTo>
                <a:lnTo>
                  <a:pt x="11861" y="15786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7"/>
                </a:lnTo>
                <a:lnTo>
                  <a:pt x="35586" y="11977"/>
                </a:lnTo>
                <a:lnTo>
                  <a:pt x="37986" y="14871"/>
                </a:lnTo>
                <a:lnTo>
                  <a:pt x="39117" y="18886"/>
                </a:lnTo>
                <a:lnTo>
                  <a:pt x="39002" y="23990"/>
                </a:lnTo>
                <a:lnTo>
                  <a:pt x="44996" y="31115"/>
                </a:lnTo>
                <a:lnTo>
                  <a:pt x="48388" y="29502"/>
                </a:lnTo>
                <a:lnTo>
                  <a:pt x="48783" y="26874"/>
                </a:lnTo>
                <a:lnTo>
                  <a:pt x="48783" y="21643"/>
                </a:lnTo>
                <a:close/>
              </a:path>
              <a:path w="48783" h="58270">
                <a:moveTo>
                  <a:pt x="0" y="29415"/>
                </a:moveTo>
                <a:lnTo>
                  <a:pt x="0" y="34203"/>
                </a:lnTo>
                <a:lnTo>
                  <a:pt x="572" y="38404"/>
                </a:lnTo>
                <a:lnTo>
                  <a:pt x="1703" y="42012"/>
                </a:lnTo>
                <a:lnTo>
                  <a:pt x="2847" y="45633"/>
                </a:lnTo>
                <a:lnTo>
                  <a:pt x="4536" y="48629"/>
                </a:lnTo>
                <a:lnTo>
                  <a:pt x="9018" y="53417"/>
                </a:lnTo>
                <a:lnTo>
                  <a:pt x="11761" y="55234"/>
                </a:lnTo>
                <a:lnTo>
                  <a:pt x="15052" y="56451"/>
                </a:lnTo>
                <a:lnTo>
                  <a:pt x="18327" y="57658"/>
                </a:lnTo>
                <a:lnTo>
                  <a:pt x="22151" y="58270"/>
                </a:lnTo>
                <a:lnTo>
                  <a:pt x="26517" y="58270"/>
                </a:lnTo>
                <a:lnTo>
                  <a:pt x="31385" y="58089"/>
                </a:lnTo>
                <a:lnTo>
                  <a:pt x="35826" y="57341"/>
                </a:lnTo>
                <a:lnTo>
                  <a:pt x="39474" y="56451"/>
                </a:lnTo>
                <a:lnTo>
                  <a:pt x="43588" y="55004"/>
                </a:lnTo>
                <a:lnTo>
                  <a:pt x="46393" y="52185"/>
                </a:lnTo>
                <a:lnTo>
                  <a:pt x="46548" y="49442"/>
                </a:lnTo>
                <a:lnTo>
                  <a:pt x="44477" y="46382"/>
                </a:lnTo>
                <a:lnTo>
                  <a:pt x="41911" y="47409"/>
                </a:lnTo>
                <a:lnTo>
                  <a:pt x="39283" y="48376"/>
                </a:lnTo>
                <a:lnTo>
                  <a:pt x="36132" y="49352"/>
                </a:lnTo>
                <a:lnTo>
                  <a:pt x="32194" y="50180"/>
                </a:lnTo>
                <a:lnTo>
                  <a:pt x="27421" y="50382"/>
                </a:lnTo>
                <a:lnTo>
                  <a:pt x="24221" y="50382"/>
                </a:lnTo>
                <a:lnTo>
                  <a:pt x="21513" y="49924"/>
                </a:lnTo>
                <a:lnTo>
                  <a:pt x="17096" y="48121"/>
                </a:lnTo>
                <a:lnTo>
                  <a:pt x="13921" y="45137"/>
                </a:lnTo>
                <a:lnTo>
                  <a:pt x="11559" y="41428"/>
                </a:lnTo>
                <a:lnTo>
                  <a:pt x="10364" y="36716"/>
                </a:lnTo>
                <a:lnTo>
                  <a:pt x="10083" y="34063"/>
                </a:lnTo>
                <a:lnTo>
                  <a:pt x="10083" y="31115"/>
                </a:lnTo>
                <a:lnTo>
                  <a:pt x="44996" y="31115"/>
                </a:lnTo>
                <a:lnTo>
                  <a:pt x="39002" y="23990"/>
                </a:lnTo>
                <a:lnTo>
                  <a:pt x="10083" y="23990"/>
                </a:lnTo>
                <a:lnTo>
                  <a:pt x="9093" y="5335"/>
                </a:lnTo>
                <a:lnTo>
                  <a:pt x="6871" y="7876"/>
                </a:lnTo>
                <a:lnTo>
                  <a:pt x="4650" y="10415"/>
                </a:lnTo>
                <a:lnTo>
                  <a:pt x="2948" y="13489"/>
                </a:lnTo>
                <a:lnTo>
                  <a:pt x="1767" y="17122"/>
                </a:lnTo>
                <a:lnTo>
                  <a:pt x="598" y="20754"/>
                </a:lnTo>
                <a:lnTo>
                  <a:pt x="0" y="24843"/>
                </a:lnTo>
                <a:lnTo>
                  <a:pt x="0" y="294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2430194" y="4570304"/>
            <a:ext cx="61037" cy="8545"/>
          </a:xfrm>
          <a:custGeom>
            <a:avLst/>
            <a:gdLst/>
            <a:ahLst/>
            <a:cxnLst/>
            <a:rect l="l" t="t" r="r" b="b"/>
            <a:pathLst>
              <a:path w="61037" h="8545">
                <a:moveTo>
                  <a:pt x="61037" y="4240"/>
                </a:moveTo>
                <a:lnTo>
                  <a:pt x="60984" y="2854"/>
                </a:lnTo>
                <a:lnTo>
                  <a:pt x="58802" y="0"/>
                </a:lnTo>
                <a:lnTo>
                  <a:pt x="1446" y="0"/>
                </a:lnTo>
                <a:lnTo>
                  <a:pt x="0" y="2793"/>
                </a:lnTo>
                <a:lnTo>
                  <a:pt x="0" y="5727"/>
                </a:lnTo>
                <a:lnTo>
                  <a:pt x="2185" y="8545"/>
                </a:lnTo>
                <a:lnTo>
                  <a:pt x="58802" y="8545"/>
                </a:lnTo>
                <a:lnTo>
                  <a:pt x="60846" y="6818"/>
                </a:lnTo>
                <a:lnTo>
                  <a:pt x="61037" y="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2523092" y="4550742"/>
            <a:ext cx="53021" cy="58268"/>
          </a:xfrm>
          <a:custGeom>
            <a:avLst/>
            <a:gdLst/>
            <a:ahLst/>
            <a:cxnLst/>
            <a:rect l="l" t="t" r="r" b="b"/>
            <a:pathLst>
              <a:path w="53021" h="58268">
                <a:moveTo>
                  <a:pt x="532" y="38112"/>
                </a:moveTo>
                <a:lnTo>
                  <a:pt x="1587" y="41654"/>
                </a:lnTo>
                <a:lnTo>
                  <a:pt x="2653" y="45186"/>
                </a:lnTo>
                <a:lnTo>
                  <a:pt x="4254" y="48185"/>
                </a:lnTo>
                <a:lnTo>
                  <a:pt x="8586" y="53135"/>
                </a:lnTo>
                <a:lnTo>
                  <a:pt x="11275" y="55017"/>
                </a:lnTo>
                <a:lnTo>
                  <a:pt x="10882" y="37172"/>
                </a:lnTo>
                <a:lnTo>
                  <a:pt x="10350" y="34620"/>
                </a:lnTo>
                <a:lnTo>
                  <a:pt x="10068" y="31888"/>
                </a:lnTo>
                <a:lnTo>
                  <a:pt x="10068" y="25958"/>
                </a:lnTo>
                <a:lnTo>
                  <a:pt x="10400" y="23164"/>
                </a:lnTo>
                <a:lnTo>
                  <a:pt x="11047" y="20613"/>
                </a:lnTo>
                <a:lnTo>
                  <a:pt x="11706" y="18060"/>
                </a:lnTo>
                <a:lnTo>
                  <a:pt x="12711" y="15849"/>
                </a:lnTo>
                <a:lnTo>
                  <a:pt x="15403" y="12127"/>
                </a:lnTo>
                <a:lnTo>
                  <a:pt x="19202" y="9665"/>
                </a:lnTo>
                <a:lnTo>
                  <a:pt x="23760" y="8127"/>
                </a:lnTo>
                <a:lnTo>
                  <a:pt x="29792" y="8127"/>
                </a:lnTo>
                <a:lnTo>
                  <a:pt x="32410" y="8686"/>
                </a:lnTo>
                <a:lnTo>
                  <a:pt x="36601" y="10935"/>
                </a:lnTo>
                <a:lnTo>
                  <a:pt x="39509" y="14377"/>
                </a:lnTo>
                <a:lnTo>
                  <a:pt x="41615" y="18528"/>
                </a:lnTo>
                <a:lnTo>
                  <a:pt x="42148" y="21080"/>
                </a:lnTo>
                <a:lnTo>
                  <a:pt x="42684" y="23647"/>
                </a:lnTo>
                <a:lnTo>
                  <a:pt x="42951" y="26351"/>
                </a:lnTo>
                <a:lnTo>
                  <a:pt x="42951" y="32284"/>
                </a:lnTo>
                <a:lnTo>
                  <a:pt x="42631" y="35088"/>
                </a:lnTo>
                <a:lnTo>
                  <a:pt x="41997" y="37644"/>
                </a:lnTo>
                <a:lnTo>
                  <a:pt x="41363" y="40196"/>
                </a:lnTo>
                <a:lnTo>
                  <a:pt x="40373" y="42392"/>
                </a:lnTo>
                <a:lnTo>
                  <a:pt x="37680" y="46089"/>
                </a:lnTo>
                <a:lnTo>
                  <a:pt x="33842" y="48538"/>
                </a:lnTo>
                <a:lnTo>
                  <a:pt x="29270" y="50074"/>
                </a:lnTo>
                <a:lnTo>
                  <a:pt x="30402" y="58268"/>
                </a:lnTo>
                <a:lnTo>
                  <a:pt x="34325" y="57530"/>
                </a:lnTo>
                <a:lnTo>
                  <a:pt x="37731" y="56043"/>
                </a:lnTo>
                <a:lnTo>
                  <a:pt x="41122" y="54585"/>
                </a:lnTo>
                <a:lnTo>
                  <a:pt x="43952" y="52527"/>
                </a:lnTo>
                <a:lnTo>
                  <a:pt x="46212" y="49899"/>
                </a:lnTo>
                <a:lnTo>
                  <a:pt x="48473" y="47270"/>
                </a:lnTo>
                <a:lnTo>
                  <a:pt x="50162" y="44131"/>
                </a:lnTo>
                <a:lnTo>
                  <a:pt x="51306" y="40499"/>
                </a:lnTo>
                <a:lnTo>
                  <a:pt x="52448" y="36880"/>
                </a:lnTo>
                <a:lnTo>
                  <a:pt x="53021" y="32892"/>
                </a:lnTo>
                <a:lnTo>
                  <a:pt x="53021" y="24143"/>
                </a:lnTo>
                <a:lnTo>
                  <a:pt x="52477" y="20140"/>
                </a:lnTo>
                <a:lnTo>
                  <a:pt x="51396" y="16612"/>
                </a:lnTo>
                <a:lnTo>
                  <a:pt x="50317" y="13082"/>
                </a:lnTo>
                <a:lnTo>
                  <a:pt x="48690" y="10072"/>
                </a:lnTo>
                <a:lnTo>
                  <a:pt x="44373" y="5129"/>
                </a:lnTo>
                <a:lnTo>
                  <a:pt x="41666" y="3239"/>
                </a:lnTo>
                <a:lnTo>
                  <a:pt x="38440" y="195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80" y="722"/>
                </a:lnTo>
                <a:lnTo>
                  <a:pt x="15187" y="2184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18"/>
                </a:lnTo>
                <a:lnTo>
                  <a:pt x="4495" y="10947"/>
                </a:lnTo>
                <a:lnTo>
                  <a:pt x="2793" y="14071"/>
                </a:lnTo>
                <a:lnTo>
                  <a:pt x="1673" y="17703"/>
                </a:lnTo>
                <a:lnTo>
                  <a:pt x="557" y="21335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21" h="58268">
                <a:moveTo>
                  <a:pt x="13561" y="43854"/>
                </a:moveTo>
                <a:lnTo>
                  <a:pt x="11416" y="39725"/>
                </a:lnTo>
                <a:lnTo>
                  <a:pt x="10882" y="37172"/>
                </a:lnTo>
                <a:lnTo>
                  <a:pt x="11275" y="55017"/>
                </a:lnTo>
                <a:lnTo>
                  <a:pt x="14530" y="56324"/>
                </a:lnTo>
                <a:lnTo>
                  <a:pt x="17766" y="57607"/>
                </a:lnTo>
                <a:lnTo>
                  <a:pt x="21549" y="58268"/>
                </a:lnTo>
                <a:lnTo>
                  <a:pt x="30402" y="58268"/>
                </a:lnTo>
                <a:lnTo>
                  <a:pt x="29270" y="50074"/>
                </a:lnTo>
                <a:lnTo>
                  <a:pt x="23291" y="50074"/>
                </a:lnTo>
                <a:lnTo>
                  <a:pt x="20674" y="49517"/>
                </a:lnTo>
                <a:lnTo>
                  <a:pt x="16469" y="47282"/>
                </a:lnTo>
                <a:lnTo>
                  <a:pt x="13561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2589998" y="4551569"/>
            <a:ext cx="45719" cy="57442"/>
          </a:xfrm>
          <a:custGeom>
            <a:avLst/>
            <a:gdLst/>
            <a:ahLst/>
            <a:cxnLst/>
            <a:rect l="l" t="t" r="r" b="b"/>
            <a:pathLst>
              <a:path w="45719" h="57442">
                <a:moveTo>
                  <a:pt x="9791" y="1828"/>
                </a:moveTo>
                <a:lnTo>
                  <a:pt x="8394" y="266"/>
                </a:lnTo>
                <a:lnTo>
                  <a:pt x="5841" y="0"/>
                </a:lnTo>
                <a:lnTo>
                  <a:pt x="2552" y="87"/>
                </a:lnTo>
                <a:lnTo>
                  <a:pt x="0" y="1828"/>
                </a:lnTo>
                <a:lnTo>
                  <a:pt x="0" y="37833"/>
                </a:lnTo>
                <a:lnTo>
                  <a:pt x="331" y="41108"/>
                </a:lnTo>
                <a:lnTo>
                  <a:pt x="989" y="43802"/>
                </a:lnTo>
                <a:lnTo>
                  <a:pt x="1626" y="46494"/>
                </a:lnTo>
                <a:lnTo>
                  <a:pt x="4189" y="50876"/>
                </a:lnTo>
                <a:lnTo>
                  <a:pt x="7631" y="54494"/>
                </a:lnTo>
                <a:lnTo>
                  <a:pt x="12470" y="56845"/>
                </a:lnTo>
                <a:lnTo>
                  <a:pt x="15443" y="57442"/>
                </a:lnTo>
                <a:lnTo>
                  <a:pt x="22010" y="57442"/>
                </a:lnTo>
                <a:lnTo>
                  <a:pt x="24979" y="56678"/>
                </a:lnTo>
                <a:lnTo>
                  <a:pt x="27939" y="55130"/>
                </a:lnTo>
                <a:lnTo>
                  <a:pt x="30873" y="53604"/>
                </a:lnTo>
                <a:lnTo>
                  <a:pt x="33858" y="51167"/>
                </a:lnTo>
                <a:lnTo>
                  <a:pt x="36892" y="47826"/>
                </a:lnTo>
                <a:lnTo>
                  <a:pt x="36892" y="54850"/>
                </a:lnTo>
                <a:lnTo>
                  <a:pt x="37058" y="55638"/>
                </a:lnTo>
                <a:lnTo>
                  <a:pt x="39660" y="56639"/>
                </a:lnTo>
                <a:lnTo>
                  <a:pt x="42825" y="56639"/>
                </a:lnTo>
                <a:lnTo>
                  <a:pt x="45719" y="54850"/>
                </a:lnTo>
                <a:lnTo>
                  <a:pt x="45719" y="1828"/>
                </a:lnTo>
                <a:lnTo>
                  <a:pt x="44311" y="266"/>
                </a:lnTo>
                <a:lnTo>
                  <a:pt x="41770" y="0"/>
                </a:lnTo>
                <a:lnTo>
                  <a:pt x="39066" y="36"/>
                </a:lnTo>
                <a:lnTo>
                  <a:pt x="35942" y="1828"/>
                </a:lnTo>
                <a:lnTo>
                  <a:pt x="35942" y="38873"/>
                </a:lnTo>
                <a:lnTo>
                  <a:pt x="33234" y="42214"/>
                </a:lnTo>
                <a:lnTo>
                  <a:pt x="30671" y="44752"/>
                </a:lnTo>
                <a:lnTo>
                  <a:pt x="28256" y="46480"/>
                </a:lnTo>
                <a:lnTo>
                  <a:pt x="23417" y="49072"/>
                </a:lnTo>
                <a:lnTo>
                  <a:pt x="19086" y="49072"/>
                </a:lnTo>
                <a:lnTo>
                  <a:pt x="16027" y="47978"/>
                </a:lnTo>
                <a:lnTo>
                  <a:pt x="13449" y="46227"/>
                </a:lnTo>
                <a:lnTo>
                  <a:pt x="11595" y="43596"/>
                </a:lnTo>
                <a:lnTo>
                  <a:pt x="10464" y="40144"/>
                </a:lnTo>
                <a:lnTo>
                  <a:pt x="9791" y="35798"/>
                </a:lnTo>
                <a:lnTo>
                  <a:pt x="9791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653174" y="4550749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1332" y="57175"/>
                </a:moveTo>
                <a:lnTo>
                  <a:pt x="3873" y="57495"/>
                </a:lnTo>
                <a:lnTo>
                  <a:pt x="660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088" y="18619"/>
                </a:lnTo>
                <a:lnTo>
                  <a:pt x="13488" y="15318"/>
                </a:lnTo>
                <a:lnTo>
                  <a:pt x="15709" y="12625"/>
                </a:lnTo>
                <a:lnTo>
                  <a:pt x="18784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73" y="8892"/>
                </a:lnTo>
                <a:lnTo>
                  <a:pt x="30948" y="3963"/>
                </a:lnTo>
                <a:lnTo>
                  <a:pt x="28954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1" y="140"/>
                </a:lnTo>
                <a:lnTo>
                  <a:pt x="17628" y="1259"/>
                </a:lnTo>
                <a:lnTo>
                  <a:pt x="14147" y="3837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44"/>
                </a:lnTo>
                <a:lnTo>
                  <a:pt x="5994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1332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2721747" y="4550742"/>
            <a:ext cx="78649" cy="57505"/>
          </a:xfrm>
          <a:custGeom>
            <a:avLst/>
            <a:gdLst/>
            <a:ahLst/>
            <a:cxnLst/>
            <a:rect l="l" t="t" r="r" b="b"/>
            <a:pathLst>
              <a:path w="78649" h="57505">
                <a:moveTo>
                  <a:pt x="976" y="57022"/>
                </a:moveTo>
                <a:lnTo>
                  <a:pt x="3884" y="57505"/>
                </a:lnTo>
                <a:lnTo>
                  <a:pt x="6616" y="57466"/>
                </a:lnTo>
                <a:lnTo>
                  <a:pt x="9712" y="55676"/>
                </a:lnTo>
                <a:lnTo>
                  <a:pt x="9712" y="18618"/>
                </a:lnTo>
                <a:lnTo>
                  <a:pt x="12395" y="15278"/>
                </a:lnTo>
                <a:lnTo>
                  <a:pt x="17143" y="11012"/>
                </a:lnTo>
                <a:lnTo>
                  <a:pt x="21680" y="8420"/>
                </a:lnTo>
                <a:lnTo>
                  <a:pt x="25730" y="8420"/>
                </a:lnTo>
                <a:lnTo>
                  <a:pt x="28613" y="9485"/>
                </a:lnTo>
                <a:lnTo>
                  <a:pt x="31864" y="12548"/>
                </a:lnTo>
                <a:lnTo>
                  <a:pt x="33387" y="15482"/>
                </a:lnTo>
                <a:lnTo>
                  <a:pt x="34250" y="19165"/>
                </a:lnTo>
                <a:lnTo>
                  <a:pt x="34466" y="23442"/>
                </a:lnTo>
                <a:lnTo>
                  <a:pt x="34466" y="55676"/>
                </a:lnTo>
                <a:lnTo>
                  <a:pt x="35812" y="57174"/>
                </a:lnTo>
                <a:lnTo>
                  <a:pt x="38390" y="57505"/>
                </a:lnTo>
                <a:lnTo>
                  <a:pt x="41018" y="57466"/>
                </a:lnTo>
                <a:lnTo>
                  <a:pt x="44183" y="55676"/>
                </a:lnTo>
                <a:lnTo>
                  <a:pt x="44183" y="18618"/>
                </a:lnTo>
                <a:lnTo>
                  <a:pt x="46901" y="15278"/>
                </a:lnTo>
                <a:lnTo>
                  <a:pt x="51639" y="11012"/>
                </a:lnTo>
                <a:lnTo>
                  <a:pt x="56145" y="8420"/>
                </a:lnTo>
                <a:lnTo>
                  <a:pt x="60185" y="8420"/>
                </a:lnTo>
                <a:lnTo>
                  <a:pt x="63093" y="9485"/>
                </a:lnTo>
                <a:lnTo>
                  <a:pt x="66395" y="12548"/>
                </a:lnTo>
                <a:lnTo>
                  <a:pt x="67881" y="15482"/>
                </a:lnTo>
                <a:lnTo>
                  <a:pt x="68666" y="19165"/>
                </a:lnTo>
                <a:lnTo>
                  <a:pt x="68858" y="23442"/>
                </a:lnTo>
                <a:lnTo>
                  <a:pt x="68858" y="55676"/>
                </a:lnTo>
                <a:lnTo>
                  <a:pt x="70269" y="57174"/>
                </a:lnTo>
                <a:lnTo>
                  <a:pt x="72831" y="57505"/>
                </a:lnTo>
                <a:lnTo>
                  <a:pt x="75549" y="57466"/>
                </a:lnTo>
                <a:lnTo>
                  <a:pt x="78649" y="55676"/>
                </a:lnTo>
                <a:lnTo>
                  <a:pt x="78649" y="19165"/>
                </a:lnTo>
                <a:lnTo>
                  <a:pt x="78343" y="16318"/>
                </a:lnTo>
                <a:lnTo>
                  <a:pt x="77735" y="13628"/>
                </a:lnTo>
                <a:lnTo>
                  <a:pt x="77127" y="10961"/>
                </a:lnTo>
                <a:lnTo>
                  <a:pt x="74674" y="6605"/>
                </a:lnTo>
                <a:lnTo>
                  <a:pt x="71360" y="2998"/>
                </a:lnTo>
                <a:lnTo>
                  <a:pt x="66737" y="596"/>
                </a:lnTo>
                <a:lnTo>
                  <a:pt x="63868" y="0"/>
                </a:lnTo>
                <a:lnTo>
                  <a:pt x="60436" y="0"/>
                </a:lnTo>
                <a:lnTo>
                  <a:pt x="57632" y="190"/>
                </a:lnTo>
                <a:lnTo>
                  <a:pt x="54839" y="928"/>
                </a:lnTo>
                <a:lnTo>
                  <a:pt x="51930" y="2360"/>
                </a:lnTo>
                <a:lnTo>
                  <a:pt x="48920" y="4254"/>
                </a:lnTo>
                <a:lnTo>
                  <a:pt x="45745" y="6932"/>
                </a:lnTo>
                <a:lnTo>
                  <a:pt x="41667" y="8916"/>
                </a:lnTo>
                <a:lnTo>
                  <a:pt x="39938" y="6209"/>
                </a:lnTo>
                <a:lnTo>
                  <a:pt x="36536" y="2922"/>
                </a:lnTo>
                <a:lnTo>
                  <a:pt x="33653" y="1283"/>
                </a:lnTo>
                <a:lnTo>
                  <a:pt x="30161" y="255"/>
                </a:lnTo>
                <a:lnTo>
                  <a:pt x="25981" y="0"/>
                </a:lnTo>
                <a:lnTo>
                  <a:pt x="23112" y="0"/>
                </a:lnTo>
                <a:lnTo>
                  <a:pt x="20267" y="773"/>
                </a:lnTo>
                <a:lnTo>
                  <a:pt x="17475" y="2325"/>
                </a:lnTo>
                <a:lnTo>
                  <a:pt x="14655" y="3887"/>
                </a:lnTo>
                <a:lnTo>
                  <a:pt x="11757" y="6324"/>
                </a:lnTo>
                <a:lnTo>
                  <a:pt x="8773" y="9665"/>
                </a:lnTo>
                <a:lnTo>
                  <a:pt x="8773" y="2655"/>
                </a:lnTo>
                <a:lnTo>
                  <a:pt x="8572" y="1852"/>
                </a:lnTo>
                <a:lnTo>
                  <a:pt x="5994" y="863"/>
                </a:lnTo>
                <a:lnTo>
                  <a:pt x="2780" y="863"/>
                </a:lnTo>
                <a:lnTo>
                  <a:pt x="0" y="2655"/>
                </a:lnTo>
                <a:lnTo>
                  <a:pt x="0" y="55676"/>
                </a:lnTo>
                <a:lnTo>
                  <a:pt x="976" y="57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813914" y="4550742"/>
            <a:ext cx="53021" cy="58268"/>
          </a:xfrm>
          <a:custGeom>
            <a:avLst/>
            <a:gdLst/>
            <a:ahLst/>
            <a:cxnLst/>
            <a:rect l="l" t="t" r="r" b="b"/>
            <a:pathLst>
              <a:path w="53021" h="58268">
                <a:moveTo>
                  <a:pt x="532" y="38112"/>
                </a:moveTo>
                <a:lnTo>
                  <a:pt x="1598" y="41654"/>
                </a:lnTo>
                <a:lnTo>
                  <a:pt x="2653" y="45186"/>
                </a:lnTo>
                <a:lnTo>
                  <a:pt x="4265" y="48185"/>
                </a:lnTo>
                <a:lnTo>
                  <a:pt x="8586" y="53135"/>
                </a:lnTo>
                <a:lnTo>
                  <a:pt x="11289" y="55017"/>
                </a:lnTo>
                <a:lnTo>
                  <a:pt x="10882" y="37172"/>
                </a:lnTo>
                <a:lnTo>
                  <a:pt x="10350" y="34620"/>
                </a:lnTo>
                <a:lnTo>
                  <a:pt x="10083" y="31888"/>
                </a:lnTo>
                <a:lnTo>
                  <a:pt x="10083" y="25958"/>
                </a:lnTo>
                <a:lnTo>
                  <a:pt x="10400" y="23164"/>
                </a:lnTo>
                <a:lnTo>
                  <a:pt x="11059" y="20613"/>
                </a:lnTo>
                <a:lnTo>
                  <a:pt x="11706" y="18060"/>
                </a:lnTo>
                <a:lnTo>
                  <a:pt x="12711" y="15849"/>
                </a:lnTo>
                <a:lnTo>
                  <a:pt x="15403" y="12127"/>
                </a:lnTo>
                <a:lnTo>
                  <a:pt x="19202" y="9665"/>
                </a:lnTo>
                <a:lnTo>
                  <a:pt x="23774" y="8127"/>
                </a:lnTo>
                <a:lnTo>
                  <a:pt x="29792" y="8127"/>
                </a:lnTo>
                <a:lnTo>
                  <a:pt x="32410" y="8686"/>
                </a:lnTo>
                <a:lnTo>
                  <a:pt x="36611" y="10935"/>
                </a:lnTo>
                <a:lnTo>
                  <a:pt x="39509" y="14377"/>
                </a:lnTo>
                <a:lnTo>
                  <a:pt x="41615" y="18528"/>
                </a:lnTo>
                <a:lnTo>
                  <a:pt x="42148" y="21080"/>
                </a:lnTo>
                <a:lnTo>
                  <a:pt x="42684" y="23647"/>
                </a:lnTo>
                <a:lnTo>
                  <a:pt x="42951" y="26351"/>
                </a:lnTo>
                <a:lnTo>
                  <a:pt x="42951" y="32284"/>
                </a:lnTo>
                <a:lnTo>
                  <a:pt x="42645" y="35088"/>
                </a:lnTo>
                <a:lnTo>
                  <a:pt x="41997" y="37644"/>
                </a:lnTo>
                <a:lnTo>
                  <a:pt x="41363" y="40196"/>
                </a:lnTo>
                <a:lnTo>
                  <a:pt x="40373" y="42392"/>
                </a:lnTo>
                <a:lnTo>
                  <a:pt x="37680" y="46089"/>
                </a:lnTo>
                <a:lnTo>
                  <a:pt x="33858" y="48538"/>
                </a:lnTo>
                <a:lnTo>
                  <a:pt x="29286" y="50074"/>
                </a:lnTo>
                <a:lnTo>
                  <a:pt x="30402" y="58268"/>
                </a:lnTo>
                <a:lnTo>
                  <a:pt x="34340" y="57530"/>
                </a:lnTo>
                <a:lnTo>
                  <a:pt x="37741" y="56043"/>
                </a:lnTo>
                <a:lnTo>
                  <a:pt x="41134" y="54585"/>
                </a:lnTo>
                <a:lnTo>
                  <a:pt x="43966" y="52527"/>
                </a:lnTo>
                <a:lnTo>
                  <a:pt x="46228" y="49899"/>
                </a:lnTo>
                <a:lnTo>
                  <a:pt x="48488" y="47270"/>
                </a:lnTo>
                <a:lnTo>
                  <a:pt x="50176" y="44131"/>
                </a:lnTo>
                <a:lnTo>
                  <a:pt x="51318" y="40499"/>
                </a:lnTo>
                <a:lnTo>
                  <a:pt x="52462" y="36880"/>
                </a:lnTo>
                <a:lnTo>
                  <a:pt x="53021" y="32892"/>
                </a:lnTo>
                <a:lnTo>
                  <a:pt x="53021" y="24143"/>
                </a:lnTo>
                <a:lnTo>
                  <a:pt x="52487" y="20140"/>
                </a:lnTo>
                <a:lnTo>
                  <a:pt x="51408" y="16612"/>
                </a:lnTo>
                <a:lnTo>
                  <a:pt x="50327" y="13082"/>
                </a:lnTo>
                <a:lnTo>
                  <a:pt x="48704" y="10072"/>
                </a:lnTo>
                <a:lnTo>
                  <a:pt x="44383" y="5129"/>
                </a:lnTo>
                <a:lnTo>
                  <a:pt x="41680" y="3239"/>
                </a:lnTo>
                <a:lnTo>
                  <a:pt x="38455" y="1954"/>
                </a:lnTo>
                <a:lnTo>
                  <a:pt x="3521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80" y="722"/>
                </a:lnTo>
                <a:lnTo>
                  <a:pt x="15199" y="2184"/>
                </a:lnTo>
                <a:lnTo>
                  <a:pt x="11836" y="3632"/>
                </a:lnTo>
                <a:lnTo>
                  <a:pt x="9003" y="5676"/>
                </a:lnTo>
                <a:lnTo>
                  <a:pt x="6742" y="8318"/>
                </a:lnTo>
                <a:lnTo>
                  <a:pt x="4495" y="10947"/>
                </a:lnTo>
                <a:lnTo>
                  <a:pt x="2804" y="14071"/>
                </a:lnTo>
                <a:lnTo>
                  <a:pt x="1687" y="17703"/>
                </a:lnTo>
                <a:lnTo>
                  <a:pt x="568" y="21335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21" h="58268">
                <a:moveTo>
                  <a:pt x="13561" y="43854"/>
                </a:moveTo>
                <a:lnTo>
                  <a:pt x="11430" y="39725"/>
                </a:lnTo>
                <a:lnTo>
                  <a:pt x="10882" y="37172"/>
                </a:lnTo>
                <a:lnTo>
                  <a:pt x="11289" y="55017"/>
                </a:lnTo>
                <a:lnTo>
                  <a:pt x="14530" y="56324"/>
                </a:lnTo>
                <a:lnTo>
                  <a:pt x="17780" y="57607"/>
                </a:lnTo>
                <a:lnTo>
                  <a:pt x="21563" y="58268"/>
                </a:lnTo>
                <a:lnTo>
                  <a:pt x="30402" y="58268"/>
                </a:lnTo>
                <a:lnTo>
                  <a:pt x="29286" y="50074"/>
                </a:lnTo>
                <a:lnTo>
                  <a:pt x="23291" y="50074"/>
                </a:lnTo>
                <a:lnTo>
                  <a:pt x="20674" y="49517"/>
                </a:lnTo>
                <a:lnTo>
                  <a:pt x="16484" y="47282"/>
                </a:lnTo>
                <a:lnTo>
                  <a:pt x="13561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876896" y="4550745"/>
            <a:ext cx="37515" cy="58266"/>
          </a:xfrm>
          <a:custGeom>
            <a:avLst/>
            <a:gdLst/>
            <a:ahLst/>
            <a:cxnLst/>
            <a:rect l="l" t="t" r="r" b="b"/>
            <a:pathLst>
              <a:path w="37515" h="58266">
                <a:moveTo>
                  <a:pt x="482" y="53021"/>
                </a:moveTo>
                <a:lnTo>
                  <a:pt x="3300" y="55281"/>
                </a:lnTo>
                <a:lnTo>
                  <a:pt x="6742" y="56704"/>
                </a:lnTo>
                <a:lnTo>
                  <a:pt x="9626" y="57517"/>
                </a:lnTo>
                <a:lnTo>
                  <a:pt x="13042" y="58115"/>
                </a:lnTo>
                <a:lnTo>
                  <a:pt x="16725" y="58266"/>
                </a:lnTo>
                <a:lnTo>
                  <a:pt x="19785" y="58266"/>
                </a:lnTo>
                <a:lnTo>
                  <a:pt x="22593" y="57887"/>
                </a:lnTo>
                <a:lnTo>
                  <a:pt x="25145" y="57136"/>
                </a:lnTo>
                <a:lnTo>
                  <a:pt x="27708" y="56386"/>
                </a:lnTo>
                <a:lnTo>
                  <a:pt x="29894" y="55281"/>
                </a:lnTo>
                <a:lnTo>
                  <a:pt x="33591" y="52387"/>
                </a:lnTo>
                <a:lnTo>
                  <a:pt x="36014" y="48474"/>
                </a:lnTo>
                <a:lnTo>
                  <a:pt x="37515" y="43942"/>
                </a:lnTo>
                <a:lnTo>
                  <a:pt x="37515" y="41238"/>
                </a:lnTo>
                <a:lnTo>
                  <a:pt x="37144" y="36993"/>
                </a:lnTo>
                <a:lnTo>
                  <a:pt x="35610" y="33693"/>
                </a:lnTo>
                <a:lnTo>
                  <a:pt x="32080" y="29919"/>
                </a:lnTo>
                <a:lnTo>
                  <a:pt x="29005" y="28105"/>
                </a:lnTo>
                <a:lnTo>
                  <a:pt x="25728" y="26529"/>
                </a:lnTo>
                <a:lnTo>
                  <a:pt x="22388" y="25182"/>
                </a:lnTo>
                <a:lnTo>
                  <a:pt x="19137" y="23915"/>
                </a:lnTo>
                <a:lnTo>
                  <a:pt x="16088" y="22579"/>
                </a:lnTo>
                <a:lnTo>
                  <a:pt x="12560" y="20092"/>
                </a:lnTo>
                <a:lnTo>
                  <a:pt x="10601" y="16725"/>
                </a:lnTo>
                <a:lnTo>
                  <a:pt x="10792" y="13068"/>
                </a:lnTo>
                <a:lnTo>
                  <a:pt x="13042" y="9691"/>
                </a:lnTo>
                <a:lnTo>
                  <a:pt x="16127" y="8103"/>
                </a:lnTo>
                <a:lnTo>
                  <a:pt x="18845" y="7542"/>
                </a:lnTo>
                <a:lnTo>
                  <a:pt x="22351" y="7542"/>
                </a:lnTo>
                <a:lnTo>
                  <a:pt x="25412" y="8180"/>
                </a:lnTo>
                <a:lnTo>
                  <a:pt x="29156" y="9577"/>
                </a:lnTo>
                <a:lnTo>
                  <a:pt x="31748" y="10948"/>
                </a:lnTo>
                <a:lnTo>
                  <a:pt x="34290" y="11037"/>
                </a:lnTo>
                <a:lnTo>
                  <a:pt x="34808" y="8445"/>
                </a:lnTo>
                <a:lnTo>
                  <a:pt x="34607" y="5386"/>
                </a:lnTo>
                <a:lnTo>
                  <a:pt x="32410" y="2794"/>
                </a:lnTo>
                <a:lnTo>
                  <a:pt x="29829" y="1587"/>
                </a:lnTo>
                <a:lnTo>
                  <a:pt x="26262" y="584"/>
                </a:lnTo>
                <a:lnTo>
                  <a:pt x="23442" y="115"/>
                </a:lnTo>
                <a:lnTo>
                  <a:pt x="17385" y="0"/>
                </a:lnTo>
                <a:lnTo>
                  <a:pt x="14565" y="433"/>
                </a:lnTo>
                <a:lnTo>
                  <a:pt x="9738" y="2160"/>
                </a:lnTo>
                <a:lnTo>
                  <a:pt x="6120" y="4738"/>
                </a:lnTo>
                <a:lnTo>
                  <a:pt x="3300" y="7837"/>
                </a:lnTo>
                <a:lnTo>
                  <a:pt x="1699" y="11657"/>
                </a:lnTo>
                <a:lnTo>
                  <a:pt x="1281" y="15721"/>
                </a:lnTo>
                <a:lnTo>
                  <a:pt x="1673" y="20102"/>
                </a:lnTo>
                <a:lnTo>
                  <a:pt x="3211" y="23493"/>
                </a:lnTo>
                <a:lnTo>
                  <a:pt x="5472" y="26162"/>
                </a:lnTo>
                <a:lnTo>
                  <a:pt x="8154" y="28397"/>
                </a:lnTo>
                <a:lnTo>
                  <a:pt x="11325" y="30085"/>
                </a:lnTo>
                <a:lnTo>
                  <a:pt x="14630" y="31507"/>
                </a:lnTo>
                <a:lnTo>
                  <a:pt x="17917" y="32818"/>
                </a:lnTo>
                <a:lnTo>
                  <a:pt x="21066" y="34048"/>
                </a:lnTo>
                <a:lnTo>
                  <a:pt x="24991" y="36295"/>
                </a:lnTo>
                <a:lnTo>
                  <a:pt x="27532" y="39254"/>
                </a:lnTo>
                <a:lnTo>
                  <a:pt x="27914" y="42012"/>
                </a:lnTo>
                <a:lnTo>
                  <a:pt x="27659" y="44705"/>
                </a:lnTo>
                <a:lnTo>
                  <a:pt x="25830" y="47715"/>
                </a:lnTo>
                <a:lnTo>
                  <a:pt x="22720" y="49593"/>
                </a:lnTo>
                <a:lnTo>
                  <a:pt x="20041" y="50303"/>
                </a:lnTo>
                <a:lnTo>
                  <a:pt x="16902" y="50493"/>
                </a:lnTo>
                <a:lnTo>
                  <a:pt x="12762" y="50217"/>
                </a:lnTo>
                <a:lnTo>
                  <a:pt x="9371" y="49161"/>
                </a:lnTo>
                <a:lnTo>
                  <a:pt x="6677" y="47941"/>
                </a:lnTo>
                <a:lnTo>
                  <a:pt x="3553" y="46214"/>
                </a:lnTo>
                <a:lnTo>
                  <a:pt x="276" y="46620"/>
                </a:lnTo>
                <a:lnTo>
                  <a:pt x="0" y="49428"/>
                </a:lnTo>
                <a:lnTo>
                  <a:pt x="48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2918513" y="4537374"/>
            <a:ext cx="34641" cy="71511"/>
          </a:xfrm>
          <a:custGeom>
            <a:avLst/>
            <a:gdLst/>
            <a:ahLst/>
            <a:cxnLst/>
            <a:rect l="l" t="t" r="r" b="b"/>
            <a:pathLst>
              <a:path w="34641" h="71511">
                <a:moveTo>
                  <a:pt x="12470" y="36"/>
                </a:moveTo>
                <a:lnTo>
                  <a:pt x="9370" y="1891"/>
                </a:lnTo>
                <a:lnTo>
                  <a:pt x="9370" y="14490"/>
                </a:lnTo>
                <a:lnTo>
                  <a:pt x="1407" y="14565"/>
                </a:lnTo>
                <a:lnTo>
                  <a:pt x="49" y="17183"/>
                </a:lnTo>
                <a:lnTo>
                  <a:pt x="0" y="19963"/>
                </a:lnTo>
                <a:lnTo>
                  <a:pt x="1939" y="22555"/>
                </a:lnTo>
                <a:lnTo>
                  <a:pt x="9370" y="22555"/>
                </a:lnTo>
                <a:lnTo>
                  <a:pt x="9370" y="56603"/>
                </a:lnTo>
                <a:lnTo>
                  <a:pt x="9650" y="59270"/>
                </a:lnTo>
                <a:lnTo>
                  <a:pt x="10219" y="61531"/>
                </a:lnTo>
                <a:lnTo>
                  <a:pt x="11695" y="65646"/>
                </a:lnTo>
                <a:lnTo>
                  <a:pt x="14222" y="68591"/>
                </a:lnTo>
                <a:lnTo>
                  <a:pt x="17790" y="70420"/>
                </a:lnTo>
                <a:lnTo>
                  <a:pt x="22106" y="71511"/>
                </a:lnTo>
                <a:lnTo>
                  <a:pt x="25764" y="71511"/>
                </a:lnTo>
                <a:lnTo>
                  <a:pt x="28482" y="71219"/>
                </a:lnTo>
                <a:lnTo>
                  <a:pt x="31657" y="70496"/>
                </a:lnTo>
                <a:lnTo>
                  <a:pt x="34400" y="67867"/>
                </a:lnTo>
                <a:lnTo>
                  <a:pt x="34641" y="65149"/>
                </a:lnTo>
                <a:lnTo>
                  <a:pt x="34641" y="64437"/>
                </a:lnTo>
                <a:lnTo>
                  <a:pt x="32230" y="61823"/>
                </a:lnTo>
                <a:lnTo>
                  <a:pt x="29627" y="62773"/>
                </a:lnTo>
                <a:lnTo>
                  <a:pt x="26502" y="63205"/>
                </a:lnTo>
                <a:lnTo>
                  <a:pt x="23719" y="63205"/>
                </a:lnTo>
                <a:lnTo>
                  <a:pt x="21779" y="62266"/>
                </a:lnTo>
                <a:lnTo>
                  <a:pt x="19618" y="58533"/>
                </a:lnTo>
                <a:lnTo>
                  <a:pt x="19086" y="55789"/>
                </a:lnTo>
                <a:lnTo>
                  <a:pt x="19086" y="22555"/>
                </a:lnTo>
                <a:lnTo>
                  <a:pt x="33285" y="22555"/>
                </a:lnTo>
                <a:lnTo>
                  <a:pt x="34641" y="19963"/>
                </a:lnTo>
                <a:lnTo>
                  <a:pt x="34606" y="17183"/>
                </a:lnTo>
                <a:lnTo>
                  <a:pt x="32701" y="14490"/>
                </a:lnTo>
                <a:lnTo>
                  <a:pt x="19086" y="14490"/>
                </a:lnTo>
                <a:lnTo>
                  <a:pt x="19086" y="1891"/>
                </a:lnTo>
                <a:lnTo>
                  <a:pt x="18082" y="494"/>
                </a:lnTo>
                <a:lnTo>
                  <a:pt x="15187" y="0"/>
                </a:lnTo>
                <a:lnTo>
                  <a:pt x="12470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2991718" y="4529711"/>
            <a:ext cx="12016" cy="78536"/>
          </a:xfrm>
          <a:custGeom>
            <a:avLst/>
            <a:gdLst/>
            <a:ahLst/>
            <a:cxnLst/>
            <a:rect l="l" t="t" r="r" b="b"/>
            <a:pathLst>
              <a:path w="12016" h="78536">
                <a:moveTo>
                  <a:pt x="0" y="5892"/>
                </a:moveTo>
                <a:lnTo>
                  <a:pt x="421" y="9650"/>
                </a:lnTo>
                <a:lnTo>
                  <a:pt x="3671" y="11670"/>
                </a:lnTo>
                <a:lnTo>
                  <a:pt x="8255" y="11670"/>
                </a:lnTo>
                <a:lnTo>
                  <a:pt x="11584" y="9601"/>
                </a:lnTo>
                <a:lnTo>
                  <a:pt x="12016" y="5777"/>
                </a:lnTo>
                <a:lnTo>
                  <a:pt x="11595" y="2007"/>
                </a:lnTo>
                <a:lnTo>
                  <a:pt x="8345" y="0"/>
                </a:lnTo>
                <a:lnTo>
                  <a:pt x="374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6" h="78536">
                <a:moveTo>
                  <a:pt x="1169" y="23686"/>
                </a:moveTo>
                <a:lnTo>
                  <a:pt x="1169" y="76708"/>
                </a:lnTo>
                <a:lnTo>
                  <a:pt x="2148" y="78054"/>
                </a:lnTo>
                <a:lnTo>
                  <a:pt x="5054" y="78536"/>
                </a:lnTo>
                <a:lnTo>
                  <a:pt x="7786" y="78497"/>
                </a:lnTo>
                <a:lnTo>
                  <a:pt x="10897" y="76708"/>
                </a:lnTo>
                <a:lnTo>
                  <a:pt x="10897" y="23686"/>
                </a:lnTo>
                <a:lnTo>
                  <a:pt x="9540" y="22175"/>
                </a:lnTo>
                <a:lnTo>
                  <a:pt x="6987" y="21857"/>
                </a:lnTo>
                <a:lnTo>
                  <a:pt x="4279" y="21908"/>
                </a:lnTo>
                <a:lnTo>
                  <a:pt x="1169" y="236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020194" y="4550742"/>
            <a:ext cx="78652" cy="57505"/>
          </a:xfrm>
          <a:custGeom>
            <a:avLst/>
            <a:gdLst/>
            <a:ahLst/>
            <a:cxnLst/>
            <a:rect l="l" t="t" r="r" b="b"/>
            <a:pathLst>
              <a:path w="78652" h="57505">
                <a:moveTo>
                  <a:pt x="1346" y="57174"/>
                </a:moveTo>
                <a:lnTo>
                  <a:pt x="3888" y="57505"/>
                </a:lnTo>
                <a:lnTo>
                  <a:pt x="6616" y="57466"/>
                </a:lnTo>
                <a:lnTo>
                  <a:pt x="9716" y="55676"/>
                </a:lnTo>
                <a:lnTo>
                  <a:pt x="9716" y="18618"/>
                </a:lnTo>
                <a:lnTo>
                  <a:pt x="12395" y="15278"/>
                </a:lnTo>
                <a:lnTo>
                  <a:pt x="17147" y="11012"/>
                </a:lnTo>
                <a:lnTo>
                  <a:pt x="21678" y="8420"/>
                </a:lnTo>
                <a:lnTo>
                  <a:pt x="25732" y="8420"/>
                </a:lnTo>
                <a:lnTo>
                  <a:pt x="28613" y="9485"/>
                </a:lnTo>
                <a:lnTo>
                  <a:pt x="31866" y="12548"/>
                </a:lnTo>
                <a:lnTo>
                  <a:pt x="33389" y="15482"/>
                </a:lnTo>
                <a:lnTo>
                  <a:pt x="34254" y="19165"/>
                </a:lnTo>
                <a:lnTo>
                  <a:pt x="34470" y="23442"/>
                </a:lnTo>
                <a:lnTo>
                  <a:pt x="34470" y="55676"/>
                </a:lnTo>
                <a:lnTo>
                  <a:pt x="35816" y="57174"/>
                </a:lnTo>
                <a:lnTo>
                  <a:pt x="38394" y="57505"/>
                </a:lnTo>
                <a:lnTo>
                  <a:pt x="41022" y="57466"/>
                </a:lnTo>
                <a:lnTo>
                  <a:pt x="44187" y="55676"/>
                </a:lnTo>
                <a:lnTo>
                  <a:pt x="44187" y="18618"/>
                </a:lnTo>
                <a:lnTo>
                  <a:pt x="46901" y="15278"/>
                </a:lnTo>
                <a:lnTo>
                  <a:pt x="51638" y="11012"/>
                </a:lnTo>
                <a:lnTo>
                  <a:pt x="56149" y="8420"/>
                </a:lnTo>
                <a:lnTo>
                  <a:pt x="60189" y="8420"/>
                </a:lnTo>
                <a:lnTo>
                  <a:pt x="63093" y="9485"/>
                </a:lnTo>
                <a:lnTo>
                  <a:pt x="66398" y="12548"/>
                </a:lnTo>
                <a:lnTo>
                  <a:pt x="67881" y="15482"/>
                </a:lnTo>
                <a:lnTo>
                  <a:pt x="68670" y="19165"/>
                </a:lnTo>
                <a:lnTo>
                  <a:pt x="68860" y="23442"/>
                </a:lnTo>
                <a:lnTo>
                  <a:pt x="68860" y="55676"/>
                </a:lnTo>
                <a:lnTo>
                  <a:pt x="70271" y="57174"/>
                </a:lnTo>
                <a:lnTo>
                  <a:pt x="72835" y="57505"/>
                </a:lnTo>
                <a:lnTo>
                  <a:pt x="75553" y="57466"/>
                </a:lnTo>
                <a:lnTo>
                  <a:pt x="78652" y="55676"/>
                </a:lnTo>
                <a:lnTo>
                  <a:pt x="78652" y="19165"/>
                </a:lnTo>
                <a:lnTo>
                  <a:pt x="78347" y="16318"/>
                </a:lnTo>
                <a:lnTo>
                  <a:pt x="77737" y="13628"/>
                </a:lnTo>
                <a:lnTo>
                  <a:pt x="77129" y="10961"/>
                </a:lnTo>
                <a:lnTo>
                  <a:pt x="74678" y="6605"/>
                </a:lnTo>
                <a:lnTo>
                  <a:pt x="71362" y="2998"/>
                </a:lnTo>
                <a:lnTo>
                  <a:pt x="66741" y="596"/>
                </a:lnTo>
                <a:lnTo>
                  <a:pt x="63870" y="0"/>
                </a:lnTo>
                <a:lnTo>
                  <a:pt x="60440" y="0"/>
                </a:lnTo>
                <a:lnTo>
                  <a:pt x="57632" y="190"/>
                </a:lnTo>
                <a:lnTo>
                  <a:pt x="54838" y="928"/>
                </a:lnTo>
                <a:lnTo>
                  <a:pt x="51930" y="2360"/>
                </a:lnTo>
                <a:lnTo>
                  <a:pt x="48920" y="4254"/>
                </a:lnTo>
                <a:lnTo>
                  <a:pt x="45745" y="6932"/>
                </a:lnTo>
                <a:lnTo>
                  <a:pt x="41669" y="8916"/>
                </a:lnTo>
                <a:lnTo>
                  <a:pt x="39942" y="6209"/>
                </a:lnTo>
                <a:lnTo>
                  <a:pt x="36540" y="2922"/>
                </a:lnTo>
                <a:lnTo>
                  <a:pt x="33656" y="1283"/>
                </a:lnTo>
                <a:lnTo>
                  <a:pt x="30165" y="255"/>
                </a:lnTo>
                <a:lnTo>
                  <a:pt x="25985" y="0"/>
                </a:lnTo>
                <a:lnTo>
                  <a:pt x="23115" y="0"/>
                </a:lnTo>
                <a:lnTo>
                  <a:pt x="20271" y="773"/>
                </a:lnTo>
                <a:lnTo>
                  <a:pt x="17477" y="2325"/>
                </a:lnTo>
                <a:lnTo>
                  <a:pt x="14655" y="3887"/>
                </a:lnTo>
                <a:lnTo>
                  <a:pt x="11761" y="6324"/>
                </a:lnTo>
                <a:lnTo>
                  <a:pt x="8776" y="9665"/>
                </a:lnTo>
                <a:lnTo>
                  <a:pt x="8776" y="2655"/>
                </a:lnTo>
                <a:lnTo>
                  <a:pt x="8575" y="1852"/>
                </a:lnTo>
                <a:lnTo>
                  <a:pt x="5994" y="863"/>
                </a:lnTo>
                <a:lnTo>
                  <a:pt x="2782" y="863"/>
                </a:lnTo>
                <a:lnTo>
                  <a:pt x="0" y="2655"/>
                </a:lnTo>
                <a:lnTo>
                  <a:pt x="0" y="55676"/>
                </a:lnTo>
                <a:lnTo>
                  <a:pt x="1346" y="571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3116084" y="4550749"/>
            <a:ext cx="48779" cy="78573"/>
          </a:xfrm>
          <a:custGeom>
            <a:avLst/>
            <a:gdLst/>
            <a:ahLst/>
            <a:cxnLst/>
            <a:rect l="l" t="t" r="r" b="b"/>
            <a:pathLst>
              <a:path w="48779" h="78573">
                <a:moveTo>
                  <a:pt x="9715" y="18719"/>
                </a:moveTo>
                <a:lnTo>
                  <a:pt x="12725" y="15189"/>
                </a:lnTo>
                <a:lnTo>
                  <a:pt x="15493" y="12546"/>
                </a:lnTo>
                <a:lnTo>
                  <a:pt x="18072" y="10681"/>
                </a:lnTo>
                <a:lnTo>
                  <a:pt x="21804" y="8914"/>
                </a:lnTo>
                <a:lnTo>
                  <a:pt x="25542" y="8355"/>
                </a:lnTo>
                <a:lnTo>
                  <a:pt x="30189" y="8953"/>
                </a:lnTo>
                <a:lnTo>
                  <a:pt x="33591" y="11304"/>
                </a:lnTo>
                <a:lnTo>
                  <a:pt x="35942" y="14846"/>
                </a:lnTo>
                <a:lnTo>
                  <a:pt x="37669" y="19051"/>
                </a:lnTo>
                <a:lnTo>
                  <a:pt x="38494" y="24116"/>
                </a:lnTo>
                <a:lnTo>
                  <a:pt x="38695" y="26733"/>
                </a:lnTo>
                <a:lnTo>
                  <a:pt x="40920" y="52793"/>
                </a:lnTo>
                <a:lnTo>
                  <a:pt x="42851" y="50217"/>
                </a:lnTo>
                <a:lnTo>
                  <a:pt x="44794" y="47650"/>
                </a:lnTo>
                <a:lnTo>
                  <a:pt x="46277" y="44514"/>
                </a:lnTo>
                <a:lnTo>
                  <a:pt x="47282" y="40831"/>
                </a:lnTo>
                <a:lnTo>
                  <a:pt x="48272" y="37123"/>
                </a:lnTo>
                <a:lnTo>
                  <a:pt x="48779" y="32957"/>
                </a:lnTo>
                <a:lnTo>
                  <a:pt x="48779" y="24472"/>
                </a:lnTo>
                <a:lnTo>
                  <a:pt x="48387" y="20840"/>
                </a:lnTo>
                <a:lnTo>
                  <a:pt x="47598" y="17398"/>
                </a:lnTo>
                <a:lnTo>
                  <a:pt x="46813" y="13957"/>
                </a:lnTo>
                <a:lnTo>
                  <a:pt x="45568" y="10947"/>
                </a:lnTo>
                <a:lnTo>
                  <a:pt x="43854" y="8355"/>
                </a:lnTo>
                <a:lnTo>
                  <a:pt x="42137" y="5767"/>
                </a:lnTo>
                <a:lnTo>
                  <a:pt x="39941" y="3733"/>
                </a:lnTo>
                <a:lnTo>
                  <a:pt x="37237" y="2221"/>
                </a:lnTo>
                <a:lnTo>
                  <a:pt x="34519" y="737"/>
                </a:lnTo>
                <a:lnTo>
                  <a:pt x="31240" y="0"/>
                </a:lnTo>
                <a:lnTo>
                  <a:pt x="27381" y="0"/>
                </a:lnTo>
                <a:lnTo>
                  <a:pt x="23953" y="190"/>
                </a:lnTo>
                <a:lnTo>
                  <a:pt x="20764" y="1029"/>
                </a:lnTo>
                <a:lnTo>
                  <a:pt x="17705" y="2437"/>
                </a:lnTo>
                <a:lnTo>
                  <a:pt x="14679" y="4255"/>
                </a:lnTo>
                <a:lnTo>
                  <a:pt x="11696" y="6692"/>
                </a:lnTo>
                <a:lnTo>
                  <a:pt x="8535" y="9767"/>
                </a:lnTo>
                <a:lnTo>
                  <a:pt x="8535" y="2653"/>
                </a:lnTo>
                <a:lnTo>
                  <a:pt x="8329" y="1789"/>
                </a:lnTo>
                <a:lnTo>
                  <a:pt x="5741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76694"/>
                </a:lnTo>
                <a:lnTo>
                  <a:pt x="1346" y="78271"/>
                </a:lnTo>
                <a:lnTo>
                  <a:pt x="3887" y="78573"/>
                </a:lnTo>
                <a:lnTo>
                  <a:pt x="6616" y="78538"/>
                </a:lnTo>
                <a:lnTo>
                  <a:pt x="9715" y="76694"/>
                </a:lnTo>
                <a:lnTo>
                  <a:pt x="9715" y="50191"/>
                </a:lnTo>
                <a:lnTo>
                  <a:pt x="11123" y="51563"/>
                </a:lnTo>
                <a:lnTo>
                  <a:pt x="13716" y="53784"/>
                </a:lnTo>
                <a:lnTo>
                  <a:pt x="17524" y="56311"/>
                </a:lnTo>
                <a:lnTo>
                  <a:pt x="20105" y="57467"/>
                </a:lnTo>
                <a:lnTo>
                  <a:pt x="22769" y="58103"/>
                </a:lnTo>
                <a:lnTo>
                  <a:pt x="25793" y="58266"/>
                </a:lnTo>
                <a:lnTo>
                  <a:pt x="29490" y="58266"/>
                </a:lnTo>
                <a:lnTo>
                  <a:pt x="32767" y="57556"/>
                </a:lnTo>
                <a:lnTo>
                  <a:pt x="35636" y="56170"/>
                </a:lnTo>
                <a:lnTo>
                  <a:pt x="35535" y="43420"/>
                </a:lnTo>
                <a:lnTo>
                  <a:pt x="33018" y="46951"/>
                </a:lnTo>
                <a:lnTo>
                  <a:pt x="29502" y="49302"/>
                </a:lnTo>
                <a:lnTo>
                  <a:pt x="24955" y="49885"/>
                </a:lnTo>
                <a:lnTo>
                  <a:pt x="22301" y="49885"/>
                </a:lnTo>
                <a:lnTo>
                  <a:pt x="19773" y="49021"/>
                </a:lnTo>
                <a:lnTo>
                  <a:pt x="14961" y="45580"/>
                </a:lnTo>
                <a:lnTo>
                  <a:pt x="12409" y="43078"/>
                </a:lnTo>
                <a:lnTo>
                  <a:pt x="9715" y="39815"/>
                </a:lnTo>
                <a:lnTo>
                  <a:pt x="9715" y="18719"/>
                </a:lnTo>
                <a:close/>
              </a:path>
              <a:path w="48779" h="78573">
                <a:moveTo>
                  <a:pt x="38695" y="29451"/>
                </a:moveTo>
                <a:lnTo>
                  <a:pt x="38444" y="34380"/>
                </a:lnTo>
                <a:lnTo>
                  <a:pt x="37414" y="39244"/>
                </a:lnTo>
                <a:lnTo>
                  <a:pt x="35535" y="43420"/>
                </a:lnTo>
                <a:lnTo>
                  <a:pt x="35636" y="56170"/>
                </a:lnTo>
                <a:lnTo>
                  <a:pt x="38505" y="54773"/>
                </a:lnTo>
                <a:lnTo>
                  <a:pt x="40920" y="52793"/>
                </a:lnTo>
                <a:lnTo>
                  <a:pt x="38695" y="26733"/>
                </a:lnTo>
                <a:lnTo>
                  <a:pt x="38695" y="29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173964" y="4550742"/>
            <a:ext cx="53025" cy="58268"/>
          </a:xfrm>
          <a:custGeom>
            <a:avLst/>
            <a:gdLst/>
            <a:ahLst/>
            <a:cxnLst/>
            <a:rect l="l" t="t" r="r" b="b"/>
            <a:pathLst>
              <a:path w="53025" h="58268">
                <a:moveTo>
                  <a:pt x="537" y="38112"/>
                </a:moveTo>
                <a:lnTo>
                  <a:pt x="1587" y="41654"/>
                </a:lnTo>
                <a:lnTo>
                  <a:pt x="2656" y="45186"/>
                </a:lnTo>
                <a:lnTo>
                  <a:pt x="4255" y="48185"/>
                </a:lnTo>
                <a:lnTo>
                  <a:pt x="8586" y="53135"/>
                </a:lnTo>
                <a:lnTo>
                  <a:pt x="11278" y="55017"/>
                </a:lnTo>
                <a:lnTo>
                  <a:pt x="10886" y="37172"/>
                </a:lnTo>
                <a:lnTo>
                  <a:pt x="10350" y="34620"/>
                </a:lnTo>
                <a:lnTo>
                  <a:pt x="10073" y="31888"/>
                </a:lnTo>
                <a:lnTo>
                  <a:pt x="10073" y="25958"/>
                </a:lnTo>
                <a:lnTo>
                  <a:pt x="10403" y="23164"/>
                </a:lnTo>
                <a:lnTo>
                  <a:pt x="11052" y="20613"/>
                </a:lnTo>
                <a:lnTo>
                  <a:pt x="11710" y="18060"/>
                </a:lnTo>
                <a:lnTo>
                  <a:pt x="12715" y="15849"/>
                </a:lnTo>
                <a:lnTo>
                  <a:pt x="15407" y="12127"/>
                </a:lnTo>
                <a:lnTo>
                  <a:pt x="19202" y="9665"/>
                </a:lnTo>
                <a:lnTo>
                  <a:pt x="23764" y="8127"/>
                </a:lnTo>
                <a:lnTo>
                  <a:pt x="29798" y="8127"/>
                </a:lnTo>
                <a:lnTo>
                  <a:pt x="32411" y="8686"/>
                </a:lnTo>
                <a:lnTo>
                  <a:pt x="36601" y="10935"/>
                </a:lnTo>
                <a:lnTo>
                  <a:pt x="39509" y="14377"/>
                </a:lnTo>
                <a:lnTo>
                  <a:pt x="41620" y="18528"/>
                </a:lnTo>
                <a:lnTo>
                  <a:pt x="42152" y="21080"/>
                </a:lnTo>
                <a:lnTo>
                  <a:pt x="42685" y="23647"/>
                </a:lnTo>
                <a:lnTo>
                  <a:pt x="42951" y="26351"/>
                </a:lnTo>
                <a:lnTo>
                  <a:pt x="42951" y="32284"/>
                </a:lnTo>
                <a:lnTo>
                  <a:pt x="42635" y="35088"/>
                </a:lnTo>
                <a:lnTo>
                  <a:pt x="42001" y="37644"/>
                </a:lnTo>
                <a:lnTo>
                  <a:pt x="41363" y="40196"/>
                </a:lnTo>
                <a:lnTo>
                  <a:pt x="40374" y="42392"/>
                </a:lnTo>
                <a:lnTo>
                  <a:pt x="37680" y="46089"/>
                </a:lnTo>
                <a:lnTo>
                  <a:pt x="33848" y="48538"/>
                </a:lnTo>
                <a:lnTo>
                  <a:pt x="29276" y="50074"/>
                </a:lnTo>
                <a:lnTo>
                  <a:pt x="30406" y="58268"/>
                </a:lnTo>
                <a:lnTo>
                  <a:pt x="34329" y="57530"/>
                </a:lnTo>
                <a:lnTo>
                  <a:pt x="37731" y="56043"/>
                </a:lnTo>
                <a:lnTo>
                  <a:pt x="41122" y="54585"/>
                </a:lnTo>
                <a:lnTo>
                  <a:pt x="43955" y="52527"/>
                </a:lnTo>
                <a:lnTo>
                  <a:pt x="46216" y="49899"/>
                </a:lnTo>
                <a:lnTo>
                  <a:pt x="48478" y="47270"/>
                </a:lnTo>
                <a:lnTo>
                  <a:pt x="50166" y="44131"/>
                </a:lnTo>
                <a:lnTo>
                  <a:pt x="51310" y="40499"/>
                </a:lnTo>
                <a:lnTo>
                  <a:pt x="52452" y="36880"/>
                </a:lnTo>
                <a:lnTo>
                  <a:pt x="53025" y="32892"/>
                </a:lnTo>
                <a:lnTo>
                  <a:pt x="53025" y="24143"/>
                </a:lnTo>
                <a:lnTo>
                  <a:pt x="52477" y="20140"/>
                </a:lnTo>
                <a:lnTo>
                  <a:pt x="51396" y="16612"/>
                </a:lnTo>
                <a:lnTo>
                  <a:pt x="50317" y="13082"/>
                </a:lnTo>
                <a:lnTo>
                  <a:pt x="48694" y="10072"/>
                </a:lnTo>
                <a:lnTo>
                  <a:pt x="44373" y="5129"/>
                </a:lnTo>
                <a:lnTo>
                  <a:pt x="41669" y="3239"/>
                </a:lnTo>
                <a:lnTo>
                  <a:pt x="38444" y="1954"/>
                </a:lnTo>
                <a:lnTo>
                  <a:pt x="35204" y="647"/>
                </a:lnTo>
                <a:lnTo>
                  <a:pt x="31409" y="0"/>
                </a:lnTo>
                <a:lnTo>
                  <a:pt x="22532" y="0"/>
                </a:lnTo>
                <a:lnTo>
                  <a:pt x="18580" y="722"/>
                </a:lnTo>
                <a:lnTo>
                  <a:pt x="15191" y="2184"/>
                </a:lnTo>
                <a:lnTo>
                  <a:pt x="11826" y="3632"/>
                </a:lnTo>
                <a:lnTo>
                  <a:pt x="9006" y="5676"/>
                </a:lnTo>
                <a:lnTo>
                  <a:pt x="6746" y="8318"/>
                </a:lnTo>
                <a:lnTo>
                  <a:pt x="4497" y="10947"/>
                </a:lnTo>
                <a:lnTo>
                  <a:pt x="2793" y="14071"/>
                </a:lnTo>
                <a:lnTo>
                  <a:pt x="1677" y="17703"/>
                </a:lnTo>
                <a:lnTo>
                  <a:pt x="561" y="21335"/>
                </a:lnTo>
                <a:lnTo>
                  <a:pt x="0" y="25311"/>
                </a:lnTo>
                <a:lnTo>
                  <a:pt x="0" y="34113"/>
                </a:lnTo>
                <a:lnTo>
                  <a:pt x="537" y="38112"/>
                </a:lnTo>
                <a:close/>
              </a:path>
              <a:path w="53025" h="58268">
                <a:moveTo>
                  <a:pt x="13564" y="43854"/>
                </a:moveTo>
                <a:lnTo>
                  <a:pt x="11419" y="39725"/>
                </a:lnTo>
                <a:lnTo>
                  <a:pt x="10886" y="37172"/>
                </a:lnTo>
                <a:lnTo>
                  <a:pt x="11278" y="55017"/>
                </a:lnTo>
                <a:lnTo>
                  <a:pt x="14530" y="56324"/>
                </a:lnTo>
                <a:lnTo>
                  <a:pt x="17769" y="57607"/>
                </a:lnTo>
                <a:lnTo>
                  <a:pt x="21553" y="58268"/>
                </a:lnTo>
                <a:lnTo>
                  <a:pt x="30406" y="58268"/>
                </a:lnTo>
                <a:lnTo>
                  <a:pt x="29276" y="50074"/>
                </a:lnTo>
                <a:lnTo>
                  <a:pt x="23291" y="50074"/>
                </a:lnTo>
                <a:lnTo>
                  <a:pt x="20678" y="49517"/>
                </a:lnTo>
                <a:lnTo>
                  <a:pt x="16474" y="47282"/>
                </a:lnTo>
                <a:lnTo>
                  <a:pt x="13564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241180" y="4550749"/>
            <a:ext cx="30952" cy="57495"/>
          </a:xfrm>
          <a:custGeom>
            <a:avLst/>
            <a:gdLst/>
            <a:ahLst/>
            <a:cxnLst/>
            <a:rect l="l" t="t" r="r" b="b"/>
            <a:pathLst>
              <a:path w="30952" h="57495">
                <a:moveTo>
                  <a:pt x="1346" y="57175"/>
                </a:moveTo>
                <a:lnTo>
                  <a:pt x="3887" y="57495"/>
                </a:lnTo>
                <a:lnTo>
                  <a:pt x="661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102" y="18619"/>
                </a:lnTo>
                <a:lnTo>
                  <a:pt x="13488" y="15318"/>
                </a:lnTo>
                <a:lnTo>
                  <a:pt x="15725" y="12625"/>
                </a:lnTo>
                <a:lnTo>
                  <a:pt x="18784" y="10162"/>
                </a:lnTo>
                <a:lnTo>
                  <a:pt x="21643" y="9183"/>
                </a:lnTo>
                <a:lnTo>
                  <a:pt x="24904" y="9424"/>
                </a:lnTo>
                <a:lnTo>
                  <a:pt x="27918" y="10274"/>
                </a:lnTo>
                <a:lnTo>
                  <a:pt x="30887" y="8892"/>
                </a:lnTo>
                <a:lnTo>
                  <a:pt x="30952" y="3963"/>
                </a:lnTo>
                <a:lnTo>
                  <a:pt x="28958" y="939"/>
                </a:lnTo>
                <a:lnTo>
                  <a:pt x="26329" y="241"/>
                </a:lnTo>
                <a:lnTo>
                  <a:pt x="23774" y="0"/>
                </a:lnTo>
                <a:lnTo>
                  <a:pt x="20995" y="140"/>
                </a:lnTo>
                <a:lnTo>
                  <a:pt x="17628" y="1259"/>
                </a:lnTo>
                <a:lnTo>
                  <a:pt x="14147" y="3837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44"/>
                </a:lnTo>
                <a:lnTo>
                  <a:pt x="5996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1346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276006" y="4537374"/>
            <a:ext cx="34646" cy="71511"/>
          </a:xfrm>
          <a:custGeom>
            <a:avLst/>
            <a:gdLst/>
            <a:ahLst/>
            <a:cxnLst/>
            <a:rect l="l" t="t" r="r" b="b"/>
            <a:pathLst>
              <a:path w="34646" h="71511">
                <a:moveTo>
                  <a:pt x="12485" y="36"/>
                </a:moveTo>
                <a:lnTo>
                  <a:pt x="9385" y="1891"/>
                </a:lnTo>
                <a:lnTo>
                  <a:pt x="9385" y="14490"/>
                </a:lnTo>
                <a:lnTo>
                  <a:pt x="1410" y="14565"/>
                </a:lnTo>
                <a:lnTo>
                  <a:pt x="50" y="17183"/>
                </a:lnTo>
                <a:lnTo>
                  <a:pt x="0" y="19963"/>
                </a:lnTo>
                <a:lnTo>
                  <a:pt x="1958" y="22555"/>
                </a:lnTo>
                <a:lnTo>
                  <a:pt x="9385" y="22555"/>
                </a:lnTo>
                <a:lnTo>
                  <a:pt x="9385" y="56603"/>
                </a:lnTo>
                <a:lnTo>
                  <a:pt x="9651" y="59270"/>
                </a:lnTo>
                <a:lnTo>
                  <a:pt x="10224" y="61531"/>
                </a:lnTo>
                <a:lnTo>
                  <a:pt x="11710" y="65646"/>
                </a:lnTo>
                <a:lnTo>
                  <a:pt x="14237" y="68591"/>
                </a:lnTo>
                <a:lnTo>
                  <a:pt x="17805" y="70420"/>
                </a:lnTo>
                <a:lnTo>
                  <a:pt x="22125" y="71511"/>
                </a:lnTo>
                <a:lnTo>
                  <a:pt x="25783" y="71511"/>
                </a:lnTo>
                <a:lnTo>
                  <a:pt x="28487" y="71219"/>
                </a:lnTo>
                <a:lnTo>
                  <a:pt x="31676" y="70496"/>
                </a:lnTo>
                <a:lnTo>
                  <a:pt x="34405" y="67867"/>
                </a:lnTo>
                <a:lnTo>
                  <a:pt x="34646" y="65149"/>
                </a:lnTo>
                <a:lnTo>
                  <a:pt x="34646" y="64437"/>
                </a:lnTo>
                <a:lnTo>
                  <a:pt x="32245" y="61823"/>
                </a:lnTo>
                <a:lnTo>
                  <a:pt x="29643" y="62773"/>
                </a:lnTo>
                <a:lnTo>
                  <a:pt x="26517" y="63205"/>
                </a:lnTo>
                <a:lnTo>
                  <a:pt x="23738" y="63205"/>
                </a:lnTo>
                <a:lnTo>
                  <a:pt x="21794" y="62266"/>
                </a:lnTo>
                <a:lnTo>
                  <a:pt x="19634" y="58533"/>
                </a:lnTo>
                <a:lnTo>
                  <a:pt x="19090" y="55789"/>
                </a:lnTo>
                <a:lnTo>
                  <a:pt x="19090" y="22555"/>
                </a:lnTo>
                <a:lnTo>
                  <a:pt x="33300" y="22555"/>
                </a:lnTo>
                <a:lnTo>
                  <a:pt x="34646" y="19963"/>
                </a:lnTo>
                <a:lnTo>
                  <a:pt x="34611" y="17183"/>
                </a:lnTo>
                <a:lnTo>
                  <a:pt x="32716" y="14490"/>
                </a:lnTo>
                <a:lnTo>
                  <a:pt x="19090" y="14490"/>
                </a:lnTo>
                <a:lnTo>
                  <a:pt x="19090" y="1891"/>
                </a:lnTo>
                <a:lnTo>
                  <a:pt x="17744" y="327"/>
                </a:lnTo>
                <a:lnTo>
                  <a:pt x="15191" y="0"/>
                </a:lnTo>
                <a:lnTo>
                  <a:pt x="12485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316952" y="4550749"/>
            <a:ext cx="43549" cy="58254"/>
          </a:xfrm>
          <a:custGeom>
            <a:avLst/>
            <a:gdLst/>
            <a:ahLst/>
            <a:cxnLst/>
            <a:rect l="l" t="t" r="r" b="b"/>
            <a:pathLst>
              <a:path w="43549" h="58254">
                <a:moveTo>
                  <a:pt x="1336" y="48945"/>
                </a:moveTo>
                <a:lnTo>
                  <a:pt x="3456" y="52642"/>
                </a:lnTo>
                <a:lnTo>
                  <a:pt x="6631" y="55385"/>
                </a:lnTo>
                <a:lnTo>
                  <a:pt x="10821" y="57175"/>
                </a:lnTo>
                <a:lnTo>
                  <a:pt x="15595" y="58254"/>
                </a:lnTo>
                <a:lnTo>
                  <a:pt x="21564" y="58254"/>
                </a:lnTo>
                <a:lnTo>
                  <a:pt x="24588" y="57571"/>
                </a:lnTo>
                <a:lnTo>
                  <a:pt x="27421" y="56184"/>
                </a:lnTo>
                <a:lnTo>
                  <a:pt x="31485" y="45443"/>
                </a:lnTo>
                <a:lnTo>
                  <a:pt x="27015" y="48704"/>
                </a:lnTo>
                <a:lnTo>
                  <a:pt x="22479" y="50662"/>
                </a:lnTo>
                <a:lnTo>
                  <a:pt x="16765" y="50662"/>
                </a:lnTo>
                <a:lnTo>
                  <a:pt x="12575" y="48211"/>
                </a:lnTo>
                <a:lnTo>
                  <a:pt x="9958" y="44399"/>
                </a:lnTo>
                <a:lnTo>
                  <a:pt x="9349" y="27406"/>
                </a:lnTo>
                <a:lnTo>
                  <a:pt x="7075" y="28854"/>
                </a:lnTo>
                <a:lnTo>
                  <a:pt x="3049" y="32144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8"/>
                </a:lnTo>
                <a:lnTo>
                  <a:pt x="1336" y="48945"/>
                </a:lnTo>
                <a:close/>
              </a:path>
              <a:path w="43549" h="58254">
                <a:moveTo>
                  <a:pt x="37515" y="57430"/>
                </a:moveTo>
                <a:lnTo>
                  <a:pt x="40425" y="57495"/>
                </a:lnTo>
                <a:lnTo>
                  <a:pt x="43549" y="55717"/>
                </a:lnTo>
                <a:lnTo>
                  <a:pt x="43549" y="16664"/>
                </a:lnTo>
                <a:lnTo>
                  <a:pt x="43157" y="13780"/>
                </a:lnTo>
                <a:lnTo>
                  <a:pt x="41671" y="8827"/>
                </a:lnTo>
                <a:lnTo>
                  <a:pt x="38837" y="5093"/>
                </a:lnTo>
                <a:lnTo>
                  <a:pt x="35013" y="2148"/>
                </a:lnTo>
                <a:lnTo>
                  <a:pt x="32346" y="1285"/>
                </a:lnTo>
                <a:lnTo>
                  <a:pt x="29682" y="431"/>
                </a:lnTo>
                <a:lnTo>
                  <a:pt x="26431" y="0"/>
                </a:lnTo>
                <a:lnTo>
                  <a:pt x="20589" y="0"/>
                </a:lnTo>
                <a:lnTo>
                  <a:pt x="16560" y="547"/>
                </a:lnTo>
                <a:lnTo>
                  <a:pt x="12715" y="1396"/>
                </a:lnTo>
                <a:lnTo>
                  <a:pt x="9324" y="2541"/>
                </a:lnTo>
                <a:lnTo>
                  <a:pt x="6555" y="3848"/>
                </a:lnTo>
                <a:lnTo>
                  <a:pt x="2934" y="6706"/>
                </a:lnTo>
                <a:lnTo>
                  <a:pt x="2592" y="9591"/>
                </a:lnTo>
                <a:lnTo>
                  <a:pt x="3100" y="12420"/>
                </a:lnTo>
                <a:lnTo>
                  <a:pt x="5727" y="13082"/>
                </a:lnTo>
                <a:lnTo>
                  <a:pt x="8853" y="11318"/>
                </a:lnTo>
                <a:lnTo>
                  <a:pt x="11722" y="9946"/>
                </a:lnTo>
                <a:lnTo>
                  <a:pt x="15293" y="8737"/>
                </a:lnTo>
                <a:lnTo>
                  <a:pt x="19343" y="7887"/>
                </a:lnTo>
                <a:lnTo>
                  <a:pt x="23991" y="7887"/>
                </a:lnTo>
                <a:lnTo>
                  <a:pt x="27396" y="8676"/>
                </a:lnTo>
                <a:lnTo>
                  <a:pt x="30175" y="10007"/>
                </a:lnTo>
                <a:lnTo>
                  <a:pt x="32792" y="13388"/>
                </a:lnTo>
                <a:lnTo>
                  <a:pt x="33657" y="16523"/>
                </a:lnTo>
                <a:lnTo>
                  <a:pt x="33883" y="20372"/>
                </a:lnTo>
                <a:lnTo>
                  <a:pt x="33883" y="24498"/>
                </a:lnTo>
                <a:lnTo>
                  <a:pt x="22453" y="24498"/>
                </a:lnTo>
                <a:lnTo>
                  <a:pt x="18745" y="24869"/>
                </a:lnTo>
                <a:lnTo>
                  <a:pt x="15444" y="25593"/>
                </a:lnTo>
                <a:lnTo>
                  <a:pt x="12143" y="26315"/>
                </a:lnTo>
                <a:lnTo>
                  <a:pt x="9349" y="27406"/>
                </a:lnTo>
                <a:lnTo>
                  <a:pt x="9958" y="44399"/>
                </a:lnTo>
                <a:lnTo>
                  <a:pt x="9958" y="41644"/>
                </a:lnTo>
                <a:lnTo>
                  <a:pt x="10275" y="38610"/>
                </a:lnTo>
                <a:lnTo>
                  <a:pt x="12446" y="35067"/>
                </a:lnTo>
                <a:lnTo>
                  <a:pt x="15038" y="33314"/>
                </a:lnTo>
                <a:lnTo>
                  <a:pt x="18619" y="32194"/>
                </a:lnTo>
                <a:lnTo>
                  <a:pt x="22900" y="31511"/>
                </a:lnTo>
                <a:lnTo>
                  <a:pt x="33883" y="31511"/>
                </a:lnTo>
                <a:lnTo>
                  <a:pt x="33883" y="42760"/>
                </a:lnTo>
                <a:lnTo>
                  <a:pt x="31485" y="45443"/>
                </a:lnTo>
                <a:lnTo>
                  <a:pt x="27421" y="56184"/>
                </a:lnTo>
                <a:lnTo>
                  <a:pt x="30276" y="54813"/>
                </a:lnTo>
                <a:lnTo>
                  <a:pt x="32857" y="52898"/>
                </a:lnTo>
                <a:lnTo>
                  <a:pt x="35180" y="50421"/>
                </a:lnTo>
                <a:lnTo>
                  <a:pt x="35180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378329" y="4550742"/>
            <a:ext cx="45670" cy="57505"/>
          </a:xfrm>
          <a:custGeom>
            <a:avLst/>
            <a:gdLst/>
            <a:ahLst/>
            <a:cxnLst/>
            <a:rect l="l" t="t" r="r" b="b"/>
            <a:pathLst>
              <a:path w="45670" h="57505">
                <a:moveTo>
                  <a:pt x="35942" y="24626"/>
                </a:moveTo>
                <a:lnTo>
                  <a:pt x="35942" y="55676"/>
                </a:lnTo>
                <a:lnTo>
                  <a:pt x="37299" y="57174"/>
                </a:lnTo>
                <a:lnTo>
                  <a:pt x="39852" y="57505"/>
                </a:lnTo>
                <a:lnTo>
                  <a:pt x="42560" y="57466"/>
                </a:lnTo>
                <a:lnTo>
                  <a:pt x="45670" y="55676"/>
                </a:lnTo>
                <a:lnTo>
                  <a:pt x="45670" y="19557"/>
                </a:lnTo>
                <a:lnTo>
                  <a:pt x="45338" y="16318"/>
                </a:lnTo>
                <a:lnTo>
                  <a:pt x="44691" y="13628"/>
                </a:lnTo>
                <a:lnTo>
                  <a:pt x="44042" y="10961"/>
                </a:lnTo>
                <a:lnTo>
                  <a:pt x="41479" y="6605"/>
                </a:lnTo>
                <a:lnTo>
                  <a:pt x="38023" y="2998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75" y="773"/>
                </a:lnTo>
                <a:lnTo>
                  <a:pt x="17716" y="2325"/>
                </a:lnTo>
                <a:lnTo>
                  <a:pt x="14745" y="3887"/>
                </a:lnTo>
                <a:lnTo>
                  <a:pt x="11772" y="6324"/>
                </a:lnTo>
                <a:lnTo>
                  <a:pt x="8788" y="9665"/>
                </a:lnTo>
                <a:lnTo>
                  <a:pt x="8788" y="2655"/>
                </a:lnTo>
                <a:lnTo>
                  <a:pt x="8572" y="1852"/>
                </a:lnTo>
                <a:lnTo>
                  <a:pt x="6008" y="863"/>
                </a:lnTo>
                <a:lnTo>
                  <a:pt x="2794" y="863"/>
                </a:lnTo>
                <a:lnTo>
                  <a:pt x="0" y="2655"/>
                </a:lnTo>
                <a:lnTo>
                  <a:pt x="0" y="55676"/>
                </a:lnTo>
                <a:lnTo>
                  <a:pt x="1357" y="57174"/>
                </a:lnTo>
                <a:lnTo>
                  <a:pt x="3898" y="57505"/>
                </a:lnTo>
                <a:lnTo>
                  <a:pt x="6628" y="57466"/>
                </a:lnTo>
                <a:lnTo>
                  <a:pt x="9728" y="55676"/>
                </a:lnTo>
                <a:lnTo>
                  <a:pt x="9728" y="18618"/>
                </a:lnTo>
                <a:lnTo>
                  <a:pt x="12395" y="15278"/>
                </a:lnTo>
                <a:lnTo>
                  <a:pt x="14947" y="12739"/>
                </a:lnTo>
                <a:lnTo>
                  <a:pt x="17385" y="11012"/>
                </a:lnTo>
                <a:lnTo>
                  <a:pt x="22251" y="8420"/>
                </a:lnTo>
                <a:lnTo>
                  <a:pt x="26582" y="8420"/>
                </a:lnTo>
                <a:lnTo>
                  <a:pt x="29668" y="9485"/>
                </a:lnTo>
                <a:lnTo>
                  <a:pt x="32270" y="11212"/>
                </a:lnTo>
                <a:lnTo>
                  <a:pt x="34074" y="13881"/>
                </a:lnTo>
                <a:lnTo>
                  <a:pt x="35245" y="17311"/>
                </a:lnTo>
                <a:lnTo>
                  <a:pt x="35942" y="21602"/>
                </a:lnTo>
                <a:lnTo>
                  <a:pt x="35942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434126" y="4537374"/>
            <a:ext cx="34645" cy="71511"/>
          </a:xfrm>
          <a:custGeom>
            <a:avLst/>
            <a:gdLst/>
            <a:ahLst/>
            <a:cxnLst/>
            <a:rect l="l" t="t" r="r" b="b"/>
            <a:pathLst>
              <a:path w="34645" h="71511">
                <a:moveTo>
                  <a:pt x="12470" y="36"/>
                </a:moveTo>
                <a:lnTo>
                  <a:pt x="9370" y="1891"/>
                </a:lnTo>
                <a:lnTo>
                  <a:pt x="9370" y="14490"/>
                </a:lnTo>
                <a:lnTo>
                  <a:pt x="1407" y="14565"/>
                </a:lnTo>
                <a:lnTo>
                  <a:pt x="49" y="17183"/>
                </a:lnTo>
                <a:lnTo>
                  <a:pt x="0" y="19963"/>
                </a:lnTo>
                <a:lnTo>
                  <a:pt x="1954" y="22555"/>
                </a:lnTo>
                <a:lnTo>
                  <a:pt x="9370" y="22555"/>
                </a:lnTo>
                <a:lnTo>
                  <a:pt x="9370" y="56603"/>
                </a:lnTo>
                <a:lnTo>
                  <a:pt x="9650" y="59270"/>
                </a:lnTo>
                <a:lnTo>
                  <a:pt x="10223" y="61531"/>
                </a:lnTo>
                <a:lnTo>
                  <a:pt x="11706" y="65646"/>
                </a:lnTo>
                <a:lnTo>
                  <a:pt x="14222" y="68591"/>
                </a:lnTo>
                <a:lnTo>
                  <a:pt x="17805" y="70420"/>
                </a:lnTo>
                <a:lnTo>
                  <a:pt x="22120" y="71511"/>
                </a:lnTo>
                <a:lnTo>
                  <a:pt x="25768" y="71511"/>
                </a:lnTo>
                <a:lnTo>
                  <a:pt x="28486" y="71219"/>
                </a:lnTo>
                <a:lnTo>
                  <a:pt x="31661" y="70496"/>
                </a:lnTo>
                <a:lnTo>
                  <a:pt x="34404" y="67867"/>
                </a:lnTo>
                <a:lnTo>
                  <a:pt x="34645" y="65149"/>
                </a:lnTo>
                <a:lnTo>
                  <a:pt x="34645" y="64437"/>
                </a:lnTo>
                <a:lnTo>
                  <a:pt x="32230" y="61823"/>
                </a:lnTo>
                <a:lnTo>
                  <a:pt x="29627" y="62773"/>
                </a:lnTo>
                <a:lnTo>
                  <a:pt x="26517" y="63205"/>
                </a:lnTo>
                <a:lnTo>
                  <a:pt x="23733" y="63205"/>
                </a:lnTo>
                <a:lnTo>
                  <a:pt x="21793" y="62266"/>
                </a:lnTo>
                <a:lnTo>
                  <a:pt x="19634" y="58533"/>
                </a:lnTo>
                <a:lnTo>
                  <a:pt x="19086" y="55789"/>
                </a:lnTo>
                <a:lnTo>
                  <a:pt x="19086" y="22555"/>
                </a:lnTo>
                <a:lnTo>
                  <a:pt x="33299" y="22555"/>
                </a:lnTo>
                <a:lnTo>
                  <a:pt x="34645" y="19963"/>
                </a:lnTo>
                <a:lnTo>
                  <a:pt x="34606" y="17183"/>
                </a:lnTo>
                <a:lnTo>
                  <a:pt x="32701" y="14490"/>
                </a:lnTo>
                <a:lnTo>
                  <a:pt x="19086" y="14490"/>
                </a:lnTo>
                <a:lnTo>
                  <a:pt x="19086" y="1891"/>
                </a:lnTo>
                <a:lnTo>
                  <a:pt x="17740" y="327"/>
                </a:lnTo>
                <a:lnTo>
                  <a:pt x="15187" y="0"/>
                </a:lnTo>
                <a:lnTo>
                  <a:pt x="12470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504924" y="4550749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45"/>
                </a:moveTo>
                <a:lnTo>
                  <a:pt x="3441" y="52642"/>
                </a:lnTo>
                <a:lnTo>
                  <a:pt x="6616" y="55385"/>
                </a:lnTo>
                <a:lnTo>
                  <a:pt x="10806" y="57175"/>
                </a:lnTo>
                <a:lnTo>
                  <a:pt x="15594" y="58254"/>
                </a:lnTo>
                <a:lnTo>
                  <a:pt x="21553" y="58254"/>
                </a:lnTo>
                <a:lnTo>
                  <a:pt x="24573" y="57571"/>
                </a:lnTo>
                <a:lnTo>
                  <a:pt x="27420" y="56184"/>
                </a:lnTo>
                <a:lnTo>
                  <a:pt x="31484" y="45443"/>
                </a:lnTo>
                <a:lnTo>
                  <a:pt x="27000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4" y="48211"/>
                </a:lnTo>
                <a:lnTo>
                  <a:pt x="9942" y="44399"/>
                </a:lnTo>
                <a:lnTo>
                  <a:pt x="9334" y="27406"/>
                </a:lnTo>
                <a:lnTo>
                  <a:pt x="7073" y="28854"/>
                </a:lnTo>
                <a:lnTo>
                  <a:pt x="3034" y="32144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8"/>
                </a:lnTo>
                <a:lnTo>
                  <a:pt x="1320" y="48945"/>
                </a:lnTo>
                <a:close/>
              </a:path>
              <a:path w="43534" h="58254">
                <a:moveTo>
                  <a:pt x="37504" y="57430"/>
                </a:moveTo>
                <a:lnTo>
                  <a:pt x="40412" y="57495"/>
                </a:lnTo>
                <a:lnTo>
                  <a:pt x="43534" y="55717"/>
                </a:lnTo>
                <a:lnTo>
                  <a:pt x="43534" y="16664"/>
                </a:lnTo>
                <a:lnTo>
                  <a:pt x="43155" y="13780"/>
                </a:lnTo>
                <a:lnTo>
                  <a:pt x="41654" y="8827"/>
                </a:lnTo>
                <a:lnTo>
                  <a:pt x="38825" y="5093"/>
                </a:lnTo>
                <a:lnTo>
                  <a:pt x="35012" y="2148"/>
                </a:lnTo>
                <a:lnTo>
                  <a:pt x="32334" y="1285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0" y="1396"/>
                </a:lnTo>
                <a:lnTo>
                  <a:pt x="9323" y="2541"/>
                </a:lnTo>
                <a:lnTo>
                  <a:pt x="6540" y="3848"/>
                </a:lnTo>
                <a:lnTo>
                  <a:pt x="2922" y="6706"/>
                </a:lnTo>
                <a:lnTo>
                  <a:pt x="2592" y="9591"/>
                </a:lnTo>
                <a:lnTo>
                  <a:pt x="3084" y="12420"/>
                </a:lnTo>
                <a:lnTo>
                  <a:pt x="5716" y="13082"/>
                </a:lnTo>
                <a:lnTo>
                  <a:pt x="8841" y="11318"/>
                </a:lnTo>
                <a:lnTo>
                  <a:pt x="11710" y="9946"/>
                </a:lnTo>
                <a:lnTo>
                  <a:pt x="15278" y="8737"/>
                </a:lnTo>
                <a:lnTo>
                  <a:pt x="19328" y="7887"/>
                </a:lnTo>
                <a:lnTo>
                  <a:pt x="23978" y="7887"/>
                </a:lnTo>
                <a:lnTo>
                  <a:pt x="27381" y="8676"/>
                </a:lnTo>
                <a:lnTo>
                  <a:pt x="30163" y="10007"/>
                </a:lnTo>
                <a:lnTo>
                  <a:pt x="32791" y="13388"/>
                </a:lnTo>
                <a:lnTo>
                  <a:pt x="33641" y="16523"/>
                </a:lnTo>
                <a:lnTo>
                  <a:pt x="33872" y="20372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3" y="24869"/>
                </a:lnTo>
                <a:lnTo>
                  <a:pt x="15429" y="25593"/>
                </a:lnTo>
                <a:lnTo>
                  <a:pt x="12128" y="26315"/>
                </a:lnTo>
                <a:lnTo>
                  <a:pt x="9334" y="27406"/>
                </a:lnTo>
                <a:lnTo>
                  <a:pt x="9942" y="44399"/>
                </a:lnTo>
                <a:lnTo>
                  <a:pt x="9942" y="41644"/>
                </a:lnTo>
                <a:lnTo>
                  <a:pt x="10262" y="38610"/>
                </a:lnTo>
                <a:lnTo>
                  <a:pt x="12434" y="35067"/>
                </a:lnTo>
                <a:lnTo>
                  <a:pt x="15025" y="33314"/>
                </a:lnTo>
                <a:lnTo>
                  <a:pt x="18618" y="32194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60"/>
                </a:lnTo>
                <a:lnTo>
                  <a:pt x="31484" y="45443"/>
                </a:lnTo>
                <a:lnTo>
                  <a:pt x="27420" y="56184"/>
                </a:lnTo>
                <a:lnTo>
                  <a:pt x="30265" y="54813"/>
                </a:lnTo>
                <a:lnTo>
                  <a:pt x="32842" y="52898"/>
                </a:lnTo>
                <a:lnTo>
                  <a:pt x="35167" y="50421"/>
                </a:lnTo>
                <a:lnTo>
                  <a:pt x="35167" y="55717"/>
                </a:lnTo>
                <a:lnTo>
                  <a:pt x="37504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562049" y="4550745"/>
            <a:ext cx="37529" cy="58266"/>
          </a:xfrm>
          <a:custGeom>
            <a:avLst/>
            <a:gdLst/>
            <a:ahLst/>
            <a:cxnLst/>
            <a:rect l="l" t="t" r="r" b="b"/>
            <a:pathLst>
              <a:path w="37529" h="58266">
                <a:moveTo>
                  <a:pt x="496" y="53021"/>
                </a:moveTo>
                <a:lnTo>
                  <a:pt x="3304" y="55281"/>
                </a:lnTo>
                <a:lnTo>
                  <a:pt x="6746" y="56704"/>
                </a:lnTo>
                <a:lnTo>
                  <a:pt x="9640" y="57517"/>
                </a:lnTo>
                <a:lnTo>
                  <a:pt x="13056" y="58115"/>
                </a:lnTo>
                <a:lnTo>
                  <a:pt x="16739" y="58266"/>
                </a:lnTo>
                <a:lnTo>
                  <a:pt x="19799" y="58266"/>
                </a:lnTo>
                <a:lnTo>
                  <a:pt x="22607" y="57887"/>
                </a:lnTo>
                <a:lnTo>
                  <a:pt x="25159" y="57136"/>
                </a:lnTo>
                <a:lnTo>
                  <a:pt x="27726" y="56386"/>
                </a:lnTo>
                <a:lnTo>
                  <a:pt x="29908" y="55281"/>
                </a:lnTo>
                <a:lnTo>
                  <a:pt x="33605" y="52387"/>
                </a:lnTo>
                <a:lnTo>
                  <a:pt x="36032" y="48474"/>
                </a:lnTo>
                <a:lnTo>
                  <a:pt x="37529" y="43942"/>
                </a:lnTo>
                <a:lnTo>
                  <a:pt x="37529" y="41238"/>
                </a:lnTo>
                <a:lnTo>
                  <a:pt x="37148" y="36993"/>
                </a:lnTo>
                <a:lnTo>
                  <a:pt x="35624" y="33693"/>
                </a:lnTo>
                <a:lnTo>
                  <a:pt x="32094" y="29919"/>
                </a:lnTo>
                <a:lnTo>
                  <a:pt x="29019" y="28105"/>
                </a:lnTo>
                <a:lnTo>
                  <a:pt x="25732" y="26529"/>
                </a:lnTo>
                <a:lnTo>
                  <a:pt x="22402" y="25182"/>
                </a:lnTo>
                <a:lnTo>
                  <a:pt x="19151" y="23915"/>
                </a:lnTo>
                <a:lnTo>
                  <a:pt x="16106" y="22579"/>
                </a:lnTo>
                <a:lnTo>
                  <a:pt x="12574" y="20092"/>
                </a:lnTo>
                <a:lnTo>
                  <a:pt x="10619" y="16725"/>
                </a:lnTo>
                <a:lnTo>
                  <a:pt x="10810" y="13068"/>
                </a:lnTo>
                <a:lnTo>
                  <a:pt x="13056" y="9691"/>
                </a:lnTo>
                <a:lnTo>
                  <a:pt x="16141" y="8103"/>
                </a:lnTo>
                <a:lnTo>
                  <a:pt x="18849" y="7542"/>
                </a:lnTo>
                <a:lnTo>
                  <a:pt x="22352" y="7542"/>
                </a:lnTo>
                <a:lnTo>
                  <a:pt x="25426" y="8180"/>
                </a:lnTo>
                <a:lnTo>
                  <a:pt x="29174" y="9577"/>
                </a:lnTo>
                <a:lnTo>
                  <a:pt x="31762" y="10948"/>
                </a:lnTo>
                <a:lnTo>
                  <a:pt x="34303" y="11037"/>
                </a:lnTo>
                <a:lnTo>
                  <a:pt x="34825" y="8445"/>
                </a:lnTo>
                <a:lnTo>
                  <a:pt x="34621" y="5386"/>
                </a:lnTo>
                <a:lnTo>
                  <a:pt x="32424" y="2794"/>
                </a:lnTo>
                <a:lnTo>
                  <a:pt x="29847" y="1587"/>
                </a:lnTo>
                <a:lnTo>
                  <a:pt x="26276" y="584"/>
                </a:lnTo>
                <a:lnTo>
                  <a:pt x="23456" y="115"/>
                </a:lnTo>
                <a:lnTo>
                  <a:pt x="17402" y="0"/>
                </a:lnTo>
                <a:lnTo>
                  <a:pt x="14579" y="433"/>
                </a:lnTo>
                <a:lnTo>
                  <a:pt x="9756" y="2160"/>
                </a:lnTo>
                <a:lnTo>
                  <a:pt x="6123" y="4738"/>
                </a:lnTo>
                <a:lnTo>
                  <a:pt x="3315" y="7837"/>
                </a:lnTo>
                <a:lnTo>
                  <a:pt x="1703" y="11657"/>
                </a:lnTo>
                <a:lnTo>
                  <a:pt x="1295" y="15721"/>
                </a:lnTo>
                <a:lnTo>
                  <a:pt x="1691" y="20102"/>
                </a:lnTo>
                <a:lnTo>
                  <a:pt x="3214" y="23493"/>
                </a:lnTo>
                <a:lnTo>
                  <a:pt x="5486" y="26162"/>
                </a:lnTo>
                <a:lnTo>
                  <a:pt x="8153" y="28397"/>
                </a:lnTo>
                <a:lnTo>
                  <a:pt x="11343" y="30085"/>
                </a:lnTo>
                <a:lnTo>
                  <a:pt x="14644" y="31507"/>
                </a:lnTo>
                <a:lnTo>
                  <a:pt x="17934" y="32818"/>
                </a:lnTo>
                <a:lnTo>
                  <a:pt x="21070" y="34048"/>
                </a:lnTo>
                <a:lnTo>
                  <a:pt x="25008" y="36295"/>
                </a:lnTo>
                <a:lnTo>
                  <a:pt x="27547" y="39254"/>
                </a:lnTo>
                <a:lnTo>
                  <a:pt x="27928" y="42012"/>
                </a:lnTo>
                <a:lnTo>
                  <a:pt x="27677" y="44705"/>
                </a:lnTo>
                <a:lnTo>
                  <a:pt x="25848" y="47715"/>
                </a:lnTo>
                <a:lnTo>
                  <a:pt x="22722" y="49593"/>
                </a:lnTo>
                <a:lnTo>
                  <a:pt x="20055" y="50303"/>
                </a:lnTo>
                <a:lnTo>
                  <a:pt x="16916" y="50493"/>
                </a:lnTo>
                <a:lnTo>
                  <a:pt x="12776" y="50217"/>
                </a:lnTo>
                <a:lnTo>
                  <a:pt x="9389" y="49161"/>
                </a:lnTo>
                <a:lnTo>
                  <a:pt x="6695" y="47941"/>
                </a:lnTo>
                <a:lnTo>
                  <a:pt x="3571" y="46214"/>
                </a:lnTo>
                <a:lnTo>
                  <a:pt x="294" y="46620"/>
                </a:lnTo>
                <a:lnTo>
                  <a:pt x="0" y="49428"/>
                </a:lnTo>
                <a:lnTo>
                  <a:pt x="496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609042" y="4550745"/>
            <a:ext cx="37529" cy="58266"/>
          </a:xfrm>
          <a:custGeom>
            <a:avLst/>
            <a:gdLst/>
            <a:ahLst/>
            <a:cxnLst/>
            <a:rect l="l" t="t" r="r" b="b"/>
            <a:pathLst>
              <a:path w="37529" h="58266">
                <a:moveTo>
                  <a:pt x="496" y="53021"/>
                </a:moveTo>
                <a:lnTo>
                  <a:pt x="3301" y="55281"/>
                </a:lnTo>
                <a:lnTo>
                  <a:pt x="6743" y="56704"/>
                </a:lnTo>
                <a:lnTo>
                  <a:pt x="9640" y="57517"/>
                </a:lnTo>
                <a:lnTo>
                  <a:pt x="13042" y="58115"/>
                </a:lnTo>
                <a:lnTo>
                  <a:pt x="16725" y="58266"/>
                </a:lnTo>
                <a:lnTo>
                  <a:pt x="19800" y="58266"/>
                </a:lnTo>
                <a:lnTo>
                  <a:pt x="22604" y="57887"/>
                </a:lnTo>
                <a:lnTo>
                  <a:pt x="25157" y="57136"/>
                </a:lnTo>
                <a:lnTo>
                  <a:pt x="27712" y="56386"/>
                </a:lnTo>
                <a:lnTo>
                  <a:pt x="29909" y="55281"/>
                </a:lnTo>
                <a:lnTo>
                  <a:pt x="33591" y="52387"/>
                </a:lnTo>
                <a:lnTo>
                  <a:pt x="36028" y="48474"/>
                </a:lnTo>
                <a:lnTo>
                  <a:pt x="37529" y="43942"/>
                </a:lnTo>
                <a:lnTo>
                  <a:pt x="37529" y="41238"/>
                </a:lnTo>
                <a:lnTo>
                  <a:pt x="37148" y="36993"/>
                </a:lnTo>
                <a:lnTo>
                  <a:pt x="35622" y="33693"/>
                </a:lnTo>
                <a:lnTo>
                  <a:pt x="32080" y="29919"/>
                </a:lnTo>
                <a:lnTo>
                  <a:pt x="29019" y="28105"/>
                </a:lnTo>
                <a:lnTo>
                  <a:pt x="25730" y="26529"/>
                </a:lnTo>
                <a:lnTo>
                  <a:pt x="22402" y="25182"/>
                </a:lnTo>
                <a:lnTo>
                  <a:pt x="19152" y="23915"/>
                </a:lnTo>
                <a:lnTo>
                  <a:pt x="16103" y="22579"/>
                </a:lnTo>
                <a:lnTo>
                  <a:pt x="12571" y="20092"/>
                </a:lnTo>
                <a:lnTo>
                  <a:pt x="10605" y="16725"/>
                </a:lnTo>
                <a:lnTo>
                  <a:pt x="10807" y="13068"/>
                </a:lnTo>
                <a:lnTo>
                  <a:pt x="13042" y="9691"/>
                </a:lnTo>
                <a:lnTo>
                  <a:pt x="16142" y="8103"/>
                </a:lnTo>
                <a:lnTo>
                  <a:pt x="18846" y="7542"/>
                </a:lnTo>
                <a:lnTo>
                  <a:pt x="22353" y="7542"/>
                </a:lnTo>
                <a:lnTo>
                  <a:pt x="25426" y="8180"/>
                </a:lnTo>
                <a:lnTo>
                  <a:pt x="28105" y="9079"/>
                </a:lnTo>
                <a:lnTo>
                  <a:pt x="31089" y="10515"/>
                </a:lnTo>
                <a:lnTo>
                  <a:pt x="34301" y="11037"/>
                </a:lnTo>
                <a:lnTo>
                  <a:pt x="34823" y="8445"/>
                </a:lnTo>
                <a:lnTo>
                  <a:pt x="34621" y="5386"/>
                </a:lnTo>
                <a:lnTo>
                  <a:pt x="32421" y="2794"/>
                </a:lnTo>
                <a:lnTo>
                  <a:pt x="29833" y="1587"/>
                </a:lnTo>
                <a:lnTo>
                  <a:pt x="26276" y="584"/>
                </a:lnTo>
                <a:lnTo>
                  <a:pt x="23458" y="115"/>
                </a:lnTo>
                <a:lnTo>
                  <a:pt x="17399" y="0"/>
                </a:lnTo>
                <a:lnTo>
                  <a:pt x="14580" y="433"/>
                </a:lnTo>
                <a:lnTo>
                  <a:pt x="9742" y="2160"/>
                </a:lnTo>
                <a:lnTo>
                  <a:pt x="6120" y="4738"/>
                </a:lnTo>
                <a:lnTo>
                  <a:pt x="3315" y="7837"/>
                </a:lnTo>
                <a:lnTo>
                  <a:pt x="1703" y="11657"/>
                </a:lnTo>
                <a:lnTo>
                  <a:pt x="1296" y="15721"/>
                </a:lnTo>
                <a:lnTo>
                  <a:pt x="1689" y="20102"/>
                </a:lnTo>
                <a:lnTo>
                  <a:pt x="3211" y="23493"/>
                </a:lnTo>
                <a:lnTo>
                  <a:pt x="5486" y="26162"/>
                </a:lnTo>
                <a:lnTo>
                  <a:pt x="8154" y="28397"/>
                </a:lnTo>
                <a:lnTo>
                  <a:pt x="11339" y="30085"/>
                </a:lnTo>
                <a:lnTo>
                  <a:pt x="14641" y="31507"/>
                </a:lnTo>
                <a:lnTo>
                  <a:pt x="17932" y="32818"/>
                </a:lnTo>
                <a:lnTo>
                  <a:pt x="21070" y="34048"/>
                </a:lnTo>
                <a:lnTo>
                  <a:pt x="25006" y="36295"/>
                </a:lnTo>
                <a:lnTo>
                  <a:pt x="27547" y="39254"/>
                </a:lnTo>
                <a:lnTo>
                  <a:pt x="27928" y="42012"/>
                </a:lnTo>
                <a:lnTo>
                  <a:pt x="27659" y="44705"/>
                </a:lnTo>
                <a:lnTo>
                  <a:pt x="25844" y="47715"/>
                </a:lnTo>
                <a:lnTo>
                  <a:pt x="22720" y="49593"/>
                </a:lnTo>
                <a:lnTo>
                  <a:pt x="20052" y="50303"/>
                </a:lnTo>
                <a:lnTo>
                  <a:pt x="16916" y="50493"/>
                </a:lnTo>
                <a:lnTo>
                  <a:pt x="12762" y="50217"/>
                </a:lnTo>
                <a:lnTo>
                  <a:pt x="9385" y="49161"/>
                </a:lnTo>
                <a:lnTo>
                  <a:pt x="6681" y="47941"/>
                </a:lnTo>
                <a:lnTo>
                  <a:pt x="3567" y="46214"/>
                </a:lnTo>
                <a:lnTo>
                  <a:pt x="292" y="46620"/>
                </a:lnTo>
                <a:lnTo>
                  <a:pt x="0" y="49428"/>
                </a:lnTo>
                <a:lnTo>
                  <a:pt x="496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656746" y="4550742"/>
            <a:ext cx="48780" cy="58265"/>
          </a:xfrm>
          <a:custGeom>
            <a:avLst/>
            <a:gdLst/>
            <a:ahLst/>
            <a:cxnLst/>
            <a:rect l="l" t="t" r="r" b="b"/>
            <a:pathLst>
              <a:path w="48780" h="58265">
                <a:moveTo>
                  <a:pt x="568" y="38389"/>
                </a:moveTo>
                <a:lnTo>
                  <a:pt x="1699" y="42011"/>
                </a:lnTo>
                <a:lnTo>
                  <a:pt x="2844" y="45618"/>
                </a:lnTo>
                <a:lnTo>
                  <a:pt x="4532" y="48614"/>
                </a:lnTo>
                <a:lnTo>
                  <a:pt x="9014" y="53402"/>
                </a:lnTo>
                <a:lnTo>
                  <a:pt x="11757" y="55219"/>
                </a:lnTo>
                <a:lnTo>
                  <a:pt x="15048" y="56436"/>
                </a:lnTo>
                <a:lnTo>
                  <a:pt x="18324" y="57642"/>
                </a:lnTo>
                <a:lnTo>
                  <a:pt x="22147" y="58265"/>
                </a:lnTo>
                <a:lnTo>
                  <a:pt x="26517" y="58265"/>
                </a:lnTo>
                <a:lnTo>
                  <a:pt x="31381" y="58074"/>
                </a:lnTo>
                <a:lnTo>
                  <a:pt x="35827" y="57325"/>
                </a:lnTo>
                <a:lnTo>
                  <a:pt x="39470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396"/>
                </a:lnTo>
                <a:lnTo>
                  <a:pt x="39279" y="48373"/>
                </a:lnTo>
                <a:lnTo>
                  <a:pt x="36130" y="49336"/>
                </a:lnTo>
                <a:lnTo>
                  <a:pt x="32194" y="50164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17" y="45121"/>
                </a:lnTo>
                <a:lnTo>
                  <a:pt x="11555" y="41413"/>
                </a:lnTo>
                <a:lnTo>
                  <a:pt x="10360" y="36701"/>
                </a:lnTo>
                <a:lnTo>
                  <a:pt x="10069" y="34048"/>
                </a:lnTo>
                <a:lnTo>
                  <a:pt x="10069" y="31113"/>
                </a:lnTo>
                <a:lnTo>
                  <a:pt x="44996" y="31113"/>
                </a:lnTo>
                <a:lnTo>
                  <a:pt x="38999" y="23975"/>
                </a:lnTo>
                <a:lnTo>
                  <a:pt x="10069" y="23975"/>
                </a:lnTo>
                <a:lnTo>
                  <a:pt x="9079" y="5333"/>
                </a:lnTo>
                <a:lnTo>
                  <a:pt x="4648" y="10400"/>
                </a:lnTo>
                <a:lnTo>
                  <a:pt x="2945" y="13484"/>
                </a:lnTo>
                <a:lnTo>
                  <a:pt x="1764" y="17117"/>
                </a:lnTo>
                <a:lnTo>
                  <a:pt x="594" y="20749"/>
                </a:lnTo>
                <a:lnTo>
                  <a:pt x="0" y="24839"/>
                </a:lnTo>
                <a:lnTo>
                  <a:pt x="0" y="34188"/>
                </a:lnTo>
                <a:lnTo>
                  <a:pt x="568" y="38389"/>
                </a:lnTo>
                <a:close/>
              </a:path>
              <a:path w="48780" h="58265">
                <a:moveTo>
                  <a:pt x="48780" y="21639"/>
                </a:moveTo>
                <a:lnTo>
                  <a:pt x="48323" y="18402"/>
                </a:lnTo>
                <a:lnTo>
                  <a:pt x="47444" y="15339"/>
                </a:lnTo>
                <a:lnTo>
                  <a:pt x="46569" y="12303"/>
                </a:lnTo>
                <a:lnTo>
                  <a:pt x="45172" y="9650"/>
                </a:lnTo>
                <a:lnTo>
                  <a:pt x="43294" y="7390"/>
                </a:lnTo>
                <a:lnTo>
                  <a:pt x="38999" y="3340"/>
                </a:lnTo>
                <a:lnTo>
                  <a:pt x="36079" y="2004"/>
                </a:lnTo>
                <a:lnTo>
                  <a:pt x="33159" y="673"/>
                </a:lnTo>
                <a:lnTo>
                  <a:pt x="29613" y="0"/>
                </a:lnTo>
                <a:lnTo>
                  <a:pt x="21564" y="0"/>
                </a:lnTo>
                <a:lnTo>
                  <a:pt x="18046" y="673"/>
                </a:lnTo>
                <a:lnTo>
                  <a:pt x="14907" y="2029"/>
                </a:lnTo>
                <a:lnTo>
                  <a:pt x="11747" y="3390"/>
                </a:lnTo>
                <a:lnTo>
                  <a:pt x="9079" y="5333"/>
                </a:lnTo>
                <a:lnTo>
                  <a:pt x="10069" y="23975"/>
                </a:lnTo>
                <a:lnTo>
                  <a:pt x="10527" y="19748"/>
                </a:lnTo>
                <a:lnTo>
                  <a:pt x="11861" y="15770"/>
                </a:lnTo>
                <a:lnTo>
                  <a:pt x="14043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82" y="11962"/>
                </a:lnTo>
                <a:lnTo>
                  <a:pt x="37973" y="14856"/>
                </a:lnTo>
                <a:lnTo>
                  <a:pt x="39114" y="18870"/>
                </a:lnTo>
                <a:lnTo>
                  <a:pt x="38999" y="23975"/>
                </a:lnTo>
                <a:lnTo>
                  <a:pt x="44996" y="31113"/>
                </a:lnTo>
                <a:lnTo>
                  <a:pt x="48384" y="29486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710984" y="4537374"/>
            <a:ext cx="34646" cy="71511"/>
          </a:xfrm>
          <a:custGeom>
            <a:avLst/>
            <a:gdLst/>
            <a:ahLst/>
            <a:cxnLst/>
            <a:rect l="l" t="t" r="r" b="b"/>
            <a:pathLst>
              <a:path w="34646" h="71511">
                <a:moveTo>
                  <a:pt x="12485" y="36"/>
                </a:moveTo>
                <a:lnTo>
                  <a:pt x="9385" y="1891"/>
                </a:lnTo>
                <a:lnTo>
                  <a:pt x="9385" y="14490"/>
                </a:lnTo>
                <a:lnTo>
                  <a:pt x="1407" y="14565"/>
                </a:lnTo>
                <a:lnTo>
                  <a:pt x="50" y="17183"/>
                </a:lnTo>
                <a:lnTo>
                  <a:pt x="0" y="19963"/>
                </a:lnTo>
                <a:lnTo>
                  <a:pt x="1954" y="22555"/>
                </a:lnTo>
                <a:lnTo>
                  <a:pt x="9385" y="22555"/>
                </a:lnTo>
                <a:lnTo>
                  <a:pt x="9385" y="56603"/>
                </a:lnTo>
                <a:lnTo>
                  <a:pt x="9651" y="59270"/>
                </a:lnTo>
                <a:lnTo>
                  <a:pt x="10223" y="61531"/>
                </a:lnTo>
                <a:lnTo>
                  <a:pt x="11706" y="65646"/>
                </a:lnTo>
                <a:lnTo>
                  <a:pt x="14234" y="68591"/>
                </a:lnTo>
                <a:lnTo>
                  <a:pt x="17805" y="70420"/>
                </a:lnTo>
                <a:lnTo>
                  <a:pt x="22122" y="71511"/>
                </a:lnTo>
                <a:lnTo>
                  <a:pt x="25779" y="71511"/>
                </a:lnTo>
                <a:lnTo>
                  <a:pt x="28487" y="71219"/>
                </a:lnTo>
                <a:lnTo>
                  <a:pt x="31672" y="70496"/>
                </a:lnTo>
                <a:lnTo>
                  <a:pt x="34401" y="67867"/>
                </a:lnTo>
                <a:lnTo>
                  <a:pt x="34646" y="65149"/>
                </a:lnTo>
                <a:lnTo>
                  <a:pt x="34646" y="64437"/>
                </a:lnTo>
                <a:lnTo>
                  <a:pt x="32245" y="61823"/>
                </a:lnTo>
                <a:lnTo>
                  <a:pt x="29641" y="62773"/>
                </a:lnTo>
                <a:lnTo>
                  <a:pt x="26517" y="63205"/>
                </a:lnTo>
                <a:lnTo>
                  <a:pt x="23735" y="63205"/>
                </a:lnTo>
                <a:lnTo>
                  <a:pt x="21790" y="62266"/>
                </a:lnTo>
                <a:lnTo>
                  <a:pt x="19634" y="58533"/>
                </a:lnTo>
                <a:lnTo>
                  <a:pt x="19086" y="55789"/>
                </a:lnTo>
                <a:lnTo>
                  <a:pt x="19086" y="22555"/>
                </a:lnTo>
                <a:lnTo>
                  <a:pt x="33299" y="22555"/>
                </a:lnTo>
                <a:lnTo>
                  <a:pt x="34646" y="19963"/>
                </a:lnTo>
                <a:lnTo>
                  <a:pt x="34606" y="17183"/>
                </a:lnTo>
                <a:lnTo>
                  <a:pt x="32712" y="14490"/>
                </a:lnTo>
                <a:lnTo>
                  <a:pt x="19086" y="14490"/>
                </a:lnTo>
                <a:lnTo>
                  <a:pt x="19086" y="1891"/>
                </a:lnTo>
                <a:lnTo>
                  <a:pt x="17740" y="327"/>
                </a:lnTo>
                <a:lnTo>
                  <a:pt x="15187" y="0"/>
                </a:lnTo>
                <a:lnTo>
                  <a:pt x="12485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757312" y="4594687"/>
            <a:ext cx="12660" cy="13729"/>
          </a:xfrm>
          <a:custGeom>
            <a:avLst/>
            <a:gdLst/>
            <a:ahLst/>
            <a:cxnLst/>
            <a:rect l="l" t="t" r="r" b="b"/>
            <a:pathLst>
              <a:path w="12660" h="13729">
                <a:moveTo>
                  <a:pt x="12660" y="6783"/>
                </a:moveTo>
                <a:lnTo>
                  <a:pt x="12660" y="4063"/>
                </a:lnTo>
                <a:lnTo>
                  <a:pt x="12218" y="2260"/>
                </a:lnTo>
                <a:lnTo>
                  <a:pt x="8776" y="0"/>
                </a:lnTo>
                <a:lnTo>
                  <a:pt x="3989" y="0"/>
                </a:lnTo>
                <a:lnTo>
                  <a:pt x="1385" y="1385"/>
                </a:lnTo>
                <a:lnTo>
                  <a:pt x="0" y="4165"/>
                </a:lnTo>
                <a:lnTo>
                  <a:pt x="0" y="9665"/>
                </a:lnTo>
                <a:lnTo>
                  <a:pt x="1346" y="12369"/>
                </a:lnTo>
                <a:lnTo>
                  <a:pt x="3898" y="13729"/>
                </a:lnTo>
                <a:lnTo>
                  <a:pt x="8686" y="13729"/>
                </a:lnTo>
                <a:lnTo>
                  <a:pt x="11289" y="12334"/>
                </a:lnTo>
                <a:lnTo>
                  <a:pt x="12660" y="9565"/>
                </a:lnTo>
                <a:lnTo>
                  <a:pt x="12660" y="67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2439273" y="4784046"/>
            <a:ext cx="53301" cy="78192"/>
          </a:xfrm>
          <a:custGeom>
            <a:avLst/>
            <a:gdLst/>
            <a:ahLst/>
            <a:cxnLst/>
            <a:rect l="l" t="t" r="r" b="b"/>
            <a:pathLst>
              <a:path w="53301" h="78192">
                <a:moveTo>
                  <a:pt x="39495" y="47815"/>
                </a:moveTo>
                <a:lnTo>
                  <a:pt x="42696" y="46076"/>
                </a:lnTo>
                <a:lnTo>
                  <a:pt x="45298" y="43765"/>
                </a:lnTo>
                <a:lnTo>
                  <a:pt x="47905" y="41454"/>
                </a:lnTo>
                <a:lnTo>
                  <a:pt x="49885" y="38620"/>
                </a:lnTo>
                <a:lnTo>
                  <a:pt x="51257" y="35255"/>
                </a:lnTo>
                <a:lnTo>
                  <a:pt x="52613" y="31889"/>
                </a:lnTo>
                <a:lnTo>
                  <a:pt x="53301" y="28016"/>
                </a:lnTo>
                <a:lnTo>
                  <a:pt x="53301" y="20473"/>
                </a:lnTo>
                <a:lnTo>
                  <a:pt x="52854" y="17626"/>
                </a:lnTo>
                <a:lnTo>
                  <a:pt x="51965" y="15063"/>
                </a:lnTo>
                <a:lnTo>
                  <a:pt x="51090" y="12520"/>
                </a:lnTo>
                <a:lnTo>
                  <a:pt x="48131" y="8395"/>
                </a:lnTo>
                <a:lnTo>
                  <a:pt x="44409" y="4928"/>
                </a:lnTo>
                <a:lnTo>
                  <a:pt x="39635" y="2426"/>
                </a:lnTo>
                <a:lnTo>
                  <a:pt x="34949" y="1116"/>
                </a:lnTo>
                <a:lnTo>
                  <a:pt x="30632" y="356"/>
                </a:lnTo>
                <a:lnTo>
                  <a:pt x="27302" y="76"/>
                </a:lnTo>
                <a:lnTo>
                  <a:pt x="23709" y="0"/>
                </a:lnTo>
                <a:lnTo>
                  <a:pt x="15821" y="12218"/>
                </a:lnTo>
                <a:lnTo>
                  <a:pt x="24206" y="12218"/>
                </a:lnTo>
                <a:lnTo>
                  <a:pt x="27341" y="12546"/>
                </a:lnTo>
                <a:lnTo>
                  <a:pt x="30351" y="13295"/>
                </a:lnTo>
                <a:lnTo>
                  <a:pt x="33169" y="14987"/>
                </a:lnTo>
                <a:lnTo>
                  <a:pt x="35319" y="18046"/>
                </a:lnTo>
                <a:lnTo>
                  <a:pt x="36752" y="22061"/>
                </a:lnTo>
                <a:lnTo>
                  <a:pt x="36752" y="26784"/>
                </a:lnTo>
                <a:lnTo>
                  <a:pt x="35913" y="30341"/>
                </a:lnTo>
                <a:lnTo>
                  <a:pt x="35697" y="49022"/>
                </a:lnTo>
                <a:lnTo>
                  <a:pt x="39495" y="47815"/>
                </a:lnTo>
                <a:close/>
              </a:path>
              <a:path w="53301" h="78192">
                <a:moveTo>
                  <a:pt x="0" y="5652"/>
                </a:moveTo>
                <a:lnTo>
                  <a:pt x="0" y="75679"/>
                </a:lnTo>
                <a:lnTo>
                  <a:pt x="367" y="76760"/>
                </a:lnTo>
                <a:lnTo>
                  <a:pt x="3045" y="77900"/>
                </a:lnTo>
                <a:lnTo>
                  <a:pt x="6350" y="78192"/>
                </a:lnTo>
                <a:lnTo>
                  <a:pt x="9446" y="78192"/>
                </a:lnTo>
                <a:lnTo>
                  <a:pt x="12725" y="77900"/>
                </a:lnTo>
                <a:lnTo>
                  <a:pt x="15821" y="75679"/>
                </a:lnTo>
                <a:lnTo>
                  <a:pt x="15821" y="50839"/>
                </a:lnTo>
                <a:lnTo>
                  <a:pt x="27457" y="50839"/>
                </a:lnTo>
                <a:lnTo>
                  <a:pt x="31913" y="50227"/>
                </a:lnTo>
                <a:lnTo>
                  <a:pt x="35697" y="49022"/>
                </a:lnTo>
                <a:lnTo>
                  <a:pt x="35913" y="30341"/>
                </a:lnTo>
                <a:lnTo>
                  <a:pt x="34531" y="33516"/>
                </a:lnTo>
                <a:lnTo>
                  <a:pt x="30974" y="36918"/>
                </a:lnTo>
                <a:lnTo>
                  <a:pt x="27557" y="38279"/>
                </a:lnTo>
                <a:lnTo>
                  <a:pt x="22920" y="38620"/>
                </a:lnTo>
                <a:lnTo>
                  <a:pt x="15821" y="38620"/>
                </a:lnTo>
                <a:lnTo>
                  <a:pt x="15821" y="12218"/>
                </a:lnTo>
                <a:lnTo>
                  <a:pt x="23709" y="0"/>
                </a:lnTo>
                <a:lnTo>
                  <a:pt x="3743" y="0"/>
                </a:lnTo>
                <a:lnTo>
                  <a:pt x="492" y="2350"/>
                </a:lnTo>
                <a:lnTo>
                  <a:pt x="0" y="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504682" y="4796143"/>
            <a:ext cx="35098" cy="77903"/>
          </a:xfrm>
          <a:custGeom>
            <a:avLst/>
            <a:gdLst/>
            <a:ahLst/>
            <a:cxnLst/>
            <a:rect l="l" t="t" r="r" b="b"/>
            <a:pathLst>
              <a:path w="35098" h="77903">
                <a:moveTo>
                  <a:pt x="12736" y="65799"/>
                </a:moveTo>
                <a:lnTo>
                  <a:pt x="15821" y="63576"/>
                </a:lnTo>
                <a:lnTo>
                  <a:pt x="15821" y="33922"/>
                </a:lnTo>
                <a:lnTo>
                  <a:pt x="20749" y="33922"/>
                </a:lnTo>
                <a:lnTo>
                  <a:pt x="23910" y="34188"/>
                </a:lnTo>
                <a:lnTo>
                  <a:pt x="27607" y="36003"/>
                </a:lnTo>
                <a:lnTo>
                  <a:pt x="30477" y="39319"/>
                </a:lnTo>
                <a:lnTo>
                  <a:pt x="32078" y="42368"/>
                </a:lnTo>
                <a:lnTo>
                  <a:pt x="33742" y="46075"/>
                </a:lnTo>
                <a:lnTo>
                  <a:pt x="35098" y="17995"/>
                </a:lnTo>
                <a:lnTo>
                  <a:pt x="31456" y="20713"/>
                </a:lnTo>
                <a:lnTo>
                  <a:pt x="28089" y="21794"/>
                </a:lnTo>
                <a:lnTo>
                  <a:pt x="23874" y="22071"/>
                </a:lnTo>
                <a:lnTo>
                  <a:pt x="15821" y="22071"/>
                </a:lnTo>
                <a:lnTo>
                  <a:pt x="15821" y="0"/>
                </a:lnTo>
                <a:lnTo>
                  <a:pt x="12736" y="65799"/>
                </a:lnTo>
                <a:close/>
              </a:path>
              <a:path w="35098" h="77903">
                <a:moveTo>
                  <a:pt x="48524" y="23823"/>
                </a:moveTo>
                <a:lnTo>
                  <a:pt x="51090" y="20448"/>
                </a:lnTo>
                <a:lnTo>
                  <a:pt x="52713" y="16394"/>
                </a:lnTo>
                <a:lnTo>
                  <a:pt x="53704" y="11861"/>
                </a:lnTo>
                <a:lnTo>
                  <a:pt x="53704" y="6173"/>
                </a:lnTo>
                <a:lnTo>
                  <a:pt x="53247" y="3441"/>
                </a:lnTo>
                <a:lnTo>
                  <a:pt x="51393" y="-1332"/>
                </a:lnTo>
                <a:lnTo>
                  <a:pt x="48322" y="-5144"/>
                </a:lnTo>
                <a:lnTo>
                  <a:pt x="44458" y="-8305"/>
                </a:lnTo>
                <a:lnTo>
                  <a:pt x="39444" y="-10476"/>
                </a:lnTo>
                <a:lnTo>
                  <a:pt x="36625" y="-11225"/>
                </a:lnTo>
                <a:lnTo>
                  <a:pt x="33501" y="-11671"/>
                </a:lnTo>
                <a:lnTo>
                  <a:pt x="28572" y="-12053"/>
                </a:lnTo>
                <a:lnTo>
                  <a:pt x="3361" y="-12103"/>
                </a:lnTo>
                <a:lnTo>
                  <a:pt x="457" y="-10134"/>
                </a:lnTo>
                <a:lnTo>
                  <a:pt x="0" y="-7099"/>
                </a:lnTo>
                <a:lnTo>
                  <a:pt x="0" y="63576"/>
                </a:lnTo>
                <a:lnTo>
                  <a:pt x="351" y="64655"/>
                </a:lnTo>
                <a:lnTo>
                  <a:pt x="3034" y="65799"/>
                </a:lnTo>
                <a:lnTo>
                  <a:pt x="6360" y="66103"/>
                </a:lnTo>
                <a:lnTo>
                  <a:pt x="9446" y="66103"/>
                </a:lnTo>
                <a:lnTo>
                  <a:pt x="12736" y="65799"/>
                </a:lnTo>
                <a:lnTo>
                  <a:pt x="15821" y="0"/>
                </a:lnTo>
                <a:lnTo>
                  <a:pt x="22909" y="0"/>
                </a:lnTo>
                <a:lnTo>
                  <a:pt x="27150" y="176"/>
                </a:lnTo>
                <a:lnTo>
                  <a:pt x="29893" y="661"/>
                </a:lnTo>
                <a:lnTo>
                  <a:pt x="32536" y="1385"/>
                </a:lnTo>
                <a:lnTo>
                  <a:pt x="35606" y="4381"/>
                </a:lnTo>
                <a:lnTo>
                  <a:pt x="37349" y="8319"/>
                </a:lnTo>
                <a:lnTo>
                  <a:pt x="37349" y="12574"/>
                </a:lnTo>
                <a:lnTo>
                  <a:pt x="36511" y="15454"/>
                </a:lnTo>
                <a:lnTo>
                  <a:pt x="35098" y="17995"/>
                </a:lnTo>
                <a:lnTo>
                  <a:pt x="33742" y="46075"/>
                </a:lnTo>
                <a:lnTo>
                  <a:pt x="40726" y="63460"/>
                </a:lnTo>
                <a:lnTo>
                  <a:pt x="41309" y="64681"/>
                </a:lnTo>
                <a:lnTo>
                  <a:pt x="43926" y="65901"/>
                </a:lnTo>
                <a:lnTo>
                  <a:pt x="47266" y="66103"/>
                </a:lnTo>
                <a:lnTo>
                  <a:pt x="50961" y="66103"/>
                </a:lnTo>
                <a:lnTo>
                  <a:pt x="54874" y="65901"/>
                </a:lnTo>
                <a:lnTo>
                  <a:pt x="57732" y="63690"/>
                </a:lnTo>
                <a:lnTo>
                  <a:pt x="57236" y="61339"/>
                </a:lnTo>
                <a:lnTo>
                  <a:pt x="56235" y="58712"/>
                </a:lnTo>
                <a:lnTo>
                  <a:pt x="49679" y="43369"/>
                </a:lnTo>
                <a:lnTo>
                  <a:pt x="48920" y="41515"/>
                </a:lnTo>
                <a:lnTo>
                  <a:pt x="47331" y="38404"/>
                </a:lnTo>
                <a:lnTo>
                  <a:pt x="44776" y="34494"/>
                </a:lnTo>
                <a:lnTo>
                  <a:pt x="41882" y="31572"/>
                </a:lnTo>
                <a:lnTo>
                  <a:pt x="41018" y="28766"/>
                </a:lnTo>
                <a:lnTo>
                  <a:pt x="45045" y="26517"/>
                </a:lnTo>
                <a:lnTo>
                  <a:pt x="48524" y="23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570223" y="4782668"/>
            <a:ext cx="30100" cy="80606"/>
          </a:xfrm>
          <a:custGeom>
            <a:avLst/>
            <a:gdLst/>
            <a:ahLst/>
            <a:cxnLst/>
            <a:rect l="l" t="t" r="r" b="b"/>
            <a:pathLst>
              <a:path w="30100" h="80606">
                <a:moveTo>
                  <a:pt x="26949" y="65660"/>
                </a:moveTo>
                <a:lnTo>
                  <a:pt x="24382" y="64388"/>
                </a:lnTo>
                <a:lnTo>
                  <a:pt x="22338" y="62560"/>
                </a:lnTo>
                <a:lnTo>
                  <a:pt x="19292" y="57746"/>
                </a:lnTo>
                <a:lnTo>
                  <a:pt x="20307" y="78220"/>
                </a:lnTo>
                <a:lnTo>
                  <a:pt x="24814" y="79808"/>
                </a:lnTo>
                <a:lnTo>
                  <a:pt x="30100" y="80606"/>
                </a:lnTo>
                <a:lnTo>
                  <a:pt x="29516" y="66930"/>
                </a:lnTo>
                <a:lnTo>
                  <a:pt x="26949" y="65660"/>
                </a:lnTo>
                <a:close/>
              </a:path>
              <a:path w="30100" h="80606">
                <a:moveTo>
                  <a:pt x="43765" y="66826"/>
                </a:moveTo>
                <a:lnTo>
                  <a:pt x="40525" y="67539"/>
                </a:lnTo>
                <a:lnTo>
                  <a:pt x="32741" y="67539"/>
                </a:lnTo>
                <a:lnTo>
                  <a:pt x="29516" y="66930"/>
                </a:lnTo>
                <a:lnTo>
                  <a:pt x="30100" y="80606"/>
                </a:lnTo>
                <a:lnTo>
                  <a:pt x="42293" y="80606"/>
                </a:lnTo>
                <a:lnTo>
                  <a:pt x="47699" y="79667"/>
                </a:lnTo>
                <a:lnTo>
                  <a:pt x="52362" y="77798"/>
                </a:lnTo>
                <a:lnTo>
                  <a:pt x="57034" y="75944"/>
                </a:lnTo>
                <a:lnTo>
                  <a:pt x="60958" y="73242"/>
                </a:lnTo>
                <a:lnTo>
                  <a:pt x="64123" y="69684"/>
                </a:lnTo>
                <a:lnTo>
                  <a:pt x="67298" y="66127"/>
                </a:lnTo>
                <a:lnTo>
                  <a:pt x="69670" y="61812"/>
                </a:lnTo>
                <a:lnTo>
                  <a:pt x="71283" y="56718"/>
                </a:lnTo>
                <a:lnTo>
                  <a:pt x="72885" y="51626"/>
                </a:lnTo>
                <a:lnTo>
                  <a:pt x="73699" y="45845"/>
                </a:lnTo>
                <a:lnTo>
                  <a:pt x="73699" y="32651"/>
                </a:lnTo>
                <a:lnTo>
                  <a:pt x="72910" y="26808"/>
                </a:lnTo>
                <a:lnTo>
                  <a:pt x="71374" y="21869"/>
                </a:lnTo>
                <a:lnTo>
                  <a:pt x="69825" y="16916"/>
                </a:lnTo>
                <a:lnTo>
                  <a:pt x="67539" y="12815"/>
                </a:lnTo>
                <a:lnTo>
                  <a:pt x="64516" y="9564"/>
                </a:lnTo>
                <a:lnTo>
                  <a:pt x="61495" y="6310"/>
                </a:lnTo>
                <a:lnTo>
                  <a:pt x="57722" y="3912"/>
                </a:lnTo>
                <a:lnTo>
                  <a:pt x="53201" y="2350"/>
                </a:lnTo>
                <a:lnTo>
                  <a:pt x="48694" y="788"/>
                </a:lnTo>
                <a:lnTo>
                  <a:pt x="43498" y="0"/>
                </a:lnTo>
                <a:lnTo>
                  <a:pt x="31421" y="0"/>
                </a:lnTo>
                <a:lnTo>
                  <a:pt x="25995" y="939"/>
                </a:lnTo>
                <a:lnTo>
                  <a:pt x="21337" y="2833"/>
                </a:lnTo>
                <a:lnTo>
                  <a:pt x="16649" y="4711"/>
                </a:lnTo>
                <a:lnTo>
                  <a:pt x="12736" y="7415"/>
                </a:lnTo>
                <a:lnTo>
                  <a:pt x="9561" y="10947"/>
                </a:lnTo>
                <a:lnTo>
                  <a:pt x="6400" y="14479"/>
                </a:lnTo>
                <a:lnTo>
                  <a:pt x="4014" y="18759"/>
                </a:lnTo>
                <a:lnTo>
                  <a:pt x="2401" y="23788"/>
                </a:lnTo>
                <a:lnTo>
                  <a:pt x="798" y="28829"/>
                </a:lnTo>
                <a:lnTo>
                  <a:pt x="0" y="34494"/>
                </a:lnTo>
                <a:lnTo>
                  <a:pt x="0" y="47638"/>
                </a:lnTo>
                <a:lnTo>
                  <a:pt x="749" y="53582"/>
                </a:lnTo>
                <a:lnTo>
                  <a:pt x="2260" y="58586"/>
                </a:lnTo>
                <a:lnTo>
                  <a:pt x="3757" y="63600"/>
                </a:lnTo>
                <a:lnTo>
                  <a:pt x="6019" y="67730"/>
                </a:lnTo>
                <a:lnTo>
                  <a:pt x="9028" y="70980"/>
                </a:lnTo>
                <a:lnTo>
                  <a:pt x="12028" y="74231"/>
                </a:lnTo>
                <a:lnTo>
                  <a:pt x="15786" y="76643"/>
                </a:lnTo>
                <a:lnTo>
                  <a:pt x="20307" y="78220"/>
                </a:lnTo>
                <a:lnTo>
                  <a:pt x="19292" y="57746"/>
                </a:lnTo>
                <a:lnTo>
                  <a:pt x="18197" y="54838"/>
                </a:lnTo>
                <a:lnTo>
                  <a:pt x="17575" y="51461"/>
                </a:lnTo>
                <a:lnTo>
                  <a:pt x="16930" y="48070"/>
                </a:lnTo>
                <a:lnTo>
                  <a:pt x="16600" y="44246"/>
                </a:lnTo>
                <a:lnTo>
                  <a:pt x="16600" y="36348"/>
                </a:lnTo>
                <a:lnTo>
                  <a:pt x="16941" y="32893"/>
                </a:lnTo>
                <a:lnTo>
                  <a:pt x="17604" y="29616"/>
                </a:lnTo>
                <a:lnTo>
                  <a:pt x="18248" y="26351"/>
                </a:lnTo>
                <a:lnTo>
                  <a:pt x="19392" y="23507"/>
                </a:lnTo>
                <a:lnTo>
                  <a:pt x="20991" y="21045"/>
                </a:lnTo>
                <a:lnTo>
                  <a:pt x="24702" y="16663"/>
                </a:lnTo>
                <a:lnTo>
                  <a:pt x="27306" y="15177"/>
                </a:lnTo>
                <a:lnTo>
                  <a:pt x="29908" y="13716"/>
                </a:lnTo>
                <a:lnTo>
                  <a:pt x="33159" y="12980"/>
                </a:lnTo>
                <a:lnTo>
                  <a:pt x="40906" y="12980"/>
                </a:lnTo>
                <a:lnTo>
                  <a:pt x="44122" y="13639"/>
                </a:lnTo>
                <a:lnTo>
                  <a:pt x="46685" y="14946"/>
                </a:lnTo>
                <a:lnTo>
                  <a:pt x="49251" y="16243"/>
                </a:lnTo>
                <a:lnTo>
                  <a:pt x="51306" y="18096"/>
                </a:lnTo>
                <a:lnTo>
                  <a:pt x="54381" y="22873"/>
                </a:lnTo>
                <a:lnTo>
                  <a:pt x="55487" y="25728"/>
                </a:lnTo>
                <a:lnTo>
                  <a:pt x="56120" y="29084"/>
                </a:lnTo>
                <a:lnTo>
                  <a:pt x="56768" y="32435"/>
                </a:lnTo>
                <a:lnTo>
                  <a:pt x="57085" y="36158"/>
                </a:lnTo>
                <a:lnTo>
                  <a:pt x="57085" y="43966"/>
                </a:lnTo>
                <a:lnTo>
                  <a:pt x="56757" y="47484"/>
                </a:lnTo>
                <a:lnTo>
                  <a:pt x="56095" y="50798"/>
                </a:lnTo>
                <a:lnTo>
                  <a:pt x="55436" y="54100"/>
                </a:lnTo>
                <a:lnTo>
                  <a:pt x="54291" y="56998"/>
                </a:lnTo>
                <a:lnTo>
                  <a:pt x="52693" y="59485"/>
                </a:lnTo>
                <a:lnTo>
                  <a:pt x="48985" y="63931"/>
                </a:lnTo>
                <a:lnTo>
                  <a:pt x="46379" y="65379"/>
                </a:lnTo>
                <a:lnTo>
                  <a:pt x="43765" y="668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657069" y="4784046"/>
            <a:ext cx="90716" cy="78192"/>
          </a:xfrm>
          <a:custGeom>
            <a:avLst/>
            <a:gdLst/>
            <a:ahLst/>
            <a:cxnLst/>
            <a:rect l="l" t="t" r="r" b="b"/>
            <a:pathLst>
              <a:path w="90716" h="78192">
                <a:moveTo>
                  <a:pt x="75855" y="76438"/>
                </a:moveTo>
                <a:lnTo>
                  <a:pt x="78624" y="77900"/>
                </a:lnTo>
                <a:lnTo>
                  <a:pt x="81763" y="78192"/>
                </a:lnTo>
                <a:lnTo>
                  <a:pt x="84682" y="78192"/>
                </a:lnTo>
                <a:lnTo>
                  <a:pt x="87821" y="77900"/>
                </a:lnTo>
                <a:lnTo>
                  <a:pt x="90716" y="75679"/>
                </a:lnTo>
                <a:lnTo>
                  <a:pt x="90716" y="6322"/>
                </a:lnTo>
                <a:lnTo>
                  <a:pt x="90068" y="2870"/>
                </a:lnTo>
                <a:lnTo>
                  <a:pt x="87260" y="417"/>
                </a:lnTo>
                <a:lnTo>
                  <a:pt x="84466" y="0"/>
                </a:lnTo>
                <a:lnTo>
                  <a:pt x="72337" y="0"/>
                </a:lnTo>
                <a:lnTo>
                  <a:pt x="68781" y="760"/>
                </a:lnTo>
                <a:lnTo>
                  <a:pt x="66168" y="2715"/>
                </a:lnTo>
                <a:lnTo>
                  <a:pt x="64198" y="5980"/>
                </a:lnTo>
                <a:lnTo>
                  <a:pt x="63107" y="9090"/>
                </a:lnTo>
                <a:lnTo>
                  <a:pt x="45669" y="55332"/>
                </a:lnTo>
                <a:lnTo>
                  <a:pt x="45427" y="55332"/>
                </a:lnTo>
                <a:lnTo>
                  <a:pt x="28577" y="8964"/>
                </a:lnTo>
                <a:lnTo>
                  <a:pt x="27532" y="5864"/>
                </a:lnTo>
                <a:lnTo>
                  <a:pt x="25452" y="2664"/>
                </a:lnTo>
                <a:lnTo>
                  <a:pt x="22388" y="760"/>
                </a:lnTo>
                <a:lnTo>
                  <a:pt x="19735" y="162"/>
                </a:lnTo>
                <a:lnTo>
                  <a:pt x="16319" y="0"/>
                </a:lnTo>
                <a:lnTo>
                  <a:pt x="4165" y="0"/>
                </a:lnTo>
                <a:lnTo>
                  <a:pt x="547" y="2715"/>
                </a:lnTo>
                <a:lnTo>
                  <a:pt x="0" y="6322"/>
                </a:lnTo>
                <a:lnTo>
                  <a:pt x="0" y="75679"/>
                </a:lnTo>
                <a:lnTo>
                  <a:pt x="341" y="76756"/>
                </a:lnTo>
                <a:lnTo>
                  <a:pt x="2894" y="77900"/>
                </a:lnTo>
                <a:lnTo>
                  <a:pt x="6019" y="78192"/>
                </a:lnTo>
                <a:lnTo>
                  <a:pt x="8953" y="78192"/>
                </a:lnTo>
                <a:lnTo>
                  <a:pt x="12052" y="77900"/>
                </a:lnTo>
                <a:lnTo>
                  <a:pt x="14987" y="75679"/>
                </a:lnTo>
                <a:lnTo>
                  <a:pt x="15112" y="12344"/>
                </a:lnTo>
                <a:lnTo>
                  <a:pt x="36882" y="75614"/>
                </a:lnTo>
                <a:lnTo>
                  <a:pt x="37605" y="76756"/>
                </a:lnTo>
                <a:lnTo>
                  <a:pt x="40488" y="77951"/>
                </a:lnTo>
                <a:lnTo>
                  <a:pt x="43574" y="78192"/>
                </a:lnTo>
                <a:lnTo>
                  <a:pt x="47473" y="78167"/>
                </a:lnTo>
                <a:lnTo>
                  <a:pt x="50191" y="77925"/>
                </a:lnTo>
                <a:lnTo>
                  <a:pt x="53060" y="75614"/>
                </a:lnTo>
                <a:lnTo>
                  <a:pt x="75628" y="12344"/>
                </a:lnTo>
                <a:lnTo>
                  <a:pt x="75855" y="76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764972" y="4783687"/>
            <a:ext cx="63576" cy="79588"/>
          </a:xfrm>
          <a:custGeom>
            <a:avLst/>
            <a:gdLst/>
            <a:ahLst/>
            <a:cxnLst/>
            <a:rect l="l" t="t" r="r" b="b"/>
            <a:pathLst>
              <a:path w="63576" h="79588">
                <a:moveTo>
                  <a:pt x="3074" y="302"/>
                </a:moveTo>
                <a:lnTo>
                  <a:pt x="0" y="2527"/>
                </a:lnTo>
                <a:lnTo>
                  <a:pt x="0" y="54838"/>
                </a:lnTo>
                <a:lnTo>
                  <a:pt x="712" y="59180"/>
                </a:lnTo>
                <a:lnTo>
                  <a:pt x="2134" y="62887"/>
                </a:lnTo>
                <a:lnTo>
                  <a:pt x="3545" y="66596"/>
                </a:lnTo>
                <a:lnTo>
                  <a:pt x="5615" y="69696"/>
                </a:lnTo>
                <a:lnTo>
                  <a:pt x="8294" y="72186"/>
                </a:lnTo>
                <a:lnTo>
                  <a:pt x="10972" y="74674"/>
                </a:lnTo>
                <a:lnTo>
                  <a:pt x="14277" y="76517"/>
                </a:lnTo>
                <a:lnTo>
                  <a:pt x="18162" y="77749"/>
                </a:lnTo>
                <a:lnTo>
                  <a:pt x="22049" y="78980"/>
                </a:lnTo>
                <a:lnTo>
                  <a:pt x="26441" y="79588"/>
                </a:lnTo>
                <a:lnTo>
                  <a:pt x="36550" y="79588"/>
                </a:lnTo>
                <a:lnTo>
                  <a:pt x="41161" y="78905"/>
                </a:lnTo>
                <a:lnTo>
                  <a:pt x="45176" y="77533"/>
                </a:lnTo>
                <a:lnTo>
                  <a:pt x="49175" y="76172"/>
                </a:lnTo>
                <a:lnTo>
                  <a:pt x="52552" y="74192"/>
                </a:lnTo>
                <a:lnTo>
                  <a:pt x="55285" y="71589"/>
                </a:lnTo>
                <a:lnTo>
                  <a:pt x="58013" y="68986"/>
                </a:lnTo>
                <a:lnTo>
                  <a:pt x="60073" y="65797"/>
                </a:lnTo>
                <a:lnTo>
                  <a:pt x="61470" y="62024"/>
                </a:lnTo>
                <a:lnTo>
                  <a:pt x="62866" y="58254"/>
                </a:lnTo>
                <a:lnTo>
                  <a:pt x="63576" y="53975"/>
                </a:lnTo>
                <a:lnTo>
                  <a:pt x="63576" y="2527"/>
                </a:lnTo>
                <a:lnTo>
                  <a:pt x="63223" y="1446"/>
                </a:lnTo>
                <a:lnTo>
                  <a:pt x="60566" y="302"/>
                </a:lnTo>
                <a:lnTo>
                  <a:pt x="57340" y="0"/>
                </a:lnTo>
                <a:lnTo>
                  <a:pt x="54295" y="0"/>
                </a:lnTo>
                <a:lnTo>
                  <a:pt x="50979" y="302"/>
                </a:lnTo>
                <a:lnTo>
                  <a:pt x="47945" y="2527"/>
                </a:lnTo>
                <a:lnTo>
                  <a:pt x="47945" y="52120"/>
                </a:lnTo>
                <a:lnTo>
                  <a:pt x="47562" y="54546"/>
                </a:lnTo>
                <a:lnTo>
                  <a:pt x="46076" y="58837"/>
                </a:lnTo>
                <a:lnTo>
                  <a:pt x="43675" y="62114"/>
                </a:lnTo>
                <a:lnTo>
                  <a:pt x="40629" y="64692"/>
                </a:lnTo>
                <a:lnTo>
                  <a:pt x="36715" y="66217"/>
                </a:lnTo>
                <a:lnTo>
                  <a:pt x="32003" y="66586"/>
                </a:lnTo>
                <a:lnTo>
                  <a:pt x="27331" y="66217"/>
                </a:lnTo>
                <a:lnTo>
                  <a:pt x="23370" y="64742"/>
                </a:lnTo>
                <a:lnTo>
                  <a:pt x="20246" y="62139"/>
                </a:lnTo>
                <a:lnTo>
                  <a:pt x="17730" y="58788"/>
                </a:lnTo>
                <a:lnTo>
                  <a:pt x="16207" y="54241"/>
                </a:lnTo>
                <a:lnTo>
                  <a:pt x="15815" y="51573"/>
                </a:lnTo>
                <a:lnTo>
                  <a:pt x="15815" y="2527"/>
                </a:lnTo>
                <a:lnTo>
                  <a:pt x="15433" y="1446"/>
                </a:lnTo>
                <a:lnTo>
                  <a:pt x="12725" y="302"/>
                </a:lnTo>
                <a:lnTo>
                  <a:pt x="9464" y="0"/>
                </a:lnTo>
                <a:lnTo>
                  <a:pt x="6375" y="0"/>
                </a:lnTo>
                <a:lnTo>
                  <a:pt x="3074" y="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845681" y="4783683"/>
            <a:ext cx="42760" cy="78206"/>
          </a:xfrm>
          <a:custGeom>
            <a:avLst/>
            <a:gdLst/>
            <a:ahLst/>
            <a:cxnLst/>
            <a:rect l="l" t="t" r="r" b="b"/>
            <a:pathLst>
              <a:path w="42760" h="78206">
                <a:moveTo>
                  <a:pt x="42760" y="71589"/>
                </a:moveTo>
                <a:lnTo>
                  <a:pt x="42760" y="70383"/>
                </a:lnTo>
                <a:lnTo>
                  <a:pt x="42505" y="67726"/>
                </a:lnTo>
                <a:lnTo>
                  <a:pt x="40359" y="65149"/>
                </a:lnTo>
                <a:lnTo>
                  <a:pt x="15872" y="65149"/>
                </a:lnTo>
                <a:lnTo>
                  <a:pt x="15872" y="2538"/>
                </a:lnTo>
                <a:lnTo>
                  <a:pt x="15493" y="1457"/>
                </a:lnTo>
                <a:lnTo>
                  <a:pt x="12787" y="317"/>
                </a:lnTo>
                <a:lnTo>
                  <a:pt x="9499" y="0"/>
                </a:lnTo>
                <a:lnTo>
                  <a:pt x="6410" y="0"/>
                </a:lnTo>
                <a:lnTo>
                  <a:pt x="3098" y="317"/>
                </a:lnTo>
                <a:lnTo>
                  <a:pt x="0" y="2538"/>
                </a:lnTo>
                <a:lnTo>
                  <a:pt x="0" y="73212"/>
                </a:lnTo>
                <a:lnTo>
                  <a:pt x="1346" y="77036"/>
                </a:lnTo>
                <a:lnTo>
                  <a:pt x="4687" y="78206"/>
                </a:lnTo>
                <a:lnTo>
                  <a:pt x="40359" y="78206"/>
                </a:lnTo>
                <a:lnTo>
                  <a:pt x="41960" y="77202"/>
                </a:lnTo>
                <a:lnTo>
                  <a:pt x="42605" y="74623"/>
                </a:lnTo>
                <a:lnTo>
                  <a:pt x="42760" y="71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893654" y="4782726"/>
            <a:ext cx="66535" cy="80481"/>
          </a:xfrm>
          <a:custGeom>
            <a:avLst/>
            <a:gdLst/>
            <a:ahLst/>
            <a:cxnLst/>
            <a:rect l="l" t="t" r="r" b="b"/>
            <a:pathLst>
              <a:path w="66535" h="80481">
                <a:moveTo>
                  <a:pt x="16243" y="36068"/>
                </a:moveTo>
                <a:lnTo>
                  <a:pt x="16826" y="32371"/>
                </a:lnTo>
                <a:lnTo>
                  <a:pt x="17993" y="29019"/>
                </a:lnTo>
                <a:lnTo>
                  <a:pt x="19149" y="25679"/>
                </a:lnTo>
                <a:lnTo>
                  <a:pt x="20815" y="22809"/>
                </a:lnTo>
                <a:lnTo>
                  <a:pt x="25145" y="18032"/>
                </a:lnTo>
                <a:lnTo>
                  <a:pt x="27749" y="16192"/>
                </a:lnTo>
                <a:lnTo>
                  <a:pt x="30808" y="14885"/>
                </a:lnTo>
                <a:lnTo>
                  <a:pt x="33844" y="13590"/>
                </a:lnTo>
                <a:lnTo>
                  <a:pt x="37249" y="12927"/>
                </a:lnTo>
                <a:lnTo>
                  <a:pt x="44564" y="12927"/>
                </a:lnTo>
                <a:lnTo>
                  <a:pt x="47650" y="13298"/>
                </a:lnTo>
                <a:lnTo>
                  <a:pt x="50317" y="14022"/>
                </a:lnTo>
                <a:lnTo>
                  <a:pt x="52981" y="14730"/>
                </a:lnTo>
                <a:lnTo>
                  <a:pt x="55281" y="15519"/>
                </a:lnTo>
                <a:lnTo>
                  <a:pt x="59129" y="17208"/>
                </a:lnTo>
                <a:lnTo>
                  <a:pt x="63003" y="19432"/>
                </a:lnTo>
                <a:lnTo>
                  <a:pt x="65556" y="19292"/>
                </a:lnTo>
                <a:lnTo>
                  <a:pt x="66370" y="16419"/>
                </a:lnTo>
                <a:lnTo>
                  <a:pt x="66535" y="13409"/>
                </a:lnTo>
                <a:lnTo>
                  <a:pt x="66535" y="11416"/>
                </a:lnTo>
                <a:lnTo>
                  <a:pt x="65923" y="7862"/>
                </a:lnTo>
                <a:lnTo>
                  <a:pt x="63497" y="5270"/>
                </a:lnTo>
                <a:lnTo>
                  <a:pt x="60768" y="3747"/>
                </a:lnTo>
                <a:lnTo>
                  <a:pt x="56995" y="2376"/>
                </a:lnTo>
                <a:lnTo>
                  <a:pt x="52513" y="1155"/>
                </a:lnTo>
                <a:lnTo>
                  <a:pt x="49744" y="687"/>
                </a:lnTo>
                <a:lnTo>
                  <a:pt x="46977" y="229"/>
                </a:lnTo>
                <a:lnTo>
                  <a:pt x="43916" y="0"/>
                </a:lnTo>
                <a:lnTo>
                  <a:pt x="34417" y="0"/>
                </a:lnTo>
                <a:lnTo>
                  <a:pt x="28840" y="953"/>
                </a:lnTo>
                <a:lnTo>
                  <a:pt x="23850" y="2833"/>
                </a:lnTo>
                <a:lnTo>
                  <a:pt x="18856" y="4712"/>
                </a:lnTo>
                <a:lnTo>
                  <a:pt x="14591" y="7430"/>
                </a:lnTo>
                <a:lnTo>
                  <a:pt x="11074" y="10986"/>
                </a:lnTo>
                <a:lnTo>
                  <a:pt x="7531" y="14530"/>
                </a:lnTo>
                <a:lnTo>
                  <a:pt x="4813" y="18845"/>
                </a:lnTo>
                <a:lnTo>
                  <a:pt x="2880" y="23915"/>
                </a:lnTo>
                <a:lnTo>
                  <a:pt x="965" y="28994"/>
                </a:lnTo>
                <a:lnTo>
                  <a:pt x="0" y="34707"/>
                </a:lnTo>
                <a:lnTo>
                  <a:pt x="0" y="47256"/>
                </a:lnTo>
                <a:lnTo>
                  <a:pt x="900" y="52793"/>
                </a:lnTo>
                <a:lnTo>
                  <a:pt x="2719" y="57646"/>
                </a:lnTo>
                <a:lnTo>
                  <a:pt x="4507" y="62520"/>
                </a:lnTo>
                <a:lnTo>
                  <a:pt x="7110" y="66650"/>
                </a:lnTo>
                <a:lnTo>
                  <a:pt x="10527" y="70051"/>
                </a:lnTo>
                <a:lnTo>
                  <a:pt x="13931" y="73444"/>
                </a:lnTo>
                <a:lnTo>
                  <a:pt x="18097" y="76020"/>
                </a:lnTo>
                <a:lnTo>
                  <a:pt x="23011" y="77800"/>
                </a:lnTo>
                <a:lnTo>
                  <a:pt x="27926" y="79592"/>
                </a:lnTo>
                <a:lnTo>
                  <a:pt x="33477" y="80481"/>
                </a:lnTo>
                <a:lnTo>
                  <a:pt x="43942" y="80377"/>
                </a:lnTo>
                <a:lnTo>
                  <a:pt x="48157" y="79984"/>
                </a:lnTo>
                <a:lnTo>
                  <a:pt x="52297" y="79286"/>
                </a:lnTo>
                <a:lnTo>
                  <a:pt x="56362" y="78397"/>
                </a:lnTo>
                <a:lnTo>
                  <a:pt x="60210" y="77266"/>
                </a:lnTo>
                <a:lnTo>
                  <a:pt x="63118" y="76212"/>
                </a:lnTo>
                <a:lnTo>
                  <a:pt x="65722" y="74080"/>
                </a:lnTo>
                <a:lnTo>
                  <a:pt x="66344" y="70916"/>
                </a:lnTo>
                <a:lnTo>
                  <a:pt x="66254" y="38430"/>
                </a:lnTo>
                <a:lnTo>
                  <a:pt x="64792" y="35777"/>
                </a:lnTo>
                <a:lnTo>
                  <a:pt x="62125" y="34888"/>
                </a:lnTo>
                <a:lnTo>
                  <a:pt x="35853" y="34888"/>
                </a:lnTo>
                <a:lnTo>
                  <a:pt x="33969" y="36701"/>
                </a:lnTo>
                <a:lnTo>
                  <a:pt x="33567" y="39776"/>
                </a:lnTo>
                <a:lnTo>
                  <a:pt x="33567" y="43066"/>
                </a:lnTo>
                <a:lnTo>
                  <a:pt x="35853" y="46864"/>
                </a:lnTo>
                <a:lnTo>
                  <a:pt x="50584" y="46864"/>
                </a:lnTo>
                <a:lnTo>
                  <a:pt x="50584" y="64908"/>
                </a:lnTo>
                <a:lnTo>
                  <a:pt x="47495" y="66307"/>
                </a:lnTo>
                <a:lnTo>
                  <a:pt x="44042" y="67118"/>
                </a:lnTo>
                <a:lnTo>
                  <a:pt x="40535" y="67308"/>
                </a:lnTo>
                <a:lnTo>
                  <a:pt x="36929" y="67308"/>
                </a:lnTo>
                <a:lnTo>
                  <a:pt x="33628" y="66725"/>
                </a:lnTo>
                <a:lnTo>
                  <a:pt x="30643" y="65556"/>
                </a:lnTo>
                <a:lnTo>
                  <a:pt x="27659" y="64400"/>
                </a:lnTo>
                <a:lnTo>
                  <a:pt x="25092" y="62675"/>
                </a:lnTo>
                <a:lnTo>
                  <a:pt x="20852" y="58115"/>
                </a:lnTo>
                <a:lnTo>
                  <a:pt x="19188" y="55270"/>
                </a:lnTo>
                <a:lnTo>
                  <a:pt x="18022" y="51879"/>
                </a:lnTo>
                <a:lnTo>
                  <a:pt x="16837" y="48502"/>
                </a:lnTo>
                <a:lnTo>
                  <a:pt x="16243" y="44578"/>
                </a:lnTo>
                <a:lnTo>
                  <a:pt x="16243" y="360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969564" y="4783687"/>
            <a:ext cx="71462" cy="78552"/>
          </a:xfrm>
          <a:custGeom>
            <a:avLst/>
            <a:gdLst/>
            <a:ahLst/>
            <a:cxnLst/>
            <a:rect l="l" t="t" r="r" b="b"/>
            <a:pathLst>
              <a:path w="71462" h="78552">
                <a:moveTo>
                  <a:pt x="1550" y="78259"/>
                </a:moveTo>
                <a:lnTo>
                  <a:pt x="5068" y="78552"/>
                </a:lnTo>
                <a:lnTo>
                  <a:pt x="8649" y="78552"/>
                </a:lnTo>
                <a:lnTo>
                  <a:pt x="12167" y="78361"/>
                </a:lnTo>
                <a:lnTo>
                  <a:pt x="15468" y="75679"/>
                </a:lnTo>
                <a:lnTo>
                  <a:pt x="20397" y="60465"/>
                </a:lnTo>
                <a:lnTo>
                  <a:pt x="49618" y="60465"/>
                </a:lnTo>
                <a:lnTo>
                  <a:pt x="54852" y="76100"/>
                </a:lnTo>
                <a:lnTo>
                  <a:pt x="57329" y="78296"/>
                </a:lnTo>
                <a:lnTo>
                  <a:pt x="60490" y="78526"/>
                </a:lnTo>
                <a:lnTo>
                  <a:pt x="67628" y="78501"/>
                </a:lnTo>
                <a:lnTo>
                  <a:pt x="71107" y="77623"/>
                </a:lnTo>
                <a:lnTo>
                  <a:pt x="71462" y="74894"/>
                </a:lnTo>
                <a:lnTo>
                  <a:pt x="70674" y="72302"/>
                </a:lnTo>
                <a:lnTo>
                  <a:pt x="46622" y="3315"/>
                </a:lnTo>
                <a:lnTo>
                  <a:pt x="44070" y="521"/>
                </a:lnTo>
                <a:lnTo>
                  <a:pt x="40791" y="104"/>
                </a:lnTo>
                <a:lnTo>
                  <a:pt x="37490" y="0"/>
                </a:lnTo>
                <a:lnTo>
                  <a:pt x="34886" y="15217"/>
                </a:lnTo>
                <a:lnTo>
                  <a:pt x="45961" y="48300"/>
                </a:lnTo>
                <a:lnTo>
                  <a:pt x="23888" y="48300"/>
                </a:lnTo>
                <a:lnTo>
                  <a:pt x="24904" y="3124"/>
                </a:lnTo>
                <a:lnTo>
                  <a:pt x="902" y="72176"/>
                </a:lnTo>
                <a:lnTo>
                  <a:pt x="0" y="75553"/>
                </a:lnTo>
                <a:lnTo>
                  <a:pt x="1550" y="78259"/>
                </a:lnTo>
                <a:close/>
              </a:path>
              <a:path w="71462" h="78552">
                <a:moveTo>
                  <a:pt x="34886" y="15217"/>
                </a:moveTo>
                <a:lnTo>
                  <a:pt x="37490" y="0"/>
                </a:lnTo>
                <a:lnTo>
                  <a:pt x="30200" y="104"/>
                </a:lnTo>
                <a:lnTo>
                  <a:pt x="27280" y="521"/>
                </a:lnTo>
                <a:lnTo>
                  <a:pt x="24904" y="3124"/>
                </a:lnTo>
                <a:lnTo>
                  <a:pt x="23888" y="48300"/>
                </a:lnTo>
                <a:lnTo>
                  <a:pt x="34886" y="15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043029" y="4784040"/>
            <a:ext cx="59541" cy="78209"/>
          </a:xfrm>
          <a:custGeom>
            <a:avLst/>
            <a:gdLst/>
            <a:ahLst/>
            <a:cxnLst/>
            <a:rect l="l" t="t" r="r" b="b"/>
            <a:pathLst>
              <a:path w="59541" h="78209">
                <a:moveTo>
                  <a:pt x="22226" y="76758"/>
                </a:moveTo>
                <a:lnTo>
                  <a:pt x="24919" y="77903"/>
                </a:lnTo>
                <a:lnTo>
                  <a:pt x="28246" y="78209"/>
                </a:lnTo>
                <a:lnTo>
                  <a:pt x="31281" y="78209"/>
                </a:lnTo>
                <a:lnTo>
                  <a:pt x="34611" y="77903"/>
                </a:lnTo>
                <a:lnTo>
                  <a:pt x="37706" y="75681"/>
                </a:lnTo>
                <a:lnTo>
                  <a:pt x="37706" y="12941"/>
                </a:lnTo>
                <a:lnTo>
                  <a:pt x="57189" y="12941"/>
                </a:lnTo>
                <a:lnTo>
                  <a:pt x="58486" y="12344"/>
                </a:lnTo>
                <a:lnTo>
                  <a:pt x="59386" y="9475"/>
                </a:lnTo>
                <a:lnTo>
                  <a:pt x="59541" y="6504"/>
                </a:lnTo>
                <a:lnTo>
                  <a:pt x="59541" y="5298"/>
                </a:lnTo>
                <a:lnTo>
                  <a:pt x="59284" y="2592"/>
                </a:lnTo>
                <a:lnTo>
                  <a:pt x="57189" y="0"/>
                </a:lnTo>
                <a:lnTo>
                  <a:pt x="2336" y="0"/>
                </a:lnTo>
                <a:lnTo>
                  <a:pt x="586" y="1424"/>
                </a:lnTo>
                <a:lnTo>
                  <a:pt x="39" y="4279"/>
                </a:lnTo>
                <a:lnTo>
                  <a:pt x="0" y="7670"/>
                </a:lnTo>
                <a:lnTo>
                  <a:pt x="241" y="10313"/>
                </a:lnTo>
                <a:lnTo>
                  <a:pt x="2336" y="12941"/>
                </a:lnTo>
                <a:lnTo>
                  <a:pt x="21819" y="12941"/>
                </a:lnTo>
                <a:lnTo>
                  <a:pt x="21819" y="75681"/>
                </a:lnTo>
                <a:lnTo>
                  <a:pt x="22226" y="76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111742" y="4784040"/>
            <a:ext cx="46137" cy="77838"/>
          </a:xfrm>
          <a:custGeom>
            <a:avLst/>
            <a:gdLst/>
            <a:ahLst/>
            <a:cxnLst/>
            <a:rect l="l" t="t" r="r" b="b"/>
            <a:pathLst>
              <a:path w="46137" h="77838">
                <a:moveTo>
                  <a:pt x="0" y="5003"/>
                </a:moveTo>
                <a:lnTo>
                  <a:pt x="0" y="72859"/>
                </a:lnTo>
                <a:lnTo>
                  <a:pt x="1357" y="76683"/>
                </a:lnTo>
                <a:lnTo>
                  <a:pt x="4687" y="77838"/>
                </a:lnTo>
                <a:lnTo>
                  <a:pt x="43775" y="77838"/>
                </a:lnTo>
                <a:lnTo>
                  <a:pt x="45086" y="77292"/>
                </a:lnTo>
                <a:lnTo>
                  <a:pt x="45975" y="74562"/>
                </a:lnTo>
                <a:lnTo>
                  <a:pt x="46137" y="71654"/>
                </a:lnTo>
                <a:lnTo>
                  <a:pt x="45975" y="68745"/>
                </a:lnTo>
                <a:lnTo>
                  <a:pt x="43775" y="65454"/>
                </a:lnTo>
                <a:lnTo>
                  <a:pt x="15746" y="65454"/>
                </a:lnTo>
                <a:lnTo>
                  <a:pt x="15746" y="43498"/>
                </a:lnTo>
                <a:lnTo>
                  <a:pt x="39279" y="43498"/>
                </a:lnTo>
                <a:lnTo>
                  <a:pt x="40575" y="43002"/>
                </a:lnTo>
                <a:lnTo>
                  <a:pt x="41479" y="40373"/>
                </a:lnTo>
                <a:lnTo>
                  <a:pt x="41630" y="37490"/>
                </a:lnTo>
                <a:lnTo>
                  <a:pt x="41479" y="34631"/>
                </a:lnTo>
                <a:lnTo>
                  <a:pt x="39279" y="31405"/>
                </a:lnTo>
                <a:lnTo>
                  <a:pt x="15746" y="31405"/>
                </a:lnTo>
                <a:lnTo>
                  <a:pt x="15746" y="12393"/>
                </a:lnTo>
                <a:lnTo>
                  <a:pt x="43549" y="12393"/>
                </a:lnTo>
                <a:lnTo>
                  <a:pt x="44791" y="11850"/>
                </a:lnTo>
                <a:lnTo>
                  <a:pt x="45680" y="9118"/>
                </a:lnTo>
                <a:lnTo>
                  <a:pt x="45835" y="6275"/>
                </a:lnTo>
                <a:lnTo>
                  <a:pt x="45680" y="3290"/>
                </a:lnTo>
                <a:lnTo>
                  <a:pt x="43549" y="0"/>
                </a:lnTo>
                <a:lnTo>
                  <a:pt x="3366" y="0"/>
                </a:lnTo>
                <a:lnTo>
                  <a:pt x="443" y="1968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431727" y="4935513"/>
            <a:ext cx="56974" cy="76593"/>
          </a:xfrm>
          <a:custGeom>
            <a:avLst/>
            <a:gdLst/>
            <a:ahLst/>
            <a:cxnLst/>
            <a:rect l="l" t="t" r="r" b="b"/>
            <a:pathLst>
              <a:path w="56974" h="76593">
                <a:moveTo>
                  <a:pt x="24855" y="76222"/>
                </a:moveTo>
                <a:lnTo>
                  <a:pt x="27522" y="76593"/>
                </a:lnTo>
                <a:lnTo>
                  <a:pt x="30899" y="76438"/>
                </a:lnTo>
                <a:lnTo>
                  <a:pt x="33530" y="74700"/>
                </a:lnTo>
                <a:lnTo>
                  <a:pt x="33530" y="8608"/>
                </a:lnTo>
                <a:lnTo>
                  <a:pt x="54979" y="8608"/>
                </a:lnTo>
                <a:lnTo>
                  <a:pt x="56657" y="7289"/>
                </a:lnTo>
                <a:lnTo>
                  <a:pt x="56974" y="4367"/>
                </a:lnTo>
                <a:lnTo>
                  <a:pt x="56934" y="2959"/>
                </a:lnTo>
                <a:lnTo>
                  <a:pt x="54979" y="0"/>
                </a:lnTo>
                <a:lnTo>
                  <a:pt x="1959" y="0"/>
                </a:lnTo>
                <a:lnTo>
                  <a:pt x="839" y="403"/>
                </a:lnTo>
                <a:lnTo>
                  <a:pt x="0" y="2959"/>
                </a:lnTo>
                <a:lnTo>
                  <a:pt x="0" y="5753"/>
                </a:lnTo>
                <a:lnTo>
                  <a:pt x="1959" y="8608"/>
                </a:lnTo>
                <a:lnTo>
                  <a:pt x="23393" y="8608"/>
                </a:lnTo>
                <a:lnTo>
                  <a:pt x="23393" y="74700"/>
                </a:lnTo>
                <a:lnTo>
                  <a:pt x="24855" y="76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2480033" y="4954607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37515" y="57430"/>
                </a:moveTo>
                <a:lnTo>
                  <a:pt x="40410" y="57492"/>
                </a:lnTo>
                <a:lnTo>
                  <a:pt x="43534" y="55713"/>
                </a:lnTo>
                <a:lnTo>
                  <a:pt x="43534" y="16661"/>
                </a:lnTo>
                <a:lnTo>
                  <a:pt x="43153" y="13780"/>
                </a:lnTo>
                <a:lnTo>
                  <a:pt x="41666" y="8837"/>
                </a:lnTo>
                <a:lnTo>
                  <a:pt x="38822" y="5093"/>
                </a:lnTo>
                <a:lnTo>
                  <a:pt x="35012" y="2146"/>
                </a:lnTo>
                <a:lnTo>
                  <a:pt x="32335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5" y="547"/>
                </a:lnTo>
                <a:lnTo>
                  <a:pt x="12700" y="1397"/>
                </a:lnTo>
                <a:lnTo>
                  <a:pt x="9320" y="2541"/>
                </a:lnTo>
                <a:lnTo>
                  <a:pt x="6540" y="3848"/>
                </a:lnTo>
                <a:lnTo>
                  <a:pt x="2919" y="6706"/>
                </a:lnTo>
                <a:lnTo>
                  <a:pt x="2588" y="9587"/>
                </a:lnTo>
                <a:lnTo>
                  <a:pt x="3084" y="12420"/>
                </a:lnTo>
                <a:lnTo>
                  <a:pt x="5712" y="13082"/>
                </a:lnTo>
                <a:lnTo>
                  <a:pt x="8837" y="11315"/>
                </a:lnTo>
                <a:lnTo>
                  <a:pt x="11706" y="9944"/>
                </a:lnTo>
                <a:lnTo>
                  <a:pt x="15278" y="8737"/>
                </a:lnTo>
                <a:lnTo>
                  <a:pt x="19328" y="7898"/>
                </a:lnTo>
                <a:lnTo>
                  <a:pt x="23975" y="7898"/>
                </a:lnTo>
                <a:lnTo>
                  <a:pt x="27381" y="8686"/>
                </a:lnTo>
                <a:lnTo>
                  <a:pt x="30159" y="10008"/>
                </a:lnTo>
                <a:lnTo>
                  <a:pt x="32792" y="13384"/>
                </a:lnTo>
                <a:lnTo>
                  <a:pt x="33652" y="16523"/>
                </a:lnTo>
                <a:lnTo>
                  <a:pt x="33868" y="20372"/>
                </a:lnTo>
                <a:lnTo>
                  <a:pt x="33868" y="24498"/>
                </a:lnTo>
                <a:lnTo>
                  <a:pt x="22438" y="24498"/>
                </a:lnTo>
                <a:lnTo>
                  <a:pt x="18729" y="24865"/>
                </a:lnTo>
                <a:lnTo>
                  <a:pt x="15429" y="25589"/>
                </a:lnTo>
                <a:lnTo>
                  <a:pt x="12128" y="26327"/>
                </a:lnTo>
                <a:lnTo>
                  <a:pt x="9334" y="27406"/>
                </a:lnTo>
                <a:lnTo>
                  <a:pt x="7073" y="28854"/>
                </a:lnTo>
                <a:lnTo>
                  <a:pt x="3034" y="32144"/>
                </a:lnTo>
                <a:lnTo>
                  <a:pt x="608" y="36536"/>
                </a:lnTo>
                <a:lnTo>
                  <a:pt x="0" y="39142"/>
                </a:lnTo>
                <a:lnTo>
                  <a:pt x="0" y="44665"/>
                </a:lnTo>
                <a:lnTo>
                  <a:pt x="431" y="46951"/>
                </a:lnTo>
                <a:lnTo>
                  <a:pt x="2209" y="50951"/>
                </a:lnTo>
                <a:lnTo>
                  <a:pt x="5029" y="54014"/>
                </a:lnTo>
                <a:lnTo>
                  <a:pt x="8545" y="56437"/>
                </a:lnTo>
                <a:lnTo>
                  <a:pt x="13053" y="57887"/>
                </a:lnTo>
                <a:lnTo>
                  <a:pt x="16761" y="50659"/>
                </a:lnTo>
                <a:lnTo>
                  <a:pt x="12570" y="48207"/>
                </a:lnTo>
                <a:lnTo>
                  <a:pt x="9942" y="44399"/>
                </a:lnTo>
                <a:lnTo>
                  <a:pt x="9942" y="41644"/>
                </a:lnTo>
                <a:lnTo>
                  <a:pt x="10259" y="38620"/>
                </a:lnTo>
                <a:lnTo>
                  <a:pt x="12430" y="35078"/>
                </a:lnTo>
                <a:lnTo>
                  <a:pt x="15022" y="33310"/>
                </a:lnTo>
                <a:lnTo>
                  <a:pt x="18619" y="32194"/>
                </a:lnTo>
                <a:lnTo>
                  <a:pt x="22895" y="31507"/>
                </a:lnTo>
                <a:lnTo>
                  <a:pt x="33868" y="31507"/>
                </a:lnTo>
                <a:lnTo>
                  <a:pt x="33868" y="42774"/>
                </a:lnTo>
                <a:lnTo>
                  <a:pt x="31482" y="45439"/>
                </a:lnTo>
                <a:lnTo>
                  <a:pt x="27416" y="56186"/>
                </a:lnTo>
                <a:lnTo>
                  <a:pt x="30261" y="54824"/>
                </a:lnTo>
                <a:lnTo>
                  <a:pt x="32853" y="52895"/>
                </a:lnTo>
                <a:lnTo>
                  <a:pt x="35165" y="50417"/>
                </a:lnTo>
                <a:lnTo>
                  <a:pt x="35165" y="55713"/>
                </a:lnTo>
                <a:lnTo>
                  <a:pt x="37515" y="57430"/>
                </a:lnTo>
                <a:close/>
              </a:path>
              <a:path w="43534" h="58254">
                <a:moveTo>
                  <a:pt x="13053" y="57887"/>
                </a:moveTo>
                <a:lnTo>
                  <a:pt x="15594" y="58254"/>
                </a:lnTo>
                <a:lnTo>
                  <a:pt x="21549" y="58254"/>
                </a:lnTo>
                <a:lnTo>
                  <a:pt x="24573" y="57567"/>
                </a:lnTo>
                <a:lnTo>
                  <a:pt x="27416" y="56186"/>
                </a:lnTo>
                <a:lnTo>
                  <a:pt x="31482" y="45439"/>
                </a:lnTo>
                <a:lnTo>
                  <a:pt x="27010" y="48704"/>
                </a:lnTo>
                <a:lnTo>
                  <a:pt x="22463" y="50659"/>
                </a:lnTo>
                <a:lnTo>
                  <a:pt x="16761" y="50659"/>
                </a:lnTo>
                <a:lnTo>
                  <a:pt x="13053" y="578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2541405" y="4929681"/>
            <a:ext cx="9715" cy="82425"/>
          </a:xfrm>
          <a:custGeom>
            <a:avLst/>
            <a:gdLst/>
            <a:ahLst/>
            <a:cxnLst/>
            <a:rect l="l" t="t" r="r" b="b"/>
            <a:pathLst>
              <a:path w="9715" h="82425">
                <a:moveTo>
                  <a:pt x="9715" y="80596"/>
                </a:moveTo>
                <a:lnTo>
                  <a:pt x="9715" y="1893"/>
                </a:lnTo>
                <a:lnTo>
                  <a:pt x="8369" y="320"/>
                </a:lnTo>
                <a:lnTo>
                  <a:pt x="5806" y="0"/>
                </a:lnTo>
                <a:lnTo>
                  <a:pt x="3098" y="39"/>
                </a:lnTo>
                <a:lnTo>
                  <a:pt x="0" y="1893"/>
                </a:lnTo>
                <a:lnTo>
                  <a:pt x="0" y="80596"/>
                </a:lnTo>
                <a:lnTo>
                  <a:pt x="1346" y="82105"/>
                </a:lnTo>
                <a:lnTo>
                  <a:pt x="3887" y="82425"/>
                </a:lnTo>
                <a:lnTo>
                  <a:pt x="6616" y="82386"/>
                </a:lnTo>
                <a:lnTo>
                  <a:pt x="9715" y="80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2565176" y="4954597"/>
            <a:ext cx="48783" cy="58268"/>
          </a:xfrm>
          <a:custGeom>
            <a:avLst/>
            <a:gdLst/>
            <a:ahLst/>
            <a:cxnLst/>
            <a:rect l="l" t="t" r="r" b="b"/>
            <a:pathLst>
              <a:path w="48783" h="58268">
                <a:moveTo>
                  <a:pt x="48783" y="21643"/>
                </a:moveTo>
                <a:lnTo>
                  <a:pt x="48337" y="18402"/>
                </a:lnTo>
                <a:lnTo>
                  <a:pt x="47448" y="15342"/>
                </a:lnTo>
                <a:lnTo>
                  <a:pt x="46573" y="12307"/>
                </a:lnTo>
                <a:lnTo>
                  <a:pt x="45186" y="9654"/>
                </a:lnTo>
                <a:lnTo>
                  <a:pt x="43308" y="7393"/>
                </a:lnTo>
                <a:lnTo>
                  <a:pt x="39016" y="3340"/>
                </a:lnTo>
                <a:lnTo>
                  <a:pt x="36093" y="2007"/>
                </a:lnTo>
                <a:lnTo>
                  <a:pt x="33159" y="673"/>
                </a:lnTo>
                <a:lnTo>
                  <a:pt x="29617" y="0"/>
                </a:lnTo>
                <a:lnTo>
                  <a:pt x="21567" y="0"/>
                </a:lnTo>
                <a:lnTo>
                  <a:pt x="18046" y="687"/>
                </a:lnTo>
                <a:lnTo>
                  <a:pt x="14911" y="2033"/>
                </a:lnTo>
                <a:lnTo>
                  <a:pt x="11761" y="3390"/>
                </a:lnTo>
                <a:lnTo>
                  <a:pt x="9093" y="5335"/>
                </a:lnTo>
                <a:lnTo>
                  <a:pt x="10083" y="23978"/>
                </a:lnTo>
                <a:lnTo>
                  <a:pt x="10529" y="19749"/>
                </a:lnTo>
                <a:lnTo>
                  <a:pt x="11861" y="15774"/>
                </a:lnTo>
                <a:lnTo>
                  <a:pt x="14047" y="12560"/>
                </a:lnTo>
                <a:lnTo>
                  <a:pt x="16790" y="9870"/>
                </a:lnTo>
                <a:lnTo>
                  <a:pt x="20422" y="8053"/>
                </a:lnTo>
                <a:lnTo>
                  <a:pt x="24959" y="7609"/>
                </a:lnTo>
                <a:lnTo>
                  <a:pt x="29657" y="7609"/>
                </a:lnTo>
                <a:lnTo>
                  <a:pt x="33199" y="9057"/>
                </a:lnTo>
                <a:lnTo>
                  <a:pt x="35585" y="11965"/>
                </a:lnTo>
                <a:lnTo>
                  <a:pt x="37986" y="14874"/>
                </a:lnTo>
                <a:lnTo>
                  <a:pt x="39117" y="18884"/>
                </a:lnTo>
                <a:lnTo>
                  <a:pt x="39001" y="23978"/>
                </a:lnTo>
                <a:lnTo>
                  <a:pt x="44996" y="31117"/>
                </a:lnTo>
                <a:lnTo>
                  <a:pt x="48386" y="29490"/>
                </a:lnTo>
                <a:lnTo>
                  <a:pt x="48783" y="26873"/>
                </a:lnTo>
                <a:lnTo>
                  <a:pt x="48783" y="21643"/>
                </a:lnTo>
                <a:close/>
              </a:path>
              <a:path w="48783" h="58268">
                <a:moveTo>
                  <a:pt x="0" y="29400"/>
                </a:moveTo>
                <a:lnTo>
                  <a:pt x="0" y="34203"/>
                </a:lnTo>
                <a:lnTo>
                  <a:pt x="572" y="38393"/>
                </a:lnTo>
                <a:lnTo>
                  <a:pt x="1703" y="42011"/>
                </a:lnTo>
                <a:lnTo>
                  <a:pt x="2847" y="45618"/>
                </a:lnTo>
                <a:lnTo>
                  <a:pt x="4536" y="48618"/>
                </a:lnTo>
                <a:lnTo>
                  <a:pt x="9018" y="53416"/>
                </a:lnTo>
                <a:lnTo>
                  <a:pt x="11761" y="55219"/>
                </a:lnTo>
                <a:lnTo>
                  <a:pt x="15052" y="56451"/>
                </a:lnTo>
                <a:lnTo>
                  <a:pt x="18327" y="57660"/>
                </a:lnTo>
                <a:lnTo>
                  <a:pt x="22151" y="58268"/>
                </a:lnTo>
                <a:lnTo>
                  <a:pt x="26517" y="58268"/>
                </a:lnTo>
                <a:lnTo>
                  <a:pt x="31384" y="58092"/>
                </a:lnTo>
                <a:lnTo>
                  <a:pt x="35826" y="57340"/>
                </a:lnTo>
                <a:lnTo>
                  <a:pt x="39474" y="56451"/>
                </a:lnTo>
                <a:lnTo>
                  <a:pt x="43588" y="54993"/>
                </a:lnTo>
                <a:lnTo>
                  <a:pt x="46393" y="52174"/>
                </a:lnTo>
                <a:lnTo>
                  <a:pt x="46548" y="49430"/>
                </a:lnTo>
                <a:lnTo>
                  <a:pt x="44477" y="46367"/>
                </a:lnTo>
                <a:lnTo>
                  <a:pt x="41911" y="47397"/>
                </a:lnTo>
                <a:lnTo>
                  <a:pt x="39283" y="48376"/>
                </a:lnTo>
                <a:lnTo>
                  <a:pt x="36132" y="49340"/>
                </a:lnTo>
                <a:lnTo>
                  <a:pt x="32194" y="50180"/>
                </a:lnTo>
                <a:lnTo>
                  <a:pt x="27420" y="50370"/>
                </a:lnTo>
                <a:lnTo>
                  <a:pt x="24220" y="50370"/>
                </a:lnTo>
                <a:lnTo>
                  <a:pt x="21513" y="49924"/>
                </a:lnTo>
                <a:lnTo>
                  <a:pt x="17096" y="48110"/>
                </a:lnTo>
                <a:lnTo>
                  <a:pt x="13921" y="45137"/>
                </a:lnTo>
                <a:lnTo>
                  <a:pt x="11559" y="41417"/>
                </a:lnTo>
                <a:lnTo>
                  <a:pt x="10364" y="36705"/>
                </a:lnTo>
                <a:lnTo>
                  <a:pt x="10083" y="34048"/>
                </a:lnTo>
                <a:lnTo>
                  <a:pt x="10083" y="31117"/>
                </a:lnTo>
                <a:lnTo>
                  <a:pt x="44996" y="31117"/>
                </a:lnTo>
                <a:lnTo>
                  <a:pt x="39001" y="23978"/>
                </a:lnTo>
                <a:lnTo>
                  <a:pt x="10083" y="23978"/>
                </a:lnTo>
                <a:lnTo>
                  <a:pt x="9093" y="5335"/>
                </a:lnTo>
                <a:lnTo>
                  <a:pt x="6871" y="7862"/>
                </a:lnTo>
                <a:lnTo>
                  <a:pt x="4650" y="10403"/>
                </a:lnTo>
                <a:lnTo>
                  <a:pt x="2948" y="13488"/>
                </a:lnTo>
                <a:lnTo>
                  <a:pt x="1767" y="17120"/>
                </a:lnTo>
                <a:lnTo>
                  <a:pt x="596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2628399" y="4954601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38" y="24624"/>
                </a:moveTo>
                <a:lnTo>
                  <a:pt x="35938" y="55676"/>
                </a:lnTo>
                <a:lnTo>
                  <a:pt x="37299" y="57185"/>
                </a:lnTo>
                <a:lnTo>
                  <a:pt x="39852" y="57505"/>
                </a:lnTo>
                <a:lnTo>
                  <a:pt x="42555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8" y="16332"/>
                </a:lnTo>
                <a:lnTo>
                  <a:pt x="44690" y="13639"/>
                </a:lnTo>
                <a:lnTo>
                  <a:pt x="44042" y="10957"/>
                </a:lnTo>
                <a:lnTo>
                  <a:pt x="41475" y="6601"/>
                </a:lnTo>
                <a:lnTo>
                  <a:pt x="38023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0" y="0"/>
                </a:lnTo>
                <a:lnTo>
                  <a:pt x="20674" y="787"/>
                </a:lnTo>
                <a:lnTo>
                  <a:pt x="17701" y="2335"/>
                </a:lnTo>
                <a:lnTo>
                  <a:pt x="14730" y="3883"/>
                </a:lnTo>
                <a:lnTo>
                  <a:pt x="11757" y="6324"/>
                </a:lnTo>
                <a:lnTo>
                  <a:pt x="8787" y="9662"/>
                </a:lnTo>
                <a:lnTo>
                  <a:pt x="8787" y="2653"/>
                </a:lnTo>
                <a:lnTo>
                  <a:pt x="8571" y="1864"/>
                </a:lnTo>
                <a:lnTo>
                  <a:pt x="6004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6"/>
                </a:lnTo>
                <a:lnTo>
                  <a:pt x="1357" y="57185"/>
                </a:lnTo>
                <a:lnTo>
                  <a:pt x="3898" y="57505"/>
                </a:lnTo>
                <a:lnTo>
                  <a:pt x="6628" y="57466"/>
                </a:lnTo>
                <a:lnTo>
                  <a:pt x="9726" y="55676"/>
                </a:lnTo>
                <a:lnTo>
                  <a:pt x="9726" y="18618"/>
                </a:lnTo>
                <a:lnTo>
                  <a:pt x="12395" y="15278"/>
                </a:lnTo>
                <a:lnTo>
                  <a:pt x="14946" y="12750"/>
                </a:lnTo>
                <a:lnTo>
                  <a:pt x="17373" y="11008"/>
                </a:lnTo>
                <a:lnTo>
                  <a:pt x="22247" y="8420"/>
                </a:lnTo>
                <a:lnTo>
                  <a:pt x="26568" y="8420"/>
                </a:lnTo>
                <a:lnTo>
                  <a:pt x="29667" y="9485"/>
                </a:lnTo>
                <a:lnTo>
                  <a:pt x="32255" y="11212"/>
                </a:lnTo>
                <a:lnTo>
                  <a:pt x="34074" y="13881"/>
                </a:lnTo>
                <a:lnTo>
                  <a:pt x="35239" y="17322"/>
                </a:lnTo>
                <a:lnTo>
                  <a:pt x="35938" y="21602"/>
                </a:lnTo>
                <a:lnTo>
                  <a:pt x="3593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2682284" y="4941230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85" y="39"/>
                </a:moveTo>
                <a:lnTo>
                  <a:pt x="9385" y="1893"/>
                </a:lnTo>
                <a:lnTo>
                  <a:pt x="9385" y="14489"/>
                </a:lnTo>
                <a:lnTo>
                  <a:pt x="1407" y="14569"/>
                </a:lnTo>
                <a:lnTo>
                  <a:pt x="50" y="17181"/>
                </a:lnTo>
                <a:lnTo>
                  <a:pt x="0" y="19965"/>
                </a:lnTo>
                <a:lnTo>
                  <a:pt x="1954" y="22553"/>
                </a:lnTo>
                <a:lnTo>
                  <a:pt x="9385" y="22553"/>
                </a:lnTo>
                <a:lnTo>
                  <a:pt x="9385" y="56616"/>
                </a:lnTo>
                <a:lnTo>
                  <a:pt x="9652" y="59269"/>
                </a:lnTo>
                <a:lnTo>
                  <a:pt x="10223" y="61530"/>
                </a:lnTo>
                <a:lnTo>
                  <a:pt x="11706" y="65660"/>
                </a:lnTo>
                <a:lnTo>
                  <a:pt x="14234" y="68593"/>
                </a:lnTo>
                <a:lnTo>
                  <a:pt x="17805" y="70422"/>
                </a:lnTo>
                <a:lnTo>
                  <a:pt x="22122" y="71513"/>
                </a:lnTo>
                <a:lnTo>
                  <a:pt x="25779" y="71513"/>
                </a:lnTo>
                <a:lnTo>
                  <a:pt x="28487" y="71233"/>
                </a:lnTo>
                <a:lnTo>
                  <a:pt x="31672" y="70498"/>
                </a:lnTo>
                <a:lnTo>
                  <a:pt x="34401" y="67870"/>
                </a:lnTo>
                <a:lnTo>
                  <a:pt x="34646" y="65152"/>
                </a:lnTo>
                <a:lnTo>
                  <a:pt x="34646" y="64439"/>
                </a:lnTo>
                <a:lnTo>
                  <a:pt x="32245" y="61822"/>
                </a:lnTo>
                <a:lnTo>
                  <a:pt x="29641" y="62776"/>
                </a:lnTo>
                <a:lnTo>
                  <a:pt x="26517" y="63219"/>
                </a:lnTo>
                <a:lnTo>
                  <a:pt x="23735" y="63219"/>
                </a:lnTo>
                <a:lnTo>
                  <a:pt x="21790" y="62269"/>
                </a:lnTo>
                <a:lnTo>
                  <a:pt x="19634" y="58547"/>
                </a:lnTo>
                <a:lnTo>
                  <a:pt x="19086" y="55792"/>
                </a:lnTo>
                <a:lnTo>
                  <a:pt x="19086" y="22553"/>
                </a:lnTo>
                <a:lnTo>
                  <a:pt x="33299" y="22553"/>
                </a:lnTo>
                <a:lnTo>
                  <a:pt x="34646" y="19965"/>
                </a:lnTo>
                <a:lnTo>
                  <a:pt x="34606" y="17181"/>
                </a:lnTo>
                <a:lnTo>
                  <a:pt x="32712" y="14489"/>
                </a:lnTo>
                <a:lnTo>
                  <a:pt x="19086" y="14489"/>
                </a:lnTo>
                <a:lnTo>
                  <a:pt x="19086" y="1893"/>
                </a:lnTo>
                <a:lnTo>
                  <a:pt x="17740" y="330"/>
                </a:lnTo>
                <a:lnTo>
                  <a:pt x="15187" y="0"/>
                </a:lnTo>
                <a:lnTo>
                  <a:pt x="1248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2723065" y="4998542"/>
            <a:ext cx="19141" cy="30265"/>
          </a:xfrm>
          <a:custGeom>
            <a:avLst/>
            <a:gdLst/>
            <a:ahLst/>
            <a:cxnLst/>
            <a:rect l="l" t="t" r="r" b="b"/>
            <a:pathLst>
              <a:path w="19141" h="30265">
                <a:moveTo>
                  <a:pt x="19141" y="4777"/>
                </a:moveTo>
                <a:lnTo>
                  <a:pt x="19039" y="2884"/>
                </a:lnTo>
                <a:lnTo>
                  <a:pt x="16779" y="292"/>
                </a:lnTo>
                <a:lnTo>
                  <a:pt x="13553" y="0"/>
                </a:lnTo>
                <a:lnTo>
                  <a:pt x="10947" y="190"/>
                </a:lnTo>
                <a:lnTo>
                  <a:pt x="8369" y="1612"/>
                </a:lnTo>
                <a:lnTo>
                  <a:pt x="7825" y="4777"/>
                </a:lnTo>
                <a:lnTo>
                  <a:pt x="7825" y="12319"/>
                </a:lnTo>
                <a:lnTo>
                  <a:pt x="0" y="28526"/>
                </a:lnTo>
                <a:lnTo>
                  <a:pt x="1536" y="30265"/>
                </a:lnTo>
                <a:lnTo>
                  <a:pt x="4625" y="30200"/>
                </a:lnTo>
                <a:lnTo>
                  <a:pt x="7545" y="28638"/>
                </a:lnTo>
                <a:lnTo>
                  <a:pt x="15609" y="16498"/>
                </a:lnTo>
                <a:lnTo>
                  <a:pt x="17287" y="13705"/>
                </a:lnTo>
                <a:lnTo>
                  <a:pt x="18378" y="11023"/>
                </a:lnTo>
                <a:lnTo>
                  <a:pt x="18961" y="8143"/>
                </a:lnTo>
                <a:lnTo>
                  <a:pt x="19141" y="47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2782987" y="4954597"/>
            <a:ext cx="48779" cy="58268"/>
          </a:xfrm>
          <a:custGeom>
            <a:avLst/>
            <a:gdLst/>
            <a:ahLst/>
            <a:cxnLst/>
            <a:rect l="l" t="t" r="r" b="b"/>
            <a:pathLst>
              <a:path w="48779" h="58268">
                <a:moveTo>
                  <a:pt x="48779" y="21643"/>
                </a:moveTo>
                <a:lnTo>
                  <a:pt x="48322" y="18402"/>
                </a:lnTo>
                <a:lnTo>
                  <a:pt x="47447" y="15342"/>
                </a:lnTo>
                <a:lnTo>
                  <a:pt x="46572" y="12307"/>
                </a:lnTo>
                <a:lnTo>
                  <a:pt x="45175" y="9654"/>
                </a:lnTo>
                <a:lnTo>
                  <a:pt x="43293" y="7393"/>
                </a:lnTo>
                <a:lnTo>
                  <a:pt x="39001" y="3340"/>
                </a:lnTo>
                <a:lnTo>
                  <a:pt x="36081" y="2007"/>
                </a:lnTo>
                <a:lnTo>
                  <a:pt x="33148" y="673"/>
                </a:lnTo>
                <a:lnTo>
                  <a:pt x="29616" y="0"/>
                </a:lnTo>
                <a:lnTo>
                  <a:pt x="21553" y="0"/>
                </a:lnTo>
                <a:lnTo>
                  <a:pt x="18046" y="687"/>
                </a:lnTo>
                <a:lnTo>
                  <a:pt x="14911" y="2033"/>
                </a:lnTo>
                <a:lnTo>
                  <a:pt x="11746" y="3390"/>
                </a:lnTo>
                <a:lnTo>
                  <a:pt x="9081" y="5335"/>
                </a:lnTo>
                <a:lnTo>
                  <a:pt x="10072" y="23978"/>
                </a:lnTo>
                <a:lnTo>
                  <a:pt x="10529" y="19749"/>
                </a:lnTo>
                <a:lnTo>
                  <a:pt x="11861" y="15774"/>
                </a:lnTo>
                <a:lnTo>
                  <a:pt x="14032" y="12560"/>
                </a:lnTo>
                <a:lnTo>
                  <a:pt x="16789" y="9870"/>
                </a:lnTo>
                <a:lnTo>
                  <a:pt x="20421" y="8053"/>
                </a:lnTo>
                <a:lnTo>
                  <a:pt x="24954" y="7609"/>
                </a:lnTo>
                <a:lnTo>
                  <a:pt x="29655" y="7609"/>
                </a:lnTo>
                <a:lnTo>
                  <a:pt x="33199" y="9057"/>
                </a:lnTo>
                <a:lnTo>
                  <a:pt x="35585" y="11965"/>
                </a:lnTo>
                <a:lnTo>
                  <a:pt x="37971" y="14874"/>
                </a:lnTo>
                <a:lnTo>
                  <a:pt x="39117" y="18884"/>
                </a:lnTo>
                <a:lnTo>
                  <a:pt x="38991" y="23978"/>
                </a:lnTo>
                <a:lnTo>
                  <a:pt x="44984" y="31117"/>
                </a:lnTo>
                <a:lnTo>
                  <a:pt x="48387" y="29490"/>
                </a:lnTo>
                <a:lnTo>
                  <a:pt x="48779" y="26873"/>
                </a:lnTo>
                <a:lnTo>
                  <a:pt x="48779" y="21643"/>
                </a:lnTo>
                <a:close/>
              </a:path>
              <a:path w="48779" h="58268">
                <a:moveTo>
                  <a:pt x="0" y="29400"/>
                </a:moveTo>
                <a:lnTo>
                  <a:pt x="0" y="34203"/>
                </a:lnTo>
                <a:lnTo>
                  <a:pt x="571" y="38393"/>
                </a:lnTo>
                <a:lnTo>
                  <a:pt x="1701" y="42011"/>
                </a:lnTo>
                <a:lnTo>
                  <a:pt x="2832" y="45618"/>
                </a:lnTo>
                <a:lnTo>
                  <a:pt x="4535" y="48618"/>
                </a:lnTo>
                <a:lnTo>
                  <a:pt x="9016" y="53416"/>
                </a:lnTo>
                <a:lnTo>
                  <a:pt x="11760" y="55219"/>
                </a:lnTo>
                <a:lnTo>
                  <a:pt x="15050" y="56451"/>
                </a:lnTo>
                <a:lnTo>
                  <a:pt x="18327" y="57660"/>
                </a:lnTo>
                <a:lnTo>
                  <a:pt x="22150" y="58268"/>
                </a:lnTo>
                <a:lnTo>
                  <a:pt x="26506" y="58268"/>
                </a:lnTo>
                <a:lnTo>
                  <a:pt x="31380" y="58092"/>
                </a:lnTo>
                <a:lnTo>
                  <a:pt x="35826" y="57340"/>
                </a:lnTo>
                <a:lnTo>
                  <a:pt x="39458" y="56451"/>
                </a:lnTo>
                <a:lnTo>
                  <a:pt x="43587" y="54993"/>
                </a:lnTo>
                <a:lnTo>
                  <a:pt x="46393" y="52174"/>
                </a:lnTo>
                <a:lnTo>
                  <a:pt x="46532" y="49430"/>
                </a:lnTo>
                <a:lnTo>
                  <a:pt x="44462" y="46367"/>
                </a:lnTo>
                <a:lnTo>
                  <a:pt x="41896" y="47397"/>
                </a:lnTo>
                <a:lnTo>
                  <a:pt x="39282" y="48376"/>
                </a:lnTo>
                <a:lnTo>
                  <a:pt x="36132" y="49340"/>
                </a:lnTo>
                <a:lnTo>
                  <a:pt x="32194" y="50180"/>
                </a:lnTo>
                <a:lnTo>
                  <a:pt x="27420" y="50370"/>
                </a:lnTo>
                <a:lnTo>
                  <a:pt x="24220" y="50370"/>
                </a:lnTo>
                <a:lnTo>
                  <a:pt x="21512" y="49924"/>
                </a:lnTo>
                <a:lnTo>
                  <a:pt x="17081" y="48110"/>
                </a:lnTo>
                <a:lnTo>
                  <a:pt x="13906" y="45137"/>
                </a:lnTo>
                <a:lnTo>
                  <a:pt x="11544" y="41417"/>
                </a:lnTo>
                <a:lnTo>
                  <a:pt x="10363" y="36705"/>
                </a:lnTo>
                <a:lnTo>
                  <a:pt x="10072" y="34048"/>
                </a:lnTo>
                <a:lnTo>
                  <a:pt x="10072" y="31117"/>
                </a:lnTo>
                <a:lnTo>
                  <a:pt x="44984" y="31117"/>
                </a:lnTo>
                <a:lnTo>
                  <a:pt x="38991" y="23978"/>
                </a:lnTo>
                <a:lnTo>
                  <a:pt x="10072" y="23978"/>
                </a:lnTo>
                <a:lnTo>
                  <a:pt x="9081" y="5335"/>
                </a:lnTo>
                <a:lnTo>
                  <a:pt x="6857" y="7862"/>
                </a:lnTo>
                <a:lnTo>
                  <a:pt x="4636" y="10403"/>
                </a:lnTo>
                <a:lnTo>
                  <a:pt x="2933" y="13488"/>
                </a:lnTo>
                <a:lnTo>
                  <a:pt x="1752" y="17120"/>
                </a:lnTo>
                <a:lnTo>
                  <a:pt x="586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2840191" y="4955439"/>
            <a:ext cx="46191" cy="56653"/>
          </a:xfrm>
          <a:custGeom>
            <a:avLst/>
            <a:gdLst/>
            <a:ahLst/>
            <a:cxnLst/>
            <a:rect l="l" t="t" r="r" b="b"/>
            <a:pathLst>
              <a:path w="46191" h="56653">
                <a:moveTo>
                  <a:pt x="42152" y="0"/>
                </a:moveTo>
                <a:lnTo>
                  <a:pt x="38508" y="76"/>
                </a:lnTo>
                <a:lnTo>
                  <a:pt x="35765" y="1522"/>
                </a:lnTo>
                <a:lnTo>
                  <a:pt x="23507" y="21247"/>
                </a:lnTo>
                <a:lnTo>
                  <a:pt x="11443" y="1522"/>
                </a:lnTo>
                <a:lnTo>
                  <a:pt x="10415" y="471"/>
                </a:lnTo>
                <a:lnTo>
                  <a:pt x="7721" y="13"/>
                </a:lnTo>
                <a:lnTo>
                  <a:pt x="4409" y="0"/>
                </a:lnTo>
                <a:lnTo>
                  <a:pt x="1295" y="356"/>
                </a:lnTo>
                <a:lnTo>
                  <a:pt x="888" y="2933"/>
                </a:lnTo>
                <a:lnTo>
                  <a:pt x="16498" y="27849"/>
                </a:lnTo>
                <a:lnTo>
                  <a:pt x="0" y="53722"/>
                </a:lnTo>
                <a:lnTo>
                  <a:pt x="1501" y="56516"/>
                </a:lnTo>
                <a:lnTo>
                  <a:pt x="4305" y="56653"/>
                </a:lnTo>
                <a:lnTo>
                  <a:pt x="6962" y="56577"/>
                </a:lnTo>
                <a:lnTo>
                  <a:pt x="10072" y="55015"/>
                </a:lnTo>
                <a:lnTo>
                  <a:pt x="22748" y="33973"/>
                </a:lnTo>
                <a:lnTo>
                  <a:pt x="35471" y="55015"/>
                </a:lnTo>
                <a:lnTo>
                  <a:pt x="36032" y="55739"/>
                </a:lnTo>
                <a:lnTo>
                  <a:pt x="38620" y="56577"/>
                </a:lnTo>
                <a:lnTo>
                  <a:pt x="41414" y="56653"/>
                </a:lnTo>
                <a:lnTo>
                  <a:pt x="45162" y="56412"/>
                </a:lnTo>
                <a:lnTo>
                  <a:pt x="46191" y="53722"/>
                </a:lnTo>
                <a:lnTo>
                  <a:pt x="29822" y="27547"/>
                </a:lnTo>
                <a:lnTo>
                  <a:pt x="45317" y="2933"/>
                </a:lnTo>
                <a:lnTo>
                  <a:pt x="45072" y="331"/>
                </a:lnTo>
                <a:lnTo>
                  <a:pt x="421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2898273" y="5003639"/>
            <a:ext cx="29502" cy="58266"/>
          </a:xfrm>
          <a:custGeom>
            <a:avLst/>
            <a:gdLst/>
            <a:ahLst/>
            <a:cxnLst/>
            <a:rect l="l" t="t" r="r" b="b"/>
            <a:pathLst>
              <a:path w="29502" h="58266">
                <a:moveTo>
                  <a:pt x="14987" y="5767"/>
                </a:moveTo>
                <a:lnTo>
                  <a:pt x="17528" y="7279"/>
                </a:lnTo>
                <a:lnTo>
                  <a:pt x="20106" y="8435"/>
                </a:lnTo>
                <a:lnTo>
                  <a:pt x="22785" y="9069"/>
                </a:lnTo>
                <a:lnTo>
                  <a:pt x="25808" y="9234"/>
                </a:lnTo>
                <a:lnTo>
                  <a:pt x="29502" y="266"/>
                </a:lnTo>
                <a:lnTo>
                  <a:pt x="24955" y="853"/>
                </a:lnTo>
                <a:lnTo>
                  <a:pt x="22316" y="853"/>
                </a:lnTo>
                <a:lnTo>
                  <a:pt x="19789" y="0"/>
                </a:lnTo>
                <a:lnTo>
                  <a:pt x="14987" y="5767"/>
                </a:lnTo>
                <a:close/>
              </a:path>
              <a:path w="29502" h="58266">
                <a:moveTo>
                  <a:pt x="25808" y="9234"/>
                </a:moveTo>
                <a:lnTo>
                  <a:pt x="29491" y="9234"/>
                </a:lnTo>
                <a:lnTo>
                  <a:pt x="32781" y="8521"/>
                </a:lnTo>
                <a:lnTo>
                  <a:pt x="35651" y="7138"/>
                </a:lnTo>
                <a:lnTo>
                  <a:pt x="38508" y="5741"/>
                </a:lnTo>
                <a:lnTo>
                  <a:pt x="40921" y="3761"/>
                </a:lnTo>
                <a:lnTo>
                  <a:pt x="42865" y="1181"/>
                </a:lnTo>
                <a:lnTo>
                  <a:pt x="44795" y="-1381"/>
                </a:lnTo>
                <a:lnTo>
                  <a:pt x="46281" y="-4521"/>
                </a:lnTo>
                <a:lnTo>
                  <a:pt x="47282" y="-8204"/>
                </a:lnTo>
                <a:lnTo>
                  <a:pt x="48286" y="-11912"/>
                </a:lnTo>
                <a:lnTo>
                  <a:pt x="48783" y="-16076"/>
                </a:lnTo>
                <a:lnTo>
                  <a:pt x="48783" y="-24559"/>
                </a:lnTo>
                <a:lnTo>
                  <a:pt x="48388" y="-28191"/>
                </a:lnTo>
                <a:lnTo>
                  <a:pt x="47599" y="-31621"/>
                </a:lnTo>
                <a:lnTo>
                  <a:pt x="46824" y="-35063"/>
                </a:lnTo>
                <a:lnTo>
                  <a:pt x="45568" y="-38084"/>
                </a:lnTo>
                <a:lnTo>
                  <a:pt x="43855" y="-40665"/>
                </a:lnTo>
                <a:lnTo>
                  <a:pt x="42152" y="-43267"/>
                </a:lnTo>
                <a:lnTo>
                  <a:pt x="39956" y="-45298"/>
                </a:lnTo>
                <a:lnTo>
                  <a:pt x="37238" y="-46799"/>
                </a:lnTo>
                <a:lnTo>
                  <a:pt x="34531" y="-48296"/>
                </a:lnTo>
                <a:lnTo>
                  <a:pt x="31244" y="-49032"/>
                </a:lnTo>
                <a:lnTo>
                  <a:pt x="27396" y="-49032"/>
                </a:lnTo>
                <a:lnTo>
                  <a:pt x="23954" y="-48830"/>
                </a:lnTo>
                <a:lnTo>
                  <a:pt x="20764" y="-48006"/>
                </a:lnTo>
                <a:lnTo>
                  <a:pt x="17705" y="-46595"/>
                </a:lnTo>
                <a:lnTo>
                  <a:pt x="14681" y="-44766"/>
                </a:lnTo>
                <a:lnTo>
                  <a:pt x="11710" y="-42339"/>
                </a:lnTo>
                <a:lnTo>
                  <a:pt x="8549" y="-39254"/>
                </a:lnTo>
                <a:lnTo>
                  <a:pt x="8549" y="-46379"/>
                </a:lnTo>
                <a:lnTo>
                  <a:pt x="8333" y="-47242"/>
                </a:lnTo>
                <a:lnTo>
                  <a:pt x="5741" y="-48182"/>
                </a:lnTo>
                <a:lnTo>
                  <a:pt x="2793" y="-48182"/>
                </a:lnTo>
                <a:lnTo>
                  <a:pt x="0" y="-46379"/>
                </a:lnTo>
                <a:lnTo>
                  <a:pt x="0" y="27673"/>
                </a:lnTo>
                <a:lnTo>
                  <a:pt x="965" y="29084"/>
                </a:lnTo>
                <a:lnTo>
                  <a:pt x="3898" y="29552"/>
                </a:lnTo>
                <a:lnTo>
                  <a:pt x="6631" y="29502"/>
                </a:lnTo>
                <a:lnTo>
                  <a:pt x="9730" y="27673"/>
                </a:lnTo>
                <a:lnTo>
                  <a:pt x="9730" y="1155"/>
                </a:lnTo>
                <a:lnTo>
                  <a:pt x="11139" y="2527"/>
                </a:lnTo>
                <a:lnTo>
                  <a:pt x="14987" y="5767"/>
                </a:lnTo>
                <a:lnTo>
                  <a:pt x="19789" y="0"/>
                </a:lnTo>
                <a:lnTo>
                  <a:pt x="14961" y="-3451"/>
                </a:lnTo>
                <a:lnTo>
                  <a:pt x="12409" y="-5953"/>
                </a:lnTo>
                <a:lnTo>
                  <a:pt x="9730" y="-9218"/>
                </a:lnTo>
                <a:lnTo>
                  <a:pt x="9730" y="-30300"/>
                </a:lnTo>
                <a:lnTo>
                  <a:pt x="12726" y="-33842"/>
                </a:lnTo>
                <a:lnTo>
                  <a:pt x="15495" y="-36471"/>
                </a:lnTo>
                <a:lnTo>
                  <a:pt x="18086" y="-38354"/>
                </a:lnTo>
                <a:lnTo>
                  <a:pt x="21819" y="-40104"/>
                </a:lnTo>
                <a:lnTo>
                  <a:pt x="25553" y="-40665"/>
                </a:lnTo>
                <a:lnTo>
                  <a:pt x="30190" y="-40078"/>
                </a:lnTo>
                <a:lnTo>
                  <a:pt x="33591" y="-37731"/>
                </a:lnTo>
                <a:lnTo>
                  <a:pt x="35953" y="-34185"/>
                </a:lnTo>
                <a:lnTo>
                  <a:pt x="37670" y="-29969"/>
                </a:lnTo>
                <a:lnTo>
                  <a:pt x="38494" y="-24914"/>
                </a:lnTo>
                <a:lnTo>
                  <a:pt x="38710" y="-22287"/>
                </a:lnTo>
                <a:lnTo>
                  <a:pt x="38710" y="-19580"/>
                </a:lnTo>
                <a:lnTo>
                  <a:pt x="38444" y="-14655"/>
                </a:lnTo>
                <a:lnTo>
                  <a:pt x="37415" y="-9791"/>
                </a:lnTo>
                <a:lnTo>
                  <a:pt x="35535" y="-5612"/>
                </a:lnTo>
                <a:lnTo>
                  <a:pt x="33033" y="-2080"/>
                </a:lnTo>
                <a:lnTo>
                  <a:pt x="29502" y="266"/>
                </a:lnTo>
                <a:lnTo>
                  <a:pt x="25808" y="9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2957612" y="4954597"/>
            <a:ext cx="48779" cy="58268"/>
          </a:xfrm>
          <a:custGeom>
            <a:avLst/>
            <a:gdLst/>
            <a:ahLst/>
            <a:cxnLst/>
            <a:rect l="l" t="t" r="r" b="b"/>
            <a:pathLst>
              <a:path w="48779" h="58268">
                <a:moveTo>
                  <a:pt x="48779" y="21643"/>
                </a:moveTo>
                <a:lnTo>
                  <a:pt x="48322" y="18402"/>
                </a:lnTo>
                <a:lnTo>
                  <a:pt x="47447" y="15342"/>
                </a:lnTo>
                <a:lnTo>
                  <a:pt x="46572" y="12307"/>
                </a:lnTo>
                <a:lnTo>
                  <a:pt x="45172" y="9654"/>
                </a:lnTo>
                <a:lnTo>
                  <a:pt x="43293" y="7393"/>
                </a:lnTo>
                <a:lnTo>
                  <a:pt x="39001" y="3340"/>
                </a:lnTo>
                <a:lnTo>
                  <a:pt x="36081" y="2007"/>
                </a:lnTo>
                <a:lnTo>
                  <a:pt x="33148" y="673"/>
                </a:lnTo>
                <a:lnTo>
                  <a:pt x="29616" y="0"/>
                </a:lnTo>
                <a:lnTo>
                  <a:pt x="21553" y="0"/>
                </a:lnTo>
                <a:lnTo>
                  <a:pt x="18046" y="687"/>
                </a:lnTo>
                <a:lnTo>
                  <a:pt x="14911" y="2033"/>
                </a:lnTo>
                <a:lnTo>
                  <a:pt x="11746" y="3390"/>
                </a:lnTo>
                <a:lnTo>
                  <a:pt x="9081" y="5335"/>
                </a:lnTo>
                <a:lnTo>
                  <a:pt x="10072" y="23978"/>
                </a:lnTo>
                <a:lnTo>
                  <a:pt x="10529" y="19749"/>
                </a:lnTo>
                <a:lnTo>
                  <a:pt x="11861" y="15774"/>
                </a:lnTo>
                <a:lnTo>
                  <a:pt x="14032" y="12560"/>
                </a:lnTo>
                <a:lnTo>
                  <a:pt x="16789" y="9870"/>
                </a:lnTo>
                <a:lnTo>
                  <a:pt x="20422" y="8053"/>
                </a:lnTo>
                <a:lnTo>
                  <a:pt x="24954" y="7609"/>
                </a:lnTo>
                <a:lnTo>
                  <a:pt x="29655" y="7609"/>
                </a:lnTo>
                <a:lnTo>
                  <a:pt x="33199" y="9057"/>
                </a:lnTo>
                <a:lnTo>
                  <a:pt x="35585" y="11965"/>
                </a:lnTo>
                <a:lnTo>
                  <a:pt x="37972" y="14874"/>
                </a:lnTo>
                <a:lnTo>
                  <a:pt x="39117" y="18884"/>
                </a:lnTo>
                <a:lnTo>
                  <a:pt x="38987" y="23978"/>
                </a:lnTo>
                <a:lnTo>
                  <a:pt x="44984" y="31117"/>
                </a:lnTo>
                <a:lnTo>
                  <a:pt x="48387" y="29490"/>
                </a:lnTo>
                <a:lnTo>
                  <a:pt x="48779" y="26873"/>
                </a:lnTo>
                <a:lnTo>
                  <a:pt x="48779" y="21643"/>
                </a:lnTo>
                <a:close/>
              </a:path>
              <a:path w="48779" h="58268">
                <a:moveTo>
                  <a:pt x="0" y="29400"/>
                </a:moveTo>
                <a:lnTo>
                  <a:pt x="0" y="34203"/>
                </a:lnTo>
                <a:lnTo>
                  <a:pt x="571" y="38393"/>
                </a:lnTo>
                <a:lnTo>
                  <a:pt x="1701" y="42011"/>
                </a:lnTo>
                <a:lnTo>
                  <a:pt x="2833" y="45618"/>
                </a:lnTo>
                <a:lnTo>
                  <a:pt x="4535" y="48618"/>
                </a:lnTo>
                <a:lnTo>
                  <a:pt x="9016" y="53416"/>
                </a:lnTo>
                <a:lnTo>
                  <a:pt x="11760" y="55219"/>
                </a:lnTo>
                <a:lnTo>
                  <a:pt x="15050" y="56451"/>
                </a:lnTo>
                <a:lnTo>
                  <a:pt x="18327" y="57660"/>
                </a:lnTo>
                <a:lnTo>
                  <a:pt x="22150" y="58268"/>
                </a:lnTo>
                <a:lnTo>
                  <a:pt x="26506" y="58268"/>
                </a:lnTo>
                <a:lnTo>
                  <a:pt x="31380" y="58092"/>
                </a:lnTo>
                <a:lnTo>
                  <a:pt x="35826" y="57340"/>
                </a:lnTo>
                <a:lnTo>
                  <a:pt x="39458" y="56451"/>
                </a:lnTo>
                <a:lnTo>
                  <a:pt x="43588" y="54993"/>
                </a:lnTo>
                <a:lnTo>
                  <a:pt x="46393" y="52174"/>
                </a:lnTo>
                <a:lnTo>
                  <a:pt x="46532" y="49430"/>
                </a:lnTo>
                <a:lnTo>
                  <a:pt x="44462" y="46367"/>
                </a:lnTo>
                <a:lnTo>
                  <a:pt x="41896" y="47397"/>
                </a:lnTo>
                <a:lnTo>
                  <a:pt x="39282" y="48376"/>
                </a:lnTo>
                <a:lnTo>
                  <a:pt x="36132" y="49340"/>
                </a:lnTo>
                <a:lnTo>
                  <a:pt x="32194" y="50180"/>
                </a:lnTo>
                <a:lnTo>
                  <a:pt x="27420" y="50370"/>
                </a:lnTo>
                <a:lnTo>
                  <a:pt x="24220" y="50370"/>
                </a:lnTo>
                <a:lnTo>
                  <a:pt x="21513" y="49924"/>
                </a:lnTo>
                <a:lnTo>
                  <a:pt x="17081" y="48110"/>
                </a:lnTo>
                <a:lnTo>
                  <a:pt x="13906" y="45137"/>
                </a:lnTo>
                <a:lnTo>
                  <a:pt x="11544" y="41417"/>
                </a:lnTo>
                <a:lnTo>
                  <a:pt x="10364" y="36705"/>
                </a:lnTo>
                <a:lnTo>
                  <a:pt x="10072" y="34048"/>
                </a:lnTo>
                <a:lnTo>
                  <a:pt x="10072" y="31117"/>
                </a:lnTo>
                <a:lnTo>
                  <a:pt x="44984" y="31117"/>
                </a:lnTo>
                <a:lnTo>
                  <a:pt x="38987" y="23978"/>
                </a:lnTo>
                <a:lnTo>
                  <a:pt x="10072" y="23978"/>
                </a:lnTo>
                <a:lnTo>
                  <a:pt x="9081" y="5335"/>
                </a:lnTo>
                <a:lnTo>
                  <a:pt x="6857" y="7862"/>
                </a:lnTo>
                <a:lnTo>
                  <a:pt x="4636" y="10403"/>
                </a:lnTo>
                <a:lnTo>
                  <a:pt x="2933" y="13488"/>
                </a:lnTo>
                <a:lnTo>
                  <a:pt x="1752" y="17120"/>
                </a:lnTo>
                <a:lnTo>
                  <a:pt x="582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020842" y="4954607"/>
            <a:ext cx="30949" cy="57492"/>
          </a:xfrm>
          <a:custGeom>
            <a:avLst/>
            <a:gdLst/>
            <a:ahLst/>
            <a:cxnLst/>
            <a:rect l="l" t="t" r="r" b="b"/>
            <a:pathLst>
              <a:path w="30949" h="57492">
                <a:moveTo>
                  <a:pt x="1332" y="57189"/>
                </a:moveTo>
                <a:lnTo>
                  <a:pt x="3873" y="57492"/>
                </a:lnTo>
                <a:lnTo>
                  <a:pt x="6602" y="57456"/>
                </a:lnTo>
                <a:lnTo>
                  <a:pt x="9702" y="55664"/>
                </a:lnTo>
                <a:lnTo>
                  <a:pt x="9702" y="20789"/>
                </a:lnTo>
                <a:lnTo>
                  <a:pt x="11088" y="18630"/>
                </a:lnTo>
                <a:lnTo>
                  <a:pt x="13474" y="15314"/>
                </a:lnTo>
                <a:lnTo>
                  <a:pt x="15711" y="12625"/>
                </a:lnTo>
                <a:lnTo>
                  <a:pt x="18785" y="10160"/>
                </a:lnTo>
                <a:lnTo>
                  <a:pt x="21629" y="9183"/>
                </a:lnTo>
                <a:lnTo>
                  <a:pt x="24904" y="9424"/>
                </a:lnTo>
                <a:lnTo>
                  <a:pt x="27900" y="10274"/>
                </a:lnTo>
                <a:lnTo>
                  <a:pt x="30873" y="8888"/>
                </a:lnTo>
                <a:lnTo>
                  <a:pt x="30949" y="3975"/>
                </a:lnTo>
                <a:lnTo>
                  <a:pt x="2894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40"/>
                </a:lnTo>
                <a:lnTo>
                  <a:pt x="17626" y="1257"/>
                </a:lnTo>
                <a:lnTo>
                  <a:pt x="14133" y="3834"/>
                </a:lnTo>
                <a:lnTo>
                  <a:pt x="11596" y="6516"/>
                </a:lnTo>
                <a:lnTo>
                  <a:pt x="8762" y="10364"/>
                </a:lnTo>
                <a:lnTo>
                  <a:pt x="8762" y="2653"/>
                </a:lnTo>
                <a:lnTo>
                  <a:pt x="8561" y="1854"/>
                </a:lnTo>
                <a:lnTo>
                  <a:pt x="5984" y="849"/>
                </a:lnTo>
                <a:lnTo>
                  <a:pt x="2768" y="849"/>
                </a:lnTo>
                <a:lnTo>
                  <a:pt x="0" y="2653"/>
                </a:lnTo>
                <a:lnTo>
                  <a:pt x="0" y="55664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061569" y="4933570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20" y="9662"/>
                </a:lnTo>
                <a:lnTo>
                  <a:pt x="3671" y="11670"/>
                </a:lnTo>
                <a:lnTo>
                  <a:pt x="8255" y="11670"/>
                </a:lnTo>
                <a:lnTo>
                  <a:pt x="11581" y="9611"/>
                </a:lnTo>
                <a:lnTo>
                  <a:pt x="12012" y="5777"/>
                </a:lnTo>
                <a:lnTo>
                  <a:pt x="11595" y="2019"/>
                </a:lnTo>
                <a:lnTo>
                  <a:pt x="8343" y="0"/>
                </a:lnTo>
                <a:lnTo>
                  <a:pt x="3747" y="0"/>
                </a:lnTo>
                <a:lnTo>
                  <a:pt x="431" y="2068"/>
                </a:lnTo>
                <a:lnTo>
                  <a:pt x="0" y="5892"/>
                </a:lnTo>
                <a:close/>
              </a:path>
              <a:path w="12012" h="78536">
                <a:moveTo>
                  <a:pt x="1169" y="23684"/>
                </a:moveTo>
                <a:lnTo>
                  <a:pt x="1169" y="76707"/>
                </a:lnTo>
                <a:lnTo>
                  <a:pt x="2145" y="78054"/>
                </a:lnTo>
                <a:lnTo>
                  <a:pt x="5054" y="78536"/>
                </a:lnTo>
                <a:lnTo>
                  <a:pt x="7786" y="78497"/>
                </a:lnTo>
                <a:lnTo>
                  <a:pt x="10896" y="76707"/>
                </a:lnTo>
                <a:lnTo>
                  <a:pt x="10896" y="23684"/>
                </a:lnTo>
                <a:lnTo>
                  <a:pt x="9540" y="22171"/>
                </a:lnTo>
                <a:lnTo>
                  <a:pt x="6983" y="21869"/>
                </a:lnTo>
                <a:lnTo>
                  <a:pt x="4279" y="21904"/>
                </a:lnTo>
                <a:lnTo>
                  <a:pt x="1169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085876" y="4954597"/>
            <a:ext cx="48784" cy="58268"/>
          </a:xfrm>
          <a:custGeom>
            <a:avLst/>
            <a:gdLst/>
            <a:ahLst/>
            <a:cxnLst/>
            <a:rect l="l" t="t" r="r" b="b"/>
            <a:pathLst>
              <a:path w="48784" h="58268">
                <a:moveTo>
                  <a:pt x="48784" y="21643"/>
                </a:moveTo>
                <a:lnTo>
                  <a:pt x="48337" y="18402"/>
                </a:lnTo>
                <a:lnTo>
                  <a:pt x="47448" y="15342"/>
                </a:lnTo>
                <a:lnTo>
                  <a:pt x="46573" y="12307"/>
                </a:lnTo>
                <a:lnTo>
                  <a:pt x="45187" y="9654"/>
                </a:lnTo>
                <a:lnTo>
                  <a:pt x="43308" y="7393"/>
                </a:lnTo>
                <a:lnTo>
                  <a:pt x="39016" y="3340"/>
                </a:lnTo>
                <a:lnTo>
                  <a:pt x="36093" y="2007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7"/>
                </a:lnTo>
                <a:lnTo>
                  <a:pt x="14911" y="2033"/>
                </a:lnTo>
                <a:lnTo>
                  <a:pt x="11761" y="3390"/>
                </a:lnTo>
                <a:lnTo>
                  <a:pt x="9094" y="5335"/>
                </a:lnTo>
                <a:lnTo>
                  <a:pt x="10083" y="23978"/>
                </a:lnTo>
                <a:lnTo>
                  <a:pt x="10530" y="19749"/>
                </a:lnTo>
                <a:lnTo>
                  <a:pt x="11877" y="15774"/>
                </a:lnTo>
                <a:lnTo>
                  <a:pt x="14047" y="12560"/>
                </a:lnTo>
                <a:lnTo>
                  <a:pt x="16790" y="9870"/>
                </a:lnTo>
                <a:lnTo>
                  <a:pt x="20422" y="8053"/>
                </a:lnTo>
                <a:lnTo>
                  <a:pt x="24955" y="7609"/>
                </a:lnTo>
                <a:lnTo>
                  <a:pt x="29657" y="7609"/>
                </a:lnTo>
                <a:lnTo>
                  <a:pt x="33199" y="9057"/>
                </a:lnTo>
                <a:lnTo>
                  <a:pt x="35586" y="11965"/>
                </a:lnTo>
                <a:lnTo>
                  <a:pt x="37986" y="14874"/>
                </a:lnTo>
                <a:lnTo>
                  <a:pt x="39118" y="18884"/>
                </a:lnTo>
                <a:lnTo>
                  <a:pt x="39002" y="23978"/>
                </a:lnTo>
                <a:lnTo>
                  <a:pt x="44996" y="31117"/>
                </a:lnTo>
                <a:lnTo>
                  <a:pt x="48388" y="29490"/>
                </a:lnTo>
                <a:lnTo>
                  <a:pt x="48784" y="26873"/>
                </a:lnTo>
                <a:lnTo>
                  <a:pt x="48784" y="21643"/>
                </a:lnTo>
                <a:close/>
              </a:path>
              <a:path w="48784" h="58268">
                <a:moveTo>
                  <a:pt x="0" y="29400"/>
                </a:moveTo>
                <a:lnTo>
                  <a:pt x="0" y="34203"/>
                </a:lnTo>
                <a:lnTo>
                  <a:pt x="572" y="38393"/>
                </a:lnTo>
                <a:lnTo>
                  <a:pt x="1703" y="42011"/>
                </a:lnTo>
                <a:lnTo>
                  <a:pt x="2847" y="45618"/>
                </a:lnTo>
                <a:lnTo>
                  <a:pt x="4536" y="48618"/>
                </a:lnTo>
                <a:lnTo>
                  <a:pt x="9018" y="53416"/>
                </a:lnTo>
                <a:lnTo>
                  <a:pt x="11761" y="55219"/>
                </a:lnTo>
                <a:lnTo>
                  <a:pt x="15052" y="56451"/>
                </a:lnTo>
                <a:lnTo>
                  <a:pt x="18327" y="57660"/>
                </a:lnTo>
                <a:lnTo>
                  <a:pt x="22151" y="58268"/>
                </a:lnTo>
                <a:lnTo>
                  <a:pt x="26517" y="58268"/>
                </a:lnTo>
                <a:lnTo>
                  <a:pt x="31381" y="58092"/>
                </a:lnTo>
                <a:lnTo>
                  <a:pt x="35827" y="57340"/>
                </a:lnTo>
                <a:lnTo>
                  <a:pt x="39474" y="56451"/>
                </a:lnTo>
                <a:lnTo>
                  <a:pt x="43588" y="54993"/>
                </a:lnTo>
                <a:lnTo>
                  <a:pt x="46393" y="52174"/>
                </a:lnTo>
                <a:lnTo>
                  <a:pt x="46548" y="49430"/>
                </a:lnTo>
                <a:lnTo>
                  <a:pt x="44477" y="46367"/>
                </a:lnTo>
                <a:lnTo>
                  <a:pt x="41911" y="47397"/>
                </a:lnTo>
                <a:lnTo>
                  <a:pt x="39283" y="48376"/>
                </a:lnTo>
                <a:lnTo>
                  <a:pt x="36134" y="49340"/>
                </a:lnTo>
                <a:lnTo>
                  <a:pt x="32194" y="50180"/>
                </a:lnTo>
                <a:lnTo>
                  <a:pt x="27421" y="50370"/>
                </a:lnTo>
                <a:lnTo>
                  <a:pt x="24221" y="50370"/>
                </a:lnTo>
                <a:lnTo>
                  <a:pt x="21513" y="49924"/>
                </a:lnTo>
                <a:lnTo>
                  <a:pt x="17096" y="48110"/>
                </a:lnTo>
                <a:lnTo>
                  <a:pt x="13921" y="45137"/>
                </a:lnTo>
                <a:lnTo>
                  <a:pt x="11559" y="41417"/>
                </a:lnTo>
                <a:lnTo>
                  <a:pt x="10364" y="36705"/>
                </a:lnTo>
                <a:lnTo>
                  <a:pt x="10083" y="34048"/>
                </a:lnTo>
                <a:lnTo>
                  <a:pt x="10083" y="31117"/>
                </a:lnTo>
                <a:lnTo>
                  <a:pt x="44996" y="31117"/>
                </a:lnTo>
                <a:lnTo>
                  <a:pt x="39002" y="23978"/>
                </a:lnTo>
                <a:lnTo>
                  <a:pt x="10083" y="23978"/>
                </a:lnTo>
                <a:lnTo>
                  <a:pt x="9094" y="5335"/>
                </a:lnTo>
                <a:lnTo>
                  <a:pt x="6873" y="7862"/>
                </a:lnTo>
                <a:lnTo>
                  <a:pt x="4648" y="10403"/>
                </a:lnTo>
                <a:lnTo>
                  <a:pt x="2948" y="13488"/>
                </a:lnTo>
                <a:lnTo>
                  <a:pt x="1767" y="17120"/>
                </a:lnTo>
                <a:lnTo>
                  <a:pt x="598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149099" y="4954601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39" y="24624"/>
                </a:moveTo>
                <a:lnTo>
                  <a:pt x="35939" y="55676"/>
                </a:lnTo>
                <a:lnTo>
                  <a:pt x="37299" y="57185"/>
                </a:lnTo>
                <a:lnTo>
                  <a:pt x="39852" y="57505"/>
                </a:lnTo>
                <a:lnTo>
                  <a:pt x="42556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8" y="16332"/>
                </a:lnTo>
                <a:lnTo>
                  <a:pt x="44691" y="13639"/>
                </a:lnTo>
                <a:lnTo>
                  <a:pt x="44042" y="10957"/>
                </a:lnTo>
                <a:lnTo>
                  <a:pt x="41475" y="6601"/>
                </a:lnTo>
                <a:lnTo>
                  <a:pt x="38023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0" y="0"/>
                </a:lnTo>
                <a:lnTo>
                  <a:pt x="20675" y="787"/>
                </a:lnTo>
                <a:lnTo>
                  <a:pt x="17701" y="2335"/>
                </a:lnTo>
                <a:lnTo>
                  <a:pt x="14731" y="3883"/>
                </a:lnTo>
                <a:lnTo>
                  <a:pt x="11757" y="6324"/>
                </a:lnTo>
                <a:lnTo>
                  <a:pt x="8788" y="9662"/>
                </a:lnTo>
                <a:lnTo>
                  <a:pt x="8788" y="2653"/>
                </a:lnTo>
                <a:lnTo>
                  <a:pt x="8572" y="1864"/>
                </a:lnTo>
                <a:lnTo>
                  <a:pt x="6004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6"/>
                </a:lnTo>
                <a:lnTo>
                  <a:pt x="1357" y="57185"/>
                </a:lnTo>
                <a:lnTo>
                  <a:pt x="3898" y="57505"/>
                </a:lnTo>
                <a:lnTo>
                  <a:pt x="6628" y="57466"/>
                </a:lnTo>
                <a:lnTo>
                  <a:pt x="9728" y="55676"/>
                </a:lnTo>
                <a:lnTo>
                  <a:pt x="9728" y="18618"/>
                </a:lnTo>
                <a:lnTo>
                  <a:pt x="12395" y="15278"/>
                </a:lnTo>
                <a:lnTo>
                  <a:pt x="14947" y="12750"/>
                </a:lnTo>
                <a:lnTo>
                  <a:pt x="17373" y="11008"/>
                </a:lnTo>
                <a:lnTo>
                  <a:pt x="22247" y="8420"/>
                </a:lnTo>
                <a:lnTo>
                  <a:pt x="26568" y="8420"/>
                </a:lnTo>
                <a:lnTo>
                  <a:pt x="29664" y="9485"/>
                </a:lnTo>
                <a:lnTo>
                  <a:pt x="32256" y="11212"/>
                </a:lnTo>
                <a:lnTo>
                  <a:pt x="34074" y="13881"/>
                </a:lnTo>
                <a:lnTo>
                  <a:pt x="35241" y="17322"/>
                </a:lnTo>
                <a:lnTo>
                  <a:pt x="35939" y="21602"/>
                </a:lnTo>
                <a:lnTo>
                  <a:pt x="35939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208258" y="4954666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22"/>
                </a:moveTo>
                <a:lnTo>
                  <a:pt x="0" y="34339"/>
                </a:lnTo>
                <a:lnTo>
                  <a:pt x="521" y="38393"/>
                </a:lnTo>
                <a:lnTo>
                  <a:pt x="1562" y="41911"/>
                </a:lnTo>
                <a:lnTo>
                  <a:pt x="2592" y="45427"/>
                </a:lnTo>
                <a:lnTo>
                  <a:pt x="4104" y="48387"/>
                </a:lnTo>
                <a:lnTo>
                  <a:pt x="6098" y="50813"/>
                </a:lnTo>
                <a:lnTo>
                  <a:pt x="10541" y="55054"/>
                </a:lnTo>
                <a:lnTo>
                  <a:pt x="13488" y="56310"/>
                </a:lnTo>
                <a:lnTo>
                  <a:pt x="16433" y="57570"/>
                </a:lnTo>
                <a:lnTo>
                  <a:pt x="19814" y="58204"/>
                </a:lnTo>
                <a:lnTo>
                  <a:pt x="23611" y="58204"/>
                </a:lnTo>
                <a:lnTo>
                  <a:pt x="27255" y="58013"/>
                </a:lnTo>
                <a:lnTo>
                  <a:pt x="30711" y="57329"/>
                </a:lnTo>
                <a:lnTo>
                  <a:pt x="33781" y="56274"/>
                </a:lnTo>
                <a:lnTo>
                  <a:pt x="36575" y="55068"/>
                </a:lnTo>
                <a:lnTo>
                  <a:pt x="39776" y="53009"/>
                </a:lnTo>
                <a:lnTo>
                  <a:pt x="41659" y="50176"/>
                </a:lnTo>
                <a:lnTo>
                  <a:pt x="41821" y="47537"/>
                </a:lnTo>
                <a:lnTo>
                  <a:pt x="41795" y="46075"/>
                </a:lnTo>
                <a:lnTo>
                  <a:pt x="40946" y="43293"/>
                </a:lnTo>
                <a:lnTo>
                  <a:pt x="38267" y="44095"/>
                </a:lnTo>
                <a:lnTo>
                  <a:pt x="35143" y="46381"/>
                </a:lnTo>
                <a:lnTo>
                  <a:pt x="32435" y="48006"/>
                </a:lnTo>
                <a:lnTo>
                  <a:pt x="29058" y="49416"/>
                </a:lnTo>
                <a:lnTo>
                  <a:pt x="24853" y="49784"/>
                </a:lnTo>
                <a:lnTo>
                  <a:pt x="20411" y="49366"/>
                </a:lnTo>
                <a:lnTo>
                  <a:pt x="16753" y="47663"/>
                </a:lnTo>
                <a:lnTo>
                  <a:pt x="13957" y="44639"/>
                </a:lnTo>
                <a:lnTo>
                  <a:pt x="11750" y="40779"/>
                </a:lnTo>
                <a:lnTo>
                  <a:pt x="11102" y="38202"/>
                </a:lnTo>
                <a:lnTo>
                  <a:pt x="10454" y="35636"/>
                </a:lnTo>
                <a:lnTo>
                  <a:pt x="10137" y="32626"/>
                </a:lnTo>
                <a:lnTo>
                  <a:pt x="10137" y="22391"/>
                </a:lnTo>
                <a:lnTo>
                  <a:pt x="11379" y="17157"/>
                </a:lnTo>
                <a:lnTo>
                  <a:pt x="13870" y="13575"/>
                </a:lnTo>
                <a:lnTo>
                  <a:pt x="16358" y="9982"/>
                </a:lnTo>
                <a:lnTo>
                  <a:pt x="19940" y="8178"/>
                </a:lnTo>
                <a:lnTo>
                  <a:pt x="24627" y="8178"/>
                </a:lnTo>
                <a:lnTo>
                  <a:pt x="28868" y="8510"/>
                </a:lnTo>
                <a:lnTo>
                  <a:pt x="32209" y="9805"/>
                </a:lnTo>
                <a:lnTo>
                  <a:pt x="34811" y="11303"/>
                </a:lnTo>
                <a:lnTo>
                  <a:pt x="37731" y="13449"/>
                </a:lnTo>
                <a:lnTo>
                  <a:pt x="40272" y="14438"/>
                </a:lnTo>
                <a:lnTo>
                  <a:pt x="41579" y="11824"/>
                </a:lnTo>
                <a:lnTo>
                  <a:pt x="41530" y="8535"/>
                </a:lnTo>
                <a:lnTo>
                  <a:pt x="40349" y="5651"/>
                </a:lnTo>
                <a:lnTo>
                  <a:pt x="37619" y="3465"/>
                </a:lnTo>
                <a:lnTo>
                  <a:pt x="34048" y="1713"/>
                </a:lnTo>
                <a:lnTo>
                  <a:pt x="31254" y="773"/>
                </a:lnTo>
                <a:lnTo>
                  <a:pt x="28069" y="153"/>
                </a:lnTo>
                <a:lnTo>
                  <a:pt x="24743" y="0"/>
                </a:lnTo>
                <a:lnTo>
                  <a:pt x="21247" y="0"/>
                </a:lnTo>
                <a:lnTo>
                  <a:pt x="17995" y="571"/>
                </a:lnTo>
                <a:lnTo>
                  <a:pt x="15001" y="1738"/>
                </a:lnTo>
                <a:lnTo>
                  <a:pt x="11977" y="2882"/>
                </a:lnTo>
                <a:lnTo>
                  <a:pt x="9373" y="4672"/>
                </a:lnTo>
                <a:lnTo>
                  <a:pt x="4942" y="9460"/>
                </a:lnTo>
                <a:lnTo>
                  <a:pt x="3190" y="12534"/>
                </a:lnTo>
                <a:lnTo>
                  <a:pt x="1907" y="16282"/>
                </a:lnTo>
                <a:lnTo>
                  <a:pt x="637" y="20040"/>
                </a:lnTo>
                <a:lnTo>
                  <a:pt x="0" y="24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259237" y="4954597"/>
            <a:ext cx="48780" cy="58268"/>
          </a:xfrm>
          <a:custGeom>
            <a:avLst/>
            <a:gdLst/>
            <a:ahLst/>
            <a:cxnLst/>
            <a:rect l="l" t="t" r="r" b="b"/>
            <a:pathLst>
              <a:path w="48780" h="58268">
                <a:moveTo>
                  <a:pt x="48780" y="21643"/>
                </a:moveTo>
                <a:lnTo>
                  <a:pt x="48323" y="18402"/>
                </a:lnTo>
                <a:lnTo>
                  <a:pt x="47448" y="15342"/>
                </a:lnTo>
                <a:lnTo>
                  <a:pt x="46569" y="12307"/>
                </a:lnTo>
                <a:lnTo>
                  <a:pt x="45173" y="9654"/>
                </a:lnTo>
                <a:lnTo>
                  <a:pt x="43294" y="7393"/>
                </a:lnTo>
                <a:lnTo>
                  <a:pt x="39002" y="3340"/>
                </a:lnTo>
                <a:lnTo>
                  <a:pt x="36079" y="2007"/>
                </a:lnTo>
                <a:lnTo>
                  <a:pt x="33145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7" y="687"/>
                </a:lnTo>
                <a:lnTo>
                  <a:pt x="14912" y="2033"/>
                </a:lnTo>
                <a:lnTo>
                  <a:pt x="11747" y="3390"/>
                </a:lnTo>
                <a:lnTo>
                  <a:pt x="9079" y="5335"/>
                </a:lnTo>
                <a:lnTo>
                  <a:pt x="10069" y="23978"/>
                </a:lnTo>
                <a:lnTo>
                  <a:pt x="10527" y="19749"/>
                </a:lnTo>
                <a:lnTo>
                  <a:pt x="11863" y="15774"/>
                </a:lnTo>
                <a:lnTo>
                  <a:pt x="14033" y="12560"/>
                </a:lnTo>
                <a:lnTo>
                  <a:pt x="16790" y="9870"/>
                </a:lnTo>
                <a:lnTo>
                  <a:pt x="20422" y="8053"/>
                </a:lnTo>
                <a:lnTo>
                  <a:pt x="24955" y="7609"/>
                </a:lnTo>
                <a:lnTo>
                  <a:pt x="29653" y="7609"/>
                </a:lnTo>
                <a:lnTo>
                  <a:pt x="33200" y="9057"/>
                </a:lnTo>
                <a:lnTo>
                  <a:pt x="35586" y="11965"/>
                </a:lnTo>
                <a:lnTo>
                  <a:pt x="37973" y="14874"/>
                </a:lnTo>
                <a:lnTo>
                  <a:pt x="39114" y="18884"/>
                </a:lnTo>
                <a:lnTo>
                  <a:pt x="38988" y="23978"/>
                </a:lnTo>
                <a:lnTo>
                  <a:pt x="44982" y="31117"/>
                </a:lnTo>
                <a:lnTo>
                  <a:pt x="48388" y="29490"/>
                </a:lnTo>
                <a:lnTo>
                  <a:pt x="48780" y="26873"/>
                </a:lnTo>
                <a:lnTo>
                  <a:pt x="48780" y="21643"/>
                </a:lnTo>
                <a:close/>
              </a:path>
              <a:path w="48780" h="58268">
                <a:moveTo>
                  <a:pt x="0" y="29400"/>
                </a:moveTo>
                <a:lnTo>
                  <a:pt x="0" y="34203"/>
                </a:lnTo>
                <a:lnTo>
                  <a:pt x="572" y="38393"/>
                </a:lnTo>
                <a:lnTo>
                  <a:pt x="1703" y="42011"/>
                </a:lnTo>
                <a:lnTo>
                  <a:pt x="2833" y="45618"/>
                </a:lnTo>
                <a:lnTo>
                  <a:pt x="4532" y="48618"/>
                </a:lnTo>
                <a:lnTo>
                  <a:pt x="9018" y="53416"/>
                </a:lnTo>
                <a:lnTo>
                  <a:pt x="11761" y="55219"/>
                </a:lnTo>
                <a:lnTo>
                  <a:pt x="15048" y="56451"/>
                </a:lnTo>
                <a:lnTo>
                  <a:pt x="18324" y="57660"/>
                </a:lnTo>
                <a:lnTo>
                  <a:pt x="22147" y="58268"/>
                </a:lnTo>
                <a:lnTo>
                  <a:pt x="26503" y="58268"/>
                </a:lnTo>
                <a:lnTo>
                  <a:pt x="31381" y="58092"/>
                </a:lnTo>
                <a:lnTo>
                  <a:pt x="35827" y="57340"/>
                </a:lnTo>
                <a:lnTo>
                  <a:pt x="39460" y="56451"/>
                </a:lnTo>
                <a:lnTo>
                  <a:pt x="43586" y="54993"/>
                </a:lnTo>
                <a:lnTo>
                  <a:pt x="46394" y="52174"/>
                </a:lnTo>
                <a:lnTo>
                  <a:pt x="46534" y="49430"/>
                </a:lnTo>
                <a:lnTo>
                  <a:pt x="44463" y="46367"/>
                </a:lnTo>
                <a:lnTo>
                  <a:pt x="41897" y="47397"/>
                </a:lnTo>
                <a:lnTo>
                  <a:pt x="39279" y="48376"/>
                </a:lnTo>
                <a:lnTo>
                  <a:pt x="36130" y="49340"/>
                </a:lnTo>
                <a:lnTo>
                  <a:pt x="32195" y="50180"/>
                </a:lnTo>
                <a:lnTo>
                  <a:pt x="27418" y="50370"/>
                </a:lnTo>
                <a:lnTo>
                  <a:pt x="24217" y="50370"/>
                </a:lnTo>
                <a:lnTo>
                  <a:pt x="21513" y="49924"/>
                </a:lnTo>
                <a:lnTo>
                  <a:pt x="17082" y="48110"/>
                </a:lnTo>
                <a:lnTo>
                  <a:pt x="13907" y="45137"/>
                </a:lnTo>
                <a:lnTo>
                  <a:pt x="11545" y="41417"/>
                </a:lnTo>
                <a:lnTo>
                  <a:pt x="10364" y="36705"/>
                </a:lnTo>
                <a:lnTo>
                  <a:pt x="10069" y="34048"/>
                </a:lnTo>
                <a:lnTo>
                  <a:pt x="10069" y="31117"/>
                </a:lnTo>
                <a:lnTo>
                  <a:pt x="44982" y="31117"/>
                </a:lnTo>
                <a:lnTo>
                  <a:pt x="38988" y="23978"/>
                </a:lnTo>
                <a:lnTo>
                  <a:pt x="10069" y="23978"/>
                </a:lnTo>
                <a:lnTo>
                  <a:pt x="9079" y="5335"/>
                </a:lnTo>
                <a:lnTo>
                  <a:pt x="6858" y="7862"/>
                </a:lnTo>
                <a:lnTo>
                  <a:pt x="4636" y="10403"/>
                </a:lnTo>
                <a:lnTo>
                  <a:pt x="2934" y="13488"/>
                </a:lnTo>
                <a:lnTo>
                  <a:pt x="1753" y="17120"/>
                </a:lnTo>
                <a:lnTo>
                  <a:pt x="584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316147" y="4998542"/>
            <a:ext cx="19151" cy="30265"/>
          </a:xfrm>
          <a:custGeom>
            <a:avLst/>
            <a:gdLst/>
            <a:ahLst/>
            <a:cxnLst/>
            <a:rect l="l" t="t" r="r" b="b"/>
            <a:pathLst>
              <a:path w="19151" h="30265">
                <a:moveTo>
                  <a:pt x="19151" y="4777"/>
                </a:moveTo>
                <a:lnTo>
                  <a:pt x="19036" y="2884"/>
                </a:lnTo>
                <a:lnTo>
                  <a:pt x="16789" y="292"/>
                </a:lnTo>
                <a:lnTo>
                  <a:pt x="13563" y="0"/>
                </a:lnTo>
                <a:lnTo>
                  <a:pt x="10957" y="190"/>
                </a:lnTo>
                <a:lnTo>
                  <a:pt x="8380" y="1612"/>
                </a:lnTo>
                <a:lnTo>
                  <a:pt x="7837" y="4777"/>
                </a:lnTo>
                <a:lnTo>
                  <a:pt x="7837" y="12319"/>
                </a:lnTo>
                <a:lnTo>
                  <a:pt x="0" y="28526"/>
                </a:lnTo>
                <a:lnTo>
                  <a:pt x="1546" y="30265"/>
                </a:lnTo>
                <a:lnTo>
                  <a:pt x="4621" y="30200"/>
                </a:lnTo>
                <a:lnTo>
                  <a:pt x="7541" y="28638"/>
                </a:lnTo>
                <a:lnTo>
                  <a:pt x="15619" y="16498"/>
                </a:lnTo>
                <a:lnTo>
                  <a:pt x="17297" y="13705"/>
                </a:lnTo>
                <a:lnTo>
                  <a:pt x="18376" y="11023"/>
                </a:lnTo>
                <a:lnTo>
                  <a:pt x="18971" y="8143"/>
                </a:lnTo>
                <a:lnTo>
                  <a:pt x="19151" y="47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379608" y="4929685"/>
            <a:ext cx="43534" cy="82407"/>
          </a:xfrm>
          <a:custGeom>
            <a:avLst/>
            <a:gdLst/>
            <a:ahLst/>
            <a:cxnLst/>
            <a:rect l="l" t="t" r="r" b="b"/>
            <a:pathLst>
              <a:path w="43534" h="82407">
                <a:moveTo>
                  <a:pt x="39761" y="30567"/>
                </a:moveTo>
                <a:lnTo>
                  <a:pt x="41032" y="28929"/>
                </a:lnTo>
                <a:lnTo>
                  <a:pt x="40675" y="26276"/>
                </a:lnTo>
                <a:lnTo>
                  <a:pt x="37983" y="25768"/>
                </a:lnTo>
                <a:lnTo>
                  <a:pt x="35229" y="25754"/>
                </a:lnTo>
                <a:lnTo>
                  <a:pt x="32510" y="26009"/>
                </a:lnTo>
                <a:lnTo>
                  <a:pt x="29743" y="27812"/>
                </a:lnTo>
                <a:lnTo>
                  <a:pt x="9715" y="49834"/>
                </a:lnTo>
                <a:lnTo>
                  <a:pt x="9715" y="1889"/>
                </a:lnTo>
                <a:lnTo>
                  <a:pt x="8355" y="316"/>
                </a:lnTo>
                <a:lnTo>
                  <a:pt x="5802" y="0"/>
                </a:lnTo>
                <a:lnTo>
                  <a:pt x="3098" y="35"/>
                </a:lnTo>
                <a:lnTo>
                  <a:pt x="0" y="1889"/>
                </a:lnTo>
                <a:lnTo>
                  <a:pt x="0" y="80592"/>
                </a:lnTo>
                <a:lnTo>
                  <a:pt x="963" y="81939"/>
                </a:lnTo>
                <a:lnTo>
                  <a:pt x="3883" y="82407"/>
                </a:lnTo>
                <a:lnTo>
                  <a:pt x="6616" y="82382"/>
                </a:lnTo>
                <a:lnTo>
                  <a:pt x="9715" y="80592"/>
                </a:lnTo>
                <a:lnTo>
                  <a:pt x="9715" y="51192"/>
                </a:lnTo>
                <a:lnTo>
                  <a:pt x="32104" y="80528"/>
                </a:lnTo>
                <a:lnTo>
                  <a:pt x="34516" y="82166"/>
                </a:lnTo>
                <a:lnTo>
                  <a:pt x="37349" y="82407"/>
                </a:lnTo>
                <a:lnTo>
                  <a:pt x="40942" y="82306"/>
                </a:lnTo>
                <a:lnTo>
                  <a:pt x="43534" y="80528"/>
                </a:lnTo>
                <a:lnTo>
                  <a:pt x="42123" y="77759"/>
                </a:lnTo>
                <a:lnTo>
                  <a:pt x="20548" y="49784"/>
                </a:lnTo>
                <a:lnTo>
                  <a:pt x="39761" y="30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434215" y="4954601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8" y="24624"/>
                </a:moveTo>
                <a:lnTo>
                  <a:pt x="35928" y="55676"/>
                </a:lnTo>
                <a:lnTo>
                  <a:pt x="36929" y="57022"/>
                </a:lnTo>
                <a:lnTo>
                  <a:pt x="39838" y="57505"/>
                </a:lnTo>
                <a:lnTo>
                  <a:pt x="42556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8" y="16332"/>
                </a:lnTo>
                <a:lnTo>
                  <a:pt x="44691" y="13639"/>
                </a:lnTo>
                <a:lnTo>
                  <a:pt x="44042" y="10957"/>
                </a:lnTo>
                <a:lnTo>
                  <a:pt x="41475" y="6601"/>
                </a:lnTo>
                <a:lnTo>
                  <a:pt x="38023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0" y="0"/>
                </a:lnTo>
                <a:lnTo>
                  <a:pt x="20660" y="787"/>
                </a:lnTo>
                <a:lnTo>
                  <a:pt x="17701" y="2335"/>
                </a:lnTo>
                <a:lnTo>
                  <a:pt x="14731" y="3883"/>
                </a:lnTo>
                <a:lnTo>
                  <a:pt x="11757" y="6324"/>
                </a:lnTo>
                <a:lnTo>
                  <a:pt x="8788" y="9662"/>
                </a:lnTo>
                <a:lnTo>
                  <a:pt x="8788" y="2653"/>
                </a:lnTo>
                <a:lnTo>
                  <a:pt x="8572" y="1864"/>
                </a:lnTo>
                <a:lnTo>
                  <a:pt x="6005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6"/>
                </a:lnTo>
                <a:lnTo>
                  <a:pt x="965" y="57022"/>
                </a:lnTo>
                <a:lnTo>
                  <a:pt x="3884" y="57505"/>
                </a:lnTo>
                <a:lnTo>
                  <a:pt x="6616" y="57466"/>
                </a:lnTo>
                <a:lnTo>
                  <a:pt x="9728" y="55676"/>
                </a:lnTo>
                <a:lnTo>
                  <a:pt x="9728" y="18618"/>
                </a:lnTo>
                <a:lnTo>
                  <a:pt x="12395" y="15278"/>
                </a:lnTo>
                <a:lnTo>
                  <a:pt x="14947" y="12750"/>
                </a:lnTo>
                <a:lnTo>
                  <a:pt x="17373" y="11008"/>
                </a:lnTo>
                <a:lnTo>
                  <a:pt x="22249" y="8420"/>
                </a:lnTo>
                <a:lnTo>
                  <a:pt x="26568" y="8420"/>
                </a:lnTo>
                <a:lnTo>
                  <a:pt x="29664" y="9485"/>
                </a:lnTo>
                <a:lnTo>
                  <a:pt x="32256" y="11212"/>
                </a:lnTo>
                <a:lnTo>
                  <a:pt x="34074" y="13881"/>
                </a:lnTo>
                <a:lnTo>
                  <a:pt x="35229" y="17322"/>
                </a:lnTo>
                <a:lnTo>
                  <a:pt x="35928" y="21602"/>
                </a:lnTo>
                <a:lnTo>
                  <a:pt x="3592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493364" y="4954601"/>
            <a:ext cx="53019" cy="58265"/>
          </a:xfrm>
          <a:custGeom>
            <a:avLst/>
            <a:gdLst/>
            <a:ahLst/>
            <a:cxnLst/>
            <a:rect l="l" t="t" r="r" b="b"/>
            <a:pathLst>
              <a:path w="53019" h="58265">
                <a:moveTo>
                  <a:pt x="532" y="38112"/>
                </a:moveTo>
                <a:lnTo>
                  <a:pt x="1597" y="41654"/>
                </a:lnTo>
                <a:lnTo>
                  <a:pt x="2653" y="45186"/>
                </a:lnTo>
                <a:lnTo>
                  <a:pt x="4265" y="48181"/>
                </a:lnTo>
                <a:lnTo>
                  <a:pt x="8585" y="53149"/>
                </a:lnTo>
                <a:lnTo>
                  <a:pt x="11289" y="55029"/>
                </a:lnTo>
                <a:lnTo>
                  <a:pt x="10882" y="37172"/>
                </a:lnTo>
                <a:lnTo>
                  <a:pt x="10349" y="34620"/>
                </a:lnTo>
                <a:lnTo>
                  <a:pt x="10082" y="31888"/>
                </a:lnTo>
                <a:lnTo>
                  <a:pt x="10082" y="25958"/>
                </a:lnTo>
                <a:lnTo>
                  <a:pt x="10400" y="23166"/>
                </a:lnTo>
                <a:lnTo>
                  <a:pt x="11061" y="20623"/>
                </a:lnTo>
                <a:lnTo>
                  <a:pt x="11706" y="18070"/>
                </a:lnTo>
                <a:lnTo>
                  <a:pt x="12711" y="15861"/>
                </a:lnTo>
                <a:lnTo>
                  <a:pt x="15403" y="12127"/>
                </a:lnTo>
                <a:lnTo>
                  <a:pt x="19202" y="9662"/>
                </a:lnTo>
                <a:lnTo>
                  <a:pt x="23774" y="8127"/>
                </a:lnTo>
                <a:lnTo>
                  <a:pt x="29792" y="8127"/>
                </a:lnTo>
                <a:lnTo>
                  <a:pt x="32410" y="8696"/>
                </a:lnTo>
                <a:lnTo>
                  <a:pt x="36611" y="10932"/>
                </a:lnTo>
                <a:lnTo>
                  <a:pt x="39509" y="14373"/>
                </a:lnTo>
                <a:lnTo>
                  <a:pt x="41615" y="18539"/>
                </a:lnTo>
                <a:lnTo>
                  <a:pt x="42151" y="21092"/>
                </a:lnTo>
                <a:lnTo>
                  <a:pt x="42684" y="23647"/>
                </a:lnTo>
                <a:lnTo>
                  <a:pt x="42951" y="26351"/>
                </a:lnTo>
                <a:lnTo>
                  <a:pt x="42951" y="32280"/>
                </a:lnTo>
                <a:lnTo>
                  <a:pt x="42645" y="35088"/>
                </a:lnTo>
                <a:lnTo>
                  <a:pt x="41997" y="37641"/>
                </a:lnTo>
                <a:lnTo>
                  <a:pt x="41363" y="40192"/>
                </a:lnTo>
                <a:lnTo>
                  <a:pt x="40373" y="42392"/>
                </a:lnTo>
                <a:lnTo>
                  <a:pt x="37680" y="46087"/>
                </a:lnTo>
                <a:lnTo>
                  <a:pt x="33856" y="48538"/>
                </a:lnTo>
                <a:lnTo>
                  <a:pt x="29284" y="50074"/>
                </a:lnTo>
                <a:lnTo>
                  <a:pt x="30401" y="58265"/>
                </a:lnTo>
                <a:lnTo>
                  <a:pt x="34339" y="57531"/>
                </a:lnTo>
                <a:lnTo>
                  <a:pt x="37741" y="56055"/>
                </a:lnTo>
                <a:lnTo>
                  <a:pt x="41132" y="54582"/>
                </a:lnTo>
                <a:lnTo>
                  <a:pt x="43966" y="52527"/>
                </a:lnTo>
                <a:lnTo>
                  <a:pt x="46226" y="49895"/>
                </a:lnTo>
                <a:lnTo>
                  <a:pt x="48487" y="47266"/>
                </a:lnTo>
                <a:lnTo>
                  <a:pt x="50176" y="44142"/>
                </a:lnTo>
                <a:lnTo>
                  <a:pt x="51320" y="40510"/>
                </a:lnTo>
                <a:lnTo>
                  <a:pt x="52462" y="36882"/>
                </a:lnTo>
                <a:lnTo>
                  <a:pt x="53019" y="32892"/>
                </a:lnTo>
                <a:lnTo>
                  <a:pt x="53019" y="24141"/>
                </a:lnTo>
                <a:lnTo>
                  <a:pt x="52487" y="20152"/>
                </a:lnTo>
                <a:lnTo>
                  <a:pt x="51407" y="16610"/>
                </a:lnTo>
                <a:lnTo>
                  <a:pt x="50327" y="13078"/>
                </a:lnTo>
                <a:lnTo>
                  <a:pt x="48704" y="10068"/>
                </a:lnTo>
                <a:lnTo>
                  <a:pt x="44383" y="5129"/>
                </a:lnTo>
                <a:lnTo>
                  <a:pt x="41680" y="3235"/>
                </a:lnTo>
                <a:lnTo>
                  <a:pt x="38454" y="1954"/>
                </a:lnTo>
                <a:lnTo>
                  <a:pt x="3521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4"/>
                </a:lnTo>
                <a:lnTo>
                  <a:pt x="15201" y="2184"/>
                </a:lnTo>
                <a:lnTo>
                  <a:pt x="11836" y="3632"/>
                </a:lnTo>
                <a:lnTo>
                  <a:pt x="9003" y="5676"/>
                </a:lnTo>
                <a:lnTo>
                  <a:pt x="6742" y="8318"/>
                </a:lnTo>
                <a:lnTo>
                  <a:pt x="4495" y="10947"/>
                </a:lnTo>
                <a:lnTo>
                  <a:pt x="2804" y="14083"/>
                </a:lnTo>
                <a:lnTo>
                  <a:pt x="1687" y="17703"/>
                </a:lnTo>
                <a:lnTo>
                  <a:pt x="571" y="21337"/>
                </a:lnTo>
                <a:lnTo>
                  <a:pt x="0" y="25311"/>
                </a:lnTo>
                <a:lnTo>
                  <a:pt x="0" y="34109"/>
                </a:lnTo>
                <a:lnTo>
                  <a:pt x="532" y="38112"/>
                </a:lnTo>
                <a:close/>
              </a:path>
              <a:path w="53019" h="58265">
                <a:moveTo>
                  <a:pt x="13564" y="43850"/>
                </a:moveTo>
                <a:lnTo>
                  <a:pt x="11429" y="39725"/>
                </a:lnTo>
                <a:lnTo>
                  <a:pt x="10882" y="37172"/>
                </a:lnTo>
                <a:lnTo>
                  <a:pt x="11289" y="55029"/>
                </a:lnTo>
                <a:lnTo>
                  <a:pt x="14528" y="56324"/>
                </a:lnTo>
                <a:lnTo>
                  <a:pt x="17779" y="57607"/>
                </a:lnTo>
                <a:lnTo>
                  <a:pt x="21563" y="58265"/>
                </a:lnTo>
                <a:lnTo>
                  <a:pt x="30401" y="58265"/>
                </a:lnTo>
                <a:lnTo>
                  <a:pt x="29284" y="50074"/>
                </a:lnTo>
                <a:lnTo>
                  <a:pt x="23291" y="50074"/>
                </a:lnTo>
                <a:lnTo>
                  <a:pt x="20674" y="49517"/>
                </a:lnTo>
                <a:lnTo>
                  <a:pt x="16483" y="47282"/>
                </a:lnTo>
                <a:lnTo>
                  <a:pt x="13564" y="43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554060" y="4955432"/>
            <a:ext cx="80059" cy="56664"/>
          </a:xfrm>
          <a:custGeom>
            <a:avLst/>
            <a:gdLst/>
            <a:ahLst/>
            <a:cxnLst/>
            <a:rect l="l" t="t" r="r" b="b"/>
            <a:pathLst>
              <a:path w="80059" h="56664">
                <a:moveTo>
                  <a:pt x="518" y="4177"/>
                </a:moveTo>
                <a:lnTo>
                  <a:pt x="16027" y="54543"/>
                </a:lnTo>
                <a:lnTo>
                  <a:pt x="17640" y="56196"/>
                </a:lnTo>
                <a:lnTo>
                  <a:pt x="20293" y="56628"/>
                </a:lnTo>
                <a:lnTo>
                  <a:pt x="23684" y="56664"/>
                </a:lnTo>
                <a:lnTo>
                  <a:pt x="26286" y="56513"/>
                </a:lnTo>
                <a:lnTo>
                  <a:pt x="29159" y="54543"/>
                </a:lnTo>
                <a:lnTo>
                  <a:pt x="39470" y="16078"/>
                </a:lnTo>
                <a:lnTo>
                  <a:pt x="39700" y="16078"/>
                </a:lnTo>
                <a:lnTo>
                  <a:pt x="50835" y="54543"/>
                </a:lnTo>
                <a:lnTo>
                  <a:pt x="52452" y="56196"/>
                </a:lnTo>
                <a:lnTo>
                  <a:pt x="55256" y="56628"/>
                </a:lnTo>
                <a:lnTo>
                  <a:pt x="58661" y="56664"/>
                </a:lnTo>
                <a:lnTo>
                  <a:pt x="61225" y="56513"/>
                </a:lnTo>
                <a:lnTo>
                  <a:pt x="63917" y="54543"/>
                </a:lnTo>
                <a:lnTo>
                  <a:pt x="79527" y="4177"/>
                </a:lnTo>
                <a:lnTo>
                  <a:pt x="80059" y="1699"/>
                </a:lnTo>
                <a:lnTo>
                  <a:pt x="79145" y="353"/>
                </a:lnTo>
                <a:lnTo>
                  <a:pt x="76466" y="0"/>
                </a:lnTo>
                <a:lnTo>
                  <a:pt x="73011" y="86"/>
                </a:lnTo>
                <a:lnTo>
                  <a:pt x="70267" y="1891"/>
                </a:lnTo>
                <a:lnTo>
                  <a:pt x="57668" y="45590"/>
                </a:lnTo>
                <a:lnTo>
                  <a:pt x="57505" y="45590"/>
                </a:lnTo>
                <a:lnTo>
                  <a:pt x="44830" y="1764"/>
                </a:lnTo>
                <a:lnTo>
                  <a:pt x="43710" y="378"/>
                </a:lnTo>
                <a:lnTo>
                  <a:pt x="40881" y="0"/>
                </a:lnTo>
                <a:lnTo>
                  <a:pt x="37551" y="86"/>
                </a:lnTo>
                <a:lnTo>
                  <a:pt x="34923" y="1891"/>
                </a:lnTo>
                <a:lnTo>
                  <a:pt x="23201" y="45590"/>
                </a:lnTo>
                <a:lnTo>
                  <a:pt x="22974" y="45590"/>
                </a:lnTo>
                <a:lnTo>
                  <a:pt x="10184" y="1891"/>
                </a:lnTo>
                <a:lnTo>
                  <a:pt x="8661" y="241"/>
                </a:lnTo>
                <a:lnTo>
                  <a:pt x="5928" y="0"/>
                </a:lnTo>
                <a:lnTo>
                  <a:pt x="3149" y="11"/>
                </a:lnTo>
                <a:lnTo>
                  <a:pt x="0" y="1357"/>
                </a:lnTo>
                <a:lnTo>
                  <a:pt x="518" y="4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645662" y="4929681"/>
            <a:ext cx="9728" cy="82425"/>
          </a:xfrm>
          <a:custGeom>
            <a:avLst/>
            <a:gdLst/>
            <a:ahLst/>
            <a:cxnLst/>
            <a:rect l="l" t="t" r="r" b="b"/>
            <a:pathLst>
              <a:path w="9728" h="82425">
                <a:moveTo>
                  <a:pt x="9728" y="80596"/>
                </a:moveTo>
                <a:lnTo>
                  <a:pt x="9728" y="1893"/>
                </a:lnTo>
                <a:lnTo>
                  <a:pt x="8380" y="320"/>
                </a:lnTo>
                <a:lnTo>
                  <a:pt x="5817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6"/>
                </a:lnTo>
                <a:lnTo>
                  <a:pt x="1357" y="82105"/>
                </a:lnTo>
                <a:lnTo>
                  <a:pt x="3898" y="82425"/>
                </a:lnTo>
                <a:lnTo>
                  <a:pt x="6628" y="82386"/>
                </a:lnTo>
                <a:lnTo>
                  <a:pt x="9728" y="80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669444" y="4954597"/>
            <a:ext cx="48783" cy="58268"/>
          </a:xfrm>
          <a:custGeom>
            <a:avLst/>
            <a:gdLst/>
            <a:ahLst/>
            <a:cxnLst/>
            <a:rect l="l" t="t" r="r" b="b"/>
            <a:pathLst>
              <a:path w="48783" h="58268">
                <a:moveTo>
                  <a:pt x="48783" y="21643"/>
                </a:moveTo>
                <a:lnTo>
                  <a:pt x="48326" y="18402"/>
                </a:lnTo>
                <a:lnTo>
                  <a:pt x="47448" y="15342"/>
                </a:lnTo>
                <a:lnTo>
                  <a:pt x="46573" y="12307"/>
                </a:lnTo>
                <a:lnTo>
                  <a:pt x="45176" y="9654"/>
                </a:lnTo>
                <a:lnTo>
                  <a:pt x="43296" y="7393"/>
                </a:lnTo>
                <a:lnTo>
                  <a:pt x="39002" y="3340"/>
                </a:lnTo>
                <a:lnTo>
                  <a:pt x="36083" y="2007"/>
                </a:lnTo>
                <a:lnTo>
                  <a:pt x="33159" y="673"/>
                </a:lnTo>
                <a:lnTo>
                  <a:pt x="29617" y="0"/>
                </a:lnTo>
                <a:lnTo>
                  <a:pt x="21567" y="0"/>
                </a:lnTo>
                <a:lnTo>
                  <a:pt x="18046" y="687"/>
                </a:lnTo>
                <a:lnTo>
                  <a:pt x="14911" y="2033"/>
                </a:lnTo>
                <a:lnTo>
                  <a:pt x="11750" y="3390"/>
                </a:lnTo>
                <a:lnTo>
                  <a:pt x="9083" y="5335"/>
                </a:lnTo>
                <a:lnTo>
                  <a:pt x="10072" y="23978"/>
                </a:lnTo>
                <a:lnTo>
                  <a:pt x="10529" y="19749"/>
                </a:lnTo>
                <a:lnTo>
                  <a:pt x="11861" y="15774"/>
                </a:lnTo>
                <a:lnTo>
                  <a:pt x="14047" y="12560"/>
                </a:lnTo>
                <a:lnTo>
                  <a:pt x="16790" y="9870"/>
                </a:lnTo>
                <a:lnTo>
                  <a:pt x="20422" y="8053"/>
                </a:lnTo>
                <a:lnTo>
                  <a:pt x="24959" y="7609"/>
                </a:lnTo>
                <a:lnTo>
                  <a:pt x="29657" y="7609"/>
                </a:lnTo>
                <a:lnTo>
                  <a:pt x="33199" y="9057"/>
                </a:lnTo>
                <a:lnTo>
                  <a:pt x="35585" y="11965"/>
                </a:lnTo>
                <a:lnTo>
                  <a:pt x="37973" y="14874"/>
                </a:lnTo>
                <a:lnTo>
                  <a:pt x="39117" y="18884"/>
                </a:lnTo>
                <a:lnTo>
                  <a:pt x="39002" y="23978"/>
                </a:lnTo>
                <a:lnTo>
                  <a:pt x="44996" y="31117"/>
                </a:lnTo>
                <a:lnTo>
                  <a:pt x="48387" y="29490"/>
                </a:lnTo>
                <a:lnTo>
                  <a:pt x="48783" y="26873"/>
                </a:lnTo>
                <a:lnTo>
                  <a:pt x="48783" y="21643"/>
                </a:lnTo>
                <a:close/>
              </a:path>
              <a:path w="48783" h="58268">
                <a:moveTo>
                  <a:pt x="0" y="29400"/>
                </a:moveTo>
                <a:lnTo>
                  <a:pt x="0" y="34203"/>
                </a:lnTo>
                <a:lnTo>
                  <a:pt x="572" y="38393"/>
                </a:lnTo>
                <a:lnTo>
                  <a:pt x="1703" y="42011"/>
                </a:lnTo>
                <a:lnTo>
                  <a:pt x="2847" y="45618"/>
                </a:lnTo>
                <a:lnTo>
                  <a:pt x="4536" y="48618"/>
                </a:lnTo>
                <a:lnTo>
                  <a:pt x="9018" y="53416"/>
                </a:lnTo>
                <a:lnTo>
                  <a:pt x="11761" y="55219"/>
                </a:lnTo>
                <a:lnTo>
                  <a:pt x="15052" y="56451"/>
                </a:lnTo>
                <a:lnTo>
                  <a:pt x="18327" y="57660"/>
                </a:lnTo>
                <a:lnTo>
                  <a:pt x="22151" y="58268"/>
                </a:lnTo>
                <a:lnTo>
                  <a:pt x="26517" y="58268"/>
                </a:lnTo>
                <a:lnTo>
                  <a:pt x="31384" y="58092"/>
                </a:lnTo>
                <a:lnTo>
                  <a:pt x="35826" y="57340"/>
                </a:lnTo>
                <a:lnTo>
                  <a:pt x="39474" y="56451"/>
                </a:lnTo>
                <a:lnTo>
                  <a:pt x="43588" y="54993"/>
                </a:lnTo>
                <a:lnTo>
                  <a:pt x="46393" y="52174"/>
                </a:lnTo>
                <a:lnTo>
                  <a:pt x="46548" y="49430"/>
                </a:lnTo>
                <a:lnTo>
                  <a:pt x="44477" y="46367"/>
                </a:lnTo>
                <a:lnTo>
                  <a:pt x="41911" y="47397"/>
                </a:lnTo>
                <a:lnTo>
                  <a:pt x="39283" y="48376"/>
                </a:lnTo>
                <a:lnTo>
                  <a:pt x="36132" y="49340"/>
                </a:lnTo>
                <a:lnTo>
                  <a:pt x="32194" y="50180"/>
                </a:lnTo>
                <a:lnTo>
                  <a:pt x="27420" y="50370"/>
                </a:lnTo>
                <a:lnTo>
                  <a:pt x="24220" y="50370"/>
                </a:lnTo>
                <a:lnTo>
                  <a:pt x="21513" y="49924"/>
                </a:lnTo>
                <a:lnTo>
                  <a:pt x="17096" y="48110"/>
                </a:lnTo>
                <a:lnTo>
                  <a:pt x="13921" y="45137"/>
                </a:lnTo>
                <a:lnTo>
                  <a:pt x="11559" y="41417"/>
                </a:lnTo>
                <a:lnTo>
                  <a:pt x="10364" y="36705"/>
                </a:lnTo>
                <a:lnTo>
                  <a:pt x="10072" y="34048"/>
                </a:lnTo>
                <a:lnTo>
                  <a:pt x="10072" y="31117"/>
                </a:lnTo>
                <a:lnTo>
                  <a:pt x="44996" y="31117"/>
                </a:lnTo>
                <a:lnTo>
                  <a:pt x="39002" y="23978"/>
                </a:lnTo>
                <a:lnTo>
                  <a:pt x="10072" y="23978"/>
                </a:lnTo>
                <a:lnTo>
                  <a:pt x="9083" y="5335"/>
                </a:lnTo>
                <a:lnTo>
                  <a:pt x="6858" y="7862"/>
                </a:lnTo>
                <a:lnTo>
                  <a:pt x="4650" y="10403"/>
                </a:lnTo>
                <a:lnTo>
                  <a:pt x="2948" y="13488"/>
                </a:lnTo>
                <a:lnTo>
                  <a:pt x="1767" y="17120"/>
                </a:lnTo>
                <a:lnTo>
                  <a:pt x="598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728678" y="4929915"/>
            <a:ext cx="48784" cy="82958"/>
          </a:xfrm>
          <a:custGeom>
            <a:avLst/>
            <a:gdLst/>
            <a:ahLst/>
            <a:cxnLst/>
            <a:rect l="l" t="t" r="r" b="b"/>
            <a:pathLst>
              <a:path w="48784" h="82958">
                <a:moveTo>
                  <a:pt x="40121" y="73343"/>
                </a:moveTo>
                <a:lnTo>
                  <a:pt x="40121" y="80366"/>
                </a:lnTo>
                <a:lnTo>
                  <a:pt x="40349" y="81180"/>
                </a:lnTo>
                <a:lnTo>
                  <a:pt x="43016" y="82144"/>
                </a:lnTo>
                <a:lnTo>
                  <a:pt x="45986" y="82144"/>
                </a:lnTo>
                <a:lnTo>
                  <a:pt x="48784" y="80366"/>
                </a:lnTo>
                <a:lnTo>
                  <a:pt x="48784" y="1893"/>
                </a:lnTo>
                <a:lnTo>
                  <a:pt x="47358" y="370"/>
                </a:lnTo>
                <a:lnTo>
                  <a:pt x="44805" y="0"/>
                </a:lnTo>
                <a:lnTo>
                  <a:pt x="42101" y="50"/>
                </a:lnTo>
                <a:lnTo>
                  <a:pt x="38991" y="1893"/>
                </a:lnTo>
                <a:lnTo>
                  <a:pt x="38991" y="32702"/>
                </a:lnTo>
                <a:lnTo>
                  <a:pt x="36489" y="30074"/>
                </a:lnTo>
                <a:lnTo>
                  <a:pt x="33948" y="28069"/>
                </a:lnTo>
                <a:lnTo>
                  <a:pt x="31356" y="26723"/>
                </a:lnTo>
                <a:lnTo>
                  <a:pt x="28793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77"/>
                </a:lnTo>
                <a:lnTo>
                  <a:pt x="12981" y="26784"/>
                </a:lnTo>
                <a:lnTo>
                  <a:pt x="10148" y="28171"/>
                </a:lnTo>
                <a:lnTo>
                  <a:pt x="7747" y="30165"/>
                </a:lnTo>
                <a:lnTo>
                  <a:pt x="5831" y="32753"/>
                </a:lnTo>
                <a:lnTo>
                  <a:pt x="3898" y="35359"/>
                </a:lnTo>
                <a:lnTo>
                  <a:pt x="2452" y="38481"/>
                </a:lnTo>
                <a:lnTo>
                  <a:pt x="1475" y="42152"/>
                </a:lnTo>
                <a:lnTo>
                  <a:pt x="482" y="45835"/>
                </a:lnTo>
                <a:lnTo>
                  <a:pt x="0" y="49936"/>
                </a:lnTo>
                <a:lnTo>
                  <a:pt x="0" y="58346"/>
                </a:lnTo>
                <a:lnTo>
                  <a:pt x="396" y="62003"/>
                </a:lnTo>
                <a:lnTo>
                  <a:pt x="1170" y="65481"/>
                </a:lnTo>
                <a:lnTo>
                  <a:pt x="1958" y="68962"/>
                </a:lnTo>
                <a:lnTo>
                  <a:pt x="3215" y="71972"/>
                </a:lnTo>
                <a:lnTo>
                  <a:pt x="4917" y="74549"/>
                </a:lnTo>
                <a:lnTo>
                  <a:pt x="6616" y="77127"/>
                </a:lnTo>
                <a:lnTo>
                  <a:pt x="8853" y="79171"/>
                </a:lnTo>
                <a:lnTo>
                  <a:pt x="10073" y="53431"/>
                </a:lnTo>
                <a:lnTo>
                  <a:pt x="10314" y="48453"/>
                </a:lnTo>
                <a:lnTo>
                  <a:pt x="11294" y="43574"/>
                </a:lnTo>
                <a:lnTo>
                  <a:pt x="13172" y="39474"/>
                </a:lnTo>
                <a:lnTo>
                  <a:pt x="15648" y="35993"/>
                </a:lnTo>
                <a:lnTo>
                  <a:pt x="19116" y="33642"/>
                </a:lnTo>
                <a:lnTo>
                  <a:pt x="23674" y="33059"/>
                </a:lnTo>
                <a:lnTo>
                  <a:pt x="26352" y="33059"/>
                </a:lnTo>
                <a:lnTo>
                  <a:pt x="28907" y="33897"/>
                </a:lnTo>
                <a:lnTo>
                  <a:pt x="31356" y="35612"/>
                </a:lnTo>
                <a:lnTo>
                  <a:pt x="36360" y="39801"/>
                </a:lnTo>
                <a:lnTo>
                  <a:pt x="38991" y="43066"/>
                </a:lnTo>
                <a:lnTo>
                  <a:pt x="38991" y="64274"/>
                </a:lnTo>
                <a:lnTo>
                  <a:pt x="36018" y="67820"/>
                </a:lnTo>
                <a:lnTo>
                  <a:pt x="33263" y="70449"/>
                </a:lnTo>
                <a:lnTo>
                  <a:pt x="29427" y="73167"/>
                </a:lnTo>
                <a:lnTo>
                  <a:pt x="25808" y="74474"/>
                </a:lnTo>
                <a:lnTo>
                  <a:pt x="23267" y="74639"/>
                </a:lnTo>
                <a:lnTo>
                  <a:pt x="20714" y="74639"/>
                </a:lnTo>
                <a:lnTo>
                  <a:pt x="18594" y="74042"/>
                </a:lnTo>
                <a:lnTo>
                  <a:pt x="15217" y="71654"/>
                </a:lnTo>
                <a:lnTo>
                  <a:pt x="12826" y="68073"/>
                </a:lnTo>
                <a:lnTo>
                  <a:pt x="11102" y="63832"/>
                </a:lnTo>
                <a:lnTo>
                  <a:pt x="11610" y="80683"/>
                </a:lnTo>
                <a:lnTo>
                  <a:pt x="14353" y="82195"/>
                </a:lnTo>
                <a:lnTo>
                  <a:pt x="17665" y="82958"/>
                </a:lnTo>
                <a:lnTo>
                  <a:pt x="25135" y="82958"/>
                </a:lnTo>
                <a:lnTo>
                  <a:pt x="28422" y="82105"/>
                </a:lnTo>
                <a:lnTo>
                  <a:pt x="31421" y="80406"/>
                </a:lnTo>
                <a:lnTo>
                  <a:pt x="34430" y="78728"/>
                </a:lnTo>
                <a:lnTo>
                  <a:pt x="37325" y="76367"/>
                </a:lnTo>
                <a:lnTo>
                  <a:pt x="40121" y="73343"/>
                </a:lnTo>
                <a:close/>
              </a:path>
              <a:path w="48784" h="82958">
                <a:moveTo>
                  <a:pt x="10681" y="61280"/>
                </a:moveTo>
                <a:lnTo>
                  <a:pt x="10274" y="58713"/>
                </a:lnTo>
                <a:lnTo>
                  <a:pt x="10073" y="56095"/>
                </a:lnTo>
                <a:lnTo>
                  <a:pt x="10073" y="53431"/>
                </a:lnTo>
                <a:lnTo>
                  <a:pt x="8853" y="79171"/>
                </a:lnTo>
                <a:lnTo>
                  <a:pt x="11610" y="80683"/>
                </a:lnTo>
                <a:lnTo>
                  <a:pt x="11102" y="63832"/>
                </a:lnTo>
                <a:lnTo>
                  <a:pt x="10681" y="61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789010" y="4954715"/>
            <a:ext cx="50176" cy="78526"/>
          </a:xfrm>
          <a:custGeom>
            <a:avLst/>
            <a:gdLst/>
            <a:ahLst/>
            <a:cxnLst/>
            <a:rect l="l" t="t" r="r" b="b"/>
            <a:pathLst>
              <a:path w="50176" h="78526">
                <a:moveTo>
                  <a:pt x="39876" y="60923"/>
                </a:moveTo>
                <a:lnTo>
                  <a:pt x="39876" y="62255"/>
                </a:lnTo>
                <a:lnTo>
                  <a:pt x="38545" y="65966"/>
                </a:lnTo>
                <a:lnTo>
                  <a:pt x="35255" y="68925"/>
                </a:lnTo>
                <a:lnTo>
                  <a:pt x="31662" y="70257"/>
                </a:lnTo>
                <a:lnTo>
                  <a:pt x="27216" y="71107"/>
                </a:lnTo>
                <a:lnTo>
                  <a:pt x="28230" y="78526"/>
                </a:lnTo>
                <a:lnTo>
                  <a:pt x="32080" y="78041"/>
                </a:lnTo>
                <a:lnTo>
                  <a:pt x="35345" y="77090"/>
                </a:lnTo>
                <a:lnTo>
                  <a:pt x="38595" y="76126"/>
                </a:lnTo>
                <a:lnTo>
                  <a:pt x="41273" y="74804"/>
                </a:lnTo>
                <a:lnTo>
                  <a:pt x="45478" y="71478"/>
                </a:lnTo>
                <a:lnTo>
                  <a:pt x="48070" y="67337"/>
                </a:lnTo>
                <a:lnTo>
                  <a:pt x="49593" y="62828"/>
                </a:lnTo>
                <a:lnTo>
                  <a:pt x="49593" y="58064"/>
                </a:lnTo>
                <a:lnTo>
                  <a:pt x="48247" y="54295"/>
                </a:lnTo>
                <a:lnTo>
                  <a:pt x="46087" y="51066"/>
                </a:lnTo>
                <a:lnTo>
                  <a:pt x="42861" y="48679"/>
                </a:lnTo>
                <a:lnTo>
                  <a:pt x="38761" y="47106"/>
                </a:lnTo>
                <a:lnTo>
                  <a:pt x="34150" y="46102"/>
                </a:lnTo>
                <a:lnTo>
                  <a:pt x="31521" y="46012"/>
                </a:lnTo>
                <a:lnTo>
                  <a:pt x="17665" y="45429"/>
                </a:lnTo>
                <a:lnTo>
                  <a:pt x="13841" y="44856"/>
                </a:lnTo>
                <a:lnTo>
                  <a:pt x="10782" y="58536"/>
                </a:lnTo>
                <a:lnTo>
                  <a:pt x="12686" y="55994"/>
                </a:lnTo>
                <a:lnTo>
                  <a:pt x="15774" y="53201"/>
                </a:lnTo>
                <a:lnTo>
                  <a:pt x="29502" y="53672"/>
                </a:lnTo>
                <a:lnTo>
                  <a:pt x="32691" y="53748"/>
                </a:lnTo>
                <a:lnTo>
                  <a:pt x="35218" y="54406"/>
                </a:lnTo>
                <a:lnTo>
                  <a:pt x="38952" y="56884"/>
                </a:lnTo>
                <a:lnTo>
                  <a:pt x="39876" y="60923"/>
                </a:lnTo>
                <a:close/>
              </a:path>
              <a:path w="50176" h="78526">
                <a:moveTo>
                  <a:pt x="3175" y="19317"/>
                </a:moveTo>
                <a:lnTo>
                  <a:pt x="3175" y="21920"/>
                </a:lnTo>
                <a:lnTo>
                  <a:pt x="3517" y="24131"/>
                </a:lnTo>
                <a:lnTo>
                  <a:pt x="4939" y="27777"/>
                </a:lnTo>
                <a:lnTo>
                  <a:pt x="7124" y="30873"/>
                </a:lnTo>
                <a:lnTo>
                  <a:pt x="4456" y="34048"/>
                </a:lnTo>
                <a:lnTo>
                  <a:pt x="2487" y="37821"/>
                </a:lnTo>
                <a:lnTo>
                  <a:pt x="1993" y="42368"/>
                </a:lnTo>
                <a:lnTo>
                  <a:pt x="2451" y="45694"/>
                </a:lnTo>
                <a:lnTo>
                  <a:pt x="4305" y="48694"/>
                </a:lnTo>
                <a:lnTo>
                  <a:pt x="6400" y="51894"/>
                </a:lnTo>
                <a:lnTo>
                  <a:pt x="3365" y="54879"/>
                </a:lnTo>
                <a:lnTo>
                  <a:pt x="1271" y="58129"/>
                </a:lnTo>
                <a:lnTo>
                  <a:pt x="151" y="61721"/>
                </a:lnTo>
                <a:lnTo>
                  <a:pt x="0" y="64274"/>
                </a:lnTo>
                <a:lnTo>
                  <a:pt x="417" y="68212"/>
                </a:lnTo>
                <a:lnTo>
                  <a:pt x="2160" y="71705"/>
                </a:lnTo>
                <a:lnTo>
                  <a:pt x="5476" y="74462"/>
                </a:lnTo>
                <a:lnTo>
                  <a:pt x="9856" y="76723"/>
                </a:lnTo>
                <a:lnTo>
                  <a:pt x="12866" y="77433"/>
                </a:lnTo>
                <a:lnTo>
                  <a:pt x="15876" y="78171"/>
                </a:lnTo>
                <a:lnTo>
                  <a:pt x="19508" y="78526"/>
                </a:lnTo>
                <a:lnTo>
                  <a:pt x="28230" y="78526"/>
                </a:lnTo>
                <a:lnTo>
                  <a:pt x="27216" y="71107"/>
                </a:lnTo>
                <a:lnTo>
                  <a:pt x="19634" y="71107"/>
                </a:lnTo>
                <a:lnTo>
                  <a:pt x="16027" y="70459"/>
                </a:lnTo>
                <a:lnTo>
                  <a:pt x="13423" y="69141"/>
                </a:lnTo>
                <a:lnTo>
                  <a:pt x="10847" y="67820"/>
                </a:lnTo>
                <a:lnTo>
                  <a:pt x="9536" y="65887"/>
                </a:lnTo>
                <a:lnTo>
                  <a:pt x="9626" y="61696"/>
                </a:lnTo>
                <a:lnTo>
                  <a:pt x="10782" y="58536"/>
                </a:lnTo>
                <a:lnTo>
                  <a:pt x="13841" y="44856"/>
                </a:lnTo>
                <a:lnTo>
                  <a:pt x="10656" y="41911"/>
                </a:lnTo>
                <a:lnTo>
                  <a:pt x="10882" y="38318"/>
                </a:lnTo>
                <a:lnTo>
                  <a:pt x="13068" y="35003"/>
                </a:lnTo>
                <a:lnTo>
                  <a:pt x="15645" y="36591"/>
                </a:lnTo>
                <a:lnTo>
                  <a:pt x="19519" y="37706"/>
                </a:lnTo>
                <a:lnTo>
                  <a:pt x="23735" y="37998"/>
                </a:lnTo>
                <a:lnTo>
                  <a:pt x="26798" y="37998"/>
                </a:lnTo>
                <a:lnTo>
                  <a:pt x="29592" y="37566"/>
                </a:lnTo>
                <a:lnTo>
                  <a:pt x="34621" y="35841"/>
                </a:lnTo>
                <a:lnTo>
                  <a:pt x="34303" y="23342"/>
                </a:lnTo>
                <a:lnTo>
                  <a:pt x="33159" y="25999"/>
                </a:lnTo>
                <a:lnTo>
                  <a:pt x="30165" y="28995"/>
                </a:lnTo>
                <a:lnTo>
                  <a:pt x="27331" y="30214"/>
                </a:lnTo>
                <a:lnTo>
                  <a:pt x="23735" y="30520"/>
                </a:lnTo>
                <a:lnTo>
                  <a:pt x="20167" y="30520"/>
                </a:lnTo>
                <a:lnTo>
                  <a:pt x="17387" y="29517"/>
                </a:lnTo>
                <a:lnTo>
                  <a:pt x="13423" y="25516"/>
                </a:lnTo>
                <a:lnTo>
                  <a:pt x="12434" y="22773"/>
                </a:lnTo>
                <a:lnTo>
                  <a:pt x="12434" y="17691"/>
                </a:lnTo>
                <a:lnTo>
                  <a:pt x="13093" y="14759"/>
                </a:lnTo>
                <a:lnTo>
                  <a:pt x="15454" y="1322"/>
                </a:lnTo>
                <a:lnTo>
                  <a:pt x="12927" y="2225"/>
                </a:lnTo>
                <a:lnTo>
                  <a:pt x="8953" y="5133"/>
                </a:lnTo>
                <a:lnTo>
                  <a:pt x="5727" y="8802"/>
                </a:lnTo>
                <a:lnTo>
                  <a:pt x="3682" y="13590"/>
                </a:lnTo>
                <a:lnTo>
                  <a:pt x="3175" y="16308"/>
                </a:lnTo>
                <a:lnTo>
                  <a:pt x="3175" y="19317"/>
                </a:lnTo>
                <a:close/>
              </a:path>
              <a:path w="50176" h="78526">
                <a:moveTo>
                  <a:pt x="29643" y="447"/>
                </a:moveTo>
                <a:lnTo>
                  <a:pt x="26849" y="104"/>
                </a:lnTo>
                <a:lnTo>
                  <a:pt x="20750" y="0"/>
                </a:lnTo>
                <a:lnTo>
                  <a:pt x="17995" y="447"/>
                </a:lnTo>
                <a:lnTo>
                  <a:pt x="15454" y="1322"/>
                </a:lnTo>
                <a:lnTo>
                  <a:pt x="13093" y="14759"/>
                </a:lnTo>
                <a:lnTo>
                  <a:pt x="14237" y="12067"/>
                </a:lnTo>
                <a:lnTo>
                  <a:pt x="17247" y="9004"/>
                </a:lnTo>
                <a:lnTo>
                  <a:pt x="20026" y="7736"/>
                </a:lnTo>
                <a:lnTo>
                  <a:pt x="23572" y="7430"/>
                </a:lnTo>
                <a:lnTo>
                  <a:pt x="27216" y="7430"/>
                </a:lnTo>
                <a:lnTo>
                  <a:pt x="30024" y="8445"/>
                </a:lnTo>
                <a:lnTo>
                  <a:pt x="33997" y="12485"/>
                </a:lnTo>
                <a:lnTo>
                  <a:pt x="34988" y="15303"/>
                </a:lnTo>
                <a:lnTo>
                  <a:pt x="34988" y="20448"/>
                </a:lnTo>
                <a:lnTo>
                  <a:pt x="34303" y="23342"/>
                </a:lnTo>
                <a:lnTo>
                  <a:pt x="34621" y="35841"/>
                </a:lnTo>
                <a:lnTo>
                  <a:pt x="38606" y="32957"/>
                </a:lnTo>
                <a:lnTo>
                  <a:pt x="41846" y="29336"/>
                </a:lnTo>
                <a:lnTo>
                  <a:pt x="43801" y="24627"/>
                </a:lnTo>
                <a:lnTo>
                  <a:pt x="44297" y="21920"/>
                </a:lnTo>
                <a:lnTo>
                  <a:pt x="44297" y="18849"/>
                </a:lnTo>
                <a:lnTo>
                  <a:pt x="44016" y="15228"/>
                </a:lnTo>
                <a:lnTo>
                  <a:pt x="42925" y="11812"/>
                </a:lnTo>
                <a:lnTo>
                  <a:pt x="40575" y="8841"/>
                </a:lnTo>
                <a:lnTo>
                  <a:pt x="48182" y="8841"/>
                </a:lnTo>
                <a:lnTo>
                  <a:pt x="49618" y="7927"/>
                </a:lnTo>
                <a:lnTo>
                  <a:pt x="50176" y="4954"/>
                </a:lnTo>
                <a:lnTo>
                  <a:pt x="50176" y="3622"/>
                </a:lnTo>
                <a:lnTo>
                  <a:pt x="48182" y="1004"/>
                </a:lnTo>
                <a:lnTo>
                  <a:pt x="32155" y="1004"/>
                </a:lnTo>
                <a:lnTo>
                  <a:pt x="29643" y="4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847877" y="4954597"/>
            <a:ext cx="48780" cy="58268"/>
          </a:xfrm>
          <a:custGeom>
            <a:avLst/>
            <a:gdLst/>
            <a:ahLst/>
            <a:cxnLst/>
            <a:rect l="l" t="t" r="r" b="b"/>
            <a:pathLst>
              <a:path w="48780" h="58268">
                <a:moveTo>
                  <a:pt x="48780" y="21643"/>
                </a:moveTo>
                <a:lnTo>
                  <a:pt x="48337" y="18402"/>
                </a:lnTo>
                <a:lnTo>
                  <a:pt x="47448" y="15342"/>
                </a:lnTo>
                <a:lnTo>
                  <a:pt x="46569" y="12307"/>
                </a:lnTo>
                <a:lnTo>
                  <a:pt x="45187" y="9654"/>
                </a:lnTo>
                <a:lnTo>
                  <a:pt x="43308" y="7393"/>
                </a:lnTo>
                <a:lnTo>
                  <a:pt x="39013" y="3340"/>
                </a:lnTo>
                <a:lnTo>
                  <a:pt x="36093" y="2007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7"/>
                </a:lnTo>
                <a:lnTo>
                  <a:pt x="14911" y="2033"/>
                </a:lnTo>
                <a:lnTo>
                  <a:pt x="11761" y="3390"/>
                </a:lnTo>
                <a:lnTo>
                  <a:pt x="9094" y="5335"/>
                </a:lnTo>
                <a:lnTo>
                  <a:pt x="10083" y="23978"/>
                </a:lnTo>
                <a:lnTo>
                  <a:pt x="10530" y="19749"/>
                </a:lnTo>
                <a:lnTo>
                  <a:pt x="11861" y="15774"/>
                </a:lnTo>
                <a:lnTo>
                  <a:pt x="14047" y="12560"/>
                </a:lnTo>
                <a:lnTo>
                  <a:pt x="16790" y="9870"/>
                </a:lnTo>
                <a:lnTo>
                  <a:pt x="20422" y="8053"/>
                </a:lnTo>
                <a:lnTo>
                  <a:pt x="24955" y="7609"/>
                </a:lnTo>
                <a:lnTo>
                  <a:pt x="29653" y="7609"/>
                </a:lnTo>
                <a:lnTo>
                  <a:pt x="33199" y="9057"/>
                </a:lnTo>
                <a:lnTo>
                  <a:pt x="35586" y="11965"/>
                </a:lnTo>
                <a:lnTo>
                  <a:pt x="37986" y="14874"/>
                </a:lnTo>
                <a:lnTo>
                  <a:pt x="39117" y="18884"/>
                </a:lnTo>
                <a:lnTo>
                  <a:pt x="39002" y="23978"/>
                </a:lnTo>
                <a:lnTo>
                  <a:pt x="44996" y="31117"/>
                </a:lnTo>
                <a:lnTo>
                  <a:pt x="48388" y="29490"/>
                </a:lnTo>
                <a:lnTo>
                  <a:pt x="48780" y="26873"/>
                </a:lnTo>
                <a:lnTo>
                  <a:pt x="48780" y="21643"/>
                </a:lnTo>
                <a:close/>
              </a:path>
              <a:path w="48780" h="58268">
                <a:moveTo>
                  <a:pt x="0" y="29400"/>
                </a:moveTo>
                <a:lnTo>
                  <a:pt x="0" y="34203"/>
                </a:lnTo>
                <a:lnTo>
                  <a:pt x="572" y="38393"/>
                </a:lnTo>
                <a:lnTo>
                  <a:pt x="1703" y="42011"/>
                </a:lnTo>
                <a:lnTo>
                  <a:pt x="2844" y="45618"/>
                </a:lnTo>
                <a:lnTo>
                  <a:pt x="4532" y="48618"/>
                </a:lnTo>
                <a:lnTo>
                  <a:pt x="9018" y="53416"/>
                </a:lnTo>
                <a:lnTo>
                  <a:pt x="11761" y="55219"/>
                </a:lnTo>
                <a:lnTo>
                  <a:pt x="15048" y="56451"/>
                </a:lnTo>
                <a:lnTo>
                  <a:pt x="18327" y="57660"/>
                </a:lnTo>
                <a:lnTo>
                  <a:pt x="22147" y="58268"/>
                </a:lnTo>
                <a:lnTo>
                  <a:pt x="26517" y="58268"/>
                </a:lnTo>
                <a:lnTo>
                  <a:pt x="31381" y="58092"/>
                </a:lnTo>
                <a:lnTo>
                  <a:pt x="35827" y="57340"/>
                </a:lnTo>
                <a:lnTo>
                  <a:pt x="39470" y="56451"/>
                </a:lnTo>
                <a:lnTo>
                  <a:pt x="43585" y="54993"/>
                </a:lnTo>
                <a:lnTo>
                  <a:pt x="46393" y="52174"/>
                </a:lnTo>
                <a:lnTo>
                  <a:pt x="46544" y="49430"/>
                </a:lnTo>
                <a:lnTo>
                  <a:pt x="44474" y="46367"/>
                </a:lnTo>
                <a:lnTo>
                  <a:pt x="41911" y="47397"/>
                </a:lnTo>
                <a:lnTo>
                  <a:pt x="39279" y="48376"/>
                </a:lnTo>
                <a:lnTo>
                  <a:pt x="36134" y="49340"/>
                </a:lnTo>
                <a:lnTo>
                  <a:pt x="32194" y="50180"/>
                </a:lnTo>
                <a:lnTo>
                  <a:pt x="27418" y="50370"/>
                </a:lnTo>
                <a:lnTo>
                  <a:pt x="24217" y="50370"/>
                </a:lnTo>
                <a:lnTo>
                  <a:pt x="21513" y="49924"/>
                </a:lnTo>
                <a:lnTo>
                  <a:pt x="17092" y="48110"/>
                </a:lnTo>
                <a:lnTo>
                  <a:pt x="13917" y="45137"/>
                </a:lnTo>
                <a:lnTo>
                  <a:pt x="11555" y="41417"/>
                </a:lnTo>
                <a:lnTo>
                  <a:pt x="10364" y="36705"/>
                </a:lnTo>
                <a:lnTo>
                  <a:pt x="10083" y="34048"/>
                </a:lnTo>
                <a:lnTo>
                  <a:pt x="10083" y="31117"/>
                </a:lnTo>
                <a:lnTo>
                  <a:pt x="44996" y="31117"/>
                </a:lnTo>
                <a:lnTo>
                  <a:pt x="39002" y="23978"/>
                </a:lnTo>
                <a:lnTo>
                  <a:pt x="10083" y="23978"/>
                </a:lnTo>
                <a:lnTo>
                  <a:pt x="9094" y="5335"/>
                </a:lnTo>
                <a:lnTo>
                  <a:pt x="6873" y="7862"/>
                </a:lnTo>
                <a:lnTo>
                  <a:pt x="4648" y="10403"/>
                </a:lnTo>
                <a:lnTo>
                  <a:pt x="2945" y="13488"/>
                </a:lnTo>
                <a:lnTo>
                  <a:pt x="1764" y="17120"/>
                </a:lnTo>
                <a:lnTo>
                  <a:pt x="598" y="20753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904797" y="4998542"/>
            <a:ext cx="19151" cy="30265"/>
          </a:xfrm>
          <a:custGeom>
            <a:avLst/>
            <a:gdLst/>
            <a:ahLst/>
            <a:cxnLst/>
            <a:rect l="l" t="t" r="r" b="b"/>
            <a:pathLst>
              <a:path w="19151" h="30265">
                <a:moveTo>
                  <a:pt x="19151" y="4777"/>
                </a:moveTo>
                <a:lnTo>
                  <a:pt x="18820" y="2250"/>
                </a:lnTo>
                <a:lnTo>
                  <a:pt x="16092" y="190"/>
                </a:lnTo>
                <a:lnTo>
                  <a:pt x="13549" y="0"/>
                </a:lnTo>
                <a:lnTo>
                  <a:pt x="10947" y="190"/>
                </a:lnTo>
                <a:lnTo>
                  <a:pt x="8369" y="1612"/>
                </a:lnTo>
                <a:lnTo>
                  <a:pt x="7837" y="4777"/>
                </a:lnTo>
                <a:lnTo>
                  <a:pt x="7837" y="12319"/>
                </a:lnTo>
                <a:lnTo>
                  <a:pt x="0" y="28526"/>
                </a:lnTo>
                <a:lnTo>
                  <a:pt x="1536" y="30265"/>
                </a:lnTo>
                <a:lnTo>
                  <a:pt x="4621" y="30200"/>
                </a:lnTo>
                <a:lnTo>
                  <a:pt x="7545" y="28638"/>
                </a:lnTo>
                <a:lnTo>
                  <a:pt x="15619" y="16498"/>
                </a:lnTo>
                <a:lnTo>
                  <a:pt x="17297" y="13705"/>
                </a:lnTo>
                <a:lnTo>
                  <a:pt x="18378" y="11023"/>
                </a:lnTo>
                <a:lnTo>
                  <a:pt x="18961" y="8143"/>
                </a:lnTo>
                <a:lnTo>
                  <a:pt x="19151" y="47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964654" y="4954607"/>
            <a:ext cx="43549" cy="58254"/>
          </a:xfrm>
          <a:custGeom>
            <a:avLst/>
            <a:gdLst/>
            <a:ahLst/>
            <a:cxnLst/>
            <a:rect l="l" t="t" r="r" b="b"/>
            <a:pathLst>
              <a:path w="43549" h="58254">
                <a:moveTo>
                  <a:pt x="1332" y="48945"/>
                </a:moveTo>
                <a:lnTo>
                  <a:pt x="3453" y="52642"/>
                </a:lnTo>
                <a:lnTo>
                  <a:pt x="6628" y="55397"/>
                </a:lnTo>
                <a:lnTo>
                  <a:pt x="10821" y="57175"/>
                </a:lnTo>
                <a:lnTo>
                  <a:pt x="15595" y="58254"/>
                </a:lnTo>
                <a:lnTo>
                  <a:pt x="21564" y="58254"/>
                </a:lnTo>
                <a:lnTo>
                  <a:pt x="24588" y="57567"/>
                </a:lnTo>
                <a:lnTo>
                  <a:pt x="27418" y="56186"/>
                </a:lnTo>
                <a:lnTo>
                  <a:pt x="31482" y="45439"/>
                </a:lnTo>
                <a:lnTo>
                  <a:pt x="27011" y="48704"/>
                </a:lnTo>
                <a:lnTo>
                  <a:pt x="22478" y="50659"/>
                </a:lnTo>
                <a:lnTo>
                  <a:pt x="16765" y="50659"/>
                </a:lnTo>
                <a:lnTo>
                  <a:pt x="12571" y="48207"/>
                </a:lnTo>
                <a:lnTo>
                  <a:pt x="9958" y="44399"/>
                </a:lnTo>
                <a:lnTo>
                  <a:pt x="9345" y="27406"/>
                </a:lnTo>
                <a:lnTo>
                  <a:pt x="7075" y="28854"/>
                </a:lnTo>
                <a:lnTo>
                  <a:pt x="3049" y="32144"/>
                </a:lnTo>
                <a:lnTo>
                  <a:pt x="608" y="36536"/>
                </a:lnTo>
                <a:lnTo>
                  <a:pt x="0" y="39142"/>
                </a:lnTo>
                <a:lnTo>
                  <a:pt x="0" y="44665"/>
                </a:lnTo>
                <a:lnTo>
                  <a:pt x="1332" y="48945"/>
                </a:lnTo>
                <a:close/>
              </a:path>
              <a:path w="43549" h="58254">
                <a:moveTo>
                  <a:pt x="37515" y="57430"/>
                </a:moveTo>
                <a:lnTo>
                  <a:pt x="40425" y="57492"/>
                </a:lnTo>
                <a:lnTo>
                  <a:pt x="43549" y="55713"/>
                </a:lnTo>
                <a:lnTo>
                  <a:pt x="43549" y="16661"/>
                </a:lnTo>
                <a:lnTo>
                  <a:pt x="43153" y="13780"/>
                </a:lnTo>
                <a:lnTo>
                  <a:pt x="41669" y="8837"/>
                </a:lnTo>
                <a:lnTo>
                  <a:pt x="38837" y="5093"/>
                </a:lnTo>
                <a:lnTo>
                  <a:pt x="35013" y="2146"/>
                </a:lnTo>
                <a:lnTo>
                  <a:pt x="32346" y="1296"/>
                </a:lnTo>
                <a:lnTo>
                  <a:pt x="29678" y="431"/>
                </a:lnTo>
                <a:lnTo>
                  <a:pt x="26428" y="0"/>
                </a:lnTo>
                <a:lnTo>
                  <a:pt x="20585" y="0"/>
                </a:lnTo>
                <a:lnTo>
                  <a:pt x="16560" y="547"/>
                </a:lnTo>
                <a:lnTo>
                  <a:pt x="12712" y="1397"/>
                </a:lnTo>
                <a:lnTo>
                  <a:pt x="9320" y="2541"/>
                </a:lnTo>
                <a:lnTo>
                  <a:pt x="6551" y="3848"/>
                </a:lnTo>
                <a:lnTo>
                  <a:pt x="2934" y="6706"/>
                </a:lnTo>
                <a:lnTo>
                  <a:pt x="2592" y="9587"/>
                </a:lnTo>
                <a:lnTo>
                  <a:pt x="3100" y="12420"/>
                </a:lnTo>
                <a:lnTo>
                  <a:pt x="5727" y="13082"/>
                </a:lnTo>
                <a:lnTo>
                  <a:pt x="8853" y="11315"/>
                </a:lnTo>
                <a:lnTo>
                  <a:pt x="11722" y="9944"/>
                </a:lnTo>
                <a:lnTo>
                  <a:pt x="15289" y="8737"/>
                </a:lnTo>
                <a:lnTo>
                  <a:pt x="19343" y="7898"/>
                </a:lnTo>
                <a:lnTo>
                  <a:pt x="23991" y="7898"/>
                </a:lnTo>
                <a:lnTo>
                  <a:pt x="27392" y="8686"/>
                </a:lnTo>
                <a:lnTo>
                  <a:pt x="30175" y="10008"/>
                </a:lnTo>
                <a:lnTo>
                  <a:pt x="32792" y="13384"/>
                </a:lnTo>
                <a:lnTo>
                  <a:pt x="33657" y="16523"/>
                </a:lnTo>
                <a:lnTo>
                  <a:pt x="33883" y="20372"/>
                </a:lnTo>
                <a:lnTo>
                  <a:pt x="33883" y="24498"/>
                </a:lnTo>
                <a:lnTo>
                  <a:pt x="22453" y="24498"/>
                </a:lnTo>
                <a:lnTo>
                  <a:pt x="18745" y="24865"/>
                </a:lnTo>
                <a:lnTo>
                  <a:pt x="15444" y="25589"/>
                </a:lnTo>
                <a:lnTo>
                  <a:pt x="12139" y="26327"/>
                </a:lnTo>
                <a:lnTo>
                  <a:pt x="9345" y="27406"/>
                </a:lnTo>
                <a:lnTo>
                  <a:pt x="9958" y="44399"/>
                </a:lnTo>
                <a:lnTo>
                  <a:pt x="9958" y="41644"/>
                </a:lnTo>
                <a:lnTo>
                  <a:pt x="10275" y="38620"/>
                </a:lnTo>
                <a:lnTo>
                  <a:pt x="12446" y="35078"/>
                </a:lnTo>
                <a:lnTo>
                  <a:pt x="15038" y="33310"/>
                </a:lnTo>
                <a:lnTo>
                  <a:pt x="18619" y="32194"/>
                </a:lnTo>
                <a:lnTo>
                  <a:pt x="22896" y="31507"/>
                </a:lnTo>
                <a:lnTo>
                  <a:pt x="33883" y="31507"/>
                </a:lnTo>
                <a:lnTo>
                  <a:pt x="33883" y="42774"/>
                </a:lnTo>
                <a:lnTo>
                  <a:pt x="31482" y="45439"/>
                </a:lnTo>
                <a:lnTo>
                  <a:pt x="27418" y="56186"/>
                </a:lnTo>
                <a:lnTo>
                  <a:pt x="30276" y="54824"/>
                </a:lnTo>
                <a:lnTo>
                  <a:pt x="32853" y="52895"/>
                </a:lnTo>
                <a:lnTo>
                  <a:pt x="35180" y="50417"/>
                </a:lnTo>
                <a:lnTo>
                  <a:pt x="35180" y="55713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4026030" y="4954601"/>
            <a:ext cx="45666" cy="57505"/>
          </a:xfrm>
          <a:custGeom>
            <a:avLst/>
            <a:gdLst/>
            <a:ahLst/>
            <a:cxnLst/>
            <a:rect l="l" t="t" r="r" b="b"/>
            <a:pathLst>
              <a:path w="45666" h="57505">
                <a:moveTo>
                  <a:pt x="35939" y="24624"/>
                </a:moveTo>
                <a:lnTo>
                  <a:pt x="35939" y="55676"/>
                </a:lnTo>
                <a:lnTo>
                  <a:pt x="37299" y="57185"/>
                </a:lnTo>
                <a:lnTo>
                  <a:pt x="39852" y="57505"/>
                </a:lnTo>
                <a:lnTo>
                  <a:pt x="42556" y="57466"/>
                </a:lnTo>
                <a:lnTo>
                  <a:pt x="45666" y="55676"/>
                </a:lnTo>
                <a:lnTo>
                  <a:pt x="45666" y="19557"/>
                </a:lnTo>
                <a:lnTo>
                  <a:pt x="45339" y="16332"/>
                </a:lnTo>
                <a:lnTo>
                  <a:pt x="44691" y="13639"/>
                </a:lnTo>
                <a:lnTo>
                  <a:pt x="44042" y="10957"/>
                </a:lnTo>
                <a:lnTo>
                  <a:pt x="41475" y="6601"/>
                </a:lnTo>
                <a:lnTo>
                  <a:pt x="38023" y="2994"/>
                </a:lnTo>
                <a:lnTo>
                  <a:pt x="33210" y="596"/>
                </a:lnTo>
                <a:lnTo>
                  <a:pt x="30226" y="0"/>
                </a:lnTo>
                <a:lnTo>
                  <a:pt x="23670" y="0"/>
                </a:lnTo>
                <a:lnTo>
                  <a:pt x="20675" y="787"/>
                </a:lnTo>
                <a:lnTo>
                  <a:pt x="17716" y="2335"/>
                </a:lnTo>
                <a:lnTo>
                  <a:pt x="14742" y="3883"/>
                </a:lnTo>
                <a:lnTo>
                  <a:pt x="11772" y="6324"/>
                </a:lnTo>
                <a:lnTo>
                  <a:pt x="8788" y="9662"/>
                </a:lnTo>
                <a:lnTo>
                  <a:pt x="8788" y="2653"/>
                </a:lnTo>
                <a:lnTo>
                  <a:pt x="8572" y="1864"/>
                </a:lnTo>
                <a:lnTo>
                  <a:pt x="6004" y="863"/>
                </a:lnTo>
                <a:lnTo>
                  <a:pt x="2794" y="863"/>
                </a:lnTo>
                <a:lnTo>
                  <a:pt x="0" y="2653"/>
                </a:lnTo>
                <a:lnTo>
                  <a:pt x="0" y="55676"/>
                </a:lnTo>
                <a:lnTo>
                  <a:pt x="1357" y="57185"/>
                </a:lnTo>
                <a:lnTo>
                  <a:pt x="3898" y="57505"/>
                </a:lnTo>
                <a:lnTo>
                  <a:pt x="6628" y="57466"/>
                </a:lnTo>
                <a:lnTo>
                  <a:pt x="9728" y="55676"/>
                </a:lnTo>
                <a:lnTo>
                  <a:pt x="9728" y="18618"/>
                </a:lnTo>
                <a:lnTo>
                  <a:pt x="12395" y="15278"/>
                </a:lnTo>
                <a:lnTo>
                  <a:pt x="14947" y="12750"/>
                </a:lnTo>
                <a:lnTo>
                  <a:pt x="17385" y="11008"/>
                </a:lnTo>
                <a:lnTo>
                  <a:pt x="22247" y="8420"/>
                </a:lnTo>
                <a:lnTo>
                  <a:pt x="26578" y="8420"/>
                </a:lnTo>
                <a:lnTo>
                  <a:pt x="29664" y="9485"/>
                </a:lnTo>
                <a:lnTo>
                  <a:pt x="32270" y="11212"/>
                </a:lnTo>
                <a:lnTo>
                  <a:pt x="34074" y="13881"/>
                </a:lnTo>
                <a:lnTo>
                  <a:pt x="35241" y="17322"/>
                </a:lnTo>
                <a:lnTo>
                  <a:pt x="35939" y="21602"/>
                </a:lnTo>
                <a:lnTo>
                  <a:pt x="35939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4085543" y="4929915"/>
            <a:ext cx="48783" cy="82958"/>
          </a:xfrm>
          <a:custGeom>
            <a:avLst/>
            <a:gdLst/>
            <a:ahLst/>
            <a:cxnLst/>
            <a:rect l="l" t="t" r="r" b="b"/>
            <a:pathLst>
              <a:path w="48783" h="82958">
                <a:moveTo>
                  <a:pt x="40349" y="81180"/>
                </a:moveTo>
                <a:lnTo>
                  <a:pt x="43016" y="82144"/>
                </a:lnTo>
                <a:lnTo>
                  <a:pt x="45989" y="82144"/>
                </a:lnTo>
                <a:lnTo>
                  <a:pt x="48783" y="80366"/>
                </a:lnTo>
                <a:lnTo>
                  <a:pt x="48783" y="1893"/>
                </a:lnTo>
                <a:lnTo>
                  <a:pt x="47360" y="370"/>
                </a:lnTo>
                <a:lnTo>
                  <a:pt x="44805" y="0"/>
                </a:lnTo>
                <a:lnTo>
                  <a:pt x="42115" y="50"/>
                </a:lnTo>
                <a:lnTo>
                  <a:pt x="39001" y="1893"/>
                </a:lnTo>
                <a:lnTo>
                  <a:pt x="39001" y="32702"/>
                </a:lnTo>
                <a:lnTo>
                  <a:pt x="36489" y="30074"/>
                </a:lnTo>
                <a:lnTo>
                  <a:pt x="33948" y="28069"/>
                </a:lnTo>
                <a:lnTo>
                  <a:pt x="31370" y="26723"/>
                </a:lnTo>
                <a:lnTo>
                  <a:pt x="28792" y="25361"/>
                </a:lnTo>
                <a:lnTo>
                  <a:pt x="25958" y="24688"/>
                </a:lnTo>
                <a:lnTo>
                  <a:pt x="19126" y="24688"/>
                </a:lnTo>
                <a:lnTo>
                  <a:pt x="15839" y="25377"/>
                </a:lnTo>
                <a:lnTo>
                  <a:pt x="12992" y="26784"/>
                </a:lnTo>
                <a:lnTo>
                  <a:pt x="10148" y="28171"/>
                </a:lnTo>
                <a:lnTo>
                  <a:pt x="7760" y="30165"/>
                </a:lnTo>
                <a:lnTo>
                  <a:pt x="5841" y="32753"/>
                </a:lnTo>
                <a:lnTo>
                  <a:pt x="3902" y="35359"/>
                </a:lnTo>
                <a:lnTo>
                  <a:pt x="2451" y="38481"/>
                </a:lnTo>
                <a:lnTo>
                  <a:pt x="1475" y="42152"/>
                </a:lnTo>
                <a:lnTo>
                  <a:pt x="496" y="45835"/>
                </a:lnTo>
                <a:lnTo>
                  <a:pt x="0" y="49936"/>
                </a:lnTo>
                <a:lnTo>
                  <a:pt x="0" y="58346"/>
                </a:lnTo>
                <a:lnTo>
                  <a:pt x="396" y="62003"/>
                </a:lnTo>
                <a:lnTo>
                  <a:pt x="1169" y="65481"/>
                </a:lnTo>
                <a:lnTo>
                  <a:pt x="1968" y="68962"/>
                </a:lnTo>
                <a:lnTo>
                  <a:pt x="3214" y="71972"/>
                </a:lnTo>
                <a:lnTo>
                  <a:pt x="4917" y="74549"/>
                </a:lnTo>
                <a:lnTo>
                  <a:pt x="6630" y="77127"/>
                </a:lnTo>
                <a:lnTo>
                  <a:pt x="8851" y="79171"/>
                </a:lnTo>
                <a:lnTo>
                  <a:pt x="11610" y="80683"/>
                </a:lnTo>
                <a:lnTo>
                  <a:pt x="11112" y="63832"/>
                </a:lnTo>
                <a:lnTo>
                  <a:pt x="10695" y="61280"/>
                </a:lnTo>
                <a:lnTo>
                  <a:pt x="10274" y="58713"/>
                </a:lnTo>
                <a:lnTo>
                  <a:pt x="10087" y="56095"/>
                </a:lnTo>
                <a:lnTo>
                  <a:pt x="10087" y="53431"/>
                </a:lnTo>
                <a:lnTo>
                  <a:pt x="10313" y="48453"/>
                </a:lnTo>
                <a:lnTo>
                  <a:pt x="11304" y="43574"/>
                </a:lnTo>
                <a:lnTo>
                  <a:pt x="13172" y="39474"/>
                </a:lnTo>
                <a:lnTo>
                  <a:pt x="15648" y="35993"/>
                </a:lnTo>
                <a:lnTo>
                  <a:pt x="19116" y="33642"/>
                </a:lnTo>
                <a:lnTo>
                  <a:pt x="23688" y="33059"/>
                </a:lnTo>
                <a:lnTo>
                  <a:pt x="26355" y="33059"/>
                </a:lnTo>
                <a:lnTo>
                  <a:pt x="28919" y="33897"/>
                </a:lnTo>
                <a:lnTo>
                  <a:pt x="33832" y="37325"/>
                </a:lnTo>
                <a:lnTo>
                  <a:pt x="36374" y="39801"/>
                </a:lnTo>
                <a:lnTo>
                  <a:pt x="39001" y="43066"/>
                </a:lnTo>
                <a:lnTo>
                  <a:pt x="39001" y="64274"/>
                </a:lnTo>
                <a:lnTo>
                  <a:pt x="36017" y="67820"/>
                </a:lnTo>
                <a:lnTo>
                  <a:pt x="33263" y="70449"/>
                </a:lnTo>
                <a:lnTo>
                  <a:pt x="30697" y="72353"/>
                </a:lnTo>
                <a:lnTo>
                  <a:pt x="27014" y="74107"/>
                </a:lnTo>
                <a:lnTo>
                  <a:pt x="23280" y="74639"/>
                </a:lnTo>
                <a:lnTo>
                  <a:pt x="20728" y="74639"/>
                </a:lnTo>
                <a:lnTo>
                  <a:pt x="21567" y="82958"/>
                </a:lnTo>
                <a:lnTo>
                  <a:pt x="25134" y="82958"/>
                </a:lnTo>
                <a:lnTo>
                  <a:pt x="28425" y="82105"/>
                </a:lnTo>
                <a:lnTo>
                  <a:pt x="31421" y="80406"/>
                </a:lnTo>
                <a:lnTo>
                  <a:pt x="34444" y="78728"/>
                </a:lnTo>
                <a:lnTo>
                  <a:pt x="37327" y="76367"/>
                </a:lnTo>
                <a:lnTo>
                  <a:pt x="40121" y="73343"/>
                </a:lnTo>
                <a:lnTo>
                  <a:pt x="40121" y="80366"/>
                </a:lnTo>
                <a:lnTo>
                  <a:pt x="40349" y="81180"/>
                </a:lnTo>
                <a:close/>
              </a:path>
              <a:path w="48783" h="82958">
                <a:moveTo>
                  <a:pt x="11112" y="63832"/>
                </a:moveTo>
                <a:lnTo>
                  <a:pt x="11610" y="80683"/>
                </a:lnTo>
                <a:lnTo>
                  <a:pt x="14363" y="82195"/>
                </a:lnTo>
                <a:lnTo>
                  <a:pt x="17668" y="82958"/>
                </a:lnTo>
                <a:lnTo>
                  <a:pt x="21567" y="82958"/>
                </a:lnTo>
                <a:lnTo>
                  <a:pt x="20728" y="74639"/>
                </a:lnTo>
                <a:lnTo>
                  <a:pt x="18608" y="74042"/>
                </a:lnTo>
                <a:lnTo>
                  <a:pt x="15217" y="71654"/>
                </a:lnTo>
                <a:lnTo>
                  <a:pt x="12840" y="68073"/>
                </a:lnTo>
                <a:lnTo>
                  <a:pt x="11112" y="6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2436630" y="5069015"/>
            <a:ext cx="68159" cy="78473"/>
          </a:xfrm>
          <a:custGeom>
            <a:avLst/>
            <a:gdLst/>
            <a:ahLst/>
            <a:cxnLst/>
            <a:rect l="l" t="t" r="r" b="b"/>
            <a:pathLst>
              <a:path w="68159" h="78473">
                <a:moveTo>
                  <a:pt x="10717" y="34902"/>
                </a:moveTo>
                <a:lnTo>
                  <a:pt x="11123" y="31040"/>
                </a:lnTo>
                <a:lnTo>
                  <a:pt x="11924" y="27371"/>
                </a:lnTo>
                <a:lnTo>
                  <a:pt x="12722" y="23688"/>
                </a:lnTo>
                <a:lnTo>
                  <a:pt x="14058" y="20487"/>
                </a:lnTo>
                <a:lnTo>
                  <a:pt x="15923" y="17730"/>
                </a:lnTo>
                <a:lnTo>
                  <a:pt x="17791" y="14975"/>
                </a:lnTo>
                <a:lnTo>
                  <a:pt x="20203" y="12791"/>
                </a:lnTo>
                <a:lnTo>
                  <a:pt x="23187" y="11139"/>
                </a:lnTo>
                <a:lnTo>
                  <a:pt x="26172" y="9489"/>
                </a:lnTo>
                <a:lnTo>
                  <a:pt x="29855" y="8651"/>
                </a:lnTo>
                <a:lnTo>
                  <a:pt x="38646" y="8651"/>
                </a:lnTo>
                <a:lnTo>
                  <a:pt x="42340" y="9424"/>
                </a:lnTo>
                <a:lnTo>
                  <a:pt x="45313" y="10962"/>
                </a:lnTo>
                <a:lnTo>
                  <a:pt x="48284" y="12485"/>
                </a:lnTo>
                <a:lnTo>
                  <a:pt x="50684" y="14620"/>
                </a:lnTo>
                <a:lnTo>
                  <a:pt x="52463" y="17348"/>
                </a:lnTo>
                <a:lnTo>
                  <a:pt x="54241" y="20081"/>
                </a:lnTo>
                <a:lnTo>
                  <a:pt x="55523" y="23307"/>
                </a:lnTo>
                <a:lnTo>
                  <a:pt x="56286" y="27014"/>
                </a:lnTo>
                <a:lnTo>
                  <a:pt x="57059" y="30722"/>
                </a:lnTo>
                <a:lnTo>
                  <a:pt x="57428" y="34737"/>
                </a:lnTo>
                <a:lnTo>
                  <a:pt x="57428" y="43182"/>
                </a:lnTo>
                <a:lnTo>
                  <a:pt x="57045" y="47091"/>
                </a:lnTo>
                <a:lnTo>
                  <a:pt x="56260" y="50788"/>
                </a:lnTo>
                <a:lnTo>
                  <a:pt x="55472" y="54471"/>
                </a:lnTo>
                <a:lnTo>
                  <a:pt x="54151" y="57722"/>
                </a:lnTo>
                <a:lnTo>
                  <a:pt x="52322" y="60530"/>
                </a:lnTo>
                <a:lnTo>
                  <a:pt x="50468" y="63334"/>
                </a:lnTo>
                <a:lnTo>
                  <a:pt x="48042" y="65571"/>
                </a:lnTo>
                <a:lnTo>
                  <a:pt x="45007" y="67223"/>
                </a:lnTo>
                <a:lnTo>
                  <a:pt x="41997" y="68872"/>
                </a:lnTo>
                <a:lnTo>
                  <a:pt x="38265" y="69686"/>
                </a:lnTo>
                <a:lnTo>
                  <a:pt x="29372" y="69686"/>
                </a:lnTo>
                <a:lnTo>
                  <a:pt x="25653" y="68936"/>
                </a:lnTo>
                <a:lnTo>
                  <a:pt x="27594" y="78473"/>
                </a:lnTo>
                <a:lnTo>
                  <a:pt x="39154" y="78473"/>
                </a:lnTo>
                <a:lnTo>
                  <a:pt x="44234" y="77533"/>
                </a:lnTo>
                <a:lnTo>
                  <a:pt x="48600" y="75679"/>
                </a:lnTo>
                <a:lnTo>
                  <a:pt x="52945" y="73800"/>
                </a:lnTo>
                <a:lnTo>
                  <a:pt x="56588" y="71132"/>
                </a:lnTo>
                <a:lnTo>
                  <a:pt x="59461" y="67665"/>
                </a:lnTo>
                <a:lnTo>
                  <a:pt x="62355" y="64188"/>
                </a:lnTo>
                <a:lnTo>
                  <a:pt x="64526" y="59969"/>
                </a:lnTo>
                <a:lnTo>
                  <a:pt x="65973" y="55030"/>
                </a:lnTo>
                <a:lnTo>
                  <a:pt x="67424" y="50076"/>
                </a:lnTo>
                <a:lnTo>
                  <a:pt x="68159" y="44528"/>
                </a:lnTo>
                <a:lnTo>
                  <a:pt x="68159" y="32184"/>
                </a:lnTo>
                <a:lnTo>
                  <a:pt x="67475" y="26709"/>
                </a:lnTo>
                <a:lnTo>
                  <a:pt x="66128" y="21945"/>
                </a:lnTo>
                <a:lnTo>
                  <a:pt x="64767" y="17172"/>
                </a:lnTo>
                <a:lnTo>
                  <a:pt x="62712" y="13172"/>
                </a:lnTo>
                <a:lnTo>
                  <a:pt x="59930" y="9932"/>
                </a:lnTo>
                <a:lnTo>
                  <a:pt x="57161" y="6681"/>
                </a:lnTo>
                <a:lnTo>
                  <a:pt x="53708" y="4230"/>
                </a:lnTo>
                <a:lnTo>
                  <a:pt x="49540" y="2527"/>
                </a:lnTo>
                <a:lnTo>
                  <a:pt x="45374" y="839"/>
                </a:lnTo>
                <a:lnTo>
                  <a:pt x="40486" y="0"/>
                </a:lnTo>
                <a:lnTo>
                  <a:pt x="29056" y="0"/>
                </a:lnTo>
                <a:lnTo>
                  <a:pt x="23964" y="929"/>
                </a:lnTo>
                <a:lnTo>
                  <a:pt x="19610" y="2807"/>
                </a:lnTo>
                <a:lnTo>
                  <a:pt x="15250" y="4662"/>
                </a:lnTo>
                <a:lnTo>
                  <a:pt x="11620" y="7315"/>
                </a:lnTo>
                <a:lnTo>
                  <a:pt x="8712" y="10746"/>
                </a:lnTo>
                <a:lnTo>
                  <a:pt x="5814" y="14188"/>
                </a:lnTo>
                <a:lnTo>
                  <a:pt x="3632" y="18364"/>
                </a:lnTo>
                <a:lnTo>
                  <a:pt x="2171" y="23267"/>
                </a:lnTo>
                <a:lnTo>
                  <a:pt x="723" y="28181"/>
                </a:lnTo>
                <a:lnTo>
                  <a:pt x="0" y="33632"/>
                </a:lnTo>
                <a:lnTo>
                  <a:pt x="0" y="45935"/>
                </a:lnTo>
                <a:lnTo>
                  <a:pt x="659" y="51487"/>
                </a:lnTo>
                <a:lnTo>
                  <a:pt x="2005" y="56311"/>
                </a:lnTo>
                <a:lnTo>
                  <a:pt x="3326" y="61153"/>
                </a:lnTo>
                <a:lnTo>
                  <a:pt x="5356" y="65203"/>
                </a:lnTo>
                <a:lnTo>
                  <a:pt x="8089" y="68454"/>
                </a:lnTo>
                <a:lnTo>
                  <a:pt x="10817" y="71719"/>
                </a:lnTo>
                <a:lnTo>
                  <a:pt x="14284" y="74207"/>
                </a:lnTo>
                <a:lnTo>
                  <a:pt x="13827" y="58331"/>
                </a:lnTo>
                <a:lnTo>
                  <a:pt x="12585" y="55079"/>
                </a:lnTo>
                <a:lnTo>
                  <a:pt x="11837" y="51310"/>
                </a:lnTo>
                <a:lnTo>
                  <a:pt x="11098" y="47538"/>
                </a:lnTo>
                <a:lnTo>
                  <a:pt x="10717" y="43423"/>
                </a:lnTo>
                <a:lnTo>
                  <a:pt x="10717" y="34902"/>
                </a:lnTo>
                <a:close/>
              </a:path>
              <a:path w="68159" h="78473">
                <a:moveTo>
                  <a:pt x="17373" y="63792"/>
                </a:moveTo>
                <a:lnTo>
                  <a:pt x="15595" y="61064"/>
                </a:lnTo>
                <a:lnTo>
                  <a:pt x="13827" y="58331"/>
                </a:lnTo>
                <a:lnTo>
                  <a:pt x="14284" y="74207"/>
                </a:lnTo>
                <a:lnTo>
                  <a:pt x="18464" y="75910"/>
                </a:lnTo>
                <a:lnTo>
                  <a:pt x="22655" y="77612"/>
                </a:lnTo>
                <a:lnTo>
                  <a:pt x="27594" y="78473"/>
                </a:lnTo>
                <a:lnTo>
                  <a:pt x="25653" y="68936"/>
                </a:lnTo>
                <a:lnTo>
                  <a:pt x="22694" y="67424"/>
                </a:lnTo>
                <a:lnTo>
                  <a:pt x="19720" y="65912"/>
                </a:lnTo>
                <a:lnTo>
                  <a:pt x="17373" y="637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2519185" y="5138254"/>
            <a:ext cx="29502" cy="58266"/>
          </a:xfrm>
          <a:custGeom>
            <a:avLst/>
            <a:gdLst/>
            <a:ahLst/>
            <a:cxnLst/>
            <a:rect l="l" t="t" r="r" b="b"/>
            <a:pathLst>
              <a:path w="29502" h="58266">
                <a:moveTo>
                  <a:pt x="14983" y="5781"/>
                </a:moveTo>
                <a:lnTo>
                  <a:pt x="17524" y="7279"/>
                </a:lnTo>
                <a:lnTo>
                  <a:pt x="20102" y="8445"/>
                </a:lnTo>
                <a:lnTo>
                  <a:pt x="22769" y="9067"/>
                </a:lnTo>
                <a:lnTo>
                  <a:pt x="25794" y="9234"/>
                </a:lnTo>
                <a:lnTo>
                  <a:pt x="29502" y="266"/>
                </a:lnTo>
                <a:lnTo>
                  <a:pt x="24955" y="863"/>
                </a:lnTo>
                <a:lnTo>
                  <a:pt x="22298" y="863"/>
                </a:lnTo>
                <a:lnTo>
                  <a:pt x="19771" y="0"/>
                </a:lnTo>
                <a:lnTo>
                  <a:pt x="14983" y="5781"/>
                </a:lnTo>
                <a:close/>
              </a:path>
              <a:path w="29502" h="58266">
                <a:moveTo>
                  <a:pt x="25794" y="9234"/>
                </a:moveTo>
                <a:lnTo>
                  <a:pt x="29488" y="9234"/>
                </a:lnTo>
                <a:lnTo>
                  <a:pt x="32763" y="8535"/>
                </a:lnTo>
                <a:lnTo>
                  <a:pt x="35636" y="7138"/>
                </a:lnTo>
                <a:lnTo>
                  <a:pt x="38506" y="5741"/>
                </a:lnTo>
                <a:lnTo>
                  <a:pt x="40918" y="3761"/>
                </a:lnTo>
                <a:lnTo>
                  <a:pt x="42847" y="1195"/>
                </a:lnTo>
                <a:lnTo>
                  <a:pt x="44791" y="-1381"/>
                </a:lnTo>
                <a:lnTo>
                  <a:pt x="46278" y="-4507"/>
                </a:lnTo>
                <a:lnTo>
                  <a:pt x="47283" y="-8204"/>
                </a:lnTo>
                <a:lnTo>
                  <a:pt x="48272" y="-11897"/>
                </a:lnTo>
                <a:lnTo>
                  <a:pt x="48780" y="-16062"/>
                </a:lnTo>
                <a:lnTo>
                  <a:pt x="48780" y="-24547"/>
                </a:lnTo>
                <a:lnTo>
                  <a:pt x="48384" y="-28191"/>
                </a:lnTo>
                <a:lnTo>
                  <a:pt x="47599" y="-31622"/>
                </a:lnTo>
                <a:lnTo>
                  <a:pt x="46810" y="-35063"/>
                </a:lnTo>
                <a:lnTo>
                  <a:pt x="45565" y="-38073"/>
                </a:lnTo>
                <a:lnTo>
                  <a:pt x="43851" y="-40665"/>
                </a:lnTo>
                <a:lnTo>
                  <a:pt x="42138" y="-43253"/>
                </a:lnTo>
                <a:lnTo>
                  <a:pt x="39938" y="-45298"/>
                </a:lnTo>
                <a:lnTo>
                  <a:pt x="37235" y="-46796"/>
                </a:lnTo>
                <a:lnTo>
                  <a:pt x="34517" y="-48282"/>
                </a:lnTo>
                <a:lnTo>
                  <a:pt x="31240" y="-49032"/>
                </a:lnTo>
                <a:lnTo>
                  <a:pt x="27378" y="-49032"/>
                </a:lnTo>
                <a:lnTo>
                  <a:pt x="23950" y="-48830"/>
                </a:lnTo>
                <a:lnTo>
                  <a:pt x="20765" y="-47992"/>
                </a:lnTo>
                <a:lnTo>
                  <a:pt x="17701" y="-46583"/>
                </a:lnTo>
                <a:lnTo>
                  <a:pt x="14681" y="-44766"/>
                </a:lnTo>
                <a:lnTo>
                  <a:pt x="11696" y="-42339"/>
                </a:lnTo>
                <a:lnTo>
                  <a:pt x="8531" y="-39254"/>
                </a:lnTo>
                <a:lnTo>
                  <a:pt x="8531" y="-46379"/>
                </a:lnTo>
                <a:lnTo>
                  <a:pt x="8331" y="-47242"/>
                </a:lnTo>
                <a:lnTo>
                  <a:pt x="5739" y="-48182"/>
                </a:lnTo>
                <a:lnTo>
                  <a:pt x="2780" y="-48182"/>
                </a:lnTo>
                <a:lnTo>
                  <a:pt x="0" y="-46379"/>
                </a:lnTo>
                <a:lnTo>
                  <a:pt x="0" y="27673"/>
                </a:lnTo>
                <a:lnTo>
                  <a:pt x="965" y="29084"/>
                </a:lnTo>
                <a:lnTo>
                  <a:pt x="3884" y="29555"/>
                </a:lnTo>
                <a:lnTo>
                  <a:pt x="6616" y="29516"/>
                </a:lnTo>
                <a:lnTo>
                  <a:pt x="9712" y="27673"/>
                </a:lnTo>
                <a:lnTo>
                  <a:pt x="9712" y="1155"/>
                </a:lnTo>
                <a:lnTo>
                  <a:pt x="11123" y="2527"/>
                </a:lnTo>
                <a:lnTo>
                  <a:pt x="14983" y="5781"/>
                </a:lnTo>
                <a:lnTo>
                  <a:pt x="19771" y="0"/>
                </a:lnTo>
                <a:lnTo>
                  <a:pt x="14958" y="-3451"/>
                </a:lnTo>
                <a:lnTo>
                  <a:pt x="12406" y="-5953"/>
                </a:lnTo>
                <a:lnTo>
                  <a:pt x="9712" y="-9220"/>
                </a:lnTo>
                <a:lnTo>
                  <a:pt x="9712" y="-30300"/>
                </a:lnTo>
                <a:lnTo>
                  <a:pt x="12722" y="-33842"/>
                </a:lnTo>
                <a:lnTo>
                  <a:pt x="15491" y="-36471"/>
                </a:lnTo>
                <a:lnTo>
                  <a:pt x="18072" y="-38340"/>
                </a:lnTo>
                <a:lnTo>
                  <a:pt x="21805" y="-40104"/>
                </a:lnTo>
                <a:lnTo>
                  <a:pt x="25538" y="-40665"/>
                </a:lnTo>
                <a:lnTo>
                  <a:pt x="30186" y="-40078"/>
                </a:lnTo>
                <a:lnTo>
                  <a:pt x="33591" y="-37731"/>
                </a:lnTo>
                <a:lnTo>
                  <a:pt x="35939" y="-34185"/>
                </a:lnTo>
                <a:lnTo>
                  <a:pt x="37666" y="-29969"/>
                </a:lnTo>
                <a:lnTo>
                  <a:pt x="38491" y="-24904"/>
                </a:lnTo>
                <a:lnTo>
                  <a:pt x="38696" y="-22287"/>
                </a:lnTo>
                <a:lnTo>
                  <a:pt x="38696" y="-19580"/>
                </a:lnTo>
                <a:lnTo>
                  <a:pt x="38441" y="-14640"/>
                </a:lnTo>
                <a:lnTo>
                  <a:pt x="37411" y="-9777"/>
                </a:lnTo>
                <a:lnTo>
                  <a:pt x="35532" y="-5612"/>
                </a:lnTo>
                <a:lnTo>
                  <a:pt x="33019" y="-2080"/>
                </a:lnTo>
                <a:lnTo>
                  <a:pt x="29502" y="266"/>
                </a:lnTo>
                <a:lnTo>
                  <a:pt x="25794" y="9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2582038" y="5089222"/>
            <a:ext cx="48780" cy="78587"/>
          </a:xfrm>
          <a:custGeom>
            <a:avLst/>
            <a:gdLst/>
            <a:ahLst/>
            <a:cxnLst/>
            <a:rect l="l" t="t" r="r" b="b"/>
            <a:pathLst>
              <a:path w="48780" h="78587">
                <a:moveTo>
                  <a:pt x="9730" y="18731"/>
                </a:moveTo>
                <a:lnTo>
                  <a:pt x="12726" y="15189"/>
                </a:lnTo>
                <a:lnTo>
                  <a:pt x="15495" y="12560"/>
                </a:lnTo>
                <a:lnTo>
                  <a:pt x="18087" y="10692"/>
                </a:lnTo>
                <a:lnTo>
                  <a:pt x="21819" y="8928"/>
                </a:lnTo>
                <a:lnTo>
                  <a:pt x="25553" y="8366"/>
                </a:lnTo>
                <a:lnTo>
                  <a:pt x="30200" y="8953"/>
                </a:lnTo>
                <a:lnTo>
                  <a:pt x="33606" y="11300"/>
                </a:lnTo>
                <a:lnTo>
                  <a:pt x="35953" y="14846"/>
                </a:lnTo>
                <a:lnTo>
                  <a:pt x="37682" y="19062"/>
                </a:lnTo>
                <a:lnTo>
                  <a:pt x="38494" y="24127"/>
                </a:lnTo>
                <a:lnTo>
                  <a:pt x="38710" y="26744"/>
                </a:lnTo>
                <a:lnTo>
                  <a:pt x="40921" y="52793"/>
                </a:lnTo>
                <a:lnTo>
                  <a:pt x="42866" y="50227"/>
                </a:lnTo>
                <a:lnTo>
                  <a:pt x="44805" y="47650"/>
                </a:lnTo>
                <a:lnTo>
                  <a:pt x="46292" y="44524"/>
                </a:lnTo>
                <a:lnTo>
                  <a:pt x="47283" y="40827"/>
                </a:lnTo>
                <a:lnTo>
                  <a:pt x="48287" y="37134"/>
                </a:lnTo>
                <a:lnTo>
                  <a:pt x="48780" y="32969"/>
                </a:lnTo>
                <a:lnTo>
                  <a:pt x="48780" y="24484"/>
                </a:lnTo>
                <a:lnTo>
                  <a:pt x="48402" y="20840"/>
                </a:lnTo>
                <a:lnTo>
                  <a:pt x="47599" y="17409"/>
                </a:lnTo>
                <a:lnTo>
                  <a:pt x="46826" y="13968"/>
                </a:lnTo>
                <a:lnTo>
                  <a:pt x="45580" y="10958"/>
                </a:lnTo>
                <a:lnTo>
                  <a:pt x="43867" y="8366"/>
                </a:lnTo>
                <a:lnTo>
                  <a:pt x="42152" y="5778"/>
                </a:lnTo>
                <a:lnTo>
                  <a:pt x="39956" y="3733"/>
                </a:lnTo>
                <a:lnTo>
                  <a:pt x="37238" y="2235"/>
                </a:lnTo>
                <a:lnTo>
                  <a:pt x="34531" y="749"/>
                </a:lnTo>
                <a:lnTo>
                  <a:pt x="31255" y="0"/>
                </a:lnTo>
                <a:lnTo>
                  <a:pt x="27396" y="0"/>
                </a:lnTo>
                <a:lnTo>
                  <a:pt x="23954" y="201"/>
                </a:lnTo>
                <a:lnTo>
                  <a:pt x="20779" y="1040"/>
                </a:lnTo>
                <a:lnTo>
                  <a:pt x="17720" y="2448"/>
                </a:lnTo>
                <a:lnTo>
                  <a:pt x="14695" y="4265"/>
                </a:lnTo>
                <a:lnTo>
                  <a:pt x="11711" y="6692"/>
                </a:lnTo>
                <a:lnTo>
                  <a:pt x="8547" y="9777"/>
                </a:lnTo>
                <a:lnTo>
                  <a:pt x="8547" y="2653"/>
                </a:lnTo>
                <a:lnTo>
                  <a:pt x="8345" y="1789"/>
                </a:lnTo>
                <a:lnTo>
                  <a:pt x="5753" y="849"/>
                </a:lnTo>
                <a:lnTo>
                  <a:pt x="2793" y="849"/>
                </a:lnTo>
                <a:lnTo>
                  <a:pt x="0" y="2653"/>
                </a:lnTo>
                <a:lnTo>
                  <a:pt x="0" y="76705"/>
                </a:lnTo>
                <a:lnTo>
                  <a:pt x="979" y="78116"/>
                </a:lnTo>
                <a:lnTo>
                  <a:pt x="3898" y="78587"/>
                </a:lnTo>
                <a:lnTo>
                  <a:pt x="6631" y="78548"/>
                </a:lnTo>
                <a:lnTo>
                  <a:pt x="9730" y="76705"/>
                </a:lnTo>
                <a:lnTo>
                  <a:pt x="9730" y="50187"/>
                </a:lnTo>
                <a:lnTo>
                  <a:pt x="11139" y="51559"/>
                </a:lnTo>
                <a:lnTo>
                  <a:pt x="13731" y="53784"/>
                </a:lnTo>
                <a:lnTo>
                  <a:pt x="17539" y="56311"/>
                </a:lnTo>
                <a:lnTo>
                  <a:pt x="20116" y="57477"/>
                </a:lnTo>
                <a:lnTo>
                  <a:pt x="22785" y="58099"/>
                </a:lnTo>
                <a:lnTo>
                  <a:pt x="25808" y="58266"/>
                </a:lnTo>
                <a:lnTo>
                  <a:pt x="29502" y="58266"/>
                </a:lnTo>
                <a:lnTo>
                  <a:pt x="32778" y="57567"/>
                </a:lnTo>
                <a:lnTo>
                  <a:pt x="35651" y="56170"/>
                </a:lnTo>
                <a:lnTo>
                  <a:pt x="35551" y="43420"/>
                </a:lnTo>
                <a:lnTo>
                  <a:pt x="33033" y="46951"/>
                </a:lnTo>
                <a:lnTo>
                  <a:pt x="29517" y="49298"/>
                </a:lnTo>
                <a:lnTo>
                  <a:pt x="24955" y="49895"/>
                </a:lnTo>
                <a:lnTo>
                  <a:pt x="22316" y="49895"/>
                </a:lnTo>
                <a:lnTo>
                  <a:pt x="19789" y="49032"/>
                </a:lnTo>
                <a:lnTo>
                  <a:pt x="14961" y="45580"/>
                </a:lnTo>
                <a:lnTo>
                  <a:pt x="12420" y="43078"/>
                </a:lnTo>
                <a:lnTo>
                  <a:pt x="9730" y="39811"/>
                </a:lnTo>
                <a:lnTo>
                  <a:pt x="9730" y="18731"/>
                </a:lnTo>
                <a:close/>
              </a:path>
              <a:path w="48780" h="78587">
                <a:moveTo>
                  <a:pt x="38710" y="29451"/>
                </a:moveTo>
                <a:lnTo>
                  <a:pt x="38455" y="34391"/>
                </a:lnTo>
                <a:lnTo>
                  <a:pt x="37429" y="39254"/>
                </a:lnTo>
                <a:lnTo>
                  <a:pt x="35551" y="43420"/>
                </a:lnTo>
                <a:lnTo>
                  <a:pt x="35651" y="56170"/>
                </a:lnTo>
                <a:lnTo>
                  <a:pt x="38506" y="54773"/>
                </a:lnTo>
                <a:lnTo>
                  <a:pt x="40921" y="52793"/>
                </a:lnTo>
                <a:lnTo>
                  <a:pt x="38710" y="26744"/>
                </a:lnTo>
                <a:lnTo>
                  <a:pt x="38710" y="29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2641197" y="5089215"/>
            <a:ext cx="53025" cy="58266"/>
          </a:xfrm>
          <a:custGeom>
            <a:avLst/>
            <a:gdLst/>
            <a:ahLst/>
            <a:cxnLst/>
            <a:rect l="l" t="t" r="r" b="b"/>
            <a:pathLst>
              <a:path w="53025" h="58266">
                <a:moveTo>
                  <a:pt x="537" y="38124"/>
                </a:moveTo>
                <a:lnTo>
                  <a:pt x="1587" y="41656"/>
                </a:lnTo>
                <a:lnTo>
                  <a:pt x="2656" y="45198"/>
                </a:lnTo>
                <a:lnTo>
                  <a:pt x="4269" y="48197"/>
                </a:lnTo>
                <a:lnTo>
                  <a:pt x="8586" y="53150"/>
                </a:lnTo>
                <a:lnTo>
                  <a:pt x="11292" y="55030"/>
                </a:lnTo>
                <a:lnTo>
                  <a:pt x="10886" y="37185"/>
                </a:lnTo>
                <a:lnTo>
                  <a:pt x="10354" y="34632"/>
                </a:lnTo>
                <a:lnTo>
                  <a:pt x="10072" y="31903"/>
                </a:lnTo>
                <a:lnTo>
                  <a:pt x="10072" y="25971"/>
                </a:lnTo>
                <a:lnTo>
                  <a:pt x="10403" y="23177"/>
                </a:lnTo>
                <a:lnTo>
                  <a:pt x="11052" y="20624"/>
                </a:lnTo>
                <a:lnTo>
                  <a:pt x="11710" y="18072"/>
                </a:lnTo>
                <a:lnTo>
                  <a:pt x="12715" y="15862"/>
                </a:lnTo>
                <a:lnTo>
                  <a:pt x="15407" y="12128"/>
                </a:lnTo>
                <a:lnTo>
                  <a:pt x="19202" y="9665"/>
                </a:lnTo>
                <a:lnTo>
                  <a:pt x="23764" y="8140"/>
                </a:lnTo>
                <a:lnTo>
                  <a:pt x="29798" y="8140"/>
                </a:lnTo>
                <a:lnTo>
                  <a:pt x="32410" y="8698"/>
                </a:lnTo>
                <a:lnTo>
                  <a:pt x="36615" y="10948"/>
                </a:lnTo>
                <a:lnTo>
                  <a:pt x="39509" y="14375"/>
                </a:lnTo>
                <a:lnTo>
                  <a:pt x="41619" y="18540"/>
                </a:lnTo>
                <a:lnTo>
                  <a:pt x="42152" y="21095"/>
                </a:lnTo>
                <a:lnTo>
                  <a:pt x="42685" y="23660"/>
                </a:lnTo>
                <a:lnTo>
                  <a:pt x="42951" y="26352"/>
                </a:lnTo>
                <a:lnTo>
                  <a:pt x="42951" y="32282"/>
                </a:lnTo>
                <a:lnTo>
                  <a:pt x="42635" y="35104"/>
                </a:lnTo>
                <a:lnTo>
                  <a:pt x="42001" y="37656"/>
                </a:lnTo>
                <a:lnTo>
                  <a:pt x="41363" y="40209"/>
                </a:lnTo>
                <a:lnTo>
                  <a:pt x="40374" y="42405"/>
                </a:lnTo>
                <a:lnTo>
                  <a:pt x="37680" y="46102"/>
                </a:lnTo>
                <a:lnTo>
                  <a:pt x="33846" y="48539"/>
                </a:lnTo>
                <a:lnTo>
                  <a:pt x="29274" y="50087"/>
                </a:lnTo>
                <a:lnTo>
                  <a:pt x="30406" y="58266"/>
                </a:lnTo>
                <a:lnTo>
                  <a:pt x="34329" y="57532"/>
                </a:lnTo>
                <a:lnTo>
                  <a:pt x="37731" y="56056"/>
                </a:lnTo>
                <a:lnTo>
                  <a:pt x="41122" y="54583"/>
                </a:lnTo>
                <a:lnTo>
                  <a:pt x="43955" y="52538"/>
                </a:lnTo>
                <a:lnTo>
                  <a:pt x="46216" y="49911"/>
                </a:lnTo>
                <a:lnTo>
                  <a:pt x="48477" y="47283"/>
                </a:lnTo>
                <a:lnTo>
                  <a:pt x="50166" y="44143"/>
                </a:lnTo>
                <a:lnTo>
                  <a:pt x="51310" y="40511"/>
                </a:lnTo>
                <a:lnTo>
                  <a:pt x="52452" y="36882"/>
                </a:lnTo>
                <a:lnTo>
                  <a:pt x="53025" y="32904"/>
                </a:lnTo>
                <a:lnTo>
                  <a:pt x="53025" y="24142"/>
                </a:lnTo>
                <a:lnTo>
                  <a:pt x="52477" y="20153"/>
                </a:lnTo>
                <a:lnTo>
                  <a:pt x="51396" y="16625"/>
                </a:lnTo>
                <a:lnTo>
                  <a:pt x="50317" y="13079"/>
                </a:lnTo>
                <a:lnTo>
                  <a:pt x="48704" y="10083"/>
                </a:lnTo>
                <a:lnTo>
                  <a:pt x="44373" y="5144"/>
                </a:lnTo>
                <a:lnTo>
                  <a:pt x="41685" y="3251"/>
                </a:lnTo>
                <a:lnTo>
                  <a:pt x="38444" y="1955"/>
                </a:lnTo>
                <a:lnTo>
                  <a:pt x="35204" y="659"/>
                </a:lnTo>
                <a:lnTo>
                  <a:pt x="31409" y="0"/>
                </a:lnTo>
                <a:lnTo>
                  <a:pt x="22532" y="0"/>
                </a:lnTo>
                <a:lnTo>
                  <a:pt x="18583" y="735"/>
                </a:lnTo>
                <a:lnTo>
                  <a:pt x="15203" y="2185"/>
                </a:lnTo>
                <a:lnTo>
                  <a:pt x="11826" y="3633"/>
                </a:lnTo>
                <a:lnTo>
                  <a:pt x="9006" y="5678"/>
                </a:lnTo>
                <a:lnTo>
                  <a:pt x="6746" y="8319"/>
                </a:lnTo>
                <a:lnTo>
                  <a:pt x="4497" y="10948"/>
                </a:lnTo>
                <a:lnTo>
                  <a:pt x="2807" y="14084"/>
                </a:lnTo>
                <a:lnTo>
                  <a:pt x="1677" y="17716"/>
                </a:lnTo>
                <a:lnTo>
                  <a:pt x="561" y="21348"/>
                </a:lnTo>
                <a:lnTo>
                  <a:pt x="0" y="25312"/>
                </a:lnTo>
                <a:lnTo>
                  <a:pt x="0" y="34124"/>
                </a:lnTo>
                <a:lnTo>
                  <a:pt x="537" y="38124"/>
                </a:lnTo>
                <a:close/>
              </a:path>
              <a:path w="53025" h="58266">
                <a:moveTo>
                  <a:pt x="13564" y="43867"/>
                </a:moveTo>
                <a:lnTo>
                  <a:pt x="11419" y="39737"/>
                </a:lnTo>
                <a:lnTo>
                  <a:pt x="10886" y="37185"/>
                </a:lnTo>
                <a:lnTo>
                  <a:pt x="11292" y="55030"/>
                </a:lnTo>
                <a:lnTo>
                  <a:pt x="14530" y="56325"/>
                </a:lnTo>
                <a:lnTo>
                  <a:pt x="17769" y="57618"/>
                </a:lnTo>
                <a:lnTo>
                  <a:pt x="21568" y="58266"/>
                </a:lnTo>
                <a:lnTo>
                  <a:pt x="30406" y="58266"/>
                </a:lnTo>
                <a:lnTo>
                  <a:pt x="29274" y="50087"/>
                </a:lnTo>
                <a:lnTo>
                  <a:pt x="23291" y="50087"/>
                </a:lnTo>
                <a:lnTo>
                  <a:pt x="20678" y="49530"/>
                </a:lnTo>
                <a:lnTo>
                  <a:pt x="16473" y="47283"/>
                </a:lnTo>
                <a:lnTo>
                  <a:pt x="13564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2708413" y="5089222"/>
            <a:ext cx="30952" cy="57491"/>
          </a:xfrm>
          <a:custGeom>
            <a:avLst/>
            <a:gdLst/>
            <a:ahLst/>
            <a:cxnLst/>
            <a:rect l="l" t="t" r="r" b="b"/>
            <a:pathLst>
              <a:path w="30952" h="57491">
                <a:moveTo>
                  <a:pt x="1346" y="57189"/>
                </a:moveTo>
                <a:lnTo>
                  <a:pt x="3887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102" y="18629"/>
                </a:lnTo>
                <a:lnTo>
                  <a:pt x="13488" y="15314"/>
                </a:lnTo>
                <a:lnTo>
                  <a:pt x="15725" y="12636"/>
                </a:lnTo>
                <a:lnTo>
                  <a:pt x="18798" y="10173"/>
                </a:lnTo>
                <a:lnTo>
                  <a:pt x="21643" y="9183"/>
                </a:lnTo>
                <a:lnTo>
                  <a:pt x="24918" y="9424"/>
                </a:lnTo>
                <a:lnTo>
                  <a:pt x="27917" y="10274"/>
                </a:lnTo>
                <a:lnTo>
                  <a:pt x="30887" y="8902"/>
                </a:lnTo>
                <a:lnTo>
                  <a:pt x="30952" y="3975"/>
                </a:lnTo>
                <a:lnTo>
                  <a:pt x="28958" y="939"/>
                </a:lnTo>
                <a:lnTo>
                  <a:pt x="26341" y="255"/>
                </a:lnTo>
                <a:lnTo>
                  <a:pt x="23788" y="0"/>
                </a:lnTo>
                <a:lnTo>
                  <a:pt x="21005" y="140"/>
                </a:lnTo>
                <a:lnTo>
                  <a:pt x="17628" y="1271"/>
                </a:lnTo>
                <a:lnTo>
                  <a:pt x="14147" y="3848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54"/>
                </a:lnTo>
                <a:lnTo>
                  <a:pt x="5996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2"/>
                </a:lnTo>
                <a:lnTo>
                  <a:pt x="1346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2743239" y="5075845"/>
            <a:ext cx="34660" cy="71527"/>
          </a:xfrm>
          <a:custGeom>
            <a:avLst/>
            <a:gdLst/>
            <a:ahLst/>
            <a:cxnLst/>
            <a:rect l="l" t="t" r="r" b="b"/>
            <a:pathLst>
              <a:path w="34660" h="71527">
                <a:moveTo>
                  <a:pt x="12485" y="39"/>
                </a:moveTo>
                <a:lnTo>
                  <a:pt x="9385" y="1893"/>
                </a:lnTo>
                <a:lnTo>
                  <a:pt x="9385" y="14503"/>
                </a:lnTo>
                <a:lnTo>
                  <a:pt x="1422" y="14568"/>
                </a:lnTo>
                <a:lnTo>
                  <a:pt x="50" y="17197"/>
                </a:lnTo>
                <a:lnTo>
                  <a:pt x="0" y="19965"/>
                </a:lnTo>
                <a:lnTo>
                  <a:pt x="1958" y="22567"/>
                </a:lnTo>
                <a:lnTo>
                  <a:pt x="9385" y="22567"/>
                </a:lnTo>
                <a:lnTo>
                  <a:pt x="9385" y="56616"/>
                </a:lnTo>
                <a:lnTo>
                  <a:pt x="9665" y="59269"/>
                </a:lnTo>
                <a:lnTo>
                  <a:pt x="10238" y="61545"/>
                </a:lnTo>
                <a:lnTo>
                  <a:pt x="11710" y="65660"/>
                </a:lnTo>
                <a:lnTo>
                  <a:pt x="14237" y="68604"/>
                </a:lnTo>
                <a:lnTo>
                  <a:pt x="17805" y="70432"/>
                </a:lnTo>
                <a:lnTo>
                  <a:pt x="22125" y="71527"/>
                </a:lnTo>
                <a:lnTo>
                  <a:pt x="25783" y="71527"/>
                </a:lnTo>
                <a:lnTo>
                  <a:pt x="28487" y="71233"/>
                </a:lnTo>
                <a:lnTo>
                  <a:pt x="31676" y="70497"/>
                </a:lnTo>
                <a:lnTo>
                  <a:pt x="34405" y="67870"/>
                </a:lnTo>
                <a:lnTo>
                  <a:pt x="34660" y="65163"/>
                </a:lnTo>
                <a:lnTo>
                  <a:pt x="34660" y="64453"/>
                </a:lnTo>
                <a:lnTo>
                  <a:pt x="32245" y="61822"/>
                </a:lnTo>
                <a:lnTo>
                  <a:pt x="29643" y="62776"/>
                </a:lnTo>
                <a:lnTo>
                  <a:pt x="26517" y="63219"/>
                </a:lnTo>
                <a:lnTo>
                  <a:pt x="23738" y="63219"/>
                </a:lnTo>
                <a:lnTo>
                  <a:pt x="21794" y="62279"/>
                </a:lnTo>
                <a:lnTo>
                  <a:pt x="19634" y="58545"/>
                </a:lnTo>
                <a:lnTo>
                  <a:pt x="19102" y="55792"/>
                </a:lnTo>
                <a:lnTo>
                  <a:pt x="19102" y="22567"/>
                </a:lnTo>
                <a:lnTo>
                  <a:pt x="33300" y="22567"/>
                </a:lnTo>
                <a:lnTo>
                  <a:pt x="34660" y="19965"/>
                </a:lnTo>
                <a:lnTo>
                  <a:pt x="34610" y="17197"/>
                </a:lnTo>
                <a:lnTo>
                  <a:pt x="32716" y="14503"/>
                </a:lnTo>
                <a:lnTo>
                  <a:pt x="19102" y="14503"/>
                </a:lnTo>
                <a:lnTo>
                  <a:pt x="19102" y="1893"/>
                </a:lnTo>
                <a:lnTo>
                  <a:pt x="17744" y="330"/>
                </a:lnTo>
                <a:lnTo>
                  <a:pt x="15191" y="0"/>
                </a:lnTo>
                <a:lnTo>
                  <a:pt x="1248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2790024" y="5090054"/>
            <a:ext cx="45719" cy="57426"/>
          </a:xfrm>
          <a:custGeom>
            <a:avLst/>
            <a:gdLst/>
            <a:ahLst/>
            <a:cxnLst/>
            <a:rect l="l" t="t" r="r" b="b"/>
            <a:pathLst>
              <a:path w="45719" h="57426">
                <a:moveTo>
                  <a:pt x="9791" y="1814"/>
                </a:moveTo>
                <a:lnTo>
                  <a:pt x="8392" y="251"/>
                </a:lnTo>
                <a:lnTo>
                  <a:pt x="5839" y="0"/>
                </a:lnTo>
                <a:lnTo>
                  <a:pt x="2552" y="74"/>
                </a:lnTo>
                <a:lnTo>
                  <a:pt x="0" y="1814"/>
                </a:lnTo>
                <a:lnTo>
                  <a:pt x="0" y="37832"/>
                </a:lnTo>
                <a:lnTo>
                  <a:pt x="327" y="41108"/>
                </a:lnTo>
                <a:lnTo>
                  <a:pt x="990" y="43801"/>
                </a:lnTo>
                <a:lnTo>
                  <a:pt x="1624" y="46479"/>
                </a:lnTo>
                <a:lnTo>
                  <a:pt x="4190" y="50874"/>
                </a:lnTo>
                <a:lnTo>
                  <a:pt x="7632" y="54493"/>
                </a:lnTo>
                <a:lnTo>
                  <a:pt x="12470" y="56843"/>
                </a:lnTo>
                <a:lnTo>
                  <a:pt x="15440" y="57426"/>
                </a:lnTo>
                <a:lnTo>
                  <a:pt x="22006" y="57426"/>
                </a:lnTo>
                <a:lnTo>
                  <a:pt x="24980" y="56667"/>
                </a:lnTo>
                <a:lnTo>
                  <a:pt x="27939" y="55130"/>
                </a:lnTo>
                <a:lnTo>
                  <a:pt x="30873" y="53592"/>
                </a:lnTo>
                <a:lnTo>
                  <a:pt x="33858" y="51167"/>
                </a:lnTo>
                <a:lnTo>
                  <a:pt x="36893" y="47825"/>
                </a:lnTo>
                <a:lnTo>
                  <a:pt x="36893" y="54838"/>
                </a:lnTo>
                <a:lnTo>
                  <a:pt x="37058" y="55623"/>
                </a:lnTo>
                <a:lnTo>
                  <a:pt x="39662" y="56628"/>
                </a:lnTo>
                <a:lnTo>
                  <a:pt x="42821" y="56628"/>
                </a:lnTo>
                <a:lnTo>
                  <a:pt x="45719" y="54838"/>
                </a:lnTo>
                <a:lnTo>
                  <a:pt x="45719" y="1814"/>
                </a:lnTo>
                <a:lnTo>
                  <a:pt x="44309" y="251"/>
                </a:lnTo>
                <a:lnTo>
                  <a:pt x="41767" y="0"/>
                </a:lnTo>
                <a:lnTo>
                  <a:pt x="39063" y="25"/>
                </a:lnTo>
                <a:lnTo>
                  <a:pt x="35939" y="1814"/>
                </a:lnTo>
                <a:lnTo>
                  <a:pt x="35939" y="38872"/>
                </a:lnTo>
                <a:lnTo>
                  <a:pt x="33235" y="42213"/>
                </a:lnTo>
                <a:lnTo>
                  <a:pt x="30669" y="44740"/>
                </a:lnTo>
                <a:lnTo>
                  <a:pt x="28256" y="46479"/>
                </a:lnTo>
                <a:lnTo>
                  <a:pt x="23418" y="49071"/>
                </a:lnTo>
                <a:lnTo>
                  <a:pt x="19088" y="49071"/>
                </a:lnTo>
                <a:lnTo>
                  <a:pt x="16027" y="47980"/>
                </a:lnTo>
                <a:lnTo>
                  <a:pt x="13449" y="46228"/>
                </a:lnTo>
                <a:lnTo>
                  <a:pt x="11592" y="43599"/>
                </a:lnTo>
                <a:lnTo>
                  <a:pt x="10466" y="40143"/>
                </a:lnTo>
                <a:lnTo>
                  <a:pt x="9791" y="35787"/>
                </a:lnTo>
                <a:lnTo>
                  <a:pt x="9791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2853190" y="508921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9"/>
                </a:moveTo>
                <a:lnTo>
                  <a:pt x="35928" y="55678"/>
                </a:lnTo>
                <a:lnTo>
                  <a:pt x="36932" y="57024"/>
                </a:lnTo>
                <a:lnTo>
                  <a:pt x="39837" y="57506"/>
                </a:lnTo>
                <a:lnTo>
                  <a:pt x="42555" y="57467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90" y="13641"/>
                </a:lnTo>
                <a:lnTo>
                  <a:pt x="44042" y="10958"/>
                </a:lnTo>
                <a:lnTo>
                  <a:pt x="41475" y="6602"/>
                </a:lnTo>
                <a:lnTo>
                  <a:pt x="38022" y="3009"/>
                </a:lnTo>
                <a:lnTo>
                  <a:pt x="33210" y="609"/>
                </a:lnTo>
                <a:lnTo>
                  <a:pt x="30225" y="0"/>
                </a:lnTo>
                <a:lnTo>
                  <a:pt x="23674" y="0"/>
                </a:lnTo>
                <a:lnTo>
                  <a:pt x="20660" y="788"/>
                </a:lnTo>
                <a:lnTo>
                  <a:pt x="17701" y="2336"/>
                </a:lnTo>
                <a:lnTo>
                  <a:pt x="14730" y="3884"/>
                </a:lnTo>
                <a:lnTo>
                  <a:pt x="11757" y="6325"/>
                </a:lnTo>
                <a:lnTo>
                  <a:pt x="8787" y="9665"/>
                </a:lnTo>
                <a:lnTo>
                  <a:pt x="8787" y="2654"/>
                </a:lnTo>
                <a:lnTo>
                  <a:pt x="8571" y="1865"/>
                </a:lnTo>
                <a:lnTo>
                  <a:pt x="6004" y="864"/>
                </a:lnTo>
                <a:lnTo>
                  <a:pt x="2793" y="864"/>
                </a:lnTo>
                <a:lnTo>
                  <a:pt x="0" y="2654"/>
                </a:lnTo>
                <a:lnTo>
                  <a:pt x="0" y="55678"/>
                </a:lnTo>
                <a:lnTo>
                  <a:pt x="965" y="57024"/>
                </a:lnTo>
                <a:lnTo>
                  <a:pt x="3884" y="57506"/>
                </a:lnTo>
                <a:lnTo>
                  <a:pt x="6616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9"/>
                </a:lnTo>
                <a:lnTo>
                  <a:pt x="14946" y="12752"/>
                </a:lnTo>
                <a:lnTo>
                  <a:pt x="17373" y="11023"/>
                </a:lnTo>
                <a:lnTo>
                  <a:pt x="22247" y="8431"/>
                </a:lnTo>
                <a:lnTo>
                  <a:pt x="26568" y="8431"/>
                </a:lnTo>
                <a:lnTo>
                  <a:pt x="29667" y="9486"/>
                </a:lnTo>
                <a:lnTo>
                  <a:pt x="32255" y="11225"/>
                </a:lnTo>
                <a:lnTo>
                  <a:pt x="34074" y="13892"/>
                </a:lnTo>
                <a:lnTo>
                  <a:pt x="35229" y="17324"/>
                </a:lnTo>
                <a:lnTo>
                  <a:pt x="35928" y="21603"/>
                </a:lnTo>
                <a:lnTo>
                  <a:pt x="3592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2914887" y="5068195"/>
            <a:ext cx="12016" cy="78526"/>
          </a:xfrm>
          <a:custGeom>
            <a:avLst/>
            <a:gdLst/>
            <a:ahLst/>
            <a:cxnLst/>
            <a:rect l="l" t="t" r="r" b="b"/>
            <a:pathLst>
              <a:path w="12016" h="78526">
                <a:moveTo>
                  <a:pt x="0" y="5892"/>
                </a:moveTo>
                <a:lnTo>
                  <a:pt x="421" y="9654"/>
                </a:lnTo>
                <a:lnTo>
                  <a:pt x="3671" y="11659"/>
                </a:lnTo>
                <a:lnTo>
                  <a:pt x="8255" y="11659"/>
                </a:lnTo>
                <a:lnTo>
                  <a:pt x="11584" y="9601"/>
                </a:lnTo>
                <a:lnTo>
                  <a:pt x="12016" y="5767"/>
                </a:lnTo>
                <a:lnTo>
                  <a:pt x="11595" y="2009"/>
                </a:lnTo>
                <a:lnTo>
                  <a:pt x="8345" y="0"/>
                </a:lnTo>
                <a:lnTo>
                  <a:pt x="374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6" h="78526">
                <a:moveTo>
                  <a:pt x="1169" y="23674"/>
                </a:moveTo>
                <a:lnTo>
                  <a:pt x="1169" y="76697"/>
                </a:lnTo>
                <a:lnTo>
                  <a:pt x="2148" y="78044"/>
                </a:lnTo>
                <a:lnTo>
                  <a:pt x="5054" y="78526"/>
                </a:lnTo>
                <a:lnTo>
                  <a:pt x="7786" y="78487"/>
                </a:lnTo>
                <a:lnTo>
                  <a:pt x="10886" y="76697"/>
                </a:lnTo>
                <a:lnTo>
                  <a:pt x="10886" y="23674"/>
                </a:lnTo>
                <a:lnTo>
                  <a:pt x="9540" y="22161"/>
                </a:lnTo>
                <a:lnTo>
                  <a:pt x="6973" y="21859"/>
                </a:lnTo>
                <a:lnTo>
                  <a:pt x="4269" y="21894"/>
                </a:lnTo>
                <a:lnTo>
                  <a:pt x="1169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2936281" y="5075845"/>
            <a:ext cx="34646" cy="71527"/>
          </a:xfrm>
          <a:custGeom>
            <a:avLst/>
            <a:gdLst/>
            <a:ahLst/>
            <a:cxnLst/>
            <a:rect l="l" t="t" r="r" b="b"/>
            <a:pathLst>
              <a:path w="34646" h="71527">
                <a:moveTo>
                  <a:pt x="12485" y="39"/>
                </a:moveTo>
                <a:lnTo>
                  <a:pt x="9385" y="1893"/>
                </a:lnTo>
                <a:lnTo>
                  <a:pt x="9385" y="14503"/>
                </a:lnTo>
                <a:lnTo>
                  <a:pt x="1412" y="14568"/>
                </a:lnTo>
                <a:lnTo>
                  <a:pt x="50" y="17197"/>
                </a:lnTo>
                <a:lnTo>
                  <a:pt x="0" y="19965"/>
                </a:lnTo>
                <a:lnTo>
                  <a:pt x="1958" y="22567"/>
                </a:lnTo>
                <a:lnTo>
                  <a:pt x="9385" y="22567"/>
                </a:lnTo>
                <a:lnTo>
                  <a:pt x="9385" y="56616"/>
                </a:lnTo>
                <a:lnTo>
                  <a:pt x="9651" y="59269"/>
                </a:lnTo>
                <a:lnTo>
                  <a:pt x="10224" y="61545"/>
                </a:lnTo>
                <a:lnTo>
                  <a:pt x="11710" y="65660"/>
                </a:lnTo>
                <a:lnTo>
                  <a:pt x="14237" y="68604"/>
                </a:lnTo>
                <a:lnTo>
                  <a:pt x="17806" y="70432"/>
                </a:lnTo>
                <a:lnTo>
                  <a:pt x="22125" y="71527"/>
                </a:lnTo>
                <a:lnTo>
                  <a:pt x="25783" y="71527"/>
                </a:lnTo>
                <a:lnTo>
                  <a:pt x="28487" y="71233"/>
                </a:lnTo>
                <a:lnTo>
                  <a:pt x="31676" y="70497"/>
                </a:lnTo>
                <a:lnTo>
                  <a:pt x="34405" y="67870"/>
                </a:lnTo>
                <a:lnTo>
                  <a:pt x="34646" y="65163"/>
                </a:lnTo>
                <a:lnTo>
                  <a:pt x="34646" y="64453"/>
                </a:lnTo>
                <a:lnTo>
                  <a:pt x="32245" y="61822"/>
                </a:lnTo>
                <a:lnTo>
                  <a:pt x="29643" y="62776"/>
                </a:lnTo>
                <a:lnTo>
                  <a:pt x="26517" y="63219"/>
                </a:lnTo>
                <a:lnTo>
                  <a:pt x="23738" y="63219"/>
                </a:lnTo>
                <a:lnTo>
                  <a:pt x="21794" y="62279"/>
                </a:lnTo>
                <a:lnTo>
                  <a:pt x="19635" y="58545"/>
                </a:lnTo>
                <a:lnTo>
                  <a:pt x="19091" y="55792"/>
                </a:lnTo>
                <a:lnTo>
                  <a:pt x="19091" y="22567"/>
                </a:lnTo>
                <a:lnTo>
                  <a:pt x="33300" y="22567"/>
                </a:lnTo>
                <a:lnTo>
                  <a:pt x="34646" y="19965"/>
                </a:lnTo>
                <a:lnTo>
                  <a:pt x="34607" y="17197"/>
                </a:lnTo>
                <a:lnTo>
                  <a:pt x="32717" y="14503"/>
                </a:lnTo>
                <a:lnTo>
                  <a:pt x="19091" y="14503"/>
                </a:lnTo>
                <a:lnTo>
                  <a:pt x="19091" y="1893"/>
                </a:lnTo>
                <a:lnTo>
                  <a:pt x="17744" y="330"/>
                </a:lnTo>
                <a:lnTo>
                  <a:pt x="15193" y="0"/>
                </a:lnTo>
                <a:lnTo>
                  <a:pt x="1248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2982196" y="5068195"/>
            <a:ext cx="12014" cy="78526"/>
          </a:xfrm>
          <a:custGeom>
            <a:avLst/>
            <a:gdLst/>
            <a:ahLst/>
            <a:cxnLst/>
            <a:rect l="l" t="t" r="r" b="b"/>
            <a:pathLst>
              <a:path w="12014" h="78526">
                <a:moveTo>
                  <a:pt x="0" y="5892"/>
                </a:moveTo>
                <a:lnTo>
                  <a:pt x="417" y="9654"/>
                </a:lnTo>
                <a:lnTo>
                  <a:pt x="3669" y="11659"/>
                </a:lnTo>
                <a:lnTo>
                  <a:pt x="8255" y="11659"/>
                </a:lnTo>
                <a:lnTo>
                  <a:pt x="11582" y="9601"/>
                </a:lnTo>
                <a:lnTo>
                  <a:pt x="12014" y="5767"/>
                </a:lnTo>
                <a:lnTo>
                  <a:pt x="11592" y="2009"/>
                </a:lnTo>
                <a:lnTo>
                  <a:pt x="8341" y="0"/>
                </a:lnTo>
                <a:lnTo>
                  <a:pt x="3743" y="0"/>
                </a:lnTo>
                <a:lnTo>
                  <a:pt x="429" y="2058"/>
                </a:lnTo>
                <a:lnTo>
                  <a:pt x="0" y="5892"/>
                </a:lnTo>
                <a:close/>
              </a:path>
              <a:path w="12014" h="78526">
                <a:moveTo>
                  <a:pt x="1167" y="23674"/>
                </a:moveTo>
                <a:lnTo>
                  <a:pt x="1167" y="76697"/>
                </a:lnTo>
                <a:lnTo>
                  <a:pt x="2513" y="78206"/>
                </a:lnTo>
                <a:lnTo>
                  <a:pt x="5054" y="78526"/>
                </a:lnTo>
                <a:lnTo>
                  <a:pt x="7783" y="78487"/>
                </a:lnTo>
                <a:lnTo>
                  <a:pt x="10894" y="76697"/>
                </a:lnTo>
                <a:lnTo>
                  <a:pt x="10894" y="23674"/>
                </a:lnTo>
                <a:lnTo>
                  <a:pt x="9536" y="22161"/>
                </a:lnTo>
                <a:lnTo>
                  <a:pt x="6984" y="21859"/>
                </a:lnTo>
                <a:lnTo>
                  <a:pt x="4277" y="21894"/>
                </a:lnTo>
                <a:lnTo>
                  <a:pt x="1167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007133" y="5089215"/>
            <a:ext cx="48783" cy="58266"/>
          </a:xfrm>
          <a:custGeom>
            <a:avLst/>
            <a:gdLst/>
            <a:ahLst/>
            <a:cxnLst/>
            <a:rect l="l" t="t" r="r" b="b"/>
            <a:pathLst>
              <a:path w="48783" h="58266">
                <a:moveTo>
                  <a:pt x="48783" y="21640"/>
                </a:moveTo>
                <a:lnTo>
                  <a:pt x="48337" y="18399"/>
                </a:lnTo>
                <a:lnTo>
                  <a:pt x="47462" y="15354"/>
                </a:lnTo>
                <a:lnTo>
                  <a:pt x="46573" y="12305"/>
                </a:lnTo>
                <a:lnTo>
                  <a:pt x="45187" y="9663"/>
                </a:lnTo>
                <a:lnTo>
                  <a:pt x="43308" y="7402"/>
                </a:lnTo>
                <a:lnTo>
                  <a:pt x="39016" y="3352"/>
                </a:lnTo>
                <a:lnTo>
                  <a:pt x="36093" y="2016"/>
                </a:lnTo>
                <a:lnTo>
                  <a:pt x="33159" y="670"/>
                </a:lnTo>
                <a:lnTo>
                  <a:pt x="29617" y="0"/>
                </a:lnTo>
                <a:lnTo>
                  <a:pt x="21567" y="0"/>
                </a:lnTo>
                <a:lnTo>
                  <a:pt x="18060" y="684"/>
                </a:lnTo>
                <a:lnTo>
                  <a:pt x="14911" y="2030"/>
                </a:lnTo>
                <a:lnTo>
                  <a:pt x="11761" y="3402"/>
                </a:lnTo>
                <a:lnTo>
                  <a:pt x="9093" y="5332"/>
                </a:lnTo>
                <a:lnTo>
                  <a:pt x="10083" y="23987"/>
                </a:lnTo>
                <a:lnTo>
                  <a:pt x="10529" y="19747"/>
                </a:lnTo>
                <a:lnTo>
                  <a:pt x="11877" y="15786"/>
                </a:lnTo>
                <a:lnTo>
                  <a:pt x="14047" y="12557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5"/>
                </a:lnTo>
                <a:lnTo>
                  <a:pt x="35586" y="11974"/>
                </a:lnTo>
                <a:lnTo>
                  <a:pt x="37986" y="14871"/>
                </a:lnTo>
                <a:lnTo>
                  <a:pt x="39117" y="18882"/>
                </a:lnTo>
                <a:lnTo>
                  <a:pt x="39002" y="23987"/>
                </a:lnTo>
                <a:lnTo>
                  <a:pt x="44996" y="31115"/>
                </a:lnTo>
                <a:lnTo>
                  <a:pt x="48388" y="29502"/>
                </a:lnTo>
                <a:lnTo>
                  <a:pt x="48783" y="26870"/>
                </a:lnTo>
                <a:lnTo>
                  <a:pt x="48783" y="21640"/>
                </a:lnTo>
                <a:close/>
              </a:path>
              <a:path w="48783" h="58266">
                <a:moveTo>
                  <a:pt x="0" y="29413"/>
                </a:moveTo>
                <a:lnTo>
                  <a:pt x="0" y="34201"/>
                </a:lnTo>
                <a:lnTo>
                  <a:pt x="572" y="38404"/>
                </a:lnTo>
                <a:lnTo>
                  <a:pt x="1703" y="42009"/>
                </a:lnTo>
                <a:lnTo>
                  <a:pt x="2847" y="45631"/>
                </a:lnTo>
                <a:lnTo>
                  <a:pt x="4536" y="48625"/>
                </a:lnTo>
                <a:lnTo>
                  <a:pt x="9018" y="53413"/>
                </a:lnTo>
                <a:lnTo>
                  <a:pt x="11775" y="55232"/>
                </a:lnTo>
                <a:lnTo>
                  <a:pt x="15052" y="56448"/>
                </a:lnTo>
                <a:lnTo>
                  <a:pt x="18327" y="57658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4" y="58089"/>
                </a:lnTo>
                <a:lnTo>
                  <a:pt x="35826" y="57337"/>
                </a:lnTo>
                <a:lnTo>
                  <a:pt x="39474" y="56448"/>
                </a:lnTo>
                <a:lnTo>
                  <a:pt x="43588" y="55001"/>
                </a:lnTo>
                <a:lnTo>
                  <a:pt x="46393" y="52183"/>
                </a:lnTo>
                <a:lnTo>
                  <a:pt x="46548" y="49439"/>
                </a:lnTo>
                <a:lnTo>
                  <a:pt x="44477" y="46379"/>
                </a:lnTo>
                <a:lnTo>
                  <a:pt x="41911" y="47409"/>
                </a:lnTo>
                <a:lnTo>
                  <a:pt x="39283" y="48374"/>
                </a:lnTo>
                <a:lnTo>
                  <a:pt x="36132" y="49349"/>
                </a:lnTo>
                <a:lnTo>
                  <a:pt x="32194" y="50177"/>
                </a:lnTo>
                <a:lnTo>
                  <a:pt x="27421" y="50379"/>
                </a:lnTo>
                <a:lnTo>
                  <a:pt x="24221" y="50379"/>
                </a:lnTo>
                <a:lnTo>
                  <a:pt x="21513" y="49922"/>
                </a:lnTo>
                <a:lnTo>
                  <a:pt x="17096" y="48117"/>
                </a:lnTo>
                <a:lnTo>
                  <a:pt x="13921" y="45133"/>
                </a:lnTo>
                <a:lnTo>
                  <a:pt x="11559" y="41426"/>
                </a:lnTo>
                <a:lnTo>
                  <a:pt x="10378" y="36713"/>
                </a:lnTo>
                <a:lnTo>
                  <a:pt x="10083" y="34060"/>
                </a:lnTo>
                <a:lnTo>
                  <a:pt x="10083" y="31115"/>
                </a:lnTo>
                <a:lnTo>
                  <a:pt x="44996" y="31115"/>
                </a:lnTo>
                <a:lnTo>
                  <a:pt x="39002" y="23987"/>
                </a:lnTo>
                <a:lnTo>
                  <a:pt x="10083" y="23987"/>
                </a:lnTo>
                <a:lnTo>
                  <a:pt x="9093" y="5332"/>
                </a:lnTo>
                <a:lnTo>
                  <a:pt x="6871" y="7874"/>
                </a:lnTo>
                <a:lnTo>
                  <a:pt x="4650" y="10411"/>
                </a:lnTo>
                <a:lnTo>
                  <a:pt x="2948" y="13486"/>
                </a:lnTo>
                <a:lnTo>
                  <a:pt x="1767" y="17118"/>
                </a:lnTo>
                <a:lnTo>
                  <a:pt x="598" y="20750"/>
                </a:lnTo>
                <a:lnTo>
                  <a:pt x="0" y="24841"/>
                </a:lnTo>
                <a:lnTo>
                  <a:pt x="0" y="294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066116" y="5089218"/>
            <a:ext cx="37529" cy="58266"/>
          </a:xfrm>
          <a:custGeom>
            <a:avLst/>
            <a:gdLst/>
            <a:ahLst/>
            <a:cxnLst/>
            <a:rect l="l" t="t" r="r" b="b"/>
            <a:pathLst>
              <a:path w="37529" h="58266">
                <a:moveTo>
                  <a:pt x="496" y="53021"/>
                </a:moveTo>
                <a:lnTo>
                  <a:pt x="3304" y="55281"/>
                </a:lnTo>
                <a:lnTo>
                  <a:pt x="6746" y="56704"/>
                </a:lnTo>
                <a:lnTo>
                  <a:pt x="9640" y="57532"/>
                </a:lnTo>
                <a:lnTo>
                  <a:pt x="13042" y="58115"/>
                </a:lnTo>
                <a:lnTo>
                  <a:pt x="16728" y="58266"/>
                </a:lnTo>
                <a:lnTo>
                  <a:pt x="19799" y="58266"/>
                </a:lnTo>
                <a:lnTo>
                  <a:pt x="22607" y="57899"/>
                </a:lnTo>
                <a:lnTo>
                  <a:pt x="25159" y="57150"/>
                </a:lnTo>
                <a:lnTo>
                  <a:pt x="27712" y="56401"/>
                </a:lnTo>
                <a:lnTo>
                  <a:pt x="29908" y="55295"/>
                </a:lnTo>
                <a:lnTo>
                  <a:pt x="33591" y="52401"/>
                </a:lnTo>
                <a:lnTo>
                  <a:pt x="36032" y="4848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8" y="36993"/>
                </a:lnTo>
                <a:lnTo>
                  <a:pt x="35626" y="33693"/>
                </a:lnTo>
                <a:lnTo>
                  <a:pt x="32082" y="29919"/>
                </a:lnTo>
                <a:lnTo>
                  <a:pt x="29019" y="28105"/>
                </a:lnTo>
                <a:lnTo>
                  <a:pt x="25732" y="26543"/>
                </a:lnTo>
                <a:lnTo>
                  <a:pt x="22402" y="25196"/>
                </a:lnTo>
                <a:lnTo>
                  <a:pt x="19151" y="23925"/>
                </a:lnTo>
                <a:lnTo>
                  <a:pt x="16106" y="22579"/>
                </a:lnTo>
                <a:lnTo>
                  <a:pt x="12574" y="20102"/>
                </a:lnTo>
                <a:lnTo>
                  <a:pt x="10605" y="16725"/>
                </a:lnTo>
                <a:lnTo>
                  <a:pt x="10810" y="13082"/>
                </a:lnTo>
                <a:lnTo>
                  <a:pt x="13042" y="9702"/>
                </a:lnTo>
                <a:lnTo>
                  <a:pt x="16141" y="8115"/>
                </a:lnTo>
                <a:lnTo>
                  <a:pt x="18849" y="7542"/>
                </a:lnTo>
                <a:lnTo>
                  <a:pt x="22351" y="7542"/>
                </a:lnTo>
                <a:lnTo>
                  <a:pt x="25426" y="8190"/>
                </a:lnTo>
                <a:lnTo>
                  <a:pt x="29174" y="9575"/>
                </a:lnTo>
                <a:lnTo>
                  <a:pt x="31762" y="10958"/>
                </a:lnTo>
                <a:lnTo>
                  <a:pt x="34303" y="11037"/>
                </a:lnTo>
                <a:lnTo>
                  <a:pt x="34825" y="8445"/>
                </a:lnTo>
                <a:lnTo>
                  <a:pt x="34621" y="5396"/>
                </a:lnTo>
                <a:lnTo>
                  <a:pt x="32425" y="2807"/>
                </a:lnTo>
                <a:lnTo>
                  <a:pt x="29833" y="1598"/>
                </a:lnTo>
                <a:lnTo>
                  <a:pt x="26276" y="598"/>
                </a:lnTo>
                <a:lnTo>
                  <a:pt x="23456" y="127"/>
                </a:lnTo>
                <a:lnTo>
                  <a:pt x="17402" y="0"/>
                </a:lnTo>
                <a:lnTo>
                  <a:pt x="14579" y="431"/>
                </a:lnTo>
                <a:lnTo>
                  <a:pt x="9740" y="2171"/>
                </a:lnTo>
                <a:lnTo>
                  <a:pt x="6123" y="4748"/>
                </a:lnTo>
                <a:lnTo>
                  <a:pt x="3315" y="7848"/>
                </a:lnTo>
                <a:lnTo>
                  <a:pt x="1703" y="11657"/>
                </a:lnTo>
                <a:lnTo>
                  <a:pt x="1295" y="15736"/>
                </a:lnTo>
                <a:lnTo>
                  <a:pt x="1691" y="20116"/>
                </a:lnTo>
                <a:lnTo>
                  <a:pt x="3214" y="23493"/>
                </a:lnTo>
                <a:lnTo>
                  <a:pt x="5486" y="26162"/>
                </a:lnTo>
                <a:lnTo>
                  <a:pt x="8153" y="28411"/>
                </a:lnTo>
                <a:lnTo>
                  <a:pt x="11343" y="30100"/>
                </a:lnTo>
                <a:lnTo>
                  <a:pt x="14644" y="31521"/>
                </a:lnTo>
                <a:lnTo>
                  <a:pt x="17934" y="32828"/>
                </a:lnTo>
                <a:lnTo>
                  <a:pt x="21070" y="34048"/>
                </a:lnTo>
                <a:lnTo>
                  <a:pt x="25008" y="36310"/>
                </a:lnTo>
                <a:lnTo>
                  <a:pt x="27547" y="39269"/>
                </a:lnTo>
                <a:lnTo>
                  <a:pt x="27928" y="42012"/>
                </a:lnTo>
                <a:lnTo>
                  <a:pt x="27661" y="44715"/>
                </a:lnTo>
                <a:lnTo>
                  <a:pt x="25844" y="47715"/>
                </a:lnTo>
                <a:lnTo>
                  <a:pt x="22722" y="49604"/>
                </a:lnTo>
                <a:lnTo>
                  <a:pt x="20055" y="50317"/>
                </a:lnTo>
                <a:lnTo>
                  <a:pt x="16916" y="50493"/>
                </a:lnTo>
                <a:lnTo>
                  <a:pt x="12766" y="50227"/>
                </a:lnTo>
                <a:lnTo>
                  <a:pt x="9385" y="49161"/>
                </a:lnTo>
                <a:lnTo>
                  <a:pt x="6681" y="47956"/>
                </a:lnTo>
                <a:lnTo>
                  <a:pt x="3571" y="46228"/>
                </a:lnTo>
                <a:lnTo>
                  <a:pt x="294" y="46620"/>
                </a:lnTo>
                <a:lnTo>
                  <a:pt x="0" y="49442"/>
                </a:lnTo>
                <a:lnTo>
                  <a:pt x="496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141064" y="5089222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1322" y="48959"/>
                </a:moveTo>
                <a:lnTo>
                  <a:pt x="3441" y="52642"/>
                </a:lnTo>
                <a:lnTo>
                  <a:pt x="6616" y="55397"/>
                </a:lnTo>
                <a:lnTo>
                  <a:pt x="10821" y="57175"/>
                </a:lnTo>
                <a:lnTo>
                  <a:pt x="15595" y="58254"/>
                </a:lnTo>
                <a:lnTo>
                  <a:pt x="21553" y="58254"/>
                </a:lnTo>
                <a:lnTo>
                  <a:pt x="24574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15" y="48718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1" y="48207"/>
                </a:lnTo>
                <a:lnTo>
                  <a:pt x="9958" y="44399"/>
                </a:lnTo>
                <a:lnTo>
                  <a:pt x="9345" y="27418"/>
                </a:lnTo>
                <a:lnTo>
                  <a:pt x="7073" y="28868"/>
                </a:lnTo>
                <a:lnTo>
                  <a:pt x="3035" y="32144"/>
                </a:lnTo>
                <a:lnTo>
                  <a:pt x="608" y="36550"/>
                </a:lnTo>
                <a:lnTo>
                  <a:pt x="0" y="39142"/>
                </a:lnTo>
                <a:lnTo>
                  <a:pt x="0" y="44679"/>
                </a:lnTo>
                <a:lnTo>
                  <a:pt x="1322" y="48959"/>
                </a:lnTo>
                <a:close/>
              </a:path>
              <a:path w="43535" h="58254">
                <a:moveTo>
                  <a:pt x="37515" y="57442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3" y="13792"/>
                </a:lnTo>
                <a:lnTo>
                  <a:pt x="41669" y="8837"/>
                </a:lnTo>
                <a:lnTo>
                  <a:pt x="38822" y="5093"/>
                </a:lnTo>
                <a:lnTo>
                  <a:pt x="35013" y="2160"/>
                </a:lnTo>
                <a:lnTo>
                  <a:pt x="32346" y="1296"/>
                </a:lnTo>
                <a:lnTo>
                  <a:pt x="29668" y="431"/>
                </a:lnTo>
                <a:lnTo>
                  <a:pt x="26428" y="0"/>
                </a:lnTo>
                <a:lnTo>
                  <a:pt x="20574" y="0"/>
                </a:lnTo>
                <a:lnTo>
                  <a:pt x="16560" y="558"/>
                </a:lnTo>
                <a:lnTo>
                  <a:pt x="12701" y="1410"/>
                </a:lnTo>
                <a:lnTo>
                  <a:pt x="9320" y="2541"/>
                </a:lnTo>
                <a:lnTo>
                  <a:pt x="6541" y="3859"/>
                </a:lnTo>
                <a:lnTo>
                  <a:pt x="2934" y="6706"/>
                </a:lnTo>
                <a:lnTo>
                  <a:pt x="2592" y="9601"/>
                </a:lnTo>
                <a:lnTo>
                  <a:pt x="3086" y="12434"/>
                </a:lnTo>
                <a:lnTo>
                  <a:pt x="5713" y="13093"/>
                </a:lnTo>
                <a:lnTo>
                  <a:pt x="8837" y="11314"/>
                </a:lnTo>
                <a:lnTo>
                  <a:pt x="11710" y="9942"/>
                </a:lnTo>
                <a:lnTo>
                  <a:pt x="15289" y="8751"/>
                </a:lnTo>
                <a:lnTo>
                  <a:pt x="19343" y="7898"/>
                </a:lnTo>
                <a:lnTo>
                  <a:pt x="23976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35"/>
                </a:lnTo>
                <a:lnTo>
                  <a:pt x="33873" y="20383"/>
                </a:lnTo>
                <a:lnTo>
                  <a:pt x="33873" y="24498"/>
                </a:lnTo>
                <a:lnTo>
                  <a:pt x="22453" y="24498"/>
                </a:lnTo>
                <a:lnTo>
                  <a:pt x="18731" y="24879"/>
                </a:lnTo>
                <a:lnTo>
                  <a:pt x="15430" y="25589"/>
                </a:lnTo>
                <a:lnTo>
                  <a:pt x="12128" y="26327"/>
                </a:lnTo>
                <a:lnTo>
                  <a:pt x="9345" y="27418"/>
                </a:lnTo>
                <a:lnTo>
                  <a:pt x="9958" y="44399"/>
                </a:lnTo>
                <a:lnTo>
                  <a:pt x="9958" y="41656"/>
                </a:lnTo>
                <a:lnTo>
                  <a:pt x="10260" y="38620"/>
                </a:lnTo>
                <a:lnTo>
                  <a:pt x="12434" y="35078"/>
                </a:lnTo>
                <a:lnTo>
                  <a:pt x="15022" y="33324"/>
                </a:lnTo>
                <a:lnTo>
                  <a:pt x="18619" y="32194"/>
                </a:lnTo>
                <a:lnTo>
                  <a:pt x="22900" y="31521"/>
                </a:lnTo>
                <a:lnTo>
                  <a:pt x="33873" y="31521"/>
                </a:lnTo>
                <a:lnTo>
                  <a:pt x="33873" y="42774"/>
                </a:lnTo>
                <a:lnTo>
                  <a:pt x="31482" y="45439"/>
                </a:lnTo>
                <a:lnTo>
                  <a:pt x="27418" y="56196"/>
                </a:lnTo>
                <a:lnTo>
                  <a:pt x="30276" y="54824"/>
                </a:lnTo>
                <a:lnTo>
                  <a:pt x="32853" y="52909"/>
                </a:lnTo>
                <a:lnTo>
                  <a:pt x="35180" y="50417"/>
                </a:lnTo>
                <a:lnTo>
                  <a:pt x="35180" y="55727"/>
                </a:lnTo>
                <a:lnTo>
                  <a:pt x="37515" y="57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198736" y="5089279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23"/>
                </a:moveTo>
                <a:lnTo>
                  <a:pt x="0" y="34340"/>
                </a:lnTo>
                <a:lnTo>
                  <a:pt x="519" y="38394"/>
                </a:lnTo>
                <a:lnTo>
                  <a:pt x="1559" y="41922"/>
                </a:lnTo>
                <a:lnTo>
                  <a:pt x="2589" y="45429"/>
                </a:lnTo>
                <a:lnTo>
                  <a:pt x="4100" y="48388"/>
                </a:lnTo>
                <a:lnTo>
                  <a:pt x="6094" y="50815"/>
                </a:lnTo>
                <a:lnTo>
                  <a:pt x="10541" y="55069"/>
                </a:lnTo>
                <a:lnTo>
                  <a:pt x="13486" y="56311"/>
                </a:lnTo>
                <a:lnTo>
                  <a:pt x="16435" y="57571"/>
                </a:lnTo>
                <a:lnTo>
                  <a:pt x="19810" y="58205"/>
                </a:lnTo>
                <a:lnTo>
                  <a:pt x="23609" y="58205"/>
                </a:lnTo>
                <a:lnTo>
                  <a:pt x="27252" y="58028"/>
                </a:lnTo>
                <a:lnTo>
                  <a:pt x="30708" y="57330"/>
                </a:lnTo>
                <a:lnTo>
                  <a:pt x="33779" y="56286"/>
                </a:lnTo>
                <a:lnTo>
                  <a:pt x="36575" y="55081"/>
                </a:lnTo>
                <a:lnTo>
                  <a:pt x="39776" y="53011"/>
                </a:lnTo>
                <a:lnTo>
                  <a:pt x="41656" y="50177"/>
                </a:lnTo>
                <a:lnTo>
                  <a:pt x="41821" y="47538"/>
                </a:lnTo>
                <a:lnTo>
                  <a:pt x="41793" y="46076"/>
                </a:lnTo>
                <a:lnTo>
                  <a:pt x="40943" y="43294"/>
                </a:lnTo>
                <a:lnTo>
                  <a:pt x="38265" y="44096"/>
                </a:lnTo>
                <a:lnTo>
                  <a:pt x="35139" y="46394"/>
                </a:lnTo>
                <a:lnTo>
                  <a:pt x="32437" y="48005"/>
                </a:lnTo>
                <a:lnTo>
                  <a:pt x="29056" y="49418"/>
                </a:lnTo>
                <a:lnTo>
                  <a:pt x="24851" y="49785"/>
                </a:lnTo>
                <a:lnTo>
                  <a:pt x="20408" y="49367"/>
                </a:lnTo>
                <a:lnTo>
                  <a:pt x="16751" y="47675"/>
                </a:lnTo>
                <a:lnTo>
                  <a:pt x="13957" y="44654"/>
                </a:lnTo>
                <a:lnTo>
                  <a:pt x="11747" y="40780"/>
                </a:lnTo>
                <a:lnTo>
                  <a:pt x="11099" y="38214"/>
                </a:lnTo>
                <a:lnTo>
                  <a:pt x="10450" y="35637"/>
                </a:lnTo>
                <a:lnTo>
                  <a:pt x="10134" y="32641"/>
                </a:lnTo>
                <a:lnTo>
                  <a:pt x="10134" y="22392"/>
                </a:lnTo>
                <a:lnTo>
                  <a:pt x="11376" y="17172"/>
                </a:lnTo>
                <a:lnTo>
                  <a:pt x="13867" y="13576"/>
                </a:lnTo>
                <a:lnTo>
                  <a:pt x="16355" y="9983"/>
                </a:lnTo>
                <a:lnTo>
                  <a:pt x="19937" y="8180"/>
                </a:lnTo>
                <a:lnTo>
                  <a:pt x="26896" y="8180"/>
                </a:lnTo>
                <a:lnTo>
                  <a:pt x="30543" y="9169"/>
                </a:lnTo>
                <a:lnTo>
                  <a:pt x="33628" y="10530"/>
                </a:lnTo>
                <a:lnTo>
                  <a:pt x="36954" y="12816"/>
                </a:lnTo>
                <a:lnTo>
                  <a:pt x="40270" y="14439"/>
                </a:lnTo>
                <a:lnTo>
                  <a:pt x="41581" y="11837"/>
                </a:lnTo>
                <a:lnTo>
                  <a:pt x="41526" y="8547"/>
                </a:lnTo>
                <a:lnTo>
                  <a:pt x="40345" y="5652"/>
                </a:lnTo>
                <a:lnTo>
                  <a:pt x="37617" y="3467"/>
                </a:lnTo>
                <a:lnTo>
                  <a:pt x="34048" y="1714"/>
                </a:lnTo>
                <a:lnTo>
                  <a:pt x="31252" y="788"/>
                </a:lnTo>
                <a:lnTo>
                  <a:pt x="28065" y="166"/>
                </a:lnTo>
                <a:lnTo>
                  <a:pt x="24739" y="0"/>
                </a:lnTo>
                <a:lnTo>
                  <a:pt x="21247" y="0"/>
                </a:lnTo>
                <a:lnTo>
                  <a:pt x="17993" y="584"/>
                </a:lnTo>
                <a:lnTo>
                  <a:pt x="14998" y="1742"/>
                </a:lnTo>
                <a:lnTo>
                  <a:pt x="11973" y="2898"/>
                </a:lnTo>
                <a:lnTo>
                  <a:pt x="9371" y="4673"/>
                </a:lnTo>
                <a:lnTo>
                  <a:pt x="4940" y="9461"/>
                </a:lnTo>
                <a:lnTo>
                  <a:pt x="3186" y="12536"/>
                </a:lnTo>
                <a:lnTo>
                  <a:pt x="1905" y="16294"/>
                </a:lnTo>
                <a:lnTo>
                  <a:pt x="633" y="20041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253251" y="5089222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1332" y="57189"/>
                </a:moveTo>
                <a:lnTo>
                  <a:pt x="3874" y="57491"/>
                </a:lnTo>
                <a:lnTo>
                  <a:pt x="6602" y="57456"/>
                </a:lnTo>
                <a:lnTo>
                  <a:pt x="9712" y="55662"/>
                </a:lnTo>
                <a:lnTo>
                  <a:pt x="9712" y="20789"/>
                </a:lnTo>
                <a:lnTo>
                  <a:pt x="11084" y="18629"/>
                </a:lnTo>
                <a:lnTo>
                  <a:pt x="13486" y="15314"/>
                </a:lnTo>
                <a:lnTo>
                  <a:pt x="15707" y="12636"/>
                </a:lnTo>
                <a:lnTo>
                  <a:pt x="18782" y="10173"/>
                </a:lnTo>
                <a:lnTo>
                  <a:pt x="21639" y="9183"/>
                </a:lnTo>
                <a:lnTo>
                  <a:pt x="24905" y="9424"/>
                </a:lnTo>
                <a:lnTo>
                  <a:pt x="27914" y="10274"/>
                </a:lnTo>
                <a:lnTo>
                  <a:pt x="30873" y="8902"/>
                </a:lnTo>
                <a:lnTo>
                  <a:pt x="30949" y="3975"/>
                </a:lnTo>
                <a:lnTo>
                  <a:pt x="2895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40"/>
                </a:lnTo>
                <a:lnTo>
                  <a:pt x="17626" y="1271"/>
                </a:lnTo>
                <a:lnTo>
                  <a:pt x="14149" y="3848"/>
                </a:lnTo>
                <a:lnTo>
                  <a:pt x="11592" y="6516"/>
                </a:lnTo>
                <a:lnTo>
                  <a:pt x="8773" y="10364"/>
                </a:lnTo>
                <a:lnTo>
                  <a:pt x="8773" y="2653"/>
                </a:lnTo>
                <a:lnTo>
                  <a:pt x="8557" y="1854"/>
                </a:lnTo>
                <a:lnTo>
                  <a:pt x="5994" y="849"/>
                </a:lnTo>
                <a:lnTo>
                  <a:pt x="2780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290162" y="5089215"/>
            <a:ext cx="53025" cy="58266"/>
          </a:xfrm>
          <a:custGeom>
            <a:avLst/>
            <a:gdLst/>
            <a:ahLst/>
            <a:cxnLst/>
            <a:rect l="l" t="t" r="r" b="b"/>
            <a:pathLst>
              <a:path w="53025" h="58266">
                <a:moveTo>
                  <a:pt x="535" y="38124"/>
                </a:moveTo>
                <a:lnTo>
                  <a:pt x="1601" y="41656"/>
                </a:lnTo>
                <a:lnTo>
                  <a:pt x="2656" y="45198"/>
                </a:lnTo>
                <a:lnTo>
                  <a:pt x="4269" y="48197"/>
                </a:lnTo>
                <a:lnTo>
                  <a:pt x="8586" y="53150"/>
                </a:lnTo>
                <a:lnTo>
                  <a:pt x="11292" y="55030"/>
                </a:lnTo>
                <a:lnTo>
                  <a:pt x="10886" y="37185"/>
                </a:lnTo>
                <a:lnTo>
                  <a:pt x="10353" y="34632"/>
                </a:lnTo>
                <a:lnTo>
                  <a:pt x="10083" y="31903"/>
                </a:lnTo>
                <a:lnTo>
                  <a:pt x="10083" y="25971"/>
                </a:lnTo>
                <a:lnTo>
                  <a:pt x="10403" y="23177"/>
                </a:lnTo>
                <a:lnTo>
                  <a:pt x="11062" y="20624"/>
                </a:lnTo>
                <a:lnTo>
                  <a:pt x="11710" y="18072"/>
                </a:lnTo>
                <a:lnTo>
                  <a:pt x="12715" y="15862"/>
                </a:lnTo>
                <a:lnTo>
                  <a:pt x="15407" y="12128"/>
                </a:lnTo>
                <a:lnTo>
                  <a:pt x="19202" y="9665"/>
                </a:lnTo>
                <a:lnTo>
                  <a:pt x="23774" y="8140"/>
                </a:lnTo>
                <a:lnTo>
                  <a:pt x="29796" y="8140"/>
                </a:lnTo>
                <a:lnTo>
                  <a:pt x="32410" y="8698"/>
                </a:lnTo>
                <a:lnTo>
                  <a:pt x="36615" y="10948"/>
                </a:lnTo>
                <a:lnTo>
                  <a:pt x="39509" y="14375"/>
                </a:lnTo>
                <a:lnTo>
                  <a:pt x="41619" y="18540"/>
                </a:lnTo>
                <a:lnTo>
                  <a:pt x="42152" y="21095"/>
                </a:lnTo>
                <a:lnTo>
                  <a:pt x="42684" y="23660"/>
                </a:lnTo>
                <a:lnTo>
                  <a:pt x="42951" y="26352"/>
                </a:lnTo>
                <a:lnTo>
                  <a:pt x="42951" y="32282"/>
                </a:lnTo>
                <a:lnTo>
                  <a:pt x="42649" y="35104"/>
                </a:lnTo>
                <a:lnTo>
                  <a:pt x="42001" y="37656"/>
                </a:lnTo>
                <a:lnTo>
                  <a:pt x="41363" y="40209"/>
                </a:lnTo>
                <a:lnTo>
                  <a:pt x="40374" y="42405"/>
                </a:lnTo>
                <a:lnTo>
                  <a:pt x="37680" y="46102"/>
                </a:lnTo>
                <a:lnTo>
                  <a:pt x="33858" y="48539"/>
                </a:lnTo>
                <a:lnTo>
                  <a:pt x="29286" y="50087"/>
                </a:lnTo>
                <a:lnTo>
                  <a:pt x="30405" y="58266"/>
                </a:lnTo>
                <a:lnTo>
                  <a:pt x="34344" y="57532"/>
                </a:lnTo>
                <a:lnTo>
                  <a:pt x="37745" y="56056"/>
                </a:lnTo>
                <a:lnTo>
                  <a:pt x="41137" y="54583"/>
                </a:lnTo>
                <a:lnTo>
                  <a:pt x="43969" y="52538"/>
                </a:lnTo>
                <a:lnTo>
                  <a:pt x="46231" y="49911"/>
                </a:lnTo>
                <a:lnTo>
                  <a:pt x="48488" y="47283"/>
                </a:lnTo>
                <a:lnTo>
                  <a:pt x="50180" y="44143"/>
                </a:lnTo>
                <a:lnTo>
                  <a:pt x="51321" y="40511"/>
                </a:lnTo>
                <a:lnTo>
                  <a:pt x="52466" y="36882"/>
                </a:lnTo>
                <a:lnTo>
                  <a:pt x="53025" y="32904"/>
                </a:lnTo>
                <a:lnTo>
                  <a:pt x="53025" y="24142"/>
                </a:lnTo>
                <a:lnTo>
                  <a:pt x="52491" y="20153"/>
                </a:lnTo>
                <a:lnTo>
                  <a:pt x="51412" y="16625"/>
                </a:lnTo>
                <a:lnTo>
                  <a:pt x="50331" y="13079"/>
                </a:lnTo>
                <a:lnTo>
                  <a:pt x="48704" y="10083"/>
                </a:lnTo>
                <a:lnTo>
                  <a:pt x="44387" y="5144"/>
                </a:lnTo>
                <a:lnTo>
                  <a:pt x="41683" y="3251"/>
                </a:lnTo>
                <a:lnTo>
                  <a:pt x="38459" y="1955"/>
                </a:lnTo>
                <a:lnTo>
                  <a:pt x="35218" y="659"/>
                </a:lnTo>
                <a:lnTo>
                  <a:pt x="31409" y="0"/>
                </a:lnTo>
                <a:lnTo>
                  <a:pt x="22532" y="0"/>
                </a:lnTo>
                <a:lnTo>
                  <a:pt x="18582" y="735"/>
                </a:lnTo>
                <a:lnTo>
                  <a:pt x="15203" y="2185"/>
                </a:lnTo>
                <a:lnTo>
                  <a:pt x="11836" y="3633"/>
                </a:lnTo>
                <a:lnTo>
                  <a:pt x="9006" y="5678"/>
                </a:lnTo>
                <a:lnTo>
                  <a:pt x="6746" y="8319"/>
                </a:lnTo>
                <a:lnTo>
                  <a:pt x="4497" y="10948"/>
                </a:lnTo>
                <a:lnTo>
                  <a:pt x="2807" y="14084"/>
                </a:lnTo>
                <a:lnTo>
                  <a:pt x="1691" y="17716"/>
                </a:lnTo>
                <a:lnTo>
                  <a:pt x="572" y="21348"/>
                </a:lnTo>
                <a:lnTo>
                  <a:pt x="0" y="25312"/>
                </a:lnTo>
                <a:lnTo>
                  <a:pt x="0" y="34124"/>
                </a:lnTo>
                <a:lnTo>
                  <a:pt x="535" y="38124"/>
                </a:lnTo>
                <a:close/>
              </a:path>
              <a:path w="53025" h="58266">
                <a:moveTo>
                  <a:pt x="13564" y="43867"/>
                </a:moveTo>
                <a:lnTo>
                  <a:pt x="11429" y="39737"/>
                </a:lnTo>
                <a:lnTo>
                  <a:pt x="10886" y="37185"/>
                </a:lnTo>
                <a:lnTo>
                  <a:pt x="11292" y="55030"/>
                </a:lnTo>
                <a:lnTo>
                  <a:pt x="14530" y="56325"/>
                </a:lnTo>
                <a:lnTo>
                  <a:pt x="17779" y="57618"/>
                </a:lnTo>
                <a:lnTo>
                  <a:pt x="21567" y="58266"/>
                </a:lnTo>
                <a:lnTo>
                  <a:pt x="30405" y="58266"/>
                </a:lnTo>
                <a:lnTo>
                  <a:pt x="29286" y="50087"/>
                </a:lnTo>
                <a:lnTo>
                  <a:pt x="23291" y="50087"/>
                </a:lnTo>
                <a:lnTo>
                  <a:pt x="20678" y="49530"/>
                </a:lnTo>
                <a:lnTo>
                  <a:pt x="16484" y="47283"/>
                </a:lnTo>
                <a:lnTo>
                  <a:pt x="13564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353144" y="5089218"/>
            <a:ext cx="37515" cy="58266"/>
          </a:xfrm>
          <a:custGeom>
            <a:avLst/>
            <a:gdLst/>
            <a:ahLst/>
            <a:cxnLst/>
            <a:rect l="l" t="t" r="r" b="b"/>
            <a:pathLst>
              <a:path w="37515" h="58266">
                <a:moveTo>
                  <a:pt x="482" y="53021"/>
                </a:moveTo>
                <a:lnTo>
                  <a:pt x="3304" y="55281"/>
                </a:lnTo>
                <a:lnTo>
                  <a:pt x="6746" y="56704"/>
                </a:lnTo>
                <a:lnTo>
                  <a:pt x="9626" y="57532"/>
                </a:lnTo>
                <a:lnTo>
                  <a:pt x="13042" y="58115"/>
                </a:lnTo>
                <a:lnTo>
                  <a:pt x="16725" y="58266"/>
                </a:lnTo>
                <a:lnTo>
                  <a:pt x="19789" y="58266"/>
                </a:lnTo>
                <a:lnTo>
                  <a:pt x="22593" y="57899"/>
                </a:lnTo>
                <a:lnTo>
                  <a:pt x="25145" y="57150"/>
                </a:lnTo>
                <a:lnTo>
                  <a:pt x="27712" y="56401"/>
                </a:lnTo>
                <a:lnTo>
                  <a:pt x="29898" y="55295"/>
                </a:lnTo>
                <a:lnTo>
                  <a:pt x="33591" y="52401"/>
                </a:lnTo>
                <a:lnTo>
                  <a:pt x="36018" y="48488"/>
                </a:lnTo>
                <a:lnTo>
                  <a:pt x="37515" y="43955"/>
                </a:lnTo>
                <a:lnTo>
                  <a:pt x="37515" y="41238"/>
                </a:lnTo>
                <a:lnTo>
                  <a:pt x="37148" y="36993"/>
                </a:lnTo>
                <a:lnTo>
                  <a:pt x="35610" y="33693"/>
                </a:lnTo>
                <a:lnTo>
                  <a:pt x="32084" y="29919"/>
                </a:lnTo>
                <a:lnTo>
                  <a:pt x="29009" y="28105"/>
                </a:lnTo>
                <a:lnTo>
                  <a:pt x="25732" y="26543"/>
                </a:lnTo>
                <a:lnTo>
                  <a:pt x="22392" y="25196"/>
                </a:lnTo>
                <a:lnTo>
                  <a:pt x="19141" y="23925"/>
                </a:lnTo>
                <a:lnTo>
                  <a:pt x="16092" y="22579"/>
                </a:lnTo>
                <a:lnTo>
                  <a:pt x="12560" y="20102"/>
                </a:lnTo>
                <a:lnTo>
                  <a:pt x="10605" y="16725"/>
                </a:lnTo>
                <a:lnTo>
                  <a:pt x="10796" y="13082"/>
                </a:lnTo>
                <a:lnTo>
                  <a:pt x="13042" y="9702"/>
                </a:lnTo>
                <a:lnTo>
                  <a:pt x="16131" y="8115"/>
                </a:lnTo>
                <a:lnTo>
                  <a:pt x="18849" y="7542"/>
                </a:lnTo>
                <a:lnTo>
                  <a:pt x="22351" y="7542"/>
                </a:lnTo>
                <a:lnTo>
                  <a:pt x="25412" y="8190"/>
                </a:lnTo>
                <a:lnTo>
                  <a:pt x="28094" y="9094"/>
                </a:lnTo>
                <a:lnTo>
                  <a:pt x="31079" y="10527"/>
                </a:lnTo>
                <a:lnTo>
                  <a:pt x="34289" y="11037"/>
                </a:lnTo>
                <a:lnTo>
                  <a:pt x="34811" y="8445"/>
                </a:lnTo>
                <a:lnTo>
                  <a:pt x="34610" y="5396"/>
                </a:lnTo>
                <a:lnTo>
                  <a:pt x="32410" y="2807"/>
                </a:lnTo>
                <a:lnTo>
                  <a:pt x="29833" y="1598"/>
                </a:lnTo>
                <a:lnTo>
                  <a:pt x="26266" y="598"/>
                </a:lnTo>
                <a:lnTo>
                  <a:pt x="23446" y="127"/>
                </a:lnTo>
                <a:lnTo>
                  <a:pt x="17388" y="0"/>
                </a:lnTo>
                <a:lnTo>
                  <a:pt x="14569" y="431"/>
                </a:lnTo>
                <a:lnTo>
                  <a:pt x="9742" y="2171"/>
                </a:lnTo>
                <a:lnTo>
                  <a:pt x="6123" y="4748"/>
                </a:lnTo>
                <a:lnTo>
                  <a:pt x="3304" y="7848"/>
                </a:lnTo>
                <a:lnTo>
                  <a:pt x="1703" y="11657"/>
                </a:lnTo>
                <a:lnTo>
                  <a:pt x="1285" y="15736"/>
                </a:lnTo>
                <a:lnTo>
                  <a:pt x="1677" y="20116"/>
                </a:lnTo>
                <a:lnTo>
                  <a:pt x="3215" y="23493"/>
                </a:lnTo>
                <a:lnTo>
                  <a:pt x="5476" y="26162"/>
                </a:lnTo>
                <a:lnTo>
                  <a:pt x="8154" y="28411"/>
                </a:lnTo>
                <a:lnTo>
                  <a:pt x="11329" y="30100"/>
                </a:lnTo>
                <a:lnTo>
                  <a:pt x="14630" y="31521"/>
                </a:lnTo>
                <a:lnTo>
                  <a:pt x="17920" y="32828"/>
                </a:lnTo>
                <a:lnTo>
                  <a:pt x="21070" y="34048"/>
                </a:lnTo>
                <a:lnTo>
                  <a:pt x="24994" y="36310"/>
                </a:lnTo>
                <a:lnTo>
                  <a:pt x="27536" y="39269"/>
                </a:lnTo>
                <a:lnTo>
                  <a:pt x="27914" y="42012"/>
                </a:lnTo>
                <a:lnTo>
                  <a:pt x="27663" y="44715"/>
                </a:lnTo>
                <a:lnTo>
                  <a:pt x="25834" y="47715"/>
                </a:lnTo>
                <a:lnTo>
                  <a:pt x="22722" y="49604"/>
                </a:lnTo>
                <a:lnTo>
                  <a:pt x="20041" y="50317"/>
                </a:lnTo>
                <a:lnTo>
                  <a:pt x="16906" y="50493"/>
                </a:lnTo>
                <a:lnTo>
                  <a:pt x="12766" y="50227"/>
                </a:lnTo>
                <a:lnTo>
                  <a:pt x="9375" y="49161"/>
                </a:lnTo>
                <a:lnTo>
                  <a:pt x="6681" y="47956"/>
                </a:lnTo>
                <a:lnTo>
                  <a:pt x="3557" y="46228"/>
                </a:lnTo>
                <a:lnTo>
                  <a:pt x="280" y="46620"/>
                </a:lnTo>
                <a:lnTo>
                  <a:pt x="0" y="49442"/>
                </a:lnTo>
                <a:lnTo>
                  <a:pt x="48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400124" y="5089218"/>
            <a:ext cx="37529" cy="58266"/>
          </a:xfrm>
          <a:custGeom>
            <a:avLst/>
            <a:gdLst/>
            <a:ahLst/>
            <a:cxnLst/>
            <a:rect l="l" t="t" r="r" b="b"/>
            <a:pathLst>
              <a:path w="37529" h="58266">
                <a:moveTo>
                  <a:pt x="496" y="53021"/>
                </a:moveTo>
                <a:lnTo>
                  <a:pt x="3305" y="55281"/>
                </a:lnTo>
                <a:lnTo>
                  <a:pt x="6746" y="56704"/>
                </a:lnTo>
                <a:lnTo>
                  <a:pt x="9640" y="57532"/>
                </a:lnTo>
                <a:lnTo>
                  <a:pt x="13058" y="58115"/>
                </a:lnTo>
                <a:lnTo>
                  <a:pt x="16725" y="58266"/>
                </a:lnTo>
                <a:lnTo>
                  <a:pt x="19800" y="58266"/>
                </a:lnTo>
                <a:lnTo>
                  <a:pt x="22608" y="57899"/>
                </a:lnTo>
                <a:lnTo>
                  <a:pt x="25161" y="57150"/>
                </a:lnTo>
                <a:lnTo>
                  <a:pt x="27724" y="56401"/>
                </a:lnTo>
                <a:lnTo>
                  <a:pt x="29909" y="55295"/>
                </a:lnTo>
                <a:lnTo>
                  <a:pt x="33606" y="52401"/>
                </a:lnTo>
                <a:lnTo>
                  <a:pt x="36032" y="4848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8" y="36993"/>
                </a:lnTo>
                <a:lnTo>
                  <a:pt x="35626" y="33693"/>
                </a:lnTo>
                <a:lnTo>
                  <a:pt x="32094" y="29919"/>
                </a:lnTo>
                <a:lnTo>
                  <a:pt x="29019" y="28105"/>
                </a:lnTo>
                <a:lnTo>
                  <a:pt x="25732" y="26543"/>
                </a:lnTo>
                <a:lnTo>
                  <a:pt x="22402" y="25196"/>
                </a:lnTo>
                <a:lnTo>
                  <a:pt x="19152" y="23925"/>
                </a:lnTo>
                <a:lnTo>
                  <a:pt x="16107" y="22579"/>
                </a:lnTo>
                <a:lnTo>
                  <a:pt x="12575" y="20102"/>
                </a:lnTo>
                <a:lnTo>
                  <a:pt x="10605" y="16725"/>
                </a:lnTo>
                <a:lnTo>
                  <a:pt x="10807" y="13082"/>
                </a:lnTo>
                <a:lnTo>
                  <a:pt x="13058" y="9702"/>
                </a:lnTo>
                <a:lnTo>
                  <a:pt x="16142" y="8115"/>
                </a:lnTo>
                <a:lnTo>
                  <a:pt x="18850" y="7542"/>
                </a:lnTo>
                <a:lnTo>
                  <a:pt x="22353" y="7542"/>
                </a:lnTo>
                <a:lnTo>
                  <a:pt x="25426" y="8190"/>
                </a:lnTo>
                <a:lnTo>
                  <a:pt x="29174" y="9575"/>
                </a:lnTo>
                <a:lnTo>
                  <a:pt x="31762" y="10958"/>
                </a:lnTo>
                <a:lnTo>
                  <a:pt x="34305" y="11037"/>
                </a:lnTo>
                <a:lnTo>
                  <a:pt x="34823" y="8445"/>
                </a:lnTo>
                <a:lnTo>
                  <a:pt x="34621" y="5396"/>
                </a:lnTo>
                <a:lnTo>
                  <a:pt x="32425" y="2807"/>
                </a:lnTo>
                <a:lnTo>
                  <a:pt x="29847" y="1598"/>
                </a:lnTo>
                <a:lnTo>
                  <a:pt x="26276" y="598"/>
                </a:lnTo>
                <a:lnTo>
                  <a:pt x="23458" y="127"/>
                </a:lnTo>
                <a:lnTo>
                  <a:pt x="17399" y="0"/>
                </a:lnTo>
                <a:lnTo>
                  <a:pt x="14580" y="431"/>
                </a:lnTo>
                <a:lnTo>
                  <a:pt x="9756" y="2171"/>
                </a:lnTo>
                <a:lnTo>
                  <a:pt x="6123" y="4748"/>
                </a:lnTo>
                <a:lnTo>
                  <a:pt x="3315" y="7848"/>
                </a:lnTo>
                <a:lnTo>
                  <a:pt x="1703" y="11657"/>
                </a:lnTo>
                <a:lnTo>
                  <a:pt x="1296" y="15736"/>
                </a:lnTo>
                <a:lnTo>
                  <a:pt x="1692" y="20116"/>
                </a:lnTo>
                <a:lnTo>
                  <a:pt x="3215" y="23493"/>
                </a:lnTo>
                <a:lnTo>
                  <a:pt x="5486" y="26162"/>
                </a:lnTo>
                <a:lnTo>
                  <a:pt x="8154" y="28411"/>
                </a:lnTo>
                <a:lnTo>
                  <a:pt x="11343" y="30100"/>
                </a:lnTo>
                <a:lnTo>
                  <a:pt x="14645" y="31521"/>
                </a:lnTo>
                <a:lnTo>
                  <a:pt x="17936" y="32828"/>
                </a:lnTo>
                <a:lnTo>
                  <a:pt x="21070" y="34048"/>
                </a:lnTo>
                <a:lnTo>
                  <a:pt x="25010" y="36310"/>
                </a:lnTo>
                <a:lnTo>
                  <a:pt x="27547" y="39269"/>
                </a:lnTo>
                <a:lnTo>
                  <a:pt x="27928" y="42012"/>
                </a:lnTo>
                <a:lnTo>
                  <a:pt x="27673" y="44715"/>
                </a:lnTo>
                <a:lnTo>
                  <a:pt x="25844" y="47715"/>
                </a:lnTo>
                <a:lnTo>
                  <a:pt x="22724" y="49604"/>
                </a:lnTo>
                <a:lnTo>
                  <a:pt x="20055" y="50317"/>
                </a:lnTo>
                <a:lnTo>
                  <a:pt x="16916" y="50493"/>
                </a:lnTo>
                <a:lnTo>
                  <a:pt x="12776" y="50227"/>
                </a:lnTo>
                <a:lnTo>
                  <a:pt x="9385" y="49161"/>
                </a:lnTo>
                <a:lnTo>
                  <a:pt x="6692" y="47956"/>
                </a:lnTo>
                <a:lnTo>
                  <a:pt x="3571" y="46228"/>
                </a:lnTo>
                <a:lnTo>
                  <a:pt x="292" y="46620"/>
                </a:lnTo>
                <a:lnTo>
                  <a:pt x="0" y="49442"/>
                </a:lnTo>
                <a:lnTo>
                  <a:pt x="496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470962" y="5075845"/>
            <a:ext cx="34645" cy="71527"/>
          </a:xfrm>
          <a:custGeom>
            <a:avLst/>
            <a:gdLst/>
            <a:ahLst/>
            <a:cxnLst/>
            <a:rect l="l" t="t" r="r" b="b"/>
            <a:pathLst>
              <a:path w="34645" h="71527">
                <a:moveTo>
                  <a:pt x="12470" y="39"/>
                </a:moveTo>
                <a:lnTo>
                  <a:pt x="9370" y="1893"/>
                </a:lnTo>
                <a:lnTo>
                  <a:pt x="9370" y="14503"/>
                </a:lnTo>
                <a:lnTo>
                  <a:pt x="1407" y="14568"/>
                </a:lnTo>
                <a:lnTo>
                  <a:pt x="49" y="17197"/>
                </a:lnTo>
                <a:lnTo>
                  <a:pt x="0" y="19965"/>
                </a:lnTo>
                <a:lnTo>
                  <a:pt x="1943" y="22567"/>
                </a:lnTo>
                <a:lnTo>
                  <a:pt x="9370" y="22567"/>
                </a:lnTo>
                <a:lnTo>
                  <a:pt x="9370" y="56616"/>
                </a:lnTo>
                <a:lnTo>
                  <a:pt x="9650" y="59269"/>
                </a:lnTo>
                <a:lnTo>
                  <a:pt x="10223" y="61545"/>
                </a:lnTo>
                <a:lnTo>
                  <a:pt x="11695" y="65660"/>
                </a:lnTo>
                <a:lnTo>
                  <a:pt x="14222" y="68604"/>
                </a:lnTo>
                <a:lnTo>
                  <a:pt x="17790" y="70432"/>
                </a:lnTo>
                <a:lnTo>
                  <a:pt x="22110" y="71527"/>
                </a:lnTo>
                <a:lnTo>
                  <a:pt x="25768" y="71527"/>
                </a:lnTo>
                <a:lnTo>
                  <a:pt x="28486" y="71233"/>
                </a:lnTo>
                <a:lnTo>
                  <a:pt x="31661" y="70497"/>
                </a:lnTo>
                <a:lnTo>
                  <a:pt x="34404" y="67870"/>
                </a:lnTo>
                <a:lnTo>
                  <a:pt x="34645" y="65163"/>
                </a:lnTo>
                <a:lnTo>
                  <a:pt x="34645" y="64453"/>
                </a:lnTo>
                <a:lnTo>
                  <a:pt x="32230" y="61822"/>
                </a:lnTo>
                <a:lnTo>
                  <a:pt x="29627" y="62776"/>
                </a:lnTo>
                <a:lnTo>
                  <a:pt x="26502" y="63219"/>
                </a:lnTo>
                <a:lnTo>
                  <a:pt x="23723" y="63219"/>
                </a:lnTo>
                <a:lnTo>
                  <a:pt x="21779" y="62279"/>
                </a:lnTo>
                <a:lnTo>
                  <a:pt x="19618" y="58545"/>
                </a:lnTo>
                <a:lnTo>
                  <a:pt x="19086" y="55792"/>
                </a:lnTo>
                <a:lnTo>
                  <a:pt x="19086" y="22567"/>
                </a:lnTo>
                <a:lnTo>
                  <a:pt x="33285" y="22567"/>
                </a:lnTo>
                <a:lnTo>
                  <a:pt x="34645" y="19965"/>
                </a:lnTo>
                <a:lnTo>
                  <a:pt x="34606" y="17197"/>
                </a:lnTo>
                <a:lnTo>
                  <a:pt x="32702" y="14503"/>
                </a:lnTo>
                <a:lnTo>
                  <a:pt x="19086" y="14503"/>
                </a:lnTo>
                <a:lnTo>
                  <a:pt x="19086" y="1893"/>
                </a:lnTo>
                <a:lnTo>
                  <a:pt x="17729" y="330"/>
                </a:lnTo>
                <a:lnTo>
                  <a:pt x="15187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518028" y="5064296"/>
            <a:ext cx="45669" cy="82425"/>
          </a:xfrm>
          <a:custGeom>
            <a:avLst/>
            <a:gdLst/>
            <a:ahLst/>
            <a:cxnLst/>
            <a:rect l="l" t="t" r="r" b="b"/>
            <a:pathLst>
              <a:path w="45669" h="82425">
                <a:moveTo>
                  <a:pt x="35942" y="49557"/>
                </a:moveTo>
                <a:lnTo>
                  <a:pt x="35942" y="80596"/>
                </a:lnTo>
                <a:lnTo>
                  <a:pt x="37302" y="82105"/>
                </a:lnTo>
                <a:lnTo>
                  <a:pt x="39855" y="82425"/>
                </a:lnTo>
                <a:lnTo>
                  <a:pt x="42558" y="82386"/>
                </a:lnTo>
                <a:lnTo>
                  <a:pt x="45669" y="80596"/>
                </a:lnTo>
                <a:lnTo>
                  <a:pt x="45669" y="44503"/>
                </a:lnTo>
                <a:lnTo>
                  <a:pt x="45341" y="41252"/>
                </a:lnTo>
                <a:lnTo>
                  <a:pt x="44693" y="38559"/>
                </a:lnTo>
                <a:lnTo>
                  <a:pt x="44046" y="35877"/>
                </a:lnTo>
                <a:lnTo>
                  <a:pt x="41479" y="31521"/>
                </a:lnTo>
                <a:lnTo>
                  <a:pt x="38026" y="27928"/>
                </a:lnTo>
                <a:lnTo>
                  <a:pt x="33213" y="25528"/>
                </a:lnTo>
                <a:lnTo>
                  <a:pt x="30228" y="24918"/>
                </a:lnTo>
                <a:lnTo>
                  <a:pt x="23827" y="24918"/>
                </a:lnTo>
                <a:lnTo>
                  <a:pt x="20980" y="25642"/>
                </a:lnTo>
                <a:lnTo>
                  <a:pt x="18150" y="27078"/>
                </a:lnTo>
                <a:lnTo>
                  <a:pt x="15317" y="28501"/>
                </a:lnTo>
                <a:lnTo>
                  <a:pt x="12524" y="30697"/>
                </a:lnTo>
                <a:lnTo>
                  <a:pt x="9730" y="33642"/>
                </a:lnTo>
                <a:lnTo>
                  <a:pt x="9730" y="1893"/>
                </a:lnTo>
                <a:lnTo>
                  <a:pt x="8369" y="331"/>
                </a:lnTo>
                <a:lnTo>
                  <a:pt x="5817" y="0"/>
                </a:lnTo>
                <a:lnTo>
                  <a:pt x="3098" y="39"/>
                </a:lnTo>
                <a:lnTo>
                  <a:pt x="0" y="1893"/>
                </a:lnTo>
                <a:lnTo>
                  <a:pt x="0" y="80596"/>
                </a:lnTo>
                <a:lnTo>
                  <a:pt x="1360" y="82105"/>
                </a:lnTo>
                <a:lnTo>
                  <a:pt x="3902" y="82425"/>
                </a:lnTo>
                <a:lnTo>
                  <a:pt x="6630" y="82386"/>
                </a:lnTo>
                <a:lnTo>
                  <a:pt x="9730" y="80596"/>
                </a:lnTo>
                <a:lnTo>
                  <a:pt x="9730" y="43538"/>
                </a:lnTo>
                <a:lnTo>
                  <a:pt x="12397" y="40198"/>
                </a:lnTo>
                <a:lnTo>
                  <a:pt x="14950" y="37670"/>
                </a:lnTo>
                <a:lnTo>
                  <a:pt x="17387" y="35942"/>
                </a:lnTo>
                <a:lnTo>
                  <a:pt x="22251" y="33350"/>
                </a:lnTo>
                <a:lnTo>
                  <a:pt x="26582" y="33350"/>
                </a:lnTo>
                <a:lnTo>
                  <a:pt x="29667" y="34405"/>
                </a:lnTo>
                <a:lnTo>
                  <a:pt x="32273" y="36144"/>
                </a:lnTo>
                <a:lnTo>
                  <a:pt x="34077" y="38811"/>
                </a:lnTo>
                <a:lnTo>
                  <a:pt x="35243" y="42242"/>
                </a:lnTo>
                <a:lnTo>
                  <a:pt x="35942" y="46522"/>
                </a:lnTo>
                <a:lnTo>
                  <a:pt x="35942" y="49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577370" y="5089215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40"/>
                </a:moveTo>
                <a:lnTo>
                  <a:pt x="48323" y="18399"/>
                </a:lnTo>
                <a:lnTo>
                  <a:pt x="47448" y="15354"/>
                </a:lnTo>
                <a:lnTo>
                  <a:pt x="46569" y="12305"/>
                </a:lnTo>
                <a:lnTo>
                  <a:pt x="45172" y="9663"/>
                </a:lnTo>
                <a:lnTo>
                  <a:pt x="43294" y="7402"/>
                </a:lnTo>
                <a:lnTo>
                  <a:pt x="39002" y="3352"/>
                </a:lnTo>
                <a:lnTo>
                  <a:pt x="36079" y="2016"/>
                </a:lnTo>
                <a:lnTo>
                  <a:pt x="33159" y="670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47" y="3402"/>
                </a:lnTo>
                <a:lnTo>
                  <a:pt x="9079" y="5332"/>
                </a:lnTo>
                <a:lnTo>
                  <a:pt x="10072" y="23987"/>
                </a:lnTo>
                <a:lnTo>
                  <a:pt x="10529" y="19747"/>
                </a:lnTo>
                <a:lnTo>
                  <a:pt x="11861" y="15786"/>
                </a:lnTo>
                <a:lnTo>
                  <a:pt x="14047" y="12557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3" y="7607"/>
                </a:lnTo>
                <a:lnTo>
                  <a:pt x="33199" y="9055"/>
                </a:lnTo>
                <a:lnTo>
                  <a:pt x="35586" y="11974"/>
                </a:lnTo>
                <a:lnTo>
                  <a:pt x="37973" y="14871"/>
                </a:lnTo>
                <a:lnTo>
                  <a:pt x="39117" y="18882"/>
                </a:lnTo>
                <a:lnTo>
                  <a:pt x="39002" y="23987"/>
                </a:lnTo>
                <a:lnTo>
                  <a:pt x="44996" y="31115"/>
                </a:lnTo>
                <a:lnTo>
                  <a:pt x="48388" y="29502"/>
                </a:lnTo>
                <a:lnTo>
                  <a:pt x="48780" y="26870"/>
                </a:lnTo>
                <a:lnTo>
                  <a:pt x="48780" y="21640"/>
                </a:lnTo>
                <a:close/>
              </a:path>
              <a:path w="48780" h="58266">
                <a:moveTo>
                  <a:pt x="0" y="29413"/>
                </a:moveTo>
                <a:lnTo>
                  <a:pt x="0" y="34201"/>
                </a:lnTo>
                <a:lnTo>
                  <a:pt x="572" y="38404"/>
                </a:lnTo>
                <a:lnTo>
                  <a:pt x="1703" y="42009"/>
                </a:lnTo>
                <a:lnTo>
                  <a:pt x="2843" y="45631"/>
                </a:lnTo>
                <a:lnTo>
                  <a:pt x="4532" y="48625"/>
                </a:lnTo>
                <a:lnTo>
                  <a:pt x="9018" y="53413"/>
                </a:lnTo>
                <a:lnTo>
                  <a:pt x="11761" y="55232"/>
                </a:lnTo>
                <a:lnTo>
                  <a:pt x="15048" y="56448"/>
                </a:lnTo>
                <a:lnTo>
                  <a:pt x="18327" y="57658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6" y="57337"/>
                </a:lnTo>
                <a:lnTo>
                  <a:pt x="39470" y="56448"/>
                </a:lnTo>
                <a:lnTo>
                  <a:pt x="43585" y="55001"/>
                </a:lnTo>
                <a:lnTo>
                  <a:pt x="46393" y="52183"/>
                </a:lnTo>
                <a:lnTo>
                  <a:pt x="46544" y="49439"/>
                </a:lnTo>
                <a:lnTo>
                  <a:pt x="44474" y="46379"/>
                </a:lnTo>
                <a:lnTo>
                  <a:pt x="41911" y="47409"/>
                </a:lnTo>
                <a:lnTo>
                  <a:pt x="39279" y="48374"/>
                </a:lnTo>
                <a:lnTo>
                  <a:pt x="36132" y="49349"/>
                </a:lnTo>
                <a:lnTo>
                  <a:pt x="32194" y="50177"/>
                </a:lnTo>
                <a:lnTo>
                  <a:pt x="27421" y="50379"/>
                </a:lnTo>
                <a:lnTo>
                  <a:pt x="24221" y="50379"/>
                </a:lnTo>
                <a:lnTo>
                  <a:pt x="21513" y="49922"/>
                </a:lnTo>
                <a:lnTo>
                  <a:pt x="17092" y="48117"/>
                </a:lnTo>
                <a:lnTo>
                  <a:pt x="13917" y="45133"/>
                </a:lnTo>
                <a:lnTo>
                  <a:pt x="11555" y="41426"/>
                </a:lnTo>
                <a:lnTo>
                  <a:pt x="10364" y="36713"/>
                </a:lnTo>
                <a:lnTo>
                  <a:pt x="10072" y="34060"/>
                </a:lnTo>
                <a:lnTo>
                  <a:pt x="10072" y="31115"/>
                </a:lnTo>
                <a:lnTo>
                  <a:pt x="44996" y="31115"/>
                </a:lnTo>
                <a:lnTo>
                  <a:pt x="39002" y="23987"/>
                </a:lnTo>
                <a:lnTo>
                  <a:pt x="10072" y="23987"/>
                </a:lnTo>
                <a:lnTo>
                  <a:pt x="9079" y="5332"/>
                </a:lnTo>
                <a:lnTo>
                  <a:pt x="6857" y="7874"/>
                </a:lnTo>
                <a:lnTo>
                  <a:pt x="4648" y="10411"/>
                </a:lnTo>
                <a:lnTo>
                  <a:pt x="2945" y="13486"/>
                </a:lnTo>
                <a:lnTo>
                  <a:pt x="1764" y="17118"/>
                </a:lnTo>
                <a:lnTo>
                  <a:pt x="598" y="20750"/>
                </a:lnTo>
                <a:lnTo>
                  <a:pt x="0" y="24841"/>
                </a:lnTo>
                <a:lnTo>
                  <a:pt x="0" y="294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664184" y="5089279"/>
            <a:ext cx="41831" cy="58205"/>
          </a:xfrm>
          <a:custGeom>
            <a:avLst/>
            <a:gdLst/>
            <a:ahLst/>
            <a:cxnLst/>
            <a:rect l="l" t="t" r="r" b="b"/>
            <a:pathLst>
              <a:path w="41831" h="58205">
                <a:moveTo>
                  <a:pt x="0" y="24523"/>
                </a:moveTo>
                <a:lnTo>
                  <a:pt x="0" y="34340"/>
                </a:lnTo>
                <a:lnTo>
                  <a:pt x="518" y="38394"/>
                </a:lnTo>
                <a:lnTo>
                  <a:pt x="1558" y="41922"/>
                </a:lnTo>
                <a:lnTo>
                  <a:pt x="2602" y="45429"/>
                </a:lnTo>
                <a:lnTo>
                  <a:pt x="4114" y="48388"/>
                </a:lnTo>
                <a:lnTo>
                  <a:pt x="6104" y="50815"/>
                </a:lnTo>
                <a:lnTo>
                  <a:pt x="10551" y="55069"/>
                </a:lnTo>
                <a:lnTo>
                  <a:pt x="13498" y="56311"/>
                </a:lnTo>
                <a:lnTo>
                  <a:pt x="16429" y="57571"/>
                </a:lnTo>
                <a:lnTo>
                  <a:pt x="19820" y="58205"/>
                </a:lnTo>
                <a:lnTo>
                  <a:pt x="23619" y="58205"/>
                </a:lnTo>
                <a:lnTo>
                  <a:pt x="27265" y="58028"/>
                </a:lnTo>
                <a:lnTo>
                  <a:pt x="30718" y="57330"/>
                </a:lnTo>
                <a:lnTo>
                  <a:pt x="33778" y="56286"/>
                </a:lnTo>
                <a:lnTo>
                  <a:pt x="36586" y="55081"/>
                </a:lnTo>
                <a:lnTo>
                  <a:pt x="39776" y="53011"/>
                </a:lnTo>
                <a:lnTo>
                  <a:pt x="41654" y="50177"/>
                </a:lnTo>
                <a:lnTo>
                  <a:pt x="41831" y="47538"/>
                </a:lnTo>
                <a:lnTo>
                  <a:pt x="41791" y="46076"/>
                </a:lnTo>
                <a:lnTo>
                  <a:pt x="40942" y="43294"/>
                </a:lnTo>
                <a:lnTo>
                  <a:pt x="38263" y="44096"/>
                </a:lnTo>
                <a:lnTo>
                  <a:pt x="35149" y="46394"/>
                </a:lnTo>
                <a:lnTo>
                  <a:pt x="32445" y="48005"/>
                </a:lnTo>
                <a:lnTo>
                  <a:pt x="29069" y="49418"/>
                </a:lnTo>
                <a:lnTo>
                  <a:pt x="24864" y="49785"/>
                </a:lnTo>
                <a:lnTo>
                  <a:pt x="20407" y="49367"/>
                </a:lnTo>
                <a:lnTo>
                  <a:pt x="16761" y="47675"/>
                </a:lnTo>
                <a:lnTo>
                  <a:pt x="13967" y="44654"/>
                </a:lnTo>
                <a:lnTo>
                  <a:pt x="11757" y="40780"/>
                </a:lnTo>
                <a:lnTo>
                  <a:pt x="11108" y="38214"/>
                </a:lnTo>
                <a:lnTo>
                  <a:pt x="10450" y="35637"/>
                </a:lnTo>
                <a:lnTo>
                  <a:pt x="10133" y="32641"/>
                </a:lnTo>
                <a:lnTo>
                  <a:pt x="10133" y="22392"/>
                </a:lnTo>
                <a:lnTo>
                  <a:pt x="11389" y="17172"/>
                </a:lnTo>
                <a:lnTo>
                  <a:pt x="13877" y="13576"/>
                </a:lnTo>
                <a:lnTo>
                  <a:pt x="16369" y="9983"/>
                </a:lnTo>
                <a:lnTo>
                  <a:pt x="19950" y="8180"/>
                </a:lnTo>
                <a:lnTo>
                  <a:pt x="24634" y="8180"/>
                </a:lnTo>
                <a:lnTo>
                  <a:pt x="28878" y="8521"/>
                </a:lnTo>
                <a:lnTo>
                  <a:pt x="32216" y="9806"/>
                </a:lnTo>
                <a:lnTo>
                  <a:pt x="34808" y="11304"/>
                </a:lnTo>
                <a:lnTo>
                  <a:pt x="37741" y="13464"/>
                </a:lnTo>
                <a:lnTo>
                  <a:pt x="40283" y="14439"/>
                </a:lnTo>
                <a:lnTo>
                  <a:pt x="41589" y="11837"/>
                </a:lnTo>
                <a:lnTo>
                  <a:pt x="41540" y="8547"/>
                </a:lnTo>
                <a:lnTo>
                  <a:pt x="40359" y="5652"/>
                </a:lnTo>
                <a:lnTo>
                  <a:pt x="37616" y="3467"/>
                </a:lnTo>
                <a:lnTo>
                  <a:pt x="34058" y="1714"/>
                </a:lnTo>
                <a:lnTo>
                  <a:pt x="31250" y="788"/>
                </a:lnTo>
                <a:lnTo>
                  <a:pt x="28075" y="166"/>
                </a:lnTo>
                <a:lnTo>
                  <a:pt x="24738" y="0"/>
                </a:lnTo>
                <a:lnTo>
                  <a:pt x="21243" y="0"/>
                </a:lnTo>
                <a:lnTo>
                  <a:pt x="17992" y="584"/>
                </a:lnTo>
                <a:lnTo>
                  <a:pt x="14997" y="1742"/>
                </a:lnTo>
                <a:lnTo>
                  <a:pt x="11987" y="2898"/>
                </a:lnTo>
                <a:lnTo>
                  <a:pt x="9370" y="4673"/>
                </a:lnTo>
                <a:lnTo>
                  <a:pt x="4939" y="9461"/>
                </a:lnTo>
                <a:lnTo>
                  <a:pt x="3185" y="12536"/>
                </a:lnTo>
                <a:lnTo>
                  <a:pt x="1915" y="16294"/>
                </a:lnTo>
                <a:lnTo>
                  <a:pt x="643" y="20041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714349" y="5089215"/>
            <a:ext cx="53021" cy="58266"/>
          </a:xfrm>
          <a:custGeom>
            <a:avLst/>
            <a:gdLst/>
            <a:ahLst/>
            <a:cxnLst/>
            <a:rect l="l" t="t" r="r" b="b"/>
            <a:pathLst>
              <a:path w="53021" h="58266">
                <a:moveTo>
                  <a:pt x="533" y="38124"/>
                </a:moveTo>
                <a:lnTo>
                  <a:pt x="1587" y="41656"/>
                </a:lnTo>
                <a:lnTo>
                  <a:pt x="2653" y="45198"/>
                </a:lnTo>
                <a:lnTo>
                  <a:pt x="4265" y="48197"/>
                </a:lnTo>
                <a:lnTo>
                  <a:pt x="8582" y="53150"/>
                </a:lnTo>
                <a:lnTo>
                  <a:pt x="11290" y="55030"/>
                </a:lnTo>
                <a:lnTo>
                  <a:pt x="10882" y="37185"/>
                </a:lnTo>
                <a:lnTo>
                  <a:pt x="10350" y="34632"/>
                </a:lnTo>
                <a:lnTo>
                  <a:pt x="10069" y="31903"/>
                </a:lnTo>
                <a:lnTo>
                  <a:pt x="10069" y="25971"/>
                </a:lnTo>
                <a:lnTo>
                  <a:pt x="10401" y="23177"/>
                </a:lnTo>
                <a:lnTo>
                  <a:pt x="11049" y="20624"/>
                </a:lnTo>
                <a:lnTo>
                  <a:pt x="11708" y="18072"/>
                </a:lnTo>
                <a:lnTo>
                  <a:pt x="12711" y="15862"/>
                </a:lnTo>
                <a:lnTo>
                  <a:pt x="15405" y="12128"/>
                </a:lnTo>
                <a:lnTo>
                  <a:pt x="19202" y="9665"/>
                </a:lnTo>
                <a:lnTo>
                  <a:pt x="23760" y="8140"/>
                </a:lnTo>
                <a:lnTo>
                  <a:pt x="29794" y="8140"/>
                </a:lnTo>
                <a:lnTo>
                  <a:pt x="32407" y="8698"/>
                </a:lnTo>
                <a:lnTo>
                  <a:pt x="36612" y="10948"/>
                </a:lnTo>
                <a:lnTo>
                  <a:pt x="39510" y="14375"/>
                </a:lnTo>
                <a:lnTo>
                  <a:pt x="41616" y="18540"/>
                </a:lnTo>
                <a:lnTo>
                  <a:pt x="42148" y="21095"/>
                </a:lnTo>
                <a:lnTo>
                  <a:pt x="42682" y="23660"/>
                </a:lnTo>
                <a:lnTo>
                  <a:pt x="42952" y="26352"/>
                </a:lnTo>
                <a:lnTo>
                  <a:pt x="42952" y="32282"/>
                </a:lnTo>
                <a:lnTo>
                  <a:pt x="42631" y="35104"/>
                </a:lnTo>
                <a:lnTo>
                  <a:pt x="41997" y="37656"/>
                </a:lnTo>
                <a:lnTo>
                  <a:pt x="41363" y="40209"/>
                </a:lnTo>
                <a:lnTo>
                  <a:pt x="40370" y="42405"/>
                </a:lnTo>
                <a:lnTo>
                  <a:pt x="37682" y="46102"/>
                </a:lnTo>
                <a:lnTo>
                  <a:pt x="33844" y="48539"/>
                </a:lnTo>
                <a:lnTo>
                  <a:pt x="29272" y="50087"/>
                </a:lnTo>
                <a:lnTo>
                  <a:pt x="30402" y="58266"/>
                </a:lnTo>
                <a:lnTo>
                  <a:pt x="34326" y="57532"/>
                </a:lnTo>
                <a:lnTo>
                  <a:pt x="37731" y="56056"/>
                </a:lnTo>
                <a:lnTo>
                  <a:pt x="41123" y="54583"/>
                </a:lnTo>
                <a:lnTo>
                  <a:pt x="43953" y="52538"/>
                </a:lnTo>
                <a:lnTo>
                  <a:pt x="46214" y="49911"/>
                </a:lnTo>
                <a:lnTo>
                  <a:pt x="48474" y="47283"/>
                </a:lnTo>
                <a:lnTo>
                  <a:pt x="50162" y="44143"/>
                </a:lnTo>
                <a:lnTo>
                  <a:pt x="51308" y="40511"/>
                </a:lnTo>
                <a:lnTo>
                  <a:pt x="52448" y="36882"/>
                </a:lnTo>
                <a:lnTo>
                  <a:pt x="53021" y="32904"/>
                </a:lnTo>
                <a:lnTo>
                  <a:pt x="53021" y="24142"/>
                </a:lnTo>
                <a:lnTo>
                  <a:pt x="52473" y="20153"/>
                </a:lnTo>
                <a:lnTo>
                  <a:pt x="51398" y="16625"/>
                </a:lnTo>
                <a:lnTo>
                  <a:pt x="50317" y="13079"/>
                </a:lnTo>
                <a:lnTo>
                  <a:pt x="48704" y="10083"/>
                </a:lnTo>
                <a:lnTo>
                  <a:pt x="44373" y="5144"/>
                </a:lnTo>
                <a:lnTo>
                  <a:pt x="41681" y="3251"/>
                </a:lnTo>
                <a:lnTo>
                  <a:pt x="38441" y="1955"/>
                </a:lnTo>
                <a:lnTo>
                  <a:pt x="35204" y="659"/>
                </a:lnTo>
                <a:lnTo>
                  <a:pt x="31407" y="0"/>
                </a:lnTo>
                <a:lnTo>
                  <a:pt x="22529" y="0"/>
                </a:lnTo>
                <a:lnTo>
                  <a:pt x="18580" y="735"/>
                </a:lnTo>
                <a:lnTo>
                  <a:pt x="15199" y="2185"/>
                </a:lnTo>
                <a:lnTo>
                  <a:pt x="11822" y="3633"/>
                </a:lnTo>
                <a:lnTo>
                  <a:pt x="9004" y="5678"/>
                </a:lnTo>
                <a:lnTo>
                  <a:pt x="6743" y="8319"/>
                </a:lnTo>
                <a:lnTo>
                  <a:pt x="4493" y="10948"/>
                </a:lnTo>
                <a:lnTo>
                  <a:pt x="2805" y="14084"/>
                </a:lnTo>
                <a:lnTo>
                  <a:pt x="1673" y="17716"/>
                </a:lnTo>
                <a:lnTo>
                  <a:pt x="558" y="21348"/>
                </a:lnTo>
                <a:lnTo>
                  <a:pt x="0" y="25312"/>
                </a:lnTo>
                <a:lnTo>
                  <a:pt x="0" y="34124"/>
                </a:lnTo>
                <a:lnTo>
                  <a:pt x="533" y="38124"/>
                </a:lnTo>
                <a:close/>
              </a:path>
              <a:path w="53021" h="58266">
                <a:moveTo>
                  <a:pt x="13561" y="43867"/>
                </a:moveTo>
                <a:lnTo>
                  <a:pt x="11416" y="39737"/>
                </a:lnTo>
                <a:lnTo>
                  <a:pt x="10882" y="37185"/>
                </a:lnTo>
                <a:lnTo>
                  <a:pt x="11290" y="55030"/>
                </a:lnTo>
                <a:lnTo>
                  <a:pt x="14526" y="56325"/>
                </a:lnTo>
                <a:lnTo>
                  <a:pt x="17766" y="57618"/>
                </a:lnTo>
                <a:lnTo>
                  <a:pt x="21564" y="58266"/>
                </a:lnTo>
                <a:lnTo>
                  <a:pt x="30402" y="58266"/>
                </a:lnTo>
                <a:lnTo>
                  <a:pt x="29272" y="50087"/>
                </a:lnTo>
                <a:lnTo>
                  <a:pt x="23293" y="50087"/>
                </a:lnTo>
                <a:lnTo>
                  <a:pt x="20675" y="49530"/>
                </a:lnTo>
                <a:lnTo>
                  <a:pt x="16470" y="47283"/>
                </a:lnTo>
                <a:lnTo>
                  <a:pt x="13561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781562" y="5089215"/>
            <a:ext cx="78653" cy="57506"/>
          </a:xfrm>
          <a:custGeom>
            <a:avLst/>
            <a:gdLst/>
            <a:ahLst/>
            <a:cxnLst/>
            <a:rect l="l" t="t" r="r" b="b"/>
            <a:pathLst>
              <a:path w="78653" h="57506">
                <a:moveTo>
                  <a:pt x="1346" y="57186"/>
                </a:moveTo>
                <a:lnTo>
                  <a:pt x="3888" y="57506"/>
                </a:lnTo>
                <a:lnTo>
                  <a:pt x="6616" y="57467"/>
                </a:lnTo>
                <a:lnTo>
                  <a:pt x="9716" y="55678"/>
                </a:lnTo>
                <a:lnTo>
                  <a:pt x="9716" y="18619"/>
                </a:lnTo>
                <a:lnTo>
                  <a:pt x="12383" y="15279"/>
                </a:lnTo>
                <a:lnTo>
                  <a:pt x="17147" y="11023"/>
                </a:lnTo>
                <a:lnTo>
                  <a:pt x="21678" y="8431"/>
                </a:lnTo>
                <a:lnTo>
                  <a:pt x="25718" y="8431"/>
                </a:lnTo>
                <a:lnTo>
                  <a:pt x="28601" y="9486"/>
                </a:lnTo>
                <a:lnTo>
                  <a:pt x="31866" y="12546"/>
                </a:lnTo>
                <a:lnTo>
                  <a:pt x="33390" y="15480"/>
                </a:lnTo>
                <a:lnTo>
                  <a:pt x="34254" y="19178"/>
                </a:lnTo>
                <a:lnTo>
                  <a:pt x="34470" y="23458"/>
                </a:lnTo>
                <a:lnTo>
                  <a:pt x="34470" y="55678"/>
                </a:lnTo>
                <a:lnTo>
                  <a:pt x="35802" y="57186"/>
                </a:lnTo>
                <a:lnTo>
                  <a:pt x="38394" y="57506"/>
                </a:lnTo>
                <a:lnTo>
                  <a:pt x="41022" y="57467"/>
                </a:lnTo>
                <a:lnTo>
                  <a:pt x="44183" y="55678"/>
                </a:lnTo>
                <a:lnTo>
                  <a:pt x="44183" y="18619"/>
                </a:lnTo>
                <a:lnTo>
                  <a:pt x="46889" y="15279"/>
                </a:lnTo>
                <a:lnTo>
                  <a:pt x="51638" y="11023"/>
                </a:lnTo>
                <a:lnTo>
                  <a:pt x="56149" y="8431"/>
                </a:lnTo>
                <a:lnTo>
                  <a:pt x="60185" y="8431"/>
                </a:lnTo>
                <a:lnTo>
                  <a:pt x="63093" y="9486"/>
                </a:lnTo>
                <a:lnTo>
                  <a:pt x="66398" y="12546"/>
                </a:lnTo>
                <a:lnTo>
                  <a:pt x="67881" y="15480"/>
                </a:lnTo>
                <a:lnTo>
                  <a:pt x="68670" y="19178"/>
                </a:lnTo>
                <a:lnTo>
                  <a:pt x="68860" y="23458"/>
                </a:lnTo>
                <a:lnTo>
                  <a:pt x="68860" y="55678"/>
                </a:lnTo>
                <a:lnTo>
                  <a:pt x="70271" y="57186"/>
                </a:lnTo>
                <a:lnTo>
                  <a:pt x="72835" y="57506"/>
                </a:lnTo>
                <a:lnTo>
                  <a:pt x="75542" y="57467"/>
                </a:lnTo>
                <a:lnTo>
                  <a:pt x="78653" y="55678"/>
                </a:lnTo>
                <a:lnTo>
                  <a:pt x="78653" y="19178"/>
                </a:lnTo>
                <a:lnTo>
                  <a:pt x="78347" y="16333"/>
                </a:lnTo>
                <a:lnTo>
                  <a:pt x="77739" y="13641"/>
                </a:lnTo>
                <a:lnTo>
                  <a:pt x="77129" y="10958"/>
                </a:lnTo>
                <a:lnTo>
                  <a:pt x="74678" y="6602"/>
                </a:lnTo>
                <a:lnTo>
                  <a:pt x="71362" y="3009"/>
                </a:lnTo>
                <a:lnTo>
                  <a:pt x="66725" y="609"/>
                </a:lnTo>
                <a:lnTo>
                  <a:pt x="63856" y="0"/>
                </a:lnTo>
                <a:lnTo>
                  <a:pt x="60440" y="0"/>
                </a:lnTo>
                <a:lnTo>
                  <a:pt x="57632" y="191"/>
                </a:lnTo>
                <a:lnTo>
                  <a:pt x="54838" y="939"/>
                </a:lnTo>
                <a:lnTo>
                  <a:pt x="51930" y="2362"/>
                </a:lnTo>
                <a:lnTo>
                  <a:pt x="48920" y="4267"/>
                </a:lnTo>
                <a:lnTo>
                  <a:pt x="45745" y="6934"/>
                </a:lnTo>
                <a:lnTo>
                  <a:pt x="41669" y="8914"/>
                </a:lnTo>
                <a:lnTo>
                  <a:pt x="39942" y="6221"/>
                </a:lnTo>
                <a:lnTo>
                  <a:pt x="36526" y="2934"/>
                </a:lnTo>
                <a:lnTo>
                  <a:pt x="33642" y="1282"/>
                </a:lnTo>
                <a:lnTo>
                  <a:pt x="30149" y="266"/>
                </a:lnTo>
                <a:lnTo>
                  <a:pt x="25985" y="0"/>
                </a:lnTo>
                <a:lnTo>
                  <a:pt x="23115" y="0"/>
                </a:lnTo>
                <a:lnTo>
                  <a:pt x="20271" y="788"/>
                </a:lnTo>
                <a:lnTo>
                  <a:pt x="17477" y="2336"/>
                </a:lnTo>
                <a:lnTo>
                  <a:pt x="14655" y="3884"/>
                </a:lnTo>
                <a:lnTo>
                  <a:pt x="11761" y="6325"/>
                </a:lnTo>
                <a:lnTo>
                  <a:pt x="8776" y="9665"/>
                </a:lnTo>
                <a:lnTo>
                  <a:pt x="8776" y="2654"/>
                </a:lnTo>
                <a:lnTo>
                  <a:pt x="8561" y="1865"/>
                </a:lnTo>
                <a:lnTo>
                  <a:pt x="5994" y="864"/>
                </a:lnTo>
                <a:lnTo>
                  <a:pt x="2782" y="864"/>
                </a:lnTo>
                <a:lnTo>
                  <a:pt x="0" y="2654"/>
                </a:lnTo>
                <a:lnTo>
                  <a:pt x="0" y="55678"/>
                </a:lnTo>
                <a:lnTo>
                  <a:pt x="1346" y="57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877440" y="5089222"/>
            <a:ext cx="48790" cy="78587"/>
          </a:xfrm>
          <a:custGeom>
            <a:avLst/>
            <a:gdLst/>
            <a:ahLst/>
            <a:cxnLst/>
            <a:rect l="l" t="t" r="r" b="b"/>
            <a:pathLst>
              <a:path w="48790" h="78587">
                <a:moveTo>
                  <a:pt x="38707" y="29451"/>
                </a:moveTo>
                <a:lnTo>
                  <a:pt x="38455" y="34391"/>
                </a:lnTo>
                <a:lnTo>
                  <a:pt x="37425" y="39254"/>
                </a:lnTo>
                <a:lnTo>
                  <a:pt x="35547" y="43420"/>
                </a:lnTo>
                <a:lnTo>
                  <a:pt x="35647" y="56170"/>
                </a:lnTo>
                <a:lnTo>
                  <a:pt x="38506" y="54773"/>
                </a:lnTo>
                <a:lnTo>
                  <a:pt x="40918" y="52793"/>
                </a:lnTo>
                <a:lnTo>
                  <a:pt x="42862" y="50227"/>
                </a:lnTo>
                <a:lnTo>
                  <a:pt x="44805" y="47650"/>
                </a:lnTo>
                <a:lnTo>
                  <a:pt x="46288" y="44524"/>
                </a:lnTo>
                <a:lnTo>
                  <a:pt x="47283" y="40827"/>
                </a:lnTo>
                <a:lnTo>
                  <a:pt x="48284" y="37134"/>
                </a:lnTo>
                <a:lnTo>
                  <a:pt x="48790" y="32969"/>
                </a:lnTo>
                <a:lnTo>
                  <a:pt x="48790" y="24484"/>
                </a:lnTo>
                <a:lnTo>
                  <a:pt x="48398" y="20840"/>
                </a:lnTo>
                <a:lnTo>
                  <a:pt x="47599" y="17409"/>
                </a:lnTo>
                <a:lnTo>
                  <a:pt x="46826" y="13968"/>
                </a:lnTo>
                <a:lnTo>
                  <a:pt x="45580" y="10958"/>
                </a:lnTo>
                <a:lnTo>
                  <a:pt x="43865" y="8366"/>
                </a:lnTo>
                <a:lnTo>
                  <a:pt x="42148" y="5778"/>
                </a:lnTo>
                <a:lnTo>
                  <a:pt x="39952" y="3733"/>
                </a:lnTo>
                <a:lnTo>
                  <a:pt x="37235" y="2235"/>
                </a:lnTo>
                <a:lnTo>
                  <a:pt x="34531" y="749"/>
                </a:lnTo>
                <a:lnTo>
                  <a:pt x="31252" y="0"/>
                </a:lnTo>
                <a:lnTo>
                  <a:pt x="27392" y="0"/>
                </a:lnTo>
                <a:lnTo>
                  <a:pt x="23950" y="201"/>
                </a:lnTo>
                <a:lnTo>
                  <a:pt x="20775" y="1040"/>
                </a:lnTo>
                <a:lnTo>
                  <a:pt x="17716" y="2448"/>
                </a:lnTo>
                <a:lnTo>
                  <a:pt x="14691" y="4265"/>
                </a:lnTo>
                <a:lnTo>
                  <a:pt x="11708" y="6692"/>
                </a:lnTo>
                <a:lnTo>
                  <a:pt x="8547" y="9777"/>
                </a:lnTo>
                <a:lnTo>
                  <a:pt x="8547" y="2653"/>
                </a:lnTo>
                <a:lnTo>
                  <a:pt x="8341" y="1789"/>
                </a:lnTo>
                <a:lnTo>
                  <a:pt x="5753" y="849"/>
                </a:lnTo>
                <a:lnTo>
                  <a:pt x="2794" y="849"/>
                </a:lnTo>
                <a:lnTo>
                  <a:pt x="0" y="2653"/>
                </a:lnTo>
                <a:lnTo>
                  <a:pt x="0" y="76705"/>
                </a:lnTo>
                <a:lnTo>
                  <a:pt x="1357" y="78282"/>
                </a:lnTo>
                <a:lnTo>
                  <a:pt x="3898" y="78587"/>
                </a:lnTo>
                <a:lnTo>
                  <a:pt x="6628" y="78548"/>
                </a:lnTo>
                <a:lnTo>
                  <a:pt x="9728" y="76705"/>
                </a:lnTo>
                <a:lnTo>
                  <a:pt x="9728" y="50187"/>
                </a:lnTo>
                <a:lnTo>
                  <a:pt x="11135" y="51559"/>
                </a:lnTo>
                <a:lnTo>
                  <a:pt x="13727" y="53784"/>
                </a:lnTo>
                <a:lnTo>
                  <a:pt x="17536" y="56311"/>
                </a:lnTo>
                <a:lnTo>
                  <a:pt x="20116" y="57477"/>
                </a:lnTo>
                <a:lnTo>
                  <a:pt x="22781" y="58099"/>
                </a:lnTo>
                <a:lnTo>
                  <a:pt x="25805" y="58266"/>
                </a:lnTo>
                <a:lnTo>
                  <a:pt x="29513" y="49298"/>
                </a:lnTo>
                <a:lnTo>
                  <a:pt x="24955" y="49895"/>
                </a:lnTo>
                <a:lnTo>
                  <a:pt x="22312" y="49895"/>
                </a:lnTo>
                <a:lnTo>
                  <a:pt x="17373" y="47307"/>
                </a:lnTo>
                <a:lnTo>
                  <a:pt x="12420" y="43078"/>
                </a:lnTo>
                <a:lnTo>
                  <a:pt x="9728" y="39811"/>
                </a:lnTo>
                <a:lnTo>
                  <a:pt x="9728" y="18731"/>
                </a:lnTo>
                <a:lnTo>
                  <a:pt x="12722" y="15189"/>
                </a:lnTo>
                <a:lnTo>
                  <a:pt x="15491" y="12560"/>
                </a:lnTo>
                <a:lnTo>
                  <a:pt x="18083" y="10692"/>
                </a:lnTo>
                <a:lnTo>
                  <a:pt x="21816" y="8928"/>
                </a:lnTo>
                <a:lnTo>
                  <a:pt x="25549" y="8366"/>
                </a:lnTo>
                <a:lnTo>
                  <a:pt x="30200" y="8953"/>
                </a:lnTo>
                <a:lnTo>
                  <a:pt x="33602" y="11300"/>
                </a:lnTo>
                <a:lnTo>
                  <a:pt x="35953" y="14846"/>
                </a:lnTo>
                <a:lnTo>
                  <a:pt x="37682" y="19062"/>
                </a:lnTo>
                <a:lnTo>
                  <a:pt x="38491" y="24127"/>
                </a:lnTo>
                <a:lnTo>
                  <a:pt x="38707" y="26744"/>
                </a:lnTo>
                <a:lnTo>
                  <a:pt x="38707" y="29451"/>
                </a:lnTo>
                <a:close/>
              </a:path>
              <a:path w="48790" h="78587">
                <a:moveTo>
                  <a:pt x="25805" y="58266"/>
                </a:moveTo>
                <a:lnTo>
                  <a:pt x="29502" y="58266"/>
                </a:lnTo>
                <a:lnTo>
                  <a:pt x="32778" y="57567"/>
                </a:lnTo>
                <a:lnTo>
                  <a:pt x="35647" y="56170"/>
                </a:lnTo>
                <a:lnTo>
                  <a:pt x="35547" y="43420"/>
                </a:lnTo>
                <a:lnTo>
                  <a:pt x="33030" y="46951"/>
                </a:lnTo>
                <a:lnTo>
                  <a:pt x="29513" y="49298"/>
                </a:lnTo>
                <a:lnTo>
                  <a:pt x="25805" y="58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936725" y="5089222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37501" y="57442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3" y="13792"/>
                </a:lnTo>
                <a:lnTo>
                  <a:pt x="41655" y="8837"/>
                </a:lnTo>
                <a:lnTo>
                  <a:pt x="38822" y="5093"/>
                </a:lnTo>
                <a:lnTo>
                  <a:pt x="35013" y="2160"/>
                </a:lnTo>
                <a:lnTo>
                  <a:pt x="32331" y="1296"/>
                </a:lnTo>
                <a:lnTo>
                  <a:pt x="29668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5" y="558"/>
                </a:lnTo>
                <a:lnTo>
                  <a:pt x="12697" y="1410"/>
                </a:lnTo>
                <a:lnTo>
                  <a:pt x="9320" y="2541"/>
                </a:lnTo>
                <a:lnTo>
                  <a:pt x="6537" y="3859"/>
                </a:lnTo>
                <a:lnTo>
                  <a:pt x="2919" y="6706"/>
                </a:lnTo>
                <a:lnTo>
                  <a:pt x="2588" y="9601"/>
                </a:lnTo>
                <a:lnTo>
                  <a:pt x="3086" y="12434"/>
                </a:lnTo>
                <a:lnTo>
                  <a:pt x="5713" y="13093"/>
                </a:lnTo>
                <a:lnTo>
                  <a:pt x="8837" y="11314"/>
                </a:lnTo>
                <a:lnTo>
                  <a:pt x="11708" y="9942"/>
                </a:lnTo>
                <a:lnTo>
                  <a:pt x="15278" y="8751"/>
                </a:lnTo>
                <a:lnTo>
                  <a:pt x="19328" y="7898"/>
                </a:lnTo>
                <a:lnTo>
                  <a:pt x="23976" y="7898"/>
                </a:lnTo>
                <a:lnTo>
                  <a:pt x="27382" y="8686"/>
                </a:lnTo>
                <a:lnTo>
                  <a:pt x="30161" y="10007"/>
                </a:lnTo>
                <a:lnTo>
                  <a:pt x="32788" y="13384"/>
                </a:lnTo>
                <a:lnTo>
                  <a:pt x="33642" y="16535"/>
                </a:lnTo>
                <a:lnTo>
                  <a:pt x="33869" y="20383"/>
                </a:lnTo>
                <a:lnTo>
                  <a:pt x="33869" y="24498"/>
                </a:lnTo>
                <a:lnTo>
                  <a:pt x="22439" y="24498"/>
                </a:lnTo>
                <a:lnTo>
                  <a:pt x="18731" y="24879"/>
                </a:lnTo>
                <a:lnTo>
                  <a:pt x="15430" y="25589"/>
                </a:lnTo>
                <a:lnTo>
                  <a:pt x="12128" y="26327"/>
                </a:lnTo>
                <a:lnTo>
                  <a:pt x="9334" y="27418"/>
                </a:lnTo>
                <a:lnTo>
                  <a:pt x="7073" y="28868"/>
                </a:lnTo>
                <a:lnTo>
                  <a:pt x="3035" y="32144"/>
                </a:lnTo>
                <a:lnTo>
                  <a:pt x="608" y="36550"/>
                </a:lnTo>
                <a:lnTo>
                  <a:pt x="0" y="39142"/>
                </a:lnTo>
                <a:lnTo>
                  <a:pt x="0" y="44679"/>
                </a:lnTo>
                <a:lnTo>
                  <a:pt x="431" y="46951"/>
                </a:lnTo>
                <a:lnTo>
                  <a:pt x="2207" y="50951"/>
                </a:lnTo>
                <a:lnTo>
                  <a:pt x="5029" y="54014"/>
                </a:lnTo>
                <a:lnTo>
                  <a:pt x="8547" y="56451"/>
                </a:lnTo>
                <a:lnTo>
                  <a:pt x="13054" y="57899"/>
                </a:lnTo>
                <a:lnTo>
                  <a:pt x="16761" y="50659"/>
                </a:lnTo>
                <a:lnTo>
                  <a:pt x="12571" y="48207"/>
                </a:lnTo>
                <a:lnTo>
                  <a:pt x="9944" y="44399"/>
                </a:lnTo>
                <a:lnTo>
                  <a:pt x="9944" y="41656"/>
                </a:lnTo>
                <a:lnTo>
                  <a:pt x="10260" y="38620"/>
                </a:lnTo>
                <a:lnTo>
                  <a:pt x="12430" y="35078"/>
                </a:lnTo>
                <a:lnTo>
                  <a:pt x="15022" y="33324"/>
                </a:lnTo>
                <a:lnTo>
                  <a:pt x="18615" y="32194"/>
                </a:lnTo>
                <a:lnTo>
                  <a:pt x="22896" y="31521"/>
                </a:lnTo>
                <a:lnTo>
                  <a:pt x="33869" y="31521"/>
                </a:lnTo>
                <a:lnTo>
                  <a:pt x="33869" y="42774"/>
                </a:lnTo>
                <a:lnTo>
                  <a:pt x="31482" y="45439"/>
                </a:lnTo>
                <a:lnTo>
                  <a:pt x="27418" y="56196"/>
                </a:lnTo>
                <a:lnTo>
                  <a:pt x="30261" y="54824"/>
                </a:lnTo>
                <a:lnTo>
                  <a:pt x="32839" y="52909"/>
                </a:lnTo>
                <a:lnTo>
                  <a:pt x="35165" y="50417"/>
                </a:lnTo>
                <a:lnTo>
                  <a:pt x="35165" y="55727"/>
                </a:lnTo>
                <a:lnTo>
                  <a:pt x="37501" y="57442"/>
                </a:lnTo>
                <a:close/>
              </a:path>
              <a:path w="43535" h="58254">
                <a:moveTo>
                  <a:pt x="13054" y="57899"/>
                </a:moveTo>
                <a:lnTo>
                  <a:pt x="15595" y="58254"/>
                </a:lnTo>
                <a:lnTo>
                  <a:pt x="21549" y="58254"/>
                </a:lnTo>
                <a:lnTo>
                  <a:pt x="24574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00" y="48718"/>
                </a:lnTo>
                <a:lnTo>
                  <a:pt x="22463" y="50659"/>
                </a:lnTo>
                <a:lnTo>
                  <a:pt x="16761" y="50659"/>
                </a:lnTo>
                <a:lnTo>
                  <a:pt x="13054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998088" y="5089215"/>
            <a:ext cx="45669" cy="57506"/>
          </a:xfrm>
          <a:custGeom>
            <a:avLst/>
            <a:gdLst/>
            <a:ahLst/>
            <a:cxnLst/>
            <a:rect l="l" t="t" r="r" b="b"/>
            <a:pathLst>
              <a:path w="45669" h="57506">
                <a:moveTo>
                  <a:pt x="35938" y="24639"/>
                </a:moveTo>
                <a:lnTo>
                  <a:pt x="35938" y="55678"/>
                </a:lnTo>
                <a:lnTo>
                  <a:pt x="37299" y="57186"/>
                </a:lnTo>
                <a:lnTo>
                  <a:pt x="39851" y="57506"/>
                </a:lnTo>
                <a:lnTo>
                  <a:pt x="42569" y="57467"/>
                </a:lnTo>
                <a:lnTo>
                  <a:pt x="45669" y="55678"/>
                </a:lnTo>
                <a:lnTo>
                  <a:pt x="45669" y="19559"/>
                </a:lnTo>
                <a:lnTo>
                  <a:pt x="45349" y="16333"/>
                </a:lnTo>
                <a:lnTo>
                  <a:pt x="44690" y="13641"/>
                </a:lnTo>
                <a:lnTo>
                  <a:pt x="44042" y="10958"/>
                </a:lnTo>
                <a:lnTo>
                  <a:pt x="41479" y="6602"/>
                </a:lnTo>
                <a:lnTo>
                  <a:pt x="38033" y="3009"/>
                </a:lnTo>
                <a:lnTo>
                  <a:pt x="33209" y="609"/>
                </a:lnTo>
                <a:lnTo>
                  <a:pt x="30224" y="0"/>
                </a:lnTo>
                <a:lnTo>
                  <a:pt x="23672" y="0"/>
                </a:lnTo>
                <a:lnTo>
                  <a:pt x="20674" y="788"/>
                </a:lnTo>
                <a:lnTo>
                  <a:pt x="17715" y="2336"/>
                </a:lnTo>
                <a:lnTo>
                  <a:pt x="14744" y="3884"/>
                </a:lnTo>
                <a:lnTo>
                  <a:pt x="11771" y="6325"/>
                </a:lnTo>
                <a:lnTo>
                  <a:pt x="8787" y="9665"/>
                </a:lnTo>
                <a:lnTo>
                  <a:pt x="8787" y="2654"/>
                </a:lnTo>
                <a:lnTo>
                  <a:pt x="8585" y="1865"/>
                </a:lnTo>
                <a:lnTo>
                  <a:pt x="6004" y="864"/>
                </a:lnTo>
                <a:lnTo>
                  <a:pt x="2792" y="864"/>
                </a:lnTo>
                <a:lnTo>
                  <a:pt x="0" y="2654"/>
                </a:lnTo>
                <a:lnTo>
                  <a:pt x="0" y="55678"/>
                </a:lnTo>
                <a:lnTo>
                  <a:pt x="1356" y="57186"/>
                </a:lnTo>
                <a:lnTo>
                  <a:pt x="3898" y="57506"/>
                </a:lnTo>
                <a:lnTo>
                  <a:pt x="6626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405" y="15279"/>
                </a:lnTo>
                <a:lnTo>
                  <a:pt x="14946" y="12752"/>
                </a:lnTo>
                <a:lnTo>
                  <a:pt x="17383" y="11023"/>
                </a:lnTo>
                <a:lnTo>
                  <a:pt x="22247" y="8431"/>
                </a:lnTo>
                <a:lnTo>
                  <a:pt x="26578" y="8431"/>
                </a:lnTo>
                <a:lnTo>
                  <a:pt x="29667" y="9486"/>
                </a:lnTo>
                <a:lnTo>
                  <a:pt x="32270" y="11225"/>
                </a:lnTo>
                <a:lnTo>
                  <a:pt x="34084" y="13892"/>
                </a:lnTo>
                <a:lnTo>
                  <a:pt x="35239" y="17324"/>
                </a:lnTo>
                <a:lnTo>
                  <a:pt x="35938" y="21603"/>
                </a:lnTo>
                <a:lnTo>
                  <a:pt x="3593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052840" y="5090043"/>
            <a:ext cx="50039" cy="77760"/>
          </a:xfrm>
          <a:custGeom>
            <a:avLst/>
            <a:gdLst/>
            <a:ahLst/>
            <a:cxnLst/>
            <a:rect l="l" t="t" r="r" b="b"/>
            <a:pathLst>
              <a:path w="50039" h="77760">
                <a:moveTo>
                  <a:pt x="316" y="3773"/>
                </a:moveTo>
                <a:lnTo>
                  <a:pt x="19216" y="54443"/>
                </a:lnTo>
                <a:lnTo>
                  <a:pt x="20866" y="56325"/>
                </a:lnTo>
                <a:lnTo>
                  <a:pt x="13564" y="74764"/>
                </a:lnTo>
                <a:lnTo>
                  <a:pt x="14644" y="77519"/>
                </a:lnTo>
                <a:lnTo>
                  <a:pt x="17754" y="77760"/>
                </a:lnTo>
                <a:lnTo>
                  <a:pt x="21182" y="77598"/>
                </a:lnTo>
                <a:lnTo>
                  <a:pt x="23925" y="75820"/>
                </a:lnTo>
                <a:lnTo>
                  <a:pt x="30999" y="56325"/>
                </a:lnTo>
                <a:lnTo>
                  <a:pt x="50039" y="3608"/>
                </a:lnTo>
                <a:lnTo>
                  <a:pt x="49554" y="443"/>
                </a:lnTo>
                <a:lnTo>
                  <a:pt x="46709" y="0"/>
                </a:lnTo>
                <a:lnTo>
                  <a:pt x="43398" y="50"/>
                </a:lnTo>
                <a:lnTo>
                  <a:pt x="40373" y="2070"/>
                </a:lnTo>
                <a:lnTo>
                  <a:pt x="25768" y="44842"/>
                </a:lnTo>
                <a:lnTo>
                  <a:pt x="25577" y="44842"/>
                </a:lnTo>
                <a:lnTo>
                  <a:pt x="10450" y="2297"/>
                </a:lnTo>
                <a:lnTo>
                  <a:pt x="8636" y="266"/>
                </a:lnTo>
                <a:lnTo>
                  <a:pt x="5853" y="0"/>
                </a:lnTo>
                <a:lnTo>
                  <a:pt x="2552" y="50"/>
                </a:lnTo>
                <a:lnTo>
                  <a:pt x="0" y="990"/>
                </a:lnTo>
                <a:lnTo>
                  <a:pt x="316" y="3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114191" y="5133174"/>
            <a:ext cx="12660" cy="13727"/>
          </a:xfrm>
          <a:custGeom>
            <a:avLst/>
            <a:gdLst/>
            <a:ahLst/>
            <a:cxnLst/>
            <a:rect l="l" t="t" r="r" b="b"/>
            <a:pathLst>
              <a:path w="12660" h="13727">
                <a:moveTo>
                  <a:pt x="12660" y="6767"/>
                </a:moveTo>
                <a:lnTo>
                  <a:pt x="12660" y="4061"/>
                </a:lnTo>
                <a:lnTo>
                  <a:pt x="11314" y="1346"/>
                </a:lnTo>
                <a:lnTo>
                  <a:pt x="8761" y="0"/>
                </a:lnTo>
                <a:lnTo>
                  <a:pt x="3973" y="0"/>
                </a:lnTo>
                <a:lnTo>
                  <a:pt x="1371" y="1383"/>
                </a:lnTo>
                <a:lnTo>
                  <a:pt x="0" y="4165"/>
                </a:lnTo>
                <a:lnTo>
                  <a:pt x="0" y="9663"/>
                </a:lnTo>
                <a:lnTo>
                  <a:pt x="443" y="11466"/>
                </a:lnTo>
                <a:lnTo>
                  <a:pt x="3884" y="13727"/>
                </a:lnTo>
                <a:lnTo>
                  <a:pt x="8672" y="13727"/>
                </a:lnTo>
                <a:lnTo>
                  <a:pt x="11275" y="12330"/>
                </a:lnTo>
                <a:lnTo>
                  <a:pt x="12660" y="9561"/>
                </a:lnTo>
                <a:lnTo>
                  <a:pt x="12660" y="6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2439277" y="5322175"/>
            <a:ext cx="15875" cy="78548"/>
          </a:xfrm>
          <a:custGeom>
            <a:avLst/>
            <a:gdLst/>
            <a:ahLst/>
            <a:cxnLst/>
            <a:rect l="l" t="t" r="r" b="b"/>
            <a:pathLst>
              <a:path w="15875" h="78548">
                <a:moveTo>
                  <a:pt x="15875" y="76020"/>
                </a:moveTo>
                <a:lnTo>
                  <a:pt x="15875" y="2527"/>
                </a:lnTo>
                <a:lnTo>
                  <a:pt x="15493" y="1436"/>
                </a:lnTo>
                <a:lnTo>
                  <a:pt x="12790" y="292"/>
                </a:lnTo>
                <a:lnTo>
                  <a:pt x="9499" y="0"/>
                </a:lnTo>
                <a:lnTo>
                  <a:pt x="6414" y="0"/>
                </a:lnTo>
                <a:lnTo>
                  <a:pt x="3149" y="292"/>
                </a:lnTo>
                <a:lnTo>
                  <a:pt x="0" y="2527"/>
                </a:lnTo>
                <a:lnTo>
                  <a:pt x="0" y="76020"/>
                </a:lnTo>
                <a:lnTo>
                  <a:pt x="381" y="77115"/>
                </a:lnTo>
                <a:lnTo>
                  <a:pt x="3098" y="78257"/>
                </a:lnTo>
                <a:lnTo>
                  <a:pt x="6414" y="78548"/>
                </a:lnTo>
                <a:lnTo>
                  <a:pt x="9499" y="78548"/>
                </a:lnTo>
                <a:lnTo>
                  <a:pt x="12790" y="78257"/>
                </a:lnTo>
                <a:lnTo>
                  <a:pt x="15875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2472288" y="5322294"/>
            <a:ext cx="64184" cy="78432"/>
          </a:xfrm>
          <a:custGeom>
            <a:avLst/>
            <a:gdLst/>
            <a:ahLst/>
            <a:cxnLst/>
            <a:rect l="l" t="t" r="r" b="b"/>
            <a:pathLst>
              <a:path w="64184" h="78432">
                <a:moveTo>
                  <a:pt x="14058" y="23392"/>
                </a:moveTo>
                <a:lnTo>
                  <a:pt x="13943" y="20497"/>
                </a:lnTo>
                <a:lnTo>
                  <a:pt x="13780" y="17625"/>
                </a:lnTo>
                <a:lnTo>
                  <a:pt x="15862" y="22428"/>
                </a:lnTo>
                <a:lnTo>
                  <a:pt x="18187" y="27432"/>
                </a:lnTo>
                <a:lnTo>
                  <a:pt x="20459" y="31939"/>
                </a:lnTo>
                <a:lnTo>
                  <a:pt x="39827" y="68324"/>
                </a:lnTo>
                <a:lnTo>
                  <a:pt x="40831" y="70332"/>
                </a:lnTo>
                <a:lnTo>
                  <a:pt x="43333" y="74484"/>
                </a:lnTo>
                <a:lnTo>
                  <a:pt x="45896" y="76986"/>
                </a:lnTo>
                <a:lnTo>
                  <a:pt x="48881" y="78051"/>
                </a:lnTo>
                <a:lnTo>
                  <a:pt x="51498" y="78191"/>
                </a:lnTo>
                <a:lnTo>
                  <a:pt x="58230" y="78191"/>
                </a:lnTo>
                <a:lnTo>
                  <a:pt x="60491" y="77863"/>
                </a:lnTo>
                <a:lnTo>
                  <a:pt x="63385" y="75728"/>
                </a:lnTo>
                <a:lnTo>
                  <a:pt x="64184" y="72539"/>
                </a:lnTo>
                <a:lnTo>
                  <a:pt x="64184" y="2184"/>
                </a:lnTo>
                <a:lnTo>
                  <a:pt x="61621" y="251"/>
                </a:lnTo>
                <a:lnTo>
                  <a:pt x="58637" y="0"/>
                </a:lnTo>
                <a:lnTo>
                  <a:pt x="55829" y="0"/>
                </a:lnTo>
                <a:lnTo>
                  <a:pt x="52805" y="251"/>
                </a:lnTo>
                <a:lnTo>
                  <a:pt x="49936" y="2576"/>
                </a:lnTo>
                <a:lnTo>
                  <a:pt x="50087" y="50863"/>
                </a:lnTo>
                <a:lnTo>
                  <a:pt x="50227" y="56591"/>
                </a:lnTo>
                <a:lnTo>
                  <a:pt x="48769" y="53390"/>
                </a:lnTo>
                <a:lnTo>
                  <a:pt x="47242" y="50176"/>
                </a:lnTo>
                <a:lnTo>
                  <a:pt x="45655" y="46875"/>
                </a:lnTo>
                <a:lnTo>
                  <a:pt x="44032" y="43559"/>
                </a:lnTo>
                <a:lnTo>
                  <a:pt x="42303" y="40233"/>
                </a:lnTo>
                <a:lnTo>
                  <a:pt x="40551" y="36817"/>
                </a:lnTo>
                <a:lnTo>
                  <a:pt x="25387" y="8355"/>
                </a:lnTo>
                <a:lnTo>
                  <a:pt x="23166" y="4417"/>
                </a:lnTo>
                <a:lnTo>
                  <a:pt x="20016" y="1320"/>
                </a:lnTo>
                <a:lnTo>
                  <a:pt x="17006" y="367"/>
                </a:lnTo>
                <a:lnTo>
                  <a:pt x="4126" y="241"/>
                </a:lnTo>
                <a:lnTo>
                  <a:pt x="558" y="2588"/>
                </a:lnTo>
                <a:lnTo>
                  <a:pt x="0" y="5892"/>
                </a:lnTo>
                <a:lnTo>
                  <a:pt x="0" y="76250"/>
                </a:lnTo>
                <a:lnTo>
                  <a:pt x="2628" y="78130"/>
                </a:lnTo>
                <a:lnTo>
                  <a:pt x="5637" y="78432"/>
                </a:lnTo>
                <a:lnTo>
                  <a:pt x="8482" y="78432"/>
                </a:lnTo>
                <a:lnTo>
                  <a:pt x="11520" y="78130"/>
                </a:lnTo>
                <a:lnTo>
                  <a:pt x="14263" y="75844"/>
                </a:lnTo>
                <a:lnTo>
                  <a:pt x="14058" y="23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2549847" y="5321264"/>
            <a:ext cx="57517" cy="80363"/>
          </a:xfrm>
          <a:custGeom>
            <a:avLst/>
            <a:gdLst/>
            <a:ahLst/>
            <a:cxnLst/>
            <a:rect l="l" t="t" r="r" b="b"/>
            <a:pathLst>
              <a:path w="57517" h="80363">
                <a:moveTo>
                  <a:pt x="21437" y="2703"/>
                </a:moveTo>
                <a:lnTo>
                  <a:pt x="17016" y="4521"/>
                </a:lnTo>
                <a:lnTo>
                  <a:pt x="13208" y="7160"/>
                </a:lnTo>
                <a:lnTo>
                  <a:pt x="10048" y="10652"/>
                </a:lnTo>
                <a:lnTo>
                  <a:pt x="6883" y="14133"/>
                </a:lnTo>
                <a:lnTo>
                  <a:pt x="4406" y="18439"/>
                </a:lnTo>
                <a:lnTo>
                  <a:pt x="2642" y="23583"/>
                </a:lnTo>
                <a:lnTo>
                  <a:pt x="875" y="28713"/>
                </a:lnTo>
                <a:lnTo>
                  <a:pt x="0" y="34592"/>
                </a:lnTo>
                <a:lnTo>
                  <a:pt x="0" y="47699"/>
                </a:lnTo>
                <a:lnTo>
                  <a:pt x="798" y="53388"/>
                </a:lnTo>
                <a:lnTo>
                  <a:pt x="2401" y="58291"/>
                </a:lnTo>
                <a:lnTo>
                  <a:pt x="3999" y="63179"/>
                </a:lnTo>
                <a:lnTo>
                  <a:pt x="6310" y="67259"/>
                </a:lnTo>
                <a:lnTo>
                  <a:pt x="9320" y="70534"/>
                </a:lnTo>
                <a:lnTo>
                  <a:pt x="12318" y="73799"/>
                </a:lnTo>
                <a:lnTo>
                  <a:pt x="15991" y="76248"/>
                </a:lnTo>
                <a:lnTo>
                  <a:pt x="20267" y="77900"/>
                </a:lnTo>
                <a:lnTo>
                  <a:pt x="24547" y="79538"/>
                </a:lnTo>
                <a:lnTo>
                  <a:pt x="29361" y="80363"/>
                </a:lnTo>
                <a:lnTo>
                  <a:pt x="37425" y="80363"/>
                </a:lnTo>
                <a:lnTo>
                  <a:pt x="39966" y="80147"/>
                </a:lnTo>
                <a:lnTo>
                  <a:pt x="42317" y="79703"/>
                </a:lnTo>
                <a:lnTo>
                  <a:pt x="46734" y="78699"/>
                </a:lnTo>
                <a:lnTo>
                  <a:pt x="50407" y="77392"/>
                </a:lnTo>
                <a:lnTo>
                  <a:pt x="54471" y="75247"/>
                </a:lnTo>
                <a:lnTo>
                  <a:pt x="56922" y="72604"/>
                </a:lnTo>
                <a:lnTo>
                  <a:pt x="57466" y="69861"/>
                </a:lnTo>
                <a:lnTo>
                  <a:pt x="57517" y="64716"/>
                </a:lnTo>
                <a:lnTo>
                  <a:pt x="56922" y="61351"/>
                </a:lnTo>
                <a:lnTo>
                  <a:pt x="54265" y="60958"/>
                </a:lnTo>
                <a:lnTo>
                  <a:pt x="51181" y="62964"/>
                </a:lnTo>
                <a:lnTo>
                  <a:pt x="48261" y="64565"/>
                </a:lnTo>
                <a:lnTo>
                  <a:pt x="44448" y="65962"/>
                </a:lnTo>
                <a:lnTo>
                  <a:pt x="39982" y="66953"/>
                </a:lnTo>
                <a:lnTo>
                  <a:pt x="34074" y="66953"/>
                </a:lnTo>
                <a:lnTo>
                  <a:pt x="31319" y="66419"/>
                </a:lnTo>
                <a:lnTo>
                  <a:pt x="28842" y="65365"/>
                </a:lnTo>
                <a:lnTo>
                  <a:pt x="24270" y="62687"/>
                </a:lnTo>
                <a:lnTo>
                  <a:pt x="20789" y="58356"/>
                </a:lnTo>
                <a:lnTo>
                  <a:pt x="19432" y="55587"/>
                </a:lnTo>
                <a:lnTo>
                  <a:pt x="18493" y="52232"/>
                </a:lnTo>
                <a:lnTo>
                  <a:pt x="17550" y="48895"/>
                </a:lnTo>
                <a:lnTo>
                  <a:pt x="17081" y="44931"/>
                </a:lnTo>
                <a:lnTo>
                  <a:pt x="17081" y="36195"/>
                </a:lnTo>
                <a:lnTo>
                  <a:pt x="17524" y="32447"/>
                </a:lnTo>
                <a:lnTo>
                  <a:pt x="18403" y="29121"/>
                </a:lnTo>
                <a:lnTo>
                  <a:pt x="19278" y="25779"/>
                </a:lnTo>
                <a:lnTo>
                  <a:pt x="20587" y="22946"/>
                </a:lnTo>
                <a:lnTo>
                  <a:pt x="22287" y="20599"/>
                </a:lnTo>
                <a:lnTo>
                  <a:pt x="26060" y="16459"/>
                </a:lnTo>
                <a:lnTo>
                  <a:pt x="30899" y="13931"/>
                </a:lnTo>
                <a:lnTo>
                  <a:pt x="33656" y="13294"/>
                </a:lnTo>
                <a:lnTo>
                  <a:pt x="39560" y="13294"/>
                </a:lnTo>
                <a:lnTo>
                  <a:pt x="44006" y="14349"/>
                </a:lnTo>
                <a:lnTo>
                  <a:pt x="47778" y="15836"/>
                </a:lnTo>
                <a:lnTo>
                  <a:pt x="50698" y="17564"/>
                </a:lnTo>
                <a:lnTo>
                  <a:pt x="53733" y="19745"/>
                </a:lnTo>
                <a:lnTo>
                  <a:pt x="56577" y="19112"/>
                </a:lnTo>
                <a:lnTo>
                  <a:pt x="57200" y="16545"/>
                </a:lnTo>
                <a:lnTo>
                  <a:pt x="57315" y="13486"/>
                </a:lnTo>
                <a:lnTo>
                  <a:pt x="57175" y="9893"/>
                </a:lnTo>
                <a:lnTo>
                  <a:pt x="56476" y="7275"/>
                </a:lnTo>
                <a:lnTo>
                  <a:pt x="53873" y="4737"/>
                </a:lnTo>
                <a:lnTo>
                  <a:pt x="51141" y="3211"/>
                </a:lnTo>
                <a:lnTo>
                  <a:pt x="47905" y="1954"/>
                </a:lnTo>
                <a:lnTo>
                  <a:pt x="44348" y="900"/>
                </a:lnTo>
                <a:lnTo>
                  <a:pt x="40349" y="190"/>
                </a:lnTo>
                <a:lnTo>
                  <a:pt x="36093" y="0"/>
                </a:lnTo>
                <a:lnTo>
                  <a:pt x="30758" y="0"/>
                </a:lnTo>
                <a:lnTo>
                  <a:pt x="25869" y="900"/>
                </a:lnTo>
                <a:lnTo>
                  <a:pt x="21437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2618971" y="5322524"/>
            <a:ext cx="46141" cy="77839"/>
          </a:xfrm>
          <a:custGeom>
            <a:avLst/>
            <a:gdLst/>
            <a:ahLst/>
            <a:cxnLst/>
            <a:rect l="l" t="t" r="r" b="b"/>
            <a:pathLst>
              <a:path w="46141" h="77839">
                <a:moveTo>
                  <a:pt x="0" y="5003"/>
                </a:moveTo>
                <a:lnTo>
                  <a:pt x="0" y="72849"/>
                </a:lnTo>
                <a:lnTo>
                  <a:pt x="1371" y="76672"/>
                </a:lnTo>
                <a:lnTo>
                  <a:pt x="4701" y="77839"/>
                </a:lnTo>
                <a:lnTo>
                  <a:pt x="43790" y="77839"/>
                </a:lnTo>
                <a:lnTo>
                  <a:pt x="45086" y="77282"/>
                </a:lnTo>
                <a:lnTo>
                  <a:pt x="45986" y="74562"/>
                </a:lnTo>
                <a:lnTo>
                  <a:pt x="46141" y="71643"/>
                </a:lnTo>
                <a:lnTo>
                  <a:pt x="45986" y="68734"/>
                </a:lnTo>
                <a:lnTo>
                  <a:pt x="43790" y="65455"/>
                </a:lnTo>
                <a:lnTo>
                  <a:pt x="15760" y="65455"/>
                </a:lnTo>
                <a:lnTo>
                  <a:pt x="15760" y="43498"/>
                </a:lnTo>
                <a:lnTo>
                  <a:pt x="39283" y="43498"/>
                </a:lnTo>
                <a:lnTo>
                  <a:pt x="40590" y="42992"/>
                </a:lnTo>
                <a:lnTo>
                  <a:pt x="41479" y="40363"/>
                </a:lnTo>
                <a:lnTo>
                  <a:pt x="41644" y="37490"/>
                </a:lnTo>
                <a:lnTo>
                  <a:pt x="41479" y="34621"/>
                </a:lnTo>
                <a:lnTo>
                  <a:pt x="39283" y="31409"/>
                </a:lnTo>
                <a:lnTo>
                  <a:pt x="15760" y="31409"/>
                </a:lnTo>
                <a:lnTo>
                  <a:pt x="15760" y="12395"/>
                </a:lnTo>
                <a:lnTo>
                  <a:pt x="43563" y="12395"/>
                </a:lnTo>
                <a:lnTo>
                  <a:pt x="44805" y="11851"/>
                </a:lnTo>
                <a:lnTo>
                  <a:pt x="45694" y="9118"/>
                </a:lnTo>
                <a:lnTo>
                  <a:pt x="45849" y="6263"/>
                </a:lnTo>
                <a:lnTo>
                  <a:pt x="45694" y="3276"/>
                </a:lnTo>
                <a:lnTo>
                  <a:pt x="43563" y="0"/>
                </a:lnTo>
                <a:lnTo>
                  <a:pt x="3380" y="0"/>
                </a:lnTo>
                <a:lnTo>
                  <a:pt x="457" y="1969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2678662" y="5322294"/>
            <a:ext cx="64188" cy="78432"/>
          </a:xfrm>
          <a:custGeom>
            <a:avLst/>
            <a:gdLst/>
            <a:ahLst/>
            <a:cxnLst/>
            <a:rect l="l" t="t" r="r" b="b"/>
            <a:pathLst>
              <a:path w="64188" h="78432">
                <a:moveTo>
                  <a:pt x="14061" y="23392"/>
                </a:moveTo>
                <a:lnTo>
                  <a:pt x="13947" y="20497"/>
                </a:lnTo>
                <a:lnTo>
                  <a:pt x="13780" y="17625"/>
                </a:lnTo>
                <a:lnTo>
                  <a:pt x="15866" y="22428"/>
                </a:lnTo>
                <a:lnTo>
                  <a:pt x="18187" y="27432"/>
                </a:lnTo>
                <a:lnTo>
                  <a:pt x="20462" y="31939"/>
                </a:lnTo>
                <a:lnTo>
                  <a:pt x="39827" y="68324"/>
                </a:lnTo>
                <a:lnTo>
                  <a:pt x="40831" y="70332"/>
                </a:lnTo>
                <a:lnTo>
                  <a:pt x="43333" y="74484"/>
                </a:lnTo>
                <a:lnTo>
                  <a:pt x="45900" y="76986"/>
                </a:lnTo>
                <a:lnTo>
                  <a:pt x="48884" y="78051"/>
                </a:lnTo>
                <a:lnTo>
                  <a:pt x="51498" y="78191"/>
                </a:lnTo>
                <a:lnTo>
                  <a:pt x="58230" y="78191"/>
                </a:lnTo>
                <a:lnTo>
                  <a:pt x="60491" y="77863"/>
                </a:lnTo>
                <a:lnTo>
                  <a:pt x="63385" y="75728"/>
                </a:lnTo>
                <a:lnTo>
                  <a:pt x="64188" y="72539"/>
                </a:lnTo>
                <a:lnTo>
                  <a:pt x="64188" y="2184"/>
                </a:lnTo>
                <a:lnTo>
                  <a:pt x="61621" y="251"/>
                </a:lnTo>
                <a:lnTo>
                  <a:pt x="58637" y="0"/>
                </a:lnTo>
                <a:lnTo>
                  <a:pt x="55829" y="0"/>
                </a:lnTo>
                <a:lnTo>
                  <a:pt x="52809" y="251"/>
                </a:lnTo>
                <a:lnTo>
                  <a:pt x="49940" y="2576"/>
                </a:lnTo>
                <a:lnTo>
                  <a:pt x="50091" y="50863"/>
                </a:lnTo>
                <a:lnTo>
                  <a:pt x="50231" y="56591"/>
                </a:lnTo>
                <a:lnTo>
                  <a:pt x="48769" y="53390"/>
                </a:lnTo>
                <a:lnTo>
                  <a:pt x="47246" y="50176"/>
                </a:lnTo>
                <a:lnTo>
                  <a:pt x="45659" y="46875"/>
                </a:lnTo>
                <a:lnTo>
                  <a:pt x="44032" y="43559"/>
                </a:lnTo>
                <a:lnTo>
                  <a:pt x="42303" y="40233"/>
                </a:lnTo>
                <a:lnTo>
                  <a:pt x="40554" y="36817"/>
                </a:lnTo>
                <a:lnTo>
                  <a:pt x="25387" y="8355"/>
                </a:lnTo>
                <a:lnTo>
                  <a:pt x="23166" y="4417"/>
                </a:lnTo>
                <a:lnTo>
                  <a:pt x="20016" y="1320"/>
                </a:lnTo>
                <a:lnTo>
                  <a:pt x="17006" y="367"/>
                </a:lnTo>
                <a:lnTo>
                  <a:pt x="4130" y="241"/>
                </a:lnTo>
                <a:lnTo>
                  <a:pt x="562" y="2588"/>
                </a:lnTo>
                <a:lnTo>
                  <a:pt x="0" y="5892"/>
                </a:lnTo>
                <a:lnTo>
                  <a:pt x="0" y="76250"/>
                </a:lnTo>
                <a:lnTo>
                  <a:pt x="2631" y="78130"/>
                </a:lnTo>
                <a:lnTo>
                  <a:pt x="5641" y="78432"/>
                </a:lnTo>
                <a:lnTo>
                  <a:pt x="8486" y="78432"/>
                </a:lnTo>
                <a:lnTo>
                  <a:pt x="11520" y="78130"/>
                </a:lnTo>
                <a:lnTo>
                  <a:pt x="14263" y="75844"/>
                </a:lnTo>
                <a:lnTo>
                  <a:pt x="14061" y="23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2752192" y="5322528"/>
            <a:ext cx="59551" cy="78206"/>
          </a:xfrm>
          <a:custGeom>
            <a:avLst/>
            <a:gdLst/>
            <a:ahLst/>
            <a:cxnLst/>
            <a:rect l="l" t="t" r="r" b="b"/>
            <a:pathLst>
              <a:path w="59551" h="78206">
                <a:moveTo>
                  <a:pt x="22226" y="76758"/>
                </a:moveTo>
                <a:lnTo>
                  <a:pt x="24918" y="77900"/>
                </a:lnTo>
                <a:lnTo>
                  <a:pt x="28246" y="78206"/>
                </a:lnTo>
                <a:lnTo>
                  <a:pt x="31295" y="78206"/>
                </a:lnTo>
                <a:lnTo>
                  <a:pt x="34610" y="77900"/>
                </a:lnTo>
                <a:lnTo>
                  <a:pt x="37706" y="75665"/>
                </a:lnTo>
                <a:lnTo>
                  <a:pt x="37706" y="12938"/>
                </a:lnTo>
                <a:lnTo>
                  <a:pt x="57189" y="12938"/>
                </a:lnTo>
                <a:lnTo>
                  <a:pt x="58496" y="12330"/>
                </a:lnTo>
                <a:lnTo>
                  <a:pt x="59400" y="9471"/>
                </a:lnTo>
                <a:lnTo>
                  <a:pt x="59551" y="6501"/>
                </a:lnTo>
                <a:lnTo>
                  <a:pt x="59551" y="5295"/>
                </a:lnTo>
                <a:lnTo>
                  <a:pt x="59284" y="2588"/>
                </a:lnTo>
                <a:lnTo>
                  <a:pt x="57189" y="0"/>
                </a:lnTo>
                <a:lnTo>
                  <a:pt x="2339" y="0"/>
                </a:lnTo>
                <a:lnTo>
                  <a:pt x="596" y="1422"/>
                </a:lnTo>
                <a:lnTo>
                  <a:pt x="39" y="4265"/>
                </a:lnTo>
                <a:lnTo>
                  <a:pt x="0" y="7668"/>
                </a:lnTo>
                <a:lnTo>
                  <a:pt x="241" y="10299"/>
                </a:lnTo>
                <a:lnTo>
                  <a:pt x="2339" y="12938"/>
                </a:lnTo>
                <a:lnTo>
                  <a:pt x="21833" y="12938"/>
                </a:lnTo>
                <a:lnTo>
                  <a:pt x="21833" y="75665"/>
                </a:lnTo>
                <a:lnTo>
                  <a:pt x="22226" y="76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2820910" y="5322175"/>
            <a:ext cx="15875" cy="78548"/>
          </a:xfrm>
          <a:custGeom>
            <a:avLst/>
            <a:gdLst/>
            <a:ahLst/>
            <a:cxnLst/>
            <a:rect l="l" t="t" r="r" b="b"/>
            <a:pathLst>
              <a:path w="15875" h="78548">
                <a:moveTo>
                  <a:pt x="15875" y="76020"/>
                </a:moveTo>
                <a:lnTo>
                  <a:pt x="15875" y="2527"/>
                </a:lnTo>
                <a:lnTo>
                  <a:pt x="15493" y="1436"/>
                </a:lnTo>
                <a:lnTo>
                  <a:pt x="12790" y="292"/>
                </a:lnTo>
                <a:lnTo>
                  <a:pt x="9499" y="0"/>
                </a:lnTo>
                <a:lnTo>
                  <a:pt x="6414" y="0"/>
                </a:lnTo>
                <a:lnTo>
                  <a:pt x="3149" y="292"/>
                </a:lnTo>
                <a:lnTo>
                  <a:pt x="0" y="2527"/>
                </a:lnTo>
                <a:lnTo>
                  <a:pt x="0" y="76020"/>
                </a:lnTo>
                <a:lnTo>
                  <a:pt x="394" y="77115"/>
                </a:lnTo>
                <a:lnTo>
                  <a:pt x="3098" y="78257"/>
                </a:lnTo>
                <a:lnTo>
                  <a:pt x="6414" y="78548"/>
                </a:lnTo>
                <a:lnTo>
                  <a:pt x="9499" y="78548"/>
                </a:lnTo>
                <a:lnTo>
                  <a:pt x="12790" y="78257"/>
                </a:lnTo>
                <a:lnTo>
                  <a:pt x="15875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2847013" y="5322175"/>
            <a:ext cx="69673" cy="78502"/>
          </a:xfrm>
          <a:custGeom>
            <a:avLst/>
            <a:gdLst/>
            <a:ahLst/>
            <a:cxnLst/>
            <a:rect l="l" t="t" r="r" b="b"/>
            <a:pathLst>
              <a:path w="69673" h="78502">
                <a:moveTo>
                  <a:pt x="506" y="929"/>
                </a:moveTo>
                <a:lnTo>
                  <a:pt x="0" y="3672"/>
                </a:lnTo>
                <a:lnTo>
                  <a:pt x="787" y="6249"/>
                </a:lnTo>
                <a:lnTo>
                  <a:pt x="23939" y="75236"/>
                </a:lnTo>
                <a:lnTo>
                  <a:pt x="27647" y="78296"/>
                </a:lnTo>
                <a:lnTo>
                  <a:pt x="30224" y="78502"/>
                </a:lnTo>
                <a:lnTo>
                  <a:pt x="40359" y="78461"/>
                </a:lnTo>
                <a:lnTo>
                  <a:pt x="43307" y="78045"/>
                </a:lnTo>
                <a:lnTo>
                  <a:pt x="45657" y="75427"/>
                </a:lnTo>
                <a:lnTo>
                  <a:pt x="68870" y="6375"/>
                </a:lnTo>
                <a:lnTo>
                  <a:pt x="69673" y="3837"/>
                </a:lnTo>
                <a:lnTo>
                  <a:pt x="69062" y="586"/>
                </a:lnTo>
                <a:lnTo>
                  <a:pt x="66319" y="50"/>
                </a:lnTo>
                <a:lnTo>
                  <a:pt x="59677" y="25"/>
                </a:lnTo>
                <a:lnTo>
                  <a:pt x="56084" y="586"/>
                </a:lnTo>
                <a:lnTo>
                  <a:pt x="54255" y="3239"/>
                </a:lnTo>
                <a:lnTo>
                  <a:pt x="35610" y="62981"/>
                </a:lnTo>
                <a:lnTo>
                  <a:pt x="16663" y="2948"/>
                </a:lnTo>
                <a:lnTo>
                  <a:pt x="16257" y="1844"/>
                </a:lnTo>
                <a:lnTo>
                  <a:pt x="13500" y="190"/>
                </a:lnTo>
                <a:lnTo>
                  <a:pt x="9956" y="0"/>
                </a:lnTo>
                <a:lnTo>
                  <a:pt x="5957" y="0"/>
                </a:lnTo>
                <a:lnTo>
                  <a:pt x="3059" y="140"/>
                </a:lnTo>
                <a:lnTo>
                  <a:pt x="506" y="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2926951" y="5322175"/>
            <a:ext cx="15886" cy="78548"/>
          </a:xfrm>
          <a:custGeom>
            <a:avLst/>
            <a:gdLst/>
            <a:ahLst/>
            <a:cxnLst/>
            <a:rect l="l" t="t" r="r" b="b"/>
            <a:pathLst>
              <a:path w="15886" h="78548">
                <a:moveTo>
                  <a:pt x="15886" y="76020"/>
                </a:moveTo>
                <a:lnTo>
                  <a:pt x="15886" y="2527"/>
                </a:lnTo>
                <a:lnTo>
                  <a:pt x="15493" y="1436"/>
                </a:lnTo>
                <a:lnTo>
                  <a:pt x="12801" y="292"/>
                </a:lnTo>
                <a:lnTo>
                  <a:pt x="9511" y="0"/>
                </a:lnTo>
                <a:lnTo>
                  <a:pt x="6426" y="0"/>
                </a:lnTo>
                <a:lnTo>
                  <a:pt x="3149" y="292"/>
                </a:lnTo>
                <a:lnTo>
                  <a:pt x="0" y="2527"/>
                </a:lnTo>
                <a:lnTo>
                  <a:pt x="0" y="76020"/>
                </a:lnTo>
                <a:lnTo>
                  <a:pt x="392" y="77115"/>
                </a:lnTo>
                <a:lnTo>
                  <a:pt x="3096" y="78257"/>
                </a:lnTo>
                <a:lnTo>
                  <a:pt x="6426" y="78548"/>
                </a:lnTo>
                <a:lnTo>
                  <a:pt x="9511" y="78548"/>
                </a:lnTo>
                <a:lnTo>
                  <a:pt x="12801" y="78257"/>
                </a:lnTo>
                <a:lnTo>
                  <a:pt x="15886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2954563" y="5322528"/>
            <a:ext cx="53235" cy="77835"/>
          </a:xfrm>
          <a:custGeom>
            <a:avLst/>
            <a:gdLst/>
            <a:ahLst/>
            <a:cxnLst/>
            <a:rect l="l" t="t" r="r" b="b"/>
            <a:pathLst>
              <a:path w="53235" h="77835">
                <a:moveTo>
                  <a:pt x="33616" y="12571"/>
                </a:moveTo>
                <a:lnTo>
                  <a:pt x="3426" y="60450"/>
                </a:lnTo>
                <a:lnTo>
                  <a:pt x="1245" y="64145"/>
                </a:lnTo>
                <a:lnTo>
                  <a:pt x="241" y="66927"/>
                </a:lnTo>
                <a:lnTo>
                  <a:pt x="0" y="69771"/>
                </a:lnTo>
                <a:lnTo>
                  <a:pt x="0" y="74192"/>
                </a:lnTo>
                <a:lnTo>
                  <a:pt x="2160" y="77378"/>
                </a:lnTo>
                <a:lnTo>
                  <a:pt x="4989" y="77835"/>
                </a:lnTo>
                <a:lnTo>
                  <a:pt x="50874" y="77835"/>
                </a:lnTo>
                <a:lnTo>
                  <a:pt x="52181" y="77327"/>
                </a:lnTo>
                <a:lnTo>
                  <a:pt x="53070" y="74523"/>
                </a:lnTo>
                <a:lnTo>
                  <a:pt x="53235" y="71574"/>
                </a:lnTo>
                <a:lnTo>
                  <a:pt x="53235" y="69213"/>
                </a:lnTo>
                <a:lnTo>
                  <a:pt x="50874" y="65149"/>
                </a:lnTo>
                <a:lnTo>
                  <a:pt x="18348" y="65149"/>
                </a:lnTo>
                <a:lnTo>
                  <a:pt x="48055" y="17917"/>
                </a:lnTo>
                <a:lnTo>
                  <a:pt x="48740" y="16840"/>
                </a:lnTo>
                <a:lnTo>
                  <a:pt x="50533" y="13586"/>
                </a:lnTo>
                <a:lnTo>
                  <a:pt x="51346" y="10551"/>
                </a:lnTo>
                <a:lnTo>
                  <a:pt x="51483" y="7772"/>
                </a:lnTo>
                <a:lnTo>
                  <a:pt x="51483" y="3286"/>
                </a:lnTo>
                <a:lnTo>
                  <a:pt x="49528" y="417"/>
                </a:lnTo>
                <a:lnTo>
                  <a:pt x="46669" y="0"/>
                </a:lnTo>
                <a:lnTo>
                  <a:pt x="3667" y="0"/>
                </a:lnTo>
                <a:lnTo>
                  <a:pt x="2094" y="492"/>
                </a:lnTo>
                <a:lnTo>
                  <a:pt x="1115" y="3337"/>
                </a:lnTo>
                <a:lnTo>
                  <a:pt x="963" y="6375"/>
                </a:lnTo>
                <a:lnTo>
                  <a:pt x="1115" y="9269"/>
                </a:lnTo>
                <a:lnTo>
                  <a:pt x="3667" y="12571"/>
                </a:lnTo>
                <a:lnTo>
                  <a:pt x="33616" y="12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018391" y="5322524"/>
            <a:ext cx="46137" cy="77839"/>
          </a:xfrm>
          <a:custGeom>
            <a:avLst/>
            <a:gdLst/>
            <a:ahLst/>
            <a:cxnLst/>
            <a:rect l="l" t="t" r="r" b="b"/>
            <a:pathLst>
              <a:path w="46137" h="77839">
                <a:moveTo>
                  <a:pt x="0" y="5003"/>
                </a:moveTo>
                <a:lnTo>
                  <a:pt x="0" y="72849"/>
                </a:lnTo>
                <a:lnTo>
                  <a:pt x="1357" y="76672"/>
                </a:lnTo>
                <a:lnTo>
                  <a:pt x="4697" y="77839"/>
                </a:lnTo>
                <a:lnTo>
                  <a:pt x="43787" y="77839"/>
                </a:lnTo>
                <a:lnTo>
                  <a:pt x="45082" y="77282"/>
                </a:lnTo>
                <a:lnTo>
                  <a:pt x="45986" y="74562"/>
                </a:lnTo>
                <a:lnTo>
                  <a:pt x="46137" y="71643"/>
                </a:lnTo>
                <a:lnTo>
                  <a:pt x="45986" y="68734"/>
                </a:lnTo>
                <a:lnTo>
                  <a:pt x="43787" y="65455"/>
                </a:lnTo>
                <a:lnTo>
                  <a:pt x="15760" y="65455"/>
                </a:lnTo>
                <a:lnTo>
                  <a:pt x="15760" y="43498"/>
                </a:lnTo>
                <a:lnTo>
                  <a:pt x="39279" y="43498"/>
                </a:lnTo>
                <a:lnTo>
                  <a:pt x="40586" y="42992"/>
                </a:lnTo>
                <a:lnTo>
                  <a:pt x="41475" y="40363"/>
                </a:lnTo>
                <a:lnTo>
                  <a:pt x="41630" y="37490"/>
                </a:lnTo>
                <a:lnTo>
                  <a:pt x="41475" y="34621"/>
                </a:lnTo>
                <a:lnTo>
                  <a:pt x="39279" y="31409"/>
                </a:lnTo>
                <a:lnTo>
                  <a:pt x="15760" y="31409"/>
                </a:lnTo>
                <a:lnTo>
                  <a:pt x="15760" y="12395"/>
                </a:lnTo>
                <a:lnTo>
                  <a:pt x="43559" y="12395"/>
                </a:lnTo>
                <a:lnTo>
                  <a:pt x="44805" y="11851"/>
                </a:lnTo>
                <a:lnTo>
                  <a:pt x="45694" y="9118"/>
                </a:lnTo>
                <a:lnTo>
                  <a:pt x="45845" y="6263"/>
                </a:lnTo>
                <a:lnTo>
                  <a:pt x="45694" y="3276"/>
                </a:lnTo>
                <a:lnTo>
                  <a:pt x="43559" y="0"/>
                </a:lnTo>
                <a:lnTo>
                  <a:pt x="3376" y="0"/>
                </a:lnTo>
                <a:lnTo>
                  <a:pt x="457" y="1969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2440926" y="5474002"/>
            <a:ext cx="46302" cy="76578"/>
          </a:xfrm>
          <a:custGeom>
            <a:avLst/>
            <a:gdLst/>
            <a:ahLst/>
            <a:cxnLst/>
            <a:rect l="l" t="t" r="r" b="b"/>
            <a:pathLst>
              <a:path w="46302" h="76578">
                <a:moveTo>
                  <a:pt x="46302" y="20076"/>
                </a:moveTo>
                <a:lnTo>
                  <a:pt x="46302" y="17448"/>
                </a:lnTo>
                <a:lnTo>
                  <a:pt x="45921" y="15046"/>
                </a:lnTo>
                <a:lnTo>
                  <a:pt x="44383" y="10690"/>
                </a:lnTo>
                <a:lnTo>
                  <a:pt x="41705" y="7073"/>
                </a:lnTo>
                <a:lnTo>
                  <a:pt x="38289" y="3973"/>
                </a:lnTo>
                <a:lnTo>
                  <a:pt x="33756" y="1788"/>
                </a:lnTo>
                <a:lnTo>
                  <a:pt x="31165" y="975"/>
                </a:lnTo>
                <a:lnTo>
                  <a:pt x="28216" y="467"/>
                </a:lnTo>
                <a:lnTo>
                  <a:pt x="26046" y="240"/>
                </a:lnTo>
                <a:lnTo>
                  <a:pt x="23493" y="49"/>
                </a:lnTo>
                <a:lnTo>
                  <a:pt x="19975" y="0"/>
                </a:lnTo>
                <a:lnTo>
                  <a:pt x="10134" y="8355"/>
                </a:lnTo>
                <a:lnTo>
                  <a:pt x="20674" y="8355"/>
                </a:lnTo>
                <a:lnTo>
                  <a:pt x="23544" y="8535"/>
                </a:lnTo>
                <a:lnTo>
                  <a:pt x="26859" y="9128"/>
                </a:lnTo>
                <a:lnTo>
                  <a:pt x="30010" y="10032"/>
                </a:lnTo>
                <a:lnTo>
                  <a:pt x="33577" y="13564"/>
                </a:lnTo>
                <a:lnTo>
                  <a:pt x="35585" y="18161"/>
                </a:lnTo>
                <a:lnTo>
                  <a:pt x="35585" y="21145"/>
                </a:lnTo>
                <a:lnTo>
                  <a:pt x="37641" y="36334"/>
                </a:lnTo>
                <a:lnTo>
                  <a:pt x="41007" y="33856"/>
                </a:lnTo>
                <a:lnTo>
                  <a:pt x="43599" y="30758"/>
                </a:lnTo>
                <a:lnTo>
                  <a:pt x="45272" y="26949"/>
                </a:lnTo>
                <a:lnTo>
                  <a:pt x="46302" y="22628"/>
                </a:lnTo>
                <a:lnTo>
                  <a:pt x="46302" y="20076"/>
                </a:lnTo>
                <a:close/>
              </a:path>
              <a:path w="46302" h="76578">
                <a:moveTo>
                  <a:pt x="7517" y="76441"/>
                </a:moveTo>
                <a:lnTo>
                  <a:pt x="10134" y="74698"/>
                </a:lnTo>
                <a:lnTo>
                  <a:pt x="10134" y="42227"/>
                </a:lnTo>
                <a:lnTo>
                  <a:pt x="16902" y="42227"/>
                </a:lnTo>
                <a:lnTo>
                  <a:pt x="21207" y="42569"/>
                </a:lnTo>
                <a:lnTo>
                  <a:pt x="24508" y="43952"/>
                </a:lnTo>
                <a:lnTo>
                  <a:pt x="27165" y="46151"/>
                </a:lnTo>
                <a:lnTo>
                  <a:pt x="29437" y="48869"/>
                </a:lnTo>
                <a:lnTo>
                  <a:pt x="31189" y="52271"/>
                </a:lnTo>
                <a:lnTo>
                  <a:pt x="32867" y="56194"/>
                </a:lnTo>
                <a:lnTo>
                  <a:pt x="39888" y="74166"/>
                </a:lnTo>
                <a:lnTo>
                  <a:pt x="42264" y="76387"/>
                </a:lnTo>
                <a:lnTo>
                  <a:pt x="45413" y="76578"/>
                </a:lnTo>
                <a:lnTo>
                  <a:pt x="48247" y="76452"/>
                </a:lnTo>
                <a:lnTo>
                  <a:pt x="50835" y="74698"/>
                </a:lnTo>
                <a:lnTo>
                  <a:pt x="50608" y="73367"/>
                </a:lnTo>
                <a:lnTo>
                  <a:pt x="49554" y="70393"/>
                </a:lnTo>
                <a:lnTo>
                  <a:pt x="42721" y="53606"/>
                </a:lnTo>
                <a:lnTo>
                  <a:pt x="41921" y="51673"/>
                </a:lnTo>
                <a:lnTo>
                  <a:pt x="40359" y="48412"/>
                </a:lnTo>
                <a:lnTo>
                  <a:pt x="37857" y="44348"/>
                </a:lnTo>
                <a:lnTo>
                  <a:pt x="34988" y="41323"/>
                </a:lnTo>
                <a:lnTo>
                  <a:pt x="33807" y="38440"/>
                </a:lnTo>
                <a:lnTo>
                  <a:pt x="37641" y="36334"/>
                </a:lnTo>
                <a:lnTo>
                  <a:pt x="35585" y="21145"/>
                </a:lnTo>
                <a:lnTo>
                  <a:pt x="35585" y="22999"/>
                </a:lnTo>
                <a:lnTo>
                  <a:pt x="34670" y="26261"/>
                </a:lnTo>
                <a:lnTo>
                  <a:pt x="33108" y="29210"/>
                </a:lnTo>
                <a:lnTo>
                  <a:pt x="30516" y="31521"/>
                </a:lnTo>
                <a:lnTo>
                  <a:pt x="26949" y="33069"/>
                </a:lnTo>
                <a:lnTo>
                  <a:pt x="22694" y="34048"/>
                </a:lnTo>
                <a:lnTo>
                  <a:pt x="10134" y="34048"/>
                </a:lnTo>
                <a:lnTo>
                  <a:pt x="10134" y="8355"/>
                </a:lnTo>
                <a:lnTo>
                  <a:pt x="19975" y="0"/>
                </a:lnTo>
                <a:lnTo>
                  <a:pt x="3769" y="0"/>
                </a:lnTo>
                <a:lnTo>
                  <a:pt x="392" y="1511"/>
                </a:lnTo>
                <a:lnTo>
                  <a:pt x="0" y="4114"/>
                </a:lnTo>
                <a:lnTo>
                  <a:pt x="0" y="74698"/>
                </a:lnTo>
                <a:lnTo>
                  <a:pt x="1447" y="76211"/>
                </a:lnTo>
                <a:lnTo>
                  <a:pt x="4089" y="76578"/>
                </a:lnTo>
                <a:lnTo>
                  <a:pt x="7517" y="76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2497870" y="5493085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39"/>
                </a:moveTo>
                <a:lnTo>
                  <a:pt x="48323" y="18388"/>
                </a:lnTo>
                <a:lnTo>
                  <a:pt x="47448" y="15339"/>
                </a:lnTo>
                <a:lnTo>
                  <a:pt x="46569" y="12305"/>
                </a:lnTo>
                <a:lnTo>
                  <a:pt x="45173" y="9651"/>
                </a:lnTo>
                <a:lnTo>
                  <a:pt x="43294" y="7391"/>
                </a:lnTo>
                <a:lnTo>
                  <a:pt x="39002" y="3337"/>
                </a:lnTo>
                <a:lnTo>
                  <a:pt x="36079" y="2005"/>
                </a:lnTo>
                <a:lnTo>
                  <a:pt x="33159" y="659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3"/>
                </a:lnTo>
                <a:lnTo>
                  <a:pt x="14912" y="2019"/>
                </a:lnTo>
                <a:lnTo>
                  <a:pt x="11747" y="3390"/>
                </a:lnTo>
                <a:lnTo>
                  <a:pt x="9079" y="5321"/>
                </a:lnTo>
                <a:lnTo>
                  <a:pt x="10069" y="23976"/>
                </a:lnTo>
                <a:lnTo>
                  <a:pt x="10527" y="19745"/>
                </a:lnTo>
                <a:lnTo>
                  <a:pt x="11863" y="15772"/>
                </a:lnTo>
                <a:lnTo>
                  <a:pt x="14047" y="12546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592"/>
                </a:lnTo>
                <a:lnTo>
                  <a:pt x="29653" y="7592"/>
                </a:lnTo>
                <a:lnTo>
                  <a:pt x="33200" y="9053"/>
                </a:lnTo>
                <a:lnTo>
                  <a:pt x="35586" y="11963"/>
                </a:lnTo>
                <a:lnTo>
                  <a:pt x="37972" y="14857"/>
                </a:lnTo>
                <a:lnTo>
                  <a:pt x="39114" y="18870"/>
                </a:lnTo>
                <a:lnTo>
                  <a:pt x="39002" y="23976"/>
                </a:lnTo>
                <a:lnTo>
                  <a:pt x="44997" y="31114"/>
                </a:lnTo>
                <a:lnTo>
                  <a:pt x="48388" y="29488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54">
                <a:moveTo>
                  <a:pt x="0" y="29397"/>
                </a:moveTo>
                <a:lnTo>
                  <a:pt x="0" y="34185"/>
                </a:lnTo>
                <a:lnTo>
                  <a:pt x="572" y="38390"/>
                </a:lnTo>
                <a:lnTo>
                  <a:pt x="1703" y="41997"/>
                </a:lnTo>
                <a:lnTo>
                  <a:pt x="2844" y="45615"/>
                </a:lnTo>
                <a:lnTo>
                  <a:pt x="4532" y="48614"/>
                </a:lnTo>
                <a:lnTo>
                  <a:pt x="9018" y="53402"/>
                </a:lnTo>
                <a:lnTo>
                  <a:pt x="11761" y="55217"/>
                </a:lnTo>
                <a:lnTo>
                  <a:pt x="15048" y="56437"/>
                </a:lnTo>
                <a:lnTo>
                  <a:pt x="18328" y="57642"/>
                </a:lnTo>
                <a:lnTo>
                  <a:pt x="22147" y="58254"/>
                </a:lnTo>
                <a:lnTo>
                  <a:pt x="26517" y="58254"/>
                </a:lnTo>
                <a:lnTo>
                  <a:pt x="31381" y="58075"/>
                </a:lnTo>
                <a:lnTo>
                  <a:pt x="35827" y="57326"/>
                </a:lnTo>
                <a:lnTo>
                  <a:pt x="39470" y="56437"/>
                </a:lnTo>
                <a:lnTo>
                  <a:pt x="43585" y="54989"/>
                </a:lnTo>
                <a:lnTo>
                  <a:pt x="46393" y="52171"/>
                </a:lnTo>
                <a:lnTo>
                  <a:pt x="46545" y="49428"/>
                </a:lnTo>
                <a:lnTo>
                  <a:pt x="44475" y="46367"/>
                </a:lnTo>
                <a:lnTo>
                  <a:pt x="41911" y="47393"/>
                </a:lnTo>
                <a:lnTo>
                  <a:pt x="39279" y="48359"/>
                </a:lnTo>
                <a:lnTo>
                  <a:pt x="36130" y="49338"/>
                </a:lnTo>
                <a:lnTo>
                  <a:pt x="32195" y="50162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1"/>
                </a:lnTo>
                <a:lnTo>
                  <a:pt x="17092" y="48106"/>
                </a:lnTo>
                <a:lnTo>
                  <a:pt x="13917" y="45121"/>
                </a:lnTo>
                <a:lnTo>
                  <a:pt x="11556" y="41414"/>
                </a:lnTo>
                <a:lnTo>
                  <a:pt x="10364" y="36701"/>
                </a:lnTo>
                <a:lnTo>
                  <a:pt x="10069" y="34048"/>
                </a:lnTo>
                <a:lnTo>
                  <a:pt x="10069" y="31114"/>
                </a:lnTo>
                <a:lnTo>
                  <a:pt x="44997" y="31114"/>
                </a:lnTo>
                <a:lnTo>
                  <a:pt x="39002" y="23976"/>
                </a:lnTo>
                <a:lnTo>
                  <a:pt x="10069" y="23976"/>
                </a:lnTo>
                <a:lnTo>
                  <a:pt x="9079" y="5321"/>
                </a:lnTo>
                <a:lnTo>
                  <a:pt x="6857" y="7858"/>
                </a:lnTo>
                <a:lnTo>
                  <a:pt x="4648" y="10400"/>
                </a:lnTo>
                <a:lnTo>
                  <a:pt x="2945" y="13486"/>
                </a:lnTo>
                <a:lnTo>
                  <a:pt x="1764" y="17106"/>
                </a:lnTo>
                <a:lnTo>
                  <a:pt x="598" y="20739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2557386" y="5493139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36"/>
                </a:moveTo>
                <a:lnTo>
                  <a:pt x="0" y="34350"/>
                </a:lnTo>
                <a:lnTo>
                  <a:pt x="518" y="38404"/>
                </a:lnTo>
                <a:lnTo>
                  <a:pt x="1562" y="41921"/>
                </a:lnTo>
                <a:lnTo>
                  <a:pt x="2588" y="45427"/>
                </a:lnTo>
                <a:lnTo>
                  <a:pt x="4099" y="48398"/>
                </a:lnTo>
                <a:lnTo>
                  <a:pt x="6094" y="50810"/>
                </a:lnTo>
                <a:lnTo>
                  <a:pt x="10541" y="55064"/>
                </a:lnTo>
                <a:lnTo>
                  <a:pt x="13484" y="56310"/>
                </a:lnTo>
                <a:lnTo>
                  <a:pt x="16433" y="57581"/>
                </a:lnTo>
                <a:lnTo>
                  <a:pt x="19810" y="58204"/>
                </a:lnTo>
                <a:lnTo>
                  <a:pt x="23608" y="58204"/>
                </a:lnTo>
                <a:lnTo>
                  <a:pt x="27251" y="58023"/>
                </a:lnTo>
                <a:lnTo>
                  <a:pt x="30707" y="57325"/>
                </a:lnTo>
                <a:lnTo>
                  <a:pt x="33781" y="56285"/>
                </a:lnTo>
                <a:lnTo>
                  <a:pt x="36575" y="55079"/>
                </a:lnTo>
                <a:lnTo>
                  <a:pt x="39776" y="53019"/>
                </a:lnTo>
                <a:lnTo>
                  <a:pt x="41654" y="50190"/>
                </a:lnTo>
                <a:lnTo>
                  <a:pt x="41821" y="47548"/>
                </a:lnTo>
                <a:lnTo>
                  <a:pt x="41795" y="46087"/>
                </a:lnTo>
                <a:lnTo>
                  <a:pt x="40942" y="43307"/>
                </a:lnTo>
                <a:lnTo>
                  <a:pt x="38263" y="44107"/>
                </a:lnTo>
                <a:lnTo>
                  <a:pt x="35139" y="46393"/>
                </a:lnTo>
                <a:lnTo>
                  <a:pt x="32435" y="48016"/>
                </a:lnTo>
                <a:lnTo>
                  <a:pt x="29055" y="49427"/>
                </a:lnTo>
                <a:lnTo>
                  <a:pt x="24853" y="49784"/>
                </a:lnTo>
                <a:lnTo>
                  <a:pt x="20407" y="49362"/>
                </a:lnTo>
                <a:lnTo>
                  <a:pt x="16750" y="47674"/>
                </a:lnTo>
                <a:lnTo>
                  <a:pt x="13957" y="44653"/>
                </a:lnTo>
                <a:lnTo>
                  <a:pt x="11746" y="40779"/>
                </a:lnTo>
                <a:lnTo>
                  <a:pt x="11098" y="38213"/>
                </a:lnTo>
                <a:lnTo>
                  <a:pt x="10450" y="35636"/>
                </a:lnTo>
                <a:lnTo>
                  <a:pt x="10133" y="32636"/>
                </a:lnTo>
                <a:lnTo>
                  <a:pt x="10133" y="22387"/>
                </a:lnTo>
                <a:lnTo>
                  <a:pt x="11379" y="17167"/>
                </a:lnTo>
                <a:lnTo>
                  <a:pt x="13867" y="13575"/>
                </a:lnTo>
                <a:lnTo>
                  <a:pt x="16357" y="9982"/>
                </a:lnTo>
                <a:lnTo>
                  <a:pt x="19936" y="8188"/>
                </a:lnTo>
                <a:lnTo>
                  <a:pt x="26898" y="8188"/>
                </a:lnTo>
                <a:lnTo>
                  <a:pt x="30542" y="9168"/>
                </a:lnTo>
                <a:lnTo>
                  <a:pt x="33627" y="10525"/>
                </a:lnTo>
                <a:lnTo>
                  <a:pt x="36956" y="12811"/>
                </a:lnTo>
                <a:lnTo>
                  <a:pt x="40269" y="14438"/>
                </a:lnTo>
                <a:lnTo>
                  <a:pt x="41579" y="11836"/>
                </a:lnTo>
                <a:lnTo>
                  <a:pt x="41529" y="8545"/>
                </a:lnTo>
                <a:lnTo>
                  <a:pt x="40347" y="5651"/>
                </a:lnTo>
                <a:lnTo>
                  <a:pt x="37616" y="3477"/>
                </a:lnTo>
                <a:lnTo>
                  <a:pt x="34048" y="1713"/>
                </a:lnTo>
                <a:lnTo>
                  <a:pt x="31254" y="787"/>
                </a:lnTo>
                <a:lnTo>
                  <a:pt x="28065" y="165"/>
                </a:lnTo>
                <a:lnTo>
                  <a:pt x="24738" y="0"/>
                </a:lnTo>
                <a:lnTo>
                  <a:pt x="21247" y="0"/>
                </a:lnTo>
                <a:lnTo>
                  <a:pt x="17995" y="582"/>
                </a:lnTo>
                <a:lnTo>
                  <a:pt x="14997" y="1752"/>
                </a:lnTo>
                <a:lnTo>
                  <a:pt x="11973" y="2894"/>
                </a:lnTo>
                <a:lnTo>
                  <a:pt x="9370" y="4672"/>
                </a:lnTo>
                <a:lnTo>
                  <a:pt x="4939" y="9474"/>
                </a:lnTo>
                <a:lnTo>
                  <a:pt x="3185" y="12534"/>
                </a:lnTo>
                <a:lnTo>
                  <a:pt x="1903" y="16292"/>
                </a:lnTo>
                <a:lnTo>
                  <a:pt x="633" y="20040"/>
                </a:lnTo>
                <a:lnTo>
                  <a:pt x="0" y="24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2608185" y="5493085"/>
            <a:ext cx="53021" cy="58254"/>
          </a:xfrm>
          <a:custGeom>
            <a:avLst/>
            <a:gdLst/>
            <a:ahLst/>
            <a:cxnLst/>
            <a:rect l="l" t="t" r="r" b="b"/>
            <a:pathLst>
              <a:path w="53021" h="58254">
                <a:moveTo>
                  <a:pt x="519" y="38112"/>
                </a:moveTo>
                <a:lnTo>
                  <a:pt x="1588" y="41655"/>
                </a:lnTo>
                <a:lnTo>
                  <a:pt x="2639" y="45187"/>
                </a:lnTo>
                <a:lnTo>
                  <a:pt x="4251" y="48182"/>
                </a:lnTo>
                <a:lnTo>
                  <a:pt x="8582" y="53135"/>
                </a:lnTo>
                <a:lnTo>
                  <a:pt x="11276" y="55015"/>
                </a:lnTo>
                <a:lnTo>
                  <a:pt x="10883" y="37170"/>
                </a:lnTo>
                <a:lnTo>
                  <a:pt x="10336" y="34617"/>
                </a:lnTo>
                <a:lnTo>
                  <a:pt x="10069" y="31888"/>
                </a:lnTo>
                <a:lnTo>
                  <a:pt x="10069" y="25956"/>
                </a:lnTo>
                <a:lnTo>
                  <a:pt x="10386" y="23162"/>
                </a:lnTo>
                <a:lnTo>
                  <a:pt x="11049" y="20609"/>
                </a:lnTo>
                <a:lnTo>
                  <a:pt x="11708" y="18058"/>
                </a:lnTo>
                <a:lnTo>
                  <a:pt x="12697" y="15847"/>
                </a:lnTo>
                <a:lnTo>
                  <a:pt x="15405" y="12114"/>
                </a:lnTo>
                <a:lnTo>
                  <a:pt x="19202" y="9662"/>
                </a:lnTo>
                <a:lnTo>
                  <a:pt x="23760" y="8125"/>
                </a:lnTo>
                <a:lnTo>
                  <a:pt x="29794" y="8125"/>
                </a:lnTo>
                <a:lnTo>
                  <a:pt x="32396" y="8686"/>
                </a:lnTo>
                <a:lnTo>
                  <a:pt x="36601" y="10933"/>
                </a:lnTo>
                <a:lnTo>
                  <a:pt x="39495" y="14375"/>
                </a:lnTo>
                <a:lnTo>
                  <a:pt x="41605" y="18529"/>
                </a:lnTo>
                <a:lnTo>
                  <a:pt x="42148" y="21081"/>
                </a:lnTo>
                <a:lnTo>
                  <a:pt x="42672" y="23644"/>
                </a:lnTo>
                <a:lnTo>
                  <a:pt x="42937" y="26352"/>
                </a:lnTo>
                <a:lnTo>
                  <a:pt x="42937" y="32280"/>
                </a:lnTo>
                <a:lnTo>
                  <a:pt x="42631" y="35088"/>
                </a:lnTo>
                <a:lnTo>
                  <a:pt x="41997" y="37641"/>
                </a:lnTo>
                <a:lnTo>
                  <a:pt x="41365" y="40194"/>
                </a:lnTo>
                <a:lnTo>
                  <a:pt x="40370" y="42390"/>
                </a:lnTo>
                <a:lnTo>
                  <a:pt x="37666" y="46087"/>
                </a:lnTo>
                <a:lnTo>
                  <a:pt x="33844" y="48539"/>
                </a:lnTo>
                <a:lnTo>
                  <a:pt x="29272" y="50076"/>
                </a:lnTo>
                <a:lnTo>
                  <a:pt x="30402" y="58254"/>
                </a:lnTo>
                <a:lnTo>
                  <a:pt x="34326" y="57532"/>
                </a:lnTo>
                <a:lnTo>
                  <a:pt x="37731" y="56045"/>
                </a:lnTo>
                <a:lnTo>
                  <a:pt x="41120" y="54583"/>
                </a:lnTo>
                <a:lnTo>
                  <a:pt x="43953" y="52527"/>
                </a:lnTo>
                <a:lnTo>
                  <a:pt x="46214" y="49895"/>
                </a:lnTo>
                <a:lnTo>
                  <a:pt x="48474" y="47268"/>
                </a:lnTo>
                <a:lnTo>
                  <a:pt x="50162" y="44132"/>
                </a:lnTo>
                <a:lnTo>
                  <a:pt x="51307" y="40500"/>
                </a:lnTo>
                <a:lnTo>
                  <a:pt x="52448" y="36868"/>
                </a:lnTo>
                <a:lnTo>
                  <a:pt x="53021" y="32892"/>
                </a:lnTo>
                <a:lnTo>
                  <a:pt x="53021" y="24141"/>
                </a:lnTo>
                <a:lnTo>
                  <a:pt x="52473" y="20142"/>
                </a:lnTo>
                <a:lnTo>
                  <a:pt x="51394" y="16610"/>
                </a:lnTo>
                <a:lnTo>
                  <a:pt x="50317" y="13078"/>
                </a:lnTo>
                <a:lnTo>
                  <a:pt x="48690" y="10069"/>
                </a:lnTo>
                <a:lnTo>
                  <a:pt x="44373" y="5129"/>
                </a:lnTo>
                <a:lnTo>
                  <a:pt x="41667" y="3235"/>
                </a:lnTo>
                <a:lnTo>
                  <a:pt x="38441" y="1940"/>
                </a:lnTo>
                <a:lnTo>
                  <a:pt x="35204" y="647"/>
                </a:lnTo>
                <a:lnTo>
                  <a:pt x="31393" y="0"/>
                </a:lnTo>
                <a:lnTo>
                  <a:pt x="22529" y="0"/>
                </a:lnTo>
                <a:lnTo>
                  <a:pt x="18566" y="723"/>
                </a:lnTo>
                <a:lnTo>
                  <a:pt x="15189" y="2170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05"/>
                </a:lnTo>
                <a:lnTo>
                  <a:pt x="4483" y="10947"/>
                </a:lnTo>
                <a:lnTo>
                  <a:pt x="2793" y="14069"/>
                </a:lnTo>
                <a:lnTo>
                  <a:pt x="1675" y="17701"/>
                </a:lnTo>
                <a:lnTo>
                  <a:pt x="558" y="21333"/>
                </a:lnTo>
                <a:lnTo>
                  <a:pt x="0" y="25311"/>
                </a:lnTo>
                <a:lnTo>
                  <a:pt x="0" y="34109"/>
                </a:lnTo>
                <a:lnTo>
                  <a:pt x="519" y="38112"/>
                </a:lnTo>
                <a:close/>
              </a:path>
              <a:path w="53021" h="58254">
                <a:moveTo>
                  <a:pt x="13550" y="43851"/>
                </a:moveTo>
                <a:lnTo>
                  <a:pt x="11416" y="39725"/>
                </a:lnTo>
                <a:lnTo>
                  <a:pt x="10883" y="37170"/>
                </a:lnTo>
                <a:lnTo>
                  <a:pt x="11276" y="55015"/>
                </a:lnTo>
                <a:lnTo>
                  <a:pt x="14526" y="56321"/>
                </a:lnTo>
                <a:lnTo>
                  <a:pt x="17766" y="57607"/>
                </a:lnTo>
                <a:lnTo>
                  <a:pt x="21550" y="58254"/>
                </a:lnTo>
                <a:lnTo>
                  <a:pt x="30402" y="58254"/>
                </a:lnTo>
                <a:lnTo>
                  <a:pt x="29272" y="50076"/>
                </a:lnTo>
                <a:lnTo>
                  <a:pt x="23277" y="50076"/>
                </a:lnTo>
                <a:lnTo>
                  <a:pt x="20675" y="49514"/>
                </a:lnTo>
                <a:lnTo>
                  <a:pt x="16470" y="47268"/>
                </a:lnTo>
                <a:lnTo>
                  <a:pt x="13550" y="43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2669500" y="5493200"/>
            <a:ext cx="50191" cy="78526"/>
          </a:xfrm>
          <a:custGeom>
            <a:avLst/>
            <a:gdLst/>
            <a:ahLst/>
            <a:cxnLst/>
            <a:rect l="l" t="t" r="r" b="b"/>
            <a:pathLst>
              <a:path w="50191" h="78526">
                <a:moveTo>
                  <a:pt x="29643" y="445"/>
                </a:moveTo>
                <a:lnTo>
                  <a:pt x="26849" y="90"/>
                </a:lnTo>
                <a:lnTo>
                  <a:pt x="20750" y="0"/>
                </a:lnTo>
                <a:lnTo>
                  <a:pt x="17997" y="445"/>
                </a:lnTo>
                <a:lnTo>
                  <a:pt x="14249" y="12052"/>
                </a:lnTo>
                <a:lnTo>
                  <a:pt x="17258" y="8992"/>
                </a:lnTo>
                <a:lnTo>
                  <a:pt x="20041" y="7735"/>
                </a:lnTo>
                <a:lnTo>
                  <a:pt x="23572" y="7429"/>
                </a:lnTo>
                <a:lnTo>
                  <a:pt x="27216" y="7429"/>
                </a:lnTo>
                <a:lnTo>
                  <a:pt x="30035" y="8434"/>
                </a:lnTo>
                <a:lnTo>
                  <a:pt x="33999" y="12473"/>
                </a:lnTo>
                <a:lnTo>
                  <a:pt x="34988" y="15303"/>
                </a:lnTo>
                <a:lnTo>
                  <a:pt x="34988" y="20436"/>
                </a:lnTo>
                <a:lnTo>
                  <a:pt x="34315" y="23331"/>
                </a:lnTo>
                <a:lnTo>
                  <a:pt x="34621" y="35840"/>
                </a:lnTo>
                <a:lnTo>
                  <a:pt x="38620" y="32957"/>
                </a:lnTo>
                <a:lnTo>
                  <a:pt x="41846" y="29339"/>
                </a:lnTo>
                <a:lnTo>
                  <a:pt x="43801" y="24627"/>
                </a:lnTo>
                <a:lnTo>
                  <a:pt x="44297" y="21908"/>
                </a:lnTo>
                <a:lnTo>
                  <a:pt x="44297" y="18849"/>
                </a:lnTo>
                <a:lnTo>
                  <a:pt x="44032" y="15227"/>
                </a:lnTo>
                <a:lnTo>
                  <a:pt x="42925" y="11800"/>
                </a:lnTo>
                <a:lnTo>
                  <a:pt x="40590" y="8841"/>
                </a:lnTo>
                <a:lnTo>
                  <a:pt x="48182" y="8841"/>
                </a:lnTo>
                <a:lnTo>
                  <a:pt x="49632" y="7927"/>
                </a:lnTo>
                <a:lnTo>
                  <a:pt x="50191" y="4942"/>
                </a:lnTo>
                <a:lnTo>
                  <a:pt x="50191" y="3620"/>
                </a:lnTo>
                <a:lnTo>
                  <a:pt x="48182" y="1004"/>
                </a:lnTo>
                <a:lnTo>
                  <a:pt x="32155" y="1004"/>
                </a:lnTo>
                <a:lnTo>
                  <a:pt x="29643" y="445"/>
                </a:lnTo>
                <a:close/>
              </a:path>
              <a:path w="50191" h="78526">
                <a:moveTo>
                  <a:pt x="39891" y="60921"/>
                </a:moveTo>
                <a:lnTo>
                  <a:pt x="39891" y="62243"/>
                </a:lnTo>
                <a:lnTo>
                  <a:pt x="38555" y="65951"/>
                </a:lnTo>
                <a:lnTo>
                  <a:pt x="35255" y="68925"/>
                </a:lnTo>
                <a:lnTo>
                  <a:pt x="31662" y="70246"/>
                </a:lnTo>
                <a:lnTo>
                  <a:pt x="27216" y="71095"/>
                </a:lnTo>
                <a:lnTo>
                  <a:pt x="28246" y="78526"/>
                </a:lnTo>
                <a:lnTo>
                  <a:pt x="32080" y="78044"/>
                </a:lnTo>
                <a:lnTo>
                  <a:pt x="35345" y="77090"/>
                </a:lnTo>
                <a:lnTo>
                  <a:pt x="38606" y="76125"/>
                </a:lnTo>
                <a:lnTo>
                  <a:pt x="41288" y="74804"/>
                </a:lnTo>
                <a:lnTo>
                  <a:pt x="45493" y="71478"/>
                </a:lnTo>
                <a:lnTo>
                  <a:pt x="48070" y="67337"/>
                </a:lnTo>
                <a:lnTo>
                  <a:pt x="49593" y="62815"/>
                </a:lnTo>
                <a:lnTo>
                  <a:pt x="49593" y="58064"/>
                </a:lnTo>
                <a:lnTo>
                  <a:pt x="48247" y="54281"/>
                </a:lnTo>
                <a:lnTo>
                  <a:pt x="46087" y="51069"/>
                </a:lnTo>
                <a:lnTo>
                  <a:pt x="42861" y="48667"/>
                </a:lnTo>
                <a:lnTo>
                  <a:pt x="38761" y="47105"/>
                </a:lnTo>
                <a:lnTo>
                  <a:pt x="34150" y="46090"/>
                </a:lnTo>
                <a:lnTo>
                  <a:pt x="31521" y="46014"/>
                </a:lnTo>
                <a:lnTo>
                  <a:pt x="17679" y="45417"/>
                </a:lnTo>
                <a:lnTo>
                  <a:pt x="13856" y="44844"/>
                </a:lnTo>
                <a:lnTo>
                  <a:pt x="12701" y="55994"/>
                </a:lnTo>
                <a:lnTo>
                  <a:pt x="15786" y="53190"/>
                </a:lnTo>
                <a:lnTo>
                  <a:pt x="29516" y="53657"/>
                </a:lnTo>
                <a:lnTo>
                  <a:pt x="32692" y="53747"/>
                </a:lnTo>
                <a:lnTo>
                  <a:pt x="35229" y="54406"/>
                </a:lnTo>
                <a:lnTo>
                  <a:pt x="38952" y="56871"/>
                </a:lnTo>
                <a:lnTo>
                  <a:pt x="39891" y="60921"/>
                </a:lnTo>
                <a:close/>
              </a:path>
              <a:path w="50191" h="78526">
                <a:moveTo>
                  <a:pt x="1995" y="42357"/>
                </a:moveTo>
                <a:lnTo>
                  <a:pt x="2462" y="45694"/>
                </a:lnTo>
                <a:lnTo>
                  <a:pt x="4305" y="48679"/>
                </a:lnTo>
                <a:lnTo>
                  <a:pt x="6400" y="51879"/>
                </a:lnTo>
                <a:lnTo>
                  <a:pt x="3366" y="54877"/>
                </a:lnTo>
                <a:lnTo>
                  <a:pt x="1271" y="58129"/>
                </a:lnTo>
                <a:lnTo>
                  <a:pt x="166" y="61710"/>
                </a:lnTo>
                <a:lnTo>
                  <a:pt x="0" y="64263"/>
                </a:lnTo>
                <a:lnTo>
                  <a:pt x="431" y="68212"/>
                </a:lnTo>
                <a:lnTo>
                  <a:pt x="2160" y="71704"/>
                </a:lnTo>
                <a:lnTo>
                  <a:pt x="5486" y="74462"/>
                </a:lnTo>
                <a:lnTo>
                  <a:pt x="9867" y="76707"/>
                </a:lnTo>
                <a:lnTo>
                  <a:pt x="12877" y="77431"/>
                </a:lnTo>
                <a:lnTo>
                  <a:pt x="15876" y="78169"/>
                </a:lnTo>
                <a:lnTo>
                  <a:pt x="19519" y="78526"/>
                </a:lnTo>
                <a:lnTo>
                  <a:pt x="28246" y="78526"/>
                </a:lnTo>
                <a:lnTo>
                  <a:pt x="27216" y="71095"/>
                </a:lnTo>
                <a:lnTo>
                  <a:pt x="19634" y="71095"/>
                </a:lnTo>
                <a:lnTo>
                  <a:pt x="16027" y="70448"/>
                </a:lnTo>
                <a:lnTo>
                  <a:pt x="13435" y="69127"/>
                </a:lnTo>
                <a:lnTo>
                  <a:pt x="10847" y="67820"/>
                </a:lnTo>
                <a:lnTo>
                  <a:pt x="9536" y="65876"/>
                </a:lnTo>
                <a:lnTo>
                  <a:pt x="9536" y="62510"/>
                </a:lnTo>
                <a:lnTo>
                  <a:pt x="10313" y="59334"/>
                </a:lnTo>
                <a:lnTo>
                  <a:pt x="12701" y="55994"/>
                </a:lnTo>
                <a:lnTo>
                  <a:pt x="13856" y="44844"/>
                </a:lnTo>
                <a:lnTo>
                  <a:pt x="10666" y="41911"/>
                </a:lnTo>
                <a:lnTo>
                  <a:pt x="10897" y="38303"/>
                </a:lnTo>
                <a:lnTo>
                  <a:pt x="13068" y="35002"/>
                </a:lnTo>
                <a:lnTo>
                  <a:pt x="15646" y="36575"/>
                </a:lnTo>
                <a:lnTo>
                  <a:pt x="19533" y="37706"/>
                </a:lnTo>
                <a:lnTo>
                  <a:pt x="23735" y="38000"/>
                </a:lnTo>
                <a:lnTo>
                  <a:pt x="26798" y="38000"/>
                </a:lnTo>
                <a:lnTo>
                  <a:pt x="29592" y="37569"/>
                </a:lnTo>
                <a:lnTo>
                  <a:pt x="34621" y="35840"/>
                </a:lnTo>
                <a:lnTo>
                  <a:pt x="34315" y="23331"/>
                </a:lnTo>
                <a:lnTo>
                  <a:pt x="33173" y="25999"/>
                </a:lnTo>
                <a:lnTo>
                  <a:pt x="30161" y="28994"/>
                </a:lnTo>
                <a:lnTo>
                  <a:pt x="27331" y="30214"/>
                </a:lnTo>
                <a:lnTo>
                  <a:pt x="23735" y="30520"/>
                </a:lnTo>
                <a:lnTo>
                  <a:pt x="20167" y="30520"/>
                </a:lnTo>
                <a:lnTo>
                  <a:pt x="17387" y="29516"/>
                </a:lnTo>
                <a:lnTo>
                  <a:pt x="13425" y="25516"/>
                </a:lnTo>
                <a:lnTo>
                  <a:pt x="12434" y="22758"/>
                </a:lnTo>
                <a:lnTo>
                  <a:pt x="12434" y="17693"/>
                </a:lnTo>
                <a:lnTo>
                  <a:pt x="13107" y="14759"/>
                </a:lnTo>
                <a:lnTo>
                  <a:pt x="14249" y="12052"/>
                </a:lnTo>
                <a:lnTo>
                  <a:pt x="17997" y="445"/>
                </a:lnTo>
                <a:lnTo>
                  <a:pt x="12942" y="2209"/>
                </a:lnTo>
                <a:lnTo>
                  <a:pt x="8953" y="5119"/>
                </a:lnTo>
                <a:lnTo>
                  <a:pt x="5727" y="8801"/>
                </a:lnTo>
                <a:lnTo>
                  <a:pt x="3696" y="13590"/>
                </a:lnTo>
                <a:lnTo>
                  <a:pt x="3175" y="16296"/>
                </a:lnTo>
                <a:lnTo>
                  <a:pt x="3175" y="21908"/>
                </a:lnTo>
                <a:lnTo>
                  <a:pt x="3531" y="24119"/>
                </a:lnTo>
                <a:lnTo>
                  <a:pt x="4954" y="27777"/>
                </a:lnTo>
                <a:lnTo>
                  <a:pt x="7138" y="30862"/>
                </a:lnTo>
                <a:lnTo>
                  <a:pt x="4456" y="34048"/>
                </a:lnTo>
                <a:lnTo>
                  <a:pt x="2487" y="37821"/>
                </a:lnTo>
                <a:lnTo>
                  <a:pt x="1995" y="42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2731907" y="5493085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27" y="24624"/>
                </a:moveTo>
                <a:lnTo>
                  <a:pt x="35927" y="55662"/>
                </a:lnTo>
                <a:lnTo>
                  <a:pt x="37288" y="57175"/>
                </a:lnTo>
                <a:lnTo>
                  <a:pt x="39841" y="57506"/>
                </a:lnTo>
                <a:lnTo>
                  <a:pt x="42558" y="57456"/>
                </a:lnTo>
                <a:lnTo>
                  <a:pt x="45659" y="55662"/>
                </a:lnTo>
                <a:lnTo>
                  <a:pt x="45659" y="19559"/>
                </a:lnTo>
                <a:lnTo>
                  <a:pt x="45337" y="16318"/>
                </a:lnTo>
                <a:lnTo>
                  <a:pt x="44690" y="13625"/>
                </a:lnTo>
                <a:lnTo>
                  <a:pt x="44030" y="10947"/>
                </a:lnTo>
                <a:lnTo>
                  <a:pt x="41479" y="6602"/>
                </a:lnTo>
                <a:lnTo>
                  <a:pt x="38022" y="2998"/>
                </a:lnTo>
                <a:lnTo>
                  <a:pt x="33199" y="598"/>
                </a:lnTo>
                <a:lnTo>
                  <a:pt x="30214" y="0"/>
                </a:lnTo>
                <a:lnTo>
                  <a:pt x="23672" y="0"/>
                </a:lnTo>
                <a:lnTo>
                  <a:pt x="20664" y="773"/>
                </a:lnTo>
                <a:lnTo>
                  <a:pt x="17705" y="2325"/>
                </a:lnTo>
                <a:lnTo>
                  <a:pt x="14730" y="3873"/>
                </a:lnTo>
                <a:lnTo>
                  <a:pt x="11761" y="6310"/>
                </a:lnTo>
                <a:lnTo>
                  <a:pt x="8776" y="9665"/>
                </a:lnTo>
                <a:lnTo>
                  <a:pt x="8776" y="2642"/>
                </a:lnTo>
                <a:lnTo>
                  <a:pt x="8571" y="1854"/>
                </a:lnTo>
                <a:lnTo>
                  <a:pt x="5993" y="863"/>
                </a:lnTo>
                <a:lnTo>
                  <a:pt x="2782" y="863"/>
                </a:lnTo>
                <a:lnTo>
                  <a:pt x="0" y="2642"/>
                </a:lnTo>
                <a:lnTo>
                  <a:pt x="0" y="55662"/>
                </a:lnTo>
                <a:lnTo>
                  <a:pt x="1346" y="57175"/>
                </a:lnTo>
                <a:lnTo>
                  <a:pt x="3887" y="57506"/>
                </a:lnTo>
                <a:lnTo>
                  <a:pt x="6616" y="57456"/>
                </a:lnTo>
                <a:lnTo>
                  <a:pt x="9715" y="55662"/>
                </a:lnTo>
                <a:lnTo>
                  <a:pt x="9715" y="18619"/>
                </a:lnTo>
                <a:lnTo>
                  <a:pt x="12393" y="15264"/>
                </a:lnTo>
                <a:lnTo>
                  <a:pt x="14946" y="12736"/>
                </a:lnTo>
                <a:lnTo>
                  <a:pt x="17373" y="11012"/>
                </a:lnTo>
                <a:lnTo>
                  <a:pt x="22251" y="8420"/>
                </a:lnTo>
                <a:lnTo>
                  <a:pt x="26567" y="8420"/>
                </a:lnTo>
                <a:lnTo>
                  <a:pt x="29657" y="9475"/>
                </a:lnTo>
                <a:lnTo>
                  <a:pt x="32259" y="11214"/>
                </a:lnTo>
                <a:lnTo>
                  <a:pt x="34074" y="13881"/>
                </a:lnTo>
                <a:lnTo>
                  <a:pt x="35229" y="17308"/>
                </a:lnTo>
                <a:lnTo>
                  <a:pt x="35927" y="21588"/>
                </a:lnTo>
                <a:lnTo>
                  <a:pt x="35927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2793607" y="5472054"/>
            <a:ext cx="12001" cy="78538"/>
          </a:xfrm>
          <a:custGeom>
            <a:avLst/>
            <a:gdLst/>
            <a:ahLst/>
            <a:cxnLst/>
            <a:rect l="l" t="t" r="r" b="b"/>
            <a:pathLst>
              <a:path w="12001" h="78538">
                <a:moveTo>
                  <a:pt x="0" y="5892"/>
                </a:moveTo>
                <a:lnTo>
                  <a:pt x="417" y="9652"/>
                </a:lnTo>
                <a:lnTo>
                  <a:pt x="3667" y="11659"/>
                </a:lnTo>
                <a:lnTo>
                  <a:pt x="8255" y="11659"/>
                </a:lnTo>
                <a:lnTo>
                  <a:pt x="11581" y="9601"/>
                </a:lnTo>
                <a:lnTo>
                  <a:pt x="12001" y="5767"/>
                </a:lnTo>
                <a:lnTo>
                  <a:pt x="11581" y="2005"/>
                </a:lnTo>
                <a:lnTo>
                  <a:pt x="8329" y="0"/>
                </a:lnTo>
                <a:lnTo>
                  <a:pt x="3747" y="0"/>
                </a:lnTo>
                <a:lnTo>
                  <a:pt x="417" y="2058"/>
                </a:lnTo>
                <a:lnTo>
                  <a:pt x="0" y="5892"/>
                </a:lnTo>
                <a:close/>
              </a:path>
              <a:path w="12001" h="78538">
                <a:moveTo>
                  <a:pt x="1155" y="23674"/>
                </a:moveTo>
                <a:lnTo>
                  <a:pt x="1155" y="76694"/>
                </a:lnTo>
                <a:lnTo>
                  <a:pt x="2512" y="78206"/>
                </a:lnTo>
                <a:lnTo>
                  <a:pt x="5054" y="78538"/>
                </a:lnTo>
                <a:lnTo>
                  <a:pt x="7782" y="78487"/>
                </a:lnTo>
                <a:lnTo>
                  <a:pt x="10882" y="76694"/>
                </a:lnTo>
                <a:lnTo>
                  <a:pt x="10882" y="23674"/>
                </a:lnTo>
                <a:lnTo>
                  <a:pt x="9536" y="22161"/>
                </a:lnTo>
                <a:lnTo>
                  <a:pt x="6972" y="21855"/>
                </a:lnTo>
                <a:lnTo>
                  <a:pt x="4265" y="21894"/>
                </a:lnTo>
                <a:lnTo>
                  <a:pt x="1155" y="236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2818306" y="5494201"/>
            <a:ext cx="37591" cy="56019"/>
          </a:xfrm>
          <a:custGeom>
            <a:avLst/>
            <a:gdLst/>
            <a:ahLst/>
            <a:cxnLst/>
            <a:rect l="l" t="t" r="r" b="b"/>
            <a:pathLst>
              <a:path w="37591" h="56019">
                <a:moveTo>
                  <a:pt x="37158" y="54787"/>
                </a:moveTo>
                <a:lnTo>
                  <a:pt x="37591" y="51904"/>
                </a:lnTo>
                <a:lnTo>
                  <a:pt x="37527" y="50521"/>
                </a:lnTo>
                <a:lnTo>
                  <a:pt x="35471" y="47843"/>
                </a:lnTo>
                <a:lnTo>
                  <a:pt x="10601" y="47843"/>
                </a:lnTo>
                <a:lnTo>
                  <a:pt x="33869" y="11418"/>
                </a:lnTo>
                <a:lnTo>
                  <a:pt x="34264" y="10810"/>
                </a:lnTo>
                <a:lnTo>
                  <a:pt x="35521" y="8268"/>
                </a:lnTo>
                <a:lnTo>
                  <a:pt x="35989" y="5360"/>
                </a:lnTo>
                <a:lnTo>
                  <a:pt x="35787" y="1828"/>
                </a:lnTo>
                <a:lnTo>
                  <a:pt x="33220" y="0"/>
                </a:lnTo>
                <a:lnTo>
                  <a:pt x="2171" y="64"/>
                </a:lnTo>
                <a:lnTo>
                  <a:pt x="810" y="2743"/>
                </a:lnTo>
                <a:lnTo>
                  <a:pt x="774" y="5525"/>
                </a:lnTo>
                <a:lnTo>
                  <a:pt x="2829" y="8192"/>
                </a:lnTo>
                <a:lnTo>
                  <a:pt x="25513" y="8192"/>
                </a:lnTo>
                <a:lnTo>
                  <a:pt x="2120" y="44603"/>
                </a:lnTo>
                <a:lnTo>
                  <a:pt x="468" y="47663"/>
                </a:lnTo>
                <a:lnTo>
                  <a:pt x="0" y="50431"/>
                </a:lnTo>
                <a:lnTo>
                  <a:pt x="266" y="54648"/>
                </a:lnTo>
                <a:lnTo>
                  <a:pt x="2829" y="56019"/>
                </a:lnTo>
                <a:lnTo>
                  <a:pt x="35471" y="56019"/>
                </a:lnTo>
                <a:lnTo>
                  <a:pt x="37158" y="54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2866169" y="5493085"/>
            <a:ext cx="48783" cy="58254"/>
          </a:xfrm>
          <a:custGeom>
            <a:avLst/>
            <a:gdLst/>
            <a:ahLst/>
            <a:cxnLst/>
            <a:rect l="l" t="t" r="r" b="b"/>
            <a:pathLst>
              <a:path w="48783" h="58254">
                <a:moveTo>
                  <a:pt x="48783" y="21639"/>
                </a:moveTo>
                <a:lnTo>
                  <a:pt x="48326" y="18388"/>
                </a:lnTo>
                <a:lnTo>
                  <a:pt x="47447" y="15339"/>
                </a:lnTo>
                <a:lnTo>
                  <a:pt x="46573" y="12305"/>
                </a:lnTo>
                <a:lnTo>
                  <a:pt x="45176" y="9651"/>
                </a:lnTo>
                <a:lnTo>
                  <a:pt x="43296" y="7391"/>
                </a:lnTo>
                <a:lnTo>
                  <a:pt x="39001" y="3337"/>
                </a:lnTo>
                <a:lnTo>
                  <a:pt x="36081" y="2005"/>
                </a:lnTo>
                <a:lnTo>
                  <a:pt x="33163" y="659"/>
                </a:lnTo>
                <a:lnTo>
                  <a:pt x="29616" y="0"/>
                </a:lnTo>
                <a:lnTo>
                  <a:pt x="21567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50" y="3390"/>
                </a:lnTo>
                <a:lnTo>
                  <a:pt x="9083" y="5321"/>
                </a:lnTo>
                <a:lnTo>
                  <a:pt x="10072" y="23976"/>
                </a:lnTo>
                <a:lnTo>
                  <a:pt x="10529" y="19745"/>
                </a:lnTo>
                <a:lnTo>
                  <a:pt x="11861" y="15772"/>
                </a:lnTo>
                <a:lnTo>
                  <a:pt x="14047" y="12546"/>
                </a:lnTo>
                <a:lnTo>
                  <a:pt x="16790" y="9867"/>
                </a:lnTo>
                <a:lnTo>
                  <a:pt x="20422" y="8049"/>
                </a:lnTo>
                <a:lnTo>
                  <a:pt x="24958" y="7592"/>
                </a:lnTo>
                <a:lnTo>
                  <a:pt x="29657" y="7592"/>
                </a:lnTo>
                <a:lnTo>
                  <a:pt x="33199" y="9053"/>
                </a:lnTo>
                <a:lnTo>
                  <a:pt x="35585" y="11963"/>
                </a:lnTo>
                <a:lnTo>
                  <a:pt x="37976" y="14857"/>
                </a:lnTo>
                <a:lnTo>
                  <a:pt x="39117" y="18870"/>
                </a:lnTo>
                <a:lnTo>
                  <a:pt x="39001" y="23976"/>
                </a:lnTo>
                <a:lnTo>
                  <a:pt x="44996" y="31114"/>
                </a:lnTo>
                <a:lnTo>
                  <a:pt x="48387" y="29488"/>
                </a:lnTo>
                <a:lnTo>
                  <a:pt x="48783" y="26870"/>
                </a:lnTo>
                <a:lnTo>
                  <a:pt x="48783" y="21639"/>
                </a:lnTo>
                <a:close/>
              </a:path>
              <a:path w="48783" h="58254">
                <a:moveTo>
                  <a:pt x="0" y="29397"/>
                </a:moveTo>
                <a:lnTo>
                  <a:pt x="0" y="34185"/>
                </a:lnTo>
                <a:lnTo>
                  <a:pt x="572" y="38390"/>
                </a:lnTo>
                <a:lnTo>
                  <a:pt x="1703" y="41997"/>
                </a:lnTo>
                <a:lnTo>
                  <a:pt x="2847" y="45615"/>
                </a:lnTo>
                <a:lnTo>
                  <a:pt x="4535" y="48614"/>
                </a:lnTo>
                <a:lnTo>
                  <a:pt x="9018" y="53402"/>
                </a:lnTo>
                <a:lnTo>
                  <a:pt x="11761" y="55217"/>
                </a:lnTo>
                <a:lnTo>
                  <a:pt x="15050" y="56437"/>
                </a:lnTo>
                <a:lnTo>
                  <a:pt x="18327" y="57642"/>
                </a:lnTo>
                <a:lnTo>
                  <a:pt x="22150" y="58254"/>
                </a:lnTo>
                <a:lnTo>
                  <a:pt x="26517" y="58254"/>
                </a:lnTo>
                <a:lnTo>
                  <a:pt x="31384" y="58075"/>
                </a:lnTo>
                <a:lnTo>
                  <a:pt x="35826" y="57326"/>
                </a:lnTo>
                <a:lnTo>
                  <a:pt x="39474" y="56437"/>
                </a:lnTo>
                <a:lnTo>
                  <a:pt x="43588" y="54989"/>
                </a:lnTo>
                <a:lnTo>
                  <a:pt x="46393" y="52171"/>
                </a:lnTo>
                <a:lnTo>
                  <a:pt x="46548" y="49428"/>
                </a:lnTo>
                <a:lnTo>
                  <a:pt x="44477" y="46367"/>
                </a:lnTo>
                <a:lnTo>
                  <a:pt x="41911" y="47393"/>
                </a:lnTo>
                <a:lnTo>
                  <a:pt x="39282" y="48359"/>
                </a:lnTo>
                <a:lnTo>
                  <a:pt x="36132" y="49338"/>
                </a:lnTo>
                <a:lnTo>
                  <a:pt x="32194" y="50162"/>
                </a:lnTo>
                <a:lnTo>
                  <a:pt x="27420" y="50368"/>
                </a:lnTo>
                <a:lnTo>
                  <a:pt x="24220" y="50368"/>
                </a:lnTo>
                <a:lnTo>
                  <a:pt x="21517" y="49921"/>
                </a:lnTo>
                <a:lnTo>
                  <a:pt x="17096" y="48106"/>
                </a:lnTo>
                <a:lnTo>
                  <a:pt x="13920" y="45121"/>
                </a:lnTo>
                <a:lnTo>
                  <a:pt x="11559" y="41414"/>
                </a:lnTo>
                <a:lnTo>
                  <a:pt x="10364" y="36701"/>
                </a:lnTo>
                <a:lnTo>
                  <a:pt x="10072" y="34048"/>
                </a:lnTo>
                <a:lnTo>
                  <a:pt x="10072" y="31114"/>
                </a:lnTo>
                <a:lnTo>
                  <a:pt x="44996" y="31114"/>
                </a:lnTo>
                <a:lnTo>
                  <a:pt x="39001" y="23976"/>
                </a:lnTo>
                <a:lnTo>
                  <a:pt x="10072" y="23976"/>
                </a:lnTo>
                <a:lnTo>
                  <a:pt x="9083" y="5321"/>
                </a:lnTo>
                <a:lnTo>
                  <a:pt x="6857" y="7858"/>
                </a:lnTo>
                <a:lnTo>
                  <a:pt x="4650" y="10400"/>
                </a:lnTo>
                <a:lnTo>
                  <a:pt x="2947" y="13486"/>
                </a:lnTo>
                <a:lnTo>
                  <a:pt x="1767" y="17106"/>
                </a:lnTo>
                <a:lnTo>
                  <a:pt x="596" y="20739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2952982" y="5493139"/>
            <a:ext cx="41832" cy="58204"/>
          </a:xfrm>
          <a:custGeom>
            <a:avLst/>
            <a:gdLst/>
            <a:ahLst/>
            <a:cxnLst/>
            <a:rect l="l" t="t" r="r" b="b"/>
            <a:pathLst>
              <a:path w="41832" h="58204">
                <a:moveTo>
                  <a:pt x="0" y="24536"/>
                </a:moveTo>
                <a:lnTo>
                  <a:pt x="0" y="34350"/>
                </a:lnTo>
                <a:lnTo>
                  <a:pt x="521" y="38404"/>
                </a:lnTo>
                <a:lnTo>
                  <a:pt x="1563" y="41921"/>
                </a:lnTo>
                <a:lnTo>
                  <a:pt x="2603" y="45427"/>
                </a:lnTo>
                <a:lnTo>
                  <a:pt x="4114" y="48398"/>
                </a:lnTo>
                <a:lnTo>
                  <a:pt x="6109" y="50810"/>
                </a:lnTo>
                <a:lnTo>
                  <a:pt x="10554" y="55064"/>
                </a:lnTo>
                <a:lnTo>
                  <a:pt x="13500" y="56310"/>
                </a:lnTo>
                <a:lnTo>
                  <a:pt x="16433" y="57581"/>
                </a:lnTo>
                <a:lnTo>
                  <a:pt x="19825" y="58204"/>
                </a:lnTo>
                <a:lnTo>
                  <a:pt x="23623" y="58204"/>
                </a:lnTo>
                <a:lnTo>
                  <a:pt x="27266" y="58023"/>
                </a:lnTo>
                <a:lnTo>
                  <a:pt x="30722" y="57325"/>
                </a:lnTo>
                <a:lnTo>
                  <a:pt x="33783" y="56285"/>
                </a:lnTo>
                <a:lnTo>
                  <a:pt x="36587" y="55079"/>
                </a:lnTo>
                <a:lnTo>
                  <a:pt x="39776" y="53019"/>
                </a:lnTo>
                <a:lnTo>
                  <a:pt x="41656" y="50190"/>
                </a:lnTo>
                <a:lnTo>
                  <a:pt x="41832" y="47548"/>
                </a:lnTo>
                <a:lnTo>
                  <a:pt x="41796" y="46087"/>
                </a:lnTo>
                <a:lnTo>
                  <a:pt x="40947" y="43307"/>
                </a:lnTo>
                <a:lnTo>
                  <a:pt x="38265" y="44107"/>
                </a:lnTo>
                <a:lnTo>
                  <a:pt x="35154" y="46393"/>
                </a:lnTo>
                <a:lnTo>
                  <a:pt x="32447" y="48016"/>
                </a:lnTo>
                <a:lnTo>
                  <a:pt x="29070" y="49427"/>
                </a:lnTo>
                <a:lnTo>
                  <a:pt x="24865" y="49784"/>
                </a:lnTo>
                <a:lnTo>
                  <a:pt x="20408" y="49362"/>
                </a:lnTo>
                <a:lnTo>
                  <a:pt x="16765" y="47674"/>
                </a:lnTo>
                <a:lnTo>
                  <a:pt x="13972" y="44653"/>
                </a:lnTo>
                <a:lnTo>
                  <a:pt x="11761" y="40779"/>
                </a:lnTo>
                <a:lnTo>
                  <a:pt x="11113" y="38213"/>
                </a:lnTo>
                <a:lnTo>
                  <a:pt x="10450" y="35636"/>
                </a:lnTo>
                <a:lnTo>
                  <a:pt x="10134" y="32636"/>
                </a:lnTo>
                <a:lnTo>
                  <a:pt x="10134" y="22387"/>
                </a:lnTo>
                <a:lnTo>
                  <a:pt x="11390" y="17167"/>
                </a:lnTo>
                <a:lnTo>
                  <a:pt x="13882" y="13575"/>
                </a:lnTo>
                <a:lnTo>
                  <a:pt x="16369" y="9982"/>
                </a:lnTo>
                <a:lnTo>
                  <a:pt x="19951" y="8188"/>
                </a:lnTo>
                <a:lnTo>
                  <a:pt x="26899" y="8188"/>
                </a:lnTo>
                <a:lnTo>
                  <a:pt x="30542" y="9168"/>
                </a:lnTo>
                <a:lnTo>
                  <a:pt x="33642" y="10525"/>
                </a:lnTo>
                <a:lnTo>
                  <a:pt x="36968" y="12811"/>
                </a:lnTo>
                <a:lnTo>
                  <a:pt x="40284" y="14438"/>
                </a:lnTo>
                <a:lnTo>
                  <a:pt x="41591" y="11836"/>
                </a:lnTo>
                <a:lnTo>
                  <a:pt x="41540" y="8545"/>
                </a:lnTo>
                <a:lnTo>
                  <a:pt x="40360" y="5651"/>
                </a:lnTo>
                <a:lnTo>
                  <a:pt x="37617" y="3477"/>
                </a:lnTo>
                <a:lnTo>
                  <a:pt x="34060" y="1713"/>
                </a:lnTo>
                <a:lnTo>
                  <a:pt x="31255" y="787"/>
                </a:lnTo>
                <a:lnTo>
                  <a:pt x="28080" y="165"/>
                </a:lnTo>
                <a:lnTo>
                  <a:pt x="24739" y="0"/>
                </a:lnTo>
                <a:lnTo>
                  <a:pt x="21247" y="0"/>
                </a:lnTo>
                <a:lnTo>
                  <a:pt x="17997" y="582"/>
                </a:lnTo>
                <a:lnTo>
                  <a:pt x="14997" y="1752"/>
                </a:lnTo>
                <a:lnTo>
                  <a:pt x="11988" y="2894"/>
                </a:lnTo>
                <a:lnTo>
                  <a:pt x="9371" y="4672"/>
                </a:lnTo>
                <a:lnTo>
                  <a:pt x="4939" y="9474"/>
                </a:lnTo>
                <a:lnTo>
                  <a:pt x="3186" y="12534"/>
                </a:lnTo>
                <a:lnTo>
                  <a:pt x="1918" y="16292"/>
                </a:lnTo>
                <a:lnTo>
                  <a:pt x="648" y="20040"/>
                </a:lnTo>
                <a:lnTo>
                  <a:pt x="0" y="24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3003782" y="5493085"/>
            <a:ext cx="53021" cy="58254"/>
          </a:xfrm>
          <a:custGeom>
            <a:avLst/>
            <a:gdLst/>
            <a:ahLst/>
            <a:cxnLst/>
            <a:rect l="l" t="t" r="r" b="b"/>
            <a:pathLst>
              <a:path w="53021" h="58254">
                <a:moveTo>
                  <a:pt x="533" y="38112"/>
                </a:moveTo>
                <a:lnTo>
                  <a:pt x="1598" y="41655"/>
                </a:lnTo>
                <a:lnTo>
                  <a:pt x="2653" y="45187"/>
                </a:lnTo>
                <a:lnTo>
                  <a:pt x="4265" y="48182"/>
                </a:lnTo>
                <a:lnTo>
                  <a:pt x="8582" y="53135"/>
                </a:lnTo>
                <a:lnTo>
                  <a:pt x="11289" y="55015"/>
                </a:lnTo>
                <a:lnTo>
                  <a:pt x="10882" y="37170"/>
                </a:lnTo>
                <a:lnTo>
                  <a:pt x="10350" y="34617"/>
                </a:lnTo>
                <a:lnTo>
                  <a:pt x="10083" y="31888"/>
                </a:lnTo>
                <a:lnTo>
                  <a:pt x="10083" y="25956"/>
                </a:lnTo>
                <a:lnTo>
                  <a:pt x="10400" y="23162"/>
                </a:lnTo>
                <a:lnTo>
                  <a:pt x="11059" y="20609"/>
                </a:lnTo>
                <a:lnTo>
                  <a:pt x="11706" y="18058"/>
                </a:lnTo>
                <a:lnTo>
                  <a:pt x="12711" y="15847"/>
                </a:lnTo>
                <a:lnTo>
                  <a:pt x="15403" y="12114"/>
                </a:lnTo>
                <a:lnTo>
                  <a:pt x="19202" y="9662"/>
                </a:lnTo>
                <a:lnTo>
                  <a:pt x="23760" y="8125"/>
                </a:lnTo>
                <a:lnTo>
                  <a:pt x="29794" y="8125"/>
                </a:lnTo>
                <a:lnTo>
                  <a:pt x="32410" y="8686"/>
                </a:lnTo>
                <a:lnTo>
                  <a:pt x="36611" y="10933"/>
                </a:lnTo>
                <a:lnTo>
                  <a:pt x="39509" y="14375"/>
                </a:lnTo>
                <a:lnTo>
                  <a:pt x="41615" y="18529"/>
                </a:lnTo>
                <a:lnTo>
                  <a:pt x="42148" y="21081"/>
                </a:lnTo>
                <a:lnTo>
                  <a:pt x="42684" y="23644"/>
                </a:lnTo>
                <a:lnTo>
                  <a:pt x="42951" y="26352"/>
                </a:lnTo>
                <a:lnTo>
                  <a:pt x="42951" y="32280"/>
                </a:lnTo>
                <a:lnTo>
                  <a:pt x="42631" y="35088"/>
                </a:lnTo>
                <a:lnTo>
                  <a:pt x="41997" y="37641"/>
                </a:lnTo>
                <a:lnTo>
                  <a:pt x="41363" y="40194"/>
                </a:lnTo>
                <a:lnTo>
                  <a:pt x="40374" y="42390"/>
                </a:lnTo>
                <a:lnTo>
                  <a:pt x="37680" y="46087"/>
                </a:lnTo>
                <a:lnTo>
                  <a:pt x="33858" y="48539"/>
                </a:lnTo>
                <a:lnTo>
                  <a:pt x="29286" y="50076"/>
                </a:lnTo>
                <a:lnTo>
                  <a:pt x="30402" y="58254"/>
                </a:lnTo>
                <a:lnTo>
                  <a:pt x="34340" y="57532"/>
                </a:lnTo>
                <a:lnTo>
                  <a:pt x="37741" y="56045"/>
                </a:lnTo>
                <a:lnTo>
                  <a:pt x="41134" y="54583"/>
                </a:lnTo>
                <a:lnTo>
                  <a:pt x="43967" y="52527"/>
                </a:lnTo>
                <a:lnTo>
                  <a:pt x="46227" y="49895"/>
                </a:lnTo>
                <a:lnTo>
                  <a:pt x="48488" y="47268"/>
                </a:lnTo>
                <a:lnTo>
                  <a:pt x="50176" y="44132"/>
                </a:lnTo>
                <a:lnTo>
                  <a:pt x="51306" y="40500"/>
                </a:lnTo>
                <a:lnTo>
                  <a:pt x="52448" y="36868"/>
                </a:lnTo>
                <a:lnTo>
                  <a:pt x="53021" y="32892"/>
                </a:lnTo>
                <a:lnTo>
                  <a:pt x="53021" y="24141"/>
                </a:lnTo>
                <a:lnTo>
                  <a:pt x="52487" y="20142"/>
                </a:lnTo>
                <a:lnTo>
                  <a:pt x="51408" y="16610"/>
                </a:lnTo>
                <a:lnTo>
                  <a:pt x="50317" y="13078"/>
                </a:lnTo>
                <a:lnTo>
                  <a:pt x="48704" y="10069"/>
                </a:lnTo>
                <a:lnTo>
                  <a:pt x="44383" y="5129"/>
                </a:lnTo>
                <a:lnTo>
                  <a:pt x="41681" y="3235"/>
                </a:lnTo>
                <a:lnTo>
                  <a:pt x="38455" y="1940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80" y="723"/>
                </a:lnTo>
                <a:lnTo>
                  <a:pt x="15199" y="2170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05"/>
                </a:lnTo>
                <a:lnTo>
                  <a:pt x="4495" y="10947"/>
                </a:lnTo>
                <a:lnTo>
                  <a:pt x="2804" y="14069"/>
                </a:lnTo>
                <a:lnTo>
                  <a:pt x="1687" y="17701"/>
                </a:lnTo>
                <a:lnTo>
                  <a:pt x="557" y="21333"/>
                </a:lnTo>
                <a:lnTo>
                  <a:pt x="0" y="25311"/>
                </a:lnTo>
                <a:lnTo>
                  <a:pt x="0" y="34109"/>
                </a:lnTo>
                <a:lnTo>
                  <a:pt x="533" y="38112"/>
                </a:lnTo>
                <a:close/>
              </a:path>
              <a:path w="53021" h="58254">
                <a:moveTo>
                  <a:pt x="13561" y="43851"/>
                </a:moveTo>
                <a:lnTo>
                  <a:pt x="11416" y="39725"/>
                </a:lnTo>
                <a:lnTo>
                  <a:pt x="10882" y="37170"/>
                </a:lnTo>
                <a:lnTo>
                  <a:pt x="11289" y="55015"/>
                </a:lnTo>
                <a:lnTo>
                  <a:pt x="14526" y="56321"/>
                </a:lnTo>
                <a:lnTo>
                  <a:pt x="17766" y="57607"/>
                </a:lnTo>
                <a:lnTo>
                  <a:pt x="21564" y="58254"/>
                </a:lnTo>
                <a:lnTo>
                  <a:pt x="30402" y="58254"/>
                </a:lnTo>
                <a:lnTo>
                  <a:pt x="29286" y="50076"/>
                </a:lnTo>
                <a:lnTo>
                  <a:pt x="23291" y="50076"/>
                </a:lnTo>
                <a:lnTo>
                  <a:pt x="20674" y="49514"/>
                </a:lnTo>
                <a:lnTo>
                  <a:pt x="16469" y="47268"/>
                </a:lnTo>
                <a:lnTo>
                  <a:pt x="13561" y="43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3070987" y="5468155"/>
            <a:ext cx="9726" cy="82436"/>
          </a:xfrm>
          <a:custGeom>
            <a:avLst/>
            <a:gdLst/>
            <a:ahLst/>
            <a:cxnLst/>
            <a:rect l="l" t="t" r="r" b="b"/>
            <a:pathLst>
              <a:path w="9726" h="82436">
                <a:moveTo>
                  <a:pt x="9726" y="80592"/>
                </a:moveTo>
                <a:lnTo>
                  <a:pt x="9726" y="1893"/>
                </a:lnTo>
                <a:lnTo>
                  <a:pt x="8380" y="331"/>
                </a:lnTo>
                <a:lnTo>
                  <a:pt x="5817" y="0"/>
                </a:lnTo>
                <a:lnTo>
                  <a:pt x="3110" y="50"/>
                </a:lnTo>
                <a:lnTo>
                  <a:pt x="0" y="1893"/>
                </a:lnTo>
                <a:lnTo>
                  <a:pt x="0" y="80592"/>
                </a:lnTo>
                <a:lnTo>
                  <a:pt x="1357" y="82105"/>
                </a:lnTo>
                <a:lnTo>
                  <a:pt x="3898" y="82436"/>
                </a:lnTo>
                <a:lnTo>
                  <a:pt x="6631" y="82386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3098297" y="5468155"/>
            <a:ext cx="9726" cy="82436"/>
          </a:xfrm>
          <a:custGeom>
            <a:avLst/>
            <a:gdLst/>
            <a:ahLst/>
            <a:cxnLst/>
            <a:rect l="l" t="t" r="r" b="b"/>
            <a:pathLst>
              <a:path w="9726" h="82436">
                <a:moveTo>
                  <a:pt x="9726" y="80592"/>
                </a:moveTo>
                <a:lnTo>
                  <a:pt x="9726" y="1893"/>
                </a:lnTo>
                <a:lnTo>
                  <a:pt x="8380" y="331"/>
                </a:lnTo>
                <a:lnTo>
                  <a:pt x="5817" y="0"/>
                </a:lnTo>
                <a:lnTo>
                  <a:pt x="3110" y="50"/>
                </a:lnTo>
                <a:lnTo>
                  <a:pt x="0" y="1893"/>
                </a:lnTo>
                <a:lnTo>
                  <a:pt x="0" y="80592"/>
                </a:lnTo>
                <a:lnTo>
                  <a:pt x="1356" y="82105"/>
                </a:lnTo>
                <a:lnTo>
                  <a:pt x="3898" y="82436"/>
                </a:lnTo>
                <a:lnTo>
                  <a:pt x="6626" y="82386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3120804" y="5493085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39"/>
                </a:moveTo>
                <a:lnTo>
                  <a:pt x="48333" y="18388"/>
                </a:lnTo>
                <a:lnTo>
                  <a:pt x="47444" y="15339"/>
                </a:lnTo>
                <a:lnTo>
                  <a:pt x="46569" y="12305"/>
                </a:lnTo>
                <a:lnTo>
                  <a:pt x="45186" y="9651"/>
                </a:lnTo>
                <a:lnTo>
                  <a:pt x="43304" y="7391"/>
                </a:lnTo>
                <a:lnTo>
                  <a:pt x="39013" y="3337"/>
                </a:lnTo>
                <a:lnTo>
                  <a:pt x="36093" y="2005"/>
                </a:lnTo>
                <a:lnTo>
                  <a:pt x="33159" y="659"/>
                </a:lnTo>
                <a:lnTo>
                  <a:pt x="29613" y="0"/>
                </a:lnTo>
                <a:lnTo>
                  <a:pt x="21564" y="0"/>
                </a:lnTo>
                <a:lnTo>
                  <a:pt x="18046" y="673"/>
                </a:lnTo>
                <a:lnTo>
                  <a:pt x="14907" y="2019"/>
                </a:lnTo>
                <a:lnTo>
                  <a:pt x="11757" y="3390"/>
                </a:lnTo>
                <a:lnTo>
                  <a:pt x="9093" y="5321"/>
                </a:lnTo>
                <a:lnTo>
                  <a:pt x="10083" y="23976"/>
                </a:lnTo>
                <a:lnTo>
                  <a:pt x="10525" y="19745"/>
                </a:lnTo>
                <a:lnTo>
                  <a:pt x="11873" y="15772"/>
                </a:lnTo>
                <a:lnTo>
                  <a:pt x="14043" y="12546"/>
                </a:lnTo>
                <a:lnTo>
                  <a:pt x="16786" y="9867"/>
                </a:lnTo>
                <a:lnTo>
                  <a:pt x="20419" y="8049"/>
                </a:lnTo>
                <a:lnTo>
                  <a:pt x="24955" y="7592"/>
                </a:lnTo>
                <a:lnTo>
                  <a:pt x="29653" y="7592"/>
                </a:lnTo>
                <a:lnTo>
                  <a:pt x="33195" y="9053"/>
                </a:lnTo>
                <a:lnTo>
                  <a:pt x="35585" y="11963"/>
                </a:lnTo>
                <a:lnTo>
                  <a:pt x="37983" y="14857"/>
                </a:lnTo>
                <a:lnTo>
                  <a:pt x="39113" y="18870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7" y="29488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54">
                <a:moveTo>
                  <a:pt x="0" y="29397"/>
                </a:moveTo>
                <a:lnTo>
                  <a:pt x="0" y="34185"/>
                </a:lnTo>
                <a:lnTo>
                  <a:pt x="568" y="38390"/>
                </a:lnTo>
                <a:lnTo>
                  <a:pt x="1699" y="41997"/>
                </a:lnTo>
                <a:lnTo>
                  <a:pt x="2843" y="45615"/>
                </a:lnTo>
                <a:lnTo>
                  <a:pt x="4532" y="48614"/>
                </a:lnTo>
                <a:lnTo>
                  <a:pt x="9014" y="53402"/>
                </a:lnTo>
                <a:lnTo>
                  <a:pt x="11757" y="55217"/>
                </a:lnTo>
                <a:lnTo>
                  <a:pt x="15048" y="56437"/>
                </a:lnTo>
                <a:lnTo>
                  <a:pt x="18323" y="57642"/>
                </a:lnTo>
                <a:lnTo>
                  <a:pt x="22147" y="58254"/>
                </a:lnTo>
                <a:lnTo>
                  <a:pt x="26517" y="58254"/>
                </a:lnTo>
                <a:lnTo>
                  <a:pt x="31381" y="58075"/>
                </a:lnTo>
                <a:lnTo>
                  <a:pt x="35826" y="57326"/>
                </a:lnTo>
                <a:lnTo>
                  <a:pt x="39470" y="56437"/>
                </a:lnTo>
                <a:lnTo>
                  <a:pt x="43585" y="54989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7"/>
                </a:lnTo>
                <a:lnTo>
                  <a:pt x="41907" y="47393"/>
                </a:lnTo>
                <a:lnTo>
                  <a:pt x="39279" y="48359"/>
                </a:lnTo>
                <a:lnTo>
                  <a:pt x="36128" y="49338"/>
                </a:lnTo>
                <a:lnTo>
                  <a:pt x="32194" y="50162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1"/>
                </a:lnTo>
                <a:lnTo>
                  <a:pt x="17092" y="48106"/>
                </a:lnTo>
                <a:lnTo>
                  <a:pt x="13917" y="45121"/>
                </a:lnTo>
                <a:lnTo>
                  <a:pt x="11555" y="41414"/>
                </a:lnTo>
                <a:lnTo>
                  <a:pt x="10360" y="36701"/>
                </a:lnTo>
                <a:lnTo>
                  <a:pt x="10083" y="34048"/>
                </a:lnTo>
                <a:lnTo>
                  <a:pt x="10083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83" y="23976"/>
                </a:lnTo>
                <a:lnTo>
                  <a:pt x="9093" y="5321"/>
                </a:lnTo>
                <a:lnTo>
                  <a:pt x="6868" y="7858"/>
                </a:lnTo>
                <a:lnTo>
                  <a:pt x="4648" y="10400"/>
                </a:lnTo>
                <a:lnTo>
                  <a:pt x="2945" y="13486"/>
                </a:lnTo>
                <a:lnTo>
                  <a:pt x="1764" y="17106"/>
                </a:lnTo>
                <a:lnTo>
                  <a:pt x="598" y="20739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3180430" y="5493092"/>
            <a:ext cx="43545" cy="58243"/>
          </a:xfrm>
          <a:custGeom>
            <a:avLst/>
            <a:gdLst/>
            <a:ahLst/>
            <a:cxnLst/>
            <a:rect l="l" t="t" r="r" b="b"/>
            <a:pathLst>
              <a:path w="43545" h="58243">
                <a:moveTo>
                  <a:pt x="1332" y="48945"/>
                </a:moveTo>
                <a:lnTo>
                  <a:pt x="3453" y="52642"/>
                </a:lnTo>
                <a:lnTo>
                  <a:pt x="6628" y="55385"/>
                </a:lnTo>
                <a:lnTo>
                  <a:pt x="10817" y="57163"/>
                </a:lnTo>
                <a:lnTo>
                  <a:pt x="15595" y="58243"/>
                </a:lnTo>
                <a:lnTo>
                  <a:pt x="21564" y="58243"/>
                </a:lnTo>
                <a:lnTo>
                  <a:pt x="24584" y="57570"/>
                </a:lnTo>
                <a:lnTo>
                  <a:pt x="27418" y="56184"/>
                </a:lnTo>
                <a:lnTo>
                  <a:pt x="31482" y="45427"/>
                </a:lnTo>
                <a:lnTo>
                  <a:pt x="27011" y="48704"/>
                </a:lnTo>
                <a:lnTo>
                  <a:pt x="22478" y="50659"/>
                </a:lnTo>
                <a:lnTo>
                  <a:pt x="16761" y="50659"/>
                </a:lnTo>
                <a:lnTo>
                  <a:pt x="12571" y="48196"/>
                </a:lnTo>
                <a:lnTo>
                  <a:pt x="9954" y="44397"/>
                </a:lnTo>
                <a:lnTo>
                  <a:pt x="9345" y="27406"/>
                </a:lnTo>
                <a:lnTo>
                  <a:pt x="7073" y="28853"/>
                </a:lnTo>
                <a:lnTo>
                  <a:pt x="3045" y="32143"/>
                </a:lnTo>
                <a:lnTo>
                  <a:pt x="608" y="36539"/>
                </a:lnTo>
                <a:lnTo>
                  <a:pt x="0" y="39127"/>
                </a:lnTo>
                <a:lnTo>
                  <a:pt x="0" y="44664"/>
                </a:lnTo>
                <a:lnTo>
                  <a:pt x="1332" y="48945"/>
                </a:lnTo>
                <a:close/>
              </a:path>
              <a:path w="43545" h="58243">
                <a:moveTo>
                  <a:pt x="37515" y="57430"/>
                </a:moveTo>
                <a:lnTo>
                  <a:pt x="40424" y="57491"/>
                </a:lnTo>
                <a:lnTo>
                  <a:pt x="43545" y="55717"/>
                </a:lnTo>
                <a:lnTo>
                  <a:pt x="43545" y="16663"/>
                </a:lnTo>
                <a:lnTo>
                  <a:pt x="43153" y="13780"/>
                </a:lnTo>
                <a:lnTo>
                  <a:pt x="41666" y="8826"/>
                </a:lnTo>
                <a:lnTo>
                  <a:pt x="38836" y="5093"/>
                </a:lnTo>
                <a:lnTo>
                  <a:pt x="35013" y="2145"/>
                </a:lnTo>
                <a:lnTo>
                  <a:pt x="32346" y="1281"/>
                </a:lnTo>
                <a:lnTo>
                  <a:pt x="29678" y="431"/>
                </a:lnTo>
                <a:lnTo>
                  <a:pt x="26427" y="0"/>
                </a:lnTo>
                <a:lnTo>
                  <a:pt x="20585" y="0"/>
                </a:lnTo>
                <a:lnTo>
                  <a:pt x="16560" y="547"/>
                </a:lnTo>
                <a:lnTo>
                  <a:pt x="12711" y="1397"/>
                </a:lnTo>
                <a:lnTo>
                  <a:pt x="9320" y="2541"/>
                </a:lnTo>
                <a:lnTo>
                  <a:pt x="6551" y="3848"/>
                </a:lnTo>
                <a:lnTo>
                  <a:pt x="2933" y="6691"/>
                </a:lnTo>
                <a:lnTo>
                  <a:pt x="2588" y="9589"/>
                </a:lnTo>
                <a:lnTo>
                  <a:pt x="3096" y="12419"/>
                </a:lnTo>
                <a:lnTo>
                  <a:pt x="5727" y="13082"/>
                </a:lnTo>
                <a:lnTo>
                  <a:pt x="8849" y="11303"/>
                </a:lnTo>
                <a:lnTo>
                  <a:pt x="11722" y="9942"/>
                </a:lnTo>
                <a:lnTo>
                  <a:pt x="15289" y="8736"/>
                </a:lnTo>
                <a:lnTo>
                  <a:pt x="19339" y="7886"/>
                </a:lnTo>
                <a:lnTo>
                  <a:pt x="23990" y="7886"/>
                </a:lnTo>
                <a:lnTo>
                  <a:pt x="27392" y="8675"/>
                </a:lnTo>
                <a:lnTo>
                  <a:pt x="30175" y="9997"/>
                </a:lnTo>
                <a:lnTo>
                  <a:pt x="32788" y="13373"/>
                </a:lnTo>
                <a:lnTo>
                  <a:pt x="33652" y="16523"/>
                </a:lnTo>
                <a:lnTo>
                  <a:pt x="33883" y="20372"/>
                </a:lnTo>
                <a:lnTo>
                  <a:pt x="33883" y="24497"/>
                </a:lnTo>
                <a:lnTo>
                  <a:pt x="22453" y="24497"/>
                </a:lnTo>
                <a:lnTo>
                  <a:pt x="18745" y="24867"/>
                </a:lnTo>
                <a:lnTo>
                  <a:pt x="15440" y="25577"/>
                </a:lnTo>
                <a:lnTo>
                  <a:pt x="12139" y="26315"/>
                </a:lnTo>
                <a:lnTo>
                  <a:pt x="9345" y="27406"/>
                </a:lnTo>
                <a:lnTo>
                  <a:pt x="9954" y="44397"/>
                </a:lnTo>
                <a:lnTo>
                  <a:pt x="9954" y="41644"/>
                </a:lnTo>
                <a:lnTo>
                  <a:pt x="10274" y="38609"/>
                </a:lnTo>
                <a:lnTo>
                  <a:pt x="12445" y="35063"/>
                </a:lnTo>
                <a:lnTo>
                  <a:pt x="15038" y="33314"/>
                </a:lnTo>
                <a:lnTo>
                  <a:pt x="18615" y="32183"/>
                </a:lnTo>
                <a:lnTo>
                  <a:pt x="22896" y="31509"/>
                </a:lnTo>
                <a:lnTo>
                  <a:pt x="33883" y="31509"/>
                </a:lnTo>
                <a:lnTo>
                  <a:pt x="33883" y="42760"/>
                </a:lnTo>
                <a:lnTo>
                  <a:pt x="31482" y="45427"/>
                </a:lnTo>
                <a:lnTo>
                  <a:pt x="27418" y="56184"/>
                </a:lnTo>
                <a:lnTo>
                  <a:pt x="30276" y="54813"/>
                </a:lnTo>
                <a:lnTo>
                  <a:pt x="32853" y="52894"/>
                </a:lnTo>
                <a:lnTo>
                  <a:pt x="35178" y="50417"/>
                </a:lnTo>
                <a:lnTo>
                  <a:pt x="35178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3235914" y="5493200"/>
            <a:ext cx="50190" cy="78526"/>
          </a:xfrm>
          <a:custGeom>
            <a:avLst/>
            <a:gdLst/>
            <a:ahLst/>
            <a:cxnLst/>
            <a:rect l="l" t="t" r="r" b="b"/>
            <a:pathLst>
              <a:path w="50190" h="78526">
                <a:moveTo>
                  <a:pt x="29641" y="445"/>
                </a:moveTo>
                <a:lnTo>
                  <a:pt x="26849" y="90"/>
                </a:lnTo>
                <a:lnTo>
                  <a:pt x="20764" y="0"/>
                </a:lnTo>
                <a:lnTo>
                  <a:pt x="17995" y="445"/>
                </a:lnTo>
                <a:lnTo>
                  <a:pt x="14251" y="12052"/>
                </a:lnTo>
                <a:lnTo>
                  <a:pt x="17261" y="8992"/>
                </a:lnTo>
                <a:lnTo>
                  <a:pt x="20040" y="7735"/>
                </a:lnTo>
                <a:lnTo>
                  <a:pt x="23572" y="7429"/>
                </a:lnTo>
                <a:lnTo>
                  <a:pt x="27230" y="7429"/>
                </a:lnTo>
                <a:lnTo>
                  <a:pt x="30038" y="8434"/>
                </a:lnTo>
                <a:lnTo>
                  <a:pt x="34013" y="12473"/>
                </a:lnTo>
                <a:lnTo>
                  <a:pt x="35002" y="15303"/>
                </a:lnTo>
                <a:lnTo>
                  <a:pt x="35002" y="20436"/>
                </a:lnTo>
                <a:lnTo>
                  <a:pt x="34317" y="23331"/>
                </a:lnTo>
                <a:lnTo>
                  <a:pt x="34635" y="35840"/>
                </a:lnTo>
                <a:lnTo>
                  <a:pt x="38620" y="32957"/>
                </a:lnTo>
                <a:lnTo>
                  <a:pt x="41850" y="29339"/>
                </a:lnTo>
                <a:lnTo>
                  <a:pt x="43814" y="24627"/>
                </a:lnTo>
                <a:lnTo>
                  <a:pt x="44297" y="21908"/>
                </a:lnTo>
                <a:lnTo>
                  <a:pt x="44297" y="18849"/>
                </a:lnTo>
                <a:lnTo>
                  <a:pt x="44030" y="15227"/>
                </a:lnTo>
                <a:lnTo>
                  <a:pt x="42925" y="11800"/>
                </a:lnTo>
                <a:lnTo>
                  <a:pt x="40589" y="8841"/>
                </a:lnTo>
                <a:lnTo>
                  <a:pt x="48196" y="8841"/>
                </a:lnTo>
                <a:lnTo>
                  <a:pt x="49632" y="7927"/>
                </a:lnTo>
                <a:lnTo>
                  <a:pt x="50190" y="4942"/>
                </a:lnTo>
                <a:lnTo>
                  <a:pt x="50190" y="3620"/>
                </a:lnTo>
                <a:lnTo>
                  <a:pt x="48196" y="1004"/>
                </a:lnTo>
                <a:lnTo>
                  <a:pt x="32169" y="1004"/>
                </a:lnTo>
                <a:lnTo>
                  <a:pt x="29641" y="445"/>
                </a:lnTo>
                <a:close/>
              </a:path>
              <a:path w="50190" h="78526">
                <a:moveTo>
                  <a:pt x="39890" y="60921"/>
                </a:moveTo>
                <a:lnTo>
                  <a:pt x="39890" y="62243"/>
                </a:lnTo>
                <a:lnTo>
                  <a:pt x="38559" y="65951"/>
                </a:lnTo>
                <a:lnTo>
                  <a:pt x="35257" y="68925"/>
                </a:lnTo>
                <a:lnTo>
                  <a:pt x="31661" y="70246"/>
                </a:lnTo>
                <a:lnTo>
                  <a:pt x="27230" y="71095"/>
                </a:lnTo>
                <a:lnTo>
                  <a:pt x="28244" y="78526"/>
                </a:lnTo>
                <a:lnTo>
                  <a:pt x="32094" y="78044"/>
                </a:lnTo>
                <a:lnTo>
                  <a:pt x="35344" y="77090"/>
                </a:lnTo>
                <a:lnTo>
                  <a:pt x="38609" y="76125"/>
                </a:lnTo>
                <a:lnTo>
                  <a:pt x="41287" y="74804"/>
                </a:lnTo>
                <a:lnTo>
                  <a:pt x="45492" y="71478"/>
                </a:lnTo>
                <a:lnTo>
                  <a:pt x="48070" y="67337"/>
                </a:lnTo>
                <a:lnTo>
                  <a:pt x="49607" y="62815"/>
                </a:lnTo>
                <a:lnTo>
                  <a:pt x="49607" y="58064"/>
                </a:lnTo>
                <a:lnTo>
                  <a:pt x="48261" y="54281"/>
                </a:lnTo>
                <a:lnTo>
                  <a:pt x="46090" y="51069"/>
                </a:lnTo>
                <a:lnTo>
                  <a:pt x="42875" y="48667"/>
                </a:lnTo>
                <a:lnTo>
                  <a:pt x="38775" y="47105"/>
                </a:lnTo>
                <a:lnTo>
                  <a:pt x="34164" y="46090"/>
                </a:lnTo>
                <a:lnTo>
                  <a:pt x="31535" y="46014"/>
                </a:lnTo>
                <a:lnTo>
                  <a:pt x="17679" y="45417"/>
                </a:lnTo>
                <a:lnTo>
                  <a:pt x="13855" y="44844"/>
                </a:lnTo>
                <a:lnTo>
                  <a:pt x="12700" y="55994"/>
                </a:lnTo>
                <a:lnTo>
                  <a:pt x="15789" y="53190"/>
                </a:lnTo>
                <a:lnTo>
                  <a:pt x="29516" y="53657"/>
                </a:lnTo>
                <a:lnTo>
                  <a:pt x="32706" y="53747"/>
                </a:lnTo>
                <a:lnTo>
                  <a:pt x="35232" y="54406"/>
                </a:lnTo>
                <a:lnTo>
                  <a:pt x="38966" y="56871"/>
                </a:lnTo>
                <a:lnTo>
                  <a:pt x="39890" y="60921"/>
                </a:lnTo>
                <a:close/>
              </a:path>
              <a:path w="50190" h="78526">
                <a:moveTo>
                  <a:pt x="2009" y="42357"/>
                </a:moveTo>
                <a:lnTo>
                  <a:pt x="2466" y="45694"/>
                </a:lnTo>
                <a:lnTo>
                  <a:pt x="4319" y="48679"/>
                </a:lnTo>
                <a:lnTo>
                  <a:pt x="6400" y="51879"/>
                </a:lnTo>
                <a:lnTo>
                  <a:pt x="3380" y="54877"/>
                </a:lnTo>
                <a:lnTo>
                  <a:pt x="1269" y="58129"/>
                </a:lnTo>
                <a:lnTo>
                  <a:pt x="165" y="61710"/>
                </a:lnTo>
                <a:lnTo>
                  <a:pt x="0" y="64263"/>
                </a:lnTo>
                <a:lnTo>
                  <a:pt x="431" y="68212"/>
                </a:lnTo>
                <a:lnTo>
                  <a:pt x="2160" y="71704"/>
                </a:lnTo>
                <a:lnTo>
                  <a:pt x="5486" y="74462"/>
                </a:lnTo>
                <a:lnTo>
                  <a:pt x="9870" y="76707"/>
                </a:lnTo>
                <a:lnTo>
                  <a:pt x="12880" y="77431"/>
                </a:lnTo>
                <a:lnTo>
                  <a:pt x="15876" y="78169"/>
                </a:lnTo>
                <a:lnTo>
                  <a:pt x="19522" y="78526"/>
                </a:lnTo>
                <a:lnTo>
                  <a:pt x="28244" y="78526"/>
                </a:lnTo>
                <a:lnTo>
                  <a:pt x="27230" y="71095"/>
                </a:lnTo>
                <a:lnTo>
                  <a:pt x="19648" y="71095"/>
                </a:lnTo>
                <a:lnTo>
                  <a:pt x="16029" y="70448"/>
                </a:lnTo>
                <a:lnTo>
                  <a:pt x="13439" y="69127"/>
                </a:lnTo>
                <a:lnTo>
                  <a:pt x="10847" y="67820"/>
                </a:lnTo>
                <a:lnTo>
                  <a:pt x="9550" y="65876"/>
                </a:lnTo>
                <a:lnTo>
                  <a:pt x="9550" y="62510"/>
                </a:lnTo>
                <a:lnTo>
                  <a:pt x="10327" y="59334"/>
                </a:lnTo>
                <a:lnTo>
                  <a:pt x="12700" y="55994"/>
                </a:lnTo>
                <a:lnTo>
                  <a:pt x="13855" y="44844"/>
                </a:lnTo>
                <a:lnTo>
                  <a:pt x="10670" y="41911"/>
                </a:lnTo>
                <a:lnTo>
                  <a:pt x="10896" y="38303"/>
                </a:lnTo>
                <a:lnTo>
                  <a:pt x="13082" y="35002"/>
                </a:lnTo>
                <a:lnTo>
                  <a:pt x="15648" y="36575"/>
                </a:lnTo>
                <a:lnTo>
                  <a:pt x="19533" y="37706"/>
                </a:lnTo>
                <a:lnTo>
                  <a:pt x="23749" y="38000"/>
                </a:lnTo>
                <a:lnTo>
                  <a:pt x="26812" y="38000"/>
                </a:lnTo>
                <a:lnTo>
                  <a:pt x="29592" y="37569"/>
                </a:lnTo>
                <a:lnTo>
                  <a:pt x="34635" y="35840"/>
                </a:lnTo>
                <a:lnTo>
                  <a:pt x="34317" y="23331"/>
                </a:lnTo>
                <a:lnTo>
                  <a:pt x="33173" y="25999"/>
                </a:lnTo>
                <a:lnTo>
                  <a:pt x="30163" y="28994"/>
                </a:lnTo>
                <a:lnTo>
                  <a:pt x="27330" y="30214"/>
                </a:lnTo>
                <a:lnTo>
                  <a:pt x="23749" y="30520"/>
                </a:lnTo>
                <a:lnTo>
                  <a:pt x="20170" y="30520"/>
                </a:lnTo>
                <a:lnTo>
                  <a:pt x="17387" y="29516"/>
                </a:lnTo>
                <a:lnTo>
                  <a:pt x="13423" y="25516"/>
                </a:lnTo>
                <a:lnTo>
                  <a:pt x="12448" y="22758"/>
                </a:lnTo>
                <a:lnTo>
                  <a:pt x="12448" y="17693"/>
                </a:lnTo>
                <a:lnTo>
                  <a:pt x="13107" y="14759"/>
                </a:lnTo>
                <a:lnTo>
                  <a:pt x="14251" y="12052"/>
                </a:lnTo>
                <a:lnTo>
                  <a:pt x="17995" y="445"/>
                </a:lnTo>
                <a:lnTo>
                  <a:pt x="12941" y="2209"/>
                </a:lnTo>
                <a:lnTo>
                  <a:pt x="8956" y="5119"/>
                </a:lnTo>
                <a:lnTo>
                  <a:pt x="5741" y="8801"/>
                </a:lnTo>
                <a:lnTo>
                  <a:pt x="3696" y="13590"/>
                </a:lnTo>
                <a:lnTo>
                  <a:pt x="3188" y="16296"/>
                </a:lnTo>
                <a:lnTo>
                  <a:pt x="3188" y="21908"/>
                </a:lnTo>
                <a:lnTo>
                  <a:pt x="3531" y="24119"/>
                </a:lnTo>
                <a:lnTo>
                  <a:pt x="4952" y="27777"/>
                </a:lnTo>
                <a:lnTo>
                  <a:pt x="7138" y="30862"/>
                </a:lnTo>
                <a:lnTo>
                  <a:pt x="4470" y="34048"/>
                </a:lnTo>
                <a:lnTo>
                  <a:pt x="2490" y="37821"/>
                </a:lnTo>
                <a:lnTo>
                  <a:pt x="2009" y="423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298024" y="5493909"/>
            <a:ext cx="45719" cy="57430"/>
          </a:xfrm>
          <a:custGeom>
            <a:avLst/>
            <a:gdLst/>
            <a:ahLst/>
            <a:cxnLst/>
            <a:rect l="l" t="t" r="r" b="b"/>
            <a:pathLst>
              <a:path w="45719" h="57430">
                <a:moveTo>
                  <a:pt x="9791" y="1818"/>
                </a:moveTo>
                <a:lnTo>
                  <a:pt x="8394" y="255"/>
                </a:lnTo>
                <a:lnTo>
                  <a:pt x="5843" y="0"/>
                </a:lnTo>
                <a:lnTo>
                  <a:pt x="2552" y="76"/>
                </a:lnTo>
                <a:lnTo>
                  <a:pt x="0" y="1818"/>
                </a:lnTo>
                <a:lnTo>
                  <a:pt x="0" y="37835"/>
                </a:lnTo>
                <a:lnTo>
                  <a:pt x="327" y="41112"/>
                </a:lnTo>
                <a:lnTo>
                  <a:pt x="989" y="43804"/>
                </a:lnTo>
                <a:lnTo>
                  <a:pt x="1623" y="46497"/>
                </a:lnTo>
                <a:lnTo>
                  <a:pt x="4189" y="50878"/>
                </a:lnTo>
                <a:lnTo>
                  <a:pt x="7631" y="54496"/>
                </a:lnTo>
                <a:lnTo>
                  <a:pt x="12470" y="56847"/>
                </a:lnTo>
                <a:lnTo>
                  <a:pt x="15444" y="57430"/>
                </a:lnTo>
                <a:lnTo>
                  <a:pt x="22006" y="57430"/>
                </a:lnTo>
                <a:lnTo>
                  <a:pt x="24980" y="56682"/>
                </a:lnTo>
                <a:lnTo>
                  <a:pt x="27939" y="55130"/>
                </a:lnTo>
                <a:lnTo>
                  <a:pt x="30873" y="53607"/>
                </a:lnTo>
                <a:lnTo>
                  <a:pt x="33858" y="51170"/>
                </a:lnTo>
                <a:lnTo>
                  <a:pt x="36892" y="47829"/>
                </a:lnTo>
                <a:lnTo>
                  <a:pt x="36892" y="54838"/>
                </a:lnTo>
                <a:lnTo>
                  <a:pt x="37058" y="55641"/>
                </a:lnTo>
                <a:lnTo>
                  <a:pt x="39660" y="56631"/>
                </a:lnTo>
                <a:lnTo>
                  <a:pt x="42821" y="56631"/>
                </a:lnTo>
                <a:lnTo>
                  <a:pt x="45719" y="54838"/>
                </a:lnTo>
                <a:lnTo>
                  <a:pt x="45719" y="1818"/>
                </a:lnTo>
                <a:lnTo>
                  <a:pt x="44664" y="447"/>
                </a:lnTo>
                <a:lnTo>
                  <a:pt x="41770" y="0"/>
                </a:lnTo>
                <a:lnTo>
                  <a:pt x="39063" y="39"/>
                </a:lnTo>
                <a:lnTo>
                  <a:pt x="35938" y="1818"/>
                </a:lnTo>
                <a:lnTo>
                  <a:pt x="35938" y="38877"/>
                </a:lnTo>
                <a:lnTo>
                  <a:pt x="33234" y="42217"/>
                </a:lnTo>
                <a:lnTo>
                  <a:pt x="30667" y="44754"/>
                </a:lnTo>
                <a:lnTo>
                  <a:pt x="28256" y="46483"/>
                </a:lnTo>
                <a:lnTo>
                  <a:pt x="23417" y="49075"/>
                </a:lnTo>
                <a:lnTo>
                  <a:pt x="19086" y="49075"/>
                </a:lnTo>
                <a:lnTo>
                  <a:pt x="16027" y="47980"/>
                </a:lnTo>
                <a:lnTo>
                  <a:pt x="13449" y="46228"/>
                </a:lnTo>
                <a:lnTo>
                  <a:pt x="11595" y="43600"/>
                </a:lnTo>
                <a:lnTo>
                  <a:pt x="10464" y="40147"/>
                </a:lnTo>
                <a:lnTo>
                  <a:pt x="9791" y="35802"/>
                </a:lnTo>
                <a:lnTo>
                  <a:pt x="9791" y="1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357662" y="5493085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39"/>
                </a:moveTo>
                <a:lnTo>
                  <a:pt x="48322" y="18388"/>
                </a:lnTo>
                <a:lnTo>
                  <a:pt x="47447" y="15339"/>
                </a:lnTo>
                <a:lnTo>
                  <a:pt x="46572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1" y="3337"/>
                </a:lnTo>
                <a:lnTo>
                  <a:pt x="36081" y="2005"/>
                </a:lnTo>
                <a:lnTo>
                  <a:pt x="33148" y="659"/>
                </a:lnTo>
                <a:lnTo>
                  <a:pt x="29616" y="0"/>
                </a:lnTo>
                <a:lnTo>
                  <a:pt x="21553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46" y="3390"/>
                </a:lnTo>
                <a:lnTo>
                  <a:pt x="9081" y="5321"/>
                </a:lnTo>
                <a:lnTo>
                  <a:pt x="10072" y="23976"/>
                </a:lnTo>
                <a:lnTo>
                  <a:pt x="10529" y="19745"/>
                </a:lnTo>
                <a:lnTo>
                  <a:pt x="11861" y="15772"/>
                </a:lnTo>
                <a:lnTo>
                  <a:pt x="14032" y="12546"/>
                </a:lnTo>
                <a:lnTo>
                  <a:pt x="16789" y="9867"/>
                </a:lnTo>
                <a:lnTo>
                  <a:pt x="20422" y="8049"/>
                </a:lnTo>
                <a:lnTo>
                  <a:pt x="24954" y="7592"/>
                </a:lnTo>
                <a:lnTo>
                  <a:pt x="29655" y="7592"/>
                </a:lnTo>
                <a:lnTo>
                  <a:pt x="33199" y="9053"/>
                </a:lnTo>
                <a:lnTo>
                  <a:pt x="35585" y="11963"/>
                </a:lnTo>
                <a:lnTo>
                  <a:pt x="37973" y="14857"/>
                </a:lnTo>
                <a:lnTo>
                  <a:pt x="39117" y="18870"/>
                </a:lnTo>
                <a:lnTo>
                  <a:pt x="38987" y="23976"/>
                </a:lnTo>
                <a:lnTo>
                  <a:pt x="44984" y="31114"/>
                </a:lnTo>
                <a:lnTo>
                  <a:pt x="48387" y="29488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54">
                <a:moveTo>
                  <a:pt x="0" y="29397"/>
                </a:moveTo>
                <a:lnTo>
                  <a:pt x="0" y="34185"/>
                </a:lnTo>
                <a:lnTo>
                  <a:pt x="571" y="38390"/>
                </a:lnTo>
                <a:lnTo>
                  <a:pt x="1701" y="41997"/>
                </a:lnTo>
                <a:lnTo>
                  <a:pt x="2833" y="45615"/>
                </a:lnTo>
                <a:lnTo>
                  <a:pt x="4535" y="48614"/>
                </a:lnTo>
                <a:lnTo>
                  <a:pt x="9016" y="53402"/>
                </a:lnTo>
                <a:lnTo>
                  <a:pt x="11760" y="55217"/>
                </a:lnTo>
                <a:lnTo>
                  <a:pt x="15050" y="56437"/>
                </a:lnTo>
                <a:lnTo>
                  <a:pt x="18327" y="57642"/>
                </a:lnTo>
                <a:lnTo>
                  <a:pt x="22150" y="58254"/>
                </a:lnTo>
                <a:lnTo>
                  <a:pt x="26506" y="58254"/>
                </a:lnTo>
                <a:lnTo>
                  <a:pt x="31380" y="58075"/>
                </a:lnTo>
                <a:lnTo>
                  <a:pt x="35826" y="57326"/>
                </a:lnTo>
                <a:lnTo>
                  <a:pt x="39458" y="56437"/>
                </a:lnTo>
                <a:lnTo>
                  <a:pt x="43588" y="54989"/>
                </a:lnTo>
                <a:lnTo>
                  <a:pt x="46393" y="52171"/>
                </a:lnTo>
                <a:lnTo>
                  <a:pt x="46532" y="49428"/>
                </a:lnTo>
                <a:lnTo>
                  <a:pt x="44462" y="46367"/>
                </a:lnTo>
                <a:lnTo>
                  <a:pt x="41896" y="47393"/>
                </a:lnTo>
                <a:lnTo>
                  <a:pt x="39282" y="48359"/>
                </a:lnTo>
                <a:lnTo>
                  <a:pt x="36132" y="49338"/>
                </a:lnTo>
                <a:lnTo>
                  <a:pt x="32194" y="50162"/>
                </a:lnTo>
                <a:lnTo>
                  <a:pt x="27420" y="50368"/>
                </a:lnTo>
                <a:lnTo>
                  <a:pt x="24220" y="50368"/>
                </a:lnTo>
                <a:lnTo>
                  <a:pt x="21513" y="49921"/>
                </a:lnTo>
                <a:lnTo>
                  <a:pt x="17081" y="48106"/>
                </a:lnTo>
                <a:lnTo>
                  <a:pt x="13906" y="45121"/>
                </a:lnTo>
                <a:lnTo>
                  <a:pt x="11544" y="41414"/>
                </a:lnTo>
                <a:lnTo>
                  <a:pt x="10364" y="36701"/>
                </a:lnTo>
                <a:lnTo>
                  <a:pt x="10072" y="34048"/>
                </a:lnTo>
                <a:lnTo>
                  <a:pt x="10072" y="31114"/>
                </a:lnTo>
                <a:lnTo>
                  <a:pt x="44984" y="31114"/>
                </a:lnTo>
                <a:lnTo>
                  <a:pt x="38987" y="23976"/>
                </a:lnTo>
                <a:lnTo>
                  <a:pt x="10072" y="23976"/>
                </a:lnTo>
                <a:lnTo>
                  <a:pt x="9081" y="5321"/>
                </a:lnTo>
                <a:lnTo>
                  <a:pt x="6858" y="7858"/>
                </a:lnTo>
                <a:lnTo>
                  <a:pt x="4636" y="10400"/>
                </a:lnTo>
                <a:lnTo>
                  <a:pt x="2933" y="13486"/>
                </a:lnTo>
                <a:lnTo>
                  <a:pt x="1752" y="17106"/>
                </a:lnTo>
                <a:lnTo>
                  <a:pt x="582" y="20739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416644" y="5493089"/>
            <a:ext cx="37515" cy="58254"/>
          </a:xfrm>
          <a:custGeom>
            <a:avLst/>
            <a:gdLst/>
            <a:ahLst/>
            <a:cxnLst/>
            <a:rect l="l" t="t" r="r" b="b"/>
            <a:pathLst>
              <a:path w="37515" h="58254">
                <a:moveTo>
                  <a:pt x="482" y="53021"/>
                </a:moveTo>
                <a:lnTo>
                  <a:pt x="3301" y="55270"/>
                </a:lnTo>
                <a:lnTo>
                  <a:pt x="6743" y="56692"/>
                </a:lnTo>
                <a:lnTo>
                  <a:pt x="9626" y="57517"/>
                </a:lnTo>
                <a:lnTo>
                  <a:pt x="13042" y="58099"/>
                </a:lnTo>
                <a:lnTo>
                  <a:pt x="16725" y="58254"/>
                </a:lnTo>
                <a:lnTo>
                  <a:pt x="19790" y="58254"/>
                </a:lnTo>
                <a:lnTo>
                  <a:pt x="22594" y="57884"/>
                </a:lnTo>
                <a:lnTo>
                  <a:pt x="25145" y="57136"/>
                </a:lnTo>
                <a:lnTo>
                  <a:pt x="27713" y="56386"/>
                </a:lnTo>
                <a:lnTo>
                  <a:pt x="29898" y="55281"/>
                </a:lnTo>
                <a:lnTo>
                  <a:pt x="33592" y="52387"/>
                </a:lnTo>
                <a:lnTo>
                  <a:pt x="36018" y="48473"/>
                </a:lnTo>
                <a:lnTo>
                  <a:pt x="37515" y="43941"/>
                </a:lnTo>
                <a:lnTo>
                  <a:pt x="37515" y="41234"/>
                </a:lnTo>
                <a:lnTo>
                  <a:pt x="37148" y="36993"/>
                </a:lnTo>
                <a:lnTo>
                  <a:pt x="35612" y="33691"/>
                </a:lnTo>
                <a:lnTo>
                  <a:pt x="32080" y="29919"/>
                </a:lnTo>
                <a:lnTo>
                  <a:pt x="29009" y="28091"/>
                </a:lnTo>
                <a:lnTo>
                  <a:pt x="25734" y="26527"/>
                </a:lnTo>
                <a:lnTo>
                  <a:pt x="22392" y="25181"/>
                </a:lnTo>
                <a:lnTo>
                  <a:pt x="19141" y="23914"/>
                </a:lnTo>
                <a:lnTo>
                  <a:pt x="16092" y="22579"/>
                </a:lnTo>
                <a:lnTo>
                  <a:pt x="12561" y="20091"/>
                </a:lnTo>
                <a:lnTo>
                  <a:pt x="10605" y="16725"/>
                </a:lnTo>
                <a:lnTo>
                  <a:pt x="10797" y="13068"/>
                </a:lnTo>
                <a:lnTo>
                  <a:pt x="13042" y="9687"/>
                </a:lnTo>
                <a:lnTo>
                  <a:pt x="16132" y="8100"/>
                </a:lnTo>
                <a:lnTo>
                  <a:pt x="18846" y="7541"/>
                </a:lnTo>
                <a:lnTo>
                  <a:pt x="22353" y="7541"/>
                </a:lnTo>
                <a:lnTo>
                  <a:pt x="25412" y="8178"/>
                </a:lnTo>
                <a:lnTo>
                  <a:pt x="28094" y="9079"/>
                </a:lnTo>
                <a:lnTo>
                  <a:pt x="31079" y="10515"/>
                </a:lnTo>
                <a:lnTo>
                  <a:pt x="34289" y="11023"/>
                </a:lnTo>
                <a:lnTo>
                  <a:pt x="34813" y="8445"/>
                </a:lnTo>
                <a:lnTo>
                  <a:pt x="34607" y="5384"/>
                </a:lnTo>
                <a:lnTo>
                  <a:pt x="32411" y="2793"/>
                </a:lnTo>
                <a:lnTo>
                  <a:pt x="29833" y="1587"/>
                </a:lnTo>
                <a:lnTo>
                  <a:pt x="26266" y="582"/>
                </a:lnTo>
                <a:lnTo>
                  <a:pt x="23448" y="111"/>
                </a:lnTo>
                <a:lnTo>
                  <a:pt x="17388" y="0"/>
                </a:lnTo>
                <a:lnTo>
                  <a:pt x="14569" y="431"/>
                </a:lnTo>
                <a:lnTo>
                  <a:pt x="9742" y="2156"/>
                </a:lnTo>
                <a:lnTo>
                  <a:pt x="6123" y="4737"/>
                </a:lnTo>
                <a:lnTo>
                  <a:pt x="3301" y="7833"/>
                </a:lnTo>
                <a:lnTo>
                  <a:pt x="1703" y="11645"/>
                </a:lnTo>
                <a:lnTo>
                  <a:pt x="1285" y="15721"/>
                </a:lnTo>
                <a:lnTo>
                  <a:pt x="1677" y="20102"/>
                </a:lnTo>
                <a:lnTo>
                  <a:pt x="3215" y="23482"/>
                </a:lnTo>
                <a:lnTo>
                  <a:pt x="5476" y="26160"/>
                </a:lnTo>
                <a:lnTo>
                  <a:pt x="8154" y="28397"/>
                </a:lnTo>
                <a:lnTo>
                  <a:pt x="11329" y="30085"/>
                </a:lnTo>
                <a:lnTo>
                  <a:pt x="14630" y="31507"/>
                </a:lnTo>
                <a:lnTo>
                  <a:pt x="17920" y="32816"/>
                </a:lnTo>
                <a:lnTo>
                  <a:pt x="21071" y="34034"/>
                </a:lnTo>
                <a:lnTo>
                  <a:pt x="24994" y="36295"/>
                </a:lnTo>
                <a:lnTo>
                  <a:pt x="27533" y="39254"/>
                </a:lnTo>
                <a:lnTo>
                  <a:pt x="27914" y="41997"/>
                </a:lnTo>
                <a:lnTo>
                  <a:pt x="27663" y="44703"/>
                </a:lnTo>
                <a:lnTo>
                  <a:pt x="25834" y="47699"/>
                </a:lnTo>
                <a:lnTo>
                  <a:pt x="22720" y="49593"/>
                </a:lnTo>
                <a:lnTo>
                  <a:pt x="20041" y="50302"/>
                </a:lnTo>
                <a:lnTo>
                  <a:pt x="16906" y="50482"/>
                </a:lnTo>
                <a:lnTo>
                  <a:pt x="12766" y="50215"/>
                </a:lnTo>
                <a:lnTo>
                  <a:pt x="9375" y="49146"/>
                </a:lnTo>
                <a:lnTo>
                  <a:pt x="6682" y="47941"/>
                </a:lnTo>
                <a:lnTo>
                  <a:pt x="3557" y="46212"/>
                </a:lnTo>
                <a:lnTo>
                  <a:pt x="281" y="46620"/>
                </a:lnTo>
                <a:lnTo>
                  <a:pt x="0" y="49428"/>
                </a:lnTo>
                <a:lnTo>
                  <a:pt x="48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492223" y="5493092"/>
            <a:ext cx="43538" cy="58243"/>
          </a:xfrm>
          <a:custGeom>
            <a:avLst/>
            <a:gdLst/>
            <a:ahLst/>
            <a:cxnLst/>
            <a:rect l="l" t="t" r="r" b="b"/>
            <a:pathLst>
              <a:path w="43538" h="58243">
                <a:moveTo>
                  <a:pt x="37504" y="57430"/>
                </a:moveTo>
                <a:lnTo>
                  <a:pt x="40413" y="57491"/>
                </a:lnTo>
                <a:lnTo>
                  <a:pt x="43538" y="55717"/>
                </a:lnTo>
                <a:lnTo>
                  <a:pt x="43538" y="16663"/>
                </a:lnTo>
                <a:lnTo>
                  <a:pt x="43157" y="13780"/>
                </a:lnTo>
                <a:lnTo>
                  <a:pt x="41659" y="8826"/>
                </a:lnTo>
                <a:lnTo>
                  <a:pt x="38826" y="5093"/>
                </a:lnTo>
                <a:lnTo>
                  <a:pt x="35013" y="2145"/>
                </a:lnTo>
                <a:lnTo>
                  <a:pt x="32335" y="1281"/>
                </a:lnTo>
                <a:lnTo>
                  <a:pt x="29667" y="431"/>
                </a:lnTo>
                <a:lnTo>
                  <a:pt x="26431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1" y="1397"/>
                </a:lnTo>
                <a:lnTo>
                  <a:pt x="9324" y="2541"/>
                </a:lnTo>
                <a:lnTo>
                  <a:pt x="6541" y="3848"/>
                </a:lnTo>
                <a:lnTo>
                  <a:pt x="2923" y="6691"/>
                </a:lnTo>
                <a:lnTo>
                  <a:pt x="2592" y="9589"/>
                </a:lnTo>
                <a:lnTo>
                  <a:pt x="3088" y="12419"/>
                </a:lnTo>
                <a:lnTo>
                  <a:pt x="5716" y="13082"/>
                </a:lnTo>
                <a:lnTo>
                  <a:pt x="8841" y="11303"/>
                </a:lnTo>
                <a:lnTo>
                  <a:pt x="11710" y="9942"/>
                </a:lnTo>
                <a:lnTo>
                  <a:pt x="15278" y="8736"/>
                </a:lnTo>
                <a:lnTo>
                  <a:pt x="19331" y="7886"/>
                </a:lnTo>
                <a:lnTo>
                  <a:pt x="23980" y="7886"/>
                </a:lnTo>
                <a:lnTo>
                  <a:pt x="27381" y="8675"/>
                </a:lnTo>
                <a:lnTo>
                  <a:pt x="30165" y="9997"/>
                </a:lnTo>
                <a:lnTo>
                  <a:pt x="32792" y="13373"/>
                </a:lnTo>
                <a:lnTo>
                  <a:pt x="33642" y="16523"/>
                </a:lnTo>
                <a:lnTo>
                  <a:pt x="33872" y="20372"/>
                </a:lnTo>
                <a:lnTo>
                  <a:pt x="33872" y="24497"/>
                </a:lnTo>
                <a:lnTo>
                  <a:pt x="22442" y="24497"/>
                </a:lnTo>
                <a:lnTo>
                  <a:pt x="18735" y="24867"/>
                </a:lnTo>
                <a:lnTo>
                  <a:pt x="15433" y="25577"/>
                </a:lnTo>
                <a:lnTo>
                  <a:pt x="12128" y="26315"/>
                </a:lnTo>
                <a:lnTo>
                  <a:pt x="9334" y="27406"/>
                </a:lnTo>
                <a:lnTo>
                  <a:pt x="7073" y="28853"/>
                </a:lnTo>
                <a:lnTo>
                  <a:pt x="3037" y="32143"/>
                </a:lnTo>
                <a:lnTo>
                  <a:pt x="612" y="36539"/>
                </a:lnTo>
                <a:lnTo>
                  <a:pt x="0" y="39127"/>
                </a:lnTo>
                <a:lnTo>
                  <a:pt x="0" y="44664"/>
                </a:lnTo>
                <a:lnTo>
                  <a:pt x="431" y="46940"/>
                </a:lnTo>
                <a:lnTo>
                  <a:pt x="2211" y="50939"/>
                </a:lnTo>
                <a:lnTo>
                  <a:pt x="5029" y="53999"/>
                </a:lnTo>
                <a:lnTo>
                  <a:pt x="8549" y="56440"/>
                </a:lnTo>
                <a:lnTo>
                  <a:pt x="13056" y="57887"/>
                </a:lnTo>
                <a:lnTo>
                  <a:pt x="16765" y="50659"/>
                </a:lnTo>
                <a:lnTo>
                  <a:pt x="12574" y="48196"/>
                </a:lnTo>
                <a:lnTo>
                  <a:pt x="9946" y="44397"/>
                </a:lnTo>
                <a:lnTo>
                  <a:pt x="9946" y="41644"/>
                </a:lnTo>
                <a:lnTo>
                  <a:pt x="10264" y="38609"/>
                </a:lnTo>
                <a:lnTo>
                  <a:pt x="12434" y="35063"/>
                </a:lnTo>
                <a:lnTo>
                  <a:pt x="15026" y="33314"/>
                </a:lnTo>
                <a:lnTo>
                  <a:pt x="18619" y="32183"/>
                </a:lnTo>
                <a:lnTo>
                  <a:pt x="22899" y="31509"/>
                </a:lnTo>
                <a:lnTo>
                  <a:pt x="33872" y="31509"/>
                </a:lnTo>
                <a:lnTo>
                  <a:pt x="33872" y="42760"/>
                </a:lnTo>
                <a:lnTo>
                  <a:pt x="31485" y="45427"/>
                </a:lnTo>
                <a:lnTo>
                  <a:pt x="27421" y="56184"/>
                </a:lnTo>
                <a:lnTo>
                  <a:pt x="30265" y="54813"/>
                </a:lnTo>
                <a:lnTo>
                  <a:pt x="32843" y="52894"/>
                </a:lnTo>
                <a:lnTo>
                  <a:pt x="35168" y="50417"/>
                </a:lnTo>
                <a:lnTo>
                  <a:pt x="35168" y="55717"/>
                </a:lnTo>
                <a:lnTo>
                  <a:pt x="37504" y="57430"/>
                </a:lnTo>
                <a:close/>
              </a:path>
              <a:path w="43538" h="58243">
                <a:moveTo>
                  <a:pt x="13056" y="57887"/>
                </a:moveTo>
                <a:lnTo>
                  <a:pt x="15599" y="58243"/>
                </a:lnTo>
                <a:lnTo>
                  <a:pt x="21553" y="58243"/>
                </a:lnTo>
                <a:lnTo>
                  <a:pt x="24577" y="57570"/>
                </a:lnTo>
                <a:lnTo>
                  <a:pt x="27421" y="56184"/>
                </a:lnTo>
                <a:lnTo>
                  <a:pt x="31485" y="45427"/>
                </a:lnTo>
                <a:lnTo>
                  <a:pt x="27000" y="48704"/>
                </a:lnTo>
                <a:lnTo>
                  <a:pt x="22467" y="50659"/>
                </a:lnTo>
                <a:lnTo>
                  <a:pt x="16765" y="50659"/>
                </a:lnTo>
                <a:lnTo>
                  <a:pt x="13056" y="578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553588" y="5493085"/>
            <a:ext cx="45666" cy="57506"/>
          </a:xfrm>
          <a:custGeom>
            <a:avLst/>
            <a:gdLst/>
            <a:ahLst/>
            <a:cxnLst/>
            <a:rect l="l" t="t" r="r" b="b"/>
            <a:pathLst>
              <a:path w="45666" h="57506">
                <a:moveTo>
                  <a:pt x="35939" y="24624"/>
                </a:moveTo>
                <a:lnTo>
                  <a:pt x="35939" y="55662"/>
                </a:lnTo>
                <a:lnTo>
                  <a:pt x="37299" y="57175"/>
                </a:lnTo>
                <a:lnTo>
                  <a:pt x="39852" y="57506"/>
                </a:lnTo>
                <a:lnTo>
                  <a:pt x="42570" y="57456"/>
                </a:lnTo>
                <a:lnTo>
                  <a:pt x="45666" y="55662"/>
                </a:lnTo>
                <a:lnTo>
                  <a:pt x="45666" y="19559"/>
                </a:lnTo>
                <a:lnTo>
                  <a:pt x="45349" y="16318"/>
                </a:lnTo>
                <a:lnTo>
                  <a:pt x="44691" y="13625"/>
                </a:lnTo>
                <a:lnTo>
                  <a:pt x="44042" y="10947"/>
                </a:lnTo>
                <a:lnTo>
                  <a:pt x="41475" y="6602"/>
                </a:lnTo>
                <a:lnTo>
                  <a:pt x="38033" y="2998"/>
                </a:lnTo>
                <a:lnTo>
                  <a:pt x="33210" y="598"/>
                </a:lnTo>
                <a:lnTo>
                  <a:pt x="30225" y="0"/>
                </a:lnTo>
                <a:lnTo>
                  <a:pt x="23670" y="0"/>
                </a:lnTo>
                <a:lnTo>
                  <a:pt x="20675" y="773"/>
                </a:lnTo>
                <a:lnTo>
                  <a:pt x="17716" y="2325"/>
                </a:lnTo>
                <a:lnTo>
                  <a:pt x="14742" y="3873"/>
                </a:lnTo>
                <a:lnTo>
                  <a:pt x="11772" y="6310"/>
                </a:lnTo>
                <a:lnTo>
                  <a:pt x="8788" y="9665"/>
                </a:lnTo>
                <a:lnTo>
                  <a:pt x="8788" y="2642"/>
                </a:lnTo>
                <a:lnTo>
                  <a:pt x="8582" y="1854"/>
                </a:lnTo>
                <a:lnTo>
                  <a:pt x="6005" y="863"/>
                </a:lnTo>
                <a:lnTo>
                  <a:pt x="2794" y="863"/>
                </a:lnTo>
                <a:lnTo>
                  <a:pt x="0" y="2642"/>
                </a:lnTo>
                <a:lnTo>
                  <a:pt x="0" y="55662"/>
                </a:lnTo>
                <a:lnTo>
                  <a:pt x="1357" y="57175"/>
                </a:lnTo>
                <a:lnTo>
                  <a:pt x="3898" y="57506"/>
                </a:lnTo>
                <a:lnTo>
                  <a:pt x="6628" y="57456"/>
                </a:lnTo>
                <a:lnTo>
                  <a:pt x="9728" y="55662"/>
                </a:lnTo>
                <a:lnTo>
                  <a:pt x="9728" y="18619"/>
                </a:lnTo>
                <a:lnTo>
                  <a:pt x="12406" y="15264"/>
                </a:lnTo>
                <a:lnTo>
                  <a:pt x="14947" y="12736"/>
                </a:lnTo>
                <a:lnTo>
                  <a:pt x="17385" y="11012"/>
                </a:lnTo>
                <a:lnTo>
                  <a:pt x="22249" y="8420"/>
                </a:lnTo>
                <a:lnTo>
                  <a:pt x="26579" y="8420"/>
                </a:lnTo>
                <a:lnTo>
                  <a:pt x="29664" y="9475"/>
                </a:lnTo>
                <a:lnTo>
                  <a:pt x="32270" y="11214"/>
                </a:lnTo>
                <a:lnTo>
                  <a:pt x="34085" y="13881"/>
                </a:lnTo>
                <a:lnTo>
                  <a:pt x="35241" y="17308"/>
                </a:lnTo>
                <a:lnTo>
                  <a:pt x="35939" y="21588"/>
                </a:lnTo>
                <a:lnTo>
                  <a:pt x="35939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3613114" y="5468388"/>
            <a:ext cx="48780" cy="82955"/>
          </a:xfrm>
          <a:custGeom>
            <a:avLst/>
            <a:gdLst/>
            <a:ahLst/>
            <a:cxnLst/>
            <a:rect l="l" t="t" r="r" b="b"/>
            <a:pathLst>
              <a:path w="48780" h="82955">
                <a:moveTo>
                  <a:pt x="40335" y="81191"/>
                </a:moveTo>
                <a:lnTo>
                  <a:pt x="43016" y="82144"/>
                </a:lnTo>
                <a:lnTo>
                  <a:pt x="45986" y="82144"/>
                </a:lnTo>
                <a:lnTo>
                  <a:pt x="48780" y="80366"/>
                </a:lnTo>
                <a:lnTo>
                  <a:pt x="48780" y="1893"/>
                </a:lnTo>
                <a:lnTo>
                  <a:pt x="47358" y="382"/>
                </a:lnTo>
                <a:lnTo>
                  <a:pt x="44805" y="0"/>
                </a:lnTo>
                <a:lnTo>
                  <a:pt x="42101" y="50"/>
                </a:lnTo>
                <a:lnTo>
                  <a:pt x="38987" y="1893"/>
                </a:lnTo>
                <a:lnTo>
                  <a:pt x="38987" y="32713"/>
                </a:lnTo>
                <a:lnTo>
                  <a:pt x="36475" y="30074"/>
                </a:lnTo>
                <a:lnTo>
                  <a:pt x="33934" y="28080"/>
                </a:lnTo>
                <a:lnTo>
                  <a:pt x="31356" y="26719"/>
                </a:lnTo>
                <a:lnTo>
                  <a:pt x="28778" y="25361"/>
                </a:lnTo>
                <a:lnTo>
                  <a:pt x="25960" y="24700"/>
                </a:lnTo>
                <a:lnTo>
                  <a:pt x="19127" y="24700"/>
                </a:lnTo>
                <a:lnTo>
                  <a:pt x="15825" y="25387"/>
                </a:lnTo>
                <a:lnTo>
                  <a:pt x="12978" y="26784"/>
                </a:lnTo>
                <a:lnTo>
                  <a:pt x="10134" y="28181"/>
                </a:lnTo>
                <a:lnTo>
                  <a:pt x="7746" y="30161"/>
                </a:lnTo>
                <a:lnTo>
                  <a:pt x="5829" y="32767"/>
                </a:lnTo>
                <a:lnTo>
                  <a:pt x="3898" y="35355"/>
                </a:lnTo>
                <a:lnTo>
                  <a:pt x="2437" y="38494"/>
                </a:lnTo>
                <a:lnTo>
                  <a:pt x="1461" y="42164"/>
                </a:lnTo>
                <a:lnTo>
                  <a:pt x="482" y="45835"/>
                </a:lnTo>
                <a:lnTo>
                  <a:pt x="0" y="49950"/>
                </a:lnTo>
                <a:lnTo>
                  <a:pt x="0" y="58345"/>
                </a:lnTo>
                <a:lnTo>
                  <a:pt x="382" y="62014"/>
                </a:lnTo>
                <a:lnTo>
                  <a:pt x="1170" y="65495"/>
                </a:lnTo>
                <a:lnTo>
                  <a:pt x="1954" y="68962"/>
                </a:lnTo>
                <a:lnTo>
                  <a:pt x="3200" y="71982"/>
                </a:lnTo>
                <a:lnTo>
                  <a:pt x="4903" y="74560"/>
                </a:lnTo>
                <a:lnTo>
                  <a:pt x="6616" y="77141"/>
                </a:lnTo>
                <a:lnTo>
                  <a:pt x="8853" y="79185"/>
                </a:lnTo>
                <a:lnTo>
                  <a:pt x="11596" y="80694"/>
                </a:lnTo>
                <a:lnTo>
                  <a:pt x="11098" y="63831"/>
                </a:lnTo>
                <a:lnTo>
                  <a:pt x="10681" y="61276"/>
                </a:lnTo>
                <a:lnTo>
                  <a:pt x="10260" y="58723"/>
                </a:lnTo>
                <a:lnTo>
                  <a:pt x="10069" y="56109"/>
                </a:lnTo>
                <a:lnTo>
                  <a:pt x="10069" y="53442"/>
                </a:lnTo>
                <a:lnTo>
                  <a:pt x="10314" y="48449"/>
                </a:lnTo>
                <a:lnTo>
                  <a:pt x="11290" y="43585"/>
                </a:lnTo>
                <a:lnTo>
                  <a:pt x="13158" y="39485"/>
                </a:lnTo>
                <a:lnTo>
                  <a:pt x="15634" y="36004"/>
                </a:lnTo>
                <a:lnTo>
                  <a:pt x="19102" y="33656"/>
                </a:lnTo>
                <a:lnTo>
                  <a:pt x="23674" y="33059"/>
                </a:lnTo>
                <a:lnTo>
                  <a:pt x="26341" y="33059"/>
                </a:lnTo>
                <a:lnTo>
                  <a:pt x="28905" y="33909"/>
                </a:lnTo>
                <a:lnTo>
                  <a:pt x="33818" y="37339"/>
                </a:lnTo>
                <a:lnTo>
                  <a:pt x="36360" y="39813"/>
                </a:lnTo>
                <a:lnTo>
                  <a:pt x="38987" y="43078"/>
                </a:lnTo>
                <a:lnTo>
                  <a:pt x="38987" y="64288"/>
                </a:lnTo>
                <a:lnTo>
                  <a:pt x="36004" y="67816"/>
                </a:lnTo>
                <a:lnTo>
                  <a:pt x="33261" y="70459"/>
                </a:lnTo>
                <a:lnTo>
                  <a:pt x="30683" y="72353"/>
                </a:lnTo>
                <a:lnTo>
                  <a:pt x="27000" y="74117"/>
                </a:lnTo>
                <a:lnTo>
                  <a:pt x="23267" y="74650"/>
                </a:lnTo>
                <a:lnTo>
                  <a:pt x="20714" y="74650"/>
                </a:lnTo>
                <a:lnTo>
                  <a:pt x="21553" y="82955"/>
                </a:lnTo>
                <a:lnTo>
                  <a:pt x="25120" y="82955"/>
                </a:lnTo>
                <a:lnTo>
                  <a:pt x="28411" y="82105"/>
                </a:lnTo>
                <a:lnTo>
                  <a:pt x="31421" y="80417"/>
                </a:lnTo>
                <a:lnTo>
                  <a:pt x="34430" y="78740"/>
                </a:lnTo>
                <a:lnTo>
                  <a:pt x="37313" y="76377"/>
                </a:lnTo>
                <a:lnTo>
                  <a:pt x="40107" y="73353"/>
                </a:lnTo>
                <a:lnTo>
                  <a:pt x="40107" y="80366"/>
                </a:lnTo>
                <a:lnTo>
                  <a:pt x="40335" y="81191"/>
                </a:lnTo>
                <a:close/>
              </a:path>
              <a:path w="48780" h="82955">
                <a:moveTo>
                  <a:pt x="11098" y="63831"/>
                </a:moveTo>
                <a:lnTo>
                  <a:pt x="11596" y="80694"/>
                </a:lnTo>
                <a:lnTo>
                  <a:pt x="14349" y="82195"/>
                </a:lnTo>
                <a:lnTo>
                  <a:pt x="17665" y="82955"/>
                </a:lnTo>
                <a:lnTo>
                  <a:pt x="21553" y="82955"/>
                </a:lnTo>
                <a:lnTo>
                  <a:pt x="20714" y="74650"/>
                </a:lnTo>
                <a:lnTo>
                  <a:pt x="18594" y="74042"/>
                </a:lnTo>
                <a:lnTo>
                  <a:pt x="15213" y="71654"/>
                </a:lnTo>
                <a:lnTo>
                  <a:pt x="12826" y="68083"/>
                </a:lnTo>
                <a:lnTo>
                  <a:pt x="11098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3706635" y="5511812"/>
            <a:ext cx="38505" cy="76694"/>
          </a:xfrm>
          <a:custGeom>
            <a:avLst/>
            <a:gdLst/>
            <a:ahLst/>
            <a:cxnLst/>
            <a:rect l="l" t="t" r="r" b="b"/>
            <a:pathLst>
              <a:path w="38505" h="76694">
                <a:moveTo>
                  <a:pt x="37414" y="20523"/>
                </a:moveTo>
                <a:lnTo>
                  <a:pt x="35534" y="24688"/>
                </a:lnTo>
                <a:lnTo>
                  <a:pt x="33018" y="28216"/>
                </a:lnTo>
                <a:lnTo>
                  <a:pt x="29502" y="30567"/>
                </a:lnTo>
                <a:lnTo>
                  <a:pt x="24954" y="31164"/>
                </a:lnTo>
                <a:lnTo>
                  <a:pt x="22301" y="31164"/>
                </a:lnTo>
                <a:lnTo>
                  <a:pt x="19773" y="30300"/>
                </a:lnTo>
                <a:lnTo>
                  <a:pt x="14960" y="26859"/>
                </a:lnTo>
                <a:lnTo>
                  <a:pt x="12405" y="24343"/>
                </a:lnTo>
                <a:lnTo>
                  <a:pt x="9715" y="21092"/>
                </a:lnTo>
                <a:lnTo>
                  <a:pt x="9715" y="0"/>
                </a:lnTo>
                <a:lnTo>
                  <a:pt x="9715" y="57974"/>
                </a:lnTo>
                <a:lnTo>
                  <a:pt x="9715" y="31470"/>
                </a:lnTo>
                <a:lnTo>
                  <a:pt x="11123" y="32828"/>
                </a:lnTo>
                <a:lnTo>
                  <a:pt x="13715" y="35049"/>
                </a:lnTo>
                <a:lnTo>
                  <a:pt x="17524" y="37590"/>
                </a:lnTo>
                <a:lnTo>
                  <a:pt x="20101" y="38746"/>
                </a:lnTo>
                <a:lnTo>
                  <a:pt x="22769" y="39380"/>
                </a:lnTo>
                <a:lnTo>
                  <a:pt x="25793" y="39535"/>
                </a:lnTo>
                <a:lnTo>
                  <a:pt x="29486" y="39535"/>
                </a:lnTo>
                <a:lnTo>
                  <a:pt x="32763" y="38836"/>
                </a:lnTo>
                <a:lnTo>
                  <a:pt x="35636" y="37451"/>
                </a:lnTo>
                <a:lnTo>
                  <a:pt x="38505" y="36042"/>
                </a:lnTo>
                <a:lnTo>
                  <a:pt x="38440" y="15656"/>
                </a:lnTo>
                <a:lnTo>
                  <a:pt x="37414" y="20523"/>
                </a:lnTo>
                <a:close/>
              </a:path>
              <a:path w="38505" h="76694">
                <a:moveTo>
                  <a:pt x="963" y="59385"/>
                </a:moveTo>
                <a:lnTo>
                  <a:pt x="3883" y="59853"/>
                </a:lnTo>
                <a:lnTo>
                  <a:pt x="6616" y="59816"/>
                </a:lnTo>
                <a:lnTo>
                  <a:pt x="9715" y="57974"/>
                </a:lnTo>
                <a:lnTo>
                  <a:pt x="9715" y="0"/>
                </a:lnTo>
                <a:lnTo>
                  <a:pt x="12725" y="-3545"/>
                </a:lnTo>
                <a:lnTo>
                  <a:pt x="15493" y="-6174"/>
                </a:lnTo>
                <a:lnTo>
                  <a:pt x="18072" y="-8039"/>
                </a:lnTo>
                <a:lnTo>
                  <a:pt x="21804" y="-9806"/>
                </a:lnTo>
                <a:lnTo>
                  <a:pt x="25538" y="-10364"/>
                </a:lnTo>
                <a:lnTo>
                  <a:pt x="30185" y="-9767"/>
                </a:lnTo>
                <a:lnTo>
                  <a:pt x="33591" y="-7416"/>
                </a:lnTo>
                <a:lnTo>
                  <a:pt x="35938" y="-3873"/>
                </a:lnTo>
                <a:lnTo>
                  <a:pt x="37666" y="327"/>
                </a:lnTo>
                <a:lnTo>
                  <a:pt x="38073" y="2868"/>
                </a:lnTo>
                <a:lnTo>
                  <a:pt x="38494" y="5396"/>
                </a:lnTo>
                <a:lnTo>
                  <a:pt x="38695" y="8013"/>
                </a:lnTo>
                <a:lnTo>
                  <a:pt x="38695" y="10731"/>
                </a:lnTo>
                <a:lnTo>
                  <a:pt x="38440" y="15656"/>
                </a:lnTo>
                <a:lnTo>
                  <a:pt x="38505" y="36042"/>
                </a:lnTo>
                <a:lnTo>
                  <a:pt x="40916" y="34058"/>
                </a:lnTo>
                <a:lnTo>
                  <a:pt x="42849" y="31495"/>
                </a:lnTo>
                <a:lnTo>
                  <a:pt x="44790" y="28929"/>
                </a:lnTo>
                <a:lnTo>
                  <a:pt x="46277" y="25793"/>
                </a:lnTo>
                <a:lnTo>
                  <a:pt x="47282" y="22096"/>
                </a:lnTo>
                <a:lnTo>
                  <a:pt x="48271" y="18399"/>
                </a:lnTo>
                <a:lnTo>
                  <a:pt x="48779" y="14234"/>
                </a:lnTo>
                <a:lnTo>
                  <a:pt x="48779" y="5753"/>
                </a:lnTo>
                <a:lnTo>
                  <a:pt x="48387" y="2105"/>
                </a:lnTo>
                <a:lnTo>
                  <a:pt x="47598" y="-1320"/>
                </a:lnTo>
                <a:lnTo>
                  <a:pt x="46810" y="-4762"/>
                </a:lnTo>
                <a:lnTo>
                  <a:pt x="45565" y="-7772"/>
                </a:lnTo>
                <a:lnTo>
                  <a:pt x="43851" y="-10364"/>
                </a:lnTo>
                <a:lnTo>
                  <a:pt x="42137" y="-12956"/>
                </a:lnTo>
                <a:lnTo>
                  <a:pt x="39941" y="-14987"/>
                </a:lnTo>
                <a:lnTo>
                  <a:pt x="37233" y="-16498"/>
                </a:lnTo>
                <a:lnTo>
                  <a:pt x="34516" y="-17985"/>
                </a:lnTo>
                <a:lnTo>
                  <a:pt x="31240" y="-18719"/>
                </a:lnTo>
                <a:lnTo>
                  <a:pt x="27381" y="-18719"/>
                </a:lnTo>
                <a:lnTo>
                  <a:pt x="23950" y="-18529"/>
                </a:lnTo>
                <a:lnTo>
                  <a:pt x="20764" y="-17691"/>
                </a:lnTo>
                <a:lnTo>
                  <a:pt x="17703" y="-16282"/>
                </a:lnTo>
                <a:lnTo>
                  <a:pt x="14679" y="-14465"/>
                </a:lnTo>
                <a:lnTo>
                  <a:pt x="11695" y="-12028"/>
                </a:lnTo>
                <a:lnTo>
                  <a:pt x="8531" y="-8953"/>
                </a:lnTo>
                <a:lnTo>
                  <a:pt x="8531" y="-16078"/>
                </a:lnTo>
                <a:lnTo>
                  <a:pt x="8329" y="-16930"/>
                </a:lnTo>
                <a:lnTo>
                  <a:pt x="5737" y="-17870"/>
                </a:lnTo>
                <a:lnTo>
                  <a:pt x="2778" y="-17870"/>
                </a:lnTo>
                <a:lnTo>
                  <a:pt x="0" y="-16078"/>
                </a:lnTo>
                <a:lnTo>
                  <a:pt x="0" y="57974"/>
                </a:lnTo>
                <a:lnTo>
                  <a:pt x="963" y="59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3764627" y="5493092"/>
            <a:ext cx="43549" cy="58243"/>
          </a:xfrm>
          <a:custGeom>
            <a:avLst/>
            <a:gdLst/>
            <a:ahLst/>
            <a:cxnLst/>
            <a:rect l="l" t="t" r="r" b="b"/>
            <a:pathLst>
              <a:path w="43549" h="58243">
                <a:moveTo>
                  <a:pt x="1336" y="48945"/>
                </a:moveTo>
                <a:lnTo>
                  <a:pt x="3455" y="52642"/>
                </a:lnTo>
                <a:lnTo>
                  <a:pt x="6630" y="55385"/>
                </a:lnTo>
                <a:lnTo>
                  <a:pt x="10821" y="57163"/>
                </a:lnTo>
                <a:lnTo>
                  <a:pt x="15599" y="58243"/>
                </a:lnTo>
                <a:lnTo>
                  <a:pt x="21567" y="58243"/>
                </a:lnTo>
                <a:lnTo>
                  <a:pt x="24588" y="57570"/>
                </a:lnTo>
                <a:lnTo>
                  <a:pt x="27421" y="56184"/>
                </a:lnTo>
                <a:lnTo>
                  <a:pt x="31485" y="45427"/>
                </a:lnTo>
                <a:lnTo>
                  <a:pt x="27014" y="48704"/>
                </a:lnTo>
                <a:lnTo>
                  <a:pt x="22481" y="50659"/>
                </a:lnTo>
                <a:lnTo>
                  <a:pt x="16765" y="50659"/>
                </a:lnTo>
                <a:lnTo>
                  <a:pt x="12574" y="48196"/>
                </a:lnTo>
                <a:lnTo>
                  <a:pt x="9958" y="44397"/>
                </a:lnTo>
                <a:lnTo>
                  <a:pt x="9349" y="27406"/>
                </a:lnTo>
                <a:lnTo>
                  <a:pt x="7073" y="28853"/>
                </a:lnTo>
                <a:lnTo>
                  <a:pt x="3049" y="32143"/>
                </a:lnTo>
                <a:lnTo>
                  <a:pt x="612" y="36539"/>
                </a:lnTo>
                <a:lnTo>
                  <a:pt x="0" y="39127"/>
                </a:lnTo>
                <a:lnTo>
                  <a:pt x="0" y="44664"/>
                </a:lnTo>
                <a:lnTo>
                  <a:pt x="1336" y="48945"/>
                </a:lnTo>
                <a:close/>
              </a:path>
              <a:path w="43549" h="58243">
                <a:moveTo>
                  <a:pt x="37515" y="57430"/>
                </a:moveTo>
                <a:lnTo>
                  <a:pt x="40424" y="57491"/>
                </a:lnTo>
                <a:lnTo>
                  <a:pt x="43549" y="55717"/>
                </a:lnTo>
                <a:lnTo>
                  <a:pt x="43549" y="16663"/>
                </a:lnTo>
                <a:lnTo>
                  <a:pt x="43157" y="13780"/>
                </a:lnTo>
                <a:lnTo>
                  <a:pt x="41669" y="8826"/>
                </a:lnTo>
                <a:lnTo>
                  <a:pt x="38836" y="5093"/>
                </a:lnTo>
                <a:lnTo>
                  <a:pt x="35013" y="2145"/>
                </a:lnTo>
                <a:lnTo>
                  <a:pt x="32349" y="1281"/>
                </a:lnTo>
                <a:lnTo>
                  <a:pt x="29682" y="431"/>
                </a:lnTo>
                <a:lnTo>
                  <a:pt x="26431" y="0"/>
                </a:lnTo>
                <a:lnTo>
                  <a:pt x="20587" y="0"/>
                </a:lnTo>
                <a:lnTo>
                  <a:pt x="16563" y="547"/>
                </a:lnTo>
                <a:lnTo>
                  <a:pt x="12715" y="1397"/>
                </a:lnTo>
                <a:lnTo>
                  <a:pt x="9324" y="2541"/>
                </a:lnTo>
                <a:lnTo>
                  <a:pt x="6555" y="3848"/>
                </a:lnTo>
                <a:lnTo>
                  <a:pt x="2933" y="6691"/>
                </a:lnTo>
                <a:lnTo>
                  <a:pt x="2592" y="9589"/>
                </a:lnTo>
                <a:lnTo>
                  <a:pt x="3100" y="12419"/>
                </a:lnTo>
                <a:lnTo>
                  <a:pt x="5727" y="13082"/>
                </a:lnTo>
                <a:lnTo>
                  <a:pt x="8851" y="11303"/>
                </a:lnTo>
                <a:lnTo>
                  <a:pt x="11724" y="9942"/>
                </a:lnTo>
                <a:lnTo>
                  <a:pt x="15293" y="8736"/>
                </a:lnTo>
                <a:lnTo>
                  <a:pt x="19343" y="7886"/>
                </a:lnTo>
                <a:lnTo>
                  <a:pt x="23990" y="7886"/>
                </a:lnTo>
                <a:lnTo>
                  <a:pt x="27396" y="8675"/>
                </a:lnTo>
                <a:lnTo>
                  <a:pt x="30175" y="9997"/>
                </a:lnTo>
                <a:lnTo>
                  <a:pt x="32792" y="13373"/>
                </a:lnTo>
                <a:lnTo>
                  <a:pt x="33656" y="16523"/>
                </a:lnTo>
                <a:lnTo>
                  <a:pt x="33887" y="20372"/>
                </a:lnTo>
                <a:lnTo>
                  <a:pt x="33887" y="24497"/>
                </a:lnTo>
                <a:lnTo>
                  <a:pt x="22457" y="24497"/>
                </a:lnTo>
                <a:lnTo>
                  <a:pt x="18745" y="24867"/>
                </a:lnTo>
                <a:lnTo>
                  <a:pt x="15444" y="25577"/>
                </a:lnTo>
                <a:lnTo>
                  <a:pt x="12142" y="26315"/>
                </a:lnTo>
                <a:lnTo>
                  <a:pt x="9349" y="27406"/>
                </a:lnTo>
                <a:lnTo>
                  <a:pt x="9958" y="44397"/>
                </a:lnTo>
                <a:lnTo>
                  <a:pt x="9958" y="41644"/>
                </a:lnTo>
                <a:lnTo>
                  <a:pt x="10274" y="38609"/>
                </a:lnTo>
                <a:lnTo>
                  <a:pt x="12448" y="35063"/>
                </a:lnTo>
                <a:lnTo>
                  <a:pt x="15036" y="33314"/>
                </a:lnTo>
                <a:lnTo>
                  <a:pt x="18619" y="32183"/>
                </a:lnTo>
                <a:lnTo>
                  <a:pt x="22899" y="31509"/>
                </a:lnTo>
                <a:lnTo>
                  <a:pt x="33887" y="31509"/>
                </a:lnTo>
                <a:lnTo>
                  <a:pt x="33887" y="42760"/>
                </a:lnTo>
                <a:lnTo>
                  <a:pt x="31485" y="45427"/>
                </a:lnTo>
                <a:lnTo>
                  <a:pt x="27421" y="56184"/>
                </a:lnTo>
                <a:lnTo>
                  <a:pt x="30279" y="54813"/>
                </a:lnTo>
                <a:lnTo>
                  <a:pt x="32857" y="52894"/>
                </a:lnTo>
                <a:lnTo>
                  <a:pt x="35179" y="50417"/>
                </a:lnTo>
                <a:lnTo>
                  <a:pt x="35179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826014" y="5493092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979" y="57023"/>
                </a:moveTo>
                <a:lnTo>
                  <a:pt x="3884" y="57491"/>
                </a:lnTo>
                <a:lnTo>
                  <a:pt x="6616" y="57440"/>
                </a:lnTo>
                <a:lnTo>
                  <a:pt x="9716" y="55651"/>
                </a:lnTo>
                <a:lnTo>
                  <a:pt x="9716" y="20778"/>
                </a:lnTo>
                <a:lnTo>
                  <a:pt x="11099" y="18618"/>
                </a:lnTo>
                <a:lnTo>
                  <a:pt x="13486" y="15317"/>
                </a:lnTo>
                <a:lnTo>
                  <a:pt x="15721" y="12625"/>
                </a:lnTo>
                <a:lnTo>
                  <a:pt x="18795" y="10158"/>
                </a:lnTo>
                <a:lnTo>
                  <a:pt x="21639" y="9183"/>
                </a:lnTo>
                <a:lnTo>
                  <a:pt x="24916" y="9424"/>
                </a:lnTo>
                <a:lnTo>
                  <a:pt x="27914" y="10274"/>
                </a:lnTo>
                <a:lnTo>
                  <a:pt x="30885" y="8891"/>
                </a:lnTo>
                <a:lnTo>
                  <a:pt x="30949" y="3963"/>
                </a:lnTo>
                <a:lnTo>
                  <a:pt x="28954" y="939"/>
                </a:lnTo>
                <a:lnTo>
                  <a:pt x="26341" y="241"/>
                </a:lnTo>
                <a:lnTo>
                  <a:pt x="23785" y="0"/>
                </a:lnTo>
                <a:lnTo>
                  <a:pt x="21007" y="125"/>
                </a:lnTo>
                <a:lnTo>
                  <a:pt x="17626" y="1256"/>
                </a:lnTo>
                <a:lnTo>
                  <a:pt x="14149" y="3836"/>
                </a:lnTo>
                <a:lnTo>
                  <a:pt x="11596" y="6501"/>
                </a:lnTo>
                <a:lnTo>
                  <a:pt x="8776" y="10364"/>
                </a:lnTo>
                <a:lnTo>
                  <a:pt x="8776" y="2641"/>
                </a:lnTo>
                <a:lnTo>
                  <a:pt x="8561" y="1842"/>
                </a:lnTo>
                <a:lnTo>
                  <a:pt x="5994" y="853"/>
                </a:lnTo>
                <a:lnTo>
                  <a:pt x="2783" y="853"/>
                </a:lnTo>
                <a:lnTo>
                  <a:pt x="0" y="2641"/>
                </a:lnTo>
                <a:lnTo>
                  <a:pt x="0" y="55651"/>
                </a:lnTo>
                <a:lnTo>
                  <a:pt x="979" y="5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860841" y="5479704"/>
            <a:ext cx="34645" cy="71523"/>
          </a:xfrm>
          <a:custGeom>
            <a:avLst/>
            <a:gdLst/>
            <a:ahLst/>
            <a:cxnLst/>
            <a:rect l="l" t="t" r="r" b="b"/>
            <a:pathLst>
              <a:path w="34645" h="71523">
                <a:moveTo>
                  <a:pt x="12484" y="49"/>
                </a:moveTo>
                <a:lnTo>
                  <a:pt x="9385" y="1889"/>
                </a:lnTo>
                <a:lnTo>
                  <a:pt x="9385" y="14503"/>
                </a:lnTo>
                <a:lnTo>
                  <a:pt x="1421" y="14565"/>
                </a:lnTo>
                <a:lnTo>
                  <a:pt x="49" y="17193"/>
                </a:lnTo>
                <a:lnTo>
                  <a:pt x="0" y="19975"/>
                </a:lnTo>
                <a:lnTo>
                  <a:pt x="1954" y="22567"/>
                </a:lnTo>
                <a:lnTo>
                  <a:pt x="9385" y="22567"/>
                </a:lnTo>
                <a:lnTo>
                  <a:pt x="9385" y="56616"/>
                </a:lnTo>
                <a:lnTo>
                  <a:pt x="9662" y="59281"/>
                </a:lnTo>
                <a:lnTo>
                  <a:pt x="10234" y="61541"/>
                </a:lnTo>
                <a:lnTo>
                  <a:pt x="11706" y="65656"/>
                </a:lnTo>
                <a:lnTo>
                  <a:pt x="14234" y="68604"/>
                </a:lnTo>
                <a:lnTo>
                  <a:pt x="17805" y="70432"/>
                </a:lnTo>
                <a:lnTo>
                  <a:pt x="22122" y="71523"/>
                </a:lnTo>
                <a:lnTo>
                  <a:pt x="25779" y="71523"/>
                </a:lnTo>
                <a:lnTo>
                  <a:pt x="28486" y="71233"/>
                </a:lnTo>
                <a:lnTo>
                  <a:pt x="31672" y="70509"/>
                </a:lnTo>
                <a:lnTo>
                  <a:pt x="34404" y="67866"/>
                </a:lnTo>
                <a:lnTo>
                  <a:pt x="34645" y="65163"/>
                </a:lnTo>
                <a:lnTo>
                  <a:pt x="34645" y="64449"/>
                </a:lnTo>
                <a:lnTo>
                  <a:pt x="32245" y="61836"/>
                </a:lnTo>
                <a:lnTo>
                  <a:pt x="29641" y="62787"/>
                </a:lnTo>
                <a:lnTo>
                  <a:pt x="26517" y="63219"/>
                </a:lnTo>
                <a:lnTo>
                  <a:pt x="23735" y="63219"/>
                </a:lnTo>
                <a:lnTo>
                  <a:pt x="21790" y="62279"/>
                </a:lnTo>
                <a:lnTo>
                  <a:pt x="19634" y="58545"/>
                </a:lnTo>
                <a:lnTo>
                  <a:pt x="19086" y="55802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5" y="19975"/>
                </a:lnTo>
                <a:lnTo>
                  <a:pt x="34606" y="17193"/>
                </a:lnTo>
                <a:lnTo>
                  <a:pt x="32712" y="14503"/>
                </a:lnTo>
                <a:lnTo>
                  <a:pt x="19086" y="14503"/>
                </a:lnTo>
                <a:lnTo>
                  <a:pt x="19086" y="1889"/>
                </a:lnTo>
                <a:lnTo>
                  <a:pt x="17740" y="330"/>
                </a:lnTo>
                <a:lnTo>
                  <a:pt x="15187" y="0"/>
                </a:lnTo>
                <a:lnTo>
                  <a:pt x="12484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907922" y="5493085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42" y="24624"/>
                </a:moveTo>
                <a:lnTo>
                  <a:pt x="35942" y="55662"/>
                </a:lnTo>
                <a:lnTo>
                  <a:pt x="37299" y="57175"/>
                </a:lnTo>
                <a:lnTo>
                  <a:pt x="39852" y="57506"/>
                </a:lnTo>
                <a:lnTo>
                  <a:pt x="42558" y="57456"/>
                </a:lnTo>
                <a:lnTo>
                  <a:pt x="45659" y="55662"/>
                </a:lnTo>
                <a:lnTo>
                  <a:pt x="45659" y="19559"/>
                </a:lnTo>
                <a:lnTo>
                  <a:pt x="45338" y="16318"/>
                </a:lnTo>
                <a:lnTo>
                  <a:pt x="44693" y="13625"/>
                </a:lnTo>
                <a:lnTo>
                  <a:pt x="44046" y="10947"/>
                </a:lnTo>
                <a:lnTo>
                  <a:pt x="41479" y="6602"/>
                </a:lnTo>
                <a:lnTo>
                  <a:pt x="38023" y="2998"/>
                </a:lnTo>
                <a:lnTo>
                  <a:pt x="33210" y="598"/>
                </a:lnTo>
                <a:lnTo>
                  <a:pt x="30225" y="0"/>
                </a:lnTo>
                <a:lnTo>
                  <a:pt x="23674" y="0"/>
                </a:lnTo>
                <a:lnTo>
                  <a:pt x="20678" y="773"/>
                </a:lnTo>
                <a:lnTo>
                  <a:pt x="17705" y="2325"/>
                </a:lnTo>
                <a:lnTo>
                  <a:pt x="14734" y="3873"/>
                </a:lnTo>
                <a:lnTo>
                  <a:pt x="11761" y="6310"/>
                </a:lnTo>
                <a:lnTo>
                  <a:pt x="8790" y="9665"/>
                </a:lnTo>
                <a:lnTo>
                  <a:pt x="8790" y="2642"/>
                </a:lnTo>
                <a:lnTo>
                  <a:pt x="8575" y="1854"/>
                </a:lnTo>
                <a:lnTo>
                  <a:pt x="6008" y="863"/>
                </a:lnTo>
                <a:lnTo>
                  <a:pt x="2794" y="863"/>
                </a:lnTo>
                <a:lnTo>
                  <a:pt x="0" y="2642"/>
                </a:lnTo>
                <a:lnTo>
                  <a:pt x="0" y="55662"/>
                </a:lnTo>
                <a:lnTo>
                  <a:pt x="965" y="57024"/>
                </a:lnTo>
                <a:lnTo>
                  <a:pt x="3898" y="57506"/>
                </a:lnTo>
                <a:lnTo>
                  <a:pt x="6631" y="57456"/>
                </a:lnTo>
                <a:lnTo>
                  <a:pt x="9730" y="55662"/>
                </a:lnTo>
                <a:lnTo>
                  <a:pt x="9730" y="18619"/>
                </a:lnTo>
                <a:lnTo>
                  <a:pt x="12395" y="15264"/>
                </a:lnTo>
                <a:lnTo>
                  <a:pt x="14951" y="12736"/>
                </a:lnTo>
                <a:lnTo>
                  <a:pt x="17373" y="11012"/>
                </a:lnTo>
                <a:lnTo>
                  <a:pt x="22251" y="8420"/>
                </a:lnTo>
                <a:lnTo>
                  <a:pt x="26568" y="8420"/>
                </a:lnTo>
                <a:lnTo>
                  <a:pt x="29668" y="9475"/>
                </a:lnTo>
                <a:lnTo>
                  <a:pt x="32260" y="11214"/>
                </a:lnTo>
                <a:lnTo>
                  <a:pt x="34074" y="13881"/>
                </a:lnTo>
                <a:lnTo>
                  <a:pt x="35243" y="17308"/>
                </a:lnTo>
                <a:lnTo>
                  <a:pt x="35942" y="21588"/>
                </a:lnTo>
                <a:lnTo>
                  <a:pt x="35942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967265" y="5493085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39"/>
                </a:moveTo>
                <a:lnTo>
                  <a:pt x="48322" y="18388"/>
                </a:lnTo>
                <a:lnTo>
                  <a:pt x="47443" y="15339"/>
                </a:lnTo>
                <a:lnTo>
                  <a:pt x="46569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8997" y="3337"/>
                </a:lnTo>
                <a:lnTo>
                  <a:pt x="36078" y="2005"/>
                </a:lnTo>
                <a:lnTo>
                  <a:pt x="33144" y="659"/>
                </a:lnTo>
                <a:lnTo>
                  <a:pt x="29612" y="0"/>
                </a:lnTo>
                <a:lnTo>
                  <a:pt x="21549" y="0"/>
                </a:lnTo>
                <a:lnTo>
                  <a:pt x="18042" y="673"/>
                </a:lnTo>
                <a:lnTo>
                  <a:pt x="14907" y="2019"/>
                </a:lnTo>
                <a:lnTo>
                  <a:pt x="11746" y="3390"/>
                </a:lnTo>
                <a:lnTo>
                  <a:pt x="9079" y="5321"/>
                </a:lnTo>
                <a:lnTo>
                  <a:pt x="10068" y="23976"/>
                </a:lnTo>
                <a:lnTo>
                  <a:pt x="10525" y="19745"/>
                </a:lnTo>
                <a:lnTo>
                  <a:pt x="11857" y="15772"/>
                </a:lnTo>
                <a:lnTo>
                  <a:pt x="14032" y="12546"/>
                </a:lnTo>
                <a:lnTo>
                  <a:pt x="16786" y="9867"/>
                </a:lnTo>
                <a:lnTo>
                  <a:pt x="20419" y="8049"/>
                </a:lnTo>
                <a:lnTo>
                  <a:pt x="24954" y="7592"/>
                </a:lnTo>
                <a:lnTo>
                  <a:pt x="29653" y="7592"/>
                </a:lnTo>
                <a:lnTo>
                  <a:pt x="33195" y="9053"/>
                </a:lnTo>
                <a:lnTo>
                  <a:pt x="35581" y="11963"/>
                </a:lnTo>
                <a:lnTo>
                  <a:pt x="37971" y="14857"/>
                </a:lnTo>
                <a:lnTo>
                  <a:pt x="39113" y="18870"/>
                </a:lnTo>
                <a:lnTo>
                  <a:pt x="38987" y="23976"/>
                </a:lnTo>
                <a:lnTo>
                  <a:pt x="44992" y="31114"/>
                </a:lnTo>
                <a:lnTo>
                  <a:pt x="48383" y="29488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54">
                <a:moveTo>
                  <a:pt x="0" y="29397"/>
                </a:moveTo>
                <a:lnTo>
                  <a:pt x="0" y="34185"/>
                </a:lnTo>
                <a:lnTo>
                  <a:pt x="567" y="38390"/>
                </a:lnTo>
                <a:lnTo>
                  <a:pt x="1699" y="41997"/>
                </a:lnTo>
                <a:lnTo>
                  <a:pt x="2829" y="45615"/>
                </a:lnTo>
                <a:lnTo>
                  <a:pt x="4531" y="48614"/>
                </a:lnTo>
                <a:lnTo>
                  <a:pt x="9014" y="53402"/>
                </a:lnTo>
                <a:lnTo>
                  <a:pt x="11757" y="55217"/>
                </a:lnTo>
                <a:lnTo>
                  <a:pt x="15046" y="56437"/>
                </a:lnTo>
                <a:lnTo>
                  <a:pt x="18323" y="57642"/>
                </a:lnTo>
                <a:lnTo>
                  <a:pt x="22146" y="58254"/>
                </a:lnTo>
                <a:lnTo>
                  <a:pt x="26502" y="58254"/>
                </a:lnTo>
                <a:lnTo>
                  <a:pt x="31380" y="58075"/>
                </a:lnTo>
                <a:lnTo>
                  <a:pt x="35822" y="57326"/>
                </a:lnTo>
                <a:lnTo>
                  <a:pt x="39455" y="56437"/>
                </a:lnTo>
                <a:lnTo>
                  <a:pt x="43585" y="54989"/>
                </a:lnTo>
                <a:lnTo>
                  <a:pt x="46389" y="52171"/>
                </a:lnTo>
                <a:lnTo>
                  <a:pt x="46528" y="49428"/>
                </a:lnTo>
                <a:lnTo>
                  <a:pt x="44458" y="46367"/>
                </a:lnTo>
                <a:lnTo>
                  <a:pt x="41896" y="47393"/>
                </a:lnTo>
                <a:lnTo>
                  <a:pt x="39278" y="48359"/>
                </a:lnTo>
                <a:lnTo>
                  <a:pt x="36128" y="49338"/>
                </a:lnTo>
                <a:lnTo>
                  <a:pt x="32190" y="50162"/>
                </a:lnTo>
                <a:lnTo>
                  <a:pt x="27416" y="50368"/>
                </a:lnTo>
                <a:lnTo>
                  <a:pt x="24216" y="50368"/>
                </a:lnTo>
                <a:lnTo>
                  <a:pt x="21512" y="49921"/>
                </a:lnTo>
                <a:lnTo>
                  <a:pt x="17091" y="48106"/>
                </a:lnTo>
                <a:lnTo>
                  <a:pt x="13902" y="45121"/>
                </a:lnTo>
                <a:lnTo>
                  <a:pt x="11540" y="41414"/>
                </a:lnTo>
                <a:lnTo>
                  <a:pt x="10360" y="36701"/>
                </a:lnTo>
                <a:lnTo>
                  <a:pt x="10068" y="34048"/>
                </a:lnTo>
                <a:lnTo>
                  <a:pt x="10068" y="31114"/>
                </a:lnTo>
                <a:lnTo>
                  <a:pt x="44992" y="31114"/>
                </a:lnTo>
                <a:lnTo>
                  <a:pt x="38987" y="23976"/>
                </a:lnTo>
                <a:lnTo>
                  <a:pt x="10068" y="23976"/>
                </a:lnTo>
                <a:lnTo>
                  <a:pt x="9079" y="5321"/>
                </a:lnTo>
                <a:lnTo>
                  <a:pt x="6857" y="7858"/>
                </a:lnTo>
                <a:lnTo>
                  <a:pt x="4632" y="10400"/>
                </a:lnTo>
                <a:lnTo>
                  <a:pt x="2929" y="13486"/>
                </a:lnTo>
                <a:lnTo>
                  <a:pt x="1748" y="17106"/>
                </a:lnTo>
                <a:lnTo>
                  <a:pt x="582" y="20739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030491" y="5493092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965" y="57023"/>
                </a:moveTo>
                <a:lnTo>
                  <a:pt x="3874" y="57491"/>
                </a:lnTo>
                <a:lnTo>
                  <a:pt x="6606" y="57440"/>
                </a:lnTo>
                <a:lnTo>
                  <a:pt x="9702" y="55651"/>
                </a:lnTo>
                <a:lnTo>
                  <a:pt x="9702" y="20778"/>
                </a:lnTo>
                <a:lnTo>
                  <a:pt x="11088" y="18618"/>
                </a:lnTo>
                <a:lnTo>
                  <a:pt x="13475" y="15317"/>
                </a:lnTo>
                <a:lnTo>
                  <a:pt x="15711" y="12625"/>
                </a:lnTo>
                <a:lnTo>
                  <a:pt x="18785" y="10158"/>
                </a:lnTo>
                <a:lnTo>
                  <a:pt x="21643" y="9183"/>
                </a:lnTo>
                <a:lnTo>
                  <a:pt x="24905" y="9424"/>
                </a:lnTo>
                <a:lnTo>
                  <a:pt x="27904" y="10274"/>
                </a:lnTo>
                <a:lnTo>
                  <a:pt x="30873" y="8891"/>
                </a:lnTo>
                <a:lnTo>
                  <a:pt x="30949" y="3963"/>
                </a:lnTo>
                <a:lnTo>
                  <a:pt x="28944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5" y="125"/>
                </a:lnTo>
                <a:lnTo>
                  <a:pt x="17630" y="1256"/>
                </a:lnTo>
                <a:lnTo>
                  <a:pt x="14137" y="3836"/>
                </a:lnTo>
                <a:lnTo>
                  <a:pt x="11596" y="6501"/>
                </a:lnTo>
                <a:lnTo>
                  <a:pt x="8762" y="10364"/>
                </a:lnTo>
                <a:lnTo>
                  <a:pt x="8762" y="2641"/>
                </a:lnTo>
                <a:lnTo>
                  <a:pt x="8561" y="1842"/>
                </a:lnTo>
                <a:lnTo>
                  <a:pt x="5984" y="853"/>
                </a:lnTo>
                <a:lnTo>
                  <a:pt x="2783" y="853"/>
                </a:lnTo>
                <a:lnTo>
                  <a:pt x="0" y="2641"/>
                </a:lnTo>
                <a:lnTo>
                  <a:pt x="0" y="55651"/>
                </a:lnTo>
                <a:lnTo>
                  <a:pt x="965" y="5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064979" y="5493089"/>
            <a:ext cx="37527" cy="58254"/>
          </a:xfrm>
          <a:custGeom>
            <a:avLst/>
            <a:gdLst/>
            <a:ahLst/>
            <a:cxnLst/>
            <a:rect l="l" t="t" r="r" b="b"/>
            <a:pathLst>
              <a:path w="37527" h="58254">
                <a:moveTo>
                  <a:pt x="482" y="53021"/>
                </a:moveTo>
                <a:lnTo>
                  <a:pt x="3302" y="55270"/>
                </a:lnTo>
                <a:lnTo>
                  <a:pt x="6743" y="56692"/>
                </a:lnTo>
                <a:lnTo>
                  <a:pt x="9638" y="57517"/>
                </a:lnTo>
                <a:lnTo>
                  <a:pt x="13042" y="58099"/>
                </a:lnTo>
                <a:lnTo>
                  <a:pt x="16725" y="58254"/>
                </a:lnTo>
                <a:lnTo>
                  <a:pt x="19796" y="58254"/>
                </a:lnTo>
                <a:lnTo>
                  <a:pt x="22594" y="57884"/>
                </a:lnTo>
                <a:lnTo>
                  <a:pt x="25146" y="57136"/>
                </a:lnTo>
                <a:lnTo>
                  <a:pt x="27710" y="56386"/>
                </a:lnTo>
                <a:lnTo>
                  <a:pt x="29894" y="55281"/>
                </a:lnTo>
                <a:lnTo>
                  <a:pt x="33591" y="52387"/>
                </a:lnTo>
                <a:lnTo>
                  <a:pt x="36028" y="48473"/>
                </a:lnTo>
                <a:lnTo>
                  <a:pt x="37527" y="43941"/>
                </a:lnTo>
                <a:lnTo>
                  <a:pt x="37527" y="41234"/>
                </a:lnTo>
                <a:lnTo>
                  <a:pt x="37144" y="36993"/>
                </a:lnTo>
                <a:lnTo>
                  <a:pt x="35608" y="33691"/>
                </a:lnTo>
                <a:lnTo>
                  <a:pt x="32080" y="29919"/>
                </a:lnTo>
                <a:lnTo>
                  <a:pt x="29005" y="28091"/>
                </a:lnTo>
                <a:lnTo>
                  <a:pt x="25730" y="26527"/>
                </a:lnTo>
                <a:lnTo>
                  <a:pt x="22402" y="25181"/>
                </a:lnTo>
                <a:lnTo>
                  <a:pt x="19149" y="23914"/>
                </a:lnTo>
                <a:lnTo>
                  <a:pt x="16103" y="22579"/>
                </a:lnTo>
                <a:lnTo>
                  <a:pt x="12560" y="20091"/>
                </a:lnTo>
                <a:lnTo>
                  <a:pt x="10601" y="16725"/>
                </a:lnTo>
                <a:lnTo>
                  <a:pt x="10807" y="13068"/>
                </a:lnTo>
                <a:lnTo>
                  <a:pt x="13042" y="9687"/>
                </a:lnTo>
                <a:lnTo>
                  <a:pt x="16129" y="8100"/>
                </a:lnTo>
                <a:lnTo>
                  <a:pt x="18846" y="7541"/>
                </a:lnTo>
                <a:lnTo>
                  <a:pt x="22349" y="7541"/>
                </a:lnTo>
                <a:lnTo>
                  <a:pt x="25424" y="8178"/>
                </a:lnTo>
                <a:lnTo>
                  <a:pt x="29156" y="9561"/>
                </a:lnTo>
                <a:lnTo>
                  <a:pt x="31748" y="10947"/>
                </a:lnTo>
                <a:lnTo>
                  <a:pt x="34290" y="11023"/>
                </a:lnTo>
                <a:lnTo>
                  <a:pt x="34809" y="8445"/>
                </a:lnTo>
                <a:lnTo>
                  <a:pt x="34617" y="5384"/>
                </a:lnTo>
                <a:lnTo>
                  <a:pt x="32407" y="2793"/>
                </a:lnTo>
                <a:lnTo>
                  <a:pt x="29829" y="1587"/>
                </a:lnTo>
                <a:lnTo>
                  <a:pt x="26262" y="582"/>
                </a:lnTo>
                <a:lnTo>
                  <a:pt x="23444" y="111"/>
                </a:lnTo>
                <a:lnTo>
                  <a:pt x="17399" y="0"/>
                </a:lnTo>
                <a:lnTo>
                  <a:pt x="14577" y="431"/>
                </a:lnTo>
                <a:lnTo>
                  <a:pt x="9738" y="2156"/>
                </a:lnTo>
                <a:lnTo>
                  <a:pt x="6120" y="4737"/>
                </a:lnTo>
                <a:lnTo>
                  <a:pt x="3312" y="7833"/>
                </a:lnTo>
                <a:lnTo>
                  <a:pt x="1699" y="11645"/>
                </a:lnTo>
                <a:lnTo>
                  <a:pt x="1281" y="15721"/>
                </a:lnTo>
                <a:lnTo>
                  <a:pt x="1673" y="20102"/>
                </a:lnTo>
                <a:lnTo>
                  <a:pt x="3211" y="23482"/>
                </a:lnTo>
                <a:lnTo>
                  <a:pt x="5486" y="26160"/>
                </a:lnTo>
                <a:lnTo>
                  <a:pt x="8150" y="28397"/>
                </a:lnTo>
                <a:lnTo>
                  <a:pt x="11325" y="30085"/>
                </a:lnTo>
                <a:lnTo>
                  <a:pt x="14630" y="31507"/>
                </a:lnTo>
                <a:lnTo>
                  <a:pt x="17917" y="32816"/>
                </a:lnTo>
                <a:lnTo>
                  <a:pt x="21068" y="34034"/>
                </a:lnTo>
                <a:lnTo>
                  <a:pt x="24991" y="36295"/>
                </a:lnTo>
                <a:lnTo>
                  <a:pt x="27543" y="39254"/>
                </a:lnTo>
                <a:lnTo>
                  <a:pt x="27914" y="41997"/>
                </a:lnTo>
                <a:lnTo>
                  <a:pt x="27659" y="44703"/>
                </a:lnTo>
                <a:lnTo>
                  <a:pt x="25844" y="47699"/>
                </a:lnTo>
                <a:lnTo>
                  <a:pt x="22720" y="49593"/>
                </a:lnTo>
                <a:lnTo>
                  <a:pt x="20038" y="50302"/>
                </a:lnTo>
                <a:lnTo>
                  <a:pt x="16902" y="50482"/>
                </a:lnTo>
                <a:lnTo>
                  <a:pt x="12762" y="50215"/>
                </a:lnTo>
                <a:lnTo>
                  <a:pt x="9385" y="49146"/>
                </a:lnTo>
                <a:lnTo>
                  <a:pt x="6678" y="47941"/>
                </a:lnTo>
                <a:lnTo>
                  <a:pt x="3553" y="46212"/>
                </a:lnTo>
                <a:lnTo>
                  <a:pt x="292" y="46620"/>
                </a:lnTo>
                <a:lnTo>
                  <a:pt x="0" y="49428"/>
                </a:lnTo>
                <a:lnTo>
                  <a:pt x="48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2439809" y="5627707"/>
            <a:ext cx="48780" cy="78587"/>
          </a:xfrm>
          <a:custGeom>
            <a:avLst/>
            <a:gdLst/>
            <a:ahLst/>
            <a:cxnLst/>
            <a:rect l="l" t="t" r="r" b="b"/>
            <a:pathLst>
              <a:path w="48780" h="78587">
                <a:moveTo>
                  <a:pt x="9716" y="18729"/>
                </a:moveTo>
                <a:lnTo>
                  <a:pt x="12726" y="15187"/>
                </a:lnTo>
                <a:lnTo>
                  <a:pt x="15495" y="12560"/>
                </a:lnTo>
                <a:lnTo>
                  <a:pt x="18072" y="10680"/>
                </a:lnTo>
                <a:lnTo>
                  <a:pt x="21805" y="8928"/>
                </a:lnTo>
                <a:lnTo>
                  <a:pt x="25538" y="8369"/>
                </a:lnTo>
                <a:lnTo>
                  <a:pt x="30190" y="8952"/>
                </a:lnTo>
                <a:lnTo>
                  <a:pt x="33591" y="11303"/>
                </a:lnTo>
                <a:lnTo>
                  <a:pt x="35942" y="14846"/>
                </a:lnTo>
                <a:lnTo>
                  <a:pt x="37666" y="19061"/>
                </a:lnTo>
                <a:lnTo>
                  <a:pt x="38494" y="24116"/>
                </a:lnTo>
                <a:lnTo>
                  <a:pt x="38696" y="26743"/>
                </a:lnTo>
                <a:lnTo>
                  <a:pt x="40918" y="52793"/>
                </a:lnTo>
                <a:lnTo>
                  <a:pt x="42851" y="50215"/>
                </a:lnTo>
                <a:lnTo>
                  <a:pt x="44791" y="47649"/>
                </a:lnTo>
                <a:lnTo>
                  <a:pt x="46278" y="44513"/>
                </a:lnTo>
                <a:lnTo>
                  <a:pt x="47282" y="40830"/>
                </a:lnTo>
                <a:lnTo>
                  <a:pt x="48272" y="37122"/>
                </a:lnTo>
                <a:lnTo>
                  <a:pt x="48780" y="32953"/>
                </a:lnTo>
                <a:lnTo>
                  <a:pt x="48780" y="24472"/>
                </a:lnTo>
                <a:lnTo>
                  <a:pt x="48388" y="20839"/>
                </a:lnTo>
                <a:lnTo>
                  <a:pt x="47599" y="17409"/>
                </a:lnTo>
                <a:lnTo>
                  <a:pt x="46810" y="13967"/>
                </a:lnTo>
                <a:lnTo>
                  <a:pt x="45568" y="10947"/>
                </a:lnTo>
                <a:lnTo>
                  <a:pt x="43851" y="8369"/>
                </a:lnTo>
                <a:lnTo>
                  <a:pt x="42138" y="5763"/>
                </a:lnTo>
                <a:lnTo>
                  <a:pt x="39942" y="3732"/>
                </a:lnTo>
                <a:lnTo>
                  <a:pt x="37235" y="2235"/>
                </a:lnTo>
                <a:lnTo>
                  <a:pt x="34517" y="734"/>
                </a:lnTo>
                <a:lnTo>
                  <a:pt x="31240" y="0"/>
                </a:lnTo>
                <a:lnTo>
                  <a:pt x="27382" y="0"/>
                </a:lnTo>
                <a:lnTo>
                  <a:pt x="23950" y="200"/>
                </a:lnTo>
                <a:lnTo>
                  <a:pt x="20764" y="1028"/>
                </a:lnTo>
                <a:lnTo>
                  <a:pt x="17705" y="2437"/>
                </a:lnTo>
                <a:lnTo>
                  <a:pt x="14681" y="4265"/>
                </a:lnTo>
                <a:lnTo>
                  <a:pt x="11696" y="6691"/>
                </a:lnTo>
                <a:lnTo>
                  <a:pt x="8535" y="9777"/>
                </a:lnTo>
                <a:lnTo>
                  <a:pt x="8535" y="2653"/>
                </a:lnTo>
                <a:lnTo>
                  <a:pt x="8331" y="1788"/>
                </a:lnTo>
                <a:lnTo>
                  <a:pt x="5741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76707"/>
                </a:lnTo>
                <a:lnTo>
                  <a:pt x="965" y="78116"/>
                </a:lnTo>
                <a:lnTo>
                  <a:pt x="3884" y="78587"/>
                </a:lnTo>
                <a:lnTo>
                  <a:pt x="6616" y="78536"/>
                </a:lnTo>
                <a:lnTo>
                  <a:pt x="9716" y="76707"/>
                </a:lnTo>
                <a:lnTo>
                  <a:pt x="9716" y="50190"/>
                </a:lnTo>
                <a:lnTo>
                  <a:pt x="11123" y="51562"/>
                </a:lnTo>
                <a:lnTo>
                  <a:pt x="13716" y="53783"/>
                </a:lnTo>
                <a:lnTo>
                  <a:pt x="17524" y="56310"/>
                </a:lnTo>
                <a:lnTo>
                  <a:pt x="20102" y="57466"/>
                </a:lnTo>
                <a:lnTo>
                  <a:pt x="22769" y="58099"/>
                </a:lnTo>
                <a:lnTo>
                  <a:pt x="25793" y="58265"/>
                </a:lnTo>
                <a:lnTo>
                  <a:pt x="29488" y="58265"/>
                </a:lnTo>
                <a:lnTo>
                  <a:pt x="32767" y="57556"/>
                </a:lnTo>
                <a:lnTo>
                  <a:pt x="35636" y="56170"/>
                </a:lnTo>
                <a:lnTo>
                  <a:pt x="35535" y="43418"/>
                </a:lnTo>
                <a:lnTo>
                  <a:pt x="33020" y="46950"/>
                </a:lnTo>
                <a:lnTo>
                  <a:pt x="29502" y="49301"/>
                </a:lnTo>
                <a:lnTo>
                  <a:pt x="24955" y="49884"/>
                </a:lnTo>
                <a:lnTo>
                  <a:pt x="22302" y="49884"/>
                </a:lnTo>
                <a:lnTo>
                  <a:pt x="19775" y="49034"/>
                </a:lnTo>
                <a:lnTo>
                  <a:pt x="14961" y="45579"/>
                </a:lnTo>
                <a:lnTo>
                  <a:pt x="12409" y="43077"/>
                </a:lnTo>
                <a:lnTo>
                  <a:pt x="9716" y="39811"/>
                </a:lnTo>
                <a:lnTo>
                  <a:pt x="9716" y="18729"/>
                </a:lnTo>
                <a:close/>
              </a:path>
              <a:path w="48780" h="78587">
                <a:moveTo>
                  <a:pt x="38696" y="29451"/>
                </a:moveTo>
                <a:lnTo>
                  <a:pt x="38444" y="34378"/>
                </a:lnTo>
                <a:lnTo>
                  <a:pt x="37415" y="39243"/>
                </a:lnTo>
                <a:lnTo>
                  <a:pt x="35535" y="43418"/>
                </a:lnTo>
                <a:lnTo>
                  <a:pt x="35636" y="56170"/>
                </a:lnTo>
                <a:lnTo>
                  <a:pt x="38506" y="54773"/>
                </a:lnTo>
                <a:lnTo>
                  <a:pt x="40918" y="52793"/>
                </a:lnTo>
                <a:lnTo>
                  <a:pt x="38696" y="26743"/>
                </a:lnTo>
                <a:lnTo>
                  <a:pt x="38696" y="29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2499149" y="5627700"/>
            <a:ext cx="48765" cy="58266"/>
          </a:xfrm>
          <a:custGeom>
            <a:avLst/>
            <a:gdLst/>
            <a:ahLst/>
            <a:cxnLst/>
            <a:rect l="l" t="t" r="r" b="b"/>
            <a:pathLst>
              <a:path w="48765" h="58266">
                <a:moveTo>
                  <a:pt x="48765" y="21639"/>
                </a:moveTo>
                <a:lnTo>
                  <a:pt x="48322" y="18399"/>
                </a:lnTo>
                <a:lnTo>
                  <a:pt x="47447" y="15339"/>
                </a:lnTo>
                <a:lnTo>
                  <a:pt x="46558" y="12305"/>
                </a:lnTo>
                <a:lnTo>
                  <a:pt x="45172" y="9651"/>
                </a:lnTo>
                <a:lnTo>
                  <a:pt x="43293" y="7390"/>
                </a:lnTo>
                <a:lnTo>
                  <a:pt x="39001" y="3340"/>
                </a:lnTo>
                <a:lnTo>
                  <a:pt x="36079" y="2005"/>
                </a:lnTo>
                <a:lnTo>
                  <a:pt x="33144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4"/>
                </a:lnTo>
                <a:lnTo>
                  <a:pt x="14895" y="2030"/>
                </a:lnTo>
                <a:lnTo>
                  <a:pt x="11746" y="3390"/>
                </a:lnTo>
                <a:lnTo>
                  <a:pt x="9079" y="5331"/>
                </a:lnTo>
                <a:lnTo>
                  <a:pt x="10068" y="23976"/>
                </a:lnTo>
                <a:lnTo>
                  <a:pt x="10515" y="19745"/>
                </a:lnTo>
                <a:lnTo>
                  <a:pt x="11861" y="15772"/>
                </a:lnTo>
                <a:lnTo>
                  <a:pt x="14032" y="12560"/>
                </a:lnTo>
                <a:lnTo>
                  <a:pt x="16775" y="9867"/>
                </a:lnTo>
                <a:lnTo>
                  <a:pt x="20407" y="8049"/>
                </a:lnTo>
                <a:lnTo>
                  <a:pt x="24940" y="7607"/>
                </a:lnTo>
                <a:lnTo>
                  <a:pt x="29641" y="7607"/>
                </a:lnTo>
                <a:lnTo>
                  <a:pt x="33183" y="9053"/>
                </a:lnTo>
                <a:lnTo>
                  <a:pt x="35571" y="11962"/>
                </a:lnTo>
                <a:lnTo>
                  <a:pt x="37973" y="14871"/>
                </a:lnTo>
                <a:lnTo>
                  <a:pt x="39113" y="18884"/>
                </a:lnTo>
                <a:lnTo>
                  <a:pt x="38987" y="23976"/>
                </a:lnTo>
                <a:lnTo>
                  <a:pt x="44982" y="31114"/>
                </a:lnTo>
                <a:lnTo>
                  <a:pt x="48373" y="29488"/>
                </a:lnTo>
                <a:lnTo>
                  <a:pt x="48765" y="26870"/>
                </a:lnTo>
                <a:lnTo>
                  <a:pt x="48765" y="21639"/>
                </a:lnTo>
                <a:close/>
              </a:path>
              <a:path w="48765" h="58266">
                <a:moveTo>
                  <a:pt x="0" y="29400"/>
                </a:moveTo>
                <a:lnTo>
                  <a:pt x="0" y="34199"/>
                </a:lnTo>
                <a:lnTo>
                  <a:pt x="557" y="38390"/>
                </a:lnTo>
                <a:lnTo>
                  <a:pt x="1687" y="42011"/>
                </a:lnTo>
                <a:lnTo>
                  <a:pt x="2833" y="45615"/>
                </a:lnTo>
                <a:lnTo>
                  <a:pt x="4521" y="48614"/>
                </a:lnTo>
                <a:lnTo>
                  <a:pt x="9003" y="53416"/>
                </a:lnTo>
                <a:lnTo>
                  <a:pt x="11760" y="55217"/>
                </a:lnTo>
                <a:lnTo>
                  <a:pt x="15036" y="56451"/>
                </a:lnTo>
                <a:lnTo>
                  <a:pt x="18323" y="57657"/>
                </a:lnTo>
                <a:lnTo>
                  <a:pt x="22146" y="58266"/>
                </a:lnTo>
                <a:lnTo>
                  <a:pt x="26502" y="58266"/>
                </a:lnTo>
                <a:lnTo>
                  <a:pt x="31366" y="58089"/>
                </a:lnTo>
                <a:lnTo>
                  <a:pt x="35812" y="57340"/>
                </a:lnTo>
                <a:lnTo>
                  <a:pt x="39458" y="56451"/>
                </a:lnTo>
                <a:lnTo>
                  <a:pt x="43573" y="54989"/>
                </a:lnTo>
                <a:lnTo>
                  <a:pt x="46377" y="52171"/>
                </a:lnTo>
                <a:lnTo>
                  <a:pt x="46532" y="49428"/>
                </a:lnTo>
                <a:lnTo>
                  <a:pt x="44462" y="46367"/>
                </a:lnTo>
                <a:lnTo>
                  <a:pt x="41896" y="47393"/>
                </a:lnTo>
                <a:lnTo>
                  <a:pt x="39268" y="48373"/>
                </a:lnTo>
                <a:lnTo>
                  <a:pt x="36118" y="49338"/>
                </a:lnTo>
                <a:lnTo>
                  <a:pt x="32180" y="50176"/>
                </a:lnTo>
                <a:lnTo>
                  <a:pt x="27406" y="50366"/>
                </a:lnTo>
                <a:lnTo>
                  <a:pt x="24206" y="50366"/>
                </a:lnTo>
                <a:lnTo>
                  <a:pt x="21513" y="49921"/>
                </a:lnTo>
                <a:lnTo>
                  <a:pt x="17081" y="48106"/>
                </a:lnTo>
                <a:lnTo>
                  <a:pt x="13906" y="45133"/>
                </a:lnTo>
                <a:lnTo>
                  <a:pt x="11544" y="41414"/>
                </a:lnTo>
                <a:lnTo>
                  <a:pt x="10360" y="36701"/>
                </a:lnTo>
                <a:lnTo>
                  <a:pt x="10068" y="34048"/>
                </a:lnTo>
                <a:lnTo>
                  <a:pt x="10068" y="31114"/>
                </a:lnTo>
                <a:lnTo>
                  <a:pt x="44982" y="31114"/>
                </a:lnTo>
                <a:lnTo>
                  <a:pt x="38987" y="23976"/>
                </a:lnTo>
                <a:lnTo>
                  <a:pt x="10068" y="23976"/>
                </a:lnTo>
                <a:lnTo>
                  <a:pt x="9079" y="5331"/>
                </a:lnTo>
                <a:lnTo>
                  <a:pt x="6857" y="7858"/>
                </a:lnTo>
                <a:lnTo>
                  <a:pt x="4632" y="10400"/>
                </a:lnTo>
                <a:lnTo>
                  <a:pt x="2933" y="13486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2562364" y="5627707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1346" y="57189"/>
                </a:moveTo>
                <a:lnTo>
                  <a:pt x="3887" y="57491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20789"/>
                </a:lnTo>
                <a:lnTo>
                  <a:pt x="11098" y="18629"/>
                </a:lnTo>
                <a:lnTo>
                  <a:pt x="13488" y="15317"/>
                </a:lnTo>
                <a:lnTo>
                  <a:pt x="15721" y="12625"/>
                </a:lnTo>
                <a:lnTo>
                  <a:pt x="18796" y="10158"/>
                </a:lnTo>
                <a:lnTo>
                  <a:pt x="21639" y="9183"/>
                </a:lnTo>
                <a:lnTo>
                  <a:pt x="24918" y="9424"/>
                </a:lnTo>
                <a:lnTo>
                  <a:pt x="27914" y="10274"/>
                </a:lnTo>
                <a:lnTo>
                  <a:pt x="30887" y="8891"/>
                </a:lnTo>
                <a:lnTo>
                  <a:pt x="30949" y="3973"/>
                </a:lnTo>
                <a:lnTo>
                  <a:pt x="28954" y="938"/>
                </a:lnTo>
                <a:lnTo>
                  <a:pt x="26341" y="255"/>
                </a:lnTo>
                <a:lnTo>
                  <a:pt x="23788" y="0"/>
                </a:lnTo>
                <a:lnTo>
                  <a:pt x="21005" y="139"/>
                </a:lnTo>
                <a:lnTo>
                  <a:pt x="17628" y="1256"/>
                </a:lnTo>
                <a:lnTo>
                  <a:pt x="14147" y="3836"/>
                </a:lnTo>
                <a:lnTo>
                  <a:pt x="11595" y="6515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52"/>
                </a:lnTo>
                <a:lnTo>
                  <a:pt x="5994" y="852"/>
                </a:lnTo>
                <a:lnTo>
                  <a:pt x="2782" y="852"/>
                </a:lnTo>
                <a:lnTo>
                  <a:pt x="0" y="2653"/>
                </a:lnTo>
                <a:lnTo>
                  <a:pt x="0" y="55662"/>
                </a:lnTo>
                <a:lnTo>
                  <a:pt x="1346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2597447" y="5602370"/>
            <a:ext cx="35866" cy="82829"/>
          </a:xfrm>
          <a:custGeom>
            <a:avLst/>
            <a:gdLst/>
            <a:ahLst/>
            <a:cxnLst/>
            <a:rect l="l" t="t" r="r" b="b"/>
            <a:pathLst>
              <a:path w="35866" h="82829">
                <a:moveTo>
                  <a:pt x="32932" y="31925"/>
                </a:moveTo>
                <a:lnTo>
                  <a:pt x="32881" y="29146"/>
                </a:lnTo>
                <a:lnTo>
                  <a:pt x="30974" y="26452"/>
                </a:lnTo>
                <a:lnTo>
                  <a:pt x="19141" y="26452"/>
                </a:lnTo>
                <a:lnTo>
                  <a:pt x="19267" y="16470"/>
                </a:lnTo>
                <a:lnTo>
                  <a:pt x="19824" y="13295"/>
                </a:lnTo>
                <a:lnTo>
                  <a:pt x="21527" y="9993"/>
                </a:lnTo>
                <a:lnTo>
                  <a:pt x="24410" y="8305"/>
                </a:lnTo>
                <a:lnTo>
                  <a:pt x="27089" y="8064"/>
                </a:lnTo>
                <a:lnTo>
                  <a:pt x="29883" y="8341"/>
                </a:lnTo>
                <a:lnTo>
                  <a:pt x="32561" y="9143"/>
                </a:lnTo>
                <a:lnTo>
                  <a:pt x="35585" y="8798"/>
                </a:lnTo>
                <a:lnTo>
                  <a:pt x="35866" y="6184"/>
                </a:lnTo>
                <a:lnTo>
                  <a:pt x="35840" y="4813"/>
                </a:lnTo>
                <a:lnTo>
                  <a:pt x="34620" y="1764"/>
                </a:lnTo>
                <a:lnTo>
                  <a:pt x="31751" y="633"/>
                </a:lnTo>
                <a:lnTo>
                  <a:pt x="29159" y="126"/>
                </a:lnTo>
                <a:lnTo>
                  <a:pt x="26441" y="0"/>
                </a:lnTo>
                <a:lnTo>
                  <a:pt x="23533" y="0"/>
                </a:lnTo>
                <a:lnTo>
                  <a:pt x="21005" y="403"/>
                </a:lnTo>
                <a:lnTo>
                  <a:pt x="16724" y="2016"/>
                </a:lnTo>
                <a:lnTo>
                  <a:pt x="13539" y="4950"/>
                </a:lnTo>
                <a:lnTo>
                  <a:pt x="11073" y="8813"/>
                </a:lnTo>
                <a:lnTo>
                  <a:pt x="10388" y="11455"/>
                </a:lnTo>
                <a:lnTo>
                  <a:pt x="9691" y="14108"/>
                </a:lnTo>
                <a:lnTo>
                  <a:pt x="9359" y="17284"/>
                </a:lnTo>
                <a:lnTo>
                  <a:pt x="9359" y="26452"/>
                </a:lnTo>
                <a:lnTo>
                  <a:pt x="1281" y="26529"/>
                </a:lnTo>
                <a:lnTo>
                  <a:pt x="39" y="29146"/>
                </a:lnTo>
                <a:lnTo>
                  <a:pt x="0" y="31925"/>
                </a:lnTo>
                <a:lnTo>
                  <a:pt x="1878" y="34517"/>
                </a:lnTo>
                <a:lnTo>
                  <a:pt x="9359" y="34517"/>
                </a:lnTo>
                <a:lnTo>
                  <a:pt x="9359" y="81010"/>
                </a:lnTo>
                <a:lnTo>
                  <a:pt x="10756" y="82523"/>
                </a:lnTo>
                <a:lnTo>
                  <a:pt x="13308" y="82829"/>
                </a:lnTo>
                <a:lnTo>
                  <a:pt x="16598" y="82713"/>
                </a:lnTo>
                <a:lnTo>
                  <a:pt x="19141" y="81010"/>
                </a:lnTo>
                <a:lnTo>
                  <a:pt x="19141" y="34517"/>
                </a:lnTo>
                <a:lnTo>
                  <a:pt x="31572" y="34517"/>
                </a:lnTo>
                <a:lnTo>
                  <a:pt x="32932" y="31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2637392" y="5627700"/>
            <a:ext cx="53021" cy="58270"/>
          </a:xfrm>
          <a:custGeom>
            <a:avLst/>
            <a:gdLst/>
            <a:ahLst/>
            <a:cxnLst/>
            <a:rect l="l" t="t" r="r" b="b"/>
            <a:pathLst>
              <a:path w="53021" h="58270">
                <a:moveTo>
                  <a:pt x="532" y="38112"/>
                </a:moveTo>
                <a:lnTo>
                  <a:pt x="1587" y="41655"/>
                </a:lnTo>
                <a:lnTo>
                  <a:pt x="2653" y="45186"/>
                </a:lnTo>
                <a:lnTo>
                  <a:pt x="4254" y="48182"/>
                </a:lnTo>
                <a:lnTo>
                  <a:pt x="8586" y="53150"/>
                </a:lnTo>
                <a:lnTo>
                  <a:pt x="11275" y="55029"/>
                </a:lnTo>
                <a:lnTo>
                  <a:pt x="10882" y="37172"/>
                </a:lnTo>
                <a:lnTo>
                  <a:pt x="10350" y="34621"/>
                </a:lnTo>
                <a:lnTo>
                  <a:pt x="10068" y="31888"/>
                </a:lnTo>
                <a:lnTo>
                  <a:pt x="10068" y="25960"/>
                </a:lnTo>
                <a:lnTo>
                  <a:pt x="10400" y="23166"/>
                </a:lnTo>
                <a:lnTo>
                  <a:pt x="11047" y="20624"/>
                </a:lnTo>
                <a:lnTo>
                  <a:pt x="11706" y="18072"/>
                </a:lnTo>
                <a:lnTo>
                  <a:pt x="12711" y="15861"/>
                </a:lnTo>
                <a:lnTo>
                  <a:pt x="15403" y="12128"/>
                </a:lnTo>
                <a:lnTo>
                  <a:pt x="19202" y="9665"/>
                </a:lnTo>
                <a:lnTo>
                  <a:pt x="23760" y="8129"/>
                </a:lnTo>
                <a:lnTo>
                  <a:pt x="29792" y="8129"/>
                </a:lnTo>
                <a:lnTo>
                  <a:pt x="32410" y="8700"/>
                </a:lnTo>
                <a:lnTo>
                  <a:pt x="36601" y="10933"/>
                </a:lnTo>
                <a:lnTo>
                  <a:pt x="39509" y="14378"/>
                </a:lnTo>
                <a:lnTo>
                  <a:pt x="41615" y="18543"/>
                </a:lnTo>
                <a:lnTo>
                  <a:pt x="42148" y="21095"/>
                </a:lnTo>
                <a:lnTo>
                  <a:pt x="42684" y="23648"/>
                </a:lnTo>
                <a:lnTo>
                  <a:pt x="42951" y="26352"/>
                </a:lnTo>
                <a:lnTo>
                  <a:pt x="42951" y="32284"/>
                </a:lnTo>
                <a:lnTo>
                  <a:pt x="42631" y="35088"/>
                </a:lnTo>
                <a:lnTo>
                  <a:pt x="41997" y="37641"/>
                </a:lnTo>
                <a:lnTo>
                  <a:pt x="41363" y="40194"/>
                </a:lnTo>
                <a:lnTo>
                  <a:pt x="40373" y="42393"/>
                </a:lnTo>
                <a:lnTo>
                  <a:pt x="37680" y="46087"/>
                </a:lnTo>
                <a:lnTo>
                  <a:pt x="33842" y="48538"/>
                </a:lnTo>
                <a:lnTo>
                  <a:pt x="29270" y="50076"/>
                </a:lnTo>
                <a:lnTo>
                  <a:pt x="30402" y="58270"/>
                </a:lnTo>
                <a:lnTo>
                  <a:pt x="34325" y="57530"/>
                </a:lnTo>
                <a:lnTo>
                  <a:pt x="37731" y="56059"/>
                </a:lnTo>
                <a:lnTo>
                  <a:pt x="41122" y="54583"/>
                </a:lnTo>
                <a:lnTo>
                  <a:pt x="43952" y="52527"/>
                </a:lnTo>
                <a:lnTo>
                  <a:pt x="46212" y="49899"/>
                </a:lnTo>
                <a:lnTo>
                  <a:pt x="48473" y="47268"/>
                </a:lnTo>
                <a:lnTo>
                  <a:pt x="50162" y="44146"/>
                </a:lnTo>
                <a:lnTo>
                  <a:pt x="51306" y="40514"/>
                </a:lnTo>
                <a:lnTo>
                  <a:pt x="52448" y="36882"/>
                </a:lnTo>
                <a:lnTo>
                  <a:pt x="53021" y="32892"/>
                </a:lnTo>
                <a:lnTo>
                  <a:pt x="53021" y="24141"/>
                </a:lnTo>
                <a:lnTo>
                  <a:pt x="52477" y="20156"/>
                </a:lnTo>
                <a:lnTo>
                  <a:pt x="51396" y="16610"/>
                </a:lnTo>
                <a:lnTo>
                  <a:pt x="50317" y="13082"/>
                </a:lnTo>
                <a:lnTo>
                  <a:pt x="48690" y="10072"/>
                </a:lnTo>
                <a:lnTo>
                  <a:pt x="44373" y="5129"/>
                </a:lnTo>
                <a:lnTo>
                  <a:pt x="41666" y="3239"/>
                </a:lnTo>
                <a:lnTo>
                  <a:pt x="38440" y="195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80" y="737"/>
                </a:lnTo>
                <a:lnTo>
                  <a:pt x="15187" y="2185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19"/>
                </a:lnTo>
                <a:lnTo>
                  <a:pt x="4495" y="10947"/>
                </a:lnTo>
                <a:lnTo>
                  <a:pt x="2793" y="14083"/>
                </a:lnTo>
                <a:lnTo>
                  <a:pt x="1673" y="17705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21" h="58270">
                <a:moveTo>
                  <a:pt x="13561" y="43851"/>
                </a:moveTo>
                <a:lnTo>
                  <a:pt x="11416" y="39725"/>
                </a:lnTo>
                <a:lnTo>
                  <a:pt x="10882" y="37172"/>
                </a:lnTo>
                <a:lnTo>
                  <a:pt x="11275" y="55029"/>
                </a:lnTo>
                <a:lnTo>
                  <a:pt x="14530" y="56325"/>
                </a:lnTo>
                <a:lnTo>
                  <a:pt x="17766" y="57607"/>
                </a:lnTo>
                <a:lnTo>
                  <a:pt x="21549" y="58270"/>
                </a:lnTo>
                <a:lnTo>
                  <a:pt x="30402" y="58270"/>
                </a:lnTo>
                <a:lnTo>
                  <a:pt x="29270" y="50076"/>
                </a:lnTo>
                <a:lnTo>
                  <a:pt x="23291" y="50076"/>
                </a:lnTo>
                <a:lnTo>
                  <a:pt x="20674" y="49517"/>
                </a:lnTo>
                <a:lnTo>
                  <a:pt x="16469" y="47282"/>
                </a:lnTo>
                <a:lnTo>
                  <a:pt x="13561" y="43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2704608" y="5627707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963" y="57023"/>
                </a:moveTo>
                <a:lnTo>
                  <a:pt x="3883" y="57491"/>
                </a:lnTo>
                <a:lnTo>
                  <a:pt x="6616" y="57456"/>
                </a:lnTo>
                <a:lnTo>
                  <a:pt x="9715" y="55662"/>
                </a:lnTo>
                <a:lnTo>
                  <a:pt x="9715" y="20789"/>
                </a:lnTo>
                <a:lnTo>
                  <a:pt x="11098" y="18629"/>
                </a:lnTo>
                <a:lnTo>
                  <a:pt x="13484" y="15317"/>
                </a:lnTo>
                <a:lnTo>
                  <a:pt x="15720" y="12625"/>
                </a:lnTo>
                <a:lnTo>
                  <a:pt x="18780" y="10158"/>
                </a:lnTo>
                <a:lnTo>
                  <a:pt x="21639" y="9183"/>
                </a:lnTo>
                <a:lnTo>
                  <a:pt x="24904" y="9424"/>
                </a:lnTo>
                <a:lnTo>
                  <a:pt x="27913" y="10274"/>
                </a:lnTo>
                <a:lnTo>
                  <a:pt x="30883" y="8891"/>
                </a:lnTo>
                <a:lnTo>
                  <a:pt x="30948" y="3973"/>
                </a:lnTo>
                <a:lnTo>
                  <a:pt x="28954" y="938"/>
                </a:lnTo>
                <a:lnTo>
                  <a:pt x="26325" y="255"/>
                </a:lnTo>
                <a:lnTo>
                  <a:pt x="23774" y="0"/>
                </a:lnTo>
                <a:lnTo>
                  <a:pt x="20990" y="139"/>
                </a:lnTo>
                <a:lnTo>
                  <a:pt x="17625" y="1256"/>
                </a:lnTo>
                <a:lnTo>
                  <a:pt x="14147" y="3836"/>
                </a:lnTo>
                <a:lnTo>
                  <a:pt x="11595" y="6515"/>
                </a:lnTo>
                <a:lnTo>
                  <a:pt x="8775" y="10364"/>
                </a:lnTo>
                <a:lnTo>
                  <a:pt x="8775" y="2653"/>
                </a:lnTo>
                <a:lnTo>
                  <a:pt x="8559" y="1852"/>
                </a:lnTo>
                <a:lnTo>
                  <a:pt x="5993" y="852"/>
                </a:lnTo>
                <a:lnTo>
                  <a:pt x="2778" y="852"/>
                </a:lnTo>
                <a:lnTo>
                  <a:pt x="0" y="2653"/>
                </a:lnTo>
                <a:lnTo>
                  <a:pt x="0" y="55662"/>
                </a:lnTo>
                <a:lnTo>
                  <a:pt x="963" y="5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2745248" y="5627700"/>
            <a:ext cx="78638" cy="57506"/>
          </a:xfrm>
          <a:custGeom>
            <a:avLst/>
            <a:gdLst/>
            <a:ahLst/>
            <a:cxnLst/>
            <a:rect l="l" t="t" r="r" b="b"/>
            <a:pathLst>
              <a:path w="78638" h="57506">
                <a:moveTo>
                  <a:pt x="965" y="57024"/>
                </a:moveTo>
                <a:lnTo>
                  <a:pt x="3873" y="57506"/>
                </a:lnTo>
                <a:lnTo>
                  <a:pt x="6605" y="57466"/>
                </a:lnTo>
                <a:lnTo>
                  <a:pt x="9716" y="55678"/>
                </a:lnTo>
                <a:lnTo>
                  <a:pt x="9716" y="18619"/>
                </a:lnTo>
                <a:lnTo>
                  <a:pt x="12383" y="15278"/>
                </a:lnTo>
                <a:lnTo>
                  <a:pt x="17132" y="11012"/>
                </a:lnTo>
                <a:lnTo>
                  <a:pt x="21678" y="8420"/>
                </a:lnTo>
                <a:lnTo>
                  <a:pt x="25718" y="8420"/>
                </a:lnTo>
                <a:lnTo>
                  <a:pt x="28601" y="9485"/>
                </a:lnTo>
                <a:lnTo>
                  <a:pt x="31863" y="12550"/>
                </a:lnTo>
                <a:lnTo>
                  <a:pt x="33389" y="15480"/>
                </a:lnTo>
                <a:lnTo>
                  <a:pt x="34239" y="19163"/>
                </a:lnTo>
                <a:lnTo>
                  <a:pt x="34455" y="23456"/>
                </a:lnTo>
                <a:lnTo>
                  <a:pt x="34455" y="55678"/>
                </a:lnTo>
                <a:lnTo>
                  <a:pt x="35801" y="57189"/>
                </a:lnTo>
                <a:lnTo>
                  <a:pt x="38379" y="57506"/>
                </a:lnTo>
                <a:lnTo>
                  <a:pt x="41007" y="57466"/>
                </a:lnTo>
                <a:lnTo>
                  <a:pt x="44171" y="55678"/>
                </a:lnTo>
                <a:lnTo>
                  <a:pt x="44171" y="18619"/>
                </a:lnTo>
                <a:lnTo>
                  <a:pt x="46889" y="15278"/>
                </a:lnTo>
                <a:lnTo>
                  <a:pt x="51628" y="11012"/>
                </a:lnTo>
                <a:lnTo>
                  <a:pt x="56145" y="8420"/>
                </a:lnTo>
                <a:lnTo>
                  <a:pt x="60185" y="8420"/>
                </a:lnTo>
                <a:lnTo>
                  <a:pt x="63082" y="9485"/>
                </a:lnTo>
                <a:lnTo>
                  <a:pt x="66384" y="12550"/>
                </a:lnTo>
                <a:lnTo>
                  <a:pt x="67870" y="15480"/>
                </a:lnTo>
                <a:lnTo>
                  <a:pt x="68670" y="19163"/>
                </a:lnTo>
                <a:lnTo>
                  <a:pt x="68860" y="23456"/>
                </a:lnTo>
                <a:lnTo>
                  <a:pt x="68860" y="55678"/>
                </a:lnTo>
                <a:lnTo>
                  <a:pt x="70267" y="57189"/>
                </a:lnTo>
                <a:lnTo>
                  <a:pt x="72820" y="57506"/>
                </a:lnTo>
                <a:lnTo>
                  <a:pt x="75538" y="57466"/>
                </a:lnTo>
                <a:lnTo>
                  <a:pt x="78638" y="55678"/>
                </a:lnTo>
                <a:lnTo>
                  <a:pt x="78638" y="19163"/>
                </a:lnTo>
                <a:lnTo>
                  <a:pt x="78346" y="16333"/>
                </a:lnTo>
                <a:lnTo>
                  <a:pt x="77737" y="13639"/>
                </a:lnTo>
                <a:lnTo>
                  <a:pt x="77115" y="10961"/>
                </a:lnTo>
                <a:lnTo>
                  <a:pt x="74674" y="6606"/>
                </a:lnTo>
                <a:lnTo>
                  <a:pt x="71362" y="2998"/>
                </a:lnTo>
                <a:lnTo>
                  <a:pt x="66725" y="596"/>
                </a:lnTo>
                <a:lnTo>
                  <a:pt x="63856" y="0"/>
                </a:lnTo>
                <a:lnTo>
                  <a:pt x="60425" y="0"/>
                </a:lnTo>
                <a:lnTo>
                  <a:pt x="57621" y="190"/>
                </a:lnTo>
                <a:lnTo>
                  <a:pt x="54828" y="928"/>
                </a:lnTo>
                <a:lnTo>
                  <a:pt x="51918" y="2360"/>
                </a:lnTo>
                <a:lnTo>
                  <a:pt x="48920" y="4265"/>
                </a:lnTo>
                <a:lnTo>
                  <a:pt x="45733" y="6932"/>
                </a:lnTo>
                <a:lnTo>
                  <a:pt x="41669" y="8916"/>
                </a:lnTo>
                <a:lnTo>
                  <a:pt x="39927" y="6210"/>
                </a:lnTo>
                <a:lnTo>
                  <a:pt x="36525" y="2919"/>
                </a:lnTo>
                <a:lnTo>
                  <a:pt x="33642" y="1281"/>
                </a:lnTo>
                <a:lnTo>
                  <a:pt x="30149" y="266"/>
                </a:lnTo>
                <a:lnTo>
                  <a:pt x="25984" y="0"/>
                </a:lnTo>
                <a:lnTo>
                  <a:pt x="23101" y="0"/>
                </a:lnTo>
                <a:lnTo>
                  <a:pt x="20267" y="788"/>
                </a:lnTo>
                <a:lnTo>
                  <a:pt x="17463" y="2336"/>
                </a:lnTo>
                <a:lnTo>
                  <a:pt x="14655" y="3887"/>
                </a:lnTo>
                <a:lnTo>
                  <a:pt x="11746" y="6324"/>
                </a:lnTo>
                <a:lnTo>
                  <a:pt x="8776" y="9665"/>
                </a:lnTo>
                <a:lnTo>
                  <a:pt x="8776" y="2653"/>
                </a:lnTo>
                <a:lnTo>
                  <a:pt x="8561" y="1868"/>
                </a:lnTo>
                <a:lnTo>
                  <a:pt x="5994" y="863"/>
                </a:lnTo>
                <a:lnTo>
                  <a:pt x="2782" y="863"/>
                </a:lnTo>
                <a:lnTo>
                  <a:pt x="0" y="2653"/>
                </a:lnTo>
                <a:lnTo>
                  <a:pt x="0" y="55678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2837530" y="5627707"/>
            <a:ext cx="43545" cy="58254"/>
          </a:xfrm>
          <a:custGeom>
            <a:avLst/>
            <a:gdLst/>
            <a:ahLst/>
            <a:cxnLst/>
            <a:rect l="l" t="t" r="r" b="b"/>
            <a:pathLst>
              <a:path w="43545" h="58254">
                <a:moveTo>
                  <a:pt x="1332" y="48944"/>
                </a:moveTo>
                <a:lnTo>
                  <a:pt x="3453" y="52642"/>
                </a:lnTo>
                <a:lnTo>
                  <a:pt x="6628" y="55396"/>
                </a:lnTo>
                <a:lnTo>
                  <a:pt x="10817" y="57174"/>
                </a:lnTo>
                <a:lnTo>
                  <a:pt x="15595" y="58254"/>
                </a:lnTo>
                <a:lnTo>
                  <a:pt x="21564" y="58254"/>
                </a:lnTo>
                <a:lnTo>
                  <a:pt x="24584" y="57570"/>
                </a:lnTo>
                <a:lnTo>
                  <a:pt x="27418" y="56184"/>
                </a:lnTo>
                <a:lnTo>
                  <a:pt x="31482" y="45441"/>
                </a:lnTo>
                <a:lnTo>
                  <a:pt x="27011" y="48704"/>
                </a:lnTo>
                <a:lnTo>
                  <a:pt x="22478" y="50659"/>
                </a:lnTo>
                <a:lnTo>
                  <a:pt x="16761" y="50659"/>
                </a:lnTo>
                <a:lnTo>
                  <a:pt x="12571" y="48210"/>
                </a:lnTo>
                <a:lnTo>
                  <a:pt x="9954" y="44397"/>
                </a:lnTo>
                <a:lnTo>
                  <a:pt x="9345" y="27406"/>
                </a:lnTo>
                <a:lnTo>
                  <a:pt x="7073" y="28853"/>
                </a:lnTo>
                <a:lnTo>
                  <a:pt x="3045" y="32143"/>
                </a:lnTo>
                <a:lnTo>
                  <a:pt x="608" y="36539"/>
                </a:lnTo>
                <a:lnTo>
                  <a:pt x="0" y="39142"/>
                </a:lnTo>
                <a:lnTo>
                  <a:pt x="0" y="44664"/>
                </a:lnTo>
                <a:lnTo>
                  <a:pt x="1332" y="48944"/>
                </a:lnTo>
                <a:close/>
              </a:path>
              <a:path w="43545" h="58254">
                <a:moveTo>
                  <a:pt x="37515" y="57430"/>
                </a:moveTo>
                <a:lnTo>
                  <a:pt x="40424" y="57491"/>
                </a:lnTo>
                <a:lnTo>
                  <a:pt x="43545" y="55716"/>
                </a:lnTo>
                <a:lnTo>
                  <a:pt x="43545" y="16663"/>
                </a:lnTo>
                <a:lnTo>
                  <a:pt x="43153" y="13780"/>
                </a:lnTo>
                <a:lnTo>
                  <a:pt x="41666" y="8840"/>
                </a:lnTo>
                <a:lnTo>
                  <a:pt x="38836" y="5093"/>
                </a:lnTo>
                <a:lnTo>
                  <a:pt x="35013" y="2145"/>
                </a:lnTo>
                <a:lnTo>
                  <a:pt x="32346" y="1295"/>
                </a:lnTo>
                <a:lnTo>
                  <a:pt x="29678" y="431"/>
                </a:lnTo>
                <a:lnTo>
                  <a:pt x="26427" y="0"/>
                </a:lnTo>
                <a:lnTo>
                  <a:pt x="20585" y="0"/>
                </a:lnTo>
                <a:lnTo>
                  <a:pt x="16560" y="546"/>
                </a:lnTo>
                <a:lnTo>
                  <a:pt x="12711" y="1395"/>
                </a:lnTo>
                <a:lnTo>
                  <a:pt x="9320" y="2541"/>
                </a:lnTo>
                <a:lnTo>
                  <a:pt x="6551" y="3848"/>
                </a:lnTo>
                <a:lnTo>
                  <a:pt x="2933" y="6706"/>
                </a:lnTo>
                <a:lnTo>
                  <a:pt x="2588" y="9589"/>
                </a:lnTo>
                <a:lnTo>
                  <a:pt x="3096" y="12419"/>
                </a:lnTo>
                <a:lnTo>
                  <a:pt x="5727" y="13082"/>
                </a:lnTo>
                <a:lnTo>
                  <a:pt x="8849" y="11314"/>
                </a:lnTo>
                <a:lnTo>
                  <a:pt x="11722" y="9942"/>
                </a:lnTo>
                <a:lnTo>
                  <a:pt x="15289" y="8736"/>
                </a:lnTo>
                <a:lnTo>
                  <a:pt x="19339" y="7898"/>
                </a:lnTo>
                <a:lnTo>
                  <a:pt x="23990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88" y="13384"/>
                </a:lnTo>
                <a:lnTo>
                  <a:pt x="33652" y="16523"/>
                </a:lnTo>
                <a:lnTo>
                  <a:pt x="33883" y="20372"/>
                </a:lnTo>
                <a:lnTo>
                  <a:pt x="33883" y="24497"/>
                </a:lnTo>
                <a:lnTo>
                  <a:pt x="22453" y="24497"/>
                </a:lnTo>
                <a:lnTo>
                  <a:pt x="18745" y="24867"/>
                </a:lnTo>
                <a:lnTo>
                  <a:pt x="15440" y="25591"/>
                </a:lnTo>
                <a:lnTo>
                  <a:pt x="12139" y="26325"/>
                </a:lnTo>
                <a:lnTo>
                  <a:pt x="9345" y="27406"/>
                </a:lnTo>
                <a:lnTo>
                  <a:pt x="9954" y="44397"/>
                </a:lnTo>
                <a:lnTo>
                  <a:pt x="9954" y="41644"/>
                </a:lnTo>
                <a:lnTo>
                  <a:pt x="10274" y="38620"/>
                </a:lnTo>
                <a:lnTo>
                  <a:pt x="12445" y="35077"/>
                </a:lnTo>
                <a:lnTo>
                  <a:pt x="15038" y="33313"/>
                </a:lnTo>
                <a:lnTo>
                  <a:pt x="18615" y="32194"/>
                </a:lnTo>
                <a:lnTo>
                  <a:pt x="22896" y="31509"/>
                </a:lnTo>
                <a:lnTo>
                  <a:pt x="33883" y="31509"/>
                </a:lnTo>
                <a:lnTo>
                  <a:pt x="33883" y="42774"/>
                </a:lnTo>
                <a:lnTo>
                  <a:pt x="31482" y="45441"/>
                </a:lnTo>
                <a:lnTo>
                  <a:pt x="27418" y="56184"/>
                </a:lnTo>
                <a:lnTo>
                  <a:pt x="30276" y="54827"/>
                </a:lnTo>
                <a:lnTo>
                  <a:pt x="32853" y="52894"/>
                </a:lnTo>
                <a:lnTo>
                  <a:pt x="35178" y="50417"/>
                </a:lnTo>
                <a:lnTo>
                  <a:pt x="35178" y="55716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2898903" y="5627700"/>
            <a:ext cx="45670" cy="57506"/>
          </a:xfrm>
          <a:custGeom>
            <a:avLst/>
            <a:gdLst/>
            <a:ahLst/>
            <a:cxnLst/>
            <a:rect l="l" t="t" r="r" b="b"/>
            <a:pathLst>
              <a:path w="45670" h="57506">
                <a:moveTo>
                  <a:pt x="35942" y="24624"/>
                </a:moveTo>
                <a:lnTo>
                  <a:pt x="35942" y="55678"/>
                </a:lnTo>
                <a:lnTo>
                  <a:pt x="37299" y="57189"/>
                </a:lnTo>
                <a:lnTo>
                  <a:pt x="39852" y="57506"/>
                </a:lnTo>
                <a:lnTo>
                  <a:pt x="42558" y="57466"/>
                </a:lnTo>
                <a:lnTo>
                  <a:pt x="45670" y="55678"/>
                </a:lnTo>
                <a:lnTo>
                  <a:pt x="45670" y="19559"/>
                </a:lnTo>
                <a:lnTo>
                  <a:pt x="45338" y="16333"/>
                </a:lnTo>
                <a:lnTo>
                  <a:pt x="44693" y="13639"/>
                </a:lnTo>
                <a:lnTo>
                  <a:pt x="44046" y="10961"/>
                </a:lnTo>
                <a:lnTo>
                  <a:pt x="41479" y="6606"/>
                </a:lnTo>
                <a:lnTo>
                  <a:pt x="38023" y="2998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78" y="788"/>
                </a:lnTo>
                <a:lnTo>
                  <a:pt x="17719" y="2336"/>
                </a:lnTo>
                <a:lnTo>
                  <a:pt x="14745" y="3887"/>
                </a:lnTo>
                <a:lnTo>
                  <a:pt x="11775" y="6324"/>
                </a:lnTo>
                <a:lnTo>
                  <a:pt x="8790" y="9665"/>
                </a:lnTo>
                <a:lnTo>
                  <a:pt x="8790" y="2653"/>
                </a:lnTo>
                <a:lnTo>
                  <a:pt x="8575" y="1868"/>
                </a:lnTo>
                <a:lnTo>
                  <a:pt x="6008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8"/>
                </a:lnTo>
                <a:lnTo>
                  <a:pt x="979" y="57024"/>
                </a:lnTo>
                <a:lnTo>
                  <a:pt x="3898" y="57506"/>
                </a:lnTo>
                <a:lnTo>
                  <a:pt x="6631" y="57466"/>
                </a:lnTo>
                <a:lnTo>
                  <a:pt x="9730" y="55678"/>
                </a:lnTo>
                <a:lnTo>
                  <a:pt x="9730" y="18619"/>
                </a:lnTo>
                <a:lnTo>
                  <a:pt x="12395" y="15278"/>
                </a:lnTo>
                <a:lnTo>
                  <a:pt x="14951" y="12750"/>
                </a:lnTo>
                <a:lnTo>
                  <a:pt x="17388" y="11012"/>
                </a:lnTo>
                <a:lnTo>
                  <a:pt x="22251" y="8420"/>
                </a:lnTo>
                <a:lnTo>
                  <a:pt x="26582" y="8420"/>
                </a:lnTo>
                <a:lnTo>
                  <a:pt x="29668" y="9485"/>
                </a:lnTo>
                <a:lnTo>
                  <a:pt x="32270" y="11214"/>
                </a:lnTo>
                <a:lnTo>
                  <a:pt x="34074" y="13881"/>
                </a:lnTo>
                <a:lnTo>
                  <a:pt x="35243" y="17322"/>
                </a:lnTo>
                <a:lnTo>
                  <a:pt x="35942" y="21603"/>
                </a:lnTo>
                <a:lnTo>
                  <a:pt x="35942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2958066" y="5627764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26"/>
                </a:moveTo>
                <a:lnTo>
                  <a:pt x="0" y="34343"/>
                </a:lnTo>
                <a:lnTo>
                  <a:pt x="521" y="38393"/>
                </a:lnTo>
                <a:lnTo>
                  <a:pt x="1562" y="41911"/>
                </a:lnTo>
                <a:lnTo>
                  <a:pt x="2606" y="45427"/>
                </a:lnTo>
                <a:lnTo>
                  <a:pt x="4114" y="48387"/>
                </a:lnTo>
                <a:lnTo>
                  <a:pt x="6098" y="50813"/>
                </a:lnTo>
                <a:lnTo>
                  <a:pt x="10544" y="55054"/>
                </a:lnTo>
                <a:lnTo>
                  <a:pt x="13503" y="56314"/>
                </a:lnTo>
                <a:lnTo>
                  <a:pt x="16433" y="57571"/>
                </a:lnTo>
                <a:lnTo>
                  <a:pt x="19814" y="58205"/>
                </a:lnTo>
                <a:lnTo>
                  <a:pt x="23623" y="58205"/>
                </a:lnTo>
                <a:lnTo>
                  <a:pt x="27255" y="58013"/>
                </a:lnTo>
                <a:lnTo>
                  <a:pt x="30711" y="57330"/>
                </a:lnTo>
                <a:lnTo>
                  <a:pt x="33781" y="56274"/>
                </a:lnTo>
                <a:lnTo>
                  <a:pt x="36589" y="55069"/>
                </a:lnTo>
                <a:lnTo>
                  <a:pt x="39776" y="53009"/>
                </a:lnTo>
                <a:lnTo>
                  <a:pt x="41658" y="50180"/>
                </a:lnTo>
                <a:lnTo>
                  <a:pt x="41821" y="47537"/>
                </a:lnTo>
                <a:lnTo>
                  <a:pt x="41795" y="46076"/>
                </a:lnTo>
                <a:lnTo>
                  <a:pt x="40946" y="43296"/>
                </a:lnTo>
                <a:lnTo>
                  <a:pt x="38267" y="44096"/>
                </a:lnTo>
                <a:lnTo>
                  <a:pt x="35143" y="46382"/>
                </a:lnTo>
                <a:lnTo>
                  <a:pt x="32435" y="48006"/>
                </a:lnTo>
                <a:lnTo>
                  <a:pt x="29058" y="49416"/>
                </a:lnTo>
                <a:lnTo>
                  <a:pt x="24853" y="49783"/>
                </a:lnTo>
                <a:lnTo>
                  <a:pt x="20411" y="49366"/>
                </a:lnTo>
                <a:lnTo>
                  <a:pt x="16753" y="47664"/>
                </a:lnTo>
                <a:lnTo>
                  <a:pt x="13971" y="44643"/>
                </a:lnTo>
                <a:lnTo>
                  <a:pt x="11750" y="40780"/>
                </a:lnTo>
                <a:lnTo>
                  <a:pt x="11102" y="38202"/>
                </a:lnTo>
                <a:lnTo>
                  <a:pt x="10454" y="35636"/>
                </a:lnTo>
                <a:lnTo>
                  <a:pt x="10137" y="32626"/>
                </a:lnTo>
                <a:lnTo>
                  <a:pt x="10137" y="22391"/>
                </a:lnTo>
                <a:lnTo>
                  <a:pt x="11379" y="17157"/>
                </a:lnTo>
                <a:lnTo>
                  <a:pt x="13870" y="13578"/>
                </a:lnTo>
                <a:lnTo>
                  <a:pt x="16372" y="9982"/>
                </a:lnTo>
                <a:lnTo>
                  <a:pt x="19940" y="8178"/>
                </a:lnTo>
                <a:lnTo>
                  <a:pt x="26898" y="8178"/>
                </a:lnTo>
                <a:lnTo>
                  <a:pt x="30546" y="9157"/>
                </a:lnTo>
                <a:lnTo>
                  <a:pt x="33630" y="10515"/>
                </a:lnTo>
                <a:lnTo>
                  <a:pt x="36956" y="12815"/>
                </a:lnTo>
                <a:lnTo>
                  <a:pt x="40272" y="14439"/>
                </a:lnTo>
                <a:lnTo>
                  <a:pt x="41579" y="11826"/>
                </a:lnTo>
                <a:lnTo>
                  <a:pt x="41544" y="8535"/>
                </a:lnTo>
                <a:lnTo>
                  <a:pt x="40363" y="5651"/>
                </a:lnTo>
                <a:lnTo>
                  <a:pt x="37619" y="3467"/>
                </a:lnTo>
                <a:lnTo>
                  <a:pt x="34048" y="1717"/>
                </a:lnTo>
                <a:lnTo>
                  <a:pt x="31254" y="777"/>
                </a:lnTo>
                <a:lnTo>
                  <a:pt x="28069" y="154"/>
                </a:lnTo>
                <a:lnTo>
                  <a:pt x="24742" y="0"/>
                </a:lnTo>
                <a:lnTo>
                  <a:pt x="21247" y="0"/>
                </a:lnTo>
                <a:lnTo>
                  <a:pt x="17995" y="572"/>
                </a:lnTo>
                <a:lnTo>
                  <a:pt x="15001" y="1742"/>
                </a:lnTo>
                <a:lnTo>
                  <a:pt x="11977" y="2884"/>
                </a:lnTo>
                <a:lnTo>
                  <a:pt x="9373" y="4676"/>
                </a:lnTo>
                <a:lnTo>
                  <a:pt x="4942" y="9464"/>
                </a:lnTo>
                <a:lnTo>
                  <a:pt x="3188" y="12534"/>
                </a:lnTo>
                <a:lnTo>
                  <a:pt x="1907" y="16282"/>
                </a:lnTo>
                <a:lnTo>
                  <a:pt x="637" y="20040"/>
                </a:lnTo>
                <a:lnTo>
                  <a:pt x="0" y="2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3009045" y="5627700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23" y="18399"/>
                </a:lnTo>
                <a:lnTo>
                  <a:pt x="47448" y="15339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0"/>
                </a:lnTo>
                <a:lnTo>
                  <a:pt x="39002" y="3340"/>
                </a:lnTo>
                <a:lnTo>
                  <a:pt x="36079" y="2005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47" y="3390"/>
                </a:lnTo>
                <a:lnTo>
                  <a:pt x="9079" y="5331"/>
                </a:lnTo>
                <a:lnTo>
                  <a:pt x="10073" y="23976"/>
                </a:lnTo>
                <a:lnTo>
                  <a:pt x="10530" y="19745"/>
                </a:lnTo>
                <a:lnTo>
                  <a:pt x="11861" y="15772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9" y="9053"/>
                </a:lnTo>
                <a:lnTo>
                  <a:pt x="35586" y="11962"/>
                </a:lnTo>
                <a:lnTo>
                  <a:pt x="37972" y="14871"/>
                </a:lnTo>
                <a:lnTo>
                  <a:pt x="39118" y="18884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8" y="29488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400"/>
                </a:moveTo>
                <a:lnTo>
                  <a:pt x="0" y="34199"/>
                </a:lnTo>
                <a:lnTo>
                  <a:pt x="572" y="38390"/>
                </a:lnTo>
                <a:lnTo>
                  <a:pt x="1703" y="42011"/>
                </a:lnTo>
                <a:lnTo>
                  <a:pt x="2844" y="45615"/>
                </a:lnTo>
                <a:lnTo>
                  <a:pt x="4532" y="48614"/>
                </a:lnTo>
                <a:lnTo>
                  <a:pt x="9018" y="53416"/>
                </a:lnTo>
                <a:lnTo>
                  <a:pt x="11761" y="55217"/>
                </a:lnTo>
                <a:lnTo>
                  <a:pt x="15048" y="56451"/>
                </a:lnTo>
                <a:lnTo>
                  <a:pt x="18327" y="57657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7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7"/>
                </a:lnTo>
                <a:lnTo>
                  <a:pt x="41911" y="47393"/>
                </a:lnTo>
                <a:lnTo>
                  <a:pt x="39279" y="48373"/>
                </a:lnTo>
                <a:lnTo>
                  <a:pt x="36134" y="49338"/>
                </a:lnTo>
                <a:lnTo>
                  <a:pt x="32194" y="50176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1"/>
                </a:lnTo>
                <a:lnTo>
                  <a:pt x="17092" y="48106"/>
                </a:lnTo>
                <a:lnTo>
                  <a:pt x="13917" y="45133"/>
                </a:lnTo>
                <a:lnTo>
                  <a:pt x="11555" y="41414"/>
                </a:lnTo>
                <a:lnTo>
                  <a:pt x="10364" y="36701"/>
                </a:lnTo>
                <a:lnTo>
                  <a:pt x="10073" y="34048"/>
                </a:lnTo>
                <a:lnTo>
                  <a:pt x="10073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73" y="23976"/>
                </a:lnTo>
                <a:lnTo>
                  <a:pt x="9079" y="5331"/>
                </a:lnTo>
                <a:lnTo>
                  <a:pt x="6857" y="7858"/>
                </a:lnTo>
                <a:lnTo>
                  <a:pt x="4648" y="10400"/>
                </a:lnTo>
                <a:lnTo>
                  <a:pt x="2945" y="13486"/>
                </a:lnTo>
                <a:lnTo>
                  <a:pt x="1764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099564" y="5602787"/>
            <a:ext cx="48793" cy="83184"/>
          </a:xfrm>
          <a:custGeom>
            <a:avLst/>
            <a:gdLst/>
            <a:ahLst/>
            <a:cxnLst/>
            <a:rect l="l" t="t" r="r" b="b"/>
            <a:pathLst>
              <a:path w="48793" h="83185">
                <a:moveTo>
                  <a:pt x="0" y="1879"/>
                </a:moveTo>
                <a:lnTo>
                  <a:pt x="0" y="80592"/>
                </a:lnTo>
                <a:lnTo>
                  <a:pt x="190" y="81406"/>
                </a:lnTo>
                <a:lnTo>
                  <a:pt x="2792" y="82372"/>
                </a:lnTo>
                <a:lnTo>
                  <a:pt x="5751" y="82372"/>
                </a:lnTo>
                <a:lnTo>
                  <a:pt x="8610" y="80592"/>
                </a:lnTo>
                <a:lnTo>
                  <a:pt x="8610" y="74103"/>
                </a:lnTo>
                <a:lnTo>
                  <a:pt x="11595" y="77086"/>
                </a:lnTo>
                <a:lnTo>
                  <a:pt x="14338" y="79372"/>
                </a:lnTo>
                <a:lnTo>
                  <a:pt x="17095" y="81061"/>
                </a:lnTo>
                <a:lnTo>
                  <a:pt x="19875" y="82332"/>
                </a:lnTo>
                <a:lnTo>
                  <a:pt x="22732" y="83005"/>
                </a:lnTo>
                <a:lnTo>
                  <a:pt x="19889" y="73950"/>
                </a:lnTo>
                <a:lnTo>
                  <a:pt x="14985" y="70545"/>
                </a:lnTo>
                <a:lnTo>
                  <a:pt x="12419" y="68058"/>
                </a:lnTo>
                <a:lnTo>
                  <a:pt x="9726" y="64806"/>
                </a:lnTo>
                <a:lnTo>
                  <a:pt x="9726" y="43649"/>
                </a:lnTo>
                <a:lnTo>
                  <a:pt x="12725" y="40053"/>
                </a:lnTo>
                <a:lnTo>
                  <a:pt x="15443" y="37464"/>
                </a:lnTo>
                <a:lnTo>
                  <a:pt x="18021" y="35582"/>
                </a:lnTo>
                <a:lnTo>
                  <a:pt x="21753" y="33807"/>
                </a:lnTo>
                <a:lnTo>
                  <a:pt x="25487" y="33285"/>
                </a:lnTo>
                <a:lnTo>
                  <a:pt x="24281" y="25081"/>
                </a:lnTo>
                <a:lnTo>
                  <a:pt x="21462" y="25689"/>
                </a:lnTo>
                <a:lnTo>
                  <a:pt x="18629" y="26884"/>
                </a:lnTo>
                <a:lnTo>
                  <a:pt x="15760" y="28472"/>
                </a:lnTo>
                <a:lnTo>
                  <a:pt x="12825" y="30669"/>
                </a:lnTo>
                <a:lnTo>
                  <a:pt x="9726" y="33628"/>
                </a:lnTo>
                <a:lnTo>
                  <a:pt x="9726" y="1879"/>
                </a:lnTo>
                <a:lnTo>
                  <a:pt x="8369" y="302"/>
                </a:lnTo>
                <a:lnTo>
                  <a:pt x="5816" y="0"/>
                </a:lnTo>
                <a:lnTo>
                  <a:pt x="3114" y="36"/>
                </a:lnTo>
                <a:lnTo>
                  <a:pt x="0" y="1879"/>
                </a:lnTo>
                <a:close/>
              </a:path>
              <a:path w="48793" h="83185">
                <a:moveTo>
                  <a:pt x="29641" y="83184"/>
                </a:moveTo>
                <a:lnTo>
                  <a:pt x="32881" y="82486"/>
                </a:lnTo>
                <a:lnTo>
                  <a:pt x="35711" y="81114"/>
                </a:lnTo>
                <a:lnTo>
                  <a:pt x="38530" y="79743"/>
                </a:lnTo>
                <a:lnTo>
                  <a:pt x="40920" y="77760"/>
                </a:lnTo>
                <a:lnTo>
                  <a:pt x="42861" y="75171"/>
                </a:lnTo>
                <a:lnTo>
                  <a:pt x="44805" y="72579"/>
                </a:lnTo>
                <a:lnTo>
                  <a:pt x="46291" y="69444"/>
                </a:lnTo>
                <a:lnTo>
                  <a:pt x="47282" y="65772"/>
                </a:lnTo>
                <a:lnTo>
                  <a:pt x="48286" y="62100"/>
                </a:lnTo>
                <a:lnTo>
                  <a:pt x="48793" y="57960"/>
                </a:lnTo>
                <a:lnTo>
                  <a:pt x="48793" y="49514"/>
                </a:lnTo>
                <a:lnTo>
                  <a:pt x="48400" y="45857"/>
                </a:lnTo>
                <a:lnTo>
                  <a:pt x="47598" y="42415"/>
                </a:lnTo>
                <a:lnTo>
                  <a:pt x="46824" y="38948"/>
                </a:lnTo>
                <a:lnTo>
                  <a:pt x="45579" y="35938"/>
                </a:lnTo>
                <a:lnTo>
                  <a:pt x="43865" y="33375"/>
                </a:lnTo>
                <a:lnTo>
                  <a:pt x="42151" y="30794"/>
                </a:lnTo>
                <a:lnTo>
                  <a:pt x="39941" y="28754"/>
                </a:lnTo>
                <a:lnTo>
                  <a:pt x="37212" y="27216"/>
                </a:lnTo>
                <a:lnTo>
                  <a:pt x="34480" y="25679"/>
                </a:lnTo>
                <a:lnTo>
                  <a:pt x="31189" y="24916"/>
                </a:lnTo>
                <a:lnTo>
                  <a:pt x="27330" y="24916"/>
                </a:lnTo>
                <a:lnTo>
                  <a:pt x="24281" y="25081"/>
                </a:lnTo>
                <a:lnTo>
                  <a:pt x="25487" y="33285"/>
                </a:lnTo>
                <a:lnTo>
                  <a:pt x="30138" y="33883"/>
                </a:lnTo>
                <a:lnTo>
                  <a:pt x="33540" y="36269"/>
                </a:lnTo>
                <a:lnTo>
                  <a:pt x="35927" y="39827"/>
                </a:lnTo>
                <a:lnTo>
                  <a:pt x="37680" y="44042"/>
                </a:lnTo>
                <a:lnTo>
                  <a:pt x="38087" y="46595"/>
                </a:lnTo>
                <a:lnTo>
                  <a:pt x="38493" y="49147"/>
                </a:lnTo>
                <a:lnTo>
                  <a:pt x="38710" y="51775"/>
                </a:lnTo>
                <a:lnTo>
                  <a:pt x="38710" y="54493"/>
                </a:lnTo>
                <a:lnTo>
                  <a:pt x="38454" y="59410"/>
                </a:lnTo>
                <a:lnTo>
                  <a:pt x="37478" y="64249"/>
                </a:lnTo>
                <a:lnTo>
                  <a:pt x="35599" y="68364"/>
                </a:lnTo>
                <a:lnTo>
                  <a:pt x="33108" y="71866"/>
                </a:lnTo>
                <a:lnTo>
                  <a:pt x="29616" y="74228"/>
                </a:lnTo>
                <a:lnTo>
                  <a:pt x="25083" y="74815"/>
                </a:lnTo>
                <a:lnTo>
                  <a:pt x="22442" y="74815"/>
                </a:lnTo>
                <a:lnTo>
                  <a:pt x="19889" y="73950"/>
                </a:lnTo>
                <a:lnTo>
                  <a:pt x="22732" y="83005"/>
                </a:lnTo>
                <a:lnTo>
                  <a:pt x="25984" y="83184"/>
                </a:lnTo>
                <a:lnTo>
                  <a:pt x="29641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154316" y="5628528"/>
            <a:ext cx="50035" cy="77763"/>
          </a:xfrm>
          <a:custGeom>
            <a:avLst/>
            <a:gdLst/>
            <a:ahLst/>
            <a:cxnLst/>
            <a:rect l="l" t="t" r="r" b="b"/>
            <a:pathLst>
              <a:path w="50035" h="77763">
                <a:moveTo>
                  <a:pt x="316" y="3773"/>
                </a:moveTo>
                <a:lnTo>
                  <a:pt x="19212" y="54432"/>
                </a:lnTo>
                <a:lnTo>
                  <a:pt x="20864" y="56310"/>
                </a:lnTo>
                <a:lnTo>
                  <a:pt x="13561" y="74753"/>
                </a:lnTo>
                <a:lnTo>
                  <a:pt x="14640" y="77522"/>
                </a:lnTo>
                <a:lnTo>
                  <a:pt x="17754" y="77763"/>
                </a:lnTo>
                <a:lnTo>
                  <a:pt x="21182" y="77598"/>
                </a:lnTo>
                <a:lnTo>
                  <a:pt x="23925" y="75818"/>
                </a:lnTo>
                <a:lnTo>
                  <a:pt x="30999" y="56310"/>
                </a:lnTo>
                <a:lnTo>
                  <a:pt x="50035" y="3592"/>
                </a:lnTo>
                <a:lnTo>
                  <a:pt x="49554" y="431"/>
                </a:lnTo>
                <a:lnTo>
                  <a:pt x="46709" y="0"/>
                </a:lnTo>
                <a:lnTo>
                  <a:pt x="43394" y="50"/>
                </a:lnTo>
                <a:lnTo>
                  <a:pt x="40373" y="2070"/>
                </a:lnTo>
                <a:lnTo>
                  <a:pt x="25768" y="44830"/>
                </a:lnTo>
                <a:lnTo>
                  <a:pt x="25577" y="44830"/>
                </a:lnTo>
                <a:lnTo>
                  <a:pt x="10450" y="2299"/>
                </a:lnTo>
                <a:lnTo>
                  <a:pt x="8636" y="255"/>
                </a:lnTo>
                <a:lnTo>
                  <a:pt x="5853" y="0"/>
                </a:lnTo>
                <a:lnTo>
                  <a:pt x="2551" y="50"/>
                </a:lnTo>
                <a:lnTo>
                  <a:pt x="0" y="989"/>
                </a:lnTo>
                <a:lnTo>
                  <a:pt x="316" y="3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238844" y="5627704"/>
            <a:ext cx="37515" cy="58266"/>
          </a:xfrm>
          <a:custGeom>
            <a:avLst/>
            <a:gdLst/>
            <a:ahLst/>
            <a:cxnLst/>
            <a:rect l="l" t="t" r="r" b="b"/>
            <a:pathLst>
              <a:path w="37515" h="58266">
                <a:moveTo>
                  <a:pt x="482" y="53019"/>
                </a:moveTo>
                <a:lnTo>
                  <a:pt x="3304" y="55281"/>
                </a:lnTo>
                <a:lnTo>
                  <a:pt x="6746" y="56702"/>
                </a:lnTo>
                <a:lnTo>
                  <a:pt x="9626" y="57517"/>
                </a:lnTo>
                <a:lnTo>
                  <a:pt x="13042" y="58113"/>
                </a:lnTo>
                <a:lnTo>
                  <a:pt x="16725" y="58266"/>
                </a:lnTo>
                <a:lnTo>
                  <a:pt x="19789" y="58266"/>
                </a:lnTo>
                <a:lnTo>
                  <a:pt x="22593" y="57898"/>
                </a:lnTo>
                <a:lnTo>
                  <a:pt x="25145" y="57134"/>
                </a:lnTo>
                <a:lnTo>
                  <a:pt x="27712" y="56386"/>
                </a:lnTo>
                <a:lnTo>
                  <a:pt x="29898" y="55295"/>
                </a:lnTo>
                <a:lnTo>
                  <a:pt x="33591" y="52387"/>
                </a:lnTo>
                <a:lnTo>
                  <a:pt x="36018" y="48473"/>
                </a:lnTo>
                <a:lnTo>
                  <a:pt x="37515" y="43940"/>
                </a:lnTo>
                <a:lnTo>
                  <a:pt x="37515" y="41234"/>
                </a:lnTo>
                <a:lnTo>
                  <a:pt x="37148" y="36993"/>
                </a:lnTo>
                <a:lnTo>
                  <a:pt x="35610" y="33691"/>
                </a:lnTo>
                <a:lnTo>
                  <a:pt x="32084" y="29919"/>
                </a:lnTo>
                <a:lnTo>
                  <a:pt x="29009" y="28105"/>
                </a:lnTo>
                <a:lnTo>
                  <a:pt x="25732" y="26527"/>
                </a:lnTo>
                <a:lnTo>
                  <a:pt x="22392" y="25181"/>
                </a:lnTo>
                <a:lnTo>
                  <a:pt x="19141" y="23925"/>
                </a:lnTo>
                <a:lnTo>
                  <a:pt x="16092" y="22579"/>
                </a:lnTo>
                <a:lnTo>
                  <a:pt x="12560" y="20101"/>
                </a:lnTo>
                <a:lnTo>
                  <a:pt x="10605" y="16725"/>
                </a:lnTo>
                <a:lnTo>
                  <a:pt x="10796" y="13078"/>
                </a:lnTo>
                <a:lnTo>
                  <a:pt x="13042" y="9687"/>
                </a:lnTo>
                <a:lnTo>
                  <a:pt x="16131" y="8100"/>
                </a:lnTo>
                <a:lnTo>
                  <a:pt x="18849" y="7541"/>
                </a:lnTo>
                <a:lnTo>
                  <a:pt x="22352" y="7541"/>
                </a:lnTo>
                <a:lnTo>
                  <a:pt x="25412" y="8178"/>
                </a:lnTo>
                <a:lnTo>
                  <a:pt x="28094" y="9079"/>
                </a:lnTo>
                <a:lnTo>
                  <a:pt x="31079" y="10525"/>
                </a:lnTo>
                <a:lnTo>
                  <a:pt x="34290" y="11033"/>
                </a:lnTo>
                <a:lnTo>
                  <a:pt x="34811" y="8445"/>
                </a:lnTo>
                <a:lnTo>
                  <a:pt x="34610" y="5396"/>
                </a:lnTo>
                <a:lnTo>
                  <a:pt x="32410" y="2804"/>
                </a:lnTo>
                <a:lnTo>
                  <a:pt x="29833" y="1587"/>
                </a:lnTo>
                <a:lnTo>
                  <a:pt x="26266" y="582"/>
                </a:lnTo>
                <a:lnTo>
                  <a:pt x="23446" y="114"/>
                </a:lnTo>
                <a:lnTo>
                  <a:pt x="17388" y="0"/>
                </a:lnTo>
                <a:lnTo>
                  <a:pt x="14569" y="431"/>
                </a:lnTo>
                <a:lnTo>
                  <a:pt x="9742" y="2156"/>
                </a:lnTo>
                <a:lnTo>
                  <a:pt x="6123" y="4737"/>
                </a:lnTo>
                <a:lnTo>
                  <a:pt x="3304" y="7847"/>
                </a:lnTo>
                <a:lnTo>
                  <a:pt x="1703" y="11656"/>
                </a:lnTo>
                <a:lnTo>
                  <a:pt x="1285" y="15721"/>
                </a:lnTo>
                <a:lnTo>
                  <a:pt x="1677" y="20101"/>
                </a:lnTo>
                <a:lnTo>
                  <a:pt x="3215" y="23493"/>
                </a:lnTo>
                <a:lnTo>
                  <a:pt x="5476" y="26160"/>
                </a:lnTo>
                <a:lnTo>
                  <a:pt x="8154" y="28395"/>
                </a:lnTo>
                <a:lnTo>
                  <a:pt x="11329" y="30099"/>
                </a:lnTo>
                <a:lnTo>
                  <a:pt x="14630" y="31507"/>
                </a:lnTo>
                <a:lnTo>
                  <a:pt x="17920" y="32828"/>
                </a:lnTo>
                <a:lnTo>
                  <a:pt x="21070" y="34048"/>
                </a:lnTo>
                <a:lnTo>
                  <a:pt x="24994" y="36309"/>
                </a:lnTo>
                <a:lnTo>
                  <a:pt x="27536" y="39254"/>
                </a:lnTo>
                <a:lnTo>
                  <a:pt x="27914" y="42011"/>
                </a:lnTo>
                <a:lnTo>
                  <a:pt x="27663" y="44704"/>
                </a:lnTo>
                <a:lnTo>
                  <a:pt x="25834" y="47713"/>
                </a:lnTo>
                <a:lnTo>
                  <a:pt x="22722" y="49593"/>
                </a:lnTo>
                <a:lnTo>
                  <a:pt x="20041" y="50317"/>
                </a:lnTo>
                <a:lnTo>
                  <a:pt x="16906" y="50493"/>
                </a:lnTo>
                <a:lnTo>
                  <a:pt x="12766" y="50215"/>
                </a:lnTo>
                <a:lnTo>
                  <a:pt x="9375" y="49161"/>
                </a:lnTo>
                <a:lnTo>
                  <a:pt x="6681" y="47955"/>
                </a:lnTo>
                <a:lnTo>
                  <a:pt x="3557" y="46212"/>
                </a:lnTo>
                <a:lnTo>
                  <a:pt x="280" y="46619"/>
                </a:lnTo>
                <a:lnTo>
                  <a:pt x="0" y="49427"/>
                </a:lnTo>
                <a:lnTo>
                  <a:pt x="482" y="5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290062" y="5602784"/>
            <a:ext cx="45669" cy="82423"/>
          </a:xfrm>
          <a:custGeom>
            <a:avLst/>
            <a:gdLst/>
            <a:ahLst/>
            <a:cxnLst/>
            <a:rect l="l" t="t" r="r" b="b"/>
            <a:pathLst>
              <a:path w="45669" h="82423">
                <a:moveTo>
                  <a:pt x="35942" y="49540"/>
                </a:moveTo>
                <a:lnTo>
                  <a:pt x="35942" y="80594"/>
                </a:lnTo>
                <a:lnTo>
                  <a:pt x="37298" y="82105"/>
                </a:lnTo>
                <a:lnTo>
                  <a:pt x="39851" y="82422"/>
                </a:lnTo>
                <a:lnTo>
                  <a:pt x="42569" y="82382"/>
                </a:lnTo>
                <a:lnTo>
                  <a:pt x="45669" y="80594"/>
                </a:lnTo>
                <a:lnTo>
                  <a:pt x="45669" y="44499"/>
                </a:lnTo>
                <a:lnTo>
                  <a:pt x="45352" y="41249"/>
                </a:lnTo>
                <a:lnTo>
                  <a:pt x="44690" y="38555"/>
                </a:lnTo>
                <a:lnTo>
                  <a:pt x="44046" y="35877"/>
                </a:lnTo>
                <a:lnTo>
                  <a:pt x="41478" y="31522"/>
                </a:lnTo>
                <a:lnTo>
                  <a:pt x="38037" y="27914"/>
                </a:lnTo>
                <a:lnTo>
                  <a:pt x="33209" y="25513"/>
                </a:lnTo>
                <a:lnTo>
                  <a:pt x="30224" y="24916"/>
                </a:lnTo>
                <a:lnTo>
                  <a:pt x="23823" y="24916"/>
                </a:lnTo>
                <a:lnTo>
                  <a:pt x="20980" y="25640"/>
                </a:lnTo>
                <a:lnTo>
                  <a:pt x="18147" y="27061"/>
                </a:lnTo>
                <a:lnTo>
                  <a:pt x="15317" y="28497"/>
                </a:lnTo>
                <a:lnTo>
                  <a:pt x="12523" y="30683"/>
                </a:lnTo>
                <a:lnTo>
                  <a:pt x="9726" y="33642"/>
                </a:lnTo>
                <a:lnTo>
                  <a:pt x="9726" y="1891"/>
                </a:lnTo>
                <a:lnTo>
                  <a:pt x="8369" y="317"/>
                </a:lnTo>
                <a:lnTo>
                  <a:pt x="5816" y="0"/>
                </a:lnTo>
                <a:lnTo>
                  <a:pt x="3110" y="36"/>
                </a:lnTo>
                <a:lnTo>
                  <a:pt x="0" y="1891"/>
                </a:lnTo>
                <a:lnTo>
                  <a:pt x="0" y="80594"/>
                </a:lnTo>
                <a:lnTo>
                  <a:pt x="979" y="81940"/>
                </a:lnTo>
                <a:lnTo>
                  <a:pt x="3898" y="82422"/>
                </a:lnTo>
                <a:lnTo>
                  <a:pt x="6630" y="82382"/>
                </a:lnTo>
                <a:lnTo>
                  <a:pt x="9726" y="80594"/>
                </a:lnTo>
                <a:lnTo>
                  <a:pt x="9726" y="43535"/>
                </a:lnTo>
                <a:lnTo>
                  <a:pt x="12409" y="40194"/>
                </a:lnTo>
                <a:lnTo>
                  <a:pt x="17387" y="35928"/>
                </a:lnTo>
                <a:lnTo>
                  <a:pt x="22251" y="33336"/>
                </a:lnTo>
                <a:lnTo>
                  <a:pt x="26582" y="33336"/>
                </a:lnTo>
                <a:lnTo>
                  <a:pt x="29667" y="34401"/>
                </a:lnTo>
                <a:lnTo>
                  <a:pt x="32269" y="36130"/>
                </a:lnTo>
                <a:lnTo>
                  <a:pt x="34088" y="38797"/>
                </a:lnTo>
                <a:lnTo>
                  <a:pt x="35243" y="42238"/>
                </a:lnTo>
                <a:lnTo>
                  <a:pt x="35942" y="46520"/>
                </a:lnTo>
                <a:lnTo>
                  <a:pt x="35942" y="495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349349" y="5627707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37501" y="57430"/>
                </a:moveTo>
                <a:lnTo>
                  <a:pt x="40410" y="57491"/>
                </a:lnTo>
                <a:lnTo>
                  <a:pt x="43535" y="55716"/>
                </a:lnTo>
                <a:lnTo>
                  <a:pt x="43535" y="16663"/>
                </a:lnTo>
                <a:lnTo>
                  <a:pt x="43153" y="13780"/>
                </a:lnTo>
                <a:lnTo>
                  <a:pt x="41656" y="8840"/>
                </a:lnTo>
                <a:lnTo>
                  <a:pt x="38822" y="5093"/>
                </a:lnTo>
                <a:lnTo>
                  <a:pt x="35013" y="2145"/>
                </a:lnTo>
                <a:lnTo>
                  <a:pt x="32335" y="1295"/>
                </a:lnTo>
                <a:lnTo>
                  <a:pt x="29668" y="431"/>
                </a:lnTo>
                <a:lnTo>
                  <a:pt x="26428" y="0"/>
                </a:lnTo>
                <a:lnTo>
                  <a:pt x="20574" y="0"/>
                </a:lnTo>
                <a:lnTo>
                  <a:pt x="16549" y="546"/>
                </a:lnTo>
                <a:lnTo>
                  <a:pt x="12701" y="1395"/>
                </a:lnTo>
                <a:lnTo>
                  <a:pt x="9320" y="2541"/>
                </a:lnTo>
                <a:lnTo>
                  <a:pt x="6541" y="3848"/>
                </a:lnTo>
                <a:lnTo>
                  <a:pt x="2919" y="6706"/>
                </a:lnTo>
                <a:lnTo>
                  <a:pt x="2592" y="9589"/>
                </a:lnTo>
                <a:lnTo>
                  <a:pt x="3086" y="12419"/>
                </a:lnTo>
                <a:lnTo>
                  <a:pt x="5713" y="13082"/>
                </a:lnTo>
                <a:lnTo>
                  <a:pt x="8839" y="11314"/>
                </a:lnTo>
                <a:lnTo>
                  <a:pt x="11711" y="9942"/>
                </a:lnTo>
                <a:lnTo>
                  <a:pt x="15279" y="8736"/>
                </a:lnTo>
                <a:lnTo>
                  <a:pt x="19329" y="7898"/>
                </a:lnTo>
                <a:lnTo>
                  <a:pt x="23976" y="7898"/>
                </a:lnTo>
                <a:lnTo>
                  <a:pt x="27382" y="8686"/>
                </a:lnTo>
                <a:lnTo>
                  <a:pt x="30161" y="10007"/>
                </a:lnTo>
                <a:lnTo>
                  <a:pt x="32792" y="13384"/>
                </a:lnTo>
                <a:lnTo>
                  <a:pt x="33642" y="16523"/>
                </a:lnTo>
                <a:lnTo>
                  <a:pt x="33869" y="20372"/>
                </a:lnTo>
                <a:lnTo>
                  <a:pt x="33869" y="24497"/>
                </a:lnTo>
                <a:lnTo>
                  <a:pt x="22439" y="24497"/>
                </a:lnTo>
                <a:lnTo>
                  <a:pt x="18731" y="24867"/>
                </a:lnTo>
                <a:lnTo>
                  <a:pt x="15430" y="25591"/>
                </a:lnTo>
                <a:lnTo>
                  <a:pt x="12128" y="26325"/>
                </a:lnTo>
                <a:lnTo>
                  <a:pt x="9335" y="27406"/>
                </a:lnTo>
                <a:lnTo>
                  <a:pt x="7075" y="28853"/>
                </a:lnTo>
                <a:lnTo>
                  <a:pt x="3035" y="32143"/>
                </a:lnTo>
                <a:lnTo>
                  <a:pt x="609" y="36539"/>
                </a:lnTo>
                <a:lnTo>
                  <a:pt x="0" y="39142"/>
                </a:lnTo>
                <a:lnTo>
                  <a:pt x="0" y="44664"/>
                </a:lnTo>
                <a:lnTo>
                  <a:pt x="433" y="46950"/>
                </a:lnTo>
                <a:lnTo>
                  <a:pt x="2211" y="50953"/>
                </a:lnTo>
                <a:lnTo>
                  <a:pt x="5029" y="54014"/>
                </a:lnTo>
                <a:lnTo>
                  <a:pt x="8547" y="56440"/>
                </a:lnTo>
                <a:lnTo>
                  <a:pt x="13054" y="57887"/>
                </a:lnTo>
                <a:lnTo>
                  <a:pt x="16765" y="50659"/>
                </a:lnTo>
                <a:lnTo>
                  <a:pt x="12571" y="48210"/>
                </a:lnTo>
                <a:lnTo>
                  <a:pt x="9944" y="44397"/>
                </a:lnTo>
                <a:lnTo>
                  <a:pt x="9944" y="41644"/>
                </a:lnTo>
                <a:lnTo>
                  <a:pt x="10260" y="38620"/>
                </a:lnTo>
                <a:lnTo>
                  <a:pt x="12434" y="35077"/>
                </a:lnTo>
                <a:lnTo>
                  <a:pt x="15022" y="33313"/>
                </a:lnTo>
                <a:lnTo>
                  <a:pt x="18619" y="32194"/>
                </a:lnTo>
                <a:lnTo>
                  <a:pt x="22896" y="31509"/>
                </a:lnTo>
                <a:lnTo>
                  <a:pt x="33869" y="31509"/>
                </a:lnTo>
                <a:lnTo>
                  <a:pt x="33869" y="42774"/>
                </a:lnTo>
                <a:lnTo>
                  <a:pt x="31482" y="45441"/>
                </a:lnTo>
                <a:lnTo>
                  <a:pt x="27418" y="56184"/>
                </a:lnTo>
                <a:lnTo>
                  <a:pt x="30265" y="54827"/>
                </a:lnTo>
                <a:lnTo>
                  <a:pt x="32843" y="52894"/>
                </a:lnTo>
                <a:lnTo>
                  <a:pt x="35165" y="50417"/>
                </a:lnTo>
                <a:lnTo>
                  <a:pt x="35165" y="55716"/>
                </a:lnTo>
                <a:lnTo>
                  <a:pt x="37501" y="57430"/>
                </a:lnTo>
                <a:close/>
              </a:path>
              <a:path w="43535" h="58254">
                <a:moveTo>
                  <a:pt x="13054" y="57887"/>
                </a:moveTo>
                <a:lnTo>
                  <a:pt x="15595" y="58254"/>
                </a:lnTo>
                <a:lnTo>
                  <a:pt x="21553" y="58254"/>
                </a:lnTo>
                <a:lnTo>
                  <a:pt x="24574" y="57570"/>
                </a:lnTo>
                <a:lnTo>
                  <a:pt x="27418" y="56184"/>
                </a:lnTo>
                <a:lnTo>
                  <a:pt x="31482" y="45441"/>
                </a:lnTo>
                <a:lnTo>
                  <a:pt x="27000" y="48704"/>
                </a:lnTo>
                <a:lnTo>
                  <a:pt x="22467" y="50659"/>
                </a:lnTo>
                <a:lnTo>
                  <a:pt x="16765" y="50659"/>
                </a:lnTo>
                <a:lnTo>
                  <a:pt x="13054" y="578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410723" y="5627707"/>
            <a:ext cx="30962" cy="57491"/>
          </a:xfrm>
          <a:custGeom>
            <a:avLst/>
            <a:gdLst/>
            <a:ahLst/>
            <a:cxnLst/>
            <a:rect l="l" t="t" r="r" b="b"/>
            <a:pathLst>
              <a:path w="30962" h="57491">
                <a:moveTo>
                  <a:pt x="979" y="57023"/>
                </a:moveTo>
                <a:lnTo>
                  <a:pt x="3883" y="57491"/>
                </a:lnTo>
                <a:lnTo>
                  <a:pt x="6616" y="57456"/>
                </a:lnTo>
                <a:lnTo>
                  <a:pt x="9715" y="55662"/>
                </a:lnTo>
                <a:lnTo>
                  <a:pt x="9715" y="20789"/>
                </a:lnTo>
                <a:lnTo>
                  <a:pt x="11098" y="18629"/>
                </a:lnTo>
                <a:lnTo>
                  <a:pt x="13484" y="15317"/>
                </a:lnTo>
                <a:lnTo>
                  <a:pt x="15720" y="12625"/>
                </a:lnTo>
                <a:lnTo>
                  <a:pt x="18794" y="10158"/>
                </a:lnTo>
                <a:lnTo>
                  <a:pt x="21639" y="9183"/>
                </a:lnTo>
                <a:lnTo>
                  <a:pt x="24914" y="9424"/>
                </a:lnTo>
                <a:lnTo>
                  <a:pt x="27913" y="10274"/>
                </a:lnTo>
                <a:lnTo>
                  <a:pt x="30883" y="8891"/>
                </a:lnTo>
                <a:lnTo>
                  <a:pt x="30962" y="3973"/>
                </a:lnTo>
                <a:lnTo>
                  <a:pt x="28954" y="938"/>
                </a:lnTo>
                <a:lnTo>
                  <a:pt x="26337" y="255"/>
                </a:lnTo>
                <a:lnTo>
                  <a:pt x="23784" y="0"/>
                </a:lnTo>
                <a:lnTo>
                  <a:pt x="21005" y="139"/>
                </a:lnTo>
                <a:lnTo>
                  <a:pt x="17625" y="1256"/>
                </a:lnTo>
                <a:lnTo>
                  <a:pt x="14147" y="3836"/>
                </a:lnTo>
                <a:lnTo>
                  <a:pt x="11595" y="6515"/>
                </a:lnTo>
                <a:lnTo>
                  <a:pt x="8775" y="10364"/>
                </a:lnTo>
                <a:lnTo>
                  <a:pt x="8775" y="2653"/>
                </a:lnTo>
                <a:lnTo>
                  <a:pt x="8571" y="1852"/>
                </a:lnTo>
                <a:lnTo>
                  <a:pt x="5993" y="852"/>
                </a:lnTo>
                <a:lnTo>
                  <a:pt x="2778" y="852"/>
                </a:lnTo>
                <a:lnTo>
                  <a:pt x="0" y="2653"/>
                </a:lnTo>
                <a:lnTo>
                  <a:pt x="0" y="55662"/>
                </a:lnTo>
                <a:lnTo>
                  <a:pt x="979" y="5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451463" y="5606669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2"/>
                </a:moveTo>
                <a:lnTo>
                  <a:pt x="417" y="9665"/>
                </a:lnTo>
                <a:lnTo>
                  <a:pt x="3672" y="11671"/>
                </a:lnTo>
                <a:lnTo>
                  <a:pt x="8254" y="11671"/>
                </a:lnTo>
                <a:lnTo>
                  <a:pt x="11581" y="9615"/>
                </a:lnTo>
                <a:lnTo>
                  <a:pt x="12012" y="5778"/>
                </a:lnTo>
                <a:lnTo>
                  <a:pt x="11596" y="2019"/>
                </a:lnTo>
                <a:lnTo>
                  <a:pt x="8345" y="0"/>
                </a:lnTo>
                <a:lnTo>
                  <a:pt x="3747" y="0"/>
                </a:lnTo>
                <a:lnTo>
                  <a:pt x="431" y="2070"/>
                </a:lnTo>
                <a:lnTo>
                  <a:pt x="0" y="5892"/>
                </a:lnTo>
                <a:close/>
              </a:path>
              <a:path w="12012" h="78538">
                <a:moveTo>
                  <a:pt x="1169" y="23684"/>
                </a:moveTo>
                <a:lnTo>
                  <a:pt x="1169" y="76709"/>
                </a:lnTo>
                <a:lnTo>
                  <a:pt x="2513" y="78220"/>
                </a:lnTo>
                <a:lnTo>
                  <a:pt x="5054" y="78538"/>
                </a:lnTo>
                <a:lnTo>
                  <a:pt x="7787" y="78497"/>
                </a:lnTo>
                <a:lnTo>
                  <a:pt x="10882" y="76709"/>
                </a:lnTo>
                <a:lnTo>
                  <a:pt x="10882" y="23684"/>
                </a:lnTo>
                <a:lnTo>
                  <a:pt x="9536" y="22175"/>
                </a:lnTo>
                <a:lnTo>
                  <a:pt x="6973" y="21869"/>
                </a:lnTo>
                <a:lnTo>
                  <a:pt x="4265" y="21906"/>
                </a:lnTo>
                <a:lnTo>
                  <a:pt x="1169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479929" y="5627700"/>
            <a:ext cx="45669" cy="57506"/>
          </a:xfrm>
          <a:custGeom>
            <a:avLst/>
            <a:gdLst/>
            <a:ahLst/>
            <a:cxnLst/>
            <a:rect l="l" t="t" r="r" b="b"/>
            <a:pathLst>
              <a:path w="45669" h="57506">
                <a:moveTo>
                  <a:pt x="35942" y="24624"/>
                </a:moveTo>
                <a:lnTo>
                  <a:pt x="35942" y="55678"/>
                </a:lnTo>
                <a:lnTo>
                  <a:pt x="37298" y="57189"/>
                </a:lnTo>
                <a:lnTo>
                  <a:pt x="39851" y="57506"/>
                </a:lnTo>
                <a:lnTo>
                  <a:pt x="42558" y="57466"/>
                </a:lnTo>
                <a:lnTo>
                  <a:pt x="45669" y="55678"/>
                </a:lnTo>
                <a:lnTo>
                  <a:pt x="45669" y="19559"/>
                </a:lnTo>
                <a:lnTo>
                  <a:pt x="45337" y="16333"/>
                </a:lnTo>
                <a:lnTo>
                  <a:pt x="44690" y="13639"/>
                </a:lnTo>
                <a:lnTo>
                  <a:pt x="44042" y="10961"/>
                </a:lnTo>
                <a:lnTo>
                  <a:pt x="41479" y="6606"/>
                </a:lnTo>
                <a:lnTo>
                  <a:pt x="38022" y="2998"/>
                </a:lnTo>
                <a:lnTo>
                  <a:pt x="33209" y="596"/>
                </a:lnTo>
                <a:lnTo>
                  <a:pt x="30224" y="0"/>
                </a:lnTo>
                <a:lnTo>
                  <a:pt x="23672" y="0"/>
                </a:lnTo>
                <a:lnTo>
                  <a:pt x="20674" y="788"/>
                </a:lnTo>
                <a:lnTo>
                  <a:pt x="17715" y="2336"/>
                </a:lnTo>
                <a:lnTo>
                  <a:pt x="14744" y="3887"/>
                </a:lnTo>
                <a:lnTo>
                  <a:pt x="1177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68"/>
                </a:lnTo>
                <a:lnTo>
                  <a:pt x="6008" y="863"/>
                </a:lnTo>
                <a:lnTo>
                  <a:pt x="2792" y="863"/>
                </a:lnTo>
                <a:lnTo>
                  <a:pt x="0" y="2653"/>
                </a:lnTo>
                <a:lnTo>
                  <a:pt x="0" y="55678"/>
                </a:lnTo>
                <a:lnTo>
                  <a:pt x="979" y="57024"/>
                </a:lnTo>
                <a:lnTo>
                  <a:pt x="3898" y="57506"/>
                </a:lnTo>
                <a:lnTo>
                  <a:pt x="6630" y="57466"/>
                </a:lnTo>
                <a:lnTo>
                  <a:pt x="9726" y="55678"/>
                </a:lnTo>
                <a:lnTo>
                  <a:pt x="9726" y="18619"/>
                </a:lnTo>
                <a:lnTo>
                  <a:pt x="12393" y="15278"/>
                </a:lnTo>
                <a:lnTo>
                  <a:pt x="14946" y="12750"/>
                </a:lnTo>
                <a:lnTo>
                  <a:pt x="17387" y="11012"/>
                </a:lnTo>
                <a:lnTo>
                  <a:pt x="22251" y="8420"/>
                </a:lnTo>
                <a:lnTo>
                  <a:pt x="26582" y="8420"/>
                </a:lnTo>
                <a:lnTo>
                  <a:pt x="29667" y="9485"/>
                </a:lnTo>
                <a:lnTo>
                  <a:pt x="32269" y="11214"/>
                </a:lnTo>
                <a:lnTo>
                  <a:pt x="34074" y="13881"/>
                </a:lnTo>
                <a:lnTo>
                  <a:pt x="35243" y="17322"/>
                </a:lnTo>
                <a:lnTo>
                  <a:pt x="35942" y="21603"/>
                </a:lnTo>
                <a:lnTo>
                  <a:pt x="35942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536910" y="5627818"/>
            <a:ext cx="50186" cy="78524"/>
          </a:xfrm>
          <a:custGeom>
            <a:avLst/>
            <a:gdLst/>
            <a:ahLst/>
            <a:cxnLst/>
            <a:rect l="l" t="t" r="r" b="b"/>
            <a:pathLst>
              <a:path w="50186" h="78524">
                <a:moveTo>
                  <a:pt x="39886" y="60919"/>
                </a:moveTo>
                <a:lnTo>
                  <a:pt x="39886" y="62255"/>
                </a:lnTo>
                <a:lnTo>
                  <a:pt x="38555" y="65963"/>
                </a:lnTo>
                <a:lnTo>
                  <a:pt x="35253" y="68922"/>
                </a:lnTo>
                <a:lnTo>
                  <a:pt x="31657" y="70255"/>
                </a:lnTo>
                <a:lnTo>
                  <a:pt x="27226" y="71107"/>
                </a:lnTo>
                <a:lnTo>
                  <a:pt x="28240" y="78524"/>
                </a:lnTo>
                <a:lnTo>
                  <a:pt x="32090" y="78041"/>
                </a:lnTo>
                <a:lnTo>
                  <a:pt x="35340" y="77087"/>
                </a:lnTo>
                <a:lnTo>
                  <a:pt x="38605" y="76122"/>
                </a:lnTo>
                <a:lnTo>
                  <a:pt x="41283" y="74801"/>
                </a:lnTo>
                <a:lnTo>
                  <a:pt x="45488" y="71475"/>
                </a:lnTo>
                <a:lnTo>
                  <a:pt x="48066" y="67335"/>
                </a:lnTo>
                <a:lnTo>
                  <a:pt x="49603" y="62824"/>
                </a:lnTo>
                <a:lnTo>
                  <a:pt x="49603" y="58064"/>
                </a:lnTo>
                <a:lnTo>
                  <a:pt x="48246" y="54292"/>
                </a:lnTo>
                <a:lnTo>
                  <a:pt x="46087" y="51066"/>
                </a:lnTo>
                <a:lnTo>
                  <a:pt x="42861" y="48676"/>
                </a:lnTo>
                <a:lnTo>
                  <a:pt x="38771" y="47103"/>
                </a:lnTo>
                <a:lnTo>
                  <a:pt x="34149" y="46098"/>
                </a:lnTo>
                <a:lnTo>
                  <a:pt x="31517" y="46012"/>
                </a:lnTo>
                <a:lnTo>
                  <a:pt x="17675" y="45425"/>
                </a:lnTo>
                <a:lnTo>
                  <a:pt x="13851" y="44856"/>
                </a:lnTo>
                <a:lnTo>
                  <a:pt x="10781" y="58533"/>
                </a:lnTo>
                <a:lnTo>
                  <a:pt x="12696" y="55991"/>
                </a:lnTo>
                <a:lnTo>
                  <a:pt x="15784" y="53197"/>
                </a:lnTo>
                <a:lnTo>
                  <a:pt x="29512" y="53668"/>
                </a:lnTo>
                <a:lnTo>
                  <a:pt x="32687" y="53745"/>
                </a:lnTo>
                <a:lnTo>
                  <a:pt x="35228" y="54406"/>
                </a:lnTo>
                <a:lnTo>
                  <a:pt x="38962" y="56880"/>
                </a:lnTo>
                <a:lnTo>
                  <a:pt x="39886" y="60919"/>
                </a:lnTo>
                <a:close/>
              </a:path>
              <a:path w="50186" h="78524">
                <a:moveTo>
                  <a:pt x="3185" y="19314"/>
                </a:moveTo>
                <a:lnTo>
                  <a:pt x="3185" y="21917"/>
                </a:lnTo>
                <a:lnTo>
                  <a:pt x="3526" y="24127"/>
                </a:lnTo>
                <a:lnTo>
                  <a:pt x="4949" y="27774"/>
                </a:lnTo>
                <a:lnTo>
                  <a:pt x="7134" y="30873"/>
                </a:lnTo>
                <a:lnTo>
                  <a:pt x="4456" y="34046"/>
                </a:lnTo>
                <a:lnTo>
                  <a:pt x="2486" y="37818"/>
                </a:lnTo>
                <a:lnTo>
                  <a:pt x="2004" y="42365"/>
                </a:lnTo>
                <a:lnTo>
                  <a:pt x="2461" y="45692"/>
                </a:lnTo>
                <a:lnTo>
                  <a:pt x="4315" y="48690"/>
                </a:lnTo>
                <a:lnTo>
                  <a:pt x="6400" y="51890"/>
                </a:lnTo>
                <a:lnTo>
                  <a:pt x="3375" y="54875"/>
                </a:lnTo>
                <a:lnTo>
                  <a:pt x="1266" y="58126"/>
                </a:lnTo>
                <a:lnTo>
                  <a:pt x="161" y="61722"/>
                </a:lnTo>
                <a:lnTo>
                  <a:pt x="0" y="64274"/>
                </a:lnTo>
                <a:lnTo>
                  <a:pt x="427" y="68210"/>
                </a:lnTo>
                <a:lnTo>
                  <a:pt x="2155" y="71701"/>
                </a:lnTo>
                <a:lnTo>
                  <a:pt x="5486" y="74458"/>
                </a:lnTo>
                <a:lnTo>
                  <a:pt x="9866" y="76720"/>
                </a:lnTo>
                <a:lnTo>
                  <a:pt x="12876" y="77429"/>
                </a:lnTo>
                <a:lnTo>
                  <a:pt x="15871" y="78167"/>
                </a:lnTo>
                <a:lnTo>
                  <a:pt x="19518" y="78524"/>
                </a:lnTo>
                <a:lnTo>
                  <a:pt x="28240" y="78524"/>
                </a:lnTo>
                <a:lnTo>
                  <a:pt x="27226" y="71107"/>
                </a:lnTo>
                <a:lnTo>
                  <a:pt x="19630" y="71107"/>
                </a:lnTo>
                <a:lnTo>
                  <a:pt x="16026" y="70459"/>
                </a:lnTo>
                <a:lnTo>
                  <a:pt x="13434" y="69138"/>
                </a:lnTo>
                <a:lnTo>
                  <a:pt x="10841" y="67818"/>
                </a:lnTo>
                <a:lnTo>
                  <a:pt x="9546" y="65887"/>
                </a:lnTo>
                <a:lnTo>
                  <a:pt x="9636" y="61694"/>
                </a:lnTo>
                <a:lnTo>
                  <a:pt x="10781" y="58533"/>
                </a:lnTo>
                <a:lnTo>
                  <a:pt x="13851" y="44856"/>
                </a:lnTo>
                <a:lnTo>
                  <a:pt x="10666" y="41908"/>
                </a:lnTo>
                <a:lnTo>
                  <a:pt x="10892" y="38315"/>
                </a:lnTo>
                <a:lnTo>
                  <a:pt x="13078" y="34999"/>
                </a:lnTo>
                <a:lnTo>
                  <a:pt x="15645" y="36587"/>
                </a:lnTo>
                <a:lnTo>
                  <a:pt x="19528" y="37703"/>
                </a:lnTo>
                <a:lnTo>
                  <a:pt x="23733" y="37998"/>
                </a:lnTo>
                <a:lnTo>
                  <a:pt x="26794" y="37998"/>
                </a:lnTo>
                <a:lnTo>
                  <a:pt x="29587" y="37566"/>
                </a:lnTo>
                <a:lnTo>
                  <a:pt x="34616" y="35838"/>
                </a:lnTo>
                <a:lnTo>
                  <a:pt x="34314" y="23342"/>
                </a:lnTo>
                <a:lnTo>
                  <a:pt x="33169" y="25995"/>
                </a:lnTo>
                <a:lnTo>
                  <a:pt x="30159" y="28991"/>
                </a:lnTo>
                <a:lnTo>
                  <a:pt x="27326" y="30212"/>
                </a:lnTo>
                <a:lnTo>
                  <a:pt x="23733" y="30518"/>
                </a:lnTo>
                <a:lnTo>
                  <a:pt x="20166" y="30518"/>
                </a:lnTo>
                <a:lnTo>
                  <a:pt x="17383" y="29513"/>
                </a:lnTo>
                <a:lnTo>
                  <a:pt x="13420" y="25514"/>
                </a:lnTo>
                <a:lnTo>
                  <a:pt x="12430" y="22771"/>
                </a:lnTo>
                <a:lnTo>
                  <a:pt x="12430" y="17691"/>
                </a:lnTo>
                <a:lnTo>
                  <a:pt x="13103" y="14757"/>
                </a:lnTo>
                <a:lnTo>
                  <a:pt x="14248" y="12063"/>
                </a:lnTo>
                <a:lnTo>
                  <a:pt x="17992" y="443"/>
                </a:lnTo>
                <a:lnTo>
                  <a:pt x="12937" y="2221"/>
                </a:lnTo>
                <a:lnTo>
                  <a:pt x="8952" y="5130"/>
                </a:lnTo>
                <a:lnTo>
                  <a:pt x="5726" y="8798"/>
                </a:lnTo>
                <a:lnTo>
                  <a:pt x="3693" y="13586"/>
                </a:lnTo>
                <a:lnTo>
                  <a:pt x="3185" y="16305"/>
                </a:lnTo>
                <a:lnTo>
                  <a:pt x="3185" y="19314"/>
                </a:lnTo>
                <a:close/>
              </a:path>
              <a:path w="50186" h="78524">
                <a:moveTo>
                  <a:pt x="29637" y="443"/>
                </a:moveTo>
                <a:lnTo>
                  <a:pt x="26843" y="101"/>
                </a:lnTo>
                <a:lnTo>
                  <a:pt x="20760" y="0"/>
                </a:lnTo>
                <a:lnTo>
                  <a:pt x="17992" y="443"/>
                </a:lnTo>
                <a:lnTo>
                  <a:pt x="14248" y="12063"/>
                </a:lnTo>
                <a:lnTo>
                  <a:pt x="17258" y="9004"/>
                </a:lnTo>
                <a:lnTo>
                  <a:pt x="20036" y="7733"/>
                </a:lnTo>
                <a:lnTo>
                  <a:pt x="23568" y="7426"/>
                </a:lnTo>
                <a:lnTo>
                  <a:pt x="27226" y="7426"/>
                </a:lnTo>
                <a:lnTo>
                  <a:pt x="30034" y="8442"/>
                </a:lnTo>
                <a:lnTo>
                  <a:pt x="34008" y="12481"/>
                </a:lnTo>
                <a:lnTo>
                  <a:pt x="34998" y="15300"/>
                </a:lnTo>
                <a:lnTo>
                  <a:pt x="34998" y="20444"/>
                </a:lnTo>
                <a:lnTo>
                  <a:pt x="34314" y="23342"/>
                </a:lnTo>
                <a:lnTo>
                  <a:pt x="34616" y="35838"/>
                </a:lnTo>
                <a:lnTo>
                  <a:pt x="38620" y="32955"/>
                </a:lnTo>
                <a:lnTo>
                  <a:pt x="41845" y="29337"/>
                </a:lnTo>
                <a:lnTo>
                  <a:pt x="43801" y="24624"/>
                </a:lnTo>
                <a:lnTo>
                  <a:pt x="44293" y="21917"/>
                </a:lnTo>
                <a:lnTo>
                  <a:pt x="44293" y="18846"/>
                </a:lnTo>
                <a:lnTo>
                  <a:pt x="44027" y="15224"/>
                </a:lnTo>
                <a:lnTo>
                  <a:pt x="42922" y="11808"/>
                </a:lnTo>
                <a:lnTo>
                  <a:pt x="40585" y="8839"/>
                </a:lnTo>
                <a:lnTo>
                  <a:pt x="48192" y="8839"/>
                </a:lnTo>
                <a:lnTo>
                  <a:pt x="49629" y="7924"/>
                </a:lnTo>
                <a:lnTo>
                  <a:pt x="50186" y="4950"/>
                </a:lnTo>
                <a:lnTo>
                  <a:pt x="50186" y="3618"/>
                </a:lnTo>
                <a:lnTo>
                  <a:pt x="48192" y="1002"/>
                </a:lnTo>
                <a:lnTo>
                  <a:pt x="32165" y="1002"/>
                </a:lnTo>
                <a:lnTo>
                  <a:pt x="29637" y="4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626614" y="5602787"/>
            <a:ext cx="48794" cy="83184"/>
          </a:xfrm>
          <a:custGeom>
            <a:avLst/>
            <a:gdLst/>
            <a:ahLst/>
            <a:cxnLst/>
            <a:rect l="l" t="t" r="r" b="b"/>
            <a:pathLst>
              <a:path w="48794" h="83185">
                <a:moveTo>
                  <a:pt x="0" y="1879"/>
                </a:moveTo>
                <a:lnTo>
                  <a:pt x="0" y="80592"/>
                </a:lnTo>
                <a:lnTo>
                  <a:pt x="190" y="81406"/>
                </a:lnTo>
                <a:lnTo>
                  <a:pt x="2793" y="82372"/>
                </a:lnTo>
                <a:lnTo>
                  <a:pt x="5753" y="82372"/>
                </a:lnTo>
                <a:lnTo>
                  <a:pt x="8611" y="80592"/>
                </a:lnTo>
                <a:lnTo>
                  <a:pt x="8611" y="74103"/>
                </a:lnTo>
                <a:lnTo>
                  <a:pt x="11596" y="77086"/>
                </a:lnTo>
                <a:lnTo>
                  <a:pt x="14339" y="79372"/>
                </a:lnTo>
                <a:lnTo>
                  <a:pt x="17092" y="81061"/>
                </a:lnTo>
                <a:lnTo>
                  <a:pt x="19875" y="82332"/>
                </a:lnTo>
                <a:lnTo>
                  <a:pt x="22734" y="83005"/>
                </a:lnTo>
                <a:lnTo>
                  <a:pt x="19886" y="73950"/>
                </a:lnTo>
                <a:lnTo>
                  <a:pt x="14987" y="70545"/>
                </a:lnTo>
                <a:lnTo>
                  <a:pt x="12420" y="68058"/>
                </a:lnTo>
                <a:lnTo>
                  <a:pt x="9726" y="64806"/>
                </a:lnTo>
                <a:lnTo>
                  <a:pt x="9726" y="43649"/>
                </a:lnTo>
                <a:lnTo>
                  <a:pt x="12726" y="40053"/>
                </a:lnTo>
                <a:lnTo>
                  <a:pt x="15444" y="37464"/>
                </a:lnTo>
                <a:lnTo>
                  <a:pt x="18021" y="35582"/>
                </a:lnTo>
                <a:lnTo>
                  <a:pt x="21755" y="33807"/>
                </a:lnTo>
                <a:lnTo>
                  <a:pt x="25487" y="33285"/>
                </a:lnTo>
                <a:lnTo>
                  <a:pt x="24282" y="25081"/>
                </a:lnTo>
                <a:lnTo>
                  <a:pt x="21462" y="25689"/>
                </a:lnTo>
                <a:lnTo>
                  <a:pt x="18629" y="26884"/>
                </a:lnTo>
                <a:lnTo>
                  <a:pt x="15760" y="28472"/>
                </a:lnTo>
                <a:lnTo>
                  <a:pt x="12826" y="30669"/>
                </a:lnTo>
                <a:lnTo>
                  <a:pt x="9726" y="33628"/>
                </a:lnTo>
                <a:lnTo>
                  <a:pt x="9726" y="1879"/>
                </a:lnTo>
                <a:lnTo>
                  <a:pt x="8370" y="302"/>
                </a:lnTo>
                <a:lnTo>
                  <a:pt x="5817" y="0"/>
                </a:lnTo>
                <a:lnTo>
                  <a:pt x="3110" y="36"/>
                </a:lnTo>
                <a:lnTo>
                  <a:pt x="0" y="1879"/>
                </a:lnTo>
                <a:close/>
              </a:path>
              <a:path w="48794" h="83185">
                <a:moveTo>
                  <a:pt x="29643" y="83184"/>
                </a:moveTo>
                <a:lnTo>
                  <a:pt x="32879" y="82486"/>
                </a:lnTo>
                <a:lnTo>
                  <a:pt x="35712" y="81114"/>
                </a:lnTo>
                <a:lnTo>
                  <a:pt x="38530" y="79743"/>
                </a:lnTo>
                <a:lnTo>
                  <a:pt x="40918" y="77760"/>
                </a:lnTo>
                <a:lnTo>
                  <a:pt x="42861" y="75171"/>
                </a:lnTo>
                <a:lnTo>
                  <a:pt x="44805" y="72579"/>
                </a:lnTo>
                <a:lnTo>
                  <a:pt x="46292" y="69444"/>
                </a:lnTo>
                <a:lnTo>
                  <a:pt x="47282" y="65772"/>
                </a:lnTo>
                <a:lnTo>
                  <a:pt x="48286" y="62100"/>
                </a:lnTo>
                <a:lnTo>
                  <a:pt x="48794" y="57960"/>
                </a:lnTo>
                <a:lnTo>
                  <a:pt x="48794" y="49514"/>
                </a:lnTo>
                <a:lnTo>
                  <a:pt x="48398" y="45857"/>
                </a:lnTo>
                <a:lnTo>
                  <a:pt x="47599" y="42415"/>
                </a:lnTo>
                <a:lnTo>
                  <a:pt x="46824" y="38948"/>
                </a:lnTo>
                <a:lnTo>
                  <a:pt x="45580" y="35938"/>
                </a:lnTo>
                <a:lnTo>
                  <a:pt x="43865" y="33375"/>
                </a:lnTo>
                <a:lnTo>
                  <a:pt x="42152" y="30794"/>
                </a:lnTo>
                <a:lnTo>
                  <a:pt x="39942" y="28754"/>
                </a:lnTo>
                <a:lnTo>
                  <a:pt x="37209" y="27216"/>
                </a:lnTo>
                <a:lnTo>
                  <a:pt x="34480" y="25679"/>
                </a:lnTo>
                <a:lnTo>
                  <a:pt x="31191" y="24916"/>
                </a:lnTo>
                <a:lnTo>
                  <a:pt x="27331" y="24916"/>
                </a:lnTo>
                <a:lnTo>
                  <a:pt x="24282" y="25081"/>
                </a:lnTo>
                <a:lnTo>
                  <a:pt x="25487" y="33285"/>
                </a:lnTo>
                <a:lnTo>
                  <a:pt x="30135" y="33883"/>
                </a:lnTo>
                <a:lnTo>
                  <a:pt x="33541" y="36269"/>
                </a:lnTo>
                <a:lnTo>
                  <a:pt x="35928" y="39827"/>
                </a:lnTo>
                <a:lnTo>
                  <a:pt x="37680" y="44042"/>
                </a:lnTo>
                <a:lnTo>
                  <a:pt x="38088" y="46595"/>
                </a:lnTo>
                <a:lnTo>
                  <a:pt x="38494" y="49147"/>
                </a:lnTo>
                <a:lnTo>
                  <a:pt x="38710" y="51775"/>
                </a:lnTo>
                <a:lnTo>
                  <a:pt x="38710" y="54493"/>
                </a:lnTo>
                <a:lnTo>
                  <a:pt x="38455" y="59410"/>
                </a:lnTo>
                <a:lnTo>
                  <a:pt x="37476" y="64249"/>
                </a:lnTo>
                <a:lnTo>
                  <a:pt x="35596" y="68364"/>
                </a:lnTo>
                <a:lnTo>
                  <a:pt x="33108" y="71866"/>
                </a:lnTo>
                <a:lnTo>
                  <a:pt x="29617" y="74228"/>
                </a:lnTo>
                <a:lnTo>
                  <a:pt x="25081" y="74815"/>
                </a:lnTo>
                <a:lnTo>
                  <a:pt x="22442" y="74815"/>
                </a:lnTo>
                <a:lnTo>
                  <a:pt x="19886" y="73950"/>
                </a:lnTo>
                <a:lnTo>
                  <a:pt x="22734" y="83005"/>
                </a:lnTo>
                <a:lnTo>
                  <a:pt x="25985" y="83184"/>
                </a:lnTo>
                <a:lnTo>
                  <a:pt x="29643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689193" y="5628538"/>
            <a:ext cx="45719" cy="57431"/>
          </a:xfrm>
          <a:custGeom>
            <a:avLst/>
            <a:gdLst/>
            <a:ahLst/>
            <a:cxnLst/>
            <a:rect l="l" t="t" r="r" b="b"/>
            <a:pathLst>
              <a:path w="45719" h="57431">
                <a:moveTo>
                  <a:pt x="9781" y="1814"/>
                </a:moveTo>
                <a:lnTo>
                  <a:pt x="8380" y="252"/>
                </a:lnTo>
                <a:lnTo>
                  <a:pt x="5828" y="0"/>
                </a:lnTo>
                <a:lnTo>
                  <a:pt x="2541" y="76"/>
                </a:lnTo>
                <a:lnTo>
                  <a:pt x="0" y="1814"/>
                </a:lnTo>
                <a:lnTo>
                  <a:pt x="0" y="37833"/>
                </a:lnTo>
                <a:lnTo>
                  <a:pt x="331" y="41098"/>
                </a:lnTo>
                <a:lnTo>
                  <a:pt x="979" y="43790"/>
                </a:lnTo>
                <a:lnTo>
                  <a:pt x="1612" y="46483"/>
                </a:lnTo>
                <a:lnTo>
                  <a:pt x="4179" y="50864"/>
                </a:lnTo>
                <a:lnTo>
                  <a:pt x="7631" y="54482"/>
                </a:lnTo>
                <a:lnTo>
                  <a:pt x="12459" y="56833"/>
                </a:lnTo>
                <a:lnTo>
                  <a:pt x="15429" y="57431"/>
                </a:lnTo>
                <a:lnTo>
                  <a:pt x="21996" y="57431"/>
                </a:lnTo>
                <a:lnTo>
                  <a:pt x="24979" y="56668"/>
                </a:lnTo>
                <a:lnTo>
                  <a:pt x="27928" y="55130"/>
                </a:lnTo>
                <a:lnTo>
                  <a:pt x="30873" y="53593"/>
                </a:lnTo>
                <a:lnTo>
                  <a:pt x="33846" y="51167"/>
                </a:lnTo>
                <a:lnTo>
                  <a:pt x="36882" y="47815"/>
                </a:lnTo>
                <a:lnTo>
                  <a:pt x="36882" y="54839"/>
                </a:lnTo>
                <a:lnTo>
                  <a:pt x="37047" y="55627"/>
                </a:lnTo>
                <a:lnTo>
                  <a:pt x="39650" y="56628"/>
                </a:lnTo>
                <a:lnTo>
                  <a:pt x="42810" y="56628"/>
                </a:lnTo>
                <a:lnTo>
                  <a:pt x="45719" y="54839"/>
                </a:lnTo>
                <a:lnTo>
                  <a:pt x="45719" y="1814"/>
                </a:lnTo>
                <a:lnTo>
                  <a:pt x="44312" y="252"/>
                </a:lnTo>
                <a:lnTo>
                  <a:pt x="41756" y="0"/>
                </a:lnTo>
                <a:lnTo>
                  <a:pt x="39052" y="25"/>
                </a:lnTo>
                <a:lnTo>
                  <a:pt x="35928" y="1814"/>
                </a:lnTo>
                <a:lnTo>
                  <a:pt x="35928" y="38862"/>
                </a:lnTo>
                <a:lnTo>
                  <a:pt x="33234" y="42213"/>
                </a:lnTo>
                <a:lnTo>
                  <a:pt x="30657" y="44740"/>
                </a:lnTo>
                <a:lnTo>
                  <a:pt x="28244" y="46469"/>
                </a:lnTo>
                <a:lnTo>
                  <a:pt x="23407" y="49061"/>
                </a:lnTo>
                <a:lnTo>
                  <a:pt x="19086" y="49061"/>
                </a:lnTo>
                <a:lnTo>
                  <a:pt x="16027" y="47966"/>
                </a:lnTo>
                <a:lnTo>
                  <a:pt x="13439" y="46227"/>
                </a:lnTo>
                <a:lnTo>
                  <a:pt x="11581" y="43585"/>
                </a:lnTo>
                <a:lnTo>
                  <a:pt x="10464" y="40144"/>
                </a:lnTo>
                <a:lnTo>
                  <a:pt x="9781" y="35788"/>
                </a:lnTo>
                <a:lnTo>
                  <a:pt x="9781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746844" y="5627704"/>
            <a:ext cx="37519" cy="58266"/>
          </a:xfrm>
          <a:custGeom>
            <a:avLst/>
            <a:gdLst/>
            <a:ahLst/>
            <a:cxnLst/>
            <a:rect l="l" t="t" r="r" b="b"/>
            <a:pathLst>
              <a:path w="37519" h="58266">
                <a:moveTo>
                  <a:pt x="486" y="53019"/>
                </a:moveTo>
                <a:lnTo>
                  <a:pt x="3304" y="55281"/>
                </a:lnTo>
                <a:lnTo>
                  <a:pt x="6746" y="56702"/>
                </a:lnTo>
                <a:lnTo>
                  <a:pt x="9630" y="57517"/>
                </a:lnTo>
                <a:lnTo>
                  <a:pt x="13042" y="58113"/>
                </a:lnTo>
                <a:lnTo>
                  <a:pt x="16728" y="58266"/>
                </a:lnTo>
                <a:lnTo>
                  <a:pt x="19789" y="58266"/>
                </a:lnTo>
                <a:lnTo>
                  <a:pt x="22593" y="57898"/>
                </a:lnTo>
                <a:lnTo>
                  <a:pt x="25145" y="57134"/>
                </a:lnTo>
                <a:lnTo>
                  <a:pt x="27712" y="56386"/>
                </a:lnTo>
                <a:lnTo>
                  <a:pt x="29898" y="55295"/>
                </a:lnTo>
                <a:lnTo>
                  <a:pt x="33591" y="52387"/>
                </a:lnTo>
                <a:lnTo>
                  <a:pt x="36017" y="48473"/>
                </a:lnTo>
                <a:lnTo>
                  <a:pt x="37519" y="43940"/>
                </a:lnTo>
                <a:lnTo>
                  <a:pt x="37519" y="41234"/>
                </a:lnTo>
                <a:lnTo>
                  <a:pt x="37148" y="36993"/>
                </a:lnTo>
                <a:lnTo>
                  <a:pt x="35610" y="33691"/>
                </a:lnTo>
                <a:lnTo>
                  <a:pt x="32082" y="29919"/>
                </a:lnTo>
                <a:lnTo>
                  <a:pt x="29008" y="28105"/>
                </a:lnTo>
                <a:lnTo>
                  <a:pt x="25732" y="26527"/>
                </a:lnTo>
                <a:lnTo>
                  <a:pt x="22391" y="25181"/>
                </a:lnTo>
                <a:lnTo>
                  <a:pt x="19141" y="23925"/>
                </a:lnTo>
                <a:lnTo>
                  <a:pt x="16092" y="22579"/>
                </a:lnTo>
                <a:lnTo>
                  <a:pt x="12560" y="20101"/>
                </a:lnTo>
                <a:lnTo>
                  <a:pt x="10605" y="16725"/>
                </a:lnTo>
                <a:lnTo>
                  <a:pt x="10796" y="13078"/>
                </a:lnTo>
                <a:lnTo>
                  <a:pt x="13042" y="9687"/>
                </a:lnTo>
                <a:lnTo>
                  <a:pt x="16131" y="8100"/>
                </a:lnTo>
                <a:lnTo>
                  <a:pt x="18849" y="7541"/>
                </a:lnTo>
                <a:lnTo>
                  <a:pt x="22351" y="7541"/>
                </a:lnTo>
                <a:lnTo>
                  <a:pt x="25415" y="8178"/>
                </a:lnTo>
                <a:lnTo>
                  <a:pt x="28093" y="9079"/>
                </a:lnTo>
                <a:lnTo>
                  <a:pt x="31078" y="10525"/>
                </a:lnTo>
                <a:lnTo>
                  <a:pt x="34289" y="11033"/>
                </a:lnTo>
                <a:lnTo>
                  <a:pt x="34811" y="8445"/>
                </a:lnTo>
                <a:lnTo>
                  <a:pt x="34610" y="5396"/>
                </a:lnTo>
                <a:lnTo>
                  <a:pt x="32410" y="2804"/>
                </a:lnTo>
                <a:lnTo>
                  <a:pt x="29833" y="1587"/>
                </a:lnTo>
                <a:lnTo>
                  <a:pt x="26264" y="582"/>
                </a:lnTo>
                <a:lnTo>
                  <a:pt x="23446" y="114"/>
                </a:lnTo>
                <a:lnTo>
                  <a:pt x="17387" y="0"/>
                </a:lnTo>
                <a:lnTo>
                  <a:pt x="14569" y="431"/>
                </a:lnTo>
                <a:lnTo>
                  <a:pt x="9740" y="2156"/>
                </a:lnTo>
                <a:lnTo>
                  <a:pt x="6123" y="4737"/>
                </a:lnTo>
                <a:lnTo>
                  <a:pt x="3304" y="7847"/>
                </a:lnTo>
                <a:lnTo>
                  <a:pt x="1703" y="11656"/>
                </a:lnTo>
                <a:lnTo>
                  <a:pt x="1285" y="15721"/>
                </a:lnTo>
                <a:lnTo>
                  <a:pt x="1677" y="20101"/>
                </a:lnTo>
                <a:lnTo>
                  <a:pt x="3214" y="23493"/>
                </a:lnTo>
                <a:lnTo>
                  <a:pt x="5474" y="26160"/>
                </a:lnTo>
                <a:lnTo>
                  <a:pt x="8153" y="28395"/>
                </a:lnTo>
                <a:lnTo>
                  <a:pt x="11328" y="30099"/>
                </a:lnTo>
                <a:lnTo>
                  <a:pt x="14630" y="31507"/>
                </a:lnTo>
                <a:lnTo>
                  <a:pt x="17920" y="32828"/>
                </a:lnTo>
                <a:lnTo>
                  <a:pt x="21070" y="34048"/>
                </a:lnTo>
                <a:lnTo>
                  <a:pt x="24994" y="36309"/>
                </a:lnTo>
                <a:lnTo>
                  <a:pt x="27536" y="39254"/>
                </a:lnTo>
                <a:lnTo>
                  <a:pt x="27918" y="42011"/>
                </a:lnTo>
                <a:lnTo>
                  <a:pt x="27661" y="44704"/>
                </a:lnTo>
                <a:lnTo>
                  <a:pt x="25833" y="47713"/>
                </a:lnTo>
                <a:lnTo>
                  <a:pt x="22722" y="49593"/>
                </a:lnTo>
                <a:lnTo>
                  <a:pt x="20040" y="50317"/>
                </a:lnTo>
                <a:lnTo>
                  <a:pt x="16904" y="50493"/>
                </a:lnTo>
                <a:lnTo>
                  <a:pt x="12766" y="50215"/>
                </a:lnTo>
                <a:lnTo>
                  <a:pt x="9373" y="49161"/>
                </a:lnTo>
                <a:lnTo>
                  <a:pt x="6681" y="47955"/>
                </a:lnTo>
                <a:lnTo>
                  <a:pt x="3555" y="46212"/>
                </a:lnTo>
                <a:lnTo>
                  <a:pt x="280" y="46619"/>
                </a:lnTo>
                <a:lnTo>
                  <a:pt x="0" y="49427"/>
                </a:lnTo>
                <a:lnTo>
                  <a:pt x="486" y="5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796905" y="5606669"/>
            <a:ext cx="12002" cy="78538"/>
          </a:xfrm>
          <a:custGeom>
            <a:avLst/>
            <a:gdLst/>
            <a:ahLst/>
            <a:cxnLst/>
            <a:rect l="l" t="t" r="r" b="b"/>
            <a:pathLst>
              <a:path w="12002" h="78538">
                <a:moveTo>
                  <a:pt x="0" y="5892"/>
                </a:moveTo>
                <a:lnTo>
                  <a:pt x="421" y="9665"/>
                </a:lnTo>
                <a:lnTo>
                  <a:pt x="3672" y="11671"/>
                </a:lnTo>
                <a:lnTo>
                  <a:pt x="8254" y="11671"/>
                </a:lnTo>
                <a:lnTo>
                  <a:pt x="11584" y="9615"/>
                </a:lnTo>
                <a:lnTo>
                  <a:pt x="12002" y="5778"/>
                </a:lnTo>
                <a:lnTo>
                  <a:pt x="11584" y="2019"/>
                </a:lnTo>
                <a:lnTo>
                  <a:pt x="8331" y="0"/>
                </a:lnTo>
                <a:lnTo>
                  <a:pt x="3747" y="0"/>
                </a:lnTo>
                <a:lnTo>
                  <a:pt x="421" y="2070"/>
                </a:lnTo>
                <a:lnTo>
                  <a:pt x="0" y="5892"/>
                </a:lnTo>
                <a:close/>
              </a:path>
              <a:path w="12002" h="78538">
                <a:moveTo>
                  <a:pt x="1155" y="23684"/>
                </a:moveTo>
                <a:lnTo>
                  <a:pt x="1155" y="76709"/>
                </a:lnTo>
                <a:lnTo>
                  <a:pt x="2146" y="78055"/>
                </a:lnTo>
                <a:lnTo>
                  <a:pt x="5054" y="78538"/>
                </a:lnTo>
                <a:lnTo>
                  <a:pt x="7787" y="78497"/>
                </a:lnTo>
                <a:lnTo>
                  <a:pt x="10886" y="76709"/>
                </a:lnTo>
                <a:lnTo>
                  <a:pt x="10886" y="23684"/>
                </a:lnTo>
                <a:lnTo>
                  <a:pt x="9540" y="22175"/>
                </a:lnTo>
                <a:lnTo>
                  <a:pt x="6973" y="21869"/>
                </a:lnTo>
                <a:lnTo>
                  <a:pt x="4269" y="21906"/>
                </a:lnTo>
                <a:lnTo>
                  <a:pt x="115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3825374" y="5627700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38" y="24624"/>
                </a:moveTo>
                <a:lnTo>
                  <a:pt x="35938" y="55678"/>
                </a:lnTo>
                <a:lnTo>
                  <a:pt x="37299" y="57189"/>
                </a:lnTo>
                <a:lnTo>
                  <a:pt x="39851" y="57506"/>
                </a:lnTo>
                <a:lnTo>
                  <a:pt x="42555" y="57466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90" y="13639"/>
                </a:lnTo>
                <a:lnTo>
                  <a:pt x="44042" y="10961"/>
                </a:lnTo>
                <a:lnTo>
                  <a:pt x="41475" y="6606"/>
                </a:lnTo>
                <a:lnTo>
                  <a:pt x="38022" y="2998"/>
                </a:lnTo>
                <a:lnTo>
                  <a:pt x="33209" y="596"/>
                </a:lnTo>
                <a:lnTo>
                  <a:pt x="30225" y="0"/>
                </a:lnTo>
                <a:lnTo>
                  <a:pt x="23672" y="0"/>
                </a:lnTo>
                <a:lnTo>
                  <a:pt x="20674" y="788"/>
                </a:lnTo>
                <a:lnTo>
                  <a:pt x="17701" y="2336"/>
                </a:lnTo>
                <a:lnTo>
                  <a:pt x="14730" y="3887"/>
                </a:lnTo>
                <a:lnTo>
                  <a:pt x="11757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68"/>
                </a:lnTo>
                <a:lnTo>
                  <a:pt x="6004" y="863"/>
                </a:lnTo>
                <a:lnTo>
                  <a:pt x="2794" y="863"/>
                </a:lnTo>
                <a:lnTo>
                  <a:pt x="0" y="2653"/>
                </a:lnTo>
                <a:lnTo>
                  <a:pt x="0" y="55678"/>
                </a:lnTo>
                <a:lnTo>
                  <a:pt x="1356" y="57189"/>
                </a:lnTo>
                <a:lnTo>
                  <a:pt x="3898" y="57506"/>
                </a:lnTo>
                <a:lnTo>
                  <a:pt x="6626" y="57466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8"/>
                </a:lnTo>
                <a:lnTo>
                  <a:pt x="14946" y="12750"/>
                </a:lnTo>
                <a:lnTo>
                  <a:pt x="17373" y="11012"/>
                </a:lnTo>
                <a:lnTo>
                  <a:pt x="22247" y="8420"/>
                </a:lnTo>
                <a:lnTo>
                  <a:pt x="26568" y="8420"/>
                </a:lnTo>
                <a:lnTo>
                  <a:pt x="29667" y="9485"/>
                </a:lnTo>
                <a:lnTo>
                  <a:pt x="32255" y="11214"/>
                </a:lnTo>
                <a:lnTo>
                  <a:pt x="34074" y="13881"/>
                </a:lnTo>
                <a:lnTo>
                  <a:pt x="35239" y="17322"/>
                </a:lnTo>
                <a:lnTo>
                  <a:pt x="35938" y="21603"/>
                </a:lnTo>
                <a:lnTo>
                  <a:pt x="3593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3884712" y="5627700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23" y="18399"/>
                </a:lnTo>
                <a:lnTo>
                  <a:pt x="47448" y="15339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0"/>
                </a:lnTo>
                <a:lnTo>
                  <a:pt x="39002" y="3340"/>
                </a:lnTo>
                <a:lnTo>
                  <a:pt x="36079" y="2005"/>
                </a:lnTo>
                <a:lnTo>
                  <a:pt x="33145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47" y="3390"/>
                </a:lnTo>
                <a:lnTo>
                  <a:pt x="9079" y="5331"/>
                </a:lnTo>
                <a:lnTo>
                  <a:pt x="10069" y="23976"/>
                </a:lnTo>
                <a:lnTo>
                  <a:pt x="10527" y="19745"/>
                </a:lnTo>
                <a:lnTo>
                  <a:pt x="11861" y="15772"/>
                </a:lnTo>
                <a:lnTo>
                  <a:pt x="14033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9" y="9053"/>
                </a:lnTo>
                <a:lnTo>
                  <a:pt x="35586" y="11962"/>
                </a:lnTo>
                <a:lnTo>
                  <a:pt x="37973" y="14871"/>
                </a:lnTo>
                <a:lnTo>
                  <a:pt x="39118" y="18884"/>
                </a:lnTo>
                <a:lnTo>
                  <a:pt x="38988" y="23976"/>
                </a:lnTo>
                <a:lnTo>
                  <a:pt x="44997" y="31114"/>
                </a:lnTo>
                <a:lnTo>
                  <a:pt x="48388" y="29488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400"/>
                </a:moveTo>
                <a:lnTo>
                  <a:pt x="0" y="34199"/>
                </a:lnTo>
                <a:lnTo>
                  <a:pt x="572" y="38390"/>
                </a:lnTo>
                <a:lnTo>
                  <a:pt x="1703" y="42011"/>
                </a:lnTo>
                <a:lnTo>
                  <a:pt x="2833" y="45615"/>
                </a:lnTo>
                <a:lnTo>
                  <a:pt x="4532" y="48614"/>
                </a:lnTo>
                <a:lnTo>
                  <a:pt x="9018" y="53416"/>
                </a:lnTo>
                <a:lnTo>
                  <a:pt x="11761" y="55217"/>
                </a:lnTo>
                <a:lnTo>
                  <a:pt x="15048" y="56451"/>
                </a:lnTo>
                <a:lnTo>
                  <a:pt x="18327" y="57657"/>
                </a:lnTo>
                <a:lnTo>
                  <a:pt x="22147" y="58266"/>
                </a:lnTo>
                <a:lnTo>
                  <a:pt x="26503" y="58266"/>
                </a:lnTo>
                <a:lnTo>
                  <a:pt x="31381" y="58089"/>
                </a:lnTo>
                <a:lnTo>
                  <a:pt x="35827" y="57340"/>
                </a:lnTo>
                <a:lnTo>
                  <a:pt x="39460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34" y="49428"/>
                </a:lnTo>
                <a:lnTo>
                  <a:pt x="44463" y="46367"/>
                </a:lnTo>
                <a:lnTo>
                  <a:pt x="41897" y="47393"/>
                </a:lnTo>
                <a:lnTo>
                  <a:pt x="39279" y="48373"/>
                </a:lnTo>
                <a:lnTo>
                  <a:pt x="36130" y="49338"/>
                </a:lnTo>
                <a:lnTo>
                  <a:pt x="32195" y="50176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1"/>
                </a:lnTo>
                <a:lnTo>
                  <a:pt x="17092" y="48106"/>
                </a:lnTo>
                <a:lnTo>
                  <a:pt x="13907" y="45133"/>
                </a:lnTo>
                <a:lnTo>
                  <a:pt x="11545" y="41414"/>
                </a:lnTo>
                <a:lnTo>
                  <a:pt x="10364" y="36701"/>
                </a:lnTo>
                <a:lnTo>
                  <a:pt x="10069" y="34048"/>
                </a:lnTo>
                <a:lnTo>
                  <a:pt x="10069" y="31114"/>
                </a:lnTo>
                <a:lnTo>
                  <a:pt x="44997" y="31114"/>
                </a:lnTo>
                <a:lnTo>
                  <a:pt x="38988" y="23976"/>
                </a:lnTo>
                <a:lnTo>
                  <a:pt x="10069" y="23976"/>
                </a:lnTo>
                <a:lnTo>
                  <a:pt x="9079" y="5331"/>
                </a:lnTo>
                <a:lnTo>
                  <a:pt x="6858" y="7858"/>
                </a:lnTo>
                <a:lnTo>
                  <a:pt x="4636" y="10400"/>
                </a:lnTo>
                <a:lnTo>
                  <a:pt x="2934" y="13486"/>
                </a:lnTo>
                <a:lnTo>
                  <a:pt x="1753" y="17118"/>
                </a:lnTo>
                <a:lnTo>
                  <a:pt x="584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3943695" y="5627704"/>
            <a:ext cx="37515" cy="58266"/>
          </a:xfrm>
          <a:custGeom>
            <a:avLst/>
            <a:gdLst/>
            <a:ahLst/>
            <a:cxnLst/>
            <a:rect l="l" t="t" r="r" b="b"/>
            <a:pathLst>
              <a:path w="37515" h="58266">
                <a:moveTo>
                  <a:pt x="482" y="53019"/>
                </a:moveTo>
                <a:lnTo>
                  <a:pt x="3300" y="55281"/>
                </a:lnTo>
                <a:lnTo>
                  <a:pt x="6742" y="56702"/>
                </a:lnTo>
                <a:lnTo>
                  <a:pt x="9626" y="57517"/>
                </a:lnTo>
                <a:lnTo>
                  <a:pt x="13042" y="58113"/>
                </a:lnTo>
                <a:lnTo>
                  <a:pt x="16725" y="58266"/>
                </a:lnTo>
                <a:lnTo>
                  <a:pt x="19785" y="58266"/>
                </a:lnTo>
                <a:lnTo>
                  <a:pt x="22593" y="57898"/>
                </a:lnTo>
                <a:lnTo>
                  <a:pt x="25146" y="57134"/>
                </a:lnTo>
                <a:lnTo>
                  <a:pt x="27712" y="56386"/>
                </a:lnTo>
                <a:lnTo>
                  <a:pt x="29894" y="55295"/>
                </a:lnTo>
                <a:lnTo>
                  <a:pt x="33591" y="52387"/>
                </a:lnTo>
                <a:lnTo>
                  <a:pt x="36018" y="48473"/>
                </a:lnTo>
                <a:lnTo>
                  <a:pt x="37515" y="43940"/>
                </a:lnTo>
                <a:lnTo>
                  <a:pt x="37515" y="41234"/>
                </a:lnTo>
                <a:lnTo>
                  <a:pt x="37148" y="36993"/>
                </a:lnTo>
                <a:lnTo>
                  <a:pt x="35610" y="33691"/>
                </a:lnTo>
                <a:lnTo>
                  <a:pt x="32080" y="29919"/>
                </a:lnTo>
                <a:lnTo>
                  <a:pt x="29005" y="28105"/>
                </a:lnTo>
                <a:lnTo>
                  <a:pt x="25728" y="26527"/>
                </a:lnTo>
                <a:lnTo>
                  <a:pt x="22388" y="25181"/>
                </a:lnTo>
                <a:lnTo>
                  <a:pt x="19137" y="23925"/>
                </a:lnTo>
                <a:lnTo>
                  <a:pt x="16092" y="22579"/>
                </a:lnTo>
                <a:lnTo>
                  <a:pt x="12560" y="20101"/>
                </a:lnTo>
                <a:lnTo>
                  <a:pt x="10605" y="16725"/>
                </a:lnTo>
                <a:lnTo>
                  <a:pt x="10796" y="13078"/>
                </a:lnTo>
                <a:lnTo>
                  <a:pt x="13042" y="9687"/>
                </a:lnTo>
                <a:lnTo>
                  <a:pt x="16127" y="8100"/>
                </a:lnTo>
                <a:lnTo>
                  <a:pt x="18845" y="7541"/>
                </a:lnTo>
                <a:lnTo>
                  <a:pt x="22351" y="7541"/>
                </a:lnTo>
                <a:lnTo>
                  <a:pt x="25412" y="8178"/>
                </a:lnTo>
                <a:lnTo>
                  <a:pt x="29160" y="9575"/>
                </a:lnTo>
                <a:lnTo>
                  <a:pt x="31748" y="10947"/>
                </a:lnTo>
                <a:lnTo>
                  <a:pt x="34289" y="11033"/>
                </a:lnTo>
                <a:lnTo>
                  <a:pt x="34811" y="8445"/>
                </a:lnTo>
                <a:lnTo>
                  <a:pt x="34607" y="5396"/>
                </a:lnTo>
                <a:lnTo>
                  <a:pt x="32410" y="2804"/>
                </a:lnTo>
                <a:lnTo>
                  <a:pt x="29833" y="1587"/>
                </a:lnTo>
                <a:lnTo>
                  <a:pt x="26262" y="582"/>
                </a:lnTo>
                <a:lnTo>
                  <a:pt x="23442" y="114"/>
                </a:lnTo>
                <a:lnTo>
                  <a:pt x="17399" y="0"/>
                </a:lnTo>
                <a:lnTo>
                  <a:pt x="14565" y="431"/>
                </a:lnTo>
                <a:lnTo>
                  <a:pt x="9742" y="2156"/>
                </a:lnTo>
                <a:lnTo>
                  <a:pt x="6120" y="4737"/>
                </a:lnTo>
                <a:lnTo>
                  <a:pt x="3300" y="7847"/>
                </a:lnTo>
                <a:lnTo>
                  <a:pt x="1703" y="11656"/>
                </a:lnTo>
                <a:lnTo>
                  <a:pt x="1281" y="15721"/>
                </a:lnTo>
                <a:lnTo>
                  <a:pt x="1677" y="20101"/>
                </a:lnTo>
                <a:lnTo>
                  <a:pt x="3214" y="23493"/>
                </a:lnTo>
                <a:lnTo>
                  <a:pt x="5472" y="26160"/>
                </a:lnTo>
                <a:lnTo>
                  <a:pt x="8154" y="28395"/>
                </a:lnTo>
                <a:lnTo>
                  <a:pt x="11329" y="30099"/>
                </a:lnTo>
                <a:lnTo>
                  <a:pt x="14630" y="31507"/>
                </a:lnTo>
                <a:lnTo>
                  <a:pt x="17920" y="32828"/>
                </a:lnTo>
                <a:lnTo>
                  <a:pt x="21070" y="34048"/>
                </a:lnTo>
                <a:lnTo>
                  <a:pt x="24994" y="36309"/>
                </a:lnTo>
                <a:lnTo>
                  <a:pt x="27532" y="39254"/>
                </a:lnTo>
                <a:lnTo>
                  <a:pt x="27914" y="42011"/>
                </a:lnTo>
                <a:lnTo>
                  <a:pt x="27663" y="44704"/>
                </a:lnTo>
                <a:lnTo>
                  <a:pt x="25834" y="47713"/>
                </a:lnTo>
                <a:lnTo>
                  <a:pt x="22720" y="49593"/>
                </a:lnTo>
                <a:lnTo>
                  <a:pt x="20041" y="50317"/>
                </a:lnTo>
                <a:lnTo>
                  <a:pt x="16902" y="50493"/>
                </a:lnTo>
                <a:lnTo>
                  <a:pt x="12762" y="50215"/>
                </a:lnTo>
                <a:lnTo>
                  <a:pt x="9385" y="49161"/>
                </a:lnTo>
                <a:lnTo>
                  <a:pt x="6681" y="47955"/>
                </a:lnTo>
                <a:lnTo>
                  <a:pt x="3557" y="46212"/>
                </a:lnTo>
                <a:lnTo>
                  <a:pt x="280" y="46619"/>
                </a:lnTo>
                <a:lnTo>
                  <a:pt x="0" y="49427"/>
                </a:lnTo>
                <a:lnTo>
                  <a:pt x="482" y="5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990690" y="5627704"/>
            <a:ext cx="37514" cy="58266"/>
          </a:xfrm>
          <a:custGeom>
            <a:avLst/>
            <a:gdLst/>
            <a:ahLst/>
            <a:cxnLst/>
            <a:rect l="l" t="t" r="r" b="b"/>
            <a:pathLst>
              <a:path w="37514" h="58266">
                <a:moveTo>
                  <a:pt x="481" y="53019"/>
                </a:moveTo>
                <a:lnTo>
                  <a:pt x="3300" y="55281"/>
                </a:lnTo>
                <a:lnTo>
                  <a:pt x="6728" y="56702"/>
                </a:lnTo>
                <a:lnTo>
                  <a:pt x="9625" y="57517"/>
                </a:lnTo>
                <a:lnTo>
                  <a:pt x="13042" y="58113"/>
                </a:lnTo>
                <a:lnTo>
                  <a:pt x="16724" y="58266"/>
                </a:lnTo>
                <a:lnTo>
                  <a:pt x="19785" y="58266"/>
                </a:lnTo>
                <a:lnTo>
                  <a:pt x="22589" y="57898"/>
                </a:lnTo>
                <a:lnTo>
                  <a:pt x="25146" y="57134"/>
                </a:lnTo>
                <a:lnTo>
                  <a:pt x="27708" y="56386"/>
                </a:lnTo>
                <a:lnTo>
                  <a:pt x="29893" y="55295"/>
                </a:lnTo>
                <a:lnTo>
                  <a:pt x="33587" y="52387"/>
                </a:lnTo>
                <a:lnTo>
                  <a:pt x="36013" y="48473"/>
                </a:lnTo>
                <a:lnTo>
                  <a:pt x="37514" y="43940"/>
                </a:lnTo>
                <a:lnTo>
                  <a:pt x="37514" y="41234"/>
                </a:lnTo>
                <a:lnTo>
                  <a:pt x="37133" y="36993"/>
                </a:lnTo>
                <a:lnTo>
                  <a:pt x="35606" y="33691"/>
                </a:lnTo>
                <a:lnTo>
                  <a:pt x="32078" y="29919"/>
                </a:lnTo>
                <a:lnTo>
                  <a:pt x="29004" y="28105"/>
                </a:lnTo>
                <a:lnTo>
                  <a:pt x="25713" y="26527"/>
                </a:lnTo>
                <a:lnTo>
                  <a:pt x="22387" y="25181"/>
                </a:lnTo>
                <a:lnTo>
                  <a:pt x="19137" y="23925"/>
                </a:lnTo>
                <a:lnTo>
                  <a:pt x="16088" y="22579"/>
                </a:lnTo>
                <a:lnTo>
                  <a:pt x="12556" y="20101"/>
                </a:lnTo>
                <a:lnTo>
                  <a:pt x="10601" y="16725"/>
                </a:lnTo>
                <a:lnTo>
                  <a:pt x="10792" y="13078"/>
                </a:lnTo>
                <a:lnTo>
                  <a:pt x="13042" y="9687"/>
                </a:lnTo>
                <a:lnTo>
                  <a:pt x="16127" y="8100"/>
                </a:lnTo>
                <a:lnTo>
                  <a:pt x="18845" y="7541"/>
                </a:lnTo>
                <a:lnTo>
                  <a:pt x="22338" y="7541"/>
                </a:lnTo>
                <a:lnTo>
                  <a:pt x="25411" y="8178"/>
                </a:lnTo>
                <a:lnTo>
                  <a:pt x="29155" y="9575"/>
                </a:lnTo>
                <a:lnTo>
                  <a:pt x="31747" y="10947"/>
                </a:lnTo>
                <a:lnTo>
                  <a:pt x="34289" y="11033"/>
                </a:lnTo>
                <a:lnTo>
                  <a:pt x="34808" y="8445"/>
                </a:lnTo>
                <a:lnTo>
                  <a:pt x="34606" y="5396"/>
                </a:lnTo>
                <a:lnTo>
                  <a:pt x="32406" y="2804"/>
                </a:lnTo>
                <a:lnTo>
                  <a:pt x="29828" y="1587"/>
                </a:lnTo>
                <a:lnTo>
                  <a:pt x="26261" y="582"/>
                </a:lnTo>
                <a:lnTo>
                  <a:pt x="23442" y="114"/>
                </a:lnTo>
                <a:lnTo>
                  <a:pt x="17383" y="0"/>
                </a:lnTo>
                <a:lnTo>
                  <a:pt x="14565" y="431"/>
                </a:lnTo>
                <a:lnTo>
                  <a:pt x="9737" y="2156"/>
                </a:lnTo>
                <a:lnTo>
                  <a:pt x="6118" y="4737"/>
                </a:lnTo>
                <a:lnTo>
                  <a:pt x="3300" y="7847"/>
                </a:lnTo>
                <a:lnTo>
                  <a:pt x="1687" y="11656"/>
                </a:lnTo>
                <a:lnTo>
                  <a:pt x="1281" y="15721"/>
                </a:lnTo>
                <a:lnTo>
                  <a:pt x="1673" y="20101"/>
                </a:lnTo>
                <a:lnTo>
                  <a:pt x="3200" y="23493"/>
                </a:lnTo>
                <a:lnTo>
                  <a:pt x="5471" y="26160"/>
                </a:lnTo>
                <a:lnTo>
                  <a:pt x="8139" y="28395"/>
                </a:lnTo>
                <a:lnTo>
                  <a:pt x="11324" y="30099"/>
                </a:lnTo>
                <a:lnTo>
                  <a:pt x="14630" y="31507"/>
                </a:lnTo>
                <a:lnTo>
                  <a:pt x="17917" y="32828"/>
                </a:lnTo>
                <a:lnTo>
                  <a:pt x="21055" y="34048"/>
                </a:lnTo>
                <a:lnTo>
                  <a:pt x="24991" y="36309"/>
                </a:lnTo>
                <a:lnTo>
                  <a:pt x="27532" y="39254"/>
                </a:lnTo>
                <a:lnTo>
                  <a:pt x="27913" y="42011"/>
                </a:lnTo>
                <a:lnTo>
                  <a:pt x="27658" y="44704"/>
                </a:lnTo>
                <a:lnTo>
                  <a:pt x="25829" y="47713"/>
                </a:lnTo>
                <a:lnTo>
                  <a:pt x="22705" y="49593"/>
                </a:lnTo>
                <a:lnTo>
                  <a:pt x="20036" y="50317"/>
                </a:lnTo>
                <a:lnTo>
                  <a:pt x="16901" y="50493"/>
                </a:lnTo>
                <a:lnTo>
                  <a:pt x="12760" y="50215"/>
                </a:lnTo>
                <a:lnTo>
                  <a:pt x="9370" y="49161"/>
                </a:lnTo>
                <a:lnTo>
                  <a:pt x="6677" y="47955"/>
                </a:lnTo>
                <a:lnTo>
                  <a:pt x="3552" y="46212"/>
                </a:lnTo>
                <a:lnTo>
                  <a:pt x="276" y="46619"/>
                </a:lnTo>
                <a:lnTo>
                  <a:pt x="0" y="49427"/>
                </a:lnTo>
                <a:lnTo>
                  <a:pt x="481" y="5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2439817" y="5762966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65" y="57024"/>
                </a:moveTo>
                <a:lnTo>
                  <a:pt x="3873" y="57495"/>
                </a:lnTo>
                <a:lnTo>
                  <a:pt x="6605" y="57444"/>
                </a:lnTo>
                <a:lnTo>
                  <a:pt x="9701" y="55652"/>
                </a:lnTo>
                <a:lnTo>
                  <a:pt x="9701" y="20778"/>
                </a:lnTo>
                <a:lnTo>
                  <a:pt x="11088" y="18619"/>
                </a:lnTo>
                <a:lnTo>
                  <a:pt x="13474" y="15317"/>
                </a:lnTo>
                <a:lnTo>
                  <a:pt x="15709" y="12625"/>
                </a:lnTo>
                <a:lnTo>
                  <a:pt x="18784" y="10162"/>
                </a:lnTo>
                <a:lnTo>
                  <a:pt x="21628" y="9183"/>
                </a:lnTo>
                <a:lnTo>
                  <a:pt x="24904" y="9424"/>
                </a:lnTo>
                <a:lnTo>
                  <a:pt x="27903" y="10274"/>
                </a:lnTo>
                <a:lnTo>
                  <a:pt x="30873" y="8891"/>
                </a:lnTo>
                <a:lnTo>
                  <a:pt x="30948" y="3963"/>
                </a:lnTo>
                <a:lnTo>
                  <a:pt x="28943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5" y="129"/>
                </a:lnTo>
                <a:lnTo>
                  <a:pt x="17628" y="1259"/>
                </a:lnTo>
                <a:lnTo>
                  <a:pt x="14137" y="3837"/>
                </a:lnTo>
                <a:lnTo>
                  <a:pt x="11595" y="6504"/>
                </a:lnTo>
                <a:lnTo>
                  <a:pt x="8761" y="10364"/>
                </a:lnTo>
                <a:lnTo>
                  <a:pt x="8761" y="2642"/>
                </a:lnTo>
                <a:lnTo>
                  <a:pt x="8561" y="1842"/>
                </a:lnTo>
                <a:lnTo>
                  <a:pt x="5982" y="853"/>
                </a:lnTo>
                <a:lnTo>
                  <a:pt x="2768" y="853"/>
                </a:lnTo>
                <a:lnTo>
                  <a:pt x="0" y="2642"/>
                </a:lnTo>
                <a:lnTo>
                  <a:pt x="0" y="55652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2475644" y="5762959"/>
            <a:ext cx="48784" cy="58254"/>
          </a:xfrm>
          <a:custGeom>
            <a:avLst/>
            <a:gdLst/>
            <a:ahLst/>
            <a:cxnLst/>
            <a:rect l="l" t="t" r="r" b="b"/>
            <a:pathLst>
              <a:path w="48784" h="58254">
                <a:moveTo>
                  <a:pt x="48784" y="21639"/>
                </a:moveTo>
                <a:lnTo>
                  <a:pt x="48327" y="18389"/>
                </a:lnTo>
                <a:lnTo>
                  <a:pt x="47448" y="15344"/>
                </a:lnTo>
                <a:lnTo>
                  <a:pt x="46573" y="12305"/>
                </a:lnTo>
                <a:lnTo>
                  <a:pt x="45176" y="9652"/>
                </a:lnTo>
                <a:lnTo>
                  <a:pt x="43298" y="7391"/>
                </a:lnTo>
                <a:lnTo>
                  <a:pt x="39002" y="3341"/>
                </a:lnTo>
                <a:lnTo>
                  <a:pt x="36083" y="2005"/>
                </a:lnTo>
                <a:lnTo>
                  <a:pt x="33159" y="659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51" y="3390"/>
                </a:lnTo>
                <a:lnTo>
                  <a:pt x="9083" y="5321"/>
                </a:lnTo>
                <a:lnTo>
                  <a:pt x="10073" y="23976"/>
                </a:lnTo>
                <a:lnTo>
                  <a:pt x="10530" y="19749"/>
                </a:lnTo>
                <a:lnTo>
                  <a:pt x="11861" y="15772"/>
                </a:lnTo>
                <a:lnTo>
                  <a:pt x="14047" y="12546"/>
                </a:lnTo>
                <a:lnTo>
                  <a:pt x="16790" y="9867"/>
                </a:lnTo>
                <a:lnTo>
                  <a:pt x="20422" y="8053"/>
                </a:lnTo>
                <a:lnTo>
                  <a:pt x="24955" y="7595"/>
                </a:lnTo>
                <a:lnTo>
                  <a:pt x="29657" y="7595"/>
                </a:lnTo>
                <a:lnTo>
                  <a:pt x="33199" y="9053"/>
                </a:lnTo>
                <a:lnTo>
                  <a:pt x="35586" y="11963"/>
                </a:lnTo>
                <a:lnTo>
                  <a:pt x="37972" y="14857"/>
                </a:lnTo>
                <a:lnTo>
                  <a:pt x="39118" y="18870"/>
                </a:lnTo>
                <a:lnTo>
                  <a:pt x="39002" y="23976"/>
                </a:lnTo>
                <a:lnTo>
                  <a:pt x="44997" y="31115"/>
                </a:lnTo>
                <a:lnTo>
                  <a:pt x="48388" y="29488"/>
                </a:lnTo>
                <a:lnTo>
                  <a:pt x="48784" y="26874"/>
                </a:lnTo>
                <a:lnTo>
                  <a:pt x="48784" y="21639"/>
                </a:lnTo>
                <a:close/>
              </a:path>
              <a:path w="48784" h="58254">
                <a:moveTo>
                  <a:pt x="0" y="29401"/>
                </a:moveTo>
                <a:lnTo>
                  <a:pt x="0" y="34189"/>
                </a:lnTo>
                <a:lnTo>
                  <a:pt x="572" y="38390"/>
                </a:lnTo>
                <a:lnTo>
                  <a:pt x="1703" y="41997"/>
                </a:lnTo>
                <a:lnTo>
                  <a:pt x="2848" y="45619"/>
                </a:lnTo>
                <a:lnTo>
                  <a:pt x="4536" y="48614"/>
                </a:lnTo>
                <a:lnTo>
                  <a:pt x="9018" y="53402"/>
                </a:lnTo>
                <a:lnTo>
                  <a:pt x="11761" y="55220"/>
                </a:lnTo>
                <a:lnTo>
                  <a:pt x="15052" y="56437"/>
                </a:lnTo>
                <a:lnTo>
                  <a:pt x="18327" y="57646"/>
                </a:lnTo>
                <a:lnTo>
                  <a:pt x="22151" y="58254"/>
                </a:lnTo>
                <a:lnTo>
                  <a:pt x="26517" y="58254"/>
                </a:lnTo>
                <a:lnTo>
                  <a:pt x="31381" y="58075"/>
                </a:lnTo>
                <a:lnTo>
                  <a:pt x="35827" y="57326"/>
                </a:lnTo>
                <a:lnTo>
                  <a:pt x="39474" y="56437"/>
                </a:lnTo>
                <a:lnTo>
                  <a:pt x="43588" y="54989"/>
                </a:lnTo>
                <a:lnTo>
                  <a:pt x="46393" y="52171"/>
                </a:lnTo>
                <a:lnTo>
                  <a:pt x="46548" y="49428"/>
                </a:lnTo>
                <a:lnTo>
                  <a:pt x="44477" y="46367"/>
                </a:lnTo>
                <a:lnTo>
                  <a:pt x="41911" y="47397"/>
                </a:lnTo>
                <a:lnTo>
                  <a:pt x="39283" y="48362"/>
                </a:lnTo>
                <a:lnTo>
                  <a:pt x="36134" y="49338"/>
                </a:lnTo>
                <a:lnTo>
                  <a:pt x="32195" y="50166"/>
                </a:lnTo>
                <a:lnTo>
                  <a:pt x="27421" y="50368"/>
                </a:lnTo>
                <a:lnTo>
                  <a:pt x="24221" y="50368"/>
                </a:lnTo>
                <a:lnTo>
                  <a:pt x="21513" y="49924"/>
                </a:lnTo>
                <a:lnTo>
                  <a:pt x="17096" y="48107"/>
                </a:lnTo>
                <a:lnTo>
                  <a:pt x="13921" y="45123"/>
                </a:lnTo>
                <a:lnTo>
                  <a:pt x="11559" y="41414"/>
                </a:lnTo>
                <a:lnTo>
                  <a:pt x="10364" y="36701"/>
                </a:lnTo>
                <a:lnTo>
                  <a:pt x="10073" y="34048"/>
                </a:lnTo>
                <a:lnTo>
                  <a:pt x="10073" y="31115"/>
                </a:lnTo>
                <a:lnTo>
                  <a:pt x="44997" y="31115"/>
                </a:lnTo>
                <a:lnTo>
                  <a:pt x="39002" y="23976"/>
                </a:lnTo>
                <a:lnTo>
                  <a:pt x="10073" y="23976"/>
                </a:lnTo>
                <a:lnTo>
                  <a:pt x="9083" y="5321"/>
                </a:lnTo>
                <a:lnTo>
                  <a:pt x="6857" y="7862"/>
                </a:lnTo>
                <a:lnTo>
                  <a:pt x="4648" y="10401"/>
                </a:lnTo>
                <a:lnTo>
                  <a:pt x="2948" y="13486"/>
                </a:lnTo>
                <a:lnTo>
                  <a:pt x="1767" y="17106"/>
                </a:lnTo>
                <a:lnTo>
                  <a:pt x="598" y="20740"/>
                </a:lnTo>
                <a:lnTo>
                  <a:pt x="0" y="24839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2530515" y="5749578"/>
            <a:ext cx="34657" cy="71527"/>
          </a:xfrm>
          <a:custGeom>
            <a:avLst/>
            <a:gdLst/>
            <a:ahLst/>
            <a:cxnLst/>
            <a:rect l="l" t="t" r="r" b="b"/>
            <a:pathLst>
              <a:path w="34657" h="71527">
                <a:moveTo>
                  <a:pt x="12485" y="50"/>
                </a:moveTo>
                <a:lnTo>
                  <a:pt x="9385" y="1893"/>
                </a:lnTo>
                <a:lnTo>
                  <a:pt x="9385" y="14504"/>
                </a:lnTo>
                <a:lnTo>
                  <a:pt x="1422" y="14565"/>
                </a:lnTo>
                <a:lnTo>
                  <a:pt x="50" y="17197"/>
                </a:lnTo>
                <a:lnTo>
                  <a:pt x="0" y="19975"/>
                </a:lnTo>
                <a:lnTo>
                  <a:pt x="1954" y="22567"/>
                </a:lnTo>
                <a:lnTo>
                  <a:pt x="9385" y="22567"/>
                </a:lnTo>
                <a:lnTo>
                  <a:pt x="9385" y="56616"/>
                </a:lnTo>
                <a:lnTo>
                  <a:pt x="9665" y="59284"/>
                </a:lnTo>
                <a:lnTo>
                  <a:pt x="10234" y="61545"/>
                </a:lnTo>
                <a:lnTo>
                  <a:pt x="11710" y="65660"/>
                </a:lnTo>
                <a:lnTo>
                  <a:pt x="14237" y="68605"/>
                </a:lnTo>
                <a:lnTo>
                  <a:pt x="17805" y="70434"/>
                </a:lnTo>
                <a:lnTo>
                  <a:pt x="22122" y="71527"/>
                </a:lnTo>
                <a:lnTo>
                  <a:pt x="25779" y="71527"/>
                </a:lnTo>
                <a:lnTo>
                  <a:pt x="28487" y="71233"/>
                </a:lnTo>
                <a:lnTo>
                  <a:pt x="31672" y="70509"/>
                </a:lnTo>
                <a:lnTo>
                  <a:pt x="34405" y="67870"/>
                </a:lnTo>
                <a:lnTo>
                  <a:pt x="34657" y="65163"/>
                </a:lnTo>
                <a:lnTo>
                  <a:pt x="34657" y="64453"/>
                </a:lnTo>
                <a:lnTo>
                  <a:pt x="32245" y="61837"/>
                </a:lnTo>
                <a:lnTo>
                  <a:pt x="29641" y="62787"/>
                </a:lnTo>
                <a:lnTo>
                  <a:pt x="26517" y="63219"/>
                </a:lnTo>
                <a:lnTo>
                  <a:pt x="23735" y="63219"/>
                </a:lnTo>
                <a:lnTo>
                  <a:pt x="21794" y="62279"/>
                </a:lnTo>
                <a:lnTo>
                  <a:pt x="19634" y="58547"/>
                </a:lnTo>
                <a:lnTo>
                  <a:pt x="19102" y="55803"/>
                </a:lnTo>
                <a:lnTo>
                  <a:pt x="19102" y="22567"/>
                </a:lnTo>
                <a:lnTo>
                  <a:pt x="33299" y="22567"/>
                </a:lnTo>
                <a:lnTo>
                  <a:pt x="34657" y="19975"/>
                </a:lnTo>
                <a:lnTo>
                  <a:pt x="34606" y="17197"/>
                </a:lnTo>
                <a:lnTo>
                  <a:pt x="32716" y="14504"/>
                </a:lnTo>
                <a:lnTo>
                  <a:pt x="19102" y="14504"/>
                </a:lnTo>
                <a:lnTo>
                  <a:pt x="19102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8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2577297" y="5763787"/>
            <a:ext cx="45719" cy="57426"/>
          </a:xfrm>
          <a:custGeom>
            <a:avLst/>
            <a:gdLst/>
            <a:ahLst/>
            <a:cxnLst/>
            <a:rect l="l" t="t" r="r" b="b"/>
            <a:pathLst>
              <a:path w="45719" h="57426">
                <a:moveTo>
                  <a:pt x="9791" y="1814"/>
                </a:moveTo>
                <a:lnTo>
                  <a:pt x="8395" y="252"/>
                </a:lnTo>
                <a:lnTo>
                  <a:pt x="5843" y="0"/>
                </a:lnTo>
                <a:lnTo>
                  <a:pt x="2552" y="76"/>
                </a:lnTo>
                <a:lnTo>
                  <a:pt x="0" y="1814"/>
                </a:lnTo>
                <a:lnTo>
                  <a:pt x="0" y="37833"/>
                </a:lnTo>
                <a:lnTo>
                  <a:pt x="331" y="41108"/>
                </a:lnTo>
                <a:lnTo>
                  <a:pt x="994" y="43801"/>
                </a:lnTo>
                <a:lnTo>
                  <a:pt x="1626" y="46494"/>
                </a:lnTo>
                <a:lnTo>
                  <a:pt x="4194" y="50874"/>
                </a:lnTo>
                <a:lnTo>
                  <a:pt x="7635" y="54493"/>
                </a:lnTo>
                <a:lnTo>
                  <a:pt x="12473" y="56843"/>
                </a:lnTo>
                <a:lnTo>
                  <a:pt x="15444" y="57426"/>
                </a:lnTo>
                <a:lnTo>
                  <a:pt x="22010" y="57426"/>
                </a:lnTo>
                <a:lnTo>
                  <a:pt x="24980" y="56678"/>
                </a:lnTo>
                <a:lnTo>
                  <a:pt x="27939" y="55130"/>
                </a:lnTo>
                <a:lnTo>
                  <a:pt x="30873" y="53604"/>
                </a:lnTo>
                <a:lnTo>
                  <a:pt x="33858" y="51167"/>
                </a:lnTo>
                <a:lnTo>
                  <a:pt x="36896" y="47825"/>
                </a:lnTo>
                <a:lnTo>
                  <a:pt x="36896" y="54838"/>
                </a:lnTo>
                <a:lnTo>
                  <a:pt x="37058" y="55638"/>
                </a:lnTo>
                <a:lnTo>
                  <a:pt x="39664" y="56628"/>
                </a:lnTo>
                <a:lnTo>
                  <a:pt x="42825" y="56628"/>
                </a:lnTo>
                <a:lnTo>
                  <a:pt x="45719" y="54838"/>
                </a:lnTo>
                <a:lnTo>
                  <a:pt x="45719" y="1814"/>
                </a:lnTo>
                <a:lnTo>
                  <a:pt x="44312" y="252"/>
                </a:lnTo>
                <a:lnTo>
                  <a:pt x="41771" y="0"/>
                </a:lnTo>
                <a:lnTo>
                  <a:pt x="39067" y="36"/>
                </a:lnTo>
                <a:lnTo>
                  <a:pt x="35942" y="1814"/>
                </a:lnTo>
                <a:lnTo>
                  <a:pt x="35942" y="38873"/>
                </a:lnTo>
                <a:lnTo>
                  <a:pt x="33238" y="42213"/>
                </a:lnTo>
                <a:lnTo>
                  <a:pt x="30671" y="44752"/>
                </a:lnTo>
                <a:lnTo>
                  <a:pt x="28260" y="46479"/>
                </a:lnTo>
                <a:lnTo>
                  <a:pt x="23421" y="49071"/>
                </a:lnTo>
                <a:lnTo>
                  <a:pt x="19090" y="49071"/>
                </a:lnTo>
                <a:lnTo>
                  <a:pt x="16027" y="47980"/>
                </a:lnTo>
                <a:lnTo>
                  <a:pt x="13449" y="46228"/>
                </a:lnTo>
                <a:lnTo>
                  <a:pt x="11596" y="43596"/>
                </a:lnTo>
                <a:lnTo>
                  <a:pt x="10466" y="40143"/>
                </a:lnTo>
                <a:lnTo>
                  <a:pt x="9791" y="35798"/>
                </a:lnTo>
                <a:lnTo>
                  <a:pt x="9791" y="1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2640473" y="5762966"/>
            <a:ext cx="30949" cy="57495"/>
          </a:xfrm>
          <a:custGeom>
            <a:avLst/>
            <a:gdLst/>
            <a:ahLst/>
            <a:cxnLst/>
            <a:rect l="l" t="t" r="r" b="b"/>
            <a:pathLst>
              <a:path w="30949" h="57495">
                <a:moveTo>
                  <a:pt x="965" y="57024"/>
                </a:moveTo>
                <a:lnTo>
                  <a:pt x="3873" y="57495"/>
                </a:lnTo>
                <a:lnTo>
                  <a:pt x="6606" y="57444"/>
                </a:lnTo>
                <a:lnTo>
                  <a:pt x="9716" y="55652"/>
                </a:lnTo>
                <a:lnTo>
                  <a:pt x="9716" y="20778"/>
                </a:lnTo>
                <a:lnTo>
                  <a:pt x="11088" y="18619"/>
                </a:lnTo>
                <a:lnTo>
                  <a:pt x="13489" y="15317"/>
                </a:lnTo>
                <a:lnTo>
                  <a:pt x="15711" y="12625"/>
                </a:lnTo>
                <a:lnTo>
                  <a:pt x="18785" y="10162"/>
                </a:lnTo>
                <a:lnTo>
                  <a:pt x="21643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73" y="8891"/>
                </a:lnTo>
                <a:lnTo>
                  <a:pt x="30949" y="3963"/>
                </a:lnTo>
                <a:lnTo>
                  <a:pt x="28958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5" y="129"/>
                </a:lnTo>
                <a:lnTo>
                  <a:pt x="17630" y="1259"/>
                </a:lnTo>
                <a:lnTo>
                  <a:pt x="14149" y="3837"/>
                </a:lnTo>
                <a:lnTo>
                  <a:pt x="11596" y="6504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2"/>
                </a:lnTo>
                <a:lnTo>
                  <a:pt x="5994" y="853"/>
                </a:lnTo>
                <a:lnTo>
                  <a:pt x="2783" y="853"/>
                </a:lnTo>
                <a:lnTo>
                  <a:pt x="0" y="2642"/>
                </a:lnTo>
                <a:lnTo>
                  <a:pt x="0" y="55652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2682374" y="5762959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38" y="24627"/>
                </a:moveTo>
                <a:lnTo>
                  <a:pt x="35938" y="55666"/>
                </a:lnTo>
                <a:lnTo>
                  <a:pt x="37299" y="57175"/>
                </a:lnTo>
                <a:lnTo>
                  <a:pt x="39851" y="57506"/>
                </a:lnTo>
                <a:lnTo>
                  <a:pt x="42555" y="57456"/>
                </a:lnTo>
                <a:lnTo>
                  <a:pt x="45655" y="55666"/>
                </a:lnTo>
                <a:lnTo>
                  <a:pt x="45655" y="19559"/>
                </a:lnTo>
                <a:lnTo>
                  <a:pt x="45337" y="16319"/>
                </a:lnTo>
                <a:lnTo>
                  <a:pt x="44690" y="13629"/>
                </a:lnTo>
                <a:lnTo>
                  <a:pt x="44042" y="10947"/>
                </a:lnTo>
                <a:lnTo>
                  <a:pt x="41475" y="6606"/>
                </a:lnTo>
                <a:lnTo>
                  <a:pt x="38022" y="2999"/>
                </a:lnTo>
                <a:lnTo>
                  <a:pt x="33209" y="598"/>
                </a:lnTo>
                <a:lnTo>
                  <a:pt x="30225" y="0"/>
                </a:lnTo>
                <a:lnTo>
                  <a:pt x="23672" y="0"/>
                </a:lnTo>
                <a:lnTo>
                  <a:pt x="20674" y="774"/>
                </a:lnTo>
                <a:lnTo>
                  <a:pt x="17701" y="2325"/>
                </a:lnTo>
                <a:lnTo>
                  <a:pt x="14730" y="3873"/>
                </a:lnTo>
                <a:lnTo>
                  <a:pt x="11757" y="6314"/>
                </a:lnTo>
                <a:lnTo>
                  <a:pt x="8787" y="9665"/>
                </a:lnTo>
                <a:lnTo>
                  <a:pt x="8787" y="2642"/>
                </a:lnTo>
                <a:lnTo>
                  <a:pt x="8571" y="1854"/>
                </a:lnTo>
                <a:lnTo>
                  <a:pt x="6004" y="864"/>
                </a:lnTo>
                <a:lnTo>
                  <a:pt x="2793" y="864"/>
                </a:lnTo>
                <a:lnTo>
                  <a:pt x="0" y="2642"/>
                </a:lnTo>
                <a:lnTo>
                  <a:pt x="0" y="55666"/>
                </a:lnTo>
                <a:lnTo>
                  <a:pt x="1356" y="57175"/>
                </a:lnTo>
                <a:lnTo>
                  <a:pt x="3898" y="57506"/>
                </a:lnTo>
                <a:lnTo>
                  <a:pt x="6626" y="57456"/>
                </a:lnTo>
                <a:lnTo>
                  <a:pt x="9726" y="55666"/>
                </a:lnTo>
                <a:lnTo>
                  <a:pt x="9726" y="18619"/>
                </a:lnTo>
                <a:lnTo>
                  <a:pt x="12395" y="15267"/>
                </a:lnTo>
                <a:lnTo>
                  <a:pt x="14946" y="12740"/>
                </a:lnTo>
                <a:lnTo>
                  <a:pt x="17373" y="11012"/>
                </a:lnTo>
                <a:lnTo>
                  <a:pt x="22247" y="8420"/>
                </a:lnTo>
                <a:lnTo>
                  <a:pt x="26568" y="8420"/>
                </a:lnTo>
                <a:lnTo>
                  <a:pt x="29667" y="9475"/>
                </a:lnTo>
                <a:lnTo>
                  <a:pt x="32255" y="11214"/>
                </a:lnTo>
                <a:lnTo>
                  <a:pt x="34074" y="13882"/>
                </a:lnTo>
                <a:lnTo>
                  <a:pt x="35239" y="17312"/>
                </a:lnTo>
                <a:lnTo>
                  <a:pt x="35938" y="21592"/>
                </a:lnTo>
                <a:lnTo>
                  <a:pt x="3593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2741004" y="5762962"/>
            <a:ext cx="37525" cy="58254"/>
          </a:xfrm>
          <a:custGeom>
            <a:avLst/>
            <a:gdLst/>
            <a:ahLst/>
            <a:cxnLst/>
            <a:rect l="l" t="t" r="r" b="b"/>
            <a:pathLst>
              <a:path w="37525" h="58254">
                <a:moveTo>
                  <a:pt x="482" y="53021"/>
                </a:moveTo>
                <a:lnTo>
                  <a:pt x="3300" y="55270"/>
                </a:lnTo>
                <a:lnTo>
                  <a:pt x="6742" y="56692"/>
                </a:lnTo>
                <a:lnTo>
                  <a:pt x="9636" y="57517"/>
                </a:lnTo>
                <a:lnTo>
                  <a:pt x="13042" y="58103"/>
                </a:lnTo>
                <a:lnTo>
                  <a:pt x="16725" y="58254"/>
                </a:lnTo>
                <a:lnTo>
                  <a:pt x="19799" y="58254"/>
                </a:lnTo>
                <a:lnTo>
                  <a:pt x="22593" y="57887"/>
                </a:lnTo>
                <a:lnTo>
                  <a:pt x="25145" y="57136"/>
                </a:lnTo>
                <a:lnTo>
                  <a:pt x="27708" y="56386"/>
                </a:lnTo>
                <a:lnTo>
                  <a:pt x="29894" y="55281"/>
                </a:lnTo>
                <a:lnTo>
                  <a:pt x="33591" y="52387"/>
                </a:lnTo>
                <a:lnTo>
                  <a:pt x="36028" y="48477"/>
                </a:lnTo>
                <a:lnTo>
                  <a:pt x="37525" y="43942"/>
                </a:lnTo>
                <a:lnTo>
                  <a:pt x="37525" y="41238"/>
                </a:lnTo>
                <a:lnTo>
                  <a:pt x="37148" y="36993"/>
                </a:lnTo>
                <a:lnTo>
                  <a:pt x="35610" y="33693"/>
                </a:lnTo>
                <a:lnTo>
                  <a:pt x="32078" y="29919"/>
                </a:lnTo>
                <a:lnTo>
                  <a:pt x="29005" y="28091"/>
                </a:lnTo>
                <a:lnTo>
                  <a:pt x="25728" y="26531"/>
                </a:lnTo>
                <a:lnTo>
                  <a:pt x="22402" y="25185"/>
                </a:lnTo>
                <a:lnTo>
                  <a:pt x="19151" y="23915"/>
                </a:lnTo>
                <a:lnTo>
                  <a:pt x="16102" y="22579"/>
                </a:lnTo>
                <a:lnTo>
                  <a:pt x="12560" y="20091"/>
                </a:lnTo>
                <a:lnTo>
                  <a:pt x="10601" y="16725"/>
                </a:lnTo>
                <a:lnTo>
                  <a:pt x="10806" y="13068"/>
                </a:lnTo>
                <a:lnTo>
                  <a:pt x="13042" y="9691"/>
                </a:lnTo>
                <a:lnTo>
                  <a:pt x="16127" y="8103"/>
                </a:lnTo>
                <a:lnTo>
                  <a:pt x="18845" y="7545"/>
                </a:lnTo>
                <a:lnTo>
                  <a:pt x="22351" y="7545"/>
                </a:lnTo>
                <a:lnTo>
                  <a:pt x="25422" y="8178"/>
                </a:lnTo>
                <a:lnTo>
                  <a:pt x="29159" y="9561"/>
                </a:lnTo>
                <a:lnTo>
                  <a:pt x="31748" y="10947"/>
                </a:lnTo>
                <a:lnTo>
                  <a:pt x="34289" y="11023"/>
                </a:lnTo>
                <a:lnTo>
                  <a:pt x="34808" y="8445"/>
                </a:lnTo>
                <a:lnTo>
                  <a:pt x="34617" y="5386"/>
                </a:lnTo>
                <a:lnTo>
                  <a:pt x="32410" y="2794"/>
                </a:lnTo>
                <a:lnTo>
                  <a:pt x="29833" y="1587"/>
                </a:lnTo>
                <a:lnTo>
                  <a:pt x="26262" y="582"/>
                </a:lnTo>
                <a:lnTo>
                  <a:pt x="23442" y="115"/>
                </a:lnTo>
                <a:lnTo>
                  <a:pt x="17399" y="0"/>
                </a:lnTo>
                <a:lnTo>
                  <a:pt x="14579" y="431"/>
                </a:lnTo>
                <a:lnTo>
                  <a:pt x="9740" y="2160"/>
                </a:lnTo>
                <a:lnTo>
                  <a:pt x="6120" y="4737"/>
                </a:lnTo>
                <a:lnTo>
                  <a:pt x="3315" y="7837"/>
                </a:lnTo>
                <a:lnTo>
                  <a:pt x="1699" y="11645"/>
                </a:lnTo>
                <a:lnTo>
                  <a:pt x="1281" y="15721"/>
                </a:lnTo>
                <a:lnTo>
                  <a:pt x="1673" y="20102"/>
                </a:lnTo>
                <a:lnTo>
                  <a:pt x="3210" y="23482"/>
                </a:lnTo>
                <a:lnTo>
                  <a:pt x="5486" y="26160"/>
                </a:lnTo>
                <a:lnTo>
                  <a:pt x="8153" y="28397"/>
                </a:lnTo>
                <a:lnTo>
                  <a:pt x="11328" y="30085"/>
                </a:lnTo>
                <a:lnTo>
                  <a:pt x="14630" y="31507"/>
                </a:lnTo>
                <a:lnTo>
                  <a:pt x="17917" y="32818"/>
                </a:lnTo>
                <a:lnTo>
                  <a:pt x="21066" y="34034"/>
                </a:lnTo>
                <a:lnTo>
                  <a:pt x="24991" y="36295"/>
                </a:lnTo>
                <a:lnTo>
                  <a:pt x="27547" y="39254"/>
                </a:lnTo>
                <a:lnTo>
                  <a:pt x="27914" y="41997"/>
                </a:lnTo>
                <a:lnTo>
                  <a:pt x="27658" y="44705"/>
                </a:lnTo>
                <a:lnTo>
                  <a:pt x="25844" y="47699"/>
                </a:lnTo>
                <a:lnTo>
                  <a:pt x="22719" y="49593"/>
                </a:lnTo>
                <a:lnTo>
                  <a:pt x="20040" y="50305"/>
                </a:lnTo>
                <a:lnTo>
                  <a:pt x="16902" y="50482"/>
                </a:lnTo>
                <a:lnTo>
                  <a:pt x="12762" y="50217"/>
                </a:lnTo>
                <a:lnTo>
                  <a:pt x="9385" y="49150"/>
                </a:lnTo>
                <a:lnTo>
                  <a:pt x="6677" y="47941"/>
                </a:lnTo>
                <a:lnTo>
                  <a:pt x="3556" y="46216"/>
                </a:lnTo>
                <a:lnTo>
                  <a:pt x="290" y="46620"/>
                </a:lnTo>
                <a:lnTo>
                  <a:pt x="0" y="49428"/>
                </a:lnTo>
                <a:lnTo>
                  <a:pt x="48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2792112" y="5806904"/>
            <a:ext cx="12661" cy="13729"/>
          </a:xfrm>
          <a:custGeom>
            <a:avLst/>
            <a:gdLst/>
            <a:ahLst/>
            <a:cxnLst/>
            <a:rect l="l" t="t" r="r" b="b"/>
            <a:pathLst>
              <a:path w="12661" h="13729">
                <a:moveTo>
                  <a:pt x="12661" y="6771"/>
                </a:moveTo>
                <a:lnTo>
                  <a:pt x="12661" y="4063"/>
                </a:lnTo>
                <a:lnTo>
                  <a:pt x="12218" y="2260"/>
                </a:lnTo>
                <a:lnTo>
                  <a:pt x="8776" y="0"/>
                </a:lnTo>
                <a:lnTo>
                  <a:pt x="3989" y="0"/>
                </a:lnTo>
                <a:lnTo>
                  <a:pt x="1383" y="1385"/>
                </a:lnTo>
                <a:lnTo>
                  <a:pt x="0" y="4168"/>
                </a:lnTo>
                <a:lnTo>
                  <a:pt x="0" y="9665"/>
                </a:lnTo>
                <a:lnTo>
                  <a:pt x="1346" y="12372"/>
                </a:lnTo>
                <a:lnTo>
                  <a:pt x="3898" y="13729"/>
                </a:lnTo>
                <a:lnTo>
                  <a:pt x="8686" y="13729"/>
                </a:lnTo>
                <a:lnTo>
                  <a:pt x="11290" y="12332"/>
                </a:lnTo>
                <a:lnTo>
                  <a:pt x="12661" y="9564"/>
                </a:lnTo>
                <a:lnTo>
                  <a:pt x="12661" y="6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7057476" y="321421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7057476" y="326754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7057476" y="33208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7057476" y="33742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7057476" y="34275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7057476" y="34809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7057476" y="353425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7057476" y="358759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7057476" y="364093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7057476" y="36942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7057476" y="374760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7057476" y="38009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7057476" y="385429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7057476" y="39076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7057476" y="39609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7057476" y="401432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7057476" y="406764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7057476" y="41209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7057476" y="41743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7057476" y="42276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7057476" y="42810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7057476" y="433436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4539805" y="3142206"/>
            <a:ext cx="2522231" cy="3974586"/>
          </a:xfrm>
          <a:custGeom>
            <a:avLst/>
            <a:gdLst/>
            <a:ahLst/>
            <a:cxnLst/>
            <a:rect l="l" t="t" r="r" b="b"/>
            <a:pathLst>
              <a:path w="2522231" h="3974586">
                <a:moveTo>
                  <a:pt x="0" y="0"/>
                </a:moveTo>
                <a:lnTo>
                  <a:pt x="0" y="3974586"/>
                </a:lnTo>
                <a:lnTo>
                  <a:pt x="2522231" y="3974586"/>
                </a:lnTo>
                <a:lnTo>
                  <a:pt x="252223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98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4602420" y="3344586"/>
            <a:ext cx="110883" cy="121500"/>
          </a:xfrm>
          <a:custGeom>
            <a:avLst/>
            <a:gdLst/>
            <a:ahLst/>
            <a:cxnLst/>
            <a:rect l="l" t="t" r="r" b="b"/>
            <a:pathLst>
              <a:path w="110883" h="121500">
                <a:moveTo>
                  <a:pt x="1281" y="120586"/>
                </a:moveTo>
                <a:lnTo>
                  <a:pt x="4013" y="121208"/>
                </a:lnTo>
                <a:lnTo>
                  <a:pt x="7847" y="121500"/>
                </a:lnTo>
                <a:lnTo>
                  <a:pt x="15519" y="121424"/>
                </a:lnTo>
                <a:lnTo>
                  <a:pt x="18806" y="121169"/>
                </a:lnTo>
                <a:lnTo>
                  <a:pt x="22528" y="119797"/>
                </a:lnTo>
                <a:lnTo>
                  <a:pt x="23914" y="117029"/>
                </a:lnTo>
                <a:lnTo>
                  <a:pt x="31546" y="93496"/>
                </a:lnTo>
                <a:lnTo>
                  <a:pt x="36931" y="74700"/>
                </a:lnTo>
                <a:lnTo>
                  <a:pt x="53949" y="23544"/>
                </a:lnTo>
                <a:lnTo>
                  <a:pt x="54316" y="0"/>
                </a:lnTo>
                <a:lnTo>
                  <a:pt x="46695" y="151"/>
                </a:lnTo>
                <a:lnTo>
                  <a:pt x="39811" y="2286"/>
                </a:lnTo>
                <a:lnTo>
                  <a:pt x="1396" y="111633"/>
                </a:lnTo>
                <a:lnTo>
                  <a:pt x="0" y="116838"/>
                </a:lnTo>
                <a:lnTo>
                  <a:pt x="1281" y="120586"/>
                </a:lnTo>
                <a:close/>
              </a:path>
              <a:path w="110883" h="121500">
                <a:moveTo>
                  <a:pt x="71066" y="74700"/>
                </a:moveTo>
                <a:lnTo>
                  <a:pt x="36931" y="74700"/>
                </a:lnTo>
                <a:lnTo>
                  <a:pt x="31546" y="93496"/>
                </a:lnTo>
                <a:lnTo>
                  <a:pt x="76744" y="93496"/>
                </a:lnTo>
                <a:lnTo>
                  <a:pt x="84833" y="117676"/>
                </a:lnTo>
                <a:lnTo>
                  <a:pt x="85763" y="119631"/>
                </a:lnTo>
                <a:lnTo>
                  <a:pt x="88657" y="121079"/>
                </a:lnTo>
                <a:lnTo>
                  <a:pt x="91771" y="121345"/>
                </a:lnTo>
                <a:lnTo>
                  <a:pt x="95996" y="121500"/>
                </a:lnTo>
                <a:lnTo>
                  <a:pt x="104583" y="121410"/>
                </a:lnTo>
                <a:lnTo>
                  <a:pt x="108064" y="121104"/>
                </a:lnTo>
                <a:lnTo>
                  <a:pt x="110883" y="118426"/>
                </a:lnTo>
                <a:lnTo>
                  <a:pt x="110501" y="115822"/>
                </a:lnTo>
                <a:lnTo>
                  <a:pt x="109306" y="111823"/>
                </a:lnTo>
                <a:lnTo>
                  <a:pt x="72096" y="5130"/>
                </a:lnTo>
                <a:lnTo>
                  <a:pt x="68132" y="800"/>
                </a:lnTo>
                <a:lnTo>
                  <a:pt x="60893" y="50"/>
                </a:lnTo>
                <a:lnTo>
                  <a:pt x="54316" y="0"/>
                </a:lnTo>
                <a:lnTo>
                  <a:pt x="54049" y="23544"/>
                </a:lnTo>
                <a:lnTo>
                  <a:pt x="71066" y="747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4722275" y="3374186"/>
            <a:ext cx="67754" cy="93383"/>
          </a:xfrm>
          <a:custGeom>
            <a:avLst/>
            <a:gdLst/>
            <a:ahLst/>
            <a:cxnLst/>
            <a:rect l="l" t="t" r="r" b="b"/>
            <a:pathLst>
              <a:path w="67754" h="93383">
                <a:moveTo>
                  <a:pt x="39523" y="93383"/>
                </a:moveTo>
                <a:lnTo>
                  <a:pt x="42378" y="93383"/>
                </a:lnTo>
                <a:lnTo>
                  <a:pt x="45161" y="93143"/>
                </a:lnTo>
                <a:lnTo>
                  <a:pt x="47854" y="92649"/>
                </a:lnTo>
                <a:lnTo>
                  <a:pt x="50557" y="92138"/>
                </a:lnTo>
                <a:lnTo>
                  <a:pt x="55345" y="90680"/>
                </a:lnTo>
                <a:lnTo>
                  <a:pt x="59677" y="88966"/>
                </a:lnTo>
                <a:lnTo>
                  <a:pt x="63284" y="86907"/>
                </a:lnTo>
                <a:lnTo>
                  <a:pt x="66739" y="83566"/>
                </a:lnTo>
                <a:lnTo>
                  <a:pt x="67449" y="81014"/>
                </a:lnTo>
                <a:lnTo>
                  <a:pt x="67754" y="77914"/>
                </a:lnTo>
                <a:lnTo>
                  <a:pt x="67740" y="71236"/>
                </a:lnTo>
                <a:lnTo>
                  <a:pt x="67499" y="68633"/>
                </a:lnTo>
                <a:lnTo>
                  <a:pt x="66600" y="65318"/>
                </a:lnTo>
                <a:lnTo>
                  <a:pt x="64021" y="64543"/>
                </a:lnTo>
                <a:lnTo>
                  <a:pt x="60666" y="66941"/>
                </a:lnTo>
                <a:lnTo>
                  <a:pt x="57491" y="69202"/>
                </a:lnTo>
                <a:lnTo>
                  <a:pt x="53722" y="71452"/>
                </a:lnTo>
                <a:lnTo>
                  <a:pt x="49060" y="73367"/>
                </a:lnTo>
                <a:lnTo>
                  <a:pt x="46291" y="73839"/>
                </a:lnTo>
                <a:lnTo>
                  <a:pt x="39902" y="73839"/>
                </a:lnTo>
                <a:lnTo>
                  <a:pt x="37122" y="73266"/>
                </a:lnTo>
                <a:lnTo>
                  <a:pt x="34735" y="72125"/>
                </a:lnTo>
                <a:lnTo>
                  <a:pt x="30365" y="69267"/>
                </a:lnTo>
                <a:lnTo>
                  <a:pt x="27204" y="64669"/>
                </a:lnTo>
                <a:lnTo>
                  <a:pt x="26009" y="61826"/>
                </a:lnTo>
                <a:lnTo>
                  <a:pt x="25210" y="58409"/>
                </a:lnTo>
                <a:lnTo>
                  <a:pt x="24396" y="55003"/>
                </a:lnTo>
                <a:lnTo>
                  <a:pt x="24004" y="51055"/>
                </a:lnTo>
                <a:lnTo>
                  <a:pt x="24004" y="37543"/>
                </a:lnTo>
                <a:lnTo>
                  <a:pt x="25617" y="30671"/>
                </a:lnTo>
                <a:lnTo>
                  <a:pt x="28842" y="25999"/>
                </a:lnTo>
                <a:lnTo>
                  <a:pt x="32068" y="21300"/>
                </a:lnTo>
                <a:lnTo>
                  <a:pt x="36715" y="18975"/>
                </a:lnTo>
                <a:lnTo>
                  <a:pt x="45885" y="18975"/>
                </a:lnTo>
                <a:lnTo>
                  <a:pt x="48552" y="19406"/>
                </a:lnTo>
                <a:lnTo>
                  <a:pt x="53023" y="21145"/>
                </a:lnTo>
                <a:lnTo>
                  <a:pt x="56551" y="23154"/>
                </a:lnTo>
                <a:lnTo>
                  <a:pt x="59561" y="25173"/>
                </a:lnTo>
                <a:lnTo>
                  <a:pt x="63031" y="27330"/>
                </a:lnTo>
                <a:lnTo>
                  <a:pt x="66498" y="25146"/>
                </a:lnTo>
                <a:lnTo>
                  <a:pt x="67438" y="21170"/>
                </a:lnTo>
                <a:lnTo>
                  <a:pt x="67387" y="14709"/>
                </a:lnTo>
                <a:lnTo>
                  <a:pt x="67067" y="11620"/>
                </a:lnTo>
                <a:lnTo>
                  <a:pt x="65991" y="8585"/>
                </a:lnTo>
                <a:lnTo>
                  <a:pt x="62978" y="5857"/>
                </a:lnTo>
                <a:lnTo>
                  <a:pt x="59691" y="3989"/>
                </a:lnTo>
                <a:lnTo>
                  <a:pt x="55766" y="2400"/>
                </a:lnTo>
                <a:lnTo>
                  <a:pt x="51447" y="1079"/>
                </a:lnTo>
                <a:lnTo>
                  <a:pt x="46673" y="204"/>
                </a:lnTo>
                <a:lnTo>
                  <a:pt x="41760" y="0"/>
                </a:lnTo>
                <a:lnTo>
                  <a:pt x="35685" y="0"/>
                </a:lnTo>
                <a:lnTo>
                  <a:pt x="30099" y="953"/>
                </a:lnTo>
                <a:lnTo>
                  <a:pt x="25019" y="2872"/>
                </a:lnTo>
                <a:lnTo>
                  <a:pt x="19925" y="4801"/>
                </a:lnTo>
                <a:lnTo>
                  <a:pt x="15533" y="7747"/>
                </a:lnTo>
                <a:lnTo>
                  <a:pt x="11811" y="11710"/>
                </a:lnTo>
                <a:lnTo>
                  <a:pt x="8088" y="15684"/>
                </a:lnTo>
                <a:lnTo>
                  <a:pt x="5184" y="20688"/>
                </a:lnTo>
                <a:lnTo>
                  <a:pt x="3114" y="26733"/>
                </a:lnTo>
                <a:lnTo>
                  <a:pt x="1028" y="32781"/>
                </a:lnTo>
                <a:lnTo>
                  <a:pt x="0" y="39956"/>
                </a:lnTo>
                <a:lnTo>
                  <a:pt x="0" y="55460"/>
                </a:lnTo>
                <a:lnTo>
                  <a:pt x="852" y="61851"/>
                </a:lnTo>
                <a:lnTo>
                  <a:pt x="2551" y="67424"/>
                </a:lnTo>
                <a:lnTo>
                  <a:pt x="4254" y="73014"/>
                </a:lnTo>
                <a:lnTo>
                  <a:pt x="6781" y="77737"/>
                </a:lnTo>
                <a:lnTo>
                  <a:pt x="10133" y="81611"/>
                </a:lnTo>
                <a:lnTo>
                  <a:pt x="13488" y="85484"/>
                </a:lnTo>
                <a:lnTo>
                  <a:pt x="17628" y="88430"/>
                </a:lnTo>
                <a:lnTo>
                  <a:pt x="22557" y="90413"/>
                </a:lnTo>
                <a:lnTo>
                  <a:pt x="27481" y="92393"/>
                </a:lnTo>
                <a:lnTo>
                  <a:pt x="33148" y="93383"/>
                </a:lnTo>
                <a:lnTo>
                  <a:pt x="39523" y="93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4802281" y="3374186"/>
            <a:ext cx="67769" cy="93383"/>
          </a:xfrm>
          <a:custGeom>
            <a:avLst/>
            <a:gdLst/>
            <a:ahLst/>
            <a:cxnLst/>
            <a:rect l="l" t="t" r="r" b="b"/>
            <a:pathLst>
              <a:path w="67769" h="93383">
                <a:moveTo>
                  <a:pt x="39523" y="93383"/>
                </a:moveTo>
                <a:lnTo>
                  <a:pt x="42382" y="93383"/>
                </a:lnTo>
                <a:lnTo>
                  <a:pt x="45161" y="93143"/>
                </a:lnTo>
                <a:lnTo>
                  <a:pt x="47868" y="92649"/>
                </a:lnTo>
                <a:lnTo>
                  <a:pt x="50561" y="92138"/>
                </a:lnTo>
                <a:lnTo>
                  <a:pt x="55349" y="90680"/>
                </a:lnTo>
                <a:lnTo>
                  <a:pt x="59681" y="88966"/>
                </a:lnTo>
                <a:lnTo>
                  <a:pt x="63284" y="86907"/>
                </a:lnTo>
                <a:lnTo>
                  <a:pt x="66739" y="83566"/>
                </a:lnTo>
                <a:lnTo>
                  <a:pt x="67463" y="81014"/>
                </a:lnTo>
                <a:lnTo>
                  <a:pt x="67769" y="77914"/>
                </a:lnTo>
                <a:lnTo>
                  <a:pt x="67744" y="71236"/>
                </a:lnTo>
                <a:lnTo>
                  <a:pt x="67503" y="68633"/>
                </a:lnTo>
                <a:lnTo>
                  <a:pt x="66600" y="65318"/>
                </a:lnTo>
                <a:lnTo>
                  <a:pt x="64021" y="64543"/>
                </a:lnTo>
                <a:lnTo>
                  <a:pt x="60670" y="66941"/>
                </a:lnTo>
                <a:lnTo>
                  <a:pt x="57495" y="69202"/>
                </a:lnTo>
                <a:lnTo>
                  <a:pt x="53722" y="71452"/>
                </a:lnTo>
                <a:lnTo>
                  <a:pt x="49060" y="73367"/>
                </a:lnTo>
                <a:lnTo>
                  <a:pt x="46291" y="73839"/>
                </a:lnTo>
                <a:lnTo>
                  <a:pt x="39905" y="73839"/>
                </a:lnTo>
                <a:lnTo>
                  <a:pt x="37137" y="73266"/>
                </a:lnTo>
                <a:lnTo>
                  <a:pt x="34735" y="72125"/>
                </a:lnTo>
                <a:lnTo>
                  <a:pt x="30379" y="69267"/>
                </a:lnTo>
                <a:lnTo>
                  <a:pt x="27219" y="64669"/>
                </a:lnTo>
                <a:lnTo>
                  <a:pt x="26009" y="61826"/>
                </a:lnTo>
                <a:lnTo>
                  <a:pt x="25210" y="58409"/>
                </a:lnTo>
                <a:lnTo>
                  <a:pt x="24396" y="55003"/>
                </a:lnTo>
                <a:lnTo>
                  <a:pt x="24004" y="51055"/>
                </a:lnTo>
                <a:lnTo>
                  <a:pt x="24004" y="37543"/>
                </a:lnTo>
                <a:lnTo>
                  <a:pt x="25617" y="30671"/>
                </a:lnTo>
                <a:lnTo>
                  <a:pt x="28842" y="25999"/>
                </a:lnTo>
                <a:lnTo>
                  <a:pt x="32068" y="21300"/>
                </a:lnTo>
                <a:lnTo>
                  <a:pt x="36715" y="18975"/>
                </a:lnTo>
                <a:lnTo>
                  <a:pt x="45885" y="18975"/>
                </a:lnTo>
                <a:lnTo>
                  <a:pt x="48553" y="19406"/>
                </a:lnTo>
                <a:lnTo>
                  <a:pt x="53023" y="21145"/>
                </a:lnTo>
                <a:lnTo>
                  <a:pt x="56555" y="23154"/>
                </a:lnTo>
                <a:lnTo>
                  <a:pt x="59565" y="25173"/>
                </a:lnTo>
                <a:lnTo>
                  <a:pt x="63032" y="27330"/>
                </a:lnTo>
                <a:lnTo>
                  <a:pt x="66498" y="25146"/>
                </a:lnTo>
                <a:lnTo>
                  <a:pt x="67438" y="21170"/>
                </a:lnTo>
                <a:lnTo>
                  <a:pt x="67398" y="14709"/>
                </a:lnTo>
                <a:lnTo>
                  <a:pt x="67082" y="11620"/>
                </a:lnTo>
                <a:lnTo>
                  <a:pt x="65991" y="8585"/>
                </a:lnTo>
                <a:lnTo>
                  <a:pt x="62991" y="5857"/>
                </a:lnTo>
                <a:lnTo>
                  <a:pt x="59705" y="3989"/>
                </a:lnTo>
                <a:lnTo>
                  <a:pt x="55766" y="2400"/>
                </a:lnTo>
                <a:lnTo>
                  <a:pt x="51461" y="1079"/>
                </a:lnTo>
                <a:lnTo>
                  <a:pt x="46687" y="204"/>
                </a:lnTo>
                <a:lnTo>
                  <a:pt x="41760" y="0"/>
                </a:lnTo>
                <a:lnTo>
                  <a:pt x="35689" y="0"/>
                </a:lnTo>
                <a:lnTo>
                  <a:pt x="30099" y="953"/>
                </a:lnTo>
                <a:lnTo>
                  <a:pt x="25020" y="2872"/>
                </a:lnTo>
                <a:lnTo>
                  <a:pt x="19928" y="4801"/>
                </a:lnTo>
                <a:lnTo>
                  <a:pt x="15533" y="7747"/>
                </a:lnTo>
                <a:lnTo>
                  <a:pt x="11811" y="11710"/>
                </a:lnTo>
                <a:lnTo>
                  <a:pt x="8092" y="15684"/>
                </a:lnTo>
                <a:lnTo>
                  <a:pt x="5194" y="20688"/>
                </a:lnTo>
                <a:lnTo>
                  <a:pt x="3114" y="26733"/>
                </a:lnTo>
                <a:lnTo>
                  <a:pt x="1043" y="32781"/>
                </a:lnTo>
                <a:lnTo>
                  <a:pt x="0" y="39956"/>
                </a:lnTo>
                <a:lnTo>
                  <a:pt x="0" y="55460"/>
                </a:lnTo>
                <a:lnTo>
                  <a:pt x="863" y="61851"/>
                </a:lnTo>
                <a:lnTo>
                  <a:pt x="2555" y="67424"/>
                </a:lnTo>
                <a:lnTo>
                  <a:pt x="4269" y="73014"/>
                </a:lnTo>
                <a:lnTo>
                  <a:pt x="6781" y="77737"/>
                </a:lnTo>
                <a:lnTo>
                  <a:pt x="10137" y="81611"/>
                </a:lnTo>
                <a:lnTo>
                  <a:pt x="13488" y="85484"/>
                </a:lnTo>
                <a:lnTo>
                  <a:pt x="17628" y="88430"/>
                </a:lnTo>
                <a:lnTo>
                  <a:pt x="22557" y="90413"/>
                </a:lnTo>
                <a:lnTo>
                  <a:pt x="27485" y="92393"/>
                </a:lnTo>
                <a:lnTo>
                  <a:pt x="33148" y="93383"/>
                </a:lnTo>
                <a:lnTo>
                  <a:pt x="39523" y="93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4882297" y="3374089"/>
            <a:ext cx="88913" cy="93574"/>
          </a:xfrm>
          <a:custGeom>
            <a:avLst/>
            <a:gdLst/>
            <a:ahLst/>
            <a:cxnLst/>
            <a:rect l="l" t="t" r="r" b="b"/>
            <a:pathLst>
              <a:path w="88913" h="93574">
                <a:moveTo>
                  <a:pt x="864" y="61445"/>
                </a:moveTo>
                <a:lnTo>
                  <a:pt x="2603" y="67158"/>
                </a:lnTo>
                <a:lnTo>
                  <a:pt x="4331" y="72861"/>
                </a:lnTo>
                <a:lnTo>
                  <a:pt x="6998" y="77663"/>
                </a:lnTo>
                <a:lnTo>
                  <a:pt x="10591" y="81572"/>
                </a:lnTo>
                <a:lnTo>
                  <a:pt x="14198" y="85471"/>
                </a:lnTo>
                <a:lnTo>
                  <a:pt x="18721" y="88445"/>
                </a:lnTo>
                <a:lnTo>
                  <a:pt x="24182" y="90515"/>
                </a:lnTo>
                <a:lnTo>
                  <a:pt x="29643" y="92544"/>
                </a:lnTo>
                <a:lnTo>
                  <a:pt x="26899" y="64339"/>
                </a:lnTo>
                <a:lnTo>
                  <a:pt x="25794" y="61341"/>
                </a:lnTo>
                <a:lnTo>
                  <a:pt x="25106" y="57899"/>
                </a:lnTo>
                <a:lnTo>
                  <a:pt x="24423" y="54457"/>
                </a:lnTo>
                <a:lnTo>
                  <a:pt x="24091" y="50699"/>
                </a:lnTo>
                <a:lnTo>
                  <a:pt x="24091" y="42203"/>
                </a:lnTo>
                <a:lnTo>
                  <a:pt x="24498" y="38265"/>
                </a:lnTo>
                <a:lnTo>
                  <a:pt x="25347" y="34837"/>
                </a:lnTo>
                <a:lnTo>
                  <a:pt x="26175" y="31381"/>
                </a:lnTo>
                <a:lnTo>
                  <a:pt x="27443" y="28450"/>
                </a:lnTo>
                <a:lnTo>
                  <a:pt x="29109" y="25985"/>
                </a:lnTo>
                <a:lnTo>
                  <a:pt x="32918" y="21694"/>
                </a:lnTo>
                <a:lnTo>
                  <a:pt x="35521" y="20408"/>
                </a:lnTo>
                <a:lnTo>
                  <a:pt x="38124" y="19141"/>
                </a:lnTo>
                <a:lnTo>
                  <a:pt x="41173" y="18503"/>
                </a:lnTo>
                <a:lnTo>
                  <a:pt x="48553" y="18503"/>
                </a:lnTo>
                <a:lnTo>
                  <a:pt x="51790" y="19217"/>
                </a:lnTo>
                <a:lnTo>
                  <a:pt x="54367" y="20650"/>
                </a:lnTo>
                <a:lnTo>
                  <a:pt x="56934" y="22075"/>
                </a:lnTo>
                <a:lnTo>
                  <a:pt x="60552" y="26593"/>
                </a:lnTo>
                <a:lnTo>
                  <a:pt x="62090" y="29149"/>
                </a:lnTo>
                <a:lnTo>
                  <a:pt x="63195" y="32133"/>
                </a:lnTo>
                <a:lnTo>
                  <a:pt x="63856" y="35575"/>
                </a:lnTo>
                <a:lnTo>
                  <a:pt x="64502" y="39016"/>
                </a:lnTo>
                <a:lnTo>
                  <a:pt x="64833" y="42786"/>
                </a:lnTo>
                <a:lnTo>
                  <a:pt x="64833" y="51282"/>
                </a:lnTo>
                <a:lnTo>
                  <a:pt x="64425" y="55195"/>
                </a:lnTo>
                <a:lnTo>
                  <a:pt x="63615" y="58651"/>
                </a:lnTo>
                <a:lnTo>
                  <a:pt x="62812" y="62078"/>
                </a:lnTo>
                <a:lnTo>
                  <a:pt x="61570" y="65012"/>
                </a:lnTo>
                <a:lnTo>
                  <a:pt x="59893" y="67439"/>
                </a:lnTo>
                <a:lnTo>
                  <a:pt x="56095" y="71694"/>
                </a:lnTo>
                <a:lnTo>
                  <a:pt x="53478" y="72975"/>
                </a:lnTo>
                <a:lnTo>
                  <a:pt x="50876" y="74232"/>
                </a:lnTo>
                <a:lnTo>
                  <a:pt x="47801" y="74880"/>
                </a:lnTo>
                <a:lnTo>
                  <a:pt x="40425" y="74880"/>
                </a:lnTo>
                <a:lnTo>
                  <a:pt x="37199" y="74170"/>
                </a:lnTo>
                <a:lnTo>
                  <a:pt x="34596" y="72784"/>
                </a:lnTo>
                <a:lnTo>
                  <a:pt x="36043" y="93574"/>
                </a:lnTo>
                <a:lnTo>
                  <a:pt x="51066" y="93574"/>
                </a:lnTo>
                <a:lnTo>
                  <a:pt x="57722" y="92419"/>
                </a:lnTo>
                <a:lnTo>
                  <a:pt x="63436" y="90133"/>
                </a:lnTo>
                <a:lnTo>
                  <a:pt x="69138" y="87847"/>
                </a:lnTo>
                <a:lnTo>
                  <a:pt x="73875" y="84582"/>
                </a:lnTo>
                <a:lnTo>
                  <a:pt x="77674" y="80366"/>
                </a:lnTo>
                <a:lnTo>
                  <a:pt x="81446" y="76151"/>
                </a:lnTo>
                <a:lnTo>
                  <a:pt x="84265" y="71122"/>
                </a:lnTo>
                <a:lnTo>
                  <a:pt x="86130" y="65293"/>
                </a:lnTo>
                <a:lnTo>
                  <a:pt x="87984" y="59461"/>
                </a:lnTo>
                <a:lnTo>
                  <a:pt x="88913" y="53009"/>
                </a:lnTo>
                <a:lnTo>
                  <a:pt x="88913" y="38571"/>
                </a:lnTo>
                <a:lnTo>
                  <a:pt x="88049" y="32029"/>
                </a:lnTo>
                <a:lnTo>
                  <a:pt x="86310" y="26316"/>
                </a:lnTo>
                <a:lnTo>
                  <a:pt x="84581" y="20624"/>
                </a:lnTo>
                <a:lnTo>
                  <a:pt x="81928" y="15811"/>
                </a:lnTo>
                <a:lnTo>
                  <a:pt x="78357" y="11902"/>
                </a:lnTo>
                <a:lnTo>
                  <a:pt x="74790" y="7988"/>
                </a:lnTo>
                <a:lnTo>
                  <a:pt x="70283" y="5029"/>
                </a:lnTo>
                <a:lnTo>
                  <a:pt x="64833" y="3023"/>
                </a:lnTo>
                <a:lnTo>
                  <a:pt x="59361" y="1004"/>
                </a:lnTo>
                <a:lnTo>
                  <a:pt x="52934" y="0"/>
                </a:lnTo>
                <a:lnTo>
                  <a:pt x="37858" y="0"/>
                </a:lnTo>
                <a:lnTo>
                  <a:pt x="31205" y="1145"/>
                </a:lnTo>
                <a:lnTo>
                  <a:pt x="25528" y="3441"/>
                </a:lnTo>
                <a:lnTo>
                  <a:pt x="19851" y="5742"/>
                </a:lnTo>
                <a:lnTo>
                  <a:pt x="15124" y="8978"/>
                </a:lnTo>
                <a:lnTo>
                  <a:pt x="11341" y="13158"/>
                </a:lnTo>
                <a:lnTo>
                  <a:pt x="7556" y="17348"/>
                </a:lnTo>
                <a:lnTo>
                  <a:pt x="4724" y="22367"/>
                </a:lnTo>
                <a:lnTo>
                  <a:pt x="2833" y="28220"/>
                </a:lnTo>
                <a:lnTo>
                  <a:pt x="939" y="34089"/>
                </a:lnTo>
                <a:lnTo>
                  <a:pt x="0" y="40551"/>
                </a:lnTo>
                <a:lnTo>
                  <a:pt x="0" y="54940"/>
                </a:lnTo>
                <a:lnTo>
                  <a:pt x="864" y="61445"/>
                </a:lnTo>
                <a:close/>
              </a:path>
              <a:path w="88913" h="93574">
                <a:moveTo>
                  <a:pt x="34596" y="72784"/>
                </a:moveTo>
                <a:lnTo>
                  <a:pt x="31990" y="71387"/>
                </a:lnTo>
                <a:lnTo>
                  <a:pt x="29935" y="69419"/>
                </a:lnTo>
                <a:lnTo>
                  <a:pt x="28411" y="66866"/>
                </a:lnTo>
                <a:lnTo>
                  <a:pt x="26899" y="64339"/>
                </a:lnTo>
                <a:lnTo>
                  <a:pt x="29643" y="92544"/>
                </a:lnTo>
                <a:lnTo>
                  <a:pt x="36043" y="93574"/>
                </a:lnTo>
                <a:lnTo>
                  <a:pt x="34596" y="727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4989542" y="3374089"/>
            <a:ext cx="132003" cy="91998"/>
          </a:xfrm>
          <a:custGeom>
            <a:avLst/>
            <a:gdLst/>
            <a:ahLst/>
            <a:cxnLst/>
            <a:rect l="l" t="t" r="r" b="b"/>
            <a:pathLst>
              <a:path w="132003" h="91998">
                <a:moveTo>
                  <a:pt x="71627" y="91757"/>
                </a:moveTo>
                <a:lnTo>
                  <a:pt x="75206" y="91059"/>
                </a:lnTo>
                <a:lnTo>
                  <a:pt x="77683" y="88276"/>
                </a:lnTo>
                <a:lnTo>
                  <a:pt x="77683" y="33108"/>
                </a:lnTo>
                <a:lnTo>
                  <a:pt x="81024" y="28954"/>
                </a:lnTo>
                <a:lnTo>
                  <a:pt x="84124" y="25793"/>
                </a:lnTo>
                <a:lnTo>
                  <a:pt x="86982" y="23619"/>
                </a:lnTo>
                <a:lnTo>
                  <a:pt x="89837" y="21449"/>
                </a:lnTo>
                <a:lnTo>
                  <a:pt x="92645" y="20358"/>
                </a:lnTo>
                <a:lnTo>
                  <a:pt x="95439" y="20358"/>
                </a:lnTo>
                <a:lnTo>
                  <a:pt x="99705" y="20815"/>
                </a:lnTo>
                <a:lnTo>
                  <a:pt x="102995" y="22618"/>
                </a:lnTo>
                <a:lnTo>
                  <a:pt x="105432" y="25538"/>
                </a:lnTo>
                <a:lnTo>
                  <a:pt x="107340" y="29146"/>
                </a:lnTo>
                <a:lnTo>
                  <a:pt x="108391" y="33728"/>
                </a:lnTo>
                <a:lnTo>
                  <a:pt x="108647" y="36269"/>
                </a:lnTo>
                <a:lnTo>
                  <a:pt x="108647" y="88276"/>
                </a:lnTo>
                <a:lnTo>
                  <a:pt x="109155" y="89903"/>
                </a:lnTo>
                <a:lnTo>
                  <a:pt x="111923" y="91375"/>
                </a:lnTo>
                <a:lnTo>
                  <a:pt x="114604" y="91757"/>
                </a:lnTo>
                <a:lnTo>
                  <a:pt x="118007" y="91998"/>
                </a:lnTo>
                <a:lnTo>
                  <a:pt x="122669" y="91998"/>
                </a:lnTo>
                <a:lnTo>
                  <a:pt x="126046" y="91757"/>
                </a:lnTo>
                <a:lnTo>
                  <a:pt x="129588" y="91059"/>
                </a:lnTo>
                <a:lnTo>
                  <a:pt x="132003" y="88276"/>
                </a:lnTo>
                <a:lnTo>
                  <a:pt x="132003" y="30377"/>
                </a:lnTo>
                <a:lnTo>
                  <a:pt x="131507" y="25855"/>
                </a:lnTo>
                <a:lnTo>
                  <a:pt x="130517" y="21574"/>
                </a:lnTo>
                <a:lnTo>
                  <a:pt x="129527" y="17294"/>
                </a:lnTo>
                <a:lnTo>
                  <a:pt x="127863" y="13561"/>
                </a:lnTo>
                <a:lnTo>
                  <a:pt x="125524" y="10360"/>
                </a:lnTo>
                <a:lnTo>
                  <a:pt x="123212" y="7175"/>
                </a:lnTo>
                <a:lnTo>
                  <a:pt x="120153" y="4648"/>
                </a:lnTo>
                <a:lnTo>
                  <a:pt x="116380" y="2794"/>
                </a:lnTo>
                <a:lnTo>
                  <a:pt x="112596" y="925"/>
                </a:lnTo>
                <a:lnTo>
                  <a:pt x="107934" y="0"/>
                </a:lnTo>
                <a:lnTo>
                  <a:pt x="99999" y="0"/>
                </a:lnTo>
                <a:lnTo>
                  <a:pt x="95298" y="875"/>
                </a:lnTo>
                <a:lnTo>
                  <a:pt x="90651" y="2362"/>
                </a:lnTo>
                <a:lnTo>
                  <a:pt x="86003" y="4787"/>
                </a:lnTo>
                <a:lnTo>
                  <a:pt x="81254" y="8280"/>
                </a:lnTo>
                <a:lnTo>
                  <a:pt x="76441" y="12495"/>
                </a:lnTo>
                <a:lnTo>
                  <a:pt x="73964" y="15148"/>
                </a:lnTo>
                <a:lnTo>
                  <a:pt x="71600" y="10782"/>
                </a:lnTo>
                <a:lnTo>
                  <a:pt x="68503" y="7059"/>
                </a:lnTo>
                <a:lnTo>
                  <a:pt x="64514" y="4140"/>
                </a:lnTo>
                <a:lnTo>
                  <a:pt x="59942" y="1775"/>
                </a:lnTo>
                <a:lnTo>
                  <a:pt x="57214" y="1065"/>
                </a:lnTo>
                <a:lnTo>
                  <a:pt x="54481" y="353"/>
                </a:lnTo>
                <a:lnTo>
                  <a:pt x="51407" y="0"/>
                </a:lnTo>
                <a:lnTo>
                  <a:pt x="43041" y="0"/>
                </a:lnTo>
                <a:lnTo>
                  <a:pt x="38277" y="1231"/>
                </a:lnTo>
                <a:lnTo>
                  <a:pt x="33731" y="3718"/>
                </a:lnTo>
                <a:lnTo>
                  <a:pt x="29159" y="6196"/>
                </a:lnTo>
                <a:lnTo>
                  <a:pt x="24598" y="9918"/>
                </a:lnTo>
                <a:lnTo>
                  <a:pt x="20015" y="14883"/>
                </a:lnTo>
                <a:lnTo>
                  <a:pt x="20015" y="5307"/>
                </a:lnTo>
                <a:lnTo>
                  <a:pt x="17995" y="2501"/>
                </a:lnTo>
                <a:lnTo>
                  <a:pt x="14985" y="1803"/>
                </a:lnTo>
                <a:lnTo>
                  <a:pt x="12038" y="1587"/>
                </a:lnTo>
                <a:lnTo>
                  <a:pt x="8127" y="1587"/>
                </a:lnTo>
                <a:lnTo>
                  <a:pt x="5269" y="1803"/>
                </a:lnTo>
                <a:lnTo>
                  <a:pt x="2145" y="2501"/>
                </a:lnTo>
                <a:lnTo>
                  <a:pt x="0" y="5307"/>
                </a:lnTo>
                <a:lnTo>
                  <a:pt x="0" y="88276"/>
                </a:lnTo>
                <a:lnTo>
                  <a:pt x="557" y="89903"/>
                </a:lnTo>
                <a:lnTo>
                  <a:pt x="3365" y="91375"/>
                </a:lnTo>
                <a:lnTo>
                  <a:pt x="6057" y="91757"/>
                </a:lnTo>
                <a:lnTo>
                  <a:pt x="9434" y="91998"/>
                </a:lnTo>
                <a:lnTo>
                  <a:pt x="14020" y="91998"/>
                </a:lnTo>
                <a:lnTo>
                  <a:pt x="17409" y="91757"/>
                </a:lnTo>
                <a:lnTo>
                  <a:pt x="20980" y="91059"/>
                </a:lnTo>
                <a:lnTo>
                  <a:pt x="23442" y="88276"/>
                </a:lnTo>
                <a:lnTo>
                  <a:pt x="23442" y="33108"/>
                </a:lnTo>
                <a:lnTo>
                  <a:pt x="26733" y="28954"/>
                </a:lnTo>
                <a:lnTo>
                  <a:pt x="29806" y="25793"/>
                </a:lnTo>
                <a:lnTo>
                  <a:pt x="32661" y="23619"/>
                </a:lnTo>
                <a:lnTo>
                  <a:pt x="35509" y="21449"/>
                </a:lnTo>
                <a:lnTo>
                  <a:pt x="38364" y="20358"/>
                </a:lnTo>
                <a:lnTo>
                  <a:pt x="41222" y="20358"/>
                </a:lnTo>
                <a:lnTo>
                  <a:pt x="45402" y="20815"/>
                </a:lnTo>
                <a:lnTo>
                  <a:pt x="48740" y="22618"/>
                </a:lnTo>
                <a:lnTo>
                  <a:pt x="51165" y="25538"/>
                </a:lnTo>
                <a:lnTo>
                  <a:pt x="53009" y="29146"/>
                </a:lnTo>
                <a:lnTo>
                  <a:pt x="54063" y="33728"/>
                </a:lnTo>
                <a:lnTo>
                  <a:pt x="54330" y="36269"/>
                </a:lnTo>
                <a:lnTo>
                  <a:pt x="54330" y="88276"/>
                </a:lnTo>
                <a:lnTo>
                  <a:pt x="54888" y="89903"/>
                </a:lnTo>
                <a:lnTo>
                  <a:pt x="57682" y="91375"/>
                </a:lnTo>
                <a:lnTo>
                  <a:pt x="60374" y="91757"/>
                </a:lnTo>
                <a:lnTo>
                  <a:pt x="63751" y="91998"/>
                </a:lnTo>
                <a:lnTo>
                  <a:pt x="68273" y="91998"/>
                </a:lnTo>
                <a:lnTo>
                  <a:pt x="71627" y="917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5144493" y="3374082"/>
            <a:ext cx="83527" cy="125121"/>
          </a:xfrm>
          <a:custGeom>
            <a:avLst/>
            <a:gdLst/>
            <a:ahLst/>
            <a:cxnLst/>
            <a:rect l="l" t="t" r="r" b="b"/>
            <a:pathLst>
              <a:path w="83527" h="125121">
                <a:moveTo>
                  <a:pt x="0" y="5306"/>
                </a:moveTo>
                <a:lnTo>
                  <a:pt x="0" y="121193"/>
                </a:lnTo>
                <a:lnTo>
                  <a:pt x="1563" y="123785"/>
                </a:lnTo>
                <a:lnTo>
                  <a:pt x="4558" y="124750"/>
                </a:lnTo>
                <a:lnTo>
                  <a:pt x="7542" y="125121"/>
                </a:lnTo>
                <a:lnTo>
                  <a:pt x="15911" y="125121"/>
                </a:lnTo>
                <a:lnTo>
                  <a:pt x="18882" y="124750"/>
                </a:lnTo>
                <a:lnTo>
                  <a:pt x="21866" y="123785"/>
                </a:lnTo>
                <a:lnTo>
                  <a:pt x="23428" y="121193"/>
                </a:lnTo>
                <a:lnTo>
                  <a:pt x="23428" y="82129"/>
                </a:lnTo>
                <a:lnTo>
                  <a:pt x="27341" y="85736"/>
                </a:lnTo>
                <a:lnTo>
                  <a:pt x="29855" y="68021"/>
                </a:lnTo>
                <a:lnTo>
                  <a:pt x="26719" y="64806"/>
                </a:lnTo>
                <a:lnTo>
                  <a:pt x="23428" y="60656"/>
                </a:lnTo>
                <a:lnTo>
                  <a:pt x="23428" y="33299"/>
                </a:lnTo>
                <a:lnTo>
                  <a:pt x="27076" y="28752"/>
                </a:lnTo>
                <a:lnTo>
                  <a:pt x="30416" y="25397"/>
                </a:lnTo>
                <a:lnTo>
                  <a:pt x="34034" y="3771"/>
                </a:lnTo>
                <a:lnTo>
                  <a:pt x="29260" y="6626"/>
                </a:lnTo>
                <a:lnTo>
                  <a:pt x="24598" y="10413"/>
                </a:lnTo>
                <a:lnTo>
                  <a:pt x="19810" y="15072"/>
                </a:lnTo>
                <a:lnTo>
                  <a:pt x="19810" y="5306"/>
                </a:lnTo>
                <a:lnTo>
                  <a:pt x="17716" y="2512"/>
                </a:lnTo>
                <a:lnTo>
                  <a:pt x="14641" y="1813"/>
                </a:lnTo>
                <a:lnTo>
                  <a:pt x="11808" y="1587"/>
                </a:lnTo>
                <a:lnTo>
                  <a:pt x="8039" y="1587"/>
                </a:lnTo>
                <a:lnTo>
                  <a:pt x="5156" y="1813"/>
                </a:lnTo>
                <a:lnTo>
                  <a:pt x="2095" y="2512"/>
                </a:lnTo>
                <a:lnTo>
                  <a:pt x="0" y="5306"/>
                </a:lnTo>
                <a:close/>
              </a:path>
              <a:path w="83527" h="125121">
                <a:moveTo>
                  <a:pt x="42711" y="93343"/>
                </a:moveTo>
                <a:lnTo>
                  <a:pt x="47344" y="93574"/>
                </a:lnTo>
                <a:lnTo>
                  <a:pt x="53162" y="93574"/>
                </a:lnTo>
                <a:lnTo>
                  <a:pt x="58356" y="92468"/>
                </a:lnTo>
                <a:lnTo>
                  <a:pt x="62877" y="90233"/>
                </a:lnTo>
                <a:lnTo>
                  <a:pt x="67400" y="87998"/>
                </a:lnTo>
                <a:lnTo>
                  <a:pt x="71183" y="84808"/>
                </a:lnTo>
                <a:lnTo>
                  <a:pt x="74228" y="80642"/>
                </a:lnTo>
                <a:lnTo>
                  <a:pt x="77266" y="76503"/>
                </a:lnTo>
                <a:lnTo>
                  <a:pt x="79564" y="71448"/>
                </a:lnTo>
                <a:lnTo>
                  <a:pt x="81151" y="65530"/>
                </a:lnTo>
                <a:lnTo>
                  <a:pt x="82729" y="59611"/>
                </a:lnTo>
                <a:lnTo>
                  <a:pt x="83527" y="52959"/>
                </a:lnTo>
                <a:lnTo>
                  <a:pt x="83527" y="39319"/>
                </a:lnTo>
                <a:lnTo>
                  <a:pt x="82904" y="33425"/>
                </a:lnTo>
                <a:lnTo>
                  <a:pt x="81659" y="27913"/>
                </a:lnTo>
                <a:lnTo>
                  <a:pt x="80427" y="22387"/>
                </a:lnTo>
                <a:lnTo>
                  <a:pt x="78459" y="17548"/>
                </a:lnTo>
                <a:lnTo>
                  <a:pt x="75765" y="13398"/>
                </a:lnTo>
                <a:lnTo>
                  <a:pt x="73061" y="9244"/>
                </a:lnTo>
                <a:lnTo>
                  <a:pt x="69570" y="5967"/>
                </a:lnTo>
                <a:lnTo>
                  <a:pt x="65289" y="3592"/>
                </a:lnTo>
                <a:lnTo>
                  <a:pt x="61009" y="1191"/>
                </a:lnTo>
                <a:lnTo>
                  <a:pt x="55829" y="0"/>
                </a:lnTo>
                <a:lnTo>
                  <a:pt x="46836" y="0"/>
                </a:lnTo>
                <a:lnTo>
                  <a:pt x="44093" y="316"/>
                </a:lnTo>
                <a:lnTo>
                  <a:pt x="41526" y="938"/>
                </a:lnTo>
                <a:lnTo>
                  <a:pt x="38948" y="1546"/>
                </a:lnTo>
                <a:lnTo>
                  <a:pt x="34034" y="3771"/>
                </a:lnTo>
                <a:lnTo>
                  <a:pt x="30416" y="25397"/>
                </a:lnTo>
                <a:lnTo>
                  <a:pt x="33616" y="22974"/>
                </a:lnTo>
                <a:lnTo>
                  <a:pt x="36752" y="21156"/>
                </a:lnTo>
                <a:lnTo>
                  <a:pt x="39801" y="20231"/>
                </a:lnTo>
                <a:lnTo>
                  <a:pt x="42886" y="20001"/>
                </a:lnTo>
                <a:lnTo>
                  <a:pt x="45986" y="20001"/>
                </a:lnTo>
                <a:lnTo>
                  <a:pt x="48564" y="20764"/>
                </a:lnTo>
                <a:lnTo>
                  <a:pt x="50645" y="22275"/>
                </a:lnTo>
                <a:lnTo>
                  <a:pt x="54392" y="25829"/>
                </a:lnTo>
                <a:lnTo>
                  <a:pt x="55674" y="28381"/>
                </a:lnTo>
                <a:lnTo>
                  <a:pt x="56934" y="30923"/>
                </a:lnTo>
                <a:lnTo>
                  <a:pt x="57834" y="33807"/>
                </a:lnTo>
                <a:lnTo>
                  <a:pt x="58366" y="37068"/>
                </a:lnTo>
                <a:lnTo>
                  <a:pt x="58888" y="40322"/>
                </a:lnTo>
                <a:lnTo>
                  <a:pt x="59155" y="43724"/>
                </a:lnTo>
                <a:lnTo>
                  <a:pt x="59155" y="50417"/>
                </a:lnTo>
                <a:lnTo>
                  <a:pt x="58839" y="53581"/>
                </a:lnTo>
                <a:lnTo>
                  <a:pt x="58176" y="56742"/>
                </a:lnTo>
                <a:lnTo>
                  <a:pt x="57528" y="59903"/>
                </a:lnTo>
                <a:lnTo>
                  <a:pt x="56513" y="62750"/>
                </a:lnTo>
                <a:lnTo>
                  <a:pt x="55166" y="65252"/>
                </a:lnTo>
                <a:lnTo>
                  <a:pt x="52030" y="69800"/>
                </a:lnTo>
                <a:lnTo>
                  <a:pt x="47764" y="72910"/>
                </a:lnTo>
                <a:lnTo>
                  <a:pt x="45158" y="73670"/>
                </a:lnTo>
                <a:lnTo>
                  <a:pt x="38912" y="73670"/>
                </a:lnTo>
                <a:lnTo>
                  <a:pt x="35812" y="72543"/>
                </a:lnTo>
                <a:lnTo>
                  <a:pt x="32839" y="70267"/>
                </a:lnTo>
                <a:lnTo>
                  <a:pt x="29855" y="68021"/>
                </a:lnTo>
                <a:lnTo>
                  <a:pt x="27341" y="85736"/>
                </a:lnTo>
                <a:lnTo>
                  <a:pt x="31065" y="88595"/>
                </a:lnTo>
                <a:lnTo>
                  <a:pt x="34833" y="90741"/>
                </a:lnTo>
                <a:lnTo>
                  <a:pt x="38682" y="92415"/>
                </a:lnTo>
                <a:lnTo>
                  <a:pt x="42711" y="933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246719" y="3336141"/>
            <a:ext cx="23442" cy="129946"/>
          </a:xfrm>
          <a:custGeom>
            <a:avLst/>
            <a:gdLst/>
            <a:ahLst/>
            <a:cxnLst/>
            <a:rect l="l" t="t" r="r" b="b"/>
            <a:pathLst>
              <a:path w="23442" h="129946">
                <a:moveTo>
                  <a:pt x="23442" y="126224"/>
                </a:moveTo>
                <a:lnTo>
                  <a:pt x="23442" y="3898"/>
                </a:lnTo>
                <a:lnTo>
                  <a:pt x="21880" y="1306"/>
                </a:lnTo>
                <a:lnTo>
                  <a:pt x="18896" y="367"/>
                </a:lnTo>
                <a:lnTo>
                  <a:pt x="15911" y="0"/>
                </a:lnTo>
                <a:lnTo>
                  <a:pt x="7542" y="0"/>
                </a:lnTo>
                <a:lnTo>
                  <a:pt x="4572" y="367"/>
                </a:lnTo>
                <a:lnTo>
                  <a:pt x="1562" y="1306"/>
                </a:lnTo>
                <a:lnTo>
                  <a:pt x="0" y="3898"/>
                </a:lnTo>
                <a:lnTo>
                  <a:pt x="0" y="126224"/>
                </a:lnTo>
                <a:lnTo>
                  <a:pt x="557" y="127850"/>
                </a:lnTo>
                <a:lnTo>
                  <a:pt x="3365" y="129322"/>
                </a:lnTo>
                <a:lnTo>
                  <a:pt x="6055" y="129705"/>
                </a:lnTo>
                <a:lnTo>
                  <a:pt x="9420" y="129946"/>
                </a:lnTo>
                <a:lnTo>
                  <a:pt x="14018" y="129946"/>
                </a:lnTo>
                <a:lnTo>
                  <a:pt x="17399" y="129705"/>
                </a:lnTo>
                <a:lnTo>
                  <a:pt x="20980" y="129006"/>
                </a:lnTo>
                <a:lnTo>
                  <a:pt x="23442" y="126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291956" y="3339212"/>
            <a:ext cx="26974" cy="126875"/>
          </a:xfrm>
          <a:custGeom>
            <a:avLst/>
            <a:gdLst/>
            <a:ahLst/>
            <a:cxnLst/>
            <a:rect l="l" t="t" r="r" b="b"/>
            <a:pathLst>
              <a:path w="26974" h="126875">
                <a:moveTo>
                  <a:pt x="26974" y="12077"/>
                </a:moveTo>
                <a:lnTo>
                  <a:pt x="26974" y="7556"/>
                </a:lnTo>
                <a:lnTo>
                  <a:pt x="26035" y="4406"/>
                </a:lnTo>
                <a:lnTo>
                  <a:pt x="22316" y="878"/>
                </a:lnTo>
                <a:lnTo>
                  <a:pt x="18784" y="0"/>
                </a:lnTo>
                <a:lnTo>
                  <a:pt x="8308" y="0"/>
                </a:lnTo>
                <a:lnTo>
                  <a:pt x="4726" y="904"/>
                </a:lnTo>
                <a:lnTo>
                  <a:pt x="939" y="4561"/>
                </a:lnTo>
                <a:lnTo>
                  <a:pt x="0" y="7837"/>
                </a:lnTo>
                <a:lnTo>
                  <a:pt x="0" y="17071"/>
                </a:lnTo>
                <a:lnTo>
                  <a:pt x="904" y="20220"/>
                </a:lnTo>
                <a:lnTo>
                  <a:pt x="4561" y="23688"/>
                </a:lnTo>
                <a:lnTo>
                  <a:pt x="8103" y="24551"/>
                </a:lnTo>
                <a:lnTo>
                  <a:pt x="18594" y="24551"/>
                </a:lnTo>
                <a:lnTo>
                  <a:pt x="22161" y="23648"/>
                </a:lnTo>
                <a:lnTo>
                  <a:pt x="25999" y="20055"/>
                </a:lnTo>
                <a:lnTo>
                  <a:pt x="26974" y="16804"/>
                </a:lnTo>
                <a:lnTo>
                  <a:pt x="26974" y="12077"/>
                </a:lnTo>
                <a:close/>
              </a:path>
              <a:path w="26974" h="126875">
                <a:moveTo>
                  <a:pt x="4230" y="37529"/>
                </a:moveTo>
                <a:lnTo>
                  <a:pt x="1753" y="40349"/>
                </a:lnTo>
                <a:lnTo>
                  <a:pt x="1753" y="123153"/>
                </a:lnTo>
                <a:lnTo>
                  <a:pt x="2311" y="124780"/>
                </a:lnTo>
                <a:lnTo>
                  <a:pt x="5119" y="126251"/>
                </a:lnTo>
                <a:lnTo>
                  <a:pt x="7811" y="126634"/>
                </a:lnTo>
                <a:lnTo>
                  <a:pt x="11178" y="126875"/>
                </a:lnTo>
                <a:lnTo>
                  <a:pt x="15775" y="126875"/>
                </a:lnTo>
                <a:lnTo>
                  <a:pt x="19151" y="126634"/>
                </a:lnTo>
                <a:lnTo>
                  <a:pt x="22734" y="125935"/>
                </a:lnTo>
                <a:lnTo>
                  <a:pt x="25196" y="123153"/>
                </a:lnTo>
                <a:lnTo>
                  <a:pt x="25196" y="40349"/>
                </a:lnTo>
                <a:lnTo>
                  <a:pt x="24637" y="38736"/>
                </a:lnTo>
                <a:lnTo>
                  <a:pt x="21833" y="37174"/>
                </a:lnTo>
                <a:lnTo>
                  <a:pt x="19151" y="36730"/>
                </a:lnTo>
                <a:lnTo>
                  <a:pt x="15775" y="36464"/>
                </a:lnTo>
                <a:lnTo>
                  <a:pt x="11178" y="36464"/>
                </a:lnTo>
                <a:lnTo>
                  <a:pt x="7811" y="36730"/>
                </a:lnTo>
                <a:lnTo>
                  <a:pt x="4230" y="375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5335775" y="3374092"/>
            <a:ext cx="63346" cy="93571"/>
          </a:xfrm>
          <a:custGeom>
            <a:avLst/>
            <a:gdLst/>
            <a:ahLst/>
            <a:cxnLst/>
            <a:rect l="l" t="t" r="r" b="b"/>
            <a:pathLst>
              <a:path w="63346" h="93571">
                <a:moveTo>
                  <a:pt x="29020" y="0"/>
                </a:moveTo>
                <a:lnTo>
                  <a:pt x="24333" y="633"/>
                </a:lnTo>
                <a:lnTo>
                  <a:pt x="20142" y="1954"/>
                </a:lnTo>
                <a:lnTo>
                  <a:pt x="15962" y="3235"/>
                </a:lnTo>
                <a:lnTo>
                  <a:pt x="12395" y="5079"/>
                </a:lnTo>
                <a:lnTo>
                  <a:pt x="9486" y="7426"/>
                </a:lnTo>
                <a:lnTo>
                  <a:pt x="6563" y="9791"/>
                </a:lnTo>
                <a:lnTo>
                  <a:pt x="4342" y="12636"/>
                </a:lnTo>
                <a:lnTo>
                  <a:pt x="2780" y="15937"/>
                </a:lnTo>
                <a:lnTo>
                  <a:pt x="1231" y="19263"/>
                </a:lnTo>
                <a:lnTo>
                  <a:pt x="468" y="22910"/>
                </a:lnTo>
                <a:lnTo>
                  <a:pt x="468" y="30769"/>
                </a:lnTo>
                <a:lnTo>
                  <a:pt x="1041" y="34124"/>
                </a:lnTo>
                <a:lnTo>
                  <a:pt x="2197" y="36929"/>
                </a:lnTo>
                <a:lnTo>
                  <a:pt x="3327" y="39697"/>
                </a:lnTo>
                <a:lnTo>
                  <a:pt x="4864" y="42097"/>
                </a:lnTo>
                <a:lnTo>
                  <a:pt x="8633" y="46061"/>
                </a:lnTo>
                <a:lnTo>
                  <a:pt x="13169" y="49110"/>
                </a:lnTo>
                <a:lnTo>
                  <a:pt x="18007" y="51688"/>
                </a:lnTo>
                <a:lnTo>
                  <a:pt x="23022" y="53794"/>
                </a:lnTo>
                <a:lnTo>
                  <a:pt x="27865" y="55613"/>
                </a:lnTo>
                <a:lnTo>
                  <a:pt x="32382" y="57416"/>
                </a:lnTo>
                <a:lnTo>
                  <a:pt x="36169" y="59396"/>
                </a:lnTo>
                <a:lnTo>
                  <a:pt x="38837" y="61898"/>
                </a:lnTo>
                <a:lnTo>
                  <a:pt x="40551" y="64832"/>
                </a:lnTo>
                <a:lnTo>
                  <a:pt x="40551" y="68299"/>
                </a:lnTo>
                <a:lnTo>
                  <a:pt x="39622" y="70952"/>
                </a:lnTo>
                <a:lnTo>
                  <a:pt x="36879" y="74040"/>
                </a:lnTo>
                <a:lnTo>
                  <a:pt x="34250" y="75463"/>
                </a:lnTo>
                <a:lnTo>
                  <a:pt x="30960" y="76326"/>
                </a:lnTo>
                <a:lnTo>
                  <a:pt x="26974" y="76542"/>
                </a:lnTo>
                <a:lnTo>
                  <a:pt x="23620" y="76542"/>
                </a:lnTo>
                <a:lnTo>
                  <a:pt x="20636" y="76147"/>
                </a:lnTo>
                <a:lnTo>
                  <a:pt x="18007" y="75333"/>
                </a:lnTo>
                <a:lnTo>
                  <a:pt x="15365" y="74535"/>
                </a:lnTo>
                <a:lnTo>
                  <a:pt x="13054" y="73660"/>
                </a:lnTo>
                <a:lnTo>
                  <a:pt x="9090" y="71805"/>
                </a:lnTo>
                <a:lnTo>
                  <a:pt x="6094" y="70178"/>
                </a:lnTo>
                <a:lnTo>
                  <a:pt x="3070" y="69011"/>
                </a:lnTo>
                <a:lnTo>
                  <a:pt x="494" y="71297"/>
                </a:lnTo>
                <a:lnTo>
                  <a:pt x="62" y="74333"/>
                </a:lnTo>
                <a:lnTo>
                  <a:pt x="0" y="80302"/>
                </a:lnTo>
                <a:lnTo>
                  <a:pt x="176" y="82356"/>
                </a:lnTo>
                <a:lnTo>
                  <a:pt x="925" y="85150"/>
                </a:lnTo>
                <a:lnTo>
                  <a:pt x="3898" y="88174"/>
                </a:lnTo>
                <a:lnTo>
                  <a:pt x="6883" y="89662"/>
                </a:lnTo>
                <a:lnTo>
                  <a:pt x="10972" y="91094"/>
                </a:lnTo>
                <a:lnTo>
                  <a:pt x="15732" y="92405"/>
                </a:lnTo>
                <a:lnTo>
                  <a:pt x="18566" y="92872"/>
                </a:lnTo>
                <a:lnTo>
                  <a:pt x="21374" y="93329"/>
                </a:lnTo>
                <a:lnTo>
                  <a:pt x="24343" y="93571"/>
                </a:lnTo>
                <a:lnTo>
                  <a:pt x="32588" y="93571"/>
                </a:lnTo>
                <a:lnTo>
                  <a:pt x="37360" y="92962"/>
                </a:lnTo>
                <a:lnTo>
                  <a:pt x="41767" y="91757"/>
                </a:lnTo>
                <a:lnTo>
                  <a:pt x="46163" y="90537"/>
                </a:lnTo>
                <a:lnTo>
                  <a:pt x="49971" y="88732"/>
                </a:lnTo>
                <a:lnTo>
                  <a:pt x="53197" y="86306"/>
                </a:lnTo>
                <a:lnTo>
                  <a:pt x="56423" y="83894"/>
                </a:lnTo>
                <a:lnTo>
                  <a:pt x="58925" y="80899"/>
                </a:lnTo>
                <a:lnTo>
                  <a:pt x="60693" y="77278"/>
                </a:lnTo>
                <a:lnTo>
                  <a:pt x="62471" y="73695"/>
                </a:lnTo>
                <a:lnTo>
                  <a:pt x="63346" y="69545"/>
                </a:lnTo>
                <a:lnTo>
                  <a:pt x="63346" y="61048"/>
                </a:lnTo>
                <a:lnTo>
                  <a:pt x="62748" y="57772"/>
                </a:lnTo>
                <a:lnTo>
                  <a:pt x="61568" y="55015"/>
                </a:lnTo>
                <a:lnTo>
                  <a:pt x="60401" y="52257"/>
                </a:lnTo>
                <a:lnTo>
                  <a:pt x="58849" y="49885"/>
                </a:lnTo>
                <a:lnTo>
                  <a:pt x="55001" y="45921"/>
                </a:lnTo>
                <a:lnTo>
                  <a:pt x="50378" y="42872"/>
                </a:lnTo>
                <a:lnTo>
                  <a:pt x="45439" y="40309"/>
                </a:lnTo>
                <a:lnTo>
                  <a:pt x="40410" y="38265"/>
                </a:lnTo>
                <a:lnTo>
                  <a:pt x="35496" y="36460"/>
                </a:lnTo>
                <a:lnTo>
                  <a:pt x="30849" y="34657"/>
                </a:lnTo>
                <a:lnTo>
                  <a:pt x="27011" y="32677"/>
                </a:lnTo>
                <a:lnTo>
                  <a:pt x="24282" y="30225"/>
                </a:lnTo>
                <a:lnTo>
                  <a:pt x="22504" y="27316"/>
                </a:lnTo>
                <a:lnTo>
                  <a:pt x="22755" y="22985"/>
                </a:lnTo>
                <a:lnTo>
                  <a:pt x="24484" y="19875"/>
                </a:lnTo>
                <a:lnTo>
                  <a:pt x="27749" y="17640"/>
                </a:lnTo>
                <a:lnTo>
                  <a:pt x="30849" y="16776"/>
                </a:lnTo>
                <a:lnTo>
                  <a:pt x="34784" y="16545"/>
                </a:lnTo>
                <a:lnTo>
                  <a:pt x="37757" y="16545"/>
                </a:lnTo>
                <a:lnTo>
                  <a:pt x="40410" y="16877"/>
                </a:lnTo>
                <a:lnTo>
                  <a:pt x="45072" y="18172"/>
                </a:lnTo>
                <a:lnTo>
                  <a:pt x="48881" y="19608"/>
                </a:lnTo>
                <a:lnTo>
                  <a:pt x="52120" y="21066"/>
                </a:lnTo>
                <a:lnTo>
                  <a:pt x="55346" y="22694"/>
                </a:lnTo>
                <a:lnTo>
                  <a:pt x="58317" y="20495"/>
                </a:lnTo>
                <a:lnTo>
                  <a:pt x="58648" y="17538"/>
                </a:lnTo>
                <a:lnTo>
                  <a:pt x="58648" y="11887"/>
                </a:lnTo>
                <a:lnTo>
                  <a:pt x="58226" y="8496"/>
                </a:lnTo>
                <a:lnTo>
                  <a:pt x="56412" y="5435"/>
                </a:lnTo>
                <a:lnTo>
                  <a:pt x="53492" y="3757"/>
                </a:lnTo>
                <a:lnTo>
                  <a:pt x="50443" y="2501"/>
                </a:lnTo>
                <a:lnTo>
                  <a:pt x="46480" y="1383"/>
                </a:lnTo>
                <a:lnTo>
                  <a:pt x="41822" y="543"/>
                </a:lnTo>
                <a:lnTo>
                  <a:pt x="36828" y="0"/>
                </a:lnTo>
                <a:lnTo>
                  <a:pt x="290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416909" y="3336141"/>
            <a:ext cx="79242" cy="129946"/>
          </a:xfrm>
          <a:custGeom>
            <a:avLst/>
            <a:gdLst/>
            <a:ahLst/>
            <a:cxnLst/>
            <a:rect l="l" t="t" r="r" b="b"/>
            <a:pathLst>
              <a:path w="79242" h="129946">
                <a:moveTo>
                  <a:pt x="0" y="3898"/>
                </a:moveTo>
                <a:lnTo>
                  <a:pt x="0" y="126224"/>
                </a:lnTo>
                <a:lnTo>
                  <a:pt x="557" y="127850"/>
                </a:lnTo>
                <a:lnTo>
                  <a:pt x="3351" y="129322"/>
                </a:lnTo>
                <a:lnTo>
                  <a:pt x="6033" y="129705"/>
                </a:lnTo>
                <a:lnTo>
                  <a:pt x="9420" y="129946"/>
                </a:lnTo>
                <a:lnTo>
                  <a:pt x="14004" y="129946"/>
                </a:lnTo>
                <a:lnTo>
                  <a:pt x="17383" y="129705"/>
                </a:lnTo>
                <a:lnTo>
                  <a:pt x="20962" y="129006"/>
                </a:lnTo>
                <a:lnTo>
                  <a:pt x="23428" y="126224"/>
                </a:lnTo>
                <a:lnTo>
                  <a:pt x="23428" y="71056"/>
                </a:lnTo>
                <a:lnTo>
                  <a:pt x="26719" y="66902"/>
                </a:lnTo>
                <a:lnTo>
                  <a:pt x="29879" y="63741"/>
                </a:lnTo>
                <a:lnTo>
                  <a:pt x="32928" y="61567"/>
                </a:lnTo>
                <a:lnTo>
                  <a:pt x="35963" y="59396"/>
                </a:lnTo>
                <a:lnTo>
                  <a:pt x="38958" y="58305"/>
                </a:lnTo>
                <a:lnTo>
                  <a:pt x="41932" y="58305"/>
                </a:lnTo>
                <a:lnTo>
                  <a:pt x="46363" y="58762"/>
                </a:lnTo>
                <a:lnTo>
                  <a:pt x="49895" y="60566"/>
                </a:lnTo>
                <a:lnTo>
                  <a:pt x="52458" y="63486"/>
                </a:lnTo>
                <a:lnTo>
                  <a:pt x="54428" y="67094"/>
                </a:lnTo>
                <a:lnTo>
                  <a:pt x="55609" y="71676"/>
                </a:lnTo>
                <a:lnTo>
                  <a:pt x="55890" y="74841"/>
                </a:lnTo>
                <a:lnTo>
                  <a:pt x="55890" y="126224"/>
                </a:lnTo>
                <a:lnTo>
                  <a:pt x="56447" y="127850"/>
                </a:lnTo>
                <a:lnTo>
                  <a:pt x="59180" y="129322"/>
                </a:lnTo>
                <a:lnTo>
                  <a:pt x="61898" y="129705"/>
                </a:lnTo>
                <a:lnTo>
                  <a:pt x="65311" y="129946"/>
                </a:lnTo>
                <a:lnTo>
                  <a:pt x="69847" y="129946"/>
                </a:lnTo>
                <a:lnTo>
                  <a:pt x="73238" y="129705"/>
                </a:lnTo>
                <a:lnTo>
                  <a:pt x="76831" y="129006"/>
                </a:lnTo>
                <a:lnTo>
                  <a:pt x="79242" y="126224"/>
                </a:lnTo>
                <a:lnTo>
                  <a:pt x="79242" y="69199"/>
                </a:lnTo>
                <a:lnTo>
                  <a:pt x="78710" y="63982"/>
                </a:lnTo>
                <a:lnTo>
                  <a:pt x="77655" y="59663"/>
                </a:lnTo>
                <a:lnTo>
                  <a:pt x="76603" y="55358"/>
                </a:lnTo>
                <a:lnTo>
                  <a:pt x="74886" y="51584"/>
                </a:lnTo>
                <a:lnTo>
                  <a:pt x="72500" y="48359"/>
                </a:lnTo>
                <a:lnTo>
                  <a:pt x="70112" y="45133"/>
                </a:lnTo>
                <a:lnTo>
                  <a:pt x="66977" y="42595"/>
                </a:lnTo>
                <a:lnTo>
                  <a:pt x="63103" y="40741"/>
                </a:lnTo>
                <a:lnTo>
                  <a:pt x="59230" y="38873"/>
                </a:lnTo>
                <a:lnTo>
                  <a:pt x="54467" y="37947"/>
                </a:lnTo>
                <a:lnTo>
                  <a:pt x="44293" y="37947"/>
                </a:lnTo>
                <a:lnTo>
                  <a:pt x="39937" y="38922"/>
                </a:lnTo>
                <a:lnTo>
                  <a:pt x="35758" y="40867"/>
                </a:lnTo>
                <a:lnTo>
                  <a:pt x="31568" y="42837"/>
                </a:lnTo>
                <a:lnTo>
                  <a:pt x="27467" y="45796"/>
                </a:lnTo>
                <a:lnTo>
                  <a:pt x="23428" y="49756"/>
                </a:lnTo>
                <a:lnTo>
                  <a:pt x="23428" y="3898"/>
                </a:lnTo>
                <a:lnTo>
                  <a:pt x="21865" y="1306"/>
                </a:lnTo>
                <a:lnTo>
                  <a:pt x="18867" y="367"/>
                </a:lnTo>
                <a:lnTo>
                  <a:pt x="15897" y="0"/>
                </a:lnTo>
                <a:lnTo>
                  <a:pt x="7531" y="0"/>
                </a:lnTo>
                <a:lnTo>
                  <a:pt x="4546" y="367"/>
                </a:lnTo>
                <a:lnTo>
                  <a:pt x="1562" y="1306"/>
                </a:lnTo>
                <a:lnTo>
                  <a:pt x="0" y="3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4606613" y="3598242"/>
            <a:ext cx="75805" cy="93574"/>
          </a:xfrm>
          <a:custGeom>
            <a:avLst/>
            <a:gdLst/>
            <a:ahLst/>
            <a:cxnLst/>
            <a:rect l="l" t="t" r="r" b="b"/>
            <a:pathLst>
              <a:path w="75805" h="93574">
                <a:moveTo>
                  <a:pt x="44780" y="90501"/>
                </a:moveTo>
                <a:lnTo>
                  <a:pt x="49151" y="88456"/>
                </a:lnTo>
                <a:lnTo>
                  <a:pt x="53049" y="85598"/>
                </a:lnTo>
                <a:lnTo>
                  <a:pt x="56451" y="81940"/>
                </a:lnTo>
                <a:lnTo>
                  <a:pt x="56451" y="88557"/>
                </a:lnTo>
                <a:lnTo>
                  <a:pt x="57250" y="90601"/>
                </a:lnTo>
                <a:lnTo>
                  <a:pt x="59943" y="91667"/>
                </a:lnTo>
                <a:lnTo>
                  <a:pt x="63244" y="91987"/>
                </a:lnTo>
                <a:lnTo>
                  <a:pt x="70599" y="91883"/>
                </a:lnTo>
                <a:lnTo>
                  <a:pt x="74256" y="91098"/>
                </a:lnTo>
                <a:lnTo>
                  <a:pt x="75805" y="88557"/>
                </a:lnTo>
                <a:lnTo>
                  <a:pt x="75805" y="27039"/>
                </a:lnTo>
                <a:lnTo>
                  <a:pt x="75121" y="22098"/>
                </a:lnTo>
                <a:lnTo>
                  <a:pt x="73750" y="17946"/>
                </a:lnTo>
                <a:lnTo>
                  <a:pt x="72388" y="13792"/>
                </a:lnTo>
                <a:lnTo>
                  <a:pt x="70218" y="10401"/>
                </a:lnTo>
                <a:lnTo>
                  <a:pt x="67247" y="7772"/>
                </a:lnTo>
                <a:lnTo>
                  <a:pt x="64263" y="5130"/>
                </a:lnTo>
                <a:lnTo>
                  <a:pt x="60476" y="3176"/>
                </a:lnTo>
                <a:lnTo>
                  <a:pt x="55843" y="1905"/>
                </a:lnTo>
                <a:lnTo>
                  <a:pt x="51231" y="633"/>
                </a:lnTo>
                <a:lnTo>
                  <a:pt x="45669" y="0"/>
                </a:lnTo>
                <a:lnTo>
                  <a:pt x="35496" y="0"/>
                </a:lnTo>
                <a:lnTo>
                  <a:pt x="31939" y="292"/>
                </a:lnTo>
                <a:lnTo>
                  <a:pt x="28512" y="890"/>
                </a:lnTo>
                <a:lnTo>
                  <a:pt x="25055" y="1461"/>
                </a:lnTo>
                <a:lnTo>
                  <a:pt x="21880" y="2236"/>
                </a:lnTo>
                <a:lnTo>
                  <a:pt x="18976" y="3161"/>
                </a:lnTo>
                <a:lnTo>
                  <a:pt x="16052" y="4090"/>
                </a:lnTo>
                <a:lnTo>
                  <a:pt x="13514" y="5105"/>
                </a:lnTo>
                <a:lnTo>
                  <a:pt x="9169" y="7265"/>
                </a:lnTo>
                <a:lnTo>
                  <a:pt x="5918" y="10058"/>
                </a:lnTo>
                <a:lnTo>
                  <a:pt x="4712" y="13295"/>
                </a:lnTo>
                <a:lnTo>
                  <a:pt x="4546" y="16751"/>
                </a:lnTo>
                <a:lnTo>
                  <a:pt x="4648" y="19469"/>
                </a:lnTo>
                <a:lnTo>
                  <a:pt x="5284" y="22820"/>
                </a:lnTo>
                <a:lnTo>
                  <a:pt x="6934" y="25488"/>
                </a:lnTo>
                <a:lnTo>
                  <a:pt x="9726" y="26136"/>
                </a:lnTo>
                <a:lnTo>
                  <a:pt x="12599" y="24829"/>
                </a:lnTo>
                <a:lnTo>
                  <a:pt x="16142" y="23012"/>
                </a:lnTo>
                <a:lnTo>
                  <a:pt x="20854" y="20905"/>
                </a:lnTo>
                <a:lnTo>
                  <a:pt x="23572" y="19937"/>
                </a:lnTo>
                <a:lnTo>
                  <a:pt x="26643" y="19062"/>
                </a:lnTo>
                <a:lnTo>
                  <a:pt x="29717" y="18199"/>
                </a:lnTo>
                <a:lnTo>
                  <a:pt x="33199" y="17766"/>
                </a:lnTo>
                <a:lnTo>
                  <a:pt x="40082" y="17766"/>
                </a:lnTo>
                <a:lnTo>
                  <a:pt x="44603" y="18695"/>
                </a:lnTo>
                <a:lnTo>
                  <a:pt x="48237" y="20283"/>
                </a:lnTo>
                <a:lnTo>
                  <a:pt x="50633" y="22885"/>
                </a:lnTo>
                <a:lnTo>
                  <a:pt x="52045" y="26452"/>
                </a:lnTo>
                <a:lnTo>
                  <a:pt x="52833" y="30697"/>
                </a:lnTo>
                <a:lnTo>
                  <a:pt x="52833" y="38329"/>
                </a:lnTo>
                <a:lnTo>
                  <a:pt x="37350" y="38329"/>
                </a:lnTo>
                <a:lnTo>
                  <a:pt x="30873" y="38887"/>
                </a:lnTo>
                <a:lnTo>
                  <a:pt x="25297" y="40003"/>
                </a:lnTo>
                <a:lnTo>
                  <a:pt x="19724" y="41123"/>
                </a:lnTo>
                <a:lnTo>
                  <a:pt x="15036" y="42825"/>
                </a:lnTo>
                <a:lnTo>
                  <a:pt x="11290" y="45162"/>
                </a:lnTo>
                <a:lnTo>
                  <a:pt x="7546" y="47473"/>
                </a:lnTo>
                <a:lnTo>
                  <a:pt x="4723" y="50432"/>
                </a:lnTo>
                <a:lnTo>
                  <a:pt x="2833" y="53986"/>
                </a:lnTo>
                <a:lnTo>
                  <a:pt x="939" y="57557"/>
                </a:lnTo>
                <a:lnTo>
                  <a:pt x="0" y="61758"/>
                </a:lnTo>
                <a:lnTo>
                  <a:pt x="0" y="71067"/>
                </a:lnTo>
                <a:lnTo>
                  <a:pt x="737" y="74980"/>
                </a:lnTo>
                <a:lnTo>
                  <a:pt x="2235" y="78322"/>
                </a:lnTo>
                <a:lnTo>
                  <a:pt x="3722" y="81673"/>
                </a:lnTo>
                <a:lnTo>
                  <a:pt x="5817" y="84481"/>
                </a:lnTo>
                <a:lnTo>
                  <a:pt x="8510" y="86728"/>
                </a:lnTo>
                <a:lnTo>
                  <a:pt x="11203" y="89002"/>
                </a:lnTo>
                <a:lnTo>
                  <a:pt x="14404" y="90702"/>
                </a:lnTo>
                <a:lnTo>
                  <a:pt x="18097" y="91857"/>
                </a:lnTo>
                <a:lnTo>
                  <a:pt x="21780" y="92988"/>
                </a:lnTo>
                <a:lnTo>
                  <a:pt x="22885" y="69329"/>
                </a:lnTo>
                <a:lnTo>
                  <a:pt x="22885" y="65862"/>
                </a:lnTo>
                <a:lnTo>
                  <a:pt x="23266" y="61988"/>
                </a:lnTo>
                <a:lnTo>
                  <a:pt x="24814" y="58827"/>
                </a:lnTo>
                <a:lnTo>
                  <a:pt x="27712" y="56376"/>
                </a:lnTo>
                <a:lnTo>
                  <a:pt x="31560" y="54406"/>
                </a:lnTo>
                <a:lnTo>
                  <a:pt x="34225" y="53849"/>
                </a:lnTo>
                <a:lnTo>
                  <a:pt x="36893" y="53287"/>
                </a:lnTo>
                <a:lnTo>
                  <a:pt x="40118" y="53021"/>
                </a:lnTo>
                <a:lnTo>
                  <a:pt x="52833" y="53021"/>
                </a:lnTo>
                <a:lnTo>
                  <a:pt x="52833" y="67158"/>
                </a:lnTo>
                <a:lnTo>
                  <a:pt x="49975" y="70384"/>
                </a:lnTo>
                <a:lnTo>
                  <a:pt x="47167" y="72835"/>
                </a:lnTo>
                <a:lnTo>
                  <a:pt x="44413" y="74499"/>
                </a:lnTo>
                <a:lnTo>
                  <a:pt x="41644" y="76173"/>
                </a:lnTo>
                <a:lnTo>
                  <a:pt x="38635" y="77026"/>
                </a:lnTo>
                <a:lnTo>
                  <a:pt x="31431" y="77026"/>
                </a:lnTo>
                <a:lnTo>
                  <a:pt x="35561" y="93574"/>
                </a:lnTo>
                <a:lnTo>
                  <a:pt x="40410" y="92546"/>
                </a:lnTo>
                <a:lnTo>
                  <a:pt x="44780" y="90501"/>
                </a:lnTo>
                <a:close/>
              </a:path>
              <a:path w="75805" h="93574">
                <a:moveTo>
                  <a:pt x="35561" y="93574"/>
                </a:moveTo>
                <a:lnTo>
                  <a:pt x="31431" y="77026"/>
                </a:lnTo>
                <a:lnTo>
                  <a:pt x="28371" y="76036"/>
                </a:lnTo>
                <a:lnTo>
                  <a:pt x="23976" y="72058"/>
                </a:lnTo>
                <a:lnTo>
                  <a:pt x="22885" y="69329"/>
                </a:lnTo>
                <a:lnTo>
                  <a:pt x="21780" y="92988"/>
                </a:lnTo>
                <a:lnTo>
                  <a:pt x="25819" y="93574"/>
                </a:lnTo>
                <a:lnTo>
                  <a:pt x="35561" y="93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4700775" y="3598250"/>
            <a:ext cx="63346" cy="93574"/>
          </a:xfrm>
          <a:custGeom>
            <a:avLst/>
            <a:gdLst/>
            <a:ahLst/>
            <a:cxnLst/>
            <a:rect l="l" t="t" r="r" b="b"/>
            <a:pathLst>
              <a:path w="63346" h="93574">
                <a:moveTo>
                  <a:pt x="29019" y="0"/>
                </a:moveTo>
                <a:lnTo>
                  <a:pt x="24331" y="637"/>
                </a:lnTo>
                <a:lnTo>
                  <a:pt x="20142" y="1944"/>
                </a:lnTo>
                <a:lnTo>
                  <a:pt x="15962" y="3239"/>
                </a:lnTo>
                <a:lnTo>
                  <a:pt x="12395" y="5079"/>
                </a:lnTo>
                <a:lnTo>
                  <a:pt x="9485" y="7430"/>
                </a:lnTo>
                <a:lnTo>
                  <a:pt x="6567" y="9791"/>
                </a:lnTo>
                <a:lnTo>
                  <a:pt x="4342" y="12625"/>
                </a:lnTo>
                <a:lnTo>
                  <a:pt x="2778" y="15941"/>
                </a:lnTo>
                <a:lnTo>
                  <a:pt x="1231" y="19253"/>
                </a:lnTo>
                <a:lnTo>
                  <a:pt x="468" y="22899"/>
                </a:lnTo>
                <a:lnTo>
                  <a:pt x="468" y="30773"/>
                </a:lnTo>
                <a:lnTo>
                  <a:pt x="1040" y="34124"/>
                </a:lnTo>
                <a:lnTo>
                  <a:pt x="2195" y="36921"/>
                </a:lnTo>
                <a:lnTo>
                  <a:pt x="3326" y="39701"/>
                </a:lnTo>
                <a:lnTo>
                  <a:pt x="4864" y="42101"/>
                </a:lnTo>
                <a:lnTo>
                  <a:pt x="8636" y="46065"/>
                </a:lnTo>
                <a:lnTo>
                  <a:pt x="13168" y="49110"/>
                </a:lnTo>
                <a:lnTo>
                  <a:pt x="18007" y="51677"/>
                </a:lnTo>
                <a:lnTo>
                  <a:pt x="23026" y="53784"/>
                </a:lnTo>
                <a:lnTo>
                  <a:pt x="27863" y="55613"/>
                </a:lnTo>
                <a:lnTo>
                  <a:pt x="32386" y="57416"/>
                </a:lnTo>
                <a:lnTo>
                  <a:pt x="36169" y="59400"/>
                </a:lnTo>
                <a:lnTo>
                  <a:pt x="38836" y="61902"/>
                </a:lnTo>
                <a:lnTo>
                  <a:pt x="40551" y="64822"/>
                </a:lnTo>
                <a:lnTo>
                  <a:pt x="40551" y="68289"/>
                </a:lnTo>
                <a:lnTo>
                  <a:pt x="39621" y="70956"/>
                </a:lnTo>
                <a:lnTo>
                  <a:pt x="36878" y="74040"/>
                </a:lnTo>
                <a:lnTo>
                  <a:pt x="34250" y="75463"/>
                </a:lnTo>
                <a:lnTo>
                  <a:pt x="30960" y="76326"/>
                </a:lnTo>
                <a:lnTo>
                  <a:pt x="26974" y="76542"/>
                </a:lnTo>
                <a:lnTo>
                  <a:pt x="23619" y="76542"/>
                </a:lnTo>
                <a:lnTo>
                  <a:pt x="20634" y="76150"/>
                </a:lnTo>
                <a:lnTo>
                  <a:pt x="18007" y="75337"/>
                </a:lnTo>
                <a:lnTo>
                  <a:pt x="15364" y="74537"/>
                </a:lnTo>
                <a:lnTo>
                  <a:pt x="13054" y="73660"/>
                </a:lnTo>
                <a:lnTo>
                  <a:pt x="9093" y="71805"/>
                </a:lnTo>
                <a:lnTo>
                  <a:pt x="6094" y="70167"/>
                </a:lnTo>
                <a:lnTo>
                  <a:pt x="3070" y="69011"/>
                </a:lnTo>
                <a:lnTo>
                  <a:pt x="492" y="71287"/>
                </a:lnTo>
                <a:lnTo>
                  <a:pt x="60" y="74321"/>
                </a:lnTo>
                <a:lnTo>
                  <a:pt x="0" y="80302"/>
                </a:lnTo>
                <a:lnTo>
                  <a:pt x="176" y="82360"/>
                </a:lnTo>
                <a:lnTo>
                  <a:pt x="925" y="85154"/>
                </a:lnTo>
                <a:lnTo>
                  <a:pt x="3898" y="88178"/>
                </a:lnTo>
                <a:lnTo>
                  <a:pt x="6883" y="89662"/>
                </a:lnTo>
                <a:lnTo>
                  <a:pt x="10972" y="91098"/>
                </a:lnTo>
                <a:lnTo>
                  <a:pt x="15735" y="92405"/>
                </a:lnTo>
                <a:lnTo>
                  <a:pt x="18564" y="92862"/>
                </a:lnTo>
                <a:lnTo>
                  <a:pt x="21372" y="93333"/>
                </a:lnTo>
                <a:lnTo>
                  <a:pt x="24343" y="93574"/>
                </a:lnTo>
                <a:lnTo>
                  <a:pt x="32586" y="93574"/>
                </a:lnTo>
                <a:lnTo>
                  <a:pt x="37360" y="92966"/>
                </a:lnTo>
                <a:lnTo>
                  <a:pt x="41771" y="91746"/>
                </a:lnTo>
                <a:lnTo>
                  <a:pt x="46163" y="90539"/>
                </a:lnTo>
                <a:lnTo>
                  <a:pt x="49971" y="88736"/>
                </a:lnTo>
                <a:lnTo>
                  <a:pt x="53201" y="86310"/>
                </a:lnTo>
                <a:lnTo>
                  <a:pt x="56426" y="83898"/>
                </a:lnTo>
                <a:lnTo>
                  <a:pt x="58928" y="80888"/>
                </a:lnTo>
                <a:lnTo>
                  <a:pt x="60692" y="77280"/>
                </a:lnTo>
                <a:lnTo>
                  <a:pt x="62471" y="73687"/>
                </a:lnTo>
                <a:lnTo>
                  <a:pt x="63346" y="69533"/>
                </a:lnTo>
                <a:lnTo>
                  <a:pt x="63346" y="61038"/>
                </a:lnTo>
                <a:lnTo>
                  <a:pt x="62748" y="57762"/>
                </a:lnTo>
                <a:lnTo>
                  <a:pt x="61567" y="55018"/>
                </a:lnTo>
                <a:lnTo>
                  <a:pt x="60401" y="52250"/>
                </a:lnTo>
                <a:lnTo>
                  <a:pt x="58849" y="49874"/>
                </a:lnTo>
                <a:lnTo>
                  <a:pt x="55001" y="45910"/>
                </a:lnTo>
                <a:lnTo>
                  <a:pt x="50378" y="42865"/>
                </a:lnTo>
                <a:lnTo>
                  <a:pt x="45439" y="40312"/>
                </a:lnTo>
                <a:lnTo>
                  <a:pt x="40410" y="38267"/>
                </a:lnTo>
                <a:lnTo>
                  <a:pt x="35496" y="36464"/>
                </a:lnTo>
                <a:lnTo>
                  <a:pt x="30848" y="34660"/>
                </a:lnTo>
                <a:lnTo>
                  <a:pt x="27010" y="32677"/>
                </a:lnTo>
                <a:lnTo>
                  <a:pt x="24282" y="30214"/>
                </a:lnTo>
                <a:lnTo>
                  <a:pt x="22503" y="27306"/>
                </a:lnTo>
                <a:lnTo>
                  <a:pt x="22755" y="22975"/>
                </a:lnTo>
                <a:lnTo>
                  <a:pt x="24484" y="19865"/>
                </a:lnTo>
                <a:lnTo>
                  <a:pt x="27749" y="17628"/>
                </a:lnTo>
                <a:lnTo>
                  <a:pt x="30848" y="16765"/>
                </a:lnTo>
                <a:lnTo>
                  <a:pt x="34782" y="16549"/>
                </a:lnTo>
                <a:lnTo>
                  <a:pt x="37757" y="16549"/>
                </a:lnTo>
                <a:lnTo>
                  <a:pt x="40410" y="16880"/>
                </a:lnTo>
                <a:lnTo>
                  <a:pt x="45072" y="18176"/>
                </a:lnTo>
                <a:lnTo>
                  <a:pt x="48881" y="19608"/>
                </a:lnTo>
                <a:lnTo>
                  <a:pt x="52120" y="21056"/>
                </a:lnTo>
                <a:lnTo>
                  <a:pt x="55346" y="22694"/>
                </a:lnTo>
                <a:lnTo>
                  <a:pt x="58317" y="20487"/>
                </a:lnTo>
                <a:lnTo>
                  <a:pt x="58647" y="17539"/>
                </a:lnTo>
                <a:lnTo>
                  <a:pt x="58647" y="11877"/>
                </a:lnTo>
                <a:lnTo>
                  <a:pt x="58230" y="8496"/>
                </a:lnTo>
                <a:lnTo>
                  <a:pt x="56412" y="5425"/>
                </a:lnTo>
                <a:lnTo>
                  <a:pt x="53492" y="3747"/>
                </a:lnTo>
                <a:lnTo>
                  <a:pt x="50443" y="2501"/>
                </a:lnTo>
                <a:lnTo>
                  <a:pt x="46479" y="1385"/>
                </a:lnTo>
                <a:lnTo>
                  <a:pt x="41821" y="547"/>
                </a:lnTo>
                <a:lnTo>
                  <a:pt x="36828" y="0"/>
                </a:lnTo>
                <a:lnTo>
                  <a:pt x="290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4613558" y="3805330"/>
            <a:ext cx="85164" cy="124851"/>
          </a:xfrm>
          <a:custGeom>
            <a:avLst/>
            <a:gdLst/>
            <a:ahLst/>
            <a:cxnLst/>
            <a:rect l="l" t="t" r="r" b="b"/>
            <a:pathLst>
              <a:path w="85164" h="124851">
                <a:moveTo>
                  <a:pt x="85164" y="37767"/>
                </a:moveTo>
                <a:lnTo>
                  <a:pt x="85164" y="32712"/>
                </a:lnTo>
                <a:lnTo>
                  <a:pt x="84456" y="28154"/>
                </a:lnTo>
                <a:lnTo>
                  <a:pt x="83045" y="24076"/>
                </a:lnTo>
                <a:lnTo>
                  <a:pt x="81636" y="20015"/>
                </a:lnTo>
                <a:lnTo>
                  <a:pt x="79592" y="16459"/>
                </a:lnTo>
                <a:lnTo>
                  <a:pt x="76899" y="13398"/>
                </a:lnTo>
                <a:lnTo>
                  <a:pt x="74207" y="10360"/>
                </a:lnTo>
                <a:lnTo>
                  <a:pt x="70956" y="7847"/>
                </a:lnTo>
                <a:lnTo>
                  <a:pt x="67133" y="5867"/>
                </a:lnTo>
                <a:lnTo>
                  <a:pt x="63324" y="3873"/>
                </a:lnTo>
                <a:lnTo>
                  <a:pt x="59551" y="2512"/>
                </a:lnTo>
                <a:lnTo>
                  <a:pt x="55843" y="1777"/>
                </a:lnTo>
                <a:lnTo>
                  <a:pt x="52120" y="1040"/>
                </a:lnTo>
                <a:lnTo>
                  <a:pt x="48934" y="557"/>
                </a:lnTo>
                <a:lnTo>
                  <a:pt x="46292" y="330"/>
                </a:lnTo>
                <a:lnTo>
                  <a:pt x="43624" y="114"/>
                </a:lnTo>
                <a:lnTo>
                  <a:pt x="5994" y="0"/>
                </a:lnTo>
                <a:lnTo>
                  <a:pt x="2362" y="2260"/>
                </a:lnTo>
                <a:lnTo>
                  <a:pt x="0" y="6018"/>
                </a:lnTo>
                <a:lnTo>
                  <a:pt x="0" y="120916"/>
                </a:lnTo>
                <a:lnTo>
                  <a:pt x="1638" y="123569"/>
                </a:lnTo>
                <a:lnTo>
                  <a:pt x="4852" y="124472"/>
                </a:lnTo>
                <a:lnTo>
                  <a:pt x="8129" y="124851"/>
                </a:lnTo>
                <a:lnTo>
                  <a:pt x="17147" y="124851"/>
                </a:lnTo>
                <a:lnTo>
                  <a:pt x="20347" y="124472"/>
                </a:lnTo>
                <a:lnTo>
                  <a:pt x="23548" y="123569"/>
                </a:lnTo>
                <a:lnTo>
                  <a:pt x="25271" y="120916"/>
                </a:lnTo>
                <a:lnTo>
                  <a:pt x="25271" y="81215"/>
                </a:lnTo>
                <a:lnTo>
                  <a:pt x="35661" y="81215"/>
                </a:lnTo>
                <a:lnTo>
                  <a:pt x="25271" y="61706"/>
                </a:lnTo>
                <a:lnTo>
                  <a:pt x="25271" y="19504"/>
                </a:lnTo>
                <a:lnTo>
                  <a:pt x="38671" y="19504"/>
                </a:lnTo>
                <a:lnTo>
                  <a:pt x="41212" y="19695"/>
                </a:lnTo>
                <a:lnTo>
                  <a:pt x="46151" y="20393"/>
                </a:lnTo>
                <a:lnTo>
                  <a:pt x="50749" y="22579"/>
                </a:lnTo>
                <a:lnTo>
                  <a:pt x="54877" y="26019"/>
                </a:lnTo>
                <a:lnTo>
                  <a:pt x="56412" y="28827"/>
                </a:lnTo>
                <a:lnTo>
                  <a:pt x="57948" y="31661"/>
                </a:lnTo>
                <a:lnTo>
                  <a:pt x="58723" y="35239"/>
                </a:lnTo>
                <a:lnTo>
                  <a:pt x="58723" y="42810"/>
                </a:lnTo>
                <a:lnTo>
                  <a:pt x="58280" y="45769"/>
                </a:lnTo>
                <a:lnTo>
                  <a:pt x="57391" y="48487"/>
                </a:lnTo>
                <a:lnTo>
                  <a:pt x="56476" y="51216"/>
                </a:lnTo>
                <a:lnTo>
                  <a:pt x="53441" y="55511"/>
                </a:lnTo>
                <a:lnTo>
                  <a:pt x="49479" y="58978"/>
                </a:lnTo>
                <a:lnTo>
                  <a:pt x="46760" y="60069"/>
                </a:lnTo>
                <a:lnTo>
                  <a:pt x="44042" y="61163"/>
                </a:lnTo>
                <a:lnTo>
                  <a:pt x="40651" y="61706"/>
                </a:lnTo>
                <a:lnTo>
                  <a:pt x="43865" y="81215"/>
                </a:lnTo>
                <a:lnTo>
                  <a:pt x="50990" y="80251"/>
                </a:lnTo>
                <a:lnTo>
                  <a:pt x="57049" y="78332"/>
                </a:lnTo>
                <a:lnTo>
                  <a:pt x="63107" y="76401"/>
                </a:lnTo>
                <a:lnTo>
                  <a:pt x="68212" y="73609"/>
                </a:lnTo>
                <a:lnTo>
                  <a:pt x="72378" y="69926"/>
                </a:lnTo>
                <a:lnTo>
                  <a:pt x="76542" y="66243"/>
                </a:lnTo>
                <a:lnTo>
                  <a:pt x="79703" y="61706"/>
                </a:lnTo>
                <a:lnTo>
                  <a:pt x="81889" y="56324"/>
                </a:lnTo>
                <a:lnTo>
                  <a:pt x="84074" y="50949"/>
                </a:lnTo>
                <a:lnTo>
                  <a:pt x="85164" y="44754"/>
                </a:lnTo>
                <a:lnTo>
                  <a:pt x="85164" y="37767"/>
                </a:lnTo>
                <a:close/>
              </a:path>
              <a:path w="85164" h="124851">
                <a:moveTo>
                  <a:pt x="36626" y="61706"/>
                </a:moveTo>
                <a:lnTo>
                  <a:pt x="25271" y="61706"/>
                </a:lnTo>
                <a:lnTo>
                  <a:pt x="35661" y="81215"/>
                </a:lnTo>
                <a:lnTo>
                  <a:pt x="43865" y="81215"/>
                </a:lnTo>
                <a:lnTo>
                  <a:pt x="40651" y="61706"/>
                </a:lnTo>
                <a:lnTo>
                  <a:pt x="36626" y="61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4716259" y="3835209"/>
            <a:ext cx="55044" cy="94997"/>
          </a:xfrm>
          <a:custGeom>
            <a:avLst/>
            <a:gdLst/>
            <a:ahLst/>
            <a:cxnLst/>
            <a:rect l="l" t="t" r="r" b="b"/>
            <a:pathLst>
              <a:path w="55044" h="94997">
                <a:moveTo>
                  <a:pt x="1612" y="93790"/>
                </a:moveTo>
                <a:lnTo>
                  <a:pt x="4701" y="94679"/>
                </a:lnTo>
                <a:lnTo>
                  <a:pt x="7772" y="94997"/>
                </a:lnTo>
                <a:lnTo>
                  <a:pt x="16433" y="94997"/>
                </a:lnTo>
                <a:lnTo>
                  <a:pt x="19508" y="94679"/>
                </a:lnTo>
                <a:lnTo>
                  <a:pt x="22593" y="93790"/>
                </a:lnTo>
                <a:lnTo>
                  <a:pt x="24220" y="91224"/>
                </a:lnTo>
                <a:lnTo>
                  <a:pt x="24220" y="37782"/>
                </a:lnTo>
                <a:lnTo>
                  <a:pt x="26009" y="34963"/>
                </a:lnTo>
                <a:lnTo>
                  <a:pt x="27702" y="32602"/>
                </a:lnTo>
                <a:lnTo>
                  <a:pt x="30836" y="28752"/>
                </a:lnTo>
                <a:lnTo>
                  <a:pt x="33782" y="26060"/>
                </a:lnTo>
                <a:lnTo>
                  <a:pt x="36615" y="24055"/>
                </a:lnTo>
                <a:lnTo>
                  <a:pt x="39307" y="22964"/>
                </a:lnTo>
                <a:lnTo>
                  <a:pt x="42001" y="22694"/>
                </a:lnTo>
                <a:lnTo>
                  <a:pt x="45176" y="23040"/>
                </a:lnTo>
                <a:lnTo>
                  <a:pt x="48618" y="24005"/>
                </a:lnTo>
                <a:lnTo>
                  <a:pt x="51194" y="24818"/>
                </a:lnTo>
                <a:lnTo>
                  <a:pt x="54053" y="23432"/>
                </a:lnTo>
                <a:lnTo>
                  <a:pt x="54752" y="20613"/>
                </a:lnTo>
                <a:lnTo>
                  <a:pt x="55003" y="17665"/>
                </a:lnTo>
                <a:lnTo>
                  <a:pt x="55044" y="9334"/>
                </a:lnTo>
                <a:lnTo>
                  <a:pt x="54903" y="6642"/>
                </a:lnTo>
                <a:lnTo>
                  <a:pt x="54406" y="3761"/>
                </a:lnTo>
                <a:lnTo>
                  <a:pt x="51803" y="1410"/>
                </a:lnTo>
                <a:lnTo>
                  <a:pt x="49110" y="637"/>
                </a:lnTo>
                <a:lnTo>
                  <a:pt x="46141" y="154"/>
                </a:lnTo>
                <a:lnTo>
                  <a:pt x="43447" y="0"/>
                </a:lnTo>
                <a:lnTo>
                  <a:pt x="39855" y="255"/>
                </a:lnTo>
                <a:lnTo>
                  <a:pt x="36273" y="1206"/>
                </a:lnTo>
                <a:lnTo>
                  <a:pt x="32677" y="3276"/>
                </a:lnTo>
                <a:lnTo>
                  <a:pt x="28983" y="6149"/>
                </a:lnTo>
                <a:lnTo>
                  <a:pt x="25020" y="10313"/>
                </a:lnTo>
                <a:lnTo>
                  <a:pt x="22913" y="12956"/>
                </a:lnTo>
                <a:lnTo>
                  <a:pt x="20664" y="16156"/>
                </a:lnTo>
                <a:lnTo>
                  <a:pt x="20664" y="5486"/>
                </a:lnTo>
                <a:lnTo>
                  <a:pt x="19864" y="3329"/>
                </a:lnTo>
                <a:lnTo>
                  <a:pt x="16816" y="2059"/>
                </a:lnTo>
                <a:lnTo>
                  <a:pt x="14122" y="1728"/>
                </a:lnTo>
                <a:lnTo>
                  <a:pt x="6732" y="1728"/>
                </a:lnTo>
                <a:lnTo>
                  <a:pt x="4103" y="2059"/>
                </a:lnTo>
                <a:lnTo>
                  <a:pt x="1371" y="2933"/>
                </a:lnTo>
                <a:lnTo>
                  <a:pt x="0" y="5486"/>
                </a:lnTo>
                <a:lnTo>
                  <a:pt x="0" y="91224"/>
                </a:lnTo>
                <a:lnTo>
                  <a:pt x="1612" y="93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4780918" y="3835224"/>
            <a:ext cx="91885" cy="96695"/>
          </a:xfrm>
          <a:custGeom>
            <a:avLst/>
            <a:gdLst/>
            <a:ahLst/>
            <a:cxnLst/>
            <a:rect l="l" t="t" r="r" b="b"/>
            <a:pathLst>
              <a:path w="91885" h="96695">
                <a:moveTo>
                  <a:pt x="24983" y="93520"/>
                </a:moveTo>
                <a:lnTo>
                  <a:pt x="25250" y="56271"/>
                </a:lnTo>
                <a:lnTo>
                  <a:pt x="24894" y="52386"/>
                </a:lnTo>
                <a:lnTo>
                  <a:pt x="24894" y="43595"/>
                </a:lnTo>
                <a:lnTo>
                  <a:pt x="25326" y="39559"/>
                </a:lnTo>
                <a:lnTo>
                  <a:pt x="26189" y="36003"/>
                </a:lnTo>
                <a:lnTo>
                  <a:pt x="27053" y="32431"/>
                </a:lnTo>
                <a:lnTo>
                  <a:pt x="28346" y="29396"/>
                </a:lnTo>
                <a:lnTo>
                  <a:pt x="30088" y="26869"/>
                </a:lnTo>
                <a:lnTo>
                  <a:pt x="34023" y="22412"/>
                </a:lnTo>
                <a:lnTo>
                  <a:pt x="36716" y="21106"/>
                </a:lnTo>
                <a:lnTo>
                  <a:pt x="39409" y="19785"/>
                </a:lnTo>
                <a:lnTo>
                  <a:pt x="42544" y="19122"/>
                </a:lnTo>
                <a:lnTo>
                  <a:pt x="50180" y="19122"/>
                </a:lnTo>
                <a:lnTo>
                  <a:pt x="53506" y="19860"/>
                </a:lnTo>
                <a:lnTo>
                  <a:pt x="56174" y="21333"/>
                </a:lnTo>
                <a:lnTo>
                  <a:pt x="58827" y="22805"/>
                </a:lnTo>
                <a:lnTo>
                  <a:pt x="60962" y="24864"/>
                </a:lnTo>
                <a:lnTo>
                  <a:pt x="62560" y="27492"/>
                </a:lnTo>
                <a:lnTo>
                  <a:pt x="64162" y="30120"/>
                </a:lnTo>
                <a:lnTo>
                  <a:pt x="65303" y="33209"/>
                </a:lnTo>
                <a:lnTo>
                  <a:pt x="65977" y="36762"/>
                </a:lnTo>
                <a:lnTo>
                  <a:pt x="66664" y="40319"/>
                </a:lnTo>
                <a:lnTo>
                  <a:pt x="66992" y="44207"/>
                </a:lnTo>
                <a:lnTo>
                  <a:pt x="66992" y="52980"/>
                </a:lnTo>
                <a:lnTo>
                  <a:pt x="66574" y="57044"/>
                </a:lnTo>
                <a:lnTo>
                  <a:pt x="65736" y="60601"/>
                </a:lnTo>
                <a:lnTo>
                  <a:pt x="64910" y="64159"/>
                </a:lnTo>
                <a:lnTo>
                  <a:pt x="63629" y="67193"/>
                </a:lnTo>
                <a:lnTo>
                  <a:pt x="61902" y="69681"/>
                </a:lnTo>
                <a:lnTo>
                  <a:pt x="57952" y="74101"/>
                </a:lnTo>
                <a:lnTo>
                  <a:pt x="55260" y="75397"/>
                </a:lnTo>
                <a:lnTo>
                  <a:pt x="52566" y="76719"/>
                </a:lnTo>
                <a:lnTo>
                  <a:pt x="49402" y="77367"/>
                </a:lnTo>
                <a:lnTo>
                  <a:pt x="41785" y="77367"/>
                </a:lnTo>
                <a:lnTo>
                  <a:pt x="38444" y="76654"/>
                </a:lnTo>
                <a:lnTo>
                  <a:pt x="35751" y="75206"/>
                </a:lnTo>
                <a:lnTo>
                  <a:pt x="37249" y="96695"/>
                </a:lnTo>
                <a:lnTo>
                  <a:pt x="52768" y="96695"/>
                </a:lnTo>
                <a:lnTo>
                  <a:pt x="59651" y="95500"/>
                </a:lnTo>
                <a:lnTo>
                  <a:pt x="65559" y="93137"/>
                </a:lnTo>
                <a:lnTo>
                  <a:pt x="71452" y="90765"/>
                </a:lnTo>
                <a:lnTo>
                  <a:pt x="76340" y="87400"/>
                </a:lnTo>
                <a:lnTo>
                  <a:pt x="80251" y="83044"/>
                </a:lnTo>
                <a:lnTo>
                  <a:pt x="84164" y="78687"/>
                </a:lnTo>
                <a:lnTo>
                  <a:pt x="87083" y="73503"/>
                </a:lnTo>
                <a:lnTo>
                  <a:pt x="89002" y="67473"/>
                </a:lnTo>
                <a:lnTo>
                  <a:pt x="90931" y="61440"/>
                </a:lnTo>
                <a:lnTo>
                  <a:pt x="91885" y="54783"/>
                </a:lnTo>
                <a:lnTo>
                  <a:pt x="91885" y="39851"/>
                </a:lnTo>
                <a:lnTo>
                  <a:pt x="90996" y="33093"/>
                </a:lnTo>
                <a:lnTo>
                  <a:pt x="89193" y="27200"/>
                </a:lnTo>
                <a:lnTo>
                  <a:pt x="87389" y="21296"/>
                </a:lnTo>
                <a:lnTo>
                  <a:pt x="84660" y="16343"/>
                </a:lnTo>
                <a:lnTo>
                  <a:pt x="80979" y="12289"/>
                </a:lnTo>
                <a:lnTo>
                  <a:pt x="77292" y="8265"/>
                </a:lnTo>
                <a:lnTo>
                  <a:pt x="72618" y="5204"/>
                </a:lnTo>
                <a:lnTo>
                  <a:pt x="66992" y="3120"/>
                </a:lnTo>
                <a:lnTo>
                  <a:pt x="61354" y="1050"/>
                </a:lnTo>
                <a:lnTo>
                  <a:pt x="54687" y="0"/>
                </a:lnTo>
                <a:lnTo>
                  <a:pt x="39117" y="0"/>
                </a:lnTo>
                <a:lnTo>
                  <a:pt x="32245" y="1179"/>
                </a:lnTo>
                <a:lnTo>
                  <a:pt x="26380" y="3552"/>
                </a:lnTo>
                <a:lnTo>
                  <a:pt x="20523" y="5914"/>
                </a:lnTo>
                <a:lnTo>
                  <a:pt x="15634" y="9269"/>
                </a:lnTo>
                <a:lnTo>
                  <a:pt x="11724" y="13600"/>
                </a:lnTo>
                <a:lnTo>
                  <a:pt x="7811" y="17931"/>
                </a:lnTo>
                <a:lnTo>
                  <a:pt x="4878" y="23111"/>
                </a:lnTo>
                <a:lnTo>
                  <a:pt x="2923" y="29170"/>
                </a:lnTo>
                <a:lnTo>
                  <a:pt x="979" y="35228"/>
                </a:lnTo>
                <a:lnTo>
                  <a:pt x="0" y="41896"/>
                </a:lnTo>
                <a:lnTo>
                  <a:pt x="0" y="56767"/>
                </a:lnTo>
                <a:lnTo>
                  <a:pt x="888" y="63510"/>
                </a:lnTo>
                <a:lnTo>
                  <a:pt x="2692" y="69388"/>
                </a:lnTo>
                <a:lnTo>
                  <a:pt x="4485" y="75283"/>
                </a:lnTo>
                <a:lnTo>
                  <a:pt x="7238" y="80261"/>
                </a:lnTo>
                <a:lnTo>
                  <a:pt x="10961" y="84286"/>
                </a:lnTo>
                <a:lnTo>
                  <a:pt x="14669" y="88339"/>
                </a:lnTo>
                <a:lnTo>
                  <a:pt x="19343" y="91410"/>
                </a:lnTo>
                <a:lnTo>
                  <a:pt x="24983" y="93520"/>
                </a:lnTo>
                <a:close/>
              </a:path>
              <a:path w="91885" h="96695">
                <a:moveTo>
                  <a:pt x="35751" y="75206"/>
                </a:moveTo>
                <a:lnTo>
                  <a:pt x="33059" y="73770"/>
                </a:lnTo>
                <a:lnTo>
                  <a:pt x="30927" y="71739"/>
                </a:lnTo>
                <a:lnTo>
                  <a:pt x="29364" y="69112"/>
                </a:lnTo>
                <a:lnTo>
                  <a:pt x="27788" y="66480"/>
                </a:lnTo>
                <a:lnTo>
                  <a:pt x="26647" y="63395"/>
                </a:lnTo>
                <a:lnTo>
                  <a:pt x="25960" y="59827"/>
                </a:lnTo>
                <a:lnTo>
                  <a:pt x="25250" y="56271"/>
                </a:lnTo>
                <a:lnTo>
                  <a:pt x="24983" y="93520"/>
                </a:lnTo>
                <a:lnTo>
                  <a:pt x="30632" y="95641"/>
                </a:lnTo>
                <a:lnTo>
                  <a:pt x="37249" y="96695"/>
                </a:lnTo>
                <a:lnTo>
                  <a:pt x="35751" y="75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4891521" y="3835213"/>
            <a:ext cx="136385" cy="94993"/>
          </a:xfrm>
          <a:custGeom>
            <a:avLst/>
            <a:gdLst/>
            <a:ahLst/>
            <a:cxnLst/>
            <a:rect l="l" t="t" r="r" b="b"/>
            <a:pathLst>
              <a:path w="136385" h="94993">
                <a:moveTo>
                  <a:pt x="80251" y="34225"/>
                </a:moveTo>
                <a:lnTo>
                  <a:pt x="83717" y="29933"/>
                </a:lnTo>
                <a:lnTo>
                  <a:pt x="86907" y="26668"/>
                </a:lnTo>
                <a:lnTo>
                  <a:pt x="89866" y="24422"/>
                </a:lnTo>
                <a:lnTo>
                  <a:pt x="92811" y="22172"/>
                </a:lnTo>
                <a:lnTo>
                  <a:pt x="95735" y="21066"/>
                </a:lnTo>
                <a:lnTo>
                  <a:pt x="98604" y="21066"/>
                </a:lnTo>
                <a:lnTo>
                  <a:pt x="103009" y="21523"/>
                </a:lnTo>
                <a:lnTo>
                  <a:pt x="106412" y="23378"/>
                </a:lnTo>
                <a:lnTo>
                  <a:pt x="108939" y="26402"/>
                </a:lnTo>
                <a:lnTo>
                  <a:pt x="110897" y="30124"/>
                </a:lnTo>
                <a:lnTo>
                  <a:pt x="111988" y="34872"/>
                </a:lnTo>
                <a:lnTo>
                  <a:pt x="112269" y="37501"/>
                </a:lnTo>
                <a:lnTo>
                  <a:pt x="112269" y="91224"/>
                </a:lnTo>
                <a:lnTo>
                  <a:pt x="113778" y="93786"/>
                </a:lnTo>
                <a:lnTo>
                  <a:pt x="116876" y="94665"/>
                </a:lnTo>
                <a:lnTo>
                  <a:pt x="119951" y="94993"/>
                </a:lnTo>
                <a:lnTo>
                  <a:pt x="128703" y="94993"/>
                </a:lnTo>
                <a:lnTo>
                  <a:pt x="131773" y="94665"/>
                </a:lnTo>
                <a:lnTo>
                  <a:pt x="134783" y="93786"/>
                </a:lnTo>
                <a:lnTo>
                  <a:pt x="136385" y="91224"/>
                </a:lnTo>
                <a:lnTo>
                  <a:pt x="136385" y="31405"/>
                </a:lnTo>
                <a:lnTo>
                  <a:pt x="135878" y="26733"/>
                </a:lnTo>
                <a:lnTo>
                  <a:pt x="134848" y="22298"/>
                </a:lnTo>
                <a:lnTo>
                  <a:pt x="133818" y="17891"/>
                </a:lnTo>
                <a:lnTo>
                  <a:pt x="132105" y="14032"/>
                </a:lnTo>
                <a:lnTo>
                  <a:pt x="129703" y="10731"/>
                </a:lnTo>
                <a:lnTo>
                  <a:pt x="127306" y="7426"/>
                </a:lnTo>
                <a:lnTo>
                  <a:pt x="124142" y="4813"/>
                </a:lnTo>
                <a:lnTo>
                  <a:pt x="120243" y="2894"/>
                </a:lnTo>
                <a:lnTo>
                  <a:pt x="116333" y="975"/>
                </a:lnTo>
                <a:lnTo>
                  <a:pt x="111519" y="0"/>
                </a:lnTo>
                <a:lnTo>
                  <a:pt x="103315" y="0"/>
                </a:lnTo>
                <a:lnTo>
                  <a:pt x="98478" y="925"/>
                </a:lnTo>
                <a:lnTo>
                  <a:pt x="93661" y="2462"/>
                </a:lnTo>
                <a:lnTo>
                  <a:pt x="88861" y="4964"/>
                </a:lnTo>
                <a:lnTo>
                  <a:pt x="83948" y="8557"/>
                </a:lnTo>
                <a:lnTo>
                  <a:pt x="78969" y="12927"/>
                </a:lnTo>
                <a:lnTo>
                  <a:pt x="76401" y="15681"/>
                </a:lnTo>
                <a:lnTo>
                  <a:pt x="73976" y="11149"/>
                </a:lnTo>
                <a:lnTo>
                  <a:pt x="70764" y="7315"/>
                </a:lnTo>
                <a:lnTo>
                  <a:pt x="66649" y="4279"/>
                </a:lnTo>
                <a:lnTo>
                  <a:pt x="61926" y="1854"/>
                </a:lnTo>
                <a:lnTo>
                  <a:pt x="59104" y="1116"/>
                </a:lnTo>
                <a:lnTo>
                  <a:pt x="56285" y="381"/>
                </a:lnTo>
                <a:lnTo>
                  <a:pt x="53110" y="0"/>
                </a:lnTo>
                <a:lnTo>
                  <a:pt x="44463" y="0"/>
                </a:lnTo>
                <a:lnTo>
                  <a:pt x="39549" y="1295"/>
                </a:lnTo>
                <a:lnTo>
                  <a:pt x="34837" y="3848"/>
                </a:lnTo>
                <a:lnTo>
                  <a:pt x="30124" y="6412"/>
                </a:lnTo>
                <a:lnTo>
                  <a:pt x="25401" y="10260"/>
                </a:lnTo>
                <a:lnTo>
                  <a:pt x="20664" y="15379"/>
                </a:lnTo>
                <a:lnTo>
                  <a:pt x="20664" y="5486"/>
                </a:lnTo>
                <a:lnTo>
                  <a:pt x="19850" y="3326"/>
                </a:lnTo>
                <a:lnTo>
                  <a:pt x="16814" y="2056"/>
                </a:lnTo>
                <a:lnTo>
                  <a:pt x="14122" y="1724"/>
                </a:lnTo>
                <a:lnTo>
                  <a:pt x="6732" y="1724"/>
                </a:lnTo>
                <a:lnTo>
                  <a:pt x="4114" y="2056"/>
                </a:lnTo>
                <a:lnTo>
                  <a:pt x="1371" y="2933"/>
                </a:lnTo>
                <a:lnTo>
                  <a:pt x="0" y="5486"/>
                </a:lnTo>
                <a:lnTo>
                  <a:pt x="0" y="91224"/>
                </a:lnTo>
                <a:lnTo>
                  <a:pt x="1612" y="93786"/>
                </a:lnTo>
                <a:lnTo>
                  <a:pt x="4697" y="94665"/>
                </a:lnTo>
                <a:lnTo>
                  <a:pt x="7772" y="94993"/>
                </a:lnTo>
                <a:lnTo>
                  <a:pt x="16433" y="94993"/>
                </a:lnTo>
                <a:lnTo>
                  <a:pt x="19508" y="94665"/>
                </a:lnTo>
                <a:lnTo>
                  <a:pt x="22593" y="93786"/>
                </a:lnTo>
                <a:lnTo>
                  <a:pt x="24220" y="91224"/>
                </a:lnTo>
                <a:lnTo>
                  <a:pt x="24220" y="34225"/>
                </a:lnTo>
                <a:lnTo>
                  <a:pt x="27622" y="29933"/>
                </a:lnTo>
                <a:lnTo>
                  <a:pt x="30783" y="26668"/>
                </a:lnTo>
                <a:lnTo>
                  <a:pt x="33731" y="24422"/>
                </a:lnTo>
                <a:lnTo>
                  <a:pt x="36676" y="22172"/>
                </a:lnTo>
                <a:lnTo>
                  <a:pt x="39625" y="21066"/>
                </a:lnTo>
                <a:lnTo>
                  <a:pt x="42569" y="21066"/>
                </a:lnTo>
                <a:lnTo>
                  <a:pt x="46901" y="21523"/>
                </a:lnTo>
                <a:lnTo>
                  <a:pt x="50366" y="23378"/>
                </a:lnTo>
                <a:lnTo>
                  <a:pt x="52858" y="26402"/>
                </a:lnTo>
                <a:lnTo>
                  <a:pt x="54762" y="30124"/>
                </a:lnTo>
                <a:lnTo>
                  <a:pt x="55853" y="34872"/>
                </a:lnTo>
                <a:lnTo>
                  <a:pt x="56134" y="37501"/>
                </a:lnTo>
                <a:lnTo>
                  <a:pt x="56134" y="91224"/>
                </a:lnTo>
                <a:lnTo>
                  <a:pt x="57746" y="93786"/>
                </a:lnTo>
                <a:lnTo>
                  <a:pt x="60833" y="94665"/>
                </a:lnTo>
                <a:lnTo>
                  <a:pt x="63906" y="94993"/>
                </a:lnTo>
                <a:lnTo>
                  <a:pt x="72467" y="94993"/>
                </a:lnTo>
                <a:lnTo>
                  <a:pt x="75538" y="94665"/>
                </a:lnTo>
                <a:lnTo>
                  <a:pt x="78626" y="93786"/>
                </a:lnTo>
                <a:lnTo>
                  <a:pt x="80251" y="91224"/>
                </a:lnTo>
                <a:lnTo>
                  <a:pt x="80251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049075" y="3799170"/>
            <a:ext cx="26050" cy="131036"/>
          </a:xfrm>
          <a:custGeom>
            <a:avLst/>
            <a:gdLst/>
            <a:ahLst/>
            <a:cxnLst/>
            <a:rect l="l" t="t" r="r" b="b"/>
            <a:pathLst>
              <a:path w="26050" h="131036">
                <a:moveTo>
                  <a:pt x="1828" y="41730"/>
                </a:moveTo>
                <a:lnTo>
                  <a:pt x="1828" y="127266"/>
                </a:lnTo>
                <a:lnTo>
                  <a:pt x="3441" y="129829"/>
                </a:lnTo>
                <a:lnTo>
                  <a:pt x="6541" y="130708"/>
                </a:lnTo>
                <a:lnTo>
                  <a:pt x="9615" y="131036"/>
                </a:lnTo>
                <a:lnTo>
                  <a:pt x="18262" y="131036"/>
                </a:lnTo>
                <a:lnTo>
                  <a:pt x="21337" y="130708"/>
                </a:lnTo>
                <a:lnTo>
                  <a:pt x="24422" y="129829"/>
                </a:lnTo>
                <a:lnTo>
                  <a:pt x="26050" y="127266"/>
                </a:lnTo>
                <a:lnTo>
                  <a:pt x="26050" y="41730"/>
                </a:lnTo>
                <a:lnTo>
                  <a:pt x="24422" y="39152"/>
                </a:lnTo>
                <a:lnTo>
                  <a:pt x="21337" y="38163"/>
                </a:lnTo>
                <a:lnTo>
                  <a:pt x="18262" y="37781"/>
                </a:lnTo>
                <a:lnTo>
                  <a:pt x="9615" y="37781"/>
                </a:lnTo>
                <a:lnTo>
                  <a:pt x="6541" y="38163"/>
                </a:lnTo>
                <a:lnTo>
                  <a:pt x="3441" y="39152"/>
                </a:lnTo>
                <a:lnTo>
                  <a:pt x="1828" y="41730"/>
                </a:lnTo>
                <a:close/>
              </a:path>
              <a:path w="26050" h="131036">
                <a:moveTo>
                  <a:pt x="27879" y="12509"/>
                </a:moveTo>
                <a:lnTo>
                  <a:pt x="27879" y="7833"/>
                </a:lnTo>
                <a:lnTo>
                  <a:pt x="26910" y="4572"/>
                </a:lnTo>
                <a:lnTo>
                  <a:pt x="23075" y="924"/>
                </a:lnTo>
                <a:lnTo>
                  <a:pt x="19418" y="0"/>
                </a:lnTo>
                <a:lnTo>
                  <a:pt x="8586" y="0"/>
                </a:lnTo>
                <a:lnTo>
                  <a:pt x="4889" y="963"/>
                </a:lnTo>
                <a:lnTo>
                  <a:pt x="965" y="4737"/>
                </a:lnTo>
                <a:lnTo>
                  <a:pt x="0" y="8114"/>
                </a:lnTo>
                <a:lnTo>
                  <a:pt x="0" y="17664"/>
                </a:lnTo>
                <a:lnTo>
                  <a:pt x="939" y="20904"/>
                </a:lnTo>
                <a:lnTo>
                  <a:pt x="4723" y="24483"/>
                </a:lnTo>
                <a:lnTo>
                  <a:pt x="8380" y="25386"/>
                </a:lnTo>
                <a:lnTo>
                  <a:pt x="19227" y="25386"/>
                </a:lnTo>
                <a:lnTo>
                  <a:pt x="22910" y="24447"/>
                </a:lnTo>
                <a:lnTo>
                  <a:pt x="26874" y="20739"/>
                </a:lnTo>
                <a:lnTo>
                  <a:pt x="27879" y="17373"/>
                </a:lnTo>
                <a:lnTo>
                  <a:pt x="27879" y="12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094065" y="3835220"/>
            <a:ext cx="65454" cy="96699"/>
          </a:xfrm>
          <a:custGeom>
            <a:avLst/>
            <a:gdLst/>
            <a:ahLst/>
            <a:cxnLst/>
            <a:rect l="l" t="t" r="r" b="b"/>
            <a:pathLst>
              <a:path w="65454" h="96699">
                <a:moveTo>
                  <a:pt x="582" y="86550"/>
                </a:moveTo>
                <a:lnTo>
                  <a:pt x="2908" y="90398"/>
                </a:lnTo>
                <a:lnTo>
                  <a:pt x="5576" y="91885"/>
                </a:lnTo>
                <a:lnTo>
                  <a:pt x="9042" y="93408"/>
                </a:lnTo>
                <a:lnTo>
                  <a:pt x="13653" y="94881"/>
                </a:lnTo>
                <a:lnTo>
                  <a:pt x="16257" y="95492"/>
                </a:lnTo>
                <a:lnTo>
                  <a:pt x="19165" y="95975"/>
                </a:lnTo>
                <a:lnTo>
                  <a:pt x="22100" y="96457"/>
                </a:lnTo>
                <a:lnTo>
                  <a:pt x="25145" y="96699"/>
                </a:lnTo>
                <a:lnTo>
                  <a:pt x="33666" y="96699"/>
                </a:lnTo>
                <a:lnTo>
                  <a:pt x="38609" y="96076"/>
                </a:lnTo>
                <a:lnTo>
                  <a:pt x="43155" y="94819"/>
                </a:lnTo>
                <a:lnTo>
                  <a:pt x="47713" y="93574"/>
                </a:lnTo>
                <a:lnTo>
                  <a:pt x="51652" y="91695"/>
                </a:lnTo>
                <a:lnTo>
                  <a:pt x="54978" y="89193"/>
                </a:lnTo>
                <a:lnTo>
                  <a:pt x="58319" y="86701"/>
                </a:lnTo>
                <a:lnTo>
                  <a:pt x="60897" y="83591"/>
                </a:lnTo>
                <a:lnTo>
                  <a:pt x="62711" y="79882"/>
                </a:lnTo>
                <a:lnTo>
                  <a:pt x="64540" y="76160"/>
                </a:lnTo>
                <a:lnTo>
                  <a:pt x="65454" y="71870"/>
                </a:lnTo>
                <a:lnTo>
                  <a:pt x="65454" y="63082"/>
                </a:lnTo>
                <a:lnTo>
                  <a:pt x="64846" y="59716"/>
                </a:lnTo>
                <a:lnTo>
                  <a:pt x="63625" y="56857"/>
                </a:lnTo>
                <a:lnTo>
                  <a:pt x="62420" y="54014"/>
                </a:lnTo>
                <a:lnTo>
                  <a:pt x="58827" y="49503"/>
                </a:lnTo>
                <a:lnTo>
                  <a:pt x="54585" y="45719"/>
                </a:lnTo>
                <a:lnTo>
                  <a:pt x="52044" y="44311"/>
                </a:lnTo>
                <a:lnTo>
                  <a:pt x="49517" y="42914"/>
                </a:lnTo>
                <a:lnTo>
                  <a:pt x="46950" y="41669"/>
                </a:lnTo>
                <a:lnTo>
                  <a:pt x="44362" y="40614"/>
                </a:lnTo>
                <a:lnTo>
                  <a:pt x="41770" y="39560"/>
                </a:lnTo>
                <a:lnTo>
                  <a:pt x="39203" y="38583"/>
                </a:lnTo>
                <a:lnTo>
                  <a:pt x="36666" y="37669"/>
                </a:lnTo>
                <a:lnTo>
                  <a:pt x="31876" y="35826"/>
                </a:lnTo>
                <a:lnTo>
                  <a:pt x="27903" y="33770"/>
                </a:lnTo>
                <a:lnTo>
                  <a:pt x="25083" y="31240"/>
                </a:lnTo>
                <a:lnTo>
                  <a:pt x="23266" y="28219"/>
                </a:lnTo>
                <a:lnTo>
                  <a:pt x="23507" y="23762"/>
                </a:lnTo>
                <a:lnTo>
                  <a:pt x="25311" y="20537"/>
                </a:lnTo>
                <a:lnTo>
                  <a:pt x="28676" y="18225"/>
                </a:lnTo>
                <a:lnTo>
                  <a:pt x="31876" y="17336"/>
                </a:lnTo>
                <a:lnTo>
                  <a:pt x="35952" y="17106"/>
                </a:lnTo>
                <a:lnTo>
                  <a:pt x="39027" y="17106"/>
                </a:lnTo>
                <a:lnTo>
                  <a:pt x="41770" y="17448"/>
                </a:lnTo>
                <a:lnTo>
                  <a:pt x="46572" y="18794"/>
                </a:lnTo>
                <a:lnTo>
                  <a:pt x="50507" y="20281"/>
                </a:lnTo>
                <a:lnTo>
                  <a:pt x="53859" y="21769"/>
                </a:lnTo>
                <a:lnTo>
                  <a:pt x="57199" y="23442"/>
                </a:lnTo>
                <a:lnTo>
                  <a:pt x="60248" y="21182"/>
                </a:lnTo>
                <a:lnTo>
                  <a:pt x="60605" y="18136"/>
                </a:lnTo>
                <a:lnTo>
                  <a:pt x="60605" y="12282"/>
                </a:lnTo>
                <a:lnTo>
                  <a:pt x="60299" y="9474"/>
                </a:lnTo>
                <a:lnTo>
                  <a:pt x="59345" y="6579"/>
                </a:lnTo>
                <a:lnTo>
                  <a:pt x="56681" y="4571"/>
                </a:lnTo>
                <a:lnTo>
                  <a:pt x="53859" y="3225"/>
                </a:lnTo>
                <a:lnTo>
                  <a:pt x="50076" y="2019"/>
                </a:lnTo>
                <a:lnTo>
                  <a:pt x="45733" y="963"/>
                </a:lnTo>
                <a:lnTo>
                  <a:pt x="40679" y="190"/>
                </a:lnTo>
                <a:lnTo>
                  <a:pt x="38061" y="0"/>
                </a:lnTo>
                <a:lnTo>
                  <a:pt x="29983" y="0"/>
                </a:lnTo>
                <a:lnTo>
                  <a:pt x="25134" y="673"/>
                </a:lnTo>
                <a:lnTo>
                  <a:pt x="20803" y="2019"/>
                </a:lnTo>
                <a:lnTo>
                  <a:pt x="16498" y="3365"/>
                </a:lnTo>
                <a:lnTo>
                  <a:pt x="12815" y="5259"/>
                </a:lnTo>
                <a:lnTo>
                  <a:pt x="9805" y="7682"/>
                </a:lnTo>
                <a:lnTo>
                  <a:pt x="6795" y="10123"/>
                </a:lnTo>
                <a:lnTo>
                  <a:pt x="4481" y="13056"/>
                </a:lnTo>
                <a:lnTo>
                  <a:pt x="2882" y="16484"/>
                </a:lnTo>
                <a:lnTo>
                  <a:pt x="1281" y="19914"/>
                </a:lnTo>
                <a:lnTo>
                  <a:pt x="481" y="23684"/>
                </a:lnTo>
                <a:lnTo>
                  <a:pt x="481" y="31812"/>
                </a:lnTo>
                <a:lnTo>
                  <a:pt x="1079" y="35279"/>
                </a:lnTo>
                <a:lnTo>
                  <a:pt x="2249" y="38152"/>
                </a:lnTo>
                <a:lnTo>
                  <a:pt x="3441" y="41046"/>
                </a:lnTo>
                <a:lnTo>
                  <a:pt x="5017" y="43508"/>
                </a:lnTo>
                <a:lnTo>
                  <a:pt x="8928" y="47613"/>
                </a:lnTo>
                <a:lnTo>
                  <a:pt x="13600" y="50749"/>
                </a:lnTo>
                <a:lnTo>
                  <a:pt x="18604" y="53416"/>
                </a:lnTo>
                <a:lnTo>
                  <a:pt x="21196" y="54507"/>
                </a:lnTo>
                <a:lnTo>
                  <a:pt x="23788" y="55601"/>
                </a:lnTo>
                <a:lnTo>
                  <a:pt x="28792" y="57480"/>
                </a:lnTo>
                <a:lnTo>
                  <a:pt x="33465" y="59334"/>
                </a:lnTo>
                <a:lnTo>
                  <a:pt x="37374" y="61390"/>
                </a:lnTo>
                <a:lnTo>
                  <a:pt x="40131" y="63971"/>
                </a:lnTo>
                <a:lnTo>
                  <a:pt x="41911" y="66992"/>
                </a:lnTo>
                <a:lnTo>
                  <a:pt x="41911" y="70587"/>
                </a:lnTo>
                <a:lnTo>
                  <a:pt x="40946" y="73342"/>
                </a:lnTo>
                <a:lnTo>
                  <a:pt x="38112" y="76503"/>
                </a:lnTo>
                <a:lnTo>
                  <a:pt x="35394" y="77979"/>
                </a:lnTo>
                <a:lnTo>
                  <a:pt x="31992" y="78893"/>
                </a:lnTo>
                <a:lnTo>
                  <a:pt x="27877" y="79109"/>
                </a:lnTo>
                <a:lnTo>
                  <a:pt x="24422" y="79109"/>
                </a:lnTo>
                <a:lnTo>
                  <a:pt x="21322" y="78687"/>
                </a:lnTo>
                <a:lnTo>
                  <a:pt x="18604" y="77849"/>
                </a:lnTo>
                <a:lnTo>
                  <a:pt x="15875" y="77025"/>
                </a:lnTo>
                <a:lnTo>
                  <a:pt x="13488" y="76125"/>
                </a:lnTo>
                <a:lnTo>
                  <a:pt x="9385" y="74192"/>
                </a:lnTo>
                <a:lnTo>
                  <a:pt x="6299" y="72528"/>
                </a:lnTo>
                <a:lnTo>
                  <a:pt x="3175" y="71323"/>
                </a:lnTo>
                <a:lnTo>
                  <a:pt x="521" y="73673"/>
                </a:lnTo>
                <a:lnTo>
                  <a:pt x="64" y="76809"/>
                </a:lnTo>
                <a:lnTo>
                  <a:pt x="0" y="82983"/>
                </a:lnTo>
                <a:lnTo>
                  <a:pt x="582" y="865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172274" y="3835224"/>
            <a:ext cx="84200" cy="96695"/>
          </a:xfrm>
          <a:custGeom>
            <a:avLst/>
            <a:gdLst/>
            <a:ahLst/>
            <a:cxnLst/>
            <a:rect l="l" t="t" r="r" b="b"/>
            <a:pathLst>
              <a:path w="84200" h="96695">
                <a:moveTo>
                  <a:pt x="40319" y="77885"/>
                </a:moveTo>
                <a:lnTo>
                  <a:pt x="37335" y="76794"/>
                </a:lnTo>
                <a:lnTo>
                  <a:pt x="34352" y="75703"/>
                </a:lnTo>
                <a:lnTo>
                  <a:pt x="30035" y="72031"/>
                </a:lnTo>
                <a:lnTo>
                  <a:pt x="26758" y="67420"/>
                </a:lnTo>
                <a:lnTo>
                  <a:pt x="25895" y="64449"/>
                </a:lnTo>
                <a:lnTo>
                  <a:pt x="25031" y="61465"/>
                </a:lnTo>
                <a:lnTo>
                  <a:pt x="24598" y="58150"/>
                </a:lnTo>
                <a:lnTo>
                  <a:pt x="24725" y="35913"/>
                </a:lnTo>
                <a:lnTo>
                  <a:pt x="25424" y="3361"/>
                </a:lnTo>
                <a:lnTo>
                  <a:pt x="20002" y="5612"/>
                </a:lnTo>
                <a:lnTo>
                  <a:pt x="15405" y="8862"/>
                </a:lnTo>
                <a:lnTo>
                  <a:pt x="11621" y="13117"/>
                </a:lnTo>
                <a:lnTo>
                  <a:pt x="7848" y="17383"/>
                </a:lnTo>
                <a:lnTo>
                  <a:pt x="4950" y="22578"/>
                </a:lnTo>
                <a:lnTo>
                  <a:pt x="2970" y="28688"/>
                </a:lnTo>
                <a:lnTo>
                  <a:pt x="990" y="34808"/>
                </a:lnTo>
                <a:lnTo>
                  <a:pt x="0" y="41680"/>
                </a:lnTo>
                <a:lnTo>
                  <a:pt x="0" y="57311"/>
                </a:lnTo>
                <a:lnTo>
                  <a:pt x="939" y="64298"/>
                </a:lnTo>
                <a:lnTo>
                  <a:pt x="2819" y="70267"/>
                </a:lnTo>
                <a:lnTo>
                  <a:pt x="4723" y="76221"/>
                </a:lnTo>
                <a:lnTo>
                  <a:pt x="7581" y="81150"/>
                </a:lnTo>
                <a:lnTo>
                  <a:pt x="11430" y="85063"/>
                </a:lnTo>
                <a:lnTo>
                  <a:pt x="15279" y="88962"/>
                </a:lnTo>
                <a:lnTo>
                  <a:pt x="20063" y="91881"/>
                </a:lnTo>
                <a:lnTo>
                  <a:pt x="25805" y="93800"/>
                </a:lnTo>
                <a:lnTo>
                  <a:pt x="31532" y="95730"/>
                </a:lnTo>
                <a:lnTo>
                  <a:pt x="38225" y="96695"/>
                </a:lnTo>
                <a:lnTo>
                  <a:pt x="50062" y="96695"/>
                </a:lnTo>
                <a:lnTo>
                  <a:pt x="54051" y="96414"/>
                </a:lnTo>
                <a:lnTo>
                  <a:pt x="57758" y="95871"/>
                </a:lnTo>
                <a:lnTo>
                  <a:pt x="61480" y="95323"/>
                </a:lnTo>
                <a:lnTo>
                  <a:pt x="64767" y="94689"/>
                </a:lnTo>
                <a:lnTo>
                  <a:pt x="67665" y="93952"/>
                </a:lnTo>
                <a:lnTo>
                  <a:pt x="70535" y="93214"/>
                </a:lnTo>
                <a:lnTo>
                  <a:pt x="74764" y="91691"/>
                </a:lnTo>
                <a:lnTo>
                  <a:pt x="78940" y="88948"/>
                </a:lnTo>
                <a:lnTo>
                  <a:pt x="79895" y="85989"/>
                </a:lnTo>
                <a:lnTo>
                  <a:pt x="80121" y="83155"/>
                </a:lnTo>
                <a:lnTo>
                  <a:pt x="80021" y="76553"/>
                </a:lnTo>
                <a:lnTo>
                  <a:pt x="78905" y="73122"/>
                </a:lnTo>
                <a:lnTo>
                  <a:pt x="76122" y="72563"/>
                </a:lnTo>
                <a:lnTo>
                  <a:pt x="73328" y="73478"/>
                </a:lnTo>
                <a:lnTo>
                  <a:pt x="69861" y="74763"/>
                </a:lnTo>
                <a:lnTo>
                  <a:pt x="65175" y="76236"/>
                </a:lnTo>
                <a:lnTo>
                  <a:pt x="62406" y="76909"/>
                </a:lnTo>
                <a:lnTo>
                  <a:pt x="59206" y="77518"/>
                </a:lnTo>
                <a:lnTo>
                  <a:pt x="55994" y="78126"/>
                </a:lnTo>
                <a:lnTo>
                  <a:pt x="52283" y="78421"/>
                </a:lnTo>
                <a:lnTo>
                  <a:pt x="43891" y="78421"/>
                </a:lnTo>
                <a:lnTo>
                  <a:pt x="40319" y="77885"/>
                </a:lnTo>
                <a:close/>
              </a:path>
              <a:path w="84200" h="96695">
                <a:moveTo>
                  <a:pt x="26795" y="27758"/>
                </a:moveTo>
                <a:lnTo>
                  <a:pt x="29452" y="23492"/>
                </a:lnTo>
                <a:lnTo>
                  <a:pt x="32853" y="19985"/>
                </a:lnTo>
                <a:lnTo>
                  <a:pt x="37400" y="17675"/>
                </a:lnTo>
                <a:lnTo>
                  <a:pt x="40068" y="17103"/>
                </a:lnTo>
                <a:lnTo>
                  <a:pt x="49237" y="17103"/>
                </a:lnTo>
                <a:lnTo>
                  <a:pt x="53733" y="19047"/>
                </a:lnTo>
                <a:lnTo>
                  <a:pt x="56653" y="22920"/>
                </a:lnTo>
                <a:lnTo>
                  <a:pt x="59562" y="26794"/>
                </a:lnTo>
                <a:lnTo>
                  <a:pt x="60934" y="32139"/>
                </a:lnTo>
                <a:lnTo>
                  <a:pt x="60742" y="38922"/>
                </a:lnTo>
                <a:lnTo>
                  <a:pt x="24598" y="38922"/>
                </a:lnTo>
                <a:lnTo>
                  <a:pt x="24598" y="58150"/>
                </a:lnTo>
                <a:lnTo>
                  <a:pt x="24598" y="54507"/>
                </a:lnTo>
                <a:lnTo>
                  <a:pt x="79095" y="54507"/>
                </a:lnTo>
                <a:lnTo>
                  <a:pt x="82217" y="52386"/>
                </a:lnTo>
                <a:lnTo>
                  <a:pt x="84200" y="48789"/>
                </a:lnTo>
                <a:lnTo>
                  <a:pt x="84200" y="35987"/>
                </a:lnTo>
                <a:lnTo>
                  <a:pt x="83426" y="30401"/>
                </a:lnTo>
                <a:lnTo>
                  <a:pt x="81889" y="25281"/>
                </a:lnTo>
                <a:lnTo>
                  <a:pt x="80352" y="20140"/>
                </a:lnTo>
                <a:lnTo>
                  <a:pt x="77939" y="15720"/>
                </a:lnTo>
                <a:lnTo>
                  <a:pt x="74674" y="11962"/>
                </a:lnTo>
                <a:lnTo>
                  <a:pt x="71409" y="8214"/>
                </a:lnTo>
                <a:lnTo>
                  <a:pt x="67233" y="5294"/>
                </a:lnTo>
                <a:lnTo>
                  <a:pt x="62125" y="3171"/>
                </a:lnTo>
                <a:lnTo>
                  <a:pt x="57035" y="1065"/>
                </a:lnTo>
                <a:lnTo>
                  <a:pt x="50911" y="0"/>
                </a:lnTo>
                <a:lnTo>
                  <a:pt x="36929" y="0"/>
                </a:lnTo>
                <a:lnTo>
                  <a:pt x="30834" y="1115"/>
                </a:lnTo>
                <a:lnTo>
                  <a:pt x="25424" y="3361"/>
                </a:lnTo>
                <a:lnTo>
                  <a:pt x="24725" y="35913"/>
                </a:lnTo>
                <a:lnTo>
                  <a:pt x="25182" y="33079"/>
                </a:lnTo>
                <a:lnTo>
                  <a:pt x="25995" y="30415"/>
                </a:lnTo>
                <a:lnTo>
                  <a:pt x="26795" y="27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271433" y="3796300"/>
            <a:ext cx="35751" cy="135611"/>
          </a:xfrm>
          <a:custGeom>
            <a:avLst/>
            <a:gdLst/>
            <a:ahLst/>
            <a:cxnLst/>
            <a:rect l="l" t="t" r="r" b="b"/>
            <a:pathLst>
              <a:path w="35751" h="135611">
                <a:moveTo>
                  <a:pt x="35711" y="114350"/>
                </a:moveTo>
                <a:lnTo>
                  <a:pt x="33526" y="112737"/>
                </a:lnTo>
                <a:lnTo>
                  <a:pt x="29616" y="109019"/>
                </a:lnTo>
                <a:lnTo>
                  <a:pt x="28295" y="106351"/>
                </a:lnTo>
                <a:lnTo>
                  <a:pt x="26988" y="103698"/>
                </a:lnTo>
                <a:lnTo>
                  <a:pt x="26034" y="100660"/>
                </a:lnTo>
                <a:lnTo>
                  <a:pt x="25452" y="97271"/>
                </a:lnTo>
                <a:lnTo>
                  <a:pt x="24879" y="93866"/>
                </a:lnTo>
                <a:lnTo>
                  <a:pt x="23684" y="134355"/>
                </a:lnTo>
                <a:lnTo>
                  <a:pt x="29209" y="135611"/>
                </a:lnTo>
                <a:lnTo>
                  <a:pt x="35751" y="135611"/>
                </a:lnTo>
                <a:lnTo>
                  <a:pt x="35711" y="114350"/>
                </a:lnTo>
                <a:close/>
              </a:path>
              <a:path w="35751" h="135611">
                <a:moveTo>
                  <a:pt x="47015" y="134305"/>
                </a:moveTo>
                <a:lnTo>
                  <a:pt x="51854" y="131673"/>
                </a:lnTo>
                <a:lnTo>
                  <a:pt x="56681" y="129045"/>
                </a:lnTo>
                <a:lnTo>
                  <a:pt x="61314" y="125362"/>
                </a:lnTo>
                <a:lnTo>
                  <a:pt x="65735" y="120625"/>
                </a:lnTo>
                <a:lnTo>
                  <a:pt x="65735" y="130136"/>
                </a:lnTo>
                <a:lnTo>
                  <a:pt x="67196" y="132803"/>
                </a:lnTo>
                <a:lnTo>
                  <a:pt x="69836" y="133657"/>
                </a:lnTo>
                <a:lnTo>
                  <a:pt x="72402" y="133924"/>
                </a:lnTo>
                <a:lnTo>
                  <a:pt x="79653" y="133924"/>
                </a:lnTo>
                <a:lnTo>
                  <a:pt x="82284" y="133657"/>
                </a:lnTo>
                <a:lnTo>
                  <a:pt x="84862" y="132803"/>
                </a:lnTo>
                <a:lnTo>
                  <a:pt x="86208" y="130136"/>
                </a:lnTo>
                <a:lnTo>
                  <a:pt x="86208" y="4028"/>
                </a:lnTo>
                <a:lnTo>
                  <a:pt x="84607" y="1361"/>
                </a:lnTo>
                <a:lnTo>
                  <a:pt x="81586" y="382"/>
                </a:lnTo>
                <a:lnTo>
                  <a:pt x="78512" y="0"/>
                </a:lnTo>
                <a:lnTo>
                  <a:pt x="69861" y="0"/>
                </a:lnTo>
                <a:lnTo>
                  <a:pt x="66790" y="382"/>
                </a:lnTo>
                <a:lnTo>
                  <a:pt x="63701" y="1361"/>
                </a:lnTo>
                <a:lnTo>
                  <a:pt x="62179" y="4028"/>
                </a:lnTo>
                <a:lnTo>
                  <a:pt x="62179" y="50446"/>
                </a:lnTo>
                <a:lnTo>
                  <a:pt x="58331" y="46675"/>
                </a:lnTo>
                <a:lnTo>
                  <a:pt x="54456" y="43816"/>
                </a:lnTo>
                <a:lnTo>
                  <a:pt x="50547" y="41861"/>
                </a:lnTo>
                <a:lnTo>
                  <a:pt x="46634" y="39891"/>
                </a:lnTo>
                <a:lnTo>
                  <a:pt x="42292" y="38912"/>
                </a:lnTo>
                <a:lnTo>
                  <a:pt x="31380" y="38912"/>
                </a:lnTo>
                <a:lnTo>
                  <a:pt x="25995" y="40068"/>
                </a:lnTo>
                <a:lnTo>
                  <a:pt x="21322" y="42379"/>
                </a:lnTo>
                <a:lnTo>
                  <a:pt x="16649" y="44679"/>
                </a:lnTo>
                <a:lnTo>
                  <a:pt x="12736" y="47995"/>
                </a:lnTo>
                <a:lnTo>
                  <a:pt x="9601" y="52287"/>
                </a:lnTo>
                <a:lnTo>
                  <a:pt x="6450" y="56581"/>
                </a:lnTo>
                <a:lnTo>
                  <a:pt x="4077" y="61762"/>
                </a:lnTo>
                <a:lnTo>
                  <a:pt x="2437" y="67845"/>
                </a:lnTo>
                <a:lnTo>
                  <a:pt x="812" y="73940"/>
                </a:lnTo>
                <a:lnTo>
                  <a:pt x="0" y="80798"/>
                </a:lnTo>
                <a:lnTo>
                  <a:pt x="0" y="94769"/>
                </a:lnTo>
                <a:lnTo>
                  <a:pt x="622" y="100799"/>
                </a:lnTo>
                <a:lnTo>
                  <a:pt x="1918" y="106542"/>
                </a:lnTo>
                <a:lnTo>
                  <a:pt x="3188" y="112270"/>
                </a:lnTo>
                <a:lnTo>
                  <a:pt x="5270" y="117284"/>
                </a:lnTo>
                <a:lnTo>
                  <a:pt x="8114" y="121579"/>
                </a:lnTo>
                <a:lnTo>
                  <a:pt x="10961" y="125884"/>
                </a:lnTo>
                <a:lnTo>
                  <a:pt x="14655" y="129287"/>
                </a:lnTo>
                <a:lnTo>
                  <a:pt x="19165" y="131828"/>
                </a:lnTo>
                <a:lnTo>
                  <a:pt x="23684" y="134355"/>
                </a:lnTo>
                <a:lnTo>
                  <a:pt x="24879" y="93866"/>
                </a:lnTo>
                <a:lnTo>
                  <a:pt x="24598" y="90374"/>
                </a:lnTo>
                <a:lnTo>
                  <a:pt x="24598" y="83390"/>
                </a:lnTo>
                <a:lnTo>
                  <a:pt x="24930" y="80074"/>
                </a:lnTo>
                <a:lnTo>
                  <a:pt x="25603" y="76835"/>
                </a:lnTo>
                <a:lnTo>
                  <a:pt x="26276" y="73609"/>
                </a:lnTo>
                <a:lnTo>
                  <a:pt x="27306" y="70675"/>
                </a:lnTo>
                <a:lnTo>
                  <a:pt x="28677" y="68047"/>
                </a:lnTo>
                <a:lnTo>
                  <a:pt x="30059" y="65420"/>
                </a:lnTo>
                <a:lnTo>
                  <a:pt x="31878" y="63324"/>
                </a:lnTo>
                <a:lnTo>
                  <a:pt x="36435" y="60185"/>
                </a:lnTo>
                <a:lnTo>
                  <a:pt x="39142" y="59386"/>
                </a:lnTo>
                <a:lnTo>
                  <a:pt x="45745" y="59386"/>
                </a:lnTo>
                <a:lnTo>
                  <a:pt x="49060" y="60542"/>
                </a:lnTo>
                <a:lnTo>
                  <a:pt x="52236" y="62852"/>
                </a:lnTo>
                <a:lnTo>
                  <a:pt x="55411" y="65163"/>
                </a:lnTo>
                <a:lnTo>
                  <a:pt x="58726" y="68493"/>
                </a:lnTo>
                <a:lnTo>
                  <a:pt x="62179" y="72849"/>
                </a:lnTo>
                <a:lnTo>
                  <a:pt x="62179" y="101297"/>
                </a:lnTo>
                <a:lnTo>
                  <a:pt x="60134" y="103860"/>
                </a:lnTo>
                <a:lnTo>
                  <a:pt x="58229" y="106020"/>
                </a:lnTo>
                <a:lnTo>
                  <a:pt x="54773" y="109551"/>
                </a:lnTo>
                <a:lnTo>
                  <a:pt x="51461" y="112064"/>
                </a:lnTo>
                <a:lnTo>
                  <a:pt x="48221" y="113932"/>
                </a:lnTo>
                <a:lnTo>
                  <a:pt x="45086" y="114912"/>
                </a:lnTo>
                <a:lnTo>
                  <a:pt x="41809" y="115139"/>
                </a:lnTo>
                <a:lnTo>
                  <a:pt x="38469" y="115139"/>
                </a:lnTo>
                <a:lnTo>
                  <a:pt x="35711" y="114350"/>
                </a:lnTo>
                <a:lnTo>
                  <a:pt x="35751" y="135611"/>
                </a:lnTo>
                <a:lnTo>
                  <a:pt x="41644" y="135611"/>
                </a:lnTo>
                <a:lnTo>
                  <a:pt x="47015" y="134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4608489" y="4359236"/>
            <a:ext cx="43663" cy="78195"/>
          </a:xfrm>
          <a:custGeom>
            <a:avLst/>
            <a:gdLst/>
            <a:ahLst/>
            <a:cxnLst/>
            <a:rect l="l" t="t" r="r" b="b"/>
            <a:pathLst>
              <a:path w="43663" h="78195">
                <a:moveTo>
                  <a:pt x="0" y="4992"/>
                </a:moveTo>
                <a:lnTo>
                  <a:pt x="0" y="75538"/>
                </a:lnTo>
                <a:lnTo>
                  <a:pt x="396" y="76682"/>
                </a:lnTo>
                <a:lnTo>
                  <a:pt x="3100" y="77889"/>
                </a:lnTo>
                <a:lnTo>
                  <a:pt x="6400" y="78195"/>
                </a:lnTo>
                <a:lnTo>
                  <a:pt x="9500" y="78195"/>
                </a:lnTo>
                <a:lnTo>
                  <a:pt x="12776" y="77889"/>
                </a:lnTo>
                <a:lnTo>
                  <a:pt x="15876" y="75538"/>
                </a:lnTo>
                <a:lnTo>
                  <a:pt x="15876" y="46544"/>
                </a:lnTo>
                <a:lnTo>
                  <a:pt x="39750" y="46544"/>
                </a:lnTo>
                <a:lnTo>
                  <a:pt x="40996" y="46000"/>
                </a:lnTo>
                <a:lnTo>
                  <a:pt x="41950" y="43127"/>
                </a:lnTo>
                <a:lnTo>
                  <a:pt x="42101" y="40118"/>
                </a:lnTo>
                <a:lnTo>
                  <a:pt x="41950" y="37108"/>
                </a:lnTo>
                <a:lnTo>
                  <a:pt x="39750" y="33858"/>
                </a:lnTo>
                <a:lnTo>
                  <a:pt x="15876" y="33858"/>
                </a:lnTo>
                <a:lnTo>
                  <a:pt x="15876" y="12927"/>
                </a:lnTo>
                <a:lnTo>
                  <a:pt x="41313" y="12927"/>
                </a:lnTo>
                <a:lnTo>
                  <a:pt x="42558" y="12332"/>
                </a:lnTo>
                <a:lnTo>
                  <a:pt x="43512" y="9524"/>
                </a:lnTo>
                <a:lnTo>
                  <a:pt x="43663" y="6490"/>
                </a:lnTo>
                <a:lnTo>
                  <a:pt x="43663" y="5284"/>
                </a:lnTo>
                <a:lnTo>
                  <a:pt x="43408" y="2576"/>
                </a:lnTo>
                <a:lnTo>
                  <a:pt x="41313" y="0"/>
                </a:lnTo>
                <a:lnTo>
                  <a:pt x="3365" y="0"/>
                </a:lnTo>
                <a:lnTo>
                  <a:pt x="445" y="1954"/>
                </a:lnTo>
                <a:lnTo>
                  <a:pt x="0" y="4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4664937" y="4358880"/>
            <a:ext cx="63576" cy="79578"/>
          </a:xfrm>
          <a:custGeom>
            <a:avLst/>
            <a:gdLst/>
            <a:ahLst/>
            <a:cxnLst/>
            <a:rect l="l" t="t" r="r" b="b"/>
            <a:pathLst>
              <a:path w="63576" h="79578">
                <a:moveTo>
                  <a:pt x="3088" y="295"/>
                </a:moveTo>
                <a:lnTo>
                  <a:pt x="0" y="2515"/>
                </a:lnTo>
                <a:lnTo>
                  <a:pt x="0" y="54828"/>
                </a:lnTo>
                <a:lnTo>
                  <a:pt x="712" y="59169"/>
                </a:lnTo>
                <a:lnTo>
                  <a:pt x="2134" y="62877"/>
                </a:lnTo>
                <a:lnTo>
                  <a:pt x="3557" y="66589"/>
                </a:lnTo>
                <a:lnTo>
                  <a:pt x="5627" y="69684"/>
                </a:lnTo>
                <a:lnTo>
                  <a:pt x="8294" y="72186"/>
                </a:lnTo>
                <a:lnTo>
                  <a:pt x="10988" y="74664"/>
                </a:lnTo>
                <a:lnTo>
                  <a:pt x="14277" y="76517"/>
                </a:lnTo>
                <a:lnTo>
                  <a:pt x="18176" y="77737"/>
                </a:lnTo>
                <a:lnTo>
                  <a:pt x="22049" y="78969"/>
                </a:lnTo>
                <a:lnTo>
                  <a:pt x="26442" y="79578"/>
                </a:lnTo>
                <a:lnTo>
                  <a:pt x="36550" y="79578"/>
                </a:lnTo>
                <a:lnTo>
                  <a:pt x="41163" y="78893"/>
                </a:lnTo>
                <a:lnTo>
                  <a:pt x="45176" y="77522"/>
                </a:lnTo>
                <a:lnTo>
                  <a:pt x="49187" y="76161"/>
                </a:lnTo>
                <a:lnTo>
                  <a:pt x="52552" y="74181"/>
                </a:lnTo>
                <a:lnTo>
                  <a:pt x="55285" y="71578"/>
                </a:lnTo>
                <a:lnTo>
                  <a:pt x="58014" y="68976"/>
                </a:lnTo>
                <a:lnTo>
                  <a:pt x="60083" y="65785"/>
                </a:lnTo>
                <a:lnTo>
                  <a:pt x="61480" y="62017"/>
                </a:lnTo>
                <a:lnTo>
                  <a:pt x="62877" y="58244"/>
                </a:lnTo>
                <a:lnTo>
                  <a:pt x="63576" y="53974"/>
                </a:lnTo>
                <a:lnTo>
                  <a:pt x="63576" y="2515"/>
                </a:lnTo>
                <a:lnTo>
                  <a:pt x="63223" y="1436"/>
                </a:lnTo>
                <a:lnTo>
                  <a:pt x="60566" y="295"/>
                </a:lnTo>
                <a:lnTo>
                  <a:pt x="57355" y="0"/>
                </a:lnTo>
                <a:lnTo>
                  <a:pt x="54306" y="0"/>
                </a:lnTo>
                <a:lnTo>
                  <a:pt x="50980" y="295"/>
                </a:lnTo>
                <a:lnTo>
                  <a:pt x="47945" y="2515"/>
                </a:lnTo>
                <a:lnTo>
                  <a:pt x="47945" y="52110"/>
                </a:lnTo>
                <a:lnTo>
                  <a:pt x="47574" y="54547"/>
                </a:lnTo>
                <a:lnTo>
                  <a:pt x="46090" y="58841"/>
                </a:lnTo>
                <a:lnTo>
                  <a:pt x="43675" y="62104"/>
                </a:lnTo>
                <a:lnTo>
                  <a:pt x="40641" y="64681"/>
                </a:lnTo>
                <a:lnTo>
                  <a:pt x="36716" y="66207"/>
                </a:lnTo>
                <a:lnTo>
                  <a:pt x="32003" y="66574"/>
                </a:lnTo>
                <a:lnTo>
                  <a:pt x="27331" y="66219"/>
                </a:lnTo>
                <a:lnTo>
                  <a:pt x="23367" y="64731"/>
                </a:lnTo>
                <a:lnTo>
                  <a:pt x="20246" y="62143"/>
                </a:lnTo>
                <a:lnTo>
                  <a:pt x="17730" y="58776"/>
                </a:lnTo>
                <a:lnTo>
                  <a:pt x="16207" y="54230"/>
                </a:lnTo>
                <a:lnTo>
                  <a:pt x="15825" y="51577"/>
                </a:lnTo>
                <a:lnTo>
                  <a:pt x="15825" y="2515"/>
                </a:lnTo>
                <a:lnTo>
                  <a:pt x="15433" y="1436"/>
                </a:lnTo>
                <a:lnTo>
                  <a:pt x="12740" y="295"/>
                </a:lnTo>
                <a:lnTo>
                  <a:pt x="9464" y="0"/>
                </a:lnTo>
                <a:lnTo>
                  <a:pt x="6375" y="0"/>
                </a:lnTo>
                <a:lnTo>
                  <a:pt x="3088" y="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4745645" y="4358876"/>
            <a:ext cx="42772" cy="78196"/>
          </a:xfrm>
          <a:custGeom>
            <a:avLst/>
            <a:gdLst/>
            <a:ahLst/>
            <a:cxnLst/>
            <a:rect l="l" t="t" r="r" b="b"/>
            <a:pathLst>
              <a:path w="42772" h="78196">
                <a:moveTo>
                  <a:pt x="42772" y="71578"/>
                </a:moveTo>
                <a:lnTo>
                  <a:pt x="42772" y="70373"/>
                </a:lnTo>
                <a:lnTo>
                  <a:pt x="42505" y="67716"/>
                </a:lnTo>
                <a:lnTo>
                  <a:pt x="40370" y="65138"/>
                </a:lnTo>
                <a:lnTo>
                  <a:pt x="15886" y="65138"/>
                </a:lnTo>
                <a:lnTo>
                  <a:pt x="15886" y="2527"/>
                </a:lnTo>
                <a:lnTo>
                  <a:pt x="15493" y="1447"/>
                </a:lnTo>
                <a:lnTo>
                  <a:pt x="12801" y="306"/>
                </a:lnTo>
                <a:lnTo>
                  <a:pt x="9511" y="0"/>
                </a:lnTo>
                <a:lnTo>
                  <a:pt x="6426" y="0"/>
                </a:lnTo>
                <a:lnTo>
                  <a:pt x="3096" y="306"/>
                </a:lnTo>
                <a:lnTo>
                  <a:pt x="0" y="2527"/>
                </a:lnTo>
                <a:lnTo>
                  <a:pt x="0" y="73202"/>
                </a:lnTo>
                <a:lnTo>
                  <a:pt x="1346" y="77025"/>
                </a:lnTo>
                <a:lnTo>
                  <a:pt x="4697" y="78196"/>
                </a:lnTo>
                <a:lnTo>
                  <a:pt x="40370" y="78196"/>
                </a:lnTo>
                <a:lnTo>
                  <a:pt x="41972" y="77191"/>
                </a:lnTo>
                <a:lnTo>
                  <a:pt x="42621" y="74613"/>
                </a:lnTo>
                <a:lnTo>
                  <a:pt x="42772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4797727" y="4359236"/>
            <a:ext cx="43661" cy="78195"/>
          </a:xfrm>
          <a:custGeom>
            <a:avLst/>
            <a:gdLst/>
            <a:ahLst/>
            <a:cxnLst/>
            <a:rect l="l" t="t" r="r" b="b"/>
            <a:pathLst>
              <a:path w="43661" h="78195">
                <a:moveTo>
                  <a:pt x="0" y="4992"/>
                </a:moveTo>
                <a:lnTo>
                  <a:pt x="0" y="75538"/>
                </a:lnTo>
                <a:lnTo>
                  <a:pt x="381" y="76682"/>
                </a:lnTo>
                <a:lnTo>
                  <a:pt x="3084" y="77889"/>
                </a:lnTo>
                <a:lnTo>
                  <a:pt x="6400" y="78195"/>
                </a:lnTo>
                <a:lnTo>
                  <a:pt x="9500" y="78195"/>
                </a:lnTo>
                <a:lnTo>
                  <a:pt x="12776" y="77889"/>
                </a:lnTo>
                <a:lnTo>
                  <a:pt x="15872" y="75538"/>
                </a:lnTo>
                <a:lnTo>
                  <a:pt x="15872" y="46544"/>
                </a:lnTo>
                <a:lnTo>
                  <a:pt x="39750" y="46544"/>
                </a:lnTo>
                <a:lnTo>
                  <a:pt x="40993" y="46000"/>
                </a:lnTo>
                <a:lnTo>
                  <a:pt x="41946" y="43127"/>
                </a:lnTo>
                <a:lnTo>
                  <a:pt x="42097" y="40118"/>
                </a:lnTo>
                <a:lnTo>
                  <a:pt x="41946" y="37108"/>
                </a:lnTo>
                <a:lnTo>
                  <a:pt x="39750" y="33858"/>
                </a:lnTo>
                <a:lnTo>
                  <a:pt x="15872" y="33858"/>
                </a:lnTo>
                <a:lnTo>
                  <a:pt x="15872" y="12927"/>
                </a:lnTo>
                <a:lnTo>
                  <a:pt x="41313" y="12927"/>
                </a:lnTo>
                <a:lnTo>
                  <a:pt x="42555" y="12332"/>
                </a:lnTo>
                <a:lnTo>
                  <a:pt x="43508" y="9524"/>
                </a:lnTo>
                <a:lnTo>
                  <a:pt x="43661" y="6490"/>
                </a:lnTo>
                <a:lnTo>
                  <a:pt x="43661" y="5284"/>
                </a:lnTo>
                <a:lnTo>
                  <a:pt x="43408" y="2576"/>
                </a:lnTo>
                <a:lnTo>
                  <a:pt x="41313" y="0"/>
                </a:lnTo>
                <a:lnTo>
                  <a:pt x="3351" y="0"/>
                </a:lnTo>
                <a:lnTo>
                  <a:pt x="443" y="1954"/>
                </a:lnTo>
                <a:lnTo>
                  <a:pt x="0" y="4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4854225" y="4358883"/>
            <a:ext cx="15886" cy="78552"/>
          </a:xfrm>
          <a:custGeom>
            <a:avLst/>
            <a:gdLst/>
            <a:ahLst/>
            <a:cxnLst/>
            <a:rect l="l" t="t" r="r" b="b"/>
            <a:pathLst>
              <a:path w="15886" h="78552">
                <a:moveTo>
                  <a:pt x="15886" y="76024"/>
                </a:moveTo>
                <a:lnTo>
                  <a:pt x="15886" y="2515"/>
                </a:lnTo>
                <a:lnTo>
                  <a:pt x="15493" y="1436"/>
                </a:lnTo>
                <a:lnTo>
                  <a:pt x="12801" y="294"/>
                </a:lnTo>
                <a:lnTo>
                  <a:pt x="9511" y="0"/>
                </a:lnTo>
                <a:lnTo>
                  <a:pt x="6426" y="0"/>
                </a:lnTo>
                <a:lnTo>
                  <a:pt x="3149" y="294"/>
                </a:lnTo>
                <a:lnTo>
                  <a:pt x="0" y="2515"/>
                </a:lnTo>
                <a:lnTo>
                  <a:pt x="0" y="76024"/>
                </a:lnTo>
                <a:lnTo>
                  <a:pt x="392" y="77104"/>
                </a:lnTo>
                <a:lnTo>
                  <a:pt x="3100" y="78245"/>
                </a:lnTo>
                <a:lnTo>
                  <a:pt x="6426" y="78552"/>
                </a:lnTo>
                <a:lnTo>
                  <a:pt x="9511" y="78552"/>
                </a:lnTo>
                <a:lnTo>
                  <a:pt x="12801" y="78245"/>
                </a:lnTo>
                <a:lnTo>
                  <a:pt x="15886" y="7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4887255" y="4358876"/>
            <a:ext cx="42760" cy="78196"/>
          </a:xfrm>
          <a:custGeom>
            <a:avLst/>
            <a:gdLst/>
            <a:ahLst/>
            <a:cxnLst/>
            <a:rect l="l" t="t" r="r" b="b"/>
            <a:pathLst>
              <a:path w="42760" h="78196">
                <a:moveTo>
                  <a:pt x="42760" y="71578"/>
                </a:moveTo>
                <a:lnTo>
                  <a:pt x="42760" y="70373"/>
                </a:lnTo>
                <a:lnTo>
                  <a:pt x="42504" y="67716"/>
                </a:lnTo>
                <a:lnTo>
                  <a:pt x="40359" y="65138"/>
                </a:lnTo>
                <a:lnTo>
                  <a:pt x="15876" y="65138"/>
                </a:lnTo>
                <a:lnTo>
                  <a:pt x="15876" y="2527"/>
                </a:lnTo>
                <a:lnTo>
                  <a:pt x="15493" y="1447"/>
                </a:lnTo>
                <a:lnTo>
                  <a:pt x="12786" y="306"/>
                </a:lnTo>
                <a:lnTo>
                  <a:pt x="9499" y="0"/>
                </a:lnTo>
                <a:lnTo>
                  <a:pt x="6410" y="0"/>
                </a:lnTo>
                <a:lnTo>
                  <a:pt x="3098" y="306"/>
                </a:lnTo>
                <a:lnTo>
                  <a:pt x="0" y="2527"/>
                </a:lnTo>
                <a:lnTo>
                  <a:pt x="0" y="73202"/>
                </a:lnTo>
                <a:lnTo>
                  <a:pt x="1346" y="77025"/>
                </a:lnTo>
                <a:lnTo>
                  <a:pt x="4686" y="78196"/>
                </a:lnTo>
                <a:lnTo>
                  <a:pt x="40359" y="78196"/>
                </a:lnTo>
                <a:lnTo>
                  <a:pt x="41960" y="77191"/>
                </a:lnTo>
                <a:lnTo>
                  <a:pt x="42605" y="74613"/>
                </a:lnTo>
                <a:lnTo>
                  <a:pt x="4276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4939318" y="4358876"/>
            <a:ext cx="42776" cy="78196"/>
          </a:xfrm>
          <a:custGeom>
            <a:avLst/>
            <a:gdLst/>
            <a:ahLst/>
            <a:cxnLst/>
            <a:rect l="l" t="t" r="r" b="b"/>
            <a:pathLst>
              <a:path w="42776" h="78196">
                <a:moveTo>
                  <a:pt x="42776" y="71578"/>
                </a:moveTo>
                <a:lnTo>
                  <a:pt x="42776" y="70373"/>
                </a:lnTo>
                <a:lnTo>
                  <a:pt x="42509" y="67716"/>
                </a:lnTo>
                <a:lnTo>
                  <a:pt x="40374" y="65138"/>
                </a:lnTo>
                <a:lnTo>
                  <a:pt x="15891" y="65138"/>
                </a:lnTo>
                <a:lnTo>
                  <a:pt x="15891" y="2527"/>
                </a:lnTo>
                <a:lnTo>
                  <a:pt x="15495" y="1447"/>
                </a:lnTo>
                <a:lnTo>
                  <a:pt x="12801" y="306"/>
                </a:lnTo>
                <a:lnTo>
                  <a:pt x="9514" y="0"/>
                </a:lnTo>
                <a:lnTo>
                  <a:pt x="6426" y="0"/>
                </a:lnTo>
                <a:lnTo>
                  <a:pt x="3100" y="306"/>
                </a:lnTo>
                <a:lnTo>
                  <a:pt x="0" y="2527"/>
                </a:lnTo>
                <a:lnTo>
                  <a:pt x="0" y="73202"/>
                </a:lnTo>
                <a:lnTo>
                  <a:pt x="1347" y="77025"/>
                </a:lnTo>
                <a:lnTo>
                  <a:pt x="4701" y="78196"/>
                </a:lnTo>
                <a:lnTo>
                  <a:pt x="40374" y="78196"/>
                </a:lnTo>
                <a:lnTo>
                  <a:pt x="41976" y="77191"/>
                </a:lnTo>
                <a:lnTo>
                  <a:pt x="42621" y="74613"/>
                </a:lnTo>
                <a:lnTo>
                  <a:pt x="4277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4610030" y="4510342"/>
            <a:ext cx="57426" cy="77713"/>
          </a:xfrm>
          <a:custGeom>
            <a:avLst/>
            <a:gdLst/>
            <a:ahLst/>
            <a:cxnLst/>
            <a:rect l="l" t="t" r="r" b="b"/>
            <a:pathLst>
              <a:path w="57426" h="77713">
                <a:moveTo>
                  <a:pt x="2588" y="154"/>
                </a:moveTo>
                <a:lnTo>
                  <a:pt x="0" y="1893"/>
                </a:lnTo>
                <a:lnTo>
                  <a:pt x="0" y="53874"/>
                </a:lnTo>
                <a:lnTo>
                  <a:pt x="659" y="57989"/>
                </a:lnTo>
                <a:lnTo>
                  <a:pt x="1995" y="61556"/>
                </a:lnTo>
                <a:lnTo>
                  <a:pt x="3326" y="65138"/>
                </a:lnTo>
                <a:lnTo>
                  <a:pt x="5231" y="68122"/>
                </a:lnTo>
                <a:lnTo>
                  <a:pt x="10184" y="72875"/>
                </a:lnTo>
                <a:lnTo>
                  <a:pt x="13154" y="74664"/>
                </a:lnTo>
                <a:lnTo>
                  <a:pt x="16596" y="75885"/>
                </a:lnTo>
                <a:lnTo>
                  <a:pt x="20067" y="77101"/>
                </a:lnTo>
                <a:lnTo>
                  <a:pt x="23886" y="77713"/>
                </a:lnTo>
                <a:lnTo>
                  <a:pt x="32688" y="77713"/>
                </a:lnTo>
                <a:lnTo>
                  <a:pt x="36791" y="77064"/>
                </a:lnTo>
                <a:lnTo>
                  <a:pt x="40399" y="75758"/>
                </a:lnTo>
                <a:lnTo>
                  <a:pt x="44016" y="74472"/>
                </a:lnTo>
                <a:lnTo>
                  <a:pt x="47091" y="72557"/>
                </a:lnTo>
                <a:lnTo>
                  <a:pt x="52106" y="67539"/>
                </a:lnTo>
                <a:lnTo>
                  <a:pt x="54035" y="64465"/>
                </a:lnTo>
                <a:lnTo>
                  <a:pt x="55397" y="60832"/>
                </a:lnTo>
                <a:lnTo>
                  <a:pt x="56743" y="57189"/>
                </a:lnTo>
                <a:lnTo>
                  <a:pt x="57426" y="53060"/>
                </a:lnTo>
                <a:lnTo>
                  <a:pt x="57426" y="1893"/>
                </a:lnTo>
                <a:lnTo>
                  <a:pt x="55968" y="370"/>
                </a:lnTo>
                <a:lnTo>
                  <a:pt x="53362" y="0"/>
                </a:lnTo>
                <a:lnTo>
                  <a:pt x="49971" y="154"/>
                </a:lnTo>
                <a:lnTo>
                  <a:pt x="47358" y="1893"/>
                </a:lnTo>
                <a:lnTo>
                  <a:pt x="47358" y="51894"/>
                </a:lnTo>
                <a:lnTo>
                  <a:pt x="46936" y="54889"/>
                </a:lnTo>
                <a:lnTo>
                  <a:pt x="46087" y="57442"/>
                </a:lnTo>
                <a:lnTo>
                  <a:pt x="45237" y="59997"/>
                </a:lnTo>
                <a:lnTo>
                  <a:pt x="42429" y="63870"/>
                </a:lnTo>
                <a:lnTo>
                  <a:pt x="38898" y="66892"/>
                </a:lnTo>
                <a:lnTo>
                  <a:pt x="34315" y="68619"/>
                </a:lnTo>
                <a:lnTo>
                  <a:pt x="31683" y="69051"/>
                </a:lnTo>
                <a:lnTo>
                  <a:pt x="25880" y="69051"/>
                </a:lnTo>
                <a:lnTo>
                  <a:pt x="23291" y="68605"/>
                </a:lnTo>
                <a:lnTo>
                  <a:pt x="18695" y="66841"/>
                </a:lnTo>
                <a:lnTo>
                  <a:pt x="15099" y="63781"/>
                </a:lnTo>
                <a:lnTo>
                  <a:pt x="12214" y="59832"/>
                </a:lnTo>
                <a:lnTo>
                  <a:pt x="11351" y="57200"/>
                </a:lnTo>
                <a:lnTo>
                  <a:pt x="10501" y="54573"/>
                </a:lnTo>
                <a:lnTo>
                  <a:pt x="10069" y="51487"/>
                </a:lnTo>
                <a:lnTo>
                  <a:pt x="10069" y="1893"/>
                </a:lnTo>
                <a:lnTo>
                  <a:pt x="8661" y="370"/>
                </a:lnTo>
                <a:lnTo>
                  <a:pt x="5994" y="0"/>
                </a:lnTo>
                <a:lnTo>
                  <a:pt x="2588" y="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4685846" y="4529782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42" y="24639"/>
                </a:moveTo>
                <a:lnTo>
                  <a:pt x="35942" y="55678"/>
                </a:lnTo>
                <a:lnTo>
                  <a:pt x="37302" y="57189"/>
                </a:lnTo>
                <a:lnTo>
                  <a:pt x="39855" y="57506"/>
                </a:lnTo>
                <a:lnTo>
                  <a:pt x="42558" y="57467"/>
                </a:lnTo>
                <a:lnTo>
                  <a:pt x="45659" y="55678"/>
                </a:lnTo>
                <a:lnTo>
                  <a:pt x="45659" y="19559"/>
                </a:lnTo>
                <a:lnTo>
                  <a:pt x="45341" y="16333"/>
                </a:lnTo>
                <a:lnTo>
                  <a:pt x="44693" y="13641"/>
                </a:lnTo>
                <a:lnTo>
                  <a:pt x="44046" y="10958"/>
                </a:lnTo>
                <a:lnTo>
                  <a:pt x="41479" y="6602"/>
                </a:lnTo>
                <a:lnTo>
                  <a:pt x="38026" y="3009"/>
                </a:lnTo>
                <a:lnTo>
                  <a:pt x="33213" y="608"/>
                </a:lnTo>
                <a:lnTo>
                  <a:pt x="30228" y="0"/>
                </a:lnTo>
                <a:lnTo>
                  <a:pt x="23672" y="0"/>
                </a:lnTo>
                <a:lnTo>
                  <a:pt x="20678" y="788"/>
                </a:lnTo>
                <a:lnTo>
                  <a:pt x="17719" y="2336"/>
                </a:lnTo>
                <a:lnTo>
                  <a:pt x="14734" y="3884"/>
                </a:lnTo>
                <a:lnTo>
                  <a:pt x="11775" y="6325"/>
                </a:lnTo>
                <a:lnTo>
                  <a:pt x="8790" y="9665"/>
                </a:lnTo>
                <a:lnTo>
                  <a:pt x="8790" y="2653"/>
                </a:lnTo>
                <a:lnTo>
                  <a:pt x="8575" y="1868"/>
                </a:lnTo>
                <a:lnTo>
                  <a:pt x="6008" y="864"/>
                </a:lnTo>
                <a:lnTo>
                  <a:pt x="2796" y="864"/>
                </a:lnTo>
                <a:lnTo>
                  <a:pt x="0" y="2653"/>
                </a:lnTo>
                <a:lnTo>
                  <a:pt x="0" y="55678"/>
                </a:lnTo>
                <a:lnTo>
                  <a:pt x="1360" y="57189"/>
                </a:lnTo>
                <a:lnTo>
                  <a:pt x="3902" y="57506"/>
                </a:lnTo>
                <a:lnTo>
                  <a:pt x="6630" y="57467"/>
                </a:lnTo>
                <a:lnTo>
                  <a:pt x="9730" y="55678"/>
                </a:lnTo>
                <a:lnTo>
                  <a:pt x="9730" y="18619"/>
                </a:lnTo>
                <a:lnTo>
                  <a:pt x="12397" y="15278"/>
                </a:lnTo>
                <a:lnTo>
                  <a:pt x="14950" y="12752"/>
                </a:lnTo>
                <a:lnTo>
                  <a:pt x="17373" y="11012"/>
                </a:lnTo>
                <a:lnTo>
                  <a:pt x="22251" y="8420"/>
                </a:lnTo>
                <a:lnTo>
                  <a:pt x="26570" y="8420"/>
                </a:lnTo>
                <a:lnTo>
                  <a:pt x="29667" y="9485"/>
                </a:lnTo>
                <a:lnTo>
                  <a:pt x="32273" y="11214"/>
                </a:lnTo>
                <a:lnTo>
                  <a:pt x="34077" y="13892"/>
                </a:lnTo>
                <a:lnTo>
                  <a:pt x="35243" y="17324"/>
                </a:lnTo>
                <a:lnTo>
                  <a:pt x="35942" y="21603"/>
                </a:lnTo>
                <a:lnTo>
                  <a:pt x="35942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4745361" y="4505097"/>
            <a:ext cx="48780" cy="82958"/>
          </a:xfrm>
          <a:custGeom>
            <a:avLst/>
            <a:gdLst/>
            <a:ahLst/>
            <a:cxnLst/>
            <a:rect l="l" t="t" r="r" b="b"/>
            <a:pathLst>
              <a:path w="48780" h="82958">
                <a:moveTo>
                  <a:pt x="40349" y="81179"/>
                </a:moveTo>
                <a:lnTo>
                  <a:pt x="43016" y="82144"/>
                </a:lnTo>
                <a:lnTo>
                  <a:pt x="45986" y="82144"/>
                </a:lnTo>
                <a:lnTo>
                  <a:pt x="48780" y="80366"/>
                </a:lnTo>
                <a:lnTo>
                  <a:pt x="48780" y="1893"/>
                </a:lnTo>
                <a:lnTo>
                  <a:pt x="47358" y="370"/>
                </a:lnTo>
                <a:lnTo>
                  <a:pt x="44805" y="0"/>
                </a:lnTo>
                <a:lnTo>
                  <a:pt x="42113" y="50"/>
                </a:lnTo>
                <a:lnTo>
                  <a:pt x="39002" y="1893"/>
                </a:lnTo>
                <a:lnTo>
                  <a:pt x="39002" y="32702"/>
                </a:lnTo>
                <a:lnTo>
                  <a:pt x="36485" y="30074"/>
                </a:lnTo>
                <a:lnTo>
                  <a:pt x="33948" y="28069"/>
                </a:lnTo>
                <a:lnTo>
                  <a:pt x="31370" y="26723"/>
                </a:lnTo>
                <a:lnTo>
                  <a:pt x="28789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75"/>
                </a:lnTo>
                <a:lnTo>
                  <a:pt x="12992" y="26784"/>
                </a:lnTo>
                <a:lnTo>
                  <a:pt x="10148" y="28169"/>
                </a:lnTo>
                <a:lnTo>
                  <a:pt x="7758" y="30165"/>
                </a:lnTo>
                <a:lnTo>
                  <a:pt x="5828" y="32755"/>
                </a:lnTo>
                <a:lnTo>
                  <a:pt x="3898" y="35359"/>
                </a:lnTo>
                <a:lnTo>
                  <a:pt x="2452" y="38494"/>
                </a:lnTo>
                <a:lnTo>
                  <a:pt x="1473" y="42166"/>
                </a:lnTo>
                <a:lnTo>
                  <a:pt x="496" y="45835"/>
                </a:lnTo>
                <a:lnTo>
                  <a:pt x="0" y="49938"/>
                </a:lnTo>
                <a:lnTo>
                  <a:pt x="0" y="58345"/>
                </a:lnTo>
                <a:lnTo>
                  <a:pt x="392" y="62002"/>
                </a:lnTo>
                <a:lnTo>
                  <a:pt x="1169" y="65495"/>
                </a:lnTo>
                <a:lnTo>
                  <a:pt x="1969" y="68962"/>
                </a:lnTo>
                <a:lnTo>
                  <a:pt x="3215" y="71986"/>
                </a:lnTo>
                <a:lnTo>
                  <a:pt x="4913" y="74549"/>
                </a:lnTo>
                <a:lnTo>
                  <a:pt x="6628" y="77141"/>
                </a:lnTo>
                <a:lnTo>
                  <a:pt x="8853" y="79174"/>
                </a:lnTo>
                <a:lnTo>
                  <a:pt x="11606" y="80683"/>
                </a:lnTo>
                <a:lnTo>
                  <a:pt x="11113" y="63831"/>
                </a:lnTo>
                <a:lnTo>
                  <a:pt x="10692" y="61278"/>
                </a:lnTo>
                <a:lnTo>
                  <a:pt x="10274" y="58712"/>
                </a:lnTo>
                <a:lnTo>
                  <a:pt x="10073" y="56109"/>
                </a:lnTo>
                <a:lnTo>
                  <a:pt x="10073" y="53431"/>
                </a:lnTo>
                <a:lnTo>
                  <a:pt x="10313" y="48453"/>
                </a:lnTo>
                <a:lnTo>
                  <a:pt x="11290" y="43574"/>
                </a:lnTo>
                <a:lnTo>
                  <a:pt x="13168" y="39474"/>
                </a:lnTo>
                <a:lnTo>
                  <a:pt x="15646" y="35993"/>
                </a:lnTo>
                <a:lnTo>
                  <a:pt x="19112" y="33642"/>
                </a:lnTo>
                <a:lnTo>
                  <a:pt x="23684" y="33059"/>
                </a:lnTo>
                <a:lnTo>
                  <a:pt x="26352" y="33059"/>
                </a:lnTo>
                <a:lnTo>
                  <a:pt x="28919" y="33911"/>
                </a:lnTo>
                <a:lnTo>
                  <a:pt x="33832" y="37327"/>
                </a:lnTo>
                <a:lnTo>
                  <a:pt x="36374" y="39801"/>
                </a:lnTo>
                <a:lnTo>
                  <a:pt x="39002" y="43066"/>
                </a:lnTo>
                <a:lnTo>
                  <a:pt x="39002" y="64274"/>
                </a:lnTo>
                <a:lnTo>
                  <a:pt x="36018" y="67820"/>
                </a:lnTo>
                <a:lnTo>
                  <a:pt x="33260" y="70448"/>
                </a:lnTo>
                <a:lnTo>
                  <a:pt x="29437" y="73165"/>
                </a:lnTo>
                <a:lnTo>
                  <a:pt x="25819" y="74472"/>
                </a:lnTo>
                <a:lnTo>
                  <a:pt x="23267" y="74639"/>
                </a:lnTo>
                <a:lnTo>
                  <a:pt x="20725" y="74639"/>
                </a:lnTo>
                <a:lnTo>
                  <a:pt x="21564" y="82958"/>
                </a:lnTo>
                <a:lnTo>
                  <a:pt x="25132" y="82958"/>
                </a:lnTo>
                <a:lnTo>
                  <a:pt x="28422" y="82105"/>
                </a:lnTo>
                <a:lnTo>
                  <a:pt x="31421" y="80416"/>
                </a:lnTo>
                <a:lnTo>
                  <a:pt x="34441" y="78742"/>
                </a:lnTo>
                <a:lnTo>
                  <a:pt x="37325" y="76377"/>
                </a:lnTo>
                <a:lnTo>
                  <a:pt x="40118" y="73357"/>
                </a:lnTo>
                <a:lnTo>
                  <a:pt x="40118" y="80366"/>
                </a:lnTo>
                <a:lnTo>
                  <a:pt x="40349" y="81179"/>
                </a:lnTo>
                <a:close/>
              </a:path>
              <a:path w="48780" h="82958">
                <a:moveTo>
                  <a:pt x="11113" y="63831"/>
                </a:moveTo>
                <a:lnTo>
                  <a:pt x="11606" y="80683"/>
                </a:lnTo>
                <a:lnTo>
                  <a:pt x="14363" y="82195"/>
                </a:lnTo>
                <a:lnTo>
                  <a:pt x="17665" y="82958"/>
                </a:lnTo>
                <a:lnTo>
                  <a:pt x="21564" y="82958"/>
                </a:lnTo>
                <a:lnTo>
                  <a:pt x="20725" y="74639"/>
                </a:lnTo>
                <a:lnTo>
                  <a:pt x="18605" y="74040"/>
                </a:lnTo>
                <a:lnTo>
                  <a:pt x="15213" y="71654"/>
                </a:lnTo>
                <a:lnTo>
                  <a:pt x="12840" y="68087"/>
                </a:lnTo>
                <a:lnTo>
                  <a:pt x="11113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4808056" y="4529782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22" y="18399"/>
                </a:lnTo>
                <a:lnTo>
                  <a:pt x="47447" y="15354"/>
                </a:lnTo>
                <a:lnTo>
                  <a:pt x="46569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1" y="3337"/>
                </a:lnTo>
                <a:lnTo>
                  <a:pt x="36078" y="2019"/>
                </a:lnTo>
                <a:lnTo>
                  <a:pt x="33144" y="673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4"/>
                </a:lnTo>
                <a:lnTo>
                  <a:pt x="14907" y="2030"/>
                </a:lnTo>
                <a:lnTo>
                  <a:pt x="11746" y="3390"/>
                </a:lnTo>
                <a:lnTo>
                  <a:pt x="9079" y="5331"/>
                </a:lnTo>
                <a:lnTo>
                  <a:pt x="10068" y="23976"/>
                </a:lnTo>
                <a:lnTo>
                  <a:pt x="10525" y="19745"/>
                </a:lnTo>
                <a:lnTo>
                  <a:pt x="11861" y="15772"/>
                </a:lnTo>
                <a:lnTo>
                  <a:pt x="14032" y="12560"/>
                </a:lnTo>
                <a:lnTo>
                  <a:pt x="16789" y="9867"/>
                </a:lnTo>
                <a:lnTo>
                  <a:pt x="20421" y="8049"/>
                </a:lnTo>
                <a:lnTo>
                  <a:pt x="24954" y="7607"/>
                </a:lnTo>
                <a:lnTo>
                  <a:pt x="29653" y="7607"/>
                </a:lnTo>
                <a:lnTo>
                  <a:pt x="33195" y="9053"/>
                </a:lnTo>
                <a:lnTo>
                  <a:pt x="35571" y="11963"/>
                </a:lnTo>
                <a:lnTo>
                  <a:pt x="37971" y="14871"/>
                </a:lnTo>
                <a:lnTo>
                  <a:pt x="39113" y="18882"/>
                </a:lnTo>
                <a:lnTo>
                  <a:pt x="38987" y="23976"/>
                </a:lnTo>
                <a:lnTo>
                  <a:pt x="44980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397"/>
                </a:moveTo>
                <a:lnTo>
                  <a:pt x="0" y="34199"/>
                </a:lnTo>
                <a:lnTo>
                  <a:pt x="571" y="38404"/>
                </a:lnTo>
                <a:lnTo>
                  <a:pt x="1701" y="42009"/>
                </a:lnTo>
                <a:lnTo>
                  <a:pt x="2832" y="45615"/>
                </a:lnTo>
                <a:lnTo>
                  <a:pt x="4531" y="48625"/>
                </a:lnTo>
                <a:lnTo>
                  <a:pt x="9016" y="53413"/>
                </a:lnTo>
                <a:lnTo>
                  <a:pt x="11760" y="55231"/>
                </a:lnTo>
                <a:lnTo>
                  <a:pt x="15036" y="56451"/>
                </a:lnTo>
                <a:lnTo>
                  <a:pt x="18323" y="57657"/>
                </a:lnTo>
                <a:lnTo>
                  <a:pt x="22146" y="58266"/>
                </a:lnTo>
                <a:lnTo>
                  <a:pt x="26502" y="58266"/>
                </a:lnTo>
                <a:lnTo>
                  <a:pt x="31380" y="58089"/>
                </a:lnTo>
                <a:lnTo>
                  <a:pt x="35826" y="57340"/>
                </a:lnTo>
                <a:lnTo>
                  <a:pt x="39458" y="56451"/>
                </a:lnTo>
                <a:lnTo>
                  <a:pt x="43585" y="54989"/>
                </a:lnTo>
                <a:lnTo>
                  <a:pt x="46377" y="52171"/>
                </a:lnTo>
                <a:lnTo>
                  <a:pt x="46532" y="49428"/>
                </a:lnTo>
                <a:lnTo>
                  <a:pt x="44462" y="46367"/>
                </a:lnTo>
                <a:lnTo>
                  <a:pt x="41896" y="47409"/>
                </a:lnTo>
                <a:lnTo>
                  <a:pt x="39268" y="48373"/>
                </a:lnTo>
                <a:lnTo>
                  <a:pt x="36128" y="49338"/>
                </a:lnTo>
                <a:lnTo>
                  <a:pt x="32179" y="50176"/>
                </a:lnTo>
                <a:lnTo>
                  <a:pt x="27416" y="50368"/>
                </a:lnTo>
                <a:lnTo>
                  <a:pt x="24216" y="50368"/>
                </a:lnTo>
                <a:lnTo>
                  <a:pt x="21512" y="49921"/>
                </a:lnTo>
                <a:lnTo>
                  <a:pt x="17081" y="48107"/>
                </a:lnTo>
                <a:lnTo>
                  <a:pt x="13906" y="45133"/>
                </a:lnTo>
                <a:lnTo>
                  <a:pt x="11544" y="41414"/>
                </a:lnTo>
                <a:lnTo>
                  <a:pt x="10363" y="36701"/>
                </a:lnTo>
                <a:lnTo>
                  <a:pt x="10068" y="34060"/>
                </a:lnTo>
                <a:lnTo>
                  <a:pt x="10068" y="31114"/>
                </a:lnTo>
                <a:lnTo>
                  <a:pt x="44980" y="31114"/>
                </a:lnTo>
                <a:lnTo>
                  <a:pt x="38987" y="23976"/>
                </a:lnTo>
                <a:lnTo>
                  <a:pt x="10068" y="23976"/>
                </a:lnTo>
                <a:lnTo>
                  <a:pt x="9079" y="5331"/>
                </a:lnTo>
                <a:lnTo>
                  <a:pt x="6857" y="7858"/>
                </a:lnTo>
                <a:lnTo>
                  <a:pt x="4636" y="10411"/>
                </a:lnTo>
                <a:lnTo>
                  <a:pt x="2933" y="13486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4871285" y="4529790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1332" y="57189"/>
                </a:moveTo>
                <a:lnTo>
                  <a:pt x="3873" y="57491"/>
                </a:lnTo>
                <a:lnTo>
                  <a:pt x="6602" y="57456"/>
                </a:lnTo>
                <a:lnTo>
                  <a:pt x="9702" y="55662"/>
                </a:lnTo>
                <a:lnTo>
                  <a:pt x="9702" y="20789"/>
                </a:lnTo>
                <a:lnTo>
                  <a:pt x="11084" y="18629"/>
                </a:lnTo>
                <a:lnTo>
                  <a:pt x="13474" y="15317"/>
                </a:lnTo>
                <a:lnTo>
                  <a:pt x="15707" y="12625"/>
                </a:lnTo>
                <a:lnTo>
                  <a:pt x="18782" y="10158"/>
                </a:lnTo>
                <a:lnTo>
                  <a:pt x="21625" y="9183"/>
                </a:lnTo>
                <a:lnTo>
                  <a:pt x="24904" y="9424"/>
                </a:lnTo>
                <a:lnTo>
                  <a:pt x="27900" y="10274"/>
                </a:lnTo>
                <a:lnTo>
                  <a:pt x="30873" y="8891"/>
                </a:lnTo>
                <a:lnTo>
                  <a:pt x="30949" y="3973"/>
                </a:lnTo>
                <a:lnTo>
                  <a:pt x="28940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39"/>
                </a:lnTo>
                <a:lnTo>
                  <a:pt x="17614" y="1256"/>
                </a:lnTo>
                <a:lnTo>
                  <a:pt x="14133" y="3848"/>
                </a:lnTo>
                <a:lnTo>
                  <a:pt x="11592" y="6516"/>
                </a:lnTo>
                <a:lnTo>
                  <a:pt x="8762" y="10364"/>
                </a:lnTo>
                <a:lnTo>
                  <a:pt x="8762" y="2653"/>
                </a:lnTo>
                <a:lnTo>
                  <a:pt x="8557" y="1854"/>
                </a:lnTo>
                <a:lnTo>
                  <a:pt x="5980" y="849"/>
                </a:lnTo>
                <a:lnTo>
                  <a:pt x="2768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4906109" y="4516412"/>
            <a:ext cx="34645" cy="71514"/>
          </a:xfrm>
          <a:custGeom>
            <a:avLst/>
            <a:gdLst/>
            <a:ahLst/>
            <a:cxnLst/>
            <a:rect l="l" t="t" r="r" b="b"/>
            <a:pathLst>
              <a:path w="34645" h="71514">
                <a:moveTo>
                  <a:pt x="12473" y="40"/>
                </a:moveTo>
                <a:lnTo>
                  <a:pt x="9373" y="1893"/>
                </a:lnTo>
                <a:lnTo>
                  <a:pt x="9373" y="14490"/>
                </a:lnTo>
                <a:lnTo>
                  <a:pt x="1410" y="14569"/>
                </a:lnTo>
                <a:lnTo>
                  <a:pt x="53" y="17183"/>
                </a:lnTo>
                <a:lnTo>
                  <a:pt x="0" y="19965"/>
                </a:lnTo>
                <a:lnTo>
                  <a:pt x="1958" y="22557"/>
                </a:lnTo>
                <a:lnTo>
                  <a:pt x="9373" y="22557"/>
                </a:lnTo>
                <a:lnTo>
                  <a:pt x="9373" y="56617"/>
                </a:lnTo>
                <a:lnTo>
                  <a:pt x="9654" y="59270"/>
                </a:lnTo>
                <a:lnTo>
                  <a:pt x="10223" y="61531"/>
                </a:lnTo>
                <a:lnTo>
                  <a:pt x="11699" y="65660"/>
                </a:lnTo>
                <a:lnTo>
                  <a:pt x="14226" y="68595"/>
                </a:lnTo>
                <a:lnTo>
                  <a:pt x="17793" y="70434"/>
                </a:lnTo>
                <a:lnTo>
                  <a:pt x="22125" y="71514"/>
                </a:lnTo>
                <a:lnTo>
                  <a:pt x="25768" y="71514"/>
                </a:lnTo>
                <a:lnTo>
                  <a:pt x="28486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5" y="65153"/>
                </a:lnTo>
                <a:lnTo>
                  <a:pt x="34645" y="64439"/>
                </a:lnTo>
                <a:lnTo>
                  <a:pt x="32233" y="61823"/>
                </a:lnTo>
                <a:lnTo>
                  <a:pt x="29631" y="62777"/>
                </a:lnTo>
                <a:lnTo>
                  <a:pt x="26506" y="63223"/>
                </a:lnTo>
                <a:lnTo>
                  <a:pt x="23723" y="63223"/>
                </a:lnTo>
                <a:lnTo>
                  <a:pt x="21783" y="62280"/>
                </a:lnTo>
                <a:lnTo>
                  <a:pt x="19622" y="58547"/>
                </a:lnTo>
                <a:lnTo>
                  <a:pt x="19090" y="55793"/>
                </a:lnTo>
                <a:lnTo>
                  <a:pt x="19090" y="22557"/>
                </a:lnTo>
                <a:lnTo>
                  <a:pt x="33299" y="22557"/>
                </a:lnTo>
                <a:lnTo>
                  <a:pt x="34645" y="19965"/>
                </a:lnTo>
                <a:lnTo>
                  <a:pt x="34610" y="17183"/>
                </a:lnTo>
                <a:lnTo>
                  <a:pt x="32706" y="14490"/>
                </a:lnTo>
                <a:lnTo>
                  <a:pt x="19090" y="14490"/>
                </a:lnTo>
                <a:lnTo>
                  <a:pt x="19090" y="1893"/>
                </a:lnTo>
                <a:lnTo>
                  <a:pt x="17744" y="331"/>
                </a:lnTo>
                <a:lnTo>
                  <a:pt x="15191" y="0"/>
                </a:lnTo>
                <a:lnTo>
                  <a:pt x="12473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4947055" y="4529790"/>
            <a:ext cx="43538" cy="58254"/>
          </a:xfrm>
          <a:custGeom>
            <a:avLst/>
            <a:gdLst/>
            <a:ahLst/>
            <a:cxnLst/>
            <a:rect l="l" t="t" r="r" b="b"/>
            <a:pathLst>
              <a:path w="43538" h="58254">
                <a:moveTo>
                  <a:pt x="1320" y="48945"/>
                </a:moveTo>
                <a:lnTo>
                  <a:pt x="3441" y="52642"/>
                </a:lnTo>
                <a:lnTo>
                  <a:pt x="6616" y="55396"/>
                </a:lnTo>
                <a:lnTo>
                  <a:pt x="10810" y="57175"/>
                </a:lnTo>
                <a:lnTo>
                  <a:pt x="15599" y="58254"/>
                </a:lnTo>
                <a:lnTo>
                  <a:pt x="21553" y="58254"/>
                </a:lnTo>
                <a:lnTo>
                  <a:pt x="24577" y="57581"/>
                </a:lnTo>
                <a:lnTo>
                  <a:pt x="27421" y="56196"/>
                </a:lnTo>
                <a:lnTo>
                  <a:pt x="31485" y="45439"/>
                </a:lnTo>
                <a:lnTo>
                  <a:pt x="27014" y="48704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4" y="48210"/>
                </a:lnTo>
                <a:lnTo>
                  <a:pt x="9958" y="44399"/>
                </a:lnTo>
                <a:lnTo>
                  <a:pt x="9334" y="27420"/>
                </a:lnTo>
                <a:lnTo>
                  <a:pt x="7073" y="28868"/>
                </a:lnTo>
                <a:lnTo>
                  <a:pt x="3037" y="32143"/>
                </a:lnTo>
                <a:lnTo>
                  <a:pt x="612" y="36536"/>
                </a:lnTo>
                <a:lnTo>
                  <a:pt x="0" y="39142"/>
                </a:lnTo>
                <a:lnTo>
                  <a:pt x="0" y="44664"/>
                </a:lnTo>
                <a:lnTo>
                  <a:pt x="1320" y="48945"/>
                </a:lnTo>
                <a:close/>
              </a:path>
              <a:path w="43538" h="58254">
                <a:moveTo>
                  <a:pt x="37515" y="57430"/>
                </a:moveTo>
                <a:lnTo>
                  <a:pt x="40413" y="57491"/>
                </a:lnTo>
                <a:lnTo>
                  <a:pt x="43538" y="55727"/>
                </a:lnTo>
                <a:lnTo>
                  <a:pt x="43538" y="16663"/>
                </a:lnTo>
                <a:lnTo>
                  <a:pt x="43157" y="13780"/>
                </a:lnTo>
                <a:lnTo>
                  <a:pt x="41669" y="8837"/>
                </a:lnTo>
                <a:lnTo>
                  <a:pt x="38826" y="5093"/>
                </a:lnTo>
                <a:lnTo>
                  <a:pt x="35013" y="2145"/>
                </a:lnTo>
                <a:lnTo>
                  <a:pt x="32349" y="1295"/>
                </a:lnTo>
                <a:lnTo>
                  <a:pt x="29667" y="431"/>
                </a:lnTo>
                <a:lnTo>
                  <a:pt x="26431" y="0"/>
                </a:lnTo>
                <a:lnTo>
                  <a:pt x="20574" y="0"/>
                </a:lnTo>
                <a:lnTo>
                  <a:pt x="16563" y="547"/>
                </a:lnTo>
                <a:lnTo>
                  <a:pt x="12701" y="1396"/>
                </a:lnTo>
                <a:lnTo>
                  <a:pt x="9324" y="2541"/>
                </a:lnTo>
                <a:lnTo>
                  <a:pt x="6541" y="3848"/>
                </a:lnTo>
                <a:lnTo>
                  <a:pt x="2933" y="6706"/>
                </a:lnTo>
                <a:lnTo>
                  <a:pt x="2592" y="9589"/>
                </a:lnTo>
                <a:lnTo>
                  <a:pt x="3088" y="12419"/>
                </a:lnTo>
                <a:lnTo>
                  <a:pt x="5716" y="13092"/>
                </a:lnTo>
                <a:lnTo>
                  <a:pt x="8841" y="11314"/>
                </a:lnTo>
                <a:lnTo>
                  <a:pt x="11710" y="9942"/>
                </a:lnTo>
                <a:lnTo>
                  <a:pt x="15278" y="8751"/>
                </a:lnTo>
                <a:lnTo>
                  <a:pt x="19331" y="7898"/>
                </a:lnTo>
                <a:lnTo>
                  <a:pt x="23980" y="7898"/>
                </a:lnTo>
                <a:lnTo>
                  <a:pt x="27396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23"/>
                </a:lnTo>
                <a:lnTo>
                  <a:pt x="33872" y="20383"/>
                </a:lnTo>
                <a:lnTo>
                  <a:pt x="33872" y="24498"/>
                </a:lnTo>
                <a:lnTo>
                  <a:pt x="22457" y="24498"/>
                </a:lnTo>
                <a:lnTo>
                  <a:pt x="18735" y="24879"/>
                </a:lnTo>
                <a:lnTo>
                  <a:pt x="15433" y="25591"/>
                </a:lnTo>
                <a:lnTo>
                  <a:pt x="12128" y="26327"/>
                </a:lnTo>
                <a:lnTo>
                  <a:pt x="9334" y="27420"/>
                </a:lnTo>
                <a:lnTo>
                  <a:pt x="9958" y="44399"/>
                </a:lnTo>
                <a:lnTo>
                  <a:pt x="9958" y="41644"/>
                </a:lnTo>
                <a:lnTo>
                  <a:pt x="10264" y="38620"/>
                </a:lnTo>
                <a:lnTo>
                  <a:pt x="12434" y="35078"/>
                </a:lnTo>
                <a:lnTo>
                  <a:pt x="15026" y="33310"/>
                </a:lnTo>
                <a:lnTo>
                  <a:pt x="18619" y="32194"/>
                </a:lnTo>
                <a:lnTo>
                  <a:pt x="22899" y="31507"/>
                </a:lnTo>
                <a:lnTo>
                  <a:pt x="33872" y="31507"/>
                </a:lnTo>
                <a:lnTo>
                  <a:pt x="33872" y="42774"/>
                </a:lnTo>
                <a:lnTo>
                  <a:pt x="31485" y="45439"/>
                </a:lnTo>
                <a:lnTo>
                  <a:pt x="27421" y="56196"/>
                </a:lnTo>
                <a:lnTo>
                  <a:pt x="30279" y="54824"/>
                </a:lnTo>
                <a:lnTo>
                  <a:pt x="32857" y="52909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008431" y="4504867"/>
            <a:ext cx="43538" cy="82410"/>
          </a:xfrm>
          <a:custGeom>
            <a:avLst/>
            <a:gdLst/>
            <a:ahLst/>
            <a:cxnLst/>
            <a:rect l="l" t="t" r="r" b="b"/>
            <a:pathLst>
              <a:path w="43538" h="82410">
                <a:moveTo>
                  <a:pt x="39764" y="30567"/>
                </a:moveTo>
                <a:lnTo>
                  <a:pt x="41036" y="28929"/>
                </a:lnTo>
                <a:lnTo>
                  <a:pt x="40679" y="26276"/>
                </a:lnTo>
                <a:lnTo>
                  <a:pt x="37986" y="25768"/>
                </a:lnTo>
                <a:lnTo>
                  <a:pt x="35229" y="25754"/>
                </a:lnTo>
                <a:lnTo>
                  <a:pt x="32514" y="26009"/>
                </a:lnTo>
                <a:lnTo>
                  <a:pt x="29757" y="27812"/>
                </a:lnTo>
                <a:lnTo>
                  <a:pt x="9730" y="49834"/>
                </a:lnTo>
                <a:lnTo>
                  <a:pt x="9730" y="1889"/>
                </a:lnTo>
                <a:lnTo>
                  <a:pt x="8359" y="316"/>
                </a:lnTo>
                <a:lnTo>
                  <a:pt x="5806" y="0"/>
                </a:lnTo>
                <a:lnTo>
                  <a:pt x="3100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4"/>
                </a:lnTo>
                <a:lnTo>
                  <a:pt x="3887" y="82410"/>
                </a:lnTo>
                <a:lnTo>
                  <a:pt x="6616" y="82384"/>
                </a:lnTo>
                <a:lnTo>
                  <a:pt x="9730" y="80592"/>
                </a:lnTo>
                <a:lnTo>
                  <a:pt x="9730" y="51191"/>
                </a:lnTo>
                <a:lnTo>
                  <a:pt x="32119" y="80528"/>
                </a:lnTo>
                <a:lnTo>
                  <a:pt x="34519" y="82168"/>
                </a:lnTo>
                <a:lnTo>
                  <a:pt x="37353" y="82410"/>
                </a:lnTo>
                <a:lnTo>
                  <a:pt x="40946" y="82306"/>
                </a:lnTo>
                <a:lnTo>
                  <a:pt x="43538" y="80528"/>
                </a:lnTo>
                <a:lnTo>
                  <a:pt x="42127" y="77759"/>
                </a:lnTo>
                <a:lnTo>
                  <a:pt x="20562" y="49783"/>
                </a:lnTo>
                <a:lnTo>
                  <a:pt x="39764" y="30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059512" y="4529782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22" y="18399"/>
                </a:lnTo>
                <a:lnTo>
                  <a:pt x="47447" y="15354"/>
                </a:lnTo>
                <a:lnTo>
                  <a:pt x="46573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1" y="3337"/>
                </a:lnTo>
                <a:lnTo>
                  <a:pt x="36081" y="2019"/>
                </a:lnTo>
                <a:lnTo>
                  <a:pt x="33148" y="673"/>
                </a:lnTo>
                <a:lnTo>
                  <a:pt x="29616" y="0"/>
                </a:lnTo>
                <a:lnTo>
                  <a:pt x="2155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46" y="3390"/>
                </a:lnTo>
                <a:lnTo>
                  <a:pt x="9083" y="5331"/>
                </a:lnTo>
                <a:lnTo>
                  <a:pt x="10072" y="23976"/>
                </a:lnTo>
                <a:lnTo>
                  <a:pt x="10529" y="19745"/>
                </a:lnTo>
                <a:lnTo>
                  <a:pt x="11861" y="15772"/>
                </a:lnTo>
                <a:lnTo>
                  <a:pt x="14032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4" y="7607"/>
                </a:lnTo>
                <a:lnTo>
                  <a:pt x="29657" y="7607"/>
                </a:lnTo>
                <a:lnTo>
                  <a:pt x="33199" y="9053"/>
                </a:lnTo>
                <a:lnTo>
                  <a:pt x="35585" y="11963"/>
                </a:lnTo>
                <a:lnTo>
                  <a:pt x="37973" y="14871"/>
                </a:lnTo>
                <a:lnTo>
                  <a:pt x="39117" y="18882"/>
                </a:lnTo>
                <a:lnTo>
                  <a:pt x="38987" y="23976"/>
                </a:lnTo>
                <a:lnTo>
                  <a:pt x="44996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397"/>
                </a:moveTo>
                <a:lnTo>
                  <a:pt x="0" y="34199"/>
                </a:lnTo>
                <a:lnTo>
                  <a:pt x="571" y="38404"/>
                </a:lnTo>
                <a:lnTo>
                  <a:pt x="1703" y="42009"/>
                </a:lnTo>
                <a:lnTo>
                  <a:pt x="2843" y="45615"/>
                </a:lnTo>
                <a:lnTo>
                  <a:pt x="4535" y="48625"/>
                </a:lnTo>
                <a:lnTo>
                  <a:pt x="9018" y="53413"/>
                </a:lnTo>
                <a:lnTo>
                  <a:pt x="11761" y="55231"/>
                </a:lnTo>
                <a:lnTo>
                  <a:pt x="15050" y="56451"/>
                </a:lnTo>
                <a:lnTo>
                  <a:pt x="18327" y="57657"/>
                </a:lnTo>
                <a:lnTo>
                  <a:pt x="22150" y="58266"/>
                </a:lnTo>
                <a:lnTo>
                  <a:pt x="26517" y="58266"/>
                </a:lnTo>
                <a:lnTo>
                  <a:pt x="31380" y="58089"/>
                </a:lnTo>
                <a:lnTo>
                  <a:pt x="35826" y="57340"/>
                </a:lnTo>
                <a:lnTo>
                  <a:pt x="39458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32" y="49428"/>
                </a:lnTo>
                <a:lnTo>
                  <a:pt x="44462" y="46367"/>
                </a:lnTo>
                <a:lnTo>
                  <a:pt x="41896" y="47409"/>
                </a:lnTo>
                <a:lnTo>
                  <a:pt x="39282" y="48373"/>
                </a:lnTo>
                <a:lnTo>
                  <a:pt x="36132" y="49338"/>
                </a:lnTo>
                <a:lnTo>
                  <a:pt x="32194" y="50176"/>
                </a:lnTo>
                <a:lnTo>
                  <a:pt x="27420" y="50368"/>
                </a:lnTo>
                <a:lnTo>
                  <a:pt x="24220" y="50368"/>
                </a:lnTo>
                <a:lnTo>
                  <a:pt x="21513" y="49921"/>
                </a:lnTo>
                <a:lnTo>
                  <a:pt x="17095" y="48107"/>
                </a:lnTo>
                <a:lnTo>
                  <a:pt x="13906" y="45133"/>
                </a:lnTo>
                <a:lnTo>
                  <a:pt x="11555" y="41414"/>
                </a:lnTo>
                <a:lnTo>
                  <a:pt x="10364" y="36701"/>
                </a:lnTo>
                <a:lnTo>
                  <a:pt x="10072" y="34060"/>
                </a:lnTo>
                <a:lnTo>
                  <a:pt x="10072" y="31114"/>
                </a:lnTo>
                <a:lnTo>
                  <a:pt x="44996" y="31114"/>
                </a:lnTo>
                <a:lnTo>
                  <a:pt x="38987" y="23976"/>
                </a:lnTo>
                <a:lnTo>
                  <a:pt x="10072" y="23976"/>
                </a:lnTo>
                <a:lnTo>
                  <a:pt x="9083" y="5331"/>
                </a:lnTo>
                <a:lnTo>
                  <a:pt x="6858" y="7858"/>
                </a:lnTo>
                <a:lnTo>
                  <a:pt x="4636" y="10411"/>
                </a:lnTo>
                <a:lnTo>
                  <a:pt x="2947" y="13486"/>
                </a:lnTo>
                <a:lnTo>
                  <a:pt x="1752" y="17118"/>
                </a:lnTo>
                <a:lnTo>
                  <a:pt x="596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144141" y="4530614"/>
            <a:ext cx="80070" cy="56667"/>
          </a:xfrm>
          <a:custGeom>
            <a:avLst/>
            <a:gdLst/>
            <a:ahLst/>
            <a:cxnLst/>
            <a:rect l="l" t="t" r="r" b="b"/>
            <a:pathLst>
              <a:path w="80070" h="56667">
                <a:moveTo>
                  <a:pt x="532" y="4175"/>
                </a:moveTo>
                <a:lnTo>
                  <a:pt x="16026" y="54543"/>
                </a:lnTo>
                <a:lnTo>
                  <a:pt x="17650" y="56196"/>
                </a:lnTo>
                <a:lnTo>
                  <a:pt x="20303" y="56628"/>
                </a:lnTo>
                <a:lnTo>
                  <a:pt x="23694" y="56667"/>
                </a:lnTo>
                <a:lnTo>
                  <a:pt x="26300" y="56512"/>
                </a:lnTo>
                <a:lnTo>
                  <a:pt x="29170" y="54543"/>
                </a:lnTo>
                <a:lnTo>
                  <a:pt x="39480" y="16078"/>
                </a:lnTo>
                <a:lnTo>
                  <a:pt x="39711" y="16078"/>
                </a:lnTo>
                <a:lnTo>
                  <a:pt x="50849" y="54543"/>
                </a:lnTo>
                <a:lnTo>
                  <a:pt x="52462" y="56196"/>
                </a:lnTo>
                <a:lnTo>
                  <a:pt x="55266" y="56628"/>
                </a:lnTo>
                <a:lnTo>
                  <a:pt x="58672" y="56667"/>
                </a:lnTo>
                <a:lnTo>
                  <a:pt x="61235" y="56512"/>
                </a:lnTo>
                <a:lnTo>
                  <a:pt x="63927" y="54543"/>
                </a:lnTo>
                <a:lnTo>
                  <a:pt x="79537" y="4175"/>
                </a:lnTo>
                <a:lnTo>
                  <a:pt x="80070" y="1699"/>
                </a:lnTo>
                <a:lnTo>
                  <a:pt x="79156" y="353"/>
                </a:lnTo>
                <a:lnTo>
                  <a:pt x="76478" y="0"/>
                </a:lnTo>
                <a:lnTo>
                  <a:pt x="73022" y="86"/>
                </a:lnTo>
                <a:lnTo>
                  <a:pt x="70279" y="1889"/>
                </a:lnTo>
                <a:lnTo>
                  <a:pt x="57682" y="45590"/>
                </a:lnTo>
                <a:lnTo>
                  <a:pt x="57501" y="45590"/>
                </a:lnTo>
                <a:lnTo>
                  <a:pt x="44841" y="1764"/>
                </a:lnTo>
                <a:lnTo>
                  <a:pt x="43724" y="381"/>
                </a:lnTo>
                <a:lnTo>
                  <a:pt x="40891" y="0"/>
                </a:lnTo>
                <a:lnTo>
                  <a:pt x="37551" y="86"/>
                </a:lnTo>
                <a:lnTo>
                  <a:pt x="34933" y="1889"/>
                </a:lnTo>
                <a:lnTo>
                  <a:pt x="23211" y="45590"/>
                </a:lnTo>
                <a:lnTo>
                  <a:pt x="22985" y="45590"/>
                </a:lnTo>
                <a:lnTo>
                  <a:pt x="10194" y="1889"/>
                </a:lnTo>
                <a:lnTo>
                  <a:pt x="8671" y="251"/>
                </a:lnTo>
                <a:lnTo>
                  <a:pt x="5928" y="0"/>
                </a:lnTo>
                <a:lnTo>
                  <a:pt x="2551" y="50"/>
                </a:lnTo>
                <a:lnTo>
                  <a:pt x="0" y="1357"/>
                </a:lnTo>
                <a:lnTo>
                  <a:pt x="532" y="4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235754" y="4504863"/>
            <a:ext cx="45669" cy="82425"/>
          </a:xfrm>
          <a:custGeom>
            <a:avLst/>
            <a:gdLst/>
            <a:ahLst/>
            <a:cxnLst/>
            <a:rect l="l" t="t" r="r" b="b"/>
            <a:pathLst>
              <a:path w="45669" h="82425">
                <a:moveTo>
                  <a:pt x="35942" y="49557"/>
                </a:moveTo>
                <a:lnTo>
                  <a:pt x="35942" y="80596"/>
                </a:lnTo>
                <a:lnTo>
                  <a:pt x="37298" y="82108"/>
                </a:lnTo>
                <a:lnTo>
                  <a:pt x="39851" y="82425"/>
                </a:lnTo>
                <a:lnTo>
                  <a:pt x="42558" y="82386"/>
                </a:lnTo>
                <a:lnTo>
                  <a:pt x="45669" y="80596"/>
                </a:lnTo>
                <a:lnTo>
                  <a:pt x="45669" y="44503"/>
                </a:lnTo>
                <a:lnTo>
                  <a:pt x="45337" y="41252"/>
                </a:lnTo>
                <a:lnTo>
                  <a:pt x="44690" y="38559"/>
                </a:lnTo>
                <a:lnTo>
                  <a:pt x="44046" y="35877"/>
                </a:lnTo>
                <a:lnTo>
                  <a:pt x="41478" y="31521"/>
                </a:lnTo>
                <a:lnTo>
                  <a:pt x="38036" y="27928"/>
                </a:lnTo>
                <a:lnTo>
                  <a:pt x="33209" y="25527"/>
                </a:lnTo>
                <a:lnTo>
                  <a:pt x="30224" y="24918"/>
                </a:lnTo>
                <a:lnTo>
                  <a:pt x="23823" y="24918"/>
                </a:lnTo>
                <a:lnTo>
                  <a:pt x="20980" y="25642"/>
                </a:lnTo>
                <a:lnTo>
                  <a:pt x="18147" y="27078"/>
                </a:lnTo>
                <a:lnTo>
                  <a:pt x="15317" y="28501"/>
                </a:lnTo>
                <a:lnTo>
                  <a:pt x="12523" y="30697"/>
                </a:lnTo>
                <a:lnTo>
                  <a:pt x="9726" y="33644"/>
                </a:lnTo>
                <a:lnTo>
                  <a:pt x="9726" y="1893"/>
                </a:lnTo>
                <a:lnTo>
                  <a:pt x="8369" y="320"/>
                </a:lnTo>
                <a:lnTo>
                  <a:pt x="5816" y="0"/>
                </a:lnTo>
                <a:lnTo>
                  <a:pt x="3114" y="39"/>
                </a:lnTo>
                <a:lnTo>
                  <a:pt x="0" y="1893"/>
                </a:lnTo>
                <a:lnTo>
                  <a:pt x="0" y="80596"/>
                </a:lnTo>
                <a:lnTo>
                  <a:pt x="979" y="81942"/>
                </a:lnTo>
                <a:lnTo>
                  <a:pt x="3898" y="82425"/>
                </a:lnTo>
                <a:lnTo>
                  <a:pt x="6630" y="82386"/>
                </a:lnTo>
                <a:lnTo>
                  <a:pt x="9726" y="80596"/>
                </a:lnTo>
                <a:lnTo>
                  <a:pt x="9726" y="43538"/>
                </a:lnTo>
                <a:lnTo>
                  <a:pt x="12393" y="40196"/>
                </a:lnTo>
                <a:lnTo>
                  <a:pt x="14946" y="37670"/>
                </a:lnTo>
                <a:lnTo>
                  <a:pt x="17387" y="35930"/>
                </a:lnTo>
                <a:lnTo>
                  <a:pt x="22251" y="33338"/>
                </a:lnTo>
                <a:lnTo>
                  <a:pt x="26582" y="33338"/>
                </a:lnTo>
                <a:lnTo>
                  <a:pt x="29667" y="34404"/>
                </a:lnTo>
                <a:lnTo>
                  <a:pt x="32269" y="36132"/>
                </a:lnTo>
                <a:lnTo>
                  <a:pt x="34074" y="38811"/>
                </a:lnTo>
                <a:lnTo>
                  <a:pt x="35243" y="42242"/>
                </a:lnTo>
                <a:lnTo>
                  <a:pt x="35942" y="46522"/>
                </a:lnTo>
                <a:lnTo>
                  <a:pt x="35942" y="49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5295027" y="4529790"/>
            <a:ext cx="43549" cy="58254"/>
          </a:xfrm>
          <a:custGeom>
            <a:avLst/>
            <a:gdLst/>
            <a:ahLst/>
            <a:cxnLst/>
            <a:rect l="l" t="t" r="r" b="b"/>
            <a:pathLst>
              <a:path w="43549" h="58254">
                <a:moveTo>
                  <a:pt x="37515" y="57430"/>
                </a:moveTo>
                <a:lnTo>
                  <a:pt x="40424" y="57491"/>
                </a:lnTo>
                <a:lnTo>
                  <a:pt x="43549" y="55727"/>
                </a:lnTo>
                <a:lnTo>
                  <a:pt x="43549" y="16663"/>
                </a:lnTo>
                <a:lnTo>
                  <a:pt x="43167" y="13780"/>
                </a:lnTo>
                <a:lnTo>
                  <a:pt x="41669" y="8837"/>
                </a:lnTo>
                <a:lnTo>
                  <a:pt x="38836" y="5093"/>
                </a:lnTo>
                <a:lnTo>
                  <a:pt x="35027" y="2145"/>
                </a:lnTo>
                <a:lnTo>
                  <a:pt x="32349" y="1295"/>
                </a:lnTo>
                <a:lnTo>
                  <a:pt x="29682" y="431"/>
                </a:lnTo>
                <a:lnTo>
                  <a:pt x="26442" y="0"/>
                </a:lnTo>
                <a:lnTo>
                  <a:pt x="20587" y="0"/>
                </a:lnTo>
                <a:lnTo>
                  <a:pt x="16563" y="547"/>
                </a:lnTo>
                <a:lnTo>
                  <a:pt x="12715" y="1396"/>
                </a:lnTo>
                <a:lnTo>
                  <a:pt x="9324" y="2541"/>
                </a:lnTo>
                <a:lnTo>
                  <a:pt x="6555" y="3848"/>
                </a:lnTo>
                <a:lnTo>
                  <a:pt x="2933" y="6706"/>
                </a:lnTo>
                <a:lnTo>
                  <a:pt x="2592" y="9589"/>
                </a:lnTo>
                <a:lnTo>
                  <a:pt x="3100" y="12419"/>
                </a:lnTo>
                <a:lnTo>
                  <a:pt x="5727" y="13092"/>
                </a:lnTo>
                <a:lnTo>
                  <a:pt x="8851" y="11314"/>
                </a:lnTo>
                <a:lnTo>
                  <a:pt x="11725" y="9942"/>
                </a:lnTo>
                <a:lnTo>
                  <a:pt x="15293" y="8751"/>
                </a:lnTo>
                <a:lnTo>
                  <a:pt x="19343" y="7898"/>
                </a:lnTo>
                <a:lnTo>
                  <a:pt x="23990" y="7898"/>
                </a:lnTo>
                <a:lnTo>
                  <a:pt x="27396" y="8686"/>
                </a:lnTo>
                <a:lnTo>
                  <a:pt x="30175" y="10007"/>
                </a:lnTo>
                <a:lnTo>
                  <a:pt x="32806" y="13384"/>
                </a:lnTo>
                <a:lnTo>
                  <a:pt x="33656" y="16523"/>
                </a:lnTo>
                <a:lnTo>
                  <a:pt x="33887" y="20383"/>
                </a:lnTo>
                <a:lnTo>
                  <a:pt x="33887" y="24498"/>
                </a:lnTo>
                <a:lnTo>
                  <a:pt x="22457" y="24498"/>
                </a:lnTo>
                <a:lnTo>
                  <a:pt x="18745" y="24879"/>
                </a:lnTo>
                <a:lnTo>
                  <a:pt x="15444" y="25591"/>
                </a:lnTo>
                <a:lnTo>
                  <a:pt x="12142" y="26327"/>
                </a:lnTo>
                <a:lnTo>
                  <a:pt x="9349" y="27420"/>
                </a:lnTo>
                <a:lnTo>
                  <a:pt x="7073" y="28868"/>
                </a:lnTo>
                <a:lnTo>
                  <a:pt x="3049" y="32143"/>
                </a:lnTo>
                <a:lnTo>
                  <a:pt x="622" y="36536"/>
                </a:lnTo>
                <a:lnTo>
                  <a:pt x="0" y="39142"/>
                </a:lnTo>
                <a:lnTo>
                  <a:pt x="0" y="44664"/>
                </a:lnTo>
                <a:lnTo>
                  <a:pt x="447" y="46950"/>
                </a:lnTo>
                <a:lnTo>
                  <a:pt x="2225" y="50953"/>
                </a:lnTo>
                <a:lnTo>
                  <a:pt x="5043" y="54014"/>
                </a:lnTo>
                <a:lnTo>
                  <a:pt x="8561" y="56451"/>
                </a:lnTo>
                <a:lnTo>
                  <a:pt x="13068" y="57898"/>
                </a:lnTo>
                <a:lnTo>
                  <a:pt x="16779" y="50659"/>
                </a:lnTo>
                <a:lnTo>
                  <a:pt x="12585" y="48210"/>
                </a:lnTo>
                <a:lnTo>
                  <a:pt x="9958" y="44399"/>
                </a:lnTo>
                <a:lnTo>
                  <a:pt x="9958" y="41644"/>
                </a:lnTo>
                <a:lnTo>
                  <a:pt x="10274" y="38620"/>
                </a:lnTo>
                <a:lnTo>
                  <a:pt x="12448" y="35078"/>
                </a:lnTo>
                <a:lnTo>
                  <a:pt x="15036" y="33310"/>
                </a:lnTo>
                <a:lnTo>
                  <a:pt x="18619" y="32194"/>
                </a:lnTo>
                <a:lnTo>
                  <a:pt x="22914" y="31507"/>
                </a:lnTo>
                <a:lnTo>
                  <a:pt x="33887" y="31507"/>
                </a:lnTo>
                <a:lnTo>
                  <a:pt x="33887" y="42774"/>
                </a:lnTo>
                <a:lnTo>
                  <a:pt x="31485" y="45439"/>
                </a:lnTo>
                <a:lnTo>
                  <a:pt x="27431" y="56196"/>
                </a:lnTo>
                <a:lnTo>
                  <a:pt x="30279" y="54824"/>
                </a:lnTo>
                <a:lnTo>
                  <a:pt x="32857" y="52909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5" y="57430"/>
                </a:lnTo>
                <a:close/>
              </a:path>
              <a:path w="43549" h="58254">
                <a:moveTo>
                  <a:pt x="13068" y="57898"/>
                </a:moveTo>
                <a:lnTo>
                  <a:pt x="15609" y="58254"/>
                </a:lnTo>
                <a:lnTo>
                  <a:pt x="21567" y="58254"/>
                </a:lnTo>
                <a:lnTo>
                  <a:pt x="24588" y="57581"/>
                </a:lnTo>
                <a:lnTo>
                  <a:pt x="27431" y="56196"/>
                </a:lnTo>
                <a:lnTo>
                  <a:pt x="31485" y="45439"/>
                </a:lnTo>
                <a:lnTo>
                  <a:pt x="27014" y="48704"/>
                </a:lnTo>
                <a:lnTo>
                  <a:pt x="22481" y="50659"/>
                </a:lnTo>
                <a:lnTo>
                  <a:pt x="16779" y="50659"/>
                </a:lnTo>
                <a:lnTo>
                  <a:pt x="13068" y="57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347436" y="4516412"/>
            <a:ext cx="34645" cy="71514"/>
          </a:xfrm>
          <a:custGeom>
            <a:avLst/>
            <a:gdLst/>
            <a:ahLst/>
            <a:cxnLst/>
            <a:rect l="l" t="t" r="r" b="b"/>
            <a:pathLst>
              <a:path w="34645" h="71514">
                <a:moveTo>
                  <a:pt x="12470" y="40"/>
                </a:moveTo>
                <a:lnTo>
                  <a:pt x="9370" y="1893"/>
                </a:lnTo>
                <a:lnTo>
                  <a:pt x="9370" y="14490"/>
                </a:lnTo>
                <a:lnTo>
                  <a:pt x="1407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54" y="22557"/>
                </a:lnTo>
                <a:lnTo>
                  <a:pt x="9370" y="22557"/>
                </a:lnTo>
                <a:lnTo>
                  <a:pt x="9370" y="56617"/>
                </a:lnTo>
                <a:lnTo>
                  <a:pt x="9651" y="59270"/>
                </a:lnTo>
                <a:lnTo>
                  <a:pt x="10223" y="61531"/>
                </a:lnTo>
                <a:lnTo>
                  <a:pt x="11696" y="65660"/>
                </a:lnTo>
                <a:lnTo>
                  <a:pt x="14224" y="68595"/>
                </a:lnTo>
                <a:lnTo>
                  <a:pt x="17791" y="70434"/>
                </a:lnTo>
                <a:lnTo>
                  <a:pt x="22122" y="71514"/>
                </a:lnTo>
                <a:lnTo>
                  <a:pt x="25768" y="71514"/>
                </a:lnTo>
                <a:lnTo>
                  <a:pt x="28486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5" y="65153"/>
                </a:lnTo>
                <a:lnTo>
                  <a:pt x="34645" y="64439"/>
                </a:lnTo>
                <a:lnTo>
                  <a:pt x="32230" y="61823"/>
                </a:lnTo>
                <a:lnTo>
                  <a:pt x="29627" y="62777"/>
                </a:lnTo>
                <a:lnTo>
                  <a:pt x="26503" y="63223"/>
                </a:lnTo>
                <a:lnTo>
                  <a:pt x="23723" y="63223"/>
                </a:lnTo>
                <a:lnTo>
                  <a:pt x="21779" y="62280"/>
                </a:lnTo>
                <a:lnTo>
                  <a:pt x="19620" y="58547"/>
                </a:lnTo>
                <a:lnTo>
                  <a:pt x="19086" y="55793"/>
                </a:lnTo>
                <a:lnTo>
                  <a:pt x="19086" y="22557"/>
                </a:lnTo>
                <a:lnTo>
                  <a:pt x="33299" y="22557"/>
                </a:lnTo>
                <a:lnTo>
                  <a:pt x="34645" y="19965"/>
                </a:lnTo>
                <a:lnTo>
                  <a:pt x="34606" y="17183"/>
                </a:lnTo>
                <a:lnTo>
                  <a:pt x="32702" y="14490"/>
                </a:lnTo>
                <a:lnTo>
                  <a:pt x="19086" y="14490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70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415292" y="4530614"/>
            <a:ext cx="80056" cy="56667"/>
          </a:xfrm>
          <a:custGeom>
            <a:avLst/>
            <a:gdLst/>
            <a:ahLst/>
            <a:cxnLst/>
            <a:rect l="l" t="t" r="r" b="b"/>
            <a:pathLst>
              <a:path w="80056" h="56667">
                <a:moveTo>
                  <a:pt x="533" y="4175"/>
                </a:moveTo>
                <a:lnTo>
                  <a:pt x="16023" y="54543"/>
                </a:lnTo>
                <a:lnTo>
                  <a:pt x="17636" y="56196"/>
                </a:lnTo>
                <a:lnTo>
                  <a:pt x="20289" y="56628"/>
                </a:lnTo>
                <a:lnTo>
                  <a:pt x="23680" y="56667"/>
                </a:lnTo>
                <a:lnTo>
                  <a:pt x="26283" y="56512"/>
                </a:lnTo>
                <a:lnTo>
                  <a:pt x="29152" y="54543"/>
                </a:lnTo>
                <a:lnTo>
                  <a:pt x="39466" y="16078"/>
                </a:lnTo>
                <a:lnTo>
                  <a:pt x="39697" y="16078"/>
                </a:lnTo>
                <a:lnTo>
                  <a:pt x="50831" y="54543"/>
                </a:lnTo>
                <a:lnTo>
                  <a:pt x="52459" y="56196"/>
                </a:lnTo>
                <a:lnTo>
                  <a:pt x="55252" y="56628"/>
                </a:lnTo>
                <a:lnTo>
                  <a:pt x="58668" y="56667"/>
                </a:lnTo>
                <a:lnTo>
                  <a:pt x="61235" y="56512"/>
                </a:lnTo>
                <a:lnTo>
                  <a:pt x="63914" y="54543"/>
                </a:lnTo>
                <a:lnTo>
                  <a:pt x="79523" y="4175"/>
                </a:lnTo>
                <a:lnTo>
                  <a:pt x="80056" y="1699"/>
                </a:lnTo>
                <a:lnTo>
                  <a:pt x="79142" y="353"/>
                </a:lnTo>
                <a:lnTo>
                  <a:pt x="76460" y="0"/>
                </a:lnTo>
                <a:lnTo>
                  <a:pt x="73008" y="86"/>
                </a:lnTo>
                <a:lnTo>
                  <a:pt x="70275" y="1889"/>
                </a:lnTo>
                <a:lnTo>
                  <a:pt x="57664" y="45590"/>
                </a:lnTo>
                <a:lnTo>
                  <a:pt x="57499" y="45590"/>
                </a:lnTo>
                <a:lnTo>
                  <a:pt x="44838" y="1764"/>
                </a:lnTo>
                <a:lnTo>
                  <a:pt x="43708" y="381"/>
                </a:lnTo>
                <a:lnTo>
                  <a:pt x="40877" y="0"/>
                </a:lnTo>
                <a:lnTo>
                  <a:pt x="37547" y="86"/>
                </a:lnTo>
                <a:lnTo>
                  <a:pt x="34933" y="1889"/>
                </a:lnTo>
                <a:lnTo>
                  <a:pt x="23199" y="45590"/>
                </a:lnTo>
                <a:lnTo>
                  <a:pt x="22967" y="45590"/>
                </a:lnTo>
                <a:lnTo>
                  <a:pt x="10195" y="1889"/>
                </a:lnTo>
                <a:lnTo>
                  <a:pt x="8661" y="251"/>
                </a:lnTo>
                <a:lnTo>
                  <a:pt x="5929" y="0"/>
                </a:lnTo>
                <a:lnTo>
                  <a:pt x="3161" y="11"/>
                </a:lnTo>
                <a:lnTo>
                  <a:pt x="0" y="1357"/>
                </a:lnTo>
                <a:lnTo>
                  <a:pt x="533" y="4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5503377" y="4529782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23" y="18399"/>
                </a:lnTo>
                <a:lnTo>
                  <a:pt x="47444" y="15354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1"/>
                </a:lnTo>
                <a:lnTo>
                  <a:pt x="39002" y="3337"/>
                </a:lnTo>
                <a:lnTo>
                  <a:pt x="36079" y="2019"/>
                </a:lnTo>
                <a:lnTo>
                  <a:pt x="33145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4"/>
                </a:lnTo>
                <a:lnTo>
                  <a:pt x="14907" y="2030"/>
                </a:lnTo>
                <a:lnTo>
                  <a:pt x="11747" y="3390"/>
                </a:lnTo>
                <a:lnTo>
                  <a:pt x="9079" y="5331"/>
                </a:lnTo>
                <a:lnTo>
                  <a:pt x="10069" y="23976"/>
                </a:lnTo>
                <a:lnTo>
                  <a:pt x="10527" y="19745"/>
                </a:lnTo>
                <a:lnTo>
                  <a:pt x="11861" y="15772"/>
                </a:lnTo>
                <a:lnTo>
                  <a:pt x="14033" y="12560"/>
                </a:lnTo>
                <a:lnTo>
                  <a:pt x="16786" y="9867"/>
                </a:lnTo>
                <a:lnTo>
                  <a:pt x="20419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3"/>
                </a:lnTo>
                <a:lnTo>
                  <a:pt x="35571" y="11963"/>
                </a:lnTo>
                <a:lnTo>
                  <a:pt x="37973" y="14871"/>
                </a:lnTo>
                <a:lnTo>
                  <a:pt x="39114" y="18882"/>
                </a:lnTo>
                <a:lnTo>
                  <a:pt x="38987" y="23976"/>
                </a:lnTo>
                <a:lnTo>
                  <a:pt x="44982" y="31114"/>
                </a:lnTo>
                <a:lnTo>
                  <a:pt x="48388" y="29502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397"/>
                </a:moveTo>
                <a:lnTo>
                  <a:pt x="0" y="34199"/>
                </a:lnTo>
                <a:lnTo>
                  <a:pt x="568" y="38404"/>
                </a:lnTo>
                <a:lnTo>
                  <a:pt x="1699" y="42009"/>
                </a:lnTo>
                <a:lnTo>
                  <a:pt x="2829" y="45615"/>
                </a:lnTo>
                <a:lnTo>
                  <a:pt x="4532" y="48625"/>
                </a:lnTo>
                <a:lnTo>
                  <a:pt x="9014" y="53413"/>
                </a:lnTo>
                <a:lnTo>
                  <a:pt x="11757" y="55231"/>
                </a:lnTo>
                <a:lnTo>
                  <a:pt x="15038" y="56451"/>
                </a:lnTo>
                <a:lnTo>
                  <a:pt x="18324" y="57657"/>
                </a:lnTo>
                <a:lnTo>
                  <a:pt x="22147" y="58266"/>
                </a:lnTo>
                <a:lnTo>
                  <a:pt x="26503" y="58266"/>
                </a:lnTo>
                <a:lnTo>
                  <a:pt x="31381" y="58089"/>
                </a:lnTo>
                <a:lnTo>
                  <a:pt x="35827" y="57340"/>
                </a:lnTo>
                <a:lnTo>
                  <a:pt x="39460" y="56451"/>
                </a:lnTo>
                <a:lnTo>
                  <a:pt x="43585" y="54989"/>
                </a:lnTo>
                <a:lnTo>
                  <a:pt x="46379" y="52171"/>
                </a:lnTo>
                <a:lnTo>
                  <a:pt x="46530" y="49428"/>
                </a:lnTo>
                <a:lnTo>
                  <a:pt x="44460" y="46367"/>
                </a:lnTo>
                <a:lnTo>
                  <a:pt x="41897" y="47409"/>
                </a:lnTo>
                <a:lnTo>
                  <a:pt x="39269" y="48373"/>
                </a:lnTo>
                <a:lnTo>
                  <a:pt x="36130" y="49338"/>
                </a:lnTo>
                <a:lnTo>
                  <a:pt x="32180" y="5017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1"/>
                </a:lnTo>
                <a:lnTo>
                  <a:pt x="17082" y="48107"/>
                </a:lnTo>
                <a:lnTo>
                  <a:pt x="13906" y="45133"/>
                </a:lnTo>
                <a:lnTo>
                  <a:pt x="11541" y="41414"/>
                </a:lnTo>
                <a:lnTo>
                  <a:pt x="10360" y="36701"/>
                </a:lnTo>
                <a:lnTo>
                  <a:pt x="10069" y="34060"/>
                </a:lnTo>
                <a:lnTo>
                  <a:pt x="10069" y="31114"/>
                </a:lnTo>
                <a:lnTo>
                  <a:pt x="44982" y="31114"/>
                </a:lnTo>
                <a:lnTo>
                  <a:pt x="38987" y="23976"/>
                </a:lnTo>
                <a:lnTo>
                  <a:pt x="10069" y="23976"/>
                </a:lnTo>
                <a:lnTo>
                  <a:pt x="9079" y="5331"/>
                </a:lnTo>
                <a:lnTo>
                  <a:pt x="6858" y="7858"/>
                </a:lnTo>
                <a:lnTo>
                  <a:pt x="4632" y="10411"/>
                </a:lnTo>
                <a:lnTo>
                  <a:pt x="2933" y="13486"/>
                </a:lnTo>
                <a:lnTo>
                  <a:pt x="1753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589554" y="4529847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23"/>
                </a:moveTo>
                <a:lnTo>
                  <a:pt x="0" y="34340"/>
                </a:lnTo>
                <a:lnTo>
                  <a:pt x="521" y="38394"/>
                </a:lnTo>
                <a:lnTo>
                  <a:pt x="1562" y="41926"/>
                </a:lnTo>
                <a:lnTo>
                  <a:pt x="2606" y="45429"/>
                </a:lnTo>
                <a:lnTo>
                  <a:pt x="4103" y="48388"/>
                </a:lnTo>
                <a:lnTo>
                  <a:pt x="6098" y="50813"/>
                </a:lnTo>
                <a:lnTo>
                  <a:pt x="10544" y="55069"/>
                </a:lnTo>
                <a:lnTo>
                  <a:pt x="13503" y="56311"/>
                </a:lnTo>
                <a:lnTo>
                  <a:pt x="16433" y="57571"/>
                </a:lnTo>
                <a:lnTo>
                  <a:pt x="19814" y="58205"/>
                </a:lnTo>
                <a:lnTo>
                  <a:pt x="23611" y="58205"/>
                </a:lnTo>
                <a:lnTo>
                  <a:pt x="27255" y="58028"/>
                </a:lnTo>
                <a:lnTo>
                  <a:pt x="30711" y="57330"/>
                </a:lnTo>
                <a:lnTo>
                  <a:pt x="33781" y="56286"/>
                </a:lnTo>
                <a:lnTo>
                  <a:pt x="36589" y="55069"/>
                </a:lnTo>
                <a:lnTo>
                  <a:pt x="39776" y="53009"/>
                </a:lnTo>
                <a:lnTo>
                  <a:pt x="41658" y="50180"/>
                </a:lnTo>
                <a:lnTo>
                  <a:pt x="41821" y="47538"/>
                </a:lnTo>
                <a:lnTo>
                  <a:pt x="41795" y="46076"/>
                </a:lnTo>
                <a:lnTo>
                  <a:pt x="40946" y="43298"/>
                </a:lnTo>
                <a:lnTo>
                  <a:pt x="38267" y="44096"/>
                </a:lnTo>
                <a:lnTo>
                  <a:pt x="35143" y="46393"/>
                </a:lnTo>
                <a:lnTo>
                  <a:pt x="32435" y="48006"/>
                </a:lnTo>
                <a:lnTo>
                  <a:pt x="29058" y="49416"/>
                </a:lnTo>
                <a:lnTo>
                  <a:pt x="24853" y="49785"/>
                </a:lnTo>
                <a:lnTo>
                  <a:pt x="20411" y="49367"/>
                </a:lnTo>
                <a:lnTo>
                  <a:pt x="16753" y="47678"/>
                </a:lnTo>
                <a:lnTo>
                  <a:pt x="13971" y="44640"/>
                </a:lnTo>
                <a:lnTo>
                  <a:pt x="11750" y="40780"/>
                </a:lnTo>
                <a:lnTo>
                  <a:pt x="11102" y="38202"/>
                </a:lnTo>
                <a:lnTo>
                  <a:pt x="10454" y="35636"/>
                </a:lnTo>
                <a:lnTo>
                  <a:pt x="10137" y="32627"/>
                </a:lnTo>
                <a:lnTo>
                  <a:pt x="10137" y="22392"/>
                </a:lnTo>
                <a:lnTo>
                  <a:pt x="11379" y="17171"/>
                </a:lnTo>
                <a:lnTo>
                  <a:pt x="13870" y="13580"/>
                </a:lnTo>
                <a:lnTo>
                  <a:pt x="16358" y="9983"/>
                </a:lnTo>
                <a:lnTo>
                  <a:pt x="19940" y="8180"/>
                </a:lnTo>
                <a:lnTo>
                  <a:pt x="26898" y="8180"/>
                </a:lnTo>
                <a:lnTo>
                  <a:pt x="30546" y="9169"/>
                </a:lnTo>
                <a:lnTo>
                  <a:pt x="33630" y="10530"/>
                </a:lnTo>
                <a:lnTo>
                  <a:pt x="36956" y="12816"/>
                </a:lnTo>
                <a:lnTo>
                  <a:pt x="40272" y="14439"/>
                </a:lnTo>
                <a:lnTo>
                  <a:pt x="41579" y="11837"/>
                </a:lnTo>
                <a:lnTo>
                  <a:pt x="41528" y="8550"/>
                </a:lnTo>
                <a:lnTo>
                  <a:pt x="40363" y="5652"/>
                </a:lnTo>
                <a:lnTo>
                  <a:pt x="37619" y="3467"/>
                </a:lnTo>
                <a:lnTo>
                  <a:pt x="34048" y="1717"/>
                </a:lnTo>
                <a:lnTo>
                  <a:pt x="31254" y="778"/>
                </a:lnTo>
                <a:lnTo>
                  <a:pt x="28069" y="166"/>
                </a:lnTo>
                <a:lnTo>
                  <a:pt x="24742" y="0"/>
                </a:lnTo>
                <a:lnTo>
                  <a:pt x="21247" y="0"/>
                </a:lnTo>
                <a:lnTo>
                  <a:pt x="17995" y="586"/>
                </a:lnTo>
                <a:lnTo>
                  <a:pt x="15001" y="1742"/>
                </a:lnTo>
                <a:lnTo>
                  <a:pt x="11977" y="2898"/>
                </a:lnTo>
                <a:lnTo>
                  <a:pt x="9373" y="4676"/>
                </a:lnTo>
                <a:lnTo>
                  <a:pt x="4942" y="9465"/>
                </a:lnTo>
                <a:lnTo>
                  <a:pt x="3188" y="12534"/>
                </a:lnTo>
                <a:lnTo>
                  <a:pt x="1907" y="16282"/>
                </a:lnTo>
                <a:lnTo>
                  <a:pt x="637" y="20041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5638571" y="4529790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37515" y="57430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63"/>
                </a:lnTo>
                <a:lnTo>
                  <a:pt x="43153" y="13780"/>
                </a:lnTo>
                <a:lnTo>
                  <a:pt x="41655" y="8837"/>
                </a:lnTo>
                <a:lnTo>
                  <a:pt x="38822" y="5093"/>
                </a:lnTo>
                <a:lnTo>
                  <a:pt x="35013" y="2145"/>
                </a:lnTo>
                <a:lnTo>
                  <a:pt x="32331" y="1295"/>
                </a:lnTo>
                <a:lnTo>
                  <a:pt x="29664" y="431"/>
                </a:lnTo>
                <a:lnTo>
                  <a:pt x="26428" y="0"/>
                </a:lnTo>
                <a:lnTo>
                  <a:pt x="20573" y="0"/>
                </a:lnTo>
                <a:lnTo>
                  <a:pt x="16546" y="547"/>
                </a:lnTo>
                <a:lnTo>
                  <a:pt x="12697" y="1396"/>
                </a:lnTo>
                <a:lnTo>
                  <a:pt x="9320" y="2541"/>
                </a:lnTo>
                <a:lnTo>
                  <a:pt x="6537" y="3848"/>
                </a:lnTo>
                <a:lnTo>
                  <a:pt x="2919" y="6706"/>
                </a:lnTo>
                <a:lnTo>
                  <a:pt x="2589" y="9589"/>
                </a:lnTo>
                <a:lnTo>
                  <a:pt x="3086" y="12419"/>
                </a:lnTo>
                <a:lnTo>
                  <a:pt x="5713" y="13092"/>
                </a:lnTo>
                <a:lnTo>
                  <a:pt x="8839" y="11314"/>
                </a:lnTo>
                <a:lnTo>
                  <a:pt x="11708" y="9942"/>
                </a:lnTo>
                <a:lnTo>
                  <a:pt x="15279" y="8751"/>
                </a:lnTo>
                <a:lnTo>
                  <a:pt x="19329" y="7898"/>
                </a:lnTo>
                <a:lnTo>
                  <a:pt x="23976" y="7898"/>
                </a:lnTo>
                <a:lnTo>
                  <a:pt x="27378" y="8686"/>
                </a:lnTo>
                <a:lnTo>
                  <a:pt x="30161" y="10007"/>
                </a:lnTo>
                <a:lnTo>
                  <a:pt x="32788" y="13384"/>
                </a:lnTo>
                <a:lnTo>
                  <a:pt x="33642" y="16523"/>
                </a:lnTo>
                <a:lnTo>
                  <a:pt x="33869" y="20383"/>
                </a:lnTo>
                <a:lnTo>
                  <a:pt x="33869" y="24498"/>
                </a:lnTo>
                <a:lnTo>
                  <a:pt x="22439" y="24498"/>
                </a:lnTo>
                <a:lnTo>
                  <a:pt x="18731" y="24879"/>
                </a:lnTo>
                <a:lnTo>
                  <a:pt x="15430" y="25591"/>
                </a:lnTo>
                <a:lnTo>
                  <a:pt x="12128" y="26327"/>
                </a:lnTo>
                <a:lnTo>
                  <a:pt x="9335" y="27420"/>
                </a:lnTo>
                <a:lnTo>
                  <a:pt x="7075" y="28868"/>
                </a:lnTo>
                <a:lnTo>
                  <a:pt x="3035" y="32143"/>
                </a:lnTo>
                <a:lnTo>
                  <a:pt x="609" y="36536"/>
                </a:lnTo>
                <a:lnTo>
                  <a:pt x="0" y="39142"/>
                </a:lnTo>
                <a:lnTo>
                  <a:pt x="0" y="44664"/>
                </a:lnTo>
                <a:lnTo>
                  <a:pt x="433" y="46950"/>
                </a:lnTo>
                <a:lnTo>
                  <a:pt x="2207" y="50953"/>
                </a:lnTo>
                <a:lnTo>
                  <a:pt x="5029" y="54014"/>
                </a:lnTo>
                <a:lnTo>
                  <a:pt x="8547" y="56451"/>
                </a:lnTo>
                <a:lnTo>
                  <a:pt x="13054" y="57898"/>
                </a:lnTo>
                <a:lnTo>
                  <a:pt x="16762" y="50659"/>
                </a:lnTo>
                <a:lnTo>
                  <a:pt x="12571" y="48210"/>
                </a:lnTo>
                <a:lnTo>
                  <a:pt x="9944" y="44399"/>
                </a:lnTo>
                <a:lnTo>
                  <a:pt x="9944" y="41644"/>
                </a:lnTo>
                <a:lnTo>
                  <a:pt x="10260" y="38620"/>
                </a:lnTo>
                <a:lnTo>
                  <a:pt x="12432" y="35078"/>
                </a:lnTo>
                <a:lnTo>
                  <a:pt x="15022" y="33310"/>
                </a:lnTo>
                <a:lnTo>
                  <a:pt x="18615" y="32194"/>
                </a:lnTo>
                <a:lnTo>
                  <a:pt x="22896" y="31507"/>
                </a:lnTo>
                <a:lnTo>
                  <a:pt x="33869" y="31507"/>
                </a:lnTo>
                <a:lnTo>
                  <a:pt x="33869" y="42774"/>
                </a:lnTo>
                <a:lnTo>
                  <a:pt x="31482" y="45439"/>
                </a:lnTo>
                <a:lnTo>
                  <a:pt x="27418" y="56196"/>
                </a:lnTo>
                <a:lnTo>
                  <a:pt x="30262" y="54824"/>
                </a:lnTo>
                <a:lnTo>
                  <a:pt x="32853" y="52909"/>
                </a:lnTo>
                <a:lnTo>
                  <a:pt x="35165" y="50417"/>
                </a:lnTo>
                <a:lnTo>
                  <a:pt x="35165" y="55727"/>
                </a:lnTo>
                <a:lnTo>
                  <a:pt x="37515" y="57430"/>
                </a:lnTo>
                <a:close/>
              </a:path>
              <a:path w="43535" h="58254">
                <a:moveTo>
                  <a:pt x="13054" y="57898"/>
                </a:moveTo>
                <a:lnTo>
                  <a:pt x="15595" y="58254"/>
                </a:lnTo>
                <a:lnTo>
                  <a:pt x="21550" y="58254"/>
                </a:lnTo>
                <a:lnTo>
                  <a:pt x="24574" y="57581"/>
                </a:lnTo>
                <a:lnTo>
                  <a:pt x="27418" y="56196"/>
                </a:lnTo>
                <a:lnTo>
                  <a:pt x="31482" y="45439"/>
                </a:lnTo>
                <a:lnTo>
                  <a:pt x="27011" y="48704"/>
                </a:lnTo>
                <a:lnTo>
                  <a:pt x="22465" y="50659"/>
                </a:lnTo>
                <a:lnTo>
                  <a:pt x="16762" y="50659"/>
                </a:lnTo>
                <a:lnTo>
                  <a:pt x="13054" y="57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699945" y="4529782"/>
            <a:ext cx="45657" cy="57506"/>
          </a:xfrm>
          <a:custGeom>
            <a:avLst/>
            <a:gdLst/>
            <a:ahLst/>
            <a:cxnLst/>
            <a:rect l="l" t="t" r="r" b="b"/>
            <a:pathLst>
              <a:path w="45657" h="57506">
                <a:moveTo>
                  <a:pt x="35927" y="24639"/>
                </a:moveTo>
                <a:lnTo>
                  <a:pt x="35927" y="55678"/>
                </a:lnTo>
                <a:lnTo>
                  <a:pt x="37288" y="57189"/>
                </a:lnTo>
                <a:lnTo>
                  <a:pt x="39841" y="57506"/>
                </a:lnTo>
                <a:lnTo>
                  <a:pt x="42558" y="57467"/>
                </a:lnTo>
                <a:lnTo>
                  <a:pt x="45657" y="55678"/>
                </a:lnTo>
                <a:lnTo>
                  <a:pt x="45657" y="19559"/>
                </a:lnTo>
                <a:lnTo>
                  <a:pt x="45337" y="16333"/>
                </a:lnTo>
                <a:lnTo>
                  <a:pt x="44678" y="13641"/>
                </a:lnTo>
                <a:lnTo>
                  <a:pt x="44030" y="10958"/>
                </a:lnTo>
                <a:lnTo>
                  <a:pt x="41478" y="6602"/>
                </a:lnTo>
                <a:lnTo>
                  <a:pt x="38022" y="3009"/>
                </a:lnTo>
                <a:lnTo>
                  <a:pt x="33199" y="608"/>
                </a:lnTo>
                <a:lnTo>
                  <a:pt x="30214" y="0"/>
                </a:lnTo>
                <a:lnTo>
                  <a:pt x="23662" y="0"/>
                </a:lnTo>
                <a:lnTo>
                  <a:pt x="20662" y="788"/>
                </a:lnTo>
                <a:lnTo>
                  <a:pt x="17703" y="2336"/>
                </a:lnTo>
                <a:lnTo>
                  <a:pt x="14734" y="3884"/>
                </a:lnTo>
                <a:lnTo>
                  <a:pt x="11760" y="6325"/>
                </a:lnTo>
                <a:lnTo>
                  <a:pt x="8775" y="9665"/>
                </a:lnTo>
                <a:lnTo>
                  <a:pt x="8775" y="2653"/>
                </a:lnTo>
                <a:lnTo>
                  <a:pt x="8575" y="1868"/>
                </a:lnTo>
                <a:lnTo>
                  <a:pt x="5993" y="864"/>
                </a:lnTo>
                <a:lnTo>
                  <a:pt x="2782" y="864"/>
                </a:lnTo>
                <a:lnTo>
                  <a:pt x="0" y="2653"/>
                </a:lnTo>
                <a:lnTo>
                  <a:pt x="0" y="55678"/>
                </a:lnTo>
                <a:lnTo>
                  <a:pt x="1346" y="57189"/>
                </a:lnTo>
                <a:lnTo>
                  <a:pt x="3887" y="57506"/>
                </a:lnTo>
                <a:lnTo>
                  <a:pt x="6616" y="57467"/>
                </a:lnTo>
                <a:lnTo>
                  <a:pt x="9715" y="55678"/>
                </a:lnTo>
                <a:lnTo>
                  <a:pt x="9715" y="18619"/>
                </a:lnTo>
                <a:lnTo>
                  <a:pt x="12393" y="15278"/>
                </a:lnTo>
                <a:lnTo>
                  <a:pt x="14935" y="12752"/>
                </a:lnTo>
                <a:lnTo>
                  <a:pt x="17373" y="11012"/>
                </a:lnTo>
                <a:lnTo>
                  <a:pt x="22236" y="8420"/>
                </a:lnTo>
                <a:lnTo>
                  <a:pt x="26567" y="8420"/>
                </a:lnTo>
                <a:lnTo>
                  <a:pt x="29655" y="9485"/>
                </a:lnTo>
                <a:lnTo>
                  <a:pt x="32259" y="11214"/>
                </a:lnTo>
                <a:lnTo>
                  <a:pt x="34072" y="13892"/>
                </a:lnTo>
                <a:lnTo>
                  <a:pt x="35228" y="17324"/>
                </a:lnTo>
                <a:lnTo>
                  <a:pt x="35927" y="21603"/>
                </a:lnTo>
                <a:lnTo>
                  <a:pt x="35927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5786758" y="4505097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118" y="73357"/>
                </a:moveTo>
                <a:lnTo>
                  <a:pt x="40118" y="80366"/>
                </a:lnTo>
                <a:lnTo>
                  <a:pt x="40349" y="81179"/>
                </a:lnTo>
                <a:lnTo>
                  <a:pt x="43012" y="82144"/>
                </a:lnTo>
                <a:lnTo>
                  <a:pt x="45986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8" y="370"/>
                </a:lnTo>
                <a:lnTo>
                  <a:pt x="44805" y="0"/>
                </a:lnTo>
                <a:lnTo>
                  <a:pt x="42113" y="50"/>
                </a:lnTo>
                <a:lnTo>
                  <a:pt x="39002" y="1893"/>
                </a:lnTo>
                <a:lnTo>
                  <a:pt x="39002" y="32702"/>
                </a:lnTo>
                <a:lnTo>
                  <a:pt x="36485" y="30074"/>
                </a:lnTo>
                <a:lnTo>
                  <a:pt x="33948" y="28069"/>
                </a:lnTo>
                <a:lnTo>
                  <a:pt x="31366" y="26723"/>
                </a:lnTo>
                <a:lnTo>
                  <a:pt x="28789" y="25361"/>
                </a:lnTo>
                <a:lnTo>
                  <a:pt x="25960" y="24688"/>
                </a:lnTo>
                <a:lnTo>
                  <a:pt x="19126" y="24688"/>
                </a:lnTo>
                <a:lnTo>
                  <a:pt x="15836" y="25375"/>
                </a:lnTo>
                <a:lnTo>
                  <a:pt x="12992" y="26784"/>
                </a:lnTo>
                <a:lnTo>
                  <a:pt x="10144" y="28169"/>
                </a:lnTo>
                <a:lnTo>
                  <a:pt x="7758" y="30165"/>
                </a:lnTo>
                <a:lnTo>
                  <a:pt x="5828" y="32755"/>
                </a:lnTo>
                <a:lnTo>
                  <a:pt x="3898" y="35359"/>
                </a:lnTo>
                <a:lnTo>
                  <a:pt x="2451" y="38494"/>
                </a:lnTo>
                <a:lnTo>
                  <a:pt x="1471" y="42166"/>
                </a:lnTo>
                <a:lnTo>
                  <a:pt x="492" y="45835"/>
                </a:lnTo>
                <a:lnTo>
                  <a:pt x="0" y="49938"/>
                </a:lnTo>
                <a:lnTo>
                  <a:pt x="0" y="58345"/>
                </a:lnTo>
                <a:lnTo>
                  <a:pt x="392" y="62002"/>
                </a:lnTo>
                <a:lnTo>
                  <a:pt x="1165" y="65495"/>
                </a:lnTo>
                <a:lnTo>
                  <a:pt x="1969" y="68962"/>
                </a:lnTo>
                <a:lnTo>
                  <a:pt x="3210" y="71986"/>
                </a:lnTo>
                <a:lnTo>
                  <a:pt x="4913" y="74549"/>
                </a:lnTo>
                <a:lnTo>
                  <a:pt x="6628" y="77141"/>
                </a:lnTo>
                <a:lnTo>
                  <a:pt x="8851" y="79174"/>
                </a:lnTo>
                <a:lnTo>
                  <a:pt x="10068" y="53431"/>
                </a:lnTo>
                <a:lnTo>
                  <a:pt x="10309" y="48453"/>
                </a:lnTo>
                <a:lnTo>
                  <a:pt x="11289" y="43574"/>
                </a:lnTo>
                <a:lnTo>
                  <a:pt x="13168" y="39474"/>
                </a:lnTo>
                <a:lnTo>
                  <a:pt x="15645" y="35993"/>
                </a:lnTo>
                <a:lnTo>
                  <a:pt x="19112" y="33642"/>
                </a:lnTo>
                <a:lnTo>
                  <a:pt x="23684" y="33059"/>
                </a:lnTo>
                <a:lnTo>
                  <a:pt x="26352" y="33059"/>
                </a:lnTo>
                <a:lnTo>
                  <a:pt x="28919" y="33911"/>
                </a:lnTo>
                <a:lnTo>
                  <a:pt x="31366" y="35610"/>
                </a:lnTo>
                <a:lnTo>
                  <a:pt x="36370" y="39801"/>
                </a:lnTo>
                <a:lnTo>
                  <a:pt x="39002" y="43066"/>
                </a:lnTo>
                <a:lnTo>
                  <a:pt x="39002" y="64274"/>
                </a:lnTo>
                <a:lnTo>
                  <a:pt x="36018" y="67820"/>
                </a:lnTo>
                <a:lnTo>
                  <a:pt x="33260" y="70448"/>
                </a:lnTo>
                <a:lnTo>
                  <a:pt x="29437" y="73165"/>
                </a:lnTo>
                <a:lnTo>
                  <a:pt x="25819" y="74472"/>
                </a:lnTo>
                <a:lnTo>
                  <a:pt x="23266" y="74639"/>
                </a:lnTo>
                <a:lnTo>
                  <a:pt x="20725" y="74639"/>
                </a:lnTo>
                <a:lnTo>
                  <a:pt x="18604" y="74040"/>
                </a:lnTo>
                <a:lnTo>
                  <a:pt x="15213" y="71654"/>
                </a:lnTo>
                <a:lnTo>
                  <a:pt x="12837" y="68087"/>
                </a:lnTo>
                <a:lnTo>
                  <a:pt x="11113" y="63831"/>
                </a:lnTo>
                <a:lnTo>
                  <a:pt x="11606" y="80683"/>
                </a:lnTo>
                <a:lnTo>
                  <a:pt x="14363" y="82195"/>
                </a:lnTo>
                <a:lnTo>
                  <a:pt x="17665" y="82958"/>
                </a:lnTo>
                <a:lnTo>
                  <a:pt x="25132" y="82958"/>
                </a:lnTo>
                <a:lnTo>
                  <a:pt x="28422" y="82105"/>
                </a:lnTo>
                <a:lnTo>
                  <a:pt x="31417" y="80416"/>
                </a:lnTo>
                <a:lnTo>
                  <a:pt x="34441" y="78742"/>
                </a:lnTo>
                <a:lnTo>
                  <a:pt x="37325" y="76377"/>
                </a:lnTo>
                <a:lnTo>
                  <a:pt x="40118" y="73357"/>
                </a:lnTo>
                <a:close/>
              </a:path>
              <a:path w="48779" h="82958">
                <a:moveTo>
                  <a:pt x="10692" y="61278"/>
                </a:moveTo>
                <a:lnTo>
                  <a:pt x="10274" y="58712"/>
                </a:lnTo>
                <a:lnTo>
                  <a:pt x="10068" y="56109"/>
                </a:lnTo>
                <a:lnTo>
                  <a:pt x="10068" y="53431"/>
                </a:lnTo>
                <a:lnTo>
                  <a:pt x="8851" y="79174"/>
                </a:lnTo>
                <a:lnTo>
                  <a:pt x="11606" y="80683"/>
                </a:lnTo>
                <a:lnTo>
                  <a:pt x="11113" y="63831"/>
                </a:lnTo>
                <a:lnTo>
                  <a:pt x="10692" y="612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849452" y="4529782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23" y="18399"/>
                </a:lnTo>
                <a:lnTo>
                  <a:pt x="47444" y="15354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1"/>
                </a:lnTo>
                <a:lnTo>
                  <a:pt x="38999" y="3337"/>
                </a:lnTo>
                <a:lnTo>
                  <a:pt x="36079" y="2019"/>
                </a:lnTo>
                <a:lnTo>
                  <a:pt x="33145" y="673"/>
                </a:lnTo>
                <a:lnTo>
                  <a:pt x="29603" y="0"/>
                </a:lnTo>
                <a:lnTo>
                  <a:pt x="21550" y="0"/>
                </a:lnTo>
                <a:lnTo>
                  <a:pt x="18046" y="684"/>
                </a:lnTo>
                <a:lnTo>
                  <a:pt x="14908" y="2030"/>
                </a:lnTo>
                <a:lnTo>
                  <a:pt x="11747" y="3390"/>
                </a:lnTo>
                <a:lnTo>
                  <a:pt x="9079" y="5331"/>
                </a:lnTo>
                <a:lnTo>
                  <a:pt x="10069" y="23976"/>
                </a:lnTo>
                <a:lnTo>
                  <a:pt x="10527" y="19745"/>
                </a:lnTo>
                <a:lnTo>
                  <a:pt x="11863" y="15772"/>
                </a:lnTo>
                <a:lnTo>
                  <a:pt x="14033" y="12560"/>
                </a:lnTo>
                <a:lnTo>
                  <a:pt x="16786" y="9867"/>
                </a:lnTo>
                <a:lnTo>
                  <a:pt x="20419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6" y="9053"/>
                </a:lnTo>
                <a:lnTo>
                  <a:pt x="35571" y="11963"/>
                </a:lnTo>
                <a:lnTo>
                  <a:pt x="37973" y="14871"/>
                </a:lnTo>
                <a:lnTo>
                  <a:pt x="39114" y="18882"/>
                </a:lnTo>
                <a:lnTo>
                  <a:pt x="38988" y="23976"/>
                </a:lnTo>
                <a:lnTo>
                  <a:pt x="44982" y="31114"/>
                </a:lnTo>
                <a:lnTo>
                  <a:pt x="48384" y="29502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397"/>
                </a:moveTo>
                <a:lnTo>
                  <a:pt x="0" y="34199"/>
                </a:lnTo>
                <a:lnTo>
                  <a:pt x="568" y="38404"/>
                </a:lnTo>
                <a:lnTo>
                  <a:pt x="1699" y="42009"/>
                </a:lnTo>
                <a:lnTo>
                  <a:pt x="2829" y="45615"/>
                </a:lnTo>
                <a:lnTo>
                  <a:pt x="4532" y="48625"/>
                </a:lnTo>
                <a:lnTo>
                  <a:pt x="9014" y="53413"/>
                </a:lnTo>
                <a:lnTo>
                  <a:pt x="11757" y="55231"/>
                </a:lnTo>
                <a:lnTo>
                  <a:pt x="15038" y="56451"/>
                </a:lnTo>
                <a:lnTo>
                  <a:pt x="18324" y="57657"/>
                </a:lnTo>
                <a:lnTo>
                  <a:pt x="22147" y="58266"/>
                </a:lnTo>
                <a:lnTo>
                  <a:pt x="26503" y="58266"/>
                </a:lnTo>
                <a:lnTo>
                  <a:pt x="31381" y="58089"/>
                </a:lnTo>
                <a:lnTo>
                  <a:pt x="35827" y="57340"/>
                </a:lnTo>
                <a:lnTo>
                  <a:pt x="39456" y="56451"/>
                </a:lnTo>
                <a:lnTo>
                  <a:pt x="43585" y="54989"/>
                </a:lnTo>
                <a:lnTo>
                  <a:pt x="46379" y="52171"/>
                </a:lnTo>
                <a:lnTo>
                  <a:pt x="46530" y="49428"/>
                </a:lnTo>
                <a:lnTo>
                  <a:pt x="44460" y="46367"/>
                </a:lnTo>
                <a:lnTo>
                  <a:pt x="41897" y="47409"/>
                </a:lnTo>
                <a:lnTo>
                  <a:pt x="39279" y="48373"/>
                </a:lnTo>
                <a:lnTo>
                  <a:pt x="36130" y="49338"/>
                </a:lnTo>
                <a:lnTo>
                  <a:pt x="32195" y="5017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1"/>
                </a:lnTo>
                <a:lnTo>
                  <a:pt x="17082" y="48107"/>
                </a:lnTo>
                <a:lnTo>
                  <a:pt x="13907" y="45133"/>
                </a:lnTo>
                <a:lnTo>
                  <a:pt x="11541" y="41414"/>
                </a:lnTo>
                <a:lnTo>
                  <a:pt x="10360" y="36701"/>
                </a:lnTo>
                <a:lnTo>
                  <a:pt x="10069" y="34060"/>
                </a:lnTo>
                <a:lnTo>
                  <a:pt x="10069" y="31114"/>
                </a:lnTo>
                <a:lnTo>
                  <a:pt x="44982" y="31114"/>
                </a:lnTo>
                <a:lnTo>
                  <a:pt x="38988" y="23976"/>
                </a:lnTo>
                <a:lnTo>
                  <a:pt x="10069" y="23976"/>
                </a:lnTo>
                <a:lnTo>
                  <a:pt x="9079" y="5331"/>
                </a:lnTo>
                <a:lnTo>
                  <a:pt x="6858" y="7858"/>
                </a:lnTo>
                <a:lnTo>
                  <a:pt x="4634" y="10411"/>
                </a:lnTo>
                <a:lnTo>
                  <a:pt x="2934" y="13486"/>
                </a:lnTo>
                <a:lnTo>
                  <a:pt x="1750" y="17118"/>
                </a:lnTo>
                <a:lnTo>
                  <a:pt x="584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5912672" y="4504863"/>
            <a:ext cx="9711" cy="82425"/>
          </a:xfrm>
          <a:custGeom>
            <a:avLst/>
            <a:gdLst/>
            <a:ahLst/>
            <a:cxnLst/>
            <a:rect l="l" t="t" r="r" b="b"/>
            <a:pathLst>
              <a:path w="9711" h="82425">
                <a:moveTo>
                  <a:pt x="9711" y="80596"/>
                </a:moveTo>
                <a:lnTo>
                  <a:pt x="9711" y="1893"/>
                </a:lnTo>
                <a:lnTo>
                  <a:pt x="8365" y="320"/>
                </a:lnTo>
                <a:lnTo>
                  <a:pt x="5802" y="0"/>
                </a:lnTo>
                <a:lnTo>
                  <a:pt x="3094" y="39"/>
                </a:lnTo>
                <a:lnTo>
                  <a:pt x="0" y="1893"/>
                </a:lnTo>
                <a:lnTo>
                  <a:pt x="0" y="80596"/>
                </a:lnTo>
                <a:lnTo>
                  <a:pt x="975" y="81942"/>
                </a:lnTo>
                <a:lnTo>
                  <a:pt x="3883" y="82425"/>
                </a:lnTo>
                <a:lnTo>
                  <a:pt x="6616" y="82386"/>
                </a:lnTo>
                <a:lnTo>
                  <a:pt x="9711" y="80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5937534" y="4508751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4"/>
                </a:moveTo>
                <a:lnTo>
                  <a:pt x="416" y="9665"/>
                </a:lnTo>
                <a:lnTo>
                  <a:pt x="3667" y="11671"/>
                </a:lnTo>
                <a:lnTo>
                  <a:pt x="8253" y="11671"/>
                </a:lnTo>
                <a:lnTo>
                  <a:pt x="11581" y="9612"/>
                </a:lnTo>
                <a:lnTo>
                  <a:pt x="12012" y="5778"/>
                </a:lnTo>
                <a:lnTo>
                  <a:pt x="11595" y="2019"/>
                </a:lnTo>
                <a:lnTo>
                  <a:pt x="8343" y="0"/>
                </a:lnTo>
                <a:lnTo>
                  <a:pt x="3746" y="0"/>
                </a:lnTo>
                <a:lnTo>
                  <a:pt x="431" y="2070"/>
                </a:lnTo>
                <a:lnTo>
                  <a:pt x="0" y="5894"/>
                </a:lnTo>
                <a:close/>
              </a:path>
              <a:path w="12012" h="78538">
                <a:moveTo>
                  <a:pt x="1165" y="23684"/>
                </a:moveTo>
                <a:lnTo>
                  <a:pt x="1165" y="76709"/>
                </a:lnTo>
                <a:lnTo>
                  <a:pt x="2512" y="78220"/>
                </a:lnTo>
                <a:lnTo>
                  <a:pt x="5053" y="78538"/>
                </a:lnTo>
                <a:lnTo>
                  <a:pt x="7782" y="78498"/>
                </a:lnTo>
                <a:lnTo>
                  <a:pt x="10896" y="76709"/>
                </a:lnTo>
                <a:lnTo>
                  <a:pt x="10896" y="23684"/>
                </a:lnTo>
                <a:lnTo>
                  <a:pt x="9536" y="22172"/>
                </a:lnTo>
                <a:lnTo>
                  <a:pt x="6972" y="21870"/>
                </a:lnTo>
                <a:lnTo>
                  <a:pt x="4279" y="21906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5958993" y="4530614"/>
            <a:ext cx="50493" cy="56667"/>
          </a:xfrm>
          <a:custGeom>
            <a:avLst/>
            <a:gdLst/>
            <a:ahLst/>
            <a:cxnLst/>
            <a:rect l="l" t="t" r="r" b="b"/>
            <a:pathLst>
              <a:path w="50493" h="56667">
                <a:moveTo>
                  <a:pt x="596" y="4175"/>
                </a:moveTo>
                <a:lnTo>
                  <a:pt x="18619" y="54543"/>
                </a:lnTo>
                <a:lnTo>
                  <a:pt x="20419" y="56196"/>
                </a:lnTo>
                <a:lnTo>
                  <a:pt x="23126" y="56628"/>
                </a:lnTo>
                <a:lnTo>
                  <a:pt x="26452" y="56667"/>
                </a:lnTo>
                <a:lnTo>
                  <a:pt x="29019" y="56512"/>
                </a:lnTo>
                <a:lnTo>
                  <a:pt x="31939" y="54543"/>
                </a:lnTo>
                <a:lnTo>
                  <a:pt x="50025" y="4175"/>
                </a:lnTo>
                <a:lnTo>
                  <a:pt x="50493" y="1699"/>
                </a:lnTo>
                <a:lnTo>
                  <a:pt x="48779" y="100"/>
                </a:lnTo>
                <a:lnTo>
                  <a:pt x="43383" y="86"/>
                </a:lnTo>
                <a:lnTo>
                  <a:pt x="40600" y="1889"/>
                </a:lnTo>
                <a:lnTo>
                  <a:pt x="25819" y="45590"/>
                </a:lnTo>
                <a:lnTo>
                  <a:pt x="25387" y="45590"/>
                </a:lnTo>
                <a:lnTo>
                  <a:pt x="10439" y="1889"/>
                </a:lnTo>
                <a:lnTo>
                  <a:pt x="8737" y="251"/>
                </a:lnTo>
                <a:lnTo>
                  <a:pt x="5918" y="0"/>
                </a:lnTo>
                <a:lnTo>
                  <a:pt x="3124" y="11"/>
                </a:lnTo>
                <a:lnTo>
                  <a:pt x="0" y="1397"/>
                </a:lnTo>
                <a:lnTo>
                  <a:pt x="596" y="4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6016449" y="4529782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37" y="18399"/>
                </a:lnTo>
                <a:lnTo>
                  <a:pt x="47448" y="15354"/>
                </a:lnTo>
                <a:lnTo>
                  <a:pt x="46569" y="12305"/>
                </a:lnTo>
                <a:lnTo>
                  <a:pt x="45186" y="9651"/>
                </a:lnTo>
                <a:lnTo>
                  <a:pt x="43308" y="7391"/>
                </a:lnTo>
                <a:lnTo>
                  <a:pt x="39013" y="3337"/>
                </a:lnTo>
                <a:lnTo>
                  <a:pt x="36093" y="2019"/>
                </a:lnTo>
                <a:lnTo>
                  <a:pt x="33159" y="673"/>
                </a:lnTo>
                <a:lnTo>
                  <a:pt x="29617" y="0"/>
                </a:lnTo>
                <a:lnTo>
                  <a:pt x="21563" y="0"/>
                </a:lnTo>
                <a:lnTo>
                  <a:pt x="18046" y="684"/>
                </a:lnTo>
                <a:lnTo>
                  <a:pt x="14907" y="2030"/>
                </a:lnTo>
                <a:lnTo>
                  <a:pt x="11761" y="3390"/>
                </a:lnTo>
                <a:lnTo>
                  <a:pt x="9093" y="5331"/>
                </a:lnTo>
                <a:lnTo>
                  <a:pt x="10083" y="23976"/>
                </a:lnTo>
                <a:lnTo>
                  <a:pt x="10525" y="19745"/>
                </a:lnTo>
                <a:lnTo>
                  <a:pt x="11873" y="15772"/>
                </a:lnTo>
                <a:lnTo>
                  <a:pt x="14047" y="12560"/>
                </a:lnTo>
                <a:lnTo>
                  <a:pt x="16790" y="9867"/>
                </a:lnTo>
                <a:lnTo>
                  <a:pt x="20419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3"/>
                </a:lnTo>
                <a:lnTo>
                  <a:pt x="35585" y="11963"/>
                </a:lnTo>
                <a:lnTo>
                  <a:pt x="37983" y="14871"/>
                </a:lnTo>
                <a:lnTo>
                  <a:pt x="39113" y="18882"/>
                </a:lnTo>
                <a:lnTo>
                  <a:pt x="39001" y="23976"/>
                </a:lnTo>
                <a:lnTo>
                  <a:pt x="44996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397"/>
                </a:moveTo>
                <a:lnTo>
                  <a:pt x="0" y="34199"/>
                </a:lnTo>
                <a:lnTo>
                  <a:pt x="572" y="38404"/>
                </a:lnTo>
                <a:lnTo>
                  <a:pt x="1703" y="42009"/>
                </a:lnTo>
                <a:lnTo>
                  <a:pt x="2843" y="45615"/>
                </a:lnTo>
                <a:lnTo>
                  <a:pt x="4532" y="48625"/>
                </a:lnTo>
                <a:lnTo>
                  <a:pt x="9018" y="53413"/>
                </a:lnTo>
                <a:lnTo>
                  <a:pt x="11771" y="55231"/>
                </a:lnTo>
                <a:lnTo>
                  <a:pt x="15048" y="56451"/>
                </a:lnTo>
                <a:lnTo>
                  <a:pt x="18323" y="57657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0" y="58089"/>
                </a:lnTo>
                <a:lnTo>
                  <a:pt x="35826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7"/>
                </a:lnTo>
                <a:lnTo>
                  <a:pt x="41907" y="47409"/>
                </a:lnTo>
                <a:lnTo>
                  <a:pt x="39279" y="48373"/>
                </a:lnTo>
                <a:lnTo>
                  <a:pt x="36128" y="49338"/>
                </a:lnTo>
                <a:lnTo>
                  <a:pt x="32194" y="5017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1"/>
                </a:lnTo>
                <a:lnTo>
                  <a:pt x="17092" y="48107"/>
                </a:lnTo>
                <a:lnTo>
                  <a:pt x="13917" y="45133"/>
                </a:lnTo>
                <a:lnTo>
                  <a:pt x="11555" y="41414"/>
                </a:lnTo>
                <a:lnTo>
                  <a:pt x="10360" y="36701"/>
                </a:lnTo>
                <a:lnTo>
                  <a:pt x="10083" y="34060"/>
                </a:lnTo>
                <a:lnTo>
                  <a:pt x="10083" y="31114"/>
                </a:lnTo>
                <a:lnTo>
                  <a:pt x="44996" y="31114"/>
                </a:lnTo>
                <a:lnTo>
                  <a:pt x="39001" y="23976"/>
                </a:lnTo>
                <a:lnTo>
                  <a:pt x="10083" y="23976"/>
                </a:lnTo>
                <a:lnTo>
                  <a:pt x="9093" y="5331"/>
                </a:lnTo>
                <a:lnTo>
                  <a:pt x="6868" y="7858"/>
                </a:lnTo>
                <a:lnTo>
                  <a:pt x="4646" y="10411"/>
                </a:lnTo>
                <a:lnTo>
                  <a:pt x="2945" y="13486"/>
                </a:lnTo>
                <a:lnTo>
                  <a:pt x="1764" y="17118"/>
                </a:lnTo>
                <a:lnTo>
                  <a:pt x="596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079680" y="4529790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42" y="57189"/>
                </a:moveTo>
                <a:lnTo>
                  <a:pt x="3883" y="57491"/>
                </a:lnTo>
                <a:lnTo>
                  <a:pt x="6616" y="57456"/>
                </a:lnTo>
                <a:lnTo>
                  <a:pt x="9711" y="55662"/>
                </a:lnTo>
                <a:lnTo>
                  <a:pt x="9711" y="20789"/>
                </a:lnTo>
                <a:lnTo>
                  <a:pt x="11098" y="18629"/>
                </a:lnTo>
                <a:lnTo>
                  <a:pt x="13484" y="15317"/>
                </a:lnTo>
                <a:lnTo>
                  <a:pt x="15721" y="12625"/>
                </a:lnTo>
                <a:lnTo>
                  <a:pt x="18780" y="10158"/>
                </a:lnTo>
                <a:lnTo>
                  <a:pt x="21639" y="9183"/>
                </a:lnTo>
                <a:lnTo>
                  <a:pt x="24904" y="9424"/>
                </a:lnTo>
                <a:lnTo>
                  <a:pt x="27913" y="10274"/>
                </a:lnTo>
                <a:lnTo>
                  <a:pt x="30883" y="8891"/>
                </a:lnTo>
                <a:lnTo>
                  <a:pt x="30948" y="3973"/>
                </a:lnTo>
                <a:lnTo>
                  <a:pt x="28954" y="939"/>
                </a:lnTo>
                <a:lnTo>
                  <a:pt x="26325" y="255"/>
                </a:lnTo>
                <a:lnTo>
                  <a:pt x="23784" y="0"/>
                </a:lnTo>
                <a:lnTo>
                  <a:pt x="21001" y="139"/>
                </a:lnTo>
                <a:lnTo>
                  <a:pt x="17625" y="1256"/>
                </a:lnTo>
                <a:lnTo>
                  <a:pt x="14143" y="3848"/>
                </a:lnTo>
                <a:lnTo>
                  <a:pt x="11591" y="6516"/>
                </a:lnTo>
                <a:lnTo>
                  <a:pt x="8773" y="10364"/>
                </a:lnTo>
                <a:lnTo>
                  <a:pt x="8773" y="2653"/>
                </a:lnTo>
                <a:lnTo>
                  <a:pt x="8557" y="1854"/>
                </a:lnTo>
                <a:lnTo>
                  <a:pt x="5993" y="849"/>
                </a:lnTo>
                <a:lnTo>
                  <a:pt x="2778" y="849"/>
                </a:lnTo>
                <a:lnTo>
                  <a:pt x="0" y="2653"/>
                </a:lnTo>
                <a:lnTo>
                  <a:pt x="0" y="55662"/>
                </a:lnTo>
                <a:lnTo>
                  <a:pt x="134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6102417" y="4573742"/>
            <a:ext cx="12665" cy="13715"/>
          </a:xfrm>
          <a:custGeom>
            <a:avLst/>
            <a:gdLst/>
            <a:ahLst/>
            <a:cxnLst/>
            <a:rect l="l" t="t" r="r" b="b"/>
            <a:pathLst>
              <a:path w="12665" h="13715">
                <a:moveTo>
                  <a:pt x="12665" y="6767"/>
                </a:moveTo>
                <a:lnTo>
                  <a:pt x="12665" y="4050"/>
                </a:lnTo>
                <a:lnTo>
                  <a:pt x="11318" y="1346"/>
                </a:lnTo>
                <a:lnTo>
                  <a:pt x="8776" y="0"/>
                </a:lnTo>
                <a:lnTo>
                  <a:pt x="3978" y="0"/>
                </a:lnTo>
                <a:lnTo>
                  <a:pt x="1386" y="1371"/>
                </a:lnTo>
                <a:lnTo>
                  <a:pt x="0" y="4150"/>
                </a:lnTo>
                <a:lnTo>
                  <a:pt x="0" y="9662"/>
                </a:lnTo>
                <a:lnTo>
                  <a:pt x="1346" y="12355"/>
                </a:lnTo>
                <a:lnTo>
                  <a:pt x="3888" y="13715"/>
                </a:lnTo>
                <a:lnTo>
                  <a:pt x="8686" y="13715"/>
                </a:lnTo>
                <a:lnTo>
                  <a:pt x="11294" y="12330"/>
                </a:lnTo>
                <a:lnTo>
                  <a:pt x="12665" y="9561"/>
                </a:lnTo>
                <a:lnTo>
                  <a:pt x="12665" y="6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160813" y="4510703"/>
            <a:ext cx="58611" cy="76236"/>
          </a:xfrm>
          <a:custGeom>
            <a:avLst/>
            <a:gdLst/>
            <a:ahLst/>
            <a:cxnLst/>
            <a:rect l="l" t="t" r="r" b="b"/>
            <a:pathLst>
              <a:path w="58611" h="76236">
                <a:moveTo>
                  <a:pt x="3757" y="0"/>
                </a:moveTo>
                <a:lnTo>
                  <a:pt x="392" y="1522"/>
                </a:lnTo>
                <a:lnTo>
                  <a:pt x="0" y="4124"/>
                </a:lnTo>
                <a:lnTo>
                  <a:pt x="0" y="72096"/>
                </a:lnTo>
                <a:lnTo>
                  <a:pt x="1195" y="75311"/>
                </a:lnTo>
                <a:lnTo>
                  <a:pt x="3757" y="76236"/>
                </a:lnTo>
                <a:lnTo>
                  <a:pt x="26427" y="76236"/>
                </a:lnTo>
                <a:lnTo>
                  <a:pt x="20548" y="67754"/>
                </a:lnTo>
                <a:lnTo>
                  <a:pt x="10123" y="67754"/>
                </a:lnTo>
                <a:lnTo>
                  <a:pt x="10123" y="8420"/>
                </a:lnTo>
                <a:lnTo>
                  <a:pt x="25693" y="8420"/>
                </a:lnTo>
                <a:lnTo>
                  <a:pt x="29998" y="9143"/>
                </a:lnTo>
                <a:lnTo>
                  <a:pt x="33340" y="10604"/>
                </a:lnTo>
                <a:lnTo>
                  <a:pt x="36666" y="12052"/>
                </a:lnTo>
                <a:lnTo>
                  <a:pt x="39434" y="14071"/>
                </a:lnTo>
                <a:lnTo>
                  <a:pt x="41619" y="16659"/>
                </a:lnTo>
                <a:lnTo>
                  <a:pt x="43790" y="19251"/>
                </a:lnTo>
                <a:lnTo>
                  <a:pt x="45388" y="22326"/>
                </a:lnTo>
                <a:lnTo>
                  <a:pt x="46418" y="25894"/>
                </a:lnTo>
                <a:lnTo>
                  <a:pt x="47433" y="29436"/>
                </a:lnTo>
                <a:lnTo>
                  <a:pt x="47941" y="33285"/>
                </a:lnTo>
                <a:lnTo>
                  <a:pt x="47941" y="42580"/>
                </a:lnTo>
                <a:lnTo>
                  <a:pt x="47383" y="47076"/>
                </a:lnTo>
                <a:lnTo>
                  <a:pt x="46267" y="50874"/>
                </a:lnTo>
                <a:lnTo>
                  <a:pt x="45443" y="69785"/>
                </a:lnTo>
                <a:lnTo>
                  <a:pt x="48693" y="66535"/>
                </a:lnTo>
                <a:lnTo>
                  <a:pt x="51918" y="63294"/>
                </a:lnTo>
                <a:lnTo>
                  <a:pt x="54381" y="59220"/>
                </a:lnTo>
                <a:lnTo>
                  <a:pt x="56084" y="54279"/>
                </a:lnTo>
                <a:lnTo>
                  <a:pt x="57758" y="49352"/>
                </a:lnTo>
                <a:lnTo>
                  <a:pt x="58611" y="43585"/>
                </a:lnTo>
                <a:lnTo>
                  <a:pt x="58611" y="31264"/>
                </a:lnTo>
                <a:lnTo>
                  <a:pt x="57812" y="26109"/>
                </a:lnTo>
                <a:lnTo>
                  <a:pt x="56225" y="21563"/>
                </a:lnTo>
                <a:lnTo>
                  <a:pt x="54622" y="17005"/>
                </a:lnTo>
                <a:lnTo>
                  <a:pt x="52301" y="13131"/>
                </a:lnTo>
                <a:lnTo>
                  <a:pt x="49212" y="9931"/>
                </a:lnTo>
                <a:lnTo>
                  <a:pt x="46126" y="6731"/>
                </a:lnTo>
                <a:lnTo>
                  <a:pt x="42317" y="4279"/>
                </a:lnTo>
                <a:lnTo>
                  <a:pt x="37745" y="2562"/>
                </a:lnTo>
                <a:lnTo>
                  <a:pt x="33199" y="849"/>
                </a:lnTo>
                <a:lnTo>
                  <a:pt x="27612" y="0"/>
                </a:lnTo>
                <a:lnTo>
                  <a:pt x="3757" y="0"/>
                </a:lnTo>
                <a:close/>
              </a:path>
              <a:path w="58611" h="76236">
                <a:moveTo>
                  <a:pt x="46267" y="50874"/>
                </a:moveTo>
                <a:lnTo>
                  <a:pt x="45137" y="54648"/>
                </a:lnTo>
                <a:lnTo>
                  <a:pt x="43459" y="57807"/>
                </a:lnTo>
                <a:lnTo>
                  <a:pt x="38987" y="62837"/>
                </a:lnTo>
                <a:lnTo>
                  <a:pt x="36194" y="64691"/>
                </a:lnTo>
                <a:lnTo>
                  <a:pt x="32867" y="65911"/>
                </a:lnTo>
                <a:lnTo>
                  <a:pt x="29527" y="67143"/>
                </a:lnTo>
                <a:lnTo>
                  <a:pt x="25426" y="67754"/>
                </a:lnTo>
                <a:lnTo>
                  <a:pt x="20548" y="67754"/>
                </a:lnTo>
                <a:lnTo>
                  <a:pt x="26427" y="76236"/>
                </a:lnTo>
                <a:lnTo>
                  <a:pt x="32043" y="75422"/>
                </a:lnTo>
                <a:lnTo>
                  <a:pt x="36756" y="73809"/>
                </a:lnTo>
                <a:lnTo>
                  <a:pt x="41464" y="72196"/>
                </a:lnTo>
                <a:lnTo>
                  <a:pt x="45443" y="69785"/>
                </a:lnTo>
                <a:lnTo>
                  <a:pt x="46267" y="50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6229818" y="4529782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22" y="18399"/>
                </a:lnTo>
                <a:lnTo>
                  <a:pt x="47447" y="15354"/>
                </a:lnTo>
                <a:lnTo>
                  <a:pt x="46558" y="12305"/>
                </a:lnTo>
                <a:lnTo>
                  <a:pt x="45175" y="9651"/>
                </a:lnTo>
                <a:lnTo>
                  <a:pt x="43293" y="7391"/>
                </a:lnTo>
                <a:lnTo>
                  <a:pt x="39001" y="3337"/>
                </a:lnTo>
                <a:lnTo>
                  <a:pt x="36081" y="2019"/>
                </a:lnTo>
                <a:lnTo>
                  <a:pt x="33148" y="673"/>
                </a:lnTo>
                <a:lnTo>
                  <a:pt x="29606" y="0"/>
                </a:lnTo>
                <a:lnTo>
                  <a:pt x="21553" y="0"/>
                </a:lnTo>
                <a:lnTo>
                  <a:pt x="18046" y="684"/>
                </a:lnTo>
                <a:lnTo>
                  <a:pt x="14895" y="2030"/>
                </a:lnTo>
                <a:lnTo>
                  <a:pt x="11746" y="3390"/>
                </a:lnTo>
                <a:lnTo>
                  <a:pt x="9081" y="5331"/>
                </a:lnTo>
                <a:lnTo>
                  <a:pt x="10072" y="23976"/>
                </a:lnTo>
                <a:lnTo>
                  <a:pt x="10515" y="19745"/>
                </a:lnTo>
                <a:lnTo>
                  <a:pt x="11861" y="15772"/>
                </a:lnTo>
                <a:lnTo>
                  <a:pt x="14032" y="12560"/>
                </a:lnTo>
                <a:lnTo>
                  <a:pt x="16789" y="9867"/>
                </a:lnTo>
                <a:lnTo>
                  <a:pt x="20421" y="8049"/>
                </a:lnTo>
                <a:lnTo>
                  <a:pt x="24944" y="7607"/>
                </a:lnTo>
                <a:lnTo>
                  <a:pt x="29655" y="7607"/>
                </a:lnTo>
                <a:lnTo>
                  <a:pt x="33199" y="9053"/>
                </a:lnTo>
                <a:lnTo>
                  <a:pt x="35573" y="11963"/>
                </a:lnTo>
                <a:lnTo>
                  <a:pt x="37971" y="14871"/>
                </a:lnTo>
                <a:lnTo>
                  <a:pt x="39117" y="18882"/>
                </a:lnTo>
                <a:lnTo>
                  <a:pt x="38991" y="23976"/>
                </a:lnTo>
                <a:lnTo>
                  <a:pt x="44984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397"/>
                </a:moveTo>
                <a:lnTo>
                  <a:pt x="0" y="34199"/>
                </a:lnTo>
                <a:lnTo>
                  <a:pt x="561" y="38404"/>
                </a:lnTo>
                <a:lnTo>
                  <a:pt x="1687" y="42009"/>
                </a:lnTo>
                <a:lnTo>
                  <a:pt x="2832" y="45615"/>
                </a:lnTo>
                <a:lnTo>
                  <a:pt x="4521" y="48625"/>
                </a:lnTo>
                <a:lnTo>
                  <a:pt x="9003" y="53413"/>
                </a:lnTo>
                <a:lnTo>
                  <a:pt x="11760" y="55231"/>
                </a:lnTo>
                <a:lnTo>
                  <a:pt x="15036" y="56451"/>
                </a:lnTo>
                <a:lnTo>
                  <a:pt x="18327" y="57657"/>
                </a:lnTo>
                <a:lnTo>
                  <a:pt x="22150" y="58266"/>
                </a:lnTo>
                <a:lnTo>
                  <a:pt x="26506" y="58266"/>
                </a:lnTo>
                <a:lnTo>
                  <a:pt x="31380" y="58089"/>
                </a:lnTo>
                <a:lnTo>
                  <a:pt x="35815" y="57340"/>
                </a:lnTo>
                <a:lnTo>
                  <a:pt x="39458" y="56451"/>
                </a:lnTo>
                <a:lnTo>
                  <a:pt x="43587" y="54989"/>
                </a:lnTo>
                <a:lnTo>
                  <a:pt x="46381" y="52171"/>
                </a:lnTo>
                <a:lnTo>
                  <a:pt x="46532" y="49428"/>
                </a:lnTo>
                <a:lnTo>
                  <a:pt x="44462" y="46367"/>
                </a:lnTo>
                <a:lnTo>
                  <a:pt x="41896" y="47409"/>
                </a:lnTo>
                <a:lnTo>
                  <a:pt x="39268" y="48373"/>
                </a:lnTo>
                <a:lnTo>
                  <a:pt x="36132" y="49338"/>
                </a:lnTo>
                <a:lnTo>
                  <a:pt x="32183" y="50176"/>
                </a:lnTo>
                <a:lnTo>
                  <a:pt x="27406" y="50368"/>
                </a:lnTo>
                <a:lnTo>
                  <a:pt x="24220" y="50368"/>
                </a:lnTo>
                <a:lnTo>
                  <a:pt x="21512" y="49921"/>
                </a:lnTo>
                <a:lnTo>
                  <a:pt x="17081" y="48107"/>
                </a:lnTo>
                <a:lnTo>
                  <a:pt x="13906" y="45133"/>
                </a:lnTo>
                <a:lnTo>
                  <a:pt x="11544" y="41414"/>
                </a:lnTo>
                <a:lnTo>
                  <a:pt x="10363" y="36701"/>
                </a:lnTo>
                <a:lnTo>
                  <a:pt x="10072" y="34060"/>
                </a:lnTo>
                <a:lnTo>
                  <a:pt x="10072" y="31114"/>
                </a:lnTo>
                <a:lnTo>
                  <a:pt x="44984" y="31114"/>
                </a:lnTo>
                <a:lnTo>
                  <a:pt x="38991" y="23976"/>
                </a:lnTo>
                <a:lnTo>
                  <a:pt x="10072" y="23976"/>
                </a:lnTo>
                <a:lnTo>
                  <a:pt x="9081" y="5331"/>
                </a:lnTo>
                <a:lnTo>
                  <a:pt x="6858" y="7858"/>
                </a:lnTo>
                <a:lnTo>
                  <a:pt x="4636" y="10411"/>
                </a:lnTo>
                <a:lnTo>
                  <a:pt x="2933" y="13486"/>
                </a:lnTo>
                <a:lnTo>
                  <a:pt x="1752" y="17118"/>
                </a:lnTo>
                <a:lnTo>
                  <a:pt x="586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293026" y="4504863"/>
            <a:ext cx="9726" cy="82425"/>
          </a:xfrm>
          <a:custGeom>
            <a:avLst/>
            <a:gdLst/>
            <a:ahLst/>
            <a:cxnLst/>
            <a:rect l="l" t="t" r="r" b="b"/>
            <a:pathLst>
              <a:path w="9726" h="82425">
                <a:moveTo>
                  <a:pt x="9726" y="80596"/>
                </a:moveTo>
                <a:lnTo>
                  <a:pt x="9726" y="1893"/>
                </a:lnTo>
                <a:lnTo>
                  <a:pt x="8380" y="320"/>
                </a:lnTo>
                <a:lnTo>
                  <a:pt x="5814" y="0"/>
                </a:lnTo>
                <a:lnTo>
                  <a:pt x="3110" y="39"/>
                </a:lnTo>
                <a:lnTo>
                  <a:pt x="0" y="1893"/>
                </a:lnTo>
                <a:lnTo>
                  <a:pt x="0" y="80596"/>
                </a:lnTo>
                <a:lnTo>
                  <a:pt x="1357" y="82108"/>
                </a:lnTo>
                <a:lnTo>
                  <a:pt x="3898" y="82425"/>
                </a:lnTo>
                <a:lnTo>
                  <a:pt x="6628" y="82386"/>
                </a:lnTo>
                <a:lnTo>
                  <a:pt x="9726" y="805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6319166" y="4508751"/>
            <a:ext cx="12016" cy="78538"/>
          </a:xfrm>
          <a:custGeom>
            <a:avLst/>
            <a:gdLst/>
            <a:ahLst/>
            <a:cxnLst/>
            <a:rect l="l" t="t" r="r" b="b"/>
            <a:pathLst>
              <a:path w="12016" h="78538">
                <a:moveTo>
                  <a:pt x="0" y="5894"/>
                </a:moveTo>
                <a:lnTo>
                  <a:pt x="420" y="9665"/>
                </a:lnTo>
                <a:lnTo>
                  <a:pt x="3671" y="11671"/>
                </a:lnTo>
                <a:lnTo>
                  <a:pt x="8268" y="11671"/>
                </a:lnTo>
                <a:lnTo>
                  <a:pt x="11583" y="9612"/>
                </a:lnTo>
                <a:lnTo>
                  <a:pt x="12016" y="5778"/>
                </a:lnTo>
                <a:lnTo>
                  <a:pt x="11595" y="2019"/>
                </a:lnTo>
                <a:lnTo>
                  <a:pt x="8343" y="0"/>
                </a:lnTo>
                <a:lnTo>
                  <a:pt x="3746" y="0"/>
                </a:lnTo>
                <a:lnTo>
                  <a:pt x="431" y="2070"/>
                </a:lnTo>
                <a:lnTo>
                  <a:pt x="0" y="5894"/>
                </a:lnTo>
                <a:close/>
              </a:path>
              <a:path w="12016" h="78538">
                <a:moveTo>
                  <a:pt x="1169" y="23684"/>
                </a:moveTo>
                <a:lnTo>
                  <a:pt x="1169" y="76709"/>
                </a:lnTo>
                <a:lnTo>
                  <a:pt x="2145" y="78055"/>
                </a:lnTo>
                <a:lnTo>
                  <a:pt x="5053" y="78538"/>
                </a:lnTo>
                <a:lnTo>
                  <a:pt x="7796" y="78498"/>
                </a:lnTo>
                <a:lnTo>
                  <a:pt x="10896" y="76709"/>
                </a:lnTo>
                <a:lnTo>
                  <a:pt x="10896" y="23684"/>
                </a:lnTo>
                <a:lnTo>
                  <a:pt x="9550" y="22172"/>
                </a:lnTo>
                <a:lnTo>
                  <a:pt x="6987" y="21870"/>
                </a:lnTo>
                <a:lnTo>
                  <a:pt x="4279" y="21906"/>
                </a:lnTo>
                <a:lnTo>
                  <a:pt x="1169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339992" y="4530614"/>
            <a:ext cx="50497" cy="56667"/>
          </a:xfrm>
          <a:custGeom>
            <a:avLst/>
            <a:gdLst/>
            <a:ahLst/>
            <a:cxnLst/>
            <a:rect l="l" t="t" r="r" b="b"/>
            <a:pathLst>
              <a:path w="50497" h="56667">
                <a:moveTo>
                  <a:pt x="598" y="4175"/>
                </a:moveTo>
                <a:lnTo>
                  <a:pt x="18619" y="54543"/>
                </a:lnTo>
                <a:lnTo>
                  <a:pt x="20422" y="56196"/>
                </a:lnTo>
                <a:lnTo>
                  <a:pt x="23126" y="56628"/>
                </a:lnTo>
                <a:lnTo>
                  <a:pt x="26452" y="56667"/>
                </a:lnTo>
                <a:lnTo>
                  <a:pt x="29019" y="56512"/>
                </a:lnTo>
                <a:lnTo>
                  <a:pt x="31939" y="54543"/>
                </a:lnTo>
                <a:lnTo>
                  <a:pt x="50025" y="4175"/>
                </a:lnTo>
                <a:lnTo>
                  <a:pt x="50497" y="1699"/>
                </a:lnTo>
                <a:lnTo>
                  <a:pt x="48779" y="100"/>
                </a:lnTo>
                <a:lnTo>
                  <a:pt x="43383" y="86"/>
                </a:lnTo>
                <a:lnTo>
                  <a:pt x="40600" y="1889"/>
                </a:lnTo>
                <a:lnTo>
                  <a:pt x="25819" y="45590"/>
                </a:lnTo>
                <a:lnTo>
                  <a:pt x="25387" y="45590"/>
                </a:lnTo>
                <a:lnTo>
                  <a:pt x="10439" y="1889"/>
                </a:lnTo>
                <a:lnTo>
                  <a:pt x="8737" y="251"/>
                </a:lnTo>
                <a:lnTo>
                  <a:pt x="5918" y="0"/>
                </a:lnTo>
                <a:lnTo>
                  <a:pt x="3124" y="11"/>
                </a:lnTo>
                <a:lnTo>
                  <a:pt x="0" y="1397"/>
                </a:lnTo>
                <a:lnTo>
                  <a:pt x="598" y="4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397448" y="4529782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37" y="18399"/>
                </a:lnTo>
                <a:lnTo>
                  <a:pt x="47448" y="15354"/>
                </a:lnTo>
                <a:lnTo>
                  <a:pt x="46573" y="12305"/>
                </a:lnTo>
                <a:lnTo>
                  <a:pt x="45186" y="9651"/>
                </a:lnTo>
                <a:lnTo>
                  <a:pt x="43308" y="7391"/>
                </a:lnTo>
                <a:lnTo>
                  <a:pt x="39013" y="3337"/>
                </a:lnTo>
                <a:lnTo>
                  <a:pt x="36093" y="2019"/>
                </a:lnTo>
                <a:lnTo>
                  <a:pt x="33159" y="673"/>
                </a:lnTo>
                <a:lnTo>
                  <a:pt x="29617" y="0"/>
                </a:lnTo>
                <a:lnTo>
                  <a:pt x="2156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61" y="3390"/>
                </a:lnTo>
                <a:lnTo>
                  <a:pt x="9093" y="5331"/>
                </a:lnTo>
                <a:lnTo>
                  <a:pt x="10083" y="23976"/>
                </a:lnTo>
                <a:lnTo>
                  <a:pt x="10529" y="19745"/>
                </a:lnTo>
                <a:lnTo>
                  <a:pt x="11875" y="15772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3"/>
                </a:lnTo>
                <a:lnTo>
                  <a:pt x="35585" y="11963"/>
                </a:lnTo>
                <a:lnTo>
                  <a:pt x="37986" y="14871"/>
                </a:lnTo>
                <a:lnTo>
                  <a:pt x="39117" y="18882"/>
                </a:lnTo>
                <a:lnTo>
                  <a:pt x="39001" y="23976"/>
                </a:lnTo>
                <a:lnTo>
                  <a:pt x="44996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397"/>
                </a:moveTo>
                <a:lnTo>
                  <a:pt x="0" y="34199"/>
                </a:lnTo>
                <a:lnTo>
                  <a:pt x="572" y="38404"/>
                </a:lnTo>
                <a:lnTo>
                  <a:pt x="1703" y="42009"/>
                </a:lnTo>
                <a:lnTo>
                  <a:pt x="2843" y="45615"/>
                </a:lnTo>
                <a:lnTo>
                  <a:pt x="4536" y="48625"/>
                </a:lnTo>
                <a:lnTo>
                  <a:pt x="9018" y="53413"/>
                </a:lnTo>
                <a:lnTo>
                  <a:pt x="11771" y="55231"/>
                </a:lnTo>
                <a:lnTo>
                  <a:pt x="15052" y="56451"/>
                </a:lnTo>
                <a:lnTo>
                  <a:pt x="18327" y="57657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6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7"/>
                </a:lnTo>
                <a:lnTo>
                  <a:pt x="41911" y="47409"/>
                </a:lnTo>
                <a:lnTo>
                  <a:pt x="39283" y="48373"/>
                </a:lnTo>
                <a:lnTo>
                  <a:pt x="36132" y="49338"/>
                </a:lnTo>
                <a:lnTo>
                  <a:pt x="32194" y="50176"/>
                </a:lnTo>
                <a:lnTo>
                  <a:pt x="27420" y="50368"/>
                </a:lnTo>
                <a:lnTo>
                  <a:pt x="24220" y="50368"/>
                </a:lnTo>
                <a:lnTo>
                  <a:pt x="21513" y="49921"/>
                </a:lnTo>
                <a:lnTo>
                  <a:pt x="17096" y="48107"/>
                </a:lnTo>
                <a:lnTo>
                  <a:pt x="13921" y="45133"/>
                </a:lnTo>
                <a:lnTo>
                  <a:pt x="11555" y="41414"/>
                </a:lnTo>
                <a:lnTo>
                  <a:pt x="10364" y="36701"/>
                </a:lnTo>
                <a:lnTo>
                  <a:pt x="10083" y="34060"/>
                </a:lnTo>
                <a:lnTo>
                  <a:pt x="10083" y="31114"/>
                </a:lnTo>
                <a:lnTo>
                  <a:pt x="44996" y="31114"/>
                </a:lnTo>
                <a:lnTo>
                  <a:pt x="39001" y="23976"/>
                </a:lnTo>
                <a:lnTo>
                  <a:pt x="10083" y="23976"/>
                </a:lnTo>
                <a:lnTo>
                  <a:pt x="9093" y="5331"/>
                </a:lnTo>
                <a:lnTo>
                  <a:pt x="6871" y="7858"/>
                </a:lnTo>
                <a:lnTo>
                  <a:pt x="4646" y="10411"/>
                </a:lnTo>
                <a:lnTo>
                  <a:pt x="2948" y="13486"/>
                </a:lnTo>
                <a:lnTo>
                  <a:pt x="1767" y="17118"/>
                </a:lnTo>
                <a:lnTo>
                  <a:pt x="596" y="20750"/>
                </a:lnTo>
                <a:lnTo>
                  <a:pt x="0" y="24839"/>
                </a:lnTo>
                <a:lnTo>
                  <a:pt x="0" y="29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6460679" y="4529790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979" y="57024"/>
                </a:moveTo>
                <a:lnTo>
                  <a:pt x="3883" y="57491"/>
                </a:lnTo>
                <a:lnTo>
                  <a:pt x="6616" y="57456"/>
                </a:lnTo>
                <a:lnTo>
                  <a:pt x="9715" y="55662"/>
                </a:lnTo>
                <a:lnTo>
                  <a:pt x="9715" y="20789"/>
                </a:lnTo>
                <a:lnTo>
                  <a:pt x="11098" y="18629"/>
                </a:lnTo>
                <a:lnTo>
                  <a:pt x="13484" y="15317"/>
                </a:lnTo>
                <a:lnTo>
                  <a:pt x="15721" y="12625"/>
                </a:lnTo>
                <a:lnTo>
                  <a:pt x="18780" y="10158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3" y="8891"/>
                </a:lnTo>
                <a:lnTo>
                  <a:pt x="30948" y="3973"/>
                </a:lnTo>
                <a:lnTo>
                  <a:pt x="28954" y="939"/>
                </a:lnTo>
                <a:lnTo>
                  <a:pt x="26325" y="255"/>
                </a:lnTo>
                <a:lnTo>
                  <a:pt x="23784" y="0"/>
                </a:lnTo>
                <a:lnTo>
                  <a:pt x="21005" y="139"/>
                </a:lnTo>
                <a:lnTo>
                  <a:pt x="17625" y="1256"/>
                </a:lnTo>
                <a:lnTo>
                  <a:pt x="14147" y="3848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59" y="1854"/>
                </a:lnTo>
                <a:lnTo>
                  <a:pt x="5993" y="849"/>
                </a:lnTo>
                <a:lnTo>
                  <a:pt x="2778" y="849"/>
                </a:lnTo>
                <a:lnTo>
                  <a:pt x="0" y="2653"/>
                </a:lnTo>
                <a:lnTo>
                  <a:pt x="0" y="55662"/>
                </a:lnTo>
                <a:lnTo>
                  <a:pt x="979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523995" y="4530614"/>
            <a:ext cx="80060" cy="56667"/>
          </a:xfrm>
          <a:custGeom>
            <a:avLst/>
            <a:gdLst/>
            <a:ahLst/>
            <a:cxnLst/>
            <a:rect l="l" t="t" r="r" b="b"/>
            <a:pathLst>
              <a:path w="80060" h="56667">
                <a:moveTo>
                  <a:pt x="533" y="4175"/>
                </a:moveTo>
                <a:lnTo>
                  <a:pt x="16027" y="54543"/>
                </a:lnTo>
                <a:lnTo>
                  <a:pt x="17655" y="56196"/>
                </a:lnTo>
                <a:lnTo>
                  <a:pt x="20293" y="56628"/>
                </a:lnTo>
                <a:lnTo>
                  <a:pt x="23699" y="56667"/>
                </a:lnTo>
                <a:lnTo>
                  <a:pt x="26287" y="56512"/>
                </a:lnTo>
                <a:lnTo>
                  <a:pt x="29160" y="54543"/>
                </a:lnTo>
                <a:lnTo>
                  <a:pt x="39470" y="16078"/>
                </a:lnTo>
                <a:lnTo>
                  <a:pt x="39711" y="16078"/>
                </a:lnTo>
                <a:lnTo>
                  <a:pt x="50839" y="54543"/>
                </a:lnTo>
                <a:lnTo>
                  <a:pt x="52463" y="56196"/>
                </a:lnTo>
                <a:lnTo>
                  <a:pt x="55271" y="56628"/>
                </a:lnTo>
                <a:lnTo>
                  <a:pt x="58672" y="56667"/>
                </a:lnTo>
                <a:lnTo>
                  <a:pt x="61240" y="56512"/>
                </a:lnTo>
                <a:lnTo>
                  <a:pt x="63919" y="54543"/>
                </a:lnTo>
                <a:lnTo>
                  <a:pt x="79528" y="4175"/>
                </a:lnTo>
                <a:lnTo>
                  <a:pt x="80060" y="1699"/>
                </a:lnTo>
                <a:lnTo>
                  <a:pt x="79160" y="353"/>
                </a:lnTo>
                <a:lnTo>
                  <a:pt x="76479" y="0"/>
                </a:lnTo>
                <a:lnTo>
                  <a:pt x="73026" y="86"/>
                </a:lnTo>
                <a:lnTo>
                  <a:pt x="70283" y="1889"/>
                </a:lnTo>
                <a:lnTo>
                  <a:pt x="57671" y="45590"/>
                </a:lnTo>
                <a:lnTo>
                  <a:pt x="57506" y="45590"/>
                </a:lnTo>
                <a:lnTo>
                  <a:pt x="44846" y="1764"/>
                </a:lnTo>
                <a:lnTo>
                  <a:pt x="43715" y="381"/>
                </a:lnTo>
                <a:lnTo>
                  <a:pt x="40882" y="0"/>
                </a:lnTo>
                <a:lnTo>
                  <a:pt x="37555" y="86"/>
                </a:lnTo>
                <a:lnTo>
                  <a:pt x="34938" y="1889"/>
                </a:lnTo>
                <a:lnTo>
                  <a:pt x="23216" y="45590"/>
                </a:lnTo>
                <a:lnTo>
                  <a:pt x="22975" y="45590"/>
                </a:lnTo>
                <a:lnTo>
                  <a:pt x="10199" y="1889"/>
                </a:lnTo>
                <a:lnTo>
                  <a:pt x="8662" y="251"/>
                </a:lnTo>
                <a:lnTo>
                  <a:pt x="5929" y="0"/>
                </a:lnTo>
                <a:lnTo>
                  <a:pt x="2542" y="50"/>
                </a:lnTo>
                <a:lnTo>
                  <a:pt x="0" y="1357"/>
                </a:lnTo>
                <a:lnTo>
                  <a:pt x="533" y="4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615611" y="4504863"/>
            <a:ext cx="45655" cy="82425"/>
          </a:xfrm>
          <a:custGeom>
            <a:avLst/>
            <a:gdLst/>
            <a:ahLst/>
            <a:cxnLst/>
            <a:rect l="l" t="t" r="r" b="b"/>
            <a:pathLst>
              <a:path w="45655" h="82425">
                <a:moveTo>
                  <a:pt x="35928" y="49557"/>
                </a:moveTo>
                <a:lnTo>
                  <a:pt x="35928" y="80596"/>
                </a:lnTo>
                <a:lnTo>
                  <a:pt x="37299" y="82108"/>
                </a:lnTo>
                <a:lnTo>
                  <a:pt x="39852" y="82425"/>
                </a:lnTo>
                <a:lnTo>
                  <a:pt x="42558" y="82386"/>
                </a:lnTo>
                <a:lnTo>
                  <a:pt x="45655" y="80596"/>
                </a:lnTo>
                <a:lnTo>
                  <a:pt x="45655" y="44503"/>
                </a:lnTo>
                <a:lnTo>
                  <a:pt x="45338" y="41252"/>
                </a:lnTo>
                <a:lnTo>
                  <a:pt x="44691" y="38559"/>
                </a:lnTo>
                <a:lnTo>
                  <a:pt x="44042" y="35877"/>
                </a:lnTo>
                <a:lnTo>
                  <a:pt x="41479" y="31521"/>
                </a:lnTo>
                <a:lnTo>
                  <a:pt x="38023" y="27928"/>
                </a:lnTo>
                <a:lnTo>
                  <a:pt x="33210" y="25527"/>
                </a:lnTo>
                <a:lnTo>
                  <a:pt x="30225" y="24918"/>
                </a:lnTo>
                <a:lnTo>
                  <a:pt x="23825" y="24918"/>
                </a:lnTo>
                <a:lnTo>
                  <a:pt x="20981" y="25642"/>
                </a:lnTo>
                <a:lnTo>
                  <a:pt x="18148" y="27078"/>
                </a:lnTo>
                <a:lnTo>
                  <a:pt x="15318" y="28501"/>
                </a:lnTo>
                <a:lnTo>
                  <a:pt x="12520" y="30697"/>
                </a:lnTo>
                <a:lnTo>
                  <a:pt x="9728" y="33644"/>
                </a:lnTo>
                <a:lnTo>
                  <a:pt x="9728" y="1893"/>
                </a:lnTo>
                <a:lnTo>
                  <a:pt x="8370" y="320"/>
                </a:lnTo>
                <a:lnTo>
                  <a:pt x="5817" y="0"/>
                </a:lnTo>
                <a:lnTo>
                  <a:pt x="3100" y="39"/>
                </a:lnTo>
                <a:lnTo>
                  <a:pt x="0" y="1893"/>
                </a:lnTo>
                <a:lnTo>
                  <a:pt x="0" y="80596"/>
                </a:lnTo>
                <a:lnTo>
                  <a:pt x="1346" y="82108"/>
                </a:lnTo>
                <a:lnTo>
                  <a:pt x="3888" y="82425"/>
                </a:lnTo>
                <a:lnTo>
                  <a:pt x="6631" y="82386"/>
                </a:lnTo>
                <a:lnTo>
                  <a:pt x="9728" y="80596"/>
                </a:lnTo>
                <a:lnTo>
                  <a:pt x="9728" y="43538"/>
                </a:lnTo>
                <a:lnTo>
                  <a:pt x="12395" y="40196"/>
                </a:lnTo>
                <a:lnTo>
                  <a:pt x="14947" y="37670"/>
                </a:lnTo>
                <a:lnTo>
                  <a:pt x="17373" y="35930"/>
                </a:lnTo>
                <a:lnTo>
                  <a:pt x="22251" y="33338"/>
                </a:lnTo>
                <a:lnTo>
                  <a:pt x="26568" y="33338"/>
                </a:lnTo>
                <a:lnTo>
                  <a:pt x="29668" y="34404"/>
                </a:lnTo>
                <a:lnTo>
                  <a:pt x="32260" y="36132"/>
                </a:lnTo>
                <a:lnTo>
                  <a:pt x="34074" y="38811"/>
                </a:lnTo>
                <a:lnTo>
                  <a:pt x="35243" y="42242"/>
                </a:lnTo>
                <a:lnTo>
                  <a:pt x="35928" y="46522"/>
                </a:lnTo>
                <a:lnTo>
                  <a:pt x="35928" y="495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674886" y="4529790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45"/>
                </a:moveTo>
                <a:lnTo>
                  <a:pt x="3441" y="52642"/>
                </a:lnTo>
                <a:lnTo>
                  <a:pt x="6616" y="55396"/>
                </a:lnTo>
                <a:lnTo>
                  <a:pt x="10821" y="57175"/>
                </a:lnTo>
                <a:lnTo>
                  <a:pt x="15594" y="58254"/>
                </a:lnTo>
                <a:lnTo>
                  <a:pt x="21563" y="58254"/>
                </a:lnTo>
                <a:lnTo>
                  <a:pt x="24587" y="57581"/>
                </a:lnTo>
                <a:lnTo>
                  <a:pt x="27416" y="56196"/>
                </a:lnTo>
                <a:lnTo>
                  <a:pt x="31482" y="45439"/>
                </a:lnTo>
                <a:lnTo>
                  <a:pt x="27010" y="48704"/>
                </a:lnTo>
                <a:lnTo>
                  <a:pt x="22463" y="50659"/>
                </a:lnTo>
                <a:lnTo>
                  <a:pt x="16765" y="50659"/>
                </a:lnTo>
                <a:lnTo>
                  <a:pt x="12570" y="48210"/>
                </a:lnTo>
                <a:lnTo>
                  <a:pt x="9956" y="44399"/>
                </a:lnTo>
                <a:lnTo>
                  <a:pt x="9344" y="27420"/>
                </a:lnTo>
                <a:lnTo>
                  <a:pt x="7073" y="28868"/>
                </a:lnTo>
                <a:lnTo>
                  <a:pt x="3034" y="32143"/>
                </a:lnTo>
                <a:lnTo>
                  <a:pt x="608" y="36536"/>
                </a:lnTo>
                <a:lnTo>
                  <a:pt x="0" y="39142"/>
                </a:lnTo>
                <a:lnTo>
                  <a:pt x="0" y="44664"/>
                </a:lnTo>
                <a:lnTo>
                  <a:pt x="1320" y="48945"/>
                </a:lnTo>
                <a:close/>
              </a:path>
              <a:path w="43534" h="58254">
                <a:moveTo>
                  <a:pt x="37515" y="57430"/>
                </a:moveTo>
                <a:lnTo>
                  <a:pt x="40424" y="57491"/>
                </a:lnTo>
                <a:lnTo>
                  <a:pt x="43534" y="55727"/>
                </a:lnTo>
                <a:lnTo>
                  <a:pt x="43534" y="16663"/>
                </a:lnTo>
                <a:lnTo>
                  <a:pt x="43153" y="13780"/>
                </a:lnTo>
                <a:lnTo>
                  <a:pt x="41666" y="8837"/>
                </a:lnTo>
                <a:lnTo>
                  <a:pt x="38822" y="5093"/>
                </a:lnTo>
                <a:lnTo>
                  <a:pt x="35013" y="2145"/>
                </a:lnTo>
                <a:lnTo>
                  <a:pt x="32345" y="1295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59" y="547"/>
                </a:lnTo>
                <a:lnTo>
                  <a:pt x="12700" y="1396"/>
                </a:lnTo>
                <a:lnTo>
                  <a:pt x="9320" y="2541"/>
                </a:lnTo>
                <a:lnTo>
                  <a:pt x="6540" y="3848"/>
                </a:lnTo>
                <a:lnTo>
                  <a:pt x="2933" y="6706"/>
                </a:lnTo>
                <a:lnTo>
                  <a:pt x="2592" y="9589"/>
                </a:lnTo>
                <a:lnTo>
                  <a:pt x="3084" y="12419"/>
                </a:lnTo>
                <a:lnTo>
                  <a:pt x="5727" y="13092"/>
                </a:lnTo>
                <a:lnTo>
                  <a:pt x="8837" y="11314"/>
                </a:lnTo>
                <a:lnTo>
                  <a:pt x="11706" y="9942"/>
                </a:lnTo>
                <a:lnTo>
                  <a:pt x="15288" y="8751"/>
                </a:lnTo>
                <a:lnTo>
                  <a:pt x="19342" y="7898"/>
                </a:lnTo>
                <a:lnTo>
                  <a:pt x="23975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2" y="16523"/>
                </a:lnTo>
                <a:lnTo>
                  <a:pt x="33868" y="20383"/>
                </a:lnTo>
                <a:lnTo>
                  <a:pt x="33868" y="24498"/>
                </a:lnTo>
                <a:lnTo>
                  <a:pt x="22452" y="24498"/>
                </a:lnTo>
                <a:lnTo>
                  <a:pt x="18745" y="24879"/>
                </a:lnTo>
                <a:lnTo>
                  <a:pt x="15443" y="25591"/>
                </a:lnTo>
                <a:lnTo>
                  <a:pt x="12138" y="26327"/>
                </a:lnTo>
                <a:lnTo>
                  <a:pt x="9344" y="27420"/>
                </a:lnTo>
                <a:lnTo>
                  <a:pt x="9956" y="44399"/>
                </a:lnTo>
                <a:lnTo>
                  <a:pt x="9956" y="41644"/>
                </a:lnTo>
                <a:lnTo>
                  <a:pt x="10259" y="38620"/>
                </a:lnTo>
                <a:lnTo>
                  <a:pt x="12434" y="35078"/>
                </a:lnTo>
                <a:lnTo>
                  <a:pt x="15022" y="33310"/>
                </a:lnTo>
                <a:lnTo>
                  <a:pt x="18619" y="32194"/>
                </a:lnTo>
                <a:lnTo>
                  <a:pt x="22895" y="31507"/>
                </a:lnTo>
                <a:lnTo>
                  <a:pt x="33868" y="31507"/>
                </a:lnTo>
                <a:lnTo>
                  <a:pt x="33868" y="42774"/>
                </a:lnTo>
                <a:lnTo>
                  <a:pt x="31482" y="45439"/>
                </a:lnTo>
                <a:lnTo>
                  <a:pt x="27416" y="56196"/>
                </a:lnTo>
                <a:lnTo>
                  <a:pt x="30275" y="54824"/>
                </a:lnTo>
                <a:lnTo>
                  <a:pt x="32853" y="52909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727280" y="4516412"/>
            <a:ext cx="34643" cy="71514"/>
          </a:xfrm>
          <a:custGeom>
            <a:avLst/>
            <a:gdLst/>
            <a:ahLst/>
            <a:cxnLst/>
            <a:rect l="l" t="t" r="r" b="b"/>
            <a:pathLst>
              <a:path w="34643" h="71514">
                <a:moveTo>
                  <a:pt x="12485" y="40"/>
                </a:moveTo>
                <a:lnTo>
                  <a:pt x="9385" y="1893"/>
                </a:lnTo>
                <a:lnTo>
                  <a:pt x="9385" y="14490"/>
                </a:lnTo>
                <a:lnTo>
                  <a:pt x="1422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54" y="22557"/>
                </a:lnTo>
                <a:lnTo>
                  <a:pt x="9385" y="22557"/>
                </a:lnTo>
                <a:lnTo>
                  <a:pt x="9385" y="56617"/>
                </a:lnTo>
                <a:lnTo>
                  <a:pt x="9662" y="59270"/>
                </a:lnTo>
                <a:lnTo>
                  <a:pt x="10234" y="61531"/>
                </a:lnTo>
                <a:lnTo>
                  <a:pt x="11706" y="65660"/>
                </a:lnTo>
                <a:lnTo>
                  <a:pt x="14234" y="68595"/>
                </a:lnTo>
                <a:lnTo>
                  <a:pt x="17805" y="70434"/>
                </a:lnTo>
                <a:lnTo>
                  <a:pt x="22122" y="71514"/>
                </a:lnTo>
                <a:lnTo>
                  <a:pt x="25779" y="71514"/>
                </a:lnTo>
                <a:lnTo>
                  <a:pt x="28487" y="71236"/>
                </a:lnTo>
                <a:lnTo>
                  <a:pt x="31672" y="70498"/>
                </a:lnTo>
                <a:lnTo>
                  <a:pt x="34401" y="67871"/>
                </a:lnTo>
                <a:lnTo>
                  <a:pt x="34643" y="65153"/>
                </a:lnTo>
                <a:lnTo>
                  <a:pt x="34643" y="64439"/>
                </a:lnTo>
                <a:lnTo>
                  <a:pt x="32245" y="61823"/>
                </a:lnTo>
                <a:lnTo>
                  <a:pt x="29643" y="62777"/>
                </a:lnTo>
                <a:lnTo>
                  <a:pt x="26517" y="63223"/>
                </a:lnTo>
                <a:lnTo>
                  <a:pt x="23735" y="63223"/>
                </a:lnTo>
                <a:lnTo>
                  <a:pt x="21790" y="62280"/>
                </a:lnTo>
                <a:lnTo>
                  <a:pt x="19634" y="58547"/>
                </a:lnTo>
                <a:lnTo>
                  <a:pt x="19086" y="55793"/>
                </a:lnTo>
                <a:lnTo>
                  <a:pt x="19086" y="22557"/>
                </a:lnTo>
                <a:lnTo>
                  <a:pt x="33300" y="22557"/>
                </a:lnTo>
                <a:lnTo>
                  <a:pt x="34643" y="19965"/>
                </a:lnTo>
                <a:lnTo>
                  <a:pt x="34607" y="17183"/>
                </a:lnTo>
                <a:lnTo>
                  <a:pt x="32713" y="14490"/>
                </a:lnTo>
                <a:lnTo>
                  <a:pt x="19086" y="14490"/>
                </a:lnTo>
                <a:lnTo>
                  <a:pt x="19086" y="1893"/>
                </a:lnTo>
                <a:lnTo>
                  <a:pt x="17740" y="331"/>
                </a:lnTo>
                <a:lnTo>
                  <a:pt x="15189" y="0"/>
                </a:lnTo>
                <a:lnTo>
                  <a:pt x="12485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4603125" y="4665229"/>
            <a:ext cx="80060" cy="56678"/>
          </a:xfrm>
          <a:custGeom>
            <a:avLst/>
            <a:gdLst/>
            <a:ahLst/>
            <a:cxnLst/>
            <a:rect l="l" t="t" r="r" b="b"/>
            <a:pathLst>
              <a:path w="80060" h="56678">
                <a:moveTo>
                  <a:pt x="533" y="4175"/>
                </a:moveTo>
                <a:lnTo>
                  <a:pt x="16027" y="54557"/>
                </a:lnTo>
                <a:lnTo>
                  <a:pt x="17651" y="56210"/>
                </a:lnTo>
                <a:lnTo>
                  <a:pt x="20293" y="56628"/>
                </a:lnTo>
                <a:lnTo>
                  <a:pt x="23695" y="56678"/>
                </a:lnTo>
                <a:lnTo>
                  <a:pt x="26287" y="56527"/>
                </a:lnTo>
                <a:lnTo>
                  <a:pt x="29156" y="54557"/>
                </a:lnTo>
                <a:lnTo>
                  <a:pt x="39470" y="16088"/>
                </a:lnTo>
                <a:lnTo>
                  <a:pt x="39711" y="16088"/>
                </a:lnTo>
                <a:lnTo>
                  <a:pt x="50835" y="54557"/>
                </a:lnTo>
                <a:lnTo>
                  <a:pt x="52463" y="56210"/>
                </a:lnTo>
                <a:lnTo>
                  <a:pt x="55267" y="56628"/>
                </a:lnTo>
                <a:lnTo>
                  <a:pt x="58672" y="56678"/>
                </a:lnTo>
                <a:lnTo>
                  <a:pt x="61240" y="56527"/>
                </a:lnTo>
                <a:lnTo>
                  <a:pt x="63917" y="54557"/>
                </a:lnTo>
                <a:lnTo>
                  <a:pt x="79528" y="4175"/>
                </a:lnTo>
                <a:lnTo>
                  <a:pt x="80060" y="1713"/>
                </a:lnTo>
                <a:lnTo>
                  <a:pt x="79157" y="367"/>
                </a:lnTo>
                <a:lnTo>
                  <a:pt x="76479" y="0"/>
                </a:lnTo>
                <a:lnTo>
                  <a:pt x="73022" y="86"/>
                </a:lnTo>
                <a:lnTo>
                  <a:pt x="70279" y="1889"/>
                </a:lnTo>
                <a:lnTo>
                  <a:pt x="57669" y="45604"/>
                </a:lnTo>
                <a:lnTo>
                  <a:pt x="57503" y="45604"/>
                </a:lnTo>
                <a:lnTo>
                  <a:pt x="44842" y="1778"/>
                </a:lnTo>
                <a:lnTo>
                  <a:pt x="43712" y="392"/>
                </a:lnTo>
                <a:lnTo>
                  <a:pt x="40882" y="0"/>
                </a:lnTo>
                <a:lnTo>
                  <a:pt x="37552" y="86"/>
                </a:lnTo>
                <a:lnTo>
                  <a:pt x="34938" y="1889"/>
                </a:lnTo>
                <a:lnTo>
                  <a:pt x="23213" y="45604"/>
                </a:lnTo>
                <a:lnTo>
                  <a:pt x="22971" y="45604"/>
                </a:lnTo>
                <a:lnTo>
                  <a:pt x="10195" y="1889"/>
                </a:lnTo>
                <a:lnTo>
                  <a:pt x="8662" y="251"/>
                </a:lnTo>
                <a:lnTo>
                  <a:pt x="5929" y="0"/>
                </a:lnTo>
                <a:lnTo>
                  <a:pt x="3161" y="25"/>
                </a:lnTo>
                <a:lnTo>
                  <a:pt x="0" y="1357"/>
                </a:lnTo>
                <a:lnTo>
                  <a:pt x="533" y="4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4689302" y="4664409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43"/>
                </a:moveTo>
                <a:lnTo>
                  <a:pt x="48337" y="18388"/>
                </a:lnTo>
                <a:lnTo>
                  <a:pt x="47458" y="15342"/>
                </a:lnTo>
                <a:lnTo>
                  <a:pt x="46569" y="12307"/>
                </a:lnTo>
                <a:lnTo>
                  <a:pt x="45187" y="9650"/>
                </a:lnTo>
                <a:lnTo>
                  <a:pt x="43308" y="7390"/>
                </a:lnTo>
                <a:lnTo>
                  <a:pt x="39013" y="3340"/>
                </a:lnTo>
                <a:lnTo>
                  <a:pt x="36093" y="2007"/>
                </a:lnTo>
                <a:lnTo>
                  <a:pt x="33159" y="661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61" y="3390"/>
                </a:lnTo>
                <a:lnTo>
                  <a:pt x="9093" y="5320"/>
                </a:lnTo>
                <a:lnTo>
                  <a:pt x="10083" y="23978"/>
                </a:lnTo>
                <a:lnTo>
                  <a:pt x="10529" y="19748"/>
                </a:lnTo>
                <a:lnTo>
                  <a:pt x="11877" y="15774"/>
                </a:lnTo>
                <a:lnTo>
                  <a:pt x="14047" y="12548"/>
                </a:lnTo>
                <a:lnTo>
                  <a:pt x="16790" y="9866"/>
                </a:lnTo>
                <a:lnTo>
                  <a:pt x="20422" y="8053"/>
                </a:lnTo>
                <a:lnTo>
                  <a:pt x="24955" y="7595"/>
                </a:lnTo>
                <a:lnTo>
                  <a:pt x="29653" y="7595"/>
                </a:lnTo>
                <a:lnTo>
                  <a:pt x="33199" y="9053"/>
                </a:lnTo>
                <a:lnTo>
                  <a:pt x="35586" y="11962"/>
                </a:lnTo>
                <a:lnTo>
                  <a:pt x="37986" y="14860"/>
                </a:lnTo>
                <a:lnTo>
                  <a:pt x="39117" y="18870"/>
                </a:lnTo>
                <a:lnTo>
                  <a:pt x="39002" y="23978"/>
                </a:lnTo>
                <a:lnTo>
                  <a:pt x="44996" y="31113"/>
                </a:lnTo>
                <a:lnTo>
                  <a:pt x="48388" y="29490"/>
                </a:lnTo>
                <a:lnTo>
                  <a:pt x="48780" y="26873"/>
                </a:lnTo>
                <a:lnTo>
                  <a:pt x="48780" y="21643"/>
                </a:lnTo>
                <a:close/>
              </a:path>
              <a:path w="48780" h="58254">
                <a:moveTo>
                  <a:pt x="0" y="29400"/>
                </a:moveTo>
                <a:lnTo>
                  <a:pt x="0" y="34188"/>
                </a:lnTo>
                <a:lnTo>
                  <a:pt x="572" y="38393"/>
                </a:lnTo>
                <a:lnTo>
                  <a:pt x="1703" y="42000"/>
                </a:lnTo>
                <a:lnTo>
                  <a:pt x="2843" y="45618"/>
                </a:lnTo>
                <a:lnTo>
                  <a:pt x="4532" y="48618"/>
                </a:lnTo>
                <a:lnTo>
                  <a:pt x="9018" y="53402"/>
                </a:lnTo>
                <a:lnTo>
                  <a:pt x="11771" y="55219"/>
                </a:lnTo>
                <a:lnTo>
                  <a:pt x="15048" y="56440"/>
                </a:lnTo>
                <a:lnTo>
                  <a:pt x="18327" y="57646"/>
                </a:lnTo>
                <a:lnTo>
                  <a:pt x="22147" y="58254"/>
                </a:lnTo>
                <a:lnTo>
                  <a:pt x="26517" y="58254"/>
                </a:lnTo>
                <a:lnTo>
                  <a:pt x="31381" y="58078"/>
                </a:lnTo>
                <a:lnTo>
                  <a:pt x="35826" y="57329"/>
                </a:lnTo>
                <a:lnTo>
                  <a:pt x="39470" y="56440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11" y="47397"/>
                </a:lnTo>
                <a:lnTo>
                  <a:pt x="39279" y="48361"/>
                </a:lnTo>
                <a:lnTo>
                  <a:pt x="36132" y="49340"/>
                </a:lnTo>
                <a:lnTo>
                  <a:pt x="32194" y="50165"/>
                </a:lnTo>
                <a:lnTo>
                  <a:pt x="27421" y="50366"/>
                </a:lnTo>
                <a:lnTo>
                  <a:pt x="24221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17" y="45121"/>
                </a:lnTo>
                <a:lnTo>
                  <a:pt x="11555" y="41413"/>
                </a:lnTo>
                <a:lnTo>
                  <a:pt x="10364" y="36701"/>
                </a:lnTo>
                <a:lnTo>
                  <a:pt x="10083" y="34048"/>
                </a:lnTo>
                <a:lnTo>
                  <a:pt x="10083" y="31113"/>
                </a:lnTo>
                <a:lnTo>
                  <a:pt x="44996" y="31113"/>
                </a:lnTo>
                <a:lnTo>
                  <a:pt x="39002" y="23978"/>
                </a:lnTo>
                <a:lnTo>
                  <a:pt x="10083" y="23978"/>
                </a:lnTo>
                <a:lnTo>
                  <a:pt x="9093" y="5320"/>
                </a:lnTo>
                <a:lnTo>
                  <a:pt x="6871" y="7861"/>
                </a:lnTo>
                <a:lnTo>
                  <a:pt x="4648" y="10400"/>
                </a:lnTo>
                <a:lnTo>
                  <a:pt x="2945" y="13488"/>
                </a:lnTo>
                <a:lnTo>
                  <a:pt x="1764" y="17106"/>
                </a:lnTo>
                <a:lnTo>
                  <a:pt x="598" y="20739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4776127" y="4664462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37"/>
                </a:moveTo>
                <a:lnTo>
                  <a:pt x="0" y="34354"/>
                </a:lnTo>
                <a:lnTo>
                  <a:pt x="508" y="38404"/>
                </a:lnTo>
                <a:lnTo>
                  <a:pt x="1548" y="41925"/>
                </a:lnTo>
                <a:lnTo>
                  <a:pt x="2592" y="45429"/>
                </a:lnTo>
                <a:lnTo>
                  <a:pt x="4104" y="48402"/>
                </a:lnTo>
                <a:lnTo>
                  <a:pt x="6094" y="50813"/>
                </a:lnTo>
                <a:lnTo>
                  <a:pt x="10541" y="55069"/>
                </a:lnTo>
                <a:lnTo>
                  <a:pt x="13488" y="56314"/>
                </a:lnTo>
                <a:lnTo>
                  <a:pt x="16433" y="57581"/>
                </a:lnTo>
                <a:lnTo>
                  <a:pt x="19810" y="58205"/>
                </a:lnTo>
                <a:lnTo>
                  <a:pt x="23609" y="58205"/>
                </a:lnTo>
                <a:lnTo>
                  <a:pt x="27255" y="58028"/>
                </a:lnTo>
                <a:lnTo>
                  <a:pt x="30708" y="57330"/>
                </a:lnTo>
                <a:lnTo>
                  <a:pt x="33782" y="56286"/>
                </a:lnTo>
                <a:lnTo>
                  <a:pt x="36575" y="55079"/>
                </a:lnTo>
                <a:lnTo>
                  <a:pt x="39776" y="53025"/>
                </a:lnTo>
                <a:lnTo>
                  <a:pt x="41656" y="50191"/>
                </a:lnTo>
                <a:lnTo>
                  <a:pt x="41821" y="47548"/>
                </a:lnTo>
                <a:lnTo>
                  <a:pt x="41795" y="46090"/>
                </a:lnTo>
                <a:lnTo>
                  <a:pt x="40946" y="43308"/>
                </a:lnTo>
                <a:lnTo>
                  <a:pt x="38265" y="44107"/>
                </a:lnTo>
                <a:lnTo>
                  <a:pt x="35139" y="46393"/>
                </a:lnTo>
                <a:lnTo>
                  <a:pt x="32435" y="48019"/>
                </a:lnTo>
                <a:lnTo>
                  <a:pt x="29058" y="49428"/>
                </a:lnTo>
                <a:lnTo>
                  <a:pt x="24853" y="49783"/>
                </a:lnTo>
                <a:lnTo>
                  <a:pt x="20397" y="49367"/>
                </a:lnTo>
                <a:lnTo>
                  <a:pt x="16751" y="47678"/>
                </a:lnTo>
                <a:lnTo>
                  <a:pt x="13957" y="44654"/>
                </a:lnTo>
                <a:lnTo>
                  <a:pt x="11747" y="40780"/>
                </a:lnTo>
                <a:lnTo>
                  <a:pt x="11098" y="38214"/>
                </a:lnTo>
                <a:lnTo>
                  <a:pt x="10450" y="35636"/>
                </a:lnTo>
                <a:lnTo>
                  <a:pt x="10134" y="32641"/>
                </a:lnTo>
                <a:lnTo>
                  <a:pt x="10134" y="22392"/>
                </a:lnTo>
                <a:lnTo>
                  <a:pt x="11379" y="17171"/>
                </a:lnTo>
                <a:lnTo>
                  <a:pt x="13867" y="13578"/>
                </a:lnTo>
                <a:lnTo>
                  <a:pt x="16358" y="9983"/>
                </a:lnTo>
                <a:lnTo>
                  <a:pt x="19940" y="8194"/>
                </a:lnTo>
                <a:lnTo>
                  <a:pt x="24624" y="8194"/>
                </a:lnTo>
                <a:lnTo>
                  <a:pt x="28868" y="8521"/>
                </a:lnTo>
                <a:lnTo>
                  <a:pt x="32205" y="9806"/>
                </a:lnTo>
                <a:lnTo>
                  <a:pt x="34811" y="11304"/>
                </a:lnTo>
                <a:lnTo>
                  <a:pt x="37731" y="13464"/>
                </a:lnTo>
                <a:lnTo>
                  <a:pt x="40272" y="14439"/>
                </a:lnTo>
                <a:lnTo>
                  <a:pt x="41579" y="11836"/>
                </a:lnTo>
                <a:lnTo>
                  <a:pt x="41530" y="8549"/>
                </a:lnTo>
                <a:lnTo>
                  <a:pt x="40349" y="5652"/>
                </a:lnTo>
                <a:lnTo>
                  <a:pt x="37605" y="3481"/>
                </a:lnTo>
                <a:lnTo>
                  <a:pt x="34048" y="1717"/>
                </a:lnTo>
                <a:lnTo>
                  <a:pt x="31240" y="788"/>
                </a:lnTo>
                <a:lnTo>
                  <a:pt x="28065" y="166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6"/>
                </a:lnTo>
                <a:lnTo>
                  <a:pt x="14987" y="1753"/>
                </a:lnTo>
                <a:lnTo>
                  <a:pt x="11977" y="2898"/>
                </a:lnTo>
                <a:lnTo>
                  <a:pt x="9373" y="4676"/>
                </a:lnTo>
                <a:lnTo>
                  <a:pt x="4939" y="9475"/>
                </a:lnTo>
                <a:lnTo>
                  <a:pt x="3190" y="12534"/>
                </a:lnTo>
                <a:lnTo>
                  <a:pt x="1905" y="16294"/>
                </a:lnTo>
                <a:lnTo>
                  <a:pt x="633" y="20041"/>
                </a:lnTo>
                <a:lnTo>
                  <a:pt x="0" y="24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4826281" y="4664409"/>
            <a:ext cx="53021" cy="58254"/>
          </a:xfrm>
          <a:custGeom>
            <a:avLst/>
            <a:gdLst/>
            <a:ahLst/>
            <a:cxnLst/>
            <a:rect l="l" t="t" r="r" b="b"/>
            <a:pathLst>
              <a:path w="53021" h="58254">
                <a:moveTo>
                  <a:pt x="533" y="38112"/>
                </a:moveTo>
                <a:lnTo>
                  <a:pt x="1598" y="41654"/>
                </a:lnTo>
                <a:lnTo>
                  <a:pt x="2653" y="45186"/>
                </a:lnTo>
                <a:lnTo>
                  <a:pt x="4265" y="48185"/>
                </a:lnTo>
                <a:lnTo>
                  <a:pt x="8582" y="53135"/>
                </a:lnTo>
                <a:lnTo>
                  <a:pt x="11290" y="55018"/>
                </a:lnTo>
                <a:lnTo>
                  <a:pt x="10882" y="37172"/>
                </a:lnTo>
                <a:lnTo>
                  <a:pt x="10350" y="34620"/>
                </a:lnTo>
                <a:lnTo>
                  <a:pt x="10083" y="31888"/>
                </a:lnTo>
                <a:lnTo>
                  <a:pt x="10083" y="25958"/>
                </a:lnTo>
                <a:lnTo>
                  <a:pt x="10401" y="23166"/>
                </a:lnTo>
                <a:lnTo>
                  <a:pt x="11059" y="20613"/>
                </a:lnTo>
                <a:lnTo>
                  <a:pt x="11708" y="18060"/>
                </a:lnTo>
                <a:lnTo>
                  <a:pt x="12711" y="15850"/>
                </a:lnTo>
                <a:lnTo>
                  <a:pt x="15405" y="12117"/>
                </a:lnTo>
                <a:lnTo>
                  <a:pt x="19202" y="9665"/>
                </a:lnTo>
                <a:lnTo>
                  <a:pt x="23774" y="8128"/>
                </a:lnTo>
                <a:lnTo>
                  <a:pt x="29794" y="8128"/>
                </a:lnTo>
                <a:lnTo>
                  <a:pt x="32407" y="8686"/>
                </a:lnTo>
                <a:lnTo>
                  <a:pt x="36612" y="10935"/>
                </a:lnTo>
                <a:lnTo>
                  <a:pt x="39507" y="14377"/>
                </a:lnTo>
                <a:lnTo>
                  <a:pt x="41616" y="18529"/>
                </a:lnTo>
                <a:lnTo>
                  <a:pt x="42148" y="21080"/>
                </a:lnTo>
                <a:lnTo>
                  <a:pt x="42682" y="23647"/>
                </a:lnTo>
                <a:lnTo>
                  <a:pt x="42952" y="26351"/>
                </a:lnTo>
                <a:lnTo>
                  <a:pt x="42952" y="32284"/>
                </a:lnTo>
                <a:lnTo>
                  <a:pt x="42631" y="35088"/>
                </a:lnTo>
                <a:lnTo>
                  <a:pt x="41997" y="37645"/>
                </a:lnTo>
                <a:lnTo>
                  <a:pt x="41363" y="40196"/>
                </a:lnTo>
                <a:lnTo>
                  <a:pt x="40370" y="42392"/>
                </a:lnTo>
                <a:lnTo>
                  <a:pt x="37678" y="46087"/>
                </a:lnTo>
                <a:lnTo>
                  <a:pt x="33858" y="48538"/>
                </a:lnTo>
                <a:lnTo>
                  <a:pt x="29286" y="50076"/>
                </a:lnTo>
                <a:lnTo>
                  <a:pt x="30402" y="58254"/>
                </a:lnTo>
                <a:lnTo>
                  <a:pt x="34340" y="57531"/>
                </a:lnTo>
                <a:lnTo>
                  <a:pt x="37743" y="56043"/>
                </a:lnTo>
                <a:lnTo>
                  <a:pt x="41134" y="54585"/>
                </a:lnTo>
                <a:lnTo>
                  <a:pt x="43967" y="52527"/>
                </a:lnTo>
                <a:lnTo>
                  <a:pt x="46227" y="49899"/>
                </a:lnTo>
                <a:lnTo>
                  <a:pt x="48488" y="47270"/>
                </a:lnTo>
                <a:lnTo>
                  <a:pt x="50177" y="44132"/>
                </a:lnTo>
                <a:lnTo>
                  <a:pt x="51318" y="40499"/>
                </a:lnTo>
                <a:lnTo>
                  <a:pt x="52448" y="36866"/>
                </a:lnTo>
                <a:lnTo>
                  <a:pt x="53021" y="32893"/>
                </a:lnTo>
                <a:lnTo>
                  <a:pt x="53021" y="24141"/>
                </a:lnTo>
                <a:lnTo>
                  <a:pt x="52487" y="20140"/>
                </a:lnTo>
                <a:lnTo>
                  <a:pt x="51408" y="16614"/>
                </a:lnTo>
                <a:lnTo>
                  <a:pt x="50328" y="13082"/>
                </a:lnTo>
                <a:lnTo>
                  <a:pt x="48704" y="10072"/>
                </a:lnTo>
                <a:lnTo>
                  <a:pt x="44385" y="5129"/>
                </a:lnTo>
                <a:lnTo>
                  <a:pt x="41681" y="3239"/>
                </a:lnTo>
                <a:lnTo>
                  <a:pt x="38455" y="1943"/>
                </a:lnTo>
                <a:lnTo>
                  <a:pt x="35204" y="647"/>
                </a:lnTo>
                <a:lnTo>
                  <a:pt x="31407" y="0"/>
                </a:lnTo>
                <a:lnTo>
                  <a:pt x="22529" y="0"/>
                </a:lnTo>
                <a:lnTo>
                  <a:pt x="18580" y="722"/>
                </a:lnTo>
                <a:lnTo>
                  <a:pt x="15199" y="2170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04"/>
                </a:lnTo>
                <a:lnTo>
                  <a:pt x="4493" y="10947"/>
                </a:lnTo>
                <a:lnTo>
                  <a:pt x="2805" y="14071"/>
                </a:lnTo>
                <a:lnTo>
                  <a:pt x="1689" y="17703"/>
                </a:lnTo>
                <a:lnTo>
                  <a:pt x="558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3" y="38112"/>
                </a:lnTo>
                <a:close/>
              </a:path>
              <a:path w="53021" h="58254">
                <a:moveTo>
                  <a:pt x="13561" y="43854"/>
                </a:moveTo>
                <a:lnTo>
                  <a:pt x="11416" y="39725"/>
                </a:lnTo>
                <a:lnTo>
                  <a:pt x="10882" y="37172"/>
                </a:lnTo>
                <a:lnTo>
                  <a:pt x="11290" y="55018"/>
                </a:lnTo>
                <a:lnTo>
                  <a:pt x="14526" y="56324"/>
                </a:lnTo>
                <a:lnTo>
                  <a:pt x="17766" y="57607"/>
                </a:lnTo>
                <a:lnTo>
                  <a:pt x="21564" y="58254"/>
                </a:lnTo>
                <a:lnTo>
                  <a:pt x="30402" y="58254"/>
                </a:lnTo>
                <a:lnTo>
                  <a:pt x="29286" y="50076"/>
                </a:lnTo>
                <a:lnTo>
                  <a:pt x="23293" y="50076"/>
                </a:lnTo>
                <a:lnTo>
                  <a:pt x="20675" y="49517"/>
                </a:lnTo>
                <a:lnTo>
                  <a:pt x="16484" y="47270"/>
                </a:lnTo>
                <a:lnTo>
                  <a:pt x="13561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4893509" y="4664411"/>
            <a:ext cx="78638" cy="57503"/>
          </a:xfrm>
          <a:custGeom>
            <a:avLst/>
            <a:gdLst/>
            <a:ahLst/>
            <a:cxnLst/>
            <a:rect l="l" t="t" r="r" b="b"/>
            <a:pathLst>
              <a:path w="78638" h="57503">
                <a:moveTo>
                  <a:pt x="1330" y="57175"/>
                </a:moveTo>
                <a:lnTo>
                  <a:pt x="3873" y="57503"/>
                </a:lnTo>
                <a:lnTo>
                  <a:pt x="6601" y="57453"/>
                </a:lnTo>
                <a:lnTo>
                  <a:pt x="9701" y="55664"/>
                </a:lnTo>
                <a:lnTo>
                  <a:pt x="9701" y="18615"/>
                </a:lnTo>
                <a:lnTo>
                  <a:pt x="12379" y="15264"/>
                </a:lnTo>
                <a:lnTo>
                  <a:pt x="17132" y="11009"/>
                </a:lnTo>
                <a:lnTo>
                  <a:pt x="21678" y="8417"/>
                </a:lnTo>
                <a:lnTo>
                  <a:pt x="25717" y="8417"/>
                </a:lnTo>
                <a:lnTo>
                  <a:pt x="28597" y="9471"/>
                </a:lnTo>
                <a:lnTo>
                  <a:pt x="31851" y="12532"/>
                </a:lnTo>
                <a:lnTo>
                  <a:pt x="33375" y="15466"/>
                </a:lnTo>
                <a:lnTo>
                  <a:pt x="34239" y="19163"/>
                </a:lnTo>
                <a:lnTo>
                  <a:pt x="34455" y="23444"/>
                </a:lnTo>
                <a:lnTo>
                  <a:pt x="34455" y="55664"/>
                </a:lnTo>
                <a:lnTo>
                  <a:pt x="35801" y="57175"/>
                </a:lnTo>
                <a:lnTo>
                  <a:pt x="38379" y="57503"/>
                </a:lnTo>
                <a:lnTo>
                  <a:pt x="41007" y="57453"/>
                </a:lnTo>
                <a:lnTo>
                  <a:pt x="44168" y="55664"/>
                </a:lnTo>
                <a:lnTo>
                  <a:pt x="44168" y="18615"/>
                </a:lnTo>
                <a:lnTo>
                  <a:pt x="46885" y="15264"/>
                </a:lnTo>
                <a:lnTo>
                  <a:pt x="51622" y="11009"/>
                </a:lnTo>
                <a:lnTo>
                  <a:pt x="56134" y="8417"/>
                </a:lnTo>
                <a:lnTo>
                  <a:pt x="60170" y="8417"/>
                </a:lnTo>
                <a:lnTo>
                  <a:pt x="63078" y="9471"/>
                </a:lnTo>
                <a:lnTo>
                  <a:pt x="66382" y="12532"/>
                </a:lnTo>
                <a:lnTo>
                  <a:pt x="67866" y="15466"/>
                </a:lnTo>
                <a:lnTo>
                  <a:pt x="68654" y="19163"/>
                </a:lnTo>
                <a:lnTo>
                  <a:pt x="68845" y="23444"/>
                </a:lnTo>
                <a:lnTo>
                  <a:pt x="68845" y="55664"/>
                </a:lnTo>
                <a:lnTo>
                  <a:pt x="70267" y="57175"/>
                </a:lnTo>
                <a:lnTo>
                  <a:pt x="72820" y="57503"/>
                </a:lnTo>
                <a:lnTo>
                  <a:pt x="75538" y="57453"/>
                </a:lnTo>
                <a:lnTo>
                  <a:pt x="78638" y="55664"/>
                </a:lnTo>
                <a:lnTo>
                  <a:pt x="78638" y="19163"/>
                </a:lnTo>
                <a:lnTo>
                  <a:pt x="78332" y="16319"/>
                </a:lnTo>
                <a:lnTo>
                  <a:pt x="77724" y="13627"/>
                </a:lnTo>
                <a:lnTo>
                  <a:pt x="77114" y="10944"/>
                </a:lnTo>
                <a:lnTo>
                  <a:pt x="74663" y="6602"/>
                </a:lnTo>
                <a:lnTo>
                  <a:pt x="71347" y="2995"/>
                </a:lnTo>
                <a:lnTo>
                  <a:pt x="66725" y="594"/>
                </a:lnTo>
                <a:lnTo>
                  <a:pt x="63855" y="0"/>
                </a:lnTo>
                <a:lnTo>
                  <a:pt x="60425" y="0"/>
                </a:lnTo>
                <a:lnTo>
                  <a:pt x="57617" y="187"/>
                </a:lnTo>
                <a:lnTo>
                  <a:pt x="54823" y="925"/>
                </a:lnTo>
                <a:lnTo>
                  <a:pt x="51915" y="2362"/>
                </a:lnTo>
                <a:lnTo>
                  <a:pt x="48905" y="4251"/>
                </a:lnTo>
                <a:lnTo>
                  <a:pt x="45730" y="6934"/>
                </a:lnTo>
                <a:lnTo>
                  <a:pt x="41654" y="8914"/>
                </a:lnTo>
                <a:lnTo>
                  <a:pt x="39927" y="6210"/>
                </a:lnTo>
                <a:lnTo>
                  <a:pt x="36525" y="2919"/>
                </a:lnTo>
                <a:lnTo>
                  <a:pt x="33641" y="1282"/>
                </a:lnTo>
                <a:lnTo>
                  <a:pt x="30149" y="252"/>
                </a:lnTo>
                <a:lnTo>
                  <a:pt x="25970" y="0"/>
                </a:lnTo>
                <a:lnTo>
                  <a:pt x="23100" y="0"/>
                </a:lnTo>
                <a:lnTo>
                  <a:pt x="20256" y="774"/>
                </a:lnTo>
                <a:lnTo>
                  <a:pt x="17462" y="2322"/>
                </a:lnTo>
                <a:lnTo>
                  <a:pt x="14654" y="3870"/>
                </a:lnTo>
                <a:lnTo>
                  <a:pt x="11746" y="6311"/>
                </a:lnTo>
                <a:lnTo>
                  <a:pt x="8761" y="9663"/>
                </a:lnTo>
                <a:lnTo>
                  <a:pt x="8761" y="2639"/>
                </a:lnTo>
                <a:lnTo>
                  <a:pt x="8559" y="1854"/>
                </a:lnTo>
                <a:lnTo>
                  <a:pt x="5979" y="861"/>
                </a:lnTo>
                <a:lnTo>
                  <a:pt x="2767" y="861"/>
                </a:lnTo>
                <a:lnTo>
                  <a:pt x="0" y="2639"/>
                </a:lnTo>
                <a:lnTo>
                  <a:pt x="0" y="55664"/>
                </a:lnTo>
                <a:lnTo>
                  <a:pt x="1330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4989390" y="4664411"/>
            <a:ext cx="78638" cy="57503"/>
          </a:xfrm>
          <a:custGeom>
            <a:avLst/>
            <a:gdLst/>
            <a:ahLst/>
            <a:cxnLst/>
            <a:rect l="l" t="t" r="r" b="b"/>
            <a:pathLst>
              <a:path w="78638" h="57503">
                <a:moveTo>
                  <a:pt x="1332" y="57175"/>
                </a:moveTo>
                <a:lnTo>
                  <a:pt x="3874" y="57503"/>
                </a:lnTo>
                <a:lnTo>
                  <a:pt x="6602" y="57453"/>
                </a:lnTo>
                <a:lnTo>
                  <a:pt x="9716" y="55664"/>
                </a:lnTo>
                <a:lnTo>
                  <a:pt x="9716" y="18615"/>
                </a:lnTo>
                <a:lnTo>
                  <a:pt x="12381" y="15264"/>
                </a:lnTo>
                <a:lnTo>
                  <a:pt x="17133" y="11009"/>
                </a:lnTo>
                <a:lnTo>
                  <a:pt x="21680" y="8417"/>
                </a:lnTo>
                <a:lnTo>
                  <a:pt x="25718" y="8417"/>
                </a:lnTo>
                <a:lnTo>
                  <a:pt x="28599" y="9471"/>
                </a:lnTo>
                <a:lnTo>
                  <a:pt x="31864" y="12532"/>
                </a:lnTo>
                <a:lnTo>
                  <a:pt x="33375" y="15466"/>
                </a:lnTo>
                <a:lnTo>
                  <a:pt x="34240" y="19163"/>
                </a:lnTo>
                <a:lnTo>
                  <a:pt x="34456" y="23444"/>
                </a:lnTo>
                <a:lnTo>
                  <a:pt x="34456" y="55664"/>
                </a:lnTo>
                <a:lnTo>
                  <a:pt x="35802" y="57175"/>
                </a:lnTo>
                <a:lnTo>
                  <a:pt x="38380" y="57503"/>
                </a:lnTo>
                <a:lnTo>
                  <a:pt x="41008" y="57453"/>
                </a:lnTo>
                <a:lnTo>
                  <a:pt x="44173" y="55664"/>
                </a:lnTo>
                <a:lnTo>
                  <a:pt x="44173" y="18615"/>
                </a:lnTo>
                <a:lnTo>
                  <a:pt x="46887" y="15264"/>
                </a:lnTo>
                <a:lnTo>
                  <a:pt x="51624" y="11009"/>
                </a:lnTo>
                <a:lnTo>
                  <a:pt x="56146" y="8417"/>
                </a:lnTo>
                <a:lnTo>
                  <a:pt x="60185" y="8417"/>
                </a:lnTo>
                <a:lnTo>
                  <a:pt x="63079" y="9471"/>
                </a:lnTo>
                <a:lnTo>
                  <a:pt x="66384" y="12532"/>
                </a:lnTo>
                <a:lnTo>
                  <a:pt x="67867" y="15466"/>
                </a:lnTo>
                <a:lnTo>
                  <a:pt x="68670" y="19163"/>
                </a:lnTo>
                <a:lnTo>
                  <a:pt x="68861" y="23444"/>
                </a:lnTo>
                <a:lnTo>
                  <a:pt x="68861" y="55664"/>
                </a:lnTo>
                <a:lnTo>
                  <a:pt x="70269" y="57175"/>
                </a:lnTo>
                <a:lnTo>
                  <a:pt x="72821" y="57503"/>
                </a:lnTo>
                <a:lnTo>
                  <a:pt x="75539" y="57453"/>
                </a:lnTo>
                <a:lnTo>
                  <a:pt x="78638" y="55664"/>
                </a:lnTo>
                <a:lnTo>
                  <a:pt x="78638" y="19163"/>
                </a:lnTo>
                <a:lnTo>
                  <a:pt x="78333" y="16319"/>
                </a:lnTo>
                <a:lnTo>
                  <a:pt x="77724" y="13627"/>
                </a:lnTo>
                <a:lnTo>
                  <a:pt x="77115" y="10944"/>
                </a:lnTo>
                <a:lnTo>
                  <a:pt x="74664" y="6602"/>
                </a:lnTo>
                <a:lnTo>
                  <a:pt x="71360" y="2995"/>
                </a:lnTo>
                <a:lnTo>
                  <a:pt x="66727" y="594"/>
                </a:lnTo>
                <a:lnTo>
                  <a:pt x="63856" y="0"/>
                </a:lnTo>
                <a:lnTo>
                  <a:pt x="60426" y="0"/>
                </a:lnTo>
                <a:lnTo>
                  <a:pt x="57618" y="187"/>
                </a:lnTo>
                <a:lnTo>
                  <a:pt x="54824" y="925"/>
                </a:lnTo>
                <a:lnTo>
                  <a:pt x="51916" y="2362"/>
                </a:lnTo>
                <a:lnTo>
                  <a:pt x="48920" y="4251"/>
                </a:lnTo>
                <a:lnTo>
                  <a:pt x="45731" y="6934"/>
                </a:lnTo>
                <a:lnTo>
                  <a:pt x="41671" y="8914"/>
                </a:lnTo>
                <a:lnTo>
                  <a:pt x="39928" y="6210"/>
                </a:lnTo>
                <a:lnTo>
                  <a:pt x="36526" y="2919"/>
                </a:lnTo>
                <a:lnTo>
                  <a:pt x="33642" y="1282"/>
                </a:lnTo>
                <a:lnTo>
                  <a:pt x="30151" y="252"/>
                </a:lnTo>
                <a:lnTo>
                  <a:pt x="25985" y="0"/>
                </a:lnTo>
                <a:lnTo>
                  <a:pt x="23101" y="0"/>
                </a:lnTo>
                <a:lnTo>
                  <a:pt x="20269" y="774"/>
                </a:lnTo>
                <a:lnTo>
                  <a:pt x="17463" y="2322"/>
                </a:lnTo>
                <a:lnTo>
                  <a:pt x="14655" y="3870"/>
                </a:lnTo>
                <a:lnTo>
                  <a:pt x="11747" y="6311"/>
                </a:lnTo>
                <a:lnTo>
                  <a:pt x="8776" y="9663"/>
                </a:lnTo>
                <a:lnTo>
                  <a:pt x="8776" y="2639"/>
                </a:lnTo>
                <a:lnTo>
                  <a:pt x="8561" y="1854"/>
                </a:lnTo>
                <a:lnTo>
                  <a:pt x="5980" y="861"/>
                </a:lnTo>
                <a:lnTo>
                  <a:pt x="2780" y="861"/>
                </a:lnTo>
                <a:lnTo>
                  <a:pt x="0" y="2639"/>
                </a:lnTo>
                <a:lnTo>
                  <a:pt x="0" y="55664"/>
                </a:lnTo>
                <a:lnTo>
                  <a:pt x="1332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5084097" y="4643380"/>
            <a:ext cx="12012" cy="78534"/>
          </a:xfrm>
          <a:custGeom>
            <a:avLst/>
            <a:gdLst/>
            <a:ahLst/>
            <a:cxnLst/>
            <a:rect l="l" t="t" r="r" b="b"/>
            <a:pathLst>
              <a:path w="12012" h="78534">
                <a:moveTo>
                  <a:pt x="0" y="5890"/>
                </a:moveTo>
                <a:lnTo>
                  <a:pt x="416" y="9651"/>
                </a:lnTo>
                <a:lnTo>
                  <a:pt x="3667" y="11657"/>
                </a:lnTo>
                <a:lnTo>
                  <a:pt x="8265" y="11657"/>
                </a:lnTo>
                <a:lnTo>
                  <a:pt x="11581" y="9601"/>
                </a:lnTo>
                <a:lnTo>
                  <a:pt x="12012" y="5764"/>
                </a:lnTo>
                <a:lnTo>
                  <a:pt x="11595" y="2005"/>
                </a:lnTo>
                <a:lnTo>
                  <a:pt x="8343" y="0"/>
                </a:lnTo>
                <a:lnTo>
                  <a:pt x="3746" y="0"/>
                </a:lnTo>
                <a:lnTo>
                  <a:pt x="431" y="2056"/>
                </a:lnTo>
                <a:lnTo>
                  <a:pt x="0" y="5890"/>
                </a:lnTo>
                <a:close/>
              </a:path>
              <a:path w="12012" h="78534">
                <a:moveTo>
                  <a:pt x="1165" y="23670"/>
                </a:moveTo>
                <a:lnTo>
                  <a:pt x="1165" y="76695"/>
                </a:lnTo>
                <a:lnTo>
                  <a:pt x="2512" y="78206"/>
                </a:lnTo>
                <a:lnTo>
                  <a:pt x="5053" y="78534"/>
                </a:lnTo>
                <a:lnTo>
                  <a:pt x="7796" y="78484"/>
                </a:lnTo>
                <a:lnTo>
                  <a:pt x="10896" y="76695"/>
                </a:lnTo>
                <a:lnTo>
                  <a:pt x="10896" y="23670"/>
                </a:lnTo>
                <a:lnTo>
                  <a:pt x="9550" y="22158"/>
                </a:lnTo>
                <a:lnTo>
                  <a:pt x="6983" y="21856"/>
                </a:lnTo>
                <a:lnTo>
                  <a:pt x="4279" y="21892"/>
                </a:lnTo>
                <a:lnTo>
                  <a:pt x="1165" y="2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5105501" y="4651027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3" y="50"/>
                </a:moveTo>
                <a:lnTo>
                  <a:pt x="9375" y="1893"/>
                </a:lnTo>
                <a:lnTo>
                  <a:pt x="9375" y="14504"/>
                </a:lnTo>
                <a:lnTo>
                  <a:pt x="1410" y="14569"/>
                </a:lnTo>
                <a:lnTo>
                  <a:pt x="50" y="17197"/>
                </a:lnTo>
                <a:lnTo>
                  <a:pt x="0" y="19977"/>
                </a:lnTo>
                <a:lnTo>
                  <a:pt x="1944" y="22569"/>
                </a:lnTo>
                <a:lnTo>
                  <a:pt x="9375" y="22569"/>
                </a:lnTo>
                <a:lnTo>
                  <a:pt x="9375" y="56617"/>
                </a:lnTo>
                <a:lnTo>
                  <a:pt x="9651" y="59284"/>
                </a:lnTo>
                <a:lnTo>
                  <a:pt x="10224" y="61545"/>
                </a:lnTo>
                <a:lnTo>
                  <a:pt x="11696" y="65660"/>
                </a:lnTo>
                <a:lnTo>
                  <a:pt x="14224" y="68605"/>
                </a:lnTo>
                <a:lnTo>
                  <a:pt x="17795" y="70434"/>
                </a:lnTo>
                <a:lnTo>
                  <a:pt x="22111" y="71528"/>
                </a:lnTo>
                <a:lnTo>
                  <a:pt x="25769" y="71528"/>
                </a:lnTo>
                <a:lnTo>
                  <a:pt x="28475" y="71236"/>
                </a:lnTo>
                <a:lnTo>
                  <a:pt x="31662" y="70512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5" y="61837"/>
                </a:lnTo>
                <a:lnTo>
                  <a:pt x="29631" y="62791"/>
                </a:lnTo>
                <a:lnTo>
                  <a:pt x="26507" y="63223"/>
                </a:lnTo>
                <a:lnTo>
                  <a:pt x="23724" y="63223"/>
                </a:lnTo>
                <a:lnTo>
                  <a:pt x="21780" y="62283"/>
                </a:lnTo>
                <a:lnTo>
                  <a:pt x="19624" y="58546"/>
                </a:lnTo>
                <a:lnTo>
                  <a:pt x="19090" y="55803"/>
                </a:lnTo>
                <a:lnTo>
                  <a:pt x="19090" y="22569"/>
                </a:lnTo>
                <a:lnTo>
                  <a:pt x="33289" y="22569"/>
                </a:lnTo>
                <a:lnTo>
                  <a:pt x="34646" y="19977"/>
                </a:lnTo>
                <a:lnTo>
                  <a:pt x="34596" y="17197"/>
                </a:lnTo>
                <a:lnTo>
                  <a:pt x="32702" y="14504"/>
                </a:lnTo>
                <a:lnTo>
                  <a:pt x="19090" y="14504"/>
                </a:lnTo>
                <a:lnTo>
                  <a:pt x="19090" y="1893"/>
                </a:lnTo>
                <a:lnTo>
                  <a:pt x="17730" y="331"/>
                </a:lnTo>
                <a:lnTo>
                  <a:pt x="15177" y="0"/>
                </a:lnTo>
                <a:lnTo>
                  <a:pt x="12473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5142326" y="4651027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84" y="50"/>
                </a:moveTo>
                <a:lnTo>
                  <a:pt x="9370" y="1893"/>
                </a:lnTo>
                <a:lnTo>
                  <a:pt x="9370" y="14504"/>
                </a:lnTo>
                <a:lnTo>
                  <a:pt x="1407" y="14569"/>
                </a:lnTo>
                <a:lnTo>
                  <a:pt x="50" y="17197"/>
                </a:lnTo>
                <a:lnTo>
                  <a:pt x="0" y="19977"/>
                </a:lnTo>
                <a:lnTo>
                  <a:pt x="1954" y="22569"/>
                </a:lnTo>
                <a:lnTo>
                  <a:pt x="9370" y="22569"/>
                </a:lnTo>
                <a:lnTo>
                  <a:pt x="9370" y="56617"/>
                </a:lnTo>
                <a:lnTo>
                  <a:pt x="9651" y="59284"/>
                </a:lnTo>
                <a:lnTo>
                  <a:pt x="10223" y="61545"/>
                </a:lnTo>
                <a:lnTo>
                  <a:pt x="11706" y="65660"/>
                </a:lnTo>
                <a:lnTo>
                  <a:pt x="14224" y="68605"/>
                </a:lnTo>
                <a:lnTo>
                  <a:pt x="17805" y="70434"/>
                </a:lnTo>
                <a:lnTo>
                  <a:pt x="22122" y="71528"/>
                </a:lnTo>
                <a:lnTo>
                  <a:pt x="25779" y="71528"/>
                </a:lnTo>
                <a:lnTo>
                  <a:pt x="28486" y="71236"/>
                </a:lnTo>
                <a:lnTo>
                  <a:pt x="31658" y="70512"/>
                </a:lnTo>
                <a:lnTo>
                  <a:pt x="34401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0" y="61837"/>
                </a:lnTo>
                <a:lnTo>
                  <a:pt x="29627" y="62791"/>
                </a:lnTo>
                <a:lnTo>
                  <a:pt x="26517" y="63223"/>
                </a:lnTo>
                <a:lnTo>
                  <a:pt x="23735" y="63223"/>
                </a:lnTo>
                <a:lnTo>
                  <a:pt x="21790" y="62283"/>
                </a:lnTo>
                <a:lnTo>
                  <a:pt x="19634" y="58546"/>
                </a:lnTo>
                <a:lnTo>
                  <a:pt x="19086" y="55803"/>
                </a:lnTo>
                <a:lnTo>
                  <a:pt x="19086" y="22569"/>
                </a:lnTo>
                <a:lnTo>
                  <a:pt x="33299" y="22569"/>
                </a:lnTo>
                <a:lnTo>
                  <a:pt x="34646" y="19977"/>
                </a:lnTo>
                <a:lnTo>
                  <a:pt x="34606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84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5185878" y="4664409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43"/>
                </a:moveTo>
                <a:lnTo>
                  <a:pt x="48323" y="18388"/>
                </a:lnTo>
                <a:lnTo>
                  <a:pt x="47448" y="15342"/>
                </a:lnTo>
                <a:lnTo>
                  <a:pt x="46573" y="12307"/>
                </a:lnTo>
                <a:lnTo>
                  <a:pt x="45176" y="9650"/>
                </a:lnTo>
                <a:lnTo>
                  <a:pt x="43294" y="7390"/>
                </a:lnTo>
                <a:lnTo>
                  <a:pt x="39002" y="3340"/>
                </a:lnTo>
                <a:lnTo>
                  <a:pt x="36083" y="2007"/>
                </a:lnTo>
                <a:lnTo>
                  <a:pt x="33149" y="661"/>
                </a:lnTo>
                <a:lnTo>
                  <a:pt x="29607" y="0"/>
                </a:lnTo>
                <a:lnTo>
                  <a:pt x="21553" y="0"/>
                </a:lnTo>
                <a:lnTo>
                  <a:pt x="18047" y="673"/>
                </a:lnTo>
                <a:lnTo>
                  <a:pt x="14912" y="2019"/>
                </a:lnTo>
                <a:lnTo>
                  <a:pt x="11747" y="3390"/>
                </a:lnTo>
                <a:lnTo>
                  <a:pt x="9083" y="5320"/>
                </a:lnTo>
                <a:lnTo>
                  <a:pt x="10073" y="23978"/>
                </a:lnTo>
                <a:lnTo>
                  <a:pt x="10530" y="19748"/>
                </a:lnTo>
                <a:lnTo>
                  <a:pt x="11863" y="15774"/>
                </a:lnTo>
                <a:lnTo>
                  <a:pt x="14033" y="12548"/>
                </a:lnTo>
                <a:lnTo>
                  <a:pt x="16790" y="9866"/>
                </a:lnTo>
                <a:lnTo>
                  <a:pt x="20422" y="8053"/>
                </a:lnTo>
                <a:lnTo>
                  <a:pt x="24955" y="7595"/>
                </a:lnTo>
                <a:lnTo>
                  <a:pt x="29657" y="7595"/>
                </a:lnTo>
                <a:lnTo>
                  <a:pt x="33200" y="9053"/>
                </a:lnTo>
                <a:lnTo>
                  <a:pt x="35575" y="11962"/>
                </a:lnTo>
                <a:lnTo>
                  <a:pt x="37973" y="14860"/>
                </a:lnTo>
                <a:lnTo>
                  <a:pt x="39118" y="18870"/>
                </a:lnTo>
                <a:lnTo>
                  <a:pt x="38991" y="23978"/>
                </a:lnTo>
                <a:lnTo>
                  <a:pt x="44985" y="31113"/>
                </a:lnTo>
                <a:lnTo>
                  <a:pt x="48388" y="29490"/>
                </a:lnTo>
                <a:lnTo>
                  <a:pt x="48780" y="26873"/>
                </a:lnTo>
                <a:lnTo>
                  <a:pt x="48780" y="21643"/>
                </a:lnTo>
                <a:close/>
              </a:path>
              <a:path w="48780" h="58254">
                <a:moveTo>
                  <a:pt x="0" y="29400"/>
                </a:moveTo>
                <a:lnTo>
                  <a:pt x="0" y="34188"/>
                </a:lnTo>
                <a:lnTo>
                  <a:pt x="572" y="38393"/>
                </a:lnTo>
                <a:lnTo>
                  <a:pt x="1703" y="42000"/>
                </a:lnTo>
                <a:lnTo>
                  <a:pt x="2833" y="45618"/>
                </a:lnTo>
                <a:lnTo>
                  <a:pt x="4536" y="48618"/>
                </a:lnTo>
                <a:lnTo>
                  <a:pt x="9018" y="53402"/>
                </a:lnTo>
                <a:lnTo>
                  <a:pt x="11761" y="55219"/>
                </a:lnTo>
                <a:lnTo>
                  <a:pt x="15038" y="56440"/>
                </a:lnTo>
                <a:lnTo>
                  <a:pt x="18328" y="57646"/>
                </a:lnTo>
                <a:lnTo>
                  <a:pt x="22151" y="58254"/>
                </a:lnTo>
                <a:lnTo>
                  <a:pt x="26507" y="58254"/>
                </a:lnTo>
                <a:lnTo>
                  <a:pt x="31381" y="58078"/>
                </a:lnTo>
                <a:lnTo>
                  <a:pt x="35827" y="57329"/>
                </a:lnTo>
                <a:lnTo>
                  <a:pt x="39460" y="56440"/>
                </a:lnTo>
                <a:lnTo>
                  <a:pt x="43588" y="54989"/>
                </a:lnTo>
                <a:lnTo>
                  <a:pt x="46382" y="52170"/>
                </a:lnTo>
                <a:lnTo>
                  <a:pt x="46534" y="49427"/>
                </a:lnTo>
                <a:lnTo>
                  <a:pt x="44463" y="46367"/>
                </a:lnTo>
                <a:lnTo>
                  <a:pt x="41897" y="47397"/>
                </a:lnTo>
                <a:lnTo>
                  <a:pt x="39269" y="48361"/>
                </a:lnTo>
                <a:lnTo>
                  <a:pt x="36134" y="49340"/>
                </a:lnTo>
                <a:lnTo>
                  <a:pt x="32184" y="50165"/>
                </a:lnTo>
                <a:lnTo>
                  <a:pt x="27421" y="50366"/>
                </a:lnTo>
                <a:lnTo>
                  <a:pt x="24221" y="50366"/>
                </a:lnTo>
                <a:lnTo>
                  <a:pt x="21513" y="49923"/>
                </a:lnTo>
                <a:lnTo>
                  <a:pt x="17082" y="48106"/>
                </a:lnTo>
                <a:lnTo>
                  <a:pt x="13907" y="45121"/>
                </a:lnTo>
                <a:lnTo>
                  <a:pt x="11545" y="41413"/>
                </a:lnTo>
                <a:lnTo>
                  <a:pt x="10364" y="36701"/>
                </a:lnTo>
                <a:lnTo>
                  <a:pt x="10073" y="34048"/>
                </a:lnTo>
                <a:lnTo>
                  <a:pt x="10073" y="31113"/>
                </a:lnTo>
                <a:lnTo>
                  <a:pt x="44985" y="31113"/>
                </a:lnTo>
                <a:lnTo>
                  <a:pt x="38991" y="23978"/>
                </a:lnTo>
                <a:lnTo>
                  <a:pt x="10073" y="23978"/>
                </a:lnTo>
                <a:lnTo>
                  <a:pt x="9083" y="5320"/>
                </a:lnTo>
                <a:lnTo>
                  <a:pt x="6857" y="7861"/>
                </a:lnTo>
                <a:lnTo>
                  <a:pt x="4636" y="10400"/>
                </a:lnTo>
                <a:lnTo>
                  <a:pt x="2934" y="13488"/>
                </a:lnTo>
                <a:lnTo>
                  <a:pt x="1753" y="17106"/>
                </a:lnTo>
                <a:lnTo>
                  <a:pt x="586" y="20739"/>
                </a:lnTo>
                <a:lnTo>
                  <a:pt x="0" y="24843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5245747" y="4639712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347" y="81191"/>
                </a:moveTo>
                <a:lnTo>
                  <a:pt x="43012" y="82144"/>
                </a:lnTo>
                <a:lnTo>
                  <a:pt x="45985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7" y="380"/>
                </a:lnTo>
                <a:lnTo>
                  <a:pt x="44805" y="0"/>
                </a:lnTo>
                <a:lnTo>
                  <a:pt x="42097" y="53"/>
                </a:lnTo>
                <a:lnTo>
                  <a:pt x="38987" y="1893"/>
                </a:lnTo>
                <a:lnTo>
                  <a:pt x="38987" y="32716"/>
                </a:lnTo>
                <a:lnTo>
                  <a:pt x="36485" y="30074"/>
                </a:lnTo>
                <a:lnTo>
                  <a:pt x="33947" y="28079"/>
                </a:lnTo>
                <a:lnTo>
                  <a:pt x="31355" y="26723"/>
                </a:lnTo>
                <a:lnTo>
                  <a:pt x="28788" y="25361"/>
                </a:lnTo>
                <a:lnTo>
                  <a:pt x="25958" y="24702"/>
                </a:lnTo>
                <a:lnTo>
                  <a:pt x="19126" y="24702"/>
                </a:lnTo>
                <a:lnTo>
                  <a:pt x="15835" y="25387"/>
                </a:lnTo>
                <a:lnTo>
                  <a:pt x="12978" y="26784"/>
                </a:lnTo>
                <a:lnTo>
                  <a:pt x="10147" y="28183"/>
                </a:lnTo>
                <a:lnTo>
                  <a:pt x="7747" y="30163"/>
                </a:lnTo>
                <a:lnTo>
                  <a:pt x="5828" y="32767"/>
                </a:lnTo>
                <a:lnTo>
                  <a:pt x="3898" y="35359"/>
                </a:lnTo>
                <a:lnTo>
                  <a:pt x="2451" y="38494"/>
                </a:lnTo>
                <a:lnTo>
                  <a:pt x="1471" y="42166"/>
                </a:lnTo>
                <a:lnTo>
                  <a:pt x="481" y="45835"/>
                </a:lnTo>
                <a:lnTo>
                  <a:pt x="0" y="49950"/>
                </a:lnTo>
                <a:lnTo>
                  <a:pt x="0" y="58345"/>
                </a:lnTo>
                <a:lnTo>
                  <a:pt x="381" y="62016"/>
                </a:lnTo>
                <a:lnTo>
                  <a:pt x="1165" y="65495"/>
                </a:lnTo>
                <a:lnTo>
                  <a:pt x="1954" y="68960"/>
                </a:lnTo>
                <a:lnTo>
                  <a:pt x="3210" y="71986"/>
                </a:lnTo>
                <a:lnTo>
                  <a:pt x="4902" y="74562"/>
                </a:lnTo>
                <a:lnTo>
                  <a:pt x="6616" y="77141"/>
                </a:lnTo>
                <a:lnTo>
                  <a:pt x="8851" y="79185"/>
                </a:lnTo>
                <a:lnTo>
                  <a:pt x="11606" y="80697"/>
                </a:lnTo>
                <a:lnTo>
                  <a:pt x="11098" y="63831"/>
                </a:lnTo>
                <a:lnTo>
                  <a:pt x="10680" y="61278"/>
                </a:lnTo>
                <a:lnTo>
                  <a:pt x="10274" y="58727"/>
                </a:lnTo>
                <a:lnTo>
                  <a:pt x="10068" y="56109"/>
                </a:lnTo>
                <a:lnTo>
                  <a:pt x="10068" y="53441"/>
                </a:lnTo>
                <a:lnTo>
                  <a:pt x="10309" y="48451"/>
                </a:lnTo>
                <a:lnTo>
                  <a:pt x="11289" y="43588"/>
                </a:lnTo>
                <a:lnTo>
                  <a:pt x="13157" y="39484"/>
                </a:lnTo>
                <a:lnTo>
                  <a:pt x="15645" y="36007"/>
                </a:lnTo>
                <a:lnTo>
                  <a:pt x="19100" y="33656"/>
                </a:lnTo>
                <a:lnTo>
                  <a:pt x="23672" y="33058"/>
                </a:lnTo>
                <a:lnTo>
                  <a:pt x="26351" y="33058"/>
                </a:lnTo>
                <a:lnTo>
                  <a:pt x="28903" y="33911"/>
                </a:lnTo>
                <a:lnTo>
                  <a:pt x="33817" y="37339"/>
                </a:lnTo>
                <a:lnTo>
                  <a:pt x="36360" y="39815"/>
                </a:lnTo>
                <a:lnTo>
                  <a:pt x="38987" y="43080"/>
                </a:lnTo>
                <a:lnTo>
                  <a:pt x="38987" y="64288"/>
                </a:lnTo>
                <a:lnTo>
                  <a:pt x="36017" y="67820"/>
                </a:lnTo>
                <a:lnTo>
                  <a:pt x="33260" y="70462"/>
                </a:lnTo>
                <a:lnTo>
                  <a:pt x="30693" y="72353"/>
                </a:lnTo>
                <a:lnTo>
                  <a:pt x="27010" y="74119"/>
                </a:lnTo>
                <a:lnTo>
                  <a:pt x="23266" y="74653"/>
                </a:lnTo>
                <a:lnTo>
                  <a:pt x="20713" y="74653"/>
                </a:lnTo>
                <a:lnTo>
                  <a:pt x="21549" y="82958"/>
                </a:lnTo>
                <a:lnTo>
                  <a:pt x="25120" y="82958"/>
                </a:lnTo>
                <a:lnTo>
                  <a:pt x="28421" y="82105"/>
                </a:lnTo>
                <a:lnTo>
                  <a:pt x="31419" y="80416"/>
                </a:lnTo>
                <a:lnTo>
                  <a:pt x="34429" y="78742"/>
                </a:lnTo>
                <a:lnTo>
                  <a:pt x="37324" y="76377"/>
                </a:lnTo>
                <a:lnTo>
                  <a:pt x="40118" y="73357"/>
                </a:lnTo>
                <a:lnTo>
                  <a:pt x="40118" y="80366"/>
                </a:lnTo>
                <a:lnTo>
                  <a:pt x="40347" y="81191"/>
                </a:lnTo>
                <a:close/>
              </a:path>
              <a:path w="48779" h="82958">
                <a:moveTo>
                  <a:pt x="11098" y="63831"/>
                </a:moveTo>
                <a:lnTo>
                  <a:pt x="11606" y="80697"/>
                </a:lnTo>
                <a:lnTo>
                  <a:pt x="14349" y="82195"/>
                </a:lnTo>
                <a:lnTo>
                  <a:pt x="17664" y="82958"/>
                </a:lnTo>
                <a:lnTo>
                  <a:pt x="21549" y="82958"/>
                </a:lnTo>
                <a:lnTo>
                  <a:pt x="20713" y="74653"/>
                </a:lnTo>
                <a:lnTo>
                  <a:pt x="18594" y="74040"/>
                </a:lnTo>
                <a:lnTo>
                  <a:pt x="15213" y="71654"/>
                </a:lnTo>
                <a:lnTo>
                  <a:pt x="12825" y="68087"/>
                </a:lnTo>
                <a:lnTo>
                  <a:pt x="11098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311847" y="4708357"/>
            <a:ext cx="12660" cy="13726"/>
          </a:xfrm>
          <a:custGeom>
            <a:avLst/>
            <a:gdLst/>
            <a:ahLst/>
            <a:cxnLst/>
            <a:rect l="l" t="t" r="r" b="b"/>
            <a:pathLst>
              <a:path w="12660" h="13726">
                <a:moveTo>
                  <a:pt x="12660" y="6767"/>
                </a:moveTo>
                <a:lnTo>
                  <a:pt x="12660" y="4064"/>
                </a:lnTo>
                <a:lnTo>
                  <a:pt x="12217" y="2260"/>
                </a:lnTo>
                <a:lnTo>
                  <a:pt x="8775" y="0"/>
                </a:lnTo>
                <a:lnTo>
                  <a:pt x="3973" y="0"/>
                </a:lnTo>
                <a:lnTo>
                  <a:pt x="1385" y="1381"/>
                </a:lnTo>
                <a:lnTo>
                  <a:pt x="0" y="4165"/>
                </a:lnTo>
                <a:lnTo>
                  <a:pt x="0" y="9662"/>
                </a:lnTo>
                <a:lnTo>
                  <a:pt x="1346" y="12369"/>
                </a:lnTo>
                <a:lnTo>
                  <a:pt x="3887" y="13726"/>
                </a:lnTo>
                <a:lnTo>
                  <a:pt x="8686" y="13726"/>
                </a:lnTo>
                <a:lnTo>
                  <a:pt x="11289" y="12330"/>
                </a:lnTo>
                <a:lnTo>
                  <a:pt x="12660" y="9561"/>
                </a:lnTo>
                <a:lnTo>
                  <a:pt x="12660" y="6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4608485" y="4897357"/>
            <a:ext cx="15872" cy="78548"/>
          </a:xfrm>
          <a:custGeom>
            <a:avLst/>
            <a:gdLst/>
            <a:ahLst/>
            <a:cxnLst/>
            <a:rect l="l" t="t" r="r" b="b"/>
            <a:pathLst>
              <a:path w="15872" h="78548">
                <a:moveTo>
                  <a:pt x="15872" y="76034"/>
                </a:moveTo>
                <a:lnTo>
                  <a:pt x="15872" y="2527"/>
                </a:lnTo>
                <a:lnTo>
                  <a:pt x="15493" y="1446"/>
                </a:lnTo>
                <a:lnTo>
                  <a:pt x="12787" y="290"/>
                </a:lnTo>
                <a:lnTo>
                  <a:pt x="9497" y="0"/>
                </a:lnTo>
                <a:lnTo>
                  <a:pt x="6412" y="0"/>
                </a:lnTo>
                <a:lnTo>
                  <a:pt x="3149" y="290"/>
                </a:lnTo>
                <a:lnTo>
                  <a:pt x="0" y="2527"/>
                </a:lnTo>
                <a:lnTo>
                  <a:pt x="0" y="76034"/>
                </a:lnTo>
                <a:lnTo>
                  <a:pt x="392" y="77115"/>
                </a:lnTo>
                <a:lnTo>
                  <a:pt x="3096" y="78256"/>
                </a:lnTo>
                <a:lnTo>
                  <a:pt x="6412" y="78548"/>
                </a:lnTo>
                <a:lnTo>
                  <a:pt x="9497" y="78548"/>
                </a:lnTo>
                <a:lnTo>
                  <a:pt x="12787" y="78256"/>
                </a:lnTo>
                <a:lnTo>
                  <a:pt x="15872" y="76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641498" y="4897475"/>
            <a:ext cx="64184" cy="78433"/>
          </a:xfrm>
          <a:custGeom>
            <a:avLst/>
            <a:gdLst/>
            <a:ahLst/>
            <a:cxnLst/>
            <a:rect l="l" t="t" r="r" b="b"/>
            <a:pathLst>
              <a:path w="64184" h="78433">
                <a:moveTo>
                  <a:pt x="14071" y="23393"/>
                </a:moveTo>
                <a:lnTo>
                  <a:pt x="13942" y="20509"/>
                </a:lnTo>
                <a:lnTo>
                  <a:pt x="13776" y="17626"/>
                </a:lnTo>
                <a:lnTo>
                  <a:pt x="13906" y="17626"/>
                </a:lnTo>
                <a:lnTo>
                  <a:pt x="15861" y="22428"/>
                </a:lnTo>
                <a:lnTo>
                  <a:pt x="18197" y="27432"/>
                </a:lnTo>
                <a:lnTo>
                  <a:pt x="20472" y="31939"/>
                </a:lnTo>
                <a:lnTo>
                  <a:pt x="39827" y="68324"/>
                </a:lnTo>
                <a:lnTo>
                  <a:pt x="40830" y="70333"/>
                </a:lnTo>
                <a:lnTo>
                  <a:pt x="43332" y="74499"/>
                </a:lnTo>
                <a:lnTo>
                  <a:pt x="45896" y="76986"/>
                </a:lnTo>
                <a:lnTo>
                  <a:pt x="48881" y="78066"/>
                </a:lnTo>
                <a:lnTo>
                  <a:pt x="58229" y="78192"/>
                </a:lnTo>
                <a:lnTo>
                  <a:pt x="60490" y="77864"/>
                </a:lnTo>
                <a:lnTo>
                  <a:pt x="63395" y="75730"/>
                </a:lnTo>
                <a:lnTo>
                  <a:pt x="64184" y="72543"/>
                </a:lnTo>
                <a:lnTo>
                  <a:pt x="64184" y="2185"/>
                </a:lnTo>
                <a:lnTo>
                  <a:pt x="61620" y="252"/>
                </a:lnTo>
                <a:lnTo>
                  <a:pt x="58637" y="0"/>
                </a:lnTo>
                <a:lnTo>
                  <a:pt x="55829" y="0"/>
                </a:lnTo>
                <a:lnTo>
                  <a:pt x="52804" y="252"/>
                </a:lnTo>
                <a:lnTo>
                  <a:pt x="49935" y="2578"/>
                </a:lnTo>
                <a:lnTo>
                  <a:pt x="50086" y="50864"/>
                </a:lnTo>
                <a:lnTo>
                  <a:pt x="50227" y="56603"/>
                </a:lnTo>
                <a:lnTo>
                  <a:pt x="48765" y="53392"/>
                </a:lnTo>
                <a:lnTo>
                  <a:pt x="47242" y="50177"/>
                </a:lnTo>
                <a:lnTo>
                  <a:pt x="45669" y="46875"/>
                </a:lnTo>
                <a:lnTo>
                  <a:pt x="44030" y="43561"/>
                </a:lnTo>
                <a:lnTo>
                  <a:pt x="42303" y="40233"/>
                </a:lnTo>
                <a:lnTo>
                  <a:pt x="40549" y="36817"/>
                </a:lnTo>
                <a:lnTo>
                  <a:pt x="25387" y="8356"/>
                </a:lnTo>
                <a:lnTo>
                  <a:pt x="23176" y="4420"/>
                </a:lnTo>
                <a:lnTo>
                  <a:pt x="20026" y="1332"/>
                </a:lnTo>
                <a:lnTo>
                  <a:pt x="17002" y="368"/>
                </a:lnTo>
                <a:lnTo>
                  <a:pt x="14198" y="241"/>
                </a:lnTo>
                <a:lnTo>
                  <a:pt x="4124" y="241"/>
                </a:lnTo>
                <a:lnTo>
                  <a:pt x="557" y="2592"/>
                </a:lnTo>
                <a:lnTo>
                  <a:pt x="0" y="5894"/>
                </a:lnTo>
                <a:lnTo>
                  <a:pt x="0" y="76252"/>
                </a:lnTo>
                <a:lnTo>
                  <a:pt x="2627" y="78131"/>
                </a:lnTo>
                <a:lnTo>
                  <a:pt x="5651" y="78433"/>
                </a:lnTo>
                <a:lnTo>
                  <a:pt x="8481" y="78433"/>
                </a:lnTo>
                <a:lnTo>
                  <a:pt x="11516" y="78131"/>
                </a:lnTo>
                <a:lnTo>
                  <a:pt x="14259" y="75855"/>
                </a:lnTo>
                <a:lnTo>
                  <a:pt x="14071" y="23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722789" y="4897710"/>
            <a:ext cx="43663" cy="78206"/>
          </a:xfrm>
          <a:custGeom>
            <a:avLst/>
            <a:gdLst/>
            <a:ahLst/>
            <a:cxnLst/>
            <a:rect l="l" t="t" r="r" b="b"/>
            <a:pathLst>
              <a:path w="43663" h="78206">
                <a:moveTo>
                  <a:pt x="0" y="5003"/>
                </a:moveTo>
                <a:lnTo>
                  <a:pt x="0" y="75552"/>
                </a:lnTo>
                <a:lnTo>
                  <a:pt x="396" y="76694"/>
                </a:lnTo>
                <a:lnTo>
                  <a:pt x="3100" y="77900"/>
                </a:lnTo>
                <a:lnTo>
                  <a:pt x="6400" y="78206"/>
                </a:lnTo>
                <a:lnTo>
                  <a:pt x="9500" y="78206"/>
                </a:lnTo>
                <a:lnTo>
                  <a:pt x="12776" y="77900"/>
                </a:lnTo>
                <a:lnTo>
                  <a:pt x="15876" y="75552"/>
                </a:lnTo>
                <a:lnTo>
                  <a:pt x="15876" y="46558"/>
                </a:lnTo>
                <a:lnTo>
                  <a:pt x="39750" y="46558"/>
                </a:lnTo>
                <a:lnTo>
                  <a:pt x="40996" y="46010"/>
                </a:lnTo>
                <a:lnTo>
                  <a:pt x="41950" y="43141"/>
                </a:lnTo>
                <a:lnTo>
                  <a:pt x="42101" y="40118"/>
                </a:lnTo>
                <a:lnTo>
                  <a:pt x="41950" y="37119"/>
                </a:lnTo>
                <a:lnTo>
                  <a:pt x="39750" y="33868"/>
                </a:lnTo>
                <a:lnTo>
                  <a:pt x="15876" y="33868"/>
                </a:lnTo>
                <a:lnTo>
                  <a:pt x="15876" y="12941"/>
                </a:lnTo>
                <a:lnTo>
                  <a:pt x="41313" y="12941"/>
                </a:lnTo>
                <a:lnTo>
                  <a:pt x="42558" y="12329"/>
                </a:lnTo>
                <a:lnTo>
                  <a:pt x="43512" y="9536"/>
                </a:lnTo>
                <a:lnTo>
                  <a:pt x="43663" y="6501"/>
                </a:lnTo>
                <a:lnTo>
                  <a:pt x="43663" y="5294"/>
                </a:lnTo>
                <a:lnTo>
                  <a:pt x="43408" y="2588"/>
                </a:lnTo>
                <a:lnTo>
                  <a:pt x="41313" y="0"/>
                </a:lnTo>
                <a:lnTo>
                  <a:pt x="3365" y="0"/>
                </a:lnTo>
                <a:lnTo>
                  <a:pt x="445" y="1968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779305" y="4897349"/>
            <a:ext cx="42760" cy="78206"/>
          </a:xfrm>
          <a:custGeom>
            <a:avLst/>
            <a:gdLst/>
            <a:ahLst/>
            <a:cxnLst/>
            <a:rect l="l" t="t" r="r" b="b"/>
            <a:pathLst>
              <a:path w="42760" h="78206">
                <a:moveTo>
                  <a:pt x="42760" y="71589"/>
                </a:moveTo>
                <a:lnTo>
                  <a:pt x="42760" y="70383"/>
                </a:lnTo>
                <a:lnTo>
                  <a:pt x="42505" y="67716"/>
                </a:lnTo>
                <a:lnTo>
                  <a:pt x="40359" y="65149"/>
                </a:lnTo>
                <a:lnTo>
                  <a:pt x="15872" y="65149"/>
                </a:lnTo>
                <a:lnTo>
                  <a:pt x="15872" y="2541"/>
                </a:lnTo>
                <a:lnTo>
                  <a:pt x="15493" y="1461"/>
                </a:lnTo>
                <a:lnTo>
                  <a:pt x="12787" y="306"/>
                </a:lnTo>
                <a:lnTo>
                  <a:pt x="9497" y="0"/>
                </a:lnTo>
                <a:lnTo>
                  <a:pt x="6412" y="0"/>
                </a:lnTo>
                <a:lnTo>
                  <a:pt x="3096" y="306"/>
                </a:lnTo>
                <a:lnTo>
                  <a:pt x="0" y="2541"/>
                </a:lnTo>
                <a:lnTo>
                  <a:pt x="0" y="73216"/>
                </a:lnTo>
                <a:lnTo>
                  <a:pt x="1346" y="77036"/>
                </a:lnTo>
                <a:lnTo>
                  <a:pt x="4683" y="78206"/>
                </a:lnTo>
                <a:lnTo>
                  <a:pt x="40359" y="78206"/>
                </a:lnTo>
                <a:lnTo>
                  <a:pt x="41972" y="77202"/>
                </a:lnTo>
                <a:lnTo>
                  <a:pt x="42605" y="74625"/>
                </a:lnTo>
                <a:lnTo>
                  <a:pt x="42760" y="71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4831304" y="4897353"/>
            <a:ext cx="63586" cy="79592"/>
          </a:xfrm>
          <a:custGeom>
            <a:avLst/>
            <a:gdLst/>
            <a:ahLst/>
            <a:cxnLst/>
            <a:rect l="l" t="t" r="r" b="b"/>
            <a:pathLst>
              <a:path w="63586" h="79592">
                <a:moveTo>
                  <a:pt x="3084" y="292"/>
                </a:moveTo>
                <a:lnTo>
                  <a:pt x="0" y="2527"/>
                </a:lnTo>
                <a:lnTo>
                  <a:pt x="0" y="54838"/>
                </a:lnTo>
                <a:lnTo>
                  <a:pt x="722" y="59180"/>
                </a:lnTo>
                <a:lnTo>
                  <a:pt x="2145" y="62891"/>
                </a:lnTo>
                <a:lnTo>
                  <a:pt x="3555" y="66600"/>
                </a:lnTo>
                <a:lnTo>
                  <a:pt x="5626" y="69696"/>
                </a:lnTo>
                <a:lnTo>
                  <a:pt x="8304" y="72186"/>
                </a:lnTo>
                <a:lnTo>
                  <a:pt x="10982" y="74674"/>
                </a:lnTo>
                <a:lnTo>
                  <a:pt x="14273" y="76517"/>
                </a:lnTo>
                <a:lnTo>
                  <a:pt x="18172" y="77749"/>
                </a:lnTo>
                <a:lnTo>
                  <a:pt x="22059" y="78969"/>
                </a:lnTo>
                <a:lnTo>
                  <a:pt x="26452" y="79592"/>
                </a:lnTo>
                <a:lnTo>
                  <a:pt x="36560" y="79592"/>
                </a:lnTo>
                <a:lnTo>
                  <a:pt x="41158" y="78905"/>
                </a:lnTo>
                <a:lnTo>
                  <a:pt x="45186" y="77533"/>
                </a:lnTo>
                <a:lnTo>
                  <a:pt x="49185" y="76175"/>
                </a:lnTo>
                <a:lnTo>
                  <a:pt x="52562" y="74192"/>
                </a:lnTo>
                <a:lnTo>
                  <a:pt x="55295" y="71589"/>
                </a:lnTo>
                <a:lnTo>
                  <a:pt x="58013" y="68972"/>
                </a:lnTo>
                <a:lnTo>
                  <a:pt x="60083" y="65785"/>
                </a:lnTo>
                <a:lnTo>
                  <a:pt x="61480" y="62014"/>
                </a:lnTo>
                <a:lnTo>
                  <a:pt x="62877" y="58254"/>
                </a:lnTo>
                <a:lnTo>
                  <a:pt x="63586" y="53975"/>
                </a:lnTo>
                <a:lnTo>
                  <a:pt x="63586" y="2527"/>
                </a:lnTo>
                <a:lnTo>
                  <a:pt x="63233" y="1447"/>
                </a:lnTo>
                <a:lnTo>
                  <a:pt x="60576" y="292"/>
                </a:lnTo>
                <a:lnTo>
                  <a:pt x="57350" y="0"/>
                </a:lnTo>
                <a:lnTo>
                  <a:pt x="54305" y="0"/>
                </a:lnTo>
                <a:lnTo>
                  <a:pt x="50990" y="292"/>
                </a:lnTo>
                <a:lnTo>
                  <a:pt x="47955" y="2527"/>
                </a:lnTo>
                <a:lnTo>
                  <a:pt x="47955" y="52106"/>
                </a:lnTo>
                <a:lnTo>
                  <a:pt x="47574" y="54547"/>
                </a:lnTo>
                <a:lnTo>
                  <a:pt x="46087" y="58837"/>
                </a:lnTo>
                <a:lnTo>
                  <a:pt x="43685" y="62114"/>
                </a:lnTo>
                <a:lnTo>
                  <a:pt x="40639" y="64695"/>
                </a:lnTo>
                <a:lnTo>
                  <a:pt x="36727" y="66203"/>
                </a:lnTo>
                <a:lnTo>
                  <a:pt x="32014" y="66586"/>
                </a:lnTo>
                <a:lnTo>
                  <a:pt x="27341" y="66219"/>
                </a:lnTo>
                <a:lnTo>
                  <a:pt x="23378" y="64745"/>
                </a:lnTo>
                <a:lnTo>
                  <a:pt x="20242" y="62139"/>
                </a:lnTo>
                <a:lnTo>
                  <a:pt x="17740" y="58776"/>
                </a:lnTo>
                <a:lnTo>
                  <a:pt x="16217" y="54241"/>
                </a:lnTo>
                <a:lnTo>
                  <a:pt x="15821" y="51573"/>
                </a:lnTo>
                <a:lnTo>
                  <a:pt x="15821" y="2527"/>
                </a:lnTo>
                <a:lnTo>
                  <a:pt x="15429" y="1447"/>
                </a:lnTo>
                <a:lnTo>
                  <a:pt x="12736" y="292"/>
                </a:lnTo>
                <a:lnTo>
                  <a:pt x="9460" y="0"/>
                </a:lnTo>
                <a:lnTo>
                  <a:pt x="6385" y="0"/>
                </a:lnTo>
                <a:lnTo>
                  <a:pt x="3084" y="2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4910742" y="4897706"/>
            <a:ext cx="46137" cy="77839"/>
          </a:xfrm>
          <a:custGeom>
            <a:avLst/>
            <a:gdLst/>
            <a:ahLst/>
            <a:cxnLst/>
            <a:rect l="l" t="t" r="r" b="b"/>
            <a:pathLst>
              <a:path w="46137" h="77839">
                <a:moveTo>
                  <a:pt x="0" y="5003"/>
                </a:moveTo>
                <a:lnTo>
                  <a:pt x="0" y="72859"/>
                </a:lnTo>
                <a:lnTo>
                  <a:pt x="1357" y="76683"/>
                </a:lnTo>
                <a:lnTo>
                  <a:pt x="4697" y="77839"/>
                </a:lnTo>
                <a:lnTo>
                  <a:pt x="43787" y="77839"/>
                </a:lnTo>
                <a:lnTo>
                  <a:pt x="45082" y="77296"/>
                </a:lnTo>
                <a:lnTo>
                  <a:pt x="45986" y="74562"/>
                </a:lnTo>
                <a:lnTo>
                  <a:pt x="46137" y="71654"/>
                </a:lnTo>
                <a:lnTo>
                  <a:pt x="45986" y="68734"/>
                </a:lnTo>
                <a:lnTo>
                  <a:pt x="43787" y="65458"/>
                </a:lnTo>
                <a:lnTo>
                  <a:pt x="15760" y="65458"/>
                </a:lnTo>
                <a:lnTo>
                  <a:pt x="15760" y="43498"/>
                </a:lnTo>
                <a:lnTo>
                  <a:pt x="39279" y="43498"/>
                </a:lnTo>
                <a:lnTo>
                  <a:pt x="40586" y="42990"/>
                </a:lnTo>
                <a:lnTo>
                  <a:pt x="41475" y="40373"/>
                </a:lnTo>
                <a:lnTo>
                  <a:pt x="41640" y="37490"/>
                </a:lnTo>
                <a:lnTo>
                  <a:pt x="41475" y="34621"/>
                </a:lnTo>
                <a:lnTo>
                  <a:pt x="39279" y="31409"/>
                </a:lnTo>
                <a:lnTo>
                  <a:pt x="15760" y="31409"/>
                </a:lnTo>
                <a:lnTo>
                  <a:pt x="15760" y="12397"/>
                </a:lnTo>
                <a:lnTo>
                  <a:pt x="43559" y="12397"/>
                </a:lnTo>
                <a:lnTo>
                  <a:pt x="44805" y="11850"/>
                </a:lnTo>
                <a:lnTo>
                  <a:pt x="45694" y="9118"/>
                </a:lnTo>
                <a:lnTo>
                  <a:pt x="45845" y="6275"/>
                </a:lnTo>
                <a:lnTo>
                  <a:pt x="45694" y="3290"/>
                </a:lnTo>
                <a:lnTo>
                  <a:pt x="43559" y="0"/>
                </a:lnTo>
                <a:lnTo>
                  <a:pt x="3376" y="0"/>
                </a:lnTo>
                <a:lnTo>
                  <a:pt x="457" y="1968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4971063" y="4897475"/>
            <a:ext cx="64184" cy="78433"/>
          </a:xfrm>
          <a:custGeom>
            <a:avLst/>
            <a:gdLst/>
            <a:ahLst/>
            <a:cxnLst/>
            <a:rect l="l" t="t" r="r" b="b"/>
            <a:pathLst>
              <a:path w="64184" h="78433">
                <a:moveTo>
                  <a:pt x="14072" y="23393"/>
                </a:moveTo>
                <a:lnTo>
                  <a:pt x="13943" y="20509"/>
                </a:lnTo>
                <a:lnTo>
                  <a:pt x="13780" y="17626"/>
                </a:lnTo>
                <a:lnTo>
                  <a:pt x="15862" y="22428"/>
                </a:lnTo>
                <a:lnTo>
                  <a:pt x="18197" y="27432"/>
                </a:lnTo>
                <a:lnTo>
                  <a:pt x="20459" y="31939"/>
                </a:lnTo>
                <a:lnTo>
                  <a:pt x="39827" y="68324"/>
                </a:lnTo>
                <a:lnTo>
                  <a:pt x="40831" y="70333"/>
                </a:lnTo>
                <a:lnTo>
                  <a:pt x="43333" y="74499"/>
                </a:lnTo>
                <a:lnTo>
                  <a:pt x="45896" y="76986"/>
                </a:lnTo>
                <a:lnTo>
                  <a:pt x="48881" y="78066"/>
                </a:lnTo>
                <a:lnTo>
                  <a:pt x="58230" y="78192"/>
                </a:lnTo>
                <a:lnTo>
                  <a:pt x="60491" y="77864"/>
                </a:lnTo>
                <a:lnTo>
                  <a:pt x="63399" y="75730"/>
                </a:lnTo>
                <a:lnTo>
                  <a:pt x="64184" y="72543"/>
                </a:lnTo>
                <a:lnTo>
                  <a:pt x="64184" y="2185"/>
                </a:lnTo>
                <a:lnTo>
                  <a:pt x="61621" y="252"/>
                </a:lnTo>
                <a:lnTo>
                  <a:pt x="58637" y="0"/>
                </a:lnTo>
                <a:lnTo>
                  <a:pt x="55829" y="0"/>
                </a:lnTo>
                <a:lnTo>
                  <a:pt x="52805" y="252"/>
                </a:lnTo>
                <a:lnTo>
                  <a:pt x="49936" y="2578"/>
                </a:lnTo>
                <a:lnTo>
                  <a:pt x="50091" y="50864"/>
                </a:lnTo>
                <a:lnTo>
                  <a:pt x="50227" y="56603"/>
                </a:lnTo>
                <a:lnTo>
                  <a:pt x="48769" y="53392"/>
                </a:lnTo>
                <a:lnTo>
                  <a:pt x="47242" y="50177"/>
                </a:lnTo>
                <a:lnTo>
                  <a:pt x="45655" y="46875"/>
                </a:lnTo>
                <a:lnTo>
                  <a:pt x="44032" y="43561"/>
                </a:lnTo>
                <a:lnTo>
                  <a:pt x="42303" y="40233"/>
                </a:lnTo>
                <a:lnTo>
                  <a:pt x="40551" y="36817"/>
                </a:lnTo>
                <a:lnTo>
                  <a:pt x="25387" y="8356"/>
                </a:lnTo>
                <a:lnTo>
                  <a:pt x="23177" y="4420"/>
                </a:lnTo>
                <a:lnTo>
                  <a:pt x="20026" y="1332"/>
                </a:lnTo>
                <a:lnTo>
                  <a:pt x="17006" y="368"/>
                </a:lnTo>
                <a:lnTo>
                  <a:pt x="14198" y="241"/>
                </a:lnTo>
                <a:lnTo>
                  <a:pt x="4126" y="241"/>
                </a:lnTo>
                <a:lnTo>
                  <a:pt x="558" y="2592"/>
                </a:lnTo>
                <a:lnTo>
                  <a:pt x="0" y="5894"/>
                </a:lnTo>
                <a:lnTo>
                  <a:pt x="0" y="76252"/>
                </a:lnTo>
                <a:lnTo>
                  <a:pt x="2628" y="78131"/>
                </a:lnTo>
                <a:lnTo>
                  <a:pt x="5652" y="78433"/>
                </a:lnTo>
                <a:lnTo>
                  <a:pt x="8486" y="78433"/>
                </a:lnTo>
                <a:lnTo>
                  <a:pt x="11520" y="78131"/>
                </a:lnTo>
                <a:lnTo>
                  <a:pt x="14263" y="75855"/>
                </a:lnTo>
                <a:lnTo>
                  <a:pt x="14072" y="23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5048622" y="4896446"/>
            <a:ext cx="57517" cy="80365"/>
          </a:xfrm>
          <a:custGeom>
            <a:avLst/>
            <a:gdLst/>
            <a:ahLst/>
            <a:cxnLst/>
            <a:rect l="l" t="t" r="r" b="b"/>
            <a:pathLst>
              <a:path w="57517" h="80365">
                <a:moveTo>
                  <a:pt x="21437" y="2717"/>
                </a:moveTo>
                <a:lnTo>
                  <a:pt x="17016" y="4521"/>
                </a:lnTo>
                <a:lnTo>
                  <a:pt x="13223" y="7174"/>
                </a:lnTo>
                <a:lnTo>
                  <a:pt x="10046" y="10655"/>
                </a:lnTo>
                <a:lnTo>
                  <a:pt x="6883" y="14147"/>
                </a:lnTo>
                <a:lnTo>
                  <a:pt x="4406" y="18453"/>
                </a:lnTo>
                <a:lnTo>
                  <a:pt x="2653" y="23594"/>
                </a:lnTo>
                <a:lnTo>
                  <a:pt x="878" y="28727"/>
                </a:lnTo>
                <a:lnTo>
                  <a:pt x="0" y="34592"/>
                </a:lnTo>
                <a:lnTo>
                  <a:pt x="0" y="47699"/>
                </a:lnTo>
                <a:lnTo>
                  <a:pt x="798" y="53402"/>
                </a:lnTo>
                <a:lnTo>
                  <a:pt x="2401" y="58290"/>
                </a:lnTo>
                <a:lnTo>
                  <a:pt x="3999" y="63193"/>
                </a:lnTo>
                <a:lnTo>
                  <a:pt x="6310" y="67269"/>
                </a:lnTo>
                <a:lnTo>
                  <a:pt x="9320" y="70534"/>
                </a:lnTo>
                <a:lnTo>
                  <a:pt x="12319" y="73809"/>
                </a:lnTo>
                <a:lnTo>
                  <a:pt x="15990" y="76262"/>
                </a:lnTo>
                <a:lnTo>
                  <a:pt x="20267" y="77900"/>
                </a:lnTo>
                <a:lnTo>
                  <a:pt x="24563" y="79552"/>
                </a:lnTo>
                <a:lnTo>
                  <a:pt x="29376" y="80365"/>
                </a:lnTo>
                <a:lnTo>
                  <a:pt x="37425" y="80365"/>
                </a:lnTo>
                <a:lnTo>
                  <a:pt x="39966" y="80149"/>
                </a:lnTo>
                <a:lnTo>
                  <a:pt x="42317" y="79717"/>
                </a:lnTo>
                <a:lnTo>
                  <a:pt x="46734" y="78713"/>
                </a:lnTo>
                <a:lnTo>
                  <a:pt x="50407" y="77392"/>
                </a:lnTo>
                <a:lnTo>
                  <a:pt x="54471" y="75257"/>
                </a:lnTo>
                <a:lnTo>
                  <a:pt x="56922" y="72604"/>
                </a:lnTo>
                <a:lnTo>
                  <a:pt x="57466" y="69875"/>
                </a:lnTo>
                <a:lnTo>
                  <a:pt x="57517" y="64716"/>
                </a:lnTo>
                <a:lnTo>
                  <a:pt x="56922" y="61351"/>
                </a:lnTo>
                <a:lnTo>
                  <a:pt x="54265" y="60958"/>
                </a:lnTo>
                <a:lnTo>
                  <a:pt x="51181" y="62966"/>
                </a:lnTo>
                <a:lnTo>
                  <a:pt x="48261" y="64565"/>
                </a:lnTo>
                <a:lnTo>
                  <a:pt x="44448" y="65962"/>
                </a:lnTo>
                <a:lnTo>
                  <a:pt x="39980" y="66951"/>
                </a:lnTo>
                <a:lnTo>
                  <a:pt x="34074" y="66951"/>
                </a:lnTo>
                <a:lnTo>
                  <a:pt x="31319" y="66433"/>
                </a:lnTo>
                <a:lnTo>
                  <a:pt x="28842" y="65364"/>
                </a:lnTo>
                <a:lnTo>
                  <a:pt x="24270" y="62685"/>
                </a:lnTo>
                <a:lnTo>
                  <a:pt x="20789" y="58355"/>
                </a:lnTo>
                <a:lnTo>
                  <a:pt x="19443" y="55598"/>
                </a:lnTo>
                <a:lnTo>
                  <a:pt x="18503" y="52246"/>
                </a:lnTo>
                <a:lnTo>
                  <a:pt x="17564" y="48905"/>
                </a:lnTo>
                <a:lnTo>
                  <a:pt x="17081" y="44931"/>
                </a:lnTo>
                <a:lnTo>
                  <a:pt x="17081" y="36193"/>
                </a:lnTo>
                <a:lnTo>
                  <a:pt x="17524" y="32445"/>
                </a:lnTo>
                <a:lnTo>
                  <a:pt x="18403" y="29119"/>
                </a:lnTo>
                <a:lnTo>
                  <a:pt x="19277" y="25779"/>
                </a:lnTo>
                <a:lnTo>
                  <a:pt x="20587" y="22960"/>
                </a:lnTo>
                <a:lnTo>
                  <a:pt x="22287" y="20609"/>
                </a:lnTo>
                <a:lnTo>
                  <a:pt x="26060" y="16459"/>
                </a:lnTo>
                <a:lnTo>
                  <a:pt x="30899" y="13931"/>
                </a:lnTo>
                <a:lnTo>
                  <a:pt x="33656" y="13294"/>
                </a:lnTo>
                <a:lnTo>
                  <a:pt x="39560" y="13294"/>
                </a:lnTo>
                <a:lnTo>
                  <a:pt x="44006" y="14349"/>
                </a:lnTo>
                <a:lnTo>
                  <a:pt x="47778" y="15835"/>
                </a:lnTo>
                <a:lnTo>
                  <a:pt x="50698" y="17564"/>
                </a:lnTo>
                <a:lnTo>
                  <a:pt x="53733" y="19745"/>
                </a:lnTo>
                <a:lnTo>
                  <a:pt x="56577" y="19112"/>
                </a:lnTo>
                <a:lnTo>
                  <a:pt x="57214" y="16545"/>
                </a:lnTo>
                <a:lnTo>
                  <a:pt x="57315" y="13484"/>
                </a:lnTo>
                <a:lnTo>
                  <a:pt x="57175" y="9892"/>
                </a:lnTo>
                <a:lnTo>
                  <a:pt x="56476" y="7275"/>
                </a:lnTo>
                <a:lnTo>
                  <a:pt x="53873" y="4737"/>
                </a:lnTo>
                <a:lnTo>
                  <a:pt x="51141" y="3210"/>
                </a:lnTo>
                <a:lnTo>
                  <a:pt x="47905" y="1968"/>
                </a:lnTo>
                <a:lnTo>
                  <a:pt x="44348" y="914"/>
                </a:lnTo>
                <a:lnTo>
                  <a:pt x="40349" y="190"/>
                </a:lnTo>
                <a:lnTo>
                  <a:pt x="36093" y="0"/>
                </a:lnTo>
                <a:lnTo>
                  <a:pt x="30758" y="0"/>
                </a:lnTo>
                <a:lnTo>
                  <a:pt x="25869" y="914"/>
                </a:lnTo>
                <a:lnTo>
                  <a:pt x="21437" y="2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5117749" y="4897706"/>
            <a:ext cx="46137" cy="77839"/>
          </a:xfrm>
          <a:custGeom>
            <a:avLst/>
            <a:gdLst/>
            <a:ahLst/>
            <a:cxnLst/>
            <a:rect l="l" t="t" r="r" b="b"/>
            <a:pathLst>
              <a:path w="46137" h="77839">
                <a:moveTo>
                  <a:pt x="0" y="5003"/>
                </a:moveTo>
                <a:lnTo>
                  <a:pt x="0" y="72859"/>
                </a:lnTo>
                <a:lnTo>
                  <a:pt x="1371" y="76683"/>
                </a:lnTo>
                <a:lnTo>
                  <a:pt x="4697" y="77839"/>
                </a:lnTo>
                <a:lnTo>
                  <a:pt x="43789" y="77839"/>
                </a:lnTo>
                <a:lnTo>
                  <a:pt x="45096" y="77296"/>
                </a:lnTo>
                <a:lnTo>
                  <a:pt x="45986" y="74562"/>
                </a:lnTo>
                <a:lnTo>
                  <a:pt x="46137" y="71654"/>
                </a:lnTo>
                <a:lnTo>
                  <a:pt x="45986" y="68734"/>
                </a:lnTo>
                <a:lnTo>
                  <a:pt x="43789" y="65458"/>
                </a:lnTo>
                <a:lnTo>
                  <a:pt x="15760" y="65458"/>
                </a:lnTo>
                <a:lnTo>
                  <a:pt x="15760" y="43498"/>
                </a:lnTo>
                <a:lnTo>
                  <a:pt x="39293" y="43498"/>
                </a:lnTo>
                <a:lnTo>
                  <a:pt x="40589" y="42990"/>
                </a:lnTo>
                <a:lnTo>
                  <a:pt x="41489" y="40373"/>
                </a:lnTo>
                <a:lnTo>
                  <a:pt x="41640" y="37490"/>
                </a:lnTo>
                <a:lnTo>
                  <a:pt x="41489" y="34621"/>
                </a:lnTo>
                <a:lnTo>
                  <a:pt x="39293" y="31409"/>
                </a:lnTo>
                <a:lnTo>
                  <a:pt x="15760" y="31409"/>
                </a:lnTo>
                <a:lnTo>
                  <a:pt x="15760" y="12397"/>
                </a:lnTo>
                <a:lnTo>
                  <a:pt x="43559" y="12397"/>
                </a:lnTo>
                <a:lnTo>
                  <a:pt x="44805" y="11850"/>
                </a:lnTo>
                <a:lnTo>
                  <a:pt x="45694" y="9118"/>
                </a:lnTo>
                <a:lnTo>
                  <a:pt x="45845" y="6275"/>
                </a:lnTo>
                <a:lnTo>
                  <a:pt x="45694" y="3290"/>
                </a:lnTo>
                <a:lnTo>
                  <a:pt x="43559" y="0"/>
                </a:lnTo>
                <a:lnTo>
                  <a:pt x="3376" y="0"/>
                </a:lnTo>
                <a:lnTo>
                  <a:pt x="457" y="1968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4605357" y="5048121"/>
            <a:ext cx="62038" cy="78357"/>
          </a:xfrm>
          <a:custGeom>
            <a:avLst/>
            <a:gdLst/>
            <a:ahLst/>
            <a:cxnLst/>
            <a:rect l="l" t="t" r="r" b="b"/>
            <a:pathLst>
              <a:path w="62038" h="78357">
                <a:moveTo>
                  <a:pt x="9878" y="67802"/>
                </a:moveTo>
                <a:lnTo>
                  <a:pt x="13078" y="71182"/>
                </a:lnTo>
                <a:lnTo>
                  <a:pt x="16991" y="73785"/>
                </a:lnTo>
                <a:lnTo>
                  <a:pt x="21628" y="75614"/>
                </a:lnTo>
                <a:lnTo>
                  <a:pt x="26262" y="77431"/>
                </a:lnTo>
                <a:lnTo>
                  <a:pt x="31531" y="78357"/>
                </a:lnTo>
                <a:lnTo>
                  <a:pt x="39344" y="78357"/>
                </a:lnTo>
                <a:lnTo>
                  <a:pt x="43253" y="77990"/>
                </a:lnTo>
                <a:lnTo>
                  <a:pt x="47152" y="77403"/>
                </a:lnTo>
                <a:lnTo>
                  <a:pt x="51000" y="76464"/>
                </a:lnTo>
                <a:lnTo>
                  <a:pt x="54673" y="75222"/>
                </a:lnTo>
                <a:lnTo>
                  <a:pt x="57962" y="73936"/>
                </a:lnTo>
                <a:lnTo>
                  <a:pt x="61325" y="71399"/>
                </a:lnTo>
                <a:lnTo>
                  <a:pt x="61861" y="68756"/>
                </a:lnTo>
                <a:lnTo>
                  <a:pt x="61861" y="39711"/>
                </a:lnTo>
                <a:lnTo>
                  <a:pt x="61098" y="36842"/>
                </a:lnTo>
                <a:lnTo>
                  <a:pt x="58266" y="35571"/>
                </a:lnTo>
                <a:lnTo>
                  <a:pt x="34058" y="35571"/>
                </a:lnTo>
                <a:lnTo>
                  <a:pt x="32104" y="38379"/>
                </a:lnTo>
                <a:lnTo>
                  <a:pt x="32054" y="41183"/>
                </a:lnTo>
                <a:lnTo>
                  <a:pt x="34058" y="43891"/>
                </a:lnTo>
                <a:lnTo>
                  <a:pt x="51724" y="43891"/>
                </a:lnTo>
                <a:lnTo>
                  <a:pt x="51724" y="66103"/>
                </a:lnTo>
                <a:lnTo>
                  <a:pt x="47407" y="68097"/>
                </a:lnTo>
                <a:lnTo>
                  <a:pt x="42570" y="69227"/>
                </a:lnTo>
                <a:lnTo>
                  <a:pt x="37832" y="69504"/>
                </a:lnTo>
                <a:lnTo>
                  <a:pt x="33858" y="69504"/>
                </a:lnTo>
                <a:lnTo>
                  <a:pt x="30210" y="68846"/>
                </a:lnTo>
                <a:lnTo>
                  <a:pt x="26898" y="67510"/>
                </a:lnTo>
                <a:lnTo>
                  <a:pt x="23583" y="66178"/>
                </a:lnTo>
                <a:lnTo>
                  <a:pt x="20725" y="64209"/>
                </a:lnTo>
                <a:lnTo>
                  <a:pt x="18338" y="61617"/>
                </a:lnTo>
                <a:lnTo>
                  <a:pt x="15937" y="59029"/>
                </a:lnTo>
                <a:lnTo>
                  <a:pt x="14057" y="55839"/>
                </a:lnTo>
                <a:lnTo>
                  <a:pt x="12700" y="52070"/>
                </a:lnTo>
                <a:lnTo>
                  <a:pt x="11353" y="48298"/>
                </a:lnTo>
                <a:lnTo>
                  <a:pt x="10666" y="43977"/>
                </a:lnTo>
                <a:lnTo>
                  <a:pt x="10666" y="34757"/>
                </a:lnTo>
                <a:lnTo>
                  <a:pt x="11289" y="30718"/>
                </a:lnTo>
                <a:lnTo>
                  <a:pt x="12534" y="26984"/>
                </a:lnTo>
                <a:lnTo>
                  <a:pt x="13766" y="23252"/>
                </a:lnTo>
                <a:lnTo>
                  <a:pt x="15544" y="20026"/>
                </a:lnTo>
                <a:lnTo>
                  <a:pt x="17856" y="17322"/>
                </a:lnTo>
                <a:lnTo>
                  <a:pt x="20177" y="14605"/>
                </a:lnTo>
                <a:lnTo>
                  <a:pt x="23011" y="12481"/>
                </a:lnTo>
                <a:lnTo>
                  <a:pt x="26337" y="10958"/>
                </a:lnTo>
                <a:lnTo>
                  <a:pt x="29678" y="9420"/>
                </a:lnTo>
                <a:lnTo>
                  <a:pt x="33450" y="8661"/>
                </a:lnTo>
                <a:lnTo>
                  <a:pt x="41183" y="8661"/>
                </a:lnTo>
                <a:lnTo>
                  <a:pt x="44246" y="9039"/>
                </a:lnTo>
                <a:lnTo>
                  <a:pt x="46810" y="9777"/>
                </a:lnTo>
                <a:lnTo>
                  <a:pt x="49387" y="10525"/>
                </a:lnTo>
                <a:lnTo>
                  <a:pt x="51598" y="11339"/>
                </a:lnTo>
                <a:lnTo>
                  <a:pt x="55295" y="13154"/>
                </a:lnTo>
                <a:lnTo>
                  <a:pt x="58963" y="15468"/>
                </a:lnTo>
                <a:lnTo>
                  <a:pt x="61732" y="14439"/>
                </a:lnTo>
                <a:lnTo>
                  <a:pt x="62038" y="11430"/>
                </a:lnTo>
                <a:lnTo>
                  <a:pt x="61747" y="8531"/>
                </a:lnTo>
                <a:lnTo>
                  <a:pt x="59245" y="5598"/>
                </a:lnTo>
                <a:lnTo>
                  <a:pt x="56526" y="3999"/>
                </a:lnTo>
                <a:lnTo>
                  <a:pt x="52880" y="2562"/>
                </a:lnTo>
                <a:lnTo>
                  <a:pt x="48628" y="1267"/>
                </a:lnTo>
                <a:lnTo>
                  <a:pt x="46075" y="759"/>
                </a:lnTo>
                <a:lnTo>
                  <a:pt x="43520" y="251"/>
                </a:lnTo>
                <a:lnTo>
                  <a:pt x="40791" y="0"/>
                </a:lnTo>
                <a:lnTo>
                  <a:pt x="32230" y="0"/>
                </a:lnTo>
                <a:lnTo>
                  <a:pt x="27075" y="949"/>
                </a:lnTo>
                <a:lnTo>
                  <a:pt x="22428" y="2854"/>
                </a:lnTo>
                <a:lnTo>
                  <a:pt x="17779" y="4762"/>
                </a:lnTo>
                <a:lnTo>
                  <a:pt x="13776" y="7440"/>
                </a:lnTo>
                <a:lnTo>
                  <a:pt x="10464" y="10896"/>
                </a:lnTo>
                <a:lnTo>
                  <a:pt x="7148" y="14349"/>
                </a:lnTo>
                <a:lnTo>
                  <a:pt x="4582" y="18539"/>
                </a:lnTo>
                <a:lnTo>
                  <a:pt x="2743" y="23442"/>
                </a:lnTo>
                <a:lnTo>
                  <a:pt x="924" y="28356"/>
                </a:lnTo>
                <a:lnTo>
                  <a:pt x="0" y="33832"/>
                </a:lnTo>
                <a:lnTo>
                  <a:pt x="0" y="45694"/>
                </a:lnTo>
                <a:lnTo>
                  <a:pt x="863" y="50951"/>
                </a:lnTo>
                <a:lnTo>
                  <a:pt x="2537" y="55662"/>
                </a:lnTo>
                <a:lnTo>
                  <a:pt x="4230" y="60375"/>
                </a:lnTo>
                <a:lnTo>
                  <a:pt x="6677" y="64425"/>
                </a:lnTo>
                <a:lnTo>
                  <a:pt x="9878" y="678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4684579" y="5043351"/>
            <a:ext cx="9730" cy="82421"/>
          </a:xfrm>
          <a:custGeom>
            <a:avLst/>
            <a:gdLst/>
            <a:ahLst/>
            <a:cxnLst/>
            <a:rect l="l" t="t" r="r" b="b"/>
            <a:pathLst>
              <a:path w="9730" h="82421">
                <a:moveTo>
                  <a:pt x="9730" y="80592"/>
                </a:moveTo>
                <a:lnTo>
                  <a:pt x="9730" y="1889"/>
                </a:lnTo>
                <a:lnTo>
                  <a:pt x="8370" y="317"/>
                </a:lnTo>
                <a:lnTo>
                  <a:pt x="5806" y="0"/>
                </a:lnTo>
                <a:lnTo>
                  <a:pt x="3114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091"/>
                </a:lnTo>
                <a:lnTo>
                  <a:pt x="3887" y="82421"/>
                </a:lnTo>
                <a:lnTo>
                  <a:pt x="6616" y="82382"/>
                </a:lnTo>
                <a:lnTo>
                  <a:pt x="9730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4708173" y="5068267"/>
            <a:ext cx="53021" cy="58268"/>
          </a:xfrm>
          <a:custGeom>
            <a:avLst/>
            <a:gdLst/>
            <a:ahLst/>
            <a:cxnLst/>
            <a:rect l="l" t="t" r="r" b="b"/>
            <a:pathLst>
              <a:path w="53021" h="58268">
                <a:moveTo>
                  <a:pt x="533" y="38112"/>
                </a:moveTo>
                <a:lnTo>
                  <a:pt x="1587" y="41654"/>
                </a:lnTo>
                <a:lnTo>
                  <a:pt x="2653" y="45186"/>
                </a:lnTo>
                <a:lnTo>
                  <a:pt x="4265" y="48185"/>
                </a:lnTo>
                <a:lnTo>
                  <a:pt x="8586" y="53135"/>
                </a:lnTo>
                <a:lnTo>
                  <a:pt x="11290" y="55015"/>
                </a:lnTo>
                <a:lnTo>
                  <a:pt x="10882" y="37172"/>
                </a:lnTo>
                <a:lnTo>
                  <a:pt x="10350" y="34620"/>
                </a:lnTo>
                <a:lnTo>
                  <a:pt x="10069" y="31888"/>
                </a:lnTo>
                <a:lnTo>
                  <a:pt x="10069" y="25958"/>
                </a:lnTo>
                <a:lnTo>
                  <a:pt x="10401" y="23166"/>
                </a:lnTo>
                <a:lnTo>
                  <a:pt x="11049" y="20613"/>
                </a:lnTo>
                <a:lnTo>
                  <a:pt x="11710" y="18060"/>
                </a:lnTo>
                <a:lnTo>
                  <a:pt x="12711" y="15850"/>
                </a:lnTo>
                <a:lnTo>
                  <a:pt x="15405" y="12128"/>
                </a:lnTo>
                <a:lnTo>
                  <a:pt x="19202" y="9665"/>
                </a:lnTo>
                <a:lnTo>
                  <a:pt x="23760" y="8127"/>
                </a:lnTo>
                <a:lnTo>
                  <a:pt x="29794" y="8127"/>
                </a:lnTo>
                <a:lnTo>
                  <a:pt x="32411" y="8686"/>
                </a:lnTo>
                <a:lnTo>
                  <a:pt x="36615" y="10935"/>
                </a:lnTo>
                <a:lnTo>
                  <a:pt x="39510" y="14377"/>
                </a:lnTo>
                <a:lnTo>
                  <a:pt x="41616" y="18529"/>
                </a:lnTo>
                <a:lnTo>
                  <a:pt x="42152" y="21080"/>
                </a:lnTo>
                <a:lnTo>
                  <a:pt x="42685" y="23647"/>
                </a:lnTo>
                <a:lnTo>
                  <a:pt x="42951" y="26351"/>
                </a:lnTo>
                <a:lnTo>
                  <a:pt x="42951" y="32284"/>
                </a:lnTo>
                <a:lnTo>
                  <a:pt x="42635" y="35088"/>
                </a:lnTo>
                <a:lnTo>
                  <a:pt x="41997" y="37641"/>
                </a:lnTo>
                <a:lnTo>
                  <a:pt x="41363" y="40196"/>
                </a:lnTo>
                <a:lnTo>
                  <a:pt x="40374" y="42392"/>
                </a:lnTo>
                <a:lnTo>
                  <a:pt x="37682" y="46087"/>
                </a:lnTo>
                <a:lnTo>
                  <a:pt x="33858" y="48538"/>
                </a:lnTo>
                <a:lnTo>
                  <a:pt x="29272" y="50076"/>
                </a:lnTo>
                <a:lnTo>
                  <a:pt x="30402" y="58268"/>
                </a:lnTo>
                <a:lnTo>
                  <a:pt x="34340" y="57530"/>
                </a:lnTo>
                <a:lnTo>
                  <a:pt x="37731" y="56043"/>
                </a:lnTo>
                <a:lnTo>
                  <a:pt x="41122" y="54585"/>
                </a:lnTo>
                <a:lnTo>
                  <a:pt x="43955" y="52527"/>
                </a:lnTo>
                <a:lnTo>
                  <a:pt x="46216" y="49899"/>
                </a:lnTo>
                <a:lnTo>
                  <a:pt x="48488" y="47270"/>
                </a:lnTo>
                <a:lnTo>
                  <a:pt x="50177" y="44132"/>
                </a:lnTo>
                <a:lnTo>
                  <a:pt x="51307" y="40499"/>
                </a:lnTo>
                <a:lnTo>
                  <a:pt x="52452" y="36882"/>
                </a:lnTo>
                <a:lnTo>
                  <a:pt x="53021" y="32892"/>
                </a:lnTo>
                <a:lnTo>
                  <a:pt x="53021" y="24141"/>
                </a:lnTo>
                <a:lnTo>
                  <a:pt x="52487" y="20142"/>
                </a:lnTo>
                <a:lnTo>
                  <a:pt x="51398" y="16610"/>
                </a:lnTo>
                <a:lnTo>
                  <a:pt x="50317" y="13082"/>
                </a:lnTo>
                <a:lnTo>
                  <a:pt x="48704" y="10072"/>
                </a:lnTo>
                <a:lnTo>
                  <a:pt x="44373" y="5129"/>
                </a:lnTo>
                <a:lnTo>
                  <a:pt x="41681" y="3239"/>
                </a:lnTo>
                <a:lnTo>
                  <a:pt x="38455" y="1954"/>
                </a:lnTo>
                <a:lnTo>
                  <a:pt x="35204" y="647"/>
                </a:lnTo>
                <a:lnTo>
                  <a:pt x="31407" y="0"/>
                </a:lnTo>
                <a:lnTo>
                  <a:pt x="22529" y="0"/>
                </a:lnTo>
                <a:lnTo>
                  <a:pt x="18580" y="722"/>
                </a:lnTo>
                <a:lnTo>
                  <a:pt x="15203" y="2184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19"/>
                </a:lnTo>
                <a:lnTo>
                  <a:pt x="4497" y="10947"/>
                </a:lnTo>
                <a:lnTo>
                  <a:pt x="2807" y="14071"/>
                </a:lnTo>
                <a:lnTo>
                  <a:pt x="1689" y="17703"/>
                </a:lnTo>
                <a:lnTo>
                  <a:pt x="558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3" y="38112"/>
                </a:lnTo>
                <a:close/>
              </a:path>
              <a:path w="53021" h="58268">
                <a:moveTo>
                  <a:pt x="13564" y="43854"/>
                </a:moveTo>
                <a:lnTo>
                  <a:pt x="11416" y="39725"/>
                </a:lnTo>
                <a:lnTo>
                  <a:pt x="10882" y="37172"/>
                </a:lnTo>
                <a:lnTo>
                  <a:pt x="11290" y="55015"/>
                </a:lnTo>
                <a:lnTo>
                  <a:pt x="14530" y="56325"/>
                </a:lnTo>
                <a:lnTo>
                  <a:pt x="17766" y="57607"/>
                </a:lnTo>
                <a:lnTo>
                  <a:pt x="21564" y="58268"/>
                </a:lnTo>
                <a:lnTo>
                  <a:pt x="30402" y="58268"/>
                </a:lnTo>
                <a:lnTo>
                  <a:pt x="29272" y="50076"/>
                </a:lnTo>
                <a:lnTo>
                  <a:pt x="23291" y="50076"/>
                </a:lnTo>
                <a:lnTo>
                  <a:pt x="20675" y="49517"/>
                </a:lnTo>
                <a:lnTo>
                  <a:pt x="16470" y="47282"/>
                </a:lnTo>
                <a:lnTo>
                  <a:pt x="13564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4775381" y="5043355"/>
            <a:ext cx="48780" cy="83185"/>
          </a:xfrm>
          <a:custGeom>
            <a:avLst/>
            <a:gdLst/>
            <a:ahLst/>
            <a:cxnLst/>
            <a:rect l="l" t="t" r="r" b="b"/>
            <a:pathLst>
              <a:path w="48780" h="83185">
                <a:moveTo>
                  <a:pt x="0" y="1879"/>
                </a:moveTo>
                <a:lnTo>
                  <a:pt x="0" y="80592"/>
                </a:lnTo>
                <a:lnTo>
                  <a:pt x="191" y="81406"/>
                </a:lnTo>
                <a:lnTo>
                  <a:pt x="2794" y="82370"/>
                </a:lnTo>
                <a:lnTo>
                  <a:pt x="5742" y="82370"/>
                </a:lnTo>
                <a:lnTo>
                  <a:pt x="8611" y="80592"/>
                </a:lnTo>
                <a:lnTo>
                  <a:pt x="8611" y="74101"/>
                </a:lnTo>
                <a:lnTo>
                  <a:pt x="11596" y="77086"/>
                </a:lnTo>
                <a:lnTo>
                  <a:pt x="14339" y="79362"/>
                </a:lnTo>
                <a:lnTo>
                  <a:pt x="17092" y="81064"/>
                </a:lnTo>
                <a:lnTo>
                  <a:pt x="19875" y="82331"/>
                </a:lnTo>
                <a:lnTo>
                  <a:pt x="22734" y="83004"/>
                </a:lnTo>
                <a:lnTo>
                  <a:pt x="19886" y="73950"/>
                </a:lnTo>
                <a:lnTo>
                  <a:pt x="14987" y="70548"/>
                </a:lnTo>
                <a:lnTo>
                  <a:pt x="12420" y="68046"/>
                </a:lnTo>
                <a:lnTo>
                  <a:pt x="9728" y="64792"/>
                </a:lnTo>
                <a:lnTo>
                  <a:pt x="9728" y="43635"/>
                </a:lnTo>
                <a:lnTo>
                  <a:pt x="12711" y="40053"/>
                </a:lnTo>
                <a:lnTo>
                  <a:pt x="15444" y="37464"/>
                </a:lnTo>
                <a:lnTo>
                  <a:pt x="18022" y="35585"/>
                </a:lnTo>
                <a:lnTo>
                  <a:pt x="21755" y="33807"/>
                </a:lnTo>
                <a:lnTo>
                  <a:pt x="25488" y="33271"/>
                </a:lnTo>
                <a:lnTo>
                  <a:pt x="24270" y="25069"/>
                </a:lnTo>
                <a:lnTo>
                  <a:pt x="21449" y="25689"/>
                </a:lnTo>
                <a:lnTo>
                  <a:pt x="18619" y="26884"/>
                </a:lnTo>
                <a:lnTo>
                  <a:pt x="15760" y="28458"/>
                </a:lnTo>
                <a:lnTo>
                  <a:pt x="12813" y="30667"/>
                </a:lnTo>
                <a:lnTo>
                  <a:pt x="9728" y="33627"/>
                </a:lnTo>
                <a:lnTo>
                  <a:pt x="9728" y="1879"/>
                </a:lnTo>
                <a:lnTo>
                  <a:pt x="8370" y="302"/>
                </a:lnTo>
                <a:lnTo>
                  <a:pt x="5817" y="0"/>
                </a:lnTo>
                <a:lnTo>
                  <a:pt x="3110" y="35"/>
                </a:lnTo>
                <a:lnTo>
                  <a:pt x="0" y="1879"/>
                </a:lnTo>
                <a:close/>
              </a:path>
              <a:path w="48780" h="83185">
                <a:moveTo>
                  <a:pt x="29643" y="83185"/>
                </a:moveTo>
                <a:lnTo>
                  <a:pt x="32879" y="82486"/>
                </a:lnTo>
                <a:lnTo>
                  <a:pt x="35712" y="81114"/>
                </a:lnTo>
                <a:lnTo>
                  <a:pt x="38531" y="79729"/>
                </a:lnTo>
                <a:lnTo>
                  <a:pt x="40918" y="77759"/>
                </a:lnTo>
                <a:lnTo>
                  <a:pt x="42862" y="75171"/>
                </a:lnTo>
                <a:lnTo>
                  <a:pt x="44805" y="72579"/>
                </a:lnTo>
                <a:lnTo>
                  <a:pt x="46278" y="69443"/>
                </a:lnTo>
                <a:lnTo>
                  <a:pt x="47283" y="65772"/>
                </a:lnTo>
                <a:lnTo>
                  <a:pt x="48286" y="62103"/>
                </a:lnTo>
                <a:lnTo>
                  <a:pt x="48780" y="57960"/>
                </a:lnTo>
                <a:lnTo>
                  <a:pt x="48780" y="49517"/>
                </a:lnTo>
                <a:lnTo>
                  <a:pt x="48398" y="45859"/>
                </a:lnTo>
                <a:lnTo>
                  <a:pt x="47599" y="42415"/>
                </a:lnTo>
                <a:lnTo>
                  <a:pt x="46826" y="38948"/>
                </a:lnTo>
                <a:lnTo>
                  <a:pt x="45580" y="35938"/>
                </a:lnTo>
                <a:lnTo>
                  <a:pt x="43865" y="33361"/>
                </a:lnTo>
                <a:lnTo>
                  <a:pt x="42152" y="30797"/>
                </a:lnTo>
                <a:lnTo>
                  <a:pt x="39942" y="28752"/>
                </a:lnTo>
                <a:lnTo>
                  <a:pt x="37209" y="27216"/>
                </a:lnTo>
                <a:lnTo>
                  <a:pt x="34481" y="25678"/>
                </a:lnTo>
                <a:lnTo>
                  <a:pt x="31191" y="24916"/>
                </a:lnTo>
                <a:lnTo>
                  <a:pt x="27331" y="24916"/>
                </a:lnTo>
                <a:lnTo>
                  <a:pt x="24270" y="25069"/>
                </a:lnTo>
                <a:lnTo>
                  <a:pt x="25488" y="33271"/>
                </a:lnTo>
                <a:lnTo>
                  <a:pt x="30135" y="33883"/>
                </a:lnTo>
                <a:lnTo>
                  <a:pt x="33541" y="36269"/>
                </a:lnTo>
                <a:lnTo>
                  <a:pt x="35918" y="39827"/>
                </a:lnTo>
                <a:lnTo>
                  <a:pt x="37666" y="44042"/>
                </a:lnTo>
                <a:lnTo>
                  <a:pt x="38088" y="46595"/>
                </a:lnTo>
                <a:lnTo>
                  <a:pt x="38494" y="49147"/>
                </a:lnTo>
                <a:lnTo>
                  <a:pt x="38710" y="51775"/>
                </a:lnTo>
                <a:lnTo>
                  <a:pt x="38710" y="54481"/>
                </a:lnTo>
                <a:lnTo>
                  <a:pt x="38455" y="59410"/>
                </a:lnTo>
                <a:lnTo>
                  <a:pt x="37476" y="64235"/>
                </a:lnTo>
                <a:lnTo>
                  <a:pt x="35596" y="68364"/>
                </a:lnTo>
                <a:lnTo>
                  <a:pt x="33110" y="71866"/>
                </a:lnTo>
                <a:lnTo>
                  <a:pt x="29617" y="74231"/>
                </a:lnTo>
                <a:lnTo>
                  <a:pt x="25081" y="74815"/>
                </a:lnTo>
                <a:lnTo>
                  <a:pt x="22428" y="74815"/>
                </a:lnTo>
                <a:lnTo>
                  <a:pt x="19886" y="73950"/>
                </a:lnTo>
                <a:lnTo>
                  <a:pt x="22734" y="83004"/>
                </a:lnTo>
                <a:lnTo>
                  <a:pt x="25985" y="83185"/>
                </a:lnTo>
                <a:lnTo>
                  <a:pt x="29643" y="83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4834652" y="5068274"/>
            <a:ext cx="43549" cy="58256"/>
          </a:xfrm>
          <a:custGeom>
            <a:avLst/>
            <a:gdLst/>
            <a:ahLst/>
            <a:cxnLst/>
            <a:rect l="l" t="t" r="r" b="b"/>
            <a:pathLst>
              <a:path w="43549" h="58256">
                <a:moveTo>
                  <a:pt x="1336" y="48945"/>
                </a:moveTo>
                <a:lnTo>
                  <a:pt x="3455" y="52642"/>
                </a:lnTo>
                <a:lnTo>
                  <a:pt x="6630" y="55385"/>
                </a:lnTo>
                <a:lnTo>
                  <a:pt x="10821" y="57175"/>
                </a:lnTo>
                <a:lnTo>
                  <a:pt x="15609" y="58256"/>
                </a:lnTo>
                <a:lnTo>
                  <a:pt x="21567" y="58256"/>
                </a:lnTo>
                <a:lnTo>
                  <a:pt x="24588" y="57571"/>
                </a:lnTo>
                <a:lnTo>
                  <a:pt x="27431" y="56186"/>
                </a:lnTo>
                <a:lnTo>
                  <a:pt x="31485" y="45443"/>
                </a:lnTo>
                <a:lnTo>
                  <a:pt x="27014" y="48704"/>
                </a:lnTo>
                <a:lnTo>
                  <a:pt x="22481" y="50662"/>
                </a:lnTo>
                <a:lnTo>
                  <a:pt x="16779" y="50662"/>
                </a:lnTo>
                <a:lnTo>
                  <a:pt x="12585" y="48211"/>
                </a:lnTo>
                <a:lnTo>
                  <a:pt x="9958" y="44399"/>
                </a:lnTo>
                <a:lnTo>
                  <a:pt x="9348" y="27406"/>
                </a:lnTo>
                <a:lnTo>
                  <a:pt x="7073" y="28854"/>
                </a:lnTo>
                <a:lnTo>
                  <a:pt x="3049" y="32144"/>
                </a:lnTo>
                <a:lnTo>
                  <a:pt x="622" y="36540"/>
                </a:lnTo>
                <a:lnTo>
                  <a:pt x="0" y="39128"/>
                </a:lnTo>
                <a:lnTo>
                  <a:pt x="0" y="44665"/>
                </a:lnTo>
                <a:lnTo>
                  <a:pt x="1336" y="48945"/>
                </a:lnTo>
                <a:close/>
              </a:path>
              <a:path w="43549" h="58256">
                <a:moveTo>
                  <a:pt x="37519" y="57430"/>
                </a:moveTo>
                <a:lnTo>
                  <a:pt x="40424" y="57495"/>
                </a:lnTo>
                <a:lnTo>
                  <a:pt x="43549" y="55717"/>
                </a:lnTo>
                <a:lnTo>
                  <a:pt x="43549" y="16664"/>
                </a:lnTo>
                <a:lnTo>
                  <a:pt x="43167" y="13780"/>
                </a:lnTo>
                <a:lnTo>
                  <a:pt x="41669" y="8827"/>
                </a:lnTo>
                <a:lnTo>
                  <a:pt x="38836" y="5093"/>
                </a:lnTo>
                <a:lnTo>
                  <a:pt x="35027" y="2146"/>
                </a:lnTo>
                <a:lnTo>
                  <a:pt x="32349" y="1285"/>
                </a:lnTo>
                <a:lnTo>
                  <a:pt x="29682" y="431"/>
                </a:lnTo>
                <a:lnTo>
                  <a:pt x="26441" y="0"/>
                </a:lnTo>
                <a:lnTo>
                  <a:pt x="20587" y="0"/>
                </a:lnTo>
                <a:lnTo>
                  <a:pt x="16563" y="547"/>
                </a:lnTo>
                <a:lnTo>
                  <a:pt x="12715" y="1396"/>
                </a:lnTo>
                <a:lnTo>
                  <a:pt x="9324" y="2542"/>
                </a:lnTo>
                <a:lnTo>
                  <a:pt x="6555" y="3849"/>
                </a:lnTo>
                <a:lnTo>
                  <a:pt x="2933" y="6706"/>
                </a:lnTo>
                <a:lnTo>
                  <a:pt x="2592" y="9591"/>
                </a:lnTo>
                <a:lnTo>
                  <a:pt x="3100" y="12420"/>
                </a:lnTo>
                <a:lnTo>
                  <a:pt x="5727" y="13082"/>
                </a:lnTo>
                <a:lnTo>
                  <a:pt x="8851" y="11318"/>
                </a:lnTo>
                <a:lnTo>
                  <a:pt x="11724" y="9946"/>
                </a:lnTo>
                <a:lnTo>
                  <a:pt x="15292" y="8737"/>
                </a:lnTo>
                <a:lnTo>
                  <a:pt x="19342" y="7887"/>
                </a:lnTo>
                <a:lnTo>
                  <a:pt x="23990" y="7887"/>
                </a:lnTo>
                <a:lnTo>
                  <a:pt x="27396" y="8676"/>
                </a:lnTo>
                <a:lnTo>
                  <a:pt x="30175" y="10008"/>
                </a:lnTo>
                <a:lnTo>
                  <a:pt x="32806" y="13388"/>
                </a:lnTo>
                <a:lnTo>
                  <a:pt x="33656" y="16523"/>
                </a:lnTo>
                <a:lnTo>
                  <a:pt x="33886" y="20373"/>
                </a:lnTo>
                <a:lnTo>
                  <a:pt x="33886" y="24498"/>
                </a:lnTo>
                <a:lnTo>
                  <a:pt x="22456" y="24498"/>
                </a:lnTo>
                <a:lnTo>
                  <a:pt x="18745" y="24869"/>
                </a:lnTo>
                <a:lnTo>
                  <a:pt x="15444" y="25593"/>
                </a:lnTo>
                <a:lnTo>
                  <a:pt x="12142" y="26316"/>
                </a:lnTo>
                <a:lnTo>
                  <a:pt x="9348" y="27406"/>
                </a:lnTo>
                <a:lnTo>
                  <a:pt x="9958" y="44399"/>
                </a:lnTo>
                <a:lnTo>
                  <a:pt x="9958" y="41645"/>
                </a:lnTo>
                <a:lnTo>
                  <a:pt x="10274" y="38610"/>
                </a:lnTo>
                <a:lnTo>
                  <a:pt x="12448" y="35064"/>
                </a:lnTo>
                <a:lnTo>
                  <a:pt x="15036" y="33314"/>
                </a:lnTo>
                <a:lnTo>
                  <a:pt x="18619" y="32195"/>
                </a:lnTo>
                <a:lnTo>
                  <a:pt x="22913" y="31511"/>
                </a:lnTo>
                <a:lnTo>
                  <a:pt x="33886" y="31511"/>
                </a:lnTo>
                <a:lnTo>
                  <a:pt x="33886" y="42760"/>
                </a:lnTo>
                <a:lnTo>
                  <a:pt x="31485" y="45443"/>
                </a:lnTo>
                <a:lnTo>
                  <a:pt x="27431" y="56186"/>
                </a:lnTo>
                <a:lnTo>
                  <a:pt x="30279" y="54814"/>
                </a:lnTo>
                <a:lnTo>
                  <a:pt x="32857" y="52895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9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4896029" y="5043351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89"/>
                </a:lnTo>
                <a:lnTo>
                  <a:pt x="8380" y="317"/>
                </a:lnTo>
                <a:lnTo>
                  <a:pt x="5817" y="0"/>
                </a:lnTo>
                <a:lnTo>
                  <a:pt x="3110" y="35"/>
                </a:lnTo>
                <a:lnTo>
                  <a:pt x="0" y="1889"/>
                </a:lnTo>
                <a:lnTo>
                  <a:pt x="0" y="80592"/>
                </a:lnTo>
                <a:lnTo>
                  <a:pt x="989" y="81939"/>
                </a:lnTo>
                <a:lnTo>
                  <a:pt x="3898" y="82421"/>
                </a:lnTo>
                <a:lnTo>
                  <a:pt x="6630" y="82382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4950659" y="5068274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63" y="57024"/>
                </a:moveTo>
                <a:lnTo>
                  <a:pt x="3873" y="57495"/>
                </a:lnTo>
                <a:lnTo>
                  <a:pt x="6605" y="57456"/>
                </a:lnTo>
                <a:lnTo>
                  <a:pt x="9701" y="55666"/>
                </a:lnTo>
                <a:lnTo>
                  <a:pt x="9701" y="20789"/>
                </a:lnTo>
                <a:lnTo>
                  <a:pt x="11087" y="18619"/>
                </a:lnTo>
                <a:lnTo>
                  <a:pt x="13474" y="15318"/>
                </a:lnTo>
                <a:lnTo>
                  <a:pt x="15709" y="12625"/>
                </a:lnTo>
                <a:lnTo>
                  <a:pt x="18784" y="10159"/>
                </a:lnTo>
                <a:lnTo>
                  <a:pt x="21628" y="9184"/>
                </a:lnTo>
                <a:lnTo>
                  <a:pt x="24904" y="9424"/>
                </a:lnTo>
                <a:lnTo>
                  <a:pt x="27903" y="10274"/>
                </a:lnTo>
                <a:lnTo>
                  <a:pt x="30872" y="8892"/>
                </a:lnTo>
                <a:lnTo>
                  <a:pt x="30948" y="3963"/>
                </a:lnTo>
                <a:lnTo>
                  <a:pt x="28943" y="939"/>
                </a:lnTo>
                <a:lnTo>
                  <a:pt x="26325" y="241"/>
                </a:lnTo>
                <a:lnTo>
                  <a:pt x="23774" y="0"/>
                </a:lnTo>
                <a:lnTo>
                  <a:pt x="20994" y="140"/>
                </a:lnTo>
                <a:lnTo>
                  <a:pt x="17613" y="1259"/>
                </a:lnTo>
                <a:lnTo>
                  <a:pt x="14136" y="3837"/>
                </a:lnTo>
                <a:lnTo>
                  <a:pt x="11595" y="6516"/>
                </a:lnTo>
                <a:lnTo>
                  <a:pt x="8761" y="10364"/>
                </a:lnTo>
                <a:lnTo>
                  <a:pt x="8761" y="2656"/>
                </a:lnTo>
                <a:lnTo>
                  <a:pt x="8559" y="1844"/>
                </a:lnTo>
                <a:lnTo>
                  <a:pt x="5982" y="853"/>
                </a:lnTo>
                <a:lnTo>
                  <a:pt x="2767" y="853"/>
                </a:lnTo>
                <a:lnTo>
                  <a:pt x="0" y="2656"/>
                </a:lnTo>
                <a:lnTo>
                  <a:pt x="0" y="55666"/>
                </a:lnTo>
                <a:lnTo>
                  <a:pt x="963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4986486" y="5068267"/>
            <a:ext cx="48783" cy="58265"/>
          </a:xfrm>
          <a:custGeom>
            <a:avLst/>
            <a:gdLst/>
            <a:ahLst/>
            <a:cxnLst/>
            <a:rect l="l" t="t" r="r" b="b"/>
            <a:pathLst>
              <a:path w="48783" h="58265">
                <a:moveTo>
                  <a:pt x="48783" y="21639"/>
                </a:moveTo>
                <a:lnTo>
                  <a:pt x="48326" y="18402"/>
                </a:lnTo>
                <a:lnTo>
                  <a:pt x="47448" y="15339"/>
                </a:lnTo>
                <a:lnTo>
                  <a:pt x="46573" y="12303"/>
                </a:lnTo>
                <a:lnTo>
                  <a:pt x="45176" y="9650"/>
                </a:lnTo>
                <a:lnTo>
                  <a:pt x="43296" y="7390"/>
                </a:lnTo>
                <a:lnTo>
                  <a:pt x="39001" y="3340"/>
                </a:lnTo>
                <a:lnTo>
                  <a:pt x="36083" y="2005"/>
                </a:lnTo>
                <a:lnTo>
                  <a:pt x="33148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73"/>
                </a:lnTo>
                <a:lnTo>
                  <a:pt x="14911" y="2029"/>
                </a:lnTo>
                <a:lnTo>
                  <a:pt x="11750" y="3390"/>
                </a:lnTo>
                <a:lnTo>
                  <a:pt x="9083" y="5331"/>
                </a:lnTo>
                <a:lnTo>
                  <a:pt x="10072" y="23975"/>
                </a:lnTo>
                <a:lnTo>
                  <a:pt x="10529" y="19745"/>
                </a:lnTo>
                <a:lnTo>
                  <a:pt x="11861" y="15770"/>
                </a:lnTo>
                <a:lnTo>
                  <a:pt x="14036" y="12560"/>
                </a:lnTo>
                <a:lnTo>
                  <a:pt x="16790" y="9866"/>
                </a:lnTo>
                <a:lnTo>
                  <a:pt x="20422" y="8049"/>
                </a:lnTo>
                <a:lnTo>
                  <a:pt x="24959" y="7606"/>
                </a:lnTo>
                <a:lnTo>
                  <a:pt x="29657" y="7606"/>
                </a:lnTo>
                <a:lnTo>
                  <a:pt x="33199" y="9053"/>
                </a:lnTo>
                <a:lnTo>
                  <a:pt x="35585" y="11962"/>
                </a:lnTo>
                <a:lnTo>
                  <a:pt x="37973" y="14856"/>
                </a:lnTo>
                <a:lnTo>
                  <a:pt x="39117" y="18870"/>
                </a:lnTo>
                <a:lnTo>
                  <a:pt x="38991" y="23975"/>
                </a:lnTo>
                <a:lnTo>
                  <a:pt x="44996" y="31114"/>
                </a:lnTo>
                <a:lnTo>
                  <a:pt x="48387" y="29486"/>
                </a:lnTo>
                <a:lnTo>
                  <a:pt x="48783" y="26873"/>
                </a:lnTo>
                <a:lnTo>
                  <a:pt x="48783" y="21639"/>
                </a:lnTo>
                <a:close/>
              </a:path>
              <a:path w="48783" h="58265">
                <a:moveTo>
                  <a:pt x="0" y="29400"/>
                </a:moveTo>
                <a:lnTo>
                  <a:pt x="0" y="34188"/>
                </a:lnTo>
                <a:lnTo>
                  <a:pt x="572" y="38389"/>
                </a:lnTo>
                <a:lnTo>
                  <a:pt x="1703" y="42011"/>
                </a:lnTo>
                <a:lnTo>
                  <a:pt x="2847" y="45618"/>
                </a:lnTo>
                <a:lnTo>
                  <a:pt x="4536" y="48614"/>
                </a:lnTo>
                <a:lnTo>
                  <a:pt x="9018" y="53402"/>
                </a:lnTo>
                <a:lnTo>
                  <a:pt x="11761" y="55219"/>
                </a:lnTo>
                <a:lnTo>
                  <a:pt x="15052" y="56436"/>
                </a:lnTo>
                <a:lnTo>
                  <a:pt x="18327" y="57642"/>
                </a:lnTo>
                <a:lnTo>
                  <a:pt x="22151" y="58265"/>
                </a:lnTo>
                <a:lnTo>
                  <a:pt x="26506" y="58265"/>
                </a:lnTo>
                <a:lnTo>
                  <a:pt x="31384" y="58074"/>
                </a:lnTo>
                <a:lnTo>
                  <a:pt x="35826" y="57326"/>
                </a:lnTo>
                <a:lnTo>
                  <a:pt x="39458" y="56436"/>
                </a:lnTo>
                <a:lnTo>
                  <a:pt x="43588" y="54989"/>
                </a:lnTo>
                <a:lnTo>
                  <a:pt x="46393" y="52170"/>
                </a:lnTo>
                <a:lnTo>
                  <a:pt x="46534" y="49427"/>
                </a:lnTo>
                <a:lnTo>
                  <a:pt x="44463" y="46367"/>
                </a:lnTo>
                <a:lnTo>
                  <a:pt x="41899" y="47393"/>
                </a:lnTo>
                <a:lnTo>
                  <a:pt x="39283" y="48373"/>
                </a:lnTo>
                <a:lnTo>
                  <a:pt x="36132" y="49336"/>
                </a:lnTo>
                <a:lnTo>
                  <a:pt x="32194" y="50164"/>
                </a:lnTo>
                <a:lnTo>
                  <a:pt x="27420" y="50366"/>
                </a:lnTo>
                <a:lnTo>
                  <a:pt x="24220" y="50366"/>
                </a:lnTo>
                <a:lnTo>
                  <a:pt x="21513" y="49921"/>
                </a:lnTo>
                <a:lnTo>
                  <a:pt x="17096" y="48106"/>
                </a:lnTo>
                <a:lnTo>
                  <a:pt x="13906" y="45121"/>
                </a:lnTo>
                <a:lnTo>
                  <a:pt x="11559" y="41413"/>
                </a:lnTo>
                <a:lnTo>
                  <a:pt x="10364" y="36701"/>
                </a:lnTo>
                <a:lnTo>
                  <a:pt x="10072" y="34048"/>
                </a:lnTo>
                <a:lnTo>
                  <a:pt x="10072" y="31114"/>
                </a:lnTo>
                <a:lnTo>
                  <a:pt x="44996" y="31114"/>
                </a:lnTo>
                <a:lnTo>
                  <a:pt x="38991" y="23975"/>
                </a:lnTo>
                <a:lnTo>
                  <a:pt x="10072" y="23975"/>
                </a:lnTo>
                <a:lnTo>
                  <a:pt x="9083" y="5331"/>
                </a:lnTo>
                <a:lnTo>
                  <a:pt x="6857" y="7858"/>
                </a:lnTo>
                <a:lnTo>
                  <a:pt x="4636" y="10400"/>
                </a:lnTo>
                <a:lnTo>
                  <a:pt x="2933" y="13484"/>
                </a:lnTo>
                <a:lnTo>
                  <a:pt x="1752" y="17117"/>
                </a:lnTo>
                <a:lnTo>
                  <a:pt x="586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5046112" y="5068274"/>
            <a:ext cx="43538" cy="58256"/>
          </a:xfrm>
          <a:custGeom>
            <a:avLst/>
            <a:gdLst/>
            <a:ahLst/>
            <a:cxnLst/>
            <a:rect l="l" t="t" r="r" b="b"/>
            <a:pathLst>
              <a:path w="43538" h="58256">
                <a:moveTo>
                  <a:pt x="1320" y="48945"/>
                </a:moveTo>
                <a:lnTo>
                  <a:pt x="3441" y="52642"/>
                </a:lnTo>
                <a:lnTo>
                  <a:pt x="6616" y="55385"/>
                </a:lnTo>
                <a:lnTo>
                  <a:pt x="10821" y="57175"/>
                </a:lnTo>
                <a:lnTo>
                  <a:pt x="15595" y="58256"/>
                </a:lnTo>
                <a:lnTo>
                  <a:pt x="21568" y="58256"/>
                </a:lnTo>
                <a:lnTo>
                  <a:pt x="24588" y="57571"/>
                </a:lnTo>
                <a:lnTo>
                  <a:pt x="27421" y="56186"/>
                </a:lnTo>
                <a:lnTo>
                  <a:pt x="31485" y="45443"/>
                </a:lnTo>
                <a:lnTo>
                  <a:pt x="27014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5" y="48211"/>
                </a:lnTo>
                <a:lnTo>
                  <a:pt x="9958" y="44399"/>
                </a:lnTo>
                <a:lnTo>
                  <a:pt x="9349" y="27406"/>
                </a:lnTo>
                <a:lnTo>
                  <a:pt x="7073" y="28854"/>
                </a:lnTo>
                <a:lnTo>
                  <a:pt x="3035" y="32144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5"/>
                </a:lnTo>
                <a:lnTo>
                  <a:pt x="1320" y="48945"/>
                </a:lnTo>
                <a:close/>
              </a:path>
              <a:path w="43538" h="58256">
                <a:moveTo>
                  <a:pt x="37515" y="57430"/>
                </a:moveTo>
                <a:lnTo>
                  <a:pt x="40424" y="57495"/>
                </a:lnTo>
                <a:lnTo>
                  <a:pt x="43538" y="55717"/>
                </a:lnTo>
                <a:lnTo>
                  <a:pt x="43538" y="16664"/>
                </a:lnTo>
                <a:lnTo>
                  <a:pt x="43157" y="13780"/>
                </a:lnTo>
                <a:lnTo>
                  <a:pt x="41669" y="8827"/>
                </a:lnTo>
                <a:lnTo>
                  <a:pt x="38826" y="5093"/>
                </a:lnTo>
                <a:lnTo>
                  <a:pt x="35013" y="2146"/>
                </a:lnTo>
                <a:lnTo>
                  <a:pt x="32349" y="1285"/>
                </a:lnTo>
                <a:lnTo>
                  <a:pt x="29667" y="431"/>
                </a:lnTo>
                <a:lnTo>
                  <a:pt x="26431" y="0"/>
                </a:lnTo>
                <a:lnTo>
                  <a:pt x="20574" y="0"/>
                </a:lnTo>
                <a:lnTo>
                  <a:pt x="16563" y="547"/>
                </a:lnTo>
                <a:lnTo>
                  <a:pt x="12701" y="1396"/>
                </a:lnTo>
                <a:lnTo>
                  <a:pt x="9324" y="2542"/>
                </a:lnTo>
                <a:lnTo>
                  <a:pt x="6541" y="3849"/>
                </a:lnTo>
                <a:lnTo>
                  <a:pt x="2933" y="6706"/>
                </a:lnTo>
                <a:lnTo>
                  <a:pt x="2592" y="9591"/>
                </a:lnTo>
                <a:lnTo>
                  <a:pt x="3088" y="12420"/>
                </a:lnTo>
                <a:lnTo>
                  <a:pt x="5727" y="13082"/>
                </a:lnTo>
                <a:lnTo>
                  <a:pt x="8841" y="11318"/>
                </a:lnTo>
                <a:lnTo>
                  <a:pt x="11710" y="9946"/>
                </a:lnTo>
                <a:lnTo>
                  <a:pt x="15293" y="8737"/>
                </a:lnTo>
                <a:lnTo>
                  <a:pt x="19343" y="7887"/>
                </a:lnTo>
                <a:lnTo>
                  <a:pt x="23980" y="7887"/>
                </a:lnTo>
                <a:lnTo>
                  <a:pt x="27396" y="8676"/>
                </a:lnTo>
                <a:lnTo>
                  <a:pt x="30175" y="10008"/>
                </a:lnTo>
                <a:lnTo>
                  <a:pt x="32792" y="13388"/>
                </a:lnTo>
                <a:lnTo>
                  <a:pt x="33656" y="16523"/>
                </a:lnTo>
                <a:lnTo>
                  <a:pt x="33872" y="20373"/>
                </a:lnTo>
                <a:lnTo>
                  <a:pt x="33872" y="24498"/>
                </a:lnTo>
                <a:lnTo>
                  <a:pt x="22453" y="24498"/>
                </a:lnTo>
                <a:lnTo>
                  <a:pt x="18745" y="24869"/>
                </a:lnTo>
                <a:lnTo>
                  <a:pt x="15444" y="25593"/>
                </a:lnTo>
                <a:lnTo>
                  <a:pt x="12142" y="26316"/>
                </a:lnTo>
                <a:lnTo>
                  <a:pt x="9349" y="27406"/>
                </a:lnTo>
                <a:lnTo>
                  <a:pt x="9958" y="44399"/>
                </a:lnTo>
                <a:lnTo>
                  <a:pt x="9958" y="41645"/>
                </a:lnTo>
                <a:lnTo>
                  <a:pt x="10264" y="38610"/>
                </a:lnTo>
                <a:lnTo>
                  <a:pt x="12434" y="35064"/>
                </a:lnTo>
                <a:lnTo>
                  <a:pt x="15026" y="33314"/>
                </a:lnTo>
                <a:lnTo>
                  <a:pt x="18619" y="32195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60"/>
                </a:lnTo>
                <a:lnTo>
                  <a:pt x="31485" y="45443"/>
                </a:lnTo>
                <a:lnTo>
                  <a:pt x="27421" y="56186"/>
                </a:lnTo>
                <a:lnTo>
                  <a:pt x="30279" y="54814"/>
                </a:lnTo>
                <a:lnTo>
                  <a:pt x="32857" y="52895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5103150" y="5068332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26"/>
                </a:moveTo>
                <a:lnTo>
                  <a:pt x="0" y="34343"/>
                </a:lnTo>
                <a:lnTo>
                  <a:pt x="508" y="38393"/>
                </a:lnTo>
                <a:lnTo>
                  <a:pt x="1551" y="41911"/>
                </a:lnTo>
                <a:lnTo>
                  <a:pt x="2592" y="45427"/>
                </a:lnTo>
                <a:lnTo>
                  <a:pt x="4104" y="48387"/>
                </a:lnTo>
                <a:lnTo>
                  <a:pt x="6098" y="50802"/>
                </a:lnTo>
                <a:lnTo>
                  <a:pt x="10540" y="55054"/>
                </a:lnTo>
                <a:lnTo>
                  <a:pt x="13489" y="56314"/>
                </a:lnTo>
                <a:lnTo>
                  <a:pt x="16433" y="57570"/>
                </a:lnTo>
                <a:lnTo>
                  <a:pt x="19814" y="58204"/>
                </a:lnTo>
                <a:lnTo>
                  <a:pt x="23609" y="58204"/>
                </a:lnTo>
                <a:lnTo>
                  <a:pt x="27255" y="58013"/>
                </a:lnTo>
                <a:lnTo>
                  <a:pt x="30708" y="57315"/>
                </a:lnTo>
                <a:lnTo>
                  <a:pt x="33783" y="56274"/>
                </a:lnTo>
                <a:lnTo>
                  <a:pt x="36575" y="55068"/>
                </a:lnTo>
                <a:lnTo>
                  <a:pt x="39776" y="53009"/>
                </a:lnTo>
                <a:lnTo>
                  <a:pt x="41655" y="50180"/>
                </a:lnTo>
                <a:lnTo>
                  <a:pt x="41821" y="47537"/>
                </a:lnTo>
                <a:lnTo>
                  <a:pt x="41796" y="46075"/>
                </a:lnTo>
                <a:lnTo>
                  <a:pt x="40947" y="43296"/>
                </a:lnTo>
                <a:lnTo>
                  <a:pt x="38268" y="44095"/>
                </a:lnTo>
                <a:lnTo>
                  <a:pt x="35143" y="46381"/>
                </a:lnTo>
                <a:lnTo>
                  <a:pt x="32435" y="48006"/>
                </a:lnTo>
                <a:lnTo>
                  <a:pt x="29060" y="49416"/>
                </a:lnTo>
                <a:lnTo>
                  <a:pt x="24855" y="49773"/>
                </a:lnTo>
                <a:lnTo>
                  <a:pt x="20397" y="49352"/>
                </a:lnTo>
                <a:lnTo>
                  <a:pt x="16751" y="47663"/>
                </a:lnTo>
                <a:lnTo>
                  <a:pt x="13957" y="44643"/>
                </a:lnTo>
                <a:lnTo>
                  <a:pt x="11751" y="40769"/>
                </a:lnTo>
                <a:lnTo>
                  <a:pt x="11102" y="38202"/>
                </a:lnTo>
                <a:lnTo>
                  <a:pt x="10454" y="35636"/>
                </a:lnTo>
                <a:lnTo>
                  <a:pt x="10134" y="32626"/>
                </a:lnTo>
                <a:lnTo>
                  <a:pt x="10134" y="22391"/>
                </a:lnTo>
                <a:lnTo>
                  <a:pt x="11380" y="17160"/>
                </a:lnTo>
                <a:lnTo>
                  <a:pt x="13870" y="13564"/>
                </a:lnTo>
                <a:lnTo>
                  <a:pt x="16358" y="9982"/>
                </a:lnTo>
                <a:lnTo>
                  <a:pt x="19940" y="8178"/>
                </a:lnTo>
                <a:lnTo>
                  <a:pt x="24627" y="8178"/>
                </a:lnTo>
                <a:lnTo>
                  <a:pt x="28868" y="8510"/>
                </a:lnTo>
                <a:lnTo>
                  <a:pt x="32209" y="9791"/>
                </a:lnTo>
                <a:lnTo>
                  <a:pt x="34811" y="11302"/>
                </a:lnTo>
                <a:lnTo>
                  <a:pt x="37731" y="13449"/>
                </a:lnTo>
                <a:lnTo>
                  <a:pt x="40272" y="14428"/>
                </a:lnTo>
                <a:lnTo>
                  <a:pt x="41579" y="11826"/>
                </a:lnTo>
                <a:lnTo>
                  <a:pt x="41530" y="8535"/>
                </a:lnTo>
                <a:lnTo>
                  <a:pt x="40349" y="5651"/>
                </a:lnTo>
                <a:lnTo>
                  <a:pt x="37605" y="3469"/>
                </a:lnTo>
                <a:lnTo>
                  <a:pt x="34048" y="1701"/>
                </a:lnTo>
                <a:lnTo>
                  <a:pt x="31244" y="777"/>
                </a:lnTo>
                <a:lnTo>
                  <a:pt x="28069" y="154"/>
                </a:lnTo>
                <a:lnTo>
                  <a:pt x="24739" y="0"/>
                </a:lnTo>
                <a:lnTo>
                  <a:pt x="21247" y="0"/>
                </a:lnTo>
                <a:lnTo>
                  <a:pt x="17997" y="571"/>
                </a:lnTo>
                <a:lnTo>
                  <a:pt x="14987" y="1742"/>
                </a:lnTo>
                <a:lnTo>
                  <a:pt x="11977" y="2882"/>
                </a:lnTo>
                <a:lnTo>
                  <a:pt x="9375" y="4662"/>
                </a:lnTo>
                <a:lnTo>
                  <a:pt x="4942" y="9464"/>
                </a:lnTo>
                <a:lnTo>
                  <a:pt x="3190" y="12534"/>
                </a:lnTo>
                <a:lnTo>
                  <a:pt x="1904" y="16282"/>
                </a:lnTo>
                <a:lnTo>
                  <a:pt x="637" y="20030"/>
                </a:lnTo>
                <a:lnTo>
                  <a:pt x="0" y="2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5157655" y="5043351"/>
            <a:ext cx="45659" cy="82421"/>
          </a:xfrm>
          <a:custGeom>
            <a:avLst/>
            <a:gdLst/>
            <a:ahLst/>
            <a:cxnLst/>
            <a:rect l="l" t="t" r="r" b="b"/>
            <a:pathLst>
              <a:path w="45659" h="82421">
                <a:moveTo>
                  <a:pt x="35930" y="49542"/>
                </a:moveTo>
                <a:lnTo>
                  <a:pt x="35930" y="80592"/>
                </a:lnTo>
                <a:lnTo>
                  <a:pt x="36931" y="81939"/>
                </a:lnTo>
                <a:lnTo>
                  <a:pt x="39841" y="82421"/>
                </a:lnTo>
                <a:lnTo>
                  <a:pt x="42558" y="82382"/>
                </a:lnTo>
                <a:lnTo>
                  <a:pt x="45659" y="80592"/>
                </a:lnTo>
                <a:lnTo>
                  <a:pt x="45659" y="44485"/>
                </a:lnTo>
                <a:lnTo>
                  <a:pt x="45341" y="41234"/>
                </a:lnTo>
                <a:lnTo>
                  <a:pt x="44693" y="38541"/>
                </a:lnTo>
                <a:lnTo>
                  <a:pt x="44030" y="35877"/>
                </a:lnTo>
                <a:lnTo>
                  <a:pt x="41479" y="31521"/>
                </a:lnTo>
                <a:lnTo>
                  <a:pt x="38026" y="27914"/>
                </a:lnTo>
                <a:lnTo>
                  <a:pt x="33199" y="25513"/>
                </a:lnTo>
                <a:lnTo>
                  <a:pt x="30228" y="24916"/>
                </a:lnTo>
                <a:lnTo>
                  <a:pt x="23813" y="24916"/>
                </a:lnTo>
                <a:lnTo>
                  <a:pt x="20980" y="25638"/>
                </a:lnTo>
                <a:lnTo>
                  <a:pt x="18150" y="27061"/>
                </a:lnTo>
                <a:lnTo>
                  <a:pt x="15317" y="28497"/>
                </a:lnTo>
                <a:lnTo>
                  <a:pt x="12509" y="30683"/>
                </a:lnTo>
                <a:lnTo>
                  <a:pt x="9730" y="33642"/>
                </a:lnTo>
                <a:lnTo>
                  <a:pt x="9730" y="1889"/>
                </a:lnTo>
                <a:lnTo>
                  <a:pt x="8359" y="317"/>
                </a:lnTo>
                <a:lnTo>
                  <a:pt x="5806" y="0"/>
                </a:lnTo>
                <a:lnTo>
                  <a:pt x="3098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091"/>
                </a:lnTo>
                <a:lnTo>
                  <a:pt x="3887" y="82421"/>
                </a:lnTo>
                <a:lnTo>
                  <a:pt x="6616" y="82382"/>
                </a:lnTo>
                <a:lnTo>
                  <a:pt x="9730" y="80592"/>
                </a:lnTo>
                <a:lnTo>
                  <a:pt x="9730" y="43534"/>
                </a:lnTo>
                <a:lnTo>
                  <a:pt x="12397" y="40194"/>
                </a:lnTo>
                <a:lnTo>
                  <a:pt x="14950" y="37655"/>
                </a:lnTo>
                <a:lnTo>
                  <a:pt x="17373" y="35928"/>
                </a:lnTo>
                <a:lnTo>
                  <a:pt x="22251" y="33336"/>
                </a:lnTo>
                <a:lnTo>
                  <a:pt x="26570" y="33336"/>
                </a:lnTo>
                <a:lnTo>
                  <a:pt x="29657" y="34401"/>
                </a:lnTo>
                <a:lnTo>
                  <a:pt x="32259" y="36130"/>
                </a:lnTo>
                <a:lnTo>
                  <a:pt x="34077" y="38797"/>
                </a:lnTo>
                <a:lnTo>
                  <a:pt x="35233" y="42227"/>
                </a:lnTo>
                <a:lnTo>
                  <a:pt x="35930" y="46518"/>
                </a:lnTo>
                <a:lnTo>
                  <a:pt x="35930" y="495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5214214" y="5112212"/>
            <a:ext cx="19151" cy="30251"/>
          </a:xfrm>
          <a:custGeom>
            <a:avLst/>
            <a:gdLst/>
            <a:ahLst/>
            <a:cxnLst/>
            <a:rect l="l" t="t" r="r" b="b"/>
            <a:pathLst>
              <a:path w="19151" h="30251">
                <a:moveTo>
                  <a:pt x="19151" y="4773"/>
                </a:moveTo>
                <a:lnTo>
                  <a:pt x="19037" y="2868"/>
                </a:lnTo>
                <a:lnTo>
                  <a:pt x="16786" y="292"/>
                </a:lnTo>
                <a:lnTo>
                  <a:pt x="13561" y="0"/>
                </a:lnTo>
                <a:lnTo>
                  <a:pt x="10958" y="190"/>
                </a:lnTo>
                <a:lnTo>
                  <a:pt x="8380" y="1612"/>
                </a:lnTo>
                <a:lnTo>
                  <a:pt x="7833" y="4773"/>
                </a:lnTo>
                <a:lnTo>
                  <a:pt x="7833" y="12318"/>
                </a:lnTo>
                <a:lnTo>
                  <a:pt x="0" y="28508"/>
                </a:lnTo>
                <a:lnTo>
                  <a:pt x="1548" y="30251"/>
                </a:lnTo>
                <a:lnTo>
                  <a:pt x="4622" y="30200"/>
                </a:lnTo>
                <a:lnTo>
                  <a:pt x="7542" y="28638"/>
                </a:lnTo>
                <a:lnTo>
                  <a:pt x="15619" y="16496"/>
                </a:lnTo>
                <a:lnTo>
                  <a:pt x="17297" y="13702"/>
                </a:lnTo>
                <a:lnTo>
                  <a:pt x="18374" y="11023"/>
                </a:lnTo>
                <a:lnTo>
                  <a:pt x="18972" y="8139"/>
                </a:lnTo>
                <a:lnTo>
                  <a:pt x="19151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5274320" y="5043585"/>
            <a:ext cx="48783" cy="82955"/>
          </a:xfrm>
          <a:custGeom>
            <a:avLst/>
            <a:gdLst/>
            <a:ahLst/>
            <a:cxnLst/>
            <a:rect l="l" t="t" r="r" b="b"/>
            <a:pathLst>
              <a:path w="48783" h="82955">
                <a:moveTo>
                  <a:pt x="40121" y="73339"/>
                </a:moveTo>
                <a:lnTo>
                  <a:pt x="40121" y="80363"/>
                </a:lnTo>
                <a:lnTo>
                  <a:pt x="40349" y="81177"/>
                </a:lnTo>
                <a:lnTo>
                  <a:pt x="43016" y="82141"/>
                </a:lnTo>
                <a:lnTo>
                  <a:pt x="45986" y="82141"/>
                </a:lnTo>
                <a:lnTo>
                  <a:pt x="48783" y="80363"/>
                </a:lnTo>
                <a:lnTo>
                  <a:pt x="48783" y="1891"/>
                </a:lnTo>
                <a:lnTo>
                  <a:pt x="47358" y="367"/>
                </a:lnTo>
                <a:lnTo>
                  <a:pt x="44805" y="0"/>
                </a:lnTo>
                <a:lnTo>
                  <a:pt x="42101" y="50"/>
                </a:lnTo>
                <a:lnTo>
                  <a:pt x="38991" y="1891"/>
                </a:lnTo>
                <a:lnTo>
                  <a:pt x="38991" y="32702"/>
                </a:lnTo>
                <a:lnTo>
                  <a:pt x="36489" y="30071"/>
                </a:lnTo>
                <a:lnTo>
                  <a:pt x="33948" y="28065"/>
                </a:lnTo>
                <a:lnTo>
                  <a:pt x="31356" y="26719"/>
                </a:lnTo>
                <a:lnTo>
                  <a:pt x="28793" y="25347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73"/>
                </a:lnTo>
                <a:lnTo>
                  <a:pt x="12981" y="26770"/>
                </a:lnTo>
                <a:lnTo>
                  <a:pt x="10148" y="28167"/>
                </a:lnTo>
                <a:lnTo>
                  <a:pt x="7747" y="30161"/>
                </a:lnTo>
                <a:lnTo>
                  <a:pt x="5831" y="32753"/>
                </a:lnTo>
                <a:lnTo>
                  <a:pt x="3898" y="35355"/>
                </a:lnTo>
                <a:lnTo>
                  <a:pt x="2452" y="38481"/>
                </a:lnTo>
                <a:lnTo>
                  <a:pt x="1475" y="42148"/>
                </a:lnTo>
                <a:lnTo>
                  <a:pt x="482" y="45821"/>
                </a:lnTo>
                <a:lnTo>
                  <a:pt x="0" y="49936"/>
                </a:lnTo>
                <a:lnTo>
                  <a:pt x="0" y="58342"/>
                </a:lnTo>
                <a:lnTo>
                  <a:pt x="382" y="62000"/>
                </a:lnTo>
                <a:lnTo>
                  <a:pt x="1169" y="65481"/>
                </a:lnTo>
                <a:lnTo>
                  <a:pt x="1958" y="68947"/>
                </a:lnTo>
                <a:lnTo>
                  <a:pt x="3215" y="71968"/>
                </a:lnTo>
                <a:lnTo>
                  <a:pt x="4903" y="74549"/>
                </a:lnTo>
                <a:lnTo>
                  <a:pt x="6616" y="77127"/>
                </a:lnTo>
                <a:lnTo>
                  <a:pt x="8853" y="79171"/>
                </a:lnTo>
                <a:lnTo>
                  <a:pt x="10073" y="53427"/>
                </a:lnTo>
                <a:lnTo>
                  <a:pt x="10313" y="48449"/>
                </a:lnTo>
                <a:lnTo>
                  <a:pt x="11292" y="43571"/>
                </a:lnTo>
                <a:lnTo>
                  <a:pt x="13158" y="39470"/>
                </a:lnTo>
                <a:lnTo>
                  <a:pt x="15648" y="35989"/>
                </a:lnTo>
                <a:lnTo>
                  <a:pt x="19102" y="33642"/>
                </a:lnTo>
                <a:lnTo>
                  <a:pt x="23674" y="33045"/>
                </a:lnTo>
                <a:lnTo>
                  <a:pt x="26352" y="33045"/>
                </a:lnTo>
                <a:lnTo>
                  <a:pt x="28907" y="33895"/>
                </a:lnTo>
                <a:lnTo>
                  <a:pt x="31356" y="35608"/>
                </a:lnTo>
                <a:lnTo>
                  <a:pt x="36360" y="39801"/>
                </a:lnTo>
                <a:lnTo>
                  <a:pt x="38991" y="43063"/>
                </a:lnTo>
                <a:lnTo>
                  <a:pt x="38991" y="64274"/>
                </a:lnTo>
                <a:lnTo>
                  <a:pt x="36018" y="67816"/>
                </a:lnTo>
                <a:lnTo>
                  <a:pt x="33263" y="70445"/>
                </a:lnTo>
                <a:lnTo>
                  <a:pt x="29427" y="73163"/>
                </a:lnTo>
                <a:lnTo>
                  <a:pt x="25808" y="74470"/>
                </a:lnTo>
                <a:lnTo>
                  <a:pt x="23267" y="74635"/>
                </a:lnTo>
                <a:lnTo>
                  <a:pt x="20714" y="74635"/>
                </a:lnTo>
                <a:lnTo>
                  <a:pt x="18594" y="74040"/>
                </a:lnTo>
                <a:lnTo>
                  <a:pt x="15217" y="71640"/>
                </a:lnTo>
                <a:lnTo>
                  <a:pt x="12826" y="68069"/>
                </a:lnTo>
                <a:lnTo>
                  <a:pt x="11102" y="63817"/>
                </a:lnTo>
                <a:lnTo>
                  <a:pt x="11610" y="80683"/>
                </a:lnTo>
                <a:lnTo>
                  <a:pt x="14353" y="82191"/>
                </a:lnTo>
                <a:lnTo>
                  <a:pt x="17665" y="82955"/>
                </a:lnTo>
                <a:lnTo>
                  <a:pt x="25120" y="82955"/>
                </a:lnTo>
                <a:lnTo>
                  <a:pt x="28426" y="82091"/>
                </a:lnTo>
                <a:lnTo>
                  <a:pt x="31421" y="80402"/>
                </a:lnTo>
                <a:lnTo>
                  <a:pt x="34430" y="78724"/>
                </a:lnTo>
                <a:lnTo>
                  <a:pt x="37325" y="76363"/>
                </a:lnTo>
                <a:lnTo>
                  <a:pt x="40121" y="73339"/>
                </a:lnTo>
                <a:close/>
              </a:path>
              <a:path w="48783" h="82955">
                <a:moveTo>
                  <a:pt x="10681" y="61276"/>
                </a:moveTo>
                <a:lnTo>
                  <a:pt x="10274" y="58709"/>
                </a:lnTo>
                <a:lnTo>
                  <a:pt x="10073" y="56095"/>
                </a:lnTo>
                <a:lnTo>
                  <a:pt x="10073" y="53427"/>
                </a:lnTo>
                <a:lnTo>
                  <a:pt x="8853" y="79171"/>
                </a:lnTo>
                <a:lnTo>
                  <a:pt x="11610" y="80683"/>
                </a:lnTo>
                <a:lnTo>
                  <a:pt x="11102" y="63817"/>
                </a:lnTo>
                <a:lnTo>
                  <a:pt x="10681" y="61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5339361" y="504723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50"/>
                </a:lnTo>
                <a:lnTo>
                  <a:pt x="3667" y="11671"/>
                </a:lnTo>
                <a:lnTo>
                  <a:pt x="8265" y="11671"/>
                </a:lnTo>
                <a:lnTo>
                  <a:pt x="11581" y="9601"/>
                </a:lnTo>
                <a:lnTo>
                  <a:pt x="12012" y="5777"/>
                </a:lnTo>
                <a:lnTo>
                  <a:pt x="11595" y="2007"/>
                </a:lnTo>
                <a:lnTo>
                  <a:pt x="8343" y="0"/>
                </a:lnTo>
                <a:lnTo>
                  <a:pt x="375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160" y="78054"/>
                </a:lnTo>
                <a:lnTo>
                  <a:pt x="5064" y="78536"/>
                </a:lnTo>
                <a:lnTo>
                  <a:pt x="7797" y="78497"/>
                </a:lnTo>
                <a:lnTo>
                  <a:pt x="10896" y="76708"/>
                </a:lnTo>
                <a:lnTo>
                  <a:pt x="10896" y="23684"/>
                </a:lnTo>
                <a:lnTo>
                  <a:pt x="9550" y="22175"/>
                </a:lnTo>
                <a:lnTo>
                  <a:pt x="6983" y="21855"/>
                </a:lnTo>
                <a:lnTo>
                  <a:pt x="4279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5363603" y="5068271"/>
            <a:ext cx="37527" cy="58265"/>
          </a:xfrm>
          <a:custGeom>
            <a:avLst/>
            <a:gdLst/>
            <a:ahLst/>
            <a:cxnLst/>
            <a:rect l="l" t="t" r="r" b="b"/>
            <a:pathLst>
              <a:path w="37527" h="58265">
                <a:moveTo>
                  <a:pt x="494" y="53019"/>
                </a:moveTo>
                <a:lnTo>
                  <a:pt x="3301" y="55280"/>
                </a:lnTo>
                <a:lnTo>
                  <a:pt x="6743" y="56702"/>
                </a:lnTo>
                <a:lnTo>
                  <a:pt x="9638" y="57517"/>
                </a:lnTo>
                <a:lnTo>
                  <a:pt x="13042" y="58113"/>
                </a:lnTo>
                <a:lnTo>
                  <a:pt x="16725" y="58265"/>
                </a:lnTo>
                <a:lnTo>
                  <a:pt x="19796" y="58265"/>
                </a:lnTo>
                <a:lnTo>
                  <a:pt x="22593" y="57884"/>
                </a:lnTo>
                <a:lnTo>
                  <a:pt x="25145" y="57134"/>
                </a:lnTo>
                <a:lnTo>
                  <a:pt x="27710" y="56386"/>
                </a:lnTo>
                <a:lnTo>
                  <a:pt x="29894" y="55280"/>
                </a:lnTo>
                <a:lnTo>
                  <a:pt x="33591" y="52386"/>
                </a:lnTo>
                <a:lnTo>
                  <a:pt x="36028" y="48473"/>
                </a:lnTo>
                <a:lnTo>
                  <a:pt x="37527" y="43940"/>
                </a:lnTo>
                <a:lnTo>
                  <a:pt x="37527" y="41236"/>
                </a:lnTo>
                <a:lnTo>
                  <a:pt x="37144" y="36992"/>
                </a:lnTo>
                <a:lnTo>
                  <a:pt x="35612" y="33691"/>
                </a:lnTo>
                <a:lnTo>
                  <a:pt x="32080" y="29918"/>
                </a:lnTo>
                <a:lnTo>
                  <a:pt x="29005" y="28105"/>
                </a:lnTo>
                <a:lnTo>
                  <a:pt x="25728" y="26527"/>
                </a:lnTo>
                <a:lnTo>
                  <a:pt x="22402" y="25181"/>
                </a:lnTo>
                <a:lnTo>
                  <a:pt x="19152" y="23914"/>
                </a:lnTo>
                <a:lnTo>
                  <a:pt x="16103" y="22578"/>
                </a:lnTo>
                <a:lnTo>
                  <a:pt x="12560" y="20091"/>
                </a:lnTo>
                <a:lnTo>
                  <a:pt x="10601" y="16724"/>
                </a:lnTo>
                <a:lnTo>
                  <a:pt x="10807" y="13067"/>
                </a:lnTo>
                <a:lnTo>
                  <a:pt x="13042" y="9690"/>
                </a:lnTo>
                <a:lnTo>
                  <a:pt x="16127" y="8102"/>
                </a:lnTo>
                <a:lnTo>
                  <a:pt x="18846" y="7541"/>
                </a:lnTo>
                <a:lnTo>
                  <a:pt x="22353" y="7541"/>
                </a:lnTo>
                <a:lnTo>
                  <a:pt x="25424" y="8178"/>
                </a:lnTo>
                <a:lnTo>
                  <a:pt x="29156" y="9575"/>
                </a:lnTo>
                <a:lnTo>
                  <a:pt x="31748" y="10947"/>
                </a:lnTo>
                <a:lnTo>
                  <a:pt x="34289" y="11033"/>
                </a:lnTo>
                <a:lnTo>
                  <a:pt x="34808" y="8445"/>
                </a:lnTo>
                <a:lnTo>
                  <a:pt x="34617" y="5384"/>
                </a:lnTo>
                <a:lnTo>
                  <a:pt x="32411" y="2792"/>
                </a:lnTo>
                <a:lnTo>
                  <a:pt x="29829" y="1587"/>
                </a:lnTo>
                <a:lnTo>
                  <a:pt x="26262" y="582"/>
                </a:lnTo>
                <a:lnTo>
                  <a:pt x="23442" y="114"/>
                </a:lnTo>
                <a:lnTo>
                  <a:pt x="17399" y="0"/>
                </a:lnTo>
                <a:lnTo>
                  <a:pt x="14580" y="431"/>
                </a:lnTo>
                <a:lnTo>
                  <a:pt x="9738" y="2158"/>
                </a:lnTo>
                <a:lnTo>
                  <a:pt x="6120" y="4737"/>
                </a:lnTo>
                <a:lnTo>
                  <a:pt x="3312" y="7833"/>
                </a:lnTo>
                <a:lnTo>
                  <a:pt x="1699" y="11656"/>
                </a:lnTo>
                <a:lnTo>
                  <a:pt x="1281" y="15720"/>
                </a:lnTo>
                <a:lnTo>
                  <a:pt x="1673" y="20101"/>
                </a:lnTo>
                <a:lnTo>
                  <a:pt x="3211" y="23492"/>
                </a:lnTo>
                <a:lnTo>
                  <a:pt x="5486" y="26160"/>
                </a:lnTo>
                <a:lnTo>
                  <a:pt x="8150" y="28395"/>
                </a:lnTo>
                <a:lnTo>
                  <a:pt x="11325" y="30085"/>
                </a:lnTo>
                <a:lnTo>
                  <a:pt x="14630" y="31506"/>
                </a:lnTo>
                <a:lnTo>
                  <a:pt x="17932" y="32816"/>
                </a:lnTo>
                <a:lnTo>
                  <a:pt x="21068" y="34048"/>
                </a:lnTo>
                <a:lnTo>
                  <a:pt x="25006" y="36294"/>
                </a:lnTo>
                <a:lnTo>
                  <a:pt x="27543" y="39253"/>
                </a:lnTo>
                <a:lnTo>
                  <a:pt x="27914" y="42011"/>
                </a:lnTo>
                <a:lnTo>
                  <a:pt x="27659" y="44703"/>
                </a:lnTo>
                <a:lnTo>
                  <a:pt x="25844" y="47713"/>
                </a:lnTo>
                <a:lnTo>
                  <a:pt x="22720" y="49593"/>
                </a:lnTo>
                <a:lnTo>
                  <a:pt x="20052" y="50302"/>
                </a:lnTo>
                <a:lnTo>
                  <a:pt x="16902" y="50492"/>
                </a:lnTo>
                <a:lnTo>
                  <a:pt x="12762" y="50215"/>
                </a:lnTo>
                <a:lnTo>
                  <a:pt x="9385" y="49160"/>
                </a:lnTo>
                <a:lnTo>
                  <a:pt x="6678" y="47939"/>
                </a:lnTo>
                <a:lnTo>
                  <a:pt x="3553" y="46212"/>
                </a:lnTo>
                <a:lnTo>
                  <a:pt x="292" y="46619"/>
                </a:lnTo>
                <a:lnTo>
                  <a:pt x="0" y="49427"/>
                </a:lnTo>
                <a:lnTo>
                  <a:pt x="494" y="53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5405216" y="5054897"/>
            <a:ext cx="34643" cy="71513"/>
          </a:xfrm>
          <a:custGeom>
            <a:avLst/>
            <a:gdLst/>
            <a:ahLst/>
            <a:cxnLst/>
            <a:rect l="l" t="t" r="r" b="b"/>
            <a:pathLst>
              <a:path w="34643" h="71513">
                <a:moveTo>
                  <a:pt x="12473" y="39"/>
                </a:moveTo>
                <a:lnTo>
                  <a:pt x="9373" y="1893"/>
                </a:lnTo>
                <a:lnTo>
                  <a:pt x="9373" y="14493"/>
                </a:lnTo>
                <a:lnTo>
                  <a:pt x="1410" y="14569"/>
                </a:lnTo>
                <a:lnTo>
                  <a:pt x="53" y="17185"/>
                </a:lnTo>
                <a:lnTo>
                  <a:pt x="0" y="19965"/>
                </a:lnTo>
                <a:lnTo>
                  <a:pt x="1958" y="22557"/>
                </a:lnTo>
                <a:lnTo>
                  <a:pt x="9373" y="22557"/>
                </a:lnTo>
                <a:lnTo>
                  <a:pt x="9373" y="56606"/>
                </a:lnTo>
                <a:lnTo>
                  <a:pt x="9654" y="59273"/>
                </a:lnTo>
                <a:lnTo>
                  <a:pt x="10223" y="61534"/>
                </a:lnTo>
                <a:lnTo>
                  <a:pt x="11710" y="65648"/>
                </a:lnTo>
                <a:lnTo>
                  <a:pt x="14226" y="68593"/>
                </a:lnTo>
                <a:lnTo>
                  <a:pt x="17795" y="70422"/>
                </a:lnTo>
                <a:lnTo>
                  <a:pt x="22122" y="71513"/>
                </a:lnTo>
                <a:lnTo>
                  <a:pt x="25764" y="71513"/>
                </a:lnTo>
                <a:lnTo>
                  <a:pt x="28483" y="71221"/>
                </a:lnTo>
                <a:lnTo>
                  <a:pt x="31658" y="70498"/>
                </a:lnTo>
                <a:lnTo>
                  <a:pt x="34401" y="67870"/>
                </a:lnTo>
                <a:lnTo>
                  <a:pt x="34643" y="65152"/>
                </a:lnTo>
                <a:lnTo>
                  <a:pt x="34643" y="64439"/>
                </a:lnTo>
                <a:lnTo>
                  <a:pt x="32230" y="61826"/>
                </a:lnTo>
                <a:lnTo>
                  <a:pt x="29627" y="62776"/>
                </a:lnTo>
                <a:lnTo>
                  <a:pt x="26503" y="63209"/>
                </a:lnTo>
                <a:lnTo>
                  <a:pt x="23735" y="63209"/>
                </a:lnTo>
                <a:lnTo>
                  <a:pt x="21790" y="62269"/>
                </a:lnTo>
                <a:lnTo>
                  <a:pt x="19624" y="58535"/>
                </a:lnTo>
                <a:lnTo>
                  <a:pt x="19090" y="55792"/>
                </a:lnTo>
                <a:lnTo>
                  <a:pt x="19090" y="22557"/>
                </a:lnTo>
                <a:lnTo>
                  <a:pt x="33296" y="22557"/>
                </a:lnTo>
                <a:lnTo>
                  <a:pt x="34643" y="19965"/>
                </a:lnTo>
                <a:lnTo>
                  <a:pt x="34606" y="17185"/>
                </a:lnTo>
                <a:lnTo>
                  <a:pt x="32698" y="14493"/>
                </a:lnTo>
                <a:lnTo>
                  <a:pt x="19090" y="14493"/>
                </a:lnTo>
                <a:lnTo>
                  <a:pt x="19090" y="1893"/>
                </a:lnTo>
                <a:lnTo>
                  <a:pt x="17744" y="331"/>
                </a:lnTo>
                <a:lnTo>
                  <a:pt x="15191" y="0"/>
                </a:lnTo>
                <a:lnTo>
                  <a:pt x="124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451127" y="504723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50"/>
                </a:lnTo>
                <a:lnTo>
                  <a:pt x="3671" y="11671"/>
                </a:lnTo>
                <a:lnTo>
                  <a:pt x="8254" y="11671"/>
                </a:lnTo>
                <a:lnTo>
                  <a:pt x="11581" y="9601"/>
                </a:lnTo>
                <a:lnTo>
                  <a:pt x="12012" y="5777"/>
                </a:lnTo>
                <a:lnTo>
                  <a:pt x="11581" y="2007"/>
                </a:lnTo>
                <a:lnTo>
                  <a:pt x="8331" y="0"/>
                </a:lnTo>
                <a:lnTo>
                  <a:pt x="3747" y="0"/>
                </a:lnTo>
                <a:lnTo>
                  <a:pt x="417" y="2058"/>
                </a:lnTo>
                <a:lnTo>
                  <a:pt x="0" y="5892"/>
                </a:lnTo>
                <a:close/>
              </a:path>
              <a:path w="12012" h="78536">
                <a:moveTo>
                  <a:pt x="1169" y="23684"/>
                </a:moveTo>
                <a:lnTo>
                  <a:pt x="1169" y="76708"/>
                </a:lnTo>
                <a:lnTo>
                  <a:pt x="2146" y="78054"/>
                </a:lnTo>
                <a:lnTo>
                  <a:pt x="5054" y="78536"/>
                </a:lnTo>
                <a:lnTo>
                  <a:pt x="7786" y="78497"/>
                </a:lnTo>
                <a:lnTo>
                  <a:pt x="10882" y="76708"/>
                </a:lnTo>
                <a:lnTo>
                  <a:pt x="10882" y="23684"/>
                </a:lnTo>
                <a:lnTo>
                  <a:pt x="9536" y="22175"/>
                </a:lnTo>
                <a:lnTo>
                  <a:pt x="6973" y="21855"/>
                </a:lnTo>
                <a:lnTo>
                  <a:pt x="4265" y="21908"/>
                </a:lnTo>
                <a:lnTo>
                  <a:pt x="1169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479596" y="5068267"/>
            <a:ext cx="45653" cy="57505"/>
          </a:xfrm>
          <a:custGeom>
            <a:avLst/>
            <a:gdLst/>
            <a:ahLst/>
            <a:cxnLst/>
            <a:rect l="l" t="t" r="r" b="b"/>
            <a:pathLst>
              <a:path w="45653" h="57505">
                <a:moveTo>
                  <a:pt x="35938" y="24626"/>
                </a:moveTo>
                <a:lnTo>
                  <a:pt x="35938" y="55676"/>
                </a:lnTo>
                <a:lnTo>
                  <a:pt x="37298" y="57175"/>
                </a:lnTo>
                <a:lnTo>
                  <a:pt x="39851" y="57505"/>
                </a:lnTo>
                <a:lnTo>
                  <a:pt x="42555" y="57466"/>
                </a:lnTo>
                <a:lnTo>
                  <a:pt x="45653" y="55676"/>
                </a:lnTo>
                <a:lnTo>
                  <a:pt x="45653" y="19557"/>
                </a:lnTo>
                <a:lnTo>
                  <a:pt x="45337" y="16318"/>
                </a:lnTo>
                <a:lnTo>
                  <a:pt x="44690" y="13625"/>
                </a:lnTo>
                <a:lnTo>
                  <a:pt x="44042" y="10961"/>
                </a:lnTo>
                <a:lnTo>
                  <a:pt x="41474" y="6605"/>
                </a:lnTo>
                <a:lnTo>
                  <a:pt x="38022" y="2998"/>
                </a:lnTo>
                <a:lnTo>
                  <a:pt x="33209" y="596"/>
                </a:lnTo>
                <a:lnTo>
                  <a:pt x="30224" y="0"/>
                </a:lnTo>
                <a:lnTo>
                  <a:pt x="23668" y="0"/>
                </a:lnTo>
                <a:lnTo>
                  <a:pt x="20674" y="773"/>
                </a:lnTo>
                <a:lnTo>
                  <a:pt x="17715" y="2325"/>
                </a:lnTo>
                <a:lnTo>
                  <a:pt x="14730" y="3887"/>
                </a:lnTo>
                <a:lnTo>
                  <a:pt x="1177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54"/>
                </a:lnTo>
                <a:lnTo>
                  <a:pt x="6004" y="863"/>
                </a:lnTo>
                <a:lnTo>
                  <a:pt x="2792" y="863"/>
                </a:lnTo>
                <a:lnTo>
                  <a:pt x="0" y="2653"/>
                </a:lnTo>
                <a:lnTo>
                  <a:pt x="0" y="55676"/>
                </a:lnTo>
                <a:lnTo>
                  <a:pt x="1356" y="57175"/>
                </a:lnTo>
                <a:lnTo>
                  <a:pt x="3897" y="57505"/>
                </a:lnTo>
                <a:lnTo>
                  <a:pt x="6626" y="57466"/>
                </a:lnTo>
                <a:lnTo>
                  <a:pt x="9726" y="55676"/>
                </a:lnTo>
                <a:lnTo>
                  <a:pt x="9726" y="18618"/>
                </a:lnTo>
                <a:lnTo>
                  <a:pt x="12393" y="15278"/>
                </a:lnTo>
                <a:lnTo>
                  <a:pt x="14946" y="12739"/>
                </a:lnTo>
                <a:lnTo>
                  <a:pt x="17373" y="11012"/>
                </a:lnTo>
                <a:lnTo>
                  <a:pt x="22247" y="8420"/>
                </a:lnTo>
                <a:lnTo>
                  <a:pt x="26567" y="8420"/>
                </a:lnTo>
                <a:lnTo>
                  <a:pt x="29663" y="9485"/>
                </a:lnTo>
                <a:lnTo>
                  <a:pt x="32269" y="11214"/>
                </a:lnTo>
                <a:lnTo>
                  <a:pt x="34072" y="13881"/>
                </a:lnTo>
                <a:lnTo>
                  <a:pt x="35239" y="17311"/>
                </a:lnTo>
                <a:lnTo>
                  <a:pt x="35938" y="21602"/>
                </a:lnTo>
                <a:lnTo>
                  <a:pt x="35938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538754" y="5068332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26"/>
                </a:moveTo>
                <a:lnTo>
                  <a:pt x="0" y="34343"/>
                </a:lnTo>
                <a:lnTo>
                  <a:pt x="521" y="38393"/>
                </a:lnTo>
                <a:lnTo>
                  <a:pt x="1562" y="41911"/>
                </a:lnTo>
                <a:lnTo>
                  <a:pt x="2607" y="45427"/>
                </a:lnTo>
                <a:lnTo>
                  <a:pt x="4104" y="48387"/>
                </a:lnTo>
                <a:lnTo>
                  <a:pt x="6098" y="50802"/>
                </a:lnTo>
                <a:lnTo>
                  <a:pt x="10540" y="55054"/>
                </a:lnTo>
                <a:lnTo>
                  <a:pt x="13500" y="56314"/>
                </a:lnTo>
                <a:lnTo>
                  <a:pt x="16433" y="57570"/>
                </a:lnTo>
                <a:lnTo>
                  <a:pt x="19814" y="58204"/>
                </a:lnTo>
                <a:lnTo>
                  <a:pt x="23613" y="58204"/>
                </a:lnTo>
                <a:lnTo>
                  <a:pt x="27255" y="58013"/>
                </a:lnTo>
                <a:lnTo>
                  <a:pt x="30712" y="57315"/>
                </a:lnTo>
                <a:lnTo>
                  <a:pt x="33783" y="56274"/>
                </a:lnTo>
                <a:lnTo>
                  <a:pt x="36591" y="55068"/>
                </a:lnTo>
                <a:lnTo>
                  <a:pt x="39776" y="53009"/>
                </a:lnTo>
                <a:lnTo>
                  <a:pt x="41655" y="50180"/>
                </a:lnTo>
                <a:lnTo>
                  <a:pt x="41821" y="47537"/>
                </a:lnTo>
                <a:lnTo>
                  <a:pt x="41795" y="46075"/>
                </a:lnTo>
                <a:lnTo>
                  <a:pt x="40947" y="43296"/>
                </a:lnTo>
                <a:lnTo>
                  <a:pt x="38268" y="44095"/>
                </a:lnTo>
                <a:lnTo>
                  <a:pt x="35143" y="46381"/>
                </a:lnTo>
                <a:lnTo>
                  <a:pt x="32435" y="48006"/>
                </a:lnTo>
                <a:lnTo>
                  <a:pt x="29060" y="49416"/>
                </a:lnTo>
                <a:lnTo>
                  <a:pt x="24855" y="49773"/>
                </a:lnTo>
                <a:lnTo>
                  <a:pt x="20412" y="49352"/>
                </a:lnTo>
                <a:lnTo>
                  <a:pt x="16755" y="47663"/>
                </a:lnTo>
                <a:lnTo>
                  <a:pt x="13972" y="44643"/>
                </a:lnTo>
                <a:lnTo>
                  <a:pt x="11751" y="40769"/>
                </a:lnTo>
                <a:lnTo>
                  <a:pt x="11102" y="38202"/>
                </a:lnTo>
                <a:lnTo>
                  <a:pt x="10454" y="35636"/>
                </a:lnTo>
                <a:lnTo>
                  <a:pt x="10138" y="32626"/>
                </a:lnTo>
                <a:lnTo>
                  <a:pt x="10138" y="22391"/>
                </a:lnTo>
                <a:lnTo>
                  <a:pt x="11380" y="17160"/>
                </a:lnTo>
                <a:lnTo>
                  <a:pt x="13870" y="13564"/>
                </a:lnTo>
                <a:lnTo>
                  <a:pt x="16358" y="9982"/>
                </a:lnTo>
                <a:lnTo>
                  <a:pt x="19940" y="8178"/>
                </a:lnTo>
                <a:lnTo>
                  <a:pt x="24627" y="8178"/>
                </a:lnTo>
                <a:lnTo>
                  <a:pt x="28868" y="8510"/>
                </a:lnTo>
                <a:lnTo>
                  <a:pt x="32209" y="9791"/>
                </a:lnTo>
                <a:lnTo>
                  <a:pt x="34811" y="11302"/>
                </a:lnTo>
                <a:lnTo>
                  <a:pt x="37731" y="13449"/>
                </a:lnTo>
                <a:lnTo>
                  <a:pt x="40272" y="14428"/>
                </a:lnTo>
                <a:lnTo>
                  <a:pt x="41579" y="11826"/>
                </a:lnTo>
                <a:lnTo>
                  <a:pt x="41530" y="8535"/>
                </a:lnTo>
                <a:lnTo>
                  <a:pt x="40363" y="5651"/>
                </a:lnTo>
                <a:lnTo>
                  <a:pt x="37619" y="3469"/>
                </a:lnTo>
                <a:lnTo>
                  <a:pt x="34048" y="1701"/>
                </a:lnTo>
                <a:lnTo>
                  <a:pt x="31255" y="777"/>
                </a:lnTo>
                <a:lnTo>
                  <a:pt x="28069" y="154"/>
                </a:lnTo>
                <a:lnTo>
                  <a:pt x="24739" y="0"/>
                </a:lnTo>
                <a:lnTo>
                  <a:pt x="21247" y="0"/>
                </a:lnTo>
                <a:lnTo>
                  <a:pt x="17997" y="571"/>
                </a:lnTo>
                <a:lnTo>
                  <a:pt x="15001" y="1742"/>
                </a:lnTo>
                <a:lnTo>
                  <a:pt x="11977" y="2882"/>
                </a:lnTo>
                <a:lnTo>
                  <a:pt x="9375" y="4662"/>
                </a:lnTo>
                <a:lnTo>
                  <a:pt x="4942" y="9464"/>
                </a:lnTo>
                <a:lnTo>
                  <a:pt x="3190" y="12534"/>
                </a:lnTo>
                <a:lnTo>
                  <a:pt x="1908" y="16282"/>
                </a:lnTo>
                <a:lnTo>
                  <a:pt x="637" y="20030"/>
                </a:lnTo>
                <a:lnTo>
                  <a:pt x="0" y="2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586188" y="5054897"/>
            <a:ext cx="34645" cy="71513"/>
          </a:xfrm>
          <a:custGeom>
            <a:avLst/>
            <a:gdLst/>
            <a:ahLst/>
            <a:cxnLst/>
            <a:rect l="l" t="t" r="r" b="b"/>
            <a:pathLst>
              <a:path w="34645" h="71513">
                <a:moveTo>
                  <a:pt x="12473" y="39"/>
                </a:moveTo>
                <a:lnTo>
                  <a:pt x="9373" y="1893"/>
                </a:lnTo>
                <a:lnTo>
                  <a:pt x="9373" y="14493"/>
                </a:lnTo>
                <a:lnTo>
                  <a:pt x="1410" y="14569"/>
                </a:lnTo>
                <a:lnTo>
                  <a:pt x="49" y="17185"/>
                </a:lnTo>
                <a:lnTo>
                  <a:pt x="0" y="19965"/>
                </a:lnTo>
                <a:lnTo>
                  <a:pt x="1958" y="22557"/>
                </a:lnTo>
                <a:lnTo>
                  <a:pt x="9373" y="22557"/>
                </a:lnTo>
                <a:lnTo>
                  <a:pt x="9373" y="56606"/>
                </a:lnTo>
                <a:lnTo>
                  <a:pt x="9650" y="59273"/>
                </a:lnTo>
                <a:lnTo>
                  <a:pt x="10223" y="61534"/>
                </a:lnTo>
                <a:lnTo>
                  <a:pt x="11710" y="65648"/>
                </a:lnTo>
                <a:lnTo>
                  <a:pt x="14222" y="68593"/>
                </a:lnTo>
                <a:lnTo>
                  <a:pt x="17805" y="70422"/>
                </a:lnTo>
                <a:lnTo>
                  <a:pt x="22124" y="71513"/>
                </a:lnTo>
                <a:lnTo>
                  <a:pt x="25768" y="71513"/>
                </a:lnTo>
                <a:lnTo>
                  <a:pt x="28486" y="71221"/>
                </a:lnTo>
                <a:lnTo>
                  <a:pt x="31661" y="70498"/>
                </a:lnTo>
                <a:lnTo>
                  <a:pt x="34404" y="67870"/>
                </a:lnTo>
                <a:lnTo>
                  <a:pt x="34645" y="65152"/>
                </a:lnTo>
                <a:lnTo>
                  <a:pt x="34645" y="64439"/>
                </a:lnTo>
                <a:lnTo>
                  <a:pt x="32233" y="61826"/>
                </a:lnTo>
                <a:lnTo>
                  <a:pt x="29631" y="62776"/>
                </a:lnTo>
                <a:lnTo>
                  <a:pt x="26506" y="63209"/>
                </a:lnTo>
                <a:lnTo>
                  <a:pt x="23737" y="63209"/>
                </a:lnTo>
                <a:lnTo>
                  <a:pt x="21793" y="62269"/>
                </a:lnTo>
                <a:lnTo>
                  <a:pt x="19634" y="58535"/>
                </a:lnTo>
                <a:lnTo>
                  <a:pt x="19090" y="55792"/>
                </a:lnTo>
                <a:lnTo>
                  <a:pt x="19090" y="22557"/>
                </a:lnTo>
                <a:lnTo>
                  <a:pt x="33299" y="22557"/>
                </a:lnTo>
                <a:lnTo>
                  <a:pt x="34645" y="19965"/>
                </a:lnTo>
                <a:lnTo>
                  <a:pt x="34606" y="17185"/>
                </a:lnTo>
                <a:lnTo>
                  <a:pt x="32701" y="14493"/>
                </a:lnTo>
                <a:lnTo>
                  <a:pt x="19090" y="14493"/>
                </a:lnTo>
                <a:lnTo>
                  <a:pt x="19090" y="1893"/>
                </a:lnTo>
                <a:lnTo>
                  <a:pt x="17744" y="331"/>
                </a:lnTo>
                <a:lnTo>
                  <a:pt x="15191" y="0"/>
                </a:lnTo>
                <a:lnTo>
                  <a:pt x="124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632103" y="504723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50"/>
                </a:lnTo>
                <a:lnTo>
                  <a:pt x="3667" y="11671"/>
                </a:lnTo>
                <a:lnTo>
                  <a:pt x="8253" y="11671"/>
                </a:lnTo>
                <a:lnTo>
                  <a:pt x="11581" y="9601"/>
                </a:lnTo>
                <a:lnTo>
                  <a:pt x="12012" y="5777"/>
                </a:lnTo>
                <a:lnTo>
                  <a:pt x="11595" y="2007"/>
                </a:lnTo>
                <a:lnTo>
                  <a:pt x="8329" y="0"/>
                </a:lnTo>
                <a:lnTo>
                  <a:pt x="3746" y="0"/>
                </a:lnTo>
                <a:lnTo>
                  <a:pt x="416" y="205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512" y="78206"/>
                </a:lnTo>
                <a:lnTo>
                  <a:pt x="5053" y="78536"/>
                </a:lnTo>
                <a:lnTo>
                  <a:pt x="7782" y="78497"/>
                </a:lnTo>
                <a:lnTo>
                  <a:pt x="10882" y="76708"/>
                </a:lnTo>
                <a:lnTo>
                  <a:pt x="10882" y="23684"/>
                </a:lnTo>
                <a:lnTo>
                  <a:pt x="9536" y="22175"/>
                </a:lnTo>
                <a:lnTo>
                  <a:pt x="6972" y="21855"/>
                </a:lnTo>
                <a:lnTo>
                  <a:pt x="4265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652928" y="5069084"/>
            <a:ext cx="50482" cy="56682"/>
          </a:xfrm>
          <a:custGeom>
            <a:avLst/>
            <a:gdLst/>
            <a:ahLst/>
            <a:cxnLst/>
            <a:rect l="l" t="t" r="r" b="b"/>
            <a:pathLst>
              <a:path w="50482" h="56682">
                <a:moveTo>
                  <a:pt x="582" y="4193"/>
                </a:moveTo>
                <a:lnTo>
                  <a:pt x="18615" y="54561"/>
                </a:lnTo>
                <a:lnTo>
                  <a:pt x="20419" y="56210"/>
                </a:lnTo>
                <a:lnTo>
                  <a:pt x="23111" y="56641"/>
                </a:lnTo>
                <a:lnTo>
                  <a:pt x="26442" y="56682"/>
                </a:lnTo>
                <a:lnTo>
                  <a:pt x="29005" y="56527"/>
                </a:lnTo>
                <a:lnTo>
                  <a:pt x="31929" y="54561"/>
                </a:lnTo>
                <a:lnTo>
                  <a:pt x="50011" y="4193"/>
                </a:lnTo>
                <a:lnTo>
                  <a:pt x="50482" y="1717"/>
                </a:lnTo>
                <a:lnTo>
                  <a:pt x="48779" y="104"/>
                </a:lnTo>
                <a:lnTo>
                  <a:pt x="43383" y="90"/>
                </a:lnTo>
                <a:lnTo>
                  <a:pt x="40590" y="1893"/>
                </a:lnTo>
                <a:lnTo>
                  <a:pt x="25805" y="45608"/>
                </a:lnTo>
                <a:lnTo>
                  <a:pt x="25387" y="45608"/>
                </a:lnTo>
                <a:lnTo>
                  <a:pt x="10425" y="1893"/>
                </a:lnTo>
                <a:lnTo>
                  <a:pt x="8737" y="266"/>
                </a:lnTo>
                <a:lnTo>
                  <a:pt x="5904" y="0"/>
                </a:lnTo>
                <a:lnTo>
                  <a:pt x="3125" y="25"/>
                </a:lnTo>
                <a:lnTo>
                  <a:pt x="0" y="1410"/>
                </a:lnTo>
                <a:lnTo>
                  <a:pt x="582" y="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710384" y="5068267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402"/>
                </a:lnTo>
                <a:lnTo>
                  <a:pt x="47448" y="15339"/>
                </a:lnTo>
                <a:lnTo>
                  <a:pt x="46569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9002" y="3340"/>
                </a:lnTo>
                <a:lnTo>
                  <a:pt x="36079" y="2005"/>
                </a:lnTo>
                <a:lnTo>
                  <a:pt x="33145" y="673"/>
                </a:lnTo>
                <a:lnTo>
                  <a:pt x="29617" y="0"/>
                </a:lnTo>
                <a:lnTo>
                  <a:pt x="21549" y="0"/>
                </a:lnTo>
                <a:lnTo>
                  <a:pt x="18046" y="673"/>
                </a:lnTo>
                <a:lnTo>
                  <a:pt x="14907" y="2029"/>
                </a:lnTo>
                <a:lnTo>
                  <a:pt x="11746" y="3390"/>
                </a:lnTo>
                <a:lnTo>
                  <a:pt x="9079" y="5331"/>
                </a:lnTo>
                <a:lnTo>
                  <a:pt x="10068" y="23975"/>
                </a:lnTo>
                <a:lnTo>
                  <a:pt x="10525" y="19745"/>
                </a:lnTo>
                <a:lnTo>
                  <a:pt x="11861" y="15770"/>
                </a:lnTo>
                <a:lnTo>
                  <a:pt x="14032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85" y="11962"/>
                </a:lnTo>
                <a:lnTo>
                  <a:pt x="37973" y="14856"/>
                </a:lnTo>
                <a:lnTo>
                  <a:pt x="39113" y="18870"/>
                </a:lnTo>
                <a:lnTo>
                  <a:pt x="38987" y="23975"/>
                </a:lnTo>
                <a:lnTo>
                  <a:pt x="44996" y="31114"/>
                </a:lnTo>
                <a:lnTo>
                  <a:pt x="48387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88"/>
                </a:lnTo>
                <a:lnTo>
                  <a:pt x="572" y="38389"/>
                </a:lnTo>
                <a:lnTo>
                  <a:pt x="1699" y="42011"/>
                </a:lnTo>
                <a:lnTo>
                  <a:pt x="2843" y="45618"/>
                </a:lnTo>
                <a:lnTo>
                  <a:pt x="4532" y="48614"/>
                </a:lnTo>
                <a:lnTo>
                  <a:pt x="9014" y="53402"/>
                </a:lnTo>
                <a:lnTo>
                  <a:pt x="11757" y="55219"/>
                </a:lnTo>
                <a:lnTo>
                  <a:pt x="15048" y="56436"/>
                </a:lnTo>
                <a:lnTo>
                  <a:pt x="18323" y="57642"/>
                </a:lnTo>
                <a:lnTo>
                  <a:pt x="22147" y="58265"/>
                </a:lnTo>
                <a:lnTo>
                  <a:pt x="26517" y="58265"/>
                </a:lnTo>
                <a:lnTo>
                  <a:pt x="31381" y="58074"/>
                </a:lnTo>
                <a:lnTo>
                  <a:pt x="35826" y="57326"/>
                </a:lnTo>
                <a:lnTo>
                  <a:pt x="39460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34" y="49427"/>
                </a:lnTo>
                <a:lnTo>
                  <a:pt x="44463" y="46367"/>
                </a:lnTo>
                <a:lnTo>
                  <a:pt x="41897" y="47393"/>
                </a:lnTo>
                <a:lnTo>
                  <a:pt x="39279" y="48373"/>
                </a:lnTo>
                <a:lnTo>
                  <a:pt x="36128" y="49336"/>
                </a:lnTo>
                <a:lnTo>
                  <a:pt x="32194" y="50164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1"/>
                </a:lnTo>
                <a:lnTo>
                  <a:pt x="17092" y="48106"/>
                </a:lnTo>
                <a:lnTo>
                  <a:pt x="13906" y="45121"/>
                </a:lnTo>
                <a:lnTo>
                  <a:pt x="11555" y="41413"/>
                </a:lnTo>
                <a:lnTo>
                  <a:pt x="10360" y="36701"/>
                </a:lnTo>
                <a:lnTo>
                  <a:pt x="10068" y="34048"/>
                </a:lnTo>
                <a:lnTo>
                  <a:pt x="10068" y="31114"/>
                </a:lnTo>
                <a:lnTo>
                  <a:pt x="44996" y="31114"/>
                </a:lnTo>
                <a:lnTo>
                  <a:pt x="38987" y="23975"/>
                </a:lnTo>
                <a:lnTo>
                  <a:pt x="10068" y="23975"/>
                </a:lnTo>
                <a:lnTo>
                  <a:pt x="9079" y="5331"/>
                </a:lnTo>
                <a:lnTo>
                  <a:pt x="6858" y="7858"/>
                </a:lnTo>
                <a:lnTo>
                  <a:pt x="4632" y="10400"/>
                </a:lnTo>
                <a:lnTo>
                  <a:pt x="2945" y="13484"/>
                </a:lnTo>
                <a:lnTo>
                  <a:pt x="1752" y="17117"/>
                </a:lnTo>
                <a:lnTo>
                  <a:pt x="598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797374" y="5068267"/>
            <a:ext cx="48780" cy="58265"/>
          </a:xfrm>
          <a:custGeom>
            <a:avLst/>
            <a:gdLst/>
            <a:ahLst/>
            <a:cxnLst/>
            <a:rect l="l" t="t" r="r" b="b"/>
            <a:pathLst>
              <a:path w="48780" h="58265">
                <a:moveTo>
                  <a:pt x="48780" y="21639"/>
                </a:moveTo>
                <a:lnTo>
                  <a:pt x="48333" y="18402"/>
                </a:lnTo>
                <a:lnTo>
                  <a:pt x="47444" y="15339"/>
                </a:lnTo>
                <a:lnTo>
                  <a:pt x="46569" y="12303"/>
                </a:lnTo>
                <a:lnTo>
                  <a:pt x="45184" y="9650"/>
                </a:lnTo>
                <a:lnTo>
                  <a:pt x="43304" y="7390"/>
                </a:lnTo>
                <a:lnTo>
                  <a:pt x="39013" y="3340"/>
                </a:lnTo>
                <a:lnTo>
                  <a:pt x="36094" y="2005"/>
                </a:lnTo>
                <a:lnTo>
                  <a:pt x="33159" y="673"/>
                </a:lnTo>
                <a:lnTo>
                  <a:pt x="29613" y="0"/>
                </a:lnTo>
                <a:lnTo>
                  <a:pt x="21564" y="0"/>
                </a:lnTo>
                <a:lnTo>
                  <a:pt x="18046" y="673"/>
                </a:lnTo>
                <a:lnTo>
                  <a:pt x="14908" y="2029"/>
                </a:lnTo>
                <a:lnTo>
                  <a:pt x="11757" y="3390"/>
                </a:lnTo>
                <a:lnTo>
                  <a:pt x="9094" y="5331"/>
                </a:lnTo>
                <a:lnTo>
                  <a:pt x="10083" y="23975"/>
                </a:lnTo>
                <a:lnTo>
                  <a:pt x="10527" y="19745"/>
                </a:lnTo>
                <a:lnTo>
                  <a:pt x="11873" y="15770"/>
                </a:lnTo>
                <a:lnTo>
                  <a:pt x="14043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6" y="9053"/>
                </a:lnTo>
                <a:lnTo>
                  <a:pt x="35582" y="11962"/>
                </a:lnTo>
                <a:lnTo>
                  <a:pt x="37984" y="14856"/>
                </a:lnTo>
                <a:lnTo>
                  <a:pt x="39114" y="18870"/>
                </a:lnTo>
                <a:lnTo>
                  <a:pt x="38999" y="23975"/>
                </a:lnTo>
                <a:lnTo>
                  <a:pt x="44997" y="31114"/>
                </a:lnTo>
                <a:lnTo>
                  <a:pt x="48384" y="29486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  <a:path w="48780" h="58265">
                <a:moveTo>
                  <a:pt x="0" y="29400"/>
                </a:moveTo>
                <a:lnTo>
                  <a:pt x="0" y="34188"/>
                </a:lnTo>
                <a:lnTo>
                  <a:pt x="568" y="38389"/>
                </a:lnTo>
                <a:lnTo>
                  <a:pt x="1699" y="42011"/>
                </a:lnTo>
                <a:lnTo>
                  <a:pt x="2844" y="45618"/>
                </a:lnTo>
                <a:lnTo>
                  <a:pt x="4532" y="48614"/>
                </a:lnTo>
                <a:lnTo>
                  <a:pt x="9014" y="53402"/>
                </a:lnTo>
                <a:lnTo>
                  <a:pt x="11772" y="55219"/>
                </a:lnTo>
                <a:lnTo>
                  <a:pt x="15048" y="56436"/>
                </a:lnTo>
                <a:lnTo>
                  <a:pt x="18324" y="57642"/>
                </a:lnTo>
                <a:lnTo>
                  <a:pt x="22147" y="58265"/>
                </a:lnTo>
                <a:lnTo>
                  <a:pt x="26517" y="58265"/>
                </a:lnTo>
                <a:lnTo>
                  <a:pt x="31381" y="58074"/>
                </a:lnTo>
                <a:lnTo>
                  <a:pt x="35827" y="57326"/>
                </a:lnTo>
                <a:lnTo>
                  <a:pt x="39470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5" y="46367"/>
                </a:lnTo>
                <a:lnTo>
                  <a:pt x="41907" y="47393"/>
                </a:lnTo>
                <a:lnTo>
                  <a:pt x="39279" y="48373"/>
                </a:lnTo>
                <a:lnTo>
                  <a:pt x="36130" y="49336"/>
                </a:lnTo>
                <a:lnTo>
                  <a:pt x="32195" y="50164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1"/>
                </a:lnTo>
                <a:lnTo>
                  <a:pt x="17092" y="48106"/>
                </a:lnTo>
                <a:lnTo>
                  <a:pt x="13917" y="45121"/>
                </a:lnTo>
                <a:lnTo>
                  <a:pt x="11557" y="41413"/>
                </a:lnTo>
                <a:lnTo>
                  <a:pt x="10360" y="36701"/>
                </a:lnTo>
                <a:lnTo>
                  <a:pt x="10083" y="34048"/>
                </a:lnTo>
                <a:lnTo>
                  <a:pt x="10083" y="31114"/>
                </a:lnTo>
                <a:lnTo>
                  <a:pt x="44997" y="31114"/>
                </a:lnTo>
                <a:lnTo>
                  <a:pt x="38999" y="23975"/>
                </a:lnTo>
                <a:lnTo>
                  <a:pt x="10083" y="23975"/>
                </a:lnTo>
                <a:lnTo>
                  <a:pt x="9094" y="5331"/>
                </a:lnTo>
                <a:lnTo>
                  <a:pt x="6869" y="7858"/>
                </a:lnTo>
                <a:lnTo>
                  <a:pt x="4648" y="10400"/>
                </a:lnTo>
                <a:lnTo>
                  <a:pt x="2945" y="13484"/>
                </a:lnTo>
                <a:lnTo>
                  <a:pt x="1764" y="17117"/>
                </a:lnTo>
                <a:lnTo>
                  <a:pt x="594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854589" y="5069095"/>
            <a:ext cx="46192" cy="56667"/>
          </a:xfrm>
          <a:custGeom>
            <a:avLst/>
            <a:gdLst/>
            <a:ahLst/>
            <a:cxnLst/>
            <a:rect l="l" t="t" r="r" b="b"/>
            <a:pathLst>
              <a:path w="46192" h="56667">
                <a:moveTo>
                  <a:pt x="42152" y="0"/>
                </a:moveTo>
                <a:lnTo>
                  <a:pt x="38510" y="74"/>
                </a:lnTo>
                <a:lnTo>
                  <a:pt x="35767" y="1536"/>
                </a:lnTo>
                <a:lnTo>
                  <a:pt x="23508" y="21257"/>
                </a:lnTo>
                <a:lnTo>
                  <a:pt x="11429" y="1536"/>
                </a:lnTo>
                <a:lnTo>
                  <a:pt x="10415" y="467"/>
                </a:lnTo>
                <a:lnTo>
                  <a:pt x="7711" y="24"/>
                </a:lnTo>
                <a:lnTo>
                  <a:pt x="4395" y="0"/>
                </a:lnTo>
                <a:lnTo>
                  <a:pt x="1285" y="367"/>
                </a:lnTo>
                <a:lnTo>
                  <a:pt x="890" y="2943"/>
                </a:lnTo>
                <a:lnTo>
                  <a:pt x="16499" y="27863"/>
                </a:lnTo>
                <a:lnTo>
                  <a:pt x="0" y="53718"/>
                </a:lnTo>
                <a:lnTo>
                  <a:pt x="1501" y="56526"/>
                </a:lnTo>
                <a:lnTo>
                  <a:pt x="4295" y="56667"/>
                </a:lnTo>
                <a:lnTo>
                  <a:pt x="6948" y="56591"/>
                </a:lnTo>
                <a:lnTo>
                  <a:pt x="10073" y="55029"/>
                </a:lnTo>
                <a:lnTo>
                  <a:pt x="22734" y="33983"/>
                </a:lnTo>
                <a:lnTo>
                  <a:pt x="35460" y="55029"/>
                </a:lnTo>
                <a:lnTo>
                  <a:pt x="36551" y="56145"/>
                </a:lnTo>
                <a:lnTo>
                  <a:pt x="39309" y="56628"/>
                </a:lnTo>
                <a:lnTo>
                  <a:pt x="42635" y="56667"/>
                </a:lnTo>
                <a:lnTo>
                  <a:pt x="45719" y="56259"/>
                </a:lnTo>
                <a:lnTo>
                  <a:pt x="46192" y="53718"/>
                </a:lnTo>
                <a:lnTo>
                  <a:pt x="29808" y="27557"/>
                </a:lnTo>
                <a:lnTo>
                  <a:pt x="45303" y="2943"/>
                </a:lnTo>
                <a:lnTo>
                  <a:pt x="45062" y="341"/>
                </a:lnTo>
                <a:lnTo>
                  <a:pt x="421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912672" y="5068274"/>
            <a:ext cx="48779" cy="78573"/>
          </a:xfrm>
          <a:custGeom>
            <a:avLst/>
            <a:gdLst/>
            <a:ahLst/>
            <a:cxnLst/>
            <a:rect l="l" t="t" r="r" b="b"/>
            <a:pathLst>
              <a:path w="48779" h="78573">
                <a:moveTo>
                  <a:pt x="38695" y="29452"/>
                </a:moveTo>
                <a:lnTo>
                  <a:pt x="38444" y="34380"/>
                </a:lnTo>
                <a:lnTo>
                  <a:pt x="37414" y="39244"/>
                </a:lnTo>
                <a:lnTo>
                  <a:pt x="35534" y="43420"/>
                </a:lnTo>
                <a:lnTo>
                  <a:pt x="35636" y="56170"/>
                </a:lnTo>
                <a:lnTo>
                  <a:pt x="38493" y="54773"/>
                </a:lnTo>
                <a:lnTo>
                  <a:pt x="40906" y="52793"/>
                </a:lnTo>
                <a:lnTo>
                  <a:pt x="42849" y="50217"/>
                </a:lnTo>
                <a:lnTo>
                  <a:pt x="44794" y="47650"/>
                </a:lnTo>
                <a:lnTo>
                  <a:pt x="46277" y="44514"/>
                </a:lnTo>
                <a:lnTo>
                  <a:pt x="47270" y="40831"/>
                </a:lnTo>
                <a:lnTo>
                  <a:pt x="48271" y="37123"/>
                </a:lnTo>
                <a:lnTo>
                  <a:pt x="48779" y="32959"/>
                </a:lnTo>
                <a:lnTo>
                  <a:pt x="48779" y="24472"/>
                </a:lnTo>
                <a:lnTo>
                  <a:pt x="48387" y="20840"/>
                </a:lnTo>
                <a:lnTo>
                  <a:pt x="47598" y="17398"/>
                </a:lnTo>
                <a:lnTo>
                  <a:pt x="46813" y="13957"/>
                </a:lnTo>
                <a:lnTo>
                  <a:pt x="45568" y="10947"/>
                </a:lnTo>
                <a:lnTo>
                  <a:pt x="43854" y="8356"/>
                </a:lnTo>
                <a:lnTo>
                  <a:pt x="42137" y="5767"/>
                </a:lnTo>
                <a:lnTo>
                  <a:pt x="39941" y="3733"/>
                </a:lnTo>
                <a:lnTo>
                  <a:pt x="37237" y="2221"/>
                </a:lnTo>
                <a:lnTo>
                  <a:pt x="34519" y="737"/>
                </a:lnTo>
                <a:lnTo>
                  <a:pt x="31243" y="0"/>
                </a:lnTo>
                <a:lnTo>
                  <a:pt x="27381" y="0"/>
                </a:lnTo>
                <a:lnTo>
                  <a:pt x="23939" y="191"/>
                </a:lnTo>
                <a:lnTo>
                  <a:pt x="20764" y="1029"/>
                </a:lnTo>
                <a:lnTo>
                  <a:pt x="17703" y="2437"/>
                </a:lnTo>
                <a:lnTo>
                  <a:pt x="14679" y="4255"/>
                </a:lnTo>
                <a:lnTo>
                  <a:pt x="11695" y="6692"/>
                </a:lnTo>
                <a:lnTo>
                  <a:pt x="8535" y="9767"/>
                </a:lnTo>
                <a:lnTo>
                  <a:pt x="8535" y="2653"/>
                </a:lnTo>
                <a:lnTo>
                  <a:pt x="8329" y="1789"/>
                </a:lnTo>
                <a:lnTo>
                  <a:pt x="5741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76695"/>
                </a:lnTo>
                <a:lnTo>
                  <a:pt x="1346" y="78271"/>
                </a:lnTo>
                <a:lnTo>
                  <a:pt x="3887" y="78573"/>
                </a:lnTo>
                <a:lnTo>
                  <a:pt x="6616" y="78538"/>
                </a:lnTo>
                <a:lnTo>
                  <a:pt x="9715" y="76695"/>
                </a:lnTo>
                <a:lnTo>
                  <a:pt x="9715" y="50191"/>
                </a:lnTo>
                <a:lnTo>
                  <a:pt x="11126" y="51563"/>
                </a:lnTo>
                <a:lnTo>
                  <a:pt x="14986" y="54799"/>
                </a:lnTo>
                <a:lnTo>
                  <a:pt x="17527" y="56311"/>
                </a:lnTo>
                <a:lnTo>
                  <a:pt x="20105" y="57467"/>
                </a:lnTo>
                <a:lnTo>
                  <a:pt x="22773" y="58105"/>
                </a:lnTo>
                <a:lnTo>
                  <a:pt x="25793" y="58266"/>
                </a:lnTo>
                <a:lnTo>
                  <a:pt x="29500" y="49302"/>
                </a:lnTo>
                <a:lnTo>
                  <a:pt x="24954" y="49885"/>
                </a:lnTo>
                <a:lnTo>
                  <a:pt x="22301" y="49885"/>
                </a:lnTo>
                <a:lnTo>
                  <a:pt x="17362" y="47293"/>
                </a:lnTo>
                <a:lnTo>
                  <a:pt x="12409" y="43078"/>
                </a:lnTo>
                <a:lnTo>
                  <a:pt x="9715" y="39817"/>
                </a:lnTo>
                <a:lnTo>
                  <a:pt x="9715" y="18719"/>
                </a:lnTo>
                <a:lnTo>
                  <a:pt x="12715" y="15189"/>
                </a:lnTo>
                <a:lnTo>
                  <a:pt x="15482" y="12546"/>
                </a:lnTo>
                <a:lnTo>
                  <a:pt x="18070" y="10681"/>
                </a:lnTo>
                <a:lnTo>
                  <a:pt x="21804" y="8914"/>
                </a:lnTo>
                <a:lnTo>
                  <a:pt x="25540" y="8356"/>
                </a:lnTo>
                <a:lnTo>
                  <a:pt x="30189" y="8953"/>
                </a:lnTo>
                <a:lnTo>
                  <a:pt x="33591" y="11304"/>
                </a:lnTo>
                <a:lnTo>
                  <a:pt x="35942" y="14846"/>
                </a:lnTo>
                <a:lnTo>
                  <a:pt x="37669" y="19051"/>
                </a:lnTo>
                <a:lnTo>
                  <a:pt x="38493" y="24117"/>
                </a:lnTo>
                <a:lnTo>
                  <a:pt x="38695" y="26733"/>
                </a:lnTo>
                <a:lnTo>
                  <a:pt x="38695" y="29452"/>
                </a:lnTo>
                <a:close/>
              </a:path>
              <a:path w="48779" h="78573">
                <a:moveTo>
                  <a:pt x="25793" y="58266"/>
                </a:moveTo>
                <a:lnTo>
                  <a:pt x="29490" y="58266"/>
                </a:lnTo>
                <a:lnTo>
                  <a:pt x="32767" y="57557"/>
                </a:lnTo>
                <a:lnTo>
                  <a:pt x="35636" y="56170"/>
                </a:lnTo>
                <a:lnTo>
                  <a:pt x="35534" y="43420"/>
                </a:lnTo>
                <a:lnTo>
                  <a:pt x="33018" y="46951"/>
                </a:lnTo>
                <a:lnTo>
                  <a:pt x="29500" y="49302"/>
                </a:lnTo>
                <a:lnTo>
                  <a:pt x="25793" y="58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972001" y="5068267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32" y="18402"/>
                </a:lnTo>
                <a:lnTo>
                  <a:pt x="47443" y="15339"/>
                </a:lnTo>
                <a:lnTo>
                  <a:pt x="46568" y="12303"/>
                </a:lnTo>
                <a:lnTo>
                  <a:pt x="45182" y="9650"/>
                </a:lnTo>
                <a:lnTo>
                  <a:pt x="43303" y="7390"/>
                </a:lnTo>
                <a:lnTo>
                  <a:pt x="39013" y="3340"/>
                </a:lnTo>
                <a:lnTo>
                  <a:pt x="36093" y="2005"/>
                </a:lnTo>
                <a:lnTo>
                  <a:pt x="33158" y="673"/>
                </a:lnTo>
                <a:lnTo>
                  <a:pt x="29612" y="0"/>
                </a:lnTo>
                <a:lnTo>
                  <a:pt x="21563" y="0"/>
                </a:lnTo>
                <a:lnTo>
                  <a:pt x="18046" y="673"/>
                </a:lnTo>
                <a:lnTo>
                  <a:pt x="14907" y="2029"/>
                </a:lnTo>
                <a:lnTo>
                  <a:pt x="11756" y="3390"/>
                </a:lnTo>
                <a:lnTo>
                  <a:pt x="9089" y="5331"/>
                </a:lnTo>
                <a:lnTo>
                  <a:pt x="10082" y="23975"/>
                </a:lnTo>
                <a:lnTo>
                  <a:pt x="10525" y="19745"/>
                </a:lnTo>
                <a:lnTo>
                  <a:pt x="11871" y="15770"/>
                </a:lnTo>
                <a:lnTo>
                  <a:pt x="14042" y="12560"/>
                </a:lnTo>
                <a:lnTo>
                  <a:pt x="16785" y="9866"/>
                </a:lnTo>
                <a:lnTo>
                  <a:pt x="20419" y="8049"/>
                </a:lnTo>
                <a:lnTo>
                  <a:pt x="24954" y="7606"/>
                </a:lnTo>
                <a:lnTo>
                  <a:pt x="29651" y="7606"/>
                </a:lnTo>
                <a:lnTo>
                  <a:pt x="33195" y="9053"/>
                </a:lnTo>
                <a:lnTo>
                  <a:pt x="35581" y="11962"/>
                </a:lnTo>
                <a:lnTo>
                  <a:pt x="37983" y="14856"/>
                </a:lnTo>
                <a:lnTo>
                  <a:pt x="39113" y="18870"/>
                </a:lnTo>
                <a:lnTo>
                  <a:pt x="38997" y="23975"/>
                </a:lnTo>
                <a:lnTo>
                  <a:pt x="44996" y="31114"/>
                </a:lnTo>
                <a:lnTo>
                  <a:pt x="48383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88"/>
                </a:lnTo>
                <a:lnTo>
                  <a:pt x="567" y="38389"/>
                </a:lnTo>
                <a:lnTo>
                  <a:pt x="1697" y="42011"/>
                </a:lnTo>
                <a:lnTo>
                  <a:pt x="2843" y="45618"/>
                </a:lnTo>
                <a:lnTo>
                  <a:pt x="4531" y="48614"/>
                </a:lnTo>
                <a:lnTo>
                  <a:pt x="9013" y="53402"/>
                </a:lnTo>
                <a:lnTo>
                  <a:pt x="11771" y="55219"/>
                </a:lnTo>
                <a:lnTo>
                  <a:pt x="15046" y="56436"/>
                </a:lnTo>
                <a:lnTo>
                  <a:pt x="18323" y="57642"/>
                </a:lnTo>
                <a:lnTo>
                  <a:pt x="22146" y="58265"/>
                </a:lnTo>
                <a:lnTo>
                  <a:pt x="26517" y="58265"/>
                </a:lnTo>
                <a:lnTo>
                  <a:pt x="31380" y="58074"/>
                </a:lnTo>
                <a:lnTo>
                  <a:pt x="35822" y="57326"/>
                </a:lnTo>
                <a:lnTo>
                  <a:pt x="39470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393"/>
                </a:lnTo>
                <a:lnTo>
                  <a:pt x="39278" y="48373"/>
                </a:lnTo>
                <a:lnTo>
                  <a:pt x="36128" y="49336"/>
                </a:lnTo>
                <a:lnTo>
                  <a:pt x="32194" y="50164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2" y="49921"/>
                </a:lnTo>
                <a:lnTo>
                  <a:pt x="17091" y="48106"/>
                </a:lnTo>
                <a:lnTo>
                  <a:pt x="13916" y="45121"/>
                </a:lnTo>
                <a:lnTo>
                  <a:pt x="11555" y="41413"/>
                </a:lnTo>
                <a:lnTo>
                  <a:pt x="10360" y="36701"/>
                </a:lnTo>
                <a:lnTo>
                  <a:pt x="10082" y="34048"/>
                </a:lnTo>
                <a:lnTo>
                  <a:pt x="10082" y="31114"/>
                </a:lnTo>
                <a:lnTo>
                  <a:pt x="44996" y="31114"/>
                </a:lnTo>
                <a:lnTo>
                  <a:pt x="38997" y="23975"/>
                </a:lnTo>
                <a:lnTo>
                  <a:pt x="10082" y="23975"/>
                </a:lnTo>
                <a:lnTo>
                  <a:pt x="9089" y="5331"/>
                </a:lnTo>
                <a:lnTo>
                  <a:pt x="6868" y="7858"/>
                </a:lnTo>
                <a:lnTo>
                  <a:pt x="4646" y="10400"/>
                </a:lnTo>
                <a:lnTo>
                  <a:pt x="2943" y="13484"/>
                </a:lnTo>
                <a:lnTo>
                  <a:pt x="1762" y="17117"/>
                </a:lnTo>
                <a:lnTo>
                  <a:pt x="593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6035226" y="5068274"/>
            <a:ext cx="30953" cy="57495"/>
          </a:xfrm>
          <a:custGeom>
            <a:avLst/>
            <a:gdLst/>
            <a:ahLst/>
            <a:cxnLst/>
            <a:rect l="l" t="t" r="r" b="b"/>
            <a:pathLst>
              <a:path w="30953" h="57495">
                <a:moveTo>
                  <a:pt x="1347" y="57175"/>
                </a:moveTo>
                <a:lnTo>
                  <a:pt x="3888" y="57495"/>
                </a:lnTo>
                <a:lnTo>
                  <a:pt x="661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102" y="18619"/>
                </a:lnTo>
                <a:lnTo>
                  <a:pt x="13489" y="15318"/>
                </a:lnTo>
                <a:lnTo>
                  <a:pt x="15725" y="12625"/>
                </a:lnTo>
                <a:lnTo>
                  <a:pt x="18785" y="10159"/>
                </a:lnTo>
                <a:lnTo>
                  <a:pt x="21643" y="9184"/>
                </a:lnTo>
                <a:lnTo>
                  <a:pt x="24904" y="9424"/>
                </a:lnTo>
                <a:lnTo>
                  <a:pt x="27914" y="10274"/>
                </a:lnTo>
                <a:lnTo>
                  <a:pt x="30888" y="8892"/>
                </a:lnTo>
                <a:lnTo>
                  <a:pt x="30953" y="3963"/>
                </a:lnTo>
                <a:lnTo>
                  <a:pt x="29923" y="1336"/>
                </a:lnTo>
                <a:lnTo>
                  <a:pt x="27025" y="407"/>
                </a:lnTo>
                <a:lnTo>
                  <a:pt x="23789" y="0"/>
                </a:lnTo>
                <a:lnTo>
                  <a:pt x="21007" y="140"/>
                </a:lnTo>
                <a:lnTo>
                  <a:pt x="17630" y="1259"/>
                </a:lnTo>
                <a:lnTo>
                  <a:pt x="14149" y="3837"/>
                </a:lnTo>
                <a:lnTo>
                  <a:pt x="11596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44"/>
                </a:lnTo>
                <a:lnTo>
                  <a:pt x="5994" y="853"/>
                </a:lnTo>
                <a:lnTo>
                  <a:pt x="2783" y="853"/>
                </a:lnTo>
                <a:lnTo>
                  <a:pt x="0" y="2656"/>
                </a:lnTo>
                <a:lnTo>
                  <a:pt x="0" y="55666"/>
                </a:lnTo>
                <a:lnTo>
                  <a:pt x="1347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6075958" y="5047236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50"/>
                </a:lnTo>
                <a:lnTo>
                  <a:pt x="3667" y="11671"/>
                </a:lnTo>
                <a:lnTo>
                  <a:pt x="8268" y="11671"/>
                </a:lnTo>
                <a:lnTo>
                  <a:pt x="11581" y="9601"/>
                </a:lnTo>
                <a:lnTo>
                  <a:pt x="12012" y="5777"/>
                </a:lnTo>
                <a:lnTo>
                  <a:pt x="11595" y="2007"/>
                </a:lnTo>
                <a:lnTo>
                  <a:pt x="8343" y="0"/>
                </a:lnTo>
                <a:lnTo>
                  <a:pt x="375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527" y="78206"/>
                </a:lnTo>
                <a:lnTo>
                  <a:pt x="5068" y="78536"/>
                </a:lnTo>
                <a:lnTo>
                  <a:pt x="7796" y="78497"/>
                </a:lnTo>
                <a:lnTo>
                  <a:pt x="10896" y="76708"/>
                </a:lnTo>
                <a:lnTo>
                  <a:pt x="10896" y="23684"/>
                </a:lnTo>
                <a:lnTo>
                  <a:pt x="9550" y="22175"/>
                </a:lnTo>
                <a:lnTo>
                  <a:pt x="6983" y="21855"/>
                </a:lnTo>
                <a:lnTo>
                  <a:pt x="4279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6100909" y="5068267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402"/>
                </a:lnTo>
                <a:lnTo>
                  <a:pt x="47447" y="15339"/>
                </a:lnTo>
                <a:lnTo>
                  <a:pt x="46568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9001" y="3340"/>
                </a:lnTo>
                <a:lnTo>
                  <a:pt x="36078" y="2005"/>
                </a:lnTo>
                <a:lnTo>
                  <a:pt x="33144" y="673"/>
                </a:lnTo>
                <a:lnTo>
                  <a:pt x="29616" y="0"/>
                </a:lnTo>
                <a:lnTo>
                  <a:pt x="21553" y="0"/>
                </a:lnTo>
                <a:lnTo>
                  <a:pt x="18046" y="673"/>
                </a:lnTo>
                <a:lnTo>
                  <a:pt x="14911" y="2029"/>
                </a:lnTo>
                <a:lnTo>
                  <a:pt x="11746" y="3390"/>
                </a:lnTo>
                <a:lnTo>
                  <a:pt x="9077" y="5331"/>
                </a:lnTo>
                <a:lnTo>
                  <a:pt x="10068" y="23975"/>
                </a:lnTo>
                <a:lnTo>
                  <a:pt x="10525" y="19745"/>
                </a:lnTo>
                <a:lnTo>
                  <a:pt x="11861" y="15770"/>
                </a:lnTo>
                <a:lnTo>
                  <a:pt x="14032" y="12560"/>
                </a:lnTo>
                <a:lnTo>
                  <a:pt x="16789" y="9866"/>
                </a:lnTo>
                <a:lnTo>
                  <a:pt x="20421" y="8049"/>
                </a:lnTo>
                <a:lnTo>
                  <a:pt x="24954" y="7606"/>
                </a:lnTo>
                <a:lnTo>
                  <a:pt x="29651" y="7606"/>
                </a:lnTo>
                <a:lnTo>
                  <a:pt x="33199" y="9053"/>
                </a:lnTo>
                <a:lnTo>
                  <a:pt x="35585" y="11962"/>
                </a:lnTo>
                <a:lnTo>
                  <a:pt x="37971" y="14856"/>
                </a:lnTo>
                <a:lnTo>
                  <a:pt x="39113" y="18870"/>
                </a:lnTo>
                <a:lnTo>
                  <a:pt x="38987" y="23975"/>
                </a:lnTo>
                <a:lnTo>
                  <a:pt x="44996" y="31114"/>
                </a:lnTo>
                <a:lnTo>
                  <a:pt x="48387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88"/>
                </a:lnTo>
                <a:lnTo>
                  <a:pt x="571" y="38389"/>
                </a:lnTo>
                <a:lnTo>
                  <a:pt x="1701" y="42011"/>
                </a:lnTo>
                <a:lnTo>
                  <a:pt x="2843" y="45618"/>
                </a:lnTo>
                <a:lnTo>
                  <a:pt x="4531" y="48614"/>
                </a:lnTo>
                <a:lnTo>
                  <a:pt x="9017" y="53402"/>
                </a:lnTo>
                <a:lnTo>
                  <a:pt x="11760" y="55219"/>
                </a:lnTo>
                <a:lnTo>
                  <a:pt x="15046" y="56436"/>
                </a:lnTo>
                <a:lnTo>
                  <a:pt x="18327" y="57642"/>
                </a:lnTo>
                <a:lnTo>
                  <a:pt x="22146" y="58265"/>
                </a:lnTo>
                <a:lnTo>
                  <a:pt x="26502" y="58265"/>
                </a:lnTo>
                <a:lnTo>
                  <a:pt x="31380" y="58074"/>
                </a:lnTo>
                <a:lnTo>
                  <a:pt x="35826" y="57326"/>
                </a:lnTo>
                <a:lnTo>
                  <a:pt x="39458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32" y="49427"/>
                </a:lnTo>
                <a:lnTo>
                  <a:pt x="44462" y="46367"/>
                </a:lnTo>
                <a:lnTo>
                  <a:pt x="41896" y="47393"/>
                </a:lnTo>
                <a:lnTo>
                  <a:pt x="39278" y="48373"/>
                </a:lnTo>
                <a:lnTo>
                  <a:pt x="36128" y="49336"/>
                </a:lnTo>
                <a:lnTo>
                  <a:pt x="32194" y="50164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2" y="49921"/>
                </a:lnTo>
                <a:lnTo>
                  <a:pt x="17091" y="48106"/>
                </a:lnTo>
                <a:lnTo>
                  <a:pt x="13906" y="45121"/>
                </a:lnTo>
                <a:lnTo>
                  <a:pt x="11555" y="41413"/>
                </a:lnTo>
                <a:lnTo>
                  <a:pt x="10363" y="36701"/>
                </a:lnTo>
                <a:lnTo>
                  <a:pt x="10068" y="34048"/>
                </a:lnTo>
                <a:lnTo>
                  <a:pt x="10068" y="31114"/>
                </a:lnTo>
                <a:lnTo>
                  <a:pt x="44996" y="31114"/>
                </a:lnTo>
                <a:lnTo>
                  <a:pt x="38987" y="23975"/>
                </a:lnTo>
                <a:lnTo>
                  <a:pt x="10068" y="23975"/>
                </a:lnTo>
                <a:lnTo>
                  <a:pt x="9077" y="5331"/>
                </a:lnTo>
                <a:lnTo>
                  <a:pt x="6858" y="7858"/>
                </a:lnTo>
                <a:lnTo>
                  <a:pt x="4636" y="10400"/>
                </a:lnTo>
                <a:lnTo>
                  <a:pt x="2933" y="13484"/>
                </a:lnTo>
                <a:lnTo>
                  <a:pt x="1752" y="17117"/>
                </a:lnTo>
                <a:lnTo>
                  <a:pt x="582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6164129" y="5068267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7" y="24626"/>
                </a:moveTo>
                <a:lnTo>
                  <a:pt x="35927" y="55676"/>
                </a:lnTo>
                <a:lnTo>
                  <a:pt x="37298" y="57175"/>
                </a:lnTo>
                <a:lnTo>
                  <a:pt x="39841" y="57505"/>
                </a:lnTo>
                <a:lnTo>
                  <a:pt x="42555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7" y="16318"/>
                </a:lnTo>
                <a:lnTo>
                  <a:pt x="44690" y="13625"/>
                </a:lnTo>
                <a:lnTo>
                  <a:pt x="44030" y="10961"/>
                </a:lnTo>
                <a:lnTo>
                  <a:pt x="41479" y="6605"/>
                </a:lnTo>
                <a:lnTo>
                  <a:pt x="38022" y="2998"/>
                </a:lnTo>
                <a:lnTo>
                  <a:pt x="33195" y="596"/>
                </a:lnTo>
                <a:lnTo>
                  <a:pt x="30224" y="0"/>
                </a:lnTo>
                <a:lnTo>
                  <a:pt x="23672" y="0"/>
                </a:lnTo>
                <a:lnTo>
                  <a:pt x="20664" y="773"/>
                </a:lnTo>
                <a:lnTo>
                  <a:pt x="17705" y="2325"/>
                </a:lnTo>
                <a:lnTo>
                  <a:pt x="14730" y="3887"/>
                </a:lnTo>
                <a:lnTo>
                  <a:pt x="1176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54"/>
                </a:lnTo>
                <a:lnTo>
                  <a:pt x="5993" y="863"/>
                </a:lnTo>
                <a:lnTo>
                  <a:pt x="2792" y="863"/>
                </a:lnTo>
                <a:lnTo>
                  <a:pt x="0" y="2653"/>
                </a:lnTo>
                <a:lnTo>
                  <a:pt x="0" y="55676"/>
                </a:lnTo>
                <a:lnTo>
                  <a:pt x="963" y="57022"/>
                </a:lnTo>
                <a:lnTo>
                  <a:pt x="3883" y="57505"/>
                </a:lnTo>
                <a:lnTo>
                  <a:pt x="6616" y="57466"/>
                </a:lnTo>
                <a:lnTo>
                  <a:pt x="9726" y="55676"/>
                </a:lnTo>
                <a:lnTo>
                  <a:pt x="9726" y="18618"/>
                </a:lnTo>
                <a:lnTo>
                  <a:pt x="12393" y="15278"/>
                </a:lnTo>
                <a:lnTo>
                  <a:pt x="14946" y="12739"/>
                </a:lnTo>
                <a:lnTo>
                  <a:pt x="17373" y="11012"/>
                </a:lnTo>
                <a:lnTo>
                  <a:pt x="22251" y="8420"/>
                </a:lnTo>
                <a:lnTo>
                  <a:pt x="26567" y="8420"/>
                </a:lnTo>
                <a:lnTo>
                  <a:pt x="29653" y="9485"/>
                </a:lnTo>
                <a:lnTo>
                  <a:pt x="32255" y="11214"/>
                </a:lnTo>
                <a:lnTo>
                  <a:pt x="34074" y="13881"/>
                </a:lnTo>
                <a:lnTo>
                  <a:pt x="35229" y="17311"/>
                </a:lnTo>
                <a:lnTo>
                  <a:pt x="35927" y="21602"/>
                </a:lnTo>
                <a:lnTo>
                  <a:pt x="35927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6223276" y="5068332"/>
            <a:ext cx="41835" cy="58204"/>
          </a:xfrm>
          <a:custGeom>
            <a:avLst/>
            <a:gdLst/>
            <a:ahLst/>
            <a:cxnLst/>
            <a:rect l="l" t="t" r="r" b="b"/>
            <a:pathLst>
              <a:path w="41835" h="58204">
                <a:moveTo>
                  <a:pt x="0" y="24526"/>
                </a:moveTo>
                <a:lnTo>
                  <a:pt x="0" y="34343"/>
                </a:lnTo>
                <a:lnTo>
                  <a:pt x="521" y="38393"/>
                </a:lnTo>
                <a:lnTo>
                  <a:pt x="1562" y="41911"/>
                </a:lnTo>
                <a:lnTo>
                  <a:pt x="2606" y="45427"/>
                </a:lnTo>
                <a:lnTo>
                  <a:pt x="4114" y="48387"/>
                </a:lnTo>
                <a:lnTo>
                  <a:pt x="6108" y="50802"/>
                </a:lnTo>
                <a:lnTo>
                  <a:pt x="10554" y="55054"/>
                </a:lnTo>
                <a:lnTo>
                  <a:pt x="13503" y="56314"/>
                </a:lnTo>
                <a:lnTo>
                  <a:pt x="16447" y="57570"/>
                </a:lnTo>
                <a:lnTo>
                  <a:pt x="19824" y="58204"/>
                </a:lnTo>
                <a:lnTo>
                  <a:pt x="23623" y="58204"/>
                </a:lnTo>
                <a:lnTo>
                  <a:pt x="27269" y="58013"/>
                </a:lnTo>
                <a:lnTo>
                  <a:pt x="30722" y="57315"/>
                </a:lnTo>
                <a:lnTo>
                  <a:pt x="33782" y="56274"/>
                </a:lnTo>
                <a:lnTo>
                  <a:pt x="36589" y="55068"/>
                </a:lnTo>
                <a:lnTo>
                  <a:pt x="39776" y="53009"/>
                </a:lnTo>
                <a:lnTo>
                  <a:pt x="41658" y="50180"/>
                </a:lnTo>
                <a:lnTo>
                  <a:pt x="41835" y="47537"/>
                </a:lnTo>
                <a:lnTo>
                  <a:pt x="41795" y="46075"/>
                </a:lnTo>
                <a:lnTo>
                  <a:pt x="40961" y="43296"/>
                </a:lnTo>
                <a:lnTo>
                  <a:pt x="38267" y="44095"/>
                </a:lnTo>
                <a:lnTo>
                  <a:pt x="35153" y="46381"/>
                </a:lnTo>
                <a:lnTo>
                  <a:pt x="32449" y="48006"/>
                </a:lnTo>
                <a:lnTo>
                  <a:pt x="29074" y="49416"/>
                </a:lnTo>
                <a:lnTo>
                  <a:pt x="24869" y="49773"/>
                </a:lnTo>
                <a:lnTo>
                  <a:pt x="20411" y="49352"/>
                </a:lnTo>
                <a:lnTo>
                  <a:pt x="16765" y="47663"/>
                </a:lnTo>
                <a:lnTo>
                  <a:pt x="13971" y="44643"/>
                </a:lnTo>
                <a:lnTo>
                  <a:pt x="11761" y="40769"/>
                </a:lnTo>
                <a:lnTo>
                  <a:pt x="11113" y="38202"/>
                </a:lnTo>
                <a:lnTo>
                  <a:pt x="10454" y="35636"/>
                </a:lnTo>
                <a:lnTo>
                  <a:pt x="10137" y="32626"/>
                </a:lnTo>
                <a:lnTo>
                  <a:pt x="10137" y="22391"/>
                </a:lnTo>
                <a:lnTo>
                  <a:pt x="11394" y="17160"/>
                </a:lnTo>
                <a:lnTo>
                  <a:pt x="13881" y="13564"/>
                </a:lnTo>
                <a:lnTo>
                  <a:pt x="16372" y="9982"/>
                </a:lnTo>
                <a:lnTo>
                  <a:pt x="19954" y="8178"/>
                </a:lnTo>
                <a:lnTo>
                  <a:pt x="24637" y="8178"/>
                </a:lnTo>
                <a:lnTo>
                  <a:pt x="28882" y="8510"/>
                </a:lnTo>
                <a:lnTo>
                  <a:pt x="32219" y="9791"/>
                </a:lnTo>
                <a:lnTo>
                  <a:pt x="34825" y="11302"/>
                </a:lnTo>
                <a:lnTo>
                  <a:pt x="37745" y="13449"/>
                </a:lnTo>
                <a:lnTo>
                  <a:pt x="40286" y="14428"/>
                </a:lnTo>
                <a:lnTo>
                  <a:pt x="41593" y="11826"/>
                </a:lnTo>
                <a:lnTo>
                  <a:pt x="41544" y="8535"/>
                </a:lnTo>
                <a:lnTo>
                  <a:pt x="40363" y="5651"/>
                </a:lnTo>
                <a:lnTo>
                  <a:pt x="37619" y="3469"/>
                </a:lnTo>
                <a:lnTo>
                  <a:pt x="34062" y="1701"/>
                </a:lnTo>
                <a:lnTo>
                  <a:pt x="31254" y="777"/>
                </a:lnTo>
                <a:lnTo>
                  <a:pt x="28079" y="154"/>
                </a:lnTo>
                <a:lnTo>
                  <a:pt x="24742" y="0"/>
                </a:lnTo>
                <a:lnTo>
                  <a:pt x="21247" y="0"/>
                </a:lnTo>
                <a:lnTo>
                  <a:pt x="17995" y="571"/>
                </a:lnTo>
                <a:lnTo>
                  <a:pt x="15001" y="1742"/>
                </a:lnTo>
                <a:lnTo>
                  <a:pt x="11991" y="2882"/>
                </a:lnTo>
                <a:lnTo>
                  <a:pt x="9373" y="4662"/>
                </a:lnTo>
                <a:lnTo>
                  <a:pt x="4953" y="9464"/>
                </a:lnTo>
                <a:lnTo>
                  <a:pt x="3200" y="12534"/>
                </a:lnTo>
                <a:lnTo>
                  <a:pt x="1918" y="16282"/>
                </a:lnTo>
                <a:lnTo>
                  <a:pt x="647" y="20030"/>
                </a:lnTo>
                <a:lnTo>
                  <a:pt x="0" y="2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6274271" y="5068267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402"/>
                </a:lnTo>
                <a:lnTo>
                  <a:pt x="47444" y="15339"/>
                </a:lnTo>
                <a:lnTo>
                  <a:pt x="46554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8997" y="3340"/>
                </a:lnTo>
                <a:lnTo>
                  <a:pt x="36079" y="2005"/>
                </a:lnTo>
                <a:lnTo>
                  <a:pt x="33144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2" y="673"/>
                </a:lnTo>
                <a:lnTo>
                  <a:pt x="14895" y="2029"/>
                </a:lnTo>
                <a:lnTo>
                  <a:pt x="11746" y="3390"/>
                </a:lnTo>
                <a:lnTo>
                  <a:pt x="9079" y="5331"/>
                </a:lnTo>
                <a:lnTo>
                  <a:pt x="10068" y="23975"/>
                </a:lnTo>
                <a:lnTo>
                  <a:pt x="10515" y="19745"/>
                </a:lnTo>
                <a:lnTo>
                  <a:pt x="11857" y="15770"/>
                </a:lnTo>
                <a:lnTo>
                  <a:pt x="14032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40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71" y="11962"/>
                </a:lnTo>
                <a:lnTo>
                  <a:pt x="37973" y="14856"/>
                </a:lnTo>
                <a:lnTo>
                  <a:pt x="39113" y="18870"/>
                </a:lnTo>
                <a:lnTo>
                  <a:pt x="38987" y="23975"/>
                </a:lnTo>
                <a:lnTo>
                  <a:pt x="44982" y="31114"/>
                </a:lnTo>
                <a:lnTo>
                  <a:pt x="48383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88"/>
                </a:lnTo>
                <a:lnTo>
                  <a:pt x="557" y="38389"/>
                </a:lnTo>
                <a:lnTo>
                  <a:pt x="1687" y="42011"/>
                </a:lnTo>
                <a:lnTo>
                  <a:pt x="2829" y="45618"/>
                </a:lnTo>
                <a:lnTo>
                  <a:pt x="4517" y="48614"/>
                </a:lnTo>
                <a:lnTo>
                  <a:pt x="9003" y="53402"/>
                </a:lnTo>
                <a:lnTo>
                  <a:pt x="11757" y="55219"/>
                </a:lnTo>
                <a:lnTo>
                  <a:pt x="15032" y="56436"/>
                </a:lnTo>
                <a:lnTo>
                  <a:pt x="18323" y="57642"/>
                </a:lnTo>
                <a:lnTo>
                  <a:pt x="22146" y="58265"/>
                </a:lnTo>
                <a:lnTo>
                  <a:pt x="26502" y="58265"/>
                </a:lnTo>
                <a:lnTo>
                  <a:pt x="31380" y="58074"/>
                </a:lnTo>
                <a:lnTo>
                  <a:pt x="35812" y="57326"/>
                </a:lnTo>
                <a:lnTo>
                  <a:pt x="39455" y="56436"/>
                </a:lnTo>
                <a:lnTo>
                  <a:pt x="43585" y="54989"/>
                </a:lnTo>
                <a:lnTo>
                  <a:pt x="46377" y="52170"/>
                </a:lnTo>
                <a:lnTo>
                  <a:pt x="46530" y="49427"/>
                </a:lnTo>
                <a:lnTo>
                  <a:pt x="44460" y="46367"/>
                </a:lnTo>
                <a:lnTo>
                  <a:pt x="41896" y="47393"/>
                </a:lnTo>
                <a:lnTo>
                  <a:pt x="39264" y="48373"/>
                </a:lnTo>
                <a:lnTo>
                  <a:pt x="36128" y="49336"/>
                </a:lnTo>
                <a:lnTo>
                  <a:pt x="32180" y="50164"/>
                </a:lnTo>
                <a:lnTo>
                  <a:pt x="27402" y="50366"/>
                </a:lnTo>
                <a:lnTo>
                  <a:pt x="24216" y="50366"/>
                </a:lnTo>
                <a:lnTo>
                  <a:pt x="21513" y="49921"/>
                </a:lnTo>
                <a:lnTo>
                  <a:pt x="17077" y="48106"/>
                </a:lnTo>
                <a:lnTo>
                  <a:pt x="13902" y="45121"/>
                </a:lnTo>
                <a:lnTo>
                  <a:pt x="11541" y="41413"/>
                </a:lnTo>
                <a:lnTo>
                  <a:pt x="10360" y="36701"/>
                </a:lnTo>
                <a:lnTo>
                  <a:pt x="10068" y="34048"/>
                </a:lnTo>
                <a:lnTo>
                  <a:pt x="10068" y="31114"/>
                </a:lnTo>
                <a:lnTo>
                  <a:pt x="44982" y="31114"/>
                </a:lnTo>
                <a:lnTo>
                  <a:pt x="38987" y="23975"/>
                </a:lnTo>
                <a:lnTo>
                  <a:pt x="10068" y="23975"/>
                </a:lnTo>
                <a:lnTo>
                  <a:pt x="9079" y="5331"/>
                </a:lnTo>
                <a:lnTo>
                  <a:pt x="6857" y="7858"/>
                </a:lnTo>
                <a:lnTo>
                  <a:pt x="4632" y="10400"/>
                </a:lnTo>
                <a:lnTo>
                  <a:pt x="2929" y="13484"/>
                </a:lnTo>
                <a:lnTo>
                  <a:pt x="1748" y="17117"/>
                </a:lnTo>
                <a:lnTo>
                  <a:pt x="582" y="20750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6331176" y="5112212"/>
            <a:ext cx="19151" cy="30251"/>
          </a:xfrm>
          <a:custGeom>
            <a:avLst/>
            <a:gdLst/>
            <a:ahLst/>
            <a:cxnLst/>
            <a:rect l="l" t="t" r="r" b="b"/>
            <a:pathLst>
              <a:path w="19151" h="30251">
                <a:moveTo>
                  <a:pt x="19151" y="4773"/>
                </a:moveTo>
                <a:lnTo>
                  <a:pt x="19039" y="2868"/>
                </a:lnTo>
                <a:lnTo>
                  <a:pt x="16790" y="292"/>
                </a:lnTo>
                <a:lnTo>
                  <a:pt x="13564" y="0"/>
                </a:lnTo>
                <a:lnTo>
                  <a:pt x="10961" y="190"/>
                </a:lnTo>
                <a:lnTo>
                  <a:pt x="8370" y="1612"/>
                </a:lnTo>
                <a:lnTo>
                  <a:pt x="7837" y="4773"/>
                </a:lnTo>
                <a:lnTo>
                  <a:pt x="7837" y="12318"/>
                </a:lnTo>
                <a:lnTo>
                  <a:pt x="0" y="28508"/>
                </a:lnTo>
                <a:lnTo>
                  <a:pt x="1536" y="30251"/>
                </a:lnTo>
                <a:lnTo>
                  <a:pt x="4625" y="30200"/>
                </a:lnTo>
                <a:lnTo>
                  <a:pt x="7545" y="28638"/>
                </a:lnTo>
                <a:lnTo>
                  <a:pt x="15623" y="16496"/>
                </a:lnTo>
                <a:lnTo>
                  <a:pt x="17297" y="13702"/>
                </a:lnTo>
                <a:lnTo>
                  <a:pt x="18378" y="11023"/>
                </a:lnTo>
                <a:lnTo>
                  <a:pt x="18975" y="8139"/>
                </a:lnTo>
                <a:lnTo>
                  <a:pt x="19151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6394629" y="5068274"/>
            <a:ext cx="48780" cy="78573"/>
          </a:xfrm>
          <a:custGeom>
            <a:avLst/>
            <a:gdLst/>
            <a:ahLst/>
            <a:cxnLst/>
            <a:rect l="l" t="t" r="r" b="b"/>
            <a:pathLst>
              <a:path w="48780" h="78573">
                <a:moveTo>
                  <a:pt x="38708" y="29452"/>
                </a:moveTo>
                <a:lnTo>
                  <a:pt x="38441" y="34380"/>
                </a:lnTo>
                <a:lnTo>
                  <a:pt x="37425" y="39244"/>
                </a:lnTo>
                <a:lnTo>
                  <a:pt x="35532" y="43420"/>
                </a:lnTo>
                <a:lnTo>
                  <a:pt x="35647" y="56170"/>
                </a:lnTo>
                <a:lnTo>
                  <a:pt x="38506" y="54773"/>
                </a:lnTo>
                <a:lnTo>
                  <a:pt x="40918" y="52793"/>
                </a:lnTo>
                <a:lnTo>
                  <a:pt x="42862" y="50217"/>
                </a:lnTo>
                <a:lnTo>
                  <a:pt x="44805" y="47650"/>
                </a:lnTo>
                <a:lnTo>
                  <a:pt x="46278" y="44514"/>
                </a:lnTo>
                <a:lnTo>
                  <a:pt x="47283" y="40831"/>
                </a:lnTo>
                <a:lnTo>
                  <a:pt x="48284" y="37123"/>
                </a:lnTo>
                <a:lnTo>
                  <a:pt x="48780" y="32959"/>
                </a:lnTo>
                <a:lnTo>
                  <a:pt x="48780" y="24472"/>
                </a:lnTo>
                <a:lnTo>
                  <a:pt x="48398" y="20840"/>
                </a:lnTo>
                <a:lnTo>
                  <a:pt x="47599" y="17398"/>
                </a:lnTo>
                <a:lnTo>
                  <a:pt x="46826" y="13957"/>
                </a:lnTo>
                <a:lnTo>
                  <a:pt x="45580" y="10947"/>
                </a:lnTo>
                <a:lnTo>
                  <a:pt x="43867" y="8356"/>
                </a:lnTo>
                <a:lnTo>
                  <a:pt x="42148" y="5767"/>
                </a:lnTo>
                <a:lnTo>
                  <a:pt x="39952" y="3733"/>
                </a:lnTo>
                <a:lnTo>
                  <a:pt x="37235" y="2221"/>
                </a:lnTo>
                <a:lnTo>
                  <a:pt x="34531" y="737"/>
                </a:lnTo>
                <a:lnTo>
                  <a:pt x="31240" y="0"/>
                </a:lnTo>
                <a:lnTo>
                  <a:pt x="27392" y="0"/>
                </a:lnTo>
                <a:lnTo>
                  <a:pt x="23950" y="191"/>
                </a:lnTo>
                <a:lnTo>
                  <a:pt x="20775" y="1029"/>
                </a:lnTo>
                <a:lnTo>
                  <a:pt x="17716" y="2437"/>
                </a:lnTo>
                <a:lnTo>
                  <a:pt x="14692" y="4255"/>
                </a:lnTo>
                <a:lnTo>
                  <a:pt x="11708" y="6692"/>
                </a:lnTo>
                <a:lnTo>
                  <a:pt x="8547" y="9767"/>
                </a:lnTo>
                <a:lnTo>
                  <a:pt x="8547" y="2653"/>
                </a:lnTo>
                <a:lnTo>
                  <a:pt x="8341" y="1789"/>
                </a:lnTo>
                <a:lnTo>
                  <a:pt x="5739" y="849"/>
                </a:lnTo>
                <a:lnTo>
                  <a:pt x="2794" y="849"/>
                </a:lnTo>
                <a:lnTo>
                  <a:pt x="0" y="2653"/>
                </a:lnTo>
                <a:lnTo>
                  <a:pt x="0" y="76695"/>
                </a:lnTo>
                <a:lnTo>
                  <a:pt x="1357" y="78271"/>
                </a:lnTo>
                <a:lnTo>
                  <a:pt x="3898" y="78573"/>
                </a:lnTo>
                <a:lnTo>
                  <a:pt x="6628" y="78538"/>
                </a:lnTo>
                <a:lnTo>
                  <a:pt x="9728" y="76695"/>
                </a:lnTo>
                <a:lnTo>
                  <a:pt x="9728" y="50191"/>
                </a:lnTo>
                <a:lnTo>
                  <a:pt x="11135" y="51563"/>
                </a:lnTo>
                <a:lnTo>
                  <a:pt x="14983" y="54799"/>
                </a:lnTo>
                <a:lnTo>
                  <a:pt x="17524" y="56311"/>
                </a:lnTo>
                <a:lnTo>
                  <a:pt x="20116" y="57467"/>
                </a:lnTo>
                <a:lnTo>
                  <a:pt x="22781" y="58105"/>
                </a:lnTo>
                <a:lnTo>
                  <a:pt x="25805" y="58266"/>
                </a:lnTo>
                <a:lnTo>
                  <a:pt x="29513" y="49302"/>
                </a:lnTo>
                <a:lnTo>
                  <a:pt x="24955" y="49885"/>
                </a:lnTo>
                <a:lnTo>
                  <a:pt x="22313" y="49885"/>
                </a:lnTo>
                <a:lnTo>
                  <a:pt x="17373" y="47293"/>
                </a:lnTo>
                <a:lnTo>
                  <a:pt x="12420" y="43078"/>
                </a:lnTo>
                <a:lnTo>
                  <a:pt x="9728" y="39817"/>
                </a:lnTo>
                <a:lnTo>
                  <a:pt x="9728" y="18719"/>
                </a:lnTo>
                <a:lnTo>
                  <a:pt x="12722" y="15189"/>
                </a:lnTo>
                <a:lnTo>
                  <a:pt x="15495" y="12546"/>
                </a:lnTo>
                <a:lnTo>
                  <a:pt x="18083" y="10681"/>
                </a:lnTo>
                <a:lnTo>
                  <a:pt x="21816" y="8914"/>
                </a:lnTo>
                <a:lnTo>
                  <a:pt x="25553" y="8356"/>
                </a:lnTo>
                <a:lnTo>
                  <a:pt x="30200" y="8953"/>
                </a:lnTo>
                <a:lnTo>
                  <a:pt x="33602" y="11304"/>
                </a:lnTo>
                <a:lnTo>
                  <a:pt x="35953" y="14846"/>
                </a:lnTo>
                <a:lnTo>
                  <a:pt x="37666" y="19051"/>
                </a:lnTo>
                <a:lnTo>
                  <a:pt x="38491" y="24117"/>
                </a:lnTo>
                <a:lnTo>
                  <a:pt x="38708" y="26733"/>
                </a:lnTo>
                <a:lnTo>
                  <a:pt x="38708" y="29452"/>
                </a:lnTo>
                <a:close/>
              </a:path>
              <a:path w="48780" h="78573">
                <a:moveTo>
                  <a:pt x="25805" y="58266"/>
                </a:moveTo>
                <a:lnTo>
                  <a:pt x="29502" y="58266"/>
                </a:lnTo>
                <a:lnTo>
                  <a:pt x="32778" y="57557"/>
                </a:lnTo>
                <a:lnTo>
                  <a:pt x="35647" y="56170"/>
                </a:lnTo>
                <a:lnTo>
                  <a:pt x="35532" y="43420"/>
                </a:lnTo>
                <a:lnTo>
                  <a:pt x="33030" y="46951"/>
                </a:lnTo>
                <a:lnTo>
                  <a:pt x="29513" y="49302"/>
                </a:lnTo>
                <a:lnTo>
                  <a:pt x="25805" y="58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6457504" y="5068274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79" y="57024"/>
                </a:moveTo>
                <a:lnTo>
                  <a:pt x="3883" y="57495"/>
                </a:lnTo>
                <a:lnTo>
                  <a:pt x="6616" y="57456"/>
                </a:lnTo>
                <a:lnTo>
                  <a:pt x="9715" y="55666"/>
                </a:lnTo>
                <a:lnTo>
                  <a:pt x="9715" y="20789"/>
                </a:lnTo>
                <a:lnTo>
                  <a:pt x="11098" y="18619"/>
                </a:lnTo>
                <a:lnTo>
                  <a:pt x="13484" y="15318"/>
                </a:lnTo>
                <a:lnTo>
                  <a:pt x="15720" y="12625"/>
                </a:lnTo>
                <a:lnTo>
                  <a:pt x="18784" y="10159"/>
                </a:lnTo>
                <a:lnTo>
                  <a:pt x="21639" y="9184"/>
                </a:lnTo>
                <a:lnTo>
                  <a:pt x="24904" y="9424"/>
                </a:lnTo>
                <a:lnTo>
                  <a:pt x="27913" y="10274"/>
                </a:lnTo>
                <a:lnTo>
                  <a:pt x="30887" y="8892"/>
                </a:lnTo>
                <a:lnTo>
                  <a:pt x="30948" y="3963"/>
                </a:lnTo>
                <a:lnTo>
                  <a:pt x="28954" y="939"/>
                </a:lnTo>
                <a:lnTo>
                  <a:pt x="26325" y="241"/>
                </a:lnTo>
                <a:lnTo>
                  <a:pt x="23784" y="0"/>
                </a:lnTo>
                <a:lnTo>
                  <a:pt x="21005" y="140"/>
                </a:lnTo>
                <a:lnTo>
                  <a:pt x="17628" y="1259"/>
                </a:lnTo>
                <a:lnTo>
                  <a:pt x="14147" y="3837"/>
                </a:lnTo>
                <a:lnTo>
                  <a:pt x="11595" y="6516"/>
                </a:lnTo>
                <a:lnTo>
                  <a:pt x="8775" y="10364"/>
                </a:lnTo>
                <a:lnTo>
                  <a:pt x="8775" y="2656"/>
                </a:lnTo>
                <a:lnTo>
                  <a:pt x="8559" y="1844"/>
                </a:lnTo>
                <a:lnTo>
                  <a:pt x="5993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979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494428" y="5068267"/>
            <a:ext cx="53025" cy="58268"/>
          </a:xfrm>
          <a:custGeom>
            <a:avLst/>
            <a:gdLst/>
            <a:ahLst/>
            <a:cxnLst/>
            <a:rect l="l" t="t" r="r" b="b"/>
            <a:pathLst>
              <a:path w="53025" h="58268">
                <a:moveTo>
                  <a:pt x="521" y="38112"/>
                </a:moveTo>
                <a:lnTo>
                  <a:pt x="1588" y="41654"/>
                </a:lnTo>
                <a:lnTo>
                  <a:pt x="2656" y="45186"/>
                </a:lnTo>
                <a:lnTo>
                  <a:pt x="4255" y="48185"/>
                </a:lnTo>
                <a:lnTo>
                  <a:pt x="8586" y="53135"/>
                </a:lnTo>
                <a:lnTo>
                  <a:pt x="11278" y="55015"/>
                </a:lnTo>
                <a:lnTo>
                  <a:pt x="10886" y="37172"/>
                </a:lnTo>
                <a:lnTo>
                  <a:pt x="10350" y="34620"/>
                </a:lnTo>
                <a:lnTo>
                  <a:pt x="10073" y="31888"/>
                </a:lnTo>
                <a:lnTo>
                  <a:pt x="10073" y="25958"/>
                </a:lnTo>
                <a:lnTo>
                  <a:pt x="10389" y="23166"/>
                </a:lnTo>
                <a:lnTo>
                  <a:pt x="11049" y="20613"/>
                </a:lnTo>
                <a:lnTo>
                  <a:pt x="11711" y="18060"/>
                </a:lnTo>
                <a:lnTo>
                  <a:pt x="12701" y="15850"/>
                </a:lnTo>
                <a:lnTo>
                  <a:pt x="15408" y="12128"/>
                </a:lnTo>
                <a:lnTo>
                  <a:pt x="19202" y="9665"/>
                </a:lnTo>
                <a:lnTo>
                  <a:pt x="23764" y="8127"/>
                </a:lnTo>
                <a:lnTo>
                  <a:pt x="29794" y="8127"/>
                </a:lnTo>
                <a:lnTo>
                  <a:pt x="32400" y="8686"/>
                </a:lnTo>
                <a:lnTo>
                  <a:pt x="36601" y="10935"/>
                </a:lnTo>
                <a:lnTo>
                  <a:pt x="39499" y="14377"/>
                </a:lnTo>
                <a:lnTo>
                  <a:pt x="41620" y="18529"/>
                </a:lnTo>
                <a:lnTo>
                  <a:pt x="42152" y="21080"/>
                </a:lnTo>
                <a:lnTo>
                  <a:pt x="42674" y="23647"/>
                </a:lnTo>
                <a:lnTo>
                  <a:pt x="42941" y="26351"/>
                </a:lnTo>
                <a:lnTo>
                  <a:pt x="42941" y="32284"/>
                </a:lnTo>
                <a:lnTo>
                  <a:pt x="42635" y="35088"/>
                </a:lnTo>
                <a:lnTo>
                  <a:pt x="42001" y="37641"/>
                </a:lnTo>
                <a:lnTo>
                  <a:pt x="41365" y="40196"/>
                </a:lnTo>
                <a:lnTo>
                  <a:pt x="40374" y="42392"/>
                </a:lnTo>
                <a:lnTo>
                  <a:pt x="37670" y="46087"/>
                </a:lnTo>
                <a:lnTo>
                  <a:pt x="33848" y="48538"/>
                </a:lnTo>
                <a:lnTo>
                  <a:pt x="29276" y="50076"/>
                </a:lnTo>
                <a:lnTo>
                  <a:pt x="30406" y="58268"/>
                </a:lnTo>
                <a:lnTo>
                  <a:pt x="34330" y="57530"/>
                </a:lnTo>
                <a:lnTo>
                  <a:pt x="37731" y="56043"/>
                </a:lnTo>
                <a:lnTo>
                  <a:pt x="41123" y="54585"/>
                </a:lnTo>
                <a:lnTo>
                  <a:pt x="43955" y="52527"/>
                </a:lnTo>
                <a:lnTo>
                  <a:pt x="46217" y="49899"/>
                </a:lnTo>
                <a:lnTo>
                  <a:pt x="48478" y="47270"/>
                </a:lnTo>
                <a:lnTo>
                  <a:pt x="50166" y="44132"/>
                </a:lnTo>
                <a:lnTo>
                  <a:pt x="51311" y="40499"/>
                </a:lnTo>
                <a:lnTo>
                  <a:pt x="52452" y="36882"/>
                </a:lnTo>
                <a:lnTo>
                  <a:pt x="53025" y="32892"/>
                </a:lnTo>
                <a:lnTo>
                  <a:pt x="53025" y="24141"/>
                </a:lnTo>
                <a:lnTo>
                  <a:pt x="52477" y="20142"/>
                </a:lnTo>
                <a:lnTo>
                  <a:pt x="51398" y="16610"/>
                </a:lnTo>
                <a:lnTo>
                  <a:pt x="50317" y="13082"/>
                </a:lnTo>
                <a:lnTo>
                  <a:pt x="48694" y="10072"/>
                </a:lnTo>
                <a:lnTo>
                  <a:pt x="44373" y="5129"/>
                </a:lnTo>
                <a:lnTo>
                  <a:pt x="41669" y="3239"/>
                </a:lnTo>
                <a:lnTo>
                  <a:pt x="38445" y="1954"/>
                </a:lnTo>
                <a:lnTo>
                  <a:pt x="35204" y="647"/>
                </a:lnTo>
                <a:lnTo>
                  <a:pt x="31410" y="0"/>
                </a:lnTo>
                <a:lnTo>
                  <a:pt x="22533" y="0"/>
                </a:lnTo>
                <a:lnTo>
                  <a:pt x="18580" y="722"/>
                </a:lnTo>
                <a:lnTo>
                  <a:pt x="15193" y="2184"/>
                </a:lnTo>
                <a:lnTo>
                  <a:pt x="11826" y="3632"/>
                </a:lnTo>
                <a:lnTo>
                  <a:pt x="9008" y="5676"/>
                </a:lnTo>
                <a:lnTo>
                  <a:pt x="6747" y="8319"/>
                </a:lnTo>
                <a:lnTo>
                  <a:pt x="4497" y="10947"/>
                </a:lnTo>
                <a:lnTo>
                  <a:pt x="2794" y="14071"/>
                </a:lnTo>
                <a:lnTo>
                  <a:pt x="1677" y="17703"/>
                </a:lnTo>
                <a:lnTo>
                  <a:pt x="562" y="21337"/>
                </a:lnTo>
                <a:lnTo>
                  <a:pt x="0" y="25311"/>
                </a:lnTo>
                <a:lnTo>
                  <a:pt x="0" y="34113"/>
                </a:lnTo>
                <a:lnTo>
                  <a:pt x="521" y="38112"/>
                </a:lnTo>
                <a:close/>
              </a:path>
              <a:path w="53025" h="58268">
                <a:moveTo>
                  <a:pt x="13550" y="43854"/>
                </a:moveTo>
                <a:lnTo>
                  <a:pt x="11419" y="39725"/>
                </a:lnTo>
                <a:lnTo>
                  <a:pt x="10886" y="37172"/>
                </a:lnTo>
                <a:lnTo>
                  <a:pt x="11278" y="55015"/>
                </a:lnTo>
                <a:lnTo>
                  <a:pt x="14530" y="56325"/>
                </a:lnTo>
                <a:lnTo>
                  <a:pt x="17769" y="57607"/>
                </a:lnTo>
                <a:lnTo>
                  <a:pt x="21553" y="58268"/>
                </a:lnTo>
                <a:lnTo>
                  <a:pt x="30406" y="58268"/>
                </a:lnTo>
                <a:lnTo>
                  <a:pt x="29276" y="50076"/>
                </a:lnTo>
                <a:lnTo>
                  <a:pt x="23293" y="50076"/>
                </a:lnTo>
                <a:lnTo>
                  <a:pt x="20679" y="49517"/>
                </a:lnTo>
                <a:lnTo>
                  <a:pt x="16474" y="47282"/>
                </a:lnTo>
                <a:lnTo>
                  <a:pt x="13550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6554807" y="5042937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32" y="31925"/>
                </a:moveTo>
                <a:lnTo>
                  <a:pt x="32879" y="29145"/>
                </a:lnTo>
                <a:lnTo>
                  <a:pt x="30974" y="26452"/>
                </a:lnTo>
                <a:lnTo>
                  <a:pt x="19151" y="26452"/>
                </a:lnTo>
                <a:lnTo>
                  <a:pt x="19278" y="16470"/>
                </a:lnTo>
                <a:lnTo>
                  <a:pt x="19825" y="13284"/>
                </a:lnTo>
                <a:lnTo>
                  <a:pt x="21539" y="9979"/>
                </a:lnTo>
                <a:lnTo>
                  <a:pt x="24408" y="8305"/>
                </a:lnTo>
                <a:lnTo>
                  <a:pt x="27100" y="8064"/>
                </a:lnTo>
                <a:lnTo>
                  <a:pt x="29894" y="8329"/>
                </a:lnTo>
                <a:lnTo>
                  <a:pt x="32576" y="9130"/>
                </a:lnTo>
                <a:lnTo>
                  <a:pt x="35596" y="8798"/>
                </a:lnTo>
                <a:lnTo>
                  <a:pt x="35877" y="6184"/>
                </a:lnTo>
                <a:lnTo>
                  <a:pt x="35838" y="4799"/>
                </a:lnTo>
                <a:lnTo>
                  <a:pt x="34631" y="1764"/>
                </a:lnTo>
                <a:lnTo>
                  <a:pt x="31752" y="633"/>
                </a:lnTo>
                <a:lnTo>
                  <a:pt x="29160" y="125"/>
                </a:lnTo>
                <a:lnTo>
                  <a:pt x="23533" y="0"/>
                </a:lnTo>
                <a:lnTo>
                  <a:pt x="21021" y="406"/>
                </a:lnTo>
                <a:lnTo>
                  <a:pt x="16739" y="2019"/>
                </a:lnTo>
                <a:lnTo>
                  <a:pt x="13539" y="4939"/>
                </a:lnTo>
                <a:lnTo>
                  <a:pt x="11088" y="8798"/>
                </a:lnTo>
                <a:lnTo>
                  <a:pt x="10389" y="11455"/>
                </a:lnTo>
                <a:lnTo>
                  <a:pt x="9702" y="14108"/>
                </a:lnTo>
                <a:lnTo>
                  <a:pt x="9359" y="17283"/>
                </a:lnTo>
                <a:lnTo>
                  <a:pt x="9359" y="26452"/>
                </a:lnTo>
                <a:lnTo>
                  <a:pt x="1281" y="26529"/>
                </a:lnTo>
                <a:lnTo>
                  <a:pt x="39" y="29145"/>
                </a:lnTo>
                <a:lnTo>
                  <a:pt x="0" y="31925"/>
                </a:lnTo>
                <a:lnTo>
                  <a:pt x="1879" y="34517"/>
                </a:lnTo>
                <a:lnTo>
                  <a:pt x="9359" y="34517"/>
                </a:lnTo>
                <a:lnTo>
                  <a:pt x="9359" y="81010"/>
                </a:lnTo>
                <a:lnTo>
                  <a:pt x="10756" y="82511"/>
                </a:lnTo>
                <a:lnTo>
                  <a:pt x="13323" y="82829"/>
                </a:lnTo>
                <a:lnTo>
                  <a:pt x="16610" y="82702"/>
                </a:lnTo>
                <a:lnTo>
                  <a:pt x="19151" y="81010"/>
                </a:lnTo>
                <a:lnTo>
                  <a:pt x="19151" y="34517"/>
                </a:lnTo>
                <a:lnTo>
                  <a:pt x="31572" y="34517"/>
                </a:lnTo>
                <a:lnTo>
                  <a:pt x="32932" y="31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6593486" y="5068267"/>
            <a:ext cx="53023" cy="58268"/>
          </a:xfrm>
          <a:custGeom>
            <a:avLst/>
            <a:gdLst/>
            <a:ahLst/>
            <a:cxnLst/>
            <a:rect l="l" t="t" r="r" b="b"/>
            <a:pathLst>
              <a:path w="53023" h="58268">
                <a:moveTo>
                  <a:pt x="532" y="38112"/>
                </a:moveTo>
                <a:lnTo>
                  <a:pt x="1587" y="41654"/>
                </a:lnTo>
                <a:lnTo>
                  <a:pt x="2656" y="45186"/>
                </a:lnTo>
                <a:lnTo>
                  <a:pt x="4254" y="48185"/>
                </a:lnTo>
                <a:lnTo>
                  <a:pt x="8585" y="53135"/>
                </a:lnTo>
                <a:lnTo>
                  <a:pt x="11289" y="55015"/>
                </a:lnTo>
                <a:lnTo>
                  <a:pt x="10886" y="37172"/>
                </a:lnTo>
                <a:lnTo>
                  <a:pt x="10349" y="34620"/>
                </a:lnTo>
                <a:lnTo>
                  <a:pt x="10072" y="31888"/>
                </a:lnTo>
                <a:lnTo>
                  <a:pt x="10072" y="25958"/>
                </a:lnTo>
                <a:lnTo>
                  <a:pt x="10403" y="23166"/>
                </a:lnTo>
                <a:lnTo>
                  <a:pt x="11047" y="20613"/>
                </a:lnTo>
                <a:lnTo>
                  <a:pt x="11710" y="18060"/>
                </a:lnTo>
                <a:lnTo>
                  <a:pt x="12715" y="15850"/>
                </a:lnTo>
                <a:lnTo>
                  <a:pt x="15403" y="12128"/>
                </a:lnTo>
                <a:lnTo>
                  <a:pt x="19202" y="9665"/>
                </a:lnTo>
                <a:lnTo>
                  <a:pt x="23762" y="8127"/>
                </a:lnTo>
                <a:lnTo>
                  <a:pt x="29792" y="8127"/>
                </a:lnTo>
                <a:lnTo>
                  <a:pt x="32410" y="8686"/>
                </a:lnTo>
                <a:lnTo>
                  <a:pt x="36600" y="10935"/>
                </a:lnTo>
                <a:lnTo>
                  <a:pt x="39509" y="14377"/>
                </a:lnTo>
                <a:lnTo>
                  <a:pt x="41619" y="18529"/>
                </a:lnTo>
                <a:lnTo>
                  <a:pt x="42151" y="21080"/>
                </a:lnTo>
                <a:lnTo>
                  <a:pt x="42684" y="23647"/>
                </a:lnTo>
                <a:lnTo>
                  <a:pt x="42951" y="26351"/>
                </a:lnTo>
                <a:lnTo>
                  <a:pt x="42951" y="32284"/>
                </a:lnTo>
                <a:lnTo>
                  <a:pt x="42633" y="35088"/>
                </a:lnTo>
                <a:lnTo>
                  <a:pt x="42000" y="37641"/>
                </a:lnTo>
                <a:lnTo>
                  <a:pt x="41363" y="40196"/>
                </a:lnTo>
                <a:lnTo>
                  <a:pt x="40373" y="42392"/>
                </a:lnTo>
                <a:lnTo>
                  <a:pt x="37680" y="46087"/>
                </a:lnTo>
                <a:lnTo>
                  <a:pt x="33846" y="48538"/>
                </a:lnTo>
                <a:lnTo>
                  <a:pt x="29274" y="50076"/>
                </a:lnTo>
                <a:lnTo>
                  <a:pt x="30405" y="58268"/>
                </a:lnTo>
                <a:lnTo>
                  <a:pt x="34329" y="57530"/>
                </a:lnTo>
                <a:lnTo>
                  <a:pt x="37730" y="56043"/>
                </a:lnTo>
                <a:lnTo>
                  <a:pt x="41122" y="54585"/>
                </a:lnTo>
                <a:lnTo>
                  <a:pt x="43955" y="52527"/>
                </a:lnTo>
                <a:lnTo>
                  <a:pt x="46216" y="49899"/>
                </a:lnTo>
                <a:lnTo>
                  <a:pt x="48477" y="47270"/>
                </a:lnTo>
                <a:lnTo>
                  <a:pt x="50165" y="44132"/>
                </a:lnTo>
                <a:lnTo>
                  <a:pt x="51306" y="40499"/>
                </a:lnTo>
                <a:lnTo>
                  <a:pt x="52450" y="36882"/>
                </a:lnTo>
                <a:lnTo>
                  <a:pt x="53023" y="32892"/>
                </a:lnTo>
                <a:lnTo>
                  <a:pt x="53023" y="24141"/>
                </a:lnTo>
                <a:lnTo>
                  <a:pt x="52476" y="20142"/>
                </a:lnTo>
                <a:lnTo>
                  <a:pt x="51396" y="16610"/>
                </a:lnTo>
                <a:lnTo>
                  <a:pt x="50316" y="13082"/>
                </a:lnTo>
                <a:lnTo>
                  <a:pt x="48703" y="10072"/>
                </a:lnTo>
                <a:lnTo>
                  <a:pt x="44372" y="5129"/>
                </a:lnTo>
                <a:lnTo>
                  <a:pt x="41680" y="3239"/>
                </a:lnTo>
                <a:lnTo>
                  <a:pt x="38444" y="1954"/>
                </a:lnTo>
                <a:lnTo>
                  <a:pt x="35204" y="647"/>
                </a:lnTo>
                <a:lnTo>
                  <a:pt x="31405" y="0"/>
                </a:lnTo>
                <a:lnTo>
                  <a:pt x="22532" y="0"/>
                </a:lnTo>
                <a:lnTo>
                  <a:pt x="18578" y="722"/>
                </a:lnTo>
                <a:lnTo>
                  <a:pt x="15187" y="2184"/>
                </a:lnTo>
                <a:lnTo>
                  <a:pt x="11824" y="3632"/>
                </a:lnTo>
                <a:lnTo>
                  <a:pt x="9003" y="5676"/>
                </a:lnTo>
                <a:lnTo>
                  <a:pt x="6746" y="8319"/>
                </a:lnTo>
                <a:lnTo>
                  <a:pt x="4495" y="10947"/>
                </a:lnTo>
                <a:lnTo>
                  <a:pt x="2807" y="14071"/>
                </a:lnTo>
                <a:lnTo>
                  <a:pt x="1677" y="17703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23" h="58268">
                <a:moveTo>
                  <a:pt x="13564" y="43854"/>
                </a:moveTo>
                <a:lnTo>
                  <a:pt x="11418" y="39725"/>
                </a:lnTo>
                <a:lnTo>
                  <a:pt x="10886" y="37172"/>
                </a:lnTo>
                <a:lnTo>
                  <a:pt x="11289" y="55015"/>
                </a:lnTo>
                <a:lnTo>
                  <a:pt x="14528" y="56325"/>
                </a:lnTo>
                <a:lnTo>
                  <a:pt x="17768" y="57607"/>
                </a:lnTo>
                <a:lnTo>
                  <a:pt x="21553" y="58268"/>
                </a:lnTo>
                <a:lnTo>
                  <a:pt x="30405" y="58268"/>
                </a:lnTo>
                <a:lnTo>
                  <a:pt x="29274" y="50076"/>
                </a:lnTo>
                <a:lnTo>
                  <a:pt x="23291" y="50076"/>
                </a:lnTo>
                <a:lnTo>
                  <a:pt x="20674" y="49517"/>
                </a:lnTo>
                <a:lnTo>
                  <a:pt x="16473" y="47282"/>
                </a:lnTo>
                <a:lnTo>
                  <a:pt x="13564" y="43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660395" y="5069091"/>
            <a:ext cx="45720" cy="57444"/>
          </a:xfrm>
          <a:custGeom>
            <a:avLst/>
            <a:gdLst/>
            <a:ahLst/>
            <a:cxnLst/>
            <a:rect l="l" t="t" r="r" b="b"/>
            <a:pathLst>
              <a:path w="45720" h="57444">
                <a:moveTo>
                  <a:pt x="9792" y="1828"/>
                </a:moveTo>
                <a:lnTo>
                  <a:pt x="8395" y="269"/>
                </a:lnTo>
                <a:lnTo>
                  <a:pt x="5839" y="0"/>
                </a:lnTo>
                <a:lnTo>
                  <a:pt x="2552" y="90"/>
                </a:lnTo>
                <a:lnTo>
                  <a:pt x="0" y="1828"/>
                </a:lnTo>
                <a:lnTo>
                  <a:pt x="0" y="37835"/>
                </a:lnTo>
                <a:lnTo>
                  <a:pt x="342" y="41111"/>
                </a:lnTo>
                <a:lnTo>
                  <a:pt x="990" y="43804"/>
                </a:lnTo>
                <a:lnTo>
                  <a:pt x="1624" y="46497"/>
                </a:lnTo>
                <a:lnTo>
                  <a:pt x="4190" y="50878"/>
                </a:lnTo>
                <a:lnTo>
                  <a:pt x="7642" y="54496"/>
                </a:lnTo>
                <a:lnTo>
                  <a:pt x="12471" y="56847"/>
                </a:lnTo>
                <a:lnTo>
                  <a:pt x="15440" y="57444"/>
                </a:lnTo>
                <a:lnTo>
                  <a:pt x="22006" y="57444"/>
                </a:lnTo>
                <a:lnTo>
                  <a:pt x="24980" y="56681"/>
                </a:lnTo>
                <a:lnTo>
                  <a:pt x="27939" y="55133"/>
                </a:lnTo>
                <a:lnTo>
                  <a:pt x="30873" y="53607"/>
                </a:lnTo>
                <a:lnTo>
                  <a:pt x="33858" y="51169"/>
                </a:lnTo>
                <a:lnTo>
                  <a:pt x="36893" y="47829"/>
                </a:lnTo>
                <a:lnTo>
                  <a:pt x="36893" y="54852"/>
                </a:lnTo>
                <a:lnTo>
                  <a:pt x="37058" y="55641"/>
                </a:lnTo>
                <a:lnTo>
                  <a:pt x="39662" y="56642"/>
                </a:lnTo>
                <a:lnTo>
                  <a:pt x="42821" y="56642"/>
                </a:lnTo>
                <a:lnTo>
                  <a:pt x="45720" y="54852"/>
                </a:lnTo>
                <a:lnTo>
                  <a:pt x="45720" y="1828"/>
                </a:lnTo>
                <a:lnTo>
                  <a:pt x="44665" y="445"/>
                </a:lnTo>
                <a:lnTo>
                  <a:pt x="41771" y="0"/>
                </a:lnTo>
                <a:lnTo>
                  <a:pt x="39063" y="39"/>
                </a:lnTo>
                <a:lnTo>
                  <a:pt x="35939" y="1828"/>
                </a:lnTo>
                <a:lnTo>
                  <a:pt x="35939" y="38875"/>
                </a:lnTo>
                <a:lnTo>
                  <a:pt x="33235" y="42217"/>
                </a:lnTo>
                <a:lnTo>
                  <a:pt x="30669" y="44754"/>
                </a:lnTo>
                <a:lnTo>
                  <a:pt x="28256" y="46483"/>
                </a:lnTo>
                <a:lnTo>
                  <a:pt x="23418" y="49075"/>
                </a:lnTo>
                <a:lnTo>
                  <a:pt x="19088" y="49075"/>
                </a:lnTo>
                <a:lnTo>
                  <a:pt x="16027" y="47980"/>
                </a:lnTo>
                <a:lnTo>
                  <a:pt x="13450" y="46230"/>
                </a:lnTo>
                <a:lnTo>
                  <a:pt x="11596" y="43599"/>
                </a:lnTo>
                <a:lnTo>
                  <a:pt x="10476" y="40147"/>
                </a:lnTo>
                <a:lnTo>
                  <a:pt x="9792" y="35801"/>
                </a:lnTo>
                <a:lnTo>
                  <a:pt x="9792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723561" y="5068267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8" y="24626"/>
                </a:moveTo>
                <a:lnTo>
                  <a:pt x="35928" y="55676"/>
                </a:lnTo>
                <a:lnTo>
                  <a:pt x="37299" y="57175"/>
                </a:lnTo>
                <a:lnTo>
                  <a:pt x="39852" y="57505"/>
                </a:lnTo>
                <a:lnTo>
                  <a:pt x="42558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8" y="16318"/>
                </a:lnTo>
                <a:lnTo>
                  <a:pt x="44690" y="13625"/>
                </a:lnTo>
                <a:lnTo>
                  <a:pt x="44042" y="10961"/>
                </a:lnTo>
                <a:lnTo>
                  <a:pt x="41479" y="6605"/>
                </a:lnTo>
                <a:lnTo>
                  <a:pt x="38023" y="2998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64" y="773"/>
                </a:lnTo>
                <a:lnTo>
                  <a:pt x="17705" y="2325"/>
                </a:lnTo>
                <a:lnTo>
                  <a:pt x="14730" y="3887"/>
                </a:lnTo>
                <a:lnTo>
                  <a:pt x="1176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54"/>
                </a:lnTo>
                <a:lnTo>
                  <a:pt x="6008" y="863"/>
                </a:lnTo>
                <a:lnTo>
                  <a:pt x="2794" y="863"/>
                </a:lnTo>
                <a:lnTo>
                  <a:pt x="0" y="2653"/>
                </a:lnTo>
                <a:lnTo>
                  <a:pt x="0" y="55676"/>
                </a:lnTo>
                <a:lnTo>
                  <a:pt x="1346" y="57175"/>
                </a:lnTo>
                <a:lnTo>
                  <a:pt x="3887" y="57505"/>
                </a:lnTo>
                <a:lnTo>
                  <a:pt x="6630" y="57466"/>
                </a:lnTo>
                <a:lnTo>
                  <a:pt x="9726" y="55676"/>
                </a:lnTo>
                <a:lnTo>
                  <a:pt x="9726" y="18618"/>
                </a:lnTo>
                <a:lnTo>
                  <a:pt x="12395" y="15278"/>
                </a:lnTo>
                <a:lnTo>
                  <a:pt x="14946" y="12739"/>
                </a:lnTo>
                <a:lnTo>
                  <a:pt x="17373" y="11012"/>
                </a:lnTo>
                <a:lnTo>
                  <a:pt x="22251" y="8420"/>
                </a:lnTo>
                <a:lnTo>
                  <a:pt x="26568" y="8420"/>
                </a:lnTo>
                <a:lnTo>
                  <a:pt x="29667" y="9485"/>
                </a:lnTo>
                <a:lnTo>
                  <a:pt x="32259" y="11214"/>
                </a:lnTo>
                <a:lnTo>
                  <a:pt x="34074" y="13881"/>
                </a:lnTo>
                <a:lnTo>
                  <a:pt x="35243" y="17311"/>
                </a:lnTo>
                <a:lnTo>
                  <a:pt x="35928" y="21602"/>
                </a:lnTo>
                <a:lnTo>
                  <a:pt x="35928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783076" y="5043585"/>
            <a:ext cx="48780" cy="82955"/>
          </a:xfrm>
          <a:custGeom>
            <a:avLst/>
            <a:gdLst/>
            <a:ahLst/>
            <a:cxnLst/>
            <a:rect l="l" t="t" r="r" b="b"/>
            <a:pathLst>
              <a:path w="48780" h="82955">
                <a:moveTo>
                  <a:pt x="40345" y="81177"/>
                </a:moveTo>
                <a:lnTo>
                  <a:pt x="43013" y="82141"/>
                </a:lnTo>
                <a:lnTo>
                  <a:pt x="45986" y="82141"/>
                </a:lnTo>
                <a:lnTo>
                  <a:pt x="48780" y="80363"/>
                </a:lnTo>
                <a:lnTo>
                  <a:pt x="48780" y="1891"/>
                </a:lnTo>
                <a:lnTo>
                  <a:pt x="47358" y="367"/>
                </a:lnTo>
                <a:lnTo>
                  <a:pt x="44805" y="0"/>
                </a:lnTo>
                <a:lnTo>
                  <a:pt x="42099" y="50"/>
                </a:lnTo>
                <a:lnTo>
                  <a:pt x="38999" y="1891"/>
                </a:lnTo>
                <a:lnTo>
                  <a:pt x="38999" y="32702"/>
                </a:lnTo>
                <a:lnTo>
                  <a:pt x="36485" y="30071"/>
                </a:lnTo>
                <a:lnTo>
                  <a:pt x="33944" y="28065"/>
                </a:lnTo>
                <a:lnTo>
                  <a:pt x="31356" y="26719"/>
                </a:lnTo>
                <a:lnTo>
                  <a:pt x="28789" y="25347"/>
                </a:lnTo>
                <a:lnTo>
                  <a:pt x="25956" y="24688"/>
                </a:lnTo>
                <a:lnTo>
                  <a:pt x="19123" y="24688"/>
                </a:lnTo>
                <a:lnTo>
                  <a:pt x="15836" y="25373"/>
                </a:lnTo>
                <a:lnTo>
                  <a:pt x="12978" y="26770"/>
                </a:lnTo>
                <a:lnTo>
                  <a:pt x="10144" y="28167"/>
                </a:lnTo>
                <a:lnTo>
                  <a:pt x="7748" y="30161"/>
                </a:lnTo>
                <a:lnTo>
                  <a:pt x="5829" y="32753"/>
                </a:lnTo>
                <a:lnTo>
                  <a:pt x="3898" y="35355"/>
                </a:lnTo>
                <a:lnTo>
                  <a:pt x="2452" y="38481"/>
                </a:lnTo>
                <a:lnTo>
                  <a:pt x="1473" y="42148"/>
                </a:lnTo>
                <a:lnTo>
                  <a:pt x="494" y="45821"/>
                </a:lnTo>
                <a:lnTo>
                  <a:pt x="0" y="49936"/>
                </a:lnTo>
                <a:lnTo>
                  <a:pt x="0" y="58342"/>
                </a:lnTo>
                <a:lnTo>
                  <a:pt x="392" y="62000"/>
                </a:lnTo>
                <a:lnTo>
                  <a:pt x="1167" y="65481"/>
                </a:lnTo>
                <a:lnTo>
                  <a:pt x="1955" y="68947"/>
                </a:lnTo>
                <a:lnTo>
                  <a:pt x="3211" y="71968"/>
                </a:lnTo>
                <a:lnTo>
                  <a:pt x="4914" y="74549"/>
                </a:lnTo>
                <a:lnTo>
                  <a:pt x="6616" y="77127"/>
                </a:lnTo>
                <a:lnTo>
                  <a:pt x="8853" y="79171"/>
                </a:lnTo>
                <a:lnTo>
                  <a:pt x="11606" y="80683"/>
                </a:lnTo>
                <a:lnTo>
                  <a:pt x="11099" y="63817"/>
                </a:lnTo>
                <a:lnTo>
                  <a:pt x="10692" y="61276"/>
                </a:lnTo>
                <a:lnTo>
                  <a:pt x="10274" y="58709"/>
                </a:lnTo>
                <a:lnTo>
                  <a:pt x="10069" y="56095"/>
                </a:lnTo>
                <a:lnTo>
                  <a:pt x="10069" y="53427"/>
                </a:lnTo>
                <a:lnTo>
                  <a:pt x="10311" y="48449"/>
                </a:lnTo>
                <a:lnTo>
                  <a:pt x="11290" y="43571"/>
                </a:lnTo>
                <a:lnTo>
                  <a:pt x="13168" y="39470"/>
                </a:lnTo>
                <a:lnTo>
                  <a:pt x="15646" y="35989"/>
                </a:lnTo>
                <a:lnTo>
                  <a:pt x="19112" y="33642"/>
                </a:lnTo>
                <a:lnTo>
                  <a:pt x="23684" y="33045"/>
                </a:lnTo>
                <a:lnTo>
                  <a:pt x="26352" y="33045"/>
                </a:lnTo>
                <a:lnTo>
                  <a:pt x="28905" y="33895"/>
                </a:lnTo>
                <a:lnTo>
                  <a:pt x="33818" y="37325"/>
                </a:lnTo>
                <a:lnTo>
                  <a:pt x="36360" y="39801"/>
                </a:lnTo>
                <a:lnTo>
                  <a:pt x="38999" y="43063"/>
                </a:lnTo>
                <a:lnTo>
                  <a:pt x="38999" y="64274"/>
                </a:lnTo>
                <a:lnTo>
                  <a:pt x="36014" y="67816"/>
                </a:lnTo>
                <a:lnTo>
                  <a:pt x="33261" y="70445"/>
                </a:lnTo>
                <a:lnTo>
                  <a:pt x="30694" y="72349"/>
                </a:lnTo>
                <a:lnTo>
                  <a:pt x="27011" y="74103"/>
                </a:lnTo>
                <a:lnTo>
                  <a:pt x="23267" y="74635"/>
                </a:lnTo>
                <a:lnTo>
                  <a:pt x="20711" y="74635"/>
                </a:lnTo>
                <a:lnTo>
                  <a:pt x="21564" y="82955"/>
                </a:lnTo>
                <a:lnTo>
                  <a:pt x="25132" y="82955"/>
                </a:lnTo>
                <a:lnTo>
                  <a:pt x="28422" y="82091"/>
                </a:lnTo>
                <a:lnTo>
                  <a:pt x="31417" y="80402"/>
                </a:lnTo>
                <a:lnTo>
                  <a:pt x="34427" y="78724"/>
                </a:lnTo>
                <a:lnTo>
                  <a:pt x="37325" y="76363"/>
                </a:lnTo>
                <a:lnTo>
                  <a:pt x="40119" y="73339"/>
                </a:lnTo>
                <a:lnTo>
                  <a:pt x="40119" y="80363"/>
                </a:lnTo>
                <a:lnTo>
                  <a:pt x="40345" y="81177"/>
                </a:lnTo>
                <a:close/>
              </a:path>
              <a:path w="48780" h="82955">
                <a:moveTo>
                  <a:pt x="11099" y="63817"/>
                </a:moveTo>
                <a:lnTo>
                  <a:pt x="11606" y="80683"/>
                </a:lnTo>
                <a:lnTo>
                  <a:pt x="14349" y="82191"/>
                </a:lnTo>
                <a:lnTo>
                  <a:pt x="17665" y="82955"/>
                </a:lnTo>
                <a:lnTo>
                  <a:pt x="21564" y="82955"/>
                </a:lnTo>
                <a:lnTo>
                  <a:pt x="20711" y="74635"/>
                </a:lnTo>
                <a:lnTo>
                  <a:pt x="18590" y="74040"/>
                </a:lnTo>
                <a:lnTo>
                  <a:pt x="15214" y="71640"/>
                </a:lnTo>
                <a:lnTo>
                  <a:pt x="12838" y="68069"/>
                </a:lnTo>
                <a:lnTo>
                  <a:pt x="11099" y="63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4605310" y="5202949"/>
            <a:ext cx="41821" cy="58201"/>
          </a:xfrm>
          <a:custGeom>
            <a:avLst/>
            <a:gdLst/>
            <a:ahLst/>
            <a:cxnLst/>
            <a:rect l="l" t="t" r="r" b="b"/>
            <a:pathLst>
              <a:path w="41821" h="58201">
                <a:moveTo>
                  <a:pt x="0" y="24523"/>
                </a:moveTo>
                <a:lnTo>
                  <a:pt x="0" y="34340"/>
                </a:lnTo>
                <a:lnTo>
                  <a:pt x="518" y="38390"/>
                </a:lnTo>
                <a:lnTo>
                  <a:pt x="1562" y="41922"/>
                </a:lnTo>
                <a:lnTo>
                  <a:pt x="2602" y="45425"/>
                </a:lnTo>
                <a:lnTo>
                  <a:pt x="4100" y="48384"/>
                </a:lnTo>
                <a:lnTo>
                  <a:pt x="6094" y="50811"/>
                </a:lnTo>
                <a:lnTo>
                  <a:pt x="10540" y="55065"/>
                </a:lnTo>
                <a:lnTo>
                  <a:pt x="13500" y="56311"/>
                </a:lnTo>
                <a:lnTo>
                  <a:pt x="16433" y="57567"/>
                </a:lnTo>
                <a:lnTo>
                  <a:pt x="19810" y="58201"/>
                </a:lnTo>
                <a:lnTo>
                  <a:pt x="23609" y="58201"/>
                </a:lnTo>
                <a:lnTo>
                  <a:pt x="27251" y="58025"/>
                </a:lnTo>
                <a:lnTo>
                  <a:pt x="30708" y="57326"/>
                </a:lnTo>
                <a:lnTo>
                  <a:pt x="33781" y="56286"/>
                </a:lnTo>
                <a:lnTo>
                  <a:pt x="36586" y="55065"/>
                </a:lnTo>
                <a:lnTo>
                  <a:pt x="39776" y="53007"/>
                </a:lnTo>
                <a:lnTo>
                  <a:pt x="41655" y="50177"/>
                </a:lnTo>
                <a:lnTo>
                  <a:pt x="41821" y="47534"/>
                </a:lnTo>
                <a:lnTo>
                  <a:pt x="41795" y="46073"/>
                </a:lnTo>
                <a:lnTo>
                  <a:pt x="40942" y="43294"/>
                </a:lnTo>
                <a:lnTo>
                  <a:pt x="38263" y="44093"/>
                </a:lnTo>
                <a:lnTo>
                  <a:pt x="35139" y="46394"/>
                </a:lnTo>
                <a:lnTo>
                  <a:pt x="32435" y="48006"/>
                </a:lnTo>
                <a:lnTo>
                  <a:pt x="29055" y="49414"/>
                </a:lnTo>
                <a:lnTo>
                  <a:pt x="24853" y="49781"/>
                </a:lnTo>
                <a:lnTo>
                  <a:pt x="20408" y="49363"/>
                </a:lnTo>
                <a:lnTo>
                  <a:pt x="16751" y="47675"/>
                </a:lnTo>
                <a:lnTo>
                  <a:pt x="13967" y="44640"/>
                </a:lnTo>
                <a:lnTo>
                  <a:pt x="11746" y="40777"/>
                </a:lnTo>
                <a:lnTo>
                  <a:pt x="11098" y="38200"/>
                </a:lnTo>
                <a:lnTo>
                  <a:pt x="10450" y="35633"/>
                </a:lnTo>
                <a:lnTo>
                  <a:pt x="10134" y="32623"/>
                </a:lnTo>
                <a:lnTo>
                  <a:pt x="10134" y="22388"/>
                </a:lnTo>
                <a:lnTo>
                  <a:pt x="11379" y="17169"/>
                </a:lnTo>
                <a:lnTo>
                  <a:pt x="13867" y="13576"/>
                </a:lnTo>
                <a:lnTo>
                  <a:pt x="16355" y="9979"/>
                </a:lnTo>
                <a:lnTo>
                  <a:pt x="19936" y="8176"/>
                </a:lnTo>
                <a:lnTo>
                  <a:pt x="26898" y="8176"/>
                </a:lnTo>
                <a:lnTo>
                  <a:pt x="30542" y="9169"/>
                </a:lnTo>
                <a:lnTo>
                  <a:pt x="33627" y="10527"/>
                </a:lnTo>
                <a:lnTo>
                  <a:pt x="36956" y="12813"/>
                </a:lnTo>
                <a:lnTo>
                  <a:pt x="40269" y="14439"/>
                </a:lnTo>
                <a:lnTo>
                  <a:pt x="41579" y="11833"/>
                </a:lnTo>
                <a:lnTo>
                  <a:pt x="41528" y="8547"/>
                </a:lnTo>
                <a:lnTo>
                  <a:pt x="40359" y="5648"/>
                </a:lnTo>
                <a:lnTo>
                  <a:pt x="37616" y="3467"/>
                </a:lnTo>
                <a:lnTo>
                  <a:pt x="34048" y="1714"/>
                </a:lnTo>
                <a:lnTo>
                  <a:pt x="31254" y="774"/>
                </a:lnTo>
                <a:lnTo>
                  <a:pt x="28065" y="162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4"/>
                </a:lnTo>
                <a:lnTo>
                  <a:pt x="14997" y="1739"/>
                </a:lnTo>
                <a:lnTo>
                  <a:pt x="11973" y="2894"/>
                </a:lnTo>
                <a:lnTo>
                  <a:pt x="9371" y="4673"/>
                </a:lnTo>
                <a:lnTo>
                  <a:pt x="4939" y="9461"/>
                </a:lnTo>
                <a:lnTo>
                  <a:pt x="3186" y="12532"/>
                </a:lnTo>
                <a:lnTo>
                  <a:pt x="1904" y="16280"/>
                </a:lnTo>
                <a:lnTo>
                  <a:pt x="633" y="20038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4654325" y="5202889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37515" y="57430"/>
                </a:moveTo>
                <a:lnTo>
                  <a:pt x="40410" y="57495"/>
                </a:lnTo>
                <a:lnTo>
                  <a:pt x="43534" y="55728"/>
                </a:lnTo>
                <a:lnTo>
                  <a:pt x="43534" y="16664"/>
                </a:lnTo>
                <a:lnTo>
                  <a:pt x="43153" y="13780"/>
                </a:lnTo>
                <a:lnTo>
                  <a:pt x="41654" y="8841"/>
                </a:lnTo>
                <a:lnTo>
                  <a:pt x="38821" y="5093"/>
                </a:lnTo>
                <a:lnTo>
                  <a:pt x="35012" y="2146"/>
                </a:lnTo>
                <a:lnTo>
                  <a:pt x="32334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0" y="1396"/>
                </a:lnTo>
                <a:lnTo>
                  <a:pt x="9320" y="2542"/>
                </a:lnTo>
                <a:lnTo>
                  <a:pt x="6540" y="3848"/>
                </a:lnTo>
                <a:lnTo>
                  <a:pt x="2919" y="6706"/>
                </a:lnTo>
                <a:lnTo>
                  <a:pt x="2588" y="9591"/>
                </a:lnTo>
                <a:lnTo>
                  <a:pt x="3084" y="12420"/>
                </a:lnTo>
                <a:lnTo>
                  <a:pt x="5712" y="13093"/>
                </a:lnTo>
                <a:lnTo>
                  <a:pt x="8837" y="11318"/>
                </a:lnTo>
                <a:lnTo>
                  <a:pt x="11706" y="9946"/>
                </a:lnTo>
                <a:lnTo>
                  <a:pt x="15278" y="8751"/>
                </a:lnTo>
                <a:lnTo>
                  <a:pt x="19328" y="7901"/>
                </a:lnTo>
                <a:lnTo>
                  <a:pt x="23975" y="7901"/>
                </a:lnTo>
                <a:lnTo>
                  <a:pt x="27381" y="8686"/>
                </a:lnTo>
                <a:lnTo>
                  <a:pt x="30159" y="10008"/>
                </a:lnTo>
                <a:lnTo>
                  <a:pt x="32791" y="13388"/>
                </a:lnTo>
                <a:lnTo>
                  <a:pt x="33641" y="16523"/>
                </a:lnTo>
                <a:lnTo>
                  <a:pt x="33868" y="20383"/>
                </a:lnTo>
                <a:lnTo>
                  <a:pt x="33868" y="24498"/>
                </a:lnTo>
                <a:lnTo>
                  <a:pt x="22438" y="24498"/>
                </a:lnTo>
                <a:lnTo>
                  <a:pt x="18729" y="24879"/>
                </a:lnTo>
                <a:lnTo>
                  <a:pt x="15429" y="25593"/>
                </a:lnTo>
                <a:lnTo>
                  <a:pt x="12128" y="26327"/>
                </a:lnTo>
                <a:lnTo>
                  <a:pt x="9334" y="27421"/>
                </a:lnTo>
                <a:lnTo>
                  <a:pt x="7073" y="28868"/>
                </a:lnTo>
                <a:lnTo>
                  <a:pt x="3034" y="32144"/>
                </a:lnTo>
                <a:lnTo>
                  <a:pt x="608" y="36540"/>
                </a:lnTo>
                <a:lnTo>
                  <a:pt x="0" y="39142"/>
                </a:lnTo>
                <a:lnTo>
                  <a:pt x="0" y="44665"/>
                </a:lnTo>
                <a:lnTo>
                  <a:pt x="431" y="46951"/>
                </a:lnTo>
                <a:lnTo>
                  <a:pt x="2209" y="50954"/>
                </a:lnTo>
                <a:lnTo>
                  <a:pt x="5029" y="54014"/>
                </a:lnTo>
                <a:lnTo>
                  <a:pt x="8545" y="56451"/>
                </a:lnTo>
                <a:lnTo>
                  <a:pt x="13053" y="57899"/>
                </a:lnTo>
                <a:lnTo>
                  <a:pt x="16761" y="50662"/>
                </a:lnTo>
                <a:lnTo>
                  <a:pt x="12570" y="48211"/>
                </a:lnTo>
                <a:lnTo>
                  <a:pt x="9942" y="44399"/>
                </a:lnTo>
                <a:lnTo>
                  <a:pt x="9942" y="41644"/>
                </a:lnTo>
                <a:lnTo>
                  <a:pt x="10259" y="38620"/>
                </a:lnTo>
                <a:lnTo>
                  <a:pt x="12434" y="35078"/>
                </a:lnTo>
                <a:lnTo>
                  <a:pt x="15022" y="33314"/>
                </a:lnTo>
                <a:lnTo>
                  <a:pt x="18618" y="32194"/>
                </a:lnTo>
                <a:lnTo>
                  <a:pt x="22895" y="31511"/>
                </a:lnTo>
                <a:lnTo>
                  <a:pt x="33868" y="31511"/>
                </a:lnTo>
                <a:lnTo>
                  <a:pt x="33868" y="42776"/>
                </a:lnTo>
                <a:lnTo>
                  <a:pt x="31482" y="45443"/>
                </a:lnTo>
                <a:lnTo>
                  <a:pt x="27416" y="56200"/>
                </a:lnTo>
                <a:lnTo>
                  <a:pt x="30265" y="54828"/>
                </a:lnTo>
                <a:lnTo>
                  <a:pt x="32853" y="52909"/>
                </a:lnTo>
                <a:lnTo>
                  <a:pt x="35163" y="50421"/>
                </a:lnTo>
                <a:lnTo>
                  <a:pt x="35163" y="55728"/>
                </a:lnTo>
                <a:lnTo>
                  <a:pt x="37515" y="57430"/>
                </a:lnTo>
                <a:close/>
              </a:path>
              <a:path w="43534" h="58254">
                <a:moveTo>
                  <a:pt x="13053" y="57899"/>
                </a:moveTo>
                <a:lnTo>
                  <a:pt x="15594" y="58254"/>
                </a:lnTo>
                <a:lnTo>
                  <a:pt x="21549" y="58254"/>
                </a:lnTo>
                <a:lnTo>
                  <a:pt x="24573" y="57581"/>
                </a:lnTo>
                <a:lnTo>
                  <a:pt x="27416" y="56200"/>
                </a:lnTo>
                <a:lnTo>
                  <a:pt x="31482" y="45443"/>
                </a:lnTo>
                <a:lnTo>
                  <a:pt x="27010" y="48704"/>
                </a:lnTo>
                <a:lnTo>
                  <a:pt x="22463" y="50662"/>
                </a:lnTo>
                <a:lnTo>
                  <a:pt x="16761" y="50662"/>
                </a:lnTo>
                <a:lnTo>
                  <a:pt x="13053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4715701" y="5202889"/>
            <a:ext cx="48779" cy="78588"/>
          </a:xfrm>
          <a:custGeom>
            <a:avLst/>
            <a:gdLst/>
            <a:ahLst/>
            <a:cxnLst/>
            <a:rect l="l" t="t" r="r" b="b"/>
            <a:pathLst>
              <a:path w="48779" h="78588">
                <a:moveTo>
                  <a:pt x="38695" y="29451"/>
                </a:moveTo>
                <a:lnTo>
                  <a:pt x="38444" y="34391"/>
                </a:lnTo>
                <a:lnTo>
                  <a:pt x="37414" y="39244"/>
                </a:lnTo>
                <a:lnTo>
                  <a:pt x="35534" y="43420"/>
                </a:lnTo>
                <a:lnTo>
                  <a:pt x="35636" y="56170"/>
                </a:lnTo>
                <a:lnTo>
                  <a:pt x="38493" y="54773"/>
                </a:lnTo>
                <a:lnTo>
                  <a:pt x="40906" y="52793"/>
                </a:lnTo>
                <a:lnTo>
                  <a:pt x="42849" y="50227"/>
                </a:lnTo>
                <a:lnTo>
                  <a:pt x="44794" y="47650"/>
                </a:lnTo>
                <a:lnTo>
                  <a:pt x="46277" y="44524"/>
                </a:lnTo>
                <a:lnTo>
                  <a:pt x="47270" y="40831"/>
                </a:lnTo>
                <a:lnTo>
                  <a:pt x="48271" y="37123"/>
                </a:lnTo>
                <a:lnTo>
                  <a:pt x="48779" y="32969"/>
                </a:lnTo>
                <a:lnTo>
                  <a:pt x="48779" y="24488"/>
                </a:lnTo>
                <a:lnTo>
                  <a:pt x="48387" y="20840"/>
                </a:lnTo>
                <a:lnTo>
                  <a:pt x="47598" y="17412"/>
                </a:lnTo>
                <a:lnTo>
                  <a:pt x="46813" y="13972"/>
                </a:lnTo>
                <a:lnTo>
                  <a:pt x="45567" y="10958"/>
                </a:lnTo>
                <a:lnTo>
                  <a:pt x="43854" y="8370"/>
                </a:lnTo>
                <a:lnTo>
                  <a:pt x="42137" y="5778"/>
                </a:lnTo>
                <a:lnTo>
                  <a:pt x="39941" y="3733"/>
                </a:lnTo>
                <a:lnTo>
                  <a:pt x="37237" y="2236"/>
                </a:lnTo>
                <a:lnTo>
                  <a:pt x="34519" y="737"/>
                </a:lnTo>
                <a:lnTo>
                  <a:pt x="31243" y="0"/>
                </a:lnTo>
                <a:lnTo>
                  <a:pt x="27381" y="0"/>
                </a:lnTo>
                <a:lnTo>
                  <a:pt x="23939" y="201"/>
                </a:lnTo>
                <a:lnTo>
                  <a:pt x="20764" y="1029"/>
                </a:lnTo>
                <a:lnTo>
                  <a:pt x="17703" y="2437"/>
                </a:lnTo>
                <a:lnTo>
                  <a:pt x="14679" y="4265"/>
                </a:lnTo>
                <a:lnTo>
                  <a:pt x="11695" y="6692"/>
                </a:lnTo>
                <a:lnTo>
                  <a:pt x="8534" y="9777"/>
                </a:lnTo>
                <a:lnTo>
                  <a:pt x="8534" y="2653"/>
                </a:lnTo>
                <a:lnTo>
                  <a:pt x="8329" y="1789"/>
                </a:lnTo>
                <a:lnTo>
                  <a:pt x="5741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76709"/>
                </a:lnTo>
                <a:lnTo>
                  <a:pt x="1346" y="78271"/>
                </a:lnTo>
                <a:lnTo>
                  <a:pt x="3887" y="78588"/>
                </a:lnTo>
                <a:lnTo>
                  <a:pt x="6616" y="78548"/>
                </a:lnTo>
                <a:lnTo>
                  <a:pt x="9715" y="76709"/>
                </a:lnTo>
                <a:lnTo>
                  <a:pt x="9715" y="50191"/>
                </a:lnTo>
                <a:lnTo>
                  <a:pt x="11126" y="51563"/>
                </a:lnTo>
                <a:lnTo>
                  <a:pt x="14986" y="54799"/>
                </a:lnTo>
                <a:lnTo>
                  <a:pt x="17527" y="56311"/>
                </a:lnTo>
                <a:lnTo>
                  <a:pt x="20105" y="57481"/>
                </a:lnTo>
                <a:lnTo>
                  <a:pt x="22773" y="58103"/>
                </a:lnTo>
                <a:lnTo>
                  <a:pt x="25793" y="58266"/>
                </a:lnTo>
                <a:lnTo>
                  <a:pt x="29500" y="49302"/>
                </a:lnTo>
                <a:lnTo>
                  <a:pt x="24954" y="49885"/>
                </a:lnTo>
                <a:lnTo>
                  <a:pt x="22301" y="49885"/>
                </a:lnTo>
                <a:lnTo>
                  <a:pt x="17362" y="47293"/>
                </a:lnTo>
                <a:lnTo>
                  <a:pt x="12409" y="43078"/>
                </a:lnTo>
                <a:lnTo>
                  <a:pt x="9715" y="39815"/>
                </a:lnTo>
                <a:lnTo>
                  <a:pt x="9715" y="18731"/>
                </a:lnTo>
                <a:lnTo>
                  <a:pt x="12715" y="15189"/>
                </a:lnTo>
                <a:lnTo>
                  <a:pt x="15482" y="12560"/>
                </a:lnTo>
                <a:lnTo>
                  <a:pt x="18070" y="10681"/>
                </a:lnTo>
                <a:lnTo>
                  <a:pt x="21804" y="8928"/>
                </a:lnTo>
                <a:lnTo>
                  <a:pt x="25540" y="8370"/>
                </a:lnTo>
                <a:lnTo>
                  <a:pt x="30189" y="8953"/>
                </a:lnTo>
                <a:lnTo>
                  <a:pt x="33591" y="11304"/>
                </a:lnTo>
                <a:lnTo>
                  <a:pt x="35942" y="14846"/>
                </a:lnTo>
                <a:lnTo>
                  <a:pt x="37669" y="19062"/>
                </a:lnTo>
                <a:lnTo>
                  <a:pt x="38493" y="24117"/>
                </a:lnTo>
                <a:lnTo>
                  <a:pt x="38695" y="26744"/>
                </a:lnTo>
                <a:lnTo>
                  <a:pt x="38695" y="29451"/>
                </a:lnTo>
                <a:close/>
              </a:path>
              <a:path w="48779" h="78588">
                <a:moveTo>
                  <a:pt x="25793" y="58266"/>
                </a:moveTo>
                <a:lnTo>
                  <a:pt x="29490" y="58266"/>
                </a:lnTo>
                <a:lnTo>
                  <a:pt x="32766" y="57567"/>
                </a:lnTo>
                <a:lnTo>
                  <a:pt x="35636" y="56170"/>
                </a:lnTo>
                <a:lnTo>
                  <a:pt x="35534" y="43420"/>
                </a:lnTo>
                <a:lnTo>
                  <a:pt x="33018" y="46951"/>
                </a:lnTo>
                <a:lnTo>
                  <a:pt x="29500" y="49302"/>
                </a:lnTo>
                <a:lnTo>
                  <a:pt x="25793" y="582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4774975" y="5202889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37515" y="57430"/>
                </a:moveTo>
                <a:lnTo>
                  <a:pt x="40410" y="57495"/>
                </a:lnTo>
                <a:lnTo>
                  <a:pt x="43534" y="55728"/>
                </a:lnTo>
                <a:lnTo>
                  <a:pt x="43534" y="16664"/>
                </a:lnTo>
                <a:lnTo>
                  <a:pt x="43153" y="13780"/>
                </a:lnTo>
                <a:lnTo>
                  <a:pt x="41655" y="8841"/>
                </a:lnTo>
                <a:lnTo>
                  <a:pt x="38822" y="5093"/>
                </a:lnTo>
                <a:lnTo>
                  <a:pt x="35013" y="2146"/>
                </a:lnTo>
                <a:lnTo>
                  <a:pt x="32331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5" y="547"/>
                </a:lnTo>
                <a:lnTo>
                  <a:pt x="12697" y="1396"/>
                </a:lnTo>
                <a:lnTo>
                  <a:pt x="9320" y="2542"/>
                </a:lnTo>
                <a:lnTo>
                  <a:pt x="6541" y="3848"/>
                </a:lnTo>
                <a:lnTo>
                  <a:pt x="2919" y="6706"/>
                </a:lnTo>
                <a:lnTo>
                  <a:pt x="2588" y="9591"/>
                </a:lnTo>
                <a:lnTo>
                  <a:pt x="3084" y="12420"/>
                </a:lnTo>
                <a:lnTo>
                  <a:pt x="5713" y="13093"/>
                </a:lnTo>
                <a:lnTo>
                  <a:pt x="8837" y="11318"/>
                </a:lnTo>
                <a:lnTo>
                  <a:pt x="11706" y="9946"/>
                </a:lnTo>
                <a:lnTo>
                  <a:pt x="15278" y="8751"/>
                </a:lnTo>
                <a:lnTo>
                  <a:pt x="19328" y="7901"/>
                </a:lnTo>
                <a:lnTo>
                  <a:pt x="23976" y="7901"/>
                </a:lnTo>
                <a:lnTo>
                  <a:pt x="27381" y="8686"/>
                </a:lnTo>
                <a:lnTo>
                  <a:pt x="30161" y="10008"/>
                </a:lnTo>
                <a:lnTo>
                  <a:pt x="32788" y="13388"/>
                </a:lnTo>
                <a:lnTo>
                  <a:pt x="33642" y="16523"/>
                </a:lnTo>
                <a:lnTo>
                  <a:pt x="33868" y="20383"/>
                </a:lnTo>
                <a:lnTo>
                  <a:pt x="33868" y="24498"/>
                </a:lnTo>
                <a:lnTo>
                  <a:pt x="22438" y="24498"/>
                </a:lnTo>
                <a:lnTo>
                  <a:pt x="18731" y="24879"/>
                </a:lnTo>
                <a:lnTo>
                  <a:pt x="15429" y="25593"/>
                </a:lnTo>
                <a:lnTo>
                  <a:pt x="12128" y="26327"/>
                </a:lnTo>
                <a:lnTo>
                  <a:pt x="9334" y="27421"/>
                </a:lnTo>
                <a:lnTo>
                  <a:pt x="7073" y="28868"/>
                </a:lnTo>
                <a:lnTo>
                  <a:pt x="3035" y="32144"/>
                </a:lnTo>
                <a:lnTo>
                  <a:pt x="608" y="36540"/>
                </a:lnTo>
                <a:lnTo>
                  <a:pt x="0" y="39142"/>
                </a:lnTo>
                <a:lnTo>
                  <a:pt x="0" y="44665"/>
                </a:lnTo>
                <a:lnTo>
                  <a:pt x="431" y="46951"/>
                </a:lnTo>
                <a:lnTo>
                  <a:pt x="2209" y="50954"/>
                </a:lnTo>
                <a:lnTo>
                  <a:pt x="5029" y="54014"/>
                </a:lnTo>
                <a:lnTo>
                  <a:pt x="8545" y="56451"/>
                </a:lnTo>
                <a:lnTo>
                  <a:pt x="13053" y="57899"/>
                </a:lnTo>
                <a:lnTo>
                  <a:pt x="16761" y="50662"/>
                </a:lnTo>
                <a:lnTo>
                  <a:pt x="12571" y="48211"/>
                </a:lnTo>
                <a:lnTo>
                  <a:pt x="9942" y="44399"/>
                </a:lnTo>
                <a:lnTo>
                  <a:pt x="9942" y="41644"/>
                </a:lnTo>
                <a:lnTo>
                  <a:pt x="10260" y="38620"/>
                </a:lnTo>
                <a:lnTo>
                  <a:pt x="12430" y="35078"/>
                </a:lnTo>
                <a:lnTo>
                  <a:pt x="15022" y="33314"/>
                </a:lnTo>
                <a:lnTo>
                  <a:pt x="18615" y="32194"/>
                </a:lnTo>
                <a:lnTo>
                  <a:pt x="22895" y="31511"/>
                </a:lnTo>
                <a:lnTo>
                  <a:pt x="33868" y="31511"/>
                </a:lnTo>
                <a:lnTo>
                  <a:pt x="33868" y="42776"/>
                </a:lnTo>
                <a:lnTo>
                  <a:pt x="31482" y="45443"/>
                </a:lnTo>
                <a:lnTo>
                  <a:pt x="27418" y="56200"/>
                </a:lnTo>
                <a:lnTo>
                  <a:pt x="30261" y="54828"/>
                </a:lnTo>
                <a:lnTo>
                  <a:pt x="32842" y="52909"/>
                </a:lnTo>
                <a:lnTo>
                  <a:pt x="35165" y="50421"/>
                </a:lnTo>
                <a:lnTo>
                  <a:pt x="35165" y="55728"/>
                </a:lnTo>
                <a:lnTo>
                  <a:pt x="37515" y="57430"/>
                </a:lnTo>
                <a:close/>
              </a:path>
              <a:path w="43534" h="58254">
                <a:moveTo>
                  <a:pt x="13053" y="57899"/>
                </a:moveTo>
                <a:lnTo>
                  <a:pt x="15595" y="58254"/>
                </a:lnTo>
                <a:lnTo>
                  <a:pt x="21549" y="58254"/>
                </a:lnTo>
                <a:lnTo>
                  <a:pt x="24573" y="57581"/>
                </a:lnTo>
                <a:lnTo>
                  <a:pt x="27418" y="56200"/>
                </a:lnTo>
                <a:lnTo>
                  <a:pt x="31482" y="45443"/>
                </a:lnTo>
                <a:lnTo>
                  <a:pt x="27010" y="48704"/>
                </a:lnTo>
                <a:lnTo>
                  <a:pt x="22463" y="50662"/>
                </a:lnTo>
                <a:lnTo>
                  <a:pt x="16761" y="50662"/>
                </a:lnTo>
                <a:lnTo>
                  <a:pt x="13053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4836351" y="5177970"/>
            <a:ext cx="48779" cy="83184"/>
          </a:xfrm>
          <a:custGeom>
            <a:avLst/>
            <a:gdLst/>
            <a:ahLst/>
            <a:cxnLst/>
            <a:rect l="l" t="t" r="r" b="b"/>
            <a:pathLst>
              <a:path w="48779" h="83185">
                <a:moveTo>
                  <a:pt x="0" y="1879"/>
                </a:moveTo>
                <a:lnTo>
                  <a:pt x="0" y="80592"/>
                </a:lnTo>
                <a:lnTo>
                  <a:pt x="176" y="81406"/>
                </a:lnTo>
                <a:lnTo>
                  <a:pt x="2782" y="82370"/>
                </a:lnTo>
                <a:lnTo>
                  <a:pt x="5741" y="82370"/>
                </a:lnTo>
                <a:lnTo>
                  <a:pt x="8596" y="80592"/>
                </a:lnTo>
                <a:lnTo>
                  <a:pt x="8596" y="74101"/>
                </a:lnTo>
                <a:lnTo>
                  <a:pt x="11581" y="77086"/>
                </a:lnTo>
                <a:lnTo>
                  <a:pt x="14324" y="79372"/>
                </a:lnTo>
                <a:lnTo>
                  <a:pt x="17081" y="81064"/>
                </a:lnTo>
                <a:lnTo>
                  <a:pt x="19864" y="82346"/>
                </a:lnTo>
                <a:lnTo>
                  <a:pt x="22719" y="83004"/>
                </a:lnTo>
                <a:lnTo>
                  <a:pt x="19875" y="73964"/>
                </a:lnTo>
                <a:lnTo>
                  <a:pt x="14972" y="70548"/>
                </a:lnTo>
                <a:lnTo>
                  <a:pt x="12409" y="68058"/>
                </a:lnTo>
                <a:lnTo>
                  <a:pt x="9716" y="64806"/>
                </a:lnTo>
                <a:lnTo>
                  <a:pt x="9716" y="43649"/>
                </a:lnTo>
                <a:lnTo>
                  <a:pt x="12711" y="40053"/>
                </a:lnTo>
                <a:lnTo>
                  <a:pt x="15429" y="37464"/>
                </a:lnTo>
                <a:lnTo>
                  <a:pt x="18007" y="35585"/>
                </a:lnTo>
                <a:lnTo>
                  <a:pt x="21755" y="33807"/>
                </a:lnTo>
                <a:lnTo>
                  <a:pt x="25487" y="33285"/>
                </a:lnTo>
                <a:lnTo>
                  <a:pt x="24270" y="25081"/>
                </a:lnTo>
                <a:lnTo>
                  <a:pt x="21452" y="25703"/>
                </a:lnTo>
                <a:lnTo>
                  <a:pt x="18619" y="26884"/>
                </a:lnTo>
                <a:lnTo>
                  <a:pt x="15749" y="28472"/>
                </a:lnTo>
                <a:lnTo>
                  <a:pt x="12815" y="30667"/>
                </a:lnTo>
                <a:lnTo>
                  <a:pt x="9716" y="33627"/>
                </a:lnTo>
                <a:lnTo>
                  <a:pt x="9716" y="1879"/>
                </a:lnTo>
                <a:lnTo>
                  <a:pt x="8355" y="302"/>
                </a:lnTo>
                <a:lnTo>
                  <a:pt x="5802" y="0"/>
                </a:lnTo>
                <a:lnTo>
                  <a:pt x="3098" y="35"/>
                </a:lnTo>
                <a:lnTo>
                  <a:pt x="0" y="1879"/>
                </a:lnTo>
                <a:close/>
              </a:path>
              <a:path w="48779" h="83185">
                <a:moveTo>
                  <a:pt x="29627" y="83184"/>
                </a:moveTo>
                <a:lnTo>
                  <a:pt x="32867" y="82497"/>
                </a:lnTo>
                <a:lnTo>
                  <a:pt x="35700" y="81126"/>
                </a:lnTo>
                <a:lnTo>
                  <a:pt x="38520" y="79743"/>
                </a:lnTo>
                <a:lnTo>
                  <a:pt x="40906" y="77759"/>
                </a:lnTo>
                <a:lnTo>
                  <a:pt x="42851" y="75171"/>
                </a:lnTo>
                <a:lnTo>
                  <a:pt x="44794" y="72579"/>
                </a:lnTo>
                <a:lnTo>
                  <a:pt x="46277" y="69443"/>
                </a:lnTo>
                <a:lnTo>
                  <a:pt x="47268" y="65772"/>
                </a:lnTo>
                <a:lnTo>
                  <a:pt x="48272" y="62102"/>
                </a:lnTo>
                <a:lnTo>
                  <a:pt x="48779" y="57962"/>
                </a:lnTo>
                <a:lnTo>
                  <a:pt x="48779" y="49517"/>
                </a:lnTo>
                <a:lnTo>
                  <a:pt x="48387" y="45871"/>
                </a:lnTo>
                <a:lnTo>
                  <a:pt x="47599" y="42418"/>
                </a:lnTo>
                <a:lnTo>
                  <a:pt x="46810" y="38948"/>
                </a:lnTo>
                <a:lnTo>
                  <a:pt x="45568" y="35938"/>
                </a:lnTo>
                <a:lnTo>
                  <a:pt x="43855" y="33375"/>
                </a:lnTo>
                <a:lnTo>
                  <a:pt x="42137" y="30797"/>
                </a:lnTo>
                <a:lnTo>
                  <a:pt x="39927" y="28752"/>
                </a:lnTo>
                <a:lnTo>
                  <a:pt x="37198" y="27216"/>
                </a:lnTo>
                <a:lnTo>
                  <a:pt x="34466" y="25678"/>
                </a:lnTo>
                <a:lnTo>
                  <a:pt x="31179" y="24914"/>
                </a:lnTo>
                <a:lnTo>
                  <a:pt x="27330" y="24914"/>
                </a:lnTo>
                <a:lnTo>
                  <a:pt x="24270" y="25081"/>
                </a:lnTo>
                <a:lnTo>
                  <a:pt x="25487" y="33285"/>
                </a:lnTo>
                <a:lnTo>
                  <a:pt x="30124" y="33883"/>
                </a:lnTo>
                <a:lnTo>
                  <a:pt x="33526" y="36269"/>
                </a:lnTo>
                <a:lnTo>
                  <a:pt x="35916" y="39827"/>
                </a:lnTo>
                <a:lnTo>
                  <a:pt x="37666" y="44042"/>
                </a:lnTo>
                <a:lnTo>
                  <a:pt x="38073" y="46595"/>
                </a:lnTo>
                <a:lnTo>
                  <a:pt x="38494" y="49146"/>
                </a:lnTo>
                <a:lnTo>
                  <a:pt x="38695" y="51775"/>
                </a:lnTo>
                <a:lnTo>
                  <a:pt x="38695" y="54493"/>
                </a:lnTo>
                <a:lnTo>
                  <a:pt x="38444" y="59410"/>
                </a:lnTo>
                <a:lnTo>
                  <a:pt x="37465" y="64249"/>
                </a:lnTo>
                <a:lnTo>
                  <a:pt x="35585" y="68364"/>
                </a:lnTo>
                <a:lnTo>
                  <a:pt x="33094" y="71866"/>
                </a:lnTo>
                <a:lnTo>
                  <a:pt x="29602" y="74231"/>
                </a:lnTo>
                <a:lnTo>
                  <a:pt x="25069" y="74814"/>
                </a:lnTo>
                <a:lnTo>
                  <a:pt x="22428" y="74814"/>
                </a:lnTo>
                <a:lnTo>
                  <a:pt x="19875" y="73964"/>
                </a:lnTo>
                <a:lnTo>
                  <a:pt x="22719" y="83004"/>
                </a:lnTo>
                <a:lnTo>
                  <a:pt x="25970" y="83184"/>
                </a:lnTo>
                <a:lnTo>
                  <a:pt x="29627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4898038" y="5181851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65"/>
                </a:lnTo>
                <a:lnTo>
                  <a:pt x="3667" y="11670"/>
                </a:lnTo>
                <a:lnTo>
                  <a:pt x="8265" y="11670"/>
                </a:lnTo>
                <a:lnTo>
                  <a:pt x="11581" y="9615"/>
                </a:lnTo>
                <a:lnTo>
                  <a:pt x="12012" y="5777"/>
                </a:lnTo>
                <a:lnTo>
                  <a:pt x="11591" y="2019"/>
                </a:lnTo>
                <a:lnTo>
                  <a:pt x="8340" y="0"/>
                </a:lnTo>
                <a:lnTo>
                  <a:pt x="3757" y="0"/>
                </a:lnTo>
                <a:lnTo>
                  <a:pt x="427" y="206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155" y="78054"/>
                </a:lnTo>
                <a:lnTo>
                  <a:pt x="5064" y="78536"/>
                </a:lnTo>
                <a:lnTo>
                  <a:pt x="7796" y="78497"/>
                </a:lnTo>
                <a:lnTo>
                  <a:pt x="10892" y="76708"/>
                </a:lnTo>
                <a:lnTo>
                  <a:pt x="10892" y="23684"/>
                </a:lnTo>
                <a:lnTo>
                  <a:pt x="9546" y="22175"/>
                </a:lnTo>
                <a:lnTo>
                  <a:pt x="6983" y="21869"/>
                </a:lnTo>
                <a:lnTo>
                  <a:pt x="4276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4926514" y="5177966"/>
            <a:ext cx="9726" cy="82421"/>
          </a:xfrm>
          <a:custGeom>
            <a:avLst/>
            <a:gdLst/>
            <a:ahLst/>
            <a:cxnLst/>
            <a:rect l="l" t="t" r="r" b="b"/>
            <a:pathLst>
              <a:path w="9726" h="82421">
                <a:moveTo>
                  <a:pt x="9726" y="80592"/>
                </a:moveTo>
                <a:lnTo>
                  <a:pt x="9726" y="1889"/>
                </a:lnTo>
                <a:lnTo>
                  <a:pt x="8369" y="316"/>
                </a:lnTo>
                <a:lnTo>
                  <a:pt x="5816" y="0"/>
                </a:lnTo>
                <a:lnTo>
                  <a:pt x="3114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7" y="82421"/>
                </a:lnTo>
                <a:lnTo>
                  <a:pt x="6630" y="82382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952657" y="5181851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7" y="9665"/>
                </a:lnTo>
                <a:lnTo>
                  <a:pt x="3667" y="11670"/>
                </a:lnTo>
                <a:lnTo>
                  <a:pt x="8254" y="11670"/>
                </a:lnTo>
                <a:lnTo>
                  <a:pt x="11581" y="9615"/>
                </a:lnTo>
                <a:lnTo>
                  <a:pt x="12012" y="5777"/>
                </a:lnTo>
                <a:lnTo>
                  <a:pt x="11581" y="2019"/>
                </a:lnTo>
                <a:lnTo>
                  <a:pt x="8329" y="0"/>
                </a:lnTo>
                <a:lnTo>
                  <a:pt x="3743" y="0"/>
                </a:lnTo>
                <a:lnTo>
                  <a:pt x="417" y="206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512" y="78220"/>
                </a:lnTo>
                <a:lnTo>
                  <a:pt x="5054" y="78536"/>
                </a:lnTo>
                <a:lnTo>
                  <a:pt x="7782" y="78497"/>
                </a:lnTo>
                <a:lnTo>
                  <a:pt x="10882" y="76708"/>
                </a:lnTo>
                <a:lnTo>
                  <a:pt x="10882" y="23684"/>
                </a:lnTo>
                <a:lnTo>
                  <a:pt x="9536" y="22175"/>
                </a:lnTo>
                <a:lnTo>
                  <a:pt x="6972" y="21869"/>
                </a:lnTo>
                <a:lnTo>
                  <a:pt x="4265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4974051" y="5189512"/>
            <a:ext cx="34643" cy="71513"/>
          </a:xfrm>
          <a:custGeom>
            <a:avLst/>
            <a:gdLst/>
            <a:ahLst/>
            <a:cxnLst/>
            <a:rect l="l" t="t" r="r" b="b"/>
            <a:pathLst>
              <a:path w="34643" h="71513">
                <a:moveTo>
                  <a:pt x="12481" y="39"/>
                </a:moveTo>
                <a:lnTo>
                  <a:pt x="9371" y="1893"/>
                </a:lnTo>
                <a:lnTo>
                  <a:pt x="9371" y="14493"/>
                </a:lnTo>
                <a:lnTo>
                  <a:pt x="1407" y="14569"/>
                </a:lnTo>
                <a:lnTo>
                  <a:pt x="50" y="17185"/>
                </a:lnTo>
                <a:lnTo>
                  <a:pt x="0" y="19965"/>
                </a:lnTo>
                <a:lnTo>
                  <a:pt x="1954" y="22557"/>
                </a:lnTo>
                <a:lnTo>
                  <a:pt x="9371" y="22557"/>
                </a:lnTo>
                <a:lnTo>
                  <a:pt x="9371" y="56616"/>
                </a:lnTo>
                <a:lnTo>
                  <a:pt x="9651" y="59273"/>
                </a:lnTo>
                <a:lnTo>
                  <a:pt x="10223" y="61534"/>
                </a:lnTo>
                <a:lnTo>
                  <a:pt x="11706" y="65660"/>
                </a:lnTo>
                <a:lnTo>
                  <a:pt x="14224" y="68593"/>
                </a:lnTo>
                <a:lnTo>
                  <a:pt x="17805" y="70436"/>
                </a:lnTo>
                <a:lnTo>
                  <a:pt x="22122" y="71513"/>
                </a:lnTo>
                <a:lnTo>
                  <a:pt x="25768" y="71513"/>
                </a:lnTo>
                <a:lnTo>
                  <a:pt x="28483" y="71236"/>
                </a:lnTo>
                <a:lnTo>
                  <a:pt x="31658" y="70498"/>
                </a:lnTo>
                <a:lnTo>
                  <a:pt x="34401" y="67870"/>
                </a:lnTo>
                <a:lnTo>
                  <a:pt x="34643" y="65152"/>
                </a:lnTo>
                <a:lnTo>
                  <a:pt x="34643" y="64439"/>
                </a:lnTo>
                <a:lnTo>
                  <a:pt x="32231" y="61826"/>
                </a:lnTo>
                <a:lnTo>
                  <a:pt x="29627" y="62776"/>
                </a:lnTo>
                <a:lnTo>
                  <a:pt x="26517" y="63223"/>
                </a:lnTo>
                <a:lnTo>
                  <a:pt x="23735" y="63223"/>
                </a:lnTo>
                <a:lnTo>
                  <a:pt x="21790" y="62283"/>
                </a:lnTo>
                <a:lnTo>
                  <a:pt x="19634" y="58549"/>
                </a:lnTo>
                <a:lnTo>
                  <a:pt x="19086" y="55792"/>
                </a:lnTo>
                <a:lnTo>
                  <a:pt x="19086" y="22557"/>
                </a:lnTo>
                <a:lnTo>
                  <a:pt x="33300" y="22557"/>
                </a:lnTo>
                <a:lnTo>
                  <a:pt x="34643" y="19965"/>
                </a:lnTo>
                <a:lnTo>
                  <a:pt x="34607" y="17185"/>
                </a:lnTo>
                <a:lnTo>
                  <a:pt x="32702" y="14493"/>
                </a:lnTo>
                <a:lnTo>
                  <a:pt x="19086" y="14493"/>
                </a:lnTo>
                <a:lnTo>
                  <a:pt x="19086" y="1893"/>
                </a:lnTo>
                <a:lnTo>
                  <a:pt x="17740" y="330"/>
                </a:lnTo>
                <a:lnTo>
                  <a:pt x="15187" y="0"/>
                </a:lnTo>
                <a:lnTo>
                  <a:pt x="12481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5019962" y="5181851"/>
            <a:ext cx="12014" cy="78536"/>
          </a:xfrm>
          <a:custGeom>
            <a:avLst/>
            <a:gdLst/>
            <a:ahLst/>
            <a:cxnLst/>
            <a:rect l="l" t="t" r="r" b="b"/>
            <a:pathLst>
              <a:path w="12014" h="78536">
                <a:moveTo>
                  <a:pt x="0" y="5892"/>
                </a:moveTo>
                <a:lnTo>
                  <a:pt x="417" y="9665"/>
                </a:lnTo>
                <a:lnTo>
                  <a:pt x="3669" y="11670"/>
                </a:lnTo>
                <a:lnTo>
                  <a:pt x="8254" y="11670"/>
                </a:lnTo>
                <a:lnTo>
                  <a:pt x="11581" y="9615"/>
                </a:lnTo>
                <a:lnTo>
                  <a:pt x="12014" y="5777"/>
                </a:lnTo>
                <a:lnTo>
                  <a:pt x="11596" y="2019"/>
                </a:lnTo>
                <a:lnTo>
                  <a:pt x="8345" y="0"/>
                </a:lnTo>
                <a:lnTo>
                  <a:pt x="3747" y="0"/>
                </a:lnTo>
                <a:lnTo>
                  <a:pt x="431" y="2068"/>
                </a:lnTo>
                <a:lnTo>
                  <a:pt x="0" y="5892"/>
                </a:lnTo>
                <a:close/>
              </a:path>
              <a:path w="12014" h="78536">
                <a:moveTo>
                  <a:pt x="1170" y="23684"/>
                </a:moveTo>
                <a:lnTo>
                  <a:pt x="1170" y="76708"/>
                </a:lnTo>
                <a:lnTo>
                  <a:pt x="2513" y="78220"/>
                </a:lnTo>
                <a:lnTo>
                  <a:pt x="5054" y="78536"/>
                </a:lnTo>
                <a:lnTo>
                  <a:pt x="7783" y="78497"/>
                </a:lnTo>
                <a:lnTo>
                  <a:pt x="10897" y="76708"/>
                </a:lnTo>
                <a:lnTo>
                  <a:pt x="10897" y="23684"/>
                </a:lnTo>
                <a:lnTo>
                  <a:pt x="9536" y="22175"/>
                </a:lnTo>
                <a:lnTo>
                  <a:pt x="6973" y="21869"/>
                </a:lnTo>
                <a:lnTo>
                  <a:pt x="4281" y="21908"/>
                </a:lnTo>
                <a:lnTo>
                  <a:pt x="1170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5044903" y="5202882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37" y="18402"/>
                </a:lnTo>
                <a:lnTo>
                  <a:pt x="47447" y="15353"/>
                </a:lnTo>
                <a:lnTo>
                  <a:pt x="46569" y="12303"/>
                </a:lnTo>
                <a:lnTo>
                  <a:pt x="45186" y="9650"/>
                </a:lnTo>
                <a:lnTo>
                  <a:pt x="43308" y="7390"/>
                </a:lnTo>
                <a:lnTo>
                  <a:pt x="39013" y="3340"/>
                </a:lnTo>
                <a:lnTo>
                  <a:pt x="36093" y="2019"/>
                </a:lnTo>
                <a:lnTo>
                  <a:pt x="33159" y="673"/>
                </a:lnTo>
                <a:lnTo>
                  <a:pt x="29616" y="0"/>
                </a:lnTo>
                <a:lnTo>
                  <a:pt x="21563" y="0"/>
                </a:lnTo>
                <a:lnTo>
                  <a:pt x="18046" y="683"/>
                </a:lnTo>
                <a:lnTo>
                  <a:pt x="14907" y="2029"/>
                </a:lnTo>
                <a:lnTo>
                  <a:pt x="11761" y="3390"/>
                </a:lnTo>
                <a:lnTo>
                  <a:pt x="9093" y="5335"/>
                </a:lnTo>
                <a:lnTo>
                  <a:pt x="10083" y="23975"/>
                </a:lnTo>
                <a:lnTo>
                  <a:pt x="10525" y="19748"/>
                </a:lnTo>
                <a:lnTo>
                  <a:pt x="11871" y="15770"/>
                </a:lnTo>
                <a:lnTo>
                  <a:pt x="14047" y="12560"/>
                </a:lnTo>
                <a:lnTo>
                  <a:pt x="16790" y="9866"/>
                </a:lnTo>
                <a:lnTo>
                  <a:pt x="20419" y="8049"/>
                </a:lnTo>
                <a:lnTo>
                  <a:pt x="24954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85" y="11962"/>
                </a:lnTo>
                <a:lnTo>
                  <a:pt x="37983" y="14870"/>
                </a:lnTo>
                <a:lnTo>
                  <a:pt x="39113" y="18884"/>
                </a:lnTo>
                <a:lnTo>
                  <a:pt x="39001" y="23975"/>
                </a:lnTo>
                <a:lnTo>
                  <a:pt x="44996" y="31113"/>
                </a:lnTo>
                <a:lnTo>
                  <a:pt x="48387" y="29500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99"/>
                </a:lnTo>
                <a:lnTo>
                  <a:pt x="571" y="38404"/>
                </a:lnTo>
                <a:lnTo>
                  <a:pt x="1703" y="42011"/>
                </a:lnTo>
                <a:lnTo>
                  <a:pt x="2843" y="45618"/>
                </a:lnTo>
                <a:lnTo>
                  <a:pt x="4532" y="48628"/>
                </a:lnTo>
                <a:lnTo>
                  <a:pt x="9018" y="53416"/>
                </a:lnTo>
                <a:lnTo>
                  <a:pt x="11771" y="55231"/>
                </a:lnTo>
                <a:lnTo>
                  <a:pt x="15048" y="56451"/>
                </a:lnTo>
                <a:lnTo>
                  <a:pt x="18323" y="57656"/>
                </a:lnTo>
                <a:lnTo>
                  <a:pt x="22146" y="58265"/>
                </a:lnTo>
                <a:lnTo>
                  <a:pt x="26517" y="58265"/>
                </a:lnTo>
                <a:lnTo>
                  <a:pt x="31380" y="58088"/>
                </a:lnTo>
                <a:lnTo>
                  <a:pt x="35826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407"/>
                </a:lnTo>
                <a:lnTo>
                  <a:pt x="39279" y="48373"/>
                </a:lnTo>
                <a:lnTo>
                  <a:pt x="36128" y="49336"/>
                </a:lnTo>
                <a:lnTo>
                  <a:pt x="32194" y="50176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16" y="45135"/>
                </a:lnTo>
                <a:lnTo>
                  <a:pt x="11555" y="41413"/>
                </a:lnTo>
                <a:lnTo>
                  <a:pt x="10360" y="36701"/>
                </a:lnTo>
                <a:lnTo>
                  <a:pt x="10083" y="34058"/>
                </a:lnTo>
                <a:lnTo>
                  <a:pt x="10083" y="31113"/>
                </a:lnTo>
                <a:lnTo>
                  <a:pt x="44996" y="31113"/>
                </a:lnTo>
                <a:lnTo>
                  <a:pt x="39001" y="23975"/>
                </a:lnTo>
                <a:lnTo>
                  <a:pt x="10083" y="23975"/>
                </a:lnTo>
                <a:lnTo>
                  <a:pt x="9093" y="5335"/>
                </a:lnTo>
                <a:lnTo>
                  <a:pt x="6868" y="7861"/>
                </a:lnTo>
                <a:lnTo>
                  <a:pt x="4646" y="10413"/>
                </a:lnTo>
                <a:lnTo>
                  <a:pt x="2943" y="13484"/>
                </a:lnTo>
                <a:lnTo>
                  <a:pt x="1764" y="17117"/>
                </a:lnTo>
                <a:lnTo>
                  <a:pt x="596" y="2074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5103886" y="5202885"/>
            <a:ext cx="37525" cy="58270"/>
          </a:xfrm>
          <a:custGeom>
            <a:avLst/>
            <a:gdLst/>
            <a:ahLst/>
            <a:cxnLst/>
            <a:rect l="l" t="t" r="r" b="b"/>
            <a:pathLst>
              <a:path w="37525" h="58270">
                <a:moveTo>
                  <a:pt x="492" y="53025"/>
                </a:moveTo>
                <a:lnTo>
                  <a:pt x="3300" y="55285"/>
                </a:lnTo>
                <a:lnTo>
                  <a:pt x="6742" y="56708"/>
                </a:lnTo>
                <a:lnTo>
                  <a:pt x="9636" y="57532"/>
                </a:lnTo>
                <a:lnTo>
                  <a:pt x="13041" y="58115"/>
                </a:lnTo>
                <a:lnTo>
                  <a:pt x="16724" y="58270"/>
                </a:lnTo>
                <a:lnTo>
                  <a:pt x="19799" y="58270"/>
                </a:lnTo>
                <a:lnTo>
                  <a:pt x="22603" y="57899"/>
                </a:lnTo>
                <a:lnTo>
                  <a:pt x="25145" y="57150"/>
                </a:lnTo>
                <a:lnTo>
                  <a:pt x="27708" y="56401"/>
                </a:lnTo>
                <a:lnTo>
                  <a:pt x="29908" y="55297"/>
                </a:lnTo>
                <a:lnTo>
                  <a:pt x="33591" y="52402"/>
                </a:lnTo>
                <a:lnTo>
                  <a:pt x="36028" y="48478"/>
                </a:lnTo>
                <a:lnTo>
                  <a:pt x="37525" y="43955"/>
                </a:lnTo>
                <a:lnTo>
                  <a:pt x="37525" y="41238"/>
                </a:lnTo>
                <a:lnTo>
                  <a:pt x="37147" y="36997"/>
                </a:lnTo>
                <a:lnTo>
                  <a:pt x="35620" y="33693"/>
                </a:lnTo>
                <a:lnTo>
                  <a:pt x="32078" y="29923"/>
                </a:lnTo>
                <a:lnTo>
                  <a:pt x="29019" y="28105"/>
                </a:lnTo>
                <a:lnTo>
                  <a:pt x="25728" y="26532"/>
                </a:lnTo>
                <a:lnTo>
                  <a:pt x="22402" y="25196"/>
                </a:lnTo>
                <a:lnTo>
                  <a:pt x="19151" y="23929"/>
                </a:lnTo>
                <a:lnTo>
                  <a:pt x="16102" y="22583"/>
                </a:lnTo>
                <a:lnTo>
                  <a:pt x="12560" y="20106"/>
                </a:lnTo>
                <a:lnTo>
                  <a:pt x="10604" y="16725"/>
                </a:lnTo>
                <a:lnTo>
                  <a:pt x="10806" y="13083"/>
                </a:lnTo>
                <a:lnTo>
                  <a:pt x="13041" y="9702"/>
                </a:lnTo>
                <a:lnTo>
                  <a:pt x="16141" y="8103"/>
                </a:lnTo>
                <a:lnTo>
                  <a:pt x="18845" y="7546"/>
                </a:lnTo>
                <a:lnTo>
                  <a:pt x="22351" y="7546"/>
                </a:lnTo>
                <a:lnTo>
                  <a:pt x="25422" y="8180"/>
                </a:lnTo>
                <a:lnTo>
                  <a:pt x="29159" y="9577"/>
                </a:lnTo>
                <a:lnTo>
                  <a:pt x="31747" y="10962"/>
                </a:lnTo>
                <a:lnTo>
                  <a:pt x="34289" y="11037"/>
                </a:lnTo>
                <a:lnTo>
                  <a:pt x="34811" y="8445"/>
                </a:lnTo>
                <a:lnTo>
                  <a:pt x="34620" y="5400"/>
                </a:lnTo>
                <a:lnTo>
                  <a:pt x="32410" y="2807"/>
                </a:lnTo>
                <a:lnTo>
                  <a:pt x="29832" y="1587"/>
                </a:lnTo>
                <a:lnTo>
                  <a:pt x="26276" y="598"/>
                </a:lnTo>
                <a:lnTo>
                  <a:pt x="23456" y="129"/>
                </a:lnTo>
                <a:lnTo>
                  <a:pt x="20623" y="0"/>
                </a:lnTo>
                <a:lnTo>
                  <a:pt x="17397" y="0"/>
                </a:lnTo>
                <a:lnTo>
                  <a:pt x="14579" y="433"/>
                </a:lnTo>
                <a:lnTo>
                  <a:pt x="9740" y="2160"/>
                </a:lnTo>
                <a:lnTo>
                  <a:pt x="6118" y="4752"/>
                </a:lnTo>
                <a:lnTo>
                  <a:pt x="3314" y="7848"/>
                </a:lnTo>
                <a:lnTo>
                  <a:pt x="1701" y="11661"/>
                </a:lnTo>
                <a:lnTo>
                  <a:pt x="1295" y="15725"/>
                </a:lnTo>
                <a:lnTo>
                  <a:pt x="1687" y="20116"/>
                </a:lnTo>
                <a:lnTo>
                  <a:pt x="3210" y="23497"/>
                </a:lnTo>
                <a:lnTo>
                  <a:pt x="5486" y="26162"/>
                </a:lnTo>
                <a:lnTo>
                  <a:pt x="8153" y="28411"/>
                </a:lnTo>
                <a:lnTo>
                  <a:pt x="11339" y="30100"/>
                </a:lnTo>
                <a:lnTo>
                  <a:pt x="14640" y="31511"/>
                </a:lnTo>
                <a:lnTo>
                  <a:pt x="17931" y="32832"/>
                </a:lnTo>
                <a:lnTo>
                  <a:pt x="21066" y="34048"/>
                </a:lnTo>
                <a:lnTo>
                  <a:pt x="25005" y="36310"/>
                </a:lnTo>
                <a:lnTo>
                  <a:pt x="27546" y="39258"/>
                </a:lnTo>
                <a:lnTo>
                  <a:pt x="27924" y="42012"/>
                </a:lnTo>
                <a:lnTo>
                  <a:pt x="27658" y="44705"/>
                </a:lnTo>
                <a:lnTo>
                  <a:pt x="25843" y="47715"/>
                </a:lnTo>
                <a:lnTo>
                  <a:pt x="22719" y="49608"/>
                </a:lnTo>
                <a:lnTo>
                  <a:pt x="20052" y="50317"/>
                </a:lnTo>
                <a:lnTo>
                  <a:pt x="16901" y="50497"/>
                </a:lnTo>
                <a:lnTo>
                  <a:pt x="12760" y="50231"/>
                </a:lnTo>
                <a:lnTo>
                  <a:pt x="9384" y="49161"/>
                </a:lnTo>
                <a:lnTo>
                  <a:pt x="6677" y="47956"/>
                </a:lnTo>
                <a:lnTo>
                  <a:pt x="3567" y="46228"/>
                </a:lnTo>
                <a:lnTo>
                  <a:pt x="290" y="46624"/>
                </a:lnTo>
                <a:lnTo>
                  <a:pt x="0" y="49428"/>
                </a:lnTo>
                <a:lnTo>
                  <a:pt x="492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5148817" y="5246838"/>
            <a:ext cx="19137" cy="30250"/>
          </a:xfrm>
          <a:custGeom>
            <a:avLst/>
            <a:gdLst/>
            <a:ahLst/>
            <a:cxnLst/>
            <a:rect l="l" t="t" r="r" b="b"/>
            <a:pathLst>
              <a:path w="19137" h="30250">
                <a:moveTo>
                  <a:pt x="19137" y="4762"/>
                </a:moveTo>
                <a:lnTo>
                  <a:pt x="19036" y="2868"/>
                </a:lnTo>
                <a:lnTo>
                  <a:pt x="16775" y="280"/>
                </a:lnTo>
                <a:lnTo>
                  <a:pt x="13549" y="0"/>
                </a:lnTo>
                <a:lnTo>
                  <a:pt x="10947" y="179"/>
                </a:lnTo>
                <a:lnTo>
                  <a:pt x="8369" y="1612"/>
                </a:lnTo>
                <a:lnTo>
                  <a:pt x="7821" y="4762"/>
                </a:lnTo>
                <a:lnTo>
                  <a:pt x="7821" y="12307"/>
                </a:lnTo>
                <a:lnTo>
                  <a:pt x="0" y="28511"/>
                </a:lnTo>
                <a:lnTo>
                  <a:pt x="1536" y="30250"/>
                </a:lnTo>
                <a:lnTo>
                  <a:pt x="4621" y="30189"/>
                </a:lnTo>
                <a:lnTo>
                  <a:pt x="7541" y="28627"/>
                </a:lnTo>
                <a:lnTo>
                  <a:pt x="15605" y="16498"/>
                </a:lnTo>
                <a:lnTo>
                  <a:pt x="17283" y="13690"/>
                </a:lnTo>
                <a:lnTo>
                  <a:pt x="18374" y="11012"/>
                </a:lnTo>
                <a:lnTo>
                  <a:pt x="18961" y="8127"/>
                </a:lnTo>
                <a:lnTo>
                  <a:pt x="19137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5208912" y="5178200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118" y="73353"/>
                </a:moveTo>
                <a:lnTo>
                  <a:pt x="40118" y="80363"/>
                </a:lnTo>
                <a:lnTo>
                  <a:pt x="40347" y="81177"/>
                </a:lnTo>
                <a:lnTo>
                  <a:pt x="43012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111" y="50"/>
                </a:lnTo>
                <a:lnTo>
                  <a:pt x="39001" y="1889"/>
                </a:lnTo>
                <a:lnTo>
                  <a:pt x="39001" y="32702"/>
                </a:lnTo>
                <a:lnTo>
                  <a:pt x="36485" y="30071"/>
                </a:lnTo>
                <a:lnTo>
                  <a:pt x="33947" y="28065"/>
                </a:lnTo>
                <a:lnTo>
                  <a:pt x="31366" y="26719"/>
                </a:lnTo>
                <a:lnTo>
                  <a:pt x="28788" y="25361"/>
                </a:lnTo>
                <a:lnTo>
                  <a:pt x="25958" y="24688"/>
                </a:lnTo>
                <a:lnTo>
                  <a:pt x="19126" y="24688"/>
                </a:lnTo>
                <a:lnTo>
                  <a:pt x="15835" y="25373"/>
                </a:lnTo>
                <a:lnTo>
                  <a:pt x="12992" y="26784"/>
                </a:lnTo>
                <a:lnTo>
                  <a:pt x="10147" y="28167"/>
                </a:lnTo>
                <a:lnTo>
                  <a:pt x="7757" y="30161"/>
                </a:lnTo>
                <a:lnTo>
                  <a:pt x="5828" y="32753"/>
                </a:lnTo>
                <a:lnTo>
                  <a:pt x="3897" y="35355"/>
                </a:lnTo>
                <a:lnTo>
                  <a:pt x="2451" y="38491"/>
                </a:lnTo>
                <a:lnTo>
                  <a:pt x="1471" y="42163"/>
                </a:lnTo>
                <a:lnTo>
                  <a:pt x="492" y="45831"/>
                </a:lnTo>
                <a:lnTo>
                  <a:pt x="0" y="49936"/>
                </a:lnTo>
                <a:lnTo>
                  <a:pt x="0" y="58342"/>
                </a:lnTo>
                <a:lnTo>
                  <a:pt x="391" y="62000"/>
                </a:lnTo>
                <a:lnTo>
                  <a:pt x="1165" y="65491"/>
                </a:lnTo>
                <a:lnTo>
                  <a:pt x="1968" y="68958"/>
                </a:lnTo>
                <a:lnTo>
                  <a:pt x="3210" y="71982"/>
                </a:lnTo>
                <a:lnTo>
                  <a:pt x="4913" y="74548"/>
                </a:lnTo>
                <a:lnTo>
                  <a:pt x="6626" y="77137"/>
                </a:lnTo>
                <a:lnTo>
                  <a:pt x="8851" y="79171"/>
                </a:lnTo>
                <a:lnTo>
                  <a:pt x="10068" y="53427"/>
                </a:lnTo>
                <a:lnTo>
                  <a:pt x="10309" y="48449"/>
                </a:lnTo>
                <a:lnTo>
                  <a:pt x="11289" y="43571"/>
                </a:lnTo>
                <a:lnTo>
                  <a:pt x="13168" y="39470"/>
                </a:lnTo>
                <a:lnTo>
                  <a:pt x="15645" y="35989"/>
                </a:lnTo>
                <a:lnTo>
                  <a:pt x="19112" y="33642"/>
                </a:lnTo>
                <a:lnTo>
                  <a:pt x="23684" y="33055"/>
                </a:lnTo>
                <a:lnTo>
                  <a:pt x="26351" y="33055"/>
                </a:lnTo>
                <a:lnTo>
                  <a:pt x="28917" y="33908"/>
                </a:lnTo>
                <a:lnTo>
                  <a:pt x="31366" y="35608"/>
                </a:lnTo>
                <a:lnTo>
                  <a:pt x="36370" y="39801"/>
                </a:lnTo>
                <a:lnTo>
                  <a:pt x="39001" y="43063"/>
                </a:lnTo>
                <a:lnTo>
                  <a:pt x="39001" y="64274"/>
                </a:lnTo>
                <a:lnTo>
                  <a:pt x="36017" y="67816"/>
                </a:lnTo>
                <a:lnTo>
                  <a:pt x="33260" y="70445"/>
                </a:lnTo>
                <a:lnTo>
                  <a:pt x="29436" y="73163"/>
                </a:lnTo>
                <a:lnTo>
                  <a:pt x="25819" y="74470"/>
                </a:lnTo>
                <a:lnTo>
                  <a:pt x="23266" y="74635"/>
                </a:lnTo>
                <a:lnTo>
                  <a:pt x="20725" y="74635"/>
                </a:lnTo>
                <a:lnTo>
                  <a:pt x="18604" y="74040"/>
                </a:lnTo>
                <a:lnTo>
                  <a:pt x="15213" y="71650"/>
                </a:lnTo>
                <a:lnTo>
                  <a:pt x="12837" y="68083"/>
                </a:lnTo>
                <a:lnTo>
                  <a:pt x="11112" y="63828"/>
                </a:lnTo>
                <a:lnTo>
                  <a:pt x="11605" y="80683"/>
                </a:lnTo>
                <a:lnTo>
                  <a:pt x="14363" y="82191"/>
                </a:lnTo>
                <a:lnTo>
                  <a:pt x="17664" y="82955"/>
                </a:lnTo>
                <a:lnTo>
                  <a:pt x="25130" y="82955"/>
                </a:lnTo>
                <a:lnTo>
                  <a:pt x="28421" y="82105"/>
                </a:lnTo>
                <a:lnTo>
                  <a:pt x="31419" y="80413"/>
                </a:lnTo>
                <a:lnTo>
                  <a:pt x="34441" y="78739"/>
                </a:lnTo>
                <a:lnTo>
                  <a:pt x="37324" y="76377"/>
                </a:lnTo>
                <a:lnTo>
                  <a:pt x="40118" y="73353"/>
                </a:lnTo>
                <a:close/>
              </a:path>
              <a:path w="48779" h="82955">
                <a:moveTo>
                  <a:pt x="10690" y="61276"/>
                </a:moveTo>
                <a:lnTo>
                  <a:pt x="10274" y="58712"/>
                </a:lnTo>
                <a:lnTo>
                  <a:pt x="10068" y="56106"/>
                </a:lnTo>
                <a:lnTo>
                  <a:pt x="10068" y="53427"/>
                </a:lnTo>
                <a:lnTo>
                  <a:pt x="8851" y="79171"/>
                </a:lnTo>
                <a:lnTo>
                  <a:pt x="11605" y="80683"/>
                </a:lnTo>
                <a:lnTo>
                  <a:pt x="11112" y="63828"/>
                </a:lnTo>
                <a:lnTo>
                  <a:pt x="10690" y="61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5273964" y="5181851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65"/>
                </a:lnTo>
                <a:lnTo>
                  <a:pt x="3667" y="11670"/>
                </a:lnTo>
                <a:lnTo>
                  <a:pt x="8253" y="11670"/>
                </a:lnTo>
                <a:lnTo>
                  <a:pt x="11581" y="9615"/>
                </a:lnTo>
                <a:lnTo>
                  <a:pt x="12012" y="5777"/>
                </a:lnTo>
                <a:lnTo>
                  <a:pt x="11591" y="2019"/>
                </a:lnTo>
                <a:lnTo>
                  <a:pt x="8340" y="0"/>
                </a:lnTo>
                <a:lnTo>
                  <a:pt x="3743" y="0"/>
                </a:lnTo>
                <a:lnTo>
                  <a:pt x="427" y="206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512" y="78220"/>
                </a:lnTo>
                <a:lnTo>
                  <a:pt x="5053" y="78536"/>
                </a:lnTo>
                <a:lnTo>
                  <a:pt x="7782" y="78497"/>
                </a:lnTo>
                <a:lnTo>
                  <a:pt x="10892" y="76708"/>
                </a:lnTo>
                <a:lnTo>
                  <a:pt x="10892" y="23684"/>
                </a:lnTo>
                <a:lnTo>
                  <a:pt x="9536" y="22175"/>
                </a:lnTo>
                <a:lnTo>
                  <a:pt x="6968" y="21869"/>
                </a:lnTo>
                <a:lnTo>
                  <a:pt x="4276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5294156" y="5203713"/>
            <a:ext cx="50482" cy="56668"/>
          </a:xfrm>
          <a:custGeom>
            <a:avLst/>
            <a:gdLst/>
            <a:ahLst/>
            <a:cxnLst/>
            <a:rect l="l" t="t" r="r" b="b"/>
            <a:pathLst>
              <a:path w="50482" h="56668">
                <a:moveTo>
                  <a:pt x="582" y="4179"/>
                </a:moveTo>
                <a:lnTo>
                  <a:pt x="18619" y="54547"/>
                </a:lnTo>
                <a:lnTo>
                  <a:pt x="20422" y="56196"/>
                </a:lnTo>
                <a:lnTo>
                  <a:pt x="23115" y="56628"/>
                </a:lnTo>
                <a:lnTo>
                  <a:pt x="26442" y="56668"/>
                </a:lnTo>
                <a:lnTo>
                  <a:pt x="29005" y="56516"/>
                </a:lnTo>
                <a:lnTo>
                  <a:pt x="31929" y="54547"/>
                </a:lnTo>
                <a:lnTo>
                  <a:pt x="50011" y="4179"/>
                </a:lnTo>
                <a:lnTo>
                  <a:pt x="50482" y="1703"/>
                </a:lnTo>
                <a:lnTo>
                  <a:pt x="48780" y="101"/>
                </a:lnTo>
                <a:lnTo>
                  <a:pt x="43383" y="90"/>
                </a:lnTo>
                <a:lnTo>
                  <a:pt x="40590" y="1893"/>
                </a:lnTo>
                <a:lnTo>
                  <a:pt x="25805" y="45594"/>
                </a:lnTo>
                <a:lnTo>
                  <a:pt x="25387" y="45594"/>
                </a:lnTo>
                <a:lnTo>
                  <a:pt x="10425" y="1893"/>
                </a:lnTo>
                <a:lnTo>
                  <a:pt x="8737" y="252"/>
                </a:lnTo>
                <a:lnTo>
                  <a:pt x="5904" y="0"/>
                </a:lnTo>
                <a:lnTo>
                  <a:pt x="3125" y="11"/>
                </a:lnTo>
                <a:lnTo>
                  <a:pt x="0" y="1397"/>
                </a:lnTo>
                <a:lnTo>
                  <a:pt x="582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5351612" y="5202882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402"/>
                </a:lnTo>
                <a:lnTo>
                  <a:pt x="47448" y="15353"/>
                </a:lnTo>
                <a:lnTo>
                  <a:pt x="46569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9002" y="3340"/>
                </a:lnTo>
                <a:lnTo>
                  <a:pt x="36079" y="2019"/>
                </a:lnTo>
                <a:lnTo>
                  <a:pt x="33148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83"/>
                </a:lnTo>
                <a:lnTo>
                  <a:pt x="14911" y="2029"/>
                </a:lnTo>
                <a:lnTo>
                  <a:pt x="11746" y="3390"/>
                </a:lnTo>
                <a:lnTo>
                  <a:pt x="9079" y="5335"/>
                </a:lnTo>
                <a:lnTo>
                  <a:pt x="10072" y="23975"/>
                </a:lnTo>
                <a:lnTo>
                  <a:pt x="10529" y="19748"/>
                </a:lnTo>
                <a:lnTo>
                  <a:pt x="11861" y="15770"/>
                </a:lnTo>
                <a:lnTo>
                  <a:pt x="14032" y="12560"/>
                </a:lnTo>
                <a:lnTo>
                  <a:pt x="16790" y="9866"/>
                </a:lnTo>
                <a:lnTo>
                  <a:pt x="20422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9" y="9053"/>
                </a:lnTo>
                <a:lnTo>
                  <a:pt x="35586" y="11962"/>
                </a:lnTo>
                <a:lnTo>
                  <a:pt x="37973" y="14870"/>
                </a:lnTo>
                <a:lnTo>
                  <a:pt x="39117" y="18884"/>
                </a:lnTo>
                <a:lnTo>
                  <a:pt x="38987" y="23975"/>
                </a:lnTo>
                <a:lnTo>
                  <a:pt x="44996" y="31113"/>
                </a:lnTo>
                <a:lnTo>
                  <a:pt x="48388" y="29500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99"/>
                </a:lnTo>
                <a:lnTo>
                  <a:pt x="572" y="38404"/>
                </a:lnTo>
                <a:lnTo>
                  <a:pt x="1703" y="42011"/>
                </a:lnTo>
                <a:lnTo>
                  <a:pt x="2843" y="45618"/>
                </a:lnTo>
                <a:lnTo>
                  <a:pt x="4532" y="48628"/>
                </a:lnTo>
                <a:lnTo>
                  <a:pt x="9018" y="53416"/>
                </a:lnTo>
                <a:lnTo>
                  <a:pt x="11761" y="55231"/>
                </a:lnTo>
                <a:lnTo>
                  <a:pt x="15048" y="56451"/>
                </a:lnTo>
                <a:lnTo>
                  <a:pt x="18327" y="57656"/>
                </a:lnTo>
                <a:lnTo>
                  <a:pt x="22147" y="58265"/>
                </a:lnTo>
                <a:lnTo>
                  <a:pt x="26517" y="58265"/>
                </a:lnTo>
                <a:lnTo>
                  <a:pt x="31381" y="58088"/>
                </a:lnTo>
                <a:lnTo>
                  <a:pt x="35826" y="57340"/>
                </a:lnTo>
                <a:lnTo>
                  <a:pt x="3946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34" y="49427"/>
                </a:lnTo>
                <a:lnTo>
                  <a:pt x="44463" y="46367"/>
                </a:lnTo>
                <a:lnTo>
                  <a:pt x="41897" y="47407"/>
                </a:lnTo>
                <a:lnTo>
                  <a:pt x="39279" y="48373"/>
                </a:lnTo>
                <a:lnTo>
                  <a:pt x="36132" y="49336"/>
                </a:lnTo>
                <a:lnTo>
                  <a:pt x="32194" y="50176"/>
                </a:lnTo>
                <a:lnTo>
                  <a:pt x="27421" y="50366"/>
                </a:lnTo>
                <a:lnTo>
                  <a:pt x="24221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06" y="45135"/>
                </a:lnTo>
                <a:lnTo>
                  <a:pt x="11555" y="41413"/>
                </a:lnTo>
                <a:lnTo>
                  <a:pt x="10364" y="36701"/>
                </a:lnTo>
                <a:lnTo>
                  <a:pt x="10072" y="34058"/>
                </a:lnTo>
                <a:lnTo>
                  <a:pt x="10072" y="31113"/>
                </a:lnTo>
                <a:lnTo>
                  <a:pt x="44996" y="31113"/>
                </a:lnTo>
                <a:lnTo>
                  <a:pt x="38987" y="23975"/>
                </a:lnTo>
                <a:lnTo>
                  <a:pt x="10072" y="23975"/>
                </a:lnTo>
                <a:lnTo>
                  <a:pt x="9079" y="5335"/>
                </a:lnTo>
                <a:lnTo>
                  <a:pt x="6858" y="7861"/>
                </a:lnTo>
                <a:lnTo>
                  <a:pt x="4636" y="10413"/>
                </a:lnTo>
                <a:lnTo>
                  <a:pt x="2945" y="13484"/>
                </a:lnTo>
                <a:lnTo>
                  <a:pt x="1753" y="17117"/>
                </a:lnTo>
                <a:lnTo>
                  <a:pt x="598" y="2074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5414843" y="5202889"/>
            <a:ext cx="30944" cy="57495"/>
          </a:xfrm>
          <a:custGeom>
            <a:avLst/>
            <a:gdLst/>
            <a:ahLst/>
            <a:cxnLst/>
            <a:rect l="l" t="t" r="r" b="b"/>
            <a:pathLst>
              <a:path w="30944" h="57495">
                <a:moveTo>
                  <a:pt x="1332" y="57189"/>
                </a:moveTo>
                <a:lnTo>
                  <a:pt x="3873" y="57495"/>
                </a:lnTo>
                <a:lnTo>
                  <a:pt x="6601" y="57456"/>
                </a:lnTo>
                <a:lnTo>
                  <a:pt x="9715" y="55666"/>
                </a:lnTo>
                <a:lnTo>
                  <a:pt x="9715" y="20789"/>
                </a:lnTo>
                <a:lnTo>
                  <a:pt x="11087" y="18633"/>
                </a:lnTo>
                <a:lnTo>
                  <a:pt x="13481" y="15318"/>
                </a:lnTo>
                <a:lnTo>
                  <a:pt x="15706" y="12625"/>
                </a:lnTo>
                <a:lnTo>
                  <a:pt x="18776" y="10162"/>
                </a:lnTo>
                <a:lnTo>
                  <a:pt x="21635" y="9183"/>
                </a:lnTo>
                <a:lnTo>
                  <a:pt x="24900" y="9424"/>
                </a:lnTo>
                <a:lnTo>
                  <a:pt x="27895" y="10274"/>
                </a:lnTo>
                <a:lnTo>
                  <a:pt x="30869" y="8892"/>
                </a:lnTo>
                <a:lnTo>
                  <a:pt x="30944" y="3975"/>
                </a:lnTo>
                <a:lnTo>
                  <a:pt x="28939" y="939"/>
                </a:lnTo>
                <a:lnTo>
                  <a:pt x="26323" y="256"/>
                </a:lnTo>
                <a:lnTo>
                  <a:pt x="23770" y="0"/>
                </a:lnTo>
                <a:lnTo>
                  <a:pt x="20988" y="140"/>
                </a:lnTo>
                <a:lnTo>
                  <a:pt x="17621" y="1259"/>
                </a:lnTo>
                <a:lnTo>
                  <a:pt x="14143" y="3848"/>
                </a:lnTo>
                <a:lnTo>
                  <a:pt x="11591" y="6516"/>
                </a:lnTo>
                <a:lnTo>
                  <a:pt x="8773" y="10364"/>
                </a:lnTo>
                <a:lnTo>
                  <a:pt x="8773" y="2656"/>
                </a:lnTo>
                <a:lnTo>
                  <a:pt x="8561" y="1854"/>
                </a:lnTo>
                <a:lnTo>
                  <a:pt x="5993" y="853"/>
                </a:lnTo>
                <a:lnTo>
                  <a:pt x="2778" y="853"/>
                </a:lnTo>
                <a:lnTo>
                  <a:pt x="0" y="2656"/>
                </a:lnTo>
                <a:lnTo>
                  <a:pt x="0" y="55666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5449323" y="5202885"/>
            <a:ext cx="37529" cy="58270"/>
          </a:xfrm>
          <a:custGeom>
            <a:avLst/>
            <a:gdLst/>
            <a:ahLst/>
            <a:cxnLst/>
            <a:rect l="l" t="t" r="r" b="b"/>
            <a:pathLst>
              <a:path w="37529" h="58270">
                <a:moveTo>
                  <a:pt x="496" y="53025"/>
                </a:moveTo>
                <a:lnTo>
                  <a:pt x="3300" y="55285"/>
                </a:lnTo>
                <a:lnTo>
                  <a:pt x="6742" y="56708"/>
                </a:lnTo>
                <a:lnTo>
                  <a:pt x="9640" y="57532"/>
                </a:lnTo>
                <a:lnTo>
                  <a:pt x="13042" y="58115"/>
                </a:lnTo>
                <a:lnTo>
                  <a:pt x="16725" y="58270"/>
                </a:lnTo>
                <a:lnTo>
                  <a:pt x="19800" y="58270"/>
                </a:lnTo>
                <a:lnTo>
                  <a:pt x="22593" y="57899"/>
                </a:lnTo>
                <a:lnTo>
                  <a:pt x="25146" y="57150"/>
                </a:lnTo>
                <a:lnTo>
                  <a:pt x="27712" y="56401"/>
                </a:lnTo>
                <a:lnTo>
                  <a:pt x="29898" y="55297"/>
                </a:lnTo>
                <a:lnTo>
                  <a:pt x="33591" y="52402"/>
                </a:lnTo>
                <a:lnTo>
                  <a:pt x="36028" y="4847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8" y="36997"/>
                </a:lnTo>
                <a:lnTo>
                  <a:pt x="35610" y="33693"/>
                </a:lnTo>
                <a:lnTo>
                  <a:pt x="32080" y="29923"/>
                </a:lnTo>
                <a:lnTo>
                  <a:pt x="29009" y="28105"/>
                </a:lnTo>
                <a:lnTo>
                  <a:pt x="25728" y="26532"/>
                </a:lnTo>
                <a:lnTo>
                  <a:pt x="22402" y="25196"/>
                </a:lnTo>
                <a:lnTo>
                  <a:pt x="19151" y="23929"/>
                </a:lnTo>
                <a:lnTo>
                  <a:pt x="16102" y="22583"/>
                </a:lnTo>
                <a:lnTo>
                  <a:pt x="12560" y="20106"/>
                </a:lnTo>
                <a:lnTo>
                  <a:pt x="10605" y="16725"/>
                </a:lnTo>
                <a:lnTo>
                  <a:pt x="10807" y="13083"/>
                </a:lnTo>
                <a:lnTo>
                  <a:pt x="13042" y="9702"/>
                </a:lnTo>
                <a:lnTo>
                  <a:pt x="16127" y="8103"/>
                </a:lnTo>
                <a:lnTo>
                  <a:pt x="18845" y="7546"/>
                </a:lnTo>
                <a:lnTo>
                  <a:pt x="22351" y="7546"/>
                </a:lnTo>
                <a:lnTo>
                  <a:pt x="25426" y="8180"/>
                </a:lnTo>
                <a:lnTo>
                  <a:pt x="28105" y="9094"/>
                </a:lnTo>
                <a:lnTo>
                  <a:pt x="31078" y="10530"/>
                </a:lnTo>
                <a:lnTo>
                  <a:pt x="34289" y="11037"/>
                </a:lnTo>
                <a:lnTo>
                  <a:pt x="34811" y="8445"/>
                </a:lnTo>
                <a:lnTo>
                  <a:pt x="34621" y="5400"/>
                </a:lnTo>
                <a:lnTo>
                  <a:pt x="32410" y="2807"/>
                </a:lnTo>
                <a:lnTo>
                  <a:pt x="29833" y="1587"/>
                </a:lnTo>
                <a:lnTo>
                  <a:pt x="26276" y="598"/>
                </a:lnTo>
                <a:lnTo>
                  <a:pt x="23458" y="129"/>
                </a:lnTo>
                <a:lnTo>
                  <a:pt x="20624" y="0"/>
                </a:lnTo>
                <a:lnTo>
                  <a:pt x="17399" y="0"/>
                </a:lnTo>
                <a:lnTo>
                  <a:pt x="14579" y="433"/>
                </a:lnTo>
                <a:lnTo>
                  <a:pt x="9742" y="2160"/>
                </a:lnTo>
                <a:lnTo>
                  <a:pt x="6123" y="4752"/>
                </a:lnTo>
                <a:lnTo>
                  <a:pt x="3315" y="7848"/>
                </a:lnTo>
                <a:lnTo>
                  <a:pt x="1703" y="11661"/>
                </a:lnTo>
                <a:lnTo>
                  <a:pt x="1295" y="15725"/>
                </a:lnTo>
                <a:lnTo>
                  <a:pt x="1677" y="20116"/>
                </a:lnTo>
                <a:lnTo>
                  <a:pt x="3214" y="23497"/>
                </a:lnTo>
                <a:lnTo>
                  <a:pt x="5486" y="26162"/>
                </a:lnTo>
                <a:lnTo>
                  <a:pt x="8153" y="28411"/>
                </a:lnTo>
                <a:lnTo>
                  <a:pt x="11329" y="30100"/>
                </a:lnTo>
                <a:lnTo>
                  <a:pt x="14630" y="31511"/>
                </a:lnTo>
                <a:lnTo>
                  <a:pt x="17931" y="32832"/>
                </a:lnTo>
                <a:lnTo>
                  <a:pt x="21070" y="34048"/>
                </a:lnTo>
                <a:lnTo>
                  <a:pt x="25005" y="36310"/>
                </a:lnTo>
                <a:lnTo>
                  <a:pt x="27547" y="39258"/>
                </a:lnTo>
                <a:lnTo>
                  <a:pt x="27914" y="42012"/>
                </a:lnTo>
                <a:lnTo>
                  <a:pt x="27661" y="44705"/>
                </a:lnTo>
                <a:lnTo>
                  <a:pt x="25844" y="47715"/>
                </a:lnTo>
                <a:lnTo>
                  <a:pt x="22719" y="49608"/>
                </a:lnTo>
                <a:lnTo>
                  <a:pt x="20052" y="50317"/>
                </a:lnTo>
                <a:lnTo>
                  <a:pt x="16904" y="50497"/>
                </a:lnTo>
                <a:lnTo>
                  <a:pt x="12766" y="50231"/>
                </a:lnTo>
                <a:lnTo>
                  <a:pt x="9385" y="49161"/>
                </a:lnTo>
                <a:lnTo>
                  <a:pt x="6681" y="47956"/>
                </a:lnTo>
                <a:lnTo>
                  <a:pt x="3557" y="46228"/>
                </a:lnTo>
                <a:lnTo>
                  <a:pt x="292" y="46624"/>
                </a:lnTo>
                <a:lnTo>
                  <a:pt x="0" y="49428"/>
                </a:lnTo>
                <a:lnTo>
                  <a:pt x="496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5499385" y="5181851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65"/>
                </a:lnTo>
                <a:lnTo>
                  <a:pt x="3667" y="11670"/>
                </a:lnTo>
                <a:lnTo>
                  <a:pt x="8253" y="11670"/>
                </a:lnTo>
                <a:lnTo>
                  <a:pt x="11581" y="9615"/>
                </a:lnTo>
                <a:lnTo>
                  <a:pt x="12012" y="5777"/>
                </a:lnTo>
                <a:lnTo>
                  <a:pt x="11591" y="2019"/>
                </a:lnTo>
                <a:lnTo>
                  <a:pt x="8340" y="0"/>
                </a:lnTo>
                <a:lnTo>
                  <a:pt x="3743" y="0"/>
                </a:lnTo>
                <a:lnTo>
                  <a:pt x="431" y="206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84"/>
                </a:moveTo>
                <a:lnTo>
                  <a:pt x="1165" y="76708"/>
                </a:lnTo>
                <a:lnTo>
                  <a:pt x="2512" y="78220"/>
                </a:lnTo>
                <a:lnTo>
                  <a:pt x="5053" y="78536"/>
                </a:lnTo>
                <a:lnTo>
                  <a:pt x="7782" y="78497"/>
                </a:lnTo>
                <a:lnTo>
                  <a:pt x="10892" y="76708"/>
                </a:lnTo>
                <a:lnTo>
                  <a:pt x="10892" y="23684"/>
                </a:lnTo>
                <a:lnTo>
                  <a:pt x="9536" y="22175"/>
                </a:lnTo>
                <a:lnTo>
                  <a:pt x="6968" y="21869"/>
                </a:lnTo>
                <a:lnTo>
                  <a:pt x="4276" y="21908"/>
                </a:lnTo>
                <a:lnTo>
                  <a:pt x="1165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5521025" y="5177563"/>
            <a:ext cx="35877" cy="82817"/>
          </a:xfrm>
          <a:custGeom>
            <a:avLst/>
            <a:gdLst/>
            <a:ahLst/>
            <a:cxnLst/>
            <a:rect l="l" t="t" r="r" b="b"/>
            <a:pathLst>
              <a:path w="35877" h="82817">
                <a:moveTo>
                  <a:pt x="32942" y="31916"/>
                </a:moveTo>
                <a:lnTo>
                  <a:pt x="32889" y="29133"/>
                </a:lnTo>
                <a:lnTo>
                  <a:pt x="30984" y="26441"/>
                </a:lnTo>
                <a:lnTo>
                  <a:pt x="19147" y="26441"/>
                </a:lnTo>
                <a:lnTo>
                  <a:pt x="19147" y="20674"/>
                </a:lnTo>
                <a:lnTo>
                  <a:pt x="19277" y="16459"/>
                </a:lnTo>
                <a:lnTo>
                  <a:pt x="19836" y="13282"/>
                </a:lnTo>
                <a:lnTo>
                  <a:pt x="21537" y="9982"/>
                </a:lnTo>
                <a:lnTo>
                  <a:pt x="24408" y="8294"/>
                </a:lnTo>
                <a:lnTo>
                  <a:pt x="27100" y="8053"/>
                </a:lnTo>
                <a:lnTo>
                  <a:pt x="29894" y="8329"/>
                </a:lnTo>
                <a:lnTo>
                  <a:pt x="32571" y="9132"/>
                </a:lnTo>
                <a:lnTo>
                  <a:pt x="35596" y="8787"/>
                </a:lnTo>
                <a:lnTo>
                  <a:pt x="35877" y="6173"/>
                </a:lnTo>
                <a:lnTo>
                  <a:pt x="35848" y="4801"/>
                </a:lnTo>
                <a:lnTo>
                  <a:pt x="34631" y="1752"/>
                </a:lnTo>
                <a:lnTo>
                  <a:pt x="31762" y="622"/>
                </a:lnTo>
                <a:lnTo>
                  <a:pt x="29170" y="114"/>
                </a:lnTo>
                <a:lnTo>
                  <a:pt x="23543" y="0"/>
                </a:lnTo>
                <a:lnTo>
                  <a:pt x="21015" y="394"/>
                </a:lnTo>
                <a:lnTo>
                  <a:pt x="16736" y="2007"/>
                </a:lnTo>
                <a:lnTo>
                  <a:pt x="13549" y="4941"/>
                </a:lnTo>
                <a:lnTo>
                  <a:pt x="11083" y="8801"/>
                </a:lnTo>
                <a:lnTo>
                  <a:pt x="10400" y="11454"/>
                </a:lnTo>
                <a:lnTo>
                  <a:pt x="9701" y="14096"/>
                </a:lnTo>
                <a:lnTo>
                  <a:pt x="9370" y="17271"/>
                </a:lnTo>
                <a:lnTo>
                  <a:pt x="9370" y="26441"/>
                </a:lnTo>
                <a:lnTo>
                  <a:pt x="1291" y="26517"/>
                </a:lnTo>
                <a:lnTo>
                  <a:pt x="49" y="29133"/>
                </a:lnTo>
                <a:lnTo>
                  <a:pt x="0" y="31916"/>
                </a:lnTo>
                <a:lnTo>
                  <a:pt x="1878" y="34505"/>
                </a:lnTo>
                <a:lnTo>
                  <a:pt x="9370" y="34505"/>
                </a:lnTo>
                <a:lnTo>
                  <a:pt x="9370" y="80999"/>
                </a:lnTo>
                <a:lnTo>
                  <a:pt x="10767" y="82511"/>
                </a:lnTo>
                <a:lnTo>
                  <a:pt x="13319" y="82817"/>
                </a:lnTo>
                <a:lnTo>
                  <a:pt x="15986" y="82777"/>
                </a:lnTo>
                <a:lnTo>
                  <a:pt x="19147" y="80999"/>
                </a:lnTo>
                <a:lnTo>
                  <a:pt x="19147" y="34505"/>
                </a:lnTo>
                <a:lnTo>
                  <a:pt x="31570" y="34505"/>
                </a:lnTo>
                <a:lnTo>
                  <a:pt x="32942" y="319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5563515" y="5181851"/>
            <a:ext cx="12016" cy="78536"/>
          </a:xfrm>
          <a:custGeom>
            <a:avLst/>
            <a:gdLst/>
            <a:ahLst/>
            <a:cxnLst/>
            <a:rect l="l" t="t" r="r" b="b"/>
            <a:pathLst>
              <a:path w="12016" h="78536">
                <a:moveTo>
                  <a:pt x="0" y="5892"/>
                </a:moveTo>
                <a:lnTo>
                  <a:pt x="421" y="9665"/>
                </a:lnTo>
                <a:lnTo>
                  <a:pt x="3671" y="11670"/>
                </a:lnTo>
                <a:lnTo>
                  <a:pt x="8268" y="11670"/>
                </a:lnTo>
                <a:lnTo>
                  <a:pt x="11584" y="9615"/>
                </a:lnTo>
                <a:lnTo>
                  <a:pt x="12016" y="5777"/>
                </a:lnTo>
                <a:lnTo>
                  <a:pt x="11595" y="2019"/>
                </a:lnTo>
                <a:lnTo>
                  <a:pt x="8345" y="0"/>
                </a:lnTo>
                <a:lnTo>
                  <a:pt x="3747" y="0"/>
                </a:lnTo>
                <a:lnTo>
                  <a:pt x="431" y="2068"/>
                </a:lnTo>
                <a:lnTo>
                  <a:pt x="0" y="5892"/>
                </a:lnTo>
                <a:close/>
              </a:path>
              <a:path w="12016" h="78536">
                <a:moveTo>
                  <a:pt x="1169" y="23684"/>
                </a:moveTo>
                <a:lnTo>
                  <a:pt x="1169" y="76708"/>
                </a:lnTo>
                <a:lnTo>
                  <a:pt x="2515" y="78220"/>
                </a:lnTo>
                <a:lnTo>
                  <a:pt x="5058" y="78536"/>
                </a:lnTo>
                <a:lnTo>
                  <a:pt x="7801" y="78497"/>
                </a:lnTo>
                <a:lnTo>
                  <a:pt x="10896" y="76708"/>
                </a:lnTo>
                <a:lnTo>
                  <a:pt x="10896" y="23684"/>
                </a:lnTo>
                <a:lnTo>
                  <a:pt x="9550" y="22175"/>
                </a:lnTo>
                <a:lnTo>
                  <a:pt x="6987" y="21869"/>
                </a:lnTo>
                <a:lnTo>
                  <a:pt x="4279" y="21908"/>
                </a:lnTo>
                <a:lnTo>
                  <a:pt x="1169" y="23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5588471" y="5202882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402"/>
                </a:lnTo>
                <a:lnTo>
                  <a:pt x="47444" y="15353"/>
                </a:lnTo>
                <a:lnTo>
                  <a:pt x="46554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8997" y="3340"/>
                </a:lnTo>
                <a:lnTo>
                  <a:pt x="36079" y="2019"/>
                </a:lnTo>
                <a:lnTo>
                  <a:pt x="33144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2" y="683"/>
                </a:lnTo>
                <a:lnTo>
                  <a:pt x="14895" y="2029"/>
                </a:lnTo>
                <a:lnTo>
                  <a:pt x="11746" y="3390"/>
                </a:lnTo>
                <a:lnTo>
                  <a:pt x="9079" y="5335"/>
                </a:lnTo>
                <a:lnTo>
                  <a:pt x="10068" y="23975"/>
                </a:lnTo>
                <a:lnTo>
                  <a:pt x="10515" y="19748"/>
                </a:lnTo>
                <a:lnTo>
                  <a:pt x="11857" y="15770"/>
                </a:lnTo>
                <a:lnTo>
                  <a:pt x="14032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40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71" y="11962"/>
                </a:lnTo>
                <a:lnTo>
                  <a:pt x="37973" y="14870"/>
                </a:lnTo>
                <a:lnTo>
                  <a:pt x="39113" y="18884"/>
                </a:lnTo>
                <a:lnTo>
                  <a:pt x="38987" y="23975"/>
                </a:lnTo>
                <a:lnTo>
                  <a:pt x="44982" y="31113"/>
                </a:lnTo>
                <a:lnTo>
                  <a:pt x="48383" y="29500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99"/>
                </a:lnTo>
                <a:lnTo>
                  <a:pt x="557" y="38404"/>
                </a:lnTo>
                <a:lnTo>
                  <a:pt x="1687" y="42011"/>
                </a:lnTo>
                <a:lnTo>
                  <a:pt x="2829" y="45618"/>
                </a:lnTo>
                <a:lnTo>
                  <a:pt x="4517" y="48628"/>
                </a:lnTo>
                <a:lnTo>
                  <a:pt x="9003" y="53416"/>
                </a:lnTo>
                <a:lnTo>
                  <a:pt x="11757" y="55231"/>
                </a:lnTo>
                <a:lnTo>
                  <a:pt x="15032" y="56451"/>
                </a:lnTo>
                <a:lnTo>
                  <a:pt x="18323" y="57656"/>
                </a:lnTo>
                <a:lnTo>
                  <a:pt x="22146" y="58265"/>
                </a:lnTo>
                <a:lnTo>
                  <a:pt x="26502" y="58265"/>
                </a:lnTo>
                <a:lnTo>
                  <a:pt x="31380" y="58088"/>
                </a:lnTo>
                <a:lnTo>
                  <a:pt x="35812" y="57340"/>
                </a:lnTo>
                <a:lnTo>
                  <a:pt x="39455" y="56451"/>
                </a:lnTo>
                <a:lnTo>
                  <a:pt x="43585" y="54989"/>
                </a:lnTo>
                <a:lnTo>
                  <a:pt x="46377" y="52170"/>
                </a:lnTo>
                <a:lnTo>
                  <a:pt x="46530" y="49427"/>
                </a:lnTo>
                <a:lnTo>
                  <a:pt x="44460" y="46367"/>
                </a:lnTo>
                <a:lnTo>
                  <a:pt x="41896" y="47407"/>
                </a:lnTo>
                <a:lnTo>
                  <a:pt x="39264" y="48373"/>
                </a:lnTo>
                <a:lnTo>
                  <a:pt x="36128" y="49336"/>
                </a:lnTo>
                <a:lnTo>
                  <a:pt x="32180" y="50176"/>
                </a:lnTo>
                <a:lnTo>
                  <a:pt x="27402" y="50366"/>
                </a:lnTo>
                <a:lnTo>
                  <a:pt x="24216" y="50366"/>
                </a:lnTo>
                <a:lnTo>
                  <a:pt x="21513" y="49923"/>
                </a:lnTo>
                <a:lnTo>
                  <a:pt x="17077" y="48106"/>
                </a:lnTo>
                <a:lnTo>
                  <a:pt x="13902" y="45135"/>
                </a:lnTo>
                <a:lnTo>
                  <a:pt x="11541" y="41413"/>
                </a:lnTo>
                <a:lnTo>
                  <a:pt x="10360" y="36701"/>
                </a:lnTo>
                <a:lnTo>
                  <a:pt x="10068" y="34058"/>
                </a:lnTo>
                <a:lnTo>
                  <a:pt x="10068" y="31113"/>
                </a:lnTo>
                <a:lnTo>
                  <a:pt x="44982" y="31113"/>
                </a:lnTo>
                <a:lnTo>
                  <a:pt x="38987" y="23975"/>
                </a:lnTo>
                <a:lnTo>
                  <a:pt x="10068" y="23975"/>
                </a:lnTo>
                <a:lnTo>
                  <a:pt x="9079" y="5335"/>
                </a:lnTo>
                <a:lnTo>
                  <a:pt x="6857" y="7861"/>
                </a:lnTo>
                <a:lnTo>
                  <a:pt x="4632" y="10413"/>
                </a:lnTo>
                <a:lnTo>
                  <a:pt x="2929" y="13484"/>
                </a:lnTo>
                <a:lnTo>
                  <a:pt x="1748" y="17117"/>
                </a:lnTo>
                <a:lnTo>
                  <a:pt x="582" y="2074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5648335" y="5178200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107" y="73353"/>
                </a:moveTo>
                <a:lnTo>
                  <a:pt x="40107" y="80363"/>
                </a:lnTo>
                <a:lnTo>
                  <a:pt x="40333" y="81177"/>
                </a:lnTo>
                <a:lnTo>
                  <a:pt x="43016" y="82141"/>
                </a:lnTo>
                <a:lnTo>
                  <a:pt x="45986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101" y="50"/>
                </a:lnTo>
                <a:lnTo>
                  <a:pt x="38987" y="1889"/>
                </a:lnTo>
                <a:lnTo>
                  <a:pt x="38987" y="32702"/>
                </a:lnTo>
                <a:lnTo>
                  <a:pt x="36475" y="30071"/>
                </a:lnTo>
                <a:lnTo>
                  <a:pt x="33933" y="28065"/>
                </a:lnTo>
                <a:lnTo>
                  <a:pt x="31356" y="26719"/>
                </a:lnTo>
                <a:lnTo>
                  <a:pt x="28793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73"/>
                </a:lnTo>
                <a:lnTo>
                  <a:pt x="12978" y="26784"/>
                </a:lnTo>
                <a:lnTo>
                  <a:pt x="10134" y="28167"/>
                </a:lnTo>
                <a:lnTo>
                  <a:pt x="7746" y="30161"/>
                </a:lnTo>
                <a:lnTo>
                  <a:pt x="5828" y="32753"/>
                </a:lnTo>
                <a:lnTo>
                  <a:pt x="3898" y="35355"/>
                </a:lnTo>
                <a:lnTo>
                  <a:pt x="2451" y="38491"/>
                </a:lnTo>
                <a:lnTo>
                  <a:pt x="1461" y="42163"/>
                </a:lnTo>
                <a:lnTo>
                  <a:pt x="482" y="45831"/>
                </a:lnTo>
                <a:lnTo>
                  <a:pt x="0" y="49936"/>
                </a:lnTo>
                <a:lnTo>
                  <a:pt x="0" y="58342"/>
                </a:lnTo>
                <a:lnTo>
                  <a:pt x="382" y="62000"/>
                </a:lnTo>
                <a:lnTo>
                  <a:pt x="1169" y="65491"/>
                </a:lnTo>
                <a:lnTo>
                  <a:pt x="1954" y="68958"/>
                </a:lnTo>
                <a:lnTo>
                  <a:pt x="3214" y="71982"/>
                </a:lnTo>
                <a:lnTo>
                  <a:pt x="4903" y="74548"/>
                </a:lnTo>
                <a:lnTo>
                  <a:pt x="6616" y="77137"/>
                </a:lnTo>
                <a:lnTo>
                  <a:pt x="8851" y="79171"/>
                </a:lnTo>
                <a:lnTo>
                  <a:pt x="10072" y="53427"/>
                </a:lnTo>
                <a:lnTo>
                  <a:pt x="10313" y="48449"/>
                </a:lnTo>
                <a:lnTo>
                  <a:pt x="11289" y="43571"/>
                </a:lnTo>
                <a:lnTo>
                  <a:pt x="13158" y="39470"/>
                </a:lnTo>
                <a:lnTo>
                  <a:pt x="15645" y="35989"/>
                </a:lnTo>
                <a:lnTo>
                  <a:pt x="19102" y="33642"/>
                </a:lnTo>
                <a:lnTo>
                  <a:pt x="23674" y="33055"/>
                </a:lnTo>
                <a:lnTo>
                  <a:pt x="26341" y="33055"/>
                </a:lnTo>
                <a:lnTo>
                  <a:pt x="28903" y="33908"/>
                </a:lnTo>
                <a:lnTo>
                  <a:pt x="31356" y="35608"/>
                </a:lnTo>
                <a:lnTo>
                  <a:pt x="36360" y="39801"/>
                </a:lnTo>
                <a:lnTo>
                  <a:pt x="38987" y="43063"/>
                </a:lnTo>
                <a:lnTo>
                  <a:pt x="38987" y="64274"/>
                </a:lnTo>
                <a:lnTo>
                  <a:pt x="36003" y="67816"/>
                </a:lnTo>
                <a:lnTo>
                  <a:pt x="33260" y="70445"/>
                </a:lnTo>
                <a:lnTo>
                  <a:pt x="29425" y="73163"/>
                </a:lnTo>
                <a:lnTo>
                  <a:pt x="25808" y="74470"/>
                </a:lnTo>
                <a:lnTo>
                  <a:pt x="23266" y="74635"/>
                </a:lnTo>
                <a:lnTo>
                  <a:pt x="20714" y="74635"/>
                </a:lnTo>
                <a:lnTo>
                  <a:pt x="18594" y="74040"/>
                </a:lnTo>
                <a:lnTo>
                  <a:pt x="15213" y="71650"/>
                </a:lnTo>
                <a:lnTo>
                  <a:pt x="12826" y="68083"/>
                </a:lnTo>
                <a:lnTo>
                  <a:pt x="11098" y="63828"/>
                </a:lnTo>
                <a:lnTo>
                  <a:pt x="11595" y="80683"/>
                </a:lnTo>
                <a:lnTo>
                  <a:pt x="14349" y="82191"/>
                </a:lnTo>
                <a:lnTo>
                  <a:pt x="17665" y="82955"/>
                </a:lnTo>
                <a:lnTo>
                  <a:pt x="25120" y="82955"/>
                </a:lnTo>
                <a:lnTo>
                  <a:pt x="28422" y="82105"/>
                </a:lnTo>
                <a:lnTo>
                  <a:pt x="31421" y="80413"/>
                </a:lnTo>
                <a:lnTo>
                  <a:pt x="34430" y="78739"/>
                </a:lnTo>
                <a:lnTo>
                  <a:pt x="37325" y="76377"/>
                </a:lnTo>
                <a:lnTo>
                  <a:pt x="40107" y="73353"/>
                </a:lnTo>
                <a:close/>
              </a:path>
              <a:path w="48779" h="82955">
                <a:moveTo>
                  <a:pt x="10680" y="61276"/>
                </a:moveTo>
                <a:lnTo>
                  <a:pt x="10274" y="58712"/>
                </a:lnTo>
                <a:lnTo>
                  <a:pt x="10072" y="56106"/>
                </a:lnTo>
                <a:lnTo>
                  <a:pt x="10072" y="53427"/>
                </a:lnTo>
                <a:lnTo>
                  <a:pt x="8851" y="79171"/>
                </a:lnTo>
                <a:lnTo>
                  <a:pt x="11595" y="80683"/>
                </a:lnTo>
                <a:lnTo>
                  <a:pt x="11098" y="63828"/>
                </a:lnTo>
                <a:lnTo>
                  <a:pt x="10680" y="61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5734781" y="5189512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71" y="39"/>
                </a:moveTo>
                <a:lnTo>
                  <a:pt x="9371" y="1893"/>
                </a:lnTo>
                <a:lnTo>
                  <a:pt x="9371" y="14493"/>
                </a:lnTo>
                <a:lnTo>
                  <a:pt x="1412" y="14569"/>
                </a:lnTo>
                <a:lnTo>
                  <a:pt x="50" y="17185"/>
                </a:lnTo>
                <a:lnTo>
                  <a:pt x="0" y="19965"/>
                </a:lnTo>
                <a:lnTo>
                  <a:pt x="1955" y="22557"/>
                </a:lnTo>
                <a:lnTo>
                  <a:pt x="9371" y="22557"/>
                </a:lnTo>
                <a:lnTo>
                  <a:pt x="9371" y="56616"/>
                </a:lnTo>
                <a:lnTo>
                  <a:pt x="9652" y="59273"/>
                </a:lnTo>
                <a:lnTo>
                  <a:pt x="10224" y="61534"/>
                </a:lnTo>
                <a:lnTo>
                  <a:pt x="11696" y="65660"/>
                </a:lnTo>
                <a:lnTo>
                  <a:pt x="14224" y="68593"/>
                </a:lnTo>
                <a:lnTo>
                  <a:pt x="17791" y="70436"/>
                </a:lnTo>
                <a:lnTo>
                  <a:pt x="22122" y="71513"/>
                </a:lnTo>
                <a:lnTo>
                  <a:pt x="25769" y="71513"/>
                </a:lnTo>
                <a:lnTo>
                  <a:pt x="28487" y="71236"/>
                </a:lnTo>
                <a:lnTo>
                  <a:pt x="31662" y="70498"/>
                </a:lnTo>
                <a:lnTo>
                  <a:pt x="34405" y="67870"/>
                </a:lnTo>
                <a:lnTo>
                  <a:pt x="34646" y="65152"/>
                </a:lnTo>
                <a:lnTo>
                  <a:pt x="34646" y="64439"/>
                </a:lnTo>
                <a:lnTo>
                  <a:pt x="32231" y="61826"/>
                </a:lnTo>
                <a:lnTo>
                  <a:pt x="29629" y="62776"/>
                </a:lnTo>
                <a:lnTo>
                  <a:pt x="26503" y="63223"/>
                </a:lnTo>
                <a:lnTo>
                  <a:pt x="23724" y="63223"/>
                </a:lnTo>
                <a:lnTo>
                  <a:pt x="21780" y="62283"/>
                </a:lnTo>
                <a:lnTo>
                  <a:pt x="19620" y="58549"/>
                </a:lnTo>
                <a:lnTo>
                  <a:pt x="19088" y="55792"/>
                </a:lnTo>
                <a:lnTo>
                  <a:pt x="19088" y="22557"/>
                </a:lnTo>
                <a:lnTo>
                  <a:pt x="33300" y="22557"/>
                </a:lnTo>
                <a:lnTo>
                  <a:pt x="34646" y="19965"/>
                </a:lnTo>
                <a:lnTo>
                  <a:pt x="34607" y="17185"/>
                </a:lnTo>
                <a:lnTo>
                  <a:pt x="32702" y="14493"/>
                </a:lnTo>
                <a:lnTo>
                  <a:pt x="19088" y="14493"/>
                </a:lnTo>
                <a:lnTo>
                  <a:pt x="19088" y="1893"/>
                </a:lnTo>
                <a:lnTo>
                  <a:pt x="17741" y="330"/>
                </a:lnTo>
                <a:lnTo>
                  <a:pt x="15189" y="0"/>
                </a:lnTo>
                <a:lnTo>
                  <a:pt x="12471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5775728" y="5202889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45"/>
                </a:moveTo>
                <a:lnTo>
                  <a:pt x="3441" y="52642"/>
                </a:lnTo>
                <a:lnTo>
                  <a:pt x="6616" y="55397"/>
                </a:lnTo>
                <a:lnTo>
                  <a:pt x="10806" y="57175"/>
                </a:lnTo>
                <a:lnTo>
                  <a:pt x="15594" y="58254"/>
                </a:lnTo>
                <a:lnTo>
                  <a:pt x="21553" y="58254"/>
                </a:lnTo>
                <a:lnTo>
                  <a:pt x="24573" y="57581"/>
                </a:lnTo>
                <a:lnTo>
                  <a:pt x="27416" y="56200"/>
                </a:lnTo>
                <a:lnTo>
                  <a:pt x="31482" y="45443"/>
                </a:lnTo>
                <a:lnTo>
                  <a:pt x="27010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0" y="48211"/>
                </a:lnTo>
                <a:lnTo>
                  <a:pt x="9956" y="44399"/>
                </a:lnTo>
                <a:lnTo>
                  <a:pt x="9334" y="27421"/>
                </a:lnTo>
                <a:lnTo>
                  <a:pt x="7073" y="28868"/>
                </a:lnTo>
                <a:lnTo>
                  <a:pt x="3034" y="32144"/>
                </a:lnTo>
                <a:lnTo>
                  <a:pt x="608" y="36540"/>
                </a:lnTo>
                <a:lnTo>
                  <a:pt x="0" y="39142"/>
                </a:lnTo>
                <a:lnTo>
                  <a:pt x="0" y="44665"/>
                </a:lnTo>
                <a:lnTo>
                  <a:pt x="1320" y="48945"/>
                </a:lnTo>
                <a:close/>
              </a:path>
              <a:path w="43534" h="58254">
                <a:moveTo>
                  <a:pt x="37514" y="57430"/>
                </a:moveTo>
                <a:lnTo>
                  <a:pt x="40410" y="57495"/>
                </a:lnTo>
                <a:lnTo>
                  <a:pt x="43534" y="55728"/>
                </a:lnTo>
                <a:lnTo>
                  <a:pt x="43534" y="16664"/>
                </a:lnTo>
                <a:lnTo>
                  <a:pt x="43153" y="13780"/>
                </a:lnTo>
                <a:lnTo>
                  <a:pt x="41669" y="8841"/>
                </a:lnTo>
                <a:lnTo>
                  <a:pt x="38821" y="5093"/>
                </a:lnTo>
                <a:lnTo>
                  <a:pt x="35012" y="2146"/>
                </a:lnTo>
                <a:lnTo>
                  <a:pt x="32345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59" y="547"/>
                </a:lnTo>
                <a:lnTo>
                  <a:pt x="12700" y="1396"/>
                </a:lnTo>
                <a:lnTo>
                  <a:pt x="9320" y="2542"/>
                </a:lnTo>
                <a:lnTo>
                  <a:pt x="6540" y="3848"/>
                </a:lnTo>
                <a:lnTo>
                  <a:pt x="2933" y="6706"/>
                </a:lnTo>
                <a:lnTo>
                  <a:pt x="2592" y="9591"/>
                </a:lnTo>
                <a:lnTo>
                  <a:pt x="3084" y="12420"/>
                </a:lnTo>
                <a:lnTo>
                  <a:pt x="5712" y="13093"/>
                </a:lnTo>
                <a:lnTo>
                  <a:pt x="8837" y="11318"/>
                </a:lnTo>
                <a:lnTo>
                  <a:pt x="11710" y="9946"/>
                </a:lnTo>
                <a:lnTo>
                  <a:pt x="15278" y="8751"/>
                </a:lnTo>
                <a:lnTo>
                  <a:pt x="19328" y="7901"/>
                </a:lnTo>
                <a:lnTo>
                  <a:pt x="23975" y="7901"/>
                </a:lnTo>
                <a:lnTo>
                  <a:pt x="27391" y="8686"/>
                </a:lnTo>
                <a:lnTo>
                  <a:pt x="30175" y="10008"/>
                </a:lnTo>
                <a:lnTo>
                  <a:pt x="32791" y="13388"/>
                </a:lnTo>
                <a:lnTo>
                  <a:pt x="33656" y="16523"/>
                </a:lnTo>
                <a:lnTo>
                  <a:pt x="33868" y="20383"/>
                </a:lnTo>
                <a:lnTo>
                  <a:pt x="33868" y="24498"/>
                </a:lnTo>
                <a:lnTo>
                  <a:pt x="22452" y="24498"/>
                </a:lnTo>
                <a:lnTo>
                  <a:pt x="18729" y="24879"/>
                </a:lnTo>
                <a:lnTo>
                  <a:pt x="15429" y="25593"/>
                </a:lnTo>
                <a:lnTo>
                  <a:pt x="12128" y="26327"/>
                </a:lnTo>
                <a:lnTo>
                  <a:pt x="9334" y="27421"/>
                </a:lnTo>
                <a:lnTo>
                  <a:pt x="9956" y="44399"/>
                </a:lnTo>
                <a:lnTo>
                  <a:pt x="9956" y="41644"/>
                </a:lnTo>
                <a:lnTo>
                  <a:pt x="10259" y="38620"/>
                </a:lnTo>
                <a:lnTo>
                  <a:pt x="12434" y="35078"/>
                </a:lnTo>
                <a:lnTo>
                  <a:pt x="15022" y="33314"/>
                </a:lnTo>
                <a:lnTo>
                  <a:pt x="18618" y="32194"/>
                </a:lnTo>
                <a:lnTo>
                  <a:pt x="22895" y="31511"/>
                </a:lnTo>
                <a:lnTo>
                  <a:pt x="33868" y="31511"/>
                </a:lnTo>
                <a:lnTo>
                  <a:pt x="33868" y="42776"/>
                </a:lnTo>
                <a:lnTo>
                  <a:pt x="31482" y="45443"/>
                </a:lnTo>
                <a:lnTo>
                  <a:pt x="27416" y="56200"/>
                </a:lnTo>
                <a:lnTo>
                  <a:pt x="30275" y="54828"/>
                </a:lnTo>
                <a:lnTo>
                  <a:pt x="32853" y="52909"/>
                </a:lnTo>
                <a:lnTo>
                  <a:pt x="35179" y="50421"/>
                </a:lnTo>
                <a:lnTo>
                  <a:pt x="35179" y="55728"/>
                </a:lnTo>
                <a:lnTo>
                  <a:pt x="37514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5837101" y="5177966"/>
            <a:ext cx="9730" cy="82421"/>
          </a:xfrm>
          <a:custGeom>
            <a:avLst/>
            <a:gdLst/>
            <a:ahLst/>
            <a:cxnLst/>
            <a:rect l="l" t="t" r="r" b="b"/>
            <a:pathLst>
              <a:path w="9730" h="82421">
                <a:moveTo>
                  <a:pt x="9730" y="80592"/>
                </a:moveTo>
                <a:lnTo>
                  <a:pt x="9730" y="1889"/>
                </a:lnTo>
                <a:lnTo>
                  <a:pt x="8369" y="316"/>
                </a:lnTo>
                <a:lnTo>
                  <a:pt x="5802" y="0"/>
                </a:lnTo>
                <a:lnTo>
                  <a:pt x="3114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7" y="82421"/>
                </a:lnTo>
                <a:lnTo>
                  <a:pt x="6616" y="82382"/>
                </a:lnTo>
                <a:lnTo>
                  <a:pt x="9730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5860876" y="5202882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33" y="18402"/>
                </a:lnTo>
                <a:lnTo>
                  <a:pt x="47443" y="15353"/>
                </a:lnTo>
                <a:lnTo>
                  <a:pt x="46569" y="12303"/>
                </a:lnTo>
                <a:lnTo>
                  <a:pt x="45182" y="9650"/>
                </a:lnTo>
                <a:lnTo>
                  <a:pt x="43304" y="7390"/>
                </a:lnTo>
                <a:lnTo>
                  <a:pt x="39013" y="3340"/>
                </a:lnTo>
                <a:lnTo>
                  <a:pt x="36089" y="2019"/>
                </a:lnTo>
                <a:lnTo>
                  <a:pt x="33159" y="673"/>
                </a:lnTo>
                <a:lnTo>
                  <a:pt x="29612" y="0"/>
                </a:lnTo>
                <a:lnTo>
                  <a:pt x="21563" y="0"/>
                </a:lnTo>
                <a:lnTo>
                  <a:pt x="18046" y="683"/>
                </a:lnTo>
                <a:lnTo>
                  <a:pt x="14907" y="2029"/>
                </a:lnTo>
                <a:lnTo>
                  <a:pt x="11757" y="3390"/>
                </a:lnTo>
                <a:lnTo>
                  <a:pt x="9089" y="5335"/>
                </a:lnTo>
                <a:lnTo>
                  <a:pt x="10083" y="23975"/>
                </a:lnTo>
                <a:lnTo>
                  <a:pt x="10525" y="19748"/>
                </a:lnTo>
                <a:lnTo>
                  <a:pt x="11871" y="15770"/>
                </a:lnTo>
                <a:lnTo>
                  <a:pt x="14043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54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81" y="11962"/>
                </a:lnTo>
                <a:lnTo>
                  <a:pt x="37983" y="14870"/>
                </a:lnTo>
                <a:lnTo>
                  <a:pt x="39113" y="18884"/>
                </a:lnTo>
                <a:lnTo>
                  <a:pt x="38997" y="23975"/>
                </a:lnTo>
                <a:lnTo>
                  <a:pt x="44992" y="31113"/>
                </a:lnTo>
                <a:lnTo>
                  <a:pt x="48383" y="29500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400"/>
                </a:moveTo>
                <a:lnTo>
                  <a:pt x="0" y="34199"/>
                </a:lnTo>
                <a:lnTo>
                  <a:pt x="568" y="38404"/>
                </a:lnTo>
                <a:lnTo>
                  <a:pt x="1699" y="42011"/>
                </a:lnTo>
                <a:lnTo>
                  <a:pt x="2843" y="45618"/>
                </a:lnTo>
                <a:lnTo>
                  <a:pt x="4531" y="48628"/>
                </a:lnTo>
                <a:lnTo>
                  <a:pt x="9014" y="53416"/>
                </a:lnTo>
                <a:lnTo>
                  <a:pt x="11771" y="55231"/>
                </a:lnTo>
                <a:lnTo>
                  <a:pt x="15046" y="56451"/>
                </a:lnTo>
                <a:lnTo>
                  <a:pt x="18323" y="57656"/>
                </a:lnTo>
                <a:lnTo>
                  <a:pt x="22146" y="58265"/>
                </a:lnTo>
                <a:lnTo>
                  <a:pt x="26517" y="58265"/>
                </a:lnTo>
                <a:lnTo>
                  <a:pt x="31380" y="58088"/>
                </a:lnTo>
                <a:lnTo>
                  <a:pt x="35822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407"/>
                </a:lnTo>
                <a:lnTo>
                  <a:pt x="39278" y="48373"/>
                </a:lnTo>
                <a:lnTo>
                  <a:pt x="36128" y="49336"/>
                </a:lnTo>
                <a:lnTo>
                  <a:pt x="32190" y="50176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16" y="45135"/>
                </a:lnTo>
                <a:lnTo>
                  <a:pt x="11555" y="41413"/>
                </a:lnTo>
                <a:lnTo>
                  <a:pt x="10360" y="36701"/>
                </a:lnTo>
                <a:lnTo>
                  <a:pt x="10083" y="34058"/>
                </a:lnTo>
                <a:lnTo>
                  <a:pt x="10083" y="31113"/>
                </a:lnTo>
                <a:lnTo>
                  <a:pt x="44992" y="31113"/>
                </a:lnTo>
                <a:lnTo>
                  <a:pt x="38997" y="23975"/>
                </a:lnTo>
                <a:lnTo>
                  <a:pt x="10083" y="23975"/>
                </a:lnTo>
                <a:lnTo>
                  <a:pt x="9089" y="5335"/>
                </a:lnTo>
                <a:lnTo>
                  <a:pt x="6868" y="7861"/>
                </a:lnTo>
                <a:lnTo>
                  <a:pt x="4646" y="10413"/>
                </a:lnTo>
                <a:lnTo>
                  <a:pt x="2943" y="13484"/>
                </a:lnTo>
                <a:lnTo>
                  <a:pt x="1764" y="17117"/>
                </a:lnTo>
                <a:lnTo>
                  <a:pt x="593" y="2074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5923461" y="5202882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8" y="24637"/>
                </a:moveTo>
                <a:lnTo>
                  <a:pt x="35928" y="55676"/>
                </a:lnTo>
                <a:lnTo>
                  <a:pt x="37299" y="57189"/>
                </a:lnTo>
                <a:lnTo>
                  <a:pt x="39852" y="57505"/>
                </a:lnTo>
                <a:lnTo>
                  <a:pt x="42558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8" y="16332"/>
                </a:lnTo>
                <a:lnTo>
                  <a:pt x="44690" y="13639"/>
                </a:lnTo>
                <a:lnTo>
                  <a:pt x="44042" y="10961"/>
                </a:lnTo>
                <a:lnTo>
                  <a:pt x="41479" y="6605"/>
                </a:lnTo>
                <a:lnTo>
                  <a:pt x="38023" y="3008"/>
                </a:lnTo>
                <a:lnTo>
                  <a:pt x="33210" y="610"/>
                </a:lnTo>
                <a:lnTo>
                  <a:pt x="30225" y="0"/>
                </a:lnTo>
                <a:lnTo>
                  <a:pt x="23674" y="0"/>
                </a:lnTo>
                <a:lnTo>
                  <a:pt x="20664" y="787"/>
                </a:lnTo>
                <a:lnTo>
                  <a:pt x="17705" y="2335"/>
                </a:lnTo>
                <a:lnTo>
                  <a:pt x="14730" y="3887"/>
                </a:lnTo>
                <a:lnTo>
                  <a:pt x="1176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68"/>
                </a:lnTo>
                <a:lnTo>
                  <a:pt x="6008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6"/>
                </a:lnTo>
                <a:lnTo>
                  <a:pt x="1346" y="57189"/>
                </a:lnTo>
                <a:lnTo>
                  <a:pt x="3887" y="57505"/>
                </a:lnTo>
                <a:lnTo>
                  <a:pt x="6630" y="57466"/>
                </a:lnTo>
                <a:lnTo>
                  <a:pt x="9726" y="55676"/>
                </a:lnTo>
                <a:lnTo>
                  <a:pt x="9726" y="18618"/>
                </a:lnTo>
                <a:lnTo>
                  <a:pt x="12395" y="15278"/>
                </a:lnTo>
                <a:lnTo>
                  <a:pt x="14946" y="12750"/>
                </a:lnTo>
                <a:lnTo>
                  <a:pt x="17373" y="11012"/>
                </a:lnTo>
                <a:lnTo>
                  <a:pt x="22251" y="8420"/>
                </a:lnTo>
                <a:lnTo>
                  <a:pt x="26568" y="8420"/>
                </a:lnTo>
                <a:lnTo>
                  <a:pt x="29667" y="9485"/>
                </a:lnTo>
                <a:lnTo>
                  <a:pt x="32259" y="11212"/>
                </a:lnTo>
                <a:lnTo>
                  <a:pt x="34074" y="13895"/>
                </a:lnTo>
                <a:lnTo>
                  <a:pt x="35243" y="17322"/>
                </a:lnTo>
                <a:lnTo>
                  <a:pt x="35928" y="21602"/>
                </a:lnTo>
                <a:lnTo>
                  <a:pt x="35928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5979257" y="5189512"/>
            <a:ext cx="34643" cy="71513"/>
          </a:xfrm>
          <a:custGeom>
            <a:avLst/>
            <a:gdLst/>
            <a:ahLst/>
            <a:cxnLst/>
            <a:rect l="l" t="t" r="r" b="b"/>
            <a:pathLst>
              <a:path w="34643" h="71513">
                <a:moveTo>
                  <a:pt x="12470" y="39"/>
                </a:moveTo>
                <a:lnTo>
                  <a:pt x="9371" y="1893"/>
                </a:lnTo>
                <a:lnTo>
                  <a:pt x="9371" y="14493"/>
                </a:lnTo>
                <a:lnTo>
                  <a:pt x="1408" y="14569"/>
                </a:lnTo>
                <a:lnTo>
                  <a:pt x="50" y="17185"/>
                </a:lnTo>
                <a:lnTo>
                  <a:pt x="0" y="19965"/>
                </a:lnTo>
                <a:lnTo>
                  <a:pt x="1954" y="22557"/>
                </a:lnTo>
                <a:lnTo>
                  <a:pt x="9371" y="22557"/>
                </a:lnTo>
                <a:lnTo>
                  <a:pt x="9371" y="56616"/>
                </a:lnTo>
                <a:lnTo>
                  <a:pt x="9651" y="59273"/>
                </a:lnTo>
                <a:lnTo>
                  <a:pt x="10224" y="61534"/>
                </a:lnTo>
                <a:lnTo>
                  <a:pt x="11696" y="65660"/>
                </a:lnTo>
                <a:lnTo>
                  <a:pt x="14224" y="68593"/>
                </a:lnTo>
                <a:lnTo>
                  <a:pt x="17791" y="70436"/>
                </a:lnTo>
                <a:lnTo>
                  <a:pt x="22122" y="71513"/>
                </a:lnTo>
                <a:lnTo>
                  <a:pt x="25769" y="71513"/>
                </a:lnTo>
                <a:lnTo>
                  <a:pt x="28487" y="71236"/>
                </a:lnTo>
                <a:lnTo>
                  <a:pt x="31658" y="70498"/>
                </a:lnTo>
                <a:lnTo>
                  <a:pt x="34401" y="67870"/>
                </a:lnTo>
                <a:lnTo>
                  <a:pt x="34643" y="65152"/>
                </a:lnTo>
                <a:lnTo>
                  <a:pt x="34643" y="64439"/>
                </a:lnTo>
                <a:lnTo>
                  <a:pt x="32231" y="61826"/>
                </a:lnTo>
                <a:lnTo>
                  <a:pt x="29627" y="62776"/>
                </a:lnTo>
                <a:lnTo>
                  <a:pt x="26503" y="63223"/>
                </a:lnTo>
                <a:lnTo>
                  <a:pt x="23723" y="63223"/>
                </a:lnTo>
                <a:lnTo>
                  <a:pt x="21780" y="62283"/>
                </a:lnTo>
                <a:lnTo>
                  <a:pt x="19620" y="58549"/>
                </a:lnTo>
                <a:lnTo>
                  <a:pt x="19086" y="55792"/>
                </a:lnTo>
                <a:lnTo>
                  <a:pt x="19086" y="22557"/>
                </a:lnTo>
                <a:lnTo>
                  <a:pt x="33300" y="22557"/>
                </a:lnTo>
                <a:lnTo>
                  <a:pt x="34643" y="19965"/>
                </a:lnTo>
                <a:lnTo>
                  <a:pt x="34607" y="17185"/>
                </a:lnTo>
                <a:lnTo>
                  <a:pt x="32702" y="14493"/>
                </a:lnTo>
                <a:lnTo>
                  <a:pt x="19086" y="14493"/>
                </a:lnTo>
                <a:lnTo>
                  <a:pt x="19086" y="1893"/>
                </a:lnTo>
                <a:lnTo>
                  <a:pt x="17740" y="330"/>
                </a:lnTo>
                <a:lnTo>
                  <a:pt x="15189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6020028" y="5246838"/>
            <a:ext cx="19151" cy="30250"/>
          </a:xfrm>
          <a:custGeom>
            <a:avLst/>
            <a:gdLst/>
            <a:ahLst/>
            <a:cxnLst/>
            <a:rect l="l" t="t" r="r" b="b"/>
            <a:pathLst>
              <a:path w="19151" h="30250">
                <a:moveTo>
                  <a:pt x="19151" y="4762"/>
                </a:moveTo>
                <a:lnTo>
                  <a:pt x="19036" y="2868"/>
                </a:lnTo>
                <a:lnTo>
                  <a:pt x="16789" y="280"/>
                </a:lnTo>
                <a:lnTo>
                  <a:pt x="13563" y="0"/>
                </a:lnTo>
                <a:lnTo>
                  <a:pt x="10957" y="179"/>
                </a:lnTo>
                <a:lnTo>
                  <a:pt x="8369" y="1612"/>
                </a:lnTo>
                <a:lnTo>
                  <a:pt x="7837" y="4762"/>
                </a:lnTo>
                <a:lnTo>
                  <a:pt x="7837" y="12307"/>
                </a:lnTo>
                <a:lnTo>
                  <a:pt x="0" y="28511"/>
                </a:lnTo>
                <a:lnTo>
                  <a:pt x="1536" y="30250"/>
                </a:lnTo>
                <a:lnTo>
                  <a:pt x="4621" y="30189"/>
                </a:lnTo>
                <a:lnTo>
                  <a:pt x="7541" y="28627"/>
                </a:lnTo>
                <a:lnTo>
                  <a:pt x="15619" y="16498"/>
                </a:lnTo>
                <a:lnTo>
                  <a:pt x="17297" y="13690"/>
                </a:lnTo>
                <a:lnTo>
                  <a:pt x="18376" y="11012"/>
                </a:lnTo>
                <a:lnTo>
                  <a:pt x="18971" y="8127"/>
                </a:lnTo>
                <a:lnTo>
                  <a:pt x="19151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6079896" y="5202889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37515" y="57430"/>
                </a:moveTo>
                <a:lnTo>
                  <a:pt x="40410" y="57495"/>
                </a:lnTo>
                <a:lnTo>
                  <a:pt x="43534" y="55728"/>
                </a:lnTo>
                <a:lnTo>
                  <a:pt x="43534" y="16664"/>
                </a:lnTo>
                <a:lnTo>
                  <a:pt x="43153" y="13780"/>
                </a:lnTo>
                <a:lnTo>
                  <a:pt x="41654" y="8841"/>
                </a:lnTo>
                <a:lnTo>
                  <a:pt x="38822" y="5093"/>
                </a:lnTo>
                <a:lnTo>
                  <a:pt x="35012" y="2146"/>
                </a:lnTo>
                <a:lnTo>
                  <a:pt x="32334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3" y="0"/>
                </a:lnTo>
                <a:lnTo>
                  <a:pt x="16549" y="547"/>
                </a:lnTo>
                <a:lnTo>
                  <a:pt x="12700" y="1396"/>
                </a:lnTo>
                <a:lnTo>
                  <a:pt x="9320" y="2542"/>
                </a:lnTo>
                <a:lnTo>
                  <a:pt x="6540" y="3848"/>
                </a:lnTo>
                <a:lnTo>
                  <a:pt x="2919" y="6706"/>
                </a:lnTo>
                <a:lnTo>
                  <a:pt x="2592" y="9591"/>
                </a:lnTo>
                <a:lnTo>
                  <a:pt x="3084" y="12420"/>
                </a:lnTo>
                <a:lnTo>
                  <a:pt x="5712" y="13093"/>
                </a:lnTo>
                <a:lnTo>
                  <a:pt x="8837" y="11318"/>
                </a:lnTo>
                <a:lnTo>
                  <a:pt x="11706" y="9946"/>
                </a:lnTo>
                <a:lnTo>
                  <a:pt x="15278" y="8751"/>
                </a:lnTo>
                <a:lnTo>
                  <a:pt x="19328" y="7901"/>
                </a:lnTo>
                <a:lnTo>
                  <a:pt x="23975" y="7901"/>
                </a:lnTo>
                <a:lnTo>
                  <a:pt x="27381" y="8686"/>
                </a:lnTo>
                <a:lnTo>
                  <a:pt x="30159" y="10008"/>
                </a:lnTo>
                <a:lnTo>
                  <a:pt x="32791" y="13388"/>
                </a:lnTo>
                <a:lnTo>
                  <a:pt x="33641" y="16523"/>
                </a:lnTo>
                <a:lnTo>
                  <a:pt x="33868" y="20383"/>
                </a:lnTo>
                <a:lnTo>
                  <a:pt x="33868" y="24498"/>
                </a:lnTo>
                <a:lnTo>
                  <a:pt x="22438" y="24498"/>
                </a:lnTo>
                <a:lnTo>
                  <a:pt x="18729" y="24879"/>
                </a:lnTo>
                <a:lnTo>
                  <a:pt x="15429" y="25593"/>
                </a:lnTo>
                <a:lnTo>
                  <a:pt x="12128" y="26327"/>
                </a:lnTo>
                <a:lnTo>
                  <a:pt x="9334" y="27421"/>
                </a:lnTo>
                <a:lnTo>
                  <a:pt x="7073" y="28868"/>
                </a:lnTo>
                <a:lnTo>
                  <a:pt x="3034" y="32144"/>
                </a:lnTo>
                <a:lnTo>
                  <a:pt x="608" y="36540"/>
                </a:lnTo>
                <a:lnTo>
                  <a:pt x="0" y="39142"/>
                </a:lnTo>
                <a:lnTo>
                  <a:pt x="0" y="44665"/>
                </a:lnTo>
                <a:lnTo>
                  <a:pt x="431" y="46951"/>
                </a:lnTo>
                <a:lnTo>
                  <a:pt x="2209" y="50954"/>
                </a:lnTo>
                <a:lnTo>
                  <a:pt x="5029" y="54014"/>
                </a:lnTo>
                <a:lnTo>
                  <a:pt x="8545" y="56451"/>
                </a:lnTo>
                <a:lnTo>
                  <a:pt x="13053" y="57899"/>
                </a:lnTo>
                <a:lnTo>
                  <a:pt x="16765" y="50662"/>
                </a:lnTo>
                <a:lnTo>
                  <a:pt x="12570" y="48211"/>
                </a:lnTo>
                <a:lnTo>
                  <a:pt x="9942" y="44399"/>
                </a:lnTo>
                <a:lnTo>
                  <a:pt x="9942" y="41644"/>
                </a:lnTo>
                <a:lnTo>
                  <a:pt x="10259" y="38620"/>
                </a:lnTo>
                <a:lnTo>
                  <a:pt x="12434" y="35078"/>
                </a:lnTo>
                <a:lnTo>
                  <a:pt x="15022" y="33314"/>
                </a:lnTo>
                <a:lnTo>
                  <a:pt x="18618" y="32194"/>
                </a:lnTo>
                <a:lnTo>
                  <a:pt x="22895" y="31511"/>
                </a:lnTo>
                <a:lnTo>
                  <a:pt x="33868" y="31511"/>
                </a:lnTo>
                <a:lnTo>
                  <a:pt x="33868" y="42776"/>
                </a:lnTo>
                <a:lnTo>
                  <a:pt x="31482" y="45443"/>
                </a:lnTo>
                <a:lnTo>
                  <a:pt x="27416" y="56200"/>
                </a:lnTo>
                <a:lnTo>
                  <a:pt x="30265" y="54828"/>
                </a:lnTo>
                <a:lnTo>
                  <a:pt x="32842" y="52909"/>
                </a:lnTo>
                <a:lnTo>
                  <a:pt x="35165" y="50421"/>
                </a:lnTo>
                <a:lnTo>
                  <a:pt x="35165" y="55728"/>
                </a:lnTo>
                <a:lnTo>
                  <a:pt x="37515" y="57430"/>
                </a:lnTo>
                <a:close/>
              </a:path>
              <a:path w="43534" h="58254">
                <a:moveTo>
                  <a:pt x="13053" y="57899"/>
                </a:moveTo>
                <a:lnTo>
                  <a:pt x="15594" y="58254"/>
                </a:lnTo>
                <a:lnTo>
                  <a:pt x="21553" y="58254"/>
                </a:lnTo>
                <a:lnTo>
                  <a:pt x="24573" y="57581"/>
                </a:lnTo>
                <a:lnTo>
                  <a:pt x="27416" y="56200"/>
                </a:lnTo>
                <a:lnTo>
                  <a:pt x="31482" y="45443"/>
                </a:lnTo>
                <a:lnTo>
                  <a:pt x="27010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3053" y="57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6141272" y="5202882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963" y="57022"/>
                </a:moveTo>
                <a:lnTo>
                  <a:pt x="3883" y="57505"/>
                </a:lnTo>
                <a:lnTo>
                  <a:pt x="6616" y="57466"/>
                </a:lnTo>
                <a:lnTo>
                  <a:pt x="9711" y="55676"/>
                </a:lnTo>
                <a:lnTo>
                  <a:pt x="9711" y="18618"/>
                </a:lnTo>
                <a:lnTo>
                  <a:pt x="12393" y="15278"/>
                </a:lnTo>
                <a:lnTo>
                  <a:pt x="17373" y="11012"/>
                </a:lnTo>
                <a:lnTo>
                  <a:pt x="22236" y="8420"/>
                </a:lnTo>
                <a:lnTo>
                  <a:pt x="26567" y="8420"/>
                </a:lnTo>
                <a:lnTo>
                  <a:pt x="29653" y="9485"/>
                </a:lnTo>
                <a:lnTo>
                  <a:pt x="32255" y="11212"/>
                </a:lnTo>
                <a:lnTo>
                  <a:pt x="34072" y="13895"/>
                </a:lnTo>
                <a:lnTo>
                  <a:pt x="35228" y="17322"/>
                </a:lnTo>
                <a:lnTo>
                  <a:pt x="35927" y="21602"/>
                </a:lnTo>
                <a:lnTo>
                  <a:pt x="35927" y="55676"/>
                </a:lnTo>
                <a:lnTo>
                  <a:pt x="37284" y="57189"/>
                </a:lnTo>
                <a:lnTo>
                  <a:pt x="39837" y="57505"/>
                </a:lnTo>
                <a:lnTo>
                  <a:pt x="42555" y="57466"/>
                </a:lnTo>
                <a:lnTo>
                  <a:pt x="45655" y="55676"/>
                </a:lnTo>
                <a:lnTo>
                  <a:pt x="45655" y="19557"/>
                </a:lnTo>
                <a:lnTo>
                  <a:pt x="45337" y="16332"/>
                </a:lnTo>
                <a:lnTo>
                  <a:pt x="44676" y="13639"/>
                </a:lnTo>
                <a:lnTo>
                  <a:pt x="44027" y="10961"/>
                </a:lnTo>
                <a:lnTo>
                  <a:pt x="41475" y="6605"/>
                </a:lnTo>
                <a:lnTo>
                  <a:pt x="38022" y="3008"/>
                </a:lnTo>
                <a:lnTo>
                  <a:pt x="33195" y="610"/>
                </a:lnTo>
                <a:lnTo>
                  <a:pt x="30210" y="0"/>
                </a:lnTo>
                <a:lnTo>
                  <a:pt x="23658" y="0"/>
                </a:lnTo>
                <a:lnTo>
                  <a:pt x="20660" y="787"/>
                </a:lnTo>
                <a:lnTo>
                  <a:pt x="17701" y="2335"/>
                </a:lnTo>
                <a:lnTo>
                  <a:pt x="14730" y="3887"/>
                </a:lnTo>
                <a:lnTo>
                  <a:pt x="11757" y="6324"/>
                </a:lnTo>
                <a:lnTo>
                  <a:pt x="8773" y="9665"/>
                </a:lnTo>
                <a:lnTo>
                  <a:pt x="8773" y="2653"/>
                </a:lnTo>
                <a:lnTo>
                  <a:pt x="8571" y="1868"/>
                </a:lnTo>
                <a:lnTo>
                  <a:pt x="5993" y="863"/>
                </a:lnTo>
                <a:lnTo>
                  <a:pt x="2778" y="863"/>
                </a:lnTo>
                <a:lnTo>
                  <a:pt x="0" y="2653"/>
                </a:lnTo>
                <a:lnTo>
                  <a:pt x="0" y="55676"/>
                </a:lnTo>
                <a:lnTo>
                  <a:pt x="963" y="57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6200783" y="5178200"/>
            <a:ext cx="48783" cy="82955"/>
          </a:xfrm>
          <a:custGeom>
            <a:avLst/>
            <a:gdLst/>
            <a:ahLst/>
            <a:cxnLst/>
            <a:rect l="l" t="t" r="r" b="b"/>
            <a:pathLst>
              <a:path w="48783" h="82955">
                <a:moveTo>
                  <a:pt x="40107" y="73353"/>
                </a:moveTo>
                <a:lnTo>
                  <a:pt x="40107" y="80363"/>
                </a:lnTo>
                <a:lnTo>
                  <a:pt x="40337" y="81177"/>
                </a:lnTo>
                <a:lnTo>
                  <a:pt x="43016" y="82141"/>
                </a:lnTo>
                <a:lnTo>
                  <a:pt x="45990" y="82141"/>
                </a:lnTo>
                <a:lnTo>
                  <a:pt x="48783" y="80363"/>
                </a:lnTo>
                <a:lnTo>
                  <a:pt x="48783" y="1889"/>
                </a:lnTo>
                <a:lnTo>
                  <a:pt x="47362" y="367"/>
                </a:lnTo>
                <a:lnTo>
                  <a:pt x="44805" y="0"/>
                </a:lnTo>
                <a:lnTo>
                  <a:pt x="42101" y="50"/>
                </a:lnTo>
                <a:lnTo>
                  <a:pt x="38991" y="1889"/>
                </a:lnTo>
                <a:lnTo>
                  <a:pt x="38991" y="32702"/>
                </a:lnTo>
                <a:lnTo>
                  <a:pt x="36475" y="30071"/>
                </a:lnTo>
                <a:lnTo>
                  <a:pt x="33936" y="28065"/>
                </a:lnTo>
                <a:lnTo>
                  <a:pt x="31360" y="26719"/>
                </a:lnTo>
                <a:lnTo>
                  <a:pt x="28793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40" y="25373"/>
                </a:lnTo>
                <a:lnTo>
                  <a:pt x="12981" y="26784"/>
                </a:lnTo>
                <a:lnTo>
                  <a:pt x="10137" y="28167"/>
                </a:lnTo>
                <a:lnTo>
                  <a:pt x="7747" y="30161"/>
                </a:lnTo>
                <a:lnTo>
                  <a:pt x="5831" y="32753"/>
                </a:lnTo>
                <a:lnTo>
                  <a:pt x="3898" y="35355"/>
                </a:lnTo>
                <a:lnTo>
                  <a:pt x="2440" y="38491"/>
                </a:lnTo>
                <a:lnTo>
                  <a:pt x="1461" y="42163"/>
                </a:lnTo>
                <a:lnTo>
                  <a:pt x="486" y="45831"/>
                </a:lnTo>
                <a:lnTo>
                  <a:pt x="0" y="49936"/>
                </a:lnTo>
                <a:lnTo>
                  <a:pt x="0" y="58342"/>
                </a:lnTo>
                <a:lnTo>
                  <a:pt x="382" y="62000"/>
                </a:lnTo>
                <a:lnTo>
                  <a:pt x="1169" y="65491"/>
                </a:lnTo>
                <a:lnTo>
                  <a:pt x="1958" y="68958"/>
                </a:lnTo>
                <a:lnTo>
                  <a:pt x="3214" y="71982"/>
                </a:lnTo>
                <a:lnTo>
                  <a:pt x="4903" y="74548"/>
                </a:lnTo>
                <a:lnTo>
                  <a:pt x="6616" y="77137"/>
                </a:lnTo>
                <a:lnTo>
                  <a:pt x="8851" y="79171"/>
                </a:lnTo>
                <a:lnTo>
                  <a:pt x="10072" y="53427"/>
                </a:lnTo>
                <a:lnTo>
                  <a:pt x="10313" y="48449"/>
                </a:lnTo>
                <a:lnTo>
                  <a:pt x="11292" y="43571"/>
                </a:lnTo>
                <a:lnTo>
                  <a:pt x="13158" y="39470"/>
                </a:lnTo>
                <a:lnTo>
                  <a:pt x="15634" y="35989"/>
                </a:lnTo>
                <a:lnTo>
                  <a:pt x="19102" y="33642"/>
                </a:lnTo>
                <a:lnTo>
                  <a:pt x="23674" y="33055"/>
                </a:lnTo>
                <a:lnTo>
                  <a:pt x="26341" y="33055"/>
                </a:lnTo>
                <a:lnTo>
                  <a:pt x="28907" y="33908"/>
                </a:lnTo>
                <a:lnTo>
                  <a:pt x="31360" y="35608"/>
                </a:lnTo>
                <a:lnTo>
                  <a:pt x="36360" y="39801"/>
                </a:lnTo>
                <a:lnTo>
                  <a:pt x="38991" y="43063"/>
                </a:lnTo>
                <a:lnTo>
                  <a:pt x="38991" y="64274"/>
                </a:lnTo>
                <a:lnTo>
                  <a:pt x="36007" y="67816"/>
                </a:lnTo>
                <a:lnTo>
                  <a:pt x="33263" y="70445"/>
                </a:lnTo>
                <a:lnTo>
                  <a:pt x="29425" y="73163"/>
                </a:lnTo>
                <a:lnTo>
                  <a:pt x="25808" y="74470"/>
                </a:lnTo>
                <a:lnTo>
                  <a:pt x="23266" y="74635"/>
                </a:lnTo>
                <a:lnTo>
                  <a:pt x="20714" y="74635"/>
                </a:lnTo>
                <a:lnTo>
                  <a:pt x="18594" y="74040"/>
                </a:lnTo>
                <a:lnTo>
                  <a:pt x="15217" y="71650"/>
                </a:lnTo>
                <a:lnTo>
                  <a:pt x="12830" y="68083"/>
                </a:lnTo>
                <a:lnTo>
                  <a:pt x="11102" y="63828"/>
                </a:lnTo>
                <a:lnTo>
                  <a:pt x="11595" y="80683"/>
                </a:lnTo>
                <a:lnTo>
                  <a:pt x="14353" y="82191"/>
                </a:lnTo>
                <a:lnTo>
                  <a:pt x="17669" y="82955"/>
                </a:lnTo>
                <a:lnTo>
                  <a:pt x="25120" y="82955"/>
                </a:lnTo>
                <a:lnTo>
                  <a:pt x="28411" y="82105"/>
                </a:lnTo>
                <a:lnTo>
                  <a:pt x="31421" y="80413"/>
                </a:lnTo>
                <a:lnTo>
                  <a:pt x="34430" y="78739"/>
                </a:lnTo>
                <a:lnTo>
                  <a:pt x="37313" y="76377"/>
                </a:lnTo>
                <a:lnTo>
                  <a:pt x="40107" y="73353"/>
                </a:lnTo>
                <a:close/>
              </a:path>
              <a:path w="48783" h="82955">
                <a:moveTo>
                  <a:pt x="10680" y="61276"/>
                </a:moveTo>
                <a:lnTo>
                  <a:pt x="10274" y="58712"/>
                </a:lnTo>
                <a:lnTo>
                  <a:pt x="10072" y="56106"/>
                </a:lnTo>
                <a:lnTo>
                  <a:pt x="10072" y="53427"/>
                </a:lnTo>
                <a:lnTo>
                  <a:pt x="8851" y="79171"/>
                </a:lnTo>
                <a:lnTo>
                  <a:pt x="11595" y="80683"/>
                </a:lnTo>
                <a:lnTo>
                  <a:pt x="11102" y="63828"/>
                </a:lnTo>
                <a:lnTo>
                  <a:pt x="10680" y="61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6290067" y="5202885"/>
            <a:ext cx="37525" cy="58270"/>
          </a:xfrm>
          <a:custGeom>
            <a:avLst/>
            <a:gdLst/>
            <a:ahLst/>
            <a:cxnLst/>
            <a:rect l="l" t="t" r="r" b="b"/>
            <a:pathLst>
              <a:path w="37525" h="58270">
                <a:moveTo>
                  <a:pt x="482" y="53025"/>
                </a:moveTo>
                <a:lnTo>
                  <a:pt x="3302" y="55285"/>
                </a:lnTo>
                <a:lnTo>
                  <a:pt x="6742" y="56708"/>
                </a:lnTo>
                <a:lnTo>
                  <a:pt x="9626" y="57532"/>
                </a:lnTo>
                <a:lnTo>
                  <a:pt x="13042" y="58115"/>
                </a:lnTo>
                <a:lnTo>
                  <a:pt x="16725" y="58270"/>
                </a:lnTo>
                <a:lnTo>
                  <a:pt x="19800" y="58270"/>
                </a:lnTo>
                <a:lnTo>
                  <a:pt x="22593" y="57899"/>
                </a:lnTo>
                <a:lnTo>
                  <a:pt x="25146" y="57150"/>
                </a:lnTo>
                <a:lnTo>
                  <a:pt x="27708" y="56401"/>
                </a:lnTo>
                <a:lnTo>
                  <a:pt x="29894" y="55297"/>
                </a:lnTo>
                <a:lnTo>
                  <a:pt x="33591" y="52402"/>
                </a:lnTo>
                <a:lnTo>
                  <a:pt x="36014" y="48478"/>
                </a:lnTo>
                <a:lnTo>
                  <a:pt x="37525" y="43955"/>
                </a:lnTo>
                <a:lnTo>
                  <a:pt x="37525" y="41238"/>
                </a:lnTo>
                <a:lnTo>
                  <a:pt x="37144" y="36997"/>
                </a:lnTo>
                <a:lnTo>
                  <a:pt x="35610" y="33693"/>
                </a:lnTo>
                <a:lnTo>
                  <a:pt x="32080" y="29923"/>
                </a:lnTo>
                <a:lnTo>
                  <a:pt x="29005" y="28105"/>
                </a:lnTo>
                <a:lnTo>
                  <a:pt x="25728" y="26532"/>
                </a:lnTo>
                <a:lnTo>
                  <a:pt x="22402" y="25196"/>
                </a:lnTo>
                <a:lnTo>
                  <a:pt x="19151" y="23929"/>
                </a:lnTo>
                <a:lnTo>
                  <a:pt x="16103" y="22583"/>
                </a:lnTo>
                <a:lnTo>
                  <a:pt x="12560" y="20106"/>
                </a:lnTo>
                <a:lnTo>
                  <a:pt x="10601" y="16725"/>
                </a:lnTo>
                <a:lnTo>
                  <a:pt x="10807" y="13083"/>
                </a:lnTo>
                <a:lnTo>
                  <a:pt x="13042" y="9702"/>
                </a:lnTo>
                <a:lnTo>
                  <a:pt x="16127" y="8103"/>
                </a:lnTo>
                <a:lnTo>
                  <a:pt x="18846" y="7546"/>
                </a:lnTo>
                <a:lnTo>
                  <a:pt x="22352" y="7546"/>
                </a:lnTo>
                <a:lnTo>
                  <a:pt x="25412" y="8180"/>
                </a:lnTo>
                <a:lnTo>
                  <a:pt x="29156" y="9577"/>
                </a:lnTo>
                <a:lnTo>
                  <a:pt x="31748" y="10962"/>
                </a:lnTo>
                <a:lnTo>
                  <a:pt x="34290" y="11037"/>
                </a:lnTo>
                <a:lnTo>
                  <a:pt x="34808" y="8445"/>
                </a:lnTo>
                <a:lnTo>
                  <a:pt x="34607" y="5400"/>
                </a:lnTo>
                <a:lnTo>
                  <a:pt x="32410" y="2807"/>
                </a:lnTo>
                <a:lnTo>
                  <a:pt x="29829" y="1587"/>
                </a:lnTo>
                <a:lnTo>
                  <a:pt x="26262" y="598"/>
                </a:lnTo>
                <a:lnTo>
                  <a:pt x="23442" y="129"/>
                </a:lnTo>
                <a:lnTo>
                  <a:pt x="20609" y="0"/>
                </a:lnTo>
                <a:lnTo>
                  <a:pt x="17399" y="0"/>
                </a:lnTo>
                <a:lnTo>
                  <a:pt x="14565" y="433"/>
                </a:lnTo>
                <a:lnTo>
                  <a:pt x="9742" y="2160"/>
                </a:lnTo>
                <a:lnTo>
                  <a:pt x="6120" y="4752"/>
                </a:lnTo>
                <a:lnTo>
                  <a:pt x="3312" y="7848"/>
                </a:lnTo>
                <a:lnTo>
                  <a:pt x="1699" y="11661"/>
                </a:lnTo>
                <a:lnTo>
                  <a:pt x="1281" y="15725"/>
                </a:lnTo>
                <a:lnTo>
                  <a:pt x="1673" y="20116"/>
                </a:lnTo>
                <a:lnTo>
                  <a:pt x="3211" y="23497"/>
                </a:lnTo>
                <a:lnTo>
                  <a:pt x="5486" y="26162"/>
                </a:lnTo>
                <a:lnTo>
                  <a:pt x="8154" y="28411"/>
                </a:lnTo>
                <a:lnTo>
                  <a:pt x="11325" y="30100"/>
                </a:lnTo>
                <a:lnTo>
                  <a:pt x="14630" y="31511"/>
                </a:lnTo>
                <a:lnTo>
                  <a:pt x="17917" y="32832"/>
                </a:lnTo>
                <a:lnTo>
                  <a:pt x="21066" y="34048"/>
                </a:lnTo>
                <a:lnTo>
                  <a:pt x="24991" y="36310"/>
                </a:lnTo>
                <a:lnTo>
                  <a:pt x="27533" y="39258"/>
                </a:lnTo>
                <a:lnTo>
                  <a:pt x="27914" y="42012"/>
                </a:lnTo>
                <a:lnTo>
                  <a:pt x="27659" y="44705"/>
                </a:lnTo>
                <a:lnTo>
                  <a:pt x="25830" y="47715"/>
                </a:lnTo>
                <a:lnTo>
                  <a:pt x="22720" y="49608"/>
                </a:lnTo>
                <a:lnTo>
                  <a:pt x="20041" y="50317"/>
                </a:lnTo>
                <a:lnTo>
                  <a:pt x="16902" y="50497"/>
                </a:lnTo>
                <a:lnTo>
                  <a:pt x="12762" y="50231"/>
                </a:lnTo>
                <a:lnTo>
                  <a:pt x="9385" y="49161"/>
                </a:lnTo>
                <a:lnTo>
                  <a:pt x="6677" y="47956"/>
                </a:lnTo>
                <a:lnTo>
                  <a:pt x="3553" y="46228"/>
                </a:lnTo>
                <a:lnTo>
                  <a:pt x="292" y="46624"/>
                </a:lnTo>
                <a:lnTo>
                  <a:pt x="0" y="49428"/>
                </a:lnTo>
                <a:lnTo>
                  <a:pt x="482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341295" y="5177966"/>
            <a:ext cx="45655" cy="82421"/>
          </a:xfrm>
          <a:custGeom>
            <a:avLst/>
            <a:gdLst/>
            <a:ahLst/>
            <a:cxnLst/>
            <a:rect l="l" t="t" r="r" b="b"/>
            <a:pathLst>
              <a:path w="45655" h="82421">
                <a:moveTo>
                  <a:pt x="35928" y="49554"/>
                </a:moveTo>
                <a:lnTo>
                  <a:pt x="35928" y="80592"/>
                </a:lnTo>
                <a:lnTo>
                  <a:pt x="37288" y="82105"/>
                </a:lnTo>
                <a:lnTo>
                  <a:pt x="39841" y="82421"/>
                </a:lnTo>
                <a:lnTo>
                  <a:pt x="42558" y="82382"/>
                </a:lnTo>
                <a:lnTo>
                  <a:pt x="45655" y="80592"/>
                </a:lnTo>
                <a:lnTo>
                  <a:pt x="45655" y="44499"/>
                </a:lnTo>
                <a:lnTo>
                  <a:pt x="45338" y="41248"/>
                </a:lnTo>
                <a:lnTo>
                  <a:pt x="44679" y="38555"/>
                </a:lnTo>
                <a:lnTo>
                  <a:pt x="44032" y="35877"/>
                </a:lnTo>
                <a:lnTo>
                  <a:pt x="41479" y="31521"/>
                </a:lnTo>
                <a:lnTo>
                  <a:pt x="38023" y="27924"/>
                </a:lnTo>
                <a:lnTo>
                  <a:pt x="33199" y="25526"/>
                </a:lnTo>
                <a:lnTo>
                  <a:pt x="30214" y="24916"/>
                </a:lnTo>
                <a:lnTo>
                  <a:pt x="23813" y="24916"/>
                </a:lnTo>
                <a:lnTo>
                  <a:pt x="20980" y="25638"/>
                </a:lnTo>
                <a:lnTo>
                  <a:pt x="18148" y="27075"/>
                </a:lnTo>
                <a:lnTo>
                  <a:pt x="15318" y="28497"/>
                </a:lnTo>
                <a:lnTo>
                  <a:pt x="12510" y="30693"/>
                </a:lnTo>
                <a:lnTo>
                  <a:pt x="9716" y="33642"/>
                </a:lnTo>
                <a:lnTo>
                  <a:pt x="9716" y="1889"/>
                </a:lnTo>
                <a:lnTo>
                  <a:pt x="8355" y="316"/>
                </a:lnTo>
                <a:lnTo>
                  <a:pt x="5803" y="0"/>
                </a:lnTo>
                <a:lnTo>
                  <a:pt x="3100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8" y="82421"/>
                </a:lnTo>
                <a:lnTo>
                  <a:pt x="6616" y="82382"/>
                </a:lnTo>
                <a:lnTo>
                  <a:pt x="9716" y="80592"/>
                </a:lnTo>
                <a:lnTo>
                  <a:pt x="9716" y="43534"/>
                </a:lnTo>
                <a:lnTo>
                  <a:pt x="12395" y="40194"/>
                </a:lnTo>
                <a:lnTo>
                  <a:pt x="14936" y="37666"/>
                </a:lnTo>
                <a:lnTo>
                  <a:pt x="17373" y="35928"/>
                </a:lnTo>
                <a:lnTo>
                  <a:pt x="22237" y="33336"/>
                </a:lnTo>
                <a:lnTo>
                  <a:pt x="26568" y="33336"/>
                </a:lnTo>
                <a:lnTo>
                  <a:pt x="29653" y="34401"/>
                </a:lnTo>
                <a:lnTo>
                  <a:pt x="32259" y="36128"/>
                </a:lnTo>
                <a:lnTo>
                  <a:pt x="34074" y="38811"/>
                </a:lnTo>
                <a:lnTo>
                  <a:pt x="35229" y="42238"/>
                </a:lnTo>
                <a:lnTo>
                  <a:pt x="35928" y="46518"/>
                </a:lnTo>
                <a:lnTo>
                  <a:pt x="35928" y="49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400570" y="5202889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45"/>
                </a:moveTo>
                <a:lnTo>
                  <a:pt x="3441" y="52642"/>
                </a:lnTo>
                <a:lnTo>
                  <a:pt x="6616" y="55397"/>
                </a:lnTo>
                <a:lnTo>
                  <a:pt x="10806" y="57175"/>
                </a:lnTo>
                <a:lnTo>
                  <a:pt x="15594" y="58254"/>
                </a:lnTo>
                <a:lnTo>
                  <a:pt x="21553" y="58254"/>
                </a:lnTo>
                <a:lnTo>
                  <a:pt x="24577" y="57581"/>
                </a:lnTo>
                <a:lnTo>
                  <a:pt x="27420" y="56200"/>
                </a:lnTo>
                <a:lnTo>
                  <a:pt x="31484" y="45443"/>
                </a:lnTo>
                <a:lnTo>
                  <a:pt x="27014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4" y="48211"/>
                </a:lnTo>
                <a:lnTo>
                  <a:pt x="9946" y="44399"/>
                </a:lnTo>
                <a:lnTo>
                  <a:pt x="9334" y="27421"/>
                </a:lnTo>
                <a:lnTo>
                  <a:pt x="7073" y="28868"/>
                </a:lnTo>
                <a:lnTo>
                  <a:pt x="3034" y="32144"/>
                </a:lnTo>
                <a:lnTo>
                  <a:pt x="610" y="36540"/>
                </a:lnTo>
                <a:lnTo>
                  <a:pt x="0" y="39142"/>
                </a:lnTo>
                <a:lnTo>
                  <a:pt x="0" y="44665"/>
                </a:lnTo>
                <a:lnTo>
                  <a:pt x="1320" y="48945"/>
                </a:lnTo>
                <a:close/>
              </a:path>
              <a:path w="43534" h="58254">
                <a:moveTo>
                  <a:pt x="37514" y="57430"/>
                </a:moveTo>
                <a:lnTo>
                  <a:pt x="40412" y="57495"/>
                </a:lnTo>
                <a:lnTo>
                  <a:pt x="43534" y="55728"/>
                </a:lnTo>
                <a:lnTo>
                  <a:pt x="43534" y="16664"/>
                </a:lnTo>
                <a:lnTo>
                  <a:pt x="43155" y="13780"/>
                </a:lnTo>
                <a:lnTo>
                  <a:pt x="41654" y="8841"/>
                </a:lnTo>
                <a:lnTo>
                  <a:pt x="38825" y="5093"/>
                </a:lnTo>
                <a:lnTo>
                  <a:pt x="35012" y="2146"/>
                </a:lnTo>
                <a:lnTo>
                  <a:pt x="32334" y="1296"/>
                </a:lnTo>
                <a:lnTo>
                  <a:pt x="29667" y="431"/>
                </a:lnTo>
                <a:lnTo>
                  <a:pt x="26431" y="0"/>
                </a:lnTo>
                <a:lnTo>
                  <a:pt x="20574" y="0"/>
                </a:lnTo>
                <a:lnTo>
                  <a:pt x="16548" y="547"/>
                </a:lnTo>
                <a:lnTo>
                  <a:pt x="12700" y="1396"/>
                </a:lnTo>
                <a:lnTo>
                  <a:pt x="9323" y="2542"/>
                </a:lnTo>
                <a:lnTo>
                  <a:pt x="6540" y="3848"/>
                </a:lnTo>
                <a:lnTo>
                  <a:pt x="2922" y="6706"/>
                </a:lnTo>
                <a:lnTo>
                  <a:pt x="2592" y="9591"/>
                </a:lnTo>
                <a:lnTo>
                  <a:pt x="3088" y="12420"/>
                </a:lnTo>
                <a:lnTo>
                  <a:pt x="5716" y="13093"/>
                </a:lnTo>
                <a:lnTo>
                  <a:pt x="8840" y="11318"/>
                </a:lnTo>
                <a:lnTo>
                  <a:pt x="11710" y="9946"/>
                </a:lnTo>
                <a:lnTo>
                  <a:pt x="15278" y="8751"/>
                </a:lnTo>
                <a:lnTo>
                  <a:pt x="19331" y="7901"/>
                </a:lnTo>
                <a:lnTo>
                  <a:pt x="23978" y="7901"/>
                </a:lnTo>
                <a:lnTo>
                  <a:pt x="27381" y="8686"/>
                </a:lnTo>
                <a:lnTo>
                  <a:pt x="30163" y="10008"/>
                </a:lnTo>
                <a:lnTo>
                  <a:pt x="32791" y="13388"/>
                </a:lnTo>
                <a:lnTo>
                  <a:pt x="33641" y="16523"/>
                </a:lnTo>
                <a:lnTo>
                  <a:pt x="33872" y="20383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3" y="24879"/>
                </a:lnTo>
                <a:lnTo>
                  <a:pt x="15433" y="25593"/>
                </a:lnTo>
                <a:lnTo>
                  <a:pt x="12128" y="26327"/>
                </a:lnTo>
                <a:lnTo>
                  <a:pt x="9334" y="27421"/>
                </a:lnTo>
                <a:lnTo>
                  <a:pt x="9946" y="44399"/>
                </a:lnTo>
                <a:lnTo>
                  <a:pt x="9946" y="41644"/>
                </a:lnTo>
                <a:lnTo>
                  <a:pt x="10262" y="38620"/>
                </a:lnTo>
                <a:lnTo>
                  <a:pt x="12433" y="35078"/>
                </a:lnTo>
                <a:lnTo>
                  <a:pt x="15025" y="33314"/>
                </a:lnTo>
                <a:lnTo>
                  <a:pt x="18618" y="32194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76"/>
                </a:lnTo>
                <a:lnTo>
                  <a:pt x="31484" y="45443"/>
                </a:lnTo>
                <a:lnTo>
                  <a:pt x="27420" y="56200"/>
                </a:lnTo>
                <a:lnTo>
                  <a:pt x="30264" y="54828"/>
                </a:lnTo>
                <a:lnTo>
                  <a:pt x="32856" y="52909"/>
                </a:lnTo>
                <a:lnTo>
                  <a:pt x="35167" y="50421"/>
                </a:lnTo>
                <a:lnTo>
                  <a:pt x="35167" y="55728"/>
                </a:lnTo>
                <a:lnTo>
                  <a:pt x="37514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461956" y="5202889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1332" y="57189"/>
                </a:moveTo>
                <a:lnTo>
                  <a:pt x="3873" y="57495"/>
                </a:lnTo>
                <a:lnTo>
                  <a:pt x="6602" y="57456"/>
                </a:lnTo>
                <a:lnTo>
                  <a:pt x="9701" y="55666"/>
                </a:lnTo>
                <a:lnTo>
                  <a:pt x="9701" y="20789"/>
                </a:lnTo>
                <a:lnTo>
                  <a:pt x="11088" y="18633"/>
                </a:lnTo>
                <a:lnTo>
                  <a:pt x="13474" y="15318"/>
                </a:lnTo>
                <a:lnTo>
                  <a:pt x="15709" y="12625"/>
                </a:lnTo>
                <a:lnTo>
                  <a:pt x="18780" y="10162"/>
                </a:lnTo>
                <a:lnTo>
                  <a:pt x="21629" y="9183"/>
                </a:lnTo>
                <a:lnTo>
                  <a:pt x="24904" y="9424"/>
                </a:lnTo>
                <a:lnTo>
                  <a:pt x="27899" y="10274"/>
                </a:lnTo>
                <a:lnTo>
                  <a:pt x="30873" y="8892"/>
                </a:lnTo>
                <a:lnTo>
                  <a:pt x="30948" y="3975"/>
                </a:lnTo>
                <a:lnTo>
                  <a:pt x="28944" y="939"/>
                </a:lnTo>
                <a:lnTo>
                  <a:pt x="26327" y="256"/>
                </a:lnTo>
                <a:lnTo>
                  <a:pt x="23774" y="0"/>
                </a:lnTo>
                <a:lnTo>
                  <a:pt x="20991" y="140"/>
                </a:lnTo>
                <a:lnTo>
                  <a:pt x="17614" y="1259"/>
                </a:lnTo>
                <a:lnTo>
                  <a:pt x="14133" y="3848"/>
                </a:lnTo>
                <a:lnTo>
                  <a:pt x="11595" y="6516"/>
                </a:lnTo>
                <a:lnTo>
                  <a:pt x="8761" y="10364"/>
                </a:lnTo>
                <a:lnTo>
                  <a:pt x="8761" y="2656"/>
                </a:lnTo>
                <a:lnTo>
                  <a:pt x="8561" y="1854"/>
                </a:lnTo>
                <a:lnTo>
                  <a:pt x="5979" y="853"/>
                </a:lnTo>
                <a:lnTo>
                  <a:pt x="2768" y="853"/>
                </a:lnTo>
                <a:lnTo>
                  <a:pt x="0" y="2656"/>
                </a:lnTo>
                <a:lnTo>
                  <a:pt x="0" y="55666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497783" y="5202882"/>
            <a:ext cx="48780" cy="58265"/>
          </a:xfrm>
          <a:custGeom>
            <a:avLst/>
            <a:gdLst/>
            <a:ahLst/>
            <a:cxnLst/>
            <a:rect l="l" t="t" r="r" b="b"/>
            <a:pathLst>
              <a:path w="48780" h="58265">
                <a:moveTo>
                  <a:pt x="48780" y="21639"/>
                </a:moveTo>
                <a:lnTo>
                  <a:pt x="48323" y="18402"/>
                </a:lnTo>
                <a:lnTo>
                  <a:pt x="47448" y="15353"/>
                </a:lnTo>
                <a:lnTo>
                  <a:pt x="46569" y="12303"/>
                </a:lnTo>
                <a:lnTo>
                  <a:pt x="45172" y="9650"/>
                </a:lnTo>
                <a:lnTo>
                  <a:pt x="43294" y="7390"/>
                </a:lnTo>
                <a:lnTo>
                  <a:pt x="39002" y="3340"/>
                </a:lnTo>
                <a:lnTo>
                  <a:pt x="36079" y="2019"/>
                </a:lnTo>
                <a:lnTo>
                  <a:pt x="33145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83"/>
                </a:lnTo>
                <a:lnTo>
                  <a:pt x="14911" y="2029"/>
                </a:lnTo>
                <a:lnTo>
                  <a:pt x="11747" y="3390"/>
                </a:lnTo>
                <a:lnTo>
                  <a:pt x="9079" y="5335"/>
                </a:lnTo>
                <a:lnTo>
                  <a:pt x="10073" y="23975"/>
                </a:lnTo>
                <a:lnTo>
                  <a:pt x="10530" y="19748"/>
                </a:lnTo>
                <a:lnTo>
                  <a:pt x="11863" y="15770"/>
                </a:lnTo>
                <a:lnTo>
                  <a:pt x="14033" y="12560"/>
                </a:lnTo>
                <a:lnTo>
                  <a:pt x="16790" y="9866"/>
                </a:lnTo>
                <a:lnTo>
                  <a:pt x="20422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9" y="9053"/>
                </a:lnTo>
                <a:lnTo>
                  <a:pt x="35586" y="11962"/>
                </a:lnTo>
                <a:lnTo>
                  <a:pt x="37972" y="14870"/>
                </a:lnTo>
                <a:lnTo>
                  <a:pt x="39118" y="18884"/>
                </a:lnTo>
                <a:lnTo>
                  <a:pt x="38988" y="23975"/>
                </a:lnTo>
                <a:lnTo>
                  <a:pt x="44997" y="31113"/>
                </a:lnTo>
                <a:lnTo>
                  <a:pt x="48388" y="29500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  <a:path w="48780" h="58265">
                <a:moveTo>
                  <a:pt x="0" y="29400"/>
                </a:moveTo>
                <a:lnTo>
                  <a:pt x="0" y="34199"/>
                </a:lnTo>
                <a:lnTo>
                  <a:pt x="572" y="38404"/>
                </a:lnTo>
                <a:lnTo>
                  <a:pt x="1703" y="42011"/>
                </a:lnTo>
                <a:lnTo>
                  <a:pt x="2844" y="45618"/>
                </a:lnTo>
                <a:lnTo>
                  <a:pt x="4532" y="48628"/>
                </a:lnTo>
                <a:lnTo>
                  <a:pt x="9018" y="53416"/>
                </a:lnTo>
                <a:lnTo>
                  <a:pt x="11761" y="55231"/>
                </a:lnTo>
                <a:lnTo>
                  <a:pt x="15048" y="56451"/>
                </a:lnTo>
                <a:lnTo>
                  <a:pt x="18328" y="57656"/>
                </a:lnTo>
                <a:lnTo>
                  <a:pt x="22147" y="58265"/>
                </a:lnTo>
                <a:lnTo>
                  <a:pt x="26517" y="58265"/>
                </a:lnTo>
                <a:lnTo>
                  <a:pt x="31381" y="58088"/>
                </a:lnTo>
                <a:lnTo>
                  <a:pt x="35827" y="57340"/>
                </a:lnTo>
                <a:lnTo>
                  <a:pt x="39460" y="56451"/>
                </a:lnTo>
                <a:lnTo>
                  <a:pt x="43585" y="54989"/>
                </a:lnTo>
                <a:lnTo>
                  <a:pt x="46393" y="52170"/>
                </a:lnTo>
                <a:lnTo>
                  <a:pt x="46534" y="49427"/>
                </a:lnTo>
                <a:lnTo>
                  <a:pt x="44463" y="46367"/>
                </a:lnTo>
                <a:lnTo>
                  <a:pt x="41897" y="47407"/>
                </a:lnTo>
                <a:lnTo>
                  <a:pt x="39279" y="48373"/>
                </a:lnTo>
                <a:lnTo>
                  <a:pt x="36134" y="49336"/>
                </a:lnTo>
                <a:lnTo>
                  <a:pt x="32195" y="50176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07" y="45135"/>
                </a:lnTo>
                <a:lnTo>
                  <a:pt x="11557" y="41413"/>
                </a:lnTo>
                <a:lnTo>
                  <a:pt x="10364" y="36701"/>
                </a:lnTo>
                <a:lnTo>
                  <a:pt x="10073" y="34058"/>
                </a:lnTo>
                <a:lnTo>
                  <a:pt x="10073" y="31113"/>
                </a:lnTo>
                <a:lnTo>
                  <a:pt x="44997" y="31113"/>
                </a:lnTo>
                <a:lnTo>
                  <a:pt x="38988" y="23975"/>
                </a:lnTo>
                <a:lnTo>
                  <a:pt x="10073" y="23975"/>
                </a:lnTo>
                <a:lnTo>
                  <a:pt x="9079" y="5335"/>
                </a:lnTo>
                <a:lnTo>
                  <a:pt x="6858" y="7861"/>
                </a:lnTo>
                <a:lnTo>
                  <a:pt x="4636" y="10413"/>
                </a:lnTo>
                <a:lnTo>
                  <a:pt x="2945" y="13484"/>
                </a:lnTo>
                <a:lnTo>
                  <a:pt x="1753" y="17117"/>
                </a:lnTo>
                <a:lnTo>
                  <a:pt x="598" y="2074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557652" y="5178200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344" y="81177"/>
                </a:moveTo>
                <a:lnTo>
                  <a:pt x="43012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097" y="50"/>
                </a:lnTo>
                <a:lnTo>
                  <a:pt x="38997" y="1889"/>
                </a:lnTo>
                <a:lnTo>
                  <a:pt x="38997" y="32702"/>
                </a:lnTo>
                <a:lnTo>
                  <a:pt x="36485" y="30071"/>
                </a:lnTo>
                <a:lnTo>
                  <a:pt x="33943" y="28065"/>
                </a:lnTo>
                <a:lnTo>
                  <a:pt x="31355" y="26719"/>
                </a:lnTo>
                <a:lnTo>
                  <a:pt x="28788" y="25361"/>
                </a:lnTo>
                <a:lnTo>
                  <a:pt x="25954" y="24688"/>
                </a:lnTo>
                <a:lnTo>
                  <a:pt x="19122" y="24688"/>
                </a:lnTo>
                <a:lnTo>
                  <a:pt x="15835" y="25373"/>
                </a:lnTo>
                <a:lnTo>
                  <a:pt x="12976" y="26784"/>
                </a:lnTo>
                <a:lnTo>
                  <a:pt x="10144" y="28167"/>
                </a:lnTo>
                <a:lnTo>
                  <a:pt x="7747" y="30161"/>
                </a:lnTo>
                <a:lnTo>
                  <a:pt x="5828" y="32753"/>
                </a:lnTo>
                <a:lnTo>
                  <a:pt x="3897" y="35355"/>
                </a:lnTo>
                <a:lnTo>
                  <a:pt x="2447" y="38491"/>
                </a:lnTo>
                <a:lnTo>
                  <a:pt x="1471" y="42163"/>
                </a:lnTo>
                <a:lnTo>
                  <a:pt x="492" y="45831"/>
                </a:lnTo>
                <a:lnTo>
                  <a:pt x="0" y="49936"/>
                </a:lnTo>
                <a:lnTo>
                  <a:pt x="0" y="58342"/>
                </a:lnTo>
                <a:lnTo>
                  <a:pt x="391" y="62000"/>
                </a:lnTo>
                <a:lnTo>
                  <a:pt x="1165" y="65491"/>
                </a:lnTo>
                <a:lnTo>
                  <a:pt x="1954" y="68958"/>
                </a:lnTo>
                <a:lnTo>
                  <a:pt x="3210" y="71982"/>
                </a:lnTo>
                <a:lnTo>
                  <a:pt x="4913" y="74548"/>
                </a:lnTo>
                <a:lnTo>
                  <a:pt x="6616" y="77137"/>
                </a:lnTo>
                <a:lnTo>
                  <a:pt x="8848" y="79171"/>
                </a:lnTo>
                <a:lnTo>
                  <a:pt x="11605" y="80683"/>
                </a:lnTo>
                <a:lnTo>
                  <a:pt x="11098" y="63828"/>
                </a:lnTo>
                <a:lnTo>
                  <a:pt x="10690" y="61276"/>
                </a:lnTo>
                <a:lnTo>
                  <a:pt x="10274" y="58712"/>
                </a:lnTo>
                <a:lnTo>
                  <a:pt x="10068" y="56106"/>
                </a:lnTo>
                <a:lnTo>
                  <a:pt x="10068" y="53427"/>
                </a:lnTo>
                <a:lnTo>
                  <a:pt x="10309" y="48449"/>
                </a:lnTo>
                <a:lnTo>
                  <a:pt x="11289" y="43571"/>
                </a:lnTo>
                <a:lnTo>
                  <a:pt x="13168" y="39470"/>
                </a:lnTo>
                <a:lnTo>
                  <a:pt x="15645" y="35989"/>
                </a:lnTo>
                <a:lnTo>
                  <a:pt x="19112" y="33642"/>
                </a:lnTo>
                <a:lnTo>
                  <a:pt x="23684" y="33055"/>
                </a:lnTo>
                <a:lnTo>
                  <a:pt x="26351" y="33055"/>
                </a:lnTo>
                <a:lnTo>
                  <a:pt x="28903" y="33908"/>
                </a:lnTo>
                <a:lnTo>
                  <a:pt x="33817" y="37325"/>
                </a:lnTo>
                <a:lnTo>
                  <a:pt x="36358" y="39801"/>
                </a:lnTo>
                <a:lnTo>
                  <a:pt x="38997" y="43063"/>
                </a:lnTo>
                <a:lnTo>
                  <a:pt x="38997" y="64274"/>
                </a:lnTo>
                <a:lnTo>
                  <a:pt x="36013" y="67816"/>
                </a:lnTo>
                <a:lnTo>
                  <a:pt x="33260" y="70445"/>
                </a:lnTo>
                <a:lnTo>
                  <a:pt x="29422" y="73163"/>
                </a:lnTo>
                <a:lnTo>
                  <a:pt x="25803" y="74470"/>
                </a:lnTo>
                <a:lnTo>
                  <a:pt x="23262" y="74635"/>
                </a:lnTo>
                <a:lnTo>
                  <a:pt x="20709" y="74635"/>
                </a:lnTo>
                <a:lnTo>
                  <a:pt x="21563" y="82955"/>
                </a:lnTo>
                <a:lnTo>
                  <a:pt x="25130" y="82955"/>
                </a:lnTo>
                <a:lnTo>
                  <a:pt x="28421" y="82105"/>
                </a:lnTo>
                <a:lnTo>
                  <a:pt x="31415" y="80413"/>
                </a:lnTo>
                <a:lnTo>
                  <a:pt x="34425" y="78739"/>
                </a:lnTo>
                <a:lnTo>
                  <a:pt x="37324" y="76377"/>
                </a:lnTo>
                <a:lnTo>
                  <a:pt x="40118" y="73353"/>
                </a:lnTo>
                <a:lnTo>
                  <a:pt x="40118" y="80363"/>
                </a:lnTo>
                <a:lnTo>
                  <a:pt x="40344" y="81177"/>
                </a:lnTo>
                <a:close/>
              </a:path>
              <a:path w="48779" h="82955">
                <a:moveTo>
                  <a:pt x="11098" y="63828"/>
                </a:moveTo>
                <a:lnTo>
                  <a:pt x="11605" y="80683"/>
                </a:lnTo>
                <a:lnTo>
                  <a:pt x="14348" y="82191"/>
                </a:lnTo>
                <a:lnTo>
                  <a:pt x="17664" y="82955"/>
                </a:lnTo>
                <a:lnTo>
                  <a:pt x="21563" y="82955"/>
                </a:lnTo>
                <a:lnTo>
                  <a:pt x="20709" y="74635"/>
                </a:lnTo>
                <a:lnTo>
                  <a:pt x="18590" y="74040"/>
                </a:lnTo>
                <a:lnTo>
                  <a:pt x="15213" y="71650"/>
                </a:lnTo>
                <a:lnTo>
                  <a:pt x="12837" y="68083"/>
                </a:lnTo>
                <a:lnTo>
                  <a:pt x="11098" y="63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646377" y="5202882"/>
            <a:ext cx="48780" cy="58265"/>
          </a:xfrm>
          <a:custGeom>
            <a:avLst/>
            <a:gdLst/>
            <a:ahLst/>
            <a:cxnLst/>
            <a:rect l="l" t="t" r="r" b="b"/>
            <a:pathLst>
              <a:path w="48780" h="58265">
                <a:moveTo>
                  <a:pt x="48780" y="21639"/>
                </a:moveTo>
                <a:lnTo>
                  <a:pt x="48323" y="18402"/>
                </a:lnTo>
                <a:lnTo>
                  <a:pt x="47444" y="15353"/>
                </a:lnTo>
                <a:lnTo>
                  <a:pt x="46569" y="12303"/>
                </a:lnTo>
                <a:lnTo>
                  <a:pt x="45172" y="9650"/>
                </a:lnTo>
                <a:lnTo>
                  <a:pt x="43294" y="7390"/>
                </a:lnTo>
                <a:lnTo>
                  <a:pt x="39002" y="3340"/>
                </a:lnTo>
                <a:lnTo>
                  <a:pt x="36079" y="2019"/>
                </a:lnTo>
                <a:lnTo>
                  <a:pt x="33145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3"/>
                </a:lnTo>
                <a:lnTo>
                  <a:pt x="14907" y="2029"/>
                </a:lnTo>
                <a:lnTo>
                  <a:pt x="11747" y="3390"/>
                </a:lnTo>
                <a:lnTo>
                  <a:pt x="9079" y="5335"/>
                </a:lnTo>
                <a:lnTo>
                  <a:pt x="10069" y="23975"/>
                </a:lnTo>
                <a:lnTo>
                  <a:pt x="10527" y="19748"/>
                </a:lnTo>
                <a:lnTo>
                  <a:pt x="11861" y="15770"/>
                </a:lnTo>
                <a:lnTo>
                  <a:pt x="14033" y="12560"/>
                </a:lnTo>
                <a:lnTo>
                  <a:pt x="16786" y="9866"/>
                </a:lnTo>
                <a:lnTo>
                  <a:pt x="20419" y="8049"/>
                </a:lnTo>
                <a:lnTo>
                  <a:pt x="24955" y="7606"/>
                </a:lnTo>
                <a:lnTo>
                  <a:pt x="29653" y="7606"/>
                </a:lnTo>
                <a:lnTo>
                  <a:pt x="33195" y="9053"/>
                </a:lnTo>
                <a:lnTo>
                  <a:pt x="35571" y="11962"/>
                </a:lnTo>
                <a:lnTo>
                  <a:pt x="37973" y="14870"/>
                </a:lnTo>
                <a:lnTo>
                  <a:pt x="39114" y="18884"/>
                </a:lnTo>
                <a:lnTo>
                  <a:pt x="38987" y="23975"/>
                </a:lnTo>
                <a:lnTo>
                  <a:pt x="44982" y="31113"/>
                </a:lnTo>
                <a:lnTo>
                  <a:pt x="48388" y="29500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  <a:path w="48780" h="58265">
                <a:moveTo>
                  <a:pt x="0" y="29400"/>
                </a:moveTo>
                <a:lnTo>
                  <a:pt x="0" y="34199"/>
                </a:lnTo>
                <a:lnTo>
                  <a:pt x="568" y="38404"/>
                </a:lnTo>
                <a:lnTo>
                  <a:pt x="1699" y="42011"/>
                </a:lnTo>
                <a:lnTo>
                  <a:pt x="2829" y="45618"/>
                </a:lnTo>
                <a:lnTo>
                  <a:pt x="4532" y="48628"/>
                </a:lnTo>
                <a:lnTo>
                  <a:pt x="9014" y="53416"/>
                </a:lnTo>
                <a:lnTo>
                  <a:pt x="11757" y="55231"/>
                </a:lnTo>
                <a:lnTo>
                  <a:pt x="15038" y="56451"/>
                </a:lnTo>
                <a:lnTo>
                  <a:pt x="18324" y="57656"/>
                </a:lnTo>
                <a:lnTo>
                  <a:pt x="22147" y="58265"/>
                </a:lnTo>
                <a:lnTo>
                  <a:pt x="26503" y="58265"/>
                </a:lnTo>
                <a:lnTo>
                  <a:pt x="31381" y="58088"/>
                </a:lnTo>
                <a:lnTo>
                  <a:pt x="35827" y="57340"/>
                </a:lnTo>
                <a:lnTo>
                  <a:pt x="39460" y="56451"/>
                </a:lnTo>
                <a:lnTo>
                  <a:pt x="43585" y="54989"/>
                </a:lnTo>
                <a:lnTo>
                  <a:pt x="46379" y="52170"/>
                </a:lnTo>
                <a:lnTo>
                  <a:pt x="46530" y="49427"/>
                </a:lnTo>
                <a:lnTo>
                  <a:pt x="44460" y="46367"/>
                </a:lnTo>
                <a:lnTo>
                  <a:pt x="41897" y="47407"/>
                </a:lnTo>
                <a:lnTo>
                  <a:pt x="39269" y="48373"/>
                </a:lnTo>
                <a:lnTo>
                  <a:pt x="36130" y="49336"/>
                </a:lnTo>
                <a:lnTo>
                  <a:pt x="32180" y="50176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3"/>
                </a:lnTo>
                <a:lnTo>
                  <a:pt x="17082" y="48106"/>
                </a:lnTo>
                <a:lnTo>
                  <a:pt x="13906" y="45135"/>
                </a:lnTo>
                <a:lnTo>
                  <a:pt x="11541" y="41413"/>
                </a:lnTo>
                <a:lnTo>
                  <a:pt x="10360" y="36701"/>
                </a:lnTo>
                <a:lnTo>
                  <a:pt x="10069" y="34058"/>
                </a:lnTo>
                <a:lnTo>
                  <a:pt x="10069" y="31113"/>
                </a:lnTo>
                <a:lnTo>
                  <a:pt x="44982" y="31113"/>
                </a:lnTo>
                <a:lnTo>
                  <a:pt x="38987" y="23975"/>
                </a:lnTo>
                <a:lnTo>
                  <a:pt x="10069" y="23975"/>
                </a:lnTo>
                <a:lnTo>
                  <a:pt x="9079" y="5335"/>
                </a:lnTo>
                <a:lnTo>
                  <a:pt x="6857" y="7861"/>
                </a:lnTo>
                <a:lnTo>
                  <a:pt x="4632" y="10413"/>
                </a:lnTo>
                <a:lnTo>
                  <a:pt x="2933" y="13484"/>
                </a:lnTo>
                <a:lnTo>
                  <a:pt x="1753" y="17117"/>
                </a:lnTo>
                <a:lnTo>
                  <a:pt x="582" y="2074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702522" y="5189512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73" y="39"/>
                </a:moveTo>
                <a:lnTo>
                  <a:pt x="9375" y="1893"/>
                </a:lnTo>
                <a:lnTo>
                  <a:pt x="9375" y="14493"/>
                </a:lnTo>
                <a:lnTo>
                  <a:pt x="1412" y="14569"/>
                </a:lnTo>
                <a:lnTo>
                  <a:pt x="50" y="17185"/>
                </a:lnTo>
                <a:lnTo>
                  <a:pt x="0" y="19965"/>
                </a:lnTo>
                <a:lnTo>
                  <a:pt x="1944" y="22557"/>
                </a:lnTo>
                <a:lnTo>
                  <a:pt x="9375" y="22557"/>
                </a:lnTo>
                <a:lnTo>
                  <a:pt x="9375" y="56616"/>
                </a:lnTo>
                <a:lnTo>
                  <a:pt x="9651" y="59273"/>
                </a:lnTo>
                <a:lnTo>
                  <a:pt x="10224" y="61534"/>
                </a:lnTo>
                <a:lnTo>
                  <a:pt x="11696" y="65660"/>
                </a:lnTo>
                <a:lnTo>
                  <a:pt x="14224" y="68593"/>
                </a:lnTo>
                <a:lnTo>
                  <a:pt x="17795" y="70436"/>
                </a:lnTo>
                <a:lnTo>
                  <a:pt x="22111" y="71513"/>
                </a:lnTo>
                <a:lnTo>
                  <a:pt x="25769" y="71513"/>
                </a:lnTo>
                <a:lnTo>
                  <a:pt x="28475" y="71236"/>
                </a:lnTo>
                <a:lnTo>
                  <a:pt x="31662" y="70498"/>
                </a:lnTo>
                <a:lnTo>
                  <a:pt x="34405" y="67870"/>
                </a:lnTo>
                <a:lnTo>
                  <a:pt x="34646" y="65152"/>
                </a:lnTo>
                <a:lnTo>
                  <a:pt x="34646" y="64439"/>
                </a:lnTo>
                <a:lnTo>
                  <a:pt x="32235" y="61826"/>
                </a:lnTo>
                <a:lnTo>
                  <a:pt x="29631" y="62776"/>
                </a:lnTo>
                <a:lnTo>
                  <a:pt x="26507" y="63223"/>
                </a:lnTo>
                <a:lnTo>
                  <a:pt x="23724" y="63223"/>
                </a:lnTo>
                <a:lnTo>
                  <a:pt x="21784" y="62283"/>
                </a:lnTo>
                <a:lnTo>
                  <a:pt x="19624" y="58549"/>
                </a:lnTo>
                <a:lnTo>
                  <a:pt x="19090" y="55792"/>
                </a:lnTo>
                <a:lnTo>
                  <a:pt x="19090" y="22557"/>
                </a:lnTo>
                <a:lnTo>
                  <a:pt x="33289" y="22557"/>
                </a:lnTo>
                <a:lnTo>
                  <a:pt x="34646" y="19965"/>
                </a:lnTo>
                <a:lnTo>
                  <a:pt x="34596" y="17185"/>
                </a:lnTo>
                <a:lnTo>
                  <a:pt x="32702" y="14493"/>
                </a:lnTo>
                <a:lnTo>
                  <a:pt x="19090" y="14493"/>
                </a:lnTo>
                <a:lnTo>
                  <a:pt x="19090" y="1893"/>
                </a:lnTo>
                <a:lnTo>
                  <a:pt x="17730" y="330"/>
                </a:lnTo>
                <a:lnTo>
                  <a:pt x="15177" y="0"/>
                </a:lnTo>
                <a:lnTo>
                  <a:pt x="124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749592" y="5177966"/>
            <a:ext cx="45659" cy="82421"/>
          </a:xfrm>
          <a:custGeom>
            <a:avLst/>
            <a:gdLst/>
            <a:ahLst/>
            <a:cxnLst/>
            <a:rect l="l" t="t" r="r" b="b"/>
            <a:pathLst>
              <a:path w="45659" h="82421">
                <a:moveTo>
                  <a:pt x="35942" y="49554"/>
                </a:moveTo>
                <a:lnTo>
                  <a:pt x="35942" y="80592"/>
                </a:lnTo>
                <a:lnTo>
                  <a:pt x="37299" y="82105"/>
                </a:lnTo>
                <a:lnTo>
                  <a:pt x="39856" y="82421"/>
                </a:lnTo>
                <a:lnTo>
                  <a:pt x="42558" y="82382"/>
                </a:lnTo>
                <a:lnTo>
                  <a:pt x="45659" y="80592"/>
                </a:lnTo>
                <a:lnTo>
                  <a:pt x="45659" y="44499"/>
                </a:lnTo>
                <a:lnTo>
                  <a:pt x="45342" y="41248"/>
                </a:lnTo>
                <a:lnTo>
                  <a:pt x="44693" y="38555"/>
                </a:lnTo>
                <a:lnTo>
                  <a:pt x="44046" y="35877"/>
                </a:lnTo>
                <a:lnTo>
                  <a:pt x="41479" y="31521"/>
                </a:lnTo>
                <a:lnTo>
                  <a:pt x="38027" y="27924"/>
                </a:lnTo>
                <a:lnTo>
                  <a:pt x="33214" y="25526"/>
                </a:lnTo>
                <a:lnTo>
                  <a:pt x="30225" y="24916"/>
                </a:lnTo>
                <a:lnTo>
                  <a:pt x="23825" y="24916"/>
                </a:lnTo>
                <a:lnTo>
                  <a:pt x="20981" y="25638"/>
                </a:lnTo>
                <a:lnTo>
                  <a:pt x="18152" y="27075"/>
                </a:lnTo>
                <a:lnTo>
                  <a:pt x="15318" y="28497"/>
                </a:lnTo>
                <a:lnTo>
                  <a:pt x="12524" y="30693"/>
                </a:lnTo>
                <a:lnTo>
                  <a:pt x="9730" y="33642"/>
                </a:lnTo>
                <a:lnTo>
                  <a:pt x="9730" y="1889"/>
                </a:lnTo>
                <a:lnTo>
                  <a:pt x="8370" y="316"/>
                </a:lnTo>
                <a:lnTo>
                  <a:pt x="5817" y="0"/>
                </a:lnTo>
                <a:lnTo>
                  <a:pt x="3100" y="35"/>
                </a:lnTo>
                <a:lnTo>
                  <a:pt x="0" y="1889"/>
                </a:lnTo>
                <a:lnTo>
                  <a:pt x="0" y="80592"/>
                </a:lnTo>
                <a:lnTo>
                  <a:pt x="979" y="81939"/>
                </a:lnTo>
                <a:lnTo>
                  <a:pt x="3898" y="82421"/>
                </a:lnTo>
                <a:lnTo>
                  <a:pt x="6631" y="82382"/>
                </a:lnTo>
                <a:lnTo>
                  <a:pt x="9730" y="80592"/>
                </a:lnTo>
                <a:lnTo>
                  <a:pt x="9730" y="43534"/>
                </a:lnTo>
                <a:lnTo>
                  <a:pt x="12395" y="40194"/>
                </a:lnTo>
                <a:lnTo>
                  <a:pt x="14951" y="37666"/>
                </a:lnTo>
                <a:lnTo>
                  <a:pt x="17373" y="35928"/>
                </a:lnTo>
                <a:lnTo>
                  <a:pt x="22251" y="33336"/>
                </a:lnTo>
                <a:lnTo>
                  <a:pt x="26568" y="33336"/>
                </a:lnTo>
                <a:lnTo>
                  <a:pt x="29668" y="34401"/>
                </a:lnTo>
                <a:lnTo>
                  <a:pt x="32270" y="36128"/>
                </a:lnTo>
                <a:lnTo>
                  <a:pt x="34074" y="38811"/>
                </a:lnTo>
                <a:lnTo>
                  <a:pt x="35243" y="42238"/>
                </a:lnTo>
                <a:lnTo>
                  <a:pt x="35942" y="46518"/>
                </a:lnTo>
                <a:lnTo>
                  <a:pt x="35942" y="49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808755" y="5202882"/>
            <a:ext cx="53021" cy="58268"/>
          </a:xfrm>
          <a:custGeom>
            <a:avLst/>
            <a:gdLst/>
            <a:ahLst/>
            <a:cxnLst/>
            <a:rect l="l" t="t" r="r" b="b"/>
            <a:pathLst>
              <a:path w="53021" h="58268">
                <a:moveTo>
                  <a:pt x="518" y="38112"/>
                </a:moveTo>
                <a:lnTo>
                  <a:pt x="1587" y="41654"/>
                </a:lnTo>
                <a:lnTo>
                  <a:pt x="2653" y="45186"/>
                </a:lnTo>
                <a:lnTo>
                  <a:pt x="4254" y="48196"/>
                </a:lnTo>
                <a:lnTo>
                  <a:pt x="8586" y="53149"/>
                </a:lnTo>
                <a:lnTo>
                  <a:pt x="11275" y="55029"/>
                </a:lnTo>
                <a:lnTo>
                  <a:pt x="10882" y="37172"/>
                </a:lnTo>
                <a:lnTo>
                  <a:pt x="10349" y="34631"/>
                </a:lnTo>
                <a:lnTo>
                  <a:pt x="10068" y="31902"/>
                </a:lnTo>
                <a:lnTo>
                  <a:pt x="10068" y="25958"/>
                </a:lnTo>
                <a:lnTo>
                  <a:pt x="10389" y="23176"/>
                </a:lnTo>
                <a:lnTo>
                  <a:pt x="11047" y="20623"/>
                </a:lnTo>
                <a:lnTo>
                  <a:pt x="11706" y="18070"/>
                </a:lnTo>
                <a:lnTo>
                  <a:pt x="12701" y="15861"/>
                </a:lnTo>
                <a:lnTo>
                  <a:pt x="15403" y="12127"/>
                </a:lnTo>
                <a:lnTo>
                  <a:pt x="19202" y="9665"/>
                </a:lnTo>
                <a:lnTo>
                  <a:pt x="23760" y="8139"/>
                </a:lnTo>
                <a:lnTo>
                  <a:pt x="29792" y="8139"/>
                </a:lnTo>
                <a:lnTo>
                  <a:pt x="32396" y="8700"/>
                </a:lnTo>
                <a:lnTo>
                  <a:pt x="36601" y="10935"/>
                </a:lnTo>
                <a:lnTo>
                  <a:pt x="39495" y="14377"/>
                </a:lnTo>
                <a:lnTo>
                  <a:pt x="41615" y="18543"/>
                </a:lnTo>
                <a:lnTo>
                  <a:pt x="42152" y="21095"/>
                </a:lnTo>
                <a:lnTo>
                  <a:pt x="42670" y="23658"/>
                </a:lnTo>
                <a:lnTo>
                  <a:pt x="42937" y="26351"/>
                </a:lnTo>
                <a:lnTo>
                  <a:pt x="42937" y="32284"/>
                </a:lnTo>
                <a:lnTo>
                  <a:pt x="42635" y="35102"/>
                </a:lnTo>
                <a:lnTo>
                  <a:pt x="41997" y="37644"/>
                </a:lnTo>
                <a:lnTo>
                  <a:pt x="41363" y="40196"/>
                </a:lnTo>
                <a:lnTo>
                  <a:pt x="40373" y="42404"/>
                </a:lnTo>
                <a:lnTo>
                  <a:pt x="37666" y="46087"/>
                </a:lnTo>
                <a:lnTo>
                  <a:pt x="33842" y="48538"/>
                </a:lnTo>
                <a:lnTo>
                  <a:pt x="29270" y="50090"/>
                </a:lnTo>
                <a:lnTo>
                  <a:pt x="30401" y="58268"/>
                </a:lnTo>
                <a:lnTo>
                  <a:pt x="34325" y="57530"/>
                </a:lnTo>
                <a:lnTo>
                  <a:pt x="37731" y="56059"/>
                </a:lnTo>
                <a:lnTo>
                  <a:pt x="41122" y="54585"/>
                </a:lnTo>
                <a:lnTo>
                  <a:pt x="43952" y="52541"/>
                </a:lnTo>
                <a:lnTo>
                  <a:pt x="46212" y="49899"/>
                </a:lnTo>
                <a:lnTo>
                  <a:pt x="48473" y="47270"/>
                </a:lnTo>
                <a:lnTo>
                  <a:pt x="50166" y="44146"/>
                </a:lnTo>
                <a:lnTo>
                  <a:pt x="51306" y="40514"/>
                </a:lnTo>
                <a:lnTo>
                  <a:pt x="52452" y="36882"/>
                </a:lnTo>
                <a:lnTo>
                  <a:pt x="53021" y="32892"/>
                </a:lnTo>
                <a:lnTo>
                  <a:pt x="53021" y="24141"/>
                </a:lnTo>
                <a:lnTo>
                  <a:pt x="52477" y="20156"/>
                </a:lnTo>
                <a:lnTo>
                  <a:pt x="51396" y="16624"/>
                </a:lnTo>
                <a:lnTo>
                  <a:pt x="50317" y="13082"/>
                </a:lnTo>
                <a:lnTo>
                  <a:pt x="48689" y="10072"/>
                </a:lnTo>
                <a:lnTo>
                  <a:pt x="44373" y="5129"/>
                </a:lnTo>
                <a:lnTo>
                  <a:pt x="41666" y="3239"/>
                </a:lnTo>
                <a:lnTo>
                  <a:pt x="38440" y="195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7"/>
                </a:lnTo>
                <a:lnTo>
                  <a:pt x="15187" y="2184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18"/>
                </a:lnTo>
                <a:lnTo>
                  <a:pt x="4495" y="10947"/>
                </a:lnTo>
                <a:lnTo>
                  <a:pt x="2794" y="14083"/>
                </a:lnTo>
                <a:lnTo>
                  <a:pt x="1673" y="17715"/>
                </a:lnTo>
                <a:lnTo>
                  <a:pt x="557" y="21347"/>
                </a:lnTo>
                <a:lnTo>
                  <a:pt x="0" y="25311"/>
                </a:lnTo>
                <a:lnTo>
                  <a:pt x="0" y="34113"/>
                </a:lnTo>
                <a:lnTo>
                  <a:pt x="518" y="38112"/>
                </a:lnTo>
                <a:close/>
              </a:path>
              <a:path w="53021" h="58268">
                <a:moveTo>
                  <a:pt x="13549" y="43865"/>
                </a:moveTo>
                <a:lnTo>
                  <a:pt x="11416" y="39725"/>
                </a:lnTo>
                <a:lnTo>
                  <a:pt x="10882" y="37172"/>
                </a:lnTo>
                <a:lnTo>
                  <a:pt x="11275" y="55029"/>
                </a:lnTo>
                <a:lnTo>
                  <a:pt x="14530" y="56324"/>
                </a:lnTo>
                <a:lnTo>
                  <a:pt x="17766" y="57621"/>
                </a:lnTo>
                <a:lnTo>
                  <a:pt x="21549" y="58268"/>
                </a:lnTo>
                <a:lnTo>
                  <a:pt x="30401" y="58268"/>
                </a:lnTo>
                <a:lnTo>
                  <a:pt x="29270" y="50090"/>
                </a:lnTo>
                <a:lnTo>
                  <a:pt x="23291" y="50090"/>
                </a:lnTo>
                <a:lnTo>
                  <a:pt x="20674" y="49531"/>
                </a:lnTo>
                <a:lnTo>
                  <a:pt x="16469" y="47282"/>
                </a:lnTo>
                <a:lnTo>
                  <a:pt x="13549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871723" y="5202885"/>
            <a:ext cx="37529" cy="58270"/>
          </a:xfrm>
          <a:custGeom>
            <a:avLst/>
            <a:gdLst/>
            <a:ahLst/>
            <a:cxnLst/>
            <a:rect l="l" t="t" r="r" b="b"/>
            <a:pathLst>
              <a:path w="37529" h="58270">
                <a:moveTo>
                  <a:pt x="496" y="53025"/>
                </a:moveTo>
                <a:lnTo>
                  <a:pt x="3300" y="55285"/>
                </a:lnTo>
                <a:lnTo>
                  <a:pt x="6742" y="56708"/>
                </a:lnTo>
                <a:lnTo>
                  <a:pt x="9640" y="57532"/>
                </a:lnTo>
                <a:lnTo>
                  <a:pt x="13042" y="58115"/>
                </a:lnTo>
                <a:lnTo>
                  <a:pt x="16724" y="58270"/>
                </a:lnTo>
                <a:lnTo>
                  <a:pt x="19799" y="58270"/>
                </a:lnTo>
                <a:lnTo>
                  <a:pt x="22593" y="57899"/>
                </a:lnTo>
                <a:lnTo>
                  <a:pt x="25146" y="57150"/>
                </a:lnTo>
                <a:lnTo>
                  <a:pt x="27712" y="56401"/>
                </a:lnTo>
                <a:lnTo>
                  <a:pt x="29897" y="55297"/>
                </a:lnTo>
                <a:lnTo>
                  <a:pt x="33591" y="52402"/>
                </a:lnTo>
                <a:lnTo>
                  <a:pt x="36032" y="4847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7" y="36997"/>
                </a:lnTo>
                <a:lnTo>
                  <a:pt x="35610" y="33693"/>
                </a:lnTo>
                <a:lnTo>
                  <a:pt x="32078" y="29923"/>
                </a:lnTo>
                <a:lnTo>
                  <a:pt x="29008" y="28105"/>
                </a:lnTo>
                <a:lnTo>
                  <a:pt x="25732" y="26532"/>
                </a:lnTo>
                <a:lnTo>
                  <a:pt x="22402" y="25196"/>
                </a:lnTo>
                <a:lnTo>
                  <a:pt x="19151" y="23929"/>
                </a:lnTo>
                <a:lnTo>
                  <a:pt x="16102" y="22583"/>
                </a:lnTo>
                <a:lnTo>
                  <a:pt x="12560" y="20106"/>
                </a:lnTo>
                <a:lnTo>
                  <a:pt x="10605" y="16725"/>
                </a:lnTo>
                <a:lnTo>
                  <a:pt x="10806" y="13083"/>
                </a:lnTo>
                <a:lnTo>
                  <a:pt x="13042" y="9702"/>
                </a:lnTo>
                <a:lnTo>
                  <a:pt x="16131" y="8103"/>
                </a:lnTo>
                <a:lnTo>
                  <a:pt x="18845" y="7546"/>
                </a:lnTo>
                <a:lnTo>
                  <a:pt x="22351" y="7546"/>
                </a:lnTo>
                <a:lnTo>
                  <a:pt x="25426" y="8180"/>
                </a:lnTo>
                <a:lnTo>
                  <a:pt x="28105" y="9094"/>
                </a:lnTo>
                <a:lnTo>
                  <a:pt x="31078" y="10530"/>
                </a:lnTo>
                <a:lnTo>
                  <a:pt x="34290" y="11037"/>
                </a:lnTo>
                <a:lnTo>
                  <a:pt x="34811" y="8445"/>
                </a:lnTo>
                <a:lnTo>
                  <a:pt x="34620" y="5400"/>
                </a:lnTo>
                <a:lnTo>
                  <a:pt x="32410" y="2807"/>
                </a:lnTo>
                <a:lnTo>
                  <a:pt x="29832" y="1587"/>
                </a:lnTo>
                <a:lnTo>
                  <a:pt x="26276" y="598"/>
                </a:lnTo>
                <a:lnTo>
                  <a:pt x="23456" y="129"/>
                </a:lnTo>
                <a:lnTo>
                  <a:pt x="20623" y="0"/>
                </a:lnTo>
                <a:lnTo>
                  <a:pt x="17399" y="0"/>
                </a:lnTo>
                <a:lnTo>
                  <a:pt x="14579" y="433"/>
                </a:lnTo>
                <a:lnTo>
                  <a:pt x="9740" y="2160"/>
                </a:lnTo>
                <a:lnTo>
                  <a:pt x="6122" y="4752"/>
                </a:lnTo>
                <a:lnTo>
                  <a:pt x="3314" y="7848"/>
                </a:lnTo>
                <a:lnTo>
                  <a:pt x="1701" y="11661"/>
                </a:lnTo>
                <a:lnTo>
                  <a:pt x="1295" y="15725"/>
                </a:lnTo>
                <a:lnTo>
                  <a:pt x="1677" y="20116"/>
                </a:lnTo>
                <a:lnTo>
                  <a:pt x="3214" y="23497"/>
                </a:lnTo>
                <a:lnTo>
                  <a:pt x="5486" y="26162"/>
                </a:lnTo>
                <a:lnTo>
                  <a:pt x="8153" y="28411"/>
                </a:lnTo>
                <a:lnTo>
                  <a:pt x="11328" y="30100"/>
                </a:lnTo>
                <a:lnTo>
                  <a:pt x="14630" y="31511"/>
                </a:lnTo>
                <a:lnTo>
                  <a:pt x="17931" y="32832"/>
                </a:lnTo>
                <a:lnTo>
                  <a:pt x="21070" y="34048"/>
                </a:lnTo>
                <a:lnTo>
                  <a:pt x="25005" y="36310"/>
                </a:lnTo>
                <a:lnTo>
                  <a:pt x="27546" y="39258"/>
                </a:lnTo>
                <a:lnTo>
                  <a:pt x="27914" y="42012"/>
                </a:lnTo>
                <a:lnTo>
                  <a:pt x="27661" y="44705"/>
                </a:lnTo>
                <a:lnTo>
                  <a:pt x="25844" y="47715"/>
                </a:lnTo>
                <a:lnTo>
                  <a:pt x="22719" y="49608"/>
                </a:lnTo>
                <a:lnTo>
                  <a:pt x="20054" y="50317"/>
                </a:lnTo>
                <a:lnTo>
                  <a:pt x="16904" y="50497"/>
                </a:lnTo>
                <a:lnTo>
                  <a:pt x="12764" y="50231"/>
                </a:lnTo>
                <a:lnTo>
                  <a:pt x="9385" y="49161"/>
                </a:lnTo>
                <a:lnTo>
                  <a:pt x="6681" y="47956"/>
                </a:lnTo>
                <a:lnTo>
                  <a:pt x="3555" y="46228"/>
                </a:lnTo>
                <a:lnTo>
                  <a:pt x="290" y="46624"/>
                </a:lnTo>
                <a:lnTo>
                  <a:pt x="0" y="49428"/>
                </a:lnTo>
                <a:lnTo>
                  <a:pt x="496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4608781" y="5357008"/>
            <a:ext cx="91666" cy="8596"/>
          </a:xfrm>
          <a:custGeom>
            <a:avLst/>
            <a:gdLst/>
            <a:ahLst/>
            <a:cxnLst/>
            <a:rect l="l" t="t" r="r" b="b"/>
            <a:pathLst>
              <a:path w="91666" h="8596">
                <a:moveTo>
                  <a:pt x="91666" y="4305"/>
                </a:moveTo>
                <a:lnTo>
                  <a:pt x="91666" y="2768"/>
                </a:lnTo>
                <a:lnTo>
                  <a:pt x="89419" y="0"/>
                </a:lnTo>
                <a:lnTo>
                  <a:pt x="1583" y="0"/>
                </a:lnTo>
                <a:lnTo>
                  <a:pt x="0" y="2804"/>
                </a:lnTo>
                <a:lnTo>
                  <a:pt x="0" y="5918"/>
                </a:lnTo>
                <a:lnTo>
                  <a:pt x="2296" y="8596"/>
                </a:lnTo>
                <a:lnTo>
                  <a:pt x="89419" y="8596"/>
                </a:lnTo>
                <a:lnTo>
                  <a:pt x="91439" y="7034"/>
                </a:lnTo>
                <a:lnTo>
                  <a:pt x="91666" y="4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4738079" y="5312177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32" y="31929"/>
                </a:moveTo>
                <a:lnTo>
                  <a:pt x="32881" y="29146"/>
                </a:lnTo>
                <a:lnTo>
                  <a:pt x="30974" y="26456"/>
                </a:lnTo>
                <a:lnTo>
                  <a:pt x="19151" y="26456"/>
                </a:lnTo>
                <a:lnTo>
                  <a:pt x="19277" y="16474"/>
                </a:lnTo>
                <a:lnTo>
                  <a:pt x="19824" y="13284"/>
                </a:lnTo>
                <a:lnTo>
                  <a:pt x="21537" y="9983"/>
                </a:lnTo>
                <a:lnTo>
                  <a:pt x="24410" y="8305"/>
                </a:lnTo>
                <a:lnTo>
                  <a:pt x="27100" y="8064"/>
                </a:lnTo>
                <a:lnTo>
                  <a:pt x="29883" y="8331"/>
                </a:lnTo>
                <a:lnTo>
                  <a:pt x="32575" y="9133"/>
                </a:lnTo>
                <a:lnTo>
                  <a:pt x="35600" y="8802"/>
                </a:lnTo>
                <a:lnTo>
                  <a:pt x="35877" y="6184"/>
                </a:lnTo>
                <a:lnTo>
                  <a:pt x="35840" y="4803"/>
                </a:lnTo>
                <a:lnTo>
                  <a:pt x="34631" y="1767"/>
                </a:lnTo>
                <a:lnTo>
                  <a:pt x="31751" y="637"/>
                </a:lnTo>
                <a:lnTo>
                  <a:pt x="29159" y="115"/>
                </a:lnTo>
                <a:lnTo>
                  <a:pt x="23533" y="0"/>
                </a:lnTo>
                <a:lnTo>
                  <a:pt x="21019" y="407"/>
                </a:lnTo>
                <a:lnTo>
                  <a:pt x="16739" y="2009"/>
                </a:lnTo>
                <a:lnTo>
                  <a:pt x="13539" y="4942"/>
                </a:lnTo>
                <a:lnTo>
                  <a:pt x="11087" y="8802"/>
                </a:lnTo>
                <a:lnTo>
                  <a:pt x="10388" y="11455"/>
                </a:lnTo>
                <a:lnTo>
                  <a:pt x="9701" y="14112"/>
                </a:lnTo>
                <a:lnTo>
                  <a:pt x="9359" y="17287"/>
                </a:lnTo>
                <a:lnTo>
                  <a:pt x="9359" y="26456"/>
                </a:lnTo>
                <a:lnTo>
                  <a:pt x="1281" y="26517"/>
                </a:lnTo>
                <a:lnTo>
                  <a:pt x="39" y="29146"/>
                </a:lnTo>
                <a:lnTo>
                  <a:pt x="0" y="31929"/>
                </a:lnTo>
                <a:lnTo>
                  <a:pt x="1878" y="34521"/>
                </a:lnTo>
                <a:lnTo>
                  <a:pt x="9359" y="34521"/>
                </a:lnTo>
                <a:lnTo>
                  <a:pt x="9359" y="81000"/>
                </a:lnTo>
                <a:lnTo>
                  <a:pt x="10756" y="82511"/>
                </a:lnTo>
                <a:lnTo>
                  <a:pt x="13308" y="82829"/>
                </a:lnTo>
                <a:lnTo>
                  <a:pt x="16598" y="82703"/>
                </a:lnTo>
                <a:lnTo>
                  <a:pt x="19151" y="81000"/>
                </a:lnTo>
                <a:lnTo>
                  <a:pt x="19151" y="34521"/>
                </a:lnTo>
                <a:lnTo>
                  <a:pt x="31572" y="34521"/>
                </a:lnTo>
                <a:lnTo>
                  <a:pt x="32932" y="31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4778024" y="5337507"/>
            <a:ext cx="53021" cy="58254"/>
          </a:xfrm>
          <a:custGeom>
            <a:avLst/>
            <a:gdLst/>
            <a:ahLst/>
            <a:cxnLst/>
            <a:rect l="l" t="t" r="r" b="b"/>
            <a:pathLst>
              <a:path w="53021" h="58254">
                <a:moveTo>
                  <a:pt x="532" y="38112"/>
                </a:moveTo>
                <a:lnTo>
                  <a:pt x="1587" y="41659"/>
                </a:lnTo>
                <a:lnTo>
                  <a:pt x="2653" y="45186"/>
                </a:lnTo>
                <a:lnTo>
                  <a:pt x="4265" y="48186"/>
                </a:lnTo>
                <a:lnTo>
                  <a:pt x="8586" y="53139"/>
                </a:lnTo>
                <a:lnTo>
                  <a:pt x="11289" y="55018"/>
                </a:lnTo>
                <a:lnTo>
                  <a:pt x="10882" y="37174"/>
                </a:lnTo>
                <a:lnTo>
                  <a:pt x="10350" y="34621"/>
                </a:lnTo>
                <a:lnTo>
                  <a:pt x="10068" y="31892"/>
                </a:lnTo>
                <a:lnTo>
                  <a:pt x="10068" y="25960"/>
                </a:lnTo>
                <a:lnTo>
                  <a:pt x="10400" y="23166"/>
                </a:lnTo>
                <a:lnTo>
                  <a:pt x="11047" y="20613"/>
                </a:lnTo>
                <a:lnTo>
                  <a:pt x="11706" y="18060"/>
                </a:lnTo>
                <a:lnTo>
                  <a:pt x="12711" y="15850"/>
                </a:lnTo>
                <a:lnTo>
                  <a:pt x="15403" y="12117"/>
                </a:lnTo>
                <a:lnTo>
                  <a:pt x="19202" y="9665"/>
                </a:lnTo>
                <a:lnTo>
                  <a:pt x="23760" y="8129"/>
                </a:lnTo>
                <a:lnTo>
                  <a:pt x="29792" y="8129"/>
                </a:lnTo>
                <a:lnTo>
                  <a:pt x="32410" y="8686"/>
                </a:lnTo>
                <a:lnTo>
                  <a:pt x="36611" y="10937"/>
                </a:lnTo>
                <a:lnTo>
                  <a:pt x="39509" y="14378"/>
                </a:lnTo>
                <a:lnTo>
                  <a:pt x="41615" y="18529"/>
                </a:lnTo>
                <a:lnTo>
                  <a:pt x="42148" y="21085"/>
                </a:lnTo>
                <a:lnTo>
                  <a:pt x="42684" y="23648"/>
                </a:lnTo>
                <a:lnTo>
                  <a:pt x="42951" y="26355"/>
                </a:lnTo>
                <a:lnTo>
                  <a:pt x="42951" y="32284"/>
                </a:lnTo>
                <a:lnTo>
                  <a:pt x="42631" y="35092"/>
                </a:lnTo>
                <a:lnTo>
                  <a:pt x="41997" y="37645"/>
                </a:lnTo>
                <a:lnTo>
                  <a:pt x="41363" y="40198"/>
                </a:lnTo>
                <a:lnTo>
                  <a:pt x="40373" y="42393"/>
                </a:lnTo>
                <a:lnTo>
                  <a:pt x="37680" y="46090"/>
                </a:lnTo>
                <a:lnTo>
                  <a:pt x="33858" y="48541"/>
                </a:lnTo>
                <a:lnTo>
                  <a:pt x="29270" y="50076"/>
                </a:lnTo>
                <a:lnTo>
                  <a:pt x="30402" y="58254"/>
                </a:lnTo>
                <a:lnTo>
                  <a:pt x="34340" y="57531"/>
                </a:lnTo>
                <a:lnTo>
                  <a:pt x="37731" y="56045"/>
                </a:lnTo>
                <a:lnTo>
                  <a:pt x="41122" y="54587"/>
                </a:lnTo>
                <a:lnTo>
                  <a:pt x="43952" y="52527"/>
                </a:lnTo>
                <a:lnTo>
                  <a:pt x="46212" y="49899"/>
                </a:lnTo>
                <a:lnTo>
                  <a:pt x="48488" y="47271"/>
                </a:lnTo>
                <a:lnTo>
                  <a:pt x="50176" y="44132"/>
                </a:lnTo>
                <a:lnTo>
                  <a:pt x="51306" y="40500"/>
                </a:lnTo>
                <a:lnTo>
                  <a:pt x="52448" y="36870"/>
                </a:lnTo>
                <a:lnTo>
                  <a:pt x="53021" y="32893"/>
                </a:lnTo>
                <a:lnTo>
                  <a:pt x="53021" y="24145"/>
                </a:lnTo>
                <a:lnTo>
                  <a:pt x="52487" y="20142"/>
                </a:lnTo>
                <a:lnTo>
                  <a:pt x="51396" y="16614"/>
                </a:lnTo>
                <a:lnTo>
                  <a:pt x="50317" y="13082"/>
                </a:lnTo>
                <a:lnTo>
                  <a:pt x="48704" y="10072"/>
                </a:lnTo>
                <a:lnTo>
                  <a:pt x="44373" y="5133"/>
                </a:lnTo>
                <a:lnTo>
                  <a:pt x="41680" y="3239"/>
                </a:lnTo>
                <a:lnTo>
                  <a:pt x="38455" y="194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80" y="723"/>
                </a:lnTo>
                <a:lnTo>
                  <a:pt x="15199" y="2174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08"/>
                </a:lnTo>
                <a:lnTo>
                  <a:pt x="4495" y="10947"/>
                </a:lnTo>
                <a:lnTo>
                  <a:pt x="2804" y="14072"/>
                </a:lnTo>
                <a:lnTo>
                  <a:pt x="1687" y="17705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21" h="58254">
                <a:moveTo>
                  <a:pt x="13561" y="43855"/>
                </a:moveTo>
                <a:lnTo>
                  <a:pt x="11416" y="39725"/>
                </a:lnTo>
                <a:lnTo>
                  <a:pt x="10882" y="37174"/>
                </a:lnTo>
                <a:lnTo>
                  <a:pt x="11289" y="55018"/>
                </a:lnTo>
                <a:lnTo>
                  <a:pt x="14530" y="56325"/>
                </a:lnTo>
                <a:lnTo>
                  <a:pt x="17766" y="57607"/>
                </a:lnTo>
                <a:lnTo>
                  <a:pt x="21563" y="58254"/>
                </a:lnTo>
                <a:lnTo>
                  <a:pt x="30402" y="58254"/>
                </a:lnTo>
                <a:lnTo>
                  <a:pt x="29270" y="50076"/>
                </a:lnTo>
                <a:lnTo>
                  <a:pt x="23291" y="50076"/>
                </a:lnTo>
                <a:lnTo>
                  <a:pt x="20674" y="49518"/>
                </a:lnTo>
                <a:lnTo>
                  <a:pt x="16469" y="47271"/>
                </a:lnTo>
                <a:lnTo>
                  <a:pt x="13561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4845240" y="5337517"/>
            <a:ext cx="30962" cy="57492"/>
          </a:xfrm>
          <a:custGeom>
            <a:avLst/>
            <a:gdLst/>
            <a:ahLst/>
            <a:cxnLst/>
            <a:rect l="l" t="t" r="r" b="b"/>
            <a:pathLst>
              <a:path w="30962" h="57492">
                <a:moveTo>
                  <a:pt x="975" y="57024"/>
                </a:moveTo>
                <a:lnTo>
                  <a:pt x="3883" y="57492"/>
                </a:lnTo>
                <a:lnTo>
                  <a:pt x="6616" y="57442"/>
                </a:lnTo>
                <a:lnTo>
                  <a:pt x="9715" y="55652"/>
                </a:lnTo>
                <a:lnTo>
                  <a:pt x="9715" y="20775"/>
                </a:lnTo>
                <a:lnTo>
                  <a:pt x="11098" y="18619"/>
                </a:lnTo>
                <a:lnTo>
                  <a:pt x="13484" y="15314"/>
                </a:lnTo>
                <a:lnTo>
                  <a:pt x="15721" y="12622"/>
                </a:lnTo>
                <a:lnTo>
                  <a:pt x="18794" y="10160"/>
                </a:lnTo>
                <a:lnTo>
                  <a:pt x="21639" y="9180"/>
                </a:lnTo>
                <a:lnTo>
                  <a:pt x="24914" y="9422"/>
                </a:lnTo>
                <a:lnTo>
                  <a:pt x="27913" y="10275"/>
                </a:lnTo>
                <a:lnTo>
                  <a:pt x="30883" y="8888"/>
                </a:lnTo>
                <a:lnTo>
                  <a:pt x="30962" y="3963"/>
                </a:lnTo>
                <a:lnTo>
                  <a:pt x="28954" y="939"/>
                </a:lnTo>
                <a:lnTo>
                  <a:pt x="26337" y="241"/>
                </a:lnTo>
                <a:lnTo>
                  <a:pt x="23784" y="0"/>
                </a:lnTo>
                <a:lnTo>
                  <a:pt x="21005" y="127"/>
                </a:lnTo>
                <a:lnTo>
                  <a:pt x="17625" y="1257"/>
                </a:lnTo>
                <a:lnTo>
                  <a:pt x="14147" y="3834"/>
                </a:lnTo>
                <a:lnTo>
                  <a:pt x="11595" y="6502"/>
                </a:lnTo>
                <a:lnTo>
                  <a:pt x="8775" y="10364"/>
                </a:lnTo>
                <a:lnTo>
                  <a:pt x="8775" y="2642"/>
                </a:lnTo>
                <a:lnTo>
                  <a:pt x="8559" y="1840"/>
                </a:lnTo>
                <a:lnTo>
                  <a:pt x="5993" y="849"/>
                </a:lnTo>
                <a:lnTo>
                  <a:pt x="2778" y="849"/>
                </a:lnTo>
                <a:lnTo>
                  <a:pt x="0" y="2642"/>
                </a:lnTo>
                <a:lnTo>
                  <a:pt x="0" y="55652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4906742" y="5324129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70" y="50"/>
                </a:moveTo>
                <a:lnTo>
                  <a:pt x="9373" y="1891"/>
                </a:lnTo>
                <a:lnTo>
                  <a:pt x="9373" y="14500"/>
                </a:lnTo>
                <a:lnTo>
                  <a:pt x="1410" y="14565"/>
                </a:lnTo>
                <a:lnTo>
                  <a:pt x="49" y="17194"/>
                </a:lnTo>
                <a:lnTo>
                  <a:pt x="0" y="19977"/>
                </a:lnTo>
                <a:lnTo>
                  <a:pt x="1954" y="22565"/>
                </a:lnTo>
                <a:lnTo>
                  <a:pt x="9373" y="22565"/>
                </a:lnTo>
                <a:lnTo>
                  <a:pt x="9373" y="56614"/>
                </a:lnTo>
                <a:lnTo>
                  <a:pt x="9650" y="59282"/>
                </a:lnTo>
                <a:lnTo>
                  <a:pt x="10223" y="61542"/>
                </a:lnTo>
                <a:lnTo>
                  <a:pt x="11710" y="65657"/>
                </a:lnTo>
                <a:lnTo>
                  <a:pt x="14222" y="68605"/>
                </a:lnTo>
                <a:lnTo>
                  <a:pt x="17805" y="70434"/>
                </a:lnTo>
                <a:lnTo>
                  <a:pt x="22124" y="71525"/>
                </a:lnTo>
                <a:lnTo>
                  <a:pt x="25768" y="71525"/>
                </a:lnTo>
                <a:lnTo>
                  <a:pt x="28486" y="71234"/>
                </a:lnTo>
                <a:lnTo>
                  <a:pt x="31661" y="70510"/>
                </a:lnTo>
                <a:lnTo>
                  <a:pt x="34404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3" y="61833"/>
                </a:lnTo>
                <a:lnTo>
                  <a:pt x="29627" y="62787"/>
                </a:lnTo>
                <a:lnTo>
                  <a:pt x="26506" y="63220"/>
                </a:lnTo>
                <a:lnTo>
                  <a:pt x="23737" y="63220"/>
                </a:lnTo>
                <a:lnTo>
                  <a:pt x="21794" y="62280"/>
                </a:lnTo>
                <a:lnTo>
                  <a:pt x="19634" y="58546"/>
                </a:lnTo>
                <a:lnTo>
                  <a:pt x="19086" y="55803"/>
                </a:lnTo>
                <a:lnTo>
                  <a:pt x="19086" y="22565"/>
                </a:lnTo>
                <a:lnTo>
                  <a:pt x="33299" y="22565"/>
                </a:lnTo>
                <a:lnTo>
                  <a:pt x="34645" y="19977"/>
                </a:lnTo>
                <a:lnTo>
                  <a:pt x="34606" y="17194"/>
                </a:lnTo>
                <a:lnTo>
                  <a:pt x="32702" y="14500"/>
                </a:lnTo>
                <a:lnTo>
                  <a:pt x="19086" y="14500"/>
                </a:lnTo>
                <a:lnTo>
                  <a:pt x="19086" y="1891"/>
                </a:lnTo>
                <a:lnTo>
                  <a:pt x="17740" y="327"/>
                </a:lnTo>
                <a:lnTo>
                  <a:pt x="15187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4953822" y="5312581"/>
            <a:ext cx="45659" cy="82435"/>
          </a:xfrm>
          <a:custGeom>
            <a:avLst/>
            <a:gdLst/>
            <a:ahLst/>
            <a:cxnLst/>
            <a:rect l="l" t="t" r="r" b="b"/>
            <a:pathLst>
              <a:path w="45659" h="82435">
                <a:moveTo>
                  <a:pt x="35928" y="49554"/>
                </a:moveTo>
                <a:lnTo>
                  <a:pt x="35928" y="80592"/>
                </a:lnTo>
                <a:lnTo>
                  <a:pt x="37288" y="82105"/>
                </a:lnTo>
                <a:lnTo>
                  <a:pt x="39841" y="82435"/>
                </a:lnTo>
                <a:lnTo>
                  <a:pt x="42558" y="82382"/>
                </a:lnTo>
                <a:lnTo>
                  <a:pt x="45659" y="80592"/>
                </a:lnTo>
                <a:lnTo>
                  <a:pt x="45659" y="44499"/>
                </a:lnTo>
                <a:lnTo>
                  <a:pt x="45342" y="41248"/>
                </a:lnTo>
                <a:lnTo>
                  <a:pt x="44679" y="38555"/>
                </a:lnTo>
                <a:lnTo>
                  <a:pt x="44032" y="35877"/>
                </a:lnTo>
                <a:lnTo>
                  <a:pt x="41479" y="31532"/>
                </a:lnTo>
                <a:lnTo>
                  <a:pt x="38027" y="27924"/>
                </a:lnTo>
                <a:lnTo>
                  <a:pt x="33199" y="25526"/>
                </a:lnTo>
                <a:lnTo>
                  <a:pt x="30214" y="24930"/>
                </a:lnTo>
                <a:lnTo>
                  <a:pt x="23813" y="24930"/>
                </a:lnTo>
                <a:lnTo>
                  <a:pt x="20981" y="25638"/>
                </a:lnTo>
                <a:lnTo>
                  <a:pt x="18150" y="27075"/>
                </a:lnTo>
                <a:lnTo>
                  <a:pt x="15318" y="28511"/>
                </a:lnTo>
                <a:lnTo>
                  <a:pt x="12510" y="30693"/>
                </a:lnTo>
                <a:lnTo>
                  <a:pt x="9716" y="33652"/>
                </a:lnTo>
                <a:lnTo>
                  <a:pt x="9716" y="1889"/>
                </a:lnTo>
                <a:lnTo>
                  <a:pt x="8359" y="327"/>
                </a:lnTo>
                <a:lnTo>
                  <a:pt x="5806" y="0"/>
                </a:lnTo>
                <a:lnTo>
                  <a:pt x="3100" y="50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8" y="82435"/>
                </a:lnTo>
                <a:lnTo>
                  <a:pt x="6616" y="82382"/>
                </a:lnTo>
                <a:lnTo>
                  <a:pt x="9716" y="80592"/>
                </a:lnTo>
                <a:lnTo>
                  <a:pt x="9716" y="43545"/>
                </a:lnTo>
                <a:lnTo>
                  <a:pt x="12395" y="40194"/>
                </a:lnTo>
                <a:lnTo>
                  <a:pt x="14936" y="37666"/>
                </a:lnTo>
                <a:lnTo>
                  <a:pt x="17373" y="35938"/>
                </a:lnTo>
                <a:lnTo>
                  <a:pt x="22237" y="33350"/>
                </a:lnTo>
                <a:lnTo>
                  <a:pt x="26568" y="33350"/>
                </a:lnTo>
                <a:lnTo>
                  <a:pt x="29657" y="34401"/>
                </a:lnTo>
                <a:lnTo>
                  <a:pt x="32259" y="36144"/>
                </a:lnTo>
                <a:lnTo>
                  <a:pt x="34074" y="38811"/>
                </a:lnTo>
                <a:lnTo>
                  <a:pt x="35229" y="42238"/>
                </a:lnTo>
                <a:lnTo>
                  <a:pt x="35928" y="46518"/>
                </a:lnTo>
                <a:lnTo>
                  <a:pt x="35928" y="49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5013151" y="5337507"/>
            <a:ext cx="48783" cy="58254"/>
          </a:xfrm>
          <a:custGeom>
            <a:avLst/>
            <a:gdLst/>
            <a:ahLst/>
            <a:cxnLst/>
            <a:rect l="l" t="t" r="r" b="b"/>
            <a:pathLst>
              <a:path w="48783" h="58254">
                <a:moveTo>
                  <a:pt x="48783" y="21643"/>
                </a:moveTo>
                <a:lnTo>
                  <a:pt x="48337" y="18392"/>
                </a:lnTo>
                <a:lnTo>
                  <a:pt x="47462" y="15342"/>
                </a:lnTo>
                <a:lnTo>
                  <a:pt x="46573" y="12308"/>
                </a:lnTo>
                <a:lnTo>
                  <a:pt x="45187" y="9655"/>
                </a:lnTo>
                <a:lnTo>
                  <a:pt x="43308" y="7393"/>
                </a:lnTo>
                <a:lnTo>
                  <a:pt x="39016" y="3341"/>
                </a:lnTo>
                <a:lnTo>
                  <a:pt x="36093" y="2009"/>
                </a:lnTo>
                <a:lnTo>
                  <a:pt x="33159" y="662"/>
                </a:lnTo>
                <a:lnTo>
                  <a:pt x="29617" y="0"/>
                </a:lnTo>
                <a:lnTo>
                  <a:pt x="21568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61" y="3390"/>
                </a:lnTo>
                <a:lnTo>
                  <a:pt x="9093" y="5323"/>
                </a:lnTo>
                <a:lnTo>
                  <a:pt x="10083" y="23980"/>
                </a:lnTo>
                <a:lnTo>
                  <a:pt x="10529" y="19749"/>
                </a:lnTo>
                <a:lnTo>
                  <a:pt x="11877" y="15774"/>
                </a:lnTo>
                <a:lnTo>
                  <a:pt x="14047" y="12550"/>
                </a:lnTo>
                <a:lnTo>
                  <a:pt x="16790" y="9867"/>
                </a:lnTo>
                <a:lnTo>
                  <a:pt x="20422" y="8053"/>
                </a:lnTo>
                <a:lnTo>
                  <a:pt x="24955" y="7595"/>
                </a:lnTo>
                <a:lnTo>
                  <a:pt x="29657" y="7595"/>
                </a:lnTo>
                <a:lnTo>
                  <a:pt x="33199" y="9057"/>
                </a:lnTo>
                <a:lnTo>
                  <a:pt x="35586" y="11965"/>
                </a:lnTo>
                <a:lnTo>
                  <a:pt x="37986" y="14860"/>
                </a:lnTo>
                <a:lnTo>
                  <a:pt x="39117" y="18874"/>
                </a:lnTo>
                <a:lnTo>
                  <a:pt x="39002" y="23980"/>
                </a:lnTo>
                <a:lnTo>
                  <a:pt x="44996" y="31115"/>
                </a:lnTo>
                <a:lnTo>
                  <a:pt x="48388" y="29490"/>
                </a:lnTo>
                <a:lnTo>
                  <a:pt x="48783" y="26874"/>
                </a:lnTo>
                <a:lnTo>
                  <a:pt x="48783" y="21643"/>
                </a:lnTo>
                <a:close/>
              </a:path>
              <a:path w="48783" h="58254">
                <a:moveTo>
                  <a:pt x="0" y="29401"/>
                </a:moveTo>
                <a:lnTo>
                  <a:pt x="0" y="34189"/>
                </a:lnTo>
                <a:lnTo>
                  <a:pt x="572" y="38393"/>
                </a:lnTo>
                <a:lnTo>
                  <a:pt x="1703" y="42001"/>
                </a:lnTo>
                <a:lnTo>
                  <a:pt x="2847" y="45619"/>
                </a:lnTo>
                <a:lnTo>
                  <a:pt x="4536" y="48618"/>
                </a:lnTo>
                <a:lnTo>
                  <a:pt x="9018" y="53406"/>
                </a:lnTo>
                <a:lnTo>
                  <a:pt x="11775" y="55220"/>
                </a:lnTo>
                <a:lnTo>
                  <a:pt x="15052" y="56441"/>
                </a:lnTo>
                <a:lnTo>
                  <a:pt x="18327" y="57646"/>
                </a:lnTo>
                <a:lnTo>
                  <a:pt x="22151" y="58254"/>
                </a:lnTo>
                <a:lnTo>
                  <a:pt x="26517" y="58254"/>
                </a:lnTo>
                <a:lnTo>
                  <a:pt x="31385" y="58078"/>
                </a:lnTo>
                <a:lnTo>
                  <a:pt x="35827" y="57330"/>
                </a:lnTo>
                <a:lnTo>
                  <a:pt x="39474" y="56441"/>
                </a:lnTo>
                <a:lnTo>
                  <a:pt x="43588" y="54993"/>
                </a:lnTo>
                <a:lnTo>
                  <a:pt x="46393" y="52175"/>
                </a:lnTo>
                <a:lnTo>
                  <a:pt x="46548" y="49432"/>
                </a:lnTo>
                <a:lnTo>
                  <a:pt x="44477" y="46367"/>
                </a:lnTo>
                <a:lnTo>
                  <a:pt x="41911" y="47397"/>
                </a:lnTo>
                <a:lnTo>
                  <a:pt x="39283" y="48362"/>
                </a:lnTo>
                <a:lnTo>
                  <a:pt x="36132" y="49342"/>
                </a:lnTo>
                <a:lnTo>
                  <a:pt x="32194" y="50166"/>
                </a:lnTo>
                <a:lnTo>
                  <a:pt x="27421" y="50370"/>
                </a:lnTo>
                <a:lnTo>
                  <a:pt x="24221" y="50370"/>
                </a:lnTo>
                <a:lnTo>
                  <a:pt x="21513" y="49924"/>
                </a:lnTo>
                <a:lnTo>
                  <a:pt x="17096" y="48110"/>
                </a:lnTo>
                <a:lnTo>
                  <a:pt x="13921" y="45125"/>
                </a:lnTo>
                <a:lnTo>
                  <a:pt x="11559" y="41414"/>
                </a:lnTo>
                <a:lnTo>
                  <a:pt x="10364" y="36705"/>
                </a:lnTo>
                <a:lnTo>
                  <a:pt x="10083" y="34048"/>
                </a:lnTo>
                <a:lnTo>
                  <a:pt x="10083" y="31115"/>
                </a:lnTo>
                <a:lnTo>
                  <a:pt x="44996" y="31115"/>
                </a:lnTo>
                <a:lnTo>
                  <a:pt x="39002" y="23980"/>
                </a:lnTo>
                <a:lnTo>
                  <a:pt x="10083" y="23980"/>
                </a:lnTo>
                <a:lnTo>
                  <a:pt x="9093" y="5323"/>
                </a:lnTo>
                <a:lnTo>
                  <a:pt x="6871" y="7862"/>
                </a:lnTo>
                <a:lnTo>
                  <a:pt x="4652" y="10403"/>
                </a:lnTo>
                <a:lnTo>
                  <a:pt x="2948" y="13488"/>
                </a:lnTo>
                <a:lnTo>
                  <a:pt x="1767" y="17106"/>
                </a:lnTo>
                <a:lnTo>
                  <a:pt x="598" y="20739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5103684" y="5312585"/>
            <a:ext cx="48779" cy="83185"/>
          </a:xfrm>
          <a:custGeom>
            <a:avLst/>
            <a:gdLst/>
            <a:ahLst/>
            <a:cxnLst/>
            <a:rect l="l" t="t" r="r" b="b"/>
            <a:pathLst>
              <a:path w="48779" h="83185">
                <a:moveTo>
                  <a:pt x="0" y="1878"/>
                </a:moveTo>
                <a:lnTo>
                  <a:pt x="0" y="80592"/>
                </a:lnTo>
                <a:lnTo>
                  <a:pt x="180" y="81417"/>
                </a:lnTo>
                <a:lnTo>
                  <a:pt x="2794" y="82370"/>
                </a:lnTo>
                <a:lnTo>
                  <a:pt x="5741" y="82370"/>
                </a:lnTo>
                <a:lnTo>
                  <a:pt x="8596" y="80592"/>
                </a:lnTo>
                <a:lnTo>
                  <a:pt x="8596" y="74115"/>
                </a:lnTo>
                <a:lnTo>
                  <a:pt x="11581" y="77100"/>
                </a:lnTo>
                <a:lnTo>
                  <a:pt x="14338" y="79372"/>
                </a:lnTo>
                <a:lnTo>
                  <a:pt x="17081" y="81064"/>
                </a:lnTo>
                <a:lnTo>
                  <a:pt x="19864" y="82345"/>
                </a:lnTo>
                <a:lnTo>
                  <a:pt x="22719" y="83018"/>
                </a:lnTo>
                <a:lnTo>
                  <a:pt x="19875" y="73964"/>
                </a:lnTo>
                <a:lnTo>
                  <a:pt x="14972" y="70559"/>
                </a:lnTo>
                <a:lnTo>
                  <a:pt x="12409" y="68058"/>
                </a:lnTo>
                <a:lnTo>
                  <a:pt x="9726" y="64806"/>
                </a:lnTo>
                <a:lnTo>
                  <a:pt x="9726" y="43649"/>
                </a:lnTo>
                <a:lnTo>
                  <a:pt x="12711" y="40053"/>
                </a:lnTo>
                <a:lnTo>
                  <a:pt x="15443" y="37465"/>
                </a:lnTo>
                <a:lnTo>
                  <a:pt x="18021" y="35585"/>
                </a:lnTo>
                <a:lnTo>
                  <a:pt x="21755" y="33817"/>
                </a:lnTo>
                <a:lnTo>
                  <a:pt x="25487" y="33285"/>
                </a:lnTo>
                <a:lnTo>
                  <a:pt x="24270" y="25081"/>
                </a:lnTo>
                <a:lnTo>
                  <a:pt x="21451" y="25703"/>
                </a:lnTo>
                <a:lnTo>
                  <a:pt x="18619" y="26898"/>
                </a:lnTo>
                <a:lnTo>
                  <a:pt x="15749" y="28472"/>
                </a:lnTo>
                <a:lnTo>
                  <a:pt x="12815" y="30681"/>
                </a:lnTo>
                <a:lnTo>
                  <a:pt x="9726" y="33641"/>
                </a:lnTo>
                <a:lnTo>
                  <a:pt x="9726" y="1878"/>
                </a:lnTo>
                <a:lnTo>
                  <a:pt x="8355" y="316"/>
                </a:lnTo>
                <a:lnTo>
                  <a:pt x="5802" y="0"/>
                </a:lnTo>
                <a:lnTo>
                  <a:pt x="3098" y="49"/>
                </a:lnTo>
                <a:lnTo>
                  <a:pt x="0" y="1878"/>
                </a:lnTo>
                <a:close/>
              </a:path>
              <a:path w="48779" h="83185">
                <a:moveTo>
                  <a:pt x="29627" y="83185"/>
                </a:moveTo>
                <a:lnTo>
                  <a:pt x="32867" y="82496"/>
                </a:lnTo>
                <a:lnTo>
                  <a:pt x="35700" y="81125"/>
                </a:lnTo>
                <a:lnTo>
                  <a:pt x="38520" y="79743"/>
                </a:lnTo>
                <a:lnTo>
                  <a:pt x="40920" y="77759"/>
                </a:lnTo>
                <a:lnTo>
                  <a:pt x="42851" y="75171"/>
                </a:lnTo>
                <a:lnTo>
                  <a:pt x="44794" y="72579"/>
                </a:lnTo>
                <a:lnTo>
                  <a:pt x="46277" y="69455"/>
                </a:lnTo>
                <a:lnTo>
                  <a:pt x="47282" y="65786"/>
                </a:lnTo>
                <a:lnTo>
                  <a:pt x="48272" y="62114"/>
                </a:lnTo>
                <a:lnTo>
                  <a:pt x="48779" y="57962"/>
                </a:lnTo>
                <a:lnTo>
                  <a:pt x="48779" y="49528"/>
                </a:lnTo>
                <a:lnTo>
                  <a:pt x="48387" y="45871"/>
                </a:lnTo>
                <a:lnTo>
                  <a:pt x="47599" y="42418"/>
                </a:lnTo>
                <a:lnTo>
                  <a:pt x="46814" y="38962"/>
                </a:lnTo>
                <a:lnTo>
                  <a:pt x="45568" y="35952"/>
                </a:lnTo>
                <a:lnTo>
                  <a:pt x="43854" y="33375"/>
                </a:lnTo>
                <a:lnTo>
                  <a:pt x="42152" y="30808"/>
                </a:lnTo>
                <a:lnTo>
                  <a:pt x="39941" y="28752"/>
                </a:lnTo>
                <a:lnTo>
                  <a:pt x="37198" y="27226"/>
                </a:lnTo>
                <a:lnTo>
                  <a:pt x="34470" y="25678"/>
                </a:lnTo>
                <a:lnTo>
                  <a:pt x="31179" y="24930"/>
                </a:lnTo>
                <a:lnTo>
                  <a:pt x="27330" y="24930"/>
                </a:lnTo>
                <a:lnTo>
                  <a:pt x="24270" y="25081"/>
                </a:lnTo>
                <a:lnTo>
                  <a:pt x="25487" y="33285"/>
                </a:lnTo>
                <a:lnTo>
                  <a:pt x="30124" y="33882"/>
                </a:lnTo>
                <a:lnTo>
                  <a:pt x="33526" y="36283"/>
                </a:lnTo>
                <a:lnTo>
                  <a:pt x="35916" y="39825"/>
                </a:lnTo>
                <a:lnTo>
                  <a:pt x="37670" y="44056"/>
                </a:lnTo>
                <a:lnTo>
                  <a:pt x="38073" y="46609"/>
                </a:lnTo>
                <a:lnTo>
                  <a:pt x="38494" y="49146"/>
                </a:lnTo>
                <a:lnTo>
                  <a:pt x="38710" y="51789"/>
                </a:lnTo>
                <a:lnTo>
                  <a:pt x="38710" y="54493"/>
                </a:lnTo>
                <a:lnTo>
                  <a:pt x="38455" y="59420"/>
                </a:lnTo>
                <a:lnTo>
                  <a:pt x="37465" y="64249"/>
                </a:lnTo>
                <a:lnTo>
                  <a:pt x="35596" y="68374"/>
                </a:lnTo>
                <a:lnTo>
                  <a:pt x="33098" y="71866"/>
                </a:lnTo>
                <a:lnTo>
                  <a:pt x="29616" y="74231"/>
                </a:lnTo>
                <a:lnTo>
                  <a:pt x="25069" y="74825"/>
                </a:lnTo>
                <a:lnTo>
                  <a:pt x="22428" y="74825"/>
                </a:lnTo>
                <a:lnTo>
                  <a:pt x="19875" y="73964"/>
                </a:lnTo>
                <a:lnTo>
                  <a:pt x="22719" y="83018"/>
                </a:lnTo>
                <a:lnTo>
                  <a:pt x="25984" y="83185"/>
                </a:lnTo>
                <a:lnTo>
                  <a:pt x="29627" y="83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5163022" y="5337507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43"/>
                </a:moveTo>
                <a:lnTo>
                  <a:pt x="48323" y="18392"/>
                </a:lnTo>
                <a:lnTo>
                  <a:pt x="47448" y="15342"/>
                </a:lnTo>
                <a:lnTo>
                  <a:pt x="46559" y="12308"/>
                </a:lnTo>
                <a:lnTo>
                  <a:pt x="45172" y="9655"/>
                </a:lnTo>
                <a:lnTo>
                  <a:pt x="43294" y="7393"/>
                </a:lnTo>
                <a:lnTo>
                  <a:pt x="39002" y="3341"/>
                </a:lnTo>
                <a:lnTo>
                  <a:pt x="36079" y="2009"/>
                </a:lnTo>
                <a:lnTo>
                  <a:pt x="33145" y="662"/>
                </a:lnTo>
                <a:lnTo>
                  <a:pt x="29603" y="0"/>
                </a:lnTo>
                <a:lnTo>
                  <a:pt x="21553" y="0"/>
                </a:lnTo>
                <a:lnTo>
                  <a:pt x="18046" y="673"/>
                </a:lnTo>
                <a:lnTo>
                  <a:pt x="14897" y="2019"/>
                </a:lnTo>
                <a:lnTo>
                  <a:pt x="11747" y="3390"/>
                </a:lnTo>
                <a:lnTo>
                  <a:pt x="9079" y="5323"/>
                </a:lnTo>
                <a:lnTo>
                  <a:pt x="10069" y="23980"/>
                </a:lnTo>
                <a:lnTo>
                  <a:pt x="10515" y="19749"/>
                </a:lnTo>
                <a:lnTo>
                  <a:pt x="11861" y="15774"/>
                </a:lnTo>
                <a:lnTo>
                  <a:pt x="14033" y="12550"/>
                </a:lnTo>
                <a:lnTo>
                  <a:pt x="16790" y="9867"/>
                </a:lnTo>
                <a:lnTo>
                  <a:pt x="20422" y="8053"/>
                </a:lnTo>
                <a:lnTo>
                  <a:pt x="24945" y="7595"/>
                </a:lnTo>
                <a:lnTo>
                  <a:pt x="29653" y="7595"/>
                </a:lnTo>
                <a:lnTo>
                  <a:pt x="33199" y="9057"/>
                </a:lnTo>
                <a:lnTo>
                  <a:pt x="35571" y="11965"/>
                </a:lnTo>
                <a:lnTo>
                  <a:pt x="37973" y="14860"/>
                </a:lnTo>
                <a:lnTo>
                  <a:pt x="39118" y="18874"/>
                </a:lnTo>
                <a:lnTo>
                  <a:pt x="38987" y="23980"/>
                </a:lnTo>
                <a:lnTo>
                  <a:pt x="44982" y="31115"/>
                </a:lnTo>
                <a:lnTo>
                  <a:pt x="48388" y="29490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54">
                <a:moveTo>
                  <a:pt x="0" y="29401"/>
                </a:moveTo>
                <a:lnTo>
                  <a:pt x="0" y="34189"/>
                </a:lnTo>
                <a:lnTo>
                  <a:pt x="572" y="38393"/>
                </a:lnTo>
                <a:lnTo>
                  <a:pt x="1689" y="42001"/>
                </a:lnTo>
                <a:lnTo>
                  <a:pt x="2833" y="45619"/>
                </a:lnTo>
                <a:lnTo>
                  <a:pt x="4522" y="48618"/>
                </a:lnTo>
                <a:lnTo>
                  <a:pt x="9004" y="53406"/>
                </a:lnTo>
                <a:lnTo>
                  <a:pt x="11761" y="55220"/>
                </a:lnTo>
                <a:lnTo>
                  <a:pt x="15038" y="56441"/>
                </a:lnTo>
                <a:lnTo>
                  <a:pt x="18327" y="57646"/>
                </a:lnTo>
                <a:lnTo>
                  <a:pt x="22147" y="58254"/>
                </a:lnTo>
                <a:lnTo>
                  <a:pt x="26503" y="58254"/>
                </a:lnTo>
                <a:lnTo>
                  <a:pt x="31381" y="58078"/>
                </a:lnTo>
                <a:lnTo>
                  <a:pt x="35812" y="57330"/>
                </a:lnTo>
                <a:lnTo>
                  <a:pt x="39460" y="56441"/>
                </a:lnTo>
                <a:lnTo>
                  <a:pt x="43585" y="54993"/>
                </a:lnTo>
                <a:lnTo>
                  <a:pt x="46379" y="52175"/>
                </a:lnTo>
                <a:lnTo>
                  <a:pt x="46534" y="49432"/>
                </a:lnTo>
                <a:lnTo>
                  <a:pt x="44463" y="46367"/>
                </a:lnTo>
                <a:lnTo>
                  <a:pt x="41897" y="47397"/>
                </a:lnTo>
                <a:lnTo>
                  <a:pt x="39269" y="48362"/>
                </a:lnTo>
                <a:lnTo>
                  <a:pt x="36130" y="49342"/>
                </a:lnTo>
                <a:lnTo>
                  <a:pt x="32180" y="50166"/>
                </a:lnTo>
                <a:lnTo>
                  <a:pt x="27406" y="50370"/>
                </a:lnTo>
                <a:lnTo>
                  <a:pt x="24217" y="50370"/>
                </a:lnTo>
                <a:lnTo>
                  <a:pt x="21513" y="49924"/>
                </a:lnTo>
                <a:lnTo>
                  <a:pt x="17082" y="48110"/>
                </a:lnTo>
                <a:lnTo>
                  <a:pt x="13907" y="45125"/>
                </a:lnTo>
                <a:lnTo>
                  <a:pt x="11545" y="41414"/>
                </a:lnTo>
                <a:lnTo>
                  <a:pt x="10364" y="36705"/>
                </a:lnTo>
                <a:lnTo>
                  <a:pt x="10069" y="34048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7" y="23980"/>
                </a:lnTo>
                <a:lnTo>
                  <a:pt x="10069" y="23980"/>
                </a:lnTo>
                <a:lnTo>
                  <a:pt x="9079" y="5323"/>
                </a:lnTo>
                <a:lnTo>
                  <a:pt x="6858" y="7862"/>
                </a:lnTo>
                <a:lnTo>
                  <a:pt x="4636" y="10403"/>
                </a:lnTo>
                <a:lnTo>
                  <a:pt x="2934" y="13488"/>
                </a:lnTo>
                <a:lnTo>
                  <a:pt x="1753" y="17106"/>
                </a:lnTo>
                <a:lnTo>
                  <a:pt x="582" y="20739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5226227" y="5337511"/>
            <a:ext cx="45669" cy="57505"/>
          </a:xfrm>
          <a:custGeom>
            <a:avLst/>
            <a:gdLst/>
            <a:ahLst/>
            <a:cxnLst/>
            <a:rect l="l" t="t" r="r" b="b"/>
            <a:pathLst>
              <a:path w="45669" h="57505">
                <a:moveTo>
                  <a:pt x="35942" y="24624"/>
                </a:moveTo>
                <a:lnTo>
                  <a:pt x="35942" y="55662"/>
                </a:lnTo>
                <a:lnTo>
                  <a:pt x="37299" y="57175"/>
                </a:lnTo>
                <a:lnTo>
                  <a:pt x="39856" y="57505"/>
                </a:lnTo>
                <a:lnTo>
                  <a:pt x="42558" y="57452"/>
                </a:lnTo>
                <a:lnTo>
                  <a:pt x="45669" y="55662"/>
                </a:lnTo>
                <a:lnTo>
                  <a:pt x="45669" y="19557"/>
                </a:lnTo>
                <a:lnTo>
                  <a:pt x="45342" y="16318"/>
                </a:lnTo>
                <a:lnTo>
                  <a:pt x="44693" y="13625"/>
                </a:lnTo>
                <a:lnTo>
                  <a:pt x="44046" y="10947"/>
                </a:lnTo>
                <a:lnTo>
                  <a:pt x="41479" y="6602"/>
                </a:lnTo>
                <a:lnTo>
                  <a:pt x="38037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78" y="773"/>
                </a:lnTo>
                <a:lnTo>
                  <a:pt x="17719" y="2321"/>
                </a:lnTo>
                <a:lnTo>
                  <a:pt x="14745" y="3873"/>
                </a:lnTo>
                <a:lnTo>
                  <a:pt x="11775" y="6310"/>
                </a:lnTo>
                <a:lnTo>
                  <a:pt x="8790" y="9662"/>
                </a:lnTo>
                <a:lnTo>
                  <a:pt x="8790" y="2641"/>
                </a:lnTo>
                <a:lnTo>
                  <a:pt x="8575" y="1854"/>
                </a:lnTo>
                <a:lnTo>
                  <a:pt x="6008" y="863"/>
                </a:lnTo>
                <a:lnTo>
                  <a:pt x="2793" y="863"/>
                </a:lnTo>
                <a:lnTo>
                  <a:pt x="0" y="2641"/>
                </a:lnTo>
                <a:lnTo>
                  <a:pt x="0" y="55662"/>
                </a:lnTo>
                <a:lnTo>
                  <a:pt x="979" y="57020"/>
                </a:lnTo>
                <a:lnTo>
                  <a:pt x="3898" y="57505"/>
                </a:lnTo>
                <a:lnTo>
                  <a:pt x="6631" y="57452"/>
                </a:lnTo>
                <a:lnTo>
                  <a:pt x="9730" y="55662"/>
                </a:lnTo>
                <a:lnTo>
                  <a:pt x="9730" y="18615"/>
                </a:lnTo>
                <a:lnTo>
                  <a:pt x="12395" y="15264"/>
                </a:lnTo>
                <a:lnTo>
                  <a:pt x="14950" y="12736"/>
                </a:lnTo>
                <a:lnTo>
                  <a:pt x="17387" y="11008"/>
                </a:lnTo>
                <a:lnTo>
                  <a:pt x="22251" y="8420"/>
                </a:lnTo>
                <a:lnTo>
                  <a:pt x="26582" y="8420"/>
                </a:lnTo>
                <a:lnTo>
                  <a:pt x="29667" y="9471"/>
                </a:lnTo>
                <a:lnTo>
                  <a:pt x="32270" y="11214"/>
                </a:lnTo>
                <a:lnTo>
                  <a:pt x="34074" y="13881"/>
                </a:lnTo>
                <a:lnTo>
                  <a:pt x="35243" y="17308"/>
                </a:lnTo>
                <a:lnTo>
                  <a:pt x="35942" y="21588"/>
                </a:lnTo>
                <a:lnTo>
                  <a:pt x="35942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5284306" y="5337507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43"/>
                </a:moveTo>
                <a:lnTo>
                  <a:pt x="48323" y="18392"/>
                </a:lnTo>
                <a:lnTo>
                  <a:pt x="47444" y="15342"/>
                </a:lnTo>
                <a:lnTo>
                  <a:pt x="46569" y="12308"/>
                </a:lnTo>
                <a:lnTo>
                  <a:pt x="45173" y="9655"/>
                </a:lnTo>
                <a:lnTo>
                  <a:pt x="43294" y="7393"/>
                </a:lnTo>
                <a:lnTo>
                  <a:pt x="38999" y="3341"/>
                </a:lnTo>
                <a:lnTo>
                  <a:pt x="36079" y="2009"/>
                </a:lnTo>
                <a:lnTo>
                  <a:pt x="33145" y="662"/>
                </a:lnTo>
                <a:lnTo>
                  <a:pt x="29603" y="0"/>
                </a:lnTo>
                <a:lnTo>
                  <a:pt x="21550" y="0"/>
                </a:lnTo>
                <a:lnTo>
                  <a:pt x="18047" y="673"/>
                </a:lnTo>
                <a:lnTo>
                  <a:pt x="14908" y="2019"/>
                </a:lnTo>
                <a:lnTo>
                  <a:pt x="11747" y="3390"/>
                </a:lnTo>
                <a:lnTo>
                  <a:pt x="9079" y="5323"/>
                </a:lnTo>
                <a:lnTo>
                  <a:pt x="10069" y="23980"/>
                </a:lnTo>
                <a:lnTo>
                  <a:pt x="10527" y="19749"/>
                </a:lnTo>
                <a:lnTo>
                  <a:pt x="11859" y="15774"/>
                </a:lnTo>
                <a:lnTo>
                  <a:pt x="14033" y="12550"/>
                </a:lnTo>
                <a:lnTo>
                  <a:pt x="16786" y="9867"/>
                </a:lnTo>
                <a:lnTo>
                  <a:pt x="20420" y="8053"/>
                </a:lnTo>
                <a:lnTo>
                  <a:pt x="24955" y="7595"/>
                </a:lnTo>
                <a:lnTo>
                  <a:pt x="29653" y="7595"/>
                </a:lnTo>
                <a:lnTo>
                  <a:pt x="33196" y="9057"/>
                </a:lnTo>
                <a:lnTo>
                  <a:pt x="35572" y="11965"/>
                </a:lnTo>
                <a:lnTo>
                  <a:pt x="37972" y="14860"/>
                </a:lnTo>
                <a:lnTo>
                  <a:pt x="39114" y="18874"/>
                </a:lnTo>
                <a:lnTo>
                  <a:pt x="38988" y="23980"/>
                </a:lnTo>
                <a:lnTo>
                  <a:pt x="44982" y="31115"/>
                </a:lnTo>
                <a:lnTo>
                  <a:pt x="48384" y="29490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54">
                <a:moveTo>
                  <a:pt x="0" y="29401"/>
                </a:moveTo>
                <a:lnTo>
                  <a:pt x="0" y="34189"/>
                </a:lnTo>
                <a:lnTo>
                  <a:pt x="568" y="38393"/>
                </a:lnTo>
                <a:lnTo>
                  <a:pt x="1699" y="42001"/>
                </a:lnTo>
                <a:lnTo>
                  <a:pt x="2830" y="45619"/>
                </a:lnTo>
                <a:lnTo>
                  <a:pt x="4532" y="48618"/>
                </a:lnTo>
                <a:lnTo>
                  <a:pt x="9014" y="53406"/>
                </a:lnTo>
                <a:lnTo>
                  <a:pt x="11757" y="55220"/>
                </a:lnTo>
                <a:lnTo>
                  <a:pt x="15034" y="56441"/>
                </a:lnTo>
                <a:lnTo>
                  <a:pt x="18324" y="57646"/>
                </a:lnTo>
                <a:lnTo>
                  <a:pt x="22147" y="58254"/>
                </a:lnTo>
                <a:lnTo>
                  <a:pt x="26503" y="58254"/>
                </a:lnTo>
                <a:lnTo>
                  <a:pt x="31381" y="58078"/>
                </a:lnTo>
                <a:lnTo>
                  <a:pt x="35824" y="57330"/>
                </a:lnTo>
                <a:lnTo>
                  <a:pt x="39456" y="56441"/>
                </a:lnTo>
                <a:lnTo>
                  <a:pt x="43586" y="54993"/>
                </a:lnTo>
                <a:lnTo>
                  <a:pt x="46379" y="52175"/>
                </a:lnTo>
                <a:lnTo>
                  <a:pt x="46530" y="49432"/>
                </a:lnTo>
                <a:lnTo>
                  <a:pt x="44460" y="46367"/>
                </a:lnTo>
                <a:lnTo>
                  <a:pt x="41897" y="47397"/>
                </a:lnTo>
                <a:lnTo>
                  <a:pt x="39265" y="48362"/>
                </a:lnTo>
                <a:lnTo>
                  <a:pt x="36130" y="49342"/>
                </a:lnTo>
                <a:lnTo>
                  <a:pt x="32180" y="50166"/>
                </a:lnTo>
                <a:lnTo>
                  <a:pt x="27418" y="50370"/>
                </a:lnTo>
                <a:lnTo>
                  <a:pt x="24217" y="50370"/>
                </a:lnTo>
                <a:lnTo>
                  <a:pt x="21513" y="49924"/>
                </a:lnTo>
                <a:lnTo>
                  <a:pt x="17078" y="48110"/>
                </a:lnTo>
                <a:lnTo>
                  <a:pt x="13903" y="45125"/>
                </a:lnTo>
                <a:lnTo>
                  <a:pt x="11541" y="41414"/>
                </a:lnTo>
                <a:lnTo>
                  <a:pt x="10361" y="36705"/>
                </a:lnTo>
                <a:lnTo>
                  <a:pt x="10069" y="34048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8" y="23980"/>
                </a:lnTo>
                <a:lnTo>
                  <a:pt x="10069" y="23980"/>
                </a:lnTo>
                <a:lnTo>
                  <a:pt x="9079" y="5323"/>
                </a:lnTo>
                <a:lnTo>
                  <a:pt x="6857" y="7862"/>
                </a:lnTo>
                <a:lnTo>
                  <a:pt x="4634" y="10403"/>
                </a:lnTo>
                <a:lnTo>
                  <a:pt x="2931" y="13488"/>
                </a:lnTo>
                <a:lnTo>
                  <a:pt x="1750" y="17106"/>
                </a:lnTo>
                <a:lnTo>
                  <a:pt x="584" y="20739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5338785" y="5312177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33" y="31929"/>
                </a:moveTo>
                <a:lnTo>
                  <a:pt x="32882" y="29146"/>
                </a:lnTo>
                <a:lnTo>
                  <a:pt x="30977" y="26456"/>
                </a:lnTo>
                <a:lnTo>
                  <a:pt x="19152" y="26456"/>
                </a:lnTo>
                <a:lnTo>
                  <a:pt x="19152" y="20675"/>
                </a:lnTo>
                <a:lnTo>
                  <a:pt x="19282" y="16474"/>
                </a:lnTo>
                <a:lnTo>
                  <a:pt x="19825" y="13284"/>
                </a:lnTo>
                <a:lnTo>
                  <a:pt x="21539" y="9983"/>
                </a:lnTo>
                <a:lnTo>
                  <a:pt x="24411" y="8305"/>
                </a:lnTo>
                <a:lnTo>
                  <a:pt x="27104" y="8064"/>
                </a:lnTo>
                <a:lnTo>
                  <a:pt x="29898" y="8331"/>
                </a:lnTo>
                <a:lnTo>
                  <a:pt x="32576" y="9133"/>
                </a:lnTo>
                <a:lnTo>
                  <a:pt x="35600" y="8802"/>
                </a:lnTo>
                <a:lnTo>
                  <a:pt x="35877" y="6184"/>
                </a:lnTo>
                <a:lnTo>
                  <a:pt x="35841" y="4803"/>
                </a:lnTo>
                <a:lnTo>
                  <a:pt x="34635" y="1767"/>
                </a:lnTo>
                <a:lnTo>
                  <a:pt x="31752" y="637"/>
                </a:lnTo>
                <a:lnTo>
                  <a:pt x="29160" y="115"/>
                </a:lnTo>
                <a:lnTo>
                  <a:pt x="23533" y="0"/>
                </a:lnTo>
                <a:lnTo>
                  <a:pt x="21021" y="407"/>
                </a:lnTo>
                <a:lnTo>
                  <a:pt x="16739" y="2009"/>
                </a:lnTo>
                <a:lnTo>
                  <a:pt x="13539" y="4942"/>
                </a:lnTo>
                <a:lnTo>
                  <a:pt x="11088" y="8802"/>
                </a:lnTo>
                <a:lnTo>
                  <a:pt x="10389" y="11455"/>
                </a:lnTo>
                <a:lnTo>
                  <a:pt x="9705" y="14112"/>
                </a:lnTo>
                <a:lnTo>
                  <a:pt x="9359" y="17287"/>
                </a:lnTo>
                <a:lnTo>
                  <a:pt x="9359" y="26456"/>
                </a:lnTo>
                <a:lnTo>
                  <a:pt x="1285" y="26517"/>
                </a:lnTo>
                <a:lnTo>
                  <a:pt x="39" y="29146"/>
                </a:lnTo>
                <a:lnTo>
                  <a:pt x="0" y="31929"/>
                </a:lnTo>
                <a:lnTo>
                  <a:pt x="1879" y="34521"/>
                </a:lnTo>
                <a:lnTo>
                  <a:pt x="9359" y="34521"/>
                </a:lnTo>
                <a:lnTo>
                  <a:pt x="9359" y="81000"/>
                </a:lnTo>
                <a:lnTo>
                  <a:pt x="10756" y="82511"/>
                </a:lnTo>
                <a:lnTo>
                  <a:pt x="13309" y="82829"/>
                </a:lnTo>
                <a:lnTo>
                  <a:pt x="16600" y="82703"/>
                </a:lnTo>
                <a:lnTo>
                  <a:pt x="19152" y="81000"/>
                </a:lnTo>
                <a:lnTo>
                  <a:pt x="19152" y="34521"/>
                </a:lnTo>
                <a:lnTo>
                  <a:pt x="31572" y="34521"/>
                </a:lnTo>
                <a:lnTo>
                  <a:pt x="32933" y="31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5381279" y="5316480"/>
            <a:ext cx="12016" cy="78536"/>
          </a:xfrm>
          <a:custGeom>
            <a:avLst/>
            <a:gdLst/>
            <a:ahLst/>
            <a:cxnLst/>
            <a:rect l="l" t="t" r="r" b="b"/>
            <a:pathLst>
              <a:path w="12016" h="78536">
                <a:moveTo>
                  <a:pt x="0" y="5892"/>
                </a:moveTo>
                <a:lnTo>
                  <a:pt x="421" y="9651"/>
                </a:lnTo>
                <a:lnTo>
                  <a:pt x="3672" y="11656"/>
                </a:lnTo>
                <a:lnTo>
                  <a:pt x="8254" y="11656"/>
                </a:lnTo>
                <a:lnTo>
                  <a:pt x="11584" y="9601"/>
                </a:lnTo>
                <a:lnTo>
                  <a:pt x="12016" y="5763"/>
                </a:lnTo>
                <a:lnTo>
                  <a:pt x="11584" y="2005"/>
                </a:lnTo>
                <a:lnTo>
                  <a:pt x="8335" y="0"/>
                </a:lnTo>
                <a:lnTo>
                  <a:pt x="3747" y="0"/>
                </a:lnTo>
                <a:lnTo>
                  <a:pt x="421" y="2054"/>
                </a:lnTo>
                <a:lnTo>
                  <a:pt x="0" y="5892"/>
                </a:lnTo>
                <a:close/>
              </a:path>
              <a:path w="12016" h="78536">
                <a:moveTo>
                  <a:pt x="1170" y="23672"/>
                </a:moveTo>
                <a:lnTo>
                  <a:pt x="1170" y="76694"/>
                </a:lnTo>
                <a:lnTo>
                  <a:pt x="2146" y="78051"/>
                </a:lnTo>
                <a:lnTo>
                  <a:pt x="5054" y="78536"/>
                </a:lnTo>
                <a:lnTo>
                  <a:pt x="7787" y="78483"/>
                </a:lnTo>
                <a:lnTo>
                  <a:pt x="10886" y="76694"/>
                </a:lnTo>
                <a:lnTo>
                  <a:pt x="10886" y="23672"/>
                </a:lnTo>
                <a:lnTo>
                  <a:pt x="9540" y="22161"/>
                </a:lnTo>
                <a:lnTo>
                  <a:pt x="6973" y="21855"/>
                </a:lnTo>
                <a:lnTo>
                  <a:pt x="4269" y="21894"/>
                </a:lnTo>
                <a:lnTo>
                  <a:pt x="1170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5402675" y="5324129"/>
            <a:ext cx="34641" cy="71525"/>
          </a:xfrm>
          <a:custGeom>
            <a:avLst/>
            <a:gdLst/>
            <a:ahLst/>
            <a:cxnLst/>
            <a:rect l="l" t="t" r="r" b="b"/>
            <a:pathLst>
              <a:path w="34641" h="71525">
                <a:moveTo>
                  <a:pt x="12484" y="50"/>
                </a:moveTo>
                <a:lnTo>
                  <a:pt x="9373" y="1891"/>
                </a:lnTo>
                <a:lnTo>
                  <a:pt x="9373" y="14500"/>
                </a:lnTo>
                <a:lnTo>
                  <a:pt x="1410" y="14565"/>
                </a:lnTo>
                <a:lnTo>
                  <a:pt x="49" y="17194"/>
                </a:lnTo>
                <a:lnTo>
                  <a:pt x="0" y="19977"/>
                </a:lnTo>
                <a:lnTo>
                  <a:pt x="1954" y="22565"/>
                </a:lnTo>
                <a:lnTo>
                  <a:pt x="9373" y="22565"/>
                </a:lnTo>
                <a:lnTo>
                  <a:pt x="9373" y="56614"/>
                </a:lnTo>
                <a:lnTo>
                  <a:pt x="9650" y="59282"/>
                </a:lnTo>
                <a:lnTo>
                  <a:pt x="10223" y="61542"/>
                </a:lnTo>
                <a:lnTo>
                  <a:pt x="11710" y="65657"/>
                </a:lnTo>
                <a:lnTo>
                  <a:pt x="14222" y="68605"/>
                </a:lnTo>
                <a:lnTo>
                  <a:pt x="17805" y="70434"/>
                </a:lnTo>
                <a:lnTo>
                  <a:pt x="22124" y="71525"/>
                </a:lnTo>
                <a:lnTo>
                  <a:pt x="25764" y="71525"/>
                </a:lnTo>
                <a:lnTo>
                  <a:pt x="28482" y="71234"/>
                </a:lnTo>
                <a:lnTo>
                  <a:pt x="31658" y="70510"/>
                </a:lnTo>
                <a:lnTo>
                  <a:pt x="34401" y="67867"/>
                </a:lnTo>
                <a:lnTo>
                  <a:pt x="34641" y="65163"/>
                </a:lnTo>
                <a:lnTo>
                  <a:pt x="34641" y="64451"/>
                </a:lnTo>
                <a:lnTo>
                  <a:pt x="32230" y="61833"/>
                </a:lnTo>
                <a:lnTo>
                  <a:pt x="29624" y="62787"/>
                </a:lnTo>
                <a:lnTo>
                  <a:pt x="26513" y="63220"/>
                </a:lnTo>
                <a:lnTo>
                  <a:pt x="23733" y="63220"/>
                </a:lnTo>
                <a:lnTo>
                  <a:pt x="21794" y="62280"/>
                </a:lnTo>
                <a:lnTo>
                  <a:pt x="19634" y="58546"/>
                </a:lnTo>
                <a:lnTo>
                  <a:pt x="19086" y="55803"/>
                </a:lnTo>
                <a:lnTo>
                  <a:pt x="19086" y="22565"/>
                </a:lnTo>
                <a:lnTo>
                  <a:pt x="33295" y="22565"/>
                </a:lnTo>
                <a:lnTo>
                  <a:pt x="34641" y="19977"/>
                </a:lnTo>
                <a:lnTo>
                  <a:pt x="34602" y="17194"/>
                </a:lnTo>
                <a:lnTo>
                  <a:pt x="32698" y="14500"/>
                </a:lnTo>
                <a:lnTo>
                  <a:pt x="19086" y="14500"/>
                </a:lnTo>
                <a:lnTo>
                  <a:pt x="19086" y="1891"/>
                </a:lnTo>
                <a:lnTo>
                  <a:pt x="17740" y="327"/>
                </a:lnTo>
                <a:lnTo>
                  <a:pt x="15187" y="0"/>
                </a:lnTo>
                <a:lnTo>
                  <a:pt x="12484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5473346" y="5337507"/>
            <a:ext cx="53019" cy="58254"/>
          </a:xfrm>
          <a:custGeom>
            <a:avLst/>
            <a:gdLst/>
            <a:ahLst/>
            <a:cxnLst/>
            <a:rect l="l" t="t" r="r" b="b"/>
            <a:pathLst>
              <a:path w="53019" h="58254">
                <a:moveTo>
                  <a:pt x="532" y="38112"/>
                </a:moveTo>
                <a:lnTo>
                  <a:pt x="1587" y="41659"/>
                </a:lnTo>
                <a:lnTo>
                  <a:pt x="2653" y="45186"/>
                </a:lnTo>
                <a:lnTo>
                  <a:pt x="4265" y="48186"/>
                </a:lnTo>
                <a:lnTo>
                  <a:pt x="8581" y="53139"/>
                </a:lnTo>
                <a:lnTo>
                  <a:pt x="11289" y="55018"/>
                </a:lnTo>
                <a:lnTo>
                  <a:pt x="10882" y="37174"/>
                </a:lnTo>
                <a:lnTo>
                  <a:pt x="10349" y="34621"/>
                </a:lnTo>
                <a:lnTo>
                  <a:pt x="10068" y="31892"/>
                </a:lnTo>
                <a:lnTo>
                  <a:pt x="10068" y="25960"/>
                </a:lnTo>
                <a:lnTo>
                  <a:pt x="10400" y="23166"/>
                </a:lnTo>
                <a:lnTo>
                  <a:pt x="11047" y="20613"/>
                </a:lnTo>
                <a:lnTo>
                  <a:pt x="11706" y="18060"/>
                </a:lnTo>
                <a:lnTo>
                  <a:pt x="12711" y="15850"/>
                </a:lnTo>
                <a:lnTo>
                  <a:pt x="15403" y="12117"/>
                </a:lnTo>
                <a:lnTo>
                  <a:pt x="19202" y="9665"/>
                </a:lnTo>
                <a:lnTo>
                  <a:pt x="23759" y="8129"/>
                </a:lnTo>
                <a:lnTo>
                  <a:pt x="29792" y="8129"/>
                </a:lnTo>
                <a:lnTo>
                  <a:pt x="32406" y="8686"/>
                </a:lnTo>
                <a:lnTo>
                  <a:pt x="36611" y="10937"/>
                </a:lnTo>
                <a:lnTo>
                  <a:pt x="39505" y="14378"/>
                </a:lnTo>
                <a:lnTo>
                  <a:pt x="41615" y="18529"/>
                </a:lnTo>
                <a:lnTo>
                  <a:pt x="42148" y="21085"/>
                </a:lnTo>
                <a:lnTo>
                  <a:pt x="42680" y="23648"/>
                </a:lnTo>
                <a:lnTo>
                  <a:pt x="42951" y="26355"/>
                </a:lnTo>
                <a:lnTo>
                  <a:pt x="42951" y="32284"/>
                </a:lnTo>
                <a:lnTo>
                  <a:pt x="42630" y="35092"/>
                </a:lnTo>
                <a:lnTo>
                  <a:pt x="41997" y="37645"/>
                </a:lnTo>
                <a:lnTo>
                  <a:pt x="41363" y="40198"/>
                </a:lnTo>
                <a:lnTo>
                  <a:pt x="40369" y="42393"/>
                </a:lnTo>
                <a:lnTo>
                  <a:pt x="37677" y="46090"/>
                </a:lnTo>
                <a:lnTo>
                  <a:pt x="33856" y="48541"/>
                </a:lnTo>
                <a:lnTo>
                  <a:pt x="29270" y="50076"/>
                </a:lnTo>
                <a:lnTo>
                  <a:pt x="30401" y="58254"/>
                </a:lnTo>
                <a:lnTo>
                  <a:pt x="34339" y="57531"/>
                </a:lnTo>
                <a:lnTo>
                  <a:pt x="37730" y="56045"/>
                </a:lnTo>
                <a:lnTo>
                  <a:pt x="41122" y="54587"/>
                </a:lnTo>
                <a:lnTo>
                  <a:pt x="43952" y="52527"/>
                </a:lnTo>
                <a:lnTo>
                  <a:pt x="46212" y="49899"/>
                </a:lnTo>
                <a:lnTo>
                  <a:pt x="48487" y="47271"/>
                </a:lnTo>
                <a:lnTo>
                  <a:pt x="50176" y="44132"/>
                </a:lnTo>
                <a:lnTo>
                  <a:pt x="51306" y="40500"/>
                </a:lnTo>
                <a:lnTo>
                  <a:pt x="52448" y="36870"/>
                </a:lnTo>
                <a:lnTo>
                  <a:pt x="53019" y="32893"/>
                </a:lnTo>
                <a:lnTo>
                  <a:pt x="53019" y="24145"/>
                </a:lnTo>
                <a:lnTo>
                  <a:pt x="52487" y="20142"/>
                </a:lnTo>
                <a:lnTo>
                  <a:pt x="51393" y="16614"/>
                </a:lnTo>
                <a:lnTo>
                  <a:pt x="50316" y="13082"/>
                </a:lnTo>
                <a:lnTo>
                  <a:pt x="48703" y="10072"/>
                </a:lnTo>
                <a:lnTo>
                  <a:pt x="44372" y="5133"/>
                </a:lnTo>
                <a:lnTo>
                  <a:pt x="41680" y="3239"/>
                </a:lnTo>
                <a:lnTo>
                  <a:pt x="38454" y="194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198" y="2174"/>
                </a:lnTo>
                <a:lnTo>
                  <a:pt x="11822" y="3632"/>
                </a:lnTo>
                <a:lnTo>
                  <a:pt x="9003" y="5676"/>
                </a:lnTo>
                <a:lnTo>
                  <a:pt x="6742" y="8308"/>
                </a:lnTo>
                <a:lnTo>
                  <a:pt x="4491" y="10947"/>
                </a:lnTo>
                <a:lnTo>
                  <a:pt x="2804" y="14072"/>
                </a:lnTo>
                <a:lnTo>
                  <a:pt x="1687" y="17705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19" h="58254">
                <a:moveTo>
                  <a:pt x="13561" y="43855"/>
                </a:moveTo>
                <a:lnTo>
                  <a:pt x="11414" y="39725"/>
                </a:lnTo>
                <a:lnTo>
                  <a:pt x="10882" y="37174"/>
                </a:lnTo>
                <a:lnTo>
                  <a:pt x="11289" y="55018"/>
                </a:lnTo>
                <a:lnTo>
                  <a:pt x="14524" y="56325"/>
                </a:lnTo>
                <a:lnTo>
                  <a:pt x="17766" y="57607"/>
                </a:lnTo>
                <a:lnTo>
                  <a:pt x="21563" y="58254"/>
                </a:lnTo>
                <a:lnTo>
                  <a:pt x="30401" y="58254"/>
                </a:lnTo>
                <a:lnTo>
                  <a:pt x="29270" y="50076"/>
                </a:lnTo>
                <a:lnTo>
                  <a:pt x="23291" y="50076"/>
                </a:lnTo>
                <a:lnTo>
                  <a:pt x="20674" y="49518"/>
                </a:lnTo>
                <a:lnTo>
                  <a:pt x="16469" y="47271"/>
                </a:lnTo>
                <a:lnTo>
                  <a:pt x="13561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5533721" y="5312177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43" y="31929"/>
                </a:moveTo>
                <a:lnTo>
                  <a:pt x="32894" y="29146"/>
                </a:lnTo>
                <a:lnTo>
                  <a:pt x="30989" y="26456"/>
                </a:lnTo>
                <a:lnTo>
                  <a:pt x="19152" y="26456"/>
                </a:lnTo>
                <a:lnTo>
                  <a:pt x="19278" y="16474"/>
                </a:lnTo>
                <a:lnTo>
                  <a:pt x="19839" y="13284"/>
                </a:lnTo>
                <a:lnTo>
                  <a:pt x="21539" y="9983"/>
                </a:lnTo>
                <a:lnTo>
                  <a:pt x="24411" y="8305"/>
                </a:lnTo>
                <a:lnTo>
                  <a:pt x="27104" y="8064"/>
                </a:lnTo>
                <a:lnTo>
                  <a:pt x="29898" y="8331"/>
                </a:lnTo>
                <a:lnTo>
                  <a:pt x="32576" y="9133"/>
                </a:lnTo>
                <a:lnTo>
                  <a:pt x="35600" y="8802"/>
                </a:lnTo>
                <a:lnTo>
                  <a:pt x="35877" y="6184"/>
                </a:lnTo>
                <a:lnTo>
                  <a:pt x="35853" y="4803"/>
                </a:lnTo>
                <a:lnTo>
                  <a:pt x="34636" y="1767"/>
                </a:lnTo>
                <a:lnTo>
                  <a:pt x="31762" y="637"/>
                </a:lnTo>
                <a:lnTo>
                  <a:pt x="29174" y="115"/>
                </a:lnTo>
                <a:lnTo>
                  <a:pt x="23548" y="0"/>
                </a:lnTo>
                <a:lnTo>
                  <a:pt x="21021" y="407"/>
                </a:lnTo>
                <a:lnTo>
                  <a:pt x="16741" y="2009"/>
                </a:lnTo>
                <a:lnTo>
                  <a:pt x="13550" y="4942"/>
                </a:lnTo>
                <a:lnTo>
                  <a:pt x="11088" y="8802"/>
                </a:lnTo>
                <a:lnTo>
                  <a:pt x="10405" y="11455"/>
                </a:lnTo>
                <a:lnTo>
                  <a:pt x="9706" y="14112"/>
                </a:lnTo>
                <a:lnTo>
                  <a:pt x="9375" y="17287"/>
                </a:lnTo>
                <a:lnTo>
                  <a:pt x="9375" y="26456"/>
                </a:lnTo>
                <a:lnTo>
                  <a:pt x="1296" y="26517"/>
                </a:lnTo>
                <a:lnTo>
                  <a:pt x="50" y="29146"/>
                </a:lnTo>
                <a:lnTo>
                  <a:pt x="0" y="31929"/>
                </a:lnTo>
                <a:lnTo>
                  <a:pt x="1879" y="34521"/>
                </a:lnTo>
                <a:lnTo>
                  <a:pt x="9375" y="34521"/>
                </a:lnTo>
                <a:lnTo>
                  <a:pt x="9375" y="81000"/>
                </a:lnTo>
                <a:lnTo>
                  <a:pt x="10772" y="82511"/>
                </a:lnTo>
                <a:lnTo>
                  <a:pt x="13323" y="82829"/>
                </a:lnTo>
                <a:lnTo>
                  <a:pt x="15991" y="82778"/>
                </a:lnTo>
                <a:lnTo>
                  <a:pt x="19152" y="81000"/>
                </a:lnTo>
                <a:lnTo>
                  <a:pt x="19152" y="34521"/>
                </a:lnTo>
                <a:lnTo>
                  <a:pt x="31572" y="34521"/>
                </a:lnTo>
                <a:lnTo>
                  <a:pt x="32943" y="31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5600343" y="5337507"/>
            <a:ext cx="53025" cy="58254"/>
          </a:xfrm>
          <a:custGeom>
            <a:avLst/>
            <a:gdLst/>
            <a:ahLst/>
            <a:cxnLst/>
            <a:rect l="l" t="t" r="r" b="b"/>
            <a:pathLst>
              <a:path w="53025" h="58254">
                <a:moveTo>
                  <a:pt x="537" y="38112"/>
                </a:moveTo>
                <a:lnTo>
                  <a:pt x="1587" y="41659"/>
                </a:lnTo>
                <a:lnTo>
                  <a:pt x="2656" y="45186"/>
                </a:lnTo>
                <a:lnTo>
                  <a:pt x="4269" y="48186"/>
                </a:lnTo>
                <a:lnTo>
                  <a:pt x="8586" y="53139"/>
                </a:lnTo>
                <a:lnTo>
                  <a:pt x="11294" y="55018"/>
                </a:lnTo>
                <a:lnTo>
                  <a:pt x="10886" y="37174"/>
                </a:lnTo>
                <a:lnTo>
                  <a:pt x="10350" y="34621"/>
                </a:lnTo>
                <a:lnTo>
                  <a:pt x="10073" y="31892"/>
                </a:lnTo>
                <a:lnTo>
                  <a:pt x="10073" y="25960"/>
                </a:lnTo>
                <a:lnTo>
                  <a:pt x="10403" y="23166"/>
                </a:lnTo>
                <a:lnTo>
                  <a:pt x="11052" y="20613"/>
                </a:lnTo>
                <a:lnTo>
                  <a:pt x="11710" y="18060"/>
                </a:lnTo>
                <a:lnTo>
                  <a:pt x="12715" y="15850"/>
                </a:lnTo>
                <a:lnTo>
                  <a:pt x="15408" y="12117"/>
                </a:lnTo>
                <a:lnTo>
                  <a:pt x="19202" y="9665"/>
                </a:lnTo>
                <a:lnTo>
                  <a:pt x="23764" y="8129"/>
                </a:lnTo>
                <a:lnTo>
                  <a:pt x="29798" y="8129"/>
                </a:lnTo>
                <a:lnTo>
                  <a:pt x="32411" y="8686"/>
                </a:lnTo>
                <a:lnTo>
                  <a:pt x="36616" y="10937"/>
                </a:lnTo>
                <a:lnTo>
                  <a:pt x="39510" y="14378"/>
                </a:lnTo>
                <a:lnTo>
                  <a:pt x="41620" y="18529"/>
                </a:lnTo>
                <a:lnTo>
                  <a:pt x="42152" y="21085"/>
                </a:lnTo>
                <a:lnTo>
                  <a:pt x="42685" y="23648"/>
                </a:lnTo>
                <a:lnTo>
                  <a:pt x="42952" y="26355"/>
                </a:lnTo>
                <a:lnTo>
                  <a:pt x="42952" y="32284"/>
                </a:lnTo>
                <a:lnTo>
                  <a:pt x="42635" y="35092"/>
                </a:lnTo>
                <a:lnTo>
                  <a:pt x="42001" y="37645"/>
                </a:lnTo>
                <a:lnTo>
                  <a:pt x="41363" y="40198"/>
                </a:lnTo>
                <a:lnTo>
                  <a:pt x="40374" y="42393"/>
                </a:lnTo>
                <a:lnTo>
                  <a:pt x="37682" y="46090"/>
                </a:lnTo>
                <a:lnTo>
                  <a:pt x="33858" y="48541"/>
                </a:lnTo>
                <a:lnTo>
                  <a:pt x="29276" y="50076"/>
                </a:lnTo>
                <a:lnTo>
                  <a:pt x="30406" y="58254"/>
                </a:lnTo>
                <a:lnTo>
                  <a:pt x="34340" y="57531"/>
                </a:lnTo>
                <a:lnTo>
                  <a:pt x="37731" y="56045"/>
                </a:lnTo>
                <a:lnTo>
                  <a:pt x="41123" y="54587"/>
                </a:lnTo>
                <a:lnTo>
                  <a:pt x="43955" y="52527"/>
                </a:lnTo>
                <a:lnTo>
                  <a:pt x="46217" y="49899"/>
                </a:lnTo>
                <a:lnTo>
                  <a:pt x="48488" y="47271"/>
                </a:lnTo>
                <a:lnTo>
                  <a:pt x="50180" y="44132"/>
                </a:lnTo>
                <a:lnTo>
                  <a:pt x="51311" y="40500"/>
                </a:lnTo>
                <a:lnTo>
                  <a:pt x="52452" y="36870"/>
                </a:lnTo>
                <a:lnTo>
                  <a:pt x="53025" y="32893"/>
                </a:lnTo>
                <a:lnTo>
                  <a:pt x="53025" y="24145"/>
                </a:lnTo>
                <a:lnTo>
                  <a:pt x="52491" y="20142"/>
                </a:lnTo>
                <a:lnTo>
                  <a:pt x="51398" y="16614"/>
                </a:lnTo>
                <a:lnTo>
                  <a:pt x="50317" y="13082"/>
                </a:lnTo>
                <a:lnTo>
                  <a:pt x="48704" y="10072"/>
                </a:lnTo>
                <a:lnTo>
                  <a:pt x="44373" y="5133"/>
                </a:lnTo>
                <a:lnTo>
                  <a:pt x="41685" y="3239"/>
                </a:lnTo>
                <a:lnTo>
                  <a:pt x="38455" y="1944"/>
                </a:lnTo>
                <a:lnTo>
                  <a:pt x="35204" y="647"/>
                </a:lnTo>
                <a:lnTo>
                  <a:pt x="31410" y="0"/>
                </a:lnTo>
                <a:lnTo>
                  <a:pt x="22532" y="0"/>
                </a:lnTo>
                <a:lnTo>
                  <a:pt x="18580" y="723"/>
                </a:lnTo>
                <a:lnTo>
                  <a:pt x="15203" y="2174"/>
                </a:lnTo>
                <a:lnTo>
                  <a:pt x="11826" y="3632"/>
                </a:lnTo>
                <a:lnTo>
                  <a:pt x="9008" y="5676"/>
                </a:lnTo>
                <a:lnTo>
                  <a:pt x="6746" y="8308"/>
                </a:lnTo>
                <a:lnTo>
                  <a:pt x="4497" y="10947"/>
                </a:lnTo>
                <a:lnTo>
                  <a:pt x="2807" y="14072"/>
                </a:lnTo>
                <a:lnTo>
                  <a:pt x="1692" y="17705"/>
                </a:lnTo>
                <a:lnTo>
                  <a:pt x="562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7" y="38112"/>
                </a:lnTo>
                <a:close/>
              </a:path>
              <a:path w="53025" h="58254">
                <a:moveTo>
                  <a:pt x="13564" y="43855"/>
                </a:moveTo>
                <a:lnTo>
                  <a:pt x="11419" y="39725"/>
                </a:lnTo>
                <a:lnTo>
                  <a:pt x="10886" y="37174"/>
                </a:lnTo>
                <a:lnTo>
                  <a:pt x="11294" y="55018"/>
                </a:lnTo>
                <a:lnTo>
                  <a:pt x="14530" y="56325"/>
                </a:lnTo>
                <a:lnTo>
                  <a:pt x="17769" y="57607"/>
                </a:lnTo>
                <a:lnTo>
                  <a:pt x="21568" y="58254"/>
                </a:lnTo>
                <a:lnTo>
                  <a:pt x="30406" y="58254"/>
                </a:lnTo>
                <a:lnTo>
                  <a:pt x="29276" y="50076"/>
                </a:lnTo>
                <a:lnTo>
                  <a:pt x="23293" y="50076"/>
                </a:lnTo>
                <a:lnTo>
                  <a:pt x="20679" y="49518"/>
                </a:lnTo>
                <a:lnTo>
                  <a:pt x="16474" y="47271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5667264" y="5338335"/>
            <a:ext cx="45719" cy="57430"/>
          </a:xfrm>
          <a:custGeom>
            <a:avLst/>
            <a:gdLst/>
            <a:ahLst/>
            <a:cxnLst/>
            <a:rect l="l" t="t" r="r" b="b"/>
            <a:pathLst>
              <a:path w="45719" h="57430">
                <a:moveTo>
                  <a:pt x="9780" y="1817"/>
                </a:moveTo>
                <a:lnTo>
                  <a:pt x="8383" y="255"/>
                </a:lnTo>
                <a:lnTo>
                  <a:pt x="5831" y="0"/>
                </a:lnTo>
                <a:lnTo>
                  <a:pt x="2541" y="74"/>
                </a:lnTo>
                <a:lnTo>
                  <a:pt x="0" y="1817"/>
                </a:lnTo>
                <a:lnTo>
                  <a:pt x="0" y="37832"/>
                </a:lnTo>
                <a:lnTo>
                  <a:pt x="330" y="41108"/>
                </a:lnTo>
                <a:lnTo>
                  <a:pt x="979" y="43801"/>
                </a:lnTo>
                <a:lnTo>
                  <a:pt x="1612" y="46493"/>
                </a:lnTo>
                <a:lnTo>
                  <a:pt x="4179" y="50874"/>
                </a:lnTo>
                <a:lnTo>
                  <a:pt x="7631" y="54496"/>
                </a:lnTo>
                <a:lnTo>
                  <a:pt x="12458" y="56843"/>
                </a:lnTo>
                <a:lnTo>
                  <a:pt x="15433" y="57430"/>
                </a:lnTo>
                <a:lnTo>
                  <a:pt x="21995" y="57430"/>
                </a:lnTo>
                <a:lnTo>
                  <a:pt x="24979" y="56681"/>
                </a:lnTo>
                <a:lnTo>
                  <a:pt x="27928" y="55130"/>
                </a:lnTo>
                <a:lnTo>
                  <a:pt x="30873" y="53607"/>
                </a:lnTo>
                <a:lnTo>
                  <a:pt x="33846" y="51167"/>
                </a:lnTo>
                <a:lnTo>
                  <a:pt x="36882" y="47829"/>
                </a:lnTo>
                <a:lnTo>
                  <a:pt x="36882" y="54838"/>
                </a:lnTo>
                <a:lnTo>
                  <a:pt x="37047" y="55637"/>
                </a:lnTo>
                <a:lnTo>
                  <a:pt x="39649" y="56628"/>
                </a:lnTo>
                <a:lnTo>
                  <a:pt x="42810" y="56628"/>
                </a:lnTo>
                <a:lnTo>
                  <a:pt x="45719" y="54838"/>
                </a:lnTo>
                <a:lnTo>
                  <a:pt x="45719" y="1817"/>
                </a:lnTo>
                <a:lnTo>
                  <a:pt x="44311" y="255"/>
                </a:lnTo>
                <a:lnTo>
                  <a:pt x="41758" y="0"/>
                </a:lnTo>
                <a:lnTo>
                  <a:pt x="39052" y="39"/>
                </a:lnTo>
                <a:lnTo>
                  <a:pt x="35927" y="1817"/>
                </a:lnTo>
                <a:lnTo>
                  <a:pt x="35927" y="38875"/>
                </a:lnTo>
                <a:lnTo>
                  <a:pt x="33234" y="42213"/>
                </a:lnTo>
                <a:lnTo>
                  <a:pt x="30656" y="44754"/>
                </a:lnTo>
                <a:lnTo>
                  <a:pt x="28244" y="46483"/>
                </a:lnTo>
                <a:lnTo>
                  <a:pt x="23406" y="49071"/>
                </a:lnTo>
                <a:lnTo>
                  <a:pt x="19090" y="49071"/>
                </a:lnTo>
                <a:lnTo>
                  <a:pt x="16026" y="47980"/>
                </a:lnTo>
                <a:lnTo>
                  <a:pt x="13437" y="46228"/>
                </a:lnTo>
                <a:lnTo>
                  <a:pt x="11595" y="43599"/>
                </a:lnTo>
                <a:lnTo>
                  <a:pt x="10464" y="40143"/>
                </a:lnTo>
                <a:lnTo>
                  <a:pt x="9780" y="35802"/>
                </a:lnTo>
                <a:lnTo>
                  <a:pt x="9780" y="1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5730429" y="5337517"/>
            <a:ext cx="30949" cy="57492"/>
          </a:xfrm>
          <a:custGeom>
            <a:avLst/>
            <a:gdLst/>
            <a:ahLst/>
            <a:cxnLst/>
            <a:rect l="l" t="t" r="r" b="b"/>
            <a:pathLst>
              <a:path w="30949" h="57492">
                <a:moveTo>
                  <a:pt x="975" y="57024"/>
                </a:moveTo>
                <a:lnTo>
                  <a:pt x="3884" y="57492"/>
                </a:lnTo>
                <a:lnTo>
                  <a:pt x="6616" y="57442"/>
                </a:lnTo>
                <a:lnTo>
                  <a:pt x="9712" y="55652"/>
                </a:lnTo>
                <a:lnTo>
                  <a:pt x="9712" y="20775"/>
                </a:lnTo>
                <a:lnTo>
                  <a:pt x="11099" y="18619"/>
                </a:lnTo>
                <a:lnTo>
                  <a:pt x="13486" y="15314"/>
                </a:lnTo>
                <a:lnTo>
                  <a:pt x="15721" y="12622"/>
                </a:lnTo>
                <a:lnTo>
                  <a:pt x="18782" y="10160"/>
                </a:lnTo>
                <a:lnTo>
                  <a:pt x="21639" y="9180"/>
                </a:lnTo>
                <a:lnTo>
                  <a:pt x="24904" y="9422"/>
                </a:lnTo>
                <a:lnTo>
                  <a:pt x="27914" y="10275"/>
                </a:lnTo>
                <a:lnTo>
                  <a:pt x="30885" y="8888"/>
                </a:lnTo>
                <a:lnTo>
                  <a:pt x="30949" y="3963"/>
                </a:lnTo>
                <a:lnTo>
                  <a:pt x="28954" y="939"/>
                </a:lnTo>
                <a:lnTo>
                  <a:pt x="26327" y="241"/>
                </a:lnTo>
                <a:lnTo>
                  <a:pt x="23785" y="0"/>
                </a:lnTo>
                <a:lnTo>
                  <a:pt x="21005" y="127"/>
                </a:lnTo>
                <a:lnTo>
                  <a:pt x="17626" y="1257"/>
                </a:lnTo>
                <a:lnTo>
                  <a:pt x="14147" y="3834"/>
                </a:lnTo>
                <a:lnTo>
                  <a:pt x="11596" y="6502"/>
                </a:lnTo>
                <a:lnTo>
                  <a:pt x="8773" y="10364"/>
                </a:lnTo>
                <a:lnTo>
                  <a:pt x="8773" y="2642"/>
                </a:lnTo>
                <a:lnTo>
                  <a:pt x="8557" y="1840"/>
                </a:lnTo>
                <a:lnTo>
                  <a:pt x="5994" y="849"/>
                </a:lnTo>
                <a:lnTo>
                  <a:pt x="2780" y="849"/>
                </a:lnTo>
                <a:lnTo>
                  <a:pt x="0" y="2642"/>
                </a:lnTo>
                <a:lnTo>
                  <a:pt x="0" y="55652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5795932" y="5337564"/>
            <a:ext cx="41821" cy="58201"/>
          </a:xfrm>
          <a:custGeom>
            <a:avLst/>
            <a:gdLst/>
            <a:ahLst/>
            <a:cxnLst/>
            <a:rect l="l" t="t" r="r" b="b"/>
            <a:pathLst>
              <a:path w="41821" h="58201">
                <a:moveTo>
                  <a:pt x="0" y="24533"/>
                </a:moveTo>
                <a:lnTo>
                  <a:pt x="0" y="34352"/>
                </a:lnTo>
                <a:lnTo>
                  <a:pt x="521" y="38404"/>
                </a:lnTo>
                <a:lnTo>
                  <a:pt x="1562" y="41922"/>
                </a:lnTo>
                <a:lnTo>
                  <a:pt x="2602" y="45425"/>
                </a:lnTo>
                <a:lnTo>
                  <a:pt x="4099" y="48398"/>
                </a:lnTo>
                <a:lnTo>
                  <a:pt x="6094" y="50811"/>
                </a:lnTo>
                <a:lnTo>
                  <a:pt x="10541" y="55065"/>
                </a:lnTo>
                <a:lnTo>
                  <a:pt x="13500" y="56311"/>
                </a:lnTo>
                <a:lnTo>
                  <a:pt x="16433" y="57581"/>
                </a:lnTo>
                <a:lnTo>
                  <a:pt x="19810" y="58201"/>
                </a:lnTo>
                <a:lnTo>
                  <a:pt x="23608" y="58201"/>
                </a:lnTo>
                <a:lnTo>
                  <a:pt x="27251" y="58025"/>
                </a:lnTo>
                <a:lnTo>
                  <a:pt x="30707" y="57326"/>
                </a:lnTo>
                <a:lnTo>
                  <a:pt x="33782" y="56286"/>
                </a:lnTo>
                <a:lnTo>
                  <a:pt x="36586" y="55079"/>
                </a:lnTo>
                <a:lnTo>
                  <a:pt x="39776" y="53021"/>
                </a:lnTo>
                <a:lnTo>
                  <a:pt x="41654" y="50187"/>
                </a:lnTo>
                <a:lnTo>
                  <a:pt x="41821" y="47548"/>
                </a:lnTo>
                <a:lnTo>
                  <a:pt x="41795" y="46087"/>
                </a:lnTo>
                <a:lnTo>
                  <a:pt x="40942" y="43304"/>
                </a:lnTo>
                <a:lnTo>
                  <a:pt x="38263" y="44107"/>
                </a:lnTo>
                <a:lnTo>
                  <a:pt x="35139" y="46393"/>
                </a:lnTo>
                <a:lnTo>
                  <a:pt x="32435" y="48017"/>
                </a:lnTo>
                <a:lnTo>
                  <a:pt x="29055" y="49428"/>
                </a:lnTo>
                <a:lnTo>
                  <a:pt x="24853" y="49781"/>
                </a:lnTo>
                <a:lnTo>
                  <a:pt x="20407" y="49363"/>
                </a:lnTo>
                <a:lnTo>
                  <a:pt x="16750" y="47675"/>
                </a:lnTo>
                <a:lnTo>
                  <a:pt x="13967" y="44650"/>
                </a:lnTo>
                <a:lnTo>
                  <a:pt x="11746" y="40777"/>
                </a:lnTo>
                <a:lnTo>
                  <a:pt x="11098" y="38214"/>
                </a:lnTo>
                <a:lnTo>
                  <a:pt x="10450" y="35636"/>
                </a:lnTo>
                <a:lnTo>
                  <a:pt x="10133" y="32637"/>
                </a:lnTo>
                <a:lnTo>
                  <a:pt x="10133" y="22388"/>
                </a:lnTo>
                <a:lnTo>
                  <a:pt x="11379" y="17169"/>
                </a:lnTo>
                <a:lnTo>
                  <a:pt x="13867" y="13576"/>
                </a:lnTo>
                <a:lnTo>
                  <a:pt x="16357" y="9979"/>
                </a:lnTo>
                <a:lnTo>
                  <a:pt x="19936" y="8190"/>
                </a:lnTo>
                <a:lnTo>
                  <a:pt x="26898" y="8190"/>
                </a:lnTo>
                <a:lnTo>
                  <a:pt x="30542" y="9169"/>
                </a:lnTo>
                <a:lnTo>
                  <a:pt x="33627" y="10527"/>
                </a:lnTo>
                <a:lnTo>
                  <a:pt x="36957" y="12813"/>
                </a:lnTo>
                <a:lnTo>
                  <a:pt x="40269" y="14439"/>
                </a:lnTo>
                <a:lnTo>
                  <a:pt x="41579" y="11833"/>
                </a:lnTo>
                <a:lnTo>
                  <a:pt x="41529" y="8547"/>
                </a:lnTo>
                <a:lnTo>
                  <a:pt x="40359" y="5648"/>
                </a:lnTo>
                <a:lnTo>
                  <a:pt x="37616" y="3478"/>
                </a:lnTo>
                <a:lnTo>
                  <a:pt x="34048" y="1714"/>
                </a:lnTo>
                <a:lnTo>
                  <a:pt x="31254" y="784"/>
                </a:lnTo>
                <a:lnTo>
                  <a:pt x="28065" y="162"/>
                </a:lnTo>
                <a:lnTo>
                  <a:pt x="24738" y="0"/>
                </a:lnTo>
                <a:lnTo>
                  <a:pt x="21247" y="0"/>
                </a:lnTo>
                <a:lnTo>
                  <a:pt x="17995" y="584"/>
                </a:lnTo>
                <a:lnTo>
                  <a:pt x="14997" y="1750"/>
                </a:lnTo>
                <a:lnTo>
                  <a:pt x="11977" y="2894"/>
                </a:lnTo>
                <a:lnTo>
                  <a:pt x="9370" y="4673"/>
                </a:lnTo>
                <a:lnTo>
                  <a:pt x="4939" y="9471"/>
                </a:lnTo>
                <a:lnTo>
                  <a:pt x="3185" y="12532"/>
                </a:lnTo>
                <a:lnTo>
                  <a:pt x="1903" y="16294"/>
                </a:lnTo>
                <a:lnTo>
                  <a:pt x="633" y="20038"/>
                </a:lnTo>
                <a:lnTo>
                  <a:pt x="0" y="2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5850435" y="5312581"/>
            <a:ext cx="9726" cy="82435"/>
          </a:xfrm>
          <a:custGeom>
            <a:avLst/>
            <a:gdLst/>
            <a:ahLst/>
            <a:cxnLst/>
            <a:rect l="l" t="t" r="r" b="b"/>
            <a:pathLst>
              <a:path w="9726" h="82435">
                <a:moveTo>
                  <a:pt x="9726" y="80592"/>
                </a:moveTo>
                <a:lnTo>
                  <a:pt x="9726" y="1889"/>
                </a:lnTo>
                <a:lnTo>
                  <a:pt x="8380" y="327"/>
                </a:lnTo>
                <a:lnTo>
                  <a:pt x="5817" y="0"/>
                </a:lnTo>
                <a:lnTo>
                  <a:pt x="3110" y="50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8" y="82435"/>
                </a:lnTo>
                <a:lnTo>
                  <a:pt x="6631" y="82382"/>
                </a:lnTo>
                <a:lnTo>
                  <a:pt x="9726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5876578" y="5316480"/>
            <a:ext cx="12014" cy="78536"/>
          </a:xfrm>
          <a:custGeom>
            <a:avLst/>
            <a:gdLst/>
            <a:ahLst/>
            <a:cxnLst/>
            <a:rect l="l" t="t" r="r" b="b"/>
            <a:pathLst>
              <a:path w="12014" h="78536">
                <a:moveTo>
                  <a:pt x="0" y="5892"/>
                </a:moveTo>
                <a:lnTo>
                  <a:pt x="417" y="9651"/>
                </a:lnTo>
                <a:lnTo>
                  <a:pt x="3669" y="11656"/>
                </a:lnTo>
                <a:lnTo>
                  <a:pt x="8255" y="11656"/>
                </a:lnTo>
                <a:lnTo>
                  <a:pt x="11581" y="9601"/>
                </a:lnTo>
                <a:lnTo>
                  <a:pt x="12014" y="5763"/>
                </a:lnTo>
                <a:lnTo>
                  <a:pt x="11592" y="2005"/>
                </a:lnTo>
                <a:lnTo>
                  <a:pt x="8331" y="0"/>
                </a:lnTo>
                <a:lnTo>
                  <a:pt x="3743" y="0"/>
                </a:lnTo>
                <a:lnTo>
                  <a:pt x="417" y="2054"/>
                </a:lnTo>
                <a:lnTo>
                  <a:pt x="0" y="5892"/>
                </a:lnTo>
                <a:close/>
              </a:path>
              <a:path w="12014" h="78536">
                <a:moveTo>
                  <a:pt x="1167" y="23672"/>
                </a:moveTo>
                <a:lnTo>
                  <a:pt x="1167" y="76694"/>
                </a:lnTo>
                <a:lnTo>
                  <a:pt x="2513" y="78206"/>
                </a:lnTo>
                <a:lnTo>
                  <a:pt x="5054" y="78536"/>
                </a:lnTo>
                <a:lnTo>
                  <a:pt x="7783" y="78483"/>
                </a:lnTo>
                <a:lnTo>
                  <a:pt x="10883" y="76694"/>
                </a:lnTo>
                <a:lnTo>
                  <a:pt x="10883" y="23672"/>
                </a:lnTo>
                <a:lnTo>
                  <a:pt x="9536" y="22161"/>
                </a:lnTo>
                <a:lnTo>
                  <a:pt x="6969" y="21855"/>
                </a:lnTo>
                <a:lnTo>
                  <a:pt x="4265" y="21894"/>
                </a:lnTo>
                <a:lnTo>
                  <a:pt x="1167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5900252" y="5337507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43"/>
                </a:moveTo>
                <a:lnTo>
                  <a:pt x="48322" y="18392"/>
                </a:lnTo>
                <a:lnTo>
                  <a:pt x="47448" y="15342"/>
                </a:lnTo>
                <a:lnTo>
                  <a:pt x="46569" y="12308"/>
                </a:lnTo>
                <a:lnTo>
                  <a:pt x="45172" y="9655"/>
                </a:lnTo>
                <a:lnTo>
                  <a:pt x="43293" y="7393"/>
                </a:lnTo>
                <a:lnTo>
                  <a:pt x="39002" y="3341"/>
                </a:lnTo>
                <a:lnTo>
                  <a:pt x="36079" y="2009"/>
                </a:lnTo>
                <a:lnTo>
                  <a:pt x="33145" y="662"/>
                </a:lnTo>
                <a:lnTo>
                  <a:pt x="29602" y="0"/>
                </a:lnTo>
                <a:lnTo>
                  <a:pt x="21549" y="0"/>
                </a:lnTo>
                <a:lnTo>
                  <a:pt x="18046" y="673"/>
                </a:lnTo>
                <a:lnTo>
                  <a:pt x="14907" y="2019"/>
                </a:lnTo>
                <a:lnTo>
                  <a:pt x="11746" y="3390"/>
                </a:lnTo>
                <a:lnTo>
                  <a:pt x="9079" y="5323"/>
                </a:lnTo>
                <a:lnTo>
                  <a:pt x="10069" y="23980"/>
                </a:lnTo>
                <a:lnTo>
                  <a:pt x="10527" y="19749"/>
                </a:lnTo>
                <a:lnTo>
                  <a:pt x="11861" y="15774"/>
                </a:lnTo>
                <a:lnTo>
                  <a:pt x="14032" y="12550"/>
                </a:lnTo>
                <a:lnTo>
                  <a:pt x="16786" y="9867"/>
                </a:lnTo>
                <a:lnTo>
                  <a:pt x="20419" y="8053"/>
                </a:lnTo>
                <a:lnTo>
                  <a:pt x="24955" y="7595"/>
                </a:lnTo>
                <a:lnTo>
                  <a:pt x="29653" y="7595"/>
                </a:lnTo>
                <a:lnTo>
                  <a:pt x="33195" y="9057"/>
                </a:lnTo>
                <a:lnTo>
                  <a:pt x="35571" y="11965"/>
                </a:lnTo>
                <a:lnTo>
                  <a:pt x="37973" y="14860"/>
                </a:lnTo>
                <a:lnTo>
                  <a:pt x="39113" y="18874"/>
                </a:lnTo>
                <a:lnTo>
                  <a:pt x="38987" y="23980"/>
                </a:lnTo>
                <a:lnTo>
                  <a:pt x="44982" y="31115"/>
                </a:lnTo>
                <a:lnTo>
                  <a:pt x="48388" y="29490"/>
                </a:lnTo>
                <a:lnTo>
                  <a:pt x="48779" y="26874"/>
                </a:lnTo>
                <a:lnTo>
                  <a:pt x="48779" y="21643"/>
                </a:lnTo>
                <a:close/>
              </a:path>
              <a:path w="48779" h="58254">
                <a:moveTo>
                  <a:pt x="0" y="29401"/>
                </a:moveTo>
                <a:lnTo>
                  <a:pt x="0" y="34189"/>
                </a:lnTo>
                <a:lnTo>
                  <a:pt x="572" y="38393"/>
                </a:lnTo>
                <a:lnTo>
                  <a:pt x="1699" y="42001"/>
                </a:lnTo>
                <a:lnTo>
                  <a:pt x="2829" y="45619"/>
                </a:lnTo>
                <a:lnTo>
                  <a:pt x="4532" y="48618"/>
                </a:lnTo>
                <a:lnTo>
                  <a:pt x="9014" y="53406"/>
                </a:lnTo>
                <a:lnTo>
                  <a:pt x="11757" y="55220"/>
                </a:lnTo>
                <a:lnTo>
                  <a:pt x="15036" y="56441"/>
                </a:lnTo>
                <a:lnTo>
                  <a:pt x="18323" y="57646"/>
                </a:lnTo>
                <a:lnTo>
                  <a:pt x="22147" y="58254"/>
                </a:lnTo>
                <a:lnTo>
                  <a:pt x="26503" y="58254"/>
                </a:lnTo>
                <a:lnTo>
                  <a:pt x="31381" y="58078"/>
                </a:lnTo>
                <a:lnTo>
                  <a:pt x="35826" y="57330"/>
                </a:lnTo>
                <a:lnTo>
                  <a:pt x="39460" y="56441"/>
                </a:lnTo>
                <a:lnTo>
                  <a:pt x="43585" y="54993"/>
                </a:lnTo>
                <a:lnTo>
                  <a:pt x="46379" y="52175"/>
                </a:lnTo>
                <a:lnTo>
                  <a:pt x="46534" y="49432"/>
                </a:lnTo>
                <a:lnTo>
                  <a:pt x="44463" y="46367"/>
                </a:lnTo>
                <a:lnTo>
                  <a:pt x="41897" y="47397"/>
                </a:lnTo>
                <a:lnTo>
                  <a:pt x="39268" y="48362"/>
                </a:lnTo>
                <a:lnTo>
                  <a:pt x="36130" y="49342"/>
                </a:lnTo>
                <a:lnTo>
                  <a:pt x="32180" y="50166"/>
                </a:lnTo>
                <a:lnTo>
                  <a:pt x="27418" y="50370"/>
                </a:lnTo>
                <a:lnTo>
                  <a:pt x="24217" y="50370"/>
                </a:lnTo>
                <a:lnTo>
                  <a:pt x="21513" y="49924"/>
                </a:lnTo>
                <a:lnTo>
                  <a:pt x="17081" y="48110"/>
                </a:lnTo>
                <a:lnTo>
                  <a:pt x="13906" y="45125"/>
                </a:lnTo>
                <a:lnTo>
                  <a:pt x="11545" y="41414"/>
                </a:lnTo>
                <a:lnTo>
                  <a:pt x="10360" y="36705"/>
                </a:lnTo>
                <a:lnTo>
                  <a:pt x="10069" y="34048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7" y="23980"/>
                </a:lnTo>
                <a:lnTo>
                  <a:pt x="10069" y="23980"/>
                </a:lnTo>
                <a:lnTo>
                  <a:pt x="9079" y="5323"/>
                </a:lnTo>
                <a:lnTo>
                  <a:pt x="6858" y="7862"/>
                </a:lnTo>
                <a:lnTo>
                  <a:pt x="4632" y="10403"/>
                </a:lnTo>
                <a:lnTo>
                  <a:pt x="2933" y="13488"/>
                </a:lnTo>
                <a:lnTo>
                  <a:pt x="1753" y="17106"/>
                </a:lnTo>
                <a:lnTo>
                  <a:pt x="582" y="20739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5963471" y="5337511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965" y="57020"/>
                </a:moveTo>
                <a:lnTo>
                  <a:pt x="3884" y="57505"/>
                </a:lnTo>
                <a:lnTo>
                  <a:pt x="6616" y="57452"/>
                </a:lnTo>
                <a:lnTo>
                  <a:pt x="9712" y="55662"/>
                </a:lnTo>
                <a:lnTo>
                  <a:pt x="9712" y="18615"/>
                </a:lnTo>
                <a:lnTo>
                  <a:pt x="12395" y="15264"/>
                </a:lnTo>
                <a:lnTo>
                  <a:pt x="17373" y="11008"/>
                </a:lnTo>
                <a:lnTo>
                  <a:pt x="22237" y="8420"/>
                </a:lnTo>
                <a:lnTo>
                  <a:pt x="26568" y="8420"/>
                </a:lnTo>
                <a:lnTo>
                  <a:pt x="29653" y="9471"/>
                </a:lnTo>
                <a:lnTo>
                  <a:pt x="32256" y="11214"/>
                </a:lnTo>
                <a:lnTo>
                  <a:pt x="34074" y="13881"/>
                </a:lnTo>
                <a:lnTo>
                  <a:pt x="35229" y="17308"/>
                </a:lnTo>
                <a:lnTo>
                  <a:pt x="35928" y="21588"/>
                </a:lnTo>
                <a:lnTo>
                  <a:pt x="35928" y="55662"/>
                </a:lnTo>
                <a:lnTo>
                  <a:pt x="37285" y="57175"/>
                </a:lnTo>
                <a:lnTo>
                  <a:pt x="39837" y="57505"/>
                </a:lnTo>
                <a:lnTo>
                  <a:pt x="42556" y="57452"/>
                </a:lnTo>
                <a:lnTo>
                  <a:pt x="45655" y="55662"/>
                </a:lnTo>
                <a:lnTo>
                  <a:pt x="45655" y="19557"/>
                </a:lnTo>
                <a:lnTo>
                  <a:pt x="45338" y="16318"/>
                </a:lnTo>
                <a:lnTo>
                  <a:pt x="44676" y="13625"/>
                </a:lnTo>
                <a:lnTo>
                  <a:pt x="44028" y="10947"/>
                </a:lnTo>
                <a:lnTo>
                  <a:pt x="41475" y="6602"/>
                </a:lnTo>
                <a:lnTo>
                  <a:pt x="38023" y="2994"/>
                </a:lnTo>
                <a:lnTo>
                  <a:pt x="33196" y="596"/>
                </a:lnTo>
                <a:lnTo>
                  <a:pt x="30212" y="0"/>
                </a:lnTo>
                <a:lnTo>
                  <a:pt x="23660" y="0"/>
                </a:lnTo>
                <a:lnTo>
                  <a:pt x="20660" y="773"/>
                </a:lnTo>
                <a:lnTo>
                  <a:pt x="17701" y="2321"/>
                </a:lnTo>
                <a:lnTo>
                  <a:pt x="14731" y="3873"/>
                </a:lnTo>
                <a:lnTo>
                  <a:pt x="11757" y="6310"/>
                </a:lnTo>
                <a:lnTo>
                  <a:pt x="8773" y="9662"/>
                </a:lnTo>
                <a:lnTo>
                  <a:pt x="8773" y="2641"/>
                </a:lnTo>
                <a:lnTo>
                  <a:pt x="8572" y="1854"/>
                </a:lnTo>
                <a:lnTo>
                  <a:pt x="5994" y="863"/>
                </a:lnTo>
                <a:lnTo>
                  <a:pt x="2780" y="863"/>
                </a:lnTo>
                <a:lnTo>
                  <a:pt x="0" y="2641"/>
                </a:lnTo>
                <a:lnTo>
                  <a:pt x="0" y="55662"/>
                </a:lnTo>
                <a:lnTo>
                  <a:pt x="965" y="57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6017356" y="5324129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70" y="50"/>
                </a:moveTo>
                <a:lnTo>
                  <a:pt x="9375" y="1891"/>
                </a:lnTo>
                <a:lnTo>
                  <a:pt x="9375" y="14500"/>
                </a:lnTo>
                <a:lnTo>
                  <a:pt x="1410" y="14565"/>
                </a:lnTo>
                <a:lnTo>
                  <a:pt x="50" y="17194"/>
                </a:lnTo>
                <a:lnTo>
                  <a:pt x="0" y="19977"/>
                </a:lnTo>
                <a:lnTo>
                  <a:pt x="1954" y="22565"/>
                </a:lnTo>
                <a:lnTo>
                  <a:pt x="9375" y="22565"/>
                </a:lnTo>
                <a:lnTo>
                  <a:pt x="9375" y="56614"/>
                </a:lnTo>
                <a:lnTo>
                  <a:pt x="9652" y="59282"/>
                </a:lnTo>
                <a:lnTo>
                  <a:pt x="10224" y="61542"/>
                </a:lnTo>
                <a:lnTo>
                  <a:pt x="11696" y="65657"/>
                </a:lnTo>
                <a:lnTo>
                  <a:pt x="14224" y="68605"/>
                </a:lnTo>
                <a:lnTo>
                  <a:pt x="17791" y="70434"/>
                </a:lnTo>
                <a:lnTo>
                  <a:pt x="22122" y="71525"/>
                </a:lnTo>
                <a:lnTo>
                  <a:pt x="25769" y="71525"/>
                </a:lnTo>
                <a:lnTo>
                  <a:pt x="28487" y="71234"/>
                </a:lnTo>
                <a:lnTo>
                  <a:pt x="31662" y="70510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35" y="61833"/>
                </a:lnTo>
                <a:lnTo>
                  <a:pt x="29627" y="62787"/>
                </a:lnTo>
                <a:lnTo>
                  <a:pt x="26507" y="63220"/>
                </a:lnTo>
                <a:lnTo>
                  <a:pt x="23724" y="63220"/>
                </a:lnTo>
                <a:lnTo>
                  <a:pt x="21780" y="62280"/>
                </a:lnTo>
                <a:lnTo>
                  <a:pt x="19620" y="58546"/>
                </a:lnTo>
                <a:lnTo>
                  <a:pt x="19088" y="55803"/>
                </a:lnTo>
                <a:lnTo>
                  <a:pt x="19088" y="22565"/>
                </a:lnTo>
                <a:lnTo>
                  <a:pt x="33300" y="22565"/>
                </a:lnTo>
                <a:lnTo>
                  <a:pt x="34646" y="19977"/>
                </a:lnTo>
                <a:lnTo>
                  <a:pt x="34607" y="17194"/>
                </a:lnTo>
                <a:lnTo>
                  <a:pt x="32702" y="14500"/>
                </a:lnTo>
                <a:lnTo>
                  <a:pt x="19088" y="14500"/>
                </a:lnTo>
                <a:lnTo>
                  <a:pt x="19088" y="1891"/>
                </a:lnTo>
                <a:lnTo>
                  <a:pt x="17740" y="327"/>
                </a:lnTo>
                <a:lnTo>
                  <a:pt x="15189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6060189" y="5337511"/>
            <a:ext cx="37525" cy="58254"/>
          </a:xfrm>
          <a:custGeom>
            <a:avLst/>
            <a:gdLst/>
            <a:ahLst/>
            <a:cxnLst/>
            <a:rect l="l" t="t" r="r" b="b"/>
            <a:pathLst>
              <a:path w="37525" h="58254">
                <a:moveTo>
                  <a:pt x="492" y="53023"/>
                </a:moveTo>
                <a:lnTo>
                  <a:pt x="3300" y="55270"/>
                </a:lnTo>
                <a:lnTo>
                  <a:pt x="6742" y="56692"/>
                </a:lnTo>
                <a:lnTo>
                  <a:pt x="9636" y="57520"/>
                </a:lnTo>
                <a:lnTo>
                  <a:pt x="13053" y="58103"/>
                </a:lnTo>
                <a:lnTo>
                  <a:pt x="16725" y="58254"/>
                </a:lnTo>
                <a:lnTo>
                  <a:pt x="19799" y="58254"/>
                </a:lnTo>
                <a:lnTo>
                  <a:pt x="22604" y="57887"/>
                </a:lnTo>
                <a:lnTo>
                  <a:pt x="25156" y="57138"/>
                </a:lnTo>
                <a:lnTo>
                  <a:pt x="27708" y="56390"/>
                </a:lnTo>
                <a:lnTo>
                  <a:pt x="29908" y="55284"/>
                </a:lnTo>
                <a:lnTo>
                  <a:pt x="33591" y="52390"/>
                </a:lnTo>
                <a:lnTo>
                  <a:pt x="36028" y="48477"/>
                </a:lnTo>
                <a:lnTo>
                  <a:pt x="37525" y="43944"/>
                </a:lnTo>
                <a:lnTo>
                  <a:pt x="37525" y="41238"/>
                </a:lnTo>
                <a:lnTo>
                  <a:pt x="37148" y="36996"/>
                </a:lnTo>
                <a:lnTo>
                  <a:pt x="35622" y="33695"/>
                </a:lnTo>
                <a:lnTo>
                  <a:pt x="32078" y="29922"/>
                </a:lnTo>
                <a:lnTo>
                  <a:pt x="29019" y="28093"/>
                </a:lnTo>
                <a:lnTo>
                  <a:pt x="25728" y="26531"/>
                </a:lnTo>
                <a:lnTo>
                  <a:pt x="22402" y="25185"/>
                </a:lnTo>
                <a:lnTo>
                  <a:pt x="19151" y="23914"/>
                </a:lnTo>
                <a:lnTo>
                  <a:pt x="16102" y="22583"/>
                </a:lnTo>
                <a:lnTo>
                  <a:pt x="12570" y="20091"/>
                </a:lnTo>
                <a:lnTo>
                  <a:pt x="10605" y="16728"/>
                </a:lnTo>
                <a:lnTo>
                  <a:pt x="10806" y="13070"/>
                </a:lnTo>
                <a:lnTo>
                  <a:pt x="13053" y="9691"/>
                </a:lnTo>
                <a:lnTo>
                  <a:pt x="16141" y="8103"/>
                </a:lnTo>
                <a:lnTo>
                  <a:pt x="18845" y="7545"/>
                </a:lnTo>
                <a:lnTo>
                  <a:pt x="22351" y="7545"/>
                </a:lnTo>
                <a:lnTo>
                  <a:pt x="25422" y="8178"/>
                </a:lnTo>
                <a:lnTo>
                  <a:pt x="28105" y="9083"/>
                </a:lnTo>
                <a:lnTo>
                  <a:pt x="31089" y="10515"/>
                </a:lnTo>
                <a:lnTo>
                  <a:pt x="34300" y="11026"/>
                </a:lnTo>
                <a:lnTo>
                  <a:pt x="34822" y="8445"/>
                </a:lnTo>
                <a:lnTo>
                  <a:pt x="34621" y="5384"/>
                </a:lnTo>
                <a:lnTo>
                  <a:pt x="32421" y="2796"/>
                </a:lnTo>
                <a:lnTo>
                  <a:pt x="29833" y="1587"/>
                </a:lnTo>
                <a:lnTo>
                  <a:pt x="26276" y="586"/>
                </a:lnTo>
                <a:lnTo>
                  <a:pt x="23456" y="115"/>
                </a:lnTo>
                <a:lnTo>
                  <a:pt x="17399" y="0"/>
                </a:lnTo>
                <a:lnTo>
                  <a:pt x="14579" y="431"/>
                </a:lnTo>
                <a:lnTo>
                  <a:pt x="9752" y="2160"/>
                </a:lnTo>
                <a:lnTo>
                  <a:pt x="6120" y="4737"/>
                </a:lnTo>
                <a:lnTo>
                  <a:pt x="3315" y="7837"/>
                </a:lnTo>
                <a:lnTo>
                  <a:pt x="1703" y="11645"/>
                </a:lnTo>
                <a:lnTo>
                  <a:pt x="1295" y="15725"/>
                </a:lnTo>
                <a:lnTo>
                  <a:pt x="1687" y="20105"/>
                </a:lnTo>
                <a:lnTo>
                  <a:pt x="3210" y="23482"/>
                </a:lnTo>
                <a:lnTo>
                  <a:pt x="5486" y="26164"/>
                </a:lnTo>
                <a:lnTo>
                  <a:pt x="8153" y="28399"/>
                </a:lnTo>
                <a:lnTo>
                  <a:pt x="11339" y="30088"/>
                </a:lnTo>
                <a:lnTo>
                  <a:pt x="14640" y="31509"/>
                </a:lnTo>
                <a:lnTo>
                  <a:pt x="17931" y="32816"/>
                </a:lnTo>
                <a:lnTo>
                  <a:pt x="21066" y="34037"/>
                </a:lnTo>
                <a:lnTo>
                  <a:pt x="25005" y="36299"/>
                </a:lnTo>
                <a:lnTo>
                  <a:pt x="27547" y="39258"/>
                </a:lnTo>
                <a:lnTo>
                  <a:pt x="27924" y="42001"/>
                </a:lnTo>
                <a:lnTo>
                  <a:pt x="27673" y="44704"/>
                </a:lnTo>
                <a:lnTo>
                  <a:pt x="25844" y="47703"/>
                </a:lnTo>
                <a:lnTo>
                  <a:pt x="22719" y="49593"/>
                </a:lnTo>
                <a:lnTo>
                  <a:pt x="20052" y="50305"/>
                </a:lnTo>
                <a:lnTo>
                  <a:pt x="16916" y="50482"/>
                </a:lnTo>
                <a:lnTo>
                  <a:pt x="12762" y="50215"/>
                </a:lnTo>
                <a:lnTo>
                  <a:pt x="9385" y="49150"/>
                </a:lnTo>
                <a:lnTo>
                  <a:pt x="6677" y="47945"/>
                </a:lnTo>
                <a:lnTo>
                  <a:pt x="3567" y="46216"/>
                </a:lnTo>
                <a:lnTo>
                  <a:pt x="290" y="46622"/>
                </a:lnTo>
                <a:lnTo>
                  <a:pt x="0" y="49430"/>
                </a:lnTo>
                <a:lnTo>
                  <a:pt x="492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6135133" y="5337517"/>
            <a:ext cx="43539" cy="58240"/>
          </a:xfrm>
          <a:custGeom>
            <a:avLst/>
            <a:gdLst/>
            <a:ahLst/>
            <a:cxnLst/>
            <a:rect l="l" t="t" r="r" b="b"/>
            <a:pathLst>
              <a:path w="43539" h="58240">
                <a:moveTo>
                  <a:pt x="1322" y="48945"/>
                </a:moveTo>
                <a:lnTo>
                  <a:pt x="3441" y="52644"/>
                </a:lnTo>
                <a:lnTo>
                  <a:pt x="6617" y="55387"/>
                </a:lnTo>
                <a:lnTo>
                  <a:pt x="10821" y="57161"/>
                </a:lnTo>
                <a:lnTo>
                  <a:pt x="15595" y="58240"/>
                </a:lnTo>
                <a:lnTo>
                  <a:pt x="21564" y="58240"/>
                </a:lnTo>
                <a:lnTo>
                  <a:pt x="24588" y="57567"/>
                </a:lnTo>
                <a:lnTo>
                  <a:pt x="27421" y="56186"/>
                </a:lnTo>
                <a:lnTo>
                  <a:pt x="31485" y="45429"/>
                </a:lnTo>
                <a:lnTo>
                  <a:pt x="27015" y="48704"/>
                </a:lnTo>
                <a:lnTo>
                  <a:pt x="22468" y="50660"/>
                </a:lnTo>
                <a:lnTo>
                  <a:pt x="16765" y="50660"/>
                </a:lnTo>
                <a:lnTo>
                  <a:pt x="12575" y="48197"/>
                </a:lnTo>
                <a:lnTo>
                  <a:pt x="9958" y="44399"/>
                </a:lnTo>
                <a:lnTo>
                  <a:pt x="9349" y="27407"/>
                </a:lnTo>
                <a:lnTo>
                  <a:pt x="7075" y="28854"/>
                </a:lnTo>
                <a:lnTo>
                  <a:pt x="3035" y="32144"/>
                </a:lnTo>
                <a:lnTo>
                  <a:pt x="612" y="36536"/>
                </a:lnTo>
                <a:lnTo>
                  <a:pt x="0" y="39128"/>
                </a:lnTo>
                <a:lnTo>
                  <a:pt x="0" y="44665"/>
                </a:lnTo>
                <a:lnTo>
                  <a:pt x="1322" y="48945"/>
                </a:lnTo>
                <a:close/>
              </a:path>
              <a:path w="43539" h="58240">
                <a:moveTo>
                  <a:pt x="37515" y="57428"/>
                </a:moveTo>
                <a:lnTo>
                  <a:pt x="40425" y="57492"/>
                </a:lnTo>
                <a:lnTo>
                  <a:pt x="43539" y="55713"/>
                </a:lnTo>
                <a:lnTo>
                  <a:pt x="43539" y="16661"/>
                </a:lnTo>
                <a:lnTo>
                  <a:pt x="43157" y="13782"/>
                </a:lnTo>
                <a:lnTo>
                  <a:pt x="41671" y="8827"/>
                </a:lnTo>
                <a:lnTo>
                  <a:pt x="38826" y="5095"/>
                </a:lnTo>
                <a:lnTo>
                  <a:pt x="35013" y="2146"/>
                </a:lnTo>
                <a:lnTo>
                  <a:pt x="32350" y="1282"/>
                </a:lnTo>
                <a:lnTo>
                  <a:pt x="29668" y="433"/>
                </a:lnTo>
                <a:lnTo>
                  <a:pt x="26431" y="0"/>
                </a:lnTo>
                <a:lnTo>
                  <a:pt x="20574" y="0"/>
                </a:lnTo>
                <a:lnTo>
                  <a:pt x="16564" y="547"/>
                </a:lnTo>
                <a:lnTo>
                  <a:pt x="12701" y="1397"/>
                </a:lnTo>
                <a:lnTo>
                  <a:pt x="9324" y="2538"/>
                </a:lnTo>
                <a:lnTo>
                  <a:pt x="6541" y="3849"/>
                </a:lnTo>
                <a:lnTo>
                  <a:pt x="2934" y="6692"/>
                </a:lnTo>
                <a:lnTo>
                  <a:pt x="2592" y="9587"/>
                </a:lnTo>
                <a:lnTo>
                  <a:pt x="3089" y="12420"/>
                </a:lnTo>
                <a:lnTo>
                  <a:pt x="5727" y="13079"/>
                </a:lnTo>
                <a:lnTo>
                  <a:pt x="8841" y="11304"/>
                </a:lnTo>
                <a:lnTo>
                  <a:pt x="11711" y="9944"/>
                </a:lnTo>
                <a:lnTo>
                  <a:pt x="15293" y="8737"/>
                </a:lnTo>
                <a:lnTo>
                  <a:pt x="19343" y="7887"/>
                </a:lnTo>
                <a:lnTo>
                  <a:pt x="23980" y="7887"/>
                </a:lnTo>
                <a:lnTo>
                  <a:pt x="27396" y="8672"/>
                </a:lnTo>
                <a:lnTo>
                  <a:pt x="30175" y="9993"/>
                </a:lnTo>
                <a:lnTo>
                  <a:pt x="32792" y="13374"/>
                </a:lnTo>
                <a:lnTo>
                  <a:pt x="33657" y="16525"/>
                </a:lnTo>
                <a:lnTo>
                  <a:pt x="33873" y="20369"/>
                </a:lnTo>
                <a:lnTo>
                  <a:pt x="33873" y="24498"/>
                </a:lnTo>
                <a:lnTo>
                  <a:pt x="22453" y="24498"/>
                </a:lnTo>
                <a:lnTo>
                  <a:pt x="18745" y="24865"/>
                </a:lnTo>
                <a:lnTo>
                  <a:pt x="15444" y="25579"/>
                </a:lnTo>
                <a:lnTo>
                  <a:pt x="12143" y="26313"/>
                </a:lnTo>
                <a:lnTo>
                  <a:pt x="9349" y="27407"/>
                </a:lnTo>
                <a:lnTo>
                  <a:pt x="9958" y="44399"/>
                </a:lnTo>
                <a:lnTo>
                  <a:pt x="9958" y="41642"/>
                </a:lnTo>
                <a:lnTo>
                  <a:pt x="10264" y="38606"/>
                </a:lnTo>
                <a:lnTo>
                  <a:pt x="12434" y="35064"/>
                </a:lnTo>
                <a:lnTo>
                  <a:pt x="15026" y="33310"/>
                </a:lnTo>
                <a:lnTo>
                  <a:pt x="18619" y="32180"/>
                </a:lnTo>
                <a:lnTo>
                  <a:pt x="22900" y="31507"/>
                </a:lnTo>
                <a:lnTo>
                  <a:pt x="33873" y="31507"/>
                </a:lnTo>
                <a:lnTo>
                  <a:pt x="33873" y="42760"/>
                </a:lnTo>
                <a:lnTo>
                  <a:pt x="31485" y="45429"/>
                </a:lnTo>
                <a:lnTo>
                  <a:pt x="27421" y="56186"/>
                </a:lnTo>
                <a:lnTo>
                  <a:pt x="30280" y="54814"/>
                </a:lnTo>
                <a:lnTo>
                  <a:pt x="32857" y="52895"/>
                </a:lnTo>
                <a:lnTo>
                  <a:pt x="35180" y="50418"/>
                </a:lnTo>
                <a:lnTo>
                  <a:pt x="35180" y="55713"/>
                </a:lnTo>
                <a:lnTo>
                  <a:pt x="37515" y="5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6196510" y="5337511"/>
            <a:ext cx="45659" cy="57505"/>
          </a:xfrm>
          <a:custGeom>
            <a:avLst/>
            <a:gdLst/>
            <a:ahLst/>
            <a:cxnLst/>
            <a:rect l="l" t="t" r="r" b="b"/>
            <a:pathLst>
              <a:path w="45659" h="57505">
                <a:moveTo>
                  <a:pt x="35928" y="24624"/>
                </a:moveTo>
                <a:lnTo>
                  <a:pt x="35928" y="55662"/>
                </a:lnTo>
                <a:lnTo>
                  <a:pt x="37299" y="57175"/>
                </a:lnTo>
                <a:lnTo>
                  <a:pt x="39856" y="57505"/>
                </a:lnTo>
                <a:lnTo>
                  <a:pt x="42560" y="57452"/>
                </a:lnTo>
                <a:lnTo>
                  <a:pt x="45659" y="55662"/>
                </a:lnTo>
                <a:lnTo>
                  <a:pt x="45659" y="19557"/>
                </a:lnTo>
                <a:lnTo>
                  <a:pt x="45342" y="16318"/>
                </a:lnTo>
                <a:lnTo>
                  <a:pt x="44693" y="13625"/>
                </a:lnTo>
                <a:lnTo>
                  <a:pt x="44046" y="10947"/>
                </a:lnTo>
                <a:lnTo>
                  <a:pt x="41479" y="6602"/>
                </a:lnTo>
                <a:lnTo>
                  <a:pt x="38027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64" y="773"/>
                </a:lnTo>
                <a:lnTo>
                  <a:pt x="17705" y="2321"/>
                </a:lnTo>
                <a:lnTo>
                  <a:pt x="14735" y="3873"/>
                </a:lnTo>
                <a:lnTo>
                  <a:pt x="11761" y="6310"/>
                </a:lnTo>
                <a:lnTo>
                  <a:pt x="8792" y="9662"/>
                </a:lnTo>
                <a:lnTo>
                  <a:pt x="8792" y="2641"/>
                </a:lnTo>
                <a:lnTo>
                  <a:pt x="8575" y="1854"/>
                </a:lnTo>
                <a:lnTo>
                  <a:pt x="6008" y="863"/>
                </a:lnTo>
                <a:lnTo>
                  <a:pt x="2794" y="863"/>
                </a:lnTo>
                <a:lnTo>
                  <a:pt x="0" y="2641"/>
                </a:lnTo>
                <a:lnTo>
                  <a:pt x="0" y="55662"/>
                </a:lnTo>
                <a:lnTo>
                  <a:pt x="1347" y="57175"/>
                </a:lnTo>
                <a:lnTo>
                  <a:pt x="3888" y="57505"/>
                </a:lnTo>
                <a:lnTo>
                  <a:pt x="6631" y="57452"/>
                </a:lnTo>
                <a:lnTo>
                  <a:pt x="9730" y="55662"/>
                </a:lnTo>
                <a:lnTo>
                  <a:pt x="9730" y="18615"/>
                </a:lnTo>
                <a:lnTo>
                  <a:pt x="12395" y="15264"/>
                </a:lnTo>
                <a:lnTo>
                  <a:pt x="14951" y="12736"/>
                </a:lnTo>
                <a:lnTo>
                  <a:pt x="17373" y="11008"/>
                </a:lnTo>
                <a:lnTo>
                  <a:pt x="22251" y="8420"/>
                </a:lnTo>
                <a:lnTo>
                  <a:pt x="26568" y="8420"/>
                </a:lnTo>
                <a:lnTo>
                  <a:pt x="29668" y="9471"/>
                </a:lnTo>
                <a:lnTo>
                  <a:pt x="32260" y="11214"/>
                </a:lnTo>
                <a:lnTo>
                  <a:pt x="34074" y="13881"/>
                </a:lnTo>
                <a:lnTo>
                  <a:pt x="35245" y="17308"/>
                </a:lnTo>
                <a:lnTo>
                  <a:pt x="35928" y="21588"/>
                </a:lnTo>
                <a:lnTo>
                  <a:pt x="3592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6256026" y="5312815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347" y="81191"/>
                </a:moveTo>
                <a:lnTo>
                  <a:pt x="43012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78"/>
                </a:lnTo>
                <a:lnTo>
                  <a:pt x="44805" y="0"/>
                </a:lnTo>
                <a:lnTo>
                  <a:pt x="42097" y="50"/>
                </a:lnTo>
                <a:lnTo>
                  <a:pt x="39001" y="1889"/>
                </a:lnTo>
                <a:lnTo>
                  <a:pt x="39001" y="32713"/>
                </a:lnTo>
                <a:lnTo>
                  <a:pt x="36485" y="30071"/>
                </a:lnTo>
                <a:lnTo>
                  <a:pt x="33947" y="28079"/>
                </a:lnTo>
                <a:lnTo>
                  <a:pt x="31355" y="26719"/>
                </a:lnTo>
                <a:lnTo>
                  <a:pt x="28788" y="25361"/>
                </a:lnTo>
                <a:lnTo>
                  <a:pt x="25958" y="24700"/>
                </a:lnTo>
                <a:lnTo>
                  <a:pt x="19126" y="24700"/>
                </a:lnTo>
                <a:lnTo>
                  <a:pt x="15835" y="25387"/>
                </a:lnTo>
                <a:lnTo>
                  <a:pt x="12978" y="26784"/>
                </a:lnTo>
                <a:lnTo>
                  <a:pt x="10148" y="28181"/>
                </a:lnTo>
                <a:lnTo>
                  <a:pt x="7747" y="30161"/>
                </a:lnTo>
                <a:lnTo>
                  <a:pt x="5828" y="32763"/>
                </a:lnTo>
                <a:lnTo>
                  <a:pt x="3898" y="35355"/>
                </a:lnTo>
                <a:lnTo>
                  <a:pt x="2451" y="38491"/>
                </a:lnTo>
                <a:lnTo>
                  <a:pt x="1471" y="42164"/>
                </a:lnTo>
                <a:lnTo>
                  <a:pt x="492" y="45831"/>
                </a:lnTo>
                <a:lnTo>
                  <a:pt x="0" y="49946"/>
                </a:lnTo>
                <a:lnTo>
                  <a:pt x="0" y="58341"/>
                </a:lnTo>
                <a:lnTo>
                  <a:pt x="392" y="62014"/>
                </a:lnTo>
                <a:lnTo>
                  <a:pt x="1165" y="65491"/>
                </a:lnTo>
                <a:lnTo>
                  <a:pt x="1954" y="68958"/>
                </a:lnTo>
                <a:lnTo>
                  <a:pt x="3210" y="71982"/>
                </a:lnTo>
                <a:lnTo>
                  <a:pt x="4913" y="74559"/>
                </a:lnTo>
                <a:lnTo>
                  <a:pt x="6616" y="77137"/>
                </a:lnTo>
                <a:lnTo>
                  <a:pt x="8851" y="79181"/>
                </a:lnTo>
                <a:lnTo>
                  <a:pt x="11606" y="80694"/>
                </a:lnTo>
                <a:lnTo>
                  <a:pt x="11098" y="63827"/>
                </a:lnTo>
                <a:lnTo>
                  <a:pt x="10692" y="61276"/>
                </a:lnTo>
                <a:lnTo>
                  <a:pt x="10274" y="58723"/>
                </a:lnTo>
                <a:lnTo>
                  <a:pt x="10068" y="56106"/>
                </a:lnTo>
                <a:lnTo>
                  <a:pt x="10068" y="53441"/>
                </a:lnTo>
                <a:lnTo>
                  <a:pt x="10309" y="48449"/>
                </a:lnTo>
                <a:lnTo>
                  <a:pt x="11289" y="43585"/>
                </a:lnTo>
                <a:lnTo>
                  <a:pt x="13168" y="39481"/>
                </a:lnTo>
                <a:lnTo>
                  <a:pt x="15645" y="36003"/>
                </a:lnTo>
                <a:lnTo>
                  <a:pt x="19112" y="33652"/>
                </a:lnTo>
                <a:lnTo>
                  <a:pt x="23684" y="33055"/>
                </a:lnTo>
                <a:lnTo>
                  <a:pt x="26351" y="33055"/>
                </a:lnTo>
                <a:lnTo>
                  <a:pt x="28903" y="33909"/>
                </a:lnTo>
                <a:lnTo>
                  <a:pt x="33817" y="37335"/>
                </a:lnTo>
                <a:lnTo>
                  <a:pt x="36360" y="39811"/>
                </a:lnTo>
                <a:lnTo>
                  <a:pt x="39001" y="43078"/>
                </a:lnTo>
                <a:lnTo>
                  <a:pt x="39001" y="64284"/>
                </a:lnTo>
                <a:lnTo>
                  <a:pt x="36017" y="67816"/>
                </a:lnTo>
                <a:lnTo>
                  <a:pt x="33260" y="70459"/>
                </a:lnTo>
                <a:lnTo>
                  <a:pt x="30697" y="72349"/>
                </a:lnTo>
                <a:lnTo>
                  <a:pt x="27010" y="74117"/>
                </a:lnTo>
                <a:lnTo>
                  <a:pt x="23266" y="74649"/>
                </a:lnTo>
                <a:lnTo>
                  <a:pt x="20713" y="74649"/>
                </a:lnTo>
                <a:lnTo>
                  <a:pt x="21563" y="82955"/>
                </a:lnTo>
                <a:lnTo>
                  <a:pt x="25130" y="82955"/>
                </a:lnTo>
                <a:lnTo>
                  <a:pt x="28421" y="82105"/>
                </a:lnTo>
                <a:lnTo>
                  <a:pt x="31421" y="80416"/>
                </a:lnTo>
                <a:lnTo>
                  <a:pt x="34429" y="78740"/>
                </a:lnTo>
                <a:lnTo>
                  <a:pt x="37324" y="76377"/>
                </a:lnTo>
                <a:lnTo>
                  <a:pt x="40118" y="73353"/>
                </a:lnTo>
                <a:lnTo>
                  <a:pt x="40118" y="80363"/>
                </a:lnTo>
                <a:lnTo>
                  <a:pt x="40347" y="81191"/>
                </a:lnTo>
                <a:close/>
              </a:path>
              <a:path w="48779" h="82955">
                <a:moveTo>
                  <a:pt x="11098" y="63827"/>
                </a:moveTo>
                <a:lnTo>
                  <a:pt x="11606" y="80694"/>
                </a:lnTo>
                <a:lnTo>
                  <a:pt x="14349" y="82191"/>
                </a:lnTo>
                <a:lnTo>
                  <a:pt x="17664" y="82955"/>
                </a:lnTo>
                <a:lnTo>
                  <a:pt x="21563" y="82955"/>
                </a:lnTo>
                <a:lnTo>
                  <a:pt x="20713" y="74649"/>
                </a:lnTo>
                <a:lnTo>
                  <a:pt x="18594" y="74041"/>
                </a:lnTo>
                <a:lnTo>
                  <a:pt x="15213" y="71650"/>
                </a:lnTo>
                <a:lnTo>
                  <a:pt x="12837" y="68083"/>
                </a:lnTo>
                <a:lnTo>
                  <a:pt x="11098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349546" y="5337517"/>
            <a:ext cx="48780" cy="78573"/>
          </a:xfrm>
          <a:custGeom>
            <a:avLst/>
            <a:gdLst/>
            <a:ahLst/>
            <a:cxnLst/>
            <a:rect l="l" t="t" r="r" b="b"/>
            <a:pathLst>
              <a:path w="48780" h="78573">
                <a:moveTo>
                  <a:pt x="1357" y="78268"/>
                </a:moveTo>
                <a:lnTo>
                  <a:pt x="3898" y="78573"/>
                </a:lnTo>
                <a:lnTo>
                  <a:pt x="6628" y="78534"/>
                </a:lnTo>
                <a:lnTo>
                  <a:pt x="9726" y="76695"/>
                </a:lnTo>
                <a:lnTo>
                  <a:pt x="9726" y="18717"/>
                </a:lnTo>
                <a:lnTo>
                  <a:pt x="12726" y="15175"/>
                </a:lnTo>
                <a:lnTo>
                  <a:pt x="15494" y="12546"/>
                </a:lnTo>
                <a:lnTo>
                  <a:pt x="18083" y="10678"/>
                </a:lnTo>
                <a:lnTo>
                  <a:pt x="21816" y="8914"/>
                </a:lnTo>
                <a:lnTo>
                  <a:pt x="25552" y="8356"/>
                </a:lnTo>
                <a:lnTo>
                  <a:pt x="30186" y="8953"/>
                </a:lnTo>
                <a:lnTo>
                  <a:pt x="33591" y="11300"/>
                </a:lnTo>
                <a:lnTo>
                  <a:pt x="35953" y="14843"/>
                </a:lnTo>
                <a:lnTo>
                  <a:pt x="37666" y="19048"/>
                </a:lnTo>
                <a:lnTo>
                  <a:pt x="38088" y="21590"/>
                </a:lnTo>
                <a:lnTo>
                  <a:pt x="38491" y="24117"/>
                </a:lnTo>
                <a:lnTo>
                  <a:pt x="38707" y="26730"/>
                </a:lnTo>
                <a:lnTo>
                  <a:pt x="38707" y="29448"/>
                </a:lnTo>
                <a:lnTo>
                  <a:pt x="38440" y="34377"/>
                </a:lnTo>
                <a:lnTo>
                  <a:pt x="37415" y="39240"/>
                </a:lnTo>
                <a:lnTo>
                  <a:pt x="35532" y="43406"/>
                </a:lnTo>
                <a:lnTo>
                  <a:pt x="33030" y="46937"/>
                </a:lnTo>
                <a:lnTo>
                  <a:pt x="29502" y="49288"/>
                </a:lnTo>
                <a:lnTo>
                  <a:pt x="25805" y="58252"/>
                </a:lnTo>
                <a:lnTo>
                  <a:pt x="29488" y="58252"/>
                </a:lnTo>
                <a:lnTo>
                  <a:pt x="32778" y="57553"/>
                </a:lnTo>
                <a:lnTo>
                  <a:pt x="35647" y="56170"/>
                </a:lnTo>
                <a:lnTo>
                  <a:pt x="38506" y="54759"/>
                </a:lnTo>
                <a:lnTo>
                  <a:pt x="40918" y="52779"/>
                </a:lnTo>
                <a:lnTo>
                  <a:pt x="42861" y="50213"/>
                </a:lnTo>
                <a:lnTo>
                  <a:pt x="44805" y="47650"/>
                </a:lnTo>
                <a:lnTo>
                  <a:pt x="46278" y="44510"/>
                </a:lnTo>
                <a:lnTo>
                  <a:pt x="47282" y="40817"/>
                </a:lnTo>
                <a:lnTo>
                  <a:pt x="48282" y="37120"/>
                </a:lnTo>
                <a:lnTo>
                  <a:pt x="48780" y="32955"/>
                </a:lnTo>
                <a:lnTo>
                  <a:pt x="48780" y="24472"/>
                </a:lnTo>
                <a:lnTo>
                  <a:pt x="48398" y="20826"/>
                </a:lnTo>
                <a:lnTo>
                  <a:pt x="47599" y="17399"/>
                </a:lnTo>
                <a:lnTo>
                  <a:pt x="46824" y="13957"/>
                </a:lnTo>
                <a:lnTo>
                  <a:pt x="45565" y="10944"/>
                </a:lnTo>
                <a:lnTo>
                  <a:pt x="43865" y="8356"/>
                </a:lnTo>
                <a:lnTo>
                  <a:pt x="42148" y="5764"/>
                </a:lnTo>
                <a:lnTo>
                  <a:pt x="39952" y="3733"/>
                </a:lnTo>
                <a:lnTo>
                  <a:pt x="37235" y="2221"/>
                </a:lnTo>
                <a:lnTo>
                  <a:pt x="34531" y="735"/>
                </a:lnTo>
                <a:lnTo>
                  <a:pt x="31240" y="0"/>
                </a:lnTo>
                <a:lnTo>
                  <a:pt x="27392" y="0"/>
                </a:lnTo>
                <a:lnTo>
                  <a:pt x="23950" y="187"/>
                </a:lnTo>
                <a:lnTo>
                  <a:pt x="20775" y="1026"/>
                </a:lnTo>
                <a:lnTo>
                  <a:pt x="17715" y="2438"/>
                </a:lnTo>
                <a:lnTo>
                  <a:pt x="14681" y="4251"/>
                </a:lnTo>
                <a:lnTo>
                  <a:pt x="11706" y="6692"/>
                </a:lnTo>
                <a:lnTo>
                  <a:pt x="8547" y="9763"/>
                </a:lnTo>
                <a:lnTo>
                  <a:pt x="8547" y="2639"/>
                </a:lnTo>
                <a:lnTo>
                  <a:pt x="8331" y="1789"/>
                </a:lnTo>
                <a:lnTo>
                  <a:pt x="5739" y="849"/>
                </a:lnTo>
                <a:lnTo>
                  <a:pt x="2794" y="849"/>
                </a:lnTo>
                <a:lnTo>
                  <a:pt x="0" y="2639"/>
                </a:lnTo>
                <a:lnTo>
                  <a:pt x="0" y="76695"/>
                </a:lnTo>
                <a:lnTo>
                  <a:pt x="1357" y="78268"/>
                </a:lnTo>
                <a:close/>
              </a:path>
              <a:path w="48780" h="78573">
                <a:moveTo>
                  <a:pt x="9726" y="18717"/>
                </a:moveTo>
                <a:lnTo>
                  <a:pt x="9726" y="76695"/>
                </a:lnTo>
                <a:lnTo>
                  <a:pt x="9726" y="50187"/>
                </a:lnTo>
                <a:lnTo>
                  <a:pt x="11139" y="51549"/>
                </a:lnTo>
                <a:lnTo>
                  <a:pt x="14983" y="54799"/>
                </a:lnTo>
                <a:lnTo>
                  <a:pt x="17524" y="56311"/>
                </a:lnTo>
                <a:lnTo>
                  <a:pt x="20116" y="57467"/>
                </a:lnTo>
                <a:lnTo>
                  <a:pt x="22785" y="58101"/>
                </a:lnTo>
                <a:lnTo>
                  <a:pt x="25805" y="58252"/>
                </a:lnTo>
                <a:lnTo>
                  <a:pt x="29502" y="49288"/>
                </a:lnTo>
                <a:lnTo>
                  <a:pt x="24955" y="49885"/>
                </a:lnTo>
                <a:lnTo>
                  <a:pt x="22312" y="49885"/>
                </a:lnTo>
                <a:lnTo>
                  <a:pt x="17359" y="47293"/>
                </a:lnTo>
                <a:lnTo>
                  <a:pt x="12420" y="43064"/>
                </a:lnTo>
                <a:lnTo>
                  <a:pt x="9726" y="39813"/>
                </a:lnTo>
                <a:lnTo>
                  <a:pt x="9726" y="18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6408817" y="5337517"/>
            <a:ext cx="43548" cy="58240"/>
          </a:xfrm>
          <a:custGeom>
            <a:avLst/>
            <a:gdLst/>
            <a:ahLst/>
            <a:cxnLst/>
            <a:rect l="l" t="t" r="r" b="b"/>
            <a:pathLst>
              <a:path w="43548" h="58240">
                <a:moveTo>
                  <a:pt x="1320" y="48945"/>
                </a:moveTo>
                <a:lnTo>
                  <a:pt x="3441" y="52644"/>
                </a:lnTo>
                <a:lnTo>
                  <a:pt x="6630" y="55387"/>
                </a:lnTo>
                <a:lnTo>
                  <a:pt x="10821" y="57161"/>
                </a:lnTo>
                <a:lnTo>
                  <a:pt x="15594" y="58240"/>
                </a:lnTo>
                <a:lnTo>
                  <a:pt x="21563" y="58240"/>
                </a:lnTo>
                <a:lnTo>
                  <a:pt x="24587" y="57567"/>
                </a:lnTo>
                <a:lnTo>
                  <a:pt x="27420" y="56186"/>
                </a:lnTo>
                <a:lnTo>
                  <a:pt x="31485" y="45429"/>
                </a:lnTo>
                <a:lnTo>
                  <a:pt x="27014" y="48704"/>
                </a:lnTo>
                <a:lnTo>
                  <a:pt x="22477" y="50660"/>
                </a:lnTo>
                <a:lnTo>
                  <a:pt x="16765" y="50660"/>
                </a:lnTo>
                <a:lnTo>
                  <a:pt x="12574" y="48197"/>
                </a:lnTo>
                <a:lnTo>
                  <a:pt x="9956" y="44399"/>
                </a:lnTo>
                <a:lnTo>
                  <a:pt x="9348" y="27407"/>
                </a:lnTo>
                <a:lnTo>
                  <a:pt x="7073" y="28854"/>
                </a:lnTo>
                <a:lnTo>
                  <a:pt x="3049" y="32144"/>
                </a:lnTo>
                <a:lnTo>
                  <a:pt x="612" y="36536"/>
                </a:lnTo>
                <a:lnTo>
                  <a:pt x="0" y="39128"/>
                </a:lnTo>
                <a:lnTo>
                  <a:pt x="0" y="44665"/>
                </a:lnTo>
                <a:lnTo>
                  <a:pt x="1320" y="48945"/>
                </a:lnTo>
                <a:close/>
              </a:path>
              <a:path w="43548" h="58240">
                <a:moveTo>
                  <a:pt x="37515" y="57428"/>
                </a:moveTo>
                <a:lnTo>
                  <a:pt x="40424" y="57492"/>
                </a:lnTo>
                <a:lnTo>
                  <a:pt x="43548" y="55713"/>
                </a:lnTo>
                <a:lnTo>
                  <a:pt x="43548" y="16661"/>
                </a:lnTo>
                <a:lnTo>
                  <a:pt x="43155" y="13782"/>
                </a:lnTo>
                <a:lnTo>
                  <a:pt x="41669" y="8827"/>
                </a:lnTo>
                <a:lnTo>
                  <a:pt x="38836" y="5095"/>
                </a:lnTo>
                <a:lnTo>
                  <a:pt x="35013" y="2146"/>
                </a:lnTo>
                <a:lnTo>
                  <a:pt x="32345" y="1282"/>
                </a:lnTo>
                <a:lnTo>
                  <a:pt x="29681" y="433"/>
                </a:lnTo>
                <a:lnTo>
                  <a:pt x="26431" y="0"/>
                </a:lnTo>
                <a:lnTo>
                  <a:pt x="20587" y="0"/>
                </a:lnTo>
                <a:lnTo>
                  <a:pt x="16559" y="547"/>
                </a:lnTo>
                <a:lnTo>
                  <a:pt x="12715" y="1397"/>
                </a:lnTo>
                <a:lnTo>
                  <a:pt x="9323" y="2538"/>
                </a:lnTo>
                <a:lnTo>
                  <a:pt x="6540" y="3849"/>
                </a:lnTo>
                <a:lnTo>
                  <a:pt x="2933" y="6692"/>
                </a:lnTo>
                <a:lnTo>
                  <a:pt x="2592" y="9587"/>
                </a:lnTo>
                <a:lnTo>
                  <a:pt x="3098" y="12420"/>
                </a:lnTo>
                <a:lnTo>
                  <a:pt x="5727" y="13079"/>
                </a:lnTo>
                <a:lnTo>
                  <a:pt x="8841" y="11304"/>
                </a:lnTo>
                <a:lnTo>
                  <a:pt x="11720" y="9944"/>
                </a:lnTo>
                <a:lnTo>
                  <a:pt x="15292" y="8737"/>
                </a:lnTo>
                <a:lnTo>
                  <a:pt x="19342" y="7887"/>
                </a:lnTo>
                <a:lnTo>
                  <a:pt x="23978" y="7887"/>
                </a:lnTo>
                <a:lnTo>
                  <a:pt x="27395" y="8672"/>
                </a:lnTo>
                <a:lnTo>
                  <a:pt x="30175" y="9993"/>
                </a:lnTo>
                <a:lnTo>
                  <a:pt x="32792" y="13374"/>
                </a:lnTo>
                <a:lnTo>
                  <a:pt x="33656" y="16525"/>
                </a:lnTo>
                <a:lnTo>
                  <a:pt x="33872" y="20369"/>
                </a:lnTo>
                <a:lnTo>
                  <a:pt x="33872" y="24498"/>
                </a:lnTo>
                <a:lnTo>
                  <a:pt x="22452" y="24498"/>
                </a:lnTo>
                <a:lnTo>
                  <a:pt x="18745" y="24865"/>
                </a:lnTo>
                <a:lnTo>
                  <a:pt x="15443" y="25579"/>
                </a:lnTo>
                <a:lnTo>
                  <a:pt x="12142" y="26313"/>
                </a:lnTo>
                <a:lnTo>
                  <a:pt x="9348" y="27407"/>
                </a:lnTo>
                <a:lnTo>
                  <a:pt x="9956" y="44399"/>
                </a:lnTo>
                <a:lnTo>
                  <a:pt x="9956" y="41642"/>
                </a:lnTo>
                <a:lnTo>
                  <a:pt x="10262" y="38606"/>
                </a:lnTo>
                <a:lnTo>
                  <a:pt x="12444" y="35064"/>
                </a:lnTo>
                <a:lnTo>
                  <a:pt x="15026" y="33310"/>
                </a:lnTo>
                <a:lnTo>
                  <a:pt x="18619" y="32180"/>
                </a:lnTo>
                <a:lnTo>
                  <a:pt x="22899" y="31507"/>
                </a:lnTo>
                <a:lnTo>
                  <a:pt x="33872" y="31507"/>
                </a:lnTo>
                <a:lnTo>
                  <a:pt x="33872" y="42760"/>
                </a:lnTo>
                <a:lnTo>
                  <a:pt x="31485" y="45429"/>
                </a:lnTo>
                <a:lnTo>
                  <a:pt x="27420" y="56186"/>
                </a:lnTo>
                <a:lnTo>
                  <a:pt x="30275" y="54814"/>
                </a:lnTo>
                <a:lnTo>
                  <a:pt x="32857" y="52895"/>
                </a:lnTo>
                <a:lnTo>
                  <a:pt x="35178" y="50418"/>
                </a:lnTo>
                <a:lnTo>
                  <a:pt x="35178" y="55713"/>
                </a:lnTo>
                <a:lnTo>
                  <a:pt x="37515" y="574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470204" y="5337517"/>
            <a:ext cx="30949" cy="57492"/>
          </a:xfrm>
          <a:custGeom>
            <a:avLst/>
            <a:gdLst/>
            <a:ahLst/>
            <a:cxnLst/>
            <a:rect l="l" t="t" r="r" b="b"/>
            <a:pathLst>
              <a:path w="30949" h="57492">
                <a:moveTo>
                  <a:pt x="975" y="57024"/>
                </a:moveTo>
                <a:lnTo>
                  <a:pt x="3884" y="57492"/>
                </a:lnTo>
                <a:lnTo>
                  <a:pt x="6616" y="57442"/>
                </a:lnTo>
                <a:lnTo>
                  <a:pt x="9712" y="55652"/>
                </a:lnTo>
                <a:lnTo>
                  <a:pt x="9712" y="20775"/>
                </a:lnTo>
                <a:lnTo>
                  <a:pt x="11098" y="18619"/>
                </a:lnTo>
                <a:lnTo>
                  <a:pt x="13486" y="15314"/>
                </a:lnTo>
                <a:lnTo>
                  <a:pt x="15721" y="12622"/>
                </a:lnTo>
                <a:lnTo>
                  <a:pt x="18780" y="10160"/>
                </a:lnTo>
                <a:lnTo>
                  <a:pt x="21639" y="9180"/>
                </a:lnTo>
                <a:lnTo>
                  <a:pt x="24904" y="9422"/>
                </a:lnTo>
                <a:lnTo>
                  <a:pt x="27914" y="10275"/>
                </a:lnTo>
                <a:lnTo>
                  <a:pt x="30885" y="8888"/>
                </a:lnTo>
                <a:lnTo>
                  <a:pt x="30949" y="3963"/>
                </a:lnTo>
                <a:lnTo>
                  <a:pt x="28954" y="939"/>
                </a:lnTo>
                <a:lnTo>
                  <a:pt x="26327" y="241"/>
                </a:lnTo>
                <a:lnTo>
                  <a:pt x="23785" y="0"/>
                </a:lnTo>
                <a:lnTo>
                  <a:pt x="21005" y="127"/>
                </a:lnTo>
                <a:lnTo>
                  <a:pt x="17626" y="1257"/>
                </a:lnTo>
                <a:lnTo>
                  <a:pt x="14147" y="3834"/>
                </a:lnTo>
                <a:lnTo>
                  <a:pt x="11596" y="6502"/>
                </a:lnTo>
                <a:lnTo>
                  <a:pt x="8773" y="10364"/>
                </a:lnTo>
                <a:lnTo>
                  <a:pt x="8773" y="2642"/>
                </a:lnTo>
                <a:lnTo>
                  <a:pt x="8557" y="1840"/>
                </a:lnTo>
                <a:lnTo>
                  <a:pt x="5994" y="849"/>
                </a:lnTo>
                <a:lnTo>
                  <a:pt x="2778" y="849"/>
                </a:lnTo>
                <a:lnTo>
                  <a:pt x="0" y="2642"/>
                </a:lnTo>
                <a:lnTo>
                  <a:pt x="0" y="55652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505030" y="5324129"/>
            <a:ext cx="34643" cy="71525"/>
          </a:xfrm>
          <a:custGeom>
            <a:avLst/>
            <a:gdLst/>
            <a:ahLst/>
            <a:cxnLst/>
            <a:rect l="l" t="t" r="r" b="b"/>
            <a:pathLst>
              <a:path w="34643" h="71525">
                <a:moveTo>
                  <a:pt x="12481" y="50"/>
                </a:moveTo>
                <a:lnTo>
                  <a:pt x="9385" y="1891"/>
                </a:lnTo>
                <a:lnTo>
                  <a:pt x="9385" y="14500"/>
                </a:lnTo>
                <a:lnTo>
                  <a:pt x="1422" y="14565"/>
                </a:lnTo>
                <a:lnTo>
                  <a:pt x="50" y="17194"/>
                </a:lnTo>
                <a:lnTo>
                  <a:pt x="0" y="19977"/>
                </a:lnTo>
                <a:lnTo>
                  <a:pt x="1955" y="22565"/>
                </a:lnTo>
                <a:lnTo>
                  <a:pt x="9385" y="22565"/>
                </a:lnTo>
                <a:lnTo>
                  <a:pt x="9385" y="56614"/>
                </a:lnTo>
                <a:lnTo>
                  <a:pt x="9663" y="59282"/>
                </a:lnTo>
                <a:lnTo>
                  <a:pt x="10234" y="61542"/>
                </a:lnTo>
                <a:lnTo>
                  <a:pt x="11708" y="65657"/>
                </a:lnTo>
                <a:lnTo>
                  <a:pt x="14235" y="68605"/>
                </a:lnTo>
                <a:lnTo>
                  <a:pt x="17806" y="70434"/>
                </a:lnTo>
                <a:lnTo>
                  <a:pt x="22122" y="71525"/>
                </a:lnTo>
                <a:lnTo>
                  <a:pt x="25779" y="71525"/>
                </a:lnTo>
                <a:lnTo>
                  <a:pt x="28483" y="71234"/>
                </a:lnTo>
                <a:lnTo>
                  <a:pt x="31673" y="70510"/>
                </a:lnTo>
                <a:lnTo>
                  <a:pt x="34401" y="67867"/>
                </a:lnTo>
                <a:lnTo>
                  <a:pt x="34643" y="65163"/>
                </a:lnTo>
                <a:lnTo>
                  <a:pt x="34643" y="64451"/>
                </a:lnTo>
                <a:lnTo>
                  <a:pt x="32245" y="61833"/>
                </a:lnTo>
                <a:lnTo>
                  <a:pt x="29639" y="62787"/>
                </a:lnTo>
                <a:lnTo>
                  <a:pt x="26517" y="63220"/>
                </a:lnTo>
                <a:lnTo>
                  <a:pt x="23735" y="63220"/>
                </a:lnTo>
                <a:lnTo>
                  <a:pt x="21791" y="62280"/>
                </a:lnTo>
                <a:lnTo>
                  <a:pt x="19635" y="58546"/>
                </a:lnTo>
                <a:lnTo>
                  <a:pt x="19088" y="55803"/>
                </a:lnTo>
                <a:lnTo>
                  <a:pt x="19088" y="22565"/>
                </a:lnTo>
                <a:lnTo>
                  <a:pt x="33296" y="22565"/>
                </a:lnTo>
                <a:lnTo>
                  <a:pt x="34643" y="19977"/>
                </a:lnTo>
                <a:lnTo>
                  <a:pt x="34607" y="17194"/>
                </a:lnTo>
                <a:lnTo>
                  <a:pt x="32713" y="14500"/>
                </a:lnTo>
                <a:lnTo>
                  <a:pt x="19088" y="14500"/>
                </a:lnTo>
                <a:lnTo>
                  <a:pt x="19088" y="1891"/>
                </a:lnTo>
                <a:lnTo>
                  <a:pt x="17741" y="327"/>
                </a:lnTo>
                <a:lnTo>
                  <a:pt x="15189" y="0"/>
                </a:lnTo>
                <a:lnTo>
                  <a:pt x="12481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6552111" y="5337511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8" y="24624"/>
                </a:moveTo>
                <a:lnTo>
                  <a:pt x="35928" y="55662"/>
                </a:lnTo>
                <a:lnTo>
                  <a:pt x="37299" y="57175"/>
                </a:lnTo>
                <a:lnTo>
                  <a:pt x="39852" y="57505"/>
                </a:lnTo>
                <a:lnTo>
                  <a:pt x="42558" y="57452"/>
                </a:lnTo>
                <a:lnTo>
                  <a:pt x="45655" y="55662"/>
                </a:lnTo>
                <a:lnTo>
                  <a:pt x="45655" y="19557"/>
                </a:lnTo>
                <a:lnTo>
                  <a:pt x="45338" y="16318"/>
                </a:lnTo>
                <a:lnTo>
                  <a:pt x="44690" y="13625"/>
                </a:lnTo>
                <a:lnTo>
                  <a:pt x="44042" y="10947"/>
                </a:lnTo>
                <a:lnTo>
                  <a:pt x="41479" y="6602"/>
                </a:lnTo>
                <a:lnTo>
                  <a:pt x="38023" y="2994"/>
                </a:lnTo>
                <a:lnTo>
                  <a:pt x="33210" y="596"/>
                </a:lnTo>
                <a:lnTo>
                  <a:pt x="30225" y="0"/>
                </a:lnTo>
                <a:lnTo>
                  <a:pt x="23674" y="0"/>
                </a:lnTo>
                <a:lnTo>
                  <a:pt x="20664" y="773"/>
                </a:lnTo>
                <a:lnTo>
                  <a:pt x="17705" y="2321"/>
                </a:lnTo>
                <a:lnTo>
                  <a:pt x="14730" y="3873"/>
                </a:lnTo>
                <a:lnTo>
                  <a:pt x="11761" y="6310"/>
                </a:lnTo>
                <a:lnTo>
                  <a:pt x="8787" y="9662"/>
                </a:lnTo>
                <a:lnTo>
                  <a:pt x="8787" y="2641"/>
                </a:lnTo>
                <a:lnTo>
                  <a:pt x="8571" y="1854"/>
                </a:lnTo>
                <a:lnTo>
                  <a:pt x="6008" y="863"/>
                </a:lnTo>
                <a:lnTo>
                  <a:pt x="2794" y="863"/>
                </a:lnTo>
                <a:lnTo>
                  <a:pt x="0" y="2641"/>
                </a:lnTo>
                <a:lnTo>
                  <a:pt x="0" y="55662"/>
                </a:lnTo>
                <a:lnTo>
                  <a:pt x="1346" y="57175"/>
                </a:lnTo>
                <a:lnTo>
                  <a:pt x="3887" y="57505"/>
                </a:lnTo>
                <a:lnTo>
                  <a:pt x="6630" y="57452"/>
                </a:lnTo>
                <a:lnTo>
                  <a:pt x="9726" y="55662"/>
                </a:lnTo>
                <a:lnTo>
                  <a:pt x="9726" y="18615"/>
                </a:lnTo>
                <a:lnTo>
                  <a:pt x="12395" y="15264"/>
                </a:lnTo>
                <a:lnTo>
                  <a:pt x="14946" y="12736"/>
                </a:lnTo>
                <a:lnTo>
                  <a:pt x="17373" y="11008"/>
                </a:lnTo>
                <a:lnTo>
                  <a:pt x="22251" y="8420"/>
                </a:lnTo>
                <a:lnTo>
                  <a:pt x="26568" y="8420"/>
                </a:lnTo>
                <a:lnTo>
                  <a:pt x="29667" y="9471"/>
                </a:lnTo>
                <a:lnTo>
                  <a:pt x="32259" y="11214"/>
                </a:lnTo>
                <a:lnTo>
                  <a:pt x="34074" y="13881"/>
                </a:lnTo>
                <a:lnTo>
                  <a:pt x="35243" y="17308"/>
                </a:lnTo>
                <a:lnTo>
                  <a:pt x="35928" y="21588"/>
                </a:lnTo>
                <a:lnTo>
                  <a:pt x="3592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6611449" y="5337507"/>
            <a:ext cx="48784" cy="58254"/>
          </a:xfrm>
          <a:custGeom>
            <a:avLst/>
            <a:gdLst/>
            <a:ahLst/>
            <a:cxnLst/>
            <a:rect l="l" t="t" r="r" b="b"/>
            <a:pathLst>
              <a:path w="48784" h="58254">
                <a:moveTo>
                  <a:pt x="48784" y="21643"/>
                </a:moveTo>
                <a:lnTo>
                  <a:pt x="48327" y="18392"/>
                </a:lnTo>
                <a:lnTo>
                  <a:pt x="47448" y="15342"/>
                </a:lnTo>
                <a:lnTo>
                  <a:pt x="46573" y="12308"/>
                </a:lnTo>
                <a:lnTo>
                  <a:pt x="45176" y="9655"/>
                </a:lnTo>
                <a:lnTo>
                  <a:pt x="43298" y="7393"/>
                </a:lnTo>
                <a:lnTo>
                  <a:pt x="39002" y="3341"/>
                </a:lnTo>
                <a:lnTo>
                  <a:pt x="36083" y="2009"/>
                </a:lnTo>
                <a:lnTo>
                  <a:pt x="33149" y="662"/>
                </a:lnTo>
                <a:lnTo>
                  <a:pt x="29607" y="0"/>
                </a:lnTo>
                <a:lnTo>
                  <a:pt x="21553" y="0"/>
                </a:lnTo>
                <a:lnTo>
                  <a:pt x="18047" y="673"/>
                </a:lnTo>
                <a:lnTo>
                  <a:pt x="14912" y="2019"/>
                </a:lnTo>
                <a:lnTo>
                  <a:pt x="11751" y="3390"/>
                </a:lnTo>
                <a:lnTo>
                  <a:pt x="9083" y="5323"/>
                </a:lnTo>
                <a:lnTo>
                  <a:pt x="10073" y="23980"/>
                </a:lnTo>
                <a:lnTo>
                  <a:pt x="10530" y="19749"/>
                </a:lnTo>
                <a:lnTo>
                  <a:pt x="11863" y="15774"/>
                </a:lnTo>
                <a:lnTo>
                  <a:pt x="14037" y="12550"/>
                </a:lnTo>
                <a:lnTo>
                  <a:pt x="16790" y="9867"/>
                </a:lnTo>
                <a:lnTo>
                  <a:pt x="20422" y="8053"/>
                </a:lnTo>
                <a:lnTo>
                  <a:pt x="24955" y="7595"/>
                </a:lnTo>
                <a:lnTo>
                  <a:pt x="29657" y="7595"/>
                </a:lnTo>
                <a:lnTo>
                  <a:pt x="33200" y="9057"/>
                </a:lnTo>
                <a:lnTo>
                  <a:pt x="35575" y="11965"/>
                </a:lnTo>
                <a:lnTo>
                  <a:pt x="37973" y="14860"/>
                </a:lnTo>
                <a:lnTo>
                  <a:pt x="39118" y="18874"/>
                </a:lnTo>
                <a:lnTo>
                  <a:pt x="38992" y="23980"/>
                </a:lnTo>
                <a:lnTo>
                  <a:pt x="44985" y="31115"/>
                </a:lnTo>
                <a:lnTo>
                  <a:pt x="48388" y="29490"/>
                </a:lnTo>
                <a:lnTo>
                  <a:pt x="48784" y="26874"/>
                </a:lnTo>
                <a:lnTo>
                  <a:pt x="48784" y="21643"/>
                </a:lnTo>
                <a:close/>
              </a:path>
              <a:path w="48784" h="58254">
                <a:moveTo>
                  <a:pt x="0" y="29401"/>
                </a:moveTo>
                <a:lnTo>
                  <a:pt x="0" y="34189"/>
                </a:lnTo>
                <a:lnTo>
                  <a:pt x="572" y="38393"/>
                </a:lnTo>
                <a:lnTo>
                  <a:pt x="1703" y="42001"/>
                </a:lnTo>
                <a:lnTo>
                  <a:pt x="2833" y="45619"/>
                </a:lnTo>
                <a:lnTo>
                  <a:pt x="4536" y="48618"/>
                </a:lnTo>
                <a:lnTo>
                  <a:pt x="9018" y="53406"/>
                </a:lnTo>
                <a:lnTo>
                  <a:pt x="11761" y="55220"/>
                </a:lnTo>
                <a:lnTo>
                  <a:pt x="15038" y="56441"/>
                </a:lnTo>
                <a:lnTo>
                  <a:pt x="18328" y="57646"/>
                </a:lnTo>
                <a:lnTo>
                  <a:pt x="22151" y="58254"/>
                </a:lnTo>
                <a:lnTo>
                  <a:pt x="26507" y="58254"/>
                </a:lnTo>
                <a:lnTo>
                  <a:pt x="31381" y="58078"/>
                </a:lnTo>
                <a:lnTo>
                  <a:pt x="35827" y="57330"/>
                </a:lnTo>
                <a:lnTo>
                  <a:pt x="39460" y="56441"/>
                </a:lnTo>
                <a:lnTo>
                  <a:pt x="43588" y="54993"/>
                </a:lnTo>
                <a:lnTo>
                  <a:pt x="46382" y="52175"/>
                </a:lnTo>
                <a:lnTo>
                  <a:pt x="46534" y="49432"/>
                </a:lnTo>
                <a:lnTo>
                  <a:pt x="44463" y="46367"/>
                </a:lnTo>
                <a:lnTo>
                  <a:pt x="41897" y="47397"/>
                </a:lnTo>
                <a:lnTo>
                  <a:pt x="39269" y="48362"/>
                </a:lnTo>
                <a:lnTo>
                  <a:pt x="36134" y="49342"/>
                </a:lnTo>
                <a:lnTo>
                  <a:pt x="32184" y="50166"/>
                </a:lnTo>
                <a:lnTo>
                  <a:pt x="27421" y="50370"/>
                </a:lnTo>
                <a:lnTo>
                  <a:pt x="24221" y="50370"/>
                </a:lnTo>
                <a:lnTo>
                  <a:pt x="21513" y="49924"/>
                </a:lnTo>
                <a:lnTo>
                  <a:pt x="17082" y="48110"/>
                </a:lnTo>
                <a:lnTo>
                  <a:pt x="13907" y="45125"/>
                </a:lnTo>
                <a:lnTo>
                  <a:pt x="11545" y="41414"/>
                </a:lnTo>
                <a:lnTo>
                  <a:pt x="10364" y="36705"/>
                </a:lnTo>
                <a:lnTo>
                  <a:pt x="10073" y="34048"/>
                </a:lnTo>
                <a:lnTo>
                  <a:pt x="10073" y="31115"/>
                </a:lnTo>
                <a:lnTo>
                  <a:pt x="44985" y="31115"/>
                </a:lnTo>
                <a:lnTo>
                  <a:pt x="38992" y="23980"/>
                </a:lnTo>
                <a:lnTo>
                  <a:pt x="10073" y="23980"/>
                </a:lnTo>
                <a:lnTo>
                  <a:pt x="9083" y="5323"/>
                </a:lnTo>
                <a:lnTo>
                  <a:pt x="6858" y="7862"/>
                </a:lnTo>
                <a:lnTo>
                  <a:pt x="4636" y="10403"/>
                </a:lnTo>
                <a:lnTo>
                  <a:pt x="2934" y="13488"/>
                </a:lnTo>
                <a:lnTo>
                  <a:pt x="1753" y="17106"/>
                </a:lnTo>
                <a:lnTo>
                  <a:pt x="588" y="20739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6674680" y="5337517"/>
            <a:ext cx="30949" cy="57492"/>
          </a:xfrm>
          <a:custGeom>
            <a:avLst/>
            <a:gdLst/>
            <a:ahLst/>
            <a:cxnLst/>
            <a:rect l="l" t="t" r="r" b="b"/>
            <a:pathLst>
              <a:path w="30949" h="57492">
                <a:moveTo>
                  <a:pt x="1332" y="57175"/>
                </a:moveTo>
                <a:lnTo>
                  <a:pt x="3873" y="57492"/>
                </a:lnTo>
                <a:lnTo>
                  <a:pt x="6606" y="57442"/>
                </a:lnTo>
                <a:lnTo>
                  <a:pt x="9702" y="55652"/>
                </a:lnTo>
                <a:lnTo>
                  <a:pt x="9702" y="20775"/>
                </a:lnTo>
                <a:lnTo>
                  <a:pt x="11088" y="18619"/>
                </a:lnTo>
                <a:lnTo>
                  <a:pt x="13474" y="15314"/>
                </a:lnTo>
                <a:lnTo>
                  <a:pt x="15711" y="12622"/>
                </a:lnTo>
                <a:lnTo>
                  <a:pt x="18784" y="10160"/>
                </a:lnTo>
                <a:lnTo>
                  <a:pt x="21629" y="9180"/>
                </a:lnTo>
                <a:lnTo>
                  <a:pt x="24904" y="9422"/>
                </a:lnTo>
                <a:lnTo>
                  <a:pt x="27904" y="10275"/>
                </a:lnTo>
                <a:lnTo>
                  <a:pt x="30873" y="8888"/>
                </a:lnTo>
                <a:lnTo>
                  <a:pt x="30949" y="3963"/>
                </a:lnTo>
                <a:lnTo>
                  <a:pt x="28944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1" y="127"/>
                </a:lnTo>
                <a:lnTo>
                  <a:pt x="17614" y="1257"/>
                </a:lnTo>
                <a:lnTo>
                  <a:pt x="14133" y="3834"/>
                </a:lnTo>
                <a:lnTo>
                  <a:pt x="11596" y="6502"/>
                </a:lnTo>
                <a:lnTo>
                  <a:pt x="8763" y="10364"/>
                </a:lnTo>
                <a:lnTo>
                  <a:pt x="8763" y="2642"/>
                </a:lnTo>
                <a:lnTo>
                  <a:pt x="8561" y="1840"/>
                </a:lnTo>
                <a:lnTo>
                  <a:pt x="5982" y="849"/>
                </a:lnTo>
                <a:lnTo>
                  <a:pt x="2768" y="849"/>
                </a:lnTo>
                <a:lnTo>
                  <a:pt x="0" y="2642"/>
                </a:lnTo>
                <a:lnTo>
                  <a:pt x="0" y="55652"/>
                </a:lnTo>
                <a:lnTo>
                  <a:pt x="1332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6711709" y="5337511"/>
            <a:ext cx="37515" cy="58254"/>
          </a:xfrm>
          <a:custGeom>
            <a:avLst/>
            <a:gdLst/>
            <a:ahLst/>
            <a:cxnLst/>
            <a:rect l="l" t="t" r="r" b="b"/>
            <a:pathLst>
              <a:path w="37515" h="58254">
                <a:moveTo>
                  <a:pt x="482" y="53023"/>
                </a:moveTo>
                <a:lnTo>
                  <a:pt x="3301" y="55270"/>
                </a:lnTo>
                <a:lnTo>
                  <a:pt x="6728" y="56692"/>
                </a:lnTo>
                <a:lnTo>
                  <a:pt x="9626" y="57520"/>
                </a:lnTo>
                <a:lnTo>
                  <a:pt x="13042" y="58103"/>
                </a:lnTo>
                <a:lnTo>
                  <a:pt x="16725" y="58254"/>
                </a:lnTo>
                <a:lnTo>
                  <a:pt x="19786" y="58254"/>
                </a:lnTo>
                <a:lnTo>
                  <a:pt x="22594" y="57887"/>
                </a:lnTo>
                <a:lnTo>
                  <a:pt x="25146" y="57138"/>
                </a:lnTo>
                <a:lnTo>
                  <a:pt x="27710" y="56390"/>
                </a:lnTo>
                <a:lnTo>
                  <a:pt x="29894" y="55284"/>
                </a:lnTo>
                <a:lnTo>
                  <a:pt x="33591" y="52390"/>
                </a:lnTo>
                <a:lnTo>
                  <a:pt x="36014" y="48477"/>
                </a:lnTo>
                <a:lnTo>
                  <a:pt x="37515" y="43944"/>
                </a:lnTo>
                <a:lnTo>
                  <a:pt x="37515" y="41238"/>
                </a:lnTo>
                <a:lnTo>
                  <a:pt x="37134" y="36996"/>
                </a:lnTo>
                <a:lnTo>
                  <a:pt x="35612" y="33695"/>
                </a:lnTo>
                <a:lnTo>
                  <a:pt x="32080" y="29922"/>
                </a:lnTo>
                <a:lnTo>
                  <a:pt x="29005" y="28093"/>
                </a:lnTo>
                <a:lnTo>
                  <a:pt x="25730" y="26531"/>
                </a:lnTo>
                <a:lnTo>
                  <a:pt x="22388" y="25185"/>
                </a:lnTo>
                <a:lnTo>
                  <a:pt x="19137" y="23914"/>
                </a:lnTo>
                <a:lnTo>
                  <a:pt x="16088" y="22583"/>
                </a:lnTo>
                <a:lnTo>
                  <a:pt x="12560" y="20091"/>
                </a:lnTo>
                <a:lnTo>
                  <a:pt x="10601" y="16728"/>
                </a:lnTo>
                <a:lnTo>
                  <a:pt x="10793" y="13070"/>
                </a:lnTo>
                <a:lnTo>
                  <a:pt x="13042" y="9691"/>
                </a:lnTo>
                <a:lnTo>
                  <a:pt x="16128" y="8103"/>
                </a:lnTo>
                <a:lnTo>
                  <a:pt x="18846" y="7545"/>
                </a:lnTo>
                <a:lnTo>
                  <a:pt x="22338" y="7545"/>
                </a:lnTo>
                <a:lnTo>
                  <a:pt x="25412" y="8178"/>
                </a:lnTo>
                <a:lnTo>
                  <a:pt x="29156" y="9564"/>
                </a:lnTo>
                <a:lnTo>
                  <a:pt x="31748" y="10947"/>
                </a:lnTo>
                <a:lnTo>
                  <a:pt x="34290" y="11026"/>
                </a:lnTo>
                <a:lnTo>
                  <a:pt x="34809" y="8445"/>
                </a:lnTo>
                <a:lnTo>
                  <a:pt x="34607" y="5384"/>
                </a:lnTo>
                <a:lnTo>
                  <a:pt x="32411" y="2796"/>
                </a:lnTo>
                <a:lnTo>
                  <a:pt x="29829" y="1587"/>
                </a:lnTo>
                <a:lnTo>
                  <a:pt x="26262" y="586"/>
                </a:lnTo>
                <a:lnTo>
                  <a:pt x="23444" y="115"/>
                </a:lnTo>
                <a:lnTo>
                  <a:pt x="17385" y="0"/>
                </a:lnTo>
                <a:lnTo>
                  <a:pt x="14565" y="431"/>
                </a:lnTo>
                <a:lnTo>
                  <a:pt x="9738" y="2160"/>
                </a:lnTo>
                <a:lnTo>
                  <a:pt x="6120" y="4737"/>
                </a:lnTo>
                <a:lnTo>
                  <a:pt x="3301" y="7837"/>
                </a:lnTo>
                <a:lnTo>
                  <a:pt x="1699" y="11645"/>
                </a:lnTo>
                <a:lnTo>
                  <a:pt x="1281" y="15725"/>
                </a:lnTo>
                <a:lnTo>
                  <a:pt x="1673" y="20105"/>
                </a:lnTo>
                <a:lnTo>
                  <a:pt x="3200" y="23482"/>
                </a:lnTo>
                <a:lnTo>
                  <a:pt x="5472" y="26164"/>
                </a:lnTo>
                <a:lnTo>
                  <a:pt x="8139" y="28399"/>
                </a:lnTo>
                <a:lnTo>
                  <a:pt x="11325" y="30088"/>
                </a:lnTo>
                <a:lnTo>
                  <a:pt x="14630" y="31509"/>
                </a:lnTo>
                <a:lnTo>
                  <a:pt x="17917" y="32816"/>
                </a:lnTo>
                <a:lnTo>
                  <a:pt x="21056" y="34037"/>
                </a:lnTo>
                <a:lnTo>
                  <a:pt x="24991" y="36299"/>
                </a:lnTo>
                <a:lnTo>
                  <a:pt x="27533" y="39258"/>
                </a:lnTo>
                <a:lnTo>
                  <a:pt x="27914" y="42001"/>
                </a:lnTo>
                <a:lnTo>
                  <a:pt x="27659" y="44704"/>
                </a:lnTo>
                <a:lnTo>
                  <a:pt x="25830" y="47703"/>
                </a:lnTo>
                <a:lnTo>
                  <a:pt x="22705" y="49593"/>
                </a:lnTo>
                <a:lnTo>
                  <a:pt x="20038" y="50305"/>
                </a:lnTo>
                <a:lnTo>
                  <a:pt x="16902" y="50482"/>
                </a:lnTo>
                <a:lnTo>
                  <a:pt x="12762" y="50215"/>
                </a:lnTo>
                <a:lnTo>
                  <a:pt x="9371" y="49150"/>
                </a:lnTo>
                <a:lnTo>
                  <a:pt x="6678" y="47945"/>
                </a:lnTo>
                <a:lnTo>
                  <a:pt x="3553" y="46216"/>
                </a:lnTo>
                <a:lnTo>
                  <a:pt x="278" y="46622"/>
                </a:lnTo>
                <a:lnTo>
                  <a:pt x="0" y="49430"/>
                </a:lnTo>
                <a:lnTo>
                  <a:pt x="482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6762819" y="5381456"/>
            <a:ext cx="12660" cy="13727"/>
          </a:xfrm>
          <a:custGeom>
            <a:avLst/>
            <a:gdLst/>
            <a:ahLst/>
            <a:cxnLst/>
            <a:rect l="l" t="t" r="r" b="b"/>
            <a:pathLst>
              <a:path w="12660" h="13727">
                <a:moveTo>
                  <a:pt x="12660" y="6767"/>
                </a:moveTo>
                <a:lnTo>
                  <a:pt x="12660" y="4065"/>
                </a:lnTo>
                <a:lnTo>
                  <a:pt x="12218" y="2260"/>
                </a:lnTo>
                <a:lnTo>
                  <a:pt x="8776" y="0"/>
                </a:lnTo>
                <a:lnTo>
                  <a:pt x="3973" y="0"/>
                </a:lnTo>
                <a:lnTo>
                  <a:pt x="1381" y="1383"/>
                </a:lnTo>
                <a:lnTo>
                  <a:pt x="0" y="4165"/>
                </a:lnTo>
                <a:lnTo>
                  <a:pt x="0" y="9665"/>
                </a:lnTo>
                <a:lnTo>
                  <a:pt x="441" y="11470"/>
                </a:lnTo>
                <a:lnTo>
                  <a:pt x="3883" y="13727"/>
                </a:lnTo>
                <a:lnTo>
                  <a:pt x="8686" y="13727"/>
                </a:lnTo>
                <a:lnTo>
                  <a:pt x="11289" y="12330"/>
                </a:lnTo>
                <a:lnTo>
                  <a:pt x="12660" y="9561"/>
                </a:lnTo>
                <a:lnTo>
                  <a:pt x="12660" y="6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4608485" y="5570456"/>
            <a:ext cx="15872" cy="78552"/>
          </a:xfrm>
          <a:custGeom>
            <a:avLst/>
            <a:gdLst/>
            <a:ahLst/>
            <a:cxnLst/>
            <a:rect l="l" t="t" r="r" b="b"/>
            <a:pathLst>
              <a:path w="15872" h="78552">
                <a:moveTo>
                  <a:pt x="15872" y="76036"/>
                </a:moveTo>
                <a:lnTo>
                  <a:pt x="15872" y="2527"/>
                </a:lnTo>
                <a:lnTo>
                  <a:pt x="15493" y="1447"/>
                </a:lnTo>
                <a:lnTo>
                  <a:pt x="12787" y="292"/>
                </a:lnTo>
                <a:lnTo>
                  <a:pt x="9497" y="0"/>
                </a:lnTo>
                <a:lnTo>
                  <a:pt x="6412" y="0"/>
                </a:lnTo>
                <a:lnTo>
                  <a:pt x="3149" y="292"/>
                </a:lnTo>
                <a:lnTo>
                  <a:pt x="0" y="2527"/>
                </a:lnTo>
                <a:lnTo>
                  <a:pt x="0" y="76036"/>
                </a:lnTo>
                <a:lnTo>
                  <a:pt x="392" y="77115"/>
                </a:lnTo>
                <a:lnTo>
                  <a:pt x="3096" y="78257"/>
                </a:lnTo>
                <a:lnTo>
                  <a:pt x="6412" y="78552"/>
                </a:lnTo>
                <a:lnTo>
                  <a:pt x="9497" y="78552"/>
                </a:lnTo>
                <a:lnTo>
                  <a:pt x="12787" y="78257"/>
                </a:lnTo>
                <a:lnTo>
                  <a:pt x="15872" y="760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4641494" y="5570813"/>
            <a:ext cx="90716" cy="78195"/>
          </a:xfrm>
          <a:custGeom>
            <a:avLst/>
            <a:gdLst/>
            <a:ahLst/>
            <a:cxnLst/>
            <a:rect l="l" t="t" r="r" b="b"/>
            <a:pathLst>
              <a:path w="90716" h="78195">
                <a:moveTo>
                  <a:pt x="75855" y="76442"/>
                </a:moveTo>
                <a:lnTo>
                  <a:pt x="78626" y="77900"/>
                </a:lnTo>
                <a:lnTo>
                  <a:pt x="81762" y="78195"/>
                </a:lnTo>
                <a:lnTo>
                  <a:pt x="84682" y="78195"/>
                </a:lnTo>
                <a:lnTo>
                  <a:pt x="87821" y="77900"/>
                </a:lnTo>
                <a:lnTo>
                  <a:pt x="90716" y="75679"/>
                </a:lnTo>
                <a:lnTo>
                  <a:pt x="90716" y="6310"/>
                </a:lnTo>
                <a:lnTo>
                  <a:pt x="90068" y="2868"/>
                </a:lnTo>
                <a:lnTo>
                  <a:pt x="87260" y="421"/>
                </a:lnTo>
                <a:lnTo>
                  <a:pt x="84466" y="0"/>
                </a:lnTo>
                <a:lnTo>
                  <a:pt x="72337" y="0"/>
                </a:lnTo>
                <a:lnTo>
                  <a:pt x="68785" y="763"/>
                </a:lnTo>
                <a:lnTo>
                  <a:pt x="66168" y="2707"/>
                </a:lnTo>
                <a:lnTo>
                  <a:pt x="64198" y="5982"/>
                </a:lnTo>
                <a:lnTo>
                  <a:pt x="63107" y="9093"/>
                </a:lnTo>
                <a:lnTo>
                  <a:pt x="45669" y="55335"/>
                </a:lnTo>
                <a:lnTo>
                  <a:pt x="45427" y="55335"/>
                </a:lnTo>
                <a:lnTo>
                  <a:pt x="28576" y="8967"/>
                </a:lnTo>
                <a:lnTo>
                  <a:pt x="27532" y="5867"/>
                </a:lnTo>
                <a:lnTo>
                  <a:pt x="25452" y="2653"/>
                </a:lnTo>
                <a:lnTo>
                  <a:pt x="22391" y="763"/>
                </a:lnTo>
                <a:lnTo>
                  <a:pt x="19735" y="151"/>
                </a:lnTo>
                <a:lnTo>
                  <a:pt x="16318" y="0"/>
                </a:lnTo>
                <a:lnTo>
                  <a:pt x="4165" y="0"/>
                </a:lnTo>
                <a:lnTo>
                  <a:pt x="547" y="2707"/>
                </a:lnTo>
                <a:lnTo>
                  <a:pt x="0" y="6310"/>
                </a:lnTo>
                <a:lnTo>
                  <a:pt x="0" y="75679"/>
                </a:lnTo>
                <a:lnTo>
                  <a:pt x="341" y="76758"/>
                </a:lnTo>
                <a:lnTo>
                  <a:pt x="2894" y="77900"/>
                </a:lnTo>
                <a:lnTo>
                  <a:pt x="6019" y="78195"/>
                </a:lnTo>
                <a:lnTo>
                  <a:pt x="8953" y="78195"/>
                </a:lnTo>
                <a:lnTo>
                  <a:pt x="12052" y="77900"/>
                </a:lnTo>
                <a:lnTo>
                  <a:pt x="14987" y="75679"/>
                </a:lnTo>
                <a:lnTo>
                  <a:pt x="15112" y="12332"/>
                </a:lnTo>
                <a:lnTo>
                  <a:pt x="36892" y="75614"/>
                </a:lnTo>
                <a:lnTo>
                  <a:pt x="37605" y="76758"/>
                </a:lnTo>
                <a:lnTo>
                  <a:pt x="40500" y="77953"/>
                </a:lnTo>
                <a:lnTo>
                  <a:pt x="43574" y="78195"/>
                </a:lnTo>
                <a:lnTo>
                  <a:pt x="47472" y="78169"/>
                </a:lnTo>
                <a:lnTo>
                  <a:pt x="50191" y="77928"/>
                </a:lnTo>
                <a:lnTo>
                  <a:pt x="53060" y="75614"/>
                </a:lnTo>
                <a:lnTo>
                  <a:pt x="75628" y="12332"/>
                </a:lnTo>
                <a:lnTo>
                  <a:pt x="75855" y="76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4749444" y="5570816"/>
            <a:ext cx="53315" cy="78191"/>
          </a:xfrm>
          <a:custGeom>
            <a:avLst/>
            <a:gdLst/>
            <a:ahLst/>
            <a:cxnLst/>
            <a:rect l="l" t="t" r="r" b="b"/>
            <a:pathLst>
              <a:path w="53315" h="78191">
                <a:moveTo>
                  <a:pt x="39498" y="47814"/>
                </a:moveTo>
                <a:lnTo>
                  <a:pt x="42698" y="46075"/>
                </a:lnTo>
                <a:lnTo>
                  <a:pt x="45312" y="43764"/>
                </a:lnTo>
                <a:lnTo>
                  <a:pt x="47915" y="41450"/>
                </a:lnTo>
                <a:lnTo>
                  <a:pt x="49899" y="38620"/>
                </a:lnTo>
                <a:lnTo>
                  <a:pt x="51271" y="35239"/>
                </a:lnTo>
                <a:lnTo>
                  <a:pt x="52627" y="31888"/>
                </a:lnTo>
                <a:lnTo>
                  <a:pt x="53315" y="28014"/>
                </a:lnTo>
                <a:lnTo>
                  <a:pt x="53315" y="20472"/>
                </a:lnTo>
                <a:lnTo>
                  <a:pt x="52868" y="17625"/>
                </a:lnTo>
                <a:lnTo>
                  <a:pt x="51979" y="15062"/>
                </a:lnTo>
                <a:lnTo>
                  <a:pt x="51104" y="12520"/>
                </a:lnTo>
                <a:lnTo>
                  <a:pt x="48131" y="8394"/>
                </a:lnTo>
                <a:lnTo>
                  <a:pt x="44423" y="4913"/>
                </a:lnTo>
                <a:lnTo>
                  <a:pt x="39649" y="2425"/>
                </a:lnTo>
                <a:lnTo>
                  <a:pt x="34951" y="1115"/>
                </a:lnTo>
                <a:lnTo>
                  <a:pt x="30646" y="355"/>
                </a:lnTo>
                <a:lnTo>
                  <a:pt x="27316" y="74"/>
                </a:lnTo>
                <a:lnTo>
                  <a:pt x="23712" y="0"/>
                </a:lnTo>
                <a:lnTo>
                  <a:pt x="15835" y="12217"/>
                </a:lnTo>
                <a:lnTo>
                  <a:pt x="24220" y="12217"/>
                </a:lnTo>
                <a:lnTo>
                  <a:pt x="27355" y="12534"/>
                </a:lnTo>
                <a:lnTo>
                  <a:pt x="30365" y="13294"/>
                </a:lnTo>
                <a:lnTo>
                  <a:pt x="33173" y="14986"/>
                </a:lnTo>
                <a:lnTo>
                  <a:pt x="35318" y="18046"/>
                </a:lnTo>
                <a:lnTo>
                  <a:pt x="36766" y="22059"/>
                </a:lnTo>
                <a:lnTo>
                  <a:pt x="36766" y="26783"/>
                </a:lnTo>
                <a:lnTo>
                  <a:pt x="35927" y="30340"/>
                </a:lnTo>
                <a:lnTo>
                  <a:pt x="35711" y="49020"/>
                </a:lnTo>
                <a:lnTo>
                  <a:pt x="39498" y="47814"/>
                </a:lnTo>
                <a:close/>
              </a:path>
              <a:path w="53315" h="78191">
                <a:moveTo>
                  <a:pt x="0" y="5651"/>
                </a:moveTo>
                <a:lnTo>
                  <a:pt x="0" y="75679"/>
                </a:lnTo>
                <a:lnTo>
                  <a:pt x="381" y="76758"/>
                </a:lnTo>
                <a:lnTo>
                  <a:pt x="3049" y="77900"/>
                </a:lnTo>
                <a:lnTo>
                  <a:pt x="6363" y="78191"/>
                </a:lnTo>
                <a:lnTo>
                  <a:pt x="9460" y="78191"/>
                </a:lnTo>
                <a:lnTo>
                  <a:pt x="12739" y="77900"/>
                </a:lnTo>
                <a:lnTo>
                  <a:pt x="15835" y="75679"/>
                </a:lnTo>
                <a:lnTo>
                  <a:pt x="15835" y="50824"/>
                </a:lnTo>
                <a:lnTo>
                  <a:pt x="27471" y="50824"/>
                </a:lnTo>
                <a:lnTo>
                  <a:pt x="31913" y="50227"/>
                </a:lnTo>
                <a:lnTo>
                  <a:pt x="35711" y="49020"/>
                </a:lnTo>
                <a:lnTo>
                  <a:pt x="35927" y="30340"/>
                </a:lnTo>
                <a:lnTo>
                  <a:pt x="34531" y="33501"/>
                </a:lnTo>
                <a:lnTo>
                  <a:pt x="30974" y="36917"/>
                </a:lnTo>
                <a:lnTo>
                  <a:pt x="27571" y="38263"/>
                </a:lnTo>
                <a:lnTo>
                  <a:pt x="22924" y="38620"/>
                </a:lnTo>
                <a:lnTo>
                  <a:pt x="15835" y="38620"/>
                </a:lnTo>
                <a:lnTo>
                  <a:pt x="15835" y="12217"/>
                </a:lnTo>
                <a:lnTo>
                  <a:pt x="23712" y="0"/>
                </a:lnTo>
                <a:lnTo>
                  <a:pt x="3757" y="0"/>
                </a:lnTo>
                <a:lnTo>
                  <a:pt x="506" y="2346"/>
                </a:lnTo>
                <a:lnTo>
                  <a:pt x="0" y="56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4814863" y="5570449"/>
            <a:ext cx="42760" cy="78205"/>
          </a:xfrm>
          <a:custGeom>
            <a:avLst/>
            <a:gdLst/>
            <a:ahLst/>
            <a:cxnLst/>
            <a:rect l="l" t="t" r="r" b="b"/>
            <a:pathLst>
              <a:path w="42760" h="78205">
                <a:moveTo>
                  <a:pt x="42760" y="71588"/>
                </a:moveTo>
                <a:lnTo>
                  <a:pt x="42760" y="70383"/>
                </a:lnTo>
                <a:lnTo>
                  <a:pt x="42505" y="67715"/>
                </a:lnTo>
                <a:lnTo>
                  <a:pt x="40359" y="65152"/>
                </a:lnTo>
                <a:lnTo>
                  <a:pt x="15872" y="65152"/>
                </a:lnTo>
                <a:lnTo>
                  <a:pt x="15872" y="2541"/>
                </a:lnTo>
                <a:lnTo>
                  <a:pt x="15493" y="1460"/>
                </a:lnTo>
                <a:lnTo>
                  <a:pt x="12787" y="306"/>
                </a:lnTo>
                <a:lnTo>
                  <a:pt x="9499" y="0"/>
                </a:lnTo>
                <a:lnTo>
                  <a:pt x="6410" y="0"/>
                </a:lnTo>
                <a:lnTo>
                  <a:pt x="3098" y="306"/>
                </a:lnTo>
                <a:lnTo>
                  <a:pt x="0" y="2541"/>
                </a:lnTo>
                <a:lnTo>
                  <a:pt x="0" y="73216"/>
                </a:lnTo>
                <a:lnTo>
                  <a:pt x="1346" y="77039"/>
                </a:lnTo>
                <a:lnTo>
                  <a:pt x="4687" y="78205"/>
                </a:lnTo>
                <a:lnTo>
                  <a:pt x="40359" y="78205"/>
                </a:lnTo>
                <a:lnTo>
                  <a:pt x="41972" y="77204"/>
                </a:lnTo>
                <a:lnTo>
                  <a:pt x="42605" y="74623"/>
                </a:lnTo>
                <a:lnTo>
                  <a:pt x="42760" y="715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4866923" y="5570809"/>
            <a:ext cx="46140" cy="77835"/>
          </a:xfrm>
          <a:custGeom>
            <a:avLst/>
            <a:gdLst/>
            <a:ahLst/>
            <a:cxnLst/>
            <a:rect l="l" t="t" r="r" b="b"/>
            <a:pathLst>
              <a:path w="46140" h="77835">
                <a:moveTo>
                  <a:pt x="0" y="5003"/>
                </a:moveTo>
                <a:lnTo>
                  <a:pt x="0" y="72859"/>
                </a:lnTo>
                <a:lnTo>
                  <a:pt x="1371" y="76680"/>
                </a:lnTo>
                <a:lnTo>
                  <a:pt x="4697" y="77835"/>
                </a:lnTo>
                <a:lnTo>
                  <a:pt x="43789" y="77835"/>
                </a:lnTo>
                <a:lnTo>
                  <a:pt x="45096" y="77292"/>
                </a:lnTo>
                <a:lnTo>
                  <a:pt x="45985" y="74559"/>
                </a:lnTo>
                <a:lnTo>
                  <a:pt x="46140" y="71650"/>
                </a:lnTo>
                <a:lnTo>
                  <a:pt x="45985" y="68731"/>
                </a:lnTo>
                <a:lnTo>
                  <a:pt x="43789" y="65455"/>
                </a:lnTo>
                <a:lnTo>
                  <a:pt x="15760" y="65455"/>
                </a:lnTo>
                <a:lnTo>
                  <a:pt x="15760" y="43494"/>
                </a:lnTo>
                <a:lnTo>
                  <a:pt x="39293" y="43494"/>
                </a:lnTo>
                <a:lnTo>
                  <a:pt x="40589" y="42988"/>
                </a:lnTo>
                <a:lnTo>
                  <a:pt x="41489" y="40370"/>
                </a:lnTo>
                <a:lnTo>
                  <a:pt x="41644" y="37490"/>
                </a:lnTo>
                <a:lnTo>
                  <a:pt x="41489" y="34617"/>
                </a:lnTo>
                <a:lnTo>
                  <a:pt x="39293" y="31405"/>
                </a:lnTo>
                <a:lnTo>
                  <a:pt x="15760" y="31405"/>
                </a:lnTo>
                <a:lnTo>
                  <a:pt x="15760" y="12395"/>
                </a:lnTo>
                <a:lnTo>
                  <a:pt x="43559" y="12395"/>
                </a:lnTo>
                <a:lnTo>
                  <a:pt x="44805" y="11847"/>
                </a:lnTo>
                <a:lnTo>
                  <a:pt x="45694" y="9118"/>
                </a:lnTo>
                <a:lnTo>
                  <a:pt x="45845" y="6271"/>
                </a:lnTo>
                <a:lnTo>
                  <a:pt x="45694" y="3286"/>
                </a:lnTo>
                <a:lnTo>
                  <a:pt x="43559" y="0"/>
                </a:lnTo>
                <a:lnTo>
                  <a:pt x="3379" y="0"/>
                </a:lnTo>
                <a:lnTo>
                  <a:pt x="457" y="1965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4927244" y="5570813"/>
            <a:ext cx="90716" cy="78195"/>
          </a:xfrm>
          <a:custGeom>
            <a:avLst/>
            <a:gdLst/>
            <a:ahLst/>
            <a:cxnLst/>
            <a:rect l="l" t="t" r="r" b="b"/>
            <a:pathLst>
              <a:path w="90716" h="78195">
                <a:moveTo>
                  <a:pt x="75855" y="76442"/>
                </a:moveTo>
                <a:lnTo>
                  <a:pt x="78626" y="77900"/>
                </a:lnTo>
                <a:lnTo>
                  <a:pt x="81762" y="78195"/>
                </a:lnTo>
                <a:lnTo>
                  <a:pt x="84682" y="78195"/>
                </a:lnTo>
                <a:lnTo>
                  <a:pt x="87821" y="77900"/>
                </a:lnTo>
                <a:lnTo>
                  <a:pt x="90716" y="75679"/>
                </a:lnTo>
                <a:lnTo>
                  <a:pt x="90716" y="6310"/>
                </a:lnTo>
                <a:lnTo>
                  <a:pt x="90068" y="2868"/>
                </a:lnTo>
                <a:lnTo>
                  <a:pt x="87260" y="421"/>
                </a:lnTo>
                <a:lnTo>
                  <a:pt x="84466" y="0"/>
                </a:lnTo>
                <a:lnTo>
                  <a:pt x="72337" y="0"/>
                </a:lnTo>
                <a:lnTo>
                  <a:pt x="68785" y="763"/>
                </a:lnTo>
                <a:lnTo>
                  <a:pt x="66168" y="2707"/>
                </a:lnTo>
                <a:lnTo>
                  <a:pt x="64198" y="5982"/>
                </a:lnTo>
                <a:lnTo>
                  <a:pt x="63107" y="9093"/>
                </a:lnTo>
                <a:lnTo>
                  <a:pt x="45669" y="55335"/>
                </a:lnTo>
                <a:lnTo>
                  <a:pt x="45427" y="55335"/>
                </a:lnTo>
                <a:lnTo>
                  <a:pt x="28576" y="8967"/>
                </a:lnTo>
                <a:lnTo>
                  <a:pt x="27532" y="5867"/>
                </a:lnTo>
                <a:lnTo>
                  <a:pt x="25452" y="2653"/>
                </a:lnTo>
                <a:lnTo>
                  <a:pt x="22391" y="763"/>
                </a:lnTo>
                <a:lnTo>
                  <a:pt x="19735" y="151"/>
                </a:lnTo>
                <a:lnTo>
                  <a:pt x="16318" y="0"/>
                </a:lnTo>
                <a:lnTo>
                  <a:pt x="4165" y="0"/>
                </a:lnTo>
                <a:lnTo>
                  <a:pt x="547" y="2707"/>
                </a:lnTo>
                <a:lnTo>
                  <a:pt x="0" y="6310"/>
                </a:lnTo>
                <a:lnTo>
                  <a:pt x="0" y="75679"/>
                </a:lnTo>
                <a:lnTo>
                  <a:pt x="341" y="76758"/>
                </a:lnTo>
                <a:lnTo>
                  <a:pt x="2894" y="77900"/>
                </a:lnTo>
                <a:lnTo>
                  <a:pt x="6019" y="78195"/>
                </a:lnTo>
                <a:lnTo>
                  <a:pt x="8953" y="78195"/>
                </a:lnTo>
                <a:lnTo>
                  <a:pt x="12052" y="77900"/>
                </a:lnTo>
                <a:lnTo>
                  <a:pt x="14987" y="75679"/>
                </a:lnTo>
                <a:lnTo>
                  <a:pt x="15112" y="12332"/>
                </a:lnTo>
                <a:lnTo>
                  <a:pt x="36892" y="75614"/>
                </a:lnTo>
                <a:lnTo>
                  <a:pt x="37605" y="76758"/>
                </a:lnTo>
                <a:lnTo>
                  <a:pt x="40500" y="77953"/>
                </a:lnTo>
                <a:lnTo>
                  <a:pt x="43574" y="78195"/>
                </a:lnTo>
                <a:lnTo>
                  <a:pt x="47472" y="78169"/>
                </a:lnTo>
                <a:lnTo>
                  <a:pt x="50191" y="77928"/>
                </a:lnTo>
                <a:lnTo>
                  <a:pt x="53060" y="75614"/>
                </a:lnTo>
                <a:lnTo>
                  <a:pt x="75628" y="12332"/>
                </a:lnTo>
                <a:lnTo>
                  <a:pt x="75855" y="76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5035198" y="5570809"/>
            <a:ext cx="46140" cy="77835"/>
          </a:xfrm>
          <a:custGeom>
            <a:avLst/>
            <a:gdLst/>
            <a:ahLst/>
            <a:cxnLst/>
            <a:rect l="l" t="t" r="r" b="b"/>
            <a:pathLst>
              <a:path w="46140" h="77835">
                <a:moveTo>
                  <a:pt x="0" y="5003"/>
                </a:moveTo>
                <a:lnTo>
                  <a:pt x="0" y="72859"/>
                </a:lnTo>
                <a:lnTo>
                  <a:pt x="1371" y="76680"/>
                </a:lnTo>
                <a:lnTo>
                  <a:pt x="4701" y="77835"/>
                </a:lnTo>
                <a:lnTo>
                  <a:pt x="43789" y="77835"/>
                </a:lnTo>
                <a:lnTo>
                  <a:pt x="45096" y="77292"/>
                </a:lnTo>
                <a:lnTo>
                  <a:pt x="45985" y="74559"/>
                </a:lnTo>
                <a:lnTo>
                  <a:pt x="46140" y="71650"/>
                </a:lnTo>
                <a:lnTo>
                  <a:pt x="45985" y="68731"/>
                </a:lnTo>
                <a:lnTo>
                  <a:pt x="43789" y="65455"/>
                </a:lnTo>
                <a:lnTo>
                  <a:pt x="15760" y="65455"/>
                </a:lnTo>
                <a:lnTo>
                  <a:pt x="15760" y="43494"/>
                </a:lnTo>
                <a:lnTo>
                  <a:pt x="39293" y="43494"/>
                </a:lnTo>
                <a:lnTo>
                  <a:pt x="40589" y="42988"/>
                </a:lnTo>
                <a:lnTo>
                  <a:pt x="41489" y="40370"/>
                </a:lnTo>
                <a:lnTo>
                  <a:pt x="41644" y="37490"/>
                </a:lnTo>
                <a:lnTo>
                  <a:pt x="41489" y="34617"/>
                </a:lnTo>
                <a:lnTo>
                  <a:pt x="39293" y="31405"/>
                </a:lnTo>
                <a:lnTo>
                  <a:pt x="15760" y="31405"/>
                </a:lnTo>
                <a:lnTo>
                  <a:pt x="15760" y="12395"/>
                </a:lnTo>
                <a:lnTo>
                  <a:pt x="43563" y="12395"/>
                </a:lnTo>
                <a:lnTo>
                  <a:pt x="44805" y="11847"/>
                </a:lnTo>
                <a:lnTo>
                  <a:pt x="45694" y="9118"/>
                </a:lnTo>
                <a:lnTo>
                  <a:pt x="45849" y="6271"/>
                </a:lnTo>
                <a:lnTo>
                  <a:pt x="45694" y="3286"/>
                </a:lnTo>
                <a:lnTo>
                  <a:pt x="43563" y="0"/>
                </a:lnTo>
                <a:lnTo>
                  <a:pt x="3379" y="0"/>
                </a:lnTo>
                <a:lnTo>
                  <a:pt x="457" y="1965"/>
                </a:lnTo>
                <a:lnTo>
                  <a:pt x="0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5094255" y="5570575"/>
            <a:ext cx="64184" cy="78436"/>
          </a:xfrm>
          <a:custGeom>
            <a:avLst/>
            <a:gdLst/>
            <a:ahLst/>
            <a:cxnLst/>
            <a:rect l="l" t="t" r="r" b="b"/>
            <a:pathLst>
              <a:path w="64184" h="78436">
                <a:moveTo>
                  <a:pt x="14057" y="23392"/>
                </a:moveTo>
                <a:lnTo>
                  <a:pt x="13945" y="20509"/>
                </a:lnTo>
                <a:lnTo>
                  <a:pt x="13780" y="17628"/>
                </a:lnTo>
                <a:lnTo>
                  <a:pt x="15861" y="22428"/>
                </a:lnTo>
                <a:lnTo>
                  <a:pt x="18187" y="27432"/>
                </a:lnTo>
                <a:lnTo>
                  <a:pt x="20458" y="31939"/>
                </a:lnTo>
                <a:lnTo>
                  <a:pt x="39827" y="68327"/>
                </a:lnTo>
                <a:lnTo>
                  <a:pt x="40830" y="70332"/>
                </a:lnTo>
                <a:lnTo>
                  <a:pt x="43333" y="74498"/>
                </a:lnTo>
                <a:lnTo>
                  <a:pt x="45896" y="76989"/>
                </a:lnTo>
                <a:lnTo>
                  <a:pt x="48884" y="78065"/>
                </a:lnTo>
                <a:lnTo>
                  <a:pt x="51497" y="78195"/>
                </a:lnTo>
                <a:lnTo>
                  <a:pt x="58229" y="78195"/>
                </a:lnTo>
                <a:lnTo>
                  <a:pt x="60490" y="77863"/>
                </a:lnTo>
                <a:lnTo>
                  <a:pt x="63384" y="75728"/>
                </a:lnTo>
                <a:lnTo>
                  <a:pt x="64184" y="72543"/>
                </a:lnTo>
                <a:lnTo>
                  <a:pt x="64184" y="2184"/>
                </a:lnTo>
                <a:lnTo>
                  <a:pt x="61621" y="255"/>
                </a:lnTo>
                <a:lnTo>
                  <a:pt x="58637" y="0"/>
                </a:lnTo>
                <a:lnTo>
                  <a:pt x="55829" y="0"/>
                </a:lnTo>
                <a:lnTo>
                  <a:pt x="52807" y="255"/>
                </a:lnTo>
                <a:lnTo>
                  <a:pt x="49935" y="2576"/>
                </a:lnTo>
                <a:lnTo>
                  <a:pt x="50090" y="50863"/>
                </a:lnTo>
                <a:lnTo>
                  <a:pt x="50227" y="56602"/>
                </a:lnTo>
                <a:lnTo>
                  <a:pt x="48769" y="53390"/>
                </a:lnTo>
                <a:lnTo>
                  <a:pt x="47242" y="50176"/>
                </a:lnTo>
                <a:lnTo>
                  <a:pt x="45655" y="46875"/>
                </a:lnTo>
                <a:lnTo>
                  <a:pt x="44016" y="43559"/>
                </a:lnTo>
                <a:lnTo>
                  <a:pt x="42292" y="40233"/>
                </a:lnTo>
                <a:lnTo>
                  <a:pt x="40549" y="36817"/>
                </a:lnTo>
                <a:lnTo>
                  <a:pt x="25387" y="8355"/>
                </a:lnTo>
                <a:lnTo>
                  <a:pt x="23166" y="4420"/>
                </a:lnTo>
                <a:lnTo>
                  <a:pt x="20016" y="1334"/>
                </a:lnTo>
                <a:lnTo>
                  <a:pt x="17006" y="367"/>
                </a:lnTo>
                <a:lnTo>
                  <a:pt x="4128" y="241"/>
                </a:lnTo>
                <a:lnTo>
                  <a:pt x="547" y="2592"/>
                </a:lnTo>
                <a:lnTo>
                  <a:pt x="0" y="5892"/>
                </a:lnTo>
                <a:lnTo>
                  <a:pt x="0" y="76250"/>
                </a:lnTo>
                <a:lnTo>
                  <a:pt x="2627" y="78130"/>
                </a:lnTo>
                <a:lnTo>
                  <a:pt x="5637" y="78436"/>
                </a:lnTo>
                <a:lnTo>
                  <a:pt x="8484" y="78436"/>
                </a:lnTo>
                <a:lnTo>
                  <a:pt x="11520" y="78130"/>
                </a:lnTo>
                <a:lnTo>
                  <a:pt x="14263" y="75858"/>
                </a:lnTo>
                <a:lnTo>
                  <a:pt x="14057" y="23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5167786" y="5570809"/>
            <a:ext cx="59550" cy="78206"/>
          </a:xfrm>
          <a:custGeom>
            <a:avLst/>
            <a:gdLst/>
            <a:ahLst/>
            <a:cxnLst/>
            <a:rect l="l" t="t" r="r" b="b"/>
            <a:pathLst>
              <a:path w="59550" h="78206">
                <a:moveTo>
                  <a:pt x="22226" y="76758"/>
                </a:moveTo>
                <a:lnTo>
                  <a:pt x="24918" y="77900"/>
                </a:lnTo>
                <a:lnTo>
                  <a:pt x="28244" y="78206"/>
                </a:lnTo>
                <a:lnTo>
                  <a:pt x="31294" y="78206"/>
                </a:lnTo>
                <a:lnTo>
                  <a:pt x="34606" y="77900"/>
                </a:lnTo>
                <a:lnTo>
                  <a:pt x="37706" y="75679"/>
                </a:lnTo>
                <a:lnTo>
                  <a:pt x="37706" y="12942"/>
                </a:lnTo>
                <a:lnTo>
                  <a:pt x="57189" y="12942"/>
                </a:lnTo>
                <a:lnTo>
                  <a:pt x="58496" y="12330"/>
                </a:lnTo>
                <a:lnTo>
                  <a:pt x="59385" y="9475"/>
                </a:lnTo>
                <a:lnTo>
                  <a:pt x="59550" y="6501"/>
                </a:lnTo>
                <a:lnTo>
                  <a:pt x="59550" y="5295"/>
                </a:lnTo>
                <a:lnTo>
                  <a:pt x="59283" y="2592"/>
                </a:lnTo>
                <a:lnTo>
                  <a:pt x="57189" y="0"/>
                </a:lnTo>
                <a:lnTo>
                  <a:pt x="2335" y="0"/>
                </a:lnTo>
                <a:lnTo>
                  <a:pt x="596" y="1422"/>
                </a:lnTo>
                <a:lnTo>
                  <a:pt x="39" y="4279"/>
                </a:lnTo>
                <a:lnTo>
                  <a:pt x="0" y="7672"/>
                </a:lnTo>
                <a:lnTo>
                  <a:pt x="240" y="10299"/>
                </a:lnTo>
                <a:lnTo>
                  <a:pt x="2335" y="12942"/>
                </a:lnTo>
                <a:lnTo>
                  <a:pt x="21830" y="12942"/>
                </a:lnTo>
                <a:lnTo>
                  <a:pt x="21830" y="75679"/>
                </a:lnTo>
                <a:lnTo>
                  <a:pt x="22226" y="76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4610138" y="5722285"/>
            <a:ext cx="58625" cy="76226"/>
          </a:xfrm>
          <a:custGeom>
            <a:avLst/>
            <a:gdLst/>
            <a:ahLst/>
            <a:cxnLst/>
            <a:rect l="l" t="t" r="r" b="b"/>
            <a:pathLst>
              <a:path w="58625" h="76226">
                <a:moveTo>
                  <a:pt x="3773" y="0"/>
                </a:moveTo>
                <a:lnTo>
                  <a:pt x="407" y="1526"/>
                </a:lnTo>
                <a:lnTo>
                  <a:pt x="0" y="4114"/>
                </a:lnTo>
                <a:lnTo>
                  <a:pt x="0" y="72097"/>
                </a:lnTo>
                <a:lnTo>
                  <a:pt x="1206" y="75312"/>
                </a:lnTo>
                <a:lnTo>
                  <a:pt x="3773" y="76226"/>
                </a:lnTo>
                <a:lnTo>
                  <a:pt x="26431" y="76226"/>
                </a:lnTo>
                <a:lnTo>
                  <a:pt x="20563" y="67741"/>
                </a:lnTo>
                <a:lnTo>
                  <a:pt x="10123" y="67741"/>
                </a:lnTo>
                <a:lnTo>
                  <a:pt x="10123" y="8421"/>
                </a:lnTo>
                <a:lnTo>
                  <a:pt x="25707" y="8421"/>
                </a:lnTo>
                <a:lnTo>
                  <a:pt x="30010" y="9144"/>
                </a:lnTo>
                <a:lnTo>
                  <a:pt x="33350" y="10605"/>
                </a:lnTo>
                <a:lnTo>
                  <a:pt x="36680" y="12053"/>
                </a:lnTo>
                <a:lnTo>
                  <a:pt x="39434" y="14072"/>
                </a:lnTo>
                <a:lnTo>
                  <a:pt x="41620" y="16664"/>
                </a:lnTo>
                <a:lnTo>
                  <a:pt x="43804" y="19253"/>
                </a:lnTo>
                <a:lnTo>
                  <a:pt x="45403" y="22327"/>
                </a:lnTo>
                <a:lnTo>
                  <a:pt x="46418" y="25885"/>
                </a:lnTo>
                <a:lnTo>
                  <a:pt x="47448" y="29441"/>
                </a:lnTo>
                <a:lnTo>
                  <a:pt x="47956" y="33289"/>
                </a:lnTo>
                <a:lnTo>
                  <a:pt x="47956" y="42584"/>
                </a:lnTo>
                <a:lnTo>
                  <a:pt x="47397" y="47081"/>
                </a:lnTo>
                <a:lnTo>
                  <a:pt x="46267" y="50864"/>
                </a:lnTo>
                <a:lnTo>
                  <a:pt x="45453" y="69776"/>
                </a:lnTo>
                <a:lnTo>
                  <a:pt x="48694" y="66535"/>
                </a:lnTo>
                <a:lnTo>
                  <a:pt x="51918" y="63299"/>
                </a:lnTo>
                <a:lnTo>
                  <a:pt x="54396" y="59209"/>
                </a:lnTo>
                <a:lnTo>
                  <a:pt x="56084" y="54281"/>
                </a:lnTo>
                <a:lnTo>
                  <a:pt x="57762" y="49353"/>
                </a:lnTo>
                <a:lnTo>
                  <a:pt x="58625" y="43588"/>
                </a:lnTo>
                <a:lnTo>
                  <a:pt x="58625" y="31269"/>
                </a:lnTo>
                <a:lnTo>
                  <a:pt x="57812" y="26111"/>
                </a:lnTo>
                <a:lnTo>
                  <a:pt x="56225" y="21553"/>
                </a:lnTo>
                <a:lnTo>
                  <a:pt x="54637" y="17006"/>
                </a:lnTo>
                <a:lnTo>
                  <a:pt x="52301" y="13119"/>
                </a:lnTo>
                <a:lnTo>
                  <a:pt x="49226" y="9918"/>
                </a:lnTo>
                <a:lnTo>
                  <a:pt x="46127" y="6718"/>
                </a:lnTo>
                <a:lnTo>
                  <a:pt x="42317" y="4269"/>
                </a:lnTo>
                <a:lnTo>
                  <a:pt x="37757" y="2552"/>
                </a:lnTo>
                <a:lnTo>
                  <a:pt x="33210" y="853"/>
                </a:lnTo>
                <a:lnTo>
                  <a:pt x="27622" y="0"/>
                </a:lnTo>
                <a:lnTo>
                  <a:pt x="3773" y="0"/>
                </a:lnTo>
                <a:close/>
              </a:path>
              <a:path w="58625" h="76226">
                <a:moveTo>
                  <a:pt x="46267" y="50864"/>
                </a:moveTo>
                <a:lnTo>
                  <a:pt x="45151" y="54648"/>
                </a:lnTo>
                <a:lnTo>
                  <a:pt x="43473" y="57798"/>
                </a:lnTo>
                <a:lnTo>
                  <a:pt x="39002" y="62842"/>
                </a:lnTo>
                <a:lnTo>
                  <a:pt x="36208" y="64696"/>
                </a:lnTo>
                <a:lnTo>
                  <a:pt x="32882" y="65913"/>
                </a:lnTo>
                <a:lnTo>
                  <a:pt x="29541" y="67133"/>
                </a:lnTo>
                <a:lnTo>
                  <a:pt x="25438" y="67741"/>
                </a:lnTo>
                <a:lnTo>
                  <a:pt x="20563" y="67741"/>
                </a:lnTo>
                <a:lnTo>
                  <a:pt x="26431" y="76226"/>
                </a:lnTo>
                <a:lnTo>
                  <a:pt x="32043" y="75413"/>
                </a:lnTo>
                <a:lnTo>
                  <a:pt x="36756" y="73814"/>
                </a:lnTo>
                <a:lnTo>
                  <a:pt x="41469" y="72202"/>
                </a:lnTo>
                <a:lnTo>
                  <a:pt x="45453" y="69776"/>
                </a:lnTo>
                <a:lnTo>
                  <a:pt x="46267" y="50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4681504" y="5720335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2"/>
                </a:moveTo>
                <a:lnTo>
                  <a:pt x="417" y="9652"/>
                </a:lnTo>
                <a:lnTo>
                  <a:pt x="3669" y="11671"/>
                </a:lnTo>
                <a:lnTo>
                  <a:pt x="8266" y="11671"/>
                </a:lnTo>
                <a:lnTo>
                  <a:pt x="11581" y="9601"/>
                </a:lnTo>
                <a:lnTo>
                  <a:pt x="12012" y="5781"/>
                </a:lnTo>
                <a:lnTo>
                  <a:pt x="11592" y="2009"/>
                </a:lnTo>
                <a:lnTo>
                  <a:pt x="8341" y="0"/>
                </a:lnTo>
                <a:lnTo>
                  <a:pt x="3759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8">
                <a:moveTo>
                  <a:pt x="1167" y="23688"/>
                </a:moveTo>
                <a:lnTo>
                  <a:pt x="1167" y="76709"/>
                </a:lnTo>
                <a:lnTo>
                  <a:pt x="2156" y="78055"/>
                </a:lnTo>
                <a:lnTo>
                  <a:pt x="5066" y="78538"/>
                </a:lnTo>
                <a:lnTo>
                  <a:pt x="7797" y="78501"/>
                </a:lnTo>
                <a:lnTo>
                  <a:pt x="10894" y="76709"/>
                </a:lnTo>
                <a:lnTo>
                  <a:pt x="10894" y="23688"/>
                </a:lnTo>
                <a:lnTo>
                  <a:pt x="9551" y="22175"/>
                </a:lnTo>
                <a:lnTo>
                  <a:pt x="6983" y="21859"/>
                </a:lnTo>
                <a:lnTo>
                  <a:pt x="4277" y="21910"/>
                </a:lnTo>
                <a:lnTo>
                  <a:pt x="1167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4705743" y="5741370"/>
            <a:ext cx="37529" cy="58268"/>
          </a:xfrm>
          <a:custGeom>
            <a:avLst/>
            <a:gdLst/>
            <a:ahLst/>
            <a:cxnLst/>
            <a:rect l="l" t="t" r="r" b="b"/>
            <a:pathLst>
              <a:path w="37529" h="58268">
                <a:moveTo>
                  <a:pt x="482" y="53023"/>
                </a:moveTo>
                <a:lnTo>
                  <a:pt x="3304" y="55281"/>
                </a:lnTo>
                <a:lnTo>
                  <a:pt x="6746" y="56706"/>
                </a:lnTo>
                <a:lnTo>
                  <a:pt x="9626" y="57517"/>
                </a:lnTo>
                <a:lnTo>
                  <a:pt x="13042" y="58115"/>
                </a:lnTo>
                <a:lnTo>
                  <a:pt x="16729" y="58268"/>
                </a:lnTo>
                <a:lnTo>
                  <a:pt x="19799" y="58268"/>
                </a:lnTo>
                <a:lnTo>
                  <a:pt x="22593" y="57887"/>
                </a:lnTo>
                <a:lnTo>
                  <a:pt x="25146" y="57138"/>
                </a:lnTo>
                <a:lnTo>
                  <a:pt x="27712" y="56386"/>
                </a:lnTo>
                <a:lnTo>
                  <a:pt x="29898" y="55281"/>
                </a:lnTo>
                <a:lnTo>
                  <a:pt x="33591" y="52387"/>
                </a:lnTo>
                <a:lnTo>
                  <a:pt x="36018" y="48477"/>
                </a:lnTo>
                <a:lnTo>
                  <a:pt x="37529" y="43942"/>
                </a:lnTo>
                <a:lnTo>
                  <a:pt x="37529" y="41238"/>
                </a:lnTo>
                <a:lnTo>
                  <a:pt x="37148" y="36993"/>
                </a:lnTo>
                <a:lnTo>
                  <a:pt x="35610" y="33691"/>
                </a:lnTo>
                <a:lnTo>
                  <a:pt x="32082" y="29922"/>
                </a:lnTo>
                <a:lnTo>
                  <a:pt x="29008" y="28105"/>
                </a:lnTo>
                <a:lnTo>
                  <a:pt x="25732" y="26531"/>
                </a:lnTo>
                <a:lnTo>
                  <a:pt x="22402" y="25185"/>
                </a:lnTo>
                <a:lnTo>
                  <a:pt x="19151" y="23914"/>
                </a:lnTo>
                <a:lnTo>
                  <a:pt x="16106" y="22579"/>
                </a:lnTo>
                <a:lnTo>
                  <a:pt x="12560" y="20091"/>
                </a:lnTo>
                <a:lnTo>
                  <a:pt x="10605" y="16725"/>
                </a:lnTo>
                <a:lnTo>
                  <a:pt x="10810" y="13068"/>
                </a:lnTo>
                <a:lnTo>
                  <a:pt x="13042" y="9691"/>
                </a:lnTo>
                <a:lnTo>
                  <a:pt x="16131" y="8103"/>
                </a:lnTo>
                <a:lnTo>
                  <a:pt x="18849" y="7545"/>
                </a:lnTo>
                <a:lnTo>
                  <a:pt x="22351" y="7545"/>
                </a:lnTo>
                <a:lnTo>
                  <a:pt x="25416" y="8178"/>
                </a:lnTo>
                <a:lnTo>
                  <a:pt x="28105" y="9079"/>
                </a:lnTo>
                <a:lnTo>
                  <a:pt x="31078" y="10515"/>
                </a:lnTo>
                <a:lnTo>
                  <a:pt x="34289" y="11037"/>
                </a:lnTo>
                <a:lnTo>
                  <a:pt x="34811" y="8445"/>
                </a:lnTo>
                <a:lnTo>
                  <a:pt x="34610" y="5386"/>
                </a:lnTo>
                <a:lnTo>
                  <a:pt x="32410" y="2794"/>
                </a:lnTo>
                <a:lnTo>
                  <a:pt x="29833" y="1587"/>
                </a:lnTo>
                <a:lnTo>
                  <a:pt x="26264" y="582"/>
                </a:lnTo>
                <a:lnTo>
                  <a:pt x="23446" y="115"/>
                </a:lnTo>
                <a:lnTo>
                  <a:pt x="17399" y="0"/>
                </a:lnTo>
                <a:lnTo>
                  <a:pt x="14569" y="431"/>
                </a:lnTo>
                <a:lnTo>
                  <a:pt x="9740" y="2160"/>
                </a:lnTo>
                <a:lnTo>
                  <a:pt x="6123" y="4737"/>
                </a:lnTo>
                <a:lnTo>
                  <a:pt x="3315" y="7837"/>
                </a:lnTo>
                <a:lnTo>
                  <a:pt x="1703" y="11659"/>
                </a:lnTo>
                <a:lnTo>
                  <a:pt x="1285" y="15721"/>
                </a:lnTo>
                <a:lnTo>
                  <a:pt x="1677" y="20105"/>
                </a:lnTo>
                <a:lnTo>
                  <a:pt x="3214" y="23493"/>
                </a:lnTo>
                <a:lnTo>
                  <a:pt x="5486" y="26160"/>
                </a:lnTo>
                <a:lnTo>
                  <a:pt x="8153" y="28397"/>
                </a:lnTo>
                <a:lnTo>
                  <a:pt x="11329" y="30085"/>
                </a:lnTo>
                <a:lnTo>
                  <a:pt x="14630" y="31507"/>
                </a:lnTo>
                <a:lnTo>
                  <a:pt x="17920" y="32818"/>
                </a:lnTo>
                <a:lnTo>
                  <a:pt x="21070" y="34048"/>
                </a:lnTo>
                <a:lnTo>
                  <a:pt x="24994" y="36295"/>
                </a:lnTo>
                <a:lnTo>
                  <a:pt x="27536" y="39254"/>
                </a:lnTo>
                <a:lnTo>
                  <a:pt x="27914" y="42011"/>
                </a:lnTo>
                <a:lnTo>
                  <a:pt x="27661" y="44705"/>
                </a:lnTo>
                <a:lnTo>
                  <a:pt x="25833" y="47713"/>
                </a:lnTo>
                <a:lnTo>
                  <a:pt x="22722" y="49593"/>
                </a:lnTo>
                <a:lnTo>
                  <a:pt x="20040" y="50305"/>
                </a:lnTo>
                <a:lnTo>
                  <a:pt x="16904" y="50496"/>
                </a:lnTo>
                <a:lnTo>
                  <a:pt x="12766" y="50215"/>
                </a:lnTo>
                <a:lnTo>
                  <a:pt x="9385" y="49161"/>
                </a:lnTo>
                <a:lnTo>
                  <a:pt x="6681" y="47941"/>
                </a:lnTo>
                <a:lnTo>
                  <a:pt x="3557" y="46216"/>
                </a:lnTo>
                <a:lnTo>
                  <a:pt x="294" y="46622"/>
                </a:lnTo>
                <a:lnTo>
                  <a:pt x="0" y="49428"/>
                </a:lnTo>
                <a:lnTo>
                  <a:pt x="482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4753256" y="5741435"/>
            <a:ext cx="41835" cy="58204"/>
          </a:xfrm>
          <a:custGeom>
            <a:avLst/>
            <a:gdLst/>
            <a:ahLst/>
            <a:cxnLst/>
            <a:rect l="l" t="t" r="r" b="b"/>
            <a:pathLst>
              <a:path w="41835" h="58204">
                <a:moveTo>
                  <a:pt x="0" y="24523"/>
                </a:moveTo>
                <a:lnTo>
                  <a:pt x="0" y="34340"/>
                </a:lnTo>
                <a:lnTo>
                  <a:pt x="521" y="38390"/>
                </a:lnTo>
                <a:lnTo>
                  <a:pt x="1562" y="41907"/>
                </a:lnTo>
                <a:lnTo>
                  <a:pt x="2602" y="45427"/>
                </a:lnTo>
                <a:lnTo>
                  <a:pt x="4114" y="48387"/>
                </a:lnTo>
                <a:lnTo>
                  <a:pt x="6108" y="50800"/>
                </a:lnTo>
                <a:lnTo>
                  <a:pt x="10554" y="55054"/>
                </a:lnTo>
                <a:lnTo>
                  <a:pt x="13498" y="56310"/>
                </a:lnTo>
                <a:lnTo>
                  <a:pt x="16447" y="57567"/>
                </a:lnTo>
                <a:lnTo>
                  <a:pt x="19824" y="58204"/>
                </a:lnTo>
                <a:lnTo>
                  <a:pt x="23623" y="58204"/>
                </a:lnTo>
                <a:lnTo>
                  <a:pt x="27265" y="58013"/>
                </a:lnTo>
                <a:lnTo>
                  <a:pt x="30721" y="57315"/>
                </a:lnTo>
                <a:lnTo>
                  <a:pt x="33782" y="56271"/>
                </a:lnTo>
                <a:lnTo>
                  <a:pt x="36589" y="55065"/>
                </a:lnTo>
                <a:lnTo>
                  <a:pt x="39776" y="53009"/>
                </a:lnTo>
                <a:lnTo>
                  <a:pt x="41654" y="50176"/>
                </a:lnTo>
                <a:lnTo>
                  <a:pt x="41835" y="47534"/>
                </a:lnTo>
                <a:lnTo>
                  <a:pt x="41795" y="46073"/>
                </a:lnTo>
                <a:lnTo>
                  <a:pt x="40956" y="43293"/>
                </a:lnTo>
                <a:lnTo>
                  <a:pt x="38263" y="44093"/>
                </a:lnTo>
                <a:lnTo>
                  <a:pt x="35153" y="46379"/>
                </a:lnTo>
                <a:lnTo>
                  <a:pt x="32449" y="48006"/>
                </a:lnTo>
                <a:lnTo>
                  <a:pt x="29069" y="49413"/>
                </a:lnTo>
                <a:lnTo>
                  <a:pt x="24867" y="49770"/>
                </a:lnTo>
                <a:lnTo>
                  <a:pt x="20407" y="49352"/>
                </a:lnTo>
                <a:lnTo>
                  <a:pt x="16765" y="47660"/>
                </a:lnTo>
                <a:lnTo>
                  <a:pt x="13971" y="44640"/>
                </a:lnTo>
                <a:lnTo>
                  <a:pt x="11760" y="40765"/>
                </a:lnTo>
                <a:lnTo>
                  <a:pt x="11112" y="38199"/>
                </a:lnTo>
                <a:lnTo>
                  <a:pt x="10453" y="35636"/>
                </a:lnTo>
                <a:lnTo>
                  <a:pt x="10133" y="32626"/>
                </a:lnTo>
                <a:lnTo>
                  <a:pt x="10133" y="22388"/>
                </a:lnTo>
                <a:lnTo>
                  <a:pt x="11393" y="17157"/>
                </a:lnTo>
                <a:lnTo>
                  <a:pt x="13881" y="13561"/>
                </a:lnTo>
                <a:lnTo>
                  <a:pt x="16372" y="9982"/>
                </a:lnTo>
                <a:lnTo>
                  <a:pt x="19950" y="8178"/>
                </a:lnTo>
                <a:lnTo>
                  <a:pt x="26898" y="8178"/>
                </a:lnTo>
                <a:lnTo>
                  <a:pt x="30546" y="9154"/>
                </a:lnTo>
                <a:lnTo>
                  <a:pt x="33641" y="10515"/>
                </a:lnTo>
                <a:lnTo>
                  <a:pt x="36970" y="12811"/>
                </a:lnTo>
                <a:lnTo>
                  <a:pt x="40283" y="14424"/>
                </a:lnTo>
                <a:lnTo>
                  <a:pt x="41593" y="11822"/>
                </a:lnTo>
                <a:lnTo>
                  <a:pt x="41542" y="8531"/>
                </a:lnTo>
                <a:lnTo>
                  <a:pt x="40359" y="5651"/>
                </a:lnTo>
                <a:lnTo>
                  <a:pt x="37616" y="3467"/>
                </a:lnTo>
                <a:lnTo>
                  <a:pt x="34062" y="1699"/>
                </a:lnTo>
                <a:lnTo>
                  <a:pt x="31254" y="773"/>
                </a:lnTo>
                <a:lnTo>
                  <a:pt x="28079" y="151"/>
                </a:lnTo>
                <a:lnTo>
                  <a:pt x="24738" y="0"/>
                </a:lnTo>
                <a:lnTo>
                  <a:pt x="21247" y="0"/>
                </a:lnTo>
                <a:lnTo>
                  <a:pt x="17995" y="568"/>
                </a:lnTo>
                <a:lnTo>
                  <a:pt x="15001" y="1738"/>
                </a:lnTo>
                <a:lnTo>
                  <a:pt x="11987" y="2882"/>
                </a:lnTo>
                <a:lnTo>
                  <a:pt x="9373" y="4658"/>
                </a:lnTo>
                <a:lnTo>
                  <a:pt x="4952" y="9460"/>
                </a:lnTo>
                <a:lnTo>
                  <a:pt x="3200" y="12534"/>
                </a:lnTo>
                <a:lnTo>
                  <a:pt x="1917" y="16278"/>
                </a:lnTo>
                <a:lnTo>
                  <a:pt x="647" y="20026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4806604" y="5720335"/>
            <a:ext cx="12016" cy="78538"/>
          </a:xfrm>
          <a:custGeom>
            <a:avLst/>
            <a:gdLst/>
            <a:ahLst/>
            <a:cxnLst/>
            <a:rect l="l" t="t" r="r" b="b"/>
            <a:pathLst>
              <a:path w="12016" h="78538">
                <a:moveTo>
                  <a:pt x="0" y="5892"/>
                </a:moveTo>
                <a:lnTo>
                  <a:pt x="421" y="9652"/>
                </a:lnTo>
                <a:lnTo>
                  <a:pt x="3672" y="11671"/>
                </a:lnTo>
                <a:lnTo>
                  <a:pt x="8254" y="11671"/>
                </a:lnTo>
                <a:lnTo>
                  <a:pt x="11584" y="9601"/>
                </a:lnTo>
                <a:lnTo>
                  <a:pt x="12016" y="5781"/>
                </a:lnTo>
                <a:lnTo>
                  <a:pt x="11596" y="2009"/>
                </a:lnTo>
                <a:lnTo>
                  <a:pt x="8333" y="0"/>
                </a:lnTo>
                <a:lnTo>
                  <a:pt x="3747" y="0"/>
                </a:lnTo>
                <a:lnTo>
                  <a:pt x="421" y="2058"/>
                </a:lnTo>
                <a:lnTo>
                  <a:pt x="0" y="5892"/>
                </a:lnTo>
                <a:close/>
              </a:path>
              <a:path w="12016" h="78538">
                <a:moveTo>
                  <a:pt x="1169" y="23688"/>
                </a:moveTo>
                <a:lnTo>
                  <a:pt x="1169" y="76709"/>
                </a:lnTo>
                <a:lnTo>
                  <a:pt x="2148" y="78055"/>
                </a:lnTo>
                <a:lnTo>
                  <a:pt x="5054" y="78538"/>
                </a:lnTo>
                <a:lnTo>
                  <a:pt x="7787" y="78501"/>
                </a:lnTo>
                <a:lnTo>
                  <a:pt x="10886" y="76709"/>
                </a:lnTo>
                <a:lnTo>
                  <a:pt x="10886" y="23688"/>
                </a:lnTo>
                <a:lnTo>
                  <a:pt x="9540" y="22175"/>
                </a:lnTo>
                <a:lnTo>
                  <a:pt x="6973" y="21859"/>
                </a:lnTo>
                <a:lnTo>
                  <a:pt x="4269" y="21910"/>
                </a:lnTo>
                <a:lnTo>
                  <a:pt x="1169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4835074" y="5790394"/>
            <a:ext cx="29500" cy="58268"/>
          </a:xfrm>
          <a:custGeom>
            <a:avLst/>
            <a:gdLst/>
            <a:ahLst/>
            <a:cxnLst/>
            <a:rect l="l" t="t" r="r" b="b"/>
            <a:pathLst>
              <a:path w="29500" h="58268">
                <a:moveTo>
                  <a:pt x="14986" y="5778"/>
                </a:moveTo>
                <a:lnTo>
                  <a:pt x="17527" y="7289"/>
                </a:lnTo>
                <a:lnTo>
                  <a:pt x="20116" y="8445"/>
                </a:lnTo>
                <a:lnTo>
                  <a:pt x="22783" y="9083"/>
                </a:lnTo>
                <a:lnTo>
                  <a:pt x="25807" y="9248"/>
                </a:lnTo>
                <a:lnTo>
                  <a:pt x="29500" y="280"/>
                </a:lnTo>
                <a:lnTo>
                  <a:pt x="24954" y="863"/>
                </a:lnTo>
                <a:lnTo>
                  <a:pt x="22316" y="863"/>
                </a:lnTo>
                <a:lnTo>
                  <a:pt x="19785" y="0"/>
                </a:lnTo>
                <a:lnTo>
                  <a:pt x="14986" y="5778"/>
                </a:lnTo>
                <a:close/>
              </a:path>
              <a:path w="29500" h="58268">
                <a:moveTo>
                  <a:pt x="25807" y="9248"/>
                </a:moveTo>
                <a:lnTo>
                  <a:pt x="29490" y="9248"/>
                </a:lnTo>
                <a:lnTo>
                  <a:pt x="32777" y="8535"/>
                </a:lnTo>
                <a:lnTo>
                  <a:pt x="35650" y="7150"/>
                </a:lnTo>
                <a:lnTo>
                  <a:pt x="38505" y="5753"/>
                </a:lnTo>
                <a:lnTo>
                  <a:pt x="40920" y="3773"/>
                </a:lnTo>
                <a:lnTo>
                  <a:pt x="42861" y="1195"/>
                </a:lnTo>
                <a:lnTo>
                  <a:pt x="44805" y="-1371"/>
                </a:lnTo>
                <a:lnTo>
                  <a:pt x="46277" y="-4507"/>
                </a:lnTo>
                <a:lnTo>
                  <a:pt x="47282" y="-8190"/>
                </a:lnTo>
                <a:lnTo>
                  <a:pt x="48286" y="-11897"/>
                </a:lnTo>
                <a:lnTo>
                  <a:pt x="48779" y="-16062"/>
                </a:lnTo>
                <a:lnTo>
                  <a:pt x="48779" y="-24547"/>
                </a:lnTo>
                <a:lnTo>
                  <a:pt x="48400" y="-28181"/>
                </a:lnTo>
                <a:lnTo>
                  <a:pt x="47598" y="-31621"/>
                </a:lnTo>
                <a:lnTo>
                  <a:pt x="46824" y="-35063"/>
                </a:lnTo>
                <a:lnTo>
                  <a:pt x="45568" y="-38073"/>
                </a:lnTo>
                <a:lnTo>
                  <a:pt x="43865" y="-40665"/>
                </a:lnTo>
                <a:lnTo>
                  <a:pt x="42151" y="-43253"/>
                </a:lnTo>
                <a:lnTo>
                  <a:pt x="39955" y="-45288"/>
                </a:lnTo>
                <a:lnTo>
                  <a:pt x="37237" y="-46799"/>
                </a:lnTo>
                <a:lnTo>
                  <a:pt x="34530" y="-48282"/>
                </a:lnTo>
                <a:lnTo>
                  <a:pt x="31243" y="-49020"/>
                </a:lnTo>
                <a:lnTo>
                  <a:pt x="27395" y="-49020"/>
                </a:lnTo>
                <a:lnTo>
                  <a:pt x="23953" y="-48830"/>
                </a:lnTo>
                <a:lnTo>
                  <a:pt x="20778" y="-47992"/>
                </a:lnTo>
                <a:lnTo>
                  <a:pt x="17715" y="-46583"/>
                </a:lnTo>
                <a:lnTo>
                  <a:pt x="14679" y="-44766"/>
                </a:lnTo>
                <a:lnTo>
                  <a:pt x="11710" y="-42329"/>
                </a:lnTo>
                <a:lnTo>
                  <a:pt x="8545" y="-39254"/>
                </a:lnTo>
                <a:lnTo>
                  <a:pt x="8545" y="-46367"/>
                </a:lnTo>
                <a:lnTo>
                  <a:pt x="8329" y="-47228"/>
                </a:lnTo>
                <a:lnTo>
                  <a:pt x="5741" y="-48171"/>
                </a:lnTo>
                <a:lnTo>
                  <a:pt x="2792" y="-48171"/>
                </a:lnTo>
                <a:lnTo>
                  <a:pt x="0" y="-46367"/>
                </a:lnTo>
                <a:lnTo>
                  <a:pt x="0" y="27673"/>
                </a:lnTo>
                <a:lnTo>
                  <a:pt x="979" y="29084"/>
                </a:lnTo>
                <a:lnTo>
                  <a:pt x="3897" y="29552"/>
                </a:lnTo>
                <a:lnTo>
                  <a:pt x="6630" y="29516"/>
                </a:lnTo>
                <a:lnTo>
                  <a:pt x="9726" y="27673"/>
                </a:lnTo>
                <a:lnTo>
                  <a:pt x="9726" y="1169"/>
                </a:lnTo>
                <a:lnTo>
                  <a:pt x="11137" y="2541"/>
                </a:lnTo>
                <a:lnTo>
                  <a:pt x="14986" y="5778"/>
                </a:lnTo>
                <a:lnTo>
                  <a:pt x="19785" y="0"/>
                </a:lnTo>
                <a:lnTo>
                  <a:pt x="14960" y="-3441"/>
                </a:lnTo>
                <a:lnTo>
                  <a:pt x="12419" y="-5943"/>
                </a:lnTo>
                <a:lnTo>
                  <a:pt x="9726" y="-9204"/>
                </a:lnTo>
                <a:lnTo>
                  <a:pt x="9726" y="-30300"/>
                </a:lnTo>
                <a:lnTo>
                  <a:pt x="12725" y="-33832"/>
                </a:lnTo>
                <a:lnTo>
                  <a:pt x="15494" y="-36471"/>
                </a:lnTo>
                <a:lnTo>
                  <a:pt x="18086" y="-38340"/>
                </a:lnTo>
                <a:lnTo>
                  <a:pt x="21818" y="-40104"/>
                </a:lnTo>
                <a:lnTo>
                  <a:pt x="25552" y="-40665"/>
                </a:lnTo>
                <a:lnTo>
                  <a:pt x="30189" y="-40068"/>
                </a:lnTo>
                <a:lnTo>
                  <a:pt x="33591" y="-37717"/>
                </a:lnTo>
                <a:lnTo>
                  <a:pt x="35952" y="-34174"/>
                </a:lnTo>
                <a:lnTo>
                  <a:pt x="37669" y="-29969"/>
                </a:lnTo>
                <a:lnTo>
                  <a:pt x="38493" y="-24904"/>
                </a:lnTo>
                <a:lnTo>
                  <a:pt x="38710" y="-22287"/>
                </a:lnTo>
                <a:lnTo>
                  <a:pt x="38710" y="-19569"/>
                </a:lnTo>
                <a:lnTo>
                  <a:pt x="38444" y="-14640"/>
                </a:lnTo>
                <a:lnTo>
                  <a:pt x="37414" y="-9777"/>
                </a:lnTo>
                <a:lnTo>
                  <a:pt x="35534" y="-5598"/>
                </a:lnTo>
                <a:lnTo>
                  <a:pt x="33032" y="-2070"/>
                </a:lnTo>
                <a:lnTo>
                  <a:pt x="29500" y="280"/>
                </a:lnTo>
                <a:lnTo>
                  <a:pt x="25807" y="9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4897940" y="5716450"/>
            <a:ext cx="9726" cy="82422"/>
          </a:xfrm>
          <a:custGeom>
            <a:avLst/>
            <a:gdLst/>
            <a:ahLst/>
            <a:cxnLst/>
            <a:rect l="l" t="t" r="r" b="b"/>
            <a:pathLst>
              <a:path w="9726" h="82423">
                <a:moveTo>
                  <a:pt x="9726" y="80594"/>
                </a:moveTo>
                <a:lnTo>
                  <a:pt x="9726" y="1893"/>
                </a:lnTo>
                <a:lnTo>
                  <a:pt x="8380" y="317"/>
                </a:lnTo>
                <a:lnTo>
                  <a:pt x="5814" y="0"/>
                </a:lnTo>
                <a:lnTo>
                  <a:pt x="3110" y="36"/>
                </a:lnTo>
                <a:lnTo>
                  <a:pt x="0" y="1893"/>
                </a:lnTo>
                <a:lnTo>
                  <a:pt x="0" y="80594"/>
                </a:lnTo>
                <a:lnTo>
                  <a:pt x="975" y="81940"/>
                </a:lnTo>
                <a:lnTo>
                  <a:pt x="3884" y="82422"/>
                </a:lnTo>
                <a:lnTo>
                  <a:pt x="6628" y="82386"/>
                </a:lnTo>
                <a:lnTo>
                  <a:pt x="9726" y="80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4924079" y="5720335"/>
            <a:ext cx="12016" cy="78538"/>
          </a:xfrm>
          <a:custGeom>
            <a:avLst/>
            <a:gdLst/>
            <a:ahLst/>
            <a:cxnLst/>
            <a:rect l="l" t="t" r="r" b="b"/>
            <a:pathLst>
              <a:path w="12016" h="78538">
                <a:moveTo>
                  <a:pt x="0" y="5892"/>
                </a:moveTo>
                <a:lnTo>
                  <a:pt x="421" y="9652"/>
                </a:lnTo>
                <a:lnTo>
                  <a:pt x="3672" y="11671"/>
                </a:lnTo>
                <a:lnTo>
                  <a:pt x="8254" y="11671"/>
                </a:lnTo>
                <a:lnTo>
                  <a:pt x="11584" y="9601"/>
                </a:lnTo>
                <a:lnTo>
                  <a:pt x="12016" y="5781"/>
                </a:lnTo>
                <a:lnTo>
                  <a:pt x="11596" y="2009"/>
                </a:lnTo>
                <a:lnTo>
                  <a:pt x="8335" y="0"/>
                </a:lnTo>
                <a:lnTo>
                  <a:pt x="3747" y="0"/>
                </a:lnTo>
                <a:lnTo>
                  <a:pt x="421" y="2058"/>
                </a:lnTo>
                <a:lnTo>
                  <a:pt x="0" y="5892"/>
                </a:lnTo>
                <a:close/>
              </a:path>
              <a:path w="12016" h="78538">
                <a:moveTo>
                  <a:pt x="1170" y="23688"/>
                </a:moveTo>
                <a:lnTo>
                  <a:pt x="1170" y="76709"/>
                </a:lnTo>
                <a:lnTo>
                  <a:pt x="2146" y="78055"/>
                </a:lnTo>
                <a:lnTo>
                  <a:pt x="5054" y="78538"/>
                </a:lnTo>
                <a:lnTo>
                  <a:pt x="7787" y="78501"/>
                </a:lnTo>
                <a:lnTo>
                  <a:pt x="10886" y="76709"/>
                </a:lnTo>
                <a:lnTo>
                  <a:pt x="10886" y="23688"/>
                </a:lnTo>
                <a:lnTo>
                  <a:pt x="9540" y="22175"/>
                </a:lnTo>
                <a:lnTo>
                  <a:pt x="6973" y="21859"/>
                </a:lnTo>
                <a:lnTo>
                  <a:pt x="4269" y="21910"/>
                </a:lnTo>
                <a:lnTo>
                  <a:pt x="1170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4952549" y="5741366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38" y="24627"/>
                </a:moveTo>
                <a:lnTo>
                  <a:pt x="35938" y="55678"/>
                </a:lnTo>
                <a:lnTo>
                  <a:pt x="37298" y="57175"/>
                </a:lnTo>
                <a:lnTo>
                  <a:pt x="39851" y="57506"/>
                </a:lnTo>
                <a:lnTo>
                  <a:pt x="42555" y="57470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22"/>
                </a:lnTo>
                <a:lnTo>
                  <a:pt x="44690" y="13629"/>
                </a:lnTo>
                <a:lnTo>
                  <a:pt x="44042" y="10962"/>
                </a:lnTo>
                <a:lnTo>
                  <a:pt x="41479" y="6606"/>
                </a:lnTo>
                <a:lnTo>
                  <a:pt x="38022" y="2998"/>
                </a:lnTo>
                <a:lnTo>
                  <a:pt x="33209" y="598"/>
                </a:lnTo>
                <a:lnTo>
                  <a:pt x="30224" y="0"/>
                </a:lnTo>
                <a:lnTo>
                  <a:pt x="23672" y="0"/>
                </a:lnTo>
                <a:lnTo>
                  <a:pt x="20674" y="777"/>
                </a:lnTo>
                <a:lnTo>
                  <a:pt x="17715" y="2325"/>
                </a:lnTo>
                <a:lnTo>
                  <a:pt x="14730" y="3887"/>
                </a:lnTo>
                <a:lnTo>
                  <a:pt x="11771" y="6325"/>
                </a:lnTo>
                <a:lnTo>
                  <a:pt x="8787" y="9665"/>
                </a:lnTo>
                <a:lnTo>
                  <a:pt x="8787" y="2656"/>
                </a:lnTo>
                <a:lnTo>
                  <a:pt x="8571" y="1854"/>
                </a:lnTo>
                <a:lnTo>
                  <a:pt x="6004" y="863"/>
                </a:lnTo>
                <a:lnTo>
                  <a:pt x="2792" y="863"/>
                </a:lnTo>
                <a:lnTo>
                  <a:pt x="0" y="2656"/>
                </a:lnTo>
                <a:lnTo>
                  <a:pt x="0" y="55678"/>
                </a:lnTo>
                <a:lnTo>
                  <a:pt x="1356" y="57175"/>
                </a:lnTo>
                <a:lnTo>
                  <a:pt x="3898" y="57506"/>
                </a:lnTo>
                <a:lnTo>
                  <a:pt x="6626" y="57470"/>
                </a:lnTo>
                <a:lnTo>
                  <a:pt x="9726" y="55678"/>
                </a:lnTo>
                <a:lnTo>
                  <a:pt x="9726" y="18619"/>
                </a:lnTo>
                <a:lnTo>
                  <a:pt x="12393" y="15278"/>
                </a:lnTo>
                <a:lnTo>
                  <a:pt x="14946" y="12740"/>
                </a:lnTo>
                <a:lnTo>
                  <a:pt x="17373" y="11012"/>
                </a:lnTo>
                <a:lnTo>
                  <a:pt x="22247" y="8420"/>
                </a:lnTo>
                <a:lnTo>
                  <a:pt x="26567" y="8420"/>
                </a:lnTo>
                <a:lnTo>
                  <a:pt x="29667" y="9489"/>
                </a:lnTo>
                <a:lnTo>
                  <a:pt x="32269" y="11214"/>
                </a:lnTo>
                <a:lnTo>
                  <a:pt x="34074" y="13881"/>
                </a:lnTo>
                <a:lnTo>
                  <a:pt x="35239" y="17312"/>
                </a:lnTo>
                <a:lnTo>
                  <a:pt x="35938" y="21603"/>
                </a:lnTo>
                <a:lnTo>
                  <a:pt x="3593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5011887" y="5741366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572" y="38390"/>
                </a:moveTo>
                <a:lnTo>
                  <a:pt x="1703" y="42011"/>
                </a:lnTo>
                <a:lnTo>
                  <a:pt x="2844" y="45619"/>
                </a:lnTo>
                <a:lnTo>
                  <a:pt x="4532" y="48614"/>
                </a:lnTo>
                <a:lnTo>
                  <a:pt x="9018" y="53402"/>
                </a:lnTo>
                <a:lnTo>
                  <a:pt x="11761" y="55220"/>
                </a:lnTo>
                <a:lnTo>
                  <a:pt x="15048" y="56437"/>
                </a:lnTo>
                <a:lnTo>
                  <a:pt x="18327" y="57646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78"/>
                </a:lnTo>
                <a:lnTo>
                  <a:pt x="35827" y="57326"/>
                </a:lnTo>
                <a:lnTo>
                  <a:pt x="39460" y="56437"/>
                </a:lnTo>
                <a:lnTo>
                  <a:pt x="43585" y="54989"/>
                </a:lnTo>
                <a:lnTo>
                  <a:pt x="46393" y="52171"/>
                </a:lnTo>
                <a:lnTo>
                  <a:pt x="46534" y="49428"/>
                </a:lnTo>
                <a:lnTo>
                  <a:pt x="44463" y="46367"/>
                </a:lnTo>
                <a:lnTo>
                  <a:pt x="41897" y="47397"/>
                </a:lnTo>
                <a:lnTo>
                  <a:pt x="39279" y="48373"/>
                </a:lnTo>
                <a:lnTo>
                  <a:pt x="36134" y="49338"/>
                </a:lnTo>
                <a:lnTo>
                  <a:pt x="32194" y="5016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92" y="48106"/>
                </a:lnTo>
                <a:lnTo>
                  <a:pt x="13906" y="45121"/>
                </a:lnTo>
                <a:lnTo>
                  <a:pt x="11555" y="41414"/>
                </a:lnTo>
                <a:lnTo>
                  <a:pt x="10364" y="36701"/>
                </a:lnTo>
                <a:lnTo>
                  <a:pt x="10073" y="34048"/>
                </a:lnTo>
                <a:lnTo>
                  <a:pt x="10073" y="31114"/>
                </a:lnTo>
                <a:lnTo>
                  <a:pt x="44996" y="31114"/>
                </a:lnTo>
                <a:lnTo>
                  <a:pt x="38987" y="23976"/>
                </a:lnTo>
                <a:lnTo>
                  <a:pt x="10073" y="23976"/>
                </a:lnTo>
                <a:lnTo>
                  <a:pt x="9079" y="5335"/>
                </a:lnTo>
                <a:lnTo>
                  <a:pt x="4636" y="10400"/>
                </a:lnTo>
                <a:lnTo>
                  <a:pt x="2945" y="13488"/>
                </a:lnTo>
                <a:lnTo>
                  <a:pt x="1753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34189"/>
                </a:lnTo>
                <a:lnTo>
                  <a:pt x="572" y="38390"/>
                </a:lnTo>
                <a:close/>
              </a:path>
              <a:path w="48780" h="58266">
                <a:moveTo>
                  <a:pt x="48780" y="21639"/>
                </a:moveTo>
                <a:lnTo>
                  <a:pt x="48323" y="18403"/>
                </a:lnTo>
                <a:lnTo>
                  <a:pt x="47448" y="15342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1"/>
                </a:lnTo>
                <a:lnTo>
                  <a:pt x="39002" y="3341"/>
                </a:lnTo>
                <a:lnTo>
                  <a:pt x="36079" y="2005"/>
                </a:lnTo>
                <a:lnTo>
                  <a:pt x="33145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73"/>
                </a:lnTo>
                <a:lnTo>
                  <a:pt x="14911" y="2030"/>
                </a:lnTo>
                <a:lnTo>
                  <a:pt x="11747" y="3390"/>
                </a:lnTo>
                <a:lnTo>
                  <a:pt x="9079" y="5335"/>
                </a:lnTo>
                <a:lnTo>
                  <a:pt x="10073" y="23976"/>
                </a:lnTo>
                <a:lnTo>
                  <a:pt x="10530" y="19749"/>
                </a:lnTo>
                <a:lnTo>
                  <a:pt x="11861" y="15774"/>
                </a:lnTo>
                <a:lnTo>
                  <a:pt x="14033" y="12560"/>
                </a:lnTo>
                <a:lnTo>
                  <a:pt x="16790" y="9867"/>
                </a:lnTo>
                <a:lnTo>
                  <a:pt x="20422" y="8053"/>
                </a:lnTo>
                <a:lnTo>
                  <a:pt x="24955" y="7607"/>
                </a:lnTo>
                <a:lnTo>
                  <a:pt x="29653" y="7607"/>
                </a:lnTo>
                <a:lnTo>
                  <a:pt x="33199" y="9053"/>
                </a:lnTo>
                <a:lnTo>
                  <a:pt x="35586" y="11963"/>
                </a:lnTo>
                <a:lnTo>
                  <a:pt x="37973" y="14860"/>
                </a:lnTo>
                <a:lnTo>
                  <a:pt x="39117" y="18870"/>
                </a:lnTo>
                <a:lnTo>
                  <a:pt x="38987" y="23976"/>
                </a:lnTo>
                <a:lnTo>
                  <a:pt x="44996" y="31114"/>
                </a:lnTo>
                <a:lnTo>
                  <a:pt x="48388" y="29490"/>
                </a:lnTo>
                <a:lnTo>
                  <a:pt x="48780" y="26874"/>
                </a:lnTo>
                <a:lnTo>
                  <a:pt x="48780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5098823" y="5741374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48"/>
                </a:moveTo>
                <a:lnTo>
                  <a:pt x="3441" y="52642"/>
                </a:lnTo>
                <a:lnTo>
                  <a:pt x="6616" y="55385"/>
                </a:lnTo>
                <a:lnTo>
                  <a:pt x="10807" y="57177"/>
                </a:lnTo>
                <a:lnTo>
                  <a:pt x="15595" y="58254"/>
                </a:lnTo>
                <a:lnTo>
                  <a:pt x="21553" y="58254"/>
                </a:lnTo>
                <a:lnTo>
                  <a:pt x="24573" y="57570"/>
                </a:lnTo>
                <a:lnTo>
                  <a:pt x="27421" y="56184"/>
                </a:lnTo>
                <a:lnTo>
                  <a:pt x="31482" y="45441"/>
                </a:lnTo>
                <a:lnTo>
                  <a:pt x="27014" y="48707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4" y="48210"/>
                </a:lnTo>
                <a:lnTo>
                  <a:pt x="9942" y="44401"/>
                </a:lnTo>
                <a:lnTo>
                  <a:pt x="9334" y="27406"/>
                </a:lnTo>
                <a:lnTo>
                  <a:pt x="7073" y="28856"/>
                </a:lnTo>
                <a:lnTo>
                  <a:pt x="3035" y="32143"/>
                </a:lnTo>
                <a:lnTo>
                  <a:pt x="608" y="36539"/>
                </a:lnTo>
                <a:lnTo>
                  <a:pt x="0" y="39131"/>
                </a:lnTo>
                <a:lnTo>
                  <a:pt x="0" y="44668"/>
                </a:lnTo>
                <a:lnTo>
                  <a:pt x="1320" y="48948"/>
                </a:lnTo>
                <a:close/>
              </a:path>
              <a:path w="43534" h="58254">
                <a:moveTo>
                  <a:pt x="37515" y="57430"/>
                </a:moveTo>
                <a:lnTo>
                  <a:pt x="40410" y="57495"/>
                </a:lnTo>
                <a:lnTo>
                  <a:pt x="43534" y="55717"/>
                </a:lnTo>
                <a:lnTo>
                  <a:pt x="43534" y="16663"/>
                </a:lnTo>
                <a:lnTo>
                  <a:pt x="43153" y="13780"/>
                </a:lnTo>
                <a:lnTo>
                  <a:pt x="41656" y="8826"/>
                </a:lnTo>
                <a:lnTo>
                  <a:pt x="38822" y="5093"/>
                </a:lnTo>
                <a:lnTo>
                  <a:pt x="35013" y="2148"/>
                </a:lnTo>
                <a:lnTo>
                  <a:pt x="32335" y="1285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1" y="1399"/>
                </a:lnTo>
                <a:lnTo>
                  <a:pt x="9320" y="2541"/>
                </a:lnTo>
                <a:lnTo>
                  <a:pt x="6541" y="3848"/>
                </a:lnTo>
                <a:lnTo>
                  <a:pt x="2919" y="6706"/>
                </a:lnTo>
                <a:lnTo>
                  <a:pt x="2592" y="9589"/>
                </a:lnTo>
                <a:lnTo>
                  <a:pt x="3084" y="12423"/>
                </a:lnTo>
                <a:lnTo>
                  <a:pt x="5716" y="13082"/>
                </a:lnTo>
                <a:lnTo>
                  <a:pt x="8837" y="11318"/>
                </a:lnTo>
                <a:lnTo>
                  <a:pt x="11710" y="9946"/>
                </a:lnTo>
                <a:lnTo>
                  <a:pt x="15278" y="8740"/>
                </a:lnTo>
                <a:lnTo>
                  <a:pt x="19328" y="7886"/>
                </a:lnTo>
                <a:lnTo>
                  <a:pt x="23976" y="7886"/>
                </a:lnTo>
                <a:lnTo>
                  <a:pt x="27381" y="8675"/>
                </a:lnTo>
                <a:lnTo>
                  <a:pt x="30165" y="10007"/>
                </a:lnTo>
                <a:lnTo>
                  <a:pt x="32792" y="13388"/>
                </a:lnTo>
                <a:lnTo>
                  <a:pt x="33642" y="16523"/>
                </a:lnTo>
                <a:lnTo>
                  <a:pt x="33872" y="20372"/>
                </a:lnTo>
                <a:lnTo>
                  <a:pt x="33872" y="24500"/>
                </a:lnTo>
                <a:lnTo>
                  <a:pt x="22442" y="24500"/>
                </a:lnTo>
                <a:lnTo>
                  <a:pt x="18735" y="24867"/>
                </a:lnTo>
                <a:lnTo>
                  <a:pt x="15429" y="25591"/>
                </a:lnTo>
                <a:lnTo>
                  <a:pt x="12128" y="26315"/>
                </a:lnTo>
                <a:lnTo>
                  <a:pt x="9334" y="27406"/>
                </a:lnTo>
                <a:lnTo>
                  <a:pt x="9942" y="44401"/>
                </a:lnTo>
                <a:lnTo>
                  <a:pt x="9942" y="41644"/>
                </a:lnTo>
                <a:lnTo>
                  <a:pt x="10260" y="38609"/>
                </a:lnTo>
                <a:lnTo>
                  <a:pt x="12434" y="35067"/>
                </a:lnTo>
                <a:lnTo>
                  <a:pt x="15022" y="33314"/>
                </a:lnTo>
                <a:lnTo>
                  <a:pt x="18619" y="32194"/>
                </a:lnTo>
                <a:lnTo>
                  <a:pt x="22899" y="31509"/>
                </a:lnTo>
                <a:lnTo>
                  <a:pt x="33872" y="31509"/>
                </a:lnTo>
                <a:lnTo>
                  <a:pt x="33872" y="42763"/>
                </a:lnTo>
                <a:lnTo>
                  <a:pt x="31482" y="45441"/>
                </a:lnTo>
                <a:lnTo>
                  <a:pt x="27421" y="56184"/>
                </a:lnTo>
                <a:lnTo>
                  <a:pt x="30265" y="54813"/>
                </a:lnTo>
                <a:lnTo>
                  <a:pt x="32843" y="52898"/>
                </a:lnTo>
                <a:lnTo>
                  <a:pt x="35165" y="50421"/>
                </a:lnTo>
                <a:lnTo>
                  <a:pt x="35165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5160200" y="5741366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965" y="57024"/>
                </a:moveTo>
                <a:lnTo>
                  <a:pt x="3884" y="57506"/>
                </a:lnTo>
                <a:lnTo>
                  <a:pt x="6616" y="57470"/>
                </a:lnTo>
                <a:lnTo>
                  <a:pt x="9712" y="55678"/>
                </a:lnTo>
                <a:lnTo>
                  <a:pt x="9712" y="18619"/>
                </a:lnTo>
                <a:lnTo>
                  <a:pt x="12395" y="15278"/>
                </a:lnTo>
                <a:lnTo>
                  <a:pt x="17373" y="11012"/>
                </a:lnTo>
                <a:lnTo>
                  <a:pt x="22237" y="8420"/>
                </a:lnTo>
                <a:lnTo>
                  <a:pt x="26568" y="8420"/>
                </a:lnTo>
                <a:lnTo>
                  <a:pt x="29653" y="9489"/>
                </a:lnTo>
                <a:lnTo>
                  <a:pt x="32255" y="11214"/>
                </a:lnTo>
                <a:lnTo>
                  <a:pt x="34074" y="13881"/>
                </a:lnTo>
                <a:lnTo>
                  <a:pt x="35229" y="17312"/>
                </a:lnTo>
                <a:lnTo>
                  <a:pt x="35928" y="21603"/>
                </a:lnTo>
                <a:lnTo>
                  <a:pt x="35928" y="55678"/>
                </a:lnTo>
                <a:lnTo>
                  <a:pt x="37284" y="57175"/>
                </a:lnTo>
                <a:lnTo>
                  <a:pt x="39837" y="57506"/>
                </a:lnTo>
                <a:lnTo>
                  <a:pt x="42555" y="57470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22"/>
                </a:lnTo>
                <a:lnTo>
                  <a:pt x="44676" y="13629"/>
                </a:lnTo>
                <a:lnTo>
                  <a:pt x="44030" y="10962"/>
                </a:lnTo>
                <a:lnTo>
                  <a:pt x="41475" y="6606"/>
                </a:lnTo>
                <a:lnTo>
                  <a:pt x="38022" y="2998"/>
                </a:lnTo>
                <a:lnTo>
                  <a:pt x="33195" y="598"/>
                </a:lnTo>
                <a:lnTo>
                  <a:pt x="30210" y="0"/>
                </a:lnTo>
                <a:lnTo>
                  <a:pt x="23658" y="0"/>
                </a:lnTo>
                <a:lnTo>
                  <a:pt x="20660" y="777"/>
                </a:lnTo>
                <a:lnTo>
                  <a:pt x="17701" y="2325"/>
                </a:lnTo>
                <a:lnTo>
                  <a:pt x="14730" y="3887"/>
                </a:lnTo>
                <a:lnTo>
                  <a:pt x="11757" y="6325"/>
                </a:lnTo>
                <a:lnTo>
                  <a:pt x="8773" y="9665"/>
                </a:lnTo>
                <a:lnTo>
                  <a:pt x="8773" y="2656"/>
                </a:lnTo>
                <a:lnTo>
                  <a:pt x="8571" y="1854"/>
                </a:lnTo>
                <a:lnTo>
                  <a:pt x="5994" y="863"/>
                </a:lnTo>
                <a:lnTo>
                  <a:pt x="2778" y="863"/>
                </a:lnTo>
                <a:lnTo>
                  <a:pt x="0" y="2656"/>
                </a:lnTo>
                <a:lnTo>
                  <a:pt x="0" y="55678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5219715" y="5716685"/>
            <a:ext cx="48780" cy="82953"/>
          </a:xfrm>
          <a:custGeom>
            <a:avLst/>
            <a:gdLst/>
            <a:ahLst/>
            <a:cxnLst/>
            <a:rect l="l" t="t" r="r" b="b"/>
            <a:pathLst>
              <a:path w="48780" h="82953">
                <a:moveTo>
                  <a:pt x="40335" y="81175"/>
                </a:moveTo>
                <a:lnTo>
                  <a:pt x="43013" y="82141"/>
                </a:lnTo>
                <a:lnTo>
                  <a:pt x="45986" y="82141"/>
                </a:lnTo>
                <a:lnTo>
                  <a:pt x="48780" y="80365"/>
                </a:lnTo>
                <a:lnTo>
                  <a:pt x="48780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099" y="49"/>
                </a:lnTo>
                <a:lnTo>
                  <a:pt x="38987" y="1889"/>
                </a:lnTo>
                <a:lnTo>
                  <a:pt x="38987" y="32702"/>
                </a:lnTo>
                <a:lnTo>
                  <a:pt x="36471" y="30073"/>
                </a:lnTo>
                <a:lnTo>
                  <a:pt x="33934" y="28065"/>
                </a:lnTo>
                <a:lnTo>
                  <a:pt x="31356" y="26718"/>
                </a:lnTo>
                <a:lnTo>
                  <a:pt x="28789" y="25346"/>
                </a:lnTo>
                <a:lnTo>
                  <a:pt x="25956" y="24688"/>
                </a:lnTo>
                <a:lnTo>
                  <a:pt x="19123" y="24688"/>
                </a:lnTo>
                <a:lnTo>
                  <a:pt x="15836" y="25372"/>
                </a:lnTo>
                <a:lnTo>
                  <a:pt x="12978" y="26769"/>
                </a:lnTo>
                <a:lnTo>
                  <a:pt x="10134" y="28166"/>
                </a:lnTo>
                <a:lnTo>
                  <a:pt x="7747" y="30159"/>
                </a:lnTo>
                <a:lnTo>
                  <a:pt x="5829" y="32752"/>
                </a:lnTo>
                <a:lnTo>
                  <a:pt x="3898" y="35355"/>
                </a:lnTo>
                <a:lnTo>
                  <a:pt x="2437" y="38479"/>
                </a:lnTo>
                <a:lnTo>
                  <a:pt x="1457" y="42148"/>
                </a:lnTo>
                <a:lnTo>
                  <a:pt x="482" y="45820"/>
                </a:lnTo>
                <a:lnTo>
                  <a:pt x="0" y="49935"/>
                </a:lnTo>
                <a:lnTo>
                  <a:pt x="0" y="58341"/>
                </a:lnTo>
                <a:lnTo>
                  <a:pt x="378" y="61998"/>
                </a:lnTo>
                <a:lnTo>
                  <a:pt x="1167" y="65479"/>
                </a:lnTo>
                <a:lnTo>
                  <a:pt x="1954" y="68947"/>
                </a:lnTo>
                <a:lnTo>
                  <a:pt x="3211" y="71970"/>
                </a:lnTo>
                <a:lnTo>
                  <a:pt x="4899" y="74549"/>
                </a:lnTo>
                <a:lnTo>
                  <a:pt x="6616" y="77125"/>
                </a:lnTo>
                <a:lnTo>
                  <a:pt x="8849" y="79170"/>
                </a:lnTo>
                <a:lnTo>
                  <a:pt x="11592" y="80683"/>
                </a:lnTo>
                <a:lnTo>
                  <a:pt x="11098" y="63816"/>
                </a:lnTo>
                <a:lnTo>
                  <a:pt x="10678" y="61274"/>
                </a:lnTo>
                <a:lnTo>
                  <a:pt x="10274" y="58712"/>
                </a:lnTo>
                <a:lnTo>
                  <a:pt x="10069" y="56094"/>
                </a:lnTo>
                <a:lnTo>
                  <a:pt x="10069" y="53427"/>
                </a:lnTo>
                <a:lnTo>
                  <a:pt x="10311" y="48447"/>
                </a:lnTo>
                <a:lnTo>
                  <a:pt x="11290" y="43573"/>
                </a:lnTo>
                <a:lnTo>
                  <a:pt x="13154" y="39470"/>
                </a:lnTo>
                <a:lnTo>
                  <a:pt x="15631" y="35991"/>
                </a:lnTo>
                <a:lnTo>
                  <a:pt x="19098" y="33641"/>
                </a:lnTo>
                <a:lnTo>
                  <a:pt x="23670" y="33044"/>
                </a:lnTo>
                <a:lnTo>
                  <a:pt x="26338" y="33044"/>
                </a:lnTo>
                <a:lnTo>
                  <a:pt x="28905" y="33893"/>
                </a:lnTo>
                <a:lnTo>
                  <a:pt x="33818" y="37324"/>
                </a:lnTo>
                <a:lnTo>
                  <a:pt x="36360" y="39801"/>
                </a:lnTo>
                <a:lnTo>
                  <a:pt x="38987" y="43063"/>
                </a:lnTo>
                <a:lnTo>
                  <a:pt x="38987" y="64273"/>
                </a:lnTo>
                <a:lnTo>
                  <a:pt x="36004" y="67816"/>
                </a:lnTo>
                <a:lnTo>
                  <a:pt x="33261" y="70444"/>
                </a:lnTo>
                <a:lnTo>
                  <a:pt x="29423" y="73162"/>
                </a:lnTo>
                <a:lnTo>
                  <a:pt x="25805" y="74472"/>
                </a:lnTo>
                <a:lnTo>
                  <a:pt x="23263" y="74637"/>
                </a:lnTo>
                <a:lnTo>
                  <a:pt x="20711" y="74637"/>
                </a:lnTo>
                <a:lnTo>
                  <a:pt x="21549" y="82953"/>
                </a:lnTo>
                <a:lnTo>
                  <a:pt x="25120" y="82953"/>
                </a:lnTo>
                <a:lnTo>
                  <a:pt x="28407" y="82090"/>
                </a:lnTo>
                <a:lnTo>
                  <a:pt x="31417" y="80402"/>
                </a:lnTo>
                <a:lnTo>
                  <a:pt x="34427" y="78724"/>
                </a:lnTo>
                <a:lnTo>
                  <a:pt x="37311" y="76362"/>
                </a:lnTo>
                <a:lnTo>
                  <a:pt x="40104" y="73342"/>
                </a:lnTo>
                <a:lnTo>
                  <a:pt x="40104" y="80365"/>
                </a:lnTo>
                <a:lnTo>
                  <a:pt x="40335" y="81175"/>
                </a:lnTo>
                <a:close/>
              </a:path>
              <a:path w="48780" h="82953">
                <a:moveTo>
                  <a:pt x="11098" y="63816"/>
                </a:moveTo>
                <a:lnTo>
                  <a:pt x="11592" y="80683"/>
                </a:lnTo>
                <a:lnTo>
                  <a:pt x="14349" y="82194"/>
                </a:lnTo>
                <a:lnTo>
                  <a:pt x="17665" y="82953"/>
                </a:lnTo>
                <a:lnTo>
                  <a:pt x="21549" y="82953"/>
                </a:lnTo>
                <a:lnTo>
                  <a:pt x="20711" y="74637"/>
                </a:lnTo>
                <a:lnTo>
                  <a:pt x="18590" y="74040"/>
                </a:lnTo>
                <a:lnTo>
                  <a:pt x="15213" y="71639"/>
                </a:lnTo>
                <a:lnTo>
                  <a:pt x="12826" y="68071"/>
                </a:lnTo>
                <a:lnTo>
                  <a:pt x="11098" y="63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5309528" y="5741435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23"/>
                </a:moveTo>
                <a:lnTo>
                  <a:pt x="0" y="34340"/>
                </a:lnTo>
                <a:lnTo>
                  <a:pt x="507" y="38390"/>
                </a:lnTo>
                <a:lnTo>
                  <a:pt x="1548" y="41907"/>
                </a:lnTo>
                <a:lnTo>
                  <a:pt x="2588" y="45427"/>
                </a:lnTo>
                <a:lnTo>
                  <a:pt x="4100" y="48387"/>
                </a:lnTo>
                <a:lnTo>
                  <a:pt x="6094" y="50800"/>
                </a:lnTo>
                <a:lnTo>
                  <a:pt x="10540" y="55054"/>
                </a:lnTo>
                <a:lnTo>
                  <a:pt x="13486" y="56310"/>
                </a:lnTo>
                <a:lnTo>
                  <a:pt x="16433" y="57567"/>
                </a:lnTo>
                <a:lnTo>
                  <a:pt x="19810" y="58204"/>
                </a:lnTo>
                <a:lnTo>
                  <a:pt x="23609" y="58204"/>
                </a:lnTo>
                <a:lnTo>
                  <a:pt x="27251" y="58013"/>
                </a:lnTo>
                <a:lnTo>
                  <a:pt x="30708" y="57315"/>
                </a:lnTo>
                <a:lnTo>
                  <a:pt x="33781" y="56271"/>
                </a:lnTo>
                <a:lnTo>
                  <a:pt x="36575" y="55065"/>
                </a:lnTo>
                <a:lnTo>
                  <a:pt x="39776" y="53009"/>
                </a:lnTo>
                <a:lnTo>
                  <a:pt x="41655" y="50176"/>
                </a:lnTo>
                <a:lnTo>
                  <a:pt x="41821" y="47534"/>
                </a:lnTo>
                <a:lnTo>
                  <a:pt x="41795" y="46073"/>
                </a:lnTo>
                <a:lnTo>
                  <a:pt x="40942" y="43293"/>
                </a:lnTo>
                <a:lnTo>
                  <a:pt x="38263" y="44093"/>
                </a:lnTo>
                <a:lnTo>
                  <a:pt x="35139" y="46379"/>
                </a:lnTo>
                <a:lnTo>
                  <a:pt x="32435" y="48006"/>
                </a:lnTo>
                <a:lnTo>
                  <a:pt x="29055" y="49413"/>
                </a:lnTo>
                <a:lnTo>
                  <a:pt x="24853" y="49770"/>
                </a:lnTo>
                <a:lnTo>
                  <a:pt x="20393" y="49352"/>
                </a:lnTo>
                <a:lnTo>
                  <a:pt x="16751" y="47660"/>
                </a:lnTo>
                <a:lnTo>
                  <a:pt x="13957" y="44640"/>
                </a:lnTo>
                <a:lnTo>
                  <a:pt x="11746" y="40765"/>
                </a:lnTo>
                <a:lnTo>
                  <a:pt x="11098" y="38199"/>
                </a:lnTo>
                <a:lnTo>
                  <a:pt x="10450" y="35636"/>
                </a:lnTo>
                <a:lnTo>
                  <a:pt x="10134" y="32626"/>
                </a:lnTo>
                <a:lnTo>
                  <a:pt x="10134" y="22388"/>
                </a:lnTo>
                <a:lnTo>
                  <a:pt x="11379" y="17157"/>
                </a:lnTo>
                <a:lnTo>
                  <a:pt x="13867" y="13561"/>
                </a:lnTo>
                <a:lnTo>
                  <a:pt x="16355" y="9982"/>
                </a:lnTo>
                <a:lnTo>
                  <a:pt x="19936" y="8178"/>
                </a:lnTo>
                <a:lnTo>
                  <a:pt x="26898" y="8178"/>
                </a:lnTo>
                <a:lnTo>
                  <a:pt x="30528" y="9154"/>
                </a:lnTo>
                <a:lnTo>
                  <a:pt x="33627" y="10515"/>
                </a:lnTo>
                <a:lnTo>
                  <a:pt x="36956" y="12811"/>
                </a:lnTo>
                <a:lnTo>
                  <a:pt x="40269" y="14424"/>
                </a:lnTo>
                <a:lnTo>
                  <a:pt x="41579" y="11822"/>
                </a:lnTo>
                <a:lnTo>
                  <a:pt x="41528" y="8531"/>
                </a:lnTo>
                <a:lnTo>
                  <a:pt x="40345" y="5651"/>
                </a:lnTo>
                <a:lnTo>
                  <a:pt x="37602" y="3467"/>
                </a:lnTo>
                <a:lnTo>
                  <a:pt x="34048" y="1699"/>
                </a:lnTo>
                <a:lnTo>
                  <a:pt x="31240" y="773"/>
                </a:lnTo>
                <a:lnTo>
                  <a:pt x="28065" y="151"/>
                </a:lnTo>
                <a:lnTo>
                  <a:pt x="24739" y="0"/>
                </a:lnTo>
                <a:lnTo>
                  <a:pt x="21247" y="0"/>
                </a:lnTo>
                <a:lnTo>
                  <a:pt x="17995" y="568"/>
                </a:lnTo>
                <a:lnTo>
                  <a:pt x="14983" y="1738"/>
                </a:lnTo>
                <a:lnTo>
                  <a:pt x="11973" y="2882"/>
                </a:lnTo>
                <a:lnTo>
                  <a:pt x="9371" y="4658"/>
                </a:lnTo>
                <a:lnTo>
                  <a:pt x="4939" y="9460"/>
                </a:lnTo>
                <a:lnTo>
                  <a:pt x="3186" y="12534"/>
                </a:lnTo>
                <a:lnTo>
                  <a:pt x="1904" y="16278"/>
                </a:lnTo>
                <a:lnTo>
                  <a:pt x="633" y="20026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5359679" y="5741366"/>
            <a:ext cx="53025" cy="58270"/>
          </a:xfrm>
          <a:custGeom>
            <a:avLst/>
            <a:gdLst/>
            <a:ahLst/>
            <a:cxnLst/>
            <a:rect l="l" t="t" r="r" b="b"/>
            <a:pathLst>
              <a:path w="53025" h="58270">
                <a:moveTo>
                  <a:pt x="533" y="38112"/>
                </a:moveTo>
                <a:lnTo>
                  <a:pt x="1602" y="41656"/>
                </a:lnTo>
                <a:lnTo>
                  <a:pt x="2656" y="45187"/>
                </a:lnTo>
                <a:lnTo>
                  <a:pt x="4269" y="48186"/>
                </a:lnTo>
                <a:lnTo>
                  <a:pt x="8586" y="53139"/>
                </a:lnTo>
                <a:lnTo>
                  <a:pt x="11290" y="55018"/>
                </a:lnTo>
                <a:lnTo>
                  <a:pt x="10886" y="37174"/>
                </a:lnTo>
                <a:lnTo>
                  <a:pt x="10350" y="34621"/>
                </a:lnTo>
                <a:lnTo>
                  <a:pt x="10083" y="31892"/>
                </a:lnTo>
                <a:lnTo>
                  <a:pt x="10083" y="25960"/>
                </a:lnTo>
                <a:lnTo>
                  <a:pt x="10405" y="23166"/>
                </a:lnTo>
                <a:lnTo>
                  <a:pt x="11062" y="20613"/>
                </a:lnTo>
                <a:lnTo>
                  <a:pt x="11711" y="18060"/>
                </a:lnTo>
                <a:lnTo>
                  <a:pt x="12715" y="15850"/>
                </a:lnTo>
                <a:lnTo>
                  <a:pt x="15405" y="12128"/>
                </a:lnTo>
                <a:lnTo>
                  <a:pt x="19202" y="9665"/>
                </a:lnTo>
                <a:lnTo>
                  <a:pt x="23774" y="8129"/>
                </a:lnTo>
                <a:lnTo>
                  <a:pt x="29794" y="8129"/>
                </a:lnTo>
                <a:lnTo>
                  <a:pt x="32411" y="8686"/>
                </a:lnTo>
                <a:lnTo>
                  <a:pt x="36616" y="10937"/>
                </a:lnTo>
                <a:lnTo>
                  <a:pt x="39510" y="14378"/>
                </a:lnTo>
                <a:lnTo>
                  <a:pt x="41620" y="18529"/>
                </a:lnTo>
                <a:lnTo>
                  <a:pt x="42152" y="21081"/>
                </a:lnTo>
                <a:lnTo>
                  <a:pt x="42685" y="23648"/>
                </a:lnTo>
                <a:lnTo>
                  <a:pt x="42952" y="26355"/>
                </a:lnTo>
                <a:lnTo>
                  <a:pt x="42952" y="32284"/>
                </a:lnTo>
                <a:lnTo>
                  <a:pt x="42635" y="35092"/>
                </a:lnTo>
                <a:lnTo>
                  <a:pt x="42001" y="37645"/>
                </a:lnTo>
                <a:lnTo>
                  <a:pt x="41365" y="40198"/>
                </a:lnTo>
                <a:lnTo>
                  <a:pt x="40374" y="42393"/>
                </a:lnTo>
                <a:lnTo>
                  <a:pt x="37682" y="46090"/>
                </a:lnTo>
                <a:lnTo>
                  <a:pt x="33858" y="48541"/>
                </a:lnTo>
                <a:lnTo>
                  <a:pt x="29286" y="50076"/>
                </a:lnTo>
                <a:lnTo>
                  <a:pt x="30406" y="58270"/>
                </a:lnTo>
                <a:lnTo>
                  <a:pt x="34340" y="57532"/>
                </a:lnTo>
                <a:lnTo>
                  <a:pt x="37746" y="56045"/>
                </a:lnTo>
                <a:lnTo>
                  <a:pt x="41137" y="54587"/>
                </a:lnTo>
                <a:lnTo>
                  <a:pt x="43967" y="52527"/>
                </a:lnTo>
                <a:lnTo>
                  <a:pt x="46227" y="49899"/>
                </a:lnTo>
                <a:lnTo>
                  <a:pt x="48488" y="47271"/>
                </a:lnTo>
                <a:lnTo>
                  <a:pt x="50181" y="44132"/>
                </a:lnTo>
                <a:lnTo>
                  <a:pt x="51321" y="40500"/>
                </a:lnTo>
                <a:lnTo>
                  <a:pt x="52452" y="36882"/>
                </a:lnTo>
                <a:lnTo>
                  <a:pt x="53025" y="32893"/>
                </a:lnTo>
                <a:lnTo>
                  <a:pt x="53025" y="24145"/>
                </a:lnTo>
                <a:lnTo>
                  <a:pt x="52491" y="20142"/>
                </a:lnTo>
                <a:lnTo>
                  <a:pt x="51412" y="16614"/>
                </a:lnTo>
                <a:lnTo>
                  <a:pt x="50332" y="13082"/>
                </a:lnTo>
                <a:lnTo>
                  <a:pt x="48704" y="10072"/>
                </a:lnTo>
                <a:lnTo>
                  <a:pt x="44389" y="5133"/>
                </a:lnTo>
                <a:lnTo>
                  <a:pt x="41681" y="3239"/>
                </a:lnTo>
                <a:lnTo>
                  <a:pt x="38455" y="1958"/>
                </a:lnTo>
                <a:lnTo>
                  <a:pt x="35204" y="647"/>
                </a:lnTo>
                <a:lnTo>
                  <a:pt x="31407" y="0"/>
                </a:lnTo>
                <a:lnTo>
                  <a:pt x="22533" y="0"/>
                </a:lnTo>
                <a:lnTo>
                  <a:pt x="18580" y="723"/>
                </a:lnTo>
                <a:lnTo>
                  <a:pt x="15203" y="2185"/>
                </a:lnTo>
                <a:lnTo>
                  <a:pt x="11826" y="3632"/>
                </a:lnTo>
                <a:lnTo>
                  <a:pt x="9004" y="5676"/>
                </a:lnTo>
                <a:lnTo>
                  <a:pt x="6747" y="8319"/>
                </a:lnTo>
                <a:lnTo>
                  <a:pt x="4497" y="10947"/>
                </a:lnTo>
                <a:lnTo>
                  <a:pt x="2807" y="14072"/>
                </a:lnTo>
                <a:lnTo>
                  <a:pt x="1689" y="17705"/>
                </a:lnTo>
                <a:lnTo>
                  <a:pt x="558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3" y="38112"/>
                </a:lnTo>
                <a:close/>
              </a:path>
              <a:path w="53025" h="58270">
                <a:moveTo>
                  <a:pt x="13564" y="43855"/>
                </a:moveTo>
                <a:lnTo>
                  <a:pt x="11419" y="39725"/>
                </a:lnTo>
                <a:lnTo>
                  <a:pt x="10886" y="37174"/>
                </a:lnTo>
                <a:lnTo>
                  <a:pt x="11290" y="55018"/>
                </a:lnTo>
                <a:lnTo>
                  <a:pt x="14530" y="56325"/>
                </a:lnTo>
                <a:lnTo>
                  <a:pt x="17769" y="57607"/>
                </a:lnTo>
                <a:lnTo>
                  <a:pt x="21564" y="58270"/>
                </a:lnTo>
                <a:lnTo>
                  <a:pt x="30406" y="58270"/>
                </a:lnTo>
                <a:lnTo>
                  <a:pt x="29286" y="50076"/>
                </a:lnTo>
                <a:lnTo>
                  <a:pt x="23293" y="50076"/>
                </a:lnTo>
                <a:lnTo>
                  <a:pt x="20675" y="49518"/>
                </a:lnTo>
                <a:lnTo>
                  <a:pt x="16484" y="47282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5426895" y="5741366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27"/>
                </a:moveTo>
                <a:lnTo>
                  <a:pt x="35928" y="55678"/>
                </a:lnTo>
                <a:lnTo>
                  <a:pt x="37288" y="57175"/>
                </a:lnTo>
                <a:lnTo>
                  <a:pt x="39841" y="57506"/>
                </a:lnTo>
                <a:lnTo>
                  <a:pt x="42558" y="57470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22"/>
                </a:lnTo>
                <a:lnTo>
                  <a:pt x="44679" y="13629"/>
                </a:lnTo>
                <a:lnTo>
                  <a:pt x="44032" y="10962"/>
                </a:lnTo>
                <a:lnTo>
                  <a:pt x="41479" y="6606"/>
                </a:lnTo>
                <a:lnTo>
                  <a:pt x="38023" y="2998"/>
                </a:lnTo>
                <a:lnTo>
                  <a:pt x="33199" y="598"/>
                </a:lnTo>
                <a:lnTo>
                  <a:pt x="30214" y="0"/>
                </a:lnTo>
                <a:lnTo>
                  <a:pt x="23658" y="0"/>
                </a:lnTo>
                <a:lnTo>
                  <a:pt x="20664" y="777"/>
                </a:lnTo>
                <a:lnTo>
                  <a:pt x="17705" y="2325"/>
                </a:lnTo>
                <a:lnTo>
                  <a:pt x="14732" y="3887"/>
                </a:lnTo>
                <a:lnTo>
                  <a:pt x="11761" y="6325"/>
                </a:lnTo>
                <a:lnTo>
                  <a:pt x="8776" y="9665"/>
                </a:lnTo>
                <a:lnTo>
                  <a:pt x="8776" y="2656"/>
                </a:lnTo>
                <a:lnTo>
                  <a:pt x="8571" y="1854"/>
                </a:lnTo>
                <a:lnTo>
                  <a:pt x="5994" y="863"/>
                </a:lnTo>
                <a:lnTo>
                  <a:pt x="2782" y="863"/>
                </a:lnTo>
                <a:lnTo>
                  <a:pt x="0" y="2656"/>
                </a:lnTo>
                <a:lnTo>
                  <a:pt x="0" y="55678"/>
                </a:lnTo>
                <a:lnTo>
                  <a:pt x="1346" y="57175"/>
                </a:lnTo>
                <a:lnTo>
                  <a:pt x="3888" y="57506"/>
                </a:lnTo>
                <a:lnTo>
                  <a:pt x="6616" y="57470"/>
                </a:lnTo>
                <a:lnTo>
                  <a:pt x="9716" y="55678"/>
                </a:lnTo>
                <a:lnTo>
                  <a:pt x="9716" y="18619"/>
                </a:lnTo>
                <a:lnTo>
                  <a:pt x="12395" y="15278"/>
                </a:lnTo>
                <a:lnTo>
                  <a:pt x="14936" y="12740"/>
                </a:lnTo>
                <a:lnTo>
                  <a:pt x="17373" y="11012"/>
                </a:lnTo>
                <a:lnTo>
                  <a:pt x="22237" y="8420"/>
                </a:lnTo>
                <a:lnTo>
                  <a:pt x="26568" y="8420"/>
                </a:lnTo>
                <a:lnTo>
                  <a:pt x="29653" y="9489"/>
                </a:lnTo>
                <a:lnTo>
                  <a:pt x="32259" y="11214"/>
                </a:lnTo>
                <a:lnTo>
                  <a:pt x="34074" y="13881"/>
                </a:lnTo>
                <a:lnTo>
                  <a:pt x="35229" y="17312"/>
                </a:lnTo>
                <a:lnTo>
                  <a:pt x="35928" y="21603"/>
                </a:lnTo>
                <a:lnTo>
                  <a:pt x="3592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5482677" y="5727999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85" y="35"/>
                </a:moveTo>
                <a:lnTo>
                  <a:pt x="9389" y="1889"/>
                </a:lnTo>
                <a:lnTo>
                  <a:pt x="9389" y="14489"/>
                </a:lnTo>
                <a:lnTo>
                  <a:pt x="1424" y="14565"/>
                </a:lnTo>
                <a:lnTo>
                  <a:pt x="53" y="17183"/>
                </a:lnTo>
                <a:lnTo>
                  <a:pt x="0" y="19961"/>
                </a:lnTo>
                <a:lnTo>
                  <a:pt x="1958" y="22553"/>
                </a:lnTo>
                <a:lnTo>
                  <a:pt x="9389" y="22553"/>
                </a:lnTo>
                <a:lnTo>
                  <a:pt x="9389" y="56602"/>
                </a:lnTo>
                <a:lnTo>
                  <a:pt x="9665" y="59270"/>
                </a:lnTo>
                <a:lnTo>
                  <a:pt x="10238" y="61531"/>
                </a:lnTo>
                <a:lnTo>
                  <a:pt x="11710" y="65646"/>
                </a:lnTo>
                <a:lnTo>
                  <a:pt x="14237" y="68591"/>
                </a:lnTo>
                <a:lnTo>
                  <a:pt x="17805" y="70420"/>
                </a:lnTo>
                <a:lnTo>
                  <a:pt x="22125" y="71513"/>
                </a:lnTo>
                <a:lnTo>
                  <a:pt x="25783" y="71513"/>
                </a:lnTo>
                <a:lnTo>
                  <a:pt x="28487" y="71219"/>
                </a:lnTo>
                <a:lnTo>
                  <a:pt x="31676" y="70495"/>
                </a:lnTo>
                <a:lnTo>
                  <a:pt x="34405" y="67867"/>
                </a:lnTo>
                <a:lnTo>
                  <a:pt x="34646" y="65149"/>
                </a:lnTo>
                <a:lnTo>
                  <a:pt x="34646" y="64439"/>
                </a:lnTo>
                <a:lnTo>
                  <a:pt x="32249" y="61822"/>
                </a:lnTo>
                <a:lnTo>
                  <a:pt x="29641" y="62773"/>
                </a:lnTo>
                <a:lnTo>
                  <a:pt x="26517" y="63205"/>
                </a:lnTo>
                <a:lnTo>
                  <a:pt x="23738" y="63205"/>
                </a:lnTo>
                <a:lnTo>
                  <a:pt x="21794" y="62265"/>
                </a:lnTo>
                <a:lnTo>
                  <a:pt x="19634" y="58533"/>
                </a:lnTo>
                <a:lnTo>
                  <a:pt x="19090" y="55789"/>
                </a:lnTo>
                <a:lnTo>
                  <a:pt x="19090" y="22553"/>
                </a:lnTo>
                <a:lnTo>
                  <a:pt x="33299" y="22553"/>
                </a:lnTo>
                <a:lnTo>
                  <a:pt x="34646" y="19961"/>
                </a:lnTo>
                <a:lnTo>
                  <a:pt x="34610" y="17183"/>
                </a:lnTo>
                <a:lnTo>
                  <a:pt x="32716" y="14489"/>
                </a:lnTo>
                <a:lnTo>
                  <a:pt x="19090" y="14489"/>
                </a:lnTo>
                <a:lnTo>
                  <a:pt x="19090" y="1889"/>
                </a:lnTo>
                <a:lnTo>
                  <a:pt x="17744" y="327"/>
                </a:lnTo>
                <a:lnTo>
                  <a:pt x="15191" y="0"/>
                </a:lnTo>
                <a:lnTo>
                  <a:pt x="12485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5528591" y="5720335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2"/>
                </a:moveTo>
                <a:lnTo>
                  <a:pt x="421" y="9652"/>
                </a:lnTo>
                <a:lnTo>
                  <a:pt x="3671" y="11671"/>
                </a:lnTo>
                <a:lnTo>
                  <a:pt x="8268" y="11671"/>
                </a:lnTo>
                <a:lnTo>
                  <a:pt x="11581" y="9601"/>
                </a:lnTo>
                <a:lnTo>
                  <a:pt x="12012" y="5781"/>
                </a:lnTo>
                <a:lnTo>
                  <a:pt x="11595" y="2009"/>
                </a:lnTo>
                <a:lnTo>
                  <a:pt x="8345" y="0"/>
                </a:lnTo>
                <a:lnTo>
                  <a:pt x="374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8">
                <a:moveTo>
                  <a:pt x="1169" y="23688"/>
                </a:moveTo>
                <a:lnTo>
                  <a:pt x="1169" y="76709"/>
                </a:lnTo>
                <a:lnTo>
                  <a:pt x="2145" y="78055"/>
                </a:lnTo>
                <a:lnTo>
                  <a:pt x="5054" y="78538"/>
                </a:lnTo>
                <a:lnTo>
                  <a:pt x="7797" y="78501"/>
                </a:lnTo>
                <a:lnTo>
                  <a:pt x="10897" y="76709"/>
                </a:lnTo>
                <a:lnTo>
                  <a:pt x="10897" y="23688"/>
                </a:lnTo>
                <a:lnTo>
                  <a:pt x="9536" y="22175"/>
                </a:lnTo>
                <a:lnTo>
                  <a:pt x="6983" y="21859"/>
                </a:lnTo>
                <a:lnTo>
                  <a:pt x="4279" y="21910"/>
                </a:lnTo>
                <a:lnTo>
                  <a:pt x="1169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5557071" y="5741366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965" y="57024"/>
                </a:moveTo>
                <a:lnTo>
                  <a:pt x="3884" y="57506"/>
                </a:lnTo>
                <a:lnTo>
                  <a:pt x="6616" y="57470"/>
                </a:lnTo>
                <a:lnTo>
                  <a:pt x="9716" y="55678"/>
                </a:lnTo>
                <a:lnTo>
                  <a:pt x="9716" y="18619"/>
                </a:lnTo>
                <a:lnTo>
                  <a:pt x="12395" y="15278"/>
                </a:lnTo>
                <a:lnTo>
                  <a:pt x="17373" y="11012"/>
                </a:lnTo>
                <a:lnTo>
                  <a:pt x="22237" y="8420"/>
                </a:lnTo>
                <a:lnTo>
                  <a:pt x="26568" y="8420"/>
                </a:lnTo>
                <a:lnTo>
                  <a:pt x="29653" y="9489"/>
                </a:lnTo>
                <a:lnTo>
                  <a:pt x="32255" y="11214"/>
                </a:lnTo>
                <a:lnTo>
                  <a:pt x="34074" y="13881"/>
                </a:lnTo>
                <a:lnTo>
                  <a:pt x="35229" y="17312"/>
                </a:lnTo>
                <a:lnTo>
                  <a:pt x="35928" y="21603"/>
                </a:lnTo>
                <a:lnTo>
                  <a:pt x="35928" y="55678"/>
                </a:lnTo>
                <a:lnTo>
                  <a:pt x="37284" y="57175"/>
                </a:lnTo>
                <a:lnTo>
                  <a:pt x="39837" y="57506"/>
                </a:lnTo>
                <a:lnTo>
                  <a:pt x="42555" y="57470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22"/>
                </a:lnTo>
                <a:lnTo>
                  <a:pt x="44679" y="13629"/>
                </a:lnTo>
                <a:lnTo>
                  <a:pt x="44030" y="10962"/>
                </a:lnTo>
                <a:lnTo>
                  <a:pt x="41479" y="6606"/>
                </a:lnTo>
                <a:lnTo>
                  <a:pt x="38022" y="2998"/>
                </a:lnTo>
                <a:lnTo>
                  <a:pt x="33195" y="598"/>
                </a:lnTo>
                <a:lnTo>
                  <a:pt x="30210" y="0"/>
                </a:lnTo>
                <a:lnTo>
                  <a:pt x="23658" y="0"/>
                </a:lnTo>
                <a:lnTo>
                  <a:pt x="20660" y="777"/>
                </a:lnTo>
                <a:lnTo>
                  <a:pt x="17705" y="2325"/>
                </a:lnTo>
                <a:lnTo>
                  <a:pt x="14730" y="3887"/>
                </a:lnTo>
                <a:lnTo>
                  <a:pt x="11761" y="6325"/>
                </a:lnTo>
                <a:lnTo>
                  <a:pt x="8773" y="9665"/>
                </a:lnTo>
                <a:lnTo>
                  <a:pt x="8773" y="2656"/>
                </a:lnTo>
                <a:lnTo>
                  <a:pt x="8571" y="1854"/>
                </a:lnTo>
                <a:lnTo>
                  <a:pt x="5994" y="863"/>
                </a:lnTo>
                <a:lnTo>
                  <a:pt x="2778" y="863"/>
                </a:lnTo>
                <a:lnTo>
                  <a:pt x="0" y="2656"/>
                </a:lnTo>
                <a:lnTo>
                  <a:pt x="0" y="55678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5619639" y="5742194"/>
            <a:ext cx="45719" cy="57442"/>
          </a:xfrm>
          <a:custGeom>
            <a:avLst/>
            <a:gdLst/>
            <a:ahLst/>
            <a:cxnLst/>
            <a:rect l="l" t="t" r="r" b="b"/>
            <a:pathLst>
              <a:path w="45719" h="57442">
                <a:moveTo>
                  <a:pt x="9777" y="1828"/>
                </a:moveTo>
                <a:lnTo>
                  <a:pt x="8380" y="266"/>
                </a:lnTo>
                <a:lnTo>
                  <a:pt x="5828" y="0"/>
                </a:lnTo>
                <a:lnTo>
                  <a:pt x="2541" y="86"/>
                </a:lnTo>
                <a:lnTo>
                  <a:pt x="0" y="1828"/>
                </a:lnTo>
                <a:lnTo>
                  <a:pt x="0" y="37832"/>
                </a:lnTo>
                <a:lnTo>
                  <a:pt x="331" y="41108"/>
                </a:lnTo>
                <a:lnTo>
                  <a:pt x="979" y="43801"/>
                </a:lnTo>
                <a:lnTo>
                  <a:pt x="1612" y="46493"/>
                </a:lnTo>
                <a:lnTo>
                  <a:pt x="4179" y="50874"/>
                </a:lnTo>
                <a:lnTo>
                  <a:pt x="7632" y="54493"/>
                </a:lnTo>
                <a:lnTo>
                  <a:pt x="12459" y="56843"/>
                </a:lnTo>
                <a:lnTo>
                  <a:pt x="15429" y="57442"/>
                </a:lnTo>
                <a:lnTo>
                  <a:pt x="21996" y="57442"/>
                </a:lnTo>
                <a:lnTo>
                  <a:pt x="24980" y="56678"/>
                </a:lnTo>
                <a:lnTo>
                  <a:pt x="27928" y="55130"/>
                </a:lnTo>
                <a:lnTo>
                  <a:pt x="30873" y="53604"/>
                </a:lnTo>
                <a:lnTo>
                  <a:pt x="33846" y="51167"/>
                </a:lnTo>
                <a:lnTo>
                  <a:pt x="36882" y="47825"/>
                </a:lnTo>
                <a:lnTo>
                  <a:pt x="36882" y="54850"/>
                </a:lnTo>
                <a:lnTo>
                  <a:pt x="37047" y="55637"/>
                </a:lnTo>
                <a:lnTo>
                  <a:pt x="39650" y="56642"/>
                </a:lnTo>
                <a:lnTo>
                  <a:pt x="42811" y="56642"/>
                </a:lnTo>
                <a:lnTo>
                  <a:pt x="45719" y="54850"/>
                </a:lnTo>
                <a:lnTo>
                  <a:pt x="45719" y="1828"/>
                </a:lnTo>
                <a:lnTo>
                  <a:pt x="44312" y="266"/>
                </a:lnTo>
                <a:lnTo>
                  <a:pt x="41756" y="0"/>
                </a:lnTo>
                <a:lnTo>
                  <a:pt x="39052" y="35"/>
                </a:lnTo>
                <a:lnTo>
                  <a:pt x="35928" y="1828"/>
                </a:lnTo>
                <a:lnTo>
                  <a:pt x="35928" y="38873"/>
                </a:lnTo>
                <a:lnTo>
                  <a:pt x="33235" y="42213"/>
                </a:lnTo>
                <a:lnTo>
                  <a:pt x="30657" y="44754"/>
                </a:lnTo>
                <a:lnTo>
                  <a:pt x="28246" y="46479"/>
                </a:lnTo>
                <a:lnTo>
                  <a:pt x="23407" y="49071"/>
                </a:lnTo>
                <a:lnTo>
                  <a:pt x="19086" y="49071"/>
                </a:lnTo>
                <a:lnTo>
                  <a:pt x="16027" y="47980"/>
                </a:lnTo>
                <a:lnTo>
                  <a:pt x="13435" y="46227"/>
                </a:lnTo>
                <a:lnTo>
                  <a:pt x="11595" y="43599"/>
                </a:lnTo>
                <a:lnTo>
                  <a:pt x="10464" y="40143"/>
                </a:lnTo>
                <a:lnTo>
                  <a:pt x="9777" y="35798"/>
                </a:lnTo>
                <a:lnTo>
                  <a:pt x="9777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5677823" y="5741366"/>
            <a:ext cx="53019" cy="58270"/>
          </a:xfrm>
          <a:custGeom>
            <a:avLst/>
            <a:gdLst/>
            <a:ahLst/>
            <a:cxnLst/>
            <a:rect l="l" t="t" r="r" b="b"/>
            <a:pathLst>
              <a:path w="53019" h="58270">
                <a:moveTo>
                  <a:pt x="521" y="38112"/>
                </a:moveTo>
                <a:lnTo>
                  <a:pt x="1587" y="41656"/>
                </a:lnTo>
                <a:lnTo>
                  <a:pt x="2641" y="45187"/>
                </a:lnTo>
                <a:lnTo>
                  <a:pt x="4254" y="48186"/>
                </a:lnTo>
                <a:lnTo>
                  <a:pt x="8571" y="53139"/>
                </a:lnTo>
                <a:lnTo>
                  <a:pt x="11278" y="55018"/>
                </a:lnTo>
                <a:lnTo>
                  <a:pt x="10882" y="37174"/>
                </a:lnTo>
                <a:lnTo>
                  <a:pt x="10339" y="34621"/>
                </a:lnTo>
                <a:lnTo>
                  <a:pt x="10068" y="31892"/>
                </a:lnTo>
                <a:lnTo>
                  <a:pt x="10068" y="25960"/>
                </a:lnTo>
                <a:lnTo>
                  <a:pt x="10388" y="23166"/>
                </a:lnTo>
                <a:lnTo>
                  <a:pt x="11047" y="20613"/>
                </a:lnTo>
                <a:lnTo>
                  <a:pt x="11710" y="18060"/>
                </a:lnTo>
                <a:lnTo>
                  <a:pt x="12700" y="15850"/>
                </a:lnTo>
                <a:lnTo>
                  <a:pt x="15393" y="12128"/>
                </a:lnTo>
                <a:lnTo>
                  <a:pt x="19187" y="9665"/>
                </a:lnTo>
                <a:lnTo>
                  <a:pt x="23759" y="8129"/>
                </a:lnTo>
                <a:lnTo>
                  <a:pt x="29782" y="8129"/>
                </a:lnTo>
                <a:lnTo>
                  <a:pt x="32396" y="8686"/>
                </a:lnTo>
                <a:lnTo>
                  <a:pt x="36600" y="10937"/>
                </a:lnTo>
                <a:lnTo>
                  <a:pt x="39495" y="14378"/>
                </a:lnTo>
                <a:lnTo>
                  <a:pt x="41605" y="18529"/>
                </a:lnTo>
                <a:lnTo>
                  <a:pt x="42151" y="21081"/>
                </a:lnTo>
                <a:lnTo>
                  <a:pt x="42670" y="23648"/>
                </a:lnTo>
                <a:lnTo>
                  <a:pt x="42936" y="26355"/>
                </a:lnTo>
                <a:lnTo>
                  <a:pt x="42936" y="32284"/>
                </a:lnTo>
                <a:lnTo>
                  <a:pt x="42633" y="35092"/>
                </a:lnTo>
                <a:lnTo>
                  <a:pt x="41997" y="37645"/>
                </a:lnTo>
                <a:lnTo>
                  <a:pt x="41348" y="40198"/>
                </a:lnTo>
                <a:lnTo>
                  <a:pt x="40373" y="42393"/>
                </a:lnTo>
                <a:lnTo>
                  <a:pt x="37666" y="46090"/>
                </a:lnTo>
                <a:lnTo>
                  <a:pt x="33842" y="48541"/>
                </a:lnTo>
                <a:lnTo>
                  <a:pt x="29270" y="50076"/>
                </a:lnTo>
                <a:lnTo>
                  <a:pt x="30401" y="58270"/>
                </a:lnTo>
                <a:lnTo>
                  <a:pt x="34325" y="57532"/>
                </a:lnTo>
                <a:lnTo>
                  <a:pt x="37731" y="56045"/>
                </a:lnTo>
                <a:lnTo>
                  <a:pt x="41122" y="54587"/>
                </a:lnTo>
                <a:lnTo>
                  <a:pt x="43955" y="52527"/>
                </a:lnTo>
                <a:lnTo>
                  <a:pt x="46212" y="49899"/>
                </a:lnTo>
                <a:lnTo>
                  <a:pt x="48473" y="47271"/>
                </a:lnTo>
                <a:lnTo>
                  <a:pt x="50164" y="44132"/>
                </a:lnTo>
                <a:lnTo>
                  <a:pt x="51306" y="40500"/>
                </a:lnTo>
                <a:lnTo>
                  <a:pt x="52450" y="36882"/>
                </a:lnTo>
                <a:lnTo>
                  <a:pt x="53019" y="32893"/>
                </a:lnTo>
                <a:lnTo>
                  <a:pt x="53019" y="24145"/>
                </a:lnTo>
                <a:lnTo>
                  <a:pt x="52476" y="20142"/>
                </a:lnTo>
                <a:lnTo>
                  <a:pt x="51396" y="16614"/>
                </a:lnTo>
                <a:lnTo>
                  <a:pt x="50316" y="13082"/>
                </a:lnTo>
                <a:lnTo>
                  <a:pt x="48689" y="10072"/>
                </a:lnTo>
                <a:lnTo>
                  <a:pt x="44372" y="5133"/>
                </a:lnTo>
                <a:lnTo>
                  <a:pt x="41669" y="3239"/>
                </a:lnTo>
                <a:lnTo>
                  <a:pt x="38440" y="1958"/>
                </a:lnTo>
                <a:lnTo>
                  <a:pt x="35204" y="647"/>
                </a:lnTo>
                <a:lnTo>
                  <a:pt x="31395" y="0"/>
                </a:lnTo>
                <a:lnTo>
                  <a:pt x="22528" y="0"/>
                </a:lnTo>
                <a:lnTo>
                  <a:pt x="18568" y="723"/>
                </a:lnTo>
                <a:lnTo>
                  <a:pt x="15187" y="2185"/>
                </a:lnTo>
                <a:lnTo>
                  <a:pt x="11822" y="3632"/>
                </a:lnTo>
                <a:lnTo>
                  <a:pt x="8992" y="5676"/>
                </a:lnTo>
                <a:lnTo>
                  <a:pt x="6731" y="8319"/>
                </a:lnTo>
                <a:lnTo>
                  <a:pt x="4481" y="10947"/>
                </a:lnTo>
                <a:lnTo>
                  <a:pt x="2792" y="14072"/>
                </a:lnTo>
                <a:lnTo>
                  <a:pt x="1677" y="17705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21" y="38112"/>
                </a:lnTo>
                <a:close/>
              </a:path>
              <a:path w="53019" h="58270">
                <a:moveTo>
                  <a:pt x="13549" y="43855"/>
                </a:moveTo>
                <a:lnTo>
                  <a:pt x="11414" y="39725"/>
                </a:lnTo>
                <a:lnTo>
                  <a:pt x="10882" y="37174"/>
                </a:lnTo>
                <a:lnTo>
                  <a:pt x="11278" y="55018"/>
                </a:lnTo>
                <a:lnTo>
                  <a:pt x="14514" y="56325"/>
                </a:lnTo>
                <a:lnTo>
                  <a:pt x="17766" y="57607"/>
                </a:lnTo>
                <a:lnTo>
                  <a:pt x="21553" y="58270"/>
                </a:lnTo>
                <a:lnTo>
                  <a:pt x="30401" y="58270"/>
                </a:lnTo>
                <a:lnTo>
                  <a:pt x="29270" y="50076"/>
                </a:lnTo>
                <a:lnTo>
                  <a:pt x="23276" y="50076"/>
                </a:lnTo>
                <a:lnTo>
                  <a:pt x="20662" y="49518"/>
                </a:lnTo>
                <a:lnTo>
                  <a:pt x="16469" y="47282"/>
                </a:lnTo>
                <a:lnTo>
                  <a:pt x="13549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5744729" y="5742194"/>
            <a:ext cx="45720" cy="57442"/>
          </a:xfrm>
          <a:custGeom>
            <a:avLst/>
            <a:gdLst/>
            <a:ahLst/>
            <a:cxnLst/>
            <a:rect l="l" t="t" r="r" b="b"/>
            <a:pathLst>
              <a:path w="45720" h="57442">
                <a:moveTo>
                  <a:pt x="9791" y="1828"/>
                </a:moveTo>
                <a:lnTo>
                  <a:pt x="8383" y="266"/>
                </a:lnTo>
                <a:lnTo>
                  <a:pt x="5831" y="0"/>
                </a:lnTo>
                <a:lnTo>
                  <a:pt x="2541" y="86"/>
                </a:lnTo>
                <a:lnTo>
                  <a:pt x="0" y="1828"/>
                </a:lnTo>
                <a:lnTo>
                  <a:pt x="0" y="37832"/>
                </a:lnTo>
                <a:lnTo>
                  <a:pt x="330" y="41108"/>
                </a:lnTo>
                <a:lnTo>
                  <a:pt x="979" y="43801"/>
                </a:lnTo>
                <a:lnTo>
                  <a:pt x="1626" y="46493"/>
                </a:lnTo>
                <a:lnTo>
                  <a:pt x="4179" y="50874"/>
                </a:lnTo>
                <a:lnTo>
                  <a:pt x="7631" y="54493"/>
                </a:lnTo>
                <a:lnTo>
                  <a:pt x="12473" y="56843"/>
                </a:lnTo>
                <a:lnTo>
                  <a:pt x="15443" y="57442"/>
                </a:lnTo>
                <a:lnTo>
                  <a:pt x="21995" y="57442"/>
                </a:lnTo>
                <a:lnTo>
                  <a:pt x="24979" y="56678"/>
                </a:lnTo>
                <a:lnTo>
                  <a:pt x="27938" y="55130"/>
                </a:lnTo>
                <a:lnTo>
                  <a:pt x="30872" y="53604"/>
                </a:lnTo>
                <a:lnTo>
                  <a:pt x="33856" y="51167"/>
                </a:lnTo>
                <a:lnTo>
                  <a:pt x="36892" y="47825"/>
                </a:lnTo>
                <a:lnTo>
                  <a:pt x="36892" y="54850"/>
                </a:lnTo>
                <a:lnTo>
                  <a:pt x="37057" y="55637"/>
                </a:lnTo>
                <a:lnTo>
                  <a:pt x="39664" y="56642"/>
                </a:lnTo>
                <a:lnTo>
                  <a:pt x="42810" y="56642"/>
                </a:lnTo>
                <a:lnTo>
                  <a:pt x="45720" y="54850"/>
                </a:lnTo>
                <a:lnTo>
                  <a:pt x="45720" y="1828"/>
                </a:lnTo>
                <a:lnTo>
                  <a:pt x="44311" y="266"/>
                </a:lnTo>
                <a:lnTo>
                  <a:pt x="41770" y="0"/>
                </a:lnTo>
                <a:lnTo>
                  <a:pt x="39052" y="35"/>
                </a:lnTo>
                <a:lnTo>
                  <a:pt x="35942" y="1828"/>
                </a:lnTo>
                <a:lnTo>
                  <a:pt x="35942" y="38873"/>
                </a:lnTo>
                <a:lnTo>
                  <a:pt x="33234" y="42213"/>
                </a:lnTo>
                <a:lnTo>
                  <a:pt x="30656" y="44754"/>
                </a:lnTo>
                <a:lnTo>
                  <a:pt x="28258" y="46479"/>
                </a:lnTo>
                <a:lnTo>
                  <a:pt x="23406" y="49071"/>
                </a:lnTo>
                <a:lnTo>
                  <a:pt x="19090" y="49071"/>
                </a:lnTo>
                <a:lnTo>
                  <a:pt x="16026" y="47980"/>
                </a:lnTo>
                <a:lnTo>
                  <a:pt x="13449" y="46227"/>
                </a:lnTo>
                <a:lnTo>
                  <a:pt x="11595" y="43599"/>
                </a:lnTo>
                <a:lnTo>
                  <a:pt x="10464" y="40143"/>
                </a:lnTo>
                <a:lnTo>
                  <a:pt x="9791" y="35798"/>
                </a:lnTo>
                <a:lnTo>
                  <a:pt x="9791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5803661" y="5741370"/>
            <a:ext cx="37514" cy="58268"/>
          </a:xfrm>
          <a:custGeom>
            <a:avLst/>
            <a:gdLst/>
            <a:ahLst/>
            <a:cxnLst/>
            <a:rect l="l" t="t" r="r" b="b"/>
            <a:pathLst>
              <a:path w="37514" h="58268">
                <a:moveTo>
                  <a:pt x="481" y="53023"/>
                </a:moveTo>
                <a:lnTo>
                  <a:pt x="3300" y="55281"/>
                </a:lnTo>
                <a:lnTo>
                  <a:pt x="6728" y="56706"/>
                </a:lnTo>
                <a:lnTo>
                  <a:pt x="9625" y="57517"/>
                </a:lnTo>
                <a:lnTo>
                  <a:pt x="13042" y="58115"/>
                </a:lnTo>
                <a:lnTo>
                  <a:pt x="16724" y="58268"/>
                </a:lnTo>
                <a:lnTo>
                  <a:pt x="19785" y="58268"/>
                </a:lnTo>
                <a:lnTo>
                  <a:pt x="22589" y="57887"/>
                </a:lnTo>
                <a:lnTo>
                  <a:pt x="25146" y="57138"/>
                </a:lnTo>
                <a:lnTo>
                  <a:pt x="27708" y="56386"/>
                </a:lnTo>
                <a:lnTo>
                  <a:pt x="29894" y="55281"/>
                </a:lnTo>
                <a:lnTo>
                  <a:pt x="33591" y="52387"/>
                </a:lnTo>
                <a:lnTo>
                  <a:pt x="36013" y="48477"/>
                </a:lnTo>
                <a:lnTo>
                  <a:pt x="37514" y="43942"/>
                </a:lnTo>
                <a:lnTo>
                  <a:pt x="37514" y="41238"/>
                </a:lnTo>
                <a:lnTo>
                  <a:pt x="37133" y="36993"/>
                </a:lnTo>
                <a:lnTo>
                  <a:pt x="35606" y="33691"/>
                </a:lnTo>
                <a:lnTo>
                  <a:pt x="32078" y="29922"/>
                </a:lnTo>
                <a:lnTo>
                  <a:pt x="29004" y="28105"/>
                </a:lnTo>
                <a:lnTo>
                  <a:pt x="25728" y="26531"/>
                </a:lnTo>
                <a:lnTo>
                  <a:pt x="22387" y="25185"/>
                </a:lnTo>
                <a:lnTo>
                  <a:pt x="19137" y="23914"/>
                </a:lnTo>
                <a:lnTo>
                  <a:pt x="16088" y="22579"/>
                </a:lnTo>
                <a:lnTo>
                  <a:pt x="12560" y="20091"/>
                </a:lnTo>
                <a:lnTo>
                  <a:pt x="10601" y="16725"/>
                </a:lnTo>
                <a:lnTo>
                  <a:pt x="10792" y="13068"/>
                </a:lnTo>
                <a:lnTo>
                  <a:pt x="13042" y="9691"/>
                </a:lnTo>
                <a:lnTo>
                  <a:pt x="16127" y="8103"/>
                </a:lnTo>
                <a:lnTo>
                  <a:pt x="18845" y="7545"/>
                </a:lnTo>
                <a:lnTo>
                  <a:pt x="22338" y="7545"/>
                </a:lnTo>
                <a:lnTo>
                  <a:pt x="25411" y="8178"/>
                </a:lnTo>
                <a:lnTo>
                  <a:pt x="29155" y="9575"/>
                </a:lnTo>
                <a:lnTo>
                  <a:pt x="31747" y="10947"/>
                </a:lnTo>
                <a:lnTo>
                  <a:pt x="34289" y="11037"/>
                </a:lnTo>
                <a:lnTo>
                  <a:pt x="34808" y="8445"/>
                </a:lnTo>
                <a:lnTo>
                  <a:pt x="34606" y="5386"/>
                </a:lnTo>
                <a:lnTo>
                  <a:pt x="32406" y="2794"/>
                </a:lnTo>
                <a:lnTo>
                  <a:pt x="29829" y="1587"/>
                </a:lnTo>
                <a:lnTo>
                  <a:pt x="26261" y="582"/>
                </a:lnTo>
                <a:lnTo>
                  <a:pt x="23442" y="115"/>
                </a:lnTo>
                <a:lnTo>
                  <a:pt x="17383" y="0"/>
                </a:lnTo>
                <a:lnTo>
                  <a:pt x="14565" y="431"/>
                </a:lnTo>
                <a:lnTo>
                  <a:pt x="9737" y="2160"/>
                </a:lnTo>
                <a:lnTo>
                  <a:pt x="6120" y="4737"/>
                </a:lnTo>
                <a:lnTo>
                  <a:pt x="3300" y="7837"/>
                </a:lnTo>
                <a:lnTo>
                  <a:pt x="1699" y="11659"/>
                </a:lnTo>
                <a:lnTo>
                  <a:pt x="1281" y="15721"/>
                </a:lnTo>
                <a:lnTo>
                  <a:pt x="1673" y="20105"/>
                </a:lnTo>
                <a:lnTo>
                  <a:pt x="3200" y="23493"/>
                </a:lnTo>
                <a:lnTo>
                  <a:pt x="5471" y="26160"/>
                </a:lnTo>
                <a:lnTo>
                  <a:pt x="8139" y="28397"/>
                </a:lnTo>
                <a:lnTo>
                  <a:pt x="11324" y="30085"/>
                </a:lnTo>
                <a:lnTo>
                  <a:pt x="14630" y="31507"/>
                </a:lnTo>
                <a:lnTo>
                  <a:pt x="17917" y="32818"/>
                </a:lnTo>
                <a:lnTo>
                  <a:pt x="21055" y="34048"/>
                </a:lnTo>
                <a:lnTo>
                  <a:pt x="24991" y="36295"/>
                </a:lnTo>
                <a:lnTo>
                  <a:pt x="27532" y="39254"/>
                </a:lnTo>
                <a:lnTo>
                  <a:pt x="27913" y="42011"/>
                </a:lnTo>
                <a:lnTo>
                  <a:pt x="27658" y="44705"/>
                </a:lnTo>
                <a:lnTo>
                  <a:pt x="25829" y="47713"/>
                </a:lnTo>
                <a:lnTo>
                  <a:pt x="22705" y="49593"/>
                </a:lnTo>
                <a:lnTo>
                  <a:pt x="20036" y="50305"/>
                </a:lnTo>
                <a:lnTo>
                  <a:pt x="16901" y="50496"/>
                </a:lnTo>
                <a:lnTo>
                  <a:pt x="12760" y="50215"/>
                </a:lnTo>
                <a:lnTo>
                  <a:pt x="9370" y="49161"/>
                </a:lnTo>
                <a:lnTo>
                  <a:pt x="6677" y="47941"/>
                </a:lnTo>
                <a:lnTo>
                  <a:pt x="3552" y="46216"/>
                </a:lnTo>
                <a:lnTo>
                  <a:pt x="276" y="46622"/>
                </a:lnTo>
                <a:lnTo>
                  <a:pt x="0" y="49428"/>
                </a:lnTo>
                <a:lnTo>
                  <a:pt x="481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5881018" y="5720335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2"/>
                </a:moveTo>
                <a:lnTo>
                  <a:pt x="416" y="9652"/>
                </a:lnTo>
                <a:lnTo>
                  <a:pt x="3667" y="11671"/>
                </a:lnTo>
                <a:lnTo>
                  <a:pt x="8268" y="11671"/>
                </a:lnTo>
                <a:lnTo>
                  <a:pt x="11581" y="9601"/>
                </a:lnTo>
                <a:lnTo>
                  <a:pt x="12012" y="5781"/>
                </a:lnTo>
                <a:lnTo>
                  <a:pt x="11595" y="2009"/>
                </a:lnTo>
                <a:lnTo>
                  <a:pt x="8343" y="0"/>
                </a:lnTo>
                <a:lnTo>
                  <a:pt x="3746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8">
                <a:moveTo>
                  <a:pt x="1165" y="23688"/>
                </a:moveTo>
                <a:lnTo>
                  <a:pt x="1165" y="76709"/>
                </a:lnTo>
                <a:lnTo>
                  <a:pt x="2512" y="78206"/>
                </a:lnTo>
                <a:lnTo>
                  <a:pt x="5053" y="78538"/>
                </a:lnTo>
                <a:lnTo>
                  <a:pt x="7796" y="78501"/>
                </a:lnTo>
                <a:lnTo>
                  <a:pt x="10896" y="76709"/>
                </a:lnTo>
                <a:lnTo>
                  <a:pt x="10896" y="23688"/>
                </a:lnTo>
                <a:lnTo>
                  <a:pt x="9550" y="22175"/>
                </a:lnTo>
                <a:lnTo>
                  <a:pt x="6983" y="21859"/>
                </a:lnTo>
                <a:lnTo>
                  <a:pt x="4279" y="21910"/>
                </a:lnTo>
                <a:lnTo>
                  <a:pt x="1165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5908860" y="5741366"/>
            <a:ext cx="78648" cy="57506"/>
          </a:xfrm>
          <a:custGeom>
            <a:avLst/>
            <a:gdLst/>
            <a:ahLst/>
            <a:cxnLst/>
            <a:rect l="l" t="t" r="r" b="b"/>
            <a:pathLst>
              <a:path w="78648" h="57506">
                <a:moveTo>
                  <a:pt x="979" y="57024"/>
                </a:moveTo>
                <a:lnTo>
                  <a:pt x="3883" y="57506"/>
                </a:lnTo>
                <a:lnTo>
                  <a:pt x="6616" y="57470"/>
                </a:lnTo>
                <a:lnTo>
                  <a:pt x="9715" y="55678"/>
                </a:lnTo>
                <a:lnTo>
                  <a:pt x="9715" y="18619"/>
                </a:lnTo>
                <a:lnTo>
                  <a:pt x="12379" y="15278"/>
                </a:lnTo>
                <a:lnTo>
                  <a:pt x="17142" y="11012"/>
                </a:lnTo>
                <a:lnTo>
                  <a:pt x="21678" y="8420"/>
                </a:lnTo>
                <a:lnTo>
                  <a:pt x="25728" y="8420"/>
                </a:lnTo>
                <a:lnTo>
                  <a:pt x="28611" y="9489"/>
                </a:lnTo>
                <a:lnTo>
                  <a:pt x="31863" y="12550"/>
                </a:lnTo>
                <a:lnTo>
                  <a:pt x="33385" y="15483"/>
                </a:lnTo>
                <a:lnTo>
                  <a:pt x="34249" y="19166"/>
                </a:lnTo>
                <a:lnTo>
                  <a:pt x="34466" y="23446"/>
                </a:lnTo>
                <a:lnTo>
                  <a:pt x="34466" y="55678"/>
                </a:lnTo>
                <a:lnTo>
                  <a:pt x="35812" y="57175"/>
                </a:lnTo>
                <a:lnTo>
                  <a:pt x="38389" y="57506"/>
                </a:lnTo>
                <a:lnTo>
                  <a:pt x="41021" y="57470"/>
                </a:lnTo>
                <a:lnTo>
                  <a:pt x="44182" y="55678"/>
                </a:lnTo>
                <a:lnTo>
                  <a:pt x="44182" y="18619"/>
                </a:lnTo>
                <a:lnTo>
                  <a:pt x="46885" y="15278"/>
                </a:lnTo>
                <a:lnTo>
                  <a:pt x="51638" y="11012"/>
                </a:lnTo>
                <a:lnTo>
                  <a:pt x="56145" y="8420"/>
                </a:lnTo>
                <a:lnTo>
                  <a:pt x="60184" y="8420"/>
                </a:lnTo>
                <a:lnTo>
                  <a:pt x="63093" y="9489"/>
                </a:lnTo>
                <a:lnTo>
                  <a:pt x="66394" y="12550"/>
                </a:lnTo>
                <a:lnTo>
                  <a:pt x="67881" y="15483"/>
                </a:lnTo>
                <a:lnTo>
                  <a:pt x="68670" y="19166"/>
                </a:lnTo>
                <a:lnTo>
                  <a:pt x="68856" y="23446"/>
                </a:lnTo>
                <a:lnTo>
                  <a:pt x="68856" y="55678"/>
                </a:lnTo>
                <a:lnTo>
                  <a:pt x="70267" y="57175"/>
                </a:lnTo>
                <a:lnTo>
                  <a:pt x="72834" y="57506"/>
                </a:lnTo>
                <a:lnTo>
                  <a:pt x="75538" y="57470"/>
                </a:lnTo>
                <a:lnTo>
                  <a:pt x="78648" y="55678"/>
                </a:lnTo>
                <a:lnTo>
                  <a:pt x="78648" y="19166"/>
                </a:lnTo>
                <a:lnTo>
                  <a:pt x="78346" y="16322"/>
                </a:lnTo>
                <a:lnTo>
                  <a:pt x="77734" y="13629"/>
                </a:lnTo>
                <a:lnTo>
                  <a:pt x="77125" y="10962"/>
                </a:lnTo>
                <a:lnTo>
                  <a:pt x="74674" y="6606"/>
                </a:lnTo>
                <a:lnTo>
                  <a:pt x="71358" y="2998"/>
                </a:lnTo>
                <a:lnTo>
                  <a:pt x="66735" y="598"/>
                </a:lnTo>
                <a:lnTo>
                  <a:pt x="63856" y="0"/>
                </a:lnTo>
                <a:lnTo>
                  <a:pt x="60440" y="0"/>
                </a:lnTo>
                <a:lnTo>
                  <a:pt x="57632" y="190"/>
                </a:lnTo>
                <a:lnTo>
                  <a:pt x="54838" y="928"/>
                </a:lnTo>
                <a:lnTo>
                  <a:pt x="51929" y="2364"/>
                </a:lnTo>
                <a:lnTo>
                  <a:pt x="48920" y="4255"/>
                </a:lnTo>
                <a:lnTo>
                  <a:pt x="45745" y="6936"/>
                </a:lnTo>
                <a:lnTo>
                  <a:pt x="41669" y="8916"/>
                </a:lnTo>
                <a:lnTo>
                  <a:pt x="39941" y="6210"/>
                </a:lnTo>
                <a:lnTo>
                  <a:pt x="36525" y="2923"/>
                </a:lnTo>
                <a:lnTo>
                  <a:pt x="33641" y="1285"/>
                </a:lnTo>
                <a:lnTo>
                  <a:pt x="30159" y="255"/>
                </a:lnTo>
                <a:lnTo>
                  <a:pt x="25984" y="0"/>
                </a:lnTo>
                <a:lnTo>
                  <a:pt x="23111" y="0"/>
                </a:lnTo>
                <a:lnTo>
                  <a:pt x="20267" y="777"/>
                </a:lnTo>
                <a:lnTo>
                  <a:pt x="17473" y="2325"/>
                </a:lnTo>
                <a:lnTo>
                  <a:pt x="14655" y="3887"/>
                </a:lnTo>
                <a:lnTo>
                  <a:pt x="11760" y="6325"/>
                </a:lnTo>
                <a:lnTo>
                  <a:pt x="8776" y="9665"/>
                </a:lnTo>
                <a:lnTo>
                  <a:pt x="8776" y="2656"/>
                </a:lnTo>
                <a:lnTo>
                  <a:pt x="8559" y="1854"/>
                </a:lnTo>
                <a:lnTo>
                  <a:pt x="5993" y="863"/>
                </a:lnTo>
                <a:lnTo>
                  <a:pt x="2778" y="863"/>
                </a:lnTo>
                <a:lnTo>
                  <a:pt x="0" y="2656"/>
                </a:lnTo>
                <a:lnTo>
                  <a:pt x="0" y="55678"/>
                </a:lnTo>
                <a:lnTo>
                  <a:pt x="979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6004749" y="5790394"/>
            <a:ext cx="29502" cy="58268"/>
          </a:xfrm>
          <a:custGeom>
            <a:avLst/>
            <a:gdLst/>
            <a:ahLst/>
            <a:cxnLst/>
            <a:rect l="l" t="t" r="r" b="b"/>
            <a:pathLst>
              <a:path w="29502" h="58268">
                <a:moveTo>
                  <a:pt x="14983" y="5778"/>
                </a:moveTo>
                <a:lnTo>
                  <a:pt x="17524" y="7289"/>
                </a:lnTo>
                <a:lnTo>
                  <a:pt x="20102" y="8445"/>
                </a:lnTo>
                <a:lnTo>
                  <a:pt x="22769" y="9083"/>
                </a:lnTo>
                <a:lnTo>
                  <a:pt x="25794" y="9248"/>
                </a:lnTo>
                <a:lnTo>
                  <a:pt x="29502" y="280"/>
                </a:lnTo>
                <a:lnTo>
                  <a:pt x="24955" y="863"/>
                </a:lnTo>
                <a:lnTo>
                  <a:pt x="22298" y="863"/>
                </a:lnTo>
                <a:lnTo>
                  <a:pt x="19771" y="0"/>
                </a:lnTo>
                <a:lnTo>
                  <a:pt x="14983" y="5778"/>
                </a:lnTo>
                <a:close/>
              </a:path>
              <a:path w="29502" h="58268">
                <a:moveTo>
                  <a:pt x="25794" y="9248"/>
                </a:moveTo>
                <a:lnTo>
                  <a:pt x="29488" y="9248"/>
                </a:lnTo>
                <a:lnTo>
                  <a:pt x="32763" y="8535"/>
                </a:lnTo>
                <a:lnTo>
                  <a:pt x="35636" y="7150"/>
                </a:lnTo>
                <a:lnTo>
                  <a:pt x="38491" y="5753"/>
                </a:lnTo>
                <a:lnTo>
                  <a:pt x="40906" y="3773"/>
                </a:lnTo>
                <a:lnTo>
                  <a:pt x="42847" y="1195"/>
                </a:lnTo>
                <a:lnTo>
                  <a:pt x="44791" y="-1371"/>
                </a:lnTo>
                <a:lnTo>
                  <a:pt x="46278" y="-4507"/>
                </a:lnTo>
                <a:lnTo>
                  <a:pt x="47268" y="-8190"/>
                </a:lnTo>
                <a:lnTo>
                  <a:pt x="48272" y="-11897"/>
                </a:lnTo>
                <a:lnTo>
                  <a:pt x="48780" y="-16062"/>
                </a:lnTo>
                <a:lnTo>
                  <a:pt x="48780" y="-24547"/>
                </a:lnTo>
                <a:lnTo>
                  <a:pt x="48384" y="-28181"/>
                </a:lnTo>
                <a:lnTo>
                  <a:pt x="47599" y="-31621"/>
                </a:lnTo>
                <a:lnTo>
                  <a:pt x="46810" y="-35063"/>
                </a:lnTo>
                <a:lnTo>
                  <a:pt x="45565" y="-38073"/>
                </a:lnTo>
                <a:lnTo>
                  <a:pt x="43851" y="-40665"/>
                </a:lnTo>
                <a:lnTo>
                  <a:pt x="42138" y="-43253"/>
                </a:lnTo>
                <a:lnTo>
                  <a:pt x="39942" y="-45288"/>
                </a:lnTo>
                <a:lnTo>
                  <a:pt x="37235" y="-46799"/>
                </a:lnTo>
                <a:lnTo>
                  <a:pt x="34517" y="-48282"/>
                </a:lnTo>
                <a:lnTo>
                  <a:pt x="31240" y="-49020"/>
                </a:lnTo>
                <a:lnTo>
                  <a:pt x="27382" y="-49020"/>
                </a:lnTo>
                <a:lnTo>
                  <a:pt x="23940" y="-48830"/>
                </a:lnTo>
                <a:lnTo>
                  <a:pt x="20765" y="-47992"/>
                </a:lnTo>
                <a:lnTo>
                  <a:pt x="17701" y="-46583"/>
                </a:lnTo>
                <a:lnTo>
                  <a:pt x="14681" y="-44766"/>
                </a:lnTo>
                <a:lnTo>
                  <a:pt x="11696" y="-42329"/>
                </a:lnTo>
                <a:lnTo>
                  <a:pt x="8531" y="-39254"/>
                </a:lnTo>
                <a:lnTo>
                  <a:pt x="8531" y="-46367"/>
                </a:lnTo>
                <a:lnTo>
                  <a:pt x="8331" y="-47228"/>
                </a:lnTo>
                <a:lnTo>
                  <a:pt x="5739" y="-48171"/>
                </a:lnTo>
                <a:lnTo>
                  <a:pt x="2780" y="-48171"/>
                </a:lnTo>
                <a:lnTo>
                  <a:pt x="0" y="-46367"/>
                </a:lnTo>
                <a:lnTo>
                  <a:pt x="0" y="27673"/>
                </a:lnTo>
                <a:lnTo>
                  <a:pt x="965" y="29084"/>
                </a:lnTo>
                <a:lnTo>
                  <a:pt x="3884" y="29552"/>
                </a:lnTo>
                <a:lnTo>
                  <a:pt x="6616" y="29516"/>
                </a:lnTo>
                <a:lnTo>
                  <a:pt x="9712" y="27673"/>
                </a:lnTo>
                <a:lnTo>
                  <a:pt x="9712" y="1169"/>
                </a:lnTo>
                <a:lnTo>
                  <a:pt x="11123" y="2541"/>
                </a:lnTo>
                <a:lnTo>
                  <a:pt x="14983" y="5778"/>
                </a:lnTo>
                <a:lnTo>
                  <a:pt x="19771" y="0"/>
                </a:lnTo>
                <a:lnTo>
                  <a:pt x="14947" y="-3441"/>
                </a:lnTo>
                <a:lnTo>
                  <a:pt x="12405" y="-5943"/>
                </a:lnTo>
                <a:lnTo>
                  <a:pt x="9712" y="-9204"/>
                </a:lnTo>
                <a:lnTo>
                  <a:pt x="9712" y="-30300"/>
                </a:lnTo>
                <a:lnTo>
                  <a:pt x="12711" y="-33832"/>
                </a:lnTo>
                <a:lnTo>
                  <a:pt x="15480" y="-36471"/>
                </a:lnTo>
                <a:lnTo>
                  <a:pt x="18072" y="-38340"/>
                </a:lnTo>
                <a:lnTo>
                  <a:pt x="21805" y="-40104"/>
                </a:lnTo>
                <a:lnTo>
                  <a:pt x="25538" y="-40665"/>
                </a:lnTo>
                <a:lnTo>
                  <a:pt x="30186" y="-40068"/>
                </a:lnTo>
                <a:lnTo>
                  <a:pt x="33591" y="-37717"/>
                </a:lnTo>
                <a:lnTo>
                  <a:pt x="35939" y="-34174"/>
                </a:lnTo>
                <a:lnTo>
                  <a:pt x="37666" y="-29969"/>
                </a:lnTo>
                <a:lnTo>
                  <a:pt x="38491" y="-24904"/>
                </a:lnTo>
                <a:lnTo>
                  <a:pt x="38696" y="-22287"/>
                </a:lnTo>
                <a:lnTo>
                  <a:pt x="38696" y="-19569"/>
                </a:lnTo>
                <a:lnTo>
                  <a:pt x="38441" y="-14640"/>
                </a:lnTo>
                <a:lnTo>
                  <a:pt x="37411" y="-9777"/>
                </a:lnTo>
                <a:lnTo>
                  <a:pt x="35532" y="-5598"/>
                </a:lnTo>
                <a:lnTo>
                  <a:pt x="33019" y="-2070"/>
                </a:lnTo>
                <a:lnTo>
                  <a:pt x="29502" y="280"/>
                </a:lnTo>
                <a:lnTo>
                  <a:pt x="25794" y="9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6067609" y="5741374"/>
            <a:ext cx="30963" cy="57495"/>
          </a:xfrm>
          <a:custGeom>
            <a:avLst/>
            <a:gdLst/>
            <a:ahLst/>
            <a:cxnLst/>
            <a:rect l="l" t="t" r="r" b="b"/>
            <a:pathLst>
              <a:path w="30963" h="57495">
                <a:moveTo>
                  <a:pt x="1346" y="57177"/>
                </a:moveTo>
                <a:lnTo>
                  <a:pt x="3887" y="57495"/>
                </a:lnTo>
                <a:lnTo>
                  <a:pt x="661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102" y="18618"/>
                </a:lnTo>
                <a:lnTo>
                  <a:pt x="13488" y="15317"/>
                </a:lnTo>
                <a:lnTo>
                  <a:pt x="15725" y="12625"/>
                </a:lnTo>
                <a:lnTo>
                  <a:pt x="18799" y="10162"/>
                </a:lnTo>
                <a:lnTo>
                  <a:pt x="21643" y="9183"/>
                </a:lnTo>
                <a:lnTo>
                  <a:pt x="24918" y="9424"/>
                </a:lnTo>
                <a:lnTo>
                  <a:pt x="27918" y="10274"/>
                </a:lnTo>
                <a:lnTo>
                  <a:pt x="30887" y="8891"/>
                </a:lnTo>
                <a:lnTo>
                  <a:pt x="30963" y="3963"/>
                </a:lnTo>
                <a:lnTo>
                  <a:pt x="28958" y="942"/>
                </a:lnTo>
                <a:lnTo>
                  <a:pt x="26341" y="243"/>
                </a:lnTo>
                <a:lnTo>
                  <a:pt x="23788" y="0"/>
                </a:lnTo>
                <a:lnTo>
                  <a:pt x="21005" y="139"/>
                </a:lnTo>
                <a:lnTo>
                  <a:pt x="17628" y="1259"/>
                </a:lnTo>
                <a:lnTo>
                  <a:pt x="14147" y="3836"/>
                </a:lnTo>
                <a:lnTo>
                  <a:pt x="11595" y="6515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42"/>
                </a:lnTo>
                <a:lnTo>
                  <a:pt x="5998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1346" y="571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6105801" y="5741366"/>
            <a:ext cx="53023" cy="58270"/>
          </a:xfrm>
          <a:custGeom>
            <a:avLst/>
            <a:gdLst/>
            <a:ahLst/>
            <a:cxnLst/>
            <a:rect l="l" t="t" r="r" b="b"/>
            <a:pathLst>
              <a:path w="53023" h="58270">
                <a:moveTo>
                  <a:pt x="532" y="38112"/>
                </a:moveTo>
                <a:lnTo>
                  <a:pt x="1601" y="41656"/>
                </a:lnTo>
                <a:lnTo>
                  <a:pt x="2656" y="45187"/>
                </a:lnTo>
                <a:lnTo>
                  <a:pt x="4269" y="48186"/>
                </a:lnTo>
                <a:lnTo>
                  <a:pt x="8585" y="53139"/>
                </a:lnTo>
                <a:lnTo>
                  <a:pt x="11289" y="55018"/>
                </a:lnTo>
                <a:lnTo>
                  <a:pt x="10886" y="37174"/>
                </a:lnTo>
                <a:lnTo>
                  <a:pt x="10349" y="34621"/>
                </a:lnTo>
                <a:lnTo>
                  <a:pt x="10083" y="31892"/>
                </a:lnTo>
                <a:lnTo>
                  <a:pt x="10083" y="25960"/>
                </a:lnTo>
                <a:lnTo>
                  <a:pt x="10400" y="23166"/>
                </a:lnTo>
                <a:lnTo>
                  <a:pt x="11062" y="20613"/>
                </a:lnTo>
                <a:lnTo>
                  <a:pt x="11710" y="18060"/>
                </a:lnTo>
                <a:lnTo>
                  <a:pt x="12715" y="15850"/>
                </a:lnTo>
                <a:lnTo>
                  <a:pt x="15403" y="12128"/>
                </a:lnTo>
                <a:lnTo>
                  <a:pt x="19202" y="9665"/>
                </a:lnTo>
                <a:lnTo>
                  <a:pt x="23774" y="8129"/>
                </a:lnTo>
                <a:lnTo>
                  <a:pt x="29792" y="8129"/>
                </a:lnTo>
                <a:lnTo>
                  <a:pt x="32410" y="8686"/>
                </a:lnTo>
                <a:lnTo>
                  <a:pt x="36615" y="10937"/>
                </a:lnTo>
                <a:lnTo>
                  <a:pt x="39509" y="14378"/>
                </a:lnTo>
                <a:lnTo>
                  <a:pt x="41619" y="18529"/>
                </a:lnTo>
                <a:lnTo>
                  <a:pt x="42152" y="21081"/>
                </a:lnTo>
                <a:lnTo>
                  <a:pt x="42684" y="23648"/>
                </a:lnTo>
                <a:lnTo>
                  <a:pt x="42951" y="26355"/>
                </a:lnTo>
                <a:lnTo>
                  <a:pt x="42951" y="32284"/>
                </a:lnTo>
                <a:lnTo>
                  <a:pt x="42635" y="35092"/>
                </a:lnTo>
                <a:lnTo>
                  <a:pt x="42001" y="37645"/>
                </a:lnTo>
                <a:lnTo>
                  <a:pt x="41363" y="40198"/>
                </a:lnTo>
                <a:lnTo>
                  <a:pt x="40373" y="42393"/>
                </a:lnTo>
                <a:lnTo>
                  <a:pt x="37680" y="46090"/>
                </a:lnTo>
                <a:lnTo>
                  <a:pt x="33858" y="48541"/>
                </a:lnTo>
                <a:lnTo>
                  <a:pt x="29286" y="50076"/>
                </a:lnTo>
                <a:lnTo>
                  <a:pt x="30405" y="58270"/>
                </a:lnTo>
                <a:lnTo>
                  <a:pt x="34339" y="57532"/>
                </a:lnTo>
                <a:lnTo>
                  <a:pt x="37745" y="56045"/>
                </a:lnTo>
                <a:lnTo>
                  <a:pt x="41136" y="54587"/>
                </a:lnTo>
                <a:lnTo>
                  <a:pt x="43966" y="52527"/>
                </a:lnTo>
                <a:lnTo>
                  <a:pt x="46226" y="49899"/>
                </a:lnTo>
                <a:lnTo>
                  <a:pt x="48488" y="47271"/>
                </a:lnTo>
                <a:lnTo>
                  <a:pt x="50176" y="44132"/>
                </a:lnTo>
                <a:lnTo>
                  <a:pt x="51321" y="40500"/>
                </a:lnTo>
                <a:lnTo>
                  <a:pt x="52452" y="36882"/>
                </a:lnTo>
                <a:lnTo>
                  <a:pt x="53023" y="32893"/>
                </a:lnTo>
                <a:lnTo>
                  <a:pt x="53023" y="24145"/>
                </a:lnTo>
                <a:lnTo>
                  <a:pt x="52491" y="20142"/>
                </a:lnTo>
                <a:lnTo>
                  <a:pt x="51410" y="16614"/>
                </a:lnTo>
                <a:lnTo>
                  <a:pt x="50331" y="13082"/>
                </a:lnTo>
                <a:lnTo>
                  <a:pt x="48704" y="10072"/>
                </a:lnTo>
                <a:lnTo>
                  <a:pt x="44387" y="5133"/>
                </a:lnTo>
                <a:lnTo>
                  <a:pt x="41680" y="3239"/>
                </a:lnTo>
                <a:lnTo>
                  <a:pt x="38454" y="1958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203" y="2185"/>
                </a:lnTo>
                <a:lnTo>
                  <a:pt x="11826" y="3632"/>
                </a:lnTo>
                <a:lnTo>
                  <a:pt x="9003" y="5676"/>
                </a:lnTo>
                <a:lnTo>
                  <a:pt x="6742" y="8319"/>
                </a:lnTo>
                <a:lnTo>
                  <a:pt x="4495" y="10947"/>
                </a:lnTo>
                <a:lnTo>
                  <a:pt x="2807" y="14072"/>
                </a:lnTo>
                <a:lnTo>
                  <a:pt x="1687" y="17705"/>
                </a:lnTo>
                <a:lnTo>
                  <a:pt x="557" y="21337"/>
                </a:lnTo>
                <a:lnTo>
                  <a:pt x="0" y="25311"/>
                </a:lnTo>
                <a:lnTo>
                  <a:pt x="0" y="34113"/>
                </a:lnTo>
                <a:lnTo>
                  <a:pt x="532" y="38112"/>
                </a:lnTo>
                <a:close/>
              </a:path>
              <a:path w="53023" h="58270">
                <a:moveTo>
                  <a:pt x="13564" y="43855"/>
                </a:moveTo>
                <a:lnTo>
                  <a:pt x="11418" y="39725"/>
                </a:lnTo>
                <a:lnTo>
                  <a:pt x="10886" y="37174"/>
                </a:lnTo>
                <a:lnTo>
                  <a:pt x="11289" y="55018"/>
                </a:lnTo>
                <a:lnTo>
                  <a:pt x="14528" y="56325"/>
                </a:lnTo>
                <a:lnTo>
                  <a:pt x="17769" y="57607"/>
                </a:lnTo>
                <a:lnTo>
                  <a:pt x="21563" y="58270"/>
                </a:lnTo>
                <a:lnTo>
                  <a:pt x="30405" y="58270"/>
                </a:lnTo>
                <a:lnTo>
                  <a:pt x="29286" y="50076"/>
                </a:lnTo>
                <a:lnTo>
                  <a:pt x="23291" y="50076"/>
                </a:lnTo>
                <a:lnTo>
                  <a:pt x="20674" y="49518"/>
                </a:lnTo>
                <a:lnTo>
                  <a:pt x="16484" y="47282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6166001" y="5742186"/>
            <a:ext cx="50492" cy="56678"/>
          </a:xfrm>
          <a:custGeom>
            <a:avLst/>
            <a:gdLst/>
            <a:ahLst/>
            <a:cxnLst/>
            <a:rect l="l" t="t" r="r" b="b"/>
            <a:pathLst>
              <a:path w="50492" h="56678">
                <a:moveTo>
                  <a:pt x="596" y="4191"/>
                </a:moveTo>
                <a:lnTo>
                  <a:pt x="18619" y="54557"/>
                </a:lnTo>
                <a:lnTo>
                  <a:pt x="20422" y="56210"/>
                </a:lnTo>
                <a:lnTo>
                  <a:pt x="23126" y="56639"/>
                </a:lnTo>
                <a:lnTo>
                  <a:pt x="26452" y="56678"/>
                </a:lnTo>
                <a:lnTo>
                  <a:pt x="29019" y="56527"/>
                </a:lnTo>
                <a:lnTo>
                  <a:pt x="31939" y="54557"/>
                </a:lnTo>
                <a:lnTo>
                  <a:pt x="50025" y="4191"/>
                </a:lnTo>
                <a:lnTo>
                  <a:pt x="50492" y="1714"/>
                </a:lnTo>
                <a:lnTo>
                  <a:pt x="48779" y="101"/>
                </a:lnTo>
                <a:lnTo>
                  <a:pt x="43394" y="86"/>
                </a:lnTo>
                <a:lnTo>
                  <a:pt x="40600" y="1891"/>
                </a:lnTo>
                <a:lnTo>
                  <a:pt x="25819" y="45605"/>
                </a:lnTo>
                <a:lnTo>
                  <a:pt x="25397" y="45605"/>
                </a:lnTo>
                <a:lnTo>
                  <a:pt x="10439" y="1891"/>
                </a:lnTo>
                <a:lnTo>
                  <a:pt x="8736" y="266"/>
                </a:lnTo>
                <a:lnTo>
                  <a:pt x="5918" y="0"/>
                </a:lnTo>
                <a:lnTo>
                  <a:pt x="3124" y="25"/>
                </a:lnTo>
                <a:lnTo>
                  <a:pt x="0" y="1408"/>
                </a:lnTo>
                <a:lnTo>
                  <a:pt x="596" y="4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6223467" y="5741366"/>
            <a:ext cx="48783" cy="58266"/>
          </a:xfrm>
          <a:custGeom>
            <a:avLst/>
            <a:gdLst/>
            <a:ahLst/>
            <a:cxnLst/>
            <a:rect l="l" t="t" r="r" b="b"/>
            <a:pathLst>
              <a:path w="48783" h="58266">
                <a:moveTo>
                  <a:pt x="561" y="38390"/>
                </a:moveTo>
                <a:lnTo>
                  <a:pt x="1691" y="42011"/>
                </a:lnTo>
                <a:lnTo>
                  <a:pt x="2833" y="45619"/>
                </a:lnTo>
                <a:lnTo>
                  <a:pt x="4522" y="48614"/>
                </a:lnTo>
                <a:lnTo>
                  <a:pt x="9006" y="53402"/>
                </a:lnTo>
                <a:lnTo>
                  <a:pt x="11761" y="55220"/>
                </a:lnTo>
                <a:lnTo>
                  <a:pt x="15038" y="56437"/>
                </a:lnTo>
                <a:lnTo>
                  <a:pt x="18327" y="57646"/>
                </a:lnTo>
                <a:lnTo>
                  <a:pt x="22151" y="58266"/>
                </a:lnTo>
                <a:lnTo>
                  <a:pt x="26507" y="58266"/>
                </a:lnTo>
                <a:lnTo>
                  <a:pt x="31385" y="58078"/>
                </a:lnTo>
                <a:lnTo>
                  <a:pt x="35816" y="57326"/>
                </a:lnTo>
                <a:lnTo>
                  <a:pt x="39460" y="56437"/>
                </a:lnTo>
                <a:lnTo>
                  <a:pt x="43588" y="54989"/>
                </a:lnTo>
                <a:lnTo>
                  <a:pt x="46382" y="52171"/>
                </a:lnTo>
                <a:lnTo>
                  <a:pt x="46534" y="49428"/>
                </a:lnTo>
                <a:lnTo>
                  <a:pt x="44463" y="46367"/>
                </a:lnTo>
                <a:lnTo>
                  <a:pt x="41901" y="47397"/>
                </a:lnTo>
                <a:lnTo>
                  <a:pt x="39269" y="48373"/>
                </a:lnTo>
                <a:lnTo>
                  <a:pt x="36134" y="49338"/>
                </a:lnTo>
                <a:lnTo>
                  <a:pt x="32184" y="50166"/>
                </a:lnTo>
                <a:lnTo>
                  <a:pt x="27406" y="50368"/>
                </a:lnTo>
                <a:lnTo>
                  <a:pt x="24221" y="50368"/>
                </a:lnTo>
                <a:lnTo>
                  <a:pt x="21513" y="49924"/>
                </a:lnTo>
                <a:lnTo>
                  <a:pt x="17082" y="48106"/>
                </a:lnTo>
                <a:lnTo>
                  <a:pt x="13906" y="45121"/>
                </a:lnTo>
                <a:lnTo>
                  <a:pt x="11545" y="41414"/>
                </a:lnTo>
                <a:lnTo>
                  <a:pt x="10364" y="36701"/>
                </a:lnTo>
                <a:lnTo>
                  <a:pt x="10073" y="34048"/>
                </a:lnTo>
                <a:lnTo>
                  <a:pt x="10073" y="31114"/>
                </a:lnTo>
                <a:lnTo>
                  <a:pt x="44985" y="31114"/>
                </a:lnTo>
                <a:lnTo>
                  <a:pt x="38991" y="23976"/>
                </a:lnTo>
                <a:lnTo>
                  <a:pt x="10073" y="23976"/>
                </a:lnTo>
                <a:lnTo>
                  <a:pt x="9083" y="5335"/>
                </a:lnTo>
                <a:lnTo>
                  <a:pt x="4636" y="10400"/>
                </a:lnTo>
                <a:lnTo>
                  <a:pt x="2933" y="13488"/>
                </a:lnTo>
                <a:lnTo>
                  <a:pt x="1753" y="17118"/>
                </a:lnTo>
                <a:lnTo>
                  <a:pt x="586" y="20750"/>
                </a:lnTo>
                <a:lnTo>
                  <a:pt x="0" y="24839"/>
                </a:lnTo>
                <a:lnTo>
                  <a:pt x="0" y="34189"/>
                </a:lnTo>
                <a:lnTo>
                  <a:pt x="561" y="38390"/>
                </a:lnTo>
                <a:close/>
              </a:path>
              <a:path w="48783" h="58266">
                <a:moveTo>
                  <a:pt x="48783" y="21639"/>
                </a:moveTo>
                <a:lnTo>
                  <a:pt x="48326" y="18403"/>
                </a:lnTo>
                <a:lnTo>
                  <a:pt x="47448" y="15342"/>
                </a:lnTo>
                <a:lnTo>
                  <a:pt x="46559" y="12305"/>
                </a:lnTo>
                <a:lnTo>
                  <a:pt x="45176" y="9651"/>
                </a:lnTo>
                <a:lnTo>
                  <a:pt x="43296" y="7391"/>
                </a:lnTo>
                <a:lnTo>
                  <a:pt x="39002" y="3341"/>
                </a:lnTo>
                <a:lnTo>
                  <a:pt x="36083" y="2005"/>
                </a:lnTo>
                <a:lnTo>
                  <a:pt x="33149" y="673"/>
                </a:lnTo>
                <a:lnTo>
                  <a:pt x="29606" y="0"/>
                </a:lnTo>
                <a:lnTo>
                  <a:pt x="21553" y="0"/>
                </a:lnTo>
                <a:lnTo>
                  <a:pt x="18046" y="673"/>
                </a:lnTo>
                <a:lnTo>
                  <a:pt x="14897" y="2030"/>
                </a:lnTo>
                <a:lnTo>
                  <a:pt x="11750" y="3390"/>
                </a:lnTo>
                <a:lnTo>
                  <a:pt x="9083" y="5335"/>
                </a:lnTo>
                <a:lnTo>
                  <a:pt x="10073" y="23976"/>
                </a:lnTo>
                <a:lnTo>
                  <a:pt x="10515" y="19749"/>
                </a:lnTo>
                <a:lnTo>
                  <a:pt x="11861" y="15774"/>
                </a:lnTo>
                <a:lnTo>
                  <a:pt x="14036" y="12560"/>
                </a:lnTo>
                <a:lnTo>
                  <a:pt x="16790" y="9867"/>
                </a:lnTo>
                <a:lnTo>
                  <a:pt x="20422" y="8053"/>
                </a:lnTo>
                <a:lnTo>
                  <a:pt x="24944" y="7607"/>
                </a:lnTo>
                <a:lnTo>
                  <a:pt x="29657" y="7607"/>
                </a:lnTo>
                <a:lnTo>
                  <a:pt x="33199" y="9053"/>
                </a:lnTo>
                <a:lnTo>
                  <a:pt x="35575" y="11963"/>
                </a:lnTo>
                <a:lnTo>
                  <a:pt x="37972" y="14860"/>
                </a:lnTo>
                <a:lnTo>
                  <a:pt x="39117" y="18870"/>
                </a:lnTo>
                <a:lnTo>
                  <a:pt x="38991" y="23976"/>
                </a:lnTo>
                <a:lnTo>
                  <a:pt x="44985" y="31114"/>
                </a:lnTo>
                <a:lnTo>
                  <a:pt x="48388" y="29490"/>
                </a:lnTo>
                <a:lnTo>
                  <a:pt x="48783" y="26874"/>
                </a:lnTo>
                <a:lnTo>
                  <a:pt x="48783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6286054" y="5741366"/>
            <a:ext cx="78638" cy="57506"/>
          </a:xfrm>
          <a:custGeom>
            <a:avLst/>
            <a:gdLst/>
            <a:ahLst/>
            <a:cxnLst/>
            <a:rect l="l" t="t" r="r" b="b"/>
            <a:pathLst>
              <a:path w="78638" h="57506">
                <a:moveTo>
                  <a:pt x="975" y="57024"/>
                </a:moveTo>
                <a:lnTo>
                  <a:pt x="3883" y="57506"/>
                </a:lnTo>
                <a:lnTo>
                  <a:pt x="6616" y="57470"/>
                </a:lnTo>
                <a:lnTo>
                  <a:pt x="9711" y="55678"/>
                </a:lnTo>
                <a:lnTo>
                  <a:pt x="9711" y="18619"/>
                </a:lnTo>
                <a:lnTo>
                  <a:pt x="12379" y="15278"/>
                </a:lnTo>
                <a:lnTo>
                  <a:pt x="17132" y="11012"/>
                </a:lnTo>
                <a:lnTo>
                  <a:pt x="21678" y="8420"/>
                </a:lnTo>
                <a:lnTo>
                  <a:pt x="25713" y="8420"/>
                </a:lnTo>
                <a:lnTo>
                  <a:pt x="28597" y="9489"/>
                </a:lnTo>
                <a:lnTo>
                  <a:pt x="31863" y="12550"/>
                </a:lnTo>
                <a:lnTo>
                  <a:pt x="33385" y="15483"/>
                </a:lnTo>
                <a:lnTo>
                  <a:pt x="34249" y="19166"/>
                </a:lnTo>
                <a:lnTo>
                  <a:pt x="34451" y="23446"/>
                </a:lnTo>
                <a:lnTo>
                  <a:pt x="34451" y="55678"/>
                </a:lnTo>
                <a:lnTo>
                  <a:pt x="35797" y="57175"/>
                </a:lnTo>
                <a:lnTo>
                  <a:pt x="38389" y="57506"/>
                </a:lnTo>
                <a:lnTo>
                  <a:pt x="41640" y="57379"/>
                </a:lnTo>
                <a:lnTo>
                  <a:pt x="44182" y="55678"/>
                </a:lnTo>
                <a:lnTo>
                  <a:pt x="44182" y="18619"/>
                </a:lnTo>
                <a:lnTo>
                  <a:pt x="46885" y="15278"/>
                </a:lnTo>
                <a:lnTo>
                  <a:pt x="51638" y="11012"/>
                </a:lnTo>
                <a:lnTo>
                  <a:pt x="56145" y="8420"/>
                </a:lnTo>
                <a:lnTo>
                  <a:pt x="60184" y="8420"/>
                </a:lnTo>
                <a:lnTo>
                  <a:pt x="63078" y="9489"/>
                </a:lnTo>
                <a:lnTo>
                  <a:pt x="66380" y="12550"/>
                </a:lnTo>
                <a:lnTo>
                  <a:pt x="67881" y="15483"/>
                </a:lnTo>
                <a:lnTo>
                  <a:pt x="68666" y="19166"/>
                </a:lnTo>
                <a:lnTo>
                  <a:pt x="68856" y="23446"/>
                </a:lnTo>
                <a:lnTo>
                  <a:pt x="68856" y="55678"/>
                </a:lnTo>
                <a:lnTo>
                  <a:pt x="70267" y="57175"/>
                </a:lnTo>
                <a:lnTo>
                  <a:pt x="72830" y="57506"/>
                </a:lnTo>
                <a:lnTo>
                  <a:pt x="75538" y="57470"/>
                </a:lnTo>
                <a:lnTo>
                  <a:pt x="78638" y="55678"/>
                </a:lnTo>
                <a:lnTo>
                  <a:pt x="78638" y="19166"/>
                </a:lnTo>
                <a:lnTo>
                  <a:pt x="78342" y="16322"/>
                </a:lnTo>
                <a:lnTo>
                  <a:pt x="77734" y="13629"/>
                </a:lnTo>
                <a:lnTo>
                  <a:pt x="77125" y="10962"/>
                </a:lnTo>
                <a:lnTo>
                  <a:pt x="74674" y="6606"/>
                </a:lnTo>
                <a:lnTo>
                  <a:pt x="71358" y="2998"/>
                </a:lnTo>
                <a:lnTo>
                  <a:pt x="66725" y="598"/>
                </a:lnTo>
                <a:lnTo>
                  <a:pt x="63853" y="0"/>
                </a:lnTo>
                <a:lnTo>
                  <a:pt x="60436" y="0"/>
                </a:lnTo>
                <a:lnTo>
                  <a:pt x="57617" y="190"/>
                </a:lnTo>
                <a:lnTo>
                  <a:pt x="54838" y="928"/>
                </a:lnTo>
                <a:lnTo>
                  <a:pt x="51915" y="2364"/>
                </a:lnTo>
                <a:lnTo>
                  <a:pt x="48920" y="4255"/>
                </a:lnTo>
                <a:lnTo>
                  <a:pt x="45744" y="6936"/>
                </a:lnTo>
                <a:lnTo>
                  <a:pt x="41666" y="8916"/>
                </a:lnTo>
                <a:lnTo>
                  <a:pt x="39937" y="6210"/>
                </a:lnTo>
                <a:lnTo>
                  <a:pt x="36521" y="2923"/>
                </a:lnTo>
                <a:lnTo>
                  <a:pt x="33641" y="1285"/>
                </a:lnTo>
                <a:lnTo>
                  <a:pt x="30149" y="255"/>
                </a:lnTo>
                <a:lnTo>
                  <a:pt x="25980" y="0"/>
                </a:lnTo>
                <a:lnTo>
                  <a:pt x="23111" y="0"/>
                </a:lnTo>
                <a:lnTo>
                  <a:pt x="20267" y="777"/>
                </a:lnTo>
                <a:lnTo>
                  <a:pt x="17473" y="2325"/>
                </a:lnTo>
                <a:lnTo>
                  <a:pt x="14654" y="3887"/>
                </a:lnTo>
                <a:lnTo>
                  <a:pt x="11756" y="6325"/>
                </a:lnTo>
                <a:lnTo>
                  <a:pt x="8773" y="9665"/>
                </a:lnTo>
                <a:lnTo>
                  <a:pt x="8773" y="2656"/>
                </a:lnTo>
                <a:lnTo>
                  <a:pt x="8555" y="1854"/>
                </a:lnTo>
                <a:lnTo>
                  <a:pt x="5993" y="863"/>
                </a:lnTo>
                <a:lnTo>
                  <a:pt x="2778" y="863"/>
                </a:lnTo>
                <a:lnTo>
                  <a:pt x="0" y="2656"/>
                </a:lnTo>
                <a:lnTo>
                  <a:pt x="0" y="55678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6378397" y="5741366"/>
            <a:ext cx="48783" cy="58266"/>
          </a:xfrm>
          <a:custGeom>
            <a:avLst/>
            <a:gdLst/>
            <a:ahLst/>
            <a:cxnLst/>
            <a:rect l="l" t="t" r="r" b="b"/>
            <a:pathLst>
              <a:path w="48783" h="58266">
                <a:moveTo>
                  <a:pt x="572" y="38390"/>
                </a:moveTo>
                <a:lnTo>
                  <a:pt x="1703" y="42011"/>
                </a:lnTo>
                <a:lnTo>
                  <a:pt x="2847" y="45619"/>
                </a:lnTo>
                <a:lnTo>
                  <a:pt x="4536" y="48614"/>
                </a:lnTo>
                <a:lnTo>
                  <a:pt x="9018" y="53402"/>
                </a:lnTo>
                <a:lnTo>
                  <a:pt x="11775" y="55220"/>
                </a:lnTo>
                <a:lnTo>
                  <a:pt x="15052" y="56437"/>
                </a:lnTo>
                <a:lnTo>
                  <a:pt x="18327" y="57646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4" y="58078"/>
                </a:lnTo>
                <a:lnTo>
                  <a:pt x="35826" y="57326"/>
                </a:lnTo>
                <a:lnTo>
                  <a:pt x="39474" y="56437"/>
                </a:lnTo>
                <a:lnTo>
                  <a:pt x="43588" y="54989"/>
                </a:lnTo>
                <a:lnTo>
                  <a:pt x="46393" y="52171"/>
                </a:lnTo>
                <a:lnTo>
                  <a:pt x="46548" y="49428"/>
                </a:lnTo>
                <a:lnTo>
                  <a:pt x="44477" y="46367"/>
                </a:lnTo>
                <a:lnTo>
                  <a:pt x="41911" y="47397"/>
                </a:lnTo>
                <a:lnTo>
                  <a:pt x="39283" y="48373"/>
                </a:lnTo>
                <a:lnTo>
                  <a:pt x="36132" y="49338"/>
                </a:lnTo>
                <a:lnTo>
                  <a:pt x="32194" y="50166"/>
                </a:lnTo>
                <a:lnTo>
                  <a:pt x="27420" y="50368"/>
                </a:lnTo>
                <a:lnTo>
                  <a:pt x="24220" y="50368"/>
                </a:lnTo>
                <a:lnTo>
                  <a:pt x="21517" y="49924"/>
                </a:lnTo>
                <a:lnTo>
                  <a:pt x="17096" y="48106"/>
                </a:lnTo>
                <a:lnTo>
                  <a:pt x="13921" y="45121"/>
                </a:lnTo>
                <a:lnTo>
                  <a:pt x="11559" y="41414"/>
                </a:lnTo>
                <a:lnTo>
                  <a:pt x="10364" y="36701"/>
                </a:lnTo>
                <a:lnTo>
                  <a:pt x="10087" y="34048"/>
                </a:lnTo>
                <a:lnTo>
                  <a:pt x="10087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87" y="23976"/>
                </a:lnTo>
                <a:lnTo>
                  <a:pt x="9093" y="5335"/>
                </a:lnTo>
                <a:lnTo>
                  <a:pt x="4650" y="10400"/>
                </a:lnTo>
                <a:lnTo>
                  <a:pt x="2948" y="13488"/>
                </a:lnTo>
                <a:lnTo>
                  <a:pt x="1767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34189"/>
                </a:lnTo>
                <a:lnTo>
                  <a:pt x="572" y="38390"/>
                </a:lnTo>
                <a:close/>
              </a:path>
              <a:path w="48783" h="58266">
                <a:moveTo>
                  <a:pt x="48783" y="21639"/>
                </a:moveTo>
                <a:lnTo>
                  <a:pt x="48337" y="18403"/>
                </a:lnTo>
                <a:lnTo>
                  <a:pt x="47448" y="15342"/>
                </a:lnTo>
                <a:lnTo>
                  <a:pt x="46573" y="12305"/>
                </a:lnTo>
                <a:lnTo>
                  <a:pt x="45186" y="9651"/>
                </a:lnTo>
                <a:lnTo>
                  <a:pt x="43308" y="7391"/>
                </a:lnTo>
                <a:lnTo>
                  <a:pt x="39016" y="3341"/>
                </a:lnTo>
                <a:lnTo>
                  <a:pt x="36093" y="2005"/>
                </a:lnTo>
                <a:lnTo>
                  <a:pt x="33163" y="673"/>
                </a:lnTo>
                <a:lnTo>
                  <a:pt x="29617" y="0"/>
                </a:lnTo>
                <a:lnTo>
                  <a:pt x="21567" y="0"/>
                </a:lnTo>
                <a:lnTo>
                  <a:pt x="18046" y="673"/>
                </a:lnTo>
                <a:lnTo>
                  <a:pt x="14911" y="2030"/>
                </a:lnTo>
                <a:lnTo>
                  <a:pt x="11761" y="3390"/>
                </a:lnTo>
                <a:lnTo>
                  <a:pt x="9093" y="5335"/>
                </a:lnTo>
                <a:lnTo>
                  <a:pt x="10087" y="23976"/>
                </a:lnTo>
                <a:lnTo>
                  <a:pt x="10529" y="19749"/>
                </a:lnTo>
                <a:lnTo>
                  <a:pt x="11875" y="15774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53"/>
                </a:lnTo>
                <a:lnTo>
                  <a:pt x="24959" y="7607"/>
                </a:lnTo>
                <a:lnTo>
                  <a:pt x="29657" y="7607"/>
                </a:lnTo>
                <a:lnTo>
                  <a:pt x="33199" y="9053"/>
                </a:lnTo>
                <a:lnTo>
                  <a:pt x="35585" y="11963"/>
                </a:lnTo>
                <a:lnTo>
                  <a:pt x="37986" y="14860"/>
                </a:lnTo>
                <a:lnTo>
                  <a:pt x="39117" y="18870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7" y="29490"/>
                </a:lnTo>
                <a:lnTo>
                  <a:pt x="48783" y="26874"/>
                </a:lnTo>
                <a:lnTo>
                  <a:pt x="48783" y="21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6441620" y="5741366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38" y="24627"/>
                </a:moveTo>
                <a:lnTo>
                  <a:pt x="35938" y="55678"/>
                </a:lnTo>
                <a:lnTo>
                  <a:pt x="37299" y="57175"/>
                </a:lnTo>
                <a:lnTo>
                  <a:pt x="39852" y="57506"/>
                </a:lnTo>
                <a:lnTo>
                  <a:pt x="42555" y="57470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22"/>
                </a:lnTo>
                <a:lnTo>
                  <a:pt x="44690" y="13629"/>
                </a:lnTo>
                <a:lnTo>
                  <a:pt x="44042" y="10962"/>
                </a:lnTo>
                <a:lnTo>
                  <a:pt x="41475" y="6606"/>
                </a:lnTo>
                <a:lnTo>
                  <a:pt x="38023" y="2998"/>
                </a:lnTo>
                <a:lnTo>
                  <a:pt x="33210" y="598"/>
                </a:lnTo>
                <a:lnTo>
                  <a:pt x="30225" y="0"/>
                </a:lnTo>
                <a:lnTo>
                  <a:pt x="23674" y="0"/>
                </a:lnTo>
                <a:lnTo>
                  <a:pt x="20674" y="777"/>
                </a:lnTo>
                <a:lnTo>
                  <a:pt x="17715" y="2325"/>
                </a:lnTo>
                <a:lnTo>
                  <a:pt x="14730" y="3887"/>
                </a:lnTo>
                <a:lnTo>
                  <a:pt x="11771" y="6325"/>
                </a:lnTo>
                <a:lnTo>
                  <a:pt x="8787" y="9665"/>
                </a:lnTo>
                <a:lnTo>
                  <a:pt x="8787" y="2656"/>
                </a:lnTo>
                <a:lnTo>
                  <a:pt x="8571" y="1854"/>
                </a:lnTo>
                <a:lnTo>
                  <a:pt x="6004" y="863"/>
                </a:lnTo>
                <a:lnTo>
                  <a:pt x="2793" y="863"/>
                </a:lnTo>
                <a:lnTo>
                  <a:pt x="0" y="2656"/>
                </a:lnTo>
                <a:lnTo>
                  <a:pt x="0" y="55678"/>
                </a:lnTo>
                <a:lnTo>
                  <a:pt x="1357" y="57175"/>
                </a:lnTo>
                <a:lnTo>
                  <a:pt x="3898" y="57506"/>
                </a:lnTo>
                <a:lnTo>
                  <a:pt x="6628" y="57470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8"/>
                </a:lnTo>
                <a:lnTo>
                  <a:pt x="14946" y="12740"/>
                </a:lnTo>
                <a:lnTo>
                  <a:pt x="17373" y="11012"/>
                </a:lnTo>
                <a:lnTo>
                  <a:pt x="22247" y="8420"/>
                </a:lnTo>
                <a:lnTo>
                  <a:pt x="26568" y="8420"/>
                </a:lnTo>
                <a:lnTo>
                  <a:pt x="29667" y="9489"/>
                </a:lnTo>
                <a:lnTo>
                  <a:pt x="32270" y="11214"/>
                </a:lnTo>
                <a:lnTo>
                  <a:pt x="34074" y="13881"/>
                </a:lnTo>
                <a:lnTo>
                  <a:pt x="35239" y="17312"/>
                </a:lnTo>
                <a:lnTo>
                  <a:pt x="35938" y="21603"/>
                </a:lnTo>
                <a:lnTo>
                  <a:pt x="3593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6496149" y="5727999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71" y="35"/>
                </a:moveTo>
                <a:lnTo>
                  <a:pt x="9371" y="1889"/>
                </a:lnTo>
                <a:lnTo>
                  <a:pt x="9371" y="14489"/>
                </a:lnTo>
                <a:lnTo>
                  <a:pt x="1412" y="14565"/>
                </a:lnTo>
                <a:lnTo>
                  <a:pt x="50" y="17183"/>
                </a:lnTo>
                <a:lnTo>
                  <a:pt x="0" y="19961"/>
                </a:lnTo>
                <a:lnTo>
                  <a:pt x="1944" y="22553"/>
                </a:lnTo>
                <a:lnTo>
                  <a:pt x="9371" y="22553"/>
                </a:lnTo>
                <a:lnTo>
                  <a:pt x="9371" y="56602"/>
                </a:lnTo>
                <a:lnTo>
                  <a:pt x="9651" y="59270"/>
                </a:lnTo>
                <a:lnTo>
                  <a:pt x="10224" y="61531"/>
                </a:lnTo>
                <a:lnTo>
                  <a:pt x="11696" y="65646"/>
                </a:lnTo>
                <a:lnTo>
                  <a:pt x="14224" y="68591"/>
                </a:lnTo>
                <a:lnTo>
                  <a:pt x="17791" y="70420"/>
                </a:lnTo>
                <a:lnTo>
                  <a:pt x="22111" y="71513"/>
                </a:lnTo>
                <a:lnTo>
                  <a:pt x="25769" y="71513"/>
                </a:lnTo>
                <a:lnTo>
                  <a:pt x="28473" y="71219"/>
                </a:lnTo>
                <a:lnTo>
                  <a:pt x="31662" y="70495"/>
                </a:lnTo>
                <a:lnTo>
                  <a:pt x="34405" y="67867"/>
                </a:lnTo>
                <a:lnTo>
                  <a:pt x="34646" y="65149"/>
                </a:lnTo>
                <a:lnTo>
                  <a:pt x="34646" y="64439"/>
                </a:lnTo>
                <a:lnTo>
                  <a:pt x="32231" y="61822"/>
                </a:lnTo>
                <a:lnTo>
                  <a:pt x="29629" y="62773"/>
                </a:lnTo>
                <a:lnTo>
                  <a:pt x="26503" y="63205"/>
                </a:lnTo>
                <a:lnTo>
                  <a:pt x="23724" y="63205"/>
                </a:lnTo>
                <a:lnTo>
                  <a:pt x="21780" y="62265"/>
                </a:lnTo>
                <a:lnTo>
                  <a:pt x="19620" y="58533"/>
                </a:lnTo>
                <a:lnTo>
                  <a:pt x="19088" y="55789"/>
                </a:lnTo>
                <a:lnTo>
                  <a:pt x="19088" y="22553"/>
                </a:lnTo>
                <a:lnTo>
                  <a:pt x="33286" y="22553"/>
                </a:lnTo>
                <a:lnTo>
                  <a:pt x="34646" y="19961"/>
                </a:lnTo>
                <a:lnTo>
                  <a:pt x="34596" y="17183"/>
                </a:lnTo>
                <a:lnTo>
                  <a:pt x="32702" y="14489"/>
                </a:lnTo>
                <a:lnTo>
                  <a:pt x="19088" y="14489"/>
                </a:lnTo>
                <a:lnTo>
                  <a:pt x="19088" y="1889"/>
                </a:lnTo>
                <a:lnTo>
                  <a:pt x="17730" y="327"/>
                </a:lnTo>
                <a:lnTo>
                  <a:pt x="15177" y="0"/>
                </a:lnTo>
                <a:lnTo>
                  <a:pt x="12471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6566820" y="5741366"/>
            <a:ext cx="53025" cy="58270"/>
          </a:xfrm>
          <a:custGeom>
            <a:avLst/>
            <a:gdLst/>
            <a:ahLst/>
            <a:cxnLst/>
            <a:rect l="l" t="t" r="r" b="b"/>
            <a:pathLst>
              <a:path w="53025" h="58270">
                <a:moveTo>
                  <a:pt x="521" y="38112"/>
                </a:moveTo>
                <a:lnTo>
                  <a:pt x="1587" y="41656"/>
                </a:lnTo>
                <a:lnTo>
                  <a:pt x="2642" y="45187"/>
                </a:lnTo>
                <a:lnTo>
                  <a:pt x="4255" y="48186"/>
                </a:lnTo>
                <a:lnTo>
                  <a:pt x="8575" y="53139"/>
                </a:lnTo>
                <a:lnTo>
                  <a:pt x="11278" y="55018"/>
                </a:lnTo>
                <a:lnTo>
                  <a:pt x="10886" y="37174"/>
                </a:lnTo>
                <a:lnTo>
                  <a:pt x="10339" y="34621"/>
                </a:lnTo>
                <a:lnTo>
                  <a:pt x="10073" y="31892"/>
                </a:lnTo>
                <a:lnTo>
                  <a:pt x="10073" y="25960"/>
                </a:lnTo>
                <a:lnTo>
                  <a:pt x="10389" y="23166"/>
                </a:lnTo>
                <a:lnTo>
                  <a:pt x="11052" y="20613"/>
                </a:lnTo>
                <a:lnTo>
                  <a:pt x="11710" y="18060"/>
                </a:lnTo>
                <a:lnTo>
                  <a:pt x="12701" y="15850"/>
                </a:lnTo>
                <a:lnTo>
                  <a:pt x="15393" y="12128"/>
                </a:lnTo>
                <a:lnTo>
                  <a:pt x="19192" y="9665"/>
                </a:lnTo>
                <a:lnTo>
                  <a:pt x="23764" y="8129"/>
                </a:lnTo>
                <a:lnTo>
                  <a:pt x="29782" y="8129"/>
                </a:lnTo>
                <a:lnTo>
                  <a:pt x="32400" y="8686"/>
                </a:lnTo>
                <a:lnTo>
                  <a:pt x="36601" y="10937"/>
                </a:lnTo>
                <a:lnTo>
                  <a:pt x="39499" y="14378"/>
                </a:lnTo>
                <a:lnTo>
                  <a:pt x="41605" y="18529"/>
                </a:lnTo>
                <a:lnTo>
                  <a:pt x="42152" y="21081"/>
                </a:lnTo>
                <a:lnTo>
                  <a:pt x="42674" y="23648"/>
                </a:lnTo>
                <a:lnTo>
                  <a:pt x="42941" y="26355"/>
                </a:lnTo>
                <a:lnTo>
                  <a:pt x="42941" y="32284"/>
                </a:lnTo>
                <a:lnTo>
                  <a:pt x="42635" y="35092"/>
                </a:lnTo>
                <a:lnTo>
                  <a:pt x="42001" y="37645"/>
                </a:lnTo>
                <a:lnTo>
                  <a:pt x="41353" y="40198"/>
                </a:lnTo>
                <a:lnTo>
                  <a:pt x="40374" y="42393"/>
                </a:lnTo>
                <a:lnTo>
                  <a:pt x="37670" y="46090"/>
                </a:lnTo>
                <a:lnTo>
                  <a:pt x="33848" y="48541"/>
                </a:lnTo>
                <a:lnTo>
                  <a:pt x="29276" y="50076"/>
                </a:lnTo>
                <a:lnTo>
                  <a:pt x="30406" y="58270"/>
                </a:lnTo>
                <a:lnTo>
                  <a:pt x="34330" y="57532"/>
                </a:lnTo>
                <a:lnTo>
                  <a:pt x="37731" y="56045"/>
                </a:lnTo>
                <a:lnTo>
                  <a:pt x="41123" y="54587"/>
                </a:lnTo>
                <a:lnTo>
                  <a:pt x="43955" y="52527"/>
                </a:lnTo>
                <a:lnTo>
                  <a:pt x="46217" y="49899"/>
                </a:lnTo>
                <a:lnTo>
                  <a:pt x="48478" y="47271"/>
                </a:lnTo>
                <a:lnTo>
                  <a:pt x="50166" y="44132"/>
                </a:lnTo>
                <a:lnTo>
                  <a:pt x="51311" y="40500"/>
                </a:lnTo>
                <a:lnTo>
                  <a:pt x="52452" y="36882"/>
                </a:lnTo>
                <a:lnTo>
                  <a:pt x="53025" y="32893"/>
                </a:lnTo>
                <a:lnTo>
                  <a:pt x="53025" y="24145"/>
                </a:lnTo>
                <a:lnTo>
                  <a:pt x="52477" y="20142"/>
                </a:lnTo>
                <a:lnTo>
                  <a:pt x="51398" y="16614"/>
                </a:lnTo>
                <a:lnTo>
                  <a:pt x="50317" y="13082"/>
                </a:lnTo>
                <a:lnTo>
                  <a:pt x="48694" y="10072"/>
                </a:lnTo>
                <a:lnTo>
                  <a:pt x="44373" y="5133"/>
                </a:lnTo>
                <a:lnTo>
                  <a:pt x="41669" y="3239"/>
                </a:lnTo>
                <a:lnTo>
                  <a:pt x="38445" y="1958"/>
                </a:lnTo>
                <a:lnTo>
                  <a:pt x="35204" y="647"/>
                </a:lnTo>
                <a:lnTo>
                  <a:pt x="31395" y="0"/>
                </a:lnTo>
                <a:lnTo>
                  <a:pt x="22532" y="0"/>
                </a:lnTo>
                <a:lnTo>
                  <a:pt x="18568" y="723"/>
                </a:lnTo>
                <a:lnTo>
                  <a:pt x="15193" y="2185"/>
                </a:lnTo>
                <a:lnTo>
                  <a:pt x="11826" y="3632"/>
                </a:lnTo>
                <a:lnTo>
                  <a:pt x="8992" y="5676"/>
                </a:lnTo>
                <a:lnTo>
                  <a:pt x="6732" y="8319"/>
                </a:lnTo>
                <a:lnTo>
                  <a:pt x="4485" y="10947"/>
                </a:lnTo>
                <a:lnTo>
                  <a:pt x="2794" y="14072"/>
                </a:lnTo>
                <a:lnTo>
                  <a:pt x="1677" y="17705"/>
                </a:lnTo>
                <a:lnTo>
                  <a:pt x="562" y="21337"/>
                </a:lnTo>
                <a:lnTo>
                  <a:pt x="0" y="25311"/>
                </a:lnTo>
                <a:lnTo>
                  <a:pt x="0" y="34113"/>
                </a:lnTo>
                <a:lnTo>
                  <a:pt x="521" y="38112"/>
                </a:lnTo>
                <a:close/>
              </a:path>
              <a:path w="53025" h="58270">
                <a:moveTo>
                  <a:pt x="13550" y="43855"/>
                </a:moveTo>
                <a:lnTo>
                  <a:pt x="11419" y="39725"/>
                </a:lnTo>
                <a:lnTo>
                  <a:pt x="10886" y="37174"/>
                </a:lnTo>
                <a:lnTo>
                  <a:pt x="11278" y="55018"/>
                </a:lnTo>
                <a:lnTo>
                  <a:pt x="14518" y="56325"/>
                </a:lnTo>
                <a:lnTo>
                  <a:pt x="17769" y="57607"/>
                </a:lnTo>
                <a:lnTo>
                  <a:pt x="21553" y="58270"/>
                </a:lnTo>
                <a:lnTo>
                  <a:pt x="30406" y="58270"/>
                </a:lnTo>
                <a:lnTo>
                  <a:pt x="29276" y="50076"/>
                </a:lnTo>
                <a:lnTo>
                  <a:pt x="23281" y="50076"/>
                </a:lnTo>
                <a:lnTo>
                  <a:pt x="20664" y="49518"/>
                </a:lnTo>
                <a:lnTo>
                  <a:pt x="16474" y="47282"/>
                </a:lnTo>
                <a:lnTo>
                  <a:pt x="13550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6627200" y="5716036"/>
            <a:ext cx="35877" cy="82829"/>
          </a:xfrm>
          <a:custGeom>
            <a:avLst/>
            <a:gdLst/>
            <a:ahLst/>
            <a:cxnLst/>
            <a:rect l="l" t="t" r="r" b="b"/>
            <a:pathLst>
              <a:path w="35877" h="82829">
                <a:moveTo>
                  <a:pt x="32932" y="31929"/>
                </a:moveTo>
                <a:lnTo>
                  <a:pt x="32882" y="29146"/>
                </a:lnTo>
                <a:lnTo>
                  <a:pt x="30974" y="26452"/>
                </a:lnTo>
                <a:lnTo>
                  <a:pt x="19151" y="26452"/>
                </a:lnTo>
                <a:lnTo>
                  <a:pt x="19278" y="16470"/>
                </a:lnTo>
                <a:lnTo>
                  <a:pt x="19824" y="13284"/>
                </a:lnTo>
                <a:lnTo>
                  <a:pt x="21539" y="9983"/>
                </a:lnTo>
                <a:lnTo>
                  <a:pt x="24408" y="8305"/>
                </a:lnTo>
                <a:lnTo>
                  <a:pt x="27100" y="8064"/>
                </a:lnTo>
                <a:lnTo>
                  <a:pt x="29883" y="8331"/>
                </a:lnTo>
                <a:lnTo>
                  <a:pt x="32576" y="9130"/>
                </a:lnTo>
                <a:lnTo>
                  <a:pt x="35596" y="8802"/>
                </a:lnTo>
                <a:lnTo>
                  <a:pt x="35877" y="6184"/>
                </a:lnTo>
                <a:lnTo>
                  <a:pt x="35838" y="4799"/>
                </a:lnTo>
                <a:lnTo>
                  <a:pt x="34631" y="1764"/>
                </a:lnTo>
                <a:lnTo>
                  <a:pt x="31752" y="633"/>
                </a:lnTo>
                <a:lnTo>
                  <a:pt x="29160" y="126"/>
                </a:lnTo>
                <a:lnTo>
                  <a:pt x="23533" y="0"/>
                </a:lnTo>
                <a:lnTo>
                  <a:pt x="21021" y="407"/>
                </a:lnTo>
                <a:lnTo>
                  <a:pt x="16739" y="2020"/>
                </a:lnTo>
                <a:lnTo>
                  <a:pt x="13539" y="4940"/>
                </a:lnTo>
                <a:lnTo>
                  <a:pt x="11088" y="8802"/>
                </a:lnTo>
                <a:lnTo>
                  <a:pt x="10389" y="11455"/>
                </a:lnTo>
                <a:lnTo>
                  <a:pt x="9701" y="14108"/>
                </a:lnTo>
                <a:lnTo>
                  <a:pt x="9359" y="17284"/>
                </a:lnTo>
                <a:lnTo>
                  <a:pt x="9359" y="26452"/>
                </a:lnTo>
                <a:lnTo>
                  <a:pt x="1281" y="26529"/>
                </a:lnTo>
                <a:lnTo>
                  <a:pt x="39" y="29146"/>
                </a:lnTo>
                <a:lnTo>
                  <a:pt x="0" y="31929"/>
                </a:lnTo>
                <a:lnTo>
                  <a:pt x="1879" y="34517"/>
                </a:lnTo>
                <a:lnTo>
                  <a:pt x="9359" y="34517"/>
                </a:lnTo>
                <a:lnTo>
                  <a:pt x="9359" y="81014"/>
                </a:lnTo>
                <a:lnTo>
                  <a:pt x="10756" y="82513"/>
                </a:lnTo>
                <a:lnTo>
                  <a:pt x="13309" y="82829"/>
                </a:lnTo>
                <a:lnTo>
                  <a:pt x="16600" y="82703"/>
                </a:lnTo>
                <a:lnTo>
                  <a:pt x="19151" y="81014"/>
                </a:lnTo>
                <a:lnTo>
                  <a:pt x="19151" y="34517"/>
                </a:lnTo>
                <a:lnTo>
                  <a:pt x="31572" y="34517"/>
                </a:lnTo>
                <a:lnTo>
                  <a:pt x="32932" y="31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4604777" y="5875981"/>
            <a:ext cx="37527" cy="58270"/>
          </a:xfrm>
          <a:custGeom>
            <a:avLst/>
            <a:gdLst/>
            <a:ahLst/>
            <a:cxnLst/>
            <a:rect l="l" t="t" r="r" b="b"/>
            <a:pathLst>
              <a:path w="37527" h="58270">
                <a:moveTo>
                  <a:pt x="494" y="53023"/>
                </a:moveTo>
                <a:lnTo>
                  <a:pt x="3301" y="55285"/>
                </a:lnTo>
                <a:lnTo>
                  <a:pt x="6743" y="56706"/>
                </a:lnTo>
                <a:lnTo>
                  <a:pt x="9638" y="57531"/>
                </a:lnTo>
                <a:lnTo>
                  <a:pt x="13042" y="58117"/>
                </a:lnTo>
                <a:lnTo>
                  <a:pt x="16725" y="58270"/>
                </a:lnTo>
                <a:lnTo>
                  <a:pt x="19800" y="58270"/>
                </a:lnTo>
                <a:lnTo>
                  <a:pt x="22594" y="57901"/>
                </a:lnTo>
                <a:lnTo>
                  <a:pt x="25146" y="57150"/>
                </a:lnTo>
                <a:lnTo>
                  <a:pt x="27713" y="56400"/>
                </a:lnTo>
                <a:lnTo>
                  <a:pt x="29894" y="55295"/>
                </a:lnTo>
                <a:lnTo>
                  <a:pt x="33592" y="52401"/>
                </a:lnTo>
                <a:lnTo>
                  <a:pt x="36029" y="48477"/>
                </a:lnTo>
                <a:lnTo>
                  <a:pt x="37527" y="43955"/>
                </a:lnTo>
                <a:lnTo>
                  <a:pt x="37527" y="41238"/>
                </a:lnTo>
                <a:lnTo>
                  <a:pt x="37148" y="36997"/>
                </a:lnTo>
                <a:lnTo>
                  <a:pt x="35612" y="33695"/>
                </a:lnTo>
                <a:lnTo>
                  <a:pt x="32080" y="29923"/>
                </a:lnTo>
                <a:lnTo>
                  <a:pt x="29005" y="28105"/>
                </a:lnTo>
                <a:lnTo>
                  <a:pt x="25730" y="26531"/>
                </a:lnTo>
                <a:lnTo>
                  <a:pt x="22402" y="25199"/>
                </a:lnTo>
                <a:lnTo>
                  <a:pt x="19152" y="23929"/>
                </a:lnTo>
                <a:lnTo>
                  <a:pt x="16103" y="22583"/>
                </a:lnTo>
                <a:lnTo>
                  <a:pt x="12561" y="20105"/>
                </a:lnTo>
                <a:lnTo>
                  <a:pt x="10605" y="16729"/>
                </a:lnTo>
                <a:lnTo>
                  <a:pt x="10807" y="13082"/>
                </a:lnTo>
                <a:lnTo>
                  <a:pt x="13042" y="9705"/>
                </a:lnTo>
                <a:lnTo>
                  <a:pt x="16129" y="8103"/>
                </a:lnTo>
                <a:lnTo>
                  <a:pt x="18846" y="7545"/>
                </a:lnTo>
                <a:lnTo>
                  <a:pt x="22353" y="7545"/>
                </a:lnTo>
                <a:lnTo>
                  <a:pt x="25427" y="8178"/>
                </a:lnTo>
                <a:lnTo>
                  <a:pt x="29160" y="9575"/>
                </a:lnTo>
                <a:lnTo>
                  <a:pt x="31748" y="10961"/>
                </a:lnTo>
                <a:lnTo>
                  <a:pt x="34289" y="11037"/>
                </a:lnTo>
                <a:lnTo>
                  <a:pt x="34811" y="8445"/>
                </a:lnTo>
                <a:lnTo>
                  <a:pt x="34621" y="5400"/>
                </a:lnTo>
                <a:lnTo>
                  <a:pt x="32411" y="2807"/>
                </a:lnTo>
                <a:lnTo>
                  <a:pt x="29833" y="1587"/>
                </a:lnTo>
                <a:lnTo>
                  <a:pt x="26277" y="596"/>
                </a:lnTo>
                <a:lnTo>
                  <a:pt x="23458" y="129"/>
                </a:lnTo>
                <a:lnTo>
                  <a:pt x="20624" y="0"/>
                </a:lnTo>
                <a:lnTo>
                  <a:pt x="17399" y="0"/>
                </a:lnTo>
                <a:lnTo>
                  <a:pt x="14580" y="431"/>
                </a:lnTo>
                <a:lnTo>
                  <a:pt x="9742" y="2160"/>
                </a:lnTo>
                <a:lnTo>
                  <a:pt x="6120" y="4752"/>
                </a:lnTo>
                <a:lnTo>
                  <a:pt x="3315" y="7851"/>
                </a:lnTo>
                <a:lnTo>
                  <a:pt x="1703" y="11659"/>
                </a:lnTo>
                <a:lnTo>
                  <a:pt x="1296" y="15725"/>
                </a:lnTo>
                <a:lnTo>
                  <a:pt x="1677" y="20116"/>
                </a:lnTo>
                <a:lnTo>
                  <a:pt x="3211" y="23497"/>
                </a:lnTo>
                <a:lnTo>
                  <a:pt x="5486" y="26164"/>
                </a:lnTo>
                <a:lnTo>
                  <a:pt x="8154" y="28411"/>
                </a:lnTo>
                <a:lnTo>
                  <a:pt x="11329" y="30099"/>
                </a:lnTo>
                <a:lnTo>
                  <a:pt x="14630" y="31511"/>
                </a:lnTo>
                <a:lnTo>
                  <a:pt x="17932" y="32832"/>
                </a:lnTo>
                <a:lnTo>
                  <a:pt x="21068" y="34048"/>
                </a:lnTo>
                <a:lnTo>
                  <a:pt x="25006" y="36309"/>
                </a:lnTo>
                <a:lnTo>
                  <a:pt x="27547" y="39258"/>
                </a:lnTo>
                <a:lnTo>
                  <a:pt x="27914" y="42011"/>
                </a:lnTo>
                <a:lnTo>
                  <a:pt x="27659" y="44705"/>
                </a:lnTo>
                <a:lnTo>
                  <a:pt x="25844" y="47713"/>
                </a:lnTo>
                <a:lnTo>
                  <a:pt x="22720" y="49607"/>
                </a:lnTo>
                <a:lnTo>
                  <a:pt x="20052" y="50321"/>
                </a:lnTo>
                <a:lnTo>
                  <a:pt x="16902" y="50497"/>
                </a:lnTo>
                <a:lnTo>
                  <a:pt x="12762" y="50231"/>
                </a:lnTo>
                <a:lnTo>
                  <a:pt x="9385" y="49161"/>
                </a:lnTo>
                <a:lnTo>
                  <a:pt x="6682" y="47955"/>
                </a:lnTo>
                <a:lnTo>
                  <a:pt x="3557" y="46230"/>
                </a:lnTo>
                <a:lnTo>
                  <a:pt x="292" y="46622"/>
                </a:lnTo>
                <a:lnTo>
                  <a:pt x="0" y="49430"/>
                </a:lnTo>
                <a:lnTo>
                  <a:pt x="494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4646394" y="5862610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70" y="35"/>
                </a:moveTo>
                <a:lnTo>
                  <a:pt x="9371" y="1889"/>
                </a:lnTo>
                <a:lnTo>
                  <a:pt x="9371" y="14490"/>
                </a:lnTo>
                <a:lnTo>
                  <a:pt x="1407" y="14565"/>
                </a:lnTo>
                <a:lnTo>
                  <a:pt x="50" y="17183"/>
                </a:lnTo>
                <a:lnTo>
                  <a:pt x="0" y="19961"/>
                </a:lnTo>
                <a:lnTo>
                  <a:pt x="1954" y="22553"/>
                </a:lnTo>
                <a:lnTo>
                  <a:pt x="9371" y="22553"/>
                </a:lnTo>
                <a:lnTo>
                  <a:pt x="9371" y="56617"/>
                </a:lnTo>
                <a:lnTo>
                  <a:pt x="9651" y="59270"/>
                </a:lnTo>
                <a:lnTo>
                  <a:pt x="10223" y="61531"/>
                </a:lnTo>
                <a:lnTo>
                  <a:pt x="11706" y="65656"/>
                </a:lnTo>
                <a:lnTo>
                  <a:pt x="14224" y="68591"/>
                </a:lnTo>
                <a:lnTo>
                  <a:pt x="17805" y="70434"/>
                </a:lnTo>
                <a:lnTo>
                  <a:pt x="22122" y="71513"/>
                </a:lnTo>
                <a:lnTo>
                  <a:pt x="25768" y="71513"/>
                </a:lnTo>
                <a:lnTo>
                  <a:pt x="28487" y="71233"/>
                </a:lnTo>
                <a:lnTo>
                  <a:pt x="31658" y="70495"/>
                </a:lnTo>
                <a:lnTo>
                  <a:pt x="34401" y="67867"/>
                </a:lnTo>
                <a:lnTo>
                  <a:pt x="34646" y="65149"/>
                </a:lnTo>
                <a:lnTo>
                  <a:pt x="34646" y="64439"/>
                </a:lnTo>
                <a:lnTo>
                  <a:pt x="32231" y="61822"/>
                </a:lnTo>
                <a:lnTo>
                  <a:pt x="29627" y="62777"/>
                </a:lnTo>
                <a:lnTo>
                  <a:pt x="26503" y="63219"/>
                </a:lnTo>
                <a:lnTo>
                  <a:pt x="23735" y="63219"/>
                </a:lnTo>
                <a:lnTo>
                  <a:pt x="21790" y="62279"/>
                </a:lnTo>
                <a:lnTo>
                  <a:pt x="19634" y="58546"/>
                </a:lnTo>
                <a:lnTo>
                  <a:pt x="19086" y="55789"/>
                </a:lnTo>
                <a:lnTo>
                  <a:pt x="19086" y="22553"/>
                </a:lnTo>
                <a:lnTo>
                  <a:pt x="33299" y="22553"/>
                </a:lnTo>
                <a:lnTo>
                  <a:pt x="34646" y="19961"/>
                </a:lnTo>
                <a:lnTo>
                  <a:pt x="34606" y="17183"/>
                </a:lnTo>
                <a:lnTo>
                  <a:pt x="32702" y="14490"/>
                </a:lnTo>
                <a:lnTo>
                  <a:pt x="19086" y="14490"/>
                </a:lnTo>
                <a:lnTo>
                  <a:pt x="19086" y="1889"/>
                </a:lnTo>
                <a:lnTo>
                  <a:pt x="17740" y="327"/>
                </a:lnTo>
                <a:lnTo>
                  <a:pt x="15187" y="0"/>
                </a:lnTo>
                <a:lnTo>
                  <a:pt x="12470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4687340" y="5875989"/>
            <a:ext cx="43535" cy="58251"/>
          </a:xfrm>
          <a:custGeom>
            <a:avLst/>
            <a:gdLst/>
            <a:ahLst/>
            <a:cxnLst/>
            <a:rect l="l" t="t" r="r" b="b"/>
            <a:pathLst>
              <a:path w="43535" h="58251">
                <a:moveTo>
                  <a:pt x="1322" y="48944"/>
                </a:moveTo>
                <a:lnTo>
                  <a:pt x="3441" y="52638"/>
                </a:lnTo>
                <a:lnTo>
                  <a:pt x="6616" y="55396"/>
                </a:lnTo>
                <a:lnTo>
                  <a:pt x="10817" y="57174"/>
                </a:lnTo>
                <a:lnTo>
                  <a:pt x="15595" y="58251"/>
                </a:lnTo>
                <a:lnTo>
                  <a:pt x="21564" y="58251"/>
                </a:lnTo>
                <a:lnTo>
                  <a:pt x="24584" y="57577"/>
                </a:lnTo>
                <a:lnTo>
                  <a:pt x="27418" y="56194"/>
                </a:lnTo>
                <a:lnTo>
                  <a:pt x="31482" y="45439"/>
                </a:lnTo>
                <a:lnTo>
                  <a:pt x="27011" y="48704"/>
                </a:lnTo>
                <a:lnTo>
                  <a:pt x="22463" y="50659"/>
                </a:lnTo>
                <a:lnTo>
                  <a:pt x="16761" y="50659"/>
                </a:lnTo>
                <a:lnTo>
                  <a:pt x="12571" y="48206"/>
                </a:lnTo>
                <a:lnTo>
                  <a:pt x="9954" y="44397"/>
                </a:lnTo>
                <a:lnTo>
                  <a:pt x="9345" y="27416"/>
                </a:lnTo>
                <a:lnTo>
                  <a:pt x="7073" y="28864"/>
                </a:lnTo>
                <a:lnTo>
                  <a:pt x="3035" y="32139"/>
                </a:lnTo>
                <a:lnTo>
                  <a:pt x="608" y="36535"/>
                </a:lnTo>
                <a:lnTo>
                  <a:pt x="0" y="39138"/>
                </a:lnTo>
                <a:lnTo>
                  <a:pt x="0" y="44664"/>
                </a:lnTo>
                <a:lnTo>
                  <a:pt x="1322" y="48944"/>
                </a:lnTo>
                <a:close/>
              </a:path>
              <a:path w="43535" h="58251">
                <a:moveTo>
                  <a:pt x="37515" y="57426"/>
                </a:moveTo>
                <a:lnTo>
                  <a:pt x="40424" y="57491"/>
                </a:lnTo>
                <a:lnTo>
                  <a:pt x="43535" y="55723"/>
                </a:lnTo>
                <a:lnTo>
                  <a:pt x="43535" y="16659"/>
                </a:lnTo>
                <a:lnTo>
                  <a:pt x="43153" y="13776"/>
                </a:lnTo>
                <a:lnTo>
                  <a:pt x="41666" y="8837"/>
                </a:lnTo>
                <a:lnTo>
                  <a:pt x="38822" y="5090"/>
                </a:lnTo>
                <a:lnTo>
                  <a:pt x="35013" y="2145"/>
                </a:lnTo>
                <a:lnTo>
                  <a:pt x="32346" y="1291"/>
                </a:lnTo>
                <a:lnTo>
                  <a:pt x="29668" y="427"/>
                </a:lnTo>
                <a:lnTo>
                  <a:pt x="26427" y="0"/>
                </a:lnTo>
                <a:lnTo>
                  <a:pt x="20574" y="0"/>
                </a:lnTo>
                <a:lnTo>
                  <a:pt x="16560" y="543"/>
                </a:lnTo>
                <a:lnTo>
                  <a:pt x="12697" y="1395"/>
                </a:lnTo>
                <a:lnTo>
                  <a:pt x="9320" y="2537"/>
                </a:lnTo>
                <a:lnTo>
                  <a:pt x="6537" y="3844"/>
                </a:lnTo>
                <a:lnTo>
                  <a:pt x="2933" y="6703"/>
                </a:lnTo>
                <a:lnTo>
                  <a:pt x="2588" y="9585"/>
                </a:lnTo>
                <a:lnTo>
                  <a:pt x="3086" y="12419"/>
                </a:lnTo>
                <a:lnTo>
                  <a:pt x="5727" y="13092"/>
                </a:lnTo>
                <a:lnTo>
                  <a:pt x="8837" y="11314"/>
                </a:lnTo>
                <a:lnTo>
                  <a:pt x="11706" y="9942"/>
                </a:lnTo>
                <a:lnTo>
                  <a:pt x="15289" y="8747"/>
                </a:lnTo>
                <a:lnTo>
                  <a:pt x="19339" y="7898"/>
                </a:lnTo>
                <a:lnTo>
                  <a:pt x="23976" y="7898"/>
                </a:lnTo>
                <a:lnTo>
                  <a:pt x="27392" y="8686"/>
                </a:lnTo>
                <a:lnTo>
                  <a:pt x="30175" y="10003"/>
                </a:lnTo>
                <a:lnTo>
                  <a:pt x="32788" y="13384"/>
                </a:lnTo>
                <a:lnTo>
                  <a:pt x="33652" y="16520"/>
                </a:lnTo>
                <a:lnTo>
                  <a:pt x="33869" y="20382"/>
                </a:lnTo>
                <a:lnTo>
                  <a:pt x="33869" y="24497"/>
                </a:lnTo>
                <a:lnTo>
                  <a:pt x="22453" y="24497"/>
                </a:lnTo>
                <a:lnTo>
                  <a:pt x="18745" y="24875"/>
                </a:lnTo>
                <a:lnTo>
                  <a:pt x="15440" y="25587"/>
                </a:lnTo>
                <a:lnTo>
                  <a:pt x="12139" y="26325"/>
                </a:lnTo>
                <a:lnTo>
                  <a:pt x="9345" y="27416"/>
                </a:lnTo>
                <a:lnTo>
                  <a:pt x="9954" y="44397"/>
                </a:lnTo>
                <a:lnTo>
                  <a:pt x="9954" y="41640"/>
                </a:lnTo>
                <a:lnTo>
                  <a:pt x="10260" y="38616"/>
                </a:lnTo>
                <a:lnTo>
                  <a:pt x="12430" y="35074"/>
                </a:lnTo>
                <a:lnTo>
                  <a:pt x="15022" y="33310"/>
                </a:lnTo>
                <a:lnTo>
                  <a:pt x="18615" y="32190"/>
                </a:lnTo>
                <a:lnTo>
                  <a:pt x="22896" y="31506"/>
                </a:lnTo>
                <a:lnTo>
                  <a:pt x="33869" y="31506"/>
                </a:lnTo>
                <a:lnTo>
                  <a:pt x="33869" y="42771"/>
                </a:lnTo>
                <a:lnTo>
                  <a:pt x="31482" y="45439"/>
                </a:lnTo>
                <a:lnTo>
                  <a:pt x="27418" y="56194"/>
                </a:lnTo>
                <a:lnTo>
                  <a:pt x="30276" y="54823"/>
                </a:lnTo>
                <a:lnTo>
                  <a:pt x="32853" y="52905"/>
                </a:lnTo>
                <a:lnTo>
                  <a:pt x="35178" y="50417"/>
                </a:lnTo>
                <a:lnTo>
                  <a:pt x="35178" y="55723"/>
                </a:lnTo>
                <a:lnTo>
                  <a:pt x="37515" y="57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4739731" y="5862610"/>
            <a:ext cx="34645" cy="71513"/>
          </a:xfrm>
          <a:custGeom>
            <a:avLst/>
            <a:gdLst/>
            <a:ahLst/>
            <a:cxnLst/>
            <a:rect l="l" t="t" r="r" b="b"/>
            <a:pathLst>
              <a:path w="34645" h="71513">
                <a:moveTo>
                  <a:pt x="12484" y="35"/>
                </a:moveTo>
                <a:lnTo>
                  <a:pt x="9389" y="1889"/>
                </a:lnTo>
                <a:lnTo>
                  <a:pt x="9389" y="14490"/>
                </a:lnTo>
                <a:lnTo>
                  <a:pt x="1424" y="14565"/>
                </a:lnTo>
                <a:lnTo>
                  <a:pt x="53" y="17183"/>
                </a:lnTo>
                <a:lnTo>
                  <a:pt x="0" y="19961"/>
                </a:lnTo>
                <a:lnTo>
                  <a:pt x="1958" y="22553"/>
                </a:lnTo>
                <a:lnTo>
                  <a:pt x="9389" y="22553"/>
                </a:lnTo>
                <a:lnTo>
                  <a:pt x="9389" y="56617"/>
                </a:lnTo>
                <a:lnTo>
                  <a:pt x="9665" y="59270"/>
                </a:lnTo>
                <a:lnTo>
                  <a:pt x="10238" y="61531"/>
                </a:lnTo>
                <a:lnTo>
                  <a:pt x="11710" y="65656"/>
                </a:lnTo>
                <a:lnTo>
                  <a:pt x="14237" y="68591"/>
                </a:lnTo>
                <a:lnTo>
                  <a:pt x="17805" y="70434"/>
                </a:lnTo>
                <a:lnTo>
                  <a:pt x="22125" y="71513"/>
                </a:lnTo>
                <a:lnTo>
                  <a:pt x="25783" y="71513"/>
                </a:lnTo>
                <a:lnTo>
                  <a:pt x="28486" y="71233"/>
                </a:lnTo>
                <a:lnTo>
                  <a:pt x="31676" y="70495"/>
                </a:lnTo>
                <a:lnTo>
                  <a:pt x="34405" y="67867"/>
                </a:lnTo>
                <a:lnTo>
                  <a:pt x="34645" y="65149"/>
                </a:lnTo>
                <a:lnTo>
                  <a:pt x="34645" y="64439"/>
                </a:lnTo>
                <a:lnTo>
                  <a:pt x="32249" y="61822"/>
                </a:lnTo>
                <a:lnTo>
                  <a:pt x="29641" y="62777"/>
                </a:lnTo>
                <a:lnTo>
                  <a:pt x="26517" y="63219"/>
                </a:lnTo>
                <a:lnTo>
                  <a:pt x="23737" y="63219"/>
                </a:lnTo>
                <a:lnTo>
                  <a:pt x="21794" y="62279"/>
                </a:lnTo>
                <a:lnTo>
                  <a:pt x="19634" y="58546"/>
                </a:lnTo>
                <a:lnTo>
                  <a:pt x="19090" y="55789"/>
                </a:lnTo>
                <a:lnTo>
                  <a:pt x="19090" y="22553"/>
                </a:lnTo>
                <a:lnTo>
                  <a:pt x="33299" y="22553"/>
                </a:lnTo>
                <a:lnTo>
                  <a:pt x="34645" y="19961"/>
                </a:lnTo>
                <a:lnTo>
                  <a:pt x="34610" y="17183"/>
                </a:lnTo>
                <a:lnTo>
                  <a:pt x="32716" y="14490"/>
                </a:lnTo>
                <a:lnTo>
                  <a:pt x="19090" y="14490"/>
                </a:lnTo>
                <a:lnTo>
                  <a:pt x="19090" y="1889"/>
                </a:lnTo>
                <a:lnTo>
                  <a:pt x="17744" y="327"/>
                </a:lnTo>
                <a:lnTo>
                  <a:pt x="15191" y="0"/>
                </a:lnTo>
                <a:lnTo>
                  <a:pt x="12484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4783287" y="5875977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39"/>
                </a:moveTo>
                <a:lnTo>
                  <a:pt x="48323" y="18403"/>
                </a:lnTo>
                <a:lnTo>
                  <a:pt x="47448" y="15354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1"/>
                </a:lnTo>
                <a:lnTo>
                  <a:pt x="39002" y="3341"/>
                </a:lnTo>
                <a:lnTo>
                  <a:pt x="36079" y="2019"/>
                </a:lnTo>
                <a:lnTo>
                  <a:pt x="33145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88"/>
                </a:lnTo>
                <a:lnTo>
                  <a:pt x="14911" y="2034"/>
                </a:lnTo>
                <a:lnTo>
                  <a:pt x="11747" y="3390"/>
                </a:lnTo>
                <a:lnTo>
                  <a:pt x="9079" y="5335"/>
                </a:lnTo>
                <a:lnTo>
                  <a:pt x="10073" y="23980"/>
                </a:lnTo>
                <a:lnTo>
                  <a:pt x="10530" y="19749"/>
                </a:lnTo>
                <a:lnTo>
                  <a:pt x="11861" y="15775"/>
                </a:lnTo>
                <a:lnTo>
                  <a:pt x="14033" y="12560"/>
                </a:lnTo>
                <a:lnTo>
                  <a:pt x="16790" y="9867"/>
                </a:lnTo>
                <a:lnTo>
                  <a:pt x="20422" y="8053"/>
                </a:lnTo>
                <a:lnTo>
                  <a:pt x="24955" y="7607"/>
                </a:lnTo>
                <a:lnTo>
                  <a:pt x="29653" y="7607"/>
                </a:lnTo>
                <a:lnTo>
                  <a:pt x="33199" y="9053"/>
                </a:lnTo>
                <a:lnTo>
                  <a:pt x="35586" y="11963"/>
                </a:lnTo>
                <a:lnTo>
                  <a:pt x="37973" y="14871"/>
                </a:lnTo>
                <a:lnTo>
                  <a:pt x="39117" y="18886"/>
                </a:lnTo>
                <a:lnTo>
                  <a:pt x="38987" y="23980"/>
                </a:lnTo>
                <a:lnTo>
                  <a:pt x="44996" y="31114"/>
                </a:lnTo>
                <a:lnTo>
                  <a:pt x="48388" y="29502"/>
                </a:lnTo>
                <a:lnTo>
                  <a:pt x="48780" y="26874"/>
                </a:lnTo>
                <a:lnTo>
                  <a:pt x="48780" y="21639"/>
                </a:lnTo>
                <a:close/>
              </a:path>
              <a:path w="48780" h="58270">
                <a:moveTo>
                  <a:pt x="0" y="29401"/>
                </a:moveTo>
                <a:lnTo>
                  <a:pt x="0" y="34199"/>
                </a:lnTo>
                <a:lnTo>
                  <a:pt x="572" y="38404"/>
                </a:lnTo>
                <a:lnTo>
                  <a:pt x="1703" y="42011"/>
                </a:lnTo>
                <a:lnTo>
                  <a:pt x="2844" y="45619"/>
                </a:lnTo>
                <a:lnTo>
                  <a:pt x="4532" y="48629"/>
                </a:lnTo>
                <a:lnTo>
                  <a:pt x="9018" y="53417"/>
                </a:lnTo>
                <a:lnTo>
                  <a:pt x="11761" y="55231"/>
                </a:lnTo>
                <a:lnTo>
                  <a:pt x="15048" y="56451"/>
                </a:lnTo>
                <a:lnTo>
                  <a:pt x="18327" y="57657"/>
                </a:lnTo>
                <a:lnTo>
                  <a:pt x="22147" y="58270"/>
                </a:lnTo>
                <a:lnTo>
                  <a:pt x="26517" y="58270"/>
                </a:lnTo>
                <a:lnTo>
                  <a:pt x="31381" y="58089"/>
                </a:lnTo>
                <a:lnTo>
                  <a:pt x="35827" y="57340"/>
                </a:lnTo>
                <a:lnTo>
                  <a:pt x="39460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34" y="49428"/>
                </a:lnTo>
                <a:lnTo>
                  <a:pt x="44463" y="46367"/>
                </a:lnTo>
                <a:lnTo>
                  <a:pt x="41897" y="47409"/>
                </a:lnTo>
                <a:lnTo>
                  <a:pt x="39279" y="48373"/>
                </a:lnTo>
                <a:lnTo>
                  <a:pt x="36134" y="49338"/>
                </a:lnTo>
                <a:lnTo>
                  <a:pt x="32194" y="5017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92" y="48106"/>
                </a:lnTo>
                <a:lnTo>
                  <a:pt x="13906" y="45137"/>
                </a:lnTo>
                <a:lnTo>
                  <a:pt x="11555" y="41414"/>
                </a:lnTo>
                <a:lnTo>
                  <a:pt x="10364" y="36701"/>
                </a:lnTo>
                <a:lnTo>
                  <a:pt x="10073" y="34063"/>
                </a:lnTo>
                <a:lnTo>
                  <a:pt x="10073" y="31114"/>
                </a:lnTo>
                <a:lnTo>
                  <a:pt x="44996" y="31114"/>
                </a:lnTo>
                <a:lnTo>
                  <a:pt x="38987" y="23980"/>
                </a:lnTo>
                <a:lnTo>
                  <a:pt x="10073" y="23980"/>
                </a:lnTo>
                <a:lnTo>
                  <a:pt x="9079" y="5335"/>
                </a:lnTo>
                <a:lnTo>
                  <a:pt x="6858" y="7862"/>
                </a:lnTo>
                <a:lnTo>
                  <a:pt x="4636" y="10415"/>
                </a:lnTo>
                <a:lnTo>
                  <a:pt x="2945" y="13489"/>
                </a:lnTo>
                <a:lnTo>
                  <a:pt x="1753" y="17122"/>
                </a:lnTo>
                <a:lnTo>
                  <a:pt x="598" y="20750"/>
                </a:lnTo>
                <a:lnTo>
                  <a:pt x="0" y="24839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4841557" y="5899377"/>
            <a:ext cx="28813" cy="8064"/>
          </a:xfrm>
          <a:custGeom>
            <a:avLst/>
            <a:gdLst/>
            <a:ahLst/>
            <a:cxnLst/>
            <a:rect l="l" t="t" r="r" b="b"/>
            <a:pathLst>
              <a:path w="28813" h="8064">
                <a:moveTo>
                  <a:pt x="28813" y="4000"/>
                </a:moveTo>
                <a:lnTo>
                  <a:pt x="28764" y="2628"/>
                </a:lnTo>
                <a:lnTo>
                  <a:pt x="26743" y="0"/>
                </a:lnTo>
                <a:lnTo>
                  <a:pt x="2119" y="0"/>
                </a:lnTo>
                <a:lnTo>
                  <a:pt x="0" y="2513"/>
                </a:lnTo>
                <a:lnTo>
                  <a:pt x="0" y="5486"/>
                </a:lnTo>
                <a:lnTo>
                  <a:pt x="2119" y="8064"/>
                </a:lnTo>
                <a:lnTo>
                  <a:pt x="26743" y="8064"/>
                </a:lnTo>
                <a:lnTo>
                  <a:pt x="28623" y="6592"/>
                </a:lnTo>
                <a:lnTo>
                  <a:pt x="28813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4878359" y="5875977"/>
            <a:ext cx="53021" cy="58270"/>
          </a:xfrm>
          <a:custGeom>
            <a:avLst/>
            <a:gdLst/>
            <a:ahLst/>
            <a:cxnLst/>
            <a:rect l="l" t="t" r="r" b="b"/>
            <a:pathLst>
              <a:path w="53021" h="58270">
                <a:moveTo>
                  <a:pt x="519" y="38113"/>
                </a:moveTo>
                <a:lnTo>
                  <a:pt x="1587" y="41659"/>
                </a:lnTo>
                <a:lnTo>
                  <a:pt x="2653" y="45187"/>
                </a:lnTo>
                <a:lnTo>
                  <a:pt x="4251" y="48196"/>
                </a:lnTo>
                <a:lnTo>
                  <a:pt x="8582" y="53150"/>
                </a:lnTo>
                <a:lnTo>
                  <a:pt x="11275" y="55030"/>
                </a:lnTo>
                <a:lnTo>
                  <a:pt x="10882" y="37174"/>
                </a:lnTo>
                <a:lnTo>
                  <a:pt x="10350" y="34635"/>
                </a:lnTo>
                <a:lnTo>
                  <a:pt x="10069" y="31903"/>
                </a:lnTo>
                <a:lnTo>
                  <a:pt x="10069" y="25960"/>
                </a:lnTo>
                <a:lnTo>
                  <a:pt x="10386" y="23180"/>
                </a:lnTo>
                <a:lnTo>
                  <a:pt x="11049" y="20628"/>
                </a:lnTo>
                <a:lnTo>
                  <a:pt x="11708" y="18072"/>
                </a:lnTo>
                <a:lnTo>
                  <a:pt x="12697" y="15864"/>
                </a:lnTo>
                <a:lnTo>
                  <a:pt x="15405" y="12128"/>
                </a:lnTo>
                <a:lnTo>
                  <a:pt x="19202" y="9665"/>
                </a:lnTo>
                <a:lnTo>
                  <a:pt x="23760" y="8143"/>
                </a:lnTo>
                <a:lnTo>
                  <a:pt x="29794" y="8143"/>
                </a:lnTo>
                <a:lnTo>
                  <a:pt x="32396" y="8700"/>
                </a:lnTo>
                <a:lnTo>
                  <a:pt x="36601" y="10937"/>
                </a:lnTo>
                <a:lnTo>
                  <a:pt x="39495" y="14378"/>
                </a:lnTo>
                <a:lnTo>
                  <a:pt x="41616" y="18543"/>
                </a:lnTo>
                <a:lnTo>
                  <a:pt x="42148" y="21095"/>
                </a:lnTo>
                <a:lnTo>
                  <a:pt x="42670" y="23662"/>
                </a:lnTo>
                <a:lnTo>
                  <a:pt x="42937" y="26356"/>
                </a:lnTo>
                <a:lnTo>
                  <a:pt x="42937" y="32284"/>
                </a:lnTo>
                <a:lnTo>
                  <a:pt x="42631" y="35104"/>
                </a:lnTo>
                <a:lnTo>
                  <a:pt x="41997" y="37645"/>
                </a:lnTo>
                <a:lnTo>
                  <a:pt x="41363" y="40198"/>
                </a:lnTo>
                <a:lnTo>
                  <a:pt x="40370" y="42407"/>
                </a:lnTo>
                <a:lnTo>
                  <a:pt x="37666" y="46090"/>
                </a:lnTo>
                <a:lnTo>
                  <a:pt x="33844" y="48541"/>
                </a:lnTo>
                <a:lnTo>
                  <a:pt x="29272" y="50090"/>
                </a:lnTo>
                <a:lnTo>
                  <a:pt x="30402" y="58270"/>
                </a:lnTo>
                <a:lnTo>
                  <a:pt x="34326" y="57532"/>
                </a:lnTo>
                <a:lnTo>
                  <a:pt x="37731" y="56059"/>
                </a:lnTo>
                <a:lnTo>
                  <a:pt x="41123" y="54587"/>
                </a:lnTo>
                <a:lnTo>
                  <a:pt x="43953" y="52542"/>
                </a:lnTo>
                <a:lnTo>
                  <a:pt x="46214" y="49899"/>
                </a:lnTo>
                <a:lnTo>
                  <a:pt x="48474" y="47271"/>
                </a:lnTo>
                <a:lnTo>
                  <a:pt x="50162" y="44146"/>
                </a:lnTo>
                <a:lnTo>
                  <a:pt x="51308" y="40514"/>
                </a:lnTo>
                <a:lnTo>
                  <a:pt x="52448" y="36882"/>
                </a:lnTo>
                <a:lnTo>
                  <a:pt x="53021" y="32892"/>
                </a:lnTo>
                <a:lnTo>
                  <a:pt x="53021" y="24145"/>
                </a:lnTo>
                <a:lnTo>
                  <a:pt x="52473" y="20156"/>
                </a:lnTo>
                <a:lnTo>
                  <a:pt x="51398" y="16625"/>
                </a:lnTo>
                <a:lnTo>
                  <a:pt x="50317" y="13082"/>
                </a:lnTo>
                <a:lnTo>
                  <a:pt x="48690" y="10072"/>
                </a:lnTo>
                <a:lnTo>
                  <a:pt x="44373" y="5133"/>
                </a:lnTo>
                <a:lnTo>
                  <a:pt x="41667" y="3239"/>
                </a:lnTo>
                <a:lnTo>
                  <a:pt x="38441" y="1958"/>
                </a:lnTo>
                <a:lnTo>
                  <a:pt x="35204" y="647"/>
                </a:lnTo>
                <a:lnTo>
                  <a:pt x="31407" y="0"/>
                </a:lnTo>
                <a:lnTo>
                  <a:pt x="22529" y="0"/>
                </a:lnTo>
                <a:lnTo>
                  <a:pt x="18580" y="737"/>
                </a:lnTo>
                <a:lnTo>
                  <a:pt x="15189" y="2185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19"/>
                </a:lnTo>
                <a:lnTo>
                  <a:pt x="4493" y="10947"/>
                </a:lnTo>
                <a:lnTo>
                  <a:pt x="2794" y="14086"/>
                </a:lnTo>
                <a:lnTo>
                  <a:pt x="1673" y="17719"/>
                </a:lnTo>
                <a:lnTo>
                  <a:pt x="558" y="21351"/>
                </a:lnTo>
                <a:lnTo>
                  <a:pt x="0" y="25312"/>
                </a:lnTo>
                <a:lnTo>
                  <a:pt x="0" y="34113"/>
                </a:lnTo>
                <a:lnTo>
                  <a:pt x="519" y="38113"/>
                </a:lnTo>
                <a:close/>
              </a:path>
              <a:path w="53021" h="58270">
                <a:moveTo>
                  <a:pt x="13550" y="43865"/>
                </a:moveTo>
                <a:lnTo>
                  <a:pt x="11416" y="39725"/>
                </a:lnTo>
                <a:lnTo>
                  <a:pt x="10882" y="37174"/>
                </a:lnTo>
                <a:lnTo>
                  <a:pt x="11275" y="55030"/>
                </a:lnTo>
                <a:lnTo>
                  <a:pt x="14526" y="56325"/>
                </a:lnTo>
                <a:lnTo>
                  <a:pt x="17766" y="57621"/>
                </a:lnTo>
                <a:lnTo>
                  <a:pt x="21550" y="58270"/>
                </a:lnTo>
                <a:lnTo>
                  <a:pt x="30402" y="58270"/>
                </a:lnTo>
                <a:lnTo>
                  <a:pt x="29272" y="50090"/>
                </a:lnTo>
                <a:lnTo>
                  <a:pt x="23293" y="50090"/>
                </a:lnTo>
                <a:lnTo>
                  <a:pt x="20675" y="49532"/>
                </a:lnTo>
                <a:lnTo>
                  <a:pt x="16470" y="47282"/>
                </a:lnTo>
                <a:lnTo>
                  <a:pt x="13550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4938735" y="5850658"/>
            <a:ext cx="35877" cy="82817"/>
          </a:xfrm>
          <a:custGeom>
            <a:avLst/>
            <a:gdLst/>
            <a:ahLst/>
            <a:cxnLst/>
            <a:rect l="l" t="t" r="r" b="b"/>
            <a:pathLst>
              <a:path w="35877" h="82817">
                <a:moveTo>
                  <a:pt x="32933" y="31917"/>
                </a:moveTo>
                <a:lnTo>
                  <a:pt x="32882" y="29135"/>
                </a:lnTo>
                <a:lnTo>
                  <a:pt x="30977" y="26442"/>
                </a:lnTo>
                <a:lnTo>
                  <a:pt x="19152" y="26442"/>
                </a:lnTo>
                <a:lnTo>
                  <a:pt x="19152" y="20678"/>
                </a:lnTo>
                <a:lnTo>
                  <a:pt x="19282" y="16459"/>
                </a:lnTo>
                <a:lnTo>
                  <a:pt x="19825" y="13284"/>
                </a:lnTo>
                <a:lnTo>
                  <a:pt x="21539" y="9983"/>
                </a:lnTo>
                <a:lnTo>
                  <a:pt x="24411" y="8294"/>
                </a:lnTo>
                <a:lnTo>
                  <a:pt x="27104" y="8053"/>
                </a:lnTo>
                <a:lnTo>
                  <a:pt x="29898" y="8333"/>
                </a:lnTo>
                <a:lnTo>
                  <a:pt x="32576" y="9133"/>
                </a:lnTo>
                <a:lnTo>
                  <a:pt x="35600" y="8790"/>
                </a:lnTo>
                <a:lnTo>
                  <a:pt x="35877" y="6173"/>
                </a:lnTo>
                <a:lnTo>
                  <a:pt x="35841" y="4801"/>
                </a:lnTo>
                <a:lnTo>
                  <a:pt x="34635" y="1753"/>
                </a:lnTo>
                <a:lnTo>
                  <a:pt x="31752" y="622"/>
                </a:lnTo>
                <a:lnTo>
                  <a:pt x="29160" y="115"/>
                </a:lnTo>
                <a:lnTo>
                  <a:pt x="23533" y="0"/>
                </a:lnTo>
                <a:lnTo>
                  <a:pt x="21021" y="396"/>
                </a:lnTo>
                <a:lnTo>
                  <a:pt x="16739" y="2009"/>
                </a:lnTo>
                <a:lnTo>
                  <a:pt x="13539" y="4942"/>
                </a:lnTo>
                <a:lnTo>
                  <a:pt x="11088" y="8802"/>
                </a:lnTo>
                <a:lnTo>
                  <a:pt x="10389" y="11455"/>
                </a:lnTo>
                <a:lnTo>
                  <a:pt x="9705" y="14098"/>
                </a:lnTo>
                <a:lnTo>
                  <a:pt x="9359" y="17273"/>
                </a:lnTo>
                <a:lnTo>
                  <a:pt x="9359" y="26442"/>
                </a:lnTo>
                <a:lnTo>
                  <a:pt x="1285" y="26517"/>
                </a:lnTo>
                <a:lnTo>
                  <a:pt x="39" y="29135"/>
                </a:lnTo>
                <a:lnTo>
                  <a:pt x="0" y="31917"/>
                </a:lnTo>
                <a:lnTo>
                  <a:pt x="1879" y="34505"/>
                </a:lnTo>
                <a:lnTo>
                  <a:pt x="9359" y="34505"/>
                </a:lnTo>
                <a:lnTo>
                  <a:pt x="9359" y="81003"/>
                </a:lnTo>
                <a:lnTo>
                  <a:pt x="10756" y="82511"/>
                </a:lnTo>
                <a:lnTo>
                  <a:pt x="13323" y="82817"/>
                </a:lnTo>
                <a:lnTo>
                  <a:pt x="15991" y="82778"/>
                </a:lnTo>
                <a:lnTo>
                  <a:pt x="19152" y="81003"/>
                </a:lnTo>
                <a:lnTo>
                  <a:pt x="19152" y="34505"/>
                </a:lnTo>
                <a:lnTo>
                  <a:pt x="31572" y="34505"/>
                </a:lnTo>
                <a:lnTo>
                  <a:pt x="32933" y="319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4977450" y="5899377"/>
            <a:ext cx="28803" cy="8064"/>
          </a:xfrm>
          <a:custGeom>
            <a:avLst/>
            <a:gdLst/>
            <a:ahLst/>
            <a:cxnLst/>
            <a:rect l="l" t="t" r="r" b="b"/>
            <a:pathLst>
              <a:path w="28803" h="8064">
                <a:moveTo>
                  <a:pt x="28803" y="4000"/>
                </a:moveTo>
                <a:lnTo>
                  <a:pt x="28752" y="2628"/>
                </a:lnTo>
                <a:lnTo>
                  <a:pt x="26744" y="0"/>
                </a:lnTo>
                <a:lnTo>
                  <a:pt x="2120" y="0"/>
                </a:lnTo>
                <a:lnTo>
                  <a:pt x="0" y="2513"/>
                </a:lnTo>
                <a:lnTo>
                  <a:pt x="0" y="5486"/>
                </a:lnTo>
                <a:lnTo>
                  <a:pt x="2120" y="8064"/>
                </a:lnTo>
                <a:lnTo>
                  <a:pt x="26744" y="8064"/>
                </a:lnTo>
                <a:lnTo>
                  <a:pt x="28623" y="6592"/>
                </a:lnTo>
                <a:lnTo>
                  <a:pt x="28803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5012150" y="5862610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85" y="35"/>
                </a:moveTo>
                <a:lnTo>
                  <a:pt x="9375" y="1889"/>
                </a:lnTo>
                <a:lnTo>
                  <a:pt x="9375" y="14490"/>
                </a:lnTo>
                <a:lnTo>
                  <a:pt x="1410" y="14565"/>
                </a:lnTo>
                <a:lnTo>
                  <a:pt x="50" y="17183"/>
                </a:lnTo>
                <a:lnTo>
                  <a:pt x="0" y="19961"/>
                </a:lnTo>
                <a:lnTo>
                  <a:pt x="1954" y="22553"/>
                </a:lnTo>
                <a:lnTo>
                  <a:pt x="9375" y="22553"/>
                </a:lnTo>
                <a:lnTo>
                  <a:pt x="9375" y="56617"/>
                </a:lnTo>
                <a:lnTo>
                  <a:pt x="9651" y="59270"/>
                </a:lnTo>
                <a:lnTo>
                  <a:pt x="10224" y="61531"/>
                </a:lnTo>
                <a:lnTo>
                  <a:pt x="11710" y="65656"/>
                </a:lnTo>
                <a:lnTo>
                  <a:pt x="14223" y="68591"/>
                </a:lnTo>
                <a:lnTo>
                  <a:pt x="17805" y="70434"/>
                </a:lnTo>
                <a:lnTo>
                  <a:pt x="22122" y="71513"/>
                </a:lnTo>
                <a:lnTo>
                  <a:pt x="25779" y="71513"/>
                </a:lnTo>
                <a:lnTo>
                  <a:pt x="28487" y="71233"/>
                </a:lnTo>
                <a:lnTo>
                  <a:pt x="31662" y="70495"/>
                </a:lnTo>
                <a:lnTo>
                  <a:pt x="34405" y="67867"/>
                </a:lnTo>
                <a:lnTo>
                  <a:pt x="34646" y="65149"/>
                </a:lnTo>
                <a:lnTo>
                  <a:pt x="34646" y="64439"/>
                </a:lnTo>
                <a:lnTo>
                  <a:pt x="32235" y="61822"/>
                </a:lnTo>
                <a:lnTo>
                  <a:pt x="29627" y="62777"/>
                </a:lnTo>
                <a:lnTo>
                  <a:pt x="26517" y="63219"/>
                </a:lnTo>
                <a:lnTo>
                  <a:pt x="23735" y="63219"/>
                </a:lnTo>
                <a:lnTo>
                  <a:pt x="21794" y="62279"/>
                </a:lnTo>
                <a:lnTo>
                  <a:pt x="19634" y="58546"/>
                </a:lnTo>
                <a:lnTo>
                  <a:pt x="19086" y="55789"/>
                </a:lnTo>
                <a:lnTo>
                  <a:pt x="19086" y="22553"/>
                </a:lnTo>
                <a:lnTo>
                  <a:pt x="33300" y="22553"/>
                </a:lnTo>
                <a:lnTo>
                  <a:pt x="34646" y="19961"/>
                </a:lnTo>
                <a:lnTo>
                  <a:pt x="34607" y="17183"/>
                </a:lnTo>
                <a:lnTo>
                  <a:pt x="32702" y="14490"/>
                </a:lnTo>
                <a:lnTo>
                  <a:pt x="19086" y="14490"/>
                </a:lnTo>
                <a:lnTo>
                  <a:pt x="19086" y="1889"/>
                </a:lnTo>
                <a:lnTo>
                  <a:pt x="17740" y="327"/>
                </a:lnTo>
                <a:lnTo>
                  <a:pt x="15187" y="0"/>
                </a:lnTo>
                <a:lnTo>
                  <a:pt x="12485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5059231" y="5851062"/>
            <a:ext cx="45657" cy="82421"/>
          </a:xfrm>
          <a:custGeom>
            <a:avLst/>
            <a:gdLst/>
            <a:ahLst/>
            <a:cxnLst/>
            <a:rect l="l" t="t" r="r" b="b"/>
            <a:pathLst>
              <a:path w="45657" h="82421">
                <a:moveTo>
                  <a:pt x="35927" y="49552"/>
                </a:moveTo>
                <a:lnTo>
                  <a:pt x="35927" y="80592"/>
                </a:lnTo>
                <a:lnTo>
                  <a:pt x="37298" y="82104"/>
                </a:lnTo>
                <a:lnTo>
                  <a:pt x="39841" y="82421"/>
                </a:lnTo>
                <a:lnTo>
                  <a:pt x="42558" y="82384"/>
                </a:lnTo>
                <a:lnTo>
                  <a:pt x="45657" y="80592"/>
                </a:lnTo>
                <a:lnTo>
                  <a:pt x="45657" y="44499"/>
                </a:lnTo>
                <a:lnTo>
                  <a:pt x="45337" y="41248"/>
                </a:lnTo>
                <a:lnTo>
                  <a:pt x="44690" y="38555"/>
                </a:lnTo>
                <a:lnTo>
                  <a:pt x="44030" y="35877"/>
                </a:lnTo>
                <a:lnTo>
                  <a:pt x="41478" y="31521"/>
                </a:lnTo>
                <a:lnTo>
                  <a:pt x="38022" y="27924"/>
                </a:lnTo>
                <a:lnTo>
                  <a:pt x="33199" y="25527"/>
                </a:lnTo>
                <a:lnTo>
                  <a:pt x="30224" y="24914"/>
                </a:lnTo>
                <a:lnTo>
                  <a:pt x="23813" y="24914"/>
                </a:lnTo>
                <a:lnTo>
                  <a:pt x="20980" y="25638"/>
                </a:lnTo>
                <a:lnTo>
                  <a:pt x="18147" y="27075"/>
                </a:lnTo>
                <a:lnTo>
                  <a:pt x="15317" y="28497"/>
                </a:lnTo>
                <a:lnTo>
                  <a:pt x="12509" y="30697"/>
                </a:lnTo>
                <a:lnTo>
                  <a:pt x="9726" y="33641"/>
                </a:lnTo>
                <a:lnTo>
                  <a:pt x="9726" y="1893"/>
                </a:lnTo>
                <a:lnTo>
                  <a:pt x="8355" y="316"/>
                </a:lnTo>
                <a:lnTo>
                  <a:pt x="5802" y="0"/>
                </a:lnTo>
                <a:lnTo>
                  <a:pt x="3098" y="35"/>
                </a:lnTo>
                <a:lnTo>
                  <a:pt x="0" y="1893"/>
                </a:lnTo>
                <a:lnTo>
                  <a:pt x="0" y="80592"/>
                </a:lnTo>
                <a:lnTo>
                  <a:pt x="1346" y="82104"/>
                </a:lnTo>
                <a:lnTo>
                  <a:pt x="3887" y="82421"/>
                </a:lnTo>
                <a:lnTo>
                  <a:pt x="6616" y="82384"/>
                </a:lnTo>
                <a:lnTo>
                  <a:pt x="9726" y="80592"/>
                </a:lnTo>
                <a:lnTo>
                  <a:pt x="9726" y="43534"/>
                </a:lnTo>
                <a:lnTo>
                  <a:pt x="12393" y="40192"/>
                </a:lnTo>
                <a:lnTo>
                  <a:pt x="14946" y="37665"/>
                </a:lnTo>
                <a:lnTo>
                  <a:pt x="17373" y="35927"/>
                </a:lnTo>
                <a:lnTo>
                  <a:pt x="22251" y="33334"/>
                </a:lnTo>
                <a:lnTo>
                  <a:pt x="26567" y="33334"/>
                </a:lnTo>
                <a:lnTo>
                  <a:pt x="29655" y="34404"/>
                </a:lnTo>
                <a:lnTo>
                  <a:pt x="32259" y="36128"/>
                </a:lnTo>
                <a:lnTo>
                  <a:pt x="34074" y="38811"/>
                </a:lnTo>
                <a:lnTo>
                  <a:pt x="35228" y="42237"/>
                </a:lnTo>
                <a:lnTo>
                  <a:pt x="35927" y="46518"/>
                </a:lnTo>
                <a:lnTo>
                  <a:pt x="35927" y="495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5118573" y="5875977"/>
            <a:ext cx="48779" cy="58270"/>
          </a:xfrm>
          <a:custGeom>
            <a:avLst/>
            <a:gdLst/>
            <a:ahLst/>
            <a:cxnLst/>
            <a:rect l="l" t="t" r="r" b="b"/>
            <a:pathLst>
              <a:path w="48779" h="58270">
                <a:moveTo>
                  <a:pt x="48779" y="21639"/>
                </a:moveTo>
                <a:lnTo>
                  <a:pt x="48322" y="18403"/>
                </a:lnTo>
                <a:lnTo>
                  <a:pt x="47448" y="15354"/>
                </a:lnTo>
                <a:lnTo>
                  <a:pt x="46558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1" y="3341"/>
                </a:lnTo>
                <a:lnTo>
                  <a:pt x="36079" y="2019"/>
                </a:lnTo>
                <a:lnTo>
                  <a:pt x="33144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8"/>
                </a:lnTo>
                <a:lnTo>
                  <a:pt x="14897" y="2034"/>
                </a:lnTo>
                <a:lnTo>
                  <a:pt x="11746" y="3390"/>
                </a:lnTo>
                <a:lnTo>
                  <a:pt x="9079" y="5335"/>
                </a:lnTo>
                <a:lnTo>
                  <a:pt x="10068" y="23980"/>
                </a:lnTo>
                <a:lnTo>
                  <a:pt x="10515" y="19749"/>
                </a:lnTo>
                <a:lnTo>
                  <a:pt x="11861" y="15775"/>
                </a:lnTo>
                <a:lnTo>
                  <a:pt x="14032" y="12560"/>
                </a:lnTo>
                <a:lnTo>
                  <a:pt x="16786" y="9867"/>
                </a:lnTo>
                <a:lnTo>
                  <a:pt x="20419" y="8053"/>
                </a:lnTo>
                <a:lnTo>
                  <a:pt x="24940" y="7607"/>
                </a:lnTo>
                <a:lnTo>
                  <a:pt x="29653" y="7607"/>
                </a:lnTo>
                <a:lnTo>
                  <a:pt x="33195" y="9053"/>
                </a:lnTo>
                <a:lnTo>
                  <a:pt x="35571" y="11963"/>
                </a:lnTo>
                <a:lnTo>
                  <a:pt x="37973" y="14871"/>
                </a:lnTo>
                <a:lnTo>
                  <a:pt x="39113" y="18886"/>
                </a:lnTo>
                <a:lnTo>
                  <a:pt x="38987" y="23980"/>
                </a:lnTo>
                <a:lnTo>
                  <a:pt x="44982" y="31114"/>
                </a:lnTo>
                <a:lnTo>
                  <a:pt x="48387" y="29502"/>
                </a:lnTo>
                <a:lnTo>
                  <a:pt x="48779" y="26874"/>
                </a:lnTo>
                <a:lnTo>
                  <a:pt x="48779" y="21639"/>
                </a:lnTo>
                <a:close/>
              </a:path>
              <a:path w="48779" h="58270">
                <a:moveTo>
                  <a:pt x="0" y="29401"/>
                </a:moveTo>
                <a:lnTo>
                  <a:pt x="0" y="34199"/>
                </a:lnTo>
                <a:lnTo>
                  <a:pt x="557" y="38404"/>
                </a:lnTo>
                <a:lnTo>
                  <a:pt x="1687" y="42011"/>
                </a:lnTo>
                <a:lnTo>
                  <a:pt x="2829" y="45619"/>
                </a:lnTo>
                <a:lnTo>
                  <a:pt x="4521" y="48629"/>
                </a:lnTo>
                <a:lnTo>
                  <a:pt x="9003" y="53417"/>
                </a:lnTo>
                <a:lnTo>
                  <a:pt x="11757" y="55231"/>
                </a:lnTo>
                <a:lnTo>
                  <a:pt x="15036" y="56451"/>
                </a:lnTo>
                <a:lnTo>
                  <a:pt x="18323" y="57657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89"/>
                </a:lnTo>
                <a:lnTo>
                  <a:pt x="35812" y="57340"/>
                </a:lnTo>
                <a:lnTo>
                  <a:pt x="39458" y="56451"/>
                </a:lnTo>
                <a:lnTo>
                  <a:pt x="43585" y="54989"/>
                </a:lnTo>
                <a:lnTo>
                  <a:pt x="46379" y="52171"/>
                </a:lnTo>
                <a:lnTo>
                  <a:pt x="46534" y="49428"/>
                </a:lnTo>
                <a:lnTo>
                  <a:pt x="44460" y="46367"/>
                </a:lnTo>
                <a:lnTo>
                  <a:pt x="41897" y="47409"/>
                </a:lnTo>
                <a:lnTo>
                  <a:pt x="39268" y="48373"/>
                </a:lnTo>
                <a:lnTo>
                  <a:pt x="36128" y="49338"/>
                </a:lnTo>
                <a:lnTo>
                  <a:pt x="32180" y="50176"/>
                </a:lnTo>
                <a:lnTo>
                  <a:pt x="27406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81" y="48106"/>
                </a:lnTo>
                <a:lnTo>
                  <a:pt x="13906" y="45137"/>
                </a:lnTo>
                <a:lnTo>
                  <a:pt x="11541" y="41414"/>
                </a:lnTo>
                <a:lnTo>
                  <a:pt x="10360" y="36701"/>
                </a:lnTo>
                <a:lnTo>
                  <a:pt x="10068" y="34063"/>
                </a:lnTo>
                <a:lnTo>
                  <a:pt x="10068" y="31114"/>
                </a:lnTo>
                <a:lnTo>
                  <a:pt x="44982" y="31114"/>
                </a:lnTo>
                <a:lnTo>
                  <a:pt x="38987" y="23980"/>
                </a:lnTo>
                <a:lnTo>
                  <a:pt x="10068" y="23980"/>
                </a:lnTo>
                <a:lnTo>
                  <a:pt x="9079" y="5335"/>
                </a:lnTo>
                <a:lnTo>
                  <a:pt x="6857" y="7862"/>
                </a:lnTo>
                <a:lnTo>
                  <a:pt x="4632" y="10415"/>
                </a:lnTo>
                <a:lnTo>
                  <a:pt x="2933" y="13489"/>
                </a:lnTo>
                <a:lnTo>
                  <a:pt x="1752" y="17122"/>
                </a:lnTo>
                <a:lnTo>
                  <a:pt x="582" y="20750"/>
                </a:lnTo>
                <a:lnTo>
                  <a:pt x="0" y="24839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5176828" y="5899377"/>
            <a:ext cx="28817" cy="8064"/>
          </a:xfrm>
          <a:custGeom>
            <a:avLst/>
            <a:gdLst/>
            <a:ahLst/>
            <a:cxnLst/>
            <a:rect l="l" t="t" r="r" b="b"/>
            <a:pathLst>
              <a:path w="28817" h="8064">
                <a:moveTo>
                  <a:pt x="28817" y="4000"/>
                </a:moveTo>
                <a:lnTo>
                  <a:pt x="28764" y="2628"/>
                </a:lnTo>
                <a:lnTo>
                  <a:pt x="26758" y="0"/>
                </a:lnTo>
                <a:lnTo>
                  <a:pt x="2120" y="0"/>
                </a:lnTo>
                <a:lnTo>
                  <a:pt x="0" y="2513"/>
                </a:lnTo>
                <a:lnTo>
                  <a:pt x="0" y="5486"/>
                </a:lnTo>
                <a:lnTo>
                  <a:pt x="2120" y="8064"/>
                </a:lnTo>
                <a:lnTo>
                  <a:pt x="26758" y="8064"/>
                </a:lnTo>
                <a:lnTo>
                  <a:pt x="28638" y="6592"/>
                </a:lnTo>
                <a:lnTo>
                  <a:pt x="28817" y="40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5215021" y="5875989"/>
            <a:ext cx="43549" cy="58251"/>
          </a:xfrm>
          <a:custGeom>
            <a:avLst/>
            <a:gdLst/>
            <a:ahLst/>
            <a:cxnLst/>
            <a:rect l="l" t="t" r="r" b="b"/>
            <a:pathLst>
              <a:path w="43549" h="58251">
                <a:moveTo>
                  <a:pt x="1320" y="48944"/>
                </a:moveTo>
                <a:lnTo>
                  <a:pt x="3441" y="52638"/>
                </a:lnTo>
                <a:lnTo>
                  <a:pt x="6630" y="55396"/>
                </a:lnTo>
                <a:lnTo>
                  <a:pt x="10821" y="57174"/>
                </a:lnTo>
                <a:lnTo>
                  <a:pt x="15595" y="58251"/>
                </a:lnTo>
                <a:lnTo>
                  <a:pt x="21563" y="58251"/>
                </a:lnTo>
                <a:lnTo>
                  <a:pt x="24588" y="57577"/>
                </a:lnTo>
                <a:lnTo>
                  <a:pt x="27420" y="56194"/>
                </a:lnTo>
                <a:lnTo>
                  <a:pt x="31482" y="45439"/>
                </a:lnTo>
                <a:lnTo>
                  <a:pt x="27014" y="48704"/>
                </a:lnTo>
                <a:lnTo>
                  <a:pt x="22477" y="50659"/>
                </a:lnTo>
                <a:lnTo>
                  <a:pt x="16765" y="50659"/>
                </a:lnTo>
                <a:lnTo>
                  <a:pt x="12574" y="48206"/>
                </a:lnTo>
                <a:lnTo>
                  <a:pt x="9958" y="44397"/>
                </a:lnTo>
                <a:lnTo>
                  <a:pt x="9348" y="27416"/>
                </a:lnTo>
                <a:lnTo>
                  <a:pt x="7073" y="28864"/>
                </a:lnTo>
                <a:lnTo>
                  <a:pt x="3049" y="32139"/>
                </a:lnTo>
                <a:lnTo>
                  <a:pt x="608" y="36535"/>
                </a:lnTo>
                <a:lnTo>
                  <a:pt x="0" y="39138"/>
                </a:lnTo>
                <a:lnTo>
                  <a:pt x="0" y="44664"/>
                </a:lnTo>
                <a:lnTo>
                  <a:pt x="1320" y="48944"/>
                </a:lnTo>
                <a:close/>
              </a:path>
              <a:path w="43549" h="58251">
                <a:moveTo>
                  <a:pt x="37515" y="57426"/>
                </a:moveTo>
                <a:lnTo>
                  <a:pt x="40424" y="57491"/>
                </a:lnTo>
                <a:lnTo>
                  <a:pt x="43549" y="55723"/>
                </a:lnTo>
                <a:lnTo>
                  <a:pt x="43549" y="16659"/>
                </a:lnTo>
                <a:lnTo>
                  <a:pt x="43153" y="13776"/>
                </a:lnTo>
                <a:lnTo>
                  <a:pt x="41669" y="8837"/>
                </a:lnTo>
                <a:lnTo>
                  <a:pt x="38836" y="5090"/>
                </a:lnTo>
                <a:lnTo>
                  <a:pt x="35013" y="2145"/>
                </a:lnTo>
                <a:lnTo>
                  <a:pt x="32345" y="1291"/>
                </a:lnTo>
                <a:lnTo>
                  <a:pt x="29682" y="427"/>
                </a:lnTo>
                <a:lnTo>
                  <a:pt x="26427" y="0"/>
                </a:lnTo>
                <a:lnTo>
                  <a:pt x="20587" y="0"/>
                </a:lnTo>
                <a:lnTo>
                  <a:pt x="16559" y="543"/>
                </a:lnTo>
                <a:lnTo>
                  <a:pt x="12711" y="1395"/>
                </a:lnTo>
                <a:lnTo>
                  <a:pt x="9320" y="2537"/>
                </a:lnTo>
                <a:lnTo>
                  <a:pt x="6540" y="3844"/>
                </a:lnTo>
                <a:lnTo>
                  <a:pt x="2933" y="6703"/>
                </a:lnTo>
                <a:lnTo>
                  <a:pt x="2592" y="9585"/>
                </a:lnTo>
                <a:lnTo>
                  <a:pt x="3100" y="12419"/>
                </a:lnTo>
                <a:lnTo>
                  <a:pt x="5727" y="13092"/>
                </a:lnTo>
                <a:lnTo>
                  <a:pt x="8837" y="11314"/>
                </a:lnTo>
                <a:lnTo>
                  <a:pt x="11722" y="9942"/>
                </a:lnTo>
                <a:lnTo>
                  <a:pt x="15292" y="8747"/>
                </a:lnTo>
                <a:lnTo>
                  <a:pt x="19342" y="7898"/>
                </a:lnTo>
                <a:lnTo>
                  <a:pt x="23978" y="7898"/>
                </a:lnTo>
                <a:lnTo>
                  <a:pt x="27396" y="8686"/>
                </a:lnTo>
                <a:lnTo>
                  <a:pt x="30175" y="10003"/>
                </a:lnTo>
                <a:lnTo>
                  <a:pt x="32792" y="13384"/>
                </a:lnTo>
                <a:lnTo>
                  <a:pt x="33656" y="16520"/>
                </a:lnTo>
                <a:lnTo>
                  <a:pt x="33872" y="20382"/>
                </a:lnTo>
                <a:lnTo>
                  <a:pt x="33872" y="24497"/>
                </a:lnTo>
                <a:lnTo>
                  <a:pt x="22453" y="24497"/>
                </a:lnTo>
                <a:lnTo>
                  <a:pt x="18745" y="24875"/>
                </a:lnTo>
                <a:lnTo>
                  <a:pt x="15444" y="25587"/>
                </a:lnTo>
                <a:lnTo>
                  <a:pt x="12142" y="26325"/>
                </a:lnTo>
                <a:lnTo>
                  <a:pt x="9348" y="27416"/>
                </a:lnTo>
                <a:lnTo>
                  <a:pt x="9958" y="44397"/>
                </a:lnTo>
                <a:lnTo>
                  <a:pt x="9958" y="41640"/>
                </a:lnTo>
                <a:lnTo>
                  <a:pt x="10262" y="38616"/>
                </a:lnTo>
                <a:lnTo>
                  <a:pt x="12444" y="35074"/>
                </a:lnTo>
                <a:lnTo>
                  <a:pt x="15022" y="33310"/>
                </a:lnTo>
                <a:lnTo>
                  <a:pt x="18619" y="32190"/>
                </a:lnTo>
                <a:lnTo>
                  <a:pt x="22899" y="31506"/>
                </a:lnTo>
                <a:lnTo>
                  <a:pt x="33872" y="31506"/>
                </a:lnTo>
                <a:lnTo>
                  <a:pt x="33872" y="42771"/>
                </a:lnTo>
                <a:lnTo>
                  <a:pt x="31482" y="45439"/>
                </a:lnTo>
                <a:lnTo>
                  <a:pt x="27420" y="56194"/>
                </a:lnTo>
                <a:lnTo>
                  <a:pt x="30275" y="54823"/>
                </a:lnTo>
                <a:lnTo>
                  <a:pt x="32853" y="52905"/>
                </a:lnTo>
                <a:lnTo>
                  <a:pt x="35178" y="50417"/>
                </a:lnTo>
                <a:lnTo>
                  <a:pt x="35178" y="55723"/>
                </a:lnTo>
                <a:lnTo>
                  <a:pt x="37515" y="57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5276408" y="5875989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975" y="57020"/>
                </a:moveTo>
                <a:lnTo>
                  <a:pt x="3884" y="57491"/>
                </a:lnTo>
                <a:lnTo>
                  <a:pt x="6616" y="57452"/>
                </a:lnTo>
                <a:lnTo>
                  <a:pt x="9712" y="55662"/>
                </a:lnTo>
                <a:lnTo>
                  <a:pt x="9712" y="20786"/>
                </a:lnTo>
                <a:lnTo>
                  <a:pt x="11098" y="18629"/>
                </a:lnTo>
                <a:lnTo>
                  <a:pt x="13486" y="15313"/>
                </a:lnTo>
                <a:lnTo>
                  <a:pt x="15721" y="12621"/>
                </a:lnTo>
                <a:lnTo>
                  <a:pt x="18782" y="10158"/>
                </a:lnTo>
                <a:lnTo>
                  <a:pt x="21639" y="9179"/>
                </a:lnTo>
                <a:lnTo>
                  <a:pt x="24904" y="9420"/>
                </a:lnTo>
                <a:lnTo>
                  <a:pt x="27914" y="10270"/>
                </a:lnTo>
                <a:lnTo>
                  <a:pt x="30885" y="8887"/>
                </a:lnTo>
                <a:lnTo>
                  <a:pt x="30949" y="3973"/>
                </a:lnTo>
                <a:lnTo>
                  <a:pt x="28954" y="938"/>
                </a:lnTo>
                <a:lnTo>
                  <a:pt x="26327" y="251"/>
                </a:lnTo>
                <a:lnTo>
                  <a:pt x="23785" y="0"/>
                </a:lnTo>
                <a:lnTo>
                  <a:pt x="21005" y="135"/>
                </a:lnTo>
                <a:lnTo>
                  <a:pt x="17626" y="1256"/>
                </a:lnTo>
                <a:lnTo>
                  <a:pt x="14147" y="3844"/>
                </a:lnTo>
                <a:lnTo>
                  <a:pt x="11592" y="6511"/>
                </a:lnTo>
                <a:lnTo>
                  <a:pt x="8773" y="10360"/>
                </a:lnTo>
                <a:lnTo>
                  <a:pt x="8773" y="2653"/>
                </a:lnTo>
                <a:lnTo>
                  <a:pt x="8557" y="1852"/>
                </a:lnTo>
                <a:lnTo>
                  <a:pt x="5994" y="849"/>
                </a:lnTo>
                <a:lnTo>
                  <a:pt x="2780" y="849"/>
                </a:lnTo>
                <a:lnTo>
                  <a:pt x="0" y="2653"/>
                </a:lnTo>
                <a:lnTo>
                  <a:pt x="0" y="55662"/>
                </a:lnTo>
                <a:lnTo>
                  <a:pt x="975" y="57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5309967" y="5862610"/>
            <a:ext cx="34645" cy="71513"/>
          </a:xfrm>
          <a:custGeom>
            <a:avLst/>
            <a:gdLst/>
            <a:ahLst/>
            <a:cxnLst/>
            <a:rect l="l" t="t" r="r" b="b"/>
            <a:pathLst>
              <a:path w="34645" h="71513">
                <a:moveTo>
                  <a:pt x="12470" y="35"/>
                </a:moveTo>
                <a:lnTo>
                  <a:pt x="9373" y="1889"/>
                </a:lnTo>
                <a:lnTo>
                  <a:pt x="9373" y="14490"/>
                </a:lnTo>
                <a:lnTo>
                  <a:pt x="1410" y="14565"/>
                </a:lnTo>
                <a:lnTo>
                  <a:pt x="50" y="17183"/>
                </a:lnTo>
                <a:lnTo>
                  <a:pt x="0" y="19961"/>
                </a:lnTo>
                <a:lnTo>
                  <a:pt x="1954" y="22553"/>
                </a:lnTo>
                <a:lnTo>
                  <a:pt x="9373" y="22553"/>
                </a:lnTo>
                <a:lnTo>
                  <a:pt x="9373" y="56617"/>
                </a:lnTo>
                <a:lnTo>
                  <a:pt x="9651" y="59270"/>
                </a:lnTo>
                <a:lnTo>
                  <a:pt x="10223" y="61531"/>
                </a:lnTo>
                <a:lnTo>
                  <a:pt x="11710" y="65656"/>
                </a:lnTo>
                <a:lnTo>
                  <a:pt x="14224" y="68591"/>
                </a:lnTo>
                <a:lnTo>
                  <a:pt x="17805" y="70434"/>
                </a:lnTo>
                <a:lnTo>
                  <a:pt x="22125" y="71513"/>
                </a:lnTo>
                <a:lnTo>
                  <a:pt x="25768" y="71513"/>
                </a:lnTo>
                <a:lnTo>
                  <a:pt x="28486" y="71233"/>
                </a:lnTo>
                <a:lnTo>
                  <a:pt x="31662" y="70495"/>
                </a:lnTo>
                <a:lnTo>
                  <a:pt x="34405" y="67867"/>
                </a:lnTo>
                <a:lnTo>
                  <a:pt x="34645" y="65149"/>
                </a:lnTo>
                <a:lnTo>
                  <a:pt x="34645" y="64439"/>
                </a:lnTo>
                <a:lnTo>
                  <a:pt x="32233" y="61822"/>
                </a:lnTo>
                <a:lnTo>
                  <a:pt x="29627" y="62777"/>
                </a:lnTo>
                <a:lnTo>
                  <a:pt x="26506" y="63219"/>
                </a:lnTo>
                <a:lnTo>
                  <a:pt x="23738" y="63219"/>
                </a:lnTo>
                <a:lnTo>
                  <a:pt x="21794" y="62279"/>
                </a:lnTo>
                <a:lnTo>
                  <a:pt x="19634" y="58546"/>
                </a:lnTo>
                <a:lnTo>
                  <a:pt x="19086" y="55789"/>
                </a:lnTo>
                <a:lnTo>
                  <a:pt x="19086" y="22553"/>
                </a:lnTo>
                <a:lnTo>
                  <a:pt x="33299" y="22553"/>
                </a:lnTo>
                <a:lnTo>
                  <a:pt x="34645" y="19961"/>
                </a:lnTo>
                <a:lnTo>
                  <a:pt x="34606" y="17183"/>
                </a:lnTo>
                <a:lnTo>
                  <a:pt x="32702" y="14490"/>
                </a:lnTo>
                <a:lnTo>
                  <a:pt x="19086" y="14490"/>
                </a:lnTo>
                <a:lnTo>
                  <a:pt x="19086" y="1889"/>
                </a:lnTo>
                <a:lnTo>
                  <a:pt x="17740" y="327"/>
                </a:lnTo>
                <a:lnTo>
                  <a:pt x="15187" y="0"/>
                </a:lnTo>
                <a:lnTo>
                  <a:pt x="12470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5378457" y="5876809"/>
            <a:ext cx="80056" cy="56667"/>
          </a:xfrm>
          <a:custGeom>
            <a:avLst/>
            <a:gdLst/>
            <a:ahLst/>
            <a:cxnLst/>
            <a:rect l="l" t="t" r="r" b="b"/>
            <a:pathLst>
              <a:path w="80056" h="56667">
                <a:moveTo>
                  <a:pt x="533" y="4179"/>
                </a:moveTo>
                <a:lnTo>
                  <a:pt x="16027" y="54546"/>
                </a:lnTo>
                <a:lnTo>
                  <a:pt x="17650" y="56200"/>
                </a:lnTo>
                <a:lnTo>
                  <a:pt x="20307" y="56628"/>
                </a:lnTo>
                <a:lnTo>
                  <a:pt x="23698" y="56667"/>
                </a:lnTo>
                <a:lnTo>
                  <a:pt x="26287" y="56516"/>
                </a:lnTo>
                <a:lnTo>
                  <a:pt x="29156" y="54546"/>
                </a:lnTo>
                <a:lnTo>
                  <a:pt x="39484" y="16076"/>
                </a:lnTo>
                <a:lnTo>
                  <a:pt x="39711" y="16076"/>
                </a:lnTo>
                <a:lnTo>
                  <a:pt x="50831" y="54546"/>
                </a:lnTo>
                <a:lnTo>
                  <a:pt x="52458" y="56200"/>
                </a:lnTo>
                <a:lnTo>
                  <a:pt x="55266" y="56628"/>
                </a:lnTo>
                <a:lnTo>
                  <a:pt x="58668" y="56667"/>
                </a:lnTo>
                <a:lnTo>
                  <a:pt x="61235" y="56516"/>
                </a:lnTo>
                <a:lnTo>
                  <a:pt x="63914" y="54546"/>
                </a:lnTo>
                <a:lnTo>
                  <a:pt x="79535" y="4179"/>
                </a:lnTo>
                <a:lnTo>
                  <a:pt x="80056" y="1703"/>
                </a:lnTo>
                <a:lnTo>
                  <a:pt x="79152" y="356"/>
                </a:lnTo>
                <a:lnTo>
                  <a:pt x="76474" y="0"/>
                </a:lnTo>
                <a:lnTo>
                  <a:pt x="73018" y="90"/>
                </a:lnTo>
                <a:lnTo>
                  <a:pt x="70275" y="1893"/>
                </a:lnTo>
                <a:lnTo>
                  <a:pt x="57664" y="45594"/>
                </a:lnTo>
                <a:lnTo>
                  <a:pt x="57499" y="45594"/>
                </a:lnTo>
                <a:lnTo>
                  <a:pt x="44841" y="1764"/>
                </a:lnTo>
                <a:lnTo>
                  <a:pt x="43726" y="380"/>
                </a:lnTo>
                <a:lnTo>
                  <a:pt x="40892" y="0"/>
                </a:lnTo>
                <a:lnTo>
                  <a:pt x="37551" y="90"/>
                </a:lnTo>
                <a:lnTo>
                  <a:pt x="34937" y="1893"/>
                </a:lnTo>
                <a:lnTo>
                  <a:pt x="23213" y="45594"/>
                </a:lnTo>
                <a:lnTo>
                  <a:pt x="22985" y="45594"/>
                </a:lnTo>
                <a:lnTo>
                  <a:pt x="10199" y="1893"/>
                </a:lnTo>
                <a:lnTo>
                  <a:pt x="8661" y="255"/>
                </a:lnTo>
                <a:lnTo>
                  <a:pt x="5929" y="0"/>
                </a:lnTo>
                <a:lnTo>
                  <a:pt x="3161" y="13"/>
                </a:lnTo>
                <a:lnTo>
                  <a:pt x="0" y="1360"/>
                </a:lnTo>
                <a:lnTo>
                  <a:pt x="533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5465728" y="5875977"/>
            <a:ext cx="53025" cy="58270"/>
          </a:xfrm>
          <a:custGeom>
            <a:avLst/>
            <a:gdLst/>
            <a:ahLst/>
            <a:cxnLst/>
            <a:rect l="l" t="t" r="r" b="b"/>
            <a:pathLst>
              <a:path w="53025" h="58270">
                <a:moveTo>
                  <a:pt x="521" y="38113"/>
                </a:moveTo>
                <a:lnTo>
                  <a:pt x="1588" y="41659"/>
                </a:lnTo>
                <a:lnTo>
                  <a:pt x="2656" y="45187"/>
                </a:lnTo>
                <a:lnTo>
                  <a:pt x="4255" y="48196"/>
                </a:lnTo>
                <a:lnTo>
                  <a:pt x="8586" y="53150"/>
                </a:lnTo>
                <a:lnTo>
                  <a:pt x="11278" y="55030"/>
                </a:lnTo>
                <a:lnTo>
                  <a:pt x="10886" y="37174"/>
                </a:lnTo>
                <a:lnTo>
                  <a:pt x="10350" y="34635"/>
                </a:lnTo>
                <a:lnTo>
                  <a:pt x="10073" y="31903"/>
                </a:lnTo>
                <a:lnTo>
                  <a:pt x="10073" y="25960"/>
                </a:lnTo>
                <a:lnTo>
                  <a:pt x="10389" y="23180"/>
                </a:lnTo>
                <a:lnTo>
                  <a:pt x="11049" y="20628"/>
                </a:lnTo>
                <a:lnTo>
                  <a:pt x="11711" y="18072"/>
                </a:lnTo>
                <a:lnTo>
                  <a:pt x="12701" y="15864"/>
                </a:lnTo>
                <a:lnTo>
                  <a:pt x="15408" y="12128"/>
                </a:lnTo>
                <a:lnTo>
                  <a:pt x="19202" y="9665"/>
                </a:lnTo>
                <a:lnTo>
                  <a:pt x="23764" y="8143"/>
                </a:lnTo>
                <a:lnTo>
                  <a:pt x="29794" y="8143"/>
                </a:lnTo>
                <a:lnTo>
                  <a:pt x="32400" y="8700"/>
                </a:lnTo>
                <a:lnTo>
                  <a:pt x="36601" y="10937"/>
                </a:lnTo>
                <a:lnTo>
                  <a:pt x="39499" y="14378"/>
                </a:lnTo>
                <a:lnTo>
                  <a:pt x="41620" y="18543"/>
                </a:lnTo>
                <a:lnTo>
                  <a:pt x="42152" y="21095"/>
                </a:lnTo>
                <a:lnTo>
                  <a:pt x="42674" y="23662"/>
                </a:lnTo>
                <a:lnTo>
                  <a:pt x="42941" y="26356"/>
                </a:lnTo>
                <a:lnTo>
                  <a:pt x="42941" y="32284"/>
                </a:lnTo>
                <a:lnTo>
                  <a:pt x="42635" y="35104"/>
                </a:lnTo>
                <a:lnTo>
                  <a:pt x="42001" y="37645"/>
                </a:lnTo>
                <a:lnTo>
                  <a:pt x="41365" y="40198"/>
                </a:lnTo>
                <a:lnTo>
                  <a:pt x="40374" y="42407"/>
                </a:lnTo>
                <a:lnTo>
                  <a:pt x="37670" y="46090"/>
                </a:lnTo>
                <a:lnTo>
                  <a:pt x="33848" y="48541"/>
                </a:lnTo>
                <a:lnTo>
                  <a:pt x="29276" y="50090"/>
                </a:lnTo>
                <a:lnTo>
                  <a:pt x="30406" y="58270"/>
                </a:lnTo>
                <a:lnTo>
                  <a:pt x="34330" y="57532"/>
                </a:lnTo>
                <a:lnTo>
                  <a:pt x="37731" y="56059"/>
                </a:lnTo>
                <a:lnTo>
                  <a:pt x="41123" y="54587"/>
                </a:lnTo>
                <a:lnTo>
                  <a:pt x="43955" y="52542"/>
                </a:lnTo>
                <a:lnTo>
                  <a:pt x="46217" y="49899"/>
                </a:lnTo>
                <a:lnTo>
                  <a:pt x="48478" y="47271"/>
                </a:lnTo>
                <a:lnTo>
                  <a:pt x="50166" y="44146"/>
                </a:lnTo>
                <a:lnTo>
                  <a:pt x="51311" y="40514"/>
                </a:lnTo>
                <a:lnTo>
                  <a:pt x="52452" y="36882"/>
                </a:lnTo>
                <a:lnTo>
                  <a:pt x="53025" y="32892"/>
                </a:lnTo>
                <a:lnTo>
                  <a:pt x="53025" y="24145"/>
                </a:lnTo>
                <a:lnTo>
                  <a:pt x="52477" y="20156"/>
                </a:lnTo>
                <a:lnTo>
                  <a:pt x="51398" y="16625"/>
                </a:lnTo>
                <a:lnTo>
                  <a:pt x="50317" y="13082"/>
                </a:lnTo>
                <a:lnTo>
                  <a:pt x="48694" y="10072"/>
                </a:lnTo>
                <a:lnTo>
                  <a:pt x="44373" y="5133"/>
                </a:lnTo>
                <a:lnTo>
                  <a:pt x="41669" y="3239"/>
                </a:lnTo>
                <a:lnTo>
                  <a:pt x="38445" y="1958"/>
                </a:lnTo>
                <a:lnTo>
                  <a:pt x="35204" y="647"/>
                </a:lnTo>
                <a:lnTo>
                  <a:pt x="31410" y="0"/>
                </a:lnTo>
                <a:lnTo>
                  <a:pt x="22533" y="0"/>
                </a:lnTo>
                <a:lnTo>
                  <a:pt x="18580" y="737"/>
                </a:lnTo>
                <a:lnTo>
                  <a:pt x="15193" y="2185"/>
                </a:lnTo>
                <a:lnTo>
                  <a:pt x="11826" y="3632"/>
                </a:lnTo>
                <a:lnTo>
                  <a:pt x="9008" y="5676"/>
                </a:lnTo>
                <a:lnTo>
                  <a:pt x="6747" y="8319"/>
                </a:lnTo>
                <a:lnTo>
                  <a:pt x="4497" y="10947"/>
                </a:lnTo>
                <a:lnTo>
                  <a:pt x="2794" y="14086"/>
                </a:lnTo>
                <a:lnTo>
                  <a:pt x="1677" y="17719"/>
                </a:lnTo>
                <a:lnTo>
                  <a:pt x="562" y="21351"/>
                </a:lnTo>
                <a:lnTo>
                  <a:pt x="0" y="25312"/>
                </a:lnTo>
                <a:lnTo>
                  <a:pt x="0" y="34113"/>
                </a:lnTo>
                <a:lnTo>
                  <a:pt x="521" y="38113"/>
                </a:lnTo>
                <a:close/>
              </a:path>
              <a:path w="53025" h="58270">
                <a:moveTo>
                  <a:pt x="13550" y="43865"/>
                </a:moveTo>
                <a:lnTo>
                  <a:pt x="11419" y="39725"/>
                </a:lnTo>
                <a:lnTo>
                  <a:pt x="10886" y="37174"/>
                </a:lnTo>
                <a:lnTo>
                  <a:pt x="11278" y="55030"/>
                </a:lnTo>
                <a:lnTo>
                  <a:pt x="14530" y="56325"/>
                </a:lnTo>
                <a:lnTo>
                  <a:pt x="17769" y="57621"/>
                </a:lnTo>
                <a:lnTo>
                  <a:pt x="21553" y="58270"/>
                </a:lnTo>
                <a:lnTo>
                  <a:pt x="30406" y="58270"/>
                </a:lnTo>
                <a:lnTo>
                  <a:pt x="29276" y="50090"/>
                </a:lnTo>
                <a:lnTo>
                  <a:pt x="23293" y="50090"/>
                </a:lnTo>
                <a:lnTo>
                  <a:pt x="20679" y="49532"/>
                </a:lnTo>
                <a:lnTo>
                  <a:pt x="16474" y="47282"/>
                </a:lnTo>
                <a:lnTo>
                  <a:pt x="13550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5532944" y="5875989"/>
            <a:ext cx="30952" cy="57491"/>
          </a:xfrm>
          <a:custGeom>
            <a:avLst/>
            <a:gdLst/>
            <a:ahLst/>
            <a:cxnLst/>
            <a:rect l="l" t="t" r="r" b="b"/>
            <a:pathLst>
              <a:path w="30952" h="57491">
                <a:moveTo>
                  <a:pt x="969" y="57020"/>
                </a:moveTo>
                <a:lnTo>
                  <a:pt x="3873" y="57491"/>
                </a:lnTo>
                <a:lnTo>
                  <a:pt x="6616" y="57452"/>
                </a:lnTo>
                <a:lnTo>
                  <a:pt x="9716" y="55662"/>
                </a:lnTo>
                <a:lnTo>
                  <a:pt x="9716" y="20786"/>
                </a:lnTo>
                <a:lnTo>
                  <a:pt x="11102" y="18629"/>
                </a:lnTo>
                <a:lnTo>
                  <a:pt x="13489" y="15313"/>
                </a:lnTo>
                <a:lnTo>
                  <a:pt x="15711" y="12621"/>
                </a:lnTo>
                <a:lnTo>
                  <a:pt x="18784" y="10158"/>
                </a:lnTo>
                <a:lnTo>
                  <a:pt x="21643" y="9179"/>
                </a:lnTo>
                <a:lnTo>
                  <a:pt x="24904" y="9420"/>
                </a:lnTo>
                <a:lnTo>
                  <a:pt x="27914" y="10270"/>
                </a:lnTo>
                <a:lnTo>
                  <a:pt x="30887" y="8887"/>
                </a:lnTo>
                <a:lnTo>
                  <a:pt x="30952" y="3973"/>
                </a:lnTo>
                <a:lnTo>
                  <a:pt x="28958" y="938"/>
                </a:lnTo>
                <a:lnTo>
                  <a:pt x="26330" y="251"/>
                </a:lnTo>
                <a:lnTo>
                  <a:pt x="23774" y="0"/>
                </a:lnTo>
                <a:lnTo>
                  <a:pt x="20995" y="135"/>
                </a:lnTo>
                <a:lnTo>
                  <a:pt x="17628" y="1256"/>
                </a:lnTo>
                <a:lnTo>
                  <a:pt x="14147" y="3844"/>
                </a:lnTo>
                <a:lnTo>
                  <a:pt x="11596" y="6511"/>
                </a:lnTo>
                <a:lnTo>
                  <a:pt x="8776" y="10360"/>
                </a:lnTo>
                <a:lnTo>
                  <a:pt x="8776" y="2653"/>
                </a:lnTo>
                <a:lnTo>
                  <a:pt x="8561" y="1852"/>
                </a:lnTo>
                <a:lnTo>
                  <a:pt x="5998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2"/>
                </a:lnTo>
                <a:lnTo>
                  <a:pt x="969" y="57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5574845" y="5851062"/>
            <a:ext cx="43534" cy="82410"/>
          </a:xfrm>
          <a:custGeom>
            <a:avLst/>
            <a:gdLst/>
            <a:ahLst/>
            <a:cxnLst/>
            <a:rect l="l" t="t" r="r" b="b"/>
            <a:pathLst>
              <a:path w="43534" h="82410">
                <a:moveTo>
                  <a:pt x="39761" y="30570"/>
                </a:moveTo>
                <a:lnTo>
                  <a:pt x="41046" y="28933"/>
                </a:lnTo>
                <a:lnTo>
                  <a:pt x="40675" y="26276"/>
                </a:lnTo>
                <a:lnTo>
                  <a:pt x="37986" y="25768"/>
                </a:lnTo>
                <a:lnTo>
                  <a:pt x="35243" y="25756"/>
                </a:lnTo>
                <a:lnTo>
                  <a:pt x="32510" y="26009"/>
                </a:lnTo>
                <a:lnTo>
                  <a:pt x="29757" y="27812"/>
                </a:lnTo>
                <a:lnTo>
                  <a:pt x="9726" y="49834"/>
                </a:lnTo>
                <a:lnTo>
                  <a:pt x="9726" y="1893"/>
                </a:lnTo>
                <a:lnTo>
                  <a:pt x="8369" y="316"/>
                </a:lnTo>
                <a:lnTo>
                  <a:pt x="5816" y="0"/>
                </a:lnTo>
                <a:lnTo>
                  <a:pt x="3098" y="39"/>
                </a:lnTo>
                <a:lnTo>
                  <a:pt x="0" y="1893"/>
                </a:lnTo>
                <a:lnTo>
                  <a:pt x="0" y="80596"/>
                </a:lnTo>
                <a:lnTo>
                  <a:pt x="1356" y="82104"/>
                </a:lnTo>
                <a:lnTo>
                  <a:pt x="3897" y="82410"/>
                </a:lnTo>
                <a:lnTo>
                  <a:pt x="6626" y="82384"/>
                </a:lnTo>
                <a:lnTo>
                  <a:pt x="9726" y="80596"/>
                </a:lnTo>
                <a:lnTo>
                  <a:pt x="9726" y="51194"/>
                </a:lnTo>
                <a:lnTo>
                  <a:pt x="32118" y="80531"/>
                </a:lnTo>
                <a:lnTo>
                  <a:pt x="34530" y="82168"/>
                </a:lnTo>
                <a:lnTo>
                  <a:pt x="37363" y="82410"/>
                </a:lnTo>
                <a:lnTo>
                  <a:pt x="40942" y="82309"/>
                </a:lnTo>
                <a:lnTo>
                  <a:pt x="43534" y="80531"/>
                </a:lnTo>
                <a:lnTo>
                  <a:pt x="42127" y="77763"/>
                </a:lnTo>
                <a:lnTo>
                  <a:pt x="20558" y="49784"/>
                </a:lnTo>
                <a:lnTo>
                  <a:pt x="39761" y="305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5656129" y="5925019"/>
            <a:ext cx="29502" cy="58268"/>
          </a:xfrm>
          <a:custGeom>
            <a:avLst/>
            <a:gdLst/>
            <a:ahLst/>
            <a:cxnLst/>
            <a:rect l="l" t="t" r="r" b="b"/>
            <a:pathLst>
              <a:path w="29502" h="58268">
                <a:moveTo>
                  <a:pt x="14987" y="5768"/>
                </a:moveTo>
                <a:lnTo>
                  <a:pt x="17528" y="7275"/>
                </a:lnTo>
                <a:lnTo>
                  <a:pt x="20106" y="8446"/>
                </a:lnTo>
                <a:lnTo>
                  <a:pt x="22773" y="9069"/>
                </a:lnTo>
                <a:lnTo>
                  <a:pt x="25793" y="9234"/>
                </a:lnTo>
                <a:lnTo>
                  <a:pt x="29502" y="266"/>
                </a:lnTo>
                <a:lnTo>
                  <a:pt x="24959" y="849"/>
                </a:lnTo>
                <a:lnTo>
                  <a:pt x="22302" y="849"/>
                </a:lnTo>
                <a:lnTo>
                  <a:pt x="19775" y="0"/>
                </a:lnTo>
                <a:lnTo>
                  <a:pt x="14987" y="5768"/>
                </a:lnTo>
                <a:close/>
              </a:path>
              <a:path w="29502" h="58268">
                <a:moveTo>
                  <a:pt x="25793" y="9234"/>
                </a:moveTo>
                <a:lnTo>
                  <a:pt x="29490" y="9234"/>
                </a:lnTo>
                <a:lnTo>
                  <a:pt x="32767" y="8535"/>
                </a:lnTo>
                <a:lnTo>
                  <a:pt x="35651" y="7139"/>
                </a:lnTo>
                <a:lnTo>
                  <a:pt x="38508" y="5739"/>
                </a:lnTo>
                <a:lnTo>
                  <a:pt x="40920" y="3759"/>
                </a:lnTo>
                <a:lnTo>
                  <a:pt x="42851" y="1196"/>
                </a:lnTo>
                <a:lnTo>
                  <a:pt x="44795" y="-1385"/>
                </a:lnTo>
                <a:lnTo>
                  <a:pt x="46281" y="-4505"/>
                </a:lnTo>
                <a:lnTo>
                  <a:pt x="47282" y="-8204"/>
                </a:lnTo>
                <a:lnTo>
                  <a:pt x="48276" y="-11911"/>
                </a:lnTo>
                <a:lnTo>
                  <a:pt x="48783" y="-16066"/>
                </a:lnTo>
                <a:lnTo>
                  <a:pt x="48783" y="-24547"/>
                </a:lnTo>
                <a:lnTo>
                  <a:pt x="48388" y="-28193"/>
                </a:lnTo>
                <a:lnTo>
                  <a:pt x="47603" y="-31621"/>
                </a:lnTo>
                <a:lnTo>
                  <a:pt x="46814" y="-35063"/>
                </a:lnTo>
                <a:lnTo>
                  <a:pt x="45568" y="-38073"/>
                </a:lnTo>
                <a:lnTo>
                  <a:pt x="43855" y="-40665"/>
                </a:lnTo>
                <a:lnTo>
                  <a:pt x="42152" y="-43257"/>
                </a:lnTo>
                <a:lnTo>
                  <a:pt x="39941" y="-45302"/>
                </a:lnTo>
                <a:lnTo>
                  <a:pt x="37238" y="-46799"/>
                </a:lnTo>
                <a:lnTo>
                  <a:pt x="34519" y="-48296"/>
                </a:lnTo>
                <a:lnTo>
                  <a:pt x="31244" y="-49034"/>
                </a:lnTo>
                <a:lnTo>
                  <a:pt x="27396" y="-49034"/>
                </a:lnTo>
                <a:lnTo>
                  <a:pt x="23954" y="-48830"/>
                </a:lnTo>
                <a:lnTo>
                  <a:pt x="20764" y="-48005"/>
                </a:lnTo>
                <a:lnTo>
                  <a:pt x="17705" y="-46593"/>
                </a:lnTo>
                <a:lnTo>
                  <a:pt x="14685" y="-44764"/>
                </a:lnTo>
                <a:lnTo>
                  <a:pt x="11700" y="-42343"/>
                </a:lnTo>
                <a:lnTo>
                  <a:pt x="8549" y="-39253"/>
                </a:lnTo>
                <a:lnTo>
                  <a:pt x="8549" y="-46381"/>
                </a:lnTo>
                <a:lnTo>
                  <a:pt x="8333" y="-47242"/>
                </a:lnTo>
                <a:lnTo>
                  <a:pt x="5741" y="-48181"/>
                </a:lnTo>
                <a:lnTo>
                  <a:pt x="2797" y="-48181"/>
                </a:lnTo>
                <a:lnTo>
                  <a:pt x="0" y="-46381"/>
                </a:lnTo>
                <a:lnTo>
                  <a:pt x="0" y="27673"/>
                </a:lnTo>
                <a:lnTo>
                  <a:pt x="1346" y="29236"/>
                </a:lnTo>
                <a:lnTo>
                  <a:pt x="3887" y="29552"/>
                </a:lnTo>
                <a:lnTo>
                  <a:pt x="6616" y="29513"/>
                </a:lnTo>
                <a:lnTo>
                  <a:pt x="9730" y="27673"/>
                </a:lnTo>
                <a:lnTo>
                  <a:pt x="9730" y="1155"/>
                </a:lnTo>
                <a:lnTo>
                  <a:pt x="11137" y="2527"/>
                </a:lnTo>
                <a:lnTo>
                  <a:pt x="14987" y="5768"/>
                </a:lnTo>
                <a:lnTo>
                  <a:pt x="19775" y="0"/>
                </a:lnTo>
                <a:lnTo>
                  <a:pt x="14961" y="-3455"/>
                </a:lnTo>
                <a:lnTo>
                  <a:pt x="12409" y="-5957"/>
                </a:lnTo>
                <a:lnTo>
                  <a:pt x="9730" y="-9218"/>
                </a:lnTo>
                <a:lnTo>
                  <a:pt x="9730" y="-30300"/>
                </a:lnTo>
                <a:lnTo>
                  <a:pt x="12726" y="-33846"/>
                </a:lnTo>
                <a:lnTo>
                  <a:pt x="15493" y="-36474"/>
                </a:lnTo>
                <a:lnTo>
                  <a:pt x="18072" y="-38353"/>
                </a:lnTo>
                <a:lnTo>
                  <a:pt x="21808" y="-40106"/>
                </a:lnTo>
                <a:lnTo>
                  <a:pt x="25552" y="-40665"/>
                </a:lnTo>
                <a:lnTo>
                  <a:pt x="30189" y="-40081"/>
                </a:lnTo>
                <a:lnTo>
                  <a:pt x="33591" y="-37730"/>
                </a:lnTo>
                <a:lnTo>
                  <a:pt x="35942" y="-34188"/>
                </a:lnTo>
                <a:lnTo>
                  <a:pt x="37670" y="-29973"/>
                </a:lnTo>
                <a:lnTo>
                  <a:pt x="38494" y="-24918"/>
                </a:lnTo>
                <a:lnTo>
                  <a:pt x="38710" y="-22287"/>
                </a:lnTo>
                <a:lnTo>
                  <a:pt x="38710" y="-19583"/>
                </a:lnTo>
                <a:lnTo>
                  <a:pt x="38444" y="-14644"/>
                </a:lnTo>
                <a:lnTo>
                  <a:pt x="37415" y="-9791"/>
                </a:lnTo>
                <a:lnTo>
                  <a:pt x="35535" y="-5612"/>
                </a:lnTo>
                <a:lnTo>
                  <a:pt x="33022" y="-2084"/>
                </a:lnTo>
                <a:lnTo>
                  <a:pt x="29502" y="266"/>
                </a:lnTo>
                <a:lnTo>
                  <a:pt x="25793" y="9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5719006" y="5875989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32" y="57185"/>
                </a:moveTo>
                <a:lnTo>
                  <a:pt x="3873" y="57491"/>
                </a:lnTo>
                <a:lnTo>
                  <a:pt x="6602" y="57452"/>
                </a:lnTo>
                <a:lnTo>
                  <a:pt x="9701" y="55662"/>
                </a:lnTo>
                <a:lnTo>
                  <a:pt x="9701" y="20786"/>
                </a:lnTo>
                <a:lnTo>
                  <a:pt x="11088" y="18629"/>
                </a:lnTo>
                <a:lnTo>
                  <a:pt x="13474" y="15313"/>
                </a:lnTo>
                <a:lnTo>
                  <a:pt x="15709" y="12621"/>
                </a:lnTo>
                <a:lnTo>
                  <a:pt x="18780" y="10158"/>
                </a:lnTo>
                <a:lnTo>
                  <a:pt x="21629" y="9179"/>
                </a:lnTo>
                <a:lnTo>
                  <a:pt x="24904" y="9420"/>
                </a:lnTo>
                <a:lnTo>
                  <a:pt x="27899" y="10270"/>
                </a:lnTo>
                <a:lnTo>
                  <a:pt x="30873" y="8887"/>
                </a:lnTo>
                <a:lnTo>
                  <a:pt x="30948" y="3973"/>
                </a:lnTo>
                <a:lnTo>
                  <a:pt x="28944" y="938"/>
                </a:lnTo>
                <a:lnTo>
                  <a:pt x="26327" y="251"/>
                </a:lnTo>
                <a:lnTo>
                  <a:pt x="23774" y="0"/>
                </a:lnTo>
                <a:lnTo>
                  <a:pt x="20991" y="135"/>
                </a:lnTo>
                <a:lnTo>
                  <a:pt x="17614" y="1256"/>
                </a:lnTo>
                <a:lnTo>
                  <a:pt x="14133" y="3844"/>
                </a:lnTo>
                <a:lnTo>
                  <a:pt x="11595" y="6511"/>
                </a:lnTo>
                <a:lnTo>
                  <a:pt x="8761" y="10360"/>
                </a:lnTo>
                <a:lnTo>
                  <a:pt x="8761" y="2653"/>
                </a:lnTo>
                <a:lnTo>
                  <a:pt x="8561" y="1852"/>
                </a:lnTo>
                <a:lnTo>
                  <a:pt x="5979" y="849"/>
                </a:lnTo>
                <a:lnTo>
                  <a:pt x="2768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5754024" y="5875977"/>
            <a:ext cx="53019" cy="58270"/>
          </a:xfrm>
          <a:custGeom>
            <a:avLst/>
            <a:gdLst/>
            <a:ahLst/>
            <a:cxnLst/>
            <a:rect l="l" t="t" r="r" b="b"/>
            <a:pathLst>
              <a:path w="53019" h="58270">
                <a:moveTo>
                  <a:pt x="518" y="38113"/>
                </a:moveTo>
                <a:lnTo>
                  <a:pt x="1587" y="41659"/>
                </a:lnTo>
                <a:lnTo>
                  <a:pt x="2637" y="45187"/>
                </a:lnTo>
                <a:lnTo>
                  <a:pt x="4250" y="48196"/>
                </a:lnTo>
                <a:lnTo>
                  <a:pt x="8571" y="53150"/>
                </a:lnTo>
                <a:lnTo>
                  <a:pt x="11275" y="55030"/>
                </a:lnTo>
                <a:lnTo>
                  <a:pt x="10882" y="37174"/>
                </a:lnTo>
                <a:lnTo>
                  <a:pt x="10335" y="34635"/>
                </a:lnTo>
                <a:lnTo>
                  <a:pt x="10068" y="31903"/>
                </a:lnTo>
                <a:lnTo>
                  <a:pt x="10068" y="25960"/>
                </a:lnTo>
                <a:lnTo>
                  <a:pt x="10386" y="23180"/>
                </a:lnTo>
                <a:lnTo>
                  <a:pt x="11047" y="20628"/>
                </a:lnTo>
                <a:lnTo>
                  <a:pt x="11706" y="18072"/>
                </a:lnTo>
                <a:lnTo>
                  <a:pt x="12696" y="15864"/>
                </a:lnTo>
                <a:lnTo>
                  <a:pt x="15389" y="12128"/>
                </a:lnTo>
                <a:lnTo>
                  <a:pt x="19187" y="9665"/>
                </a:lnTo>
                <a:lnTo>
                  <a:pt x="23759" y="8143"/>
                </a:lnTo>
                <a:lnTo>
                  <a:pt x="29778" y="8143"/>
                </a:lnTo>
                <a:lnTo>
                  <a:pt x="32396" y="8700"/>
                </a:lnTo>
                <a:lnTo>
                  <a:pt x="36600" y="10937"/>
                </a:lnTo>
                <a:lnTo>
                  <a:pt x="39494" y="14378"/>
                </a:lnTo>
                <a:lnTo>
                  <a:pt x="41605" y="18543"/>
                </a:lnTo>
                <a:lnTo>
                  <a:pt x="42148" y="21095"/>
                </a:lnTo>
                <a:lnTo>
                  <a:pt x="42670" y="23662"/>
                </a:lnTo>
                <a:lnTo>
                  <a:pt x="42936" y="26356"/>
                </a:lnTo>
                <a:lnTo>
                  <a:pt x="42936" y="32284"/>
                </a:lnTo>
                <a:lnTo>
                  <a:pt x="42630" y="35104"/>
                </a:lnTo>
                <a:lnTo>
                  <a:pt x="41997" y="37645"/>
                </a:lnTo>
                <a:lnTo>
                  <a:pt x="41348" y="40198"/>
                </a:lnTo>
                <a:lnTo>
                  <a:pt x="40369" y="42407"/>
                </a:lnTo>
                <a:lnTo>
                  <a:pt x="37665" y="46090"/>
                </a:lnTo>
                <a:lnTo>
                  <a:pt x="33842" y="48541"/>
                </a:lnTo>
                <a:lnTo>
                  <a:pt x="29270" y="50090"/>
                </a:lnTo>
                <a:lnTo>
                  <a:pt x="30401" y="58270"/>
                </a:lnTo>
                <a:lnTo>
                  <a:pt x="34325" y="57532"/>
                </a:lnTo>
                <a:lnTo>
                  <a:pt x="37730" y="56059"/>
                </a:lnTo>
                <a:lnTo>
                  <a:pt x="41122" y="54587"/>
                </a:lnTo>
                <a:lnTo>
                  <a:pt x="43952" y="52542"/>
                </a:lnTo>
                <a:lnTo>
                  <a:pt x="46212" y="49899"/>
                </a:lnTo>
                <a:lnTo>
                  <a:pt x="48473" y="47271"/>
                </a:lnTo>
                <a:lnTo>
                  <a:pt x="50162" y="44146"/>
                </a:lnTo>
                <a:lnTo>
                  <a:pt x="51306" y="40514"/>
                </a:lnTo>
                <a:lnTo>
                  <a:pt x="52448" y="36882"/>
                </a:lnTo>
                <a:lnTo>
                  <a:pt x="53019" y="32892"/>
                </a:lnTo>
                <a:lnTo>
                  <a:pt x="53019" y="24145"/>
                </a:lnTo>
                <a:lnTo>
                  <a:pt x="52472" y="20156"/>
                </a:lnTo>
                <a:lnTo>
                  <a:pt x="51393" y="16625"/>
                </a:lnTo>
                <a:lnTo>
                  <a:pt x="50316" y="13082"/>
                </a:lnTo>
                <a:lnTo>
                  <a:pt x="48689" y="10072"/>
                </a:lnTo>
                <a:lnTo>
                  <a:pt x="44372" y="5133"/>
                </a:lnTo>
                <a:lnTo>
                  <a:pt x="41666" y="3239"/>
                </a:lnTo>
                <a:lnTo>
                  <a:pt x="38440" y="1958"/>
                </a:lnTo>
                <a:lnTo>
                  <a:pt x="35204" y="647"/>
                </a:lnTo>
                <a:lnTo>
                  <a:pt x="31391" y="0"/>
                </a:lnTo>
                <a:lnTo>
                  <a:pt x="22528" y="0"/>
                </a:lnTo>
                <a:lnTo>
                  <a:pt x="18564" y="737"/>
                </a:lnTo>
                <a:lnTo>
                  <a:pt x="15187" y="2185"/>
                </a:lnTo>
                <a:lnTo>
                  <a:pt x="11822" y="3632"/>
                </a:lnTo>
                <a:lnTo>
                  <a:pt x="8989" y="5676"/>
                </a:lnTo>
                <a:lnTo>
                  <a:pt x="6728" y="8319"/>
                </a:lnTo>
                <a:lnTo>
                  <a:pt x="4481" y="10947"/>
                </a:lnTo>
                <a:lnTo>
                  <a:pt x="2792" y="14086"/>
                </a:lnTo>
                <a:lnTo>
                  <a:pt x="1673" y="17719"/>
                </a:lnTo>
                <a:lnTo>
                  <a:pt x="557" y="21351"/>
                </a:lnTo>
                <a:lnTo>
                  <a:pt x="0" y="25312"/>
                </a:lnTo>
                <a:lnTo>
                  <a:pt x="0" y="34113"/>
                </a:lnTo>
                <a:lnTo>
                  <a:pt x="518" y="38113"/>
                </a:lnTo>
                <a:close/>
              </a:path>
              <a:path w="53019" h="58270">
                <a:moveTo>
                  <a:pt x="13549" y="43865"/>
                </a:moveTo>
                <a:lnTo>
                  <a:pt x="11414" y="39725"/>
                </a:lnTo>
                <a:lnTo>
                  <a:pt x="10882" y="37174"/>
                </a:lnTo>
                <a:lnTo>
                  <a:pt x="11275" y="55030"/>
                </a:lnTo>
                <a:lnTo>
                  <a:pt x="14514" y="56325"/>
                </a:lnTo>
                <a:lnTo>
                  <a:pt x="17766" y="57621"/>
                </a:lnTo>
                <a:lnTo>
                  <a:pt x="21549" y="58270"/>
                </a:lnTo>
                <a:lnTo>
                  <a:pt x="30401" y="58270"/>
                </a:lnTo>
                <a:lnTo>
                  <a:pt x="29270" y="50090"/>
                </a:lnTo>
                <a:lnTo>
                  <a:pt x="23276" y="50090"/>
                </a:lnTo>
                <a:lnTo>
                  <a:pt x="20660" y="49532"/>
                </a:lnTo>
                <a:lnTo>
                  <a:pt x="16469" y="47282"/>
                </a:lnTo>
                <a:lnTo>
                  <a:pt x="13549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5817524" y="5876046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23"/>
                </a:moveTo>
                <a:lnTo>
                  <a:pt x="0" y="34340"/>
                </a:lnTo>
                <a:lnTo>
                  <a:pt x="508" y="38390"/>
                </a:lnTo>
                <a:lnTo>
                  <a:pt x="1548" y="41921"/>
                </a:lnTo>
                <a:lnTo>
                  <a:pt x="2588" y="45427"/>
                </a:lnTo>
                <a:lnTo>
                  <a:pt x="4100" y="48386"/>
                </a:lnTo>
                <a:lnTo>
                  <a:pt x="6094" y="50810"/>
                </a:lnTo>
                <a:lnTo>
                  <a:pt x="10541" y="55065"/>
                </a:lnTo>
                <a:lnTo>
                  <a:pt x="13484" y="56310"/>
                </a:lnTo>
                <a:lnTo>
                  <a:pt x="16433" y="57567"/>
                </a:lnTo>
                <a:lnTo>
                  <a:pt x="19810" y="58205"/>
                </a:lnTo>
                <a:lnTo>
                  <a:pt x="23608" y="58205"/>
                </a:lnTo>
                <a:lnTo>
                  <a:pt x="27251" y="58025"/>
                </a:lnTo>
                <a:lnTo>
                  <a:pt x="30707" y="57326"/>
                </a:lnTo>
                <a:lnTo>
                  <a:pt x="33782" y="56286"/>
                </a:lnTo>
                <a:lnTo>
                  <a:pt x="36576" y="55065"/>
                </a:lnTo>
                <a:lnTo>
                  <a:pt x="39776" y="53009"/>
                </a:lnTo>
                <a:lnTo>
                  <a:pt x="41656" y="50176"/>
                </a:lnTo>
                <a:lnTo>
                  <a:pt x="41821" y="47534"/>
                </a:lnTo>
                <a:lnTo>
                  <a:pt x="41795" y="46076"/>
                </a:lnTo>
                <a:lnTo>
                  <a:pt x="40942" y="43293"/>
                </a:lnTo>
                <a:lnTo>
                  <a:pt x="38263" y="44093"/>
                </a:lnTo>
                <a:lnTo>
                  <a:pt x="35139" y="46393"/>
                </a:lnTo>
                <a:lnTo>
                  <a:pt x="32435" y="48005"/>
                </a:lnTo>
                <a:lnTo>
                  <a:pt x="29055" y="49413"/>
                </a:lnTo>
                <a:lnTo>
                  <a:pt x="24853" y="49783"/>
                </a:lnTo>
                <a:lnTo>
                  <a:pt x="20393" y="49363"/>
                </a:lnTo>
                <a:lnTo>
                  <a:pt x="16750" y="47674"/>
                </a:lnTo>
                <a:lnTo>
                  <a:pt x="13957" y="44640"/>
                </a:lnTo>
                <a:lnTo>
                  <a:pt x="11746" y="40777"/>
                </a:lnTo>
                <a:lnTo>
                  <a:pt x="11098" y="38199"/>
                </a:lnTo>
                <a:lnTo>
                  <a:pt x="10450" y="35636"/>
                </a:lnTo>
                <a:lnTo>
                  <a:pt x="10133" y="32626"/>
                </a:lnTo>
                <a:lnTo>
                  <a:pt x="10133" y="22388"/>
                </a:lnTo>
                <a:lnTo>
                  <a:pt x="11379" y="17167"/>
                </a:lnTo>
                <a:lnTo>
                  <a:pt x="13867" y="13575"/>
                </a:lnTo>
                <a:lnTo>
                  <a:pt x="16358" y="9982"/>
                </a:lnTo>
                <a:lnTo>
                  <a:pt x="19936" y="8178"/>
                </a:lnTo>
                <a:lnTo>
                  <a:pt x="26898" y="8178"/>
                </a:lnTo>
                <a:lnTo>
                  <a:pt x="30532" y="9169"/>
                </a:lnTo>
                <a:lnTo>
                  <a:pt x="33627" y="10525"/>
                </a:lnTo>
                <a:lnTo>
                  <a:pt x="36957" y="12811"/>
                </a:lnTo>
                <a:lnTo>
                  <a:pt x="40269" y="14439"/>
                </a:lnTo>
                <a:lnTo>
                  <a:pt x="41579" y="11836"/>
                </a:lnTo>
                <a:lnTo>
                  <a:pt x="41529" y="8545"/>
                </a:lnTo>
                <a:lnTo>
                  <a:pt x="40349" y="5651"/>
                </a:lnTo>
                <a:lnTo>
                  <a:pt x="37605" y="3467"/>
                </a:lnTo>
                <a:lnTo>
                  <a:pt x="34048" y="1713"/>
                </a:lnTo>
                <a:lnTo>
                  <a:pt x="31240" y="773"/>
                </a:lnTo>
                <a:lnTo>
                  <a:pt x="28065" y="165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2"/>
                </a:lnTo>
                <a:lnTo>
                  <a:pt x="14987" y="1738"/>
                </a:lnTo>
                <a:lnTo>
                  <a:pt x="11977" y="2894"/>
                </a:lnTo>
                <a:lnTo>
                  <a:pt x="9370" y="4672"/>
                </a:lnTo>
                <a:lnTo>
                  <a:pt x="4939" y="9460"/>
                </a:lnTo>
                <a:lnTo>
                  <a:pt x="3186" y="12534"/>
                </a:lnTo>
                <a:lnTo>
                  <a:pt x="1903" y="16278"/>
                </a:lnTo>
                <a:lnTo>
                  <a:pt x="633" y="20040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5867869" y="5875977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39"/>
                </a:moveTo>
                <a:lnTo>
                  <a:pt x="48323" y="18403"/>
                </a:lnTo>
                <a:lnTo>
                  <a:pt x="47444" y="15354"/>
                </a:lnTo>
                <a:lnTo>
                  <a:pt x="46555" y="12305"/>
                </a:lnTo>
                <a:lnTo>
                  <a:pt x="45173" y="9651"/>
                </a:lnTo>
                <a:lnTo>
                  <a:pt x="43294" y="7391"/>
                </a:lnTo>
                <a:lnTo>
                  <a:pt x="38999" y="3341"/>
                </a:lnTo>
                <a:lnTo>
                  <a:pt x="36079" y="2019"/>
                </a:lnTo>
                <a:lnTo>
                  <a:pt x="33145" y="673"/>
                </a:lnTo>
                <a:lnTo>
                  <a:pt x="29603" y="0"/>
                </a:lnTo>
                <a:lnTo>
                  <a:pt x="21550" y="0"/>
                </a:lnTo>
                <a:lnTo>
                  <a:pt x="18046" y="688"/>
                </a:lnTo>
                <a:lnTo>
                  <a:pt x="14897" y="2034"/>
                </a:lnTo>
                <a:lnTo>
                  <a:pt x="11747" y="3390"/>
                </a:lnTo>
                <a:lnTo>
                  <a:pt x="9079" y="5335"/>
                </a:lnTo>
                <a:lnTo>
                  <a:pt x="10069" y="23980"/>
                </a:lnTo>
                <a:lnTo>
                  <a:pt x="10515" y="19749"/>
                </a:lnTo>
                <a:lnTo>
                  <a:pt x="11863" y="15775"/>
                </a:lnTo>
                <a:lnTo>
                  <a:pt x="14033" y="12560"/>
                </a:lnTo>
                <a:lnTo>
                  <a:pt x="16786" y="9867"/>
                </a:lnTo>
                <a:lnTo>
                  <a:pt x="20420" y="8053"/>
                </a:lnTo>
                <a:lnTo>
                  <a:pt x="24941" y="7607"/>
                </a:lnTo>
                <a:lnTo>
                  <a:pt x="29653" y="7607"/>
                </a:lnTo>
                <a:lnTo>
                  <a:pt x="33196" y="9053"/>
                </a:lnTo>
                <a:lnTo>
                  <a:pt x="35572" y="11963"/>
                </a:lnTo>
                <a:lnTo>
                  <a:pt x="37973" y="14871"/>
                </a:lnTo>
                <a:lnTo>
                  <a:pt x="39114" y="18886"/>
                </a:lnTo>
                <a:lnTo>
                  <a:pt x="38989" y="23980"/>
                </a:lnTo>
                <a:lnTo>
                  <a:pt x="44982" y="31114"/>
                </a:lnTo>
                <a:lnTo>
                  <a:pt x="48384" y="29502"/>
                </a:lnTo>
                <a:lnTo>
                  <a:pt x="48780" y="26874"/>
                </a:lnTo>
                <a:lnTo>
                  <a:pt x="48780" y="21639"/>
                </a:lnTo>
                <a:close/>
              </a:path>
              <a:path w="48780" h="58270">
                <a:moveTo>
                  <a:pt x="0" y="29401"/>
                </a:moveTo>
                <a:lnTo>
                  <a:pt x="0" y="34199"/>
                </a:lnTo>
                <a:lnTo>
                  <a:pt x="558" y="38404"/>
                </a:lnTo>
                <a:lnTo>
                  <a:pt x="1689" y="42011"/>
                </a:lnTo>
                <a:lnTo>
                  <a:pt x="2829" y="45619"/>
                </a:lnTo>
                <a:lnTo>
                  <a:pt x="4522" y="48629"/>
                </a:lnTo>
                <a:lnTo>
                  <a:pt x="9004" y="53417"/>
                </a:lnTo>
                <a:lnTo>
                  <a:pt x="11757" y="55231"/>
                </a:lnTo>
                <a:lnTo>
                  <a:pt x="15038" y="56451"/>
                </a:lnTo>
                <a:lnTo>
                  <a:pt x="18324" y="57657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89"/>
                </a:lnTo>
                <a:lnTo>
                  <a:pt x="35812" y="57340"/>
                </a:lnTo>
                <a:lnTo>
                  <a:pt x="39456" y="56451"/>
                </a:lnTo>
                <a:lnTo>
                  <a:pt x="43585" y="54989"/>
                </a:lnTo>
                <a:lnTo>
                  <a:pt x="46379" y="52171"/>
                </a:lnTo>
                <a:lnTo>
                  <a:pt x="46530" y="49428"/>
                </a:lnTo>
                <a:lnTo>
                  <a:pt x="44460" y="46367"/>
                </a:lnTo>
                <a:lnTo>
                  <a:pt x="41897" y="47409"/>
                </a:lnTo>
                <a:lnTo>
                  <a:pt x="39269" y="48373"/>
                </a:lnTo>
                <a:lnTo>
                  <a:pt x="36130" y="49338"/>
                </a:lnTo>
                <a:lnTo>
                  <a:pt x="32180" y="50176"/>
                </a:lnTo>
                <a:lnTo>
                  <a:pt x="27407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78" y="48106"/>
                </a:lnTo>
                <a:lnTo>
                  <a:pt x="13907" y="45137"/>
                </a:lnTo>
                <a:lnTo>
                  <a:pt x="11541" y="41414"/>
                </a:lnTo>
                <a:lnTo>
                  <a:pt x="10361" y="36701"/>
                </a:lnTo>
                <a:lnTo>
                  <a:pt x="10069" y="34063"/>
                </a:lnTo>
                <a:lnTo>
                  <a:pt x="10069" y="31114"/>
                </a:lnTo>
                <a:lnTo>
                  <a:pt x="44982" y="31114"/>
                </a:lnTo>
                <a:lnTo>
                  <a:pt x="38989" y="23980"/>
                </a:lnTo>
                <a:lnTo>
                  <a:pt x="10069" y="23980"/>
                </a:lnTo>
                <a:lnTo>
                  <a:pt x="9079" y="5335"/>
                </a:lnTo>
                <a:lnTo>
                  <a:pt x="6858" y="7862"/>
                </a:lnTo>
                <a:lnTo>
                  <a:pt x="4634" y="10415"/>
                </a:lnTo>
                <a:lnTo>
                  <a:pt x="2934" y="13489"/>
                </a:lnTo>
                <a:lnTo>
                  <a:pt x="1750" y="17122"/>
                </a:lnTo>
                <a:lnTo>
                  <a:pt x="584" y="20750"/>
                </a:lnTo>
                <a:lnTo>
                  <a:pt x="0" y="24839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5926204" y="5875981"/>
            <a:ext cx="37529" cy="58270"/>
          </a:xfrm>
          <a:custGeom>
            <a:avLst/>
            <a:gdLst/>
            <a:ahLst/>
            <a:cxnLst/>
            <a:rect l="l" t="t" r="r" b="b"/>
            <a:pathLst>
              <a:path w="37529" h="58270">
                <a:moveTo>
                  <a:pt x="496" y="53023"/>
                </a:moveTo>
                <a:lnTo>
                  <a:pt x="3304" y="55285"/>
                </a:lnTo>
                <a:lnTo>
                  <a:pt x="6746" y="56706"/>
                </a:lnTo>
                <a:lnTo>
                  <a:pt x="9640" y="57531"/>
                </a:lnTo>
                <a:lnTo>
                  <a:pt x="13046" y="58117"/>
                </a:lnTo>
                <a:lnTo>
                  <a:pt x="16729" y="58270"/>
                </a:lnTo>
                <a:lnTo>
                  <a:pt x="19800" y="58270"/>
                </a:lnTo>
                <a:lnTo>
                  <a:pt x="22608" y="57901"/>
                </a:lnTo>
                <a:lnTo>
                  <a:pt x="25146" y="57150"/>
                </a:lnTo>
                <a:lnTo>
                  <a:pt x="27712" y="56400"/>
                </a:lnTo>
                <a:lnTo>
                  <a:pt x="29908" y="55295"/>
                </a:lnTo>
                <a:lnTo>
                  <a:pt x="33591" y="52401"/>
                </a:lnTo>
                <a:lnTo>
                  <a:pt x="36032" y="48477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8" y="36997"/>
                </a:lnTo>
                <a:lnTo>
                  <a:pt x="35626" y="33695"/>
                </a:lnTo>
                <a:lnTo>
                  <a:pt x="32082" y="29923"/>
                </a:lnTo>
                <a:lnTo>
                  <a:pt x="29019" y="28105"/>
                </a:lnTo>
                <a:lnTo>
                  <a:pt x="25732" y="26531"/>
                </a:lnTo>
                <a:lnTo>
                  <a:pt x="22402" y="25199"/>
                </a:lnTo>
                <a:lnTo>
                  <a:pt x="19151" y="23929"/>
                </a:lnTo>
                <a:lnTo>
                  <a:pt x="16106" y="22583"/>
                </a:lnTo>
                <a:lnTo>
                  <a:pt x="12574" y="20105"/>
                </a:lnTo>
                <a:lnTo>
                  <a:pt x="10605" y="16729"/>
                </a:lnTo>
                <a:lnTo>
                  <a:pt x="10810" y="13082"/>
                </a:lnTo>
                <a:lnTo>
                  <a:pt x="13046" y="9705"/>
                </a:lnTo>
                <a:lnTo>
                  <a:pt x="16142" y="8103"/>
                </a:lnTo>
                <a:lnTo>
                  <a:pt x="18849" y="7545"/>
                </a:lnTo>
                <a:lnTo>
                  <a:pt x="22352" y="7545"/>
                </a:lnTo>
                <a:lnTo>
                  <a:pt x="25426" y="8178"/>
                </a:lnTo>
                <a:lnTo>
                  <a:pt x="28105" y="9093"/>
                </a:lnTo>
                <a:lnTo>
                  <a:pt x="31089" y="10529"/>
                </a:lnTo>
                <a:lnTo>
                  <a:pt x="34290" y="11037"/>
                </a:lnTo>
                <a:lnTo>
                  <a:pt x="34811" y="8445"/>
                </a:lnTo>
                <a:lnTo>
                  <a:pt x="34621" y="5400"/>
                </a:lnTo>
                <a:lnTo>
                  <a:pt x="32410" y="2807"/>
                </a:lnTo>
                <a:lnTo>
                  <a:pt x="29833" y="1587"/>
                </a:lnTo>
                <a:lnTo>
                  <a:pt x="26276" y="596"/>
                </a:lnTo>
                <a:lnTo>
                  <a:pt x="23458" y="129"/>
                </a:lnTo>
                <a:lnTo>
                  <a:pt x="20628" y="0"/>
                </a:lnTo>
                <a:lnTo>
                  <a:pt x="17402" y="0"/>
                </a:lnTo>
                <a:lnTo>
                  <a:pt x="14579" y="431"/>
                </a:lnTo>
                <a:lnTo>
                  <a:pt x="9742" y="2160"/>
                </a:lnTo>
                <a:lnTo>
                  <a:pt x="6123" y="4752"/>
                </a:lnTo>
                <a:lnTo>
                  <a:pt x="3315" y="7851"/>
                </a:lnTo>
                <a:lnTo>
                  <a:pt x="1703" y="11659"/>
                </a:lnTo>
                <a:lnTo>
                  <a:pt x="1295" y="15725"/>
                </a:lnTo>
                <a:lnTo>
                  <a:pt x="1691" y="20116"/>
                </a:lnTo>
                <a:lnTo>
                  <a:pt x="3214" y="23497"/>
                </a:lnTo>
                <a:lnTo>
                  <a:pt x="5486" y="26164"/>
                </a:lnTo>
                <a:lnTo>
                  <a:pt x="8153" y="28411"/>
                </a:lnTo>
                <a:lnTo>
                  <a:pt x="11343" y="30099"/>
                </a:lnTo>
                <a:lnTo>
                  <a:pt x="14644" y="31511"/>
                </a:lnTo>
                <a:lnTo>
                  <a:pt x="17934" y="32832"/>
                </a:lnTo>
                <a:lnTo>
                  <a:pt x="21070" y="34048"/>
                </a:lnTo>
                <a:lnTo>
                  <a:pt x="25008" y="36309"/>
                </a:lnTo>
                <a:lnTo>
                  <a:pt x="27547" y="39258"/>
                </a:lnTo>
                <a:lnTo>
                  <a:pt x="27928" y="42011"/>
                </a:lnTo>
                <a:lnTo>
                  <a:pt x="27661" y="44705"/>
                </a:lnTo>
                <a:lnTo>
                  <a:pt x="25848" y="47713"/>
                </a:lnTo>
                <a:lnTo>
                  <a:pt x="22722" y="49607"/>
                </a:lnTo>
                <a:lnTo>
                  <a:pt x="20055" y="50321"/>
                </a:lnTo>
                <a:lnTo>
                  <a:pt x="16904" y="50497"/>
                </a:lnTo>
                <a:lnTo>
                  <a:pt x="12766" y="50231"/>
                </a:lnTo>
                <a:lnTo>
                  <a:pt x="9389" y="49161"/>
                </a:lnTo>
                <a:lnTo>
                  <a:pt x="6681" y="47955"/>
                </a:lnTo>
                <a:lnTo>
                  <a:pt x="3571" y="46230"/>
                </a:lnTo>
                <a:lnTo>
                  <a:pt x="294" y="46622"/>
                </a:lnTo>
                <a:lnTo>
                  <a:pt x="0" y="49430"/>
                </a:lnTo>
                <a:lnTo>
                  <a:pt x="496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5973198" y="5875981"/>
            <a:ext cx="37531" cy="58270"/>
          </a:xfrm>
          <a:custGeom>
            <a:avLst/>
            <a:gdLst/>
            <a:ahLst/>
            <a:cxnLst/>
            <a:rect l="l" t="t" r="r" b="b"/>
            <a:pathLst>
              <a:path w="37531" h="58270">
                <a:moveTo>
                  <a:pt x="497" y="53023"/>
                </a:moveTo>
                <a:lnTo>
                  <a:pt x="3301" y="55285"/>
                </a:lnTo>
                <a:lnTo>
                  <a:pt x="6743" y="56706"/>
                </a:lnTo>
                <a:lnTo>
                  <a:pt x="9641" y="57531"/>
                </a:lnTo>
                <a:lnTo>
                  <a:pt x="13042" y="58117"/>
                </a:lnTo>
                <a:lnTo>
                  <a:pt x="16725" y="58270"/>
                </a:lnTo>
                <a:lnTo>
                  <a:pt x="19800" y="58270"/>
                </a:lnTo>
                <a:lnTo>
                  <a:pt x="22594" y="57901"/>
                </a:lnTo>
                <a:lnTo>
                  <a:pt x="25146" y="57150"/>
                </a:lnTo>
                <a:lnTo>
                  <a:pt x="27713" y="56400"/>
                </a:lnTo>
                <a:lnTo>
                  <a:pt x="29894" y="55295"/>
                </a:lnTo>
                <a:lnTo>
                  <a:pt x="33592" y="52401"/>
                </a:lnTo>
                <a:lnTo>
                  <a:pt x="36029" y="48477"/>
                </a:lnTo>
                <a:lnTo>
                  <a:pt x="37531" y="43955"/>
                </a:lnTo>
                <a:lnTo>
                  <a:pt x="37531" y="41238"/>
                </a:lnTo>
                <a:lnTo>
                  <a:pt x="37148" y="36997"/>
                </a:lnTo>
                <a:lnTo>
                  <a:pt x="35612" y="33695"/>
                </a:lnTo>
                <a:lnTo>
                  <a:pt x="32080" y="29923"/>
                </a:lnTo>
                <a:lnTo>
                  <a:pt x="29005" y="28105"/>
                </a:lnTo>
                <a:lnTo>
                  <a:pt x="25730" y="26531"/>
                </a:lnTo>
                <a:lnTo>
                  <a:pt x="22402" y="25199"/>
                </a:lnTo>
                <a:lnTo>
                  <a:pt x="19152" y="23929"/>
                </a:lnTo>
                <a:lnTo>
                  <a:pt x="16103" y="22583"/>
                </a:lnTo>
                <a:lnTo>
                  <a:pt x="12561" y="20105"/>
                </a:lnTo>
                <a:lnTo>
                  <a:pt x="10605" y="16729"/>
                </a:lnTo>
                <a:lnTo>
                  <a:pt x="10807" y="13082"/>
                </a:lnTo>
                <a:lnTo>
                  <a:pt x="13042" y="9705"/>
                </a:lnTo>
                <a:lnTo>
                  <a:pt x="16128" y="8103"/>
                </a:lnTo>
                <a:lnTo>
                  <a:pt x="18846" y="7545"/>
                </a:lnTo>
                <a:lnTo>
                  <a:pt x="22353" y="7545"/>
                </a:lnTo>
                <a:lnTo>
                  <a:pt x="25427" y="8178"/>
                </a:lnTo>
                <a:lnTo>
                  <a:pt x="29160" y="9575"/>
                </a:lnTo>
                <a:lnTo>
                  <a:pt x="31748" y="10961"/>
                </a:lnTo>
                <a:lnTo>
                  <a:pt x="34289" y="11037"/>
                </a:lnTo>
                <a:lnTo>
                  <a:pt x="34811" y="8445"/>
                </a:lnTo>
                <a:lnTo>
                  <a:pt x="34621" y="5400"/>
                </a:lnTo>
                <a:lnTo>
                  <a:pt x="32411" y="2807"/>
                </a:lnTo>
                <a:lnTo>
                  <a:pt x="29833" y="1587"/>
                </a:lnTo>
                <a:lnTo>
                  <a:pt x="26277" y="596"/>
                </a:lnTo>
                <a:lnTo>
                  <a:pt x="23458" y="129"/>
                </a:lnTo>
                <a:lnTo>
                  <a:pt x="20624" y="0"/>
                </a:lnTo>
                <a:lnTo>
                  <a:pt x="17399" y="0"/>
                </a:lnTo>
                <a:lnTo>
                  <a:pt x="14580" y="431"/>
                </a:lnTo>
                <a:lnTo>
                  <a:pt x="9742" y="2160"/>
                </a:lnTo>
                <a:lnTo>
                  <a:pt x="6120" y="4752"/>
                </a:lnTo>
                <a:lnTo>
                  <a:pt x="3315" y="7851"/>
                </a:lnTo>
                <a:lnTo>
                  <a:pt x="1703" y="11659"/>
                </a:lnTo>
                <a:lnTo>
                  <a:pt x="1296" y="15725"/>
                </a:lnTo>
                <a:lnTo>
                  <a:pt x="1677" y="20116"/>
                </a:lnTo>
                <a:lnTo>
                  <a:pt x="3211" y="23497"/>
                </a:lnTo>
                <a:lnTo>
                  <a:pt x="5486" y="26164"/>
                </a:lnTo>
                <a:lnTo>
                  <a:pt x="8154" y="28411"/>
                </a:lnTo>
                <a:lnTo>
                  <a:pt x="11329" y="30099"/>
                </a:lnTo>
                <a:lnTo>
                  <a:pt x="14630" y="31511"/>
                </a:lnTo>
                <a:lnTo>
                  <a:pt x="17932" y="32832"/>
                </a:lnTo>
                <a:lnTo>
                  <a:pt x="21071" y="34048"/>
                </a:lnTo>
                <a:lnTo>
                  <a:pt x="25006" y="36309"/>
                </a:lnTo>
                <a:lnTo>
                  <a:pt x="27547" y="39258"/>
                </a:lnTo>
                <a:lnTo>
                  <a:pt x="27914" y="42011"/>
                </a:lnTo>
                <a:lnTo>
                  <a:pt x="27659" y="44705"/>
                </a:lnTo>
                <a:lnTo>
                  <a:pt x="25844" y="47713"/>
                </a:lnTo>
                <a:lnTo>
                  <a:pt x="22720" y="49607"/>
                </a:lnTo>
                <a:lnTo>
                  <a:pt x="20052" y="50321"/>
                </a:lnTo>
                <a:lnTo>
                  <a:pt x="16902" y="50497"/>
                </a:lnTo>
                <a:lnTo>
                  <a:pt x="12762" y="50231"/>
                </a:lnTo>
                <a:lnTo>
                  <a:pt x="9385" y="49161"/>
                </a:lnTo>
                <a:lnTo>
                  <a:pt x="6682" y="47955"/>
                </a:lnTo>
                <a:lnTo>
                  <a:pt x="3557" y="46230"/>
                </a:lnTo>
                <a:lnTo>
                  <a:pt x="292" y="46622"/>
                </a:lnTo>
                <a:lnTo>
                  <a:pt x="0" y="49430"/>
                </a:lnTo>
                <a:lnTo>
                  <a:pt x="497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6020902" y="5875977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39"/>
                </a:moveTo>
                <a:lnTo>
                  <a:pt x="48323" y="18403"/>
                </a:lnTo>
                <a:lnTo>
                  <a:pt x="47444" y="15354"/>
                </a:lnTo>
                <a:lnTo>
                  <a:pt x="46569" y="12305"/>
                </a:lnTo>
                <a:lnTo>
                  <a:pt x="45172" y="9651"/>
                </a:lnTo>
                <a:lnTo>
                  <a:pt x="43294" y="7391"/>
                </a:lnTo>
                <a:lnTo>
                  <a:pt x="38999" y="3341"/>
                </a:lnTo>
                <a:lnTo>
                  <a:pt x="36079" y="2019"/>
                </a:lnTo>
                <a:lnTo>
                  <a:pt x="33145" y="673"/>
                </a:lnTo>
                <a:lnTo>
                  <a:pt x="29603" y="0"/>
                </a:lnTo>
                <a:lnTo>
                  <a:pt x="21550" y="0"/>
                </a:lnTo>
                <a:lnTo>
                  <a:pt x="18046" y="688"/>
                </a:lnTo>
                <a:lnTo>
                  <a:pt x="14908" y="2034"/>
                </a:lnTo>
                <a:lnTo>
                  <a:pt x="11747" y="3390"/>
                </a:lnTo>
                <a:lnTo>
                  <a:pt x="9079" y="5335"/>
                </a:lnTo>
                <a:lnTo>
                  <a:pt x="10069" y="23980"/>
                </a:lnTo>
                <a:lnTo>
                  <a:pt x="10527" y="19749"/>
                </a:lnTo>
                <a:lnTo>
                  <a:pt x="11863" y="15775"/>
                </a:lnTo>
                <a:lnTo>
                  <a:pt x="14033" y="12560"/>
                </a:lnTo>
                <a:lnTo>
                  <a:pt x="16786" y="9867"/>
                </a:lnTo>
                <a:lnTo>
                  <a:pt x="20419" y="8053"/>
                </a:lnTo>
                <a:lnTo>
                  <a:pt x="24955" y="7607"/>
                </a:lnTo>
                <a:lnTo>
                  <a:pt x="29653" y="7607"/>
                </a:lnTo>
                <a:lnTo>
                  <a:pt x="33196" y="9053"/>
                </a:lnTo>
                <a:lnTo>
                  <a:pt x="35571" y="11963"/>
                </a:lnTo>
                <a:lnTo>
                  <a:pt x="37973" y="14871"/>
                </a:lnTo>
                <a:lnTo>
                  <a:pt x="39114" y="18886"/>
                </a:lnTo>
                <a:lnTo>
                  <a:pt x="38988" y="23980"/>
                </a:lnTo>
                <a:lnTo>
                  <a:pt x="44982" y="31114"/>
                </a:lnTo>
                <a:lnTo>
                  <a:pt x="48384" y="29502"/>
                </a:lnTo>
                <a:lnTo>
                  <a:pt x="48780" y="26874"/>
                </a:lnTo>
                <a:lnTo>
                  <a:pt x="48780" y="21639"/>
                </a:lnTo>
                <a:close/>
              </a:path>
              <a:path w="48780" h="58270">
                <a:moveTo>
                  <a:pt x="0" y="29401"/>
                </a:moveTo>
                <a:lnTo>
                  <a:pt x="0" y="34199"/>
                </a:lnTo>
                <a:lnTo>
                  <a:pt x="568" y="38404"/>
                </a:lnTo>
                <a:lnTo>
                  <a:pt x="1699" y="42011"/>
                </a:lnTo>
                <a:lnTo>
                  <a:pt x="2829" y="45619"/>
                </a:lnTo>
                <a:lnTo>
                  <a:pt x="4532" y="48629"/>
                </a:lnTo>
                <a:lnTo>
                  <a:pt x="9014" y="53417"/>
                </a:lnTo>
                <a:lnTo>
                  <a:pt x="11757" y="55231"/>
                </a:lnTo>
                <a:lnTo>
                  <a:pt x="15038" y="56451"/>
                </a:lnTo>
                <a:lnTo>
                  <a:pt x="18324" y="57657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89"/>
                </a:lnTo>
                <a:lnTo>
                  <a:pt x="35827" y="57340"/>
                </a:lnTo>
                <a:lnTo>
                  <a:pt x="39456" y="56451"/>
                </a:lnTo>
                <a:lnTo>
                  <a:pt x="43585" y="54989"/>
                </a:lnTo>
                <a:lnTo>
                  <a:pt x="46379" y="52171"/>
                </a:lnTo>
                <a:lnTo>
                  <a:pt x="46530" y="49428"/>
                </a:lnTo>
                <a:lnTo>
                  <a:pt x="44460" y="46367"/>
                </a:lnTo>
                <a:lnTo>
                  <a:pt x="41897" y="47409"/>
                </a:lnTo>
                <a:lnTo>
                  <a:pt x="39279" y="48373"/>
                </a:lnTo>
                <a:lnTo>
                  <a:pt x="36130" y="49338"/>
                </a:lnTo>
                <a:lnTo>
                  <a:pt x="32195" y="5017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82" y="48106"/>
                </a:lnTo>
                <a:lnTo>
                  <a:pt x="13907" y="45137"/>
                </a:lnTo>
                <a:lnTo>
                  <a:pt x="11541" y="41414"/>
                </a:lnTo>
                <a:lnTo>
                  <a:pt x="10360" y="36701"/>
                </a:lnTo>
                <a:lnTo>
                  <a:pt x="10069" y="34063"/>
                </a:lnTo>
                <a:lnTo>
                  <a:pt x="10069" y="31114"/>
                </a:lnTo>
                <a:lnTo>
                  <a:pt x="44982" y="31114"/>
                </a:lnTo>
                <a:lnTo>
                  <a:pt x="38988" y="23980"/>
                </a:lnTo>
                <a:lnTo>
                  <a:pt x="10069" y="23980"/>
                </a:lnTo>
                <a:lnTo>
                  <a:pt x="9079" y="5335"/>
                </a:lnTo>
                <a:lnTo>
                  <a:pt x="6858" y="7862"/>
                </a:lnTo>
                <a:lnTo>
                  <a:pt x="4634" y="10415"/>
                </a:lnTo>
                <a:lnTo>
                  <a:pt x="2934" y="13489"/>
                </a:lnTo>
                <a:lnTo>
                  <a:pt x="1750" y="17122"/>
                </a:lnTo>
                <a:lnTo>
                  <a:pt x="584" y="20750"/>
                </a:lnTo>
                <a:lnTo>
                  <a:pt x="0" y="24839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6079884" y="5875981"/>
            <a:ext cx="37515" cy="58270"/>
          </a:xfrm>
          <a:custGeom>
            <a:avLst/>
            <a:gdLst/>
            <a:ahLst/>
            <a:cxnLst/>
            <a:rect l="l" t="t" r="r" b="b"/>
            <a:pathLst>
              <a:path w="37515" h="58270">
                <a:moveTo>
                  <a:pt x="482" y="53023"/>
                </a:moveTo>
                <a:lnTo>
                  <a:pt x="3301" y="55285"/>
                </a:lnTo>
                <a:lnTo>
                  <a:pt x="6728" y="56706"/>
                </a:lnTo>
                <a:lnTo>
                  <a:pt x="9626" y="57531"/>
                </a:lnTo>
                <a:lnTo>
                  <a:pt x="13042" y="58117"/>
                </a:lnTo>
                <a:lnTo>
                  <a:pt x="16725" y="58270"/>
                </a:lnTo>
                <a:lnTo>
                  <a:pt x="19785" y="58270"/>
                </a:lnTo>
                <a:lnTo>
                  <a:pt x="22593" y="57901"/>
                </a:lnTo>
                <a:lnTo>
                  <a:pt x="25145" y="57150"/>
                </a:lnTo>
                <a:lnTo>
                  <a:pt x="27708" y="56400"/>
                </a:lnTo>
                <a:lnTo>
                  <a:pt x="29894" y="55295"/>
                </a:lnTo>
                <a:lnTo>
                  <a:pt x="33591" y="52401"/>
                </a:lnTo>
                <a:lnTo>
                  <a:pt x="36014" y="48477"/>
                </a:lnTo>
                <a:lnTo>
                  <a:pt x="37515" y="43955"/>
                </a:lnTo>
                <a:lnTo>
                  <a:pt x="37515" y="41238"/>
                </a:lnTo>
                <a:lnTo>
                  <a:pt x="37144" y="36997"/>
                </a:lnTo>
                <a:lnTo>
                  <a:pt x="35610" y="33695"/>
                </a:lnTo>
                <a:lnTo>
                  <a:pt x="32080" y="29923"/>
                </a:lnTo>
                <a:lnTo>
                  <a:pt x="29005" y="28105"/>
                </a:lnTo>
                <a:lnTo>
                  <a:pt x="25728" y="26531"/>
                </a:lnTo>
                <a:lnTo>
                  <a:pt x="22388" y="25199"/>
                </a:lnTo>
                <a:lnTo>
                  <a:pt x="19137" y="23929"/>
                </a:lnTo>
                <a:lnTo>
                  <a:pt x="16088" y="22583"/>
                </a:lnTo>
                <a:lnTo>
                  <a:pt x="12560" y="20105"/>
                </a:lnTo>
                <a:lnTo>
                  <a:pt x="10601" y="16729"/>
                </a:lnTo>
                <a:lnTo>
                  <a:pt x="10792" y="13082"/>
                </a:lnTo>
                <a:lnTo>
                  <a:pt x="13042" y="9705"/>
                </a:lnTo>
                <a:lnTo>
                  <a:pt x="16127" y="8103"/>
                </a:lnTo>
                <a:lnTo>
                  <a:pt x="18846" y="7545"/>
                </a:lnTo>
                <a:lnTo>
                  <a:pt x="22338" y="7545"/>
                </a:lnTo>
                <a:lnTo>
                  <a:pt x="25412" y="8178"/>
                </a:lnTo>
                <a:lnTo>
                  <a:pt x="29156" y="9575"/>
                </a:lnTo>
                <a:lnTo>
                  <a:pt x="31748" y="10961"/>
                </a:lnTo>
                <a:lnTo>
                  <a:pt x="34289" y="11037"/>
                </a:lnTo>
                <a:lnTo>
                  <a:pt x="34808" y="8445"/>
                </a:lnTo>
                <a:lnTo>
                  <a:pt x="34607" y="5400"/>
                </a:lnTo>
                <a:lnTo>
                  <a:pt x="32410" y="2807"/>
                </a:lnTo>
                <a:lnTo>
                  <a:pt x="29829" y="1587"/>
                </a:lnTo>
                <a:lnTo>
                  <a:pt x="26262" y="596"/>
                </a:lnTo>
                <a:lnTo>
                  <a:pt x="23442" y="129"/>
                </a:lnTo>
                <a:lnTo>
                  <a:pt x="20610" y="0"/>
                </a:lnTo>
                <a:lnTo>
                  <a:pt x="17385" y="0"/>
                </a:lnTo>
                <a:lnTo>
                  <a:pt x="14565" y="431"/>
                </a:lnTo>
                <a:lnTo>
                  <a:pt x="9742" y="2160"/>
                </a:lnTo>
                <a:lnTo>
                  <a:pt x="6120" y="4752"/>
                </a:lnTo>
                <a:lnTo>
                  <a:pt x="3301" y="7851"/>
                </a:lnTo>
                <a:lnTo>
                  <a:pt x="1699" y="11659"/>
                </a:lnTo>
                <a:lnTo>
                  <a:pt x="1281" y="15725"/>
                </a:lnTo>
                <a:lnTo>
                  <a:pt x="1673" y="20116"/>
                </a:lnTo>
                <a:lnTo>
                  <a:pt x="3211" y="23497"/>
                </a:lnTo>
                <a:lnTo>
                  <a:pt x="5472" y="26164"/>
                </a:lnTo>
                <a:lnTo>
                  <a:pt x="8139" y="28411"/>
                </a:lnTo>
                <a:lnTo>
                  <a:pt x="11325" y="30099"/>
                </a:lnTo>
                <a:lnTo>
                  <a:pt x="14630" y="31511"/>
                </a:lnTo>
                <a:lnTo>
                  <a:pt x="17917" y="32832"/>
                </a:lnTo>
                <a:lnTo>
                  <a:pt x="21068" y="34048"/>
                </a:lnTo>
                <a:lnTo>
                  <a:pt x="24991" y="36309"/>
                </a:lnTo>
                <a:lnTo>
                  <a:pt x="27533" y="39258"/>
                </a:lnTo>
                <a:lnTo>
                  <a:pt x="27914" y="42011"/>
                </a:lnTo>
                <a:lnTo>
                  <a:pt x="27659" y="44705"/>
                </a:lnTo>
                <a:lnTo>
                  <a:pt x="25830" y="47713"/>
                </a:lnTo>
                <a:lnTo>
                  <a:pt x="22705" y="49607"/>
                </a:lnTo>
                <a:lnTo>
                  <a:pt x="20041" y="50321"/>
                </a:lnTo>
                <a:lnTo>
                  <a:pt x="16902" y="50497"/>
                </a:lnTo>
                <a:lnTo>
                  <a:pt x="12762" y="50231"/>
                </a:lnTo>
                <a:lnTo>
                  <a:pt x="9371" y="49161"/>
                </a:lnTo>
                <a:lnTo>
                  <a:pt x="6677" y="47955"/>
                </a:lnTo>
                <a:lnTo>
                  <a:pt x="3553" y="46230"/>
                </a:lnTo>
                <a:lnTo>
                  <a:pt x="276" y="46622"/>
                </a:lnTo>
                <a:lnTo>
                  <a:pt x="0" y="49430"/>
                </a:lnTo>
                <a:lnTo>
                  <a:pt x="482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6154818" y="5875989"/>
            <a:ext cx="43545" cy="58251"/>
          </a:xfrm>
          <a:custGeom>
            <a:avLst/>
            <a:gdLst/>
            <a:ahLst/>
            <a:cxnLst/>
            <a:rect l="l" t="t" r="r" b="b"/>
            <a:pathLst>
              <a:path w="43545" h="58251">
                <a:moveTo>
                  <a:pt x="1322" y="48944"/>
                </a:moveTo>
                <a:lnTo>
                  <a:pt x="3441" y="52638"/>
                </a:lnTo>
                <a:lnTo>
                  <a:pt x="6628" y="55396"/>
                </a:lnTo>
                <a:lnTo>
                  <a:pt x="10817" y="57174"/>
                </a:lnTo>
                <a:lnTo>
                  <a:pt x="15595" y="58251"/>
                </a:lnTo>
                <a:lnTo>
                  <a:pt x="21564" y="58251"/>
                </a:lnTo>
                <a:lnTo>
                  <a:pt x="24584" y="57577"/>
                </a:lnTo>
                <a:lnTo>
                  <a:pt x="27418" y="56194"/>
                </a:lnTo>
                <a:lnTo>
                  <a:pt x="31482" y="45439"/>
                </a:lnTo>
                <a:lnTo>
                  <a:pt x="27011" y="48704"/>
                </a:lnTo>
                <a:lnTo>
                  <a:pt x="22479" y="50659"/>
                </a:lnTo>
                <a:lnTo>
                  <a:pt x="16761" y="50659"/>
                </a:lnTo>
                <a:lnTo>
                  <a:pt x="12571" y="48206"/>
                </a:lnTo>
                <a:lnTo>
                  <a:pt x="9954" y="44397"/>
                </a:lnTo>
                <a:lnTo>
                  <a:pt x="9345" y="27416"/>
                </a:lnTo>
                <a:lnTo>
                  <a:pt x="7073" y="28864"/>
                </a:lnTo>
                <a:lnTo>
                  <a:pt x="3045" y="32139"/>
                </a:lnTo>
                <a:lnTo>
                  <a:pt x="608" y="36535"/>
                </a:lnTo>
                <a:lnTo>
                  <a:pt x="0" y="39138"/>
                </a:lnTo>
                <a:lnTo>
                  <a:pt x="0" y="44664"/>
                </a:lnTo>
                <a:lnTo>
                  <a:pt x="1322" y="48944"/>
                </a:lnTo>
                <a:close/>
              </a:path>
              <a:path w="43545" h="58251">
                <a:moveTo>
                  <a:pt x="37515" y="57426"/>
                </a:moveTo>
                <a:lnTo>
                  <a:pt x="40425" y="57491"/>
                </a:lnTo>
                <a:lnTo>
                  <a:pt x="43545" y="55723"/>
                </a:lnTo>
                <a:lnTo>
                  <a:pt x="43545" y="16659"/>
                </a:lnTo>
                <a:lnTo>
                  <a:pt x="43153" y="13776"/>
                </a:lnTo>
                <a:lnTo>
                  <a:pt x="41667" y="8837"/>
                </a:lnTo>
                <a:lnTo>
                  <a:pt x="38836" y="5090"/>
                </a:lnTo>
                <a:lnTo>
                  <a:pt x="35013" y="2145"/>
                </a:lnTo>
                <a:lnTo>
                  <a:pt x="32346" y="1291"/>
                </a:lnTo>
                <a:lnTo>
                  <a:pt x="29678" y="427"/>
                </a:lnTo>
                <a:lnTo>
                  <a:pt x="26427" y="0"/>
                </a:lnTo>
                <a:lnTo>
                  <a:pt x="20585" y="0"/>
                </a:lnTo>
                <a:lnTo>
                  <a:pt x="16560" y="543"/>
                </a:lnTo>
                <a:lnTo>
                  <a:pt x="12711" y="1395"/>
                </a:lnTo>
                <a:lnTo>
                  <a:pt x="9320" y="2537"/>
                </a:lnTo>
                <a:lnTo>
                  <a:pt x="6537" y="3844"/>
                </a:lnTo>
                <a:lnTo>
                  <a:pt x="2934" y="6703"/>
                </a:lnTo>
                <a:lnTo>
                  <a:pt x="2588" y="9585"/>
                </a:lnTo>
                <a:lnTo>
                  <a:pt x="3096" y="12419"/>
                </a:lnTo>
                <a:lnTo>
                  <a:pt x="5727" y="13092"/>
                </a:lnTo>
                <a:lnTo>
                  <a:pt x="8837" y="11314"/>
                </a:lnTo>
                <a:lnTo>
                  <a:pt x="11722" y="9942"/>
                </a:lnTo>
                <a:lnTo>
                  <a:pt x="15289" y="8747"/>
                </a:lnTo>
                <a:lnTo>
                  <a:pt x="19339" y="7898"/>
                </a:lnTo>
                <a:lnTo>
                  <a:pt x="23976" y="7898"/>
                </a:lnTo>
                <a:lnTo>
                  <a:pt x="27392" y="8686"/>
                </a:lnTo>
                <a:lnTo>
                  <a:pt x="30175" y="10003"/>
                </a:lnTo>
                <a:lnTo>
                  <a:pt x="32788" y="13384"/>
                </a:lnTo>
                <a:lnTo>
                  <a:pt x="33653" y="16520"/>
                </a:lnTo>
                <a:lnTo>
                  <a:pt x="33869" y="20382"/>
                </a:lnTo>
                <a:lnTo>
                  <a:pt x="33869" y="24497"/>
                </a:lnTo>
                <a:lnTo>
                  <a:pt x="22453" y="24497"/>
                </a:lnTo>
                <a:lnTo>
                  <a:pt x="18745" y="24875"/>
                </a:lnTo>
                <a:lnTo>
                  <a:pt x="15440" y="25587"/>
                </a:lnTo>
                <a:lnTo>
                  <a:pt x="12139" y="26325"/>
                </a:lnTo>
                <a:lnTo>
                  <a:pt x="9345" y="27416"/>
                </a:lnTo>
                <a:lnTo>
                  <a:pt x="9954" y="44397"/>
                </a:lnTo>
                <a:lnTo>
                  <a:pt x="9954" y="41640"/>
                </a:lnTo>
                <a:lnTo>
                  <a:pt x="10260" y="38616"/>
                </a:lnTo>
                <a:lnTo>
                  <a:pt x="12446" y="35074"/>
                </a:lnTo>
                <a:lnTo>
                  <a:pt x="15022" y="33310"/>
                </a:lnTo>
                <a:lnTo>
                  <a:pt x="18615" y="32190"/>
                </a:lnTo>
                <a:lnTo>
                  <a:pt x="22896" y="31506"/>
                </a:lnTo>
                <a:lnTo>
                  <a:pt x="33869" y="31506"/>
                </a:lnTo>
                <a:lnTo>
                  <a:pt x="33869" y="42771"/>
                </a:lnTo>
                <a:lnTo>
                  <a:pt x="31482" y="45439"/>
                </a:lnTo>
                <a:lnTo>
                  <a:pt x="27418" y="56194"/>
                </a:lnTo>
                <a:lnTo>
                  <a:pt x="30276" y="54823"/>
                </a:lnTo>
                <a:lnTo>
                  <a:pt x="32853" y="52905"/>
                </a:lnTo>
                <a:lnTo>
                  <a:pt x="35179" y="50417"/>
                </a:lnTo>
                <a:lnTo>
                  <a:pt x="35179" y="55723"/>
                </a:lnTo>
                <a:lnTo>
                  <a:pt x="37515" y="57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6216195" y="5875977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38" y="24637"/>
                </a:moveTo>
                <a:lnTo>
                  <a:pt x="35938" y="55678"/>
                </a:lnTo>
                <a:lnTo>
                  <a:pt x="37299" y="57189"/>
                </a:lnTo>
                <a:lnTo>
                  <a:pt x="39852" y="57506"/>
                </a:lnTo>
                <a:lnTo>
                  <a:pt x="42556" y="57470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33"/>
                </a:lnTo>
                <a:lnTo>
                  <a:pt x="44690" y="13641"/>
                </a:lnTo>
                <a:lnTo>
                  <a:pt x="44042" y="10962"/>
                </a:lnTo>
                <a:lnTo>
                  <a:pt x="41475" y="6606"/>
                </a:lnTo>
                <a:lnTo>
                  <a:pt x="38023" y="3009"/>
                </a:lnTo>
                <a:lnTo>
                  <a:pt x="33210" y="612"/>
                </a:lnTo>
                <a:lnTo>
                  <a:pt x="30225" y="0"/>
                </a:lnTo>
                <a:lnTo>
                  <a:pt x="23670" y="0"/>
                </a:lnTo>
                <a:lnTo>
                  <a:pt x="20675" y="788"/>
                </a:lnTo>
                <a:lnTo>
                  <a:pt x="17715" y="2340"/>
                </a:lnTo>
                <a:lnTo>
                  <a:pt x="14731" y="3888"/>
                </a:lnTo>
                <a:lnTo>
                  <a:pt x="11771" y="6325"/>
                </a:lnTo>
                <a:lnTo>
                  <a:pt x="8788" y="9665"/>
                </a:lnTo>
                <a:lnTo>
                  <a:pt x="8788" y="2656"/>
                </a:lnTo>
                <a:lnTo>
                  <a:pt x="8571" y="1868"/>
                </a:lnTo>
                <a:lnTo>
                  <a:pt x="6004" y="863"/>
                </a:lnTo>
                <a:lnTo>
                  <a:pt x="2793" y="863"/>
                </a:lnTo>
                <a:lnTo>
                  <a:pt x="0" y="2656"/>
                </a:lnTo>
                <a:lnTo>
                  <a:pt x="0" y="55678"/>
                </a:lnTo>
                <a:lnTo>
                  <a:pt x="1357" y="57189"/>
                </a:lnTo>
                <a:lnTo>
                  <a:pt x="3898" y="57506"/>
                </a:lnTo>
                <a:lnTo>
                  <a:pt x="6628" y="57470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8"/>
                </a:lnTo>
                <a:lnTo>
                  <a:pt x="14947" y="12750"/>
                </a:lnTo>
                <a:lnTo>
                  <a:pt x="17373" y="11012"/>
                </a:lnTo>
                <a:lnTo>
                  <a:pt x="22247" y="8420"/>
                </a:lnTo>
                <a:lnTo>
                  <a:pt x="26568" y="8420"/>
                </a:lnTo>
                <a:lnTo>
                  <a:pt x="29668" y="9489"/>
                </a:lnTo>
                <a:lnTo>
                  <a:pt x="32270" y="11214"/>
                </a:lnTo>
                <a:lnTo>
                  <a:pt x="34074" y="13896"/>
                </a:lnTo>
                <a:lnTo>
                  <a:pt x="35241" y="17322"/>
                </a:lnTo>
                <a:lnTo>
                  <a:pt x="35938" y="21603"/>
                </a:lnTo>
                <a:lnTo>
                  <a:pt x="35938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6275707" y="5851296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118" y="73353"/>
                </a:moveTo>
                <a:lnTo>
                  <a:pt x="40118" y="80365"/>
                </a:lnTo>
                <a:lnTo>
                  <a:pt x="40347" y="81175"/>
                </a:lnTo>
                <a:lnTo>
                  <a:pt x="43016" y="82141"/>
                </a:lnTo>
                <a:lnTo>
                  <a:pt x="45985" y="82141"/>
                </a:lnTo>
                <a:lnTo>
                  <a:pt x="48779" y="80365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111" y="49"/>
                </a:lnTo>
                <a:lnTo>
                  <a:pt x="39001" y="1889"/>
                </a:lnTo>
                <a:lnTo>
                  <a:pt x="39001" y="32702"/>
                </a:lnTo>
                <a:lnTo>
                  <a:pt x="36489" y="30073"/>
                </a:lnTo>
                <a:lnTo>
                  <a:pt x="33947" y="28065"/>
                </a:lnTo>
                <a:lnTo>
                  <a:pt x="31370" y="26719"/>
                </a:lnTo>
                <a:lnTo>
                  <a:pt x="28792" y="25361"/>
                </a:lnTo>
                <a:lnTo>
                  <a:pt x="25958" y="24688"/>
                </a:lnTo>
                <a:lnTo>
                  <a:pt x="19126" y="24688"/>
                </a:lnTo>
                <a:lnTo>
                  <a:pt x="15835" y="25372"/>
                </a:lnTo>
                <a:lnTo>
                  <a:pt x="12992" y="26784"/>
                </a:lnTo>
                <a:lnTo>
                  <a:pt x="10148" y="28166"/>
                </a:lnTo>
                <a:lnTo>
                  <a:pt x="10313" y="48447"/>
                </a:lnTo>
                <a:lnTo>
                  <a:pt x="11289" y="43573"/>
                </a:lnTo>
                <a:lnTo>
                  <a:pt x="13172" y="39470"/>
                </a:lnTo>
                <a:lnTo>
                  <a:pt x="15645" y="35993"/>
                </a:lnTo>
                <a:lnTo>
                  <a:pt x="19116" y="33642"/>
                </a:lnTo>
                <a:lnTo>
                  <a:pt x="23688" y="33058"/>
                </a:lnTo>
                <a:lnTo>
                  <a:pt x="26351" y="33058"/>
                </a:lnTo>
                <a:lnTo>
                  <a:pt x="28917" y="33907"/>
                </a:lnTo>
                <a:lnTo>
                  <a:pt x="33832" y="37324"/>
                </a:lnTo>
                <a:lnTo>
                  <a:pt x="36374" y="39801"/>
                </a:lnTo>
                <a:lnTo>
                  <a:pt x="39001" y="43066"/>
                </a:lnTo>
                <a:lnTo>
                  <a:pt x="39001" y="64274"/>
                </a:lnTo>
                <a:lnTo>
                  <a:pt x="36017" y="67816"/>
                </a:lnTo>
                <a:lnTo>
                  <a:pt x="33260" y="70444"/>
                </a:lnTo>
                <a:lnTo>
                  <a:pt x="29439" y="73162"/>
                </a:lnTo>
                <a:lnTo>
                  <a:pt x="25819" y="74472"/>
                </a:lnTo>
                <a:lnTo>
                  <a:pt x="23266" y="74637"/>
                </a:lnTo>
                <a:lnTo>
                  <a:pt x="18604" y="74040"/>
                </a:lnTo>
                <a:lnTo>
                  <a:pt x="15213" y="71654"/>
                </a:lnTo>
                <a:lnTo>
                  <a:pt x="12840" y="68083"/>
                </a:lnTo>
                <a:lnTo>
                  <a:pt x="11112" y="63827"/>
                </a:lnTo>
                <a:lnTo>
                  <a:pt x="10694" y="61274"/>
                </a:lnTo>
                <a:lnTo>
                  <a:pt x="11609" y="80683"/>
                </a:lnTo>
                <a:lnTo>
                  <a:pt x="14363" y="82194"/>
                </a:lnTo>
                <a:lnTo>
                  <a:pt x="17664" y="82955"/>
                </a:lnTo>
                <a:lnTo>
                  <a:pt x="25134" y="82955"/>
                </a:lnTo>
                <a:lnTo>
                  <a:pt x="28421" y="82105"/>
                </a:lnTo>
                <a:lnTo>
                  <a:pt x="31421" y="80416"/>
                </a:lnTo>
                <a:lnTo>
                  <a:pt x="34444" y="78738"/>
                </a:lnTo>
                <a:lnTo>
                  <a:pt x="37324" y="76377"/>
                </a:lnTo>
                <a:lnTo>
                  <a:pt x="40118" y="73353"/>
                </a:lnTo>
                <a:close/>
              </a:path>
              <a:path w="48779" h="82955">
                <a:moveTo>
                  <a:pt x="0" y="49935"/>
                </a:moveTo>
                <a:lnTo>
                  <a:pt x="0" y="58341"/>
                </a:lnTo>
                <a:lnTo>
                  <a:pt x="396" y="61998"/>
                </a:lnTo>
                <a:lnTo>
                  <a:pt x="1169" y="65493"/>
                </a:lnTo>
                <a:lnTo>
                  <a:pt x="1968" y="68960"/>
                </a:lnTo>
                <a:lnTo>
                  <a:pt x="3214" y="71982"/>
                </a:lnTo>
                <a:lnTo>
                  <a:pt x="4913" y="74548"/>
                </a:lnTo>
                <a:lnTo>
                  <a:pt x="6630" y="77141"/>
                </a:lnTo>
                <a:lnTo>
                  <a:pt x="8851" y="79170"/>
                </a:lnTo>
                <a:lnTo>
                  <a:pt x="11609" y="80683"/>
                </a:lnTo>
                <a:lnTo>
                  <a:pt x="10694" y="61274"/>
                </a:lnTo>
                <a:lnTo>
                  <a:pt x="10274" y="58712"/>
                </a:lnTo>
                <a:lnTo>
                  <a:pt x="10072" y="56109"/>
                </a:lnTo>
                <a:lnTo>
                  <a:pt x="10072" y="53427"/>
                </a:lnTo>
                <a:lnTo>
                  <a:pt x="10313" y="48447"/>
                </a:lnTo>
                <a:lnTo>
                  <a:pt x="10148" y="28166"/>
                </a:lnTo>
                <a:lnTo>
                  <a:pt x="7760" y="30159"/>
                </a:lnTo>
                <a:lnTo>
                  <a:pt x="5828" y="32752"/>
                </a:lnTo>
                <a:lnTo>
                  <a:pt x="3898" y="35355"/>
                </a:lnTo>
                <a:lnTo>
                  <a:pt x="2451" y="38494"/>
                </a:lnTo>
                <a:lnTo>
                  <a:pt x="1471" y="42162"/>
                </a:lnTo>
                <a:lnTo>
                  <a:pt x="496" y="45834"/>
                </a:lnTo>
                <a:lnTo>
                  <a:pt x="0" y="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4609015" y="6045624"/>
            <a:ext cx="38508" cy="58270"/>
          </a:xfrm>
          <a:custGeom>
            <a:avLst/>
            <a:gdLst/>
            <a:ahLst/>
            <a:cxnLst/>
            <a:rect l="l" t="t" r="r" b="b"/>
            <a:pathLst>
              <a:path w="38508" h="58270">
                <a:moveTo>
                  <a:pt x="37414" y="4864"/>
                </a:moveTo>
                <a:lnTo>
                  <a:pt x="35535" y="9043"/>
                </a:lnTo>
                <a:lnTo>
                  <a:pt x="33033" y="12574"/>
                </a:lnTo>
                <a:lnTo>
                  <a:pt x="29505" y="14922"/>
                </a:lnTo>
                <a:lnTo>
                  <a:pt x="25807" y="23889"/>
                </a:lnTo>
                <a:lnTo>
                  <a:pt x="29490" y="23889"/>
                </a:lnTo>
                <a:lnTo>
                  <a:pt x="32781" y="23176"/>
                </a:lnTo>
                <a:lnTo>
                  <a:pt x="35650" y="21794"/>
                </a:lnTo>
                <a:lnTo>
                  <a:pt x="38508" y="20397"/>
                </a:lnTo>
                <a:lnTo>
                  <a:pt x="38444" y="0"/>
                </a:lnTo>
                <a:lnTo>
                  <a:pt x="37414" y="4864"/>
                </a:lnTo>
                <a:close/>
              </a:path>
              <a:path w="38508" h="58270">
                <a:moveTo>
                  <a:pt x="1346" y="43891"/>
                </a:moveTo>
                <a:lnTo>
                  <a:pt x="3887" y="44197"/>
                </a:lnTo>
                <a:lnTo>
                  <a:pt x="6630" y="44157"/>
                </a:lnTo>
                <a:lnTo>
                  <a:pt x="9730" y="42317"/>
                </a:lnTo>
                <a:lnTo>
                  <a:pt x="9730" y="15811"/>
                </a:lnTo>
                <a:lnTo>
                  <a:pt x="11137" y="17183"/>
                </a:lnTo>
                <a:lnTo>
                  <a:pt x="14986" y="20422"/>
                </a:lnTo>
                <a:lnTo>
                  <a:pt x="17528" y="21934"/>
                </a:lnTo>
                <a:lnTo>
                  <a:pt x="20105" y="23089"/>
                </a:lnTo>
                <a:lnTo>
                  <a:pt x="22783" y="23723"/>
                </a:lnTo>
                <a:lnTo>
                  <a:pt x="25807" y="23889"/>
                </a:lnTo>
                <a:lnTo>
                  <a:pt x="29505" y="14922"/>
                </a:lnTo>
                <a:lnTo>
                  <a:pt x="24958" y="15509"/>
                </a:lnTo>
                <a:lnTo>
                  <a:pt x="22316" y="15509"/>
                </a:lnTo>
                <a:lnTo>
                  <a:pt x="19789" y="14644"/>
                </a:lnTo>
                <a:lnTo>
                  <a:pt x="14961" y="11202"/>
                </a:lnTo>
                <a:lnTo>
                  <a:pt x="12409" y="8700"/>
                </a:lnTo>
                <a:lnTo>
                  <a:pt x="9730" y="5435"/>
                </a:lnTo>
                <a:lnTo>
                  <a:pt x="9730" y="-15660"/>
                </a:lnTo>
                <a:lnTo>
                  <a:pt x="12725" y="-19188"/>
                </a:lnTo>
                <a:lnTo>
                  <a:pt x="15493" y="-21830"/>
                </a:lnTo>
                <a:lnTo>
                  <a:pt x="18086" y="-23699"/>
                </a:lnTo>
                <a:lnTo>
                  <a:pt x="21819" y="-25462"/>
                </a:lnTo>
                <a:lnTo>
                  <a:pt x="25552" y="-26021"/>
                </a:lnTo>
                <a:lnTo>
                  <a:pt x="30189" y="-25422"/>
                </a:lnTo>
                <a:lnTo>
                  <a:pt x="33591" y="-23075"/>
                </a:lnTo>
                <a:lnTo>
                  <a:pt x="35956" y="-19533"/>
                </a:lnTo>
                <a:lnTo>
                  <a:pt x="37670" y="-15328"/>
                </a:lnTo>
                <a:lnTo>
                  <a:pt x="38087" y="-12787"/>
                </a:lnTo>
                <a:lnTo>
                  <a:pt x="38494" y="-10260"/>
                </a:lnTo>
                <a:lnTo>
                  <a:pt x="38710" y="-7646"/>
                </a:lnTo>
                <a:lnTo>
                  <a:pt x="38710" y="-4928"/>
                </a:lnTo>
                <a:lnTo>
                  <a:pt x="38444" y="0"/>
                </a:lnTo>
                <a:lnTo>
                  <a:pt x="38508" y="20397"/>
                </a:lnTo>
                <a:lnTo>
                  <a:pt x="40920" y="18413"/>
                </a:lnTo>
                <a:lnTo>
                  <a:pt x="42865" y="15836"/>
                </a:lnTo>
                <a:lnTo>
                  <a:pt x="44794" y="13272"/>
                </a:lnTo>
                <a:lnTo>
                  <a:pt x="46281" y="10133"/>
                </a:lnTo>
                <a:lnTo>
                  <a:pt x="47282" y="6451"/>
                </a:lnTo>
                <a:lnTo>
                  <a:pt x="48286" y="2743"/>
                </a:lnTo>
                <a:lnTo>
                  <a:pt x="48783" y="-1422"/>
                </a:lnTo>
                <a:lnTo>
                  <a:pt x="48783" y="-9907"/>
                </a:lnTo>
                <a:lnTo>
                  <a:pt x="48387" y="-13535"/>
                </a:lnTo>
                <a:lnTo>
                  <a:pt x="47602" y="-16981"/>
                </a:lnTo>
                <a:lnTo>
                  <a:pt x="46824" y="-20422"/>
                </a:lnTo>
                <a:lnTo>
                  <a:pt x="45568" y="-23432"/>
                </a:lnTo>
                <a:lnTo>
                  <a:pt x="43854" y="-26021"/>
                </a:lnTo>
                <a:lnTo>
                  <a:pt x="42152" y="-28613"/>
                </a:lnTo>
                <a:lnTo>
                  <a:pt x="39956" y="-30643"/>
                </a:lnTo>
                <a:lnTo>
                  <a:pt x="37237" y="-32155"/>
                </a:lnTo>
                <a:lnTo>
                  <a:pt x="34519" y="-33642"/>
                </a:lnTo>
                <a:lnTo>
                  <a:pt x="31244" y="-34380"/>
                </a:lnTo>
                <a:lnTo>
                  <a:pt x="27395" y="-34380"/>
                </a:lnTo>
                <a:lnTo>
                  <a:pt x="23954" y="-34189"/>
                </a:lnTo>
                <a:lnTo>
                  <a:pt x="20764" y="-33350"/>
                </a:lnTo>
                <a:lnTo>
                  <a:pt x="17705" y="-31939"/>
                </a:lnTo>
                <a:lnTo>
                  <a:pt x="14683" y="-30124"/>
                </a:lnTo>
                <a:lnTo>
                  <a:pt x="11710" y="-27683"/>
                </a:lnTo>
                <a:lnTo>
                  <a:pt x="8549" y="-24613"/>
                </a:lnTo>
                <a:lnTo>
                  <a:pt x="8549" y="-31723"/>
                </a:lnTo>
                <a:lnTo>
                  <a:pt x="8333" y="-32586"/>
                </a:lnTo>
                <a:lnTo>
                  <a:pt x="5741" y="-33526"/>
                </a:lnTo>
                <a:lnTo>
                  <a:pt x="2796" y="-33526"/>
                </a:lnTo>
                <a:lnTo>
                  <a:pt x="0" y="-31723"/>
                </a:lnTo>
                <a:lnTo>
                  <a:pt x="0" y="42317"/>
                </a:lnTo>
                <a:lnTo>
                  <a:pt x="1346" y="438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4671893" y="6011247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32" y="57175"/>
                </a:moveTo>
                <a:lnTo>
                  <a:pt x="3873" y="57491"/>
                </a:lnTo>
                <a:lnTo>
                  <a:pt x="6601" y="57452"/>
                </a:lnTo>
                <a:lnTo>
                  <a:pt x="9715" y="55662"/>
                </a:lnTo>
                <a:lnTo>
                  <a:pt x="9715" y="20789"/>
                </a:lnTo>
                <a:lnTo>
                  <a:pt x="11087" y="18615"/>
                </a:lnTo>
                <a:lnTo>
                  <a:pt x="13484" y="15314"/>
                </a:lnTo>
                <a:lnTo>
                  <a:pt x="15709" y="12621"/>
                </a:lnTo>
                <a:lnTo>
                  <a:pt x="18780" y="10158"/>
                </a:lnTo>
                <a:lnTo>
                  <a:pt x="21639" y="9179"/>
                </a:lnTo>
                <a:lnTo>
                  <a:pt x="24904" y="9420"/>
                </a:lnTo>
                <a:lnTo>
                  <a:pt x="27899" y="10274"/>
                </a:lnTo>
                <a:lnTo>
                  <a:pt x="30873" y="8888"/>
                </a:lnTo>
                <a:lnTo>
                  <a:pt x="30948" y="3959"/>
                </a:lnTo>
                <a:lnTo>
                  <a:pt x="28943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1" y="139"/>
                </a:lnTo>
                <a:lnTo>
                  <a:pt x="17625" y="1256"/>
                </a:lnTo>
                <a:lnTo>
                  <a:pt x="14147" y="3834"/>
                </a:lnTo>
                <a:lnTo>
                  <a:pt x="11595" y="6516"/>
                </a:lnTo>
                <a:lnTo>
                  <a:pt x="8773" y="10360"/>
                </a:lnTo>
                <a:lnTo>
                  <a:pt x="8773" y="2653"/>
                </a:lnTo>
                <a:lnTo>
                  <a:pt x="8561" y="1838"/>
                </a:lnTo>
                <a:lnTo>
                  <a:pt x="5979" y="849"/>
                </a:lnTo>
                <a:lnTo>
                  <a:pt x="2778" y="849"/>
                </a:lnTo>
                <a:lnTo>
                  <a:pt x="0" y="2653"/>
                </a:lnTo>
                <a:lnTo>
                  <a:pt x="0" y="55662"/>
                </a:lnTo>
                <a:lnTo>
                  <a:pt x="1332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4710085" y="6011240"/>
            <a:ext cx="53019" cy="58266"/>
          </a:xfrm>
          <a:custGeom>
            <a:avLst/>
            <a:gdLst/>
            <a:ahLst/>
            <a:cxnLst/>
            <a:rect l="l" t="t" r="r" b="b"/>
            <a:pathLst>
              <a:path w="53019" h="58266">
                <a:moveTo>
                  <a:pt x="518" y="38113"/>
                </a:moveTo>
                <a:lnTo>
                  <a:pt x="1587" y="41656"/>
                </a:lnTo>
                <a:lnTo>
                  <a:pt x="2653" y="45184"/>
                </a:lnTo>
                <a:lnTo>
                  <a:pt x="4250" y="48182"/>
                </a:lnTo>
                <a:lnTo>
                  <a:pt x="8581" y="53136"/>
                </a:lnTo>
                <a:lnTo>
                  <a:pt x="11275" y="55015"/>
                </a:lnTo>
                <a:lnTo>
                  <a:pt x="10882" y="37170"/>
                </a:lnTo>
                <a:lnTo>
                  <a:pt x="10349" y="34617"/>
                </a:lnTo>
                <a:lnTo>
                  <a:pt x="10068" y="31889"/>
                </a:lnTo>
                <a:lnTo>
                  <a:pt x="10068" y="25956"/>
                </a:lnTo>
                <a:lnTo>
                  <a:pt x="10384" y="23162"/>
                </a:lnTo>
                <a:lnTo>
                  <a:pt x="11047" y="20610"/>
                </a:lnTo>
                <a:lnTo>
                  <a:pt x="11706" y="18058"/>
                </a:lnTo>
                <a:lnTo>
                  <a:pt x="12696" y="15847"/>
                </a:lnTo>
                <a:lnTo>
                  <a:pt x="15403" y="12128"/>
                </a:lnTo>
                <a:lnTo>
                  <a:pt x="19202" y="9662"/>
                </a:lnTo>
                <a:lnTo>
                  <a:pt x="23759" y="8125"/>
                </a:lnTo>
                <a:lnTo>
                  <a:pt x="29792" y="8125"/>
                </a:lnTo>
                <a:lnTo>
                  <a:pt x="32395" y="8686"/>
                </a:lnTo>
                <a:lnTo>
                  <a:pt x="36600" y="10933"/>
                </a:lnTo>
                <a:lnTo>
                  <a:pt x="39494" y="14375"/>
                </a:lnTo>
                <a:lnTo>
                  <a:pt x="41615" y="18529"/>
                </a:lnTo>
                <a:lnTo>
                  <a:pt x="42148" y="21082"/>
                </a:lnTo>
                <a:lnTo>
                  <a:pt x="42670" y="23644"/>
                </a:lnTo>
                <a:lnTo>
                  <a:pt x="42936" y="26352"/>
                </a:lnTo>
                <a:lnTo>
                  <a:pt x="42936" y="32282"/>
                </a:lnTo>
                <a:lnTo>
                  <a:pt x="42630" y="35090"/>
                </a:lnTo>
                <a:lnTo>
                  <a:pt x="41996" y="37641"/>
                </a:lnTo>
                <a:lnTo>
                  <a:pt x="41363" y="40194"/>
                </a:lnTo>
                <a:lnTo>
                  <a:pt x="40369" y="42390"/>
                </a:lnTo>
                <a:lnTo>
                  <a:pt x="37665" y="46087"/>
                </a:lnTo>
                <a:lnTo>
                  <a:pt x="33842" y="48539"/>
                </a:lnTo>
                <a:lnTo>
                  <a:pt x="29270" y="50076"/>
                </a:lnTo>
                <a:lnTo>
                  <a:pt x="30401" y="58266"/>
                </a:lnTo>
                <a:lnTo>
                  <a:pt x="34325" y="57528"/>
                </a:lnTo>
                <a:lnTo>
                  <a:pt x="37730" y="56045"/>
                </a:lnTo>
                <a:lnTo>
                  <a:pt x="41118" y="54583"/>
                </a:lnTo>
                <a:lnTo>
                  <a:pt x="43952" y="52528"/>
                </a:lnTo>
                <a:lnTo>
                  <a:pt x="46212" y="49895"/>
                </a:lnTo>
                <a:lnTo>
                  <a:pt x="48473" y="47268"/>
                </a:lnTo>
                <a:lnTo>
                  <a:pt x="50161" y="44132"/>
                </a:lnTo>
                <a:lnTo>
                  <a:pt x="51306" y="40500"/>
                </a:lnTo>
                <a:lnTo>
                  <a:pt x="52447" y="36878"/>
                </a:lnTo>
                <a:lnTo>
                  <a:pt x="53019" y="32893"/>
                </a:lnTo>
                <a:lnTo>
                  <a:pt x="53019" y="24141"/>
                </a:lnTo>
                <a:lnTo>
                  <a:pt x="52472" y="20142"/>
                </a:lnTo>
                <a:lnTo>
                  <a:pt x="51393" y="16610"/>
                </a:lnTo>
                <a:lnTo>
                  <a:pt x="50316" y="13079"/>
                </a:lnTo>
                <a:lnTo>
                  <a:pt x="48689" y="10069"/>
                </a:lnTo>
                <a:lnTo>
                  <a:pt x="44372" y="5130"/>
                </a:lnTo>
                <a:lnTo>
                  <a:pt x="41666" y="3237"/>
                </a:lnTo>
                <a:lnTo>
                  <a:pt x="38440" y="1954"/>
                </a:lnTo>
                <a:lnTo>
                  <a:pt x="35204" y="647"/>
                </a:lnTo>
                <a:lnTo>
                  <a:pt x="31405" y="0"/>
                </a:lnTo>
                <a:lnTo>
                  <a:pt x="22528" y="0"/>
                </a:lnTo>
                <a:lnTo>
                  <a:pt x="18578" y="723"/>
                </a:lnTo>
                <a:lnTo>
                  <a:pt x="15187" y="2181"/>
                </a:lnTo>
                <a:lnTo>
                  <a:pt x="11821" y="3632"/>
                </a:lnTo>
                <a:lnTo>
                  <a:pt x="9003" y="5676"/>
                </a:lnTo>
                <a:lnTo>
                  <a:pt x="6742" y="8315"/>
                </a:lnTo>
                <a:lnTo>
                  <a:pt x="4491" y="10947"/>
                </a:lnTo>
                <a:lnTo>
                  <a:pt x="2792" y="14069"/>
                </a:lnTo>
                <a:lnTo>
                  <a:pt x="1673" y="17701"/>
                </a:lnTo>
                <a:lnTo>
                  <a:pt x="557" y="21333"/>
                </a:lnTo>
                <a:lnTo>
                  <a:pt x="0" y="25312"/>
                </a:lnTo>
                <a:lnTo>
                  <a:pt x="0" y="34110"/>
                </a:lnTo>
                <a:lnTo>
                  <a:pt x="518" y="38113"/>
                </a:lnTo>
                <a:close/>
              </a:path>
              <a:path w="53019" h="58266">
                <a:moveTo>
                  <a:pt x="13549" y="43851"/>
                </a:moveTo>
                <a:lnTo>
                  <a:pt x="11414" y="39726"/>
                </a:lnTo>
                <a:lnTo>
                  <a:pt x="10882" y="37170"/>
                </a:lnTo>
                <a:lnTo>
                  <a:pt x="11275" y="55015"/>
                </a:lnTo>
                <a:lnTo>
                  <a:pt x="14524" y="56321"/>
                </a:lnTo>
                <a:lnTo>
                  <a:pt x="17764" y="57607"/>
                </a:lnTo>
                <a:lnTo>
                  <a:pt x="21549" y="58266"/>
                </a:lnTo>
                <a:lnTo>
                  <a:pt x="30401" y="58266"/>
                </a:lnTo>
                <a:lnTo>
                  <a:pt x="29270" y="50076"/>
                </a:lnTo>
                <a:lnTo>
                  <a:pt x="23287" y="50076"/>
                </a:lnTo>
                <a:lnTo>
                  <a:pt x="20674" y="49514"/>
                </a:lnTo>
                <a:lnTo>
                  <a:pt x="16469" y="47282"/>
                </a:lnTo>
                <a:lnTo>
                  <a:pt x="13549" y="43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4773585" y="6011304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23"/>
                </a:moveTo>
                <a:lnTo>
                  <a:pt x="0" y="34340"/>
                </a:lnTo>
                <a:lnTo>
                  <a:pt x="518" y="38390"/>
                </a:lnTo>
                <a:lnTo>
                  <a:pt x="1562" y="41911"/>
                </a:lnTo>
                <a:lnTo>
                  <a:pt x="2602" y="45429"/>
                </a:lnTo>
                <a:lnTo>
                  <a:pt x="4099" y="48388"/>
                </a:lnTo>
                <a:lnTo>
                  <a:pt x="6094" y="50800"/>
                </a:lnTo>
                <a:lnTo>
                  <a:pt x="10540" y="55055"/>
                </a:lnTo>
                <a:lnTo>
                  <a:pt x="13500" y="56311"/>
                </a:lnTo>
                <a:lnTo>
                  <a:pt x="16433" y="57567"/>
                </a:lnTo>
                <a:lnTo>
                  <a:pt x="19810" y="58205"/>
                </a:lnTo>
                <a:lnTo>
                  <a:pt x="23608" y="58205"/>
                </a:lnTo>
                <a:lnTo>
                  <a:pt x="27251" y="58014"/>
                </a:lnTo>
                <a:lnTo>
                  <a:pt x="30707" y="57316"/>
                </a:lnTo>
                <a:lnTo>
                  <a:pt x="33781" y="56274"/>
                </a:lnTo>
                <a:lnTo>
                  <a:pt x="36586" y="55065"/>
                </a:lnTo>
                <a:lnTo>
                  <a:pt x="39776" y="53009"/>
                </a:lnTo>
                <a:lnTo>
                  <a:pt x="41655" y="50177"/>
                </a:lnTo>
                <a:lnTo>
                  <a:pt x="41821" y="47534"/>
                </a:lnTo>
                <a:lnTo>
                  <a:pt x="41795" y="46076"/>
                </a:lnTo>
                <a:lnTo>
                  <a:pt x="40942" y="43294"/>
                </a:lnTo>
                <a:lnTo>
                  <a:pt x="38263" y="44093"/>
                </a:lnTo>
                <a:lnTo>
                  <a:pt x="35139" y="46379"/>
                </a:lnTo>
                <a:lnTo>
                  <a:pt x="32435" y="48006"/>
                </a:lnTo>
                <a:lnTo>
                  <a:pt x="29055" y="49416"/>
                </a:lnTo>
                <a:lnTo>
                  <a:pt x="24853" y="49770"/>
                </a:lnTo>
                <a:lnTo>
                  <a:pt x="20407" y="49352"/>
                </a:lnTo>
                <a:lnTo>
                  <a:pt x="16750" y="47664"/>
                </a:lnTo>
                <a:lnTo>
                  <a:pt x="13967" y="44640"/>
                </a:lnTo>
                <a:lnTo>
                  <a:pt x="11746" y="40767"/>
                </a:lnTo>
                <a:lnTo>
                  <a:pt x="11098" y="38204"/>
                </a:lnTo>
                <a:lnTo>
                  <a:pt x="10450" y="35636"/>
                </a:lnTo>
                <a:lnTo>
                  <a:pt x="10133" y="32627"/>
                </a:lnTo>
                <a:lnTo>
                  <a:pt x="10133" y="22388"/>
                </a:lnTo>
                <a:lnTo>
                  <a:pt x="11379" y="17157"/>
                </a:lnTo>
                <a:lnTo>
                  <a:pt x="13867" y="13564"/>
                </a:lnTo>
                <a:lnTo>
                  <a:pt x="16357" y="9983"/>
                </a:lnTo>
                <a:lnTo>
                  <a:pt x="19936" y="8180"/>
                </a:lnTo>
                <a:lnTo>
                  <a:pt x="26898" y="8180"/>
                </a:lnTo>
                <a:lnTo>
                  <a:pt x="30542" y="9159"/>
                </a:lnTo>
                <a:lnTo>
                  <a:pt x="33627" y="10515"/>
                </a:lnTo>
                <a:lnTo>
                  <a:pt x="36956" y="12816"/>
                </a:lnTo>
                <a:lnTo>
                  <a:pt x="40269" y="14429"/>
                </a:lnTo>
                <a:lnTo>
                  <a:pt x="41579" y="11822"/>
                </a:lnTo>
                <a:lnTo>
                  <a:pt x="41528" y="8535"/>
                </a:lnTo>
                <a:lnTo>
                  <a:pt x="40359" y="5652"/>
                </a:lnTo>
                <a:lnTo>
                  <a:pt x="37616" y="3467"/>
                </a:lnTo>
                <a:lnTo>
                  <a:pt x="34048" y="1703"/>
                </a:lnTo>
                <a:lnTo>
                  <a:pt x="31254" y="774"/>
                </a:lnTo>
                <a:lnTo>
                  <a:pt x="28065" y="151"/>
                </a:lnTo>
                <a:lnTo>
                  <a:pt x="24739" y="0"/>
                </a:lnTo>
                <a:lnTo>
                  <a:pt x="21247" y="0"/>
                </a:lnTo>
                <a:lnTo>
                  <a:pt x="17995" y="572"/>
                </a:lnTo>
                <a:lnTo>
                  <a:pt x="14997" y="1738"/>
                </a:lnTo>
                <a:lnTo>
                  <a:pt x="11973" y="2884"/>
                </a:lnTo>
                <a:lnTo>
                  <a:pt x="9370" y="4662"/>
                </a:lnTo>
                <a:lnTo>
                  <a:pt x="4939" y="9461"/>
                </a:lnTo>
                <a:lnTo>
                  <a:pt x="3185" y="12536"/>
                </a:lnTo>
                <a:lnTo>
                  <a:pt x="1903" y="16282"/>
                </a:lnTo>
                <a:lnTo>
                  <a:pt x="633" y="20026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4824561" y="6011236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43"/>
                </a:moveTo>
                <a:lnTo>
                  <a:pt x="48323" y="18403"/>
                </a:lnTo>
                <a:lnTo>
                  <a:pt x="47448" y="15344"/>
                </a:lnTo>
                <a:lnTo>
                  <a:pt x="46573" y="12308"/>
                </a:lnTo>
                <a:lnTo>
                  <a:pt x="45176" y="9652"/>
                </a:lnTo>
                <a:lnTo>
                  <a:pt x="43294" y="7391"/>
                </a:lnTo>
                <a:lnTo>
                  <a:pt x="39002" y="3341"/>
                </a:lnTo>
                <a:lnTo>
                  <a:pt x="36083" y="2009"/>
                </a:lnTo>
                <a:lnTo>
                  <a:pt x="33149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73"/>
                </a:lnTo>
                <a:lnTo>
                  <a:pt x="14912" y="2034"/>
                </a:lnTo>
                <a:lnTo>
                  <a:pt x="11747" y="3392"/>
                </a:lnTo>
                <a:lnTo>
                  <a:pt x="9083" y="5335"/>
                </a:lnTo>
                <a:lnTo>
                  <a:pt x="10073" y="23980"/>
                </a:lnTo>
                <a:lnTo>
                  <a:pt x="10530" y="19749"/>
                </a:lnTo>
                <a:lnTo>
                  <a:pt x="11863" y="15775"/>
                </a:lnTo>
                <a:lnTo>
                  <a:pt x="14033" y="12560"/>
                </a:lnTo>
                <a:lnTo>
                  <a:pt x="16790" y="9867"/>
                </a:lnTo>
                <a:lnTo>
                  <a:pt x="20422" y="8054"/>
                </a:lnTo>
                <a:lnTo>
                  <a:pt x="24955" y="7607"/>
                </a:lnTo>
                <a:lnTo>
                  <a:pt x="29657" y="7607"/>
                </a:lnTo>
                <a:lnTo>
                  <a:pt x="33200" y="9057"/>
                </a:lnTo>
                <a:lnTo>
                  <a:pt x="35586" y="11963"/>
                </a:lnTo>
                <a:lnTo>
                  <a:pt x="37973" y="14861"/>
                </a:lnTo>
                <a:lnTo>
                  <a:pt x="39118" y="18874"/>
                </a:lnTo>
                <a:lnTo>
                  <a:pt x="38991" y="23980"/>
                </a:lnTo>
                <a:lnTo>
                  <a:pt x="44997" y="31115"/>
                </a:lnTo>
                <a:lnTo>
                  <a:pt x="48388" y="29491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70">
                <a:moveTo>
                  <a:pt x="0" y="29401"/>
                </a:moveTo>
                <a:lnTo>
                  <a:pt x="0" y="34189"/>
                </a:lnTo>
                <a:lnTo>
                  <a:pt x="572" y="38394"/>
                </a:lnTo>
                <a:lnTo>
                  <a:pt x="1703" y="42012"/>
                </a:lnTo>
                <a:lnTo>
                  <a:pt x="2844" y="45619"/>
                </a:lnTo>
                <a:lnTo>
                  <a:pt x="4536" y="48618"/>
                </a:lnTo>
                <a:lnTo>
                  <a:pt x="9018" y="53406"/>
                </a:lnTo>
                <a:lnTo>
                  <a:pt x="11761" y="55220"/>
                </a:lnTo>
                <a:lnTo>
                  <a:pt x="15052" y="56441"/>
                </a:lnTo>
                <a:lnTo>
                  <a:pt x="18328" y="57647"/>
                </a:lnTo>
                <a:lnTo>
                  <a:pt x="22151" y="58270"/>
                </a:lnTo>
                <a:lnTo>
                  <a:pt x="26517" y="58270"/>
                </a:lnTo>
                <a:lnTo>
                  <a:pt x="31381" y="58079"/>
                </a:lnTo>
                <a:lnTo>
                  <a:pt x="35827" y="57330"/>
                </a:lnTo>
                <a:lnTo>
                  <a:pt x="39460" y="56441"/>
                </a:lnTo>
                <a:lnTo>
                  <a:pt x="43588" y="54993"/>
                </a:lnTo>
                <a:lnTo>
                  <a:pt x="46393" y="52171"/>
                </a:lnTo>
                <a:lnTo>
                  <a:pt x="46534" y="49428"/>
                </a:lnTo>
                <a:lnTo>
                  <a:pt x="44463" y="46368"/>
                </a:lnTo>
                <a:lnTo>
                  <a:pt x="41897" y="47397"/>
                </a:lnTo>
                <a:lnTo>
                  <a:pt x="39283" y="48376"/>
                </a:lnTo>
                <a:lnTo>
                  <a:pt x="36134" y="49342"/>
                </a:lnTo>
                <a:lnTo>
                  <a:pt x="32195" y="50166"/>
                </a:lnTo>
                <a:lnTo>
                  <a:pt x="27421" y="50368"/>
                </a:lnTo>
                <a:lnTo>
                  <a:pt x="24221" y="50368"/>
                </a:lnTo>
                <a:lnTo>
                  <a:pt x="21513" y="49924"/>
                </a:lnTo>
                <a:lnTo>
                  <a:pt x="17096" y="48111"/>
                </a:lnTo>
                <a:lnTo>
                  <a:pt x="13907" y="45123"/>
                </a:lnTo>
                <a:lnTo>
                  <a:pt x="11559" y="41414"/>
                </a:lnTo>
                <a:lnTo>
                  <a:pt x="10364" y="36705"/>
                </a:lnTo>
                <a:lnTo>
                  <a:pt x="10073" y="34048"/>
                </a:lnTo>
                <a:lnTo>
                  <a:pt x="10073" y="31115"/>
                </a:lnTo>
                <a:lnTo>
                  <a:pt x="44997" y="31115"/>
                </a:lnTo>
                <a:lnTo>
                  <a:pt x="38991" y="23980"/>
                </a:lnTo>
                <a:lnTo>
                  <a:pt x="10073" y="23980"/>
                </a:lnTo>
                <a:lnTo>
                  <a:pt x="9083" y="5335"/>
                </a:lnTo>
                <a:lnTo>
                  <a:pt x="6857" y="7862"/>
                </a:lnTo>
                <a:lnTo>
                  <a:pt x="4636" y="10405"/>
                </a:lnTo>
                <a:lnTo>
                  <a:pt x="2948" y="13489"/>
                </a:lnTo>
                <a:lnTo>
                  <a:pt x="1753" y="17122"/>
                </a:lnTo>
                <a:lnTo>
                  <a:pt x="598" y="20754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4884430" y="5986555"/>
            <a:ext cx="48779" cy="82958"/>
          </a:xfrm>
          <a:custGeom>
            <a:avLst/>
            <a:gdLst/>
            <a:ahLst/>
            <a:cxnLst/>
            <a:rect l="l" t="t" r="r" b="b"/>
            <a:pathLst>
              <a:path w="48779" h="82958">
                <a:moveTo>
                  <a:pt x="40118" y="73342"/>
                </a:moveTo>
                <a:lnTo>
                  <a:pt x="40118" y="80366"/>
                </a:lnTo>
                <a:lnTo>
                  <a:pt x="40347" y="81179"/>
                </a:lnTo>
                <a:lnTo>
                  <a:pt x="43012" y="82144"/>
                </a:lnTo>
                <a:lnTo>
                  <a:pt x="45985" y="82144"/>
                </a:lnTo>
                <a:lnTo>
                  <a:pt x="48779" y="80366"/>
                </a:lnTo>
                <a:lnTo>
                  <a:pt x="48779" y="1893"/>
                </a:lnTo>
                <a:lnTo>
                  <a:pt x="47357" y="367"/>
                </a:lnTo>
                <a:lnTo>
                  <a:pt x="44805" y="0"/>
                </a:lnTo>
                <a:lnTo>
                  <a:pt x="42097" y="50"/>
                </a:lnTo>
                <a:lnTo>
                  <a:pt x="39001" y="1893"/>
                </a:lnTo>
                <a:lnTo>
                  <a:pt x="39001" y="32702"/>
                </a:lnTo>
                <a:lnTo>
                  <a:pt x="36485" y="30074"/>
                </a:lnTo>
                <a:lnTo>
                  <a:pt x="33947" y="28065"/>
                </a:lnTo>
                <a:lnTo>
                  <a:pt x="31355" y="26723"/>
                </a:lnTo>
                <a:lnTo>
                  <a:pt x="28788" y="25351"/>
                </a:lnTo>
                <a:lnTo>
                  <a:pt x="25958" y="24688"/>
                </a:lnTo>
                <a:lnTo>
                  <a:pt x="19126" y="24688"/>
                </a:lnTo>
                <a:lnTo>
                  <a:pt x="15835" y="25377"/>
                </a:lnTo>
                <a:lnTo>
                  <a:pt x="12976" y="26772"/>
                </a:lnTo>
                <a:lnTo>
                  <a:pt x="10147" y="28169"/>
                </a:lnTo>
                <a:lnTo>
                  <a:pt x="10309" y="48453"/>
                </a:lnTo>
                <a:lnTo>
                  <a:pt x="11289" y="43574"/>
                </a:lnTo>
                <a:lnTo>
                  <a:pt x="13168" y="39470"/>
                </a:lnTo>
                <a:lnTo>
                  <a:pt x="15645" y="35993"/>
                </a:lnTo>
                <a:lnTo>
                  <a:pt x="19112" y="33642"/>
                </a:lnTo>
                <a:lnTo>
                  <a:pt x="23684" y="33044"/>
                </a:lnTo>
                <a:lnTo>
                  <a:pt x="26351" y="33044"/>
                </a:lnTo>
                <a:lnTo>
                  <a:pt x="28903" y="33897"/>
                </a:lnTo>
                <a:lnTo>
                  <a:pt x="33817" y="37325"/>
                </a:lnTo>
                <a:lnTo>
                  <a:pt x="36358" y="39801"/>
                </a:lnTo>
                <a:lnTo>
                  <a:pt x="39001" y="43066"/>
                </a:lnTo>
                <a:lnTo>
                  <a:pt x="39001" y="64274"/>
                </a:lnTo>
                <a:lnTo>
                  <a:pt x="36017" y="67816"/>
                </a:lnTo>
                <a:lnTo>
                  <a:pt x="33260" y="70448"/>
                </a:lnTo>
                <a:lnTo>
                  <a:pt x="30697" y="72353"/>
                </a:lnTo>
                <a:lnTo>
                  <a:pt x="27010" y="74105"/>
                </a:lnTo>
                <a:lnTo>
                  <a:pt x="23266" y="74639"/>
                </a:lnTo>
                <a:lnTo>
                  <a:pt x="20713" y="74639"/>
                </a:lnTo>
                <a:lnTo>
                  <a:pt x="16901" y="72845"/>
                </a:lnTo>
                <a:lnTo>
                  <a:pt x="13867" y="70051"/>
                </a:lnTo>
                <a:lnTo>
                  <a:pt x="11811" y="66078"/>
                </a:lnTo>
                <a:lnTo>
                  <a:pt x="10690" y="61278"/>
                </a:lnTo>
                <a:lnTo>
                  <a:pt x="11605" y="80683"/>
                </a:lnTo>
                <a:lnTo>
                  <a:pt x="14348" y="82195"/>
                </a:lnTo>
                <a:lnTo>
                  <a:pt x="17664" y="82958"/>
                </a:lnTo>
                <a:lnTo>
                  <a:pt x="25130" y="82958"/>
                </a:lnTo>
                <a:lnTo>
                  <a:pt x="28421" y="82094"/>
                </a:lnTo>
                <a:lnTo>
                  <a:pt x="31419" y="80402"/>
                </a:lnTo>
                <a:lnTo>
                  <a:pt x="34429" y="78728"/>
                </a:lnTo>
                <a:lnTo>
                  <a:pt x="37324" y="76366"/>
                </a:lnTo>
                <a:lnTo>
                  <a:pt x="40118" y="73342"/>
                </a:lnTo>
                <a:close/>
              </a:path>
              <a:path w="48779" h="82958">
                <a:moveTo>
                  <a:pt x="0" y="49935"/>
                </a:moveTo>
                <a:lnTo>
                  <a:pt x="0" y="58345"/>
                </a:lnTo>
                <a:lnTo>
                  <a:pt x="392" y="62002"/>
                </a:lnTo>
                <a:lnTo>
                  <a:pt x="1165" y="65479"/>
                </a:lnTo>
                <a:lnTo>
                  <a:pt x="1954" y="68947"/>
                </a:lnTo>
                <a:lnTo>
                  <a:pt x="3210" y="71970"/>
                </a:lnTo>
                <a:lnTo>
                  <a:pt x="4913" y="74549"/>
                </a:lnTo>
                <a:lnTo>
                  <a:pt x="6616" y="77127"/>
                </a:lnTo>
                <a:lnTo>
                  <a:pt x="8851" y="79171"/>
                </a:lnTo>
                <a:lnTo>
                  <a:pt x="11605" y="80683"/>
                </a:lnTo>
                <a:lnTo>
                  <a:pt x="10690" y="61278"/>
                </a:lnTo>
                <a:lnTo>
                  <a:pt x="10274" y="58712"/>
                </a:lnTo>
                <a:lnTo>
                  <a:pt x="10068" y="56095"/>
                </a:lnTo>
                <a:lnTo>
                  <a:pt x="10068" y="53427"/>
                </a:lnTo>
                <a:lnTo>
                  <a:pt x="10309" y="48453"/>
                </a:lnTo>
                <a:lnTo>
                  <a:pt x="10147" y="28169"/>
                </a:lnTo>
                <a:lnTo>
                  <a:pt x="7747" y="30165"/>
                </a:lnTo>
                <a:lnTo>
                  <a:pt x="5828" y="32753"/>
                </a:lnTo>
                <a:lnTo>
                  <a:pt x="3897" y="35355"/>
                </a:lnTo>
                <a:lnTo>
                  <a:pt x="2451" y="38481"/>
                </a:lnTo>
                <a:lnTo>
                  <a:pt x="1471" y="42152"/>
                </a:lnTo>
                <a:lnTo>
                  <a:pt x="492" y="45820"/>
                </a:lnTo>
                <a:lnTo>
                  <a:pt x="0" y="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4950353" y="6012064"/>
            <a:ext cx="45719" cy="57442"/>
          </a:xfrm>
          <a:custGeom>
            <a:avLst/>
            <a:gdLst/>
            <a:ahLst/>
            <a:cxnLst/>
            <a:rect l="l" t="t" r="r" b="b"/>
            <a:pathLst>
              <a:path w="45719" h="57442">
                <a:moveTo>
                  <a:pt x="9776" y="1828"/>
                </a:moveTo>
                <a:lnTo>
                  <a:pt x="8380" y="266"/>
                </a:lnTo>
                <a:lnTo>
                  <a:pt x="5828" y="0"/>
                </a:lnTo>
                <a:lnTo>
                  <a:pt x="3159" y="40"/>
                </a:lnTo>
                <a:lnTo>
                  <a:pt x="0" y="1828"/>
                </a:lnTo>
                <a:lnTo>
                  <a:pt x="0" y="37833"/>
                </a:lnTo>
                <a:lnTo>
                  <a:pt x="327" y="41108"/>
                </a:lnTo>
                <a:lnTo>
                  <a:pt x="975" y="43802"/>
                </a:lnTo>
                <a:lnTo>
                  <a:pt x="1612" y="46494"/>
                </a:lnTo>
                <a:lnTo>
                  <a:pt x="4175" y="50876"/>
                </a:lnTo>
                <a:lnTo>
                  <a:pt x="7631" y="54496"/>
                </a:lnTo>
                <a:lnTo>
                  <a:pt x="12454" y="56843"/>
                </a:lnTo>
                <a:lnTo>
                  <a:pt x="15429" y="57442"/>
                </a:lnTo>
                <a:lnTo>
                  <a:pt x="21995" y="57442"/>
                </a:lnTo>
                <a:lnTo>
                  <a:pt x="24979" y="56678"/>
                </a:lnTo>
                <a:lnTo>
                  <a:pt x="27924" y="55130"/>
                </a:lnTo>
                <a:lnTo>
                  <a:pt x="30873" y="53607"/>
                </a:lnTo>
                <a:lnTo>
                  <a:pt x="33842" y="51167"/>
                </a:lnTo>
                <a:lnTo>
                  <a:pt x="36878" y="47829"/>
                </a:lnTo>
                <a:lnTo>
                  <a:pt x="36878" y="54850"/>
                </a:lnTo>
                <a:lnTo>
                  <a:pt x="37057" y="55638"/>
                </a:lnTo>
                <a:lnTo>
                  <a:pt x="39646" y="56643"/>
                </a:lnTo>
                <a:lnTo>
                  <a:pt x="42810" y="56643"/>
                </a:lnTo>
                <a:lnTo>
                  <a:pt x="45719" y="54850"/>
                </a:lnTo>
                <a:lnTo>
                  <a:pt x="45719" y="1828"/>
                </a:lnTo>
                <a:lnTo>
                  <a:pt x="44307" y="266"/>
                </a:lnTo>
                <a:lnTo>
                  <a:pt x="41766" y="0"/>
                </a:lnTo>
                <a:lnTo>
                  <a:pt x="39048" y="40"/>
                </a:lnTo>
                <a:lnTo>
                  <a:pt x="35927" y="1828"/>
                </a:lnTo>
                <a:lnTo>
                  <a:pt x="35927" y="38873"/>
                </a:lnTo>
                <a:lnTo>
                  <a:pt x="33234" y="42213"/>
                </a:lnTo>
                <a:lnTo>
                  <a:pt x="30656" y="44756"/>
                </a:lnTo>
                <a:lnTo>
                  <a:pt x="28240" y="46483"/>
                </a:lnTo>
                <a:lnTo>
                  <a:pt x="23403" y="49071"/>
                </a:lnTo>
                <a:lnTo>
                  <a:pt x="19086" y="49071"/>
                </a:lnTo>
                <a:lnTo>
                  <a:pt x="16026" y="47981"/>
                </a:lnTo>
                <a:lnTo>
                  <a:pt x="13445" y="46228"/>
                </a:lnTo>
                <a:lnTo>
                  <a:pt x="11591" y="43600"/>
                </a:lnTo>
                <a:lnTo>
                  <a:pt x="10460" y="40144"/>
                </a:lnTo>
                <a:lnTo>
                  <a:pt x="9776" y="35802"/>
                </a:lnTo>
                <a:lnTo>
                  <a:pt x="9776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5013514" y="6011247"/>
            <a:ext cx="30963" cy="57491"/>
          </a:xfrm>
          <a:custGeom>
            <a:avLst/>
            <a:gdLst/>
            <a:ahLst/>
            <a:cxnLst/>
            <a:rect l="l" t="t" r="r" b="b"/>
            <a:pathLst>
              <a:path w="30963" h="57491">
                <a:moveTo>
                  <a:pt x="979" y="57020"/>
                </a:moveTo>
                <a:lnTo>
                  <a:pt x="3884" y="57491"/>
                </a:lnTo>
                <a:lnTo>
                  <a:pt x="6617" y="57452"/>
                </a:lnTo>
                <a:lnTo>
                  <a:pt x="9716" y="55662"/>
                </a:lnTo>
                <a:lnTo>
                  <a:pt x="9716" y="20789"/>
                </a:lnTo>
                <a:lnTo>
                  <a:pt x="11099" y="18615"/>
                </a:lnTo>
                <a:lnTo>
                  <a:pt x="13486" y="15314"/>
                </a:lnTo>
                <a:lnTo>
                  <a:pt x="15721" y="12621"/>
                </a:lnTo>
                <a:lnTo>
                  <a:pt x="18795" y="10158"/>
                </a:lnTo>
                <a:lnTo>
                  <a:pt x="21640" y="9179"/>
                </a:lnTo>
                <a:lnTo>
                  <a:pt x="24916" y="9420"/>
                </a:lnTo>
                <a:lnTo>
                  <a:pt x="27914" y="10274"/>
                </a:lnTo>
                <a:lnTo>
                  <a:pt x="30885" y="8888"/>
                </a:lnTo>
                <a:lnTo>
                  <a:pt x="30963" y="3959"/>
                </a:lnTo>
                <a:lnTo>
                  <a:pt x="28955" y="939"/>
                </a:lnTo>
                <a:lnTo>
                  <a:pt x="26342" y="241"/>
                </a:lnTo>
                <a:lnTo>
                  <a:pt x="23785" y="0"/>
                </a:lnTo>
                <a:lnTo>
                  <a:pt x="21007" y="139"/>
                </a:lnTo>
                <a:lnTo>
                  <a:pt x="17626" y="1256"/>
                </a:lnTo>
                <a:lnTo>
                  <a:pt x="14149" y="3834"/>
                </a:lnTo>
                <a:lnTo>
                  <a:pt x="11596" y="6516"/>
                </a:lnTo>
                <a:lnTo>
                  <a:pt x="8776" y="10360"/>
                </a:lnTo>
                <a:lnTo>
                  <a:pt x="8776" y="2653"/>
                </a:lnTo>
                <a:lnTo>
                  <a:pt x="8561" y="1838"/>
                </a:lnTo>
                <a:lnTo>
                  <a:pt x="5994" y="849"/>
                </a:lnTo>
                <a:lnTo>
                  <a:pt x="2780" y="849"/>
                </a:lnTo>
                <a:lnTo>
                  <a:pt x="0" y="2653"/>
                </a:lnTo>
                <a:lnTo>
                  <a:pt x="0" y="55662"/>
                </a:lnTo>
                <a:lnTo>
                  <a:pt x="979" y="57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5049356" y="6011236"/>
            <a:ext cx="48780" cy="58270"/>
          </a:xfrm>
          <a:custGeom>
            <a:avLst/>
            <a:gdLst/>
            <a:ahLst/>
            <a:cxnLst/>
            <a:rect l="l" t="t" r="r" b="b"/>
            <a:pathLst>
              <a:path w="48780" h="58270">
                <a:moveTo>
                  <a:pt x="48780" y="21643"/>
                </a:moveTo>
                <a:lnTo>
                  <a:pt x="48323" y="18403"/>
                </a:lnTo>
                <a:lnTo>
                  <a:pt x="47444" y="15344"/>
                </a:lnTo>
                <a:lnTo>
                  <a:pt x="46569" y="12308"/>
                </a:lnTo>
                <a:lnTo>
                  <a:pt x="45172" y="9652"/>
                </a:lnTo>
                <a:lnTo>
                  <a:pt x="43294" y="7391"/>
                </a:lnTo>
                <a:lnTo>
                  <a:pt x="38999" y="3341"/>
                </a:lnTo>
                <a:lnTo>
                  <a:pt x="36079" y="2009"/>
                </a:lnTo>
                <a:lnTo>
                  <a:pt x="33145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73"/>
                </a:lnTo>
                <a:lnTo>
                  <a:pt x="14907" y="2034"/>
                </a:lnTo>
                <a:lnTo>
                  <a:pt x="11747" y="3392"/>
                </a:lnTo>
                <a:lnTo>
                  <a:pt x="9079" y="5335"/>
                </a:lnTo>
                <a:lnTo>
                  <a:pt x="10069" y="23980"/>
                </a:lnTo>
                <a:lnTo>
                  <a:pt x="10527" y="19749"/>
                </a:lnTo>
                <a:lnTo>
                  <a:pt x="11861" y="15775"/>
                </a:lnTo>
                <a:lnTo>
                  <a:pt x="14033" y="12560"/>
                </a:lnTo>
                <a:lnTo>
                  <a:pt x="16786" y="9867"/>
                </a:lnTo>
                <a:lnTo>
                  <a:pt x="20419" y="8054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7"/>
                </a:lnTo>
                <a:lnTo>
                  <a:pt x="35571" y="11963"/>
                </a:lnTo>
                <a:lnTo>
                  <a:pt x="37972" y="14861"/>
                </a:lnTo>
                <a:lnTo>
                  <a:pt x="39114" y="18874"/>
                </a:lnTo>
                <a:lnTo>
                  <a:pt x="38987" y="23980"/>
                </a:lnTo>
                <a:lnTo>
                  <a:pt x="44982" y="31115"/>
                </a:lnTo>
                <a:lnTo>
                  <a:pt x="48384" y="29491"/>
                </a:lnTo>
                <a:lnTo>
                  <a:pt x="48780" y="26874"/>
                </a:lnTo>
                <a:lnTo>
                  <a:pt x="48780" y="21643"/>
                </a:lnTo>
                <a:close/>
              </a:path>
              <a:path w="48780" h="58270">
                <a:moveTo>
                  <a:pt x="0" y="29401"/>
                </a:moveTo>
                <a:lnTo>
                  <a:pt x="0" y="34189"/>
                </a:lnTo>
                <a:lnTo>
                  <a:pt x="568" y="38394"/>
                </a:lnTo>
                <a:lnTo>
                  <a:pt x="1699" y="42012"/>
                </a:lnTo>
                <a:lnTo>
                  <a:pt x="2829" y="45619"/>
                </a:lnTo>
                <a:lnTo>
                  <a:pt x="4532" y="48618"/>
                </a:lnTo>
                <a:lnTo>
                  <a:pt x="9014" y="53406"/>
                </a:lnTo>
                <a:lnTo>
                  <a:pt x="11757" y="55220"/>
                </a:lnTo>
                <a:lnTo>
                  <a:pt x="15036" y="56441"/>
                </a:lnTo>
                <a:lnTo>
                  <a:pt x="18324" y="57647"/>
                </a:lnTo>
                <a:lnTo>
                  <a:pt x="22147" y="58270"/>
                </a:lnTo>
                <a:lnTo>
                  <a:pt x="26503" y="58270"/>
                </a:lnTo>
                <a:lnTo>
                  <a:pt x="31381" y="58079"/>
                </a:lnTo>
                <a:lnTo>
                  <a:pt x="35827" y="57330"/>
                </a:lnTo>
                <a:lnTo>
                  <a:pt x="39456" y="56441"/>
                </a:lnTo>
                <a:lnTo>
                  <a:pt x="43585" y="54993"/>
                </a:lnTo>
                <a:lnTo>
                  <a:pt x="46379" y="52171"/>
                </a:lnTo>
                <a:lnTo>
                  <a:pt x="46530" y="49428"/>
                </a:lnTo>
                <a:lnTo>
                  <a:pt x="44460" y="46368"/>
                </a:lnTo>
                <a:lnTo>
                  <a:pt x="41897" y="47397"/>
                </a:lnTo>
                <a:lnTo>
                  <a:pt x="39268" y="48376"/>
                </a:lnTo>
                <a:lnTo>
                  <a:pt x="36130" y="49342"/>
                </a:lnTo>
                <a:lnTo>
                  <a:pt x="32180" y="50166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82" y="48111"/>
                </a:lnTo>
                <a:lnTo>
                  <a:pt x="13906" y="45123"/>
                </a:lnTo>
                <a:lnTo>
                  <a:pt x="11541" y="41414"/>
                </a:lnTo>
                <a:lnTo>
                  <a:pt x="10360" y="36705"/>
                </a:lnTo>
                <a:lnTo>
                  <a:pt x="10069" y="34048"/>
                </a:lnTo>
                <a:lnTo>
                  <a:pt x="10069" y="31115"/>
                </a:lnTo>
                <a:lnTo>
                  <a:pt x="44982" y="31115"/>
                </a:lnTo>
                <a:lnTo>
                  <a:pt x="38987" y="23980"/>
                </a:lnTo>
                <a:lnTo>
                  <a:pt x="10069" y="23980"/>
                </a:lnTo>
                <a:lnTo>
                  <a:pt x="9079" y="5335"/>
                </a:lnTo>
                <a:lnTo>
                  <a:pt x="6857" y="7862"/>
                </a:lnTo>
                <a:lnTo>
                  <a:pt x="4632" y="10405"/>
                </a:lnTo>
                <a:lnTo>
                  <a:pt x="2933" y="13489"/>
                </a:lnTo>
                <a:lnTo>
                  <a:pt x="1750" y="17122"/>
                </a:lnTo>
                <a:lnTo>
                  <a:pt x="582" y="20754"/>
                </a:lnTo>
                <a:lnTo>
                  <a:pt x="0" y="24843"/>
                </a:lnTo>
                <a:lnTo>
                  <a:pt x="0" y="29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5108338" y="6011240"/>
            <a:ext cx="37515" cy="58270"/>
          </a:xfrm>
          <a:custGeom>
            <a:avLst/>
            <a:gdLst/>
            <a:ahLst/>
            <a:cxnLst/>
            <a:rect l="l" t="t" r="r" b="b"/>
            <a:pathLst>
              <a:path w="37515" h="58270">
                <a:moveTo>
                  <a:pt x="482" y="53025"/>
                </a:moveTo>
                <a:lnTo>
                  <a:pt x="3300" y="55285"/>
                </a:lnTo>
                <a:lnTo>
                  <a:pt x="6728" y="56708"/>
                </a:lnTo>
                <a:lnTo>
                  <a:pt x="9626" y="57520"/>
                </a:lnTo>
                <a:lnTo>
                  <a:pt x="13042" y="58115"/>
                </a:lnTo>
                <a:lnTo>
                  <a:pt x="16725" y="58270"/>
                </a:lnTo>
                <a:lnTo>
                  <a:pt x="19785" y="58270"/>
                </a:lnTo>
                <a:lnTo>
                  <a:pt x="22593" y="57887"/>
                </a:lnTo>
                <a:lnTo>
                  <a:pt x="25146" y="57139"/>
                </a:lnTo>
                <a:lnTo>
                  <a:pt x="27708" y="56390"/>
                </a:lnTo>
                <a:lnTo>
                  <a:pt x="29894" y="55285"/>
                </a:lnTo>
                <a:lnTo>
                  <a:pt x="33591" y="52387"/>
                </a:lnTo>
                <a:lnTo>
                  <a:pt x="36014" y="48478"/>
                </a:lnTo>
                <a:lnTo>
                  <a:pt x="37515" y="43942"/>
                </a:lnTo>
                <a:lnTo>
                  <a:pt x="37515" y="41238"/>
                </a:lnTo>
                <a:lnTo>
                  <a:pt x="37133" y="36997"/>
                </a:lnTo>
                <a:lnTo>
                  <a:pt x="35610" y="33696"/>
                </a:lnTo>
                <a:lnTo>
                  <a:pt x="32080" y="29923"/>
                </a:lnTo>
                <a:lnTo>
                  <a:pt x="29005" y="28105"/>
                </a:lnTo>
                <a:lnTo>
                  <a:pt x="25728" y="26532"/>
                </a:lnTo>
                <a:lnTo>
                  <a:pt x="22388" y="25185"/>
                </a:lnTo>
                <a:lnTo>
                  <a:pt x="19137" y="23915"/>
                </a:lnTo>
                <a:lnTo>
                  <a:pt x="16088" y="22583"/>
                </a:lnTo>
                <a:lnTo>
                  <a:pt x="12560" y="20091"/>
                </a:lnTo>
                <a:lnTo>
                  <a:pt x="10601" y="16725"/>
                </a:lnTo>
                <a:lnTo>
                  <a:pt x="10792" y="13068"/>
                </a:lnTo>
                <a:lnTo>
                  <a:pt x="13042" y="9691"/>
                </a:lnTo>
                <a:lnTo>
                  <a:pt x="16127" y="8103"/>
                </a:lnTo>
                <a:lnTo>
                  <a:pt x="18845" y="7546"/>
                </a:lnTo>
                <a:lnTo>
                  <a:pt x="22338" y="7546"/>
                </a:lnTo>
                <a:lnTo>
                  <a:pt x="25412" y="8180"/>
                </a:lnTo>
                <a:lnTo>
                  <a:pt x="29156" y="9575"/>
                </a:lnTo>
                <a:lnTo>
                  <a:pt x="31748" y="10947"/>
                </a:lnTo>
                <a:lnTo>
                  <a:pt x="34289" y="11037"/>
                </a:lnTo>
                <a:lnTo>
                  <a:pt x="34808" y="8445"/>
                </a:lnTo>
                <a:lnTo>
                  <a:pt x="34606" y="5386"/>
                </a:lnTo>
                <a:lnTo>
                  <a:pt x="32410" y="2794"/>
                </a:lnTo>
                <a:lnTo>
                  <a:pt x="29829" y="1587"/>
                </a:lnTo>
                <a:lnTo>
                  <a:pt x="26262" y="586"/>
                </a:lnTo>
                <a:lnTo>
                  <a:pt x="23442" y="115"/>
                </a:lnTo>
                <a:lnTo>
                  <a:pt x="17385" y="0"/>
                </a:lnTo>
                <a:lnTo>
                  <a:pt x="14565" y="431"/>
                </a:lnTo>
                <a:lnTo>
                  <a:pt x="9742" y="2160"/>
                </a:lnTo>
                <a:lnTo>
                  <a:pt x="6120" y="4738"/>
                </a:lnTo>
                <a:lnTo>
                  <a:pt x="3300" y="7837"/>
                </a:lnTo>
                <a:lnTo>
                  <a:pt x="1699" y="11661"/>
                </a:lnTo>
                <a:lnTo>
                  <a:pt x="1281" y="15725"/>
                </a:lnTo>
                <a:lnTo>
                  <a:pt x="1673" y="20106"/>
                </a:lnTo>
                <a:lnTo>
                  <a:pt x="3200" y="23497"/>
                </a:lnTo>
                <a:lnTo>
                  <a:pt x="5472" y="26164"/>
                </a:lnTo>
                <a:lnTo>
                  <a:pt x="8139" y="28397"/>
                </a:lnTo>
                <a:lnTo>
                  <a:pt x="11325" y="30088"/>
                </a:lnTo>
                <a:lnTo>
                  <a:pt x="14630" y="31511"/>
                </a:lnTo>
                <a:lnTo>
                  <a:pt x="17917" y="32818"/>
                </a:lnTo>
                <a:lnTo>
                  <a:pt x="21056" y="34048"/>
                </a:lnTo>
                <a:lnTo>
                  <a:pt x="24991" y="36299"/>
                </a:lnTo>
                <a:lnTo>
                  <a:pt x="27532" y="39258"/>
                </a:lnTo>
                <a:lnTo>
                  <a:pt x="27914" y="42012"/>
                </a:lnTo>
                <a:lnTo>
                  <a:pt x="27659" y="44705"/>
                </a:lnTo>
                <a:lnTo>
                  <a:pt x="25830" y="47715"/>
                </a:lnTo>
                <a:lnTo>
                  <a:pt x="22705" y="49593"/>
                </a:lnTo>
                <a:lnTo>
                  <a:pt x="20040" y="50307"/>
                </a:lnTo>
                <a:lnTo>
                  <a:pt x="16902" y="50497"/>
                </a:lnTo>
                <a:lnTo>
                  <a:pt x="12762" y="50217"/>
                </a:lnTo>
                <a:lnTo>
                  <a:pt x="9371" y="49161"/>
                </a:lnTo>
                <a:lnTo>
                  <a:pt x="6677" y="47945"/>
                </a:lnTo>
                <a:lnTo>
                  <a:pt x="3553" y="46216"/>
                </a:lnTo>
                <a:lnTo>
                  <a:pt x="276" y="46624"/>
                </a:lnTo>
                <a:lnTo>
                  <a:pt x="0" y="49428"/>
                </a:lnTo>
                <a:lnTo>
                  <a:pt x="482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5159447" y="6055186"/>
            <a:ext cx="12661" cy="13726"/>
          </a:xfrm>
          <a:custGeom>
            <a:avLst/>
            <a:gdLst/>
            <a:ahLst/>
            <a:cxnLst/>
            <a:rect l="l" t="t" r="r" b="b"/>
            <a:pathLst>
              <a:path w="12661" h="13726">
                <a:moveTo>
                  <a:pt x="12661" y="6781"/>
                </a:moveTo>
                <a:lnTo>
                  <a:pt x="12661" y="4064"/>
                </a:lnTo>
                <a:lnTo>
                  <a:pt x="12218" y="2260"/>
                </a:lnTo>
                <a:lnTo>
                  <a:pt x="8776" y="0"/>
                </a:lnTo>
                <a:lnTo>
                  <a:pt x="3975" y="0"/>
                </a:lnTo>
                <a:lnTo>
                  <a:pt x="1383" y="1381"/>
                </a:lnTo>
                <a:lnTo>
                  <a:pt x="0" y="4164"/>
                </a:lnTo>
                <a:lnTo>
                  <a:pt x="0" y="9662"/>
                </a:lnTo>
                <a:lnTo>
                  <a:pt x="443" y="11465"/>
                </a:lnTo>
                <a:lnTo>
                  <a:pt x="3884" y="13726"/>
                </a:lnTo>
                <a:lnTo>
                  <a:pt x="8686" y="13726"/>
                </a:lnTo>
                <a:lnTo>
                  <a:pt x="11290" y="12329"/>
                </a:lnTo>
                <a:lnTo>
                  <a:pt x="12661" y="9561"/>
                </a:lnTo>
                <a:lnTo>
                  <a:pt x="12661" y="6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4604814" y="6243166"/>
            <a:ext cx="30099" cy="80604"/>
          </a:xfrm>
          <a:custGeom>
            <a:avLst/>
            <a:gdLst/>
            <a:ahLst/>
            <a:cxnLst/>
            <a:rect l="l" t="t" r="r" b="b"/>
            <a:pathLst>
              <a:path w="30099" h="80604">
                <a:moveTo>
                  <a:pt x="26949" y="65657"/>
                </a:moveTo>
                <a:lnTo>
                  <a:pt x="24386" y="64386"/>
                </a:lnTo>
                <a:lnTo>
                  <a:pt x="22341" y="62557"/>
                </a:lnTo>
                <a:lnTo>
                  <a:pt x="19281" y="57744"/>
                </a:lnTo>
                <a:lnTo>
                  <a:pt x="20307" y="78218"/>
                </a:lnTo>
                <a:lnTo>
                  <a:pt x="24818" y="79805"/>
                </a:lnTo>
                <a:lnTo>
                  <a:pt x="30099" y="80604"/>
                </a:lnTo>
                <a:lnTo>
                  <a:pt x="29516" y="66927"/>
                </a:lnTo>
                <a:lnTo>
                  <a:pt x="26949" y="65657"/>
                </a:lnTo>
                <a:close/>
              </a:path>
              <a:path w="30099" h="80604">
                <a:moveTo>
                  <a:pt x="43765" y="66827"/>
                </a:moveTo>
                <a:lnTo>
                  <a:pt x="40514" y="67536"/>
                </a:lnTo>
                <a:lnTo>
                  <a:pt x="32741" y="67536"/>
                </a:lnTo>
                <a:lnTo>
                  <a:pt x="29516" y="66927"/>
                </a:lnTo>
                <a:lnTo>
                  <a:pt x="30099" y="80604"/>
                </a:lnTo>
                <a:lnTo>
                  <a:pt x="42292" y="80604"/>
                </a:lnTo>
                <a:lnTo>
                  <a:pt x="47688" y="79664"/>
                </a:lnTo>
                <a:lnTo>
                  <a:pt x="52365" y="77800"/>
                </a:lnTo>
                <a:lnTo>
                  <a:pt x="57038" y="75946"/>
                </a:lnTo>
                <a:lnTo>
                  <a:pt x="60962" y="73238"/>
                </a:lnTo>
                <a:lnTo>
                  <a:pt x="64123" y="69682"/>
                </a:lnTo>
                <a:lnTo>
                  <a:pt x="67298" y="66128"/>
                </a:lnTo>
                <a:lnTo>
                  <a:pt x="69674" y="61808"/>
                </a:lnTo>
                <a:lnTo>
                  <a:pt x="71286" y="56718"/>
                </a:lnTo>
                <a:lnTo>
                  <a:pt x="72885" y="51624"/>
                </a:lnTo>
                <a:lnTo>
                  <a:pt x="73699" y="45847"/>
                </a:lnTo>
                <a:lnTo>
                  <a:pt x="73699" y="32649"/>
                </a:lnTo>
                <a:lnTo>
                  <a:pt x="72910" y="26809"/>
                </a:lnTo>
                <a:lnTo>
                  <a:pt x="71376" y="21866"/>
                </a:lnTo>
                <a:lnTo>
                  <a:pt x="69825" y="16916"/>
                </a:lnTo>
                <a:lnTo>
                  <a:pt x="67539" y="12813"/>
                </a:lnTo>
                <a:lnTo>
                  <a:pt x="64518" y="9561"/>
                </a:lnTo>
                <a:lnTo>
                  <a:pt x="61494" y="6311"/>
                </a:lnTo>
                <a:lnTo>
                  <a:pt x="57722" y="3910"/>
                </a:lnTo>
                <a:lnTo>
                  <a:pt x="53200" y="2348"/>
                </a:lnTo>
                <a:lnTo>
                  <a:pt x="48693" y="784"/>
                </a:lnTo>
                <a:lnTo>
                  <a:pt x="43498" y="0"/>
                </a:lnTo>
                <a:lnTo>
                  <a:pt x="31421" y="0"/>
                </a:lnTo>
                <a:lnTo>
                  <a:pt x="25999" y="939"/>
                </a:lnTo>
                <a:lnTo>
                  <a:pt x="21337" y="2829"/>
                </a:lnTo>
                <a:lnTo>
                  <a:pt x="16649" y="4709"/>
                </a:lnTo>
                <a:lnTo>
                  <a:pt x="12740" y="7416"/>
                </a:lnTo>
                <a:lnTo>
                  <a:pt x="9564" y="10948"/>
                </a:lnTo>
                <a:lnTo>
                  <a:pt x="6400" y="14476"/>
                </a:lnTo>
                <a:lnTo>
                  <a:pt x="4013" y="18756"/>
                </a:lnTo>
                <a:lnTo>
                  <a:pt x="2401" y="23785"/>
                </a:lnTo>
                <a:lnTo>
                  <a:pt x="802" y="28829"/>
                </a:lnTo>
                <a:lnTo>
                  <a:pt x="0" y="34491"/>
                </a:lnTo>
                <a:lnTo>
                  <a:pt x="0" y="47635"/>
                </a:lnTo>
                <a:lnTo>
                  <a:pt x="751" y="53578"/>
                </a:lnTo>
                <a:lnTo>
                  <a:pt x="2260" y="58583"/>
                </a:lnTo>
                <a:lnTo>
                  <a:pt x="3761" y="63601"/>
                </a:lnTo>
                <a:lnTo>
                  <a:pt x="6022" y="67727"/>
                </a:lnTo>
                <a:lnTo>
                  <a:pt x="9032" y="70977"/>
                </a:lnTo>
                <a:lnTo>
                  <a:pt x="12026" y="74228"/>
                </a:lnTo>
                <a:lnTo>
                  <a:pt x="15789" y="76644"/>
                </a:lnTo>
                <a:lnTo>
                  <a:pt x="20307" y="78218"/>
                </a:lnTo>
                <a:lnTo>
                  <a:pt x="19281" y="57744"/>
                </a:lnTo>
                <a:lnTo>
                  <a:pt x="18201" y="54839"/>
                </a:lnTo>
                <a:lnTo>
                  <a:pt x="17564" y="51459"/>
                </a:lnTo>
                <a:lnTo>
                  <a:pt x="16930" y="48068"/>
                </a:lnTo>
                <a:lnTo>
                  <a:pt x="16598" y="44244"/>
                </a:lnTo>
                <a:lnTo>
                  <a:pt x="16598" y="36346"/>
                </a:lnTo>
                <a:lnTo>
                  <a:pt x="16944" y="32894"/>
                </a:lnTo>
                <a:lnTo>
                  <a:pt x="17603" y="29613"/>
                </a:lnTo>
                <a:lnTo>
                  <a:pt x="18251" y="26352"/>
                </a:lnTo>
                <a:lnTo>
                  <a:pt x="19392" y="23505"/>
                </a:lnTo>
                <a:lnTo>
                  <a:pt x="20994" y="21042"/>
                </a:lnTo>
                <a:lnTo>
                  <a:pt x="24702" y="16661"/>
                </a:lnTo>
                <a:lnTo>
                  <a:pt x="27306" y="15173"/>
                </a:lnTo>
                <a:lnTo>
                  <a:pt x="29908" y="13716"/>
                </a:lnTo>
                <a:lnTo>
                  <a:pt x="33163" y="12978"/>
                </a:lnTo>
                <a:lnTo>
                  <a:pt x="40906" y="12978"/>
                </a:lnTo>
                <a:lnTo>
                  <a:pt x="44121" y="13637"/>
                </a:lnTo>
                <a:lnTo>
                  <a:pt x="46687" y="14947"/>
                </a:lnTo>
                <a:lnTo>
                  <a:pt x="49251" y="16243"/>
                </a:lnTo>
                <a:lnTo>
                  <a:pt x="51296" y="18097"/>
                </a:lnTo>
                <a:lnTo>
                  <a:pt x="54381" y="22871"/>
                </a:lnTo>
                <a:lnTo>
                  <a:pt x="55486" y="25730"/>
                </a:lnTo>
                <a:lnTo>
                  <a:pt x="56123" y="29081"/>
                </a:lnTo>
                <a:lnTo>
                  <a:pt x="56771" y="32437"/>
                </a:lnTo>
                <a:lnTo>
                  <a:pt x="57089" y="36155"/>
                </a:lnTo>
                <a:lnTo>
                  <a:pt x="57089" y="43967"/>
                </a:lnTo>
                <a:lnTo>
                  <a:pt x="56757" y="47484"/>
                </a:lnTo>
                <a:lnTo>
                  <a:pt x="56098" y="50800"/>
                </a:lnTo>
                <a:lnTo>
                  <a:pt x="55436" y="54102"/>
                </a:lnTo>
                <a:lnTo>
                  <a:pt x="54295" y="56996"/>
                </a:lnTo>
                <a:lnTo>
                  <a:pt x="52693" y="59486"/>
                </a:lnTo>
                <a:lnTo>
                  <a:pt x="48985" y="63929"/>
                </a:lnTo>
                <a:lnTo>
                  <a:pt x="46381" y="65379"/>
                </a:lnTo>
                <a:lnTo>
                  <a:pt x="43765" y="66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4691602" y="6244182"/>
            <a:ext cx="63591" cy="79592"/>
          </a:xfrm>
          <a:custGeom>
            <a:avLst/>
            <a:gdLst/>
            <a:ahLst/>
            <a:cxnLst/>
            <a:rect l="l" t="t" r="r" b="b"/>
            <a:pathLst>
              <a:path w="63591" h="79592">
                <a:moveTo>
                  <a:pt x="3089" y="306"/>
                </a:moveTo>
                <a:lnTo>
                  <a:pt x="0" y="2527"/>
                </a:lnTo>
                <a:lnTo>
                  <a:pt x="0" y="54838"/>
                </a:lnTo>
                <a:lnTo>
                  <a:pt x="723" y="59183"/>
                </a:lnTo>
                <a:lnTo>
                  <a:pt x="2146" y="62891"/>
                </a:lnTo>
                <a:lnTo>
                  <a:pt x="3557" y="66600"/>
                </a:lnTo>
                <a:lnTo>
                  <a:pt x="5627" y="69698"/>
                </a:lnTo>
                <a:lnTo>
                  <a:pt x="8305" y="72186"/>
                </a:lnTo>
                <a:lnTo>
                  <a:pt x="10988" y="74674"/>
                </a:lnTo>
                <a:lnTo>
                  <a:pt x="14274" y="76517"/>
                </a:lnTo>
                <a:lnTo>
                  <a:pt x="18177" y="77749"/>
                </a:lnTo>
                <a:lnTo>
                  <a:pt x="22061" y="78980"/>
                </a:lnTo>
                <a:lnTo>
                  <a:pt x="26456" y="79592"/>
                </a:lnTo>
                <a:lnTo>
                  <a:pt x="36565" y="79592"/>
                </a:lnTo>
                <a:lnTo>
                  <a:pt x="41163" y="78905"/>
                </a:lnTo>
                <a:lnTo>
                  <a:pt x="45187" y="77533"/>
                </a:lnTo>
                <a:lnTo>
                  <a:pt x="49187" y="76175"/>
                </a:lnTo>
                <a:lnTo>
                  <a:pt x="52567" y="74192"/>
                </a:lnTo>
                <a:lnTo>
                  <a:pt x="55297" y="71589"/>
                </a:lnTo>
                <a:lnTo>
                  <a:pt x="58014" y="68986"/>
                </a:lnTo>
                <a:lnTo>
                  <a:pt x="60084" y="65799"/>
                </a:lnTo>
                <a:lnTo>
                  <a:pt x="61481" y="62028"/>
                </a:lnTo>
                <a:lnTo>
                  <a:pt x="62877" y="58254"/>
                </a:lnTo>
                <a:lnTo>
                  <a:pt x="63591" y="53975"/>
                </a:lnTo>
                <a:lnTo>
                  <a:pt x="63591" y="2527"/>
                </a:lnTo>
                <a:lnTo>
                  <a:pt x="63234" y="1446"/>
                </a:lnTo>
                <a:lnTo>
                  <a:pt x="60581" y="306"/>
                </a:lnTo>
                <a:lnTo>
                  <a:pt x="57355" y="0"/>
                </a:lnTo>
                <a:lnTo>
                  <a:pt x="54306" y="0"/>
                </a:lnTo>
                <a:lnTo>
                  <a:pt x="50990" y="306"/>
                </a:lnTo>
                <a:lnTo>
                  <a:pt x="47956" y="2527"/>
                </a:lnTo>
                <a:lnTo>
                  <a:pt x="47956" y="52120"/>
                </a:lnTo>
                <a:lnTo>
                  <a:pt x="47574" y="54546"/>
                </a:lnTo>
                <a:lnTo>
                  <a:pt x="46090" y="58837"/>
                </a:lnTo>
                <a:lnTo>
                  <a:pt x="43690" y="62118"/>
                </a:lnTo>
                <a:lnTo>
                  <a:pt x="40641" y="64695"/>
                </a:lnTo>
                <a:lnTo>
                  <a:pt x="36730" y="66217"/>
                </a:lnTo>
                <a:lnTo>
                  <a:pt x="32019" y="66584"/>
                </a:lnTo>
                <a:lnTo>
                  <a:pt x="27345" y="66217"/>
                </a:lnTo>
                <a:lnTo>
                  <a:pt x="23381" y="64745"/>
                </a:lnTo>
                <a:lnTo>
                  <a:pt x="20246" y="62142"/>
                </a:lnTo>
                <a:lnTo>
                  <a:pt x="17744" y="58788"/>
                </a:lnTo>
                <a:lnTo>
                  <a:pt x="16219" y="54240"/>
                </a:lnTo>
                <a:lnTo>
                  <a:pt x="15826" y="51573"/>
                </a:lnTo>
                <a:lnTo>
                  <a:pt x="15826" y="2527"/>
                </a:lnTo>
                <a:lnTo>
                  <a:pt x="15434" y="1446"/>
                </a:lnTo>
                <a:lnTo>
                  <a:pt x="12740" y="306"/>
                </a:lnTo>
                <a:lnTo>
                  <a:pt x="9461" y="0"/>
                </a:lnTo>
                <a:lnTo>
                  <a:pt x="6390" y="0"/>
                </a:lnTo>
                <a:lnTo>
                  <a:pt x="3089" y="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4772325" y="6256642"/>
            <a:ext cx="35088" cy="77900"/>
          </a:xfrm>
          <a:custGeom>
            <a:avLst/>
            <a:gdLst/>
            <a:ahLst/>
            <a:cxnLst/>
            <a:rect l="l" t="t" r="r" b="b"/>
            <a:pathLst>
              <a:path w="35088" h="77900">
                <a:moveTo>
                  <a:pt x="12725" y="65796"/>
                </a:moveTo>
                <a:lnTo>
                  <a:pt x="15810" y="63574"/>
                </a:lnTo>
                <a:lnTo>
                  <a:pt x="15810" y="33919"/>
                </a:lnTo>
                <a:lnTo>
                  <a:pt x="20739" y="33919"/>
                </a:lnTo>
                <a:lnTo>
                  <a:pt x="23900" y="34184"/>
                </a:lnTo>
                <a:lnTo>
                  <a:pt x="27608" y="36003"/>
                </a:lnTo>
                <a:lnTo>
                  <a:pt x="30466" y="39319"/>
                </a:lnTo>
                <a:lnTo>
                  <a:pt x="32064" y="42364"/>
                </a:lnTo>
                <a:lnTo>
                  <a:pt x="33742" y="46071"/>
                </a:lnTo>
                <a:lnTo>
                  <a:pt x="35088" y="17992"/>
                </a:lnTo>
                <a:lnTo>
                  <a:pt x="31445" y="20709"/>
                </a:lnTo>
                <a:lnTo>
                  <a:pt x="28089" y="21790"/>
                </a:lnTo>
                <a:lnTo>
                  <a:pt x="23864" y="22071"/>
                </a:lnTo>
                <a:lnTo>
                  <a:pt x="15810" y="22071"/>
                </a:lnTo>
                <a:lnTo>
                  <a:pt x="15810" y="0"/>
                </a:lnTo>
                <a:lnTo>
                  <a:pt x="12725" y="65796"/>
                </a:lnTo>
                <a:close/>
              </a:path>
              <a:path w="35088" h="77900">
                <a:moveTo>
                  <a:pt x="48512" y="23823"/>
                </a:moveTo>
                <a:lnTo>
                  <a:pt x="51079" y="20443"/>
                </a:lnTo>
                <a:lnTo>
                  <a:pt x="52717" y="16394"/>
                </a:lnTo>
                <a:lnTo>
                  <a:pt x="53708" y="11857"/>
                </a:lnTo>
                <a:lnTo>
                  <a:pt x="53708" y="6169"/>
                </a:lnTo>
                <a:lnTo>
                  <a:pt x="53251" y="3440"/>
                </a:lnTo>
                <a:lnTo>
                  <a:pt x="51396" y="-1336"/>
                </a:lnTo>
                <a:lnTo>
                  <a:pt x="48322" y="-5144"/>
                </a:lnTo>
                <a:lnTo>
                  <a:pt x="44462" y="-8309"/>
                </a:lnTo>
                <a:lnTo>
                  <a:pt x="39433" y="-10480"/>
                </a:lnTo>
                <a:lnTo>
                  <a:pt x="36611" y="-11229"/>
                </a:lnTo>
                <a:lnTo>
                  <a:pt x="33489" y="-11671"/>
                </a:lnTo>
                <a:lnTo>
                  <a:pt x="28562" y="-12053"/>
                </a:lnTo>
                <a:lnTo>
                  <a:pt x="3351" y="-12104"/>
                </a:lnTo>
                <a:lnTo>
                  <a:pt x="441" y="-10138"/>
                </a:lnTo>
                <a:lnTo>
                  <a:pt x="0" y="-7099"/>
                </a:lnTo>
                <a:lnTo>
                  <a:pt x="0" y="63574"/>
                </a:lnTo>
                <a:lnTo>
                  <a:pt x="355" y="64651"/>
                </a:lnTo>
                <a:lnTo>
                  <a:pt x="3034" y="65796"/>
                </a:lnTo>
                <a:lnTo>
                  <a:pt x="6350" y="66102"/>
                </a:lnTo>
                <a:lnTo>
                  <a:pt x="9434" y="66102"/>
                </a:lnTo>
                <a:lnTo>
                  <a:pt x="12725" y="65796"/>
                </a:lnTo>
                <a:lnTo>
                  <a:pt x="15810" y="0"/>
                </a:lnTo>
                <a:lnTo>
                  <a:pt x="22909" y="0"/>
                </a:lnTo>
                <a:lnTo>
                  <a:pt x="27139" y="175"/>
                </a:lnTo>
                <a:lnTo>
                  <a:pt x="29883" y="657"/>
                </a:lnTo>
                <a:lnTo>
                  <a:pt x="32536" y="1381"/>
                </a:lnTo>
                <a:lnTo>
                  <a:pt x="35596" y="4380"/>
                </a:lnTo>
                <a:lnTo>
                  <a:pt x="37349" y="8315"/>
                </a:lnTo>
                <a:lnTo>
                  <a:pt x="37349" y="10882"/>
                </a:lnTo>
                <a:lnTo>
                  <a:pt x="37068" y="14093"/>
                </a:lnTo>
                <a:lnTo>
                  <a:pt x="35088" y="17992"/>
                </a:lnTo>
                <a:lnTo>
                  <a:pt x="33742" y="46071"/>
                </a:lnTo>
                <a:lnTo>
                  <a:pt x="40716" y="63460"/>
                </a:lnTo>
                <a:lnTo>
                  <a:pt x="41313" y="64681"/>
                </a:lnTo>
                <a:lnTo>
                  <a:pt x="43926" y="65897"/>
                </a:lnTo>
                <a:lnTo>
                  <a:pt x="47268" y="66102"/>
                </a:lnTo>
                <a:lnTo>
                  <a:pt x="50949" y="66102"/>
                </a:lnTo>
                <a:lnTo>
                  <a:pt x="54863" y="65897"/>
                </a:lnTo>
                <a:lnTo>
                  <a:pt x="57732" y="63686"/>
                </a:lnTo>
                <a:lnTo>
                  <a:pt x="57224" y="61339"/>
                </a:lnTo>
                <a:lnTo>
                  <a:pt x="56220" y="58708"/>
                </a:lnTo>
                <a:lnTo>
                  <a:pt x="49679" y="43369"/>
                </a:lnTo>
                <a:lnTo>
                  <a:pt x="48905" y="41515"/>
                </a:lnTo>
                <a:lnTo>
                  <a:pt x="47332" y="38404"/>
                </a:lnTo>
                <a:lnTo>
                  <a:pt x="44780" y="34490"/>
                </a:lnTo>
                <a:lnTo>
                  <a:pt x="41882" y="31570"/>
                </a:lnTo>
                <a:lnTo>
                  <a:pt x="41007" y="28762"/>
                </a:lnTo>
                <a:lnTo>
                  <a:pt x="45031" y="26517"/>
                </a:lnTo>
                <a:lnTo>
                  <a:pt x="48512" y="23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4864892" y="6243170"/>
            <a:ext cx="50713" cy="80594"/>
          </a:xfrm>
          <a:custGeom>
            <a:avLst/>
            <a:gdLst/>
            <a:ahLst/>
            <a:cxnLst/>
            <a:rect l="l" t="t" r="r" b="b"/>
            <a:pathLst>
              <a:path w="50713" h="80594">
                <a:moveTo>
                  <a:pt x="44844" y="72302"/>
                </a:moveTo>
                <a:lnTo>
                  <a:pt x="46904" y="69735"/>
                </a:lnTo>
                <a:lnTo>
                  <a:pt x="48427" y="66650"/>
                </a:lnTo>
                <a:lnTo>
                  <a:pt x="49950" y="63550"/>
                </a:lnTo>
                <a:lnTo>
                  <a:pt x="50713" y="59957"/>
                </a:lnTo>
                <a:lnTo>
                  <a:pt x="50713" y="52744"/>
                </a:lnTo>
                <a:lnTo>
                  <a:pt x="50231" y="50026"/>
                </a:lnTo>
                <a:lnTo>
                  <a:pt x="49277" y="47715"/>
                </a:lnTo>
                <a:lnTo>
                  <a:pt x="47040" y="43420"/>
                </a:lnTo>
                <a:lnTo>
                  <a:pt x="43916" y="40003"/>
                </a:lnTo>
                <a:lnTo>
                  <a:pt x="40133" y="37313"/>
                </a:lnTo>
                <a:lnTo>
                  <a:pt x="36083" y="35003"/>
                </a:lnTo>
                <a:lnTo>
                  <a:pt x="31917" y="33069"/>
                </a:lnTo>
                <a:lnTo>
                  <a:pt x="27853" y="31291"/>
                </a:lnTo>
                <a:lnTo>
                  <a:pt x="24055" y="29517"/>
                </a:lnTo>
                <a:lnTo>
                  <a:pt x="20880" y="27559"/>
                </a:lnTo>
                <a:lnTo>
                  <a:pt x="17744" y="23901"/>
                </a:lnTo>
                <a:lnTo>
                  <a:pt x="17273" y="20689"/>
                </a:lnTo>
                <a:lnTo>
                  <a:pt x="17909" y="17388"/>
                </a:lnTo>
                <a:lnTo>
                  <a:pt x="19824" y="14706"/>
                </a:lnTo>
                <a:lnTo>
                  <a:pt x="23040" y="12952"/>
                </a:lnTo>
                <a:lnTo>
                  <a:pt x="25833" y="12319"/>
                </a:lnTo>
                <a:lnTo>
                  <a:pt x="29771" y="12319"/>
                </a:lnTo>
                <a:lnTo>
                  <a:pt x="33630" y="13144"/>
                </a:lnTo>
                <a:lnTo>
                  <a:pt x="37097" y="14288"/>
                </a:lnTo>
                <a:lnTo>
                  <a:pt x="39905" y="15595"/>
                </a:lnTo>
                <a:lnTo>
                  <a:pt x="43016" y="17334"/>
                </a:lnTo>
                <a:lnTo>
                  <a:pt x="45810" y="16117"/>
                </a:lnTo>
                <a:lnTo>
                  <a:pt x="46177" y="13323"/>
                </a:lnTo>
                <a:lnTo>
                  <a:pt x="46216" y="10134"/>
                </a:lnTo>
                <a:lnTo>
                  <a:pt x="46040" y="7289"/>
                </a:lnTo>
                <a:lnTo>
                  <a:pt x="44362" y="4291"/>
                </a:lnTo>
                <a:lnTo>
                  <a:pt x="41047" y="2578"/>
                </a:lnTo>
                <a:lnTo>
                  <a:pt x="38026" y="1563"/>
                </a:lnTo>
                <a:lnTo>
                  <a:pt x="34686" y="684"/>
                </a:lnTo>
                <a:lnTo>
                  <a:pt x="31003" y="127"/>
                </a:lnTo>
                <a:lnTo>
                  <a:pt x="23748" y="0"/>
                </a:lnTo>
                <a:lnTo>
                  <a:pt x="20358" y="457"/>
                </a:lnTo>
                <a:lnTo>
                  <a:pt x="17171" y="1371"/>
                </a:lnTo>
                <a:lnTo>
                  <a:pt x="13986" y="2301"/>
                </a:lnTo>
                <a:lnTo>
                  <a:pt x="11228" y="3696"/>
                </a:lnTo>
                <a:lnTo>
                  <a:pt x="8877" y="5551"/>
                </a:lnTo>
                <a:lnTo>
                  <a:pt x="4676" y="9767"/>
                </a:lnTo>
                <a:lnTo>
                  <a:pt x="3290" y="12600"/>
                </a:lnTo>
                <a:lnTo>
                  <a:pt x="1893" y="15419"/>
                </a:lnTo>
                <a:lnTo>
                  <a:pt x="1220" y="18695"/>
                </a:lnTo>
                <a:lnTo>
                  <a:pt x="1220" y="25679"/>
                </a:lnTo>
                <a:lnTo>
                  <a:pt x="1691" y="28473"/>
                </a:lnTo>
                <a:lnTo>
                  <a:pt x="2656" y="30783"/>
                </a:lnTo>
                <a:lnTo>
                  <a:pt x="4878" y="35129"/>
                </a:lnTo>
                <a:lnTo>
                  <a:pt x="7962" y="38545"/>
                </a:lnTo>
                <a:lnTo>
                  <a:pt x="11685" y="41238"/>
                </a:lnTo>
                <a:lnTo>
                  <a:pt x="15660" y="43535"/>
                </a:lnTo>
                <a:lnTo>
                  <a:pt x="19839" y="45464"/>
                </a:lnTo>
                <a:lnTo>
                  <a:pt x="23827" y="47242"/>
                </a:lnTo>
                <a:lnTo>
                  <a:pt x="27547" y="49022"/>
                </a:lnTo>
                <a:lnTo>
                  <a:pt x="30632" y="50990"/>
                </a:lnTo>
                <a:lnTo>
                  <a:pt x="33807" y="54634"/>
                </a:lnTo>
                <a:lnTo>
                  <a:pt x="34289" y="57913"/>
                </a:lnTo>
                <a:lnTo>
                  <a:pt x="34023" y="60833"/>
                </a:lnTo>
                <a:lnTo>
                  <a:pt x="32068" y="64350"/>
                </a:lnTo>
                <a:lnTo>
                  <a:pt x="28666" y="66701"/>
                </a:lnTo>
                <a:lnTo>
                  <a:pt x="25603" y="67616"/>
                </a:lnTo>
                <a:lnTo>
                  <a:pt x="21959" y="67842"/>
                </a:lnTo>
                <a:lnTo>
                  <a:pt x="19039" y="67842"/>
                </a:lnTo>
                <a:lnTo>
                  <a:pt x="16459" y="67514"/>
                </a:lnTo>
                <a:lnTo>
                  <a:pt x="14237" y="66852"/>
                </a:lnTo>
                <a:lnTo>
                  <a:pt x="10097" y="65455"/>
                </a:lnTo>
                <a:lnTo>
                  <a:pt x="6883" y="63856"/>
                </a:lnTo>
                <a:lnTo>
                  <a:pt x="3520" y="61798"/>
                </a:lnTo>
                <a:lnTo>
                  <a:pt x="586" y="62395"/>
                </a:lnTo>
                <a:lnTo>
                  <a:pt x="13" y="64961"/>
                </a:lnTo>
                <a:lnTo>
                  <a:pt x="0" y="71348"/>
                </a:lnTo>
                <a:lnTo>
                  <a:pt x="1320" y="74588"/>
                </a:lnTo>
                <a:lnTo>
                  <a:pt x="3887" y="76377"/>
                </a:lnTo>
                <a:lnTo>
                  <a:pt x="6540" y="77724"/>
                </a:lnTo>
                <a:lnTo>
                  <a:pt x="10072" y="78955"/>
                </a:lnTo>
                <a:lnTo>
                  <a:pt x="14414" y="79945"/>
                </a:lnTo>
                <a:lnTo>
                  <a:pt x="19216" y="80594"/>
                </a:lnTo>
                <a:lnTo>
                  <a:pt x="25873" y="80594"/>
                </a:lnTo>
                <a:lnTo>
                  <a:pt x="29606" y="80074"/>
                </a:lnTo>
                <a:lnTo>
                  <a:pt x="33083" y="79030"/>
                </a:lnTo>
                <a:lnTo>
                  <a:pt x="36589" y="77990"/>
                </a:lnTo>
                <a:lnTo>
                  <a:pt x="39625" y="76428"/>
                </a:lnTo>
                <a:lnTo>
                  <a:pt x="42227" y="74372"/>
                </a:lnTo>
                <a:lnTo>
                  <a:pt x="44844" y="72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4920137" y="6244537"/>
            <a:ext cx="59547" cy="78206"/>
          </a:xfrm>
          <a:custGeom>
            <a:avLst/>
            <a:gdLst/>
            <a:ahLst/>
            <a:cxnLst/>
            <a:rect l="l" t="t" r="r" b="b"/>
            <a:pathLst>
              <a:path w="59547" h="78206">
                <a:moveTo>
                  <a:pt x="22223" y="76760"/>
                </a:moveTo>
                <a:lnTo>
                  <a:pt x="24916" y="77900"/>
                </a:lnTo>
                <a:lnTo>
                  <a:pt x="28242" y="78206"/>
                </a:lnTo>
                <a:lnTo>
                  <a:pt x="31291" y="78206"/>
                </a:lnTo>
                <a:lnTo>
                  <a:pt x="34607" y="77900"/>
                </a:lnTo>
                <a:lnTo>
                  <a:pt x="37706" y="75679"/>
                </a:lnTo>
                <a:lnTo>
                  <a:pt x="37706" y="12942"/>
                </a:lnTo>
                <a:lnTo>
                  <a:pt x="57186" y="12942"/>
                </a:lnTo>
                <a:lnTo>
                  <a:pt x="58497" y="12344"/>
                </a:lnTo>
                <a:lnTo>
                  <a:pt x="59382" y="9475"/>
                </a:lnTo>
                <a:lnTo>
                  <a:pt x="59547" y="6502"/>
                </a:lnTo>
                <a:lnTo>
                  <a:pt x="59547" y="5295"/>
                </a:lnTo>
                <a:lnTo>
                  <a:pt x="59282" y="2592"/>
                </a:lnTo>
                <a:lnTo>
                  <a:pt x="57186" y="0"/>
                </a:lnTo>
                <a:lnTo>
                  <a:pt x="2336" y="0"/>
                </a:lnTo>
                <a:lnTo>
                  <a:pt x="594" y="1422"/>
                </a:lnTo>
                <a:lnTo>
                  <a:pt x="36" y="4281"/>
                </a:lnTo>
                <a:lnTo>
                  <a:pt x="0" y="7672"/>
                </a:lnTo>
                <a:lnTo>
                  <a:pt x="241" y="10311"/>
                </a:lnTo>
                <a:lnTo>
                  <a:pt x="2336" y="12942"/>
                </a:lnTo>
                <a:lnTo>
                  <a:pt x="21831" y="12942"/>
                </a:lnTo>
                <a:lnTo>
                  <a:pt x="21831" y="75679"/>
                </a:lnTo>
                <a:lnTo>
                  <a:pt x="22223" y="76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4981931" y="6244186"/>
            <a:ext cx="71464" cy="78548"/>
          </a:xfrm>
          <a:custGeom>
            <a:avLst/>
            <a:gdLst/>
            <a:ahLst/>
            <a:cxnLst/>
            <a:rect l="l" t="t" r="r" b="b"/>
            <a:pathLst>
              <a:path w="71464" h="78548">
                <a:moveTo>
                  <a:pt x="1548" y="78256"/>
                </a:moveTo>
                <a:lnTo>
                  <a:pt x="5068" y="78548"/>
                </a:lnTo>
                <a:lnTo>
                  <a:pt x="8647" y="78548"/>
                </a:lnTo>
                <a:lnTo>
                  <a:pt x="12167" y="78357"/>
                </a:lnTo>
                <a:lnTo>
                  <a:pt x="15469" y="75679"/>
                </a:lnTo>
                <a:lnTo>
                  <a:pt x="20397" y="60464"/>
                </a:lnTo>
                <a:lnTo>
                  <a:pt x="49618" y="60464"/>
                </a:lnTo>
                <a:lnTo>
                  <a:pt x="54853" y="76095"/>
                </a:lnTo>
                <a:lnTo>
                  <a:pt x="57326" y="78295"/>
                </a:lnTo>
                <a:lnTo>
                  <a:pt x="60491" y="78522"/>
                </a:lnTo>
                <a:lnTo>
                  <a:pt x="67626" y="78497"/>
                </a:lnTo>
                <a:lnTo>
                  <a:pt x="71107" y="77622"/>
                </a:lnTo>
                <a:lnTo>
                  <a:pt x="71464" y="74890"/>
                </a:lnTo>
                <a:lnTo>
                  <a:pt x="70675" y="72298"/>
                </a:lnTo>
                <a:lnTo>
                  <a:pt x="46624" y="3314"/>
                </a:lnTo>
                <a:lnTo>
                  <a:pt x="44067" y="518"/>
                </a:lnTo>
                <a:lnTo>
                  <a:pt x="40780" y="100"/>
                </a:lnTo>
                <a:lnTo>
                  <a:pt x="37490" y="0"/>
                </a:lnTo>
                <a:lnTo>
                  <a:pt x="34888" y="15213"/>
                </a:lnTo>
                <a:lnTo>
                  <a:pt x="45961" y="48296"/>
                </a:lnTo>
                <a:lnTo>
                  <a:pt x="23889" y="48296"/>
                </a:lnTo>
                <a:lnTo>
                  <a:pt x="24904" y="3124"/>
                </a:lnTo>
                <a:lnTo>
                  <a:pt x="904" y="72172"/>
                </a:lnTo>
                <a:lnTo>
                  <a:pt x="0" y="75552"/>
                </a:lnTo>
                <a:lnTo>
                  <a:pt x="1548" y="78256"/>
                </a:lnTo>
                <a:close/>
              </a:path>
              <a:path w="71464" h="78548">
                <a:moveTo>
                  <a:pt x="34888" y="15213"/>
                </a:moveTo>
                <a:lnTo>
                  <a:pt x="37490" y="0"/>
                </a:lnTo>
                <a:lnTo>
                  <a:pt x="30200" y="100"/>
                </a:lnTo>
                <a:lnTo>
                  <a:pt x="27280" y="518"/>
                </a:lnTo>
                <a:lnTo>
                  <a:pt x="24904" y="3124"/>
                </a:lnTo>
                <a:lnTo>
                  <a:pt x="23889" y="48296"/>
                </a:lnTo>
                <a:lnTo>
                  <a:pt x="34888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5063770" y="6244304"/>
            <a:ext cx="64188" cy="78436"/>
          </a:xfrm>
          <a:custGeom>
            <a:avLst/>
            <a:gdLst/>
            <a:ahLst/>
            <a:cxnLst/>
            <a:rect l="l" t="t" r="r" b="b"/>
            <a:pathLst>
              <a:path w="64188" h="78436">
                <a:moveTo>
                  <a:pt x="14072" y="23393"/>
                </a:moveTo>
                <a:lnTo>
                  <a:pt x="13947" y="20509"/>
                </a:lnTo>
                <a:lnTo>
                  <a:pt x="13780" y="17628"/>
                </a:lnTo>
                <a:lnTo>
                  <a:pt x="15864" y="22428"/>
                </a:lnTo>
                <a:lnTo>
                  <a:pt x="18201" y="27431"/>
                </a:lnTo>
                <a:lnTo>
                  <a:pt x="20462" y="31939"/>
                </a:lnTo>
                <a:lnTo>
                  <a:pt x="39827" y="68338"/>
                </a:lnTo>
                <a:lnTo>
                  <a:pt x="40831" y="70333"/>
                </a:lnTo>
                <a:lnTo>
                  <a:pt x="43333" y="74498"/>
                </a:lnTo>
                <a:lnTo>
                  <a:pt x="45900" y="76986"/>
                </a:lnTo>
                <a:lnTo>
                  <a:pt x="48884" y="78066"/>
                </a:lnTo>
                <a:lnTo>
                  <a:pt x="51502" y="78196"/>
                </a:lnTo>
                <a:lnTo>
                  <a:pt x="58229" y="78196"/>
                </a:lnTo>
                <a:lnTo>
                  <a:pt x="60491" y="77864"/>
                </a:lnTo>
                <a:lnTo>
                  <a:pt x="63399" y="75730"/>
                </a:lnTo>
                <a:lnTo>
                  <a:pt x="64188" y="72543"/>
                </a:lnTo>
                <a:lnTo>
                  <a:pt x="64188" y="2185"/>
                </a:lnTo>
                <a:lnTo>
                  <a:pt x="61621" y="255"/>
                </a:lnTo>
                <a:lnTo>
                  <a:pt x="58637" y="0"/>
                </a:lnTo>
                <a:lnTo>
                  <a:pt x="55829" y="0"/>
                </a:lnTo>
                <a:lnTo>
                  <a:pt x="52809" y="255"/>
                </a:lnTo>
                <a:lnTo>
                  <a:pt x="49938" y="2592"/>
                </a:lnTo>
                <a:lnTo>
                  <a:pt x="50090" y="50874"/>
                </a:lnTo>
                <a:lnTo>
                  <a:pt x="50231" y="56602"/>
                </a:lnTo>
                <a:lnTo>
                  <a:pt x="48769" y="53392"/>
                </a:lnTo>
                <a:lnTo>
                  <a:pt x="47246" y="50191"/>
                </a:lnTo>
                <a:lnTo>
                  <a:pt x="45669" y="46889"/>
                </a:lnTo>
                <a:lnTo>
                  <a:pt x="44032" y="43559"/>
                </a:lnTo>
                <a:lnTo>
                  <a:pt x="42303" y="40233"/>
                </a:lnTo>
                <a:lnTo>
                  <a:pt x="40553" y="36817"/>
                </a:lnTo>
                <a:lnTo>
                  <a:pt x="25387" y="8355"/>
                </a:lnTo>
                <a:lnTo>
                  <a:pt x="23180" y="4420"/>
                </a:lnTo>
                <a:lnTo>
                  <a:pt x="20030" y="1332"/>
                </a:lnTo>
                <a:lnTo>
                  <a:pt x="17006" y="367"/>
                </a:lnTo>
                <a:lnTo>
                  <a:pt x="4128" y="241"/>
                </a:lnTo>
                <a:lnTo>
                  <a:pt x="561" y="2592"/>
                </a:lnTo>
                <a:lnTo>
                  <a:pt x="0" y="5894"/>
                </a:lnTo>
                <a:lnTo>
                  <a:pt x="0" y="76252"/>
                </a:lnTo>
                <a:lnTo>
                  <a:pt x="2631" y="78131"/>
                </a:lnTo>
                <a:lnTo>
                  <a:pt x="5651" y="78436"/>
                </a:lnTo>
                <a:lnTo>
                  <a:pt x="8484" y="78436"/>
                </a:lnTo>
                <a:lnTo>
                  <a:pt x="11520" y="78131"/>
                </a:lnTo>
                <a:lnTo>
                  <a:pt x="14263" y="75855"/>
                </a:lnTo>
                <a:lnTo>
                  <a:pt x="14072" y="23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5145055" y="6244537"/>
            <a:ext cx="64669" cy="77835"/>
          </a:xfrm>
          <a:custGeom>
            <a:avLst/>
            <a:gdLst/>
            <a:ahLst/>
            <a:cxnLst/>
            <a:rect l="l" t="t" r="r" b="b"/>
            <a:pathLst>
              <a:path w="64669" h="77835">
                <a:moveTo>
                  <a:pt x="46114" y="74077"/>
                </a:moveTo>
                <a:lnTo>
                  <a:pt x="50356" y="71727"/>
                </a:lnTo>
                <a:lnTo>
                  <a:pt x="53848" y="68526"/>
                </a:lnTo>
                <a:lnTo>
                  <a:pt x="57329" y="65314"/>
                </a:lnTo>
                <a:lnTo>
                  <a:pt x="60007" y="61175"/>
                </a:lnTo>
                <a:lnTo>
                  <a:pt x="61861" y="56095"/>
                </a:lnTo>
                <a:lnTo>
                  <a:pt x="63741" y="51027"/>
                </a:lnTo>
                <a:lnTo>
                  <a:pt x="64669" y="44932"/>
                </a:lnTo>
                <a:lnTo>
                  <a:pt x="64669" y="31609"/>
                </a:lnTo>
                <a:lnTo>
                  <a:pt x="63806" y="26172"/>
                </a:lnTo>
                <a:lnTo>
                  <a:pt x="62077" y="21488"/>
                </a:lnTo>
                <a:lnTo>
                  <a:pt x="60350" y="16802"/>
                </a:lnTo>
                <a:lnTo>
                  <a:pt x="57837" y="12852"/>
                </a:lnTo>
                <a:lnTo>
                  <a:pt x="54532" y="9663"/>
                </a:lnTo>
                <a:lnTo>
                  <a:pt x="51220" y="6477"/>
                </a:lnTo>
                <a:lnTo>
                  <a:pt x="47156" y="4075"/>
                </a:lnTo>
                <a:lnTo>
                  <a:pt x="42317" y="2448"/>
                </a:lnTo>
                <a:lnTo>
                  <a:pt x="37478" y="825"/>
                </a:lnTo>
                <a:lnTo>
                  <a:pt x="31611" y="0"/>
                </a:lnTo>
                <a:lnTo>
                  <a:pt x="3379" y="0"/>
                </a:lnTo>
                <a:lnTo>
                  <a:pt x="445" y="1965"/>
                </a:lnTo>
                <a:lnTo>
                  <a:pt x="0" y="5005"/>
                </a:lnTo>
                <a:lnTo>
                  <a:pt x="0" y="72857"/>
                </a:lnTo>
                <a:lnTo>
                  <a:pt x="1360" y="76680"/>
                </a:lnTo>
                <a:lnTo>
                  <a:pt x="4686" y="77835"/>
                </a:lnTo>
                <a:lnTo>
                  <a:pt x="23280" y="77835"/>
                </a:lnTo>
                <a:lnTo>
                  <a:pt x="15760" y="65326"/>
                </a:lnTo>
                <a:lnTo>
                  <a:pt x="15760" y="12395"/>
                </a:lnTo>
                <a:lnTo>
                  <a:pt x="28611" y="12395"/>
                </a:lnTo>
                <a:lnTo>
                  <a:pt x="32536" y="13054"/>
                </a:lnTo>
                <a:lnTo>
                  <a:pt x="35520" y="14349"/>
                </a:lnTo>
                <a:lnTo>
                  <a:pt x="38519" y="15656"/>
                </a:lnTo>
                <a:lnTo>
                  <a:pt x="40956" y="17475"/>
                </a:lnTo>
                <a:lnTo>
                  <a:pt x="44768" y="22133"/>
                </a:lnTo>
                <a:lnTo>
                  <a:pt x="46151" y="24865"/>
                </a:lnTo>
                <a:lnTo>
                  <a:pt x="47005" y="28041"/>
                </a:lnTo>
                <a:lnTo>
                  <a:pt x="47878" y="31201"/>
                </a:lnTo>
                <a:lnTo>
                  <a:pt x="48312" y="34632"/>
                </a:lnTo>
                <a:lnTo>
                  <a:pt x="48312" y="42823"/>
                </a:lnTo>
                <a:lnTo>
                  <a:pt x="47814" y="46746"/>
                </a:lnTo>
                <a:lnTo>
                  <a:pt x="46838" y="50112"/>
                </a:lnTo>
                <a:lnTo>
                  <a:pt x="45859" y="53478"/>
                </a:lnTo>
                <a:lnTo>
                  <a:pt x="44362" y="56297"/>
                </a:lnTo>
                <a:lnTo>
                  <a:pt x="42378" y="58572"/>
                </a:lnTo>
                <a:lnTo>
                  <a:pt x="37922" y="62522"/>
                </a:lnTo>
                <a:lnTo>
                  <a:pt x="34951" y="63652"/>
                </a:lnTo>
                <a:lnTo>
                  <a:pt x="36132" y="77101"/>
                </a:lnTo>
                <a:lnTo>
                  <a:pt x="41122" y="75590"/>
                </a:lnTo>
                <a:lnTo>
                  <a:pt x="46114" y="74077"/>
                </a:lnTo>
                <a:close/>
              </a:path>
              <a:path w="64669" h="77835">
                <a:moveTo>
                  <a:pt x="31992" y="64768"/>
                </a:moveTo>
                <a:lnTo>
                  <a:pt x="28334" y="65326"/>
                </a:lnTo>
                <a:lnTo>
                  <a:pt x="15760" y="65326"/>
                </a:lnTo>
                <a:lnTo>
                  <a:pt x="23280" y="77835"/>
                </a:lnTo>
                <a:lnTo>
                  <a:pt x="30175" y="77835"/>
                </a:lnTo>
                <a:lnTo>
                  <a:pt x="36132" y="77101"/>
                </a:lnTo>
                <a:lnTo>
                  <a:pt x="34951" y="63652"/>
                </a:lnTo>
                <a:lnTo>
                  <a:pt x="31992" y="647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5221893" y="6244186"/>
            <a:ext cx="15887" cy="78552"/>
          </a:xfrm>
          <a:custGeom>
            <a:avLst/>
            <a:gdLst/>
            <a:ahLst/>
            <a:cxnLst/>
            <a:rect l="l" t="t" r="r" b="b"/>
            <a:pathLst>
              <a:path w="15887" h="78552">
                <a:moveTo>
                  <a:pt x="15887" y="76034"/>
                </a:moveTo>
                <a:lnTo>
                  <a:pt x="15887" y="2527"/>
                </a:lnTo>
                <a:lnTo>
                  <a:pt x="15495" y="1446"/>
                </a:lnTo>
                <a:lnTo>
                  <a:pt x="12801" y="306"/>
                </a:lnTo>
                <a:lnTo>
                  <a:pt x="9511" y="0"/>
                </a:lnTo>
                <a:lnTo>
                  <a:pt x="6426" y="0"/>
                </a:lnTo>
                <a:lnTo>
                  <a:pt x="3150" y="306"/>
                </a:lnTo>
                <a:lnTo>
                  <a:pt x="0" y="2527"/>
                </a:lnTo>
                <a:lnTo>
                  <a:pt x="0" y="76034"/>
                </a:lnTo>
                <a:lnTo>
                  <a:pt x="392" y="77115"/>
                </a:lnTo>
                <a:lnTo>
                  <a:pt x="3096" y="78256"/>
                </a:lnTo>
                <a:lnTo>
                  <a:pt x="6426" y="78552"/>
                </a:lnTo>
                <a:lnTo>
                  <a:pt x="9511" y="78552"/>
                </a:lnTo>
                <a:lnTo>
                  <a:pt x="12801" y="78256"/>
                </a:lnTo>
                <a:lnTo>
                  <a:pt x="15887" y="76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5254915" y="6244304"/>
            <a:ext cx="64184" cy="78436"/>
          </a:xfrm>
          <a:custGeom>
            <a:avLst/>
            <a:gdLst/>
            <a:ahLst/>
            <a:cxnLst/>
            <a:rect l="l" t="t" r="r" b="b"/>
            <a:pathLst>
              <a:path w="64184" h="78436">
                <a:moveTo>
                  <a:pt x="14058" y="23393"/>
                </a:moveTo>
                <a:lnTo>
                  <a:pt x="13933" y="20509"/>
                </a:lnTo>
                <a:lnTo>
                  <a:pt x="13766" y="17628"/>
                </a:lnTo>
                <a:lnTo>
                  <a:pt x="15850" y="22428"/>
                </a:lnTo>
                <a:lnTo>
                  <a:pt x="18187" y="27431"/>
                </a:lnTo>
                <a:lnTo>
                  <a:pt x="20459" y="31939"/>
                </a:lnTo>
                <a:lnTo>
                  <a:pt x="39813" y="68338"/>
                </a:lnTo>
                <a:lnTo>
                  <a:pt x="40817" y="70333"/>
                </a:lnTo>
                <a:lnTo>
                  <a:pt x="43319" y="74498"/>
                </a:lnTo>
                <a:lnTo>
                  <a:pt x="45886" y="76986"/>
                </a:lnTo>
                <a:lnTo>
                  <a:pt x="48870" y="78066"/>
                </a:lnTo>
                <a:lnTo>
                  <a:pt x="51488" y="78196"/>
                </a:lnTo>
                <a:lnTo>
                  <a:pt x="58216" y="78196"/>
                </a:lnTo>
                <a:lnTo>
                  <a:pt x="60477" y="77864"/>
                </a:lnTo>
                <a:lnTo>
                  <a:pt x="63385" y="75730"/>
                </a:lnTo>
                <a:lnTo>
                  <a:pt x="64184" y="72543"/>
                </a:lnTo>
                <a:lnTo>
                  <a:pt x="64184" y="2185"/>
                </a:lnTo>
                <a:lnTo>
                  <a:pt x="61621" y="255"/>
                </a:lnTo>
                <a:lnTo>
                  <a:pt x="58637" y="0"/>
                </a:lnTo>
                <a:lnTo>
                  <a:pt x="55815" y="0"/>
                </a:lnTo>
                <a:lnTo>
                  <a:pt x="52795" y="255"/>
                </a:lnTo>
                <a:lnTo>
                  <a:pt x="49924" y="2592"/>
                </a:lnTo>
                <a:lnTo>
                  <a:pt x="50076" y="50874"/>
                </a:lnTo>
                <a:lnTo>
                  <a:pt x="50217" y="56602"/>
                </a:lnTo>
                <a:lnTo>
                  <a:pt x="48755" y="53392"/>
                </a:lnTo>
                <a:lnTo>
                  <a:pt x="47244" y="50191"/>
                </a:lnTo>
                <a:lnTo>
                  <a:pt x="45655" y="46889"/>
                </a:lnTo>
                <a:lnTo>
                  <a:pt x="44018" y="43559"/>
                </a:lnTo>
                <a:lnTo>
                  <a:pt x="42289" y="40233"/>
                </a:lnTo>
                <a:lnTo>
                  <a:pt x="40551" y="36817"/>
                </a:lnTo>
                <a:lnTo>
                  <a:pt x="25373" y="8355"/>
                </a:lnTo>
                <a:lnTo>
                  <a:pt x="23166" y="4420"/>
                </a:lnTo>
                <a:lnTo>
                  <a:pt x="20016" y="1332"/>
                </a:lnTo>
                <a:lnTo>
                  <a:pt x="17006" y="367"/>
                </a:lnTo>
                <a:lnTo>
                  <a:pt x="4114" y="241"/>
                </a:lnTo>
                <a:lnTo>
                  <a:pt x="547" y="2592"/>
                </a:lnTo>
                <a:lnTo>
                  <a:pt x="0" y="5894"/>
                </a:lnTo>
                <a:lnTo>
                  <a:pt x="0" y="76252"/>
                </a:lnTo>
                <a:lnTo>
                  <a:pt x="2617" y="78131"/>
                </a:lnTo>
                <a:lnTo>
                  <a:pt x="5638" y="78436"/>
                </a:lnTo>
                <a:lnTo>
                  <a:pt x="8482" y="78436"/>
                </a:lnTo>
                <a:lnTo>
                  <a:pt x="11520" y="78131"/>
                </a:lnTo>
                <a:lnTo>
                  <a:pt x="14249" y="75855"/>
                </a:lnTo>
                <a:lnTo>
                  <a:pt x="14058" y="23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5332115" y="6243220"/>
            <a:ext cx="66523" cy="80481"/>
          </a:xfrm>
          <a:custGeom>
            <a:avLst/>
            <a:gdLst/>
            <a:ahLst/>
            <a:cxnLst/>
            <a:rect l="l" t="t" r="r" b="b"/>
            <a:pathLst>
              <a:path w="66523" h="80481">
                <a:moveTo>
                  <a:pt x="16231" y="36068"/>
                </a:moveTo>
                <a:lnTo>
                  <a:pt x="16814" y="32374"/>
                </a:lnTo>
                <a:lnTo>
                  <a:pt x="17984" y="29019"/>
                </a:lnTo>
                <a:lnTo>
                  <a:pt x="19140" y="25681"/>
                </a:lnTo>
                <a:lnTo>
                  <a:pt x="20803" y="22809"/>
                </a:lnTo>
                <a:lnTo>
                  <a:pt x="25134" y="18036"/>
                </a:lnTo>
                <a:lnTo>
                  <a:pt x="27738" y="16192"/>
                </a:lnTo>
                <a:lnTo>
                  <a:pt x="30797" y="14885"/>
                </a:lnTo>
                <a:lnTo>
                  <a:pt x="33832" y="13590"/>
                </a:lnTo>
                <a:lnTo>
                  <a:pt x="37237" y="12931"/>
                </a:lnTo>
                <a:lnTo>
                  <a:pt x="44552" y="12931"/>
                </a:lnTo>
                <a:lnTo>
                  <a:pt x="47637" y="13298"/>
                </a:lnTo>
                <a:lnTo>
                  <a:pt x="50305" y="14022"/>
                </a:lnTo>
                <a:lnTo>
                  <a:pt x="52984" y="14734"/>
                </a:lnTo>
                <a:lnTo>
                  <a:pt x="55270" y="15519"/>
                </a:lnTo>
                <a:lnTo>
                  <a:pt x="59118" y="17211"/>
                </a:lnTo>
                <a:lnTo>
                  <a:pt x="62991" y="19432"/>
                </a:lnTo>
                <a:lnTo>
                  <a:pt x="65544" y="19292"/>
                </a:lnTo>
                <a:lnTo>
                  <a:pt x="66358" y="16423"/>
                </a:lnTo>
                <a:lnTo>
                  <a:pt x="66523" y="13413"/>
                </a:lnTo>
                <a:lnTo>
                  <a:pt x="66523" y="11418"/>
                </a:lnTo>
                <a:lnTo>
                  <a:pt x="65911" y="7862"/>
                </a:lnTo>
                <a:lnTo>
                  <a:pt x="63488" y="5270"/>
                </a:lnTo>
                <a:lnTo>
                  <a:pt x="60770" y="3747"/>
                </a:lnTo>
                <a:lnTo>
                  <a:pt x="56983" y="2376"/>
                </a:lnTo>
                <a:lnTo>
                  <a:pt x="52501" y="1155"/>
                </a:lnTo>
                <a:lnTo>
                  <a:pt x="49733" y="687"/>
                </a:lnTo>
                <a:lnTo>
                  <a:pt x="46964" y="229"/>
                </a:lnTo>
                <a:lnTo>
                  <a:pt x="43905" y="0"/>
                </a:lnTo>
                <a:lnTo>
                  <a:pt x="34404" y="0"/>
                </a:lnTo>
                <a:lnTo>
                  <a:pt x="28827" y="953"/>
                </a:lnTo>
                <a:lnTo>
                  <a:pt x="23839" y="2833"/>
                </a:lnTo>
                <a:lnTo>
                  <a:pt x="18845" y="4712"/>
                </a:lnTo>
                <a:lnTo>
                  <a:pt x="14579" y="7430"/>
                </a:lnTo>
                <a:lnTo>
                  <a:pt x="11061" y="10986"/>
                </a:lnTo>
                <a:lnTo>
                  <a:pt x="7519" y="14530"/>
                </a:lnTo>
                <a:lnTo>
                  <a:pt x="4813" y="18849"/>
                </a:lnTo>
                <a:lnTo>
                  <a:pt x="2868" y="23915"/>
                </a:lnTo>
                <a:lnTo>
                  <a:pt x="953" y="28994"/>
                </a:lnTo>
                <a:lnTo>
                  <a:pt x="0" y="34711"/>
                </a:lnTo>
                <a:lnTo>
                  <a:pt x="0" y="47256"/>
                </a:lnTo>
                <a:lnTo>
                  <a:pt x="888" y="52793"/>
                </a:lnTo>
                <a:lnTo>
                  <a:pt x="2706" y="57646"/>
                </a:lnTo>
                <a:lnTo>
                  <a:pt x="4495" y="62524"/>
                </a:lnTo>
                <a:lnTo>
                  <a:pt x="7099" y="66650"/>
                </a:lnTo>
                <a:lnTo>
                  <a:pt x="10515" y="70055"/>
                </a:lnTo>
                <a:lnTo>
                  <a:pt x="13920" y="73446"/>
                </a:lnTo>
                <a:lnTo>
                  <a:pt x="18086" y="76024"/>
                </a:lnTo>
                <a:lnTo>
                  <a:pt x="22999" y="77802"/>
                </a:lnTo>
                <a:lnTo>
                  <a:pt x="27913" y="79592"/>
                </a:lnTo>
                <a:lnTo>
                  <a:pt x="33464" y="80481"/>
                </a:lnTo>
                <a:lnTo>
                  <a:pt x="43930" y="80380"/>
                </a:lnTo>
                <a:lnTo>
                  <a:pt x="48145" y="79984"/>
                </a:lnTo>
                <a:lnTo>
                  <a:pt x="52299" y="79286"/>
                </a:lnTo>
                <a:lnTo>
                  <a:pt x="56349" y="78397"/>
                </a:lnTo>
                <a:lnTo>
                  <a:pt x="60199" y="77266"/>
                </a:lnTo>
                <a:lnTo>
                  <a:pt x="63117" y="76215"/>
                </a:lnTo>
                <a:lnTo>
                  <a:pt x="65709" y="74080"/>
                </a:lnTo>
                <a:lnTo>
                  <a:pt x="66333" y="70920"/>
                </a:lnTo>
                <a:lnTo>
                  <a:pt x="66243" y="38434"/>
                </a:lnTo>
                <a:lnTo>
                  <a:pt x="64781" y="35777"/>
                </a:lnTo>
                <a:lnTo>
                  <a:pt x="62128" y="34888"/>
                </a:lnTo>
                <a:lnTo>
                  <a:pt x="35840" y="34888"/>
                </a:lnTo>
                <a:lnTo>
                  <a:pt x="33958" y="36705"/>
                </a:lnTo>
                <a:lnTo>
                  <a:pt x="33554" y="39776"/>
                </a:lnTo>
                <a:lnTo>
                  <a:pt x="33554" y="43066"/>
                </a:lnTo>
                <a:lnTo>
                  <a:pt x="35840" y="46864"/>
                </a:lnTo>
                <a:lnTo>
                  <a:pt x="50572" y="46864"/>
                </a:lnTo>
                <a:lnTo>
                  <a:pt x="50572" y="64910"/>
                </a:lnTo>
                <a:lnTo>
                  <a:pt x="47486" y="66307"/>
                </a:lnTo>
                <a:lnTo>
                  <a:pt x="44030" y="67122"/>
                </a:lnTo>
                <a:lnTo>
                  <a:pt x="40524" y="67312"/>
                </a:lnTo>
                <a:lnTo>
                  <a:pt x="36917" y="67312"/>
                </a:lnTo>
                <a:lnTo>
                  <a:pt x="33616" y="66725"/>
                </a:lnTo>
                <a:lnTo>
                  <a:pt x="30646" y="65559"/>
                </a:lnTo>
                <a:lnTo>
                  <a:pt x="27647" y="64404"/>
                </a:lnTo>
                <a:lnTo>
                  <a:pt x="25095" y="62675"/>
                </a:lnTo>
                <a:lnTo>
                  <a:pt x="20839" y="58119"/>
                </a:lnTo>
                <a:lnTo>
                  <a:pt x="19176" y="55270"/>
                </a:lnTo>
                <a:lnTo>
                  <a:pt x="18009" y="51879"/>
                </a:lnTo>
                <a:lnTo>
                  <a:pt x="16830" y="48502"/>
                </a:lnTo>
                <a:lnTo>
                  <a:pt x="16231" y="44578"/>
                </a:lnTo>
                <a:lnTo>
                  <a:pt x="16231" y="360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5442879" y="6256642"/>
            <a:ext cx="35104" cy="77900"/>
          </a:xfrm>
          <a:custGeom>
            <a:avLst/>
            <a:gdLst/>
            <a:ahLst/>
            <a:cxnLst/>
            <a:rect l="l" t="t" r="r" b="b"/>
            <a:pathLst>
              <a:path w="35104" h="77900">
                <a:moveTo>
                  <a:pt x="12725" y="65796"/>
                </a:moveTo>
                <a:lnTo>
                  <a:pt x="15811" y="63574"/>
                </a:lnTo>
                <a:lnTo>
                  <a:pt x="15811" y="33919"/>
                </a:lnTo>
                <a:lnTo>
                  <a:pt x="20739" y="33919"/>
                </a:lnTo>
                <a:lnTo>
                  <a:pt x="23915" y="34184"/>
                </a:lnTo>
                <a:lnTo>
                  <a:pt x="27608" y="36003"/>
                </a:lnTo>
                <a:lnTo>
                  <a:pt x="30467" y="39319"/>
                </a:lnTo>
                <a:lnTo>
                  <a:pt x="32078" y="42364"/>
                </a:lnTo>
                <a:lnTo>
                  <a:pt x="33742" y="46071"/>
                </a:lnTo>
                <a:lnTo>
                  <a:pt x="35104" y="17992"/>
                </a:lnTo>
                <a:lnTo>
                  <a:pt x="31446" y="20709"/>
                </a:lnTo>
                <a:lnTo>
                  <a:pt x="28091" y="21790"/>
                </a:lnTo>
                <a:lnTo>
                  <a:pt x="23860" y="22071"/>
                </a:lnTo>
                <a:lnTo>
                  <a:pt x="15811" y="22071"/>
                </a:lnTo>
                <a:lnTo>
                  <a:pt x="15811" y="0"/>
                </a:lnTo>
                <a:lnTo>
                  <a:pt x="12725" y="65796"/>
                </a:lnTo>
                <a:close/>
              </a:path>
              <a:path w="35104" h="77900">
                <a:moveTo>
                  <a:pt x="48513" y="23823"/>
                </a:moveTo>
                <a:lnTo>
                  <a:pt x="51080" y="20443"/>
                </a:lnTo>
                <a:lnTo>
                  <a:pt x="52718" y="16394"/>
                </a:lnTo>
                <a:lnTo>
                  <a:pt x="53708" y="11857"/>
                </a:lnTo>
                <a:lnTo>
                  <a:pt x="53708" y="6169"/>
                </a:lnTo>
                <a:lnTo>
                  <a:pt x="53251" y="3440"/>
                </a:lnTo>
                <a:lnTo>
                  <a:pt x="51396" y="-1336"/>
                </a:lnTo>
                <a:lnTo>
                  <a:pt x="48322" y="-5144"/>
                </a:lnTo>
                <a:lnTo>
                  <a:pt x="44463" y="-8309"/>
                </a:lnTo>
                <a:lnTo>
                  <a:pt x="39444" y="-10480"/>
                </a:lnTo>
                <a:lnTo>
                  <a:pt x="36626" y="-11229"/>
                </a:lnTo>
                <a:lnTo>
                  <a:pt x="33491" y="-11671"/>
                </a:lnTo>
                <a:lnTo>
                  <a:pt x="28573" y="-12053"/>
                </a:lnTo>
                <a:lnTo>
                  <a:pt x="3351" y="-12104"/>
                </a:lnTo>
                <a:lnTo>
                  <a:pt x="443" y="-10138"/>
                </a:lnTo>
                <a:lnTo>
                  <a:pt x="0" y="-7099"/>
                </a:lnTo>
                <a:lnTo>
                  <a:pt x="0" y="63574"/>
                </a:lnTo>
                <a:lnTo>
                  <a:pt x="356" y="64651"/>
                </a:lnTo>
                <a:lnTo>
                  <a:pt x="3035" y="65796"/>
                </a:lnTo>
                <a:lnTo>
                  <a:pt x="6350" y="66102"/>
                </a:lnTo>
                <a:lnTo>
                  <a:pt x="9436" y="66102"/>
                </a:lnTo>
                <a:lnTo>
                  <a:pt x="12725" y="65796"/>
                </a:lnTo>
                <a:lnTo>
                  <a:pt x="15811" y="0"/>
                </a:lnTo>
                <a:lnTo>
                  <a:pt x="22910" y="0"/>
                </a:lnTo>
                <a:lnTo>
                  <a:pt x="27151" y="175"/>
                </a:lnTo>
                <a:lnTo>
                  <a:pt x="29883" y="657"/>
                </a:lnTo>
                <a:lnTo>
                  <a:pt x="32536" y="1381"/>
                </a:lnTo>
                <a:lnTo>
                  <a:pt x="35596" y="4380"/>
                </a:lnTo>
                <a:lnTo>
                  <a:pt x="37349" y="8315"/>
                </a:lnTo>
                <a:lnTo>
                  <a:pt x="37349" y="10882"/>
                </a:lnTo>
                <a:lnTo>
                  <a:pt x="37068" y="14093"/>
                </a:lnTo>
                <a:lnTo>
                  <a:pt x="35104" y="17992"/>
                </a:lnTo>
                <a:lnTo>
                  <a:pt x="33742" y="46071"/>
                </a:lnTo>
                <a:lnTo>
                  <a:pt x="40716" y="63460"/>
                </a:lnTo>
                <a:lnTo>
                  <a:pt x="41313" y="64681"/>
                </a:lnTo>
                <a:lnTo>
                  <a:pt x="43926" y="65897"/>
                </a:lnTo>
                <a:lnTo>
                  <a:pt x="47268" y="66102"/>
                </a:lnTo>
                <a:lnTo>
                  <a:pt x="50951" y="66102"/>
                </a:lnTo>
                <a:lnTo>
                  <a:pt x="54874" y="65897"/>
                </a:lnTo>
                <a:lnTo>
                  <a:pt x="57732" y="63686"/>
                </a:lnTo>
                <a:lnTo>
                  <a:pt x="57224" y="61339"/>
                </a:lnTo>
                <a:lnTo>
                  <a:pt x="56235" y="58708"/>
                </a:lnTo>
                <a:lnTo>
                  <a:pt x="49679" y="43369"/>
                </a:lnTo>
                <a:lnTo>
                  <a:pt x="48920" y="41515"/>
                </a:lnTo>
                <a:lnTo>
                  <a:pt x="47332" y="38404"/>
                </a:lnTo>
                <a:lnTo>
                  <a:pt x="44780" y="34490"/>
                </a:lnTo>
                <a:lnTo>
                  <a:pt x="41882" y="31570"/>
                </a:lnTo>
                <a:lnTo>
                  <a:pt x="41022" y="28762"/>
                </a:lnTo>
                <a:lnTo>
                  <a:pt x="45046" y="26517"/>
                </a:lnTo>
                <a:lnTo>
                  <a:pt x="48513" y="23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5512089" y="6244537"/>
            <a:ext cx="46137" cy="77835"/>
          </a:xfrm>
          <a:custGeom>
            <a:avLst/>
            <a:gdLst/>
            <a:ahLst/>
            <a:cxnLst/>
            <a:rect l="l" t="t" r="r" b="b"/>
            <a:pathLst>
              <a:path w="46137" h="77835">
                <a:moveTo>
                  <a:pt x="0" y="5005"/>
                </a:moveTo>
                <a:lnTo>
                  <a:pt x="0" y="72857"/>
                </a:lnTo>
                <a:lnTo>
                  <a:pt x="1357" y="76680"/>
                </a:lnTo>
                <a:lnTo>
                  <a:pt x="4687" y="77835"/>
                </a:lnTo>
                <a:lnTo>
                  <a:pt x="43790" y="77835"/>
                </a:lnTo>
                <a:lnTo>
                  <a:pt x="45082" y="77292"/>
                </a:lnTo>
                <a:lnTo>
                  <a:pt x="45986" y="74560"/>
                </a:lnTo>
                <a:lnTo>
                  <a:pt x="46137" y="71650"/>
                </a:lnTo>
                <a:lnTo>
                  <a:pt x="45986" y="68742"/>
                </a:lnTo>
                <a:lnTo>
                  <a:pt x="43790" y="65455"/>
                </a:lnTo>
                <a:lnTo>
                  <a:pt x="15746" y="65455"/>
                </a:lnTo>
                <a:lnTo>
                  <a:pt x="15746" y="43496"/>
                </a:lnTo>
                <a:lnTo>
                  <a:pt x="39279" y="43496"/>
                </a:lnTo>
                <a:lnTo>
                  <a:pt x="40575" y="43002"/>
                </a:lnTo>
                <a:lnTo>
                  <a:pt x="41475" y="40370"/>
                </a:lnTo>
                <a:lnTo>
                  <a:pt x="41630" y="37490"/>
                </a:lnTo>
                <a:lnTo>
                  <a:pt x="41475" y="34632"/>
                </a:lnTo>
                <a:lnTo>
                  <a:pt x="39279" y="31407"/>
                </a:lnTo>
                <a:lnTo>
                  <a:pt x="15746" y="31407"/>
                </a:lnTo>
                <a:lnTo>
                  <a:pt x="15746" y="12395"/>
                </a:lnTo>
                <a:lnTo>
                  <a:pt x="43549" y="12395"/>
                </a:lnTo>
                <a:lnTo>
                  <a:pt x="44791" y="11847"/>
                </a:lnTo>
                <a:lnTo>
                  <a:pt x="45680" y="9119"/>
                </a:lnTo>
                <a:lnTo>
                  <a:pt x="45835" y="6271"/>
                </a:lnTo>
                <a:lnTo>
                  <a:pt x="45680" y="3286"/>
                </a:lnTo>
                <a:lnTo>
                  <a:pt x="43549" y="0"/>
                </a:lnTo>
                <a:lnTo>
                  <a:pt x="3365" y="0"/>
                </a:lnTo>
                <a:lnTo>
                  <a:pt x="443" y="1965"/>
                </a:lnTo>
                <a:lnTo>
                  <a:pt x="0" y="5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5572410" y="6244541"/>
            <a:ext cx="53301" cy="78196"/>
          </a:xfrm>
          <a:custGeom>
            <a:avLst/>
            <a:gdLst/>
            <a:ahLst/>
            <a:cxnLst/>
            <a:rect l="l" t="t" r="r" b="b"/>
            <a:pathLst>
              <a:path w="53301" h="78196">
                <a:moveTo>
                  <a:pt x="39495" y="47815"/>
                </a:moveTo>
                <a:lnTo>
                  <a:pt x="42696" y="46076"/>
                </a:lnTo>
                <a:lnTo>
                  <a:pt x="45303" y="43765"/>
                </a:lnTo>
                <a:lnTo>
                  <a:pt x="47905" y="41454"/>
                </a:lnTo>
                <a:lnTo>
                  <a:pt x="49885" y="38620"/>
                </a:lnTo>
                <a:lnTo>
                  <a:pt x="51257" y="35255"/>
                </a:lnTo>
                <a:lnTo>
                  <a:pt x="52618" y="31892"/>
                </a:lnTo>
                <a:lnTo>
                  <a:pt x="53301" y="28018"/>
                </a:lnTo>
                <a:lnTo>
                  <a:pt x="53301" y="20473"/>
                </a:lnTo>
                <a:lnTo>
                  <a:pt x="52858" y="17630"/>
                </a:lnTo>
                <a:lnTo>
                  <a:pt x="51969" y="15062"/>
                </a:lnTo>
                <a:lnTo>
                  <a:pt x="51092" y="12524"/>
                </a:lnTo>
                <a:lnTo>
                  <a:pt x="48133" y="8395"/>
                </a:lnTo>
                <a:lnTo>
                  <a:pt x="44413" y="4928"/>
                </a:lnTo>
                <a:lnTo>
                  <a:pt x="39636" y="2426"/>
                </a:lnTo>
                <a:lnTo>
                  <a:pt x="34949" y="1120"/>
                </a:lnTo>
                <a:lnTo>
                  <a:pt x="30632" y="356"/>
                </a:lnTo>
                <a:lnTo>
                  <a:pt x="27306" y="80"/>
                </a:lnTo>
                <a:lnTo>
                  <a:pt x="23709" y="0"/>
                </a:lnTo>
                <a:lnTo>
                  <a:pt x="15825" y="12218"/>
                </a:lnTo>
                <a:lnTo>
                  <a:pt x="24207" y="12218"/>
                </a:lnTo>
                <a:lnTo>
                  <a:pt x="27341" y="12550"/>
                </a:lnTo>
                <a:lnTo>
                  <a:pt x="30351" y="13298"/>
                </a:lnTo>
                <a:lnTo>
                  <a:pt x="33174" y="14987"/>
                </a:lnTo>
                <a:lnTo>
                  <a:pt x="35319" y="18046"/>
                </a:lnTo>
                <a:lnTo>
                  <a:pt x="36752" y="22061"/>
                </a:lnTo>
                <a:lnTo>
                  <a:pt x="36752" y="26784"/>
                </a:lnTo>
                <a:lnTo>
                  <a:pt x="35918" y="30341"/>
                </a:lnTo>
                <a:lnTo>
                  <a:pt x="35702" y="49025"/>
                </a:lnTo>
                <a:lnTo>
                  <a:pt x="39495" y="47815"/>
                </a:lnTo>
                <a:close/>
              </a:path>
              <a:path w="53301" h="78196">
                <a:moveTo>
                  <a:pt x="0" y="5652"/>
                </a:moveTo>
                <a:lnTo>
                  <a:pt x="0" y="75679"/>
                </a:lnTo>
                <a:lnTo>
                  <a:pt x="367" y="76760"/>
                </a:lnTo>
                <a:lnTo>
                  <a:pt x="3049" y="77904"/>
                </a:lnTo>
                <a:lnTo>
                  <a:pt x="6351" y="78196"/>
                </a:lnTo>
                <a:lnTo>
                  <a:pt x="9450" y="78196"/>
                </a:lnTo>
                <a:lnTo>
                  <a:pt x="12726" y="77904"/>
                </a:lnTo>
                <a:lnTo>
                  <a:pt x="15825" y="75679"/>
                </a:lnTo>
                <a:lnTo>
                  <a:pt x="15825" y="50839"/>
                </a:lnTo>
                <a:lnTo>
                  <a:pt x="27457" y="50839"/>
                </a:lnTo>
                <a:lnTo>
                  <a:pt x="31913" y="50231"/>
                </a:lnTo>
                <a:lnTo>
                  <a:pt x="35702" y="49025"/>
                </a:lnTo>
                <a:lnTo>
                  <a:pt x="35918" y="30341"/>
                </a:lnTo>
                <a:lnTo>
                  <a:pt x="34531" y="33516"/>
                </a:lnTo>
                <a:lnTo>
                  <a:pt x="30975" y="36921"/>
                </a:lnTo>
                <a:lnTo>
                  <a:pt x="27559" y="38279"/>
                </a:lnTo>
                <a:lnTo>
                  <a:pt x="22924" y="38620"/>
                </a:lnTo>
                <a:lnTo>
                  <a:pt x="15825" y="38620"/>
                </a:lnTo>
                <a:lnTo>
                  <a:pt x="15825" y="12218"/>
                </a:lnTo>
                <a:lnTo>
                  <a:pt x="23709" y="0"/>
                </a:lnTo>
                <a:lnTo>
                  <a:pt x="3747" y="0"/>
                </a:lnTo>
                <a:lnTo>
                  <a:pt x="497" y="2350"/>
                </a:lnTo>
                <a:lnTo>
                  <a:pt x="0" y="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5637750" y="6244182"/>
            <a:ext cx="63587" cy="79592"/>
          </a:xfrm>
          <a:custGeom>
            <a:avLst/>
            <a:gdLst/>
            <a:ahLst/>
            <a:cxnLst/>
            <a:rect l="l" t="t" r="r" b="b"/>
            <a:pathLst>
              <a:path w="63587" h="79592">
                <a:moveTo>
                  <a:pt x="3084" y="306"/>
                </a:moveTo>
                <a:lnTo>
                  <a:pt x="0" y="2527"/>
                </a:lnTo>
                <a:lnTo>
                  <a:pt x="0" y="54838"/>
                </a:lnTo>
                <a:lnTo>
                  <a:pt x="723" y="59183"/>
                </a:lnTo>
                <a:lnTo>
                  <a:pt x="2146" y="62891"/>
                </a:lnTo>
                <a:lnTo>
                  <a:pt x="3553" y="66600"/>
                </a:lnTo>
                <a:lnTo>
                  <a:pt x="5627" y="69698"/>
                </a:lnTo>
                <a:lnTo>
                  <a:pt x="8305" y="72186"/>
                </a:lnTo>
                <a:lnTo>
                  <a:pt x="10984" y="74674"/>
                </a:lnTo>
                <a:lnTo>
                  <a:pt x="14274" y="76517"/>
                </a:lnTo>
                <a:lnTo>
                  <a:pt x="18172" y="77749"/>
                </a:lnTo>
                <a:lnTo>
                  <a:pt x="22057" y="78980"/>
                </a:lnTo>
                <a:lnTo>
                  <a:pt x="26452" y="79592"/>
                </a:lnTo>
                <a:lnTo>
                  <a:pt x="36562" y="79592"/>
                </a:lnTo>
                <a:lnTo>
                  <a:pt x="41159" y="78905"/>
                </a:lnTo>
                <a:lnTo>
                  <a:pt x="45187" y="77533"/>
                </a:lnTo>
                <a:lnTo>
                  <a:pt x="49187" y="76175"/>
                </a:lnTo>
                <a:lnTo>
                  <a:pt x="52564" y="74192"/>
                </a:lnTo>
                <a:lnTo>
                  <a:pt x="55295" y="71589"/>
                </a:lnTo>
                <a:lnTo>
                  <a:pt x="58013" y="68986"/>
                </a:lnTo>
                <a:lnTo>
                  <a:pt x="60083" y="65799"/>
                </a:lnTo>
                <a:lnTo>
                  <a:pt x="61480" y="62028"/>
                </a:lnTo>
                <a:lnTo>
                  <a:pt x="62877" y="58254"/>
                </a:lnTo>
                <a:lnTo>
                  <a:pt x="63587" y="53975"/>
                </a:lnTo>
                <a:lnTo>
                  <a:pt x="63587" y="2527"/>
                </a:lnTo>
                <a:lnTo>
                  <a:pt x="63234" y="1446"/>
                </a:lnTo>
                <a:lnTo>
                  <a:pt x="60577" y="306"/>
                </a:lnTo>
                <a:lnTo>
                  <a:pt x="57351" y="0"/>
                </a:lnTo>
                <a:lnTo>
                  <a:pt x="54302" y="0"/>
                </a:lnTo>
                <a:lnTo>
                  <a:pt x="50990" y="306"/>
                </a:lnTo>
                <a:lnTo>
                  <a:pt x="47955" y="2527"/>
                </a:lnTo>
                <a:lnTo>
                  <a:pt x="47955" y="52120"/>
                </a:lnTo>
                <a:lnTo>
                  <a:pt x="47574" y="54546"/>
                </a:lnTo>
                <a:lnTo>
                  <a:pt x="46087" y="58837"/>
                </a:lnTo>
                <a:lnTo>
                  <a:pt x="43686" y="62118"/>
                </a:lnTo>
                <a:lnTo>
                  <a:pt x="40639" y="64695"/>
                </a:lnTo>
                <a:lnTo>
                  <a:pt x="36727" y="66217"/>
                </a:lnTo>
                <a:lnTo>
                  <a:pt x="32015" y="66584"/>
                </a:lnTo>
                <a:lnTo>
                  <a:pt x="27341" y="66217"/>
                </a:lnTo>
                <a:lnTo>
                  <a:pt x="23378" y="64745"/>
                </a:lnTo>
                <a:lnTo>
                  <a:pt x="20242" y="62142"/>
                </a:lnTo>
                <a:lnTo>
                  <a:pt x="17740" y="58788"/>
                </a:lnTo>
                <a:lnTo>
                  <a:pt x="16217" y="54240"/>
                </a:lnTo>
                <a:lnTo>
                  <a:pt x="15821" y="51573"/>
                </a:lnTo>
                <a:lnTo>
                  <a:pt x="15821" y="2527"/>
                </a:lnTo>
                <a:lnTo>
                  <a:pt x="15429" y="1446"/>
                </a:lnTo>
                <a:lnTo>
                  <a:pt x="12736" y="306"/>
                </a:lnTo>
                <a:lnTo>
                  <a:pt x="9461" y="0"/>
                </a:lnTo>
                <a:lnTo>
                  <a:pt x="6386" y="0"/>
                </a:lnTo>
                <a:lnTo>
                  <a:pt x="3084" y="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5710074" y="6244537"/>
            <a:ext cx="59540" cy="78206"/>
          </a:xfrm>
          <a:custGeom>
            <a:avLst/>
            <a:gdLst/>
            <a:ahLst/>
            <a:cxnLst/>
            <a:rect l="l" t="t" r="r" b="b"/>
            <a:pathLst>
              <a:path w="59540" h="78206">
                <a:moveTo>
                  <a:pt x="22226" y="76760"/>
                </a:moveTo>
                <a:lnTo>
                  <a:pt x="24919" y="77900"/>
                </a:lnTo>
                <a:lnTo>
                  <a:pt x="28246" y="78206"/>
                </a:lnTo>
                <a:lnTo>
                  <a:pt x="31280" y="78206"/>
                </a:lnTo>
                <a:lnTo>
                  <a:pt x="34610" y="77900"/>
                </a:lnTo>
                <a:lnTo>
                  <a:pt x="37706" y="75679"/>
                </a:lnTo>
                <a:lnTo>
                  <a:pt x="37706" y="12942"/>
                </a:lnTo>
                <a:lnTo>
                  <a:pt x="57189" y="12942"/>
                </a:lnTo>
                <a:lnTo>
                  <a:pt x="58486" y="12344"/>
                </a:lnTo>
                <a:lnTo>
                  <a:pt x="59386" y="9475"/>
                </a:lnTo>
                <a:lnTo>
                  <a:pt x="59540" y="6502"/>
                </a:lnTo>
                <a:lnTo>
                  <a:pt x="59540" y="5295"/>
                </a:lnTo>
                <a:lnTo>
                  <a:pt x="59284" y="2592"/>
                </a:lnTo>
                <a:lnTo>
                  <a:pt x="57189" y="0"/>
                </a:lnTo>
                <a:lnTo>
                  <a:pt x="2340" y="0"/>
                </a:lnTo>
                <a:lnTo>
                  <a:pt x="586" y="1422"/>
                </a:lnTo>
                <a:lnTo>
                  <a:pt x="39" y="4281"/>
                </a:lnTo>
                <a:lnTo>
                  <a:pt x="0" y="7672"/>
                </a:lnTo>
                <a:lnTo>
                  <a:pt x="241" y="10311"/>
                </a:lnTo>
                <a:lnTo>
                  <a:pt x="2340" y="12942"/>
                </a:lnTo>
                <a:lnTo>
                  <a:pt x="21819" y="12942"/>
                </a:lnTo>
                <a:lnTo>
                  <a:pt x="21819" y="75679"/>
                </a:lnTo>
                <a:lnTo>
                  <a:pt x="22226" y="76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5771873" y="6244186"/>
            <a:ext cx="71459" cy="78548"/>
          </a:xfrm>
          <a:custGeom>
            <a:avLst/>
            <a:gdLst/>
            <a:ahLst/>
            <a:cxnLst/>
            <a:rect l="l" t="t" r="r" b="b"/>
            <a:pathLst>
              <a:path w="71459" h="78548">
                <a:moveTo>
                  <a:pt x="1532" y="78256"/>
                </a:moveTo>
                <a:lnTo>
                  <a:pt x="5064" y="78548"/>
                </a:lnTo>
                <a:lnTo>
                  <a:pt x="8647" y="78548"/>
                </a:lnTo>
                <a:lnTo>
                  <a:pt x="12152" y="78357"/>
                </a:lnTo>
                <a:lnTo>
                  <a:pt x="15454" y="75679"/>
                </a:lnTo>
                <a:lnTo>
                  <a:pt x="20393" y="60464"/>
                </a:lnTo>
                <a:lnTo>
                  <a:pt x="49618" y="60464"/>
                </a:lnTo>
                <a:lnTo>
                  <a:pt x="54848" y="76095"/>
                </a:lnTo>
                <a:lnTo>
                  <a:pt x="57326" y="78295"/>
                </a:lnTo>
                <a:lnTo>
                  <a:pt x="60486" y="78522"/>
                </a:lnTo>
                <a:lnTo>
                  <a:pt x="67626" y="78497"/>
                </a:lnTo>
                <a:lnTo>
                  <a:pt x="71107" y="77622"/>
                </a:lnTo>
                <a:lnTo>
                  <a:pt x="71459" y="74890"/>
                </a:lnTo>
                <a:lnTo>
                  <a:pt x="70674" y="72298"/>
                </a:lnTo>
                <a:lnTo>
                  <a:pt x="46619" y="3314"/>
                </a:lnTo>
                <a:lnTo>
                  <a:pt x="44067" y="518"/>
                </a:lnTo>
                <a:lnTo>
                  <a:pt x="40777" y="100"/>
                </a:lnTo>
                <a:lnTo>
                  <a:pt x="37490" y="0"/>
                </a:lnTo>
                <a:lnTo>
                  <a:pt x="34883" y="15213"/>
                </a:lnTo>
                <a:lnTo>
                  <a:pt x="45946" y="48296"/>
                </a:lnTo>
                <a:lnTo>
                  <a:pt x="23874" y="48296"/>
                </a:lnTo>
                <a:lnTo>
                  <a:pt x="24900" y="3124"/>
                </a:lnTo>
                <a:lnTo>
                  <a:pt x="899" y="72172"/>
                </a:lnTo>
                <a:lnTo>
                  <a:pt x="0" y="75552"/>
                </a:lnTo>
                <a:lnTo>
                  <a:pt x="1532" y="78256"/>
                </a:lnTo>
                <a:close/>
              </a:path>
              <a:path w="71459" h="78548">
                <a:moveTo>
                  <a:pt x="34883" y="15213"/>
                </a:moveTo>
                <a:lnTo>
                  <a:pt x="37490" y="0"/>
                </a:lnTo>
                <a:lnTo>
                  <a:pt x="30200" y="100"/>
                </a:lnTo>
                <a:lnTo>
                  <a:pt x="27277" y="518"/>
                </a:lnTo>
                <a:lnTo>
                  <a:pt x="24900" y="3124"/>
                </a:lnTo>
                <a:lnTo>
                  <a:pt x="23874" y="48296"/>
                </a:lnTo>
                <a:lnTo>
                  <a:pt x="34883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5845967" y="6244537"/>
            <a:ext cx="59541" cy="78206"/>
          </a:xfrm>
          <a:custGeom>
            <a:avLst/>
            <a:gdLst/>
            <a:ahLst/>
            <a:cxnLst/>
            <a:rect l="l" t="t" r="r" b="b"/>
            <a:pathLst>
              <a:path w="59541" h="78206">
                <a:moveTo>
                  <a:pt x="22227" y="76760"/>
                </a:moveTo>
                <a:lnTo>
                  <a:pt x="24919" y="77900"/>
                </a:lnTo>
                <a:lnTo>
                  <a:pt x="28235" y="78206"/>
                </a:lnTo>
                <a:lnTo>
                  <a:pt x="31281" y="78206"/>
                </a:lnTo>
                <a:lnTo>
                  <a:pt x="34611" y="77900"/>
                </a:lnTo>
                <a:lnTo>
                  <a:pt x="37706" y="75679"/>
                </a:lnTo>
                <a:lnTo>
                  <a:pt x="37706" y="12942"/>
                </a:lnTo>
                <a:lnTo>
                  <a:pt x="57190" y="12942"/>
                </a:lnTo>
                <a:lnTo>
                  <a:pt x="58486" y="12344"/>
                </a:lnTo>
                <a:lnTo>
                  <a:pt x="59386" y="9475"/>
                </a:lnTo>
                <a:lnTo>
                  <a:pt x="59541" y="6502"/>
                </a:lnTo>
                <a:lnTo>
                  <a:pt x="59541" y="5295"/>
                </a:lnTo>
                <a:lnTo>
                  <a:pt x="59284" y="2592"/>
                </a:lnTo>
                <a:lnTo>
                  <a:pt x="57190" y="0"/>
                </a:lnTo>
                <a:lnTo>
                  <a:pt x="2336" y="0"/>
                </a:lnTo>
                <a:lnTo>
                  <a:pt x="586" y="1422"/>
                </a:lnTo>
                <a:lnTo>
                  <a:pt x="40" y="4281"/>
                </a:lnTo>
                <a:lnTo>
                  <a:pt x="0" y="7672"/>
                </a:lnTo>
                <a:lnTo>
                  <a:pt x="241" y="10311"/>
                </a:lnTo>
                <a:lnTo>
                  <a:pt x="2336" y="12942"/>
                </a:lnTo>
                <a:lnTo>
                  <a:pt x="21819" y="12942"/>
                </a:lnTo>
                <a:lnTo>
                  <a:pt x="21819" y="75679"/>
                </a:lnTo>
                <a:lnTo>
                  <a:pt x="22227" y="76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5914670" y="6244186"/>
            <a:ext cx="15886" cy="78552"/>
          </a:xfrm>
          <a:custGeom>
            <a:avLst/>
            <a:gdLst/>
            <a:ahLst/>
            <a:cxnLst/>
            <a:rect l="l" t="t" r="r" b="b"/>
            <a:pathLst>
              <a:path w="15886" h="78552">
                <a:moveTo>
                  <a:pt x="15886" y="76034"/>
                </a:moveTo>
                <a:lnTo>
                  <a:pt x="15886" y="2527"/>
                </a:lnTo>
                <a:lnTo>
                  <a:pt x="15493" y="1446"/>
                </a:lnTo>
                <a:lnTo>
                  <a:pt x="12801" y="306"/>
                </a:lnTo>
                <a:lnTo>
                  <a:pt x="9514" y="0"/>
                </a:lnTo>
                <a:lnTo>
                  <a:pt x="6426" y="0"/>
                </a:lnTo>
                <a:lnTo>
                  <a:pt x="3149" y="306"/>
                </a:lnTo>
                <a:lnTo>
                  <a:pt x="0" y="2527"/>
                </a:lnTo>
                <a:lnTo>
                  <a:pt x="0" y="76034"/>
                </a:lnTo>
                <a:lnTo>
                  <a:pt x="396" y="77115"/>
                </a:lnTo>
                <a:lnTo>
                  <a:pt x="3098" y="78256"/>
                </a:lnTo>
                <a:lnTo>
                  <a:pt x="6426" y="78552"/>
                </a:lnTo>
                <a:lnTo>
                  <a:pt x="9514" y="78552"/>
                </a:lnTo>
                <a:lnTo>
                  <a:pt x="12801" y="78256"/>
                </a:lnTo>
                <a:lnTo>
                  <a:pt x="15886" y="760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5944027" y="6243166"/>
            <a:ext cx="30100" cy="80604"/>
          </a:xfrm>
          <a:custGeom>
            <a:avLst/>
            <a:gdLst/>
            <a:ahLst/>
            <a:cxnLst/>
            <a:rect l="l" t="t" r="r" b="b"/>
            <a:pathLst>
              <a:path w="30100" h="80604">
                <a:moveTo>
                  <a:pt x="26949" y="65657"/>
                </a:moveTo>
                <a:lnTo>
                  <a:pt x="24386" y="64386"/>
                </a:lnTo>
                <a:lnTo>
                  <a:pt x="22341" y="62557"/>
                </a:lnTo>
                <a:lnTo>
                  <a:pt x="19282" y="57744"/>
                </a:lnTo>
                <a:lnTo>
                  <a:pt x="20308" y="78218"/>
                </a:lnTo>
                <a:lnTo>
                  <a:pt x="24818" y="79805"/>
                </a:lnTo>
                <a:lnTo>
                  <a:pt x="30100" y="80604"/>
                </a:lnTo>
                <a:lnTo>
                  <a:pt x="29517" y="66927"/>
                </a:lnTo>
                <a:lnTo>
                  <a:pt x="26949" y="65657"/>
                </a:lnTo>
                <a:close/>
              </a:path>
              <a:path w="30100" h="80604">
                <a:moveTo>
                  <a:pt x="43765" y="66827"/>
                </a:moveTo>
                <a:lnTo>
                  <a:pt x="40514" y="67536"/>
                </a:lnTo>
                <a:lnTo>
                  <a:pt x="32741" y="67536"/>
                </a:lnTo>
                <a:lnTo>
                  <a:pt x="29517" y="66927"/>
                </a:lnTo>
                <a:lnTo>
                  <a:pt x="30100" y="80604"/>
                </a:lnTo>
                <a:lnTo>
                  <a:pt x="42293" y="80604"/>
                </a:lnTo>
                <a:lnTo>
                  <a:pt x="47689" y="79664"/>
                </a:lnTo>
                <a:lnTo>
                  <a:pt x="52362" y="77800"/>
                </a:lnTo>
                <a:lnTo>
                  <a:pt x="57038" y="75946"/>
                </a:lnTo>
                <a:lnTo>
                  <a:pt x="60962" y="73238"/>
                </a:lnTo>
                <a:lnTo>
                  <a:pt x="64123" y="69682"/>
                </a:lnTo>
                <a:lnTo>
                  <a:pt x="67288" y="66128"/>
                </a:lnTo>
                <a:lnTo>
                  <a:pt x="69674" y="61808"/>
                </a:lnTo>
                <a:lnTo>
                  <a:pt x="71273" y="56718"/>
                </a:lnTo>
                <a:lnTo>
                  <a:pt x="72886" y="51624"/>
                </a:lnTo>
                <a:lnTo>
                  <a:pt x="73689" y="45847"/>
                </a:lnTo>
                <a:lnTo>
                  <a:pt x="73689" y="32649"/>
                </a:lnTo>
                <a:lnTo>
                  <a:pt x="72910" y="26809"/>
                </a:lnTo>
                <a:lnTo>
                  <a:pt x="71374" y="21866"/>
                </a:lnTo>
                <a:lnTo>
                  <a:pt x="69825" y="16916"/>
                </a:lnTo>
                <a:lnTo>
                  <a:pt x="67539" y="12813"/>
                </a:lnTo>
                <a:lnTo>
                  <a:pt x="64515" y="9561"/>
                </a:lnTo>
                <a:lnTo>
                  <a:pt x="61480" y="6311"/>
                </a:lnTo>
                <a:lnTo>
                  <a:pt x="57722" y="3910"/>
                </a:lnTo>
                <a:lnTo>
                  <a:pt x="53201" y="2348"/>
                </a:lnTo>
                <a:lnTo>
                  <a:pt x="48694" y="784"/>
                </a:lnTo>
                <a:lnTo>
                  <a:pt x="43498" y="0"/>
                </a:lnTo>
                <a:lnTo>
                  <a:pt x="31421" y="0"/>
                </a:lnTo>
                <a:lnTo>
                  <a:pt x="25999" y="939"/>
                </a:lnTo>
                <a:lnTo>
                  <a:pt x="21327" y="2829"/>
                </a:lnTo>
                <a:lnTo>
                  <a:pt x="16650" y="4709"/>
                </a:lnTo>
                <a:lnTo>
                  <a:pt x="12740" y="7416"/>
                </a:lnTo>
                <a:lnTo>
                  <a:pt x="9565" y="10948"/>
                </a:lnTo>
                <a:lnTo>
                  <a:pt x="6400" y="14476"/>
                </a:lnTo>
                <a:lnTo>
                  <a:pt x="4003" y="18756"/>
                </a:lnTo>
                <a:lnTo>
                  <a:pt x="2401" y="23785"/>
                </a:lnTo>
                <a:lnTo>
                  <a:pt x="802" y="28829"/>
                </a:lnTo>
                <a:lnTo>
                  <a:pt x="0" y="34491"/>
                </a:lnTo>
                <a:lnTo>
                  <a:pt x="0" y="47635"/>
                </a:lnTo>
                <a:lnTo>
                  <a:pt x="753" y="53578"/>
                </a:lnTo>
                <a:lnTo>
                  <a:pt x="2260" y="58583"/>
                </a:lnTo>
                <a:lnTo>
                  <a:pt x="3763" y="63601"/>
                </a:lnTo>
                <a:lnTo>
                  <a:pt x="6023" y="67727"/>
                </a:lnTo>
                <a:lnTo>
                  <a:pt x="9032" y="70977"/>
                </a:lnTo>
                <a:lnTo>
                  <a:pt x="12028" y="74228"/>
                </a:lnTo>
                <a:lnTo>
                  <a:pt x="15786" y="76644"/>
                </a:lnTo>
                <a:lnTo>
                  <a:pt x="20308" y="78218"/>
                </a:lnTo>
                <a:lnTo>
                  <a:pt x="19282" y="57744"/>
                </a:lnTo>
                <a:lnTo>
                  <a:pt x="18201" y="54839"/>
                </a:lnTo>
                <a:lnTo>
                  <a:pt x="17565" y="51459"/>
                </a:lnTo>
                <a:lnTo>
                  <a:pt x="16916" y="48068"/>
                </a:lnTo>
                <a:lnTo>
                  <a:pt x="16600" y="44244"/>
                </a:lnTo>
                <a:lnTo>
                  <a:pt x="16600" y="36346"/>
                </a:lnTo>
                <a:lnTo>
                  <a:pt x="16931" y="32894"/>
                </a:lnTo>
                <a:lnTo>
                  <a:pt x="17604" y="29613"/>
                </a:lnTo>
                <a:lnTo>
                  <a:pt x="18252" y="26352"/>
                </a:lnTo>
                <a:lnTo>
                  <a:pt x="19382" y="23505"/>
                </a:lnTo>
                <a:lnTo>
                  <a:pt x="20995" y="21042"/>
                </a:lnTo>
                <a:lnTo>
                  <a:pt x="24704" y="16661"/>
                </a:lnTo>
                <a:lnTo>
                  <a:pt x="27306" y="15173"/>
                </a:lnTo>
                <a:lnTo>
                  <a:pt x="29909" y="13716"/>
                </a:lnTo>
                <a:lnTo>
                  <a:pt x="33159" y="12978"/>
                </a:lnTo>
                <a:lnTo>
                  <a:pt x="40906" y="12978"/>
                </a:lnTo>
                <a:lnTo>
                  <a:pt x="44122" y="13637"/>
                </a:lnTo>
                <a:lnTo>
                  <a:pt x="46685" y="14947"/>
                </a:lnTo>
                <a:lnTo>
                  <a:pt x="49251" y="16243"/>
                </a:lnTo>
                <a:lnTo>
                  <a:pt x="51296" y="18097"/>
                </a:lnTo>
                <a:lnTo>
                  <a:pt x="54381" y="22871"/>
                </a:lnTo>
                <a:lnTo>
                  <a:pt x="55476" y="25730"/>
                </a:lnTo>
                <a:lnTo>
                  <a:pt x="56123" y="29081"/>
                </a:lnTo>
                <a:lnTo>
                  <a:pt x="56772" y="32437"/>
                </a:lnTo>
                <a:lnTo>
                  <a:pt x="57089" y="36155"/>
                </a:lnTo>
                <a:lnTo>
                  <a:pt x="57089" y="43967"/>
                </a:lnTo>
                <a:lnTo>
                  <a:pt x="56757" y="47484"/>
                </a:lnTo>
                <a:lnTo>
                  <a:pt x="56099" y="50800"/>
                </a:lnTo>
                <a:lnTo>
                  <a:pt x="55426" y="54102"/>
                </a:lnTo>
                <a:lnTo>
                  <a:pt x="54295" y="56996"/>
                </a:lnTo>
                <a:lnTo>
                  <a:pt x="52693" y="59486"/>
                </a:lnTo>
                <a:lnTo>
                  <a:pt x="48985" y="63929"/>
                </a:lnTo>
                <a:lnTo>
                  <a:pt x="46368" y="65379"/>
                </a:lnTo>
                <a:lnTo>
                  <a:pt x="43765" y="66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6030878" y="6244304"/>
            <a:ext cx="64184" cy="78436"/>
          </a:xfrm>
          <a:custGeom>
            <a:avLst/>
            <a:gdLst/>
            <a:ahLst/>
            <a:cxnLst/>
            <a:rect l="l" t="t" r="r" b="b"/>
            <a:pathLst>
              <a:path w="64184" h="78436">
                <a:moveTo>
                  <a:pt x="14057" y="23393"/>
                </a:moveTo>
                <a:lnTo>
                  <a:pt x="13943" y="20509"/>
                </a:lnTo>
                <a:lnTo>
                  <a:pt x="13776" y="17628"/>
                </a:lnTo>
                <a:lnTo>
                  <a:pt x="15862" y="22428"/>
                </a:lnTo>
                <a:lnTo>
                  <a:pt x="18183" y="27431"/>
                </a:lnTo>
                <a:lnTo>
                  <a:pt x="20458" y="31939"/>
                </a:lnTo>
                <a:lnTo>
                  <a:pt x="39827" y="68338"/>
                </a:lnTo>
                <a:lnTo>
                  <a:pt x="40831" y="70333"/>
                </a:lnTo>
                <a:lnTo>
                  <a:pt x="43329" y="74498"/>
                </a:lnTo>
                <a:lnTo>
                  <a:pt x="45896" y="76986"/>
                </a:lnTo>
                <a:lnTo>
                  <a:pt x="48881" y="78066"/>
                </a:lnTo>
                <a:lnTo>
                  <a:pt x="51498" y="78196"/>
                </a:lnTo>
                <a:lnTo>
                  <a:pt x="58230" y="78196"/>
                </a:lnTo>
                <a:lnTo>
                  <a:pt x="60491" y="77864"/>
                </a:lnTo>
                <a:lnTo>
                  <a:pt x="63385" y="75730"/>
                </a:lnTo>
                <a:lnTo>
                  <a:pt x="64184" y="72543"/>
                </a:lnTo>
                <a:lnTo>
                  <a:pt x="64184" y="2185"/>
                </a:lnTo>
                <a:lnTo>
                  <a:pt x="61617" y="255"/>
                </a:lnTo>
                <a:lnTo>
                  <a:pt x="58633" y="0"/>
                </a:lnTo>
                <a:lnTo>
                  <a:pt x="55829" y="0"/>
                </a:lnTo>
                <a:lnTo>
                  <a:pt x="52805" y="255"/>
                </a:lnTo>
                <a:lnTo>
                  <a:pt x="49936" y="2592"/>
                </a:lnTo>
                <a:lnTo>
                  <a:pt x="50087" y="50874"/>
                </a:lnTo>
                <a:lnTo>
                  <a:pt x="50227" y="56602"/>
                </a:lnTo>
                <a:lnTo>
                  <a:pt x="48765" y="53392"/>
                </a:lnTo>
                <a:lnTo>
                  <a:pt x="47242" y="50191"/>
                </a:lnTo>
                <a:lnTo>
                  <a:pt x="45655" y="46889"/>
                </a:lnTo>
                <a:lnTo>
                  <a:pt x="44016" y="43559"/>
                </a:lnTo>
                <a:lnTo>
                  <a:pt x="42289" y="40233"/>
                </a:lnTo>
                <a:lnTo>
                  <a:pt x="40551" y="36817"/>
                </a:lnTo>
                <a:lnTo>
                  <a:pt x="25387" y="8355"/>
                </a:lnTo>
                <a:lnTo>
                  <a:pt x="23162" y="4420"/>
                </a:lnTo>
                <a:lnTo>
                  <a:pt x="20012" y="1332"/>
                </a:lnTo>
                <a:lnTo>
                  <a:pt x="17002" y="367"/>
                </a:lnTo>
                <a:lnTo>
                  <a:pt x="4114" y="241"/>
                </a:lnTo>
                <a:lnTo>
                  <a:pt x="543" y="2592"/>
                </a:lnTo>
                <a:lnTo>
                  <a:pt x="0" y="5894"/>
                </a:lnTo>
                <a:lnTo>
                  <a:pt x="0" y="76252"/>
                </a:lnTo>
                <a:lnTo>
                  <a:pt x="2627" y="78131"/>
                </a:lnTo>
                <a:lnTo>
                  <a:pt x="5637" y="78436"/>
                </a:lnTo>
                <a:lnTo>
                  <a:pt x="8482" y="78436"/>
                </a:lnTo>
                <a:lnTo>
                  <a:pt x="11516" y="78131"/>
                </a:lnTo>
                <a:lnTo>
                  <a:pt x="14259" y="75855"/>
                </a:lnTo>
                <a:lnTo>
                  <a:pt x="14057" y="23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4610030" y="6395659"/>
            <a:ext cx="57426" cy="77710"/>
          </a:xfrm>
          <a:custGeom>
            <a:avLst/>
            <a:gdLst/>
            <a:ahLst/>
            <a:cxnLst/>
            <a:rect l="l" t="t" r="r" b="b"/>
            <a:pathLst>
              <a:path w="57426" h="77710">
                <a:moveTo>
                  <a:pt x="2588" y="137"/>
                </a:moveTo>
                <a:lnTo>
                  <a:pt x="0" y="1889"/>
                </a:lnTo>
                <a:lnTo>
                  <a:pt x="0" y="53870"/>
                </a:lnTo>
                <a:lnTo>
                  <a:pt x="659" y="57985"/>
                </a:lnTo>
                <a:lnTo>
                  <a:pt x="1995" y="61556"/>
                </a:lnTo>
                <a:lnTo>
                  <a:pt x="3326" y="65124"/>
                </a:lnTo>
                <a:lnTo>
                  <a:pt x="5231" y="68108"/>
                </a:lnTo>
                <a:lnTo>
                  <a:pt x="10184" y="72861"/>
                </a:lnTo>
                <a:lnTo>
                  <a:pt x="13154" y="74649"/>
                </a:lnTo>
                <a:lnTo>
                  <a:pt x="16596" y="75881"/>
                </a:lnTo>
                <a:lnTo>
                  <a:pt x="20067" y="77101"/>
                </a:lnTo>
                <a:lnTo>
                  <a:pt x="23886" y="77710"/>
                </a:lnTo>
                <a:lnTo>
                  <a:pt x="32688" y="77710"/>
                </a:lnTo>
                <a:lnTo>
                  <a:pt x="36791" y="77050"/>
                </a:lnTo>
                <a:lnTo>
                  <a:pt x="40399" y="75755"/>
                </a:lnTo>
                <a:lnTo>
                  <a:pt x="44016" y="74474"/>
                </a:lnTo>
                <a:lnTo>
                  <a:pt x="47091" y="72555"/>
                </a:lnTo>
                <a:lnTo>
                  <a:pt x="52106" y="67536"/>
                </a:lnTo>
                <a:lnTo>
                  <a:pt x="54035" y="64465"/>
                </a:lnTo>
                <a:lnTo>
                  <a:pt x="55397" y="60833"/>
                </a:lnTo>
                <a:lnTo>
                  <a:pt x="56743" y="57186"/>
                </a:lnTo>
                <a:lnTo>
                  <a:pt x="57426" y="53060"/>
                </a:lnTo>
                <a:lnTo>
                  <a:pt x="57426" y="1889"/>
                </a:lnTo>
                <a:lnTo>
                  <a:pt x="55968" y="367"/>
                </a:lnTo>
                <a:lnTo>
                  <a:pt x="53362" y="0"/>
                </a:lnTo>
                <a:lnTo>
                  <a:pt x="49971" y="137"/>
                </a:lnTo>
                <a:lnTo>
                  <a:pt x="47358" y="1889"/>
                </a:lnTo>
                <a:lnTo>
                  <a:pt x="47358" y="51890"/>
                </a:lnTo>
                <a:lnTo>
                  <a:pt x="46936" y="54889"/>
                </a:lnTo>
                <a:lnTo>
                  <a:pt x="46087" y="57442"/>
                </a:lnTo>
                <a:lnTo>
                  <a:pt x="45237" y="59994"/>
                </a:lnTo>
                <a:lnTo>
                  <a:pt x="42429" y="63853"/>
                </a:lnTo>
                <a:lnTo>
                  <a:pt x="38898" y="66876"/>
                </a:lnTo>
                <a:lnTo>
                  <a:pt x="34315" y="68616"/>
                </a:lnTo>
                <a:lnTo>
                  <a:pt x="31683" y="69037"/>
                </a:lnTo>
                <a:lnTo>
                  <a:pt x="25880" y="69037"/>
                </a:lnTo>
                <a:lnTo>
                  <a:pt x="23291" y="68605"/>
                </a:lnTo>
                <a:lnTo>
                  <a:pt x="18695" y="66827"/>
                </a:lnTo>
                <a:lnTo>
                  <a:pt x="15099" y="63766"/>
                </a:lnTo>
                <a:lnTo>
                  <a:pt x="12214" y="59828"/>
                </a:lnTo>
                <a:lnTo>
                  <a:pt x="11351" y="57200"/>
                </a:lnTo>
                <a:lnTo>
                  <a:pt x="10501" y="54573"/>
                </a:lnTo>
                <a:lnTo>
                  <a:pt x="10069" y="51483"/>
                </a:lnTo>
                <a:lnTo>
                  <a:pt x="10069" y="1889"/>
                </a:lnTo>
                <a:lnTo>
                  <a:pt x="8661" y="367"/>
                </a:lnTo>
                <a:lnTo>
                  <a:pt x="5994" y="0"/>
                </a:lnTo>
                <a:lnTo>
                  <a:pt x="2588" y="1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4685846" y="6415095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42" y="24627"/>
                </a:moveTo>
                <a:lnTo>
                  <a:pt x="35942" y="55678"/>
                </a:lnTo>
                <a:lnTo>
                  <a:pt x="37302" y="57190"/>
                </a:lnTo>
                <a:lnTo>
                  <a:pt x="39855" y="57506"/>
                </a:lnTo>
                <a:lnTo>
                  <a:pt x="42558" y="57467"/>
                </a:lnTo>
                <a:lnTo>
                  <a:pt x="45659" y="55678"/>
                </a:lnTo>
                <a:lnTo>
                  <a:pt x="45659" y="19559"/>
                </a:lnTo>
                <a:lnTo>
                  <a:pt x="45341" y="16333"/>
                </a:lnTo>
                <a:lnTo>
                  <a:pt x="44693" y="13641"/>
                </a:lnTo>
                <a:lnTo>
                  <a:pt x="44046" y="10962"/>
                </a:lnTo>
                <a:lnTo>
                  <a:pt x="41479" y="6606"/>
                </a:lnTo>
                <a:lnTo>
                  <a:pt x="38026" y="2999"/>
                </a:lnTo>
                <a:lnTo>
                  <a:pt x="33213" y="598"/>
                </a:lnTo>
                <a:lnTo>
                  <a:pt x="30228" y="0"/>
                </a:lnTo>
                <a:lnTo>
                  <a:pt x="23672" y="0"/>
                </a:lnTo>
                <a:lnTo>
                  <a:pt x="20678" y="788"/>
                </a:lnTo>
                <a:lnTo>
                  <a:pt x="17719" y="2336"/>
                </a:lnTo>
                <a:lnTo>
                  <a:pt x="14734" y="3888"/>
                </a:lnTo>
                <a:lnTo>
                  <a:pt x="11775" y="6325"/>
                </a:lnTo>
                <a:lnTo>
                  <a:pt x="8790" y="9665"/>
                </a:lnTo>
                <a:lnTo>
                  <a:pt x="8790" y="2656"/>
                </a:lnTo>
                <a:lnTo>
                  <a:pt x="8575" y="1869"/>
                </a:lnTo>
                <a:lnTo>
                  <a:pt x="6008" y="864"/>
                </a:lnTo>
                <a:lnTo>
                  <a:pt x="2796" y="864"/>
                </a:lnTo>
                <a:lnTo>
                  <a:pt x="0" y="2656"/>
                </a:lnTo>
                <a:lnTo>
                  <a:pt x="0" y="55678"/>
                </a:lnTo>
                <a:lnTo>
                  <a:pt x="1360" y="57190"/>
                </a:lnTo>
                <a:lnTo>
                  <a:pt x="3902" y="57506"/>
                </a:lnTo>
                <a:lnTo>
                  <a:pt x="6630" y="57467"/>
                </a:lnTo>
                <a:lnTo>
                  <a:pt x="9730" y="55678"/>
                </a:lnTo>
                <a:lnTo>
                  <a:pt x="9730" y="18619"/>
                </a:lnTo>
                <a:lnTo>
                  <a:pt x="12397" y="15279"/>
                </a:lnTo>
                <a:lnTo>
                  <a:pt x="14950" y="12752"/>
                </a:lnTo>
                <a:lnTo>
                  <a:pt x="17373" y="11013"/>
                </a:lnTo>
                <a:lnTo>
                  <a:pt x="22251" y="8421"/>
                </a:lnTo>
                <a:lnTo>
                  <a:pt x="26570" y="8421"/>
                </a:lnTo>
                <a:lnTo>
                  <a:pt x="29667" y="9490"/>
                </a:lnTo>
                <a:lnTo>
                  <a:pt x="32273" y="11214"/>
                </a:lnTo>
                <a:lnTo>
                  <a:pt x="34077" y="13882"/>
                </a:lnTo>
                <a:lnTo>
                  <a:pt x="35243" y="17324"/>
                </a:lnTo>
                <a:lnTo>
                  <a:pt x="35942" y="21603"/>
                </a:lnTo>
                <a:lnTo>
                  <a:pt x="35942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4748716" y="6390184"/>
            <a:ext cx="48780" cy="83185"/>
          </a:xfrm>
          <a:custGeom>
            <a:avLst/>
            <a:gdLst/>
            <a:ahLst/>
            <a:cxnLst/>
            <a:rect l="l" t="t" r="r" b="b"/>
            <a:pathLst>
              <a:path w="48780" h="83185">
                <a:moveTo>
                  <a:pt x="0" y="1878"/>
                </a:moveTo>
                <a:lnTo>
                  <a:pt x="0" y="80592"/>
                </a:lnTo>
                <a:lnTo>
                  <a:pt x="176" y="81406"/>
                </a:lnTo>
                <a:lnTo>
                  <a:pt x="2794" y="82370"/>
                </a:lnTo>
                <a:lnTo>
                  <a:pt x="5741" y="82370"/>
                </a:lnTo>
                <a:lnTo>
                  <a:pt x="8596" y="80592"/>
                </a:lnTo>
                <a:lnTo>
                  <a:pt x="8596" y="74101"/>
                </a:lnTo>
                <a:lnTo>
                  <a:pt x="11581" y="77086"/>
                </a:lnTo>
                <a:lnTo>
                  <a:pt x="14338" y="79372"/>
                </a:lnTo>
                <a:lnTo>
                  <a:pt x="17081" y="81064"/>
                </a:lnTo>
                <a:lnTo>
                  <a:pt x="19861" y="82331"/>
                </a:lnTo>
                <a:lnTo>
                  <a:pt x="22734" y="83004"/>
                </a:lnTo>
                <a:lnTo>
                  <a:pt x="19890" y="73950"/>
                </a:lnTo>
                <a:lnTo>
                  <a:pt x="14972" y="70548"/>
                </a:lnTo>
                <a:lnTo>
                  <a:pt x="12409" y="68058"/>
                </a:lnTo>
                <a:lnTo>
                  <a:pt x="9726" y="64806"/>
                </a:lnTo>
                <a:lnTo>
                  <a:pt x="9726" y="43649"/>
                </a:lnTo>
                <a:lnTo>
                  <a:pt x="12711" y="40053"/>
                </a:lnTo>
                <a:lnTo>
                  <a:pt x="15444" y="37464"/>
                </a:lnTo>
                <a:lnTo>
                  <a:pt x="18021" y="35585"/>
                </a:lnTo>
                <a:lnTo>
                  <a:pt x="21755" y="33807"/>
                </a:lnTo>
                <a:lnTo>
                  <a:pt x="25487" y="33285"/>
                </a:lnTo>
                <a:lnTo>
                  <a:pt x="24270" y="25081"/>
                </a:lnTo>
                <a:lnTo>
                  <a:pt x="21449" y="25693"/>
                </a:lnTo>
                <a:lnTo>
                  <a:pt x="18619" y="26884"/>
                </a:lnTo>
                <a:lnTo>
                  <a:pt x="15760" y="28472"/>
                </a:lnTo>
                <a:lnTo>
                  <a:pt x="12815" y="30667"/>
                </a:lnTo>
                <a:lnTo>
                  <a:pt x="9726" y="33627"/>
                </a:lnTo>
                <a:lnTo>
                  <a:pt x="9726" y="1878"/>
                </a:lnTo>
                <a:lnTo>
                  <a:pt x="8370" y="306"/>
                </a:lnTo>
                <a:lnTo>
                  <a:pt x="5817" y="0"/>
                </a:lnTo>
                <a:lnTo>
                  <a:pt x="3100" y="35"/>
                </a:lnTo>
                <a:lnTo>
                  <a:pt x="0" y="1878"/>
                </a:lnTo>
                <a:close/>
              </a:path>
              <a:path w="48780" h="83185">
                <a:moveTo>
                  <a:pt x="29627" y="83184"/>
                </a:moveTo>
                <a:lnTo>
                  <a:pt x="32879" y="82486"/>
                </a:lnTo>
                <a:lnTo>
                  <a:pt x="35712" y="81114"/>
                </a:lnTo>
                <a:lnTo>
                  <a:pt x="38530" y="79743"/>
                </a:lnTo>
                <a:lnTo>
                  <a:pt x="40921" y="77759"/>
                </a:lnTo>
                <a:lnTo>
                  <a:pt x="42861" y="75171"/>
                </a:lnTo>
                <a:lnTo>
                  <a:pt x="44795" y="72579"/>
                </a:lnTo>
                <a:lnTo>
                  <a:pt x="46277" y="69443"/>
                </a:lnTo>
                <a:lnTo>
                  <a:pt x="47282" y="65772"/>
                </a:lnTo>
                <a:lnTo>
                  <a:pt x="48286" y="62102"/>
                </a:lnTo>
                <a:lnTo>
                  <a:pt x="48780" y="57962"/>
                </a:lnTo>
                <a:lnTo>
                  <a:pt x="48780" y="49517"/>
                </a:lnTo>
                <a:lnTo>
                  <a:pt x="48388" y="45859"/>
                </a:lnTo>
                <a:lnTo>
                  <a:pt x="47599" y="42417"/>
                </a:lnTo>
                <a:lnTo>
                  <a:pt x="46824" y="38952"/>
                </a:lnTo>
                <a:lnTo>
                  <a:pt x="45568" y="35938"/>
                </a:lnTo>
                <a:lnTo>
                  <a:pt x="43851" y="33375"/>
                </a:lnTo>
                <a:lnTo>
                  <a:pt x="42152" y="30797"/>
                </a:lnTo>
                <a:lnTo>
                  <a:pt x="39941" y="28752"/>
                </a:lnTo>
                <a:lnTo>
                  <a:pt x="37209" y="27216"/>
                </a:lnTo>
                <a:lnTo>
                  <a:pt x="34466" y="25678"/>
                </a:lnTo>
                <a:lnTo>
                  <a:pt x="31179" y="24914"/>
                </a:lnTo>
                <a:lnTo>
                  <a:pt x="27331" y="24914"/>
                </a:lnTo>
                <a:lnTo>
                  <a:pt x="24270" y="25081"/>
                </a:lnTo>
                <a:lnTo>
                  <a:pt x="25487" y="33285"/>
                </a:lnTo>
                <a:lnTo>
                  <a:pt x="30124" y="33882"/>
                </a:lnTo>
                <a:lnTo>
                  <a:pt x="33526" y="36269"/>
                </a:lnTo>
                <a:lnTo>
                  <a:pt x="35916" y="39825"/>
                </a:lnTo>
                <a:lnTo>
                  <a:pt x="37666" y="44042"/>
                </a:lnTo>
                <a:lnTo>
                  <a:pt x="38088" y="46595"/>
                </a:lnTo>
                <a:lnTo>
                  <a:pt x="38494" y="49146"/>
                </a:lnTo>
                <a:lnTo>
                  <a:pt x="38710" y="51777"/>
                </a:lnTo>
                <a:lnTo>
                  <a:pt x="38710" y="54496"/>
                </a:lnTo>
                <a:lnTo>
                  <a:pt x="38455" y="59410"/>
                </a:lnTo>
                <a:lnTo>
                  <a:pt x="37465" y="64249"/>
                </a:lnTo>
                <a:lnTo>
                  <a:pt x="35596" y="68364"/>
                </a:lnTo>
                <a:lnTo>
                  <a:pt x="33094" y="71870"/>
                </a:lnTo>
                <a:lnTo>
                  <a:pt x="29617" y="74231"/>
                </a:lnTo>
                <a:lnTo>
                  <a:pt x="25081" y="74814"/>
                </a:lnTo>
                <a:lnTo>
                  <a:pt x="22428" y="74814"/>
                </a:lnTo>
                <a:lnTo>
                  <a:pt x="19890" y="73950"/>
                </a:lnTo>
                <a:lnTo>
                  <a:pt x="22734" y="83004"/>
                </a:lnTo>
                <a:lnTo>
                  <a:pt x="25985" y="83184"/>
                </a:lnTo>
                <a:lnTo>
                  <a:pt x="29627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4808056" y="6415095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71" y="38390"/>
                </a:moveTo>
                <a:lnTo>
                  <a:pt x="1701" y="42012"/>
                </a:lnTo>
                <a:lnTo>
                  <a:pt x="2832" y="45619"/>
                </a:lnTo>
                <a:lnTo>
                  <a:pt x="4531" y="48615"/>
                </a:lnTo>
                <a:lnTo>
                  <a:pt x="9016" y="53417"/>
                </a:lnTo>
                <a:lnTo>
                  <a:pt x="11760" y="55220"/>
                </a:lnTo>
                <a:lnTo>
                  <a:pt x="15036" y="56452"/>
                </a:lnTo>
                <a:lnTo>
                  <a:pt x="18323" y="57657"/>
                </a:lnTo>
                <a:lnTo>
                  <a:pt x="22146" y="58266"/>
                </a:lnTo>
                <a:lnTo>
                  <a:pt x="26502" y="58266"/>
                </a:lnTo>
                <a:lnTo>
                  <a:pt x="31380" y="58089"/>
                </a:lnTo>
                <a:lnTo>
                  <a:pt x="35826" y="57341"/>
                </a:lnTo>
                <a:lnTo>
                  <a:pt x="39458" y="56452"/>
                </a:lnTo>
                <a:lnTo>
                  <a:pt x="43585" y="54990"/>
                </a:lnTo>
                <a:lnTo>
                  <a:pt x="46377" y="52171"/>
                </a:lnTo>
                <a:lnTo>
                  <a:pt x="46532" y="49428"/>
                </a:lnTo>
                <a:lnTo>
                  <a:pt x="44462" y="46368"/>
                </a:lnTo>
                <a:lnTo>
                  <a:pt x="41896" y="47397"/>
                </a:lnTo>
                <a:lnTo>
                  <a:pt x="39268" y="48374"/>
                </a:lnTo>
                <a:lnTo>
                  <a:pt x="36128" y="49338"/>
                </a:lnTo>
                <a:lnTo>
                  <a:pt x="32179" y="50177"/>
                </a:lnTo>
                <a:lnTo>
                  <a:pt x="27416" y="50368"/>
                </a:lnTo>
                <a:lnTo>
                  <a:pt x="24216" y="50368"/>
                </a:lnTo>
                <a:lnTo>
                  <a:pt x="21512" y="49924"/>
                </a:lnTo>
                <a:lnTo>
                  <a:pt x="17081" y="48107"/>
                </a:lnTo>
                <a:lnTo>
                  <a:pt x="13906" y="45137"/>
                </a:lnTo>
                <a:lnTo>
                  <a:pt x="11544" y="41414"/>
                </a:lnTo>
                <a:lnTo>
                  <a:pt x="10363" y="36702"/>
                </a:lnTo>
                <a:lnTo>
                  <a:pt x="10068" y="34049"/>
                </a:lnTo>
                <a:lnTo>
                  <a:pt x="10068" y="31114"/>
                </a:lnTo>
                <a:lnTo>
                  <a:pt x="44980" y="31114"/>
                </a:lnTo>
                <a:lnTo>
                  <a:pt x="38987" y="23976"/>
                </a:lnTo>
                <a:lnTo>
                  <a:pt x="10068" y="23976"/>
                </a:lnTo>
                <a:lnTo>
                  <a:pt x="9079" y="5335"/>
                </a:lnTo>
                <a:lnTo>
                  <a:pt x="4636" y="10401"/>
                </a:lnTo>
                <a:lnTo>
                  <a:pt x="2933" y="13486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41"/>
                </a:lnTo>
                <a:lnTo>
                  <a:pt x="0" y="34201"/>
                </a:lnTo>
                <a:lnTo>
                  <a:pt x="571" y="38390"/>
                </a:lnTo>
                <a:close/>
              </a:path>
              <a:path w="48779" h="58266">
                <a:moveTo>
                  <a:pt x="48779" y="21640"/>
                </a:moveTo>
                <a:lnTo>
                  <a:pt x="48322" y="18403"/>
                </a:lnTo>
                <a:lnTo>
                  <a:pt x="47447" y="15340"/>
                </a:lnTo>
                <a:lnTo>
                  <a:pt x="46569" y="12305"/>
                </a:lnTo>
                <a:lnTo>
                  <a:pt x="45172" y="9651"/>
                </a:lnTo>
                <a:lnTo>
                  <a:pt x="43293" y="7391"/>
                </a:lnTo>
                <a:lnTo>
                  <a:pt x="39001" y="3341"/>
                </a:lnTo>
                <a:lnTo>
                  <a:pt x="36078" y="2005"/>
                </a:lnTo>
                <a:lnTo>
                  <a:pt x="33144" y="674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4"/>
                </a:lnTo>
                <a:lnTo>
                  <a:pt x="14907" y="2030"/>
                </a:lnTo>
                <a:lnTo>
                  <a:pt x="11746" y="3392"/>
                </a:lnTo>
                <a:lnTo>
                  <a:pt x="9079" y="5335"/>
                </a:lnTo>
                <a:lnTo>
                  <a:pt x="10068" y="23976"/>
                </a:lnTo>
                <a:lnTo>
                  <a:pt x="10525" y="19749"/>
                </a:lnTo>
                <a:lnTo>
                  <a:pt x="11861" y="15772"/>
                </a:lnTo>
                <a:lnTo>
                  <a:pt x="14032" y="12561"/>
                </a:lnTo>
                <a:lnTo>
                  <a:pt x="16789" y="9867"/>
                </a:lnTo>
                <a:lnTo>
                  <a:pt x="20421" y="8054"/>
                </a:lnTo>
                <a:lnTo>
                  <a:pt x="24954" y="7607"/>
                </a:lnTo>
                <a:lnTo>
                  <a:pt x="29653" y="7607"/>
                </a:lnTo>
                <a:lnTo>
                  <a:pt x="33195" y="9055"/>
                </a:lnTo>
                <a:lnTo>
                  <a:pt x="35571" y="11963"/>
                </a:lnTo>
                <a:lnTo>
                  <a:pt x="37971" y="14871"/>
                </a:lnTo>
                <a:lnTo>
                  <a:pt x="39113" y="18886"/>
                </a:lnTo>
                <a:lnTo>
                  <a:pt x="38987" y="23976"/>
                </a:lnTo>
                <a:lnTo>
                  <a:pt x="44980" y="31114"/>
                </a:lnTo>
                <a:lnTo>
                  <a:pt x="48387" y="29488"/>
                </a:lnTo>
                <a:lnTo>
                  <a:pt x="48779" y="26874"/>
                </a:lnTo>
                <a:lnTo>
                  <a:pt x="48779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4871275" y="641509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963" y="57024"/>
                </a:moveTo>
                <a:lnTo>
                  <a:pt x="3883" y="57506"/>
                </a:lnTo>
                <a:lnTo>
                  <a:pt x="6616" y="57467"/>
                </a:lnTo>
                <a:lnTo>
                  <a:pt x="9715" y="55678"/>
                </a:lnTo>
                <a:lnTo>
                  <a:pt x="9715" y="18619"/>
                </a:lnTo>
                <a:lnTo>
                  <a:pt x="12393" y="15279"/>
                </a:lnTo>
                <a:lnTo>
                  <a:pt x="17373" y="11013"/>
                </a:lnTo>
                <a:lnTo>
                  <a:pt x="22236" y="8421"/>
                </a:lnTo>
                <a:lnTo>
                  <a:pt x="26567" y="8421"/>
                </a:lnTo>
                <a:lnTo>
                  <a:pt x="29653" y="9490"/>
                </a:lnTo>
                <a:lnTo>
                  <a:pt x="32255" y="11214"/>
                </a:lnTo>
                <a:lnTo>
                  <a:pt x="34074" y="13882"/>
                </a:lnTo>
                <a:lnTo>
                  <a:pt x="35229" y="17324"/>
                </a:lnTo>
                <a:lnTo>
                  <a:pt x="35928" y="21603"/>
                </a:lnTo>
                <a:lnTo>
                  <a:pt x="35928" y="55678"/>
                </a:lnTo>
                <a:lnTo>
                  <a:pt x="37284" y="57190"/>
                </a:lnTo>
                <a:lnTo>
                  <a:pt x="39837" y="57506"/>
                </a:lnTo>
                <a:lnTo>
                  <a:pt x="42555" y="57467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79" y="13641"/>
                </a:lnTo>
                <a:lnTo>
                  <a:pt x="44030" y="10962"/>
                </a:lnTo>
                <a:lnTo>
                  <a:pt x="41479" y="6606"/>
                </a:lnTo>
                <a:lnTo>
                  <a:pt x="38022" y="2999"/>
                </a:lnTo>
                <a:lnTo>
                  <a:pt x="33195" y="598"/>
                </a:lnTo>
                <a:lnTo>
                  <a:pt x="30210" y="0"/>
                </a:lnTo>
                <a:lnTo>
                  <a:pt x="23658" y="0"/>
                </a:lnTo>
                <a:lnTo>
                  <a:pt x="20660" y="788"/>
                </a:lnTo>
                <a:lnTo>
                  <a:pt x="17705" y="2336"/>
                </a:lnTo>
                <a:lnTo>
                  <a:pt x="14730" y="3888"/>
                </a:lnTo>
                <a:lnTo>
                  <a:pt x="11761" y="6325"/>
                </a:lnTo>
                <a:lnTo>
                  <a:pt x="8773" y="9665"/>
                </a:lnTo>
                <a:lnTo>
                  <a:pt x="8773" y="2656"/>
                </a:lnTo>
                <a:lnTo>
                  <a:pt x="8571" y="1869"/>
                </a:lnTo>
                <a:lnTo>
                  <a:pt x="5993" y="864"/>
                </a:lnTo>
                <a:lnTo>
                  <a:pt x="2778" y="864"/>
                </a:lnTo>
                <a:lnTo>
                  <a:pt x="0" y="2656"/>
                </a:lnTo>
                <a:lnTo>
                  <a:pt x="0" y="55678"/>
                </a:lnTo>
                <a:lnTo>
                  <a:pt x="963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4930790" y="6390413"/>
            <a:ext cx="48780" cy="82955"/>
          </a:xfrm>
          <a:custGeom>
            <a:avLst/>
            <a:gdLst/>
            <a:ahLst/>
            <a:cxnLst/>
            <a:rect l="l" t="t" r="r" b="b"/>
            <a:pathLst>
              <a:path w="48780" h="82955">
                <a:moveTo>
                  <a:pt x="40333" y="81177"/>
                </a:moveTo>
                <a:lnTo>
                  <a:pt x="43012" y="82141"/>
                </a:lnTo>
                <a:lnTo>
                  <a:pt x="45986" y="82141"/>
                </a:lnTo>
                <a:lnTo>
                  <a:pt x="48780" y="80363"/>
                </a:lnTo>
                <a:lnTo>
                  <a:pt x="48780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097" y="50"/>
                </a:lnTo>
                <a:lnTo>
                  <a:pt x="38987" y="1889"/>
                </a:lnTo>
                <a:lnTo>
                  <a:pt x="38987" y="32702"/>
                </a:lnTo>
                <a:lnTo>
                  <a:pt x="36471" y="30071"/>
                </a:lnTo>
                <a:lnTo>
                  <a:pt x="33933" y="28065"/>
                </a:lnTo>
                <a:lnTo>
                  <a:pt x="31356" y="26719"/>
                </a:lnTo>
                <a:lnTo>
                  <a:pt x="28789" y="25361"/>
                </a:lnTo>
                <a:lnTo>
                  <a:pt x="25956" y="24688"/>
                </a:lnTo>
                <a:lnTo>
                  <a:pt x="19123" y="24688"/>
                </a:lnTo>
                <a:lnTo>
                  <a:pt x="15836" y="25373"/>
                </a:lnTo>
                <a:lnTo>
                  <a:pt x="12978" y="26784"/>
                </a:lnTo>
                <a:lnTo>
                  <a:pt x="10134" y="28166"/>
                </a:lnTo>
                <a:lnTo>
                  <a:pt x="7747" y="30161"/>
                </a:lnTo>
                <a:lnTo>
                  <a:pt x="5828" y="32753"/>
                </a:lnTo>
                <a:lnTo>
                  <a:pt x="3898" y="35355"/>
                </a:lnTo>
                <a:lnTo>
                  <a:pt x="2437" y="38480"/>
                </a:lnTo>
                <a:lnTo>
                  <a:pt x="1457" y="42148"/>
                </a:lnTo>
                <a:lnTo>
                  <a:pt x="482" y="45831"/>
                </a:lnTo>
                <a:lnTo>
                  <a:pt x="0" y="49936"/>
                </a:lnTo>
                <a:lnTo>
                  <a:pt x="0" y="58341"/>
                </a:lnTo>
                <a:lnTo>
                  <a:pt x="378" y="61998"/>
                </a:lnTo>
                <a:lnTo>
                  <a:pt x="1167" y="65481"/>
                </a:lnTo>
                <a:lnTo>
                  <a:pt x="1954" y="68962"/>
                </a:lnTo>
                <a:lnTo>
                  <a:pt x="3211" y="71970"/>
                </a:lnTo>
                <a:lnTo>
                  <a:pt x="4899" y="74548"/>
                </a:lnTo>
                <a:lnTo>
                  <a:pt x="6616" y="77127"/>
                </a:lnTo>
                <a:lnTo>
                  <a:pt x="8853" y="79171"/>
                </a:lnTo>
                <a:lnTo>
                  <a:pt x="11596" y="80683"/>
                </a:lnTo>
                <a:lnTo>
                  <a:pt x="11098" y="63827"/>
                </a:lnTo>
                <a:lnTo>
                  <a:pt x="10681" y="61276"/>
                </a:lnTo>
                <a:lnTo>
                  <a:pt x="10274" y="58712"/>
                </a:lnTo>
                <a:lnTo>
                  <a:pt x="10069" y="56095"/>
                </a:lnTo>
                <a:lnTo>
                  <a:pt x="10069" y="53427"/>
                </a:lnTo>
                <a:lnTo>
                  <a:pt x="10311" y="48449"/>
                </a:lnTo>
                <a:lnTo>
                  <a:pt x="11290" y="43571"/>
                </a:lnTo>
                <a:lnTo>
                  <a:pt x="13154" y="39470"/>
                </a:lnTo>
                <a:lnTo>
                  <a:pt x="15631" y="35989"/>
                </a:lnTo>
                <a:lnTo>
                  <a:pt x="19098" y="33642"/>
                </a:lnTo>
                <a:lnTo>
                  <a:pt x="23670" y="33055"/>
                </a:lnTo>
                <a:lnTo>
                  <a:pt x="26337" y="33055"/>
                </a:lnTo>
                <a:lnTo>
                  <a:pt x="28903" y="33893"/>
                </a:lnTo>
                <a:lnTo>
                  <a:pt x="33818" y="37325"/>
                </a:lnTo>
                <a:lnTo>
                  <a:pt x="36360" y="39801"/>
                </a:lnTo>
                <a:lnTo>
                  <a:pt x="38987" y="43063"/>
                </a:lnTo>
                <a:lnTo>
                  <a:pt x="38987" y="64274"/>
                </a:lnTo>
                <a:lnTo>
                  <a:pt x="36003" y="67816"/>
                </a:lnTo>
                <a:lnTo>
                  <a:pt x="33260" y="70444"/>
                </a:lnTo>
                <a:lnTo>
                  <a:pt x="30683" y="72349"/>
                </a:lnTo>
                <a:lnTo>
                  <a:pt x="27000" y="74101"/>
                </a:lnTo>
                <a:lnTo>
                  <a:pt x="23266" y="74635"/>
                </a:lnTo>
                <a:lnTo>
                  <a:pt x="20711" y="74635"/>
                </a:lnTo>
                <a:lnTo>
                  <a:pt x="21549" y="82955"/>
                </a:lnTo>
                <a:lnTo>
                  <a:pt x="25120" y="82955"/>
                </a:lnTo>
                <a:lnTo>
                  <a:pt x="28407" y="82105"/>
                </a:lnTo>
                <a:lnTo>
                  <a:pt x="31417" y="80402"/>
                </a:lnTo>
                <a:lnTo>
                  <a:pt x="34427" y="78724"/>
                </a:lnTo>
                <a:lnTo>
                  <a:pt x="37310" y="76363"/>
                </a:lnTo>
                <a:lnTo>
                  <a:pt x="40104" y="73342"/>
                </a:lnTo>
                <a:lnTo>
                  <a:pt x="40104" y="80363"/>
                </a:lnTo>
                <a:lnTo>
                  <a:pt x="40333" y="81177"/>
                </a:lnTo>
                <a:close/>
              </a:path>
              <a:path w="48780" h="82955">
                <a:moveTo>
                  <a:pt x="11098" y="63827"/>
                </a:moveTo>
                <a:lnTo>
                  <a:pt x="11596" y="80683"/>
                </a:lnTo>
                <a:lnTo>
                  <a:pt x="14349" y="82191"/>
                </a:lnTo>
                <a:lnTo>
                  <a:pt x="17665" y="82955"/>
                </a:lnTo>
                <a:lnTo>
                  <a:pt x="21549" y="82955"/>
                </a:lnTo>
                <a:lnTo>
                  <a:pt x="20711" y="74635"/>
                </a:lnTo>
                <a:lnTo>
                  <a:pt x="18590" y="74040"/>
                </a:lnTo>
                <a:lnTo>
                  <a:pt x="15213" y="71650"/>
                </a:lnTo>
                <a:lnTo>
                  <a:pt x="12826" y="68071"/>
                </a:lnTo>
                <a:lnTo>
                  <a:pt x="11098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4995828" y="6394063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4"/>
                </a:moveTo>
                <a:lnTo>
                  <a:pt x="420" y="9665"/>
                </a:lnTo>
                <a:lnTo>
                  <a:pt x="3671" y="11671"/>
                </a:lnTo>
                <a:lnTo>
                  <a:pt x="8268" y="11671"/>
                </a:lnTo>
                <a:lnTo>
                  <a:pt x="11581" y="9616"/>
                </a:lnTo>
                <a:lnTo>
                  <a:pt x="12012" y="5778"/>
                </a:lnTo>
                <a:lnTo>
                  <a:pt x="11595" y="2020"/>
                </a:lnTo>
                <a:lnTo>
                  <a:pt x="8345" y="0"/>
                </a:lnTo>
                <a:lnTo>
                  <a:pt x="3757" y="0"/>
                </a:lnTo>
                <a:lnTo>
                  <a:pt x="431" y="2070"/>
                </a:lnTo>
                <a:lnTo>
                  <a:pt x="0" y="5894"/>
                </a:lnTo>
                <a:close/>
              </a:path>
              <a:path w="12012" h="78538">
                <a:moveTo>
                  <a:pt x="1169" y="23688"/>
                </a:moveTo>
                <a:lnTo>
                  <a:pt x="1169" y="76709"/>
                </a:lnTo>
                <a:lnTo>
                  <a:pt x="2527" y="78221"/>
                </a:lnTo>
                <a:lnTo>
                  <a:pt x="5068" y="78538"/>
                </a:lnTo>
                <a:lnTo>
                  <a:pt x="7797" y="78498"/>
                </a:lnTo>
                <a:lnTo>
                  <a:pt x="10896" y="76709"/>
                </a:lnTo>
                <a:lnTo>
                  <a:pt x="10896" y="23688"/>
                </a:lnTo>
                <a:lnTo>
                  <a:pt x="9550" y="22176"/>
                </a:lnTo>
                <a:lnTo>
                  <a:pt x="6983" y="21870"/>
                </a:lnTo>
                <a:lnTo>
                  <a:pt x="4279" y="21910"/>
                </a:lnTo>
                <a:lnTo>
                  <a:pt x="1169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024307" y="641509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7" y="24627"/>
                </a:moveTo>
                <a:lnTo>
                  <a:pt x="35927" y="55678"/>
                </a:lnTo>
                <a:lnTo>
                  <a:pt x="36931" y="57024"/>
                </a:lnTo>
                <a:lnTo>
                  <a:pt x="39837" y="57506"/>
                </a:lnTo>
                <a:lnTo>
                  <a:pt x="42555" y="57467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90" y="13641"/>
                </a:lnTo>
                <a:lnTo>
                  <a:pt x="44030" y="10962"/>
                </a:lnTo>
                <a:lnTo>
                  <a:pt x="41479" y="6606"/>
                </a:lnTo>
                <a:lnTo>
                  <a:pt x="38022" y="2999"/>
                </a:lnTo>
                <a:lnTo>
                  <a:pt x="33195" y="598"/>
                </a:lnTo>
                <a:lnTo>
                  <a:pt x="30224" y="0"/>
                </a:lnTo>
                <a:lnTo>
                  <a:pt x="23672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0" y="3888"/>
                </a:lnTo>
                <a:lnTo>
                  <a:pt x="11761" y="6325"/>
                </a:lnTo>
                <a:lnTo>
                  <a:pt x="8787" y="9665"/>
                </a:lnTo>
                <a:lnTo>
                  <a:pt x="8787" y="2656"/>
                </a:lnTo>
                <a:lnTo>
                  <a:pt x="8571" y="1869"/>
                </a:lnTo>
                <a:lnTo>
                  <a:pt x="5993" y="864"/>
                </a:lnTo>
                <a:lnTo>
                  <a:pt x="2792" y="864"/>
                </a:lnTo>
                <a:lnTo>
                  <a:pt x="0" y="2656"/>
                </a:lnTo>
                <a:lnTo>
                  <a:pt x="0" y="55678"/>
                </a:lnTo>
                <a:lnTo>
                  <a:pt x="963" y="57024"/>
                </a:lnTo>
                <a:lnTo>
                  <a:pt x="3883" y="57506"/>
                </a:lnTo>
                <a:lnTo>
                  <a:pt x="6616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3" y="15279"/>
                </a:lnTo>
                <a:lnTo>
                  <a:pt x="14946" y="12752"/>
                </a:lnTo>
                <a:lnTo>
                  <a:pt x="17373" y="11013"/>
                </a:lnTo>
                <a:lnTo>
                  <a:pt x="22247" y="8421"/>
                </a:lnTo>
                <a:lnTo>
                  <a:pt x="26567" y="8421"/>
                </a:lnTo>
                <a:lnTo>
                  <a:pt x="29653" y="9490"/>
                </a:lnTo>
                <a:lnTo>
                  <a:pt x="32255" y="11214"/>
                </a:lnTo>
                <a:lnTo>
                  <a:pt x="34074" y="13882"/>
                </a:lnTo>
                <a:lnTo>
                  <a:pt x="35229" y="17324"/>
                </a:lnTo>
                <a:lnTo>
                  <a:pt x="35927" y="21603"/>
                </a:lnTo>
                <a:lnTo>
                  <a:pt x="35927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5081285" y="6415214"/>
            <a:ext cx="50190" cy="78522"/>
          </a:xfrm>
          <a:custGeom>
            <a:avLst/>
            <a:gdLst/>
            <a:ahLst/>
            <a:cxnLst/>
            <a:rect l="l" t="t" r="r" b="b"/>
            <a:pathLst>
              <a:path w="50190" h="78522">
                <a:moveTo>
                  <a:pt x="29641" y="443"/>
                </a:moveTo>
                <a:lnTo>
                  <a:pt x="26847" y="100"/>
                </a:lnTo>
                <a:lnTo>
                  <a:pt x="20753" y="0"/>
                </a:lnTo>
                <a:lnTo>
                  <a:pt x="17995" y="443"/>
                </a:lnTo>
                <a:lnTo>
                  <a:pt x="15454" y="1320"/>
                </a:lnTo>
                <a:lnTo>
                  <a:pt x="13092" y="14756"/>
                </a:lnTo>
                <a:lnTo>
                  <a:pt x="14237" y="12063"/>
                </a:lnTo>
                <a:lnTo>
                  <a:pt x="17258" y="9003"/>
                </a:lnTo>
                <a:lnTo>
                  <a:pt x="20026" y="7733"/>
                </a:lnTo>
                <a:lnTo>
                  <a:pt x="23572" y="7426"/>
                </a:lnTo>
                <a:lnTo>
                  <a:pt x="27216" y="7426"/>
                </a:lnTo>
                <a:lnTo>
                  <a:pt x="30024" y="8445"/>
                </a:lnTo>
                <a:lnTo>
                  <a:pt x="33997" y="12485"/>
                </a:lnTo>
                <a:lnTo>
                  <a:pt x="34988" y="15303"/>
                </a:lnTo>
                <a:lnTo>
                  <a:pt x="34988" y="20444"/>
                </a:lnTo>
                <a:lnTo>
                  <a:pt x="34303" y="23342"/>
                </a:lnTo>
                <a:lnTo>
                  <a:pt x="34620" y="35838"/>
                </a:lnTo>
                <a:lnTo>
                  <a:pt x="38609" y="32953"/>
                </a:lnTo>
                <a:lnTo>
                  <a:pt x="41846" y="29337"/>
                </a:lnTo>
                <a:lnTo>
                  <a:pt x="43801" y="24624"/>
                </a:lnTo>
                <a:lnTo>
                  <a:pt x="44297" y="21920"/>
                </a:lnTo>
                <a:lnTo>
                  <a:pt x="44297" y="18845"/>
                </a:lnTo>
                <a:lnTo>
                  <a:pt x="44016" y="15228"/>
                </a:lnTo>
                <a:lnTo>
                  <a:pt x="42925" y="11811"/>
                </a:lnTo>
                <a:lnTo>
                  <a:pt x="40575" y="8837"/>
                </a:lnTo>
                <a:lnTo>
                  <a:pt x="48185" y="8837"/>
                </a:lnTo>
                <a:lnTo>
                  <a:pt x="49618" y="7923"/>
                </a:lnTo>
                <a:lnTo>
                  <a:pt x="50190" y="4953"/>
                </a:lnTo>
                <a:lnTo>
                  <a:pt x="50190" y="3618"/>
                </a:lnTo>
                <a:lnTo>
                  <a:pt x="48185" y="1000"/>
                </a:lnTo>
                <a:lnTo>
                  <a:pt x="32158" y="1000"/>
                </a:lnTo>
                <a:lnTo>
                  <a:pt x="29641" y="443"/>
                </a:lnTo>
                <a:close/>
              </a:path>
              <a:path w="50190" h="78522">
                <a:moveTo>
                  <a:pt x="39876" y="60919"/>
                </a:moveTo>
                <a:lnTo>
                  <a:pt x="39876" y="62255"/>
                </a:lnTo>
                <a:lnTo>
                  <a:pt x="38544" y="65962"/>
                </a:lnTo>
                <a:lnTo>
                  <a:pt x="35253" y="68921"/>
                </a:lnTo>
                <a:lnTo>
                  <a:pt x="31661" y="70253"/>
                </a:lnTo>
                <a:lnTo>
                  <a:pt x="27216" y="71107"/>
                </a:lnTo>
                <a:lnTo>
                  <a:pt x="28230" y="78522"/>
                </a:lnTo>
                <a:lnTo>
                  <a:pt x="32078" y="78040"/>
                </a:lnTo>
                <a:lnTo>
                  <a:pt x="35344" y="77086"/>
                </a:lnTo>
                <a:lnTo>
                  <a:pt x="38595" y="76122"/>
                </a:lnTo>
                <a:lnTo>
                  <a:pt x="41287" y="74800"/>
                </a:lnTo>
                <a:lnTo>
                  <a:pt x="45478" y="71474"/>
                </a:lnTo>
                <a:lnTo>
                  <a:pt x="48070" y="67334"/>
                </a:lnTo>
                <a:lnTo>
                  <a:pt x="49593" y="62826"/>
                </a:lnTo>
                <a:lnTo>
                  <a:pt x="49593" y="58064"/>
                </a:lnTo>
                <a:lnTo>
                  <a:pt x="48247" y="54291"/>
                </a:lnTo>
                <a:lnTo>
                  <a:pt x="46087" y="51065"/>
                </a:lnTo>
                <a:lnTo>
                  <a:pt x="42861" y="48679"/>
                </a:lnTo>
                <a:lnTo>
                  <a:pt x="38760" y="47103"/>
                </a:lnTo>
                <a:lnTo>
                  <a:pt x="34149" y="46101"/>
                </a:lnTo>
                <a:lnTo>
                  <a:pt x="31521" y="46012"/>
                </a:lnTo>
                <a:lnTo>
                  <a:pt x="17679" y="45427"/>
                </a:lnTo>
                <a:lnTo>
                  <a:pt x="13855" y="44856"/>
                </a:lnTo>
                <a:lnTo>
                  <a:pt x="12686" y="55994"/>
                </a:lnTo>
                <a:lnTo>
                  <a:pt x="15786" y="53200"/>
                </a:lnTo>
                <a:lnTo>
                  <a:pt x="29502" y="53668"/>
                </a:lnTo>
                <a:lnTo>
                  <a:pt x="32691" y="53743"/>
                </a:lnTo>
                <a:lnTo>
                  <a:pt x="35218" y="54406"/>
                </a:lnTo>
                <a:lnTo>
                  <a:pt x="38952" y="56883"/>
                </a:lnTo>
                <a:lnTo>
                  <a:pt x="39876" y="60919"/>
                </a:lnTo>
                <a:close/>
              </a:path>
              <a:path w="50190" h="78522">
                <a:moveTo>
                  <a:pt x="1993" y="42364"/>
                </a:moveTo>
                <a:lnTo>
                  <a:pt x="2451" y="45694"/>
                </a:lnTo>
                <a:lnTo>
                  <a:pt x="4305" y="48690"/>
                </a:lnTo>
                <a:lnTo>
                  <a:pt x="6400" y="51890"/>
                </a:lnTo>
                <a:lnTo>
                  <a:pt x="3365" y="54875"/>
                </a:lnTo>
                <a:lnTo>
                  <a:pt x="1269" y="58125"/>
                </a:lnTo>
                <a:lnTo>
                  <a:pt x="154" y="61721"/>
                </a:lnTo>
                <a:lnTo>
                  <a:pt x="0" y="64274"/>
                </a:lnTo>
                <a:lnTo>
                  <a:pt x="420" y="68209"/>
                </a:lnTo>
                <a:lnTo>
                  <a:pt x="2159" y="71704"/>
                </a:lnTo>
                <a:lnTo>
                  <a:pt x="5474" y="74458"/>
                </a:lnTo>
                <a:lnTo>
                  <a:pt x="9856" y="76719"/>
                </a:lnTo>
                <a:lnTo>
                  <a:pt x="12866" y="77431"/>
                </a:lnTo>
                <a:lnTo>
                  <a:pt x="15875" y="78167"/>
                </a:lnTo>
                <a:lnTo>
                  <a:pt x="19508" y="78522"/>
                </a:lnTo>
                <a:lnTo>
                  <a:pt x="28230" y="78522"/>
                </a:lnTo>
                <a:lnTo>
                  <a:pt x="27216" y="71107"/>
                </a:lnTo>
                <a:lnTo>
                  <a:pt x="19634" y="71107"/>
                </a:lnTo>
                <a:lnTo>
                  <a:pt x="16026" y="70459"/>
                </a:lnTo>
                <a:lnTo>
                  <a:pt x="13437" y="69137"/>
                </a:lnTo>
                <a:lnTo>
                  <a:pt x="10845" y="67816"/>
                </a:lnTo>
                <a:lnTo>
                  <a:pt x="9538" y="65887"/>
                </a:lnTo>
                <a:lnTo>
                  <a:pt x="9538" y="62506"/>
                </a:lnTo>
                <a:lnTo>
                  <a:pt x="10313" y="59335"/>
                </a:lnTo>
                <a:lnTo>
                  <a:pt x="12686" y="55994"/>
                </a:lnTo>
                <a:lnTo>
                  <a:pt x="13855" y="44856"/>
                </a:lnTo>
                <a:lnTo>
                  <a:pt x="10655" y="41907"/>
                </a:lnTo>
                <a:lnTo>
                  <a:pt x="10896" y="38314"/>
                </a:lnTo>
                <a:lnTo>
                  <a:pt x="13067" y="34998"/>
                </a:lnTo>
                <a:lnTo>
                  <a:pt x="15645" y="36587"/>
                </a:lnTo>
                <a:lnTo>
                  <a:pt x="19518" y="37706"/>
                </a:lnTo>
                <a:lnTo>
                  <a:pt x="23737" y="37998"/>
                </a:lnTo>
                <a:lnTo>
                  <a:pt x="26798" y="37998"/>
                </a:lnTo>
                <a:lnTo>
                  <a:pt x="29590" y="37566"/>
                </a:lnTo>
                <a:lnTo>
                  <a:pt x="34620" y="35838"/>
                </a:lnTo>
                <a:lnTo>
                  <a:pt x="34303" y="23342"/>
                </a:lnTo>
                <a:lnTo>
                  <a:pt x="33173" y="25995"/>
                </a:lnTo>
                <a:lnTo>
                  <a:pt x="30163" y="28994"/>
                </a:lnTo>
                <a:lnTo>
                  <a:pt x="27330" y="30210"/>
                </a:lnTo>
                <a:lnTo>
                  <a:pt x="23737" y="30516"/>
                </a:lnTo>
                <a:lnTo>
                  <a:pt x="20166" y="30516"/>
                </a:lnTo>
                <a:lnTo>
                  <a:pt x="17387" y="29512"/>
                </a:lnTo>
                <a:lnTo>
                  <a:pt x="13423" y="25513"/>
                </a:lnTo>
                <a:lnTo>
                  <a:pt x="12434" y="22769"/>
                </a:lnTo>
                <a:lnTo>
                  <a:pt x="12434" y="17689"/>
                </a:lnTo>
                <a:lnTo>
                  <a:pt x="13092" y="14756"/>
                </a:lnTo>
                <a:lnTo>
                  <a:pt x="15454" y="1320"/>
                </a:lnTo>
                <a:lnTo>
                  <a:pt x="12927" y="2221"/>
                </a:lnTo>
                <a:lnTo>
                  <a:pt x="8952" y="5129"/>
                </a:lnTo>
                <a:lnTo>
                  <a:pt x="5727" y="8798"/>
                </a:lnTo>
                <a:lnTo>
                  <a:pt x="3681" y="13586"/>
                </a:lnTo>
                <a:lnTo>
                  <a:pt x="3175" y="16304"/>
                </a:lnTo>
                <a:lnTo>
                  <a:pt x="3175" y="21920"/>
                </a:lnTo>
                <a:lnTo>
                  <a:pt x="3530" y="24131"/>
                </a:lnTo>
                <a:lnTo>
                  <a:pt x="4952" y="27773"/>
                </a:lnTo>
                <a:lnTo>
                  <a:pt x="7123" y="30873"/>
                </a:lnTo>
                <a:lnTo>
                  <a:pt x="4456" y="34048"/>
                </a:lnTo>
                <a:lnTo>
                  <a:pt x="2490" y="37818"/>
                </a:lnTo>
                <a:lnTo>
                  <a:pt x="1993" y="42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5170992" y="6464138"/>
            <a:ext cx="29502" cy="58266"/>
          </a:xfrm>
          <a:custGeom>
            <a:avLst/>
            <a:gdLst/>
            <a:ahLst/>
            <a:cxnLst/>
            <a:rect l="l" t="t" r="r" b="b"/>
            <a:pathLst>
              <a:path w="29502" h="58266">
                <a:moveTo>
                  <a:pt x="14983" y="5763"/>
                </a:moveTo>
                <a:lnTo>
                  <a:pt x="17524" y="7275"/>
                </a:lnTo>
                <a:lnTo>
                  <a:pt x="20102" y="8431"/>
                </a:lnTo>
                <a:lnTo>
                  <a:pt x="22781" y="9067"/>
                </a:lnTo>
                <a:lnTo>
                  <a:pt x="25805" y="9230"/>
                </a:lnTo>
                <a:lnTo>
                  <a:pt x="29502" y="266"/>
                </a:lnTo>
                <a:lnTo>
                  <a:pt x="24955" y="849"/>
                </a:lnTo>
                <a:lnTo>
                  <a:pt x="22312" y="849"/>
                </a:lnTo>
                <a:lnTo>
                  <a:pt x="19785" y="0"/>
                </a:lnTo>
                <a:lnTo>
                  <a:pt x="14983" y="5763"/>
                </a:lnTo>
                <a:close/>
              </a:path>
              <a:path w="29502" h="58266">
                <a:moveTo>
                  <a:pt x="25805" y="9230"/>
                </a:moveTo>
                <a:lnTo>
                  <a:pt x="29488" y="9230"/>
                </a:lnTo>
                <a:lnTo>
                  <a:pt x="32778" y="8520"/>
                </a:lnTo>
                <a:lnTo>
                  <a:pt x="35647" y="7134"/>
                </a:lnTo>
                <a:lnTo>
                  <a:pt x="38506" y="5737"/>
                </a:lnTo>
                <a:lnTo>
                  <a:pt x="40918" y="3757"/>
                </a:lnTo>
                <a:lnTo>
                  <a:pt x="42861" y="1181"/>
                </a:lnTo>
                <a:lnTo>
                  <a:pt x="44791" y="-1385"/>
                </a:lnTo>
                <a:lnTo>
                  <a:pt x="46278" y="-4521"/>
                </a:lnTo>
                <a:lnTo>
                  <a:pt x="47282" y="-8204"/>
                </a:lnTo>
                <a:lnTo>
                  <a:pt x="48282" y="-11912"/>
                </a:lnTo>
                <a:lnTo>
                  <a:pt x="48780" y="-16078"/>
                </a:lnTo>
                <a:lnTo>
                  <a:pt x="48780" y="-24563"/>
                </a:lnTo>
                <a:lnTo>
                  <a:pt x="48384" y="-28195"/>
                </a:lnTo>
                <a:lnTo>
                  <a:pt x="47599" y="-31623"/>
                </a:lnTo>
                <a:lnTo>
                  <a:pt x="46824" y="-35064"/>
                </a:lnTo>
                <a:lnTo>
                  <a:pt x="45565" y="-38088"/>
                </a:lnTo>
                <a:lnTo>
                  <a:pt x="43851" y="-40665"/>
                </a:lnTo>
                <a:lnTo>
                  <a:pt x="42148" y="-43268"/>
                </a:lnTo>
                <a:lnTo>
                  <a:pt x="39952" y="-45302"/>
                </a:lnTo>
                <a:lnTo>
                  <a:pt x="37235" y="-46800"/>
                </a:lnTo>
                <a:lnTo>
                  <a:pt x="34517" y="-48298"/>
                </a:lnTo>
                <a:lnTo>
                  <a:pt x="31240" y="-49035"/>
                </a:lnTo>
                <a:lnTo>
                  <a:pt x="27392" y="-49035"/>
                </a:lnTo>
                <a:lnTo>
                  <a:pt x="23950" y="-48834"/>
                </a:lnTo>
                <a:lnTo>
                  <a:pt x="20764" y="-48006"/>
                </a:lnTo>
                <a:lnTo>
                  <a:pt x="17701" y="-46598"/>
                </a:lnTo>
                <a:lnTo>
                  <a:pt x="14681" y="-44770"/>
                </a:lnTo>
                <a:lnTo>
                  <a:pt x="11706" y="-42343"/>
                </a:lnTo>
                <a:lnTo>
                  <a:pt x="8547" y="-39258"/>
                </a:lnTo>
                <a:lnTo>
                  <a:pt x="8547" y="-46382"/>
                </a:lnTo>
                <a:lnTo>
                  <a:pt x="8331" y="-47246"/>
                </a:lnTo>
                <a:lnTo>
                  <a:pt x="5739" y="-48186"/>
                </a:lnTo>
                <a:lnTo>
                  <a:pt x="2793" y="-48186"/>
                </a:lnTo>
                <a:lnTo>
                  <a:pt x="0" y="-46382"/>
                </a:lnTo>
                <a:lnTo>
                  <a:pt x="0" y="27673"/>
                </a:lnTo>
                <a:lnTo>
                  <a:pt x="965" y="29080"/>
                </a:lnTo>
                <a:lnTo>
                  <a:pt x="3884" y="29551"/>
                </a:lnTo>
                <a:lnTo>
                  <a:pt x="6628" y="29502"/>
                </a:lnTo>
                <a:lnTo>
                  <a:pt x="9726" y="27673"/>
                </a:lnTo>
                <a:lnTo>
                  <a:pt x="9726" y="1155"/>
                </a:lnTo>
                <a:lnTo>
                  <a:pt x="11139" y="2527"/>
                </a:lnTo>
                <a:lnTo>
                  <a:pt x="14983" y="5763"/>
                </a:lnTo>
                <a:lnTo>
                  <a:pt x="19785" y="0"/>
                </a:lnTo>
                <a:lnTo>
                  <a:pt x="14958" y="-3455"/>
                </a:lnTo>
                <a:lnTo>
                  <a:pt x="12405" y="-5957"/>
                </a:lnTo>
                <a:lnTo>
                  <a:pt x="9726" y="-9220"/>
                </a:lnTo>
                <a:lnTo>
                  <a:pt x="9726" y="-30300"/>
                </a:lnTo>
                <a:lnTo>
                  <a:pt x="12722" y="-33846"/>
                </a:lnTo>
                <a:lnTo>
                  <a:pt x="15495" y="-36475"/>
                </a:lnTo>
                <a:lnTo>
                  <a:pt x="18083" y="-38354"/>
                </a:lnTo>
                <a:lnTo>
                  <a:pt x="21816" y="-40107"/>
                </a:lnTo>
                <a:lnTo>
                  <a:pt x="25553" y="-40665"/>
                </a:lnTo>
                <a:lnTo>
                  <a:pt x="30186" y="-40082"/>
                </a:lnTo>
                <a:lnTo>
                  <a:pt x="33591" y="-37731"/>
                </a:lnTo>
                <a:lnTo>
                  <a:pt x="35953" y="-34189"/>
                </a:lnTo>
                <a:lnTo>
                  <a:pt x="37666" y="-29973"/>
                </a:lnTo>
                <a:lnTo>
                  <a:pt x="38491" y="-24919"/>
                </a:lnTo>
                <a:lnTo>
                  <a:pt x="38707" y="-22287"/>
                </a:lnTo>
                <a:lnTo>
                  <a:pt x="38707" y="-19584"/>
                </a:lnTo>
                <a:lnTo>
                  <a:pt x="38441" y="-14655"/>
                </a:lnTo>
                <a:lnTo>
                  <a:pt x="37411" y="-9791"/>
                </a:lnTo>
                <a:lnTo>
                  <a:pt x="35532" y="-5612"/>
                </a:lnTo>
                <a:lnTo>
                  <a:pt x="33030" y="-2084"/>
                </a:lnTo>
                <a:lnTo>
                  <a:pt x="29502" y="266"/>
                </a:lnTo>
                <a:lnTo>
                  <a:pt x="25805" y="9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233866" y="6415102"/>
            <a:ext cx="30949" cy="57495"/>
          </a:xfrm>
          <a:custGeom>
            <a:avLst/>
            <a:gdLst/>
            <a:ahLst/>
            <a:cxnLst/>
            <a:rect l="l" t="t" r="r" b="b"/>
            <a:pathLst>
              <a:path w="30949" h="57495">
                <a:moveTo>
                  <a:pt x="1332" y="57189"/>
                </a:moveTo>
                <a:lnTo>
                  <a:pt x="3873" y="57495"/>
                </a:lnTo>
                <a:lnTo>
                  <a:pt x="6602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088" y="18633"/>
                </a:lnTo>
                <a:lnTo>
                  <a:pt x="13486" y="15318"/>
                </a:lnTo>
                <a:lnTo>
                  <a:pt x="15711" y="12625"/>
                </a:lnTo>
                <a:lnTo>
                  <a:pt x="18784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900" y="10274"/>
                </a:lnTo>
                <a:lnTo>
                  <a:pt x="30873" y="8892"/>
                </a:lnTo>
                <a:lnTo>
                  <a:pt x="30949" y="3977"/>
                </a:lnTo>
                <a:lnTo>
                  <a:pt x="2894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40"/>
                </a:lnTo>
                <a:lnTo>
                  <a:pt x="17630" y="1259"/>
                </a:lnTo>
                <a:lnTo>
                  <a:pt x="14147" y="3837"/>
                </a:lnTo>
                <a:lnTo>
                  <a:pt x="11596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54"/>
                </a:lnTo>
                <a:lnTo>
                  <a:pt x="5982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5274597" y="6394063"/>
            <a:ext cx="12014" cy="78538"/>
          </a:xfrm>
          <a:custGeom>
            <a:avLst/>
            <a:gdLst/>
            <a:ahLst/>
            <a:cxnLst/>
            <a:rect l="l" t="t" r="r" b="b"/>
            <a:pathLst>
              <a:path w="12014" h="78538">
                <a:moveTo>
                  <a:pt x="0" y="5894"/>
                </a:moveTo>
                <a:lnTo>
                  <a:pt x="417" y="9665"/>
                </a:lnTo>
                <a:lnTo>
                  <a:pt x="3669" y="11671"/>
                </a:lnTo>
                <a:lnTo>
                  <a:pt x="8266" y="11671"/>
                </a:lnTo>
                <a:lnTo>
                  <a:pt x="11582" y="9616"/>
                </a:lnTo>
                <a:lnTo>
                  <a:pt x="12014" y="5778"/>
                </a:lnTo>
                <a:lnTo>
                  <a:pt x="11592" y="2020"/>
                </a:lnTo>
                <a:lnTo>
                  <a:pt x="8341" y="0"/>
                </a:lnTo>
                <a:lnTo>
                  <a:pt x="3743" y="0"/>
                </a:lnTo>
                <a:lnTo>
                  <a:pt x="429" y="2070"/>
                </a:lnTo>
                <a:lnTo>
                  <a:pt x="0" y="5894"/>
                </a:lnTo>
                <a:close/>
              </a:path>
              <a:path w="12014" h="78538">
                <a:moveTo>
                  <a:pt x="1167" y="23688"/>
                </a:moveTo>
                <a:lnTo>
                  <a:pt x="1167" y="76709"/>
                </a:lnTo>
                <a:lnTo>
                  <a:pt x="2513" y="78221"/>
                </a:lnTo>
                <a:lnTo>
                  <a:pt x="5054" y="78538"/>
                </a:lnTo>
                <a:lnTo>
                  <a:pt x="7797" y="78498"/>
                </a:lnTo>
                <a:lnTo>
                  <a:pt x="10894" y="76709"/>
                </a:lnTo>
                <a:lnTo>
                  <a:pt x="10894" y="23688"/>
                </a:lnTo>
                <a:lnTo>
                  <a:pt x="9536" y="22176"/>
                </a:lnTo>
                <a:lnTo>
                  <a:pt x="6984" y="21870"/>
                </a:lnTo>
                <a:lnTo>
                  <a:pt x="4277" y="21910"/>
                </a:lnTo>
                <a:lnTo>
                  <a:pt x="1167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303074" y="6415095"/>
            <a:ext cx="45657" cy="57506"/>
          </a:xfrm>
          <a:custGeom>
            <a:avLst/>
            <a:gdLst/>
            <a:ahLst/>
            <a:cxnLst/>
            <a:rect l="l" t="t" r="r" b="b"/>
            <a:pathLst>
              <a:path w="45657" h="57506">
                <a:moveTo>
                  <a:pt x="35927" y="24627"/>
                </a:moveTo>
                <a:lnTo>
                  <a:pt x="35927" y="55678"/>
                </a:lnTo>
                <a:lnTo>
                  <a:pt x="37288" y="57190"/>
                </a:lnTo>
                <a:lnTo>
                  <a:pt x="39841" y="57506"/>
                </a:lnTo>
                <a:lnTo>
                  <a:pt x="42558" y="57467"/>
                </a:lnTo>
                <a:lnTo>
                  <a:pt x="45657" y="55678"/>
                </a:lnTo>
                <a:lnTo>
                  <a:pt x="45657" y="19559"/>
                </a:lnTo>
                <a:lnTo>
                  <a:pt x="45337" y="16333"/>
                </a:lnTo>
                <a:lnTo>
                  <a:pt x="44678" y="13641"/>
                </a:lnTo>
                <a:lnTo>
                  <a:pt x="44030" y="10962"/>
                </a:lnTo>
                <a:lnTo>
                  <a:pt x="41478" y="6606"/>
                </a:lnTo>
                <a:lnTo>
                  <a:pt x="38022" y="2999"/>
                </a:lnTo>
                <a:lnTo>
                  <a:pt x="33199" y="598"/>
                </a:lnTo>
                <a:lnTo>
                  <a:pt x="30214" y="0"/>
                </a:lnTo>
                <a:lnTo>
                  <a:pt x="23658" y="0"/>
                </a:lnTo>
                <a:lnTo>
                  <a:pt x="20662" y="788"/>
                </a:lnTo>
                <a:lnTo>
                  <a:pt x="17703" y="2336"/>
                </a:lnTo>
                <a:lnTo>
                  <a:pt x="14730" y="3888"/>
                </a:lnTo>
                <a:lnTo>
                  <a:pt x="11760" y="6325"/>
                </a:lnTo>
                <a:lnTo>
                  <a:pt x="8775" y="9665"/>
                </a:lnTo>
                <a:lnTo>
                  <a:pt x="8775" y="2656"/>
                </a:lnTo>
                <a:lnTo>
                  <a:pt x="8571" y="1869"/>
                </a:lnTo>
                <a:lnTo>
                  <a:pt x="5993" y="864"/>
                </a:lnTo>
                <a:lnTo>
                  <a:pt x="2782" y="864"/>
                </a:lnTo>
                <a:lnTo>
                  <a:pt x="0" y="2656"/>
                </a:lnTo>
                <a:lnTo>
                  <a:pt x="0" y="55678"/>
                </a:lnTo>
                <a:lnTo>
                  <a:pt x="1346" y="57190"/>
                </a:lnTo>
                <a:lnTo>
                  <a:pt x="3887" y="57506"/>
                </a:lnTo>
                <a:lnTo>
                  <a:pt x="6616" y="57467"/>
                </a:lnTo>
                <a:lnTo>
                  <a:pt x="9715" y="55678"/>
                </a:lnTo>
                <a:lnTo>
                  <a:pt x="9715" y="18619"/>
                </a:lnTo>
                <a:lnTo>
                  <a:pt x="12393" y="15279"/>
                </a:lnTo>
                <a:lnTo>
                  <a:pt x="14935" y="12752"/>
                </a:lnTo>
                <a:lnTo>
                  <a:pt x="17373" y="11013"/>
                </a:lnTo>
                <a:lnTo>
                  <a:pt x="22236" y="8421"/>
                </a:lnTo>
                <a:lnTo>
                  <a:pt x="26567" y="8421"/>
                </a:lnTo>
                <a:lnTo>
                  <a:pt x="29655" y="9490"/>
                </a:lnTo>
                <a:lnTo>
                  <a:pt x="32259" y="11214"/>
                </a:lnTo>
                <a:lnTo>
                  <a:pt x="34072" y="13882"/>
                </a:lnTo>
                <a:lnTo>
                  <a:pt x="35228" y="17324"/>
                </a:lnTo>
                <a:lnTo>
                  <a:pt x="35927" y="21603"/>
                </a:lnTo>
                <a:lnTo>
                  <a:pt x="35927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5362225" y="6415163"/>
            <a:ext cx="41831" cy="58201"/>
          </a:xfrm>
          <a:custGeom>
            <a:avLst/>
            <a:gdLst/>
            <a:ahLst/>
            <a:cxnLst/>
            <a:rect l="l" t="t" r="r" b="b"/>
            <a:pathLst>
              <a:path w="41831" h="58201">
                <a:moveTo>
                  <a:pt x="0" y="24523"/>
                </a:moveTo>
                <a:lnTo>
                  <a:pt x="0" y="34340"/>
                </a:lnTo>
                <a:lnTo>
                  <a:pt x="521" y="38390"/>
                </a:lnTo>
                <a:lnTo>
                  <a:pt x="1562" y="41907"/>
                </a:lnTo>
                <a:lnTo>
                  <a:pt x="2602" y="45425"/>
                </a:lnTo>
                <a:lnTo>
                  <a:pt x="4114" y="48384"/>
                </a:lnTo>
                <a:lnTo>
                  <a:pt x="6108" y="50811"/>
                </a:lnTo>
                <a:lnTo>
                  <a:pt x="10539" y="55055"/>
                </a:lnTo>
                <a:lnTo>
                  <a:pt x="13498" y="56311"/>
                </a:lnTo>
                <a:lnTo>
                  <a:pt x="16433" y="57567"/>
                </a:lnTo>
                <a:lnTo>
                  <a:pt x="19824" y="58201"/>
                </a:lnTo>
                <a:lnTo>
                  <a:pt x="23623" y="58201"/>
                </a:lnTo>
                <a:lnTo>
                  <a:pt x="27265" y="58014"/>
                </a:lnTo>
                <a:lnTo>
                  <a:pt x="30707" y="57326"/>
                </a:lnTo>
                <a:lnTo>
                  <a:pt x="33781" y="56272"/>
                </a:lnTo>
                <a:lnTo>
                  <a:pt x="36586" y="55065"/>
                </a:lnTo>
                <a:lnTo>
                  <a:pt x="39776" y="53009"/>
                </a:lnTo>
                <a:lnTo>
                  <a:pt x="41654" y="50177"/>
                </a:lnTo>
                <a:lnTo>
                  <a:pt x="41831" y="47534"/>
                </a:lnTo>
                <a:lnTo>
                  <a:pt x="41795" y="46073"/>
                </a:lnTo>
                <a:lnTo>
                  <a:pt x="40942" y="43294"/>
                </a:lnTo>
                <a:lnTo>
                  <a:pt x="38263" y="44093"/>
                </a:lnTo>
                <a:lnTo>
                  <a:pt x="35153" y="46379"/>
                </a:lnTo>
                <a:lnTo>
                  <a:pt x="32445" y="48005"/>
                </a:lnTo>
                <a:lnTo>
                  <a:pt x="29055" y="49414"/>
                </a:lnTo>
                <a:lnTo>
                  <a:pt x="24864" y="49785"/>
                </a:lnTo>
                <a:lnTo>
                  <a:pt x="20407" y="49363"/>
                </a:lnTo>
                <a:lnTo>
                  <a:pt x="16765" y="47660"/>
                </a:lnTo>
                <a:lnTo>
                  <a:pt x="13967" y="44640"/>
                </a:lnTo>
                <a:lnTo>
                  <a:pt x="11760" y="40777"/>
                </a:lnTo>
                <a:lnTo>
                  <a:pt x="11112" y="38200"/>
                </a:lnTo>
                <a:lnTo>
                  <a:pt x="10450" y="35636"/>
                </a:lnTo>
                <a:lnTo>
                  <a:pt x="10133" y="32623"/>
                </a:lnTo>
                <a:lnTo>
                  <a:pt x="10133" y="22388"/>
                </a:lnTo>
                <a:lnTo>
                  <a:pt x="11389" y="17157"/>
                </a:lnTo>
                <a:lnTo>
                  <a:pt x="13881" y="13576"/>
                </a:lnTo>
                <a:lnTo>
                  <a:pt x="16369" y="9979"/>
                </a:lnTo>
                <a:lnTo>
                  <a:pt x="19950" y="8180"/>
                </a:lnTo>
                <a:lnTo>
                  <a:pt x="24637" y="8180"/>
                </a:lnTo>
                <a:lnTo>
                  <a:pt x="28868" y="8507"/>
                </a:lnTo>
                <a:lnTo>
                  <a:pt x="32219" y="9803"/>
                </a:lnTo>
                <a:lnTo>
                  <a:pt x="34811" y="11300"/>
                </a:lnTo>
                <a:lnTo>
                  <a:pt x="37730" y="13450"/>
                </a:lnTo>
                <a:lnTo>
                  <a:pt x="40283" y="14439"/>
                </a:lnTo>
                <a:lnTo>
                  <a:pt x="41589" y="11822"/>
                </a:lnTo>
                <a:lnTo>
                  <a:pt x="41540" y="8531"/>
                </a:lnTo>
                <a:lnTo>
                  <a:pt x="40359" y="5648"/>
                </a:lnTo>
                <a:lnTo>
                  <a:pt x="37616" y="3467"/>
                </a:lnTo>
                <a:lnTo>
                  <a:pt x="34058" y="1714"/>
                </a:lnTo>
                <a:lnTo>
                  <a:pt x="31254" y="774"/>
                </a:lnTo>
                <a:lnTo>
                  <a:pt x="28079" y="151"/>
                </a:lnTo>
                <a:lnTo>
                  <a:pt x="24738" y="0"/>
                </a:lnTo>
                <a:lnTo>
                  <a:pt x="21247" y="0"/>
                </a:lnTo>
                <a:lnTo>
                  <a:pt x="17995" y="568"/>
                </a:lnTo>
                <a:lnTo>
                  <a:pt x="14997" y="1738"/>
                </a:lnTo>
                <a:lnTo>
                  <a:pt x="11987" y="2880"/>
                </a:lnTo>
                <a:lnTo>
                  <a:pt x="9370" y="4673"/>
                </a:lnTo>
                <a:lnTo>
                  <a:pt x="4939" y="9461"/>
                </a:lnTo>
                <a:lnTo>
                  <a:pt x="3185" y="12536"/>
                </a:lnTo>
                <a:lnTo>
                  <a:pt x="1903" y="16280"/>
                </a:lnTo>
                <a:lnTo>
                  <a:pt x="647" y="20038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5415559" y="6394063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4"/>
                </a:moveTo>
                <a:lnTo>
                  <a:pt x="420" y="9665"/>
                </a:lnTo>
                <a:lnTo>
                  <a:pt x="3671" y="11671"/>
                </a:lnTo>
                <a:lnTo>
                  <a:pt x="8268" y="11671"/>
                </a:lnTo>
                <a:lnTo>
                  <a:pt x="11581" y="9616"/>
                </a:lnTo>
                <a:lnTo>
                  <a:pt x="12012" y="5778"/>
                </a:lnTo>
                <a:lnTo>
                  <a:pt x="11591" y="2020"/>
                </a:lnTo>
                <a:lnTo>
                  <a:pt x="8345" y="0"/>
                </a:lnTo>
                <a:lnTo>
                  <a:pt x="3761" y="0"/>
                </a:lnTo>
                <a:lnTo>
                  <a:pt x="431" y="2070"/>
                </a:lnTo>
                <a:lnTo>
                  <a:pt x="0" y="5894"/>
                </a:lnTo>
                <a:close/>
              </a:path>
              <a:path w="12012" h="78538">
                <a:moveTo>
                  <a:pt x="1169" y="23688"/>
                </a:moveTo>
                <a:lnTo>
                  <a:pt x="1169" y="76709"/>
                </a:lnTo>
                <a:lnTo>
                  <a:pt x="2527" y="78221"/>
                </a:lnTo>
                <a:lnTo>
                  <a:pt x="5068" y="78538"/>
                </a:lnTo>
                <a:lnTo>
                  <a:pt x="7801" y="78498"/>
                </a:lnTo>
                <a:lnTo>
                  <a:pt x="10892" y="76709"/>
                </a:lnTo>
                <a:lnTo>
                  <a:pt x="10892" y="23688"/>
                </a:lnTo>
                <a:lnTo>
                  <a:pt x="9550" y="22176"/>
                </a:lnTo>
                <a:lnTo>
                  <a:pt x="6987" y="21870"/>
                </a:lnTo>
                <a:lnTo>
                  <a:pt x="4279" y="21910"/>
                </a:lnTo>
                <a:lnTo>
                  <a:pt x="1169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5444039" y="6415102"/>
            <a:ext cx="48779" cy="78587"/>
          </a:xfrm>
          <a:custGeom>
            <a:avLst/>
            <a:gdLst/>
            <a:ahLst/>
            <a:cxnLst/>
            <a:rect l="l" t="t" r="r" b="b"/>
            <a:pathLst>
              <a:path w="48779" h="78587">
                <a:moveTo>
                  <a:pt x="9726" y="18735"/>
                </a:moveTo>
                <a:lnTo>
                  <a:pt x="12725" y="15189"/>
                </a:lnTo>
                <a:lnTo>
                  <a:pt x="15494" y="12560"/>
                </a:lnTo>
                <a:lnTo>
                  <a:pt x="18082" y="10681"/>
                </a:lnTo>
                <a:lnTo>
                  <a:pt x="21819" y="8928"/>
                </a:lnTo>
                <a:lnTo>
                  <a:pt x="25552" y="8370"/>
                </a:lnTo>
                <a:lnTo>
                  <a:pt x="30185" y="8953"/>
                </a:lnTo>
                <a:lnTo>
                  <a:pt x="33591" y="11304"/>
                </a:lnTo>
                <a:lnTo>
                  <a:pt x="35952" y="14846"/>
                </a:lnTo>
                <a:lnTo>
                  <a:pt x="37666" y="19062"/>
                </a:lnTo>
                <a:lnTo>
                  <a:pt x="38494" y="24116"/>
                </a:lnTo>
                <a:lnTo>
                  <a:pt x="38710" y="26748"/>
                </a:lnTo>
                <a:lnTo>
                  <a:pt x="40916" y="52793"/>
                </a:lnTo>
                <a:lnTo>
                  <a:pt x="42861" y="50217"/>
                </a:lnTo>
                <a:lnTo>
                  <a:pt x="44790" y="47650"/>
                </a:lnTo>
                <a:lnTo>
                  <a:pt x="46277" y="44514"/>
                </a:lnTo>
                <a:lnTo>
                  <a:pt x="47282" y="40831"/>
                </a:lnTo>
                <a:lnTo>
                  <a:pt x="48282" y="37123"/>
                </a:lnTo>
                <a:lnTo>
                  <a:pt x="48779" y="32957"/>
                </a:lnTo>
                <a:lnTo>
                  <a:pt x="48779" y="24472"/>
                </a:lnTo>
                <a:lnTo>
                  <a:pt x="48387" y="20840"/>
                </a:lnTo>
                <a:lnTo>
                  <a:pt x="47598" y="17412"/>
                </a:lnTo>
                <a:lnTo>
                  <a:pt x="46824" y="13971"/>
                </a:lnTo>
                <a:lnTo>
                  <a:pt x="45568" y="10947"/>
                </a:lnTo>
                <a:lnTo>
                  <a:pt x="43851" y="8370"/>
                </a:lnTo>
                <a:lnTo>
                  <a:pt x="42152" y="5767"/>
                </a:lnTo>
                <a:lnTo>
                  <a:pt x="39952" y="3733"/>
                </a:lnTo>
                <a:lnTo>
                  <a:pt x="37233" y="2235"/>
                </a:lnTo>
                <a:lnTo>
                  <a:pt x="34516" y="737"/>
                </a:lnTo>
                <a:lnTo>
                  <a:pt x="31240" y="0"/>
                </a:lnTo>
                <a:lnTo>
                  <a:pt x="27392" y="0"/>
                </a:lnTo>
                <a:lnTo>
                  <a:pt x="23950" y="201"/>
                </a:lnTo>
                <a:lnTo>
                  <a:pt x="20764" y="1029"/>
                </a:lnTo>
                <a:lnTo>
                  <a:pt x="17705" y="2437"/>
                </a:lnTo>
                <a:lnTo>
                  <a:pt x="14679" y="4265"/>
                </a:lnTo>
                <a:lnTo>
                  <a:pt x="11706" y="6692"/>
                </a:lnTo>
                <a:lnTo>
                  <a:pt x="8545" y="9777"/>
                </a:lnTo>
                <a:lnTo>
                  <a:pt x="8545" y="2653"/>
                </a:lnTo>
                <a:lnTo>
                  <a:pt x="8329" y="1789"/>
                </a:lnTo>
                <a:lnTo>
                  <a:pt x="5737" y="849"/>
                </a:lnTo>
                <a:lnTo>
                  <a:pt x="2792" y="849"/>
                </a:lnTo>
                <a:lnTo>
                  <a:pt x="0" y="2653"/>
                </a:lnTo>
                <a:lnTo>
                  <a:pt x="0" y="76709"/>
                </a:lnTo>
                <a:lnTo>
                  <a:pt x="963" y="78116"/>
                </a:lnTo>
                <a:lnTo>
                  <a:pt x="3883" y="78587"/>
                </a:lnTo>
                <a:lnTo>
                  <a:pt x="6626" y="78538"/>
                </a:lnTo>
                <a:lnTo>
                  <a:pt x="9726" y="76709"/>
                </a:lnTo>
                <a:lnTo>
                  <a:pt x="9726" y="50191"/>
                </a:lnTo>
                <a:lnTo>
                  <a:pt x="11137" y="51563"/>
                </a:lnTo>
                <a:lnTo>
                  <a:pt x="13726" y="53784"/>
                </a:lnTo>
                <a:lnTo>
                  <a:pt x="17524" y="56311"/>
                </a:lnTo>
                <a:lnTo>
                  <a:pt x="20101" y="57467"/>
                </a:lnTo>
                <a:lnTo>
                  <a:pt x="22783" y="58103"/>
                </a:lnTo>
                <a:lnTo>
                  <a:pt x="25803" y="58266"/>
                </a:lnTo>
                <a:lnTo>
                  <a:pt x="29486" y="58266"/>
                </a:lnTo>
                <a:lnTo>
                  <a:pt x="32777" y="57556"/>
                </a:lnTo>
                <a:lnTo>
                  <a:pt x="35646" y="56170"/>
                </a:lnTo>
                <a:lnTo>
                  <a:pt x="35535" y="43423"/>
                </a:lnTo>
                <a:lnTo>
                  <a:pt x="33032" y="46951"/>
                </a:lnTo>
                <a:lnTo>
                  <a:pt x="29502" y="49302"/>
                </a:lnTo>
                <a:lnTo>
                  <a:pt x="24954" y="49885"/>
                </a:lnTo>
                <a:lnTo>
                  <a:pt x="22312" y="49885"/>
                </a:lnTo>
                <a:lnTo>
                  <a:pt x="19785" y="49035"/>
                </a:lnTo>
                <a:lnTo>
                  <a:pt x="14961" y="45580"/>
                </a:lnTo>
                <a:lnTo>
                  <a:pt x="12409" y="43078"/>
                </a:lnTo>
                <a:lnTo>
                  <a:pt x="9726" y="39815"/>
                </a:lnTo>
                <a:lnTo>
                  <a:pt x="9726" y="18735"/>
                </a:lnTo>
                <a:close/>
              </a:path>
              <a:path w="48779" h="78587">
                <a:moveTo>
                  <a:pt x="38710" y="29451"/>
                </a:moveTo>
                <a:lnTo>
                  <a:pt x="38440" y="34380"/>
                </a:lnTo>
                <a:lnTo>
                  <a:pt x="37414" y="39244"/>
                </a:lnTo>
                <a:lnTo>
                  <a:pt x="35535" y="43423"/>
                </a:lnTo>
                <a:lnTo>
                  <a:pt x="35646" y="56170"/>
                </a:lnTo>
                <a:lnTo>
                  <a:pt x="38505" y="54773"/>
                </a:lnTo>
                <a:lnTo>
                  <a:pt x="40916" y="52793"/>
                </a:lnTo>
                <a:lnTo>
                  <a:pt x="38710" y="26748"/>
                </a:lnTo>
                <a:lnTo>
                  <a:pt x="38710" y="294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5506901" y="6390180"/>
            <a:ext cx="9728" cy="82421"/>
          </a:xfrm>
          <a:custGeom>
            <a:avLst/>
            <a:gdLst/>
            <a:ahLst/>
            <a:cxnLst/>
            <a:rect l="l" t="t" r="r" b="b"/>
            <a:pathLst>
              <a:path w="9728" h="82421">
                <a:moveTo>
                  <a:pt x="9728" y="80592"/>
                </a:moveTo>
                <a:lnTo>
                  <a:pt x="9728" y="1889"/>
                </a:lnTo>
                <a:lnTo>
                  <a:pt x="8370" y="316"/>
                </a:lnTo>
                <a:lnTo>
                  <a:pt x="5803" y="0"/>
                </a:lnTo>
                <a:lnTo>
                  <a:pt x="3110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8" y="82421"/>
                </a:lnTo>
                <a:lnTo>
                  <a:pt x="6616" y="82382"/>
                </a:lnTo>
                <a:lnTo>
                  <a:pt x="9728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5530672" y="6415095"/>
            <a:ext cx="48784" cy="58266"/>
          </a:xfrm>
          <a:custGeom>
            <a:avLst/>
            <a:gdLst/>
            <a:ahLst/>
            <a:cxnLst/>
            <a:rect l="l" t="t" r="r" b="b"/>
            <a:pathLst>
              <a:path w="48784" h="58266">
                <a:moveTo>
                  <a:pt x="572" y="38390"/>
                </a:moveTo>
                <a:lnTo>
                  <a:pt x="1703" y="42012"/>
                </a:lnTo>
                <a:lnTo>
                  <a:pt x="2848" y="45619"/>
                </a:lnTo>
                <a:lnTo>
                  <a:pt x="4536" y="48615"/>
                </a:lnTo>
                <a:lnTo>
                  <a:pt x="9018" y="53417"/>
                </a:lnTo>
                <a:lnTo>
                  <a:pt x="11776" y="55220"/>
                </a:lnTo>
                <a:lnTo>
                  <a:pt x="15052" y="56452"/>
                </a:lnTo>
                <a:lnTo>
                  <a:pt x="18328" y="57657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7" y="57341"/>
                </a:lnTo>
                <a:lnTo>
                  <a:pt x="39474" y="56452"/>
                </a:lnTo>
                <a:lnTo>
                  <a:pt x="43588" y="54990"/>
                </a:lnTo>
                <a:lnTo>
                  <a:pt x="46394" y="52171"/>
                </a:lnTo>
                <a:lnTo>
                  <a:pt x="46548" y="49428"/>
                </a:lnTo>
                <a:lnTo>
                  <a:pt x="44479" y="46368"/>
                </a:lnTo>
                <a:lnTo>
                  <a:pt x="41911" y="47397"/>
                </a:lnTo>
                <a:lnTo>
                  <a:pt x="39283" y="48374"/>
                </a:lnTo>
                <a:lnTo>
                  <a:pt x="36134" y="49338"/>
                </a:lnTo>
                <a:lnTo>
                  <a:pt x="32195" y="50177"/>
                </a:lnTo>
                <a:lnTo>
                  <a:pt x="27421" y="50368"/>
                </a:lnTo>
                <a:lnTo>
                  <a:pt x="24221" y="50368"/>
                </a:lnTo>
                <a:lnTo>
                  <a:pt x="21513" y="49924"/>
                </a:lnTo>
                <a:lnTo>
                  <a:pt x="17096" y="48107"/>
                </a:lnTo>
                <a:lnTo>
                  <a:pt x="13921" y="45137"/>
                </a:lnTo>
                <a:lnTo>
                  <a:pt x="11560" y="41414"/>
                </a:lnTo>
                <a:lnTo>
                  <a:pt x="10364" y="36702"/>
                </a:lnTo>
                <a:lnTo>
                  <a:pt x="10083" y="34049"/>
                </a:lnTo>
                <a:lnTo>
                  <a:pt x="10083" y="31114"/>
                </a:lnTo>
                <a:lnTo>
                  <a:pt x="44997" y="31114"/>
                </a:lnTo>
                <a:lnTo>
                  <a:pt x="39002" y="23976"/>
                </a:lnTo>
                <a:lnTo>
                  <a:pt x="10083" y="23976"/>
                </a:lnTo>
                <a:lnTo>
                  <a:pt x="9094" y="5335"/>
                </a:lnTo>
                <a:lnTo>
                  <a:pt x="4648" y="10401"/>
                </a:lnTo>
                <a:lnTo>
                  <a:pt x="2948" y="13486"/>
                </a:lnTo>
                <a:lnTo>
                  <a:pt x="1767" y="17118"/>
                </a:lnTo>
                <a:lnTo>
                  <a:pt x="598" y="20750"/>
                </a:lnTo>
                <a:lnTo>
                  <a:pt x="0" y="24841"/>
                </a:lnTo>
                <a:lnTo>
                  <a:pt x="0" y="34201"/>
                </a:lnTo>
                <a:lnTo>
                  <a:pt x="572" y="38390"/>
                </a:lnTo>
                <a:close/>
              </a:path>
              <a:path w="48784" h="58266">
                <a:moveTo>
                  <a:pt x="48784" y="21640"/>
                </a:moveTo>
                <a:lnTo>
                  <a:pt x="48337" y="18403"/>
                </a:lnTo>
                <a:lnTo>
                  <a:pt x="47448" y="15340"/>
                </a:lnTo>
                <a:lnTo>
                  <a:pt x="46573" y="12305"/>
                </a:lnTo>
                <a:lnTo>
                  <a:pt x="45187" y="9651"/>
                </a:lnTo>
                <a:lnTo>
                  <a:pt x="43308" y="7391"/>
                </a:lnTo>
                <a:lnTo>
                  <a:pt x="39016" y="3341"/>
                </a:lnTo>
                <a:lnTo>
                  <a:pt x="36094" y="2005"/>
                </a:lnTo>
                <a:lnTo>
                  <a:pt x="33159" y="674"/>
                </a:lnTo>
                <a:lnTo>
                  <a:pt x="29617" y="0"/>
                </a:lnTo>
                <a:lnTo>
                  <a:pt x="21564" y="0"/>
                </a:lnTo>
                <a:lnTo>
                  <a:pt x="18047" y="684"/>
                </a:lnTo>
                <a:lnTo>
                  <a:pt x="14912" y="2030"/>
                </a:lnTo>
                <a:lnTo>
                  <a:pt x="11761" y="3392"/>
                </a:lnTo>
                <a:lnTo>
                  <a:pt x="9094" y="5335"/>
                </a:lnTo>
                <a:lnTo>
                  <a:pt x="10083" y="23976"/>
                </a:lnTo>
                <a:lnTo>
                  <a:pt x="10530" y="19749"/>
                </a:lnTo>
                <a:lnTo>
                  <a:pt x="11877" y="15772"/>
                </a:lnTo>
                <a:lnTo>
                  <a:pt x="14047" y="12561"/>
                </a:lnTo>
                <a:lnTo>
                  <a:pt x="16790" y="9867"/>
                </a:lnTo>
                <a:lnTo>
                  <a:pt x="20422" y="8054"/>
                </a:lnTo>
                <a:lnTo>
                  <a:pt x="24955" y="7607"/>
                </a:lnTo>
                <a:lnTo>
                  <a:pt x="29657" y="7607"/>
                </a:lnTo>
                <a:lnTo>
                  <a:pt x="33200" y="9055"/>
                </a:lnTo>
                <a:lnTo>
                  <a:pt x="35586" y="11963"/>
                </a:lnTo>
                <a:lnTo>
                  <a:pt x="37988" y="14871"/>
                </a:lnTo>
                <a:lnTo>
                  <a:pt x="39118" y="18886"/>
                </a:lnTo>
                <a:lnTo>
                  <a:pt x="39002" y="23976"/>
                </a:lnTo>
                <a:lnTo>
                  <a:pt x="44997" y="31114"/>
                </a:lnTo>
                <a:lnTo>
                  <a:pt x="48388" y="29488"/>
                </a:lnTo>
                <a:lnTo>
                  <a:pt x="48784" y="26874"/>
                </a:lnTo>
                <a:lnTo>
                  <a:pt x="48784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589654" y="6415098"/>
            <a:ext cx="37529" cy="58266"/>
          </a:xfrm>
          <a:custGeom>
            <a:avLst/>
            <a:gdLst/>
            <a:ahLst/>
            <a:cxnLst/>
            <a:rect l="l" t="t" r="r" b="b"/>
            <a:pathLst>
              <a:path w="37529" h="58266">
                <a:moveTo>
                  <a:pt x="496" y="53021"/>
                </a:moveTo>
                <a:lnTo>
                  <a:pt x="3305" y="55281"/>
                </a:lnTo>
                <a:lnTo>
                  <a:pt x="6746" y="56708"/>
                </a:lnTo>
                <a:lnTo>
                  <a:pt x="9640" y="57517"/>
                </a:lnTo>
                <a:lnTo>
                  <a:pt x="13042" y="58115"/>
                </a:lnTo>
                <a:lnTo>
                  <a:pt x="16725" y="58266"/>
                </a:lnTo>
                <a:lnTo>
                  <a:pt x="19800" y="58266"/>
                </a:lnTo>
                <a:lnTo>
                  <a:pt x="22608" y="57899"/>
                </a:lnTo>
                <a:lnTo>
                  <a:pt x="25146" y="57136"/>
                </a:lnTo>
                <a:lnTo>
                  <a:pt x="27712" y="56386"/>
                </a:lnTo>
                <a:lnTo>
                  <a:pt x="29909" y="55295"/>
                </a:lnTo>
                <a:lnTo>
                  <a:pt x="33591" y="52387"/>
                </a:lnTo>
                <a:lnTo>
                  <a:pt x="36032" y="48478"/>
                </a:lnTo>
                <a:lnTo>
                  <a:pt x="37529" y="43941"/>
                </a:lnTo>
                <a:lnTo>
                  <a:pt x="37529" y="41238"/>
                </a:lnTo>
                <a:lnTo>
                  <a:pt x="37148" y="36993"/>
                </a:lnTo>
                <a:lnTo>
                  <a:pt x="35626" y="33693"/>
                </a:lnTo>
                <a:lnTo>
                  <a:pt x="32084" y="29919"/>
                </a:lnTo>
                <a:lnTo>
                  <a:pt x="29019" y="28105"/>
                </a:lnTo>
                <a:lnTo>
                  <a:pt x="25732" y="26532"/>
                </a:lnTo>
                <a:lnTo>
                  <a:pt x="22402" y="25185"/>
                </a:lnTo>
                <a:lnTo>
                  <a:pt x="19152" y="23925"/>
                </a:lnTo>
                <a:lnTo>
                  <a:pt x="16107" y="22579"/>
                </a:lnTo>
                <a:lnTo>
                  <a:pt x="12575" y="20102"/>
                </a:lnTo>
                <a:lnTo>
                  <a:pt x="10605" y="16725"/>
                </a:lnTo>
                <a:lnTo>
                  <a:pt x="10811" y="13082"/>
                </a:lnTo>
                <a:lnTo>
                  <a:pt x="13042" y="9691"/>
                </a:lnTo>
                <a:lnTo>
                  <a:pt x="16142" y="8103"/>
                </a:lnTo>
                <a:lnTo>
                  <a:pt x="18850" y="7542"/>
                </a:lnTo>
                <a:lnTo>
                  <a:pt x="22353" y="7542"/>
                </a:lnTo>
                <a:lnTo>
                  <a:pt x="25426" y="8180"/>
                </a:lnTo>
                <a:lnTo>
                  <a:pt x="28105" y="9079"/>
                </a:lnTo>
                <a:lnTo>
                  <a:pt x="31089" y="10530"/>
                </a:lnTo>
                <a:lnTo>
                  <a:pt x="34290" y="11037"/>
                </a:lnTo>
                <a:lnTo>
                  <a:pt x="34811" y="8445"/>
                </a:lnTo>
                <a:lnTo>
                  <a:pt x="34621" y="5396"/>
                </a:lnTo>
                <a:lnTo>
                  <a:pt x="32411" y="2807"/>
                </a:lnTo>
                <a:lnTo>
                  <a:pt x="29833" y="1587"/>
                </a:lnTo>
                <a:lnTo>
                  <a:pt x="26276" y="584"/>
                </a:lnTo>
                <a:lnTo>
                  <a:pt x="23458" y="115"/>
                </a:lnTo>
                <a:lnTo>
                  <a:pt x="17399" y="0"/>
                </a:lnTo>
                <a:lnTo>
                  <a:pt x="14580" y="431"/>
                </a:lnTo>
                <a:lnTo>
                  <a:pt x="9742" y="2160"/>
                </a:lnTo>
                <a:lnTo>
                  <a:pt x="6123" y="4738"/>
                </a:lnTo>
                <a:lnTo>
                  <a:pt x="3315" y="7848"/>
                </a:lnTo>
                <a:lnTo>
                  <a:pt x="1703" y="11657"/>
                </a:lnTo>
                <a:lnTo>
                  <a:pt x="1296" y="15721"/>
                </a:lnTo>
                <a:lnTo>
                  <a:pt x="1692" y="20102"/>
                </a:lnTo>
                <a:lnTo>
                  <a:pt x="3215" y="23493"/>
                </a:lnTo>
                <a:lnTo>
                  <a:pt x="5486" y="26162"/>
                </a:lnTo>
                <a:lnTo>
                  <a:pt x="8154" y="28397"/>
                </a:lnTo>
                <a:lnTo>
                  <a:pt x="11343" y="30100"/>
                </a:lnTo>
                <a:lnTo>
                  <a:pt x="14645" y="31507"/>
                </a:lnTo>
                <a:lnTo>
                  <a:pt x="17936" y="32828"/>
                </a:lnTo>
                <a:lnTo>
                  <a:pt x="21070" y="34048"/>
                </a:lnTo>
                <a:lnTo>
                  <a:pt x="25010" y="36310"/>
                </a:lnTo>
                <a:lnTo>
                  <a:pt x="27547" y="39254"/>
                </a:lnTo>
                <a:lnTo>
                  <a:pt x="27928" y="42012"/>
                </a:lnTo>
                <a:lnTo>
                  <a:pt x="27663" y="44705"/>
                </a:lnTo>
                <a:lnTo>
                  <a:pt x="25844" y="47715"/>
                </a:lnTo>
                <a:lnTo>
                  <a:pt x="22724" y="49593"/>
                </a:lnTo>
                <a:lnTo>
                  <a:pt x="20055" y="50317"/>
                </a:lnTo>
                <a:lnTo>
                  <a:pt x="16906" y="50493"/>
                </a:lnTo>
                <a:lnTo>
                  <a:pt x="12766" y="50217"/>
                </a:lnTo>
                <a:lnTo>
                  <a:pt x="9385" y="49161"/>
                </a:lnTo>
                <a:lnTo>
                  <a:pt x="6681" y="47956"/>
                </a:lnTo>
                <a:lnTo>
                  <a:pt x="3571" y="46216"/>
                </a:lnTo>
                <a:lnTo>
                  <a:pt x="295" y="46620"/>
                </a:lnTo>
                <a:lnTo>
                  <a:pt x="0" y="49428"/>
                </a:lnTo>
                <a:lnTo>
                  <a:pt x="496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5634587" y="6459040"/>
            <a:ext cx="19140" cy="30261"/>
          </a:xfrm>
          <a:custGeom>
            <a:avLst/>
            <a:gdLst/>
            <a:ahLst/>
            <a:cxnLst/>
            <a:rect l="l" t="t" r="r" b="b"/>
            <a:pathLst>
              <a:path w="19140" h="30261">
                <a:moveTo>
                  <a:pt x="19140" y="4773"/>
                </a:moveTo>
                <a:lnTo>
                  <a:pt x="18820" y="2246"/>
                </a:lnTo>
                <a:lnTo>
                  <a:pt x="16090" y="190"/>
                </a:lnTo>
                <a:lnTo>
                  <a:pt x="13549" y="0"/>
                </a:lnTo>
                <a:lnTo>
                  <a:pt x="10947" y="190"/>
                </a:lnTo>
                <a:lnTo>
                  <a:pt x="8369" y="1612"/>
                </a:lnTo>
                <a:lnTo>
                  <a:pt x="7821" y="4773"/>
                </a:lnTo>
                <a:lnTo>
                  <a:pt x="7821" y="12319"/>
                </a:lnTo>
                <a:lnTo>
                  <a:pt x="0" y="28522"/>
                </a:lnTo>
                <a:lnTo>
                  <a:pt x="1536" y="30261"/>
                </a:lnTo>
                <a:lnTo>
                  <a:pt x="4621" y="30200"/>
                </a:lnTo>
                <a:lnTo>
                  <a:pt x="7545" y="28638"/>
                </a:lnTo>
                <a:lnTo>
                  <a:pt x="15619" y="16494"/>
                </a:lnTo>
                <a:lnTo>
                  <a:pt x="17285" y="13702"/>
                </a:lnTo>
                <a:lnTo>
                  <a:pt x="18376" y="11023"/>
                </a:lnTo>
                <a:lnTo>
                  <a:pt x="18961" y="8139"/>
                </a:lnTo>
                <a:lnTo>
                  <a:pt x="19140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693799" y="6415098"/>
            <a:ext cx="37525" cy="58266"/>
          </a:xfrm>
          <a:custGeom>
            <a:avLst/>
            <a:gdLst/>
            <a:ahLst/>
            <a:cxnLst/>
            <a:rect l="l" t="t" r="r" b="b"/>
            <a:pathLst>
              <a:path w="37525" h="58266">
                <a:moveTo>
                  <a:pt x="492" y="53021"/>
                </a:moveTo>
                <a:lnTo>
                  <a:pt x="3300" y="55281"/>
                </a:lnTo>
                <a:lnTo>
                  <a:pt x="6742" y="56708"/>
                </a:lnTo>
                <a:lnTo>
                  <a:pt x="9636" y="57517"/>
                </a:lnTo>
                <a:lnTo>
                  <a:pt x="13042" y="58115"/>
                </a:lnTo>
                <a:lnTo>
                  <a:pt x="16725" y="58266"/>
                </a:lnTo>
                <a:lnTo>
                  <a:pt x="19799" y="58266"/>
                </a:lnTo>
                <a:lnTo>
                  <a:pt x="22593" y="57899"/>
                </a:lnTo>
                <a:lnTo>
                  <a:pt x="25146" y="57136"/>
                </a:lnTo>
                <a:lnTo>
                  <a:pt x="27708" y="56386"/>
                </a:lnTo>
                <a:lnTo>
                  <a:pt x="29894" y="55295"/>
                </a:lnTo>
                <a:lnTo>
                  <a:pt x="33591" y="52387"/>
                </a:lnTo>
                <a:lnTo>
                  <a:pt x="36028" y="48478"/>
                </a:lnTo>
                <a:lnTo>
                  <a:pt x="37525" y="43941"/>
                </a:lnTo>
                <a:lnTo>
                  <a:pt x="37525" y="41238"/>
                </a:lnTo>
                <a:lnTo>
                  <a:pt x="37147" y="36993"/>
                </a:lnTo>
                <a:lnTo>
                  <a:pt x="35610" y="33693"/>
                </a:lnTo>
                <a:lnTo>
                  <a:pt x="32078" y="29919"/>
                </a:lnTo>
                <a:lnTo>
                  <a:pt x="29005" y="28105"/>
                </a:lnTo>
                <a:lnTo>
                  <a:pt x="25728" y="26532"/>
                </a:lnTo>
                <a:lnTo>
                  <a:pt x="22402" y="25185"/>
                </a:lnTo>
                <a:lnTo>
                  <a:pt x="19151" y="23925"/>
                </a:lnTo>
                <a:lnTo>
                  <a:pt x="16102" y="22579"/>
                </a:lnTo>
                <a:lnTo>
                  <a:pt x="12560" y="20102"/>
                </a:lnTo>
                <a:lnTo>
                  <a:pt x="10605" y="16725"/>
                </a:lnTo>
                <a:lnTo>
                  <a:pt x="10806" y="13082"/>
                </a:lnTo>
                <a:lnTo>
                  <a:pt x="13042" y="9691"/>
                </a:lnTo>
                <a:lnTo>
                  <a:pt x="16127" y="8103"/>
                </a:lnTo>
                <a:lnTo>
                  <a:pt x="18845" y="7542"/>
                </a:lnTo>
                <a:lnTo>
                  <a:pt x="22352" y="7542"/>
                </a:lnTo>
                <a:lnTo>
                  <a:pt x="25422" y="8180"/>
                </a:lnTo>
                <a:lnTo>
                  <a:pt x="29159" y="9575"/>
                </a:lnTo>
                <a:lnTo>
                  <a:pt x="31748" y="10947"/>
                </a:lnTo>
                <a:lnTo>
                  <a:pt x="34290" y="11037"/>
                </a:lnTo>
                <a:lnTo>
                  <a:pt x="34808" y="8445"/>
                </a:lnTo>
                <a:lnTo>
                  <a:pt x="34621" y="5396"/>
                </a:lnTo>
                <a:lnTo>
                  <a:pt x="32410" y="2807"/>
                </a:lnTo>
                <a:lnTo>
                  <a:pt x="29832" y="1587"/>
                </a:lnTo>
                <a:lnTo>
                  <a:pt x="26276" y="584"/>
                </a:lnTo>
                <a:lnTo>
                  <a:pt x="23456" y="115"/>
                </a:lnTo>
                <a:lnTo>
                  <a:pt x="17399" y="0"/>
                </a:lnTo>
                <a:lnTo>
                  <a:pt x="14579" y="431"/>
                </a:lnTo>
                <a:lnTo>
                  <a:pt x="9740" y="2160"/>
                </a:lnTo>
                <a:lnTo>
                  <a:pt x="6120" y="4738"/>
                </a:lnTo>
                <a:lnTo>
                  <a:pt x="3314" y="7848"/>
                </a:lnTo>
                <a:lnTo>
                  <a:pt x="1703" y="11657"/>
                </a:lnTo>
                <a:lnTo>
                  <a:pt x="1295" y="15721"/>
                </a:lnTo>
                <a:lnTo>
                  <a:pt x="1677" y="20102"/>
                </a:lnTo>
                <a:lnTo>
                  <a:pt x="3210" y="23493"/>
                </a:lnTo>
                <a:lnTo>
                  <a:pt x="5486" y="26162"/>
                </a:lnTo>
                <a:lnTo>
                  <a:pt x="8153" y="28397"/>
                </a:lnTo>
                <a:lnTo>
                  <a:pt x="11328" y="30100"/>
                </a:lnTo>
                <a:lnTo>
                  <a:pt x="14630" y="31507"/>
                </a:lnTo>
                <a:lnTo>
                  <a:pt x="17931" y="32828"/>
                </a:lnTo>
                <a:lnTo>
                  <a:pt x="21066" y="34048"/>
                </a:lnTo>
                <a:lnTo>
                  <a:pt x="25005" y="36310"/>
                </a:lnTo>
                <a:lnTo>
                  <a:pt x="27546" y="39254"/>
                </a:lnTo>
                <a:lnTo>
                  <a:pt x="27914" y="42012"/>
                </a:lnTo>
                <a:lnTo>
                  <a:pt x="27658" y="44705"/>
                </a:lnTo>
                <a:lnTo>
                  <a:pt x="25844" y="47715"/>
                </a:lnTo>
                <a:lnTo>
                  <a:pt x="22719" y="49593"/>
                </a:lnTo>
                <a:lnTo>
                  <a:pt x="20052" y="50317"/>
                </a:lnTo>
                <a:lnTo>
                  <a:pt x="16901" y="50493"/>
                </a:lnTo>
                <a:lnTo>
                  <a:pt x="12762" y="50217"/>
                </a:lnTo>
                <a:lnTo>
                  <a:pt x="9385" y="49161"/>
                </a:lnTo>
                <a:lnTo>
                  <a:pt x="6677" y="47956"/>
                </a:lnTo>
                <a:lnTo>
                  <a:pt x="3556" y="46216"/>
                </a:lnTo>
                <a:lnTo>
                  <a:pt x="290" y="46620"/>
                </a:lnTo>
                <a:lnTo>
                  <a:pt x="0" y="49428"/>
                </a:lnTo>
                <a:lnTo>
                  <a:pt x="492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5741435" y="6415102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45"/>
                </a:moveTo>
                <a:lnTo>
                  <a:pt x="3441" y="52642"/>
                </a:lnTo>
                <a:lnTo>
                  <a:pt x="6616" y="55401"/>
                </a:lnTo>
                <a:lnTo>
                  <a:pt x="10821" y="57175"/>
                </a:lnTo>
                <a:lnTo>
                  <a:pt x="15594" y="58254"/>
                </a:lnTo>
                <a:lnTo>
                  <a:pt x="21563" y="58254"/>
                </a:lnTo>
                <a:lnTo>
                  <a:pt x="24587" y="57571"/>
                </a:lnTo>
                <a:lnTo>
                  <a:pt x="27420" y="56184"/>
                </a:lnTo>
                <a:lnTo>
                  <a:pt x="31485" y="45443"/>
                </a:lnTo>
                <a:lnTo>
                  <a:pt x="27014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4" y="48211"/>
                </a:lnTo>
                <a:lnTo>
                  <a:pt x="9956" y="44403"/>
                </a:lnTo>
                <a:lnTo>
                  <a:pt x="9348" y="27406"/>
                </a:lnTo>
                <a:lnTo>
                  <a:pt x="7073" y="28858"/>
                </a:lnTo>
                <a:lnTo>
                  <a:pt x="3034" y="32144"/>
                </a:lnTo>
                <a:lnTo>
                  <a:pt x="612" y="36540"/>
                </a:lnTo>
                <a:lnTo>
                  <a:pt x="0" y="39142"/>
                </a:lnTo>
                <a:lnTo>
                  <a:pt x="0" y="44668"/>
                </a:lnTo>
                <a:lnTo>
                  <a:pt x="1320" y="48945"/>
                </a:lnTo>
                <a:close/>
              </a:path>
              <a:path w="43534" h="58254">
                <a:moveTo>
                  <a:pt x="37515" y="57430"/>
                </a:moveTo>
                <a:lnTo>
                  <a:pt x="40424" y="57495"/>
                </a:lnTo>
                <a:lnTo>
                  <a:pt x="43534" y="55717"/>
                </a:lnTo>
                <a:lnTo>
                  <a:pt x="43534" y="16664"/>
                </a:lnTo>
                <a:lnTo>
                  <a:pt x="43157" y="13780"/>
                </a:lnTo>
                <a:lnTo>
                  <a:pt x="41669" y="8841"/>
                </a:lnTo>
                <a:lnTo>
                  <a:pt x="38825" y="5093"/>
                </a:lnTo>
                <a:lnTo>
                  <a:pt x="35013" y="2148"/>
                </a:lnTo>
                <a:lnTo>
                  <a:pt x="32345" y="1296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59" y="547"/>
                </a:lnTo>
                <a:lnTo>
                  <a:pt x="12700" y="1397"/>
                </a:lnTo>
                <a:lnTo>
                  <a:pt x="9324" y="2541"/>
                </a:lnTo>
                <a:lnTo>
                  <a:pt x="6540" y="3848"/>
                </a:lnTo>
                <a:lnTo>
                  <a:pt x="2933" y="6706"/>
                </a:lnTo>
                <a:lnTo>
                  <a:pt x="2592" y="9591"/>
                </a:lnTo>
                <a:lnTo>
                  <a:pt x="3084" y="12424"/>
                </a:lnTo>
                <a:lnTo>
                  <a:pt x="5727" y="13082"/>
                </a:lnTo>
                <a:lnTo>
                  <a:pt x="8841" y="11318"/>
                </a:lnTo>
                <a:lnTo>
                  <a:pt x="11710" y="9946"/>
                </a:lnTo>
                <a:lnTo>
                  <a:pt x="15292" y="8741"/>
                </a:lnTo>
                <a:lnTo>
                  <a:pt x="19342" y="7901"/>
                </a:lnTo>
                <a:lnTo>
                  <a:pt x="23978" y="7901"/>
                </a:lnTo>
                <a:lnTo>
                  <a:pt x="27395" y="8686"/>
                </a:lnTo>
                <a:lnTo>
                  <a:pt x="30175" y="10007"/>
                </a:lnTo>
                <a:lnTo>
                  <a:pt x="32792" y="13388"/>
                </a:lnTo>
                <a:lnTo>
                  <a:pt x="33656" y="16523"/>
                </a:lnTo>
                <a:lnTo>
                  <a:pt x="33872" y="20372"/>
                </a:lnTo>
                <a:lnTo>
                  <a:pt x="33872" y="24498"/>
                </a:lnTo>
                <a:lnTo>
                  <a:pt x="22452" y="24498"/>
                </a:lnTo>
                <a:lnTo>
                  <a:pt x="18745" y="24869"/>
                </a:lnTo>
                <a:lnTo>
                  <a:pt x="15443" y="25593"/>
                </a:lnTo>
                <a:lnTo>
                  <a:pt x="12142" y="26327"/>
                </a:lnTo>
                <a:lnTo>
                  <a:pt x="9348" y="27406"/>
                </a:lnTo>
                <a:lnTo>
                  <a:pt x="9956" y="44403"/>
                </a:lnTo>
                <a:lnTo>
                  <a:pt x="9956" y="41644"/>
                </a:lnTo>
                <a:lnTo>
                  <a:pt x="10262" y="38620"/>
                </a:lnTo>
                <a:lnTo>
                  <a:pt x="12434" y="35078"/>
                </a:lnTo>
                <a:lnTo>
                  <a:pt x="15026" y="33314"/>
                </a:lnTo>
                <a:lnTo>
                  <a:pt x="18619" y="32194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74"/>
                </a:lnTo>
                <a:lnTo>
                  <a:pt x="31485" y="45443"/>
                </a:lnTo>
                <a:lnTo>
                  <a:pt x="27420" y="56184"/>
                </a:lnTo>
                <a:lnTo>
                  <a:pt x="30275" y="54828"/>
                </a:lnTo>
                <a:lnTo>
                  <a:pt x="32857" y="52898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794717" y="6389766"/>
            <a:ext cx="35863" cy="82828"/>
          </a:xfrm>
          <a:custGeom>
            <a:avLst/>
            <a:gdLst/>
            <a:ahLst/>
            <a:cxnLst/>
            <a:rect l="l" t="t" r="r" b="b"/>
            <a:pathLst>
              <a:path w="35863" h="82828">
                <a:moveTo>
                  <a:pt x="32933" y="31927"/>
                </a:moveTo>
                <a:lnTo>
                  <a:pt x="32879" y="29145"/>
                </a:lnTo>
                <a:lnTo>
                  <a:pt x="30975" y="26452"/>
                </a:lnTo>
                <a:lnTo>
                  <a:pt x="19137" y="26452"/>
                </a:lnTo>
                <a:lnTo>
                  <a:pt x="19137" y="20689"/>
                </a:lnTo>
                <a:lnTo>
                  <a:pt x="19267" y="16469"/>
                </a:lnTo>
                <a:lnTo>
                  <a:pt x="19825" y="13294"/>
                </a:lnTo>
                <a:lnTo>
                  <a:pt x="21529" y="9993"/>
                </a:lnTo>
                <a:lnTo>
                  <a:pt x="24408" y="8304"/>
                </a:lnTo>
                <a:lnTo>
                  <a:pt x="27101" y="8064"/>
                </a:lnTo>
                <a:lnTo>
                  <a:pt x="29884" y="8345"/>
                </a:lnTo>
                <a:lnTo>
                  <a:pt x="32562" y="9144"/>
                </a:lnTo>
                <a:lnTo>
                  <a:pt x="35586" y="8802"/>
                </a:lnTo>
                <a:lnTo>
                  <a:pt x="35863" y="6184"/>
                </a:lnTo>
                <a:lnTo>
                  <a:pt x="35838" y="4813"/>
                </a:lnTo>
                <a:lnTo>
                  <a:pt x="34632" y="1764"/>
                </a:lnTo>
                <a:lnTo>
                  <a:pt x="31748" y="633"/>
                </a:lnTo>
                <a:lnTo>
                  <a:pt x="29160" y="125"/>
                </a:lnTo>
                <a:lnTo>
                  <a:pt x="23533" y="0"/>
                </a:lnTo>
                <a:lnTo>
                  <a:pt x="21017" y="406"/>
                </a:lnTo>
                <a:lnTo>
                  <a:pt x="16725" y="2019"/>
                </a:lnTo>
                <a:lnTo>
                  <a:pt x="13539" y="4953"/>
                </a:lnTo>
                <a:lnTo>
                  <a:pt x="11074" y="8812"/>
                </a:lnTo>
                <a:lnTo>
                  <a:pt x="10389" y="11455"/>
                </a:lnTo>
                <a:lnTo>
                  <a:pt x="9702" y="14108"/>
                </a:lnTo>
                <a:lnTo>
                  <a:pt x="9359" y="17283"/>
                </a:lnTo>
                <a:lnTo>
                  <a:pt x="9359" y="26452"/>
                </a:lnTo>
                <a:lnTo>
                  <a:pt x="1282" y="26527"/>
                </a:lnTo>
                <a:lnTo>
                  <a:pt x="40" y="29145"/>
                </a:lnTo>
                <a:lnTo>
                  <a:pt x="0" y="31927"/>
                </a:lnTo>
                <a:lnTo>
                  <a:pt x="1879" y="34516"/>
                </a:lnTo>
                <a:lnTo>
                  <a:pt x="9359" y="34516"/>
                </a:lnTo>
                <a:lnTo>
                  <a:pt x="9359" y="81010"/>
                </a:lnTo>
                <a:lnTo>
                  <a:pt x="10756" y="82522"/>
                </a:lnTo>
                <a:lnTo>
                  <a:pt x="13309" y="82828"/>
                </a:lnTo>
                <a:lnTo>
                  <a:pt x="15977" y="82788"/>
                </a:lnTo>
                <a:lnTo>
                  <a:pt x="19137" y="81010"/>
                </a:lnTo>
                <a:lnTo>
                  <a:pt x="19137" y="34516"/>
                </a:lnTo>
                <a:lnTo>
                  <a:pt x="31572" y="34516"/>
                </a:lnTo>
                <a:lnTo>
                  <a:pt x="32933" y="31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829768" y="6415095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571" y="38390"/>
                </a:moveTo>
                <a:lnTo>
                  <a:pt x="1687" y="42012"/>
                </a:lnTo>
                <a:lnTo>
                  <a:pt x="2832" y="45619"/>
                </a:lnTo>
                <a:lnTo>
                  <a:pt x="4521" y="48615"/>
                </a:lnTo>
                <a:lnTo>
                  <a:pt x="9003" y="53417"/>
                </a:lnTo>
                <a:lnTo>
                  <a:pt x="11760" y="55220"/>
                </a:lnTo>
                <a:lnTo>
                  <a:pt x="15036" y="56452"/>
                </a:lnTo>
                <a:lnTo>
                  <a:pt x="18327" y="57657"/>
                </a:lnTo>
                <a:lnTo>
                  <a:pt x="22150" y="58266"/>
                </a:lnTo>
                <a:lnTo>
                  <a:pt x="26506" y="58266"/>
                </a:lnTo>
                <a:lnTo>
                  <a:pt x="31380" y="58089"/>
                </a:lnTo>
                <a:lnTo>
                  <a:pt x="35815" y="57341"/>
                </a:lnTo>
                <a:lnTo>
                  <a:pt x="39458" y="56452"/>
                </a:lnTo>
                <a:lnTo>
                  <a:pt x="43587" y="54990"/>
                </a:lnTo>
                <a:lnTo>
                  <a:pt x="46381" y="52171"/>
                </a:lnTo>
                <a:lnTo>
                  <a:pt x="46532" y="49428"/>
                </a:lnTo>
                <a:lnTo>
                  <a:pt x="44462" y="46368"/>
                </a:lnTo>
                <a:lnTo>
                  <a:pt x="41896" y="47397"/>
                </a:lnTo>
                <a:lnTo>
                  <a:pt x="39268" y="48374"/>
                </a:lnTo>
                <a:lnTo>
                  <a:pt x="36132" y="49338"/>
                </a:lnTo>
                <a:lnTo>
                  <a:pt x="32183" y="50177"/>
                </a:lnTo>
                <a:lnTo>
                  <a:pt x="27406" y="50368"/>
                </a:lnTo>
                <a:lnTo>
                  <a:pt x="24220" y="50368"/>
                </a:lnTo>
                <a:lnTo>
                  <a:pt x="21512" y="49924"/>
                </a:lnTo>
                <a:lnTo>
                  <a:pt x="17081" y="48107"/>
                </a:lnTo>
                <a:lnTo>
                  <a:pt x="13906" y="45137"/>
                </a:lnTo>
                <a:lnTo>
                  <a:pt x="11544" y="41414"/>
                </a:lnTo>
                <a:lnTo>
                  <a:pt x="10363" y="36702"/>
                </a:lnTo>
                <a:lnTo>
                  <a:pt x="10072" y="34049"/>
                </a:lnTo>
                <a:lnTo>
                  <a:pt x="10072" y="31114"/>
                </a:lnTo>
                <a:lnTo>
                  <a:pt x="44984" y="31114"/>
                </a:lnTo>
                <a:lnTo>
                  <a:pt x="38991" y="23976"/>
                </a:lnTo>
                <a:lnTo>
                  <a:pt x="10072" y="23976"/>
                </a:lnTo>
                <a:lnTo>
                  <a:pt x="9081" y="5335"/>
                </a:lnTo>
                <a:lnTo>
                  <a:pt x="4636" y="10401"/>
                </a:lnTo>
                <a:lnTo>
                  <a:pt x="2933" y="13486"/>
                </a:lnTo>
                <a:lnTo>
                  <a:pt x="1752" y="17118"/>
                </a:lnTo>
                <a:lnTo>
                  <a:pt x="586" y="20750"/>
                </a:lnTo>
                <a:lnTo>
                  <a:pt x="0" y="24841"/>
                </a:lnTo>
                <a:lnTo>
                  <a:pt x="0" y="34201"/>
                </a:lnTo>
                <a:lnTo>
                  <a:pt x="571" y="38390"/>
                </a:lnTo>
                <a:close/>
              </a:path>
              <a:path w="48779" h="58266">
                <a:moveTo>
                  <a:pt x="48779" y="21640"/>
                </a:moveTo>
                <a:lnTo>
                  <a:pt x="48322" y="18403"/>
                </a:lnTo>
                <a:lnTo>
                  <a:pt x="47447" y="15340"/>
                </a:lnTo>
                <a:lnTo>
                  <a:pt x="46558" y="12305"/>
                </a:lnTo>
                <a:lnTo>
                  <a:pt x="45175" y="9651"/>
                </a:lnTo>
                <a:lnTo>
                  <a:pt x="43293" y="7391"/>
                </a:lnTo>
                <a:lnTo>
                  <a:pt x="39001" y="3341"/>
                </a:lnTo>
                <a:lnTo>
                  <a:pt x="36081" y="2005"/>
                </a:lnTo>
                <a:lnTo>
                  <a:pt x="33148" y="674"/>
                </a:lnTo>
                <a:lnTo>
                  <a:pt x="29606" y="0"/>
                </a:lnTo>
                <a:lnTo>
                  <a:pt x="21553" y="0"/>
                </a:lnTo>
                <a:lnTo>
                  <a:pt x="18046" y="684"/>
                </a:lnTo>
                <a:lnTo>
                  <a:pt x="14895" y="2030"/>
                </a:lnTo>
                <a:lnTo>
                  <a:pt x="11746" y="3392"/>
                </a:lnTo>
                <a:lnTo>
                  <a:pt x="9081" y="5335"/>
                </a:lnTo>
                <a:lnTo>
                  <a:pt x="10072" y="23976"/>
                </a:lnTo>
                <a:lnTo>
                  <a:pt x="10515" y="19749"/>
                </a:lnTo>
                <a:lnTo>
                  <a:pt x="11861" y="15772"/>
                </a:lnTo>
                <a:lnTo>
                  <a:pt x="14032" y="12561"/>
                </a:lnTo>
                <a:lnTo>
                  <a:pt x="16789" y="9867"/>
                </a:lnTo>
                <a:lnTo>
                  <a:pt x="20421" y="8054"/>
                </a:lnTo>
                <a:lnTo>
                  <a:pt x="24944" y="7607"/>
                </a:lnTo>
                <a:lnTo>
                  <a:pt x="29655" y="7607"/>
                </a:lnTo>
                <a:lnTo>
                  <a:pt x="33199" y="9055"/>
                </a:lnTo>
                <a:lnTo>
                  <a:pt x="35573" y="11963"/>
                </a:lnTo>
                <a:lnTo>
                  <a:pt x="37971" y="14871"/>
                </a:lnTo>
                <a:lnTo>
                  <a:pt x="39117" y="18886"/>
                </a:lnTo>
                <a:lnTo>
                  <a:pt x="38991" y="23976"/>
                </a:lnTo>
                <a:lnTo>
                  <a:pt x="44984" y="31114"/>
                </a:lnTo>
                <a:lnTo>
                  <a:pt x="48387" y="29488"/>
                </a:lnTo>
                <a:lnTo>
                  <a:pt x="48779" y="26874"/>
                </a:lnTo>
                <a:lnTo>
                  <a:pt x="48779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885902" y="6401728"/>
            <a:ext cx="34646" cy="71514"/>
          </a:xfrm>
          <a:custGeom>
            <a:avLst/>
            <a:gdLst/>
            <a:ahLst/>
            <a:cxnLst/>
            <a:rect l="l" t="t" r="r" b="b"/>
            <a:pathLst>
              <a:path w="34646" h="71514">
                <a:moveTo>
                  <a:pt x="12485" y="36"/>
                </a:moveTo>
                <a:lnTo>
                  <a:pt x="9385" y="1891"/>
                </a:lnTo>
                <a:lnTo>
                  <a:pt x="9385" y="14490"/>
                </a:lnTo>
                <a:lnTo>
                  <a:pt x="1426" y="14565"/>
                </a:lnTo>
                <a:lnTo>
                  <a:pt x="54" y="17183"/>
                </a:lnTo>
                <a:lnTo>
                  <a:pt x="0" y="19963"/>
                </a:lnTo>
                <a:lnTo>
                  <a:pt x="1958" y="22553"/>
                </a:lnTo>
                <a:lnTo>
                  <a:pt x="9385" y="22553"/>
                </a:lnTo>
                <a:lnTo>
                  <a:pt x="9385" y="56614"/>
                </a:lnTo>
                <a:lnTo>
                  <a:pt x="9665" y="59270"/>
                </a:lnTo>
                <a:lnTo>
                  <a:pt x="10238" y="61531"/>
                </a:lnTo>
                <a:lnTo>
                  <a:pt x="11710" y="65657"/>
                </a:lnTo>
                <a:lnTo>
                  <a:pt x="14237" y="68591"/>
                </a:lnTo>
                <a:lnTo>
                  <a:pt x="17805" y="70420"/>
                </a:lnTo>
                <a:lnTo>
                  <a:pt x="22125" y="71514"/>
                </a:lnTo>
                <a:lnTo>
                  <a:pt x="25783" y="71514"/>
                </a:lnTo>
                <a:lnTo>
                  <a:pt x="28487" y="71234"/>
                </a:lnTo>
                <a:lnTo>
                  <a:pt x="31676" y="70495"/>
                </a:lnTo>
                <a:lnTo>
                  <a:pt x="34405" y="67867"/>
                </a:lnTo>
                <a:lnTo>
                  <a:pt x="34646" y="65149"/>
                </a:lnTo>
                <a:lnTo>
                  <a:pt x="34646" y="64441"/>
                </a:lnTo>
                <a:lnTo>
                  <a:pt x="32245" y="61823"/>
                </a:lnTo>
                <a:lnTo>
                  <a:pt x="29643" y="62773"/>
                </a:lnTo>
                <a:lnTo>
                  <a:pt x="26517" y="63220"/>
                </a:lnTo>
                <a:lnTo>
                  <a:pt x="23738" y="63220"/>
                </a:lnTo>
                <a:lnTo>
                  <a:pt x="21794" y="62265"/>
                </a:lnTo>
                <a:lnTo>
                  <a:pt x="19634" y="58546"/>
                </a:lnTo>
                <a:lnTo>
                  <a:pt x="19090" y="55789"/>
                </a:lnTo>
                <a:lnTo>
                  <a:pt x="19090" y="22553"/>
                </a:lnTo>
                <a:lnTo>
                  <a:pt x="33300" y="22553"/>
                </a:lnTo>
                <a:lnTo>
                  <a:pt x="34646" y="19963"/>
                </a:lnTo>
                <a:lnTo>
                  <a:pt x="34610" y="17183"/>
                </a:lnTo>
                <a:lnTo>
                  <a:pt x="32716" y="14490"/>
                </a:lnTo>
                <a:lnTo>
                  <a:pt x="19090" y="14490"/>
                </a:lnTo>
                <a:lnTo>
                  <a:pt x="19090" y="1891"/>
                </a:lnTo>
                <a:lnTo>
                  <a:pt x="17744" y="327"/>
                </a:lnTo>
                <a:lnTo>
                  <a:pt x="15191" y="0"/>
                </a:lnTo>
                <a:lnTo>
                  <a:pt x="12485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925502" y="6415923"/>
            <a:ext cx="50040" cy="77764"/>
          </a:xfrm>
          <a:custGeom>
            <a:avLst/>
            <a:gdLst/>
            <a:ahLst/>
            <a:cxnLst/>
            <a:rect l="l" t="t" r="r" b="b"/>
            <a:pathLst>
              <a:path w="50040" h="77764">
                <a:moveTo>
                  <a:pt x="321" y="3773"/>
                </a:moveTo>
                <a:lnTo>
                  <a:pt x="19217" y="54432"/>
                </a:lnTo>
                <a:lnTo>
                  <a:pt x="20869" y="56311"/>
                </a:lnTo>
                <a:lnTo>
                  <a:pt x="13564" y="74754"/>
                </a:lnTo>
                <a:lnTo>
                  <a:pt x="14645" y="77523"/>
                </a:lnTo>
                <a:lnTo>
                  <a:pt x="17755" y="77764"/>
                </a:lnTo>
                <a:lnTo>
                  <a:pt x="21186" y="77598"/>
                </a:lnTo>
                <a:lnTo>
                  <a:pt x="23929" y="75820"/>
                </a:lnTo>
                <a:lnTo>
                  <a:pt x="31003" y="56311"/>
                </a:lnTo>
                <a:lnTo>
                  <a:pt x="50040" y="3596"/>
                </a:lnTo>
                <a:lnTo>
                  <a:pt x="49557" y="433"/>
                </a:lnTo>
                <a:lnTo>
                  <a:pt x="46714" y="0"/>
                </a:lnTo>
                <a:lnTo>
                  <a:pt x="43398" y="50"/>
                </a:lnTo>
                <a:lnTo>
                  <a:pt x="40374" y="2070"/>
                </a:lnTo>
                <a:lnTo>
                  <a:pt x="25769" y="44830"/>
                </a:lnTo>
                <a:lnTo>
                  <a:pt x="25577" y="44830"/>
                </a:lnTo>
                <a:lnTo>
                  <a:pt x="10454" y="2301"/>
                </a:lnTo>
                <a:lnTo>
                  <a:pt x="8637" y="256"/>
                </a:lnTo>
                <a:lnTo>
                  <a:pt x="5857" y="0"/>
                </a:lnTo>
                <a:lnTo>
                  <a:pt x="2552" y="50"/>
                </a:lnTo>
                <a:lnTo>
                  <a:pt x="0" y="990"/>
                </a:lnTo>
                <a:lnTo>
                  <a:pt x="321" y="3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5980662" y="6459040"/>
            <a:ext cx="19140" cy="30261"/>
          </a:xfrm>
          <a:custGeom>
            <a:avLst/>
            <a:gdLst/>
            <a:ahLst/>
            <a:cxnLst/>
            <a:rect l="l" t="t" r="r" b="b"/>
            <a:pathLst>
              <a:path w="19140" h="30261">
                <a:moveTo>
                  <a:pt x="19140" y="4773"/>
                </a:moveTo>
                <a:lnTo>
                  <a:pt x="18820" y="2246"/>
                </a:lnTo>
                <a:lnTo>
                  <a:pt x="16092" y="190"/>
                </a:lnTo>
                <a:lnTo>
                  <a:pt x="13549" y="0"/>
                </a:lnTo>
                <a:lnTo>
                  <a:pt x="10947" y="190"/>
                </a:lnTo>
                <a:lnTo>
                  <a:pt x="8369" y="1612"/>
                </a:lnTo>
                <a:lnTo>
                  <a:pt x="7821" y="4773"/>
                </a:lnTo>
                <a:lnTo>
                  <a:pt x="7821" y="12319"/>
                </a:lnTo>
                <a:lnTo>
                  <a:pt x="0" y="28522"/>
                </a:lnTo>
                <a:lnTo>
                  <a:pt x="1536" y="30261"/>
                </a:lnTo>
                <a:lnTo>
                  <a:pt x="4621" y="30200"/>
                </a:lnTo>
                <a:lnTo>
                  <a:pt x="7545" y="28638"/>
                </a:lnTo>
                <a:lnTo>
                  <a:pt x="15619" y="16494"/>
                </a:lnTo>
                <a:lnTo>
                  <a:pt x="17287" y="13702"/>
                </a:lnTo>
                <a:lnTo>
                  <a:pt x="18378" y="11023"/>
                </a:lnTo>
                <a:lnTo>
                  <a:pt x="18961" y="8139"/>
                </a:lnTo>
                <a:lnTo>
                  <a:pt x="19140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6040518" y="6415102"/>
            <a:ext cx="43545" cy="58254"/>
          </a:xfrm>
          <a:custGeom>
            <a:avLst/>
            <a:gdLst/>
            <a:ahLst/>
            <a:cxnLst/>
            <a:rect l="l" t="t" r="r" b="b"/>
            <a:pathLst>
              <a:path w="43545" h="58254">
                <a:moveTo>
                  <a:pt x="1322" y="48945"/>
                </a:moveTo>
                <a:lnTo>
                  <a:pt x="3441" y="52642"/>
                </a:lnTo>
                <a:lnTo>
                  <a:pt x="6628" y="55401"/>
                </a:lnTo>
                <a:lnTo>
                  <a:pt x="10817" y="57175"/>
                </a:lnTo>
                <a:lnTo>
                  <a:pt x="15595" y="58254"/>
                </a:lnTo>
                <a:lnTo>
                  <a:pt x="21564" y="58254"/>
                </a:lnTo>
                <a:lnTo>
                  <a:pt x="24584" y="57571"/>
                </a:lnTo>
                <a:lnTo>
                  <a:pt x="27418" y="56184"/>
                </a:lnTo>
                <a:lnTo>
                  <a:pt x="31482" y="45443"/>
                </a:lnTo>
                <a:lnTo>
                  <a:pt x="27011" y="48704"/>
                </a:lnTo>
                <a:lnTo>
                  <a:pt x="22479" y="50662"/>
                </a:lnTo>
                <a:lnTo>
                  <a:pt x="16761" y="50662"/>
                </a:lnTo>
                <a:lnTo>
                  <a:pt x="12571" y="48211"/>
                </a:lnTo>
                <a:lnTo>
                  <a:pt x="9954" y="44403"/>
                </a:lnTo>
                <a:lnTo>
                  <a:pt x="9345" y="27406"/>
                </a:lnTo>
                <a:lnTo>
                  <a:pt x="7073" y="28858"/>
                </a:lnTo>
                <a:lnTo>
                  <a:pt x="3045" y="32144"/>
                </a:lnTo>
                <a:lnTo>
                  <a:pt x="608" y="36540"/>
                </a:lnTo>
                <a:lnTo>
                  <a:pt x="0" y="39142"/>
                </a:lnTo>
                <a:lnTo>
                  <a:pt x="0" y="44668"/>
                </a:lnTo>
                <a:lnTo>
                  <a:pt x="1322" y="48945"/>
                </a:lnTo>
                <a:close/>
              </a:path>
              <a:path w="43545" h="58254">
                <a:moveTo>
                  <a:pt x="37515" y="57430"/>
                </a:moveTo>
                <a:lnTo>
                  <a:pt x="40425" y="57495"/>
                </a:lnTo>
                <a:lnTo>
                  <a:pt x="43545" y="55717"/>
                </a:lnTo>
                <a:lnTo>
                  <a:pt x="43545" y="16664"/>
                </a:lnTo>
                <a:lnTo>
                  <a:pt x="43153" y="13780"/>
                </a:lnTo>
                <a:lnTo>
                  <a:pt x="41667" y="8841"/>
                </a:lnTo>
                <a:lnTo>
                  <a:pt x="38836" y="5093"/>
                </a:lnTo>
                <a:lnTo>
                  <a:pt x="35013" y="2148"/>
                </a:lnTo>
                <a:lnTo>
                  <a:pt x="32346" y="1296"/>
                </a:lnTo>
                <a:lnTo>
                  <a:pt x="29678" y="431"/>
                </a:lnTo>
                <a:lnTo>
                  <a:pt x="26427" y="0"/>
                </a:lnTo>
                <a:lnTo>
                  <a:pt x="20585" y="0"/>
                </a:lnTo>
                <a:lnTo>
                  <a:pt x="16560" y="547"/>
                </a:lnTo>
                <a:lnTo>
                  <a:pt x="12711" y="1397"/>
                </a:lnTo>
                <a:lnTo>
                  <a:pt x="9320" y="2541"/>
                </a:lnTo>
                <a:lnTo>
                  <a:pt x="6537" y="3848"/>
                </a:lnTo>
                <a:lnTo>
                  <a:pt x="2934" y="6706"/>
                </a:lnTo>
                <a:lnTo>
                  <a:pt x="2588" y="9591"/>
                </a:lnTo>
                <a:lnTo>
                  <a:pt x="3096" y="12424"/>
                </a:lnTo>
                <a:lnTo>
                  <a:pt x="5727" y="13082"/>
                </a:lnTo>
                <a:lnTo>
                  <a:pt x="8837" y="11318"/>
                </a:lnTo>
                <a:lnTo>
                  <a:pt x="11722" y="9946"/>
                </a:lnTo>
                <a:lnTo>
                  <a:pt x="15289" y="8741"/>
                </a:lnTo>
                <a:lnTo>
                  <a:pt x="19339" y="7901"/>
                </a:lnTo>
                <a:lnTo>
                  <a:pt x="23976" y="7901"/>
                </a:lnTo>
                <a:lnTo>
                  <a:pt x="27392" y="8686"/>
                </a:lnTo>
                <a:lnTo>
                  <a:pt x="30175" y="10007"/>
                </a:lnTo>
                <a:lnTo>
                  <a:pt x="32788" y="13388"/>
                </a:lnTo>
                <a:lnTo>
                  <a:pt x="33653" y="16523"/>
                </a:lnTo>
                <a:lnTo>
                  <a:pt x="33869" y="20372"/>
                </a:lnTo>
                <a:lnTo>
                  <a:pt x="33869" y="24498"/>
                </a:lnTo>
                <a:lnTo>
                  <a:pt x="22453" y="24498"/>
                </a:lnTo>
                <a:lnTo>
                  <a:pt x="18745" y="24869"/>
                </a:lnTo>
                <a:lnTo>
                  <a:pt x="15440" y="25593"/>
                </a:lnTo>
                <a:lnTo>
                  <a:pt x="12139" y="26327"/>
                </a:lnTo>
                <a:lnTo>
                  <a:pt x="9345" y="27406"/>
                </a:lnTo>
                <a:lnTo>
                  <a:pt x="9954" y="44403"/>
                </a:lnTo>
                <a:lnTo>
                  <a:pt x="9954" y="41644"/>
                </a:lnTo>
                <a:lnTo>
                  <a:pt x="10260" y="38620"/>
                </a:lnTo>
                <a:lnTo>
                  <a:pt x="12446" y="35078"/>
                </a:lnTo>
                <a:lnTo>
                  <a:pt x="15022" y="33314"/>
                </a:lnTo>
                <a:lnTo>
                  <a:pt x="18615" y="32194"/>
                </a:lnTo>
                <a:lnTo>
                  <a:pt x="22896" y="31511"/>
                </a:lnTo>
                <a:lnTo>
                  <a:pt x="33869" y="31511"/>
                </a:lnTo>
                <a:lnTo>
                  <a:pt x="33869" y="42774"/>
                </a:lnTo>
                <a:lnTo>
                  <a:pt x="31482" y="45443"/>
                </a:lnTo>
                <a:lnTo>
                  <a:pt x="27418" y="56184"/>
                </a:lnTo>
                <a:lnTo>
                  <a:pt x="30276" y="54828"/>
                </a:lnTo>
                <a:lnTo>
                  <a:pt x="32853" y="52898"/>
                </a:lnTo>
                <a:lnTo>
                  <a:pt x="35179" y="50421"/>
                </a:lnTo>
                <a:lnTo>
                  <a:pt x="35179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6101895" y="6415095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38" y="24627"/>
                </a:moveTo>
                <a:lnTo>
                  <a:pt x="35938" y="55678"/>
                </a:lnTo>
                <a:lnTo>
                  <a:pt x="37299" y="57190"/>
                </a:lnTo>
                <a:lnTo>
                  <a:pt x="39852" y="57506"/>
                </a:lnTo>
                <a:lnTo>
                  <a:pt x="42556" y="57467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33"/>
                </a:lnTo>
                <a:lnTo>
                  <a:pt x="44690" y="13641"/>
                </a:lnTo>
                <a:lnTo>
                  <a:pt x="44042" y="10962"/>
                </a:lnTo>
                <a:lnTo>
                  <a:pt x="41475" y="6606"/>
                </a:lnTo>
                <a:lnTo>
                  <a:pt x="38023" y="2999"/>
                </a:lnTo>
                <a:lnTo>
                  <a:pt x="33210" y="598"/>
                </a:lnTo>
                <a:lnTo>
                  <a:pt x="30225" y="0"/>
                </a:lnTo>
                <a:lnTo>
                  <a:pt x="23670" y="0"/>
                </a:lnTo>
                <a:lnTo>
                  <a:pt x="20675" y="788"/>
                </a:lnTo>
                <a:lnTo>
                  <a:pt x="17715" y="2336"/>
                </a:lnTo>
                <a:lnTo>
                  <a:pt x="14731" y="3888"/>
                </a:lnTo>
                <a:lnTo>
                  <a:pt x="11771" y="6325"/>
                </a:lnTo>
                <a:lnTo>
                  <a:pt x="8788" y="9665"/>
                </a:lnTo>
                <a:lnTo>
                  <a:pt x="8788" y="2656"/>
                </a:lnTo>
                <a:lnTo>
                  <a:pt x="8571" y="1869"/>
                </a:lnTo>
                <a:lnTo>
                  <a:pt x="6004" y="864"/>
                </a:lnTo>
                <a:lnTo>
                  <a:pt x="2793" y="864"/>
                </a:lnTo>
                <a:lnTo>
                  <a:pt x="0" y="2656"/>
                </a:lnTo>
                <a:lnTo>
                  <a:pt x="0" y="55678"/>
                </a:lnTo>
                <a:lnTo>
                  <a:pt x="1357" y="57190"/>
                </a:lnTo>
                <a:lnTo>
                  <a:pt x="3898" y="57506"/>
                </a:lnTo>
                <a:lnTo>
                  <a:pt x="6628" y="57467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9"/>
                </a:lnTo>
                <a:lnTo>
                  <a:pt x="14947" y="12752"/>
                </a:lnTo>
                <a:lnTo>
                  <a:pt x="17373" y="11013"/>
                </a:lnTo>
                <a:lnTo>
                  <a:pt x="22247" y="8421"/>
                </a:lnTo>
                <a:lnTo>
                  <a:pt x="26568" y="8421"/>
                </a:lnTo>
                <a:lnTo>
                  <a:pt x="29668" y="9490"/>
                </a:lnTo>
                <a:lnTo>
                  <a:pt x="32270" y="11214"/>
                </a:lnTo>
                <a:lnTo>
                  <a:pt x="34074" y="13882"/>
                </a:lnTo>
                <a:lnTo>
                  <a:pt x="35241" y="17324"/>
                </a:lnTo>
                <a:lnTo>
                  <a:pt x="35938" y="21603"/>
                </a:lnTo>
                <a:lnTo>
                  <a:pt x="35938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6161407" y="6390413"/>
            <a:ext cx="48779" cy="82955"/>
          </a:xfrm>
          <a:custGeom>
            <a:avLst/>
            <a:gdLst/>
            <a:ahLst/>
            <a:cxnLst/>
            <a:rect l="l" t="t" r="r" b="b"/>
            <a:pathLst>
              <a:path w="48779" h="82955">
                <a:moveTo>
                  <a:pt x="40118" y="73342"/>
                </a:moveTo>
                <a:lnTo>
                  <a:pt x="40118" y="80363"/>
                </a:lnTo>
                <a:lnTo>
                  <a:pt x="40347" y="81177"/>
                </a:lnTo>
                <a:lnTo>
                  <a:pt x="43016" y="82141"/>
                </a:lnTo>
                <a:lnTo>
                  <a:pt x="45985" y="82141"/>
                </a:lnTo>
                <a:lnTo>
                  <a:pt x="48779" y="80363"/>
                </a:lnTo>
                <a:lnTo>
                  <a:pt x="48779" y="1889"/>
                </a:lnTo>
                <a:lnTo>
                  <a:pt x="47357" y="367"/>
                </a:lnTo>
                <a:lnTo>
                  <a:pt x="44805" y="0"/>
                </a:lnTo>
                <a:lnTo>
                  <a:pt x="42111" y="50"/>
                </a:lnTo>
                <a:lnTo>
                  <a:pt x="39001" y="1889"/>
                </a:lnTo>
                <a:lnTo>
                  <a:pt x="39001" y="32702"/>
                </a:lnTo>
                <a:lnTo>
                  <a:pt x="36489" y="30071"/>
                </a:lnTo>
                <a:lnTo>
                  <a:pt x="33947" y="28065"/>
                </a:lnTo>
                <a:lnTo>
                  <a:pt x="31370" y="26719"/>
                </a:lnTo>
                <a:lnTo>
                  <a:pt x="28792" y="25361"/>
                </a:lnTo>
                <a:lnTo>
                  <a:pt x="25958" y="24688"/>
                </a:lnTo>
                <a:lnTo>
                  <a:pt x="19126" y="24688"/>
                </a:lnTo>
                <a:lnTo>
                  <a:pt x="15835" y="25373"/>
                </a:lnTo>
                <a:lnTo>
                  <a:pt x="12992" y="26784"/>
                </a:lnTo>
                <a:lnTo>
                  <a:pt x="10148" y="28166"/>
                </a:lnTo>
                <a:lnTo>
                  <a:pt x="10313" y="48449"/>
                </a:lnTo>
                <a:lnTo>
                  <a:pt x="11289" y="43571"/>
                </a:lnTo>
                <a:lnTo>
                  <a:pt x="13172" y="39470"/>
                </a:lnTo>
                <a:lnTo>
                  <a:pt x="15645" y="35989"/>
                </a:lnTo>
                <a:lnTo>
                  <a:pt x="19116" y="33642"/>
                </a:lnTo>
                <a:lnTo>
                  <a:pt x="23688" y="33055"/>
                </a:lnTo>
                <a:lnTo>
                  <a:pt x="26351" y="33055"/>
                </a:lnTo>
                <a:lnTo>
                  <a:pt x="28917" y="33893"/>
                </a:lnTo>
                <a:lnTo>
                  <a:pt x="33832" y="37325"/>
                </a:lnTo>
                <a:lnTo>
                  <a:pt x="36374" y="39801"/>
                </a:lnTo>
                <a:lnTo>
                  <a:pt x="39001" y="43063"/>
                </a:lnTo>
                <a:lnTo>
                  <a:pt x="39001" y="64274"/>
                </a:lnTo>
                <a:lnTo>
                  <a:pt x="36017" y="67816"/>
                </a:lnTo>
                <a:lnTo>
                  <a:pt x="33260" y="70444"/>
                </a:lnTo>
                <a:lnTo>
                  <a:pt x="29439" y="73163"/>
                </a:lnTo>
                <a:lnTo>
                  <a:pt x="25819" y="74472"/>
                </a:lnTo>
                <a:lnTo>
                  <a:pt x="23266" y="74635"/>
                </a:lnTo>
                <a:lnTo>
                  <a:pt x="18604" y="74040"/>
                </a:lnTo>
                <a:lnTo>
                  <a:pt x="15213" y="71650"/>
                </a:lnTo>
                <a:lnTo>
                  <a:pt x="12840" y="68071"/>
                </a:lnTo>
                <a:lnTo>
                  <a:pt x="11112" y="63827"/>
                </a:lnTo>
                <a:lnTo>
                  <a:pt x="10694" y="61276"/>
                </a:lnTo>
                <a:lnTo>
                  <a:pt x="11609" y="80683"/>
                </a:lnTo>
                <a:lnTo>
                  <a:pt x="14363" y="82191"/>
                </a:lnTo>
                <a:lnTo>
                  <a:pt x="17664" y="82955"/>
                </a:lnTo>
                <a:lnTo>
                  <a:pt x="25134" y="82955"/>
                </a:lnTo>
                <a:lnTo>
                  <a:pt x="28421" y="82105"/>
                </a:lnTo>
                <a:lnTo>
                  <a:pt x="31421" y="80402"/>
                </a:lnTo>
                <a:lnTo>
                  <a:pt x="34444" y="78724"/>
                </a:lnTo>
                <a:lnTo>
                  <a:pt x="37324" y="76363"/>
                </a:lnTo>
                <a:lnTo>
                  <a:pt x="40118" y="73342"/>
                </a:lnTo>
                <a:close/>
              </a:path>
              <a:path w="48779" h="82955">
                <a:moveTo>
                  <a:pt x="0" y="49936"/>
                </a:moveTo>
                <a:lnTo>
                  <a:pt x="0" y="58341"/>
                </a:lnTo>
                <a:lnTo>
                  <a:pt x="396" y="61998"/>
                </a:lnTo>
                <a:lnTo>
                  <a:pt x="1169" y="65481"/>
                </a:lnTo>
                <a:lnTo>
                  <a:pt x="1968" y="68962"/>
                </a:lnTo>
                <a:lnTo>
                  <a:pt x="3214" y="71970"/>
                </a:lnTo>
                <a:lnTo>
                  <a:pt x="4913" y="74548"/>
                </a:lnTo>
                <a:lnTo>
                  <a:pt x="6630" y="77127"/>
                </a:lnTo>
                <a:lnTo>
                  <a:pt x="8851" y="79171"/>
                </a:lnTo>
                <a:lnTo>
                  <a:pt x="11609" y="80683"/>
                </a:lnTo>
                <a:lnTo>
                  <a:pt x="10694" y="61276"/>
                </a:lnTo>
                <a:lnTo>
                  <a:pt x="10274" y="58712"/>
                </a:lnTo>
                <a:lnTo>
                  <a:pt x="10072" y="56095"/>
                </a:lnTo>
                <a:lnTo>
                  <a:pt x="10072" y="53427"/>
                </a:lnTo>
                <a:lnTo>
                  <a:pt x="10313" y="48449"/>
                </a:lnTo>
                <a:lnTo>
                  <a:pt x="10148" y="28166"/>
                </a:lnTo>
                <a:lnTo>
                  <a:pt x="7760" y="30161"/>
                </a:lnTo>
                <a:lnTo>
                  <a:pt x="5828" y="32753"/>
                </a:lnTo>
                <a:lnTo>
                  <a:pt x="3898" y="35355"/>
                </a:lnTo>
                <a:lnTo>
                  <a:pt x="2451" y="38480"/>
                </a:lnTo>
                <a:lnTo>
                  <a:pt x="1471" y="42148"/>
                </a:lnTo>
                <a:lnTo>
                  <a:pt x="496" y="45831"/>
                </a:lnTo>
                <a:lnTo>
                  <a:pt x="0" y="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6251399" y="6415095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568" y="38390"/>
                </a:moveTo>
                <a:lnTo>
                  <a:pt x="1699" y="42012"/>
                </a:lnTo>
                <a:lnTo>
                  <a:pt x="2844" y="45619"/>
                </a:lnTo>
                <a:lnTo>
                  <a:pt x="4532" y="48615"/>
                </a:lnTo>
                <a:lnTo>
                  <a:pt x="9014" y="53417"/>
                </a:lnTo>
                <a:lnTo>
                  <a:pt x="11771" y="55220"/>
                </a:lnTo>
                <a:lnTo>
                  <a:pt x="15048" y="56452"/>
                </a:lnTo>
                <a:lnTo>
                  <a:pt x="18324" y="57657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7" y="57341"/>
                </a:lnTo>
                <a:lnTo>
                  <a:pt x="39470" y="56452"/>
                </a:lnTo>
                <a:lnTo>
                  <a:pt x="43585" y="54990"/>
                </a:lnTo>
                <a:lnTo>
                  <a:pt x="46393" y="52171"/>
                </a:lnTo>
                <a:lnTo>
                  <a:pt x="46544" y="49428"/>
                </a:lnTo>
                <a:lnTo>
                  <a:pt x="44474" y="46368"/>
                </a:lnTo>
                <a:lnTo>
                  <a:pt x="41907" y="47397"/>
                </a:lnTo>
                <a:lnTo>
                  <a:pt x="39279" y="48374"/>
                </a:lnTo>
                <a:lnTo>
                  <a:pt x="36130" y="49338"/>
                </a:lnTo>
                <a:lnTo>
                  <a:pt x="32194" y="50177"/>
                </a:lnTo>
                <a:lnTo>
                  <a:pt x="27418" y="50368"/>
                </a:lnTo>
                <a:lnTo>
                  <a:pt x="24217" y="50368"/>
                </a:lnTo>
                <a:lnTo>
                  <a:pt x="21513" y="49924"/>
                </a:lnTo>
                <a:lnTo>
                  <a:pt x="17092" y="48107"/>
                </a:lnTo>
                <a:lnTo>
                  <a:pt x="13917" y="45137"/>
                </a:lnTo>
                <a:lnTo>
                  <a:pt x="11555" y="41414"/>
                </a:lnTo>
                <a:lnTo>
                  <a:pt x="10360" y="36702"/>
                </a:lnTo>
                <a:lnTo>
                  <a:pt x="10083" y="34049"/>
                </a:lnTo>
                <a:lnTo>
                  <a:pt x="10083" y="31114"/>
                </a:lnTo>
                <a:lnTo>
                  <a:pt x="44996" y="31114"/>
                </a:lnTo>
                <a:lnTo>
                  <a:pt x="39002" y="23976"/>
                </a:lnTo>
                <a:lnTo>
                  <a:pt x="10083" y="23976"/>
                </a:lnTo>
                <a:lnTo>
                  <a:pt x="9094" y="5335"/>
                </a:lnTo>
                <a:lnTo>
                  <a:pt x="4648" y="10401"/>
                </a:lnTo>
                <a:lnTo>
                  <a:pt x="2945" y="13486"/>
                </a:lnTo>
                <a:lnTo>
                  <a:pt x="1764" y="17118"/>
                </a:lnTo>
                <a:lnTo>
                  <a:pt x="598" y="20750"/>
                </a:lnTo>
                <a:lnTo>
                  <a:pt x="0" y="24841"/>
                </a:lnTo>
                <a:lnTo>
                  <a:pt x="0" y="34201"/>
                </a:lnTo>
                <a:lnTo>
                  <a:pt x="568" y="38390"/>
                </a:lnTo>
                <a:close/>
              </a:path>
              <a:path w="48780" h="58266">
                <a:moveTo>
                  <a:pt x="48780" y="21640"/>
                </a:moveTo>
                <a:lnTo>
                  <a:pt x="48333" y="18403"/>
                </a:lnTo>
                <a:lnTo>
                  <a:pt x="47444" y="15340"/>
                </a:lnTo>
                <a:lnTo>
                  <a:pt x="46569" y="12305"/>
                </a:lnTo>
                <a:lnTo>
                  <a:pt x="45187" y="9651"/>
                </a:lnTo>
                <a:lnTo>
                  <a:pt x="43304" y="7391"/>
                </a:lnTo>
                <a:lnTo>
                  <a:pt x="39013" y="3341"/>
                </a:lnTo>
                <a:lnTo>
                  <a:pt x="36093" y="2005"/>
                </a:lnTo>
                <a:lnTo>
                  <a:pt x="33159" y="674"/>
                </a:lnTo>
                <a:lnTo>
                  <a:pt x="29613" y="0"/>
                </a:lnTo>
                <a:lnTo>
                  <a:pt x="21564" y="0"/>
                </a:lnTo>
                <a:lnTo>
                  <a:pt x="18046" y="684"/>
                </a:lnTo>
                <a:lnTo>
                  <a:pt x="14907" y="2030"/>
                </a:lnTo>
                <a:lnTo>
                  <a:pt x="11757" y="3392"/>
                </a:lnTo>
                <a:lnTo>
                  <a:pt x="9094" y="5335"/>
                </a:lnTo>
                <a:lnTo>
                  <a:pt x="10083" y="23976"/>
                </a:lnTo>
                <a:lnTo>
                  <a:pt x="10527" y="19749"/>
                </a:lnTo>
                <a:lnTo>
                  <a:pt x="11873" y="15772"/>
                </a:lnTo>
                <a:lnTo>
                  <a:pt x="14043" y="12561"/>
                </a:lnTo>
                <a:lnTo>
                  <a:pt x="16786" y="9867"/>
                </a:lnTo>
                <a:lnTo>
                  <a:pt x="20419" y="8054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5"/>
                </a:lnTo>
                <a:lnTo>
                  <a:pt x="35586" y="11963"/>
                </a:lnTo>
                <a:lnTo>
                  <a:pt x="37984" y="14871"/>
                </a:lnTo>
                <a:lnTo>
                  <a:pt x="39114" y="18886"/>
                </a:lnTo>
                <a:lnTo>
                  <a:pt x="39002" y="23976"/>
                </a:lnTo>
                <a:lnTo>
                  <a:pt x="44996" y="31114"/>
                </a:lnTo>
                <a:lnTo>
                  <a:pt x="48388" y="29488"/>
                </a:lnTo>
                <a:lnTo>
                  <a:pt x="48780" y="26874"/>
                </a:lnTo>
                <a:lnTo>
                  <a:pt x="48780" y="21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6308614" y="6415934"/>
            <a:ext cx="46192" cy="56657"/>
          </a:xfrm>
          <a:custGeom>
            <a:avLst/>
            <a:gdLst/>
            <a:ahLst/>
            <a:cxnLst/>
            <a:rect l="l" t="t" r="r" b="b"/>
            <a:pathLst>
              <a:path w="46192" h="56657">
                <a:moveTo>
                  <a:pt x="42152" y="0"/>
                </a:moveTo>
                <a:lnTo>
                  <a:pt x="38508" y="78"/>
                </a:lnTo>
                <a:lnTo>
                  <a:pt x="35765" y="1526"/>
                </a:lnTo>
                <a:lnTo>
                  <a:pt x="23507" y="21247"/>
                </a:lnTo>
                <a:lnTo>
                  <a:pt x="11429" y="1526"/>
                </a:lnTo>
                <a:lnTo>
                  <a:pt x="10415" y="471"/>
                </a:lnTo>
                <a:lnTo>
                  <a:pt x="7711" y="13"/>
                </a:lnTo>
                <a:lnTo>
                  <a:pt x="4395" y="0"/>
                </a:lnTo>
                <a:lnTo>
                  <a:pt x="1285" y="356"/>
                </a:lnTo>
                <a:lnTo>
                  <a:pt x="888" y="2933"/>
                </a:lnTo>
                <a:lnTo>
                  <a:pt x="16498" y="27853"/>
                </a:lnTo>
                <a:lnTo>
                  <a:pt x="0" y="53722"/>
                </a:lnTo>
                <a:lnTo>
                  <a:pt x="1501" y="56516"/>
                </a:lnTo>
                <a:lnTo>
                  <a:pt x="4295" y="56657"/>
                </a:lnTo>
                <a:lnTo>
                  <a:pt x="6948" y="56581"/>
                </a:lnTo>
                <a:lnTo>
                  <a:pt x="10073" y="55018"/>
                </a:lnTo>
                <a:lnTo>
                  <a:pt x="22734" y="33972"/>
                </a:lnTo>
                <a:lnTo>
                  <a:pt x="35459" y="55018"/>
                </a:lnTo>
                <a:lnTo>
                  <a:pt x="36018" y="55742"/>
                </a:lnTo>
                <a:lnTo>
                  <a:pt x="38610" y="56581"/>
                </a:lnTo>
                <a:lnTo>
                  <a:pt x="41414" y="56657"/>
                </a:lnTo>
                <a:lnTo>
                  <a:pt x="45162" y="56415"/>
                </a:lnTo>
                <a:lnTo>
                  <a:pt x="46192" y="53722"/>
                </a:lnTo>
                <a:lnTo>
                  <a:pt x="29808" y="27547"/>
                </a:lnTo>
                <a:lnTo>
                  <a:pt x="45302" y="2933"/>
                </a:lnTo>
                <a:lnTo>
                  <a:pt x="45060" y="331"/>
                </a:lnTo>
                <a:lnTo>
                  <a:pt x="421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6359622" y="6401728"/>
            <a:ext cx="34646" cy="71514"/>
          </a:xfrm>
          <a:custGeom>
            <a:avLst/>
            <a:gdLst/>
            <a:ahLst/>
            <a:cxnLst/>
            <a:rect l="l" t="t" r="r" b="b"/>
            <a:pathLst>
              <a:path w="34646" h="71514">
                <a:moveTo>
                  <a:pt x="12473" y="36"/>
                </a:moveTo>
                <a:lnTo>
                  <a:pt x="9375" y="1891"/>
                </a:lnTo>
                <a:lnTo>
                  <a:pt x="9375" y="14490"/>
                </a:lnTo>
                <a:lnTo>
                  <a:pt x="1412" y="14565"/>
                </a:lnTo>
                <a:lnTo>
                  <a:pt x="50" y="17183"/>
                </a:lnTo>
                <a:lnTo>
                  <a:pt x="0" y="19963"/>
                </a:lnTo>
                <a:lnTo>
                  <a:pt x="1944" y="22553"/>
                </a:lnTo>
                <a:lnTo>
                  <a:pt x="9375" y="22553"/>
                </a:lnTo>
                <a:lnTo>
                  <a:pt x="9375" y="56614"/>
                </a:lnTo>
                <a:lnTo>
                  <a:pt x="9651" y="59270"/>
                </a:lnTo>
                <a:lnTo>
                  <a:pt x="10224" y="61531"/>
                </a:lnTo>
                <a:lnTo>
                  <a:pt x="11696" y="65657"/>
                </a:lnTo>
                <a:lnTo>
                  <a:pt x="14224" y="68591"/>
                </a:lnTo>
                <a:lnTo>
                  <a:pt x="17795" y="70420"/>
                </a:lnTo>
                <a:lnTo>
                  <a:pt x="22111" y="71514"/>
                </a:lnTo>
                <a:lnTo>
                  <a:pt x="25769" y="71514"/>
                </a:lnTo>
                <a:lnTo>
                  <a:pt x="28475" y="71234"/>
                </a:lnTo>
                <a:lnTo>
                  <a:pt x="31662" y="70495"/>
                </a:lnTo>
                <a:lnTo>
                  <a:pt x="34405" y="67867"/>
                </a:lnTo>
                <a:lnTo>
                  <a:pt x="34646" y="65149"/>
                </a:lnTo>
                <a:lnTo>
                  <a:pt x="34646" y="64441"/>
                </a:lnTo>
                <a:lnTo>
                  <a:pt x="32235" y="61823"/>
                </a:lnTo>
                <a:lnTo>
                  <a:pt x="29631" y="62773"/>
                </a:lnTo>
                <a:lnTo>
                  <a:pt x="26507" y="63220"/>
                </a:lnTo>
                <a:lnTo>
                  <a:pt x="23724" y="63220"/>
                </a:lnTo>
                <a:lnTo>
                  <a:pt x="21784" y="62265"/>
                </a:lnTo>
                <a:lnTo>
                  <a:pt x="19624" y="58546"/>
                </a:lnTo>
                <a:lnTo>
                  <a:pt x="19090" y="55789"/>
                </a:lnTo>
                <a:lnTo>
                  <a:pt x="19090" y="22553"/>
                </a:lnTo>
                <a:lnTo>
                  <a:pt x="33289" y="22553"/>
                </a:lnTo>
                <a:lnTo>
                  <a:pt x="34646" y="19963"/>
                </a:lnTo>
                <a:lnTo>
                  <a:pt x="34596" y="17183"/>
                </a:lnTo>
                <a:lnTo>
                  <a:pt x="32702" y="14490"/>
                </a:lnTo>
                <a:lnTo>
                  <a:pt x="19090" y="14490"/>
                </a:lnTo>
                <a:lnTo>
                  <a:pt x="19090" y="1891"/>
                </a:lnTo>
                <a:lnTo>
                  <a:pt x="17730" y="327"/>
                </a:lnTo>
                <a:lnTo>
                  <a:pt x="15177" y="0"/>
                </a:lnTo>
                <a:lnTo>
                  <a:pt x="12473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6406704" y="6415102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75" y="57024"/>
                </a:moveTo>
                <a:lnTo>
                  <a:pt x="3883" y="57495"/>
                </a:lnTo>
                <a:lnTo>
                  <a:pt x="661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098" y="18633"/>
                </a:lnTo>
                <a:lnTo>
                  <a:pt x="13484" y="15318"/>
                </a:lnTo>
                <a:lnTo>
                  <a:pt x="15721" y="12625"/>
                </a:lnTo>
                <a:lnTo>
                  <a:pt x="18780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3" y="8892"/>
                </a:lnTo>
                <a:lnTo>
                  <a:pt x="30948" y="3977"/>
                </a:lnTo>
                <a:lnTo>
                  <a:pt x="28954" y="939"/>
                </a:lnTo>
                <a:lnTo>
                  <a:pt x="26327" y="255"/>
                </a:lnTo>
                <a:lnTo>
                  <a:pt x="23784" y="0"/>
                </a:lnTo>
                <a:lnTo>
                  <a:pt x="21005" y="140"/>
                </a:lnTo>
                <a:lnTo>
                  <a:pt x="17625" y="1259"/>
                </a:lnTo>
                <a:lnTo>
                  <a:pt x="14147" y="3837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54"/>
                </a:lnTo>
                <a:lnTo>
                  <a:pt x="5994" y="853"/>
                </a:lnTo>
                <a:lnTo>
                  <a:pt x="2778" y="853"/>
                </a:lnTo>
                <a:lnTo>
                  <a:pt x="0" y="2656"/>
                </a:lnTo>
                <a:lnTo>
                  <a:pt x="0" y="55666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6445018" y="6415102"/>
            <a:ext cx="43538" cy="58254"/>
          </a:xfrm>
          <a:custGeom>
            <a:avLst/>
            <a:gdLst/>
            <a:ahLst/>
            <a:cxnLst/>
            <a:rect l="l" t="t" r="r" b="b"/>
            <a:pathLst>
              <a:path w="43538" h="58254">
                <a:moveTo>
                  <a:pt x="37519" y="57430"/>
                </a:moveTo>
                <a:lnTo>
                  <a:pt x="40413" y="57495"/>
                </a:lnTo>
                <a:lnTo>
                  <a:pt x="43538" y="55717"/>
                </a:lnTo>
                <a:lnTo>
                  <a:pt x="43538" y="16664"/>
                </a:lnTo>
                <a:lnTo>
                  <a:pt x="43157" y="13780"/>
                </a:lnTo>
                <a:lnTo>
                  <a:pt x="41658" y="8841"/>
                </a:lnTo>
                <a:lnTo>
                  <a:pt x="38826" y="5093"/>
                </a:lnTo>
                <a:lnTo>
                  <a:pt x="35017" y="2148"/>
                </a:lnTo>
                <a:lnTo>
                  <a:pt x="32335" y="1296"/>
                </a:lnTo>
                <a:lnTo>
                  <a:pt x="29667" y="431"/>
                </a:lnTo>
                <a:lnTo>
                  <a:pt x="26431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1" y="1397"/>
                </a:lnTo>
                <a:lnTo>
                  <a:pt x="9324" y="2541"/>
                </a:lnTo>
                <a:lnTo>
                  <a:pt x="6541" y="3848"/>
                </a:lnTo>
                <a:lnTo>
                  <a:pt x="2923" y="6706"/>
                </a:lnTo>
                <a:lnTo>
                  <a:pt x="2592" y="9591"/>
                </a:lnTo>
                <a:lnTo>
                  <a:pt x="3088" y="12424"/>
                </a:lnTo>
                <a:lnTo>
                  <a:pt x="5716" y="13082"/>
                </a:lnTo>
                <a:lnTo>
                  <a:pt x="8841" y="11318"/>
                </a:lnTo>
                <a:lnTo>
                  <a:pt x="11710" y="9946"/>
                </a:lnTo>
                <a:lnTo>
                  <a:pt x="15278" y="8741"/>
                </a:lnTo>
                <a:lnTo>
                  <a:pt x="19331" y="7901"/>
                </a:lnTo>
                <a:lnTo>
                  <a:pt x="23980" y="7901"/>
                </a:lnTo>
                <a:lnTo>
                  <a:pt x="27381" y="8686"/>
                </a:lnTo>
                <a:lnTo>
                  <a:pt x="30163" y="10007"/>
                </a:lnTo>
                <a:lnTo>
                  <a:pt x="32792" y="13388"/>
                </a:lnTo>
                <a:lnTo>
                  <a:pt x="33646" y="16523"/>
                </a:lnTo>
                <a:lnTo>
                  <a:pt x="33872" y="20372"/>
                </a:lnTo>
                <a:lnTo>
                  <a:pt x="33872" y="24498"/>
                </a:lnTo>
                <a:lnTo>
                  <a:pt x="22442" y="24498"/>
                </a:lnTo>
                <a:lnTo>
                  <a:pt x="18733" y="24869"/>
                </a:lnTo>
                <a:lnTo>
                  <a:pt x="15433" y="25593"/>
                </a:lnTo>
                <a:lnTo>
                  <a:pt x="12132" y="26327"/>
                </a:lnTo>
                <a:lnTo>
                  <a:pt x="9334" y="27406"/>
                </a:lnTo>
                <a:lnTo>
                  <a:pt x="7073" y="28858"/>
                </a:lnTo>
                <a:lnTo>
                  <a:pt x="3037" y="32144"/>
                </a:lnTo>
                <a:lnTo>
                  <a:pt x="612" y="36540"/>
                </a:lnTo>
                <a:lnTo>
                  <a:pt x="0" y="39142"/>
                </a:lnTo>
                <a:lnTo>
                  <a:pt x="0" y="44668"/>
                </a:lnTo>
                <a:lnTo>
                  <a:pt x="431" y="46954"/>
                </a:lnTo>
                <a:lnTo>
                  <a:pt x="2209" y="50954"/>
                </a:lnTo>
                <a:lnTo>
                  <a:pt x="5029" y="54014"/>
                </a:lnTo>
                <a:lnTo>
                  <a:pt x="8549" y="56441"/>
                </a:lnTo>
                <a:lnTo>
                  <a:pt x="13056" y="57887"/>
                </a:lnTo>
                <a:lnTo>
                  <a:pt x="16765" y="50662"/>
                </a:lnTo>
                <a:lnTo>
                  <a:pt x="12574" y="48211"/>
                </a:lnTo>
                <a:lnTo>
                  <a:pt x="9946" y="44403"/>
                </a:lnTo>
                <a:lnTo>
                  <a:pt x="9946" y="41644"/>
                </a:lnTo>
                <a:lnTo>
                  <a:pt x="10264" y="38620"/>
                </a:lnTo>
                <a:lnTo>
                  <a:pt x="12434" y="35078"/>
                </a:lnTo>
                <a:lnTo>
                  <a:pt x="15026" y="33314"/>
                </a:lnTo>
                <a:lnTo>
                  <a:pt x="18619" y="32194"/>
                </a:lnTo>
                <a:lnTo>
                  <a:pt x="22899" y="31511"/>
                </a:lnTo>
                <a:lnTo>
                  <a:pt x="33872" y="31511"/>
                </a:lnTo>
                <a:lnTo>
                  <a:pt x="33872" y="42774"/>
                </a:lnTo>
                <a:lnTo>
                  <a:pt x="31485" y="45443"/>
                </a:lnTo>
                <a:lnTo>
                  <a:pt x="27420" y="56184"/>
                </a:lnTo>
                <a:lnTo>
                  <a:pt x="30265" y="54828"/>
                </a:lnTo>
                <a:lnTo>
                  <a:pt x="32842" y="52898"/>
                </a:lnTo>
                <a:lnTo>
                  <a:pt x="35168" y="50421"/>
                </a:lnTo>
                <a:lnTo>
                  <a:pt x="35168" y="55717"/>
                </a:lnTo>
                <a:lnTo>
                  <a:pt x="37519" y="57430"/>
                </a:lnTo>
                <a:close/>
              </a:path>
              <a:path w="43538" h="58254">
                <a:moveTo>
                  <a:pt x="13056" y="57887"/>
                </a:moveTo>
                <a:lnTo>
                  <a:pt x="15598" y="58254"/>
                </a:lnTo>
                <a:lnTo>
                  <a:pt x="21553" y="58254"/>
                </a:lnTo>
                <a:lnTo>
                  <a:pt x="24577" y="57571"/>
                </a:lnTo>
                <a:lnTo>
                  <a:pt x="27420" y="56184"/>
                </a:lnTo>
                <a:lnTo>
                  <a:pt x="31485" y="45443"/>
                </a:lnTo>
                <a:lnTo>
                  <a:pt x="27014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3056" y="578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6501413" y="6415095"/>
            <a:ext cx="53019" cy="58270"/>
          </a:xfrm>
          <a:custGeom>
            <a:avLst/>
            <a:gdLst/>
            <a:ahLst/>
            <a:cxnLst/>
            <a:rect l="l" t="t" r="r" b="b"/>
            <a:pathLst>
              <a:path w="53019" h="58270">
                <a:moveTo>
                  <a:pt x="532" y="38113"/>
                </a:moveTo>
                <a:lnTo>
                  <a:pt x="1587" y="41655"/>
                </a:lnTo>
                <a:lnTo>
                  <a:pt x="2653" y="45187"/>
                </a:lnTo>
                <a:lnTo>
                  <a:pt x="4254" y="48186"/>
                </a:lnTo>
                <a:lnTo>
                  <a:pt x="8585" y="53150"/>
                </a:lnTo>
                <a:lnTo>
                  <a:pt x="11289" y="55030"/>
                </a:lnTo>
                <a:lnTo>
                  <a:pt x="10882" y="37174"/>
                </a:lnTo>
                <a:lnTo>
                  <a:pt x="10349" y="34621"/>
                </a:lnTo>
                <a:lnTo>
                  <a:pt x="10068" y="31893"/>
                </a:lnTo>
                <a:lnTo>
                  <a:pt x="10068" y="25960"/>
                </a:lnTo>
                <a:lnTo>
                  <a:pt x="10400" y="23166"/>
                </a:lnTo>
                <a:lnTo>
                  <a:pt x="11047" y="20624"/>
                </a:lnTo>
                <a:lnTo>
                  <a:pt x="11706" y="18072"/>
                </a:lnTo>
                <a:lnTo>
                  <a:pt x="12711" y="15862"/>
                </a:lnTo>
                <a:lnTo>
                  <a:pt x="15403" y="12128"/>
                </a:lnTo>
                <a:lnTo>
                  <a:pt x="19202" y="9665"/>
                </a:lnTo>
                <a:lnTo>
                  <a:pt x="23759" y="8129"/>
                </a:lnTo>
                <a:lnTo>
                  <a:pt x="29792" y="8129"/>
                </a:lnTo>
                <a:lnTo>
                  <a:pt x="32410" y="8702"/>
                </a:lnTo>
                <a:lnTo>
                  <a:pt x="36601" y="10937"/>
                </a:lnTo>
                <a:lnTo>
                  <a:pt x="39509" y="14378"/>
                </a:lnTo>
                <a:lnTo>
                  <a:pt x="41615" y="18544"/>
                </a:lnTo>
                <a:lnTo>
                  <a:pt x="42152" y="21095"/>
                </a:lnTo>
                <a:lnTo>
                  <a:pt x="42684" y="23648"/>
                </a:lnTo>
                <a:lnTo>
                  <a:pt x="42951" y="26352"/>
                </a:lnTo>
                <a:lnTo>
                  <a:pt x="42951" y="32285"/>
                </a:lnTo>
                <a:lnTo>
                  <a:pt x="42633" y="35093"/>
                </a:lnTo>
                <a:lnTo>
                  <a:pt x="41997" y="37645"/>
                </a:lnTo>
                <a:lnTo>
                  <a:pt x="41363" y="40198"/>
                </a:lnTo>
                <a:lnTo>
                  <a:pt x="40373" y="42393"/>
                </a:lnTo>
                <a:lnTo>
                  <a:pt x="37680" y="46090"/>
                </a:lnTo>
                <a:lnTo>
                  <a:pt x="33842" y="48539"/>
                </a:lnTo>
                <a:lnTo>
                  <a:pt x="29270" y="50076"/>
                </a:lnTo>
                <a:lnTo>
                  <a:pt x="30401" y="58270"/>
                </a:lnTo>
                <a:lnTo>
                  <a:pt x="34325" y="57532"/>
                </a:lnTo>
                <a:lnTo>
                  <a:pt x="37731" y="56060"/>
                </a:lnTo>
                <a:lnTo>
                  <a:pt x="41122" y="54587"/>
                </a:lnTo>
                <a:lnTo>
                  <a:pt x="43955" y="52528"/>
                </a:lnTo>
                <a:lnTo>
                  <a:pt x="46212" y="49899"/>
                </a:lnTo>
                <a:lnTo>
                  <a:pt x="48473" y="47271"/>
                </a:lnTo>
                <a:lnTo>
                  <a:pt x="50164" y="44147"/>
                </a:lnTo>
                <a:lnTo>
                  <a:pt x="51306" y="40515"/>
                </a:lnTo>
                <a:lnTo>
                  <a:pt x="52450" y="36882"/>
                </a:lnTo>
                <a:lnTo>
                  <a:pt x="53019" y="32894"/>
                </a:lnTo>
                <a:lnTo>
                  <a:pt x="53019" y="24145"/>
                </a:lnTo>
                <a:lnTo>
                  <a:pt x="52476" y="20157"/>
                </a:lnTo>
                <a:lnTo>
                  <a:pt x="51396" y="16614"/>
                </a:lnTo>
                <a:lnTo>
                  <a:pt x="50317" y="13083"/>
                </a:lnTo>
                <a:lnTo>
                  <a:pt x="48704" y="10073"/>
                </a:lnTo>
                <a:lnTo>
                  <a:pt x="44373" y="5134"/>
                </a:lnTo>
                <a:lnTo>
                  <a:pt x="41680" y="3241"/>
                </a:lnTo>
                <a:lnTo>
                  <a:pt x="38440" y="1959"/>
                </a:lnTo>
                <a:lnTo>
                  <a:pt x="35204" y="648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9"/>
                </a:lnTo>
                <a:lnTo>
                  <a:pt x="15187" y="2185"/>
                </a:lnTo>
                <a:lnTo>
                  <a:pt x="11822" y="3633"/>
                </a:lnTo>
                <a:lnTo>
                  <a:pt x="9003" y="5678"/>
                </a:lnTo>
                <a:lnTo>
                  <a:pt x="6742" y="8319"/>
                </a:lnTo>
                <a:lnTo>
                  <a:pt x="4495" y="10948"/>
                </a:lnTo>
                <a:lnTo>
                  <a:pt x="2807" y="14086"/>
                </a:lnTo>
                <a:lnTo>
                  <a:pt x="1677" y="17705"/>
                </a:lnTo>
                <a:lnTo>
                  <a:pt x="557" y="21337"/>
                </a:lnTo>
                <a:lnTo>
                  <a:pt x="0" y="25312"/>
                </a:lnTo>
                <a:lnTo>
                  <a:pt x="0" y="34114"/>
                </a:lnTo>
                <a:lnTo>
                  <a:pt x="532" y="38113"/>
                </a:lnTo>
                <a:close/>
              </a:path>
              <a:path w="53019" h="58270">
                <a:moveTo>
                  <a:pt x="13564" y="43855"/>
                </a:moveTo>
                <a:lnTo>
                  <a:pt x="11414" y="39726"/>
                </a:lnTo>
                <a:lnTo>
                  <a:pt x="10882" y="37174"/>
                </a:lnTo>
                <a:lnTo>
                  <a:pt x="11289" y="55030"/>
                </a:lnTo>
                <a:lnTo>
                  <a:pt x="14528" y="56325"/>
                </a:lnTo>
                <a:lnTo>
                  <a:pt x="17766" y="57607"/>
                </a:lnTo>
                <a:lnTo>
                  <a:pt x="21553" y="58270"/>
                </a:lnTo>
                <a:lnTo>
                  <a:pt x="30401" y="58270"/>
                </a:lnTo>
                <a:lnTo>
                  <a:pt x="29270" y="50076"/>
                </a:lnTo>
                <a:lnTo>
                  <a:pt x="23291" y="50076"/>
                </a:lnTo>
                <a:lnTo>
                  <a:pt x="20674" y="49518"/>
                </a:lnTo>
                <a:lnTo>
                  <a:pt x="16469" y="47283"/>
                </a:lnTo>
                <a:lnTo>
                  <a:pt x="13564" y="43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6568627" y="6415102"/>
            <a:ext cx="30949" cy="57495"/>
          </a:xfrm>
          <a:custGeom>
            <a:avLst/>
            <a:gdLst/>
            <a:ahLst/>
            <a:cxnLst/>
            <a:rect l="l" t="t" r="r" b="b"/>
            <a:pathLst>
              <a:path w="30949" h="57495">
                <a:moveTo>
                  <a:pt x="1347" y="57189"/>
                </a:moveTo>
                <a:lnTo>
                  <a:pt x="3888" y="57495"/>
                </a:lnTo>
                <a:lnTo>
                  <a:pt x="661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099" y="18633"/>
                </a:lnTo>
                <a:lnTo>
                  <a:pt x="13489" y="15318"/>
                </a:lnTo>
                <a:lnTo>
                  <a:pt x="15721" y="12625"/>
                </a:lnTo>
                <a:lnTo>
                  <a:pt x="18785" y="10162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8" y="8892"/>
                </a:lnTo>
                <a:lnTo>
                  <a:pt x="30949" y="3977"/>
                </a:lnTo>
                <a:lnTo>
                  <a:pt x="29919" y="1336"/>
                </a:lnTo>
                <a:lnTo>
                  <a:pt x="27025" y="406"/>
                </a:lnTo>
                <a:lnTo>
                  <a:pt x="23789" y="0"/>
                </a:lnTo>
                <a:lnTo>
                  <a:pt x="21007" y="140"/>
                </a:lnTo>
                <a:lnTo>
                  <a:pt x="17630" y="1259"/>
                </a:lnTo>
                <a:lnTo>
                  <a:pt x="14149" y="3837"/>
                </a:lnTo>
                <a:lnTo>
                  <a:pt x="11596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54"/>
                </a:lnTo>
                <a:lnTo>
                  <a:pt x="5994" y="853"/>
                </a:lnTo>
                <a:lnTo>
                  <a:pt x="2783" y="853"/>
                </a:lnTo>
                <a:lnTo>
                  <a:pt x="0" y="2656"/>
                </a:lnTo>
                <a:lnTo>
                  <a:pt x="0" y="55666"/>
                </a:lnTo>
                <a:lnTo>
                  <a:pt x="1347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6607183" y="6390413"/>
            <a:ext cx="48784" cy="82955"/>
          </a:xfrm>
          <a:custGeom>
            <a:avLst/>
            <a:gdLst/>
            <a:ahLst/>
            <a:cxnLst/>
            <a:rect l="l" t="t" r="r" b="b"/>
            <a:pathLst>
              <a:path w="48784" h="82955">
                <a:moveTo>
                  <a:pt x="40107" y="73342"/>
                </a:moveTo>
                <a:lnTo>
                  <a:pt x="40107" y="80363"/>
                </a:lnTo>
                <a:lnTo>
                  <a:pt x="40339" y="81177"/>
                </a:lnTo>
                <a:lnTo>
                  <a:pt x="43017" y="82141"/>
                </a:lnTo>
                <a:lnTo>
                  <a:pt x="45986" y="82141"/>
                </a:lnTo>
                <a:lnTo>
                  <a:pt x="48784" y="80363"/>
                </a:lnTo>
                <a:lnTo>
                  <a:pt x="48784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103" y="50"/>
                </a:lnTo>
                <a:lnTo>
                  <a:pt x="38991" y="1889"/>
                </a:lnTo>
                <a:lnTo>
                  <a:pt x="38991" y="32702"/>
                </a:lnTo>
                <a:lnTo>
                  <a:pt x="36475" y="30071"/>
                </a:lnTo>
                <a:lnTo>
                  <a:pt x="33938" y="28065"/>
                </a:lnTo>
                <a:lnTo>
                  <a:pt x="31356" y="26719"/>
                </a:lnTo>
                <a:lnTo>
                  <a:pt x="28793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73"/>
                </a:lnTo>
                <a:lnTo>
                  <a:pt x="12981" y="26784"/>
                </a:lnTo>
                <a:lnTo>
                  <a:pt x="10134" y="28166"/>
                </a:lnTo>
                <a:lnTo>
                  <a:pt x="7748" y="30161"/>
                </a:lnTo>
                <a:lnTo>
                  <a:pt x="5833" y="32753"/>
                </a:lnTo>
                <a:lnTo>
                  <a:pt x="3898" y="35355"/>
                </a:lnTo>
                <a:lnTo>
                  <a:pt x="2440" y="38480"/>
                </a:lnTo>
                <a:lnTo>
                  <a:pt x="1461" y="42148"/>
                </a:lnTo>
                <a:lnTo>
                  <a:pt x="482" y="45831"/>
                </a:lnTo>
                <a:lnTo>
                  <a:pt x="0" y="49936"/>
                </a:lnTo>
                <a:lnTo>
                  <a:pt x="0" y="58341"/>
                </a:lnTo>
                <a:lnTo>
                  <a:pt x="382" y="61998"/>
                </a:lnTo>
                <a:lnTo>
                  <a:pt x="1170" y="65481"/>
                </a:lnTo>
                <a:lnTo>
                  <a:pt x="1958" y="68962"/>
                </a:lnTo>
                <a:lnTo>
                  <a:pt x="3215" y="71970"/>
                </a:lnTo>
                <a:lnTo>
                  <a:pt x="4903" y="74548"/>
                </a:lnTo>
                <a:lnTo>
                  <a:pt x="6616" y="77127"/>
                </a:lnTo>
                <a:lnTo>
                  <a:pt x="8853" y="79171"/>
                </a:lnTo>
                <a:lnTo>
                  <a:pt x="10073" y="53427"/>
                </a:lnTo>
                <a:lnTo>
                  <a:pt x="10314" y="48449"/>
                </a:lnTo>
                <a:lnTo>
                  <a:pt x="11294" y="43571"/>
                </a:lnTo>
                <a:lnTo>
                  <a:pt x="13158" y="39470"/>
                </a:lnTo>
                <a:lnTo>
                  <a:pt x="15634" y="35989"/>
                </a:lnTo>
                <a:lnTo>
                  <a:pt x="19102" y="33642"/>
                </a:lnTo>
                <a:lnTo>
                  <a:pt x="23674" y="33055"/>
                </a:lnTo>
                <a:lnTo>
                  <a:pt x="26342" y="33055"/>
                </a:lnTo>
                <a:lnTo>
                  <a:pt x="28909" y="33893"/>
                </a:lnTo>
                <a:lnTo>
                  <a:pt x="31356" y="35610"/>
                </a:lnTo>
                <a:lnTo>
                  <a:pt x="36360" y="39801"/>
                </a:lnTo>
                <a:lnTo>
                  <a:pt x="38991" y="43063"/>
                </a:lnTo>
                <a:lnTo>
                  <a:pt x="38991" y="64274"/>
                </a:lnTo>
                <a:lnTo>
                  <a:pt x="36008" y="67816"/>
                </a:lnTo>
                <a:lnTo>
                  <a:pt x="33265" y="70444"/>
                </a:lnTo>
                <a:lnTo>
                  <a:pt x="29427" y="73163"/>
                </a:lnTo>
                <a:lnTo>
                  <a:pt x="25808" y="74472"/>
                </a:lnTo>
                <a:lnTo>
                  <a:pt x="23267" y="74635"/>
                </a:lnTo>
                <a:lnTo>
                  <a:pt x="20714" y="74635"/>
                </a:lnTo>
                <a:lnTo>
                  <a:pt x="18594" y="74040"/>
                </a:lnTo>
                <a:lnTo>
                  <a:pt x="15217" y="71650"/>
                </a:lnTo>
                <a:lnTo>
                  <a:pt x="12826" y="68071"/>
                </a:lnTo>
                <a:lnTo>
                  <a:pt x="11102" y="63827"/>
                </a:lnTo>
                <a:lnTo>
                  <a:pt x="11596" y="80683"/>
                </a:lnTo>
                <a:lnTo>
                  <a:pt x="14353" y="82191"/>
                </a:lnTo>
                <a:lnTo>
                  <a:pt x="17665" y="82955"/>
                </a:lnTo>
                <a:lnTo>
                  <a:pt x="25121" y="82955"/>
                </a:lnTo>
                <a:lnTo>
                  <a:pt x="28411" y="82105"/>
                </a:lnTo>
                <a:lnTo>
                  <a:pt x="31421" y="80402"/>
                </a:lnTo>
                <a:lnTo>
                  <a:pt x="34430" y="78724"/>
                </a:lnTo>
                <a:lnTo>
                  <a:pt x="37315" y="76363"/>
                </a:lnTo>
                <a:lnTo>
                  <a:pt x="40107" y="73342"/>
                </a:lnTo>
                <a:close/>
              </a:path>
              <a:path w="48784" h="82955">
                <a:moveTo>
                  <a:pt x="10681" y="61276"/>
                </a:moveTo>
                <a:lnTo>
                  <a:pt x="10274" y="58712"/>
                </a:lnTo>
                <a:lnTo>
                  <a:pt x="10073" y="56095"/>
                </a:lnTo>
                <a:lnTo>
                  <a:pt x="10073" y="53427"/>
                </a:lnTo>
                <a:lnTo>
                  <a:pt x="8853" y="79171"/>
                </a:lnTo>
                <a:lnTo>
                  <a:pt x="11596" y="80683"/>
                </a:lnTo>
                <a:lnTo>
                  <a:pt x="11102" y="63827"/>
                </a:lnTo>
                <a:lnTo>
                  <a:pt x="10681" y="61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6672225" y="6394063"/>
            <a:ext cx="12012" cy="78538"/>
          </a:xfrm>
          <a:custGeom>
            <a:avLst/>
            <a:gdLst/>
            <a:ahLst/>
            <a:cxnLst/>
            <a:rect l="l" t="t" r="r" b="b"/>
            <a:pathLst>
              <a:path w="12012" h="78538">
                <a:moveTo>
                  <a:pt x="0" y="5894"/>
                </a:moveTo>
                <a:lnTo>
                  <a:pt x="417" y="9665"/>
                </a:lnTo>
                <a:lnTo>
                  <a:pt x="3667" y="11671"/>
                </a:lnTo>
                <a:lnTo>
                  <a:pt x="8265" y="11671"/>
                </a:lnTo>
                <a:lnTo>
                  <a:pt x="11581" y="9616"/>
                </a:lnTo>
                <a:lnTo>
                  <a:pt x="12012" y="5778"/>
                </a:lnTo>
                <a:lnTo>
                  <a:pt x="11595" y="2020"/>
                </a:lnTo>
                <a:lnTo>
                  <a:pt x="8345" y="0"/>
                </a:lnTo>
                <a:lnTo>
                  <a:pt x="3757" y="0"/>
                </a:lnTo>
                <a:lnTo>
                  <a:pt x="431" y="2070"/>
                </a:lnTo>
                <a:lnTo>
                  <a:pt x="0" y="5894"/>
                </a:lnTo>
                <a:close/>
              </a:path>
              <a:path w="12012" h="78538">
                <a:moveTo>
                  <a:pt x="1165" y="23688"/>
                </a:moveTo>
                <a:lnTo>
                  <a:pt x="1165" y="76709"/>
                </a:lnTo>
                <a:lnTo>
                  <a:pt x="2160" y="78055"/>
                </a:lnTo>
                <a:lnTo>
                  <a:pt x="5064" y="78538"/>
                </a:lnTo>
                <a:lnTo>
                  <a:pt x="7797" y="78498"/>
                </a:lnTo>
                <a:lnTo>
                  <a:pt x="10896" y="76709"/>
                </a:lnTo>
                <a:lnTo>
                  <a:pt x="10896" y="23688"/>
                </a:lnTo>
                <a:lnTo>
                  <a:pt x="9550" y="22176"/>
                </a:lnTo>
                <a:lnTo>
                  <a:pt x="6983" y="21870"/>
                </a:lnTo>
                <a:lnTo>
                  <a:pt x="4279" y="21910"/>
                </a:lnTo>
                <a:lnTo>
                  <a:pt x="1165" y="23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6700701" y="6415095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32" y="24627"/>
                </a:moveTo>
                <a:lnTo>
                  <a:pt x="35932" y="55678"/>
                </a:lnTo>
                <a:lnTo>
                  <a:pt x="36932" y="57024"/>
                </a:lnTo>
                <a:lnTo>
                  <a:pt x="39841" y="57506"/>
                </a:lnTo>
                <a:lnTo>
                  <a:pt x="42558" y="57467"/>
                </a:lnTo>
                <a:lnTo>
                  <a:pt x="45659" y="55678"/>
                </a:lnTo>
                <a:lnTo>
                  <a:pt x="45659" y="19559"/>
                </a:lnTo>
                <a:lnTo>
                  <a:pt x="45341" y="16333"/>
                </a:lnTo>
                <a:lnTo>
                  <a:pt x="44693" y="13641"/>
                </a:lnTo>
                <a:lnTo>
                  <a:pt x="44032" y="10962"/>
                </a:lnTo>
                <a:lnTo>
                  <a:pt x="41479" y="6606"/>
                </a:lnTo>
                <a:lnTo>
                  <a:pt x="38026" y="2999"/>
                </a:lnTo>
                <a:lnTo>
                  <a:pt x="33199" y="598"/>
                </a:lnTo>
                <a:lnTo>
                  <a:pt x="30229" y="0"/>
                </a:lnTo>
                <a:lnTo>
                  <a:pt x="23674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4" y="3888"/>
                </a:lnTo>
                <a:lnTo>
                  <a:pt x="11761" y="6325"/>
                </a:lnTo>
                <a:lnTo>
                  <a:pt x="8790" y="9665"/>
                </a:lnTo>
                <a:lnTo>
                  <a:pt x="8790" y="2656"/>
                </a:lnTo>
                <a:lnTo>
                  <a:pt x="8575" y="1869"/>
                </a:lnTo>
                <a:lnTo>
                  <a:pt x="5998" y="864"/>
                </a:lnTo>
                <a:lnTo>
                  <a:pt x="2797" y="864"/>
                </a:lnTo>
                <a:lnTo>
                  <a:pt x="0" y="2656"/>
                </a:lnTo>
                <a:lnTo>
                  <a:pt x="0" y="55678"/>
                </a:lnTo>
                <a:lnTo>
                  <a:pt x="1346" y="57190"/>
                </a:lnTo>
                <a:lnTo>
                  <a:pt x="3887" y="57506"/>
                </a:lnTo>
                <a:lnTo>
                  <a:pt x="6616" y="57467"/>
                </a:lnTo>
                <a:lnTo>
                  <a:pt x="9730" y="55678"/>
                </a:lnTo>
                <a:lnTo>
                  <a:pt x="9730" y="18619"/>
                </a:lnTo>
                <a:lnTo>
                  <a:pt x="12399" y="15279"/>
                </a:lnTo>
                <a:lnTo>
                  <a:pt x="14950" y="12752"/>
                </a:lnTo>
                <a:lnTo>
                  <a:pt x="17373" y="11013"/>
                </a:lnTo>
                <a:lnTo>
                  <a:pt x="22251" y="8421"/>
                </a:lnTo>
                <a:lnTo>
                  <a:pt x="26572" y="8421"/>
                </a:lnTo>
                <a:lnTo>
                  <a:pt x="29657" y="9490"/>
                </a:lnTo>
                <a:lnTo>
                  <a:pt x="32259" y="11214"/>
                </a:lnTo>
                <a:lnTo>
                  <a:pt x="34077" y="13882"/>
                </a:lnTo>
                <a:lnTo>
                  <a:pt x="35233" y="17324"/>
                </a:lnTo>
                <a:lnTo>
                  <a:pt x="35932" y="21603"/>
                </a:lnTo>
                <a:lnTo>
                  <a:pt x="35932" y="24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759978" y="6415102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1322" y="48945"/>
                </a:moveTo>
                <a:lnTo>
                  <a:pt x="3441" y="52642"/>
                </a:lnTo>
                <a:lnTo>
                  <a:pt x="6616" y="55401"/>
                </a:lnTo>
                <a:lnTo>
                  <a:pt x="10807" y="57175"/>
                </a:lnTo>
                <a:lnTo>
                  <a:pt x="15595" y="58254"/>
                </a:lnTo>
                <a:lnTo>
                  <a:pt x="21549" y="58254"/>
                </a:lnTo>
                <a:lnTo>
                  <a:pt x="24574" y="57571"/>
                </a:lnTo>
                <a:lnTo>
                  <a:pt x="27418" y="56184"/>
                </a:lnTo>
                <a:lnTo>
                  <a:pt x="31482" y="45443"/>
                </a:lnTo>
                <a:lnTo>
                  <a:pt x="27011" y="48704"/>
                </a:lnTo>
                <a:lnTo>
                  <a:pt x="22463" y="50662"/>
                </a:lnTo>
                <a:lnTo>
                  <a:pt x="16761" y="50662"/>
                </a:lnTo>
                <a:lnTo>
                  <a:pt x="12571" y="48211"/>
                </a:lnTo>
                <a:lnTo>
                  <a:pt x="9954" y="44403"/>
                </a:lnTo>
                <a:lnTo>
                  <a:pt x="9335" y="27406"/>
                </a:lnTo>
                <a:lnTo>
                  <a:pt x="7073" y="28858"/>
                </a:lnTo>
                <a:lnTo>
                  <a:pt x="3035" y="32144"/>
                </a:lnTo>
                <a:lnTo>
                  <a:pt x="608" y="36540"/>
                </a:lnTo>
                <a:lnTo>
                  <a:pt x="0" y="39142"/>
                </a:lnTo>
                <a:lnTo>
                  <a:pt x="0" y="44668"/>
                </a:lnTo>
                <a:lnTo>
                  <a:pt x="1322" y="48945"/>
                </a:lnTo>
                <a:close/>
              </a:path>
              <a:path w="43535" h="58254">
                <a:moveTo>
                  <a:pt x="37515" y="57430"/>
                </a:moveTo>
                <a:lnTo>
                  <a:pt x="40410" y="57495"/>
                </a:lnTo>
                <a:lnTo>
                  <a:pt x="43535" y="55717"/>
                </a:lnTo>
                <a:lnTo>
                  <a:pt x="43535" y="16664"/>
                </a:lnTo>
                <a:lnTo>
                  <a:pt x="43153" y="13780"/>
                </a:lnTo>
                <a:lnTo>
                  <a:pt x="41666" y="8841"/>
                </a:lnTo>
                <a:lnTo>
                  <a:pt x="38822" y="5093"/>
                </a:lnTo>
                <a:lnTo>
                  <a:pt x="35013" y="2148"/>
                </a:lnTo>
                <a:lnTo>
                  <a:pt x="32346" y="1296"/>
                </a:lnTo>
                <a:lnTo>
                  <a:pt x="29668" y="431"/>
                </a:lnTo>
                <a:lnTo>
                  <a:pt x="26427" y="0"/>
                </a:lnTo>
                <a:lnTo>
                  <a:pt x="20574" y="0"/>
                </a:lnTo>
                <a:lnTo>
                  <a:pt x="16560" y="547"/>
                </a:lnTo>
                <a:lnTo>
                  <a:pt x="12697" y="1397"/>
                </a:lnTo>
                <a:lnTo>
                  <a:pt x="9320" y="2541"/>
                </a:lnTo>
                <a:lnTo>
                  <a:pt x="6537" y="3848"/>
                </a:lnTo>
                <a:lnTo>
                  <a:pt x="2934" y="6706"/>
                </a:lnTo>
                <a:lnTo>
                  <a:pt x="2588" y="9591"/>
                </a:lnTo>
                <a:lnTo>
                  <a:pt x="3086" y="12424"/>
                </a:lnTo>
                <a:lnTo>
                  <a:pt x="5713" y="13082"/>
                </a:lnTo>
                <a:lnTo>
                  <a:pt x="8837" y="11318"/>
                </a:lnTo>
                <a:lnTo>
                  <a:pt x="11708" y="9946"/>
                </a:lnTo>
                <a:lnTo>
                  <a:pt x="15279" y="8741"/>
                </a:lnTo>
                <a:lnTo>
                  <a:pt x="19328" y="7901"/>
                </a:lnTo>
                <a:lnTo>
                  <a:pt x="23976" y="7901"/>
                </a:lnTo>
                <a:lnTo>
                  <a:pt x="27392" y="8686"/>
                </a:lnTo>
                <a:lnTo>
                  <a:pt x="30175" y="10007"/>
                </a:lnTo>
                <a:lnTo>
                  <a:pt x="32788" y="13388"/>
                </a:lnTo>
                <a:lnTo>
                  <a:pt x="33653" y="16523"/>
                </a:lnTo>
                <a:lnTo>
                  <a:pt x="33869" y="20372"/>
                </a:lnTo>
                <a:lnTo>
                  <a:pt x="33869" y="24498"/>
                </a:lnTo>
                <a:lnTo>
                  <a:pt x="22453" y="24498"/>
                </a:lnTo>
                <a:lnTo>
                  <a:pt x="18731" y="24869"/>
                </a:lnTo>
                <a:lnTo>
                  <a:pt x="15430" y="25593"/>
                </a:lnTo>
                <a:lnTo>
                  <a:pt x="12128" y="26327"/>
                </a:lnTo>
                <a:lnTo>
                  <a:pt x="9335" y="27406"/>
                </a:lnTo>
                <a:lnTo>
                  <a:pt x="9954" y="44403"/>
                </a:lnTo>
                <a:lnTo>
                  <a:pt x="9954" y="41644"/>
                </a:lnTo>
                <a:lnTo>
                  <a:pt x="10260" y="38620"/>
                </a:lnTo>
                <a:lnTo>
                  <a:pt x="12430" y="35078"/>
                </a:lnTo>
                <a:lnTo>
                  <a:pt x="15022" y="33314"/>
                </a:lnTo>
                <a:lnTo>
                  <a:pt x="18615" y="32194"/>
                </a:lnTo>
                <a:lnTo>
                  <a:pt x="22896" y="31511"/>
                </a:lnTo>
                <a:lnTo>
                  <a:pt x="33869" y="31511"/>
                </a:lnTo>
                <a:lnTo>
                  <a:pt x="33869" y="42774"/>
                </a:lnTo>
                <a:lnTo>
                  <a:pt x="31482" y="45443"/>
                </a:lnTo>
                <a:lnTo>
                  <a:pt x="27418" y="56184"/>
                </a:lnTo>
                <a:lnTo>
                  <a:pt x="30276" y="54828"/>
                </a:lnTo>
                <a:lnTo>
                  <a:pt x="32853" y="52898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821363" y="6415102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63" y="57024"/>
                </a:moveTo>
                <a:lnTo>
                  <a:pt x="3873" y="57495"/>
                </a:lnTo>
                <a:lnTo>
                  <a:pt x="6605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088" y="18633"/>
                </a:lnTo>
                <a:lnTo>
                  <a:pt x="13488" y="15318"/>
                </a:lnTo>
                <a:lnTo>
                  <a:pt x="15709" y="12625"/>
                </a:lnTo>
                <a:lnTo>
                  <a:pt x="18784" y="10162"/>
                </a:lnTo>
                <a:lnTo>
                  <a:pt x="21643" y="9183"/>
                </a:lnTo>
                <a:lnTo>
                  <a:pt x="24904" y="9424"/>
                </a:lnTo>
                <a:lnTo>
                  <a:pt x="27903" y="10274"/>
                </a:lnTo>
                <a:lnTo>
                  <a:pt x="30873" y="8892"/>
                </a:lnTo>
                <a:lnTo>
                  <a:pt x="30948" y="3977"/>
                </a:lnTo>
                <a:lnTo>
                  <a:pt x="28943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4" y="140"/>
                </a:lnTo>
                <a:lnTo>
                  <a:pt x="17628" y="1259"/>
                </a:lnTo>
                <a:lnTo>
                  <a:pt x="14147" y="3837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54"/>
                </a:lnTo>
                <a:lnTo>
                  <a:pt x="5982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963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857056" y="6415923"/>
            <a:ext cx="50026" cy="77764"/>
          </a:xfrm>
          <a:custGeom>
            <a:avLst/>
            <a:gdLst/>
            <a:ahLst/>
            <a:cxnLst/>
            <a:rect l="l" t="t" r="r" b="b"/>
            <a:pathLst>
              <a:path w="50026" h="77764">
                <a:moveTo>
                  <a:pt x="306" y="3773"/>
                </a:moveTo>
                <a:lnTo>
                  <a:pt x="19217" y="54432"/>
                </a:lnTo>
                <a:lnTo>
                  <a:pt x="20866" y="56311"/>
                </a:lnTo>
                <a:lnTo>
                  <a:pt x="13564" y="74754"/>
                </a:lnTo>
                <a:lnTo>
                  <a:pt x="14645" y="77523"/>
                </a:lnTo>
                <a:lnTo>
                  <a:pt x="17740" y="77764"/>
                </a:lnTo>
                <a:lnTo>
                  <a:pt x="21172" y="77598"/>
                </a:lnTo>
                <a:lnTo>
                  <a:pt x="23925" y="75820"/>
                </a:lnTo>
                <a:lnTo>
                  <a:pt x="30999" y="56311"/>
                </a:lnTo>
                <a:lnTo>
                  <a:pt x="50026" y="3596"/>
                </a:lnTo>
                <a:lnTo>
                  <a:pt x="49543" y="433"/>
                </a:lnTo>
                <a:lnTo>
                  <a:pt x="46699" y="0"/>
                </a:lnTo>
                <a:lnTo>
                  <a:pt x="43394" y="50"/>
                </a:lnTo>
                <a:lnTo>
                  <a:pt x="40360" y="2070"/>
                </a:lnTo>
                <a:lnTo>
                  <a:pt x="25754" y="44830"/>
                </a:lnTo>
                <a:lnTo>
                  <a:pt x="25577" y="44830"/>
                </a:lnTo>
                <a:lnTo>
                  <a:pt x="10440" y="2301"/>
                </a:lnTo>
                <a:lnTo>
                  <a:pt x="8622" y="256"/>
                </a:lnTo>
                <a:lnTo>
                  <a:pt x="5843" y="0"/>
                </a:lnTo>
                <a:lnTo>
                  <a:pt x="2542" y="50"/>
                </a:lnTo>
                <a:lnTo>
                  <a:pt x="0" y="990"/>
                </a:lnTo>
                <a:lnTo>
                  <a:pt x="306" y="3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4605660" y="6525028"/>
            <a:ext cx="48783" cy="82958"/>
          </a:xfrm>
          <a:custGeom>
            <a:avLst/>
            <a:gdLst/>
            <a:ahLst/>
            <a:cxnLst/>
            <a:rect l="l" t="t" r="r" b="b"/>
            <a:pathLst>
              <a:path w="48783" h="82958">
                <a:moveTo>
                  <a:pt x="40121" y="73357"/>
                </a:moveTo>
                <a:lnTo>
                  <a:pt x="40121" y="80366"/>
                </a:lnTo>
                <a:lnTo>
                  <a:pt x="40349" y="81191"/>
                </a:lnTo>
                <a:lnTo>
                  <a:pt x="43016" y="82144"/>
                </a:lnTo>
                <a:lnTo>
                  <a:pt x="45990" y="82144"/>
                </a:lnTo>
                <a:lnTo>
                  <a:pt x="48783" y="80366"/>
                </a:lnTo>
                <a:lnTo>
                  <a:pt x="48783" y="1893"/>
                </a:lnTo>
                <a:lnTo>
                  <a:pt x="47362" y="367"/>
                </a:lnTo>
                <a:lnTo>
                  <a:pt x="44805" y="0"/>
                </a:lnTo>
                <a:lnTo>
                  <a:pt x="42115" y="50"/>
                </a:lnTo>
                <a:lnTo>
                  <a:pt x="39001" y="1893"/>
                </a:lnTo>
                <a:lnTo>
                  <a:pt x="39001" y="32702"/>
                </a:lnTo>
                <a:lnTo>
                  <a:pt x="36489" y="30074"/>
                </a:lnTo>
                <a:lnTo>
                  <a:pt x="33948" y="28079"/>
                </a:lnTo>
                <a:lnTo>
                  <a:pt x="31370" y="26723"/>
                </a:lnTo>
                <a:lnTo>
                  <a:pt x="28792" y="25361"/>
                </a:lnTo>
                <a:lnTo>
                  <a:pt x="25960" y="24688"/>
                </a:lnTo>
                <a:lnTo>
                  <a:pt x="19126" y="24688"/>
                </a:lnTo>
                <a:lnTo>
                  <a:pt x="15839" y="25387"/>
                </a:lnTo>
                <a:lnTo>
                  <a:pt x="12992" y="26784"/>
                </a:lnTo>
                <a:lnTo>
                  <a:pt x="10148" y="28169"/>
                </a:lnTo>
                <a:lnTo>
                  <a:pt x="10313" y="48453"/>
                </a:lnTo>
                <a:lnTo>
                  <a:pt x="11292" y="43585"/>
                </a:lnTo>
                <a:lnTo>
                  <a:pt x="13172" y="39484"/>
                </a:lnTo>
                <a:lnTo>
                  <a:pt x="15648" y="35993"/>
                </a:lnTo>
                <a:lnTo>
                  <a:pt x="19116" y="33642"/>
                </a:lnTo>
                <a:lnTo>
                  <a:pt x="23688" y="33059"/>
                </a:lnTo>
                <a:lnTo>
                  <a:pt x="26355" y="33059"/>
                </a:lnTo>
                <a:lnTo>
                  <a:pt x="28919" y="33908"/>
                </a:lnTo>
                <a:lnTo>
                  <a:pt x="33832" y="37325"/>
                </a:lnTo>
                <a:lnTo>
                  <a:pt x="36374" y="39815"/>
                </a:lnTo>
                <a:lnTo>
                  <a:pt x="39001" y="43066"/>
                </a:lnTo>
                <a:lnTo>
                  <a:pt x="39001" y="64274"/>
                </a:lnTo>
                <a:lnTo>
                  <a:pt x="36018" y="67816"/>
                </a:lnTo>
                <a:lnTo>
                  <a:pt x="33263" y="70448"/>
                </a:lnTo>
                <a:lnTo>
                  <a:pt x="29441" y="73177"/>
                </a:lnTo>
                <a:lnTo>
                  <a:pt x="25819" y="74472"/>
                </a:lnTo>
                <a:lnTo>
                  <a:pt x="23266" y="74639"/>
                </a:lnTo>
                <a:lnTo>
                  <a:pt x="18608" y="74040"/>
                </a:lnTo>
                <a:lnTo>
                  <a:pt x="15217" y="71654"/>
                </a:lnTo>
                <a:lnTo>
                  <a:pt x="12840" y="68083"/>
                </a:lnTo>
                <a:lnTo>
                  <a:pt x="11112" y="63831"/>
                </a:lnTo>
                <a:lnTo>
                  <a:pt x="10695" y="61278"/>
                </a:lnTo>
                <a:lnTo>
                  <a:pt x="11610" y="80683"/>
                </a:lnTo>
                <a:lnTo>
                  <a:pt x="14363" y="82195"/>
                </a:lnTo>
                <a:lnTo>
                  <a:pt x="17668" y="82958"/>
                </a:lnTo>
                <a:lnTo>
                  <a:pt x="25134" y="82958"/>
                </a:lnTo>
                <a:lnTo>
                  <a:pt x="28425" y="82105"/>
                </a:lnTo>
                <a:lnTo>
                  <a:pt x="31421" y="80416"/>
                </a:lnTo>
                <a:lnTo>
                  <a:pt x="34444" y="78738"/>
                </a:lnTo>
                <a:lnTo>
                  <a:pt x="37327" y="76377"/>
                </a:lnTo>
                <a:lnTo>
                  <a:pt x="40121" y="73357"/>
                </a:lnTo>
                <a:close/>
              </a:path>
              <a:path w="48783" h="82958">
                <a:moveTo>
                  <a:pt x="0" y="49950"/>
                </a:moveTo>
                <a:lnTo>
                  <a:pt x="0" y="58345"/>
                </a:lnTo>
                <a:lnTo>
                  <a:pt x="396" y="62014"/>
                </a:lnTo>
                <a:lnTo>
                  <a:pt x="1169" y="65495"/>
                </a:lnTo>
                <a:lnTo>
                  <a:pt x="1968" y="68962"/>
                </a:lnTo>
                <a:lnTo>
                  <a:pt x="3214" y="71986"/>
                </a:lnTo>
                <a:lnTo>
                  <a:pt x="4917" y="74548"/>
                </a:lnTo>
                <a:lnTo>
                  <a:pt x="6630" y="77141"/>
                </a:lnTo>
                <a:lnTo>
                  <a:pt x="8851" y="79171"/>
                </a:lnTo>
                <a:lnTo>
                  <a:pt x="11610" y="80683"/>
                </a:lnTo>
                <a:lnTo>
                  <a:pt x="10695" y="61278"/>
                </a:lnTo>
                <a:lnTo>
                  <a:pt x="10274" y="58712"/>
                </a:lnTo>
                <a:lnTo>
                  <a:pt x="10072" y="56109"/>
                </a:lnTo>
                <a:lnTo>
                  <a:pt x="10072" y="53427"/>
                </a:lnTo>
                <a:lnTo>
                  <a:pt x="10313" y="48453"/>
                </a:lnTo>
                <a:lnTo>
                  <a:pt x="10148" y="28169"/>
                </a:lnTo>
                <a:lnTo>
                  <a:pt x="7760" y="30165"/>
                </a:lnTo>
                <a:lnTo>
                  <a:pt x="5831" y="32753"/>
                </a:lnTo>
                <a:lnTo>
                  <a:pt x="3898" y="35355"/>
                </a:lnTo>
                <a:lnTo>
                  <a:pt x="2451" y="38494"/>
                </a:lnTo>
                <a:lnTo>
                  <a:pt x="1475" y="42162"/>
                </a:lnTo>
                <a:lnTo>
                  <a:pt x="496" y="45835"/>
                </a:lnTo>
                <a:lnTo>
                  <a:pt x="0" y="49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4668353" y="6549710"/>
            <a:ext cx="48784" cy="58266"/>
          </a:xfrm>
          <a:custGeom>
            <a:avLst/>
            <a:gdLst/>
            <a:ahLst/>
            <a:cxnLst/>
            <a:rect l="l" t="t" r="r" b="b"/>
            <a:pathLst>
              <a:path w="48784" h="58266">
                <a:moveTo>
                  <a:pt x="48784" y="21639"/>
                </a:moveTo>
                <a:lnTo>
                  <a:pt x="48327" y="18403"/>
                </a:lnTo>
                <a:lnTo>
                  <a:pt x="47448" y="15354"/>
                </a:lnTo>
                <a:lnTo>
                  <a:pt x="46573" y="12305"/>
                </a:lnTo>
                <a:lnTo>
                  <a:pt x="45176" y="9665"/>
                </a:lnTo>
                <a:lnTo>
                  <a:pt x="43298" y="7405"/>
                </a:lnTo>
                <a:lnTo>
                  <a:pt x="39002" y="3351"/>
                </a:lnTo>
                <a:lnTo>
                  <a:pt x="36083" y="2020"/>
                </a:lnTo>
                <a:lnTo>
                  <a:pt x="33149" y="673"/>
                </a:lnTo>
                <a:lnTo>
                  <a:pt x="29606" y="0"/>
                </a:lnTo>
                <a:lnTo>
                  <a:pt x="2155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51" y="3402"/>
                </a:lnTo>
                <a:lnTo>
                  <a:pt x="9083" y="5335"/>
                </a:lnTo>
                <a:lnTo>
                  <a:pt x="10073" y="23990"/>
                </a:lnTo>
                <a:lnTo>
                  <a:pt x="10530" y="19749"/>
                </a:lnTo>
                <a:lnTo>
                  <a:pt x="11861" y="15786"/>
                </a:lnTo>
                <a:lnTo>
                  <a:pt x="14037" y="12560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5"/>
                </a:lnTo>
                <a:lnTo>
                  <a:pt x="35575" y="11977"/>
                </a:lnTo>
                <a:lnTo>
                  <a:pt x="37973" y="14871"/>
                </a:lnTo>
                <a:lnTo>
                  <a:pt x="39118" y="18886"/>
                </a:lnTo>
                <a:lnTo>
                  <a:pt x="38991" y="23990"/>
                </a:lnTo>
                <a:lnTo>
                  <a:pt x="44985" y="31114"/>
                </a:lnTo>
                <a:lnTo>
                  <a:pt x="48388" y="29502"/>
                </a:lnTo>
                <a:lnTo>
                  <a:pt x="48784" y="26874"/>
                </a:lnTo>
                <a:lnTo>
                  <a:pt x="48784" y="21639"/>
                </a:lnTo>
                <a:close/>
              </a:path>
              <a:path w="48784" h="58266">
                <a:moveTo>
                  <a:pt x="0" y="29411"/>
                </a:moveTo>
                <a:lnTo>
                  <a:pt x="0" y="34201"/>
                </a:lnTo>
                <a:lnTo>
                  <a:pt x="572" y="38404"/>
                </a:lnTo>
                <a:lnTo>
                  <a:pt x="1703" y="42012"/>
                </a:lnTo>
                <a:lnTo>
                  <a:pt x="2833" y="45631"/>
                </a:lnTo>
                <a:lnTo>
                  <a:pt x="4536" y="48629"/>
                </a:lnTo>
                <a:lnTo>
                  <a:pt x="9018" y="53417"/>
                </a:lnTo>
                <a:lnTo>
                  <a:pt x="11761" y="55232"/>
                </a:lnTo>
                <a:lnTo>
                  <a:pt x="15038" y="56451"/>
                </a:lnTo>
                <a:lnTo>
                  <a:pt x="18327" y="57657"/>
                </a:lnTo>
                <a:lnTo>
                  <a:pt x="22151" y="58266"/>
                </a:lnTo>
                <a:lnTo>
                  <a:pt x="26507" y="58266"/>
                </a:lnTo>
                <a:lnTo>
                  <a:pt x="31381" y="58089"/>
                </a:lnTo>
                <a:lnTo>
                  <a:pt x="35827" y="57341"/>
                </a:lnTo>
                <a:lnTo>
                  <a:pt x="39460" y="56451"/>
                </a:lnTo>
                <a:lnTo>
                  <a:pt x="43588" y="55004"/>
                </a:lnTo>
                <a:lnTo>
                  <a:pt x="46382" y="52185"/>
                </a:lnTo>
                <a:lnTo>
                  <a:pt x="46534" y="49442"/>
                </a:lnTo>
                <a:lnTo>
                  <a:pt x="44463" y="46379"/>
                </a:lnTo>
                <a:lnTo>
                  <a:pt x="41897" y="47409"/>
                </a:lnTo>
                <a:lnTo>
                  <a:pt x="39269" y="48374"/>
                </a:lnTo>
                <a:lnTo>
                  <a:pt x="36134" y="49353"/>
                </a:lnTo>
                <a:lnTo>
                  <a:pt x="32184" y="50177"/>
                </a:lnTo>
                <a:lnTo>
                  <a:pt x="27421" y="50382"/>
                </a:lnTo>
                <a:lnTo>
                  <a:pt x="24221" y="50382"/>
                </a:lnTo>
                <a:lnTo>
                  <a:pt x="21513" y="49924"/>
                </a:lnTo>
                <a:lnTo>
                  <a:pt x="17082" y="48121"/>
                </a:lnTo>
                <a:lnTo>
                  <a:pt x="13907" y="45137"/>
                </a:lnTo>
                <a:lnTo>
                  <a:pt x="11545" y="41428"/>
                </a:lnTo>
                <a:lnTo>
                  <a:pt x="10364" y="36716"/>
                </a:lnTo>
                <a:lnTo>
                  <a:pt x="10073" y="34060"/>
                </a:lnTo>
                <a:lnTo>
                  <a:pt x="10073" y="31114"/>
                </a:lnTo>
                <a:lnTo>
                  <a:pt x="44985" y="31114"/>
                </a:lnTo>
                <a:lnTo>
                  <a:pt x="38991" y="23990"/>
                </a:lnTo>
                <a:lnTo>
                  <a:pt x="10073" y="23990"/>
                </a:lnTo>
                <a:lnTo>
                  <a:pt x="9083" y="5335"/>
                </a:lnTo>
                <a:lnTo>
                  <a:pt x="6857" y="7873"/>
                </a:lnTo>
                <a:lnTo>
                  <a:pt x="4636" y="10415"/>
                </a:lnTo>
                <a:lnTo>
                  <a:pt x="2934" y="13486"/>
                </a:lnTo>
                <a:lnTo>
                  <a:pt x="1753" y="17118"/>
                </a:lnTo>
                <a:lnTo>
                  <a:pt x="586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4731574" y="6524795"/>
            <a:ext cx="9715" cy="82421"/>
          </a:xfrm>
          <a:custGeom>
            <a:avLst/>
            <a:gdLst/>
            <a:ahLst/>
            <a:cxnLst/>
            <a:rect l="l" t="t" r="r" b="b"/>
            <a:pathLst>
              <a:path w="9715" h="82421">
                <a:moveTo>
                  <a:pt x="9715" y="80592"/>
                </a:moveTo>
                <a:lnTo>
                  <a:pt x="9715" y="1889"/>
                </a:lnTo>
                <a:lnTo>
                  <a:pt x="8369" y="331"/>
                </a:lnTo>
                <a:lnTo>
                  <a:pt x="5802" y="0"/>
                </a:lnTo>
                <a:lnTo>
                  <a:pt x="3098" y="35"/>
                </a:lnTo>
                <a:lnTo>
                  <a:pt x="0" y="1889"/>
                </a:lnTo>
                <a:lnTo>
                  <a:pt x="0" y="80592"/>
                </a:lnTo>
                <a:lnTo>
                  <a:pt x="1346" y="82105"/>
                </a:lnTo>
                <a:lnTo>
                  <a:pt x="3887" y="82421"/>
                </a:lnTo>
                <a:lnTo>
                  <a:pt x="6616" y="82386"/>
                </a:lnTo>
                <a:lnTo>
                  <a:pt x="9715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4757701" y="6528694"/>
            <a:ext cx="12016" cy="78522"/>
          </a:xfrm>
          <a:custGeom>
            <a:avLst/>
            <a:gdLst/>
            <a:ahLst/>
            <a:cxnLst/>
            <a:rect l="l" t="t" r="r" b="b"/>
            <a:pathLst>
              <a:path w="12016" h="78522">
                <a:moveTo>
                  <a:pt x="0" y="5892"/>
                </a:moveTo>
                <a:lnTo>
                  <a:pt x="421" y="9650"/>
                </a:lnTo>
                <a:lnTo>
                  <a:pt x="3672" y="11656"/>
                </a:lnTo>
                <a:lnTo>
                  <a:pt x="8270" y="11656"/>
                </a:lnTo>
                <a:lnTo>
                  <a:pt x="11584" y="9601"/>
                </a:lnTo>
                <a:lnTo>
                  <a:pt x="12016" y="5763"/>
                </a:lnTo>
                <a:lnTo>
                  <a:pt x="11596" y="2005"/>
                </a:lnTo>
                <a:lnTo>
                  <a:pt x="8345" y="0"/>
                </a:lnTo>
                <a:lnTo>
                  <a:pt x="3763" y="0"/>
                </a:lnTo>
                <a:lnTo>
                  <a:pt x="433" y="2054"/>
                </a:lnTo>
                <a:lnTo>
                  <a:pt x="0" y="5892"/>
                </a:lnTo>
                <a:close/>
              </a:path>
              <a:path w="12016" h="78522">
                <a:moveTo>
                  <a:pt x="1170" y="23672"/>
                </a:moveTo>
                <a:lnTo>
                  <a:pt x="1170" y="76694"/>
                </a:lnTo>
                <a:lnTo>
                  <a:pt x="2527" y="78206"/>
                </a:lnTo>
                <a:lnTo>
                  <a:pt x="5069" y="78522"/>
                </a:lnTo>
                <a:lnTo>
                  <a:pt x="7797" y="78487"/>
                </a:lnTo>
                <a:lnTo>
                  <a:pt x="10897" y="76694"/>
                </a:lnTo>
                <a:lnTo>
                  <a:pt x="10897" y="23672"/>
                </a:lnTo>
                <a:lnTo>
                  <a:pt x="9551" y="22161"/>
                </a:lnTo>
                <a:lnTo>
                  <a:pt x="6987" y="21855"/>
                </a:lnTo>
                <a:lnTo>
                  <a:pt x="4281" y="21894"/>
                </a:lnTo>
                <a:lnTo>
                  <a:pt x="1170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4779172" y="6550541"/>
            <a:ext cx="50482" cy="56667"/>
          </a:xfrm>
          <a:custGeom>
            <a:avLst/>
            <a:gdLst/>
            <a:ahLst/>
            <a:cxnLst/>
            <a:rect l="l" t="t" r="r" b="b"/>
            <a:pathLst>
              <a:path w="50482" h="56667">
                <a:moveTo>
                  <a:pt x="586" y="4179"/>
                </a:moveTo>
                <a:lnTo>
                  <a:pt x="18619" y="54547"/>
                </a:lnTo>
                <a:lnTo>
                  <a:pt x="20408" y="56196"/>
                </a:lnTo>
                <a:lnTo>
                  <a:pt x="23115" y="56628"/>
                </a:lnTo>
                <a:lnTo>
                  <a:pt x="26442" y="56667"/>
                </a:lnTo>
                <a:lnTo>
                  <a:pt x="29009" y="56527"/>
                </a:lnTo>
                <a:lnTo>
                  <a:pt x="31929" y="54547"/>
                </a:lnTo>
                <a:lnTo>
                  <a:pt x="50015" y="4179"/>
                </a:lnTo>
                <a:lnTo>
                  <a:pt x="50482" y="1713"/>
                </a:lnTo>
                <a:lnTo>
                  <a:pt x="48783" y="101"/>
                </a:lnTo>
                <a:lnTo>
                  <a:pt x="43384" y="90"/>
                </a:lnTo>
                <a:lnTo>
                  <a:pt x="40590" y="1893"/>
                </a:lnTo>
                <a:lnTo>
                  <a:pt x="25808" y="45594"/>
                </a:lnTo>
                <a:lnTo>
                  <a:pt x="25387" y="45594"/>
                </a:lnTo>
                <a:lnTo>
                  <a:pt x="10429" y="1893"/>
                </a:lnTo>
                <a:lnTo>
                  <a:pt x="8726" y="266"/>
                </a:lnTo>
                <a:lnTo>
                  <a:pt x="5908" y="0"/>
                </a:lnTo>
                <a:lnTo>
                  <a:pt x="3114" y="25"/>
                </a:lnTo>
                <a:lnTo>
                  <a:pt x="0" y="1397"/>
                </a:lnTo>
                <a:lnTo>
                  <a:pt x="586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4836628" y="6549710"/>
            <a:ext cx="48783" cy="58266"/>
          </a:xfrm>
          <a:custGeom>
            <a:avLst/>
            <a:gdLst/>
            <a:ahLst/>
            <a:cxnLst/>
            <a:rect l="l" t="t" r="r" b="b"/>
            <a:pathLst>
              <a:path w="48783" h="58266">
                <a:moveTo>
                  <a:pt x="48783" y="21639"/>
                </a:moveTo>
                <a:lnTo>
                  <a:pt x="48326" y="18403"/>
                </a:lnTo>
                <a:lnTo>
                  <a:pt x="47448" y="15354"/>
                </a:lnTo>
                <a:lnTo>
                  <a:pt x="46573" y="12305"/>
                </a:lnTo>
                <a:lnTo>
                  <a:pt x="45176" y="9665"/>
                </a:lnTo>
                <a:lnTo>
                  <a:pt x="43296" y="7405"/>
                </a:lnTo>
                <a:lnTo>
                  <a:pt x="39002" y="3351"/>
                </a:lnTo>
                <a:lnTo>
                  <a:pt x="36083" y="2020"/>
                </a:lnTo>
                <a:lnTo>
                  <a:pt x="33149" y="673"/>
                </a:lnTo>
                <a:lnTo>
                  <a:pt x="29606" y="0"/>
                </a:lnTo>
                <a:lnTo>
                  <a:pt x="2155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50" y="3402"/>
                </a:lnTo>
                <a:lnTo>
                  <a:pt x="9083" y="5335"/>
                </a:lnTo>
                <a:lnTo>
                  <a:pt x="10072" y="23990"/>
                </a:lnTo>
                <a:lnTo>
                  <a:pt x="10529" y="19749"/>
                </a:lnTo>
                <a:lnTo>
                  <a:pt x="11861" y="15786"/>
                </a:lnTo>
                <a:lnTo>
                  <a:pt x="14036" y="12560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5"/>
                </a:lnTo>
                <a:lnTo>
                  <a:pt x="35575" y="11977"/>
                </a:lnTo>
                <a:lnTo>
                  <a:pt x="37973" y="14871"/>
                </a:lnTo>
                <a:lnTo>
                  <a:pt x="39117" y="18886"/>
                </a:lnTo>
                <a:lnTo>
                  <a:pt x="38991" y="23990"/>
                </a:lnTo>
                <a:lnTo>
                  <a:pt x="44985" y="31114"/>
                </a:lnTo>
                <a:lnTo>
                  <a:pt x="48388" y="29502"/>
                </a:lnTo>
                <a:lnTo>
                  <a:pt x="48783" y="26874"/>
                </a:lnTo>
                <a:lnTo>
                  <a:pt x="48783" y="21639"/>
                </a:lnTo>
                <a:close/>
              </a:path>
              <a:path w="48783" h="58266">
                <a:moveTo>
                  <a:pt x="0" y="29411"/>
                </a:moveTo>
                <a:lnTo>
                  <a:pt x="0" y="34201"/>
                </a:lnTo>
                <a:lnTo>
                  <a:pt x="572" y="38404"/>
                </a:lnTo>
                <a:lnTo>
                  <a:pt x="1703" y="42012"/>
                </a:lnTo>
                <a:lnTo>
                  <a:pt x="2833" y="45631"/>
                </a:lnTo>
                <a:lnTo>
                  <a:pt x="4536" y="48629"/>
                </a:lnTo>
                <a:lnTo>
                  <a:pt x="9018" y="53417"/>
                </a:lnTo>
                <a:lnTo>
                  <a:pt x="11761" y="55232"/>
                </a:lnTo>
                <a:lnTo>
                  <a:pt x="15036" y="56451"/>
                </a:lnTo>
                <a:lnTo>
                  <a:pt x="18327" y="57657"/>
                </a:lnTo>
                <a:lnTo>
                  <a:pt x="22151" y="58266"/>
                </a:lnTo>
                <a:lnTo>
                  <a:pt x="26507" y="58266"/>
                </a:lnTo>
                <a:lnTo>
                  <a:pt x="31385" y="58089"/>
                </a:lnTo>
                <a:lnTo>
                  <a:pt x="35827" y="57341"/>
                </a:lnTo>
                <a:lnTo>
                  <a:pt x="39460" y="56451"/>
                </a:lnTo>
                <a:lnTo>
                  <a:pt x="43588" y="55004"/>
                </a:lnTo>
                <a:lnTo>
                  <a:pt x="46382" y="52185"/>
                </a:lnTo>
                <a:lnTo>
                  <a:pt x="46534" y="49442"/>
                </a:lnTo>
                <a:lnTo>
                  <a:pt x="44463" y="46379"/>
                </a:lnTo>
                <a:lnTo>
                  <a:pt x="41901" y="47409"/>
                </a:lnTo>
                <a:lnTo>
                  <a:pt x="39268" y="48374"/>
                </a:lnTo>
                <a:lnTo>
                  <a:pt x="36132" y="49353"/>
                </a:lnTo>
                <a:lnTo>
                  <a:pt x="32184" y="50177"/>
                </a:lnTo>
                <a:lnTo>
                  <a:pt x="27421" y="50382"/>
                </a:lnTo>
                <a:lnTo>
                  <a:pt x="24221" y="50382"/>
                </a:lnTo>
                <a:lnTo>
                  <a:pt x="21513" y="49924"/>
                </a:lnTo>
                <a:lnTo>
                  <a:pt x="17082" y="48121"/>
                </a:lnTo>
                <a:lnTo>
                  <a:pt x="13906" y="45137"/>
                </a:lnTo>
                <a:lnTo>
                  <a:pt x="11545" y="41428"/>
                </a:lnTo>
                <a:lnTo>
                  <a:pt x="10364" y="36716"/>
                </a:lnTo>
                <a:lnTo>
                  <a:pt x="10072" y="34060"/>
                </a:lnTo>
                <a:lnTo>
                  <a:pt x="10072" y="31114"/>
                </a:lnTo>
                <a:lnTo>
                  <a:pt x="44985" y="31114"/>
                </a:lnTo>
                <a:lnTo>
                  <a:pt x="38991" y="23990"/>
                </a:lnTo>
                <a:lnTo>
                  <a:pt x="10072" y="23990"/>
                </a:lnTo>
                <a:lnTo>
                  <a:pt x="9083" y="5335"/>
                </a:lnTo>
                <a:lnTo>
                  <a:pt x="6857" y="7873"/>
                </a:lnTo>
                <a:lnTo>
                  <a:pt x="4636" y="10415"/>
                </a:lnTo>
                <a:lnTo>
                  <a:pt x="2933" y="13486"/>
                </a:lnTo>
                <a:lnTo>
                  <a:pt x="1753" y="17118"/>
                </a:lnTo>
                <a:lnTo>
                  <a:pt x="586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4899859" y="6549717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65" y="57024"/>
                </a:moveTo>
                <a:lnTo>
                  <a:pt x="3873" y="57495"/>
                </a:lnTo>
                <a:lnTo>
                  <a:pt x="6605" y="57456"/>
                </a:lnTo>
                <a:lnTo>
                  <a:pt x="9701" y="55666"/>
                </a:lnTo>
                <a:lnTo>
                  <a:pt x="9701" y="20789"/>
                </a:lnTo>
                <a:lnTo>
                  <a:pt x="11088" y="18633"/>
                </a:lnTo>
                <a:lnTo>
                  <a:pt x="13474" y="15317"/>
                </a:lnTo>
                <a:lnTo>
                  <a:pt x="15709" y="12639"/>
                </a:lnTo>
                <a:lnTo>
                  <a:pt x="18784" y="10173"/>
                </a:lnTo>
                <a:lnTo>
                  <a:pt x="21628" y="9183"/>
                </a:lnTo>
                <a:lnTo>
                  <a:pt x="24904" y="9424"/>
                </a:lnTo>
                <a:lnTo>
                  <a:pt x="27903" y="10274"/>
                </a:lnTo>
                <a:lnTo>
                  <a:pt x="30873" y="8902"/>
                </a:lnTo>
                <a:lnTo>
                  <a:pt x="30948" y="3977"/>
                </a:lnTo>
                <a:lnTo>
                  <a:pt x="28943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5" y="140"/>
                </a:lnTo>
                <a:lnTo>
                  <a:pt x="17614" y="1271"/>
                </a:lnTo>
                <a:lnTo>
                  <a:pt x="14137" y="3848"/>
                </a:lnTo>
                <a:lnTo>
                  <a:pt x="11595" y="6516"/>
                </a:lnTo>
                <a:lnTo>
                  <a:pt x="8761" y="10364"/>
                </a:lnTo>
                <a:lnTo>
                  <a:pt x="8761" y="2656"/>
                </a:lnTo>
                <a:lnTo>
                  <a:pt x="8561" y="1854"/>
                </a:lnTo>
                <a:lnTo>
                  <a:pt x="5982" y="853"/>
                </a:lnTo>
                <a:lnTo>
                  <a:pt x="2768" y="853"/>
                </a:lnTo>
                <a:lnTo>
                  <a:pt x="0" y="2656"/>
                </a:lnTo>
                <a:lnTo>
                  <a:pt x="0" y="55666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4934275" y="6550538"/>
            <a:ext cx="50025" cy="77764"/>
          </a:xfrm>
          <a:custGeom>
            <a:avLst/>
            <a:gdLst/>
            <a:ahLst/>
            <a:cxnLst/>
            <a:rect l="l" t="t" r="r" b="b"/>
            <a:pathLst>
              <a:path w="50025" h="77764">
                <a:moveTo>
                  <a:pt x="306" y="3773"/>
                </a:moveTo>
                <a:lnTo>
                  <a:pt x="19216" y="54447"/>
                </a:lnTo>
                <a:lnTo>
                  <a:pt x="20866" y="56325"/>
                </a:lnTo>
                <a:lnTo>
                  <a:pt x="13564" y="74764"/>
                </a:lnTo>
                <a:lnTo>
                  <a:pt x="14644" y="77523"/>
                </a:lnTo>
                <a:lnTo>
                  <a:pt x="17740" y="77764"/>
                </a:lnTo>
                <a:lnTo>
                  <a:pt x="21182" y="77598"/>
                </a:lnTo>
                <a:lnTo>
                  <a:pt x="23925" y="75820"/>
                </a:lnTo>
                <a:lnTo>
                  <a:pt x="30999" y="56325"/>
                </a:lnTo>
                <a:lnTo>
                  <a:pt x="50025" y="3608"/>
                </a:lnTo>
                <a:lnTo>
                  <a:pt x="49554" y="447"/>
                </a:lnTo>
                <a:lnTo>
                  <a:pt x="46710" y="0"/>
                </a:lnTo>
                <a:lnTo>
                  <a:pt x="43394" y="50"/>
                </a:lnTo>
                <a:lnTo>
                  <a:pt x="40359" y="2070"/>
                </a:lnTo>
                <a:lnTo>
                  <a:pt x="25754" y="44846"/>
                </a:lnTo>
                <a:lnTo>
                  <a:pt x="25577" y="44846"/>
                </a:lnTo>
                <a:lnTo>
                  <a:pt x="10440" y="2301"/>
                </a:lnTo>
                <a:lnTo>
                  <a:pt x="8636" y="266"/>
                </a:lnTo>
                <a:lnTo>
                  <a:pt x="5853" y="0"/>
                </a:lnTo>
                <a:lnTo>
                  <a:pt x="2552" y="50"/>
                </a:lnTo>
                <a:lnTo>
                  <a:pt x="0" y="990"/>
                </a:lnTo>
                <a:lnTo>
                  <a:pt x="306" y="3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019325" y="6549710"/>
            <a:ext cx="53019" cy="58270"/>
          </a:xfrm>
          <a:custGeom>
            <a:avLst/>
            <a:gdLst/>
            <a:ahLst/>
            <a:cxnLst/>
            <a:rect l="l" t="t" r="r" b="b"/>
            <a:pathLst>
              <a:path w="53019" h="58270">
                <a:moveTo>
                  <a:pt x="532" y="38127"/>
                </a:moveTo>
                <a:lnTo>
                  <a:pt x="1583" y="41655"/>
                </a:lnTo>
                <a:lnTo>
                  <a:pt x="2653" y="45201"/>
                </a:lnTo>
                <a:lnTo>
                  <a:pt x="4265" y="48197"/>
                </a:lnTo>
                <a:lnTo>
                  <a:pt x="8581" y="53150"/>
                </a:lnTo>
                <a:lnTo>
                  <a:pt x="11289" y="55030"/>
                </a:lnTo>
                <a:lnTo>
                  <a:pt x="10882" y="37188"/>
                </a:lnTo>
                <a:lnTo>
                  <a:pt x="10349" y="34636"/>
                </a:lnTo>
                <a:lnTo>
                  <a:pt x="10068" y="31903"/>
                </a:lnTo>
                <a:lnTo>
                  <a:pt x="10068" y="25974"/>
                </a:lnTo>
                <a:lnTo>
                  <a:pt x="10400" y="23181"/>
                </a:lnTo>
                <a:lnTo>
                  <a:pt x="11047" y="20624"/>
                </a:lnTo>
                <a:lnTo>
                  <a:pt x="11706" y="18072"/>
                </a:lnTo>
                <a:lnTo>
                  <a:pt x="12711" y="15866"/>
                </a:lnTo>
                <a:lnTo>
                  <a:pt x="15403" y="12128"/>
                </a:lnTo>
                <a:lnTo>
                  <a:pt x="19202" y="9665"/>
                </a:lnTo>
                <a:lnTo>
                  <a:pt x="23759" y="8143"/>
                </a:lnTo>
                <a:lnTo>
                  <a:pt x="29792" y="8143"/>
                </a:lnTo>
                <a:lnTo>
                  <a:pt x="32406" y="8702"/>
                </a:lnTo>
                <a:lnTo>
                  <a:pt x="36611" y="10948"/>
                </a:lnTo>
                <a:lnTo>
                  <a:pt x="39505" y="14378"/>
                </a:lnTo>
                <a:lnTo>
                  <a:pt x="41615" y="18544"/>
                </a:lnTo>
                <a:lnTo>
                  <a:pt x="42148" y="21095"/>
                </a:lnTo>
                <a:lnTo>
                  <a:pt x="42680" y="23663"/>
                </a:lnTo>
                <a:lnTo>
                  <a:pt x="42947" y="26352"/>
                </a:lnTo>
                <a:lnTo>
                  <a:pt x="42947" y="32284"/>
                </a:lnTo>
                <a:lnTo>
                  <a:pt x="42630" y="35104"/>
                </a:lnTo>
                <a:lnTo>
                  <a:pt x="41997" y="37656"/>
                </a:lnTo>
                <a:lnTo>
                  <a:pt x="41360" y="40209"/>
                </a:lnTo>
                <a:lnTo>
                  <a:pt x="40369" y="42409"/>
                </a:lnTo>
                <a:lnTo>
                  <a:pt x="37677" y="46102"/>
                </a:lnTo>
                <a:lnTo>
                  <a:pt x="33856" y="48539"/>
                </a:lnTo>
                <a:lnTo>
                  <a:pt x="29270" y="50091"/>
                </a:lnTo>
                <a:lnTo>
                  <a:pt x="30401" y="58270"/>
                </a:lnTo>
                <a:lnTo>
                  <a:pt x="34339" y="57532"/>
                </a:lnTo>
                <a:lnTo>
                  <a:pt x="37730" y="56059"/>
                </a:lnTo>
                <a:lnTo>
                  <a:pt x="41118" y="54587"/>
                </a:lnTo>
                <a:lnTo>
                  <a:pt x="43952" y="52542"/>
                </a:lnTo>
                <a:lnTo>
                  <a:pt x="46212" y="49910"/>
                </a:lnTo>
                <a:lnTo>
                  <a:pt x="48487" y="47283"/>
                </a:lnTo>
                <a:lnTo>
                  <a:pt x="50176" y="44147"/>
                </a:lnTo>
                <a:lnTo>
                  <a:pt x="51306" y="40514"/>
                </a:lnTo>
                <a:lnTo>
                  <a:pt x="52448" y="36882"/>
                </a:lnTo>
                <a:lnTo>
                  <a:pt x="53019" y="32908"/>
                </a:lnTo>
                <a:lnTo>
                  <a:pt x="53019" y="24145"/>
                </a:lnTo>
                <a:lnTo>
                  <a:pt x="52487" y="20157"/>
                </a:lnTo>
                <a:lnTo>
                  <a:pt x="51393" y="16625"/>
                </a:lnTo>
                <a:lnTo>
                  <a:pt x="50316" y="13082"/>
                </a:lnTo>
                <a:lnTo>
                  <a:pt x="48703" y="10083"/>
                </a:lnTo>
                <a:lnTo>
                  <a:pt x="44372" y="5144"/>
                </a:lnTo>
                <a:lnTo>
                  <a:pt x="41680" y="3251"/>
                </a:lnTo>
                <a:lnTo>
                  <a:pt x="38454" y="1958"/>
                </a:lnTo>
                <a:lnTo>
                  <a:pt x="35204" y="662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7"/>
                </a:lnTo>
                <a:lnTo>
                  <a:pt x="15198" y="2185"/>
                </a:lnTo>
                <a:lnTo>
                  <a:pt x="11822" y="3633"/>
                </a:lnTo>
                <a:lnTo>
                  <a:pt x="9003" y="5678"/>
                </a:lnTo>
                <a:lnTo>
                  <a:pt x="6742" y="8319"/>
                </a:lnTo>
                <a:lnTo>
                  <a:pt x="4491" y="10948"/>
                </a:lnTo>
                <a:lnTo>
                  <a:pt x="2804" y="14086"/>
                </a:lnTo>
                <a:lnTo>
                  <a:pt x="1687" y="17720"/>
                </a:lnTo>
                <a:lnTo>
                  <a:pt x="557" y="21352"/>
                </a:lnTo>
                <a:lnTo>
                  <a:pt x="0" y="25312"/>
                </a:lnTo>
                <a:lnTo>
                  <a:pt x="0" y="34124"/>
                </a:lnTo>
                <a:lnTo>
                  <a:pt x="532" y="38127"/>
                </a:lnTo>
                <a:close/>
              </a:path>
              <a:path w="53019" h="58270">
                <a:moveTo>
                  <a:pt x="13561" y="43867"/>
                </a:moveTo>
                <a:lnTo>
                  <a:pt x="11414" y="39740"/>
                </a:lnTo>
                <a:lnTo>
                  <a:pt x="10882" y="37188"/>
                </a:lnTo>
                <a:lnTo>
                  <a:pt x="11289" y="55030"/>
                </a:lnTo>
                <a:lnTo>
                  <a:pt x="14524" y="56325"/>
                </a:lnTo>
                <a:lnTo>
                  <a:pt x="17766" y="57622"/>
                </a:lnTo>
                <a:lnTo>
                  <a:pt x="21563" y="58270"/>
                </a:lnTo>
                <a:lnTo>
                  <a:pt x="30401" y="58270"/>
                </a:lnTo>
                <a:lnTo>
                  <a:pt x="29270" y="50091"/>
                </a:lnTo>
                <a:lnTo>
                  <a:pt x="23287" y="50091"/>
                </a:lnTo>
                <a:lnTo>
                  <a:pt x="20674" y="49532"/>
                </a:lnTo>
                <a:lnTo>
                  <a:pt x="16469" y="47283"/>
                </a:lnTo>
                <a:lnTo>
                  <a:pt x="13561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086530" y="6549710"/>
            <a:ext cx="45669" cy="57506"/>
          </a:xfrm>
          <a:custGeom>
            <a:avLst/>
            <a:gdLst/>
            <a:ahLst/>
            <a:cxnLst/>
            <a:rect l="l" t="t" r="r" b="b"/>
            <a:pathLst>
              <a:path w="45669" h="57506">
                <a:moveTo>
                  <a:pt x="35938" y="24639"/>
                </a:moveTo>
                <a:lnTo>
                  <a:pt x="35938" y="55678"/>
                </a:lnTo>
                <a:lnTo>
                  <a:pt x="37298" y="57190"/>
                </a:lnTo>
                <a:lnTo>
                  <a:pt x="39851" y="57506"/>
                </a:lnTo>
                <a:lnTo>
                  <a:pt x="42555" y="57471"/>
                </a:lnTo>
                <a:lnTo>
                  <a:pt x="45669" y="55678"/>
                </a:lnTo>
                <a:lnTo>
                  <a:pt x="45669" y="19559"/>
                </a:lnTo>
                <a:lnTo>
                  <a:pt x="45337" y="16333"/>
                </a:lnTo>
                <a:lnTo>
                  <a:pt x="44690" y="13641"/>
                </a:lnTo>
                <a:lnTo>
                  <a:pt x="44042" y="10962"/>
                </a:lnTo>
                <a:lnTo>
                  <a:pt x="41479" y="6606"/>
                </a:lnTo>
                <a:lnTo>
                  <a:pt x="38037" y="3009"/>
                </a:lnTo>
                <a:lnTo>
                  <a:pt x="33209" y="612"/>
                </a:lnTo>
                <a:lnTo>
                  <a:pt x="30224" y="0"/>
                </a:lnTo>
                <a:lnTo>
                  <a:pt x="23672" y="0"/>
                </a:lnTo>
                <a:lnTo>
                  <a:pt x="20674" y="788"/>
                </a:lnTo>
                <a:lnTo>
                  <a:pt x="17715" y="2336"/>
                </a:lnTo>
                <a:lnTo>
                  <a:pt x="14744" y="3888"/>
                </a:lnTo>
                <a:lnTo>
                  <a:pt x="11771" y="6325"/>
                </a:lnTo>
                <a:lnTo>
                  <a:pt x="8787" y="9665"/>
                </a:lnTo>
                <a:lnTo>
                  <a:pt x="8787" y="2656"/>
                </a:lnTo>
                <a:lnTo>
                  <a:pt x="8571" y="1869"/>
                </a:lnTo>
                <a:lnTo>
                  <a:pt x="6004" y="864"/>
                </a:lnTo>
                <a:lnTo>
                  <a:pt x="2792" y="864"/>
                </a:lnTo>
                <a:lnTo>
                  <a:pt x="0" y="2656"/>
                </a:lnTo>
                <a:lnTo>
                  <a:pt x="0" y="55678"/>
                </a:lnTo>
                <a:lnTo>
                  <a:pt x="1356" y="57190"/>
                </a:lnTo>
                <a:lnTo>
                  <a:pt x="3898" y="57506"/>
                </a:lnTo>
                <a:lnTo>
                  <a:pt x="6626" y="57471"/>
                </a:lnTo>
                <a:lnTo>
                  <a:pt x="9726" y="55678"/>
                </a:lnTo>
                <a:lnTo>
                  <a:pt x="9726" y="18619"/>
                </a:lnTo>
                <a:lnTo>
                  <a:pt x="12393" y="15279"/>
                </a:lnTo>
                <a:lnTo>
                  <a:pt x="14946" y="12752"/>
                </a:lnTo>
                <a:lnTo>
                  <a:pt x="17383" y="11023"/>
                </a:lnTo>
                <a:lnTo>
                  <a:pt x="22247" y="8435"/>
                </a:lnTo>
                <a:lnTo>
                  <a:pt x="26578" y="8435"/>
                </a:lnTo>
                <a:lnTo>
                  <a:pt x="29667" y="9490"/>
                </a:lnTo>
                <a:lnTo>
                  <a:pt x="32269" y="11229"/>
                </a:lnTo>
                <a:lnTo>
                  <a:pt x="34074" y="13896"/>
                </a:lnTo>
                <a:lnTo>
                  <a:pt x="35239" y="17324"/>
                </a:lnTo>
                <a:lnTo>
                  <a:pt x="35938" y="21603"/>
                </a:lnTo>
                <a:lnTo>
                  <a:pt x="3593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144447" y="6573111"/>
            <a:ext cx="28813" cy="8063"/>
          </a:xfrm>
          <a:custGeom>
            <a:avLst/>
            <a:gdLst/>
            <a:ahLst/>
            <a:cxnLst/>
            <a:rect l="l" t="t" r="r" b="b"/>
            <a:pathLst>
              <a:path w="28813" h="8063">
                <a:moveTo>
                  <a:pt x="28813" y="3999"/>
                </a:moveTo>
                <a:lnTo>
                  <a:pt x="28762" y="2627"/>
                </a:lnTo>
                <a:lnTo>
                  <a:pt x="26757" y="0"/>
                </a:lnTo>
                <a:lnTo>
                  <a:pt x="2119" y="0"/>
                </a:lnTo>
                <a:lnTo>
                  <a:pt x="0" y="2512"/>
                </a:lnTo>
                <a:lnTo>
                  <a:pt x="0" y="5496"/>
                </a:lnTo>
                <a:lnTo>
                  <a:pt x="2119" y="8063"/>
                </a:lnTo>
                <a:lnTo>
                  <a:pt x="26757" y="8063"/>
                </a:lnTo>
                <a:lnTo>
                  <a:pt x="28637" y="6591"/>
                </a:lnTo>
                <a:lnTo>
                  <a:pt x="28813" y="3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179161" y="6536343"/>
            <a:ext cx="34643" cy="71525"/>
          </a:xfrm>
          <a:custGeom>
            <a:avLst/>
            <a:gdLst/>
            <a:ahLst/>
            <a:cxnLst/>
            <a:rect l="l" t="t" r="r" b="b"/>
            <a:pathLst>
              <a:path w="34643" h="71525">
                <a:moveTo>
                  <a:pt x="12470" y="36"/>
                </a:moveTo>
                <a:lnTo>
                  <a:pt x="9371" y="1891"/>
                </a:lnTo>
                <a:lnTo>
                  <a:pt x="9371" y="14500"/>
                </a:lnTo>
                <a:lnTo>
                  <a:pt x="1407" y="14565"/>
                </a:lnTo>
                <a:lnTo>
                  <a:pt x="50" y="17194"/>
                </a:lnTo>
                <a:lnTo>
                  <a:pt x="0" y="19961"/>
                </a:lnTo>
                <a:lnTo>
                  <a:pt x="1954" y="22565"/>
                </a:lnTo>
                <a:lnTo>
                  <a:pt x="9371" y="22565"/>
                </a:lnTo>
                <a:lnTo>
                  <a:pt x="9371" y="56614"/>
                </a:lnTo>
                <a:lnTo>
                  <a:pt x="9651" y="59270"/>
                </a:lnTo>
                <a:lnTo>
                  <a:pt x="10223" y="61542"/>
                </a:lnTo>
                <a:lnTo>
                  <a:pt x="11696" y="65657"/>
                </a:lnTo>
                <a:lnTo>
                  <a:pt x="14224" y="68605"/>
                </a:lnTo>
                <a:lnTo>
                  <a:pt x="17791" y="70434"/>
                </a:lnTo>
                <a:lnTo>
                  <a:pt x="22122" y="71525"/>
                </a:lnTo>
                <a:lnTo>
                  <a:pt x="25768" y="71525"/>
                </a:lnTo>
                <a:lnTo>
                  <a:pt x="28487" y="71233"/>
                </a:lnTo>
                <a:lnTo>
                  <a:pt x="31658" y="70495"/>
                </a:lnTo>
                <a:lnTo>
                  <a:pt x="34401" y="67867"/>
                </a:lnTo>
                <a:lnTo>
                  <a:pt x="34643" y="65163"/>
                </a:lnTo>
                <a:lnTo>
                  <a:pt x="34643" y="64451"/>
                </a:lnTo>
                <a:lnTo>
                  <a:pt x="32231" y="61823"/>
                </a:lnTo>
                <a:lnTo>
                  <a:pt x="29627" y="62773"/>
                </a:lnTo>
                <a:lnTo>
                  <a:pt x="26503" y="63220"/>
                </a:lnTo>
                <a:lnTo>
                  <a:pt x="23723" y="63220"/>
                </a:lnTo>
                <a:lnTo>
                  <a:pt x="21780" y="62280"/>
                </a:lnTo>
                <a:lnTo>
                  <a:pt x="19620" y="58546"/>
                </a:lnTo>
                <a:lnTo>
                  <a:pt x="19086" y="55789"/>
                </a:lnTo>
                <a:lnTo>
                  <a:pt x="19086" y="22565"/>
                </a:lnTo>
                <a:lnTo>
                  <a:pt x="33299" y="22565"/>
                </a:lnTo>
                <a:lnTo>
                  <a:pt x="34643" y="19961"/>
                </a:lnTo>
                <a:lnTo>
                  <a:pt x="34606" y="17194"/>
                </a:lnTo>
                <a:lnTo>
                  <a:pt x="32702" y="14500"/>
                </a:lnTo>
                <a:lnTo>
                  <a:pt x="19086" y="14500"/>
                </a:lnTo>
                <a:lnTo>
                  <a:pt x="19086" y="1891"/>
                </a:lnTo>
                <a:lnTo>
                  <a:pt x="17740" y="327"/>
                </a:lnTo>
                <a:lnTo>
                  <a:pt x="15187" y="0"/>
                </a:lnTo>
                <a:lnTo>
                  <a:pt x="12470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225061" y="6528694"/>
            <a:ext cx="12012" cy="78522"/>
          </a:xfrm>
          <a:custGeom>
            <a:avLst/>
            <a:gdLst/>
            <a:ahLst/>
            <a:cxnLst/>
            <a:rect l="l" t="t" r="r" b="b"/>
            <a:pathLst>
              <a:path w="12012" h="78522">
                <a:moveTo>
                  <a:pt x="0" y="5892"/>
                </a:moveTo>
                <a:lnTo>
                  <a:pt x="417" y="9650"/>
                </a:lnTo>
                <a:lnTo>
                  <a:pt x="3667" y="11656"/>
                </a:lnTo>
                <a:lnTo>
                  <a:pt x="8265" y="11656"/>
                </a:lnTo>
                <a:lnTo>
                  <a:pt x="11581" y="9601"/>
                </a:lnTo>
                <a:lnTo>
                  <a:pt x="12012" y="5763"/>
                </a:lnTo>
                <a:lnTo>
                  <a:pt x="11595" y="2005"/>
                </a:lnTo>
                <a:lnTo>
                  <a:pt x="8343" y="0"/>
                </a:lnTo>
                <a:lnTo>
                  <a:pt x="3757" y="0"/>
                </a:lnTo>
                <a:lnTo>
                  <a:pt x="431" y="2054"/>
                </a:lnTo>
                <a:lnTo>
                  <a:pt x="0" y="5892"/>
                </a:lnTo>
                <a:close/>
              </a:path>
              <a:path w="12012" h="78522">
                <a:moveTo>
                  <a:pt x="1165" y="23672"/>
                </a:moveTo>
                <a:lnTo>
                  <a:pt x="1165" y="76694"/>
                </a:lnTo>
                <a:lnTo>
                  <a:pt x="2160" y="78040"/>
                </a:lnTo>
                <a:lnTo>
                  <a:pt x="5064" y="78522"/>
                </a:lnTo>
                <a:lnTo>
                  <a:pt x="7797" y="78487"/>
                </a:lnTo>
                <a:lnTo>
                  <a:pt x="10896" y="76694"/>
                </a:lnTo>
                <a:lnTo>
                  <a:pt x="10896" y="23672"/>
                </a:lnTo>
                <a:lnTo>
                  <a:pt x="9550" y="22161"/>
                </a:lnTo>
                <a:lnTo>
                  <a:pt x="6983" y="21855"/>
                </a:lnTo>
                <a:lnTo>
                  <a:pt x="4279" y="21894"/>
                </a:lnTo>
                <a:lnTo>
                  <a:pt x="1165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253548" y="6549710"/>
            <a:ext cx="78638" cy="57506"/>
          </a:xfrm>
          <a:custGeom>
            <a:avLst/>
            <a:gdLst/>
            <a:ahLst/>
            <a:cxnLst/>
            <a:rect l="l" t="t" r="r" b="b"/>
            <a:pathLst>
              <a:path w="78638" h="57506">
                <a:moveTo>
                  <a:pt x="1332" y="57190"/>
                </a:moveTo>
                <a:lnTo>
                  <a:pt x="3873" y="57506"/>
                </a:lnTo>
                <a:lnTo>
                  <a:pt x="6616" y="57471"/>
                </a:lnTo>
                <a:lnTo>
                  <a:pt x="9716" y="55678"/>
                </a:lnTo>
                <a:lnTo>
                  <a:pt x="9716" y="18619"/>
                </a:lnTo>
                <a:lnTo>
                  <a:pt x="12383" y="15279"/>
                </a:lnTo>
                <a:lnTo>
                  <a:pt x="17132" y="11023"/>
                </a:lnTo>
                <a:lnTo>
                  <a:pt x="21680" y="8435"/>
                </a:lnTo>
                <a:lnTo>
                  <a:pt x="25718" y="8435"/>
                </a:lnTo>
                <a:lnTo>
                  <a:pt x="28602" y="9490"/>
                </a:lnTo>
                <a:lnTo>
                  <a:pt x="31864" y="12550"/>
                </a:lnTo>
                <a:lnTo>
                  <a:pt x="33387" y="15483"/>
                </a:lnTo>
                <a:lnTo>
                  <a:pt x="34240" y="19178"/>
                </a:lnTo>
                <a:lnTo>
                  <a:pt x="34456" y="23458"/>
                </a:lnTo>
                <a:lnTo>
                  <a:pt x="34456" y="55678"/>
                </a:lnTo>
                <a:lnTo>
                  <a:pt x="35802" y="57190"/>
                </a:lnTo>
                <a:lnTo>
                  <a:pt x="38379" y="57506"/>
                </a:lnTo>
                <a:lnTo>
                  <a:pt x="41022" y="57471"/>
                </a:lnTo>
                <a:lnTo>
                  <a:pt x="44183" y="55678"/>
                </a:lnTo>
                <a:lnTo>
                  <a:pt x="44183" y="18619"/>
                </a:lnTo>
                <a:lnTo>
                  <a:pt x="46890" y="15279"/>
                </a:lnTo>
                <a:lnTo>
                  <a:pt x="51624" y="11023"/>
                </a:lnTo>
                <a:lnTo>
                  <a:pt x="56145" y="8435"/>
                </a:lnTo>
                <a:lnTo>
                  <a:pt x="60185" y="8435"/>
                </a:lnTo>
                <a:lnTo>
                  <a:pt x="63079" y="9490"/>
                </a:lnTo>
                <a:lnTo>
                  <a:pt x="66384" y="12550"/>
                </a:lnTo>
                <a:lnTo>
                  <a:pt x="67881" y="15483"/>
                </a:lnTo>
                <a:lnTo>
                  <a:pt x="68670" y="19178"/>
                </a:lnTo>
                <a:lnTo>
                  <a:pt x="68860" y="23458"/>
                </a:lnTo>
                <a:lnTo>
                  <a:pt x="68860" y="55678"/>
                </a:lnTo>
                <a:lnTo>
                  <a:pt x="70269" y="57190"/>
                </a:lnTo>
                <a:lnTo>
                  <a:pt x="72835" y="57506"/>
                </a:lnTo>
                <a:lnTo>
                  <a:pt x="75539" y="57471"/>
                </a:lnTo>
                <a:lnTo>
                  <a:pt x="78638" y="55678"/>
                </a:lnTo>
                <a:lnTo>
                  <a:pt x="78638" y="19178"/>
                </a:lnTo>
                <a:lnTo>
                  <a:pt x="78347" y="16333"/>
                </a:lnTo>
                <a:lnTo>
                  <a:pt x="77735" y="13641"/>
                </a:lnTo>
                <a:lnTo>
                  <a:pt x="77127" y="10962"/>
                </a:lnTo>
                <a:lnTo>
                  <a:pt x="74674" y="6606"/>
                </a:lnTo>
                <a:lnTo>
                  <a:pt x="71362" y="3009"/>
                </a:lnTo>
                <a:lnTo>
                  <a:pt x="66725" y="612"/>
                </a:lnTo>
                <a:lnTo>
                  <a:pt x="63856" y="0"/>
                </a:lnTo>
                <a:lnTo>
                  <a:pt x="60426" y="0"/>
                </a:lnTo>
                <a:lnTo>
                  <a:pt x="57618" y="191"/>
                </a:lnTo>
                <a:lnTo>
                  <a:pt x="54824" y="939"/>
                </a:lnTo>
                <a:lnTo>
                  <a:pt x="51920" y="2362"/>
                </a:lnTo>
                <a:lnTo>
                  <a:pt x="48920" y="4269"/>
                </a:lnTo>
                <a:lnTo>
                  <a:pt x="45731" y="6934"/>
                </a:lnTo>
                <a:lnTo>
                  <a:pt x="41669" y="8917"/>
                </a:lnTo>
                <a:lnTo>
                  <a:pt x="39942" y="6224"/>
                </a:lnTo>
                <a:lnTo>
                  <a:pt x="36526" y="2934"/>
                </a:lnTo>
                <a:lnTo>
                  <a:pt x="33642" y="1285"/>
                </a:lnTo>
                <a:lnTo>
                  <a:pt x="30149" y="266"/>
                </a:lnTo>
                <a:lnTo>
                  <a:pt x="25985" y="0"/>
                </a:lnTo>
                <a:lnTo>
                  <a:pt x="23116" y="0"/>
                </a:lnTo>
                <a:lnTo>
                  <a:pt x="20267" y="788"/>
                </a:lnTo>
                <a:lnTo>
                  <a:pt x="17463" y="2336"/>
                </a:lnTo>
                <a:lnTo>
                  <a:pt x="14655" y="3888"/>
                </a:lnTo>
                <a:lnTo>
                  <a:pt x="11747" y="6325"/>
                </a:lnTo>
                <a:lnTo>
                  <a:pt x="8776" y="9665"/>
                </a:lnTo>
                <a:lnTo>
                  <a:pt x="8776" y="2656"/>
                </a:lnTo>
                <a:lnTo>
                  <a:pt x="8561" y="1869"/>
                </a:lnTo>
                <a:lnTo>
                  <a:pt x="5994" y="864"/>
                </a:lnTo>
                <a:lnTo>
                  <a:pt x="2782" y="864"/>
                </a:lnTo>
                <a:lnTo>
                  <a:pt x="0" y="2656"/>
                </a:lnTo>
                <a:lnTo>
                  <a:pt x="0" y="55678"/>
                </a:lnTo>
                <a:lnTo>
                  <a:pt x="1332" y="571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345896" y="6549710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36" y="18403"/>
                </a:lnTo>
                <a:lnTo>
                  <a:pt x="47447" y="15354"/>
                </a:lnTo>
                <a:lnTo>
                  <a:pt x="46569" y="12305"/>
                </a:lnTo>
                <a:lnTo>
                  <a:pt x="45172" y="9665"/>
                </a:lnTo>
                <a:lnTo>
                  <a:pt x="43293" y="7405"/>
                </a:lnTo>
                <a:lnTo>
                  <a:pt x="39001" y="3351"/>
                </a:lnTo>
                <a:lnTo>
                  <a:pt x="36093" y="2020"/>
                </a:lnTo>
                <a:lnTo>
                  <a:pt x="33159" y="673"/>
                </a:lnTo>
                <a:lnTo>
                  <a:pt x="29616" y="0"/>
                </a:lnTo>
                <a:lnTo>
                  <a:pt x="21563" y="0"/>
                </a:lnTo>
                <a:lnTo>
                  <a:pt x="18046" y="684"/>
                </a:lnTo>
                <a:lnTo>
                  <a:pt x="14907" y="2030"/>
                </a:lnTo>
                <a:lnTo>
                  <a:pt x="11760" y="3402"/>
                </a:lnTo>
                <a:lnTo>
                  <a:pt x="9079" y="5335"/>
                </a:lnTo>
                <a:lnTo>
                  <a:pt x="10068" y="23990"/>
                </a:lnTo>
                <a:lnTo>
                  <a:pt x="10525" y="19749"/>
                </a:lnTo>
                <a:lnTo>
                  <a:pt x="11861" y="15786"/>
                </a:lnTo>
                <a:lnTo>
                  <a:pt x="14046" y="12560"/>
                </a:lnTo>
                <a:lnTo>
                  <a:pt x="16789" y="9867"/>
                </a:lnTo>
                <a:lnTo>
                  <a:pt x="20422" y="8064"/>
                </a:lnTo>
                <a:lnTo>
                  <a:pt x="24954" y="7607"/>
                </a:lnTo>
                <a:lnTo>
                  <a:pt x="29653" y="7607"/>
                </a:lnTo>
                <a:lnTo>
                  <a:pt x="33195" y="9055"/>
                </a:lnTo>
                <a:lnTo>
                  <a:pt x="35585" y="11977"/>
                </a:lnTo>
                <a:lnTo>
                  <a:pt x="37983" y="14871"/>
                </a:lnTo>
                <a:lnTo>
                  <a:pt x="39113" y="18886"/>
                </a:lnTo>
                <a:lnTo>
                  <a:pt x="39001" y="23990"/>
                </a:lnTo>
                <a:lnTo>
                  <a:pt x="44996" y="31114"/>
                </a:lnTo>
                <a:lnTo>
                  <a:pt x="48387" y="29502"/>
                </a:lnTo>
                <a:lnTo>
                  <a:pt x="48779" y="26874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411"/>
                </a:moveTo>
                <a:lnTo>
                  <a:pt x="0" y="34201"/>
                </a:lnTo>
                <a:lnTo>
                  <a:pt x="571" y="38404"/>
                </a:lnTo>
                <a:lnTo>
                  <a:pt x="1701" y="42012"/>
                </a:lnTo>
                <a:lnTo>
                  <a:pt x="2843" y="45631"/>
                </a:lnTo>
                <a:lnTo>
                  <a:pt x="4531" y="48629"/>
                </a:lnTo>
                <a:lnTo>
                  <a:pt x="9017" y="53417"/>
                </a:lnTo>
                <a:lnTo>
                  <a:pt x="11760" y="55232"/>
                </a:lnTo>
                <a:lnTo>
                  <a:pt x="15046" y="56451"/>
                </a:lnTo>
                <a:lnTo>
                  <a:pt x="18323" y="57657"/>
                </a:lnTo>
                <a:lnTo>
                  <a:pt x="22146" y="58266"/>
                </a:lnTo>
                <a:lnTo>
                  <a:pt x="26517" y="58266"/>
                </a:lnTo>
                <a:lnTo>
                  <a:pt x="31380" y="58089"/>
                </a:lnTo>
                <a:lnTo>
                  <a:pt x="35826" y="57341"/>
                </a:lnTo>
                <a:lnTo>
                  <a:pt x="39470" y="56451"/>
                </a:lnTo>
                <a:lnTo>
                  <a:pt x="43585" y="55004"/>
                </a:lnTo>
                <a:lnTo>
                  <a:pt x="46393" y="52185"/>
                </a:lnTo>
                <a:lnTo>
                  <a:pt x="46544" y="49442"/>
                </a:lnTo>
                <a:lnTo>
                  <a:pt x="44474" y="46379"/>
                </a:lnTo>
                <a:lnTo>
                  <a:pt x="41911" y="47409"/>
                </a:lnTo>
                <a:lnTo>
                  <a:pt x="39278" y="48374"/>
                </a:lnTo>
                <a:lnTo>
                  <a:pt x="36128" y="49353"/>
                </a:lnTo>
                <a:lnTo>
                  <a:pt x="32194" y="50177"/>
                </a:lnTo>
                <a:lnTo>
                  <a:pt x="27416" y="50382"/>
                </a:lnTo>
                <a:lnTo>
                  <a:pt x="24216" y="50382"/>
                </a:lnTo>
                <a:lnTo>
                  <a:pt x="21512" y="49924"/>
                </a:lnTo>
                <a:lnTo>
                  <a:pt x="17092" y="48121"/>
                </a:lnTo>
                <a:lnTo>
                  <a:pt x="13916" y="45137"/>
                </a:lnTo>
                <a:lnTo>
                  <a:pt x="11555" y="41428"/>
                </a:lnTo>
                <a:lnTo>
                  <a:pt x="10364" y="36716"/>
                </a:lnTo>
                <a:lnTo>
                  <a:pt x="10068" y="34060"/>
                </a:lnTo>
                <a:lnTo>
                  <a:pt x="10068" y="31114"/>
                </a:lnTo>
                <a:lnTo>
                  <a:pt x="44996" y="31114"/>
                </a:lnTo>
                <a:lnTo>
                  <a:pt x="39001" y="23990"/>
                </a:lnTo>
                <a:lnTo>
                  <a:pt x="10068" y="23990"/>
                </a:lnTo>
                <a:lnTo>
                  <a:pt x="9079" y="5335"/>
                </a:lnTo>
                <a:lnTo>
                  <a:pt x="6868" y="7873"/>
                </a:lnTo>
                <a:lnTo>
                  <a:pt x="4646" y="10415"/>
                </a:lnTo>
                <a:lnTo>
                  <a:pt x="2943" y="13486"/>
                </a:lnTo>
                <a:lnTo>
                  <a:pt x="1764" y="17118"/>
                </a:lnTo>
                <a:lnTo>
                  <a:pt x="596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5402814" y="6593666"/>
            <a:ext cx="19141" cy="30251"/>
          </a:xfrm>
          <a:custGeom>
            <a:avLst/>
            <a:gdLst/>
            <a:ahLst/>
            <a:cxnLst/>
            <a:rect l="l" t="t" r="r" b="b"/>
            <a:pathLst>
              <a:path w="19141" h="30251">
                <a:moveTo>
                  <a:pt x="19141" y="4777"/>
                </a:moveTo>
                <a:lnTo>
                  <a:pt x="18825" y="2236"/>
                </a:lnTo>
                <a:lnTo>
                  <a:pt x="16092" y="180"/>
                </a:lnTo>
                <a:lnTo>
                  <a:pt x="13550" y="0"/>
                </a:lnTo>
                <a:lnTo>
                  <a:pt x="10947" y="180"/>
                </a:lnTo>
                <a:lnTo>
                  <a:pt x="8168" y="2236"/>
                </a:lnTo>
                <a:lnTo>
                  <a:pt x="7823" y="4777"/>
                </a:lnTo>
                <a:lnTo>
                  <a:pt x="7823" y="12320"/>
                </a:lnTo>
                <a:lnTo>
                  <a:pt x="0" y="28512"/>
                </a:lnTo>
                <a:lnTo>
                  <a:pt x="1537" y="30251"/>
                </a:lnTo>
                <a:lnTo>
                  <a:pt x="4622" y="30190"/>
                </a:lnTo>
                <a:lnTo>
                  <a:pt x="7546" y="28628"/>
                </a:lnTo>
                <a:lnTo>
                  <a:pt x="15624" y="16499"/>
                </a:lnTo>
                <a:lnTo>
                  <a:pt x="17287" y="13691"/>
                </a:lnTo>
                <a:lnTo>
                  <a:pt x="18378" y="11013"/>
                </a:lnTo>
                <a:lnTo>
                  <a:pt x="18961" y="8129"/>
                </a:lnTo>
                <a:lnTo>
                  <a:pt x="19141" y="47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5462553" y="6549710"/>
            <a:ext cx="53025" cy="58270"/>
          </a:xfrm>
          <a:custGeom>
            <a:avLst/>
            <a:gdLst/>
            <a:ahLst/>
            <a:cxnLst/>
            <a:rect l="l" t="t" r="r" b="b"/>
            <a:pathLst>
              <a:path w="53025" h="58270">
                <a:moveTo>
                  <a:pt x="521" y="38127"/>
                </a:moveTo>
                <a:lnTo>
                  <a:pt x="1587" y="41655"/>
                </a:lnTo>
                <a:lnTo>
                  <a:pt x="2656" y="45201"/>
                </a:lnTo>
                <a:lnTo>
                  <a:pt x="4255" y="48197"/>
                </a:lnTo>
                <a:lnTo>
                  <a:pt x="8586" y="53150"/>
                </a:lnTo>
                <a:lnTo>
                  <a:pt x="11278" y="55030"/>
                </a:lnTo>
                <a:lnTo>
                  <a:pt x="10886" y="37188"/>
                </a:lnTo>
                <a:lnTo>
                  <a:pt x="10354" y="34636"/>
                </a:lnTo>
                <a:lnTo>
                  <a:pt x="10073" y="31903"/>
                </a:lnTo>
                <a:lnTo>
                  <a:pt x="10073" y="25974"/>
                </a:lnTo>
                <a:lnTo>
                  <a:pt x="10389" y="23181"/>
                </a:lnTo>
                <a:lnTo>
                  <a:pt x="11052" y="20624"/>
                </a:lnTo>
                <a:lnTo>
                  <a:pt x="11710" y="18072"/>
                </a:lnTo>
                <a:lnTo>
                  <a:pt x="12701" y="15866"/>
                </a:lnTo>
                <a:lnTo>
                  <a:pt x="15408" y="12128"/>
                </a:lnTo>
                <a:lnTo>
                  <a:pt x="19202" y="9665"/>
                </a:lnTo>
                <a:lnTo>
                  <a:pt x="23764" y="8143"/>
                </a:lnTo>
                <a:lnTo>
                  <a:pt x="29798" y="8143"/>
                </a:lnTo>
                <a:lnTo>
                  <a:pt x="32400" y="8702"/>
                </a:lnTo>
                <a:lnTo>
                  <a:pt x="36601" y="10948"/>
                </a:lnTo>
                <a:lnTo>
                  <a:pt x="39499" y="14378"/>
                </a:lnTo>
                <a:lnTo>
                  <a:pt x="41620" y="18544"/>
                </a:lnTo>
                <a:lnTo>
                  <a:pt x="42152" y="21095"/>
                </a:lnTo>
                <a:lnTo>
                  <a:pt x="42674" y="23663"/>
                </a:lnTo>
                <a:lnTo>
                  <a:pt x="42941" y="26352"/>
                </a:lnTo>
                <a:lnTo>
                  <a:pt x="42941" y="32284"/>
                </a:lnTo>
                <a:lnTo>
                  <a:pt x="42635" y="35104"/>
                </a:lnTo>
                <a:lnTo>
                  <a:pt x="42001" y="37656"/>
                </a:lnTo>
                <a:lnTo>
                  <a:pt x="41363" y="40209"/>
                </a:lnTo>
                <a:lnTo>
                  <a:pt x="40374" y="42409"/>
                </a:lnTo>
                <a:lnTo>
                  <a:pt x="37670" y="46102"/>
                </a:lnTo>
                <a:lnTo>
                  <a:pt x="33848" y="48539"/>
                </a:lnTo>
                <a:lnTo>
                  <a:pt x="29276" y="50091"/>
                </a:lnTo>
                <a:lnTo>
                  <a:pt x="30406" y="58270"/>
                </a:lnTo>
                <a:lnTo>
                  <a:pt x="34329" y="57532"/>
                </a:lnTo>
                <a:lnTo>
                  <a:pt x="37731" y="56059"/>
                </a:lnTo>
                <a:lnTo>
                  <a:pt x="41122" y="54587"/>
                </a:lnTo>
                <a:lnTo>
                  <a:pt x="43955" y="52542"/>
                </a:lnTo>
                <a:lnTo>
                  <a:pt x="46216" y="49910"/>
                </a:lnTo>
                <a:lnTo>
                  <a:pt x="48478" y="47283"/>
                </a:lnTo>
                <a:lnTo>
                  <a:pt x="50166" y="44147"/>
                </a:lnTo>
                <a:lnTo>
                  <a:pt x="51311" y="40514"/>
                </a:lnTo>
                <a:lnTo>
                  <a:pt x="52452" y="36882"/>
                </a:lnTo>
                <a:lnTo>
                  <a:pt x="53025" y="32908"/>
                </a:lnTo>
                <a:lnTo>
                  <a:pt x="53025" y="24145"/>
                </a:lnTo>
                <a:lnTo>
                  <a:pt x="52477" y="20157"/>
                </a:lnTo>
                <a:lnTo>
                  <a:pt x="51398" y="16625"/>
                </a:lnTo>
                <a:lnTo>
                  <a:pt x="50317" y="13082"/>
                </a:lnTo>
                <a:lnTo>
                  <a:pt x="48694" y="10083"/>
                </a:lnTo>
                <a:lnTo>
                  <a:pt x="44373" y="5144"/>
                </a:lnTo>
                <a:lnTo>
                  <a:pt x="41669" y="3251"/>
                </a:lnTo>
                <a:lnTo>
                  <a:pt x="38444" y="1958"/>
                </a:lnTo>
                <a:lnTo>
                  <a:pt x="35204" y="662"/>
                </a:lnTo>
                <a:lnTo>
                  <a:pt x="31410" y="0"/>
                </a:lnTo>
                <a:lnTo>
                  <a:pt x="22532" y="0"/>
                </a:lnTo>
                <a:lnTo>
                  <a:pt x="18583" y="737"/>
                </a:lnTo>
                <a:lnTo>
                  <a:pt x="15193" y="2185"/>
                </a:lnTo>
                <a:lnTo>
                  <a:pt x="11826" y="3633"/>
                </a:lnTo>
                <a:lnTo>
                  <a:pt x="9008" y="5678"/>
                </a:lnTo>
                <a:lnTo>
                  <a:pt x="6746" y="8319"/>
                </a:lnTo>
                <a:lnTo>
                  <a:pt x="4497" y="10948"/>
                </a:lnTo>
                <a:lnTo>
                  <a:pt x="2794" y="14086"/>
                </a:lnTo>
                <a:lnTo>
                  <a:pt x="1677" y="17720"/>
                </a:lnTo>
                <a:lnTo>
                  <a:pt x="562" y="21352"/>
                </a:lnTo>
                <a:lnTo>
                  <a:pt x="0" y="25312"/>
                </a:lnTo>
                <a:lnTo>
                  <a:pt x="0" y="34124"/>
                </a:lnTo>
                <a:lnTo>
                  <a:pt x="521" y="38127"/>
                </a:lnTo>
                <a:close/>
              </a:path>
              <a:path w="53025" h="58270">
                <a:moveTo>
                  <a:pt x="13554" y="43867"/>
                </a:moveTo>
                <a:lnTo>
                  <a:pt x="11419" y="39740"/>
                </a:lnTo>
                <a:lnTo>
                  <a:pt x="10886" y="37188"/>
                </a:lnTo>
                <a:lnTo>
                  <a:pt x="11278" y="55030"/>
                </a:lnTo>
                <a:lnTo>
                  <a:pt x="14530" y="56325"/>
                </a:lnTo>
                <a:lnTo>
                  <a:pt x="17769" y="57622"/>
                </a:lnTo>
                <a:lnTo>
                  <a:pt x="21553" y="58270"/>
                </a:lnTo>
                <a:lnTo>
                  <a:pt x="30406" y="58270"/>
                </a:lnTo>
                <a:lnTo>
                  <a:pt x="29276" y="50091"/>
                </a:lnTo>
                <a:lnTo>
                  <a:pt x="23291" y="50091"/>
                </a:lnTo>
                <a:lnTo>
                  <a:pt x="20679" y="49532"/>
                </a:lnTo>
                <a:lnTo>
                  <a:pt x="16474" y="47283"/>
                </a:lnTo>
                <a:lnTo>
                  <a:pt x="13554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529761" y="6549710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9"/>
                </a:moveTo>
                <a:lnTo>
                  <a:pt x="35928" y="55678"/>
                </a:lnTo>
                <a:lnTo>
                  <a:pt x="37299" y="57190"/>
                </a:lnTo>
                <a:lnTo>
                  <a:pt x="39852" y="57506"/>
                </a:lnTo>
                <a:lnTo>
                  <a:pt x="42558" y="57471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33"/>
                </a:lnTo>
                <a:lnTo>
                  <a:pt x="44691" y="13641"/>
                </a:lnTo>
                <a:lnTo>
                  <a:pt x="44042" y="10962"/>
                </a:lnTo>
                <a:lnTo>
                  <a:pt x="41479" y="6606"/>
                </a:lnTo>
                <a:lnTo>
                  <a:pt x="38023" y="3009"/>
                </a:lnTo>
                <a:lnTo>
                  <a:pt x="33210" y="612"/>
                </a:lnTo>
                <a:lnTo>
                  <a:pt x="30225" y="0"/>
                </a:lnTo>
                <a:lnTo>
                  <a:pt x="23674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1" y="3888"/>
                </a:lnTo>
                <a:lnTo>
                  <a:pt x="11761" y="6325"/>
                </a:lnTo>
                <a:lnTo>
                  <a:pt x="8788" y="9665"/>
                </a:lnTo>
                <a:lnTo>
                  <a:pt x="8788" y="2656"/>
                </a:lnTo>
                <a:lnTo>
                  <a:pt x="8572" y="1869"/>
                </a:lnTo>
                <a:lnTo>
                  <a:pt x="6008" y="864"/>
                </a:lnTo>
                <a:lnTo>
                  <a:pt x="2793" y="864"/>
                </a:lnTo>
                <a:lnTo>
                  <a:pt x="0" y="2656"/>
                </a:lnTo>
                <a:lnTo>
                  <a:pt x="0" y="55678"/>
                </a:lnTo>
                <a:lnTo>
                  <a:pt x="1346" y="57190"/>
                </a:lnTo>
                <a:lnTo>
                  <a:pt x="3888" y="57506"/>
                </a:lnTo>
                <a:lnTo>
                  <a:pt x="6631" y="57471"/>
                </a:lnTo>
                <a:lnTo>
                  <a:pt x="9728" y="55678"/>
                </a:lnTo>
                <a:lnTo>
                  <a:pt x="9728" y="18619"/>
                </a:lnTo>
                <a:lnTo>
                  <a:pt x="12395" y="15279"/>
                </a:lnTo>
                <a:lnTo>
                  <a:pt x="14947" y="12752"/>
                </a:lnTo>
                <a:lnTo>
                  <a:pt x="17373" y="11023"/>
                </a:lnTo>
                <a:lnTo>
                  <a:pt x="22251" y="8435"/>
                </a:lnTo>
                <a:lnTo>
                  <a:pt x="26568" y="8435"/>
                </a:lnTo>
                <a:lnTo>
                  <a:pt x="29668" y="9490"/>
                </a:lnTo>
                <a:lnTo>
                  <a:pt x="32260" y="11229"/>
                </a:lnTo>
                <a:lnTo>
                  <a:pt x="34074" y="13896"/>
                </a:lnTo>
                <a:lnTo>
                  <a:pt x="35243" y="17324"/>
                </a:lnTo>
                <a:lnTo>
                  <a:pt x="35928" y="21603"/>
                </a:lnTo>
                <a:lnTo>
                  <a:pt x="3592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587678" y="6573111"/>
            <a:ext cx="28815" cy="8063"/>
          </a:xfrm>
          <a:custGeom>
            <a:avLst/>
            <a:gdLst/>
            <a:ahLst/>
            <a:cxnLst/>
            <a:rect l="l" t="t" r="r" b="b"/>
            <a:pathLst>
              <a:path w="28815" h="8063">
                <a:moveTo>
                  <a:pt x="28815" y="3999"/>
                </a:moveTo>
                <a:lnTo>
                  <a:pt x="28764" y="2627"/>
                </a:lnTo>
                <a:lnTo>
                  <a:pt x="26744" y="0"/>
                </a:lnTo>
                <a:lnTo>
                  <a:pt x="2120" y="0"/>
                </a:lnTo>
                <a:lnTo>
                  <a:pt x="0" y="2512"/>
                </a:lnTo>
                <a:lnTo>
                  <a:pt x="0" y="5496"/>
                </a:lnTo>
                <a:lnTo>
                  <a:pt x="2120" y="8063"/>
                </a:lnTo>
                <a:lnTo>
                  <a:pt x="26744" y="8063"/>
                </a:lnTo>
                <a:lnTo>
                  <a:pt x="28623" y="6591"/>
                </a:lnTo>
                <a:lnTo>
                  <a:pt x="28815" y="39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629452" y="6524798"/>
            <a:ext cx="48780" cy="83184"/>
          </a:xfrm>
          <a:custGeom>
            <a:avLst/>
            <a:gdLst/>
            <a:ahLst/>
            <a:cxnLst/>
            <a:rect l="l" t="t" r="r" b="b"/>
            <a:pathLst>
              <a:path w="48780" h="83184">
                <a:moveTo>
                  <a:pt x="37476" y="64249"/>
                </a:moveTo>
                <a:lnTo>
                  <a:pt x="35596" y="68374"/>
                </a:lnTo>
                <a:lnTo>
                  <a:pt x="33110" y="71869"/>
                </a:lnTo>
                <a:lnTo>
                  <a:pt x="29617" y="74231"/>
                </a:lnTo>
                <a:lnTo>
                  <a:pt x="29643" y="83184"/>
                </a:lnTo>
                <a:lnTo>
                  <a:pt x="32879" y="82496"/>
                </a:lnTo>
                <a:lnTo>
                  <a:pt x="35712" y="81125"/>
                </a:lnTo>
                <a:lnTo>
                  <a:pt x="38531" y="79743"/>
                </a:lnTo>
                <a:lnTo>
                  <a:pt x="40921" y="77759"/>
                </a:lnTo>
                <a:lnTo>
                  <a:pt x="42862" y="75171"/>
                </a:lnTo>
                <a:lnTo>
                  <a:pt x="44805" y="72579"/>
                </a:lnTo>
                <a:lnTo>
                  <a:pt x="46278" y="69453"/>
                </a:lnTo>
                <a:lnTo>
                  <a:pt x="47283" y="65785"/>
                </a:lnTo>
                <a:lnTo>
                  <a:pt x="48286" y="62102"/>
                </a:lnTo>
                <a:lnTo>
                  <a:pt x="48780" y="57962"/>
                </a:lnTo>
                <a:lnTo>
                  <a:pt x="48780" y="49517"/>
                </a:lnTo>
                <a:lnTo>
                  <a:pt x="48398" y="45871"/>
                </a:lnTo>
                <a:lnTo>
                  <a:pt x="47599" y="42417"/>
                </a:lnTo>
                <a:lnTo>
                  <a:pt x="46826" y="38962"/>
                </a:lnTo>
                <a:lnTo>
                  <a:pt x="45580" y="35938"/>
                </a:lnTo>
                <a:lnTo>
                  <a:pt x="43865" y="33375"/>
                </a:lnTo>
                <a:lnTo>
                  <a:pt x="42152" y="30808"/>
                </a:lnTo>
                <a:lnTo>
                  <a:pt x="39942" y="28752"/>
                </a:lnTo>
                <a:lnTo>
                  <a:pt x="37209" y="27226"/>
                </a:lnTo>
                <a:lnTo>
                  <a:pt x="34481" y="25678"/>
                </a:lnTo>
                <a:lnTo>
                  <a:pt x="31191" y="24914"/>
                </a:lnTo>
                <a:lnTo>
                  <a:pt x="27331" y="24914"/>
                </a:lnTo>
                <a:lnTo>
                  <a:pt x="24270" y="25081"/>
                </a:lnTo>
                <a:lnTo>
                  <a:pt x="21449" y="25703"/>
                </a:lnTo>
                <a:lnTo>
                  <a:pt x="18619" y="26898"/>
                </a:lnTo>
                <a:lnTo>
                  <a:pt x="15760" y="28472"/>
                </a:lnTo>
                <a:lnTo>
                  <a:pt x="12816" y="30667"/>
                </a:lnTo>
                <a:lnTo>
                  <a:pt x="9728" y="33627"/>
                </a:lnTo>
                <a:lnTo>
                  <a:pt x="9728" y="1878"/>
                </a:lnTo>
                <a:lnTo>
                  <a:pt x="8370" y="316"/>
                </a:lnTo>
                <a:lnTo>
                  <a:pt x="5817" y="0"/>
                </a:lnTo>
                <a:lnTo>
                  <a:pt x="3110" y="35"/>
                </a:lnTo>
                <a:lnTo>
                  <a:pt x="0" y="1878"/>
                </a:lnTo>
                <a:lnTo>
                  <a:pt x="0" y="80592"/>
                </a:lnTo>
                <a:lnTo>
                  <a:pt x="191" y="81417"/>
                </a:lnTo>
                <a:lnTo>
                  <a:pt x="2793" y="82370"/>
                </a:lnTo>
                <a:lnTo>
                  <a:pt x="5742" y="82370"/>
                </a:lnTo>
                <a:lnTo>
                  <a:pt x="8611" y="80592"/>
                </a:lnTo>
                <a:lnTo>
                  <a:pt x="8611" y="74115"/>
                </a:lnTo>
                <a:lnTo>
                  <a:pt x="11596" y="77086"/>
                </a:lnTo>
                <a:lnTo>
                  <a:pt x="14339" y="79372"/>
                </a:lnTo>
                <a:lnTo>
                  <a:pt x="17092" y="81064"/>
                </a:lnTo>
                <a:lnTo>
                  <a:pt x="19875" y="82345"/>
                </a:lnTo>
                <a:lnTo>
                  <a:pt x="22734" y="83018"/>
                </a:lnTo>
                <a:lnTo>
                  <a:pt x="19890" y="73964"/>
                </a:lnTo>
                <a:lnTo>
                  <a:pt x="14987" y="70548"/>
                </a:lnTo>
                <a:lnTo>
                  <a:pt x="12420" y="68058"/>
                </a:lnTo>
                <a:lnTo>
                  <a:pt x="9728" y="64806"/>
                </a:lnTo>
                <a:lnTo>
                  <a:pt x="9728" y="43649"/>
                </a:lnTo>
                <a:lnTo>
                  <a:pt x="11264" y="41694"/>
                </a:lnTo>
                <a:lnTo>
                  <a:pt x="14083" y="38771"/>
                </a:lnTo>
                <a:lnTo>
                  <a:pt x="16751" y="36409"/>
                </a:lnTo>
                <a:lnTo>
                  <a:pt x="20534" y="34162"/>
                </a:lnTo>
                <a:lnTo>
                  <a:pt x="24217" y="33285"/>
                </a:lnTo>
                <a:lnTo>
                  <a:pt x="28016" y="33285"/>
                </a:lnTo>
                <a:lnTo>
                  <a:pt x="31838" y="35088"/>
                </a:lnTo>
                <a:lnTo>
                  <a:pt x="34898" y="37857"/>
                </a:lnTo>
                <a:lnTo>
                  <a:pt x="36943" y="41795"/>
                </a:lnTo>
                <a:lnTo>
                  <a:pt x="38088" y="46593"/>
                </a:lnTo>
                <a:lnTo>
                  <a:pt x="38494" y="49146"/>
                </a:lnTo>
                <a:lnTo>
                  <a:pt x="38710" y="51777"/>
                </a:lnTo>
                <a:lnTo>
                  <a:pt x="38710" y="54495"/>
                </a:lnTo>
                <a:lnTo>
                  <a:pt x="38455" y="59420"/>
                </a:lnTo>
                <a:lnTo>
                  <a:pt x="37476" y="64249"/>
                </a:lnTo>
                <a:close/>
              </a:path>
              <a:path w="48780" h="83184">
                <a:moveTo>
                  <a:pt x="29643" y="83184"/>
                </a:moveTo>
                <a:lnTo>
                  <a:pt x="29617" y="74231"/>
                </a:lnTo>
                <a:lnTo>
                  <a:pt x="25081" y="74829"/>
                </a:lnTo>
                <a:lnTo>
                  <a:pt x="22428" y="74829"/>
                </a:lnTo>
                <a:lnTo>
                  <a:pt x="19890" y="73964"/>
                </a:lnTo>
                <a:lnTo>
                  <a:pt x="22734" y="83018"/>
                </a:lnTo>
                <a:lnTo>
                  <a:pt x="25985" y="83184"/>
                </a:lnTo>
                <a:lnTo>
                  <a:pt x="29643" y="831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692020" y="6550549"/>
            <a:ext cx="45719" cy="57430"/>
          </a:xfrm>
          <a:custGeom>
            <a:avLst/>
            <a:gdLst/>
            <a:ahLst/>
            <a:cxnLst/>
            <a:rect l="l" t="t" r="r" b="b"/>
            <a:pathLst>
              <a:path w="45719" h="57430">
                <a:moveTo>
                  <a:pt x="9792" y="1817"/>
                </a:moveTo>
                <a:lnTo>
                  <a:pt x="8392" y="255"/>
                </a:lnTo>
                <a:lnTo>
                  <a:pt x="5839" y="0"/>
                </a:lnTo>
                <a:lnTo>
                  <a:pt x="2552" y="74"/>
                </a:lnTo>
                <a:lnTo>
                  <a:pt x="0" y="1817"/>
                </a:lnTo>
                <a:lnTo>
                  <a:pt x="0" y="37832"/>
                </a:lnTo>
                <a:lnTo>
                  <a:pt x="342" y="41112"/>
                </a:lnTo>
                <a:lnTo>
                  <a:pt x="990" y="43801"/>
                </a:lnTo>
                <a:lnTo>
                  <a:pt x="1624" y="46483"/>
                </a:lnTo>
                <a:lnTo>
                  <a:pt x="4190" y="50874"/>
                </a:lnTo>
                <a:lnTo>
                  <a:pt x="7642" y="54496"/>
                </a:lnTo>
                <a:lnTo>
                  <a:pt x="12471" y="56843"/>
                </a:lnTo>
                <a:lnTo>
                  <a:pt x="15440" y="57430"/>
                </a:lnTo>
                <a:lnTo>
                  <a:pt x="22007" y="57430"/>
                </a:lnTo>
                <a:lnTo>
                  <a:pt x="24980" y="56667"/>
                </a:lnTo>
                <a:lnTo>
                  <a:pt x="27939" y="55130"/>
                </a:lnTo>
                <a:lnTo>
                  <a:pt x="30873" y="53592"/>
                </a:lnTo>
                <a:lnTo>
                  <a:pt x="33858" y="51170"/>
                </a:lnTo>
                <a:lnTo>
                  <a:pt x="36893" y="47829"/>
                </a:lnTo>
                <a:lnTo>
                  <a:pt x="36893" y="54838"/>
                </a:lnTo>
                <a:lnTo>
                  <a:pt x="37058" y="55627"/>
                </a:lnTo>
                <a:lnTo>
                  <a:pt x="39662" y="56631"/>
                </a:lnTo>
                <a:lnTo>
                  <a:pt x="42823" y="56631"/>
                </a:lnTo>
                <a:lnTo>
                  <a:pt x="45719" y="54838"/>
                </a:lnTo>
                <a:lnTo>
                  <a:pt x="45719" y="1817"/>
                </a:lnTo>
                <a:lnTo>
                  <a:pt x="44309" y="255"/>
                </a:lnTo>
                <a:lnTo>
                  <a:pt x="41767" y="0"/>
                </a:lnTo>
                <a:lnTo>
                  <a:pt x="39063" y="25"/>
                </a:lnTo>
                <a:lnTo>
                  <a:pt x="35939" y="1817"/>
                </a:lnTo>
                <a:lnTo>
                  <a:pt x="35939" y="38875"/>
                </a:lnTo>
                <a:lnTo>
                  <a:pt x="33235" y="42213"/>
                </a:lnTo>
                <a:lnTo>
                  <a:pt x="30669" y="44744"/>
                </a:lnTo>
                <a:lnTo>
                  <a:pt x="28257" y="46483"/>
                </a:lnTo>
                <a:lnTo>
                  <a:pt x="23418" y="49071"/>
                </a:lnTo>
                <a:lnTo>
                  <a:pt x="19088" y="49071"/>
                </a:lnTo>
                <a:lnTo>
                  <a:pt x="16027" y="47980"/>
                </a:lnTo>
                <a:lnTo>
                  <a:pt x="13450" y="46227"/>
                </a:lnTo>
                <a:lnTo>
                  <a:pt x="11592" y="43599"/>
                </a:lnTo>
                <a:lnTo>
                  <a:pt x="10476" y="40143"/>
                </a:lnTo>
                <a:lnTo>
                  <a:pt x="9792" y="35787"/>
                </a:lnTo>
                <a:lnTo>
                  <a:pt x="9792" y="1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751831" y="6525028"/>
            <a:ext cx="48784" cy="82958"/>
          </a:xfrm>
          <a:custGeom>
            <a:avLst/>
            <a:gdLst/>
            <a:ahLst/>
            <a:cxnLst/>
            <a:rect l="l" t="t" r="r" b="b"/>
            <a:pathLst>
              <a:path w="48784" h="82958">
                <a:moveTo>
                  <a:pt x="40121" y="73357"/>
                </a:moveTo>
                <a:lnTo>
                  <a:pt x="40121" y="80366"/>
                </a:lnTo>
                <a:lnTo>
                  <a:pt x="40349" y="81191"/>
                </a:lnTo>
                <a:lnTo>
                  <a:pt x="43016" y="82144"/>
                </a:lnTo>
                <a:lnTo>
                  <a:pt x="45986" y="82144"/>
                </a:lnTo>
                <a:lnTo>
                  <a:pt x="48784" y="80366"/>
                </a:lnTo>
                <a:lnTo>
                  <a:pt x="48784" y="1893"/>
                </a:lnTo>
                <a:lnTo>
                  <a:pt x="47358" y="367"/>
                </a:lnTo>
                <a:lnTo>
                  <a:pt x="44805" y="0"/>
                </a:lnTo>
                <a:lnTo>
                  <a:pt x="42113" y="50"/>
                </a:lnTo>
                <a:lnTo>
                  <a:pt x="39002" y="1893"/>
                </a:lnTo>
                <a:lnTo>
                  <a:pt x="39002" y="32702"/>
                </a:lnTo>
                <a:lnTo>
                  <a:pt x="36489" y="30074"/>
                </a:lnTo>
                <a:lnTo>
                  <a:pt x="33948" y="28079"/>
                </a:lnTo>
                <a:lnTo>
                  <a:pt x="31370" y="26723"/>
                </a:lnTo>
                <a:lnTo>
                  <a:pt x="28793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40" y="25387"/>
                </a:lnTo>
                <a:lnTo>
                  <a:pt x="12992" y="26784"/>
                </a:lnTo>
                <a:lnTo>
                  <a:pt x="10148" y="28169"/>
                </a:lnTo>
                <a:lnTo>
                  <a:pt x="10314" y="48453"/>
                </a:lnTo>
                <a:lnTo>
                  <a:pt x="11294" y="43585"/>
                </a:lnTo>
                <a:lnTo>
                  <a:pt x="13172" y="39484"/>
                </a:lnTo>
                <a:lnTo>
                  <a:pt x="15648" y="35993"/>
                </a:lnTo>
                <a:lnTo>
                  <a:pt x="19116" y="33642"/>
                </a:lnTo>
                <a:lnTo>
                  <a:pt x="23688" y="33059"/>
                </a:lnTo>
                <a:lnTo>
                  <a:pt x="26356" y="33059"/>
                </a:lnTo>
                <a:lnTo>
                  <a:pt x="28919" y="33908"/>
                </a:lnTo>
                <a:lnTo>
                  <a:pt x="33832" y="37325"/>
                </a:lnTo>
                <a:lnTo>
                  <a:pt x="36375" y="39815"/>
                </a:lnTo>
                <a:lnTo>
                  <a:pt x="39002" y="43066"/>
                </a:lnTo>
                <a:lnTo>
                  <a:pt x="39002" y="64274"/>
                </a:lnTo>
                <a:lnTo>
                  <a:pt x="36018" y="67816"/>
                </a:lnTo>
                <a:lnTo>
                  <a:pt x="33263" y="70448"/>
                </a:lnTo>
                <a:lnTo>
                  <a:pt x="29441" y="73177"/>
                </a:lnTo>
                <a:lnTo>
                  <a:pt x="25819" y="74472"/>
                </a:lnTo>
                <a:lnTo>
                  <a:pt x="23267" y="74639"/>
                </a:lnTo>
                <a:lnTo>
                  <a:pt x="18609" y="74040"/>
                </a:lnTo>
                <a:lnTo>
                  <a:pt x="15217" y="71654"/>
                </a:lnTo>
                <a:lnTo>
                  <a:pt x="12840" y="68083"/>
                </a:lnTo>
                <a:lnTo>
                  <a:pt x="11113" y="63831"/>
                </a:lnTo>
                <a:lnTo>
                  <a:pt x="10695" y="61278"/>
                </a:lnTo>
                <a:lnTo>
                  <a:pt x="11610" y="80683"/>
                </a:lnTo>
                <a:lnTo>
                  <a:pt x="14363" y="82195"/>
                </a:lnTo>
                <a:lnTo>
                  <a:pt x="17669" y="82958"/>
                </a:lnTo>
                <a:lnTo>
                  <a:pt x="25135" y="82958"/>
                </a:lnTo>
                <a:lnTo>
                  <a:pt x="28426" y="82105"/>
                </a:lnTo>
                <a:lnTo>
                  <a:pt x="31421" y="80416"/>
                </a:lnTo>
                <a:lnTo>
                  <a:pt x="34444" y="78738"/>
                </a:lnTo>
                <a:lnTo>
                  <a:pt x="37329" y="76377"/>
                </a:lnTo>
                <a:lnTo>
                  <a:pt x="40121" y="73357"/>
                </a:lnTo>
                <a:close/>
              </a:path>
              <a:path w="48784" h="82958">
                <a:moveTo>
                  <a:pt x="0" y="49950"/>
                </a:moveTo>
                <a:lnTo>
                  <a:pt x="0" y="58345"/>
                </a:lnTo>
                <a:lnTo>
                  <a:pt x="396" y="62014"/>
                </a:lnTo>
                <a:lnTo>
                  <a:pt x="1170" y="65495"/>
                </a:lnTo>
                <a:lnTo>
                  <a:pt x="1969" y="68962"/>
                </a:lnTo>
                <a:lnTo>
                  <a:pt x="3215" y="71986"/>
                </a:lnTo>
                <a:lnTo>
                  <a:pt x="4917" y="74548"/>
                </a:lnTo>
                <a:lnTo>
                  <a:pt x="6631" y="77141"/>
                </a:lnTo>
                <a:lnTo>
                  <a:pt x="8853" y="79171"/>
                </a:lnTo>
                <a:lnTo>
                  <a:pt x="11610" y="80683"/>
                </a:lnTo>
                <a:lnTo>
                  <a:pt x="10695" y="61278"/>
                </a:lnTo>
                <a:lnTo>
                  <a:pt x="10274" y="58712"/>
                </a:lnTo>
                <a:lnTo>
                  <a:pt x="10073" y="56109"/>
                </a:lnTo>
                <a:lnTo>
                  <a:pt x="10073" y="53427"/>
                </a:lnTo>
                <a:lnTo>
                  <a:pt x="10314" y="48453"/>
                </a:lnTo>
                <a:lnTo>
                  <a:pt x="10148" y="28169"/>
                </a:lnTo>
                <a:lnTo>
                  <a:pt x="7762" y="30165"/>
                </a:lnTo>
                <a:lnTo>
                  <a:pt x="5831" y="32753"/>
                </a:lnTo>
                <a:lnTo>
                  <a:pt x="3898" y="35355"/>
                </a:lnTo>
                <a:lnTo>
                  <a:pt x="2452" y="38494"/>
                </a:lnTo>
                <a:lnTo>
                  <a:pt x="1475" y="42162"/>
                </a:lnTo>
                <a:lnTo>
                  <a:pt x="496" y="45835"/>
                </a:lnTo>
                <a:lnTo>
                  <a:pt x="0" y="499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812163" y="6549839"/>
            <a:ext cx="50191" cy="78527"/>
          </a:xfrm>
          <a:custGeom>
            <a:avLst/>
            <a:gdLst/>
            <a:ahLst/>
            <a:cxnLst/>
            <a:rect l="l" t="t" r="r" b="b"/>
            <a:pathLst>
              <a:path w="50191" h="78527">
                <a:moveTo>
                  <a:pt x="29643" y="447"/>
                </a:moveTo>
                <a:lnTo>
                  <a:pt x="26849" y="90"/>
                </a:lnTo>
                <a:lnTo>
                  <a:pt x="20750" y="0"/>
                </a:lnTo>
                <a:lnTo>
                  <a:pt x="17995" y="447"/>
                </a:lnTo>
                <a:lnTo>
                  <a:pt x="15469" y="1322"/>
                </a:lnTo>
                <a:lnTo>
                  <a:pt x="13107" y="14759"/>
                </a:lnTo>
                <a:lnTo>
                  <a:pt x="14249" y="12053"/>
                </a:lnTo>
                <a:lnTo>
                  <a:pt x="17258" y="8992"/>
                </a:lnTo>
                <a:lnTo>
                  <a:pt x="20041" y="7736"/>
                </a:lnTo>
                <a:lnTo>
                  <a:pt x="23572" y="7420"/>
                </a:lnTo>
                <a:lnTo>
                  <a:pt x="27216" y="7420"/>
                </a:lnTo>
                <a:lnTo>
                  <a:pt x="30024" y="8435"/>
                </a:lnTo>
                <a:lnTo>
                  <a:pt x="33997" y="12473"/>
                </a:lnTo>
                <a:lnTo>
                  <a:pt x="34988" y="15293"/>
                </a:lnTo>
                <a:lnTo>
                  <a:pt x="34988" y="20434"/>
                </a:lnTo>
                <a:lnTo>
                  <a:pt x="34315" y="23332"/>
                </a:lnTo>
                <a:lnTo>
                  <a:pt x="34621" y="35841"/>
                </a:lnTo>
                <a:lnTo>
                  <a:pt x="38610" y="32959"/>
                </a:lnTo>
                <a:lnTo>
                  <a:pt x="41846" y="29325"/>
                </a:lnTo>
                <a:lnTo>
                  <a:pt x="43801" y="24613"/>
                </a:lnTo>
                <a:lnTo>
                  <a:pt x="44297" y="21910"/>
                </a:lnTo>
                <a:lnTo>
                  <a:pt x="44297" y="18850"/>
                </a:lnTo>
                <a:lnTo>
                  <a:pt x="44032" y="15228"/>
                </a:lnTo>
                <a:lnTo>
                  <a:pt x="42926" y="11800"/>
                </a:lnTo>
                <a:lnTo>
                  <a:pt x="40590" y="8827"/>
                </a:lnTo>
                <a:lnTo>
                  <a:pt x="48182" y="8827"/>
                </a:lnTo>
                <a:lnTo>
                  <a:pt x="49632" y="7927"/>
                </a:lnTo>
                <a:lnTo>
                  <a:pt x="50191" y="4942"/>
                </a:lnTo>
                <a:lnTo>
                  <a:pt x="50191" y="3608"/>
                </a:lnTo>
                <a:lnTo>
                  <a:pt x="48182" y="1004"/>
                </a:lnTo>
                <a:lnTo>
                  <a:pt x="32155" y="1004"/>
                </a:lnTo>
                <a:lnTo>
                  <a:pt x="29643" y="447"/>
                </a:lnTo>
                <a:close/>
              </a:path>
              <a:path w="50191" h="78527">
                <a:moveTo>
                  <a:pt x="39891" y="60913"/>
                </a:moveTo>
                <a:lnTo>
                  <a:pt x="39891" y="62243"/>
                </a:lnTo>
                <a:lnTo>
                  <a:pt x="38555" y="65952"/>
                </a:lnTo>
                <a:lnTo>
                  <a:pt x="35255" y="68926"/>
                </a:lnTo>
                <a:lnTo>
                  <a:pt x="31662" y="70243"/>
                </a:lnTo>
                <a:lnTo>
                  <a:pt x="27216" y="71097"/>
                </a:lnTo>
                <a:lnTo>
                  <a:pt x="28246" y="78527"/>
                </a:lnTo>
                <a:lnTo>
                  <a:pt x="32080" y="78041"/>
                </a:lnTo>
                <a:lnTo>
                  <a:pt x="35345" y="77076"/>
                </a:lnTo>
                <a:lnTo>
                  <a:pt x="38610" y="76126"/>
                </a:lnTo>
                <a:lnTo>
                  <a:pt x="41288" y="74805"/>
                </a:lnTo>
                <a:lnTo>
                  <a:pt x="45493" y="71464"/>
                </a:lnTo>
                <a:lnTo>
                  <a:pt x="48070" y="67337"/>
                </a:lnTo>
                <a:lnTo>
                  <a:pt x="49593" y="62816"/>
                </a:lnTo>
                <a:lnTo>
                  <a:pt x="49593" y="58064"/>
                </a:lnTo>
                <a:lnTo>
                  <a:pt x="48247" y="54281"/>
                </a:lnTo>
                <a:lnTo>
                  <a:pt x="46087" y="51055"/>
                </a:lnTo>
                <a:lnTo>
                  <a:pt x="42861" y="48668"/>
                </a:lnTo>
                <a:lnTo>
                  <a:pt x="38761" y="47106"/>
                </a:lnTo>
                <a:lnTo>
                  <a:pt x="34150" y="46090"/>
                </a:lnTo>
                <a:lnTo>
                  <a:pt x="31521" y="46012"/>
                </a:lnTo>
                <a:lnTo>
                  <a:pt x="17679" y="45417"/>
                </a:lnTo>
                <a:lnTo>
                  <a:pt x="13856" y="44846"/>
                </a:lnTo>
                <a:lnTo>
                  <a:pt x="12686" y="55995"/>
                </a:lnTo>
                <a:lnTo>
                  <a:pt x="15786" y="53190"/>
                </a:lnTo>
                <a:lnTo>
                  <a:pt x="29516" y="53658"/>
                </a:lnTo>
                <a:lnTo>
                  <a:pt x="32692" y="53748"/>
                </a:lnTo>
                <a:lnTo>
                  <a:pt x="35218" y="54406"/>
                </a:lnTo>
                <a:lnTo>
                  <a:pt x="38952" y="56873"/>
                </a:lnTo>
                <a:lnTo>
                  <a:pt x="39891" y="60913"/>
                </a:lnTo>
                <a:close/>
              </a:path>
              <a:path w="50191" h="78527">
                <a:moveTo>
                  <a:pt x="1993" y="42354"/>
                </a:moveTo>
                <a:lnTo>
                  <a:pt x="2462" y="45684"/>
                </a:lnTo>
                <a:lnTo>
                  <a:pt x="4305" y="48680"/>
                </a:lnTo>
                <a:lnTo>
                  <a:pt x="6400" y="51880"/>
                </a:lnTo>
                <a:lnTo>
                  <a:pt x="3365" y="54879"/>
                </a:lnTo>
                <a:lnTo>
                  <a:pt x="1271" y="58129"/>
                </a:lnTo>
                <a:lnTo>
                  <a:pt x="151" y="61711"/>
                </a:lnTo>
                <a:lnTo>
                  <a:pt x="0" y="64264"/>
                </a:lnTo>
                <a:lnTo>
                  <a:pt x="431" y="68212"/>
                </a:lnTo>
                <a:lnTo>
                  <a:pt x="2160" y="71694"/>
                </a:lnTo>
                <a:lnTo>
                  <a:pt x="5486" y="74462"/>
                </a:lnTo>
                <a:lnTo>
                  <a:pt x="9856" y="76709"/>
                </a:lnTo>
                <a:lnTo>
                  <a:pt x="12877" y="77433"/>
                </a:lnTo>
                <a:lnTo>
                  <a:pt x="15876" y="78157"/>
                </a:lnTo>
                <a:lnTo>
                  <a:pt x="19519" y="78527"/>
                </a:lnTo>
                <a:lnTo>
                  <a:pt x="28246" y="78527"/>
                </a:lnTo>
                <a:lnTo>
                  <a:pt x="27216" y="71097"/>
                </a:lnTo>
                <a:lnTo>
                  <a:pt x="19634" y="71097"/>
                </a:lnTo>
                <a:lnTo>
                  <a:pt x="16027" y="70449"/>
                </a:lnTo>
                <a:lnTo>
                  <a:pt x="13435" y="69127"/>
                </a:lnTo>
                <a:lnTo>
                  <a:pt x="10847" y="67820"/>
                </a:lnTo>
                <a:lnTo>
                  <a:pt x="9536" y="65877"/>
                </a:lnTo>
                <a:lnTo>
                  <a:pt x="9536" y="62510"/>
                </a:lnTo>
                <a:lnTo>
                  <a:pt x="10313" y="59335"/>
                </a:lnTo>
                <a:lnTo>
                  <a:pt x="12686" y="55995"/>
                </a:lnTo>
                <a:lnTo>
                  <a:pt x="13856" y="44846"/>
                </a:lnTo>
                <a:lnTo>
                  <a:pt x="10666" y="41911"/>
                </a:lnTo>
                <a:lnTo>
                  <a:pt x="10897" y="38304"/>
                </a:lnTo>
                <a:lnTo>
                  <a:pt x="13068" y="34988"/>
                </a:lnTo>
                <a:lnTo>
                  <a:pt x="15645" y="36576"/>
                </a:lnTo>
                <a:lnTo>
                  <a:pt x="19519" y="37707"/>
                </a:lnTo>
                <a:lnTo>
                  <a:pt x="23738" y="37998"/>
                </a:lnTo>
                <a:lnTo>
                  <a:pt x="26798" y="37998"/>
                </a:lnTo>
                <a:lnTo>
                  <a:pt x="29592" y="37566"/>
                </a:lnTo>
                <a:lnTo>
                  <a:pt x="34621" y="35841"/>
                </a:lnTo>
                <a:lnTo>
                  <a:pt x="34315" y="23332"/>
                </a:lnTo>
                <a:lnTo>
                  <a:pt x="33173" y="25985"/>
                </a:lnTo>
                <a:lnTo>
                  <a:pt x="30165" y="28995"/>
                </a:lnTo>
                <a:lnTo>
                  <a:pt x="27331" y="30215"/>
                </a:lnTo>
                <a:lnTo>
                  <a:pt x="23738" y="30506"/>
                </a:lnTo>
                <a:lnTo>
                  <a:pt x="20167" y="30506"/>
                </a:lnTo>
                <a:lnTo>
                  <a:pt x="17387" y="29517"/>
                </a:lnTo>
                <a:lnTo>
                  <a:pt x="13423" y="25516"/>
                </a:lnTo>
                <a:lnTo>
                  <a:pt x="12434" y="22759"/>
                </a:lnTo>
                <a:lnTo>
                  <a:pt x="12434" y="17691"/>
                </a:lnTo>
                <a:lnTo>
                  <a:pt x="13107" y="14759"/>
                </a:lnTo>
                <a:lnTo>
                  <a:pt x="15469" y="1322"/>
                </a:lnTo>
                <a:lnTo>
                  <a:pt x="12927" y="2211"/>
                </a:lnTo>
                <a:lnTo>
                  <a:pt x="8953" y="5119"/>
                </a:lnTo>
                <a:lnTo>
                  <a:pt x="5727" y="8792"/>
                </a:lnTo>
                <a:lnTo>
                  <a:pt x="3683" y="13590"/>
                </a:lnTo>
                <a:lnTo>
                  <a:pt x="3175" y="16294"/>
                </a:lnTo>
                <a:lnTo>
                  <a:pt x="3175" y="21910"/>
                </a:lnTo>
                <a:lnTo>
                  <a:pt x="3531" y="24121"/>
                </a:lnTo>
                <a:lnTo>
                  <a:pt x="4954" y="27778"/>
                </a:lnTo>
                <a:lnTo>
                  <a:pt x="7138" y="30863"/>
                </a:lnTo>
                <a:lnTo>
                  <a:pt x="4456" y="34038"/>
                </a:lnTo>
                <a:lnTo>
                  <a:pt x="2491" y="37807"/>
                </a:lnTo>
                <a:lnTo>
                  <a:pt x="1993" y="42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871046" y="6549710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22" y="18403"/>
                </a:lnTo>
                <a:lnTo>
                  <a:pt x="47443" y="15354"/>
                </a:lnTo>
                <a:lnTo>
                  <a:pt x="46554" y="12305"/>
                </a:lnTo>
                <a:lnTo>
                  <a:pt x="45172" y="9665"/>
                </a:lnTo>
                <a:lnTo>
                  <a:pt x="43293" y="7405"/>
                </a:lnTo>
                <a:lnTo>
                  <a:pt x="38997" y="3351"/>
                </a:lnTo>
                <a:lnTo>
                  <a:pt x="36078" y="2020"/>
                </a:lnTo>
                <a:lnTo>
                  <a:pt x="33144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4"/>
                </a:lnTo>
                <a:lnTo>
                  <a:pt x="14895" y="2030"/>
                </a:lnTo>
                <a:lnTo>
                  <a:pt x="11746" y="3402"/>
                </a:lnTo>
                <a:lnTo>
                  <a:pt x="9079" y="5335"/>
                </a:lnTo>
                <a:lnTo>
                  <a:pt x="10068" y="23990"/>
                </a:lnTo>
                <a:lnTo>
                  <a:pt x="10515" y="19749"/>
                </a:lnTo>
                <a:lnTo>
                  <a:pt x="11861" y="15786"/>
                </a:lnTo>
                <a:lnTo>
                  <a:pt x="14032" y="12560"/>
                </a:lnTo>
                <a:lnTo>
                  <a:pt x="16786" y="9867"/>
                </a:lnTo>
                <a:lnTo>
                  <a:pt x="20419" y="8064"/>
                </a:lnTo>
                <a:lnTo>
                  <a:pt x="24940" y="7607"/>
                </a:lnTo>
                <a:lnTo>
                  <a:pt x="29653" y="7607"/>
                </a:lnTo>
                <a:lnTo>
                  <a:pt x="33195" y="9055"/>
                </a:lnTo>
                <a:lnTo>
                  <a:pt x="35571" y="11977"/>
                </a:lnTo>
                <a:lnTo>
                  <a:pt x="37971" y="14871"/>
                </a:lnTo>
                <a:lnTo>
                  <a:pt x="39113" y="18886"/>
                </a:lnTo>
                <a:lnTo>
                  <a:pt x="38987" y="23990"/>
                </a:lnTo>
                <a:lnTo>
                  <a:pt x="44980" y="31114"/>
                </a:lnTo>
                <a:lnTo>
                  <a:pt x="48383" y="29502"/>
                </a:lnTo>
                <a:lnTo>
                  <a:pt x="48779" y="26874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411"/>
                </a:moveTo>
                <a:lnTo>
                  <a:pt x="0" y="34201"/>
                </a:lnTo>
                <a:lnTo>
                  <a:pt x="557" y="38404"/>
                </a:lnTo>
                <a:lnTo>
                  <a:pt x="1687" y="42012"/>
                </a:lnTo>
                <a:lnTo>
                  <a:pt x="2829" y="45631"/>
                </a:lnTo>
                <a:lnTo>
                  <a:pt x="4517" y="48629"/>
                </a:lnTo>
                <a:lnTo>
                  <a:pt x="9003" y="53417"/>
                </a:lnTo>
                <a:lnTo>
                  <a:pt x="11757" y="55232"/>
                </a:lnTo>
                <a:lnTo>
                  <a:pt x="15032" y="56451"/>
                </a:lnTo>
                <a:lnTo>
                  <a:pt x="18323" y="57657"/>
                </a:lnTo>
                <a:lnTo>
                  <a:pt x="22146" y="58266"/>
                </a:lnTo>
                <a:lnTo>
                  <a:pt x="26502" y="58266"/>
                </a:lnTo>
                <a:lnTo>
                  <a:pt x="31380" y="58089"/>
                </a:lnTo>
                <a:lnTo>
                  <a:pt x="35812" y="57341"/>
                </a:lnTo>
                <a:lnTo>
                  <a:pt x="39455" y="56451"/>
                </a:lnTo>
                <a:lnTo>
                  <a:pt x="43585" y="55004"/>
                </a:lnTo>
                <a:lnTo>
                  <a:pt x="46377" y="52185"/>
                </a:lnTo>
                <a:lnTo>
                  <a:pt x="46528" y="49442"/>
                </a:lnTo>
                <a:lnTo>
                  <a:pt x="44458" y="46379"/>
                </a:lnTo>
                <a:lnTo>
                  <a:pt x="41896" y="47409"/>
                </a:lnTo>
                <a:lnTo>
                  <a:pt x="39264" y="48374"/>
                </a:lnTo>
                <a:lnTo>
                  <a:pt x="36128" y="49353"/>
                </a:lnTo>
                <a:lnTo>
                  <a:pt x="32179" y="50177"/>
                </a:lnTo>
                <a:lnTo>
                  <a:pt x="27406" y="50382"/>
                </a:lnTo>
                <a:lnTo>
                  <a:pt x="24216" y="50382"/>
                </a:lnTo>
                <a:lnTo>
                  <a:pt x="21512" y="49924"/>
                </a:lnTo>
                <a:lnTo>
                  <a:pt x="17077" y="48121"/>
                </a:lnTo>
                <a:lnTo>
                  <a:pt x="13902" y="45137"/>
                </a:lnTo>
                <a:lnTo>
                  <a:pt x="11540" y="41428"/>
                </a:lnTo>
                <a:lnTo>
                  <a:pt x="10360" y="36716"/>
                </a:lnTo>
                <a:lnTo>
                  <a:pt x="10068" y="34060"/>
                </a:lnTo>
                <a:lnTo>
                  <a:pt x="10068" y="31114"/>
                </a:lnTo>
                <a:lnTo>
                  <a:pt x="44980" y="31114"/>
                </a:lnTo>
                <a:lnTo>
                  <a:pt x="38987" y="23990"/>
                </a:lnTo>
                <a:lnTo>
                  <a:pt x="10068" y="23990"/>
                </a:lnTo>
                <a:lnTo>
                  <a:pt x="9079" y="5335"/>
                </a:lnTo>
                <a:lnTo>
                  <a:pt x="6857" y="7873"/>
                </a:lnTo>
                <a:lnTo>
                  <a:pt x="4632" y="10415"/>
                </a:lnTo>
                <a:lnTo>
                  <a:pt x="2929" y="13486"/>
                </a:lnTo>
                <a:lnTo>
                  <a:pt x="1748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925912" y="6536343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73" y="36"/>
                </a:moveTo>
                <a:lnTo>
                  <a:pt x="9375" y="1891"/>
                </a:lnTo>
                <a:lnTo>
                  <a:pt x="9375" y="14500"/>
                </a:lnTo>
                <a:lnTo>
                  <a:pt x="1412" y="14565"/>
                </a:lnTo>
                <a:lnTo>
                  <a:pt x="50" y="17194"/>
                </a:lnTo>
                <a:lnTo>
                  <a:pt x="0" y="19961"/>
                </a:lnTo>
                <a:lnTo>
                  <a:pt x="1958" y="22565"/>
                </a:lnTo>
                <a:lnTo>
                  <a:pt x="9375" y="22565"/>
                </a:lnTo>
                <a:lnTo>
                  <a:pt x="9375" y="56614"/>
                </a:lnTo>
                <a:lnTo>
                  <a:pt x="9651" y="59270"/>
                </a:lnTo>
                <a:lnTo>
                  <a:pt x="10224" y="61542"/>
                </a:lnTo>
                <a:lnTo>
                  <a:pt x="11710" y="65657"/>
                </a:lnTo>
                <a:lnTo>
                  <a:pt x="14224" y="68605"/>
                </a:lnTo>
                <a:lnTo>
                  <a:pt x="17806" y="70434"/>
                </a:lnTo>
                <a:lnTo>
                  <a:pt x="22125" y="71525"/>
                </a:lnTo>
                <a:lnTo>
                  <a:pt x="25769" y="71525"/>
                </a:lnTo>
                <a:lnTo>
                  <a:pt x="28487" y="71233"/>
                </a:lnTo>
                <a:lnTo>
                  <a:pt x="31662" y="70495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35" y="61823"/>
                </a:lnTo>
                <a:lnTo>
                  <a:pt x="29631" y="62773"/>
                </a:lnTo>
                <a:lnTo>
                  <a:pt x="26507" y="63220"/>
                </a:lnTo>
                <a:lnTo>
                  <a:pt x="23738" y="63220"/>
                </a:lnTo>
                <a:lnTo>
                  <a:pt x="21794" y="62280"/>
                </a:lnTo>
                <a:lnTo>
                  <a:pt x="19635" y="58546"/>
                </a:lnTo>
                <a:lnTo>
                  <a:pt x="19091" y="55789"/>
                </a:lnTo>
                <a:lnTo>
                  <a:pt x="19091" y="22565"/>
                </a:lnTo>
                <a:lnTo>
                  <a:pt x="33300" y="22565"/>
                </a:lnTo>
                <a:lnTo>
                  <a:pt x="34646" y="19961"/>
                </a:lnTo>
                <a:lnTo>
                  <a:pt x="34611" y="17194"/>
                </a:lnTo>
                <a:lnTo>
                  <a:pt x="32702" y="14500"/>
                </a:lnTo>
                <a:lnTo>
                  <a:pt x="19091" y="14500"/>
                </a:lnTo>
                <a:lnTo>
                  <a:pt x="19091" y="1891"/>
                </a:lnTo>
                <a:lnTo>
                  <a:pt x="17744" y="327"/>
                </a:lnTo>
                <a:lnTo>
                  <a:pt x="15193" y="0"/>
                </a:lnTo>
                <a:lnTo>
                  <a:pt x="12473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6000296" y="6549717"/>
            <a:ext cx="48779" cy="78587"/>
          </a:xfrm>
          <a:custGeom>
            <a:avLst/>
            <a:gdLst/>
            <a:ahLst/>
            <a:cxnLst/>
            <a:rect l="l" t="t" r="r" b="b"/>
            <a:pathLst>
              <a:path w="48779" h="78587">
                <a:moveTo>
                  <a:pt x="23950" y="205"/>
                </a:moveTo>
                <a:lnTo>
                  <a:pt x="20775" y="1040"/>
                </a:lnTo>
                <a:lnTo>
                  <a:pt x="17715" y="2451"/>
                </a:lnTo>
                <a:lnTo>
                  <a:pt x="14681" y="4265"/>
                </a:lnTo>
                <a:lnTo>
                  <a:pt x="11706" y="6692"/>
                </a:lnTo>
                <a:lnTo>
                  <a:pt x="9726" y="18735"/>
                </a:lnTo>
                <a:lnTo>
                  <a:pt x="11263" y="16816"/>
                </a:lnTo>
                <a:lnTo>
                  <a:pt x="14108" y="13867"/>
                </a:lnTo>
                <a:lnTo>
                  <a:pt x="16814" y="11494"/>
                </a:lnTo>
                <a:lnTo>
                  <a:pt x="20584" y="9295"/>
                </a:lnTo>
                <a:lnTo>
                  <a:pt x="24282" y="8370"/>
                </a:lnTo>
                <a:lnTo>
                  <a:pt x="28079" y="8370"/>
                </a:lnTo>
                <a:lnTo>
                  <a:pt x="31888" y="10134"/>
                </a:lnTo>
                <a:lnTo>
                  <a:pt x="34937" y="12877"/>
                </a:lnTo>
                <a:lnTo>
                  <a:pt x="36957" y="16816"/>
                </a:lnTo>
                <a:lnTo>
                  <a:pt x="38087" y="21588"/>
                </a:lnTo>
                <a:lnTo>
                  <a:pt x="38494" y="24131"/>
                </a:lnTo>
                <a:lnTo>
                  <a:pt x="38707" y="26747"/>
                </a:lnTo>
                <a:lnTo>
                  <a:pt x="38707" y="29451"/>
                </a:lnTo>
                <a:lnTo>
                  <a:pt x="38440" y="34390"/>
                </a:lnTo>
                <a:lnTo>
                  <a:pt x="38505" y="54773"/>
                </a:lnTo>
                <a:lnTo>
                  <a:pt x="40916" y="52793"/>
                </a:lnTo>
                <a:lnTo>
                  <a:pt x="42861" y="50227"/>
                </a:lnTo>
                <a:lnTo>
                  <a:pt x="44805" y="47649"/>
                </a:lnTo>
                <a:lnTo>
                  <a:pt x="46277" y="44524"/>
                </a:lnTo>
                <a:lnTo>
                  <a:pt x="47282" y="40831"/>
                </a:lnTo>
                <a:lnTo>
                  <a:pt x="48282" y="37133"/>
                </a:lnTo>
                <a:lnTo>
                  <a:pt x="48779" y="32969"/>
                </a:lnTo>
                <a:lnTo>
                  <a:pt x="48779" y="24486"/>
                </a:lnTo>
                <a:lnTo>
                  <a:pt x="48398" y="20840"/>
                </a:lnTo>
                <a:lnTo>
                  <a:pt x="47599" y="17412"/>
                </a:lnTo>
                <a:lnTo>
                  <a:pt x="46824" y="13971"/>
                </a:lnTo>
                <a:lnTo>
                  <a:pt x="45565" y="10962"/>
                </a:lnTo>
                <a:lnTo>
                  <a:pt x="43865" y="8370"/>
                </a:lnTo>
                <a:lnTo>
                  <a:pt x="42152" y="5778"/>
                </a:lnTo>
                <a:lnTo>
                  <a:pt x="39952" y="3733"/>
                </a:lnTo>
                <a:lnTo>
                  <a:pt x="37235" y="2235"/>
                </a:lnTo>
                <a:lnTo>
                  <a:pt x="34531" y="749"/>
                </a:lnTo>
                <a:lnTo>
                  <a:pt x="31240" y="0"/>
                </a:lnTo>
                <a:lnTo>
                  <a:pt x="27392" y="0"/>
                </a:lnTo>
                <a:lnTo>
                  <a:pt x="23950" y="205"/>
                </a:lnTo>
                <a:close/>
              </a:path>
              <a:path w="48779" h="78587">
                <a:moveTo>
                  <a:pt x="37414" y="39254"/>
                </a:moveTo>
                <a:lnTo>
                  <a:pt x="35535" y="43423"/>
                </a:lnTo>
                <a:lnTo>
                  <a:pt x="33033" y="46950"/>
                </a:lnTo>
                <a:lnTo>
                  <a:pt x="29502" y="49302"/>
                </a:lnTo>
                <a:lnTo>
                  <a:pt x="24955" y="49899"/>
                </a:lnTo>
                <a:lnTo>
                  <a:pt x="22312" y="49899"/>
                </a:lnTo>
                <a:lnTo>
                  <a:pt x="19785" y="49035"/>
                </a:lnTo>
                <a:lnTo>
                  <a:pt x="14961" y="45579"/>
                </a:lnTo>
                <a:lnTo>
                  <a:pt x="12419" y="43077"/>
                </a:lnTo>
                <a:lnTo>
                  <a:pt x="9726" y="39815"/>
                </a:lnTo>
                <a:lnTo>
                  <a:pt x="9726" y="18735"/>
                </a:lnTo>
                <a:lnTo>
                  <a:pt x="11706" y="6692"/>
                </a:lnTo>
                <a:lnTo>
                  <a:pt x="8545" y="9777"/>
                </a:lnTo>
                <a:lnTo>
                  <a:pt x="8545" y="2653"/>
                </a:lnTo>
                <a:lnTo>
                  <a:pt x="8329" y="1789"/>
                </a:lnTo>
                <a:lnTo>
                  <a:pt x="5737" y="849"/>
                </a:lnTo>
                <a:lnTo>
                  <a:pt x="2794" y="849"/>
                </a:lnTo>
                <a:lnTo>
                  <a:pt x="0" y="2653"/>
                </a:lnTo>
                <a:lnTo>
                  <a:pt x="0" y="76709"/>
                </a:lnTo>
                <a:lnTo>
                  <a:pt x="1356" y="78281"/>
                </a:lnTo>
                <a:lnTo>
                  <a:pt x="3898" y="78587"/>
                </a:lnTo>
                <a:lnTo>
                  <a:pt x="6626" y="78548"/>
                </a:lnTo>
                <a:lnTo>
                  <a:pt x="9726" y="76709"/>
                </a:lnTo>
                <a:lnTo>
                  <a:pt x="9726" y="50191"/>
                </a:lnTo>
                <a:lnTo>
                  <a:pt x="11137" y="51563"/>
                </a:lnTo>
                <a:lnTo>
                  <a:pt x="13726" y="53784"/>
                </a:lnTo>
                <a:lnTo>
                  <a:pt x="17524" y="56311"/>
                </a:lnTo>
                <a:lnTo>
                  <a:pt x="20116" y="57481"/>
                </a:lnTo>
                <a:lnTo>
                  <a:pt x="22783" y="58103"/>
                </a:lnTo>
                <a:lnTo>
                  <a:pt x="25805" y="58270"/>
                </a:lnTo>
                <a:lnTo>
                  <a:pt x="29486" y="58270"/>
                </a:lnTo>
                <a:lnTo>
                  <a:pt x="32777" y="57567"/>
                </a:lnTo>
                <a:lnTo>
                  <a:pt x="35646" y="56170"/>
                </a:lnTo>
                <a:lnTo>
                  <a:pt x="38505" y="54773"/>
                </a:lnTo>
                <a:lnTo>
                  <a:pt x="38440" y="34390"/>
                </a:lnTo>
                <a:lnTo>
                  <a:pt x="37414" y="39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6063170" y="6549717"/>
            <a:ext cx="30948" cy="57495"/>
          </a:xfrm>
          <a:custGeom>
            <a:avLst/>
            <a:gdLst/>
            <a:ahLst/>
            <a:cxnLst/>
            <a:rect l="l" t="t" r="r" b="b"/>
            <a:pathLst>
              <a:path w="30948" h="57495">
                <a:moveTo>
                  <a:pt x="965" y="57024"/>
                </a:moveTo>
                <a:lnTo>
                  <a:pt x="3873" y="57495"/>
                </a:lnTo>
                <a:lnTo>
                  <a:pt x="6616" y="57456"/>
                </a:lnTo>
                <a:lnTo>
                  <a:pt x="9716" y="55666"/>
                </a:lnTo>
                <a:lnTo>
                  <a:pt x="9716" y="20789"/>
                </a:lnTo>
                <a:lnTo>
                  <a:pt x="11098" y="18633"/>
                </a:lnTo>
                <a:lnTo>
                  <a:pt x="13488" y="15317"/>
                </a:lnTo>
                <a:lnTo>
                  <a:pt x="15709" y="12639"/>
                </a:lnTo>
                <a:lnTo>
                  <a:pt x="18784" y="10173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7" y="8902"/>
                </a:lnTo>
                <a:lnTo>
                  <a:pt x="30948" y="3977"/>
                </a:lnTo>
                <a:lnTo>
                  <a:pt x="28954" y="939"/>
                </a:lnTo>
                <a:lnTo>
                  <a:pt x="26327" y="255"/>
                </a:lnTo>
                <a:lnTo>
                  <a:pt x="23774" y="0"/>
                </a:lnTo>
                <a:lnTo>
                  <a:pt x="20995" y="140"/>
                </a:lnTo>
                <a:lnTo>
                  <a:pt x="17628" y="1271"/>
                </a:lnTo>
                <a:lnTo>
                  <a:pt x="14147" y="3848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6"/>
                </a:lnTo>
                <a:lnTo>
                  <a:pt x="8561" y="1854"/>
                </a:lnTo>
                <a:lnTo>
                  <a:pt x="5994" y="853"/>
                </a:lnTo>
                <a:lnTo>
                  <a:pt x="2782" y="853"/>
                </a:lnTo>
                <a:lnTo>
                  <a:pt x="0" y="2656"/>
                </a:lnTo>
                <a:lnTo>
                  <a:pt x="0" y="55666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6098188" y="6549710"/>
            <a:ext cx="53019" cy="58270"/>
          </a:xfrm>
          <a:custGeom>
            <a:avLst/>
            <a:gdLst/>
            <a:ahLst/>
            <a:cxnLst/>
            <a:rect l="l" t="t" r="r" b="b"/>
            <a:pathLst>
              <a:path w="53019" h="58270">
                <a:moveTo>
                  <a:pt x="532" y="38127"/>
                </a:moveTo>
                <a:lnTo>
                  <a:pt x="1587" y="41655"/>
                </a:lnTo>
                <a:lnTo>
                  <a:pt x="2653" y="45201"/>
                </a:lnTo>
                <a:lnTo>
                  <a:pt x="4254" y="48197"/>
                </a:lnTo>
                <a:lnTo>
                  <a:pt x="8585" y="53150"/>
                </a:lnTo>
                <a:lnTo>
                  <a:pt x="11289" y="55030"/>
                </a:lnTo>
                <a:lnTo>
                  <a:pt x="10882" y="37188"/>
                </a:lnTo>
                <a:lnTo>
                  <a:pt x="10349" y="34636"/>
                </a:lnTo>
                <a:lnTo>
                  <a:pt x="10068" y="31903"/>
                </a:lnTo>
                <a:lnTo>
                  <a:pt x="10068" y="25974"/>
                </a:lnTo>
                <a:lnTo>
                  <a:pt x="10400" y="23181"/>
                </a:lnTo>
                <a:lnTo>
                  <a:pt x="11047" y="20624"/>
                </a:lnTo>
                <a:lnTo>
                  <a:pt x="11710" y="18072"/>
                </a:lnTo>
                <a:lnTo>
                  <a:pt x="12711" y="15866"/>
                </a:lnTo>
                <a:lnTo>
                  <a:pt x="15403" y="12128"/>
                </a:lnTo>
                <a:lnTo>
                  <a:pt x="19202" y="9665"/>
                </a:lnTo>
                <a:lnTo>
                  <a:pt x="23759" y="8143"/>
                </a:lnTo>
                <a:lnTo>
                  <a:pt x="29792" y="8143"/>
                </a:lnTo>
                <a:lnTo>
                  <a:pt x="32410" y="8702"/>
                </a:lnTo>
                <a:lnTo>
                  <a:pt x="36600" y="10948"/>
                </a:lnTo>
                <a:lnTo>
                  <a:pt x="39509" y="14378"/>
                </a:lnTo>
                <a:lnTo>
                  <a:pt x="41615" y="18544"/>
                </a:lnTo>
                <a:lnTo>
                  <a:pt x="42151" y="21095"/>
                </a:lnTo>
                <a:lnTo>
                  <a:pt x="42684" y="23663"/>
                </a:lnTo>
                <a:lnTo>
                  <a:pt x="42951" y="26352"/>
                </a:lnTo>
                <a:lnTo>
                  <a:pt x="42951" y="32284"/>
                </a:lnTo>
                <a:lnTo>
                  <a:pt x="42633" y="35104"/>
                </a:lnTo>
                <a:lnTo>
                  <a:pt x="41996" y="37656"/>
                </a:lnTo>
                <a:lnTo>
                  <a:pt x="41363" y="40209"/>
                </a:lnTo>
                <a:lnTo>
                  <a:pt x="40373" y="42409"/>
                </a:lnTo>
                <a:lnTo>
                  <a:pt x="37680" y="46102"/>
                </a:lnTo>
                <a:lnTo>
                  <a:pt x="33842" y="48539"/>
                </a:lnTo>
                <a:lnTo>
                  <a:pt x="29270" y="50091"/>
                </a:lnTo>
                <a:lnTo>
                  <a:pt x="30401" y="58270"/>
                </a:lnTo>
                <a:lnTo>
                  <a:pt x="34329" y="57532"/>
                </a:lnTo>
                <a:lnTo>
                  <a:pt x="37730" y="56059"/>
                </a:lnTo>
                <a:lnTo>
                  <a:pt x="41122" y="54587"/>
                </a:lnTo>
                <a:lnTo>
                  <a:pt x="43955" y="52542"/>
                </a:lnTo>
                <a:lnTo>
                  <a:pt x="46216" y="49910"/>
                </a:lnTo>
                <a:lnTo>
                  <a:pt x="48473" y="47283"/>
                </a:lnTo>
                <a:lnTo>
                  <a:pt x="50164" y="44147"/>
                </a:lnTo>
                <a:lnTo>
                  <a:pt x="51306" y="40514"/>
                </a:lnTo>
                <a:lnTo>
                  <a:pt x="52450" y="36882"/>
                </a:lnTo>
                <a:lnTo>
                  <a:pt x="53019" y="32908"/>
                </a:lnTo>
                <a:lnTo>
                  <a:pt x="53019" y="24145"/>
                </a:lnTo>
                <a:lnTo>
                  <a:pt x="52476" y="20157"/>
                </a:lnTo>
                <a:lnTo>
                  <a:pt x="51396" y="16625"/>
                </a:lnTo>
                <a:lnTo>
                  <a:pt x="50316" y="13082"/>
                </a:lnTo>
                <a:lnTo>
                  <a:pt x="48703" y="10083"/>
                </a:lnTo>
                <a:lnTo>
                  <a:pt x="44372" y="5144"/>
                </a:lnTo>
                <a:lnTo>
                  <a:pt x="41680" y="3251"/>
                </a:lnTo>
                <a:lnTo>
                  <a:pt x="38444" y="1958"/>
                </a:lnTo>
                <a:lnTo>
                  <a:pt x="35204" y="662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7"/>
                </a:lnTo>
                <a:lnTo>
                  <a:pt x="15187" y="2185"/>
                </a:lnTo>
                <a:lnTo>
                  <a:pt x="11821" y="3633"/>
                </a:lnTo>
                <a:lnTo>
                  <a:pt x="9003" y="5678"/>
                </a:lnTo>
                <a:lnTo>
                  <a:pt x="6742" y="8319"/>
                </a:lnTo>
                <a:lnTo>
                  <a:pt x="4495" y="10948"/>
                </a:lnTo>
                <a:lnTo>
                  <a:pt x="2807" y="14086"/>
                </a:lnTo>
                <a:lnTo>
                  <a:pt x="1676" y="17720"/>
                </a:lnTo>
                <a:lnTo>
                  <a:pt x="557" y="21352"/>
                </a:lnTo>
                <a:lnTo>
                  <a:pt x="0" y="25312"/>
                </a:lnTo>
                <a:lnTo>
                  <a:pt x="0" y="34124"/>
                </a:lnTo>
                <a:lnTo>
                  <a:pt x="532" y="38127"/>
                </a:lnTo>
                <a:close/>
              </a:path>
              <a:path w="53019" h="58270">
                <a:moveTo>
                  <a:pt x="13563" y="43867"/>
                </a:moveTo>
                <a:lnTo>
                  <a:pt x="11414" y="39740"/>
                </a:lnTo>
                <a:lnTo>
                  <a:pt x="10882" y="37188"/>
                </a:lnTo>
                <a:lnTo>
                  <a:pt x="11289" y="55030"/>
                </a:lnTo>
                <a:lnTo>
                  <a:pt x="14528" y="56325"/>
                </a:lnTo>
                <a:lnTo>
                  <a:pt x="17764" y="57622"/>
                </a:lnTo>
                <a:lnTo>
                  <a:pt x="21553" y="58270"/>
                </a:lnTo>
                <a:lnTo>
                  <a:pt x="30401" y="58270"/>
                </a:lnTo>
                <a:lnTo>
                  <a:pt x="29270" y="50091"/>
                </a:lnTo>
                <a:lnTo>
                  <a:pt x="23291" y="50091"/>
                </a:lnTo>
                <a:lnTo>
                  <a:pt x="20674" y="49532"/>
                </a:lnTo>
                <a:lnTo>
                  <a:pt x="16469" y="47283"/>
                </a:lnTo>
                <a:lnTo>
                  <a:pt x="13563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6153843" y="6528694"/>
            <a:ext cx="23507" cy="99679"/>
          </a:xfrm>
          <a:custGeom>
            <a:avLst/>
            <a:gdLst/>
            <a:ahLst/>
            <a:cxnLst/>
            <a:rect l="l" t="t" r="r" b="b"/>
            <a:pathLst>
              <a:path w="23507" h="99679">
                <a:moveTo>
                  <a:pt x="11559" y="5892"/>
                </a:moveTo>
                <a:lnTo>
                  <a:pt x="11967" y="9650"/>
                </a:lnTo>
                <a:lnTo>
                  <a:pt x="15177" y="11656"/>
                </a:lnTo>
                <a:lnTo>
                  <a:pt x="19763" y="11656"/>
                </a:lnTo>
                <a:lnTo>
                  <a:pt x="23091" y="9601"/>
                </a:lnTo>
                <a:lnTo>
                  <a:pt x="23507" y="5763"/>
                </a:lnTo>
                <a:lnTo>
                  <a:pt x="23101" y="2005"/>
                </a:lnTo>
                <a:lnTo>
                  <a:pt x="19890" y="0"/>
                </a:lnTo>
                <a:lnTo>
                  <a:pt x="15253" y="0"/>
                </a:lnTo>
                <a:lnTo>
                  <a:pt x="11977" y="2054"/>
                </a:lnTo>
                <a:lnTo>
                  <a:pt x="11559" y="5892"/>
                </a:lnTo>
                <a:close/>
              </a:path>
              <a:path w="23507" h="99679">
                <a:moveTo>
                  <a:pt x="753" y="98488"/>
                </a:moveTo>
                <a:lnTo>
                  <a:pt x="3582" y="99438"/>
                </a:lnTo>
                <a:lnTo>
                  <a:pt x="6783" y="99679"/>
                </a:lnTo>
                <a:lnTo>
                  <a:pt x="9565" y="99679"/>
                </a:lnTo>
                <a:lnTo>
                  <a:pt x="15864" y="97560"/>
                </a:lnTo>
                <a:lnTo>
                  <a:pt x="18745" y="94665"/>
                </a:lnTo>
                <a:lnTo>
                  <a:pt x="20919" y="90982"/>
                </a:lnTo>
                <a:lnTo>
                  <a:pt x="22100" y="86154"/>
                </a:lnTo>
                <a:lnTo>
                  <a:pt x="22392" y="82979"/>
                </a:lnTo>
                <a:lnTo>
                  <a:pt x="22392" y="23672"/>
                </a:lnTo>
                <a:lnTo>
                  <a:pt x="20995" y="22161"/>
                </a:lnTo>
                <a:lnTo>
                  <a:pt x="18454" y="21855"/>
                </a:lnTo>
                <a:lnTo>
                  <a:pt x="15786" y="21894"/>
                </a:lnTo>
                <a:lnTo>
                  <a:pt x="12625" y="23672"/>
                </a:lnTo>
                <a:lnTo>
                  <a:pt x="12625" y="81864"/>
                </a:lnTo>
                <a:lnTo>
                  <a:pt x="12485" y="83999"/>
                </a:lnTo>
                <a:lnTo>
                  <a:pt x="11926" y="86828"/>
                </a:lnTo>
                <a:lnTo>
                  <a:pt x="9550" y="90384"/>
                </a:lnTo>
                <a:lnTo>
                  <a:pt x="6606" y="91363"/>
                </a:lnTo>
                <a:lnTo>
                  <a:pt x="2923" y="91224"/>
                </a:lnTo>
                <a:lnTo>
                  <a:pt x="154" y="92685"/>
                </a:lnTo>
                <a:lnTo>
                  <a:pt x="0" y="95529"/>
                </a:lnTo>
                <a:lnTo>
                  <a:pt x="753" y="984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6189807" y="6549710"/>
            <a:ext cx="48784" cy="58266"/>
          </a:xfrm>
          <a:custGeom>
            <a:avLst/>
            <a:gdLst/>
            <a:ahLst/>
            <a:cxnLst/>
            <a:rect l="l" t="t" r="r" b="b"/>
            <a:pathLst>
              <a:path w="48784" h="58266">
                <a:moveTo>
                  <a:pt x="48784" y="21639"/>
                </a:moveTo>
                <a:lnTo>
                  <a:pt x="48327" y="18403"/>
                </a:lnTo>
                <a:lnTo>
                  <a:pt x="47448" y="15354"/>
                </a:lnTo>
                <a:lnTo>
                  <a:pt x="46573" y="12305"/>
                </a:lnTo>
                <a:lnTo>
                  <a:pt x="45176" y="9665"/>
                </a:lnTo>
                <a:lnTo>
                  <a:pt x="43298" y="7405"/>
                </a:lnTo>
                <a:lnTo>
                  <a:pt x="39002" y="3351"/>
                </a:lnTo>
                <a:lnTo>
                  <a:pt x="36083" y="2020"/>
                </a:lnTo>
                <a:lnTo>
                  <a:pt x="33149" y="673"/>
                </a:lnTo>
                <a:lnTo>
                  <a:pt x="29617" y="0"/>
                </a:lnTo>
                <a:lnTo>
                  <a:pt x="2155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51" y="3402"/>
                </a:lnTo>
                <a:lnTo>
                  <a:pt x="9083" y="5335"/>
                </a:lnTo>
                <a:lnTo>
                  <a:pt x="10073" y="23990"/>
                </a:lnTo>
                <a:lnTo>
                  <a:pt x="10530" y="19749"/>
                </a:lnTo>
                <a:lnTo>
                  <a:pt x="11861" y="15786"/>
                </a:lnTo>
                <a:lnTo>
                  <a:pt x="14037" y="12560"/>
                </a:lnTo>
                <a:lnTo>
                  <a:pt x="16790" y="9867"/>
                </a:lnTo>
                <a:lnTo>
                  <a:pt x="20422" y="8064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5"/>
                </a:lnTo>
                <a:lnTo>
                  <a:pt x="35586" y="11977"/>
                </a:lnTo>
                <a:lnTo>
                  <a:pt x="37973" y="14871"/>
                </a:lnTo>
                <a:lnTo>
                  <a:pt x="39118" y="18886"/>
                </a:lnTo>
                <a:lnTo>
                  <a:pt x="38991" y="23990"/>
                </a:lnTo>
                <a:lnTo>
                  <a:pt x="44996" y="31114"/>
                </a:lnTo>
                <a:lnTo>
                  <a:pt x="48388" y="29502"/>
                </a:lnTo>
                <a:lnTo>
                  <a:pt x="48784" y="26874"/>
                </a:lnTo>
                <a:lnTo>
                  <a:pt x="48784" y="21639"/>
                </a:lnTo>
                <a:close/>
              </a:path>
              <a:path w="48784" h="58266">
                <a:moveTo>
                  <a:pt x="0" y="29411"/>
                </a:moveTo>
                <a:lnTo>
                  <a:pt x="0" y="34201"/>
                </a:lnTo>
                <a:lnTo>
                  <a:pt x="572" y="38404"/>
                </a:lnTo>
                <a:lnTo>
                  <a:pt x="1703" y="42012"/>
                </a:lnTo>
                <a:lnTo>
                  <a:pt x="2847" y="45631"/>
                </a:lnTo>
                <a:lnTo>
                  <a:pt x="4536" y="48629"/>
                </a:lnTo>
                <a:lnTo>
                  <a:pt x="9018" y="53417"/>
                </a:lnTo>
                <a:lnTo>
                  <a:pt x="11761" y="55232"/>
                </a:lnTo>
                <a:lnTo>
                  <a:pt x="15052" y="56451"/>
                </a:lnTo>
                <a:lnTo>
                  <a:pt x="18327" y="57657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5" y="58089"/>
                </a:lnTo>
                <a:lnTo>
                  <a:pt x="35827" y="57341"/>
                </a:lnTo>
                <a:lnTo>
                  <a:pt x="39460" y="56451"/>
                </a:lnTo>
                <a:lnTo>
                  <a:pt x="43588" y="55004"/>
                </a:lnTo>
                <a:lnTo>
                  <a:pt x="46393" y="52185"/>
                </a:lnTo>
                <a:lnTo>
                  <a:pt x="46534" y="49442"/>
                </a:lnTo>
                <a:lnTo>
                  <a:pt x="44463" y="46379"/>
                </a:lnTo>
                <a:lnTo>
                  <a:pt x="41901" y="47409"/>
                </a:lnTo>
                <a:lnTo>
                  <a:pt x="39283" y="48374"/>
                </a:lnTo>
                <a:lnTo>
                  <a:pt x="36134" y="49353"/>
                </a:lnTo>
                <a:lnTo>
                  <a:pt x="32194" y="50177"/>
                </a:lnTo>
                <a:lnTo>
                  <a:pt x="27421" y="50382"/>
                </a:lnTo>
                <a:lnTo>
                  <a:pt x="24221" y="50382"/>
                </a:lnTo>
                <a:lnTo>
                  <a:pt x="21513" y="49924"/>
                </a:lnTo>
                <a:lnTo>
                  <a:pt x="17096" y="48121"/>
                </a:lnTo>
                <a:lnTo>
                  <a:pt x="13906" y="45137"/>
                </a:lnTo>
                <a:lnTo>
                  <a:pt x="11559" y="41428"/>
                </a:lnTo>
                <a:lnTo>
                  <a:pt x="10364" y="36716"/>
                </a:lnTo>
                <a:lnTo>
                  <a:pt x="10073" y="34060"/>
                </a:lnTo>
                <a:lnTo>
                  <a:pt x="10073" y="31114"/>
                </a:lnTo>
                <a:lnTo>
                  <a:pt x="44996" y="31114"/>
                </a:lnTo>
                <a:lnTo>
                  <a:pt x="38991" y="23990"/>
                </a:lnTo>
                <a:lnTo>
                  <a:pt x="10073" y="23990"/>
                </a:lnTo>
                <a:lnTo>
                  <a:pt x="9083" y="5335"/>
                </a:lnTo>
                <a:lnTo>
                  <a:pt x="6858" y="7873"/>
                </a:lnTo>
                <a:lnTo>
                  <a:pt x="4636" y="10415"/>
                </a:lnTo>
                <a:lnTo>
                  <a:pt x="2948" y="13486"/>
                </a:lnTo>
                <a:lnTo>
                  <a:pt x="1753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6249323" y="6549778"/>
            <a:ext cx="41821" cy="58201"/>
          </a:xfrm>
          <a:custGeom>
            <a:avLst/>
            <a:gdLst/>
            <a:ahLst/>
            <a:cxnLst/>
            <a:rect l="l" t="t" r="r" b="b"/>
            <a:pathLst>
              <a:path w="41821" h="58201">
                <a:moveTo>
                  <a:pt x="0" y="24523"/>
                </a:moveTo>
                <a:lnTo>
                  <a:pt x="0" y="34340"/>
                </a:lnTo>
                <a:lnTo>
                  <a:pt x="506" y="38390"/>
                </a:lnTo>
                <a:lnTo>
                  <a:pt x="1550" y="41922"/>
                </a:lnTo>
                <a:lnTo>
                  <a:pt x="2592" y="45429"/>
                </a:lnTo>
                <a:lnTo>
                  <a:pt x="4103" y="48384"/>
                </a:lnTo>
                <a:lnTo>
                  <a:pt x="6098" y="50810"/>
                </a:lnTo>
                <a:lnTo>
                  <a:pt x="10539" y="55065"/>
                </a:lnTo>
                <a:lnTo>
                  <a:pt x="13488" y="56311"/>
                </a:lnTo>
                <a:lnTo>
                  <a:pt x="16433" y="57567"/>
                </a:lnTo>
                <a:lnTo>
                  <a:pt x="19814" y="58201"/>
                </a:lnTo>
                <a:lnTo>
                  <a:pt x="23608" y="58201"/>
                </a:lnTo>
                <a:lnTo>
                  <a:pt x="27255" y="58025"/>
                </a:lnTo>
                <a:lnTo>
                  <a:pt x="30707" y="57326"/>
                </a:lnTo>
                <a:lnTo>
                  <a:pt x="33782" y="56286"/>
                </a:lnTo>
                <a:lnTo>
                  <a:pt x="36575" y="55079"/>
                </a:lnTo>
                <a:lnTo>
                  <a:pt x="39776" y="53009"/>
                </a:lnTo>
                <a:lnTo>
                  <a:pt x="41654" y="50177"/>
                </a:lnTo>
                <a:lnTo>
                  <a:pt x="41821" y="47534"/>
                </a:lnTo>
                <a:lnTo>
                  <a:pt x="41795" y="46073"/>
                </a:lnTo>
                <a:lnTo>
                  <a:pt x="40946" y="43294"/>
                </a:lnTo>
                <a:lnTo>
                  <a:pt x="38263" y="44093"/>
                </a:lnTo>
                <a:lnTo>
                  <a:pt x="35142" y="46393"/>
                </a:lnTo>
                <a:lnTo>
                  <a:pt x="32435" y="48005"/>
                </a:lnTo>
                <a:lnTo>
                  <a:pt x="29058" y="49414"/>
                </a:lnTo>
                <a:lnTo>
                  <a:pt x="24853" y="49785"/>
                </a:lnTo>
                <a:lnTo>
                  <a:pt x="20397" y="49363"/>
                </a:lnTo>
                <a:lnTo>
                  <a:pt x="16750" y="47674"/>
                </a:lnTo>
                <a:lnTo>
                  <a:pt x="13957" y="44650"/>
                </a:lnTo>
                <a:lnTo>
                  <a:pt x="11746" y="40777"/>
                </a:lnTo>
                <a:lnTo>
                  <a:pt x="11102" y="38214"/>
                </a:lnTo>
                <a:lnTo>
                  <a:pt x="10453" y="35636"/>
                </a:lnTo>
                <a:lnTo>
                  <a:pt x="10133" y="32637"/>
                </a:lnTo>
                <a:lnTo>
                  <a:pt x="10133" y="22388"/>
                </a:lnTo>
                <a:lnTo>
                  <a:pt x="11379" y="17169"/>
                </a:lnTo>
                <a:lnTo>
                  <a:pt x="13870" y="13576"/>
                </a:lnTo>
                <a:lnTo>
                  <a:pt x="16357" y="9979"/>
                </a:lnTo>
                <a:lnTo>
                  <a:pt x="19940" y="8180"/>
                </a:lnTo>
                <a:lnTo>
                  <a:pt x="24626" y="8180"/>
                </a:lnTo>
                <a:lnTo>
                  <a:pt x="28868" y="8521"/>
                </a:lnTo>
                <a:lnTo>
                  <a:pt x="32208" y="9803"/>
                </a:lnTo>
                <a:lnTo>
                  <a:pt x="34811" y="11300"/>
                </a:lnTo>
                <a:lnTo>
                  <a:pt x="37731" y="13460"/>
                </a:lnTo>
                <a:lnTo>
                  <a:pt x="40272" y="14439"/>
                </a:lnTo>
                <a:lnTo>
                  <a:pt x="41579" y="11837"/>
                </a:lnTo>
                <a:lnTo>
                  <a:pt x="41528" y="8547"/>
                </a:lnTo>
                <a:lnTo>
                  <a:pt x="40347" y="5652"/>
                </a:lnTo>
                <a:lnTo>
                  <a:pt x="37604" y="3467"/>
                </a:lnTo>
                <a:lnTo>
                  <a:pt x="34048" y="1714"/>
                </a:lnTo>
                <a:lnTo>
                  <a:pt x="31244" y="784"/>
                </a:lnTo>
                <a:lnTo>
                  <a:pt x="28068" y="166"/>
                </a:lnTo>
                <a:lnTo>
                  <a:pt x="24738" y="0"/>
                </a:lnTo>
                <a:lnTo>
                  <a:pt x="21247" y="0"/>
                </a:lnTo>
                <a:lnTo>
                  <a:pt x="17995" y="582"/>
                </a:lnTo>
                <a:lnTo>
                  <a:pt x="14986" y="1738"/>
                </a:lnTo>
                <a:lnTo>
                  <a:pt x="11976" y="2894"/>
                </a:lnTo>
                <a:lnTo>
                  <a:pt x="9373" y="4673"/>
                </a:lnTo>
                <a:lnTo>
                  <a:pt x="4942" y="9461"/>
                </a:lnTo>
                <a:lnTo>
                  <a:pt x="3188" y="12534"/>
                </a:lnTo>
                <a:lnTo>
                  <a:pt x="1903" y="16294"/>
                </a:lnTo>
                <a:lnTo>
                  <a:pt x="636" y="20038"/>
                </a:lnTo>
                <a:lnTo>
                  <a:pt x="0" y="245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6296756" y="6536343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70" y="36"/>
                </a:moveTo>
                <a:lnTo>
                  <a:pt x="9373" y="1891"/>
                </a:lnTo>
                <a:lnTo>
                  <a:pt x="9373" y="14500"/>
                </a:lnTo>
                <a:lnTo>
                  <a:pt x="1410" y="14565"/>
                </a:lnTo>
                <a:lnTo>
                  <a:pt x="50" y="17194"/>
                </a:lnTo>
                <a:lnTo>
                  <a:pt x="0" y="19961"/>
                </a:lnTo>
                <a:lnTo>
                  <a:pt x="1954" y="22565"/>
                </a:lnTo>
                <a:lnTo>
                  <a:pt x="9373" y="22565"/>
                </a:lnTo>
                <a:lnTo>
                  <a:pt x="9373" y="56614"/>
                </a:lnTo>
                <a:lnTo>
                  <a:pt x="9652" y="59270"/>
                </a:lnTo>
                <a:lnTo>
                  <a:pt x="10223" y="61542"/>
                </a:lnTo>
                <a:lnTo>
                  <a:pt x="11696" y="65657"/>
                </a:lnTo>
                <a:lnTo>
                  <a:pt x="14224" y="68605"/>
                </a:lnTo>
                <a:lnTo>
                  <a:pt x="17795" y="70434"/>
                </a:lnTo>
                <a:lnTo>
                  <a:pt x="22125" y="71525"/>
                </a:lnTo>
                <a:lnTo>
                  <a:pt x="25768" y="71525"/>
                </a:lnTo>
                <a:lnTo>
                  <a:pt x="28486" y="71233"/>
                </a:lnTo>
                <a:lnTo>
                  <a:pt x="31662" y="70495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33" y="61823"/>
                </a:lnTo>
                <a:lnTo>
                  <a:pt x="29627" y="62773"/>
                </a:lnTo>
                <a:lnTo>
                  <a:pt x="26506" y="63220"/>
                </a:lnTo>
                <a:lnTo>
                  <a:pt x="23723" y="63220"/>
                </a:lnTo>
                <a:lnTo>
                  <a:pt x="21780" y="62280"/>
                </a:lnTo>
                <a:lnTo>
                  <a:pt x="19624" y="58546"/>
                </a:lnTo>
                <a:lnTo>
                  <a:pt x="19086" y="55789"/>
                </a:lnTo>
                <a:lnTo>
                  <a:pt x="19086" y="22565"/>
                </a:lnTo>
                <a:lnTo>
                  <a:pt x="33299" y="22565"/>
                </a:lnTo>
                <a:lnTo>
                  <a:pt x="34646" y="19961"/>
                </a:lnTo>
                <a:lnTo>
                  <a:pt x="34606" y="17194"/>
                </a:lnTo>
                <a:lnTo>
                  <a:pt x="32702" y="14500"/>
                </a:lnTo>
                <a:lnTo>
                  <a:pt x="19086" y="14500"/>
                </a:lnTo>
                <a:lnTo>
                  <a:pt x="19086" y="1891"/>
                </a:lnTo>
                <a:lnTo>
                  <a:pt x="17740" y="327"/>
                </a:lnTo>
                <a:lnTo>
                  <a:pt x="15187" y="0"/>
                </a:lnTo>
                <a:lnTo>
                  <a:pt x="12470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6339589" y="6549713"/>
            <a:ext cx="37529" cy="58270"/>
          </a:xfrm>
          <a:custGeom>
            <a:avLst/>
            <a:gdLst/>
            <a:ahLst/>
            <a:cxnLst/>
            <a:rect l="l" t="t" r="r" b="b"/>
            <a:pathLst>
              <a:path w="37529" h="58270">
                <a:moveTo>
                  <a:pt x="496" y="53025"/>
                </a:moveTo>
                <a:lnTo>
                  <a:pt x="3300" y="55285"/>
                </a:lnTo>
                <a:lnTo>
                  <a:pt x="6742" y="56708"/>
                </a:lnTo>
                <a:lnTo>
                  <a:pt x="9640" y="57532"/>
                </a:lnTo>
                <a:lnTo>
                  <a:pt x="13053" y="58115"/>
                </a:lnTo>
                <a:lnTo>
                  <a:pt x="16724" y="58270"/>
                </a:lnTo>
                <a:lnTo>
                  <a:pt x="19799" y="58270"/>
                </a:lnTo>
                <a:lnTo>
                  <a:pt x="22603" y="57903"/>
                </a:lnTo>
                <a:lnTo>
                  <a:pt x="25156" y="57150"/>
                </a:lnTo>
                <a:lnTo>
                  <a:pt x="27712" y="56401"/>
                </a:lnTo>
                <a:lnTo>
                  <a:pt x="29908" y="55295"/>
                </a:lnTo>
                <a:lnTo>
                  <a:pt x="33591" y="52401"/>
                </a:lnTo>
                <a:lnTo>
                  <a:pt x="36028" y="4848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7" y="36997"/>
                </a:lnTo>
                <a:lnTo>
                  <a:pt x="35620" y="33695"/>
                </a:lnTo>
                <a:lnTo>
                  <a:pt x="32078" y="29923"/>
                </a:lnTo>
                <a:lnTo>
                  <a:pt x="29019" y="28105"/>
                </a:lnTo>
                <a:lnTo>
                  <a:pt x="25728" y="26543"/>
                </a:lnTo>
                <a:lnTo>
                  <a:pt x="22402" y="25196"/>
                </a:lnTo>
                <a:lnTo>
                  <a:pt x="19151" y="23929"/>
                </a:lnTo>
                <a:lnTo>
                  <a:pt x="16102" y="22583"/>
                </a:lnTo>
                <a:lnTo>
                  <a:pt x="12570" y="20106"/>
                </a:lnTo>
                <a:lnTo>
                  <a:pt x="10604" y="16725"/>
                </a:lnTo>
                <a:lnTo>
                  <a:pt x="10806" y="13082"/>
                </a:lnTo>
                <a:lnTo>
                  <a:pt x="13053" y="9705"/>
                </a:lnTo>
                <a:lnTo>
                  <a:pt x="16141" y="8117"/>
                </a:lnTo>
                <a:lnTo>
                  <a:pt x="18845" y="7546"/>
                </a:lnTo>
                <a:lnTo>
                  <a:pt x="22351" y="7546"/>
                </a:lnTo>
                <a:lnTo>
                  <a:pt x="25426" y="8194"/>
                </a:lnTo>
                <a:lnTo>
                  <a:pt x="28105" y="9094"/>
                </a:lnTo>
                <a:lnTo>
                  <a:pt x="31089" y="10530"/>
                </a:lnTo>
                <a:lnTo>
                  <a:pt x="34300" y="11037"/>
                </a:lnTo>
                <a:lnTo>
                  <a:pt x="34822" y="8445"/>
                </a:lnTo>
                <a:lnTo>
                  <a:pt x="34620" y="5400"/>
                </a:lnTo>
                <a:lnTo>
                  <a:pt x="32420" y="2807"/>
                </a:lnTo>
                <a:lnTo>
                  <a:pt x="29832" y="1602"/>
                </a:lnTo>
                <a:lnTo>
                  <a:pt x="26276" y="598"/>
                </a:lnTo>
                <a:lnTo>
                  <a:pt x="23456" y="129"/>
                </a:lnTo>
                <a:lnTo>
                  <a:pt x="20623" y="0"/>
                </a:lnTo>
                <a:lnTo>
                  <a:pt x="17397" y="0"/>
                </a:lnTo>
                <a:lnTo>
                  <a:pt x="14579" y="431"/>
                </a:lnTo>
                <a:lnTo>
                  <a:pt x="9752" y="2174"/>
                </a:lnTo>
                <a:lnTo>
                  <a:pt x="6118" y="4752"/>
                </a:lnTo>
                <a:lnTo>
                  <a:pt x="3314" y="7852"/>
                </a:lnTo>
                <a:lnTo>
                  <a:pt x="1701" y="11661"/>
                </a:lnTo>
                <a:lnTo>
                  <a:pt x="1295" y="15735"/>
                </a:lnTo>
                <a:lnTo>
                  <a:pt x="1687" y="20116"/>
                </a:lnTo>
                <a:lnTo>
                  <a:pt x="3210" y="23497"/>
                </a:lnTo>
                <a:lnTo>
                  <a:pt x="5486" y="26164"/>
                </a:lnTo>
                <a:lnTo>
                  <a:pt x="8153" y="28411"/>
                </a:lnTo>
                <a:lnTo>
                  <a:pt x="11339" y="30100"/>
                </a:lnTo>
                <a:lnTo>
                  <a:pt x="14640" y="31521"/>
                </a:lnTo>
                <a:lnTo>
                  <a:pt x="17931" y="32832"/>
                </a:lnTo>
                <a:lnTo>
                  <a:pt x="21070" y="34048"/>
                </a:lnTo>
                <a:lnTo>
                  <a:pt x="25005" y="36309"/>
                </a:lnTo>
                <a:lnTo>
                  <a:pt x="27546" y="39269"/>
                </a:lnTo>
                <a:lnTo>
                  <a:pt x="27928" y="42012"/>
                </a:lnTo>
                <a:lnTo>
                  <a:pt x="27672" y="44719"/>
                </a:lnTo>
                <a:lnTo>
                  <a:pt x="25843" y="47715"/>
                </a:lnTo>
                <a:lnTo>
                  <a:pt x="22719" y="49608"/>
                </a:lnTo>
                <a:lnTo>
                  <a:pt x="20050" y="50317"/>
                </a:lnTo>
                <a:lnTo>
                  <a:pt x="16916" y="50497"/>
                </a:lnTo>
                <a:lnTo>
                  <a:pt x="12760" y="50231"/>
                </a:lnTo>
                <a:lnTo>
                  <a:pt x="9384" y="49161"/>
                </a:lnTo>
                <a:lnTo>
                  <a:pt x="6681" y="47956"/>
                </a:lnTo>
                <a:lnTo>
                  <a:pt x="3567" y="46228"/>
                </a:lnTo>
                <a:lnTo>
                  <a:pt x="290" y="46624"/>
                </a:lnTo>
                <a:lnTo>
                  <a:pt x="0" y="49442"/>
                </a:lnTo>
                <a:lnTo>
                  <a:pt x="496" y="530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6414533" y="6549717"/>
            <a:ext cx="43538" cy="58254"/>
          </a:xfrm>
          <a:custGeom>
            <a:avLst/>
            <a:gdLst/>
            <a:ahLst/>
            <a:cxnLst/>
            <a:rect l="l" t="t" r="r" b="b"/>
            <a:pathLst>
              <a:path w="43538" h="58254">
                <a:moveTo>
                  <a:pt x="1320" y="48959"/>
                </a:moveTo>
                <a:lnTo>
                  <a:pt x="3441" y="52642"/>
                </a:lnTo>
                <a:lnTo>
                  <a:pt x="6616" y="55399"/>
                </a:lnTo>
                <a:lnTo>
                  <a:pt x="10821" y="57175"/>
                </a:lnTo>
                <a:lnTo>
                  <a:pt x="15599" y="58254"/>
                </a:lnTo>
                <a:lnTo>
                  <a:pt x="21568" y="58254"/>
                </a:lnTo>
                <a:lnTo>
                  <a:pt x="24588" y="57581"/>
                </a:lnTo>
                <a:lnTo>
                  <a:pt x="27421" y="56200"/>
                </a:lnTo>
                <a:lnTo>
                  <a:pt x="31485" y="45443"/>
                </a:lnTo>
                <a:lnTo>
                  <a:pt x="27014" y="48718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5" y="48211"/>
                </a:lnTo>
                <a:lnTo>
                  <a:pt x="9958" y="44403"/>
                </a:lnTo>
                <a:lnTo>
                  <a:pt x="9349" y="27421"/>
                </a:lnTo>
                <a:lnTo>
                  <a:pt x="7073" y="28868"/>
                </a:lnTo>
                <a:lnTo>
                  <a:pt x="3039" y="32144"/>
                </a:lnTo>
                <a:lnTo>
                  <a:pt x="612" y="36550"/>
                </a:lnTo>
                <a:lnTo>
                  <a:pt x="0" y="39142"/>
                </a:lnTo>
                <a:lnTo>
                  <a:pt x="0" y="44679"/>
                </a:lnTo>
                <a:lnTo>
                  <a:pt x="1320" y="48959"/>
                </a:lnTo>
                <a:close/>
              </a:path>
              <a:path w="43538" h="58254">
                <a:moveTo>
                  <a:pt x="37515" y="57444"/>
                </a:moveTo>
                <a:lnTo>
                  <a:pt x="40424" y="57495"/>
                </a:lnTo>
                <a:lnTo>
                  <a:pt x="43538" y="55727"/>
                </a:lnTo>
                <a:lnTo>
                  <a:pt x="43538" y="16675"/>
                </a:lnTo>
                <a:lnTo>
                  <a:pt x="43157" y="13794"/>
                </a:lnTo>
                <a:lnTo>
                  <a:pt x="41669" y="8841"/>
                </a:lnTo>
                <a:lnTo>
                  <a:pt x="38826" y="5093"/>
                </a:lnTo>
                <a:lnTo>
                  <a:pt x="35013" y="2160"/>
                </a:lnTo>
                <a:lnTo>
                  <a:pt x="32349" y="1296"/>
                </a:lnTo>
                <a:lnTo>
                  <a:pt x="29667" y="431"/>
                </a:lnTo>
                <a:lnTo>
                  <a:pt x="26431" y="0"/>
                </a:lnTo>
                <a:lnTo>
                  <a:pt x="20574" y="0"/>
                </a:lnTo>
                <a:lnTo>
                  <a:pt x="16563" y="561"/>
                </a:lnTo>
                <a:lnTo>
                  <a:pt x="12701" y="1410"/>
                </a:lnTo>
                <a:lnTo>
                  <a:pt x="9324" y="2541"/>
                </a:lnTo>
                <a:lnTo>
                  <a:pt x="6541" y="3863"/>
                </a:lnTo>
                <a:lnTo>
                  <a:pt x="2933" y="6706"/>
                </a:lnTo>
                <a:lnTo>
                  <a:pt x="2592" y="9601"/>
                </a:lnTo>
                <a:lnTo>
                  <a:pt x="3088" y="12434"/>
                </a:lnTo>
                <a:lnTo>
                  <a:pt x="5727" y="13096"/>
                </a:lnTo>
                <a:lnTo>
                  <a:pt x="8841" y="11318"/>
                </a:lnTo>
                <a:lnTo>
                  <a:pt x="11710" y="9946"/>
                </a:lnTo>
                <a:lnTo>
                  <a:pt x="15293" y="8751"/>
                </a:lnTo>
                <a:lnTo>
                  <a:pt x="19343" y="7901"/>
                </a:lnTo>
                <a:lnTo>
                  <a:pt x="23980" y="7901"/>
                </a:lnTo>
                <a:lnTo>
                  <a:pt x="27396" y="8686"/>
                </a:lnTo>
                <a:lnTo>
                  <a:pt x="30175" y="10007"/>
                </a:lnTo>
                <a:lnTo>
                  <a:pt x="32792" y="13388"/>
                </a:lnTo>
                <a:lnTo>
                  <a:pt x="33656" y="16537"/>
                </a:lnTo>
                <a:lnTo>
                  <a:pt x="33872" y="20387"/>
                </a:lnTo>
                <a:lnTo>
                  <a:pt x="33872" y="24502"/>
                </a:lnTo>
                <a:lnTo>
                  <a:pt x="22457" y="24502"/>
                </a:lnTo>
                <a:lnTo>
                  <a:pt x="18745" y="24879"/>
                </a:lnTo>
                <a:lnTo>
                  <a:pt x="15444" y="25593"/>
                </a:lnTo>
                <a:lnTo>
                  <a:pt x="12142" y="26330"/>
                </a:lnTo>
                <a:lnTo>
                  <a:pt x="9349" y="27421"/>
                </a:lnTo>
                <a:lnTo>
                  <a:pt x="9958" y="44403"/>
                </a:lnTo>
                <a:lnTo>
                  <a:pt x="9958" y="41659"/>
                </a:lnTo>
                <a:lnTo>
                  <a:pt x="10264" y="38620"/>
                </a:lnTo>
                <a:lnTo>
                  <a:pt x="12434" y="35078"/>
                </a:lnTo>
                <a:lnTo>
                  <a:pt x="15026" y="33324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4"/>
                </a:lnTo>
                <a:lnTo>
                  <a:pt x="31485" y="45443"/>
                </a:lnTo>
                <a:lnTo>
                  <a:pt x="27421" y="56200"/>
                </a:lnTo>
                <a:lnTo>
                  <a:pt x="30279" y="54828"/>
                </a:lnTo>
                <a:lnTo>
                  <a:pt x="32857" y="52909"/>
                </a:lnTo>
                <a:lnTo>
                  <a:pt x="35179" y="50421"/>
                </a:lnTo>
                <a:lnTo>
                  <a:pt x="35179" y="55727"/>
                </a:lnTo>
                <a:lnTo>
                  <a:pt x="37515" y="574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6475910" y="6549710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32" y="24639"/>
                </a:moveTo>
                <a:lnTo>
                  <a:pt x="35932" y="55678"/>
                </a:lnTo>
                <a:lnTo>
                  <a:pt x="37303" y="57190"/>
                </a:lnTo>
                <a:lnTo>
                  <a:pt x="39855" y="57506"/>
                </a:lnTo>
                <a:lnTo>
                  <a:pt x="42558" y="57471"/>
                </a:lnTo>
                <a:lnTo>
                  <a:pt x="45659" y="55678"/>
                </a:lnTo>
                <a:lnTo>
                  <a:pt x="45659" y="19559"/>
                </a:lnTo>
                <a:lnTo>
                  <a:pt x="45341" y="16333"/>
                </a:lnTo>
                <a:lnTo>
                  <a:pt x="44693" y="13641"/>
                </a:lnTo>
                <a:lnTo>
                  <a:pt x="44046" y="10962"/>
                </a:lnTo>
                <a:lnTo>
                  <a:pt x="41479" y="6606"/>
                </a:lnTo>
                <a:lnTo>
                  <a:pt x="38026" y="3009"/>
                </a:lnTo>
                <a:lnTo>
                  <a:pt x="33213" y="612"/>
                </a:lnTo>
                <a:lnTo>
                  <a:pt x="30229" y="0"/>
                </a:lnTo>
                <a:lnTo>
                  <a:pt x="23674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4" y="3888"/>
                </a:lnTo>
                <a:lnTo>
                  <a:pt x="11761" y="6325"/>
                </a:lnTo>
                <a:lnTo>
                  <a:pt x="8790" y="9665"/>
                </a:lnTo>
                <a:lnTo>
                  <a:pt x="8790" y="2656"/>
                </a:lnTo>
                <a:lnTo>
                  <a:pt x="8575" y="1869"/>
                </a:lnTo>
                <a:lnTo>
                  <a:pt x="6008" y="864"/>
                </a:lnTo>
                <a:lnTo>
                  <a:pt x="2797" y="864"/>
                </a:lnTo>
                <a:lnTo>
                  <a:pt x="0" y="2656"/>
                </a:lnTo>
                <a:lnTo>
                  <a:pt x="0" y="55678"/>
                </a:lnTo>
                <a:lnTo>
                  <a:pt x="1346" y="57190"/>
                </a:lnTo>
                <a:lnTo>
                  <a:pt x="3887" y="57506"/>
                </a:lnTo>
                <a:lnTo>
                  <a:pt x="6630" y="57471"/>
                </a:lnTo>
                <a:lnTo>
                  <a:pt x="9730" y="55678"/>
                </a:lnTo>
                <a:lnTo>
                  <a:pt x="9730" y="18619"/>
                </a:lnTo>
                <a:lnTo>
                  <a:pt x="12399" y="15279"/>
                </a:lnTo>
                <a:lnTo>
                  <a:pt x="14950" y="12752"/>
                </a:lnTo>
                <a:lnTo>
                  <a:pt x="17373" y="11023"/>
                </a:lnTo>
                <a:lnTo>
                  <a:pt x="22251" y="8435"/>
                </a:lnTo>
                <a:lnTo>
                  <a:pt x="26572" y="8435"/>
                </a:lnTo>
                <a:lnTo>
                  <a:pt x="29667" y="9490"/>
                </a:lnTo>
                <a:lnTo>
                  <a:pt x="32259" y="11229"/>
                </a:lnTo>
                <a:lnTo>
                  <a:pt x="34074" y="13896"/>
                </a:lnTo>
                <a:lnTo>
                  <a:pt x="35243" y="17324"/>
                </a:lnTo>
                <a:lnTo>
                  <a:pt x="35932" y="21603"/>
                </a:lnTo>
                <a:lnTo>
                  <a:pt x="35932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6535425" y="6525028"/>
            <a:ext cx="48780" cy="82958"/>
          </a:xfrm>
          <a:custGeom>
            <a:avLst/>
            <a:gdLst/>
            <a:ahLst/>
            <a:cxnLst/>
            <a:rect l="l" t="t" r="r" b="b"/>
            <a:pathLst>
              <a:path w="48780" h="82958">
                <a:moveTo>
                  <a:pt x="40349" y="81191"/>
                </a:moveTo>
                <a:lnTo>
                  <a:pt x="43017" y="82144"/>
                </a:lnTo>
                <a:lnTo>
                  <a:pt x="45986" y="82144"/>
                </a:lnTo>
                <a:lnTo>
                  <a:pt x="48780" y="80366"/>
                </a:lnTo>
                <a:lnTo>
                  <a:pt x="48780" y="1893"/>
                </a:lnTo>
                <a:lnTo>
                  <a:pt x="47358" y="367"/>
                </a:lnTo>
                <a:lnTo>
                  <a:pt x="44805" y="0"/>
                </a:lnTo>
                <a:lnTo>
                  <a:pt x="42103" y="50"/>
                </a:lnTo>
                <a:lnTo>
                  <a:pt x="39002" y="1893"/>
                </a:lnTo>
                <a:lnTo>
                  <a:pt x="39002" y="32702"/>
                </a:lnTo>
                <a:lnTo>
                  <a:pt x="36487" y="30074"/>
                </a:lnTo>
                <a:lnTo>
                  <a:pt x="33948" y="28079"/>
                </a:lnTo>
                <a:lnTo>
                  <a:pt x="31356" y="26723"/>
                </a:lnTo>
                <a:lnTo>
                  <a:pt x="28789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87"/>
                </a:lnTo>
                <a:lnTo>
                  <a:pt x="12978" y="26784"/>
                </a:lnTo>
                <a:lnTo>
                  <a:pt x="10148" y="28169"/>
                </a:lnTo>
                <a:lnTo>
                  <a:pt x="7748" y="30165"/>
                </a:lnTo>
                <a:lnTo>
                  <a:pt x="5829" y="32753"/>
                </a:lnTo>
                <a:lnTo>
                  <a:pt x="3898" y="35355"/>
                </a:lnTo>
                <a:lnTo>
                  <a:pt x="2452" y="38494"/>
                </a:lnTo>
                <a:lnTo>
                  <a:pt x="1473" y="42162"/>
                </a:lnTo>
                <a:lnTo>
                  <a:pt x="497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4"/>
                </a:lnTo>
                <a:lnTo>
                  <a:pt x="1170" y="65495"/>
                </a:lnTo>
                <a:lnTo>
                  <a:pt x="1955" y="68962"/>
                </a:lnTo>
                <a:lnTo>
                  <a:pt x="3215" y="71986"/>
                </a:lnTo>
                <a:lnTo>
                  <a:pt x="4914" y="74548"/>
                </a:lnTo>
                <a:lnTo>
                  <a:pt x="6616" y="77141"/>
                </a:lnTo>
                <a:lnTo>
                  <a:pt x="8853" y="79171"/>
                </a:lnTo>
                <a:lnTo>
                  <a:pt x="11606" y="80683"/>
                </a:lnTo>
                <a:lnTo>
                  <a:pt x="11099" y="63831"/>
                </a:lnTo>
                <a:lnTo>
                  <a:pt x="10692" y="61278"/>
                </a:lnTo>
                <a:lnTo>
                  <a:pt x="10274" y="58712"/>
                </a:lnTo>
                <a:lnTo>
                  <a:pt x="10073" y="56109"/>
                </a:lnTo>
                <a:lnTo>
                  <a:pt x="10073" y="53427"/>
                </a:lnTo>
                <a:lnTo>
                  <a:pt x="10314" y="48453"/>
                </a:lnTo>
                <a:lnTo>
                  <a:pt x="11290" y="43585"/>
                </a:lnTo>
                <a:lnTo>
                  <a:pt x="13169" y="39484"/>
                </a:lnTo>
                <a:lnTo>
                  <a:pt x="15646" y="35993"/>
                </a:lnTo>
                <a:lnTo>
                  <a:pt x="19113" y="33642"/>
                </a:lnTo>
                <a:lnTo>
                  <a:pt x="23685" y="33059"/>
                </a:lnTo>
                <a:lnTo>
                  <a:pt x="26352" y="33059"/>
                </a:lnTo>
                <a:lnTo>
                  <a:pt x="28905" y="33908"/>
                </a:lnTo>
                <a:lnTo>
                  <a:pt x="33818" y="37325"/>
                </a:lnTo>
                <a:lnTo>
                  <a:pt x="36360" y="39815"/>
                </a:lnTo>
                <a:lnTo>
                  <a:pt x="39002" y="43066"/>
                </a:lnTo>
                <a:lnTo>
                  <a:pt x="39002" y="64274"/>
                </a:lnTo>
                <a:lnTo>
                  <a:pt x="36018" y="67816"/>
                </a:lnTo>
                <a:lnTo>
                  <a:pt x="33261" y="70448"/>
                </a:lnTo>
                <a:lnTo>
                  <a:pt x="30697" y="72353"/>
                </a:lnTo>
                <a:lnTo>
                  <a:pt x="27015" y="74117"/>
                </a:lnTo>
                <a:lnTo>
                  <a:pt x="23267" y="74639"/>
                </a:lnTo>
                <a:lnTo>
                  <a:pt x="20714" y="74639"/>
                </a:lnTo>
                <a:lnTo>
                  <a:pt x="21564" y="82958"/>
                </a:lnTo>
                <a:lnTo>
                  <a:pt x="25132" y="82958"/>
                </a:lnTo>
                <a:lnTo>
                  <a:pt x="28422" y="82105"/>
                </a:lnTo>
                <a:lnTo>
                  <a:pt x="31421" y="80416"/>
                </a:lnTo>
                <a:lnTo>
                  <a:pt x="34430" y="78738"/>
                </a:lnTo>
                <a:lnTo>
                  <a:pt x="37325" y="76377"/>
                </a:lnTo>
                <a:lnTo>
                  <a:pt x="40119" y="73357"/>
                </a:lnTo>
                <a:lnTo>
                  <a:pt x="40119" y="80366"/>
                </a:lnTo>
                <a:lnTo>
                  <a:pt x="40349" y="81191"/>
                </a:lnTo>
                <a:close/>
              </a:path>
              <a:path w="48780" h="82958">
                <a:moveTo>
                  <a:pt x="11099" y="63831"/>
                </a:moveTo>
                <a:lnTo>
                  <a:pt x="11606" y="80683"/>
                </a:lnTo>
                <a:lnTo>
                  <a:pt x="14349" y="82195"/>
                </a:lnTo>
                <a:lnTo>
                  <a:pt x="17665" y="82958"/>
                </a:lnTo>
                <a:lnTo>
                  <a:pt x="21564" y="82958"/>
                </a:lnTo>
                <a:lnTo>
                  <a:pt x="20714" y="74639"/>
                </a:lnTo>
                <a:lnTo>
                  <a:pt x="18594" y="74040"/>
                </a:lnTo>
                <a:lnTo>
                  <a:pt x="15214" y="71654"/>
                </a:lnTo>
                <a:lnTo>
                  <a:pt x="12842" y="68083"/>
                </a:lnTo>
                <a:lnTo>
                  <a:pt x="11099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6617393" y="6528694"/>
            <a:ext cx="23508" cy="99679"/>
          </a:xfrm>
          <a:custGeom>
            <a:avLst/>
            <a:gdLst/>
            <a:ahLst/>
            <a:cxnLst/>
            <a:rect l="l" t="t" r="r" b="b"/>
            <a:pathLst>
              <a:path w="23508" h="99679">
                <a:moveTo>
                  <a:pt x="11560" y="5892"/>
                </a:moveTo>
                <a:lnTo>
                  <a:pt x="11963" y="9650"/>
                </a:lnTo>
                <a:lnTo>
                  <a:pt x="15177" y="11656"/>
                </a:lnTo>
                <a:lnTo>
                  <a:pt x="19765" y="11656"/>
                </a:lnTo>
                <a:lnTo>
                  <a:pt x="23091" y="9601"/>
                </a:lnTo>
                <a:lnTo>
                  <a:pt x="23508" y="5763"/>
                </a:lnTo>
                <a:lnTo>
                  <a:pt x="23101" y="2005"/>
                </a:lnTo>
                <a:lnTo>
                  <a:pt x="19890" y="0"/>
                </a:lnTo>
                <a:lnTo>
                  <a:pt x="15253" y="0"/>
                </a:lnTo>
                <a:lnTo>
                  <a:pt x="11977" y="2054"/>
                </a:lnTo>
                <a:lnTo>
                  <a:pt x="11560" y="5892"/>
                </a:lnTo>
                <a:close/>
              </a:path>
              <a:path w="23508" h="99679">
                <a:moveTo>
                  <a:pt x="749" y="98488"/>
                </a:moveTo>
                <a:lnTo>
                  <a:pt x="3582" y="99438"/>
                </a:lnTo>
                <a:lnTo>
                  <a:pt x="6783" y="99679"/>
                </a:lnTo>
                <a:lnTo>
                  <a:pt x="9565" y="99679"/>
                </a:lnTo>
                <a:lnTo>
                  <a:pt x="15866" y="97560"/>
                </a:lnTo>
                <a:lnTo>
                  <a:pt x="18745" y="94665"/>
                </a:lnTo>
                <a:lnTo>
                  <a:pt x="20920" y="90982"/>
                </a:lnTo>
                <a:lnTo>
                  <a:pt x="22100" y="86154"/>
                </a:lnTo>
                <a:lnTo>
                  <a:pt x="22392" y="82979"/>
                </a:lnTo>
                <a:lnTo>
                  <a:pt x="22392" y="23672"/>
                </a:lnTo>
                <a:lnTo>
                  <a:pt x="20995" y="22161"/>
                </a:lnTo>
                <a:lnTo>
                  <a:pt x="18454" y="21855"/>
                </a:lnTo>
                <a:lnTo>
                  <a:pt x="15786" y="21894"/>
                </a:lnTo>
                <a:lnTo>
                  <a:pt x="12626" y="23672"/>
                </a:lnTo>
                <a:lnTo>
                  <a:pt x="12626" y="81864"/>
                </a:lnTo>
                <a:lnTo>
                  <a:pt x="12485" y="83999"/>
                </a:lnTo>
                <a:lnTo>
                  <a:pt x="11927" y="86828"/>
                </a:lnTo>
                <a:lnTo>
                  <a:pt x="9551" y="90384"/>
                </a:lnTo>
                <a:lnTo>
                  <a:pt x="6606" y="91363"/>
                </a:lnTo>
                <a:lnTo>
                  <a:pt x="2923" y="91224"/>
                </a:lnTo>
                <a:lnTo>
                  <a:pt x="154" y="92685"/>
                </a:lnTo>
                <a:lnTo>
                  <a:pt x="0" y="95529"/>
                </a:lnTo>
                <a:lnTo>
                  <a:pt x="749" y="984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653811" y="6549710"/>
            <a:ext cx="53023" cy="58270"/>
          </a:xfrm>
          <a:custGeom>
            <a:avLst/>
            <a:gdLst/>
            <a:ahLst/>
            <a:cxnLst/>
            <a:rect l="l" t="t" r="r" b="b"/>
            <a:pathLst>
              <a:path w="53023" h="58270">
                <a:moveTo>
                  <a:pt x="532" y="38127"/>
                </a:moveTo>
                <a:lnTo>
                  <a:pt x="1587" y="41655"/>
                </a:lnTo>
                <a:lnTo>
                  <a:pt x="2656" y="45201"/>
                </a:lnTo>
                <a:lnTo>
                  <a:pt x="4254" y="48197"/>
                </a:lnTo>
                <a:lnTo>
                  <a:pt x="8585" y="53150"/>
                </a:lnTo>
                <a:lnTo>
                  <a:pt x="11289" y="55030"/>
                </a:lnTo>
                <a:lnTo>
                  <a:pt x="10886" y="37188"/>
                </a:lnTo>
                <a:lnTo>
                  <a:pt x="10349" y="34636"/>
                </a:lnTo>
                <a:lnTo>
                  <a:pt x="10072" y="31903"/>
                </a:lnTo>
                <a:lnTo>
                  <a:pt x="10072" y="25974"/>
                </a:lnTo>
                <a:lnTo>
                  <a:pt x="10400" y="23181"/>
                </a:lnTo>
                <a:lnTo>
                  <a:pt x="11047" y="20624"/>
                </a:lnTo>
                <a:lnTo>
                  <a:pt x="11710" y="18072"/>
                </a:lnTo>
                <a:lnTo>
                  <a:pt x="12715" y="15866"/>
                </a:lnTo>
                <a:lnTo>
                  <a:pt x="15403" y="12128"/>
                </a:lnTo>
                <a:lnTo>
                  <a:pt x="19202" y="9665"/>
                </a:lnTo>
                <a:lnTo>
                  <a:pt x="23762" y="8143"/>
                </a:lnTo>
                <a:lnTo>
                  <a:pt x="29792" y="8143"/>
                </a:lnTo>
                <a:lnTo>
                  <a:pt x="32410" y="8702"/>
                </a:lnTo>
                <a:lnTo>
                  <a:pt x="36601" y="10948"/>
                </a:lnTo>
                <a:lnTo>
                  <a:pt x="39509" y="14378"/>
                </a:lnTo>
                <a:lnTo>
                  <a:pt x="41619" y="18544"/>
                </a:lnTo>
                <a:lnTo>
                  <a:pt x="42152" y="21095"/>
                </a:lnTo>
                <a:lnTo>
                  <a:pt x="42684" y="23663"/>
                </a:lnTo>
                <a:lnTo>
                  <a:pt x="42951" y="26352"/>
                </a:lnTo>
                <a:lnTo>
                  <a:pt x="42951" y="32284"/>
                </a:lnTo>
                <a:lnTo>
                  <a:pt x="42633" y="35104"/>
                </a:lnTo>
                <a:lnTo>
                  <a:pt x="42001" y="37656"/>
                </a:lnTo>
                <a:lnTo>
                  <a:pt x="41363" y="40209"/>
                </a:lnTo>
                <a:lnTo>
                  <a:pt x="40373" y="42409"/>
                </a:lnTo>
                <a:lnTo>
                  <a:pt x="37680" y="46102"/>
                </a:lnTo>
                <a:lnTo>
                  <a:pt x="33846" y="48539"/>
                </a:lnTo>
                <a:lnTo>
                  <a:pt x="29274" y="50091"/>
                </a:lnTo>
                <a:lnTo>
                  <a:pt x="30405" y="58270"/>
                </a:lnTo>
                <a:lnTo>
                  <a:pt x="34329" y="57532"/>
                </a:lnTo>
                <a:lnTo>
                  <a:pt x="37731" y="56059"/>
                </a:lnTo>
                <a:lnTo>
                  <a:pt x="41122" y="54587"/>
                </a:lnTo>
                <a:lnTo>
                  <a:pt x="43955" y="52542"/>
                </a:lnTo>
                <a:lnTo>
                  <a:pt x="46216" y="49910"/>
                </a:lnTo>
                <a:lnTo>
                  <a:pt x="48477" y="47283"/>
                </a:lnTo>
                <a:lnTo>
                  <a:pt x="50166" y="44147"/>
                </a:lnTo>
                <a:lnTo>
                  <a:pt x="51306" y="40514"/>
                </a:lnTo>
                <a:lnTo>
                  <a:pt x="52452" y="36882"/>
                </a:lnTo>
                <a:lnTo>
                  <a:pt x="53023" y="32908"/>
                </a:lnTo>
                <a:lnTo>
                  <a:pt x="53023" y="24145"/>
                </a:lnTo>
                <a:lnTo>
                  <a:pt x="52476" y="20157"/>
                </a:lnTo>
                <a:lnTo>
                  <a:pt x="51396" y="16625"/>
                </a:lnTo>
                <a:lnTo>
                  <a:pt x="50317" y="13082"/>
                </a:lnTo>
                <a:lnTo>
                  <a:pt x="48704" y="10083"/>
                </a:lnTo>
                <a:lnTo>
                  <a:pt x="44373" y="5144"/>
                </a:lnTo>
                <a:lnTo>
                  <a:pt x="41680" y="3251"/>
                </a:lnTo>
                <a:lnTo>
                  <a:pt x="38444" y="1958"/>
                </a:lnTo>
                <a:lnTo>
                  <a:pt x="35204" y="662"/>
                </a:lnTo>
                <a:lnTo>
                  <a:pt x="31405" y="0"/>
                </a:lnTo>
                <a:lnTo>
                  <a:pt x="22528" y="0"/>
                </a:lnTo>
                <a:lnTo>
                  <a:pt x="18578" y="737"/>
                </a:lnTo>
                <a:lnTo>
                  <a:pt x="15187" y="2185"/>
                </a:lnTo>
                <a:lnTo>
                  <a:pt x="11826" y="3633"/>
                </a:lnTo>
                <a:lnTo>
                  <a:pt x="9003" y="5678"/>
                </a:lnTo>
                <a:lnTo>
                  <a:pt x="6742" y="8319"/>
                </a:lnTo>
                <a:lnTo>
                  <a:pt x="4495" y="10948"/>
                </a:lnTo>
                <a:lnTo>
                  <a:pt x="2807" y="14086"/>
                </a:lnTo>
                <a:lnTo>
                  <a:pt x="1677" y="17720"/>
                </a:lnTo>
                <a:lnTo>
                  <a:pt x="557" y="21352"/>
                </a:lnTo>
                <a:lnTo>
                  <a:pt x="0" y="25312"/>
                </a:lnTo>
                <a:lnTo>
                  <a:pt x="0" y="34124"/>
                </a:lnTo>
                <a:lnTo>
                  <a:pt x="532" y="38127"/>
                </a:lnTo>
                <a:close/>
              </a:path>
              <a:path w="53023" h="58270">
                <a:moveTo>
                  <a:pt x="13564" y="43867"/>
                </a:moveTo>
                <a:lnTo>
                  <a:pt x="11418" y="39740"/>
                </a:lnTo>
                <a:lnTo>
                  <a:pt x="10886" y="37188"/>
                </a:lnTo>
                <a:lnTo>
                  <a:pt x="11289" y="55030"/>
                </a:lnTo>
                <a:lnTo>
                  <a:pt x="14528" y="56325"/>
                </a:lnTo>
                <a:lnTo>
                  <a:pt x="17769" y="57622"/>
                </a:lnTo>
                <a:lnTo>
                  <a:pt x="21553" y="58270"/>
                </a:lnTo>
                <a:lnTo>
                  <a:pt x="30405" y="58270"/>
                </a:lnTo>
                <a:lnTo>
                  <a:pt x="29274" y="50091"/>
                </a:lnTo>
                <a:lnTo>
                  <a:pt x="23291" y="50091"/>
                </a:lnTo>
                <a:lnTo>
                  <a:pt x="20674" y="49532"/>
                </a:lnTo>
                <a:lnTo>
                  <a:pt x="16473" y="47283"/>
                </a:lnTo>
                <a:lnTo>
                  <a:pt x="13564" y="43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719849" y="6528694"/>
            <a:ext cx="12014" cy="78522"/>
          </a:xfrm>
          <a:custGeom>
            <a:avLst/>
            <a:gdLst/>
            <a:ahLst/>
            <a:cxnLst/>
            <a:rect l="l" t="t" r="r" b="b"/>
            <a:pathLst>
              <a:path w="12014" h="78522">
                <a:moveTo>
                  <a:pt x="0" y="5892"/>
                </a:moveTo>
                <a:lnTo>
                  <a:pt x="417" y="9650"/>
                </a:lnTo>
                <a:lnTo>
                  <a:pt x="3669" y="11656"/>
                </a:lnTo>
                <a:lnTo>
                  <a:pt x="8270" y="11656"/>
                </a:lnTo>
                <a:lnTo>
                  <a:pt x="11582" y="9601"/>
                </a:lnTo>
                <a:lnTo>
                  <a:pt x="12014" y="5763"/>
                </a:lnTo>
                <a:lnTo>
                  <a:pt x="11596" y="2005"/>
                </a:lnTo>
                <a:lnTo>
                  <a:pt x="8345" y="0"/>
                </a:lnTo>
                <a:lnTo>
                  <a:pt x="3759" y="0"/>
                </a:lnTo>
                <a:lnTo>
                  <a:pt x="433" y="2054"/>
                </a:lnTo>
                <a:lnTo>
                  <a:pt x="0" y="5892"/>
                </a:lnTo>
                <a:close/>
              </a:path>
              <a:path w="12014" h="78522">
                <a:moveTo>
                  <a:pt x="1170" y="23672"/>
                </a:moveTo>
                <a:lnTo>
                  <a:pt x="1170" y="76694"/>
                </a:lnTo>
                <a:lnTo>
                  <a:pt x="2527" y="78206"/>
                </a:lnTo>
                <a:lnTo>
                  <a:pt x="5069" y="78522"/>
                </a:lnTo>
                <a:lnTo>
                  <a:pt x="7797" y="78487"/>
                </a:lnTo>
                <a:lnTo>
                  <a:pt x="10897" y="76694"/>
                </a:lnTo>
                <a:lnTo>
                  <a:pt x="10897" y="23672"/>
                </a:lnTo>
                <a:lnTo>
                  <a:pt x="9551" y="22161"/>
                </a:lnTo>
                <a:lnTo>
                  <a:pt x="6985" y="21855"/>
                </a:lnTo>
                <a:lnTo>
                  <a:pt x="4281" y="21894"/>
                </a:lnTo>
                <a:lnTo>
                  <a:pt x="1170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748329" y="6549710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9"/>
                </a:moveTo>
                <a:lnTo>
                  <a:pt x="35928" y="55678"/>
                </a:lnTo>
                <a:lnTo>
                  <a:pt x="36929" y="57024"/>
                </a:lnTo>
                <a:lnTo>
                  <a:pt x="39838" y="57506"/>
                </a:lnTo>
                <a:lnTo>
                  <a:pt x="42556" y="57471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33"/>
                </a:lnTo>
                <a:lnTo>
                  <a:pt x="44691" y="13641"/>
                </a:lnTo>
                <a:lnTo>
                  <a:pt x="44028" y="10962"/>
                </a:lnTo>
                <a:lnTo>
                  <a:pt x="41475" y="6606"/>
                </a:lnTo>
                <a:lnTo>
                  <a:pt x="38023" y="3009"/>
                </a:lnTo>
                <a:lnTo>
                  <a:pt x="33196" y="612"/>
                </a:lnTo>
                <a:lnTo>
                  <a:pt x="30225" y="0"/>
                </a:lnTo>
                <a:lnTo>
                  <a:pt x="23670" y="0"/>
                </a:lnTo>
                <a:lnTo>
                  <a:pt x="20660" y="788"/>
                </a:lnTo>
                <a:lnTo>
                  <a:pt x="17701" y="2336"/>
                </a:lnTo>
                <a:lnTo>
                  <a:pt x="14731" y="3888"/>
                </a:lnTo>
                <a:lnTo>
                  <a:pt x="11757" y="6325"/>
                </a:lnTo>
                <a:lnTo>
                  <a:pt x="8788" y="9665"/>
                </a:lnTo>
                <a:lnTo>
                  <a:pt x="8788" y="2656"/>
                </a:lnTo>
                <a:lnTo>
                  <a:pt x="8572" y="1869"/>
                </a:lnTo>
                <a:lnTo>
                  <a:pt x="5994" y="864"/>
                </a:lnTo>
                <a:lnTo>
                  <a:pt x="2794" y="864"/>
                </a:lnTo>
                <a:lnTo>
                  <a:pt x="0" y="2656"/>
                </a:lnTo>
                <a:lnTo>
                  <a:pt x="0" y="55678"/>
                </a:lnTo>
                <a:lnTo>
                  <a:pt x="965" y="57024"/>
                </a:lnTo>
                <a:lnTo>
                  <a:pt x="3884" y="57506"/>
                </a:lnTo>
                <a:lnTo>
                  <a:pt x="6616" y="57471"/>
                </a:lnTo>
                <a:lnTo>
                  <a:pt x="9728" y="55678"/>
                </a:lnTo>
                <a:lnTo>
                  <a:pt x="9728" y="18619"/>
                </a:lnTo>
                <a:lnTo>
                  <a:pt x="12395" y="15279"/>
                </a:lnTo>
                <a:lnTo>
                  <a:pt x="14947" y="12752"/>
                </a:lnTo>
                <a:lnTo>
                  <a:pt x="17373" y="11023"/>
                </a:lnTo>
                <a:lnTo>
                  <a:pt x="22247" y="8435"/>
                </a:lnTo>
                <a:lnTo>
                  <a:pt x="26568" y="8435"/>
                </a:lnTo>
                <a:lnTo>
                  <a:pt x="29653" y="9490"/>
                </a:lnTo>
                <a:lnTo>
                  <a:pt x="32256" y="11229"/>
                </a:lnTo>
                <a:lnTo>
                  <a:pt x="34074" y="13896"/>
                </a:lnTo>
                <a:lnTo>
                  <a:pt x="35229" y="17324"/>
                </a:lnTo>
                <a:lnTo>
                  <a:pt x="35928" y="21603"/>
                </a:lnTo>
                <a:lnTo>
                  <a:pt x="35928" y="246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804126" y="6536343"/>
            <a:ext cx="34641" cy="71525"/>
          </a:xfrm>
          <a:custGeom>
            <a:avLst/>
            <a:gdLst/>
            <a:ahLst/>
            <a:cxnLst/>
            <a:rect l="l" t="t" r="r" b="b"/>
            <a:pathLst>
              <a:path w="34641" h="71525">
                <a:moveTo>
                  <a:pt x="12470" y="36"/>
                </a:moveTo>
                <a:lnTo>
                  <a:pt x="9370" y="1891"/>
                </a:lnTo>
                <a:lnTo>
                  <a:pt x="9370" y="14500"/>
                </a:lnTo>
                <a:lnTo>
                  <a:pt x="1407" y="14565"/>
                </a:lnTo>
                <a:lnTo>
                  <a:pt x="49" y="17194"/>
                </a:lnTo>
                <a:lnTo>
                  <a:pt x="0" y="19961"/>
                </a:lnTo>
                <a:lnTo>
                  <a:pt x="1939" y="22565"/>
                </a:lnTo>
                <a:lnTo>
                  <a:pt x="9370" y="22565"/>
                </a:lnTo>
                <a:lnTo>
                  <a:pt x="9370" y="56614"/>
                </a:lnTo>
                <a:lnTo>
                  <a:pt x="9650" y="59270"/>
                </a:lnTo>
                <a:lnTo>
                  <a:pt x="10219" y="61542"/>
                </a:lnTo>
                <a:lnTo>
                  <a:pt x="11695" y="65657"/>
                </a:lnTo>
                <a:lnTo>
                  <a:pt x="14222" y="68605"/>
                </a:lnTo>
                <a:lnTo>
                  <a:pt x="17790" y="70434"/>
                </a:lnTo>
                <a:lnTo>
                  <a:pt x="22106" y="71525"/>
                </a:lnTo>
                <a:lnTo>
                  <a:pt x="25764" y="71525"/>
                </a:lnTo>
                <a:lnTo>
                  <a:pt x="28472" y="71233"/>
                </a:lnTo>
                <a:lnTo>
                  <a:pt x="31657" y="70495"/>
                </a:lnTo>
                <a:lnTo>
                  <a:pt x="34400" y="67867"/>
                </a:lnTo>
                <a:lnTo>
                  <a:pt x="34641" y="65163"/>
                </a:lnTo>
                <a:lnTo>
                  <a:pt x="34641" y="64451"/>
                </a:lnTo>
                <a:lnTo>
                  <a:pt x="32230" y="61823"/>
                </a:lnTo>
                <a:lnTo>
                  <a:pt x="29627" y="62773"/>
                </a:lnTo>
                <a:lnTo>
                  <a:pt x="26502" y="63220"/>
                </a:lnTo>
                <a:lnTo>
                  <a:pt x="23719" y="63220"/>
                </a:lnTo>
                <a:lnTo>
                  <a:pt x="21779" y="62280"/>
                </a:lnTo>
                <a:lnTo>
                  <a:pt x="19618" y="58546"/>
                </a:lnTo>
                <a:lnTo>
                  <a:pt x="19086" y="55789"/>
                </a:lnTo>
                <a:lnTo>
                  <a:pt x="19086" y="22565"/>
                </a:lnTo>
                <a:lnTo>
                  <a:pt x="33285" y="22565"/>
                </a:lnTo>
                <a:lnTo>
                  <a:pt x="34641" y="19961"/>
                </a:lnTo>
                <a:lnTo>
                  <a:pt x="34592" y="17194"/>
                </a:lnTo>
                <a:lnTo>
                  <a:pt x="32701" y="14500"/>
                </a:lnTo>
                <a:lnTo>
                  <a:pt x="19086" y="14500"/>
                </a:lnTo>
                <a:lnTo>
                  <a:pt x="19086" y="1891"/>
                </a:lnTo>
                <a:lnTo>
                  <a:pt x="17725" y="327"/>
                </a:lnTo>
                <a:lnTo>
                  <a:pt x="15173" y="0"/>
                </a:lnTo>
                <a:lnTo>
                  <a:pt x="12470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4602006" y="6685156"/>
            <a:ext cx="50482" cy="56682"/>
          </a:xfrm>
          <a:custGeom>
            <a:avLst/>
            <a:gdLst/>
            <a:ahLst/>
            <a:cxnLst/>
            <a:rect l="l" t="t" r="r" b="b"/>
            <a:pathLst>
              <a:path w="50482" h="56682">
                <a:moveTo>
                  <a:pt x="582" y="4191"/>
                </a:moveTo>
                <a:lnTo>
                  <a:pt x="18619" y="54557"/>
                </a:lnTo>
                <a:lnTo>
                  <a:pt x="20422" y="56210"/>
                </a:lnTo>
                <a:lnTo>
                  <a:pt x="23115" y="56642"/>
                </a:lnTo>
                <a:lnTo>
                  <a:pt x="26441" y="56682"/>
                </a:lnTo>
                <a:lnTo>
                  <a:pt x="29008" y="56527"/>
                </a:lnTo>
                <a:lnTo>
                  <a:pt x="31927" y="54557"/>
                </a:lnTo>
                <a:lnTo>
                  <a:pt x="50015" y="4191"/>
                </a:lnTo>
                <a:lnTo>
                  <a:pt x="50482" y="1713"/>
                </a:lnTo>
                <a:lnTo>
                  <a:pt x="48779" y="100"/>
                </a:lnTo>
                <a:lnTo>
                  <a:pt x="43383" y="90"/>
                </a:lnTo>
                <a:lnTo>
                  <a:pt x="40589" y="1893"/>
                </a:lnTo>
                <a:lnTo>
                  <a:pt x="25807" y="45604"/>
                </a:lnTo>
                <a:lnTo>
                  <a:pt x="25387" y="45604"/>
                </a:lnTo>
                <a:lnTo>
                  <a:pt x="10425" y="1893"/>
                </a:lnTo>
                <a:lnTo>
                  <a:pt x="8736" y="266"/>
                </a:lnTo>
                <a:lnTo>
                  <a:pt x="5906" y="0"/>
                </a:lnTo>
                <a:lnTo>
                  <a:pt x="3124" y="25"/>
                </a:lnTo>
                <a:lnTo>
                  <a:pt x="0" y="1410"/>
                </a:lnTo>
                <a:lnTo>
                  <a:pt x="582" y="41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4659462" y="6684340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398"/>
                </a:lnTo>
                <a:lnTo>
                  <a:pt x="47447" y="15339"/>
                </a:lnTo>
                <a:lnTo>
                  <a:pt x="46573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9001" y="3336"/>
                </a:lnTo>
                <a:lnTo>
                  <a:pt x="36081" y="2005"/>
                </a:lnTo>
                <a:lnTo>
                  <a:pt x="33148" y="669"/>
                </a:lnTo>
                <a:lnTo>
                  <a:pt x="29616" y="0"/>
                </a:lnTo>
                <a:lnTo>
                  <a:pt x="21553" y="0"/>
                </a:lnTo>
                <a:lnTo>
                  <a:pt x="18046" y="669"/>
                </a:lnTo>
                <a:lnTo>
                  <a:pt x="14911" y="2029"/>
                </a:lnTo>
                <a:lnTo>
                  <a:pt x="11746" y="3387"/>
                </a:lnTo>
                <a:lnTo>
                  <a:pt x="9083" y="5331"/>
                </a:lnTo>
                <a:lnTo>
                  <a:pt x="10072" y="23975"/>
                </a:lnTo>
                <a:lnTo>
                  <a:pt x="10529" y="19745"/>
                </a:lnTo>
                <a:lnTo>
                  <a:pt x="11861" y="15770"/>
                </a:lnTo>
                <a:lnTo>
                  <a:pt x="14032" y="12556"/>
                </a:lnTo>
                <a:lnTo>
                  <a:pt x="16790" y="9866"/>
                </a:lnTo>
                <a:lnTo>
                  <a:pt x="20422" y="8049"/>
                </a:lnTo>
                <a:lnTo>
                  <a:pt x="24954" y="7606"/>
                </a:lnTo>
                <a:lnTo>
                  <a:pt x="29657" y="7606"/>
                </a:lnTo>
                <a:lnTo>
                  <a:pt x="33199" y="9053"/>
                </a:lnTo>
                <a:lnTo>
                  <a:pt x="35585" y="11962"/>
                </a:lnTo>
                <a:lnTo>
                  <a:pt x="37973" y="14856"/>
                </a:lnTo>
                <a:lnTo>
                  <a:pt x="39117" y="18870"/>
                </a:lnTo>
                <a:lnTo>
                  <a:pt x="38987" y="23975"/>
                </a:lnTo>
                <a:lnTo>
                  <a:pt x="44996" y="31113"/>
                </a:lnTo>
                <a:lnTo>
                  <a:pt x="48387" y="29486"/>
                </a:lnTo>
                <a:lnTo>
                  <a:pt x="48779" y="26869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396"/>
                </a:moveTo>
                <a:lnTo>
                  <a:pt x="0" y="34184"/>
                </a:lnTo>
                <a:lnTo>
                  <a:pt x="571" y="38389"/>
                </a:lnTo>
                <a:lnTo>
                  <a:pt x="1703" y="42007"/>
                </a:lnTo>
                <a:lnTo>
                  <a:pt x="2843" y="45614"/>
                </a:lnTo>
                <a:lnTo>
                  <a:pt x="4535" y="48614"/>
                </a:lnTo>
                <a:lnTo>
                  <a:pt x="9018" y="53402"/>
                </a:lnTo>
                <a:lnTo>
                  <a:pt x="11761" y="55215"/>
                </a:lnTo>
                <a:lnTo>
                  <a:pt x="15050" y="56436"/>
                </a:lnTo>
                <a:lnTo>
                  <a:pt x="18327" y="57642"/>
                </a:lnTo>
                <a:lnTo>
                  <a:pt x="22150" y="58265"/>
                </a:lnTo>
                <a:lnTo>
                  <a:pt x="26517" y="58265"/>
                </a:lnTo>
                <a:lnTo>
                  <a:pt x="31380" y="58074"/>
                </a:lnTo>
                <a:lnTo>
                  <a:pt x="35826" y="57326"/>
                </a:lnTo>
                <a:lnTo>
                  <a:pt x="39458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32" y="49427"/>
                </a:lnTo>
                <a:lnTo>
                  <a:pt x="44462" y="46363"/>
                </a:lnTo>
                <a:lnTo>
                  <a:pt x="41896" y="47393"/>
                </a:lnTo>
                <a:lnTo>
                  <a:pt x="39282" y="48373"/>
                </a:lnTo>
                <a:lnTo>
                  <a:pt x="36132" y="49336"/>
                </a:lnTo>
                <a:lnTo>
                  <a:pt x="32194" y="50162"/>
                </a:lnTo>
                <a:lnTo>
                  <a:pt x="27420" y="50366"/>
                </a:lnTo>
                <a:lnTo>
                  <a:pt x="24220" y="50366"/>
                </a:lnTo>
                <a:lnTo>
                  <a:pt x="21513" y="49921"/>
                </a:lnTo>
                <a:lnTo>
                  <a:pt x="17095" y="48106"/>
                </a:lnTo>
                <a:lnTo>
                  <a:pt x="13906" y="45121"/>
                </a:lnTo>
                <a:lnTo>
                  <a:pt x="11555" y="41413"/>
                </a:lnTo>
                <a:lnTo>
                  <a:pt x="10364" y="36701"/>
                </a:lnTo>
                <a:lnTo>
                  <a:pt x="10072" y="34044"/>
                </a:lnTo>
                <a:lnTo>
                  <a:pt x="10072" y="31113"/>
                </a:lnTo>
                <a:lnTo>
                  <a:pt x="44996" y="31113"/>
                </a:lnTo>
                <a:lnTo>
                  <a:pt x="38987" y="23975"/>
                </a:lnTo>
                <a:lnTo>
                  <a:pt x="10072" y="23975"/>
                </a:lnTo>
                <a:lnTo>
                  <a:pt x="9083" y="5331"/>
                </a:lnTo>
                <a:lnTo>
                  <a:pt x="6858" y="7858"/>
                </a:lnTo>
                <a:lnTo>
                  <a:pt x="4636" y="10400"/>
                </a:lnTo>
                <a:lnTo>
                  <a:pt x="2947" y="13484"/>
                </a:lnTo>
                <a:lnTo>
                  <a:pt x="1752" y="17117"/>
                </a:lnTo>
                <a:lnTo>
                  <a:pt x="596" y="20750"/>
                </a:lnTo>
                <a:lnTo>
                  <a:pt x="0" y="24839"/>
                </a:lnTo>
                <a:lnTo>
                  <a:pt x="0" y="29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4722681" y="6684340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8" y="24624"/>
                </a:moveTo>
                <a:lnTo>
                  <a:pt x="35928" y="55676"/>
                </a:lnTo>
                <a:lnTo>
                  <a:pt x="37299" y="57174"/>
                </a:lnTo>
                <a:lnTo>
                  <a:pt x="39841" y="57505"/>
                </a:lnTo>
                <a:lnTo>
                  <a:pt x="42558" y="57466"/>
                </a:lnTo>
                <a:lnTo>
                  <a:pt x="45655" y="55676"/>
                </a:lnTo>
                <a:lnTo>
                  <a:pt x="45655" y="19558"/>
                </a:lnTo>
                <a:lnTo>
                  <a:pt x="45337" y="16318"/>
                </a:lnTo>
                <a:lnTo>
                  <a:pt x="44690" y="13625"/>
                </a:lnTo>
                <a:lnTo>
                  <a:pt x="44030" y="10957"/>
                </a:lnTo>
                <a:lnTo>
                  <a:pt x="41479" y="6601"/>
                </a:lnTo>
                <a:lnTo>
                  <a:pt x="38022" y="2994"/>
                </a:lnTo>
                <a:lnTo>
                  <a:pt x="33199" y="596"/>
                </a:lnTo>
                <a:lnTo>
                  <a:pt x="30225" y="0"/>
                </a:lnTo>
                <a:lnTo>
                  <a:pt x="23674" y="0"/>
                </a:lnTo>
                <a:lnTo>
                  <a:pt x="20664" y="773"/>
                </a:lnTo>
                <a:lnTo>
                  <a:pt x="17705" y="2321"/>
                </a:lnTo>
                <a:lnTo>
                  <a:pt x="14730" y="3883"/>
                </a:lnTo>
                <a:lnTo>
                  <a:pt x="1176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52"/>
                </a:lnTo>
                <a:lnTo>
                  <a:pt x="6008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6"/>
                </a:lnTo>
                <a:lnTo>
                  <a:pt x="1346" y="57174"/>
                </a:lnTo>
                <a:lnTo>
                  <a:pt x="3887" y="57505"/>
                </a:lnTo>
                <a:lnTo>
                  <a:pt x="6616" y="57466"/>
                </a:lnTo>
                <a:lnTo>
                  <a:pt x="9726" y="55676"/>
                </a:lnTo>
                <a:lnTo>
                  <a:pt x="9726" y="18618"/>
                </a:lnTo>
                <a:lnTo>
                  <a:pt x="12395" y="15278"/>
                </a:lnTo>
                <a:lnTo>
                  <a:pt x="14946" y="12736"/>
                </a:lnTo>
                <a:lnTo>
                  <a:pt x="17373" y="11008"/>
                </a:lnTo>
                <a:lnTo>
                  <a:pt x="22251" y="8420"/>
                </a:lnTo>
                <a:lnTo>
                  <a:pt x="26568" y="8420"/>
                </a:lnTo>
                <a:lnTo>
                  <a:pt x="29653" y="9485"/>
                </a:lnTo>
                <a:lnTo>
                  <a:pt x="32259" y="11214"/>
                </a:lnTo>
                <a:lnTo>
                  <a:pt x="34074" y="13881"/>
                </a:lnTo>
                <a:lnTo>
                  <a:pt x="35229" y="17308"/>
                </a:lnTo>
                <a:lnTo>
                  <a:pt x="35928" y="21602"/>
                </a:lnTo>
                <a:lnTo>
                  <a:pt x="35928" y="24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4776566" y="6670969"/>
            <a:ext cx="34646" cy="71513"/>
          </a:xfrm>
          <a:custGeom>
            <a:avLst/>
            <a:gdLst/>
            <a:ahLst/>
            <a:cxnLst/>
            <a:rect l="l" t="t" r="r" b="b"/>
            <a:pathLst>
              <a:path w="34646" h="71513">
                <a:moveTo>
                  <a:pt x="12473" y="39"/>
                </a:moveTo>
                <a:lnTo>
                  <a:pt x="9373" y="1893"/>
                </a:lnTo>
                <a:lnTo>
                  <a:pt x="9373" y="14489"/>
                </a:lnTo>
                <a:lnTo>
                  <a:pt x="1410" y="14569"/>
                </a:lnTo>
                <a:lnTo>
                  <a:pt x="53" y="17183"/>
                </a:lnTo>
                <a:lnTo>
                  <a:pt x="0" y="19965"/>
                </a:lnTo>
                <a:lnTo>
                  <a:pt x="1958" y="22557"/>
                </a:lnTo>
                <a:lnTo>
                  <a:pt x="9373" y="22557"/>
                </a:lnTo>
                <a:lnTo>
                  <a:pt x="9373" y="56602"/>
                </a:lnTo>
                <a:lnTo>
                  <a:pt x="9654" y="59269"/>
                </a:lnTo>
                <a:lnTo>
                  <a:pt x="10223" y="61531"/>
                </a:lnTo>
                <a:lnTo>
                  <a:pt x="11710" y="65646"/>
                </a:lnTo>
                <a:lnTo>
                  <a:pt x="14226" y="68593"/>
                </a:lnTo>
                <a:lnTo>
                  <a:pt x="17805" y="70422"/>
                </a:lnTo>
                <a:lnTo>
                  <a:pt x="22125" y="71513"/>
                </a:lnTo>
                <a:lnTo>
                  <a:pt x="25768" y="71513"/>
                </a:lnTo>
                <a:lnTo>
                  <a:pt x="28486" y="71221"/>
                </a:lnTo>
                <a:lnTo>
                  <a:pt x="31662" y="70498"/>
                </a:lnTo>
                <a:lnTo>
                  <a:pt x="34405" y="67870"/>
                </a:lnTo>
                <a:lnTo>
                  <a:pt x="34646" y="65152"/>
                </a:lnTo>
                <a:lnTo>
                  <a:pt x="34646" y="64439"/>
                </a:lnTo>
                <a:lnTo>
                  <a:pt x="32233" y="61822"/>
                </a:lnTo>
                <a:lnTo>
                  <a:pt x="29631" y="62776"/>
                </a:lnTo>
                <a:lnTo>
                  <a:pt x="26506" y="63207"/>
                </a:lnTo>
                <a:lnTo>
                  <a:pt x="23738" y="63207"/>
                </a:lnTo>
                <a:lnTo>
                  <a:pt x="21794" y="62269"/>
                </a:lnTo>
                <a:lnTo>
                  <a:pt x="19634" y="58535"/>
                </a:lnTo>
                <a:lnTo>
                  <a:pt x="19090" y="55792"/>
                </a:lnTo>
                <a:lnTo>
                  <a:pt x="19090" y="22557"/>
                </a:lnTo>
                <a:lnTo>
                  <a:pt x="33299" y="22557"/>
                </a:lnTo>
                <a:lnTo>
                  <a:pt x="34646" y="19965"/>
                </a:lnTo>
                <a:lnTo>
                  <a:pt x="34610" y="17183"/>
                </a:lnTo>
                <a:lnTo>
                  <a:pt x="32702" y="14489"/>
                </a:lnTo>
                <a:lnTo>
                  <a:pt x="19090" y="14489"/>
                </a:lnTo>
                <a:lnTo>
                  <a:pt x="19090" y="1893"/>
                </a:lnTo>
                <a:lnTo>
                  <a:pt x="17744" y="331"/>
                </a:lnTo>
                <a:lnTo>
                  <a:pt x="15191" y="0"/>
                </a:lnTo>
                <a:lnTo>
                  <a:pt x="124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4823352" y="6685164"/>
            <a:ext cx="45720" cy="57440"/>
          </a:xfrm>
          <a:custGeom>
            <a:avLst/>
            <a:gdLst/>
            <a:ahLst/>
            <a:cxnLst/>
            <a:rect l="l" t="t" r="r" b="b"/>
            <a:pathLst>
              <a:path w="45720" h="57440">
                <a:moveTo>
                  <a:pt x="9777" y="1828"/>
                </a:moveTo>
                <a:lnTo>
                  <a:pt x="8380" y="266"/>
                </a:lnTo>
                <a:lnTo>
                  <a:pt x="5828" y="0"/>
                </a:lnTo>
                <a:lnTo>
                  <a:pt x="3161" y="39"/>
                </a:lnTo>
                <a:lnTo>
                  <a:pt x="0" y="1828"/>
                </a:lnTo>
                <a:lnTo>
                  <a:pt x="0" y="37832"/>
                </a:lnTo>
                <a:lnTo>
                  <a:pt x="327" y="41111"/>
                </a:lnTo>
                <a:lnTo>
                  <a:pt x="975" y="43801"/>
                </a:lnTo>
                <a:lnTo>
                  <a:pt x="1612" y="46493"/>
                </a:lnTo>
                <a:lnTo>
                  <a:pt x="4175" y="50874"/>
                </a:lnTo>
                <a:lnTo>
                  <a:pt x="7631" y="54496"/>
                </a:lnTo>
                <a:lnTo>
                  <a:pt x="12456" y="56847"/>
                </a:lnTo>
                <a:lnTo>
                  <a:pt x="15429" y="57440"/>
                </a:lnTo>
                <a:lnTo>
                  <a:pt x="21996" y="57440"/>
                </a:lnTo>
                <a:lnTo>
                  <a:pt x="24980" y="56681"/>
                </a:lnTo>
                <a:lnTo>
                  <a:pt x="27924" y="55130"/>
                </a:lnTo>
                <a:lnTo>
                  <a:pt x="30873" y="53606"/>
                </a:lnTo>
                <a:lnTo>
                  <a:pt x="33842" y="51169"/>
                </a:lnTo>
                <a:lnTo>
                  <a:pt x="36878" y="47829"/>
                </a:lnTo>
                <a:lnTo>
                  <a:pt x="36878" y="54852"/>
                </a:lnTo>
                <a:lnTo>
                  <a:pt x="37058" y="55637"/>
                </a:lnTo>
                <a:lnTo>
                  <a:pt x="39646" y="56641"/>
                </a:lnTo>
                <a:lnTo>
                  <a:pt x="42811" y="56641"/>
                </a:lnTo>
                <a:lnTo>
                  <a:pt x="45720" y="54852"/>
                </a:lnTo>
                <a:lnTo>
                  <a:pt x="45720" y="1828"/>
                </a:lnTo>
                <a:lnTo>
                  <a:pt x="44650" y="445"/>
                </a:lnTo>
                <a:lnTo>
                  <a:pt x="41770" y="0"/>
                </a:lnTo>
                <a:lnTo>
                  <a:pt x="39052" y="39"/>
                </a:lnTo>
                <a:lnTo>
                  <a:pt x="35928" y="1828"/>
                </a:lnTo>
                <a:lnTo>
                  <a:pt x="35928" y="38875"/>
                </a:lnTo>
                <a:lnTo>
                  <a:pt x="33234" y="42217"/>
                </a:lnTo>
                <a:lnTo>
                  <a:pt x="30657" y="44754"/>
                </a:lnTo>
                <a:lnTo>
                  <a:pt x="28246" y="46483"/>
                </a:lnTo>
                <a:lnTo>
                  <a:pt x="23403" y="49075"/>
                </a:lnTo>
                <a:lnTo>
                  <a:pt x="19086" y="49075"/>
                </a:lnTo>
                <a:lnTo>
                  <a:pt x="16027" y="47980"/>
                </a:lnTo>
                <a:lnTo>
                  <a:pt x="13449" y="46226"/>
                </a:lnTo>
                <a:lnTo>
                  <a:pt x="11595" y="43599"/>
                </a:lnTo>
                <a:lnTo>
                  <a:pt x="10464" y="40143"/>
                </a:lnTo>
                <a:lnTo>
                  <a:pt x="9777" y="35801"/>
                </a:lnTo>
                <a:lnTo>
                  <a:pt x="9777" y="1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4886514" y="6684346"/>
            <a:ext cx="30963" cy="57492"/>
          </a:xfrm>
          <a:custGeom>
            <a:avLst/>
            <a:gdLst/>
            <a:ahLst/>
            <a:cxnLst/>
            <a:rect l="l" t="t" r="r" b="b"/>
            <a:pathLst>
              <a:path w="30963" h="57492">
                <a:moveTo>
                  <a:pt x="1346" y="57175"/>
                </a:moveTo>
                <a:lnTo>
                  <a:pt x="3887" y="57492"/>
                </a:lnTo>
                <a:lnTo>
                  <a:pt x="6616" y="57456"/>
                </a:lnTo>
                <a:lnTo>
                  <a:pt x="9716" y="55664"/>
                </a:lnTo>
                <a:lnTo>
                  <a:pt x="9716" y="20789"/>
                </a:lnTo>
                <a:lnTo>
                  <a:pt x="11098" y="18619"/>
                </a:lnTo>
                <a:lnTo>
                  <a:pt x="13488" y="15314"/>
                </a:lnTo>
                <a:lnTo>
                  <a:pt x="15725" y="12625"/>
                </a:lnTo>
                <a:lnTo>
                  <a:pt x="18795" y="10160"/>
                </a:lnTo>
                <a:lnTo>
                  <a:pt x="21639" y="9183"/>
                </a:lnTo>
                <a:lnTo>
                  <a:pt x="24918" y="9424"/>
                </a:lnTo>
                <a:lnTo>
                  <a:pt x="27914" y="10274"/>
                </a:lnTo>
                <a:lnTo>
                  <a:pt x="30887" y="8888"/>
                </a:lnTo>
                <a:lnTo>
                  <a:pt x="30963" y="3963"/>
                </a:lnTo>
                <a:lnTo>
                  <a:pt x="28954" y="939"/>
                </a:lnTo>
                <a:lnTo>
                  <a:pt x="26341" y="241"/>
                </a:lnTo>
                <a:lnTo>
                  <a:pt x="23788" y="0"/>
                </a:lnTo>
                <a:lnTo>
                  <a:pt x="21005" y="140"/>
                </a:lnTo>
                <a:lnTo>
                  <a:pt x="17628" y="1257"/>
                </a:lnTo>
                <a:lnTo>
                  <a:pt x="14147" y="3834"/>
                </a:lnTo>
                <a:lnTo>
                  <a:pt x="11595" y="6516"/>
                </a:lnTo>
                <a:lnTo>
                  <a:pt x="8776" y="10364"/>
                </a:lnTo>
                <a:lnTo>
                  <a:pt x="8776" y="2653"/>
                </a:lnTo>
                <a:lnTo>
                  <a:pt x="8561" y="1844"/>
                </a:lnTo>
                <a:lnTo>
                  <a:pt x="5994" y="849"/>
                </a:lnTo>
                <a:lnTo>
                  <a:pt x="2782" y="849"/>
                </a:lnTo>
                <a:lnTo>
                  <a:pt x="0" y="2653"/>
                </a:lnTo>
                <a:lnTo>
                  <a:pt x="0" y="55664"/>
                </a:lnTo>
                <a:lnTo>
                  <a:pt x="1346" y="57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4924897" y="6684340"/>
            <a:ext cx="48779" cy="58265"/>
          </a:xfrm>
          <a:custGeom>
            <a:avLst/>
            <a:gdLst/>
            <a:ahLst/>
            <a:cxnLst/>
            <a:rect l="l" t="t" r="r" b="b"/>
            <a:pathLst>
              <a:path w="48779" h="58265">
                <a:moveTo>
                  <a:pt x="48779" y="21639"/>
                </a:moveTo>
                <a:lnTo>
                  <a:pt x="48322" y="18398"/>
                </a:lnTo>
                <a:lnTo>
                  <a:pt x="47447" y="15339"/>
                </a:lnTo>
                <a:lnTo>
                  <a:pt x="46558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9001" y="3336"/>
                </a:lnTo>
                <a:lnTo>
                  <a:pt x="36081" y="2005"/>
                </a:lnTo>
                <a:lnTo>
                  <a:pt x="33148" y="669"/>
                </a:lnTo>
                <a:lnTo>
                  <a:pt x="29602" y="0"/>
                </a:lnTo>
                <a:lnTo>
                  <a:pt x="21553" y="0"/>
                </a:lnTo>
                <a:lnTo>
                  <a:pt x="18046" y="669"/>
                </a:lnTo>
                <a:lnTo>
                  <a:pt x="14897" y="2029"/>
                </a:lnTo>
                <a:lnTo>
                  <a:pt x="11746" y="3387"/>
                </a:lnTo>
                <a:lnTo>
                  <a:pt x="9079" y="5331"/>
                </a:lnTo>
                <a:lnTo>
                  <a:pt x="10072" y="23975"/>
                </a:lnTo>
                <a:lnTo>
                  <a:pt x="10515" y="19745"/>
                </a:lnTo>
                <a:lnTo>
                  <a:pt x="11861" y="15770"/>
                </a:lnTo>
                <a:lnTo>
                  <a:pt x="14032" y="12556"/>
                </a:lnTo>
                <a:lnTo>
                  <a:pt x="16790" y="9866"/>
                </a:lnTo>
                <a:lnTo>
                  <a:pt x="20422" y="8049"/>
                </a:lnTo>
                <a:lnTo>
                  <a:pt x="24944" y="7606"/>
                </a:lnTo>
                <a:lnTo>
                  <a:pt x="29653" y="7606"/>
                </a:lnTo>
                <a:lnTo>
                  <a:pt x="33199" y="9053"/>
                </a:lnTo>
                <a:lnTo>
                  <a:pt x="35571" y="11962"/>
                </a:lnTo>
                <a:lnTo>
                  <a:pt x="37973" y="14856"/>
                </a:lnTo>
                <a:lnTo>
                  <a:pt x="39117" y="18870"/>
                </a:lnTo>
                <a:lnTo>
                  <a:pt x="38987" y="23975"/>
                </a:lnTo>
                <a:lnTo>
                  <a:pt x="44985" y="31113"/>
                </a:lnTo>
                <a:lnTo>
                  <a:pt x="48387" y="29486"/>
                </a:lnTo>
                <a:lnTo>
                  <a:pt x="48779" y="26869"/>
                </a:lnTo>
                <a:lnTo>
                  <a:pt x="48779" y="21639"/>
                </a:lnTo>
                <a:close/>
              </a:path>
              <a:path w="48779" h="58265">
                <a:moveTo>
                  <a:pt x="0" y="29396"/>
                </a:moveTo>
                <a:lnTo>
                  <a:pt x="0" y="34184"/>
                </a:lnTo>
                <a:lnTo>
                  <a:pt x="557" y="38389"/>
                </a:lnTo>
                <a:lnTo>
                  <a:pt x="1687" y="42007"/>
                </a:lnTo>
                <a:lnTo>
                  <a:pt x="2833" y="45614"/>
                </a:lnTo>
                <a:lnTo>
                  <a:pt x="4521" y="48614"/>
                </a:lnTo>
                <a:lnTo>
                  <a:pt x="9003" y="53402"/>
                </a:lnTo>
                <a:lnTo>
                  <a:pt x="11761" y="55215"/>
                </a:lnTo>
                <a:lnTo>
                  <a:pt x="15036" y="56436"/>
                </a:lnTo>
                <a:lnTo>
                  <a:pt x="18327" y="57642"/>
                </a:lnTo>
                <a:lnTo>
                  <a:pt x="22150" y="58265"/>
                </a:lnTo>
                <a:lnTo>
                  <a:pt x="26506" y="58265"/>
                </a:lnTo>
                <a:lnTo>
                  <a:pt x="31380" y="58074"/>
                </a:lnTo>
                <a:lnTo>
                  <a:pt x="35812" y="57326"/>
                </a:lnTo>
                <a:lnTo>
                  <a:pt x="39458" y="56436"/>
                </a:lnTo>
                <a:lnTo>
                  <a:pt x="43585" y="54989"/>
                </a:lnTo>
                <a:lnTo>
                  <a:pt x="46381" y="52170"/>
                </a:lnTo>
                <a:lnTo>
                  <a:pt x="46532" y="49427"/>
                </a:lnTo>
                <a:lnTo>
                  <a:pt x="44463" y="46363"/>
                </a:lnTo>
                <a:lnTo>
                  <a:pt x="41896" y="47393"/>
                </a:lnTo>
                <a:lnTo>
                  <a:pt x="39268" y="48373"/>
                </a:lnTo>
                <a:lnTo>
                  <a:pt x="36132" y="49336"/>
                </a:lnTo>
                <a:lnTo>
                  <a:pt x="32184" y="50162"/>
                </a:lnTo>
                <a:lnTo>
                  <a:pt x="27406" y="50366"/>
                </a:lnTo>
                <a:lnTo>
                  <a:pt x="24220" y="50366"/>
                </a:lnTo>
                <a:lnTo>
                  <a:pt x="21513" y="49921"/>
                </a:lnTo>
                <a:lnTo>
                  <a:pt x="17081" y="48106"/>
                </a:lnTo>
                <a:lnTo>
                  <a:pt x="13906" y="45121"/>
                </a:lnTo>
                <a:lnTo>
                  <a:pt x="11545" y="41413"/>
                </a:lnTo>
                <a:lnTo>
                  <a:pt x="10364" y="36701"/>
                </a:lnTo>
                <a:lnTo>
                  <a:pt x="10072" y="34044"/>
                </a:lnTo>
                <a:lnTo>
                  <a:pt x="10072" y="31113"/>
                </a:lnTo>
                <a:lnTo>
                  <a:pt x="44985" y="31113"/>
                </a:lnTo>
                <a:lnTo>
                  <a:pt x="38987" y="23975"/>
                </a:lnTo>
                <a:lnTo>
                  <a:pt x="10072" y="23975"/>
                </a:lnTo>
                <a:lnTo>
                  <a:pt x="9079" y="5331"/>
                </a:lnTo>
                <a:lnTo>
                  <a:pt x="6858" y="7858"/>
                </a:lnTo>
                <a:lnTo>
                  <a:pt x="4636" y="10400"/>
                </a:lnTo>
                <a:lnTo>
                  <a:pt x="2933" y="13484"/>
                </a:lnTo>
                <a:lnTo>
                  <a:pt x="1752" y="17117"/>
                </a:lnTo>
                <a:lnTo>
                  <a:pt x="582" y="20750"/>
                </a:lnTo>
                <a:lnTo>
                  <a:pt x="0" y="24839"/>
                </a:lnTo>
                <a:lnTo>
                  <a:pt x="0" y="29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4983234" y="6684342"/>
            <a:ext cx="37529" cy="58266"/>
          </a:xfrm>
          <a:custGeom>
            <a:avLst/>
            <a:gdLst/>
            <a:ahLst/>
            <a:cxnLst/>
            <a:rect l="l" t="t" r="r" b="b"/>
            <a:pathLst>
              <a:path w="37529" h="58266">
                <a:moveTo>
                  <a:pt x="496" y="53021"/>
                </a:moveTo>
                <a:lnTo>
                  <a:pt x="3301" y="55281"/>
                </a:lnTo>
                <a:lnTo>
                  <a:pt x="6743" y="56704"/>
                </a:lnTo>
                <a:lnTo>
                  <a:pt x="9640" y="57518"/>
                </a:lnTo>
                <a:lnTo>
                  <a:pt x="13042" y="58115"/>
                </a:lnTo>
                <a:lnTo>
                  <a:pt x="16725" y="58266"/>
                </a:lnTo>
                <a:lnTo>
                  <a:pt x="19800" y="58266"/>
                </a:lnTo>
                <a:lnTo>
                  <a:pt x="22604" y="57885"/>
                </a:lnTo>
                <a:lnTo>
                  <a:pt x="25146" y="57136"/>
                </a:lnTo>
                <a:lnTo>
                  <a:pt x="27712" y="56387"/>
                </a:lnTo>
                <a:lnTo>
                  <a:pt x="29908" y="55281"/>
                </a:lnTo>
                <a:lnTo>
                  <a:pt x="33591" y="52387"/>
                </a:lnTo>
                <a:lnTo>
                  <a:pt x="36028" y="48474"/>
                </a:lnTo>
                <a:lnTo>
                  <a:pt x="37529" y="43941"/>
                </a:lnTo>
                <a:lnTo>
                  <a:pt x="37529" y="41234"/>
                </a:lnTo>
                <a:lnTo>
                  <a:pt x="37148" y="36993"/>
                </a:lnTo>
                <a:lnTo>
                  <a:pt x="35622" y="33693"/>
                </a:lnTo>
                <a:lnTo>
                  <a:pt x="32080" y="29919"/>
                </a:lnTo>
                <a:lnTo>
                  <a:pt x="29019" y="28106"/>
                </a:lnTo>
                <a:lnTo>
                  <a:pt x="25728" y="26529"/>
                </a:lnTo>
                <a:lnTo>
                  <a:pt x="22402" y="25182"/>
                </a:lnTo>
                <a:lnTo>
                  <a:pt x="19152" y="23911"/>
                </a:lnTo>
                <a:lnTo>
                  <a:pt x="16103" y="22579"/>
                </a:lnTo>
                <a:lnTo>
                  <a:pt x="12571" y="20092"/>
                </a:lnTo>
                <a:lnTo>
                  <a:pt x="10605" y="16725"/>
                </a:lnTo>
                <a:lnTo>
                  <a:pt x="10807" y="13068"/>
                </a:lnTo>
                <a:lnTo>
                  <a:pt x="13042" y="9687"/>
                </a:lnTo>
                <a:lnTo>
                  <a:pt x="16142" y="8100"/>
                </a:lnTo>
                <a:lnTo>
                  <a:pt x="18846" y="7542"/>
                </a:lnTo>
                <a:lnTo>
                  <a:pt x="22353" y="7542"/>
                </a:lnTo>
                <a:lnTo>
                  <a:pt x="25426" y="8176"/>
                </a:lnTo>
                <a:lnTo>
                  <a:pt x="29160" y="9577"/>
                </a:lnTo>
                <a:lnTo>
                  <a:pt x="31748" y="10948"/>
                </a:lnTo>
                <a:lnTo>
                  <a:pt x="34289" y="11035"/>
                </a:lnTo>
                <a:lnTo>
                  <a:pt x="34811" y="8446"/>
                </a:lnTo>
                <a:lnTo>
                  <a:pt x="34621" y="5382"/>
                </a:lnTo>
                <a:lnTo>
                  <a:pt x="32411" y="2793"/>
                </a:lnTo>
                <a:lnTo>
                  <a:pt x="29833" y="1588"/>
                </a:lnTo>
                <a:lnTo>
                  <a:pt x="26276" y="584"/>
                </a:lnTo>
                <a:lnTo>
                  <a:pt x="23458" y="111"/>
                </a:lnTo>
                <a:lnTo>
                  <a:pt x="17399" y="0"/>
                </a:lnTo>
                <a:lnTo>
                  <a:pt x="14580" y="433"/>
                </a:lnTo>
                <a:lnTo>
                  <a:pt x="9742" y="2156"/>
                </a:lnTo>
                <a:lnTo>
                  <a:pt x="6120" y="4734"/>
                </a:lnTo>
                <a:lnTo>
                  <a:pt x="3315" y="7834"/>
                </a:lnTo>
                <a:lnTo>
                  <a:pt x="1703" y="11657"/>
                </a:lnTo>
                <a:lnTo>
                  <a:pt x="1296" y="15721"/>
                </a:lnTo>
                <a:lnTo>
                  <a:pt x="1689" y="20102"/>
                </a:lnTo>
                <a:lnTo>
                  <a:pt x="3215" y="23493"/>
                </a:lnTo>
                <a:lnTo>
                  <a:pt x="5486" y="26161"/>
                </a:lnTo>
                <a:lnTo>
                  <a:pt x="8154" y="28397"/>
                </a:lnTo>
                <a:lnTo>
                  <a:pt x="11339" y="30086"/>
                </a:lnTo>
                <a:lnTo>
                  <a:pt x="14645" y="31507"/>
                </a:lnTo>
                <a:lnTo>
                  <a:pt x="17932" y="32814"/>
                </a:lnTo>
                <a:lnTo>
                  <a:pt x="21070" y="34049"/>
                </a:lnTo>
                <a:lnTo>
                  <a:pt x="25006" y="36295"/>
                </a:lnTo>
                <a:lnTo>
                  <a:pt x="27547" y="39254"/>
                </a:lnTo>
                <a:lnTo>
                  <a:pt x="27928" y="42009"/>
                </a:lnTo>
                <a:lnTo>
                  <a:pt x="27659" y="44701"/>
                </a:lnTo>
                <a:lnTo>
                  <a:pt x="25844" y="47711"/>
                </a:lnTo>
                <a:lnTo>
                  <a:pt x="22720" y="49594"/>
                </a:lnTo>
                <a:lnTo>
                  <a:pt x="20052" y="50303"/>
                </a:lnTo>
                <a:lnTo>
                  <a:pt x="16902" y="50493"/>
                </a:lnTo>
                <a:lnTo>
                  <a:pt x="12762" y="50213"/>
                </a:lnTo>
                <a:lnTo>
                  <a:pt x="9385" y="49161"/>
                </a:lnTo>
                <a:lnTo>
                  <a:pt x="6681" y="47941"/>
                </a:lnTo>
                <a:lnTo>
                  <a:pt x="3567" y="46214"/>
                </a:lnTo>
                <a:lnTo>
                  <a:pt x="292" y="46620"/>
                </a:lnTo>
                <a:lnTo>
                  <a:pt x="0" y="49428"/>
                </a:lnTo>
                <a:lnTo>
                  <a:pt x="496" y="530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034358" y="6728284"/>
            <a:ext cx="12660" cy="13729"/>
          </a:xfrm>
          <a:custGeom>
            <a:avLst/>
            <a:gdLst/>
            <a:ahLst/>
            <a:cxnLst/>
            <a:rect l="l" t="t" r="r" b="b"/>
            <a:pathLst>
              <a:path w="12660" h="13729">
                <a:moveTo>
                  <a:pt x="12660" y="6783"/>
                </a:moveTo>
                <a:lnTo>
                  <a:pt x="12660" y="4064"/>
                </a:lnTo>
                <a:lnTo>
                  <a:pt x="11314" y="1361"/>
                </a:lnTo>
                <a:lnTo>
                  <a:pt x="8762" y="0"/>
                </a:lnTo>
                <a:lnTo>
                  <a:pt x="3973" y="0"/>
                </a:lnTo>
                <a:lnTo>
                  <a:pt x="1371" y="1385"/>
                </a:lnTo>
                <a:lnTo>
                  <a:pt x="0" y="4165"/>
                </a:lnTo>
                <a:lnTo>
                  <a:pt x="0" y="9665"/>
                </a:lnTo>
                <a:lnTo>
                  <a:pt x="443" y="11469"/>
                </a:lnTo>
                <a:lnTo>
                  <a:pt x="3884" y="13729"/>
                </a:lnTo>
                <a:lnTo>
                  <a:pt x="8672" y="13729"/>
                </a:lnTo>
                <a:lnTo>
                  <a:pt x="11275" y="12334"/>
                </a:lnTo>
                <a:lnTo>
                  <a:pt x="12660" y="9561"/>
                </a:lnTo>
                <a:lnTo>
                  <a:pt x="12660" y="67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7128835" y="3657582"/>
            <a:ext cx="78346" cy="96685"/>
          </a:xfrm>
          <a:custGeom>
            <a:avLst/>
            <a:gdLst/>
            <a:ahLst/>
            <a:cxnLst/>
            <a:rect l="l" t="t" r="r" b="b"/>
            <a:pathLst>
              <a:path w="78346" h="96685">
                <a:moveTo>
                  <a:pt x="46288" y="93510"/>
                </a:moveTo>
                <a:lnTo>
                  <a:pt x="50800" y="91404"/>
                </a:lnTo>
                <a:lnTo>
                  <a:pt x="54838" y="88444"/>
                </a:lnTo>
                <a:lnTo>
                  <a:pt x="58356" y="84672"/>
                </a:lnTo>
                <a:lnTo>
                  <a:pt x="58356" y="91504"/>
                </a:lnTo>
                <a:lnTo>
                  <a:pt x="59169" y="93614"/>
                </a:lnTo>
                <a:lnTo>
                  <a:pt x="61949" y="94719"/>
                </a:lnTo>
                <a:lnTo>
                  <a:pt x="65365" y="95046"/>
                </a:lnTo>
                <a:lnTo>
                  <a:pt x="72971" y="94935"/>
                </a:lnTo>
                <a:lnTo>
                  <a:pt x="76744" y="94132"/>
                </a:lnTo>
                <a:lnTo>
                  <a:pt x="78346" y="91504"/>
                </a:lnTo>
                <a:lnTo>
                  <a:pt x="78346" y="27928"/>
                </a:lnTo>
                <a:lnTo>
                  <a:pt x="77633" y="22834"/>
                </a:lnTo>
                <a:lnTo>
                  <a:pt x="76222" y="18543"/>
                </a:lnTo>
                <a:lnTo>
                  <a:pt x="74825" y="14251"/>
                </a:lnTo>
                <a:lnTo>
                  <a:pt x="72579" y="10745"/>
                </a:lnTo>
                <a:lnTo>
                  <a:pt x="69505" y="8013"/>
                </a:lnTo>
                <a:lnTo>
                  <a:pt x="66434" y="5299"/>
                </a:lnTo>
                <a:lnTo>
                  <a:pt x="62496" y="3279"/>
                </a:lnTo>
                <a:lnTo>
                  <a:pt x="57718" y="1968"/>
                </a:lnTo>
                <a:lnTo>
                  <a:pt x="52945" y="647"/>
                </a:lnTo>
                <a:lnTo>
                  <a:pt x="47203" y="0"/>
                </a:lnTo>
                <a:lnTo>
                  <a:pt x="36687" y="0"/>
                </a:lnTo>
                <a:lnTo>
                  <a:pt x="33030" y="294"/>
                </a:lnTo>
                <a:lnTo>
                  <a:pt x="29462" y="902"/>
                </a:lnTo>
                <a:lnTo>
                  <a:pt x="25905" y="1526"/>
                </a:lnTo>
                <a:lnTo>
                  <a:pt x="22618" y="2299"/>
                </a:lnTo>
                <a:lnTo>
                  <a:pt x="19620" y="3253"/>
                </a:lnTo>
                <a:lnTo>
                  <a:pt x="16610" y="4230"/>
                </a:lnTo>
                <a:lnTo>
                  <a:pt x="13982" y="5270"/>
                </a:lnTo>
                <a:lnTo>
                  <a:pt x="9485" y="7505"/>
                </a:lnTo>
                <a:lnTo>
                  <a:pt x="6134" y="10389"/>
                </a:lnTo>
                <a:lnTo>
                  <a:pt x="4874" y="13741"/>
                </a:lnTo>
                <a:lnTo>
                  <a:pt x="4712" y="17297"/>
                </a:lnTo>
                <a:lnTo>
                  <a:pt x="4813" y="20116"/>
                </a:lnTo>
                <a:lnTo>
                  <a:pt x="5472" y="23572"/>
                </a:lnTo>
                <a:lnTo>
                  <a:pt x="7175" y="26330"/>
                </a:lnTo>
                <a:lnTo>
                  <a:pt x="10069" y="27000"/>
                </a:lnTo>
                <a:lnTo>
                  <a:pt x="13042" y="25656"/>
                </a:lnTo>
                <a:lnTo>
                  <a:pt x="16700" y="23774"/>
                </a:lnTo>
                <a:lnTo>
                  <a:pt x="21564" y="21592"/>
                </a:lnTo>
                <a:lnTo>
                  <a:pt x="24372" y="20599"/>
                </a:lnTo>
                <a:lnTo>
                  <a:pt x="27543" y="19685"/>
                </a:lnTo>
                <a:lnTo>
                  <a:pt x="30718" y="18798"/>
                </a:lnTo>
                <a:lnTo>
                  <a:pt x="34315" y="18352"/>
                </a:lnTo>
                <a:lnTo>
                  <a:pt x="41440" y="18352"/>
                </a:lnTo>
                <a:lnTo>
                  <a:pt x="44016" y="18668"/>
                </a:lnTo>
                <a:lnTo>
                  <a:pt x="46102" y="19317"/>
                </a:lnTo>
                <a:lnTo>
                  <a:pt x="49846" y="20944"/>
                </a:lnTo>
                <a:lnTo>
                  <a:pt x="52336" y="23637"/>
                </a:lnTo>
                <a:lnTo>
                  <a:pt x="53794" y="27345"/>
                </a:lnTo>
                <a:lnTo>
                  <a:pt x="54597" y="31711"/>
                </a:lnTo>
                <a:lnTo>
                  <a:pt x="54597" y="39599"/>
                </a:lnTo>
                <a:lnTo>
                  <a:pt x="38606" y="39599"/>
                </a:lnTo>
                <a:lnTo>
                  <a:pt x="31929" y="40172"/>
                </a:lnTo>
                <a:lnTo>
                  <a:pt x="26146" y="41313"/>
                </a:lnTo>
                <a:lnTo>
                  <a:pt x="20393" y="42468"/>
                </a:lnTo>
                <a:lnTo>
                  <a:pt x="15570" y="44262"/>
                </a:lnTo>
                <a:lnTo>
                  <a:pt x="11681" y="46648"/>
                </a:lnTo>
                <a:lnTo>
                  <a:pt x="7797" y="49060"/>
                </a:lnTo>
                <a:lnTo>
                  <a:pt x="4889" y="52109"/>
                </a:lnTo>
                <a:lnTo>
                  <a:pt x="2945" y="55792"/>
                </a:lnTo>
                <a:lnTo>
                  <a:pt x="975" y="59475"/>
                </a:lnTo>
                <a:lnTo>
                  <a:pt x="0" y="63821"/>
                </a:lnTo>
                <a:lnTo>
                  <a:pt x="0" y="73432"/>
                </a:lnTo>
                <a:lnTo>
                  <a:pt x="774" y="77457"/>
                </a:lnTo>
                <a:lnTo>
                  <a:pt x="2311" y="80924"/>
                </a:lnTo>
                <a:lnTo>
                  <a:pt x="3848" y="84380"/>
                </a:lnTo>
                <a:lnTo>
                  <a:pt x="6019" y="87289"/>
                </a:lnTo>
                <a:lnTo>
                  <a:pt x="8812" y="89625"/>
                </a:lnTo>
                <a:lnTo>
                  <a:pt x="11581" y="91961"/>
                </a:lnTo>
                <a:lnTo>
                  <a:pt x="14881" y="93714"/>
                </a:lnTo>
                <a:lnTo>
                  <a:pt x="18705" y="94910"/>
                </a:lnTo>
                <a:lnTo>
                  <a:pt x="22514" y="96090"/>
                </a:lnTo>
                <a:lnTo>
                  <a:pt x="23644" y="71629"/>
                </a:lnTo>
                <a:lnTo>
                  <a:pt x="23644" y="68046"/>
                </a:lnTo>
                <a:lnTo>
                  <a:pt x="24051" y="64047"/>
                </a:lnTo>
                <a:lnTo>
                  <a:pt x="25653" y="60796"/>
                </a:lnTo>
                <a:lnTo>
                  <a:pt x="28648" y="58229"/>
                </a:lnTo>
                <a:lnTo>
                  <a:pt x="32626" y="56224"/>
                </a:lnTo>
                <a:lnTo>
                  <a:pt x="35369" y="55641"/>
                </a:lnTo>
                <a:lnTo>
                  <a:pt x="38138" y="55054"/>
                </a:lnTo>
                <a:lnTo>
                  <a:pt x="41465" y="54777"/>
                </a:lnTo>
                <a:lnTo>
                  <a:pt x="54597" y="54777"/>
                </a:lnTo>
                <a:lnTo>
                  <a:pt x="54597" y="69382"/>
                </a:lnTo>
                <a:lnTo>
                  <a:pt x="51663" y="72720"/>
                </a:lnTo>
                <a:lnTo>
                  <a:pt x="48755" y="75251"/>
                </a:lnTo>
                <a:lnTo>
                  <a:pt x="45896" y="76989"/>
                </a:lnTo>
                <a:lnTo>
                  <a:pt x="43052" y="78717"/>
                </a:lnTo>
                <a:lnTo>
                  <a:pt x="39927" y="79578"/>
                </a:lnTo>
                <a:lnTo>
                  <a:pt x="32496" y="79578"/>
                </a:lnTo>
                <a:lnTo>
                  <a:pt x="36766" y="96685"/>
                </a:lnTo>
                <a:lnTo>
                  <a:pt x="41770" y="95633"/>
                </a:lnTo>
                <a:lnTo>
                  <a:pt x="46288" y="93510"/>
                </a:lnTo>
                <a:close/>
              </a:path>
              <a:path w="78346" h="96685">
                <a:moveTo>
                  <a:pt x="36766" y="96685"/>
                </a:moveTo>
                <a:lnTo>
                  <a:pt x="32496" y="79578"/>
                </a:lnTo>
                <a:lnTo>
                  <a:pt x="29336" y="78552"/>
                </a:lnTo>
                <a:lnTo>
                  <a:pt x="24789" y="74447"/>
                </a:lnTo>
                <a:lnTo>
                  <a:pt x="23644" y="71629"/>
                </a:lnTo>
                <a:lnTo>
                  <a:pt x="22514" y="96090"/>
                </a:lnTo>
                <a:lnTo>
                  <a:pt x="26694" y="96685"/>
                </a:lnTo>
                <a:lnTo>
                  <a:pt x="36766" y="96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7231283" y="3657574"/>
            <a:ext cx="81889" cy="94983"/>
          </a:xfrm>
          <a:custGeom>
            <a:avLst/>
            <a:gdLst/>
            <a:ahLst/>
            <a:cxnLst/>
            <a:rect l="l" t="t" r="r" b="b"/>
            <a:pathLst>
              <a:path w="81889" h="94983">
                <a:moveTo>
                  <a:pt x="24217" y="34225"/>
                </a:moveTo>
                <a:lnTo>
                  <a:pt x="27623" y="29933"/>
                </a:lnTo>
                <a:lnTo>
                  <a:pt x="30885" y="26654"/>
                </a:lnTo>
                <a:lnTo>
                  <a:pt x="34024" y="24408"/>
                </a:lnTo>
                <a:lnTo>
                  <a:pt x="37170" y="22161"/>
                </a:lnTo>
                <a:lnTo>
                  <a:pt x="40284" y="21056"/>
                </a:lnTo>
                <a:lnTo>
                  <a:pt x="43355" y="21056"/>
                </a:lnTo>
                <a:lnTo>
                  <a:pt x="47917" y="21525"/>
                </a:lnTo>
                <a:lnTo>
                  <a:pt x="51559" y="23368"/>
                </a:lnTo>
                <a:lnTo>
                  <a:pt x="54202" y="26388"/>
                </a:lnTo>
                <a:lnTo>
                  <a:pt x="56235" y="30110"/>
                </a:lnTo>
                <a:lnTo>
                  <a:pt x="57467" y="34858"/>
                </a:lnTo>
                <a:lnTo>
                  <a:pt x="57769" y="38124"/>
                </a:lnTo>
                <a:lnTo>
                  <a:pt x="57769" y="91210"/>
                </a:lnTo>
                <a:lnTo>
                  <a:pt x="59371" y="93776"/>
                </a:lnTo>
                <a:lnTo>
                  <a:pt x="62395" y="94651"/>
                </a:lnTo>
                <a:lnTo>
                  <a:pt x="65542" y="94983"/>
                </a:lnTo>
                <a:lnTo>
                  <a:pt x="74128" y="94983"/>
                </a:lnTo>
                <a:lnTo>
                  <a:pt x="77266" y="94651"/>
                </a:lnTo>
                <a:lnTo>
                  <a:pt x="80288" y="93776"/>
                </a:lnTo>
                <a:lnTo>
                  <a:pt x="81889" y="91210"/>
                </a:lnTo>
                <a:lnTo>
                  <a:pt x="81889" y="32040"/>
                </a:lnTo>
                <a:lnTo>
                  <a:pt x="81342" y="26719"/>
                </a:lnTo>
                <a:lnTo>
                  <a:pt x="80262" y="22298"/>
                </a:lnTo>
                <a:lnTo>
                  <a:pt x="79171" y="17881"/>
                </a:lnTo>
                <a:lnTo>
                  <a:pt x="77393" y="14018"/>
                </a:lnTo>
                <a:lnTo>
                  <a:pt x="74931" y="10717"/>
                </a:lnTo>
                <a:lnTo>
                  <a:pt x="72464" y="7416"/>
                </a:lnTo>
                <a:lnTo>
                  <a:pt x="69228" y="4799"/>
                </a:lnTo>
                <a:lnTo>
                  <a:pt x="65225" y="2880"/>
                </a:lnTo>
                <a:lnTo>
                  <a:pt x="61215" y="965"/>
                </a:lnTo>
                <a:lnTo>
                  <a:pt x="56286" y="0"/>
                </a:lnTo>
                <a:lnTo>
                  <a:pt x="45133" y="0"/>
                </a:lnTo>
                <a:lnTo>
                  <a:pt x="40029" y="1281"/>
                </a:lnTo>
                <a:lnTo>
                  <a:pt x="35125" y="3848"/>
                </a:lnTo>
                <a:lnTo>
                  <a:pt x="30237" y="6400"/>
                </a:lnTo>
                <a:lnTo>
                  <a:pt x="25412" y="10248"/>
                </a:lnTo>
                <a:lnTo>
                  <a:pt x="20675" y="15379"/>
                </a:lnTo>
                <a:lnTo>
                  <a:pt x="20675" y="5486"/>
                </a:lnTo>
                <a:lnTo>
                  <a:pt x="19861" y="3312"/>
                </a:lnTo>
                <a:lnTo>
                  <a:pt x="16827" y="2044"/>
                </a:lnTo>
                <a:lnTo>
                  <a:pt x="14133" y="1714"/>
                </a:lnTo>
                <a:lnTo>
                  <a:pt x="6743" y="1714"/>
                </a:lnTo>
                <a:lnTo>
                  <a:pt x="4114" y="2044"/>
                </a:lnTo>
                <a:lnTo>
                  <a:pt x="1371" y="2919"/>
                </a:lnTo>
                <a:lnTo>
                  <a:pt x="0" y="5486"/>
                </a:lnTo>
                <a:lnTo>
                  <a:pt x="0" y="91210"/>
                </a:lnTo>
                <a:lnTo>
                  <a:pt x="1624" y="93776"/>
                </a:lnTo>
                <a:lnTo>
                  <a:pt x="4709" y="94651"/>
                </a:lnTo>
                <a:lnTo>
                  <a:pt x="7783" y="94983"/>
                </a:lnTo>
                <a:lnTo>
                  <a:pt x="16445" y="94983"/>
                </a:lnTo>
                <a:lnTo>
                  <a:pt x="19519" y="94651"/>
                </a:lnTo>
                <a:lnTo>
                  <a:pt x="22604" y="93776"/>
                </a:lnTo>
                <a:lnTo>
                  <a:pt x="24217" y="91210"/>
                </a:lnTo>
                <a:lnTo>
                  <a:pt x="24217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7331796" y="3618651"/>
            <a:ext cx="35747" cy="135608"/>
          </a:xfrm>
          <a:custGeom>
            <a:avLst/>
            <a:gdLst/>
            <a:ahLst/>
            <a:cxnLst/>
            <a:rect l="l" t="t" r="r" b="b"/>
            <a:pathLst>
              <a:path w="35747" h="135608">
                <a:moveTo>
                  <a:pt x="35722" y="114350"/>
                </a:moveTo>
                <a:lnTo>
                  <a:pt x="33536" y="112748"/>
                </a:lnTo>
                <a:lnTo>
                  <a:pt x="29613" y="109015"/>
                </a:lnTo>
                <a:lnTo>
                  <a:pt x="28307" y="106347"/>
                </a:lnTo>
                <a:lnTo>
                  <a:pt x="27000" y="103694"/>
                </a:lnTo>
                <a:lnTo>
                  <a:pt x="26045" y="100660"/>
                </a:lnTo>
                <a:lnTo>
                  <a:pt x="25462" y="97268"/>
                </a:lnTo>
                <a:lnTo>
                  <a:pt x="24889" y="93863"/>
                </a:lnTo>
                <a:lnTo>
                  <a:pt x="23694" y="134352"/>
                </a:lnTo>
                <a:lnTo>
                  <a:pt x="29206" y="135608"/>
                </a:lnTo>
                <a:lnTo>
                  <a:pt x="35747" y="135608"/>
                </a:lnTo>
                <a:lnTo>
                  <a:pt x="35722" y="114350"/>
                </a:lnTo>
                <a:close/>
              </a:path>
              <a:path w="35747" h="135608">
                <a:moveTo>
                  <a:pt x="47011" y="134301"/>
                </a:moveTo>
                <a:lnTo>
                  <a:pt x="51850" y="131673"/>
                </a:lnTo>
                <a:lnTo>
                  <a:pt x="56692" y="129056"/>
                </a:lnTo>
                <a:lnTo>
                  <a:pt x="61325" y="125373"/>
                </a:lnTo>
                <a:lnTo>
                  <a:pt x="65732" y="120622"/>
                </a:lnTo>
                <a:lnTo>
                  <a:pt x="65732" y="130136"/>
                </a:lnTo>
                <a:lnTo>
                  <a:pt x="67208" y="132803"/>
                </a:lnTo>
                <a:lnTo>
                  <a:pt x="69847" y="133667"/>
                </a:lnTo>
                <a:lnTo>
                  <a:pt x="72414" y="133920"/>
                </a:lnTo>
                <a:lnTo>
                  <a:pt x="79664" y="133920"/>
                </a:lnTo>
                <a:lnTo>
                  <a:pt x="82296" y="133667"/>
                </a:lnTo>
                <a:lnTo>
                  <a:pt x="84872" y="132803"/>
                </a:lnTo>
                <a:lnTo>
                  <a:pt x="86219" y="130136"/>
                </a:lnTo>
                <a:lnTo>
                  <a:pt x="86219" y="4024"/>
                </a:lnTo>
                <a:lnTo>
                  <a:pt x="84617" y="1357"/>
                </a:lnTo>
                <a:lnTo>
                  <a:pt x="81593" y="378"/>
                </a:lnTo>
                <a:lnTo>
                  <a:pt x="78522" y="0"/>
                </a:lnTo>
                <a:lnTo>
                  <a:pt x="69871" y="0"/>
                </a:lnTo>
                <a:lnTo>
                  <a:pt x="66800" y="378"/>
                </a:lnTo>
                <a:lnTo>
                  <a:pt x="63701" y="1357"/>
                </a:lnTo>
                <a:lnTo>
                  <a:pt x="62189" y="4024"/>
                </a:lnTo>
                <a:lnTo>
                  <a:pt x="62189" y="50457"/>
                </a:lnTo>
                <a:lnTo>
                  <a:pt x="58341" y="46669"/>
                </a:lnTo>
                <a:lnTo>
                  <a:pt x="54467" y="43812"/>
                </a:lnTo>
                <a:lnTo>
                  <a:pt x="50557" y="41856"/>
                </a:lnTo>
                <a:lnTo>
                  <a:pt x="46644" y="39902"/>
                </a:lnTo>
                <a:lnTo>
                  <a:pt x="42288" y="38922"/>
                </a:lnTo>
                <a:lnTo>
                  <a:pt x="31391" y="38922"/>
                </a:lnTo>
                <a:lnTo>
                  <a:pt x="26005" y="40078"/>
                </a:lnTo>
                <a:lnTo>
                  <a:pt x="21333" y="42390"/>
                </a:lnTo>
                <a:lnTo>
                  <a:pt x="16659" y="44690"/>
                </a:lnTo>
                <a:lnTo>
                  <a:pt x="12736" y="47992"/>
                </a:lnTo>
                <a:lnTo>
                  <a:pt x="9601" y="52285"/>
                </a:lnTo>
                <a:lnTo>
                  <a:pt x="6461" y="56577"/>
                </a:lnTo>
                <a:lnTo>
                  <a:pt x="4085" y="61772"/>
                </a:lnTo>
                <a:lnTo>
                  <a:pt x="2447" y="67842"/>
                </a:lnTo>
                <a:lnTo>
                  <a:pt x="810" y="73936"/>
                </a:lnTo>
                <a:lnTo>
                  <a:pt x="0" y="80794"/>
                </a:lnTo>
                <a:lnTo>
                  <a:pt x="0" y="94766"/>
                </a:lnTo>
                <a:lnTo>
                  <a:pt x="633" y="100811"/>
                </a:lnTo>
                <a:lnTo>
                  <a:pt x="1915" y="106539"/>
                </a:lnTo>
                <a:lnTo>
                  <a:pt x="3200" y="112280"/>
                </a:lnTo>
                <a:lnTo>
                  <a:pt x="5270" y="117294"/>
                </a:lnTo>
                <a:lnTo>
                  <a:pt x="8114" y="121589"/>
                </a:lnTo>
                <a:lnTo>
                  <a:pt x="10972" y="125881"/>
                </a:lnTo>
                <a:lnTo>
                  <a:pt x="14655" y="129283"/>
                </a:lnTo>
                <a:lnTo>
                  <a:pt x="19163" y="131824"/>
                </a:lnTo>
                <a:lnTo>
                  <a:pt x="23694" y="134352"/>
                </a:lnTo>
                <a:lnTo>
                  <a:pt x="24889" y="93863"/>
                </a:lnTo>
                <a:lnTo>
                  <a:pt x="24598" y="90385"/>
                </a:lnTo>
                <a:lnTo>
                  <a:pt x="24598" y="83386"/>
                </a:lnTo>
                <a:lnTo>
                  <a:pt x="24930" y="80070"/>
                </a:lnTo>
                <a:lnTo>
                  <a:pt x="25613" y="76835"/>
                </a:lnTo>
                <a:lnTo>
                  <a:pt x="26286" y="73609"/>
                </a:lnTo>
                <a:lnTo>
                  <a:pt x="27302" y="70675"/>
                </a:lnTo>
                <a:lnTo>
                  <a:pt x="28688" y="68044"/>
                </a:lnTo>
                <a:lnTo>
                  <a:pt x="30071" y="65415"/>
                </a:lnTo>
                <a:lnTo>
                  <a:pt x="31888" y="63320"/>
                </a:lnTo>
                <a:lnTo>
                  <a:pt x="36446" y="60185"/>
                </a:lnTo>
                <a:lnTo>
                  <a:pt x="39152" y="59385"/>
                </a:lnTo>
                <a:lnTo>
                  <a:pt x="45745" y="59385"/>
                </a:lnTo>
                <a:lnTo>
                  <a:pt x="49071" y="60552"/>
                </a:lnTo>
                <a:lnTo>
                  <a:pt x="52232" y="62863"/>
                </a:lnTo>
                <a:lnTo>
                  <a:pt x="55407" y="65173"/>
                </a:lnTo>
                <a:lnTo>
                  <a:pt x="58733" y="68489"/>
                </a:lnTo>
                <a:lnTo>
                  <a:pt x="62189" y="72859"/>
                </a:lnTo>
                <a:lnTo>
                  <a:pt x="62189" y="101307"/>
                </a:lnTo>
                <a:lnTo>
                  <a:pt x="60134" y="103860"/>
                </a:lnTo>
                <a:lnTo>
                  <a:pt x="58240" y="106031"/>
                </a:lnTo>
                <a:lnTo>
                  <a:pt x="54783" y="109562"/>
                </a:lnTo>
                <a:lnTo>
                  <a:pt x="51457" y="112074"/>
                </a:lnTo>
                <a:lnTo>
                  <a:pt x="48232" y="113943"/>
                </a:lnTo>
                <a:lnTo>
                  <a:pt x="45082" y="114908"/>
                </a:lnTo>
                <a:lnTo>
                  <a:pt x="41817" y="115149"/>
                </a:lnTo>
                <a:lnTo>
                  <a:pt x="38479" y="115149"/>
                </a:lnTo>
                <a:lnTo>
                  <a:pt x="35722" y="114350"/>
                </a:lnTo>
                <a:lnTo>
                  <a:pt x="35747" y="135608"/>
                </a:lnTo>
                <a:lnTo>
                  <a:pt x="41654" y="135608"/>
                </a:lnTo>
                <a:lnTo>
                  <a:pt x="47011" y="1343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7062022" y="3142206"/>
            <a:ext cx="2721866" cy="3974586"/>
          </a:xfrm>
          <a:custGeom>
            <a:avLst/>
            <a:gdLst/>
            <a:ahLst/>
            <a:cxnLst/>
            <a:rect l="l" t="t" r="r" b="b"/>
            <a:pathLst>
              <a:path w="2721866" h="3974586">
                <a:moveTo>
                  <a:pt x="0" y="0"/>
                </a:moveTo>
                <a:lnTo>
                  <a:pt x="0" y="3974586"/>
                </a:lnTo>
                <a:lnTo>
                  <a:pt x="2721866" y="3974586"/>
                </a:lnTo>
                <a:lnTo>
                  <a:pt x="2721866" y="0"/>
                </a:lnTo>
                <a:lnTo>
                  <a:pt x="0" y="0"/>
                </a:lnTo>
                <a:close/>
              </a:path>
            </a:pathLst>
          </a:custGeom>
          <a:solidFill>
            <a:srgbClr val="6698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7134727" y="3373264"/>
            <a:ext cx="66139" cy="120830"/>
          </a:xfrm>
          <a:custGeom>
            <a:avLst/>
            <a:gdLst/>
            <a:ahLst/>
            <a:cxnLst/>
            <a:rect l="l" t="t" r="r" b="b"/>
            <a:pathLst>
              <a:path w="66139" h="120830">
                <a:moveTo>
                  <a:pt x="698" y="117806"/>
                </a:moveTo>
                <a:lnTo>
                  <a:pt x="3478" y="120233"/>
                </a:lnTo>
                <a:lnTo>
                  <a:pt x="7250" y="120830"/>
                </a:lnTo>
                <a:lnTo>
                  <a:pt x="62420" y="120830"/>
                </a:lnTo>
                <a:lnTo>
                  <a:pt x="64883" y="119303"/>
                </a:lnTo>
                <a:lnTo>
                  <a:pt x="65747" y="116575"/>
                </a:lnTo>
                <a:lnTo>
                  <a:pt x="66052" y="114033"/>
                </a:lnTo>
                <a:lnTo>
                  <a:pt x="66139" y="108752"/>
                </a:lnTo>
                <a:lnTo>
                  <a:pt x="65899" y="105905"/>
                </a:lnTo>
                <a:lnTo>
                  <a:pt x="65200" y="102834"/>
                </a:lnTo>
                <a:lnTo>
                  <a:pt x="62420" y="100648"/>
                </a:lnTo>
                <a:lnTo>
                  <a:pt x="24559" y="100648"/>
                </a:lnTo>
                <a:lnTo>
                  <a:pt x="24559" y="3823"/>
                </a:lnTo>
                <a:lnTo>
                  <a:pt x="22885" y="1245"/>
                </a:lnTo>
                <a:lnTo>
                  <a:pt x="19786" y="370"/>
                </a:lnTo>
                <a:lnTo>
                  <a:pt x="16675" y="0"/>
                </a:lnTo>
                <a:lnTo>
                  <a:pt x="7948" y="0"/>
                </a:lnTo>
                <a:lnTo>
                  <a:pt x="4787" y="370"/>
                </a:lnTo>
                <a:lnTo>
                  <a:pt x="1673" y="1245"/>
                </a:lnTo>
                <a:lnTo>
                  <a:pt x="0" y="3823"/>
                </a:lnTo>
                <a:lnTo>
                  <a:pt x="0" y="115837"/>
                </a:lnTo>
                <a:lnTo>
                  <a:pt x="698" y="1178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7208960" y="3402666"/>
            <a:ext cx="88912" cy="93571"/>
          </a:xfrm>
          <a:custGeom>
            <a:avLst/>
            <a:gdLst/>
            <a:ahLst/>
            <a:cxnLst/>
            <a:rect l="l" t="t" r="r" b="b"/>
            <a:pathLst>
              <a:path w="88912" h="93571">
                <a:moveTo>
                  <a:pt x="24180" y="90510"/>
                </a:moveTo>
                <a:lnTo>
                  <a:pt x="24422" y="54456"/>
                </a:lnTo>
                <a:lnTo>
                  <a:pt x="24080" y="50698"/>
                </a:lnTo>
                <a:lnTo>
                  <a:pt x="24080" y="42202"/>
                </a:lnTo>
                <a:lnTo>
                  <a:pt x="24498" y="38263"/>
                </a:lnTo>
                <a:lnTo>
                  <a:pt x="25350" y="34833"/>
                </a:lnTo>
                <a:lnTo>
                  <a:pt x="26174" y="31380"/>
                </a:lnTo>
                <a:lnTo>
                  <a:pt x="27432" y="28446"/>
                </a:lnTo>
                <a:lnTo>
                  <a:pt x="29094" y="25984"/>
                </a:lnTo>
                <a:lnTo>
                  <a:pt x="32918" y="21689"/>
                </a:lnTo>
                <a:lnTo>
                  <a:pt x="35520" y="20407"/>
                </a:lnTo>
                <a:lnTo>
                  <a:pt x="38127" y="19137"/>
                </a:lnTo>
                <a:lnTo>
                  <a:pt x="41173" y="18503"/>
                </a:lnTo>
                <a:lnTo>
                  <a:pt x="48553" y="18503"/>
                </a:lnTo>
                <a:lnTo>
                  <a:pt x="51789" y="19212"/>
                </a:lnTo>
                <a:lnTo>
                  <a:pt x="54369" y="20648"/>
                </a:lnTo>
                <a:lnTo>
                  <a:pt x="56934" y="22071"/>
                </a:lnTo>
                <a:lnTo>
                  <a:pt x="58992" y="24051"/>
                </a:lnTo>
                <a:lnTo>
                  <a:pt x="60540" y="26592"/>
                </a:lnTo>
                <a:lnTo>
                  <a:pt x="62092" y="29145"/>
                </a:lnTo>
                <a:lnTo>
                  <a:pt x="63193" y="32129"/>
                </a:lnTo>
                <a:lnTo>
                  <a:pt x="63856" y="35571"/>
                </a:lnTo>
                <a:lnTo>
                  <a:pt x="64504" y="39013"/>
                </a:lnTo>
                <a:lnTo>
                  <a:pt x="64820" y="42785"/>
                </a:lnTo>
                <a:lnTo>
                  <a:pt x="64820" y="51281"/>
                </a:lnTo>
                <a:lnTo>
                  <a:pt x="64428" y="55194"/>
                </a:lnTo>
                <a:lnTo>
                  <a:pt x="63615" y="58647"/>
                </a:lnTo>
                <a:lnTo>
                  <a:pt x="62816" y="62077"/>
                </a:lnTo>
                <a:lnTo>
                  <a:pt x="61570" y="65008"/>
                </a:lnTo>
                <a:lnTo>
                  <a:pt x="59893" y="67434"/>
                </a:lnTo>
                <a:lnTo>
                  <a:pt x="56084" y="71690"/>
                </a:lnTo>
                <a:lnTo>
                  <a:pt x="53467" y="72971"/>
                </a:lnTo>
                <a:lnTo>
                  <a:pt x="50863" y="74231"/>
                </a:lnTo>
                <a:lnTo>
                  <a:pt x="47804" y="74879"/>
                </a:lnTo>
                <a:lnTo>
                  <a:pt x="40424" y="74879"/>
                </a:lnTo>
                <a:lnTo>
                  <a:pt x="37198" y="74166"/>
                </a:lnTo>
                <a:lnTo>
                  <a:pt x="34596" y="72781"/>
                </a:lnTo>
                <a:lnTo>
                  <a:pt x="36042" y="93571"/>
                </a:lnTo>
                <a:lnTo>
                  <a:pt x="51055" y="93571"/>
                </a:lnTo>
                <a:lnTo>
                  <a:pt x="57721" y="92415"/>
                </a:lnTo>
                <a:lnTo>
                  <a:pt x="63435" y="90129"/>
                </a:lnTo>
                <a:lnTo>
                  <a:pt x="69137" y="87843"/>
                </a:lnTo>
                <a:lnTo>
                  <a:pt x="73875" y="84582"/>
                </a:lnTo>
                <a:lnTo>
                  <a:pt x="77663" y="80365"/>
                </a:lnTo>
                <a:lnTo>
                  <a:pt x="81446" y="76146"/>
                </a:lnTo>
                <a:lnTo>
                  <a:pt x="84264" y="71117"/>
                </a:lnTo>
                <a:lnTo>
                  <a:pt x="86133" y="65289"/>
                </a:lnTo>
                <a:lnTo>
                  <a:pt x="87986" y="59461"/>
                </a:lnTo>
                <a:lnTo>
                  <a:pt x="88912" y="53009"/>
                </a:lnTo>
                <a:lnTo>
                  <a:pt x="88912" y="38569"/>
                </a:lnTo>
                <a:lnTo>
                  <a:pt x="88049" y="32029"/>
                </a:lnTo>
                <a:lnTo>
                  <a:pt x="86309" y="26311"/>
                </a:lnTo>
                <a:lnTo>
                  <a:pt x="84582" y="20623"/>
                </a:lnTo>
                <a:lnTo>
                  <a:pt x="81928" y="15810"/>
                </a:lnTo>
                <a:lnTo>
                  <a:pt x="78361" y="11897"/>
                </a:lnTo>
                <a:lnTo>
                  <a:pt x="74790" y="7988"/>
                </a:lnTo>
                <a:lnTo>
                  <a:pt x="70283" y="5029"/>
                </a:lnTo>
                <a:lnTo>
                  <a:pt x="64820" y="3020"/>
                </a:lnTo>
                <a:lnTo>
                  <a:pt x="59359" y="1000"/>
                </a:lnTo>
                <a:lnTo>
                  <a:pt x="52919" y="0"/>
                </a:lnTo>
                <a:lnTo>
                  <a:pt x="37846" y="0"/>
                </a:lnTo>
                <a:lnTo>
                  <a:pt x="31203" y="1140"/>
                </a:lnTo>
                <a:lnTo>
                  <a:pt x="25526" y="3441"/>
                </a:lnTo>
                <a:lnTo>
                  <a:pt x="19850" y="5737"/>
                </a:lnTo>
                <a:lnTo>
                  <a:pt x="15126" y="8977"/>
                </a:lnTo>
                <a:lnTo>
                  <a:pt x="11343" y="13157"/>
                </a:lnTo>
                <a:lnTo>
                  <a:pt x="7556" y="17348"/>
                </a:lnTo>
                <a:lnTo>
                  <a:pt x="4726" y="22362"/>
                </a:lnTo>
                <a:lnTo>
                  <a:pt x="2833" y="28219"/>
                </a:lnTo>
                <a:lnTo>
                  <a:pt x="939" y="34084"/>
                </a:lnTo>
                <a:lnTo>
                  <a:pt x="0" y="40549"/>
                </a:lnTo>
                <a:lnTo>
                  <a:pt x="0" y="54938"/>
                </a:lnTo>
                <a:lnTo>
                  <a:pt x="863" y="61441"/>
                </a:lnTo>
                <a:lnTo>
                  <a:pt x="2602" y="67157"/>
                </a:lnTo>
                <a:lnTo>
                  <a:pt x="4330" y="72859"/>
                </a:lnTo>
                <a:lnTo>
                  <a:pt x="6997" y="77659"/>
                </a:lnTo>
                <a:lnTo>
                  <a:pt x="10590" y="81572"/>
                </a:lnTo>
                <a:lnTo>
                  <a:pt x="14198" y="85471"/>
                </a:lnTo>
                <a:lnTo>
                  <a:pt x="18719" y="88440"/>
                </a:lnTo>
                <a:lnTo>
                  <a:pt x="24180" y="90510"/>
                </a:lnTo>
                <a:close/>
              </a:path>
              <a:path w="88912" h="93571">
                <a:moveTo>
                  <a:pt x="34596" y="72781"/>
                </a:moveTo>
                <a:lnTo>
                  <a:pt x="31992" y="71384"/>
                </a:lnTo>
                <a:lnTo>
                  <a:pt x="29933" y="69418"/>
                </a:lnTo>
                <a:lnTo>
                  <a:pt x="28411" y="66865"/>
                </a:lnTo>
                <a:lnTo>
                  <a:pt x="26898" y="64338"/>
                </a:lnTo>
                <a:lnTo>
                  <a:pt x="25793" y="61339"/>
                </a:lnTo>
                <a:lnTo>
                  <a:pt x="25109" y="57898"/>
                </a:lnTo>
                <a:lnTo>
                  <a:pt x="24422" y="54456"/>
                </a:lnTo>
                <a:lnTo>
                  <a:pt x="24180" y="90510"/>
                </a:lnTo>
                <a:lnTo>
                  <a:pt x="29631" y="92544"/>
                </a:lnTo>
                <a:lnTo>
                  <a:pt x="36042" y="93571"/>
                </a:lnTo>
                <a:lnTo>
                  <a:pt x="34596" y="72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7316214" y="3402662"/>
            <a:ext cx="79246" cy="91997"/>
          </a:xfrm>
          <a:custGeom>
            <a:avLst/>
            <a:gdLst/>
            <a:ahLst/>
            <a:cxnLst/>
            <a:rect l="l" t="t" r="r" b="b"/>
            <a:pathLst>
              <a:path w="79246" h="91997">
                <a:moveTo>
                  <a:pt x="0" y="5309"/>
                </a:moveTo>
                <a:lnTo>
                  <a:pt x="0" y="88278"/>
                </a:lnTo>
                <a:lnTo>
                  <a:pt x="558" y="89902"/>
                </a:lnTo>
                <a:lnTo>
                  <a:pt x="3351" y="91375"/>
                </a:lnTo>
                <a:lnTo>
                  <a:pt x="6045" y="91756"/>
                </a:lnTo>
                <a:lnTo>
                  <a:pt x="9422" y="91997"/>
                </a:lnTo>
                <a:lnTo>
                  <a:pt x="14008" y="91997"/>
                </a:lnTo>
                <a:lnTo>
                  <a:pt x="17399" y="91756"/>
                </a:lnTo>
                <a:lnTo>
                  <a:pt x="20966" y="91057"/>
                </a:lnTo>
                <a:lnTo>
                  <a:pt x="23428" y="88278"/>
                </a:lnTo>
                <a:lnTo>
                  <a:pt x="23428" y="33108"/>
                </a:lnTo>
                <a:lnTo>
                  <a:pt x="26719" y="28954"/>
                </a:lnTo>
                <a:lnTo>
                  <a:pt x="29884" y="25793"/>
                </a:lnTo>
                <a:lnTo>
                  <a:pt x="32929" y="23623"/>
                </a:lnTo>
                <a:lnTo>
                  <a:pt x="35963" y="21451"/>
                </a:lnTo>
                <a:lnTo>
                  <a:pt x="38973" y="20358"/>
                </a:lnTo>
                <a:lnTo>
                  <a:pt x="41948" y="20358"/>
                </a:lnTo>
                <a:lnTo>
                  <a:pt x="46368" y="20815"/>
                </a:lnTo>
                <a:lnTo>
                  <a:pt x="49897" y="22618"/>
                </a:lnTo>
                <a:lnTo>
                  <a:pt x="52463" y="25538"/>
                </a:lnTo>
                <a:lnTo>
                  <a:pt x="54432" y="29145"/>
                </a:lnTo>
                <a:lnTo>
                  <a:pt x="55613" y="33731"/>
                </a:lnTo>
                <a:lnTo>
                  <a:pt x="55905" y="36892"/>
                </a:lnTo>
                <a:lnTo>
                  <a:pt x="55905" y="88278"/>
                </a:lnTo>
                <a:lnTo>
                  <a:pt x="56462" y="89902"/>
                </a:lnTo>
                <a:lnTo>
                  <a:pt x="59180" y="91375"/>
                </a:lnTo>
                <a:lnTo>
                  <a:pt x="61898" y="91756"/>
                </a:lnTo>
                <a:lnTo>
                  <a:pt x="65330" y="91997"/>
                </a:lnTo>
                <a:lnTo>
                  <a:pt x="69862" y="91997"/>
                </a:lnTo>
                <a:lnTo>
                  <a:pt x="73238" y="91756"/>
                </a:lnTo>
                <a:lnTo>
                  <a:pt x="76835" y="91057"/>
                </a:lnTo>
                <a:lnTo>
                  <a:pt x="79246" y="88278"/>
                </a:lnTo>
                <a:lnTo>
                  <a:pt x="79246" y="30999"/>
                </a:lnTo>
                <a:lnTo>
                  <a:pt x="78724" y="25858"/>
                </a:lnTo>
                <a:lnTo>
                  <a:pt x="77674" y="21578"/>
                </a:lnTo>
                <a:lnTo>
                  <a:pt x="76619" y="17297"/>
                </a:lnTo>
                <a:lnTo>
                  <a:pt x="74891" y="13564"/>
                </a:lnTo>
                <a:lnTo>
                  <a:pt x="72504" y="10364"/>
                </a:lnTo>
                <a:lnTo>
                  <a:pt x="70117" y="7174"/>
                </a:lnTo>
                <a:lnTo>
                  <a:pt x="66978" y="4646"/>
                </a:lnTo>
                <a:lnTo>
                  <a:pt x="63105" y="2794"/>
                </a:lnTo>
                <a:lnTo>
                  <a:pt x="59231" y="928"/>
                </a:lnTo>
                <a:lnTo>
                  <a:pt x="54469" y="0"/>
                </a:lnTo>
                <a:lnTo>
                  <a:pt x="43675" y="0"/>
                </a:lnTo>
                <a:lnTo>
                  <a:pt x="38747" y="1230"/>
                </a:lnTo>
                <a:lnTo>
                  <a:pt x="33999" y="3722"/>
                </a:lnTo>
                <a:lnTo>
                  <a:pt x="29246" y="6198"/>
                </a:lnTo>
                <a:lnTo>
                  <a:pt x="24574" y="9917"/>
                </a:lnTo>
                <a:lnTo>
                  <a:pt x="20002" y="14885"/>
                </a:lnTo>
                <a:lnTo>
                  <a:pt x="20002" y="5309"/>
                </a:lnTo>
                <a:lnTo>
                  <a:pt x="17997" y="2501"/>
                </a:lnTo>
                <a:lnTo>
                  <a:pt x="14973" y="1803"/>
                </a:lnTo>
                <a:lnTo>
                  <a:pt x="12024" y="1587"/>
                </a:lnTo>
                <a:lnTo>
                  <a:pt x="8115" y="1587"/>
                </a:lnTo>
                <a:lnTo>
                  <a:pt x="5256" y="1803"/>
                </a:lnTo>
                <a:lnTo>
                  <a:pt x="2146" y="2501"/>
                </a:lnTo>
                <a:lnTo>
                  <a:pt x="0" y="53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7409873" y="3403029"/>
            <a:ext cx="83983" cy="125017"/>
          </a:xfrm>
          <a:custGeom>
            <a:avLst/>
            <a:gdLst/>
            <a:ahLst/>
            <a:cxnLst/>
            <a:rect l="l" t="t" r="r" b="b"/>
            <a:pathLst>
              <a:path w="83983" h="125017">
                <a:moveTo>
                  <a:pt x="74220" y="26402"/>
                </a:moveTo>
                <a:lnTo>
                  <a:pt x="73040" y="22630"/>
                </a:lnTo>
                <a:lnTo>
                  <a:pt x="70689" y="19453"/>
                </a:lnTo>
                <a:lnTo>
                  <a:pt x="80467" y="19453"/>
                </a:lnTo>
                <a:lnTo>
                  <a:pt x="82969" y="17308"/>
                </a:lnTo>
                <a:lnTo>
                  <a:pt x="83983" y="13665"/>
                </a:lnTo>
                <a:lnTo>
                  <a:pt x="83983" y="7480"/>
                </a:lnTo>
                <a:lnTo>
                  <a:pt x="83018" y="3822"/>
                </a:lnTo>
                <a:lnTo>
                  <a:pt x="80467" y="1764"/>
                </a:lnTo>
                <a:lnTo>
                  <a:pt x="54140" y="1764"/>
                </a:lnTo>
                <a:lnTo>
                  <a:pt x="52095" y="1216"/>
                </a:lnTo>
                <a:lnTo>
                  <a:pt x="47486" y="467"/>
                </a:lnTo>
                <a:lnTo>
                  <a:pt x="42594" y="0"/>
                </a:lnTo>
                <a:lnTo>
                  <a:pt x="34912" y="0"/>
                </a:lnTo>
                <a:lnTo>
                  <a:pt x="30264" y="698"/>
                </a:lnTo>
                <a:lnTo>
                  <a:pt x="26048" y="2095"/>
                </a:lnTo>
                <a:lnTo>
                  <a:pt x="21833" y="3492"/>
                </a:lnTo>
                <a:lnTo>
                  <a:pt x="18200" y="5511"/>
                </a:lnTo>
                <a:lnTo>
                  <a:pt x="15152" y="8139"/>
                </a:lnTo>
                <a:lnTo>
                  <a:pt x="12117" y="10782"/>
                </a:lnTo>
                <a:lnTo>
                  <a:pt x="9754" y="14008"/>
                </a:lnTo>
                <a:lnTo>
                  <a:pt x="8053" y="17816"/>
                </a:lnTo>
                <a:lnTo>
                  <a:pt x="6338" y="21629"/>
                </a:lnTo>
                <a:lnTo>
                  <a:pt x="5486" y="25944"/>
                </a:lnTo>
                <a:lnTo>
                  <a:pt x="5486" y="35330"/>
                </a:lnTo>
                <a:lnTo>
                  <a:pt x="6134" y="39103"/>
                </a:lnTo>
                <a:lnTo>
                  <a:pt x="7444" y="42148"/>
                </a:lnTo>
                <a:lnTo>
                  <a:pt x="8736" y="45186"/>
                </a:lnTo>
                <a:lnTo>
                  <a:pt x="10478" y="47790"/>
                </a:lnTo>
                <a:lnTo>
                  <a:pt x="12649" y="49960"/>
                </a:lnTo>
                <a:lnTo>
                  <a:pt x="9982" y="52362"/>
                </a:lnTo>
                <a:lnTo>
                  <a:pt x="7811" y="55079"/>
                </a:lnTo>
                <a:lnTo>
                  <a:pt x="6134" y="58099"/>
                </a:lnTo>
                <a:lnTo>
                  <a:pt x="4470" y="61099"/>
                </a:lnTo>
                <a:lnTo>
                  <a:pt x="3620" y="64439"/>
                </a:lnTo>
                <a:lnTo>
                  <a:pt x="3620" y="71006"/>
                </a:lnTo>
                <a:lnTo>
                  <a:pt x="4354" y="73684"/>
                </a:lnTo>
                <a:lnTo>
                  <a:pt x="5816" y="76136"/>
                </a:lnTo>
                <a:lnTo>
                  <a:pt x="9323" y="80528"/>
                </a:lnTo>
                <a:lnTo>
                  <a:pt x="12001" y="81950"/>
                </a:lnTo>
                <a:lnTo>
                  <a:pt x="8369" y="84874"/>
                </a:lnTo>
                <a:lnTo>
                  <a:pt x="5398" y="87972"/>
                </a:lnTo>
                <a:lnTo>
                  <a:pt x="3112" y="91299"/>
                </a:lnTo>
                <a:lnTo>
                  <a:pt x="1309" y="94781"/>
                </a:lnTo>
                <a:lnTo>
                  <a:pt x="255" y="98499"/>
                </a:lnTo>
                <a:lnTo>
                  <a:pt x="0" y="102513"/>
                </a:lnTo>
                <a:lnTo>
                  <a:pt x="0" y="105789"/>
                </a:lnTo>
                <a:lnTo>
                  <a:pt x="737" y="108823"/>
                </a:lnTo>
                <a:lnTo>
                  <a:pt x="2184" y="111566"/>
                </a:lnTo>
                <a:lnTo>
                  <a:pt x="3646" y="114335"/>
                </a:lnTo>
                <a:lnTo>
                  <a:pt x="5967" y="116711"/>
                </a:lnTo>
                <a:lnTo>
                  <a:pt x="9168" y="118691"/>
                </a:lnTo>
                <a:lnTo>
                  <a:pt x="12358" y="120675"/>
                </a:lnTo>
                <a:lnTo>
                  <a:pt x="16447" y="122223"/>
                </a:lnTo>
                <a:lnTo>
                  <a:pt x="21437" y="123339"/>
                </a:lnTo>
                <a:lnTo>
                  <a:pt x="22593" y="102628"/>
                </a:lnTo>
                <a:lnTo>
                  <a:pt x="22593" y="98539"/>
                </a:lnTo>
                <a:lnTo>
                  <a:pt x="24004" y="62636"/>
                </a:lnTo>
                <a:lnTo>
                  <a:pt x="25476" y="59169"/>
                </a:lnTo>
                <a:lnTo>
                  <a:pt x="28180" y="58266"/>
                </a:lnTo>
                <a:lnTo>
                  <a:pt x="32475" y="59677"/>
                </a:lnTo>
                <a:lnTo>
                  <a:pt x="32143" y="43153"/>
                </a:lnTo>
                <a:lnTo>
                  <a:pt x="27190" y="38249"/>
                </a:lnTo>
                <a:lnTo>
                  <a:pt x="25948" y="34912"/>
                </a:lnTo>
                <a:lnTo>
                  <a:pt x="25948" y="30693"/>
                </a:lnTo>
                <a:lnTo>
                  <a:pt x="26225" y="26924"/>
                </a:lnTo>
                <a:lnTo>
                  <a:pt x="27344" y="23392"/>
                </a:lnTo>
                <a:lnTo>
                  <a:pt x="29349" y="20523"/>
                </a:lnTo>
                <a:lnTo>
                  <a:pt x="31941" y="18122"/>
                </a:lnTo>
                <a:lnTo>
                  <a:pt x="35408" y="16570"/>
                </a:lnTo>
                <a:lnTo>
                  <a:pt x="39714" y="16192"/>
                </a:lnTo>
                <a:lnTo>
                  <a:pt x="44236" y="16192"/>
                </a:lnTo>
                <a:lnTo>
                  <a:pt x="47753" y="17424"/>
                </a:lnTo>
                <a:lnTo>
                  <a:pt x="52707" y="22388"/>
                </a:lnTo>
                <a:lnTo>
                  <a:pt x="53949" y="25854"/>
                </a:lnTo>
                <a:lnTo>
                  <a:pt x="53949" y="30326"/>
                </a:lnTo>
                <a:lnTo>
                  <a:pt x="53657" y="33973"/>
                </a:lnTo>
                <a:lnTo>
                  <a:pt x="52476" y="37386"/>
                </a:lnTo>
                <a:lnTo>
                  <a:pt x="50471" y="40182"/>
                </a:lnTo>
                <a:lnTo>
                  <a:pt x="50025" y="59979"/>
                </a:lnTo>
                <a:lnTo>
                  <a:pt x="54265" y="58647"/>
                </a:lnTo>
                <a:lnTo>
                  <a:pt x="58521" y="57315"/>
                </a:lnTo>
                <a:lnTo>
                  <a:pt x="62153" y="55371"/>
                </a:lnTo>
                <a:lnTo>
                  <a:pt x="65162" y="52793"/>
                </a:lnTo>
                <a:lnTo>
                  <a:pt x="68162" y="50215"/>
                </a:lnTo>
                <a:lnTo>
                  <a:pt x="70473" y="47052"/>
                </a:lnTo>
                <a:lnTo>
                  <a:pt x="72085" y="43293"/>
                </a:lnTo>
                <a:lnTo>
                  <a:pt x="73698" y="39560"/>
                </a:lnTo>
                <a:lnTo>
                  <a:pt x="74512" y="35255"/>
                </a:lnTo>
                <a:lnTo>
                  <a:pt x="74512" y="30416"/>
                </a:lnTo>
                <a:lnTo>
                  <a:pt x="74220" y="26402"/>
                </a:lnTo>
                <a:close/>
              </a:path>
              <a:path w="83983" h="125017">
                <a:moveTo>
                  <a:pt x="26429" y="124458"/>
                </a:moveTo>
                <a:lnTo>
                  <a:pt x="32475" y="125017"/>
                </a:lnTo>
                <a:lnTo>
                  <a:pt x="46788" y="125017"/>
                </a:lnTo>
                <a:lnTo>
                  <a:pt x="53139" y="124242"/>
                </a:lnTo>
                <a:lnTo>
                  <a:pt x="58545" y="122680"/>
                </a:lnTo>
                <a:lnTo>
                  <a:pt x="63982" y="121144"/>
                </a:lnTo>
                <a:lnTo>
                  <a:pt x="68492" y="119023"/>
                </a:lnTo>
                <a:lnTo>
                  <a:pt x="72085" y="116356"/>
                </a:lnTo>
                <a:lnTo>
                  <a:pt x="75678" y="113701"/>
                </a:lnTo>
                <a:lnTo>
                  <a:pt x="78385" y="110552"/>
                </a:lnTo>
                <a:lnTo>
                  <a:pt x="80175" y="106920"/>
                </a:lnTo>
                <a:lnTo>
                  <a:pt x="81978" y="103301"/>
                </a:lnTo>
                <a:lnTo>
                  <a:pt x="82867" y="99439"/>
                </a:lnTo>
                <a:lnTo>
                  <a:pt x="82867" y="91630"/>
                </a:lnTo>
                <a:lnTo>
                  <a:pt x="82219" y="88300"/>
                </a:lnTo>
                <a:lnTo>
                  <a:pt x="80873" y="85392"/>
                </a:lnTo>
                <a:lnTo>
                  <a:pt x="79552" y="82472"/>
                </a:lnTo>
                <a:lnTo>
                  <a:pt x="77622" y="79984"/>
                </a:lnTo>
                <a:lnTo>
                  <a:pt x="72607" y="75830"/>
                </a:lnTo>
                <a:lnTo>
                  <a:pt x="69508" y="74217"/>
                </a:lnTo>
                <a:lnTo>
                  <a:pt x="65811" y="73061"/>
                </a:lnTo>
                <a:lnTo>
                  <a:pt x="62128" y="71921"/>
                </a:lnTo>
                <a:lnTo>
                  <a:pt x="57911" y="71258"/>
                </a:lnTo>
                <a:lnTo>
                  <a:pt x="53200" y="71067"/>
                </a:lnTo>
                <a:lnTo>
                  <a:pt x="33022" y="70318"/>
                </a:lnTo>
                <a:lnTo>
                  <a:pt x="30163" y="70203"/>
                </a:lnTo>
                <a:lnTo>
                  <a:pt x="26365" y="68414"/>
                </a:lnTo>
                <a:lnTo>
                  <a:pt x="24004" y="65797"/>
                </a:lnTo>
                <a:lnTo>
                  <a:pt x="24004" y="62636"/>
                </a:lnTo>
                <a:lnTo>
                  <a:pt x="22593" y="98539"/>
                </a:lnTo>
                <a:lnTo>
                  <a:pt x="23064" y="95719"/>
                </a:lnTo>
                <a:lnTo>
                  <a:pt x="24626" y="92772"/>
                </a:lnTo>
                <a:lnTo>
                  <a:pt x="27330" y="89560"/>
                </a:lnTo>
                <a:lnTo>
                  <a:pt x="30239" y="87249"/>
                </a:lnTo>
                <a:lnTo>
                  <a:pt x="46874" y="87717"/>
                </a:lnTo>
                <a:lnTo>
                  <a:pt x="50788" y="87843"/>
                </a:lnTo>
                <a:lnTo>
                  <a:pt x="53848" y="88657"/>
                </a:lnTo>
                <a:lnTo>
                  <a:pt x="56083" y="90143"/>
                </a:lnTo>
                <a:lnTo>
                  <a:pt x="59435" y="93761"/>
                </a:lnTo>
                <a:lnTo>
                  <a:pt x="59435" y="96555"/>
                </a:lnTo>
                <a:lnTo>
                  <a:pt x="59118" y="99705"/>
                </a:lnTo>
                <a:lnTo>
                  <a:pt x="57887" y="102614"/>
                </a:lnTo>
                <a:lnTo>
                  <a:pt x="55335" y="105116"/>
                </a:lnTo>
                <a:lnTo>
                  <a:pt x="51903" y="107236"/>
                </a:lnTo>
                <a:lnTo>
                  <a:pt x="47066" y="108658"/>
                </a:lnTo>
                <a:lnTo>
                  <a:pt x="44095" y="109015"/>
                </a:lnTo>
                <a:lnTo>
                  <a:pt x="34851" y="109015"/>
                </a:lnTo>
                <a:lnTo>
                  <a:pt x="30430" y="108215"/>
                </a:lnTo>
                <a:lnTo>
                  <a:pt x="27291" y="106602"/>
                </a:lnTo>
                <a:lnTo>
                  <a:pt x="24169" y="104990"/>
                </a:lnTo>
                <a:lnTo>
                  <a:pt x="22593" y="102628"/>
                </a:lnTo>
                <a:lnTo>
                  <a:pt x="21437" y="123339"/>
                </a:lnTo>
                <a:lnTo>
                  <a:pt x="26429" y="124458"/>
                </a:lnTo>
                <a:close/>
              </a:path>
              <a:path w="83983" h="125017">
                <a:moveTo>
                  <a:pt x="32143" y="43153"/>
                </a:moveTo>
                <a:lnTo>
                  <a:pt x="32475" y="59677"/>
                </a:lnTo>
                <a:lnTo>
                  <a:pt x="37414" y="60652"/>
                </a:lnTo>
                <a:lnTo>
                  <a:pt x="45286" y="60652"/>
                </a:lnTo>
                <a:lnTo>
                  <a:pt x="50025" y="59979"/>
                </a:lnTo>
                <a:lnTo>
                  <a:pt x="50471" y="40182"/>
                </a:lnTo>
                <a:lnTo>
                  <a:pt x="47865" y="42519"/>
                </a:lnTo>
                <a:lnTo>
                  <a:pt x="44397" y="44002"/>
                </a:lnTo>
                <a:lnTo>
                  <a:pt x="39992" y="44373"/>
                </a:lnTo>
                <a:lnTo>
                  <a:pt x="35599" y="44373"/>
                </a:lnTo>
                <a:lnTo>
                  <a:pt x="32143" y="431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7541834" y="3373739"/>
            <a:ext cx="92073" cy="120826"/>
          </a:xfrm>
          <a:custGeom>
            <a:avLst/>
            <a:gdLst/>
            <a:ahLst/>
            <a:cxnLst/>
            <a:rect l="l" t="t" r="r" b="b"/>
            <a:pathLst>
              <a:path w="92073" h="120826">
                <a:moveTo>
                  <a:pt x="35435" y="119581"/>
                </a:moveTo>
                <a:lnTo>
                  <a:pt x="38545" y="120445"/>
                </a:lnTo>
                <a:lnTo>
                  <a:pt x="41706" y="120826"/>
                </a:lnTo>
                <a:lnTo>
                  <a:pt x="50368" y="120826"/>
                </a:lnTo>
                <a:lnTo>
                  <a:pt x="53531" y="120445"/>
                </a:lnTo>
                <a:lnTo>
                  <a:pt x="56643" y="119581"/>
                </a:lnTo>
                <a:lnTo>
                  <a:pt x="58320" y="117003"/>
                </a:lnTo>
                <a:lnTo>
                  <a:pt x="58320" y="19987"/>
                </a:lnTo>
                <a:lnTo>
                  <a:pt x="88455" y="19987"/>
                </a:lnTo>
                <a:lnTo>
                  <a:pt x="90831" y="18489"/>
                </a:lnTo>
                <a:lnTo>
                  <a:pt x="91696" y="15911"/>
                </a:lnTo>
                <a:lnTo>
                  <a:pt x="91998" y="13370"/>
                </a:lnTo>
                <a:lnTo>
                  <a:pt x="92073" y="8190"/>
                </a:lnTo>
                <a:lnTo>
                  <a:pt x="91847" y="5295"/>
                </a:lnTo>
                <a:lnTo>
                  <a:pt x="91159" y="2181"/>
                </a:lnTo>
                <a:lnTo>
                  <a:pt x="88455" y="0"/>
                </a:lnTo>
                <a:lnTo>
                  <a:pt x="3618" y="0"/>
                </a:lnTo>
                <a:lnTo>
                  <a:pt x="914" y="2181"/>
                </a:lnTo>
                <a:lnTo>
                  <a:pt x="231" y="5295"/>
                </a:lnTo>
                <a:lnTo>
                  <a:pt x="0" y="8190"/>
                </a:lnTo>
                <a:lnTo>
                  <a:pt x="0" y="11847"/>
                </a:lnTo>
                <a:lnTo>
                  <a:pt x="231" y="14641"/>
                </a:lnTo>
                <a:lnTo>
                  <a:pt x="914" y="17716"/>
                </a:lnTo>
                <a:lnTo>
                  <a:pt x="3618" y="19987"/>
                </a:lnTo>
                <a:lnTo>
                  <a:pt x="33757" y="19987"/>
                </a:lnTo>
                <a:lnTo>
                  <a:pt x="33757" y="117003"/>
                </a:lnTo>
                <a:lnTo>
                  <a:pt x="35435" y="1195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7642205" y="3402658"/>
            <a:ext cx="81481" cy="93571"/>
          </a:xfrm>
          <a:custGeom>
            <a:avLst/>
            <a:gdLst/>
            <a:ahLst/>
            <a:cxnLst/>
            <a:rect l="l" t="t" r="r" b="b"/>
            <a:pathLst>
              <a:path w="81481" h="93571">
                <a:moveTo>
                  <a:pt x="25930" y="26859"/>
                </a:moveTo>
                <a:lnTo>
                  <a:pt x="28511" y="22744"/>
                </a:lnTo>
                <a:lnTo>
                  <a:pt x="31798" y="19353"/>
                </a:lnTo>
                <a:lnTo>
                  <a:pt x="36205" y="17118"/>
                </a:lnTo>
                <a:lnTo>
                  <a:pt x="38797" y="16559"/>
                </a:lnTo>
                <a:lnTo>
                  <a:pt x="47664" y="16559"/>
                </a:lnTo>
                <a:lnTo>
                  <a:pt x="52020" y="18425"/>
                </a:lnTo>
                <a:lnTo>
                  <a:pt x="54838" y="22186"/>
                </a:lnTo>
                <a:lnTo>
                  <a:pt x="57657" y="25930"/>
                </a:lnTo>
                <a:lnTo>
                  <a:pt x="58978" y="31099"/>
                </a:lnTo>
                <a:lnTo>
                  <a:pt x="58788" y="37680"/>
                </a:lnTo>
                <a:lnTo>
                  <a:pt x="23809" y="37680"/>
                </a:lnTo>
                <a:lnTo>
                  <a:pt x="23809" y="56286"/>
                </a:lnTo>
                <a:lnTo>
                  <a:pt x="23809" y="52743"/>
                </a:lnTo>
                <a:lnTo>
                  <a:pt x="76554" y="52743"/>
                </a:lnTo>
                <a:lnTo>
                  <a:pt x="79588" y="50698"/>
                </a:lnTo>
                <a:lnTo>
                  <a:pt x="81481" y="47228"/>
                </a:lnTo>
                <a:lnTo>
                  <a:pt x="81481" y="34823"/>
                </a:lnTo>
                <a:lnTo>
                  <a:pt x="80744" y="29437"/>
                </a:lnTo>
                <a:lnTo>
                  <a:pt x="79246" y="24458"/>
                </a:lnTo>
                <a:lnTo>
                  <a:pt x="77759" y="19504"/>
                </a:lnTo>
                <a:lnTo>
                  <a:pt x="75449" y="15199"/>
                </a:lnTo>
                <a:lnTo>
                  <a:pt x="72273" y="11581"/>
                </a:lnTo>
                <a:lnTo>
                  <a:pt x="69113" y="7948"/>
                </a:lnTo>
                <a:lnTo>
                  <a:pt x="65073" y="5115"/>
                </a:lnTo>
                <a:lnTo>
                  <a:pt x="60134" y="3070"/>
                </a:lnTo>
                <a:lnTo>
                  <a:pt x="55220" y="1014"/>
                </a:lnTo>
                <a:lnTo>
                  <a:pt x="49277" y="0"/>
                </a:lnTo>
                <a:lnTo>
                  <a:pt x="35761" y="0"/>
                </a:lnTo>
                <a:lnTo>
                  <a:pt x="29858" y="1090"/>
                </a:lnTo>
                <a:lnTo>
                  <a:pt x="24613" y="3251"/>
                </a:lnTo>
                <a:lnTo>
                  <a:pt x="23939" y="34772"/>
                </a:lnTo>
                <a:lnTo>
                  <a:pt x="24396" y="32014"/>
                </a:lnTo>
                <a:lnTo>
                  <a:pt x="25171" y="29451"/>
                </a:lnTo>
                <a:lnTo>
                  <a:pt x="25930" y="26859"/>
                </a:lnTo>
                <a:close/>
              </a:path>
              <a:path w="81481" h="93571">
                <a:moveTo>
                  <a:pt x="914" y="62240"/>
                </a:moveTo>
                <a:lnTo>
                  <a:pt x="2754" y="67993"/>
                </a:lnTo>
                <a:lnTo>
                  <a:pt x="4572" y="73774"/>
                </a:lnTo>
                <a:lnTo>
                  <a:pt x="7350" y="78548"/>
                </a:lnTo>
                <a:lnTo>
                  <a:pt x="11073" y="82331"/>
                </a:lnTo>
                <a:lnTo>
                  <a:pt x="14795" y="86104"/>
                </a:lnTo>
                <a:lnTo>
                  <a:pt x="19429" y="88924"/>
                </a:lnTo>
                <a:lnTo>
                  <a:pt x="24980" y="90792"/>
                </a:lnTo>
                <a:lnTo>
                  <a:pt x="30516" y="92646"/>
                </a:lnTo>
                <a:lnTo>
                  <a:pt x="36993" y="93571"/>
                </a:lnTo>
                <a:lnTo>
                  <a:pt x="48474" y="93571"/>
                </a:lnTo>
                <a:lnTo>
                  <a:pt x="52311" y="93319"/>
                </a:lnTo>
                <a:lnTo>
                  <a:pt x="55904" y="92786"/>
                </a:lnTo>
                <a:lnTo>
                  <a:pt x="59512" y="92264"/>
                </a:lnTo>
                <a:lnTo>
                  <a:pt x="62697" y="91641"/>
                </a:lnTo>
                <a:lnTo>
                  <a:pt x="65479" y="90918"/>
                </a:lnTo>
                <a:lnTo>
                  <a:pt x="68273" y="90219"/>
                </a:lnTo>
                <a:lnTo>
                  <a:pt x="72363" y="88747"/>
                </a:lnTo>
                <a:lnTo>
                  <a:pt x="75272" y="87411"/>
                </a:lnTo>
                <a:lnTo>
                  <a:pt x="77076" y="84581"/>
                </a:lnTo>
                <a:lnTo>
                  <a:pt x="77494" y="81432"/>
                </a:lnTo>
                <a:lnTo>
                  <a:pt x="77443" y="74091"/>
                </a:lnTo>
                <a:lnTo>
                  <a:pt x="76377" y="70761"/>
                </a:lnTo>
                <a:lnTo>
                  <a:pt x="73670" y="70228"/>
                </a:lnTo>
                <a:lnTo>
                  <a:pt x="70981" y="71117"/>
                </a:lnTo>
                <a:lnTo>
                  <a:pt x="67600" y="72349"/>
                </a:lnTo>
                <a:lnTo>
                  <a:pt x="63093" y="73785"/>
                </a:lnTo>
                <a:lnTo>
                  <a:pt x="60401" y="74433"/>
                </a:lnTo>
                <a:lnTo>
                  <a:pt x="57301" y="75016"/>
                </a:lnTo>
                <a:lnTo>
                  <a:pt x="54201" y="75603"/>
                </a:lnTo>
                <a:lnTo>
                  <a:pt x="50594" y="75905"/>
                </a:lnTo>
                <a:lnTo>
                  <a:pt x="42480" y="75905"/>
                </a:lnTo>
                <a:lnTo>
                  <a:pt x="39027" y="75387"/>
                </a:lnTo>
                <a:lnTo>
                  <a:pt x="36144" y="74317"/>
                </a:lnTo>
                <a:lnTo>
                  <a:pt x="33260" y="73277"/>
                </a:lnTo>
                <a:lnTo>
                  <a:pt x="29070" y="69710"/>
                </a:lnTo>
                <a:lnTo>
                  <a:pt x="25905" y="65250"/>
                </a:lnTo>
                <a:lnTo>
                  <a:pt x="25081" y="62369"/>
                </a:lnTo>
                <a:lnTo>
                  <a:pt x="24231" y="59486"/>
                </a:lnTo>
                <a:lnTo>
                  <a:pt x="23809" y="56286"/>
                </a:lnTo>
                <a:lnTo>
                  <a:pt x="23809" y="37680"/>
                </a:lnTo>
                <a:lnTo>
                  <a:pt x="23939" y="34772"/>
                </a:lnTo>
                <a:lnTo>
                  <a:pt x="24613" y="3251"/>
                </a:lnTo>
                <a:lnTo>
                  <a:pt x="19367" y="5435"/>
                </a:lnTo>
                <a:lnTo>
                  <a:pt x="14922" y="8571"/>
                </a:lnTo>
                <a:lnTo>
                  <a:pt x="11264" y="12697"/>
                </a:lnTo>
                <a:lnTo>
                  <a:pt x="7607" y="16812"/>
                </a:lnTo>
                <a:lnTo>
                  <a:pt x="4813" y="21841"/>
                </a:lnTo>
                <a:lnTo>
                  <a:pt x="2894" y="27773"/>
                </a:lnTo>
                <a:lnTo>
                  <a:pt x="965" y="33691"/>
                </a:lnTo>
                <a:lnTo>
                  <a:pt x="0" y="40345"/>
                </a:lnTo>
                <a:lnTo>
                  <a:pt x="0" y="55472"/>
                </a:lnTo>
                <a:lnTo>
                  <a:pt x="914" y="62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7742930" y="3402666"/>
            <a:ext cx="53235" cy="91997"/>
          </a:xfrm>
          <a:custGeom>
            <a:avLst/>
            <a:gdLst/>
            <a:ahLst/>
            <a:cxnLst/>
            <a:rect l="l" t="t" r="r" b="b"/>
            <a:pathLst>
              <a:path w="53235" h="91997">
                <a:moveTo>
                  <a:pt x="20001" y="5306"/>
                </a:moveTo>
                <a:lnTo>
                  <a:pt x="18006" y="2501"/>
                </a:lnTo>
                <a:lnTo>
                  <a:pt x="14972" y="1803"/>
                </a:lnTo>
                <a:lnTo>
                  <a:pt x="12023" y="1587"/>
                </a:lnTo>
                <a:lnTo>
                  <a:pt x="8114" y="1587"/>
                </a:lnTo>
                <a:lnTo>
                  <a:pt x="5255" y="1803"/>
                </a:lnTo>
                <a:lnTo>
                  <a:pt x="2145" y="2501"/>
                </a:lnTo>
                <a:lnTo>
                  <a:pt x="0" y="5306"/>
                </a:lnTo>
                <a:lnTo>
                  <a:pt x="0" y="88275"/>
                </a:lnTo>
                <a:lnTo>
                  <a:pt x="567" y="89902"/>
                </a:lnTo>
                <a:lnTo>
                  <a:pt x="3361" y="91375"/>
                </a:lnTo>
                <a:lnTo>
                  <a:pt x="6043" y="91756"/>
                </a:lnTo>
                <a:lnTo>
                  <a:pt x="9420" y="91997"/>
                </a:lnTo>
                <a:lnTo>
                  <a:pt x="14006" y="91997"/>
                </a:lnTo>
                <a:lnTo>
                  <a:pt x="17397" y="91756"/>
                </a:lnTo>
                <a:lnTo>
                  <a:pt x="20976" y="91057"/>
                </a:lnTo>
                <a:lnTo>
                  <a:pt x="23427" y="88275"/>
                </a:lnTo>
                <a:lnTo>
                  <a:pt x="23427" y="36560"/>
                </a:lnTo>
                <a:lnTo>
                  <a:pt x="25170" y="33832"/>
                </a:lnTo>
                <a:lnTo>
                  <a:pt x="26808" y="31521"/>
                </a:lnTo>
                <a:lnTo>
                  <a:pt x="29843" y="27799"/>
                </a:lnTo>
                <a:lnTo>
                  <a:pt x="32702" y="25195"/>
                </a:lnTo>
                <a:lnTo>
                  <a:pt x="35445" y="23266"/>
                </a:lnTo>
                <a:lnTo>
                  <a:pt x="38047" y="22211"/>
                </a:lnTo>
                <a:lnTo>
                  <a:pt x="40650" y="21945"/>
                </a:lnTo>
                <a:lnTo>
                  <a:pt x="43724" y="22275"/>
                </a:lnTo>
                <a:lnTo>
                  <a:pt x="46277" y="22960"/>
                </a:lnTo>
                <a:lnTo>
                  <a:pt x="49538" y="23990"/>
                </a:lnTo>
                <a:lnTo>
                  <a:pt x="52307" y="22668"/>
                </a:lnTo>
                <a:lnTo>
                  <a:pt x="52994" y="19936"/>
                </a:lnTo>
                <a:lnTo>
                  <a:pt x="53235" y="17081"/>
                </a:lnTo>
                <a:lnTo>
                  <a:pt x="53196" y="7707"/>
                </a:lnTo>
                <a:lnTo>
                  <a:pt x="52804" y="4140"/>
                </a:lnTo>
                <a:lnTo>
                  <a:pt x="50137" y="1346"/>
                </a:lnTo>
                <a:lnTo>
                  <a:pt x="47533" y="596"/>
                </a:lnTo>
                <a:lnTo>
                  <a:pt x="44639" y="125"/>
                </a:lnTo>
                <a:lnTo>
                  <a:pt x="42036" y="0"/>
                </a:lnTo>
                <a:lnTo>
                  <a:pt x="38566" y="226"/>
                </a:lnTo>
                <a:lnTo>
                  <a:pt x="35088" y="1155"/>
                </a:lnTo>
                <a:lnTo>
                  <a:pt x="31621" y="3159"/>
                </a:lnTo>
                <a:lnTo>
                  <a:pt x="28064" y="5928"/>
                </a:lnTo>
                <a:lnTo>
                  <a:pt x="24216" y="9968"/>
                </a:lnTo>
                <a:lnTo>
                  <a:pt x="22171" y="12520"/>
                </a:lnTo>
                <a:lnTo>
                  <a:pt x="20001" y="15619"/>
                </a:lnTo>
                <a:lnTo>
                  <a:pt x="20001" y="53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7810873" y="3402662"/>
            <a:ext cx="131989" cy="91997"/>
          </a:xfrm>
          <a:custGeom>
            <a:avLst/>
            <a:gdLst/>
            <a:ahLst/>
            <a:cxnLst/>
            <a:rect l="l" t="t" r="r" b="b"/>
            <a:pathLst>
              <a:path w="131989" h="91997">
                <a:moveTo>
                  <a:pt x="109155" y="89902"/>
                </a:moveTo>
                <a:lnTo>
                  <a:pt x="111923" y="91375"/>
                </a:lnTo>
                <a:lnTo>
                  <a:pt x="114602" y="91756"/>
                </a:lnTo>
                <a:lnTo>
                  <a:pt x="118008" y="91997"/>
                </a:lnTo>
                <a:lnTo>
                  <a:pt x="122669" y="91997"/>
                </a:lnTo>
                <a:lnTo>
                  <a:pt x="126032" y="91756"/>
                </a:lnTo>
                <a:lnTo>
                  <a:pt x="129578" y="91057"/>
                </a:lnTo>
                <a:lnTo>
                  <a:pt x="131989" y="88278"/>
                </a:lnTo>
                <a:lnTo>
                  <a:pt x="131989" y="30379"/>
                </a:lnTo>
                <a:lnTo>
                  <a:pt x="131493" y="25858"/>
                </a:lnTo>
                <a:lnTo>
                  <a:pt x="130503" y="21578"/>
                </a:lnTo>
                <a:lnTo>
                  <a:pt x="129513" y="17297"/>
                </a:lnTo>
                <a:lnTo>
                  <a:pt x="127861" y="13564"/>
                </a:lnTo>
                <a:lnTo>
                  <a:pt x="125524" y="10364"/>
                </a:lnTo>
                <a:lnTo>
                  <a:pt x="123212" y="7174"/>
                </a:lnTo>
                <a:lnTo>
                  <a:pt x="120142" y="4646"/>
                </a:lnTo>
                <a:lnTo>
                  <a:pt x="116370" y="2794"/>
                </a:lnTo>
                <a:lnTo>
                  <a:pt x="112586" y="928"/>
                </a:lnTo>
                <a:lnTo>
                  <a:pt x="107924" y="0"/>
                </a:lnTo>
                <a:lnTo>
                  <a:pt x="99985" y="0"/>
                </a:lnTo>
                <a:lnTo>
                  <a:pt x="95299" y="877"/>
                </a:lnTo>
                <a:lnTo>
                  <a:pt x="90651" y="2360"/>
                </a:lnTo>
                <a:lnTo>
                  <a:pt x="86004" y="4787"/>
                </a:lnTo>
                <a:lnTo>
                  <a:pt x="81255" y="8280"/>
                </a:lnTo>
                <a:lnTo>
                  <a:pt x="76427" y="12495"/>
                </a:lnTo>
                <a:lnTo>
                  <a:pt x="73950" y="15152"/>
                </a:lnTo>
                <a:lnTo>
                  <a:pt x="71589" y="10782"/>
                </a:lnTo>
                <a:lnTo>
                  <a:pt x="68489" y="7062"/>
                </a:lnTo>
                <a:lnTo>
                  <a:pt x="64516" y="4140"/>
                </a:lnTo>
                <a:lnTo>
                  <a:pt x="59928" y="1777"/>
                </a:lnTo>
                <a:lnTo>
                  <a:pt x="57200" y="1065"/>
                </a:lnTo>
                <a:lnTo>
                  <a:pt x="54467" y="355"/>
                </a:lnTo>
                <a:lnTo>
                  <a:pt x="51408" y="0"/>
                </a:lnTo>
                <a:lnTo>
                  <a:pt x="43037" y="0"/>
                </a:lnTo>
                <a:lnTo>
                  <a:pt x="38279" y="1230"/>
                </a:lnTo>
                <a:lnTo>
                  <a:pt x="33731" y="3722"/>
                </a:lnTo>
                <a:lnTo>
                  <a:pt x="29159" y="6198"/>
                </a:lnTo>
                <a:lnTo>
                  <a:pt x="24587" y="9917"/>
                </a:lnTo>
                <a:lnTo>
                  <a:pt x="20001" y="14885"/>
                </a:lnTo>
                <a:lnTo>
                  <a:pt x="20001" y="5309"/>
                </a:lnTo>
                <a:lnTo>
                  <a:pt x="17995" y="2501"/>
                </a:lnTo>
                <a:lnTo>
                  <a:pt x="14972" y="1803"/>
                </a:lnTo>
                <a:lnTo>
                  <a:pt x="12038" y="1587"/>
                </a:lnTo>
                <a:lnTo>
                  <a:pt x="8127" y="1587"/>
                </a:lnTo>
                <a:lnTo>
                  <a:pt x="5255" y="1803"/>
                </a:lnTo>
                <a:lnTo>
                  <a:pt x="2131" y="2501"/>
                </a:lnTo>
                <a:lnTo>
                  <a:pt x="0" y="5309"/>
                </a:lnTo>
                <a:lnTo>
                  <a:pt x="0" y="88278"/>
                </a:lnTo>
                <a:lnTo>
                  <a:pt x="557" y="89902"/>
                </a:lnTo>
                <a:lnTo>
                  <a:pt x="3365" y="91375"/>
                </a:lnTo>
                <a:lnTo>
                  <a:pt x="6043" y="91756"/>
                </a:lnTo>
                <a:lnTo>
                  <a:pt x="9434" y="91997"/>
                </a:lnTo>
                <a:lnTo>
                  <a:pt x="14018" y="91997"/>
                </a:lnTo>
                <a:lnTo>
                  <a:pt x="17399" y="91756"/>
                </a:lnTo>
                <a:lnTo>
                  <a:pt x="20980" y="91057"/>
                </a:lnTo>
                <a:lnTo>
                  <a:pt x="23442" y="88278"/>
                </a:lnTo>
                <a:lnTo>
                  <a:pt x="23442" y="33108"/>
                </a:lnTo>
                <a:lnTo>
                  <a:pt x="26733" y="28954"/>
                </a:lnTo>
                <a:lnTo>
                  <a:pt x="29792" y="25793"/>
                </a:lnTo>
                <a:lnTo>
                  <a:pt x="32651" y="23623"/>
                </a:lnTo>
                <a:lnTo>
                  <a:pt x="35495" y="21451"/>
                </a:lnTo>
                <a:lnTo>
                  <a:pt x="38353" y="20358"/>
                </a:lnTo>
                <a:lnTo>
                  <a:pt x="43433" y="20358"/>
                </a:lnTo>
                <a:lnTo>
                  <a:pt x="47066" y="21718"/>
                </a:lnTo>
                <a:lnTo>
                  <a:pt x="50111" y="23889"/>
                </a:lnTo>
                <a:lnTo>
                  <a:pt x="52221" y="27165"/>
                </a:lnTo>
                <a:lnTo>
                  <a:pt x="53527" y="31431"/>
                </a:lnTo>
                <a:lnTo>
                  <a:pt x="54330" y="36269"/>
                </a:lnTo>
                <a:lnTo>
                  <a:pt x="54330" y="88278"/>
                </a:lnTo>
                <a:lnTo>
                  <a:pt x="54889" y="89902"/>
                </a:lnTo>
                <a:lnTo>
                  <a:pt x="57682" y="91375"/>
                </a:lnTo>
                <a:lnTo>
                  <a:pt x="60360" y="91756"/>
                </a:lnTo>
                <a:lnTo>
                  <a:pt x="63752" y="91997"/>
                </a:lnTo>
                <a:lnTo>
                  <a:pt x="68273" y="91997"/>
                </a:lnTo>
                <a:lnTo>
                  <a:pt x="71625" y="91756"/>
                </a:lnTo>
                <a:lnTo>
                  <a:pt x="75206" y="91057"/>
                </a:lnTo>
                <a:lnTo>
                  <a:pt x="77673" y="88278"/>
                </a:lnTo>
                <a:lnTo>
                  <a:pt x="77673" y="33108"/>
                </a:lnTo>
                <a:lnTo>
                  <a:pt x="81014" y="28954"/>
                </a:lnTo>
                <a:lnTo>
                  <a:pt x="84110" y="25793"/>
                </a:lnTo>
                <a:lnTo>
                  <a:pt x="86968" y="23623"/>
                </a:lnTo>
                <a:lnTo>
                  <a:pt x="89827" y="21451"/>
                </a:lnTo>
                <a:lnTo>
                  <a:pt x="92645" y="20358"/>
                </a:lnTo>
                <a:lnTo>
                  <a:pt x="97739" y="20358"/>
                </a:lnTo>
                <a:lnTo>
                  <a:pt x="101343" y="21718"/>
                </a:lnTo>
                <a:lnTo>
                  <a:pt x="104357" y="23889"/>
                </a:lnTo>
                <a:lnTo>
                  <a:pt x="106527" y="27165"/>
                </a:lnTo>
                <a:lnTo>
                  <a:pt x="107859" y="31431"/>
                </a:lnTo>
                <a:lnTo>
                  <a:pt x="108647" y="36269"/>
                </a:lnTo>
                <a:lnTo>
                  <a:pt x="108647" y="88278"/>
                </a:lnTo>
                <a:lnTo>
                  <a:pt x="109155" y="89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8010389" y="3373733"/>
            <a:ext cx="82421" cy="120826"/>
          </a:xfrm>
          <a:custGeom>
            <a:avLst/>
            <a:gdLst/>
            <a:ahLst/>
            <a:cxnLst/>
            <a:rect l="l" t="t" r="r" b="b"/>
            <a:pathLst>
              <a:path w="82421" h="120826">
                <a:moveTo>
                  <a:pt x="82421" y="36550"/>
                </a:moveTo>
                <a:lnTo>
                  <a:pt x="82421" y="31661"/>
                </a:lnTo>
                <a:lnTo>
                  <a:pt x="81737" y="27240"/>
                </a:lnTo>
                <a:lnTo>
                  <a:pt x="80380" y="23291"/>
                </a:lnTo>
                <a:lnTo>
                  <a:pt x="79009" y="19367"/>
                </a:lnTo>
                <a:lnTo>
                  <a:pt x="77025" y="15911"/>
                </a:lnTo>
                <a:lnTo>
                  <a:pt x="74422" y="12978"/>
                </a:lnTo>
                <a:lnTo>
                  <a:pt x="71819" y="10017"/>
                </a:lnTo>
                <a:lnTo>
                  <a:pt x="68670" y="7592"/>
                </a:lnTo>
                <a:lnTo>
                  <a:pt x="64987" y="5676"/>
                </a:lnTo>
                <a:lnTo>
                  <a:pt x="61290" y="3746"/>
                </a:lnTo>
                <a:lnTo>
                  <a:pt x="57632" y="2437"/>
                </a:lnTo>
                <a:lnTo>
                  <a:pt x="54039" y="1713"/>
                </a:lnTo>
                <a:lnTo>
                  <a:pt x="50446" y="1014"/>
                </a:lnTo>
                <a:lnTo>
                  <a:pt x="47358" y="532"/>
                </a:lnTo>
                <a:lnTo>
                  <a:pt x="44794" y="330"/>
                </a:lnTo>
                <a:lnTo>
                  <a:pt x="42227" y="100"/>
                </a:lnTo>
                <a:lnTo>
                  <a:pt x="5792" y="0"/>
                </a:lnTo>
                <a:lnTo>
                  <a:pt x="2286" y="2184"/>
                </a:lnTo>
                <a:lnTo>
                  <a:pt x="0" y="5828"/>
                </a:lnTo>
                <a:lnTo>
                  <a:pt x="0" y="117002"/>
                </a:lnTo>
                <a:lnTo>
                  <a:pt x="1576" y="119580"/>
                </a:lnTo>
                <a:lnTo>
                  <a:pt x="4711" y="120459"/>
                </a:lnTo>
                <a:lnTo>
                  <a:pt x="7872" y="120826"/>
                </a:lnTo>
                <a:lnTo>
                  <a:pt x="16584" y="120826"/>
                </a:lnTo>
                <a:lnTo>
                  <a:pt x="19685" y="120459"/>
                </a:lnTo>
                <a:lnTo>
                  <a:pt x="22783" y="119580"/>
                </a:lnTo>
                <a:lnTo>
                  <a:pt x="24461" y="117002"/>
                </a:lnTo>
                <a:lnTo>
                  <a:pt x="24461" y="78597"/>
                </a:lnTo>
                <a:lnTo>
                  <a:pt x="34505" y="78597"/>
                </a:lnTo>
                <a:lnTo>
                  <a:pt x="24461" y="59712"/>
                </a:lnTo>
                <a:lnTo>
                  <a:pt x="24461" y="18884"/>
                </a:lnTo>
                <a:lnTo>
                  <a:pt x="37429" y="18884"/>
                </a:lnTo>
                <a:lnTo>
                  <a:pt x="39890" y="19047"/>
                </a:lnTo>
                <a:lnTo>
                  <a:pt x="44664" y="19734"/>
                </a:lnTo>
                <a:lnTo>
                  <a:pt x="49124" y="21855"/>
                </a:lnTo>
                <a:lnTo>
                  <a:pt x="53110" y="25181"/>
                </a:lnTo>
                <a:lnTo>
                  <a:pt x="54597" y="27913"/>
                </a:lnTo>
                <a:lnTo>
                  <a:pt x="56084" y="30642"/>
                </a:lnTo>
                <a:lnTo>
                  <a:pt x="56832" y="34109"/>
                </a:lnTo>
                <a:lnTo>
                  <a:pt x="56832" y="41424"/>
                </a:lnTo>
                <a:lnTo>
                  <a:pt x="56400" y="44297"/>
                </a:lnTo>
                <a:lnTo>
                  <a:pt x="55525" y="46925"/>
                </a:lnTo>
                <a:lnTo>
                  <a:pt x="54662" y="49568"/>
                </a:lnTo>
                <a:lnTo>
                  <a:pt x="51728" y="53718"/>
                </a:lnTo>
                <a:lnTo>
                  <a:pt x="47890" y="57085"/>
                </a:lnTo>
                <a:lnTo>
                  <a:pt x="45262" y="58139"/>
                </a:lnTo>
                <a:lnTo>
                  <a:pt x="42619" y="59194"/>
                </a:lnTo>
                <a:lnTo>
                  <a:pt x="39344" y="59712"/>
                </a:lnTo>
                <a:lnTo>
                  <a:pt x="42443" y="78597"/>
                </a:lnTo>
                <a:lnTo>
                  <a:pt x="49352" y="77673"/>
                </a:lnTo>
                <a:lnTo>
                  <a:pt x="55205" y="75805"/>
                </a:lnTo>
                <a:lnTo>
                  <a:pt x="61074" y="73950"/>
                </a:lnTo>
                <a:lnTo>
                  <a:pt x="66015" y="71233"/>
                </a:lnTo>
                <a:lnTo>
                  <a:pt x="70041" y="67675"/>
                </a:lnTo>
                <a:lnTo>
                  <a:pt x="74066" y="64096"/>
                </a:lnTo>
                <a:lnTo>
                  <a:pt x="77151" y="59712"/>
                </a:lnTo>
                <a:lnTo>
                  <a:pt x="79260" y="54495"/>
                </a:lnTo>
                <a:lnTo>
                  <a:pt x="81370" y="49287"/>
                </a:lnTo>
                <a:lnTo>
                  <a:pt x="82421" y="43318"/>
                </a:lnTo>
                <a:lnTo>
                  <a:pt x="82421" y="36550"/>
                </a:lnTo>
                <a:close/>
              </a:path>
              <a:path w="82421" h="120826">
                <a:moveTo>
                  <a:pt x="35434" y="59712"/>
                </a:moveTo>
                <a:lnTo>
                  <a:pt x="24461" y="59712"/>
                </a:lnTo>
                <a:lnTo>
                  <a:pt x="34505" y="78597"/>
                </a:lnTo>
                <a:lnTo>
                  <a:pt x="42443" y="78597"/>
                </a:lnTo>
                <a:lnTo>
                  <a:pt x="39344" y="59712"/>
                </a:lnTo>
                <a:lnTo>
                  <a:pt x="35434" y="59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8105576" y="3402666"/>
            <a:ext cx="88912" cy="93571"/>
          </a:xfrm>
          <a:custGeom>
            <a:avLst/>
            <a:gdLst/>
            <a:ahLst/>
            <a:cxnLst/>
            <a:rect l="l" t="t" r="r" b="b"/>
            <a:pathLst>
              <a:path w="88912" h="93571">
                <a:moveTo>
                  <a:pt x="24180" y="90510"/>
                </a:moveTo>
                <a:lnTo>
                  <a:pt x="24422" y="54456"/>
                </a:lnTo>
                <a:lnTo>
                  <a:pt x="24090" y="50698"/>
                </a:lnTo>
                <a:lnTo>
                  <a:pt x="24090" y="42202"/>
                </a:lnTo>
                <a:lnTo>
                  <a:pt x="24512" y="38263"/>
                </a:lnTo>
                <a:lnTo>
                  <a:pt x="25346" y="34833"/>
                </a:lnTo>
                <a:lnTo>
                  <a:pt x="26186" y="31380"/>
                </a:lnTo>
                <a:lnTo>
                  <a:pt x="27442" y="28446"/>
                </a:lnTo>
                <a:lnTo>
                  <a:pt x="29109" y="25984"/>
                </a:lnTo>
                <a:lnTo>
                  <a:pt x="32918" y="21689"/>
                </a:lnTo>
                <a:lnTo>
                  <a:pt x="35520" y="20407"/>
                </a:lnTo>
                <a:lnTo>
                  <a:pt x="38124" y="19137"/>
                </a:lnTo>
                <a:lnTo>
                  <a:pt x="41172" y="18503"/>
                </a:lnTo>
                <a:lnTo>
                  <a:pt x="48552" y="18503"/>
                </a:lnTo>
                <a:lnTo>
                  <a:pt x="51789" y="19212"/>
                </a:lnTo>
                <a:lnTo>
                  <a:pt x="54366" y="20648"/>
                </a:lnTo>
                <a:lnTo>
                  <a:pt x="56944" y="22071"/>
                </a:lnTo>
                <a:lnTo>
                  <a:pt x="59002" y="24051"/>
                </a:lnTo>
                <a:lnTo>
                  <a:pt x="60551" y="26592"/>
                </a:lnTo>
                <a:lnTo>
                  <a:pt x="62102" y="29145"/>
                </a:lnTo>
                <a:lnTo>
                  <a:pt x="63207" y="32129"/>
                </a:lnTo>
                <a:lnTo>
                  <a:pt x="63856" y="35571"/>
                </a:lnTo>
                <a:lnTo>
                  <a:pt x="64514" y="39013"/>
                </a:lnTo>
                <a:lnTo>
                  <a:pt x="64832" y="42785"/>
                </a:lnTo>
                <a:lnTo>
                  <a:pt x="64832" y="51281"/>
                </a:lnTo>
                <a:lnTo>
                  <a:pt x="64424" y="55194"/>
                </a:lnTo>
                <a:lnTo>
                  <a:pt x="63615" y="58647"/>
                </a:lnTo>
                <a:lnTo>
                  <a:pt x="62812" y="62077"/>
                </a:lnTo>
                <a:lnTo>
                  <a:pt x="61570" y="65008"/>
                </a:lnTo>
                <a:lnTo>
                  <a:pt x="59893" y="67434"/>
                </a:lnTo>
                <a:lnTo>
                  <a:pt x="56094" y="71690"/>
                </a:lnTo>
                <a:lnTo>
                  <a:pt x="53477" y="72971"/>
                </a:lnTo>
                <a:lnTo>
                  <a:pt x="50874" y="74231"/>
                </a:lnTo>
                <a:lnTo>
                  <a:pt x="47800" y="74879"/>
                </a:lnTo>
                <a:lnTo>
                  <a:pt x="40424" y="74879"/>
                </a:lnTo>
                <a:lnTo>
                  <a:pt x="37198" y="74166"/>
                </a:lnTo>
                <a:lnTo>
                  <a:pt x="34596" y="72781"/>
                </a:lnTo>
                <a:lnTo>
                  <a:pt x="36054" y="93571"/>
                </a:lnTo>
                <a:lnTo>
                  <a:pt x="51065" y="93571"/>
                </a:lnTo>
                <a:lnTo>
                  <a:pt x="57721" y="92415"/>
                </a:lnTo>
                <a:lnTo>
                  <a:pt x="63435" y="90129"/>
                </a:lnTo>
                <a:lnTo>
                  <a:pt x="69137" y="87843"/>
                </a:lnTo>
                <a:lnTo>
                  <a:pt x="73889" y="84582"/>
                </a:lnTo>
                <a:lnTo>
                  <a:pt x="77673" y="80365"/>
                </a:lnTo>
                <a:lnTo>
                  <a:pt x="81456" y="76146"/>
                </a:lnTo>
                <a:lnTo>
                  <a:pt x="84264" y="71117"/>
                </a:lnTo>
                <a:lnTo>
                  <a:pt x="86130" y="65289"/>
                </a:lnTo>
                <a:lnTo>
                  <a:pt x="87983" y="59461"/>
                </a:lnTo>
                <a:lnTo>
                  <a:pt x="88912" y="53009"/>
                </a:lnTo>
                <a:lnTo>
                  <a:pt x="88912" y="38569"/>
                </a:lnTo>
                <a:lnTo>
                  <a:pt x="88047" y="32029"/>
                </a:lnTo>
                <a:lnTo>
                  <a:pt x="86309" y="26311"/>
                </a:lnTo>
                <a:lnTo>
                  <a:pt x="84581" y="20623"/>
                </a:lnTo>
                <a:lnTo>
                  <a:pt x="81927" y="15810"/>
                </a:lnTo>
                <a:lnTo>
                  <a:pt x="78357" y="11897"/>
                </a:lnTo>
                <a:lnTo>
                  <a:pt x="74804" y="7988"/>
                </a:lnTo>
                <a:lnTo>
                  <a:pt x="70293" y="5029"/>
                </a:lnTo>
                <a:lnTo>
                  <a:pt x="64832" y="3020"/>
                </a:lnTo>
                <a:lnTo>
                  <a:pt x="59371" y="1000"/>
                </a:lnTo>
                <a:lnTo>
                  <a:pt x="52933" y="0"/>
                </a:lnTo>
                <a:lnTo>
                  <a:pt x="37857" y="0"/>
                </a:lnTo>
                <a:lnTo>
                  <a:pt x="31215" y="1140"/>
                </a:lnTo>
                <a:lnTo>
                  <a:pt x="25526" y="3441"/>
                </a:lnTo>
                <a:lnTo>
                  <a:pt x="19860" y="5737"/>
                </a:lnTo>
                <a:lnTo>
                  <a:pt x="15123" y="8977"/>
                </a:lnTo>
                <a:lnTo>
                  <a:pt x="11339" y="13157"/>
                </a:lnTo>
                <a:lnTo>
                  <a:pt x="7556" y="17348"/>
                </a:lnTo>
                <a:lnTo>
                  <a:pt x="4737" y="22362"/>
                </a:lnTo>
                <a:lnTo>
                  <a:pt x="2832" y="28219"/>
                </a:lnTo>
                <a:lnTo>
                  <a:pt x="938" y="34084"/>
                </a:lnTo>
                <a:lnTo>
                  <a:pt x="0" y="40549"/>
                </a:lnTo>
                <a:lnTo>
                  <a:pt x="0" y="54938"/>
                </a:lnTo>
                <a:lnTo>
                  <a:pt x="863" y="61441"/>
                </a:lnTo>
                <a:lnTo>
                  <a:pt x="2602" y="67157"/>
                </a:lnTo>
                <a:lnTo>
                  <a:pt x="4330" y="72859"/>
                </a:lnTo>
                <a:lnTo>
                  <a:pt x="6997" y="77659"/>
                </a:lnTo>
                <a:lnTo>
                  <a:pt x="10590" y="81572"/>
                </a:lnTo>
                <a:lnTo>
                  <a:pt x="14197" y="85471"/>
                </a:lnTo>
                <a:lnTo>
                  <a:pt x="18719" y="88440"/>
                </a:lnTo>
                <a:lnTo>
                  <a:pt x="24180" y="90510"/>
                </a:lnTo>
                <a:close/>
              </a:path>
              <a:path w="88912" h="93571">
                <a:moveTo>
                  <a:pt x="34596" y="72781"/>
                </a:moveTo>
                <a:lnTo>
                  <a:pt x="31988" y="71384"/>
                </a:lnTo>
                <a:lnTo>
                  <a:pt x="29933" y="69418"/>
                </a:lnTo>
                <a:lnTo>
                  <a:pt x="28421" y="66865"/>
                </a:lnTo>
                <a:lnTo>
                  <a:pt x="26898" y="64338"/>
                </a:lnTo>
                <a:lnTo>
                  <a:pt x="25793" y="61339"/>
                </a:lnTo>
                <a:lnTo>
                  <a:pt x="25105" y="57898"/>
                </a:lnTo>
                <a:lnTo>
                  <a:pt x="24422" y="54456"/>
                </a:lnTo>
                <a:lnTo>
                  <a:pt x="24180" y="90510"/>
                </a:lnTo>
                <a:lnTo>
                  <a:pt x="29641" y="92544"/>
                </a:lnTo>
                <a:lnTo>
                  <a:pt x="36054" y="93571"/>
                </a:lnTo>
                <a:lnTo>
                  <a:pt x="34596" y="72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8212824" y="3364715"/>
            <a:ext cx="23442" cy="129945"/>
          </a:xfrm>
          <a:custGeom>
            <a:avLst/>
            <a:gdLst/>
            <a:ahLst/>
            <a:cxnLst/>
            <a:rect l="l" t="t" r="r" b="b"/>
            <a:pathLst>
              <a:path w="23442" h="129945">
                <a:moveTo>
                  <a:pt x="23442" y="126226"/>
                </a:moveTo>
                <a:lnTo>
                  <a:pt x="23442" y="3898"/>
                </a:lnTo>
                <a:lnTo>
                  <a:pt x="21880" y="1306"/>
                </a:lnTo>
                <a:lnTo>
                  <a:pt x="18896" y="367"/>
                </a:lnTo>
                <a:lnTo>
                  <a:pt x="15911" y="0"/>
                </a:lnTo>
                <a:lnTo>
                  <a:pt x="7541" y="0"/>
                </a:lnTo>
                <a:lnTo>
                  <a:pt x="4572" y="367"/>
                </a:lnTo>
                <a:lnTo>
                  <a:pt x="1572" y="1306"/>
                </a:lnTo>
                <a:lnTo>
                  <a:pt x="0" y="3898"/>
                </a:lnTo>
                <a:lnTo>
                  <a:pt x="0" y="126226"/>
                </a:lnTo>
                <a:lnTo>
                  <a:pt x="567" y="127849"/>
                </a:lnTo>
                <a:lnTo>
                  <a:pt x="3375" y="129322"/>
                </a:lnTo>
                <a:lnTo>
                  <a:pt x="6054" y="129703"/>
                </a:lnTo>
                <a:lnTo>
                  <a:pt x="9420" y="129945"/>
                </a:lnTo>
                <a:lnTo>
                  <a:pt x="14018" y="129945"/>
                </a:lnTo>
                <a:lnTo>
                  <a:pt x="17397" y="129703"/>
                </a:lnTo>
                <a:lnTo>
                  <a:pt x="20990" y="129005"/>
                </a:lnTo>
                <a:lnTo>
                  <a:pt x="23442" y="126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8258061" y="3367789"/>
            <a:ext cx="26974" cy="126870"/>
          </a:xfrm>
          <a:custGeom>
            <a:avLst/>
            <a:gdLst/>
            <a:ahLst/>
            <a:cxnLst/>
            <a:rect l="l" t="t" r="r" b="b"/>
            <a:pathLst>
              <a:path w="26974" h="126870">
                <a:moveTo>
                  <a:pt x="26974" y="12077"/>
                </a:moveTo>
                <a:lnTo>
                  <a:pt x="26974" y="7556"/>
                </a:lnTo>
                <a:lnTo>
                  <a:pt x="26035" y="4405"/>
                </a:lnTo>
                <a:lnTo>
                  <a:pt x="22316" y="873"/>
                </a:lnTo>
                <a:lnTo>
                  <a:pt x="18784" y="0"/>
                </a:lnTo>
                <a:lnTo>
                  <a:pt x="8304" y="0"/>
                </a:lnTo>
                <a:lnTo>
                  <a:pt x="4726" y="899"/>
                </a:lnTo>
                <a:lnTo>
                  <a:pt x="939" y="4556"/>
                </a:lnTo>
                <a:lnTo>
                  <a:pt x="0" y="7833"/>
                </a:lnTo>
                <a:lnTo>
                  <a:pt x="0" y="17067"/>
                </a:lnTo>
                <a:lnTo>
                  <a:pt x="902" y="20217"/>
                </a:lnTo>
                <a:lnTo>
                  <a:pt x="4572" y="23684"/>
                </a:lnTo>
                <a:lnTo>
                  <a:pt x="8114" y="24547"/>
                </a:lnTo>
                <a:lnTo>
                  <a:pt x="18594" y="24547"/>
                </a:lnTo>
                <a:lnTo>
                  <a:pt x="22161" y="23647"/>
                </a:lnTo>
                <a:lnTo>
                  <a:pt x="25999" y="20052"/>
                </a:lnTo>
                <a:lnTo>
                  <a:pt x="26974" y="16800"/>
                </a:lnTo>
                <a:lnTo>
                  <a:pt x="26974" y="12077"/>
                </a:lnTo>
                <a:close/>
              </a:path>
              <a:path w="26974" h="126870">
                <a:moveTo>
                  <a:pt x="4229" y="37525"/>
                </a:moveTo>
                <a:lnTo>
                  <a:pt x="1752" y="40347"/>
                </a:lnTo>
                <a:lnTo>
                  <a:pt x="1752" y="123151"/>
                </a:lnTo>
                <a:lnTo>
                  <a:pt x="2311" y="124774"/>
                </a:lnTo>
                <a:lnTo>
                  <a:pt x="5119" y="126248"/>
                </a:lnTo>
                <a:lnTo>
                  <a:pt x="7811" y="126629"/>
                </a:lnTo>
                <a:lnTo>
                  <a:pt x="11177" y="126870"/>
                </a:lnTo>
                <a:lnTo>
                  <a:pt x="15774" y="126870"/>
                </a:lnTo>
                <a:lnTo>
                  <a:pt x="19151" y="126629"/>
                </a:lnTo>
                <a:lnTo>
                  <a:pt x="22744" y="125930"/>
                </a:lnTo>
                <a:lnTo>
                  <a:pt x="25195" y="123151"/>
                </a:lnTo>
                <a:lnTo>
                  <a:pt x="25195" y="40347"/>
                </a:lnTo>
                <a:lnTo>
                  <a:pt x="24638" y="38735"/>
                </a:lnTo>
                <a:lnTo>
                  <a:pt x="21830" y="37172"/>
                </a:lnTo>
                <a:lnTo>
                  <a:pt x="19151" y="36727"/>
                </a:lnTo>
                <a:lnTo>
                  <a:pt x="15774" y="36460"/>
                </a:lnTo>
                <a:lnTo>
                  <a:pt x="11177" y="36460"/>
                </a:lnTo>
                <a:lnTo>
                  <a:pt x="7811" y="36727"/>
                </a:lnTo>
                <a:lnTo>
                  <a:pt x="4229" y="37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8301786" y="3402763"/>
            <a:ext cx="67767" cy="93384"/>
          </a:xfrm>
          <a:custGeom>
            <a:avLst/>
            <a:gdLst/>
            <a:ahLst/>
            <a:cxnLst/>
            <a:rect l="l" t="t" r="r" b="b"/>
            <a:pathLst>
              <a:path w="67767" h="93384">
                <a:moveTo>
                  <a:pt x="39535" y="93384"/>
                </a:moveTo>
                <a:lnTo>
                  <a:pt x="42379" y="93384"/>
                </a:lnTo>
                <a:lnTo>
                  <a:pt x="45158" y="93143"/>
                </a:lnTo>
                <a:lnTo>
                  <a:pt x="47866" y="92646"/>
                </a:lnTo>
                <a:lnTo>
                  <a:pt x="50558" y="92138"/>
                </a:lnTo>
                <a:lnTo>
                  <a:pt x="55358" y="90676"/>
                </a:lnTo>
                <a:lnTo>
                  <a:pt x="59688" y="88963"/>
                </a:lnTo>
                <a:lnTo>
                  <a:pt x="63295" y="86907"/>
                </a:lnTo>
                <a:lnTo>
                  <a:pt x="66737" y="83567"/>
                </a:lnTo>
                <a:lnTo>
                  <a:pt x="67461" y="81014"/>
                </a:lnTo>
                <a:lnTo>
                  <a:pt x="67767" y="77914"/>
                </a:lnTo>
                <a:lnTo>
                  <a:pt x="67751" y="71233"/>
                </a:lnTo>
                <a:lnTo>
                  <a:pt x="67510" y="68630"/>
                </a:lnTo>
                <a:lnTo>
                  <a:pt x="66596" y="65314"/>
                </a:lnTo>
                <a:lnTo>
                  <a:pt x="64033" y="64541"/>
                </a:lnTo>
                <a:lnTo>
                  <a:pt x="60678" y="66941"/>
                </a:lnTo>
                <a:lnTo>
                  <a:pt x="57492" y="69203"/>
                </a:lnTo>
                <a:lnTo>
                  <a:pt x="53719" y="71448"/>
                </a:lnTo>
                <a:lnTo>
                  <a:pt x="49057" y="73367"/>
                </a:lnTo>
                <a:lnTo>
                  <a:pt x="46304" y="73836"/>
                </a:lnTo>
                <a:lnTo>
                  <a:pt x="39913" y="73836"/>
                </a:lnTo>
                <a:lnTo>
                  <a:pt x="37134" y="73267"/>
                </a:lnTo>
                <a:lnTo>
                  <a:pt x="34747" y="72122"/>
                </a:lnTo>
                <a:lnTo>
                  <a:pt x="30377" y="69264"/>
                </a:lnTo>
                <a:lnTo>
                  <a:pt x="27216" y="64667"/>
                </a:lnTo>
                <a:lnTo>
                  <a:pt x="26010" y="61823"/>
                </a:lnTo>
                <a:lnTo>
                  <a:pt x="25222" y="58406"/>
                </a:lnTo>
                <a:lnTo>
                  <a:pt x="24397" y="55004"/>
                </a:lnTo>
                <a:lnTo>
                  <a:pt x="24001" y="51055"/>
                </a:lnTo>
                <a:lnTo>
                  <a:pt x="24001" y="37541"/>
                </a:lnTo>
                <a:lnTo>
                  <a:pt x="25614" y="30671"/>
                </a:lnTo>
                <a:lnTo>
                  <a:pt x="28840" y="25995"/>
                </a:lnTo>
                <a:lnTo>
                  <a:pt x="32066" y="21297"/>
                </a:lnTo>
                <a:lnTo>
                  <a:pt x="36713" y="18972"/>
                </a:lnTo>
                <a:lnTo>
                  <a:pt x="45886" y="18972"/>
                </a:lnTo>
                <a:lnTo>
                  <a:pt x="48549" y="19404"/>
                </a:lnTo>
                <a:lnTo>
                  <a:pt x="53021" y="21146"/>
                </a:lnTo>
                <a:lnTo>
                  <a:pt x="56553" y="23152"/>
                </a:lnTo>
                <a:lnTo>
                  <a:pt x="59573" y="25171"/>
                </a:lnTo>
                <a:lnTo>
                  <a:pt x="63044" y="27331"/>
                </a:lnTo>
                <a:lnTo>
                  <a:pt x="66509" y="25146"/>
                </a:lnTo>
                <a:lnTo>
                  <a:pt x="67449" y="21172"/>
                </a:lnTo>
                <a:lnTo>
                  <a:pt x="67400" y="14706"/>
                </a:lnTo>
                <a:lnTo>
                  <a:pt x="67078" y="11620"/>
                </a:lnTo>
                <a:lnTo>
                  <a:pt x="65987" y="8586"/>
                </a:lnTo>
                <a:lnTo>
                  <a:pt x="62989" y="5853"/>
                </a:lnTo>
                <a:lnTo>
                  <a:pt x="59702" y="3989"/>
                </a:lnTo>
                <a:lnTo>
                  <a:pt x="55764" y="2401"/>
                </a:lnTo>
                <a:lnTo>
                  <a:pt x="51459" y="1080"/>
                </a:lnTo>
                <a:lnTo>
                  <a:pt x="46685" y="201"/>
                </a:lnTo>
                <a:lnTo>
                  <a:pt x="41771" y="0"/>
                </a:lnTo>
                <a:lnTo>
                  <a:pt x="35687" y="0"/>
                </a:lnTo>
                <a:lnTo>
                  <a:pt x="30096" y="953"/>
                </a:lnTo>
                <a:lnTo>
                  <a:pt x="25031" y="2868"/>
                </a:lnTo>
                <a:lnTo>
                  <a:pt x="19926" y="4799"/>
                </a:lnTo>
                <a:lnTo>
                  <a:pt x="15544" y="7747"/>
                </a:lnTo>
                <a:lnTo>
                  <a:pt x="11822" y="11710"/>
                </a:lnTo>
                <a:lnTo>
                  <a:pt x="8100" y="15685"/>
                </a:lnTo>
                <a:lnTo>
                  <a:pt x="5195" y="20689"/>
                </a:lnTo>
                <a:lnTo>
                  <a:pt x="3110" y="26733"/>
                </a:lnTo>
                <a:lnTo>
                  <a:pt x="1041" y="32778"/>
                </a:lnTo>
                <a:lnTo>
                  <a:pt x="0" y="39952"/>
                </a:lnTo>
                <a:lnTo>
                  <a:pt x="0" y="55462"/>
                </a:lnTo>
                <a:lnTo>
                  <a:pt x="864" y="61847"/>
                </a:lnTo>
                <a:lnTo>
                  <a:pt x="2552" y="67424"/>
                </a:lnTo>
                <a:lnTo>
                  <a:pt x="4265" y="73012"/>
                </a:lnTo>
                <a:lnTo>
                  <a:pt x="6793" y="77735"/>
                </a:lnTo>
                <a:lnTo>
                  <a:pt x="10144" y="81608"/>
                </a:lnTo>
                <a:lnTo>
                  <a:pt x="13500" y="85482"/>
                </a:lnTo>
                <a:lnTo>
                  <a:pt x="17626" y="88430"/>
                </a:lnTo>
                <a:lnTo>
                  <a:pt x="22569" y="90410"/>
                </a:lnTo>
                <a:lnTo>
                  <a:pt x="27482" y="92393"/>
                </a:lnTo>
                <a:lnTo>
                  <a:pt x="33159" y="93384"/>
                </a:lnTo>
                <a:lnTo>
                  <a:pt x="39535" y="93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8385061" y="3367789"/>
            <a:ext cx="26974" cy="126870"/>
          </a:xfrm>
          <a:custGeom>
            <a:avLst/>
            <a:gdLst/>
            <a:ahLst/>
            <a:cxnLst/>
            <a:rect l="l" t="t" r="r" b="b"/>
            <a:pathLst>
              <a:path w="26974" h="126870">
                <a:moveTo>
                  <a:pt x="26974" y="12077"/>
                </a:moveTo>
                <a:lnTo>
                  <a:pt x="26974" y="7556"/>
                </a:lnTo>
                <a:lnTo>
                  <a:pt x="26035" y="4405"/>
                </a:lnTo>
                <a:lnTo>
                  <a:pt x="22312" y="873"/>
                </a:lnTo>
                <a:lnTo>
                  <a:pt x="18785" y="0"/>
                </a:lnTo>
                <a:lnTo>
                  <a:pt x="8305" y="0"/>
                </a:lnTo>
                <a:lnTo>
                  <a:pt x="4723" y="899"/>
                </a:lnTo>
                <a:lnTo>
                  <a:pt x="939" y="4556"/>
                </a:lnTo>
                <a:lnTo>
                  <a:pt x="0" y="7833"/>
                </a:lnTo>
                <a:lnTo>
                  <a:pt x="0" y="17067"/>
                </a:lnTo>
                <a:lnTo>
                  <a:pt x="900" y="20217"/>
                </a:lnTo>
                <a:lnTo>
                  <a:pt x="4572" y="23684"/>
                </a:lnTo>
                <a:lnTo>
                  <a:pt x="8115" y="24547"/>
                </a:lnTo>
                <a:lnTo>
                  <a:pt x="18594" y="24547"/>
                </a:lnTo>
                <a:lnTo>
                  <a:pt x="22161" y="23647"/>
                </a:lnTo>
                <a:lnTo>
                  <a:pt x="25995" y="20052"/>
                </a:lnTo>
                <a:lnTo>
                  <a:pt x="26974" y="16800"/>
                </a:lnTo>
                <a:lnTo>
                  <a:pt x="26974" y="12077"/>
                </a:lnTo>
                <a:close/>
              </a:path>
              <a:path w="26974" h="126870">
                <a:moveTo>
                  <a:pt x="4230" y="37525"/>
                </a:moveTo>
                <a:lnTo>
                  <a:pt x="1753" y="40347"/>
                </a:lnTo>
                <a:lnTo>
                  <a:pt x="1753" y="123151"/>
                </a:lnTo>
                <a:lnTo>
                  <a:pt x="2311" y="124774"/>
                </a:lnTo>
                <a:lnTo>
                  <a:pt x="5119" y="126248"/>
                </a:lnTo>
                <a:lnTo>
                  <a:pt x="7813" y="126629"/>
                </a:lnTo>
                <a:lnTo>
                  <a:pt x="11174" y="126870"/>
                </a:lnTo>
                <a:lnTo>
                  <a:pt x="15775" y="126870"/>
                </a:lnTo>
                <a:lnTo>
                  <a:pt x="19152" y="126629"/>
                </a:lnTo>
                <a:lnTo>
                  <a:pt x="22745" y="125930"/>
                </a:lnTo>
                <a:lnTo>
                  <a:pt x="25196" y="123151"/>
                </a:lnTo>
                <a:lnTo>
                  <a:pt x="25196" y="40347"/>
                </a:lnTo>
                <a:lnTo>
                  <a:pt x="24639" y="38735"/>
                </a:lnTo>
                <a:lnTo>
                  <a:pt x="21831" y="37172"/>
                </a:lnTo>
                <a:lnTo>
                  <a:pt x="19152" y="36727"/>
                </a:lnTo>
                <a:lnTo>
                  <a:pt x="15775" y="36460"/>
                </a:lnTo>
                <a:lnTo>
                  <a:pt x="11174" y="36460"/>
                </a:lnTo>
                <a:lnTo>
                  <a:pt x="7813" y="36727"/>
                </a:lnTo>
                <a:lnTo>
                  <a:pt x="4230" y="37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8428341" y="3402658"/>
            <a:ext cx="81483" cy="93571"/>
          </a:xfrm>
          <a:custGeom>
            <a:avLst/>
            <a:gdLst/>
            <a:ahLst/>
            <a:cxnLst/>
            <a:rect l="l" t="t" r="r" b="b"/>
            <a:pathLst>
              <a:path w="81483" h="93571">
                <a:moveTo>
                  <a:pt x="25930" y="26859"/>
                </a:moveTo>
                <a:lnTo>
                  <a:pt x="28508" y="22744"/>
                </a:lnTo>
                <a:lnTo>
                  <a:pt x="31799" y="19353"/>
                </a:lnTo>
                <a:lnTo>
                  <a:pt x="36205" y="17118"/>
                </a:lnTo>
                <a:lnTo>
                  <a:pt x="38783" y="16559"/>
                </a:lnTo>
                <a:lnTo>
                  <a:pt x="47650" y="16559"/>
                </a:lnTo>
                <a:lnTo>
                  <a:pt x="52016" y="18425"/>
                </a:lnTo>
                <a:lnTo>
                  <a:pt x="54824" y="22186"/>
                </a:lnTo>
                <a:lnTo>
                  <a:pt x="57657" y="25930"/>
                </a:lnTo>
                <a:lnTo>
                  <a:pt x="58978" y="31099"/>
                </a:lnTo>
                <a:lnTo>
                  <a:pt x="58788" y="37680"/>
                </a:lnTo>
                <a:lnTo>
                  <a:pt x="23811" y="37680"/>
                </a:lnTo>
                <a:lnTo>
                  <a:pt x="23811" y="56286"/>
                </a:lnTo>
                <a:lnTo>
                  <a:pt x="23811" y="52743"/>
                </a:lnTo>
                <a:lnTo>
                  <a:pt x="76544" y="52743"/>
                </a:lnTo>
                <a:lnTo>
                  <a:pt x="79578" y="50698"/>
                </a:lnTo>
                <a:lnTo>
                  <a:pt x="81483" y="47228"/>
                </a:lnTo>
                <a:lnTo>
                  <a:pt x="81483" y="34823"/>
                </a:lnTo>
                <a:lnTo>
                  <a:pt x="80745" y="29437"/>
                </a:lnTo>
                <a:lnTo>
                  <a:pt x="79248" y="24458"/>
                </a:lnTo>
                <a:lnTo>
                  <a:pt x="77760" y="19504"/>
                </a:lnTo>
                <a:lnTo>
                  <a:pt x="75437" y="15199"/>
                </a:lnTo>
                <a:lnTo>
                  <a:pt x="72274" y="11581"/>
                </a:lnTo>
                <a:lnTo>
                  <a:pt x="69099" y="7948"/>
                </a:lnTo>
                <a:lnTo>
                  <a:pt x="65059" y="5115"/>
                </a:lnTo>
                <a:lnTo>
                  <a:pt x="60134" y="3070"/>
                </a:lnTo>
                <a:lnTo>
                  <a:pt x="55206" y="1014"/>
                </a:lnTo>
                <a:lnTo>
                  <a:pt x="49263" y="0"/>
                </a:lnTo>
                <a:lnTo>
                  <a:pt x="35747" y="0"/>
                </a:lnTo>
                <a:lnTo>
                  <a:pt x="29845" y="1090"/>
                </a:lnTo>
                <a:lnTo>
                  <a:pt x="24610" y="3251"/>
                </a:lnTo>
                <a:lnTo>
                  <a:pt x="23936" y="34772"/>
                </a:lnTo>
                <a:lnTo>
                  <a:pt x="24383" y="32014"/>
                </a:lnTo>
                <a:lnTo>
                  <a:pt x="25171" y="29451"/>
                </a:lnTo>
                <a:lnTo>
                  <a:pt x="25930" y="26859"/>
                </a:lnTo>
                <a:close/>
              </a:path>
              <a:path w="81483" h="93571">
                <a:moveTo>
                  <a:pt x="914" y="62240"/>
                </a:moveTo>
                <a:lnTo>
                  <a:pt x="2743" y="67993"/>
                </a:lnTo>
                <a:lnTo>
                  <a:pt x="4572" y="73774"/>
                </a:lnTo>
                <a:lnTo>
                  <a:pt x="7340" y="78548"/>
                </a:lnTo>
                <a:lnTo>
                  <a:pt x="11059" y="82331"/>
                </a:lnTo>
                <a:lnTo>
                  <a:pt x="14782" y="86104"/>
                </a:lnTo>
                <a:lnTo>
                  <a:pt x="19419" y="88924"/>
                </a:lnTo>
                <a:lnTo>
                  <a:pt x="24980" y="90792"/>
                </a:lnTo>
                <a:lnTo>
                  <a:pt x="30518" y="92646"/>
                </a:lnTo>
                <a:lnTo>
                  <a:pt x="36983" y="93571"/>
                </a:lnTo>
                <a:lnTo>
                  <a:pt x="48463" y="93571"/>
                </a:lnTo>
                <a:lnTo>
                  <a:pt x="52297" y="93319"/>
                </a:lnTo>
                <a:lnTo>
                  <a:pt x="55890" y="92786"/>
                </a:lnTo>
                <a:lnTo>
                  <a:pt x="59498" y="92264"/>
                </a:lnTo>
                <a:lnTo>
                  <a:pt x="62698" y="91641"/>
                </a:lnTo>
                <a:lnTo>
                  <a:pt x="65481" y="90918"/>
                </a:lnTo>
                <a:lnTo>
                  <a:pt x="68275" y="90219"/>
                </a:lnTo>
                <a:lnTo>
                  <a:pt x="72364" y="88747"/>
                </a:lnTo>
                <a:lnTo>
                  <a:pt x="75272" y="87411"/>
                </a:lnTo>
                <a:lnTo>
                  <a:pt x="77076" y="84581"/>
                </a:lnTo>
                <a:lnTo>
                  <a:pt x="77483" y="81432"/>
                </a:lnTo>
                <a:lnTo>
                  <a:pt x="77443" y="74091"/>
                </a:lnTo>
                <a:lnTo>
                  <a:pt x="76363" y="70761"/>
                </a:lnTo>
                <a:lnTo>
                  <a:pt x="73671" y="70228"/>
                </a:lnTo>
                <a:lnTo>
                  <a:pt x="70967" y="71117"/>
                </a:lnTo>
                <a:lnTo>
                  <a:pt x="67600" y="72349"/>
                </a:lnTo>
                <a:lnTo>
                  <a:pt x="63079" y="73785"/>
                </a:lnTo>
                <a:lnTo>
                  <a:pt x="60401" y="74433"/>
                </a:lnTo>
                <a:lnTo>
                  <a:pt x="57302" y="75016"/>
                </a:lnTo>
                <a:lnTo>
                  <a:pt x="54202" y="75603"/>
                </a:lnTo>
                <a:lnTo>
                  <a:pt x="50595" y="75905"/>
                </a:lnTo>
                <a:lnTo>
                  <a:pt x="42480" y="75905"/>
                </a:lnTo>
                <a:lnTo>
                  <a:pt x="39014" y="75387"/>
                </a:lnTo>
                <a:lnTo>
                  <a:pt x="36144" y="74317"/>
                </a:lnTo>
                <a:lnTo>
                  <a:pt x="33246" y="73277"/>
                </a:lnTo>
                <a:lnTo>
                  <a:pt x="29070" y="69710"/>
                </a:lnTo>
                <a:lnTo>
                  <a:pt x="25906" y="65250"/>
                </a:lnTo>
                <a:lnTo>
                  <a:pt x="25067" y="62369"/>
                </a:lnTo>
                <a:lnTo>
                  <a:pt x="24231" y="59486"/>
                </a:lnTo>
                <a:lnTo>
                  <a:pt x="23811" y="56286"/>
                </a:lnTo>
                <a:lnTo>
                  <a:pt x="23936" y="34772"/>
                </a:lnTo>
                <a:lnTo>
                  <a:pt x="24610" y="3251"/>
                </a:lnTo>
                <a:lnTo>
                  <a:pt x="19364" y="5435"/>
                </a:lnTo>
                <a:lnTo>
                  <a:pt x="14908" y="8571"/>
                </a:lnTo>
                <a:lnTo>
                  <a:pt x="11250" y="12697"/>
                </a:lnTo>
                <a:lnTo>
                  <a:pt x="7593" y="16812"/>
                </a:lnTo>
                <a:lnTo>
                  <a:pt x="4799" y="21841"/>
                </a:lnTo>
                <a:lnTo>
                  <a:pt x="2880" y="27773"/>
                </a:lnTo>
                <a:lnTo>
                  <a:pt x="951" y="33691"/>
                </a:lnTo>
                <a:lnTo>
                  <a:pt x="0" y="40345"/>
                </a:lnTo>
                <a:lnTo>
                  <a:pt x="0" y="55472"/>
                </a:lnTo>
                <a:lnTo>
                  <a:pt x="914" y="62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8524140" y="3402666"/>
            <a:ext cx="63334" cy="93574"/>
          </a:xfrm>
          <a:custGeom>
            <a:avLst/>
            <a:gdLst/>
            <a:ahLst/>
            <a:cxnLst/>
            <a:rect l="l" t="t" r="r" b="b"/>
            <a:pathLst>
              <a:path w="63334" h="93574">
                <a:moveTo>
                  <a:pt x="29019" y="0"/>
                </a:moveTo>
                <a:lnTo>
                  <a:pt x="24321" y="636"/>
                </a:lnTo>
                <a:lnTo>
                  <a:pt x="20132" y="1954"/>
                </a:lnTo>
                <a:lnTo>
                  <a:pt x="15952" y="3239"/>
                </a:lnTo>
                <a:lnTo>
                  <a:pt x="12383" y="5078"/>
                </a:lnTo>
                <a:lnTo>
                  <a:pt x="9485" y="7429"/>
                </a:lnTo>
                <a:lnTo>
                  <a:pt x="6551" y="9791"/>
                </a:lnTo>
                <a:lnTo>
                  <a:pt x="4330" y="12635"/>
                </a:lnTo>
                <a:lnTo>
                  <a:pt x="2782" y="15939"/>
                </a:lnTo>
                <a:lnTo>
                  <a:pt x="1220" y="19267"/>
                </a:lnTo>
                <a:lnTo>
                  <a:pt x="457" y="22909"/>
                </a:lnTo>
                <a:lnTo>
                  <a:pt x="457" y="30772"/>
                </a:lnTo>
                <a:lnTo>
                  <a:pt x="1029" y="34123"/>
                </a:lnTo>
                <a:lnTo>
                  <a:pt x="2185" y="36931"/>
                </a:lnTo>
                <a:lnTo>
                  <a:pt x="3315" y="39700"/>
                </a:lnTo>
                <a:lnTo>
                  <a:pt x="4852" y="42101"/>
                </a:lnTo>
                <a:lnTo>
                  <a:pt x="8622" y="46061"/>
                </a:lnTo>
                <a:lnTo>
                  <a:pt x="13158" y="49110"/>
                </a:lnTo>
                <a:lnTo>
                  <a:pt x="17997" y="51688"/>
                </a:lnTo>
                <a:lnTo>
                  <a:pt x="23011" y="53798"/>
                </a:lnTo>
                <a:lnTo>
                  <a:pt x="27849" y="55612"/>
                </a:lnTo>
                <a:lnTo>
                  <a:pt x="32371" y="57415"/>
                </a:lnTo>
                <a:lnTo>
                  <a:pt x="36158" y="59399"/>
                </a:lnTo>
                <a:lnTo>
                  <a:pt x="38822" y="61901"/>
                </a:lnTo>
                <a:lnTo>
                  <a:pt x="40551" y="64832"/>
                </a:lnTo>
                <a:lnTo>
                  <a:pt x="40551" y="68301"/>
                </a:lnTo>
                <a:lnTo>
                  <a:pt x="39625" y="70956"/>
                </a:lnTo>
                <a:lnTo>
                  <a:pt x="36868" y="74041"/>
                </a:lnTo>
                <a:lnTo>
                  <a:pt x="34240" y="75463"/>
                </a:lnTo>
                <a:lnTo>
                  <a:pt x="30949" y="76327"/>
                </a:lnTo>
                <a:lnTo>
                  <a:pt x="26974" y="76542"/>
                </a:lnTo>
                <a:lnTo>
                  <a:pt x="23623" y="76542"/>
                </a:lnTo>
                <a:lnTo>
                  <a:pt x="20624" y="76150"/>
                </a:lnTo>
                <a:lnTo>
                  <a:pt x="17997" y="75336"/>
                </a:lnTo>
                <a:lnTo>
                  <a:pt x="15354" y="74537"/>
                </a:lnTo>
                <a:lnTo>
                  <a:pt x="13042" y="73658"/>
                </a:lnTo>
                <a:lnTo>
                  <a:pt x="9079" y="71805"/>
                </a:lnTo>
                <a:lnTo>
                  <a:pt x="6084" y="70181"/>
                </a:lnTo>
                <a:lnTo>
                  <a:pt x="3060" y="69011"/>
                </a:lnTo>
                <a:lnTo>
                  <a:pt x="482" y="71297"/>
                </a:lnTo>
                <a:lnTo>
                  <a:pt x="64" y="74331"/>
                </a:lnTo>
                <a:lnTo>
                  <a:pt x="0" y="80300"/>
                </a:lnTo>
                <a:lnTo>
                  <a:pt x="176" y="82360"/>
                </a:lnTo>
                <a:lnTo>
                  <a:pt x="929" y="85153"/>
                </a:lnTo>
                <a:lnTo>
                  <a:pt x="3898" y="88177"/>
                </a:lnTo>
                <a:lnTo>
                  <a:pt x="6883" y="89660"/>
                </a:lnTo>
                <a:lnTo>
                  <a:pt x="10972" y="91097"/>
                </a:lnTo>
                <a:lnTo>
                  <a:pt x="15721" y="92403"/>
                </a:lnTo>
                <a:lnTo>
                  <a:pt x="18554" y="92876"/>
                </a:lnTo>
                <a:lnTo>
                  <a:pt x="21362" y="93333"/>
                </a:lnTo>
                <a:lnTo>
                  <a:pt x="24333" y="93574"/>
                </a:lnTo>
                <a:lnTo>
                  <a:pt x="32576" y="93574"/>
                </a:lnTo>
                <a:lnTo>
                  <a:pt x="37350" y="92962"/>
                </a:lnTo>
                <a:lnTo>
                  <a:pt x="41756" y="91756"/>
                </a:lnTo>
                <a:lnTo>
                  <a:pt x="46151" y="90539"/>
                </a:lnTo>
                <a:lnTo>
                  <a:pt x="49960" y="88736"/>
                </a:lnTo>
                <a:lnTo>
                  <a:pt x="53201" y="86309"/>
                </a:lnTo>
                <a:lnTo>
                  <a:pt x="56412" y="83897"/>
                </a:lnTo>
                <a:lnTo>
                  <a:pt x="58914" y="80899"/>
                </a:lnTo>
                <a:lnTo>
                  <a:pt x="60681" y="77280"/>
                </a:lnTo>
                <a:lnTo>
                  <a:pt x="62459" y="73699"/>
                </a:lnTo>
                <a:lnTo>
                  <a:pt x="63334" y="69543"/>
                </a:lnTo>
                <a:lnTo>
                  <a:pt x="63334" y="61048"/>
                </a:lnTo>
                <a:lnTo>
                  <a:pt x="62738" y="57772"/>
                </a:lnTo>
                <a:lnTo>
                  <a:pt x="61570" y="55015"/>
                </a:lnTo>
                <a:lnTo>
                  <a:pt x="60389" y="52260"/>
                </a:lnTo>
                <a:lnTo>
                  <a:pt x="58839" y="49884"/>
                </a:lnTo>
                <a:lnTo>
                  <a:pt x="55004" y="45924"/>
                </a:lnTo>
                <a:lnTo>
                  <a:pt x="50368" y="42875"/>
                </a:lnTo>
                <a:lnTo>
                  <a:pt x="45429" y="40308"/>
                </a:lnTo>
                <a:lnTo>
                  <a:pt x="40399" y="38263"/>
                </a:lnTo>
                <a:lnTo>
                  <a:pt x="35485" y="36460"/>
                </a:lnTo>
                <a:lnTo>
                  <a:pt x="30834" y="34657"/>
                </a:lnTo>
                <a:lnTo>
                  <a:pt x="27000" y="32677"/>
                </a:lnTo>
                <a:lnTo>
                  <a:pt x="24270" y="30224"/>
                </a:lnTo>
                <a:lnTo>
                  <a:pt x="22504" y="27316"/>
                </a:lnTo>
                <a:lnTo>
                  <a:pt x="22759" y="22985"/>
                </a:lnTo>
                <a:lnTo>
                  <a:pt x="24486" y="19875"/>
                </a:lnTo>
                <a:lnTo>
                  <a:pt x="27738" y="17639"/>
                </a:lnTo>
                <a:lnTo>
                  <a:pt x="30834" y="16775"/>
                </a:lnTo>
                <a:lnTo>
                  <a:pt x="34786" y="16549"/>
                </a:lnTo>
                <a:lnTo>
                  <a:pt x="37757" y="16549"/>
                </a:lnTo>
                <a:lnTo>
                  <a:pt x="40399" y="16879"/>
                </a:lnTo>
                <a:lnTo>
                  <a:pt x="45060" y="18172"/>
                </a:lnTo>
                <a:lnTo>
                  <a:pt x="48870" y="19608"/>
                </a:lnTo>
                <a:lnTo>
                  <a:pt x="52110" y="21070"/>
                </a:lnTo>
                <a:lnTo>
                  <a:pt x="55336" y="22693"/>
                </a:lnTo>
                <a:lnTo>
                  <a:pt x="58305" y="20497"/>
                </a:lnTo>
                <a:lnTo>
                  <a:pt x="58637" y="17538"/>
                </a:lnTo>
                <a:lnTo>
                  <a:pt x="58637" y="11887"/>
                </a:lnTo>
                <a:lnTo>
                  <a:pt x="58230" y="8495"/>
                </a:lnTo>
                <a:lnTo>
                  <a:pt x="56401" y="5435"/>
                </a:lnTo>
                <a:lnTo>
                  <a:pt x="53482" y="3757"/>
                </a:lnTo>
                <a:lnTo>
                  <a:pt x="50432" y="2501"/>
                </a:lnTo>
                <a:lnTo>
                  <a:pt x="46469" y="1385"/>
                </a:lnTo>
                <a:lnTo>
                  <a:pt x="41807" y="547"/>
                </a:lnTo>
                <a:lnTo>
                  <a:pt x="36831" y="0"/>
                </a:lnTo>
                <a:lnTo>
                  <a:pt x="290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7128957" y="3875342"/>
            <a:ext cx="88978" cy="124268"/>
          </a:xfrm>
          <a:custGeom>
            <a:avLst/>
            <a:gdLst/>
            <a:ahLst/>
            <a:cxnLst/>
            <a:rect l="l" t="t" r="r" b="b"/>
            <a:pathLst>
              <a:path w="88978" h="124268">
                <a:moveTo>
                  <a:pt x="47560" y="0"/>
                </a:moveTo>
                <a:lnTo>
                  <a:pt x="40017" y="1381"/>
                </a:lnTo>
                <a:lnTo>
                  <a:pt x="33174" y="4175"/>
                </a:lnTo>
                <a:lnTo>
                  <a:pt x="26316" y="6973"/>
                </a:lnTo>
                <a:lnTo>
                  <a:pt x="20434" y="11059"/>
                </a:lnTo>
                <a:lnTo>
                  <a:pt x="15530" y="16459"/>
                </a:lnTo>
                <a:lnTo>
                  <a:pt x="10631" y="21843"/>
                </a:lnTo>
                <a:lnTo>
                  <a:pt x="6818" y="28522"/>
                </a:lnTo>
                <a:lnTo>
                  <a:pt x="4100" y="36460"/>
                </a:lnTo>
                <a:lnTo>
                  <a:pt x="873" y="50290"/>
                </a:lnTo>
                <a:lnTo>
                  <a:pt x="0" y="63701"/>
                </a:lnTo>
                <a:lnTo>
                  <a:pt x="8" y="65136"/>
                </a:lnTo>
                <a:lnTo>
                  <a:pt x="1023" y="78474"/>
                </a:lnTo>
                <a:lnTo>
                  <a:pt x="3722" y="90117"/>
                </a:lnTo>
                <a:lnTo>
                  <a:pt x="6210" y="97685"/>
                </a:lnTo>
                <a:lnTo>
                  <a:pt x="9777" y="104000"/>
                </a:lnTo>
                <a:lnTo>
                  <a:pt x="14414" y="109054"/>
                </a:lnTo>
                <a:lnTo>
                  <a:pt x="19076" y="114109"/>
                </a:lnTo>
                <a:lnTo>
                  <a:pt x="24714" y="117906"/>
                </a:lnTo>
                <a:lnTo>
                  <a:pt x="31356" y="120445"/>
                </a:lnTo>
                <a:lnTo>
                  <a:pt x="37973" y="122986"/>
                </a:lnTo>
                <a:lnTo>
                  <a:pt x="45413" y="124268"/>
                </a:lnTo>
                <a:lnTo>
                  <a:pt x="57889" y="124268"/>
                </a:lnTo>
                <a:lnTo>
                  <a:pt x="61812" y="123911"/>
                </a:lnTo>
                <a:lnTo>
                  <a:pt x="65444" y="123238"/>
                </a:lnTo>
                <a:lnTo>
                  <a:pt x="69077" y="122554"/>
                </a:lnTo>
                <a:lnTo>
                  <a:pt x="72302" y="121701"/>
                </a:lnTo>
                <a:lnTo>
                  <a:pt x="75107" y="120685"/>
                </a:lnTo>
                <a:lnTo>
                  <a:pt x="77941" y="119656"/>
                </a:lnTo>
                <a:lnTo>
                  <a:pt x="82282" y="117475"/>
                </a:lnTo>
                <a:lnTo>
                  <a:pt x="85547" y="115440"/>
                </a:lnTo>
                <a:lnTo>
                  <a:pt x="87707" y="112812"/>
                </a:lnTo>
                <a:lnTo>
                  <a:pt x="88657" y="110044"/>
                </a:lnTo>
                <a:lnTo>
                  <a:pt x="88978" y="106945"/>
                </a:lnTo>
                <a:lnTo>
                  <a:pt x="88953" y="100062"/>
                </a:lnTo>
                <a:lnTo>
                  <a:pt x="88708" y="97393"/>
                </a:lnTo>
                <a:lnTo>
                  <a:pt x="87707" y="94373"/>
                </a:lnTo>
                <a:lnTo>
                  <a:pt x="85050" y="93761"/>
                </a:lnTo>
                <a:lnTo>
                  <a:pt x="82462" y="95248"/>
                </a:lnTo>
                <a:lnTo>
                  <a:pt x="79146" y="97358"/>
                </a:lnTo>
                <a:lnTo>
                  <a:pt x="74613" y="99834"/>
                </a:lnTo>
                <a:lnTo>
                  <a:pt x="71907" y="100964"/>
                </a:lnTo>
                <a:lnTo>
                  <a:pt x="68731" y="101980"/>
                </a:lnTo>
                <a:lnTo>
                  <a:pt x="65581" y="103009"/>
                </a:lnTo>
                <a:lnTo>
                  <a:pt x="61823" y="103517"/>
                </a:lnTo>
                <a:lnTo>
                  <a:pt x="52718" y="103517"/>
                </a:lnTo>
                <a:lnTo>
                  <a:pt x="48423" y="102703"/>
                </a:lnTo>
                <a:lnTo>
                  <a:pt x="44604" y="101051"/>
                </a:lnTo>
                <a:lnTo>
                  <a:pt x="40792" y="99414"/>
                </a:lnTo>
                <a:lnTo>
                  <a:pt x="37531" y="96926"/>
                </a:lnTo>
                <a:lnTo>
                  <a:pt x="34837" y="93571"/>
                </a:lnTo>
                <a:lnTo>
                  <a:pt x="32144" y="90219"/>
                </a:lnTo>
                <a:lnTo>
                  <a:pt x="30060" y="85953"/>
                </a:lnTo>
                <a:lnTo>
                  <a:pt x="28602" y="80769"/>
                </a:lnTo>
                <a:lnTo>
                  <a:pt x="27151" y="75603"/>
                </a:lnTo>
                <a:lnTo>
                  <a:pt x="26417" y="69468"/>
                </a:lnTo>
                <a:lnTo>
                  <a:pt x="26417" y="55954"/>
                </a:lnTo>
                <a:lnTo>
                  <a:pt x="27101" y="50162"/>
                </a:lnTo>
                <a:lnTo>
                  <a:pt x="28461" y="45021"/>
                </a:lnTo>
                <a:lnTo>
                  <a:pt x="29833" y="39862"/>
                </a:lnTo>
                <a:lnTo>
                  <a:pt x="31828" y="35481"/>
                </a:lnTo>
                <a:lnTo>
                  <a:pt x="34466" y="31849"/>
                </a:lnTo>
                <a:lnTo>
                  <a:pt x="37097" y="28216"/>
                </a:lnTo>
                <a:lnTo>
                  <a:pt x="40298" y="25436"/>
                </a:lnTo>
                <a:lnTo>
                  <a:pt x="44042" y="23468"/>
                </a:lnTo>
                <a:lnTo>
                  <a:pt x="47805" y="21523"/>
                </a:lnTo>
                <a:lnTo>
                  <a:pt x="52056" y="20548"/>
                </a:lnTo>
                <a:lnTo>
                  <a:pt x="61175" y="20548"/>
                </a:lnTo>
                <a:lnTo>
                  <a:pt x="64922" y="21092"/>
                </a:lnTo>
                <a:lnTo>
                  <a:pt x="68047" y="22171"/>
                </a:lnTo>
                <a:lnTo>
                  <a:pt x="71183" y="23266"/>
                </a:lnTo>
                <a:lnTo>
                  <a:pt x="73875" y="24457"/>
                </a:lnTo>
                <a:lnTo>
                  <a:pt x="78398" y="27125"/>
                </a:lnTo>
                <a:lnTo>
                  <a:pt x="81673" y="29425"/>
                </a:lnTo>
                <a:lnTo>
                  <a:pt x="84275" y="31064"/>
                </a:lnTo>
                <a:lnTo>
                  <a:pt x="87501" y="29537"/>
                </a:lnTo>
                <a:lnTo>
                  <a:pt x="88329" y="26873"/>
                </a:lnTo>
                <a:lnTo>
                  <a:pt x="88582" y="24267"/>
                </a:lnTo>
                <a:lnTo>
                  <a:pt x="88607" y="17625"/>
                </a:lnTo>
                <a:lnTo>
                  <a:pt x="88280" y="14259"/>
                </a:lnTo>
                <a:lnTo>
                  <a:pt x="87336" y="11239"/>
                </a:lnTo>
                <a:lnTo>
                  <a:pt x="84783" y="8315"/>
                </a:lnTo>
                <a:lnTo>
                  <a:pt x="81216" y="6134"/>
                </a:lnTo>
                <a:lnTo>
                  <a:pt x="76720" y="3909"/>
                </a:lnTo>
                <a:lnTo>
                  <a:pt x="74091" y="3009"/>
                </a:lnTo>
                <a:lnTo>
                  <a:pt x="71450" y="2119"/>
                </a:lnTo>
                <a:lnTo>
                  <a:pt x="68591" y="1381"/>
                </a:lnTo>
                <a:lnTo>
                  <a:pt x="65481" y="824"/>
                </a:lnTo>
                <a:lnTo>
                  <a:pt x="62381" y="266"/>
                </a:lnTo>
                <a:lnTo>
                  <a:pt x="59155" y="0"/>
                </a:lnTo>
                <a:lnTo>
                  <a:pt x="475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7229185" y="3906216"/>
            <a:ext cx="75805" cy="93574"/>
          </a:xfrm>
          <a:custGeom>
            <a:avLst/>
            <a:gdLst/>
            <a:ahLst/>
            <a:cxnLst/>
            <a:rect l="l" t="t" r="r" b="b"/>
            <a:pathLst>
              <a:path w="75805" h="93574">
                <a:moveTo>
                  <a:pt x="44780" y="90500"/>
                </a:moveTo>
                <a:lnTo>
                  <a:pt x="49161" y="88455"/>
                </a:lnTo>
                <a:lnTo>
                  <a:pt x="53049" y="85600"/>
                </a:lnTo>
                <a:lnTo>
                  <a:pt x="56451" y="81942"/>
                </a:lnTo>
                <a:lnTo>
                  <a:pt x="56451" y="88559"/>
                </a:lnTo>
                <a:lnTo>
                  <a:pt x="57250" y="90604"/>
                </a:lnTo>
                <a:lnTo>
                  <a:pt x="59957" y="91669"/>
                </a:lnTo>
                <a:lnTo>
                  <a:pt x="63248" y="91987"/>
                </a:lnTo>
                <a:lnTo>
                  <a:pt x="70599" y="91885"/>
                </a:lnTo>
                <a:lnTo>
                  <a:pt x="73277" y="91439"/>
                </a:lnTo>
                <a:lnTo>
                  <a:pt x="75805" y="88559"/>
                </a:lnTo>
                <a:lnTo>
                  <a:pt x="75805" y="27039"/>
                </a:lnTo>
                <a:lnTo>
                  <a:pt x="75120" y="22100"/>
                </a:lnTo>
                <a:lnTo>
                  <a:pt x="73748" y="17945"/>
                </a:lnTo>
                <a:lnTo>
                  <a:pt x="72392" y="13794"/>
                </a:lnTo>
                <a:lnTo>
                  <a:pt x="70218" y="10403"/>
                </a:lnTo>
                <a:lnTo>
                  <a:pt x="67247" y="7772"/>
                </a:lnTo>
                <a:lnTo>
                  <a:pt x="64263" y="5133"/>
                </a:lnTo>
                <a:lnTo>
                  <a:pt x="60476" y="3175"/>
                </a:lnTo>
                <a:lnTo>
                  <a:pt x="55853" y="1907"/>
                </a:lnTo>
                <a:lnTo>
                  <a:pt x="51231" y="636"/>
                </a:lnTo>
                <a:lnTo>
                  <a:pt x="45669" y="0"/>
                </a:lnTo>
                <a:lnTo>
                  <a:pt x="35495" y="0"/>
                </a:lnTo>
                <a:lnTo>
                  <a:pt x="31943" y="294"/>
                </a:lnTo>
                <a:lnTo>
                  <a:pt x="28511" y="888"/>
                </a:lnTo>
                <a:lnTo>
                  <a:pt x="25055" y="1461"/>
                </a:lnTo>
                <a:lnTo>
                  <a:pt x="21884" y="2235"/>
                </a:lnTo>
                <a:lnTo>
                  <a:pt x="18975" y="3163"/>
                </a:lnTo>
                <a:lnTo>
                  <a:pt x="16051" y="4089"/>
                </a:lnTo>
                <a:lnTo>
                  <a:pt x="13514" y="5107"/>
                </a:lnTo>
                <a:lnTo>
                  <a:pt x="9169" y="7264"/>
                </a:lnTo>
                <a:lnTo>
                  <a:pt x="5918" y="10058"/>
                </a:lnTo>
                <a:lnTo>
                  <a:pt x="4711" y="13298"/>
                </a:lnTo>
                <a:lnTo>
                  <a:pt x="4546" y="16753"/>
                </a:lnTo>
                <a:lnTo>
                  <a:pt x="4646" y="19471"/>
                </a:lnTo>
                <a:lnTo>
                  <a:pt x="5284" y="22823"/>
                </a:lnTo>
                <a:lnTo>
                  <a:pt x="6932" y="25491"/>
                </a:lnTo>
                <a:lnTo>
                  <a:pt x="9726" y="26139"/>
                </a:lnTo>
                <a:lnTo>
                  <a:pt x="12599" y="24828"/>
                </a:lnTo>
                <a:lnTo>
                  <a:pt x="16141" y="23014"/>
                </a:lnTo>
                <a:lnTo>
                  <a:pt x="20854" y="20905"/>
                </a:lnTo>
                <a:lnTo>
                  <a:pt x="23572" y="19940"/>
                </a:lnTo>
                <a:lnTo>
                  <a:pt x="26643" y="19065"/>
                </a:lnTo>
                <a:lnTo>
                  <a:pt x="29717" y="18201"/>
                </a:lnTo>
                <a:lnTo>
                  <a:pt x="33199" y="17769"/>
                </a:lnTo>
                <a:lnTo>
                  <a:pt x="40082" y="17769"/>
                </a:lnTo>
                <a:lnTo>
                  <a:pt x="44603" y="18694"/>
                </a:lnTo>
                <a:lnTo>
                  <a:pt x="48235" y="20281"/>
                </a:lnTo>
                <a:lnTo>
                  <a:pt x="50647" y="22887"/>
                </a:lnTo>
                <a:lnTo>
                  <a:pt x="52044" y="26456"/>
                </a:lnTo>
                <a:lnTo>
                  <a:pt x="52833" y="30697"/>
                </a:lnTo>
                <a:lnTo>
                  <a:pt x="52833" y="38328"/>
                </a:lnTo>
                <a:lnTo>
                  <a:pt x="37349" y="38328"/>
                </a:lnTo>
                <a:lnTo>
                  <a:pt x="30873" y="38889"/>
                </a:lnTo>
                <a:lnTo>
                  <a:pt x="25300" y="40006"/>
                </a:lnTo>
                <a:lnTo>
                  <a:pt x="19724" y="41122"/>
                </a:lnTo>
                <a:lnTo>
                  <a:pt x="15036" y="42825"/>
                </a:lnTo>
                <a:lnTo>
                  <a:pt x="11289" y="45161"/>
                </a:lnTo>
                <a:lnTo>
                  <a:pt x="7556" y="47472"/>
                </a:lnTo>
                <a:lnTo>
                  <a:pt x="4726" y="50431"/>
                </a:lnTo>
                <a:lnTo>
                  <a:pt x="2833" y="53988"/>
                </a:lnTo>
                <a:lnTo>
                  <a:pt x="939" y="57556"/>
                </a:lnTo>
                <a:lnTo>
                  <a:pt x="0" y="61761"/>
                </a:lnTo>
                <a:lnTo>
                  <a:pt x="0" y="71070"/>
                </a:lnTo>
                <a:lnTo>
                  <a:pt x="737" y="74980"/>
                </a:lnTo>
                <a:lnTo>
                  <a:pt x="2235" y="78320"/>
                </a:lnTo>
                <a:lnTo>
                  <a:pt x="3722" y="81676"/>
                </a:lnTo>
                <a:lnTo>
                  <a:pt x="5817" y="84480"/>
                </a:lnTo>
                <a:lnTo>
                  <a:pt x="8510" y="86730"/>
                </a:lnTo>
                <a:lnTo>
                  <a:pt x="11214" y="89002"/>
                </a:lnTo>
                <a:lnTo>
                  <a:pt x="14403" y="90704"/>
                </a:lnTo>
                <a:lnTo>
                  <a:pt x="18097" y="91860"/>
                </a:lnTo>
                <a:lnTo>
                  <a:pt x="21779" y="92990"/>
                </a:lnTo>
                <a:lnTo>
                  <a:pt x="22885" y="69331"/>
                </a:lnTo>
                <a:lnTo>
                  <a:pt x="22885" y="65864"/>
                </a:lnTo>
                <a:lnTo>
                  <a:pt x="23266" y="61991"/>
                </a:lnTo>
                <a:lnTo>
                  <a:pt x="24814" y="58827"/>
                </a:lnTo>
                <a:lnTo>
                  <a:pt x="27712" y="56375"/>
                </a:lnTo>
                <a:lnTo>
                  <a:pt x="31560" y="54406"/>
                </a:lnTo>
                <a:lnTo>
                  <a:pt x="34229" y="53848"/>
                </a:lnTo>
                <a:lnTo>
                  <a:pt x="36892" y="53290"/>
                </a:lnTo>
                <a:lnTo>
                  <a:pt x="40118" y="53023"/>
                </a:lnTo>
                <a:lnTo>
                  <a:pt x="52833" y="53023"/>
                </a:lnTo>
                <a:lnTo>
                  <a:pt x="52833" y="67157"/>
                </a:lnTo>
                <a:lnTo>
                  <a:pt x="49974" y="70383"/>
                </a:lnTo>
                <a:lnTo>
                  <a:pt x="47166" y="72834"/>
                </a:lnTo>
                <a:lnTo>
                  <a:pt x="44413" y="74498"/>
                </a:lnTo>
                <a:lnTo>
                  <a:pt x="41654" y="76175"/>
                </a:lnTo>
                <a:lnTo>
                  <a:pt x="38634" y="77025"/>
                </a:lnTo>
                <a:lnTo>
                  <a:pt x="31431" y="77025"/>
                </a:lnTo>
                <a:lnTo>
                  <a:pt x="35559" y="93574"/>
                </a:lnTo>
                <a:lnTo>
                  <a:pt x="40413" y="92544"/>
                </a:lnTo>
                <a:lnTo>
                  <a:pt x="44780" y="90500"/>
                </a:lnTo>
                <a:close/>
              </a:path>
              <a:path w="75805" h="93574">
                <a:moveTo>
                  <a:pt x="35559" y="93574"/>
                </a:moveTo>
                <a:lnTo>
                  <a:pt x="31431" y="77025"/>
                </a:lnTo>
                <a:lnTo>
                  <a:pt x="28385" y="76034"/>
                </a:lnTo>
                <a:lnTo>
                  <a:pt x="23978" y="72061"/>
                </a:lnTo>
                <a:lnTo>
                  <a:pt x="22885" y="69331"/>
                </a:lnTo>
                <a:lnTo>
                  <a:pt x="21779" y="92990"/>
                </a:lnTo>
                <a:lnTo>
                  <a:pt x="25819" y="93574"/>
                </a:lnTo>
                <a:lnTo>
                  <a:pt x="35559" y="93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7328282" y="3974223"/>
            <a:ext cx="42710" cy="93343"/>
          </a:xfrm>
          <a:custGeom>
            <a:avLst/>
            <a:gdLst/>
            <a:ahLst/>
            <a:cxnLst/>
            <a:rect l="l" t="t" r="r" b="b"/>
            <a:pathLst>
              <a:path w="42710" h="93343">
                <a:moveTo>
                  <a:pt x="42710" y="25336"/>
                </a:moveTo>
                <a:lnTo>
                  <a:pt x="38897" y="5666"/>
                </a:lnTo>
                <a:lnTo>
                  <a:pt x="35802" y="4521"/>
                </a:lnTo>
                <a:lnTo>
                  <a:pt x="32828" y="2260"/>
                </a:lnTo>
                <a:lnTo>
                  <a:pt x="29843" y="0"/>
                </a:lnTo>
                <a:lnTo>
                  <a:pt x="27341" y="17719"/>
                </a:lnTo>
                <a:lnTo>
                  <a:pt x="31064" y="20574"/>
                </a:lnTo>
                <a:lnTo>
                  <a:pt x="34833" y="22734"/>
                </a:lnTo>
                <a:lnTo>
                  <a:pt x="38681" y="24411"/>
                </a:lnTo>
                <a:lnTo>
                  <a:pt x="42710" y="25336"/>
                </a:lnTo>
                <a:close/>
              </a:path>
              <a:path w="42710" h="93343">
                <a:moveTo>
                  <a:pt x="58356" y="24461"/>
                </a:moveTo>
                <a:lnTo>
                  <a:pt x="62877" y="22226"/>
                </a:lnTo>
                <a:lnTo>
                  <a:pt x="67398" y="19991"/>
                </a:lnTo>
                <a:lnTo>
                  <a:pt x="71183" y="16790"/>
                </a:lnTo>
                <a:lnTo>
                  <a:pt x="74231" y="12639"/>
                </a:lnTo>
                <a:lnTo>
                  <a:pt x="77266" y="8484"/>
                </a:lnTo>
                <a:lnTo>
                  <a:pt x="79564" y="3441"/>
                </a:lnTo>
                <a:lnTo>
                  <a:pt x="81151" y="-2487"/>
                </a:lnTo>
                <a:lnTo>
                  <a:pt x="82727" y="-8392"/>
                </a:lnTo>
                <a:lnTo>
                  <a:pt x="83527" y="-15048"/>
                </a:lnTo>
                <a:lnTo>
                  <a:pt x="83527" y="-28688"/>
                </a:lnTo>
                <a:lnTo>
                  <a:pt x="82904" y="-34582"/>
                </a:lnTo>
                <a:lnTo>
                  <a:pt x="81658" y="-40092"/>
                </a:lnTo>
                <a:lnTo>
                  <a:pt x="80427" y="-45615"/>
                </a:lnTo>
                <a:lnTo>
                  <a:pt x="78458" y="-50454"/>
                </a:lnTo>
                <a:lnTo>
                  <a:pt x="75765" y="-54608"/>
                </a:lnTo>
                <a:lnTo>
                  <a:pt x="73061" y="-58762"/>
                </a:lnTo>
                <a:lnTo>
                  <a:pt x="69570" y="-62038"/>
                </a:lnTo>
                <a:lnTo>
                  <a:pt x="65289" y="-64425"/>
                </a:lnTo>
                <a:lnTo>
                  <a:pt x="61009" y="-66812"/>
                </a:lnTo>
                <a:lnTo>
                  <a:pt x="55829" y="-68007"/>
                </a:lnTo>
                <a:lnTo>
                  <a:pt x="46836" y="-68007"/>
                </a:lnTo>
                <a:lnTo>
                  <a:pt x="44093" y="-67690"/>
                </a:lnTo>
                <a:lnTo>
                  <a:pt x="41530" y="-67067"/>
                </a:lnTo>
                <a:lnTo>
                  <a:pt x="38948" y="-66456"/>
                </a:lnTo>
                <a:lnTo>
                  <a:pt x="34034" y="-64249"/>
                </a:lnTo>
                <a:lnTo>
                  <a:pt x="29260" y="-61390"/>
                </a:lnTo>
                <a:lnTo>
                  <a:pt x="24598" y="-57607"/>
                </a:lnTo>
                <a:lnTo>
                  <a:pt x="19800" y="-52931"/>
                </a:lnTo>
                <a:lnTo>
                  <a:pt x="19800" y="-62712"/>
                </a:lnTo>
                <a:lnTo>
                  <a:pt x="17715" y="-65491"/>
                </a:lnTo>
                <a:lnTo>
                  <a:pt x="14641" y="-66189"/>
                </a:lnTo>
                <a:lnTo>
                  <a:pt x="11797" y="-66431"/>
                </a:lnTo>
                <a:lnTo>
                  <a:pt x="8025" y="-66431"/>
                </a:lnTo>
                <a:lnTo>
                  <a:pt x="5154" y="-66189"/>
                </a:lnTo>
                <a:lnTo>
                  <a:pt x="2095" y="-65491"/>
                </a:lnTo>
                <a:lnTo>
                  <a:pt x="0" y="-62712"/>
                </a:lnTo>
                <a:lnTo>
                  <a:pt x="0" y="53190"/>
                </a:lnTo>
                <a:lnTo>
                  <a:pt x="1562" y="55778"/>
                </a:lnTo>
                <a:lnTo>
                  <a:pt x="4546" y="56732"/>
                </a:lnTo>
                <a:lnTo>
                  <a:pt x="7531" y="57099"/>
                </a:lnTo>
                <a:lnTo>
                  <a:pt x="15901" y="57099"/>
                </a:lnTo>
                <a:lnTo>
                  <a:pt x="18870" y="56732"/>
                </a:lnTo>
                <a:lnTo>
                  <a:pt x="21870" y="55778"/>
                </a:lnTo>
                <a:lnTo>
                  <a:pt x="23428" y="53190"/>
                </a:lnTo>
                <a:lnTo>
                  <a:pt x="23428" y="14122"/>
                </a:lnTo>
                <a:lnTo>
                  <a:pt x="27341" y="17719"/>
                </a:lnTo>
                <a:lnTo>
                  <a:pt x="29843" y="0"/>
                </a:lnTo>
                <a:lnTo>
                  <a:pt x="26719" y="-3200"/>
                </a:lnTo>
                <a:lnTo>
                  <a:pt x="23428" y="-7350"/>
                </a:lnTo>
                <a:lnTo>
                  <a:pt x="23428" y="-34707"/>
                </a:lnTo>
                <a:lnTo>
                  <a:pt x="27061" y="-39268"/>
                </a:lnTo>
                <a:lnTo>
                  <a:pt x="30402" y="-42619"/>
                </a:lnTo>
                <a:lnTo>
                  <a:pt x="33616" y="-45032"/>
                </a:lnTo>
                <a:lnTo>
                  <a:pt x="36752" y="-46850"/>
                </a:lnTo>
                <a:lnTo>
                  <a:pt x="39801" y="-47776"/>
                </a:lnTo>
                <a:lnTo>
                  <a:pt x="42876" y="-48005"/>
                </a:lnTo>
                <a:lnTo>
                  <a:pt x="45972" y="-48005"/>
                </a:lnTo>
                <a:lnTo>
                  <a:pt x="48563" y="-47254"/>
                </a:lnTo>
                <a:lnTo>
                  <a:pt x="52718" y="-44218"/>
                </a:lnTo>
                <a:lnTo>
                  <a:pt x="55678" y="-39635"/>
                </a:lnTo>
                <a:lnTo>
                  <a:pt x="56934" y="-37094"/>
                </a:lnTo>
                <a:lnTo>
                  <a:pt x="57834" y="-34199"/>
                </a:lnTo>
                <a:lnTo>
                  <a:pt x="58366" y="-30948"/>
                </a:lnTo>
                <a:lnTo>
                  <a:pt x="58888" y="-27683"/>
                </a:lnTo>
                <a:lnTo>
                  <a:pt x="59155" y="-24282"/>
                </a:lnTo>
                <a:lnTo>
                  <a:pt x="59155" y="-17589"/>
                </a:lnTo>
                <a:lnTo>
                  <a:pt x="58839" y="-14424"/>
                </a:lnTo>
                <a:lnTo>
                  <a:pt x="58176" y="-11264"/>
                </a:lnTo>
                <a:lnTo>
                  <a:pt x="57532" y="-8100"/>
                </a:lnTo>
                <a:lnTo>
                  <a:pt x="56512" y="-5270"/>
                </a:lnTo>
                <a:lnTo>
                  <a:pt x="55156" y="-2753"/>
                </a:lnTo>
                <a:lnTo>
                  <a:pt x="52030" y="1777"/>
                </a:lnTo>
                <a:lnTo>
                  <a:pt x="47764" y="4892"/>
                </a:lnTo>
                <a:lnTo>
                  <a:pt x="45162" y="5666"/>
                </a:lnTo>
                <a:lnTo>
                  <a:pt x="38897" y="5666"/>
                </a:lnTo>
                <a:lnTo>
                  <a:pt x="42710" y="25336"/>
                </a:lnTo>
                <a:lnTo>
                  <a:pt x="47332" y="25567"/>
                </a:lnTo>
                <a:lnTo>
                  <a:pt x="53160" y="25567"/>
                </a:lnTo>
                <a:lnTo>
                  <a:pt x="58356" y="244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7428754" y="3871335"/>
            <a:ext cx="26974" cy="126874"/>
          </a:xfrm>
          <a:custGeom>
            <a:avLst/>
            <a:gdLst/>
            <a:ahLst/>
            <a:cxnLst/>
            <a:rect l="l" t="t" r="r" b="b"/>
            <a:pathLst>
              <a:path w="26974" h="126874">
                <a:moveTo>
                  <a:pt x="26974" y="12091"/>
                </a:moveTo>
                <a:lnTo>
                  <a:pt x="26974" y="7556"/>
                </a:lnTo>
                <a:lnTo>
                  <a:pt x="26035" y="4405"/>
                </a:lnTo>
                <a:lnTo>
                  <a:pt x="22312" y="877"/>
                </a:lnTo>
                <a:lnTo>
                  <a:pt x="18784" y="0"/>
                </a:lnTo>
                <a:lnTo>
                  <a:pt x="8305" y="0"/>
                </a:lnTo>
                <a:lnTo>
                  <a:pt x="4723" y="914"/>
                </a:lnTo>
                <a:lnTo>
                  <a:pt x="939" y="4572"/>
                </a:lnTo>
                <a:lnTo>
                  <a:pt x="0" y="7847"/>
                </a:lnTo>
                <a:lnTo>
                  <a:pt x="0" y="17081"/>
                </a:lnTo>
                <a:lnTo>
                  <a:pt x="904" y="20217"/>
                </a:lnTo>
                <a:lnTo>
                  <a:pt x="4561" y="23684"/>
                </a:lnTo>
                <a:lnTo>
                  <a:pt x="8103" y="24547"/>
                </a:lnTo>
                <a:lnTo>
                  <a:pt x="18594" y="24547"/>
                </a:lnTo>
                <a:lnTo>
                  <a:pt x="22161" y="23658"/>
                </a:lnTo>
                <a:lnTo>
                  <a:pt x="25995" y="20066"/>
                </a:lnTo>
                <a:lnTo>
                  <a:pt x="26974" y="16800"/>
                </a:lnTo>
                <a:lnTo>
                  <a:pt x="26974" y="12091"/>
                </a:lnTo>
                <a:close/>
              </a:path>
              <a:path w="26974" h="126874">
                <a:moveTo>
                  <a:pt x="4230" y="37529"/>
                </a:moveTo>
                <a:lnTo>
                  <a:pt x="1753" y="40359"/>
                </a:lnTo>
                <a:lnTo>
                  <a:pt x="1753" y="123151"/>
                </a:lnTo>
                <a:lnTo>
                  <a:pt x="2311" y="124778"/>
                </a:lnTo>
                <a:lnTo>
                  <a:pt x="5119" y="126251"/>
                </a:lnTo>
                <a:lnTo>
                  <a:pt x="7811" y="126632"/>
                </a:lnTo>
                <a:lnTo>
                  <a:pt x="11174" y="126874"/>
                </a:lnTo>
                <a:lnTo>
                  <a:pt x="15775" y="126874"/>
                </a:lnTo>
                <a:lnTo>
                  <a:pt x="19152" y="126632"/>
                </a:lnTo>
                <a:lnTo>
                  <a:pt x="22734" y="125945"/>
                </a:lnTo>
                <a:lnTo>
                  <a:pt x="25196" y="123151"/>
                </a:lnTo>
                <a:lnTo>
                  <a:pt x="25196" y="40359"/>
                </a:lnTo>
                <a:lnTo>
                  <a:pt x="24639" y="38746"/>
                </a:lnTo>
                <a:lnTo>
                  <a:pt x="21831" y="37184"/>
                </a:lnTo>
                <a:lnTo>
                  <a:pt x="19152" y="36741"/>
                </a:lnTo>
                <a:lnTo>
                  <a:pt x="15775" y="36460"/>
                </a:lnTo>
                <a:lnTo>
                  <a:pt x="11174" y="36460"/>
                </a:lnTo>
                <a:lnTo>
                  <a:pt x="7811" y="36741"/>
                </a:lnTo>
                <a:lnTo>
                  <a:pt x="4230" y="375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7467916" y="3886023"/>
            <a:ext cx="58700" cy="113487"/>
          </a:xfrm>
          <a:custGeom>
            <a:avLst/>
            <a:gdLst/>
            <a:ahLst/>
            <a:cxnLst/>
            <a:rect l="l" t="t" r="r" b="b"/>
            <a:pathLst>
              <a:path w="58700" h="113487">
                <a:moveTo>
                  <a:pt x="15050" y="1231"/>
                </a:moveTo>
                <a:lnTo>
                  <a:pt x="13575" y="3820"/>
                </a:lnTo>
                <a:lnTo>
                  <a:pt x="13575" y="22324"/>
                </a:lnTo>
                <a:lnTo>
                  <a:pt x="3722" y="22324"/>
                </a:lnTo>
                <a:lnTo>
                  <a:pt x="2566" y="22489"/>
                </a:lnTo>
                <a:lnTo>
                  <a:pt x="622" y="25041"/>
                </a:lnTo>
                <a:lnTo>
                  <a:pt x="88" y="28508"/>
                </a:lnTo>
                <a:lnTo>
                  <a:pt x="0" y="35229"/>
                </a:lnTo>
                <a:lnTo>
                  <a:pt x="928" y="39128"/>
                </a:lnTo>
                <a:lnTo>
                  <a:pt x="3632" y="41299"/>
                </a:lnTo>
                <a:lnTo>
                  <a:pt x="13575" y="41299"/>
                </a:lnTo>
                <a:lnTo>
                  <a:pt x="13575" y="88898"/>
                </a:lnTo>
                <a:lnTo>
                  <a:pt x="14110" y="93305"/>
                </a:lnTo>
                <a:lnTo>
                  <a:pt x="15162" y="97027"/>
                </a:lnTo>
                <a:lnTo>
                  <a:pt x="16217" y="100746"/>
                </a:lnTo>
                <a:lnTo>
                  <a:pt x="17854" y="103821"/>
                </a:lnTo>
                <a:lnTo>
                  <a:pt x="22326" y="108723"/>
                </a:lnTo>
                <a:lnTo>
                  <a:pt x="25146" y="110552"/>
                </a:lnTo>
                <a:lnTo>
                  <a:pt x="28562" y="111719"/>
                </a:lnTo>
                <a:lnTo>
                  <a:pt x="31978" y="112902"/>
                </a:lnTo>
                <a:lnTo>
                  <a:pt x="36007" y="113487"/>
                </a:lnTo>
                <a:lnTo>
                  <a:pt x="44121" y="113397"/>
                </a:lnTo>
                <a:lnTo>
                  <a:pt x="47523" y="113029"/>
                </a:lnTo>
                <a:lnTo>
                  <a:pt x="50557" y="112421"/>
                </a:lnTo>
                <a:lnTo>
                  <a:pt x="53290" y="111668"/>
                </a:lnTo>
                <a:lnTo>
                  <a:pt x="56846" y="109623"/>
                </a:lnTo>
                <a:lnTo>
                  <a:pt x="58193" y="106552"/>
                </a:lnTo>
                <a:lnTo>
                  <a:pt x="58700" y="103007"/>
                </a:lnTo>
                <a:lnTo>
                  <a:pt x="58700" y="98539"/>
                </a:lnTo>
                <a:lnTo>
                  <a:pt x="58319" y="94881"/>
                </a:lnTo>
                <a:lnTo>
                  <a:pt x="55666" y="91716"/>
                </a:lnTo>
                <a:lnTo>
                  <a:pt x="52692" y="92786"/>
                </a:lnTo>
                <a:lnTo>
                  <a:pt x="50039" y="93535"/>
                </a:lnTo>
                <a:lnTo>
                  <a:pt x="46699" y="93863"/>
                </a:lnTo>
                <a:lnTo>
                  <a:pt x="43041" y="93863"/>
                </a:lnTo>
                <a:lnTo>
                  <a:pt x="40488" y="92721"/>
                </a:lnTo>
                <a:lnTo>
                  <a:pt x="37644" y="88200"/>
                </a:lnTo>
                <a:lnTo>
                  <a:pt x="36931" y="84809"/>
                </a:lnTo>
                <a:lnTo>
                  <a:pt x="36931" y="41299"/>
                </a:lnTo>
                <a:lnTo>
                  <a:pt x="55068" y="41299"/>
                </a:lnTo>
                <a:lnTo>
                  <a:pt x="57772" y="39128"/>
                </a:lnTo>
                <a:lnTo>
                  <a:pt x="58700" y="35229"/>
                </a:lnTo>
                <a:lnTo>
                  <a:pt x="58700" y="30020"/>
                </a:lnTo>
                <a:lnTo>
                  <a:pt x="58459" y="27266"/>
                </a:lnTo>
                <a:lnTo>
                  <a:pt x="57772" y="24333"/>
                </a:lnTo>
                <a:lnTo>
                  <a:pt x="54978" y="22324"/>
                </a:lnTo>
                <a:lnTo>
                  <a:pt x="36931" y="22324"/>
                </a:lnTo>
                <a:lnTo>
                  <a:pt x="36931" y="3820"/>
                </a:lnTo>
                <a:lnTo>
                  <a:pt x="35383" y="1231"/>
                </a:lnTo>
                <a:lnTo>
                  <a:pt x="32461" y="302"/>
                </a:lnTo>
                <a:lnTo>
                  <a:pt x="29414" y="0"/>
                </a:lnTo>
                <a:lnTo>
                  <a:pt x="21106" y="0"/>
                </a:lnTo>
                <a:lnTo>
                  <a:pt x="18070" y="302"/>
                </a:lnTo>
                <a:lnTo>
                  <a:pt x="15050" y="12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7538425" y="3906216"/>
            <a:ext cx="75818" cy="93574"/>
          </a:xfrm>
          <a:custGeom>
            <a:avLst/>
            <a:gdLst/>
            <a:ahLst/>
            <a:cxnLst/>
            <a:rect l="l" t="t" r="r" b="b"/>
            <a:pathLst>
              <a:path w="75818" h="93574">
                <a:moveTo>
                  <a:pt x="44780" y="90500"/>
                </a:moveTo>
                <a:lnTo>
                  <a:pt x="49161" y="88455"/>
                </a:lnTo>
                <a:lnTo>
                  <a:pt x="53060" y="85600"/>
                </a:lnTo>
                <a:lnTo>
                  <a:pt x="56465" y="81942"/>
                </a:lnTo>
                <a:lnTo>
                  <a:pt x="56465" y="88559"/>
                </a:lnTo>
                <a:lnTo>
                  <a:pt x="57250" y="90604"/>
                </a:lnTo>
                <a:lnTo>
                  <a:pt x="59957" y="91669"/>
                </a:lnTo>
                <a:lnTo>
                  <a:pt x="63248" y="91987"/>
                </a:lnTo>
                <a:lnTo>
                  <a:pt x="70613" y="91885"/>
                </a:lnTo>
                <a:lnTo>
                  <a:pt x="73277" y="91439"/>
                </a:lnTo>
                <a:lnTo>
                  <a:pt x="75818" y="88559"/>
                </a:lnTo>
                <a:lnTo>
                  <a:pt x="75818" y="27039"/>
                </a:lnTo>
                <a:lnTo>
                  <a:pt x="75135" y="22100"/>
                </a:lnTo>
                <a:lnTo>
                  <a:pt x="73764" y="17945"/>
                </a:lnTo>
                <a:lnTo>
                  <a:pt x="72402" y="13794"/>
                </a:lnTo>
                <a:lnTo>
                  <a:pt x="70232" y="10403"/>
                </a:lnTo>
                <a:lnTo>
                  <a:pt x="67259" y="7772"/>
                </a:lnTo>
                <a:lnTo>
                  <a:pt x="64274" y="5133"/>
                </a:lnTo>
                <a:lnTo>
                  <a:pt x="60476" y="3175"/>
                </a:lnTo>
                <a:lnTo>
                  <a:pt x="55853" y="1907"/>
                </a:lnTo>
                <a:lnTo>
                  <a:pt x="51231" y="636"/>
                </a:lnTo>
                <a:lnTo>
                  <a:pt x="45684" y="0"/>
                </a:lnTo>
                <a:lnTo>
                  <a:pt x="35510" y="0"/>
                </a:lnTo>
                <a:lnTo>
                  <a:pt x="31943" y="294"/>
                </a:lnTo>
                <a:lnTo>
                  <a:pt x="28511" y="888"/>
                </a:lnTo>
                <a:lnTo>
                  <a:pt x="25055" y="1461"/>
                </a:lnTo>
                <a:lnTo>
                  <a:pt x="21884" y="2235"/>
                </a:lnTo>
                <a:lnTo>
                  <a:pt x="18975" y="3163"/>
                </a:lnTo>
                <a:lnTo>
                  <a:pt x="16052" y="4089"/>
                </a:lnTo>
                <a:lnTo>
                  <a:pt x="13514" y="5107"/>
                </a:lnTo>
                <a:lnTo>
                  <a:pt x="9169" y="7264"/>
                </a:lnTo>
                <a:lnTo>
                  <a:pt x="5932" y="10058"/>
                </a:lnTo>
                <a:lnTo>
                  <a:pt x="4711" y="13298"/>
                </a:lnTo>
                <a:lnTo>
                  <a:pt x="4560" y="16753"/>
                </a:lnTo>
                <a:lnTo>
                  <a:pt x="4646" y="19471"/>
                </a:lnTo>
                <a:lnTo>
                  <a:pt x="5284" y="22823"/>
                </a:lnTo>
                <a:lnTo>
                  <a:pt x="6932" y="25491"/>
                </a:lnTo>
                <a:lnTo>
                  <a:pt x="9726" y="26139"/>
                </a:lnTo>
                <a:lnTo>
                  <a:pt x="12599" y="24828"/>
                </a:lnTo>
                <a:lnTo>
                  <a:pt x="16156" y="23014"/>
                </a:lnTo>
                <a:lnTo>
                  <a:pt x="20864" y="20905"/>
                </a:lnTo>
                <a:lnTo>
                  <a:pt x="23572" y="19940"/>
                </a:lnTo>
                <a:lnTo>
                  <a:pt x="26643" y="19065"/>
                </a:lnTo>
                <a:lnTo>
                  <a:pt x="29717" y="18201"/>
                </a:lnTo>
                <a:lnTo>
                  <a:pt x="33209" y="17769"/>
                </a:lnTo>
                <a:lnTo>
                  <a:pt x="40092" y="17769"/>
                </a:lnTo>
                <a:lnTo>
                  <a:pt x="44603" y="18694"/>
                </a:lnTo>
                <a:lnTo>
                  <a:pt x="48235" y="20281"/>
                </a:lnTo>
                <a:lnTo>
                  <a:pt x="50648" y="22887"/>
                </a:lnTo>
                <a:lnTo>
                  <a:pt x="52044" y="26456"/>
                </a:lnTo>
                <a:lnTo>
                  <a:pt x="52833" y="30697"/>
                </a:lnTo>
                <a:lnTo>
                  <a:pt x="52833" y="38328"/>
                </a:lnTo>
                <a:lnTo>
                  <a:pt x="37364" y="38328"/>
                </a:lnTo>
                <a:lnTo>
                  <a:pt x="30873" y="38889"/>
                </a:lnTo>
                <a:lnTo>
                  <a:pt x="25300" y="40006"/>
                </a:lnTo>
                <a:lnTo>
                  <a:pt x="19724" y="41122"/>
                </a:lnTo>
                <a:lnTo>
                  <a:pt x="15052" y="42825"/>
                </a:lnTo>
                <a:lnTo>
                  <a:pt x="11289" y="45161"/>
                </a:lnTo>
                <a:lnTo>
                  <a:pt x="7556" y="47472"/>
                </a:lnTo>
                <a:lnTo>
                  <a:pt x="4726" y="50431"/>
                </a:lnTo>
                <a:lnTo>
                  <a:pt x="2833" y="53988"/>
                </a:lnTo>
                <a:lnTo>
                  <a:pt x="939" y="57556"/>
                </a:lnTo>
                <a:lnTo>
                  <a:pt x="0" y="61761"/>
                </a:lnTo>
                <a:lnTo>
                  <a:pt x="0" y="71070"/>
                </a:lnTo>
                <a:lnTo>
                  <a:pt x="737" y="74980"/>
                </a:lnTo>
                <a:lnTo>
                  <a:pt x="2235" y="78320"/>
                </a:lnTo>
                <a:lnTo>
                  <a:pt x="3722" y="81676"/>
                </a:lnTo>
                <a:lnTo>
                  <a:pt x="5817" y="84480"/>
                </a:lnTo>
                <a:lnTo>
                  <a:pt x="8510" y="86730"/>
                </a:lnTo>
                <a:lnTo>
                  <a:pt x="11214" y="89002"/>
                </a:lnTo>
                <a:lnTo>
                  <a:pt x="14403" y="90704"/>
                </a:lnTo>
                <a:lnTo>
                  <a:pt x="18097" y="91860"/>
                </a:lnTo>
                <a:lnTo>
                  <a:pt x="21779" y="92990"/>
                </a:lnTo>
                <a:lnTo>
                  <a:pt x="22885" y="69331"/>
                </a:lnTo>
                <a:lnTo>
                  <a:pt x="22885" y="65864"/>
                </a:lnTo>
                <a:lnTo>
                  <a:pt x="23266" y="61991"/>
                </a:lnTo>
                <a:lnTo>
                  <a:pt x="24814" y="58827"/>
                </a:lnTo>
                <a:lnTo>
                  <a:pt x="27712" y="56375"/>
                </a:lnTo>
                <a:lnTo>
                  <a:pt x="31560" y="54406"/>
                </a:lnTo>
                <a:lnTo>
                  <a:pt x="34229" y="53848"/>
                </a:lnTo>
                <a:lnTo>
                  <a:pt x="36892" y="53290"/>
                </a:lnTo>
                <a:lnTo>
                  <a:pt x="40118" y="53023"/>
                </a:lnTo>
                <a:lnTo>
                  <a:pt x="52833" y="53023"/>
                </a:lnTo>
                <a:lnTo>
                  <a:pt x="52833" y="67157"/>
                </a:lnTo>
                <a:lnTo>
                  <a:pt x="49974" y="70383"/>
                </a:lnTo>
                <a:lnTo>
                  <a:pt x="47181" y="72834"/>
                </a:lnTo>
                <a:lnTo>
                  <a:pt x="44413" y="74498"/>
                </a:lnTo>
                <a:lnTo>
                  <a:pt x="41655" y="76175"/>
                </a:lnTo>
                <a:lnTo>
                  <a:pt x="38634" y="77025"/>
                </a:lnTo>
                <a:lnTo>
                  <a:pt x="31431" y="77025"/>
                </a:lnTo>
                <a:lnTo>
                  <a:pt x="35571" y="93574"/>
                </a:lnTo>
                <a:lnTo>
                  <a:pt x="40413" y="92544"/>
                </a:lnTo>
                <a:lnTo>
                  <a:pt x="44780" y="90500"/>
                </a:lnTo>
                <a:close/>
              </a:path>
              <a:path w="75818" h="93574">
                <a:moveTo>
                  <a:pt x="35571" y="93574"/>
                </a:moveTo>
                <a:lnTo>
                  <a:pt x="31431" y="77025"/>
                </a:lnTo>
                <a:lnTo>
                  <a:pt x="28385" y="76034"/>
                </a:lnTo>
                <a:lnTo>
                  <a:pt x="23990" y="72061"/>
                </a:lnTo>
                <a:lnTo>
                  <a:pt x="22885" y="69331"/>
                </a:lnTo>
                <a:lnTo>
                  <a:pt x="21779" y="92990"/>
                </a:lnTo>
                <a:lnTo>
                  <a:pt x="25833" y="93574"/>
                </a:lnTo>
                <a:lnTo>
                  <a:pt x="35571" y="93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7637514" y="3868275"/>
            <a:ext cx="23444" cy="129934"/>
          </a:xfrm>
          <a:custGeom>
            <a:avLst/>
            <a:gdLst/>
            <a:ahLst/>
            <a:cxnLst/>
            <a:rect l="l" t="t" r="r" b="b"/>
            <a:pathLst>
              <a:path w="23444" h="129934">
                <a:moveTo>
                  <a:pt x="23444" y="126212"/>
                </a:moveTo>
                <a:lnTo>
                  <a:pt x="23444" y="3898"/>
                </a:lnTo>
                <a:lnTo>
                  <a:pt x="21880" y="1306"/>
                </a:lnTo>
                <a:lnTo>
                  <a:pt x="18897" y="368"/>
                </a:lnTo>
                <a:lnTo>
                  <a:pt x="15913" y="0"/>
                </a:lnTo>
                <a:lnTo>
                  <a:pt x="7542" y="0"/>
                </a:lnTo>
                <a:lnTo>
                  <a:pt x="4572" y="368"/>
                </a:lnTo>
                <a:lnTo>
                  <a:pt x="1573" y="1306"/>
                </a:lnTo>
                <a:lnTo>
                  <a:pt x="0" y="3898"/>
                </a:lnTo>
                <a:lnTo>
                  <a:pt x="0" y="126212"/>
                </a:lnTo>
                <a:lnTo>
                  <a:pt x="558" y="127839"/>
                </a:lnTo>
                <a:lnTo>
                  <a:pt x="3366" y="129312"/>
                </a:lnTo>
                <a:lnTo>
                  <a:pt x="6059" y="129693"/>
                </a:lnTo>
                <a:lnTo>
                  <a:pt x="9425" y="129934"/>
                </a:lnTo>
                <a:lnTo>
                  <a:pt x="14022" y="129934"/>
                </a:lnTo>
                <a:lnTo>
                  <a:pt x="17399" y="129693"/>
                </a:lnTo>
                <a:lnTo>
                  <a:pt x="20991" y="129006"/>
                </a:lnTo>
                <a:lnTo>
                  <a:pt x="23444" y="1262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7682755" y="3871335"/>
            <a:ext cx="26974" cy="126874"/>
          </a:xfrm>
          <a:custGeom>
            <a:avLst/>
            <a:gdLst/>
            <a:ahLst/>
            <a:cxnLst/>
            <a:rect l="l" t="t" r="r" b="b"/>
            <a:pathLst>
              <a:path w="26974" h="126874">
                <a:moveTo>
                  <a:pt x="26974" y="12091"/>
                </a:moveTo>
                <a:lnTo>
                  <a:pt x="26974" y="7556"/>
                </a:lnTo>
                <a:lnTo>
                  <a:pt x="26036" y="4405"/>
                </a:lnTo>
                <a:lnTo>
                  <a:pt x="22313" y="877"/>
                </a:lnTo>
                <a:lnTo>
                  <a:pt x="18782" y="0"/>
                </a:lnTo>
                <a:lnTo>
                  <a:pt x="8305" y="0"/>
                </a:lnTo>
                <a:lnTo>
                  <a:pt x="4724" y="914"/>
                </a:lnTo>
                <a:lnTo>
                  <a:pt x="939" y="4572"/>
                </a:lnTo>
                <a:lnTo>
                  <a:pt x="0" y="7847"/>
                </a:lnTo>
                <a:lnTo>
                  <a:pt x="0" y="17081"/>
                </a:lnTo>
                <a:lnTo>
                  <a:pt x="900" y="20217"/>
                </a:lnTo>
                <a:lnTo>
                  <a:pt x="4558" y="23684"/>
                </a:lnTo>
                <a:lnTo>
                  <a:pt x="8115" y="24547"/>
                </a:lnTo>
                <a:lnTo>
                  <a:pt x="18591" y="24547"/>
                </a:lnTo>
                <a:lnTo>
                  <a:pt x="22162" y="23658"/>
                </a:lnTo>
                <a:lnTo>
                  <a:pt x="25995" y="20066"/>
                </a:lnTo>
                <a:lnTo>
                  <a:pt x="26974" y="16800"/>
                </a:lnTo>
                <a:lnTo>
                  <a:pt x="26974" y="12091"/>
                </a:lnTo>
                <a:close/>
              </a:path>
              <a:path w="26974" h="126874">
                <a:moveTo>
                  <a:pt x="4226" y="37529"/>
                </a:moveTo>
                <a:lnTo>
                  <a:pt x="1750" y="40359"/>
                </a:lnTo>
                <a:lnTo>
                  <a:pt x="1750" y="123151"/>
                </a:lnTo>
                <a:lnTo>
                  <a:pt x="2311" y="124778"/>
                </a:lnTo>
                <a:lnTo>
                  <a:pt x="5116" y="126251"/>
                </a:lnTo>
                <a:lnTo>
                  <a:pt x="7809" y="126632"/>
                </a:lnTo>
                <a:lnTo>
                  <a:pt x="11174" y="126874"/>
                </a:lnTo>
                <a:lnTo>
                  <a:pt x="15772" y="126874"/>
                </a:lnTo>
                <a:lnTo>
                  <a:pt x="19149" y="126632"/>
                </a:lnTo>
                <a:lnTo>
                  <a:pt x="22730" y="125945"/>
                </a:lnTo>
                <a:lnTo>
                  <a:pt x="25196" y="123151"/>
                </a:lnTo>
                <a:lnTo>
                  <a:pt x="25196" y="40359"/>
                </a:lnTo>
                <a:lnTo>
                  <a:pt x="24635" y="38746"/>
                </a:lnTo>
                <a:lnTo>
                  <a:pt x="21831" y="37184"/>
                </a:lnTo>
                <a:lnTo>
                  <a:pt x="19149" y="36741"/>
                </a:lnTo>
                <a:lnTo>
                  <a:pt x="15772" y="36460"/>
                </a:lnTo>
                <a:lnTo>
                  <a:pt x="11174" y="36460"/>
                </a:lnTo>
                <a:lnTo>
                  <a:pt x="7809" y="36741"/>
                </a:lnTo>
                <a:lnTo>
                  <a:pt x="4226" y="375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7726197" y="3908357"/>
            <a:ext cx="63348" cy="89294"/>
          </a:xfrm>
          <a:custGeom>
            <a:avLst/>
            <a:gdLst/>
            <a:ahLst/>
            <a:cxnLst/>
            <a:rect l="l" t="t" r="r" b="b"/>
            <a:pathLst>
              <a:path w="63348" h="89294">
                <a:moveTo>
                  <a:pt x="63348" y="79719"/>
                </a:moveTo>
                <a:lnTo>
                  <a:pt x="63348" y="77864"/>
                </a:lnTo>
                <a:lnTo>
                  <a:pt x="63068" y="75107"/>
                </a:lnTo>
                <a:lnTo>
                  <a:pt x="62283" y="72274"/>
                </a:lnTo>
                <a:lnTo>
                  <a:pt x="59436" y="70498"/>
                </a:lnTo>
                <a:lnTo>
                  <a:pt x="26697" y="70498"/>
                </a:lnTo>
                <a:lnTo>
                  <a:pt x="57581" y="22604"/>
                </a:lnTo>
                <a:lnTo>
                  <a:pt x="59209" y="19810"/>
                </a:lnTo>
                <a:lnTo>
                  <a:pt x="60275" y="17208"/>
                </a:lnTo>
                <a:lnTo>
                  <a:pt x="60833" y="14453"/>
                </a:lnTo>
                <a:lnTo>
                  <a:pt x="61013" y="11164"/>
                </a:lnTo>
                <a:lnTo>
                  <a:pt x="61013" y="6602"/>
                </a:lnTo>
                <a:lnTo>
                  <a:pt x="60695" y="3341"/>
                </a:lnTo>
                <a:lnTo>
                  <a:pt x="58853" y="468"/>
                </a:lnTo>
                <a:lnTo>
                  <a:pt x="55994" y="0"/>
                </a:lnTo>
                <a:lnTo>
                  <a:pt x="5309" y="0"/>
                </a:lnTo>
                <a:lnTo>
                  <a:pt x="4028" y="151"/>
                </a:lnTo>
                <a:lnTo>
                  <a:pt x="2019" y="2717"/>
                </a:lnTo>
                <a:lnTo>
                  <a:pt x="1475" y="6084"/>
                </a:lnTo>
                <a:lnTo>
                  <a:pt x="1397" y="12687"/>
                </a:lnTo>
                <a:lnTo>
                  <a:pt x="2466" y="16549"/>
                </a:lnTo>
                <a:lnTo>
                  <a:pt x="5309" y="18782"/>
                </a:lnTo>
                <a:lnTo>
                  <a:pt x="34696" y="18782"/>
                </a:lnTo>
                <a:lnTo>
                  <a:pt x="3632" y="66776"/>
                </a:lnTo>
                <a:lnTo>
                  <a:pt x="1818" y="69670"/>
                </a:lnTo>
                <a:lnTo>
                  <a:pt x="698" y="72223"/>
                </a:lnTo>
                <a:lnTo>
                  <a:pt x="140" y="74829"/>
                </a:lnTo>
                <a:lnTo>
                  <a:pt x="0" y="77864"/>
                </a:lnTo>
                <a:lnTo>
                  <a:pt x="0" y="84683"/>
                </a:lnTo>
                <a:lnTo>
                  <a:pt x="2250" y="88733"/>
                </a:lnTo>
                <a:lnTo>
                  <a:pt x="5209" y="89294"/>
                </a:lnTo>
                <a:lnTo>
                  <a:pt x="59436" y="89294"/>
                </a:lnTo>
                <a:lnTo>
                  <a:pt x="61610" y="88596"/>
                </a:lnTo>
                <a:lnTo>
                  <a:pt x="62877" y="85586"/>
                </a:lnTo>
                <a:lnTo>
                  <a:pt x="63248" y="83045"/>
                </a:lnTo>
                <a:lnTo>
                  <a:pt x="63348" y="79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7802582" y="3906216"/>
            <a:ext cx="75818" cy="93574"/>
          </a:xfrm>
          <a:custGeom>
            <a:avLst/>
            <a:gdLst/>
            <a:ahLst/>
            <a:cxnLst/>
            <a:rect l="l" t="t" r="r" b="b"/>
            <a:pathLst>
              <a:path w="75818" h="93574">
                <a:moveTo>
                  <a:pt x="44794" y="90500"/>
                </a:moveTo>
                <a:lnTo>
                  <a:pt x="49161" y="88455"/>
                </a:lnTo>
                <a:lnTo>
                  <a:pt x="53060" y="85600"/>
                </a:lnTo>
                <a:lnTo>
                  <a:pt x="56465" y="81942"/>
                </a:lnTo>
                <a:lnTo>
                  <a:pt x="56465" y="88559"/>
                </a:lnTo>
                <a:lnTo>
                  <a:pt x="57264" y="90604"/>
                </a:lnTo>
                <a:lnTo>
                  <a:pt x="59957" y="91669"/>
                </a:lnTo>
                <a:lnTo>
                  <a:pt x="63248" y="91987"/>
                </a:lnTo>
                <a:lnTo>
                  <a:pt x="70613" y="91885"/>
                </a:lnTo>
                <a:lnTo>
                  <a:pt x="73281" y="91439"/>
                </a:lnTo>
                <a:lnTo>
                  <a:pt x="75818" y="88559"/>
                </a:lnTo>
                <a:lnTo>
                  <a:pt x="75818" y="27039"/>
                </a:lnTo>
                <a:lnTo>
                  <a:pt x="75135" y="22100"/>
                </a:lnTo>
                <a:lnTo>
                  <a:pt x="73764" y="17945"/>
                </a:lnTo>
                <a:lnTo>
                  <a:pt x="72402" y="13794"/>
                </a:lnTo>
                <a:lnTo>
                  <a:pt x="70232" y="10403"/>
                </a:lnTo>
                <a:lnTo>
                  <a:pt x="67257" y="7772"/>
                </a:lnTo>
                <a:lnTo>
                  <a:pt x="64273" y="5133"/>
                </a:lnTo>
                <a:lnTo>
                  <a:pt x="60490" y="3175"/>
                </a:lnTo>
                <a:lnTo>
                  <a:pt x="55853" y="1907"/>
                </a:lnTo>
                <a:lnTo>
                  <a:pt x="51245" y="636"/>
                </a:lnTo>
                <a:lnTo>
                  <a:pt x="45683" y="0"/>
                </a:lnTo>
                <a:lnTo>
                  <a:pt x="35510" y="0"/>
                </a:lnTo>
                <a:lnTo>
                  <a:pt x="31953" y="294"/>
                </a:lnTo>
                <a:lnTo>
                  <a:pt x="28511" y="888"/>
                </a:lnTo>
                <a:lnTo>
                  <a:pt x="25069" y="1461"/>
                </a:lnTo>
                <a:lnTo>
                  <a:pt x="21883" y="2235"/>
                </a:lnTo>
                <a:lnTo>
                  <a:pt x="18975" y="3163"/>
                </a:lnTo>
                <a:lnTo>
                  <a:pt x="16051" y="4089"/>
                </a:lnTo>
                <a:lnTo>
                  <a:pt x="13514" y="5107"/>
                </a:lnTo>
                <a:lnTo>
                  <a:pt x="9169" y="7264"/>
                </a:lnTo>
                <a:lnTo>
                  <a:pt x="5932" y="10058"/>
                </a:lnTo>
                <a:lnTo>
                  <a:pt x="4711" y="13298"/>
                </a:lnTo>
                <a:lnTo>
                  <a:pt x="4560" y="16753"/>
                </a:lnTo>
                <a:lnTo>
                  <a:pt x="4646" y="19471"/>
                </a:lnTo>
                <a:lnTo>
                  <a:pt x="5294" y="22823"/>
                </a:lnTo>
                <a:lnTo>
                  <a:pt x="6932" y="25491"/>
                </a:lnTo>
                <a:lnTo>
                  <a:pt x="9730" y="26139"/>
                </a:lnTo>
                <a:lnTo>
                  <a:pt x="12609" y="24828"/>
                </a:lnTo>
                <a:lnTo>
                  <a:pt x="16156" y="23014"/>
                </a:lnTo>
                <a:lnTo>
                  <a:pt x="20864" y="20905"/>
                </a:lnTo>
                <a:lnTo>
                  <a:pt x="23582" y="19940"/>
                </a:lnTo>
                <a:lnTo>
                  <a:pt x="26647" y="19065"/>
                </a:lnTo>
                <a:lnTo>
                  <a:pt x="29731" y="18201"/>
                </a:lnTo>
                <a:lnTo>
                  <a:pt x="33209" y="17769"/>
                </a:lnTo>
                <a:lnTo>
                  <a:pt x="40092" y="17769"/>
                </a:lnTo>
                <a:lnTo>
                  <a:pt x="44613" y="18694"/>
                </a:lnTo>
                <a:lnTo>
                  <a:pt x="48235" y="20281"/>
                </a:lnTo>
                <a:lnTo>
                  <a:pt x="50647" y="22887"/>
                </a:lnTo>
                <a:lnTo>
                  <a:pt x="52044" y="26456"/>
                </a:lnTo>
                <a:lnTo>
                  <a:pt x="52833" y="30697"/>
                </a:lnTo>
                <a:lnTo>
                  <a:pt x="52833" y="38328"/>
                </a:lnTo>
                <a:lnTo>
                  <a:pt x="37363" y="38328"/>
                </a:lnTo>
                <a:lnTo>
                  <a:pt x="30873" y="38889"/>
                </a:lnTo>
                <a:lnTo>
                  <a:pt x="25300" y="40006"/>
                </a:lnTo>
                <a:lnTo>
                  <a:pt x="19724" y="41122"/>
                </a:lnTo>
                <a:lnTo>
                  <a:pt x="15050" y="42825"/>
                </a:lnTo>
                <a:lnTo>
                  <a:pt x="11302" y="45161"/>
                </a:lnTo>
                <a:lnTo>
                  <a:pt x="7556" y="47472"/>
                </a:lnTo>
                <a:lnTo>
                  <a:pt x="4737" y="50431"/>
                </a:lnTo>
                <a:lnTo>
                  <a:pt x="2833" y="53988"/>
                </a:lnTo>
                <a:lnTo>
                  <a:pt x="953" y="57556"/>
                </a:lnTo>
                <a:lnTo>
                  <a:pt x="0" y="61761"/>
                </a:lnTo>
                <a:lnTo>
                  <a:pt x="0" y="71070"/>
                </a:lnTo>
                <a:lnTo>
                  <a:pt x="737" y="74980"/>
                </a:lnTo>
                <a:lnTo>
                  <a:pt x="2235" y="78320"/>
                </a:lnTo>
                <a:lnTo>
                  <a:pt x="3722" y="81676"/>
                </a:lnTo>
                <a:lnTo>
                  <a:pt x="5816" y="84480"/>
                </a:lnTo>
                <a:lnTo>
                  <a:pt x="8520" y="86730"/>
                </a:lnTo>
                <a:lnTo>
                  <a:pt x="11214" y="89002"/>
                </a:lnTo>
                <a:lnTo>
                  <a:pt x="14414" y="90704"/>
                </a:lnTo>
                <a:lnTo>
                  <a:pt x="18096" y="91860"/>
                </a:lnTo>
                <a:lnTo>
                  <a:pt x="21794" y="92990"/>
                </a:lnTo>
                <a:lnTo>
                  <a:pt x="22885" y="69331"/>
                </a:lnTo>
                <a:lnTo>
                  <a:pt x="22885" y="65864"/>
                </a:lnTo>
                <a:lnTo>
                  <a:pt x="23280" y="61991"/>
                </a:lnTo>
                <a:lnTo>
                  <a:pt x="24828" y="58827"/>
                </a:lnTo>
                <a:lnTo>
                  <a:pt x="27712" y="56375"/>
                </a:lnTo>
                <a:lnTo>
                  <a:pt x="31560" y="54406"/>
                </a:lnTo>
                <a:lnTo>
                  <a:pt x="34227" y="53848"/>
                </a:lnTo>
                <a:lnTo>
                  <a:pt x="36892" y="53290"/>
                </a:lnTo>
                <a:lnTo>
                  <a:pt x="40118" y="53023"/>
                </a:lnTo>
                <a:lnTo>
                  <a:pt x="52833" y="53023"/>
                </a:lnTo>
                <a:lnTo>
                  <a:pt x="52833" y="67157"/>
                </a:lnTo>
                <a:lnTo>
                  <a:pt x="49974" y="70383"/>
                </a:lnTo>
                <a:lnTo>
                  <a:pt x="47181" y="72834"/>
                </a:lnTo>
                <a:lnTo>
                  <a:pt x="44423" y="74498"/>
                </a:lnTo>
                <a:lnTo>
                  <a:pt x="41654" y="76175"/>
                </a:lnTo>
                <a:lnTo>
                  <a:pt x="38634" y="77025"/>
                </a:lnTo>
                <a:lnTo>
                  <a:pt x="31431" y="77025"/>
                </a:lnTo>
                <a:lnTo>
                  <a:pt x="35575" y="93574"/>
                </a:lnTo>
                <a:lnTo>
                  <a:pt x="40412" y="92544"/>
                </a:lnTo>
                <a:lnTo>
                  <a:pt x="44794" y="90500"/>
                </a:lnTo>
                <a:close/>
              </a:path>
              <a:path w="75818" h="93574">
                <a:moveTo>
                  <a:pt x="35575" y="93574"/>
                </a:moveTo>
                <a:lnTo>
                  <a:pt x="31431" y="77025"/>
                </a:lnTo>
                <a:lnTo>
                  <a:pt x="28385" y="76034"/>
                </a:lnTo>
                <a:lnTo>
                  <a:pt x="23990" y="72061"/>
                </a:lnTo>
                <a:lnTo>
                  <a:pt x="22885" y="69331"/>
                </a:lnTo>
                <a:lnTo>
                  <a:pt x="21794" y="92990"/>
                </a:lnTo>
                <a:lnTo>
                  <a:pt x="25833" y="93574"/>
                </a:lnTo>
                <a:lnTo>
                  <a:pt x="35575" y="93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7892103" y="3886023"/>
            <a:ext cx="58686" cy="113487"/>
          </a:xfrm>
          <a:custGeom>
            <a:avLst/>
            <a:gdLst/>
            <a:ahLst/>
            <a:cxnLst/>
            <a:rect l="l" t="t" r="r" b="b"/>
            <a:pathLst>
              <a:path w="58686" h="113487">
                <a:moveTo>
                  <a:pt x="15048" y="1231"/>
                </a:moveTo>
                <a:lnTo>
                  <a:pt x="13575" y="3820"/>
                </a:lnTo>
                <a:lnTo>
                  <a:pt x="13575" y="22324"/>
                </a:lnTo>
                <a:lnTo>
                  <a:pt x="3718" y="22324"/>
                </a:lnTo>
                <a:lnTo>
                  <a:pt x="2552" y="22489"/>
                </a:lnTo>
                <a:lnTo>
                  <a:pt x="622" y="25041"/>
                </a:lnTo>
                <a:lnTo>
                  <a:pt x="74" y="28508"/>
                </a:lnTo>
                <a:lnTo>
                  <a:pt x="0" y="35229"/>
                </a:lnTo>
                <a:lnTo>
                  <a:pt x="924" y="39128"/>
                </a:lnTo>
                <a:lnTo>
                  <a:pt x="3618" y="41299"/>
                </a:lnTo>
                <a:lnTo>
                  <a:pt x="13575" y="41299"/>
                </a:lnTo>
                <a:lnTo>
                  <a:pt x="13575" y="88898"/>
                </a:lnTo>
                <a:lnTo>
                  <a:pt x="14096" y="93305"/>
                </a:lnTo>
                <a:lnTo>
                  <a:pt x="15148" y="97027"/>
                </a:lnTo>
                <a:lnTo>
                  <a:pt x="16203" y="100746"/>
                </a:lnTo>
                <a:lnTo>
                  <a:pt x="17856" y="103821"/>
                </a:lnTo>
                <a:lnTo>
                  <a:pt x="22326" y="108723"/>
                </a:lnTo>
                <a:lnTo>
                  <a:pt x="25130" y="110552"/>
                </a:lnTo>
                <a:lnTo>
                  <a:pt x="28548" y="111719"/>
                </a:lnTo>
                <a:lnTo>
                  <a:pt x="31964" y="112902"/>
                </a:lnTo>
                <a:lnTo>
                  <a:pt x="35993" y="113487"/>
                </a:lnTo>
                <a:lnTo>
                  <a:pt x="44107" y="113397"/>
                </a:lnTo>
                <a:lnTo>
                  <a:pt x="47509" y="113029"/>
                </a:lnTo>
                <a:lnTo>
                  <a:pt x="50543" y="112421"/>
                </a:lnTo>
                <a:lnTo>
                  <a:pt x="53276" y="111668"/>
                </a:lnTo>
                <a:lnTo>
                  <a:pt x="56832" y="109623"/>
                </a:lnTo>
                <a:lnTo>
                  <a:pt x="58179" y="106552"/>
                </a:lnTo>
                <a:lnTo>
                  <a:pt x="58686" y="103007"/>
                </a:lnTo>
                <a:lnTo>
                  <a:pt x="58686" y="98539"/>
                </a:lnTo>
                <a:lnTo>
                  <a:pt x="58305" y="94881"/>
                </a:lnTo>
                <a:lnTo>
                  <a:pt x="55652" y="91716"/>
                </a:lnTo>
                <a:lnTo>
                  <a:pt x="52693" y="92786"/>
                </a:lnTo>
                <a:lnTo>
                  <a:pt x="50036" y="93535"/>
                </a:lnTo>
                <a:lnTo>
                  <a:pt x="46695" y="93863"/>
                </a:lnTo>
                <a:lnTo>
                  <a:pt x="43037" y="93863"/>
                </a:lnTo>
                <a:lnTo>
                  <a:pt x="40485" y="92721"/>
                </a:lnTo>
                <a:lnTo>
                  <a:pt x="37641" y="88200"/>
                </a:lnTo>
                <a:lnTo>
                  <a:pt x="36931" y="84809"/>
                </a:lnTo>
                <a:lnTo>
                  <a:pt x="36931" y="41299"/>
                </a:lnTo>
                <a:lnTo>
                  <a:pt x="55065" y="41299"/>
                </a:lnTo>
                <a:lnTo>
                  <a:pt x="57772" y="39128"/>
                </a:lnTo>
                <a:lnTo>
                  <a:pt x="58686" y="35229"/>
                </a:lnTo>
                <a:lnTo>
                  <a:pt x="58686" y="30020"/>
                </a:lnTo>
                <a:lnTo>
                  <a:pt x="58456" y="27266"/>
                </a:lnTo>
                <a:lnTo>
                  <a:pt x="57772" y="24333"/>
                </a:lnTo>
                <a:lnTo>
                  <a:pt x="54964" y="22324"/>
                </a:lnTo>
                <a:lnTo>
                  <a:pt x="36931" y="22324"/>
                </a:lnTo>
                <a:lnTo>
                  <a:pt x="36931" y="3820"/>
                </a:lnTo>
                <a:lnTo>
                  <a:pt x="35369" y="1231"/>
                </a:lnTo>
                <a:lnTo>
                  <a:pt x="32445" y="302"/>
                </a:lnTo>
                <a:lnTo>
                  <a:pt x="29400" y="0"/>
                </a:lnTo>
                <a:lnTo>
                  <a:pt x="21092" y="0"/>
                </a:lnTo>
                <a:lnTo>
                  <a:pt x="18056" y="302"/>
                </a:lnTo>
                <a:lnTo>
                  <a:pt x="15048" y="12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7965960" y="3871335"/>
            <a:ext cx="26974" cy="126874"/>
          </a:xfrm>
          <a:custGeom>
            <a:avLst/>
            <a:gdLst/>
            <a:ahLst/>
            <a:cxnLst/>
            <a:rect l="l" t="t" r="r" b="b"/>
            <a:pathLst>
              <a:path w="26974" h="126874">
                <a:moveTo>
                  <a:pt x="26974" y="12091"/>
                </a:moveTo>
                <a:lnTo>
                  <a:pt x="26974" y="7556"/>
                </a:lnTo>
                <a:lnTo>
                  <a:pt x="26036" y="4405"/>
                </a:lnTo>
                <a:lnTo>
                  <a:pt x="22316" y="877"/>
                </a:lnTo>
                <a:lnTo>
                  <a:pt x="18785" y="0"/>
                </a:lnTo>
                <a:lnTo>
                  <a:pt x="8309" y="0"/>
                </a:lnTo>
                <a:lnTo>
                  <a:pt x="4726" y="914"/>
                </a:lnTo>
                <a:lnTo>
                  <a:pt x="939" y="4572"/>
                </a:lnTo>
                <a:lnTo>
                  <a:pt x="0" y="7847"/>
                </a:lnTo>
                <a:lnTo>
                  <a:pt x="0" y="17081"/>
                </a:lnTo>
                <a:lnTo>
                  <a:pt x="904" y="20217"/>
                </a:lnTo>
                <a:lnTo>
                  <a:pt x="4572" y="23684"/>
                </a:lnTo>
                <a:lnTo>
                  <a:pt x="8119" y="24547"/>
                </a:lnTo>
                <a:lnTo>
                  <a:pt x="18594" y="24547"/>
                </a:lnTo>
                <a:lnTo>
                  <a:pt x="22161" y="23658"/>
                </a:lnTo>
                <a:lnTo>
                  <a:pt x="25999" y="20066"/>
                </a:lnTo>
                <a:lnTo>
                  <a:pt x="26974" y="16800"/>
                </a:lnTo>
                <a:lnTo>
                  <a:pt x="26974" y="12091"/>
                </a:lnTo>
                <a:close/>
              </a:path>
              <a:path w="26974" h="126874">
                <a:moveTo>
                  <a:pt x="4230" y="37529"/>
                </a:moveTo>
                <a:lnTo>
                  <a:pt x="1753" y="40359"/>
                </a:lnTo>
                <a:lnTo>
                  <a:pt x="1753" y="123151"/>
                </a:lnTo>
                <a:lnTo>
                  <a:pt x="2311" y="124778"/>
                </a:lnTo>
                <a:lnTo>
                  <a:pt x="5119" y="126251"/>
                </a:lnTo>
                <a:lnTo>
                  <a:pt x="7813" y="126632"/>
                </a:lnTo>
                <a:lnTo>
                  <a:pt x="11178" y="126874"/>
                </a:lnTo>
                <a:lnTo>
                  <a:pt x="15775" y="126874"/>
                </a:lnTo>
                <a:lnTo>
                  <a:pt x="19152" y="126632"/>
                </a:lnTo>
                <a:lnTo>
                  <a:pt x="22749" y="125945"/>
                </a:lnTo>
                <a:lnTo>
                  <a:pt x="25196" y="123151"/>
                </a:lnTo>
                <a:lnTo>
                  <a:pt x="25196" y="40359"/>
                </a:lnTo>
                <a:lnTo>
                  <a:pt x="24639" y="38746"/>
                </a:lnTo>
                <a:lnTo>
                  <a:pt x="21835" y="37184"/>
                </a:lnTo>
                <a:lnTo>
                  <a:pt x="19152" y="36741"/>
                </a:lnTo>
                <a:lnTo>
                  <a:pt x="15775" y="36460"/>
                </a:lnTo>
                <a:lnTo>
                  <a:pt x="11178" y="36460"/>
                </a:lnTo>
                <a:lnTo>
                  <a:pt x="7813" y="36741"/>
                </a:lnTo>
                <a:lnTo>
                  <a:pt x="4230" y="375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8009694" y="3906226"/>
            <a:ext cx="88912" cy="93571"/>
          </a:xfrm>
          <a:custGeom>
            <a:avLst/>
            <a:gdLst/>
            <a:ahLst/>
            <a:cxnLst/>
            <a:rect l="l" t="t" r="r" b="b"/>
            <a:pathLst>
              <a:path w="88912" h="93571">
                <a:moveTo>
                  <a:pt x="24180" y="90500"/>
                </a:moveTo>
                <a:lnTo>
                  <a:pt x="24422" y="54457"/>
                </a:lnTo>
                <a:lnTo>
                  <a:pt x="24090" y="50684"/>
                </a:lnTo>
                <a:lnTo>
                  <a:pt x="24090" y="42188"/>
                </a:lnTo>
                <a:lnTo>
                  <a:pt x="24497" y="38265"/>
                </a:lnTo>
                <a:lnTo>
                  <a:pt x="25346" y="34823"/>
                </a:lnTo>
                <a:lnTo>
                  <a:pt x="26174" y="31381"/>
                </a:lnTo>
                <a:lnTo>
                  <a:pt x="27442" y="28432"/>
                </a:lnTo>
                <a:lnTo>
                  <a:pt x="29109" y="25981"/>
                </a:lnTo>
                <a:lnTo>
                  <a:pt x="32918" y="21678"/>
                </a:lnTo>
                <a:lnTo>
                  <a:pt x="35520" y="20408"/>
                </a:lnTo>
                <a:lnTo>
                  <a:pt x="38124" y="19123"/>
                </a:lnTo>
                <a:lnTo>
                  <a:pt x="41173" y="18503"/>
                </a:lnTo>
                <a:lnTo>
                  <a:pt x="48553" y="18503"/>
                </a:lnTo>
                <a:lnTo>
                  <a:pt x="51789" y="19213"/>
                </a:lnTo>
                <a:lnTo>
                  <a:pt x="54366" y="20650"/>
                </a:lnTo>
                <a:lnTo>
                  <a:pt x="56934" y="22071"/>
                </a:lnTo>
                <a:lnTo>
                  <a:pt x="58988" y="24051"/>
                </a:lnTo>
                <a:lnTo>
                  <a:pt x="60551" y="26593"/>
                </a:lnTo>
                <a:lnTo>
                  <a:pt x="62089" y="29146"/>
                </a:lnTo>
                <a:lnTo>
                  <a:pt x="63193" y="32129"/>
                </a:lnTo>
                <a:lnTo>
                  <a:pt x="63856" y="35557"/>
                </a:lnTo>
                <a:lnTo>
                  <a:pt x="64500" y="39013"/>
                </a:lnTo>
                <a:lnTo>
                  <a:pt x="64832" y="42786"/>
                </a:lnTo>
                <a:lnTo>
                  <a:pt x="64832" y="51282"/>
                </a:lnTo>
                <a:lnTo>
                  <a:pt x="64424" y="55191"/>
                </a:lnTo>
                <a:lnTo>
                  <a:pt x="63615" y="58633"/>
                </a:lnTo>
                <a:lnTo>
                  <a:pt x="62812" y="62075"/>
                </a:lnTo>
                <a:lnTo>
                  <a:pt x="61570" y="65008"/>
                </a:lnTo>
                <a:lnTo>
                  <a:pt x="59893" y="67424"/>
                </a:lnTo>
                <a:lnTo>
                  <a:pt x="56094" y="71690"/>
                </a:lnTo>
                <a:lnTo>
                  <a:pt x="53477" y="72961"/>
                </a:lnTo>
                <a:lnTo>
                  <a:pt x="50874" y="74228"/>
                </a:lnTo>
                <a:lnTo>
                  <a:pt x="47800" y="74866"/>
                </a:lnTo>
                <a:lnTo>
                  <a:pt x="40424" y="74866"/>
                </a:lnTo>
                <a:lnTo>
                  <a:pt x="37198" y="74167"/>
                </a:lnTo>
                <a:lnTo>
                  <a:pt x="34596" y="72770"/>
                </a:lnTo>
                <a:lnTo>
                  <a:pt x="36042" y="93571"/>
                </a:lnTo>
                <a:lnTo>
                  <a:pt x="51065" y="93571"/>
                </a:lnTo>
                <a:lnTo>
                  <a:pt x="57721" y="92415"/>
                </a:lnTo>
                <a:lnTo>
                  <a:pt x="63435" y="90119"/>
                </a:lnTo>
                <a:lnTo>
                  <a:pt x="69137" y="87833"/>
                </a:lnTo>
                <a:lnTo>
                  <a:pt x="73874" y="84581"/>
                </a:lnTo>
                <a:lnTo>
                  <a:pt x="77673" y="80363"/>
                </a:lnTo>
                <a:lnTo>
                  <a:pt x="81446" y="76147"/>
                </a:lnTo>
                <a:lnTo>
                  <a:pt x="84264" y="71118"/>
                </a:lnTo>
                <a:lnTo>
                  <a:pt x="86130" y="65289"/>
                </a:lnTo>
                <a:lnTo>
                  <a:pt x="87983" y="59461"/>
                </a:lnTo>
                <a:lnTo>
                  <a:pt x="88912" y="53009"/>
                </a:lnTo>
                <a:lnTo>
                  <a:pt x="88912" y="38567"/>
                </a:lnTo>
                <a:lnTo>
                  <a:pt x="88047" y="32015"/>
                </a:lnTo>
                <a:lnTo>
                  <a:pt x="86309" y="26313"/>
                </a:lnTo>
                <a:lnTo>
                  <a:pt x="84581" y="20610"/>
                </a:lnTo>
                <a:lnTo>
                  <a:pt x="81928" y="15811"/>
                </a:lnTo>
                <a:lnTo>
                  <a:pt x="78357" y="11898"/>
                </a:lnTo>
                <a:lnTo>
                  <a:pt x="74789" y="7988"/>
                </a:lnTo>
                <a:lnTo>
                  <a:pt x="70281" y="5029"/>
                </a:lnTo>
                <a:lnTo>
                  <a:pt x="64832" y="3009"/>
                </a:lnTo>
                <a:lnTo>
                  <a:pt x="59359" y="1000"/>
                </a:lnTo>
                <a:lnTo>
                  <a:pt x="52933" y="0"/>
                </a:lnTo>
                <a:lnTo>
                  <a:pt x="37857" y="0"/>
                </a:lnTo>
                <a:lnTo>
                  <a:pt x="31203" y="1130"/>
                </a:lnTo>
                <a:lnTo>
                  <a:pt x="25526" y="3427"/>
                </a:lnTo>
                <a:lnTo>
                  <a:pt x="19850" y="5727"/>
                </a:lnTo>
                <a:lnTo>
                  <a:pt x="15123" y="8963"/>
                </a:lnTo>
                <a:lnTo>
                  <a:pt x="11339" y="13154"/>
                </a:lnTo>
                <a:lnTo>
                  <a:pt x="7556" y="17334"/>
                </a:lnTo>
                <a:lnTo>
                  <a:pt x="4723" y="22349"/>
                </a:lnTo>
                <a:lnTo>
                  <a:pt x="2833" y="28216"/>
                </a:lnTo>
                <a:lnTo>
                  <a:pt x="939" y="34074"/>
                </a:lnTo>
                <a:lnTo>
                  <a:pt x="0" y="40551"/>
                </a:lnTo>
                <a:lnTo>
                  <a:pt x="0" y="54940"/>
                </a:lnTo>
                <a:lnTo>
                  <a:pt x="863" y="61441"/>
                </a:lnTo>
                <a:lnTo>
                  <a:pt x="2602" y="67155"/>
                </a:lnTo>
                <a:lnTo>
                  <a:pt x="4330" y="72857"/>
                </a:lnTo>
                <a:lnTo>
                  <a:pt x="6997" y="77659"/>
                </a:lnTo>
                <a:lnTo>
                  <a:pt x="10590" y="81558"/>
                </a:lnTo>
                <a:lnTo>
                  <a:pt x="14198" y="85470"/>
                </a:lnTo>
                <a:lnTo>
                  <a:pt x="18719" y="88441"/>
                </a:lnTo>
                <a:lnTo>
                  <a:pt x="24180" y="90500"/>
                </a:lnTo>
                <a:close/>
              </a:path>
              <a:path w="88912" h="93571">
                <a:moveTo>
                  <a:pt x="34596" y="72770"/>
                </a:moveTo>
                <a:lnTo>
                  <a:pt x="31988" y="71384"/>
                </a:lnTo>
                <a:lnTo>
                  <a:pt x="29933" y="69404"/>
                </a:lnTo>
                <a:lnTo>
                  <a:pt x="28411" y="66862"/>
                </a:lnTo>
                <a:lnTo>
                  <a:pt x="26898" y="64325"/>
                </a:lnTo>
                <a:lnTo>
                  <a:pt x="25793" y="61340"/>
                </a:lnTo>
                <a:lnTo>
                  <a:pt x="25105" y="57884"/>
                </a:lnTo>
                <a:lnTo>
                  <a:pt x="24422" y="54457"/>
                </a:lnTo>
                <a:lnTo>
                  <a:pt x="24180" y="90500"/>
                </a:lnTo>
                <a:lnTo>
                  <a:pt x="29641" y="92544"/>
                </a:lnTo>
                <a:lnTo>
                  <a:pt x="36042" y="93571"/>
                </a:lnTo>
                <a:lnTo>
                  <a:pt x="34596" y="727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8116944" y="3906222"/>
            <a:ext cx="79250" cy="91987"/>
          </a:xfrm>
          <a:custGeom>
            <a:avLst/>
            <a:gdLst/>
            <a:ahLst/>
            <a:cxnLst/>
            <a:rect l="l" t="t" r="r" b="b"/>
            <a:pathLst>
              <a:path w="79250" h="91987">
                <a:moveTo>
                  <a:pt x="0" y="5295"/>
                </a:moveTo>
                <a:lnTo>
                  <a:pt x="0" y="88264"/>
                </a:lnTo>
                <a:lnTo>
                  <a:pt x="562" y="89891"/>
                </a:lnTo>
                <a:lnTo>
                  <a:pt x="3355" y="91365"/>
                </a:lnTo>
                <a:lnTo>
                  <a:pt x="6049" y="91746"/>
                </a:lnTo>
                <a:lnTo>
                  <a:pt x="9425" y="91987"/>
                </a:lnTo>
                <a:lnTo>
                  <a:pt x="14008" y="91987"/>
                </a:lnTo>
                <a:lnTo>
                  <a:pt x="17399" y="91746"/>
                </a:lnTo>
                <a:lnTo>
                  <a:pt x="20981" y="91059"/>
                </a:lnTo>
                <a:lnTo>
                  <a:pt x="23432" y="88264"/>
                </a:lnTo>
                <a:lnTo>
                  <a:pt x="23432" y="33110"/>
                </a:lnTo>
                <a:lnTo>
                  <a:pt x="26723" y="28954"/>
                </a:lnTo>
                <a:lnTo>
                  <a:pt x="29884" y="25794"/>
                </a:lnTo>
                <a:lnTo>
                  <a:pt x="32933" y="23623"/>
                </a:lnTo>
                <a:lnTo>
                  <a:pt x="35967" y="21449"/>
                </a:lnTo>
                <a:lnTo>
                  <a:pt x="38977" y="20358"/>
                </a:lnTo>
                <a:lnTo>
                  <a:pt x="41951" y="20358"/>
                </a:lnTo>
                <a:lnTo>
                  <a:pt x="46368" y="20801"/>
                </a:lnTo>
                <a:lnTo>
                  <a:pt x="49899" y="22604"/>
                </a:lnTo>
                <a:lnTo>
                  <a:pt x="52467" y="25528"/>
                </a:lnTo>
                <a:lnTo>
                  <a:pt x="54432" y="29146"/>
                </a:lnTo>
                <a:lnTo>
                  <a:pt x="55613" y="33732"/>
                </a:lnTo>
                <a:lnTo>
                  <a:pt x="55907" y="36893"/>
                </a:lnTo>
                <a:lnTo>
                  <a:pt x="55907" y="88264"/>
                </a:lnTo>
                <a:lnTo>
                  <a:pt x="56466" y="89891"/>
                </a:lnTo>
                <a:lnTo>
                  <a:pt x="59195" y="91365"/>
                </a:lnTo>
                <a:lnTo>
                  <a:pt x="61913" y="91746"/>
                </a:lnTo>
                <a:lnTo>
                  <a:pt x="65330" y="91987"/>
                </a:lnTo>
                <a:lnTo>
                  <a:pt x="69865" y="91987"/>
                </a:lnTo>
                <a:lnTo>
                  <a:pt x="73257" y="91746"/>
                </a:lnTo>
                <a:lnTo>
                  <a:pt x="76834" y="91059"/>
                </a:lnTo>
                <a:lnTo>
                  <a:pt x="79250" y="88264"/>
                </a:lnTo>
                <a:lnTo>
                  <a:pt x="79250" y="31000"/>
                </a:lnTo>
                <a:lnTo>
                  <a:pt x="78728" y="25855"/>
                </a:lnTo>
                <a:lnTo>
                  <a:pt x="77674" y="21578"/>
                </a:lnTo>
                <a:lnTo>
                  <a:pt x="76619" y="17298"/>
                </a:lnTo>
                <a:lnTo>
                  <a:pt x="74894" y="13550"/>
                </a:lnTo>
                <a:lnTo>
                  <a:pt x="72519" y="10364"/>
                </a:lnTo>
                <a:lnTo>
                  <a:pt x="70117" y="7164"/>
                </a:lnTo>
                <a:lnTo>
                  <a:pt x="66982" y="4648"/>
                </a:lnTo>
                <a:lnTo>
                  <a:pt x="63108" y="2794"/>
                </a:lnTo>
                <a:lnTo>
                  <a:pt x="59245" y="925"/>
                </a:lnTo>
                <a:lnTo>
                  <a:pt x="54482" y="0"/>
                </a:lnTo>
                <a:lnTo>
                  <a:pt x="43690" y="0"/>
                </a:lnTo>
                <a:lnTo>
                  <a:pt x="38751" y="1231"/>
                </a:lnTo>
                <a:lnTo>
                  <a:pt x="33999" y="3722"/>
                </a:lnTo>
                <a:lnTo>
                  <a:pt x="29250" y="6196"/>
                </a:lnTo>
                <a:lnTo>
                  <a:pt x="24588" y="9918"/>
                </a:lnTo>
                <a:lnTo>
                  <a:pt x="20006" y="14883"/>
                </a:lnTo>
                <a:lnTo>
                  <a:pt x="20006" y="5295"/>
                </a:lnTo>
                <a:lnTo>
                  <a:pt x="18011" y="2501"/>
                </a:lnTo>
                <a:lnTo>
                  <a:pt x="14977" y="1804"/>
                </a:lnTo>
                <a:lnTo>
                  <a:pt x="12028" y="1573"/>
                </a:lnTo>
                <a:lnTo>
                  <a:pt x="8119" y="1573"/>
                </a:lnTo>
                <a:lnTo>
                  <a:pt x="5260" y="1804"/>
                </a:lnTo>
                <a:lnTo>
                  <a:pt x="2150" y="2501"/>
                </a:lnTo>
                <a:lnTo>
                  <a:pt x="0" y="5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7125516" y="4346420"/>
            <a:ext cx="50708" cy="80596"/>
          </a:xfrm>
          <a:custGeom>
            <a:avLst/>
            <a:gdLst/>
            <a:ahLst/>
            <a:cxnLst/>
            <a:rect l="l" t="t" r="r" b="b"/>
            <a:pathLst>
              <a:path w="50708" h="80596">
                <a:moveTo>
                  <a:pt x="44841" y="72313"/>
                </a:moveTo>
                <a:lnTo>
                  <a:pt x="46899" y="69735"/>
                </a:lnTo>
                <a:lnTo>
                  <a:pt x="48422" y="66650"/>
                </a:lnTo>
                <a:lnTo>
                  <a:pt x="49945" y="63550"/>
                </a:lnTo>
                <a:lnTo>
                  <a:pt x="50708" y="59969"/>
                </a:lnTo>
                <a:lnTo>
                  <a:pt x="50708" y="52758"/>
                </a:lnTo>
                <a:lnTo>
                  <a:pt x="50225" y="50040"/>
                </a:lnTo>
                <a:lnTo>
                  <a:pt x="49272" y="47729"/>
                </a:lnTo>
                <a:lnTo>
                  <a:pt x="47036" y="43423"/>
                </a:lnTo>
                <a:lnTo>
                  <a:pt x="43915" y="40017"/>
                </a:lnTo>
                <a:lnTo>
                  <a:pt x="40128" y="37325"/>
                </a:lnTo>
                <a:lnTo>
                  <a:pt x="36078" y="35003"/>
                </a:lnTo>
                <a:lnTo>
                  <a:pt x="31913" y="33084"/>
                </a:lnTo>
                <a:lnTo>
                  <a:pt x="27848" y="31305"/>
                </a:lnTo>
                <a:lnTo>
                  <a:pt x="24051" y="29527"/>
                </a:lnTo>
                <a:lnTo>
                  <a:pt x="20876" y="27572"/>
                </a:lnTo>
                <a:lnTo>
                  <a:pt x="17740" y="23903"/>
                </a:lnTo>
                <a:lnTo>
                  <a:pt x="17268" y="20689"/>
                </a:lnTo>
                <a:lnTo>
                  <a:pt x="17905" y="17388"/>
                </a:lnTo>
                <a:lnTo>
                  <a:pt x="19820" y="14706"/>
                </a:lnTo>
                <a:lnTo>
                  <a:pt x="23035" y="12967"/>
                </a:lnTo>
                <a:lnTo>
                  <a:pt x="25829" y="12334"/>
                </a:lnTo>
                <a:lnTo>
                  <a:pt x="29767" y="12334"/>
                </a:lnTo>
                <a:lnTo>
                  <a:pt x="33627" y="13147"/>
                </a:lnTo>
                <a:lnTo>
                  <a:pt x="37108" y="14288"/>
                </a:lnTo>
                <a:lnTo>
                  <a:pt x="39902" y="15609"/>
                </a:lnTo>
                <a:lnTo>
                  <a:pt x="43012" y="17349"/>
                </a:lnTo>
                <a:lnTo>
                  <a:pt x="45806" y="16117"/>
                </a:lnTo>
                <a:lnTo>
                  <a:pt x="46177" y="13335"/>
                </a:lnTo>
                <a:lnTo>
                  <a:pt x="46212" y="10148"/>
                </a:lnTo>
                <a:lnTo>
                  <a:pt x="46036" y="7291"/>
                </a:lnTo>
                <a:lnTo>
                  <a:pt x="44358" y="4295"/>
                </a:lnTo>
                <a:lnTo>
                  <a:pt x="41042" y="2592"/>
                </a:lnTo>
                <a:lnTo>
                  <a:pt x="38022" y="1577"/>
                </a:lnTo>
                <a:lnTo>
                  <a:pt x="34692" y="698"/>
                </a:lnTo>
                <a:lnTo>
                  <a:pt x="30999" y="140"/>
                </a:lnTo>
                <a:lnTo>
                  <a:pt x="27316" y="0"/>
                </a:lnTo>
                <a:lnTo>
                  <a:pt x="23749" y="0"/>
                </a:lnTo>
                <a:lnTo>
                  <a:pt x="20356" y="472"/>
                </a:lnTo>
                <a:lnTo>
                  <a:pt x="17167" y="1386"/>
                </a:lnTo>
                <a:lnTo>
                  <a:pt x="13981" y="2301"/>
                </a:lnTo>
                <a:lnTo>
                  <a:pt x="11224" y="3708"/>
                </a:lnTo>
                <a:lnTo>
                  <a:pt x="8877" y="5562"/>
                </a:lnTo>
                <a:lnTo>
                  <a:pt x="4672" y="9781"/>
                </a:lnTo>
                <a:lnTo>
                  <a:pt x="3286" y="12611"/>
                </a:lnTo>
                <a:lnTo>
                  <a:pt x="1903" y="15419"/>
                </a:lnTo>
                <a:lnTo>
                  <a:pt x="1216" y="18709"/>
                </a:lnTo>
                <a:lnTo>
                  <a:pt x="1216" y="25679"/>
                </a:lnTo>
                <a:lnTo>
                  <a:pt x="1697" y="28475"/>
                </a:lnTo>
                <a:lnTo>
                  <a:pt x="2653" y="30798"/>
                </a:lnTo>
                <a:lnTo>
                  <a:pt x="4874" y="35143"/>
                </a:lnTo>
                <a:lnTo>
                  <a:pt x="7962" y="38559"/>
                </a:lnTo>
                <a:lnTo>
                  <a:pt x="11681" y="41238"/>
                </a:lnTo>
                <a:lnTo>
                  <a:pt x="15655" y="43549"/>
                </a:lnTo>
                <a:lnTo>
                  <a:pt x="19834" y="45478"/>
                </a:lnTo>
                <a:lnTo>
                  <a:pt x="23823" y="47246"/>
                </a:lnTo>
                <a:lnTo>
                  <a:pt x="27542" y="49035"/>
                </a:lnTo>
                <a:lnTo>
                  <a:pt x="30632" y="51005"/>
                </a:lnTo>
                <a:lnTo>
                  <a:pt x="33807" y="54648"/>
                </a:lnTo>
                <a:lnTo>
                  <a:pt x="34290" y="57924"/>
                </a:lnTo>
                <a:lnTo>
                  <a:pt x="34023" y="60832"/>
                </a:lnTo>
                <a:lnTo>
                  <a:pt x="32078" y="64364"/>
                </a:lnTo>
                <a:lnTo>
                  <a:pt x="28662" y="66701"/>
                </a:lnTo>
                <a:lnTo>
                  <a:pt x="25603" y="67630"/>
                </a:lnTo>
                <a:lnTo>
                  <a:pt x="21955" y="67845"/>
                </a:lnTo>
                <a:lnTo>
                  <a:pt x="19036" y="67845"/>
                </a:lnTo>
                <a:lnTo>
                  <a:pt x="16459" y="67525"/>
                </a:lnTo>
                <a:lnTo>
                  <a:pt x="14234" y="66852"/>
                </a:lnTo>
                <a:lnTo>
                  <a:pt x="10093" y="65469"/>
                </a:lnTo>
                <a:lnTo>
                  <a:pt x="6882" y="63868"/>
                </a:lnTo>
                <a:lnTo>
                  <a:pt x="3516" y="61812"/>
                </a:lnTo>
                <a:lnTo>
                  <a:pt x="582" y="62410"/>
                </a:lnTo>
                <a:lnTo>
                  <a:pt x="10" y="64963"/>
                </a:lnTo>
                <a:lnTo>
                  <a:pt x="0" y="71348"/>
                </a:lnTo>
                <a:lnTo>
                  <a:pt x="1316" y="74588"/>
                </a:lnTo>
                <a:lnTo>
                  <a:pt x="3883" y="76393"/>
                </a:lnTo>
                <a:lnTo>
                  <a:pt x="6536" y="77724"/>
                </a:lnTo>
                <a:lnTo>
                  <a:pt x="10068" y="78969"/>
                </a:lnTo>
                <a:lnTo>
                  <a:pt x="14413" y="79949"/>
                </a:lnTo>
                <a:lnTo>
                  <a:pt x="19226" y="80596"/>
                </a:lnTo>
                <a:lnTo>
                  <a:pt x="25868" y="80596"/>
                </a:lnTo>
                <a:lnTo>
                  <a:pt x="29602" y="80074"/>
                </a:lnTo>
                <a:lnTo>
                  <a:pt x="33079" y="79034"/>
                </a:lnTo>
                <a:lnTo>
                  <a:pt x="36586" y="77990"/>
                </a:lnTo>
                <a:lnTo>
                  <a:pt x="39621" y="76442"/>
                </a:lnTo>
                <a:lnTo>
                  <a:pt x="42223" y="74372"/>
                </a:lnTo>
                <a:lnTo>
                  <a:pt x="44841" y="723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7180757" y="4347803"/>
            <a:ext cx="59551" cy="78206"/>
          </a:xfrm>
          <a:custGeom>
            <a:avLst/>
            <a:gdLst/>
            <a:ahLst/>
            <a:cxnLst/>
            <a:rect l="l" t="t" r="r" b="b"/>
            <a:pathLst>
              <a:path w="59551" h="78206">
                <a:moveTo>
                  <a:pt x="22226" y="76758"/>
                </a:moveTo>
                <a:lnTo>
                  <a:pt x="24919" y="77900"/>
                </a:lnTo>
                <a:lnTo>
                  <a:pt x="28246" y="78206"/>
                </a:lnTo>
                <a:lnTo>
                  <a:pt x="31295" y="78206"/>
                </a:lnTo>
                <a:lnTo>
                  <a:pt x="34607" y="77900"/>
                </a:lnTo>
                <a:lnTo>
                  <a:pt x="37706" y="75664"/>
                </a:lnTo>
                <a:lnTo>
                  <a:pt x="37706" y="12941"/>
                </a:lnTo>
                <a:lnTo>
                  <a:pt x="57189" y="12941"/>
                </a:lnTo>
                <a:lnTo>
                  <a:pt x="58496" y="12330"/>
                </a:lnTo>
                <a:lnTo>
                  <a:pt x="59385" y="9471"/>
                </a:lnTo>
                <a:lnTo>
                  <a:pt x="59551" y="6501"/>
                </a:lnTo>
                <a:lnTo>
                  <a:pt x="59551" y="5295"/>
                </a:lnTo>
                <a:lnTo>
                  <a:pt x="59284" y="2588"/>
                </a:lnTo>
                <a:lnTo>
                  <a:pt x="57189" y="0"/>
                </a:lnTo>
                <a:lnTo>
                  <a:pt x="2336" y="0"/>
                </a:lnTo>
                <a:lnTo>
                  <a:pt x="598" y="1422"/>
                </a:lnTo>
                <a:lnTo>
                  <a:pt x="39" y="4265"/>
                </a:lnTo>
                <a:lnTo>
                  <a:pt x="0" y="7670"/>
                </a:lnTo>
                <a:lnTo>
                  <a:pt x="241" y="10299"/>
                </a:lnTo>
                <a:lnTo>
                  <a:pt x="2336" y="12941"/>
                </a:lnTo>
                <a:lnTo>
                  <a:pt x="21830" y="12941"/>
                </a:lnTo>
                <a:lnTo>
                  <a:pt x="21830" y="75664"/>
                </a:lnTo>
                <a:lnTo>
                  <a:pt x="22226" y="76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7242677" y="4347450"/>
            <a:ext cx="71337" cy="78522"/>
          </a:xfrm>
          <a:custGeom>
            <a:avLst/>
            <a:gdLst/>
            <a:ahLst/>
            <a:cxnLst/>
            <a:rect l="l" t="t" r="r" b="b"/>
            <a:pathLst>
              <a:path w="71337" h="78522">
                <a:moveTo>
                  <a:pt x="777" y="72172"/>
                </a:moveTo>
                <a:lnTo>
                  <a:pt x="0" y="74714"/>
                </a:lnTo>
                <a:lnTo>
                  <a:pt x="687" y="77951"/>
                </a:lnTo>
                <a:lnTo>
                  <a:pt x="3506" y="78483"/>
                </a:lnTo>
                <a:lnTo>
                  <a:pt x="9907" y="78508"/>
                </a:lnTo>
                <a:lnTo>
                  <a:pt x="12866" y="78206"/>
                </a:lnTo>
                <a:lnTo>
                  <a:pt x="15342" y="75665"/>
                </a:lnTo>
                <a:lnTo>
                  <a:pt x="20271" y="60450"/>
                </a:lnTo>
                <a:lnTo>
                  <a:pt x="49493" y="60450"/>
                </a:lnTo>
                <a:lnTo>
                  <a:pt x="54726" y="76085"/>
                </a:lnTo>
                <a:lnTo>
                  <a:pt x="57204" y="78281"/>
                </a:lnTo>
                <a:lnTo>
                  <a:pt x="60364" y="78522"/>
                </a:lnTo>
                <a:lnTo>
                  <a:pt x="67504" y="78498"/>
                </a:lnTo>
                <a:lnTo>
                  <a:pt x="70981" y="77619"/>
                </a:lnTo>
                <a:lnTo>
                  <a:pt x="71337" y="74876"/>
                </a:lnTo>
                <a:lnTo>
                  <a:pt x="70549" y="72298"/>
                </a:lnTo>
                <a:lnTo>
                  <a:pt x="46497" y="3312"/>
                </a:lnTo>
                <a:lnTo>
                  <a:pt x="43945" y="508"/>
                </a:lnTo>
                <a:lnTo>
                  <a:pt x="40655" y="86"/>
                </a:lnTo>
                <a:lnTo>
                  <a:pt x="37364" y="0"/>
                </a:lnTo>
                <a:lnTo>
                  <a:pt x="34761" y="15213"/>
                </a:lnTo>
                <a:lnTo>
                  <a:pt x="45835" y="48282"/>
                </a:lnTo>
                <a:lnTo>
                  <a:pt x="23764" y="48282"/>
                </a:lnTo>
                <a:lnTo>
                  <a:pt x="24778" y="3121"/>
                </a:lnTo>
                <a:lnTo>
                  <a:pt x="777" y="72172"/>
                </a:lnTo>
                <a:close/>
              </a:path>
              <a:path w="71337" h="78522">
                <a:moveTo>
                  <a:pt x="34761" y="15213"/>
                </a:moveTo>
                <a:lnTo>
                  <a:pt x="37364" y="0"/>
                </a:lnTo>
                <a:lnTo>
                  <a:pt x="30074" y="86"/>
                </a:lnTo>
                <a:lnTo>
                  <a:pt x="27155" y="508"/>
                </a:lnTo>
                <a:lnTo>
                  <a:pt x="24778" y="3121"/>
                </a:lnTo>
                <a:lnTo>
                  <a:pt x="23764" y="48282"/>
                </a:lnTo>
                <a:lnTo>
                  <a:pt x="34761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7324401" y="4347806"/>
            <a:ext cx="56365" cy="77838"/>
          </a:xfrm>
          <a:custGeom>
            <a:avLst/>
            <a:gdLst/>
            <a:ahLst/>
            <a:cxnLst/>
            <a:rect l="l" t="t" r="r" b="b"/>
            <a:pathLst>
              <a:path w="56365" h="77838">
                <a:moveTo>
                  <a:pt x="40906" y="35787"/>
                </a:moveTo>
                <a:lnTo>
                  <a:pt x="44157" y="34300"/>
                </a:lnTo>
                <a:lnTo>
                  <a:pt x="46850" y="32219"/>
                </a:lnTo>
                <a:lnTo>
                  <a:pt x="48910" y="29653"/>
                </a:lnTo>
                <a:lnTo>
                  <a:pt x="50533" y="26769"/>
                </a:lnTo>
                <a:lnTo>
                  <a:pt x="51487" y="23456"/>
                </a:lnTo>
                <a:lnTo>
                  <a:pt x="51743" y="19799"/>
                </a:lnTo>
                <a:lnTo>
                  <a:pt x="51743" y="16419"/>
                </a:lnTo>
                <a:lnTo>
                  <a:pt x="51131" y="13500"/>
                </a:lnTo>
                <a:lnTo>
                  <a:pt x="49924" y="11008"/>
                </a:lnTo>
                <a:lnTo>
                  <a:pt x="46991" y="6461"/>
                </a:lnTo>
                <a:lnTo>
                  <a:pt x="42458" y="3210"/>
                </a:lnTo>
                <a:lnTo>
                  <a:pt x="39676" y="2005"/>
                </a:lnTo>
                <a:lnTo>
                  <a:pt x="36360" y="1205"/>
                </a:lnTo>
                <a:lnTo>
                  <a:pt x="33059" y="392"/>
                </a:lnTo>
                <a:lnTo>
                  <a:pt x="29019" y="0"/>
                </a:lnTo>
                <a:lnTo>
                  <a:pt x="4701" y="0"/>
                </a:lnTo>
                <a:lnTo>
                  <a:pt x="15520" y="11847"/>
                </a:lnTo>
                <a:lnTo>
                  <a:pt x="23522" y="11847"/>
                </a:lnTo>
                <a:lnTo>
                  <a:pt x="27929" y="12063"/>
                </a:lnTo>
                <a:lnTo>
                  <a:pt x="30848" y="12952"/>
                </a:lnTo>
                <a:lnTo>
                  <a:pt x="33987" y="15227"/>
                </a:lnTo>
                <a:lnTo>
                  <a:pt x="35676" y="18755"/>
                </a:lnTo>
                <a:lnTo>
                  <a:pt x="35918" y="21714"/>
                </a:lnTo>
                <a:lnTo>
                  <a:pt x="35686" y="24457"/>
                </a:lnTo>
                <a:lnTo>
                  <a:pt x="34138" y="28079"/>
                </a:lnTo>
                <a:lnTo>
                  <a:pt x="31205" y="30707"/>
                </a:lnTo>
                <a:lnTo>
                  <a:pt x="28475" y="31788"/>
                </a:lnTo>
                <a:lnTo>
                  <a:pt x="31943" y="44383"/>
                </a:lnTo>
                <a:lnTo>
                  <a:pt x="35229" y="45655"/>
                </a:lnTo>
                <a:lnTo>
                  <a:pt x="38445" y="48779"/>
                </a:lnTo>
                <a:lnTo>
                  <a:pt x="39650" y="51612"/>
                </a:lnTo>
                <a:lnTo>
                  <a:pt x="39942" y="55040"/>
                </a:lnTo>
                <a:lnTo>
                  <a:pt x="39640" y="58305"/>
                </a:lnTo>
                <a:lnTo>
                  <a:pt x="37531" y="62114"/>
                </a:lnTo>
                <a:lnTo>
                  <a:pt x="34013" y="64590"/>
                </a:lnTo>
                <a:lnTo>
                  <a:pt x="31346" y="77647"/>
                </a:lnTo>
                <a:lnTo>
                  <a:pt x="33897" y="77266"/>
                </a:lnTo>
                <a:lnTo>
                  <a:pt x="36450" y="76884"/>
                </a:lnTo>
                <a:lnTo>
                  <a:pt x="38837" y="76287"/>
                </a:lnTo>
                <a:lnTo>
                  <a:pt x="43333" y="74688"/>
                </a:lnTo>
                <a:lnTo>
                  <a:pt x="47246" y="72414"/>
                </a:lnTo>
                <a:lnTo>
                  <a:pt x="50725" y="69695"/>
                </a:lnTo>
                <a:lnTo>
                  <a:pt x="53406" y="66254"/>
                </a:lnTo>
                <a:lnTo>
                  <a:pt x="55220" y="62012"/>
                </a:lnTo>
                <a:lnTo>
                  <a:pt x="56365" y="57264"/>
                </a:lnTo>
                <a:lnTo>
                  <a:pt x="56365" y="51854"/>
                </a:lnTo>
                <a:lnTo>
                  <a:pt x="55970" y="49463"/>
                </a:lnTo>
                <a:lnTo>
                  <a:pt x="54357" y="45223"/>
                </a:lnTo>
                <a:lnTo>
                  <a:pt x="51879" y="41770"/>
                </a:lnTo>
                <a:lnTo>
                  <a:pt x="48870" y="38897"/>
                </a:lnTo>
                <a:lnTo>
                  <a:pt x="45137" y="36892"/>
                </a:lnTo>
                <a:lnTo>
                  <a:pt x="40906" y="35787"/>
                </a:lnTo>
                <a:close/>
              </a:path>
              <a:path w="56365" h="77838">
                <a:moveTo>
                  <a:pt x="15520" y="65746"/>
                </a:moveTo>
                <a:lnTo>
                  <a:pt x="15520" y="43610"/>
                </a:lnTo>
                <a:lnTo>
                  <a:pt x="27788" y="43610"/>
                </a:lnTo>
                <a:lnTo>
                  <a:pt x="31943" y="44383"/>
                </a:lnTo>
                <a:lnTo>
                  <a:pt x="28475" y="31788"/>
                </a:lnTo>
                <a:lnTo>
                  <a:pt x="24361" y="32053"/>
                </a:lnTo>
                <a:lnTo>
                  <a:pt x="15520" y="32053"/>
                </a:lnTo>
                <a:lnTo>
                  <a:pt x="15520" y="11847"/>
                </a:lnTo>
                <a:lnTo>
                  <a:pt x="4701" y="0"/>
                </a:lnTo>
                <a:lnTo>
                  <a:pt x="3366" y="0"/>
                </a:lnTo>
                <a:lnTo>
                  <a:pt x="457" y="1954"/>
                </a:lnTo>
                <a:lnTo>
                  <a:pt x="0" y="5003"/>
                </a:lnTo>
                <a:lnTo>
                  <a:pt x="0" y="72834"/>
                </a:lnTo>
                <a:lnTo>
                  <a:pt x="1361" y="76654"/>
                </a:lnTo>
                <a:lnTo>
                  <a:pt x="4701" y="77838"/>
                </a:lnTo>
                <a:lnTo>
                  <a:pt x="28512" y="77838"/>
                </a:lnTo>
                <a:lnTo>
                  <a:pt x="31346" y="77647"/>
                </a:lnTo>
                <a:lnTo>
                  <a:pt x="34013" y="64590"/>
                </a:lnTo>
                <a:lnTo>
                  <a:pt x="31014" y="65519"/>
                </a:lnTo>
                <a:lnTo>
                  <a:pt x="26950" y="65746"/>
                </a:lnTo>
                <a:lnTo>
                  <a:pt x="15520" y="65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7393614" y="4347450"/>
            <a:ext cx="15887" cy="78548"/>
          </a:xfrm>
          <a:custGeom>
            <a:avLst/>
            <a:gdLst/>
            <a:ahLst/>
            <a:cxnLst/>
            <a:rect l="l" t="t" r="r" b="b"/>
            <a:pathLst>
              <a:path w="15887" h="78548">
                <a:moveTo>
                  <a:pt x="15887" y="76020"/>
                </a:moveTo>
                <a:lnTo>
                  <a:pt x="15887" y="2527"/>
                </a:lnTo>
                <a:lnTo>
                  <a:pt x="15495" y="1436"/>
                </a:lnTo>
                <a:lnTo>
                  <a:pt x="12801" y="292"/>
                </a:lnTo>
                <a:lnTo>
                  <a:pt x="9511" y="0"/>
                </a:lnTo>
                <a:lnTo>
                  <a:pt x="6426" y="0"/>
                </a:lnTo>
                <a:lnTo>
                  <a:pt x="3150" y="292"/>
                </a:lnTo>
                <a:lnTo>
                  <a:pt x="0" y="2527"/>
                </a:lnTo>
                <a:lnTo>
                  <a:pt x="0" y="76020"/>
                </a:lnTo>
                <a:lnTo>
                  <a:pt x="392" y="77115"/>
                </a:lnTo>
                <a:lnTo>
                  <a:pt x="3096" y="78257"/>
                </a:lnTo>
                <a:lnTo>
                  <a:pt x="6426" y="78548"/>
                </a:lnTo>
                <a:lnTo>
                  <a:pt x="9511" y="78548"/>
                </a:lnTo>
                <a:lnTo>
                  <a:pt x="12801" y="78257"/>
                </a:lnTo>
                <a:lnTo>
                  <a:pt x="15887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7426645" y="4347442"/>
            <a:ext cx="42760" cy="78192"/>
          </a:xfrm>
          <a:custGeom>
            <a:avLst/>
            <a:gdLst/>
            <a:ahLst/>
            <a:cxnLst/>
            <a:rect l="l" t="t" r="r" b="b"/>
            <a:pathLst>
              <a:path w="42760" h="78192">
                <a:moveTo>
                  <a:pt x="42760" y="71575"/>
                </a:moveTo>
                <a:lnTo>
                  <a:pt x="42760" y="70369"/>
                </a:lnTo>
                <a:lnTo>
                  <a:pt x="42505" y="67716"/>
                </a:lnTo>
                <a:lnTo>
                  <a:pt x="40359" y="65138"/>
                </a:lnTo>
                <a:lnTo>
                  <a:pt x="15872" y="65138"/>
                </a:lnTo>
                <a:lnTo>
                  <a:pt x="15872" y="2527"/>
                </a:lnTo>
                <a:lnTo>
                  <a:pt x="15493" y="1447"/>
                </a:lnTo>
                <a:lnTo>
                  <a:pt x="12787" y="306"/>
                </a:lnTo>
                <a:lnTo>
                  <a:pt x="9500" y="0"/>
                </a:lnTo>
                <a:lnTo>
                  <a:pt x="6412" y="0"/>
                </a:lnTo>
                <a:lnTo>
                  <a:pt x="3100" y="306"/>
                </a:lnTo>
                <a:lnTo>
                  <a:pt x="0" y="2527"/>
                </a:lnTo>
                <a:lnTo>
                  <a:pt x="0" y="73202"/>
                </a:lnTo>
                <a:lnTo>
                  <a:pt x="1346" y="77025"/>
                </a:lnTo>
                <a:lnTo>
                  <a:pt x="4683" y="78192"/>
                </a:lnTo>
                <a:lnTo>
                  <a:pt x="40359" y="78192"/>
                </a:lnTo>
                <a:lnTo>
                  <a:pt x="41962" y="77202"/>
                </a:lnTo>
                <a:lnTo>
                  <a:pt x="42605" y="74613"/>
                </a:lnTo>
                <a:lnTo>
                  <a:pt x="42760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7478074" y="4347450"/>
            <a:ext cx="15876" cy="78548"/>
          </a:xfrm>
          <a:custGeom>
            <a:avLst/>
            <a:gdLst/>
            <a:ahLst/>
            <a:cxnLst/>
            <a:rect l="l" t="t" r="r" b="b"/>
            <a:pathLst>
              <a:path w="15876" h="78548">
                <a:moveTo>
                  <a:pt x="15876" y="76020"/>
                </a:moveTo>
                <a:lnTo>
                  <a:pt x="15876" y="2527"/>
                </a:lnTo>
                <a:lnTo>
                  <a:pt x="15494" y="1436"/>
                </a:lnTo>
                <a:lnTo>
                  <a:pt x="12787" y="292"/>
                </a:lnTo>
                <a:lnTo>
                  <a:pt x="9500" y="0"/>
                </a:lnTo>
                <a:lnTo>
                  <a:pt x="6410" y="0"/>
                </a:lnTo>
                <a:lnTo>
                  <a:pt x="3149" y="292"/>
                </a:lnTo>
                <a:lnTo>
                  <a:pt x="0" y="2527"/>
                </a:lnTo>
                <a:lnTo>
                  <a:pt x="0" y="76020"/>
                </a:lnTo>
                <a:lnTo>
                  <a:pt x="380" y="77115"/>
                </a:lnTo>
                <a:lnTo>
                  <a:pt x="3100" y="78257"/>
                </a:lnTo>
                <a:lnTo>
                  <a:pt x="6410" y="78548"/>
                </a:lnTo>
                <a:lnTo>
                  <a:pt x="9500" y="78548"/>
                </a:lnTo>
                <a:lnTo>
                  <a:pt x="12787" y="78257"/>
                </a:lnTo>
                <a:lnTo>
                  <a:pt x="15876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7503342" y="4347803"/>
            <a:ext cx="59537" cy="78206"/>
          </a:xfrm>
          <a:custGeom>
            <a:avLst/>
            <a:gdLst/>
            <a:ahLst/>
            <a:cxnLst/>
            <a:rect l="l" t="t" r="r" b="b"/>
            <a:pathLst>
              <a:path w="59537" h="78206">
                <a:moveTo>
                  <a:pt x="22226" y="76758"/>
                </a:moveTo>
                <a:lnTo>
                  <a:pt x="24919" y="77900"/>
                </a:lnTo>
                <a:lnTo>
                  <a:pt x="28246" y="78206"/>
                </a:lnTo>
                <a:lnTo>
                  <a:pt x="31280" y="78206"/>
                </a:lnTo>
                <a:lnTo>
                  <a:pt x="34607" y="77900"/>
                </a:lnTo>
                <a:lnTo>
                  <a:pt x="37706" y="75664"/>
                </a:lnTo>
                <a:lnTo>
                  <a:pt x="37706" y="12941"/>
                </a:lnTo>
                <a:lnTo>
                  <a:pt x="57189" y="12941"/>
                </a:lnTo>
                <a:lnTo>
                  <a:pt x="58482" y="12330"/>
                </a:lnTo>
                <a:lnTo>
                  <a:pt x="59386" y="9471"/>
                </a:lnTo>
                <a:lnTo>
                  <a:pt x="59537" y="6501"/>
                </a:lnTo>
                <a:lnTo>
                  <a:pt x="59537" y="5295"/>
                </a:lnTo>
                <a:lnTo>
                  <a:pt x="59284" y="2588"/>
                </a:lnTo>
                <a:lnTo>
                  <a:pt x="57189" y="0"/>
                </a:lnTo>
                <a:lnTo>
                  <a:pt x="2336" y="0"/>
                </a:lnTo>
                <a:lnTo>
                  <a:pt x="582" y="1422"/>
                </a:lnTo>
                <a:lnTo>
                  <a:pt x="39" y="4265"/>
                </a:lnTo>
                <a:lnTo>
                  <a:pt x="0" y="7670"/>
                </a:lnTo>
                <a:lnTo>
                  <a:pt x="241" y="10299"/>
                </a:lnTo>
                <a:lnTo>
                  <a:pt x="2336" y="12941"/>
                </a:lnTo>
                <a:lnTo>
                  <a:pt x="21819" y="12941"/>
                </a:lnTo>
                <a:lnTo>
                  <a:pt x="21819" y="75664"/>
                </a:lnTo>
                <a:lnTo>
                  <a:pt x="22226" y="767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7565094" y="4347446"/>
            <a:ext cx="60907" cy="78563"/>
          </a:xfrm>
          <a:custGeom>
            <a:avLst/>
            <a:gdLst/>
            <a:ahLst/>
            <a:cxnLst/>
            <a:rect l="l" t="t" r="r" b="b"/>
            <a:pathLst>
              <a:path w="60907" h="78563">
                <a:moveTo>
                  <a:pt x="125" y="925"/>
                </a:moveTo>
                <a:lnTo>
                  <a:pt x="0" y="3618"/>
                </a:lnTo>
                <a:lnTo>
                  <a:pt x="1245" y="6249"/>
                </a:lnTo>
                <a:lnTo>
                  <a:pt x="22542" y="48665"/>
                </a:lnTo>
                <a:lnTo>
                  <a:pt x="22542" y="76020"/>
                </a:lnTo>
                <a:lnTo>
                  <a:pt x="22895" y="77115"/>
                </a:lnTo>
                <a:lnTo>
                  <a:pt x="25628" y="78257"/>
                </a:lnTo>
                <a:lnTo>
                  <a:pt x="28919" y="78563"/>
                </a:lnTo>
                <a:lnTo>
                  <a:pt x="32003" y="78563"/>
                </a:lnTo>
                <a:lnTo>
                  <a:pt x="35319" y="78257"/>
                </a:lnTo>
                <a:lnTo>
                  <a:pt x="38414" y="76020"/>
                </a:lnTo>
                <a:lnTo>
                  <a:pt x="38414" y="48665"/>
                </a:lnTo>
                <a:lnTo>
                  <a:pt x="59712" y="6249"/>
                </a:lnTo>
                <a:lnTo>
                  <a:pt x="60907" y="3669"/>
                </a:lnTo>
                <a:lnTo>
                  <a:pt x="60360" y="507"/>
                </a:lnTo>
                <a:lnTo>
                  <a:pt x="56969" y="50"/>
                </a:lnTo>
                <a:lnTo>
                  <a:pt x="49795" y="39"/>
                </a:lnTo>
                <a:lnTo>
                  <a:pt x="46901" y="356"/>
                </a:lnTo>
                <a:lnTo>
                  <a:pt x="44193" y="3060"/>
                </a:lnTo>
                <a:lnTo>
                  <a:pt x="35647" y="22071"/>
                </a:lnTo>
                <a:lnTo>
                  <a:pt x="34109" y="25858"/>
                </a:lnTo>
                <a:lnTo>
                  <a:pt x="32496" y="29945"/>
                </a:lnTo>
                <a:lnTo>
                  <a:pt x="30834" y="34225"/>
                </a:lnTo>
                <a:lnTo>
                  <a:pt x="29160" y="29843"/>
                </a:lnTo>
                <a:lnTo>
                  <a:pt x="27518" y="25744"/>
                </a:lnTo>
                <a:lnTo>
                  <a:pt x="25844" y="21945"/>
                </a:lnTo>
                <a:lnTo>
                  <a:pt x="17183" y="2833"/>
                </a:lnTo>
                <a:lnTo>
                  <a:pt x="14897" y="572"/>
                </a:lnTo>
                <a:lnTo>
                  <a:pt x="12279" y="125"/>
                </a:lnTo>
                <a:lnTo>
                  <a:pt x="5651" y="0"/>
                </a:lnTo>
                <a:lnTo>
                  <a:pt x="2692" y="151"/>
                </a:lnTo>
                <a:lnTo>
                  <a:pt x="125" y="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7130620" y="4683466"/>
            <a:ext cx="48779" cy="78573"/>
          </a:xfrm>
          <a:custGeom>
            <a:avLst/>
            <a:gdLst/>
            <a:ahLst/>
            <a:cxnLst/>
            <a:rect l="l" t="t" r="r" b="b"/>
            <a:pathLst>
              <a:path w="48779" h="78573">
                <a:moveTo>
                  <a:pt x="38707" y="29451"/>
                </a:moveTo>
                <a:lnTo>
                  <a:pt x="38440" y="34380"/>
                </a:lnTo>
                <a:lnTo>
                  <a:pt x="37415" y="39244"/>
                </a:lnTo>
                <a:lnTo>
                  <a:pt x="35532" y="43408"/>
                </a:lnTo>
                <a:lnTo>
                  <a:pt x="35647" y="56170"/>
                </a:lnTo>
                <a:lnTo>
                  <a:pt x="38505" y="54763"/>
                </a:lnTo>
                <a:lnTo>
                  <a:pt x="40918" y="52779"/>
                </a:lnTo>
                <a:lnTo>
                  <a:pt x="42861" y="50217"/>
                </a:lnTo>
                <a:lnTo>
                  <a:pt x="44805" y="47650"/>
                </a:lnTo>
                <a:lnTo>
                  <a:pt x="46277" y="44514"/>
                </a:lnTo>
                <a:lnTo>
                  <a:pt x="47282" y="40816"/>
                </a:lnTo>
                <a:lnTo>
                  <a:pt x="48282" y="37123"/>
                </a:lnTo>
                <a:lnTo>
                  <a:pt x="48779" y="32957"/>
                </a:lnTo>
                <a:lnTo>
                  <a:pt x="48779" y="24472"/>
                </a:lnTo>
                <a:lnTo>
                  <a:pt x="48398" y="20829"/>
                </a:lnTo>
                <a:lnTo>
                  <a:pt x="47599" y="17398"/>
                </a:lnTo>
                <a:lnTo>
                  <a:pt x="46824" y="13957"/>
                </a:lnTo>
                <a:lnTo>
                  <a:pt x="45565" y="10947"/>
                </a:lnTo>
                <a:lnTo>
                  <a:pt x="43865" y="8355"/>
                </a:lnTo>
                <a:lnTo>
                  <a:pt x="42148" y="5767"/>
                </a:lnTo>
                <a:lnTo>
                  <a:pt x="39952" y="3733"/>
                </a:lnTo>
                <a:lnTo>
                  <a:pt x="37235" y="2221"/>
                </a:lnTo>
                <a:lnTo>
                  <a:pt x="34531" y="737"/>
                </a:lnTo>
                <a:lnTo>
                  <a:pt x="31240" y="0"/>
                </a:lnTo>
                <a:lnTo>
                  <a:pt x="27392" y="0"/>
                </a:lnTo>
                <a:lnTo>
                  <a:pt x="23950" y="190"/>
                </a:lnTo>
                <a:lnTo>
                  <a:pt x="20775" y="1029"/>
                </a:lnTo>
                <a:lnTo>
                  <a:pt x="17715" y="2437"/>
                </a:lnTo>
                <a:lnTo>
                  <a:pt x="14691" y="4255"/>
                </a:lnTo>
                <a:lnTo>
                  <a:pt x="11706" y="6692"/>
                </a:lnTo>
                <a:lnTo>
                  <a:pt x="8545" y="9767"/>
                </a:lnTo>
                <a:lnTo>
                  <a:pt x="8545" y="2642"/>
                </a:lnTo>
                <a:lnTo>
                  <a:pt x="8329" y="1789"/>
                </a:lnTo>
                <a:lnTo>
                  <a:pt x="5737" y="849"/>
                </a:lnTo>
                <a:lnTo>
                  <a:pt x="2794" y="849"/>
                </a:lnTo>
                <a:lnTo>
                  <a:pt x="0" y="2642"/>
                </a:lnTo>
                <a:lnTo>
                  <a:pt x="0" y="76695"/>
                </a:lnTo>
                <a:lnTo>
                  <a:pt x="1357" y="78271"/>
                </a:lnTo>
                <a:lnTo>
                  <a:pt x="3898" y="78573"/>
                </a:lnTo>
                <a:lnTo>
                  <a:pt x="6628" y="78538"/>
                </a:lnTo>
                <a:lnTo>
                  <a:pt x="9726" y="76695"/>
                </a:lnTo>
                <a:lnTo>
                  <a:pt x="9726" y="50191"/>
                </a:lnTo>
                <a:lnTo>
                  <a:pt x="11137" y="51549"/>
                </a:lnTo>
                <a:lnTo>
                  <a:pt x="13727" y="53773"/>
                </a:lnTo>
                <a:lnTo>
                  <a:pt x="17524" y="56311"/>
                </a:lnTo>
                <a:lnTo>
                  <a:pt x="20116" y="57467"/>
                </a:lnTo>
                <a:lnTo>
                  <a:pt x="22785" y="58103"/>
                </a:lnTo>
                <a:lnTo>
                  <a:pt x="25805" y="58254"/>
                </a:lnTo>
                <a:lnTo>
                  <a:pt x="29502" y="49287"/>
                </a:lnTo>
                <a:lnTo>
                  <a:pt x="24955" y="49885"/>
                </a:lnTo>
                <a:lnTo>
                  <a:pt x="22312" y="49885"/>
                </a:lnTo>
                <a:lnTo>
                  <a:pt x="17373" y="47293"/>
                </a:lnTo>
                <a:lnTo>
                  <a:pt x="12420" y="43066"/>
                </a:lnTo>
                <a:lnTo>
                  <a:pt x="9726" y="39815"/>
                </a:lnTo>
                <a:lnTo>
                  <a:pt x="9726" y="18719"/>
                </a:lnTo>
                <a:lnTo>
                  <a:pt x="12726" y="15177"/>
                </a:lnTo>
                <a:lnTo>
                  <a:pt x="15494" y="12546"/>
                </a:lnTo>
                <a:lnTo>
                  <a:pt x="18082" y="10681"/>
                </a:lnTo>
                <a:lnTo>
                  <a:pt x="21816" y="8914"/>
                </a:lnTo>
                <a:lnTo>
                  <a:pt x="25552" y="8355"/>
                </a:lnTo>
                <a:lnTo>
                  <a:pt x="30186" y="8953"/>
                </a:lnTo>
                <a:lnTo>
                  <a:pt x="33591" y="11304"/>
                </a:lnTo>
                <a:lnTo>
                  <a:pt x="35953" y="14846"/>
                </a:lnTo>
                <a:lnTo>
                  <a:pt x="37666" y="19051"/>
                </a:lnTo>
                <a:lnTo>
                  <a:pt x="38491" y="24117"/>
                </a:lnTo>
                <a:lnTo>
                  <a:pt x="38707" y="26733"/>
                </a:lnTo>
                <a:lnTo>
                  <a:pt x="38707" y="29451"/>
                </a:lnTo>
                <a:close/>
              </a:path>
              <a:path w="48779" h="78573">
                <a:moveTo>
                  <a:pt x="25805" y="58254"/>
                </a:moveTo>
                <a:lnTo>
                  <a:pt x="29488" y="58254"/>
                </a:lnTo>
                <a:lnTo>
                  <a:pt x="32777" y="57557"/>
                </a:lnTo>
                <a:lnTo>
                  <a:pt x="35647" y="56170"/>
                </a:lnTo>
                <a:lnTo>
                  <a:pt x="35532" y="43408"/>
                </a:lnTo>
                <a:lnTo>
                  <a:pt x="33033" y="46940"/>
                </a:lnTo>
                <a:lnTo>
                  <a:pt x="29502" y="49287"/>
                </a:lnTo>
                <a:lnTo>
                  <a:pt x="25805" y="58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7189960" y="4683460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39"/>
                </a:moveTo>
                <a:lnTo>
                  <a:pt x="48322" y="18388"/>
                </a:lnTo>
                <a:lnTo>
                  <a:pt x="47443" y="15339"/>
                </a:lnTo>
                <a:lnTo>
                  <a:pt x="46568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8997" y="3340"/>
                </a:lnTo>
                <a:lnTo>
                  <a:pt x="36078" y="2004"/>
                </a:lnTo>
                <a:lnTo>
                  <a:pt x="33158" y="657"/>
                </a:lnTo>
                <a:lnTo>
                  <a:pt x="29612" y="0"/>
                </a:lnTo>
                <a:lnTo>
                  <a:pt x="21563" y="0"/>
                </a:lnTo>
                <a:lnTo>
                  <a:pt x="18046" y="673"/>
                </a:lnTo>
                <a:lnTo>
                  <a:pt x="14907" y="2019"/>
                </a:lnTo>
                <a:lnTo>
                  <a:pt x="11746" y="3390"/>
                </a:lnTo>
                <a:lnTo>
                  <a:pt x="9077" y="5320"/>
                </a:lnTo>
                <a:lnTo>
                  <a:pt x="10068" y="23975"/>
                </a:lnTo>
                <a:lnTo>
                  <a:pt x="10525" y="19748"/>
                </a:lnTo>
                <a:lnTo>
                  <a:pt x="11861" y="15770"/>
                </a:lnTo>
                <a:lnTo>
                  <a:pt x="14032" y="12545"/>
                </a:lnTo>
                <a:lnTo>
                  <a:pt x="16785" y="9866"/>
                </a:lnTo>
                <a:lnTo>
                  <a:pt x="20419" y="8049"/>
                </a:lnTo>
                <a:lnTo>
                  <a:pt x="24954" y="7592"/>
                </a:lnTo>
                <a:lnTo>
                  <a:pt x="29651" y="7592"/>
                </a:lnTo>
                <a:lnTo>
                  <a:pt x="33195" y="9053"/>
                </a:lnTo>
                <a:lnTo>
                  <a:pt x="35581" y="11962"/>
                </a:lnTo>
                <a:lnTo>
                  <a:pt x="37971" y="14856"/>
                </a:lnTo>
                <a:lnTo>
                  <a:pt x="39113" y="18870"/>
                </a:lnTo>
                <a:lnTo>
                  <a:pt x="38997" y="23975"/>
                </a:lnTo>
                <a:lnTo>
                  <a:pt x="44996" y="31113"/>
                </a:lnTo>
                <a:lnTo>
                  <a:pt x="48383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54">
                <a:moveTo>
                  <a:pt x="0" y="29400"/>
                </a:moveTo>
                <a:lnTo>
                  <a:pt x="0" y="34188"/>
                </a:lnTo>
                <a:lnTo>
                  <a:pt x="567" y="38389"/>
                </a:lnTo>
                <a:lnTo>
                  <a:pt x="1697" y="41997"/>
                </a:lnTo>
                <a:lnTo>
                  <a:pt x="2843" y="45618"/>
                </a:lnTo>
                <a:lnTo>
                  <a:pt x="4531" y="48614"/>
                </a:lnTo>
                <a:lnTo>
                  <a:pt x="9013" y="53402"/>
                </a:lnTo>
                <a:lnTo>
                  <a:pt x="11756" y="55219"/>
                </a:lnTo>
                <a:lnTo>
                  <a:pt x="15046" y="56436"/>
                </a:lnTo>
                <a:lnTo>
                  <a:pt x="18323" y="57642"/>
                </a:lnTo>
                <a:lnTo>
                  <a:pt x="22146" y="58254"/>
                </a:lnTo>
                <a:lnTo>
                  <a:pt x="26517" y="58254"/>
                </a:lnTo>
                <a:lnTo>
                  <a:pt x="31380" y="58074"/>
                </a:lnTo>
                <a:lnTo>
                  <a:pt x="35822" y="57325"/>
                </a:lnTo>
                <a:lnTo>
                  <a:pt x="39470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4" y="49427"/>
                </a:lnTo>
                <a:lnTo>
                  <a:pt x="44474" y="46367"/>
                </a:lnTo>
                <a:lnTo>
                  <a:pt x="41907" y="47397"/>
                </a:lnTo>
                <a:lnTo>
                  <a:pt x="39278" y="48361"/>
                </a:lnTo>
                <a:lnTo>
                  <a:pt x="36128" y="49336"/>
                </a:lnTo>
                <a:lnTo>
                  <a:pt x="32194" y="50164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2" y="49923"/>
                </a:lnTo>
                <a:lnTo>
                  <a:pt x="17091" y="48106"/>
                </a:lnTo>
                <a:lnTo>
                  <a:pt x="13916" y="45121"/>
                </a:lnTo>
                <a:lnTo>
                  <a:pt x="11555" y="41413"/>
                </a:lnTo>
                <a:lnTo>
                  <a:pt x="10360" y="36701"/>
                </a:lnTo>
                <a:lnTo>
                  <a:pt x="10068" y="34048"/>
                </a:lnTo>
                <a:lnTo>
                  <a:pt x="10068" y="31113"/>
                </a:lnTo>
                <a:lnTo>
                  <a:pt x="44996" y="31113"/>
                </a:lnTo>
                <a:lnTo>
                  <a:pt x="38997" y="23975"/>
                </a:lnTo>
                <a:lnTo>
                  <a:pt x="10068" y="23975"/>
                </a:lnTo>
                <a:lnTo>
                  <a:pt x="9077" y="5320"/>
                </a:lnTo>
                <a:lnTo>
                  <a:pt x="6857" y="7861"/>
                </a:lnTo>
                <a:lnTo>
                  <a:pt x="4632" y="10400"/>
                </a:lnTo>
                <a:lnTo>
                  <a:pt x="2943" y="13484"/>
                </a:lnTo>
                <a:lnTo>
                  <a:pt x="1762" y="17106"/>
                </a:lnTo>
                <a:lnTo>
                  <a:pt x="593" y="2073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7253185" y="4683466"/>
            <a:ext cx="30953" cy="57495"/>
          </a:xfrm>
          <a:custGeom>
            <a:avLst/>
            <a:gdLst/>
            <a:ahLst/>
            <a:cxnLst/>
            <a:rect l="l" t="t" r="r" b="b"/>
            <a:pathLst>
              <a:path w="30953" h="57495">
                <a:moveTo>
                  <a:pt x="965" y="57024"/>
                </a:moveTo>
                <a:lnTo>
                  <a:pt x="3873" y="57495"/>
                </a:lnTo>
                <a:lnTo>
                  <a:pt x="6606" y="57442"/>
                </a:lnTo>
                <a:lnTo>
                  <a:pt x="9716" y="55652"/>
                </a:lnTo>
                <a:lnTo>
                  <a:pt x="9716" y="20779"/>
                </a:lnTo>
                <a:lnTo>
                  <a:pt x="11088" y="18619"/>
                </a:lnTo>
                <a:lnTo>
                  <a:pt x="13489" y="15318"/>
                </a:lnTo>
                <a:lnTo>
                  <a:pt x="15711" y="12625"/>
                </a:lnTo>
                <a:lnTo>
                  <a:pt x="18785" y="10162"/>
                </a:lnTo>
                <a:lnTo>
                  <a:pt x="21643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73" y="8892"/>
                </a:lnTo>
                <a:lnTo>
                  <a:pt x="30953" y="3963"/>
                </a:lnTo>
                <a:lnTo>
                  <a:pt x="28944" y="939"/>
                </a:lnTo>
                <a:lnTo>
                  <a:pt x="26327" y="241"/>
                </a:lnTo>
                <a:lnTo>
                  <a:pt x="23774" y="0"/>
                </a:lnTo>
                <a:lnTo>
                  <a:pt x="20995" y="129"/>
                </a:lnTo>
                <a:lnTo>
                  <a:pt x="17630" y="1259"/>
                </a:lnTo>
                <a:lnTo>
                  <a:pt x="14149" y="3837"/>
                </a:lnTo>
                <a:lnTo>
                  <a:pt x="11596" y="6504"/>
                </a:lnTo>
                <a:lnTo>
                  <a:pt x="8776" y="10364"/>
                </a:lnTo>
                <a:lnTo>
                  <a:pt x="8776" y="2642"/>
                </a:lnTo>
                <a:lnTo>
                  <a:pt x="8561" y="1844"/>
                </a:lnTo>
                <a:lnTo>
                  <a:pt x="5994" y="853"/>
                </a:lnTo>
                <a:lnTo>
                  <a:pt x="2783" y="853"/>
                </a:lnTo>
                <a:lnTo>
                  <a:pt x="0" y="2642"/>
                </a:lnTo>
                <a:lnTo>
                  <a:pt x="0" y="55652"/>
                </a:lnTo>
                <a:lnTo>
                  <a:pt x="96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7288207" y="4683513"/>
            <a:ext cx="41821" cy="58205"/>
          </a:xfrm>
          <a:custGeom>
            <a:avLst/>
            <a:gdLst/>
            <a:ahLst/>
            <a:cxnLst/>
            <a:rect l="l" t="t" r="r" b="b"/>
            <a:pathLst>
              <a:path w="41821" h="58205">
                <a:moveTo>
                  <a:pt x="0" y="24537"/>
                </a:moveTo>
                <a:lnTo>
                  <a:pt x="0" y="34354"/>
                </a:lnTo>
                <a:lnTo>
                  <a:pt x="518" y="38404"/>
                </a:lnTo>
                <a:lnTo>
                  <a:pt x="1562" y="41922"/>
                </a:lnTo>
                <a:lnTo>
                  <a:pt x="2602" y="45427"/>
                </a:lnTo>
                <a:lnTo>
                  <a:pt x="4114" y="48398"/>
                </a:lnTo>
                <a:lnTo>
                  <a:pt x="6094" y="50813"/>
                </a:lnTo>
                <a:lnTo>
                  <a:pt x="10541" y="55065"/>
                </a:lnTo>
                <a:lnTo>
                  <a:pt x="13500" y="56311"/>
                </a:lnTo>
                <a:lnTo>
                  <a:pt x="16433" y="57581"/>
                </a:lnTo>
                <a:lnTo>
                  <a:pt x="19810" y="58205"/>
                </a:lnTo>
                <a:lnTo>
                  <a:pt x="23619" y="58205"/>
                </a:lnTo>
                <a:lnTo>
                  <a:pt x="27251" y="58025"/>
                </a:lnTo>
                <a:lnTo>
                  <a:pt x="30707" y="57326"/>
                </a:lnTo>
                <a:lnTo>
                  <a:pt x="33781" y="56286"/>
                </a:lnTo>
                <a:lnTo>
                  <a:pt x="36586" y="55079"/>
                </a:lnTo>
                <a:lnTo>
                  <a:pt x="39776" y="53021"/>
                </a:lnTo>
                <a:lnTo>
                  <a:pt x="41655" y="50191"/>
                </a:lnTo>
                <a:lnTo>
                  <a:pt x="41821" y="47548"/>
                </a:lnTo>
                <a:lnTo>
                  <a:pt x="41795" y="46087"/>
                </a:lnTo>
                <a:lnTo>
                  <a:pt x="40942" y="43308"/>
                </a:lnTo>
                <a:lnTo>
                  <a:pt x="38263" y="44107"/>
                </a:lnTo>
                <a:lnTo>
                  <a:pt x="35139" y="46393"/>
                </a:lnTo>
                <a:lnTo>
                  <a:pt x="32435" y="48019"/>
                </a:lnTo>
                <a:lnTo>
                  <a:pt x="29055" y="49428"/>
                </a:lnTo>
                <a:lnTo>
                  <a:pt x="24853" y="49784"/>
                </a:lnTo>
                <a:lnTo>
                  <a:pt x="20407" y="49363"/>
                </a:lnTo>
                <a:lnTo>
                  <a:pt x="16750" y="47674"/>
                </a:lnTo>
                <a:lnTo>
                  <a:pt x="13967" y="44654"/>
                </a:lnTo>
                <a:lnTo>
                  <a:pt x="11746" y="40780"/>
                </a:lnTo>
                <a:lnTo>
                  <a:pt x="11098" y="38214"/>
                </a:lnTo>
                <a:lnTo>
                  <a:pt x="10450" y="35636"/>
                </a:lnTo>
                <a:lnTo>
                  <a:pt x="10133" y="32637"/>
                </a:lnTo>
                <a:lnTo>
                  <a:pt x="10133" y="22388"/>
                </a:lnTo>
                <a:lnTo>
                  <a:pt x="11379" y="17171"/>
                </a:lnTo>
                <a:lnTo>
                  <a:pt x="13867" y="13576"/>
                </a:lnTo>
                <a:lnTo>
                  <a:pt x="16369" y="9983"/>
                </a:lnTo>
                <a:lnTo>
                  <a:pt x="19936" y="8190"/>
                </a:lnTo>
                <a:lnTo>
                  <a:pt x="26898" y="8190"/>
                </a:lnTo>
                <a:lnTo>
                  <a:pt x="30542" y="9169"/>
                </a:lnTo>
                <a:lnTo>
                  <a:pt x="33627" y="10529"/>
                </a:lnTo>
                <a:lnTo>
                  <a:pt x="36956" y="12815"/>
                </a:lnTo>
                <a:lnTo>
                  <a:pt x="40269" y="14439"/>
                </a:lnTo>
                <a:lnTo>
                  <a:pt x="41579" y="11836"/>
                </a:lnTo>
                <a:lnTo>
                  <a:pt x="41540" y="8547"/>
                </a:lnTo>
                <a:lnTo>
                  <a:pt x="40359" y="5651"/>
                </a:lnTo>
                <a:lnTo>
                  <a:pt x="37616" y="3481"/>
                </a:lnTo>
                <a:lnTo>
                  <a:pt x="34048" y="1713"/>
                </a:lnTo>
                <a:lnTo>
                  <a:pt x="31254" y="788"/>
                </a:lnTo>
                <a:lnTo>
                  <a:pt x="28065" y="165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2"/>
                </a:lnTo>
                <a:lnTo>
                  <a:pt x="14997" y="1753"/>
                </a:lnTo>
                <a:lnTo>
                  <a:pt x="11977" y="2894"/>
                </a:lnTo>
                <a:lnTo>
                  <a:pt x="9370" y="4672"/>
                </a:lnTo>
                <a:lnTo>
                  <a:pt x="4939" y="9475"/>
                </a:lnTo>
                <a:lnTo>
                  <a:pt x="3185" y="12534"/>
                </a:lnTo>
                <a:lnTo>
                  <a:pt x="1903" y="16294"/>
                </a:lnTo>
                <a:lnTo>
                  <a:pt x="633" y="20041"/>
                </a:lnTo>
                <a:lnTo>
                  <a:pt x="0" y="24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7339182" y="4683460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39"/>
                </a:moveTo>
                <a:lnTo>
                  <a:pt x="48323" y="18388"/>
                </a:lnTo>
                <a:lnTo>
                  <a:pt x="47448" y="15339"/>
                </a:lnTo>
                <a:lnTo>
                  <a:pt x="46569" y="12303"/>
                </a:lnTo>
                <a:lnTo>
                  <a:pt x="45173" y="9650"/>
                </a:lnTo>
                <a:lnTo>
                  <a:pt x="43294" y="7390"/>
                </a:lnTo>
                <a:lnTo>
                  <a:pt x="39002" y="3340"/>
                </a:lnTo>
                <a:lnTo>
                  <a:pt x="36079" y="2004"/>
                </a:lnTo>
                <a:lnTo>
                  <a:pt x="33159" y="657"/>
                </a:lnTo>
                <a:lnTo>
                  <a:pt x="29617" y="0"/>
                </a:lnTo>
                <a:lnTo>
                  <a:pt x="21564" y="0"/>
                </a:lnTo>
                <a:lnTo>
                  <a:pt x="18046" y="673"/>
                </a:lnTo>
                <a:lnTo>
                  <a:pt x="14912" y="2019"/>
                </a:lnTo>
                <a:lnTo>
                  <a:pt x="11747" y="3390"/>
                </a:lnTo>
                <a:lnTo>
                  <a:pt x="9079" y="5320"/>
                </a:lnTo>
                <a:lnTo>
                  <a:pt x="10073" y="23975"/>
                </a:lnTo>
                <a:lnTo>
                  <a:pt x="10530" y="19748"/>
                </a:lnTo>
                <a:lnTo>
                  <a:pt x="11863" y="15770"/>
                </a:lnTo>
                <a:lnTo>
                  <a:pt x="14033" y="12545"/>
                </a:lnTo>
                <a:lnTo>
                  <a:pt x="16790" y="9866"/>
                </a:lnTo>
                <a:lnTo>
                  <a:pt x="20422" y="8049"/>
                </a:lnTo>
                <a:lnTo>
                  <a:pt x="24955" y="7592"/>
                </a:lnTo>
                <a:lnTo>
                  <a:pt x="29653" y="7592"/>
                </a:lnTo>
                <a:lnTo>
                  <a:pt x="33200" y="9053"/>
                </a:lnTo>
                <a:lnTo>
                  <a:pt x="35586" y="11962"/>
                </a:lnTo>
                <a:lnTo>
                  <a:pt x="37973" y="14856"/>
                </a:lnTo>
                <a:lnTo>
                  <a:pt x="39118" y="18870"/>
                </a:lnTo>
                <a:lnTo>
                  <a:pt x="39002" y="23975"/>
                </a:lnTo>
                <a:lnTo>
                  <a:pt x="44997" y="31113"/>
                </a:lnTo>
                <a:lnTo>
                  <a:pt x="48388" y="29486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  <a:path w="48780" h="58254">
                <a:moveTo>
                  <a:pt x="0" y="29400"/>
                </a:moveTo>
                <a:lnTo>
                  <a:pt x="0" y="34188"/>
                </a:lnTo>
                <a:lnTo>
                  <a:pt x="572" y="38389"/>
                </a:lnTo>
                <a:lnTo>
                  <a:pt x="1703" y="41997"/>
                </a:lnTo>
                <a:lnTo>
                  <a:pt x="2844" y="45618"/>
                </a:lnTo>
                <a:lnTo>
                  <a:pt x="4532" y="48614"/>
                </a:lnTo>
                <a:lnTo>
                  <a:pt x="9018" y="53402"/>
                </a:lnTo>
                <a:lnTo>
                  <a:pt x="11761" y="55219"/>
                </a:lnTo>
                <a:lnTo>
                  <a:pt x="15048" y="56436"/>
                </a:lnTo>
                <a:lnTo>
                  <a:pt x="18328" y="57642"/>
                </a:lnTo>
                <a:lnTo>
                  <a:pt x="22147" y="58254"/>
                </a:lnTo>
                <a:lnTo>
                  <a:pt x="26517" y="58254"/>
                </a:lnTo>
                <a:lnTo>
                  <a:pt x="31381" y="58074"/>
                </a:lnTo>
                <a:lnTo>
                  <a:pt x="35827" y="57325"/>
                </a:lnTo>
                <a:lnTo>
                  <a:pt x="39470" y="56436"/>
                </a:lnTo>
                <a:lnTo>
                  <a:pt x="43585" y="54989"/>
                </a:lnTo>
                <a:lnTo>
                  <a:pt x="46393" y="52170"/>
                </a:lnTo>
                <a:lnTo>
                  <a:pt x="46545" y="49427"/>
                </a:lnTo>
                <a:lnTo>
                  <a:pt x="44475" y="46367"/>
                </a:lnTo>
                <a:lnTo>
                  <a:pt x="41911" y="47397"/>
                </a:lnTo>
                <a:lnTo>
                  <a:pt x="39279" y="48361"/>
                </a:lnTo>
                <a:lnTo>
                  <a:pt x="36134" y="49336"/>
                </a:lnTo>
                <a:lnTo>
                  <a:pt x="32195" y="50164"/>
                </a:lnTo>
                <a:lnTo>
                  <a:pt x="27418" y="50366"/>
                </a:lnTo>
                <a:lnTo>
                  <a:pt x="24217" y="50366"/>
                </a:lnTo>
                <a:lnTo>
                  <a:pt x="21513" y="49923"/>
                </a:lnTo>
                <a:lnTo>
                  <a:pt x="17092" y="48106"/>
                </a:lnTo>
                <a:lnTo>
                  <a:pt x="13917" y="45121"/>
                </a:lnTo>
                <a:lnTo>
                  <a:pt x="11556" y="41413"/>
                </a:lnTo>
                <a:lnTo>
                  <a:pt x="10364" y="36701"/>
                </a:lnTo>
                <a:lnTo>
                  <a:pt x="10073" y="34048"/>
                </a:lnTo>
                <a:lnTo>
                  <a:pt x="10073" y="31113"/>
                </a:lnTo>
                <a:lnTo>
                  <a:pt x="44997" y="31113"/>
                </a:lnTo>
                <a:lnTo>
                  <a:pt x="39002" y="23975"/>
                </a:lnTo>
                <a:lnTo>
                  <a:pt x="10073" y="23975"/>
                </a:lnTo>
                <a:lnTo>
                  <a:pt x="9079" y="5320"/>
                </a:lnTo>
                <a:lnTo>
                  <a:pt x="6857" y="7861"/>
                </a:lnTo>
                <a:lnTo>
                  <a:pt x="4636" y="10400"/>
                </a:lnTo>
                <a:lnTo>
                  <a:pt x="2945" y="13484"/>
                </a:lnTo>
                <a:lnTo>
                  <a:pt x="1764" y="17106"/>
                </a:lnTo>
                <a:lnTo>
                  <a:pt x="598" y="2073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7402405" y="4732488"/>
            <a:ext cx="29502" cy="58254"/>
          </a:xfrm>
          <a:custGeom>
            <a:avLst/>
            <a:gdLst/>
            <a:ahLst/>
            <a:cxnLst/>
            <a:rect l="l" t="t" r="r" b="b"/>
            <a:pathLst>
              <a:path w="29502" h="58254">
                <a:moveTo>
                  <a:pt x="14983" y="5777"/>
                </a:moveTo>
                <a:lnTo>
                  <a:pt x="17525" y="7289"/>
                </a:lnTo>
                <a:lnTo>
                  <a:pt x="20102" y="8445"/>
                </a:lnTo>
                <a:lnTo>
                  <a:pt x="22771" y="9081"/>
                </a:lnTo>
                <a:lnTo>
                  <a:pt x="25794" y="9232"/>
                </a:lnTo>
                <a:lnTo>
                  <a:pt x="29502" y="265"/>
                </a:lnTo>
                <a:lnTo>
                  <a:pt x="24955" y="863"/>
                </a:lnTo>
                <a:lnTo>
                  <a:pt x="22298" y="863"/>
                </a:lnTo>
                <a:lnTo>
                  <a:pt x="19771" y="0"/>
                </a:lnTo>
                <a:lnTo>
                  <a:pt x="14983" y="5777"/>
                </a:lnTo>
                <a:close/>
              </a:path>
              <a:path w="29502" h="58254">
                <a:moveTo>
                  <a:pt x="25794" y="9232"/>
                </a:moveTo>
                <a:lnTo>
                  <a:pt x="29488" y="9232"/>
                </a:lnTo>
                <a:lnTo>
                  <a:pt x="32764" y="8535"/>
                </a:lnTo>
                <a:lnTo>
                  <a:pt x="35647" y="7148"/>
                </a:lnTo>
                <a:lnTo>
                  <a:pt x="38506" y="5741"/>
                </a:lnTo>
                <a:lnTo>
                  <a:pt x="40918" y="3757"/>
                </a:lnTo>
                <a:lnTo>
                  <a:pt x="42847" y="1195"/>
                </a:lnTo>
                <a:lnTo>
                  <a:pt x="44791" y="-1371"/>
                </a:lnTo>
                <a:lnTo>
                  <a:pt x="46278" y="-4507"/>
                </a:lnTo>
                <a:lnTo>
                  <a:pt x="47283" y="-8205"/>
                </a:lnTo>
                <a:lnTo>
                  <a:pt x="48272" y="-11898"/>
                </a:lnTo>
                <a:lnTo>
                  <a:pt x="48780" y="-16064"/>
                </a:lnTo>
                <a:lnTo>
                  <a:pt x="48780" y="-24549"/>
                </a:lnTo>
                <a:lnTo>
                  <a:pt x="48384" y="-28192"/>
                </a:lnTo>
                <a:lnTo>
                  <a:pt x="47599" y="-31623"/>
                </a:lnTo>
                <a:lnTo>
                  <a:pt x="46810" y="-35064"/>
                </a:lnTo>
                <a:lnTo>
                  <a:pt x="45566" y="-38074"/>
                </a:lnTo>
                <a:lnTo>
                  <a:pt x="43851" y="-40666"/>
                </a:lnTo>
                <a:lnTo>
                  <a:pt x="42148" y="-43254"/>
                </a:lnTo>
                <a:lnTo>
                  <a:pt x="39938" y="-45288"/>
                </a:lnTo>
                <a:lnTo>
                  <a:pt x="37235" y="-46800"/>
                </a:lnTo>
                <a:lnTo>
                  <a:pt x="34517" y="-48284"/>
                </a:lnTo>
                <a:lnTo>
                  <a:pt x="31242" y="-49022"/>
                </a:lnTo>
                <a:lnTo>
                  <a:pt x="27392" y="-49022"/>
                </a:lnTo>
                <a:lnTo>
                  <a:pt x="23950" y="-48831"/>
                </a:lnTo>
                <a:lnTo>
                  <a:pt x="20765" y="-47992"/>
                </a:lnTo>
                <a:lnTo>
                  <a:pt x="17701" y="-46584"/>
                </a:lnTo>
                <a:lnTo>
                  <a:pt x="14681" y="-44766"/>
                </a:lnTo>
                <a:lnTo>
                  <a:pt x="11696" y="-42329"/>
                </a:lnTo>
                <a:lnTo>
                  <a:pt x="8547" y="-39254"/>
                </a:lnTo>
                <a:lnTo>
                  <a:pt x="8547" y="-46379"/>
                </a:lnTo>
                <a:lnTo>
                  <a:pt x="8331" y="-47232"/>
                </a:lnTo>
                <a:lnTo>
                  <a:pt x="5739" y="-48172"/>
                </a:lnTo>
                <a:lnTo>
                  <a:pt x="2794" y="-48172"/>
                </a:lnTo>
                <a:lnTo>
                  <a:pt x="0" y="-46379"/>
                </a:lnTo>
                <a:lnTo>
                  <a:pt x="0" y="27673"/>
                </a:lnTo>
                <a:lnTo>
                  <a:pt x="965" y="29084"/>
                </a:lnTo>
                <a:lnTo>
                  <a:pt x="3884" y="29551"/>
                </a:lnTo>
                <a:lnTo>
                  <a:pt x="6617" y="29516"/>
                </a:lnTo>
                <a:lnTo>
                  <a:pt x="9728" y="27673"/>
                </a:lnTo>
                <a:lnTo>
                  <a:pt x="9728" y="1169"/>
                </a:lnTo>
                <a:lnTo>
                  <a:pt x="11135" y="2527"/>
                </a:lnTo>
                <a:lnTo>
                  <a:pt x="14983" y="5777"/>
                </a:lnTo>
                <a:lnTo>
                  <a:pt x="19771" y="0"/>
                </a:lnTo>
                <a:lnTo>
                  <a:pt x="14958" y="-3441"/>
                </a:lnTo>
                <a:lnTo>
                  <a:pt x="12406" y="-5955"/>
                </a:lnTo>
                <a:lnTo>
                  <a:pt x="9728" y="-9206"/>
                </a:lnTo>
                <a:lnTo>
                  <a:pt x="9728" y="-30302"/>
                </a:lnTo>
                <a:lnTo>
                  <a:pt x="12722" y="-33844"/>
                </a:lnTo>
                <a:lnTo>
                  <a:pt x="15491" y="-36475"/>
                </a:lnTo>
                <a:lnTo>
                  <a:pt x="18072" y="-38340"/>
                </a:lnTo>
                <a:lnTo>
                  <a:pt x="21805" y="-40107"/>
                </a:lnTo>
                <a:lnTo>
                  <a:pt x="25549" y="-40666"/>
                </a:lnTo>
                <a:lnTo>
                  <a:pt x="30186" y="-40068"/>
                </a:lnTo>
                <a:lnTo>
                  <a:pt x="33592" y="-37717"/>
                </a:lnTo>
                <a:lnTo>
                  <a:pt x="35939" y="-34175"/>
                </a:lnTo>
                <a:lnTo>
                  <a:pt x="37666" y="-29970"/>
                </a:lnTo>
                <a:lnTo>
                  <a:pt x="38491" y="-24904"/>
                </a:lnTo>
                <a:lnTo>
                  <a:pt x="38708" y="-22288"/>
                </a:lnTo>
                <a:lnTo>
                  <a:pt x="38708" y="-19570"/>
                </a:lnTo>
                <a:lnTo>
                  <a:pt x="38441" y="-14641"/>
                </a:lnTo>
                <a:lnTo>
                  <a:pt x="37411" y="-9777"/>
                </a:lnTo>
                <a:lnTo>
                  <a:pt x="35532" y="-5613"/>
                </a:lnTo>
                <a:lnTo>
                  <a:pt x="33020" y="-2081"/>
                </a:lnTo>
                <a:lnTo>
                  <a:pt x="29502" y="265"/>
                </a:lnTo>
                <a:lnTo>
                  <a:pt x="25794" y="9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7458199" y="4670078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70" y="50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65"/>
                </a:lnTo>
                <a:lnTo>
                  <a:pt x="49" y="17197"/>
                </a:lnTo>
                <a:lnTo>
                  <a:pt x="0" y="19977"/>
                </a:lnTo>
                <a:lnTo>
                  <a:pt x="1944" y="22569"/>
                </a:lnTo>
                <a:lnTo>
                  <a:pt x="9373" y="22569"/>
                </a:lnTo>
                <a:lnTo>
                  <a:pt x="9373" y="56617"/>
                </a:lnTo>
                <a:lnTo>
                  <a:pt x="9650" y="59284"/>
                </a:lnTo>
                <a:lnTo>
                  <a:pt x="10223" y="61545"/>
                </a:lnTo>
                <a:lnTo>
                  <a:pt x="11696" y="65660"/>
                </a:lnTo>
                <a:lnTo>
                  <a:pt x="14222" y="68605"/>
                </a:lnTo>
                <a:lnTo>
                  <a:pt x="17793" y="70434"/>
                </a:lnTo>
                <a:lnTo>
                  <a:pt x="22110" y="71525"/>
                </a:lnTo>
                <a:lnTo>
                  <a:pt x="25768" y="71525"/>
                </a:lnTo>
                <a:lnTo>
                  <a:pt x="28472" y="71233"/>
                </a:lnTo>
                <a:lnTo>
                  <a:pt x="31662" y="70510"/>
                </a:lnTo>
                <a:lnTo>
                  <a:pt x="34405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3" y="61837"/>
                </a:lnTo>
                <a:lnTo>
                  <a:pt x="29631" y="62787"/>
                </a:lnTo>
                <a:lnTo>
                  <a:pt x="26506" y="63219"/>
                </a:lnTo>
                <a:lnTo>
                  <a:pt x="23723" y="63219"/>
                </a:lnTo>
                <a:lnTo>
                  <a:pt x="21779" y="62280"/>
                </a:lnTo>
                <a:lnTo>
                  <a:pt x="19622" y="58547"/>
                </a:lnTo>
                <a:lnTo>
                  <a:pt x="19086" y="55803"/>
                </a:lnTo>
                <a:lnTo>
                  <a:pt x="19086" y="22569"/>
                </a:lnTo>
                <a:lnTo>
                  <a:pt x="33289" y="22569"/>
                </a:lnTo>
                <a:lnTo>
                  <a:pt x="34645" y="19977"/>
                </a:lnTo>
                <a:lnTo>
                  <a:pt x="34596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29" y="331"/>
                </a:lnTo>
                <a:lnTo>
                  <a:pt x="15177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7504099" y="4662429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50"/>
                </a:lnTo>
                <a:lnTo>
                  <a:pt x="3667" y="11659"/>
                </a:lnTo>
                <a:lnTo>
                  <a:pt x="8268" y="11659"/>
                </a:lnTo>
                <a:lnTo>
                  <a:pt x="11581" y="9601"/>
                </a:lnTo>
                <a:lnTo>
                  <a:pt x="12012" y="5767"/>
                </a:lnTo>
                <a:lnTo>
                  <a:pt x="11595" y="2007"/>
                </a:lnTo>
                <a:lnTo>
                  <a:pt x="8343" y="0"/>
                </a:lnTo>
                <a:lnTo>
                  <a:pt x="3757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72"/>
                </a:moveTo>
                <a:lnTo>
                  <a:pt x="1165" y="76694"/>
                </a:lnTo>
                <a:lnTo>
                  <a:pt x="2526" y="78205"/>
                </a:lnTo>
                <a:lnTo>
                  <a:pt x="5068" y="78536"/>
                </a:lnTo>
                <a:lnTo>
                  <a:pt x="7796" y="78487"/>
                </a:lnTo>
                <a:lnTo>
                  <a:pt x="10896" y="76694"/>
                </a:lnTo>
                <a:lnTo>
                  <a:pt x="10896" y="23672"/>
                </a:lnTo>
                <a:lnTo>
                  <a:pt x="9550" y="22161"/>
                </a:lnTo>
                <a:lnTo>
                  <a:pt x="6983" y="21855"/>
                </a:lnTo>
                <a:lnTo>
                  <a:pt x="4279" y="21894"/>
                </a:lnTo>
                <a:lnTo>
                  <a:pt x="1165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7528225" y="4683460"/>
            <a:ext cx="53021" cy="58254"/>
          </a:xfrm>
          <a:custGeom>
            <a:avLst/>
            <a:gdLst/>
            <a:ahLst/>
            <a:cxnLst/>
            <a:rect l="l" t="t" r="r" b="b"/>
            <a:pathLst>
              <a:path w="53021" h="58254">
                <a:moveTo>
                  <a:pt x="533" y="38112"/>
                </a:moveTo>
                <a:lnTo>
                  <a:pt x="1602" y="41654"/>
                </a:lnTo>
                <a:lnTo>
                  <a:pt x="2653" y="45186"/>
                </a:lnTo>
                <a:lnTo>
                  <a:pt x="4265" y="48181"/>
                </a:lnTo>
                <a:lnTo>
                  <a:pt x="8586" y="53135"/>
                </a:lnTo>
                <a:lnTo>
                  <a:pt x="11290" y="55015"/>
                </a:lnTo>
                <a:lnTo>
                  <a:pt x="10882" y="37172"/>
                </a:lnTo>
                <a:lnTo>
                  <a:pt x="10350" y="34620"/>
                </a:lnTo>
                <a:lnTo>
                  <a:pt x="10083" y="31888"/>
                </a:lnTo>
                <a:lnTo>
                  <a:pt x="10083" y="25958"/>
                </a:lnTo>
                <a:lnTo>
                  <a:pt x="10401" y="23166"/>
                </a:lnTo>
                <a:lnTo>
                  <a:pt x="11062" y="20609"/>
                </a:lnTo>
                <a:lnTo>
                  <a:pt x="11710" y="18056"/>
                </a:lnTo>
                <a:lnTo>
                  <a:pt x="12711" y="15850"/>
                </a:lnTo>
                <a:lnTo>
                  <a:pt x="15405" y="12113"/>
                </a:lnTo>
                <a:lnTo>
                  <a:pt x="19202" y="9662"/>
                </a:lnTo>
                <a:lnTo>
                  <a:pt x="23774" y="8127"/>
                </a:lnTo>
                <a:lnTo>
                  <a:pt x="29794" y="8127"/>
                </a:lnTo>
                <a:lnTo>
                  <a:pt x="32411" y="8686"/>
                </a:lnTo>
                <a:lnTo>
                  <a:pt x="36616" y="10932"/>
                </a:lnTo>
                <a:lnTo>
                  <a:pt x="39510" y="14373"/>
                </a:lnTo>
                <a:lnTo>
                  <a:pt x="41620" y="18528"/>
                </a:lnTo>
                <a:lnTo>
                  <a:pt x="42152" y="21080"/>
                </a:lnTo>
                <a:lnTo>
                  <a:pt x="42685" y="23647"/>
                </a:lnTo>
                <a:lnTo>
                  <a:pt x="42951" y="26351"/>
                </a:lnTo>
                <a:lnTo>
                  <a:pt x="42951" y="32280"/>
                </a:lnTo>
                <a:lnTo>
                  <a:pt x="42635" y="35088"/>
                </a:lnTo>
                <a:lnTo>
                  <a:pt x="41997" y="37641"/>
                </a:lnTo>
                <a:lnTo>
                  <a:pt x="41363" y="40192"/>
                </a:lnTo>
                <a:lnTo>
                  <a:pt x="40374" y="42392"/>
                </a:lnTo>
                <a:lnTo>
                  <a:pt x="37682" y="46087"/>
                </a:lnTo>
                <a:lnTo>
                  <a:pt x="33858" y="48538"/>
                </a:lnTo>
                <a:lnTo>
                  <a:pt x="29286" y="50074"/>
                </a:lnTo>
                <a:lnTo>
                  <a:pt x="30406" y="58254"/>
                </a:lnTo>
                <a:lnTo>
                  <a:pt x="34340" y="57530"/>
                </a:lnTo>
                <a:lnTo>
                  <a:pt x="37746" y="56043"/>
                </a:lnTo>
                <a:lnTo>
                  <a:pt x="41134" y="54582"/>
                </a:lnTo>
                <a:lnTo>
                  <a:pt x="43967" y="52527"/>
                </a:lnTo>
                <a:lnTo>
                  <a:pt x="46227" y="49895"/>
                </a:lnTo>
                <a:lnTo>
                  <a:pt x="48488" y="47266"/>
                </a:lnTo>
                <a:lnTo>
                  <a:pt x="50177" y="44131"/>
                </a:lnTo>
                <a:lnTo>
                  <a:pt x="51321" y="40499"/>
                </a:lnTo>
                <a:lnTo>
                  <a:pt x="52452" y="36866"/>
                </a:lnTo>
                <a:lnTo>
                  <a:pt x="53021" y="32892"/>
                </a:lnTo>
                <a:lnTo>
                  <a:pt x="53021" y="24141"/>
                </a:lnTo>
                <a:lnTo>
                  <a:pt x="52487" y="20140"/>
                </a:lnTo>
                <a:lnTo>
                  <a:pt x="51408" y="16610"/>
                </a:lnTo>
                <a:lnTo>
                  <a:pt x="50332" y="13078"/>
                </a:lnTo>
                <a:lnTo>
                  <a:pt x="48704" y="10068"/>
                </a:lnTo>
                <a:lnTo>
                  <a:pt x="44389" y="5129"/>
                </a:lnTo>
                <a:lnTo>
                  <a:pt x="41681" y="3235"/>
                </a:lnTo>
                <a:lnTo>
                  <a:pt x="38455" y="1943"/>
                </a:lnTo>
                <a:lnTo>
                  <a:pt x="35219" y="647"/>
                </a:lnTo>
                <a:lnTo>
                  <a:pt x="31407" y="0"/>
                </a:lnTo>
                <a:lnTo>
                  <a:pt x="22529" y="0"/>
                </a:lnTo>
                <a:lnTo>
                  <a:pt x="18580" y="722"/>
                </a:lnTo>
                <a:lnTo>
                  <a:pt x="15203" y="2170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04"/>
                </a:lnTo>
                <a:lnTo>
                  <a:pt x="4497" y="10947"/>
                </a:lnTo>
                <a:lnTo>
                  <a:pt x="2807" y="14071"/>
                </a:lnTo>
                <a:lnTo>
                  <a:pt x="1689" y="17703"/>
                </a:lnTo>
                <a:lnTo>
                  <a:pt x="558" y="21337"/>
                </a:lnTo>
                <a:lnTo>
                  <a:pt x="0" y="25311"/>
                </a:lnTo>
                <a:lnTo>
                  <a:pt x="0" y="34109"/>
                </a:lnTo>
                <a:lnTo>
                  <a:pt x="533" y="38112"/>
                </a:lnTo>
                <a:close/>
              </a:path>
              <a:path w="53021" h="58254">
                <a:moveTo>
                  <a:pt x="13564" y="43850"/>
                </a:moveTo>
                <a:lnTo>
                  <a:pt x="11416" y="39725"/>
                </a:lnTo>
                <a:lnTo>
                  <a:pt x="10882" y="37172"/>
                </a:lnTo>
                <a:lnTo>
                  <a:pt x="11290" y="55015"/>
                </a:lnTo>
                <a:lnTo>
                  <a:pt x="14530" y="56324"/>
                </a:lnTo>
                <a:lnTo>
                  <a:pt x="17781" y="57607"/>
                </a:lnTo>
                <a:lnTo>
                  <a:pt x="21564" y="58254"/>
                </a:lnTo>
                <a:lnTo>
                  <a:pt x="30406" y="58254"/>
                </a:lnTo>
                <a:lnTo>
                  <a:pt x="29286" y="50074"/>
                </a:lnTo>
                <a:lnTo>
                  <a:pt x="23291" y="50074"/>
                </a:lnTo>
                <a:lnTo>
                  <a:pt x="20675" y="49517"/>
                </a:lnTo>
                <a:lnTo>
                  <a:pt x="16484" y="47266"/>
                </a:lnTo>
                <a:lnTo>
                  <a:pt x="13564" y="43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7595445" y="4683460"/>
            <a:ext cx="45659" cy="57505"/>
          </a:xfrm>
          <a:custGeom>
            <a:avLst/>
            <a:gdLst/>
            <a:ahLst/>
            <a:cxnLst/>
            <a:rect l="l" t="t" r="r" b="b"/>
            <a:pathLst>
              <a:path w="45659" h="57505">
                <a:moveTo>
                  <a:pt x="35928" y="24626"/>
                </a:moveTo>
                <a:lnTo>
                  <a:pt x="35928" y="55662"/>
                </a:lnTo>
                <a:lnTo>
                  <a:pt x="37288" y="57174"/>
                </a:lnTo>
                <a:lnTo>
                  <a:pt x="39841" y="57505"/>
                </a:lnTo>
                <a:lnTo>
                  <a:pt x="42558" y="57456"/>
                </a:lnTo>
                <a:lnTo>
                  <a:pt x="45659" y="55662"/>
                </a:lnTo>
                <a:lnTo>
                  <a:pt x="45659" y="19557"/>
                </a:lnTo>
                <a:lnTo>
                  <a:pt x="45337" y="16318"/>
                </a:lnTo>
                <a:lnTo>
                  <a:pt x="44690" y="13625"/>
                </a:lnTo>
                <a:lnTo>
                  <a:pt x="44030" y="10947"/>
                </a:lnTo>
                <a:lnTo>
                  <a:pt x="41479" y="6605"/>
                </a:lnTo>
                <a:lnTo>
                  <a:pt x="38022" y="2998"/>
                </a:lnTo>
                <a:lnTo>
                  <a:pt x="33199" y="596"/>
                </a:lnTo>
                <a:lnTo>
                  <a:pt x="30214" y="0"/>
                </a:lnTo>
                <a:lnTo>
                  <a:pt x="23658" y="0"/>
                </a:lnTo>
                <a:lnTo>
                  <a:pt x="20664" y="773"/>
                </a:lnTo>
                <a:lnTo>
                  <a:pt x="17705" y="2325"/>
                </a:lnTo>
                <a:lnTo>
                  <a:pt x="14730" y="3873"/>
                </a:lnTo>
                <a:lnTo>
                  <a:pt x="11761" y="6310"/>
                </a:lnTo>
                <a:lnTo>
                  <a:pt x="8776" y="9665"/>
                </a:lnTo>
                <a:lnTo>
                  <a:pt x="8776" y="2641"/>
                </a:lnTo>
                <a:lnTo>
                  <a:pt x="8571" y="1852"/>
                </a:lnTo>
                <a:lnTo>
                  <a:pt x="5994" y="863"/>
                </a:lnTo>
                <a:lnTo>
                  <a:pt x="2782" y="863"/>
                </a:lnTo>
                <a:lnTo>
                  <a:pt x="0" y="2641"/>
                </a:lnTo>
                <a:lnTo>
                  <a:pt x="0" y="55662"/>
                </a:lnTo>
                <a:lnTo>
                  <a:pt x="1346" y="57174"/>
                </a:lnTo>
                <a:lnTo>
                  <a:pt x="3887" y="57505"/>
                </a:lnTo>
                <a:lnTo>
                  <a:pt x="6616" y="57456"/>
                </a:lnTo>
                <a:lnTo>
                  <a:pt x="9716" y="55662"/>
                </a:lnTo>
                <a:lnTo>
                  <a:pt x="9716" y="18618"/>
                </a:lnTo>
                <a:lnTo>
                  <a:pt x="12395" y="15266"/>
                </a:lnTo>
                <a:lnTo>
                  <a:pt x="14946" y="12739"/>
                </a:lnTo>
                <a:lnTo>
                  <a:pt x="17373" y="11012"/>
                </a:lnTo>
                <a:lnTo>
                  <a:pt x="22236" y="8420"/>
                </a:lnTo>
                <a:lnTo>
                  <a:pt x="26568" y="8420"/>
                </a:lnTo>
                <a:lnTo>
                  <a:pt x="29657" y="9474"/>
                </a:lnTo>
                <a:lnTo>
                  <a:pt x="32259" y="11212"/>
                </a:lnTo>
                <a:lnTo>
                  <a:pt x="34074" y="13881"/>
                </a:lnTo>
                <a:lnTo>
                  <a:pt x="35229" y="17311"/>
                </a:lnTo>
                <a:lnTo>
                  <a:pt x="35928" y="21588"/>
                </a:lnTo>
                <a:lnTo>
                  <a:pt x="35928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7658193" y="4727404"/>
            <a:ext cx="12660" cy="13729"/>
          </a:xfrm>
          <a:custGeom>
            <a:avLst/>
            <a:gdLst/>
            <a:ahLst/>
            <a:cxnLst/>
            <a:rect l="l" t="t" r="r" b="b"/>
            <a:pathLst>
              <a:path w="12660" h="13729">
                <a:moveTo>
                  <a:pt x="12660" y="6771"/>
                </a:moveTo>
                <a:lnTo>
                  <a:pt x="12660" y="4063"/>
                </a:lnTo>
                <a:lnTo>
                  <a:pt x="12217" y="2260"/>
                </a:lnTo>
                <a:lnTo>
                  <a:pt x="8776" y="0"/>
                </a:lnTo>
                <a:lnTo>
                  <a:pt x="3973" y="0"/>
                </a:lnTo>
                <a:lnTo>
                  <a:pt x="1385" y="1385"/>
                </a:lnTo>
                <a:lnTo>
                  <a:pt x="0" y="4165"/>
                </a:lnTo>
                <a:lnTo>
                  <a:pt x="0" y="9665"/>
                </a:lnTo>
                <a:lnTo>
                  <a:pt x="1346" y="12369"/>
                </a:lnTo>
                <a:lnTo>
                  <a:pt x="3887" y="13729"/>
                </a:lnTo>
                <a:lnTo>
                  <a:pt x="8686" y="13729"/>
                </a:lnTo>
                <a:lnTo>
                  <a:pt x="11289" y="12334"/>
                </a:lnTo>
                <a:lnTo>
                  <a:pt x="12660" y="9565"/>
                </a:lnTo>
                <a:lnTo>
                  <a:pt x="12660" y="6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7712805" y="4663426"/>
            <a:ext cx="55311" cy="78120"/>
          </a:xfrm>
          <a:custGeom>
            <a:avLst/>
            <a:gdLst/>
            <a:ahLst/>
            <a:cxnLst/>
            <a:rect l="l" t="t" r="r" b="b"/>
            <a:pathLst>
              <a:path w="55311" h="78120">
                <a:moveTo>
                  <a:pt x="12244" y="7138"/>
                </a:moveTo>
                <a:lnTo>
                  <a:pt x="9298" y="10568"/>
                </a:lnTo>
                <a:lnTo>
                  <a:pt x="6365" y="14010"/>
                </a:lnTo>
                <a:lnTo>
                  <a:pt x="4065" y="18201"/>
                </a:lnTo>
                <a:lnTo>
                  <a:pt x="2440" y="23154"/>
                </a:lnTo>
                <a:lnTo>
                  <a:pt x="802" y="28093"/>
                </a:lnTo>
                <a:lnTo>
                  <a:pt x="0" y="33746"/>
                </a:lnTo>
                <a:lnTo>
                  <a:pt x="0" y="46230"/>
                </a:lnTo>
                <a:lnTo>
                  <a:pt x="753" y="51677"/>
                </a:lnTo>
                <a:lnTo>
                  <a:pt x="2260" y="56414"/>
                </a:lnTo>
                <a:lnTo>
                  <a:pt x="3761" y="61139"/>
                </a:lnTo>
                <a:lnTo>
                  <a:pt x="5933" y="65112"/>
                </a:lnTo>
                <a:lnTo>
                  <a:pt x="8737" y="68338"/>
                </a:lnTo>
                <a:lnTo>
                  <a:pt x="11545" y="71553"/>
                </a:lnTo>
                <a:lnTo>
                  <a:pt x="14936" y="74005"/>
                </a:lnTo>
                <a:lnTo>
                  <a:pt x="18936" y="75653"/>
                </a:lnTo>
                <a:lnTo>
                  <a:pt x="22910" y="77294"/>
                </a:lnTo>
                <a:lnTo>
                  <a:pt x="27382" y="78120"/>
                </a:lnTo>
                <a:lnTo>
                  <a:pt x="35204" y="78120"/>
                </a:lnTo>
                <a:lnTo>
                  <a:pt x="37847" y="77853"/>
                </a:lnTo>
                <a:lnTo>
                  <a:pt x="40248" y="77320"/>
                </a:lnTo>
                <a:lnTo>
                  <a:pt x="44820" y="76150"/>
                </a:lnTo>
                <a:lnTo>
                  <a:pt x="48543" y="74613"/>
                </a:lnTo>
                <a:lnTo>
                  <a:pt x="52617" y="72212"/>
                </a:lnTo>
                <a:lnTo>
                  <a:pt x="55044" y="69292"/>
                </a:lnTo>
                <a:lnTo>
                  <a:pt x="55311" y="66398"/>
                </a:lnTo>
                <a:lnTo>
                  <a:pt x="55271" y="64745"/>
                </a:lnTo>
                <a:lnTo>
                  <a:pt x="53176" y="61912"/>
                </a:lnTo>
                <a:lnTo>
                  <a:pt x="50307" y="63780"/>
                </a:lnTo>
                <a:lnTo>
                  <a:pt x="47397" y="65544"/>
                </a:lnTo>
                <a:lnTo>
                  <a:pt x="43865" y="67298"/>
                </a:lnTo>
                <a:lnTo>
                  <a:pt x="39319" y="68784"/>
                </a:lnTo>
                <a:lnTo>
                  <a:pt x="36666" y="69166"/>
                </a:lnTo>
                <a:lnTo>
                  <a:pt x="30049" y="69166"/>
                </a:lnTo>
                <a:lnTo>
                  <a:pt x="26823" y="68529"/>
                </a:lnTo>
                <a:lnTo>
                  <a:pt x="23980" y="67247"/>
                </a:lnTo>
                <a:lnTo>
                  <a:pt x="21146" y="65976"/>
                </a:lnTo>
                <a:lnTo>
                  <a:pt x="18735" y="64086"/>
                </a:lnTo>
                <a:lnTo>
                  <a:pt x="14822" y="59108"/>
                </a:lnTo>
                <a:lnTo>
                  <a:pt x="13323" y="55994"/>
                </a:lnTo>
                <a:lnTo>
                  <a:pt x="12283" y="52285"/>
                </a:lnTo>
                <a:lnTo>
                  <a:pt x="11229" y="48577"/>
                </a:lnTo>
                <a:lnTo>
                  <a:pt x="10707" y="44311"/>
                </a:lnTo>
                <a:lnTo>
                  <a:pt x="10707" y="34610"/>
                </a:lnTo>
                <a:lnTo>
                  <a:pt x="11253" y="30265"/>
                </a:lnTo>
                <a:lnTo>
                  <a:pt x="12334" y="26480"/>
                </a:lnTo>
                <a:lnTo>
                  <a:pt x="13425" y="22697"/>
                </a:lnTo>
                <a:lnTo>
                  <a:pt x="14951" y="19483"/>
                </a:lnTo>
                <a:lnTo>
                  <a:pt x="16941" y="16855"/>
                </a:lnTo>
                <a:lnTo>
                  <a:pt x="18911" y="14226"/>
                </a:lnTo>
                <a:lnTo>
                  <a:pt x="21287" y="12218"/>
                </a:lnTo>
                <a:lnTo>
                  <a:pt x="24070" y="10871"/>
                </a:lnTo>
                <a:lnTo>
                  <a:pt x="26849" y="9514"/>
                </a:lnTo>
                <a:lnTo>
                  <a:pt x="29949" y="8841"/>
                </a:lnTo>
                <a:lnTo>
                  <a:pt x="36464" y="8841"/>
                </a:lnTo>
                <a:lnTo>
                  <a:pt x="39142" y="9222"/>
                </a:lnTo>
                <a:lnTo>
                  <a:pt x="41353" y="9997"/>
                </a:lnTo>
                <a:lnTo>
                  <a:pt x="45493" y="11609"/>
                </a:lnTo>
                <a:lnTo>
                  <a:pt x="48618" y="13437"/>
                </a:lnTo>
                <a:lnTo>
                  <a:pt x="51855" y="15825"/>
                </a:lnTo>
                <a:lnTo>
                  <a:pt x="54903" y="13729"/>
                </a:lnTo>
                <a:lnTo>
                  <a:pt x="55018" y="11026"/>
                </a:lnTo>
                <a:lnTo>
                  <a:pt x="54471" y="7886"/>
                </a:lnTo>
                <a:lnTo>
                  <a:pt x="51804" y="5194"/>
                </a:lnTo>
                <a:lnTo>
                  <a:pt x="49049" y="3545"/>
                </a:lnTo>
                <a:lnTo>
                  <a:pt x="45709" y="2174"/>
                </a:lnTo>
                <a:lnTo>
                  <a:pt x="42012" y="1043"/>
                </a:lnTo>
                <a:lnTo>
                  <a:pt x="37847" y="204"/>
                </a:lnTo>
                <a:lnTo>
                  <a:pt x="33505" y="0"/>
                </a:lnTo>
                <a:lnTo>
                  <a:pt x="28526" y="0"/>
                </a:lnTo>
                <a:lnTo>
                  <a:pt x="23980" y="902"/>
                </a:lnTo>
                <a:lnTo>
                  <a:pt x="19875" y="2706"/>
                </a:lnTo>
                <a:lnTo>
                  <a:pt x="15775" y="4521"/>
                </a:lnTo>
                <a:lnTo>
                  <a:pt x="12244" y="71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7776522" y="4683460"/>
            <a:ext cx="53019" cy="58254"/>
          </a:xfrm>
          <a:custGeom>
            <a:avLst/>
            <a:gdLst/>
            <a:ahLst/>
            <a:cxnLst/>
            <a:rect l="l" t="t" r="r" b="b"/>
            <a:pathLst>
              <a:path w="53019" h="58254">
                <a:moveTo>
                  <a:pt x="521" y="38112"/>
                </a:moveTo>
                <a:lnTo>
                  <a:pt x="1587" y="41654"/>
                </a:lnTo>
                <a:lnTo>
                  <a:pt x="2641" y="45186"/>
                </a:lnTo>
                <a:lnTo>
                  <a:pt x="4254" y="48181"/>
                </a:lnTo>
                <a:lnTo>
                  <a:pt x="8571" y="53135"/>
                </a:lnTo>
                <a:lnTo>
                  <a:pt x="11278" y="55015"/>
                </a:lnTo>
                <a:lnTo>
                  <a:pt x="10882" y="37172"/>
                </a:lnTo>
                <a:lnTo>
                  <a:pt x="10335" y="34620"/>
                </a:lnTo>
                <a:lnTo>
                  <a:pt x="10068" y="31888"/>
                </a:lnTo>
                <a:lnTo>
                  <a:pt x="10068" y="25958"/>
                </a:lnTo>
                <a:lnTo>
                  <a:pt x="10388" y="23166"/>
                </a:lnTo>
                <a:lnTo>
                  <a:pt x="11047" y="20609"/>
                </a:lnTo>
                <a:lnTo>
                  <a:pt x="11706" y="18056"/>
                </a:lnTo>
                <a:lnTo>
                  <a:pt x="12700" y="15850"/>
                </a:lnTo>
                <a:lnTo>
                  <a:pt x="15403" y="12113"/>
                </a:lnTo>
                <a:lnTo>
                  <a:pt x="19187" y="9662"/>
                </a:lnTo>
                <a:lnTo>
                  <a:pt x="23759" y="8127"/>
                </a:lnTo>
                <a:lnTo>
                  <a:pt x="29782" y="8127"/>
                </a:lnTo>
                <a:lnTo>
                  <a:pt x="32396" y="8686"/>
                </a:lnTo>
                <a:lnTo>
                  <a:pt x="36601" y="10932"/>
                </a:lnTo>
                <a:lnTo>
                  <a:pt x="39495" y="14373"/>
                </a:lnTo>
                <a:lnTo>
                  <a:pt x="41605" y="18528"/>
                </a:lnTo>
                <a:lnTo>
                  <a:pt x="42152" y="21080"/>
                </a:lnTo>
                <a:lnTo>
                  <a:pt x="42670" y="23647"/>
                </a:lnTo>
                <a:lnTo>
                  <a:pt x="42936" y="26351"/>
                </a:lnTo>
                <a:lnTo>
                  <a:pt x="42936" y="32280"/>
                </a:lnTo>
                <a:lnTo>
                  <a:pt x="42633" y="35088"/>
                </a:lnTo>
                <a:lnTo>
                  <a:pt x="41997" y="37641"/>
                </a:lnTo>
                <a:lnTo>
                  <a:pt x="41348" y="40192"/>
                </a:lnTo>
                <a:lnTo>
                  <a:pt x="40373" y="42392"/>
                </a:lnTo>
                <a:lnTo>
                  <a:pt x="37666" y="46087"/>
                </a:lnTo>
                <a:lnTo>
                  <a:pt x="33842" y="48538"/>
                </a:lnTo>
                <a:lnTo>
                  <a:pt x="29270" y="50074"/>
                </a:lnTo>
                <a:lnTo>
                  <a:pt x="30401" y="58254"/>
                </a:lnTo>
                <a:lnTo>
                  <a:pt x="34325" y="57530"/>
                </a:lnTo>
                <a:lnTo>
                  <a:pt x="37731" y="56043"/>
                </a:lnTo>
                <a:lnTo>
                  <a:pt x="41122" y="54582"/>
                </a:lnTo>
                <a:lnTo>
                  <a:pt x="43955" y="52527"/>
                </a:lnTo>
                <a:lnTo>
                  <a:pt x="46212" y="49895"/>
                </a:lnTo>
                <a:lnTo>
                  <a:pt x="48473" y="47266"/>
                </a:lnTo>
                <a:lnTo>
                  <a:pt x="50164" y="44131"/>
                </a:lnTo>
                <a:lnTo>
                  <a:pt x="51306" y="40499"/>
                </a:lnTo>
                <a:lnTo>
                  <a:pt x="52450" y="36866"/>
                </a:lnTo>
                <a:lnTo>
                  <a:pt x="53019" y="32892"/>
                </a:lnTo>
                <a:lnTo>
                  <a:pt x="53019" y="24141"/>
                </a:lnTo>
                <a:lnTo>
                  <a:pt x="52476" y="20140"/>
                </a:lnTo>
                <a:lnTo>
                  <a:pt x="51396" y="16610"/>
                </a:lnTo>
                <a:lnTo>
                  <a:pt x="50317" y="13078"/>
                </a:lnTo>
                <a:lnTo>
                  <a:pt x="48689" y="10068"/>
                </a:lnTo>
                <a:lnTo>
                  <a:pt x="44373" y="5129"/>
                </a:lnTo>
                <a:lnTo>
                  <a:pt x="41669" y="3235"/>
                </a:lnTo>
                <a:lnTo>
                  <a:pt x="38440" y="1943"/>
                </a:lnTo>
                <a:lnTo>
                  <a:pt x="35204" y="647"/>
                </a:lnTo>
                <a:lnTo>
                  <a:pt x="31395" y="0"/>
                </a:lnTo>
                <a:lnTo>
                  <a:pt x="22528" y="0"/>
                </a:lnTo>
                <a:lnTo>
                  <a:pt x="18564" y="722"/>
                </a:lnTo>
                <a:lnTo>
                  <a:pt x="15187" y="2170"/>
                </a:lnTo>
                <a:lnTo>
                  <a:pt x="11822" y="3632"/>
                </a:lnTo>
                <a:lnTo>
                  <a:pt x="8992" y="5676"/>
                </a:lnTo>
                <a:lnTo>
                  <a:pt x="6730" y="8304"/>
                </a:lnTo>
                <a:lnTo>
                  <a:pt x="4481" y="10947"/>
                </a:lnTo>
                <a:lnTo>
                  <a:pt x="2792" y="14071"/>
                </a:lnTo>
                <a:lnTo>
                  <a:pt x="1677" y="17703"/>
                </a:lnTo>
                <a:lnTo>
                  <a:pt x="557" y="21337"/>
                </a:lnTo>
                <a:lnTo>
                  <a:pt x="0" y="25311"/>
                </a:lnTo>
                <a:lnTo>
                  <a:pt x="0" y="34109"/>
                </a:lnTo>
                <a:lnTo>
                  <a:pt x="521" y="38112"/>
                </a:lnTo>
                <a:close/>
              </a:path>
              <a:path w="53019" h="58254">
                <a:moveTo>
                  <a:pt x="13549" y="43850"/>
                </a:moveTo>
                <a:lnTo>
                  <a:pt x="11414" y="39725"/>
                </a:lnTo>
                <a:lnTo>
                  <a:pt x="10882" y="37172"/>
                </a:lnTo>
                <a:lnTo>
                  <a:pt x="11278" y="55015"/>
                </a:lnTo>
                <a:lnTo>
                  <a:pt x="14514" y="56324"/>
                </a:lnTo>
                <a:lnTo>
                  <a:pt x="17766" y="57607"/>
                </a:lnTo>
                <a:lnTo>
                  <a:pt x="21553" y="58254"/>
                </a:lnTo>
                <a:lnTo>
                  <a:pt x="30401" y="58254"/>
                </a:lnTo>
                <a:lnTo>
                  <a:pt x="29270" y="50074"/>
                </a:lnTo>
                <a:lnTo>
                  <a:pt x="23276" y="50074"/>
                </a:lnTo>
                <a:lnTo>
                  <a:pt x="20674" y="49517"/>
                </a:lnTo>
                <a:lnTo>
                  <a:pt x="16469" y="47266"/>
                </a:lnTo>
                <a:lnTo>
                  <a:pt x="13549" y="43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7843730" y="4683460"/>
            <a:ext cx="45655" cy="57505"/>
          </a:xfrm>
          <a:custGeom>
            <a:avLst/>
            <a:gdLst/>
            <a:ahLst/>
            <a:cxnLst/>
            <a:rect l="l" t="t" r="r" b="b"/>
            <a:pathLst>
              <a:path w="45655" h="57505">
                <a:moveTo>
                  <a:pt x="35927" y="24626"/>
                </a:moveTo>
                <a:lnTo>
                  <a:pt x="35927" y="55662"/>
                </a:lnTo>
                <a:lnTo>
                  <a:pt x="36927" y="57022"/>
                </a:lnTo>
                <a:lnTo>
                  <a:pt x="39837" y="57505"/>
                </a:lnTo>
                <a:lnTo>
                  <a:pt x="42555" y="57456"/>
                </a:lnTo>
                <a:lnTo>
                  <a:pt x="45655" y="55662"/>
                </a:lnTo>
                <a:lnTo>
                  <a:pt x="45655" y="19557"/>
                </a:lnTo>
                <a:lnTo>
                  <a:pt x="45337" y="16318"/>
                </a:lnTo>
                <a:lnTo>
                  <a:pt x="44690" y="13625"/>
                </a:lnTo>
                <a:lnTo>
                  <a:pt x="44027" y="10947"/>
                </a:lnTo>
                <a:lnTo>
                  <a:pt x="41475" y="6605"/>
                </a:lnTo>
                <a:lnTo>
                  <a:pt x="38022" y="2998"/>
                </a:lnTo>
                <a:lnTo>
                  <a:pt x="33195" y="596"/>
                </a:lnTo>
                <a:lnTo>
                  <a:pt x="30224" y="0"/>
                </a:lnTo>
                <a:lnTo>
                  <a:pt x="23668" y="0"/>
                </a:lnTo>
                <a:lnTo>
                  <a:pt x="20660" y="773"/>
                </a:lnTo>
                <a:lnTo>
                  <a:pt x="17701" y="2325"/>
                </a:lnTo>
                <a:lnTo>
                  <a:pt x="14730" y="3873"/>
                </a:lnTo>
                <a:lnTo>
                  <a:pt x="11757" y="6310"/>
                </a:lnTo>
                <a:lnTo>
                  <a:pt x="8787" y="9665"/>
                </a:lnTo>
                <a:lnTo>
                  <a:pt x="8787" y="2641"/>
                </a:lnTo>
                <a:lnTo>
                  <a:pt x="8571" y="1852"/>
                </a:lnTo>
                <a:lnTo>
                  <a:pt x="6004" y="863"/>
                </a:lnTo>
                <a:lnTo>
                  <a:pt x="2792" y="863"/>
                </a:lnTo>
                <a:lnTo>
                  <a:pt x="0" y="2641"/>
                </a:lnTo>
                <a:lnTo>
                  <a:pt x="0" y="55662"/>
                </a:lnTo>
                <a:lnTo>
                  <a:pt x="1342" y="57174"/>
                </a:lnTo>
                <a:lnTo>
                  <a:pt x="3883" y="57505"/>
                </a:lnTo>
                <a:lnTo>
                  <a:pt x="6616" y="57456"/>
                </a:lnTo>
                <a:lnTo>
                  <a:pt x="9726" y="55662"/>
                </a:lnTo>
                <a:lnTo>
                  <a:pt x="9726" y="18618"/>
                </a:lnTo>
                <a:lnTo>
                  <a:pt x="12393" y="15266"/>
                </a:lnTo>
                <a:lnTo>
                  <a:pt x="14946" y="12739"/>
                </a:lnTo>
                <a:lnTo>
                  <a:pt x="17373" y="11012"/>
                </a:lnTo>
                <a:lnTo>
                  <a:pt x="22247" y="8420"/>
                </a:lnTo>
                <a:lnTo>
                  <a:pt x="26567" y="8420"/>
                </a:lnTo>
                <a:lnTo>
                  <a:pt x="29653" y="9474"/>
                </a:lnTo>
                <a:lnTo>
                  <a:pt x="32255" y="11212"/>
                </a:lnTo>
                <a:lnTo>
                  <a:pt x="34074" y="13881"/>
                </a:lnTo>
                <a:lnTo>
                  <a:pt x="35229" y="17311"/>
                </a:lnTo>
                <a:lnTo>
                  <a:pt x="35927" y="21588"/>
                </a:lnTo>
                <a:lnTo>
                  <a:pt x="35927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7898249" y="4670078"/>
            <a:ext cx="34641" cy="71525"/>
          </a:xfrm>
          <a:custGeom>
            <a:avLst/>
            <a:gdLst/>
            <a:ahLst/>
            <a:cxnLst/>
            <a:rect l="l" t="t" r="r" b="b"/>
            <a:pathLst>
              <a:path w="34641" h="71525">
                <a:moveTo>
                  <a:pt x="12480" y="50"/>
                </a:moveTo>
                <a:lnTo>
                  <a:pt x="9384" y="1893"/>
                </a:lnTo>
                <a:lnTo>
                  <a:pt x="9384" y="14504"/>
                </a:lnTo>
                <a:lnTo>
                  <a:pt x="1407" y="14565"/>
                </a:lnTo>
                <a:lnTo>
                  <a:pt x="49" y="17197"/>
                </a:lnTo>
                <a:lnTo>
                  <a:pt x="0" y="19977"/>
                </a:lnTo>
                <a:lnTo>
                  <a:pt x="1954" y="22569"/>
                </a:lnTo>
                <a:lnTo>
                  <a:pt x="9384" y="22569"/>
                </a:lnTo>
                <a:lnTo>
                  <a:pt x="9384" y="56617"/>
                </a:lnTo>
                <a:lnTo>
                  <a:pt x="9650" y="59284"/>
                </a:lnTo>
                <a:lnTo>
                  <a:pt x="10219" y="61545"/>
                </a:lnTo>
                <a:lnTo>
                  <a:pt x="11706" y="65660"/>
                </a:lnTo>
                <a:lnTo>
                  <a:pt x="14234" y="68605"/>
                </a:lnTo>
                <a:lnTo>
                  <a:pt x="17805" y="70434"/>
                </a:lnTo>
                <a:lnTo>
                  <a:pt x="22120" y="71525"/>
                </a:lnTo>
                <a:lnTo>
                  <a:pt x="25778" y="71525"/>
                </a:lnTo>
                <a:lnTo>
                  <a:pt x="28482" y="71233"/>
                </a:lnTo>
                <a:lnTo>
                  <a:pt x="31672" y="70510"/>
                </a:lnTo>
                <a:lnTo>
                  <a:pt x="34400" y="67867"/>
                </a:lnTo>
                <a:lnTo>
                  <a:pt x="34641" y="65163"/>
                </a:lnTo>
                <a:lnTo>
                  <a:pt x="34641" y="64451"/>
                </a:lnTo>
                <a:lnTo>
                  <a:pt x="32230" y="61837"/>
                </a:lnTo>
                <a:lnTo>
                  <a:pt x="29637" y="62787"/>
                </a:lnTo>
                <a:lnTo>
                  <a:pt x="26517" y="63219"/>
                </a:lnTo>
                <a:lnTo>
                  <a:pt x="23733" y="63219"/>
                </a:lnTo>
                <a:lnTo>
                  <a:pt x="21790" y="62280"/>
                </a:lnTo>
                <a:lnTo>
                  <a:pt x="19634" y="58547"/>
                </a:lnTo>
                <a:lnTo>
                  <a:pt x="19086" y="55803"/>
                </a:lnTo>
                <a:lnTo>
                  <a:pt x="19086" y="22569"/>
                </a:lnTo>
                <a:lnTo>
                  <a:pt x="33295" y="22569"/>
                </a:lnTo>
                <a:lnTo>
                  <a:pt x="34641" y="19977"/>
                </a:lnTo>
                <a:lnTo>
                  <a:pt x="34606" y="17197"/>
                </a:lnTo>
                <a:lnTo>
                  <a:pt x="32701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8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7941801" y="4683460"/>
            <a:ext cx="48780" cy="58254"/>
          </a:xfrm>
          <a:custGeom>
            <a:avLst/>
            <a:gdLst/>
            <a:ahLst/>
            <a:cxnLst/>
            <a:rect l="l" t="t" r="r" b="b"/>
            <a:pathLst>
              <a:path w="48780" h="58254">
                <a:moveTo>
                  <a:pt x="48780" y="21639"/>
                </a:moveTo>
                <a:lnTo>
                  <a:pt x="48323" y="18388"/>
                </a:lnTo>
                <a:lnTo>
                  <a:pt x="47448" y="15339"/>
                </a:lnTo>
                <a:lnTo>
                  <a:pt x="46569" y="12303"/>
                </a:lnTo>
                <a:lnTo>
                  <a:pt x="45172" y="9650"/>
                </a:lnTo>
                <a:lnTo>
                  <a:pt x="43294" y="7390"/>
                </a:lnTo>
                <a:lnTo>
                  <a:pt x="39002" y="3340"/>
                </a:lnTo>
                <a:lnTo>
                  <a:pt x="36083" y="2004"/>
                </a:lnTo>
                <a:lnTo>
                  <a:pt x="33149" y="657"/>
                </a:lnTo>
                <a:lnTo>
                  <a:pt x="29602" y="0"/>
                </a:lnTo>
                <a:lnTo>
                  <a:pt x="21553" y="0"/>
                </a:lnTo>
                <a:lnTo>
                  <a:pt x="18046" y="673"/>
                </a:lnTo>
                <a:lnTo>
                  <a:pt x="14911" y="2019"/>
                </a:lnTo>
                <a:lnTo>
                  <a:pt x="11747" y="3390"/>
                </a:lnTo>
                <a:lnTo>
                  <a:pt x="9079" y="5320"/>
                </a:lnTo>
                <a:lnTo>
                  <a:pt x="10072" y="23975"/>
                </a:lnTo>
                <a:lnTo>
                  <a:pt x="10529" y="19748"/>
                </a:lnTo>
                <a:lnTo>
                  <a:pt x="11861" y="15770"/>
                </a:lnTo>
                <a:lnTo>
                  <a:pt x="14033" y="12545"/>
                </a:lnTo>
                <a:lnTo>
                  <a:pt x="16790" y="9866"/>
                </a:lnTo>
                <a:lnTo>
                  <a:pt x="20422" y="8049"/>
                </a:lnTo>
                <a:lnTo>
                  <a:pt x="24955" y="7592"/>
                </a:lnTo>
                <a:lnTo>
                  <a:pt x="29653" y="7592"/>
                </a:lnTo>
                <a:lnTo>
                  <a:pt x="33199" y="9053"/>
                </a:lnTo>
                <a:lnTo>
                  <a:pt x="35571" y="11962"/>
                </a:lnTo>
                <a:lnTo>
                  <a:pt x="37973" y="14856"/>
                </a:lnTo>
                <a:lnTo>
                  <a:pt x="39117" y="18870"/>
                </a:lnTo>
                <a:lnTo>
                  <a:pt x="38987" y="23975"/>
                </a:lnTo>
                <a:lnTo>
                  <a:pt x="44982" y="31113"/>
                </a:lnTo>
                <a:lnTo>
                  <a:pt x="48388" y="29486"/>
                </a:lnTo>
                <a:lnTo>
                  <a:pt x="48780" y="26873"/>
                </a:lnTo>
                <a:lnTo>
                  <a:pt x="48780" y="21639"/>
                </a:lnTo>
                <a:close/>
              </a:path>
              <a:path w="48780" h="58254">
                <a:moveTo>
                  <a:pt x="0" y="29400"/>
                </a:moveTo>
                <a:lnTo>
                  <a:pt x="0" y="34188"/>
                </a:lnTo>
                <a:lnTo>
                  <a:pt x="572" y="38389"/>
                </a:lnTo>
                <a:lnTo>
                  <a:pt x="1703" y="41997"/>
                </a:lnTo>
                <a:lnTo>
                  <a:pt x="2833" y="45618"/>
                </a:lnTo>
                <a:lnTo>
                  <a:pt x="4536" y="48614"/>
                </a:lnTo>
                <a:lnTo>
                  <a:pt x="9018" y="53402"/>
                </a:lnTo>
                <a:lnTo>
                  <a:pt x="11761" y="55219"/>
                </a:lnTo>
                <a:lnTo>
                  <a:pt x="15036" y="56436"/>
                </a:lnTo>
                <a:lnTo>
                  <a:pt x="18327" y="57642"/>
                </a:lnTo>
                <a:lnTo>
                  <a:pt x="22151" y="58254"/>
                </a:lnTo>
                <a:lnTo>
                  <a:pt x="26507" y="58254"/>
                </a:lnTo>
                <a:lnTo>
                  <a:pt x="31381" y="58074"/>
                </a:lnTo>
                <a:lnTo>
                  <a:pt x="35826" y="57325"/>
                </a:lnTo>
                <a:lnTo>
                  <a:pt x="39460" y="56436"/>
                </a:lnTo>
                <a:lnTo>
                  <a:pt x="43585" y="54989"/>
                </a:lnTo>
                <a:lnTo>
                  <a:pt x="46382" y="52170"/>
                </a:lnTo>
                <a:lnTo>
                  <a:pt x="46534" y="49427"/>
                </a:lnTo>
                <a:lnTo>
                  <a:pt x="44463" y="46367"/>
                </a:lnTo>
                <a:lnTo>
                  <a:pt x="41897" y="47397"/>
                </a:lnTo>
                <a:lnTo>
                  <a:pt x="39283" y="48361"/>
                </a:lnTo>
                <a:lnTo>
                  <a:pt x="36132" y="49336"/>
                </a:lnTo>
                <a:lnTo>
                  <a:pt x="32194" y="50164"/>
                </a:lnTo>
                <a:lnTo>
                  <a:pt x="27421" y="50366"/>
                </a:lnTo>
                <a:lnTo>
                  <a:pt x="24221" y="50366"/>
                </a:lnTo>
                <a:lnTo>
                  <a:pt x="21513" y="49923"/>
                </a:lnTo>
                <a:lnTo>
                  <a:pt x="17081" y="48106"/>
                </a:lnTo>
                <a:lnTo>
                  <a:pt x="13906" y="45121"/>
                </a:lnTo>
                <a:lnTo>
                  <a:pt x="11545" y="41413"/>
                </a:lnTo>
                <a:lnTo>
                  <a:pt x="10364" y="36701"/>
                </a:lnTo>
                <a:lnTo>
                  <a:pt x="10072" y="34048"/>
                </a:lnTo>
                <a:lnTo>
                  <a:pt x="10072" y="31113"/>
                </a:lnTo>
                <a:lnTo>
                  <a:pt x="44982" y="31113"/>
                </a:lnTo>
                <a:lnTo>
                  <a:pt x="38987" y="23975"/>
                </a:lnTo>
                <a:lnTo>
                  <a:pt x="10072" y="23975"/>
                </a:lnTo>
                <a:lnTo>
                  <a:pt x="9079" y="5320"/>
                </a:lnTo>
                <a:lnTo>
                  <a:pt x="6857" y="7861"/>
                </a:lnTo>
                <a:lnTo>
                  <a:pt x="4636" y="10400"/>
                </a:lnTo>
                <a:lnTo>
                  <a:pt x="2933" y="13484"/>
                </a:lnTo>
                <a:lnTo>
                  <a:pt x="1753" y="17106"/>
                </a:lnTo>
                <a:lnTo>
                  <a:pt x="582" y="2073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8005028" y="4683460"/>
            <a:ext cx="78638" cy="57505"/>
          </a:xfrm>
          <a:custGeom>
            <a:avLst/>
            <a:gdLst/>
            <a:ahLst/>
            <a:cxnLst/>
            <a:rect l="l" t="t" r="r" b="b"/>
            <a:pathLst>
              <a:path w="78638" h="57505">
                <a:moveTo>
                  <a:pt x="967" y="57022"/>
                </a:moveTo>
                <a:lnTo>
                  <a:pt x="3873" y="57505"/>
                </a:lnTo>
                <a:lnTo>
                  <a:pt x="6606" y="57456"/>
                </a:lnTo>
                <a:lnTo>
                  <a:pt x="9705" y="55662"/>
                </a:lnTo>
                <a:lnTo>
                  <a:pt x="9705" y="18618"/>
                </a:lnTo>
                <a:lnTo>
                  <a:pt x="12383" y="15266"/>
                </a:lnTo>
                <a:lnTo>
                  <a:pt x="17132" y="11012"/>
                </a:lnTo>
                <a:lnTo>
                  <a:pt x="21678" y="8420"/>
                </a:lnTo>
                <a:lnTo>
                  <a:pt x="25718" y="8420"/>
                </a:lnTo>
                <a:lnTo>
                  <a:pt x="28601" y="9474"/>
                </a:lnTo>
                <a:lnTo>
                  <a:pt x="31852" y="12534"/>
                </a:lnTo>
                <a:lnTo>
                  <a:pt x="33375" y="15468"/>
                </a:lnTo>
                <a:lnTo>
                  <a:pt x="34239" y="19165"/>
                </a:lnTo>
                <a:lnTo>
                  <a:pt x="34455" y="23442"/>
                </a:lnTo>
                <a:lnTo>
                  <a:pt x="34455" y="55662"/>
                </a:lnTo>
                <a:lnTo>
                  <a:pt x="35802" y="57174"/>
                </a:lnTo>
                <a:lnTo>
                  <a:pt x="38379" y="57505"/>
                </a:lnTo>
                <a:lnTo>
                  <a:pt x="41010" y="57456"/>
                </a:lnTo>
                <a:lnTo>
                  <a:pt x="44171" y="55662"/>
                </a:lnTo>
                <a:lnTo>
                  <a:pt x="44171" y="18618"/>
                </a:lnTo>
                <a:lnTo>
                  <a:pt x="46889" y="15266"/>
                </a:lnTo>
                <a:lnTo>
                  <a:pt x="51628" y="11012"/>
                </a:lnTo>
                <a:lnTo>
                  <a:pt x="56135" y="8420"/>
                </a:lnTo>
                <a:lnTo>
                  <a:pt x="60187" y="8420"/>
                </a:lnTo>
                <a:lnTo>
                  <a:pt x="63082" y="9474"/>
                </a:lnTo>
                <a:lnTo>
                  <a:pt x="66384" y="12534"/>
                </a:lnTo>
                <a:lnTo>
                  <a:pt x="67871" y="15468"/>
                </a:lnTo>
                <a:lnTo>
                  <a:pt x="68670" y="19165"/>
                </a:lnTo>
                <a:lnTo>
                  <a:pt x="68850" y="23442"/>
                </a:lnTo>
                <a:lnTo>
                  <a:pt x="68850" y="55662"/>
                </a:lnTo>
                <a:lnTo>
                  <a:pt x="70271" y="57174"/>
                </a:lnTo>
                <a:lnTo>
                  <a:pt x="72824" y="57505"/>
                </a:lnTo>
                <a:lnTo>
                  <a:pt x="75542" y="57456"/>
                </a:lnTo>
                <a:lnTo>
                  <a:pt x="78638" y="55662"/>
                </a:lnTo>
                <a:lnTo>
                  <a:pt x="78638" y="19165"/>
                </a:lnTo>
                <a:lnTo>
                  <a:pt x="78336" y="16318"/>
                </a:lnTo>
                <a:lnTo>
                  <a:pt x="77724" y="13625"/>
                </a:lnTo>
                <a:lnTo>
                  <a:pt x="77115" y="10947"/>
                </a:lnTo>
                <a:lnTo>
                  <a:pt x="74664" y="6605"/>
                </a:lnTo>
                <a:lnTo>
                  <a:pt x="71352" y="2998"/>
                </a:lnTo>
                <a:lnTo>
                  <a:pt x="66725" y="596"/>
                </a:lnTo>
                <a:lnTo>
                  <a:pt x="63856" y="0"/>
                </a:lnTo>
                <a:lnTo>
                  <a:pt x="60429" y="0"/>
                </a:lnTo>
                <a:lnTo>
                  <a:pt x="57621" y="190"/>
                </a:lnTo>
                <a:lnTo>
                  <a:pt x="54828" y="928"/>
                </a:lnTo>
                <a:lnTo>
                  <a:pt x="51918" y="2360"/>
                </a:lnTo>
                <a:lnTo>
                  <a:pt x="48920" y="4254"/>
                </a:lnTo>
                <a:lnTo>
                  <a:pt x="45733" y="6932"/>
                </a:lnTo>
                <a:lnTo>
                  <a:pt x="41658" y="8916"/>
                </a:lnTo>
                <a:lnTo>
                  <a:pt x="39931" y="6209"/>
                </a:lnTo>
                <a:lnTo>
                  <a:pt x="36525" y="2922"/>
                </a:lnTo>
                <a:lnTo>
                  <a:pt x="33646" y="1281"/>
                </a:lnTo>
                <a:lnTo>
                  <a:pt x="30149" y="255"/>
                </a:lnTo>
                <a:lnTo>
                  <a:pt x="25974" y="0"/>
                </a:lnTo>
                <a:lnTo>
                  <a:pt x="23105" y="0"/>
                </a:lnTo>
                <a:lnTo>
                  <a:pt x="20257" y="773"/>
                </a:lnTo>
                <a:lnTo>
                  <a:pt x="17463" y="2325"/>
                </a:lnTo>
                <a:lnTo>
                  <a:pt x="14659" y="3873"/>
                </a:lnTo>
                <a:lnTo>
                  <a:pt x="11750" y="6310"/>
                </a:lnTo>
                <a:lnTo>
                  <a:pt x="8765" y="9665"/>
                </a:lnTo>
                <a:lnTo>
                  <a:pt x="8765" y="2641"/>
                </a:lnTo>
                <a:lnTo>
                  <a:pt x="8561" y="1852"/>
                </a:lnTo>
                <a:lnTo>
                  <a:pt x="5982" y="863"/>
                </a:lnTo>
                <a:lnTo>
                  <a:pt x="2772" y="863"/>
                </a:lnTo>
                <a:lnTo>
                  <a:pt x="0" y="2641"/>
                </a:lnTo>
                <a:lnTo>
                  <a:pt x="0" y="55662"/>
                </a:lnTo>
                <a:lnTo>
                  <a:pt x="967" y="57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8100903" y="4732488"/>
            <a:ext cx="29502" cy="58254"/>
          </a:xfrm>
          <a:custGeom>
            <a:avLst/>
            <a:gdLst/>
            <a:ahLst/>
            <a:cxnLst/>
            <a:rect l="l" t="t" r="r" b="b"/>
            <a:pathLst>
              <a:path w="29502" h="58254">
                <a:moveTo>
                  <a:pt x="14987" y="5777"/>
                </a:moveTo>
                <a:lnTo>
                  <a:pt x="17528" y="7289"/>
                </a:lnTo>
                <a:lnTo>
                  <a:pt x="20106" y="8445"/>
                </a:lnTo>
                <a:lnTo>
                  <a:pt x="22773" y="9081"/>
                </a:lnTo>
                <a:lnTo>
                  <a:pt x="25793" y="9232"/>
                </a:lnTo>
                <a:lnTo>
                  <a:pt x="29502" y="265"/>
                </a:lnTo>
                <a:lnTo>
                  <a:pt x="24955" y="863"/>
                </a:lnTo>
                <a:lnTo>
                  <a:pt x="22302" y="863"/>
                </a:lnTo>
                <a:lnTo>
                  <a:pt x="19775" y="0"/>
                </a:lnTo>
                <a:lnTo>
                  <a:pt x="14987" y="5777"/>
                </a:lnTo>
                <a:close/>
              </a:path>
              <a:path w="29502" h="58254">
                <a:moveTo>
                  <a:pt x="25793" y="9232"/>
                </a:moveTo>
                <a:lnTo>
                  <a:pt x="29491" y="9232"/>
                </a:lnTo>
                <a:lnTo>
                  <a:pt x="32767" y="8535"/>
                </a:lnTo>
                <a:lnTo>
                  <a:pt x="35651" y="7148"/>
                </a:lnTo>
                <a:lnTo>
                  <a:pt x="38508" y="5741"/>
                </a:lnTo>
                <a:lnTo>
                  <a:pt x="40921" y="3757"/>
                </a:lnTo>
                <a:lnTo>
                  <a:pt x="42851" y="1195"/>
                </a:lnTo>
                <a:lnTo>
                  <a:pt x="44795" y="-1371"/>
                </a:lnTo>
                <a:lnTo>
                  <a:pt x="46281" y="-4507"/>
                </a:lnTo>
                <a:lnTo>
                  <a:pt x="47282" y="-8205"/>
                </a:lnTo>
                <a:lnTo>
                  <a:pt x="48272" y="-11898"/>
                </a:lnTo>
                <a:lnTo>
                  <a:pt x="48784" y="-16064"/>
                </a:lnTo>
                <a:lnTo>
                  <a:pt x="48784" y="-24549"/>
                </a:lnTo>
                <a:lnTo>
                  <a:pt x="48388" y="-28192"/>
                </a:lnTo>
                <a:lnTo>
                  <a:pt x="47599" y="-31623"/>
                </a:lnTo>
                <a:lnTo>
                  <a:pt x="46814" y="-35064"/>
                </a:lnTo>
                <a:lnTo>
                  <a:pt x="45568" y="-38074"/>
                </a:lnTo>
                <a:lnTo>
                  <a:pt x="43855" y="-40666"/>
                </a:lnTo>
                <a:lnTo>
                  <a:pt x="42152" y="-43254"/>
                </a:lnTo>
                <a:lnTo>
                  <a:pt x="39942" y="-45288"/>
                </a:lnTo>
                <a:lnTo>
                  <a:pt x="37238" y="-46800"/>
                </a:lnTo>
                <a:lnTo>
                  <a:pt x="34521" y="-48284"/>
                </a:lnTo>
                <a:lnTo>
                  <a:pt x="31244" y="-49022"/>
                </a:lnTo>
                <a:lnTo>
                  <a:pt x="27396" y="-49022"/>
                </a:lnTo>
                <a:lnTo>
                  <a:pt x="23954" y="-48831"/>
                </a:lnTo>
                <a:lnTo>
                  <a:pt x="20764" y="-47992"/>
                </a:lnTo>
                <a:lnTo>
                  <a:pt x="17705" y="-46584"/>
                </a:lnTo>
                <a:lnTo>
                  <a:pt x="14681" y="-44766"/>
                </a:lnTo>
                <a:lnTo>
                  <a:pt x="11696" y="-42329"/>
                </a:lnTo>
                <a:lnTo>
                  <a:pt x="8550" y="-39254"/>
                </a:lnTo>
                <a:lnTo>
                  <a:pt x="8550" y="-46379"/>
                </a:lnTo>
                <a:lnTo>
                  <a:pt x="8333" y="-47232"/>
                </a:lnTo>
                <a:lnTo>
                  <a:pt x="5742" y="-48172"/>
                </a:lnTo>
                <a:lnTo>
                  <a:pt x="2794" y="-48172"/>
                </a:lnTo>
                <a:lnTo>
                  <a:pt x="0" y="-46379"/>
                </a:lnTo>
                <a:lnTo>
                  <a:pt x="0" y="27673"/>
                </a:lnTo>
                <a:lnTo>
                  <a:pt x="1346" y="29249"/>
                </a:lnTo>
                <a:lnTo>
                  <a:pt x="3888" y="29551"/>
                </a:lnTo>
                <a:lnTo>
                  <a:pt x="6616" y="29516"/>
                </a:lnTo>
                <a:lnTo>
                  <a:pt x="9730" y="27673"/>
                </a:lnTo>
                <a:lnTo>
                  <a:pt x="9730" y="1169"/>
                </a:lnTo>
                <a:lnTo>
                  <a:pt x="11139" y="2527"/>
                </a:lnTo>
                <a:lnTo>
                  <a:pt x="14987" y="5777"/>
                </a:lnTo>
                <a:lnTo>
                  <a:pt x="19775" y="0"/>
                </a:lnTo>
                <a:lnTo>
                  <a:pt x="14961" y="-3441"/>
                </a:lnTo>
                <a:lnTo>
                  <a:pt x="12409" y="-5955"/>
                </a:lnTo>
                <a:lnTo>
                  <a:pt x="9730" y="-9206"/>
                </a:lnTo>
                <a:lnTo>
                  <a:pt x="9730" y="-30302"/>
                </a:lnTo>
                <a:lnTo>
                  <a:pt x="12726" y="-33844"/>
                </a:lnTo>
                <a:lnTo>
                  <a:pt x="15495" y="-36475"/>
                </a:lnTo>
                <a:lnTo>
                  <a:pt x="18072" y="-38340"/>
                </a:lnTo>
                <a:lnTo>
                  <a:pt x="21809" y="-40107"/>
                </a:lnTo>
                <a:lnTo>
                  <a:pt x="25553" y="-40666"/>
                </a:lnTo>
                <a:lnTo>
                  <a:pt x="30190" y="-40068"/>
                </a:lnTo>
                <a:lnTo>
                  <a:pt x="33591" y="-37717"/>
                </a:lnTo>
                <a:lnTo>
                  <a:pt x="35942" y="-34175"/>
                </a:lnTo>
                <a:lnTo>
                  <a:pt x="37670" y="-29970"/>
                </a:lnTo>
                <a:lnTo>
                  <a:pt x="38494" y="-24904"/>
                </a:lnTo>
                <a:lnTo>
                  <a:pt x="38710" y="-22288"/>
                </a:lnTo>
                <a:lnTo>
                  <a:pt x="38710" y="-19570"/>
                </a:lnTo>
                <a:lnTo>
                  <a:pt x="38444" y="-14641"/>
                </a:lnTo>
                <a:lnTo>
                  <a:pt x="37415" y="-9777"/>
                </a:lnTo>
                <a:lnTo>
                  <a:pt x="35535" y="-5613"/>
                </a:lnTo>
                <a:lnTo>
                  <a:pt x="33022" y="-2081"/>
                </a:lnTo>
                <a:lnTo>
                  <a:pt x="29502" y="265"/>
                </a:lnTo>
                <a:lnTo>
                  <a:pt x="25793" y="9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8163770" y="4658530"/>
            <a:ext cx="9715" cy="82435"/>
          </a:xfrm>
          <a:custGeom>
            <a:avLst/>
            <a:gdLst/>
            <a:ahLst/>
            <a:cxnLst/>
            <a:rect l="l" t="t" r="r" b="b"/>
            <a:pathLst>
              <a:path w="9715" h="82435">
                <a:moveTo>
                  <a:pt x="9715" y="80592"/>
                </a:moveTo>
                <a:lnTo>
                  <a:pt x="9715" y="1893"/>
                </a:lnTo>
                <a:lnTo>
                  <a:pt x="8369" y="330"/>
                </a:lnTo>
                <a:lnTo>
                  <a:pt x="5802" y="0"/>
                </a:lnTo>
                <a:lnTo>
                  <a:pt x="3098" y="49"/>
                </a:lnTo>
                <a:lnTo>
                  <a:pt x="0" y="1893"/>
                </a:lnTo>
                <a:lnTo>
                  <a:pt x="0" y="80592"/>
                </a:lnTo>
                <a:lnTo>
                  <a:pt x="979" y="81953"/>
                </a:lnTo>
                <a:lnTo>
                  <a:pt x="3883" y="82435"/>
                </a:lnTo>
                <a:lnTo>
                  <a:pt x="6616" y="82386"/>
                </a:lnTo>
                <a:lnTo>
                  <a:pt x="9715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8187472" y="4683466"/>
            <a:ext cx="43549" cy="58244"/>
          </a:xfrm>
          <a:custGeom>
            <a:avLst/>
            <a:gdLst/>
            <a:ahLst/>
            <a:cxnLst/>
            <a:rect l="l" t="t" r="r" b="b"/>
            <a:pathLst>
              <a:path w="43549" h="58244">
                <a:moveTo>
                  <a:pt x="1336" y="48945"/>
                </a:moveTo>
                <a:lnTo>
                  <a:pt x="3455" y="52642"/>
                </a:lnTo>
                <a:lnTo>
                  <a:pt x="6630" y="55385"/>
                </a:lnTo>
                <a:lnTo>
                  <a:pt x="10821" y="57165"/>
                </a:lnTo>
                <a:lnTo>
                  <a:pt x="15609" y="58244"/>
                </a:lnTo>
                <a:lnTo>
                  <a:pt x="21567" y="58244"/>
                </a:lnTo>
                <a:lnTo>
                  <a:pt x="24588" y="57571"/>
                </a:lnTo>
                <a:lnTo>
                  <a:pt x="27431" y="56186"/>
                </a:lnTo>
                <a:lnTo>
                  <a:pt x="31496" y="45429"/>
                </a:lnTo>
                <a:lnTo>
                  <a:pt x="27014" y="48704"/>
                </a:lnTo>
                <a:lnTo>
                  <a:pt x="22481" y="50662"/>
                </a:lnTo>
                <a:lnTo>
                  <a:pt x="16779" y="50662"/>
                </a:lnTo>
                <a:lnTo>
                  <a:pt x="12589" y="48196"/>
                </a:lnTo>
                <a:lnTo>
                  <a:pt x="9958" y="44399"/>
                </a:lnTo>
                <a:lnTo>
                  <a:pt x="9349" y="27406"/>
                </a:lnTo>
                <a:lnTo>
                  <a:pt x="7073" y="28854"/>
                </a:lnTo>
                <a:lnTo>
                  <a:pt x="3049" y="32144"/>
                </a:lnTo>
                <a:lnTo>
                  <a:pt x="622" y="36540"/>
                </a:lnTo>
                <a:lnTo>
                  <a:pt x="0" y="39128"/>
                </a:lnTo>
                <a:lnTo>
                  <a:pt x="0" y="44669"/>
                </a:lnTo>
                <a:lnTo>
                  <a:pt x="1336" y="48945"/>
                </a:lnTo>
                <a:close/>
              </a:path>
              <a:path w="43549" h="58244">
                <a:moveTo>
                  <a:pt x="37519" y="57430"/>
                </a:moveTo>
                <a:lnTo>
                  <a:pt x="40424" y="57495"/>
                </a:lnTo>
                <a:lnTo>
                  <a:pt x="43549" y="55717"/>
                </a:lnTo>
                <a:lnTo>
                  <a:pt x="43549" y="16664"/>
                </a:lnTo>
                <a:lnTo>
                  <a:pt x="43167" y="13780"/>
                </a:lnTo>
                <a:lnTo>
                  <a:pt x="41669" y="8827"/>
                </a:lnTo>
                <a:lnTo>
                  <a:pt x="38836" y="5093"/>
                </a:lnTo>
                <a:lnTo>
                  <a:pt x="35027" y="2150"/>
                </a:lnTo>
                <a:lnTo>
                  <a:pt x="32349" y="1285"/>
                </a:lnTo>
                <a:lnTo>
                  <a:pt x="29682" y="431"/>
                </a:lnTo>
                <a:lnTo>
                  <a:pt x="26441" y="0"/>
                </a:lnTo>
                <a:lnTo>
                  <a:pt x="20587" y="0"/>
                </a:lnTo>
                <a:lnTo>
                  <a:pt x="16563" y="547"/>
                </a:lnTo>
                <a:lnTo>
                  <a:pt x="12715" y="1396"/>
                </a:lnTo>
                <a:lnTo>
                  <a:pt x="9334" y="2541"/>
                </a:lnTo>
                <a:lnTo>
                  <a:pt x="6555" y="3848"/>
                </a:lnTo>
                <a:lnTo>
                  <a:pt x="2933" y="6692"/>
                </a:lnTo>
                <a:lnTo>
                  <a:pt x="2606" y="9591"/>
                </a:lnTo>
                <a:lnTo>
                  <a:pt x="3100" y="12420"/>
                </a:lnTo>
                <a:lnTo>
                  <a:pt x="5731" y="13082"/>
                </a:lnTo>
                <a:lnTo>
                  <a:pt x="8851" y="11304"/>
                </a:lnTo>
                <a:lnTo>
                  <a:pt x="11724" y="9946"/>
                </a:lnTo>
                <a:lnTo>
                  <a:pt x="15293" y="8737"/>
                </a:lnTo>
                <a:lnTo>
                  <a:pt x="19343" y="7887"/>
                </a:lnTo>
                <a:lnTo>
                  <a:pt x="23990" y="7887"/>
                </a:lnTo>
                <a:lnTo>
                  <a:pt x="27396" y="8676"/>
                </a:lnTo>
                <a:lnTo>
                  <a:pt x="30175" y="9997"/>
                </a:lnTo>
                <a:lnTo>
                  <a:pt x="32806" y="13374"/>
                </a:lnTo>
                <a:lnTo>
                  <a:pt x="33656" y="16523"/>
                </a:lnTo>
                <a:lnTo>
                  <a:pt x="33886" y="20372"/>
                </a:lnTo>
                <a:lnTo>
                  <a:pt x="33886" y="24498"/>
                </a:lnTo>
                <a:lnTo>
                  <a:pt x="22456" y="24498"/>
                </a:lnTo>
                <a:lnTo>
                  <a:pt x="18745" y="24869"/>
                </a:lnTo>
                <a:lnTo>
                  <a:pt x="15444" y="25577"/>
                </a:lnTo>
                <a:lnTo>
                  <a:pt x="12142" y="26315"/>
                </a:lnTo>
                <a:lnTo>
                  <a:pt x="9349" y="27406"/>
                </a:lnTo>
                <a:lnTo>
                  <a:pt x="9958" y="44399"/>
                </a:lnTo>
                <a:lnTo>
                  <a:pt x="9958" y="41644"/>
                </a:lnTo>
                <a:lnTo>
                  <a:pt x="10274" y="38610"/>
                </a:lnTo>
                <a:lnTo>
                  <a:pt x="12448" y="35068"/>
                </a:lnTo>
                <a:lnTo>
                  <a:pt x="15036" y="33314"/>
                </a:lnTo>
                <a:lnTo>
                  <a:pt x="18633" y="32184"/>
                </a:lnTo>
                <a:lnTo>
                  <a:pt x="22913" y="31511"/>
                </a:lnTo>
                <a:lnTo>
                  <a:pt x="33886" y="31511"/>
                </a:lnTo>
                <a:lnTo>
                  <a:pt x="33886" y="42760"/>
                </a:lnTo>
                <a:lnTo>
                  <a:pt x="31496" y="45429"/>
                </a:lnTo>
                <a:lnTo>
                  <a:pt x="27431" y="56186"/>
                </a:lnTo>
                <a:lnTo>
                  <a:pt x="30279" y="54814"/>
                </a:lnTo>
                <a:lnTo>
                  <a:pt x="32857" y="52899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9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8239881" y="4670078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70" y="50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65"/>
                </a:lnTo>
                <a:lnTo>
                  <a:pt x="49" y="17197"/>
                </a:lnTo>
                <a:lnTo>
                  <a:pt x="0" y="19977"/>
                </a:lnTo>
                <a:lnTo>
                  <a:pt x="1954" y="22569"/>
                </a:lnTo>
                <a:lnTo>
                  <a:pt x="9373" y="22569"/>
                </a:lnTo>
                <a:lnTo>
                  <a:pt x="9373" y="56617"/>
                </a:lnTo>
                <a:lnTo>
                  <a:pt x="9650" y="59284"/>
                </a:lnTo>
                <a:lnTo>
                  <a:pt x="10223" y="61545"/>
                </a:lnTo>
                <a:lnTo>
                  <a:pt x="11710" y="65660"/>
                </a:lnTo>
                <a:lnTo>
                  <a:pt x="14222" y="68605"/>
                </a:lnTo>
                <a:lnTo>
                  <a:pt x="17793" y="70434"/>
                </a:lnTo>
                <a:lnTo>
                  <a:pt x="22124" y="71525"/>
                </a:lnTo>
                <a:lnTo>
                  <a:pt x="25768" y="71525"/>
                </a:lnTo>
                <a:lnTo>
                  <a:pt x="28486" y="71233"/>
                </a:lnTo>
                <a:lnTo>
                  <a:pt x="31661" y="70510"/>
                </a:lnTo>
                <a:lnTo>
                  <a:pt x="34404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33" y="61837"/>
                </a:lnTo>
                <a:lnTo>
                  <a:pt x="29631" y="62787"/>
                </a:lnTo>
                <a:lnTo>
                  <a:pt x="26506" y="63219"/>
                </a:lnTo>
                <a:lnTo>
                  <a:pt x="23723" y="63219"/>
                </a:lnTo>
                <a:lnTo>
                  <a:pt x="21794" y="62280"/>
                </a:lnTo>
                <a:lnTo>
                  <a:pt x="19622" y="58547"/>
                </a:lnTo>
                <a:lnTo>
                  <a:pt x="19086" y="55803"/>
                </a:lnTo>
                <a:lnTo>
                  <a:pt x="19086" y="22569"/>
                </a:lnTo>
                <a:lnTo>
                  <a:pt x="33299" y="22569"/>
                </a:lnTo>
                <a:lnTo>
                  <a:pt x="34645" y="19977"/>
                </a:lnTo>
                <a:lnTo>
                  <a:pt x="34606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4" y="331"/>
                </a:lnTo>
                <a:lnTo>
                  <a:pt x="15187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8283423" y="4683460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39"/>
                </a:moveTo>
                <a:lnTo>
                  <a:pt x="48337" y="18388"/>
                </a:lnTo>
                <a:lnTo>
                  <a:pt x="47462" y="15339"/>
                </a:lnTo>
                <a:lnTo>
                  <a:pt x="46573" y="12303"/>
                </a:lnTo>
                <a:lnTo>
                  <a:pt x="45186" y="9650"/>
                </a:lnTo>
                <a:lnTo>
                  <a:pt x="43308" y="7390"/>
                </a:lnTo>
                <a:lnTo>
                  <a:pt x="39016" y="3340"/>
                </a:lnTo>
                <a:lnTo>
                  <a:pt x="36093" y="2004"/>
                </a:lnTo>
                <a:lnTo>
                  <a:pt x="33159" y="657"/>
                </a:lnTo>
                <a:lnTo>
                  <a:pt x="29616" y="0"/>
                </a:lnTo>
                <a:lnTo>
                  <a:pt x="21563" y="0"/>
                </a:lnTo>
                <a:lnTo>
                  <a:pt x="18060" y="673"/>
                </a:lnTo>
                <a:lnTo>
                  <a:pt x="14911" y="2019"/>
                </a:lnTo>
                <a:lnTo>
                  <a:pt x="11761" y="3390"/>
                </a:lnTo>
                <a:lnTo>
                  <a:pt x="9093" y="5320"/>
                </a:lnTo>
                <a:lnTo>
                  <a:pt x="10083" y="23975"/>
                </a:lnTo>
                <a:lnTo>
                  <a:pt x="10529" y="19748"/>
                </a:lnTo>
                <a:lnTo>
                  <a:pt x="11875" y="15770"/>
                </a:lnTo>
                <a:lnTo>
                  <a:pt x="14047" y="12545"/>
                </a:lnTo>
                <a:lnTo>
                  <a:pt x="16790" y="9866"/>
                </a:lnTo>
                <a:lnTo>
                  <a:pt x="20422" y="8049"/>
                </a:lnTo>
                <a:lnTo>
                  <a:pt x="24955" y="7592"/>
                </a:lnTo>
                <a:lnTo>
                  <a:pt x="29657" y="7592"/>
                </a:lnTo>
                <a:lnTo>
                  <a:pt x="33199" y="9053"/>
                </a:lnTo>
                <a:lnTo>
                  <a:pt x="35585" y="11962"/>
                </a:lnTo>
                <a:lnTo>
                  <a:pt x="37986" y="14856"/>
                </a:lnTo>
                <a:lnTo>
                  <a:pt x="39117" y="18870"/>
                </a:lnTo>
                <a:lnTo>
                  <a:pt x="39001" y="23975"/>
                </a:lnTo>
                <a:lnTo>
                  <a:pt x="44996" y="31113"/>
                </a:lnTo>
                <a:lnTo>
                  <a:pt x="48386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54">
                <a:moveTo>
                  <a:pt x="0" y="29400"/>
                </a:moveTo>
                <a:lnTo>
                  <a:pt x="0" y="34188"/>
                </a:lnTo>
                <a:lnTo>
                  <a:pt x="571" y="38389"/>
                </a:lnTo>
                <a:lnTo>
                  <a:pt x="1703" y="41997"/>
                </a:lnTo>
                <a:lnTo>
                  <a:pt x="2843" y="45618"/>
                </a:lnTo>
                <a:lnTo>
                  <a:pt x="4535" y="48614"/>
                </a:lnTo>
                <a:lnTo>
                  <a:pt x="9018" y="53402"/>
                </a:lnTo>
                <a:lnTo>
                  <a:pt x="11771" y="55219"/>
                </a:lnTo>
                <a:lnTo>
                  <a:pt x="15050" y="56436"/>
                </a:lnTo>
                <a:lnTo>
                  <a:pt x="18327" y="57642"/>
                </a:lnTo>
                <a:lnTo>
                  <a:pt x="22150" y="58254"/>
                </a:lnTo>
                <a:lnTo>
                  <a:pt x="26517" y="58254"/>
                </a:lnTo>
                <a:lnTo>
                  <a:pt x="31380" y="58074"/>
                </a:lnTo>
                <a:lnTo>
                  <a:pt x="35826" y="57325"/>
                </a:lnTo>
                <a:lnTo>
                  <a:pt x="39474" y="56436"/>
                </a:lnTo>
                <a:lnTo>
                  <a:pt x="43588" y="54989"/>
                </a:lnTo>
                <a:lnTo>
                  <a:pt x="46393" y="52170"/>
                </a:lnTo>
                <a:lnTo>
                  <a:pt x="46548" y="49427"/>
                </a:lnTo>
                <a:lnTo>
                  <a:pt x="44474" y="46367"/>
                </a:lnTo>
                <a:lnTo>
                  <a:pt x="41911" y="47397"/>
                </a:lnTo>
                <a:lnTo>
                  <a:pt x="39282" y="48361"/>
                </a:lnTo>
                <a:lnTo>
                  <a:pt x="36132" y="49336"/>
                </a:lnTo>
                <a:lnTo>
                  <a:pt x="32194" y="50164"/>
                </a:lnTo>
                <a:lnTo>
                  <a:pt x="27420" y="50366"/>
                </a:lnTo>
                <a:lnTo>
                  <a:pt x="24220" y="50366"/>
                </a:lnTo>
                <a:lnTo>
                  <a:pt x="21513" y="49923"/>
                </a:lnTo>
                <a:lnTo>
                  <a:pt x="17096" y="48106"/>
                </a:lnTo>
                <a:lnTo>
                  <a:pt x="13920" y="45121"/>
                </a:lnTo>
                <a:lnTo>
                  <a:pt x="11555" y="41413"/>
                </a:lnTo>
                <a:lnTo>
                  <a:pt x="10364" y="36701"/>
                </a:lnTo>
                <a:lnTo>
                  <a:pt x="10083" y="34048"/>
                </a:lnTo>
                <a:lnTo>
                  <a:pt x="10083" y="31113"/>
                </a:lnTo>
                <a:lnTo>
                  <a:pt x="44996" y="31113"/>
                </a:lnTo>
                <a:lnTo>
                  <a:pt x="39001" y="23975"/>
                </a:lnTo>
                <a:lnTo>
                  <a:pt x="10083" y="23975"/>
                </a:lnTo>
                <a:lnTo>
                  <a:pt x="9093" y="5320"/>
                </a:lnTo>
                <a:lnTo>
                  <a:pt x="6871" y="7861"/>
                </a:lnTo>
                <a:lnTo>
                  <a:pt x="4646" y="10400"/>
                </a:lnTo>
                <a:lnTo>
                  <a:pt x="2947" y="13484"/>
                </a:lnTo>
                <a:lnTo>
                  <a:pt x="1767" y="17106"/>
                </a:lnTo>
                <a:lnTo>
                  <a:pt x="596" y="2073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8340342" y="4727404"/>
            <a:ext cx="19152" cy="30251"/>
          </a:xfrm>
          <a:custGeom>
            <a:avLst/>
            <a:gdLst/>
            <a:ahLst/>
            <a:cxnLst/>
            <a:rect l="l" t="t" r="r" b="b"/>
            <a:pathLst>
              <a:path w="19152" h="30251">
                <a:moveTo>
                  <a:pt x="19152" y="4773"/>
                </a:moveTo>
                <a:lnTo>
                  <a:pt x="18835" y="2246"/>
                </a:lnTo>
                <a:lnTo>
                  <a:pt x="16092" y="176"/>
                </a:lnTo>
                <a:lnTo>
                  <a:pt x="13550" y="0"/>
                </a:lnTo>
                <a:lnTo>
                  <a:pt x="10962" y="176"/>
                </a:lnTo>
                <a:lnTo>
                  <a:pt x="8370" y="1612"/>
                </a:lnTo>
                <a:lnTo>
                  <a:pt x="7837" y="4773"/>
                </a:lnTo>
                <a:lnTo>
                  <a:pt x="7837" y="12318"/>
                </a:lnTo>
                <a:lnTo>
                  <a:pt x="0" y="28511"/>
                </a:lnTo>
                <a:lnTo>
                  <a:pt x="1537" y="30251"/>
                </a:lnTo>
                <a:lnTo>
                  <a:pt x="4622" y="30186"/>
                </a:lnTo>
                <a:lnTo>
                  <a:pt x="7546" y="28638"/>
                </a:lnTo>
                <a:lnTo>
                  <a:pt x="15624" y="16494"/>
                </a:lnTo>
                <a:lnTo>
                  <a:pt x="17298" y="13690"/>
                </a:lnTo>
                <a:lnTo>
                  <a:pt x="18378" y="11008"/>
                </a:lnTo>
                <a:lnTo>
                  <a:pt x="18976" y="8139"/>
                </a:lnTo>
                <a:lnTo>
                  <a:pt x="19152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8401895" y="4732488"/>
            <a:ext cx="29502" cy="58254"/>
          </a:xfrm>
          <a:custGeom>
            <a:avLst/>
            <a:gdLst/>
            <a:ahLst/>
            <a:cxnLst/>
            <a:rect l="l" t="t" r="r" b="b"/>
            <a:pathLst>
              <a:path w="29502" h="58254">
                <a:moveTo>
                  <a:pt x="14987" y="5777"/>
                </a:moveTo>
                <a:lnTo>
                  <a:pt x="17528" y="7289"/>
                </a:lnTo>
                <a:lnTo>
                  <a:pt x="20106" y="8445"/>
                </a:lnTo>
                <a:lnTo>
                  <a:pt x="22773" y="9081"/>
                </a:lnTo>
                <a:lnTo>
                  <a:pt x="25793" y="9232"/>
                </a:lnTo>
                <a:lnTo>
                  <a:pt x="29502" y="265"/>
                </a:lnTo>
                <a:lnTo>
                  <a:pt x="24959" y="863"/>
                </a:lnTo>
                <a:lnTo>
                  <a:pt x="22302" y="863"/>
                </a:lnTo>
                <a:lnTo>
                  <a:pt x="19775" y="0"/>
                </a:lnTo>
                <a:lnTo>
                  <a:pt x="14987" y="5777"/>
                </a:lnTo>
                <a:close/>
              </a:path>
              <a:path w="29502" h="58254">
                <a:moveTo>
                  <a:pt x="25793" y="9232"/>
                </a:moveTo>
                <a:lnTo>
                  <a:pt x="29491" y="9232"/>
                </a:lnTo>
                <a:lnTo>
                  <a:pt x="32767" y="8535"/>
                </a:lnTo>
                <a:lnTo>
                  <a:pt x="35636" y="7148"/>
                </a:lnTo>
                <a:lnTo>
                  <a:pt x="38508" y="5741"/>
                </a:lnTo>
                <a:lnTo>
                  <a:pt x="40921" y="3757"/>
                </a:lnTo>
                <a:lnTo>
                  <a:pt x="42851" y="1195"/>
                </a:lnTo>
                <a:lnTo>
                  <a:pt x="44795" y="-1371"/>
                </a:lnTo>
                <a:lnTo>
                  <a:pt x="46281" y="-4507"/>
                </a:lnTo>
                <a:lnTo>
                  <a:pt x="47271" y="-8205"/>
                </a:lnTo>
                <a:lnTo>
                  <a:pt x="48276" y="-11898"/>
                </a:lnTo>
                <a:lnTo>
                  <a:pt x="48783" y="-16064"/>
                </a:lnTo>
                <a:lnTo>
                  <a:pt x="48783" y="-24549"/>
                </a:lnTo>
                <a:lnTo>
                  <a:pt x="48388" y="-28192"/>
                </a:lnTo>
                <a:lnTo>
                  <a:pt x="47603" y="-31623"/>
                </a:lnTo>
                <a:lnTo>
                  <a:pt x="46814" y="-35064"/>
                </a:lnTo>
                <a:lnTo>
                  <a:pt x="45568" y="-38074"/>
                </a:lnTo>
                <a:lnTo>
                  <a:pt x="43855" y="-40666"/>
                </a:lnTo>
                <a:lnTo>
                  <a:pt x="42142" y="-43254"/>
                </a:lnTo>
                <a:lnTo>
                  <a:pt x="39942" y="-45288"/>
                </a:lnTo>
                <a:lnTo>
                  <a:pt x="37238" y="-46800"/>
                </a:lnTo>
                <a:lnTo>
                  <a:pt x="34521" y="-48284"/>
                </a:lnTo>
                <a:lnTo>
                  <a:pt x="31244" y="-49022"/>
                </a:lnTo>
                <a:lnTo>
                  <a:pt x="27381" y="-49022"/>
                </a:lnTo>
                <a:lnTo>
                  <a:pt x="23954" y="-48831"/>
                </a:lnTo>
                <a:lnTo>
                  <a:pt x="20764" y="-47992"/>
                </a:lnTo>
                <a:lnTo>
                  <a:pt x="17705" y="-46584"/>
                </a:lnTo>
                <a:lnTo>
                  <a:pt x="14685" y="-44766"/>
                </a:lnTo>
                <a:lnTo>
                  <a:pt x="11700" y="-42329"/>
                </a:lnTo>
                <a:lnTo>
                  <a:pt x="8535" y="-39254"/>
                </a:lnTo>
                <a:lnTo>
                  <a:pt x="8535" y="-46379"/>
                </a:lnTo>
                <a:lnTo>
                  <a:pt x="8333" y="-47232"/>
                </a:lnTo>
                <a:lnTo>
                  <a:pt x="5741" y="-48172"/>
                </a:lnTo>
                <a:lnTo>
                  <a:pt x="2782" y="-48172"/>
                </a:lnTo>
                <a:lnTo>
                  <a:pt x="0" y="-46379"/>
                </a:lnTo>
                <a:lnTo>
                  <a:pt x="0" y="27673"/>
                </a:lnTo>
                <a:lnTo>
                  <a:pt x="1346" y="29249"/>
                </a:lnTo>
                <a:lnTo>
                  <a:pt x="3888" y="29551"/>
                </a:lnTo>
                <a:lnTo>
                  <a:pt x="6616" y="29516"/>
                </a:lnTo>
                <a:lnTo>
                  <a:pt x="9716" y="27673"/>
                </a:lnTo>
                <a:lnTo>
                  <a:pt x="9716" y="1169"/>
                </a:lnTo>
                <a:lnTo>
                  <a:pt x="11127" y="2527"/>
                </a:lnTo>
                <a:lnTo>
                  <a:pt x="14987" y="5777"/>
                </a:lnTo>
                <a:lnTo>
                  <a:pt x="19775" y="0"/>
                </a:lnTo>
                <a:lnTo>
                  <a:pt x="14950" y="-3441"/>
                </a:lnTo>
                <a:lnTo>
                  <a:pt x="12409" y="-5955"/>
                </a:lnTo>
                <a:lnTo>
                  <a:pt x="9716" y="-9206"/>
                </a:lnTo>
                <a:lnTo>
                  <a:pt x="9716" y="-30302"/>
                </a:lnTo>
                <a:lnTo>
                  <a:pt x="12715" y="-33844"/>
                </a:lnTo>
                <a:lnTo>
                  <a:pt x="15494" y="-36475"/>
                </a:lnTo>
                <a:lnTo>
                  <a:pt x="18072" y="-38340"/>
                </a:lnTo>
                <a:lnTo>
                  <a:pt x="21808" y="-40107"/>
                </a:lnTo>
                <a:lnTo>
                  <a:pt x="25542" y="-40666"/>
                </a:lnTo>
                <a:lnTo>
                  <a:pt x="30189" y="-40068"/>
                </a:lnTo>
                <a:lnTo>
                  <a:pt x="33591" y="-37717"/>
                </a:lnTo>
                <a:lnTo>
                  <a:pt x="35942" y="-34175"/>
                </a:lnTo>
                <a:lnTo>
                  <a:pt x="37670" y="-29970"/>
                </a:lnTo>
                <a:lnTo>
                  <a:pt x="38494" y="-24904"/>
                </a:lnTo>
                <a:lnTo>
                  <a:pt x="38700" y="-22288"/>
                </a:lnTo>
                <a:lnTo>
                  <a:pt x="38700" y="-19570"/>
                </a:lnTo>
                <a:lnTo>
                  <a:pt x="38444" y="-14641"/>
                </a:lnTo>
                <a:lnTo>
                  <a:pt x="37415" y="-9777"/>
                </a:lnTo>
                <a:lnTo>
                  <a:pt x="35535" y="-5613"/>
                </a:lnTo>
                <a:lnTo>
                  <a:pt x="33022" y="-2081"/>
                </a:lnTo>
                <a:lnTo>
                  <a:pt x="29502" y="265"/>
                </a:lnTo>
                <a:lnTo>
                  <a:pt x="25793" y="92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8464748" y="4658530"/>
            <a:ext cx="9730" cy="82435"/>
          </a:xfrm>
          <a:custGeom>
            <a:avLst/>
            <a:gdLst/>
            <a:ahLst/>
            <a:cxnLst/>
            <a:rect l="l" t="t" r="r" b="b"/>
            <a:pathLst>
              <a:path w="9730" h="82435">
                <a:moveTo>
                  <a:pt x="9730" y="80592"/>
                </a:moveTo>
                <a:lnTo>
                  <a:pt x="9730" y="1893"/>
                </a:lnTo>
                <a:lnTo>
                  <a:pt x="8384" y="330"/>
                </a:lnTo>
                <a:lnTo>
                  <a:pt x="5817" y="0"/>
                </a:lnTo>
                <a:lnTo>
                  <a:pt x="3114" y="49"/>
                </a:lnTo>
                <a:lnTo>
                  <a:pt x="0" y="1893"/>
                </a:lnTo>
                <a:lnTo>
                  <a:pt x="0" y="80592"/>
                </a:lnTo>
                <a:lnTo>
                  <a:pt x="994" y="81953"/>
                </a:lnTo>
                <a:lnTo>
                  <a:pt x="3898" y="82435"/>
                </a:lnTo>
                <a:lnTo>
                  <a:pt x="6631" y="82386"/>
                </a:lnTo>
                <a:lnTo>
                  <a:pt x="9730" y="80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8488469" y="4683466"/>
            <a:ext cx="43545" cy="58244"/>
          </a:xfrm>
          <a:custGeom>
            <a:avLst/>
            <a:gdLst/>
            <a:ahLst/>
            <a:cxnLst/>
            <a:rect l="l" t="t" r="r" b="b"/>
            <a:pathLst>
              <a:path w="43545" h="58244">
                <a:moveTo>
                  <a:pt x="1332" y="48945"/>
                </a:moveTo>
                <a:lnTo>
                  <a:pt x="3451" y="52642"/>
                </a:lnTo>
                <a:lnTo>
                  <a:pt x="6626" y="55385"/>
                </a:lnTo>
                <a:lnTo>
                  <a:pt x="10817" y="57165"/>
                </a:lnTo>
                <a:lnTo>
                  <a:pt x="15594" y="58244"/>
                </a:lnTo>
                <a:lnTo>
                  <a:pt x="21563" y="58244"/>
                </a:lnTo>
                <a:lnTo>
                  <a:pt x="24583" y="57571"/>
                </a:lnTo>
                <a:lnTo>
                  <a:pt x="27416" y="56186"/>
                </a:lnTo>
                <a:lnTo>
                  <a:pt x="31482" y="45429"/>
                </a:lnTo>
                <a:lnTo>
                  <a:pt x="27010" y="48704"/>
                </a:lnTo>
                <a:lnTo>
                  <a:pt x="22477" y="50662"/>
                </a:lnTo>
                <a:lnTo>
                  <a:pt x="16761" y="50662"/>
                </a:lnTo>
                <a:lnTo>
                  <a:pt x="12570" y="48196"/>
                </a:lnTo>
                <a:lnTo>
                  <a:pt x="9952" y="44399"/>
                </a:lnTo>
                <a:lnTo>
                  <a:pt x="9344" y="27406"/>
                </a:lnTo>
                <a:lnTo>
                  <a:pt x="7070" y="28854"/>
                </a:lnTo>
                <a:lnTo>
                  <a:pt x="3045" y="32144"/>
                </a:lnTo>
                <a:lnTo>
                  <a:pt x="608" y="36540"/>
                </a:lnTo>
                <a:lnTo>
                  <a:pt x="0" y="39128"/>
                </a:lnTo>
                <a:lnTo>
                  <a:pt x="0" y="44669"/>
                </a:lnTo>
                <a:lnTo>
                  <a:pt x="1332" y="48945"/>
                </a:lnTo>
                <a:close/>
              </a:path>
              <a:path w="43545" h="58244">
                <a:moveTo>
                  <a:pt x="37515" y="57430"/>
                </a:moveTo>
                <a:lnTo>
                  <a:pt x="40420" y="57495"/>
                </a:lnTo>
                <a:lnTo>
                  <a:pt x="43545" y="55717"/>
                </a:lnTo>
                <a:lnTo>
                  <a:pt x="43545" y="16664"/>
                </a:lnTo>
                <a:lnTo>
                  <a:pt x="43153" y="13780"/>
                </a:lnTo>
                <a:lnTo>
                  <a:pt x="41666" y="8827"/>
                </a:lnTo>
                <a:lnTo>
                  <a:pt x="38832" y="5093"/>
                </a:lnTo>
                <a:lnTo>
                  <a:pt x="35012" y="2150"/>
                </a:lnTo>
                <a:lnTo>
                  <a:pt x="32345" y="1285"/>
                </a:lnTo>
                <a:lnTo>
                  <a:pt x="29678" y="431"/>
                </a:lnTo>
                <a:lnTo>
                  <a:pt x="26427" y="0"/>
                </a:lnTo>
                <a:lnTo>
                  <a:pt x="20584" y="0"/>
                </a:lnTo>
                <a:lnTo>
                  <a:pt x="16559" y="547"/>
                </a:lnTo>
                <a:lnTo>
                  <a:pt x="12711" y="1396"/>
                </a:lnTo>
                <a:lnTo>
                  <a:pt x="9320" y="2541"/>
                </a:lnTo>
                <a:lnTo>
                  <a:pt x="6551" y="3848"/>
                </a:lnTo>
                <a:lnTo>
                  <a:pt x="2929" y="6692"/>
                </a:lnTo>
                <a:lnTo>
                  <a:pt x="2588" y="9591"/>
                </a:lnTo>
                <a:lnTo>
                  <a:pt x="3094" y="12420"/>
                </a:lnTo>
                <a:lnTo>
                  <a:pt x="5727" y="13082"/>
                </a:lnTo>
                <a:lnTo>
                  <a:pt x="8848" y="11304"/>
                </a:lnTo>
                <a:lnTo>
                  <a:pt x="11720" y="9946"/>
                </a:lnTo>
                <a:lnTo>
                  <a:pt x="15288" y="8737"/>
                </a:lnTo>
                <a:lnTo>
                  <a:pt x="19338" y="7887"/>
                </a:lnTo>
                <a:lnTo>
                  <a:pt x="23986" y="7887"/>
                </a:lnTo>
                <a:lnTo>
                  <a:pt x="27392" y="8676"/>
                </a:lnTo>
                <a:lnTo>
                  <a:pt x="30175" y="9997"/>
                </a:lnTo>
                <a:lnTo>
                  <a:pt x="32788" y="13374"/>
                </a:lnTo>
                <a:lnTo>
                  <a:pt x="33652" y="16523"/>
                </a:lnTo>
                <a:lnTo>
                  <a:pt x="33882" y="20372"/>
                </a:lnTo>
                <a:lnTo>
                  <a:pt x="33882" y="24498"/>
                </a:lnTo>
                <a:lnTo>
                  <a:pt x="22452" y="24498"/>
                </a:lnTo>
                <a:lnTo>
                  <a:pt x="18745" y="24869"/>
                </a:lnTo>
                <a:lnTo>
                  <a:pt x="15439" y="25577"/>
                </a:lnTo>
                <a:lnTo>
                  <a:pt x="12138" y="26315"/>
                </a:lnTo>
                <a:lnTo>
                  <a:pt x="9344" y="27406"/>
                </a:lnTo>
                <a:lnTo>
                  <a:pt x="9952" y="44399"/>
                </a:lnTo>
                <a:lnTo>
                  <a:pt x="9952" y="41644"/>
                </a:lnTo>
                <a:lnTo>
                  <a:pt x="10270" y="38610"/>
                </a:lnTo>
                <a:lnTo>
                  <a:pt x="12444" y="35068"/>
                </a:lnTo>
                <a:lnTo>
                  <a:pt x="15032" y="33314"/>
                </a:lnTo>
                <a:lnTo>
                  <a:pt x="18615" y="32184"/>
                </a:lnTo>
                <a:lnTo>
                  <a:pt x="22895" y="31511"/>
                </a:lnTo>
                <a:lnTo>
                  <a:pt x="33882" y="31511"/>
                </a:lnTo>
                <a:lnTo>
                  <a:pt x="33882" y="42760"/>
                </a:lnTo>
                <a:lnTo>
                  <a:pt x="31482" y="45429"/>
                </a:lnTo>
                <a:lnTo>
                  <a:pt x="27416" y="56186"/>
                </a:lnTo>
                <a:lnTo>
                  <a:pt x="30275" y="54814"/>
                </a:lnTo>
                <a:lnTo>
                  <a:pt x="32853" y="52899"/>
                </a:lnTo>
                <a:lnTo>
                  <a:pt x="35175" y="50421"/>
                </a:lnTo>
                <a:lnTo>
                  <a:pt x="35175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8549845" y="4683460"/>
            <a:ext cx="45665" cy="57505"/>
          </a:xfrm>
          <a:custGeom>
            <a:avLst/>
            <a:gdLst/>
            <a:ahLst/>
            <a:cxnLst/>
            <a:rect l="l" t="t" r="r" b="b"/>
            <a:pathLst>
              <a:path w="45665" h="57505">
                <a:moveTo>
                  <a:pt x="35938" y="24626"/>
                </a:moveTo>
                <a:lnTo>
                  <a:pt x="35938" y="55662"/>
                </a:lnTo>
                <a:lnTo>
                  <a:pt x="37298" y="57174"/>
                </a:lnTo>
                <a:lnTo>
                  <a:pt x="39851" y="57505"/>
                </a:lnTo>
                <a:lnTo>
                  <a:pt x="42555" y="57456"/>
                </a:lnTo>
                <a:lnTo>
                  <a:pt x="45665" y="55662"/>
                </a:lnTo>
                <a:lnTo>
                  <a:pt x="45665" y="19557"/>
                </a:lnTo>
                <a:lnTo>
                  <a:pt x="45337" y="16318"/>
                </a:lnTo>
                <a:lnTo>
                  <a:pt x="44690" y="13625"/>
                </a:lnTo>
                <a:lnTo>
                  <a:pt x="44042" y="10947"/>
                </a:lnTo>
                <a:lnTo>
                  <a:pt x="41475" y="6605"/>
                </a:lnTo>
                <a:lnTo>
                  <a:pt x="38022" y="2998"/>
                </a:lnTo>
                <a:lnTo>
                  <a:pt x="33209" y="596"/>
                </a:lnTo>
                <a:lnTo>
                  <a:pt x="30224" y="0"/>
                </a:lnTo>
                <a:lnTo>
                  <a:pt x="23668" y="0"/>
                </a:lnTo>
                <a:lnTo>
                  <a:pt x="20674" y="773"/>
                </a:lnTo>
                <a:lnTo>
                  <a:pt x="17715" y="2325"/>
                </a:lnTo>
                <a:lnTo>
                  <a:pt x="14730" y="3873"/>
                </a:lnTo>
                <a:lnTo>
                  <a:pt x="11771" y="6310"/>
                </a:lnTo>
                <a:lnTo>
                  <a:pt x="8787" y="9665"/>
                </a:lnTo>
                <a:lnTo>
                  <a:pt x="8787" y="2641"/>
                </a:lnTo>
                <a:lnTo>
                  <a:pt x="8571" y="1852"/>
                </a:lnTo>
                <a:lnTo>
                  <a:pt x="6004" y="863"/>
                </a:lnTo>
                <a:lnTo>
                  <a:pt x="2792" y="863"/>
                </a:lnTo>
                <a:lnTo>
                  <a:pt x="0" y="2641"/>
                </a:lnTo>
                <a:lnTo>
                  <a:pt x="0" y="55662"/>
                </a:lnTo>
                <a:lnTo>
                  <a:pt x="1356" y="57174"/>
                </a:lnTo>
                <a:lnTo>
                  <a:pt x="3897" y="57505"/>
                </a:lnTo>
                <a:lnTo>
                  <a:pt x="6626" y="57456"/>
                </a:lnTo>
                <a:lnTo>
                  <a:pt x="9726" y="55662"/>
                </a:lnTo>
                <a:lnTo>
                  <a:pt x="9726" y="18618"/>
                </a:lnTo>
                <a:lnTo>
                  <a:pt x="12393" y="15266"/>
                </a:lnTo>
                <a:lnTo>
                  <a:pt x="14946" y="12739"/>
                </a:lnTo>
                <a:lnTo>
                  <a:pt x="17383" y="11012"/>
                </a:lnTo>
                <a:lnTo>
                  <a:pt x="22247" y="8420"/>
                </a:lnTo>
                <a:lnTo>
                  <a:pt x="26567" y="8420"/>
                </a:lnTo>
                <a:lnTo>
                  <a:pt x="29663" y="9474"/>
                </a:lnTo>
                <a:lnTo>
                  <a:pt x="32269" y="11212"/>
                </a:lnTo>
                <a:lnTo>
                  <a:pt x="34072" y="13881"/>
                </a:lnTo>
                <a:lnTo>
                  <a:pt x="35239" y="17311"/>
                </a:lnTo>
                <a:lnTo>
                  <a:pt x="35938" y="21588"/>
                </a:lnTo>
                <a:lnTo>
                  <a:pt x="35938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8606411" y="4727404"/>
            <a:ext cx="19152" cy="30251"/>
          </a:xfrm>
          <a:custGeom>
            <a:avLst/>
            <a:gdLst/>
            <a:ahLst/>
            <a:cxnLst/>
            <a:rect l="l" t="t" r="r" b="b"/>
            <a:pathLst>
              <a:path w="19152" h="30251">
                <a:moveTo>
                  <a:pt x="19152" y="4773"/>
                </a:moveTo>
                <a:lnTo>
                  <a:pt x="18821" y="2246"/>
                </a:lnTo>
                <a:lnTo>
                  <a:pt x="16092" y="176"/>
                </a:lnTo>
                <a:lnTo>
                  <a:pt x="13550" y="0"/>
                </a:lnTo>
                <a:lnTo>
                  <a:pt x="10948" y="176"/>
                </a:lnTo>
                <a:lnTo>
                  <a:pt x="8370" y="1612"/>
                </a:lnTo>
                <a:lnTo>
                  <a:pt x="7837" y="4773"/>
                </a:lnTo>
                <a:lnTo>
                  <a:pt x="7837" y="12318"/>
                </a:lnTo>
                <a:lnTo>
                  <a:pt x="0" y="28511"/>
                </a:lnTo>
                <a:lnTo>
                  <a:pt x="1537" y="30251"/>
                </a:lnTo>
                <a:lnTo>
                  <a:pt x="4622" y="30186"/>
                </a:lnTo>
                <a:lnTo>
                  <a:pt x="7542" y="28638"/>
                </a:lnTo>
                <a:lnTo>
                  <a:pt x="15621" y="16494"/>
                </a:lnTo>
                <a:lnTo>
                  <a:pt x="17298" y="13690"/>
                </a:lnTo>
                <a:lnTo>
                  <a:pt x="18378" y="11008"/>
                </a:lnTo>
                <a:lnTo>
                  <a:pt x="18961" y="8139"/>
                </a:lnTo>
                <a:lnTo>
                  <a:pt x="19152" y="4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8666265" y="4683466"/>
            <a:ext cx="43549" cy="58244"/>
          </a:xfrm>
          <a:custGeom>
            <a:avLst/>
            <a:gdLst/>
            <a:ahLst/>
            <a:cxnLst/>
            <a:rect l="l" t="t" r="r" b="b"/>
            <a:pathLst>
              <a:path w="43549" h="58244">
                <a:moveTo>
                  <a:pt x="1336" y="48945"/>
                </a:moveTo>
                <a:lnTo>
                  <a:pt x="3455" y="52642"/>
                </a:lnTo>
                <a:lnTo>
                  <a:pt x="6631" y="55385"/>
                </a:lnTo>
                <a:lnTo>
                  <a:pt x="10821" y="57165"/>
                </a:lnTo>
                <a:lnTo>
                  <a:pt x="15599" y="58244"/>
                </a:lnTo>
                <a:lnTo>
                  <a:pt x="21568" y="58244"/>
                </a:lnTo>
                <a:lnTo>
                  <a:pt x="24588" y="57571"/>
                </a:lnTo>
                <a:lnTo>
                  <a:pt x="27421" y="56186"/>
                </a:lnTo>
                <a:lnTo>
                  <a:pt x="31485" y="45429"/>
                </a:lnTo>
                <a:lnTo>
                  <a:pt x="27014" y="48704"/>
                </a:lnTo>
                <a:lnTo>
                  <a:pt x="22482" y="50662"/>
                </a:lnTo>
                <a:lnTo>
                  <a:pt x="16765" y="50662"/>
                </a:lnTo>
                <a:lnTo>
                  <a:pt x="12575" y="48196"/>
                </a:lnTo>
                <a:lnTo>
                  <a:pt x="9958" y="44399"/>
                </a:lnTo>
                <a:lnTo>
                  <a:pt x="9349" y="27406"/>
                </a:lnTo>
                <a:lnTo>
                  <a:pt x="7073" y="28854"/>
                </a:lnTo>
                <a:lnTo>
                  <a:pt x="3049" y="32144"/>
                </a:lnTo>
                <a:lnTo>
                  <a:pt x="612" y="36540"/>
                </a:lnTo>
                <a:lnTo>
                  <a:pt x="0" y="39128"/>
                </a:lnTo>
                <a:lnTo>
                  <a:pt x="0" y="44669"/>
                </a:lnTo>
                <a:lnTo>
                  <a:pt x="1336" y="48945"/>
                </a:lnTo>
                <a:close/>
              </a:path>
              <a:path w="43549" h="58244">
                <a:moveTo>
                  <a:pt x="37515" y="57430"/>
                </a:moveTo>
                <a:lnTo>
                  <a:pt x="40424" y="57495"/>
                </a:lnTo>
                <a:lnTo>
                  <a:pt x="43549" y="55717"/>
                </a:lnTo>
                <a:lnTo>
                  <a:pt x="43549" y="16664"/>
                </a:lnTo>
                <a:lnTo>
                  <a:pt x="43157" y="13780"/>
                </a:lnTo>
                <a:lnTo>
                  <a:pt x="41669" y="8827"/>
                </a:lnTo>
                <a:lnTo>
                  <a:pt x="38836" y="5093"/>
                </a:lnTo>
                <a:lnTo>
                  <a:pt x="35013" y="2150"/>
                </a:lnTo>
                <a:lnTo>
                  <a:pt x="32349" y="1285"/>
                </a:lnTo>
                <a:lnTo>
                  <a:pt x="29682" y="431"/>
                </a:lnTo>
                <a:lnTo>
                  <a:pt x="26431" y="0"/>
                </a:lnTo>
                <a:lnTo>
                  <a:pt x="20589" y="0"/>
                </a:lnTo>
                <a:lnTo>
                  <a:pt x="16563" y="547"/>
                </a:lnTo>
                <a:lnTo>
                  <a:pt x="12715" y="1396"/>
                </a:lnTo>
                <a:lnTo>
                  <a:pt x="9324" y="2541"/>
                </a:lnTo>
                <a:lnTo>
                  <a:pt x="6555" y="3848"/>
                </a:lnTo>
                <a:lnTo>
                  <a:pt x="2933" y="6692"/>
                </a:lnTo>
                <a:lnTo>
                  <a:pt x="2592" y="9591"/>
                </a:lnTo>
                <a:lnTo>
                  <a:pt x="3100" y="12420"/>
                </a:lnTo>
                <a:lnTo>
                  <a:pt x="5727" y="13082"/>
                </a:lnTo>
                <a:lnTo>
                  <a:pt x="8853" y="11304"/>
                </a:lnTo>
                <a:lnTo>
                  <a:pt x="11725" y="9946"/>
                </a:lnTo>
                <a:lnTo>
                  <a:pt x="15293" y="8737"/>
                </a:lnTo>
                <a:lnTo>
                  <a:pt x="19343" y="7887"/>
                </a:lnTo>
                <a:lnTo>
                  <a:pt x="23990" y="7887"/>
                </a:lnTo>
                <a:lnTo>
                  <a:pt x="27396" y="8676"/>
                </a:lnTo>
                <a:lnTo>
                  <a:pt x="30175" y="9997"/>
                </a:lnTo>
                <a:lnTo>
                  <a:pt x="32792" y="13374"/>
                </a:lnTo>
                <a:lnTo>
                  <a:pt x="33656" y="16523"/>
                </a:lnTo>
                <a:lnTo>
                  <a:pt x="33887" y="20372"/>
                </a:lnTo>
                <a:lnTo>
                  <a:pt x="33887" y="24498"/>
                </a:lnTo>
                <a:lnTo>
                  <a:pt x="22457" y="24498"/>
                </a:lnTo>
                <a:lnTo>
                  <a:pt x="18745" y="24869"/>
                </a:lnTo>
                <a:lnTo>
                  <a:pt x="15444" y="25577"/>
                </a:lnTo>
                <a:lnTo>
                  <a:pt x="12142" y="26315"/>
                </a:lnTo>
                <a:lnTo>
                  <a:pt x="9349" y="27406"/>
                </a:lnTo>
                <a:lnTo>
                  <a:pt x="9958" y="44399"/>
                </a:lnTo>
                <a:lnTo>
                  <a:pt x="9958" y="41644"/>
                </a:lnTo>
                <a:lnTo>
                  <a:pt x="10274" y="38610"/>
                </a:lnTo>
                <a:lnTo>
                  <a:pt x="12448" y="35068"/>
                </a:lnTo>
                <a:lnTo>
                  <a:pt x="15036" y="33314"/>
                </a:lnTo>
                <a:lnTo>
                  <a:pt x="18619" y="32184"/>
                </a:lnTo>
                <a:lnTo>
                  <a:pt x="22899" y="31511"/>
                </a:lnTo>
                <a:lnTo>
                  <a:pt x="33887" y="31511"/>
                </a:lnTo>
                <a:lnTo>
                  <a:pt x="33887" y="42760"/>
                </a:lnTo>
                <a:lnTo>
                  <a:pt x="31485" y="45429"/>
                </a:lnTo>
                <a:lnTo>
                  <a:pt x="27421" y="56186"/>
                </a:lnTo>
                <a:lnTo>
                  <a:pt x="30279" y="54814"/>
                </a:lnTo>
                <a:lnTo>
                  <a:pt x="32857" y="52899"/>
                </a:lnTo>
                <a:lnTo>
                  <a:pt x="35178" y="50421"/>
                </a:lnTo>
                <a:lnTo>
                  <a:pt x="35178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8727641" y="4683460"/>
            <a:ext cx="45669" cy="57505"/>
          </a:xfrm>
          <a:custGeom>
            <a:avLst/>
            <a:gdLst/>
            <a:ahLst/>
            <a:cxnLst/>
            <a:rect l="l" t="t" r="r" b="b"/>
            <a:pathLst>
              <a:path w="45669" h="57505">
                <a:moveTo>
                  <a:pt x="35942" y="24626"/>
                </a:moveTo>
                <a:lnTo>
                  <a:pt x="35942" y="55662"/>
                </a:lnTo>
                <a:lnTo>
                  <a:pt x="37303" y="57174"/>
                </a:lnTo>
                <a:lnTo>
                  <a:pt x="39855" y="57505"/>
                </a:lnTo>
                <a:lnTo>
                  <a:pt x="42558" y="57456"/>
                </a:lnTo>
                <a:lnTo>
                  <a:pt x="45669" y="55662"/>
                </a:lnTo>
                <a:lnTo>
                  <a:pt x="45669" y="19557"/>
                </a:lnTo>
                <a:lnTo>
                  <a:pt x="45341" y="16318"/>
                </a:lnTo>
                <a:lnTo>
                  <a:pt x="44693" y="13625"/>
                </a:lnTo>
                <a:lnTo>
                  <a:pt x="44046" y="10947"/>
                </a:lnTo>
                <a:lnTo>
                  <a:pt x="41479" y="6605"/>
                </a:lnTo>
                <a:lnTo>
                  <a:pt x="38026" y="2998"/>
                </a:lnTo>
                <a:lnTo>
                  <a:pt x="33213" y="596"/>
                </a:lnTo>
                <a:lnTo>
                  <a:pt x="30229" y="0"/>
                </a:lnTo>
                <a:lnTo>
                  <a:pt x="23674" y="0"/>
                </a:lnTo>
                <a:lnTo>
                  <a:pt x="20678" y="773"/>
                </a:lnTo>
                <a:lnTo>
                  <a:pt x="17719" y="2325"/>
                </a:lnTo>
                <a:lnTo>
                  <a:pt x="14734" y="3873"/>
                </a:lnTo>
                <a:lnTo>
                  <a:pt x="11775" y="6310"/>
                </a:lnTo>
                <a:lnTo>
                  <a:pt x="8790" y="9665"/>
                </a:lnTo>
                <a:lnTo>
                  <a:pt x="8790" y="2641"/>
                </a:lnTo>
                <a:lnTo>
                  <a:pt x="8575" y="1852"/>
                </a:lnTo>
                <a:lnTo>
                  <a:pt x="6008" y="863"/>
                </a:lnTo>
                <a:lnTo>
                  <a:pt x="2797" y="863"/>
                </a:lnTo>
                <a:lnTo>
                  <a:pt x="0" y="2641"/>
                </a:lnTo>
                <a:lnTo>
                  <a:pt x="0" y="55662"/>
                </a:lnTo>
                <a:lnTo>
                  <a:pt x="979" y="57022"/>
                </a:lnTo>
                <a:lnTo>
                  <a:pt x="3898" y="57505"/>
                </a:lnTo>
                <a:lnTo>
                  <a:pt x="6630" y="57456"/>
                </a:lnTo>
                <a:lnTo>
                  <a:pt x="9730" y="55662"/>
                </a:lnTo>
                <a:lnTo>
                  <a:pt x="9730" y="18618"/>
                </a:lnTo>
                <a:lnTo>
                  <a:pt x="12399" y="15266"/>
                </a:lnTo>
                <a:lnTo>
                  <a:pt x="14950" y="12739"/>
                </a:lnTo>
                <a:lnTo>
                  <a:pt x="17387" y="11012"/>
                </a:lnTo>
                <a:lnTo>
                  <a:pt x="22251" y="8420"/>
                </a:lnTo>
                <a:lnTo>
                  <a:pt x="26572" y="8420"/>
                </a:lnTo>
                <a:lnTo>
                  <a:pt x="29667" y="9474"/>
                </a:lnTo>
                <a:lnTo>
                  <a:pt x="32274" y="11212"/>
                </a:lnTo>
                <a:lnTo>
                  <a:pt x="34074" y="13881"/>
                </a:lnTo>
                <a:lnTo>
                  <a:pt x="35243" y="17311"/>
                </a:lnTo>
                <a:lnTo>
                  <a:pt x="35942" y="21588"/>
                </a:lnTo>
                <a:lnTo>
                  <a:pt x="35942" y="24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8787156" y="4658763"/>
            <a:ext cx="48780" cy="82957"/>
          </a:xfrm>
          <a:custGeom>
            <a:avLst/>
            <a:gdLst/>
            <a:ahLst/>
            <a:cxnLst/>
            <a:rect l="l" t="t" r="r" b="b"/>
            <a:pathLst>
              <a:path w="48780" h="82957">
                <a:moveTo>
                  <a:pt x="40349" y="81191"/>
                </a:moveTo>
                <a:lnTo>
                  <a:pt x="43017" y="82144"/>
                </a:lnTo>
                <a:lnTo>
                  <a:pt x="45986" y="82144"/>
                </a:lnTo>
                <a:lnTo>
                  <a:pt x="48780" y="80366"/>
                </a:lnTo>
                <a:lnTo>
                  <a:pt x="48780" y="1893"/>
                </a:lnTo>
                <a:lnTo>
                  <a:pt x="47358" y="381"/>
                </a:lnTo>
                <a:lnTo>
                  <a:pt x="44805" y="0"/>
                </a:lnTo>
                <a:lnTo>
                  <a:pt x="42113" y="50"/>
                </a:lnTo>
                <a:lnTo>
                  <a:pt x="39002" y="1893"/>
                </a:lnTo>
                <a:lnTo>
                  <a:pt x="39002" y="32716"/>
                </a:lnTo>
                <a:lnTo>
                  <a:pt x="36487" y="30074"/>
                </a:lnTo>
                <a:lnTo>
                  <a:pt x="33948" y="28079"/>
                </a:lnTo>
                <a:lnTo>
                  <a:pt x="31371" y="26722"/>
                </a:lnTo>
                <a:lnTo>
                  <a:pt x="28789" y="25361"/>
                </a:lnTo>
                <a:lnTo>
                  <a:pt x="25960" y="24702"/>
                </a:lnTo>
                <a:lnTo>
                  <a:pt x="19127" y="24702"/>
                </a:lnTo>
                <a:lnTo>
                  <a:pt x="15836" y="25387"/>
                </a:lnTo>
                <a:lnTo>
                  <a:pt x="12993" y="26784"/>
                </a:lnTo>
                <a:lnTo>
                  <a:pt x="10148" y="28180"/>
                </a:lnTo>
                <a:lnTo>
                  <a:pt x="7758" y="30163"/>
                </a:lnTo>
                <a:lnTo>
                  <a:pt x="5843" y="32767"/>
                </a:lnTo>
                <a:lnTo>
                  <a:pt x="3898" y="35355"/>
                </a:lnTo>
                <a:lnTo>
                  <a:pt x="2452" y="38494"/>
                </a:lnTo>
                <a:lnTo>
                  <a:pt x="1473" y="42162"/>
                </a:lnTo>
                <a:lnTo>
                  <a:pt x="497" y="45835"/>
                </a:lnTo>
                <a:lnTo>
                  <a:pt x="0" y="49950"/>
                </a:lnTo>
                <a:lnTo>
                  <a:pt x="0" y="58345"/>
                </a:lnTo>
                <a:lnTo>
                  <a:pt x="392" y="62012"/>
                </a:lnTo>
                <a:lnTo>
                  <a:pt x="1170" y="65495"/>
                </a:lnTo>
                <a:lnTo>
                  <a:pt x="1969" y="68961"/>
                </a:lnTo>
                <a:lnTo>
                  <a:pt x="3215" y="71984"/>
                </a:lnTo>
                <a:lnTo>
                  <a:pt x="4914" y="74562"/>
                </a:lnTo>
                <a:lnTo>
                  <a:pt x="6628" y="77141"/>
                </a:lnTo>
                <a:lnTo>
                  <a:pt x="8853" y="79185"/>
                </a:lnTo>
                <a:lnTo>
                  <a:pt x="11606" y="80697"/>
                </a:lnTo>
                <a:lnTo>
                  <a:pt x="11113" y="63831"/>
                </a:lnTo>
                <a:lnTo>
                  <a:pt x="10692" y="61278"/>
                </a:lnTo>
                <a:lnTo>
                  <a:pt x="10274" y="58726"/>
                </a:lnTo>
                <a:lnTo>
                  <a:pt x="10083" y="56109"/>
                </a:lnTo>
                <a:lnTo>
                  <a:pt x="10083" y="53441"/>
                </a:lnTo>
                <a:lnTo>
                  <a:pt x="10314" y="48451"/>
                </a:lnTo>
                <a:lnTo>
                  <a:pt x="11304" y="43585"/>
                </a:lnTo>
                <a:lnTo>
                  <a:pt x="13169" y="39484"/>
                </a:lnTo>
                <a:lnTo>
                  <a:pt x="15646" y="36003"/>
                </a:lnTo>
                <a:lnTo>
                  <a:pt x="19113" y="33656"/>
                </a:lnTo>
                <a:lnTo>
                  <a:pt x="23685" y="33058"/>
                </a:lnTo>
                <a:lnTo>
                  <a:pt x="26352" y="33058"/>
                </a:lnTo>
                <a:lnTo>
                  <a:pt x="28919" y="33907"/>
                </a:lnTo>
                <a:lnTo>
                  <a:pt x="33832" y="37339"/>
                </a:lnTo>
                <a:lnTo>
                  <a:pt x="36375" y="39815"/>
                </a:lnTo>
                <a:lnTo>
                  <a:pt x="39002" y="43077"/>
                </a:lnTo>
                <a:lnTo>
                  <a:pt x="39002" y="64288"/>
                </a:lnTo>
                <a:lnTo>
                  <a:pt x="36018" y="67816"/>
                </a:lnTo>
                <a:lnTo>
                  <a:pt x="33261" y="70459"/>
                </a:lnTo>
                <a:lnTo>
                  <a:pt x="29437" y="73177"/>
                </a:lnTo>
                <a:lnTo>
                  <a:pt x="25819" y="74472"/>
                </a:lnTo>
                <a:lnTo>
                  <a:pt x="23277" y="74649"/>
                </a:lnTo>
                <a:lnTo>
                  <a:pt x="20725" y="74649"/>
                </a:lnTo>
                <a:lnTo>
                  <a:pt x="21564" y="82957"/>
                </a:lnTo>
                <a:lnTo>
                  <a:pt x="25132" y="82957"/>
                </a:lnTo>
                <a:lnTo>
                  <a:pt x="28422" y="82105"/>
                </a:lnTo>
                <a:lnTo>
                  <a:pt x="31421" y="80416"/>
                </a:lnTo>
                <a:lnTo>
                  <a:pt x="34441" y="78738"/>
                </a:lnTo>
                <a:lnTo>
                  <a:pt x="37325" y="76377"/>
                </a:lnTo>
                <a:lnTo>
                  <a:pt x="40119" y="73356"/>
                </a:lnTo>
                <a:lnTo>
                  <a:pt x="40119" y="80366"/>
                </a:lnTo>
                <a:lnTo>
                  <a:pt x="40349" y="81191"/>
                </a:lnTo>
                <a:close/>
              </a:path>
              <a:path w="48780" h="82957">
                <a:moveTo>
                  <a:pt x="11113" y="63831"/>
                </a:moveTo>
                <a:lnTo>
                  <a:pt x="11606" y="80697"/>
                </a:lnTo>
                <a:lnTo>
                  <a:pt x="14364" y="82195"/>
                </a:lnTo>
                <a:lnTo>
                  <a:pt x="17665" y="82957"/>
                </a:lnTo>
                <a:lnTo>
                  <a:pt x="21564" y="82957"/>
                </a:lnTo>
                <a:lnTo>
                  <a:pt x="20725" y="74649"/>
                </a:lnTo>
                <a:lnTo>
                  <a:pt x="18605" y="74041"/>
                </a:lnTo>
                <a:lnTo>
                  <a:pt x="15214" y="71654"/>
                </a:lnTo>
                <a:lnTo>
                  <a:pt x="12842" y="68083"/>
                </a:lnTo>
                <a:lnTo>
                  <a:pt x="11113" y="63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8877095" y="4683466"/>
            <a:ext cx="43535" cy="58244"/>
          </a:xfrm>
          <a:custGeom>
            <a:avLst/>
            <a:gdLst/>
            <a:ahLst/>
            <a:cxnLst/>
            <a:rect l="l" t="t" r="r" b="b"/>
            <a:pathLst>
              <a:path w="43535" h="58244">
                <a:moveTo>
                  <a:pt x="1322" y="48945"/>
                </a:moveTo>
                <a:lnTo>
                  <a:pt x="3441" y="52642"/>
                </a:lnTo>
                <a:lnTo>
                  <a:pt x="6616" y="55385"/>
                </a:lnTo>
                <a:lnTo>
                  <a:pt x="10807" y="57165"/>
                </a:lnTo>
                <a:lnTo>
                  <a:pt x="15595" y="58244"/>
                </a:lnTo>
                <a:lnTo>
                  <a:pt x="21553" y="58244"/>
                </a:lnTo>
                <a:lnTo>
                  <a:pt x="24574" y="57571"/>
                </a:lnTo>
                <a:lnTo>
                  <a:pt x="27418" y="56186"/>
                </a:lnTo>
                <a:lnTo>
                  <a:pt x="31482" y="45429"/>
                </a:lnTo>
                <a:lnTo>
                  <a:pt x="27015" y="48704"/>
                </a:lnTo>
                <a:lnTo>
                  <a:pt x="22467" y="50662"/>
                </a:lnTo>
                <a:lnTo>
                  <a:pt x="16765" y="50662"/>
                </a:lnTo>
                <a:lnTo>
                  <a:pt x="12571" y="48196"/>
                </a:lnTo>
                <a:lnTo>
                  <a:pt x="9944" y="44399"/>
                </a:lnTo>
                <a:lnTo>
                  <a:pt x="9335" y="27406"/>
                </a:lnTo>
                <a:lnTo>
                  <a:pt x="7073" y="28854"/>
                </a:lnTo>
                <a:lnTo>
                  <a:pt x="3035" y="32144"/>
                </a:lnTo>
                <a:lnTo>
                  <a:pt x="608" y="36540"/>
                </a:lnTo>
                <a:lnTo>
                  <a:pt x="0" y="39128"/>
                </a:lnTo>
                <a:lnTo>
                  <a:pt x="0" y="44669"/>
                </a:lnTo>
                <a:lnTo>
                  <a:pt x="1322" y="48945"/>
                </a:lnTo>
                <a:close/>
              </a:path>
              <a:path w="43535" h="58244">
                <a:moveTo>
                  <a:pt x="37515" y="57430"/>
                </a:moveTo>
                <a:lnTo>
                  <a:pt x="40410" y="57495"/>
                </a:lnTo>
                <a:lnTo>
                  <a:pt x="43535" y="55717"/>
                </a:lnTo>
                <a:lnTo>
                  <a:pt x="43535" y="16664"/>
                </a:lnTo>
                <a:lnTo>
                  <a:pt x="43153" y="13780"/>
                </a:lnTo>
                <a:lnTo>
                  <a:pt x="41669" y="8827"/>
                </a:lnTo>
                <a:lnTo>
                  <a:pt x="38822" y="5093"/>
                </a:lnTo>
                <a:lnTo>
                  <a:pt x="35013" y="2150"/>
                </a:lnTo>
                <a:lnTo>
                  <a:pt x="32335" y="1285"/>
                </a:lnTo>
                <a:lnTo>
                  <a:pt x="29668" y="431"/>
                </a:lnTo>
                <a:lnTo>
                  <a:pt x="26428" y="0"/>
                </a:lnTo>
                <a:lnTo>
                  <a:pt x="20574" y="0"/>
                </a:lnTo>
                <a:lnTo>
                  <a:pt x="16549" y="547"/>
                </a:lnTo>
                <a:lnTo>
                  <a:pt x="12701" y="1396"/>
                </a:lnTo>
                <a:lnTo>
                  <a:pt x="9320" y="2541"/>
                </a:lnTo>
                <a:lnTo>
                  <a:pt x="6541" y="3848"/>
                </a:lnTo>
                <a:lnTo>
                  <a:pt x="2919" y="6692"/>
                </a:lnTo>
                <a:lnTo>
                  <a:pt x="2592" y="9591"/>
                </a:lnTo>
                <a:lnTo>
                  <a:pt x="3086" y="12420"/>
                </a:lnTo>
                <a:lnTo>
                  <a:pt x="5713" y="13082"/>
                </a:lnTo>
                <a:lnTo>
                  <a:pt x="8837" y="11304"/>
                </a:lnTo>
                <a:lnTo>
                  <a:pt x="11710" y="9946"/>
                </a:lnTo>
                <a:lnTo>
                  <a:pt x="15279" y="8737"/>
                </a:lnTo>
                <a:lnTo>
                  <a:pt x="19329" y="7887"/>
                </a:lnTo>
                <a:lnTo>
                  <a:pt x="23976" y="7887"/>
                </a:lnTo>
                <a:lnTo>
                  <a:pt x="27382" y="8676"/>
                </a:lnTo>
                <a:lnTo>
                  <a:pt x="30161" y="9997"/>
                </a:lnTo>
                <a:lnTo>
                  <a:pt x="32792" y="13374"/>
                </a:lnTo>
                <a:lnTo>
                  <a:pt x="33656" y="16523"/>
                </a:lnTo>
                <a:lnTo>
                  <a:pt x="33873" y="20372"/>
                </a:lnTo>
                <a:lnTo>
                  <a:pt x="33873" y="24498"/>
                </a:lnTo>
                <a:lnTo>
                  <a:pt x="22443" y="24498"/>
                </a:lnTo>
                <a:lnTo>
                  <a:pt x="18731" y="24869"/>
                </a:lnTo>
                <a:lnTo>
                  <a:pt x="15430" y="25577"/>
                </a:lnTo>
                <a:lnTo>
                  <a:pt x="12128" y="26315"/>
                </a:lnTo>
                <a:lnTo>
                  <a:pt x="9335" y="27406"/>
                </a:lnTo>
                <a:lnTo>
                  <a:pt x="9944" y="44399"/>
                </a:lnTo>
                <a:lnTo>
                  <a:pt x="9944" y="41644"/>
                </a:lnTo>
                <a:lnTo>
                  <a:pt x="10260" y="38610"/>
                </a:lnTo>
                <a:lnTo>
                  <a:pt x="12434" y="35068"/>
                </a:lnTo>
                <a:lnTo>
                  <a:pt x="15022" y="33314"/>
                </a:lnTo>
                <a:lnTo>
                  <a:pt x="18619" y="32184"/>
                </a:lnTo>
                <a:lnTo>
                  <a:pt x="22900" y="31511"/>
                </a:lnTo>
                <a:lnTo>
                  <a:pt x="33873" y="31511"/>
                </a:lnTo>
                <a:lnTo>
                  <a:pt x="33873" y="42760"/>
                </a:lnTo>
                <a:lnTo>
                  <a:pt x="31482" y="45429"/>
                </a:lnTo>
                <a:lnTo>
                  <a:pt x="27418" y="56186"/>
                </a:lnTo>
                <a:lnTo>
                  <a:pt x="30265" y="54814"/>
                </a:lnTo>
                <a:lnTo>
                  <a:pt x="32853" y="52899"/>
                </a:lnTo>
                <a:lnTo>
                  <a:pt x="35165" y="50421"/>
                </a:lnTo>
                <a:lnTo>
                  <a:pt x="35165" y="55717"/>
                </a:lnTo>
                <a:lnTo>
                  <a:pt x="37515" y="574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8934753" y="4683513"/>
            <a:ext cx="41832" cy="58205"/>
          </a:xfrm>
          <a:custGeom>
            <a:avLst/>
            <a:gdLst/>
            <a:ahLst/>
            <a:cxnLst/>
            <a:rect l="l" t="t" r="r" b="b"/>
            <a:pathLst>
              <a:path w="41832" h="58205">
                <a:moveTo>
                  <a:pt x="0" y="24537"/>
                </a:moveTo>
                <a:lnTo>
                  <a:pt x="0" y="34354"/>
                </a:lnTo>
                <a:lnTo>
                  <a:pt x="518" y="38404"/>
                </a:lnTo>
                <a:lnTo>
                  <a:pt x="1562" y="41922"/>
                </a:lnTo>
                <a:lnTo>
                  <a:pt x="2603" y="45427"/>
                </a:lnTo>
                <a:lnTo>
                  <a:pt x="4114" y="48398"/>
                </a:lnTo>
                <a:lnTo>
                  <a:pt x="6108" y="50813"/>
                </a:lnTo>
                <a:lnTo>
                  <a:pt x="10551" y="55065"/>
                </a:lnTo>
                <a:lnTo>
                  <a:pt x="13500" y="56311"/>
                </a:lnTo>
                <a:lnTo>
                  <a:pt x="16445" y="57581"/>
                </a:lnTo>
                <a:lnTo>
                  <a:pt x="19824" y="58205"/>
                </a:lnTo>
                <a:lnTo>
                  <a:pt x="23619" y="58205"/>
                </a:lnTo>
                <a:lnTo>
                  <a:pt x="27266" y="58025"/>
                </a:lnTo>
                <a:lnTo>
                  <a:pt x="30718" y="57326"/>
                </a:lnTo>
                <a:lnTo>
                  <a:pt x="33793" y="56286"/>
                </a:lnTo>
                <a:lnTo>
                  <a:pt x="36587" y="55079"/>
                </a:lnTo>
                <a:lnTo>
                  <a:pt x="39776" y="53021"/>
                </a:lnTo>
                <a:lnTo>
                  <a:pt x="41655" y="50191"/>
                </a:lnTo>
                <a:lnTo>
                  <a:pt x="41832" y="47548"/>
                </a:lnTo>
                <a:lnTo>
                  <a:pt x="41807" y="46087"/>
                </a:lnTo>
                <a:lnTo>
                  <a:pt x="40957" y="43308"/>
                </a:lnTo>
                <a:lnTo>
                  <a:pt x="38265" y="44107"/>
                </a:lnTo>
                <a:lnTo>
                  <a:pt x="35153" y="46393"/>
                </a:lnTo>
                <a:lnTo>
                  <a:pt x="32447" y="48019"/>
                </a:lnTo>
                <a:lnTo>
                  <a:pt x="29070" y="49428"/>
                </a:lnTo>
                <a:lnTo>
                  <a:pt x="24865" y="49784"/>
                </a:lnTo>
                <a:lnTo>
                  <a:pt x="20408" y="49363"/>
                </a:lnTo>
                <a:lnTo>
                  <a:pt x="16761" y="47674"/>
                </a:lnTo>
                <a:lnTo>
                  <a:pt x="13967" y="44654"/>
                </a:lnTo>
                <a:lnTo>
                  <a:pt x="11757" y="40780"/>
                </a:lnTo>
                <a:lnTo>
                  <a:pt x="11113" y="38214"/>
                </a:lnTo>
                <a:lnTo>
                  <a:pt x="10450" y="35636"/>
                </a:lnTo>
                <a:lnTo>
                  <a:pt x="10134" y="32637"/>
                </a:lnTo>
                <a:lnTo>
                  <a:pt x="10134" y="22388"/>
                </a:lnTo>
                <a:lnTo>
                  <a:pt x="11390" y="17171"/>
                </a:lnTo>
                <a:lnTo>
                  <a:pt x="13881" y="13576"/>
                </a:lnTo>
                <a:lnTo>
                  <a:pt x="16369" y="9983"/>
                </a:lnTo>
                <a:lnTo>
                  <a:pt x="19951" y="8190"/>
                </a:lnTo>
                <a:lnTo>
                  <a:pt x="24637" y="8190"/>
                </a:lnTo>
                <a:lnTo>
                  <a:pt x="28879" y="8521"/>
                </a:lnTo>
                <a:lnTo>
                  <a:pt x="32219" y="9803"/>
                </a:lnTo>
                <a:lnTo>
                  <a:pt x="34823" y="11304"/>
                </a:lnTo>
                <a:lnTo>
                  <a:pt x="37741" y="13460"/>
                </a:lnTo>
                <a:lnTo>
                  <a:pt x="40284" y="14439"/>
                </a:lnTo>
                <a:lnTo>
                  <a:pt x="41591" y="11836"/>
                </a:lnTo>
                <a:lnTo>
                  <a:pt x="41540" y="8547"/>
                </a:lnTo>
                <a:lnTo>
                  <a:pt x="40359" y="5651"/>
                </a:lnTo>
                <a:lnTo>
                  <a:pt x="37616" y="3481"/>
                </a:lnTo>
                <a:lnTo>
                  <a:pt x="34060" y="1713"/>
                </a:lnTo>
                <a:lnTo>
                  <a:pt x="31254" y="788"/>
                </a:lnTo>
                <a:lnTo>
                  <a:pt x="28079" y="165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2"/>
                </a:lnTo>
                <a:lnTo>
                  <a:pt x="14997" y="1753"/>
                </a:lnTo>
                <a:lnTo>
                  <a:pt x="11987" y="2894"/>
                </a:lnTo>
                <a:lnTo>
                  <a:pt x="9371" y="4672"/>
                </a:lnTo>
                <a:lnTo>
                  <a:pt x="4954" y="9475"/>
                </a:lnTo>
                <a:lnTo>
                  <a:pt x="3200" y="12534"/>
                </a:lnTo>
                <a:lnTo>
                  <a:pt x="1915" y="16294"/>
                </a:lnTo>
                <a:lnTo>
                  <a:pt x="647" y="20041"/>
                </a:lnTo>
                <a:lnTo>
                  <a:pt x="0" y="245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8982202" y="4670078"/>
            <a:ext cx="34641" cy="71525"/>
          </a:xfrm>
          <a:custGeom>
            <a:avLst/>
            <a:gdLst/>
            <a:ahLst/>
            <a:cxnLst/>
            <a:rect l="l" t="t" r="r" b="b"/>
            <a:pathLst>
              <a:path w="34641" h="71525">
                <a:moveTo>
                  <a:pt x="12470" y="50"/>
                </a:moveTo>
                <a:lnTo>
                  <a:pt x="9370" y="1893"/>
                </a:lnTo>
                <a:lnTo>
                  <a:pt x="9370" y="14504"/>
                </a:lnTo>
                <a:lnTo>
                  <a:pt x="1407" y="14565"/>
                </a:lnTo>
                <a:lnTo>
                  <a:pt x="49" y="17197"/>
                </a:lnTo>
                <a:lnTo>
                  <a:pt x="0" y="19977"/>
                </a:lnTo>
                <a:lnTo>
                  <a:pt x="1940" y="22569"/>
                </a:lnTo>
                <a:lnTo>
                  <a:pt x="9370" y="22569"/>
                </a:lnTo>
                <a:lnTo>
                  <a:pt x="9370" y="56617"/>
                </a:lnTo>
                <a:lnTo>
                  <a:pt x="9650" y="59284"/>
                </a:lnTo>
                <a:lnTo>
                  <a:pt x="10219" y="61545"/>
                </a:lnTo>
                <a:lnTo>
                  <a:pt x="11695" y="65660"/>
                </a:lnTo>
                <a:lnTo>
                  <a:pt x="14222" y="68605"/>
                </a:lnTo>
                <a:lnTo>
                  <a:pt x="17791" y="70434"/>
                </a:lnTo>
                <a:lnTo>
                  <a:pt x="22106" y="71525"/>
                </a:lnTo>
                <a:lnTo>
                  <a:pt x="25764" y="71525"/>
                </a:lnTo>
                <a:lnTo>
                  <a:pt x="28472" y="71233"/>
                </a:lnTo>
                <a:lnTo>
                  <a:pt x="31658" y="70510"/>
                </a:lnTo>
                <a:lnTo>
                  <a:pt x="34401" y="67867"/>
                </a:lnTo>
                <a:lnTo>
                  <a:pt x="34641" y="65163"/>
                </a:lnTo>
                <a:lnTo>
                  <a:pt x="34641" y="64451"/>
                </a:lnTo>
                <a:lnTo>
                  <a:pt x="32230" y="61837"/>
                </a:lnTo>
                <a:lnTo>
                  <a:pt x="29627" y="62787"/>
                </a:lnTo>
                <a:lnTo>
                  <a:pt x="26502" y="63219"/>
                </a:lnTo>
                <a:lnTo>
                  <a:pt x="23719" y="63219"/>
                </a:lnTo>
                <a:lnTo>
                  <a:pt x="21779" y="62280"/>
                </a:lnTo>
                <a:lnTo>
                  <a:pt x="19620" y="58547"/>
                </a:lnTo>
                <a:lnTo>
                  <a:pt x="19086" y="55803"/>
                </a:lnTo>
                <a:lnTo>
                  <a:pt x="19086" y="22569"/>
                </a:lnTo>
                <a:lnTo>
                  <a:pt x="33285" y="22569"/>
                </a:lnTo>
                <a:lnTo>
                  <a:pt x="34641" y="19977"/>
                </a:lnTo>
                <a:lnTo>
                  <a:pt x="34592" y="17197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25" y="331"/>
                </a:lnTo>
                <a:lnTo>
                  <a:pt x="15173" y="0"/>
                </a:lnTo>
                <a:lnTo>
                  <a:pt x="12470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9050688" y="4684276"/>
            <a:ext cx="80060" cy="56682"/>
          </a:xfrm>
          <a:custGeom>
            <a:avLst/>
            <a:gdLst/>
            <a:ahLst/>
            <a:cxnLst/>
            <a:rect l="l" t="t" r="r" b="b"/>
            <a:pathLst>
              <a:path w="80060" h="56682">
                <a:moveTo>
                  <a:pt x="533" y="4179"/>
                </a:moveTo>
                <a:lnTo>
                  <a:pt x="16027" y="54561"/>
                </a:lnTo>
                <a:lnTo>
                  <a:pt x="17640" y="56210"/>
                </a:lnTo>
                <a:lnTo>
                  <a:pt x="20293" y="56631"/>
                </a:lnTo>
                <a:lnTo>
                  <a:pt x="23684" y="56682"/>
                </a:lnTo>
                <a:lnTo>
                  <a:pt x="26287" y="56530"/>
                </a:lnTo>
                <a:lnTo>
                  <a:pt x="29160" y="54561"/>
                </a:lnTo>
                <a:lnTo>
                  <a:pt x="39470" y="16092"/>
                </a:lnTo>
                <a:lnTo>
                  <a:pt x="39700" y="16092"/>
                </a:lnTo>
                <a:lnTo>
                  <a:pt x="50835" y="54561"/>
                </a:lnTo>
                <a:lnTo>
                  <a:pt x="52462" y="56210"/>
                </a:lnTo>
                <a:lnTo>
                  <a:pt x="55256" y="56631"/>
                </a:lnTo>
                <a:lnTo>
                  <a:pt x="58672" y="56682"/>
                </a:lnTo>
                <a:lnTo>
                  <a:pt x="61239" y="56530"/>
                </a:lnTo>
                <a:lnTo>
                  <a:pt x="63917" y="54561"/>
                </a:lnTo>
                <a:lnTo>
                  <a:pt x="79527" y="4179"/>
                </a:lnTo>
                <a:lnTo>
                  <a:pt x="80060" y="1717"/>
                </a:lnTo>
                <a:lnTo>
                  <a:pt x="79146" y="370"/>
                </a:lnTo>
                <a:lnTo>
                  <a:pt x="76467" y="0"/>
                </a:lnTo>
                <a:lnTo>
                  <a:pt x="73011" y="90"/>
                </a:lnTo>
                <a:lnTo>
                  <a:pt x="70279" y="1893"/>
                </a:lnTo>
                <a:lnTo>
                  <a:pt x="57668" y="45608"/>
                </a:lnTo>
                <a:lnTo>
                  <a:pt x="57506" y="45608"/>
                </a:lnTo>
                <a:lnTo>
                  <a:pt x="44841" y="1777"/>
                </a:lnTo>
                <a:lnTo>
                  <a:pt x="43710" y="396"/>
                </a:lnTo>
                <a:lnTo>
                  <a:pt x="40881" y="0"/>
                </a:lnTo>
                <a:lnTo>
                  <a:pt x="37551" y="90"/>
                </a:lnTo>
                <a:lnTo>
                  <a:pt x="34937" y="1893"/>
                </a:lnTo>
                <a:lnTo>
                  <a:pt x="23201" y="45608"/>
                </a:lnTo>
                <a:lnTo>
                  <a:pt x="22975" y="45608"/>
                </a:lnTo>
                <a:lnTo>
                  <a:pt x="10199" y="1893"/>
                </a:lnTo>
                <a:lnTo>
                  <a:pt x="8661" y="255"/>
                </a:lnTo>
                <a:lnTo>
                  <a:pt x="5929" y="0"/>
                </a:lnTo>
                <a:lnTo>
                  <a:pt x="3161" y="25"/>
                </a:lnTo>
                <a:lnTo>
                  <a:pt x="0" y="1361"/>
                </a:lnTo>
                <a:lnTo>
                  <a:pt x="533" y="41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9141134" y="4662429"/>
            <a:ext cx="12012" cy="78536"/>
          </a:xfrm>
          <a:custGeom>
            <a:avLst/>
            <a:gdLst/>
            <a:ahLst/>
            <a:cxnLst/>
            <a:rect l="l" t="t" r="r" b="b"/>
            <a:pathLst>
              <a:path w="12012" h="78536">
                <a:moveTo>
                  <a:pt x="0" y="5892"/>
                </a:moveTo>
                <a:lnTo>
                  <a:pt x="416" y="9650"/>
                </a:lnTo>
                <a:lnTo>
                  <a:pt x="3667" y="11659"/>
                </a:lnTo>
                <a:lnTo>
                  <a:pt x="8253" y="11659"/>
                </a:lnTo>
                <a:lnTo>
                  <a:pt x="11581" y="9601"/>
                </a:lnTo>
                <a:lnTo>
                  <a:pt x="12012" y="5767"/>
                </a:lnTo>
                <a:lnTo>
                  <a:pt x="11595" y="2007"/>
                </a:lnTo>
                <a:lnTo>
                  <a:pt x="8343" y="0"/>
                </a:lnTo>
                <a:lnTo>
                  <a:pt x="3746" y="0"/>
                </a:lnTo>
                <a:lnTo>
                  <a:pt x="431" y="2058"/>
                </a:lnTo>
                <a:lnTo>
                  <a:pt x="0" y="5892"/>
                </a:lnTo>
                <a:close/>
              </a:path>
              <a:path w="12012" h="78536">
                <a:moveTo>
                  <a:pt x="1165" y="23672"/>
                </a:moveTo>
                <a:lnTo>
                  <a:pt x="1165" y="76694"/>
                </a:lnTo>
                <a:lnTo>
                  <a:pt x="2512" y="78205"/>
                </a:lnTo>
                <a:lnTo>
                  <a:pt x="5053" y="78536"/>
                </a:lnTo>
                <a:lnTo>
                  <a:pt x="7782" y="78487"/>
                </a:lnTo>
                <a:lnTo>
                  <a:pt x="10896" y="76694"/>
                </a:lnTo>
                <a:lnTo>
                  <a:pt x="10896" y="23672"/>
                </a:lnTo>
                <a:lnTo>
                  <a:pt x="9536" y="22161"/>
                </a:lnTo>
                <a:lnTo>
                  <a:pt x="6972" y="21855"/>
                </a:lnTo>
                <a:lnTo>
                  <a:pt x="4279" y="21894"/>
                </a:lnTo>
                <a:lnTo>
                  <a:pt x="1165" y="236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9162529" y="4670078"/>
            <a:ext cx="34646" cy="71525"/>
          </a:xfrm>
          <a:custGeom>
            <a:avLst/>
            <a:gdLst/>
            <a:ahLst/>
            <a:cxnLst/>
            <a:rect l="l" t="t" r="r" b="b"/>
            <a:pathLst>
              <a:path w="34646" h="71525">
                <a:moveTo>
                  <a:pt x="12484" y="50"/>
                </a:moveTo>
                <a:lnTo>
                  <a:pt x="9385" y="1893"/>
                </a:lnTo>
                <a:lnTo>
                  <a:pt x="9385" y="14504"/>
                </a:lnTo>
                <a:lnTo>
                  <a:pt x="1422" y="14565"/>
                </a:lnTo>
                <a:lnTo>
                  <a:pt x="50" y="17197"/>
                </a:lnTo>
                <a:lnTo>
                  <a:pt x="0" y="19977"/>
                </a:lnTo>
                <a:lnTo>
                  <a:pt x="1954" y="22569"/>
                </a:lnTo>
                <a:lnTo>
                  <a:pt x="9385" y="22569"/>
                </a:lnTo>
                <a:lnTo>
                  <a:pt x="9385" y="56617"/>
                </a:lnTo>
                <a:lnTo>
                  <a:pt x="9665" y="59284"/>
                </a:lnTo>
                <a:lnTo>
                  <a:pt x="10238" y="61545"/>
                </a:lnTo>
                <a:lnTo>
                  <a:pt x="11710" y="65660"/>
                </a:lnTo>
                <a:lnTo>
                  <a:pt x="14237" y="68605"/>
                </a:lnTo>
                <a:lnTo>
                  <a:pt x="17805" y="70434"/>
                </a:lnTo>
                <a:lnTo>
                  <a:pt x="22125" y="71525"/>
                </a:lnTo>
                <a:lnTo>
                  <a:pt x="25783" y="71525"/>
                </a:lnTo>
                <a:lnTo>
                  <a:pt x="28486" y="71233"/>
                </a:lnTo>
                <a:lnTo>
                  <a:pt x="31672" y="70510"/>
                </a:lnTo>
                <a:lnTo>
                  <a:pt x="34405" y="67867"/>
                </a:lnTo>
                <a:lnTo>
                  <a:pt x="34646" y="65163"/>
                </a:lnTo>
                <a:lnTo>
                  <a:pt x="34646" y="64451"/>
                </a:lnTo>
                <a:lnTo>
                  <a:pt x="32245" y="61837"/>
                </a:lnTo>
                <a:lnTo>
                  <a:pt x="29641" y="62787"/>
                </a:lnTo>
                <a:lnTo>
                  <a:pt x="26517" y="63219"/>
                </a:lnTo>
                <a:lnTo>
                  <a:pt x="23738" y="63219"/>
                </a:lnTo>
                <a:lnTo>
                  <a:pt x="21794" y="62280"/>
                </a:lnTo>
                <a:lnTo>
                  <a:pt x="19634" y="58547"/>
                </a:lnTo>
                <a:lnTo>
                  <a:pt x="19086" y="55803"/>
                </a:lnTo>
                <a:lnTo>
                  <a:pt x="19086" y="22569"/>
                </a:lnTo>
                <a:lnTo>
                  <a:pt x="33299" y="22569"/>
                </a:lnTo>
                <a:lnTo>
                  <a:pt x="34646" y="19977"/>
                </a:lnTo>
                <a:lnTo>
                  <a:pt x="34606" y="17197"/>
                </a:lnTo>
                <a:lnTo>
                  <a:pt x="32716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84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9209609" y="4658530"/>
            <a:ext cx="45659" cy="82435"/>
          </a:xfrm>
          <a:custGeom>
            <a:avLst/>
            <a:gdLst/>
            <a:ahLst/>
            <a:cxnLst/>
            <a:rect l="l" t="t" r="r" b="b"/>
            <a:pathLst>
              <a:path w="45659" h="82435">
                <a:moveTo>
                  <a:pt x="35943" y="49556"/>
                </a:moveTo>
                <a:lnTo>
                  <a:pt x="35943" y="80592"/>
                </a:lnTo>
                <a:lnTo>
                  <a:pt x="37299" y="82104"/>
                </a:lnTo>
                <a:lnTo>
                  <a:pt x="39852" y="82435"/>
                </a:lnTo>
                <a:lnTo>
                  <a:pt x="42560" y="82386"/>
                </a:lnTo>
                <a:lnTo>
                  <a:pt x="45659" y="80592"/>
                </a:lnTo>
                <a:lnTo>
                  <a:pt x="45659" y="44499"/>
                </a:lnTo>
                <a:lnTo>
                  <a:pt x="45338" y="41248"/>
                </a:lnTo>
                <a:lnTo>
                  <a:pt x="44695" y="38555"/>
                </a:lnTo>
                <a:lnTo>
                  <a:pt x="44046" y="35877"/>
                </a:lnTo>
                <a:lnTo>
                  <a:pt x="41479" y="31535"/>
                </a:lnTo>
                <a:lnTo>
                  <a:pt x="38023" y="27928"/>
                </a:lnTo>
                <a:lnTo>
                  <a:pt x="33210" y="25526"/>
                </a:lnTo>
                <a:lnTo>
                  <a:pt x="30225" y="24930"/>
                </a:lnTo>
                <a:lnTo>
                  <a:pt x="23825" y="24930"/>
                </a:lnTo>
                <a:lnTo>
                  <a:pt x="20981" y="25642"/>
                </a:lnTo>
                <a:lnTo>
                  <a:pt x="18152" y="27075"/>
                </a:lnTo>
                <a:lnTo>
                  <a:pt x="15318" y="28511"/>
                </a:lnTo>
                <a:lnTo>
                  <a:pt x="12524" y="30697"/>
                </a:lnTo>
                <a:lnTo>
                  <a:pt x="9730" y="33656"/>
                </a:lnTo>
                <a:lnTo>
                  <a:pt x="9730" y="1893"/>
                </a:lnTo>
                <a:lnTo>
                  <a:pt x="8370" y="330"/>
                </a:lnTo>
                <a:lnTo>
                  <a:pt x="5817" y="0"/>
                </a:lnTo>
                <a:lnTo>
                  <a:pt x="3100" y="49"/>
                </a:lnTo>
                <a:lnTo>
                  <a:pt x="0" y="1893"/>
                </a:lnTo>
                <a:lnTo>
                  <a:pt x="0" y="80592"/>
                </a:lnTo>
                <a:lnTo>
                  <a:pt x="965" y="81953"/>
                </a:lnTo>
                <a:lnTo>
                  <a:pt x="3898" y="82435"/>
                </a:lnTo>
                <a:lnTo>
                  <a:pt x="6631" y="82386"/>
                </a:lnTo>
                <a:lnTo>
                  <a:pt x="9730" y="80592"/>
                </a:lnTo>
                <a:lnTo>
                  <a:pt x="9730" y="43548"/>
                </a:lnTo>
                <a:lnTo>
                  <a:pt x="12395" y="40196"/>
                </a:lnTo>
                <a:lnTo>
                  <a:pt x="14951" y="37669"/>
                </a:lnTo>
                <a:lnTo>
                  <a:pt x="17373" y="35942"/>
                </a:lnTo>
                <a:lnTo>
                  <a:pt x="22251" y="33350"/>
                </a:lnTo>
                <a:lnTo>
                  <a:pt x="26568" y="33350"/>
                </a:lnTo>
                <a:lnTo>
                  <a:pt x="29668" y="34404"/>
                </a:lnTo>
                <a:lnTo>
                  <a:pt x="32260" y="36142"/>
                </a:lnTo>
                <a:lnTo>
                  <a:pt x="34074" y="38811"/>
                </a:lnTo>
                <a:lnTo>
                  <a:pt x="35245" y="42241"/>
                </a:lnTo>
                <a:lnTo>
                  <a:pt x="35943" y="46518"/>
                </a:lnTo>
                <a:lnTo>
                  <a:pt x="35943" y="49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9292705" y="4670078"/>
            <a:ext cx="34645" cy="71525"/>
          </a:xfrm>
          <a:custGeom>
            <a:avLst/>
            <a:gdLst/>
            <a:ahLst/>
            <a:cxnLst/>
            <a:rect l="l" t="t" r="r" b="b"/>
            <a:pathLst>
              <a:path w="34645" h="71525">
                <a:moveTo>
                  <a:pt x="12484" y="50"/>
                </a:moveTo>
                <a:lnTo>
                  <a:pt x="9385" y="1893"/>
                </a:lnTo>
                <a:lnTo>
                  <a:pt x="9385" y="14504"/>
                </a:lnTo>
                <a:lnTo>
                  <a:pt x="1421" y="14565"/>
                </a:lnTo>
                <a:lnTo>
                  <a:pt x="49" y="17197"/>
                </a:lnTo>
                <a:lnTo>
                  <a:pt x="0" y="19977"/>
                </a:lnTo>
                <a:lnTo>
                  <a:pt x="1954" y="22569"/>
                </a:lnTo>
                <a:lnTo>
                  <a:pt x="9385" y="22569"/>
                </a:lnTo>
                <a:lnTo>
                  <a:pt x="9385" y="56617"/>
                </a:lnTo>
                <a:lnTo>
                  <a:pt x="9665" y="59284"/>
                </a:lnTo>
                <a:lnTo>
                  <a:pt x="10234" y="61545"/>
                </a:lnTo>
                <a:lnTo>
                  <a:pt x="11706" y="65660"/>
                </a:lnTo>
                <a:lnTo>
                  <a:pt x="14237" y="68605"/>
                </a:lnTo>
                <a:lnTo>
                  <a:pt x="17805" y="70434"/>
                </a:lnTo>
                <a:lnTo>
                  <a:pt x="22122" y="71525"/>
                </a:lnTo>
                <a:lnTo>
                  <a:pt x="25779" y="71525"/>
                </a:lnTo>
                <a:lnTo>
                  <a:pt x="28486" y="71233"/>
                </a:lnTo>
                <a:lnTo>
                  <a:pt x="31672" y="70510"/>
                </a:lnTo>
                <a:lnTo>
                  <a:pt x="34404" y="67867"/>
                </a:lnTo>
                <a:lnTo>
                  <a:pt x="34645" y="65163"/>
                </a:lnTo>
                <a:lnTo>
                  <a:pt x="34645" y="64451"/>
                </a:lnTo>
                <a:lnTo>
                  <a:pt x="32245" y="61837"/>
                </a:lnTo>
                <a:lnTo>
                  <a:pt x="29641" y="62787"/>
                </a:lnTo>
                <a:lnTo>
                  <a:pt x="26517" y="63219"/>
                </a:lnTo>
                <a:lnTo>
                  <a:pt x="23735" y="63219"/>
                </a:lnTo>
                <a:lnTo>
                  <a:pt x="21794" y="62280"/>
                </a:lnTo>
                <a:lnTo>
                  <a:pt x="19634" y="58547"/>
                </a:lnTo>
                <a:lnTo>
                  <a:pt x="19086" y="55803"/>
                </a:lnTo>
                <a:lnTo>
                  <a:pt x="19086" y="22569"/>
                </a:lnTo>
                <a:lnTo>
                  <a:pt x="33299" y="22569"/>
                </a:lnTo>
                <a:lnTo>
                  <a:pt x="34645" y="19977"/>
                </a:lnTo>
                <a:lnTo>
                  <a:pt x="34606" y="17197"/>
                </a:lnTo>
                <a:lnTo>
                  <a:pt x="3271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84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9339785" y="4658530"/>
            <a:ext cx="45655" cy="82435"/>
          </a:xfrm>
          <a:custGeom>
            <a:avLst/>
            <a:gdLst/>
            <a:ahLst/>
            <a:cxnLst/>
            <a:rect l="l" t="t" r="r" b="b"/>
            <a:pathLst>
              <a:path w="45655" h="82435">
                <a:moveTo>
                  <a:pt x="35942" y="49556"/>
                </a:moveTo>
                <a:lnTo>
                  <a:pt x="35942" y="80592"/>
                </a:lnTo>
                <a:lnTo>
                  <a:pt x="37299" y="82104"/>
                </a:lnTo>
                <a:lnTo>
                  <a:pt x="39852" y="82435"/>
                </a:lnTo>
                <a:lnTo>
                  <a:pt x="42558" y="82386"/>
                </a:lnTo>
                <a:lnTo>
                  <a:pt x="45655" y="80592"/>
                </a:lnTo>
                <a:lnTo>
                  <a:pt x="45655" y="44499"/>
                </a:lnTo>
                <a:lnTo>
                  <a:pt x="45339" y="41248"/>
                </a:lnTo>
                <a:lnTo>
                  <a:pt x="44690" y="38555"/>
                </a:lnTo>
                <a:lnTo>
                  <a:pt x="44042" y="35877"/>
                </a:lnTo>
                <a:lnTo>
                  <a:pt x="41479" y="31535"/>
                </a:lnTo>
                <a:lnTo>
                  <a:pt x="38023" y="27928"/>
                </a:lnTo>
                <a:lnTo>
                  <a:pt x="33210" y="25526"/>
                </a:lnTo>
                <a:lnTo>
                  <a:pt x="30225" y="24930"/>
                </a:lnTo>
                <a:lnTo>
                  <a:pt x="23825" y="24930"/>
                </a:lnTo>
                <a:lnTo>
                  <a:pt x="20981" y="25642"/>
                </a:lnTo>
                <a:lnTo>
                  <a:pt x="18148" y="27075"/>
                </a:lnTo>
                <a:lnTo>
                  <a:pt x="15318" y="28511"/>
                </a:lnTo>
                <a:lnTo>
                  <a:pt x="12520" y="30697"/>
                </a:lnTo>
                <a:lnTo>
                  <a:pt x="9726" y="33656"/>
                </a:lnTo>
                <a:lnTo>
                  <a:pt x="9726" y="1893"/>
                </a:lnTo>
                <a:lnTo>
                  <a:pt x="8370" y="330"/>
                </a:lnTo>
                <a:lnTo>
                  <a:pt x="5817" y="0"/>
                </a:lnTo>
                <a:lnTo>
                  <a:pt x="3100" y="49"/>
                </a:lnTo>
                <a:lnTo>
                  <a:pt x="0" y="1893"/>
                </a:lnTo>
                <a:lnTo>
                  <a:pt x="0" y="80592"/>
                </a:lnTo>
                <a:lnTo>
                  <a:pt x="965" y="81953"/>
                </a:lnTo>
                <a:lnTo>
                  <a:pt x="3898" y="82435"/>
                </a:lnTo>
                <a:lnTo>
                  <a:pt x="6631" y="82386"/>
                </a:lnTo>
                <a:lnTo>
                  <a:pt x="9726" y="80592"/>
                </a:lnTo>
                <a:lnTo>
                  <a:pt x="9726" y="43548"/>
                </a:lnTo>
                <a:lnTo>
                  <a:pt x="12395" y="40196"/>
                </a:lnTo>
                <a:lnTo>
                  <a:pt x="14947" y="37669"/>
                </a:lnTo>
                <a:lnTo>
                  <a:pt x="17373" y="35942"/>
                </a:lnTo>
                <a:lnTo>
                  <a:pt x="22251" y="33350"/>
                </a:lnTo>
                <a:lnTo>
                  <a:pt x="26568" y="33350"/>
                </a:lnTo>
                <a:lnTo>
                  <a:pt x="29668" y="34404"/>
                </a:lnTo>
                <a:lnTo>
                  <a:pt x="32259" y="36142"/>
                </a:lnTo>
                <a:lnTo>
                  <a:pt x="34074" y="38811"/>
                </a:lnTo>
                <a:lnTo>
                  <a:pt x="35243" y="42241"/>
                </a:lnTo>
                <a:lnTo>
                  <a:pt x="35942" y="46518"/>
                </a:lnTo>
                <a:lnTo>
                  <a:pt x="35942" y="495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9399129" y="4683460"/>
            <a:ext cx="48779" cy="58254"/>
          </a:xfrm>
          <a:custGeom>
            <a:avLst/>
            <a:gdLst/>
            <a:ahLst/>
            <a:cxnLst/>
            <a:rect l="l" t="t" r="r" b="b"/>
            <a:pathLst>
              <a:path w="48779" h="58254">
                <a:moveTo>
                  <a:pt x="48779" y="21639"/>
                </a:moveTo>
                <a:lnTo>
                  <a:pt x="48322" y="18388"/>
                </a:lnTo>
                <a:lnTo>
                  <a:pt x="47443" y="15339"/>
                </a:lnTo>
                <a:lnTo>
                  <a:pt x="46568" y="12303"/>
                </a:lnTo>
                <a:lnTo>
                  <a:pt x="45172" y="9650"/>
                </a:lnTo>
                <a:lnTo>
                  <a:pt x="43293" y="7390"/>
                </a:lnTo>
                <a:lnTo>
                  <a:pt x="38997" y="3340"/>
                </a:lnTo>
                <a:lnTo>
                  <a:pt x="36078" y="2004"/>
                </a:lnTo>
                <a:lnTo>
                  <a:pt x="33144" y="657"/>
                </a:lnTo>
                <a:lnTo>
                  <a:pt x="29602" y="0"/>
                </a:lnTo>
                <a:lnTo>
                  <a:pt x="21549" y="0"/>
                </a:lnTo>
                <a:lnTo>
                  <a:pt x="18046" y="673"/>
                </a:lnTo>
                <a:lnTo>
                  <a:pt x="14907" y="2019"/>
                </a:lnTo>
                <a:lnTo>
                  <a:pt x="11746" y="3390"/>
                </a:lnTo>
                <a:lnTo>
                  <a:pt x="9077" y="5320"/>
                </a:lnTo>
                <a:lnTo>
                  <a:pt x="10068" y="23975"/>
                </a:lnTo>
                <a:lnTo>
                  <a:pt x="10525" y="19748"/>
                </a:lnTo>
                <a:lnTo>
                  <a:pt x="11861" y="15770"/>
                </a:lnTo>
                <a:lnTo>
                  <a:pt x="14032" y="12545"/>
                </a:lnTo>
                <a:lnTo>
                  <a:pt x="16785" y="9866"/>
                </a:lnTo>
                <a:lnTo>
                  <a:pt x="20419" y="8049"/>
                </a:lnTo>
                <a:lnTo>
                  <a:pt x="24954" y="7592"/>
                </a:lnTo>
                <a:lnTo>
                  <a:pt x="29651" y="7592"/>
                </a:lnTo>
                <a:lnTo>
                  <a:pt x="33195" y="9053"/>
                </a:lnTo>
                <a:lnTo>
                  <a:pt x="35571" y="11962"/>
                </a:lnTo>
                <a:lnTo>
                  <a:pt x="37971" y="14856"/>
                </a:lnTo>
                <a:lnTo>
                  <a:pt x="39113" y="18870"/>
                </a:lnTo>
                <a:lnTo>
                  <a:pt x="38987" y="23975"/>
                </a:lnTo>
                <a:lnTo>
                  <a:pt x="44980" y="31113"/>
                </a:lnTo>
                <a:lnTo>
                  <a:pt x="48383" y="29486"/>
                </a:lnTo>
                <a:lnTo>
                  <a:pt x="48779" y="26873"/>
                </a:lnTo>
                <a:lnTo>
                  <a:pt x="48779" y="21639"/>
                </a:lnTo>
                <a:close/>
              </a:path>
              <a:path w="48779" h="58254">
                <a:moveTo>
                  <a:pt x="0" y="29400"/>
                </a:moveTo>
                <a:lnTo>
                  <a:pt x="0" y="34188"/>
                </a:lnTo>
                <a:lnTo>
                  <a:pt x="567" y="38389"/>
                </a:lnTo>
                <a:lnTo>
                  <a:pt x="1697" y="41997"/>
                </a:lnTo>
                <a:lnTo>
                  <a:pt x="2829" y="45618"/>
                </a:lnTo>
                <a:lnTo>
                  <a:pt x="4531" y="48614"/>
                </a:lnTo>
                <a:lnTo>
                  <a:pt x="9013" y="53402"/>
                </a:lnTo>
                <a:lnTo>
                  <a:pt x="11756" y="55219"/>
                </a:lnTo>
                <a:lnTo>
                  <a:pt x="15032" y="56436"/>
                </a:lnTo>
                <a:lnTo>
                  <a:pt x="18323" y="57642"/>
                </a:lnTo>
                <a:lnTo>
                  <a:pt x="22146" y="58254"/>
                </a:lnTo>
                <a:lnTo>
                  <a:pt x="26502" y="58254"/>
                </a:lnTo>
                <a:lnTo>
                  <a:pt x="31380" y="58074"/>
                </a:lnTo>
                <a:lnTo>
                  <a:pt x="35822" y="57325"/>
                </a:lnTo>
                <a:lnTo>
                  <a:pt x="39455" y="56436"/>
                </a:lnTo>
                <a:lnTo>
                  <a:pt x="43585" y="54989"/>
                </a:lnTo>
                <a:lnTo>
                  <a:pt x="46377" y="52170"/>
                </a:lnTo>
                <a:lnTo>
                  <a:pt x="46528" y="49427"/>
                </a:lnTo>
                <a:lnTo>
                  <a:pt x="44458" y="46367"/>
                </a:lnTo>
                <a:lnTo>
                  <a:pt x="41896" y="47397"/>
                </a:lnTo>
                <a:lnTo>
                  <a:pt x="39278" y="48361"/>
                </a:lnTo>
                <a:lnTo>
                  <a:pt x="36128" y="49336"/>
                </a:lnTo>
                <a:lnTo>
                  <a:pt x="32194" y="50164"/>
                </a:lnTo>
                <a:lnTo>
                  <a:pt x="27416" y="50366"/>
                </a:lnTo>
                <a:lnTo>
                  <a:pt x="24216" y="50366"/>
                </a:lnTo>
                <a:lnTo>
                  <a:pt x="21512" y="49923"/>
                </a:lnTo>
                <a:lnTo>
                  <a:pt x="17077" y="48106"/>
                </a:lnTo>
                <a:lnTo>
                  <a:pt x="13906" y="45121"/>
                </a:lnTo>
                <a:lnTo>
                  <a:pt x="11540" y="41413"/>
                </a:lnTo>
                <a:lnTo>
                  <a:pt x="10360" y="36701"/>
                </a:lnTo>
                <a:lnTo>
                  <a:pt x="10068" y="34048"/>
                </a:lnTo>
                <a:lnTo>
                  <a:pt x="10068" y="31113"/>
                </a:lnTo>
                <a:lnTo>
                  <a:pt x="44980" y="31113"/>
                </a:lnTo>
                <a:lnTo>
                  <a:pt x="38987" y="23975"/>
                </a:lnTo>
                <a:lnTo>
                  <a:pt x="10068" y="23975"/>
                </a:lnTo>
                <a:lnTo>
                  <a:pt x="9077" y="5320"/>
                </a:lnTo>
                <a:lnTo>
                  <a:pt x="6858" y="7861"/>
                </a:lnTo>
                <a:lnTo>
                  <a:pt x="4632" y="10400"/>
                </a:lnTo>
                <a:lnTo>
                  <a:pt x="2933" y="13484"/>
                </a:lnTo>
                <a:lnTo>
                  <a:pt x="1748" y="17106"/>
                </a:lnTo>
                <a:lnTo>
                  <a:pt x="582" y="20739"/>
                </a:lnTo>
                <a:lnTo>
                  <a:pt x="0" y="24839"/>
                </a:lnTo>
                <a:lnTo>
                  <a:pt x="0" y="29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7127027" y="4970534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543" y="38926"/>
                </a:moveTo>
                <a:lnTo>
                  <a:pt x="1623" y="42533"/>
                </a:lnTo>
                <a:lnTo>
                  <a:pt x="2703" y="46140"/>
                </a:lnTo>
                <a:lnTo>
                  <a:pt x="4356" y="49211"/>
                </a:lnTo>
                <a:lnTo>
                  <a:pt x="8747" y="54265"/>
                </a:lnTo>
                <a:lnTo>
                  <a:pt x="11516" y="56184"/>
                </a:lnTo>
                <a:lnTo>
                  <a:pt x="11098" y="37973"/>
                </a:lnTo>
                <a:lnTo>
                  <a:pt x="10551" y="35369"/>
                </a:lnTo>
                <a:lnTo>
                  <a:pt x="10274" y="32575"/>
                </a:lnTo>
                <a:lnTo>
                  <a:pt x="10274" y="26517"/>
                </a:lnTo>
                <a:lnTo>
                  <a:pt x="10615" y="23672"/>
                </a:lnTo>
                <a:lnTo>
                  <a:pt x="11290" y="21070"/>
                </a:lnTo>
                <a:lnTo>
                  <a:pt x="11948" y="18467"/>
                </a:lnTo>
                <a:lnTo>
                  <a:pt x="12966" y="16206"/>
                </a:lnTo>
                <a:lnTo>
                  <a:pt x="15721" y="12393"/>
                </a:lnTo>
                <a:lnTo>
                  <a:pt x="19594" y="9881"/>
                </a:lnTo>
                <a:lnTo>
                  <a:pt x="24256" y="8319"/>
                </a:lnTo>
                <a:lnTo>
                  <a:pt x="30402" y="8319"/>
                </a:lnTo>
                <a:lnTo>
                  <a:pt x="33083" y="8891"/>
                </a:lnTo>
                <a:lnTo>
                  <a:pt x="37374" y="11163"/>
                </a:lnTo>
                <a:lnTo>
                  <a:pt x="40333" y="14695"/>
                </a:lnTo>
                <a:lnTo>
                  <a:pt x="42480" y="18949"/>
                </a:lnTo>
                <a:lnTo>
                  <a:pt x="43037" y="21553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7"/>
                </a:lnTo>
                <a:lnTo>
                  <a:pt x="43534" y="35840"/>
                </a:lnTo>
                <a:lnTo>
                  <a:pt x="42876" y="38454"/>
                </a:lnTo>
                <a:lnTo>
                  <a:pt x="42227" y="41057"/>
                </a:lnTo>
                <a:lnTo>
                  <a:pt x="41224" y="43306"/>
                </a:lnTo>
                <a:lnTo>
                  <a:pt x="38465" y="47066"/>
                </a:lnTo>
                <a:lnTo>
                  <a:pt x="34566" y="49582"/>
                </a:lnTo>
                <a:lnTo>
                  <a:pt x="29883" y="51141"/>
                </a:lnTo>
                <a:lnTo>
                  <a:pt x="31038" y="59500"/>
                </a:lnTo>
                <a:lnTo>
                  <a:pt x="35064" y="58737"/>
                </a:lnTo>
                <a:lnTo>
                  <a:pt x="38516" y="57240"/>
                </a:lnTo>
                <a:lnTo>
                  <a:pt x="41997" y="55741"/>
                </a:lnTo>
                <a:lnTo>
                  <a:pt x="44881" y="53643"/>
                </a:lnTo>
                <a:lnTo>
                  <a:pt x="47191" y="50953"/>
                </a:lnTo>
                <a:lnTo>
                  <a:pt x="49489" y="48271"/>
                </a:lnTo>
                <a:lnTo>
                  <a:pt x="51231" y="45071"/>
                </a:lnTo>
                <a:lnTo>
                  <a:pt x="52387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51"/>
                </a:lnTo>
                <a:lnTo>
                  <a:pt x="53578" y="20587"/>
                </a:lnTo>
                <a:lnTo>
                  <a:pt x="52487" y="16965"/>
                </a:lnTo>
                <a:lnTo>
                  <a:pt x="51382" y="13359"/>
                </a:lnTo>
                <a:lnTo>
                  <a:pt x="49719" y="10299"/>
                </a:lnTo>
                <a:lnTo>
                  <a:pt x="45313" y="5245"/>
                </a:lnTo>
                <a:lnTo>
                  <a:pt x="42545" y="3314"/>
                </a:lnTo>
                <a:lnTo>
                  <a:pt x="39254" y="1993"/>
                </a:lnTo>
                <a:lnTo>
                  <a:pt x="35938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3" y="3722"/>
                </a:lnTo>
                <a:lnTo>
                  <a:pt x="9194" y="5802"/>
                </a:lnTo>
                <a:lnTo>
                  <a:pt x="6883" y="8484"/>
                </a:lnTo>
                <a:lnTo>
                  <a:pt x="4572" y="11177"/>
                </a:lnTo>
                <a:lnTo>
                  <a:pt x="2843" y="14377"/>
                </a:lnTo>
                <a:lnTo>
                  <a:pt x="1713" y="18086"/>
                </a:lnTo>
                <a:lnTo>
                  <a:pt x="568" y="21794"/>
                </a:lnTo>
                <a:lnTo>
                  <a:pt x="0" y="25858"/>
                </a:lnTo>
                <a:lnTo>
                  <a:pt x="0" y="34847"/>
                </a:lnTo>
                <a:lnTo>
                  <a:pt x="543" y="38926"/>
                </a:lnTo>
                <a:close/>
              </a:path>
              <a:path w="54140" h="59500">
                <a:moveTo>
                  <a:pt x="13841" y="44794"/>
                </a:moveTo>
                <a:lnTo>
                  <a:pt x="11645" y="40575"/>
                </a:lnTo>
                <a:lnTo>
                  <a:pt x="11098" y="37973"/>
                </a:lnTo>
                <a:lnTo>
                  <a:pt x="11516" y="56184"/>
                </a:lnTo>
                <a:lnTo>
                  <a:pt x="14832" y="57517"/>
                </a:lnTo>
                <a:lnTo>
                  <a:pt x="18133" y="58837"/>
                </a:lnTo>
                <a:lnTo>
                  <a:pt x="22006" y="59500"/>
                </a:lnTo>
                <a:lnTo>
                  <a:pt x="31038" y="59500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7" y="50572"/>
                </a:lnTo>
                <a:lnTo>
                  <a:pt x="16816" y="48286"/>
                </a:lnTo>
                <a:lnTo>
                  <a:pt x="13841" y="44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7195284" y="4971384"/>
            <a:ext cx="46673" cy="58647"/>
          </a:xfrm>
          <a:custGeom>
            <a:avLst/>
            <a:gdLst/>
            <a:ahLst/>
            <a:cxnLst/>
            <a:rect l="l" t="t" r="r" b="b"/>
            <a:pathLst>
              <a:path w="46673" h="58647">
                <a:moveTo>
                  <a:pt x="9982" y="1868"/>
                </a:moveTo>
                <a:lnTo>
                  <a:pt x="8549" y="265"/>
                </a:lnTo>
                <a:lnTo>
                  <a:pt x="5957" y="0"/>
                </a:lnTo>
                <a:lnTo>
                  <a:pt x="2580" y="100"/>
                </a:lnTo>
                <a:lnTo>
                  <a:pt x="0" y="1868"/>
                </a:lnTo>
                <a:lnTo>
                  <a:pt x="0" y="38646"/>
                </a:lnTo>
                <a:lnTo>
                  <a:pt x="331" y="41986"/>
                </a:lnTo>
                <a:lnTo>
                  <a:pt x="993" y="44715"/>
                </a:lnTo>
                <a:lnTo>
                  <a:pt x="1652" y="47472"/>
                </a:lnTo>
                <a:lnTo>
                  <a:pt x="4269" y="51944"/>
                </a:lnTo>
                <a:lnTo>
                  <a:pt x="7786" y="55651"/>
                </a:lnTo>
                <a:lnTo>
                  <a:pt x="12715" y="58052"/>
                </a:lnTo>
                <a:lnTo>
                  <a:pt x="15750" y="58647"/>
                </a:lnTo>
                <a:lnTo>
                  <a:pt x="22456" y="58647"/>
                </a:lnTo>
                <a:lnTo>
                  <a:pt x="25502" y="57862"/>
                </a:lnTo>
                <a:lnTo>
                  <a:pt x="28511" y="56300"/>
                </a:lnTo>
                <a:lnTo>
                  <a:pt x="31521" y="54736"/>
                </a:lnTo>
                <a:lnTo>
                  <a:pt x="34570" y="52246"/>
                </a:lnTo>
                <a:lnTo>
                  <a:pt x="37655" y="48844"/>
                </a:lnTo>
                <a:lnTo>
                  <a:pt x="37655" y="56008"/>
                </a:lnTo>
                <a:lnTo>
                  <a:pt x="37947" y="57034"/>
                </a:lnTo>
                <a:lnTo>
                  <a:pt x="40488" y="57837"/>
                </a:lnTo>
                <a:lnTo>
                  <a:pt x="43728" y="57837"/>
                </a:lnTo>
                <a:lnTo>
                  <a:pt x="46673" y="56008"/>
                </a:lnTo>
                <a:lnTo>
                  <a:pt x="46673" y="1868"/>
                </a:lnTo>
                <a:lnTo>
                  <a:pt x="45237" y="265"/>
                </a:lnTo>
                <a:lnTo>
                  <a:pt x="42649" y="0"/>
                </a:lnTo>
                <a:lnTo>
                  <a:pt x="39242" y="100"/>
                </a:lnTo>
                <a:lnTo>
                  <a:pt x="36691" y="1868"/>
                </a:lnTo>
                <a:lnTo>
                  <a:pt x="36691" y="39700"/>
                </a:lnTo>
                <a:lnTo>
                  <a:pt x="33922" y="43102"/>
                </a:lnTo>
                <a:lnTo>
                  <a:pt x="31305" y="45694"/>
                </a:lnTo>
                <a:lnTo>
                  <a:pt x="28842" y="47458"/>
                </a:lnTo>
                <a:lnTo>
                  <a:pt x="23903" y="50100"/>
                </a:lnTo>
                <a:lnTo>
                  <a:pt x="19483" y="50100"/>
                </a:lnTo>
                <a:lnTo>
                  <a:pt x="16358" y="48995"/>
                </a:lnTo>
                <a:lnTo>
                  <a:pt x="13715" y="47217"/>
                </a:lnTo>
                <a:lnTo>
                  <a:pt x="11836" y="44527"/>
                </a:lnTo>
                <a:lnTo>
                  <a:pt x="10680" y="40996"/>
                </a:lnTo>
                <a:lnTo>
                  <a:pt x="9982" y="36564"/>
                </a:lnTo>
                <a:lnTo>
                  <a:pt x="9982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7260353" y="4970541"/>
            <a:ext cx="31583" cy="58713"/>
          </a:xfrm>
          <a:custGeom>
            <a:avLst/>
            <a:gdLst/>
            <a:ahLst/>
            <a:cxnLst/>
            <a:rect l="l" t="t" r="r" b="b"/>
            <a:pathLst>
              <a:path w="31583" h="58713">
                <a:moveTo>
                  <a:pt x="1371" y="58381"/>
                </a:moveTo>
                <a:lnTo>
                  <a:pt x="3959" y="58713"/>
                </a:lnTo>
                <a:lnTo>
                  <a:pt x="6753" y="58672"/>
                </a:lnTo>
                <a:lnTo>
                  <a:pt x="9928" y="56843"/>
                </a:lnTo>
                <a:lnTo>
                  <a:pt x="9928" y="21233"/>
                </a:lnTo>
                <a:lnTo>
                  <a:pt x="11325" y="19037"/>
                </a:lnTo>
                <a:lnTo>
                  <a:pt x="13776" y="15634"/>
                </a:lnTo>
                <a:lnTo>
                  <a:pt x="17106" y="11977"/>
                </a:lnTo>
                <a:lnTo>
                  <a:pt x="20153" y="9993"/>
                </a:lnTo>
                <a:lnTo>
                  <a:pt x="23101" y="9385"/>
                </a:lnTo>
                <a:lnTo>
                  <a:pt x="26161" y="9777"/>
                </a:lnTo>
                <a:lnTo>
                  <a:pt x="28969" y="10681"/>
                </a:lnTo>
                <a:lnTo>
                  <a:pt x="31532" y="9094"/>
                </a:lnTo>
                <a:lnTo>
                  <a:pt x="31583" y="3517"/>
                </a:lnTo>
                <a:lnTo>
                  <a:pt x="29563" y="965"/>
                </a:lnTo>
                <a:lnTo>
                  <a:pt x="26884" y="252"/>
                </a:lnTo>
                <a:lnTo>
                  <a:pt x="24282" y="0"/>
                </a:lnTo>
                <a:lnTo>
                  <a:pt x="21437" y="166"/>
                </a:lnTo>
                <a:lnTo>
                  <a:pt x="18007" y="1296"/>
                </a:lnTo>
                <a:lnTo>
                  <a:pt x="14439" y="3924"/>
                </a:lnTo>
                <a:lnTo>
                  <a:pt x="11836" y="6653"/>
                </a:lnTo>
                <a:lnTo>
                  <a:pt x="8963" y="10591"/>
                </a:lnTo>
                <a:lnTo>
                  <a:pt x="8963" y="2719"/>
                </a:lnTo>
                <a:lnTo>
                  <a:pt x="8064" y="1296"/>
                </a:lnTo>
                <a:lnTo>
                  <a:pt x="5396" y="839"/>
                </a:lnTo>
                <a:lnTo>
                  <a:pt x="2844" y="875"/>
                </a:lnTo>
                <a:lnTo>
                  <a:pt x="0" y="2719"/>
                </a:lnTo>
                <a:lnTo>
                  <a:pt x="0" y="5684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7331482" y="4970541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0" y="40082"/>
                </a:moveTo>
                <a:lnTo>
                  <a:pt x="36269" y="44334"/>
                </a:lnTo>
                <a:lnTo>
                  <a:pt x="33703" y="47941"/>
                </a:lnTo>
                <a:lnTo>
                  <a:pt x="30124" y="50356"/>
                </a:lnTo>
                <a:lnTo>
                  <a:pt x="26337" y="59486"/>
                </a:lnTo>
                <a:lnTo>
                  <a:pt x="30110" y="59486"/>
                </a:lnTo>
                <a:lnTo>
                  <a:pt x="33451" y="58788"/>
                </a:lnTo>
                <a:lnTo>
                  <a:pt x="36385" y="57351"/>
                </a:lnTo>
                <a:lnTo>
                  <a:pt x="39305" y="55929"/>
                </a:lnTo>
                <a:lnTo>
                  <a:pt x="41770" y="53910"/>
                </a:lnTo>
                <a:lnTo>
                  <a:pt x="43751" y="51282"/>
                </a:lnTo>
                <a:lnTo>
                  <a:pt x="45731" y="48654"/>
                </a:lnTo>
                <a:lnTo>
                  <a:pt x="47232" y="45454"/>
                </a:lnTo>
                <a:lnTo>
                  <a:pt x="48258" y="41681"/>
                </a:lnTo>
                <a:lnTo>
                  <a:pt x="49287" y="37923"/>
                </a:lnTo>
                <a:lnTo>
                  <a:pt x="49809" y="33667"/>
                </a:lnTo>
                <a:lnTo>
                  <a:pt x="49809" y="25006"/>
                </a:lnTo>
                <a:lnTo>
                  <a:pt x="49389" y="21297"/>
                </a:lnTo>
                <a:lnTo>
                  <a:pt x="48604" y="17781"/>
                </a:lnTo>
                <a:lnTo>
                  <a:pt x="47790" y="14274"/>
                </a:lnTo>
                <a:lnTo>
                  <a:pt x="46518" y="11188"/>
                </a:lnTo>
                <a:lnTo>
                  <a:pt x="44780" y="8547"/>
                </a:lnTo>
                <a:lnTo>
                  <a:pt x="43027" y="5904"/>
                </a:lnTo>
                <a:lnTo>
                  <a:pt x="40777" y="3823"/>
                </a:lnTo>
                <a:lnTo>
                  <a:pt x="38008" y="2286"/>
                </a:lnTo>
                <a:lnTo>
                  <a:pt x="35239" y="763"/>
                </a:lnTo>
                <a:lnTo>
                  <a:pt x="31888" y="0"/>
                </a:lnTo>
                <a:lnTo>
                  <a:pt x="27965" y="0"/>
                </a:lnTo>
                <a:lnTo>
                  <a:pt x="24433" y="201"/>
                </a:lnTo>
                <a:lnTo>
                  <a:pt x="21196" y="1055"/>
                </a:lnTo>
                <a:lnTo>
                  <a:pt x="18072" y="2501"/>
                </a:lnTo>
                <a:lnTo>
                  <a:pt x="14987" y="4356"/>
                </a:lnTo>
                <a:lnTo>
                  <a:pt x="11937" y="6844"/>
                </a:lnTo>
                <a:lnTo>
                  <a:pt x="8712" y="9993"/>
                </a:lnTo>
                <a:lnTo>
                  <a:pt x="8712" y="2719"/>
                </a:lnTo>
                <a:lnTo>
                  <a:pt x="8506" y="1828"/>
                </a:lnTo>
                <a:lnTo>
                  <a:pt x="5868" y="875"/>
                </a:lnTo>
                <a:lnTo>
                  <a:pt x="2829" y="875"/>
                </a:lnTo>
                <a:lnTo>
                  <a:pt x="0" y="2719"/>
                </a:lnTo>
                <a:lnTo>
                  <a:pt x="0" y="78322"/>
                </a:lnTo>
                <a:lnTo>
                  <a:pt x="1357" y="79921"/>
                </a:lnTo>
                <a:lnTo>
                  <a:pt x="3959" y="80237"/>
                </a:lnTo>
                <a:lnTo>
                  <a:pt x="6757" y="80201"/>
                </a:lnTo>
                <a:lnTo>
                  <a:pt x="9918" y="78322"/>
                </a:lnTo>
                <a:lnTo>
                  <a:pt x="9918" y="51257"/>
                </a:lnTo>
                <a:lnTo>
                  <a:pt x="12726" y="53874"/>
                </a:lnTo>
                <a:lnTo>
                  <a:pt x="15289" y="55970"/>
                </a:lnTo>
                <a:lnTo>
                  <a:pt x="20193" y="50062"/>
                </a:lnTo>
                <a:lnTo>
                  <a:pt x="15264" y="46545"/>
                </a:lnTo>
                <a:lnTo>
                  <a:pt x="12661" y="43992"/>
                </a:lnTo>
                <a:lnTo>
                  <a:pt x="9918" y="40666"/>
                </a:lnTo>
                <a:lnTo>
                  <a:pt x="9918" y="19137"/>
                </a:lnTo>
                <a:lnTo>
                  <a:pt x="11490" y="17157"/>
                </a:lnTo>
                <a:lnTo>
                  <a:pt x="14389" y="14173"/>
                </a:lnTo>
                <a:lnTo>
                  <a:pt x="17157" y="11747"/>
                </a:lnTo>
                <a:lnTo>
                  <a:pt x="19735" y="10095"/>
                </a:lnTo>
                <a:lnTo>
                  <a:pt x="23507" y="8723"/>
                </a:lnTo>
                <a:lnTo>
                  <a:pt x="26071" y="8547"/>
                </a:lnTo>
                <a:lnTo>
                  <a:pt x="28663" y="8547"/>
                </a:lnTo>
                <a:lnTo>
                  <a:pt x="30808" y="9155"/>
                </a:lnTo>
                <a:lnTo>
                  <a:pt x="34289" y="11557"/>
                </a:lnTo>
                <a:lnTo>
                  <a:pt x="36687" y="15163"/>
                </a:lnTo>
                <a:lnTo>
                  <a:pt x="38455" y="19455"/>
                </a:lnTo>
                <a:lnTo>
                  <a:pt x="38873" y="22047"/>
                </a:lnTo>
                <a:lnTo>
                  <a:pt x="39293" y="24624"/>
                </a:lnTo>
                <a:lnTo>
                  <a:pt x="39509" y="27306"/>
                </a:lnTo>
                <a:lnTo>
                  <a:pt x="39509" y="30074"/>
                </a:lnTo>
                <a:lnTo>
                  <a:pt x="39244" y="35104"/>
                </a:lnTo>
                <a:lnTo>
                  <a:pt x="38200" y="40082"/>
                </a:lnTo>
                <a:close/>
              </a:path>
              <a:path w="49809" h="80237">
                <a:moveTo>
                  <a:pt x="15289" y="55970"/>
                </a:moveTo>
                <a:lnTo>
                  <a:pt x="17891" y="57506"/>
                </a:lnTo>
                <a:lnTo>
                  <a:pt x="20523" y="58687"/>
                </a:lnTo>
                <a:lnTo>
                  <a:pt x="23252" y="59335"/>
                </a:lnTo>
                <a:lnTo>
                  <a:pt x="26337" y="59486"/>
                </a:lnTo>
                <a:lnTo>
                  <a:pt x="30124" y="50356"/>
                </a:lnTo>
                <a:lnTo>
                  <a:pt x="25473" y="50951"/>
                </a:lnTo>
                <a:lnTo>
                  <a:pt x="22769" y="50951"/>
                </a:lnTo>
                <a:lnTo>
                  <a:pt x="20193" y="50062"/>
                </a:lnTo>
                <a:lnTo>
                  <a:pt x="15289" y="559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7392567" y="4970541"/>
            <a:ext cx="44450" cy="59486"/>
          </a:xfrm>
          <a:custGeom>
            <a:avLst/>
            <a:gdLst/>
            <a:ahLst/>
            <a:cxnLst/>
            <a:rect l="l" t="t" r="r" b="b"/>
            <a:pathLst>
              <a:path w="44450" h="59486">
                <a:moveTo>
                  <a:pt x="38315" y="58648"/>
                </a:moveTo>
                <a:lnTo>
                  <a:pt x="41263" y="58713"/>
                </a:lnTo>
                <a:lnTo>
                  <a:pt x="44450" y="56894"/>
                </a:lnTo>
                <a:lnTo>
                  <a:pt x="44450" y="17031"/>
                </a:lnTo>
                <a:lnTo>
                  <a:pt x="44082" y="14072"/>
                </a:lnTo>
                <a:lnTo>
                  <a:pt x="42560" y="9029"/>
                </a:lnTo>
                <a:lnTo>
                  <a:pt x="39636" y="5205"/>
                </a:lnTo>
                <a:lnTo>
                  <a:pt x="35763" y="2211"/>
                </a:lnTo>
                <a:lnTo>
                  <a:pt x="33033" y="1322"/>
                </a:lnTo>
                <a:lnTo>
                  <a:pt x="30302" y="443"/>
                </a:lnTo>
                <a:lnTo>
                  <a:pt x="26990" y="0"/>
                </a:lnTo>
                <a:lnTo>
                  <a:pt x="21031" y="0"/>
                </a:lnTo>
                <a:lnTo>
                  <a:pt x="16902" y="572"/>
                </a:lnTo>
                <a:lnTo>
                  <a:pt x="12978" y="1436"/>
                </a:lnTo>
                <a:lnTo>
                  <a:pt x="9526" y="2603"/>
                </a:lnTo>
                <a:lnTo>
                  <a:pt x="6692" y="3938"/>
                </a:lnTo>
                <a:lnTo>
                  <a:pt x="3009" y="6858"/>
                </a:lnTo>
                <a:lnTo>
                  <a:pt x="2654" y="9803"/>
                </a:lnTo>
                <a:lnTo>
                  <a:pt x="3161" y="12701"/>
                </a:lnTo>
                <a:lnTo>
                  <a:pt x="5843" y="13374"/>
                </a:lnTo>
                <a:lnTo>
                  <a:pt x="9043" y="11557"/>
                </a:lnTo>
                <a:lnTo>
                  <a:pt x="11977" y="10160"/>
                </a:lnTo>
                <a:lnTo>
                  <a:pt x="15621" y="8939"/>
                </a:lnTo>
                <a:lnTo>
                  <a:pt x="19761" y="8064"/>
                </a:lnTo>
                <a:lnTo>
                  <a:pt x="24488" y="8064"/>
                </a:lnTo>
                <a:lnTo>
                  <a:pt x="27979" y="8878"/>
                </a:lnTo>
                <a:lnTo>
                  <a:pt x="30808" y="10224"/>
                </a:lnTo>
                <a:lnTo>
                  <a:pt x="33491" y="13676"/>
                </a:lnTo>
                <a:lnTo>
                  <a:pt x="34366" y="16892"/>
                </a:lnTo>
                <a:lnTo>
                  <a:pt x="34596" y="20801"/>
                </a:lnTo>
                <a:lnTo>
                  <a:pt x="34596" y="25031"/>
                </a:lnTo>
                <a:lnTo>
                  <a:pt x="22924" y="25031"/>
                </a:lnTo>
                <a:lnTo>
                  <a:pt x="19137" y="25398"/>
                </a:lnTo>
                <a:lnTo>
                  <a:pt x="15772" y="26136"/>
                </a:lnTo>
                <a:lnTo>
                  <a:pt x="12395" y="26885"/>
                </a:lnTo>
                <a:lnTo>
                  <a:pt x="9551" y="27990"/>
                </a:lnTo>
                <a:lnTo>
                  <a:pt x="7226" y="29476"/>
                </a:lnTo>
                <a:lnTo>
                  <a:pt x="3111" y="32829"/>
                </a:lnTo>
                <a:lnTo>
                  <a:pt x="623" y="37313"/>
                </a:lnTo>
                <a:lnTo>
                  <a:pt x="0" y="39952"/>
                </a:lnTo>
                <a:lnTo>
                  <a:pt x="0" y="45619"/>
                </a:lnTo>
                <a:lnTo>
                  <a:pt x="457" y="47941"/>
                </a:lnTo>
                <a:lnTo>
                  <a:pt x="2261" y="52031"/>
                </a:lnTo>
                <a:lnTo>
                  <a:pt x="5156" y="55170"/>
                </a:lnTo>
                <a:lnTo>
                  <a:pt x="8737" y="57644"/>
                </a:lnTo>
                <a:lnTo>
                  <a:pt x="13348" y="59119"/>
                </a:lnTo>
                <a:lnTo>
                  <a:pt x="17132" y="51728"/>
                </a:lnTo>
                <a:lnTo>
                  <a:pt x="12852" y="49237"/>
                </a:lnTo>
                <a:lnTo>
                  <a:pt x="10173" y="45339"/>
                </a:lnTo>
                <a:lnTo>
                  <a:pt x="10173" y="42519"/>
                </a:lnTo>
                <a:lnTo>
                  <a:pt x="10491" y="39434"/>
                </a:lnTo>
                <a:lnTo>
                  <a:pt x="12701" y="35827"/>
                </a:lnTo>
                <a:lnTo>
                  <a:pt x="15344" y="34024"/>
                </a:lnTo>
                <a:lnTo>
                  <a:pt x="19011" y="32879"/>
                </a:lnTo>
                <a:lnTo>
                  <a:pt x="23381" y="32180"/>
                </a:lnTo>
                <a:lnTo>
                  <a:pt x="34596" y="32180"/>
                </a:lnTo>
                <a:lnTo>
                  <a:pt x="34596" y="43675"/>
                </a:lnTo>
                <a:lnTo>
                  <a:pt x="32155" y="46393"/>
                </a:lnTo>
                <a:lnTo>
                  <a:pt x="28004" y="57377"/>
                </a:lnTo>
                <a:lnTo>
                  <a:pt x="30913" y="55980"/>
                </a:lnTo>
                <a:lnTo>
                  <a:pt x="33552" y="54025"/>
                </a:lnTo>
                <a:lnTo>
                  <a:pt x="35918" y="51498"/>
                </a:lnTo>
                <a:lnTo>
                  <a:pt x="35918" y="56894"/>
                </a:lnTo>
                <a:lnTo>
                  <a:pt x="38315" y="58648"/>
                </a:lnTo>
                <a:close/>
              </a:path>
              <a:path w="44450" h="59486">
                <a:moveTo>
                  <a:pt x="13348" y="59119"/>
                </a:moveTo>
                <a:lnTo>
                  <a:pt x="15927" y="59486"/>
                </a:lnTo>
                <a:lnTo>
                  <a:pt x="22021" y="59486"/>
                </a:lnTo>
                <a:lnTo>
                  <a:pt x="25096" y="58788"/>
                </a:lnTo>
                <a:lnTo>
                  <a:pt x="28004" y="57377"/>
                </a:lnTo>
                <a:lnTo>
                  <a:pt x="32155" y="46393"/>
                </a:lnTo>
                <a:lnTo>
                  <a:pt x="27583" y="49745"/>
                </a:lnTo>
                <a:lnTo>
                  <a:pt x="22950" y="51728"/>
                </a:lnTo>
                <a:lnTo>
                  <a:pt x="17132" y="51728"/>
                </a:lnTo>
                <a:lnTo>
                  <a:pt x="13348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7455305" y="4970541"/>
            <a:ext cx="31586" cy="58713"/>
          </a:xfrm>
          <a:custGeom>
            <a:avLst/>
            <a:gdLst/>
            <a:ahLst/>
            <a:cxnLst/>
            <a:rect l="l" t="t" r="r" b="b"/>
            <a:pathLst>
              <a:path w="31586" h="58713">
                <a:moveTo>
                  <a:pt x="1360" y="58381"/>
                </a:moveTo>
                <a:lnTo>
                  <a:pt x="3963" y="58713"/>
                </a:lnTo>
                <a:lnTo>
                  <a:pt x="6756" y="58672"/>
                </a:lnTo>
                <a:lnTo>
                  <a:pt x="9917" y="56843"/>
                </a:lnTo>
                <a:lnTo>
                  <a:pt x="9917" y="21233"/>
                </a:lnTo>
                <a:lnTo>
                  <a:pt x="11314" y="19037"/>
                </a:lnTo>
                <a:lnTo>
                  <a:pt x="13765" y="15634"/>
                </a:lnTo>
                <a:lnTo>
                  <a:pt x="17106" y="11977"/>
                </a:lnTo>
                <a:lnTo>
                  <a:pt x="20156" y="9993"/>
                </a:lnTo>
                <a:lnTo>
                  <a:pt x="23089" y="9385"/>
                </a:lnTo>
                <a:lnTo>
                  <a:pt x="26150" y="9777"/>
                </a:lnTo>
                <a:lnTo>
                  <a:pt x="28958" y="10681"/>
                </a:lnTo>
                <a:lnTo>
                  <a:pt x="31535" y="9094"/>
                </a:lnTo>
                <a:lnTo>
                  <a:pt x="31586" y="3517"/>
                </a:lnTo>
                <a:lnTo>
                  <a:pt x="29551" y="965"/>
                </a:lnTo>
                <a:lnTo>
                  <a:pt x="26888" y="252"/>
                </a:lnTo>
                <a:lnTo>
                  <a:pt x="24270" y="0"/>
                </a:lnTo>
                <a:lnTo>
                  <a:pt x="21437" y="166"/>
                </a:lnTo>
                <a:lnTo>
                  <a:pt x="17995" y="1296"/>
                </a:lnTo>
                <a:lnTo>
                  <a:pt x="14439" y="3924"/>
                </a:lnTo>
                <a:lnTo>
                  <a:pt x="11826" y="6653"/>
                </a:lnTo>
                <a:lnTo>
                  <a:pt x="8953" y="10591"/>
                </a:lnTo>
                <a:lnTo>
                  <a:pt x="8953" y="2719"/>
                </a:lnTo>
                <a:lnTo>
                  <a:pt x="8063" y="1296"/>
                </a:lnTo>
                <a:lnTo>
                  <a:pt x="5400" y="839"/>
                </a:lnTo>
                <a:lnTo>
                  <a:pt x="2833" y="875"/>
                </a:lnTo>
                <a:lnTo>
                  <a:pt x="0" y="2719"/>
                </a:lnTo>
                <a:lnTo>
                  <a:pt x="0" y="56843"/>
                </a:lnTo>
                <a:lnTo>
                  <a:pt x="1360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7491257" y="4956887"/>
            <a:ext cx="35370" cy="73025"/>
          </a:xfrm>
          <a:custGeom>
            <a:avLst/>
            <a:gdLst/>
            <a:ahLst/>
            <a:cxnLst/>
            <a:rect l="l" t="t" r="r" b="b"/>
            <a:pathLst>
              <a:path w="35370" h="73025">
                <a:moveTo>
                  <a:pt x="12740" y="49"/>
                </a:moveTo>
                <a:lnTo>
                  <a:pt x="9577" y="1929"/>
                </a:lnTo>
                <a:lnTo>
                  <a:pt x="9577" y="14809"/>
                </a:lnTo>
                <a:lnTo>
                  <a:pt x="2044" y="14809"/>
                </a:lnTo>
                <a:lnTo>
                  <a:pt x="1181" y="15011"/>
                </a:lnTo>
                <a:lnTo>
                  <a:pt x="50" y="17552"/>
                </a:lnTo>
                <a:lnTo>
                  <a:pt x="0" y="20397"/>
                </a:lnTo>
                <a:lnTo>
                  <a:pt x="1983" y="23039"/>
                </a:lnTo>
                <a:lnTo>
                  <a:pt x="9577" y="23039"/>
                </a:lnTo>
                <a:lnTo>
                  <a:pt x="9577" y="57811"/>
                </a:lnTo>
                <a:lnTo>
                  <a:pt x="9857" y="60515"/>
                </a:lnTo>
                <a:lnTo>
                  <a:pt x="10440" y="62826"/>
                </a:lnTo>
                <a:lnTo>
                  <a:pt x="11951" y="67042"/>
                </a:lnTo>
                <a:lnTo>
                  <a:pt x="14518" y="70040"/>
                </a:lnTo>
                <a:lnTo>
                  <a:pt x="18176" y="71920"/>
                </a:lnTo>
                <a:lnTo>
                  <a:pt x="22583" y="73025"/>
                </a:lnTo>
                <a:lnTo>
                  <a:pt x="26301" y="73025"/>
                </a:lnTo>
                <a:lnTo>
                  <a:pt x="29070" y="72718"/>
                </a:lnTo>
                <a:lnTo>
                  <a:pt x="32325" y="71984"/>
                </a:lnTo>
                <a:lnTo>
                  <a:pt x="35129" y="69302"/>
                </a:lnTo>
                <a:lnTo>
                  <a:pt x="35370" y="66534"/>
                </a:lnTo>
                <a:lnTo>
                  <a:pt x="35370" y="65799"/>
                </a:lnTo>
                <a:lnTo>
                  <a:pt x="32908" y="63132"/>
                </a:lnTo>
                <a:lnTo>
                  <a:pt x="30265" y="64096"/>
                </a:lnTo>
                <a:lnTo>
                  <a:pt x="27080" y="64554"/>
                </a:lnTo>
                <a:lnTo>
                  <a:pt x="24221" y="64554"/>
                </a:lnTo>
                <a:lnTo>
                  <a:pt x="22251" y="63600"/>
                </a:lnTo>
                <a:lnTo>
                  <a:pt x="20041" y="59791"/>
                </a:lnTo>
                <a:lnTo>
                  <a:pt x="19494" y="56958"/>
                </a:lnTo>
                <a:lnTo>
                  <a:pt x="19494" y="23039"/>
                </a:lnTo>
                <a:lnTo>
                  <a:pt x="33999" y="23039"/>
                </a:lnTo>
                <a:lnTo>
                  <a:pt x="35370" y="20397"/>
                </a:lnTo>
                <a:lnTo>
                  <a:pt x="35333" y="17552"/>
                </a:lnTo>
                <a:lnTo>
                  <a:pt x="33390" y="14809"/>
                </a:lnTo>
                <a:lnTo>
                  <a:pt x="19494" y="14809"/>
                </a:lnTo>
                <a:lnTo>
                  <a:pt x="19494" y="1929"/>
                </a:lnTo>
                <a:lnTo>
                  <a:pt x="18111" y="330"/>
                </a:lnTo>
                <a:lnTo>
                  <a:pt x="15509" y="0"/>
                </a:lnTo>
                <a:lnTo>
                  <a:pt x="12740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7539749" y="4970534"/>
            <a:ext cx="46620" cy="58712"/>
          </a:xfrm>
          <a:custGeom>
            <a:avLst/>
            <a:gdLst/>
            <a:ahLst/>
            <a:cxnLst/>
            <a:rect l="l" t="t" r="r" b="b"/>
            <a:pathLst>
              <a:path w="46620" h="58712">
                <a:moveTo>
                  <a:pt x="36701" y="25156"/>
                </a:moveTo>
                <a:lnTo>
                  <a:pt x="36701" y="56857"/>
                </a:lnTo>
                <a:lnTo>
                  <a:pt x="38073" y="58394"/>
                </a:lnTo>
                <a:lnTo>
                  <a:pt x="40690" y="58712"/>
                </a:lnTo>
                <a:lnTo>
                  <a:pt x="43459" y="58686"/>
                </a:lnTo>
                <a:lnTo>
                  <a:pt x="46620" y="56857"/>
                </a:lnTo>
                <a:lnTo>
                  <a:pt x="46620" y="19989"/>
                </a:lnTo>
                <a:lnTo>
                  <a:pt x="46292" y="16685"/>
                </a:lnTo>
                <a:lnTo>
                  <a:pt x="45629" y="13931"/>
                </a:lnTo>
                <a:lnTo>
                  <a:pt x="44970" y="11188"/>
                </a:lnTo>
                <a:lnTo>
                  <a:pt x="42354" y="6756"/>
                </a:lnTo>
                <a:lnTo>
                  <a:pt x="38836" y="3073"/>
                </a:lnTo>
                <a:lnTo>
                  <a:pt x="33893" y="622"/>
                </a:lnTo>
                <a:lnTo>
                  <a:pt x="30859" y="0"/>
                </a:lnTo>
                <a:lnTo>
                  <a:pt x="24155" y="0"/>
                </a:lnTo>
                <a:lnTo>
                  <a:pt x="21107" y="798"/>
                </a:lnTo>
                <a:lnTo>
                  <a:pt x="18082" y="2386"/>
                </a:lnTo>
                <a:lnTo>
                  <a:pt x="15062" y="3973"/>
                </a:lnTo>
                <a:lnTo>
                  <a:pt x="12012" y="6461"/>
                </a:lnTo>
                <a:lnTo>
                  <a:pt x="8963" y="9878"/>
                </a:lnTo>
                <a:lnTo>
                  <a:pt x="8963" y="2717"/>
                </a:lnTo>
                <a:lnTo>
                  <a:pt x="8762" y="1903"/>
                </a:lnTo>
                <a:lnTo>
                  <a:pt x="6134" y="888"/>
                </a:lnTo>
                <a:lnTo>
                  <a:pt x="2858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4"/>
                </a:lnTo>
                <a:lnTo>
                  <a:pt x="3973" y="58712"/>
                </a:lnTo>
                <a:lnTo>
                  <a:pt x="6757" y="58686"/>
                </a:lnTo>
                <a:lnTo>
                  <a:pt x="9928" y="56857"/>
                </a:lnTo>
                <a:lnTo>
                  <a:pt x="9928" y="19022"/>
                </a:lnTo>
                <a:lnTo>
                  <a:pt x="12646" y="15605"/>
                </a:lnTo>
                <a:lnTo>
                  <a:pt x="15264" y="13027"/>
                </a:lnTo>
                <a:lnTo>
                  <a:pt x="17754" y="11249"/>
                </a:lnTo>
                <a:lnTo>
                  <a:pt x="22719" y="8610"/>
                </a:lnTo>
                <a:lnTo>
                  <a:pt x="27139" y="8610"/>
                </a:lnTo>
                <a:lnTo>
                  <a:pt x="30290" y="9687"/>
                </a:lnTo>
                <a:lnTo>
                  <a:pt x="32943" y="11465"/>
                </a:lnTo>
                <a:lnTo>
                  <a:pt x="34782" y="14183"/>
                </a:lnTo>
                <a:lnTo>
                  <a:pt x="35977" y="17689"/>
                </a:lnTo>
                <a:lnTo>
                  <a:pt x="36701" y="22071"/>
                </a:lnTo>
                <a:lnTo>
                  <a:pt x="36701" y="2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7600916" y="4970534"/>
            <a:ext cx="49810" cy="59500"/>
          </a:xfrm>
          <a:custGeom>
            <a:avLst/>
            <a:gdLst/>
            <a:ahLst/>
            <a:cxnLst/>
            <a:rect l="l" t="t" r="r" b="b"/>
            <a:pathLst>
              <a:path w="49810" h="59500">
                <a:moveTo>
                  <a:pt x="49810" y="22110"/>
                </a:moveTo>
                <a:lnTo>
                  <a:pt x="49353" y="18784"/>
                </a:lnTo>
                <a:lnTo>
                  <a:pt x="48449" y="15684"/>
                </a:lnTo>
                <a:lnTo>
                  <a:pt x="47548" y="12574"/>
                </a:lnTo>
                <a:lnTo>
                  <a:pt x="46137" y="9870"/>
                </a:lnTo>
                <a:lnTo>
                  <a:pt x="44208" y="7559"/>
                </a:lnTo>
                <a:lnTo>
                  <a:pt x="39827" y="3416"/>
                </a:lnTo>
                <a:lnTo>
                  <a:pt x="36842" y="2044"/>
                </a:lnTo>
                <a:lnTo>
                  <a:pt x="33844" y="687"/>
                </a:lnTo>
                <a:lnTo>
                  <a:pt x="30237" y="0"/>
                </a:lnTo>
                <a:lnTo>
                  <a:pt x="22021" y="0"/>
                </a:lnTo>
                <a:lnTo>
                  <a:pt x="18415" y="701"/>
                </a:lnTo>
                <a:lnTo>
                  <a:pt x="15214" y="2084"/>
                </a:lnTo>
                <a:lnTo>
                  <a:pt x="12114" y="16116"/>
                </a:lnTo>
                <a:lnTo>
                  <a:pt x="14335" y="12815"/>
                </a:lnTo>
                <a:lnTo>
                  <a:pt x="17143" y="10072"/>
                </a:lnTo>
                <a:lnTo>
                  <a:pt x="20852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5" y="9258"/>
                </a:lnTo>
                <a:lnTo>
                  <a:pt x="36346" y="12217"/>
                </a:lnTo>
                <a:lnTo>
                  <a:pt x="38783" y="15191"/>
                </a:lnTo>
                <a:lnTo>
                  <a:pt x="39938" y="19281"/>
                </a:lnTo>
                <a:lnTo>
                  <a:pt x="39813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7" y="31762"/>
                </a:lnTo>
                <a:lnTo>
                  <a:pt x="49414" y="30114"/>
                </a:lnTo>
                <a:lnTo>
                  <a:pt x="49810" y="27431"/>
                </a:lnTo>
                <a:lnTo>
                  <a:pt x="49810" y="22110"/>
                </a:lnTo>
                <a:close/>
              </a:path>
              <a:path w="49810" h="59500">
                <a:moveTo>
                  <a:pt x="12014" y="3469"/>
                </a:moveTo>
                <a:lnTo>
                  <a:pt x="9271" y="5449"/>
                </a:lnTo>
                <a:lnTo>
                  <a:pt x="7010" y="8041"/>
                </a:lnTo>
                <a:lnTo>
                  <a:pt x="4734" y="10619"/>
                </a:lnTo>
                <a:lnTo>
                  <a:pt x="3009" y="13769"/>
                </a:lnTo>
                <a:lnTo>
                  <a:pt x="1804" y="17477"/>
                </a:lnTo>
                <a:lnTo>
                  <a:pt x="594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7"/>
                </a:lnTo>
                <a:lnTo>
                  <a:pt x="1739" y="42890"/>
                </a:lnTo>
                <a:lnTo>
                  <a:pt x="2905" y="46583"/>
                </a:lnTo>
                <a:lnTo>
                  <a:pt x="4622" y="49646"/>
                </a:lnTo>
                <a:lnTo>
                  <a:pt x="9206" y="54546"/>
                </a:lnTo>
                <a:lnTo>
                  <a:pt x="12024" y="56400"/>
                </a:lnTo>
                <a:lnTo>
                  <a:pt x="15365" y="57635"/>
                </a:lnTo>
                <a:lnTo>
                  <a:pt x="18721" y="58877"/>
                </a:lnTo>
                <a:lnTo>
                  <a:pt x="22619" y="59500"/>
                </a:lnTo>
                <a:lnTo>
                  <a:pt x="29629" y="59500"/>
                </a:lnTo>
                <a:lnTo>
                  <a:pt x="32054" y="59309"/>
                </a:lnTo>
                <a:lnTo>
                  <a:pt x="36575" y="58549"/>
                </a:lnTo>
                <a:lnTo>
                  <a:pt x="40295" y="57635"/>
                </a:lnTo>
                <a:lnTo>
                  <a:pt x="44510" y="56159"/>
                </a:lnTo>
                <a:lnTo>
                  <a:pt x="47244" y="53873"/>
                </a:lnTo>
                <a:lnTo>
                  <a:pt x="47509" y="51206"/>
                </a:lnTo>
                <a:lnTo>
                  <a:pt x="47283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13"/>
                </a:lnTo>
                <a:lnTo>
                  <a:pt x="34884" y="50802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4"/>
                </a:lnTo>
                <a:lnTo>
                  <a:pt x="14210" y="46090"/>
                </a:lnTo>
                <a:lnTo>
                  <a:pt x="11798" y="42292"/>
                </a:lnTo>
                <a:lnTo>
                  <a:pt x="10577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42" y="20170"/>
                </a:lnTo>
                <a:lnTo>
                  <a:pt x="12114" y="16116"/>
                </a:lnTo>
                <a:lnTo>
                  <a:pt x="15214" y="2084"/>
                </a:lnTo>
                <a:lnTo>
                  <a:pt x="12014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7666121" y="4970541"/>
            <a:ext cx="31582" cy="58713"/>
          </a:xfrm>
          <a:custGeom>
            <a:avLst/>
            <a:gdLst/>
            <a:ahLst/>
            <a:cxnLst/>
            <a:rect l="l" t="t" r="r" b="b"/>
            <a:pathLst>
              <a:path w="31582" h="58713">
                <a:moveTo>
                  <a:pt x="1371" y="58381"/>
                </a:moveTo>
                <a:lnTo>
                  <a:pt x="3963" y="58713"/>
                </a:lnTo>
                <a:lnTo>
                  <a:pt x="6756" y="58672"/>
                </a:lnTo>
                <a:lnTo>
                  <a:pt x="9917" y="56843"/>
                </a:lnTo>
                <a:lnTo>
                  <a:pt x="9917" y="21233"/>
                </a:lnTo>
                <a:lnTo>
                  <a:pt x="11314" y="19037"/>
                </a:lnTo>
                <a:lnTo>
                  <a:pt x="13780" y="15634"/>
                </a:lnTo>
                <a:lnTo>
                  <a:pt x="17106" y="11977"/>
                </a:lnTo>
                <a:lnTo>
                  <a:pt x="20152" y="9993"/>
                </a:lnTo>
                <a:lnTo>
                  <a:pt x="23101" y="9385"/>
                </a:lnTo>
                <a:lnTo>
                  <a:pt x="26160" y="9777"/>
                </a:lnTo>
                <a:lnTo>
                  <a:pt x="28954" y="10681"/>
                </a:lnTo>
                <a:lnTo>
                  <a:pt x="31531" y="9094"/>
                </a:lnTo>
                <a:lnTo>
                  <a:pt x="31582" y="3517"/>
                </a:lnTo>
                <a:lnTo>
                  <a:pt x="29566" y="965"/>
                </a:lnTo>
                <a:lnTo>
                  <a:pt x="26884" y="252"/>
                </a:lnTo>
                <a:lnTo>
                  <a:pt x="24281" y="0"/>
                </a:lnTo>
                <a:lnTo>
                  <a:pt x="21437" y="166"/>
                </a:lnTo>
                <a:lnTo>
                  <a:pt x="18006" y="1296"/>
                </a:lnTo>
                <a:lnTo>
                  <a:pt x="14438" y="3924"/>
                </a:lnTo>
                <a:lnTo>
                  <a:pt x="11836" y="6653"/>
                </a:lnTo>
                <a:lnTo>
                  <a:pt x="8967" y="10591"/>
                </a:lnTo>
                <a:lnTo>
                  <a:pt x="8967" y="2719"/>
                </a:lnTo>
                <a:lnTo>
                  <a:pt x="8063" y="1296"/>
                </a:lnTo>
                <a:lnTo>
                  <a:pt x="5396" y="839"/>
                </a:lnTo>
                <a:lnTo>
                  <a:pt x="2843" y="875"/>
                </a:lnTo>
                <a:lnTo>
                  <a:pt x="0" y="2719"/>
                </a:lnTo>
                <a:lnTo>
                  <a:pt x="0" y="5684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7704968" y="4970545"/>
            <a:ext cx="38318" cy="59486"/>
          </a:xfrm>
          <a:custGeom>
            <a:avLst/>
            <a:gdLst/>
            <a:ahLst/>
            <a:cxnLst/>
            <a:rect l="l" t="t" r="r" b="b"/>
            <a:pathLst>
              <a:path w="38318" h="59486">
                <a:moveTo>
                  <a:pt x="2501" y="22263"/>
                </a:moveTo>
                <a:lnTo>
                  <a:pt x="4305" y="25463"/>
                </a:lnTo>
                <a:lnTo>
                  <a:pt x="6873" y="27953"/>
                </a:lnTo>
                <a:lnTo>
                  <a:pt x="9958" y="29858"/>
                </a:lnTo>
                <a:lnTo>
                  <a:pt x="13233" y="31497"/>
                </a:lnTo>
                <a:lnTo>
                  <a:pt x="16649" y="32853"/>
                </a:lnTo>
                <a:lnTo>
                  <a:pt x="19916" y="34138"/>
                </a:lnTo>
                <a:lnTo>
                  <a:pt x="22964" y="35471"/>
                </a:lnTo>
                <a:lnTo>
                  <a:pt x="25528" y="37072"/>
                </a:lnTo>
                <a:lnTo>
                  <a:pt x="28120" y="40082"/>
                </a:lnTo>
                <a:lnTo>
                  <a:pt x="28512" y="42886"/>
                </a:lnTo>
                <a:lnTo>
                  <a:pt x="28246" y="45655"/>
                </a:lnTo>
                <a:lnTo>
                  <a:pt x="26391" y="48718"/>
                </a:lnTo>
                <a:lnTo>
                  <a:pt x="23205" y="50648"/>
                </a:lnTo>
                <a:lnTo>
                  <a:pt x="20473" y="51357"/>
                </a:lnTo>
                <a:lnTo>
                  <a:pt x="17273" y="51549"/>
                </a:lnTo>
                <a:lnTo>
                  <a:pt x="13032" y="51282"/>
                </a:lnTo>
                <a:lnTo>
                  <a:pt x="9575" y="50201"/>
                </a:lnTo>
                <a:lnTo>
                  <a:pt x="6832" y="48959"/>
                </a:lnTo>
                <a:lnTo>
                  <a:pt x="3647" y="47181"/>
                </a:lnTo>
                <a:lnTo>
                  <a:pt x="537" y="46965"/>
                </a:lnTo>
                <a:lnTo>
                  <a:pt x="0" y="49709"/>
                </a:lnTo>
                <a:lnTo>
                  <a:pt x="104" y="52693"/>
                </a:lnTo>
                <a:lnTo>
                  <a:pt x="1703" y="55497"/>
                </a:lnTo>
                <a:lnTo>
                  <a:pt x="4330" y="56959"/>
                </a:lnTo>
                <a:lnTo>
                  <a:pt x="6883" y="57899"/>
                </a:lnTo>
                <a:lnTo>
                  <a:pt x="9832" y="58737"/>
                </a:lnTo>
                <a:lnTo>
                  <a:pt x="13323" y="59335"/>
                </a:lnTo>
                <a:lnTo>
                  <a:pt x="17082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83" y="58345"/>
                </a:lnTo>
                <a:lnTo>
                  <a:pt x="28296" y="57593"/>
                </a:lnTo>
                <a:lnTo>
                  <a:pt x="30546" y="56462"/>
                </a:lnTo>
                <a:lnTo>
                  <a:pt x="34315" y="53492"/>
                </a:lnTo>
                <a:lnTo>
                  <a:pt x="36781" y="49503"/>
                </a:lnTo>
                <a:lnTo>
                  <a:pt x="38318" y="44870"/>
                </a:lnTo>
                <a:lnTo>
                  <a:pt x="38318" y="39776"/>
                </a:lnTo>
                <a:lnTo>
                  <a:pt x="37137" y="36079"/>
                </a:lnTo>
                <a:lnTo>
                  <a:pt x="35333" y="32957"/>
                </a:lnTo>
                <a:lnTo>
                  <a:pt x="32767" y="30557"/>
                </a:lnTo>
                <a:lnTo>
                  <a:pt x="29617" y="28689"/>
                </a:lnTo>
                <a:lnTo>
                  <a:pt x="26276" y="27090"/>
                </a:lnTo>
                <a:lnTo>
                  <a:pt x="22860" y="25728"/>
                </a:lnTo>
                <a:lnTo>
                  <a:pt x="19547" y="24422"/>
                </a:lnTo>
                <a:lnTo>
                  <a:pt x="16433" y="23061"/>
                </a:lnTo>
                <a:lnTo>
                  <a:pt x="12826" y="20524"/>
                </a:lnTo>
                <a:lnTo>
                  <a:pt x="10836" y="17082"/>
                </a:lnTo>
                <a:lnTo>
                  <a:pt x="11052" y="13348"/>
                </a:lnTo>
                <a:lnTo>
                  <a:pt x="13323" y="9893"/>
                </a:lnTo>
                <a:lnTo>
                  <a:pt x="16474" y="8268"/>
                </a:lnTo>
                <a:lnTo>
                  <a:pt x="19253" y="7697"/>
                </a:lnTo>
                <a:lnTo>
                  <a:pt x="22810" y="7697"/>
                </a:lnTo>
                <a:lnTo>
                  <a:pt x="25948" y="8370"/>
                </a:lnTo>
                <a:lnTo>
                  <a:pt x="29768" y="9777"/>
                </a:lnTo>
                <a:lnTo>
                  <a:pt x="32425" y="11174"/>
                </a:lnTo>
                <a:lnTo>
                  <a:pt x="35013" y="11264"/>
                </a:lnTo>
                <a:lnTo>
                  <a:pt x="35549" y="8622"/>
                </a:lnTo>
                <a:lnTo>
                  <a:pt x="35345" y="5497"/>
                </a:lnTo>
                <a:lnTo>
                  <a:pt x="33098" y="2858"/>
                </a:lnTo>
                <a:lnTo>
                  <a:pt x="30455" y="1612"/>
                </a:lnTo>
                <a:lnTo>
                  <a:pt x="26838" y="598"/>
                </a:lnTo>
                <a:lnTo>
                  <a:pt x="23940" y="115"/>
                </a:lnTo>
                <a:lnTo>
                  <a:pt x="17769" y="0"/>
                </a:lnTo>
                <a:lnTo>
                  <a:pt x="14886" y="443"/>
                </a:lnTo>
                <a:lnTo>
                  <a:pt x="12424" y="1322"/>
                </a:lnTo>
                <a:lnTo>
                  <a:pt x="7887" y="3376"/>
                </a:lnTo>
                <a:lnTo>
                  <a:pt x="4611" y="6310"/>
                </a:lnTo>
                <a:lnTo>
                  <a:pt x="2566" y="9958"/>
                </a:lnTo>
                <a:lnTo>
                  <a:pt x="1322" y="13931"/>
                </a:lnTo>
                <a:lnTo>
                  <a:pt x="1322" y="18464"/>
                </a:lnTo>
                <a:lnTo>
                  <a:pt x="2501" y="22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7757431" y="5015411"/>
            <a:ext cx="12941" cy="14033"/>
          </a:xfrm>
          <a:custGeom>
            <a:avLst/>
            <a:gdLst/>
            <a:ahLst/>
            <a:cxnLst/>
            <a:rect l="l" t="t" r="r" b="b"/>
            <a:pathLst>
              <a:path w="12941" h="14033">
                <a:moveTo>
                  <a:pt x="12941" y="6920"/>
                </a:moveTo>
                <a:lnTo>
                  <a:pt x="12941" y="4151"/>
                </a:lnTo>
                <a:lnTo>
                  <a:pt x="11555" y="1383"/>
                </a:lnTo>
                <a:lnTo>
                  <a:pt x="8977" y="0"/>
                </a:lnTo>
                <a:lnTo>
                  <a:pt x="4074" y="0"/>
                </a:lnTo>
                <a:lnTo>
                  <a:pt x="1421" y="1408"/>
                </a:lnTo>
                <a:lnTo>
                  <a:pt x="0" y="4251"/>
                </a:lnTo>
                <a:lnTo>
                  <a:pt x="0" y="9867"/>
                </a:lnTo>
                <a:lnTo>
                  <a:pt x="1395" y="12636"/>
                </a:lnTo>
                <a:lnTo>
                  <a:pt x="3973" y="14033"/>
                </a:lnTo>
                <a:lnTo>
                  <a:pt x="8877" y="14033"/>
                </a:lnTo>
                <a:lnTo>
                  <a:pt x="11530" y="12611"/>
                </a:lnTo>
                <a:lnTo>
                  <a:pt x="12941" y="9777"/>
                </a:lnTo>
                <a:lnTo>
                  <a:pt x="12941" y="6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7130088" y="5158058"/>
            <a:ext cx="46136" cy="77839"/>
          </a:xfrm>
          <a:custGeom>
            <a:avLst/>
            <a:gdLst/>
            <a:ahLst/>
            <a:cxnLst/>
            <a:rect l="l" t="t" r="r" b="b"/>
            <a:pathLst>
              <a:path w="46136" h="77839">
                <a:moveTo>
                  <a:pt x="0" y="5005"/>
                </a:moveTo>
                <a:lnTo>
                  <a:pt x="0" y="72861"/>
                </a:lnTo>
                <a:lnTo>
                  <a:pt x="1356" y="76683"/>
                </a:lnTo>
                <a:lnTo>
                  <a:pt x="4697" y="77839"/>
                </a:lnTo>
                <a:lnTo>
                  <a:pt x="43785" y="77839"/>
                </a:lnTo>
                <a:lnTo>
                  <a:pt x="45082" y="77292"/>
                </a:lnTo>
                <a:lnTo>
                  <a:pt x="45985" y="74560"/>
                </a:lnTo>
                <a:lnTo>
                  <a:pt x="46136" y="71654"/>
                </a:lnTo>
                <a:lnTo>
                  <a:pt x="45985" y="68731"/>
                </a:lnTo>
                <a:lnTo>
                  <a:pt x="43785" y="65455"/>
                </a:lnTo>
                <a:lnTo>
                  <a:pt x="15760" y="65455"/>
                </a:lnTo>
                <a:lnTo>
                  <a:pt x="15760" y="43498"/>
                </a:lnTo>
                <a:lnTo>
                  <a:pt x="39278" y="43498"/>
                </a:lnTo>
                <a:lnTo>
                  <a:pt x="40585" y="42988"/>
                </a:lnTo>
                <a:lnTo>
                  <a:pt x="41474" y="40374"/>
                </a:lnTo>
                <a:lnTo>
                  <a:pt x="41640" y="37490"/>
                </a:lnTo>
                <a:lnTo>
                  <a:pt x="41474" y="34621"/>
                </a:lnTo>
                <a:lnTo>
                  <a:pt x="39278" y="31407"/>
                </a:lnTo>
                <a:lnTo>
                  <a:pt x="15760" y="31407"/>
                </a:lnTo>
                <a:lnTo>
                  <a:pt x="15760" y="12395"/>
                </a:lnTo>
                <a:lnTo>
                  <a:pt x="43559" y="12395"/>
                </a:lnTo>
                <a:lnTo>
                  <a:pt x="44805" y="11847"/>
                </a:lnTo>
                <a:lnTo>
                  <a:pt x="45694" y="9119"/>
                </a:lnTo>
                <a:lnTo>
                  <a:pt x="45845" y="6275"/>
                </a:lnTo>
                <a:lnTo>
                  <a:pt x="45694" y="3290"/>
                </a:lnTo>
                <a:lnTo>
                  <a:pt x="43559" y="0"/>
                </a:lnTo>
                <a:lnTo>
                  <a:pt x="3375" y="0"/>
                </a:lnTo>
                <a:lnTo>
                  <a:pt x="457" y="1969"/>
                </a:lnTo>
                <a:lnTo>
                  <a:pt x="0" y="5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190409" y="5157824"/>
            <a:ext cx="64188" cy="78436"/>
          </a:xfrm>
          <a:custGeom>
            <a:avLst/>
            <a:gdLst/>
            <a:ahLst/>
            <a:cxnLst/>
            <a:rect l="l" t="t" r="r" b="b"/>
            <a:pathLst>
              <a:path w="64188" h="78436">
                <a:moveTo>
                  <a:pt x="14071" y="23397"/>
                </a:moveTo>
                <a:lnTo>
                  <a:pt x="13945" y="20513"/>
                </a:lnTo>
                <a:lnTo>
                  <a:pt x="13780" y="17628"/>
                </a:lnTo>
                <a:lnTo>
                  <a:pt x="15861" y="22428"/>
                </a:lnTo>
                <a:lnTo>
                  <a:pt x="18197" y="27431"/>
                </a:lnTo>
                <a:lnTo>
                  <a:pt x="20458" y="31943"/>
                </a:lnTo>
                <a:lnTo>
                  <a:pt x="39827" y="68328"/>
                </a:lnTo>
                <a:lnTo>
                  <a:pt x="40830" y="70333"/>
                </a:lnTo>
                <a:lnTo>
                  <a:pt x="43332" y="74498"/>
                </a:lnTo>
                <a:lnTo>
                  <a:pt x="45900" y="76989"/>
                </a:lnTo>
                <a:lnTo>
                  <a:pt x="48883" y="78069"/>
                </a:lnTo>
                <a:lnTo>
                  <a:pt x="58229" y="78195"/>
                </a:lnTo>
                <a:lnTo>
                  <a:pt x="60490" y="77864"/>
                </a:lnTo>
                <a:lnTo>
                  <a:pt x="63399" y="75730"/>
                </a:lnTo>
                <a:lnTo>
                  <a:pt x="64188" y="72543"/>
                </a:lnTo>
                <a:lnTo>
                  <a:pt x="64188" y="2185"/>
                </a:lnTo>
                <a:lnTo>
                  <a:pt x="61620" y="255"/>
                </a:lnTo>
                <a:lnTo>
                  <a:pt x="58637" y="0"/>
                </a:lnTo>
                <a:lnTo>
                  <a:pt x="55829" y="0"/>
                </a:lnTo>
                <a:lnTo>
                  <a:pt x="52807" y="255"/>
                </a:lnTo>
                <a:lnTo>
                  <a:pt x="49935" y="2578"/>
                </a:lnTo>
                <a:lnTo>
                  <a:pt x="50090" y="50864"/>
                </a:lnTo>
                <a:lnTo>
                  <a:pt x="50231" y="56606"/>
                </a:lnTo>
                <a:lnTo>
                  <a:pt x="48769" y="53392"/>
                </a:lnTo>
                <a:lnTo>
                  <a:pt x="47246" y="50180"/>
                </a:lnTo>
                <a:lnTo>
                  <a:pt x="45659" y="46875"/>
                </a:lnTo>
                <a:lnTo>
                  <a:pt x="44030" y="43563"/>
                </a:lnTo>
                <a:lnTo>
                  <a:pt x="42303" y="40233"/>
                </a:lnTo>
                <a:lnTo>
                  <a:pt x="40549" y="36817"/>
                </a:lnTo>
                <a:lnTo>
                  <a:pt x="25387" y="8359"/>
                </a:lnTo>
                <a:lnTo>
                  <a:pt x="23176" y="4420"/>
                </a:lnTo>
                <a:lnTo>
                  <a:pt x="20026" y="1336"/>
                </a:lnTo>
                <a:lnTo>
                  <a:pt x="17006" y="370"/>
                </a:lnTo>
                <a:lnTo>
                  <a:pt x="14198" y="241"/>
                </a:lnTo>
                <a:lnTo>
                  <a:pt x="4128" y="241"/>
                </a:lnTo>
                <a:lnTo>
                  <a:pt x="557" y="2592"/>
                </a:lnTo>
                <a:lnTo>
                  <a:pt x="0" y="5892"/>
                </a:lnTo>
                <a:lnTo>
                  <a:pt x="0" y="76252"/>
                </a:lnTo>
                <a:lnTo>
                  <a:pt x="2627" y="78130"/>
                </a:lnTo>
                <a:lnTo>
                  <a:pt x="5651" y="78436"/>
                </a:lnTo>
                <a:lnTo>
                  <a:pt x="8484" y="78436"/>
                </a:lnTo>
                <a:lnTo>
                  <a:pt x="11520" y="78130"/>
                </a:lnTo>
                <a:lnTo>
                  <a:pt x="14263" y="75859"/>
                </a:lnTo>
                <a:lnTo>
                  <a:pt x="14071" y="233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7271693" y="5158058"/>
            <a:ext cx="64670" cy="77839"/>
          </a:xfrm>
          <a:custGeom>
            <a:avLst/>
            <a:gdLst/>
            <a:ahLst/>
            <a:cxnLst/>
            <a:rect l="l" t="t" r="r" b="b"/>
            <a:pathLst>
              <a:path w="64670" h="77839">
                <a:moveTo>
                  <a:pt x="46102" y="74077"/>
                </a:moveTo>
                <a:lnTo>
                  <a:pt x="50342" y="71730"/>
                </a:lnTo>
                <a:lnTo>
                  <a:pt x="53849" y="68515"/>
                </a:lnTo>
                <a:lnTo>
                  <a:pt x="57330" y="65314"/>
                </a:lnTo>
                <a:lnTo>
                  <a:pt x="60008" y="61175"/>
                </a:lnTo>
                <a:lnTo>
                  <a:pt x="61862" y="56095"/>
                </a:lnTo>
                <a:lnTo>
                  <a:pt x="63742" y="51031"/>
                </a:lnTo>
                <a:lnTo>
                  <a:pt x="64670" y="44932"/>
                </a:lnTo>
                <a:lnTo>
                  <a:pt x="64670" y="31611"/>
                </a:lnTo>
                <a:lnTo>
                  <a:pt x="63807" y="26175"/>
                </a:lnTo>
                <a:lnTo>
                  <a:pt x="62078" y="21488"/>
                </a:lnTo>
                <a:lnTo>
                  <a:pt x="60350" y="16790"/>
                </a:lnTo>
                <a:lnTo>
                  <a:pt x="57838" y="12852"/>
                </a:lnTo>
                <a:lnTo>
                  <a:pt x="54522" y="9665"/>
                </a:lnTo>
                <a:lnTo>
                  <a:pt x="51221" y="6476"/>
                </a:lnTo>
                <a:lnTo>
                  <a:pt x="47142" y="4075"/>
                </a:lnTo>
                <a:lnTo>
                  <a:pt x="42318" y="2452"/>
                </a:lnTo>
                <a:lnTo>
                  <a:pt x="37480" y="825"/>
                </a:lnTo>
                <a:lnTo>
                  <a:pt x="31611" y="0"/>
                </a:lnTo>
                <a:lnTo>
                  <a:pt x="3366" y="0"/>
                </a:lnTo>
                <a:lnTo>
                  <a:pt x="447" y="1969"/>
                </a:lnTo>
                <a:lnTo>
                  <a:pt x="0" y="5005"/>
                </a:lnTo>
                <a:lnTo>
                  <a:pt x="0" y="72861"/>
                </a:lnTo>
                <a:lnTo>
                  <a:pt x="1361" y="76683"/>
                </a:lnTo>
                <a:lnTo>
                  <a:pt x="4687" y="77839"/>
                </a:lnTo>
                <a:lnTo>
                  <a:pt x="23281" y="77839"/>
                </a:lnTo>
                <a:lnTo>
                  <a:pt x="15760" y="65330"/>
                </a:lnTo>
                <a:lnTo>
                  <a:pt x="15760" y="12395"/>
                </a:lnTo>
                <a:lnTo>
                  <a:pt x="28613" y="12395"/>
                </a:lnTo>
                <a:lnTo>
                  <a:pt x="32541" y="13054"/>
                </a:lnTo>
                <a:lnTo>
                  <a:pt x="35525" y="14349"/>
                </a:lnTo>
                <a:lnTo>
                  <a:pt x="38510" y="15660"/>
                </a:lnTo>
                <a:lnTo>
                  <a:pt x="40957" y="17463"/>
                </a:lnTo>
                <a:lnTo>
                  <a:pt x="44770" y="22122"/>
                </a:lnTo>
                <a:lnTo>
                  <a:pt x="46151" y="24865"/>
                </a:lnTo>
                <a:lnTo>
                  <a:pt x="47005" y="28030"/>
                </a:lnTo>
                <a:lnTo>
                  <a:pt x="47880" y="31205"/>
                </a:lnTo>
                <a:lnTo>
                  <a:pt x="48301" y="34632"/>
                </a:lnTo>
                <a:lnTo>
                  <a:pt x="48301" y="42825"/>
                </a:lnTo>
                <a:lnTo>
                  <a:pt x="47815" y="46749"/>
                </a:lnTo>
                <a:lnTo>
                  <a:pt x="46840" y="50116"/>
                </a:lnTo>
                <a:lnTo>
                  <a:pt x="45849" y="53478"/>
                </a:lnTo>
                <a:lnTo>
                  <a:pt x="44363" y="56300"/>
                </a:lnTo>
                <a:lnTo>
                  <a:pt x="42383" y="58572"/>
                </a:lnTo>
                <a:lnTo>
                  <a:pt x="37922" y="62522"/>
                </a:lnTo>
                <a:lnTo>
                  <a:pt x="34952" y="63652"/>
                </a:lnTo>
                <a:lnTo>
                  <a:pt x="36118" y="77101"/>
                </a:lnTo>
                <a:lnTo>
                  <a:pt x="41122" y="75589"/>
                </a:lnTo>
                <a:lnTo>
                  <a:pt x="46102" y="74077"/>
                </a:lnTo>
                <a:close/>
              </a:path>
              <a:path w="64670" h="77839">
                <a:moveTo>
                  <a:pt x="31978" y="64771"/>
                </a:moveTo>
                <a:lnTo>
                  <a:pt x="28336" y="65330"/>
                </a:lnTo>
                <a:lnTo>
                  <a:pt x="15760" y="65330"/>
                </a:lnTo>
                <a:lnTo>
                  <a:pt x="23281" y="77839"/>
                </a:lnTo>
                <a:lnTo>
                  <a:pt x="30175" y="77839"/>
                </a:lnTo>
                <a:lnTo>
                  <a:pt x="36118" y="77101"/>
                </a:lnTo>
                <a:lnTo>
                  <a:pt x="34952" y="63652"/>
                </a:lnTo>
                <a:lnTo>
                  <a:pt x="31978" y="64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7349097" y="5157702"/>
            <a:ext cx="63590" cy="79592"/>
          </a:xfrm>
          <a:custGeom>
            <a:avLst/>
            <a:gdLst/>
            <a:ahLst/>
            <a:cxnLst/>
            <a:rect l="l" t="t" r="r" b="b"/>
            <a:pathLst>
              <a:path w="63590" h="79592">
                <a:moveTo>
                  <a:pt x="3088" y="294"/>
                </a:moveTo>
                <a:lnTo>
                  <a:pt x="0" y="2527"/>
                </a:lnTo>
                <a:lnTo>
                  <a:pt x="0" y="54838"/>
                </a:lnTo>
                <a:lnTo>
                  <a:pt x="727" y="59183"/>
                </a:lnTo>
                <a:lnTo>
                  <a:pt x="2148" y="62891"/>
                </a:lnTo>
                <a:lnTo>
                  <a:pt x="3557" y="66600"/>
                </a:lnTo>
                <a:lnTo>
                  <a:pt x="5627" y="69698"/>
                </a:lnTo>
                <a:lnTo>
                  <a:pt x="8308" y="72186"/>
                </a:lnTo>
                <a:lnTo>
                  <a:pt x="10986" y="74678"/>
                </a:lnTo>
                <a:lnTo>
                  <a:pt x="14288" y="76517"/>
                </a:lnTo>
                <a:lnTo>
                  <a:pt x="18176" y="77751"/>
                </a:lnTo>
                <a:lnTo>
                  <a:pt x="22061" y="78969"/>
                </a:lnTo>
                <a:lnTo>
                  <a:pt x="26456" y="79592"/>
                </a:lnTo>
                <a:lnTo>
                  <a:pt x="36565" y="79592"/>
                </a:lnTo>
                <a:lnTo>
                  <a:pt x="41177" y="78907"/>
                </a:lnTo>
                <a:lnTo>
                  <a:pt x="45186" y="77536"/>
                </a:lnTo>
                <a:lnTo>
                  <a:pt x="49190" y="76175"/>
                </a:lnTo>
                <a:lnTo>
                  <a:pt x="52567" y="74195"/>
                </a:lnTo>
                <a:lnTo>
                  <a:pt x="55295" y="71592"/>
                </a:lnTo>
                <a:lnTo>
                  <a:pt x="58028" y="68976"/>
                </a:lnTo>
                <a:lnTo>
                  <a:pt x="60083" y="65785"/>
                </a:lnTo>
                <a:lnTo>
                  <a:pt x="61480" y="62016"/>
                </a:lnTo>
                <a:lnTo>
                  <a:pt x="62877" y="58254"/>
                </a:lnTo>
                <a:lnTo>
                  <a:pt x="63590" y="53977"/>
                </a:lnTo>
                <a:lnTo>
                  <a:pt x="63590" y="2527"/>
                </a:lnTo>
                <a:lnTo>
                  <a:pt x="63234" y="1450"/>
                </a:lnTo>
                <a:lnTo>
                  <a:pt x="60580" y="294"/>
                </a:lnTo>
                <a:lnTo>
                  <a:pt x="57355" y="0"/>
                </a:lnTo>
                <a:lnTo>
                  <a:pt x="54306" y="0"/>
                </a:lnTo>
                <a:lnTo>
                  <a:pt x="50990" y="294"/>
                </a:lnTo>
                <a:lnTo>
                  <a:pt x="47955" y="2527"/>
                </a:lnTo>
                <a:lnTo>
                  <a:pt x="47955" y="52109"/>
                </a:lnTo>
                <a:lnTo>
                  <a:pt x="47578" y="54546"/>
                </a:lnTo>
                <a:lnTo>
                  <a:pt x="46090" y="58841"/>
                </a:lnTo>
                <a:lnTo>
                  <a:pt x="43689" y="62118"/>
                </a:lnTo>
                <a:lnTo>
                  <a:pt x="40640" y="64695"/>
                </a:lnTo>
                <a:lnTo>
                  <a:pt x="36730" y="66207"/>
                </a:lnTo>
                <a:lnTo>
                  <a:pt x="32017" y="66588"/>
                </a:lnTo>
                <a:lnTo>
                  <a:pt x="27345" y="66217"/>
                </a:lnTo>
                <a:lnTo>
                  <a:pt x="23381" y="64745"/>
                </a:lnTo>
                <a:lnTo>
                  <a:pt x="20246" y="62142"/>
                </a:lnTo>
                <a:lnTo>
                  <a:pt x="17744" y="58776"/>
                </a:lnTo>
                <a:lnTo>
                  <a:pt x="16217" y="54244"/>
                </a:lnTo>
                <a:lnTo>
                  <a:pt x="15825" y="51577"/>
                </a:lnTo>
                <a:lnTo>
                  <a:pt x="15825" y="2527"/>
                </a:lnTo>
                <a:lnTo>
                  <a:pt x="15433" y="1450"/>
                </a:lnTo>
                <a:lnTo>
                  <a:pt x="12740" y="294"/>
                </a:lnTo>
                <a:lnTo>
                  <a:pt x="9475" y="0"/>
                </a:lnTo>
                <a:lnTo>
                  <a:pt x="6390" y="0"/>
                </a:lnTo>
                <a:lnTo>
                  <a:pt x="3088" y="2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7429190" y="5170161"/>
            <a:ext cx="35090" cy="77900"/>
          </a:xfrm>
          <a:custGeom>
            <a:avLst/>
            <a:gdLst/>
            <a:ahLst/>
            <a:cxnLst/>
            <a:rect l="l" t="t" r="r" b="b"/>
            <a:pathLst>
              <a:path w="35090" h="77900">
                <a:moveTo>
                  <a:pt x="12726" y="65797"/>
                </a:moveTo>
                <a:lnTo>
                  <a:pt x="15811" y="63576"/>
                </a:lnTo>
                <a:lnTo>
                  <a:pt x="15811" y="33908"/>
                </a:lnTo>
                <a:lnTo>
                  <a:pt x="20740" y="33908"/>
                </a:lnTo>
                <a:lnTo>
                  <a:pt x="23900" y="34189"/>
                </a:lnTo>
                <a:lnTo>
                  <a:pt x="27598" y="36004"/>
                </a:lnTo>
                <a:lnTo>
                  <a:pt x="30467" y="39305"/>
                </a:lnTo>
                <a:lnTo>
                  <a:pt x="32064" y="42368"/>
                </a:lnTo>
                <a:lnTo>
                  <a:pt x="33728" y="46076"/>
                </a:lnTo>
                <a:lnTo>
                  <a:pt x="35090" y="17997"/>
                </a:lnTo>
                <a:lnTo>
                  <a:pt x="31442" y="20714"/>
                </a:lnTo>
                <a:lnTo>
                  <a:pt x="28079" y="21794"/>
                </a:lnTo>
                <a:lnTo>
                  <a:pt x="23860" y="22072"/>
                </a:lnTo>
                <a:lnTo>
                  <a:pt x="15811" y="22072"/>
                </a:lnTo>
                <a:lnTo>
                  <a:pt x="15811" y="0"/>
                </a:lnTo>
                <a:lnTo>
                  <a:pt x="12726" y="65797"/>
                </a:lnTo>
                <a:close/>
              </a:path>
              <a:path w="35090" h="77900">
                <a:moveTo>
                  <a:pt x="48514" y="23825"/>
                </a:moveTo>
                <a:lnTo>
                  <a:pt x="51076" y="20448"/>
                </a:lnTo>
                <a:lnTo>
                  <a:pt x="52715" y="16394"/>
                </a:lnTo>
                <a:lnTo>
                  <a:pt x="53708" y="11863"/>
                </a:lnTo>
                <a:lnTo>
                  <a:pt x="53708" y="6170"/>
                </a:lnTo>
                <a:lnTo>
                  <a:pt x="53237" y="3427"/>
                </a:lnTo>
                <a:lnTo>
                  <a:pt x="51396" y="-1334"/>
                </a:lnTo>
                <a:lnTo>
                  <a:pt x="48323" y="-5154"/>
                </a:lnTo>
                <a:lnTo>
                  <a:pt x="44450" y="-8304"/>
                </a:lnTo>
                <a:lnTo>
                  <a:pt x="39430" y="-10478"/>
                </a:lnTo>
                <a:lnTo>
                  <a:pt x="36612" y="-11228"/>
                </a:lnTo>
                <a:lnTo>
                  <a:pt x="33487" y="-11670"/>
                </a:lnTo>
                <a:lnTo>
                  <a:pt x="28562" y="-12066"/>
                </a:lnTo>
                <a:lnTo>
                  <a:pt x="3351" y="-12103"/>
                </a:lnTo>
                <a:lnTo>
                  <a:pt x="443" y="-10133"/>
                </a:lnTo>
                <a:lnTo>
                  <a:pt x="0" y="-7098"/>
                </a:lnTo>
                <a:lnTo>
                  <a:pt x="0" y="63576"/>
                </a:lnTo>
                <a:lnTo>
                  <a:pt x="353" y="64656"/>
                </a:lnTo>
                <a:lnTo>
                  <a:pt x="3020" y="65797"/>
                </a:lnTo>
                <a:lnTo>
                  <a:pt x="6351" y="66103"/>
                </a:lnTo>
                <a:lnTo>
                  <a:pt x="9436" y="66103"/>
                </a:lnTo>
                <a:lnTo>
                  <a:pt x="12726" y="65797"/>
                </a:lnTo>
                <a:lnTo>
                  <a:pt x="15811" y="0"/>
                </a:lnTo>
                <a:lnTo>
                  <a:pt x="22896" y="0"/>
                </a:lnTo>
                <a:lnTo>
                  <a:pt x="27141" y="176"/>
                </a:lnTo>
                <a:lnTo>
                  <a:pt x="29884" y="648"/>
                </a:lnTo>
                <a:lnTo>
                  <a:pt x="32522" y="1383"/>
                </a:lnTo>
                <a:lnTo>
                  <a:pt x="35596" y="4381"/>
                </a:lnTo>
                <a:lnTo>
                  <a:pt x="37335" y="8319"/>
                </a:lnTo>
                <a:lnTo>
                  <a:pt x="37335" y="12571"/>
                </a:lnTo>
                <a:lnTo>
                  <a:pt x="36501" y="15455"/>
                </a:lnTo>
                <a:lnTo>
                  <a:pt x="35090" y="17997"/>
                </a:lnTo>
                <a:lnTo>
                  <a:pt x="33728" y="46076"/>
                </a:lnTo>
                <a:lnTo>
                  <a:pt x="40716" y="63461"/>
                </a:lnTo>
                <a:lnTo>
                  <a:pt x="41299" y="64682"/>
                </a:lnTo>
                <a:lnTo>
                  <a:pt x="43928" y="65902"/>
                </a:lnTo>
                <a:lnTo>
                  <a:pt x="47268" y="66103"/>
                </a:lnTo>
                <a:lnTo>
                  <a:pt x="50951" y="66103"/>
                </a:lnTo>
                <a:lnTo>
                  <a:pt x="54864" y="65902"/>
                </a:lnTo>
                <a:lnTo>
                  <a:pt x="57732" y="63691"/>
                </a:lnTo>
                <a:lnTo>
                  <a:pt x="57226" y="61340"/>
                </a:lnTo>
                <a:lnTo>
                  <a:pt x="56221" y="58713"/>
                </a:lnTo>
                <a:lnTo>
                  <a:pt x="49679" y="43369"/>
                </a:lnTo>
                <a:lnTo>
                  <a:pt x="48906" y="41516"/>
                </a:lnTo>
                <a:lnTo>
                  <a:pt x="47332" y="38404"/>
                </a:lnTo>
                <a:lnTo>
                  <a:pt x="44766" y="34491"/>
                </a:lnTo>
                <a:lnTo>
                  <a:pt x="41882" y="31572"/>
                </a:lnTo>
                <a:lnTo>
                  <a:pt x="41008" y="28764"/>
                </a:lnTo>
                <a:lnTo>
                  <a:pt x="45032" y="26517"/>
                </a:lnTo>
                <a:lnTo>
                  <a:pt x="48514" y="238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7498386" y="5158058"/>
            <a:ext cx="46141" cy="77839"/>
          </a:xfrm>
          <a:custGeom>
            <a:avLst/>
            <a:gdLst/>
            <a:ahLst/>
            <a:cxnLst/>
            <a:rect l="l" t="t" r="r" b="b"/>
            <a:pathLst>
              <a:path w="46141" h="77839">
                <a:moveTo>
                  <a:pt x="0" y="5005"/>
                </a:moveTo>
                <a:lnTo>
                  <a:pt x="0" y="72861"/>
                </a:lnTo>
                <a:lnTo>
                  <a:pt x="1360" y="76683"/>
                </a:lnTo>
                <a:lnTo>
                  <a:pt x="4697" y="77839"/>
                </a:lnTo>
                <a:lnTo>
                  <a:pt x="43790" y="77839"/>
                </a:lnTo>
                <a:lnTo>
                  <a:pt x="45086" y="77292"/>
                </a:lnTo>
                <a:lnTo>
                  <a:pt x="45986" y="74560"/>
                </a:lnTo>
                <a:lnTo>
                  <a:pt x="46141" y="71654"/>
                </a:lnTo>
                <a:lnTo>
                  <a:pt x="45986" y="68731"/>
                </a:lnTo>
                <a:lnTo>
                  <a:pt x="43790" y="65455"/>
                </a:lnTo>
                <a:lnTo>
                  <a:pt x="15760" y="65455"/>
                </a:lnTo>
                <a:lnTo>
                  <a:pt x="15760" y="43498"/>
                </a:lnTo>
                <a:lnTo>
                  <a:pt x="39283" y="43498"/>
                </a:lnTo>
                <a:lnTo>
                  <a:pt x="40590" y="42988"/>
                </a:lnTo>
                <a:lnTo>
                  <a:pt x="41479" y="40374"/>
                </a:lnTo>
                <a:lnTo>
                  <a:pt x="41644" y="37490"/>
                </a:lnTo>
                <a:lnTo>
                  <a:pt x="41479" y="34621"/>
                </a:lnTo>
                <a:lnTo>
                  <a:pt x="39283" y="31407"/>
                </a:lnTo>
                <a:lnTo>
                  <a:pt x="15760" y="31407"/>
                </a:lnTo>
                <a:lnTo>
                  <a:pt x="15760" y="12395"/>
                </a:lnTo>
                <a:lnTo>
                  <a:pt x="43559" y="12395"/>
                </a:lnTo>
                <a:lnTo>
                  <a:pt x="44805" y="11847"/>
                </a:lnTo>
                <a:lnTo>
                  <a:pt x="45694" y="9119"/>
                </a:lnTo>
                <a:lnTo>
                  <a:pt x="45845" y="6275"/>
                </a:lnTo>
                <a:lnTo>
                  <a:pt x="45694" y="3290"/>
                </a:lnTo>
                <a:lnTo>
                  <a:pt x="43559" y="0"/>
                </a:lnTo>
                <a:lnTo>
                  <a:pt x="3380" y="0"/>
                </a:lnTo>
                <a:lnTo>
                  <a:pt x="457" y="1969"/>
                </a:lnTo>
                <a:lnTo>
                  <a:pt x="0" y="5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7130826" y="5478533"/>
            <a:ext cx="80286" cy="58713"/>
          </a:xfrm>
          <a:custGeom>
            <a:avLst/>
            <a:gdLst/>
            <a:ahLst/>
            <a:cxnLst/>
            <a:rect l="l" t="t" r="r" b="b"/>
            <a:pathLst>
              <a:path w="80286" h="58713">
                <a:moveTo>
                  <a:pt x="71739" y="58395"/>
                </a:moveTo>
                <a:lnTo>
                  <a:pt x="74357" y="58713"/>
                </a:lnTo>
                <a:lnTo>
                  <a:pt x="77125" y="58687"/>
                </a:lnTo>
                <a:lnTo>
                  <a:pt x="80286" y="56859"/>
                </a:lnTo>
                <a:lnTo>
                  <a:pt x="80286" y="19570"/>
                </a:lnTo>
                <a:lnTo>
                  <a:pt x="79980" y="16686"/>
                </a:lnTo>
                <a:lnTo>
                  <a:pt x="79361" y="13931"/>
                </a:lnTo>
                <a:lnTo>
                  <a:pt x="78738" y="11188"/>
                </a:lnTo>
                <a:lnTo>
                  <a:pt x="76236" y="6757"/>
                </a:lnTo>
                <a:lnTo>
                  <a:pt x="72845" y="3074"/>
                </a:lnTo>
                <a:lnTo>
                  <a:pt x="68122" y="623"/>
                </a:lnTo>
                <a:lnTo>
                  <a:pt x="65199" y="0"/>
                </a:lnTo>
                <a:lnTo>
                  <a:pt x="61706" y="0"/>
                </a:lnTo>
                <a:lnTo>
                  <a:pt x="58837" y="201"/>
                </a:lnTo>
                <a:lnTo>
                  <a:pt x="55979" y="965"/>
                </a:lnTo>
                <a:lnTo>
                  <a:pt x="53019" y="2412"/>
                </a:lnTo>
                <a:lnTo>
                  <a:pt x="49945" y="4356"/>
                </a:lnTo>
                <a:lnTo>
                  <a:pt x="46695" y="7085"/>
                </a:lnTo>
                <a:lnTo>
                  <a:pt x="42529" y="9104"/>
                </a:lnTo>
                <a:lnTo>
                  <a:pt x="40777" y="6351"/>
                </a:lnTo>
                <a:lnTo>
                  <a:pt x="37284" y="2984"/>
                </a:lnTo>
                <a:lnTo>
                  <a:pt x="34350" y="1322"/>
                </a:lnTo>
                <a:lnTo>
                  <a:pt x="30783" y="266"/>
                </a:lnTo>
                <a:lnTo>
                  <a:pt x="26517" y="0"/>
                </a:lnTo>
                <a:lnTo>
                  <a:pt x="23582" y="0"/>
                </a:lnTo>
                <a:lnTo>
                  <a:pt x="20699" y="800"/>
                </a:lnTo>
                <a:lnTo>
                  <a:pt x="17830" y="2387"/>
                </a:lnTo>
                <a:lnTo>
                  <a:pt x="14946" y="3975"/>
                </a:lnTo>
                <a:lnTo>
                  <a:pt x="11997" y="6465"/>
                </a:lnTo>
                <a:lnTo>
                  <a:pt x="8952" y="9881"/>
                </a:lnTo>
                <a:lnTo>
                  <a:pt x="8952" y="2719"/>
                </a:lnTo>
                <a:lnTo>
                  <a:pt x="8049" y="1306"/>
                </a:lnTo>
                <a:lnTo>
                  <a:pt x="5380" y="849"/>
                </a:lnTo>
                <a:lnTo>
                  <a:pt x="2829" y="890"/>
                </a:lnTo>
                <a:lnTo>
                  <a:pt x="0" y="2719"/>
                </a:lnTo>
                <a:lnTo>
                  <a:pt x="0" y="56859"/>
                </a:lnTo>
                <a:lnTo>
                  <a:pt x="1356" y="58395"/>
                </a:lnTo>
                <a:lnTo>
                  <a:pt x="3959" y="58713"/>
                </a:lnTo>
                <a:lnTo>
                  <a:pt x="6742" y="58687"/>
                </a:lnTo>
                <a:lnTo>
                  <a:pt x="9917" y="56859"/>
                </a:lnTo>
                <a:lnTo>
                  <a:pt x="9917" y="19025"/>
                </a:lnTo>
                <a:lnTo>
                  <a:pt x="12646" y="15609"/>
                </a:lnTo>
                <a:lnTo>
                  <a:pt x="15162" y="13028"/>
                </a:lnTo>
                <a:lnTo>
                  <a:pt x="17499" y="11253"/>
                </a:lnTo>
                <a:lnTo>
                  <a:pt x="22122" y="8611"/>
                </a:lnTo>
                <a:lnTo>
                  <a:pt x="26247" y="8611"/>
                </a:lnTo>
                <a:lnTo>
                  <a:pt x="29196" y="9691"/>
                </a:lnTo>
                <a:lnTo>
                  <a:pt x="32522" y="12813"/>
                </a:lnTo>
                <a:lnTo>
                  <a:pt x="34074" y="15811"/>
                </a:lnTo>
                <a:lnTo>
                  <a:pt x="34963" y="19570"/>
                </a:lnTo>
                <a:lnTo>
                  <a:pt x="35175" y="23950"/>
                </a:lnTo>
                <a:lnTo>
                  <a:pt x="35175" y="56859"/>
                </a:lnTo>
                <a:lnTo>
                  <a:pt x="36560" y="58395"/>
                </a:lnTo>
                <a:lnTo>
                  <a:pt x="39189" y="58713"/>
                </a:lnTo>
                <a:lnTo>
                  <a:pt x="42504" y="58597"/>
                </a:lnTo>
                <a:lnTo>
                  <a:pt x="45096" y="56859"/>
                </a:lnTo>
                <a:lnTo>
                  <a:pt x="45096" y="19025"/>
                </a:lnTo>
                <a:lnTo>
                  <a:pt x="47865" y="15609"/>
                </a:lnTo>
                <a:lnTo>
                  <a:pt x="50402" y="13028"/>
                </a:lnTo>
                <a:lnTo>
                  <a:pt x="52713" y="11253"/>
                </a:lnTo>
                <a:lnTo>
                  <a:pt x="57311" y="8611"/>
                </a:lnTo>
                <a:lnTo>
                  <a:pt x="61451" y="8611"/>
                </a:lnTo>
                <a:lnTo>
                  <a:pt x="64410" y="9691"/>
                </a:lnTo>
                <a:lnTo>
                  <a:pt x="67791" y="12813"/>
                </a:lnTo>
                <a:lnTo>
                  <a:pt x="69302" y="15811"/>
                </a:lnTo>
                <a:lnTo>
                  <a:pt x="70102" y="19570"/>
                </a:lnTo>
                <a:lnTo>
                  <a:pt x="70303" y="23950"/>
                </a:lnTo>
                <a:lnTo>
                  <a:pt x="70303" y="56859"/>
                </a:lnTo>
                <a:lnTo>
                  <a:pt x="71739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7225571" y="5478541"/>
            <a:ext cx="44448" cy="59486"/>
          </a:xfrm>
          <a:custGeom>
            <a:avLst/>
            <a:gdLst/>
            <a:ahLst/>
            <a:cxnLst/>
            <a:rect l="l" t="t" r="r" b="b"/>
            <a:pathLst>
              <a:path w="44448" h="59486">
                <a:moveTo>
                  <a:pt x="38303" y="58647"/>
                </a:moveTo>
                <a:lnTo>
                  <a:pt x="41263" y="58712"/>
                </a:lnTo>
                <a:lnTo>
                  <a:pt x="44448" y="56894"/>
                </a:lnTo>
                <a:lnTo>
                  <a:pt x="44448" y="17031"/>
                </a:lnTo>
                <a:lnTo>
                  <a:pt x="44067" y="14072"/>
                </a:lnTo>
                <a:lnTo>
                  <a:pt x="42545" y="9028"/>
                </a:lnTo>
                <a:lnTo>
                  <a:pt x="39635" y="5205"/>
                </a:lnTo>
                <a:lnTo>
                  <a:pt x="35751" y="2211"/>
                </a:lnTo>
                <a:lnTo>
                  <a:pt x="33018" y="1320"/>
                </a:lnTo>
                <a:lnTo>
                  <a:pt x="30290" y="443"/>
                </a:lnTo>
                <a:lnTo>
                  <a:pt x="26984" y="0"/>
                </a:lnTo>
                <a:lnTo>
                  <a:pt x="21015" y="0"/>
                </a:lnTo>
                <a:lnTo>
                  <a:pt x="16901" y="572"/>
                </a:lnTo>
                <a:lnTo>
                  <a:pt x="12978" y="1436"/>
                </a:lnTo>
                <a:lnTo>
                  <a:pt x="9525" y="2603"/>
                </a:lnTo>
                <a:lnTo>
                  <a:pt x="6677" y="3938"/>
                </a:lnTo>
                <a:lnTo>
                  <a:pt x="2994" y="6858"/>
                </a:lnTo>
                <a:lnTo>
                  <a:pt x="2641" y="9803"/>
                </a:lnTo>
                <a:lnTo>
                  <a:pt x="3149" y="12701"/>
                </a:lnTo>
                <a:lnTo>
                  <a:pt x="5842" y="13374"/>
                </a:lnTo>
                <a:lnTo>
                  <a:pt x="9028" y="11555"/>
                </a:lnTo>
                <a:lnTo>
                  <a:pt x="11962" y="10158"/>
                </a:lnTo>
                <a:lnTo>
                  <a:pt x="15605" y="8942"/>
                </a:lnTo>
                <a:lnTo>
                  <a:pt x="19749" y="8064"/>
                </a:lnTo>
                <a:lnTo>
                  <a:pt x="24483" y="8064"/>
                </a:lnTo>
                <a:lnTo>
                  <a:pt x="27964" y="8877"/>
                </a:lnTo>
                <a:lnTo>
                  <a:pt x="30808" y="10223"/>
                </a:lnTo>
                <a:lnTo>
                  <a:pt x="33491" y="13676"/>
                </a:lnTo>
                <a:lnTo>
                  <a:pt x="34364" y="16891"/>
                </a:lnTo>
                <a:lnTo>
                  <a:pt x="34580" y="20803"/>
                </a:lnTo>
                <a:lnTo>
                  <a:pt x="34580" y="25030"/>
                </a:lnTo>
                <a:lnTo>
                  <a:pt x="22920" y="25030"/>
                </a:lnTo>
                <a:lnTo>
                  <a:pt x="19126" y="25401"/>
                </a:lnTo>
                <a:lnTo>
                  <a:pt x="15760" y="26136"/>
                </a:lnTo>
                <a:lnTo>
                  <a:pt x="12395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098" y="32828"/>
                </a:lnTo>
                <a:lnTo>
                  <a:pt x="622" y="37313"/>
                </a:lnTo>
                <a:lnTo>
                  <a:pt x="0" y="39952"/>
                </a:lnTo>
                <a:lnTo>
                  <a:pt x="0" y="45619"/>
                </a:lnTo>
                <a:lnTo>
                  <a:pt x="441" y="47941"/>
                </a:lnTo>
                <a:lnTo>
                  <a:pt x="2260" y="52030"/>
                </a:lnTo>
                <a:lnTo>
                  <a:pt x="5144" y="55170"/>
                </a:lnTo>
                <a:lnTo>
                  <a:pt x="8737" y="57646"/>
                </a:lnTo>
                <a:lnTo>
                  <a:pt x="13348" y="59119"/>
                </a:lnTo>
                <a:lnTo>
                  <a:pt x="17118" y="51728"/>
                </a:lnTo>
                <a:lnTo>
                  <a:pt x="12837" y="49237"/>
                </a:lnTo>
                <a:lnTo>
                  <a:pt x="10158" y="45339"/>
                </a:lnTo>
                <a:lnTo>
                  <a:pt x="10158" y="42519"/>
                </a:lnTo>
                <a:lnTo>
                  <a:pt x="10476" y="39434"/>
                </a:lnTo>
                <a:lnTo>
                  <a:pt x="12686" y="35826"/>
                </a:lnTo>
                <a:lnTo>
                  <a:pt x="15328" y="34023"/>
                </a:lnTo>
                <a:lnTo>
                  <a:pt x="18996" y="32879"/>
                </a:lnTo>
                <a:lnTo>
                  <a:pt x="23378" y="32180"/>
                </a:lnTo>
                <a:lnTo>
                  <a:pt x="34580" y="32180"/>
                </a:lnTo>
                <a:lnTo>
                  <a:pt x="34580" y="43675"/>
                </a:lnTo>
                <a:lnTo>
                  <a:pt x="32143" y="46393"/>
                </a:lnTo>
                <a:lnTo>
                  <a:pt x="27989" y="57379"/>
                </a:lnTo>
                <a:lnTo>
                  <a:pt x="30909" y="55980"/>
                </a:lnTo>
                <a:lnTo>
                  <a:pt x="33540" y="54025"/>
                </a:lnTo>
                <a:lnTo>
                  <a:pt x="35902" y="51498"/>
                </a:lnTo>
                <a:lnTo>
                  <a:pt x="35902" y="56894"/>
                </a:lnTo>
                <a:lnTo>
                  <a:pt x="38303" y="58647"/>
                </a:lnTo>
                <a:close/>
              </a:path>
              <a:path w="44448" h="59486">
                <a:moveTo>
                  <a:pt x="13348" y="59119"/>
                </a:moveTo>
                <a:lnTo>
                  <a:pt x="15911" y="59486"/>
                </a:lnTo>
                <a:lnTo>
                  <a:pt x="22020" y="59486"/>
                </a:lnTo>
                <a:lnTo>
                  <a:pt x="25095" y="58788"/>
                </a:lnTo>
                <a:lnTo>
                  <a:pt x="27989" y="57379"/>
                </a:lnTo>
                <a:lnTo>
                  <a:pt x="32143" y="46393"/>
                </a:lnTo>
                <a:lnTo>
                  <a:pt x="27571" y="49744"/>
                </a:lnTo>
                <a:lnTo>
                  <a:pt x="22934" y="51728"/>
                </a:lnTo>
                <a:lnTo>
                  <a:pt x="17118" y="51728"/>
                </a:lnTo>
                <a:lnTo>
                  <a:pt x="13348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7288289" y="5478533"/>
            <a:ext cx="46624" cy="58713"/>
          </a:xfrm>
          <a:custGeom>
            <a:avLst/>
            <a:gdLst/>
            <a:ahLst/>
            <a:cxnLst/>
            <a:rect l="l" t="t" r="r" b="b"/>
            <a:pathLst>
              <a:path w="46624" h="58713">
                <a:moveTo>
                  <a:pt x="36705" y="25157"/>
                </a:moveTo>
                <a:lnTo>
                  <a:pt x="36705" y="56859"/>
                </a:lnTo>
                <a:lnTo>
                  <a:pt x="38077" y="58395"/>
                </a:lnTo>
                <a:lnTo>
                  <a:pt x="40680" y="58713"/>
                </a:lnTo>
                <a:lnTo>
                  <a:pt x="43447" y="58687"/>
                </a:lnTo>
                <a:lnTo>
                  <a:pt x="46624" y="56859"/>
                </a:lnTo>
                <a:lnTo>
                  <a:pt x="46624" y="19991"/>
                </a:lnTo>
                <a:lnTo>
                  <a:pt x="46292" y="16686"/>
                </a:lnTo>
                <a:lnTo>
                  <a:pt x="45633" y="13931"/>
                </a:lnTo>
                <a:lnTo>
                  <a:pt x="44960" y="11188"/>
                </a:lnTo>
                <a:lnTo>
                  <a:pt x="42357" y="6757"/>
                </a:lnTo>
                <a:lnTo>
                  <a:pt x="38836" y="3074"/>
                </a:lnTo>
                <a:lnTo>
                  <a:pt x="33897" y="623"/>
                </a:lnTo>
                <a:lnTo>
                  <a:pt x="30862" y="0"/>
                </a:lnTo>
                <a:lnTo>
                  <a:pt x="24155" y="0"/>
                </a:lnTo>
                <a:lnTo>
                  <a:pt x="21109" y="800"/>
                </a:lnTo>
                <a:lnTo>
                  <a:pt x="18086" y="2387"/>
                </a:lnTo>
                <a:lnTo>
                  <a:pt x="15052" y="3975"/>
                </a:lnTo>
                <a:lnTo>
                  <a:pt x="12002" y="6465"/>
                </a:lnTo>
                <a:lnTo>
                  <a:pt x="8967" y="9881"/>
                </a:lnTo>
                <a:lnTo>
                  <a:pt x="8967" y="2719"/>
                </a:lnTo>
                <a:lnTo>
                  <a:pt x="8067" y="1306"/>
                </a:lnTo>
                <a:lnTo>
                  <a:pt x="5400" y="849"/>
                </a:lnTo>
                <a:lnTo>
                  <a:pt x="2858" y="890"/>
                </a:lnTo>
                <a:lnTo>
                  <a:pt x="0" y="2719"/>
                </a:lnTo>
                <a:lnTo>
                  <a:pt x="0" y="56859"/>
                </a:lnTo>
                <a:lnTo>
                  <a:pt x="1371" y="58395"/>
                </a:lnTo>
                <a:lnTo>
                  <a:pt x="3977" y="58713"/>
                </a:lnTo>
                <a:lnTo>
                  <a:pt x="6757" y="58687"/>
                </a:lnTo>
                <a:lnTo>
                  <a:pt x="9921" y="56859"/>
                </a:lnTo>
                <a:lnTo>
                  <a:pt x="9921" y="19025"/>
                </a:lnTo>
                <a:lnTo>
                  <a:pt x="12650" y="15609"/>
                </a:lnTo>
                <a:lnTo>
                  <a:pt x="15252" y="13028"/>
                </a:lnTo>
                <a:lnTo>
                  <a:pt x="17754" y="11253"/>
                </a:lnTo>
                <a:lnTo>
                  <a:pt x="22722" y="8611"/>
                </a:lnTo>
                <a:lnTo>
                  <a:pt x="27129" y="8611"/>
                </a:lnTo>
                <a:lnTo>
                  <a:pt x="30290" y="9691"/>
                </a:lnTo>
                <a:lnTo>
                  <a:pt x="32947" y="11466"/>
                </a:lnTo>
                <a:lnTo>
                  <a:pt x="34786" y="14184"/>
                </a:lnTo>
                <a:lnTo>
                  <a:pt x="35967" y="17691"/>
                </a:lnTo>
                <a:lnTo>
                  <a:pt x="36705" y="22072"/>
                </a:lnTo>
                <a:lnTo>
                  <a:pt x="36705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7349396" y="5478541"/>
            <a:ext cx="44450" cy="59486"/>
          </a:xfrm>
          <a:custGeom>
            <a:avLst/>
            <a:gdLst/>
            <a:ahLst/>
            <a:cxnLst/>
            <a:rect l="l" t="t" r="r" b="b"/>
            <a:pathLst>
              <a:path w="44450" h="59486">
                <a:moveTo>
                  <a:pt x="38300" y="58647"/>
                </a:moveTo>
                <a:lnTo>
                  <a:pt x="41259" y="58712"/>
                </a:lnTo>
                <a:lnTo>
                  <a:pt x="44450" y="56894"/>
                </a:lnTo>
                <a:lnTo>
                  <a:pt x="44450" y="17031"/>
                </a:lnTo>
                <a:lnTo>
                  <a:pt x="44067" y="14072"/>
                </a:lnTo>
                <a:lnTo>
                  <a:pt x="42545" y="9028"/>
                </a:lnTo>
                <a:lnTo>
                  <a:pt x="39636" y="5205"/>
                </a:lnTo>
                <a:lnTo>
                  <a:pt x="35747" y="2211"/>
                </a:lnTo>
                <a:lnTo>
                  <a:pt x="33020" y="1320"/>
                </a:lnTo>
                <a:lnTo>
                  <a:pt x="30286" y="443"/>
                </a:lnTo>
                <a:lnTo>
                  <a:pt x="26986" y="0"/>
                </a:lnTo>
                <a:lnTo>
                  <a:pt x="21017" y="0"/>
                </a:lnTo>
                <a:lnTo>
                  <a:pt x="16902" y="572"/>
                </a:lnTo>
                <a:lnTo>
                  <a:pt x="12978" y="1436"/>
                </a:lnTo>
                <a:lnTo>
                  <a:pt x="9522" y="2603"/>
                </a:lnTo>
                <a:lnTo>
                  <a:pt x="6678" y="3938"/>
                </a:lnTo>
                <a:lnTo>
                  <a:pt x="2995" y="6858"/>
                </a:lnTo>
                <a:lnTo>
                  <a:pt x="2639" y="9803"/>
                </a:lnTo>
                <a:lnTo>
                  <a:pt x="3150" y="12701"/>
                </a:lnTo>
                <a:lnTo>
                  <a:pt x="5839" y="13374"/>
                </a:lnTo>
                <a:lnTo>
                  <a:pt x="9029" y="11555"/>
                </a:lnTo>
                <a:lnTo>
                  <a:pt x="11963" y="10158"/>
                </a:lnTo>
                <a:lnTo>
                  <a:pt x="15605" y="8942"/>
                </a:lnTo>
                <a:lnTo>
                  <a:pt x="19745" y="8064"/>
                </a:lnTo>
                <a:lnTo>
                  <a:pt x="24484" y="8064"/>
                </a:lnTo>
                <a:lnTo>
                  <a:pt x="27965" y="8877"/>
                </a:lnTo>
                <a:lnTo>
                  <a:pt x="30808" y="10223"/>
                </a:lnTo>
                <a:lnTo>
                  <a:pt x="33487" y="13676"/>
                </a:lnTo>
                <a:lnTo>
                  <a:pt x="34366" y="16891"/>
                </a:lnTo>
                <a:lnTo>
                  <a:pt x="34582" y="20803"/>
                </a:lnTo>
                <a:lnTo>
                  <a:pt x="34582" y="25030"/>
                </a:lnTo>
                <a:lnTo>
                  <a:pt x="22920" y="25030"/>
                </a:lnTo>
                <a:lnTo>
                  <a:pt x="19123" y="25401"/>
                </a:lnTo>
                <a:lnTo>
                  <a:pt x="15760" y="26136"/>
                </a:lnTo>
                <a:lnTo>
                  <a:pt x="12395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096" y="32828"/>
                </a:lnTo>
                <a:lnTo>
                  <a:pt x="623" y="37313"/>
                </a:lnTo>
                <a:lnTo>
                  <a:pt x="0" y="39952"/>
                </a:lnTo>
                <a:lnTo>
                  <a:pt x="0" y="45619"/>
                </a:lnTo>
                <a:lnTo>
                  <a:pt x="443" y="47941"/>
                </a:lnTo>
                <a:lnTo>
                  <a:pt x="2260" y="52030"/>
                </a:lnTo>
                <a:lnTo>
                  <a:pt x="5140" y="55170"/>
                </a:lnTo>
                <a:lnTo>
                  <a:pt x="8737" y="57646"/>
                </a:lnTo>
                <a:lnTo>
                  <a:pt x="13345" y="59119"/>
                </a:lnTo>
                <a:lnTo>
                  <a:pt x="17118" y="51728"/>
                </a:lnTo>
                <a:lnTo>
                  <a:pt x="12838" y="49237"/>
                </a:lnTo>
                <a:lnTo>
                  <a:pt x="10160" y="45339"/>
                </a:lnTo>
                <a:lnTo>
                  <a:pt x="10160" y="42519"/>
                </a:lnTo>
                <a:lnTo>
                  <a:pt x="10476" y="39434"/>
                </a:lnTo>
                <a:lnTo>
                  <a:pt x="12687" y="35826"/>
                </a:lnTo>
                <a:lnTo>
                  <a:pt x="15328" y="34023"/>
                </a:lnTo>
                <a:lnTo>
                  <a:pt x="18997" y="32879"/>
                </a:lnTo>
                <a:lnTo>
                  <a:pt x="23378" y="32180"/>
                </a:lnTo>
                <a:lnTo>
                  <a:pt x="34582" y="32180"/>
                </a:lnTo>
                <a:lnTo>
                  <a:pt x="34582" y="43675"/>
                </a:lnTo>
                <a:lnTo>
                  <a:pt x="32141" y="46393"/>
                </a:lnTo>
                <a:lnTo>
                  <a:pt x="27990" y="57379"/>
                </a:lnTo>
                <a:lnTo>
                  <a:pt x="30910" y="55980"/>
                </a:lnTo>
                <a:lnTo>
                  <a:pt x="33541" y="54025"/>
                </a:lnTo>
                <a:lnTo>
                  <a:pt x="35902" y="51498"/>
                </a:lnTo>
                <a:lnTo>
                  <a:pt x="35902" y="56894"/>
                </a:lnTo>
                <a:lnTo>
                  <a:pt x="38300" y="58647"/>
                </a:lnTo>
                <a:close/>
              </a:path>
              <a:path w="44450" h="59486">
                <a:moveTo>
                  <a:pt x="13345" y="59119"/>
                </a:moveTo>
                <a:lnTo>
                  <a:pt x="15911" y="59486"/>
                </a:lnTo>
                <a:lnTo>
                  <a:pt x="22021" y="59486"/>
                </a:lnTo>
                <a:lnTo>
                  <a:pt x="25096" y="58788"/>
                </a:lnTo>
                <a:lnTo>
                  <a:pt x="27990" y="57379"/>
                </a:lnTo>
                <a:lnTo>
                  <a:pt x="32141" y="46393"/>
                </a:lnTo>
                <a:lnTo>
                  <a:pt x="27569" y="49744"/>
                </a:lnTo>
                <a:lnTo>
                  <a:pt x="22936" y="51728"/>
                </a:lnTo>
                <a:lnTo>
                  <a:pt x="17118" y="51728"/>
                </a:lnTo>
                <a:lnTo>
                  <a:pt x="13345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7406110" y="5478656"/>
            <a:ext cx="51243" cy="80190"/>
          </a:xfrm>
          <a:custGeom>
            <a:avLst/>
            <a:gdLst/>
            <a:ahLst/>
            <a:cxnLst/>
            <a:rect l="l" t="t" r="r" b="b"/>
            <a:pathLst>
              <a:path w="51243" h="80190">
                <a:moveTo>
                  <a:pt x="40727" y="62204"/>
                </a:moveTo>
                <a:lnTo>
                  <a:pt x="40727" y="63564"/>
                </a:lnTo>
                <a:lnTo>
                  <a:pt x="39356" y="67348"/>
                </a:lnTo>
                <a:lnTo>
                  <a:pt x="35989" y="70383"/>
                </a:lnTo>
                <a:lnTo>
                  <a:pt x="32321" y="71743"/>
                </a:lnTo>
                <a:lnTo>
                  <a:pt x="27785" y="72604"/>
                </a:lnTo>
                <a:lnTo>
                  <a:pt x="28828" y="80190"/>
                </a:lnTo>
                <a:lnTo>
                  <a:pt x="32763" y="79703"/>
                </a:lnTo>
                <a:lnTo>
                  <a:pt x="36079" y="78713"/>
                </a:lnTo>
                <a:lnTo>
                  <a:pt x="39405" y="77737"/>
                </a:lnTo>
                <a:lnTo>
                  <a:pt x="42148" y="76391"/>
                </a:lnTo>
                <a:lnTo>
                  <a:pt x="46443" y="72985"/>
                </a:lnTo>
                <a:lnTo>
                  <a:pt x="49086" y="68770"/>
                </a:lnTo>
                <a:lnTo>
                  <a:pt x="50645" y="64147"/>
                </a:lnTo>
                <a:lnTo>
                  <a:pt x="50645" y="59295"/>
                </a:lnTo>
                <a:lnTo>
                  <a:pt x="49248" y="55435"/>
                </a:lnTo>
                <a:lnTo>
                  <a:pt x="47052" y="52146"/>
                </a:lnTo>
                <a:lnTo>
                  <a:pt x="43761" y="49709"/>
                </a:lnTo>
                <a:lnTo>
                  <a:pt x="39571" y="48106"/>
                </a:lnTo>
                <a:lnTo>
                  <a:pt x="34858" y="47066"/>
                </a:lnTo>
                <a:lnTo>
                  <a:pt x="32180" y="46990"/>
                </a:lnTo>
                <a:lnTo>
                  <a:pt x="18032" y="46381"/>
                </a:lnTo>
                <a:lnTo>
                  <a:pt x="14147" y="45810"/>
                </a:lnTo>
                <a:lnTo>
                  <a:pt x="11009" y="59777"/>
                </a:lnTo>
                <a:lnTo>
                  <a:pt x="12952" y="57175"/>
                </a:lnTo>
                <a:lnTo>
                  <a:pt x="16113" y="54330"/>
                </a:lnTo>
                <a:lnTo>
                  <a:pt x="30135" y="54799"/>
                </a:lnTo>
                <a:lnTo>
                  <a:pt x="33375" y="54889"/>
                </a:lnTo>
                <a:lnTo>
                  <a:pt x="35963" y="55562"/>
                </a:lnTo>
                <a:lnTo>
                  <a:pt x="39762" y="58089"/>
                </a:lnTo>
                <a:lnTo>
                  <a:pt x="40727" y="62204"/>
                </a:lnTo>
                <a:close/>
              </a:path>
              <a:path w="51243" h="80190">
                <a:moveTo>
                  <a:pt x="3237" y="19734"/>
                </a:moveTo>
                <a:lnTo>
                  <a:pt x="3237" y="22377"/>
                </a:lnTo>
                <a:lnTo>
                  <a:pt x="3608" y="24638"/>
                </a:lnTo>
                <a:lnTo>
                  <a:pt x="5054" y="28371"/>
                </a:lnTo>
                <a:lnTo>
                  <a:pt x="7275" y="31535"/>
                </a:lnTo>
                <a:lnTo>
                  <a:pt x="4546" y="34772"/>
                </a:lnTo>
                <a:lnTo>
                  <a:pt x="2538" y="38634"/>
                </a:lnTo>
                <a:lnTo>
                  <a:pt x="2044" y="43257"/>
                </a:lnTo>
                <a:lnTo>
                  <a:pt x="2513" y="46659"/>
                </a:lnTo>
                <a:lnTo>
                  <a:pt x="4392" y="49719"/>
                </a:lnTo>
                <a:lnTo>
                  <a:pt x="6527" y="52970"/>
                </a:lnTo>
                <a:lnTo>
                  <a:pt x="3427" y="56045"/>
                </a:lnTo>
                <a:lnTo>
                  <a:pt x="1281" y="59345"/>
                </a:lnTo>
                <a:lnTo>
                  <a:pt x="151" y="63017"/>
                </a:lnTo>
                <a:lnTo>
                  <a:pt x="0" y="65620"/>
                </a:lnTo>
                <a:lnTo>
                  <a:pt x="443" y="69659"/>
                </a:lnTo>
                <a:lnTo>
                  <a:pt x="2195" y="73216"/>
                </a:lnTo>
                <a:lnTo>
                  <a:pt x="5587" y="76034"/>
                </a:lnTo>
                <a:lnTo>
                  <a:pt x="10058" y="78332"/>
                </a:lnTo>
                <a:lnTo>
                  <a:pt x="13144" y="79070"/>
                </a:lnTo>
                <a:lnTo>
                  <a:pt x="16203" y="79819"/>
                </a:lnTo>
                <a:lnTo>
                  <a:pt x="19926" y="80190"/>
                </a:lnTo>
                <a:lnTo>
                  <a:pt x="28828" y="80190"/>
                </a:lnTo>
                <a:lnTo>
                  <a:pt x="27785" y="72604"/>
                </a:lnTo>
                <a:lnTo>
                  <a:pt x="20052" y="72604"/>
                </a:lnTo>
                <a:lnTo>
                  <a:pt x="16355" y="71945"/>
                </a:lnTo>
                <a:lnTo>
                  <a:pt x="13715" y="70599"/>
                </a:lnTo>
                <a:lnTo>
                  <a:pt x="11059" y="69253"/>
                </a:lnTo>
                <a:lnTo>
                  <a:pt x="9738" y="67273"/>
                </a:lnTo>
                <a:lnTo>
                  <a:pt x="9828" y="63003"/>
                </a:lnTo>
                <a:lnTo>
                  <a:pt x="11009" y="59777"/>
                </a:lnTo>
                <a:lnTo>
                  <a:pt x="14147" y="45810"/>
                </a:lnTo>
                <a:lnTo>
                  <a:pt x="10882" y="42800"/>
                </a:lnTo>
                <a:lnTo>
                  <a:pt x="11109" y="39128"/>
                </a:lnTo>
                <a:lnTo>
                  <a:pt x="13345" y="35736"/>
                </a:lnTo>
                <a:lnTo>
                  <a:pt x="15962" y="37349"/>
                </a:lnTo>
                <a:lnTo>
                  <a:pt x="19937" y="38519"/>
                </a:lnTo>
                <a:lnTo>
                  <a:pt x="24243" y="38797"/>
                </a:lnTo>
                <a:lnTo>
                  <a:pt x="27367" y="38797"/>
                </a:lnTo>
                <a:lnTo>
                  <a:pt x="30200" y="38367"/>
                </a:lnTo>
                <a:lnTo>
                  <a:pt x="32778" y="37490"/>
                </a:lnTo>
                <a:lnTo>
                  <a:pt x="35341" y="36601"/>
                </a:lnTo>
                <a:lnTo>
                  <a:pt x="35722" y="20880"/>
                </a:lnTo>
                <a:lnTo>
                  <a:pt x="35025" y="23823"/>
                </a:lnTo>
                <a:lnTo>
                  <a:pt x="33869" y="26543"/>
                </a:lnTo>
                <a:lnTo>
                  <a:pt x="30783" y="29616"/>
                </a:lnTo>
                <a:lnTo>
                  <a:pt x="27900" y="30848"/>
                </a:lnTo>
                <a:lnTo>
                  <a:pt x="24243" y="31164"/>
                </a:lnTo>
                <a:lnTo>
                  <a:pt x="20585" y="31164"/>
                </a:lnTo>
                <a:lnTo>
                  <a:pt x="17752" y="30149"/>
                </a:lnTo>
                <a:lnTo>
                  <a:pt x="13702" y="26048"/>
                </a:lnTo>
                <a:lnTo>
                  <a:pt x="12687" y="23252"/>
                </a:lnTo>
                <a:lnTo>
                  <a:pt x="12687" y="18072"/>
                </a:lnTo>
                <a:lnTo>
                  <a:pt x="13370" y="15076"/>
                </a:lnTo>
                <a:lnTo>
                  <a:pt x="15786" y="1360"/>
                </a:lnTo>
                <a:lnTo>
                  <a:pt x="13209" y="2260"/>
                </a:lnTo>
                <a:lnTo>
                  <a:pt x="9130" y="5245"/>
                </a:lnTo>
                <a:lnTo>
                  <a:pt x="5839" y="8992"/>
                </a:lnTo>
                <a:lnTo>
                  <a:pt x="3759" y="13881"/>
                </a:lnTo>
                <a:lnTo>
                  <a:pt x="3237" y="16649"/>
                </a:lnTo>
                <a:lnTo>
                  <a:pt x="3237" y="19734"/>
                </a:lnTo>
                <a:close/>
              </a:path>
              <a:path w="51243" h="80190">
                <a:moveTo>
                  <a:pt x="30251" y="457"/>
                </a:moveTo>
                <a:lnTo>
                  <a:pt x="27418" y="90"/>
                </a:lnTo>
                <a:lnTo>
                  <a:pt x="21182" y="0"/>
                </a:lnTo>
                <a:lnTo>
                  <a:pt x="18374" y="457"/>
                </a:lnTo>
                <a:lnTo>
                  <a:pt x="15786" y="1360"/>
                </a:lnTo>
                <a:lnTo>
                  <a:pt x="13370" y="15076"/>
                </a:lnTo>
                <a:lnTo>
                  <a:pt x="14540" y="12319"/>
                </a:lnTo>
                <a:lnTo>
                  <a:pt x="17600" y="9193"/>
                </a:lnTo>
                <a:lnTo>
                  <a:pt x="20459" y="7912"/>
                </a:lnTo>
                <a:lnTo>
                  <a:pt x="24052" y="7581"/>
                </a:lnTo>
                <a:lnTo>
                  <a:pt x="27785" y="7581"/>
                </a:lnTo>
                <a:lnTo>
                  <a:pt x="30669" y="8610"/>
                </a:lnTo>
                <a:lnTo>
                  <a:pt x="34707" y="12750"/>
                </a:lnTo>
                <a:lnTo>
                  <a:pt x="35722" y="15634"/>
                </a:lnTo>
                <a:lnTo>
                  <a:pt x="35722" y="20880"/>
                </a:lnTo>
                <a:lnTo>
                  <a:pt x="35341" y="36601"/>
                </a:lnTo>
                <a:lnTo>
                  <a:pt x="39420" y="33666"/>
                </a:lnTo>
                <a:lnTo>
                  <a:pt x="42721" y="29959"/>
                </a:lnTo>
                <a:lnTo>
                  <a:pt x="44726" y="25146"/>
                </a:lnTo>
                <a:lnTo>
                  <a:pt x="45223" y="22377"/>
                </a:lnTo>
                <a:lnTo>
                  <a:pt x="45223" y="19251"/>
                </a:lnTo>
                <a:lnTo>
                  <a:pt x="44956" y="15558"/>
                </a:lnTo>
                <a:lnTo>
                  <a:pt x="43826" y="12077"/>
                </a:lnTo>
                <a:lnTo>
                  <a:pt x="41440" y="9028"/>
                </a:lnTo>
                <a:lnTo>
                  <a:pt x="49198" y="9028"/>
                </a:lnTo>
                <a:lnTo>
                  <a:pt x="50670" y="8088"/>
                </a:lnTo>
                <a:lnTo>
                  <a:pt x="51243" y="5068"/>
                </a:lnTo>
                <a:lnTo>
                  <a:pt x="51243" y="3707"/>
                </a:lnTo>
                <a:lnTo>
                  <a:pt x="49198" y="1040"/>
                </a:lnTo>
                <a:lnTo>
                  <a:pt x="32828" y="1040"/>
                </a:lnTo>
                <a:lnTo>
                  <a:pt x="30251" y="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7466288" y="5478537"/>
            <a:ext cx="49809" cy="59496"/>
          </a:xfrm>
          <a:custGeom>
            <a:avLst/>
            <a:gdLst/>
            <a:ahLst/>
            <a:cxnLst/>
            <a:rect l="l" t="t" r="r" b="b"/>
            <a:pathLst>
              <a:path w="49809" h="59496">
                <a:moveTo>
                  <a:pt x="49809" y="22108"/>
                </a:moveTo>
                <a:lnTo>
                  <a:pt x="49367" y="18782"/>
                </a:lnTo>
                <a:lnTo>
                  <a:pt x="48463" y="15681"/>
                </a:lnTo>
                <a:lnTo>
                  <a:pt x="47548" y="12571"/>
                </a:lnTo>
                <a:lnTo>
                  <a:pt x="46137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84"/>
                </a:lnTo>
                <a:lnTo>
                  <a:pt x="30239" y="0"/>
                </a:lnTo>
                <a:lnTo>
                  <a:pt x="22021" y="0"/>
                </a:lnTo>
                <a:lnTo>
                  <a:pt x="18428" y="698"/>
                </a:lnTo>
                <a:lnTo>
                  <a:pt x="15228" y="2081"/>
                </a:lnTo>
                <a:lnTo>
                  <a:pt x="12128" y="16113"/>
                </a:lnTo>
                <a:lnTo>
                  <a:pt x="14349" y="12813"/>
                </a:lnTo>
                <a:lnTo>
                  <a:pt x="17157" y="10069"/>
                </a:lnTo>
                <a:lnTo>
                  <a:pt x="20866" y="8229"/>
                </a:lnTo>
                <a:lnTo>
                  <a:pt x="25488" y="7772"/>
                </a:lnTo>
                <a:lnTo>
                  <a:pt x="30290" y="7772"/>
                </a:lnTo>
                <a:lnTo>
                  <a:pt x="33908" y="9255"/>
                </a:lnTo>
                <a:lnTo>
                  <a:pt x="36349" y="12214"/>
                </a:lnTo>
                <a:lnTo>
                  <a:pt x="38787" y="15189"/>
                </a:lnTo>
                <a:lnTo>
                  <a:pt x="39952" y="19278"/>
                </a:lnTo>
                <a:lnTo>
                  <a:pt x="39827" y="24484"/>
                </a:lnTo>
                <a:lnTo>
                  <a:pt x="10299" y="24484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0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6">
                <a:moveTo>
                  <a:pt x="12028" y="3467"/>
                </a:moveTo>
                <a:lnTo>
                  <a:pt x="9284" y="5447"/>
                </a:lnTo>
                <a:lnTo>
                  <a:pt x="7009" y="8039"/>
                </a:lnTo>
                <a:lnTo>
                  <a:pt x="4748" y="10617"/>
                </a:lnTo>
                <a:lnTo>
                  <a:pt x="3023" y="13766"/>
                </a:lnTo>
                <a:lnTo>
                  <a:pt x="1818" y="17475"/>
                </a:lnTo>
                <a:lnTo>
                  <a:pt x="608" y="21182"/>
                </a:lnTo>
                <a:lnTo>
                  <a:pt x="0" y="25373"/>
                </a:lnTo>
                <a:lnTo>
                  <a:pt x="0" y="34909"/>
                </a:lnTo>
                <a:lnTo>
                  <a:pt x="582" y="39204"/>
                </a:lnTo>
                <a:lnTo>
                  <a:pt x="1753" y="42886"/>
                </a:lnTo>
                <a:lnTo>
                  <a:pt x="2919" y="46581"/>
                </a:lnTo>
                <a:lnTo>
                  <a:pt x="4636" y="49644"/>
                </a:lnTo>
                <a:lnTo>
                  <a:pt x="9208" y="54543"/>
                </a:lnTo>
                <a:lnTo>
                  <a:pt x="12028" y="56398"/>
                </a:lnTo>
                <a:lnTo>
                  <a:pt x="15379" y="57632"/>
                </a:lnTo>
                <a:lnTo>
                  <a:pt x="18719" y="58874"/>
                </a:lnTo>
                <a:lnTo>
                  <a:pt x="22633" y="59496"/>
                </a:lnTo>
                <a:lnTo>
                  <a:pt x="29643" y="59496"/>
                </a:lnTo>
                <a:lnTo>
                  <a:pt x="32068" y="59306"/>
                </a:lnTo>
                <a:lnTo>
                  <a:pt x="36591" y="58547"/>
                </a:lnTo>
                <a:lnTo>
                  <a:pt x="40309" y="57632"/>
                </a:lnTo>
                <a:lnTo>
                  <a:pt x="44514" y="56156"/>
                </a:lnTo>
                <a:lnTo>
                  <a:pt x="47257" y="53870"/>
                </a:lnTo>
                <a:lnTo>
                  <a:pt x="47523" y="51206"/>
                </a:lnTo>
                <a:lnTo>
                  <a:pt x="47282" y="48474"/>
                </a:lnTo>
                <a:lnTo>
                  <a:pt x="44705" y="47548"/>
                </a:lnTo>
                <a:lnTo>
                  <a:pt x="41595" y="48867"/>
                </a:lnTo>
                <a:lnTo>
                  <a:pt x="38646" y="49911"/>
                </a:lnTo>
                <a:lnTo>
                  <a:pt x="34888" y="50800"/>
                </a:lnTo>
                <a:lnTo>
                  <a:pt x="30582" y="51433"/>
                </a:lnTo>
                <a:lnTo>
                  <a:pt x="24753" y="51433"/>
                </a:lnTo>
                <a:lnTo>
                  <a:pt x="21984" y="50976"/>
                </a:lnTo>
                <a:lnTo>
                  <a:pt x="17463" y="49122"/>
                </a:lnTo>
                <a:lnTo>
                  <a:pt x="14224" y="46087"/>
                </a:lnTo>
                <a:lnTo>
                  <a:pt x="11797" y="42289"/>
                </a:lnTo>
                <a:lnTo>
                  <a:pt x="10591" y="37476"/>
                </a:lnTo>
                <a:lnTo>
                  <a:pt x="10299" y="34784"/>
                </a:lnTo>
                <a:lnTo>
                  <a:pt x="10299" y="24484"/>
                </a:lnTo>
                <a:lnTo>
                  <a:pt x="10756" y="20167"/>
                </a:lnTo>
                <a:lnTo>
                  <a:pt x="12128" y="16113"/>
                </a:lnTo>
                <a:lnTo>
                  <a:pt x="15228" y="2081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530876" y="5478533"/>
            <a:ext cx="80286" cy="58713"/>
          </a:xfrm>
          <a:custGeom>
            <a:avLst/>
            <a:gdLst/>
            <a:ahLst/>
            <a:cxnLst/>
            <a:rect l="l" t="t" r="r" b="b"/>
            <a:pathLst>
              <a:path w="80286" h="58713">
                <a:moveTo>
                  <a:pt x="71739" y="58395"/>
                </a:moveTo>
                <a:lnTo>
                  <a:pt x="74357" y="58713"/>
                </a:lnTo>
                <a:lnTo>
                  <a:pt x="77125" y="58687"/>
                </a:lnTo>
                <a:lnTo>
                  <a:pt x="80286" y="56859"/>
                </a:lnTo>
                <a:lnTo>
                  <a:pt x="80286" y="19570"/>
                </a:lnTo>
                <a:lnTo>
                  <a:pt x="79980" y="16686"/>
                </a:lnTo>
                <a:lnTo>
                  <a:pt x="79361" y="13931"/>
                </a:lnTo>
                <a:lnTo>
                  <a:pt x="78738" y="11188"/>
                </a:lnTo>
                <a:lnTo>
                  <a:pt x="76236" y="6757"/>
                </a:lnTo>
                <a:lnTo>
                  <a:pt x="72845" y="3074"/>
                </a:lnTo>
                <a:lnTo>
                  <a:pt x="68122" y="623"/>
                </a:lnTo>
                <a:lnTo>
                  <a:pt x="65199" y="0"/>
                </a:lnTo>
                <a:lnTo>
                  <a:pt x="61706" y="0"/>
                </a:lnTo>
                <a:lnTo>
                  <a:pt x="58837" y="201"/>
                </a:lnTo>
                <a:lnTo>
                  <a:pt x="55979" y="965"/>
                </a:lnTo>
                <a:lnTo>
                  <a:pt x="53019" y="2412"/>
                </a:lnTo>
                <a:lnTo>
                  <a:pt x="49945" y="4356"/>
                </a:lnTo>
                <a:lnTo>
                  <a:pt x="46695" y="7085"/>
                </a:lnTo>
                <a:lnTo>
                  <a:pt x="42529" y="9104"/>
                </a:lnTo>
                <a:lnTo>
                  <a:pt x="40777" y="6351"/>
                </a:lnTo>
                <a:lnTo>
                  <a:pt x="37284" y="2984"/>
                </a:lnTo>
                <a:lnTo>
                  <a:pt x="34350" y="1322"/>
                </a:lnTo>
                <a:lnTo>
                  <a:pt x="30783" y="266"/>
                </a:lnTo>
                <a:lnTo>
                  <a:pt x="26517" y="0"/>
                </a:lnTo>
                <a:lnTo>
                  <a:pt x="23582" y="0"/>
                </a:lnTo>
                <a:lnTo>
                  <a:pt x="20699" y="800"/>
                </a:lnTo>
                <a:lnTo>
                  <a:pt x="17830" y="2387"/>
                </a:lnTo>
                <a:lnTo>
                  <a:pt x="14946" y="3975"/>
                </a:lnTo>
                <a:lnTo>
                  <a:pt x="11997" y="6465"/>
                </a:lnTo>
                <a:lnTo>
                  <a:pt x="8952" y="9881"/>
                </a:lnTo>
                <a:lnTo>
                  <a:pt x="8952" y="2719"/>
                </a:lnTo>
                <a:lnTo>
                  <a:pt x="8049" y="1306"/>
                </a:lnTo>
                <a:lnTo>
                  <a:pt x="5380" y="849"/>
                </a:lnTo>
                <a:lnTo>
                  <a:pt x="2829" y="890"/>
                </a:lnTo>
                <a:lnTo>
                  <a:pt x="0" y="2719"/>
                </a:lnTo>
                <a:lnTo>
                  <a:pt x="0" y="56859"/>
                </a:lnTo>
                <a:lnTo>
                  <a:pt x="1356" y="58395"/>
                </a:lnTo>
                <a:lnTo>
                  <a:pt x="3959" y="58713"/>
                </a:lnTo>
                <a:lnTo>
                  <a:pt x="6742" y="58687"/>
                </a:lnTo>
                <a:lnTo>
                  <a:pt x="9917" y="56859"/>
                </a:lnTo>
                <a:lnTo>
                  <a:pt x="9917" y="19025"/>
                </a:lnTo>
                <a:lnTo>
                  <a:pt x="12646" y="15609"/>
                </a:lnTo>
                <a:lnTo>
                  <a:pt x="15162" y="13028"/>
                </a:lnTo>
                <a:lnTo>
                  <a:pt x="17499" y="11253"/>
                </a:lnTo>
                <a:lnTo>
                  <a:pt x="22122" y="8611"/>
                </a:lnTo>
                <a:lnTo>
                  <a:pt x="26247" y="8611"/>
                </a:lnTo>
                <a:lnTo>
                  <a:pt x="29196" y="9691"/>
                </a:lnTo>
                <a:lnTo>
                  <a:pt x="32522" y="12813"/>
                </a:lnTo>
                <a:lnTo>
                  <a:pt x="34074" y="15811"/>
                </a:lnTo>
                <a:lnTo>
                  <a:pt x="34963" y="19570"/>
                </a:lnTo>
                <a:lnTo>
                  <a:pt x="35175" y="23950"/>
                </a:lnTo>
                <a:lnTo>
                  <a:pt x="35175" y="56859"/>
                </a:lnTo>
                <a:lnTo>
                  <a:pt x="36560" y="58395"/>
                </a:lnTo>
                <a:lnTo>
                  <a:pt x="39189" y="58713"/>
                </a:lnTo>
                <a:lnTo>
                  <a:pt x="42504" y="58597"/>
                </a:lnTo>
                <a:lnTo>
                  <a:pt x="45096" y="56859"/>
                </a:lnTo>
                <a:lnTo>
                  <a:pt x="45096" y="19025"/>
                </a:lnTo>
                <a:lnTo>
                  <a:pt x="47865" y="15609"/>
                </a:lnTo>
                <a:lnTo>
                  <a:pt x="50402" y="13028"/>
                </a:lnTo>
                <a:lnTo>
                  <a:pt x="52713" y="11253"/>
                </a:lnTo>
                <a:lnTo>
                  <a:pt x="57311" y="8611"/>
                </a:lnTo>
                <a:lnTo>
                  <a:pt x="61451" y="8611"/>
                </a:lnTo>
                <a:lnTo>
                  <a:pt x="64410" y="9691"/>
                </a:lnTo>
                <a:lnTo>
                  <a:pt x="67791" y="12813"/>
                </a:lnTo>
                <a:lnTo>
                  <a:pt x="69302" y="15811"/>
                </a:lnTo>
                <a:lnTo>
                  <a:pt x="70102" y="19570"/>
                </a:lnTo>
                <a:lnTo>
                  <a:pt x="70303" y="23950"/>
                </a:lnTo>
                <a:lnTo>
                  <a:pt x="70303" y="56859"/>
                </a:lnTo>
                <a:lnTo>
                  <a:pt x="71739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625681" y="5478537"/>
            <a:ext cx="49799" cy="59496"/>
          </a:xfrm>
          <a:custGeom>
            <a:avLst/>
            <a:gdLst/>
            <a:ahLst/>
            <a:cxnLst/>
            <a:rect l="l" t="t" r="r" b="b"/>
            <a:pathLst>
              <a:path w="49799" h="59496">
                <a:moveTo>
                  <a:pt x="49799" y="22108"/>
                </a:moveTo>
                <a:lnTo>
                  <a:pt x="49352" y="18782"/>
                </a:lnTo>
                <a:lnTo>
                  <a:pt x="48453" y="15681"/>
                </a:lnTo>
                <a:lnTo>
                  <a:pt x="47538" y="12571"/>
                </a:lnTo>
                <a:lnTo>
                  <a:pt x="46126" y="9867"/>
                </a:lnTo>
                <a:lnTo>
                  <a:pt x="44211" y="7556"/>
                </a:lnTo>
                <a:lnTo>
                  <a:pt x="39831" y="3416"/>
                </a:lnTo>
                <a:lnTo>
                  <a:pt x="36846" y="2044"/>
                </a:lnTo>
                <a:lnTo>
                  <a:pt x="33846" y="684"/>
                </a:lnTo>
                <a:lnTo>
                  <a:pt x="30229" y="0"/>
                </a:lnTo>
                <a:lnTo>
                  <a:pt x="22024" y="0"/>
                </a:lnTo>
                <a:lnTo>
                  <a:pt x="18417" y="698"/>
                </a:lnTo>
                <a:lnTo>
                  <a:pt x="15217" y="2081"/>
                </a:lnTo>
                <a:lnTo>
                  <a:pt x="12117" y="16113"/>
                </a:lnTo>
                <a:lnTo>
                  <a:pt x="14338" y="12813"/>
                </a:lnTo>
                <a:lnTo>
                  <a:pt x="17146" y="10069"/>
                </a:lnTo>
                <a:lnTo>
                  <a:pt x="20854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5"/>
                </a:lnTo>
                <a:lnTo>
                  <a:pt x="36348" y="12214"/>
                </a:lnTo>
                <a:lnTo>
                  <a:pt x="38775" y="15189"/>
                </a:lnTo>
                <a:lnTo>
                  <a:pt x="39941" y="19278"/>
                </a:lnTo>
                <a:lnTo>
                  <a:pt x="39815" y="24484"/>
                </a:lnTo>
                <a:lnTo>
                  <a:pt x="10288" y="24484"/>
                </a:lnTo>
                <a:lnTo>
                  <a:pt x="10288" y="31762"/>
                </a:lnTo>
                <a:lnTo>
                  <a:pt x="45925" y="31762"/>
                </a:lnTo>
                <a:lnTo>
                  <a:pt x="49416" y="30110"/>
                </a:lnTo>
                <a:lnTo>
                  <a:pt x="49799" y="27431"/>
                </a:lnTo>
                <a:lnTo>
                  <a:pt x="49799" y="22108"/>
                </a:lnTo>
                <a:close/>
              </a:path>
              <a:path w="49799" h="59496">
                <a:moveTo>
                  <a:pt x="12016" y="3467"/>
                </a:moveTo>
                <a:lnTo>
                  <a:pt x="9273" y="5447"/>
                </a:lnTo>
                <a:lnTo>
                  <a:pt x="7012" y="8039"/>
                </a:lnTo>
                <a:lnTo>
                  <a:pt x="4737" y="10617"/>
                </a:lnTo>
                <a:lnTo>
                  <a:pt x="3013" y="13766"/>
                </a:lnTo>
                <a:lnTo>
                  <a:pt x="1803" y="17475"/>
                </a:lnTo>
                <a:lnTo>
                  <a:pt x="598" y="21182"/>
                </a:lnTo>
                <a:lnTo>
                  <a:pt x="0" y="25373"/>
                </a:lnTo>
                <a:lnTo>
                  <a:pt x="0" y="34909"/>
                </a:lnTo>
                <a:lnTo>
                  <a:pt x="572" y="39204"/>
                </a:lnTo>
                <a:lnTo>
                  <a:pt x="1742" y="42886"/>
                </a:lnTo>
                <a:lnTo>
                  <a:pt x="2908" y="46581"/>
                </a:lnTo>
                <a:lnTo>
                  <a:pt x="4626" y="49644"/>
                </a:lnTo>
                <a:lnTo>
                  <a:pt x="9208" y="54543"/>
                </a:lnTo>
                <a:lnTo>
                  <a:pt x="12028" y="56398"/>
                </a:lnTo>
                <a:lnTo>
                  <a:pt x="15368" y="57632"/>
                </a:lnTo>
                <a:lnTo>
                  <a:pt x="18719" y="58874"/>
                </a:lnTo>
                <a:lnTo>
                  <a:pt x="22618" y="59496"/>
                </a:lnTo>
                <a:lnTo>
                  <a:pt x="29631" y="59496"/>
                </a:lnTo>
                <a:lnTo>
                  <a:pt x="32058" y="59306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3" y="56156"/>
                </a:lnTo>
                <a:lnTo>
                  <a:pt x="47246" y="53870"/>
                </a:lnTo>
                <a:lnTo>
                  <a:pt x="47513" y="51206"/>
                </a:lnTo>
                <a:lnTo>
                  <a:pt x="47271" y="48474"/>
                </a:lnTo>
                <a:lnTo>
                  <a:pt x="44693" y="47548"/>
                </a:lnTo>
                <a:lnTo>
                  <a:pt x="41595" y="48867"/>
                </a:lnTo>
                <a:lnTo>
                  <a:pt x="38634" y="49911"/>
                </a:lnTo>
                <a:lnTo>
                  <a:pt x="34876" y="50800"/>
                </a:lnTo>
                <a:lnTo>
                  <a:pt x="30571" y="51433"/>
                </a:lnTo>
                <a:lnTo>
                  <a:pt x="24743" y="51433"/>
                </a:lnTo>
                <a:lnTo>
                  <a:pt x="21974" y="50976"/>
                </a:lnTo>
                <a:lnTo>
                  <a:pt x="17452" y="49122"/>
                </a:lnTo>
                <a:lnTo>
                  <a:pt x="14212" y="46087"/>
                </a:lnTo>
                <a:lnTo>
                  <a:pt x="11800" y="42289"/>
                </a:lnTo>
                <a:lnTo>
                  <a:pt x="10580" y="37476"/>
                </a:lnTo>
                <a:lnTo>
                  <a:pt x="10288" y="34784"/>
                </a:lnTo>
                <a:lnTo>
                  <a:pt x="10288" y="24484"/>
                </a:lnTo>
                <a:lnTo>
                  <a:pt x="10745" y="20167"/>
                </a:lnTo>
                <a:lnTo>
                  <a:pt x="12117" y="16113"/>
                </a:lnTo>
                <a:lnTo>
                  <a:pt x="15217" y="2081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690885" y="5478533"/>
            <a:ext cx="46620" cy="58713"/>
          </a:xfrm>
          <a:custGeom>
            <a:avLst/>
            <a:gdLst/>
            <a:ahLst/>
            <a:cxnLst/>
            <a:rect l="l" t="t" r="r" b="b"/>
            <a:pathLst>
              <a:path w="46620" h="58713">
                <a:moveTo>
                  <a:pt x="36687" y="25157"/>
                </a:moveTo>
                <a:lnTo>
                  <a:pt x="36687" y="56859"/>
                </a:lnTo>
                <a:lnTo>
                  <a:pt x="38073" y="58395"/>
                </a:lnTo>
                <a:lnTo>
                  <a:pt x="40676" y="58713"/>
                </a:lnTo>
                <a:lnTo>
                  <a:pt x="43445" y="58687"/>
                </a:lnTo>
                <a:lnTo>
                  <a:pt x="46620" y="56859"/>
                </a:lnTo>
                <a:lnTo>
                  <a:pt x="46620" y="19991"/>
                </a:lnTo>
                <a:lnTo>
                  <a:pt x="46288" y="16686"/>
                </a:lnTo>
                <a:lnTo>
                  <a:pt x="45629" y="13931"/>
                </a:lnTo>
                <a:lnTo>
                  <a:pt x="44956" y="11188"/>
                </a:lnTo>
                <a:lnTo>
                  <a:pt x="42339" y="6757"/>
                </a:lnTo>
                <a:lnTo>
                  <a:pt x="38836" y="3074"/>
                </a:lnTo>
                <a:lnTo>
                  <a:pt x="33893" y="623"/>
                </a:lnTo>
                <a:lnTo>
                  <a:pt x="30859" y="0"/>
                </a:lnTo>
                <a:lnTo>
                  <a:pt x="24156" y="0"/>
                </a:lnTo>
                <a:lnTo>
                  <a:pt x="21092" y="800"/>
                </a:lnTo>
                <a:lnTo>
                  <a:pt x="18072" y="2387"/>
                </a:lnTo>
                <a:lnTo>
                  <a:pt x="15048" y="3975"/>
                </a:lnTo>
                <a:lnTo>
                  <a:pt x="11998" y="6465"/>
                </a:lnTo>
                <a:lnTo>
                  <a:pt x="8963" y="9881"/>
                </a:lnTo>
                <a:lnTo>
                  <a:pt x="8963" y="2719"/>
                </a:lnTo>
                <a:lnTo>
                  <a:pt x="8064" y="1306"/>
                </a:lnTo>
                <a:lnTo>
                  <a:pt x="5396" y="849"/>
                </a:lnTo>
                <a:lnTo>
                  <a:pt x="2843" y="890"/>
                </a:lnTo>
                <a:lnTo>
                  <a:pt x="0" y="2719"/>
                </a:lnTo>
                <a:lnTo>
                  <a:pt x="0" y="56859"/>
                </a:lnTo>
                <a:lnTo>
                  <a:pt x="1371" y="58395"/>
                </a:lnTo>
                <a:lnTo>
                  <a:pt x="3975" y="58713"/>
                </a:lnTo>
                <a:lnTo>
                  <a:pt x="6757" y="58687"/>
                </a:lnTo>
                <a:lnTo>
                  <a:pt x="9918" y="56859"/>
                </a:lnTo>
                <a:lnTo>
                  <a:pt x="9918" y="19025"/>
                </a:lnTo>
                <a:lnTo>
                  <a:pt x="12646" y="15609"/>
                </a:lnTo>
                <a:lnTo>
                  <a:pt x="15253" y="13028"/>
                </a:lnTo>
                <a:lnTo>
                  <a:pt x="17755" y="11253"/>
                </a:lnTo>
                <a:lnTo>
                  <a:pt x="22720" y="8611"/>
                </a:lnTo>
                <a:lnTo>
                  <a:pt x="27125" y="8611"/>
                </a:lnTo>
                <a:lnTo>
                  <a:pt x="30286" y="9691"/>
                </a:lnTo>
                <a:lnTo>
                  <a:pt x="32943" y="11466"/>
                </a:lnTo>
                <a:lnTo>
                  <a:pt x="34782" y="14184"/>
                </a:lnTo>
                <a:lnTo>
                  <a:pt x="35963" y="17691"/>
                </a:lnTo>
                <a:lnTo>
                  <a:pt x="36687" y="22072"/>
                </a:lnTo>
                <a:lnTo>
                  <a:pt x="36687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748435" y="5464886"/>
            <a:ext cx="35369" cy="73026"/>
          </a:xfrm>
          <a:custGeom>
            <a:avLst/>
            <a:gdLst/>
            <a:ahLst/>
            <a:cxnLst/>
            <a:rect l="l" t="t" r="r" b="b"/>
            <a:pathLst>
              <a:path w="35369" h="73026">
                <a:moveTo>
                  <a:pt x="12736" y="50"/>
                </a:moveTo>
                <a:lnTo>
                  <a:pt x="9575" y="1932"/>
                </a:lnTo>
                <a:lnTo>
                  <a:pt x="9575" y="14810"/>
                </a:lnTo>
                <a:lnTo>
                  <a:pt x="2044" y="14810"/>
                </a:lnTo>
                <a:lnTo>
                  <a:pt x="1181" y="15012"/>
                </a:lnTo>
                <a:lnTo>
                  <a:pt x="49" y="17553"/>
                </a:lnTo>
                <a:lnTo>
                  <a:pt x="0" y="20397"/>
                </a:lnTo>
                <a:lnTo>
                  <a:pt x="1979" y="23040"/>
                </a:lnTo>
                <a:lnTo>
                  <a:pt x="9575" y="23040"/>
                </a:lnTo>
                <a:lnTo>
                  <a:pt x="9575" y="57812"/>
                </a:lnTo>
                <a:lnTo>
                  <a:pt x="9852" y="60516"/>
                </a:lnTo>
                <a:lnTo>
                  <a:pt x="10439" y="62826"/>
                </a:lnTo>
                <a:lnTo>
                  <a:pt x="11948" y="67043"/>
                </a:lnTo>
                <a:lnTo>
                  <a:pt x="14514" y="70041"/>
                </a:lnTo>
                <a:lnTo>
                  <a:pt x="18172" y="71921"/>
                </a:lnTo>
                <a:lnTo>
                  <a:pt x="22579" y="73026"/>
                </a:lnTo>
                <a:lnTo>
                  <a:pt x="26301" y="73026"/>
                </a:lnTo>
                <a:lnTo>
                  <a:pt x="29070" y="72720"/>
                </a:lnTo>
                <a:lnTo>
                  <a:pt x="32320" y="71986"/>
                </a:lnTo>
                <a:lnTo>
                  <a:pt x="35128" y="69303"/>
                </a:lnTo>
                <a:lnTo>
                  <a:pt x="35369" y="66535"/>
                </a:lnTo>
                <a:lnTo>
                  <a:pt x="35369" y="65801"/>
                </a:lnTo>
                <a:lnTo>
                  <a:pt x="32903" y="63132"/>
                </a:lnTo>
                <a:lnTo>
                  <a:pt x="30265" y="64098"/>
                </a:lnTo>
                <a:lnTo>
                  <a:pt x="27075" y="64555"/>
                </a:lnTo>
                <a:lnTo>
                  <a:pt x="24216" y="64555"/>
                </a:lnTo>
                <a:lnTo>
                  <a:pt x="22251" y="63601"/>
                </a:lnTo>
                <a:lnTo>
                  <a:pt x="20040" y="59792"/>
                </a:lnTo>
                <a:lnTo>
                  <a:pt x="19493" y="56959"/>
                </a:lnTo>
                <a:lnTo>
                  <a:pt x="19493" y="23040"/>
                </a:lnTo>
                <a:lnTo>
                  <a:pt x="33997" y="23040"/>
                </a:lnTo>
                <a:lnTo>
                  <a:pt x="35369" y="20397"/>
                </a:lnTo>
                <a:lnTo>
                  <a:pt x="35330" y="17553"/>
                </a:lnTo>
                <a:lnTo>
                  <a:pt x="33385" y="14810"/>
                </a:lnTo>
                <a:lnTo>
                  <a:pt x="19493" y="14810"/>
                </a:lnTo>
                <a:lnTo>
                  <a:pt x="19493" y="1932"/>
                </a:lnTo>
                <a:lnTo>
                  <a:pt x="18107" y="331"/>
                </a:lnTo>
                <a:lnTo>
                  <a:pt x="15505" y="0"/>
                </a:lnTo>
                <a:lnTo>
                  <a:pt x="12736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7791883" y="5502431"/>
            <a:ext cx="29411" cy="8229"/>
          </a:xfrm>
          <a:custGeom>
            <a:avLst/>
            <a:gdLst/>
            <a:ahLst/>
            <a:cxnLst/>
            <a:rect l="l" t="t" r="r" b="b"/>
            <a:pathLst>
              <a:path w="29411" h="8229">
                <a:moveTo>
                  <a:pt x="29411" y="4089"/>
                </a:moveTo>
                <a:lnTo>
                  <a:pt x="29350" y="2678"/>
                </a:lnTo>
                <a:lnTo>
                  <a:pt x="27306" y="0"/>
                </a:lnTo>
                <a:lnTo>
                  <a:pt x="1436" y="0"/>
                </a:lnTo>
                <a:lnTo>
                  <a:pt x="0" y="2562"/>
                </a:lnTo>
                <a:lnTo>
                  <a:pt x="0" y="5612"/>
                </a:lnTo>
                <a:lnTo>
                  <a:pt x="2160" y="8229"/>
                </a:lnTo>
                <a:lnTo>
                  <a:pt x="27306" y="8229"/>
                </a:lnTo>
                <a:lnTo>
                  <a:pt x="29225" y="6728"/>
                </a:lnTo>
                <a:lnTo>
                  <a:pt x="29411" y="4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7829334" y="5478533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547" y="38926"/>
                </a:moveTo>
                <a:lnTo>
                  <a:pt x="1626" y="42534"/>
                </a:lnTo>
                <a:lnTo>
                  <a:pt x="2707" y="46141"/>
                </a:lnTo>
                <a:lnTo>
                  <a:pt x="4356" y="49212"/>
                </a:lnTo>
                <a:lnTo>
                  <a:pt x="8761" y="54267"/>
                </a:lnTo>
                <a:lnTo>
                  <a:pt x="11520" y="56186"/>
                </a:lnTo>
                <a:lnTo>
                  <a:pt x="11112" y="37972"/>
                </a:lnTo>
                <a:lnTo>
                  <a:pt x="10554" y="35370"/>
                </a:lnTo>
                <a:lnTo>
                  <a:pt x="10288" y="32576"/>
                </a:lnTo>
                <a:lnTo>
                  <a:pt x="10288" y="26517"/>
                </a:lnTo>
                <a:lnTo>
                  <a:pt x="10615" y="23674"/>
                </a:lnTo>
                <a:lnTo>
                  <a:pt x="11289" y="21071"/>
                </a:lnTo>
                <a:lnTo>
                  <a:pt x="11951" y="18468"/>
                </a:lnTo>
                <a:lnTo>
                  <a:pt x="14353" y="14288"/>
                </a:lnTo>
                <a:lnTo>
                  <a:pt x="17473" y="10923"/>
                </a:lnTo>
                <a:lnTo>
                  <a:pt x="21729" y="8841"/>
                </a:lnTo>
                <a:lnTo>
                  <a:pt x="24270" y="8319"/>
                </a:lnTo>
                <a:lnTo>
                  <a:pt x="30416" y="8319"/>
                </a:lnTo>
                <a:lnTo>
                  <a:pt x="33083" y="8892"/>
                </a:lnTo>
                <a:lnTo>
                  <a:pt x="37374" y="11164"/>
                </a:lnTo>
                <a:lnTo>
                  <a:pt x="40333" y="14695"/>
                </a:lnTo>
                <a:lnTo>
                  <a:pt x="42494" y="18950"/>
                </a:lnTo>
                <a:lnTo>
                  <a:pt x="43041" y="21553"/>
                </a:lnTo>
                <a:lnTo>
                  <a:pt x="43585" y="24156"/>
                </a:lnTo>
                <a:lnTo>
                  <a:pt x="43855" y="26925"/>
                </a:lnTo>
                <a:lnTo>
                  <a:pt x="43855" y="32969"/>
                </a:lnTo>
                <a:lnTo>
                  <a:pt x="43534" y="35841"/>
                </a:lnTo>
                <a:lnTo>
                  <a:pt x="42876" y="38455"/>
                </a:lnTo>
                <a:lnTo>
                  <a:pt x="42227" y="41061"/>
                </a:lnTo>
                <a:lnTo>
                  <a:pt x="39851" y="45187"/>
                </a:lnTo>
                <a:lnTo>
                  <a:pt x="36715" y="48539"/>
                </a:lnTo>
                <a:lnTo>
                  <a:pt x="32425" y="50623"/>
                </a:lnTo>
                <a:lnTo>
                  <a:pt x="29883" y="51145"/>
                </a:lnTo>
                <a:lnTo>
                  <a:pt x="31038" y="59500"/>
                </a:lnTo>
                <a:lnTo>
                  <a:pt x="35063" y="58737"/>
                </a:lnTo>
                <a:lnTo>
                  <a:pt x="38530" y="57240"/>
                </a:lnTo>
                <a:lnTo>
                  <a:pt x="42001" y="55742"/>
                </a:lnTo>
                <a:lnTo>
                  <a:pt x="44880" y="53647"/>
                </a:lnTo>
                <a:lnTo>
                  <a:pt x="47191" y="50954"/>
                </a:lnTo>
                <a:lnTo>
                  <a:pt x="49493" y="48272"/>
                </a:lnTo>
                <a:lnTo>
                  <a:pt x="51231" y="45072"/>
                </a:lnTo>
                <a:lnTo>
                  <a:pt x="52401" y="41363"/>
                </a:lnTo>
                <a:lnTo>
                  <a:pt x="53557" y="37656"/>
                </a:lnTo>
                <a:lnTo>
                  <a:pt x="54140" y="33591"/>
                </a:lnTo>
                <a:lnTo>
                  <a:pt x="54140" y="24653"/>
                </a:lnTo>
                <a:lnTo>
                  <a:pt x="53592" y="20589"/>
                </a:lnTo>
                <a:lnTo>
                  <a:pt x="52487" y="16967"/>
                </a:lnTo>
                <a:lnTo>
                  <a:pt x="51386" y="13360"/>
                </a:lnTo>
                <a:lnTo>
                  <a:pt x="49719" y="10299"/>
                </a:lnTo>
                <a:lnTo>
                  <a:pt x="45313" y="5245"/>
                </a:lnTo>
                <a:lnTo>
                  <a:pt x="42558" y="3315"/>
                </a:lnTo>
                <a:lnTo>
                  <a:pt x="39258" y="1995"/>
                </a:lnTo>
                <a:lnTo>
                  <a:pt x="35942" y="673"/>
                </a:lnTo>
                <a:lnTo>
                  <a:pt x="32054" y="0"/>
                </a:lnTo>
                <a:lnTo>
                  <a:pt x="22999" y="0"/>
                </a:lnTo>
                <a:lnTo>
                  <a:pt x="18961" y="749"/>
                </a:lnTo>
                <a:lnTo>
                  <a:pt x="15519" y="2236"/>
                </a:lnTo>
                <a:lnTo>
                  <a:pt x="12067" y="3722"/>
                </a:lnTo>
                <a:lnTo>
                  <a:pt x="9194" y="5803"/>
                </a:lnTo>
                <a:lnTo>
                  <a:pt x="6883" y="8486"/>
                </a:lnTo>
                <a:lnTo>
                  <a:pt x="4585" y="11178"/>
                </a:lnTo>
                <a:lnTo>
                  <a:pt x="2858" y="14378"/>
                </a:lnTo>
                <a:lnTo>
                  <a:pt x="1713" y="18087"/>
                </a:lnTo>
                <a:lnTo>
                  <a:pt x="572" y="21794"/>
                </a:lnTo>
                <a:lnTo>
                  <a:pt x="0" y="25859"/>
                </a:lnTo>
                <a:lnTo>
                  <a:pt x="0" y="34848"/>
                </a:lnTo>
                <a:lnTo>
                  <a:pt x="547" y="38926"/>
                </a:lnTo>
                <a:close/>
              </a:path>
              <a:path w="54140" h="59500">
                <a:moveTo>
                  <a:pt x="13841" y="44795"/>
                </a:moveTo>
                <a:lnTo>
                  <a:pt x="11659" y="40580"/>
                </a:lnTo>
                <a:lnTo>
                  <a:pt x="11112" y="37972"/>
                </a:lnTo>
                <a:lnTo>
                  <a:pt x="11520" y="56186"/>
                </a:lnTo>
                <a:lnTo>
                  <a:pt x="14834" y="57520"/>
                </a:lnTo>
                <a:lnTo>
                  <a:pt x="18136" y="58839"/>
                </a:lnTo>
                <a:lnTo>
                  <a:pt x="22010" y="59500"/>
                </a:lnTo>
                <a:lnTo>
                  <a:pt x="31038" y="59500"/>
                </a:lnTo>
                <a:lnTo>
                  <a:pt x="29883" y="51145"/>
                </a:lnTo>
                <a:lnTo>
                  <a:pt x="23774" y="51145"/>
                </a:lnTo>
                <a:lnTo>
                  <a:pt x="21106" y="50572"/>
                </a:lnTo>
                <a:lnTo>
                  <a:pt x="16816" y="48286"/>
                </a:lnTo>
                <a:lnTo>
                  <a:pt x="13841" y="447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7891872" y="5479380"/>
            <a:ext cx="81749" cy="57872"/>
          </a:xfrm>
          <a:custGeom>
            <a:avLst/>
            <a:gdLst/>
            <a:ahLst/>
            <a:cxnLst/>
            <a:rect l="l" t="t" r="r" b="b"/>
            <a:pathLst>
              <a:path w="81749" h="57872">
                <a:moveTo>
                  <a:pt x="543" y="4279"/>
                </a:moveTo>
                <a:lnTo>
                  <a:pt x="16370" y="55702"/>
                </a:lnTo>
                <a:lnTo>
                  <a:pt x="18022" y="57390"/>
                </a:lnTo>
                <a:lnTo>
                  <a:pt x="20725" y="57833"/>
                </a:lnTo>
                <a:lnTo>
                  <a:pt x="24192" y="57872"/>
                </a:lnTo>
                <a:lnTo>
                  <a:pt x="26845" y="57721"/>
                </a:lnTo>
                <a:lnTo>
                  <a:pt x="29780" y="55702"/>
                </a:lnTo>
                <a:lnTo>
                  <a:pt x="40309" y="16418"/>
                </a:lnTo>
                <a:lnTo>
                  <a:pt x="40551" y="16418"/>
                </a:lnTo>
                <a:lnTo>
                  <a:pt x="51916" y="55702"/>
                </a:lnTo>
                <a:lnTo>
                  <a:pt x="53568" y="57390"/>
                </a:lnTo>
                <a:lnTo>
                  <a:pt x="56427" y="57833"/>
                </a:lnTo>
                <a:lnTo>
                  <a:pt x="59918" y="57872"/>
                </a:lnTo>
                <a:lnTo>
                  <a:pt x="62522" y="57721"/>
                </a:lnTo>
                <a:lnTo>
                  <a:pt x="65265" y="55702"/>
                </a:lnTo>
                <a:lnTo>
                  <a:pt x="81216" y="4279"/>
                </a:lnTo>
                <a:lnTo>
                  <a:pt x="81749" y="1752"/>
                </a:lnTo>
                <a:lnTo>
                  <a:pt x="80010" y="100"/>
                </a:lnTo>
                <a:lnTo>
                  <a:pt x="74574" y="100"/>
                </a:lnTo>
                <a:lnTo>
                  <a:pt x="71766" y="1943"/>
                </a:lnTo>
                <a:lnTo>
                  <a:pt x="58889" y="46558"/>
                </a:lnTo>
                <a:lnTo>
                  <a:pt x="58723" y="46558"/>
                </a:lnTo>
                <a:lnTo>
                  <a:pt x="45782" y="1813"/>
                </a:lnTo>
                <a:lnTo>
                  <a:pt x="44640" y="406"/>
                </a:lnTo>
                <a:lnTo>
                  <a:pt x="41756" y="0"/>
                </a:lnTo>
                <a:lnTo>
                  <a:pt x="38355" y="100"/>
                </a:lnTo>
                <a:lnTo>
                  <a:pt x="35673" y="1943"/>
                </a:lnTo>
                <a:lnTo>
                  <a:pt x="23709" y="46558"/>
                </a:lnTo>
                <a:lnTo>
                  <a:pt x="23468" y="46558"/>
                </a:lnTo>
                <a:lnTo>
                  <a:pt x="10411" y="1943"/>
                </a:lnTo>
                <a:lnTo>
                  <a:pt x="8849" y="265"/>
                </a:lnTo>
                <a:lnTo>
                  <a:pt x="6055" y="0"/>
                </a:lnTo>
                <a:lnTo>
                  <a:pt x="2603" y="60"/>
                </a:lnTo>
                <a:lnTo>
                  <a:pt x="0" y="1395"/>
                </a:lnTo>
                <a:lnTo>
                  <a:pt x="543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7986161" y="5478533"/>
            <a:ext cx="46619" cy="58713"/>
          </a:xfrm>
          <a:custGeom>
            <a:avLst/>
            <a:gdLst/>
            <a:ahLst/>
            <a:cxnLst/>
            <a:rect l="l" t="t" r="r" b="b"/>
            <a:pathLst>
              <a:path w="46619" h="58713">
                <a:moveTo>
                  <a:pt x="36686" y="25157"/>
                </a:moveTo>
                <a:lnTo>
                  <a:pt x="36686" y="56859"/>
                </a:lnTo>
                <a:lnTo>
                  <a:pt x="38073" y="58395"/>
                </a:lnTo>
                <a:lnTo>
                  <a:pt x="40675" y="58713"/>
                </a:lnTo>
                <a:lnTo>
                  <a:pt x="43444" y="58687"/>
                </a:lnTo>
                <a:lnTo>
                  <a:pt x="46619" y="56859"/>
                </a:lnTo>
                <a:lnTo>
                  <a:pt x="46619" y="19991"/>
                </a:lnTo>
                <a:lnTo>
                  <a:pt x="46287" y="16686"/>
                </a:lnTo>
                <a:lnTo>
                  <a:pt x="45629" y="13931"/>
                </a:lnTo>
                <a:lnTo>
                  <a:pt x="44956" y="11188"/>
                </a:lnTo>
                <a:lnTo>
                  <a:pt x="42339" y="6757"/>
                </a:lnTo>
                <a:lnTo>
                  <a:pt x="38836" y="3074"/>
                </a:lnTo>
                <a:lnTo>
                  <a:pt x="33893" y="623"/>
                </a:lnTo>
                <a:lnTo>
                  <a:pt x="30858" y="0"/>
                </a:lnTo>
                <a:lnTo>
                  <a:pt x="24151" y="0"/>
                </a:lnTo>
                <a:lnTo>
                  <a:pt x="21092" y="800"/>
                </a:lnTo>
                <a:lnTo>
                  <a:pt x="18072" y="2387"/>
                </a:lnTo>
                <a:lnTo>
                  <a:pt x="15046" y="3975"/>
                </a:lnTo>
                <a:lnTo>
                  <a:pt x="11997" y="6465"/>
                </a:lnTo>
                <a:lnTo>
                  <a:pt x="8963" y="9881"/>
                </a:lnTo>
                <a:lnTo>
                  <a:pt x="8963" y="2719"/>
                </a:lnTo>
                <a:lnTo>
                  <a:pt x="8063" y="1306"/>
                </a:lnTo>
                <a:lnTo>
                  <a:pt x="5396" y="849"/>
                </a:lnTo>
                <a:lnTo>
                  <a:pt x="2843" y="890"/>
                </a:lnTo>
                <a:lnTo>
                  <a:pt x="0" y="2719"/>
                </a:lnTo>
                <a:lnTo>
                  <a:pt x="0" y="56859"/>
                </a:lnTo>
                <a:lnTo>
                  <a:pt x="1371" y="58395"/>
                </a:lnTo>
                <a:lnTo>
                  <a:pt x="3973" y="58713"/>
                </a:lnTo>
                <a:lnTo>
                  <a:pt x="6752" y="58687"/>
                </a:lnTo>
                <a:lnTo>
                  <a:pt x="9917" y="56859"/>
                </a:lnTo>
                <a:lnTo>
                  <a:pt x="9917" y="19025"/>
                </a:lnTo>
                <a:lnTo>
                  <a:pt x="12646" y="15609"/>
                </a:lnTo>
                <a:lnTo>
                  <a:pt x="15248" y="13028"/>
                </a:lnTo>
                <a:lnTo>
                  <a:pt x="17750" y="11253"/>
                </a:lnTo>
                <a:lnTo>
                  <a:pt x="22719" y="8611"/>
                </a:lnTo>
                <a:lnTo>
                  <a:pt x="27125" y="8611"/>
                </a:lnTo>
                <a:lnTo>
                  <a:pt x="30285" y="9691"/>
                </a:lnTo>
                <a:lnTo>
                  <a:pt x="32942" y="11466"/>
                </a:lnTo>
                <a:lnTo>
                  <a:pt x="34782" y="14184"/>
                </a:lnTo>
                <a:lnTo>
                  <a:pt x="35963" y="17691"/>
                </a:lnTo>
                <a:lnTo>
                  <a:pt x="36686" y="22072"/>
                </a:lnTo>
                <a:lnTo>
                  <a:pt x="36686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8046050" y="5478537"/>
            <a:ext cx="49805" cy="59496"/>
          </a:xfrm>
          <a:custGeom>
            <a:avLst/>
            <a:gdLst/>
            <a:ahLst/>
            <a:cxnLst/>
            <a:rect l="l" t="t" r="r" b="b"/>
            <a:pathLst>
              <a:path w="49805" h="59496">
                <a:moveTo>
                  <a:pt x="49805" y="22108"/>
                </a:moveTo>
                <a:lnTo>
                  <a:pt x="49348" y="18782"/>
                </a:lnTo>
                <a:lnTo>
                  <a:pt x="48463" y="15681"/>
                </a:lnTo>
                <a:lnTo>
                  <a:pt x="47548" y="12571"/>
                </a:lnTo>
                <a:lnTo>
                  <a:pt x="46137" y="9867"/>
                </a:lnTo>
                <a:lnTo>
                  <a:pt x="44218" y="7556"/>
                </a:lnTo>
                <a:lnTo>
                  <a:pt x="39825" y="3416"/>
                </a:lnTo>
                <a:lnTo>
                  <a:pt x="36852" y="2044"/>
                </a:lnTo>
                <a:lnTo>
                  <a:pt x="33858" y="684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8"/>
                </a:lnTo>
                <a:lnTo>
                  <a:pt x="15223" y="2081"/>
                </a:lnTo>
                <a:lnTo>
                  <a:pt x="12113" y="16113"/>
                </a:lnTo>
                <a:lnTo>
                  <a:pt x="14334" y="12813"/>
                </a:lnTo>
                <a:lnTo>
                  <a:pt x="17142" y="10069"/>
                </a:lnTo>
                <a:lnTo>
                  <a:pt x="20864" y="8229"/>
                </a:lnTo>
                <a:lnTo>
                  <a:pt x="25473" y="7772"/>
                </a:lnTo>
                <a:lnTo>
                  <a:pt x="30275" y="7772"/>
                </a:lnTo>
                <a:lnTo>
                  <a:pt x="33893" y="9255"/>
                </a:lnTo>
                <a:lnTo>
                  <a:pt x="36344" y="12214"/>
                </a:lnTo>
                <a:lnTo>
                  <a:pt x="38781" y="15189"/>
                </a:lnTo>
                <a:lnTo>
                  <a:pt x="39937" y="19278"/>
                </a:lnTo>
                <a:lnTo>
                  <a:pt x="39825" y="24484"/>
                </a:lnTo>
                <a:lnTo>
                  <a:pt x="10284" y="24484"/>
                </a:lnTo>
                <a:lnTo>
                  <a:pt x="10284" y="31762"/>
                </a:lnTo>
                <a:lnTo>
                  <a:pt x="45932" y="31762"/>
                </a:lnTo>
                <a:lnTo>
                  <a:pt x="49413" y="30110"/>
                </a:lnTo>
                <a:lnTo>
                  <a:pt x="49805" y="27431"/>
                </a:lnTo>
                <a:lnTo>
                  <a:pt x="49805" y="22108"/>
                </a:lnTo>
                <a:close/>
              </a:path>
              <a:path w="49805" h="59496">
                <a:moveTo>
                  <a:pt x="12012" y="3467"/>
                </a:moveTo>
                <a:lnTo>
                  <a:pt x="9279" y="5447"/>
                </a:lnTo>
                <a:lnTo>
                  <a:pt x="7009" y="8039"/>
                </a:lnTo>
                <a:lnTo>
                  <a:pt x="4733" y="10617"/>
                </a:lnTo>
                <a:lnTo>
                  <a:pt x="3009" y="13766"/>
                </a:lnTo>
                <a:lnTo>
                  <a:pt x="1799" y="17475"/>
                </a:lnTo>
                <a:lnTo>
                  <a:pt x="593" y="21182"/>
                </a:lnTo>
                <a:lnTo>
                  <a:pt x="0" y="25373"/>
                </a:lnTo>
                <a:lnTo>
                  <a:pt x="0" y="34909"/>
                </a:lnTo>
                <a:lnTo>
                  <a:pt x="582" y="39204"/>
                </a:lnTo>
                <a:lnTo>
                  <a:pt x="1748" y="42886"/>
                </a:lnTo>
                <a:lnTo>
                  <a:pt x="2904" y="46581"/>
                </a:lnTo>
                <a:lnTo>
                  <a:pt x="4632" y="49644"/>
                </a:lnTo>
                <a:lnTo>
                  <a:pt x="9204" y="54543"/>
                </a:lnTo>
                <a:lnTo>
                  <a:pt x="12023" y="56398"/>
                </a:lnTo>
                <a:lnTo>
                  <a:pt x="15364" y="57632"/>
                </a:lnTo>
                <a:lnTo>
                  <a:pt x="18715" y="58874"/>
                </a:lnTo>
                <a:lnTo>
                  <a:pt x="22614" y="59496"/>
                </a:lnTo>
                <a:lnTo>
                  <a:pt x="29627" y="59496"/>
                </a:lnTo>
                <a:lnTo>
                  <a:pt x="32053" y="59306"/>
                </a:lnTo>
                <a:lnTo>
                  <a:pt x="36575" y="58547"/>
                </a:lnTo>
                <a:lnTo>
                  <a:pt x="40294" y="57632"/>
                </a:lnTo>
                <a:lnTo>
                  <a:pt x="44509" y="56156"/>
                </a:lnTo>
                <a:lnTo>
                  <a:pt x="47252" y="53870"/>
                </a:lnTo>
                <a:lnTo>
                  <a:pt x="47509" y="51206"/>
                </a:lnTo>
                <a:lnTo>
                  <a:pt x="47278" y="48474"/>
                </a:lnTo>
                <a:lnTo>
                  <a:pt x="44690" y="47548"/>
                </a:lnTo>
                <a:lnTo>
                  <a:pt x="41589" y="48867"/>
                </a:lnTo>
                <a:lnTo>
                  <a:pt x="38646" y="49911"/>
                </a:lnTo>
                <a:lnTo>
                  <a:pt x="34883" y="50800"/>
                </a:lnTo>
                <a:lnTo>
                  <a:pt x="30567" y="51433"/>
                </a:lnTo>
                <a:lnTo>
                  <a:pt x="24738" y="51433"/>
                </a:lnTo>
                <a:lnTo>
                  <a:pt x="21971" y="50976"/>
                </a:lnTo>
                <a:lnTo>
                  <a:pt x="17459" y="49122"/>
                </a:lnTo>
                <a:lnTo>
                  <a:pt x="14208" y="46087"/>
                </a:lnTo>
                <a:lnTo>
                  <a:pt x="11797" y="42289"/>
                </a:lnTo>
                <a:lnTo>
                  <a:pt x="10590" y="37476"/>
                </a:lnTo>
                <a:lnTo>
                  <a:pt x="10284" y="34784"/>
                </a:lnTo>
                <a:lnTo>
                  <a:pt x="10284" y="24484"/>
                </a:lnTo>
                <a:lnTo>
                  <a:pt x="10756" y="20167"/>
                </a:lnTo>
                <a:lnTo>
                  <a:pt x="12113" y="16113"/>
                </a:lnTo>
                <a:lnTo>
                  <a:pt x="15223" y="2081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8107822" y="5453338"/>
            <a:ext cx="22021" cy="84696"/>
          </a:xfrm>
          <a:custGeom>
            <a:avLst/>
            <a:gdLst/>
            <a:ahLst/>
            <a:cxnLst/>
            <a:rect l="l" t="t" r="r" b="b"/>
            <a:pathLst>
              <a:path w="22021" h="84696">
                <a:moveTo>
                  <a:pt x="22021" y="84696"/>
                </a:moveTo>
                <a:lnTo>
                  <a:pt x="18986" y="75603"/>
                </a:lnTo>
                <a:lnTo>
                  <a:pt x="15544" y="73162"/>
                </a:lnTo>
                <a:lnTo>
                  <a:pt x="13107" y="69504"/>
                </a:lnTo>
                <a:lnTo>
                  <a:pt x="11343" y="65163"/>
                </a:lnTo>
                <a:lnTo>
                  <a:pt x="10923" y="62560"/>
                </a:lnTo>
                <a:lnTo>
                  <a:pt x="11851" y="82370"/>
                </a:lnTo>
                <a:lnTo>
                  <a:pt x="14671" y="83933"/>
                </a:lnTo>
                <a:lnTo>
                  <a:pt x="18047" y="84696"/>
                </a:lnTo>
                <a:lnTo>
                  <a:pt x="22021" y="84696"/>
                </a:lnTo>
                <a:close/>
              </a:path>
              <a:path w="22021" h="84696">
                <a:moveTo>
                  <a:pt x="10289" y="51993"/>
                </a:moveTo>
                <a:lnTo>
                  <a:pt x="11037" y="46976"/>
                </a:lnTo>
                <a:lnTo>
                  <a:pt x="12344" y="42263"/>
                </a:lnTo>
                <a:lnTo>
                  <a:pt x="14555" y="38340"/>
                </a:lnTo>
                <a:lnTo>
                  <a:pt x="17755" y="35559"/>
                </a:lnTo>
                <a:lnTo>
                  <a:pt x="21654" y="33742"/>
                </a:lnTo>
                <a:lnTo>
                  <a:pt x="26899" y="33742"/>
                </a:lnTo>
                <a:lnTo>
                  <a:pt x="29517" y="34620"/>
                </a:lnTo>
                <a:lnTo>
                  <a:pt x="34531" y="38112"/>
                </a:lnTo>
                <a:lnTo>
                  <a:pt x="37138" y="40639"/>
                </a:lnTo>
                <a:lnTo>
                  <a:pt x="39827" y="43977"/>
                </a:lnTo>
                <a:lnTo>
                  <a:pt x="39827" y="65631"/>
                </a:lnTo>
                <a:lnTo>
                  <a:pt x="38253" y="67589"/>
                </a:lnTo>
                <a:lnTo>
                  <a:pt x="35370" y="70599"/>
                </a:lnTo>
                <a:lnTo>
                  <a:pt x="32627" y="73025"/>
                </a:lnTo>
                <a:lnTo>
                  <a:pt x="30049" y="74714"/>
                </a:lnTo>
                <a:lnTo>
                  <a:pt x="26352" y="76034"/>
                </a:lnTo>
                <a:lnTo>
                  <a:pt x="23764" y="76211"/>
                </a:lnTo>
                <a:lnTo>
                  <a:pt x="21146" y="76211"/>
                </a:lnTo>
                <a:lnTo>
                  <a:pt x="18986" y="75603"/>
                </a:lnTo>
                <a:lnTo>
                  <a:pt x="22021" y="84696"/>
                </a:lnTo>
                <a:lnTo>
                  <a:pt x="25667" y="84696"/>
                </a:lnTo>
                <a:lnTo>
                  <a:pt x="29020" y="83844"/>
                </a:lnTo>
                <a:lnTo>
                  <a:pt x="32094" y="82104"/>
                </a:lnTo>
                <a:lnTo>
                  <a:pt x="35168" y="80390"/>
                </a:lnTo>
                <a:lnTo>
                  <a:pt x="38113" y="77989"/>
                </a:lnTo>
                <a:lnTo>
                  <a:pt x="40972" y="74890"/>
                </a:lnTo>
                <a:lnTo>
                  <a:pt x="40972" y="82054"/>
                </a:lnTo>
                <a:lnTo>
                  <a:pt x="41365" y="83134"/>
                </a:lnTo>
                <a:lnTo>
                  <a:pt x="43931" y="83883"/>
                </a:lnTo>
                <a:lnTo>
                  <a:pt x="46965" y="83883"/>
                </a:lnTo>
                <a:lnTo>
                  <a:pt x="49810" y="82054"/>
                </a:lnTo>
                <a:lnTo>
                  <a:pt x="49810" y="1915"/>
                </a:lnTo>
                <a:lnTo>
                  <a:pt x="48362" y="367"/>
                </a:lnTo>
                <a:lnTo>
                  <a:pt x="45760" y="0"/>
                </a:lnTo>
                <a:lnTo>
                  <a:pt x="42383" y="151"/>
                </a:lnTo>
                <a:lnTo>
                  <a:pt x="39827" y="1915"/>
                </a:lnTo>
                <a:lnTo>
                  <a:pt x="39827" y="33385"/>
                </a:lnTo>
                <a:lnTo>
                  <a:pt x="37264" y="30693"/>
                </a:lnTo>
                <a:lnTo>
                  <a:pt x="34660" y="28662"/>
                </a:lnTo>
                <a:lnTo>
                  <a:pt x="32029" y="27291"/>
                </a:lnTo>
                <a:lnTo>
                  <a:pt x="29415" y="25894"/>
                </a:lnTo>
                <a:lnTo>
                  <a:pt x="26507" y="25195"/>
                </a:lnTo>
                <a:lnTo>
                  <a:pt x="19523" y="25195"/>
                </a:lnTo>
                <a:lnTo>
                  <a:pt x="16182" y="25919"/>
                </a:lnTo>
                <a:lnTo>
                  <a:pt x="13258" y="27341"/>
                </a:lnTo>
                <a:lnTo>
                  <a:pt x="10364" y="28764"/>
                </a:lnTo>
                <a:lnTo>
                  <a:pt x="7913" y="30797"/>
                </a:lnTo>
                <a:lnTo>
                  <a:pt x="5958" y="33450"/>
                </a:lnTo>
                <a:lnTo>
                  <a:pt x="4004" y="36093"/>
                </a:lnTo>
                <a:lnTo>
                  <a:pt x="2517" y="39293"/>
                </a:lnTo>
                <a:lnTo>
                  <a:pt x="1501" y="43037"/>
                </a:lnTo>
                <a:lnTo>
                  <a:pt x="497" y="46799"/>
                </a:lnTo>
                <a:lnTo>
                  <a:pt x="0" y="50990"/>
                </a:lnTo>
                <a:lnTo>
                  <a:pt x="0" y="59575"/>
                </a:lnTo>
                <a:lnTo>
                  <a:pt x="407" y="63309"/>
                </a:lnTo>
                <a:lnTo>
                  <a:pt x="1206" y="66865"/>
                </a:lnTo>
                <a:lnTo>
                  <a:pt x="2009" y="70408"/>
                </a:lnTo>
                <a:lnTo>
                  <a:pt x="3276" y="73493"/>
                </a:lnTo>
                <a:lnTo>
                  <a:pt x="5029" y="76121"/>
                </a:lnTo>
                <a:lnTo>
                  <a:pt x="6771" y="78752"/>
                </a:lnTo>
                <a:lnTo>
                  <a:pt x="9043" y="80834"/>
                </a:lnTo>
                <a:lnTo>
                  <a:pt x="11851" y="82370"/>
                </a:lnTo>
                <a:lnTo>
                  <a:pt x="10923" y="62560"/>
                </a:lnTo>
                <a:lnTo>
                  <a:pt x="10491" y="59954"/>
                </a:lnTo>
                <a:lnTo>
                  <a:pt x="10289" y="57289"/>
                </a:lnTo>
                <a:lnTo>
                  <a:pt x="10289" y="51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8169591" y="5523407"/>
            <a:ext cx="19545" cy="30924"/>
          </a:xfrm>
          <a:custGeom>
            <a:avLst/>
            <a:gdLst/>
            <a:ahLst/>
            <a:cxnLst/>
            <a:rect l="l" t="t" r="r" b="b"/>
            <a:pathLst>
              <a:path w="19545" h="30924">
                <a:moveTo>
                  <a:pt x="19545" y="4878"/>
                </a:moveTo>
                <a:lnTo>
                  <a:pt x="19001" y="1652"/>
                </a:lnTo>
                <a:lnTo>
                  <a:pt x="16419" y="190"/>
                </a:lnTo>
                <a:lnTo>
                  <a:pt x="13831" y="0"/>
                </a:lnTo>
                <a:lnTo>
                  <a:pt x="11188" y="190"/>
                </a:lnTo>
                <a:lnTo>
                  <a:pt x="8319" y="2301"/>
                </a:lnTo>
                <a:lnTo>
                  <a:pt x="8003" y="4878"/>
                </a:lnTo>
                <a:lnTo>
                  <a:pt x="8003" y="12575"/>
                </a:lnTo>
                <a:lnTo>
                  <a:pt x="0" y="29121"/>
                </a:lnTo>
                <a:lnTo>
                  <a:pt x="2146" y="30924"/>
                </a:lnTo>
                <a:lnTo>
                  <a:pt x="4712" y="30838"/>
                </a:lnTo>
                <a:lnTo>
                  <a:pt x="7682" y="29250"/>
                </a:lnTo>
                <a:lnTo>
                  <a:pt x="15937" y="16841"/>
                </a:lnTo>
                <a:lnTo>
                  <a:pt x="17654" y="13996"/>
                </a:lnTo>
                <a:lnTo>
                  <a:pt x="18760" y="11253"/>
                </a:lnTo>
                <a:lnTo>
                  <a:pt x="19353" y="8319"/>
                </a:lnTo>
                <a:lnTo>
                  <a:pt x="19545" y="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8227457" y="5452682"/>
            <a:ext cx="36640" cy="84566"/>
          </a:xfrm>
          <a:custGeom>
            <a:avLst/>
            <a:gdLst/>
            <a:ahLst/>
            <a:cxnLst/>
            <a:rect l="l" t="t" r="r" b="b"/>
            <a:pathLst>
              <a:path w="36640" h="84566">
                <a:moveTo>
                  <a:pt x="33642" y="32600"/>
                </a:moveTo>
                <a:lnTo>
                  <a:pt x="33591" y="29753"/>
                </a:lnTo>
                <a:lnTo>
                  <a:pt x="31648" y="27010"/>
                </a:lnTo>
                <a:lnTo>
                  <a:pt x="19559" y="27010"/>
                </a:lnTo>
                <a:lnTo>
                  <a:pt x="19559" y="21106"/>
                </a:lnTo>
                <a:lnTo>
                  <a:pt x="19700" y="16800"/>
                </a:lnTo>
                <a:lnTo>
                  <a:pt x="20257" y="13561"/>
                </a:lnTo>
                <a:lnTo>
                  <a:pt x="22010" y="10198"/>
                </a:lnTo>
                <a:lnTo>
                  <a:pt x="24930" y="8481"/>
                </a:lnTo>
                <a:lnTo>
                  <a:pt x="27688" y="8229"/>
                </a:lnTo>
                <a:lnTo>
                  <a:pt x="30543" y="8506"/>
                </a:lnTo>
                <a:lnTo>
                  <a:pt x="33783" y="9536"/>
                </a:lnTo>
                <a:lnTo>
                  <a:pt x="36360" y="8977"/>
                </a:lnTo>
                <a:lnTo>
                  <a:pt x="36640" y="6310"/>
                </a:lnTo>
                <a:lnTo>
                  <a:pt x="36551" y="4366"/>
                </a:lnTo>
                <a:lnTo>
                  <a:pt x="35370" y="1803"/>
                </a:lnTo>
                <a:lnTo>
                  <a:pt x="32437" y="659"/>
                </a:lnTo>
                <a:lnTo>
                  <a:pt x="29782" y="125"/>
                </a:lnTo>
                <a:lnTo>
                  <a:pt x="24055" y="0"/>
                </a:lnTo>
                <a:lnTo>
                  <a:pt x="21474" y="406"/>
                </a:lnTo>
                <a:lnTo>
                  <a:pt x="17108" y="2054"/>
                </a:lnTo>
                <a:lnTo>
                  <a:pt x="13842" y="5039"/>
                </a:lnTo>
                <a:lnTo>
                  <a:pt x="11329" y="8989"/>
                </a:lnTo>
                <a:lnTo>
                  <a:pt x="10631" y="11696"/>
                </a:lnTo>
                <a:lnTo>
                  <a:pt x="9918" y="14399"/>
                </a:lnTo>
                <a:lnTo>
                  <a:pt x="9577" y="17650"/>
                </a:lnTo>
                <a:lnTo>
                  <a:pt x="9577" y="27010"/>
                </a:lnTo>
                <a:lnTo>
                  <a:pt x="1332" y="27075"/>
                </a:lnTo>
                <a:lnTo>
                  <a:pt x="50" y="29753"/>
                </a:lnTo>
                <a:lnTo>
                  <a:pt x="0" y="32600"/>
                </a:lnTo>
                <a:lnTo>
                  <a:pt x="1944" y="35239"/>
                </a:lnTo>
                <a:lnTo>
                  <a:pt x="9577" y="35239"/>
                </a:lnTo>
                <a:lnTo>
                  <a:pt x="9577" y="82713"/>
                </a:lnTo>
                <a:lnTo>
                  <a:pt x="10998" y="84250"/>
                </a:lnTo>
                <a:lnTo>
                  <a:pt x="13615" y="84566"/>
                </a:lnTo>
                <a:lnTo>
                  <a:pt x="16967" y="84441"/>
                </a:lnTo>
                <a:lnTo>
                  <a:pt x="19559" y="82713"/>
                </a:lnTo>
                <a:lnTo>
                  <a:pt x="19559" y="35239"/>
                </a:lnTo>
                <a:lnTo>
                  <a:pt x="32245" y="35239"/>
                </a:lnTo>
                <a:lnTo>
                  <a:pt x="33642" y="32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8268234" y="5478541"/>
            <a:ext cx="44450" cy="59486"/>
          </a:xfrm>
          <a:custGeom>
            <a:avLst/>
            <a:gdLst/>
            <a:ahLst/>
            <a:cxnLst/>
            <a:rect l="l" t="t" r="r" b="b"/>
            <a:pathLst>
              <a:path w="44450" h="59486">
                <a:moveTo>
                  <a:pt x="38315" y="58647"/>
                </a:moveTo>
                <a:lnTo>
                  <a:pt x="41263" y="58712"/>
                </a:lnTo>
                <a:lnTo>
                  <a:pt x="44450" y="56894"/>
                </a:lnTo>
                <a:lnTo>
                  <a:pt x="44450" y="17031"/>
                </a:lnTo>
                <a:lnTo>
                  <a:pt x="44067" y="14072"/>
                </a:lnTo>
                <a:lnTo>
                  <a:pt x="42560" y="9028"/>
                </a:lnTo>
                <a:lnTo>
                  <a:pt x="39636" y="5205"/>
                </a:lnTo>
                <a:lnTo>
                  <a:pt x="35763" y="2211"/>
                </a:lnTo>
                <a:lnTo>
                  <a:pt x="33033" y="1320"/>
                </a:lnTo>
                <a:lnTo>
                  <a:pt x="30302" y="443"/>
                </a:lnTo>
                <a:lnTo>
                  <a:pt x="26990" y="0"/>
                </a:lnTo>
                <a:lnTo>
                  <a:pt x="21017" y="0"/>
                </a:lnTo>
                <a:lnTo>
                  <a:pt x="16902" y="572"/>
                </a:lnTo>
                <a:lnTo>
                  <a:pt x="12978" y="1436"/>
                </a:lnTo>
                <a:lnTo>
                  <a:pt x="9526" y="2603"/>
                </a:lnTo>
                <a:lnTo>
                  <a:pt x="6682" y="3938"/>
                </a:lnTo>
                <a:lnTo>
                  <a:pt x="3009" y="6858"/>
                </a:lnTo>
                <a:lnTo>
                  <a:pt x="2654" y="9803"/>
                </a:lnTo>
                <a:lnTo>
                  <a:pt x="3161" y="12701"/>
                </a:lnTo>
                <a:lnTo>
                  <a:pt x="5843" y="13374"/>
                </a:lnTo>
                <a:lnTo>
                  <a:pt x="9029" y="11555"/>
                </a:lnTo>
                <a:lnTo>
                  <a:pt x="11963" y="10158"/>
                </a:lnTo>
                <a:lnTo>
                  <a:pt x="15621" y="8942"/>
                </a:lnTo>
                <a:lnTo>
                  <a:pt x="19749" y="8064"/>
                </a:lnTo>
                <a:lnTo>
                  <a:pt x="24488" y="8064"/>
                </a:lnTo>
                <a:lnTo>
                  <a:pt x="27979" y="8877"/>
                </a:lnTo>
                <a:lnTo>
                  <a:pt x="30808" y="10223"/>
                </a:lnTo>
                <a:lnTo>
                  <a:pt x="33491" y="13676"/>
                </a:lnTo>
                <a:lnTo>
                  <a:pt x="34366" y="16891"/>
                </a:lnTo>
                <a:lnTo>
                  <a:pt x="34596" y="20803"/>
                </a:lnTo>
                <a:lnTo>
                  <a:pt x="34596" y="25030"/>
                </a:lnTo>
                <a:lnTo>
                  <a:pt x="22924" y="25030"/>
                </a:lnTo>
                <a:lnTo>
                  <a:pt x="19127" y="25401"/>
                </a:lnTo>
                <a:lnTo>
                  <a:pt x="15772" y="26136"/>
                </a:lnTo>
                <a:lnTo>
                  <a:pt x="12395" y="26884"/>
                </a:lnTo>
                <a:lnTo>
                  <a:pt x="9551" y="27989"/>
                </a:lnTo>
                <a:lnTo>
                  <a:pt x="7226" y="29476"/>
                </a:lnTo>
                <a:lnTo>
                  <a:pt x="3111" y="32828"/>
                </a:lnTo>
                <a:lnTo>
                  <a:pt x="623" y="37313"/>
                </a:lnTo>
                <a:lnTo>
                  <a:pt x="0" y="39952"/>
                </a:lnTo>
                <a:lnTo>
                  <a:pt x="0" y="45619"/>
                </a:lnTo>
                <a:lnTo>
                  <a:pt x="457" y="47941"/>
                </a:lnTo>
                <a:lnTo>
                  <a:pt x="2261" y="52030"/>
                </a:lnTo>
                <a:lnTo>
                  <a:pt x="5156" y="55170"/>
                </a:lnTo>
                <a:lnTo>
                  <a:pt x="8737" y="57646"/>
                </a:lnTo>
                <a:lnTo>
                  <a:pt x="13348" y="59119"/>
                </a:lnTo>
                <a:lnTo>
                  <a:pt x="17132" y="51728"/>
                </a:lnTo>
                <a:lnTo>
                  <a:pt x="12852" y="49237"/>
                </a:lnTo>
                <a:lnTo>
                  <a:pt x="10173" y="45339"/>
                </a:lnTo>
                <a:lnTo>
                  <a:pt x="10173" y="42519"/>
                </a:lnTo>
                <a:lnTo>
                  <a:pt x="10491" y="39434"/>
                </a:lnTo>
                <a:lnTo>
                  <a:pt x="12687" y="35826"/>
                </a:lnTo>
                <a:lnTo>
                  <a:pt x="15344" y="34023"/>
                </a:lnTo>
                <a:lnTo>
                  <a:pt x="19011" y="32879"/>
                </a:lnTo>
                <a:lnTo>
                  <a:pt x="23381" y="32180"/>
                </a:lnTo>
                <a:lnTo>
                  <a:pt x="34596" y="32180"/>
                </a:lnTo>
                <a:lnTo>
                  <a:pt x="34596" y="43675"/>
                </a:lnTo>
                <a:lnTo>
                  <a:pt x="32155" y="46393"/>
                </a:lnTo>
                <a:lnTo>
                  <a:pt x="28004" y="57379"/>
                </a:lnTo>
                <a:lnTo>
                  <a:pt x="30914" y="55980"/>
                </a:lnTo>
                <a:lnTo>
                  <a:pt x="33552" y="54025"/>
                </a:lnTo>
                <a:lnTo>
                  <a:pt x="35918" y="51498"/>
                </a:lnTo>
                <a:lnTo>
                  <a:pt x="35918" y="56894"/>
                </a:lnTo>
                <a:lnTo>
                  <a:pt x="38315" y="58647"/>
                </a:lnTo>
                <a:close/>
              </a:path>
              <a:path w="44450" h="59486">
                <a:moveTo>
                  <a:pt x="13348" y="59119"/>
                </a:moveTo>
                <a:lnTo>
                  <a:pt x="15927" y="59486"/>
                </a:lnTo>
                <a:lnTo>
                  <a:pt x="22021" y="59486"/>
                </a:lnTo>
                <a:lnTo>
                  <a:pt x="25096" y="58788"/>
                </a:lnTo>
                <a:lnTo>
                  <a:pt x="28004" y="57379"/>
                </a:lnTo>
                <a:lnTo>
                  <a:pt x="32155" y="46393"/>
                </a:lnTo>
                <a:lnTo>
                  <a:pt x="27583" y="49744"/>
                </a:lnTo>
                <a:lnTo>
                  <a:pt x="22950" y="51728"/>
                </a:lnTo>
                <a:lnTo>
                  <a:pt x="17132" y="51728"/>
                </a:lnTo>
                <a:lnTo>
                  <a:pt x="13348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8330327" y="5478533"/>
            <a:ext cx="80302" cy="58713"/>
          </a:xfrm>
          <a:custGeom>
            <a:avLst/>
            <a:gdLst/>
            <a:ahLst/>
            <a:cxnLst/>
            <a:rect l="l" t="t" r="r" b="b"/>
            <a:pathLst>
              <a:path w="80302" h="58713">
                <a:moveTo>
                  <a:pt x="71756" y="58395"/>
                </a:moveTo>
                <a:lnTo>
                  <a:pt x="74372" y="58713"/>
                </a:lnTo>
                <a:lnTo>
                  <a:pt x="77141" y="58687"/>
                </a:lnTo>
                <a:lnTo>
                  <a:pt x="80302" y="56859"/>
                </a:lnTo>
                <a:lnTo>
                  <a:pt x="80302" y="19570"/>
                </a:lnTo>
                <a:lnTo>
                  <a:pt x="79999" y="16686"/>
                </a:lnTo>
                <a:lnTo>
                  <a:pt x="79376" y="13931"/>
                </a:lnTo>
                <a:lnTo>
                  <a:pt x="78753" y="11188"/>
                </a:lnTo>
                <a:lnTo>
                  <a:pt x="76252" y="6757"/>
                </a:lnTo>
                <a:lnTo>
                  <a:pt x="72861" y="3074"/>
                </a:lnTo>
                <a:lnTo>
                  <a:pt x="68138" y="623"/>
                </a:lnTo>
                <a:lnTo>
                  <a:pt x="65214" y="0"/>
                </a:lnTo>
                <a:lnTo>
                  <a:pt x="61711" y="0"/>
                </a:lnTo>
                <a:lnTo>
                  <a:pt x="58842" y="201"/>
                </a:lnTo>
                <a:lnTo>
                  <a:pt x="55994" y="965"/>
                </a:lnTo>
                <a:lnTo>
                  <a:pt x="53035" y="2412"/>
                </a:lnTo>
                <a:lnTo>
                  <a:pt x="49950" y="4356"/>
                </a:lnTo>
                <a:lnTo>
                  <a:pt x="46699" y="7085"/>
                </a:lnTo>
                <a:lnTo>
                  <a:pt x="42545" y="9104"/>
                </a:lnTo>
                <a:lnTo>
                  <a:pt x="40796" y="6351"/>
                </a:lnTo>
                <a:lnTo>
                  <a:pt x="37289" y="2984"/>
                </a:lnTo>
                <a:lnTo>
                  <a:pt x="34354" y="1322"/>
                </a:lnTo>
                <a:lnTo>
                  <a:pt x="30798" y="266"/>
                </a:lnTo>
                <a:lnTo>
                  <a:pt x="26532" y="0"/>
                </a:lnTo>
                <a:lnTo>
                  <a:pt x="23597" y="0"/>
                </a:lnTo>
                <a:lnTo>
                  <a:pt x="20714" y="800"/>
                </a:lnTo>
                <a:lnTo>
                  <a:pt x="17830" y="2387"/>
                </a:lnTo>
                <a:lnTo>
                  <a:pt x="14961" y="3975"/>
                </a:lnTo>
                <a:lnTo>
                  <a:pt x="12016" y="6465"/>
                </a:lnTo>
                <a:lnTo>
                  <a:pt x="8967" y="9881"/>
                </a:lnTo>
                <a:lnTo>
                  <a:pt x="8967" y="2719"/>
                </a:lnTo>
                <a:lnTo>
                  <a:pt x="8064" y="1306"/>
                </a:lnTo>
                <a:lnTo>
                  <a:pt x="5400" y="849"/>
                </a:lnTo>
                <a:lnTo>
                  <a:pt x="2848" y="890"/>
                </a:lnTo>
                <a:lnTo>
                  <a:pt x="0" y="2719"/>
                </a:lnTo>
                <a:lnTo>
                  <a:pt x="0" y="56859"/>
                </a:lnTo>
                <a:lnTo>
                  <a:pt x="1371" y="58395"/>
                </a:lnTo>
                <a:lnTo>
                  <a:pt x="3963" y="58713"/>
                </a:lnTo>
                <a:lnTo>
                  <a:pt x="6757" y="58687"/>
                </a:lnTo>
                <a:lnTo>
                  <a:pt x="9932" y="56859"/>
                </a:lnTo>
                <a:lnTo>
                  <a:pt x="9932" y="19025"/>
                </a:lnTo>
                <a:lnTo>
                  <a:pt x="12650" y="15609"/>
                </a:lnTo>
                <a:lnTo>
                  <a:pt x="15177" y="13028"/>
                </a:lnTo>
                <a:lnTo>
                  <a:pt x="17514" y="11253"/>
                </a:lnTo>
                <a:lnTo>
                  <a:pt x="22137" y="8611"/>
                </a:lnTo>
                <a:lnTo>
                  <a:pt x="26266" y="8611"/>
                </a:lnTo>
                <a:lnTo>
                  <a:pt x="29211" y="9691"/>
                </a:lnTo>
                <a:lnTo>
                  <a:pt x="32541" y="12813"/>
                </a:lnTo>
                <a:lnTo>
                  <a:pt x="34089" y="15811"/>
                </a:lnTo>
                <a:lnTo>
                  <a:pt x="34978" y="19570"/>
                </a:lnTo>
                <a:lnTo>
                  <a:pt x="35194" y="23950"/>
                </a:lnTo>
                <a:lnTo>
                  <a:pt x="35194" y="56859"/>
                </a:lnTo>
                <a:lnTo>
                  <a:pt x="36565" y="58395"/>
                </a:lnTo>
                <a:lnTo>
                  <a:pt x="39208" y="58713"/>
                </a:lnTo>
                <a:lnTo>
                  <a:pt x="42519" y="58597"/>
                </a:lnTo>
                <a:lnTo>
                  <a:pt x="45111" y="56859"/>
                </a:lnTo>
                <a:lnTo>
                  <a:pt x="45111" y="19025"/>
                </a:lnTo>
                <a:lnTo>
                  <a:pt x="47880" y="15609"/>
                </a:lnTo>
                <a:lnTo>
                  <a:pt x="50407" y="13028"/>
                </a:lnTo>
                <a:lnTo>
                  <a:pt x="52718" y="11253"/>
                </a:lnTo>
                <a:lnTo>
                  <a:pt x="57316" y="8611"/>
                </a:lnTo>
                <a:lnTo>
                  <a:pt x="61456" y="8611"/>
                </a:lnTo>
                <a:lnTo>
                  <a:pt x="64429" y="9691"/>
                </a:lnTo>
                <a:lnTo>
                  <a:pt x="67795" y="12813"/>
                </a:lnTo>
                <a:lnTo>
                  <a:pt x="69317" y="15811"/>
                </a:lnTo>
                <a:lnTo>
                  <a:pt x="70117" y="19570"/>
                </a:lnTo>
                <a:lnTo>
                  <a:pt x="70322" y="23950"/>
                </a:lnTo>
                <a:lnTo>
                  <a:pt x="70322" y="56859"/>
                </a:lnTo>
                <a:lnTo>
                  <a:pt x="71756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8427546" y="5457070"/>
            <a:ext cx="12283" cy="80176"/>
          </a:xfrm>
          <a:custGeom>
            <a:avLst/>
            <a:gdLst/>
            <a:ahLst/>
            <a:cxnLst/>
            <a:rect l="l" t="t" r="r" b="b"/>
            <a:pathLst>
              <a:path w="12283" h="80176">
                <a:moveTo>
                  <a:pt x="0" y="6019"/>
                </a:moveTo>
                <a:lnTo>
                  <a:pt x="431" y="9856"/>
                </a:lnTo>
                <a:lnTo>
                  <a:pt x="3761" y="11912"/>
                </a:lnTo>
                <a:lnTo>
                  <a:pt x="8445" y="11912"/>
                </a:lnTo>
                <a:lnTo>
                  <a:pt x="11836" y="9803"/>
                </a:lnTo>
                <a:lnTo>
                  <a:pt x="12283" y="5894"/>
                </a:lnTo>
                <a:lnTo>
                  <a:pt x="11851" y="2056"/>
                </a:lnTo>
                <a:lnTo>
                  <a:pt x="8524" y="0"/>
                </a:lnTo>
                <a:lnTo>
                  <a:pt x="3837" y="0"/>
                </a:lnTo>
                <a:lnTo>
                  <a:pt x="445" y="2109"/>
                </a:lnTo>
                <a:lnTo>
                  <a:pt x="0" y="6019"/>
                </a:lnTo>
                <a:close/>
              </a:path>
              <a:path w="12283" h="80176">
                <a:moveTo>
                  <a:pt x="1209" y="24182"/>
                </a:moveTo>
                <a:lnTo>
                  <a:pt x="1209" y="78322"/>
                </a:lnTo>
                <a:lnTo>
                  <a:pt x="2580" y="79858"/>
                </a:lnTo>
                <a:lnTo>
                  <a:pt x="5170" y="80176"/>
                </a:lnTo>
                <a:lnTo>
                  <a:pt x="7962" y="80150"/>
                </a:lnTo>
                <a:lnTo>
                  <a:pt x="11137" y="78322"/>
                </a:lnTo>
                <a:lnTo>
                  <a:pt x="11137" y="24182"/>
                </a:lnTo>
                <a:lnTo>
                  <a:pt x="9756" y="22630"/>
                </a:lnTo>
                <a:lnTo>
                  <a:pt x="7152" y="22312"/>
                </a:lnTo>
                <a:lnTo>
                  <a:pt x="4385" y="22363"/>
                </a:lnTo>
                <a:lnTo>
                  <a:pt x="1209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8457328" y="5453106"/>
            <a:ext cx="9932" cy="84140"/>
          </a:xfrm>
          <a:custGeom>
            <a:avLst/>
            <a:gdLst/>
            <a:ahLst/>
            <a:cxnLst/>
            <a:rect l="l" t="t" r="r" b="b"/>
            <a:pathLst>
              <a:path w="9932" h="84140">
                <a:moveTo>
                  <a:pt x="9932" y="82285"/>
                </a:moveTo>
                <a:lnTo>
                  <a:pt x="9932" y="1918"/>
                </a:lnTo>
                <a:lnTo>
                  <a:pt x="8545" y="317"/>
                </a:lnTo>
                <a:lnTo>
                  <a:pt x="5943" y="0"/>
                </a:lnTo>
                <a:lnTo>
                  <a:pt x="3175" y="25"/>
                </a:lnTo>
                <a:lnTo>
                  <a:pt x="0" y="1918"/>
                </a:lnTo>
                <a:lnTo>
                  <a:pt x="0" y="82285"/>
                </a:lnTo>
                <a:lnTo>
                  <a:pt x="1371" y="83822"/>
                </a:lnTo>
                <a:lnTo>
                  <a:pt x="3963" y="84140"/>
                </a:lnTo>
                <a:lnTo>
                  <a:pt x="6757" y="84114"/>
                </a:lnTo>
                <a:lnTo>
                  <a:pt x="9932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8477643" y="5479387"/>
            <a:ext cx="51080" cy="79401"/>
          </a:xfrm>
          <a:custGeom>
            <a:avLst/>
            <a:gdLst/>
            <a:ahLst/>
            <a:cxnLst/>
            <a:rect l="l" t="t" r="r" b="b"/>
            <a:pathLst>
              <a:path w="51080" h="79401">
                <a:moveTo>
                  <a:pt x="316" y="3848"/>
                </a:moveTo>
                <a:lnTo>
                  <a:pt x="19620" y="55587"/>
                </a:lnTo>
                <a:lnTo>
                  <a:pt x="21308" y="57506"/>
                </a:lnTo>
                <a:lnTo>
                  <a:pt x="13855" y="76327"/>
                </a:lnTo>
                <a:lnTo>
                  <a:pt x="14961" y="79146"/>
                </a:lnTo>
                <a:lnTo>
                  <a:pt x="18122" y="79401"/>
                </a:lnTo>
                <a:lnTo>
                  <a:pt x="21614" y="79221"/>
                </a:lnTo>
                <a:lnTo>
                  <a:pt x="24433" y="77407"/>
                </a:lnTo>
                <a:lnTo>
                  <a:pt x="31647" y="57506"/>
                </a:lnTo>
                <a:lnTo>
                  <a:pt x="51080" y="3669"/>
                </a:lnTo>
                <a:lnTo>
                  <a:pt x="50584" y="443"/>
                </a:lnTo>
                <a:lnTo>
                  <a:pt x="47699" y="0"/>
                </a:lnTo>
                <a:lnTo>
                  <a:pt x="44297" y="50"/>
                </a:lnTo>
                <a:lnTo>
                  <a:pt x="41222" y="2109"/>
                </a:lnTo>
                <a:lnTo>
                  <a:pt x="26301" y="45770"/>
                </a:lnTo>
                <a:lnTo>
                  <a:pt x="26111" y="45770"/>
                </a:lnTo>
                <a:lnTo>
                  <a:pt x="10666" y="2336"/>
                </a:lnTo>
                <a:lnTo>
                  <a:pt x="8812" y="255"/>
                </a:lnTo>
                <a:lnTo>
                  <a:pt x="5979" y="0"/>
                </a:lnTo>
                <a:lnTo>
                  <a:pt x="2602" y="50"/>
                </a:lnTo>
                <a:lnTo>
                  <a:pt x="0" y="1004"/>
                </a:lnTo>
                <a:lnTo>
                  <a:pt x="316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8535466" y="5502431"/>
            <a:ext cx="29411" cy="8229"/>
          </a:xfrm>
          <a:custGeom>
            <a:avLst/>
            <a:gdLst/>
            <a:ahLst/>
            <a:cxnLst/>
            <a:rect l="l" t="t" r="r" b="b"/>
            <a:pathLst>
              <a:path w="29411" h="8229">
                <a:moveTo>
                  <a:pt x="29411" y="4089"/>
                </a:moveTo>
                <a:lnTo>
                  <a:pt x="29361" y="2678"/>
                </a:lnTo>
                <a:lnTo>
                  <a:pt x="27302" y="0"/>
                </a:lnTo>
                <a:lnTo>
                  <a:pt x="1447" y="0"/>
                </a:lnTo>
                <a:lnTo>
                  <a:pt x="0" y="2562"/>
                </a:lnTo>
                <a:lnTo>
                  <a:pt x="0" y="5612"/>
                </a:lnTo>
                <a:lnTo>
                  <a:pt x="2156" y="8229"/>
                </a:lnTo>
                <a:lnTo>
                  <a:pt x="27302" y="8229"/>
                </a:lnTo>
                <a:lnTo>
                  <a:pt x="29221" y="6728"/>
                </a:lnTo>
                <a:lnTo>
                  <a:pt x="29411" y="4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8577978" y="5453106"/>
            <a:ext cx="9932" cy="84140"/>
          </a:xfrm>
          <a:custGeom>
            <a:avLst/>
            <a:gdLst/>
            <a:ahLst/>
            <a:cxnLst/>
            <a:rect l="l" t="t" r="r" b="b"/>
            <a:pathLst>
              <a:path w="9932" h="84140">
                <a:moveTo>
                  <a:pt x="9932" y="82285"/>
                </a:moveTo>
                <a:lnTo>
                  <a:pt x="9932" y="1918"/>
                </a:lnTo>
                <a:lnTo>
                  <a:pt x="8547" y="317"/>
                </a:lnTo>
                <a:lnTo>
                  <a:pt x="5943" y="0"/>
                </a:lnTo>
                <a:lnTo>
                  <a:pt x="3175" y="25"/>
                </a:lnTo>
                <a:lnTo>
                  <a:pt x="0" y="1918"/>
                </a:lnTo>
                <a:lnTo>
                  <a:pt x="0" y="82285"/>
                </a:lnTo>
                <a:lnTo>
                  <a:pt x="1371" y="83822"/>
                </a:lnTo>
                <a:lnTo>
                  <a:pt x="3963" y="84140"/>
                </a:lnTo>
                <a:lnTo>
                  <a:pt x="6757" y="84114"/>
                </a:lnTo>
                <a:lnTo>
                  <a:pt x="9932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8602938" y="5478537"/>
            <a:ext cx="49809" cy="59496"/>
          </a:xfrm>
          <a:custGeom>
            <a:avLst/>
            <a:gdLst/>
            <a:ahLst/>
            <a:cxnLst/>
            <a:rect l="l" t="t" r="r" b="b"/>
            <a:pathLst>
              <a:path w="49809" h="59496">
                <a:moveTo>
                  <a:pt x="49809" y="22108"/>
                </a:moveTo>
                <a:lnTo>
                  <a:pt x="49366" y="18782"/>
                </a:lnTo>
                <a:lnTo>
                  <a:pt x="48463" y="15681"/>
                </a:lnTo>
                <a:lnTo>
                  <a:pt x="47548" y="12571"/>
                </a:lnTo>
                <a:lnTo>
                  <a:pt x="46141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84"/>
                </a:lnTo>
                <a:lnTo>
                  <a:pt x="30239" y="0"/>
                </a:lnTo>
                <a:lnTo>
                  <a:pt x="22020" y="0"/>
                </a:lnTo>
                <a:lnTo>
                  <a:pt x="18427" y="698"/>
                </a:lnTo>
                <a:lnTo>
                  <a:pt x="15227" y="2081"/>
                </a:lnTo>
                <a:lnTo>
                  <a:pt x="12128" y="16113"/>
                </a:lnTo>
                <a:lnTo>
                  <a:pt x="14353" y="12813"/>
                </a:lnTo>
                <a:lnTo>
                  <a:pt x="17157" y="10069"/>
                </a:lnTo>
                <a:lnTo>
                  <a:pt x="20866" y="8229"/>
                </a:lnTo>
                <a:lnTo>
                  <a:pt x="25487" y="7772"/>
                </a:lnTo>
                <a:lnTo>
                  <a:pt x="30290" y="7772"/>
                </a:lnTo>
                <a:lnTo>
                  <a:pt x="33907" y="9255"/>
                </a:lnTo>
                <a:lnTo>
                  <a:pt x="36348" y="12214"/>
                </a:lnTo>
                <a:lnTo>
                  <a:pt x="38785" y="15189"/>
                </a:lnTo>
                <a:lnTo>
                  <a:pt x="39956" y="19278"/>
                </a:lnTo>
                <a:lnTo>
                  <a:pt x="39827" y="24484"/>
                </a:lnTo>
                <a:lnTo>
                  <a:pt x="10299" y="24484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0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6">
                <a:moveTo>
                  <a:pt x="12026" y="3467"/>
                </a:moveTo>
                <a:lnTo>
                  <a:pt x="9283" y="5447"/>
                </a:lnTo>
                <a:lnTo>
                  <a:pt x="7009" y="8039"/>
                </a:lnTo>
                <a:lnTo>
                  <a:pt x="4752" y="10617"/>
                </a:lnTo>
                <a:lnTo>
                  <a:pt x="3023" y="13766"/>
                </a:lnTo>
                <a:lnTo>
                  <a:pt x="1817" y="17475"/>
                </a:lnTo>
                <a:lnTo>
                  <a:pt x="608" y="21182"/>
                </a:lnTo>
                <a:lnTo>
                  <a:pt x="0" y="25373"/>
                </a:lnTo>
                <a:lnTo>
                  <a:pt x="0" y="34909"/>
                </a:lnTo>
                <a:lnTo>
                  <a:pt x="582" y="39204"/>
                </a:lnTo>
                <a:lnTo>
                  <a:pt x="1752" y="42886"/>
                </a:lnTo>
                <a:lnTo>
                  <a:pt x="2923" y="46581"/>
                </a:lnTo>
                <a:lnTo>
                  <a:pt x="4636" y="49644"/>
                </a:lnTo>
                <a:lnTo>
                  <a:pt x="9208" y="54543"/>
                </a:lnTo>
                <a:lnTo>
                  <a:pt x="12026" y="56398"/>
                </a:lnTo>
                <a:lnTo>
                  <a:pt x="15379" y="57632"/>
                </a:lnTo>
                <a:lnTo>
                  <a:pt x="18719" y="58874"/>
                </a:lnTo>
                <a:lnTo>
                  <a:pt x="22632" y="59496"/>
                </a:lnTo>
                <a:lnTo>
                  <a:pt x="29641" y="59496"/>
                </a:lnTo>
                <a:lnTo>
                  <a:pt x="32068" y="59306"/>
                </a:lnTo>
                <a:lnTo>
                  <a:pt x="36589" y="58547"/>
                </a:lnTo>
                <a:lnTo>
                  <a:pt x="40308" y="57632"/>
                </a:lnTo>
                <a:lnTo>
                  <a:pt x="44513" y="56156"/>
                </a:lnTo>
                <a:lnTo>
                  <a:pt x="47256" y="53870"/>
                </a:lnTo>
                <a:lnTo>
                  <a:pt x="47523" y="51206"/>
                </a:lnTo>
                <a:lnTo>
                  <a:pt x="47282" y="48474"/>
                </a:lnTo>
                <a:lnTo>
                  <a:pt x="44705" y="47548"/>
                </a:lnTo>
                <a:lnTo>
                  <a:pt x="41593" y="48867"/>
                </a:lnTo>
                <a:lnTo>
                  <a:pt x="38646" y="49911"/>
                </a:lnTo>
                <a:lnTo>
                  <a:pt x="34886" y="50800"/>
                </a:lnTo>
                <a:lnTo>
                  <a:pt x="30581" y="51433"/>
                </a:lnTo>
                <a:lnTo>
                  <a:pt x="24753" y="51433"/>
                </a:lnTo>
                <a:lnTo>
                  <a:pt x="21984" y="50976"/>
                </a:lnTo>
                <a:lnTo>
                  <a:pt x="17463" y="49122"/>
                </a:lnTo>
                <a:lnTo>
                  <a:pt x="14224" y="46087"/>
                </a:lnTo>
                <a:lnTo>
                  <a:pt x="11797" y="42289"/>
                </a:lnTo>
                <a:lnTo>
                  <a:pt x="10590" y="37476"/>
                </a:lnTo>
                <a:lnTo>
                  <a:pt x="10299" y="34784"/>
                </a:lnTo>
                <a:lnTo>
                  <a:pt x="10299" y="24484"/>
                </a:lnTo>
                <a:lnTo>
                  <a:pt x="10756" y="20167"/>
                </a:lnTo>
                <a:lnTo>
                  <a:pt x="12128" y="16113"/>
                </a:lnTo>
                <a:lnTo>
                  <a:pt x="15227" y="2081"/>
                </a:lnTo>
                <a:lnTo>
                  <a:pt x="1202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8664713" y="5453338"/>
            <a:ext cx="49810" cy="84696"/>
          </a:xfrm>
          <a:custGeom>
            <a:avLst/>
            <a:gdLst/>
            <a:ahLst/>
            <a:cxnLst/>
            <a:rect l="l" t="t" r="r" b="b"/>
            <a:pathLst>
              <a:path w="49810" h="84696">
                <a:moveTo>
                  <a:pt x="41365" y="83134"/>
                </a:moveTo>
                <a:lnTo>
                  <a:pt x="43931" y="83883"/>
                </a:lnTo>
                <a:lnTo>
                  <a:pt x="46965" y="83883"/>
                </a:lnTo>
                <a:lnTo>
                  <a:pt x="49810" y="82054"/>
                </a:lnTo>
                <a:lnTo>
                  <a:pt x="49810" y="1915"/>
                </a:lnTo>
                <a:lnTo>
                  <a:pt x="48374" y="367"/>
                </a:lnTo>
                <a:lnTo>
                  <a:pt x="45770" y="0"/>
                </a:lnTo>
                <a:lnTo>
                  <a:pt x="42379" y="151"/>
                </a:lnTo>
                <a:lnTo>
                  <a:pt x="39827" y="1915"/>
                </a:lnTo>
                <a:lnTo>
                  <a:pt x="39827" y="33385"/>
                </a:lnTo>
                <a:lnTo>
                  <a:pt x="37260" y="30693"/>
                </a:lnTo>
                <a:lnTo>
                  <a:pt x="34672" y="28662"/>
                </a:lnTo>
                <a:lnTo>
                  <a:pt x="32044" y="27291"/>
                </a:lnTo>
                <a:lnTo>
                  <a:pt x="29413" y="25894"/>
                </a:lnTo>
                <a:lnTo>
                  <a:pt x="26517" y="25195"/>
                </a:lnTo>
                <a:lnTo>
                  <a:pt x="19533" y="25195"/>
                </a:lnTo>
                <a:lnTo>
                  <a:pt x="16178" y="25919"/>
                </a:lnTo>
                <a:lnTo>
                  <a:pt x="13270" y="27341"/>
                </a:lnTo>
                <a:lnTo>
                  <a:pt x="10364" y="28764"/>
                </a:lnTo>
                <a:lnTo>
                  <a:pt x="7924" y="30797"/>
                </a:lnTo>
                <a:lnTo>
                  <a:pt x="5955" y="33450"/>
                </a:lnTo>
                <a:lnTo>
                  <a:pt x="4000" y="36093"/>
                </a:lnTo>
                <a:lnTo>
                  <a:pt x="2513" y="39293"/>
                </a:lnTo>
                <a:lnTo>
                  <a:pt x="1512" y="43037"/>
                </a:lnTo>
                <a:lnTo>
                  <a:pt x="507" y="46799"/>
                </a:lnTo>
                <a:lnTo>
                  <a:pt x="0" y="50990"/>
                </a:lnTo>
                <a:lnTo>
                  <a:pt x="0" y="59575"/>
                </a:lnTo>
                <a:lnTo>
                  <a:pt x="407" y="63309"/>
                </a:lnTo>
                <a:lnTo>
                  <a:pt x="1206" y="66865"/>
                </a:lnTo>
                <a:lnTo>
                  <a:pt x="2005" y="70408"/>
                </a:lnTo>
                <a:lnTo>
                  <a:pt x="3290" y="73493"/>
                </a:lnTo>
                <a:lnTo>
                  <a:pt x="5029" y="76121"/>
                </a:lnTo>
                <a:lnTo>
                  <a:pt x="6769" y="78752"/>
                </a:lnTo>
                <a:lnTo>
                  <a:pt x="9043" y="80834"/>
                </a:lnTo>
                <a:lnTo>
                  <a:pt x="11863" y="82370"/>
                </a:lnTo>
                <a:lnTo>
                  <a:pt x="10933" y="62560"/>
                </a:lnTo>
                <a:lnTo>
                  <a:pt x="10501" y="59954"/>
                </a:lnTo>
                <a:lnTo>
                  <a:pt x="10299" y="57289"/>
                </a:lnTo>
                <a:lnTo>
                  <a:pt x="10299" y="51993"/>
                </a:lnTo>
                <a:lnTo>
                  <a:pt x="10541" y="49477"/>
                </a:lnTo>
                <a:lnTo>
                  <a:pt x="11545" y="44499"/>
                </a:lnTo>
                <a:lnTo>
                  <a:pt x="13450" y="40308"/>
                </a:lnTo>
                <a:lnTo>
                  <a:pt x="15988" y="36766"/>
                </a:lnTo>
                <a:lnTo>
                  <a:pt x="19508" y="34350"/>
                </a:lnTo>
                <a:lnTo>
                  <a:pt x="24192" y="33742"/>
                </a:lnTo>
                <a:lnTo>
                  <a:pt x="26910" y="33742"/>
                </a:lnTo>
                <a:lnTo>
                  <a:pt x="29527" y="34620"/>
                </a:lnTo>
                <a:lnTo>
                  <a:pt x="34546" y="38112"/>
                </a:lnTo>
                <a:lnTo>
                  <a:pt x="37134" y="40639"/>
                </a:lnTo>
                <a:lnTo>
                  <a:pt x="39827" y="43977"/>
                </a:lnTo>
                <a:lnTo>
                  <a:pt x="39827" y="65631"/>
                </a:lnTo>
                <a:lnTo>
                  <a:pt x="38265" y="67589"/>
                </a:lnTo>
                <a:lnTo>
                  <a:pt x="35370" y="70599"/>
                </a:lnTo>
                <a:lnTo>
                  <a:pt x="32637" y="73025"/>
                </a:lnTo>
                <a:lnTo>
                  <a:pt x="30060" y="74714"/>
                </a:lnTo>
                <a:lnTo>
                  <a:pt x="26352" y="76034"/>
                </a:lnTo>
                <a:lnTo>
                  <a:pt x="23760" y="76211"/>
                </a:lnTo>
                <a:lnTo>
                  <a:pt x="21158" y="76211"/>
                </a:lnTo>
                <a:lnTo>
                  <a:pt x="18986" y="75603"/>
                </a:lnTo>
                <a:lnTo>
                  <a:pt x="22021" y="84696"/>
                </a:lnTo>
                <a:lnTo>
                  <a:pt x="25679" y="84696"/>
                </a:lnTo>
                <a:lnTo>
                  <a:pt x="29020" y="83844"/>
                </a:lnTo>
                <a:lnTo>
                  <a:pt x="32105" y="82104"/>
                </a:lnTo>
                <a:lnTo>
                  <a:pt x="35165" y="80390"/>
                </a:lnTo>
                <a:lnTo>
                  <a:pt x="38124" y="77989"/>
                </a:lnTo>
                <a:lnTo>
                  <a:pt x="40972" y="74890"/>
                </a:lnTo>
                <a:lnTo>
                  <a:pt x="40972" y="82054"/>
                </a:lnTo>
                <a:lnTo>
                  <a:pt x="41365" y="83134"/>
                </a:lnTo>
                <a:close/>
              </a:path>
              <a:path w="49810" h="84696">
                <a:moveTo>
                  <a:pt x="22021" y="84696"/>
                </a:moveTo>
                <a:lnTo>
                  <a:pt x="18986" y="75603"/>
                </a:lnTo>
                <a:lnTo>
                  <a:pt x="15544" y="73162"/>
                </a:lnTo>
                <a:lnTo>
                  <a:pt x="13119" y="69504"/>
                </a:lnTo>
                <a:lnTo>
                  <a:pt x="11341" y="65163"/>
                </a:lnTo>
                <a:lnTo>
                  <a:pt x="10933" y="62560"/>
                </a:lnTo>
                <a:lnTo>
                  <a:pt x="11863" y="82370"/>
                </a:lnTo>
                <a:lnTo>
                  <a:pt x="14671" y="83933"/>
                </a:lnTo>
                <a:lnTo>
                  <a:pt x="18047" y="84696"/>
                </a:lnTo>
                <a:lnTo>
                  <a:pt x="22021" y="84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8760862" y="5519267"/>
            <a:ext cx="23205" cy="84761"/>
          </a:xfrm>
          <a:custGeom>
            <a:avLst/>
            <a:gdLst/>
            <a:ahLst/>
            <a:cxnLst/>
            <a:rect l="l" t="t" r="r" b="b"/>
            <a:pathLst>
              <a:path w="23205" h="84761">
                <a:moveTo>
                  <a:pt x="9921" y="0"/>
                </a:moveTo>
                <a:lnTo>
                  <a:pt x="11826" y="12546"/>
                </a:lnTo>
                <a:lnTo>
                  <a:pt x="14630" y="14871"/>
                </a:lnTo>
                <a:lnTo>
                  <a:pt x="17438" y="16600"/>
                </a:lnTo>
                <a:lnTo>
                  <a:pt x="20271" y="17906"/>
                </a:lnTo>
                <a:lnTo>
                  <a:pt x="23205" y="18594"/>
                </a:lnTo>
                <a:lnTo>
                  <a:pt x="20283" y="9345"/>
                </a:lnTo>
                <a:lnTo>
                  <a:pt x="15293" y="5868"/>
                </a:lnTo>
                <a:lnTo>
                  <a:pt x="12664" y="3327"/>
                </a:lnTo>
                <a:lnTo>
                  <a:pt x="9921" y="0"/>
                </a:lnTo>
                <a:close/>
              </a:path>
              <a:path w="23205" h="84761">
                <a:moveTo>
                  <a:pt x="30255" y="18770"/>
                </a:moveTo>
                <a:lnTo>
                  <a:pt x="33555" y="18058"/>
                </a:lnTo>
                <a:lnTo>
                  <a:pt x="36450" y="16661"/>
                </a:lnTo>
                <a:lnTo>
                  <a:pt x="39334" y="15253"/>
                </a:lnTo>
                <a:lnTo>
                  <a:pt x="41771" y="13234"/>
                </a:lnTo>
                <a:lnTo>
                  <a:pt x="43754" y="10580"/>
                </a:lnTo>
                <a:lnTo>
                  <a:pt x="45735" y="7938"/>
                </a:lnTo>
                <a:lnTo>
                  <a:pt x="47246" y="4738"/>
                </a:lnTo>
                <a:lnTo>
                  <a:pt x="48261" y="990"/>
                </a:lnTo>
                <a:lnTo>
                  <a:pt x="49291" y="-2757"/>
                </a:lnTo>
                <a:lnTo>
                  <a:pt x="49809" y="-6983"/>
                </a:lnTo>
                <a:lnTo>
                  <a:pt x="49809" y="-15594"/>
                </a:lnTo>
                <a:lnTo>
                  <a:pt x="49392" y="-19328"/>
                </a:lnTo>
                <a:lnTo>
                  <a:pt x="48604" y="-22860"/>
                </a:lnTo>
                <a:lnTo>
                  <a:pt x="47790" y="-26390"/>
                </a:lnTo>
                <a:lnTo>
                  <a:pt x="46522" y="-29465"/>
                </a:lnTo>
                <a:lnTo>
                  <a:pt x="44780" y="-32092"/>
                </a:lnTo>
                <a:lnTo>
                  <a:pt x="43031" y="-34710"/>
                </a:lnTo>
                <a:lnTo>
                  <a:pt x="40770" y="-36805"/>
                </a:lnTo>
                <a:lnTo>
                  <a:pt x="37986" y="-38367"/>
                </a:lnTo>
                <a:lnTo>
                  <a:pt x="35194" y="-39941"/>
                </a:lnTo>
                <a:lnTo>
                  <a:pt x="31842" y="-40730"/>
                </a:lnTo>
                <a:lnTo>
                  <a:pt x="27904" y="-40730"/>
                </a:lnTo>
                <a:lnTo>
                  <a:pt x="24778" y="-40563"/>
                </a:lnTo>
                <a:lnTo>
                  <a:pt x="21884" y="-39916"/>
                </a:lnTo>
                <a:lnTo>
                  <a:pt x="19000" y="-38710"/>
                </a:lnTo>
                <a:lnTo>
                  <a:pt x="16082" y="-37097"/>
                </a:lnTo>
                <a:lnTo>
                  <a:pt x="13082" y="-34847"/>
                </a:lnTo>
                <a:lnTo>
                  <a:pt x="9921" y="-31827"/>
                </a:lnTo>
                <a:lnTo>
                  <a:pt x="9921" y="-64237"/>
                </a:lnTo>
                <a:lnTo>
                  <a:pt x="8549" y="-65836"/>
                </a:lnTo>
                <a:lnTo>
                  <a:pt x="5918" y="-66167"/>
                </a:lnTo>
                <a:lnTo>
                  <a:pt x="3164" y="-66127"/>
                </a:lnTo>
                <a:lnTo>
                  <a:pt x="0" y="-64237"/>
                </a:lnTo>
                <a:lnTo>
                  <a:pt x="0" y="16128"/>
                </a:lnTo>
                <a:lnTo>
                  <a:pt x="166" y="16967"/>
                </a:lnTo>
                <a:lnTo>
                  <a:pt x="2833" y="17946"/>
                </a:lnTo>
                <a:lnTo>
                  <a:pt x="5868" y="17946"/>
                </a:lnTo>
                <a:lnTo>
                  <a:pt x="8776" y="16128"/>
                </a:lnTo>
                <a:lnTo>
                  <a:pt x="8776" y="9500"/>
                </a:lnTo>
                <a:lnTo>
                  <a:pt x="11826" y="12546"/>
                </a:lnTo>
                <a:lnTo>
                  <a:pt x="9921" y="0"/>
                </a:lnTo>
                <a:lnTo>
                  <a:pt x="9921" y="-21588"/>
                </a:lnTo>
                <a:lnTo>
                  <a:pt x="11494" y="-23597"/>
                </a:lnTo>
                <a:lnTo>
                  <a:pt x="14378" y="-26592"/>
                </a:lnTo>
                <a:lnTo>
                  <a:pt x="17096" y="-28994"/>
                </a:lnTo>
                <a:lnTo>
                  <a:pt x="19674" y="-30681"/>
                </a:lnTo>
                <a:lnTo>
                  <a:pt x="23458" y="-31992"/>
                </a:lnTo>
                <a:lnTo>
                  <a:pt x="26024" y="-32179"/>
                </a:lnTo>
                <a:lnTo>
                  <a:pt x="28601" y="-32179"/>
                </a:lnTo>
                <a:lnTo>
                  <a:pt x="30761" y="-31570"/>
                </a:lnTo>
                <a:lnTo>
                  <a:pt x="34229" y="-29119"/>
                </a:lnTo>
                <a:lnTo>
                  <a:pt x="36666" y="-25513"/>
                </a:lnTo>
                <a:lnTo>
                  <a:pt x="38459" y="-21196"/>
                </a:lnTo>
                <a:lnTo>
                  <a:pt x="38877" y="-18594"/>
                </a:lnTo>
                <a:lnTo>
                  <a:pt x="39293" y="-15990"/>
                </a:lnTo>
                <a:lnTo>
                  <a:pt x="39509" y="-13298"/>
                </a:lnTo>
                <a:lnTo>
                  <a:pt x="39509" y="-10529"/>
                </a:lnTo>
                <a:lnTo>
                  <a:pt x="39258" y="-5500"/>
                </a:lnTo>
                <a:lnTo>
                  <a:pt x="38253" y="-571"/>
                </a:lnTo>
                <a:lnTo>
                  <a:pt x="36334" y="3633"/>
                </a:lnTo>
                <a:lnTo>
                  <a:pt x="33782" y="7214"/>
                </a:lnTo>
                <a:lnTo>
                  <a:pt x="30239" y="9626"/>
                </a:lnTo>
                <a:lnTo>
                  <a:pt x="25593" y="10224"/>
                </a:lnTo>
                <a:lnTo>
                  <a:pt x="22885" y="10224"/>
                </a:lnTo>
                <a:lnTo>
                  <a:pt x="20283" y="9345"/>
                </a:lnTo>
                <a:lnTo>
                  <a:pt x="23205" y="18594"/>
                </a:lnTo>
                <a:lnTo>
                  <a:pt x="26532" y="18770"/>
                </a:lnTo>
                <a:lnTo>
                  <a:pt x="30255" y="187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8825323" y="5479383"/>
            <a:ext cx="46685" cy="58651"/>
          </a:xfrm>
          <a:custGeom>
            <a:avLst/>
            <a:gdLst/>
            <a:ahLst/>
            <a:cxnLst/>
            <a:rect l="l" t="t" r="r" b="b"/>
            <a:pathLst>
              <a:path w="46685" h="58651">
                <a:moveTo>
                  <a:pt x="9983" y="1869"/>
                </a:moveTo>
                <a:lnTo>
                  <a:pt x="8561" y="266"/>
                </a:lnTo>
                <a:lnTo>
                  <a:pt x="5958" y="0"/>
                </a:lnTo>
                <a:lnTo>
                  <a:pt x="2592" y="101"/>
                </a:lnTo>
                <a:lnTo>
                  <a:pt x="0" y="1869"/>
                </a:lnTo>
                <a:lnTo>
                  <a:pt x="0" y="38646"/>
                </a:lnTo>
                <a:lnTo>
                  <a:pt x="345" y="41987"/>
                </a:lnTo>
                <a:lnTo>
                  <a:pt x="994" y="44719"/>
                </a:lnTo>
                <a:lnTo>
                  <a:pt x="1652" y="47473"/>
                </a:lnTo>
                <a:lnTo>
                  <a:pt x="4269" y="51944"/>
                </a:lnTo>
                <a:lnTo>
                  <a:pt x="7787" y="55652"/>
                </a:lnTo>
                <a:lnTo>
                  <a:pt x="12726" y="58054"/>
                </a:lnTo>
                <a:lnTo>
                  <a:pt x="15760" y="58651"/>
                </a:lnTo>
                <a:lnTo>
                  <a:pt x="22467" y="58651"/>
                </a:lnTo>
                <a:lnTo>
                  <a:pt x="25502" y="57863"/>
                </a:lnTo>
                <a:lnTo>
                  <a:pt x="28512" y="56300"/>
                </a:lnTo>
                <a:lnTo>
                  <a:pt x="31521" y="54738"/>
                </a:lnTo>
                <a:lnTo>
                  <a:pt x="34570" y="52250"/>
                </a:lnTo>
                <a:lnTo>
                  <a:pt x="37656" y="48845"/>
                </a:lnTo>
                <a:lnTo>
                  <a:pt x="37656" y="56009"/>
                </a:lnTo>
                <a:lnTo>
                  <a:pt x="37847" y="56808"/>
                </a:lnTo>
                <a:lnTo>
                  <a:pt x="40500" y="57838"/>
                </a:lnTo>
                <a:lnTo>
                  <a:pt x="43726" y="57838"/>
                </a:lnTo>
                <a:lnTo>
                  <a:pt x="46685" y="56009"/>
                </a:lnTo>
                <a:lnTo>
                  <a:pt x="46685" y="1869"/>
                </a:lnTo>
                <a:lnTo>
                  <a:pt x="45237" y="266"/>
                </a:lnTo>
                <a:lnTo>
                  <a:pt x="42660" y="0"/>
                </a:lnTo>
                <a:lnTo>
                  <a:pt x="39258" y="101"/>
                </a:lnTo>
                <a:lnTo>
                  <a:pt x="36705" y="1869"/>
                </a:lnTo>
                <a:lnTo>
                  <a:pt x="36705" y="39701"/>
                </a:lnTo>
                <a:lnTo>
                  <a:pt x="33922" y="43106"/>
                </a:lnTo>
                <a:lnTo>
                  <a:pt x="31305" y="45695"/>
                </a:lnTo>
                <a:lnTo>
                  <a:pt x="28854" y="47462"/>
                </a:lnTo>
                <a:lnTo>
                  <a:pt x="23903" y="50101"/>
                </a:lnTo>
                <a:lnTo>
                  <a:pt x="19483" y="50101"/>
                </a:lnTo>
                <a:lnTo>
                  <a:pt x="16358" y="48996"/>
                </a:lnTo>
                <a:lnTo>
                  <a:pt x="13731" y="47221"/>
                </a:lnTo>
                <a:lnTo>
                  <a:pt x="11851" y="44528"/>
                </a:lnTo>
                <a:lnTo>
                  <a:pt x="10681" y="40996"/>
                </a:lnTo>
                <a:lnTo>
                  <a:pt x="9983" y="36565"/>
                </a:lnTo>
                <a:lnTo>
                  <a:pt x="9983" y="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8886070" y="5478545"/>
            <a:ext cx="38314" cy="59486"/>
          </a:xfrm>
          <a:custGeom>
            <a:avLst/>
            <a:gdLst/>
            <a:ahLst/>
            <a:cxnLst/>
            <a:rect l="l" t="t" r="r" b="b"/>
            <a:pathLst>
              <a:path w="38314" h="59486">
                <a:moveTo>
                  <a:pt x="2501" y="22261"/>
                </a:moveTo>
                <a:lnTo>
                  <a:pt x="4305" y="25462"/>
                </a:lnTo>
                <a:lnTo>
                  <a:pt x="6869" y="27953"/>
                </a:lnTo>
                <a:lnTo>
                  <a:pt x="9954" y="29857"/>
                </a:lnTo>
                <a:lnTo>
                  <a:pt x="13233" y="31495"/>
                </a:lnTo>
                <a:lnTo>
                  <a:pt x="16649" y="32853"/>
                </a:lnTo>
                <a:lnTo>
                  <a:pt x="19912" y="34138"/>
                </a:lnTo>
                <a:lnTo>
                  <a:pt x="22961" y="35471"/>
                </a:lnTo>
                <a:lnTo>
                  <a:pt x="25528" y="37072"/>
                </a:lnTo>
                <a:lnTo>
                  <a:pt x="28116" y="40082"/>
                </a:lnTo>
                <a:lnTo>
                  <a:pt x="28512" y="42886"/>
                </a:lnTo>
                <a:lnTo>
                  <a:pt x="28242" y="45655"/>
                </a:lnTo>
                <a:lnTo>
                  <a:pt x="26388" y="48718"/>
                </a:lnTo>
                <a:lnTo>
                  <a:pt x="23201" y="50648"/>
                </a:lnTo>
                <a:lnTo>
                  <a:pt x="20469" y="51357"/>
                </a:lnTo>
                <a:lnTo>
                  <a:pt x="17269" y="51548"/>
                </a:lnTo>
                <a:lnTo>
                  <a:pt x="13028" y="51281"/>
                </a:lnTo>
                <a:lnTo>
                  <a:pt x="9575" y="50201"/>
                </a:lnTo>
                <a:lnTo>
                  <a:pt x="6832" y="48959"/>
                </a:lnTo>
                <a:lnTo>
                  <a:pt x="3643" y="47181"/>
                </a:lnTo>
                <a:lnTo>
                  <a:pt x="533" y="46965"/>
                </a:lnTo>
                <a:lnTo>
                  <a:pt x="0" y="49709"/>
                </a:lnTo>
                <a:lnTo>
                  <a:pt x="101" y="52693"/>
                </a:lnTo>
                <a:lnTo>
                  <a:pt x="1699" y="55497"/>
                </a:lnTo>
                <a:lnTo>
                  <a:pt x="4330" y="56959"/>
                </a:lnTo>
                <a:lnTo>
                  <a:pt x="6883" y="57899"/>
                </a:lnTo>
                <a:lnTo>
                  <a:pt x="9828" y="58737"/>
                </a:lnTo>
                <a:lnTo>
                  <a:pt x="13319" y="59335"/>
                </a:lnTo>
                <a:lnTo>
                  <a:pt x="17082" y="59486"/>
                </a:lnTo>
                <a:lnTo>
                  <a:pt x="20203" y="59486"/>
                </a:lnTo>
                <a:lnTo>
                  <a:pt x="23075" y="59104"/>
                </a:lnTo>
                <a:lnTo>
                  <a:pt x="25679" y="58345"/>
                </a:lnTo>
                <a:lnTo>
                  <a:pt x="28295" y="57595"/>
                </a:lnTo>
                <a:lnTo>
                  <a:pt x="30542" y="56465"/>
                </a:lnTo>
                <a:lnTo>
                  <a:pt x="34315" y="53492"/>
                </a:lnTo>
                <a:lnTo>
                  <a:pt x="36777" y="49503"/>
                </a:lnTo>
                <a:lnTo>
                  <a:pt x="38314" y="44870"/>
                </a:lnTo>
                <a:lnTo>
                  <a:pt x="38314" y="39776"/>
                </a:lnTo>
                <a:lnTo>
                  <a:pt x="37134" y="36079"/>
                </a:lnTo>
                <a:lnTo>
                  <a:pt x="35330" y="32957"/>
                </a:lnTo>
                <a:lnTo>
                  <a:pt x="32763" y="30556"/>
                </a:lnTo>
                <a:lnTo>
                  <a:pt x="29613" y="28688"/>
                </a:lnTo>
                <a:lnTo>
                  <a:pt x="26276" y="27090"/>
                </a:lnTo>
                <a:lnTo>
                  <a:pt x="22859" y="25728"/>
                </a:lnTo>
                <a:lnTo>
                  <a:pt x="19544" y="24422"/>
                </a:lnTo>
                <a:lnTo>
                  <a:pt x="16433" y="23064"/>
                </a:lnTo>
                <a:lnTo>
                  <a:pt x="12826" y="20523"/>
                </a:lnTo>
                <a:lnTo>
                  <a:pt x="10833" y="17081"/>
                </a:lnTo>
                <a:lnTo>
                  <a:pt x="11049" y="13348"/>
                </a:lnTo>
                <a:lnTo>
                  <a:pt x="13319" y="9893"/>
                </a:lnTo>
                <a:lnTo>
                  <a:pt x="16470" y="8268"/>
                </a:lnTo>
                <a:lnTo>
                  <a:pt x="19253" y="7696"/>
                </a:lnTo>
                <a:lnTo>
                  <a:pt x="22809" y="7696"/>
                </a:lnTo>
                <a:lnTo>
                  <a:pt x="25944" y="8369"/>
                </a:lnTo>
                <a:lnTo>
                  <a:pt x="29768" y="9777"/>
                </a:lnTo>
                <a:lnTo>
                  <a:pt x="32421" y="11177"/>
                </a:lnTo>
                <a:lnTo>
                  <a:pt x="35013" y="11264"/>
                </a:lnTo>
                <a:lnTo>
                  <a:pt x="35546" y="8622"/>
                </a:lnTo>
                <a:lnTo>
                  <a:pt x="35345" y="5500"/>
                </a:lnTo>
                <a:lnTo>
                  <a:pt x="33094" y="2858"/>
                </a:lnTo>
                <a:lnTo>
                  <a:pt x="30452" y="1612"/>
                </a:lnTo>
                <a:lnTo>
                  <a:pt x="26835" y="596"/>
                </a:lnTo>
                <a:lnTo>
                  <a:pt x="23940" y="115"/>
                </a:lnTo>
                <a:lnTo>
                  <a:pt x="17766" y="0"/>
                </a:lnTo>
                <a:lnTo>
                  <a:pt x="14883" y="445"/>
                </a:lnTo>
                <a:lnTo>
                  <a:pt x="12420" y="1320"/>
                </a:lnTo>
                <a:lnTo>
                  <a:pt x="7884" y="3376"/>
                </a:lnTo>
                <a:lnTo>
                  <a:pt x="4607" y="6310"/>
                </a:lnTo>
                <a:lnTo>
                  <a:pt x="2562" y="9958"/>
                </a:lnTo>
                <a:lnTo>
                  <a:pt x="1320" y="13931"/>
                </a:lnTo>
                <a:lnTo>
                  <a:pt x="1320" y="18464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8937457" y="5457070"/>
            <a:ext cx="12268" cy="80176"/>
          </a:xfrm>
          <a:custGeom>
            <a:avLst/>
            <a:gdLst/>
            <a:ahLst/>
            <a:cxnLst/>
            <a:rect l="l" t="t" r="r" b="b"/>
            <a:pathLst>
              <a:path w="12268" h="80176">
                <a:moveTo>
                  <a:pt x="0" y="6019"/>
                </a:moveTo>
                <a:lnTo>
                  <a:pt x="431" y="9856"/>
                </a:lnTo>
                <a:lnTo>
                  <a:pt x="3747" y="11912"/>
                </a:lnTo>
                <a:lnTo>
                  <a:pt x="8445" y="11912"/>
                </a:lnTo>
                <a:lnTo>
                  <a:pt x="11836" y="9803"/>
                </a:lnTo>
                <a:lnTo>
                  <a:pt x="12268" y="5894"/>
                </a:lnTo>
                <a:lnTo>
                  <a:pt x="11851" y="2056"/>
                </a:lnTo>
                <a:lnTo>
                  <a:pt x="8520" y="0"/>
                </a:lnTo>
                <a:lnTo>
                  <a:pt x="3837" y="0"/>
                </a:lnTo>
                <a:lnTo>
                  <a:pt x="431" y="2109"/>
                </a:lnTo>
                <a:lnTo>
                  <a:pt x="0" y="6019"/>
                </a:lnTo>
                <a:close/>
              </a:path>
              <a:path w="12268" h="80176">
                <a:moveTo>
                  <a:pt x="1205" y="24182"/>
                </a:moveTo>
                <a:lnTo>
                  <a:pt x="1205" y="78322"/>
                </a:lnTo>
                <a:lnTo>
                  <a:pt x="2576" y="79858"/>
                </a:lnTo>
                <a:lnTo>
                  <a:pt x="5168" y="80176"/>
                </a:lnTo>
                <a:lnTo>
                  <a:pt x="7962" y="80150"/>
                </a:lnTo>
                <a:lnTo>
                  <a:pt x="11127" y="78322"/>
                </a:lnTo>
                <a:lnTo>
                  <a:pt x="11127" y="24182"/>
                </a:lnTo>
                <a:lnTo>
                  <a:pt x="9756" y="22630"/>
                </a:lnTo>
                <a:lnTo>
                  <a:pt x="7138" y="22312"/>
                </a:lnTo>
                <a:lnTo>
                  <a:pt x="4370" y="22363"/>
                </a:lnTo>
                <a:lnTo>
                  <a:pt x="1205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8967232" y="5478533"/>
            <a:ext cx="46624" cy="58713"/>
          </a:xfrm>
          <a:custGeom>
            <a:avLst/>
            <a:gdLst/>
            <a:ahLst/>
            <a:cxnLst/>
            <a:rect l="l" t="t" r="r" b="b"/>
            <a:pathLst>
              <a:path w="46624" h="58713">
                <a:moveTo>
                  <a:pt x="36691" y="25157"/>
                </a:moveTo>
                <a:lnTo>
                  <a:pt x="36691" y="56859"/>
                </a:lnTo>
                <a:lnTo>
                  <a:pt x="38077" y="58395"/>
                </a:lnTo>
                <a:lnTo>
                  <a:pt x="40680" y="58713"/>
                </a:lnTo>
                <a:lnTo>
                  <a:pt x="43449" y="58687"/>
                </a:lnTo>
                <a:lnTo>
                  <a:pt x="46624" y="56859"/>
                </a:lnTo>
                <a:lnTo>
                  <a:pt x="46624" y="19991"/>
                </a:lnTo>
                <a:lnTo>
                  <a:pt x="46292" y="16686"/>
                </a:lnTo>
                <a:lnTo>
                  <a:pt x="45633" y="13931"/>
                </a:lnTo>
                <a:lnTo>
                  <a:pt x="44960" y="11188"/>
                </a:lnTo>
                <a:lnTo>
                  <a:pt x="42343" y="6757"/>
                </a:lnTo>
                <a:lnTo>
                  <a:pt x="38836" y="3074"/>
                </a:lnTo>
                <a:lnTo>
                  <a:pt x="33897" y="623"/>
                </a:lnTo>
                <a:lnTo>
                  <a:pt x="30863" y="0"/>
                </a:lnTo>
                <a:lnTo>
                  <a:pt x="24156" y="0"/>
                </a:lnTo>
                <a:lnTo>
                  <a:pt x="21095" y="800"/>
                </a:lnTo>
                <a:lnTo>
                  <a:pt x="18072" y="2387"/>
                </a:lnTo>
                <a:lnTo>
                  <a:pt x="15052" y="3975"/>
                </a:lnTo>
                <a:lnTo>
                  <a:pt x="12002" y="6465"/>
                </a:lnTo>
                <a:lnTo>
                  <a:pt x="8967" y="9881"/>
                </a:lnTo>
                <a:lnTo>
                  <a:pt x="8967" y="2719"/>
                </a:lnTo>
                <a:lnTo>
                  <a:pt x="8068" y="1306"/>
                </a:lnTo>
                <a:lnTo>
                  <a:pt x="5400" y="849"/>
                </a:lnTo>
                <a:lnTo>
                  <a:pt x="2847" y="890"/>
                </a:lnTo>
                <a:lnTo>
                  <a:pt x="0" y="2719"/>
                </a:lnTo>
                <a:lnTo>
                  <a:pt x="0" y="56859"/>
                </a:lnTo>
                <a:lnTo>
                  <a:pt x="1371" y="58395"/>
                </a:lnTo>
                <a:lnTo>
                  <a:pt x="3978" y="58713"/>
                </a:lnTo>
                <a:lnTo>
                  <a:pt x="6757" y="58687"/>
                </a:lnTo>
                <a:lnTo>
                  <a:pt x="9922" y="56859"/>
                </a:lnTo>
                <a:lnTo>
                  <a:pt x="9922" y="19025"/>
                </a:lnTo>
                <a:lnTo>
                  <a:pt x="12650" y="15609"/>
                </a:lnTo>
                <a:lnTo>
                  <a:pt x="15253" y="13028"/>
                </a:lnTo>
                <a:lnTo>
                  <a:pt x="17755" y="11253"/>
                </a:lnTo>
                <a:lnTo>
                  <a:pt x="22724" y="8611"/>
                </a:lnTo>
                <a:lnTo>
                  <a:pt x="27129" y="8611"/>
                </a:lnTo>
                <a:lnTo>
                  <a:pt x="30290" y="9691"/>
                </a:lnTo>
                <a:lnTo>
                  <a:pt x="32943" y="11466"/>
                </a:lnTo>
                <a:lnTo>
                  <a:pt x="34786" y="14184"/>
                </a:lnTo>
                <a:lnTo>
                  <a:pt x="35967" y="17691"/>
                </a:lnTo>
                <a:lnTo>
                  <a:pt x="36691" y="22072"/>
                </a:lnTo>
                <a:lnTo>
                  <a:pt x="36691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9028389" y="5478537"/>
            <a:ext cx="49809" cy="59496"/>
          </a:xfrm>
          <a:custGeom>
            <a:avLst/>
            <a:gdLst/>
            <a:ahLst/>
            <a:cxnLst/>
            <a:rect l="l" t="t" r="r" b="b"/>
            <a:pathLst>
              <a:path w="49809" h="59496">
                <a:moveTo>
                  <a:pt x="49809" y="22108"/>
                </a:moveTo>
                <a:lnTo>
                  <a:pt x="49363" y="18782"/>
                </a:lnTo>
                <a:lnTo>
                  <a:pt x="48463" y="15681"/>
                </a:lnTo>
                <a:lnTo>
                  <a:pt x="47548" y="12571"/>
                </a:lnTo>
                <a:lnTo>
                  <a:pt x="46137" y="9867"/>
                </a:lnTo>
                <a:lnTo>
                  <a:pt x="44218" y="7556"/>
                </a:lnTo>
                <a:lnTo>
                  <a:pt x="39837" y="3416"/>
                </a:lnTo>
                <a:lnTo>
                  <a:pt x="36852" y="2044"/>
                </a:lnTo>
                <a:lnTo>
                  <a:pt x="33858" y="684"/>
                </a:lnTo>
                <a:lnTo>
                  <a:pt x="30236" y="0"/>
                </a:lnTo>
                <a:lnTo>
                  <a:pt x="22021" y="0"/>
                </a:lnTo>
                <a:lnTo>
                  <a:pt x="18428" y="698"/>
                </a:lnTo>
                <a:lnTo>
                  <a:pt x="15228" y="2081"/>
                </a:lnTo>
                <a:lnTo>
                  <a:pt x="12128" y="16113"/>
                </a:lnTo>
                <a:lnTo>
                  <a:pt x="14349" y="12813"/>
                </a:lnTo>
                <a:lnTo>
                  <a:pt x="17157" y="10069"/>
                </a:lnTo>
                <a:lnTo>
                  <a:pt x="20866" y="8229"/>
                </a:lnTo>
                <a:lnTo>
                  <a:pt x="25487" y="7772"/>
                </a:lnTo>
                <a:lnTo>
                  <a:pt x="30286" y="7772"/>
                </a:lnTo>
                <a:lnTo>
                  <a:pt x="33908" y="9255"/>
                </a:lnTo>
                <a:lnTo>
                  <a:pt x="36346" y="12214"/>
                </a:lnTo>
                <a:lnTo>
                  <a:pt x="38787" y="15189"/>
                </a:lnTo>
                <a:lnTo>
                  <a:pt x="39952" y="19278"/>
                </a:lnTo>
                <a:lnTo>
                  <a:pt x="39827" y="24484"/>
                </a:lnTo>
                <a:lnTo>
                  <a:pt x="10299" y="24484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0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6">
                <a:moveTo>
                  <a:pt x="12028" y="3467"/>
                </a:moveTo>
                <a:lnTo>
                  <a:pt x="9284" y="5447"/>
                </a:lnTo>
                <a:lnTo>
                  <a:pt x="7009" y="8039"/>
                </a:lnTo>
                <a:lnTo>
                  <a:pt x="4748" y="10617"/>
                </a:lnTo>
                <a:lnTo>
                  <a:pt x="3020" y="13766"/>
                </a:lnTo>
                <a:lnTo>
                  <a:pt x="1814" y="17475"/>
                </a:lnTo>
                <a:lnTo>
                  <a:pt x="608" y="21182"/>
                </a:lnTo>
                <a:lnTo>
                  <a:pt x="0" y="25373"/>
                </a:lnTo>
                <a:lnTo>
                  <a:pt x="0" y="34909"/>
                </a:lnTo>
                <a:lnTo>
                  <a:pt x="582" y="39204"/>
                </a:lnTo>
                <a:lnTo>
                  <a:pt x="1753" y="42886"/>
                </a:lnTo>
                <a:lnTo>
                  <a:pt x="2919" y="46581"/>
                </a:lnTo>
                <a:lnTo>
                  <a:pt x="4632" y="49644"/>
                </a:lnTo>
                <a:lnTo>
                  <a:pt x="9204" y="54543"/>
                </a:lnTo>
                <a:lnTo>
                  <a:pt x="12028" y="56398"/>
                </a:lnTo>
                <a:lnTo>
                  <a:pt x="15379" y="57632"/>
                </a:lnTo>
                <a:lnTo>
                  <a:pt x="18719" y="58874"/>
                </a:lnTo>
                <a:lnTo>
                  <a:pt x="22630" y="59496"/>
                </a:lnTo>
                <a:lnTo>
                  <a:pt x="29643" y="59496"/>
                </a:lnTo>
                <a:lnTo>
                  <a:pt x="32064" y="59306"/>
                </a:lnTo>
                <a:lnTo>
                  <a:pt x="36587" y="58547"/>
                </a:lnTo>
                <a:lnTo>
                  <a:pt x="40309" y="57632"/>
                </a:lnTo>
                <a:lnTo>
                  <a:pt x="44514" y="56156"/>
                </a:lnTo>
                <a:lnTo>
                  <a:pt x="47257" y="53870"/>
                </a:lnTo>
                <a:lnTo>
                  <a:pt x="47523" y="51206"/>
                </a:lnTo>
                <a:lnTo>
                  <a:pt x="47282" y="48474"/>
                </a:lnTo>
                <a:lnTo>
                  <a:pt x="44701" y="47548"/>
                </a:lnTo>
                <a:lnTo>
                  <a:pt x="41591" y="48867"/>
                </a:lnTo>
                <a:lnTo>
                  <a:pt x="38646" y="49911"/>
                </a:lnTo>
                <a:lnTo>
                  <a:pt x="34888" y="50800"/>
                </a:lnTo>
                <a:lnTo>
                  <a:pt x="30582" y="51433"/>
                </a:lnTo>
                <a:lnTo>
                  <a:pt x="24749" y="51433"/>
                </a:lnTo>
                <a:lnTo>
                  <a:pt x="21982" y="50976"/>
                </a:lnTo>
                <a:lnTo>
                  <a:pt x="17459" y="49122"/>
                </a:lnTo>
                <a:lnTo>
                  <a:pt x="14224" y="46087"/>
                </a:lnTo>
                <a:lnTo>
                  <a:pt x="11797" y="42289"/>
                </a:lnTo>
                <a:lnTo>
                  <a:pt x="10591" y="37476"/>
                </a:lnTo>
                <a:lnTo>
                  <a:pt x="10299" y="34784"/>
                </a:lnTo>
                <a:lnTo>
                  <a:pt x="10299" y="24484"/>
                </a:lnTo>
                <a:lnTo>
                  <a:pt x="10756" y="20167"/>
                </a:lnTo>
                <a:lnTo>
                  <a:pt x="12128" y="16113"/>
                </a:lnTo>
                <a:lnTo>
                  <a:pt x="15228" y="2081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9089269" y="5478545"/>
            <a:ext cx="38314" cy="59486"/>
          </a:xfrm>
          <a:custGeom>
            <a:avLst/>
            <a:gdLst/>
            <a:ahLst/>
            <a:cxnLst/>
            <a:rect l="l" t="t" r="r" b="b"/>
            <a:pathLst>
              <a:path w="38314" h="59486">
                <a:moveTo>
                  <a:pt x="2501" y="22261"/>
                </a:moveTo>
                <a:lnTo>
                  <a:pt x="4305" y="25462"/>
                </a:lnTo>
                <a:lnTo>
                  <a:pt x="6871" y="27953"/>
                </a:lnTo>
                <a:lnTo>
                  <a:pt x="9958" y="29857"/>
                </a:lnTo>
                <a:lnTo>
                  <a:pt x="13233" y="31495"/>
                </a:lnTo>
                <a:lnTo>
                  <a:pt x="16649" y="32853"/>
                </a:lnTo>
                <a:lnTo>
                  <a:pt x="19914" y="34138"/>
                </a:lnTo>
                <a:lnTo>
                  <a:pt x="22960" y="35471"/>
                </a:lnTo>
                <a:lnTo>
                  <a:pt x="25526" y="37072"/>
                </a:lnTo>
                <a:lnTo>
                  <a:pt x="28119" y="40082"/>
                </a:lnTo>
                <a:lnTo>
                  <a:pt x="28511" y="42886"/>
                </a:lnTo>
                <a:lnTo>
                  <a:pt x="28246" y="45655"/>
                </a:lnTo>
                <a:lnTo>
                  <a:pt x="26391" y="48718"/>
                </a:lnTo>
                <a:lnTo>
                  <a:pt x="23201" y="50648"/>
                </a:lnTo>
                <a:lnTo>
                  <a:pt x="20473" y="51357"/>
                </a:lnTo>
                <a:lnTo>
                  <a:pt x="17273" y="51548"/>
                </a:lnTo>
                <a:lnTo>
                  <a:pt x="13031" y="51281"/>
                </a:lnTo>
                <a:lnTo>
                  <a:pt x="9575" y="50201"/>
                </a:lnTo>
                <a:lnTo>
                  <a:pt x="6832" y="48959"/>
                </a:lnTo>
                <a:lnTo>
                  <a:pt x="3646" y="47181"/>
                </a:lnTo>
                <a:lnTo>
                  <a:pt x="532" y="46965"/>
                </a:lnTo>
                <a:lnTo>
                  <a:pt x="0" y="49709"/>
                </a:lnTo>
                <a:lnTo>
                  <a:pt x="100" y="52693"/>
                </a:lnTo>
                <a:lnTo>
                  <a:pt x="1703" y="55497"/>
                </a:lnTo>
                <a:lnTo>
                  <a:pt x="4330" y="56959"/>
                </a:lnTo>
                <a:lnTo>
                  <a:pt x="6883" y="57899"/>
                </a:lnTo>
                <a:lnTo>
                  <a:pt x="9831" y="58737"/>
                </a:lnTo>
                <a:lnTo>
                  <a:pt x="13323" y="59335"/>
                </a:lnTo>
                <a:lnTo>
                  <a:pt x="17081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78" y="58345"/>
                </a:lnTo>
                <a:lnTo>
                  <a:pt x="28295" y="57595"/>
                </a:lnTo>
                <a:lnTo>
                  <a:pt x="30542" y="56465"/>
                </a:lnTo>
                <a:lnTo>
                  <a:pt x="34315" y="53492"/>
                </a:lnTo>
                <a:lnTo>
                  <a:pt x="36780" y="49503"/>
                </a:lnTo>
                <a:lnTo>
                  <a:pt x="38314" y="44870"/>
                </a:lnTo>
                <a:lnTo>
                  <a:pt x="38314" y="39776"/>
                </a:lnTo>
                <a:lnTo>
                  <a:pt x="37133" y="36079"/>
                </a:lnTo>
                <a:lnTo>
                  <a:pt x="35330" y="32957"/>
                </a:lnTo>
                <a:lnTo>
                  <a:pt x="32767" y="30556"/>
                </a:lnTo>
                <a:lnTo>
                  <a:pt x="29617" y="28688"/>
                </a:lnTo>
                <a:lnTo>
                  <a:pt x="26276" y="27090"/>
                </a:lnTo>
                <a:lnTo>
                  <a:pt x="22859" y="25728"/>
                </a:lnTo>
                <a:lnTo>
                  <a:pt x="19544" y="24422"/>
                </a:lnTo>
                <a:lnTo>
                  <a:pt x="16433" y="23064"/>
                </a:lnTo>
                <a:lnTo>
                  <a:pt x="12826" y="20523"/>
                </a:lnTo>
                <a:lnTo>
                  <a:pt x="10831" y="17081"/>
                </a:lnTo>
                <a:lnTo>
                  <a:pt x="11047" y="13348"/>
                </a:lnTo>
                <a:lnTo>
                  <a:pt x="13323" y="9893"/>
                </a:lnTo>
                <a:lnTo>
                  <a:pt x="16473" y="8268"/>
                </a:lnTo>
                <a:lnTo>
                  <a:pt x="19253" y="7696"/>
                </a:lnTo>
                <a:lnTo>
                  <a:pt x="22809" y="7696"/>
                </a:lnTo>
                <a:lnTo>
                  <a:pt x="25944" y="8369"/>
                </a:lnTo>
                <a:lnTo>
                  <a:pt x="29768" y="9777"/>
                </a:lnTo>
                <a:lnTo>
                  <a:pt x="32425" y="11177"/>
                </a:lnTo>
                <a:lnTo>
                  <a:pt x="35013" y="11264"/>
                </a:lnTo>
                <a:lnTo>
                  <a:pt x="35546" y="8622"/>
                </a:lnTo>
                <a:lnTo>
                  <a:pt x="35344" y="5500"/>
                </a:lnTo>
                <a:lnTo>
                  <a:pt x="33098" y="2858"/>
                </a:lnTo>
                <a:lnTo>
                  <a:pt x="30455" y="1612"/>
                </a:lnTo>
                <a:lnTo>
                  <a:pt x="26833" y="596"/>
                </a:lnTo>
                <a:lnTo>
                  <a:pt x="23939" y="115"/>
                </a:lnTo>
                <a:lnTo>
                  <a:pt x="17769" y="0"/>
                </a:lnTo>
                <a:lnTo>
                  <a:pt x="14885" y="445"/>
                </a:lnTo>
                <a:lnTo>
                  <a:pt x="12419" y="1320"/>
                </a:lnTo>
                <a:lnTo>
                  <a:pt x="7887" y="3376"/>
                </a:lnTo>
                <a:lnTo>
                  <a:pt x="4611" y="6310"/>
                </a:lnTo>
                <a:lnTo>
                  <a:pt x="2566" y="9958"/>
                </a:lnTo>
                <a:lnTo>
                  <a:pt x="1320" y="13931"/>
                </a:lnTo>
                <a:lnTo>
                  <a:pt x="1320" y="18464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9137526" y="5478545"/>
            <a:ext cx="38314" cy="59486"/>
          </a:xfrm>
          <a:custGeom>
            <a:avLst/>
            <a:gdLst/>
            <a:ahLst/>
            <a:cxnLst/>
            <a:rect l="l" t="t" r="r" b="b"/>
            <a:pathLst>
              <a:path w="38314" h="59486">
                <a:moveTo>
                  <a:pt x="2501" y="22261"/>
                </a:moveTo>
                <a:lnTo>
                  <a:pt x="4306" y="25462"/>
                </a:lnTo>
                <a:lnTo>
                  <a:pt x="6873" y="27953"/>
                </a:lnTo>
                <a:lnTo>
                  <a:pt x="9958" y="29857"/>
                </a:lnTo>
                <a:lnTo>
                  <a:pt x="13233" y="31495"/>
                </a:lnTo>
                <a:lnTo>
                  <a:pt x="16650" y="32853"/>
                </a:lnTo>
                <a:lnTo>
                  <a:pt x="19916" y="34138"/>
                </a:lnTo>
                <a:lnTo>
                  <a:pt x="22961" y="35471"/>
                </a:lnTo>
                <a:lnTo>
                  <a:pt x="25528" y="37072"/>
                </a:lnTo>
                <a:lnTo>
                  <a:pt x="28120" y="40082"/>
                </a:lnTo>
                <a:lnTo>
                  <a:pt x="28522" y="42886"/>
                </a:lnTo>
                <a:lnTo>
                  <a:pt x="28246" y="45655"/>
                </a:lnTo>
                <a:lnTo>
                  <a:pt x="26391" y="48718"/>
                </a:lnTo>
                <a:lnTo>
                  <a:pt x="23202" y="50648"/>
                </a:lnTo>
                <a:lnTo>
                  <a:pt x="20473" y="51357"/>
                </a:lnTo>
                <a:lnTo>
                  <a:pt x="17273" y="51548"/>
                </a:lnTo>
                <a:lnTo>
                  <a:pt x="13042" y="51281"/>
                </a:lnTo>
                <a:lnTo>
                  <a:pt x="9575" y="50201"/>
                </a:lnTo>
                <a:lnTo>
                  <a:pt x="6832" y="48959"/>
                </a:lnTo>
                <a:lnTo>
                  <a:pt x="3643" y="47181"/>
                </a:lnTo>
                <a:lnTo>
                  <a:pt x="533" y="46965"/>
                </a:lnTo>
                <a:lnTo>
                  <a:pt x="0" y="49709"/>
                </a:lnTo>
                <a:lnTo>
                  <a:pt x="101" y="52693"/>
                </a:lnTo>
                <a:lnTo>
                  <a:pt x="1703" y="55497"/>
                </a:lnTo>
                <a:lnTo>
                  <a:pt x="4330" y="56959"/>
                </a:lnTo>
                <a:lnTo>
                  <a:pt x="6883" y="57899"/>
                </a:lnTo>
                <a:lnTo>
                  <a:pt x="9842" y="58737"/>
                </a:lnTo>
                <a:lnTo>
                  <a:pt x="13323" y="59335"/>
                </a:lnTo>
                <a:lnTo>
                  <a:pt x="17082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93" y="58345"/>
                </a:lnTo>
                <a:lnTo>
                  <a:pt x="28296" y="57595"/>
                </a:lnTo>
                <a:lnTo>
                  <a:pt x="30542" y="56465"/>
                </a:lnTo>
                <a:lnTo>
                  <a:pt x="34315" y="53492"/>
                </a:lnTo>
                <a:lnTo>
                  <a:pt x="36777" y="49503"/>
                </a:lnTo>
                <a:lnTo>
                  <a:pt x="38314" y="44870"/>
                </a:lnTo>
                <a:lnTo>
                  <a:pt x="38314" y="39776"/>
                </a:lnTo>
                <a:lnTo>
                  <a:pt x="37148" y="36079"/>
                </a:lnTo>
                <a:lnTo>
                  <a:pt x="35331" y="32957"/>
                </a:lnTo>
                <a:lnTo>
                  <a:pt x="32767" y="30556"/>
                </a:lnTo>
                <a:lnTo>
                  <a:pt x="29617" y="28688"/>
                </a:lnTo>
                <a:lnTo>
                  <a:pt x="26276" y="27090"/>
                </a:lnTo>
                <a:lnTo>
                  <a:pt x="22859" y="25728"/>
                </a:lnTo>
                <a:lnTo>
                  <a:pt x="19545" y="24422"/>
                </a:lnTo>
                <a:lnTo>
                  <a:pt x="16433" y="23064"/>
                </a:lnTo>
                <a:lnTo>
                  <a:pt x="12826" y="20523"/>
                </a:lnTo>
                <a:lnTo>
                  <a:pt x="10833" y="17081"/>
                </a:lnTo>
                <a:lnTo>
                  <a:pt x="11049" y="13348"/>
                </a:lnTo>
                <a:lnTo>
                  <a:pt x="13323" y="9893"/>
                </a:lnTo>
                <a:lnTo>
                  <a:pt x="16484" y="8268"/>
                </a:lnTo>
                <a:lnTo>
                  <a:pt x="19253" y="7696"/>
                </a:lnTo>
                <a:lnTo>
                  <a:pt x="22810" y="7696"/>
                </a:lnTo>
                <a:lnTo>
                  <a:pt x="25960" y="8369"/>
                </a:lnTo>
                <a:lnTo>
                  <a:pt x="29782" y="9777"/>
                </a:lnTo>
                <a:lnTo>
                  <a:pt x="32421" y="11177"/>
                </a:lnTo>
                <a:lnTo>
                  <a:pt x="35013" y="11264"/>
                </a:lnTo>
                <a:lnTo>
                  <a:pt x="35547" y="8622"/>
                </a:lnTo>
                <a:lnTo>
                  <a:pt x="35345" y="5500"/>
                </a:lnTo>
                <a:lnTo>
                  <a:pt x="33094" y="2858"/>
                </a:lnTo>
                <a:lnTo>
                  <a:pt x="30455" y="1612"/>
                </a:lnTo>
                <a:lnTo>
                  <a:pt x="26835" y="596"/>
                </a:lnTo>
                <a:lnTo>
                  <a:pt x="23940" y="115"/>
                </a:lnTo>
                <a:lnTo>
                  <a:pt x="17766" y="0"/>
                </a:lnTo>
                <a:lnTo>
                  <a:pt x="14886" y="445"/>
                </a:lnTo>
                <a:lnTo>
                  <a:pt x="12420" y="1320"/>
                </a:lnTo>
                <a:lnTo>
                  <a:pt x="7899" y="3376"/>
                </a:lnTo>
                <a:lnTo>
                  <a:pt x="4611" y="6310"/>
                </a:lnTo>
                <a:lnTo>
                  <a:pt x="2566" y="9958"/>
                </a:lnTo>
                <a:lnTo>
                  <a:pt x="1322" y="13931"/>
                </a:lnTo>
                <a:lnTo>
                  <a:pt x="1322" y="18464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9185875" y="5478537"/>
            <a:ext cx="49809" cy="59496"/>
          </a:xfrm>
          <a:custGeom>
            <a:avLst/>
            <a:gdLst/>
            <a:ahLst/>
            <a:cxnLst/>
            <a:rect l="l" t="t" r="r" b="b"/>
            <a:pathLst>
              <a:path w="49809" h="59496">
                <a:moveTo>
                  <a:pt x="49809" y="22108"/>
                </a:moveTo>
                <a:lnTo>
                  <a:pt x="49352" y="18782"/>
                </a:lnTo>
                <a:lnTo>
                  <a:pt x="48463" y="15681"/>
                </a:lnTo>
                <a:lnTo>
                  <a:pt x="47548" y="12571"/>
                </a:lnTo>
                <a:lnTo>
                  <a:pt x="46136" y="9867"/>
                </a:lnTo>
                <a:lnTo>
                  <a:pt x="44218" y="7556"/>
                </a:lnTo>
                <a:lnTo>
                  <a:pt x="39825" y="3416"/>
                </a:lnTo>
                <a:lnTo>
                  <a:pt x="36852" y="2044"/>
                </a:lnTo>
                <a:lnTo>
                  <a:pt x="33856" y="684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8"/>
                </a:lnTo>
                <a:lnTo>
                  <a:pt x="15223" y="2081"/>
                </a:lnTo>
                <a:lnTo>
                  <a:pt x="12113" y="16113"/>
                </a:lnTo>
                <a:lnTo>
                  <a:pt x="14334" y="12813"/>
                </a:lnTo>
                <a:lnTo>
                  <a:pt x="17142" y="10069"/>
                </a:lnTo>
                <a:lnTo>
                  <a:pt x="20864" y="8229"/>
                </a:lnTo>
                <a:lnTo>
                  <a:pt x="25473" y="7772"/>
                </a:lnTo>
                <a:lnTo>
                  <a:pt x="30275" y="7772"/>
                </a:lnTo>
                <a:lnTo>
                  <a:pt x="33893" y="9255"/>
                </a:lnTo>
                <a:lnTo>
                  <a:pt x="36344" y="12214"/>
                </a:lnTo>
                <a:lnTo>
                  <a:pt x="38781" y="15189"/>
                </a:lnTo>
                <a:lnTo>
                  <a:pt x="39937" y="19278"/>
                </a:lnTo>
                <a:lnTo>
                  <a:pt x="39825" y="24484"/>
                </a:lnTo>
                <a:lnTo>
                  <a:pt x="10284" y="24484"/>
                </a:lnTo>
                <a:lnTo>
                  <a:pt x="10284" y="31762"/>
                </a:lnTo>
                <a:lnTo>
                  <a:pt x="45935" y="31762"/>
                </a:lnTo>
                <a:lnTo>
                  <a:pt x="49413" y="30110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6">
                <a:moveTo>
                  <a:pt x="12012" y="3467"/>
                </a:moveTo>
                <a:lnTo>
                  <a:pt x="9279" y="5447"/>
                </a:lnTo>
                <a:lnTo>
                  <a:pt x="7009" y="8039"/>
                </a:lnTo>
                <a:lnTo>
                  <a:pt x="4733" y="10617"/>
                </a:lnTo>
                <a:lnTo>
                  <a:pt x="3008" y="13766"/>
                </a:lnTo>
                <a:lnTo>
                  <a:pt x="1803" y="17475"/>
                </a:lnTo>
                <a:lnTo>
                  <a:pt x="593" y="21182"/>
                </a:lnTo>
                <a:lnTo>
                  <a:pt x="0" y="25373"/>
                </a:lnTo>
                <a:lnTo>
                  <a:pt x="0" y="34909"/>
                </a:lnTo>
                <a:lnTo>
                  <a:pt x="582" y="39204"/>
                </a:lnTo>
                <a:lnTo>
                  <a:pt x="1748" y="42886"/>
                </a:lnTo>
                <a:lnTo>
                  <a:pt x="2904" y="46581"/>
                </a:lnTo>
                <a:lnTo>
                  <a:pt x="4632" y="49644"/>
                </a:lnTo>
                <a:lnTo>
                  <a:pt x="9204" y="54543"/>
                </a:lnTo>
                <a:lnTo>
                  <a:pt x="12023" y="56398"/>
                </a:lnTo>
                <a:lnTo>
                  <a:pt x="15364" y="57632"/>
                </a:lnTo>
                <a:lnTo>
                  <a:pt x="18719" y="58874"/>
                </a:lnTo>
                <a:lnTo>
                  <a:pt x="22618" y="59496"/>
                </a:lnTo>
                <a:lnTo>
                  <a:pt x="29627" y="59496"/>
                </a:lnTo>
                <a:lnTo>
                  <a:pt x="32053" y="59306"/>
                </a:lnTo>
                <a:lnTo>
                  <a:pt x="36575" y="58547"/>
                </a:lnTo>
                <a:lnTo>
                  <a:pt x="40294" y="57632"/>
                </a:lnTo>
                <a:lnTo>
                  <a:pt x="44509" y="56156"/>
                </a:lnTo>
                <a:lnTo>
                  <a:pt x="47252" y="53870"/>
                </a:lnTo>
                <a:lnTo>
                  <a:pt x="47508" y="51206"/>
                </a:lnTo>
                <a:lnTo>
                  <a:pt x="47278" y="48474"/>
                </a:lnTo>
                <a:lnTo>
                  <a:pt x="44690" y="47548"/>
                </a:lnTo>
                <a:lnTo>
                  <a:pt x="41589" y="48867"/>
                </a:lnTo>
                <a:lnTo>
                  <a:pt x="38646" y="49911"/>
                </a:lnTo>
                <a:lnTo>
                  <a:pt x="34883" y="50800"/>
                </a:lnTo>
                <a:lnTo>
                  <a:pt x="30567" y="51433"/>
                </a:lnTo>
                <a:lnTo>
                  <a:pt x="24738" y="51433"/>
                </a:lnTo>
                <a:lnTo>
                  <a:pt x="21969" y="50976"/>
                </a:lnTo>
                <a:lnTo>
                  <a:pt x="17459" y="49122"/>
                </a:lnTo>
                <a:lnTo>
                  <a:pt x="14208" y="46087"/>
                </a:lnTo>
                <a:lnTo>
                  <a:pt x="11797" y="42289"/>
                </a:lnTo>
                <a:lnTo>
                  <a:pt x="10590" y="37476"/>
                </a:lnTo>
                <a:lnTo>
                  <a:pt x="10284" y="34784"/>
                </a:lnTo>
                <a:lnTo>
                  <a:pt x="10284" y="24484"/>
                </a:lnTo>
                <a:lnTo>
                  <a:pt x="10756" y="20167"/>
                </a:lnTo>
                <a:lnTo>
                  <a:pt x="12113" y="16113"/>
                </a:lnTo>
                <a:lnTo>
                  <a:pt x="15223" y="2081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9246740" y="5478545"/>
            <a:ext cx="38328" cy="59486"/>
          </a:xfrm>
          <a:custGeom>
            <a:avLst/>
            <a:gdLst/>
            <a:ahLst/>
            <a:cxnLst/>
            <a:rect l="l" t="t" r="r" b="b"/>
            <a:pathLst>
              <a:path w="38328" h="59486">
                <a:moveTo>
                  <a:pt x="2501" y="22261"/>
                </a:moveTo>
                <a:lnTo>
                  <a:pt x="4320" y="25462"/>
                </a:lnTo>
                <a:lnTo>
                  <a:pt x="6887" y="27953"/>
                </a:lnTo>
                <a:lnTo>
                  <a:pt x="9972" y="29857"/>
                </a:lnTo>
                <a:lnTo>
                  <a:pt x="13247" y="31495"/>
                </a:lnTo>
                <a:lnTo>
                  <a:pt x="16664" y="32853"/>
                </a:lnTo>
                <a:lnTo>
                  <a:pt x="19914" y="34138"/>
                </a:lnTo>
                <a:lnTo>
                  <a:pt x="22964" y="35471"/>
                </a:lnTo>
                <a:lnTo>
                  <a:pt x="25526" y="37072"/>
                </a:lnTo>
                <a:lnTo>
                  <a:pt x="28119" y="40082"/>
                </a:lnTo>
                <a:lnTo>
                  <a:pt x="28526" y="42886"/>
                </a:lnTo>
                <a:lnTo>
                  <a:pt x="28246" y="45655"/>
                </a:lnTo>
                <a:lnTo>
                  <a:pt x="26405" y="48718"/>
                </a:lnTo>
                <a:lnTo>
                  <a:pt x="23216" y="50648"/>
                </a:lnTo>
                <a:lnTo>
                  <a:pt x="20487" y="51357"/>
                </a:lnTo>
                <a:lnTo>
                  <a:pt x="17273" y="51548"/>
                </a:lnTo>
                <a:lnTo>
                  <a:pt x="13046" y="51281"/>
                </a:lnTo>
                <a:lnTo>
                  <a:pt x="9589" y="50201"/>
                </a:lnTo>
                <a:lnTo>
                  <a:pt x="6846" y="48959"/>
                </a:lnTo>
                <a:lnTo>
                  <a:pt x="3646" y="47181"/>
                </a:lnTo>
                <a:lnTo>
                  <a:pt x="547" y="46965"/>
                </a:lnTo>
                <a:lnTo>
                  <a:pt x="0" y="49709"/>
                </a:lnTo>
                <a:lnTo>
                  <a:pt x="104" y="52693"/>
                </a:lnTo>
                <a:lnTo>
                  <a:pt x="1703" y="55497"/>
                </a:lnTo>
                <a:lnTo>
                  <a:pt x="4330" y="56959"/>
                </a:lnTo>
                <a:lnTo>
                  <a:pt x="6887" y="57899"/>
                </a:lnTo>
                <a:lnTo>
                  <a:pt x="9846" y="58737"/>
                </a:lnTo>
                <a:lnTo>
                  <a:pt x="13323" y="59335"/>
                </a:lnTo>
                <a:lnTo>
                  <a:pt x="17081" y="59486"/>
                </a:lnTo>
                <a:lnTo>
                  <a:pt x="20220" y="59486"/>
                </a:lnTo>
                <a:lnTo>
                  <a:pt x="23089" y="59104"/>
                </a:lnTo>
                <a:lnTo>
                  <a:pt x="25693" y="58345"/>
                </a:lnTo>
                <a:lnTo>
                  <a:pt x="28295" y="57595"/>
                </a:lnTo>
                <a:lnTo>
                  <a:pt x="30546" y="56465"/>
                </a:lnTo>
                <a:lnTo>
                  <a:pt x="34319" y="53492"/>
                </a:lnTo>
                <a:lnTo>
                  <a:pt x="36791" y="49503"/>
                </a:lnTo>
                <a:lnTo>
                  <a:pt x="38328" y="44870"/>
                </a:lnTo>
                <a:lnTo>
                  <a:pt x="38328" y="39776"/>
                </a:lnTo>
                <a:lnTo>
                  <a:pt x="37148" y="36079"/>
                </a:lnTo>
                <a:lnTo>
                  <a:pt x="35345" y="32957"/>
                </a:lnTo>
                <a:lnTo>
                  <a:pt x="32781" y="30556"/>
                </a:lnTo>
                <a:lnTo>
                  <a:pt x="29631" y="28688"/>
                </a:lnTo>
                <a:lnTo>
                  <a:pt x="26290" y="27090"/>
                </a:lnTo>
                <a:lnTo>
                  <a:pt x="22873" y="25728"/>
                </a:lnTo>
                <a:lnTo>
                  <a:pt x="19547" y="24422"/>
                </a:lnTo>
                <a:lnTo>
                  <a:pt x="16447" y="23064"/>
                </a:lnTo>
                <a:lnTo>
                  <a:pt x="12840" y="20523"/>
                </a:lnTo>
                <a:lnTo>
                  <a:pt x="10835" y="17081"/>
                </a:lnTo>
                <a:lnTo>
                  <a:pt x="11051" y="13348"/>
                </a:lnTo>
                <a:lnTo>
                  <a:pt x="13323" y="9893"/>
                </a:lnTo>
                <a:lnTo>
                  <a:pt x="16488" y="8268"/>
                </a:lnTo>
                <a:lnTo>
                  <a:pt x="19255" y="7696"/>
                </a:lnTo>
                <a:lnTo>
                  <a:pt x="22824" y="7696"/>
                </a:lnTo>
                <a:lnTo>
                  <a:pt x="25960" y="8369"/>
                </a:lnTo>
                <a:lnTo>
                  <a:pt x="29782" y="9777"/>
                </a:lnTo>
                <a:lnTo>
                  <a:pt x="32425" y="11177"/>
                </a:lnTo>
                <a:lnTo>
                  <a:pt x="35027" y="11264"/>
                </a:lnTo>
                <a:lnTo>
                  <a:pt x="35549" y="8622"/>
                </a:lnTo>
                <a:lnTo>
                  <a:pt x="35345" y="5500"/>
                </a:lnTo>
                <a:lnTo>
                  <a:pt x="33098" y="2858"/>
                </a:lnTo>
                <a:lnTo>
                  <a:pt x="30469" y="1612"/>
                </a:lnTo>
                <a:lnTo>
                  <a:pt x="26837" y="596"/>
                </a:lnTo>
                <a:lnTo>
                  <a:pt x="23939" y="115"/>
                </a:lnTo>
                <a:lnTo>
                  <a:pt x="17769" y="0"/>
                </a:lnTo>
                <a:lnTo>
                  <a:pt x="14900" y="445"/>
                </a:lnTo>
                <a:lnTo>
                  <a:pt x="12434" y="1320"/>
                </a:lnTo>
                <a:lnTo>
                  <a:pt x="7901" y="3376"/>
                </a:lnTo>
                <a:lnTo>
                  <a:pt x="4625" y="6310"/>
                </a:lnTo>
                <a:lnTo>
                  <a:pt x="2566" y="9958"/>
                </a:lnTo>
                <a:lnTo>
                  <a:pt x="1336" y="13931"/>
                </a:lnTo>
                <a:lnTo>
                  <a:pt x="1336" y="18464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9299218" y="5523411"/>
            <a:ext cx="12937" cy="14033"/>
          </a:xfrm>
          <a:custGeom>
            <a:avLst/>
            <a:gdLst/>
            <a:ahLst/>
            <a:cxnLst/>
            <a:rect l="l" t="t" r="r" b="b"/>
            <a:pathLst>
              <a:path w="12937" h="14033">
                <a:moveTo>
                  <a:pt x="12937" y="6918"/>
                </a:moveTo>
                <a:lnTo>
                  <a:pt x="12937" y="4150"/>
                </a:lnTo>
                <a:lnTo>
                  <a:pt x="11555" y="1383"/>
                </a:lnTo>
                <a:lnTo>
                  <a:pt x="8963" y="0"/>
                </a:lnTo>
                <a:lnTo>
                  <a:pt x="4074" y="0"/>
                </a:lnTo>
                <a:lnTo>
                  <a:pt x="1421" y="1407"/>
                </a:lnTo>
                <a:lnTo>
                  <a:pt x="0" y="4251"/>
                </a:lnTo>
                <a:lnTo>
                  <a:pt x="0" y="9867"/>
                </a:lnTo>
                <a:lnTo>
                  <a:pt x="1381" y="12636"/>
                </a:lnTo>
                <a:lnTo>
                  <a:pt x="3973" y="14033"/>
                </a:lnTo>
                <a:lnTo>
                  <a:pt x="8862" y="14033"/>
                </a:lnTo>
                <a:lnTo>
                  <a:pt x="11530" y="12611"/>
                </a:lnTo>
                <a:lnTo>
                  <a:pt x="12937" y="9777"/>
                </a:lnTo>
                <a:lnTo>
                  <a:pt x="12937" y="6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7125879" y="5824303"/>
            <a:ext cx="47880" cy="80120"/>
          </a:xfrm>
          <a:custGeom>
            <a:avLst/>
            <a:gdLst/>
            <a:ahLst/>
            <a:cxnLst/>
            <a:rect l="l" t="t" r="r" b="b"/>
            <a:pathLst>
              <a:path w="47880" h="80120">
                <a:moveTo>
                  <a:pt x="899" y="73630"/>
                </a:moveTo>
                <a:lnTo>
                  <a:pt x="3822" y="75854"/>
                </a:lnTo>
                <a:lnTo>
                  <a:pt x="6461" y="77186"/>
                </a:lnTo>
                <a:lnTo>
                  <a:pt x="9956" y="78483"/>
                </a:lnTo>
                <a:lnTo>
                  <a:pt x="14173" y="79458"/>
                </a:lnTo>
                <a:lnTo>
                  <a:pt x="18806" y="80120"/>
                </a:lnTo>
                <a:lnTo>
                  <a:pt x="25146" y="80120"/>
                </a:lnTo>
                <a:lnTo>
                  <a:pt x="28623" y="79623"/>
                </a:lnTo>
                <a:lnTo>
                  <a:pt x="31849" y="78609"/>
                </a:lnTo>
                <a:lnTo>
                  <a:pt x="35078" y="77604"/>
                </a:lnTo>
                <a:lnTo>
                  <a:pt x="37882" y="76121"/>
                </a:lnTo>
                <a:lnTo>
                  <a:pt x="40269" y="74137"/>
                </a:lnTo>
                <a:lnTo>
                  <a:pt x="44524" y="69731"/>
                </a:lnTo>
                <a:lnTo>
                  <a:pt x="45871" y="66887"/>
                </a:lnTo>
                <a:lnTo>
                  <a:pt x="47207" y="64043"/>
                </a:lnTo>
                <a:lnTo>
                  <a:pt x="47880" y="60792"/>
                </a:lnTo>
                <a:lnTo>
                  <a:pt x="47880" y="54060"/>
                </a:lnTo>
                <a:lnTo>
                  <a:pt x="47368" y="51382"/>
                </a:lnTo>
                <a:lnTo>
                  <a:pt x="45323" y="46846"/>
                </a:lnTo>
                <a:lnTo>
                  <a:pt x="42329" y="43214"/>
                </a:lnTo>
                <a:lnTo>
                  <a:pt x="38760" y="40104"/>
                </a:lnTo>
                <a:lnTo>
                  <a:pt x="34505" y="37666"/>
                </a:lnTo>
                <a:lnTo>
                  <a:pt x="30149" y="35516"/>
                </a:lnTo>
                <a:lnTo>
                  <a:pt x="25768" y="33486"/>
                </a:lnTo>
                <a:lnTo>
                  <a:pt x="21513" y="31482"/>
                </a:lnTo>
                <a:lnTo>
                  <a:pt x="17970" y="29180"/>
                </a:lnTo>
                <a:lnTo>
                  <a:pt x="14961" y="26588"/>
                </a:lnTo>
                <a:lnTo>
                  <a:pt x="12952" y="23468"/>
                </a:lnTo>
                <a:lnTo>
                  <a:pt x="12459" y="19432"/>
                </a:lnTo>
                <a:lnTo>
                  <a:pt x="12711" y="16548"/>
                </a:lnTo>
                <a:lnTo>
                  <a:pt x="14540" y="12750"/>
                </a:lnTo>
                <a:lnTo>
                  <a:pt x="17956" y="10058"/>
                </a:lnTo>
                <a:lnTo>
                  <a:pt x="21156" y="8891"/>
                </a:lnTo>
                <a:lnTo>
                  <a:pt x="25206" y="8610"/>
                </a:lnTo>
                <a:lnTo>
                  <a:pt x="29627" y="8891"/>
                </a:lnTo>
                <a:lnTo>
                  <a:pt x="33350" y="10058"/>
                </a:lnTo>
                <a:lnTo>
                  <a:pt x="36334" y="11393"/>
                </a:lnTo>
                <a:lnTo>
                  <a:pt x="39786" y="13298"/>
                </a:lnTo>
                <a:lnTo>
                  <a:pt x="43127" y="13017"/>
                </a:lnTo>
                <a:lnTo>
                  <a:pt x="43484" y="10400"/>
                </a:lnTo>
                <a:lnTo>
                  <a:pt x="43383" y="7339"/>
                </a:lnTo>
                <a:lnTo>
                  <a:pt x="41807" y="4470"/>
                </a:lnTo>
                <a:lnTo>
                  <a:pt x="38620" y="2717"/>
                </a:lnTo>
                <a:lnTo>
                  <a:pt x="35697" y="1662"/>
                </a:lnTo>
                <a:lnTo>
                  <a:pt x="32512" y="763"/>
                </a:lnTo>
                <a:lnTo>
                  <a:pt x="29029" y="153"/>
                </a:lnTo>
                <a:lnTo>
                  <a:pt x="25563" y="0"/>
                </a:lnTo>
                <a:lnTo>
                  <a:pt x="22212" y="0"/>
                </a:lnTo>
                <a:lnTo>
                  <a:pt x="19047" y="457"/>
                </a:lnTo>
                <a:lnTo>
                  <a:pt x="16153" y="1346"/>
                </a:lnTo>
                <a:lnTo>
                  <a:pt x="13243" y="2260"/>
                </a:lnTo>
                <a:lnTo>
                  <a:pt x="8636" y="5294"/>
                </a:lnTo>
                <a:lnTo>
                  <a:pt x="4874" y="9157"/>
                </a:lnTo>
                <a:lnTo>
                  <a:pt x="3693" y="11710"/>
                </a:lnTo>
                <a:lnTo>
                  <a:pt x="2527" y="14248"/>
                </a:lnTo>
                <a:lnTo>
                  <a:pt x="1929" y="17157"/>
                </a:lnTo>
                <a:lnTo>
                  <a:pt x="1929" y="23554"/>
                </a:lnTo>
                <a:lnTo>
                  <a:pt x="2437" y="26272"/>
                </a:lnTo>
                <a:lnTo>
                  <a:pt x="3467" y="28547"/>
                </a:lnTo>
                <a:lnTo>
                  <a:pt x="5817" y="32773"/>
                </a:lnTo>
                <a:lnTo>
                  <a:pt x="9104" y="36154"/>
                </a:lnTo>
                <a:lnTo>
                  <a:pt x="13053" y="38858"/>
                </a:lnTo>
                <a:lnTo>
                  <a:pt x="17283" y="41234"/>
                </a:lnTo>
                <a:lnTo>
                  <a:pt x="21690" y="43279"/>
                </a:lnTo>
                <a:lnTo>
                  <a:pt x="25958" y="45258"/>
                </a:lnTo>
                <a:lnTo>
                  <a:pt x="29944" y="47329"/>
                </a:lnTo>
                <a:lnTo>
                  <a:pt x="33234" y="49690"/>
                </a:lnTo>
                <a:lnTo>
                  <a:pt x="35546" y="52638"/>
                </a:lnTo>
                <a:lnTo>
                  <a:pt x="37043" y="56080"/>
                </a:lnTo>
                <a:lnTo>
                  <a:pt x="37043" y="60335"/>
                </a:lnTo>
                <a:lnTo>
                  <a:pt x="35977" y="63762"/>
                </a:lnTo>
                <a:lnTo>
                  <a:pt x="32867" y="67826"/>
                </a:lnTo>
                <a:lnTo>
                  <a:pt x="29933" y="69771"/>
                </a:lnTo>
                <a:lnTo>
                  <a:pt x="26200" y="70976"/>
                </a:lnTo>
                <a:lnTo>
                  <a:pt x="21894" y="71268"/>
                </a:lnTo>
                <a:lnTo>
                  <a:pt x="18935" y="71268"/>
                </a:lnTo>
                <a:lnTo>
                  <a:pt x="16318" y="70926"/>
                </a:lnTo>
                <a:lnTo>
                  <a:pt x="11785" y="69529"/>
                </a:lnTo>
                <a:lnTo>
                  <a:pt x="8239" y="67978"/>
                </a:lnTo>
                <a:lnTo>
                  <a:pt x="4305" y="65742"/>
                </a:lnTo>
                <a:lnTo>
                  <a:pt x="849" y="65073"/>
                </a:lnTo>
                <a:lnTo>
                  <a:pt x="35" y="67675"/>
                </a:lnTo>
                <a:lnTo>
                  <a:pt x="0" y="70544"/>
                </a:lnTo>
                <a:lnTo>
                  <a:pt x="899" y="736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7180110" y="5831291"/>
            <a:ext cx="35369" cy="73022"/>
          </a:xfrm>
          <a:custGeom>
            <a:avLst/>
            <a:gdLst/>
            <a:ahLst/>
            <a:cxnLst/>
            <a:rect l="l" t="t" r="r" b="b"/>
            <a:pathLst>
              <a:path w="35369" h="73022">
                <a:moveTo>
                  <a:pt x="12736" y="35"/>
                </a:moveTo>
                <a:lnTo>
                  <a:pt x="9575" y="1915"/>
                </a:lnTo>
                <a:lnTo>
                  <a:pt x="9575" y="14791"/>
                </a:lnTo>
                <a:lnTo>
                  <a:pt x="2044" y="14791"/>
                </a:lnTo>
                <a:lnTo>
                  <a:pt x="1181" y="14993"/>
                </a:lnTo>
                <a:lnTo>
                  <a:pt x="50" y="17534"/>
                </a:lnTo>
                <a:lnTo>
                  <a:pt x="0" y="20379"/>
                </a:lnTo>
                <a:lnTo>
                  <a:pt x="1979" y="23021"/>
                </a:lnTo>
                <a:lnTo>
                  <a:pt x="9575" y="23021"/>
                </a:lnTo>
                <a:lnTo>
                  <a:pt x="9575" y="57793"/>
                </a:lnTo>
                <a:lnTo>
                  <a:pt x="9852" y="60511"/>
                </a:lnTo>
                <a:lnTo>
                  <a:pt x="10439" y="62823"/>
                </a:lnTo>
                <a:lnTo>
                  <a:pt x="11948" y="67024"/>
                </a:lnTo>
                <a:lnTo>
                  <a:pt x="14514" y="70034"/>
                </a:lnTo>
                <a:lnTo>
                  <a:pt x="18172" y="71902"/>
                </a:lnTo>
                <a:lnTo>
                  <a:pt x="22579" y="73022"/>
                </a:lnTo>
                <a:lnTo>
                  <a:pt x="26301" y="73022"/>
                </a:lnTo>
                <a:lnTo>
                  <a:pt x="29070" y="72716"/>
                </a:lnTo>
                <a:lnTo>
                  <a:pt x="32320" y="71978"/>
                </a:lnTo>
                <a:lnTo>
                  <a:pt x="35128" y="69284"/>
                </a:lnTo>
                <a:lnTo>
                  <a:pt x="35369" y="66516"/>
                </a:lnTo>
                <a:lnTo>
                  <a:pt x="35369" y="65793"/>
                </a:lnTo>
                <a:lnTo>
                  <a:pt x="32904" y="63115"/>
                </a:lnTo>
                <a:lnTo>
                  <a:pt x="30261" y="64090"/>
                </a:lnTo>
                <a:lnTo>
                  <a:pt x="27075" y="64536"/>
                </a:lnTo>
                <a:lnTo>
                  <a:pt x="24217" y="64536"/>
                </a:lnTo>
                <a:lnTo>
                  <a:pt x="22247" y="63582"/>
                </a:lnTo>
                <a:lnTo>
                  <a:pt x="20040" y="59773"/>
                </a:lnTo>
                <a:lnTo>
                  <a:pt x="19494" y="56955"/>
                </a:lnTo>
                <a:lnTo>
                  <a:pt x="19494" y="23021"/>
                </a:lnTo>
                <a:lnTo>
                  <a:pt x="33997" y="23021"/>
                </a:lnTo>
                <a:lnTo>
                  <a:pt x="35369" y="20379"/>
                </a:lnTo>
                <a:lnTo>
                  <a:pt x="35330" y="17534"/>
                </a:lnTo>
                <a:lnTo>
                  <a:pt x="33385" y="14791"/>
                </a:lnTo>
                <a:lnTo>
                  <a:pt x="19494" y="14791"/>
                </a:lnTo>
                <a:lnTo>
                  <a:pt x="19494" y="1915"/>
                </a:lnTo>
                <a:lnTo>
                  <a:pt x="18107" y="330"/>
                </a:lnTo>
                <a:lnTo>
                  <a:pt x="15505" y="0"/>
                </a:lnTo>
                <a:lnTo>
                  <a:pt x="1273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7224925" y="5844945"/>
            <a:ext cx="44460" cy="59469"/>
          </a:xfrm>
          <a:custGeom>
            <a:avLst/>
            <a:gdLst/>
            <a:ahLst/>
            <a:cxnLst/>
            <a:rect l="l" t="t" r="r" b="b"/>
            <a:pathLst>
              <a:path w="44460" h="59469">
                <a:moveTo>
                  <a:pt x="38315" y="58644"/>
                </a:moveTo>
                <a:lnTo>
                  <a:pt x="41275" y="58695"/>
                </a:lnTo>
                <a:lnTo>
                  <a:pt x="44460" y="56890"/>
                </a:lnTo>
                <a:lnTo>
                  <a:pt x="44460" y="17014"/>
                </a:lnTo>
                <a:lnTo>
                  <a:pt x="44082" y="14065"/>
                </a:lnTo>
                <a:lnTo>
                  <a:pt x="42556" y="9011"/>
                </a:lnTo>
                <a:lnTo>
                  <a:pt x="39646" y="5187"/>
                </a:lnTo>
                <a:lnTo>
                  <a:pt x="35763" y="2203"/>
                </a:lnTo>
                <a:lnTo>
                  <a:pt x="33030" y="1314"/>
                </a:lnTo>
                <a:lnTo>
                  <a:pt x="30302" y="425"/>
                </a:lnTo>
                <a:lnTo>
                  <a:pt x="26986" y="0"/>
                </a:lnTo>
                <a:lnTo>
                  <a:pt x="21031" y="0"/>
                </a:lnTo>
                <a:lnTo>
                  <a:pt x="16902" y="566"/>
                </a:lnTo>
                <a:lnTo>
                  <a:pt x="12978" y="1418"/>
                </a:lnTo>
                <a:lnTo>
                  <a:pt x="9522" y="2585"/>
                </a:lnTo>
                <a:lnTo>
                  <a:pt x="6692" y="3920"/>
                </a:lnTo>
                <a:lnTo>
                  <a:pt x="3009" y="6840"/>
                </a:lnTo>
                <a:lnTo>
                  <a:pt x="2654" y="9785"/>
                </a:lnTo>
                <a:lnTo>
                  <a:pt x="3161" y="12683"/>
                </a:lnTo>
                <a:lnTo>
                  <a:pt x="5854" y="13356"/>
                </a:lnTo>
                <a:lnTo>
                  <a:pt x="9039" y="11553"/>
                </a:lnTo>
                <a:lnTo>
                  <a:pt x="11973" y="10156"/>
                </a:lnTo>
                <a:lnTo>
                  <a:pt x="15621" y="8925"/>
                </a:lnTo>
                <a:lnTo>
                  <a:pt x="19761" y="8060"/>
                </a:lnTo>
                <a:lnTo>
                  <a:pt x="24484" y="8060"/>
                </a:lnTo>
                <a:lnTo>
                  <a:pt x="27975" y="8860"/>
                </a:lnTo>
                <a:lnTo>
                  <a:pt x="30808" y="10217"/>
                </a:lnTo>
                <a:lnTo>
                  <a:pt x="33487" y="13658"/>
                </a:lnTo>
                <a:lnTo>
                  <a:pt x="34366" y="16873"/>
                </a:lnTo>
                <a:lnTo>
                  <a:pt x="34593" y="20797"/>
                </a:lnTo>
                <a:lnTo>
                  <a:pt x="34593" y="25013"/>
                </a:lnTo>
                <a:lnTo>
                  <a:pt x="22922" y="25013"/>
                </a:lnTo>
                <a:lnTo>
                  <a:pt x="19137" y="25384"/>
                </a:lnTo>
                <a:lnTo>
                  <a:pt x="15772" y="26118"/>
                </a:lnTo>
                <a:lnTo>
                  <a:pt x="12406" y="26866"/>
                </a:lnTo>
                <a:lnTo>
                  <a:pt x="9551" y="27986"/>
                </a:lnTo>
                <a:lnTo>
                  <a:pt x="7226" y="29458"/>
                </a:lnTo>
                <a:lnTo>
                  <a:pt x="3111" y="32810"/>
                </a:lnTo>
                <a:lnTo>
                  <a:pt x="633" y="37296"/>
                </a:lnTo>
                <a:lnTo>
                  <a:pt x="0" y="39950"/>
                </a:lnTo>
                <a:lnTo>
                  <a:pt x="0" y="45612"/>
                </a:lnTo>
                <a:lnTo>
                  <a:pt x="457" y="47923"/>
                </a:lnTo>
                <a:lnTo>
                  <a:pt x="2261" y="52012"/>
                </a:lnTo>
                <a:lnTo>
                  <a:pt x="5156" y="55152"/>
                </a:lnTo>
                <a:lnTo>
                  <a:pt x="8737" y="57628"/>
                </a:lnTo>
                <a:lnTo>
                  <a:pt x="13345" y="59112"/>
                </a:lnTo>
                <a:lnTo>
                  <a:pt x="17133" y="51722"/>
                </a:lnTo>
                <a:lnTo>
                  <a:pt x="12852" y="49234"/>
                </a:lnTo>
                <a:lnTo>
                  <a:pt x="10170" y="45321"/>
                </a:lnTo>
                <a:lnTo>
                  <a:pt x="10170" y="42517"/>
                </a:lnTo>
                <a:lnTo>
                  <a:pt x="10491" y="39416"/>
                </a:lnTo>
                <a:lnTo>
                  <a:pt x="12697" y="35810"/>
                </a:lnTo>
                <a:lnTo>
                  <a:pt x="15340" y="34016"/>
                </a:lnTo>
                <a:lnTo>
                  <a:pt x="19011" y="32861"/>
                </a:lnTo>
                <a:lnTo>
                  <a:pt x="23393" y="32177"/>
                </a:lnTo>
                <a:lnTo>
                  <a:pt x="34593" y="32177"/>
                </a:lnTo>
                <a:lnTo>
                  <a:pt x="34593" y="43657"/>
                </a:lnTo>
                <a:lnTo>
                  <a:pt x="32155" y="46386"/>
                </a:lnTo>
                <a:lnTo>
                  <a:pt x="28000" y="57373"/>
                </a:lnTo>
                <a:lnTo>
                  <a:pt x="30924" y="55976"/>
                </a:lnTo>
                <a:lnTo>
                  <a:pt x="33552" y="54008"/>
                </a:lnTo>
                <a:lnTo>
                  <a:pt x="35914" y="51480"/>
                </a:lnTo>
                <a:lnTo>
                  <a:pt x="35914" y="56890"/>
                </a:lnTo>
                <a:lnTo>
                  <a:pt x="38315" y="58644"/>
                </a:lnTo>
                <a:close/>
              </a:path>
              <a:path w="44460" h="59469">
                <a:moveTo>
                  <a:pt x="13345" y="59112"/>
                </a:moveTo>
                <a:lnTo>
                  <a:pt x="15923" y="59469"/>
                </a:lnTo>
                <a:lnTo>
                  <a:pt x="22031" y="59469"/>
                </a:lnTo>
                <a:lnTo>
                  <a:pt x="25106" y="58784"/>
                </a:lnTo>
                <a:lnTo>
                  <a:pt x="28000" y="57373"/>
                </a:lnTo>
                <a:lnTo>
                  <a:pt x="32155" y="46386"/>
                </a:lnTo>
                <a:lnTo>
                  <a:pt x="27583" y="49742"/>
                </a:lnTo>
                <a:lnTo>
                  <a:pt x="22946" y="51722"/>
                </a:lnTo>
                <a:lnTo>
                  <a:pt x="17133" y="51722"/>
                </a:lnTo>
                <a:lnTo>
                  <a:pt x="13345" y="59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7287663" y="5885654"/>
            <a:ext cx="23201" cy="84768"/>
          </a:xfrm>
          <a:custGeom>
            <a:avLst/>
            <a:gdLst/>
            <a:ahLst/>
            <a:cxnLst/>
            <a:rect l="l" t="t" r="r" b="b"/>
            <a:pathLst>
              <a:path w="23201" h="84768">
                <a:moveTo>
                  <a:pt x="9917" y="0"/>
                </a:moveTo>
                <a:lnTo>
                  <a:pt x="11826" y="12545"/>
                </a:lnTo>
                <a:lnTo>
                  <a:pt x="14630" y="14881"/>
                </a:lnTo>
                <a:lnTo>
                  <a:pt x="17438" y="16610"/>
                </a:lnTo>
                <a:lnTo>
                  <a:pt x="20271" y="17920"/>
                </a:lnTo>
                <a:lnTo>
                  <a:pt x="23201" y="18604"/>
                </a:lnTo>
                <a:lnTo>
                  <a:pt x="20281" y="9344"/>
                </a:lnTo>
                <a:lnTo>
                  <a:pt x="15292" y="5867"/>
                </a:lnTo>
                <a:lnTo>
                  <a:pt x="12660" y="3340"/>
                </a:lnTo>
                <a:lnTo>
                  <a:pt x="9917" y="0"/>
                </a:lnTo>
                <a:close/>
              </a:path>
              <a:path w="23201" h="84768">
                <a:moveTo>
                  <a:pt x="30250" y="18769"/>
                </a:moveTo>
                <a:lnTo>
                  <a:pt x="33555" y="18072"/>
                </a:lnTo>
                <a:lnTo>
                  <a:pt x="36450" y="16675"/>
                </a:lnTo>
                <a:lnTo>
                  <a:pt x="39333" y="15264"/>
                </a:lnTo>
                <a:lnTo>
                  <a:pt x="41770" y="13233"/>
                </a:lnTo>
                <a:lnTo>
                  <a:pt x="43750" y="10590"/>
                </a:lnTo>
                <a:lnTo>
                  <a:pt x="45733" y="7937"/>
                </a:lnTo>
                <a:lnTo>
                  <a:pt x="47246" y="4748"/>
                </a:lnTo>
                <a:lnTo>
                  <a:pt x="48261" y="989"/>
                </a:lnTo>
                <a:lnTo>
                  <a:pt x="49291" y="-2758"/>
                </a:lnTo>
                <a:lnTo>
                  <a:pt x="49809" y="-6973"/>
                </a:lnTo>
                <a:lnTo>
                  <a:pt x="49809" y="-15585"/>
                </a:lnTo>
                <a:lnTo>
                  <a:pt x="49391" y="-19317"/>
                </a:lnTo>
                <a:lnTo>
                  <a:pt x="48602" y="-22859"/>
                </a:lnTo>
                <a:lnTo>
                  <a:pt x="47790" y="-26377"/>
                </a:lnTo>
                <a:lnTo>
                  <a:pt x="46518" y="-29452"/>
                </a:lnTo>
                <a:lnTo>
                  <a:pt x="44780" y="-32080"/>
                </a:lnTo>
                <a:lnTo>
                  <a:pt x="43026" y="-34711"/>
                </a:lnTo>
                <a:lnTo>
                  <a:pt x="40765" y="-36807"/>
                </a:lnTo>
                <a:lnTo>
                  <a:pt x="37986" y="-38369"/>
                </a:lnTo>
                <a:lnTo>
                  <a:pt x="35192" y="-39927"/>
                </a:lnTo>
                <a:lnTo>
                  <a:pt x="31837" y="-40712"/>
                </a:lnTo>
                <a:lnTo>
                  <a:pt x="27903" y="-40712"/>
                </a:lnTo>
                <a:lnTo>
                  <a:pt x="24778" y="-40547"/>
                </a:lnTo>
                <a:lnTo>
                  <a:pt x="21884" y="-39903"/>
                </a:lnTo>
                <a:lnTo>
                  <a:pt x="19000" y="-38710"/>
                </a:lnTo>
                <a:lnTo>
                  <a:pt x="16076" y="-37097"/>
                </a:lnTo>
                <a:lnTo>
                  <a:pt x="13082" y="-34837"/>
                </a:lnTo>
                <a:lnTo>
                  <a:pt x="9917" y="-31813"/>
                </a:lnTo>
                <a:lnTo>
                  <a:pt x="9917" y="-64235"/>
                </a:lnTo>
                <a:lnTo>
                  <a:pt x="8545" y="-65834"/>
                </a:lnTo>
                <a:lnTo>
                  <a:pt x="5918" y="-66164"/>
                </a:lnTo>
                <a:lnTo>
                  <a:pt x="3163" y="-66114"/>
                </a:lnTo>
                <a:lnTo>
                  <a:pt x="0" y="-64235"/>
                </a:lnTo>
                <a:lnTo>
                  <a:pt x="0" y="16127"/>
                </a:lnTo>
                <a:lnTo>
                  <a:pt x="290" y="17207"/>
                </a:lnTo>
                <a:lnTo>
                  <a:pt x="2833" y="17945"/>
                </a:lnTo>
                <a:lnTo>
                  <a:pt x="5867" y="17945"/>
                </a:lnTo>
                <a:lnTo>
                  <a:pt x="8776" y="16127"/>
                </a:lnTo>
                <a:lnTo>
                  <a:pt x="8776" y="9511"/>
                </a:lnTo>
                <a:lnTo>
                  <a:pt x="11826" y="12545"/>
                </a:lnTo>
                <a:lnTo>
                  <a:pt x="9917" y="0"/>
                </a:lnTo>
                <a:lnTo>
                  <a:pt x="9917" y="-21589"/>
                </a:lnTo>
                <a:lnTo>
                  <a:pt x="11494" y="-23597"/>
                </a:lnTo>
                <a:lnTo>
                  <a:pt x="14377" y="-26582"/>
                </a:lnTo>
                <a:lnTo>
                  <a:pt x="17096" y="-28983"/>
                </a:lnTo>
                <a:lnTo>
                  <a:pt x="19673" y="-30673"/>
                </a:lnTo>
                <a:lnTo>
                  <a:pt x="23456" y="-31993"/>
                </a:lnTo>
                <a:lnTo>
                  <a:pt x="26023" y="-32170"/>
                </a:lnTo>
                <a:lnTo>
                  <a:pt x="28601" y="-32170"/>
                </a:lnTo>
                <a:lnTo>
                  <a:pt x="30758" y="-31562"/>
                </a:lnTo>
                <a:lnTo>
                  <a:pt x="34229" y="-29121"/>
                </a:lnTo>
                <a:lnTo>
                  <a:pt x="36666" y="-25502"/>
                </a:lnTo>
                <a:lnTo>
                  <a:pt x="38454" y="-21197"/>
                </a:lnTo>
                <a:lnTo>
                  <a:pt x="38875" y="-18580"/>
                </a:lnTo>
                <a:lnTo>
                  <a:pt x="39293" y="-15977"/>
                </a:lnTo>
                <a:lnTo>
                  <a:pt x="39509" y="-13299"/>
                </a:lnTo>
                <a:lnTo>
                  <a:pt x="39509" y="-10515"/>
                </a:lnTo>
                <a:lnTo>
                  <a:pt x="39258" y="-5501"/>
                </a:lnTo>
                <a:lnTo>
                  <a:pt x="38253" y="-572"/>
                </a:lnTo>
                <a:lnTo>
                  <a:pt x="36334" y="3642"/>
                </a:lnTo>
                <a:lnTo>
                  <a:pt x="33781" y="7213"/>
                </a:lnTo>
                <a:lnTo>
                  <a:pt x="30239" y="9625"/>
                </a:lnTo>
                <a:lnTo>
                  <a:pt x="25591" y="10234"/>
                </a:lnTo>
                <a:lnTo>
                  <a:pt x="22885" y="10234"/>
                </a:lnTo>
                <a:lnTo>
                  <a:pt x="20281" y="9344"/>
                </a:lnTo>
                <a:lnTo>
                  <a:pt x="23201" y="18604"/>
                </a:lnTo>
                <a:lnTo>
                  <a:pt x="26531" y="18769"/>
                </a:lnTo>
                <a:lnTo>
                  <a:pt x="30250" y="187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7352427" y="5819496"/>
            <a:ext cx="9932" cy="84136"/>
          </a:xfrm>
          <a:custGeom>
            <a:avLst/>
            <a:gdLst/>
            <a:ahLst/>
            <a:cxnLst/>
            <a:rect l="l" t="t" r="r" b="b"/>
            <a:pathLst>
              <a:path w="9932" h="84136">
                <a:moveTo>
                  <a:pt x="9932" y="82282"/>
                </a:moveTo>
                <a:lnTo>
                  <a:pt x="9932" y="1918"/>
                </a:lnTo>
                <a:lnTo>
                  <a:pt x="8549" y="317"/>
                </a:lnTo>
                <a:lnTo>
                  <a:pt x="5943" y="0"/>
                </a:lnTo>
                <a:lnTo>
                  <a:pt x="3175" y="40"/>
                </a:lnTo>
                <a:lnTo>
                  <a:pt x="0" y="1918"/>
                </a:lnTo>
                <a:lnTo>
                  <a:pt x="0" y="82282"/>
                </a:lnTo>
                <a:lnTo>
                  <a:pt x="1371" y="83818"/>
                </a:lnTo>
                <a:lnTo>
                  <a:pt x="3963" y="84136"/>
                </a:lnTo>
                <a:lnTo>
                  <a:pt x="6757" y="84110"/>
                </a:lnTo>
                <a:lnTo>
                  <a:pt x="9932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7377390" y="5844938"/>
            <a:ext cx="49809" cy="59482"/>
          </a:xfrm>
          <a:custGeom>
            <a:avLst/>
            <a:gdLst/>
            <a:ahLst/>
            <a:cxnLst/>
            <a:rect l="l" t="t" r="r" b="b"/>
            <a:pathLst>
              <a:path w="49809" h="59482">
                <a:moveTo>
                  <a:pt x="49809" y="22092"/>
                </a:moveTo>
                <a:lnTo>
                  <a:pt x="49362" y="18780"/>
                </a:lnTo>
                <a:lnTo>
                  <a:pt x="48463" y="15666"/>
                </a:lnTo>
                <a:lnTo>
                  <a:pt x="47548" y="12570"/>
                </a:lnTo>
                <a:lnTo>
                  <a:pt x="46136" y="9852"/>
                </a:lnTo>
                <a:lnTo>
                  <a:pt x="44217" y="7552"/>
                </a:lnTo>
                <a:lnTo>
                  <a:pt x="39837" y="3412"/>
                </a:lnTo>
                <a:lnTo>
                  <a:pt x="36852" y="2040"/>
                </a:lnTo>
                <a:lnTo>
                  <a:pt x="33856" y="683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4"/>
                </a:lnTo>
                <a:lnTo>
                  <a:pt x="15223" y="2066"/>
                </a:lnTo>
                <a:lnTo>
                  <a:pt x="12127" y="16113"/>
                </a:lnTo>
                <a:lnTo>
                  <a:pt x="14348" y="12811"/>
                </a:lnTo>
                <a:lnTo>
                  <a:pt x="17156" y="10054"/>
                </a:lnTo>
                <a:lnTo>
                  <a:pt x="20864" y="8225"/>
                </a:lnTo>
                <a:lnTo>
                  <a:pt x="25487" y="7757"/>
                </a:lnTo>
                <a:lnTo>
                  <a:pt x="30285" y="7757"/>
                </a:lnTo>
                <a:lnTo>
                  <a:pt x="33907" y="9240"/>
                </a:lnTo>
                <a:lnTo>
                  <a:pt x="36344" y="12199"/>
                </a:lnTo>
                <a:lnTo>
                  <a:pt x="38781" y="15184"/>
                </a:lnTo>
                <a:lnTo>
                  <a:pt x="39951" y="19263"/>
                </a:lnTo>
                <a:lnTo>
                  <a:pt x="39825" y="24483"/>
                </a:lnTo>
                <a:lnTo>
                  <a:pt x="10298" y="24483"/>
                </a:lnTo>
                <a:lnTo>
                  <a:pt x="10298" y="31758"/>
                </a:lnTo>
                <a:lnTo>
                  <a:pt x="45935" y="31758"/>
                </a:lnTo>
                <a:lnTo>
                  <a:pt x="49427" y="30095"/>
                </a:lnTo>
                <a:lnTo>
                  <a:pt x="49809" y="27416"/>
                </a:lnTo>
                <a:lnTo>
                  <a:pt x="49809" y="22092"/>
                </a:lnTo>
                <a:close/>
              </a:path>
              <a:path w="49809" h="59482">
                <a:moveTo>
                  <a:pt x="12023" y="3463"/>
                </a:moveTo>
                <a:lnTo>
                  <a:pt x="9279" y="5447"/>
                </a:lnTo>
                <a:lnTo>
                  <a:pt x="7009" y="8023"/>
                </a:lnTo>
                <a:lnTo>
                  <a:pt x="4747" y="10612"/>
                </a:lnTo>
                <a:lnTo>
                  <a:pt x="3020" y="13762"/>
                </a:lnTo>
                <a:lnTo>
                  <a:pt x="1813" y="17470"/>
                </a:lnTo>
                <a:lnTo>
                  <a:pt x="608" y="21178"/>
                </a:lnTo>
                <a:lnTo>
                  <a:pt x="0" y="25358"/>
                </a:lnTo>
                <a:lnTo>
                  <a:pt x="0" y="34894"/>
                </a:lnTo>
                <a:lnTo>
                  <a:pt x="582" y="39189"/>
                </a:lnTo>
                <a:lnTo>
                  <a:pt x="1748" y="42882"/>
                </a:lnTo>
                <a:lnTo>
                  <a:pt x="2918" y="46565"/>
                </a:lnTo>
                <a:lnTo>
                  <a:pt x="4632" y="49640"/>
                </a:lnTo>
                <a:lnTo>
                  <a:pt x="9204" y="54528"/>
                </a:lnTo>
                <a:lnTo>
                  <a:pt x="12023" y="56382"/>
                </a:lnTo>
                <a:lnTo>
                  <a:pt x="15378" y="57617"/>
                </a:lnTo>
                <a:lnTo>
                  <a:pt x="18719" y="58859"/>
                </a:lnTo>
                <a:lnTo>
                  <a:pt x="22628" y="59482"/>
                </a:lnTo>
                <a:lnTo>
                  <a:pt x="29637" y="59482"/>
                </a:lnTo>
                <a:lnTo>
                  <a:pt x="32064" y="59291"/>
                </a:lnTo>
                <a:lnTo>
                  <a:pt x="36586" y="58543"/>
                </a:lnTo>
                <a:lnTo>
                  <a:pt x="40308" y="57617"/>
                </a:lnTo>
                <a:lnTo>
                  <a:pt x="44509" y="56141"/>
                </a:lnTo>
                <a:lnTo>
                  <a:pt x="47252" y="53855"/>
                </a:lnTo>
                <a:lnTo>
                  <a:pt x="47523" y="51191"/>
                </a:lnTo>
                <a:lnTo>
                  <a:pt x="47282" y="48459"/>
                </a:lnTo>
                <a:lnTo>
                  <a:pt x="44700" y="47544"/>
                </a:lnTo>
                <a:lnTo>
                  <a:pt x="41589" y="48865"/>
                </a:lnTo>
                <a:lnTo>
                  <a:pt x="38644" y="49905"/>
                </a:lnTo>
                <a:lnTo>
                  <a:pt x="34883" y="50796"/>
                </a:lnTo>
                <a:lnTo>
                  <a:pt x="30577" y="51432"/>
                </a:lnTo>
                <a:lnTo>
                  <a:pt x="24749" y="51432"/>
                </a:lnTo>
                <a:lnTo>
                  <a:pt x="21981" y="50961"/>
                </a:lnTo>
                <a:lnTo>
                  <a:pt x="17459" y="49122"/>
                </a:lnTo>
                <a:lnTo>
                  <a:pt x="14222" y="46073"/>
                </a:lnTo>
                <a:lnTo>
                  <a:pt x="11797" y="42274"/>
                </a:lnTo>
                <a:lnTo>
                  <a:pt x="10590" y="37461"/>
                </a:lnTo>
                <a:lnTo>
                  <a:pt x="10298" y="34768"/>
                </a:lnTo>
                <a:lnTo>
                  <a:pt x="10298" y="24483"/>
                </a:lnTo>
                <a:lnTo>
                  <a:pt x="10755" y="20152"/>
                </a:lnTo>
                <a:lnTo>
                  <a:pt x="12127" y="16113"/>
                </a:lnTo>
                <a:lnTo>
                  <a:pt x="15223" y="2066"/>
                </a:lnTo>
                <a:lnTo>
                  <a:pt x="12023" y="3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7470550" y="5844945"/>
            <a:ext cx="49795" cy="80233"/>
          </a:xfrm>
          <a:custGeom>
            <a:avLst/>
            <a:gdLst/>
            <a:ahLst/>
            <a:cxnLst/>
            <a:rect l="l" t="t" r="r" b="b"/>
            <a:pathLst>
              <a:path w="49795" h="80233">
                <a:moveTo>
                  <a:pt x="38188" y="40076"/>
                </a:moveTo>
                <a:lnTo>
                  <a:pt x="36271" y="44316"/>
                </a:lnTo>
                <a:lnTo>
                  <a:pt x="33703" y="47923"/>
                </a:lnTo>
                <a:lnTo>
                  <a:pt x="30121" y="50338"/>
                </a:lnTo>
                <a:lnTo>
                  <a:pt x="26338" y="59469"/>
                </a:lnTo>
                <a:lnTo>
                  <a:pt x="30110" y="59469"/>
                </a:lnTo>
                <a:lnTo>
                  <a:pt x="33451" y="58770"/>
                </a:lnTo>
                <a:lnTo>
                  <a:pt x="36385" y="57334"/>
                </a:lnTo>
                <a:lnTo>
                  <a:pt x="39305" y="55926"/>
                </a:lnTo>
                <a:lnTo>
                  <a:pt x="41767" y="53892"/>
                </a:lnTo>
                <a:lnTo>
                  <a:pt x="43751" y="51264"/>
                </a:lnTo>
                <a:lnTo>
                  <a:pt x="45731" y="48647"/>
                </a:lnTo>
                <a:lnTo>
                  <a:pt x="47228" y="45446"/>
                </a:lnTo>
                <a:lnTo>
                  <a:pt x="48258" y="41677"/>
                </a:lnTo>
                <a:lnTo>
                  <a:pt x="49288" y="37904"/>
                </a:lnTo>
                <a:lnTo>
                  <a:pt x="49795" y="33649"/>
                </a:lnTo>
                <a:lnTo>
                  <a:pt x="49795" y="25002"/>
                </a:lnTo>
                <a:lnTo>
                  <a:pt x="49389" y="21280"/>
                </a:lnTo>
                <a:lnTo>
                  <a:pt x="48590" y="17763"/>
                </a:lnTo>
                <a:lnTo>
                  <a:pt x="47790" y="14257"/>
                </a:lnTo>
                <a:lnTo>
                  <a:pt x="46520" y="11182"/>
                </a:lnTo>
                <a:lnTo>
                  <a:pt x="44766" y="8543"/>
                </a:lnTo>
                <a:lnTo>
                  <a:pt x="43027" y="5886"/>
                </a:lnTo>
                <a:lnTo>
                  <a:pt x="40777" y="3806"/>
                </a:lnTo>
                <a:lnTo>
                  <a:pt x="38009" y="2283"/>
                </a:lnTo>
                <a:lnTo>
                  <a:pt x="35241" y="745"/>
                </a:lnTo>
                <a:lnTo>
                  <a:pt x="31889" y="0"/>
                </a:lnTo>
                <a:lnTo>
                  <a:pt x="27965" y="0"/>
                </a:lnTo>
                <a:lnTo>
                  <a:pt x="24433" y="201"/>
                </a:lnTo>
                <a:lnTo>
                  <a:pt x="21193" y="1047"/>
                </a:lnTo>
                <a:lnTo>
                  <a:pt x="18072" y="2484"/>
                </a:lnTo>
                <a:lnTo>
                  <a:pt x="14983" y="4353"/>
                </a:lnTo>
                <a:lnTo>
                  <a:pt x="11937" y="6826"/>
                </a:lnTo>
                <a:lnTo>
                  <a:pt x="8712" y="9975"/>
                </a:lnTo>
                <a:lnTo>
                  <a:pt x="8712" y="2700"/>
                </a:lnTo>
                <a:lnTo>
                  <a:pt x="8507" y="1826"/>
                </a:lnTo>
                <a:lnTo>
                  <a:pt x="5854" y="857"/>
                </a:lnTo>
                <a:lnTo>
                  <a:pt x="2829" y="857"/>
                </a:lnTo>
                <a:lnTo>
                  <a:pt x="0" y="2700"/>
                </a:lnTo>
                <a:lnTo>
                  <a:pt x="0" y="78314"/>
                </a:lnTo>
                <a:lnTo>
                  <a:pt x="1357" y="79917"/>
                </a:lnTo>
                <a:lnTo>
                  <a:pt x="3961" y="80233"/>
                </a:lnTo>
                <a:lnTo>
                  <a:pt x="6743" y="80183"/>
                </a:lnTo>
                <a:lnTo>
                  <a:pt x="9918" y="78314"/>
                </a:lnTo>
                <a:lnTo>
                  <a:pt x="9918" y="51239"/>
                </a:lnTo>
                <a:lnTo>
                  <a:pt x="12722" y="53867"/>
                </a:lnTo>
                <a:lnTo>
                  <a:pt x="15289" y="55952"/>
                </a:lnTo>
                <a:lnTo>
                  <a:pt x="20193" y="50058"/>
                </a:lnTo>
                <a:lnTo>
                  <a:pt x="15264" y="46526"/>
                </a:lnTo>
                <a:lnTo>
                  <a:pt x="12661" y="43988"/>
                </a:lnTo>
                <a:lnTo>
                  <a:pt x="9918" y="40647"/>
                </a:lnTo>
                <a:lnTo>
                  <a:pt x="9918" y="19119"/>
                </a:lnTo>
                <a:lnTo>
                  <a:pt x="11492" y="17155"/>
                </a:lnTo>
                <a:lnTo>
                  <a:pt x="14390" y="14155"/>
                </a:lnTo>
                <a:lnTo>
                  <a:pt x="17157" y="11729"/>
                </a:lnTo>
                <a:lnTo>
                  <a:pt x="19735" y="10091"/>
                </a:lnTo>
                <a:lnTo>
                  <a:pt x="23508" y="8719"/>
                </a:lnTo>
                <a:lnTo>
                  <a:pt x="26071" y="8543"/>
                </a:lnTo>
                <a:lnTo>
                  <a:pt x="28663" y="8543"/>
                </a:lnTo>
                <a:lnTo>
                  <a:pt x="30808" y="9141"/>
                </a:lnTo>
                <a:lnTo>
                  <a:pt x="34290" y="11539"/>
                </a:lnTo>
                <a:lnTo>
                  <a:pt x="36687" y="15146"/>
                </a:lnTo>
                <a:lnTo>
                  <a:pt x="38455" y="19451"/>
                </a:lnTo>
                <a:lnTo>
                  <a:pt x="38873" y="22029"/>
                </a:lnTo>
                <a:lnTo>
                  <a:pt x="39295" y="24621"/>
                </a:lnTo>
                <a:lnTo>
                  <a:pt x="39510" y="27299"/>
                </a:lnTo>
                <a:lnTo>
                  <a:pt x="39510" y="30067"/>
                </a:lnTo>
                <a:lnTo>
                  <a:pt x="39240" y="35096"/>
                </a:lnTo>
                <a:lnTo>
                  <a:pt x="38188" y="40076"/>
                </a:lnTo>
                <a:close/>
              </a:path>
              <a:path w="49795" h="80233">
                <a:moveTo>
                  <a:pt x="15289" y="55952"/>
                </a:moveTo>
                <a:lnTo>
                  <a:pt x="17881" y="57489"/>
                </a:lnTo>
                <a:lnTo>
                  <a:pt x="20520" y="58680"/>
                </a:lnTo>
                <a:lnTo>
                  <a:pt x="23252" y="59317"/>
                </a:lnTo>
                <a:lnTo>
                  <a:pt x="26338" y="59469"/>
                </a:lnTo>
                <a:lnTo>
                  <a:pt x="30121" y="50338"/>
                </a:lnTo>
                <a:lnTo>
                  <a:pt x="25473" y="50947"/>
                </a:lnTo>
                <a:lnTo>
                  <a:pt x="22771" y="50947"/>
                </a:lnTo>
                <a:lnTo>
                  <a:pt x="20193" y="50058"/>
                </a:lnTo>
                <a:lnTo>
                  <a:pt x="15289" y="55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7531516" y="5844938"/>
            <a:ext cx="54140" cy="59482"/>
          </a:xfrm>
          <a:custGeom>
            <a:avLst/>
            <a:gdLst/>
            <a:ahLst/>
            <a:cxnLst/>
            <a:rect l="l" t="t" r="r" b="b"/>
            <a:pathLst>
              <a:path w="54140" h="59482">
                <a:moveTo>
                  <a:pt x="0" y="30246"/>
                </a:moveTo>
                <a:lnTo>
                  <a:pt x="0" y="34829"/>
                </a:lnTo>
                <a:lnTo>
                  <a:pt x="547" y="38919"/>
                </a:lnTo>
                <a:lnTo>
                  <a:pt x="1626" y="42525"/>
                </a:lnTo>
                <a:lnTo>
                  <a:pt x="2717" y="46134"/>
                </a:lnTo>
                <a:lnTo>
                  <a:pt x="4356" y="49193"/>
                </a:lnTo>
                <a:lnTo>
                  <a:pt x="6551" y="51734"/>
                </a:lnTo>
                <a:lnTo>
                  <a:pt x="8763" y="54262"/>
                </a:lnTo>
                <a:lnTo>
                  <a:pt x="11520" y="56180"/>
                </a:lnTo>
                <a:lnTo>
                  <a:pt x="11113" y="37953"/>
                </a:lnTo>
                <a:lnTo>
                  <a:pt x="10566" y="35351"/>
                </a:lnTo>
                <a:lnTo>
                  <a:pt x="10289" y="32557"/>
                </a:lnTo>
                <a:lnTo>
                  <a:pt x="10289" y="26499"/>
                </a:lnTo>
                <a:lnTo>
                  <a:pt x="10631" y="23670"/>
                </a:lnTo>
                <a:lnTo>
                  <a:pt x="11290" y="21052"/>
                </a:lnTo>
                <a:lnTo>
                  <a:pt x="11951" y="18449"/>
                </a:lnTo>
                <a:lnTo>
                  <a:pt x="14363" y="14284"/>
                </a:lnTo>
                <a:lnTo>
                  <a:pt x="17489" y="10904"/>
                </a:lnTo>
                <a:lnTo>
                  <a:pt x="21729" y="8823"/>
                </a:lnTo>
                <a:lnTo>
                  <a:pt x="24270" y="8300"/>
                </a:lnTo>
                <a:lnTo>
                  <a:pt x="30416" y="8300"/>
                </a:lnTo>
                <a:lnTo>
                  <a:pt x="33084" y="8873"/>
                </a:lnTo>
                <a:lnTo>
                  <a:pt x="37374" y="11145"/>
                </a:lnTo>
                <a:lnTo>
                  <a:pt x="40335" y="14677"/>
                </a:lnTo>
                <a:lnTo>
                  <a:pt x="42494" y="18931"/>
                </a:lnTo>
                <a:lnTo>
                  <a:pt x="43041" y="21535"/>
                </a:lnTo>
                <a:lnTo>
                  <a:pt x="43585" y="24137"/>
                </a:lnTo>
                <a:lnTo>
                  <a:pt x="43851" y="26906"/>
                </a:lnTo>
                <a:lnTo>
                  <a:pt x="43851" y="32965"/>
                </a:lnTo>
                <a:lnTo>
                  <a:pt x="43535" y="35834"/>
                </a:lnTo>
                <a:lnTo>
                  <a:pt x="42886" y="38436"/>
                </a:lnTo>
                <a:lnTo>
                  <a:pt x="42228" y="41043"/>
                </a:lnTo>
                <a:lnTo>
                  <a:pt x="41224" y="43289"/>
                </a:lnTo>
                <a:lnTo>
                  <a:pt x="38469" y="47048"/>
                </a:lnTo>
                <a:lnTo>
                  <a:pt x="34570" y="49564"/>
                </a:lnTo>
                <a:lnTo>
                  <a:pt x="29884" y="51126"/>
                </a:lnTo>
                <a:lnTo>
                  <a:pt x="31040" y="59482"/>
                </a:lnTo>
                <a:lnTo>
                  <a:pt x="35064" y="58733"/>
                </a:lnTo>
                <a:lnTo>
                  <a:pt x="38530" y="57232"/>
                </a:lnTo>
                <a:lnTo>
                  <a:pt x="41997" y="55723"/>
                </a:lnTo>
                <a:lnTo>
                  <a:pt x="44881" y="53629"/>
                </a:lnTo>
                <a:lnTo>
                  <a:pt x="47193" y="50947"/>
                </a:lnTo>
                <a:lnTo>
                  <a:pt x="49493" y="48253"/>
                </a:lnTo>
                <a:lnTo>
                  <a:pt x="51231" y="45053"/>
                </a:lnTo>
                <a:lnTo>
                  <a:pt x="52401" y="41346"/>
                </a:lnTo>
                <a:lnTo>
                  <a:pt x="53557" y="37637"/>
                </a:lnTo>
                <a:lnTo>
                  <a:pt x="54140" y="33587"/>
                </a:lnTo>
                <a:lnTo>
                  <a:pt x="54140" y="24645"/>
                </a:lnTo>
                <a:lnTo>
                  <a:pt x="53594" y="20570"/>
                </a:lnTo>
                <a:lnTo>
                  <a:pt x="52487" y="16948"/>
                </a:lnTo>
                <a:lnTo>
                  <a:pt x="51382" y="13355"/>
                </a:lnTo>
                <a:lnTo>
                  <a:pt x="49734" y="10281"/>
                </a:lnTo>
                <a:lnTo>
                  <a:pt x="45313" y="5227"/>
                </a:lnTo>
                <a:lnTo>
                  <a:pt x="42558" y="3312"/>
                </a:lnTo>
                <a:lnTo>
                  <a:pt x="39254" y="1990"/>
                </a:lnTo>
                <a:lnTo>
                  <a:pt x="35942" y="655"/>
                </a:lnTo>
                <a:lnTo>
                  <a:pt x="32054" y="0"/>
                </a:lnTo>
                <a:lnTo>
                  <a:pt x="23000" y="0"/>
                </a:lnTo>
                <a:lnTo>
                  <a:pt x="18976" y="745"/>
                </a:lnTo>
                <a:lnTo>
                  <a:pt x="15534" y="2217"/>
                </a:lnTo>
                <a:lnTo>
                  <a:pt x="12077" y="3704"/>
                </a:lnTo>
                <a:lnTo>
                  <a:pt x="9194" y="5784"/>
                </a:lnTo>
                <a:lnTo>
                  <a:pt x="6897" y="8477"/>
                </a:lnTo>
                <a:lnTo>
                  <a:pt x="4587" y="11159"/>
                </a:lnTo>
                <a:lnTo>
                  <a:pt x="2858" y="14359"/>
                </a:lnTo>
                <a:lnTo>
                  <a:pt x="1728" y="18068"/>
                </a:lnTo>
                <a:lnTo>
                  <a:pt x="572" y="21776"/>
                </a:lnTo>
                <a:lnTo>
                  <a:pt x="0" y="25850"/>
                </a:lnTo>
                <a:lnTo>
                  <a:pt x="0" y="30246"/>
                </a:lnTo>
                <a:close/>
              </a:path>
              <a:path w="54140" h="59482">
                <a:moveTo>
                  <a:pt x="13841" y="44787"/>
                </a:moveTo>
                <a:lnTo>
                  <a:pt x="11661" y="40557"/>
                </a:lnTo>
                <a:lnTo>
                  <a:pt x="11113" y="37953"/>
                </a:lnTo>
                <a:lnTo>
                  <a:pt x="11520" y="56180"/>
                </a:lnTo>
                <a:lnTo>
                  <a:pt x="14836" y="57503"/>
                </a:lnTo>
                <a:lnTo>
                  <a:pt x="18148" y="58820"/>
                </a:lnTo>
                <a:lnTo>
                  <a:pt x="22021" y="59482"/>
                </a:lnTo>
                <a:lnTo>
                  <a:pt x="31040" y="59482"/>
                </a:lnTo>
                <a:lnTo>
                  <a:pt x="29884" y="51126"/>
                </a:lnTo>
                <a:lnTo>
                  <a:pt x="23789" y="51126"/>
                </a:lnTo>
                <a:lnTo>
                  <a:pt x="21107" y="50554"/>
                </a:lnTo>
                <a:lnTo>
                  <a:pt x="16826" y="48268"/>
                </a:lnTo>
                <a:lnTo>
                  <a:pt x="13841" y="44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7600078" y="5844945"/>
            <a:ext cx="31582" cy="58695"/>
          </a:xfrm>
          <a:custGeom>
            <a:avLst/>
            <a:gdLst/>
            <a:ahLst/>
            <a:cxnLst/>
            <a:rect l="l" t="t" r="r" b="b"/>
            <a:pathLst>
              <a:path w="31582" h="58695">
                <a:moveTo>
                  <a:pt x="1371" y="58364"/>
                </a:moveTo>
                <a:lnTo>
                  <a:pt x="3959" y="58695"/>
                </a:lnTo>
                <a:lnTo>
                  <a:pt x="6757" y="58654"/>
                </a:lnTo>
                <a:lnTo>
                  <a:pt x="9928" y="56826"/>
                </a:lnTo>
                <a:lnTo>
                  <a:pt x="9928" y="21229"/>
                </a:lnTo>
                <a:lnTo>
                  <a:pt x="11329" y="19019"/>
                </a:lnTo>
                <a:lnTo>
                  <a:pt x="13776" y="15628"/>
                </a:lnTo>
                <a:lnTo>
                  <a:pt x="17106" y="11959"/>
                </a:lnTo>
                <a:lnTo>
                  <a:pt x="20152" y="9975"/>
                </a:lnTo>
                <a:lnTo>
                  <a:pt x="23101" y="9367"/>
                </a:lnTo>
                <a:lnTo>
                  <a:pt x="26160" y="9775"/>
                </a:lnTo>
                <a:lnTo>
                  <a:pt x="28968" y="10674"/>
                </a:lnTo>
                <a:lnTo>
                  <a:pt x="31532" y="9076"/>
                </a:lnTo>
                <a:lnTo>
                  <a:pt x="31582" y="3514"/>
                </a:lnTo>
                <a:lnTo>
                  <a:pt x="29563" y="947"/>
                </a:lnTo>
                <a:lnTo>
                  <a:pt x="26884" y="248"/>
                </a:lnTo>
                <a:lnTo>
                  <a:pt x="24282" y="0"/>
                </a:lnTo>
                <a:lnTo>
                  <a:pt x="21437" y="152"/>
                </a:lnTo>
                <a:lnTo>
                  <a:pt x="18007" y="1278"/>
                </a:lnTo>
                <a:lnTo>
                  <a:pt x="14439" y="3920"/>
                </a:lnTo>
                <a:lnTo>
                  <a:pt x="11836" y="6649"/>
                </a:lnTo>
                <a:lnTo>
                  <a:pt x="8963" y="10574"/>
                </a:lnTo>
                <a:lnTo>
                  <a:pt x="8963" y="2700"/>
                </a:lnTo>
                <a:lnTo>
                  <a:pt x="8064" y="1278"/>
                </a:lnTo>
                <a:lnTo>
                  <a:pt x="5396" y="831"/>
                </a:lnTo>
                <a:lnTo>
                  <a:pt x="2843" y="857"/>
                </a:lnTo>
                <a:lnTo>
                  <a:pt x="0" y="2700"/>
                </a:lnTo>
                <a:lnTo>
                  <a:pt x="0" y="56826"/>
                </a:lnTo>
                <a:lnTo>
                  <a:pt x="1371" y="58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7634778" y="5831291"/>
            <a:ext cx="35355" cy="73022"/>
          </a:xfrm>
          <a:custGeom>
            <a:avLst/>
            <a:gdLst/>
            <a:ahLst/>
            <a:cxnLst/>
            <a:rect l="l" t="t" r="r" b="b"/>
            <a:pathLst>
              <a:path w="35355" h="73022">
                <a:moveTo>
                  <a:pt x="12726" y="35"/>
                </a:moveTo>
                <a:lnTo>
                  <a:pt x="9561" y="1915"/>
                </a:lnTo>
                <a:lnTo>
                  <a:pt x="9561" y="14791"/>
                </a:lnTo>
                <a:lnTo>
                  <a:pt x="2034" y="14791"/>
                </a:lnTo>
                <a:lnTo>
                  <a:pt x="1169" y="14993"/>
                </a:lnTo>
                <a:lnTo>
                  <a:pt x="50" y="17534"/>
                </a:lnTo>
                <a:lnTo>
                  <a:pt x="0" y="20379"/>
                </a:lnTo>
                <a:lnTo>
                  <a:pt x="1979" y="23021"/>
                </a:lnTo>
                <a:lnTo>
                  <a:pt x="9561" y="23021"/>
                </a:lnTo>
                <a:lnTo>
                  <a:pt x="9561" y="57793"/>
                </a:lnTo>
                <a:lnTo>
                  <a:pt x="9842" y="60511"/>
                </a:lnTo>
                <a:lnTo>
                  <a:pt x="10425" y="62823"/>
                </a:lnTo>
                <a:lnTo>
                  <a:pt x="11938" y="67024"/>
                </a:lnTo>
                <a:lnTo>
                  <a:pt x="14504" y="70034"/>
                </a:lnTo>
                <a:lnTo>
                  <a:pt x="18162" y="71902"/>
                </a:lnTo>
                <a:lnTo>
                  <a:pt x="22569" y="73022"/>
                </a:lnTo>
                <a:lnTo>
                  <a:pt x="26301" y="73022"/>
                </a:lnTo>
                <a:lnTo>
                  <a:pt x="29070" y="72716"/>
                </a:lnTo>
                <a:lnTo>
                  <a:pt x="32321" y="71978"/>
                </a:lnTo>
                <a:lnTo>
                  <a:pt x="35114" y="69284"/>
                </a:lnTo>
                <a:lnTo>
                  <a:pt x="35355" y="66516"/>
                </a:lnTo>
                <a:lnTo>
                  <a:pt x="35355" y="65793"/>
                </a:lnTo>
                <a:lnTo>
                  <a:pt x="32893" y="63115"/>
                </a:lnTo>
                <a:lnTo>
                  <a:pt x="30251" y="64090"/>
                </a:lnTo>
                <a:lnTo>
                  <a:pt x="27064" y="64536"/>
                </a:lnTo>
                <a:lnTo>
                  <a:pt x="24206" y="64536"/>
                </a:lnTo>
                <a:lnTo>
                  <a:pt x="22237" y="63582"/>
                </a:lnTo>
                <a:lnTo>
                  <a:pt x="20026" y="59773"/>
                </a:lnTo>
                <a:lnTo>
                  <a:pt x="19483" y="56955"/>
                </a:lnTo>
                <a:lnTo>
                  <a:pt x="19483" y="23021"/>
                </a:lnTo>
                <a:lnTo>
                  <a:pt x="33983" y="23021"/>
                </a:lnTo>
                <a:lnTo>
                  <a:pt x="35355" y="20379"/>
                </a:lnTo>
                <a:lnTo>
                  <a:pt x="35319" y="17534"/>
                </a:lnTo>
                <a:lnTo>
                  <a:pt x="33375" y="14791"/>
                </a:lnTo>
                <a:lnTo>
                  <a:pt x="19483" y="14791"/>
                </a:lnTo>
                <a:lnTo>
                  <a:pt x="19483" y="1915"/>
                </a:lnTo>
                <a:lnTo>
                  <a:pt x="18097" y="330"/>
                </a:lnTo>
                <a:lnTo>
                  <a:pt x="15494" y="0"/>
                </a:lnTo>
                <a:lnTo>
                  <a:pt x="1272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7676287" y="5819072"/>
            <a:ext cx="36636" cy="84564"/>
          </a:xfrm>
          <a:custGeom>
            <a:avLst/>
            <a:gdLst/>
            <a:ahLst/>
            <a:cxnLst/>
            <a:rect l="l" t="t" r="r" b="b"/>
            <a:pathLst>
              <a:path w="36636" h="84564">
                <a:moveTo>
                  <a:pt x="33627" y="32598"/>
                </a:moveTo>
                <a:lnTo>
                  <a:pt x="33576" y="29749"/>
                </a:lnTo>
                <a:lnTo>
                  <a:pt x="31633" y="27006"/>
                </a:lnTo>
                <a:lnTo>
                  <a:pt x="19544" y="27006"/>
                </a:lnTo>
                <a:lnTo>
                  <a:pt x="19544" y="21117"/>
                </a:lnTo>
                <a:lnTo>
                  <a:pt x="19683" y="16814"/>
                </a:lnTo>
                <a:lnTo>
                  <a:pt x="20252" y="13561"/>
                </a:lnTo>
                <a:lnTo>
                  <a:pt x="21995" y="10198"/>
                </a:lnTo>
                <a:lnTo>
                  <a:pt x="24914" y="8481"/>
                </a:lnTo>
                <a:lnTo>
                  <a:pt x="27673" y="8239"/>
                </a:lnTo>
                <a:lnTo>
                  <a:pt x="30526" y="8520"/>
                </a:lnTo>
                <a:lnTo>
                  <a:pt x="33768" y="9536"/>
                </a:lnTo>
                <a:lnTo>
                  <a:pt x="36344" y="8989"/>
                </a:lnTo>
                <a:lnTo>
                  <a:pt x="36636" y="6324"/>
                </a:lnTo>
                <a:lnTo>
                  <a:pt x="36535" y="4366"/>
                </a:lnTo>
                <a:lnTo>
                  <a:pt x="35365" y="1814"/>
                </a:lnTo>
                <a:lnTo>
                  <a:pt x="32420" y="659"/>
                </a:lnTo>
                <a:lnTo>
                  <a:pt x="29778" y="139"/>
                </a:lnTo>
                <a:lnTo>
                  <a:pt x="27010" y="0"/>
                </a:lnTo>
                <a:lnTo>
                  <a:pt x="24039" y="0"/>
                </a:lnTo>
                <a:lnTo>
                  <a:pt x="21473" y="406"/>
                </a:lnTo>
                <a:lnTo>
                  <a:pt x="17092" y="2054"/>
                </a:lnTo>
                <a:lnTo>
                  <a:pt x="13827" y="5054"/>
                </a:lnTo>
                <a:lnTo>
                  <a:pt x="11324" y="8989"/>
                </a:lnTo>
                <a:lnTo>
                  <a:pt x="10615" y="11706"/>
                </a:lnTo>
                <a:lnTo>
                  <a:pt x="9917" y="14414"/>
                </a:lnTo>
                <a:lnTo>
                  <a:pt x="9560" y="17650"/>
                </a:lnTo>
                <a:lnTo>
                  <a:pt x="9560" y="27006"/>
                </a:lnTo>
                <a:lnTo>
                  <a:pt x="1330" y="27082"/>
                </a:lnTo>
                <a:lnTo>
                  <a:pt x="35" y="29749"/>
                </a:lnTo>
                <a:lnTo>
                  <a:pt x="0" y="32598"/>
                </a:lnTo>
                <a:lnTo>
                  <a:pt x="1929" y="35236"/>
                </a:lnTo>
                <a:lnTo>
                  <a:pt x="9560" y="35236"/>
                </a:lnTo>
                <a:lnTo>
                  <a:pt x="9560" y="82710"/>
                </a:lnTo>
                <a:lnTo>
                  <a:pt x="10996" y="84246"/>
                </a:lnTo>
                <a:lnTo>
                  <a:pt x="13600" y="84564"/>
                </a:lnTo>
                <a:lnTo>
                  <a:pt x="16965" y="84448"/>
                </a:lnTo>
                <a:lnTo>
                  <a:pt x="19544" y="82710"/>
                </a:lnTo>
                <a:lnTo>
                  <a:pt x="19544" y="35236"/>
                </a:lnTo>
                <a:lnTo>
                  <a:pt x="32245" y="35236"/>
                </a:lnTo>
                <a:lnTo>
                  <a:pt x="33627" y="32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7716945" y="5844938"/>
            <a:ext cx="54140" cy="59482"/>
          </a:xfrm>
          <a:custGeom>
            <a:avLst/>
            <a:gdLst/>
            <a:ahLst/>
            <a:cxnLst/>
            <a:rect l="l" t="t" r="r" b="b"/>
            <a:pathLst>
              <a:path w="54140" h="59482">
                <a:moveTo>
                  <a:pt x="0" y="30246"/>
                </a:moveTo>
                <a:lnTo>
                  <a:pt x="0" y="34829"/>
                </a:lnTo>
                <a:lnTo>
                  <a:pt x="533" y="38919"/>
                </a:lnTo>
                <a:lnTo>
                  <a:pt x="1624" y="42525"/>
                </a:lnTo>
                <a:lnTo>
                  <a:pt x="2703" y="46134"/>
                </a:lnTo>
                <a:lnTo>
                  <a:pt x="4356" y="49193"/>
                </a:lnTo>
                <a:lnTo>
                  <a:pt x="6541" y="51734"/>
                </a:lnTo>
                <a:lnTo>
                  <a:pt x="8747" y="54262"/>
                </a:lnTo>
                <a:lnTo>
                  <a:pt x="11516" y="56180"/>
                </a:lnTo>
                <a:lnTo>
                  <a:pt x="11098" y="37953"/>
                </a:lnTo>
                <a:lnTo>
                  <a:pt x="10551" y="35351"/>
                </a:lnTo>
                <a:lnTo>
                  <a:pt x="10274" y="32557"/>
                </a:lnTo>
                <a:lnTo>
                  <a:pt x="10274" y="26499"/>
                </a:lnTo>
                <a:lnTo>
                  <a:pt x="10615" y="23670"/>
                </a:lnTo>
                <a:lnTo>
                  <a:pt x="11290" y="21052"/>
                </a:lnTo>
                <a:lnTo>
                  <a:pt x="11948" y="18449"/>
                </a:lnTo>
                <a:lnTo>
                  <a:pt x="12967" y="16188"/>
                </a:lnTo>
                <a:lnTo>
                  <a:pt x="15721" y="12376"/>
                </a:lnTo>
                <a:lnTo>
                  <a:pt x="19594" y="9864"/>
                </a:lnTo>
                <a:lnTo>
                  <a:pt x="24256" y="8300"/>
                </a:lnTo>
                <a:lnTo>
                  <a:pt x="30402" y="8300"/>
                </a:lnTo>
                <a:lnTo>
                  <a:pt x="33084" y="8873"/>
                </a:lnTo>
                <a:lnTo>
                  <a:pt x="37360" y="11145"/>
                </a:lnTo>
                <a:lnTo>
                  <a:pt x="40333" y="14677"/>
                </a:lnTo>
                <a:lnTo>
                  <a:pt x="42480" y="18931"/>
                </a:lnTo>
                <a:lnTo>
                  <a:pt x="43027" y="21535"/>
                </a:lnTo>
                <a:lnTo>
                  <a:pt x="43574" y="24137"/>
                </a:lnTo>
                <a:lnTo>
                  <a:pt x="43840" y="26906"/>
                </a:lnTo>
                <a:lnTo>
                  <a:pt x="43840" y="32965"/>
                </a:lnTo>
                <a:lnTo>
                  <a:pt x="43520" y="35834"/>
                </a:lnTo>
                <a:lnTo>
                  <a:pt x="42876" y="38436"/>
                </a:lnTo>
                <a:lnTo>
                  <a:pt x="42228" y="41043"/>
                </a:lnTo>
                <a:lnTo>
                  <a:pt x="41208" y="43289"/>
                </a:lnTo>
                <a:lnTo>
                  <a:pt x="38455" y="47048"/>
                </a:lnTo>
                <a:lnTo>
                  <a:pt x="34566" y="49564"/>
                </a:lnTo>
                <a:lnTo>
                  <a:pt x="29884" y="51126"/>
                </a:lnTo>
                <a:lnTo>
                  <a:pt x="31024" y="59482"/>
                </a:lnTo>
                <a:lnTo>
                  <a:pt x="35064" y="58733"/>
                </a:lnTo>
                <a:lnTo>
                  <a:pt x="38516" y="57232"/>
                </a:lnTo>
                <a:lnTo>
                  <a:pt x="41987" y="55723"/>
                </a:lnTo>
                <a:lnTo>
                  <a:pt x="44881" y="53629"/>
                </a:lnTo>
                <a:lnTo>
                  <a:pt x="47191" y="50947"/>
                </a:lnTo>
                <a:lnTo>
                  <a:pt x="49489" y="48253"/>
                </a:lnTo>
                <a:lnTo>
                  <a:pt x="51217" y="45053"/>
                </a:lnTo>
                <a:lnTo>
                  <a:pt x="52387" y="41346"/>
                </a:lnTo>
                <a:lnTo>
                  <a:pt x="53553" y="37637"/>
                </a:lnTo>
                <a:lnTo>
                  <a:pt x="54140" y="33587"/>
                </a:lnTo>
                <a:lnTo>
                  <a:pt x="54140" y="24645"/>
                </a:lnTo>
                <a:lnTo>
                  <a:pt x="53578" y="20570"/>
                </a:lnTo>
                <a:lnTo>
                  <a:pt x="52477" y="16948"/>
                </a:lnTo>
                <a:lnTo>
                  <a:pt x="51382" y="13355"/>
                </a:lnTo>
                <a:lnTo>
                  <a:pt x="49719" y="10281"/>
                </a:lnTo>
                <a:lnTo>
                  <a:pt x="45298" y="5227"/>
                </a:lnTo>
                <a:lnTo>
                  <a:pt x="42545" y="3312"/>
                </a:lnTo>
                <a:lnTo>
                  <a:pt x="39244" y="1990"/>
                </a:lnTo>
                <a:lnTo>
                  <a:pt x="35938" y="655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5"/>
                </a:lnTo>
                <a:lnTo>
                  <a:pt x="15519" y="2217"/>
                </a:lnTo>
                <a:lnTo>
                  <a:pt x="12063" y="3704"/>
                </a:lnTo>
                <a:lnTo>
                  <a:pt x="9179" y="5784"/>
                </a:lnTo>
                <a:lnTo>
                  <a:pt x="6883" y="8477"/>
                </a:lnTo>
                <a:lnTo>
                  <a:pt x="4572" y="11159"/>
                </a:lnTo>
                <a:lnTo>
                  <a:pt x="2843" y="14359"/>
                </a:lnTo>
                <a:lnTo>
                  <a:pt x="1713" y="18068"/>
                </a:lnTo>
                <a:lnTo>
                  <a:pt x="568" y="21776"/>
                </a:lnTo>
                <a:lnTo>
                  <a:pt x="0" y="25850"/>
                </a:lnTo>
                <a:lnTo>
                  <a:pt x="0" y="30246"/>
                </a:lnTo>
                <a:close/>
              </a:path>
              <a:path w="54140" h="59482">
                <a:moveTo>
                  <a:pt x="13827" y="44787"/>
                </a:moveTo>
                <a:lnTo>
                  <a:pt x="11645" y="40557"/>
                </a:lnTo>
                <a:lnTo>
                  <a:pt x="11098" y="37953"/>
                </a:lnTo>
                <a:lnTo>
                  <a:pt x="11516" y="56180"/>
                </a:lnTo>
                <a:lnTo>
                  <a:pt x="14820" y="57503"/>
                </a:lnTo>
                <a:lnTo>
                  <a:pt x="18133" y="58820"/>
                </a:lnTo>
                <a:lnTo>
                  <a:pt x="22006" y="59482"/>
                </a:lnTo>
                <a:lnTo>
                  <a:pt x="31024" y="59482"/>
                </a:lnTo>
                <a:lnTo>
                  <a:pt x="29884" y="51126"/>
                </a:lnTo>
                <a:lnTo>
                  <a:pt x="23774" y="51126"/>
                </a:lnTo>
                <a:lnTo>
                  <a:pt x="21107" y="50554"/>
                </a:lnTo>
                <a:lnTo>
                  <a:pt x="16816" y="48268"/>
                </a:lnTo>
                <a:lnTo>
                  <a:pt x="13827" y="44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7785507" y="5819496"/>
            <a:ext cx="9917" cy="84136"/>
          </a:xfrm>
          <a:custGeom>
            <a:avLst/>
            <a:gdLst/>
            <a:ahLst/>
            <a:cxnLst/>
            <a:rect l="l" t="t" r="r" b="b"/>
            <a:pathLst>
              <a:path w="9917" h="84136">
                <a:moveTo>
                  <a:pt x="9917" y="82282"/>
                </a:moveTo>
                <a:lnTo>
                  <a:pt x="9917" y="1918"/>
                </a:lnTo>
                <a:lnTo>
                  <a:pt x="8531" y="317"/>
                </a:lnTo>
                <a:lnTo>
                  <a:pt x="5929" y="0"/>
                </a:lnTo>
                <a:lnTo>
                  <a:pt x="3161" y="40"/>
                </a:lnTo>
                <a:lnTo>
                  <a:pt x="0" y="1918"/>
                </a:lnTo>
                <a:lnTo>
                  <a:pt x="0" y="82282"/>
                </a:lnTo>
                <a:lnTo>
                  <a:pt x="1357" y="83818"/>
                </a:lnTo>
                <a:lnTo>
                  <a:pt x="3959" y="84136"/>
                </a:lnTo>
                <a:lnTo>
                  <a:pt x="6757" y="84110"/>
                </a:lnTo>
                <a:lnTo>
                  <a:pt x="9917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7812874" y="5823460"/>
            <a:ext cx="12268" cy="80172"/>
          </a:xfrm>
          <a:custGeom>
            <a:avLst/>
            <a:gdLst/>
            <a:ahLst/>
            <a:cxnLst/>
            <a:rect l="l" t="t" r="r" b="b"/>
            <a:pathLst>
              <a:path w="12268" h="80172">
                <a:moveTo>
                  <a:pt x="0" y="6019"/>
                </a:moveTo>
                <a:lnTo>
                  <a:pt x="421" y="9853"/>
                </a:lnTo>
                <a:lnTo>
                  <a:pt x="3747" y="11912"/>
                </a:lnTo>
                <a:lnTo>
                  <a:pt x="8434" y="11912"/>
                </a:lnTo>
                <a:lnTo>
                  <a:pt x="11836" y="9803"/>
                </a:lnTo>
                <a:lnTo>
                  <a:pt x="12268" y="5904"/>
                </a:lnTo>
                <a:lnTo>
                  <a:pt x="11836" y="2056"/>
                </a:lnTo>
                <a:lnTo>
                  <a:pt x="8521" y="0"/>
                </a:lnTo>
                <a:lnTo>
                  <a:pt x="3822" y="0"/>
                </a:lnTo>
                <a:lnTo>
                  <a:pt x="431" y="2109"/>
                </a:lnTo>
                <a:lnTo>
                  <a:pt x="0" y="6019"/>
                </a:lnTo>
                <a:close/>
              </a:path>
              <a:path w="12268" h="80172">
                <a:moveTo>
                  <a:pt x="1206" y="24178"/>
                </a:moveTo>
                <a:lnTo>
                  <a:pt x="1206" y="78318"/>
                </a:lnTo>
                <a:lnTo>
                  <a:pt x="2566" y="79855"/>
                </a:lnTo>
                <a:lnTo>
                  <a:pt x="5168" y="80172"/>
                </a:lnTo>
                <a:lnTo>
                  <a:pt x="7962" y="80147"/>
                </a:lnTo>
                <a:lnTo>
                  <a:pt x="11123" y="78318"/>
                </a:lnTo>
                <a:lnTo>
                  <a:pt x="11123" y="24178"/>
                </a:lnTo>
                <a:lnTo>
                  <a:pt x="9740" y="22640"/>
                </a:lnTo>
                <a:lnTo>
                  <a:pt x="7138" y="22324"/>
                </a:lnTo>
                <a:lnTo>
                  <a:pt x="4370" y="22359"/>
                </a:lnTo>
                <a:lnTo>
                  <a:pt x="1206" y="241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7837595" y="5844938"/>
            <a:ext cx="54141" cy="59482"/>
          </a:xfrm>
          <a:custGeom>
            <a:avLst/>
            <a:gdLst/>
            <a:ahLst/>
            <a:cxnLst/>
            <a:rect l="l" t="t" r="r" b="b"/>
            <a:pathLst>
              <a:path w="54141" h="59482">
                <a:moveTo>
                  <a:pt x="0" y="30246"/>
                </a:moveTo>
                <a:lnTo>
                  <a:pt x="0" y="34829"/>
                </a:lnTo>
                <a:lnTo>
                  <a:pt x="533" y="38919"/>
                </a:lnTo>
                <a:lnTo>
                  <a:pt x="1624" y="42525"/>
                </a:lnTo>
                <a:lnTo>
                  <a:pt x="2703" y="46134"/>
                </a:lnTo>
                <a:lnTo>
                  <a:pt x="4356" y="49193"/>
                </a:lnTo>
                <a:lnTo>
                  <a:pt x="6537" y="51734"/>
                </a:lnTo>
                <a:lnTo>
                  <a:pt x="8749" y="54262"/>
                </a:lnTo>
                <a:lnTo>
                  <a:pt x="11516" y="56180"/>
                </a:lnTo>
                <a:lnTo>
                  <a:pt x="11099" y="37953"/>
                </a:lnTo>
                <a:lnTo>
                  <a:pt x="10552" y="35351"/>
                </a:lnTo>
                <a:lnTo>
                  <a:pt x="10275" y="32557"/>
                </a:lnTo>
                <a:lnTo>
                  <a:pt x="10275" y="26499"/>
                </a:lnTo>
                <a:lnTo>
                  <a:pt x="10617" y="23670"/>
                </a:lnTo>
                <a:lnTo>
                  <a:pt x="11290" y="21052"/>
                </a:lnTo>
                <a:lnTo>
                  <a:pt x="11949" y="18449"/>
                </a:lnTo>
                <a:lnTo>
                  <a:pt x="12964" y="16188"/>
                </a:lnTo>
                <a:lnTo>
                  <a:pt x="15721" y="12376"/>
                </a:lnTo>
                <a:lnTo>
                  <a:pt x="19594" y="9864"/>
                </a:lnTo>
                <a:lnTo>
                  <a:pt x="24256" y="8300"/>
                </a:lnTo>
                <a:lnTo>
                  <a:pt x="30402" y="8300"/>
                </a:lnTo>
                <a:lnTo>
                  <a:pt x="33080" y="8873"/>
                </a:lnTo>
                <a:lnTo>
                  <a:pt x="37360" y="11145"/>
                </a:lnTo>
                <a:lnTo>
                  <a:pt x="40335" y="14677"/>
                </a:lnTo>
                <a:lnTo>
                  <a:pt x="42480" y="18931"/>
                </a:lnTo>
                <a:lnTo>
                  <a:pt x="43027" y="21535"/>
                </a:lnTo>
                <a:lnTo>
                  <a:pt x="43571" y="24137"/>
                </a:lnTo>
                <a:lnTo>
                  <a:pt x="43841" y="26906"/>
                </a:lnTo>
                <a:lnTo>
                  <a:pt x="43841" y="32965"/>
                </a:lnTo>
                <a:lnTo>
                  <a:pt x="43520" y="35834"/>
                </a:lnTo>
                <a:lnTo>
                  <a:pt x="42872" y="38436"/>
                </a:lnTo>
                <a:lnTo>
                  <a:pt x="42224" y="41043"/>
                </a:lnTo>
                <a:lnTo>
                  <a:pt x="39838" y="45168"/>
                </a:lnTo>
                <a:lnTo>
                  <a:pt x="36702" y="48520"/>
                </a:lnTo>
                <a:lnTo>
                  <a:pt x="32421" y="50604"/>
                </a:lnTo>
                <a:lnTo>
                  <a:pt x="29880" y="51126"/>
                </a:lnTo>
                <a:lnTo>
                  <a:pt x="31024" y="59482"/>
                </a:lnTo>
                <a:lnTo>
                  <a:pt x="35064" y="58733"/>
                </a:lnTo>
                <a:lnTo>
                  <a:pt x="38516" y="57232"/>
                </a:lnTo>
                <a:lnTo>
                  <a:pt x="41983" y="55723"/>
                </a:lnTo>
                <a:lnTo>
                  <a:pt x="44881" y="53629"/>
                </a:lnTo>
                <a:lnTo>
                  <a:pt x="47193" y="50947"/>
                </a:lnTo>
                <a:lnTo>
                  <a:pt x="49489" y="48253"/>
                </a:lnTo>
                <a:lnTo>
                  <a:pt x="51217" y="45053"/>
                </a:lnTo>
                <a:lnTo>
                  <a:pt x="52387" y="41346"/>
                </a:lnTo>
                <a:lnTo>
                  <a:pt x="53554" y="37637"/>
                </a:lnTo>
                <a:lnTo>
                  <a:pt x="54141" y="33587"/>
                </a:lnTo>
                <a:lnTo>
                  <a:pt x="54141" y="24645"/>
                </a:lnTo>
                <a:lnTo>
                  <a:pt x="53578" y="20570"/>
                </a:lnTo>
                <a:lnTo>
                  <a:pt x="52473" y="16948"/>
                </a:lnTo>
                <a:lnTo>
                  <a:pt x="51382" y="13355"/>
                </a:lnTo>
                <a:lnTo>
                  <a:pt x="49720" y="10281"/>
                </a:lnTo>
                <a:lnTo>
                  <a:pt x="45299" y="5227"/>
                </a:lnTo>
                <a:lnTo>
                  <a:pt x="42545" y="3312"/>
                </a:lnTo>
                <a:lnTo>
                  <a:pt x="39240" y="1990"/>
                </a:lnTo>
                <a:lnTo>
                  <a:pt x="35939" y="655"/>
                </a:lnTo>
                <a:lnTo>
                  <a:pt x="32054" y="0"/>
                </a:lnTo>
                <a:lnTo>
                  <a:pt x="22986" y="0"/>
                </a:lnTo>
                <a:lnTo>
                  <a:pt x="18962" y="745"/>
                </a:lnTo>
                <a:lnTo>
                  <a:pt x="15520" y="2217"/>
                </a:lnTo>
                <a:lnTo>
                  <a:pt x="12063" y="3704"/>
                </a:lnTo>
                <a:lnTo>
                  <a:pt x="9180" y="5784"/>
                </a:lnTo>
                <a:lnTo>
                  <a:pt x="6883" y="8477"/>
                </a:lnTo>
                <a:lnTo>
                  <a:pt x="4572" y="11159"/>
                </a:lnTo>
                <a:lnTo>
                  <a:pt x="2844" y="14359"/>
                </a:lnTo>
                <a:lnTo>
                  <a:pt x="1714" y="18068"/>
                </a:lnTo>
                <a:lnTo>
                  <a:pt x="568" y="21776"/>
                </a:lnTo>
                <a:lnTo>
                  <a:pt x="0" y="25850"/>
                </a:lnTo>
                <a:lnTo>
                  <a:pt x="0" y="30246"/>
                </a:lnTo>
                <a:close/>
              </a:path>
              <a:path w="54141" h="59482">
                <a:moveTo>
                  <a:pt x="13827" y="44787"/>
                </a:moveTo>
                <a:lnTo>
                  <a:pt x="11647" y="40557"/>
                </a:lnTo>
                <a:lnTo>
                  <a:pt x="11099" y="37953"/>
                </a:lnTo>
                <a:lnTo>
                  <a:pt x="11516" y="56180"/>
                </a:lnTo>
                <a:lnTo>
                  <a:pt x="14822" y="57503"/>
                </a:lnTo>
                <a:lnTo>
                  <a:pt x="18134" y="58820"/>
                </a:lnTo>
                <a:lnTo>
                  <a:pt x="22007" y="59482"/>
                </a:lnTo>
                <a:lnTo>
                  <a:pt x="31024" y="59482"/>
                </a:lnTo>
                <a:lnTo>
                  <a:pt x="29880" y="51126"/>
                </a:lnTo>
                <a:lnTo>
                  <a:pt x="23774" y="51126"/>
                </a:lnTo>
                <a:lnTo>
                  <a:pt x="21107" y="50554"/>
                </a:lnTo>
                <a:lnTo>
                  <a:pt x="16812" y="48268"/>
                </a:lnTo>
                <a:lnTo>
                  <a:pt x="13827" y="44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7906024" y="5889809"/>
            <a:ext cx="12938" cy="14022"/>
          </a:xfrm>
          <a:custGeom>
            <a:avLst/>
            <a:gdLst/>
            <a:ahLst/>
            <a:cxnLst/>
            <a:rect l="l" t="t" r="r" b="b"/>
            <a:pathLst>
              <a:path w="12938" h="14022">
                <a:moveTo>
                  <a:pt x="12938" y="6922"/>
                </a:moveTo>
                <a:lnTo>
                  <a:pt x="12938" y="4154"/>
                </a:lnTo>
                <a:lnTo>
                  <a:pt x="11556" y="1371"/>
                </a:lnTo>
                <a:lnTo>
                  <a:pt x="8978" y="0"/>
                </a:lnTo>
                <a:lnTo>
                  <a:pt x="4075" y="0"/>
                </a:lnTo>
                <a:lnTo>
                  <a:pt x="1422" y="1410"/>
                </a:lnTo>
                <a:lnTo>
                  <a:pt x="0" y="4254"/>
                </a:lnTo>
                <a:lnTo>
                  <a:pt x="0" y="9856"/>
                </a:lnTo>
                <a:lnTo>
                  <a:pt x="1397" y="12625"/>
                </a:lnTo>
                <a:lnTo>
                  <a:pt x="3975" y="14022"/>
                </a:lnTo>
                <a:lnTo>
                  <a:pt x="8878" y="14022"/>
                </a:lnTo>
                <a:lnTo>
                  <a:pt x="11531" y="12599"/>
                </a:lnTo>
                <a:lnTo>
                  <a:pt x="12938" y="9766"/>
                </a:lnTo>
                <a:lnTo>
                  <a:pt x="12938" y="6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7966335" y="5852631"/>
            <a:ext cx="51321" cy="76781"/>
          </a:xfrm>
          <a:custGeom>
            <a:avLst/>
            <a:gdLst/>
            <a:ahLst/>
            <a:cxnLst/>
            <a:rect l="l" t="t" r="r" b="b"/>
            <a:pathLst>
              <a:path w="51321" h="76781">
                <a:moveTo>
                  <a:pt x="36083" y="18352"/>
                </a:moveTo>
                <a:lnTo>
                  <a:pt x="34495" y="0"/>
                </a:lnTo>
                <a:lnTo>
                  <a:pt x="31546" y="3747"/>
                </a:lnTo>
                <a:lnTo>
                  <a:pt x="28536" y="5386"/>
                </a:lnTo>
                <a:lnTo>
                  <a:pt x="24743" y="6441"/>
                </a:lnTo>
                <a:lnTo>
                  <a:pt x="22669" y="14681"/>
                </a:lnTo>
                <a:lnTo>
                  <a:pt x="25899" y="14681"/>
                </a:lnTo>
                <a:lnTo>
                  <a:pt x="28587" y="14987"/>
                </a:lnTo>
                <a:lnTo>
                  <a:pt x="32882" y="16229"/>
                </a:lnTo>
                <a:lnTo>
                  <a:pt x="36083" y="18352"/>
                </a:lnTo>
                <a:close/>
              </a:path>
              <a:path w="51321" h="76781">
                <a:moveTo>
                  <a:pt x="29718" y="41832"/>
                </a:moveTo>
                <a:lnTo>
                  <a:pt x="25312" y="42113"/>
                </a:lnTo>
                <a:lnTo>
                  <a:pt x="10299" y="42113"/>
                </a:lnTo>
                <a:lnTo>
                  <a:pt x="10299" y="14681"/>
                </a:lnTo>
                <a:lnTo>
                  <a:pt x="22669" y="14681"/>
                </a:lnTo>
                <a:lnTo>
                  <a:pt x="24743" y="6441"/>
                </a:lnTo>
                <a:lnTo>
                  <a:pt x="10299" y="6441"/>
                </a:lnTo>
                <a:lnTo>
                  <a:pt x="10299" y="-18766"/>
                </a:lnTo>
                <a:lnTo>
                  <a:pt x="23940" y="-18766"/>
                </a:lnTo>
                <a:lnTo>
                  <a:pt x="28120" y="-17917"/>
                </a:lnTo>
                <a:lnTo>
                  <a:pt x="31385" y="-16545"/>
                </a:lnTo>
                <a:lnTo>
                  <a:pt x="34444" y="-13129"/>
                </a:lnTo>
                <a:lnTo>
                  <a:pt x="35471" y="-10079"/>
                </a:lnTo>
                <a:lnTo>
                  <a:pt x="35741" y="-6489"/>
                </a:lnTo>
                <a:lnTo>
                  <a:pt x="35485" y="-3175"/>
                </a:lnTo>
                <a:lnTo>
                  <a:pt x="34495" y="0"/>
                </a:lnTo>
                <a:lnTo>
                  <a:pt x="36083" y="18352"/>
                </a:lnTo>
                <a:lnTo>
                  <a:pt x="36043" y="9029"/>
                </a:lnTo>
                <a:lnTo>
                  <a:pt x="39218" y="7391"/>
                </a:lnTo>
                <a:lnTo>
                  <a:pt x="41821" y="5144"/>
                </a:lnTo>
                <a:lnTo>
                  <a:pt x="43779" y="2437"/>
                </a:lnTo>
                <a:lnTo>
                  <a:pt x="45288" y="-532"/>
                </a:lnTo>
                <a:lnTo>
                  <a:pt x="46167" y="-3912"/>
                </a:lnTo>
                <a:lnTo>
                  <a:pt x="46393" y="-7515"/>
                </a:lnTo>
                <a:lnTo>
                  <a:pt x="46393" y="-10601"/>
                </a:lnTo>
                <a:lnTo>
                  <a:pt x="45886" y="-13369"/>
                </a:lnTo>
                <a:lnTo>
                  <a:pt x="43881" y="-18258"/>
                </a:lnTo>
                <a:lnTo>
                  <a:pt x="40399" y="-22016"/>
                </a:lnTo>
                <a:lnTo>
                  <a:pt x="35942" y="-24975"/>
                </a:lnTo>
                <a:lnTo>
                  <a:pt x="32973" y="-25854"/>
                </a:lnTo>
                <a:lnTo>
                  <a:pt x="30013" y="-26743"/>
                </a:lnTo>
                <a:lnTo>
                  <a:pt x="26201" y="-27186"/>
                </a:lnTo>
                <a:lnTo>
                  <a:pt x="3863" y="-27186"/>
                </a:lnTo>
                <a:lnTo>
                  <a:pt x="431" y="-25624"/>
                </a:lnTo>
                <a:lnTo>
                  <a:pt x="0" y="-22970"/>
                </a:lnTo>
                <a:lnTo>
                  <a:pt x="0" y="46443"/>
                </a:lnTo>
                <a:lnTo>
                  <a:pt x="1245" y="49720"/>
                </a:lnTo>
                <a:lnTo>
                  <a:pt x="3863" y="50648"/>
                </a:lnTo>
                <a:lnTo>
                  <a:pt x="27115" y="50648"/>
                </a:lnTo>
                <a:lnTo>
                  <a:pt x="29718" y="50432"/>
                </a:lnTo>
                <a:lnTo>
                  <a:pt x="34254" y="49594"/>
                </a:lnTo>
                <a:lnTo>
                  <a:pt x="33249" y="40702"/>
                </a:lnTo>
                <a:lnTo>
                  <a:pt x="29718" y="41832"/>
                </a:lnTo>
                <a:close/>
              </a:path>
              <a:path w="51321" h="76781">
                <a:moveTo>
                  <a:pt x="51321" y="28332"/>
                </a:moveTo>
                <a:lnTo>
                  <a:pt x="51321" y="25693"/>
                </a:lnTo>
                <a:lnTo>
                  <a:pt x="50915" y="23267"/>
                </a:lnTo>
                <a:lnTo>
                  <a:pt x="49316" y="18846"/>
                </a:lnTo>
                <a:lnTo>
                  <a:pt x="46840" y="15289"/>
                </a:lnTo>
                <a:lnTo>
                  <a:pt x="43841" y="12279"/>
                </a:lnTo>
                <a:lnTo>
                  <a:pt x="40158" y="10148"/>
                </a:lnTo>
                <a:lnTo>
                  <a:pt x="36043" y="9029"/>
                </a:lnTo>
                <a:lnTo>
                  <a:pt x="36083" y="18352"/>
                </a:lnTo>
                <a:lnTo>
                  <a:pt x="38585" y="21042"/>
                </a:lnTo>
                <a:lnTo>
                  <a:pt x="40072" y="24563"/>
                </a:lnTo>
                <a:lnTo>
                  <a:pt x="40439" y="28930"/>
                </a:lnTo>
                <a:lnTo>
                  <a:pt x="40439" y="31101"/>
                </a:lnTo>
                <a:lnTo>
                  <a:pt x="39293" y="34646"/>
                </a:lnTo>
                <a:lnTo>
                  <a:pt x="36144" y="38761"/>
                </a:lnTo>
                <a:lnTo>
                  <a:pt x="33249" y="40702"/>
                </a:lnTo>
                <a:lnTo>
                  <a:pt x="34254" y="49594"/>
                </a:lnTo>
                <a:lnTo>
                  <a:pt x="38355" y="48132"/>
                </a:lnTo>
                <a:lnTo>
                  <a:pt x="42127" y="46241"/>
                </a:lnTo>
                <a:lnTo>
                  <a:pt x="45302" y="43751"/>
                </a:lnTo>
                <a:lnTo>
                  <a:pt x="47764" y="40666"/>
                </a:lnTo>
                <a:lnTo>
                  <a:pt x="49759" y="37160"/>
                </a:lnTo>
                <a:lnTo>
                  <a:pt x="51004" y="33033"/>
                </a:lnTo>
                <a:lnTo>
                  <a:pt x="51321" y="283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8028906" y="5844938"/>
            <a:ext cx="49799" cy="59482"/>
          </a:xfrm>
          <a:custGeom>
            <a:avLst/>
            <a:gdLst/>
            <a:ahLst/>
            <a:cxnLst/>
            <a:rect l="l" t="t" r="r" b="b"/>
            <a:pathLst>
              <a:path w="49799" h="59482">
                <a:moveTo>
                  <a:pt x="49799" y="22092"/>
                </a:moveTo>
                <a:lnTo>
                  <a:pt x="49352" y="18780"/>
                </a:lnTo>
                <a:lnTo>
                  <a:pt x="48453" y="15666"/>
                </a:lnTo>
                <a:lnTo>
                  <a:pt x="47538" y="12570"/>
                </a:lnTo>
                <a:lnTo>
                  <a:pt x="46126" y="9852"/>
                </a:lnTo>
                <a:lnTo>
                  <a:pt x="44211" y="7552"/>
                </a:lnTo>
                <a:lnTo>
                  <a:pt x="39831" y="3412"/>
                </a:lnTo>
                <a:lnTo>
                  <a:pt x="36842" y="2040"/>
                </a:lnTo>
                <a:lnTo>
                  <a:pt x="33848" y="683"/>
                </a:lnTo>
                <a:lnTo>
                  <a:pt x="30229" y="0"/>
                </a:lnTo>
                <a:lnTo>
                  <a:pt x="22025" y="0"/>
                </a:lnTo>
                <a:lnTo>
                  <a:pt x="18417" y="694"/>
                </a:lnTo>
                <a:lnTo>
                  <a:pt x="15217" y="2066"/>
                </a:lnTo>
                <a:lnTo>
                  <a:pt x="12118" y="16113"/>
                </a:lnTo>
                <a:lnTo>
                  <a:pt x="14339" y="12811"/>
                </a:lnTo>
                <a:lnTo>
                  <a:pt x="17147" y="10054"/>
                </a:lnTo>
                <a:lnTo>
                  <a:pt x="20854" y="8225"/>
                </a:lnTo>
                <a:lnTo>
                  <a:pt x="25477" y="7757"/>
                </a:lnTo>
                <a:lnTo>
                  <a:pt x="30279" y="7757"/>
                </a:lnTo>
                <a:lnTo>
                  <a:pt x="33897" y="9240"/>
                </a:lnTo>
                <a:lnTo>
                  <a:pt x="36349" y="12199"/>
                </a:lnTo>
                <a:lnTo>
                  <a:pt x="38775" y="15184"/>
                </a:lnTo>
                <a:lnTo>
                  <a:pt x="39942" y="19263"/>
                </a:lnTo>
                <a:lnTo>
                  <a:pt x="39815" y="24483"/>
                </a:lnTo>
                <a:lnTo>
                  <a:pt x="10289" y="24483"/>
                </a:lnTo>
                <a:lnTo>
                  <a:pt x="10289" y="31758"/>
                </a:lnTo>
                <a:lnTo>
                  <a:pt x="45925" y="31758"/>
                </a:lnTo>
                <a:lnTo>
                  <a:pt x="49416" y="30095"/>
                </a:lnTo>
                <a:lnTo>
                  <a:pt x="49799" y="27416"/>
                </a:lnTo>
                <a:lnTo>
                  <a:pt x="49799" y="22092"/>
                </a:lnTo>
                <a:close/>
              </a:path>
              <a:path w="49799" h="59482">
                <a:moveTo>
                  <a:pt x="12016" y="3463"/>
                </a:moveTo>
                <a:lnTo>
                  <a:pt x="9273" y="5447"/>
                </a:lnTo>
                <a:lnTo>
                  <a:pt x="7012" y="8023"/>
                </a:lnTo>
                <a:lnTo>
                  <a:pt x="4738" y="10612"/>
                </a:lnTo>
                <a:lnTo>
                  <a:pt x="3009" y="13762"/>
                </a:lnTo>
                <a:lnTo>
                  <a:pt x="1803" y="17470"/>
                </a:lnTo>
                <a:lnTo>
                  <a:pt x="598" y="21178"/>
                </a:lnTo>
                <a:lnTo>
                  <a:pt x="0" y="25358"/>
                </a:lnTo>
                <a:lnTo>
                  <a:pt x="0" y="34894"/>
                </a:lnTo>
                <a:lnTo>
                  <a:pt x="572" y="39189"/>
                </a:lnTo>
                <a:lnTo>
                  <a:pt x="1742" y="42882"/>
                </a:lnTo>
                <a:lnTo>
                  <a:pt x="2909" y="46565"/>
                </a:lnTo>
                <a:lnTo>
                  <a:pt x="4626" y="49640"/>
                </a:lnTo>
                <a:lnTo>
                  <a:pt x="9208" y="54528"/>
                </a:lnTo>
                <a:lnTo>
                  <a:pt x="12028" y="56382"/>
                </a:lnTo>
                <a:lnTo>
                  <a:pt x="15368" y="57617"/>
                </a:lnTo>
                <a:lnTo>
                  <a:pt x="18719" y="58859"/>
                </a:lnTo>
                <a:lnTo>
                  <a:pt x="22618" y="59482"/>
                </a:lnTo>
                <a:lnTo>
                  <a:pt x="29631" y="59482"/>
                </a:lnTo>
                <a:lnTo>
                  <a:pt x="32058" y="59291"/>
                </a:lnTo>
                <a:lnTo>
                  <a:pt x="36575" y="58543"/>
                </a:lnTo>
                <a:lnTo>
                  <a:pt x="40298" y="57617"/>
                </a:lnTo>
                <a:lnTo>
                  <a:pt x="44514" y="56141"/>
                </a:lnTo>
                <a:lnTo>
                  <a:pt x="47246" y="53855"/>
                </a:lnTo>
                <a:lnTo>
                  <a:pt x="47513" y="51191"/>
                </a:lnTo>
                <a:lnTo>
                  <a:pt x="47271" y="48459"/>
                </a:lnTo>
                <a:lnTo>
                  <a:pt x="44693" y="47544"/>
                </a:lnTo>
                <a:lnTo>
                  <a:pt x="41595" y="48865"/>
                </a:lnTo>
                <a:lnTo>
                  <a:pt x="38635" y="49905"/>
                </a:lnTo>
                <a:lnTo>
                  <a:pt x="34876" y="50796"/>
                </a:lnTo>
                <a:lnTo>
                  <a:pt x="30571" y="51432"/>
                </a:lnTo>
                <a:lnTo>
                  <a:pt x="24743" y="51432"/>
                </a:lnTo>
                <a:lnTo>
                  <a:pt x="21971" y="50961"/>
                </a:lnTo>
                <a:lnTo>
                  <a:pt x="17453" y="49122"/>
                </a:lnTo>
                <a:lnTo>
                  <a:pt x="14212" y="46073"/>
                </a:lnTo>
                <a:lnTo>
                  <a:pt x="11800" y="42274"/>
                </a:lnTo>
                <a:lnTo>
                  <a:pt x="10580" y="37461"/>
                </a:lnTo>
                <a:lnTo>
                  <a:pt x="10289" y="34768"/>
                </a:lnTo>
                <a:lnTo>
                  <a:pt x="10289" y="24483"/>
                </a:lnTo>
                <a:lnTo>
                  <a:pt x="10746" y="20152"/>
                </a:lnTo>
                <a:lnTo>
                  <a:pt x="12118" y="16113"/>
                </a:lnTo>
                <a:lnTo>
                  <a:pt x="15217" y="2066"/>
                </a:lnTo>
                <a:lnTo>
                  <a:pt x="12016" y="3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8114205" y="5831291"/>
            <a:ext cx="35355" cy="73022"/>
          </a:xfrm>
          <a:custGeom>
            <a:avLst/>
            <a:gdLst/>
            <a:ahLst/>
            <a:cxnLst/>
            <a:rect l="l" t="t" r="r" b="b"/>
            <a:pathLst>
              <a:path w="35355" h="73022">
                <a:moveTo>
                  <a:pt x="12726" y="35"/>
                </a:moveTo>
                <a:lnTo>
                  <a:pt x="9561" y="1915"/>
                </a:lnTo>
                <a:lnTo>
                  <a:pt x="9561" y="14791"/>
                </a:lnTo>
                <a:lnTo>
                  <a:pt x="2030" y="14791"/>
                </a:lnTo>
                <a:lnTo>
                  <a:pt x="1167" y="14993"/>
                </a:lnTo>
                <a:lnTo>
                  <a:pt x="50" y="17534"/>
                </a:lnTo>
                <a:lnTo>
                  <a:pt x="0" y="20379"/>
                </a:lnTo>
                <a:lnTo>
                  <a:pt x="1979" y="23021"/>
                </a:lnTo>
                <a:lnTo>
                  <a:pt x="9561" y="23021"/>
                </a:lnTo>
                <a:lnTo>
                  <a:pt x="9561" y="57793"/>
                </a:lnTo>
                <a:lnTo>
                  <a:pt x="9842" y="60511"/>
                </a:lnTo>
                <a:lnTo>
                  <a:pt x="10425" y="62823"/>
                </a:lnTo>
                <a:lnTo>
                  <a:pt x="11937" y="67024"/>
                </a:lnTo>
                <a:lnTo>
                  <a:pt x="14500" y="70034"/>
                </a:lnTo>
                <a:lnTo>
                  <a:pt x="18158" y="71902"/>
                </a:lnTo>
                <a:lnTo>
                  <a:pt x="22569" y="73022"/>
                </a:lnTo>
                <a:lnTo>
                  <a:pt x="26301" y="73022"/>
                </a:lnTo>
                <a:lnTo>
                  <a:pt x="29070" y="72716"/>
                </a:lnTo>
                <a:lnTo>
                  <a:pt x="32321" y="71978"/>
                </a:lnTo>
                <a:lnTo>
                  <a:pt x="35114" y="69284"/>
                </a:lnTo>
                <a:lnTo>
                  <a:pt x="35355" y="66516"/>
                </a:lnTo>
                <a:lnTo>
                  <a:pt x="35355" y="65793"/>
                </a:lnTo>
                <a:lnTo>
                  <a:pt x="32892" y="63115"/>
                </a:lnTo>
                <a:lnTo>
                  <a:pt x="30251" y="64090"/>
                </a:lnTo>
                <a:lnTo>
                  <a:pt x="27061" y="64536"/>
                </a:lnTo>
                <a:lnTo>
                  <a:pt x="24206" y="64536"/>
                </a:lnTo>
                <a:lnTo>
                  <a:pt x="22237" y="63582"/>
                </a:lnTo>
                <a:lnTo>
                  <a:pt x="20026" y="59773"/>
                </a:lnTo>
                <a:lnTo>
                  <a:pt x="19480" y="56955"/>
                </a:lnTo>
                <a:lnTo>
                  <a:pt x="19480" y="23021"/>
                </a:lnTo>
                <a:lnTo>
                  <a:pt x="33983" y="23021"/>
                </a:lnTo>
                <a:lnTo>
                  <a:pt x="35355" y="20379"/>
                </a:lnTo>
                <a:lnTo>
                  <a:pt x="35316" y="17534"/>
                </a:lnTo>
                <a:lnTo>
                  <a:pt x="33375" y="14791"/>
                </a:lnTo>
                <a:lnTo>
                  <a:pt x="19480" y="14791"/>
                </a:lnTo>
                <a:lnTo>
                  <a:pt x="19480" y="1915"/>
                </a:lnTo>
                <a:lnTo>
                  <a:pt x="18097" y="330"/>
                </a:lnTo>
                <a:lnTo>
                  <a:pt x="15495" y="0"/>
                </a:lnTo>
                <a:lnTo>
                  <a:pt x="1272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8162693" y="5819496"/>
            <a:ext cx="46608" cy="84136"/>
          </a:xfrm>
          <a:custGeom>
            <a:avLst/>
            <a:gdLst/>
            <a:ahLst/>
            <a:cxnLst/>
            <a:rect l="l" t="t" r="r" b="b"/>
            <a:pathLst>
              <a:path w="46608" h="84136">
                <a:moveTo>
                  <a:pt x="36691" y="50580"/>
                </a:moveTo>
                <a:lnTo>
                  <a:pt x="36691" y="82282"/>
                </a:lnTo>
                <a:lnTo>
                  <a:pt x="38073" y="83818"/>
                </a:lnTo>
                <a:lnTo>
                  <a:pt x="40680" y="84136"/>
                </a:lnTo>
                <a:lnTo>
                  <a:pt x="43447" y="84110"/>
                </a:lnTo>
                <a:lnTo>
                  <a:pt x="46608" y="82282"/>
                </a:lnTo>
                <a:lnTo>
                  <a:pt x="46608" y="45439"/>
                </a:lnTo>
                <a:lnTo>
                  <a:pt x="46292" y="42109"/>
                </a:lnTo>
                <a:lnTo>
                  <a:pt x="45619" y="39366"/>
                </a:lnTo>
                <a:lnTo>
                  <a:pt x="44956" y="36612"/>
                </a:lnTo>
                <a:lnTo>
                  <a:pt x="42343" y="32180"/>
                </a:lnTo>
                <a:lnTo>
                  <a:pt x="38826" y="28497"/>
                </a:lnTo>
                <a:lnTo>
                  <a:pt x="33883" y="26046"/>
                </a:lnTo>
                <a:lnTo>
                  <a:pt x="30863" y="25438"/>
                </a:lnTo>
                <a:lnTo>
                  <a:pt x="24321" y="25438"/>
                </a:lnTo>
                <a:lnTo>
                  <a:pt x="21413" y="26172"/>
                </a:lnTo>
                <a:lnTo>
                  <a:pt x="18519" y="27633"/>
                </a:lnTo>
                <a:lnTo>
                  <a:pt x="15645" y="29105"/>
                </a:lnTo>
                <a:lnTo>
                  <a:pt x="12766" y="31327"/>
                </a:lnTo>
                <a:lnTo>
                  <a:pt x="9918" y="34352"/>
                </a:lnTo>
                <a:lnTo>
                  <a:pt x="9918" y="1918"/>
                </a:lnTo>
                <a:lnTo>
                  <a:pt x="8535" y="317"/>
                </a:lnTo>
                <a:lnTo>
                  <a:pt x="5933" y="0"/>
                </a:lnTo>
                <a:lnTo>
                  <a:pt x="3164" y="40"/>
                </a:lnTo>
                <a:lnTo>
                  <a:pt x="0" y="1918"/>
                </a:lnTo>
                <a:lnTo>
                  <a:pt x="0" y="82282"/>
                </a:lnTo>
                <a:lnTo>
                  <a:pt x="1361" y="83818"/>
                </a:lnTo>
                <a:lnTo>
                  <a:pt x="3975" y="84136"/>
                </a:lnTo>
                <a:lnTo>
                  <a:pt x="6742" y="84110"/>
                </a:lnTo>
                <a:lnTo>
                  <a:pt x="9918" y="82282"/>
                </a:lnTo>
                <a:lnTo>
                  <a:pt x="9918" y="44446"/>
                </a:lnTo>
                <a:lnTo>
                  <a:pt x="12650" y="41043"/>
                </a:lnTo>
                <a:lnTo>
                  <a:pt x="15253" y="38451"/>
                </a:lnTo>
                <a:lnTo>
                  <a:pt x="17740" y="36687"/>
                </a:lnTo>
                <a:lnTo>
                  <a:pt x="22708" y="34034"/>
                </a:lnTo>
                <a:lnTo>
                  <a:pt x="27125" y="34034"/>
                </a:lnTo>
                <a:lnTo>
                  <a:pt x="30290" y="35125"/>
                </a:lnTo>
                <a:lnTo>
                  <a:pt x="32943" y="36889"/>
                </a:lnTo>
                <a:lnTo>
                  <a:pt x="34772" y="39621"/>
                </a:lnTo>
                <a:lnTo>
                  <a:pt x="35967" y="43127"/>
                </a:lnTo>
                <a:lnTo>
                  <a:pt x="36691" y="47495"/>
                </a:lnTo>
                <a:lnTo>
                  <a:pt x="36691" y="50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8223846" y="5844938"/>
            <a:ext cx="49809" cy="59482"/>
          </a:xfrm>
          <a:custGeom>
            <a:avLst/>
            <a:gdLst/>
            <a:ahLst/>
            <a:cxnLst/>
            <a:rect l="l" t="t" r="r" b="b"/>
            <a:pathLst>
              <a:path w="49809" h="59482">
                <a:moveTo>
                  <a:pt x="49809" y="22092"/>
                </a:moveTo>
                <a:lnTo>
                  <a:pt x="49352" y="18780"/>
                </a:lnTo>
                <a:lnTo>
                  <a:pt x="48463" y="15666"/>
                </a:lnTo>
                <a:lnTo>
                  <a:pt x="47548" y="12570"/>
                </a:lnTo>
                <a:lnTo>
                  <a:pt x="46141" y="9852"/>
                </a:lnTo>
                <a:lnTo>
                  <a:pt x="44222" y="7552"/>
                </a:lnTo>
                <a:lnTo>
                  <a:pt x="39831" y="3412"/>
                </a:lnTo>
                <a:lnTo>
                  <a:pt x="36856" y="2040"/>
                </a:lnTo>
                <a:lnTo>
                  <a:pt x="33858" y="683"/>
                </a:lnTo>
                <a:lnTo>
                  <a:pt x="30239" y="0"/>
                </a:lnTo>
                <a:lnTo>
                  <a:pt x="22025" y="0"/>
                </a:lnTo>
                <a:lnTo>
                  <a:pt x="18428" y="694"/>
                </a:lnTo>
                <a:lnTo>
                  <a:pt x="15228" y="2066"/>
                </a:lnTo>
                <a:lnTo>
                  <a:pt x="12118" y="16113"/>
                </a:lnTo>
                <a:lnTo>
                  <a:pt x="14339" y="12811"/>
                </a:lnTo>
                <a:lnTo>
                  <a:pt x="17147" y="10054"/>
                </a:lnTo>
                <a:lnTo>
                  <a:pt x="20869" y="8225"/>
                </a:lnTo>
                <a:lnTo>
                  <a:pt x="25477" y="7757"/>
                </a:lnTo>
                <a:lnTo>
                  <a:pt x="30279" y="7757"/>
                </a:lnTo>
                <a:lnTo>
                  <a:pt x="33897" y="9240"/>
                </a:lnTo>
                <a:lnTo>
                  <a:pt x="36349" y="12199"/>
                </a:lnTo>
                <a:lnTo>
                  <a:pt x="38787" y="15184"/>
                </a:lnTo>
                <a:lnTo>
                  <a:pt x="39942" y="19263"/>
                </a:lnTo>
                <a:lnTo>
                  <a:pt x="39831" y="24483"/>
                </a:lnTo>
                <a:lnTo>
                  <a:pt x="10289" y="24483"/>
                </a:lnTo>
                <a:lnTo>
                  <a:pt x="10289" y="31758"/>
                </a:lnTo>
                <a:lnTo>
                  <a:pt x="45935" y="31758"/>
                </a:lnTo>
                <a:lnTo>
                  <a:pt x="49416" y="30095"/>
                </a:lnTo>
                <a:lnTo>
                  <a:pt x="49809" y="27416"/>
                </a:lnTo>
                <a:lnTo>
                  <a:pt x="49809" y="22092"/>
                </a:lnTo>
                <a:close/>
              </a:path>
              <a:path w="49809" h="59482">
                <a:moveTo>
                  <a:pt x="12016" y="3463"/>
                </a:moveTo>
                <a:lnTo>
                  <a:pt x="9284" y="5447"/>
                </a:lnTo>
                <a:lnTo>
                  <a:pt x="7012" y="8023"/>
                </a:lnTo>
                <a:lnTo>
                  <a:pt x="4738" y="10612"/>
                </a:lnTo>
                <a:lnTo>
                  <a:pt x="3009" y="13762"/>
                </a:lnTo>
                <a:lnTo>
                  <a:pt x="1803" y="17470"/>
                </a:lnTo>
                <a:lnTo>
                  <a:pt x="598" y="21178"/>
                </a:lnTo>
                <a:lnTo>
                  <a:pt x="0" y="25358"/>
                </a:lnTo>
                <a:lnTo>
                  <a:pt x="0" y="34894"/>
                </a:lnTo>
                <a:lnTo>
                  <a:pt x="586" y="39189"/>
                </a:lnTo>
                <a:lnTo>
                  <a:pt x="1753" y="42882"/>
                </a:lnTo>
                <a:lnTo>
                  <a:pt x="2909" y="46565"/>
                </a:lnTo>
                <a:lnTo>
                  <a:pt x="4636" y="49640"/>
                </a:lnTo>
                <a:lnTo>
                  <a:pt x="9208" y="54528"/>
                </a:lnTo>
                <a:lnTo>
                  <a:pt x="12028" y="56382"/>
                </a:lnTo>
                <a:lnTo>
                  <a:pt x="15368" y="57617"/>
                </a:lnTo>
                <a:lnTo>
                  <a:pt x="18719" y="58859"/>
                </a:lnTo>
                <a:lnTo>
                  <a:pt x="22618" y="59482"/>
                </a:lnTo>
                <a:lnTo>
                  <a:pt x="29631" y="59482"/>
                </a:lnTo>
                <a:lnTo>
                  <a:pt x="32058" y="59291"/>
                </a:lnTo>
                <a:lnTo>
                  <a:pt x="36575" y="58543"/>
                </a:lnTo>
                <a:lnTo>
                  <a:pt x="40298" y="57617"/>
                </a:lnTo>
                <a:lnTo>
                  <a:pt x="44514" y="56141"/>
                </a:lnTo>
                <a:lnTo>
                  <a:pt x="47257" y="53855"/>
                </a:lnTo>
                <a:lnTo>
                  <a:pt x="47513" y="51191"/>
                </a:lnTo>
                <a:lnTo>
                  <a:pt x="47282" y="48459"/>
                </a:lnTo>
                <a:lnTo>
                  <a:pt x="44693" y="47544"/>
                </a:lnTo>
                <a:lnTo>
                  <a:pt x="41595" y="48865"/>
                </a:lnTo>
                <a:lnTo>
                  <a:pt x="38646" y="49905"/>
                </a:lnTo>
                <a:lnTo>
                  <a:pt x="34888" y="50796"/>
                </a:lnTo>
                <a:lnTo>
                  <a:pt x="30571" y="51432"/>
                </a:lnTo>
                <a:lnTo>
                  <a:pt x="24743" y="51432"/>
                </a:lnTo>
                <a:lnTo>
                  <a:pt x="21971" y="50961"/>
                </a:lnTo>
                <a:lnTo>
                  <a:pt x="17463" y="49122"/>
                </a:lnTo>
                <a:lnTo>
                  <a:pt x="14212" y="46073"/>
                </a:lnTo>
                <a:lnTo>
                  <a:pt x="11800" y="42274"/>
                </a:lnTo>
                <a:lnTo>
                  <a:pt x="10595" y="37461"/>
                </a:lnTo>
                <a:lnTo>
                  <a:pt x="10289" y="34768"/>
                </a:lnTo>
                <a:lnTo>
                  <a:pt x="10289" y="24483"/>
                </a:lnTo>
                <a:lnTo>
                  <a:pt x="10756" y="20152"/>
                </a:lnTo>
                <a:lnTo>
                  <a:pt x="12118" y="16113"/>
                </a:lnTo>
                <a:lnTo>
                  <a:pt x="15228" y="2066"/>
                </a:lnTo>
                <a:lnTo>
                  <a:pt x="12016" y="3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8310010" y="5819072"/>
            <a:ext cx="36636" cy="84564"/>
          </a:xfrm>
          <a:custGeom>
            <a:avLst/>
            <a:gdLst/>
            <a:ahLst/>
            <a:cxnLst/>
            <a:rect l="l" t="t" r="r" b="b"/>
            <a:pathLst>
              <a:path w="36636" h="84564">
                <a:moveTo>
                  <a:pt x="33641" y="32598"/>
                </a:moveTo>
                <a:lnTo>
                  <a:pt x="33591" y="29749"/>
                </a:lnTo>
                <a:lnTo>
                  <a:pt x="31647" y="27006"/>
                </a:lnTo>
                <a:lnTo>
                  <a:pt x="19554" y="27006"/>
                </a:lnTo>
                <a:lnTo>
                  <a:pt x="19554" y="21117"/>
                </a:lnTo>
                <a:lnTo>
                  <a:pt x="19695" y="16814"/>
                </a:lnTo>
                <a:lnTo>
                  <a:pt x="20252" y="13561"/>
                </a:lnTo>
                <a:lnTo>
                  <a:pt x="22006" y="10198"/>
                </a:lnTo>
                <a:lnTo>
                  <a:pt x="24930" y="8481"/>
                </a:lnTo>
                <a:lnTo>
                  <a:pt x="27683" y="8239"/>
                </a:lnTo>
                <a:lnTo>
                  <a:pt x="30542" y="8520"/>
                </a:lnTo>
                <a:lnTo>
                  <a:pt x="33778" y="9536"/>
                </a:lnTo>
                <a:lnTo>
                  <a:pt x="36360" y="8989"/>
                </a:lnTo>
                <a:lnTo>
                  <a:pt x="36636" y="6324"/>
                </a:lnTo>
                <a:lnTo>
                  <a:pt x="36546" y="4366"/>
                </a:lnTo>
                <a:lnTo>
                  <a:pt x="35365" y="1814"/>
                </a:lnTo>
                <a:lnTo>
                  <a:pt x="32431" y="659"/>
                </a:lnTo>
                <a:lnTo>
                  <a:pt x="29778" y="139"/>
                </a:lnTo>
                <a:lnTo>
                  <a:pt x="27010" y="0"/>
                </a:lnTo>
                <a:lnTo>
                  <a:pt x="24051" y="0"/>
                </a:lnTo>
                <a:lnTo>
                  <a:pt x="21473" y="406"/>
                </a:lnTo>
                <a:lnTo>
                  <a:pt x="17103" y="2054"/>
                </a:lnTo>
                <a:lnTo>
                  <a:pt x="13841" y="5054"/>
                </a:lnTo>
                <a:lnTo>
                  <a:pt x="11324" y="8989"/>
                </a:lnTo>
                <a:lnTo>
                  <a:pt x="10627" y="11706"/>
                </a:lnTo>
                <a:lnTo>
                  <a:pt x="9917" y="14414"/>
                </a:lnTo>
                <a:lnTo>
                  <a:pt x="9571" y="17650"/>
                </a:lnTo>
                <a:lnTo>
                  <a:pt x="9571" y="27006"/>
                </a:lnTo>
                <a:lnTo>
                  <a:pt x="1330" y="27082"/>
                </a:lnTo>
                <a:lnTo>
                  <a:pt x="49" y="29749"/>
                </a:lnTo>
                <a:lnTo>
                  <a:pt x="0" y="32598"/>
                </a:lnTo>
                <a:lnTo>
                  <a:pt x="1940" y="35236"/>
                </a:lnTo>
                <a:lnTo>
                  <a:pt x="9571" y="35236"/>
                </a:lnTo>
                <a:lnTo>
                  <a:pt x="9571" y="82710"/>
                </a:lnTo>
                <a:lnTo>
                  <a:pt x="10996" y="84246"/>
                </a:lnTo>
                <a:lnTo>
                  <a:pt x="13610" y="84564"/>
                </a:lnTo>
                <a:lnTo>
                  <a:pt x="16965" y="84448"/>
                </a:lnTo>
                <a:lnTo>
                  <a:pt x="19554" y="82710"/>
                </a:lnTo>
                <a:lnTo>
                  <a:pt x="19554" y="35236"/>
                </a:lnTo>
                <a:lnTo>
                  <a:pt x="32245" y="35236"/>
                </a:lnTo>
                <a:lnTo>
                  <a:pt x="33641" y="32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8353256" y="5823460"/>
            <a:ext cx="12269" cy="80172"/>
          </a:xfrm>
          <a:custGeom>
            <a:avLst/>
            <a:gdLst/>
            <a:ahLst/>
            <a:cxnLst/>
            <a:rect l="l" t="t" r="r" b="b"/>
            <a:pathLst>
              <a:path w="12269" h="80172">
                <a:moveTo>
                  <a:pt x="0" y="6019"/>
                </a:moveTo>
                <a:lnTo>
                  <a:pt x="431" y="9853"/>
                </a:lnTo>
                <a:lnTo>
                  <a:pt x="3747" y="11912"/>
                </a:lnTo>
                <a:lnTo>
                  <a:pt x="8445" y="11912"/>
                </a:lnTo>
                <a:lnTo>
                  <a:pt x="11837" y="9803"/>
                </a:lnTo>
                <a:lnTo>
                  <a:pt x="12269" y="5904"/>
                </a:lnTo>
                <a:lnTo>
                  <a:pt x="11851" y="2056"/>
                </a:lnTo>
                <a:lnTo>
                  <a:pt x="8525" y="0"/>
                </a:lnTo>
                <a:lnTo>
                  <a:pt x="3837" y="0"/>
                </a:lnTo>
                <a:lnTo>
                  <a:pt x="431" y="2109"/>
                </a:lnTo>
                <a:lnTo>
                  <a:pt x="0" y="6019"/>
                </a:lnTo>
                <a:close/>
              </a:path>
              <a:path w="12269" h="80172">
                <a:moveTo>
                  <a:pt x="1210" y="24178"/>
                </a:moveTo>
                <a:lnTo>
                  <a:pt x="1210" y="78318"/>
                </a:lnTo>
                <a:lnTo>
                  <a:pt x="2581" y="79855"/>
                </a:lnTo>
                <a:lnTo>
                  <a:pt x="5170" y="80172"/>
                </a:lnTo>
                <a:lnTo>
                  <a:pt x="7962" y="80147"/>
                </a:lnTo>
                <a:lnTo>
                  <a:pt x="11127" y="78318"/>
                </a:lnTo>
                <a:lnTo>
                  <a:pt x="11127" y="24178"/>
                </a:lnTo>
                <a:lnTo>
                  <a:pt x="9756" y="22640"/>
                </a:lnTo>
                <a:lnTo>
                  <a:pt x="7138" y="22324"/>
                </a:lnTo>
                <a:lnTo>
                  <a:pt x="4371" y="22359"/>
                </a:lnTo>
                <a:lnTo>
                  <a:pt x="1210" y="241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8383035" y="5844934"/>
            <a:ext cx="46620" cy="58698"/>
          </a:xfrm>
          <a:custGeom>
            <a:avLst/>
            <a:gdLst/>
            <a:ahLst/>
            <a:cxnLst/>
            <a:rect l="l" t="t" r="r" b="b"/>
            <a:pathLst>
              <a:path w="46620" h="58698">
                <a:moveTo>
                  <a:pt x="36687" y="25142"/>
                </a:moveTo>
                <a:lnTo>
                  <a:pt x="36687" y="56843"/>
                </a:lnTo>
                <a:lnTo>
                  <a:pt x="38074" y="58380"/>
                </a:lnTo>
                <a:lnTo>
                  <a:pt x="40676" y="58698"/>
                </a:lnTo>
                <a:lnTo>
                  <a:pt x="43445" y="58672"/>
                </a:lnTo>
                <a:lnTo>
                  <a:pt x="46620" y="56843"/>
                </a:lnTo>
                <a:lnTo>
                  <a:pt x="46620" y="19975"/>
                </a:lnTo>
                <a:lnTo>
                  <a:pt x="46288" y="16671"/>
                </a:lnTo>
                <a:lnTo>
                  <a:pt x="45631" y="13928"/>
                </a:lnTo>
                <a:lnTo>
                  <a:pt x="44956" y="11174"/>
                </a:lnTo>
                <a:lnTo>
                  <a:pt x="42340" y="6742"/>
                </a:lnTo>
                <a:lnTo>
                  <a:pt x="38837" y="3059"/>
                </a:lnTo>
                <a:lnTo>
                  <a:pt x="33895" y="608"/>
                </a:lnTo>
                <a:lnTo>
                  <a:pt x="30859" y="0"/>
                </a:lnTo>
                <a:lnTo>
                  <a:pt x="24152" y="0"/>
                </a:lnTo>
                <a:lnTo>
                  <a:pt x="21093" y="798"/>
                </a:lnTo>
                <a:lnTo>
                  <a:pt x="18072" y="2372"/>
                </a:lnTo>
                <a:lnTo>
                  <a:pt x="15048" y="3959"/>
                </a:lnTo>
                <a:lnTo>
                  <a:pt x="11998" y="6451"/>
                </a:lnTo>
                <a:lnTo>
                  <a:pt x="8964" y="9864"/>
                </a:lnTo>
                <a:lnTo>
                  <a:pt x="8964" y="2703"/>
                </a:lnTo>
                <a:lnTo>
                  <a:pt x="8064" y="1292"/>
                </a:lnTo>
                <a:lnTo>
                  <a:pt x="5397" y="849"/>
                </a:lnTo>
                <a:lnTo>
                  <a:pt x="2844" y="875"/>
                </a:lnTo>
                <a:lnTo>
                  <a:pt x="0" y="2703"/>
                </a:lnTo>
                <a:lnTo>
                  <a:pt x="0" y="56843"/>
                </a:lnTo>
                <a:lnTo>
                  <a:pt x="1371" y="58380"/>
                </a:lnTo>
                <a:lnTo>
                  <a:pt x="3975" y="58698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19008"/>
                </a:lnTo>
                <a:lnTo>
                  <a:pt x="12647" y="15605"/>
                </a:lnTo>
                <a:lnTo>
                  <a:pt x="15250" y="13013"/>
                </a:lnTo>
                <a:lnTo>
                  <a:pt x="17752" y="11249"/>
                </a:lnTo>
                <a:lnTo>
                  <a:pt x="22720" y="8596"/>
                </a:lnTo>
                <a:lnTo>
                  <a:pt x="27125" y="8596"/>
                </a:lnTo>
                <a:lnTo>
                  <a:pt x="30286" y="9687"/>
                </a:lnTo>
                <a:lnTo>
                  <a:pt x="32943" y="11451"/>
                </a:lnTo>
                <a:lnTo>
                  <a:pt x="34784" y="14183"/>
                </a:lnTo>
                <a:lnTo>
                  <a:pt x="35965" y="17689"/>
                </a:lnTo>
                <a:lnTo>
                  <a:pt x="36687" y="22057"/>
                </a:lnTo>
                <a:lnTo>
                  <a:pt x="36687" y="251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8444189" y="5844938"/>
            <a:ext cx="49809" cy="59482"/>
          </a:xfrm>
          <a:custGeom>
            <a:avLst/>
            <a:gdLst/>
            <a:ahLst/>
            <a:cxnLst/>
            <a:rect l="l" t="t" r="r" b="b"/>
            <a:pathLst>
              <a:path w="49809" h="59482">
                <a:moveTo>
                  <a:pt x="49809" y="22092"/>
                </a:moveTo>
                <a:lnTo>
                  <a:pt x="49362" y="18780"/>
                </a:lnTo>
                <a:lnTo>
                  <a:pt x="48463" y="15666"/>
                </a:lnTo>
                <a:lnTo>
                  <a:pt x="47548" y="12570"/>
                </a:lnTo>
                <a:lnTo>
                  <a:pt x="46136" y="9852"/>
                </a:lnTo>
                <a:lnTo>
                  <a:pt x="44221" y="7552"/>
                </a:lnTo>
                <a:lnTo>
                  <a:pt x="39841" y="3412"/>
                </a:lnTo>
                <a:lnTo>
                  <a:pt x="36856" y="2040"/>
                </a:lnTo>
                <a:lnTo>
                  <a:pt x="33856" y="683"/>
                </a:lnTo>
                <a:lnTo>
                  <a:pt x="30239" y="0"/>
                </a:lnTo>
                <a:lnTo>
                  <a:pt x="22020" y="0"/>
                </a:lnTo>
                <a:lnTo>
                  <a:pt x="18427" y="694"/>
                </a:lnTo>
                <a:lnTo>
                  <a:pt x="15227" y="2066"/>
                </a:lnTo>
                <a:lnTo>
                  <a:pt x="12127" y="16113"/>
                </a:lnTo>
                <a:lnTo>
                  <a:pt x="14348" y="12811"/>
                </a:lnTo>
                <a:lnTo>
                  <a:pt x="17156" y="10054"/>
                </a:lnTo>
                <a:lnTo>
                  <a:pt x="20864" y="8225"/>
                </a:lnTo>
                <a:lnTo>
                  <a:pt x="25487" y="7757"/>
                </a:lnTo>
                <a:lnTo>
                  <a:pt x="30289" y="7757"/>
                </a:lnTo>
                <a:lnTo>
                  <a:pt x="33907" y="9240"/>
                </a:lnTo>
                <a:lnTo>
                  <a:pt x="36344" y="12199"/>
                </a:lnTo>
                <a:lnTo>
                  <a:pt x="38785" y="15184"/>
                </a:lnTo>
                <a:lnTo>
                  <a:pt x="39951" y="19263"/>
                </a:lnTo>
                <a:lnTo>
                  <a:pt x="39825" y="24483"/>
                </a:lnTo>
                <a:lnTo>
                  <a:pt x="10298" y="24483"/>
                </a:lnTo>
                <a:lnTo>
                  <a:pt x="10298" y="31758"/>
                </a:lnTo>
                <a:lnTo>
                  <a:pt x="45935" y="31758"/>
                </a:lnTo>
                <a:lnTo>
                  <a:pt x="49427" y="30095"/>
                </a:lnTo>
                <a:lnTo>
                  <a:pt x="49809" y="27416"/>
                </a:lnTo>
                <a:lnTo>
                  <a:pt x="49809" y="22092"/>
                </a:lnTo>
                <a:close/>
              </a:path>
              <a:path w="49809" h="59482">
                <a:moveTo>
                  <a:pt x="12026" y="3463"/>
                </a:moveTo>
                <a:lnTo>
                  <a:pt x="9283" y="5447"/>
                </a:lnTo>
                <a:lnTo>
                  <a:pt x="7009" y="8023"/>
                </a:lnTo>
                <a:lnTo>
                  <a:pt x="4747" y="10612"/>
                </a:lnTo>
                <a:lnTo>
                  <a:pt x="3023" y="13762"/>
                </a:lnTo>
                <a:lnTo>
                  <a:pt x="1813" y="17470"/>
                </a:lnTo>
                <a:lnTo>
                  <a:pt x="608" y="21178"/>
                </a:lnTo>
                <a:lnTo>
                  <a:pt x="0" y="25358"/>
                </a:lnTo>
                <a:lnTo>
                  <a:pt x="0" y="34894"/>
                </a:lnTo>
                <a:lnTo>
                  <a:pt x="582" y="39189"/>
                </a:lnTo>
                <a:lnTo>
                  <a:pt x="1752" y="42882"/>
                </a:lnTo>
                <a:lnTo>
                  <a:pt x="2918" y="46565"/>
                </a:lnTo>
                <a:lnTo>
                  <a:pt x="4636" y="49640"/>
                </a:lnTo>
                <a:lnTo>
                  <a:pt x="9208" y="54528"/>
                </a:lnTo>
                <a:lnTo>
                  <a:pt x="12026" y="56382"/>
                </a:lnTo>
                <a:lnTo>
                  <a:pt x="15378" y="57617"/>
                </a:lnTo>
                <a:lnTo>
                  <a:pt x="18719" y="58859"/>
                </a:lnTo>
                <a:lnTo>
                  <a:pt x="22628" y="59482"/>
                </a:lnTo>
                <a:lnTo>
                  <a:pt x="29641" y="59482"/>
                </a:lnTo>
                <a:lnTo>
                  <a:pt x="32068" y="59291"/>
                </a:lnTo>
                <a:lnTo>
                  <a:pt x="36586" y="58543"/>
                </a:lnTo>
                <a:lnTo>
                  <a:pt x="40308" y="57617"/>
                </a:lnTo>
                <a:lnTo>
                  <a:pt x="44513" y="56141"/>
                </a:lnTo>
                <a:lnTo>
                  <a:pt x="47256" y="53855"/>
                </a:lnTo>
                <a:lnTo>
                  <a:pt x="47523" y="51191"/>
                </a:lnTo>
                <a:lnTo>
                  <a:pt x="47282" y="48459"/>
                </a:lnTo>
                <a:lnTo>
                  <a:pt x="44703" y="47544"/>
                </a:lnTo>
                <a:lnTo>
                  <a:pt x="41589" y="48865"/>
                </a:lnTo>
                <a:lnTo>
                  <a:pt x="38644" y="49905"/>
                </a:lnTo>
                <a:lnTo>
                  <a:pt x="34886" y="50796"/>
                </a:lnTo>
                <a:lnTo>
                  <a:pt x="30581" y="51432"/>
                </a:lnTo>
                <a:lnTo>
                  <a:pt x="24753" y="51432"/>
                </a:lnTo>
                <a:lnTo>
                  <a:pt x="21984" y="50961"/>
                </a:lnTo>
                <a:lnTo>
                  <a:pt x="17462" y="49122"/>
                </a:lnTo>
                <a:lnTo>
                  <a:pt x="14222" y="46073"/>
                </a:lnTo>
                <a:lnTo>
                  <a:pt x="11797" y="42274"/>
                </a:lnTo>
                <a:lnTo>
                  <a:pt x="10590" y="37461"/>
                </a:lnTo>
                <a:lnTo>
                  <a:pt x="10298" y="34768"/>
                </a:lnTo>
                <a:lnTo>
                  <a:pt x="10298" y="24483"/>
                </a:lnTo>
                <a:lnTo>
                  <a:pt x="10755" y="20152"/>
                </a:lnTo>
                <a:lnTo>
                  <a:pt x="12127" y="16113"/>
                </a:lnTo>
                <a:lnTo>
                  <a:pt x="15227" y="2066"/>
                </a:lnTo>
                <a:lnTo>
                  <a:pt x="12026" y="3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8505068" y="5844948"/>
            <a:ext cx="38318" cy="59469"/>
          </a:xfrm>
          <a:custGeom>
            <a:avLst/>
            <a:gdLst/>
            <a:ahLst/>
            <a:cxnLst/>
            <a:rect l="l" t="t" r="r" b="b"/>
            <a:pathLst>
              <a:path w="38318" h="59469">
                <a:moveTo>
                  <a:pt x="2501" y="22245"/>
                </a:moveTo>
                <a:lnTo>
                  <a:pt x="4305" y="25445"/>
                </a:lnTo>
                <a:lnTo>
                  <a:pt x="6873" y="27936"/>
                </a:lnTo>
                <a:lnTo>
                  <a:pt x="9958" y="29851"/>
                </a:lnTo>
                <a:lnTo>
                  <a:pt x="13233" y="31489"/>
                </a:lnTo>
                <a:lnTo>
                  <a:pt x="16649" y="32849"/>
                </a:lnTo>
                <a:lnTo>
                  <a:pt x="19916" y="34121"/>
                </a:lnTo>
                <a:lnTo>
                  <a:pt x="22964" y="35467"/>
                </a:lnTo>
                <a:lnTo>
                  <a:pt x="25528" y="37066"/>
                </a:lnTo>
                <a:lnTo>
                  <a:pt x="28120" y="40076"/>
                </a:lnTo>
                <a:lnTo>
                  <a:pt x="28512" y="42884"/>
                </a:lnTo>
                <a:lnTo>
                  <a:pt x="28246" y="45637"/>
                </a:lnTo>
                <a:lnTo>
                  <a:pt x="26391" y="48712"/>
                </a:lnTo>
                <a:lnTo>
                  <a:pt x="23205" y="50631"/>
                </a:lnTo>
                <a:lnTo>
                  <a:pt x="20473" y="51354"/>
                </a:lnTo>
                <a:lnTo>
                  <a:pt x="17273" y="51530"/>
                </a:lnTo>
                <a:lnTo>
                  <a:pt x="13032" y="51264"/>
                </a:lnTo>
                <a:lnTo>
                  <a:pt x="9575" y="50184"/>
                </a:lnTo>
                <a:lnTo>
                  <a:pt x="6832" y="48953"/>
                </a:lnTo>
                <a:lnTo>
                  <a:pt x="3647" y="47174"/>
                </a:lnTo>
                <a:lnTo>
                  <a:pt x="537" y="46948"/>
                </a:lnTo>
                <a:lnTo>
                  <a:pt x="0" y="49701"/>
                </a:lnTo>
                <a:lnTo>
                  <a:pt x="104" y="52675"/>
                </a:lnTo>
                <a:lnTo>
                  <a:pt x="1703" y="55493"/>
                </a:lnTo>
                <a:lnTo>
                  <a:pt x="4330" y="56941"/>
                </a:lnTo>
                <a:lnTo>
                  <a:pt x="6883" y="57881"/>
                </a:lnTo>
                <a:lnTo>
                  <a:pt x="9832" y="58734"/>
                </a:lnTo>
                <a:lnTo>
                  <a:pt x="13323" y="59317"/>
                </a:lnTo>
                <a:lnTo>
                  <a:pt x="17082" y="59469"/>
                </a:lnTo>
                <a:lnTo>
                  <a:pt x="20206" y="59469"/>
                </a:lnTo>
                <a:lnTo>
                  <a:pt x="23075" y="59101"/>
                </a:lnTo>
                <a:lnTo>
                  <a:pt x="25683" y="58327"/>
                </a:lnTo>
                <a:lnTo>
                  <a:pt x="28296" y="57579"/>
                </a:lnTo>
                <a:lnTo>
                  <a:pt x="30546" y="56448"/>
                </a:lnTo>
                <a:lnTo>
                  <a:pt x="34315" y="53474"/>
                </a:lnTo>
                <a:lnTo>
                  <a:pt x="36781" y="49485"/>
                </a:lnTo>
                <a:lnTo>
                  <a:pt x="38318" y="44864"/>
                </a:lnTo>
                <a:lnTo>
                  <a:pt x="38318" y="39758"/>
                </a:lnTo>
                <a:lnTo>
                  <a:pt x="37137" y="36075"/>
                </a:lnTo>
                <a:lnTo>
                  <a:pt x="35333" y="32951"/>
                </a:lnTo>
                <a:lnTo>
                  <a:pt x="32767" y="30549"/>
                </a:lnTo>
                <a:lnTo>
                  <a:pt x="29617" y="28670"/>
                </a:lnTo>
                <a:lnTo>
                  <a:pt x="26276" y="27072"/>
                </a:lnTo>
                <a:lnTo>
                  <a:pt x="22860" y="25711"/>
                </a:lnTo>
                <a:lnTo>
                  <a:pt x="19547" y="24404"/>
                </a:lnTo>
                <a:lnTo>
                  <a:pt x="16433" y="23044"/>
                </a:lnTo>
                <a:lnTo>
                  <a:pt x="12826" y="20516"/>
                </a:lnTo>
                <a:lnTo>
                  <a:pt x="10836" y="17064"/>
                </a:lnTo>
                <a:lnTo>
                  <a:pt x="11052" y="13341"/>
                </a:lnTo>
                <a:lnTo>
                  <a:pt x="13323" y="9889"/>
                </a:lnTo>
                <a:lnTo>
                  <a:pt x="16474" y="8262"/>
                </a:lnTo>
                <a:lnTo>
                  <a:pt x="19253" y="7689"/>
                </a:lnTo>
                <a:lnTo>
                  <a:pt x="22810" y="7689"/>
                </a:lnTo>
                <a:lnTo>
                  <a:pt x="25948" y="8352"/>
                </a:lnTo>
                <a:lnTo>
                  <a:pt x="29768" y="9759"/>
                </a:lnTo>
                <a:lnTo>
                  <a:pt x="32425" y="11170"/>
                </a:lnTo>
                <a:lnTo>
                  <a:pt x="35013" y="11247"/>
                </a:lnTo>
                <a:lnTo>
                  <a:pt x="35549" y="8604"/>
                </a:lnTo>
                <a:lnTo>
                  <a:pt x="35345" y="5494"/>
                </a:lnTo>
                <a:lnTo>
                  <a:pt x="33098" y="2840"/>
                </a:lnTo>
                <a:lnTo>
                  <a:pt x="30455" y="1609"/>
                </a:lnTo>
                <a:lnTo>
                  <a:pt x="26838" y="580"/>
                </a:lnTo>
                <a:lnTo>
                  <a:pt x="23940" y="101"/>
                </a:lnTo>
                <a:lnTo>
                  <a:pt x="17769" y="0"/>
                </a:lnTo>
                <a:lnTo>
                  <a:pt x="14886" y="429"/>
                </a:lnTo>
                <a:lnTo>
                  <a:pt x="12424" y="1314"/>
                </a:lnTo>
                <a:lnTo>
                  <a:pt x="7887" y="3359"/>
                </a:lnTo>
                <a:lnTo>
                  <a:pt x="4611" y="6292"/>
                </a:lnTo>
                <a:lnTo>
                  <a:pt x="2566" y="9950"/>
                </a:lnTo>
                <a:lnTo>
                  <a:pt x="1322" y="13914"/>
                </a:lnTo>
                <a:lnTo>
                  <a:pt x="1322" y="18460"/>
                </a:lnTo>
                <a:lnTo>
                  <a:pt x="2501" y="2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8550442" y="5831291"/>
            <a:ext cx="35370" cy="73022"/>
          </a:xfrm>
          <a:custGeom>
            <a:avLst/>
            <a:gdLst/>
            <a:ahLst/>
            <a:cxnLst/>
            <a:rect l="l" t="t" r="r" b="b"/>
            <a:pathLst>
              <a:path w="35370" h="73022">
                <a:moveTo>
                  <a:pt x="12726" y="35"/>
                </a:moveTo>
                <a:lnTo>
                  <a:pt x="9565" y="1915"/>
                </a:lnTo>
                <a:lnTo>
                  <a:pt x="9565" y="14791"/>
                </a:lnTo>
                <a:lnTo>
                  <a:pt x="2044" y="14791"/>
                </a:lnTo>
                <a:lnTo>
                  <a:pt x="1169" y="14993"/>
                </a:lnTo>
                <a:lnTo>
                  <a:pt x="54" y="17534"/>
                </a:lnTo>
                <a:lnTo>
                  <a:pt x="0" y="20379"/>
                </a:lnTo>
                <a:lnTo>
                  <a:pt x="1983" y="23021"/>
                </a:lnTo>
                <a:lnTo>
                  <a:pt x="9565" y="23021"/>
                </a:lnTo>
                <a:lnTo>
                  <a:pt x="9565" y="57793"/>
                </a:lnTo>
                <a:lnTo>
                  <a:pt x="9842" y="60511"/>
                </a:lnTo>
                <a:lnTo>
                  <a:pt x="10429" y="62823"/>
                </a:lnTo>
                <a:lnTo>
                  <a:pt x="11941" y="67024"/>
                </a:lnTo>
                <a:lnTo>
                  <a:pt x="14504" y="70034"/>
                </a:lnTo>
                <a:lnTo>
                  <a:pt x="18176" y="71902"/>
                </a:lnTo>
                <a:lnTo>
                  <a:pt x="22569" y="73022"/>
                </a:lnTo>
                <a:lnTo>
                  <a:pt x="26301" y="73022"/>
                </a:lnTo>
                <a:lnTo>
                  <a:pt x="29074" y="72716"/>
                </a:lnTo>
                <a:lnTo>
                  <a:pt x="32324" y="71978"/>
                </a:lnTo>
                <a:lnTo>
                  <a:pt x="35118" y="69284"/>
                </a:lnTo>
                <a:lnTo>
                  <a:pt x="35370" y="66516"/>
                </a:lnTo>
                <a:lnTo>
                  <a:pt x="35370" y="65793"/>
                </a:lnTo>
                <a:lnTo>
                  <a:pt x="32908" y="63115"/>
                </a:lnTo>
                <a:lnTo>
                  <a:pt x="30265" y="64090"/>
                </a:lnTo>
                <a:lnTo>
                  <a:pt x="27064" y="64536"/>
                </a:lnTo>
                <a:lnTo>
                  <a:pt x="24221" y="64536"/>
                </a:lnTo>
                <a:lnTo>
                  <a:pt x="22251" y="63582"/>
                </a:lnTo>
                <a:lnTo>
                  <a:pt x="20041" y="59773"/>
                </a:lnTo>
                <a:lnTo>
                  <a:pt x="19483" y="56955"/>
                </a:lnTo>
                <a:lnTo>
                  <a:pt x="19483" y="23021"/>
                </a:lnTo>
                <a:lnTo>
                  <a:pt x="33987" y="23021"/>
                </a:lnTo>
                <a:lnTo>
                  <a:pt x="35370" y="20379"/>
                </a:lnTo>
                <a:lnTo>
                  <a:pt x="35319" y="17534"/>
                </a:lnTo>
                <a:lnTo>
                  <a:pt x="33389" y="14791"/>
                </a:lnTo>
                <a:lnTo>
                  <a:pt x="19483" y="14791"/>
                </a:lnTo>
                <a:lnTo>
                  <a:pt x="19483" y="1915"/>
                </a:lnTo>
                <a:lnTo>
                  <a:pt x="18111" y="330"/>
                </a:lnTo>
                <a:lnTo>
                  <a:pt x="15509" y="0"/>
                </a:lnTo>
                <a:lnTo>
                  <a:pt x="1272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8592497" y="5889805"/>
            <a:ext cx="19549" cy="30927"/>
          </a:xfrm>
          <a:custGeom>
            <a:avLst/>
            <a:gdLst/>
            <a:ahLst/>
            <a:cxnLst/>
            <a:rect l="l" t="t" r="r" b="b"/>
            <a:pathLst>
              <a:path w="19549" h="30927">
                <a:moveTo>
                  <a:pt x="19549" y="4878"/>
                </a:moveTo>
                <a:lnTo>
                  <a:pt x="19001" y="1652"/>
                </a:lnTo>
                <a:lnTo>
                  <a:pt x="16423" y="180"/>
                </a:lnTo>
                <a:lnTo>
                  <a:pt x="13831" y="0"/>
                </a:lnTo>
                <a:lnTo>
                  <a:pt x="11189" y="180"/>
                </a:lnTo>
                <a:lnTo>
                  <a:pt x="8335" y="2285"/>
                </a:lnTo>
                <a:lnTo>
                  <a:pt x="8003" y="4878"/>
                </a:lnTo>
                <a:lnTo>
                  <a:pt x="8003" y="12574"/>
                </a:lnTo>
                <a:lnTo>
                  <a:pt x="0" y="29109"/>
                </a:lnTo>
                <a:lnTo>
                  <a:pt x="2150" y="30927"/>
                </a:lnTo>
                <a:lnTo>
                  <a:pt x="4726" y="30838"/>
                </a:lnTo>
                <a:lnTo>
                  <a:pt x="7697" y="29235"/>
                </a:lnTo>
                <a:lnTo>
                  <a:pt x="15941" y="16840"/>
                </a:lnTo>
                <a:lnTo>
                  <a:pt x="17655" y="13996"/>
                </a:lnTo>
                <a:lnTo>
                  <a:pt x="18760" y="11253"/>
                </a:lnTo>
                <a:lnTo>
                  <a:pt x="19368" y="8308"/>
                </a:lnTo>
                <a:lnTo>
                  <a:pt x="19549" y="48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8657348" y="5844934"/>
            <a:ext cx="46622" cy="58698"/>
          </a:xfrm>
          <a:custGeom>
            <a:avLst/>
            <a:gdLst/>
            <a:ahLst/>
            <a:cxnLst/>
            <a:rect l="l" t="t" r="r" b="b"/>
            <a:pathLst>
              <a:path w="46622" h="58698">
                <a:moveTo>
                  <a:pt x="36701" y="25142"/>
                </a:moveTo>
                <a:lnTo>
                  <a:pt x="36701" y="56843"/>
                </a:lnTo>
                <a:lnTo>
                  <a:pt x="38073" y="58380"/>
                </a:lnTo>
                <a:lnTo>
                  <a:pt x="40690" y="58698"/>
                </a:lnTo>
                <a:lnTo>
                  <a:pt x="43459" y="58672"/>
                </a:lnTo>
                <a:lnTo>
                  <a:pt x="46622" y="56843"/>
                </a:lnTo>
                <a:lnTo>
                  <a:pt x="46622" y="19975"/>
                </a:lnTo>
                <a:lnTo>
                  <a:pt x="46291" y="16671"/>
                </a:lnTo>
                <a:lnTo>
                  <a:pt x="45633" y="13928"/>
                </a:lnTo>
                <a:lnTo>
                  <a:pt x="44970" y="11174"/>
                </a:lnTo>
                <a:lnTo>
                  <a:pt x="42353" y="6742"/>
                </a:lnTo>
                <a:lnTo>
                  <a:pt x="38836" y="3059"/>
                </a:lnTo>
                <a:lnTo>
                  <a:pt x="33897" y="608"/>
                </a:lnTo>
                <a:lnTo>
                  <a:pt x="30862" y="0"/>
                </a:lnTo>
                <a:lnTo>
                  <a:pt x="24155" y="0"/>
                </a:lnTo>
                <a:lnTo>
                  <a:pt x="21106" y="798"/>
                </a:lnTo>
                <a:lnTo>
                  <a:pt x="18086" y="2372"/>
                </a:lnTo>
                <a:lnTo>
                  <a:pt x="15062" y="3959"/>
                </a:lnTo>
                <a:lnTo>
                  <a:pt x="12012" y="6451"/>
                </a:lnTo>
                <a:lnTo>
                  <a:pt x="8967" y="9864"/>
                </a:lnTo>
                <a:lnTo>
                  <a:pt x="8967" y="2703"/>
                </a:lnTo>
                <a:lnTo>
                  <a:pt x="8063" y="1292"/>
                </a:lnTo>
                <a:lnTo>
                  <a:pt x="5400" y="849"/>
                </a:lnTo>
                <a:lnTo>
                  <a:pt x="2857" y="875"/>
                </a:lnTo>
                <a:lnTo>
                  <a:pt x="0" y="2703"/>
                </a:lnTo>
                <a:lnTo>
                  <a:pt x="0" y="56843"/>
                </a:lnTo>
                <a:lnTo>
                  <a:pt x="1371" y="58380"/>
                </a:lnTo>
                <a:lnTo>
                  <a:pt x="3973" y="58698"/>
                </a:lnTo>
                <a:lnTo>
                  <a:pt x="6756" y="58672"/>
                </a:lnTo>
                <a:lnTo>
                  <a:pt x="9932" y="56843"/>
                </a:lnTo>
                <a:lnTo>
                  <a:pt x="9932" y="19008"/>
                </a:lnTo>
                <a:lnTo>
                  <a:pt x="12650" y="15605"/>
                </a:lnTo>
                <a:lnTo>
                  <a:pt x="15266" y="13013"/>
                </a:lnTo>
                <a:lnTo>
                  <a:pt x="17754" y="11249"/>
                </a:lnTo>
                <a:lnTo>
                  <a:pt x="22719" y="8596"/>
                </a:lnTo>
                <a:lnTo>
                  <a:pt x="27139" y="8596"/>
                </a:lnTo>
                <a:lnTo>
                  <a:pt x="30289" y="9687"/>
                </a:lnTo>
                <a:lnTo>
                  <a:pt x="32943" y="11451"/>
                </a:lnTo>
                <a:lnTo>
                  <a:pt x="34786" y="14183"/>
                </a:lnTo>
                <a:lnTo>
                  <a:pt x="35977" y="17689"/>
                </a:lnTo>
                <a:lnTo>
                  <a:pt x="36701" y="22057"/>
                </a:lnTo>
                <a:lnTo>
                  <a:pt x="36701" y="251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8717069" y="5844938"/>
            <a:ext cx="54140" cy="59482"/>
          </a:xfrm>
          <a:custGeom>
            <a:avLst/>
            <a:gdLst/>
            <a:ahLst/>
            <a:cxnLst/>
            <a:rect l="l" t="t" r="r" b="b"/>
            <a:pathLst>
              <a:path w="54140" h="59482">
                <a:moveTo>
                  <a:pt x="0" y="30246"/>
                </a:moveTo>
                <a:lnTo>
                  <a:pt x="0" y="34829"/>
                </a:lnTo>
                <a:lnTo>
                  <a:pt x="532" y="38919"/>
                </a:lnTo>
                <a:lnTo>
                  <a:pt x="1626" y="42525"/>
                </a:lnTo>
                <a:lnTo>
                  <a:pt x="2706" y="46134"/>
                </a:lnTo>
                <a:lnTo>
                  <a:pt x="4356" y="49193"/>
                </a:lnTo>
                <a:lnTo>
                  <a:pt x="6540" y="51734"/>
                </a:lnTo>
                <a:lnTo>
                  <a:pt x="8751" y="54262"/>
                </a:lnTo>
                <a:lnTo>
                  <a:pt x="11520" y="56180"/>
                </a:lnTo>
                <a:lnTo>
                  <a:pt x="11102" y="37953"/>
                </a:lnTo>
                <a:lnTo>
                  <a:pt x="10554" y="35351"/>
                </a:lnTo>
                <a:lnTo>
                  <a:pt x="10274" y="32557"/>
                </a:lnTo>
                <a:lnTo>
                  <a:pt x="10274" y="26499"/>
                </a:lnTo>
                <a:lnTo>
                  <a:pt x="10615" y="23670"/>
                </a:lnTo>
                <a:lnTo>
                  <a:pt x="11289" y="21052"/>
                </a:lnTo>
                <a:lnTo>
                  <a:pt x="11951" y="18449"/>
                </a:lnTo>
                <a:lnTo>
                  <a:pt x="12966" y="16188"/>
                </a:lnTo>
                <a:lnTo>
                  <a:pt x="15723" y="12376"/>
                </a:lnTo>
                <a:lnTo>
                  <a:pt x="19598" y="9864"/>
                </a:lnTo>
                <a:lnTo>
                  <a:pt x="24256" y="8300"/>
                </a:lnTo>
                <a:lnTo>
                  <a:pt x="30405" y="8300"/>
                </a:lnTo>
                <a:lnTo>
                  <a:pt x="33083" y="8873"/>
                </a:lnTo>
                <a:lnTo>
                  <a:pt x="37363" y="11145"/>
                </a:lnTo>
                <a:lnTo>
                  <a:pt x="40333" y="14677"/>
                </a:lnTo>
                <a:lnTo>
                  <a:pt x="42482" y="18931"/>
                </a:lnTo>
                <a:lnTo>
                  <a:pt x="43026" y="21535"/>
                </a:lnTo>
                <a:lnTo>
                  <a:pt x="43573" y="24137"/>
                </a:lnTo>
                <a:lnTo>
                  <a:pt x="43840" y="26906"/>
                </a:lnTo>
                <a:lnTo>
                  <a:pt x="43840" y="32965"/>
                </a:lnTo>
                <a:lnTo>
                  <a:pt x="43524" y="35834"/>
                </a:lnTo>
                <a:lnTo>
                  <a:pt x="42875" y="38436"/>
                </a:lnTo>
                <a:lnTo>
                  <a:pt x="42227" y="41043"/>
                </a:lnTo>
                <a:lnTo>
                  <a:pt x="39841" y="45168"/>
                </a:lnTo>
                <a:lnTo>
                  <a:pt x="36705" y="48520"/>
                </a:lnTo>
                <a:lnTo>
                  <a:pt x="32424" y="50604"/>
                </a:lnTo>
                <a:lnTo>
                  <a:pt x="29883" y="51126"/>
                </a:lnTo>
                <a:lnTo>
                  <a:pt x="31028" y="59482"/>
                </a:lnTo>
                <a:lnTo>
                  <a:pt x="35063" y="58733"/>
                </a:lnTo>
                <a:lnTo>
                  <a:pt x="38519" y="57232"/>
                </a:lnTo>
                <a:lnTo>
                  <a:pt x="41986" y="55723"/>
                </a:lnTo>
                <a:lnTo>
                  <a:pt x="44880" y="53629"/>
                </a:lnTo>
                <a:lnTo>
                  <a:pt x="47191" y="50947"/>
                </a:lnTo>
                <a:lnTo>
                  <a:pt x="49491" y="48253"/>
                </a:lnTo>
                <a:lnTo>
                  <a:pt x="51220" y="45053"/>
                </a:lnTo>
                <a:lnTo>
                  <a:pt x="52386" y="41346"/>
                </a:lnTo>
                <a:lnTo>
                  <a:pt x="53557" y="37637"/>
                </a:lnTo>
                <a:lnTo>
                  <a:pt x="54140" y="33587"/>
                </a:lnTo>
                <a:lnTo>
                  <a:pt x="54140" y="24645"/>
                </a:lnTo>
                <a:lnTo>
                  <a:pt x="53582" y="20570"/>
                </a:lnTo>
                <a:lnTo>
                  <a:pt x="52476" y="16948"/>
                </a:lnTo>
                <a:lnTo>
                  <a:pt x="51385" y="13355"/>
                </a:lnTo>
                <a:lnTo>
                  <a:pt x="49719" y="10281"/>
                </a:lnTo>
                <a:lnTo>
                  <a:pt x="45302" y="5227"/>
                </a:lnTo>
                <a:lnTo>
                  <a:pt x="42544" y="3312"/>
                </a:lnTo>
                <a:lnTo>
                  <a:pt x="39242" y="1990"/>
                </a:lnTo>
                <a:lnTo>
                  <a:pt x="35942" y="655"/>
                </a:lnTo>
                <a:lnTo>
                  <a:pt x="32053" y="0"/>
                </a:lnTo>
                <a:lnTo>
                  <a:pt x="22989" y="0"/>
                </a:lnTo>
                <a:lnTo>
                  <a:pt x="18961" y="745"/>
                </a:lnTo>
                <a:lnTo>
                  <a:pt x="15519" y="2217"/>
                </a:lnTo>
                <a:lnTo>
                  <a:pt x="12066" y="3704"/>
                </a:lnTo>
                <a:lnTo>
                  <a:pt x="9183" y="5784"/>
                </a:lnTo>
                <a:lnTo>
                  <a:pt x="6883" y="8477"/>
                </a:lnTo>
                <a:lnTo>
                  <a:pt x="4571" y="11159"/>
                </a:lnTo>
                <a:lnTo>
                  <a:pt x="2843" y="14359"/>
                </a:lnTo>
                <a:lnTo>
                  <a:pt x="1713" y="18068"/>
                </a:lnTo>
                <a:lnTo>
                  <a:pt x="571" y="21776"/>
                </a:lnTo>
                <a:lnTo>
                  <a:pt x="0" y="25850"/>
                </a:lnTo>
                <a:lnTo>
                  <a:pt x="0" y="30246"/>
                </a:lnTo>
                <a:close/>
              </a:path>
              <a:path w="54140" h="59482">
                <a:moveTo>
                  <a:pt x="13830" y="44787"/>
                </a:moveTo>
                <a:lnTo>
                  <a:pt x="11645" y="40557"/>
                </a:lnTo>
                <a:lnTo>
                  <a:pt x="11102" y="37953"/>
                </a:lnTo>
                <a:lnTo>
                  <a:pt x="11520" y="56180"/>
                </a:lnTo>
                <a:lnTo>
                  <a:pt x="14820" y="57503"/>
                </a:lnTo>
                <a:lnTo>
                  <a:pt x="18136" y="58820"/>
                </a:lnTo>
                <a:lnTo>
                  <a:pt x="22010" y="59482"/>
                </a:lnTo>
                <a:lnTo>
                  <a:pt x="31028" y="59482"/>
                </a:lnTo>
                <a:lnTo>
                  <a:pt x="29883" y="51126"/>
                </a:lnTo>
                <a:lnTo>
                  <a:pt x="23774" y="51126"/>
                </a:lnTo>
                <a:lnTo>
                  <a:pt x="21106" y="50554"/>
                </a:lnTo>
                <a:lnTo>
                  <a:pt x="16814" y="48268"/>
                </a:lnTo>
                <a:lnTo>
                  <a:pt x="13830" y="447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8778412" y="5831291"/>
            <a:ext cx="35369" cy="73022"/>
          </a:xfrm>
          <a:custGeom>
            <a:avLst/>
            <a:gdLst/>
            <a:ahLst/>
            <a:cxnLst/>
            <a:rect l="l" t="t" r="r" b="b"/>
            <a:pathLst>
              <a:path w="35369" h="73022">
                <a:moveTo>
                  <a:pt x="12726" y="35"/>
                </a:moveTo>
                <a:lnTo>
                  <a:pt x="9561" y="1915"/>
                </a:lnTo>
                <a:lnTo>
                  <a:pt x="9561" y="14791"/>
                </a:lnTo>
                <a:lnTo>
                  <a:pt x="2044" y="14791"/>
                </a:lnTo>
                <a:lnTo>
                  <a:pt x="1165" y="14993"/>
                </a:lnTo>
                <a:lnTo>
                  <a:pt x="50" y="17534"/>
                </a:lnTo>
                <a:lnTo>
                  <a:pt x="0" y="20379"/>
                </a:lnTo>
                <a:lnTo>
                  <a:pt x="1979" y="23021"/>
                </a:lnTo>
                <a:lnTo>
                  <a:pt x="9561" y="23021"/>
                </a:lnTo>
                <a:lnTo>
                  <a:pt x="9561" y="57793"/>
                </a:lnTo>
                <a:lnTo>
                  <a:pt x="9842" y="60511"/>
                </a:lnTo>
                <a:lnTo>
                  <a:pt x="10425" y="62823"/>
                </a:lnTo>
                <a:lnTo>
                  <a:pt x="11937" y="67024"/>
                </a:lnTo>
                <a:lnTo>
                  <a:pt x="14500" y="70034"/>
                </a:lnTo>
                <a:lnTo>
                  <a:pt x="18158" y="71902"/>
                </a:lnTo>
                <a:lnTo>
                  <a:pt x="22567" y="73022"/>
                </a:lnTo>
                <a:lnTo>
                  <a:pt x="26301" y="73022"/>
                </a:lnTo>
                <a:lnTo>
                  <a:pt x="29070" y="72716"/>
                </a:lnTo>
                <a:lnTo>
                  <a:pt x="32321" y="71978"/>
                </a:lnTo>
                <a:lnTo>
                  <a:pt x="35114" y="69284"/>
                </a:lnTo>
                <a:lnTo>
                  <a:pt x="35369" y="66516"/>
                </a:lnTo>
                <a:lnTo>
                  <a:pt x="35369" y="65793"/>
                </a:lnTo>
                <a:lnTo>
                  <a:pt x="32904" y="63115"/>
                </a:lnTo>
                <a:lnTo>
                  <a:pt x="30251" y="64090"/>
                </a:lnTo>
                <a:lnTo>
                  <a:pt x="27061" y="64536"/>
                </a:lnTo>
                <a:lnTo>
                  <a:pt x="24217" y="64536"/>
                </a:lnTo>
                <a:lnTo>
                  <a:pt x="22237" y="63582"/>
                </a:lnTo>
                <a:lnTo>
                  <a:pt x="20041" y="59773"/>
                </a:lnTo>
                <a:lnTo>
                  <a:pt x="19479" y="56955"/>
                </a:lnTo>
                <a:lnTo>
                  <a:pt x="19479" y="23021"/>
                </a:lnTo>
                <a:lnTo>
                  <a:pt x="33983" y="23021"/>
                </a:lnTo>
                <a:lnTo>
                  <a:pt x="35369" y="20379"/>
                </a:lnTo>
                <a:lnTo>
                  <a:pt x="35316" y="17534"/>
                </a:lnTo>
                <a:lnTo>
                  <a:pt x="33375" y="14791"/>
                </a:lnTo>
                <a:lnTo>
                  <a:pt x="19479" y="14791"/>
                </a:lnTo>
                <a:lnTo>
                  <a:pt x="19479" y="1915"/>
                </a:lnTo>
                <a:lnTo>
                  <a:pt x="18107" y="330"/>
                </a:lnTo>
                <a:lnTo>
                  <a:pt x="15493" y="0"/>
                </a:lnTo>
                <a:lnTo>
                  <a:pt x="1272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8847630" y="5831291"/>
            <a:ext cx="35355" cy="73022"/>
          </a:xfrm>
          <a:custGeom>
            <a:avLst/>
            <a:gdLst/>
            <a:ahLst/>
            <a:cxnLst/>
            <a:rect l="l" t="t" r="r" b="b"/>
            <a:pathLst>
              <a:path w="35355" h="73022">
                <a:moveTo>
                  <a:pt x="12725" y="35"/>
                </a:moveTo>
                <a:lnTo>
                  <a:pt x="9561" y="1915"/>
                </a:lnTo>
                <a:lnTo>
                  <a:pt x="9561" y="14791"/>
                </a:lnTo>
                <a:lnTo>
                  <a:pt x="2030" y="14791"/>
                </a:lnTo>
                <a:lnTo>
                  <a:pt x="1165" y="14993"/>
                </a:lnTo>
                <a:lnTo>
                  <a:pt x="49" y="17534"/>
                </a:lnTo>
                <a:lnTo>
                  <a:pt x="0" y="20379"/>
                </a:lnTo>
                <a:lnTo>
                  <a:pt x="1979" y="23021"/>
                </a:lnTo>
                <a:lnTo>
                  <a:pt x="9561" y="23021"/>
                </a:lnTo>
                <a:lnTo>
                  <a:pt x="9561" y="57793"/>
                </a:lnTo>
                <a:lnTo>
                  <a:pt x="9842" y="60511"/>
                </a:lnTo>
                <a:lnTo>
                  <a:pt x="10425" y="62823"/>
                </a:lnTo>
                <a:lnTo>
                  <a:pt x="11936" y="67024"/>
                </a:lnTo>
                <a:lnTo>
                  <a:pt x="14504" y="70034"/>
                </a:lnTo>
                <a:lnTo>
                  <a:pt x="18162" y="71902"/>
                </a:lnTo>
                <a:lnTo>
                  <a:pt x="22567" y="73022"/>
                </a:lnTo>
                <a:lnTo>
                  <a:pt x="26301" y="73022"/>
                </a:lnTo>
                <a:lnTo>
                  <a:pt x="29070" y="72716"/>
                </a:lnTo>
                <a:lnTo>
                  <a:pt x="32320" y="71978"/>
                </a:lnTo>
                <a:lnTo>
                  <a:pt x="35114" y="69284"/>
                </a:lnTo>
                <a:lnTo>
                  <a:pt x="35355" y="66516"/>
                </a:lnTo>
                <a:lnTo>
                  <a:pt x="35355" y="65793"/>
                </a:lnTo>
                <a:lnTo>
                  <a:pt x="32892" y="63115"/>
                </a:lnTo>
                <a:lnTo>
                  <a:pt x="30250" y="64090"/>
                </a:lnTo>
                <a:lnTo>
                  <a:pt x="27064" y="64536"/>
                </a:lnTo>
                <a:lnTo>
                  <a:pt x="24206" y="64536"/>
                </a:lnTo>
                <a:lnTo>
                  <a:pt x="22236" y="63582"/>
                </a:lnTo>
                <a:lnTo>
                  <a:pt x="20026" y="59773"/>
                </a:lnTo>
                <a:lnTo>
                  <a:pt x="19479" y="56955"/>
                </a:lnTo>
                <a:lnTo>
                  <a:pt x="19479" y="23021"/>
                </a:lnTo>
                <a:lnTo>
                  <a:pt x="33983" y="23021"/>
                </a:lnTo>
                <a:lnTo>
                  <a:pt x="35355" y="20379"/>
                </a:lnTo>
                <a:lnTo>
                  <a:pt x="35319" y="17534"/>
                </a:lnTo>
                <a:lnTo>
                  <a:pt x="33375" y="14791"/>
                </a:lnTo>
                <a:lnTo>
                  <a:pt x="19479" y="14791"/>
                </a:lnTo>
                <a:lnTo>
                  <a:pt x="19479" y="1915"/>
                </a:lnTo>
                <a:lnTo>
                  <a:pt x="18097" y="330"/>
                </a:lnTo>
                <a:lnTo>
                  <a:pt x="15493" y="0"/>
                </a:lnTo>
                <a:lnTo>
                  <a:pt x="12725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8896118" y="5819496"/>
            <a:ext cx="46608" cy="84136"/>
          </a:xfrm>
          <a:custGeom>
            <a:avLst/>
            <a:gdLst/>
            <a:ahLst/>
            <a:cxnLst/>
            <a:rect l="l" t="t" r="r" b="b"/>
            <a:pathLst>
              <a:path w="46608" h="84136">
                <a:moveTo>
                  <a:pt x="36690" y="50580"/>
                </a:moveTo>
                <a:lnTo>
                  <a:pt x="36690" y="82282"/>
                </a:lnTo>
                <a:lnTo>
                  <a:pt x="38077" y="83818"/>
                </a:lnTo>
                <a:lnTo>
                  <a:pt x="40679" y="84136"/>
                </a:lnTo>
                <a:lnTo>
                  <a:pt x="43447" y="84110"/>
                </a:lnTo>
                <a:lnTo>
                  <a:pt x="46608" y="82282"/>
                </a:lnTo>
                <a:lnTo>
                  <a:pt x="46608" y="45439"/>
                </a:lnTo>
                <a:lnTo>
                  <a:pt x="46291" y="42109"/>
                </a:lnTo>
                <a:lnTo>
                  <a:pt x="45618" y="39366"/>
                </a:lnTo>
                <a:lnTo>
                  <a:pt x="44960" y="36612"/>
                </a:lnTo>
                <a:lnTo>
                  <a:pt x="42343" y="32180"/>
                </a:lnTo>
                <a:lnTo>
                  <a:pt x="38825" y="28497"/>
                </a:lnTo>
                <a:lnTo>
                  <a:pt x="33882" y="26046"/>
                </a:lnTo>
                <a:lnTo>
                  <a:pt x="30862" y="25438"/>
                </a:lnTo>
                <a:lnTo>
                  <a:pt x="24321" y="25438"/>
                </a:lnTo>
                <a:lnTo>
                  <a:pt x="21412" y="26172"/>
                </a:lnTo>
                <a:lnTo>
                  <a:pt x="18517" y="27633"/>
                </a:lnTo>
                <a:lnTo>
                  <a:pt x="15645" y="29105"/>
                </a:lnTo>
                <a:lnTo>
                  <a:pt x="12764" y="31327"/>
                </a:lnTo>
                <a:lnTo>
                  <a:pt x="9917" y="34352"/>
                </a:lnTo>
                <a:lnTo>
                  <a:pt x="9917" y="1918"/>
                </a:lnTo>
                <a:lnTo>
                  <a:pt x="8535" y="317"/>
                </a:lnTo>
                <a:lnTo>
                  <a:pt x="5932" y="0"/>
                </a:lnTo>
                <a:lnTo>
                  <a:pt x="3163" y="40"/>
                </a:lnTo>
                <a:lnTo>
                  <a:pt x="0" y="1918"/>
                </a:lnTo>
                <a:lnTo>
                  <a:pt x="0" y="82282"/>
                </a:lnTo>
                <a:lnTo>
                  <a:pt x="1360" y="83818"/>
                </a:lnTo>
                <a:lnTo>
                  <a:pt x="3973" y="84136"/>
                </a:lnTo>
                <a:lnTo>
                  <a:pt x="6746" y="84110"/>
                </a:lnTo>
                <a:lnTo>
                  <a:pt x="9917" y="82282"/>
                </a:lnTo>
                <a:lnTo>
                  <a:pt x="9917" y="44446"/>
                </a:lnTo>
                <a:lnTo>
                  <a:pt x="12650" y="41043"/>
                </a:lnTo>
                <a:lnTo>
                  <a:pt x="15252" y="38451"/>
                </a:lnTo>
                <a:lnTo>
                  <a:pt x="17744" y="36687"/>
                </a:lnTo>
                <a:lnTo>
                  <a:pt x="22708" y="34034"/>
                </a:lnTo>
                <a:lnTo>
                  <a:pt x="27129" y="34034"/>
                </a:lnTo>
                <a:lnTo>
                  <a:pt x="30289" y="35125"/>
                </a:lnTo>
                <a:lnTo>
                  <a:pt x="32942" y="36889"/>
                </a:lnTo>
                <a:lnTo>
                  <a:pt x="34771" y="39621"/>
                </a:lnTo>
                <a:lnTo>
                  <a:pt x="35967" y="43127"/>
                </a:lnTo>
                <a:lnTo>
                  <a:pt x="36690" y="47495"/>
                </a:lnTo>
                <a:lnTo>
                  <a:pt x="36690" y="505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8957275" y="5844938"/>
            <a:ext cx="49809" cy="59482"/>
          </a:xfrm>
          <a:custGeom>
            <a:avLst/>
            <a:gdLst/>
            <a:ahLst/>
            <a:cxnLst/>
            <a:rect l="l" t="t" r="r" b="b"/>
            <a:pathLst>
              <a:path w="49809" h="59482">
                <a:moveTo>
                  <a:pt x="49809" y="22092"/>
                </a:moveTo>
                <a:lnTo>
                  <a:pt x="49352" y="18780"/>
                </a:lnTo>
                <a:lnTo>
                  <a:pt x="48463" y="15666"/>
                </a:lnTo>
                <a:lnTo>
                  <a:pt x="47548" y="12570"/>
                </a:lnTo>
                <a:lnTo>
                  <a:pt x="46136" y="9852"/>
                </a:lnTo>
                <a:lnTo>
                  <a:pt x="44218" y="7552"/>
                </a:lnTo>
                <a:lnTo>
                  <a:pt x="39825" y="3412"/>
                </a:lnTo>
                <a:lnTo>
                  <a:pt x="36852" y="2040"/>
                </a:lnTo>
                <a:lnTo>
                  <a:pt x="33856" y="683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4"/>
                </a:lnTo>
                <a:lnTo>
                  <a:pt x="15223" y="2066"/>
                </a:lnTo>
                <a:lnTo>
                  <a:pt x="12113" y="16113"/>
                </a:lnTo>
                <a:lnTo>
                  <a:pt x="14334" y="12811"/>
                </a:lnTo>
                <a:lnTo>
                  <a:pt x="17142" y="10054"/>
                </a:lnTo>
                <a:lnTo>
                  <a:pt x="20864" y="8225"/>
                </a:lnTo>
                <a:lnTo>
                  <a:pt x="25473" y="7757"/>
                </a:lnTo>
                <a:lnTo>
                  <a:pt x="30275" y="7757"/>
                </a:lnTo>
                <a:lnTo>
                  <a:pt x="33893" y="9240"/>
                </a:lnTo>
                <a:lnTo>
                  <a:pt x="36344" y="12199"/>
                </a:lnTo>
                <a:lnTo>
                  <a:pt x="38781" y="15184"/>
                </a:lnTo>
                <a:lnTo>
                  <a:pt x="39937" y="19263"/>
                </a:lnTo>
                <a:lnTo>
                  <a:pt x="39825" y="24483"/>
                </a:lnTo>
                <a:lnTo>
                  <a:pt x="10284" y="24483"/>
                </a:lnTo>
                <a:lnTo>
                  <a:pt x="10284" y="31758"/>
                </a:lnTo>
                <a:lnTo>
                  <a:pt x="45935" y="31758"/>
                </a:lnTo>
                <a:lnTo>
                  <a:pt x="49413" y="30095"/>
                </a:lnTo>
                <a:lnTo>
                  <a:pt x="49809" y="27416"/>
                </a:lnTo>
                <a:lnTo>
                  <a:pt x="49809" y="22092"/>
                </a:lnTo>
                <a:close/>
              </a:path>
              <a:path w="49809" h="59482">
                <a:moveTo>
                  <a:pt x="12012" y="3463"/>
                </a:moveTo>
                <a:lnTo>
                  <a:pt x="9279" y="5447"/>
                </a:lnTo>
                <a:lnTo>
                  <a:pt x="7009" y="8023"/>
                </a:lnTo>
                <a:lnTo>
                  <a:pt x="4733" y="10612"/>
                </a:lnTo>
                <a:lnTo>
                  <a:pt x="3008" y="13762"/>
                </a:lnTo>
                <a:lnTo>
                  <a:pt x="1803" y="17470"/>
                </a:lnTo>
                <a:lnTo>
                  <a:pt x="593" y="21178"/>
                </a:lnTo>
                <a:lnTo>
                  <a:pt x="0" y="25358"/>
                </a:lnTo>
                <a:lnTo>
                  <a:pt x="0" y="34894"/>
                </a:lnTo>
                <a:lnTo>
                  <a:pt x="582" y="39189"/>
                </a:lnTo>
                <a:lnTo>
                  <a:pt x="1748" y="42882"/>
                </a:lnTo>
                <a:lnTo>
                  <a:pt x="2904" y="46565"/>
                </a:lnTo>
                <a:lnTo>
                  <a:pt x="4632" y="49640"/>
                </a:lnTo>
                <a:lnTo>
                  <a:pt x="9204" y="54528"/>
                </a:lnTo>
                <a:lnTo>
                  <a:pt x="12023" y="56382"/>
                </a:lnTo>
                <a:lnTo>
                  <a:pt x="15364" y="57617"/>
                </a:lnTo>
                <a:lnTo>
                  <a:pt x="18719" y="58859"/>
                </a:lnTo>
                <a:lnTo>
                  <a:pt x="22618" y="59482"/>
                </a:lnTo>
                <a:lnTo>
                  <a:pt x="29627" y="59482"/>
                </a:lnTo>
                <a:lnTo>
                  <a:pt x="32053" y="59291"/>
                </a:lnTo>
                <a:lnTo>
                  <a:pt x="36575" y="58543"/>
                </a:lnTo>
                <a:lnTo>
                  <a:pt x="40294" y="57617"/>
                </a:lnTo>
                <a:lnTo>
                  <a:pt x="44509" y="56141"/>
                </a:lnTo>
                <a:lnTo>
                  <a:pt x="47252" y="53855"/>
                </a:lnTo>
                <a:lnTo>
                  <a:pt x="47508" y="51191"/>
                </a:lnTo>
                <a:lnTo>
                  <a:pt x="47278" y="48459"/>
                </a:lnTo>
                <a:lnTo>
                  <a:pt x="44690" y="47544"/>
                </a:lnTo>
                <a:lnTo>
                  <a:pt x="41589" y="48865"/>
                </a:lnTo>
                <a:lnTo>
                  <a:pt x="38646" y="49905"/>
                </a:lnTo>
                <a:lnTo>
                  <a:pt x="34883" y="50796"/>
                </a:lnTo>
                <a:lnTo>
                  <a:pt x="30567" y="51432"/>
                </a:lnTo>
                <a:lnTo>
                  <a:pt x="24738" y="51432"/>
                </a:lnTo>
                <a:lnTo>
                  <a:pt x="21969" y="50961"/>
                </a:lnTo>
                <a:lnTo>
                  <a:pt x="17459" y="49122"/>
                </a:lnTo>
                <a:lnTo>
                  <a:pt x="14208" y="46073"/>
                </a:lnTo>
                <a:lnTo>
                  <a:pt x="11797" y="42274"/>
                </a:lnTo>
                <a:lnTo>
                  <a:pt x="10590" y="37461"/>
                </a:lnTo>
                <a:lnTo>
                  <a:pt x="10284" y="34768"/>
                </a:lnTo>
                <a:lnTo>
                  <a:pt x="10284" y="24483"/>
                </a:lnTo>
                <a:lnTo>
                  <a:pt x="10756" y="20152"/>
                </a:lnTo>
                <a:lnTo>
                  <a:pt x="12113" y="16113"/>
                </a:lnTo>
                <a:lnTo>
                  <a:pt x="15223" y="2066"/>
                </a:lnTo>
                <a:lnTo>
                  <a:pt x="12012" y="3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9050421" y="5819496"/>
            <a:ext cx="9918" cy="84136"/>
          </a:xfrm>
          <a:custGeom>
            <a:avLst/>
            <a:gdLst/>
            <a:ahLst/>
            <a:cxnLst/>
            <a:rect l="l" t="t" r="r" b="b"/>
            <a:pathLst>
              <a:path w="9918" h="84136">
                <a:moveTo>
                  <a:pt x="9918" y="82282"/>
                </a:moveTo>
                <a:lnTo>
                  <a:pt x="9918" y="1918"/>
                </a:lnTo>
                <a:lnTo>
                  <a:pt x="8547" y="317"/>
                </a:lnTo>
                <a:lnTo>
                  <a:pt x="5943" y="0"/>
                </a:lnTo>
                <a:lnTo>
                  <a:pt x="3161" y="40"/>
                </a:lnTo>
                <a:lnTo>
                  <a:pt x="0" y="1918"/>
                </a:lnTo>
                <a:lnTo>
                  <a:pt x="0" y="82282"/>
                </a:lnTo>
                <a:lnTo>
                  <a:pt x="1371" y="83818"/>
                </a:lnTo>
                <a:lnTo>
                  <a:pt x="3963" y="84136"/>
                </a:lnTo>
                <a:lnTo>
                  <a:pt x="6757" y="84110"/>
                </a:lnTo>
                <a:lnTo>
                  <a:pt x="9918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9075319" y="5844945"/>
            <a:ext cx="44448" cy="59469"/>
          </a:xfrm>
          <a:custGeom>
            <a:avLst/>
            <a:gdLst/>
            <a:ahLst/>
            <a:cxnLst/>
            <a:rect l="l" t="t" r="r" b="b"/>
            <a:pathLst>
              <a:path w="44448" h="59469">
                <a:moveTo>
                  <a:pt x="38314" y="58644"/>
                </a:moveTo>
                <a:lnTo>
                  <a:pt x="41259" y="58695"/>
                </a:lnTo>
                <a:lnTo>
                  <a:pt x="44448" y="56890"/>
                </a:lnTo>
                <a:lnTo>
                  <a:pt x="44448" y="17014"/>
                </a:lnTo>
                <a:lnTo>
                  <a:pt x="44077" y="14065"/>
                </a:lnTo>
                <a:lnTo>
                  <a:pt x="42555" y="9011"/>
                </a:lnTo>
                <a:lnTo>
                  <a:pt x="39635" y="5187"/>
                </a:lnTo>
                <a:lnTo>
                  <a:pt x="35761" y="2203"/>
                </a:lnTo>
                <a:lnTo>
                  <a:pt x="33030" y="1314"/>
                </a:lnTo>
                <a:lnTo>
                  <a:pt x="30300" y="425"/>
                </a:lnTo>
                <a:lnTo>
                  <a:pt x="26984" y="0"/>
                </a:lnTo>
                <a:lnTo>
                  <a:pt x="21031" y="0"/>
                </a:lnTo>
                <a:lnTo>
                  <a:pt x="16901" y="566"/>
                </a:lnTo>
                <a:lnTo>
                  <a:pt x="12978" y="1418"/>
                </a:lnTo>
                <a:lnTo>
                  <a:pt x="9521" y="2585"/>
                </a:lnTo>
                <a:lnTo>
                  <a:pt x="6691" y="3920"/>
                </a:lnTo>
                <a:lnTo>
                  <a:pt x="3008" y="6840"/>
                </a:lnTo>
                <a:lnTo>
                  <a:pt x="2653" y="9785"/>
                </a:lnTo>
                <a:lnTo>
                  <a:pt x="3159" y="12683"/>
                </a:lnTo>
                <a:lnTo>
                  <a:pt x="5838" y="13356"/>
                </a:lnTo>
                <a:lnTo>
                  <a:pt x="9038" y="11553"/>
                </a:lnTo>
                <a:lnTo>
                  <a:pt x="11973" y="10156"/>
                </a:lnTo>
                <a:lnTo>
                  <a:pt x="15619" y="8925"/>
                </a:lnTo>
                <a:lnTo>
                  <a:pt x="19759" y="8060"/>
                </a:lnTo>
                <a:lnTo>
                  <a:pt x="24483" y="8060"/>
                </a:lnTo>
                <a:lnTo>
                  <a:pt x="27975" y="8860"/>
                </a:lnTo>
                <a:lnTo>
                  <a:pt x="30808" y="10217"/>
                </a:lnTo>
                <a:lnTo>
                  <a:pt x="33487" y="13658"/>
                </a:lnTo>
                <a:lnTo>
                  <a:pt x="34364" y="16873"/>
                </a:lnTo>
                <a:lnTo>
                  <a:pt x="34592" y="20797"/>
                </a:lnTo>
                <a:lnTo>
                  <a:pt x="34592" y="25013"/>
                </a:lnTo>
                <a:lnTo>
                  <a:pt x="22920" y="25013"/>
                </a:lnTo>
                <a:lnTo>
                  <a:pt x="19137" y="25384"/>
                </a:lnTo>
                <a:lnTo>
                  <a:pt x="15770" y="26118"/>
                </a:lnTo>
                <a:lnTo>
                  <a:pt x="12393" y="26866"/>
                </a:lnTo>
                <a:lnTo>
                  <a:pt x="9546" y="27986"/>
                </a:lnTo>
                <a:lnTo>
                  <a:pt x="7225" y="29458"/>
                </a:lnTo>
                <a:lnTo>
                  <a:pt x="3110" y="32810"/>
                </a:lnTo>
                <a:lnTo>
                  <a:pt x="618" y="37296"/>
                </a:lnTo>
                <a:lnTo>
                  <a:pt x="0" y="39950"/>
                </a:lnTo>
                <a:lnTo>
                  <a:pt x="0" y="45612"/>
                </a:lnTo>
                <a:lnTo>
                  <a:pt x="457" y="47923"/>
                </a:lnTo>
                <a:lnTo>
                  <a:pt x="2256" y="52012"/>
                </a:lnTo>
                <a:lnTo>
                  <a:pt x="5154" y="55152"/>
                </a:lnTo>
                <a:lnTo>
                  <a:pt x="8736" y="57628"/>
                </a:lnTo>
                <a:lnTo>
                  <a:pt x="13345" y="59112"/>
                </a:lnTo>
                <a:lnTo>
                  <a:pt x="17132" y="51722"/>
                </a:lnTo>
                <a:lnTo>
                  <a:pt x="12851" y="49234"/>
                </a:lnTo>
                <a:lnTo>
                  <a:pt x="10170" y="45321"/>
                </a:lnTo>
                <a:lnTo>
                  <a:pt x="10170" y="42517"/>
                </a:lnTo>
                <a:lnTo>
                  <a:pt x="10486" y="39416"/>
                </a:lnTo>
                <a:lnTo>
                  <a:pt x="12696" y="35810"/>
                </a:lnTo>
                <a:lnTo>
                  <a:pt x="15339" y="34016"/>
                </a:lnTo>
                <a:lnTo>
                  <a:pt x="19010" y="32861"/>
                </a:lnTo>
                <a:lnTo>
                  <a:pt x="23378" y="32177"/>
                </a:lnTo>
                <a:lnTo>
                  <a:pt x="34592" y="32177"/>
                </a:lnTo>
                <a:lnTo>
                  <a:pt x="34592" y="43657"/>
                </a:lnTo>
                <a:lnTo>
                  <a:pt x="32155" y="46386"/>
                </a:lnTo>
                <a:lnTo>
                  <a:pt x="28000" y="57373"/>
                </a:lnTo>
                <a:lnTo>
                  <a:pt x="30909" y="55976"/>
                </a:lnTo>
                <a:lnTo>
                  <a:pt x="33552" y="54008"/>
                </a:lnTo>
                <a:lnTo>
                  <a:pt x="35913" y="51480"/>
                </a:lnTo>
                <a:lnTo>
                  <a:pt x="35913" y="56890"/>
                </a:lnTo>
                <a:lnTo>
                  <a:pt x="38314" y="58644"/>
                </a:lnTo>
                <a:close/>
              </a:path>
              <a:path w="44448" h="59469">
                <a:moveTo>
                  <a:pt x="13345" y="59112"/>
                </a:moveTo>
                <a:lnTo>
                  <a:pt x="15921" y="59469"/>
                </a:lnTo>
                <a:lnTo>
                  <a:pt x="22020" y="59469"/>
                </a:lnTo>
                <a:lnTo>
                  <a:pt x="25091" y="58784"/>
                </a:lnTo>
                <a:lnTo>
                  <a:pt x="28000" y="57373"/>
                </a:lnTo>
                <a:lnTo>
                  <a:pt x="32155" y="46386"/>
                </a:lnTo>
                <a:lnTo>
                  <a:pt x="27583" y="49742"/>
                </a:lnTo>
                <a:lnTo>
                  <a:pt x="22946" y="51722"/>
                </a:lnTo>
                <a:lnTo>
                  <a:pt x="17132" y="51722"/>
                </a:lnTo>
                <a:lnTo>
                  <a:pt x="13345" y="59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9138056" y="5844945"/>
            <a:ext cx="31582" cy="58695"/>
          </a:xfrm>
          <a:custGeom>
            <a:avLst/>
            <a:gdLst/>
            <a:ahLst/>
            <a:cxnLst/>
            <a:rect l="l" t="t" r="r" b="b"/>
            <a:pathLst>
              <a:path w="31582" h="58695">
                <a:moveTo>
                  <a:pt x="1357" y="58364"/>
                </a:moveTo>
                <a:lnTo>
                  <a:pt x="3959" y="58695"/>
                </a:lnTo>
                <a:lnTo>
                  <a:pt x="6757" y="58654"/>
                </a:lnTo>
                <a:lnTo>
                  <a:pt x="9917" y="56826"/>
                </a:lnTo>
                <a:lnTo>
                  <a:pt x="9917" y="21229"/>
                </a:lnTo>
                <a:lnTo>
                  <a:pt x="11314" y="19019"/>
                </a:lnTo>
                <a:lnTo>
                  <a:pt x="13766" y="15628"/>
                </a:lnTo>
                <a:lnTo>
                  <a:pt x="17106" y="11959"/>
                </a:lnTo>
                <a:lnTo>
                  <a:pt x="20152" y="9975"/>
                </a:lnTo>
                <a:lnTo>
                  <a:pt x="23087" y="9367"/>
                </a:lnTo>
                <a:lnTo>
                  <a:pt x="26146" y="9775"/>
                </a:lnTo>
                <a:lnTo>
                  <a:pt x="28954" y="10674"/>
                </a:lnTo>
                <a:lnTo>
                  <a:pt x="31532" y="9076"/>
                </a:lnTo>
                <a:lnTo>
                  <a:pt x="31582" y="3514"/>
                </a:lnTo>
                <a:lnTo>
                  <a:pt x="29552" y="947"/>
                </a:lnTo>
                <a:lnTo>
                  <a:pt x="26884" y="248"/>
                </a:lnTo>
                <a:lnTo>
                  <a:pt x="24267" y="0"/>
                </a:lnTo>
                <a:lnTo>
                  <a:pt x="21437" y="152"/>
                </a:lnTo>
                <a:lnTo>
                  <a:pt x="17995" y="1278"/>
                </a:lnTo>
                <a:lnTo>
                  <a:pt x="14439" y="3920"/>
                </a:lnTo>
                <a:lnTo>
                  <a:pt x="11822" y="6649"/>
                </a:lnTo>
                <a:lnTo>
                  <a:pt x="8953" y="10574"/>
                </a:lnTo>
                <a:lnTo>
                  <a:pt x="8953" y="2700"/>
                </a:lnTo>
                <a:lnTo>
                  <a:pt x="8064" y="1278"/>
                </a:lnTo>
                <a:lnTo>
                  <a:pt x="5396" y="831"/>
                </a:lnTo>
                <a:lnTo>
                  <a:pt x="2829" y="857"/>
                </a:lnTo>
                <a:lnTo>
                  <a:pt x="0" y="2700"/>
                </a:lnTo>
                <a:lnTo>
                  <a:pt x="0" y="56826"/>
                </a:lnTo>
                <a:lnTo>
                  <a:pt x="1357" y="58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9175215" y="5845046"/>
            <a:ext cx="51261" cy="80196"/>
          </a:xfrm>
          <a:custGeom>
            <a:avLst/>
            <a:gdLst/>
            <a:ahLst/>
            <a:cxnLst/>
            <a:rect l="l" t="t" r="r" b="b"/>
            <a:pathLst>
              <a:path w="51261" h="80196">
                <a:moveTo>
                  <a:pt x="40730" y="62200"/>
                </a:moveTo>
                <a:lnTo>
                  <a:pt x="40730" y="63560"/>
                </a:lnTo>
                <a:lnTo>
                  <a:pt x="39373" y="67355"/>
                </a:lnTo>
                <a:lnTo>
                  <a:pt x="35993" y="70379"/>
                </a:lnTo>
                <a:lnTo>
                  <a:pt x="32324" y="71741"/>
                </a:lnTo>
                <a:lnTo>
                  <a:pt x="27788" y="72600"/>
                </a:lnTo>
                <a:lnTo>
                  <a:pt x="28828" y="80196"/>
                </a:lnTo>
                <a:lnTo>
                  <a:pt x="32767" y="79700"/>
                </a:lnTo>
                <a:lnTo>
                  <a:pt x="36083" y="78724"/>
                </a:lnTo>
                <a:lnTo>
                  <a:pt x="39423" y="77734"/>
                </a:lnTo>
                <a:lnTo>
                  <a:pt x="42152" y="76387"/>
                </a:lnTo>
                <a:lnTo>
                  <a:pt x="46443" y="72983"/>
                </a:lnTo>
                <a:lnTo>
                  <a:pt x="49086" y="68766"/>
                </a:lnTo>
                <a:lnTo>
                  <a:pt x="50648" y="64145"/>
                </a:lnTo>
                <a:lnTo>
                  <a:pt x="50648" y="59291"/>
                </a:lnTo>
                <a:lnTo>
                  <a:pt x="49265" y="55443"/>
                </a:lnTo>
                <a:lnTo>
                  <a:pt x="47066" y="52156"/>
                </a:lnTo>
                <a:lnTo>
                  <a:pt x="43765" y="49705"/>
                </a:lnTo>
                <a:lnTo>
                  <a:pt x="39585" y="48102"/>
                </a:lnTo>
                <a:lnTo>
                  <a:pt x="34876" y="47076"/>
                </a:lnTo>
                <a:lnTo>
                  <a:pt x="32184" y="46987"/>
                </a:lnTo>
                <a:lnTo>
                  <a:pt x="18036" y="46389"/>
                </a:lnTo>
                <a:lnTo>
                  <a:pt x="14147" y="45806"/>
                </a:lnTo>
                <a:lnTo>
                  <a:pt x="11012" y="59773"/>
                </a:lnTo>
                <a:lnTo>
                  <a:pt x="12967" y="57171"/>
                </a:lnTo>
                <a:lnTo>
                  <a:pt x="16117" y="54326"/>
                </a:lnTo>
                <a:lnTo>
                  <a:pt x="30139" y="54809"/>
                </a:lnTo>
                <a:lnTo>
                  <a:pt x="33375" y="54885"/>
                </a:lnTo>
                <a:lnTo>
                  <a:pt x="35967" y="55558"/>
                </a:lnTo>
                <a:lnTo>
                  <a:pt x="39766" y="58085"/>
                </a:lnTo>
                <a:lnTo>
                  <a:pt x="40730" y="62200"/>
                </a:lnTo>
                <a:close/>
              </a:path>
              <a:path w="51261" h="80196">
                <a:moveTo>
                  <a:pt x="3239" y="19731"/>
                </a:moveTo>
                <a:lnTo>
                  <a:pt x="3239" y="22387"/>
                </a:lnTo>
                <a:lnTo>
                  <a:pt x="3608" y="24649"/>
                </a:lnTo>
                <a:lnTo>
                  <a:pt x="5054" y="28367"/>
                </a:lnTo>
                <a:lnTo>
                  <a:pt x="7279" y="31531"/>
                </a:lnTo>
                <a:lnTo>
                  <a:pt x="4546" y="34782"/>
                </a:lnTo>
                <a:lnTo>
                  <a:pt x="2552" y="38630"/>
                </a:lnTo>
                <a:lnTo>
                  <a:pt x="2044" y="43265"/>
                </a:lnTo>
                <a:lnTo>
                  <a:pt x="2517" y="46669"/>
                </a:lnTo>
                <a:lnTo>
                  <a:pt x="4395" y="49715"/>
                </a:lnTo>
                <a:lnTo>
                  <a:pt x="6530" y="52980"/>
                </a:lnTo>
                <a:lnTo>
                  <a:pt x="3441" y="56041"/>
                </a:lnTo>
                <a:lnTo>
                  <a:pt x="1296" y="59355"/>
                </a:lnTo>
                <a:lnTo>
                  <a:pt x="154" y="63025"/>
                </a:lnTo>
                <a:lnTo>
                  <a:pt x="0" y="65631"/>
                </a:lnTo>
                <a:lnTo>
                  <a:pt x="447" y="69655"/>
                </a:lnTo>
                <a:lnTo>
                  <a:pt x="2199" y="73224"/>
                </a:lnTo>
                <a:lnTo>
                  <a:pt x="5590" y="76042"/>
                </a:lnTo>
                <a:lnTo>
                  <a:pt x="10073" y="78328"/>
                </a:lnTo>
                <a:lnTo>
                  <a:pt x="13147" y="79080"/>
                </a:lnTo>
                <a:lnTo>
                  <a:pt x="16207" y="79829"/>
                </a:lnTo>
                <a:lnTo>
                  <a:pt x="19926" y="80196"/>
                </a:lnTo>
                <a:lnTo>
                  <a:pt x="28828" y="80196"/>
                </a:lnTo>
                <a:lnTo>
                  <a:pt x="27788" y="72600"/>
                </a:lnTo>
                <a:lnTo>
                  <a:pt x="20055" y="72600"/>
                </a:lnTo>
                <a:lnTo>
                  <a:pt x="16372" y="71941"/>
                </a:lnTo>
                <a:lnTo>
                  <a:pt x="13716" y="70595"/>
                </a:lnTo>
                <a:lnTo>
                  <a:pt x="11076" y="69263"/>
                </a:lnTo>
                <a:lnTo>
                  <a:pt x="9742" y="67269"/>
                </a:lnTo>
                <a:lnTo>
                  <a:pt x="9832" y="62999"/>
                </a:lnTo>
                <a:lnTo>
                  <a:pt x="11012" y="59773"/>
                </a:lnTo>
                <a:lnTo>
                  <a:pt x="14147" y="45806"/>
                </a:lnTo>
                <a:lnTo>
                  <a:pt x="10886" y="42807"/>
                </a:lnTo>
                <a:lnTo>
                  <a:pt x="11127" y="39138"/>
                </a:lnTo>
                <a:lnTo>
                  <a:pt x="13348" y="35733"/>
                </a:lnTo>
                <a:lnTo>
                  <a:pt x="15966" y="37360"/>
                </a:lnTo>
                <a:lnTo>
                  <a:pt x="19940" y="38516"/>
                </a:lnTo>
                <a:lnTo>
                  <a:pt x="24246" y="38807"/>
                </a:lnTo>
                <a:lnTo>
                  <a:pt x="27371" y="38807"/>
                </a:lnTo>
                <a:lnTo>
                  <a:pt x="30214" y="38365"/>
                </a:lnTo>
                <a:lnTo>
                  <a:pt x="32792" y="37486"/>
                </a:lnTo>
                <a:lnTo>
                  <a:pt x="35359" y="36597"/>
                </a:lnTo>
                <a:lnTo>
                  <a:pt x="35726" y="20876"/>
                </a:lnTo>
                <a:lnTo>
                  <a:pt x="35027" y="23821"/>
                </a:lnTo>
                <a:lnTo>
                  <a:pt x="33872" y="26539"/>
                </a:lnTo>
                <a:lnTo>
                  <a:pt x="30798" y="29624"/>
                </a:lnTo>
                <a:lnTo>
                  <a:pt x="27914" y="30858"/>
                </a:lnTo>
                <a:lnTo>
                  <a:pt x="24246" y="31175"/>
                </a:lnTo>
                <a:lnTo>
                  <a:pt x="20599" y="31175"/>
                </a:lnTo>
                <a:lnTo>
                  <a:pt x="17755" y="30145"/>
                </a:lnTo>
                <a:lnTo>
                  <a:pt x="13705" y="26056"/>
                </a:lnTo>
                <a:lnTo>
                  <a:pt x="12701" y="23248"/>
                </a:lnTo>
                <a:lnTo>
                  <a:pt x="12701" y="18068"/>
                </a:lnTo>
                <a:lnTo>
                  <a:pt x="13374" y="15072"/>
                </a:lnTo>
                <a:lnTo>
                  <a:pt x="15786" y="1367"/>
                </a:lnTo>
                <a:lnTo>
                  <a:pt x="13209" y="2256"/>
                </a:lnTo>
                <a:lnTo>
                  <a:pt x="9144" y="5241"/>
                </a:lnTo>
                <a:lnTo>
                  <a:pt x="5843" y="8999"/>
                </a:lnTo>
                <a:lnTo>
                  <a:pt x="3761" y="13877"/>
                </a:lnTo>
                <a:lnTo>
                  <a:pt x="3239" y="16645"/>
                </a:lnTo>
                <a:lnTo>
                  <a:pt x="3239" y="19731"/>
                </a:lnTo>
                <a:close/>
              </a:path>
              <a:path w="51261" h="80196">
                <a:moveTo>
                  <a:pt x="30265" y="467"/>
                </a:moveTo>
                <a:lnTo>
                  <a:pt x="27421" y="100"/>
                </a:lnTo>
                <a:lnTo>
                  <a:pt x="21186" y="0"/>
                </a:lnTo>
                <a:lnTo>
                  <a:pt x="18378" y="467"/>
                </a:lnTo>
                <a:lnTo>
                  <a:pt x="15786" y="1367"/>
                </a:lnTo>
                <a:lnTo>
                  <a:pt x="13374" y="15072"/>
                </a:lnTo>
                <a:lnTo>
                  <a:pt x="14544" y="12315"/>
                </a:lnTo>
                <a:lnTo>
                  <a:pt x="17614" y="9190"/>
                </a:lnTo>
                <a:lnTo>
                  <a:pt x="20462" y="7919"/>
                </a:lnTo>
                <a:lnTo>
                  <a:pt x="24055" y="7592"/>
                </a:lnTo>
                <a:lnTo>
                  <a:pt x="27788" y="7592"/>
                </a:lnTo>
                <a:lnTo>
                  <a:pt x="30671" y="8618"/>
                </a:lnTo>
                <a:lnTo>
                  <a:pt x="34721" y="12746"/>
                </a:lnTo>
                <a:lnTo>
                  <a:pt x="35726" y="15631"/>
                </a:lnTo>
                <a:lnTo>
                  <a:pt x="35726" y="20876"/>
                </a:lnTo>
                <a:lnTo>
                  <a:pt x="35359" y="36597"/>
                </a:lnTo>
                <a:lnTo>
                  <a:pt x="39434" y="33663"/>
                </a:lnTo>
                <a:lnTo>
                  <a:pt x="42725" y="29969"/>
                </a:lnTo>
                <a:lnTo>
                  <a:pt x="44730" y="25156"/>
                </a:lnTo>
                <a:lnTo>
                  <a:pt x="45237" y="22387"/>
                </a:lnTo>
                <a:lnTo>
                  <a:pt x="45237" y="19249"/>
                </a:lnTo>
                <a:lnTo>
                  <a:pt x="44960" y="15554"/>
                </a:lnTo>
                <a:lnTo>
                  <a:pt x="43830" y="12073"/>
                </a:lnTo>
                <a:lnTo>
                  <a:pt x="41443" y="9024"/>
                </a:lnTo>
                <a:lnTo>
                  <a:pt x="49216" y="9024"/>
                </a:lnTo>
                <a:lnTo>
                  <a:pt x="50688" y="8100"/>
                </a:lnTo>
                <a:lnTo>
                  <a:pt x="51261" y="5064"/>
                </a:lnTo>
                <a:lnTo>
                  <a:pt x="51261" y="3704"/>
                </a:lnTo>
                <a:lnTo>
                  <a:pt x="49216" y="1036"/>
                </a:lnTo>
                <a:lnTo>
                  <a:pt x="32832" y="1036"/>
                </a:lnTo>
                <a:lnTo>
                  <a:pt x="30265" y="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9235406" y="5844938"/>
            <a:ext cx="49799" cy="59482"/>
          </a:xfrm>
          <a:custGeom>
            <a:avLst/>
            <a:gdLst/>
            <a:ahLst/>
            <a:cxnLst/>
            <a:rect l="l" t="t" r="r" b="b"/>
            <a:pathLst>
              <a:path w="49799" h="59482">
                <a:moveTo>
                  <a:pt x="49799" y="22092"/>
                </a:moveTo>
                <a:lnTo>
                  <a:pt x="49353" y="18780"/>
                </a:lnTo>
                <a:lnTo>
                  <a:pt x="48453" y="15666"/>
                </a:lnTo>
                <a:lnTo>
                  <a:pt x="47538" y="12570"/>
                </a:lnTo>
                <a:lnTo>
                  <a:pt x="46127" y="9852"/>
                </a:lnTo>
                <a:lnTo>
                  <a:pt x="44208" y="7552"/>
                </a:lnTo>
                <a:lnTo>
                  <a:pt x="39827" y="3412"/>
                </a:lnTo>
                <a:lnTo>
                  <a:pt x="36842" y="2040"/>
                </a:lnTo>
                <a:lnTo>
                  <a:pt x="33848" y="683"/>
                </a:lnTo>
                <a:lnTo>
                  <a:pt x="30225" y="0"/>
                </a:lnTo>
                <a:lnTo>
                  <a:pt x="22021" y="0"/>
                </a:lnTo>
                <a:lnTo>
                  <a:pt x="18418" y="694"/>
                </a:lnTo>
                <a:lnTo>
                  <a:pt x="15218" y="2066"/>
                </a:lnTo>
                <a:lnTo>
                  <a:pt x="12118" y="16113"/>
                </a:lnTo>
                <a:lnTo>
                  <a:pt x="14339" y="12811"/>
                </a:lnTo>
                <a:lnTo>
                  <a:pt x="17147" y="10054"/>
                </a:lnTo>
                <a:lnTo>
                  <a:pt x="20855" y="8225"/>
                </a:lnTo>
                <a:lnTo>
                  <a:pt x="25477" y="7757"/>
                </a:lnTo>
                <a:lnTo>
                  <a:pt x="30280" y="7757"/>
                </a:lnTo>
                <a:lnTo>
                  <a:pt x="33898" y="9240"/>
                </a:lnTo>
                <a:lnTo>
                  <a:pt x="36349" y="12199"/>
                </a:lnTo>
                <a:lnTo>
                  <a:pt x="38775" y="15184"/>
                </a:lnTo>
                <a:lnTo>
                  <a:pt x="39942" y="19263"/>
                </a:lnTo>
                <a:lnTo>
                  <a:pt x="39817" y="24483"/>
                </a:lnTo>
                <a:lnTo>
                  <a:pt x="10289" y="24483"/>
                </a:lnTo>
                <a:lnTo>
                  <a:pt x="10289" y="31758"/>
                </a:lnTo>
                <a:lnTo>
                  <a:pt x="45925" y="31758"/>
                </a:lnTo>
                <a:lnTo>
                  <a:pt x="49418" y="30095"/>
                </a:lnTo>
                <a:lnTo>
                  <a:pt x="49799" y="27416"/>
                </a:lnTo>
                <a:lnTo>
                  <a:pt x="49799" y="22092"/>
                </a:lnTo>
                <a:close/>
              </a:path>
              <a:path w="49799" h="59482">
                <a:moveTo>
                  <a:pt x="12018" y="3463"/>
                </a:moveTo>
                <a:lnTo>
                  <a:pt x="9274" y="5447"/>
                </a:lnTo>
                <a:lnTo>
                  <a:pt x="7012" y="8023"/>
                </a:lnTo>
                <a:lnTo>
                  <a:pt x="4738" y="10612"/>
                </a:lnTo>
                <a:lnTo>
                  <a:pt x="3009" y="13762"/>
                </a:lnTo>
                <a:lnTo>
                  <a:pt x="1804" y="17470"/>
                </a:lnTo>
                <a:lnTo>
                  <a:pt x="598" y="21178"/>
                </a:lnTo>
                <a:lnTo>
                  <a:pt x="0" y="25358"/>
                </a:lnTo>
                <a:lnTo>
                  <a:pt x="0" y="34894"/>
                </a:lnTo>
                <a:lnTo>
                  <a:pt x="572" y="39189"/>
                </a:lnTo>
                <a:lnTo>
                  <a:pt x="1742" y="42882"/>
                </a:lnTo>
                <a:lnTo>
                  <a:pt x="2909" y="46565"/>
                </a:lnTo>
                <a:lnTo>
                  <a:pt x="4622" y="49640"/>
                </a:lnTo>
                <a:lnTo>
                  <a:pt x="9210" y="54528"/>
                </a:lnTo>
                <a:lnTo>
                  <a:pt x="12028" y="56382"/>
                </a:lnTo>
                <a:lnTo>
                  <a:pt x="15369" y="57617"/>
                </a:lnTo>
                <a:lnTo>
                  <a:pt x="18721" y="58859"/>
                </a:lnTo>
                <a:lnTo>
                  <a:pt x="22619" y="59482"/>
                </a:lnTo>
                <a:lnTo>
                  <a:pt x="29631" y="59482"/>
                </a:lnTo>
                <a:lnTo>
                  <a:pt x="32054" y="59291"/>
                </a:lnTo>
                <a:lnTo>
                  <a:pt x="36575" y="58543"/>
                </a:lnTo>
                <a:lnTo>
                  <a:pt x="40299" y="57617"/>
                </a:lnTo>
                <a:lnTo>
                  <a:pt x="44514" y="56141"/>
                </a:lnTo>
                <a:lnTo>
                  <a:pt x="47246" y="53855"/>
                </a:lnTo>
                <a:lnTo>
                  <a:pt x="47513" y="51191"/>
                </a:lnTo>
                <a:lnTo>
                  <a:pt x="47271" y="48459"/>
                </a:lnTo>
                <a:lnTo>
                  <a:pt x="44695" y="47544"/>
                </a:lnTo>
                <a:lnTo>
                  <a:pt x="41595" y="48865"/>
                </a:lnTo>
                <a:lnTo>
                  <a:pt x="38635" y="49905"/>
                </a:lnTo>
                <a:lnTo>
                  <a:pt x="34878" y="50796"/>
                </a:lnTo>
                <a:lnTo>
                  <a:pt x="30571" y="51432"/>
                </a:lnTo>
                <a:lnTo>
                  <a:pt x="24739" y="51432"/>
                </a:lnTo>
                <a:lnTo>
                  <a:pt x="21971" y="50961"/>
                </a:lnTo>
                <a:lnTo>
                  <a:pt x="17449" y="49122"/>
                </a:lnTo>
                <a:lnTo>
                  <a:pt x="14213" y="46073"/>
                </a:lnTo>
                <a:lnTo>
                  <a:pt x="11800" y="42274"/>
                </a:lnTo>
                <a:lnTo>
                  <a:pt x="10581" y="37461"/>
                </a:lnTo>
                <a:lnTo>
                  <a:pt x="10289" y="34768"/>
                </a:lnTo>
                <a:lnTo>
                  <a:pt x="10289" y="24483"/>
                </a:lnTo>
                <a:lnTo>
                  <a:pt x="10746" y="20152"/>
                </a:lnTo>
                <a:lnTo>
                  <a:pt x="12118" y="16113"/>
                </a:lnTo>
                <a:lnTo>
                  <a:pt x="15218" y="2066"/>
                </a:lnTo>
                <a:lnTo>
                  <a:pt x="12018" y="34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9295646" y="5844948"/>
            <a:ext cx="38314" cy="59469"/>
          </a:xfrm>
          <a:custGeom>
            <a:avLst/>
            <a:gdLst/>
            <a:ahLst/>
            <a:cxnLst/>
            <a:rect l="l" t="t" r="r" b="b"/>
            <a:pathLst>
              <a:path w="38314" h="59469">
                <a:moveTo>
                  <a:pt x="2501" y="22245"/>
                </a:moveTo>
                <a:lnTo>
                  <a:pt x="4301" y="25445"/>
                </a:lnTo>
                <a:lnTo>
                  <a:pt x="6868" y="27936"/>
                </a:lnTo>
                <a:lnTo>
                  <a:pt x="9952" y="29851"/>
                </a:lnTo>
                <a:lnTo>
                  <a:pt x="13229" y="31489"/>
                </a:lnTo>
                <a:lnTo>
                  <a:pt x="16645" y="32849"/>
                </a:lnTo>
                <a:lnTo>
                  <a:pt x="19911" y="34121"/>
                </a:lnTo>
                <a:lnTo>
                  <a:pt x="22960" y="35467"/>
                </a:lnTo>
                <a:lnTo>
                  <a:pt x="25523" y="37066"/>
                </a:lnTo>
                <a:lnTo>
                  <a:pt x="28115" y="40076"/>
                </a:lnTo>
                <a:lnTo>
                  <a:pt x="28507" y="42884"/>
                </a:lnTo>
                <a:lnTo>
                  <a:pt x="28240" y="45637"/>
                </a:lnTo>
                <a:lnTo>
                  <a:pt x="26388" y="48712"/>
                </a:lnTo>
                <a:lnTo>
                  <a:pt x="23201" y="50631"/>
                </a:lnTo>
                <a:lnTo>
                  <a:pt x="20468" y="51354"/>
                </a:lnTo>
                <a:lnTo>
                  <a:pt x="17268" y="51530"/>
                </a:lnTo>
                <a:lnTo>
                  <a:pt x="13027" y="51264"/>
                </a:lnTo>
                <a:lnTo>
                  <a:pt x="9571" y="50184"/>
                </a:lnTo>
                <a:lnTo>
                  <a:pt x="6828" y="48953"/>
                </a:lnTo>
                <a:lnTo>
                  <a:pt x="3642" y="47174"/>
                </a:lnTo>
                <a:lnTo>
                  <a:pt x="532" y="46948"/>
                </a:lnTo>
                <a:lnTo>
                  <a:pt x="0" y="49701"/>
                </a:lnTo>
                <a:lnTo>
                  <a:pt x="100" y="52675"/>
                </a:lnTo>
                <a:lnTo>
                  <a:pt x="1699" y="55493"/>
                </a:lnTo>
                <a:lnTo>
                  <a:pt x="4330" y="56941"/>
                </a:lnTo>
                <a:lnTo>
                  <a:pt x="6882" y="57881"/>
                </a:lnTo>
                <a:lnTo>
                  <a:pt x="9827" y="58734"/>
                </a:lnTo>
                <a:lnTo>
                  <a:pt x="13319" y="59317"/>
                </a:lnTo>
                <a:lnTo>
                  <a:pt x="17077" y="59469"/>
                </a:lnTo>
                <a:lnTo>
                  <a:pt x="20203" y="59469"/>
                </a:lnTo>
                <a:lnTo>
                  <a:pt x="23075" y="59101"/>
                </a:lnTo>
                <a:lnTo>
                  <a:pt x="25678" y="58327"/>
                </a:lnTo>
                <a:lnTo>
                  <a:pt x="28291" y="57579"/>
                </a:lnTo>
                <a:lnTo>
                  <a:pt x="30542" y="56448"/>
                </a:lnTo>
                <a:lnTo>
                  <a:pt x="34314" y="53474"/>
                </a:lnTo>
                <a:lnTo>
                  <a:pt x="36776" y="49485"/>
                </a:lnTo>
                <a:lnTo>
                  <a:pt x="38314" y="44864"/>
                </a:lnTo>
                <a:lnTo>
                  <a:pt x="38314" y="39758"/>
                </a:lnTo>
                <a:lnTo>
                  <a:pt x="37133" y="36075"/>
                </a:lnTo>
                <a:lnTo>
                  <a:pt x="35330" y="32951"/>
                </a:lnTo>
                <a:lnTo>
                  <a:pt x="32763" y="30549"/>
                </a:lnTo>
                <a:lnTo>
                  <a:pt x="29612" y="28670"/>
                </a:lnTo>
                <a:lnTo>
                  <a:pt x="26276" y="27072"/>
                </a:lnTo>
                <a:lnTo>
                  <a:pt x="22859" y="25711"/>
                </a:lnTo>
                <a:lnTo>
                  <a:pt x="19544" y="24404"/>
                </a:lnTo>
                <a:lnTo>
                  <a:pt x="16429" y="23044"/>
                </a:lnTo>
                <a:lnTo>
                  <a:pt x="12825" y="20516"/>
                </a:lnTo>
                <a:lnTo>
                  <a:pt x="10831" y="17064"/>
                </a:lnTo>
                <a:lnTo>
                  <a:pt x="11047" y="13341"/>
                </a:lnTo>
                <a:lnTo>
                  <a:pt x="13319" y="9889"/>
                </a:lnTo>
                <a:lnTo>
                  <a:pt x="16469" y="8262"/>
                </a:lnTo>
                <a:lnTo>
                  <a:pt x="19251" y="7689"/>
                </a:lnTo>
                <a:lnTo>
                  <a:pt x="22805" y="7689"/>
                </a:lnTo>
                <a:lnTo>
                  <a:pt x="25944" y="8352"/>
                </a:lnTo>
                <a:lnTo>
                  <a:pt x="29767" y="9759"/>
                </a:lnTo>
                <a:lnTo>
                  <a:pt x="32420" y="11170"/>
                </a:lnTo>
                <a:lnTo>
                  <a:pt x="35012" y="11247"/>
                </a:lnTo>
                <a:lnTo>
                  <a:pt x="35546" y="8604"/>
                </a:lnTo>
                <a:lnTo>
                  <a:pt x="35340" y="5494"/>
                </a:lnTo>
                <a:lnTo>
                  <a:pt x="33094" y="2840"/>
                </a:lnTo>
                <a:lnTo>
                  <a:pt x="30452" y="1609"/>
                </a:lnTo>
                <a:lnTo>
                  <a:pt x="26833" y="580"/>
                </a:lnTo>
                <a:lnTo>
                  <a:pt x="23935" y="101"/>
                </a:lnTo>
                <a:lnTo>
                  <a:pt x="17766" y="0"/>
                </a:lnTo>
                <a:lnTo>
                  <a:pt x="14881" y="429"/>
                </a:lnTo>
                <a:lnTo>
                  <a:pt x="12419" y="1314"/>
                </a:lnTo>
                <a:lnTo>
                  <a:pt x="7882" y="3359"/>
                </a:lnTo>
                <a:lnTo>
                  <a:pt x="4607" y="6292"/>
                </a:lnTo>
                <a:lnTo>
                  <a:pt x="2562" y="9950"/>
                </a:lnTo>
                <a:lnTo>
                  <a:pt x="1316" y="13914"/>
                </a:lnTo>
                <a:lnTo>
                  <a:pt x="1316" y="18460"/>
                </a:lnTo>
                <a:lnTo>
                  <a:pt x="2501" y="22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9341020" y="5831291"/>
            <a:ext cx="35366" cy="73022"/>
          </a:xfrm>
          <a:custGeom>
            <a:avLst/>
            <a:gdLst/>
            <a:ahLst/>
            <a:cxnLst/>
            <a:rect l="l" t="t" r="r" b="b"/>
            <a:pathLst>
              <a:path w="35366" h="73022">
                <a:moveTo>
                  <a:pt x="12722" y="35"/>
                </a:moveTo>
                <a:lnTo>
                  <a:pt x="9561" y="1915"/>
                </a:lnTo>
                <a:lnTo>
                  <a:pt x="9561" y="14791"/>
                </a:lnTo>
                <a:lnTo>
                  <a:pt x="2045" y="14791"/>
                </a:lnTo>
                <a:lnTo>
                  <a:pt x="1167" y="14993"/>
                </a:lnTo>
                <a:lnTo>
                  <a:pt x="50" y="17534"/>
                </a:lnTo>
                <a:lnTo>
                  <a:pt x="0" y="20379"/>
                </a:lnTo>
                <a:lnTo>
                  <a:pt x="1981" y="23021"/>
                </a:lnTo>
                <a:lnTo>
                  <a:pt x="9561" y="23021"/>
                </a:lnTo>
                <a:lnTo>
                  <a:pt x="9561" y="57793"/>
                </a:lnTo>
                <a:lnTo>
                  <a:pt x="9842" y="60511"/>
                </a:lnTo>
                <a:lnTo>
                  <a:pt x="10426" y="62823"/>
                </a:lnTo>
                <a:lnTo>
                  <a:pt x="11937" y="67024"/>
                </a:lnTo>
                <a:lnTo>
                  <a:pt x="14500" y="70034"/>
                </a:lnTo>
                <a:lnTo>
                  <a:pt x="18173" y="71902"/>
                </a:lnTo>
                <a:lnTo>
                  <a:pt x="22565" y="73022"/>
                </a:lnTo>
                <a:lnTo>
                  <a:pt x="26301" y="73022"/>
                </a:lnTo>
                <a:lnTo>
                  <a:pt x="29070" y="72716"/>
                </a:lnTo>
                <a:lnTo>
                  <a:pt x="32321" y="71978"/>
                </a:lnTo>
                <a:lnTo>
                  <a:pt x="35115" y="69284"/>
                </a:lnTo>
                <a:lnTo>
                  <a:pt x="35366" y="66516"/>
                </a:lnTo>
                <a:lnTo>
                  <a:pt x="35366" y="65793"/>
                </a:lnTo>
                <a:lnTo>
                  <a:pt x="32904" y="63115"/>
                </a:lnTo>
                <a:lnTo>
                  <a:pt x="30262" y="64090"/>
                </a:lnTo>
                <a:lnTo>
                  <a:pt x="27062" y="64536"/>
                </a:lnTo>
                <a:lnTo>
                  <a:pt x="24217" y="64536"/>
                </a:lnTo>
                <a:lnTo>
                  <a:pt x="22249" y="63582"/>
                </a:lnTo>
                <a:lnTo>
                  <a:pt x="20038" y="59773"/>
                </a:lnTo>
                <a:lnTo>
                  <a:pt x="19480" y="56955"/>
                </a:lnTo>
                <a:lnTo>
                  <a:pt x="19480" y="23021"/>
                </a:lnTo>
                <a:lnTo>
                  <a:pt x="33985" y="23021"/>
                </a:lnTo>
                <a:lnTo>
                  <a:pt x="35366" y="20379"/>
                </a:lnTo>
                <a:lnTo>
                  <a:pt x="35316" y="17534"/>
                </a:lnTo>
                <a:lnTo>
                  <a:pt x="33387" y="14791"/>
                </a:lnTo>
                <a:lnTo>
                  <a:pt x="19480" y="14791"/>
                </a:lnTo>
                <a:lnTo>
                  <a:pt x="19480" y="1915"/>
                </a:lnTo>
                <a:lnTo>
                  <a:pt x="18108" y="330"/>
                </a:lnTo>
                <a:lnTo>
                  <a:pt x="15505" y="0"/>
                </a:lnTo>
                <a:lnTo>
                  <a:pt x="12722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9389379" y="5889809"/>
            <a:ext cx="12942" cy="14022"/>
          </a:xfrm>
          <a:custGeom>
            <a:avLst/>
            <a:gdLst/>
            <a:ahLst/>
            <a:cxnLst/>
            <a:rect l="l" t="t" r="r" b="b"/>
            <a:pathLst>
              <a:path w="12942" h="14022">
                <a:moveTo>
                  <a:pt x="12942" y="6922"/>
                </a:moveTo>
                <a:lnTo>
                  <a:pt x="12942" y="4154"/>
                </a:lnTo>
                <a:lnTo>
                  <a:pt x="11559" y="1371"/>
                </a:lnTo>
                <a:lnTo>
                  <a:pt x="8982" y="0"/>
                </a:lnTo>
                <a:lnTo>
                  <a:pt x="4079" y="0"/>
                </a:lnTo>
                <a:lnTo>
                  <a:pt x="1422" y="1410"/>
                </a:lnTo>
                <a:lnTo>
                  <a:pt x="0" y="4254"/>
                </a:lnTo>
                <a:lnTo>
                  <a:pt x="0" y="9856"/>
                </a:lnTo>
                <a:lnTo>
                  <a:pt x="1397" y="12625"/>
                </a:lnTo>
                <a:lnTo>
                  <a:pt x="3978" y="14022"/>
                </a:lnTo>
                <a:lnTo>
                  <a:pt x="8878" y="14022"/>
                </a:lnTo>
                <a:lnTo>
                  <a:pt x="11534" y="12599"/>
                </a:lnTo>
                <a:lnTo>
                  <a:pt x="12942" y="9766"/>
                </a:lnTo>
                <a:lnTo>
                  <a:pt x="12942" y="6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7127147" y="6147831"/>
            <a:ext cx="44448" cy="59486"/>
          </a:xfrm>
          <a:custGeom>
            <a:avLst/>
            <a:gdLst/>
            <a:ahLst/>
            <a:cxnLst/>
            <a:rect l="l" t="t" r="r" b="b"/>
            <a:pathLst>
              <a:path w="44448" h="59486">
                <a:moveTo>
                  <a:pt x="38299" y="58648"/>
                </a:moveTo>
                <a:lnTo>
                  <a:pt x="41258" y="58713"/>
                </a:lnTo>
                <a:lnTo>
                  <a:pt x="44448" y="56894"/>
                </a:lnTo>
                <a:lnTo>
                  <a:pt x="44448" y="17028"/>
                </a:lnTo>
                <a:lnTo>
                  <a:pt x="44067" y="14069"/>
                </a:lnTo>
                <a:lnTo>
                  <a:pt x="42543" y="9029"/>
                </a:lnTo>
                <a:lnTo>
                  <a:pt x="39635" y="5205"/>
                </a:lnTo>
                <a:lnTo>
                  <a:pt x="35747" y="2207"/>
                </a:lnTo>
                <a:lnTo>
                  <a:pt x="33018" y="1318"/>
                </a:lnTo>
                <a:lnTo>
                  <a:pt x="30285" y="443"/>
                </a:lnTo>
                <a:lnTo>
                  <a:pt x="26984" y="0"/>
                </a:lnTo>
                <a:lnTo>
                  <a:pt x="21015" y="0"/>
                </a:lnTo>
                <a:lnTo>
                  <a:pt x="16901" y="568"/>
                </a:lnTo>
                <a:lnTo>
                  <a:pt x="12978" y="1433"/>
                </a:lnTo>
                <a:lnTo>
                  <a:pt x="9521" y="2603"/>
                </a:lnTo>
                <a:lnTo>
                  <a:pt x="6677" y="3935"/>
                </a:lnTo>
                <a:lnTo>
                  <a:pt x="2994" y="6844"/>
                </a:lnTo>
                <a:lnTo>
                  <a:pt x="2637" y="9803"/>
                </a:lnTo>
                <a:lnTo>
                  <a:pt x="3145" y="12697"/>
                </a:lnTo>
                <a:lnTo>
                  <a:pt x="5838" y="13370"/>
                </a:lnTo>
                <a:lnTo>
                  <a:pt x="9028" y="11556"/>
                </a:lnTo>
                <a:lnTo>
                  <a:pt x="11962" y="10159"/>
                </a:lnTo>
                <a:lnTo>
                  <a:pt x="15605" y="8928"/>
                </a:lnTo>
                <a:lnTo>
                  <a:pt x="19745" y="8064"/>
                </a:lnTo>
                <a:lnTo>
                  <a:pt x="24483" y="8064"/>
                </a:lnTo>
                <a:lnTo>
                  <a:pt x="27964" y="8878"/>
                </a:lnTo>
                <a:lnTo>
                  <a:pt x="30808" y="10220"/>
                </a:lnTo>
                <a:lnTo>
                  <a:pt x="33486" y="13676"/>
                </a:lnTo>
                <a:lnTo>
                  <a:pt x="34364" y="16877"/>
                </a:lnTo>
                <a:lnTo>
                  <a:pt x="34580" y="20801"/>
                </a:lnTo>
                <a:lnTo>
                  <a:pt x="34580" y="25031"/>
                </a:lnTo>
                <a:lnTo>
                  <a:pt x="22920" y="25031"/>
                </a:lnTo>
                <a:lnTo>
                  <a:pt x="19122" y="25398"/>
                </a:lnTo>
                <a:lnTo>
                  <a:pt x="15760" y="26136"/>
                </a:lnTo>
                <a:lnTo>
                  <a:pt x="12393" y="26870"/>
                </a:lnTo>
                <a:lnTo>
                  <a:pt x="9536" y="27990"/>
                </a:lnTo>
                <a:lnTo>
                  <a:pt x="7225" y="29476"/>
                </a:lnTo>
                <a:lnTo>
                  <a:pt x="3094" y="32829"/>
                </a:lnTo>
                <a:lnTo>
                  <a:pt x="618" y="37311"/>
                </a:lnTo>
                <a:lnTo>
                  <a:pt x="0" y="39952"/>
                </a:lnTo>
                <a:lnTo>
                  <a:pt x="0" y="45615"/>
                </a:lnTo>
                <a:lnTo>
                  <a:pt x="441" y="47941"/>
                </a:lnTo>
                <a:lnTo>
                  <a:pt x="2256" y="52016"/>
                </a:lnTo>
                <a:lnTo>
                  <a:pt x="5139" y="55166"/>
                </a:lnTo>
                <a:lnTo>
                  <a:pt x="8736" y="57632"/>
                </a:lnTo>
                <a:lnTo>
                  <a:pt x="13345" y="59115"/>
                </a:lnTo>
                <a:lnTo>
                  <a:pt x="17117" y="51725"/>
                </a:lnTo>
                <a:lnTo>
                  <a:pt x="12837" y="49237"/>
                </a:lnTo>
                <a:lnTo>
                  <a:pt x="10158" y="45338"/>
                </a:lnTo>
                <a:lnTo>
                  <a:pt x="10158" y="42519"/>
                </a:lnTo>
                <a:lnTo>
                  <a:pt x="10474" y="39420"/>
                </a:lnTo>
                <a:lnTo>
                  <a:pt x="12686" y="35812"/>
                </a:lnTo>
                <a:lnTo>
                  <a:pt x="15328" y="34024"/>
                </a:lnTo>
                <a:lnTo>
                  <a:pt x="18996" y="32879"/>
                </a:lnTo>
                <a:lnTo>
                  <a:pt x="23378" y="32180"/>
                </a:lnTo>
                <a:lnTo>
                  <a:pt x="34580" y="32180"/>
                </a:lnTo>
                <a:lnTo>
                  <a:pt x="34580" y="43661"/>
                </a:lnTo>
                <a:lnTo>
                  <a:pt x="32139" y="46393"/>
                </a:lnTo>
                <a:lnTo>
                  <a:pt x="27989" y="57377"/>
                </a:lnTo>
                <a:lnTo>
                  <a:pt x="30909" y="55980"/>
                </a:lnTo>
                <a:lnTo>
                  <a:pt x="33536" y="54025"/>
                </a:lnTo>
                <a:lnTo>
                  <a:pt x="35902" y="51498"/>
                </a:lnTo>
                <a:lnTo>
                  <a:pt x="35902" y="56894"/>
                </a:lnTo>
                <a:lnTo>
                  <a:pt x="38299" y="58648"/>
                </a:lnTo>
                <a:close/>
              </a:path>
              <a:path w="44448" h="59486">
                <a:moveTo>
                  <a:pt x="13345" y="59115"/>
                </a:moveTo>
                <a:lnTo>
                  <a:pt x="15911" y="59486"/>
                </a:lnTo>
                <a:lnTo>
                  <a:pt x="22020" y="59486"/>
                </a:lnTo>
                <a:lnTo>
                  <a:pt x="25091" y="58788"/>
                </a:lnTo>
                <a:lnTo>
                  <a:pt x="27989" y="57377"/>
                </a:lnTo>
                <a:lnTo>
                  <a:pt x="32139" y="46393"/>
                </a:lnTo>
                <a:lnTo>
                  <a:pt x="27567" y="49745"/>
                </a:lnTo>
                <a:lnTo>
                  <a:pt x="22934" y="51725"/>
                </a:lnTo>
                <a:lnTo>
                  <a:pt x="17117" y="51725"/>
                </a:lnTo>
                <a:lnTo>
                  <a:pt x="13345" y="59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7189866" y="6147821"/>
            <a:ext cx="46622" cy="58712"/>
          </a:xfrm>
          <a:custGeom>
            <a:avLst/>
            <a:gdLst/>
            <a:ahLst/>
            <a:cxnLst/>
            <a:rect l="l" t="t" r="r" b="b"/>
            <a:pathLst>
              <a:path w="46622" h="58712">
                <a:moveTo>
                  <a:pt x="36701" y="25159"/>
                </a:moveTo>
                <a:lnTo>
                  <a:pt x="36701" y="56847"/>
                </a:lnTo>
                <a:lnTo>
                  <a:pt x="38073" y="58395"/>
                </a:lnTo>
                <a:lnTo>
                  <a:pt x="40679" y="58712"/>
                </a:lnTo>
                <a:lnTo>
                  <a:pt x="43447" y="58686"/>
                </a:lnTo>
                <a:lnTo>
                  <a:pt x="46622" y="56847"/>
                </a:lnTo>
                <a:lnTo>
                  <a:pt x="46622" y="19979"/>
                </a:lnTo>
                <a:lnTo>
                  <a:pt x="46292" y="16689"/>
                </a:lnTo>
                <a:lnTo>
                  <a:pt x="45629" y="13931"/>
                </a:lnTo>
                <a:lnTo>
                  <a:pt x="44960" y="11188"/>
                </a:lnTo>
                <a:lnTo>
                  <a:pt x="42353" y="6746"/>
                </a:lnTo>
                <a:lnTo>
                  <a:pt x="38836" y="3074"/>
                </a:lnTo>
                <a:lnTo>
                  <a:pt x="33897" y="622"/>
                </a:lnTo>
                <a:lnTo>
                  <a:pt x="30862" y="0"/>
                </a:lnTo>
                <a:lnTo>
                  <a:pt x="24155" y="0"/>
                </a:lnTo>
                <a:lnTo>
                  <a:pt x="21106" y="802"/>
                </a:lnTo>
                <a:lnTo>
                  <a:pt x="18086" y="2390"/>
                </a:lnTo>
                <a:lnTo>
                  <a:pt x="15050" y="3977"/>
                </a:lnTo>
                <a:lnTo>
                  <a:pt x="12002" y="6465"/>
                </a:lnTo>
                <a:lnTo>
                  <a:pt x="8967" y="9881"/>
                </a:lnTo>
                <a:lnTo>
                  <a:pt x="8967" y="2707"/>
                </a:lnTo>
                <a:lnTo>
                  <a:pt x="8761" y="1907"/>
                </a:lnTo>
                <a:lnTo>
                  <a:pt x="6134" y="888"/>
                </a:lnTo>
                <a:lnTo>
                  <a:pt x="2858" y="888"/>
                </a:lnTo>
                <a:lnTo>
                  <a:pt x="0" y="2707"/>
                </a:lnTo>
                <a:lnTo>
                  <a:pt x="0" y="56847"/>
                </a:lnTo>
                <a:lnTo>
                  <a:pt x="1371" y="58395"/>
                </a:lnTo>
                <a:lnTo>
                  <a:pt x="3973" y="58712"/>
                </a:lnTo>
                <a:lnTo>
                  <a:pt x="6756" y="58686"/>
                </a:lnTo>
                <a:lnTo>
                  <a:pt x="9917" y="56847"/>
                </a:lnTo>
                <a:lnTo>
                  <a:pt x="9917" y="19014"/>
                </a:lnTo>
                <a:lnTo>
                  <a:pt x="12650" y="15609"/>
                </a:lnTo>
                <a:lnTo>
                  <a:pt x="15252" y="13017"/>
                </a:lnTo>
                <a:lnTo>
                  <a:pt x="17754" y="11253"/>
                </a:lnTo>
                <a:lnTo>
                  <a:pt x="22719" y="8610"/>
                </a:lnTo>
                <a:lnTo>
                  <a:pt x="27129" y="8610"/>
                </a:lnTo>
                <a:lnTo>
                  <a:pt x="30290" y="9691"/>
                </a:lnTo>
                <a:lnTo>
                  <a:pt x="32943" y="11459"/>
                </a:lnTo>
                <a:lnTo>
                  <a:pt x="34786" y="14187"/>
                </a:lnTo>
                <a:lnTo>
                  <a:pt x="35967" y="17693"/>
                </a:lnTo>
                <a:lnTo>
                  <a:pt x="36701" y="22075"/>
                </a:lnTo>
                <a:lnTo>
                  <a:pt x="3670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7251205" y="6122624"/>
            <a:ext cx="49809" cy="84697"/>
          </a:xfrm>
          <a:custGeom>
            <a:avLst/>
            <a:gdLst/>
            <a:ahLst/>
            <a:cxnLst/>
            <a:rect l="l" t="t" r="r" b="b"/>
            <a:pathLst>
              <a:path w="49809" h="84697">
                <a:moveTo>
                  <a:pt x="41363" y="83135"/>
                </a:moveTo>
                <a:lnTo>
                  <a:pt x="43931" y="83883"/>
                </a:lnTo>
                <a:lnTo>
                  <a:pt x="46965" y="83883"/>
                </a:lnTo>
                <a:lnTo>
                  <a:pt x="49809" y="82044"/>
                </a:lnTo>
                <a:lnTo>
                  <a:pt x="49809" y="1918"/>
                </a:lnTo>
                <a:lnTo>
                  <a:pt x="48362" y="370"/>
                </a:lnTo>
                <a:lnTo>
                  <a:pt x="45760" y="0"/>
                </a:lnTo>
                <a:lnTo>
                  <a:pt x="42379" y="154"/>
                </a:lnTo>
                <a:lnTo>
                  <a:pt x="39827" y="1918"/>
                </a:lnTo>
                <a:lnTo>
                  <a:pt x="39827" y="33390"/>
                </a:lnTo>
                <a:lnTo>
                  <a:pt x="37264" y="30697"/>
                </a:lnTo>
                <a:lnTo>
                  <a:pt x="34657" y="28666"/>
                </a:lnTo>
                <a:lnTo>
                  <a:pt x="32044" y="27294"/>
                </a:lnTo>
                <a:lnTo>
                  <a:pt x="29411" y="25899"/>
                </a:lnTo>
                <a:lnTo>
                  <a:pt x="26503" y="25196"/>
                </a:lnTo>
                <a:lnTo>
                  <a:pt x="19533" y="25196"/>
                </a:lnTo>
                <a:lnTo>
                  <a:pt x="16178" y="25923"/>
                </a:lnTo>
                <a:lnTo>
                  <a:pt x="13258" y="27331"/>
                </a:lnTo>
                <a:lnTo>
                  <a:pt x="10364" y="28768"/>
                </a:lnTo>
                <a:lnTo>
                  <a:pt x="7923" y="30798"/>
                </a:lnTo>
                <a:lnTo>
                  <a:pt x="5958" y="33455"/>
                </a:lnTo>
                <a:lnTo>
                  <a:pt x="4000" y="36093"/>
                </a:lnTo>
                <a:lnTo>
                  <a:pt x="2517" y="39293"/>
                </a:lnTo>
                <a:lnTo>
                  <a:pt x="1498" y="43041"/>
                </a:lnTo>
                <a:lnTo>
                  <a:pt x="507" y="46800"/>
                </a:lnTo>
                <a:lnTo>
                  <a:pt x="0" y="50990"/>
                </a:lnTo>
                <a:lnTo>
                  <a:pt x="0" y="59576"/>
                </a:lnTo>
                <a:lnTo>
                  <a:pt x="407" y="63309"/>
                </a:lnTo>
                <a:lnTo>
                  <a:pt x="1206" y="66866"/>
                </a:lnTo>
                <a:lnTo>
                  <a:pt x="2005" y="70408"/>
                </a:lnTo>
                <a:lnTo>
                  <a:pt x="3276" y="73497"/>
                </a:lnTo>
                <a:lnTo>
                  <a:pt x="5029" y="76126"/>
                </a:lnTo>
                <a:lnTo>
                  <a:pt x="6767" y="78753"/>
                </a:lnTo>
                <a:lnTo>
                  <a:pt x="9043" y="80838"/>
                </a:lnTo>
                <a:lnTo>
                  <a:pt x="11861" y="82376"/>
                </a:lnTo>
                <a:lnTo>
                  <a:pt x="10923" y="62561"/>
                </a:lnTo>
                <a:lnTo>
                  <a:pt x="10490" y="59957"/>
                </a:lnTo>
                <a:lnTo>
                  <a:pt x="10289" y="57290"/>
                </a:lnTo>
                <a:lnTo>
                  <a:pt x="10289" y="51995"/>
                </a:lnTo>
                <a:lnTo>
                  <a:pt x="10541" y="49467"/>
                </a:lnTo>
                <a:lnTo>
                  <a:pt x="11531" y="44489"/>
                </a:lnTo>
                <a:lnTo>
                  <a:pt x="13450" y="40313"/>
                </a:lnTo>
                <a:lnTo>
                  <a:pt x="15988" y="36756"/>
                </a:lnTo>
                <a:lnTo>
                  <a:pt x="19508" y="34340"/>
                </a:lnTo>
                <a:lnTo>
                  <a:pt x="24192" y="33746"/>
                </a:lnTo>
                <a:lnTo>
                  <a:pt x="26910" y="33746"/>
                </a:lnTo>
                <a:lnTo>
                  <a:pt x="29527" y="34621"/>
                </a:lnTo>
                <a:lnTo>
                  <a:pt x="34546" y="38113"/>
                </a:lnTo>
                <a:lnTo>
                  <a:pt x="37134" y="40641"/>
                </a:lnTo>
                <a:lnTo>
                  <a:pt x="39827" y="43971"/>
                </a:lnTo>
                <a:lnTo>
                  <a:pt x="39827" y="65620"/>
                </a:lnTo>
                <a:lnTo>
                  <a:pt x="38265" y="67590"/>
                </a:lnTo>
                <a:lnTo>
                  <a:pt x="35370" y="70599"/>
                </a:lnTo>
                <a:lnTo>
                  <a:pt x="32627" y="73026"/>
                </a:lnTo>
                <a:lnTo>
                  <a:pt x="30049" y="74714"/>
                </a:lnTo>
                <a:lnTo>
                  <a:pt x="26352" y="76024"/>
                </a:lnTo>
                <a:lnTo>
                  <a:pt x="23760" y="76215"/>
                </a:lnTo>
                <a:lnTo>
                  <a:pt x="21158" y="76215"/>
                </a:lnTo>
                <a:lnTo>
                  <a:pt x="18986" y="75604"/>
                </a:lnTo>
                <a:lnTo>
                  <a:pt x="22021" y="84697"/>
                </a:lnTo>
                <a:lnTo>
                  <a:pt x="25667" y="84697"/>
                </a:lnTo>
                <a:lnTo>
                  <a:pt x="29019" y="83833"/>
                </a:lnTo>
                <a:lnTo>
                  <a:pt x="32105" y="82105"/>
                </a:lnTo>
                <a:lnTo>
                  <a:pt x="35165" y="80380"/>
                </a:lnTo>
                <a:lnTo>
                  <a:pt x="38113" y="77979"/>
                </a:lnTo>
                <a:lnTo>
                  <a:pt x="40971" y="74894"/>
                </a:lnTo>
                <a:lnTo>
                  <a:pt x="40971" y="82044"/>
                </a:lnTo>
                <a:lnTo>
                  <a:pt x="41363" y="83135"/>
                </a:lnTo>
                <a:close/>
              </a:path>
              <a:path w="49809" h="84697">
                <a:moveTo>
                  <a:pt x="22021" y="84697"/>
                </a:moveTo>
                <a:lnTo>
                  <a:pt x="18986" y="75604"/>
                </a:lnTo>
                <a:lnTo>
                  <a:pt x="15544" y="73167"/>
                </a:lnTo>
                <a:lnTo>
                  <a:pt x="13107" y="69509"/>
                </a:lnTo>
                <a:lnTo>
                  <a:pt x="11339" y="65163"/>
                </a:lnTo>
                <a:lnTo>
                  <a:pt x="10923" y="62561"/>
                </a:lnTo>
                <a:lnTo>
                  <a:pt x="11861" y="82376"/>
                </a:lnTo>
                <a:lnTo>
                  <a:pt x="14671" y="83922"/>
                </a:lnTo>
                <a:lnTo>
                  <a:pt x="18046" y="84697"/>
                </a:lnTo>
                <a:lnTo>
                  <a:pt x="22021" y="84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7343740" y="6147824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53" y="15684"/>
                </a:lnTo>
                <a:lnTo>
                  <a:pt x="47548" y="12574"/>
                </a:lnTo>
                <a:lnTo>
                  <a:pt x="46141" y="9866"/>
                </a:lnTo>
                <a:lnTo>
                  <a:pt x="44208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46" y="687"/>
                </a:lnTo>
                <a:lnTo>
                  <a:pt x="30239" y="0"/>
                </a:lnTo>
                <a:lnTo>
                  <a:pt x="22021" y="0"/>
                </a:lnTo>
                <a:lnTo>
                  <a:pt x="18413" y="698"/>
                </a:lnTo>
                <a:lnTo>
                  <a:pt x="15213" y="2084"/>
                </a:lnTo>
                <a:lnTo>
                  <a:pt x="12117" y="16116"/>
                </a:lnTo>
                <a:lnTo>
                  <a:pt x="14338" y="12815"/>
                </a:lnTo>
                <a:lnTo>
                  <a:pt x="17146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7" y="9258"/>
                </a:lnTo>
                <a:lnTo>
                  <a:pt x="36348" y="12217"/>
                </a:lnTo>
                <a:lnTo>
                  <a:pt x="38787" y="15187"/>
                </a:lnTo>
                <a:lnTo>
                  <a:pt x="39941" y="19277"/>
                </a:lnTo>
                <a:lnTo>
                  <a:pt x="39815" y="24486"/>
                </a:lnTo>
                <a:lnTo>
                  <a:pt x="10288" y="24486"/>
                </a:lnTo>
                <a:lnTo>
                  <a:pt x="10288" y="31762"/>
                </a:lnTo>
                <a:lnTo>
                  <a:pt x="45935" y="31762"/>
                </a:lnTo>
                <a:lnTo>
                  <a:pt x="49416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2" y="3465"/>
                </a:moveTo>
                <a:lnTo>
                  <a:pt x="9269" y="5449"/>
                </a:lnTo>
                <a:lnTo>
                  <a:pt x="7009" y="8037"/>
                </a:lnTo>
                <a:lnTo>
                  <a:pt x="4737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8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2" y="39203"/>
                </a:lnTo>
                <a:lnTo>
                  <a:pt x="1738" y="42890"/>
                </a:lnTo>
                <a:lnTo>
                  <a:pt x="2908" y="46583"/>
                </a:lnTo>
                <a:lnTo>
                  <a:pt x="4622" y="49643"/>
                </a:lnTo>
                <a:lnTo>
                  <a:pt x="9208" y="54546"/>
                </a:lnTo>
                <a:lnTo>
                  <a:pt x="12028" y="56390"/>
                </a:lnTo>
                <a:lnTo>
                  <a:pt x="15368" y="57632"/>
                </a:lnTo>
                <a:lnTo>
                  <a:pt x="18719" y="58877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295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3" y="56159"/>
                </a:lnTo>
                <a:lnTo>
                  <a:pt x="47242" y="53863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95" y="48869"/>
                </a:lnTo>
                <a:lnTo>
                  <a:pt x="38646" y="49909"/>
                </a:lnTo>
                <a:lnTo>
                  <a:pt x="34888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4"/>
                </a:lnTo>
                <a:lnTo>
                  <a:pt x="14212" y="46075"/>
                </a:lnTo>
                <a:lnTo>
                  <a:pt x="11797" y="42292"/>
                </a:lnTo>
                <a:lnTo>
                  <a:pt x="10580" y="37478"/>
                </a:lnTo>
                <a:lnTo>
                  <a:pt x="10288" y="34786"/>
                </a:lnTo>
                <a:lnTo>
                  <a:pt x="10288" y="24486"/>
                </a:lnTo>
                <a:lnTo>
                  <a:pt x="10745" y="20166"/>
                </a:lnTo>
                <a:lnTo>
                  <a:pt x="12117" y="16116"/>
                </a:lnTo>
                <a:lnTo>
                  <a:pt x="15213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7402802" y="6148678"/>
            <a:ext cx="47167" cy="57858"/>
          </a:xfrm>
          <a:custGeom>
            <a:avLst/>
            <a:gdLst/>
            <a:ahLst/>
            <a:cxnLst/>
            <a:rect l="l" t="t" r="r" b="b"/>
            <a:pathLst>
              <a:path w="47167" h="57858">
                <a:moveTo>
                  <a:pt x="41871" y="0"/>
                </a:moveTo>
                <a:lnTo>
                  <a:pt x="39319" y="86"/>
                </a:lnTo>
                <a:lnTo>
                  <a:pt x="36511" y="1558"/>
                </a:lnTo>
                <a:lnTo>
                  <a:pt x="24015" y="21714"/>
                </a:lnTo>
                <a:lnTo>
                  <a:pt x="11671" y="1558"/>
                </a:lnTo>
                <a:lnTo>
                  <a:pt x="10631" y="481"/>
                </a:lnTo>
                <a:lnTo>
                  <a:pt x="7874" y="35"/>
                </a:lnTo>
                <a:lnTo>
                  <a:pt x="4497" y="0"/>
                </a:lnTo>
                <a:lnTo>
                  <a:pt x="1322" y="367"/>
                </a:lnTo>
                <a:lnTo>
                  <a:pt x="904" y="3008"/>
                </a:lnTo>
                <a:lnTo>
                  <a:pt x="16841" y="28446"/>
                </a:lnTo>
                <a:lnTo>
                  <a:pt x="0" y="54848"/>
                </a:lnTo>
                <a:lnTo>
                  <a:pt x="1537" y="57717"/>
                </a:lnTo>
                <a:lnTo>
                  <a:pt x="4395" y="57858"/>
                </a:lnTo>
                <a:lnTo>
                  <a:pt x="7114" y="57768"/>
                </a:lnTo>
                <a:lnTo>
                  <a:pt x="10299" y="56169"/>
                </a:lnTo>
                <a:lnTo>
                  <a:pt x="23216" y="34706"/>
                </a:lnTo>
                <a:lnTo>
                  <a:pt x="36220" y="56169"/>
                </a:lnTo>
                <a:lnTo>
                  <a:pt x="37339" y="57325"/>
                </a:lnTo>
                <a:lnTo>
                  <a:pt x="40133" y="57823"/>
                </a:lnTo>
                <a:lnTo>
                  <a:pt x="43535" y="57858"/>
                </a:lnTo>
                <a:lnTo>
                  <a:pt x="46699" y="57440"/>
                </a:lnTo>
                <a:lnTo>
                  <a:pt x="47167" y="54848"/>
                </a:lnTo>
                <a:lnTo>
                  <a:pt x="30441" y="28140"/>
                </a:lnTo>
                <a:lnTo>
                  <a:pt x="46267" y="3008"/>
                </a:lnTo>
                <a:lnTo>
                  <a:pt x="44730" y="110"/>
                </a:lnTo>
                <a:lnTo>
                  <a:pt x="41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7462288" y="6147831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2" y="40078"/>
                </a:moveTo>
                <a:lnTo>
                  <a:pt x="36269" y="44334"/>
                </a:lnTo>
                <a:lnTo>
                  <a:pt x="33717" y="47941"/>
                </a:lnTo>
                <a:lnTo>
                  <a:pt x="30124" y="50354"/>
                </a:lnTo>
                <a:lnTo>
                  <a:pt x="26341" y="59486"/>
                </a:lnTo>
                <a:lnTo>
                  <a:pt x="30114" y="59486"/>
                </a:lnTo>
                <a:lnTo>
                  <a:pt x="33450" y="58774"/>
                </a:lnTo>
                <a:lnTo>
                  <a:pt x="36385" y="57351"/>
                </a:lnTo>
                <a:lnTo>
                  <a:pt x="39307" y="55929"/>
                </a:lnTo>
                <a:lnTo>
                  <a:pt x="41770" y="53910"/>
                </a:lnTo>
                <a:lnTo>
                  <a:pt x="43750" y="51282"/>
                </a:lnTo>
                <a:lnTo>
                  <a:pt x="45733" y="48654"/>
                </a:lnTo>
                <a:lnTo>
                  <a:pt x="47242" y="45454"/>
                </a:lnTo>
                <a:lnTo>
                  <a:pt x="48261" y="41681"/>
                </a:lnTo>
                <a:lnTo>
                  <a:pt x="49287" y="37908"/>
                </a:lnTo>
                <a:lnTo>
                  <a:pt x="49809" y="33667"/>
                </a:lnTo>
                <a:lnTo>
                  <a:pt x="49809" y="25006"/>
                </a:lnTo>
                <a:lnTo>
                  <a:pt x="49391" y="21283"/>
                </a:lnTo>
                <a:lnTo>
                  <a:pt x="48604" y="17766"/>
                </a:lnTo>
                <a:lnTo>
                  <a:pt x="47790" y="14274"/>
                </a:lnTo>
                <a:lnTo>
                  <a:pt x="46518" y="11188"/>
                </a:lnTo>
                <a:lnTo>
                  <a:pt x="44780" y="8547"/>
                </a:lnTo>
                <a:lnTo>
                  <a:pt x="43027" y="5904"/>
                </a:lnTo>
                <a:lnTo>
                  <a:pt x="40780" y="3808"/>
                </a:lnTo>
                <a:lnTo>
                  <a:pt x="38012" y="2285"/>
                </a:lnTo>
                <a:lnTo>
                  <a:pt x="35243" y="759"/>
                </a:lnTo>
                <a:lnTo>
                  <a:pt x="31888" y="0"/>
                </a:lnTo>
                <a:lnTo>
                  <a:pt x="27964" y="0"/>
                </a:lnTo>
                <a:lnTo>
                  <a:pt x="24437" y="201"/>
                </a:lnTo>
                <a:lnTo>
                  <a:pt x="21211" y="1051"/>
                </a:lnTo>
                <a:lnTo>
                  <a:pt x="18072" y="2487"/>
                </a:lnTo>
                <a:lnTo>
                  <a:pt x="14987" y="4356"/>
                </a:lnTo>
                <a:lnTo>
                  <a:pt x="11937" y="6844"/>
                </a:lnTo>
                <a:lnTo>
                  <a:pt x="8712" y="9979"/>
                </a:lnTo>
                <a:lnTo>
                  <a:pt x="8712" y="2703"/>
                </a:lnTo>
                <a:lnTo>
                  <a:pt x="8510" y="1828"/>
                </a:lnTo>
                <a:lnTo>
                  <a:pt x="5867" y="875"/>
                </a:lnTo>
                <a:lnTo>
                  <a:pt x="2833" y="875"/>
                </a:lnTo>
                <a:lnTo>
                  <a:pt x="0" y="2703"/>
                </a:lnTo>
                <a:lnTo>
                  <a:pt x="0" y="78318"/>
                </a:lnTo>
                <a:lnTo>
                  <a:pt x="1371" y="79921"/>
                </a:lnTo>
                <a:lnTo>
                  <a:pt x="3963" y="80237"/>
                </a:lnTo>
                <a:lnTo>
                  <a:pt x="6757" y="80201"/>
                </a:lnTo>
                <a:lnTo>
                  <a:pt x="9917" y="78318"/>
                </a:lnTo>
                <a:lnTo>
                  <a:pt x="9917" y="51243"/>
                </a:lnTo>
                <a:lnTo>
                  <a:pt x="12725" y="53870"/>
                </a:lnTo>
                <a:lnTo>
                  <a:pt x="15293" y="55954"/>
                </a:lnTo>
                <a:lnTo>
                  <a:pt x="20191" y="50062"/>
                </a:lnTo>
                <a:lnTo>
                  <a:pt x="15267" y="46545"/>
                </a:lnTo>
                <a:lnTo>
                  <a:pt x="12660" y="43992"/>
                </a:lnTo>
                <a:lnTo>
                  <a:pt x="9917" y="40666"/>
                </a:lnTo>
                <a:lnTo>
                  <a:pt x="9917" y="19137"/>
                </a:lnTo>
                <a:lnTo>
                  <a:pt x="11494" y="17157"/>
                </a:lnTo>
                <a:lnTo>
                  <a:pt x="14389" y="14159"/>
                </a:lnTo>
                <a:lnTo>
                  <a:pt x="17157" y="11747"/>
                </a:lnTo>
                <a:lnTo>
                  <a:pt x="19734" y="10095"/>
                </a:lnTo>
                <a:lnTo>
                  <a:pt x="23507" y="8723"/>
                </a:lnTo>
                <a:lnTo>
                  <a:pt x="26074" y="8547"/>
                </a:lnTo>
                <a:lnTo>
                  <a:pt x="28662" y="8547"/>
                </a:lnTo>
                <a:lnTo>
                  <a:pt x="30812" y="9143"/>
                </a:lnTo>
                <a:lnTo>
                  <a:pt x="34289" y="11541"/>
                </a:lnTo>
                <a:lnTo>
                  <a:pt x="36701" y="15149"/>
                </a:lnTo>
                <a:lnTo>
                  <a:pt x="38455" y="19455"/>
                </a:lnTo>
                <a:lnTo>
                  <a:pt x="38875" y="22047"/>
                </a:lnTo>
                <a:lnTo>
                  <a:pt x="39293" y="24624"/>
                </a:lnTo>
                <a:lnTo>
                  <a:pt x="39509" y="27302"/>
                </a:lnTo>
                <a:lnTo>
                  <a:pt x="39509" y="30071"/>
                </a:lnTo>
                <a:lnTo>
                  <a:pt x="39242" y="35100"/>
                </a:lnTo>
                <a:lnTo>
                  <a:pt x="38202" y="40078"/>
                </a:lnTo>
                <a:close/>
              </a:path>
              <a:path w="49809" h="80237">
                <a:moveTo>
                  <a:pt x="15293" y="55954"/>
                </a:moveTo>
                <a:lnTo>
                  <a:pt x="17895" y="57503"/>
                </a:lnTo>
                <a:lnTo>
                  <a:pt x="20523" y="58684"/>
                </a:lnTo>
                <a:lnTo>
                  <a:pt x="23256" y="59331"/>
                </a:lnTo>
                <a:lnTo>
                  <a:pt x="26341" y="59486"/>
                </a:lnTo>
                <a:lnTo>
                  <a:pt x="30124" y="50354"/>
                </a:lnTo>
                <a:lnTo>
                  <a:pt x="25477" y="50951"/>
                </a:lnTo>
                <a:lnTo>
                  <a:pt x="22769" y="50951"/>
                </a:lnTo>
                <a:lnTo>
                  <a:pt x="20191" y="50062"/>
                </a:lnTo>
                <a:lnTo>
                  <a:pt x="15293" y="55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7523438" y="6147824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7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87"/>
                </a:lnTo>
                <a:lnTo>
                  <a:pt x="30239" y="0"/>
                </a:lnTo>
                <a:lnTo>
                  <a:pt x="22021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16"/>
                </a:lnTo>
                <a:lnTo>
                  <a:pt x="14349" y="12815"/>
                </a:lnTo>
                <a:lnTo>
                  <a:pt x="17157" y="10072"/>
                </a:lnTo>
                <a:lnTo>
                  <a:pt x="20866" y="8229"/>
                </a:lnTo>
                <a:lnTo>
                  <a:pt x="25488" y="7772"/>
                </a:lnTo>
                <a:lnTo>
                  <a:pt x="30290" y="7772"/>
                </a:lnTo>
                <a:lnTo>
                  <a:pt x="33908" y="9258"/>
                </a:lnTo>
                <a:lnTo>
                  <a:pt x="36349" y="12217"/>
                </a:lnTo>
                <a:lnTo>
                  <a:pt x="38787" y="15187"/>
                </a:lnTo>
                <a:lnTo>
                  <a:pt x="39952" y="19277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6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5"/>
                </a:moveTo>
                <a:lnTo>
                  <a:pt x="9284" y="5449"/>
                </a:lnTo>
                <a:lnTo>
                  <a:pt x="7009" y="8037"/>
                </a:lnTo>
                <a:lnTo>
                  <a:pt x="4748" y="10615"/>
                </a:lnTo>
                <a:lnTo>
                  <a:pt x="3023" y="13765"/>
                </a:lnTo>
                <a:lnTo>
                  <a:pt x="1818" y="17473"/>
                </a:lnTo>
                <a:lnTo>
                  <a:pt x="608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2" y="39203"/>
                </a:lnTo>
                <a:lnTo>
                  <a:pt x="1753" y="42890"/>
                </a:lnTo>
                <a:lnTo>
                  <a:pt x="2919" y="46583"/>
                </a:lnTo>
                <a:lnTo>
                  <a:pt x="4636" y="49643"/>
                </a:lnTo>
                <a:lnTo>
                  <a:pt x="9208" y="54546"/>
                </a:lnTo>
                <a:lnTo>
                  <a:pt x="12028" y="56390"/>
                </a:lnTo>
                <a:lnTo>
                  <a:pt x="15368" y="57632"/>
                </a:lnTo>
                <a:lnTo>
                  <a:pt x="18719" y="58877"/>
                </a:lnTo>
                <a:lnTo>
                  <a:pt x="22633" y="59500"/>
                </a:lnTo>
                <a:lnTo>
                  <a:pt x="29643" y="59500"/>
                </a:lnTo>
                <a:lnTo>
                  <a:pt x="32068" y="59295"/>
                </a:lnTo>
                <a:lnTo>
                  <a:pt x="36591" y="58547"/>
                </a:lnTo>
                <a:lnTo>
                  <a:pt x="40309" y="57632"/>
                </a:lnTo>
                <a:lnTo>
                  <a:pt x="44514" y="56159"/>
                </a:lnTo>
                <a:lnTo>
                  <a:pt x="47257" y="5386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5" y="48869"/>
                </a:lnTo>
                <a:lnTo>
                  <a:pt x="38646" y="49909"/>
                </a:lnTo>
                <a:lnTo>
                  <a:pt x="34888" y="50798"/>
                </a:lnTo>
                <a:lnTo>
                  <a:pt x="30582" y="51436"/>
                </a:lnTo>
                <a:lnTo>
                  <a:pt x="24739" y="51436"/>
                </a:lnTo>
                <a:lnTo>
                  <a:pt x="21984" y="50979"/>
                </a:lnTo>
                <a:lnTo>
                  <a:pt x="17463" y="49124"/>
                </a:lnTo>
                <a:lnTo>
                  <a:pt x="14212" y="46075"/>
                </a:lnTo>
                <a:lnTo>
                  <a:pt x="11797" y="42292"/>
                </a:lnTo>
                <a:lnTo>
                  <a:pt x="10591" y="37478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6"/>
                </a:lnTo>
                <a:lnTo>
                  <a:pt x="12128" y="16116"/>
                </a:lnTo>
                <a:lnTo>
                  <a:pt x="15228" y="2084"/>
                </a:lnTo>
                <a:lnTo>
                  <a:pt x="12028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7588656" y="6147831"/>
            <a:ext cx="31582" cy="58713"/>
          </a:xfrm>
          <a:custGeom>
            <a:avLst/>
            <a:gdLst/>
            <a:ahLst/>
            <a:cxnLst/>
            <a:rect l="l" t="t" r="r" b="b"/>
            <a:pathLst>
              <a:path w="31582" h="58713">
                <a:moveTo>
                  <a:pt x="1356" y="58381"/>
                </a:moveTo>
                <a:lnTo>
                  <a:pt x="3963" y="58713"/>
                </a:lnTo>
                <a:lnTo>
                  <a:pt x="6742" y="58672"/>
                </a:lnTo>
                <a:lnTo>
                  <a:pt x="9917" y="56829"/>
                </a:lnTo>
                <a:lnTo>
                  <a:pt x="9917" y="21233"/>
                </a:lnTo>
                <a:lnTo>
                  <a:pt x="11314" y="19037"/>
                </a:lnTo>
                <a:lnTo>
                  <a:pt x="13765" y="15631"/>
                </a:lnTo>
                <a:lnTo>
                  <a:pt x="17092" y="11963"/>
                </a:lnTo>
                <a:lnTo>
                  <a:pt x="20142" y="9979"/>
                </a:lnTo>
                <a:lnTo>
                  <a:pt x="23086" y="9385"/>
                </a:lnTo>
                <a:lnTo>
                  <a:pt x="26150" y="9777"/>
                </a:lnTo>
                <a:lnTo>
                  <a:pt x="28954" y="10678"/>
                </a:lnTo>
                <a:lnTo>
                  <a:pt x="31531" y="9090"/>
                </a:lnTo>
                <a:lnTo>
                  <a:pt x="31582" y="3517"/>
                </a:lnTo>
                <a:lnTo>
                  <a:pt x="29551" y="965"/>
                </a:lnTo>
                <a:lnTo>
                  <a:pt x="26884" y="252"/>
                </a:lnTo>
                <a:lnTo>
                  <a:pt x="24267" y="0"/>
                </a:lnTo>
                <a:lnTo>
                  <a:pt x="21437" y="151"/>
                </a:lnTo>
                <a:lnTo>
                  <a:pt x="17995" y="1292"/>
                </a:lnTo>
                <a:lnTo>
                  <a:pt x="14438" y="3924"/>
                </a:lnTo>
                <a:lnTo>
                  <a:pt x="11822" y="6653"/>
                </a:lnTo>
                <a:lnTo>
                  <a:pt x="8952" y="10591"/>
                </a:lnTo>
                <a:lnTo>
                  <a:pt x="8952" y="2703"/>
                </a:lnTo>
                <a:lnTo>
                  <a:pt x="8063" y="1292"/>
                </a:lnTo>
                <a:lnTo>
                  <a:pt x="5396" y="835"/>
                </a:lnTo>
                <a:lnTo>
                  <a:pt x="2833" y="875"/>
                </a:lnTo>
                <a:lnTo>
                  <a:pt x="0" y="2703"/>
                </a:lnTo>
                <a:lnTo>
                  <a:pt x="0" y="56829"/>
                </a:lnTo>
                <a:lnTo>
                  <a:pt x="1356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7624608" y="6134177"/>
            <a:ext cx="35370" cy="73025"/>
          </a:xfrm>
          <a:custGeom>
            <a:avLst/>
            <a:gdLst/>
            <a:ahLst/>
            <a:cxnLst/>
            <a:rect l="l" t="t" r="r" b="b"/>
            <a:pathLst>
              <a:path w="35370" h="73025">
                <a:moveTo>
                  <a:pt x="12736" y="49"/>
                </a:moveTo>
                <a:lnTo>
                  <a:pt x="9561" y="1917"/>
                </a:lnTo>
                <a:lnTo>
                  <a:pt x="9561" y="14795"/>
                </a:lnTo>
                <a:lnTo>
                  <a:pt x="2044" y="14795"/>
                </a:lnTo>
                <a:lnTo>
                  <a:pt x="1181" y="14997"/>
                </a:lnTo>
                <a:lnTo>
                  <a:pt x="50" y="17548"/>
                </a:lnTo>
                <a:lnTo>
                  <a:pt x="0" y="20382"/>
                </a:lnTo>
                <a:lnTo>
                  <a:pt x="1979" y="23035"/>
                </a:lnTo>
                <a:lnTo>
                  <a:pt x="9561" y="23035"/>
                </a:lnTo>
                <a:lnTo>
                  <a:pt x="9561" y="57797"/>
                </a:lnTo>
                <a:lnTo>
                  <a:pt x="9857" y="60515"/>
                </a:lnTo>
                <a:lnTo>
                  <a:pt x="10440" y="62826"/>
                </a:lnTo>
                <a:lnTo>
                  <a:pt x="11951" y="67042"/>
                </a:lnTo>
                <a:lnTo>
                  <a:pt x="14516" y="70040"/>
                </a:lnTo>
                <a:lnTo>
                  <a:pt x="18173" y="71906"/>
                </a:lnTo>
                <a:lnTo>
                  <a:pt x="22579" y="73025"/>
                </a:lnTo>
                <a:lnTo>
                  <a:pt x="26301" y="73025"/>
                </a:lnTo>
                <a:lnTo>
                  <a:pt x="29070" y="72718"/>
                </a:lnTo>
                <a:lnTo>
                  <a:pt x="32321" y="71981"/>
                </a:lnTo>
                <a:lnTo>
                  <a:pt x="35129" y="69288"/>
                </a:lnTo>
                <a:lnTo>
                  <a:pt x="35370" y="66520"/>
                </a:lnTo>
                <a:lnTo>
                  <a:pt x="35370" y="65796"/>
                </a:lnTo>
                <a:lnTo>
                  <a:pt x="32904" y="63117"/>
                </a:lnTo>
                <a:lnTo>
                  <a:pt x="30265" y="64096"/>
                </a:lnTo>
                <a:lnTo>
                  <a:pt x="27076" y="64540"/>
                </a:lnTo>
                <a:lnTo>
                  <a:pt x="24217" y="64540"/>
                </a:lnTo>
                <a:lnTo>
                  <a:pt x="22251" y="63600"/>
                </a:lnTo>
                <a:lnTo>
                  <a:pt x="20041" y="59777"/>
                </a:lnTo>
                <a:lnTo>
                  <a:pt x="19494" y="56958"/>
                </a:lnTo>
                <a:lnTo>
                  <a:pt x="19494" y="23035"/>
                </a:lnTo>
                <a:lnTo>
                  <a:pt x="33999" y="23035"/>
                </a:lnTo>
                <a:lnTo>
                  <a:pt x="35370" y="20382"/>
                </a:lnTo>
                <a:lnTo>
                  <a:pt x="35331" y="17548"/>
                </a:lnTo>
                <a:lnTo>
                  <a:pt x="33390" y="14795"/>
                </a:lnTo>
                <a:lnTo>
                  <a:pt x="19494" y="14795"/>
                </a:lnTo>
                <a:lnTo>
                  <a:pt x="19494" y="1917"/>
                </a:lnTo>
                <a:lnTo>
                  <a:pt x="18111" y="330"/>
                </a:lnTo>
                <a:lnTo>
                  <a:pt x="15505" y="0"/>
                </a:lnTo>
                <a:lnTo>
                  <a:pt x="12736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7671898" y="6126361"/>
            <a:ext cx="12279" cy="80171"/>
          </a:xfrm>
          <a:custGeom>
            <a:avLst/>
            <a:gdLst/>
            <a:ahLst/>
            <a:cxnLst/>
            <a:rect l="l" t="t" r="r" b="b"/>
            <a:pathLst>
              <a:path w="12279" h="80171">
                <a:moveTo>
                  <a:pt x="0" y="6018"/>
                </a:moveTo>
                <a:lnTo>
                  <a:pt x="431" y="9841"/>
                </a:lnTo>
                <a:lnTo>
                  <a:pt x="3759" y="11897"/>
                </a:lnTo>
                <a:lnTo>
                  <a:pt x="8445" y="11897"/>
                </a:lnTo>
                <a:lnTo>
                  <a:pt x="11837" y="9787"/>
                </a:lnTo>
                <a:lnTo>
                  <a:pt x="12279" y="5888"/>
                </a:lnTo>
                <a:lnTo>
                  <a:pt x="11847" y="2054"/>
                </a:lnTo>
                <a:lnTo>
                  <a:pt x="8521" y="0"/>
                </a:lnTo>
                <a:lnTo>
                  <a:pt x="3834" y="0"/>
                </a:lnTo>
                <a:lnTo>
                  <a:pt x="443" y="2105"/>
                </a:lnTo>
                <a:lnTo>
                  <a:pt x="0" y="6018"/>
                </a:lnTo>
                <a:close/>
              </a:path>
              <a:path w="12279" h="80171">
                <a:moveTo>
                  <a:pt x="1206" y="24166"/>
                </a:moveTo>
                <a:lnTo>
                  <a:pt x="1206" y="78306"/>
                </a:lnTo>
                <a:lnTo>
                  <a:pt x="2578" y="79855"/>
                </a:lnTo>
                <a:lnTo>
                  <a:pt x="5170" y="80171"/>
                </a:lnTo>
                <a:lnTo>
                  <a:pt x="7962" y="80145"/>
                </a:lnTo>
                <a:lnTo>
                  <a:pt x="11139" y="78306"/>
                </a:lnTo>
                <a:lnTo>
                  <a:pt x="11139" y="24166"/>
                </a:lnTo>
                <a:lnTo>
                  <a:pt x="9752" y="22628"/>
                </a:lnTo>
                <a:lnTo>
                  <a:pt x="7150" y="22312"/>
                </a:lnTo>
                <a:lnTo>
                  <a:pt x="4381" y="22348"/>
                </a:lnTo>
                <a:lnTo>
                  <a:pt x="1206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7697343" y="6147835"/>
            <a:ext cx="38326" cy="59486"/>
          </a:xfrm>
          <a:custGeom>
            <a:avLst/>
            <a:gdLst/>
            <a:ahLst/>
            <a:cxnLst/>
            <a:rect l="l" t="t" r="r" b="b"/>
            <a:pathLst>
              <a:path w="38326" h="59486">
                <a:moveTo>
                  <a:pt x="2503" y="22263"/>
                </a:moveTo>
                <a:lnTo>
                  <a:pt x="4316" y="25448"/>
                </a:lnTo>
                <a:lnTo>
                  <a:pt x="6883" y="27950"/>
                </a:lnTo>
                <a:lnTo>
                  <a:pt x="9969" y="29855"/>
                </a:lnTo>
                <a:lnTo>
                  <a:pt x="13244" y="31497"/>
                </a:lnTo>
                <a:lnTo>
                  <a:pt x="16661" y="32853"/>
                </a:lnTo>
                <a:lnTo>
                  <a:pt x="19912" y="34135"/>
                </a:lnTo>
                <a:lnTo>
                  <a:pt x="22961" y="35471"/>
                </a:lnTo>
                <a:lnTo>
                  <a:pt x="25524" y="37070"/>
                </a:lnTo>
                <a:lnTo>
                  <a:pt x="28130" y="40078"/>
                </a:lnTo>
                <a:lnTo>
                  <a:pt x="28522" y="42886"/>
                </a:lnTo>
                <a:lnTo>
                  <a:pt x="28242" y="45645"/>
                </a:lnTo>
                <a:lnTo>
                  <a:pt x="26403" y="48715"/>
                </a:lnTo>
                <a:lnTo>
                  <a:pt x="23213" y="50645"/>
                </a:lnTo>
                <a:lnTo>
                  <a:pt x="20485" y="51357"/>
                </a:lnTo>
                <a:lnTo>
                  <a:pt x="17269" y="51549"/>
                </a:lnTo>
                <a:lnTo>
                  <a:pt x="13042" y="51282"/>
                </a:lnTo>
                <a:lnTo>
                  <a:pt x="9587" y="50201"/>
                </a:lnTo>
                <a:lnTo>
                  <a:pt x="6844" y="48957"/>
                </a:lnTo>
                <a:lnTo>
                  <a:pt x="3657" y="47177"/>
                </a:lnTo>
                <a:lnTo>
                  <a:pt x="544" y="46951"/>
                </a:lnTo>
                <a:lnTo>
                  <a:pt x="0" y="49705"/>
                </a:lnTo>
                <a:lnTo>
                  <a:pt x="101" y="52689"/>
                </a:lnTo>
                <a:lnTo>
                  <a:pt x="1714" y="55497"/>
                </a:lnTo>
                <a:lnTo>
                  <a:pt x="4331" y="56945"/>
                </a:lnTo>
                <a:lnTo>
                  <a:pt x="6883" y="57884"/>
                </a:lnTo>
                <a:lnTo>
                  <a:pt x="9842" y="58737"/>
                </a:lnTo>
                <a:lnTo>
                  <a:pt x="13321" y="59331"/>
                </a:lnTo>
                <a:lnTo>
                  <a:pt x="17092" y="59486"/>
                </a:lnTo>
                <a:lnTo>
                  <a:pt x="20218" y="59486"/>
                </a:lnTo>
                <a:lnTo>
                  <a:pt x="23087" y="59104"/>
                </a:lnTo>
                <a:lnTo>
                  <a:pt x="25690" y="58341"/>
                </a:lnTo>
                <a:lnTo>
                  <a:pt x="28293" y="57581"/>
                </a:lnTo>
                <a:lnTo>
                  <a:pt x="30543" y="56462"/>
                </a:lnTo>
                <a:lnTo>
                  <a:pt x="34315" y="53492"/>
                </a:lnTo>
                <a:lnTo>
                  <a:pt x="36793" y="49503"/>
                </a:lnTo>
                <a:lnTo>
                  <a:pt x="38326" y="44866"/>
                </a:lnTo>
                <a:lnTo>
                  <a:pt x="38326" y="39776"/>
                </a:lnTo>
                <a:lnTo>
                  <a:pt x="37144" y="36079"/>
                </a:lnTo>
                <a:lnTo>
                  <a:pt x="35341" y="32955"/>
                </a:lnTo>
                <a:lnTo>
                  <a:pt x="32778" y="30557"/>
                </a:lnTo>
                <a:lnTo>
                  <a:pt x="29629" y="28689"/>
                </a:lnTo>
                <a:lnTo>
                  <a:pt x="26287" y="27076"/>
                </a:lnTo>
                <a:lnTo>
                  <a:pt x="22871" y="25714"/>
                </a:lnTo>
                <a:lnTo>
                  <a:pt x="19545" y="24408"/>
                </a:lnTo>
                <a:lnTo>
                  <a:pt x="16445" y="23050"/>
                </a:lnTo>
                <a:lnTo>
                  <a:pt x="12838" y="20524"/>
                </a:lnTo>
                <a:lnTo>
                  <a:pt x="10833" y="17082"/>
                </a:lnTo>
                <a:lnTo>
                  <a:pt x="11049" y="13345"/>
                </a:lnTo>
                <a:lnTo>
                  <a:pt x="13321" y="9893"/>
                </a:lnTo>
                <a:lnTo>
                  <a:pt x="16484" y="8266"/>
                </a:lnTo>
                <a:lnTo>
                  <a:pt x="19253" y="7697"/>
                </a:lnTo>
                <a:lnTo>
                  <a:pt x="22820" y="7697"/>
                </a:lnTo>
                <a:lnTo>
                  <a:pt x="25956" y="8355"/>
                </a:lnTo>
                <a:lnTo>
                  <a:pt x="29780" y="9767"/>
                </a:lnTo>
                <a:lnTo>
                  <a:pt x="32421" y="11174"/>
                </a:lnTo>
                <a:lnTo>
                  <a:pt x="35025" y="11264"/>
                </a:lnTo>
                <a:lnTo>
                  <a:pt x="35557" y="8611"/>
                </a:lnTo>
                <a:lnTo>
                  <a:pt x="35356" y="5497"/>
                </a:lnTo>
                <a:lnTo>
                  <a:pt x="33094" y="2854"/>
                </a:lnTo>
                <a:lnTo>
                  <a:pt x="30467" y="1612"/>
                </a:lnTo>
                <a:lnTo>
                  <a:pt x="26835" y="594"/>
                </a:lnTo>
                <a:lnTo>
                  <a:pt x="23936" y="111"/>
                </a:lnTo>
                <a:lnTo>
                  <a:pt x="17777" y="0"/>
                </a:lnTo>
                <a:lnTo>
                  <a:pt x="14897" y="443"/>
                </a:lnTo>
                <a:lnTo>
                  <a:pt x="12432" y="1322"/>
                </a:lnTo>
                <a:lnTo>
                  <a:pt x="7899" y="3376"/>
                </a:lnTo>
                <a:lnTo>
                  <a:pt x="4622" y="6310"/>
                </a:lnTo>
                <a:lnTo>
                  <a:pt x="2564" y="9954"/>
                </a:lnTo>
                <a:lnTo>
                  <a:pt x="1332" y="13931"/>
                </a:lnTo>
                <a:lnTo>
                  <a:pt x="1332" y="18464"/>
                </a:lnTo>
                <a:lnTo>
                  <a:pt x="2503" y="22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7745688" y="6147824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6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41" y="9866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87"/>
                </a:lnTo>
                <a:lnTo>
                  <a:pt x="30239" y="0"/>
                </a:lnTo>
                <a:lnTo>
                  <a:pt x="22020" y="0"/>
                </a:lnTo>
                <a:lnTo>
                  <a:pt x="18427" y="698"/>
                </a:lnTo>
                <a:lnTo>
                  <a:pt x="15227" y="2084"/>
                </a:lnTo>
                <a:lnTo>
                  <a:pt x="12128" y="16116"/>
                </a:lnTo>
                <a:lnTo>
                  <a:pt x="14353" y="12815"/>
                </a:lnTo>
                <a:lnTo>
                  <a:pt x="17157" y="10072"/>
                </a:lnTo>
                <a:lnTo>
                  <a:pt x="20866" y="8229"/>
                </a:lnTo>
                <a:lnTo>
                  <a:pt x="25487" y="7772"/>
                </a:lnTo>
                <a:lnTo>
                  <a:pt x="30290" y="7772"/>
                </a:lnTo>
                <a:lnTo>
                  <a:pt x="33907" y="9258"/>
                </a:lnTo>
                <a:lnTo>
                  <a:pt x="36348" y="12217"/>
                </a:lnTo>
                <a:lnTo>
                  <a:pt x="38785" y="15187"/>
                </a:lnTo>
                <a:lnTo>
                  <a:pt x="39956" y="19277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26" y="3465"/>
                </a:moveTo>
                <a:lnTo>
                  <a:pt x="9283" y="5449"/>
                </a:lnTo>
                <a:lnTo>
                  <a:pt x="7009" y="8037"/>
                </a:lnTo>
                <a:lnTo>
                  <a:pt x="4752" y="10615"/>
                </a:lnTo>
                <a:lnTo>
                  <a:pt x="3023" y="13765"/>
                </a:lnTo>
                <a:lnTo>
                  <a:pt x="1817" y="17473"/>
                </a:lnTo>
                <a:lnTo>
                  <a:pt x="608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890"/>
                </a:lnTo>
                <a:lnTo>
                  <a:pt x="2923" y="46583"/>
                </a:lnTo>
                <a:lnTo>
                  <a:pt x="4636" y="49643"/>
                </a:lnTo>
                <a:lnTo>
                  <a:pt x="9208" y="54546"/>
                </a:lnTo>
                <a:lnTo>
                  <a:pt x="12026" y="56390"/>
                </a:lnTo>
                <a:lnTo>
                  <a:pt x="15379" y="57632"/>
                </a:lnTo>
                <a:lnTo>
                  <a:pt x="18719" y="58877"/>
                </a:lnTo>
                <a:lnTo>
                  <a:pt x="22632" y="59500"/>
                </a:lnTo>
                <a:lnTo>
                  <a:pt x="29641" y="59500"/>
                </a:lnTo>
                <a:lnTo>
                  <a:pt x="32068" y="59295"/>
                </a:lnTo>
                <a:lnTo>
                  <a:pt x="36589" y="58547"/>
                </a:lnTo>
                <a:lnTo>
                  <a:pt x="40308" y="57632"/>
                </a:lnTo>
                <a:lnTo>
                  <a:pt x="44513" y="56159"/>
                </a:lnTo>
                <a:lnTo>
                  <a:pt x="47256" y="5386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3" y="48869"/>
                </a:lnTo>
                <a:lnTo>
                  <a:pt x="38646" y="49909"/>
                </a:lnTo>
                <a:lnTo>
                  <a:pt x="34886" y="50798"/>
                </a:lnTo>
                <a:lnTo>
                  <a:pt x="30581" y="51436"/>
                </a:lnTo>
                <a:lnTo>
                  <a:pt x="24753" y="51436"/>
                </a:lnTo>
                <a:lnTo>
                  <a:pt x="21984" y="50979"/>
                </a:lnTo>
                <a:lnTo>
                  <a:pt x="17463" y="49124"/>
                </a:lnTo>
                <a:lnTo>
                  <a:pt x="14224" y="46075"/>
                </a:lnTo>
                <a:lnTo>
                  <a:pt x="11797" y="42292"/>
                </a:lnTo>
                <a:lnTo>
                  <a:pt x="10590" y="37478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6"/>
                </a:lnTo>
                <a:lnTo>
                  <a:pt x="12128" y="16116"/>
                </a:lnTo>
                <a:lnTo>
                  <a:pt x="15227" y="2084"/>
                </a:lnTo>
                <a:lnTo>
                  <a:pt x="1202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7804464" y="6192699"/>
            <a:ext cx="19547" cy="30923"/>
          </a:xfrm>
          <a:custGeom>
            <a:avLst/>
            <a:gdLst/>
            <a:ahLst/>
            <a:cxnLst/>
            <a:rect l="l" t="t" r="r" b="b"/>
            <a:pathLst>
              <a:path w="19547" h="30923">
                <a:moveTo>
                  <a:pt x="19547" y="4874"/>
                </a:moveTo>
                <a:lnTo>
                  <a:pt x="19000" y="1648"/>
                </a:lnTo>
                <a:lnTo>
                  <a:pt x="16423" y="186"/>
                </a:lnTo>
                <a:lnTo>
                  <a:pt x="13831" y="0"/>
                </a:lnTo>
                <a:lnTo>
                  <a:pt x="11188" y="186"/>
                </a:lnTo>
                <a:lnTo>
                  <a:pt x="8333" y="2296"/>
                </a:lnTo>
                <a:lnTo>
                  <a:pt x="8003" y="4874"/>
                </a:lnTo>
                <a:lnTo>
                  <a:pt x="8003" y="12570"/>
                </a:lnTo>
                <a:lnTo>
                  <a:pt x="0" y="29119"/>
                </a:lnTo>
                <a:lnTo>
                  <a:pt x="2148" y="30923"/>
                </a:lnTo>
                <a:lnTo>
                  <a:pt x="4712" y="30833"/>
                </a:lnTo>
                <a:lnTo>
                  <a:pt x="7697" y="29231"/>
                </a:lnTo>
                <a:lnTo>
                  <a:pt x="15941" y="16836"/>
                </a:lnTo>
                <a:lnTo>
                  <a:pt x="17654" y="13992"/>
                </a:lnTo>
                <a:lnTo>
                  <a:pt x="18760" y="11249"/>
                </a:lnTo>
                <a:lnTo>
                  <a:pt x="19368" y="8315"/>
                </a:lnTo>
                <a:lnTo>
                  <a:pt x="19547" y="48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7865074" y="6147824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18" y="7556"/>
                </a:lnTo>
                <a:lnTo>
                  <a:pt x="39827" y="3416"/>
                </a:lnTo>
                <a:lnTo>
                  <a:pt x="36854" y="2044"/>
                </a:lnTo>
                <a:lnTo>
                  <a:pt x="33858" y="687"/>
                </a:lnTo>
                <a:lnTo>
                  <a:pt x="30236" y="0"/>
                </a:lnTo>
                <a:lnTo>
                  <a:pt x="22021" y="0"/>
                </a:lnTo>
                <a:lnTo>
                  <a:pt x="18425" y="698"/>
                </a:lnTo>
                <a:lnTo>
                  <a:pt x="15224" y="2084"/>
                </a:lnTo>
                <a:lnTo>
                  <a:pt x="12114" y="16116"/>
                </a:lnTo>
                <a:lnTo>
                  <a:pt x="14339" y="12815"/>
                </a:lnTo>
                <a:lnTo>
                  <a:pt x="17143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3" y="9258"/>
                </a:lnTo>
                <a:lnTo>
                  <a:pt x="36346" y="12217"/>
                </a:lnTo>
                <a:lnTo>
                  <a:pt x="38787" y="15187"/>
                </a:lnTo>
                <a:lnTo>
                  <a:pt x="39942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4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2" y="3465"/>
                </a:moveTo>
                <a:lnTo>
                  <a:pt x="9281" y="5449"/>
                </a:lnTo>
                <a:lnTo>
                  <a:pt x="7009" y="8037"/>
                </a:lnTo>
                <a:lnTo>
                  <a:pt x="4738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4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2" y="39203"/>
                </a:lnTo>
                <a:lnTo>
                  <a:pt x="1753" y="42890"/>
                </a:lnTo>
                <a:lnTo>
                  <a:pt x="2909" y="46583"/>
                </a:lnTo>
                <a:lnTo>
                  <a:pt x="4632" y="49643"/>
                </a:lnTo>
                <a:lnTo>
                  <a:pt x="9204" y="54546"/>
                </a:lnTo>
                <a:lnTo>
                  <a:pt x="12024" y="56390"/>
                </a:lnTo>
                <a:lnTo>
                  <a:pt x="15365" y="57632"/>
                </a:lnTo>
                <a:lnTo>
                  <a:pt x="18719" y="58877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295"/>
                </a:lnTo>
                <a:lnTo>
                  <a:pt x="36575" y="58547"/>
                </a:lnTo>
                <a:lnTo>
                  <a:pt x="40294" y="57632"/>
                </a:lnTo>
                <a:lnTo>
                  <a:pt x="44514" y="56159"/>
                </a:lnTo>
                <a:lnTo>
                  <a:pt x="47257" y="53863"/>
                </a:lnTo>
                <a:lnTo>
                  <a:pt x="47509" y="51206"/>
                </a:lnTo>
                <a:lnTo>
                  <a:pt x="47283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4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59" y="49124"/>
                </a:lnTo>
                <a:lnTo>
                  <a:pt x="14210" y="46075"/>
                </a:lnTo>
                <a:lnTo>
                  <a:pt x="11797" y="42292"/>
                </a:lnTo>
                <a:lnTo>
                  <a:pt x="10591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16"/>
                </a:lnTo>
                <a:lnTo>
                  <a:pt x="15224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7925943" y="6147835"/>
            <a:ext cx="38326" cy="59486"/>
          </a:xfrm>
          <a:custGeom>
            <a:avLst/>
            <a:gdLst/>
            <a:ahLst/>
            <a:cxnLst/>
            <a:rect l="l" t="t" r="r" b="b"/>
            <a:pathLst>
              <a:path w="38326" h="59486">
                <a:moveTo>
                  <a:pt x="2503" y="22263"/>
                </a:moveTo>
                <a:lnTo>
                  <a:pt x="4316" y="25448"/>
                </a:lnTo>
                <a:lnTo>
                  <a:pt x="6883" y="27950"/>
                </a:lnTo>
                <a:lnTo>
                  <a:pt x="9969" y="29855"/>
                </a:lnTo>
                <a:lnTo>
                  <a:pt x="13244" y="31497"/>
                </a:lnTo>
                <a:lnTo>
                  <a:pt x="16661" y="32853"/>
                </a:lnTo>
                <a:lnTo>
                  <a:pt x="19912" y="34135"/>
                </a:lnTo>
                <a:lnTo>
                  <a:pt x="22961" y="35471"/>
                </a:lnTo>
                <a:lnTo>
                  <a:pt x="25524" y="37070"/>
                </a:lnTo>
                <a:lnTo>
                  <a:pt x="28116" y="40078"/>
                </a:lnTo>
                <a:lnTo>
                  <a:pt x="28522" y="42886"/>
                </a:lnTo>
                <a:lnTo>
                  <a:pt x="28242" y="45645"/>
                </a:lnTo>
                <a:lnTo>
                  <a:pt x="26403" y="48715"/>
                </a:lnTo>
                <a:lnTo>
                  <a:pt x="23213" y="50645"/>
                </a:lnTo>
                <a:lnTo>
                  <a:pt x="20485" y="51357"/>
                </a:lnTo>
                <a:lnTo>
                  <a:pt x="17269" y="51549"/>
                </a:lnTo>
                <a:lnTo>
                  <a:pt x="13042" y="51282"/>
                </a:lnTo>
                <a:lnTo>
                  <a:pt x="9587" y="50201"/>
                </a:lnTo>
                <a:lnTo>
                  <a:pt x="6844" y="48957"/>
                </a:lnTo>
                <a:lnTo>
                  <a:pt x="3643" y="47177"/>
                </a:lnTo>
                <a:lnTo>
                  <a:pt x="544" y="46951"/>
                </a:lnTo>
                <a:lnTo>
                  <a:pt x="0" y="49705"/>
                </a:lnTo>
                <a:lnTo>
                  <a:pt x="101" y="52689"/>
                </a:lnTo>
                <a:lnTo>
                  <a:pt x="1699" y="55497"/>
                </a:lnTo>
                <a:lnTo>
                  <a:pt x="4331" y="56945"/>
                </a:lnTo>
                <a:lnTo>
                  <a:pt x="6883" y="57884"/>
                </a:lnTo>
                <a:lnTo>
                  <a:pt x="9842" y="58737"/>
                </a:lnTo>
                <a:lnTo>
                  <a:pt x="13321" y="59331"/>
                </a:lnTo>
                <a:lnTo>
                  <a:pt x="17078" y="59486"/>
                </a:lnTo>
                <a:lnTo>
                  <a:pt x="20218" y="59486"/>
                </a:lnTo>
                <a:lnTo>
                  <a:pt x="23087" y="59104"/>
                </a:lnTo>
                <a:lnTo>
                  <a:pt x="25690" y="58341"/>
                </a:lnTo>
                <a:lnTo>
                  <a:pt x="28293" y="57581"/>
                </a:lnTo>
                <a:lnTo>
                  <a:pt x="30543" y="56462"/>
                </a:lnTo>
                <a:lnTo>
                  <a:pt x="34315" y="53492"/>
                </a:lnTo>
                <a:lnTo>
                  <a:pt x="36793" y="49503"/>
                </a:lnTo>
                <a:lnTo>
                  <a:pt x="38326" y="44866"/>
                </a:lnTo>
                <a:lnTo>
                  <a:pt x="38326" y="39776"/>
                </a:lnTo>
                <a:lnTo>
                  <a:pt x="37144" y="36079"/>
                </a:lnTo>
                <a:lnTo>
                  <a:pt x="35341" y="32955"/>
                </a:lnTo>
                <a:lnTo>
                  <a:pt x="32778" y="30557"/>
                </a:lnTo>
                <a:lnTo>
                  <a:pt x="29629" y="28689"/>
                </a:lnTo>
                <a:lnTo>
                  <a:pt x="26287" y="27076"/>
                </a:lnTo>
                <a:lnTo>
                  <a:pt x="22871" y="25714"/>
                </a:lnTo>
                <a:lnTo>
                  <a:pt x="19545" y="24408"/>
                </a:lnTo>
                <a:lnTo>
                  <a:pt x="16445" y="23050"/>
                </a:lnTo>
                <a:lnTo>
                  <a:pt x="12838" y="20524"/>
                </a:lnTo>
                <a:lnTo>
                  <a:pt x="10833" y="17082"/>
                </a:lnTo>
                <a:lnTo>
                  <a:pt x="11049" y="13345"/>
                </a:lnTo>
                <a:lnTo>
                  <a:pt x="13321" y="9893"/>
                </a:lnTo>
                <a:lnTo>
                  <a:pt x="16484" y="8266"/>
                </a:lnTo>
                <a:lnTo>
                  <a:pt x="19253" y="7697"/>
                </a:lnTo>
                <a:lnTo>
                  <a:pt x="22820" y="7697"/>
                </a:lnTo>
                <a:lnTo>
                  <a:pt x="25956" y="8355"/>
                </a:lnTo>
                <a:lnTo>
                  <a:pt x="29780" y="9767"/>
                </a:lnTo>
                <a:lnTo>
                  <a:pt x="32421" y="11174"/>
                </a:lnTo>
                <a:lnTo>
                  <a:pt x="35025" y="11264"/>
                </a:lnTo>
                <a:lnTo>
                  <a:pt x="35547" y="8611"/>
                </a:lnTo>
                <a:lnTo>
                  <a:pt x="35341" y="5497"/>
                </a:lnTo>
                <a:lnTo>
                  <a:pt x="33094" y="2854"/>
                </a:lnTo>
                <a:lnTo>
                  <a:pt x="30467" y="1612"/>
                </a:lnTo>
                <a:lnTo>
                  <a:pt x="26835" y="594"/>
                </a:lnTo>
                <a:lnTo>
                  <a:pt x="23936" y="111"/>
                </a:lnTo>
                <a:lnTo>
                  <a:pt x="17766" y="0"/>
                </a:lnTo>
                <a:lnTo>
                  <a:pt x="14897" y="443"/>
                </a:lnTo>
                <a:lnTo>
                  <a:pt x="12432" y="1322"/>
                </a:lnTo>
                <a:lnTo>
                  <a:pt x="7899" y="3376"/>
                </a:lnTo>
                <a:lnTo>
                  <a:pt x="4622" y="6310"/>
                </a:lnTo>
                <a:lnTo>
                  <a:pt x="2564" y="9954"/>
                </a:lnTo>
                <a:lnTo>
                  <a:pt x="1332" y="13931"/>
                </a:lnTo>
                <a:lnTo>
                  <a:pt x="1332" y="18464"/>
                </a:lnTo>
                <a:lnTo>
                  <a:pt x="2503" y="22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7978550" y="6147831"/>
            <a:ext cx="49795" cy="80237"/>
          </a:xfrm>
          <a:custGeom>
            <a:avLst/>
            <a:gdLst/>
            <a:ahLst/>
            <a:cxnLst/>
            <a:rect l="l" t="t" r="r" b="b"/>
            <a:pathLst>
              <a:path w="49795" h="80237">
                <a:moveTo>
                  <a:pt x="38188" y="40078"/>
                </a:moveTo>
                <a:lnTo>
                  <a:pt x="36269" y="44334"/>
                </a:lnTo>
                <a:lnTo>
                  <a:pt x="33703" y="47941"/>
                </a:lnTo>
                <a:lnTo>
                  <a:pt x="30124" y="50354"/>
                </a:lnTo>
                <a:lnTo>
                  <a:pt x="26337" y="59486"/>
                </a:lnTo>
                <a:lnTo>
                  <a:pt x="30110" y="59486"/>
                </a:lnTo>
                <a:lnTo>
                  <a:pt x="33451" y="58774"/>
                </a:lnTo>
                <a:lnTo>
                  <a:pt x="36385" y="57351"/>
                </a:lnTo>
                <a:lnTo>
                  <a:pt x="39305" y="55929"/>
                </a:lnTo>
                <a:lnTo>
                  <a:pt x="41771" y="53910"/>
                </a:lnTo>
                <a:lnTo>
                  <a:pt x="43751" y="51282"/>
                </a:lnTo>
                <a:lnTo>
                  <a:pt x="45731" y="48654"/>
                </a:lnTo>
                <a:lnTo>
                  <a:pt x="47232" y="45454"/>
                </a:lnTo>
                <a:lnTo>
                  <a:pt x="48258" y="41681"/>
                </a:lnTo>
                <a:lnTo>
                  <a:pt x="49287" y="37908"/>
                </a:lnTo>
                <a:lnTo>
                  <a:pt x="49795" y="33667"/>
                </a:lnTo>
                <a:lnTo>
                  <a:pt x="49795" y="25006"/>
                </a:lnTo>
                <a:lnTo>
                  <a:pt x="49389" y="21283"/>
                </a:lnTo>
                <a:lnTo>
                  <a:pt x="48588" y="17766"/>
                </a:lnTo>
                <a:lnTo>
                  <a:pt x="47790" y="14274"/>
                </a:lnTo>
                <a:lnTo>
                  <a:pt x="46518" y="11188"/>
                </a:lnTo>
                <a:lnTo>
                  <a:pt x="44766" y="8547"/>
                </a:lnTo>
                <a:lnTo>
                  <a:pt x="43027" y="5904"/>
                </a:lnTo>
                <a:lnTo>
                  <a:pt x="40777" y="3808"/>
                </a:lnTo>
                <a:lnTo>
                  <a:pt x="38008" y="2285"/>
                </a:lnTo>
                <a:lnTo>
                  <a:pt x="35239" y="759"/>
                </a:lnTo>
                <a:lnTo>
                  <a:pt x="31888" y="0"/>
                </a:lnTo>
                <a:lnTo>
                  <a:pt x="27965" y="0"/>
                </a:lnTo>
                <a:lnTo>
                  <a:pt x="24433" y="201"/>
                </a:lnTo>
                <a:lnTo>
                  <a:pt x="21197" y="1051"/>
                </a:lnTo>
                <a:lnTo>
                  <a:pt x="18072" y="2487"/>
                </a:lnTo>
                <a:lnTo>
                  <a:pt x="14983" y="4356"/>
                </a:lnTo>
                <a:lnTo>
                  <a:pt x="11937" y="6844"/>
                </a:lnTo>
                <a:lnTo>
                  <a:pt x="8712" y="9979"/>
                </a:lnTo>
                <a:lnTo>
                  <a:pt x="8712" y="2703"/>
                </a:lnTo>
                <a:lnTo>
                  <a:pt x="8506" y="1828"/>
                </a:lnTo>
                <a:lnTo>
                  <a:pt x="5853" y="875"/>
                </a:lnTo>
                <a:lnTo>
                  <a:pt x="2829" y="875"/>
                </a:lnTo>
                <a:lnTo>
                  <a:pt x="0" y="2703"/>
                </a:lnTo>
                <a:lnTo>
                  <a:pt x="0" y="78318"/>
                </a:lnTo>
                <a:lnTo>
                  <a:pt x="1357" y="79921"/>
                </a:lnTo>
                <a:lnTo>
                  <a:pt x="3959" y="80237"/>
                </a:lnTo>
                <a:lnTo>
                  <a:pt x="6742" y="80201"/>
                </a:lnTo>
                <a:lnTo>
                  <a:pt x="9918" y="78318"/>
                </a:lnTo>
                <a:lnTo>
                  <a:pt x="9918" y="51243"/>
                </a:lnTo>
                <a:lnTo>
                  <a:pt x="12726" y="53870"/>
                </a:lnTo>
                <a:lnTo>
                  <a:pt x="15289" y="55954"/>
                </a:lnTo>
                <a:lnTo>
                  <a:pt x="20193" y="50062"/>
                </a:lnTo>
                <a:lnTo>
                  <a:pt x="15264" y="46545"/>
                </a:lnTo>
                <a:lnTo>
                  <a:pt x="12661" y="43992"/>
                </a:lnTo>
                <a:lnTo>
                  <a:pt x="9918" y="40666"/>
                </a:lnTo>
                <a:lnTo>
                  <a:pt x="9918" y="19137"/>
                </a:lnTo>
                <a:lnTo>
                  <a:pt x="11490" y="17157"/>
                </a:lnTo>
                <a:lnTo>
                  <a:pt x="14389" y="14159"/>
                </a:lnTo>
                <a:lnTo>
                  <a:pt x="17157" y="11747"/>
                </a:lnTo>
                <a:lnTo>
                  <a:pt x="19735" y="10095"/>
                </a:lnTo>
                <a:lnTo>
                  <a:pt x="23507" y="8723"/>
                </a:lnTo>
                <a:lnTo>
                  <a:pt x="26071" y="8547"/>
                </a:lnTo>
                <a:lnTo>
                  <a:pt x="28663" y="8547"/>
                </a:lnTo>
                <a:lnTo>
                  <a:pt x="30808" y="9143"/>
                </a:lnTo>
                <a:lnTo>
                  <a:pt x="34290" y="11541"/>
                </a:lnTo>
                <a:lnTo>
                  <a:pt x="36687" y="15149"/>
                </a:lnTo>
                <a:lnTo>
                  <a:pt x="38455" y="19455"/>
                </a:lnTo>
                <a:lnTo>
                  <a:pt x="38873" y="22047"/>
                </a:lnTo>
                <a:lnTo>
                  <a:pt x="39293" y="24624"/>
                </a:lnTo>
                <a:lnTo>
                  <a:pt x="39509" y="27302"/>
                </a:lnTo>
                <a:lnTo>
                  <a:pt x="39509" y="30071"/>
                </a:lnTo>
                <a:lnTo>
                  <a:pt x="39244" y="35100"/>
                </a:lnTo>
                <a:lnTo>
                  <a:pt x="38188" y="40078"/>
                </a:lnTo>
                <a:close/>
              </a:path>
              <a:path w="49795" h="80237">
                <a:moveTo>
                  <a:pt x="15289" y="55954"/>
                </a:moveTo>
                <a:lnTo>
                  <a:pt x="17881" y="57503"/>
                </a:lnTo>
                <a:lnTo>
                  <a:pt x="20523" y="58684"/>
                </a:lnTo>
                <a:lnTo>
                  <a:pt x="23252" y="59331"/>
                </a:lnTo>
                <a:lnTo>
                  <a:pt x="26337" y="59486"/>
                </a:lnTo>
                <a:lnTo>
                  <a:pt x="30124" y="50354"/>
                </a:lnTo>
                <a:lnTo>
                  <a:pt x="25473" y="50951"/>
                </a:lnTo>
                <a:lnTo>
                  <a:pt x="22769" y="50951"/>
                </a:lnTo>
                <a:lnTo>
                  <a:pt x="20193" y="50062"/>
                </a:lnTo>
                <a:lnTo>
                  <a:pt x="15289" y="55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8039699" y="6147824"/>
            <a:ext cx="49810" cy="59500"/>
          </a:xfrm>
          <a:custGeom>
            <a:avLst/>
            <a:gdLst/>
            <a:ahLst/>
            <a:cxnLst/>
            <a:rect l="l" t="t" r="r" b="b"/>
            <a:pathLst>
              <a:path w="49810" h="59500">
                <a:moveTo>
                  <a:pt x="49810" y="22110"/>
                </a:moveTo>
                <a:lnTo>
                  <a:pt x="49353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18" y="7556"/>
                </a:lnTo>
                <a:lnTo>
                  <a:pt x="39827" y="3416"/>
                </a:lnTo>
                <a:lnTo>
                  <a:pt x="36854" y="2044"/>
                </a:lnTo>
                <a:lnTo>
                  <a:pt x="33858" y="687"/>
                </a:lnTo>
                <a:lnTo>
                  <a:pt x="30237" y="0"/>
                </a:lnTo>
                <a:lnTo>
                  <a:pt x="22021" y="0"/>
                </a:lnTo>
                <a:lnTo>
                  <a:pt x="18425" y="698"/>
                </a:lnTo>
                <a:lnTo>
                  <a:pt x="15224" y="2084"/>
                </a:lnTo>
                <a:lnTo>
                  <a:pt x="12114" y="16116"/>
                </a:lnTo>
                <a:lnTo>
                  <a:pt x="14335" y="12815"/>
                </a:lnTo>
                <a:lnTo>
                  <a:pt x="17143" y="10072"/>
                </a:lnTo>
                <a:lnTo>
                  <a:pt x="20852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5" y="9258"/>
                </a:lnTo>
                <a:lnTo>
                  <a:pt x="36346" y="12217"/>
                </a:lnTo>
                <a:lnTo>
                  <a:pt x="38783" y="15187"/>
                </a:lnTo>
                <a:lnTo>
                  <a:pt x="39938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7" y="31762"/>
                </a:lnTo>
                <a:lnTo>
                  <a:pt x="49414" y="30114"/>
                </a:lnTo>
                <a:lnTo>
                  <a:pt x="49810" y="27432"/>
                </a:lnTo>
                <a:lnTo>
                  <a:pt x="49810" y="22110"/>
                </a:lnTo>
                <a:close/>
              </a:path>
              <a:path w="49810" h="59500">
                <a:moveTo>
                  <a:pt x="12014" y="3465"/>
                </a:moveTo>
                <a:lnTo>
                  <a:pt x="9271" y="5449"/>
                </a:lnTo>
                <a:lnTo>
                  <a:pt x="7009" y="8037"/>
                </a:lnTo>
                <a:lnTo>
                  <a:pt x="4734" y="10615"/>
                </a:lnTo>
                <a:lnTo>
                  <a:pt x="3009" y="13765"/>
                </a:lnTo>
                <a:lnTo>
                  <a:pt x="1804" y="17473"/>
                </a:lnTo>
                <a:lnTo>
                  <a:pt x="594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4" y="39203"/>
                </a:lnTo>
                <a:lnTo>
                  <a:pt x="1750" y="42890"/>
                </a:lnTo>
                <a:lnTo>
                  <a:pt x="2905" y="46583"/>
                </a:lnTo>
                <a:lnTo>
                  <a:pt x="4634" y="49643"/>
                </a:lnTo>
                <a:lnTo>
                  <a:pt x="9206" y="54546"/>
                </a:lnTo>
                <a:lnTo>
                  <a:pt x="12024" y="56390"/>
                </a:lnTo>
                <a:lnTo>
                  <a:pt x="15365" y="57632"/>
                </a:lnTo>
                <a:lnTo>
                  <a:pt x="18721" y="58877"/>
                </a:lnTo>
                <a:lnTo>
                  <a:pt x="22619" y="59500"/>
                </a:lnTo>
                <a:lnTo>
                  <a:pt x="29629" y="59500"/>
                </a:lnTo>
                <a:lnTo>
                  <a:pt x="32054" y="59295"/>
                </a:lnTo>
                <a:lnTo>
                  <a:pt x="36575" y="58547"/>
                </a:lnTo>
                <a:lnTo>
                  <a:pt x="40295" y="57632"/>
                </a:lnTo>
                <a:lnTo>
                  <a:pt x="44510" y="56159"/>
                </a:lnTo>
                <a:lnTo>
                  <a:pt x="47254" y="53863"/>
                </a:lnTo>
                <a:lnTo>
                  <a:pt x="47509" y="51206"/>
                </a:lnTo>
                <a:lnTo>
                  <a:pt x="47283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4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4"/>
                </a:lnTo>
                <a:lnTo>
                  <a:pt x="14210" y="46075"/>
                </a:lnTo>
                <a:lnTo>
                  <a:pt x="11798" y="42292"/>
                </a:lnTo>
                <a:lnTo>
                  <a:pt x="10591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16"/>
                </a:lnTo>
                <a:lnTo>
                  <a:pt x="15224" y="2084"/>
                </a:lnTo>
                <a:lnTo>
                  <a:pt x="12014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8101122" y="6147893"/>
            <a:ext cx="42696" cy="59424"/>
          </a:xfrm>
          <a:custGeom>
            <a:avLst/>
            <a:gdLst/>
            <a:ahLst/>
            <a:cxnLst/>
            <a:rect l="l" t="t" r="r" b="b"/>
            <a:pathLst>
              <a:path w="42696" h="59424">
                <a:moveTo>
                  <a:pt x="10335" y="22860"/>
                </a:moveTo>
                <a:lnTo>
                  <a:pt x="11620" y="17538"/>
                </a:lnTo>
                <a:lnTo>
                  <a:pt x="14159" y="13869"/>
                </a:lnTo>
                <a:lnTo>
                  <a:pt x="16700" y="10187"/>
                </a:lnTo>
                <a:lnTo>
                  <a:pt x="20358" y="8359"/>
                </a:lnTo>
                <a:lnTo>
                  <a:pt x="25132" y="8359"/>
                </a:lnTo>
                <a:lnTo>
                  <a:pt x="29476" y="8686"/>
                </a:lnTo>
                <a:lnTo>
                  <a:pt x="32893" y="10021"/>
                </a:lnTo>
                <a:lnTo>
                  <a:pt x="36742" y="12344"/>
                </a:lnTo>
                <a:lnTo>
                  <a:pt x="39293" y="14403"/>
                </a:lnTo>
                <a:lnTo>
                  <a:pt x="42278" y="13182"/>
                </a:lnTo>
                <a:lnTo>
                  <a:pt x="42454" y="10529"/>
                </a:lnTo>
                <a:lnTo>
                  <a:pt x="42164" y="7429"/>
                </a:lnTo>
                <a:lnTo>
                  <a:pt x="40233" y="4812"/>
                </a:lnTo>
                <a:lnTo>
                  <a:pt x="37335" y="2857"/>
                </a:lnTo>
                <a:lnTo>
                  <a:pt x="34758" y="1742"/>
                </a:lnTo>
                <a:lnTo>
                  <a:pt x="31899" y="798"/>
                </a:lnTo>
                <a:lnTo>
                  <a:pt x="28663" y="153"/>
                </a:lnTo>
                <a:lnTo>
                  <a:pt x="25257" y="0"/>
                </a:lnTo>
                <a:lnTo>
                  <a:pt x="21690" y="0"/>
                </a:lnTo>
                <a:lnTo>
                  <a:pt x="18364" y="596"/>
                </a:lnTo>
                <a:lnTo>
                  <a:pt x="15303" y="1766"/>
                </a:lnTo>
                <a:lnTo>
                  <a:pt x="12240" y="2959"/>
                </a:lnTo>
                <a:lnTo>
                  <a:pt x="9575" y="4776"/>
                </a:lnTo>
                <a:lnTo>
                  <a:pt x="5029" y="9650"/>
                </a:lnTo>
                <a:lnTo>
                  <a:pt x="3251" y="12801"/>
                </a:lnTo>
                <a:lnTo>
                  <a:pt x="1940" y="16624"/>
                </a:lnTo>
                <a:lnTo>
                  <a:pt x="633" y="20458"/>
                </a:lnTo>
                <a:lnTo>
                  <a:pt x="0" y="25030"/>
                </a:lnTo>
                <a:lnTo>
                  <a:pt x="0" y="35063"/>
                </a:lnTo>
                <a:lnTo>
                  <a:pt x="533" y="39217"/>
                </a:lnTo>
                <a:lnTo>
                  <a:pt x="1587" y="42800"/>
                </a:lnTo>
                <a:lnTo>
                  <a:pt x="2653" y="46381"/>
                </a:lnTo>
                <a:lnTo>
                  <a:pt x="4191" y="49401"/>
                </a:lnTo>
                <a:lnTo>
                  <a:pt x="6220" y="51879"/>
                </a:lnTo>
                <a:lnTo>
                  <a:pt x="10756" y="56210"/>
                </a:lnTo>
                <a:lnTo>
                  <a:pt x="13766" y="57505"/>
                </a:lnTo>
                <a:lnTo>
                  <a:pt x="16776" y="58787"/>
                </a:lnTo>
                <a:lnTo>
                  <a:pt x="20218" y="59424"/>
                </a:lnTo>
                <a:lnTo>
                  <a:pt x="24116" y="59424"/>
                </a:lnTo>
                <a:lnTo>
                  <a:pt x="27824" y="59244"/>
                </a:lnTo>
                <a:lnTo>
                  <a:pt x="31342" y="58521"/>
                </a:lnTo>
                <a:lnTo>
                  <a:pt x="34491" y="57466"/>
                </a:lnTo>
                <a:lnTo>
                  <a:pt x="37350" y="56224"/>
                </a:lnTo>
                <a:lnTo>
                  <a:pt x="40600" y="54114"/>
                </a:lnTo>
                <a:lnTo>
                  <a:pt x="42519" y="51245"/>
                </a:lnTo>
                <a:lnTo>
                  <a:pt x="42696" y="48538"/>
                </a:lnTo>
                <a:lnTo>
                  <a:pt x="42670" y="47054"/>
                </a:lnTo>
                <a:lnTo>
                  <a:pt x="41795" y="44207"/>
                </a:lnTo>
                <a:lnTo>
                  <a:pt x="39063" y="45021"/>
                </a:lnTo>
                <a:lnTo>
                  <a:pt x="35877" y="47357"/>
                </a:lnTo>
                <a:lnTo>
                  <a:pt x="33108" y="49020"/>
                </a:lnTo>
                <a:lnTo>
                  <a:pt x="29667" y="50457"/>
                </a:lnTo>
                <a:lnTo>
                  <a:pt x="25373" y="50824"/>
                </a:lnTo>
                <a:lnTo>
                  <a:pt x="20826" y="50392"/>
                </a:lnTo>
                <a:lnTo>
                  <a:pt x="17092" y="48679"/>
                </a:lnTo>
                <a:lnTo>
                  <a:pt x="14249" y="45593"/>
                </a:lnTo>
                <a:lnTo>
                  <a:pt x="11988" y="41629"/>
                </a:lnTo>
                <a:lnTo>
                  <a:pt x="11325" y="39001"/>
                </a:lnTo>
                <a:lnTo>
                  <a:pt x="10681" y="36384"/>
                </a:lnTo>
                <a:lnTo>
                  <a:pt x="10335" y="33324"/>
                </a:lnTo>
                <a:lnTo>
                  <a:pt x="10335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8155774" y="6126361"/>
            <a:ext cx="12268" cy="80171"/>
          </a:xfrm>
          <a:custGeom>
            <a:avLst/>
            <a:gdLst/>
            <a:ahLst/>
            <a:cxnLst/>
            <a:rect l="l" t="t" r="r" b="b"/>
            <a:pathLst>
              <a:path w="12268" h="80171">
                <a:moveTo>
                  <a:pt x="0" y="6018"/>
                </a:moveTo>
                <a:lnTo>
                  <a:pt x="421" y="9841"/>
                </a:lnTo>
                <a:lnTo>
                  <a:pt x="3747" y="11897"/>
                </a:lnTo>
                <a:lnTo>
                  <a:pt x="8434" y="11897"/>
                </a:lnTo>
                <a:lnTo>
                  <a:pt x="11826" y="9787"/>
                </a:lnTo>
                <a:lnTo>
                  <a:pt x="12268" y="5888"/>
                </a:lnTo>
                <a:lnTo>
                  <a:pt x="11836" y="2054"/>
                </a:lnTo>
                <a:lnTo>
                  <a:pt x="8521" y="0"/>
                </a:lnTo>
                <a:lnTo>
                  <a:pt x="3822" y="0"/>
                </a:lnTo>
                <a:lnTo>
                  <a:pt x="431" y="2105"/>
                </a:lnTo>
                <a:lnTo>
                  <a:pt x="0" y="6018"/>
                </a:lnTo>
                <a:close/>
              </a:path>
              <a:path w="12268" h="80171">
                <a:moveTo>
                  <a:pt x="1206" y="24166"/>
                </a:moveTo>
                <a:lnTo>
                  <a:pt x="1206" y="78306"/>
                </a:lnTo>
                <a:lnTo>
                  <a:pt x="2566" y="79855"/>
                </a:lnTo>
                <a:lnTo>
                  <a:pt x="5168" y="80171"/>
                </a:lnTo>
                <a:lnTo>
                  <a:pt x="7952" y="80145"/>
                </a:lnTo>
                <a:lnTo>
                  <a:pt x="11123" y="78306"/>
                </a:lnTo>
                <a:lnTo>
                  <a:pt x="11123" y="24166"/>
                </a:lnTo>
                <a:lnTo>
                  <a:pt x="9740" y="22628"/>
                </a:lnTo>
                <a:lnTo>
                  <a:pt x="7138" y="22312"/>
                </a:lnTo>
                <a:lnTo>
                  <a:pt x="4370" y="22348"/>
                </a:lnTo>
                <a:lnTo>
                  <a:pt x="1206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8181878" y="6147831"/>
            <a:ext cx="44448" cy="59486"/>
          </a:xfrm>
          <a:custGeom>
            <a:avLst/>
            <a:gdLst/>
            <a:ahLst/>
            <a:cxnLst/>
            <a:rect l="l" t="t" r="r" b="b"/>
            <a:pathLst>
              <a:path w="44448" h="59486">
                <a:moveTo>
                  <a:pt x="38304" y="58648"/>
                </a:moveTo>
                <a:lnTo>
                  <a:pt x="41263" y="58713"/>
                </a:lnTo>
                <a:lnTo>
                  <a:pt x="44448" y="56894"/>
                </a:lnTo>
                <a:lnTo>
                  <a:pt x="44448" y="17028"/>
                </a:lnTo>
                <a:lnTo>
                  <a:pt x="44067" y="14069"/>
                </a:lnTo>
                <a:lnTo>
                  <a:pt x="42545" y="9029"/>
                </a:lnTo>
                <a:lnTo>
                  <a:pt x="39635" y="5205"/>
                </a:lnTo>
                <a:lnTo>
                  <a:pt x="35747" y="2207"/>
                </a:lnTo>
                <a:lnTo>
                  <a:pt x="33018" y="1318"/>
                </a:lnTo>
                <a:lnTo>
                  <a:pt x="30300" y="443"/>
                </a:lnTo>
                <a:lnTo>
                  <a:pt x="26984" y="0"/>
                </a:lnTo>
                <a:lnTo>
                  <a:pt x="21017" y="0"/>
                </a:lnTo>
                <a:lnTo>
                  <a:pt x="16902" y="568"/>
                </a:lnTo>
                <a:lnTo>
                  <a:pt x="12978" y="1433"/>
                </a:lnTo>
                <a:lnTo>
                  <a:pt x="9525" y="2603"/>
                </a:lnTo>
                <a:lnTo>
                  <a:pt x="6677" y="3935"/>
                </a:lnTo>
                <a:lnTo>
                  <a:pt x="2994" y="6844"/>
                </a:lnTo>
                <a:lnTo>
                  <a:pt x="2642" y="9803"/>
                </a:lnTo>
                <a:lnTo>
                  <a:pt x="3149" y="12697"/>
                </a:lnTo>
                <a:lnTo>
                  <a:pt x="5843" y="13370"/>
                </a:lnTo>
                <a:lnTo>
                  <a:pt x="9028" y="11556"/>
                </a:lnTo>
                <a:lnTo>
                  <a:pt x="11962" y="10159"/>
                </a:lnTo>
                <a:lnTo>
                  <a:pt x="15605" y="8928"/>
                </a:lnTo>
                <a:lnTo>
                  <a:pt x="19745" y="8064"/>
                </a:lnTo>
                <a:lnTo>
                  <a:pt x="24483" y="8064"/>
                </a:lnTo>
                <a:lnTo>
                  <a:pt x="27975" y="8878"/>
                </a:lnTo>
                <a:lnTo>
                  <a:pt x="30808" y="10220"/>
                </a:lnTo>
                <a:lnTo>
                  <a:pt x="33491" y="13676"/>
                </a:lnTo>
                <a:lnTo>
                  <a:pt x="34364" y="16877"/>
                </a:lnTo>
                <a:lnTo>
                  <a:pt x="34592" y="20801"/>
                </a:lnTo>
                <a:lnTo>
                  <a:pt x="34592" y="25031"/>
                </a:lnTo>
                <a:lnTo>
                  <a:pt x="22920" y="25031"/>
                </a:lnTo>
                <a:lnTo>
                  <a:pt x="19126" y="25398"/>
                </a:lnTo>
                <a:lnTo>
                  <a:pt x="15760" y="26136"/>
                </a:lnTo>
                <a:lnTo>
                  <a:pt x="12395" y="26870"/>
                </a:lnTo>
                <a:lnTo>
                  <a:pt x="9536" y="27990"/>
                </a:lnTo>
                <a:lnTo>
                  <a:pt x="7225" y="29476"/>
                </a:lnTo>
                <a:lnTo>
                  <a:pt x="3110" y="32829"/>
                </a:lnTo>
                <a:lnTo>
                  <a:pt x="622" y="37311"/>
                </a:lnTo>
                <a:lnTo>
                  <a:pt x="0" y="39952"/>
                </a:lnTo>
                <a:lnTo>
                  <a:pt x="0" y="45615"/>
                </a:lnTo>
                <a:lnTo>
                  <a:pt x="457" y="47941"/>
                </a:lnTo>
                <a:lnTo>
                  <a:pt x="2260" y="52016"/>
                </a:lnTo>
                <a:lnTo>
                  <a:pt x="5144" y="55166"/>
                </a:lnTo>
                <a:lnTo>
                  <a:pt x="8737" y="57632"/>
                </a:lnTo>
                <a:lnTo>
                  <a:pt x="13345" y="59115"/>
                </a:lnTo>
                <a:lnTo>
                  <a:pt x="17118" y="51725"/>
                </a:lnTo>
                <a:lnTo>
                  <a:pt x="12837" y="49237"/>
                </a:lnTo>
                <a:lnTo>
                  <a:pt x="10158" y="45338"/>
                </a:lnTo>
                <a:lnTo>
                  <a:pt x="10158" y="42519"/>
                </a:lnTo>
                <a:lnTo>
                  <a:pt x="10476" y="39420"/>
                </a:lnTo>
                <a:lnTo>
                  <a:pt x="12686" y="35812"/>
                </a:lnTo>
                <a:lnTo>
                  <a:pt x="15339" y="34024"/>
                </a:lnTo>
                <a:lnTo>
                  <a:pt x="18996" y="32879"/>
                </a:lnTo>
                <a:lnTo>
                  <a:pt x="23378" y="32180"/>
                </a:lnTo>
                <a:lnTo>
                  <a:pt x="34592" y="32180"/>
                </a:lnTo>
                <a:lnTo>
                  <a:pt x="34592" y="43661"/>
                </a:lnTo>
                <a:lnTo>
                  <a:pt x="32143" y="46393"/>
                </a:lnTo>
                <a:lnTo>
                  <a:pt x="27989" y="57377"/>
                </a:lnTo>
                <a:lnTo>
                  <a:pt x="30909" y="55980"/>
                </a:lnTo>
                <a:lnTo>
                  <a:pt x="33540" y="54025"/>
                </a:lnTo>
                <a:lnTo>
                  <a:pt x="35913" y="51498"/>
                </a:lnTo>
                <a:lnTo>
                  <a:pt x="35913" y="56894"/>
                </a:lnTo>
                <a:lnTo>
                  <a:pt x="38304" y="58648"/>
                </a:lnTo>
                <a:close/>
              </a:path>
              <a:path w="44448" h="59486">
                <a:moveTo>
                  <a:pt x="13345" y="59115"/>
                </a:moveTo>
                <a:lnTo>
                  <a:pt x="15911" y="59486"/>
                </a:lnTo>
                <a:lnTo>
                  <a:pt x="22020" y="59486"/>
                </a:lnTo>
                <a:lnTo>
                  <a:pt x="25095" y="58788"/>
                </a:lnTo>
                <a:lnTo>
                  <a:pt x="27989" y="57377"/>
                </a:lnTo>
                <a:lnTo>
                  <a:pt x="32143" y="46393"/>
                </a:lnTo>
                <a:lnTo>
                  <a:pt x="27571" y="49745"/>
                </a:lnTo>
                <a:lnTo>
                  <a:pt x="22934" y="51725"/>
                </a:lnTo>
                <a:lnTo>
                  <a:pt x="17118" y="51725"/>
                </a:lnTo>
                <a:lnTo>
                  <a:pt x="13345" y="59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8244605" y="6122382"/>
            <a:ext cx="9917" cy="84150"/>
          </a:xfrm>
          <a:custGeom>
            <a:avLst/>
            <a:gdLst/>
            <a:ahLst/>
            <a:cxnLst/>
            <a:rect l="l" t="t" r="r" b="b"/>
            <a:pathLst>
              <a:path w="9917" h="84150">
                <a:moveTo>
                  <a:pt x="9917" y="82285"/>
                </a:moveTo>
                <a:lnTo>
                  <a:pt x="9917" y="1932"/>
                </a:lnTo>
                <a:lnTo>
                  <a:pt x="8545" y="331"/>
                </a:lnTo>
                <a:lnTo>
                  <a:pt x="5943" y="0"/>
                </a:lnTo>
                <a:lnTo>
                  <a:pt x="3175" y="39"/>
                </a:lnTo>
                <a:lnTo>
                  <a:pt x="0" y="1932"/>
                </a:lnTo>
                <a:lnTo>
                  <a:pt x="0" y="82285"/>
                </a:lnTo>
                <a:lnTo>
                  <a:pt x="1371" y="83833"/>
                </a:lnTo>
                <a:lnTo>
                  <a:pt x="3963" y="84150"/>
                </a:lnTo>
                <a:lnTo>
                  <a:pt x="6756" y="84124"/>
                </a:lnTo>
                <a:lnTo>
                  <a:pt x="9917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8273177" y="6122382"/>
            <a:ext cx="9932" cy="84150"/>
          </a:xfrm>
          <a:custGeom>
            <a:avLst/>
            <a:gdLst/>
            <a:ahLst/>
            <a:cxnLst/>
            <a:rect l="l" t="t" r="r" b="b"/>
            <a:pathLst>
              <a:path w="9932" h="84150">
                <a:moveTo>
                  <a:pt x="9932" y="82285"/>
                </a:moveTo>
                <a:lnTo>
                  <a:pt x="9932" y="1932"/>
                </a:lnTo>
                <a:lnTo>
                  <a:pt x="8550" y="331"/>
                </a:lnTo>
                <a:lnTo>
                  <a:pt x="5943" y="0"/>
                </a:lnTo>
                <a:lnTo>
                  <a:pt x="3176" y="39"/>
                </a:lnTo>
                <a:lnTo>
                  <a:pt x="0" y="1932"/>
                </a:lnTo>
                <a:lnTo>
                  <a:pt x="0" y="82285"/>
                </a:lnTo>
                <a:lnTo>
                  <a:pt x="1371" y="83833"/>
                </a:lnTo>
                <a:lnTo>
                  <a:pt x="3963" y="84150"/>
                </a:lnTo>
                <a:lnTo>
                  <a:pt x="6757" y="84124"/>
                </a:lnTo>
                <a:lnTo>
                  <a:pt x="9932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8293492" y="6148678"/>
            <a:ext cx="51080" cy="79397"/>
          </a:xfrm>
          <a:custGeom>
            <a:avLst/>
            <a:gdLst/>
            <a:ahLst/>
            <a:cxnLst/>
            <a:rect l="l" t="t" r="r" b="b"/>
            <a:pathLst>
              <a:path w="51080" h="79397">
                <a:moveTo>
                  <a:pt x="317" y="3844"/>
                </a:moveTo>
                <a:lnTo>
                  <a:pt x="19620" y="55586"/>
                </a:lnTo>
                <a:lnTo>
                  <a:pt x="21311" y="57501"/>
                </a:lnTo>
                <a:lnTo>
                  <a:pt x="13856" y="76327"/>
                </a:lnTo>
                <a:lnTo>
                  <a:pt x="14961" y="79145"/>
                </a:lnTo>
                <a:lnTo>
                  <a:pt x="18122" y="79397"/>
                </a:lnTo>
                <a:lnTo>
                  <a:pt x="21615" y="79221"/>
                </a:lnTo>
                <a:lnTo>
                  <a:pt x="24433" y="77402"/>
                </a:lnTo>
                <a:lnTo>
                  <a:pt x="31648" y="57501"/>
                </a:lnTo>
                <a:lnTo>
                  <a:pt x="51080" y="3667"/>
                </a:lnTo>
                <a:lnTo>
                  <a:pt x="50584" y="441"/>
                </a:lnTo>
                <a:lnTo>
                  <a:pt x="47699" y="0"/>
                </a:lnTo>
                <a:lnTo>
                  <a:pt x="44298" y="49"/>
                </a:lnTo>
                <a:lnTo>
                  <a:pt x="41224" y="2105"/>
                </a:lnTo>
                <a:lnTo>
                  <a:pt x="26301" y="45769"/>
                </a:lnTo>
                <a:lnTo>
                  <a:pt x="26111" y="45769"/>
                </a:lnTo>
                <a:lnTo>
                  <a:pt x="10666" y="2335"/>
                </a:lnTo>
                <a:lnTo>
                  <a:pt x="8813" y="251"/>
                </a:lnTo>
                <a:lnTo>
                  <a:pt x="5982" y="0"/>
                </a:lnTo>
                <a:lnTo>
                  <a:pt x="2603" y="49"/>
                </a:lnTo>
                <a:lnTo>
                  <a:pt x="0" y="1000"/>
                </a:lnTo>
                <a:lnTo>
                  <a:pt x="317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8380519" y="6147824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33" y="38922"/>
                </a:moveTo>
                <a:lnTo>
                  <a:pt x="1626" y="42529"/>
                </a:lnTo>
                <a:lnTo>
                  <a:pt x="2707" y="46137"/>
                </a:lnTo>
                <a:lnTo>
                  <a:pt x="4356" y="49211"/>
                </a:lnTo>
                <a:lnTo>
                  <a:pt x="8751" y="54265"/>
                </a:lnTo>
                <a:lnTo>
                  <a:pt x="11520" y="56184"/>
                </a:lnTo>
                <a:lnTo>
                  <a:pt x="11098" y="37973"/>
                </a:lnTo>
                <a:lnTo>
                  <a:pt x="10554" y="35355"/>
                </a:lnTo>
                <a:lnTo>
                  <a:pt x="10274" y="32575"/>
                </a:lnTo>
                <a:lnTo>
                  <a:pt x="10274" y="26502"/>
                </a:lnTo>
                <a:lnTo>
                  <a:pt x="10615" y="23672"/>
                </a:lnTo>
                <a:lnTo>
                  <a:pt x="11289" y="21066"/>
                </a:lnTo>
                <a:lnTo>
                  <a:pt x="11951" y="18464"/>
                </a:lnTo>
                <a:lnTo>
                  <a:pt x="12966" y="16202"/>
                </a:lnTo>
                <a:lnTo>
                  <a:pt x="15725" y="12393"/>
                </a:lnTo>
                <a:lnTo>
                  <a:pt x="19594" y="9878"/>
                </a:lnTo>
                <a:lnTo>
                  <a:pt x="24256" y="8319"/>
                </a:lnTo>
                <a:lnTo>
                  <a:pt x="30405" y="8319"/>
                </a:lnTo>
                <a:lnTo>
                  <a:pt x="33083" y="8887"/>
                </a:lnTo>
                <a:lnTo>
                  <a:pt x="37364" y="11163"/>
                </a:lnTo>
                <a:lnTo>
                  <a:pt x="40333" y="14691"/>
                </a:lnTo>
                <a:lnTo>
                  <a:pt x="42484" y="18935"/>
                </a:lnTo>
                <a:lnTo>
                  <a:pt x="43027" y="21549"/>
                </a:lnTo>
                <a:lnTo>
                  <a:pt x="43574" y="24155"/>
                </a:lnTo>
                <a:lnTo>
                  <a:pt x="43840" y="26924"/>
                </a:lnTo>
                <a:lnTo>
                  <a:pt x="43840" y="32967"/>
                </a:lnTo>
                <a:lnTo>
                  <a:pt x="43524" y="35838"/>
                </a:lnTo>
                <a:lnTo>
                  <a:pt x="42876" y="38440"/>
                </a:lnTo>
                <a:lnTo>
                  <a:pt x="42227" y="41057"/>
                </a:lnTo>
                <a:lnTo>
                  <a:pt x="39841" y="45186"/>
                </a:lnTo>
                <a:lnTo>
                  <a:pt x="36701" y="48538"/>
                </a:lnTo>
                <a:lnTo>
                  <a:pt x="32425" y="50622"/>
                </a:lnTo>
                <a:lnTo>
                  <a:pt x="29883" y="51141"/>
                </a:lnTo>
                <a:lnTo>
                  <a:pt x="31024" y="59496"/>
                </a:lnTo>
                <a:lnTo>
                  <a:pt x="35063" y="58737"/>
                </a:lnTo>
                <a:lnTo>
                  <a:pt x="38520" y="57240"/>
                </a:lnTo>
                <a:lnTo>
                  <a:pt x="41986" y="55739"/>
                </a:lnTo>
                <a:lnTo>
                  <a:pt x="44881" y="53643"/>
                </a:lnTo>
                <a:lnTo>
                  <a:pt x="47191" y="50949"/>
                </a:lnTo>
                <a:lnTo>
                  <a:pt x="49493" y="48271"/>
                </a:lnTo>
                <a:lnTo>
                  <a:pt x="51220" y="45071"/>
                </a:lnTo>
                <a:lnTo>
                  <a:pt x="52387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82" y="20584"/>
                </a:lnTo>
                <a:lnTo>
                  <a:pt x="52477" y="16965"/>
                </a:lnTo>
                <a:lnTo>
                  <a:pt x="51386" y="13359"/>
                </a:lnTo>
                <a:lnTo>
                  <a:pt x="49719" y="10299"/>
                </a:lnTo>
                <a:lnTo>
                  <a:pt x="45302" y="5245"/>
                </a:lnTo>
                <a:lnTo>
                  <a:pt x="42544" y="3314"/>
                </a:lnTo>
                <a:lnTo>
                  <a:pt x="39242" y="1993"/>
                </a:lnTo>
                <a:lnTo>
                  <a:pt x="35942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7" y="3707"/>
                </a:lnTo>
                <a:lnTo>
                  <a:pt x="9183" y="5792"/>
                </a:lnTo>
                <a:lnTo>
                  <a:pt x="6883" y="8481"/>
                </a:lnTo>
                <a:lnTo>
                  <a:pt x="4571" y="11173"/>
                </a:lnTo>
                <a:lnTo>
                  <a:pt x="2843" y="14373"/>
                </a:lnTo>
                <a:lnTo>
                  <a:pt x="1713" y="18082"/>
                </a:lnTo>
                <a:lnTo>
                  <a:pt x="572" y="21794"/>
                </a:lnTo>
                <a:lnTo>
                  <a:pt x="0" y="25854"/>
                </a:lnTo>
                <a:lnTo>
                  <a:pt x="0" y="34837"/>
                </a:lnTo>
                <a:lnTo>
                  <a:pt x="533" y="38922"/>
                </a:lnTo>
                <a:close/>
              </a:path>
              <a:path w="54140" h="59496">
                <a:moveTo>
                  <a:pt x="13831" y="44790"/>
                </a:moveTo>
                <a:lnTo>
                  <a:pt x="11645" y="40575"/>
                </a:lnTo>
                <a:lnTo>
                  <a:pt x="11098" y="37973"/>
                </a:lnTo>
                <a:lnTo>
                  <a:pt x="11520" y="56184"/>
                </a:lnTo>
                <a:lnTo>
                  <a:pt x="14820" y="57517"/>
                </a:lnTo>
                <a:lnTo>
                  <a:pt x="18136" y="58837"/>
                </a:lnTo>
                <a:lnTo>
                  <a:pt x="22010" y="59496"/>
                </a:lnTo>
                <a:lnTo>
                  <a:pt x="31024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7" y="50568"/>
                </a:lnTo>
                <a:lnTo>
                  <a:pt x="16816" y="48271"/>
                </a:lnTo>
                <a:lnTo>
                  <a:pt x="13831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8448763" y="6148674"/>
            <a:ext cx="46685" cy="58647"/>
          </a:xfrm>
          <a:custGeom>
            <a:avLst/>
            <a:gdLst/>
            <a:ahLst/>
            <a:cxnLst/>
            <a:rect l="l" t="t" r="r" b="b"/>
            <a:pathLst>
              <a:path w="46685" h="58647">
                <a:moveTo>
                  <a:pt x="9997" y="1854"/>
                </a:moveTo>
                <a:lnTo>
                  <a:pt x="8561" y="265"/>
                </a:lnTo>
                <a:lnTo>
                  <a:pt x="5969" y="0"/>
                </a:lnTo>
                <a:lnTo>
                  <a:pt x="2592" y="90"/>
                </a:lnTo>
                <a:lnTo>
                  <a:pt x="0" y="1854"/>
                </a:lnTo>
                <a:lnTo>
                  <a:pt x="0" y="38630"/>
                </a:lnTo>
                <a:lnTo>
                  <a:pt x="346" y="41972"/>
                </a:lnTo>
                <a:lnTo>
                  <a:pt x="994" y="44715"/>
                </a:lnTo>
                <a:lnTo>
                  <a:pt x="1663" y="47472"/>
                </a:lnTo>
                <a:lnTo>
                  <a:pt x="4281" y="51940"/>
                </a:lnTo>
                <a:lnTo>
                  <a:pt x="7797" y="55637"/>
                </a:lnTo>
                <a:lnTo>
                  <a:pt x="12726" y="58038"/>
                </a:lnTo>
                <a:lnTo>
                  <a:pt x="15760" y="58647"/>
                </a:lnTo>
                <a:lnTo>
                  <a:pt x="22467" y="58647"/>
                </a:lnTo>
                <a:lnTo>
                  <a:pt x="25516" y="57858"/>
                </a:lnTo>
                <a:lnTo>
                  <a:pt x="28512" y="56296"/>
                </a:lnTo>
                <a:lnTo>
                  <a:pt x="31536" y="54736"/>
                </a:lnTo>
                <a:lnTo>
                  <a:pt x="34582" y="52246"/>
                </a:lnTo>
                <a:lnTo>
                  <a:pt x="37670" y="48844"/>
                </a:lnTo>
                <a:lnTo>
                  <a:pt x="37670" y="55994"/>
                </a:lnTo>
                <a:lnTo>
                  <a:pt x="37847" y="56807"/>
                </a:lnTo>
                <a:lnTo>
                  <a:pt x="40500" y="57833"/>
                </a:lnTo>
                <a:lnTo>
                  <a:pt x="43740" y="57833"/>
                </a:lnTo>
                <a:lnTo>
                  <a:pt x="46685" y="55994"/>
                </a:lnTo>
                <a:lnTo>
                  <a:pt x="46685" y="1854"/>
                </a:lnTo>
                <a:lnTo>
                  <a:pt x="45252" y="265"/>
                </a:lnTo>
                <a:lnTo>
                  <a:pt x="42660" y="0"/>
                </a:lnTo>
                <a:lnTo>
                  <a:pt x="39258" y="90"/>
                </a:lnTo>
                <a:lnTo>
                  <a:pt x="36705" y="1854"/>
                </a:lnTo>
                <a:lnTo>
                  <a:pt x="36705" y="39700"/>
                </a:lnTo>
                <a:lnTo>
                  <a:pt x="33938" y="43102"/>
                </a:lnTo>
                <a:lnTo>
                  <a:pt x="31320" y="45694"/>
                </a:lnTo>
                <a:lnTo>
                  <a:pt x="28854" y="47458"/>
                </a:lnTo>
                <a:lnTo>
                  <a:pt x="23915" y="50100"/>
                </a:lnTo>
                <a:lnTo>
                  <a:pt x="19494" y="50100"/>
                </a:lnTo>
                <a:lnTo>
                  <a:pt x="16372" y="48981"/>
                </a:lnTo>
                <a:lnTo>
                  <a:pt x="13731" y="47217"/>
                </a:lnTo>
                <a:lnTo>
                  <a:pt x="11851" y="44524"/>
                </a:lnTo>
                <a:lnTo>
                  <a:pt x="10681" y="40981"/>
                </a:lnTo>
                <a:lnTo>
                  <a:pt x="9997" y="36550"/>
                </a:lnTo>
                <a:lnTo>
                  <a:pt x="9997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8513845" y="6147831"/>
            <a:ext cx="31586" cy="58713"/>
          </a:xfrm>
          <a:custGeom>
            <a:avLst/>
            <a:gdLst/>
            <a:ahLst/>
            <a:cxnLst/>
            <a:rect l="l" t="t" r="r" b="b"/>
            <a:pathLst>
              <a:path w="31586" h="58713">
                <a:moveTo>
                  <a:pt x="1371" y="58381"/>
                </a:moveTo>
                <a:lnTo>
                  <a:pt x="3963" y="58713"/>
                </a:lnTo>
                <a:lnTo>
                  <a:pt x="6757" y="58672"/>
                </a:lnTo>
                <a:lnTo>
                  <a:pt x="9918" y="56829"/>
                </a:lnTo>
                <a:lnTo>
                  <a:pt x="9918" y="21233"/>
                </a:lnTo>
                <a:lnTo>
                  <a:pt x="11314" y="19037"/>
                </a:lnTo>
                <a:lnTo>
                  <a:pt x="13780" y="15631"/>
                </a:lnTo>
                <a:lnTo>
                  <a:pt x="17106" y="11963"/>
                </a:lnTo>
                <a:lnTo>
                  <a:pt x="20156" y="9979"/>
                </a:lnTo>
                <a:lnTo>
                  <a:pt x="23101" y="9385"/>
                </a:lnTo>
                <a:lnTo>
                  <a:pt x="26160" y="9777"/>
                </a:lnTo>
                <a:lnTo>
                  <a:pt x="28954" y="10678"/>
                </a:lnTo>
                <a:lnTo>
                  <a:pt x="31536" y="9090"/>
                </a:lnTo>
                <a:lnTo>
                  <a:pt x="31586" y="3517"/>
                </a:lnTo>
                <a:lnTo>
                  <a:pt x="29566" y="965"/>
                </a:lnTo>
                <a:lnTo>
                  <a:pt x="26884" y="252"/>
                </a:lnTo>
                <a:lnTo>
                  <a:pt x="24282" y="0"/>
                </a:lnTo>
                <a:lnTo>
                  <a:pt x="21437" y="151"/>
                </a:lnTo>
                <a:lnTo>
                  <a:pt x="18007" y="1292"/>
                </a:lnTo>
                <a:lnTo>
                  <a:pt x="14439" y="3924"/>
                </a:lnTo>
                <a:lnTo>
                  <a:pt x="11836" y="6653"/>
                </a:lnTo>
                <a:lnTo>
                  <a:pt x="8967" y="10591"/>
                </a:lnTo>
                <a:lnTo>
                  <a:pt x="8967" y="2703"/>
                </a:lnTo>
                <a:lnTo>
                  <a:pt x="8064" y="1292"/>
                </a:lnTo>
                <a:lnTo>
                  <a:pt x="5396" y="835"/>
                </a:lnTo>
                <a:lnTo>
                  <a:pt x="2843" y="875"/>
                </a:lnTo>
                <a:lnTo>
                  <a:pt x="0" y="2703"/>
                </a:lnTo>
                <a:lnTo>
                  <a:pt x="0" y="56829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8583767" y="6126361"/>
            <a:ext cx="12269" cy="80171"/>
          </a:xfrm>
          <a:custGeom>
            <a:avLst/>
            <a:gdLst/>
            <a:ahLst/>
            <a:cxnLst/>
            <a:rect l="l" t="t" r="r" b="b"/>
            <a:pathLst>
              <a:path w="12269" h="80171">
                <a:moveTo>
                  <a:pt x="0" y="6018"/>
                </a:moveTo>
                <a:lnTo>
                  <a:pt x="417" y="9841"/>
                </a:lnTo>
                <a:lnTo>
                  <a:pt x="3747" y="11897"/>
                </a:lnTo>
                <a:lnTo>
                  <a:pt x="8431" y="11897"/>
                </a:lnTo>
                <a:lnTo>
                  <a:pt x="11822" y="9787"/>
                </a:lnTo>
                <a:lnTo>
                  <a:pt x="12269" y="5888"/>
                </a:lnTo>
                <a:lnTo>
                  <a:pt x="11837" y="2054"/>
                </a:lnTo>
                <a:lnTo>
                  <a:pt x="8521" y="0"/>
                </a:lnTo>
                <a:lnTo>
                  <a:pt x="3823" y="0"/>
                </a:lnTo>
                <a:lnTo>
                  <a:pt x="433" y="2105"/>
                </a:lnTo>
                <a:lnTo>
                  <a:pt x="0" y="6018"/>
                </a:lnTo>
                <a:close/>
              </a:path>
              <a:path w="12269" h="80171">
                <a:moveTo>
                  <a:pt x="1206" y="24166"/>
                </a:moveTo>
                <a:lnTo>
                  <a:pt x="1206" y="78306"/>
                </a:lnTo>
                <a:lnTo>
                  <a:pt x="2567" y="79855"/>
                </a:lnTo>
                <a:lnTo>
                  <a:pt x="5170" y="80171"/>
                </a:lnTo>
                <a:lnTo>
                  <a:pt x="7948" y="80145"/>
                </a:lnTo>
                <a:lnTo>
                  <a:pt x="11123" y="78306"/>
                </a:lnTo>
                <a:lnTo>
                  <a:pt x="11123" y="24166"/>
                </a:lnTo>
                <a:lnTo>
                  <a:pt x="9742" y="22628"/>
                </a:lnTo>
                <a:lnTo>
                  <a:pt x="7139" y="22312"/>
                </a:lnTo>
                <a:lnTo>
                  <a:pt x="4371" y="22348"/>
                </a:lnTo>
                <a:lnTo>
                  <a:pt x="1206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8613543" y="6147821"/>
            <a:ext cx="46608" cy="58712"/>
          </a:xfrm>
          <a:custGeom>
            <a:avLst/>
            <a:gdLst/>
            <a:ahLst/>
            <a:cxnLst/>
            <a:rect l="l" t="t" r="r" b="b"/>
            <a:pathLst>
              <a:path w="46608" h="58712">
                <a:moveTo>
                  <a:pt x="36691" y="25159"/>
                </a:moveTo>
                <a:lnTo>
                  <a:pt x="36691" y="56847"/>
                </a:lnTo>
                <a:lnTo>
                  <a:pt x="38073" y="58395"/>
                </a:lnTo>
                <a:lnTo>
                  <a:pt x="40679" y="58712"/>
                </a:lnTo>
                <a:lnTo>
                  <a:pt x="43447" y="58686"/>
                </a:lnTo>
                <a:lnTo>
                  <a:pt x="46608" y="56847"/>
                </a:lnTo>
                <a:lnTo>
                  <a:pt x="46608" y="19979"/>
                </a:lnTo>
                <a:lnTo>
                  <a:pt x="46292" y="16689"/>
                </a:lnTo>
                <a:lnTo>
                  <a:pt x="45618" y="13931"/>
                </a:lnTo>
                <a:lnTo>
                  <a:pt x="44960" y="11188"/>
                </a:lnTo>
                <a:lnTo>
                  <a:pt x="42343" y="6746"/>
                </a:lnTo>
                <a:lnTo>
                  <a:pt x="38825" y="3074"/>
                </a:lnTo>
                <a:lnTo>
                  <a:pt x="33882" y="622"/>
                </a:lnTo>
                <a:lnTo>
                  <a:pt x="30862" y="0"/>
                </a:lnTo>
                <a:lnTo>
                  <a:pt x="24155" y="0"/>
                </a:lnTo>
                <a:lnTo>
                  <a:pt x="21095" y="802"/>
                </a:lnTo>
                <a:lnTo>
                  <a:pt x="18072" y="2390"/>
                </a:lnTo>
                <a:lnTo>
                  <a:pt x="15050" y="3977"/>
                </a:lnTo>
                <a:lnTo>
                  <a:pt x="12002" y="6465"/>
                </a:lnTo>
                <a:lnTo>
                  <a:pt x="8953" y="9881"/>
                </a:lnTo>
                <a:lnTo>
                  <a:pt x="8953" y="2707"/>
                </a:lnTo>
                <a:lnTo>
                  <a:pt x="8053" y="1310"/>
                </a:lnTo>
                <a:lnTo>
                  <a:pt x="5384" y="853"/>
                </a:lnTo>
                <a:lnTo>
                  <a:pt x="2843" y="888"/>
                </a:lnTo>
                <a:lnTo>
                  <a:pt x="0" y="2707"/>
                </a:lnTo>
                <a:lnTo>
                  <a:pt x="0" y="56847"/>
                </a:lnTo>
                <a:lnTo>
                  <a:pt x="1360" y="58395"/>
                </a:lnTo>
                <a:lnTo>
                  <a:pt x="3973" y="58712"/>
                </a:lnTo>
                <a:lnTo>
                  <a:pt x="6742" y="58686"/>
                </a:lnTo>
                <a:lnTo>
                  <a:pt x="9917" y="56847"/>
                </a:lnTo>
                <a:lnTo>
                  <a:pt x="9917" y="19014"/>
                </a:lnTo>
                <a:lnTo>
                  <a:pt x="12650" y="15609"/>
                </a:lnTo>
                <a:lnTo>
                  <a:pt x="15252" y="13017"/>
                </a:lnTo>
                <a:lnTo>
                  <a:pt x="17744" y="11253"/>
                </a:lnTo>
                <a:lnTo>
                  <a:pt x="22708" y="8610"/>
                </a:lnTo>
                <a:lnTo>
                  <a:pt x="27129" y="8610"/>
                </a:lnTo>
                <a:lnTo>
                  <a:pt x="30290" y="9691"/>
                </a:lnTo>
                <a:lnTo>
                  <a:pt x="32943" y="11459"/>
                </a:lnTo>
                <a:lnTo>
                  <a:pt x="34772" y="14187"/>
                </a:lnTo>
                <a:lnTo>
                  <a:pt x="35967" y="17693"/>
                </a:lnTo>
                <a:lnTo>
                  <a:pt x="36691" y="22075"/>
                </a:lnTo>
                <a:lnTo>
                  <a:pt x="3669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8671092" y="6134177"/>
            <a:ext cx="35370" cy="73025"/>
          </a:xfrm>
          <a:custGeom>
            <a:avLst/>
            <a:gdLst/>
            <a:ahLst/>
            <a:cxnLst/>
            <a:rect l="l" t="t" r="r" b="b"/>
            <a:pathLst>
              <a:path w="35370" h="73025">
                <a:moveTo>
                  <a:pt x="12726" y="49"/>
                </a:moveTo>
                <a:lnTo>
                  <a:pt x="9565" y="1917"/>
                </a:lnTo>
                <a:lnTo>
                  <a:pt x="9565" y="14795"/>
                </a:lnTo>
                <a:lnTo>
                  <a:pt x="2045" y="14795"/>
                </a:lnTo>
                <a:lnTo>
                  <a:pt x="1170" y="14997"/>
                </a:lnTo>
                <a:lnTo>
                  <a:pt x="50" y="17548"/>
                </a:lnTo>
                <a:lnTo>
                  <a:pt x="0" y="20382"/>
                </a:lnTo>
                <a:lnTo>
                  <a:pt x="1983" y="23035"/>
                </a:lnTo>
                <a:lnTo>
                  <a:pt x="9565" y="23035"/>
                </a:lnTo>
                <a:lnTo>
                  <a:pt x="9565" y="57797"/>
                </a:lnTo>
                <a:lnTo>
                  <a:pt x="9842" y="60515"/>
                </a:lnTo>
                <a:lnTo>
                  <a:pt x="10429" y="62826"/>
                </a:lnTo>
                <a:lnTo>
                  <a:pt x="11938" y="67042"/>
                </a:lnTo>
                <a:lnTo>
                  <a:pt x="14504" y="70040"/>
                </a:lnTo>
                <a:lnTo>
                  <a:pt x="18177" y="71906"/>
                </a:lnTo>
                <a:lnTo>
                  <a:pt x="22569" y="73025"/>
                </a:lnTo>
                <a:lnTo>
                  <a:pt x="26301" y="73025"/>
                </a:lnTo>
                <a:lnTo>
                  <a:pt x="29070" y="72718"/>
                </a:lnTo>
                <a:lnTo>
                  <a:pt x="32325" y="71981"/>
                </a:lnTo>
                <a:lnTo>
                  <a:pt x="35118" y="69288"/>
                </a:lnTo>
                <a:lnTo>
                  <a:pt x="35370" y="66520"/>
                </a:lnTo>
                <a:lnTo>
                  <a:pt x="35370" y="65796"/>
                </a:lnTo>
                <a:lnTo>
                  <a:pt x="32908" y="63117"/>
                </a:lnTo>
                <a:lnTo>
                  <a:pt x="30265" y="64096"/>
                </a:lnTo>
                <a:lnTo>
                  <a:pt x="27064" y="64540"/>
                </a:lnTo>
                <a:lnTo>
                  <a:pt x="24221" y="64540"/>
                </a:lnTo>
                <a:lnTo>
                  <a:pt x="22251" y="63600"/>
                </a:lnTo>
                <a:lnTo>
                  <a:pt x="20041" y="59777"/>
                </a:lnTo>
                <a:lnTo>
                  <a:pt x="19484" y="56958"/>
                </a:lnTo>
                <a:lnTo>
                  <a:pt x="19484" y="23035"/>
                </a:lnTo>
                <a:lnTo>
                  <a:pt x="33987" y="23035"/>
                </a:lnTo>
                <a:lnTo>
                  <a:pt x="35370" y="20382"/>
                </a:lnTo>
                <a:lnTo>
                  <a:pt x="35319" y="17548"/>
                </a:lnTo>
                <a:lnTo>
                  <a:pt x="33390" y="14795"/>
                </a:lnTo>
                <a:lnTo>
                  <a:pt x="19484" y="14795"/>
                </a:lnTo>
                <a:lnTo>
                  <a:pt x="19484" y="1917"/>
                </a:lnTo>
                <a:lnTo>
                  <a:pt x="18112" y="330"/>
                </a:lnTo>
                <a:lnTo>
                  <a:pt x="15509" y="0"/>
                </a:lnTo>
                <a:lnTo>
                  <a:pt x="12726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8715974" y="6147824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22" y="7556"/>
                </a:lnTo>
                <a:lnTo>
                  <a:pt x="39827" y="3416"/>
                </a:lnTo>
                <a:lnTo>
                  <a:pt x="36852" y="2044"/>
                </a:lnTo>
                <a:lnTo>
                  <a:pt x="33858" y="687"/>
                </a:lnTo>
                <a:lnTo>
                  <a:pt x="30236" y="0"/>
                </a:lnTo>
                <a:lnTo>
                  <a:pt x="22020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14" y="16116"/>
                </a:lnTo>
                <a:lnTo>
                  <a:pt x="14338" y="12815"/>
                </a:lnTo>
                <a:lnTo>
                  <a:pt x="17143" y="10072"/>
                </a:lnTo>
                <a:lnTo>
                  <a:pt x="20866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3" y="9258"/>
                </a:lnTo>
                <a:lnTo>
                  <a:pt x="36346" y="12217"/>
                </a:lnTo>
                <a:lnTo>
                  <a:pt x="38785" y="15187"/>
                </a:lnTo>
                <a:lnTo>
                  <a:pt x="39941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3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2" y="3465"/>
                </a:moveTo>
                <a:lnTo>
                  <a:pt x="9284" y="5449"/>
                </a:lnTo>
                <a:lnTo>
                  <a:pt x="7009" y="8037"/>
                </a:lnTo>
                <a:lnTo>
                  <a:pt x="4737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8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890"/>
                </a:lnTo>
                <a:lnTo>
                  <a:pt x="2908" y="46583"/>
                </a:lnTo>
                <a:lnTo>
                  <a:pt x="4632" y="49643"/>
                </a:lnTo>
                <a:lnTo>
                  <a:pt x="9204" y="54546"/>
                </a:lnTo>
                <a:lnTo>
                  <a:pt x="12028" y="56390"/>
                </a:lnTo>
                <a:lnTo>
                  <a:pt x="15364" y="57632"/>
                </a:lnTo>
                <a:lnTo>
                  <a:pt x="18719" y="58877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295"/>
                </a:lnTo>
                <a:lnTo>
                  <a:pt x="36575" y="58547"/>
                </a:lnTo>
                <a:lnTo>
                  <a:pt x="40294" y="57632"/>
                </a:lnTo>
                <a:lnTo>
                  <a:pt x="44513" y="56159"/>
                </a:lnTo>
                <a:lnTo>
                  <a:pt x="47256" y="53863"/>
                </a:lnTo>
                <a:lnTo>
                  <a:pt x="47509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8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59" y="49124"/>
                </a:lnTo>
                <a:lnTo>
                  <a:pt x="14208" y="46075"/>
                </a:lnTo>
                <a:lnTo>
                  <a:pt x="11797" y="42292"/>
                </a:lnTo>
                <a:lnTo>
                  <a:pt x="10590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16"/>
                </a:lnTo>
                <a:lnTo>
                  <a:pt x="15228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8775165" y="6147946"/>
            <a:ext cx="51261" cy="80186"/>
          </a:xfrm>
          <a:custGeom>
            <a:avLst/>
            <a:gdLst/>
            <a:ahLst/>
            <a:cxnLst/>
            <a:rect l="l" t="t" r="r" b="b"/>
            <a:pathLst>
              <a:path w="51261" h="80186">
                <a:moveTo>
                  <a:pt x="40730" y="62204"/>
                </a:moveTo>
                <a:lnTo>
                  <a:pt x="40730" y="63562"/>
                </a:lnTo>
                <a:lnTo>
                  <a:pt x="39373" y="67349"/>
                </a:lnTo>
                <a:lnTo>
                  <a:pt x="35993" y="70383"/>
                </a:lnTo>
                <a:lnTo>
                  <a:pt x="32324" y="71741"/>
                </a:lnTo>
                <a:lnTo>
                  <a:pt x="27788" y="72604"/>
                </a:lnTo>
                <a:lnTo>
                  <a:pt x="28828" y="80186"/>
                </a:lnTo>
                <a:lnTo>
                  <a:pt x="32767" y="79693"/>
                </a:lnTo>
                <a:lnTo>
                  <a:pt x="36083" y="78714"/>
                </a:lnTo>
                <a:lnTo>
                  <a:pt x="39423" y="77735"/>
                </a:lnTo>
                <a:lnTo>
                  <a:pt x="42152" y="76387"/>
                </a:lnTo>
                <a:lnTo>
                  <a:pt x="46443" y="72986"/>
                </a:lnTo>
                <a:lnTo>
                  <a:pt x="49086" y="68756"/>
                </a:lnTo>
                <a:lnTo>
                  <a:pt x="50648" y="64148"/>
                </a:lnTo>
                <a:lnTo>
                  <a:pt x="50648" y="59281"/>
                </a:lnTo>
                <a:lnTo>
                  <a:pt x="49265" y="55432"/>
                </a:lnTo>
                <a:lnTo>
                  <a:pt x="47066" y="52146"/>
                </a:lnTo>
                <a:lnTo>
                  <a:pt x="43765" y="49705"/>
                </a:lnTo>
                <a:lnTo>
                  <a:pt x="39585" y="48092"/>
                </a:lnTo>
                <a:lnTo>
                  <a:pt x="34876" y="47066"/>
                </a:lnTo>
                <a:lnTo>
                  <a:pt x="32184" y="46987"/>
                </a:lnTo>
                <a:lnTo>
                  <a:pt x="18036" y="46379"/>
                </a:lnTo>
                <a:lnTo>
                  <a:pt x="14147" y="45796"/>
                </a:lnTo>
                <a:lnTo>
                  <a:pt x="11012" y="59763"/>
                </a:lnTo>
                <a:lnTo>
                  <a:pt x="12967" y="57175"/>
                </a:lnTo>
                <a:lnTo>
                  <a:pt x="16117" y="54316"/>
                </a:lnTo>
                <a:lnTo>
                  <a:pt x="30139" y="54799"/>
                </a:lnTo>
                <a:lnTo>
                  <a:pt x="33375" y="54889"/>
                </a:lnTo>
                <a:lnTo>
                  <a:pt x="35967" y="55562"/>
                </a:lnTo>
                <a:lnTo>
                  <a:pt x="39766" y="58089"/>
                </a:lnTo>
                <a:lnTo>
                  <a:pt x="40730" y="62204"/>
                </a:lnTo>
                <a:close/>
              </a:path>
              <a:path w="51261" h="80186">
                <a:moveTo>
                  <a:pt x="3239" y="19735"/>
                </a:moveTo>
                <a:lnTo>
                  <a:pt x="3239" y="22377"/>
                </a:lnTo>
                <a:lnTo>
                  <a:pt x="3608" y="24637"/>
                </a:lnTo>
                <a:lnTo>
                  <a:pt x="5054" y="28371"/>
                </a:lnTo>
                <a:lnTo>
                  <a:pt x="7279" y="31521"/>
                </a:lnTo>
                <a:lnTo>
                  <a:pt x="4546" y="34772"/>
                </a:lnTo>
                <a:lnTo>
                  <a:pt x="2552" y="38632"/>
                </a:lnTo>
                <a:lnTo>
                  <a:pt x="2044" y="43253"/>
                </a:lnTo>
                <a:lnTo>
                  <a:pt x="2517" y="46659"/>
                </a:lnTo>
                <a:lnTo>
                  <a:pt x="4395" y="49719"/>
                </a:lnTo>
                <a:lnTo>
                  <a:pt x="6530" y="52970"/>
                </a:lnTo>
                <a:lnTo>
                  <a:pt x="3441" y="56045"/>
                </a:lnTo>
                <a:lnTo>
                  <a:pt x="1296" y="59345"/>
                </a:lnTo>
                <a:lnTo>
                  <a:pt x="154" y="63018"/>
                </a:lnTo>
                <a:lnTo>
                  <a:pt x="0" y="65620"/>
                </a:lnTo>
                <a:lnTo>
                  <a:pt x="447" y="69645"/>
                </a:lnTo>
                <a:lnTo>
                  <a:pt x="2199" y="73212"/>
                </a:lnTo>
                <a:lnTo>
                  <a:pt x="5590" y="76036"/>
                </a:lnTo>
                <a:lnTo>
                  <a:pt x="10073" y="78322"/>
                </a:lnTo>
                <a:lnTo>
                  <a:pt x="13147" y="79070"/>
                </a:lnTo>
                <a:lnTo>
                  <a:pt x="16207" y="79819"/>
                </a:lnTo>
                <a:lnTo>
                  <a:pt x="19926" y="80186"/>
                </a:lnTo>
                <a:lnTo>
                  <a:pt x="28828" y="80186"/>
                </a:lnTo>
                <a:lnTo>
                  <a:pt x="27788" y="72604"/>
                </a:lnTo>
                <a:lnTo>
                  <a:pt x="20055" y="72604"/>
                </a:lnTo>
                <a:lnTo>
                  <a:pt x="16372" y="71945"/>
                </a:lnTo>
                <a:lnTo>
                  <a:pt x="13716" y="70585"/>
                </a:lnTo>
                <a:lnTo>
                  <a:pt x="11076" y="69253"/>
                </a:lnTo>
                <a:lnTo>
                  <a:pt x="9742" y="67269"/>
                </a:lnTo>
                <a:lnTo>
                  <a:pt x="9832" y="62989"/>
                </a:lnTo>
                <a:lnTo>
                  <a:pt x="11012" y="59763"/>
                </a:lnTo>
                <a:lnTo>
                  <a:pt x="14147" y="45796"/>
                </a:lnTo>
                <a:lnTo>
                  <a:pt x="10886" y="42796"/>
                </a:lnTo>
                <a:lnTo>
                  <a:pt x="11127" y="39128"/>
                </a:lnTo>
                <a:lnTo>
                  <a:pt x="13348" y="35737"/>
                </a:lnTo>
                <a:lnTo>
                  <a:pt x="15966" y="37350"/>
                </a:lnTo>
                <a:lnTo>
                  <a:pt x="19940" y="38516"/>
                </a:lnTo>
                <a:lnTo>
                  <a:pt x="24246" y="38797"/>
                </a:lnTo>
                <a:lnTo>
                  <a:pt x="27371" y="38797"/>
                </a:lnTo>
                <a:lnTo>
                  <a:pt x="30214" y="38365"/>
                </a:lnTo>
                <a:lnTo>
                  <a:pt x="32792" y="37476"/>
                </a:lnTo>
                <a:lnTo>
                  <a:pt x="35359" y="36587"/>
                </a:lnTo>
                <a:lnTo>
                  <a:pt x="35726" y="20876"/>
                </a:lnTo>
                <a:lnTo>
                  <a:pt x="35027" y="23825"/>
                </a:lnTo>
                <a:lnTo>
                  <a:pt x="33872" y="26542"/>
                </a:lnTo>
                <a:lnTo>
                  <a:pt x="30798" y="29613"/>
                </a:lnTo>
                <a:lnTo>
                  <a:pt x="27914" y="30848"/>
                </a:lnTo>
                <a:lnTo>
                  <a:pt x="24246" y="31165"/>
                </a:lnTo>
                <a:lnTo>
                  <a:pt x="20599" y="31165"/>
                </a:lnTo>
                <a:lnTo>
                  <a:pt x="17755" y="30149"/>
                </a:lnTo>
                <a:lnTo>
                  <a:pt x="13705" y="26046"/>
                </a:lnTo>
                <a:lnTo>
                  <a:pt x="12701" y="23252"/>
                </a:lnTo>
                <a:lnTo>
                  <a:pt x="12701" y="18072"/>
                </a:lnTo>
                <a:lnTo>
                  <a:pt x="13374" y="15073"/>
                </a:lnTo>
                <a:lnTo>
                  <a:pt x="15786" y="1357"/>
                </a:lnTo>
                <a:lnTo>
                  <a:pt x="13209" y="2260"/>
                </a:lnTo>
                <a:lnTo>
                  <a:pt x="9144" y="5245"/>
                </a:lnTo>
                <a:lnTo>
                  <a:pt x="5843" y="8989"/>
                </a:lnTo>
                <a:lnTo>
                  <a:pt x="3761" y="13881"/>
                </a:lnTo>
                <a:lnTo>
                  <a:pt x="3239" y="16649"/>
                </a:lnTo>
                <a:lnTo>
                  <a:pt x="3239" y="19735"/>
                </a:lnTo>
                <a:close/>
              </a:path>
              <a:path w="51261" h="80186">
                <a:moveTo>
                  <a:pt x="30265" y="457"/>
                </a:moveTo>
                <a:lnTo>
                  <a:pt x="27421" y="86"/>
                </a:lnTo>
                <a:lnTo>
                  <a:pt x="21186" y="0"/>
                </a:lnTo>
                <a:lnTo>
                  <a:pt x="18378" y="457"/>
                </a:lnTo>
                <a:lnTo>
                  <a:pt x="15786" y="1357"/>
                </a:lnTo>
                <a:lnTo>
                  <a:pt x="13374" y="15073"/>
                </a:lnTo>
                <a:lnTo>
                  <a:pt x="14544" y="12318"/>
                </a:lnTo>
                <a:lnTo>
                  <a:pt x="17614" y="9179"/>
                </a:lnTo>
                <a:lnTo>
                  <a:pt x="20462" y="7913"/>
                </a:lnTo>
                <a:lnTo>
                  <a:pt x="24055" y="7581"/>
                </a:lnTo>
                <a:lnTo>
                  <a:pt x="27788" y="7581"/>
                </a:lnTo>
                <a:lnTo>
                  <a:pt x="30671" y="8611"/>
                </a:lnTo>
                <a:lnTo>
                  <a:pt x="34721" y="12736"/>
                </a:lnTo>
                <a:lnTo>
                  <a:pt x="35726" y="15620"/>
                </a:lnTo>
                <a:lnTo>
                  <a:pt x="35726" y="20876"/>
                </a:lnTo>
                <a:lnTo>
                  <a:pt x="35359" y="36587"/>
                </a:lnTo>
                <a:lnTo>
                  <a:pt x="39434" y="33652"/>
                </a:lnTo>
                <a:lnTo>
                  <a:pt x="42725" y="29959"/>
                </a:lnTo>
                <a:lnTo>
                  <a:pt x="44730" y="25145"/>
                </a:lnTo>
                <a:lnTo>
                  <a:pt x="45237" y="22377"/>
                </a:lnTo>
                <a:lnTo>
                  <a:pt x="45237" y="19253"/>
                </a:lnTo>
                <a:lnTo>
                  <a:pt x="44960" y="15556"/>
                </a:lnTo>
                <a:lnTo>
                  <a:pt x="43830" y="12063"/>
                </a:lnTo>
                <a:lnTo>
                  <a:pt x="41443" y="9014"/>
                </a:lnTo>
                <a:lnTo>
                  <a:pt x="49216" y="9014"/>
                </a:lnTo>
                <a:lnTo>
                  <a:pt x="50688" y="8089"/>
                </a:lnTo>
                <a:lnTo>
                  <a:pt x="51261" y="5054"/>
                </a:lnTo>
                <a:lnTo>
                  <a:pt x="51261" y="3693"/>
                </a:lnTo>
                <a:lnTo>
                  <a:pt x="49216" y="1026"/>
                </a:lnTo>
                <a:lnTo>
                  <a:pt x="32832" y="1026"/>
                </a:lnTo>
                <a:lnTo>
                  <a:pt x="30265" y="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8838971" y="6147831"/>
            <a:ext cx="31587" cy="58713"/>
          </a:xfrm>
          <a:custGeom>
            <a:avLst/>
            <a:gdLst/>
            <a:ahLst/>
            <a:cxnLst/>
            <a:rect l="l" t="t" r="r" b="b"/>
            <a:pathLst>
              <a:path w="31587" h="58713">
                <a:moveTo>
                  <a:pt x="1361" y="58381"/>
                </a:moveTo>
                <a:lnTo>
                  <a:pt x="3963" y="58713"/>
                </a:lnTo>
                <a:lnTo>
                  <a:pt x="6747" y="58672"/>
                </a:lnTo>
                <a:lnTo>
                  <a:pt x="9922" y="56829"/>
                </a:lnTo>
                <a:lnTo>
                  <a:pt x="9922" y="21233"/>
                </a:lnTo>
                <a:lnTo>
                  <a:pt x="11319" y="19037"/>
                </a:lnTo>
                <a:lnTo>
                  <a:pt x="13766" y="15631"/>
                </a:lnTo>
                <a:lnTo>
                  <a:pt x="17096" y="11963"/>
                </a:lnTo>
                <a:lnTo>
                  <a:pt x="20142" y="9979"/>
                </a:lnTo>
                <a:lnTo>
                  <a:pt x="23091" y="9385"/>
                </a:lnTo>
                <a:lnTo>
                  <a:pt x="26150" y="9777"/>
                </a:lnTo>
                <a:lnTo>
                  <a:pt x="28958" y="10678"/>
                </a:lnTo>
                <a:lnTo>
                  <a:pt x="31536" y="9090"/>
                </a:lnTo>
                <a:lnTo>
                  <a:pt x="31587" y="3517"/>
                </a:lnTo>
                <a:lnTo>
                  <a:pt x="29552" y="965"/>
                </a:lnTo>
                <a:lnTo>
                  <a:pt x="26888" y="252"/>
                </a:lnTo>
                <a:lnTo>
                  <a:pt x="24272" y="0"/>
                </a:lnTo>
                <a:lnTo>
                  <a:pt x="21438" y="151"/>
                </a:lnTo>
                <a:lnTo>
                  <a:pt x="17997" y="1292"/>
                </a:lnTo>
                <a:lnTo>
                  <a:pt x="14439" y="3924"/>
                </a:lnTo>
                <a:lnTo>
                  <a:pt x="11826" y="6653"/>
                </a:lnTo>
                <a:lnTo>
                  <a:pt x="8953" y="10591"/>
                </a:lnTo>
                <a:lnTo>
                  <a:pt x="8953" y="2703"/>
                </a:lnTo>
                <a:lnTo>
                  <a:pt x="8054" y="1292"/>
                </a:lnTo>
                <a:lnTo>
                  <a:pt x="5386" y="835"/>
                </a:lnTo>
                <a:lnTo>
                  <a:pt x="2833" y="875"/>
                </a:lnTo>
                <a:lnTo>
                  <a:pt x="0" y="2703"/>
                </a:lnTo>
                <a:lnTo>
                  <a:pt x="0" y="56829"/>
                </a:lnTo>
                <a:lnTo>
                  <a:pt x="136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8878467" y="6147831"/>
            <a:ext cx="44463" cy="59486"/>
          </a:xfrm>
          <a:custGeom>
            <a:avLst/>
            <a:gdLst/>
            <a:ahLst/>
            <a:cxnLst/>
            <a:rect l="l" t="t" r="r" b="b"/>
            <a:pathLst>
              <a:path w="44463" h="59486">
                <a:moveTo>
                  <a:pt x="38315" y="58648"/>
                </a:moveTo>
                <a:lnTo>
                  <a:pt x="41263" y="58713"/>
                </a:lnTo>
                <a:lnTo>
                  <a:pt x="44463" y="56894"/>
                </a:lnTo>
                <a:lnTo>
                  <a:pt x="44463" y="17028"/>
                </a:lnTo>
                <a:lnTo>
                  <a:pt x="44082" y="14069"/>
                </a:lnTo>
                <a:lnTo>
                  <a:pt x="42560" y="9029"/>
                </a:lnTo>
                <a:lnTo>
                  <a:pt x="39650" y="5205"/>
                </a:lnTo>
                <a:lnTo>
                  <a:pt x="35763" y="2207"/>
                </a:lnTo>
                <a:lnTo>
                  <a:pt x="33033" y="1318"/>
                </a:lnTo>
                <a:lnTo>
                  <a:pt x="30302" y="443"/>
                </a:lnTo>
                <a:lnTo>
                  <a:pt x="26990" y="0"/>
                </a:lnTo>
                <a:lnTo>
                  <a:pt x="21031" y="0"/>
                </a:lnTo>
                <a:lnTo>
                  <a:pt x="16902" y="568"/>
                </a:lnTo>
                <a:lnTo>
                  <a:pt x="12978" y="1433"/>
                </a:lnTo>
                <a:lnTo>
                  <a:pt x="9526" y="2603"/>
                </a:lnTo>
                <a:lnTo>
                  <a:pt x="6692" y="3935"/>
                </a:lnTo>
                <a:lnTo>
                  <a:pt x="3009" y="6844"/>
                </a:lnTo>
                <a:lnTo>
                  <a:pt x="2654" y="9803"/>
                </a:lnTo>
                <a:lnTo>
                  <a:pt x="3161" y="12697"/>
                </a:lnTo>
                <a:lnTo>
                  <a:pt x="5854" y="13370"/>
                </a:lnTo>
                <a:lnTo>
                  <a:pt x="9043" y="11556"/>
                </a:lnTo>
                <a:lnTo>
                  <a:pt x="11977" y="10159"/>
                </a:lnTo>
                <a:lnTo>
                  <a:pt x="15621" y="8928"/>
                </a:lnTo>
                <a:lnTo>
                  <a:pt x="19761" y="8064"/>
                </a:lnTo>
                <a:lnTo>
                  <a:pt x="24488" y="8064"/>
                </a:lnTo>
                <a:lnTo>
                  <a:pt x="27979" y="8878"/>
                </a:lnTo>
                <a:lnTo>
                  <a:pt x="30808" y="10220"/>
                </a:lnTo>
                <a:lnTo>
                  <a:pt x="33491" y="13676"/>
                </a:lnTo>
                <a:lnTo>
                  <a:pt x="34366" y="16877"/>
                </a:lnTo>
                <a:lnTo>
                  <a:pt x="34596" y="20801"/>
                </a:lnTo>
                <a:lnTo>
                  <a:pt x="34596" y="25031"/>
                </a:lnTo>
                <a:lnTo>
                  <a:pt x="22924" y="25031"/>
                </a:lnTo>
                <a:lnTo>
                  <a:pt x="19137" y="25398"/>
                </a:lnTo>
                <a:lnTo>
                  <a:pt x="15772" y="26136"/>
                </a:lnTo>
                <a:lnTo>
                  <a:pt x="12395" y="26870"/>
                </a:lnTo>
                <a:lnTo>
                  <a:pt x="9551" y="27990"/>
                </a:lnTo>
                <a:lnTo>
                  <a:pt x="7226" y="29476"/>
                </a:lnTo>
                <a:lnTo>
                  <a:pt x="3111" y="32829"/>
                </a:lnTo>
                <a:lnTo>
                  <a:pt x="623" y="37311"/>
                </a:lnTo>
                <a:lnTo>
                  <a:pt x="0" y="39952"/>
                </a:lnTo>
                <a:lnTo>
                  <a:pt x="0" y="45615"/>
                </a:lnTo>
                <a:lnTo>
                  <a:pt x="457" y="47941"/>
                </a:lnTo>
                <a:lnTo>
                  <a:pt x="2261" y="52016"/>
                </a:lnTo>
                <a:lnTo>
                  <a:pt x="5156" y="55166"/>
                </a:lnTo>
                <a:lnTo>
                  <a:pt x="8737" y="57632"/>
                </a:lnTo>
                <a:lnTo>
                  <a:pt x="13348" y="59115"/>
                </a:lnTo>
                <a:lnTo>
                  <a:pt x="17132" y="51725"/>
                </a:lnTo>
                <a:lnTo>
                  <a:pt x="12852" y="49237"/>
                </a:lnTo>
                <a:lnTo>
                  <a:pt x="10173" y="45338"/>
                </a:lnTo>
                <a:lnTo>
                  <a:pt x="10173" y="42519"/>
                </a:lnTo>
                <a:lnTo>
                  <a:pt x="10491" y="39420"/>
                </a:lnTo>
                <a:lnTo>
                  <a:pt x="12701" y="35812"/>
                </a:lnTo>
                <a:lnTo>
                  <a:pt x="15344" y="34024"/>
                </a:lnTo>
                <a:lnTo>
                  <a:pt x="19011" y="32879"/>
                </a:lnTo>
                <a:lnTo>
                  <a:pt x="23381" y="32180"/>
                </a:lnTo>
                <a:lnTo>
                  <a:pt x="34596" y="32180"/>
                </a:lnTo>
                <a:lnTo>
                  <a:pt x="34596" y="43661"/>
                </a:lnTo>
                <a:lnTo>
                  <a:pt x="32155" y="46393"/>
                </a:lnTo>
                <a:lnTo>
                  <a:pt x="28004" y="57377"/>
                </a:lnTo>
                <a:lnTo>
                  <a:pt x="30913" y="55980"/>
                </a:lnTo>
                <a:lnTo>
                  <a:pt x="33552" y="54025"/>
                </a:lnTo>
                <a:lnTo>
                  <a:pt x="35918" y="51498"/>
                </a:lnTo>
                <a:lnTo>
                  <a:pt x="35918" y="56894"/>
                </a:lnTo>
                <a:lnTo>
                  <a:pt x="38315" y="58648"/>
                </a:lnTo>
                <a:close/>
              </a:path>
              <a:path w="44463" h="59486">
                <a:moveTo>
                  <a:pt x="13348" y="59115"/>
                </a:moveTo>
                <a:lnTo>
                  <a:pt x="15927" y="59486"/>
                </a:lnTo>
                <a:lnTo>
                  <a:pt x="22021" y="59486"/>
                </a:lnTo>
                <a:lnTo>
                  <a:pt x="25106" y="58788"/>
                </a:lnTo>
                <a:lnTo>
                  <a:pt x="28004" y="57377"/>
                </a:lnTo>
                <a:lnTo>
                  <a:pt x="32155" y="46393"/>
                </a:lnTo>
                <a:lnTo>
                  <a:pt x="27583" y="49745"/>
                </a:lnTo>
                <a:lnTo>
                  <a:pt x="22950" y="51725"/>
                </a:lnTo>
                <a:lnTo>
                  <a:pt x="17132" y="51725"/>
                </a:lnTo>
                <a:lnTo>
                  <a:pt x="13348" y="59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8933986" y="6134177"/>
            <a:ext cx="35370" cy="73025"/>
          </a:xfrm>
          <a:custGeom>
            <a:avLst/>
            <a:gdLst/>
            <a:ahLst/>
            <a:cxnLst/>
            <a:rect l="l" t="t" r="r" b="b"/>
            <a:pathLst>
              <a:path w="35370" h="73025">
                <a:moveTo>
                  <a:pt x="12726" y="49"/>
                </a:moveTo>
                <a:lnTo>
                  <a:pt x="9561" y="1917"/>
                </a:lnTo>
                <a:lnTo>
                  <a:pt x="9561" y="14795"/>
                </a:lnTo>
                <a:lnTo>
                  <a:pt x="2044" y="14795"/>
                </a:lnTo>
                <a:lnTo>
                  <a:pt x="1170" y="14997"/>
                </a:lnTo>
                <a:lnTo>
                  <a:pt x="50" y="17548"/>
                </a:lnTo>
                <a:lnTo>
                  <a:pt x="0" y="20382"/>
                </a:lnTo>
                <a:lnTo>
                  <a:pt x="1979" y="23035"/>
                </a:lnTo>
                <a:lnTo>
                  <a:pt x="9561" y="23035"/>
                </a:lnTo>
                <a:lnTo>
                  <a:pt x="9561" y="57797"/>
                </a:lnTo>
                <a:lnTo>
                  <a:pt x="9842" y="60515"/>
                </a:lnTo>
                <a:lnTo>
                  <a:pt x="10425" y="62826"/>
                </a:lnTo>
                <a:lnTo>
                  <a:pt x="11938" y="67042"/>
                </a:lnTo>
                <a:lnTo>
                  <a:pt x="14504" y="70040"/>
                </a:lnTo>
                <a:lnTo>
                  <a:pt x="18173" y="71906"/>
                </a:lnTo>
                <a:lnTo>
                  <a:pt x="22569" y="73025"/>
                </a:lnTo>
                <a:lnTo>
                  <a:pt x="26301" y="73025"/>
                </a:lnTo>
                <a:lnTo>
                  <a:pt x="29070" y="72718"/>
                </a:lnTo>
                <a:lnTo>
                  <a:pt x="32321" y="71981"/>
                </a:lnTo>
                <a:lnTo>
                  <a:pt x="35114" y="69288"/>
                </a:lnTo>
                <a:lnTo>
                  <a:pt x="35370" y="66520"/>
                </a:lnTo>
                <a:lnTo>
                  <a:pt x="35370" y="65796"/>
                </a:lnTo>
                <a:lnTo>
                  <a:pt x="32904" y="63117"/>
                </a:lnTo>
                <a:lnTo>
                  <a:pt x="30251" y="64096"/>
                </a:lnTo>
                <a:lnTo>
                  <a:pt x="27064" y="64540"/>
                </a:lnTo>
                <a:lnTo>
                  <a:pt x="24217" y="64540"/>
                </a:lnTo>
                <a:lnTo>
                  <a:pt x="22237" y="63600"/>
                </a:lnTo>
                <a:lnTo>
                  <a:pt x="20041" y="59777"/>
                </a:lnTo>
                <a:lnTo>
                  <a:pt x="19483" y="56958"/>
                </a:lnTo>
                <a:lnTo>
                  <a:pt x="19483" y="23035"/>
                </a:lnTo>
                <a:lnTo>
                  <a:pt x="33983" y="23035"/>
                </a:lnTo>
                <a:lnTo>
                  <a:pt x="35370" y="20382"/>
                </a:lnTo>
                <a:lnTo>
                  <a:pt x="35319" y="17548"/>
                </a:lnTo>
                <a:lnTo>
                  <a:pt x="33390" y="14795"/>
                </a:lnTo>
                <a:lnTo>
                  <a:pt x="19483" y="14795"/>
                </a:lnTo>
                <a:lnTo>
                  <a:pt x="19483" y="1917"/>
                </a:lnTo>
                <a:lnTo>
                  <a:pt x="18111" y="330"/>
                </a:lnTo>
                <a:lnTo>
                  <a:pt x="15495" y="0"/>
                </a:lnTo>
                <a:lnTo>
                  <a:pt x="12726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8978864" y="6147824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51" y="15684"/>
                </a:lnTo>
                <a:lnTo>
                  <a:pt x="47548" y="12574"/>
                </a:lnTo>
                <a:lnTo>
                  <a:pt x="46141" y="9866"/>
                </a:lnTo>
                <a:lnTo>
                  <a:pt x="44222" y="7556"/>
                </a:lnTo>
                <a:lnTo>
                  <a:pt x="39829" y="3416"/>
                </a:lnTo>
                <a:lnTo>
                  <a:pt x="36846" y="2044"/>
                </a:lnTo>
                <a:lnTo>
                  <a:pt x="33862" y="687"/>
                </a:lnTo>
                <a:lnTo>
                  <a:pt x="30239" y="0"/>
                </a:lnTo>
                <a:lnTo>
                  <a:pt x="22024" y="0"/>
                </a:lnTo>
                <a:lnTo>
                  <a:pt x="18428" y="698"/>
                </a:lnTo>
                <a:lnTo>
                  <a:pt x="15217" y="2084"/>
                </a:lnTo>
                <a:lnTo>
                  <a:pt x="12117" y="16116"/>
                </a:lnTo>
                <a:lnTo>
                  <a:pt x="14338" y="12815"/>
                </a:lnTo>
                <a:lnTo>
                  <a:pt x="17146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8"/>
                </a:lnTo>
                <a:lnTo>
                  <a:pt x="36348" y="12217"/>
                </a:lnTo>
                <a:lnTo>
                  <a:pt x="38785" y="15187"/>
                </a:lnTo>
                <a:lnTo>
                  <a:pt x="39941" y="19277"/>
                </a:lnTo>
                <a:lnTo>
                  <a:pt x="39815" y="24486"/>
                </a:lnTo>
                <a:lnTo>
                  <a:pt x="10288" y="24486"/>
                </a:lnTo>
                <a:lnTo>
                  <a:pt x="10288" y="31762"/>
                </a:lnTo>
                <a:lnTo>
                  <a:pt x="45935" y="31762"/>
                </a:lnTo>
                <a:lnTo>
                  <a:pt x="49416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6" y="3465"/>
                </a:moveTo>
                <a:lnTo>
                  <a:pt x="9273" y="5449"/>
                </a:lnTo>
                <a:lnTo>
                  <a:pt x="7012" y="8037"/>
                </a:lnTo>
                <a:lnTo>
                  <a:pt x="4737" y="10615"/>
                </a:lnTo>
                <a:lnTo>
                  <a:pt x="3013" y="13765"/>
                </a:lnTo>
                <a:lnTo>
                  <a:pt x="1803" y="17473"/>
                </a:lnTo>
                <a:lnTo>
                  <a:pt x="598" y="21186"/>
                </a:lnTo>
                <a:lnTo>
                  <a:pt x="0" y="25361"/>
                </a:lnTo>
                <a:lnTo>
                  <a:pt x="0" y="34912"/>
                </a:lnTo>
                <a:lnTo>
                  <a:pt x="586" y="39203"/>
                </a:lnTo>
                <a:lnTo>
                  <a:pt x="1742" y="42890"/>
                </a:lnTo>
                <a:lnTo>
                  <a:pt x="2908" y="46583"/>
                </a:lnTo>
                <a:lnTo>
                  <a:pt x="4625" y="49643"/>
                </a:lnTo>
                <a:lnTo>
                  <a:pt x="9208" y="54546"/>
                </a:lnTo>
                <a:lnTo>
                  <a:pt x="12028" y="56390"/>
                </a:lnTo>
                <a:lnTo>
                  <a:pt x="15368" y="57632"/>
                </a:lnTo>
                <a:lnTo>
                  <a:pt x="18719" y="58877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7" y="59295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3" y="56159"/>
                </a:lnTo>
                <a:lnTo>
                  <a:pt x="47256" y="53863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3" y="47548"/>
                </a:lnTo>
                <a:lnTo>
                  <a:pt x="41593" y="48869"/>
                </a:lnTo>
                <a:lnTo>
                  <a:pt x="38649" y="49909"/>
                </a:lnTo>
                <a:lnTo>
                  <a:pt x="34888" y="50798"/>
                </a:lnTo>
                <a:lnTo>
                  <a:pt x="30571" y="51436"/>
                </a:lnTo>
                <a:lnTo>
                  <a:pt x="24742" y="51436"/>
                </a:lnTo>
                <a:lnTo>
                  <a:pt x="21974" y="50979"/>
                </a:lnTo>
                <a:lnTo>
                  <a:pt x="17452" y="49124"/>
                </a:lnTo>
                <a:lnTo>
                  <a:pt x="14212" y="46075"/>
                </a:lnTo>
                <a:lnTo>
                  <a:pt x="11800" y="42292"/>
                </a:lnTo>
                <a:lnTo>
                  <a:pt x="10594" y="37478"/>
                </a:lnTo>
                <a:lnTo>
                  <a:pt x="10288" y="34786"/>
                </a:lnTo>
                <a:lnTo>
                  <a:pt x="10288" y="24486"/>
                </a:lnTo>
                <a:lnTo>
                  <a:pt x="10745" y="20166"/>
                </a:lnTo>
                <a:lnTo>
                  <a:pt x="12117" y="16116"/>
                </a:lnTo>
                <a:lnTo>
                  <a:pt x="15217" y="2084"/>
                </a:lnTo>
                <a:lnTo>
                  <a:pt x="1201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9040643" y="6122624"/>
            <a:ext cx="49795" cy="84697"/>
          </a:xfrm>
          <a:custGeom>
            <a:avLst/>
            <a:gdLst/>
            <a:ahLst/>
            <a:cxnLst/>
            <a:rect l="l" t="t" r="r" b="b"/>
            <a:pathLst>
              <a:path w="49795" h="84697">
                <a:moveTo>
                  <a:pt x="41363" y="83135"/>
                </a:moveTo>
                <a:lnTo>
                  <a:pt x="43928" y="83883"/>
                </a:lnTo>
                <a:lnTo>
                  <a:pt x="46951" y="83883"/>
                </a:lnTo>
                <a:lnTo>
                  <a:pt x="49795" y="82044"/>
                </a:lnTo>
                <a:lnTo>
                  <a:pt x="49795" y="1918"/>
                </a:lnTo>
                <a:lnTo>
                  <a:pt x="48359" y="370"/>
                </a:lnTo>
                <a:lnTo>
                  <a:pt x="45756" y="0"/>
                </a:lnTo>
                <a:lnTo>
                  <a:pt x="42379" y="154"/>
                </a:lnTo>
                <a:lnTo>
                  <a:pt x="39813" y="1918"/>
                </a:lnTo>
                <a:lnTo>
                  <a:pt x="39813" y="33390"/>
                </a:lnTo>
                <a:lnTo>
                  <a:pt x="37249" y="30697"/>
                </a:lnTo>
                <a:lnTo>
                  <a:pt x="34657" y="28666"/>
                </a:lnTo>
                <a:lnTo>
                  <a:pt x="32029" y="27294"/>
                </a:lnTo>
                <a:lnTo>
                  <a:pt x="29411" y="25899"/>
                </a:lnTo>
                <a:lnTo>
                  <a:pt x="26503" y="25196"/>
                </a:lnTo>
                <a:lnTo>
                  <a:pt x="19519" y="25196"/>
                </a:lnTo>
                <a:lnTo>
                  <a:pt x="16178" y="25923"/>
                </a:lnTo>
                <a:lnTo>
                  <a:pt x="13258" y="27331"/>
                </a:lnTo>
                <a:lnTo>
                  <a:pt x="10360" y="28768"/>
                </a:lnTo>
                <a:lnTo>
                  <a:pt x="7909" y="30798"/>
                </a:lnTo>
                <a:lnTo>
                  <a:pt x="5955" y="33455"/>
                </a:lnTo>
                <a:lnTo>
                  <a:pt x="3985" y="36093"/>
                </a:lnTo>
                <a:lnTo>
                  <a:pt x="2501" y="39293"/>
                </a:lnTo>
                <a:lnTo>
                  <a:pt x="1498" y="43041"/>
                </a:lnTo>
                <a:lnTo>
                  <a:pt x="494" y="46800"/>
                </a:lnTo>
                <a:lnTo>
                  <a:pt x="0" y="50990"/>
                </a:lnTo>
                <a:lnTo>
                  <a:pt x="0" y="59576"/>
                </a:lnTo>
                <a:lnTo>
                  <a:pt x="392" y="63309"/>
                </a:lnTo>
                <a:lnTo>
                  <a:pt x="1206" y="66866"/>
                </a:lnTo>
                <a:lnTo>
                  <a:pt x="1995" y="70408"/>
                </a:lnTo>
                <a:lnTo>
                  <a:pt x="3276" y="73497"/>
                </a:lnTo>
                <a:lnTo>
                  <a:pt x="5029" y="76126"/>
                </a:lnTo>
                <a:lnTo>
                  <a:pt x="6753" y="78753"/>
                </a:lnTo>
                <a:lnTo>
                  <a:pt x="9039" y="80838"/>
                </a:lnTo>
                <a:lnTo>
                  <a:pt x="11847" y="82376"/>
                </a:lnTo>
                <a:lnTo>
                  <a:pt x="10923" y="62561"/>
                </a:lnTo>
                <a:lnTo>
                  <a:pt x="10490" y="59957"/>
                </a:lnTo>
                <a:lnTo>
                  <a:pt x="10285" y="57290"/>
                </a:lnTo>
                <a:lnTo>
                  <a:pt x="10285" y="51995"/>
                </a:lnTo>
                <a:lnTo>
                  <a:pt x="10527" y="49467"/>
                </a:lnTo>
                <a:lnTo>
                  <a:pt x="11531" y="44489"/>
                </a:lnTo>
                <a:lnTo>
                  <a:pt x="13450" y="40313"/>
                </a:lnTo>
                <a:lnTo>
                  <a:pt x="15976" y="36756"/>
                </a:lnTo>
                <a:lnTo>
                  <a:pt x="19504" y="34340"/>
                </a:lnTo>
                <a:lnTo>
                  <a:pt x="24182" y="33746"/>
                </a:lnTo>
                <a:lnTo>
                  <a:pt x="26896" y="33746"/>
                </a:lnTo>
                <a:lnTo>
                  <a:pt x="29513" y="34621"/>
                </a:lnTo>
                <a:lnTo>
                  <a:pt x="34531" y="38113"/>
                </a:lnTo>
                <a:lnTo>
                  <a:pt x="37134" y="40641"/>
                </a:lnTo>
                <a:lnTo>
                  <a:pt x="39813" y="43971"/>
                </a:lnTo>
                <a:lnTo>
                  <a:pt x="39813" y="65620"/>
                </a:lnTo>
                <a:lnTo>
                  <a:pt x="38249" y="67590"/>
                </a:lnTo>
                <a:lnTo>
                  <a:pt x="35355" y="70599"/>
                </a:lnTo>
                <a:lnTo>
                  <a:pt x="32627" y="73026"/>
                </a:lnTo>
                <a:lnTo>
                  <a:pt x="30045" y="74714"/>
                </a:lnTo>
                <a:lnTo>
                  <a:pt x="26352" y="76024"/>
                </a:lnTo>
                <a:lnTo>
                  <a:pt x="23749" y="76215"/>
                </a:lnTo>
                <a:lnTo>
                  <a:pt x="21142" y="76215"/>
                </a:lnTo>
                <a:lnTo>
                  <a:pt x="18986" y="75604"/>
                </a:lnTo>
                <a:lnTo>
                  <a:pt x="22021" y="84697"/>
                </a:lnTo>
                <a:lnTo>
                  <a:pt x="25665" y="84697"/>
                </a:lnTo>
                <a:lnTo>
                  <a:pt x="29019" y="83833"/>
                </a:lnTo>
                <a:lnTo>
                  <a:pt x="32090" y="82105"/>
                </a:lnTo>
                <a:lnTo>
                  <a:pt x="35165" y="80380"/>
                </a:lnTo>
                <a:lnTo>
                  <a:pt x="38113" y="77979"/>
                </a:lnTo>
                <a:lnTo>
                  <a:pt x="40968" y="74894"/>
                </a:lnTo>
                <a:lnTo>
                  <a:pt x="40968" y="82044"/>
                </a:lnTo>
                <a:lnTo>
                  <a:pt x="41363" y="83135"/>
                </a:lnTo>
                <a:close/>
              </a:path>
              <a:path w="49795" h="84697">
                <a:moveTo>
                  <a:pt x="22021" y="84697"/>
                </a:moveTo>
                <a:lnTo>
                  <a:pt x="18986" y="75604"/>
                </a:lnTo>
                <a:lnTo>
                  <a:pt x="15544" y="73167"/>
                </a:lnTo>
                <a:lnTo>
                  <a:pt x="13103" y="69509"/>
                </a:lnTo>
                <a:lnTo>
                  <a:pt x="11339" y="65163"/>
                </a:lnTo>
                <a:lnTo>
                  <a:pt x="10923" y="62561"/>
                </a:lnTo>
                <a:lnTo>
                  <a:pt x="11847" y="82376"/>
                </a:lnTo>
                <a:lnTo>
                  <a:pt x="14655" y="83922"/>
                </a:lnTo>
                <a:lnTo>
                  <a:pt x="18046" y="84697"/>
                </a:lnTo>
                <a:lnTo>
                  <a:pt x="22021" y="84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9132440" y="6147835"/>
            <a:ext cx="38328" cy="59486"/>
          </a:xfrm>
          <a:custGeom>
            <a:avLst/>
            <a:gdLst/>
            <a:ahLst/>
            <a:cxnLst/>
            <a:rect l="l" t="t" r="r" b="b"/>
            <a:pathLst>
              <a:path w="38328" h="59486">
                <a:moveTo>
                  <a:pt x="2501" y="22263"/>
                </a:moveTo>
                <a:lnTo>
                  <a:pt x="4320" y="25448"/>
                </a:lnTo>
                <a:lnTo>
                  <a:pt x="6887" y="27950"/>
                </a:lnTo>
                <a:lnTo>
                  <a:pt x="9972" y="29855"/>
                </a:lnTo>
                <a:lnTo>
                  <a:pt x="13247" y="31497"/>
                </a:lnTo>
                <a:lnTo>
                  <a:pt x="16664" y="32853"/>
                </a:lnTo>
                <a:lnTo>
                  <a:pt x="19914" y="34135"/>
                </a:lnTo>
                <a:lnTo>
                  <a:pt x="22964" y="35471"/>
                </a:lnTo>
                <a:lnTo>
                  <a:pt x="25526" y="37070"/>
                </a:lnTo>
                <a:lnTo>
                  <a:pt x="28134" y="40078"/>
                </a:lnTo>
                <a:lnTo>
                  <a:pt x="28526" y="42886"/>
                </a:lnTo>
                <a:lnTo>
                  <a:pt x="28246" y="45645"/>
                </a:lnTo>
                <a:lnTo>
                  <a:pt x="26405" y="48715"/>
                </a:lnTo>
                <a:lnTo>
                  <a:pt x="23216" y="50645"/>
                </a:lnTo>
                <a:lnTo>
                  <a:pt x="20487" y="51357"/>
                </a:lnTo>
                <a:lnTo>
                  <a:pt x="17273" y="51549"/>
                </a:lnTo>
                <a:lnTo>
                  <a:pt x="13046" y="51282"/>
                </a:lnTo>
                <a:lnTo>
                  <a:pt x="9589" y="50201"/>
                </a:lnTo>
                <a:lnTo>
                  <a:pt x="6846" y="48957"/>
                </a:lnTo>
                <a:lnTo>
                  <a:pt x="3657" y="47177"/>
                </a:lnTo>
                <a:lnTo>
                  <a:pt x="547" y="46951"/>
                </a:lnTo>
                <a:lnTo>
                  <a:pt x="0" y="49705"/>
                </a:lnTo>
                <a:lnTo>
                  <a:pt x="104" y="52689"/>
                </a:lnTo>
                <a:lnTo>
                  <a:pt x="1717" y="55497"/>
                </a:lnTo>
                <a:lnTo>
                  <a:pt x="4330" y="56945"/>
                </a:lnTo>
                <a:lnTo>
                  <a:pt x="6887" y="57884"/>
                </a:lnTo>
                <a:lnTo>
                  <a:pt x="9846" y="58737"/>
                </a:lnTo>
                <a:lnTo>
                  <a:pt x="13323" y="59331"/>
                </a:lnTo>
                <a:lnTo>
                  <a:pt x="17096" y="59486"/>
                </a:lnTo>
                <a:lnTo>
                  <a:pt x="20220" y="59486"/>
                </a:lnTo>
                <a:lnTo>
                  <a:pt x="23089" y="59104"/>
                </a:lnTo>
                <a:lnTo>
                  <a:pt x="25693" y="58341"/>
                </a:lnTo>
                <a:lnTo>
                  <a:pt x="28295" y="57581"/>
                </a:lnTo>
                <a:lnTo>
                  <a:pt x="30546" y="56462"/>
                </a:lnTo>
                <a:lnTo>
                  <a:pt x="34319" y="53492"/>
                </a:lnTo>
                <a:lnTo>
                  <a:pt x="36791" y="49503"/>
                </a:lnTo>
                <a:lnTo>
                  <a:pt x="38328" y="44866"/>
                </a:lnTo>
                <a:lnTo>
                  <a:pt x="38328" y="39776"/>
                </a:lnTo>
                <a:lnTo>
                  <a:pt x="37148" y="36079"/>
                </a:lnTo>
                <a:lnTo>
                  <a:pt x="35345" y="32955"/>
                </a:lnTo>
                <a:lnTo>
                  <a:pt x="32781" y="30557"/>
                </a:lnTo>
                <a:lnTo>
                  <a:pt x="29631" y="28689"/>
                </a:lnTo>
                <a:lnTo>
                  <a:pt x="26290" y="27076"/>
                </a:lnTo>
                <a:lnTo>
                  <a:pt x="22873" y="25714"/>
                </a:lnTo>
                <a:lnTo>
                  <a:pt x="19547" y="24408"/>
                </a:lnTo>
                <a:lnTo>
                  <a:pt x="16447" y="23050"/>
                </a:lnTo>
                <a:lnTo>
                  <a:pt x="12840" y="20524"/>
                </a:lnTo>
                <a:lnTo>
                  <a:pt x="10835" y="17082"/>
                </a:lnTo>
                <a:lnTo>
                  <a:pt x="11051" y="13345"/>
                </a:lnTo>
                <a:lnTo>
                  <a:pt x="13323" y="9893"/>
                </a:lnTo>
                <a:lnTo>
                  <a:pt x="16488" y="8266"/>
                </a:lnTo>
                <a:lnTo>
                  <a:pt x="19255" y="7697"/>
                </a:lnTo>
                <a:lnTo>
                  <a:pt x="22824" y="7697"/>
                </a:lnTo>
                <a:lnTo>
                  <a:pt x="25960" y="8355"/>
                </a:lnTo>
                <a:lnTo>
                  <a:pt x="29782" y="9767"/>
                </a:lnTo>
                <a:lnTo>
                  <a:pt x="32425" y="11174"/>
                </a:lnTo>
                <a:lnTo>
                  <a:pt x="35027" y="11264"/>
                </a:lnTo>
                <a:lnTo>
                  <a:pt x="35561" y="8611"/>
                </a:lnTo>
                <a:lnTo>
                  <a:pt x="35359" y="5497"/>
                </a:lnTo>
                <a:lnTo>
                  <a:pt x="33098" y="2854"/>
                </a:lnTo>
                <a:lnTo>
                  <a:pt x="30469" y="1612"/>
                </a:lnTo>
                <a:lnTo>
                  <a:pt x="26837" y="594"/>
                </a:lnTo>
                <a:lnTo>
                  <a:pt x="23939" y="111"/>
                </a:lnTo>
                <a:lnTo>
                  <a:pt x="17779" y="0"/>
                </a:lnTo>
                <a:lnTo>
                  <a:pt x="14900" y="443"/>
                </a:lnTo>
                <a:lnTo>
                  <a:pt x="12434" y="1322"/>
                </a:lnTo>
                <a:lnTo>
                  <a:pt x="7901" y="3376"/>
                </a:lnTo>
                <a:lnTo>
                  <a:pt x="4625" y="6310"/>
                </a:lnTo>
                <a:lnTo>
                  <a:pt x="2566" y="9954"/>
                </a:lnTo>
                <a:lnTo>
                  <a:pt x="1336" y="13931"/>
                </a:lnTo>
                <a:lnTo>
                  <a:pt x="1336" y="18464"/>
                </a:lnTo>
                <a:lnTo>
                  <a:pt x="2501" y="22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9181433" y="6147824"/>
            <a:ext cx="49797" cy="59500"/>
          </a:xfrm>
          <a:custGeom>
            <a:avLst/>
            <a:gdLst/>
            <a:ahLst/>
            <a:cxnLst/>
            <a:rect l="l" t="t" r="r" b="b"/>
            <a:pathLst>
              <a:path w="49797" h="59500">
                <a:moveTo>
                  <a:pt x="49797" y="22110"/>
                </a:moveTo>
                <a:lnTo>
                  <a:pt x="49352" y="18784"/>
                </a:lnTo>
                <a:lnTo>
                  <a:pt x="48451" y="15684"/>
                </a:lnTo>
                <a:lnTo>
                  <a:pt x="47537" y="12574"/>
                </a:lnTo>
                <a:lnTo>
                  <a:pt x="46126" y="9866"/>
                </a:lnTo>
                <a:lnTo>
                  <a:pt x="44207" y="7556"/>
                </a:lnTo>
                <a:lnTo>
                  <a:pt x="39825" y="3416"/>
                </a:lnTo>
                <a:lnTo>
                  <a:pt x="36841" y="2044"/>
                </a:lnTo>
                <a:lnTo>
                  <a:pt x="33846" y="687"/>
                </a:lnTo>
                <a:lnTo>
                  <a:pt x="30224" y="0"/>
                </a:lnTo>
                <a:lnTo>
                  <a:pt x="22020" y="0"/>
                </a:lnTo>
                <a:lnTo>
                  <a:pt x="18417" y="698"/>
                </a:lnTo>
                <a:lnTo>
                  <a:pt x="15217" y="2084"/>
                </a:lnTo>
                <a:lnTo>
                  <a:pt x="12117" y="16116"/>
                </a:lnTo>
                <a:lnTo>
                  <a:pt x="14338" y="12815"/>
                </a:lnTo>
                <a:lnTo>
                  <a:pt x="17146" y="10072"/>
                </a:lnTo>
                <a:lnTo>
                  <a:pt x="20854" y="8229"/>
                </a:lnTo>
                <a:lnTo>
                  <a:pt x="25476" y="7772"/>
                </a:lnTo>
                <a:lnTo>
                  <a:pt x="30275" y="7772"/>
                </a:lnTo>
                <a:lnTo>
                  <a:pt x="33897" y="9258"/>
                </a:lnTo>
                <a:lnTo>
                  <a:pt x="36348" y="12217"/>
                </a:lnTo>
                <a:lnTo>
                  <a:pt x="38775" y="15187"/>
                </a:lnTo>
                <a:lnTo>
                  <a:pt x="39941" y="19277"/>
                </a:lnTo>
                <a:lnTo>
                  <a:pt x="39815" y="24486"/>
                </a:lnTo>
                <a:lnTo>
                  <a:pt x="10288" y="24486"/>
                </a:lnTo>
                <a:lnTo>
                  <a:pt x="10288" y="31762"/>
                </a:lnTo>
                <a:lnTo>
                  <a:pt x="45924" y="31762"/>
                </a:lnTo>
                <a:lnTo>
                  <a:pt x="49416" y="30114"/>
                </a:lnTo>
                <a:lnTo>
                  <a:pt x="49797" y="27432"/>
                </a:lnTo>
                <a:lnTo>
                  <a:pt x="49797" y="22110"/>
                </a:lnTo>
                <a:close/>
              </a:path>
              <a:path w="49797" h="59500">
                <a:moveTo>
                  <a:pt x="12016" y="3465"/>
                </a:moveTo>
                <a:lnTo>
                  <a:pt x="9273" y="5449"/>
                </a:lnTo>
                <a:lnTo>
                  <a:pt x="7012" y="8037"/>
                </a:lnTo>
                <a:lnTo>
                  <a:pt x="4737" y="10615"/>
                </a:lnTo>
                <a:lnTo>
                  <a:pt x="3008" y="13765"/>
                </a:lnTo>
                <a:lnTo>
                  <a:pt x="1803" y="17473"/>
                </a:lnTo>
                <a:lnTo>
                  <a:pt x="596" y="21186"/>
                </a:lnTo>
                <a:lnTo>
                  <a:pt x="0" y="25361"/>
                </a:lnTo>
                <a:lnTo>
                  <a:pt x="0" y="34912"/>
                </a:lnTo>
                <a:lnTo>
                  <a:pt x="571" y="39203"/>
                </a:lnTo>
                <a:lnTo>
                  <a:pt x="1742" y="42890"/>
                </a:lnTo>
                <a:lnTo>
                  <a:pt x="2908" y="46583"/>
                </a:lnTo>
                <a:lnTo>
                  <a:pt x="4621" y="49643"/>
                </a:lnTo>
                <a:lnTo>
                  <a:pt x="9208" y="54546"/>
                </a:lnTo>
                <a:lnTo>
                  <a:pt x="12026" y="56390"/>
                </a:lnTo>
                <a:lnTo>
                  <a:pt x="15368" y="57632"/>
                </a:lnTo>
                <a:lnTo>
                  <a:pt x="18719" y="58877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3" y="59295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3" y="56159"/>
                </a:lnTo>
                <a:lnTo>
                  <a:pt x="47246" y="53863"/>
                </a:lnTo>
                <a:lnTo>
                  <a:pt x="47511" y="51206"/>
                </a:lnTo>
                <a:lnTo>
                  <a:pt x="47270" y="48477"/>
                </a:lnTo>
                <a:lnTo>
                  <a:pt x="44690" y="47548"/>
                </a:lnTo>
                <a:lnTo>
                  <a:pt x="41593" y="48869"/>
                </a:lnTo>
                <a:lnTo>
                  <a:pt x="38634" y="49909"/>
                </a:lnTo>
                <a:lnTo>
                  <a:pt x="34876" y="50798"/>
                </a:lnTo>
                <a:lnTo>
                  <a:pt x="30570" y="51436"/>
                </a:lnTo>
                <a:lnTo>
                  <a:pt x="24738" y="51436"/>
                </a:lnTo>
                <a:lnTo>
                  <a:pt x="21969" y="50979"/>
                </a:lnTo>
                <a:lnTo>
                  <a:pt x="17448" y="49124"/>
                </a:lnTo>
                <a:lnTo>
                  <a:pt x="14212" y="46075"/>
                </a:lnTo>
                <a:lnTo>
                  <a:pt x="11800" y="42292"/>
                </a:lnTo>
                <a:lnTo>
                  <a:pt x="10580" y="37478"/>
                </a:lnTo>
                <a:lnTo>
                  <a:pt x="10288" y="34786"/>
                </a:lnTo>
                <a:lnTo>
                  <a:pt x="10288" y="24486"/>
                </a:lnTo>
                <a:lnTo>
                  <a:pt x="10745" y="20166"/>
                </a:lnTo>
                <a:lnTo>
                  <a:pt x="12117" y="16116"/>
                </a:lnTo>
                <a:lnTo>
                  <a:pt x="15217" y="2084"/>
                </a:lnTo>
                <a:lnTo>
                  <a:pt x="1201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9246640" y="6122382"/>
            <a:ext cx="9917" cy="84150"/>
          </a:xfrm>
          <a:custGeom>
            <a:avLst/>
            <a:gdLst/>
            <a:ahLst/>
            <a:cxnLst/>
            <a:rect l="l" t="t" r="r" b="b"/>
            <a:pathLst>
              <a:path w="9917" h="84150">
                <a:moveTo>
                  <a:pt x="9917" y="82285"/>
                </a:moveTo>
                <a:lnTo>
                  <a:pt x="9917" y="1932"/>
                </a:lnTo>
                <a:lnTo>
                  <a:pt x="8545" y="331"/>
                </a:lnTo>
                <a:lnTo>
                  <a:pt x="5928" y="0"/>
                </a:lnTo>
                <a:lnTo>
                  <a:pt x="3159" y="39"/>
                </a:lnTo>
                <a:lnTo>
                  <a:pt x="0" y="1932"/>
                </a:lnTo>
                <a:lnTo>
                  <a:pt x="0" y="82285"/>
                </a:lnTo>
                <a:lnTo>
                  <a:pt x="1371" y="83833"/>
                </a:lnTo>
                <a:lnTo>
                  <a:pt x="3963" y="84150"/>
                </a:lnTo>
                <a:lnTo>
                  <a:pt x="6756" y="84124"/>
                </a:lnTo>
                <a:lnTo>
                  <a:pt x="9917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9268225" y="6121968"/>
            <a:ext cx="36640" cy="84571"/>
          </a:xfrm>
          <a:custGeom>
            <a:avLst/>
            <a:gdLst/>
            <a:ahLst/>
            <a:cxnLst/>
            <a:rect l="l" t="t" r="r" b="b"/>
            <a:pathLst>
              <a:path w="36640" h="84571">
                <a:moveTo>
                  <a:pt x="33630" y="32590"/>
                </a:moveTo>
                <a:lnTo>
                  <a:pt x="33581" y="29757"/>
                </a:lnTo>
                <a:lnTo>
                  <a:pt x="31636" y="27000"/>
                </a:lnTo>
                <a:lnTo>
                  <a:pt x="19559" y="27000"/>
                </a:lnTo>
                <a:lnTo>
                  <a:pt x="19559" y="21111"/>
                </a:lnTo>
                <a:lnTo>
                  <a:pt x="19698" y="16804"/>
                </a:lnTo>
                <a:lnTo>
                  <a:pt x="20257" y="13550"/>
                </a:lnTo>
                <a:lnTo>
                  <a:pt x="22010" y="10199"/>
                </a:lnTo>
                <a:lnTo>
                  <a:pt x="24930" y="8486"/>
                </a:lnTo>
                <a:lnTo>
                  <a:pt x="27673" y="8229"/>
                </a:lnTo>
                <a:lnTo>
                  <a:pt x="30542" y="8510"/>
                </a:lnTo>
                <a:lnTo>
                  <a:pt x="33781" y="9526"/>
                </a:lnTo>
                <a:lnTo>
                  <a:pt x="36360" y="8978"/>
                </a:lnTo>
                <a:lnTo>
                  <a:pt x="36640" y="6314"/>
                </a:lnTo>
                <a:lnTo>
                  <a:pt x="36550" y="4356"/>
                </a:lnTo>
                <a:lnTo>
                  <a:pt x="35370" y="1803"/>
                </a:lnTo>
                <a:lnTo>
                  <a:pt x="32435" y="648"/>
                </a:lnTo>
                <a:lnTo>
                  <a:pt x="29782" y="129"/>
                </a:lnTo>
                <a:lnTo>
                  <a:pt x="27014" y="0"/>
                </a:lnTo>
                <a:lnTo>
                  <a:pt x="24055" y="0"/>
                </a:lnTo>
                <a:lnTo>
                  <a:pt x="21478" y="407"/>
                </a:lnTo>
                <a:lnTo>
                  <a:pt x="17106" y="2044"/>
                </a:lnTo>
                <a:lnTo>
                  <a:pt x="13841" y="5044"/>
                </a:lnTo>
                <a:lnTo>
                  <a:pt x="11329" y="8992"/>
                </a:lnTo>
                <a:lnTo>
                  <a:pt x="10615" y="11696"/>
                </a:lnTo>
                <a:lnTo>
                  <a:pt x="9918" y="14404"/>
                </a:lnTo>
                <a:lnTo>
                  <a:pt x="9561" y="17640"/>
                </a:lnTo>
                <a:lnTo>
                  <a:pt x="9561" y="27000"/>
                </a:lnTo>
                <a:lnTo>
                  <a:pt x="1929" y="27000"/>
                </a:lnTo>
                <a:lnTo>
                  <a:pt x="1090" y="27216"/>
                </a:lnTo>
                <a:lnTo>
                  <a:pt x="39" y="29757"/>
                </a:lnTo>
                <a:lnTo>
                  <a:pt x="0" y="32590"/>
                </a:lnTo>
                <a:lnTo>
                  <a:pt x="1929" y="35243"/>
                </a:lnTo>
                <a:lnTo>
                  <a:pt x="9561" y="35243"/>
                </a:lnTo>
                <a:lnTo>
                  <a:pt x="9561" y="82703"/>
                </a:lnTo>
                <a:lnTo>
                  <a:pt x="10998" y="84254"/>
                </a:lnTo>
                <a:lnTo>
                  <a:pt x="13600" y="84571"/>
                </a:lnTo>
                <a:lnTo>
                  <a:pt x="16967" y="84446"/>
                </a:lnTo>
                <a:lnTo>
                  <a:pt x="19559" y="82703"/>
                </a:lnTo>
                <a:lnTo>
                  <a:pt x="19559" y="35243"/>
                </a:lnTo>
                <a:lnTo>
                  <a:pt x="32245" y="35243"/>
                </a:lnTo>
                <a:lnTo>
                  <a:pt x="33630" y="32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9307622" y="6171717"/>
            <a:ext cx="29413" cy="8229"/>
          </a:xfrm>
          <a:custGeom>
            <a:avLst/>
            <a:gdLst/>
            <a:ahLst/>
            <a:cxnLst/>
            <a:rect l="l" t="t" r="r" b="b"/>
            <a:pathLst>
              <a:path w="29413" h="8229">
                <a:moveTo>
                  <a:pt x="29413" y="4079"/>
                </a:moveTo>
                <a:lnTo>
                  <a:pt x="29362" y="2682"/>
                </a:lnTo>
                <a:lnTo>
                  <a:pt x="27306" y="0"/>
                </a:lnTo>
                <a:lnTo>
                  <a:pt x="1447" y="0"/>
                </a:lnTo>
                <a:lnTo>
                  <a:pt x="0" y="2566"/>
                </a:lnTo>
                <a:lnTo>
                  <a:pt x="0" y="5601"/>
                </a:lnTo>
                <a:lnTo>
                  <a:pt x="2160" y="8229"/>
                </a:lnTo>
                <a:lnTo>
                  <a:pt x="27306" y="8229"/>
                </a:lnTo>
                <a:lnTo>
                  <a:pt x="29221" y="6732"/>
                </a:lnTo>
                <a:lnTo>
                  <a:pt x="29413" y="4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7127380" y="6298516"/>
            <a:ext cx="22020" cy="84693"/>
          </a:xfrm>
          <a:custGeom>
            <a:avLst/>
            <a:gdLst/>
            <a:ahLst/>
            <a:cxnLst/>
            <a:rect l="l" t="t" r="r" b="b"/>
            <a:pathLst>
              <a:path w="22020" h="84693">
                <a:moveTo>
                  <a:pt x="22020" y="84693"/>
                </a:moveTo>
                <a:lnTo>
                  <a:pt x="18986" y="75604"/>
                </a:lnTo>
                <a:lnTo>
                  <a:pt x="15544" y="73163"/>
                </a:lnTo>
                <a:lnTo>
                  <a:pt x="13107" y="69519"/>
                </a:lnTo>
                <a:lnTo>
                  <a:pt x="11339" y="65175"/>
                </a:lnTo>
                <a:lnTo>
                  <a:pt x="10922" y="62561"/>
                </a:lnTo>
                <a:lnTo>
                  <a:pt x="11861" y="82382"/>
                </a:lnTo>
                <a:lnTo>
                  <a:pt x="14669" y="83934"/>
                </a:lnTo>
                <a:lnTo>
                  <a:pt x="18046" y="84693"/>
                </a:lnTo>
                <a:lnTo>
                  <a:pt x="22020" y="84693"/>
                </a:lnTo>
                <a:close/>
              </a:path>
              <a:path w="22020" h="84693">
                <a:moveTo>
                  <a:pt x="10288" y="52005"/>
                </a:moveTo>
                <a:lnTo>
                  <a:pt x="11037" y="46976"/>
                </a:lnTo>
                <a:lnTo>
                  <a:pt x="12344" y="42264"/>
                </a:lnTo>
                <a:lnTo>
                  <a:pt x="14554" y="38354"/>
                </a:lnTo>
                <a:lnTo>
                  <a:pt x="17754" y="35557"/>
                </a:lnTo>
                <a:lnTo>
                  <a:pt x="21653" y="33742"/>
                </a:lnTo>
                <a:lnTo>
                  <a:pt x="26913" y="33742"/>
                </a:lnTo>
                <a:lnTo>
                  <a:pt x="29527" y="34631"/>
                </a:lnTo>
                <a:lnTo>
                  <a:pt x="34545" y="38113"/>
                </a:lnTo>
                <a:lnTo>
                  <a:pt x="37133" y="40640"/>
                </a:lnTo>
                <a:lnTo>
                  <a:pt x="39827" y="43977"/>
                </a:lnTo>
                <a:lnTo>
                  <a:pt x="39827" y="65632"/>
                </a:lnTo>
                <a:lnTo>
                  <a:pt x="38263" y="67590"/>
                </a:lnTo>
                <a:lnTo>
                  <a:pt x="35369" y="70599"/>
                </a:lnTo>
                <a:lnTo>
                  <a:pt x="32626" y="73022"/>
                </a:lnTo>
                <a:lnTo>
                  <a:pt x="30049" y="74714"/>
                </a:lnTo>
                <a:lnTo>
                  <a:pt x="26351" y="76032"/>
                </a:lnTo>
                <a:lnTo>
                  <a:pt x="23762" y="76212"/>
                </a:lnTo>
                <a:lnTo>
                  <a:pt x="21156" y="76212"/>
                </a:lnTo>
                <a:lnTo>
                  <a:pt x="18986" y="75604"/>
                </a:lnTo>
                <a:lnTo>
                  <a:pt x="22020" y="84693"/>
                </a:lnTo>
                <a:lnTo>
                  <a:pt x="25667" y="84693"/>
                </a:lnTo>
                <a:lnTo>
                  <a:pt x="29019" y="83844"/>
                </a:lnTo>
                <a:lnTo>
                  <a:pt x="32104" y="82115"/>
                </a:lnTo>
                <a:lnTo>
                  <a:pt x="35168" y="80392"/>
                </a:lnTo>
                <a:lnTo>
                  <a:pt x="38112" y="77990"/>
                </a:lnTo>
                <a:lnTo>
                  <a:pt x="40971" y="74905"/>
                </a:lnTo>
                <a:lnTo>
                  <a:pt x="40971" y="82054"/>
                </a:lnTo>
                <a:lnTo>
                  <a:pt x="41363" y="83135"/>
                </a:lnTo>
                <a:lnTo>
                  <a:pt x="43930" y="83883"/>
                </a:lnTo>
                <a:lnTo>
                  <a:pt x="46965" y="83883"/>
                </a:lnTo>
                <a:lnTo>
                  <a:pt x="49809" y="82054"/>
                </a:lnTo>
                <a:lnTo>
                  <a:pt x="49809" y="1930"/>
                </a:lnTo>
                <a:lnTo>
                  <a:pt x="48361" y="367"/>
                </a:lnTo>
                <a:lnTo>
                  <a:pt x="45759" y="0"/>
                </a:lnTo>
                <a:lnTo>
                  <a:pt x="42378" y="166"/>
                </a:lnTo>
                <a:lnTo>
                  <a:pt x="39827" y="1930"/>
                </a:lnTo>
                <a:lnTo>
                  <a:pt x="39827" y="33387"/>
                </a:lnTo>
                <a:lnTo>
                  <a:pt x="37263" y="30708"/>
                </a:lnTo>
                <a:lnTo>
                  <a:pt x="34657" y="28663"/>
                </a:lnTo>
                <a:lnTo>
                  <a:pt x="32043" y="27292"/>
                </a:lnTo>
                <a:lnTo>
                  <a:pt x="29415" y="25895"/>
                </a:lnTo>
                <a:lnTo>
                  <a:pt x="26506" y="25206"/>
                </a:lnTo>
                <a:lnTo>
                  <a:pt x="19533" y="25206"/>
                </a:lnTo>
                <a:lnTo>
                  <a:pt x="16182" y="25920"/>
                </a:lnTo>
                <a:lnTo>
                  <a:pt x="13258" y="27341"/>
                </a:lnTo>
                <a:lnTo>
                  <a:pt x="10364" y="28778"/>
                </a:lnTo>
                <a:lnTo>
                  <a:pt x="7927" y="30808"/>
                </a:lnTo>
                <a:lnTo>
                  <a:pt x="5957" y="33451"/>
                </a:lnTo>
                <a:lnTo>
                  <a:pt x="3999" y="36093"/>
                </a:lnTo>
                <a:lnTo>
                  <a:pt x="2515" y="39293"/>
                </a:lnTo>
                <a:lnTo>
                  <a:pt x="1497" y="43053"/>
                </a:lnTo>
                <a:lnTo>
                  <a:pt x="507" y="46800"/>
                </a:lnTo>
                <a:lnTo>
                  <a:pt x="0" y="51001"/>
                </a:lnTo>
                <a:lnTo>
                  <a:pt x="0" y="59587"/>
                </a:lnTo>
                <a:lnTo>
                  <a:pt x="406" y="63309"/>
                </a:lnTo>
                <a:lnTo>
                  <a:pt x="1205" y="66862"/>
                </a:lnTo>
                <a:lnTo>
                  <a:pt x="2009" y="70408"/>
                </a:lnTo>
                <a:lnTo>
                  <a:pt x="3275" y="73493"/>
                </a:lnTo>
                <a:lnTo>
                  <a:pt x="5029" y="76122"/>
                </a:lnTo>
                <a:lnTo>
                  <a:pt x="6767" y="78750"/>
                </a:lnTo>
                <a:lnTo>
                  <a:pt x="9042" y="80834"/>
                </a:lnTo>
                <a:lnTo>
                  <a:pt x="11861" y="82382"/>
                </a:lnTo>
                <a:lnTo>
                  <a:pt x="10922" y="62561"/>
                </a:lnTo>
                <a:lnTo>
                  <a:pt x="10490" y="59954"/>
                </a:lnTo>
                <a:lnTo>
                  <a:pt x="10288" y="57287"/>
                </a:lnTo>
                <a:lnTo>
                  <a:pt x="10288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7191971" y="6323727"/>
            <a:ext cx="49809" cy="59486"/>
          </a:xfrm>
          <a:custGeom>
            <a:avLst/>
            <a:gdLst/>
            <a:ahLst/>
            <a:cxnLst/>
            <a:rect l="l" t="t" r="r" b="b"/>
            <a:pathLst>
              <a:path w="49809" h="59486">
                <a:moveTo>
                  <a:pt x="49809" y="22096"/>
                </a:moveTo>
                <a:lnTo>
                  <a:pt x="49352" y="18784"/>
                </a:lnTo>
                <a:lnTo>
                  <a:pt x="48463" y="15670"/>
                </a:lnTo>
                <a:lnTo>
                  <a:pt x="47548" y="12575"/>
                </a:lnTo>
                <a:lnTo>
                  <a:pt x="46141" y="9856"/>
                </a:lnTo>
                <a:lnTo>
                  <a:pt x="44222" y="7546"/>
                </a:lnTo>
                <a:lnTo>
                  <a:pt x="39831" y="3402"/>
                </a:lnTo>
                <a:lnTo>
                  <a:pt x="36856" y="2044"/>
                </a:lnTo>
                <a:lnTo>
                  <a:pt x="33862" y="688"/>
                </a:lnTo>
                <a:lnTo>
                  <a:pt x="30239" y="0"/>
                </a:lnTo>
                <a:lnTo>
                  <a:pt x="22024" y="0"/>
                </a:lnTo>
                <a:lnTo>
                  <a:pt x="18428" y="688"/>
                </a:lnTo>
                <a:lnTo>
                  <a:pt x="15228" y="2070"/>
                </a:lnTo>
                <a:lnTo>
                  <a:pt x="12117" y="16117"/>
                </a:lnTo>
                <a:lnTo>
                  <a:pt x="14338" y="12816"/>
                </a:lnTo>
                <a:lnTo>
                  <a:pt x="17146" y="10058"/>
                </a:lnTo>
                <a:lnTo>
                  <a:pt x="20869" y="8219"/>
                </a:lnTo>
                <a:lnTo>
                  <a:pt x="25477" y="7762"/>
                </a:lnTo>
                <a:lnTo>
                  <a:pt x="30279" y="7762"/>
                </a:lnTo>
                <a:lnTo>
                  <a:pt x="33897" y="9245"/>
                </a:lnTo>
                <a:lnTo>
                  <a:pt x="36348" y="12204"/>
                </a:lnTo>
                <a:lnTo>
                  <a:pt x="38787" y="15189"/>
                </a:lnTo>
                <a:lnTo>
                  <a:pt x="39941" y="19267"/>
                </a:lnTo>
                <a:lnTo>
                  <a:pt x="39831" y="24486"/>
                </a:lnTo>
                <a:lnTo>
                  <a:pt x="10288" y="24486"/>
                </a:lnTo>
                <a:lnTo>
                  <a:pt x="10288" y="31748"/>
                </a:lnTo>
                <a:lnTo>
                  <a:pt x="45935" y="31748"/>
                </a:lnTo>
                <a:lnTo>
                  <a:pt x="49416" y="30100"/>
                </a:lnTo>
                <a:lnTo>
                  <a:pt x="49809" y="27421"/>
                </a:lnTo>
                <a:lnTo>
                  <a:pt x="49809" y="22096"/>
                </a:lnTo>
                <a:close/>
              </a:path>
              <a:path w="49809" h="59486">
                <a:moveTo>
                  <a:pt x="12016" y="3455"/>
                </a:moveTo>
                <a:lnTo>
                  <a:pt x="9284" y="5447"/>
                </a:lnTo>
                <a:lnTo>
                  <a:pt x="7012" y="8027"/>
                </a:lnTo>
                <a:lnTo>
                  <a:pt x="4737" y="10617"/>
                </a:lnTo>
                <a:lnTo>
                  <a:pt x="3013" y="13766"/>
                </a:lnTo>
                <a:lnTo>
                  <a:pt x="1803" y="17475"/>
                </a:lnTo>
                <a:lnTo>
                  <a:pt x="598" y="21182"/>
                </a:lnTo>
                <a:lnTo>
                  <a:pt x="0" y="25361"/>
                </a:lnTo>
                <a:lnTo>
                  <a:pt x="0" y="34898"/>
                </a:lnTo>
                <a:lnTo>
                  <a:pt x="586" y="39193"/>
                </a:lnTo>
                <a:lnTo>
                  <a:pt x="1753" y="42886"/>
                </a:lnTo>
                <a:lnTo>
                  <a:pt x="2908" y="46569"/>
                </a:lnTo>
                <a:lnTo>
                  <a:pt x="4636" y="49644"/>
                </a:lnTo>
                <a:lnTo>
                  <a:pt x="9208" y="54532"/>
                </a:lnTo>
                <a:lnTo>
                  <a:pt x="12028" y="56386"/>
                </a:lnTo>
                <a:lnTo>
                  <a:pt x="15368" y="57622"/>
                </a:lnTo>
                <a:lnTo>
                  <a:pt x="18719" y="58863"/>
                </a:lnTo>
                <a:lnTo>
                  <a:pt x="22618" y="59486"/>
                </a:lnTo>
                <a:lnTo>
                  <a:pt x="29631" y="59486"/>
                </a:lnTo>
                <a:lnTo>
                  <a:pt x="32058" y="59296"/>
                </a:lnTo>
                <a:lnTo>
                  <a:pt x="36575" y="58536"/>
                </a:lnTo>
                <a:lnTo>
                  <a:pt x="40298" y="57622"/>
                </a:lnTo>
                <a:lnTo>
                  <a:pt x="44513" y="56145"/>
                </a:lnTo>
                <a:lnTo>
                  <a:pt x="47256" y="53859"/>
                </a:lnTo>
                <a:lnTo>
                  <a:pt x="47513" y="51196"/>
                </a:lnTo>
                <a:lnTo>
                  <a:pt x="47282" y="48463"/>
                </a:lnTo>
                <a:lnTo>
                  <a:pt x="44693" y="47548"/>
                </a:lnTo>
                <a:lnTo>
                  <a:pt x="41595" y="48869"/>
                </a:lnTo>
                <a:lnTo>
                  <a:pt x="38646" y="49910"/>
                </a:lnTo>
                <a:lnTo>
                  <a:pt x="34888" y="50788"/>
                </a:lnTo>
                <a:lnTo>
                  <a:pt x="30571" y="51422"/>
                </a:lnTo>
                <a:lnTo>
                  <a:pt x="24743" y="51422"/>
                </a:lnTo>
                <a:lnTo>
                  <a:pt x="21974" y="50965"/>
                </a:lnTo>
                <a:lnTo>
                  <a:pt x="17463" y="49110"/>
                </a:lnTo>
                <a:lnTo>
                  <a:pt x="14212" y="46076"/>
                </a:lnTo>
                <a:lnTo>
                  <a:pt x="11800" y="42278"/>
                </a:lnTo>
                <a:lnTo>
                  <a:pt x="10594" y="37464"/>
                </a:lnTo>
                <a:lnTo>
                  <a:pt x="10288" y="34772"/>
                </a:lnTo>
                <a:lnTo>
                  <a:pt x="10288" y="24486"/>
                </a:lnTo>
                <a:lnTo>
                  <a:pt x="10756" y="20156"/>
                </a:lnTo>
                <a:lnTo>
                  <a:pt x="12117" y="16117"/>
                </a:lnTo>
                <a:lnTo>
                  <a:pt x="15228" y="2070"/>
                </a:lnTo>
                <a:lnTo>
                  <a:pt x="12016" y="3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7249961" y="6310080"/>
            <a:ext cx="35365" cy="73022"/>
          </a:xfrm>
          <a:custGeom>
            <a:avLst/>
            <a:gdLst/>
            <a:ahLst/>
            <a:cxnLst/>
            <a:rect l="l" t="t" r="r" b="b"/>
            <a:pathLst>
              <a:path w="35365" h="73022">
                <a:moveTo>
                  <a:pt x="12736" y="35"/>
                </a:moveTo>
                <a:lnTo>
                  <a:pt x="9575" y="1915"/>
                </a:lnTo>
                <a:lnTo>
                  <a:pt x="9575" y="14795"/>
                </a:lnTo>
                <a:lnTo>
                  <a:pt x="2044" y="14795"/>
                </a:lnTo>
                <a:lnTo>
                  <a:pt x="1179" y="14997"/>
                </a:lnTo>
                <a:lnTo>
                  <a:pt x="49" y="17538"/>
                </a:lnTo>
                <a:lnTo>
                  <a:pt x="0" y="20383"/>
                </a:lnTo>
                <a:lnTo>
                  <a:pt x="1979" y="23025"/>
                </a:lnTo>
                <a:lnTo>
                  <a:pt x="9575" y="23025"/>
                </a:lnTo>
                <a:lnTo>
                  <a:pt x="9575" y="57797"/>
                </a:lnTo>
                <a:lnTo>
                  <a:pt x="9852" y="60515"/>
                </a:lnTo>
                <a:lnTo>
                  <a:pt x="10435" y="62812"/>
                </a:lnTo>
                <a:lnTo>
                  <a:pt x="11948" y="67028"/>
                </a:lnTo>
                <a:lnTo>
                  <a:pt x="14514" y="70027"/>
                </a:lnTo>
                <a:lnTo>
                  <a:pt x="18172" y="71906"/>
                </a:lnTo>
                <a:lnTo>
                  <a:pt x="22578" y="73022"/>
                </a:lnTo>
                <a:lnTo>
                  <a:pt x="26300" y="73022"/>
                </a:lnTo>
                <a:lnTo>
                  <a:pt x="29069" y="72706"/>
                </a:lnTo>
                <a:lnTo>
                  <a:pt x="32320" y="71982"/>
                </a:lnTo>
                <a:lnTo>
                  <a:pt x="35124" y="69288"/>
                </a:lnTo>
                <a:lnTo>
                  <a:pt x="35365" y="66521"/>
                </a:lnTo>
                <a:lnTo>
                  <a:pt x="35365" y="65797"/>
                </a:lnTo>
                <a:lnTo>
                  <a:pt x="32903" y="63119"/>
                </a:lnTo>
                <a:lnTo>
                  <a:pt x="30261" y="64084"/>
                </a:lnTo>
                <a:lnTo>
                  <a:pt x="27075" y="64541"/>
                </a:lnTo>
                <a:lnTo>
                  <a:pt x="24216" y="64541"/>
                </a:lnTo>
                <a:lnTo>
                  <a:pt x="22247" y="63586"/>
                </a:lnTo>
                <a:lnTo>
                  <a:pt x="20036" y="59777"/>
                </a:lnTo>
                <a:lnTo>
                  <a:pt x="19493" y="56959"/>
                </a:lnTo>
                <a:lnTo>
                  <a:pt x="19493" y="23025"/>
                </a:lnTo>
                <a:lnTo>
                  <a:pt x="33994" y="23025"/>
                </a:lnTo>
                <a:lnTo>
                  <a:pt x="35365" y="20383"/>
                </a:lnTo>
                <a:lnTo>
                  <a:pt x="35330" y="17538"/>
                </a:lnTo>
                <a:lnTo>
                  <a:pt x="33385" y="14795"/>
                </a:lnTo>
                <a:lnTo>
                  <a:pt x="19493" y="14795"/>
                </a:lnTo>
                <a:lnTo>
                  <a:pt x="19493" y="1915"/>
                </a:lnTo>
                <a:lnTo>
                  <a:pt x="18107" y="316"/>
                </a:lnTo>
                <a:lnTo>
                  <a:pt x="15504" y="0"/>
                </a:lnTo>
                <a:lnTo>
                  <a:pt x="1273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7294838" y="6323727"/>
            <a:ext cx="49809" cy="59486"/>
          </a:xfrm>
          <a:custGeom>
            <a:avLst/>
            <a:gdLst/>
            <a:ahLst/>
            <a:cxnLst/>
            <a:rect l="l" t="t" r="r" b="b"/>
            <a:pathLst>
              <a:path w="49809" h="59486">
                <a:moveTo>
                  <a:pt x="49809" y="22096"/>
                </a:moveTo>
                <a:lnTo>
                  <a:pt x="49367" y="18784"/>
                </a:lnTo>
                <a:lnTo>
                  <a:pt x="48463" y="15670"/>
                </a:lnTo>
                <a:lnTo>
                  <a:pt x="47548" y="12575"/>
                </a:lnTo>
                <a:lnTo>
                  <a:pt x="46137" y="9856"/>
                </a:lnTo>
                <a:lnTo>
                  <a:pt x="44222" y="7546"/>
                </a:lnTo>
                <a:lnTo>
                  <a:pt x="39841" y="3402"/>
                </a:lnTo>
                <a:lnTo>
                  <a:pt x="36856" y="2044"/>
                </a:lnTo>
                <a:lnTo>
                  <a:pt x="33858" y="688"/>
                </a:lnTo>
                <a:lnTo>
                  <a:pt x="30239" y="0"/>
                </a:lnTo>
                <a:lnTo>
                  <a:pt x="22021" y="0"/>
                </a:lnTo>
                <a:lnTo>
                  <a:pt x="18428" y="688"/>
                </a:lnTo>
                <a:lnTo>
                  <a:pt x="15228" y="2070"/>
                </a:lnTo>
                <a:lnTo>
                  <a:pt x="12128" y="16117"/>
                </a:lnTo>
                <a:lnTo>
                  <a:pt x="14349" y="12816"/>
                </a:lnTo>
                <a:lnTo>
                  <a:pt x="17157" y="10058"/>
                </a:lnTo>
                <a:lnTo>
                  <a:pt x="20866" y="8219"/>
                </a:lnTo>
                <a:lnTo>
                  <a:pt x="25488" y="7762"/>
                </a:lnTo>
                <a:lnTo>
                  <a:pt x="30290" y="7762"/>
                </a:lnTo>
                <a:lnTo>
                  <a:pt x="33908" y="9245"/>
                </a:lnTo>
                <a:lnTo>
                  <a:pt x="36349" y="12204"/>
                </a:lnTo>
                <a:lnTo>
                  <a:pt x="38787" y="15189"/>
                </a:lnTo>
                <a:lnTo>
                  <a:pt x="39952" y="19267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48"/>
                </a:lnTo>
                <a:lnTo>
                  <a:pt x="45935" y="31748"/>
                </a:lnTo>
                <a:lnTo>
                  <a:pt x="49428" y="30100"/>
                </a:lnTo>
                <a:lnTo>
                  <a:pt x="49809" y="27421"/>
                </a:lnTo>
                <a:lnTo>
                  <a:pt x="49809" y="22096"/>
                </a:lnTo>
                <a:close/>
              </a:path>
              <a:path w="49809" h="59486">
                <a:moveTo>
                  <a:pt x="12028" y="3455"/>
                </a:moveTo>
                <a:lnTo>
                  <a:pt x="9284" y="5447"/>
                </a:lnTo>
                <a:lnTo>
                  <a:pt x="7009" y="8027"/>
                </a:lnTo>
                <a:lnTo>
                  <a:pt x="4748" y="10617"/>
                </a:lnTo>
                <a:lnTo>
                  <a:pt x="3023" y="13766"/>
                </a:lnTo>
                <a:lnTo>
                  <a:pt x="1818" y="17475"/>
                </a:lnTo>
                <a:lnTo>
                  <a:pt x="608" y="21182"/>
                </a:lnTo>
                <a:lnTo>
                  <a:pt x="0" y="25361"/>
                </a:lnTo>
                <a:lnTo>
                  <a:pt x="0" y="34898"/>
                </a:lnTo>
                <a:lnTo>
                  <a:pt x="582" y="39193"/>
                </a:lnTo>
                <a:lnTo>
                  <a:pt x="1753" y="42886"/>
                </a:lnTo>
                <a:lnTo>
                  <a:pt x="2919" y="46569"/>
                </a:lnTo>
                <a:lnTo>
                  <a:pt x="4636" y="49644"/>
                </a:lnTo>
                <a:lnTo>
                  <a:pt x="9208" y="54532"/>
                </a:lnTo>
                <a:lnTo>
                  <a:pt x="12028" y="56386"/>
                </a:lnTo>
                <a:lnTo>
                  <a:pt x="15379" y="57622"/>
                </a:lnTo>
                <a:lnTo>
                  <a:pt x="18719" y="58863"/>
                </a:lnTo>
                <a:lnTo>
                  <a:pt x="22633" y="59486"/>
                </a:lnTo>
                <a:lnTo>
                  <a:pt x="29643" y="59486"/>
                </a:lnTo>
                <a:lnTo>
                  <a:pt x="32068" y="59296"/>
                </a:lnTo>
                <a:lnTo>
                  <a:pt x="36591" y="58536"/>
                </a:lnTo>
                <a:lnTo>
                  <a:pt x="40309" y="57622"/>
                </a:lnTo>
                <a:lnTo>
                  <a:pt x="44514" y="56145"/>
                </a:lnTo>
                <a:lnTo>
                  <a:pt x="47257" y="53859"/>
                </a:lnTo>
                <a:lnTo>
                  <a:pt x="47523" y="51196"/>
                </a:lnTo>
                <a:lnTo>
                  <a:pt x="47282" y="48463"/>
                </a:lnTo>
                <a:lnTo>
                  <a:pt x="44705" y="47548"/>
                </a:lnTo>
                <a:lnTo>
                  <a:pt x="41595" y="48869"/>
                </a:lnTo>
                <a:lnTo>
                  <a:pt x="38646" y="49910"/>
                </a:lnTo>
                <a:lnTo>
                  <a:pt x="34888" y="50788"/>
                </a:lnTo>
                <a:lnTo>
                  <a:pt x="30582" y="51422"/>
                </a:lnTo>
                <a:lnTo>
                  <a:pt x="24753" y="51422"/>
                </a:lnTo>
                <a:lnTo>
                  <a:pt x="21984" y="50965"/>
                </a:lnTo>
                <a:lnTo>
                  <a:pt x="17463" y="49110"/>
                </a:lnTo>
                <a:lnTo>
                  <a:pt x="14224" y="46076"/>
                </a:lnTo>
                <a:lnTo>
                  <a:pt x="11797" y="42278"/>
                </a:lnTo>
                <a:lnTo>
                  <a:pt x="10591" y="37464"/>
                </a:lnTo>
                <a:lnTo>
                  <a:pt x="10299" y="34772"/>
                </a:lnTo>
                <a:lnTo>
                  <a:pt x="10299" y="24486"/>
                </a:lnTo>
                <a:lnTo>
                  <a:pt x="10756" y="20156"/>
                </a:lnTo>
                <a:lnTo>
                  <a:pt x="12128" y="16117"/>
                </a:lnTo>
                <a:lnTo>
                  <a:pt x="15228" y="2070"/>
                </a:lnTo>
                <a:lnTo>
                  <a:pt x="12028" y="3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7360056" y="6323731"/>
            <a:ext cx="31582" cy="58701"/>
          </a:xfrm>
          <a:custGeom>
            <a:avLst/>
            <a:gdLst/>
            <a:ahLst/>
            <a:cxnLst/>
            <a:rect l="l" t="t" r="r" b="b"/>
            <a:pathLst>
              <a:path w="31582" h="58701">
                <a:moveTo>
                  <a:pt x="1356" y="58370"/>
                </a:moveTo>
                <a:lnTo>
                  <a:pt x="3963" y="58701"/>
                </a:lnTo>
                <a:lnTo>
                  <a:pt x="6756" y="58662"/>
                </a:lnTo>
                <a:lnTo>
                  <a:pt x="9917" y="56833"/>
                </a:lnTo>
                <a:lnTo>
                  <a:pt x="9917" y="21236"/>
                </a:lnTo>
                <a:lnTo>
                  <a:pt x="11314" y="19025"/>
                </a:lnTo>
                <a:lnTo>
                  <a:pt x="13765" y="15634"/>
                </a:lnTo>
                <a:lnTo>
                  <a:pt x="17106" y="11965"/>
                </a:lnTo>
                <a:lnTo>
                  <a:pt x="20152" y="9982"/>
                </a:lnTo>
                <a:lnTo>
                  <a:pt x="23086" y="9373"/>
                </a:lnTo>
                <a:lnTo>
                  <a:pt x="26150" y="9781"/>
                </a:lnTo>
                <a:lnTo>
                  <a:pt x="28954" y="10670"/>
                </a:lnTo>
                <a:lnTo>
                  <a:pt x="31531" y="9083"/>
                </a:lnTo>
                <a:lnTo>
                  <a:pt x="31582" y="3506"/>
                </a:lnTo>
                <a:lnTo>
                  <a:pt x="29551" y="953"/>
                </a:lnTo>
                <a:lnTo>
                  <a:pt x="26884" y="255"/>
                </a:lnTo>
                <a:lnTo>
                  <a:pt x="24267" y="0"/>
                </a:lnTo>
                <a:lnTo>
                  <a:pt x="21437" y="154"/>
                </a:lnTo>
                <a:lnTo>
                  <a:pt x="17995" y="1285"/>
                </a:lnTo>
                <a:lnTo>
                  <a:pt x="14438" y="3928"/>
                </a:lnTo>
                <a:lnTo>
                  <a:pt x="11822" y="6642"/>
                </a:lnTo>
                <a:lnTo>
                  <a:pt x="8952" y="10580"/>
                </a:lnTo>
                <a:lnTo>
                  <a:pt x="8952" y="2707"/>
                </a:lnTo>
                <a:lnTo>
                  <a:pt x="8063" y="1285"/>
                </a:lnTo>
                <a:lnTo>
                  <a:pt x="5396" y="838"/>
                </a:lnTo>
                <a:lnTo>
                  <a:pt x="2833" y="863"/>
                </a:lnTo>
                <a:lnTo>
                  <a:pt x="0" y="2707"/>
                </a:lnTo>
                <a:lnTo>
                  <a:pt x="0" y="56833"/>
                </a:lnTo>
                <a:lnTo>
                  <a:pt x="1356" y="58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7402597" y="6323723"/>
            <a:ext cx="80300" cy="58701"/>
          </a:xfrm>
          <a:custGeom>
            <a:avLst/>
            <a:gdLst/>
            <a:ahLst/>
            <a:cxnLst/>
            <a:rect l="l" t="t" r="r" b="b"/>
            <a:pathLst>
              <a:path w="80300" h="58701">
                <a:moveTo>
                  <a:pt x="71741" y="58385"/>
                </a:moveTo>
                <a:lnTo>
                  <a:pt x="74357" y="58701"/>
                </a:lnTo>
                <a:lnTo>
                  <a:pt x="77125" y="58676"/>
                </a:lnTo>
                <a:lnTo>
                  <a:pt x="80300" y="56847"/>
                </a:lnTo>
                <a:lnTo>
                  <a:pt x="80300" y="19573"/>
                </a:lnTo>
                <a:lnTo>
                  <a:pt x="79994" y="16675"/>
                </a:lnTo>
                <a:lnTo>
                  <a:pt x="79372" y="13921"/>
                </a:lnTo>
                <a:lnTo>
                  <a:pt x="78738" y="11178"/>
                </a:lnTo>
                <a:lnTo>
                  <a:pt x="76236" y="6746"/>
                </a:lnTo>
                <a:lnTo>
                  <a:pt x="72859" y="3064"/>
                </a:lnTo>
                <a:lnTo>
                  <a:pt x="68122" y="612"/>
                </a:lnTo>
                <a:lnTo>
                  <a:pt x="65199" y="0"/>
                </a:lnTo>
                <a:lnTo>
                  <a:pt x="61706" y="0"/>
                </a:lnTo>
                <a:lnTo>
                  <a:pt x="58837" y="191"/>
                </a:lnTo>
                <a:lnTo>
                  <a:pt x="55994" y="955"/>
                </a:lnTo>
                <a:lnTo>
                  <a:pt x="53019" y="2415"/>
                </a:lnTo>
                <a:lnTo>
                  <a:pt x="49949" y="4345"/>
                </a:lnTo>
                <a:lnTo>
                  <a:pt x="46699" y="7073"/>
                </a:lnTo>
                <a:lnTo>
                  <a:pt x="42545" y="9108"/>
                </a:lnTo>
                <a:lnTo>
                  <a:pt x="40780" y="6339"/>
                </a:lnTo>
                <a:lnTo>
                  <a:pt x="37284" y="2984"/>
                </a:lnTo>
                <a:lnTo>
                  <a:pt x="34354" y="1310"/>
                </a:lnTo>
                <a:lnTo>
                  <a:pt x="30797" y="266"/>
                </a:lnTo>
                <a:lnTo>
                  <a:pt x="26527" y="0"/>
                </a:lnTo>
                <a:lnTo>
                  <a:pt x="23594" y="0"/>
                </a:lnTo>
                <a:lnTo>
                  <a:pt x="20699" y="802"/>
                </a:lnTo>
                <a:lnTo>
                  <a:pt x="17830" y="2376"/>
                </a:lnTo>
                <a:lnTo>
                  <a:pt x="14960" y="3963"/>
                </a:lnTo>
                <a:lnTo>
                  <a:pt x="12001" y="6451"/>
                </a:lnTo>
                <a:lnTo>
                  <a:pt x="8963" y="9867"/>
                </a:lnTo>
                <a:lnTo>
                  <a:pt x="8963" y="2707"/>
                </a:lnTo>
                <a:lnTo>
                  <a:pt x="8063" y="1296"/>
                </a:lnTo>
                <a:lnTo>
                  <a:pt x="5396" y="853"/>
                </a:lnTo>
                <a:lnTo>
                  <a:pt x="2843" y="878"/>
                </a:lnTo>
                <a:lnTo>
                  <a:pt x="0" y="2707"/>
                </a:lnTo>
                <a:lnTo>
                  <a:pt x="0" y="56847"/>
                </a:lnTo>
                <a:lnTo>
                  <a:pt x="1371" y="58385"/>
                </a:lnTo>
                <a:lnTo>
                  <a:pt x="3963" y="58701"/>
                </a:lnTo>
                <a:lnTo>
                  <a:pt x="6756" y="58676"/>
                </a:lnTo>
                <a:lnTo>
                  <a:pt x="9917" y="56847"/>
                </a:lnTo>
                <a:lnTo>
                  <a:pt x="9917" y="19011"/>
                </a:lnTo>
                <a:lnTo>
                  <a:pt x="12650" y="15595"/>
                </a:lnTo>
                <a:lnTo>
                  <a:pt x="15177" y="13017"/>
                </a:lnTo>
                <a:lnTo>
                  <a:pt x="17499" y="11253"/>
                </a:lnTo>
                <a:lnTo>
                  <a:pt x="22136" y="8600"/>
                </a:lnTo>
                <a:lnTo>
                  <a:pt x="26261" y="8600"/>
                </a:lnTo>
                <a:lnTo>
                  <a:pt x="29209" y="9677"/>
                </a:lnTo>
                <a:lnTo>
                  <a:pt x="32536" y="12816"/>
                </a:lnTo>
                <a:lnTo>
                  <a:pt x="34074" y="15811"/>
                </a:lnTo>
                <a:lnTo>
                  <a:pt x="34973" y="19573"/>
                </a:lnTo>
                <a:lnTo>
                  <a:pt x="35178" y="23940"/>
                </a:lnTo>
                <a:lnTo>
                  <a:pt x="35178" y="56847"/>
                </a:lnTo>
                <a:lnTo>
                  <a:pt x="36560" y="58385"/>
                </a:lnTo>
                <a:lnTo>
                  <a:pt x="39203" y="58701"/>
                </a:lnTo>
                <a:lnTo>
                  <a:pt x="42519" y="58597"/>
                </a:lnTo>
                <a:lnTo>
                  <a:pt x="45111" y="56847"/>
                </a:lnTo>
                <a:lnTo>
                  <a:pt x="45111" y="19011"/>
                </a:lnTo>
                <a:lnTo>
                  <a:pt x="47878" y="15595"/>
                </a:lnTo>
                <a:lnTo>
                  <a:pt x="50406" y="13017"/>
                </a:lnTo>
                <a:lnTo>
                  <a:pt x="52717" y="11253"/>
                </a:lnTo>
                <a:lnTo>
                  <a:pt x="57315" y="8600"/>
                </a:lnTo>
                <a:lnTo>
                  <a:pt x="61455" y="8600"/>
                </a:lnTo>
                <a:lnTo>
                  <a:pt x="64414" y="9677"/>
                </a:lnTo>
                <a:lnTo>
                  <a:pt x="67791" y="12816"/>
                </a:lnTo>
                <a:lnTo>
                  <a:pt x="69314" y="15811"/>
                </a:lnTo>
                <a:lnTo>
                  <a:pt x="70116" y="19573"/>
                </a:lnTo>
                <a:lnTo>
                  <a:pt x="70318" y="23940"/>
                </a:lnTo>
                <a:lnTo>
                  <a:pt x="70318" y="56847"/>
                </a:lnTo>
                <a:lnTo>
                  <a:pt x="71741" y="58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7499814" y="6302250"/>
            <a:ext cx="12279" cy="80175"/>
          </a:xfrm>
          <a:custGeom>
            <a:avLst/>
            <a:gdLst/>
            <a:ahLst/>
            <a:cxnLst/>
            <a:rect l="l" t="t" r="r" b="b"/>
            <a:pathLst>
              <a:path w="12279" h="80175">
                <a:moveTo>
                  <a:pt x="0" y="6018"/>
                </a:moveTo>
                <a:lnTo>
                  <a:pt x="431" y="9852"/>
                </a:lnTo>
                <a:lnTo>
                  <a:pt x="3747" y="11912"/>
                </a:lnTo>
                <a:lnTo>
                  <a:pt x="8445" y="11912"/>
                </a:lnTo>
                <a:lnTo>
                  <a:pt x="11837" y="9801"/>
                </a:lnTo>
                <a:lnTo>
                  <a:pt x="12279" y="5892"/>
                </a:lnTo>
                <a:lnTo>
                  <a:pt x="11847" y="2054"/>
                </a:lnTo>
                <a:lnTo>
                  <a:pt x="8521" y="0"/>
                </a:lnTo>
                <a:lnTo>
                  <a:pt x="3834" y="0"/>
                </a:lnTo>
                <a:lnTo>
                  <a:pt x="443" y="2105"/>
                </a:lnTo>
                <a:lnTo>
                  <a:pt x="0" y="6018"/>
                </a:lnTo>
                <a:close/>
              </a:path>
              <a:path w="12279" h="80175">
                <a:moveTo>
                  <a:pt x="1206" y="24180"/>
                </a:moveTo>
                <a:lnTo>
                  <a:pt x="1206" y="78320"/>
                </a:lnTo>
                <a:lnTo>
                  <a:pt x="2578" y="79858"/>
                </a:lnTo>
                <a:lnTo>
                  <a:pt x="5170" y="80175"/>
                </a:lnTo>
                <a:lnTo>
                  <a:pt x="7964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52" y="22628"/>
                </a:lnTo>
                <a:lnTo>
                  <a:pt x="7150" y="22326"/>
                </a:lnTo>
                <a:lnTo>
                  <a:pt x="4371" y="22362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7529591" y="6323723"/>
            <a:ext cx="46622" cy="58701"/>
          </a:xfrm>
          <a:custGeom>
            <a:avLst/>
            <a:gdLst/>
            <a:ahLst/>
            <a:cxnLst/>
            <a:rect l="l" t="t" r="r" b="b"/>
            <a:pathLst>
              <a:path w="46622" h="58701">
                <a:moveTo>
                  <a:pt x="36705" y="25146"/>
                </a:moveTo>
                <a:lnTo>
                  <a:pt x="36705" y="56847"/>
                </a:lnTo>
                <a:lnTo>
                  <a:pt x="38077" y="58385"/>
                </a:lnTo>
                <a:lnTo>
                  <a:pt x="40679" y="58701"/>
                </a:lnTo>
                <a:lnTo>
                  <a:pt x="43447" y="58676"/>
                </a:lnTo>
                <a:lnTo>
                  <a:pt x="46622" y="56847"/>
                </a:lnTo>
                <a:lnTo>
                  <a:pt x="46622" y="19980"/>
                </a:lnTo>
                <a:lnTo>
                  <a:pt x="46291" y="16675"/>
                </a:lnTo>
                <a:lnTo>
                  <a:pt x="45633" y="13921"/>
                </a:lnTo>
                <a:lnTo>
                  <a:pt x="44960" y="11178"/>
                </a:lnTo>
                <a:lnTo>
                  <a:pt x="42353" y="6746"/>
                </a:lnTo>
                <a:lnTo>
                  <a:pt x="38836" y="3064"/>
                </a:lnTo>
                <a:lnTo>
                  <a:pt x="33897" y="612"/>
                </a:lnTo>
                <a:lnTo>
                  <a:pt x="30862" y="0"/>
                </a:lnTo>
                <a:lnTo>
                  <a:pt x="24155" y="0"/>
                </a:lnTo>
                <a:lnTo>
                  <a:pt x="21106" y="802"/>
                </a:lnTo>
                <a:lnTo>
                  <a:pt x="18086" y="2376"/>
                </a:lnTo>
                <a:lnTo>
                  <a:pt x="15050" y="3963"/>
                </a:lnTo>
                <a:lnTo>
                  <a:pt x="12001" y="6451"/>
                </a:lnTo>
                <a:lnTo>
                  <a:pt x="8967" y="9867"/>
                </a:lnTo>
                <a:lnTo>
                  <a:pt x="8967" y="2707"/>
                </a:lnTo>
                <a:lnTo>
                  <a:pt x="8063" y="1296"/>
                </a:lnTo>
                <a:lnTo>
                  <a:pt x="5400" y="853"/>
                </a:lnTo>
                <a:lnTo>
                  <a:pt x="2857" y="878"/>
                </a:lnTo>
                <a:lnTo>
                  <a:pt x="0" y="2707"/>
                </a:lnTo>
                <a:lnTo>
                  <a:pt x="0" y="56847"/>
                </a:lnTo>
                <a:lnTo>
                  <a:pt x="1371" y="58385"/>
                </a:lnTo>
                <a:lnTo>
                  <a:pt x="3973" y="58701"/>
                </a:lnTo>
                <a:lnTo>
                  <a:pt x="6756" y="58676"/>
                </a:lnTo>
                <a:lnTo>
                  <a:pt x="9917" y="56847"/>
                </a:lnTo>
                <a:lnTo>
                  <a:pt x="9917" y="19011"/>
                </a:lnTo>
                <a:lnTo>
                  <a:pt x="12650" y="15595"/>
                </a:lnTo>
                <a:lnTo>
                  <a:pt x="15252" y="13017"/>
                </a:lnTo>
                <a:lnTo>
                  <a:pt x="17754" y="11253"/>
                </a:lnTo>
                <a:lnTo>
                  <a:pt x="22719" y="8600"/>
                </a:lnTo>
                <a:lnTo>
                  <a:pt x="27129" y="8600"/>
                </a:lnTo>
                <a:lnTo>
                  <a:pt x="30289" y="9677"/>
                </a:lnTo>
                <a:lnTo>
                  <a:pt x="32942" y="11455"/>
                </a:lnTo>
                <a:lnTo>
                  <a:pt x="34786" y="14188"/>
                </a:lnTo>
                <a:lnTo>
                  <a:pt x="35967" y="17694"/>
                </a:lnTo>
                <a:lnTo>
                  <a:pt x="36705" y="22061"/>
                </a:lnTo>
                <a:lnTo>
                  <a:pt x="36705" y="25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7593166" y="6302250"/>
            <a:ext cx="12269" cy="80175"/>
          </a:xfrm>
          <a:custGeom>
            <a:avLst/>
            <a:gdLst/>
            <a:ahLst/>
            <a:cxnLst/>
            <a:rect l="l" t="t" r="r" b="b"/>
            <a:pathLst>
              <a:path w="12269" h="80175">
                <a:moveTo>
                  <a:pt x="0" y="6018"/>
                </a:moveTo>
                <a:lnTo>
                  <a:pt x="421" y="9852"/>
                </a:lnTo>
                <a:lnTo>
                  <a:pt x="3747" y="11912"/>
                </a:lnTo>
                <a:lnTo>
                  <a:pt x="8435" y="11912"/>
                </a:lnTo>
                <a:lnTo>
                  <a:pt x="11826" y="9801"/>
                </a:lnTo>
                <a:lnTo>
                  <a:pt x="12269" y="5892"/>
                </a:lnTo>
                <a:lnTo>
                  <a:pt x="11837" y="2054"/>
                </a:lnTo>
                <a:lnTo>
                  <a:pt x="8521" y="0"/>
                </a:lnTo>
                <a:lnTo>
                  <a:pt x="3823" y="0"/>
                </a:lnTo>
                <a:lnTo>
                  <a:pt x="433" y="2105"/>
                </a:lnTo>
                <a:lnTo>
                  <a:pt x="0" y="6018"/>
                </a:lnTo>
                <a:close/>
              </a:path>
              <a:path w="12269" h="80175">
                <a:moveTo>
                  <a:pt x="1206" y="24180"/>
                </a:moveTo>
                <a:lnTo>
                  <a:pt x="1206" y="78320"/>
                </a:lnTo>
                <a:lnTo>
                  <a:pt x="2567" y="79858"/>
                </a:lnTo>
                <a:lnTo>
                  <a:pt x="5170" y="80175"/>
                </a:lnTo>
                <a:lnTo>
                  <a:pt x="7952" y="80149"/>
                </a:lnTo>
                <a:lnTo>
                  <a:pt x="11127" y="78320"/>
                </a:lnTo>
                <a:lnTo>
                  <a:pt x="11127" y="24180"/>
                </a:lnTo>
                <a:lnTo>
                  <a:pt x="9742" y="22628"/>
                </a:lnTo>
                <a:lnTo>
                  <a:pt x="7139" y="22326"/>
                </a:lnTo>
                <a:lnTo>
                  <a:pt x="4371" y="22362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7622946" y="6323723"/>
            <a:ext cx="46605" cy="58701"/>
          </a:xfrm>
          <a:custGeom>
            <a:avLst/>
            <a:gdLst/>
            <a:ahLst/>
            <a:cxnLst/>
            <a:rect l="l" t="t" r="r" b="b"/>
            <a:pathLst>
              <a:path w="46605" h="58701">
                <a:moveTo>
                  <a:pt x="36687" y="25146"/>
                </a:moveTo>
                <a:lnTo>
                  <a:pt x="36687" y="56847"/>
                </a:lnTo>
                <a:lnTo>
                  <a:pt x="38073" y="58385"/>
                </a:lnTo>
                <a:lnTo>
                  <a:pt x="40675" y="58701"/>
                </a:lnTo>
                <a:lnTo>
                  <a:pt x="43444" y="58676"/>
                </a:lnTo>
                <a:lnTo>
                  <a:pt x="46605" y="56847"/>
                </a:lnTo>
                <a:lnTo>
                  <a:pt x="46605" y="19980"/>
                </a:lnTo>
                <a:lnTo>
                  <a:pt x="46288" y="16675"/>
                </a:lnTo>
                <a:lnTo>
                  <a:pt x="45614" y="13921"/>
                </a:lnTo>
                <a:lnTo>
                  <a:pt x="44956" y="11178"/>
                </a:lnTo>
                <a:lnTo>
                  <a:pt x="42339" y="6746"/>
                </a:lnTo>
                <a:lnTo>
                  <a:pt x="38822" y="3064"/>
                </a:lnTo>
                <a:lnTo>
                  <a:pt x="33882" y="612"/>
                </a:lnTo>
                <a:lnTo>
                  <a:pt x="30858" y="0"/>
                </a:lnTo>
                <a:lnTo>
                  <a:pt x="24151" y="0"/>
                </a:lnTo>
                <a:lnTo>
                  <a:pt x="21092" y="802"/>
                </a:lnTo>
                <a:lnTo>
                  <a:pt x="18072" y="2376"/>
                </a:lnTo>
                <a:lnTo>
                  <a:pt x="15048" y="3963"/>
                </a:lnTo>
                <a:lnTo>
                  <a:pt x="11998" y="6451"/>
                </a:lnTo>
                <a:lnTo>
                  <a:pt x="8952" y="9867"/>
                </a:lnTo>
                <a:lnTo>
                  <a:pt x="8952" y="2707"/>
                </a:lnTo>
                <a:lnTo>
                  <a:pt x="8747" y="1893"/>
                </a:lnTo>
                <a:lnTo>
                  <a:pt x="6120" y="878"/>
                </a:lnTo>
                <a:lnTo>
                  <a:pt x="2843" y="878"/>
                </a:lnTo>
                <a:lnTo>
                  <a:pt x="0" y="2707"/>
                </a:lnTo>
                <a:lnTo>
                  <a:pt x="0" y="56847"/>
                </a:lnTo>
                <a:lnTo>
                  <a:pt x="1356" y="58385"/>
                </a:lnTo>
                <a:lnTo>
                  <a:pt x="3973" y="58701"/>
                </a:lnTo>
                <a:lnTo>
                  <a:pt x="6742" y="58676"/>
                </a:lnTo>
                <a:lnTo>
                  <a:pt x="9917" y="56847"/>
                </a:lnTo>
                <a:lnTo>
                  <a:pt x="9917" y="19011"/>
                </a:lnTo>
                <a:lnTo>
                  <a:pt x="12646" y="15595"/>
                </a:lnTo>
                <a:lnTo>
                  <a:pt x="15248" y="13017"/>
                </a:lnTo>
                <a:lnTo>
                  <a:pt x="17740" y="11253"/>
                </a:lnTo>
                <a:lnTo>
                  <a:pt x="22705" y="8600"/>
                </a:lnTo>
                <a:lnTo>
                  <a:pt x="27125" y="8600"/>
                </a:lnTo>
                <a:lnTo>
                  <a:pt x="30286" y="9677"/>
                </a:lnTo>
                <a:lnTo>
                  <a:pt x="32943" y="11455"/>
                </a:lnTo>
                <a:lnTo>
                  <a:pt x="34772" y="14188"/>
                </a:lnTo>
                <a:lnTo>
                  <a:pt x="35963" y="17694"/>
                </a:lnTo>
                <a:lnTo>
                  <a:pt x="36687" y="22061"/>
                </a:lnTo>
                <a:lnTo>
                  <a:pt x="36687" y="25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7681701" y="6323835"/>
            <a:ext cx="51245" cy="80186"/>
          </a:xfrm>
          <a:custGeom>
            <a:avLst/>
            <a:gdLst/>
            <a:ahLst/>
            <a:cxnLst/>
            <a:rect l="l" t="t" r="r" b="b"/>
            <a:pathLst>
              <a:path w="51245" h="80186">
                <a:moveTo>
                  <a:pt x="40716" y="62204"/>
                </a:moveTo>
                <a:lnTo>
                  <a:pt x="40716" y="63566"/>
                </a:lnTo>
                <a:lnTo>
                  <a:pt x="39358" y="67359"/>
                </a:lnTo>
                <a:lnTo>
                  <a:pt x="35993" y="70383"/>
                </a:lnTo>
                <a:lnTo>
                  <a:pt x="32320" y="71741"/>
                </a:lnTo>
                <a:lnTo>
                  <a:pt x="27788" y="72604"/>
                </a:lnTo>
                <a:lnTo>
                  <a:pt x="28829" y="80186"/>
                </a:lnTo>
                <a:lnTo>
                  <a:pt x="32753" y="79703"/>
                </a:lnTo>
                <a:lnTo>
                  <a:pt x="36083" y="78728"/>
                </a:lnTo>
                <a:lnTo>
                  <a:pt x="39409" y="77739"/>
                </a:lnTo>
                <a:lnTo>
                  <a:pt x="42152" y="76391"/>
                </a:lnTo>
                <a:lnTo>
                  <a:pt x="46443" y="72986"/>
                </a:lnTo>
                <a:lnTo>
                  <a:pt x="49071" y="68770"/>
                </a:lnTo>
                <a:lnTo>
                  <a:pt x="50648" y="64148"/>
                </a:lnTo>
                <a:lnTo>
                  <a:pt x="50648" y="59296"/>
                </a:lnTo>
                <a:lnTo>
                  <a:pt x="49251" y="55446"/>
                </a:lnTo>
                <a:lnTo>
                  <a:pt x="47056" y="52160"/>
                </a:lnTo>
                <a:lnTo>
                  <a:pt x="43765" y="49709"/>
                </a:lnTo>
                <a:lnTo>
                  <a:pt x="39574" y="48107"/>
                </a:lnTo>
                <a:lnTo>
                  <a:pt x="34862" y="47077"/>
                </a:lnTo>
                <a:lnTo>
                  <a:pt x="32184" y="46991"/>
                </a:lnTo>
                <a:lnTo>
                  <a:pt x="18036" y="46393"/>
                </a:lnTo>
                <a:lnTo>
                  <a:pt x="14137" y="45810"/>
                </a:lnTo>
                <a:lnTo>
                  <a:pt x="10998" y="59777"/>
                </a:lnTo>
                <a:lnTo>
                  <a:pt x="12952" y="57175"/>
                </a:lnTo>
                <a:lnTo>
                  <a:pt x="16117" y="54331"/>
                </a:lnTo>
                <a:lnTo>
                  <a:pt x="30139" y="54814"/>
                </a:lnTo>
                <a:lnTo>
                  <a:pt x="33375" y="54889"/>
                </a:lnTo>
                <a:lnTo>
                  <a:pt x="35953" y="55562"/>
                </a:lnTo>
                <a:lnTo>
                  <a:pt x="39764" y="58089"/>
                </a:lnTo>
                <a:lnTo>
                  <a:pt x="40716" y="62204"/>
                </a:lnTo>
                <a:close/>
              </a:path>
              <a:path w="51245" h="80186">
                <a:moveTo>
                  <a:pt x="3239" y="19735"/>
                </a:moveTo>
                <a:lnTo>
                  <a:pt x="3239" y="22388"/>
                </a:lnTo>
                <a:lnTo>
                  <a:pt x="3606" y="24639"/>
                </a:lnTo>
                <a:lnTo>
                  <a:pt x="5043" y="28371"/>
                </a:lnTo>
                <a:lnTo>
                  <a:pt x="7279" y="31532"/>
                </a:lnTo>
                <a:lnTo>
                  <a:pt x="4546" y="34786"/>
                </a:lnTo>
                <a:lnTo>
                  <a:pt x="2541" y="38635"/>
                </a:lnTo>
                <a:lnTo>
                  <a:pt x="2044" y="43257"/>
                </a:lnTo>
                <a:lnTo>
                  <a:pt x="2515" y="46659"/>
                </a:lnTo>
                <a:lnTo>
                  <a:pt x="4395" y="49719"/>
                </a:lnTo>
                <a:lnTo>
                  <a:pt x="6526" y="52985"/>
                </a:lnTo>
                <a:lnTo>
                  <a:pt x="3430" y="56045"/>
                </a:lnTo>
                <a:lnTo>
                  <a:pt x="1281" y="59361"/>
                </a:lnTo>
                <a:lnTo>
                  <a:pt x="151" y="63018"/>
                </a:lnTo>
                <a:lnTo>
                  <a:pt x="0" y="65634"/>
                </a:lnTo>
                <a:lnTo>
                  <a:pt x="431" y="69660"/>
                </a:lnTo>
                <a:lnTo>
                  <a:pt x="2195" y="73228"/>
                </a:lnTo>
                <a:lnTo>
                  <a:pt x="5586" y="76046"/>
                </a:lnTo>
                <a:lnTo>
                  <a:pt x="10058" y="78332"/>
                </a:lnTo>
                <a:lnTo>
                  <a:pt x="13143" y="79081"/>
                </a:lnTo>
                <a:lnTo>
                  <a:pt x="16207" y="79819"/>
                </a:lnTo>
                <a:lnTo>
                  <a:pt x="19926" y="80186"/>
                </a:lnTo>
                <a:lnTo>
                  <a:pt x="28829" y="80186"/>
                </a:lnTo>
                <a:lnTo>
                  <a:pt x="27788" y="72604"/>
                </a:lnTo>
                <a:lnTo>
                  <a:pt x="20055" y="72604"/>
                </a:lnTo>
                <a:lnTo>
                  <a:pt x="16358" y="71946"/>
                </a:lnTo>
                <a:lnTo>
                  <a:pt x="13716" y="70599"/>
                </a:lnTo>
                <a:lnTo>
                  <a:pt x="11062" y="69253"/>
                </a:lnTo>
                <a:lnTo>
                  <a:pt x="9740" y="67273"/>
                </a:lnTo>
                <a:lnTo>
                  <a:pt x="9831" y="63003"/>
                </a:lnTo>
                <a:lnTo>
                  <a:pt x="10998" y="59777"/>
                </a:lnTo>
                <a:lnTo>
                  <a:pt x="14137" y="45810"/>
                </a:lnTo>
                <a:lnTo>
                  <a:pt x="10882" y="42800"/>
                </a:lnTo>
                <a:lnTo>
                  <a:pt x="11112" y="39142"/>
                </a:lnTo>
                <a:lnTo>
                  <a:pt x="13348" y="35737"/>
                </a:lnTo>
                <a:lnTo>
                  <a:pt x="15966" y="37350"/>
                </a:lnTo>
                <a:lnTo>
                  <a:pt x="19940" y="38520"/>
                </a:lnTo>
                <a:lnTo>
                  <a:pt x="24245" y="38812"/>
                </a:lnTo>
                <a:lnTo>
                  <a:pt x="27371" y="38812"/>
                </a:lnTo>
                <a:lnTo>
                  <a:pt x="30200" y="38365"/>
                </a:lnTo>
                <a:lnTo>
                  <a:pt x="32777" y="37490"/>
                </a:lnTo>
                <a:lnTo>
                  <a:pt x="35344" y="36601"/>
                </a:lnTo>
                <a:lnTo>
                  <a:pt x="35726" y="20880"/>
                </a:lnTo>
                <a:lnTo>
                  <a:pt x="35027" y="23825"/>
                </a:lnTo>
                <a:lnTo>
                  <a:pt x="33872" y="26543"/>
                </a:lnTo>
                <a:lnTo>
                  <a:pt x="30783" y="29617"/>
                </a:lnTo>
                <a:lnTo>
                  <a:pt x="27903" y="30863"/>
                </a:lnTo>
                <a:lnTo>
                  <a:pt x="24245" y="31179"/>
                </a:lnTo>
                <a:lnTo>
                  <a:pt x="20587" y="31179"/>
                </a:lnTo>
                <a:lnTo>
                  <a:pt x="17740" y="30149"/>
                </a:lnTo>
                <a:lnTo>
                  <a:pt x="13704" y="26046"/>
                </a:lnTo>
                <a:lnTo>
                  <a:pt x="12686" y="23252"/>
                </a:lnTo>
                <a:lnTo>
                  <a:pt x="12686" y="18072"/>
                </a:lnTo>
                <a:lnTo>
                  <a:pt x="13374" y="15073"/>
                </a:lnTo>
                <a:lnTo>
                  <a:pt x="15786" y="1357"/>
                </a:lnTo>
                <a:lnTo>
                  <a:pt x="13208" y="2260"/>
                </a:lnTo>
                <a:lnTo>
                  <a:pt x="9132" y="5245"/>
                </a:lnTo>
                <a:lnTo>
                  <a:pt x="5843" y="9004"/>
                </a:lnTo>
                <a:lnTo>
                  <a:pt x="3757" y="13882"/>
                </a:lnTo>
                <a:lnTo>
                  <a:pt x="3239" y="16649"/>
                </a:lnTo>
                <a:lnTo>
                  <a:pt x="3239" y="19735"/>
                </a:lnTo>
                <a:close/>
              </a:path>
              <a:path w="51245" h="80186">
                <a:moveTo>
                  <a:pt x="30250" y="472"/>
                </a:moveTo>
                <a:lnTo>
                  <a:pt x="27420" y="101"/>
                </a:lnTo>
                <a:lnTo>
                  <a:pt x="21182" y="0"/>
                </a:lnTo>
                <a:lnTo>
                  <a:pt x="18378" y="472"/>
                </a:lnTo>
                <a:lnTo>
                  <a:pt x="15786" y="1357"/>
                </a:lnTo>
                <a:lnTo>
                  <a:pt x="13374" y="15073"/>
                </a:lnTo>
                <a:lnTo>
                  <a:pt x="14540" y="12319"/>
                </a:lnTo>
                <a:lnTo>
                  <a:pt x="17603" y="9194"/>
                </a:lnTo>
                <a:lnTo>
                  <a:pt x="20458" y="7913"/>
                </a:lnTo>
                <a:lnTo>
                  <a:pt x="24055" y="7581"/>
                </a:lnTo>
                <a:lnTo>
                  <a:pt x="27788" y="7581"/>
                </a:lnTo>
                <a:lnTo>
                  <a:pt x="30671" y="8622"/>
                </a:lnTo>
                <a:lnTo>
                  <a:pt x="34711" y="12752"/>
                </a:lnTo>
                <a:lnTo>
                  <a:pt x="35726" y="15634"/>
                </a:lnTo>
                <a:lnTo>
                  <a:pt x="35726" y="20880"/>
                </a:lnTo>
                <a:lnTo>
                  <a:pt x="35344" y="36601"/>
                </a:lnTo>
                <a:lnTo>
                  <a:pt x="39419" y="33667"/>
                </a:lnTo>
                <a:lnTo>
                  <a:pt x="42725" y="29973"/>
                </a:lnTo>
                <a:lnTo>
                  <a:pt x="44729" y="25161"/>
                </a:lnTo>
                <a:lnTo>
                  <a:pt x="45227" y="22388"/>
                </a:lnTo>
                <a:lnTo>
                  <a:pt x="45227" y="19253"/>
                </a:lnTo>
                <a:lnTo>
                  <a:pt x="44945" y="15560"/>
                </a:lnTo>
                <a:lnTo>
                  <a:pt x="43830" y="12077"/>
                </a:lnTo>
                <a:lnTo>
                  <a:pt x="41440" y="9028"/>
                </a:lnTo>
                <a:lnTo>
                  <a:pt x="49201" y="9028"/>
                </a:lnTo>
                <a:lnTo>
                  <a:pt x="50673" y="8103"/>
                </a:lnTo>
                <a:lnTo>
                  <a:pt x="51245" y="5068"/>
                </a:lnTo>
                <a:lnTo>
                  <a:pt x="51245" y="3708"/>
                </a:lnTo>
                <a:lnTo>
                  <a:pt x="49201" y="1040"/>
                </a:lnTo>
                <a:lnTo>
                  <a:pt x="32828" y="1040"/>
                </a:lnTo>
                <a:lnTo>
                  <a:pt x="30250" y="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7773440" y="6364447"/>
            <a:ext cx="23202" cy="84758"/>
          </a:xfrm>
          <a:custGeom>
            <a:avLst/>
            <a:gdLst/>
            <a:ahLst/>
            <a:cxnLst/>
            <a:rect l="l" t="t" r="r" b="b"/>
            <a:pathLst>
              <a:path w="23202" h="84758">
                <a:moveTo>
                  <a:pt x="9918" y="0"/>
                </a:moveTo>
                <a:lnTo>
                  <a:pt x="11822" y="12546"/>
                </a:lnTo>
                <a:lnTo>
                  <a:pt x="14630" y="14881"/>
                </a:lnTo>
                <a:lnTo>
                  <a:pt x="17434" y="16610"/>
                </a:lnTo>
                <a:lnTo>
                  <a:pt x="20267" y="17917"/>
                </a:lnTo>
                <a:lnTo>
                  <a:pt x="23202" y="18590"/>
                </a:lnTo>
                <a:lnTo>
                  <a:pt x="20283" y="9345"/>
                </a:lnTo>
                <a:lnTo>
                  <a:pt x="15289" y="5867"/>
                </a:lnTo>
                <a:lnTo>
                  <a:pt x="12661" y="3340"/>
                </a:lnTo>
                <a:lnTo>
                  <a:pt x="9918" y="0"/>
                </a:lnTo>
                <a:close/>
              </a:path>
              <a:path w="23202" h="84758">
                <a:moveTo>
                  <a:pt x="30251" y="18770"/>
                </a:moveTo>
                <a:lnTo>
                  <a:pt x="33552" y="18072"/>
                </a:lnTo>
                <a:lnTo>
                  <a:pt x="36446" y="16675"/>
                </a:lnTo>
                <a:lnTo>
                  <a:pt x="39330" y="15252"/>
                </a:lnTo>
                <a:lnTo>
                  <a:pt x="41771" y="13233"/>
                </a:lnTo>
                <a:lnTo>
                  <a:pt x="43751" y="10590"/>
                </a:lnTo>
                <a:lnTo>
                  <a:pt x="45731" y="7937"/>
                </a:lnTo>
                <a:lnTo>
                  <a:pt x="47242" y="4737"/>
                </a:lnTo>
                <a:lnTo>
                  <a:pt x="48258" y="989"/>
                </a:lnTo>
                <a:lnTo>
                  <a:pt x="49287" y="-2757"/>
                </a:lnTo>
                <a:lnTo>
                  <a:pt x="49809" y="-6983"/>
                </a:lnTo>
                <a:lnTo>
                  <a:pt x="49809" y="-15595"/>
                </a:lnTo>
                <a:lnTo>
                  <a:pt x="49389" y="-19317"/>
                </a:lnTo>
                <a:lnTo>
                  <a:pt x="48604" y="-22859"/>
                </a:lnTo>
                <a:lnTo>
                  <a:pt x="47790" y="-26377"/>
                </a:lnTo>
                <a:lnTo>
                  <a:pt x="46520" y="-29466"/>
                </a:lnTo>
                <a:lnTo>
                  <a:pt x="44780" y="-32080"/>
                </a:lnTo>
                <a:lnTo>
                  <a:pt x="43027" y="-34711"/>
                </a:lnTo>
                <a:lnTo>
                  <a:pt x="40767" y="-36807"/>
                </a:lnTo>
                <a:lnTo>
                  <a:pt x="37984" y="-38369"/>
                </a:lnTo>
                <a:lnTo>
                  <a:pt x="35190" y="-39931"/>
                </a:lnTo>
                <a:lnTo>
                  <a:pt x="31838" y="-40716"/>
                </a:lnTo>
                <a:lnTo>
                  <a:pt x="27900" y="-40716"/>
                </a:lnTo>
                <a:lnTo>
                  <a:pt x="24775" y="-40551"/>
                </a:lnTo>
                <a:lnTo>
                  <a:pt x="21880" y="-39917"/>
                </a:lnTo>
                <a:lnTo>
                  <a:pt x="18997" y="-38710"/>
                </a:lnTo>
                <a:lnTo>
                  <a:pt x="16078" y="-37097"/>
                </a:lnTo>
                <a:lnTo>
                  <a:pt x="13078" y="-34848"/>
                </a:lnTo>
                <a:lnTo>
                  <a:pt x="9918" y="-31827"/>
                </a:lnTo>
                <a:lnTo>
                  <a:pt x="9918" y="-64239"/>
                </a:lnTo>
                <a:lnTo>
                  <a:pt x="8547" y="-65836"/>
                </a:lnTo>
                <a:lnTo>
                  <a:pt x="5918" y="-66168"/>
                </a:lnTo>
                <a:lnTo>
                  <a:pt x="3161" y="-66128"/>
                </a:lnTo>
                <a:lnTo>
                  <a:pt x="0" y="-64239"/>
                </a:lnTo>
                <a:lnTo>
                  <a:pt x="0" y="16127"/>
                </a:lnTo>
                <a:lnTo>
                  <a:pt x="166" y="16967"/>
                </a:lnTo>
                <a:lnTo>
                  <a:pt x="2829" y="17946"/>
                </a:lnTo>
                <a:lnTo>
                  <a:pt x="5868" y="17946"/>
                </a:lnTo>
                <a:lnTo>
                  <a:pt x="8773" y="16127"/>
                </a:lnTo>
                <a:lnTo>
                  <a:pt x="8773" y="9499"/>
                </a:lnTo>
                <a:lnTo>
                  <a:pt x="11822" y="12546"/>
                </a:lnTo>
                <a:lnTo>
                  <a:pt x="9918" y="0"/>
                </a:lnTo>
                <a:lnTo>
                  <a:pt x="9918" y="-21589"/>
                </a:lnTo>
                <a:lnTo>
                  <a:pt x="11490" y="-23597"/>
                </a:lnTo>
                <a:lnTo>
                  <a:pt x="14375" y="-26593"/>
                </a:lnTo>
                <a:lnTo>
                  <a:pt x="17092" y="-28994"/>
                </a:lnTo>
                <a:lnTo>
                  <a:pt x="19671" y="-30671"/>
                </a:lnTo>
                <a:lnTo>
                  <a:pt x="23458" y="-31993"/>
                </a:lnTo>
                <a:lnTo>
                  <a:pt x="26021" y="-32184"/>
                </a:lnTo>
                <a:lnTo>
                  <a:pt x="28599" y="-32184"/>
                </a:lnTo>
                <a:lnTo>
                  <a:pt x="30758" y="-31560"/>
                </a:lnTo>
                <a:lnTo>
                  <a:pt x="34225" y="-29121"/>
                </a:lnTo>
                <a:lnTo>
                  <a:pt x="36662" y="-25502"/>
                </a:lnTo>
                <a:lnTo>
                  <a:pt x="38455" y="-21197"/>
                </a:lnTo>
                <a:lnTo>
                  <a:pt x="38873" y="-18594"/>
                </a:lnTo>
                <a:lnTo>
                  <a:pt x="39293" y="-15976"/>
                </a:lnTo>
                <a:lnTo>
                  <a:pt x="39509" y="-13298"/>
                </a:lnTo>
                <a:lnTo>
                  <a:pt x="39509" y="-10529"/>
                </a:lnTo>
                <a:lnTo>
                  <a:pt x="39254" y="-5500"/>
                </a:lnTo>
                <a:lnTo>
                  <a:pt x="38249" y="-572"/>
                </a:lnTo>
                <a:lnTo>
                  <a:pt x="36334" y="3632"/>
                </a:lnTo>
                <a:lnTo>
                  <a:pt x="33783" y="7213"/>
                </a:lnTo>
                <a:lnTo>
                  <a:pt x="30236" y="9626"/>
                </a:lnTo>
                <a:lnTo>
                  <a:pt x="25589" y="10234"/>
                </a:lnTo>
                <a:lnTo>
                  <a:pt x="22885" y="10234"/>
                </a:lnTo>
                <a:lnTo>
                  <a:pt x="20283" y="9345"/>
                </a:lnTo>
                <a:lnTo>
                  <a:pt x="23202" y="18590"/>
                </a:lnTo>
                <a:lnTo>
                  <a:pt x="26529" y="18770"/>
                </a:lnTo>
                <a:lnTo>
                  <a:pt x="30251" y="187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7837901" y="6324577"/>
            <a:ext cx="46685" cy="58633"/>
          </a:xfrm>
          <a:custGeom>
            <a:avLst/>
            <a:gdLst/>
            <a:ahLst/>
            <a:cxnLst/>
            <a:rect l="l" t="t" r="r" b="b"/>
            <a:pathLst>
              <a:path w="46685" h="58633">
                <a:moveTo>
                  <a:pt x="9979" y="1854"/>
                </a:moveTo>
                <a:lnTo>
                  <a:pt x="8557" y="252"/>
                </a:lnTo>
                <a:lnTo>
                  <a:pt x="5955" y="0"/>
                </a:lnTo>
                <a:lnTo>
                  <a:pt x="2588" y="86"/>
                </a:lnTo>
                <a:lnTo>
                  <a:pt x="0" y="1854"/>
                </a:lnTo>
                <a:lnTo>
                  <a:pt x="0" y="38632"/>
                </a:lnTo>
                <a:lnTo>
                  <a:pt x="342" y="41972"/>
                </a:lnTo>
                <a:lnTo>
                  <a:pt x="990" y="44715"/>
                </a:lnTo>
                <a:lnTo>
                  <a:pt x="1649" y="47458"/>
                </a:lnTo>
                <a:lnTo>
                  <a:pt x="4265" y="51940"/>
                </a:lnTo>
                <a:lnTo>
                  <a:pt x="7783" y="55638"/>
                </a:lnTo>
                <a:lnTo>
                  <a:pt x="12722" y="58038"/>
                </a:lnTo>
                <a:lnTo>
                  <a:pt x="15760" y="58633"/>
                </a:lnTo>
                <a:lnTo>
                  <a:pt x="22465" y="58633"/>
                </a:lnTo>
                <a:lnTo>
                  <a:pt x="25499" y="57848"/>
                </a:lnTo>
                <a:lnTo>
                  <a:pt x="28508" y="56286"/>
                </a:lnTo>
                <a:lnTo>
                  <a:pt x="31522" y="54724"/>
                </a:lnTo>
                <a:lnTo>
                  <a:pt x="34568" y="52246"/>
                </a:lnTo>
                <a:lnTo>
                  <a:pt x="37652" y="48845"/>
                </a:lnTo>
                <a:lnTo>
                  <a:pt x="37652" y="55994"/>
                </a:lnTo>
                <a:lnTo>
                  <a:pt x="37959" y="57020"/>
                </a:lnTo>
                <a:lnTo>
                  <a:pt x="40500" y="57823"/>
                </a:lnTo>
                <a:lnTo>
                  <a:pt x="43726" y="57823"/>
                </a:lnTo>
                <a:lnTo>
                  <a:pt x="46685" y="55994"/>
                </a:lnTo>
                <a:lnTo>
                  <a:pt x="46685" y="1854"/>
                </a:lnTo>
                <a:lnTo>
                  <a:pt x="45238" y="252"/>
                </a:lnTo>
                <a:lnTo>
                  <a:pt x="42656" y="0"/>
                </a:lnTo>
                <a:lnTo>
                  <a:pt x="39254" y="86"/>
                </a:lnTo>
                <a:lnTo>
                  <a:pt x="36702" y="1854"/>
                </a:lnTo>
                <a:lnTo>
                  <a:pt x="36702" y="39701"/>
                </a:lnTo>
                <a:lnTo>
                  <a:pt x="33919" y="43088"/>
                </a:lnTo>
                <a:lnTo>
                  <a:pt x="31305" y="45680"/>
                </a:lnTo>
                <a:lnTo>
                  <a:pt x="28854" y="47444"/>
                </a:lnTo>
                <a:lnTo>
                  <a:pt x="23901" y="50101"/>
                </a:lnTo>
                <a:lnTo>
                  <a:pt x="19480" y="50101"/>
                </a:lnTo>
                <a:lnTo>
                  <a:pt x="16355" y="48981"/>
                </a:lnTo>
                <a:lnTo>
                  <a:pt x="13727" y="47203"/>
                </a:lnTo>
                <a:lnTo>
                  <a:pt x="11847" y="44514"/>
                </a:lnTo>
                <a:lnTo>
                  <a:pt x="10678" y="40982"/>
                </a:lnTo>
                <a:lnTo>
                  <a:pt x="9979" y="36550"/>
                </a:lnTo>
                <a:lnTo>
                  <a:pt x="9979" y="1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7898644" y="6323738"/>
            <a:ext cx="38314" cy="59471"/>
          </a:xfrm>
          <a:custGeom>
            <a:avLst/>
            <a:gdLst/>
            <a:ahLst/>
            <a:cxnLst/>
            <a:rect l="l" t="t" r="r" b="b"/>
            <a:pathLst>
              <a:path w="38314" h="59471">
                <a:moveTo>
                  <a:pt x="2501" y="22247"/>
                </a:moveTo>
                <a:lnTo>
                  <a:pt x="4306" y="25448"/>
                </a:lnTo>
                <a:lnTo>
                  <a:pt x="6873" y="27938"/>
                </a:lnTo>
                <a:lnTo>
                  <a:pt x="9958" y="29853"/>
                </a:lnTo>
                <a:lnTo>
                  <a:pt x="13234" y="31482"/>
                </a:lnTo>
                <a:lnTo>
                  <a:pt x="16650" y="32838"/>
                </a:lnTo>
                <a:lnTo>
                  <a:pt x="19916" y="34123"/>
                </a:lnTo>
                <a:lnTo>
                  <a:pt x="22961" y="35469"/>
                </a:lnTo>
                <a:lnTo>
                  <a:pt x="25528" y="37068"/>
                </a:lnTo>
                <a:lnTo>
                  <a:pt x="28116" y="40067"/>
                </a:lnTo>
                <a:lnTo>
                  <a:pt x="28512" y="42886"/>
                </a:lnTo>
                <a:lnTo>
                  <a:pt x="28246" y="45639"/>
                </a:lnTo>
                <a:lnTo>
                  <a:pt x="26391" y="48704"/>
                </a:lnTo>
                <a:lnTo>
                  <a:pt x="23202" y="50633"/>
                </a:lnTo>
                <a:lnTo>
                  <a:pt x="20473" y="51357"/>
                </a:lnTo>
                <a:lnTo>
                  <a:pt x="17273" y="51534"/>
                </a:lnTo>
                <a:lnTo>
                  <a:pt x="13028" y="51267"/>
                </a:lnTo>
                <a:lnTo>
                  <a:pt x="9577" y="50186"/>
                </a:lnTo>
                <a:lnTo>
                  <a:pt x="6833" y="48955"/>
                </a:lnTo>
                <a:lnTo>
                  <a:pt x="3643" y="47166"/>
                </a:lnTo>
                <a:lnTo>
                  <a:pt x="533" y="46950"/>
                </a:lnTo>
                <a:lnTo>
                  <a:pt x="0" y="49693"/>
                </a:lnTo>
                <a:lnTo>
                  <a:pt x="101" y="52678"/>
                </a:lnTo>
                <a:lnTo>
                  <a:pt x="1703" y="55497"/>
                </a:lnTo>
                <a:lnTo>
                  <a:pt x="4330" y="56944"/>
                </a:lnTo>
                <a:lnTo>
                  <a:pt x="6883" y="57884"/>
                </a:lnTo>
                <a:lnTo>
                  <a:pt x="9828" y="58733"/>
                </a:lnTo>
                <a:lnTo>
                  <a:pt x="13323" y="59320"/>
                </a:lnTo>
                <a:lnTo>
                  <a:pt x="17082" y="59471"/>
                </a:lnTo>
                <a:lnTo>
                  <a:pt x="20206" y="59471"/>
                </a:lnTo>
                <a:lnTo>
                  <a:pt x="23075" y="59104"/>
                </a:lnTo>
                <a:lnTo>
                  <a:pt x="25679" y="58329"/>
                </a:lnTo>
                <a:lnTo>
                  <a:pt x="28296" y="57577"/>
                </a:lnTo>
                <a:lnTo>
                  <a:pt x="30542" y="56447"/>
                </a:lnTo>
                <a:lnTo>
                  <a:pt x="34315" y="53477"/>
                </a:lnTo>
                <a:lnTo>
                  <a:pt x="36777" y="49489"/>
                </a:lnTo>
                <a:lnTo>
                  <a:pt x="38314" y="44866"/>
                </a:lnTo>
                <a:lnTo>
                  <a:pt x="38314" y="39761"/>
                </a:lnTo>
                <a:lnTo>
                  <a:pt x="37134" y="36078"/>
                </a:lnTo>
                <a:lnTo>
                  <a:pt x="35331" y="32943"/>
                </a:lnTo>
                <a:lnTo>
                  <a:pt x="32767" y="30542"/>
                </a:lnTo>
                <a:lnTo>
                  <a:pt x="29617" y="28674"/>
                </a:lnTo>
                <a:lnTo>
                  <a:pt x="26276" y="27075"/>
                </a:lnTo>
                <a:lnTo>
                  <a:pt x="22859" y="25714"/>
                </a:lnTo>
                <a:lnTo>
                  <a:pt x="19545" y="24408"/>
                </a:lnTo>
                <a:lnTo>
                  <a:pt x="16435" y="23046"/>
                </a:lnTo>
                <a:lnTo>
                  <a:pt x="12826" y="20509"/>
                </a:lnTo>
                <a:lnTo>
                  <a:pt x="10833" y="17067"/>
                </a:lnTo>
                <a:lnTo>
                  <a:pt x="11049" y="13333"/>
                </a:lnTo>
                <a:lnTo>
                  <a:pt x="13323" y="9878"/>
                </a:lnTo>
                <a:lnTo>
                  <a:pt x="16474" y="8254"/>
                </a:lnTo>
                <a:lnTo>
                  <a:pt x="19253" y="7682"/>
                </a:lnTo>
                <a:lnTo>
                  <a:pt x="22810" y="7682"/>
                </a:lnTo>
                <a:lnTo>
                  <a:pt x="25946" y="8355"/>
                </a:lnTo>
                <a:lnTo>
                  <a:pt x="29768" y="9762"/>
                </a:lnTo>
                <a:lnTo>
                  <a:pt x="32421" y="11173"/>
                </a:lnTo>
                <a:lnTo>
                  <a:pt x="35013" y="11249"/>
                </a:lnTo>
                <a:lnTo>
                  <a:pt x="35547" y="8606"/>
                </a:lnTo>
                <a:lnTo>
                  <a:pt x="35345" y="5486"/>
                </a:lnTo>
                <a:lnTo>
                  <a:pt x="33094" y="2843"/>
                </a:lnTo>
                <a:lnTo>
                  <a:pt x="30455" y="1612"/>
                </a:lnTo>
                <a:lnTo>
                  <a:pt x="26835" y="582"/>
                </a:lnTo>
                <a:lnTo>
                  <a:pt x="23940" y="100"/>
                </a:lnTo>
                <a:lnTo>
                  <a:pt x="17766" y="0"/>
                </a:lnTo>
                <a:lnTo>
                  <a:pt x="14886" y="427"/>
                </a:lnTo>
                <a:lnTo>
                  <a:pt x="12420" y="1306"/>
                </a:lnTo>
                <a:lnTo>
                  <a:pt x="7887" y="3361"/>
                </a:lnTo>
                <a:lnTo>
                  <a:pt x="4612" y="6295"/>
                </a:lnTo>
                <a:lnTo>
                  <a:pt x="2566" y="9942"/>
                </a:lnTo>
                <a:lnTo>
                  <a:pt x="1322" y="13916"/>
                </a:lnTo>
                <a:lnTo>
                  <a:pt x="1322" y="18464"/>
                </a:lnTo>
                <a:lnTo>
                  <a:pt x="2501" y="2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7950031" y="6302250"/>
            <a:ext cx="12269" cy="80175"/>
          </a:xfrm>
          <a:custGeom>
            <a:avLst/>
            <a:gdLst/>
            <a:ahLst/>
            <a:cxnLst/>
            <a:rect l="l" t="t" r="r" b="b"/>
            <a:pathLst>
              <a:path w="12269" h="80175">
                <a:moveTo>
                  <a:pt x="0" y="6018"/>
                </a:moveTo>
                <a:lnTo>
                  <a:pt x="431" y="9852"/>
                </a:lnTo>
                <a:lnTo>
                  <a:pt x="3747" y="11912"/>
                </a:lnTo>
                <a:lnTo>
                  <a:pt x="8445" y="11912"/>
                </a:lnTo>
                <a:lnTo>
                  <a:pt x="11836" y="9801"/>
                </a:lnTo>
                <a:lnTo>
                  <a:pt x="12269" y="5892"/>
                </a:lnTo>
                <a:lnTo>
                  <a:pt x="11851" y="2054"/>
                </a:lnTo>
                <a:lnTo>
                  <a:pt x="8525" y="0"/>
                </a:lnTo>
                <a:lnTo>
                  <a:pt x="3837" y="0"/>
                </a:lnTo>
                <a:lnTo>
                  <a:pt x="431" y="2105"/>
                </a:lnTo>
                <a:lnTo>
                  <a:pt x="0" y="6018"/>
                </a:lnTo>
                <a:close/>
              </a:path>
              <a:path w="12269" h="80175">
                <a:moveTo>
                  <a:pt x="1210" y="24180"/>
                </a:moveTo>
                <a:lnTo>
                  <a:pt x="1210" y="78320"/>
                </a:lnTo>
                <a:lnTo>
                  <a:pt x="2581" y="79858"/>
                </a:lnTo>
                <a:lnTo>
                  <a:pt x="5170" y="80175"/>
                </a:lnTo>
                <a:lnTo>
                  <a:pt x="7962" y="80149"/>
                </a:lnTo>
                <a:lnTo>
                  <a:pt x="11127" y="78320"/>
                </a:lnTo>
                <a:lnTo>
                  <a:pt x="11127" y="24180"/>
                </a:lnTo>
                <a:lnTo>
                  <a:pt x="9756" y="22628"/>
                </a:lnTo>
                <a:lnTo>
                  <a:pt x="7138" y="22326"/>
                </a:lnTo>
                <a:lnTo>
                  <a:pt x="4370" y="22362"/>
                </a:lnTo>
                <a:lnTo>
                  <a:pt x="1210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7979810" y="6323723"/>
            <a:ext cx="46620" cy="58701"/>
          </a:xfrm>
          <a:custGeom>
            <a:avLst/>
            <a:gdLst/>
            <a:ahLst/>
            <a:cxnLst/>
            <a:rect l="l" t="t" r="r" b="b"/>
            <a:pathLst>
              <a:path w="46620" h="58701">
                <a:moveTo>
                  <a:pt x="36687" y="25146"/>
                </a:moveTo>
                <a:lnTo>
                  <a:pt x="36687" y="56847"/>
                </a:lnTo>
                <a:lnTo>
                  <a:pt x="38073" y="58385"/>
                </a:lnTo>
                <a:lnTo>
                  <a:pt x="40676" y="58701"/>
                </a:lnTo>
                <a:lnTo>
                  <a:pt x="43445" y="58676"/>
                </a:lnTo>
                <a:lnTo>
                  <a:pt x="46620" y="56847"/>
                </a:lnTo>
                <a:lnTo>
                  <a:pt x="46620" y="19980"/>
                </a:lnTo>
                <a:lnTo>
                  <a:pt x="46288" y="16675"/>
                </a:lnTo>
                <a:lnTo>
                  <a:pt x="45629" y="13921"/>
                </a:lnTo>
                <a:lnTo>
                  <a:pt x="44956" y="11178"/>
                </a:lnTo>
                <a:lnTo>
                  <a:pt x="42340" y="6746"/>
                </a:lnTo>
                <a:lnTo>
                  <a:pt x="38836" y="3064"/>
                </a:lnTo>
                <a:lnTo>
                  <a:pt x="33893" y="612"/>
                </a:lnTo>
                <a:lnTo>
                  <a:pt x="30859" y="0"/>
                </a:lnTo>
                <a:lnTo>
                  <a:pt x="24156" y="0"/>
                </a:lnTo>
                <a:lnTo>
                  <a:pt x="21092" y="802"/>
                </a:lnTo>
                <a:lnTo>
                  <a:pt x="18072" y="2376"/>
                </a:lnTo>
                <a:lnTo>
                  <a:pt x="15048" y="3963"/>
                </a:lnTo>
                <a:lnTo>
                  <a:pt x="11998" y="6451"/>
                </a:lnTo>
                <a:lnTo>
                  <a:pt x="8964" y="9867"/>
                </a:lnTo>
                <a:lnTo>
                  <a:pt x="8964" y="2707"/>
                </a:lnTo>
                <a:lnTo>
                  <a:pt x="8064" y="1296"/>
                </a:lnTo>
                <a:lnTo>
                  <a:pt x="5396" y="853"/>
                </a:lnTo>
                <a:lnTo>
                  <a:pt x="2844" y="878"/>
                </a:lnTo>
                <a:lnTo>
                  <a:pt x="0" y="2707"/>
                </a:lnTo>
                <a:lnTo>
                  <a:pt x="0" y="56847"/>
                </a:lnTo>
                <a:lnTo>
                  <a:pt x="1371" y="58385"/>
                </a:lnTo>
                <a:lnTo>
                  <a:pt x="3975" y="58701"/>
                </a:lnTo>
                <a:lnTo>
                  <a:pt x="6753" y="58676"/>
                </a:lnTo>
                <a:lnTo>
                  <a:pt x="9918" y="56847"/>
                </a:lnTo>
                <a:lnTo>
                  <a:pt x="9918" y="19011"/>
                </a:lnTo>
                <a:lnTo>
                  <a:pt x="12646" y="15595"/>
                </a:lnTo>
                <a:lnTo>
                  <a:pt x="15253" y="13017"/>
                </a:lnTo>
                <a:lnTo>
                  <a:pt x="17755" y="11253"/>
                </a:lnTo>
                <a:lnTo>
                  <a:pt x="22720" y="8600"/>
                </a:lnTo>
                <a:lnTo>
                  <a:pt x="27125" y="8600"/>
                </a:lnTo>
                <a:lnTo>
                  <a:pt x="30286" y="9677"/>
                </a:lnTo>
                <a:lnTo>
                  <a:pt x="32943" y="11455"/>
                </a:lnTo>
                <a:lnTo>
                  <a:pt x="34784" y="14188"/>
                </a:lnTo>
                <a:lnTo>
                  <a:pt x="35963" y="17694"/>
                </a:lnTo>
                <a:lnTo>
                  <a:pt x="36687" y="22061"/>
                </a:lnTo>
                <a:lnTo>
                  <a:pt x="36687" y="25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8040963" y="6323727"/>
            <a:ext cx="49810" cy="59486"/>
          </a:xfrm>
          <a:custGeom>
            <a:avLst/>
            <a:gdLst/>
            <a:ahLst/>
            <a:cxnLst/>
            <a:rect l="l" t="t" r="r" b="b"/>
            <a:pathLst>
              <a:path w="49810" h="59486">
                <a:moveTo>
                  <a:pt x="49810" y="22096"/>
                </a:moveTo>
                <a:lnTo>
                  <a:pt x="49363" y="18784"/>
                </a:lnTo>
                <a:lnTo>
                  <a:pt x="48463" y="15670"/>
                </a:lnTo>
                <a:lnTo>
                  <a:pt x="47548" y="12575"/>
                </a:lnTo>
                <a:lnTo>
                  <a:pt x="46137" y="9856"/>
                </a:lnTo>
                <a:lnTo>
                  <a:pt x="44222" y="7546"/>
                </a:lnTo>
                <a:lnTo>
                  <a:pt x="39841" y="3402"/>
                </a:lnTo>
                <a:lnTo>
                  <a:pt x="36857" y="2044"/>
                </a:lnTo>
                <a:lnTo>
                  <a:pt x="33858" y="688"/>
                </a:lnTo>
                <a:lnTo>
                  <a:pt x="30239" y="0"/>
                </a:lnTo>
                <a:lnTo>
                  <a:pt x="22021" y="0"/>
                </a:lnTo>
                <a:lnTo>
                  <a:pt x="18428" y="688"/>
                </a:lnTo>
                <a:lnTo>
                  <a:pt x="15228" y="2070"/>
                </a:lnTo>
                <a:lnTo>
                  <a:pt x="12128" y="16117"/>
                </a:lnTo>
                <a:lnTo>
                  <a:pt x="14349" y="12816"/>
                </a:lnTo>
                <a:lnTo>
                  <a:pt x="17157" y="10058"/>
                </a:lnTo>
                <a:lnTo>
                  <a:pt x="20866" y="8219"/>
                </a:lnTo>
                <a:lnTo>
                  <a:pt x="25488" y="7762"/>
                </a:lnTo>
                <a:lnTo>
                  <a:pt x="30290" y="7762"/>
                </a:lnTo>
                <a:lnTo>
                  <a:pt x="33908" y="9245"/>
                </a:lnTo>
                <a:lnTo>
                  <a:pt x="36346" y="12204"/>
                </a:lnTo>
                <a:lnTo>
                  <a:pt x="38787" y="15189"/>
                </a:lnTo>
                <a:lnTo>
                  <a:pt x="39952" y="19267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48"/>
                </a:lnTo>
                <a:lnTo>
                  <a:pt x="45935" y="31748"/>
                </a:lnTo>
                <a:lnTo>
                  <a:pt x="49428" y="30100"/>
                </a:lnTo>
                <a:lnTo>
                  <a:pt x="49810" y="27421"/>
                </a:lnTo>
                <a:lnTo>
                  <a:pt x="49810" y="22096"/>
                </a:lnTo>
                <a:close/>
              </a:path>
              <a:path w="49810" h="59486">
                <a:moveTo>
                  <a:pt x="12028" y="3455"/>
                </a:moveTo>
                <a:lnTo>
                  <a:pt x="9284" y="5447"/>
                </a:lnTo>
                <a:lnTo>
                  <a:pt x="7009" y="8027"/>
                </a:lnTo>
                <a:lnTo>
                  <a:pt x="4748" y="10617"/>
                </a:lnTo>
                <a:lnTo>
                  <a:pt x="3025" y="13766"/>
                </a:lnTo>
                <a:lnTo>
                  <a:pt x="1814" y="17475"/>
                </a:lnTo>
                <a:lnTo>
                  <a:pt x="608" y="21182"/>
                </a:lnTo>
                <a:lnTo>
                  <a:pt x="0" y="25361"/>
                </a:lnTo>
                <a:lnTo>
                  <a:pt x="0" y="34898"/>
                </a:lnTo>
                <a:lnTo>
                  <a:pt x="584" y="39193"/>
                </a:lnTo>
                <a:lnTo>
                  <a:pt x="1753" y="42886"/>
                </a:lnTo>
                <a:lnTo>
                  <a:pt x="2919" y="46569"/>
                </a:lnTo>
                <a:lnTo>
                  <a:pt x="4636" y="49644"/>
                </a:lnTo>
                <a:lnTo>
                  <a:pt x="9208" y="54532"/>
                </a:lnTo>
                <a:lnTo>
                  <a:pt x="12028" y="56386"/>
                </a:lnTo>
                <a:lnTo>
                  <a:pt x="15379" y="57622"/>
                </a:lnTo>
                <a:lnTo>
                  <a:pt x="18721" y="58863"/>
                </a:lnTo>
                <a:lnTo>
                  <a:pt x="22630" y="59486"/>
                </a:lnTo>
                <a:lnTo>
                  <a:pt x="29643" y="59486"/>
                </a:lnTo>
                <a:lnTo>
                  <a:pt x="32068" y="59296"/>
                </a:lnTo>
                <a:lnTo>
                  <a:pt x="36591" y="58536"/>
                </a:lnTo>
                <a:lnTo>
                  <a:pt x="40309" y="57622"/>
                </a:lnTo>
                <a:lnTo>
                  <a:pt x="44514" y="56145"/>
                </a:lnTo>
                <a:lnTo>
                  <a:pt x="47257" y="53859"/>
                </a:lnTo>
                <a:lnTo>
                  <a:pt x="47524" y="51196"/>
                </a:lnTo>
                <a:lnTo>
                  <a:pt x="47283" y="48463"/>
                </a:lnTo>
                <a:lnTo>
                  <a:pt x="44705" y="47548"/>
                </a:lnTo>
                <a:lnTo>
                  <a:pt x="41591" y="48869"/>
                </a:lnTo>
                <a:lnTo>
                  <a:pt x="38646" y="49910"/>
                </a:lnTo>
                <a:lnTo>
                  <a:pt x="34888" y="50788"/>
                </a:lnTo>
                <a:lnTo>
                  <a:pt x="30582" y="51422"/>
                </a:lnTo>
                <a:lnTo>
                  <a:pt x="24753" y="51422"/>
                </a:lnTo>
                <a:lnTo>
                  <a:pt x="21986" y="50965"/>
                </a:lnTo>
                <a:lnTo>
                  <a:pt x="17463" y="49110"/>
                </a:lnTo>
                <a:lnTo>
                  <a:pt x="14224" y="46076"/>
                </a:lnTo>
                <a:lnTo>
                  <a:pt x="11798" y="42278"/>
                </a:lnTo>
                <a:lnTo>
                  <a:pt x="10591" y="37464"/>
                </a:lnTo>
                <a:lnTo>
                  <a:pt x="10299" y="34772"/>
                </a:lnTo>
                <a:lnTo>
                  <a:pt x="10299" y="24486"/>
                </a:lnTo>
                <a:lnTo>
                  <a:pt x="10756" y="20156"/>
                </a:lnTo>
                <a:lnTo>
                  <a:pt x="12128" y="16117"/>
                </a:lnTo>
                <a:lnTo>
                  <a:pt x="15228" y="2070"/>
                </a:lnTo>
                <a:lnTo>
                  <a:pt x="12028" y="3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8101843" y="6323738"/>
            <a:ext cx="38318" cy="59471"/>
          </a:xfrm>
          <a:custGeom>
            <a:avLst/>
            <a:gdLst/>
            <a:ahLst/>
            <a:cxnLst/>
            <a:rect l="l" t="t" r="r" b="b"/>
            <a:pathLst>
              <a:path w="38318" h="59471">
                <a:moveTo>
                  <a:pt x="2501" y="22247"/>
                </a:moveTo>
                <a:lnTo>
                  <a:pt x="4305" y="25448"/>
                </a:lnTo>
                <a:lnTo>
                  <a:pt x="6871" y="27938"/>
                </a:lnTo>
                <a:lnTo>
                  <a:pt x="9958" y="29853"/>
                </a:lnTo>
                <a:lnTo>
                  <a:pt x="13233" y="31482"/>
                </a:lnTo>
                <a:lnTo>
                  <a:pt x="16649" y="32838"/>
                </a:lnTo>
                <a:lnTo>
                  <a:pt x="19914" y="34123"/>
                </a:lnTo>
                <a:lnTo>
                  <a:pt x="22964" y="35469"/>
                </a:lnTo>
                <a:lnTo>
                  <a:pt x="25528" y="37068"/>
                </a:lnTo>
                <a:lnTo>
                  <a:pt x="28120" y="40067"/>
                </a:lnTo>
                <a:lnTo>
                  <a:pt x="28511" y="42886"/>
                </a:lnTo>
                <a:lnTo>
                  <a:pt x="28246" y="45639"/>
                </a:lnTo>
                <a:lnTo>
                  <a:pt x="26391" y="48704"/>
                </a:lnTo>
                <a:lnTo>
                  <a:pt x="23205" y="50633"/>
                </a:lnTo>
                <a:lnTo>
                  <a:pt x="20473" y="51357"/>
                </a:lnTo>
                <a:lnTo>
                  <a:pt x="17273" y="51534"/>
                </a:lnTo>
                <a:lnTo>
                  <a:pt x="13032" y="51267"/>
                </a:lnTo>
                <a:lnTo>
                  <a:pt x="9575" y="50186"/>
                </a:lnTo>
                <a:lnTo>
                  <a:pt x="6832" y="48955"/>
                </a:lnTo>
                <a:lnTo>
                  <a:pt x="3647" y="47166"/>
                </a:lnTo>
                <a:lnTo>
                  <a:pt x="535" y="46950"/>
                </a:lnTo>
                <a:lnTo>
                  <a:pt x="0" y="49693"/>
                </a:lnTo>
                <a:lnTo>
                  <a:pt x="104" y="52678"/>
                </a:lnTo>
                <a:lnTo>
                  <a:pt x="1703" y="55497"/>
                </a:lnTo>
                <a:lnTo>
                  <a:pt x="4330" y="56944"/>
                </a:lnTo>
                <a:lnTo>
                  <a:pt x="6883" y="57884"/>
                </a:lnTo>
                <a:lnTo>
                  <a:pt x="9832" y="58733"/>
                </a:lnTo>
                <a:lnTo>
                  <a:pt x="13323" y="59320"/>
                </a:lnTo>
                <a:lnTo>
                  <a:pt x="17081" y="59471"/>
                </a:lnTo>
                <a:lnTo>
                  <a:pt x="20206" y="59471"/>
                </a:lnTo>
                <a:lnTo>
                  <a:pt x="23075" y="59104"/>
                </a:lnTo>
                <a:lnTo>
                  <a:pt x="25681" y="58329"/>
                </a:lnTo>
                <a:lnTo>
                  <a:pt x="28295" y="57577"/>
                </a:lnTo>
                <a:lnTo>
                  <a:pt x="30546" y="56447"/>
                </a:lnTo>
                <a:lnTo>
                  <a:pt x="34315" y="53477"/>
                </a:lnTo>
                <a:lnTo>
                  <a:pt x="36781" y="49489"/>
                </a:lnTo>
                <a:lnTo>
                  <a:pt x="38318" y="44866"/>
                </a:lnTo>
                <a:lnTo>
                  <a:pt x="38318" y="39761"/>
                </a:lnTo>
                <a:lnTo>
                  <a:pt x="37137" y="36078"/>
                </a:lnTo>
                <a:lnTo>
                  <a:pt x="35333" y="32943"/>
                </a:lnTo>
                <a:lnTo>
                  <a:pt x="32767" y="30542"/>
                </a:lnTo>
                <a:lnTo>
                  <a:pt x="29617" y="28674"/>
                </a:lnTo>
                <a:lnTo>
                  <a:pt x="26276" y="27075"/>
                </a:lnTo>
                <a:lnTo>
                  <a:pt x="22860" y="25714"/>
                </a:lnTo>
                <a:lnTo>
                  <a:pt x="19547" y="24408"/>
                </a:lnTo>
                <a:lnTo>
                  <a:pt x="16433" y="23046"/>
                </a:lnTo>
                <a:lnTo>
                  <a:pt x="12826" y="20509"/>
                </a:lnTo>
                <a:lnTo>
                  <a:pt x="10835" y="17067"/>
                </a:lnTo>
                <a:lnTo>
                  <a:pt x="11051" y="13333"/>
                </a:lnTo>
                <a:lnTo>
                  <a:pt x="13323" y="9878"/>
                </a:lnTo>
                <a:lnTo>
                  <a:pt x="16473" y="8254"/>
                </a:lnTo>
                <a:lnTo>
                  <a:pt x="19257" y="7682"/>
                </a:lnTo>
                <a:lnTo>
                  <a:pt x="22809" y="7682"/>
                </a:lnTo>
                <a:lnTo>
                  <a:pt x="25948" y="8355"/>
                </a:lnTo>
                <a:lnTo>
                  <a:pt x="29772" y="9762"/>
                </a:lnTo>
                <a:lnTo>
                  <a:pt x="32425" y="11173"/>
                </a:lnTo>
                <a:lnTo>
                  <a:pt x="35017" y="11249"/>
                </a:lnTo>
                <a:lnTo>
                  <a:pt x="35549" y="8606"/>
                </a:lnTo>
                <a:lnTo>
                  <a:pt x="35345" y="5486"/>
                </a:lnTo>
                <a:lnTo>
                  <a:pt x="33098" y="2843"/>
                </a:lnTo>
                <a:lnTo>
                  <a:pt x="30455" y="1612"/>
                </a:lnTo>
                <a:lnTo>
                  <a:pt x="26837" y="582"/>
                </a:lnTo>
                <a:lnTo>
                  <a:pt x="23939" y="100"/>
                </a:lnTo>
                <a:lnTo>
                  <a:pt x="17769" y="0"/>
                </a:lnTo>
                <a:lnTo>
                  <a:pt x="14885" y="427"/>
                </a:lnTo>
                <a:lnTo>
                  <a:pt x="12423" y="1306"/>
                </a:lnTo>
                <a:lnTo>
                  <a:pt x="7887" y="3361"/>
                </a:lnTo>
                <a:lnTo>
                  <a:pt x="4611" y="6295"/>
                </a:lnTo>
                <a:lnTo>
                  <a:pt x="2566" y="9942"/>
                </a:lnTo>
                <a:lnTo>
                  <a:pt x="1320" y="13916"/>
                </a:lnTo>
                <a:lnTo>
                  <a:pt x="1320" y="18464"/>
                </a:lnTo>
                <a:lnTo>
                  <a:pt x="2501" y="2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8150101" y="6323738"/>
            <a:ext cx="38317" cy="59471"/>
          </a:xfrm>
          <a:custGeom>
            <a:avLst/>
            <a:gdLst/>
            <a:ahLst/>
            <a:cxnLst/>
            <a:rect l="l" t="t" r="r" b="b"/>
            <a:pathLst>
              <a:path w="38317" h="59471">
                <a:moveTo>
                  <a:pt x="2501" y="22247"/>
                </a:moveTo>
                <a:lnTo>
                  <a:pt x="4305" y="25448"/>
                </a:lnTo>
                <a:lnTo>
                  <a:pt x="6871" y="27938"/>
                </a:lnTo>
                <a:lnTo>
                  <a:pt x="9956" y="29853"/>
                </a:lnTo>
                <a:lnTo>
                  <a:pt x="13233" y="31482"/>
                </a:lnTo>
                <a:lnTo>
                  <a:pt x="16649" y="32838"/>
                </a:lnTo>
                <a:lnTo>
                  <a:pt x="19914" y="34123"/>
                </a:lnTo>
                <a:lnTo>
                  <a:pt x="22964" y="35469"/>
                </a:lnTo>
                <a:lnTo>
                  <a:pt x="25526" y="37068"/>
                </a:lnTo>
                <a:lnTo>
                  <a:pt x="28119" y="40067"/>
                </a:lnTo>
                <a:lnTo>
                  <a:pt x="28525" y="42886"/>
                </a:lnTo>
                <a:lnTo>
                  <a:pt x="28244" y="45639"/>
                </a:lnTo>
                <a:lnTo>
                  <a:pt x="26390" y="48704"/>
                </a:lnTo>
                <a:lnTo>
                  <a:pt x="23205" y="50633"/>
                </a:lnTo>
                <a:lnTo>
                  <a:pt x="20472" y="51357"/>
                </a:lnTo>
                <a:lnTo>
                  <a:pt x="17271" y="51534"/>
                </a:lnTo>
                <a:lnTo>
                  <a:pt x="13041" y="51267"/>
                </a:lnTo>
                <a:lnTo>
                  <a:pt x="9575" y="50186"/>
                </a:lnTo>
                <a:lnTo>
                  <a:pt x="6832" y="48955"/>
                </a:lnTo>
                <a:lnTo>
                  <a:pt x="3646" y="47166"/>
                </a:lnTo>
                <a:lnTo>
                  <a:pt x="532" y="46950"/>
                </a:lnTo>
                <a:lnTo>
                  <a:pt x="0" y="49693"/>
                </a:lnTo>
                <a:lnTo>
                  <a:pt x="104" y="52678"/>
                </a:lnTo>
                <a:lnTo>
                  <a:pt x="1701" y="55497"/>
                </a:lnTo>
                <a:lnTo>
                  <a:pt x="4330" y="56944"/>
                </a:lnTo>
                <a:lnTo>
                  <a:pt x="6882" y="57884"/>
                </a:lnTo>
                <a:lnTo>
                  <a:pt x="9841" y="58733"/>
                </a:lnTo>
                <a:lnTo>
                  <a:pt x="13323" y="59320"/>
                </a:lnTo>
                <a:lnTo>
                  <a:pt x="17081" y="59471"/>
                </a:lnTo>
                <a:lnTo>
                  <a:pt x="20205" y="59471"/>
                </a:lnTo>
                <a:lnTo>
                  <a:pt x="23075" y="59104"/>
                </a:lnTo>
                <a:lnTo>
                  <a:pt x="25692" y="58329"/>
                </a:lnTo>
                <a:lnTo>
                  <a:pt x="28295" y="57577"/>
                </a:lnTo>
                <a:lnTo>
                  <a:pt x="30544" y="56447"/>
                </a:lnTo>
                <a:lnTo>
                  <a:pt x="34314" y="53477"/>
                </a:lnTo>
                <a:lnTo>
                  <a:pt x="36780" y="49489"/>
                </a:lnTo>
                <a:lnTo>
                  <a:pt x="38317" y="44866"/>
                </a:lnTo>
                <a:lnTo>
                  <a:pt x="38317" y="39761"/>
                </a:lnTo>
                <a:lnTo>
                  <a:pt x="37147" y="36078"/>
                </a:lnTo>
                <a:lnTo>
                  <a:pt x="35333" y="32943"/>
                </a:lnTo>
                <a:lnTo>
                  <a:pt x="32765" y="30542"/>
                </a:lnTo>
                <a:lnTo>
                  <a:pt x="29616" y="28674"/>
                </a:lnTo>
                <a:lnTo>
                  <a:pt x="26276" y="27075"/>
                </a:lnTo>
                <a:lnTo>
                  <a:pt x="22859" y="25714"/>
                </a:lnTo>
                <a:lnTo>
                  <a:pt x="19547" y="24408"/>
                </a:lnTo>
                <a:lnTo>
                  <a:pt x="16433" y="23046"/>
                </a:lnTo>
                <a:lnTo>
                  <a:pt x="12825" y="20509"/>
                </a:lnTo>
                <a:lnTo>
                  <a:pt x="10831" y="17067"/>
                </a:lnTo>
                <a:lnTo>
                  <a:pt x="11047" y="13333"/>
                </a:lnTo>
                <a:lnTo>
                  <a:pt x="13323" y="9878"/>
                </a:lnTo>
                <a:lnTo>
                  <a:pt x="16483" y="8254"/>
                </a:lnTo>
                <a:lnTo>
                  <a:pt x="19251" y="7682"/>
                </a:lnTo>
                <a:lnTo>
                  <a:pt x="22809" y="7682"/>
                </a:lnTo>
                <a:lnTo>
                  <a:pt x="25958" y="8355"/>
                </a:lnTo>
                <a:lnTo>
                  <a:pt x="29782" y="9762"/>
                </a:lnTo>
                <a:lnTo>
                  <a:pt x="32424" y="11173"/>
                </a:lnTo>
                <a:lnTo>
                  <a:pt x="35012" y="11249"/>
                </a:lnTo>
                <a:lnTo>
                  <a:pt x="35549" y="8606"/>
                </a:lnTo>
                <a:lnTo>
                  <a:pt x="35344" y="5486"/>
                </a:lnTo>
                <a:lnTo>
                  <a:pt x="33097" y="2843"/>
                </a:lnTo>
                <a:lnTo>
                  <a:pt x="30455" y="1612"/>
                </a:lnTo>
                <a:lnTo>
                  <a:pt x="26833" y="582"/>
                </a:lnTo>
                <a:lnTo>
                  <a:pt x="23939" y="100"/>
                </a:lnTo>
                <a:lnTo>
                  <a:pt x="17768" y="0"/>
                </a:lnTo>
                <a:lnTo>
                  <a:pt x="14885" y="427"/>
                </a:lnTo>
                <a:lnTo>
                  <a:pt x="12419" y="1306"/>
                </a:lnTo>
                <a:lnTo>
                  <a:pt x="7901" y="3361"/>
                </a:lnTo>
                <a:lnTo>
                  <a:pt x="4611" y="6295"/>
                </a:lnTo>
                <a:lnTo>
                  <a:pt x="2566" y="9942"/>
                </a:lnTo>
                <a:lnTo>
                  <a:pt x="1320" y="13916"/>
                </a:lnTo>
                <a:lnTo>
                  <a:pt x="1320" y="18464"/>
                </a:lnTo>
                <a:lnTo>
                  <a:pt x="2501" y="2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8227209" y="6298516"/>
            <a:ext cx="49797" cy="84693"/>
          </a:xfrm>
          <a:custGeom>
            <a:avLst/>
            <a:gdLst/>
            <a:ahLst/>
            <a:cxnLst/>
            <a:rect l="l" t="t" r="r" b="b"/>
            <a:pathLst>
              <a:path w="49797" h="84693">
                <a:moveTo>
                  <a:pt x="41363" y="83135"/>
                </a:moveTo>
                <a:lnTo>
                  <a:pt x="43930" y="83883"/>
                </a:lnTo>
                <a:lnTo>
                  <a:pt x="46950" y="83883"/>
                </a:lnTo>
                <a:lnTo>
                  <a:pt x="49797" y="82054"/>
                </a:lnTo>
                <a:lnTo>
                  <a:pt x="49797" y="1930"/>
                </a:lnTo>
                <a:lnTo>
                  <a:pt x="48361" y="367"/>
                </a:lnTo>
                <a:lnTo>
                  <a:pt x="45759" y="0"/>
                </a:lnTo>
                <a:lnTo>
                  <a:pt x="42368" y="166"/>
                </a:lnTo>
                <a:lnTo>
                  <a:pt x="39815" y="1930"/>
                </a:lnTo>
                <a:lnTo>
                  <a:pt x="39815" y="33387"/>
                </a:lnTo>
                <a:lnTo>
                  <a:pt x="37249" y="30708"/>
                </a:lnTo>
                <a:lnTo>
                  <a:pt x="34657" y="28663"/>
                </a:lnTo>
                <a:lnTo>
                  <a:pt x="32029" y="27292"/>
                </a:lnTo>
                <a:lnTo>
                  <a:pt x="29400" y="25895"/>
                </a:lnTo>
                <a:lnTo>
                  <a:pt x="26506" y="25206"/>
                </a:lnTo>
                <a:lnTo>
                  <a:pt x="19518" y="25206"/>
                </a:lnTo>
                <a:lnTo>
                  <a:pt x="16167" y="25920"/>
                </a:lnTo>
                <a:lnTo>
                  <a:pt x="13258" y="27341"/>
                </a:lnTo>
                <a:lnTo>
                  <a:pt x="10349" y="28778"/>
                </a:lnTo>
                <a:lnTo>
                  <a:pt x="7912" y="30808"/>
                </a:lnTo>
                <a:lnTo>
                  <a:pt x="5957" y="33451"/>
                </a:lnTo>
                <a:lnTo>
                  <a:pt x="3989" y="36093"/>
                </a:lnTo>
                <a:lnTo>
                  <a:pt x="2501" y="39293"/>
                </a:lnTo>
                <a:lnTo>
                  <a:pt x="1497" y="43053"/>
                </a:lnTo>
                <a:lnTo>
                  <a:pt x="496" y="46800"/>
                </a:lnTo>
                <a:lnTo>
                  <a:pt x="0" y="51001"/>
                </a:lnTo>
                <a:lnTo>
                  <a:pt x="0" y="59587"/>
                </a:lnTo>
                <a:lnTo>
                  <a:pt x="396" y="63309"/>
                </a:lnTo>
                <a:lnTo>
                  <a:pt x="1195" y="66862"/>
                </a:lnTo>
                <a:lnTo>
                  <a:pt x="1993" y="70408"/>
                </a:lnTo>
                <a:lnTo>
                  <a:pt x="3275" y="73493"/>
                </a:lnTo>
                <a:lnTo>
                  <a:pt x="5017" y="76122"/>
                </a:lnTo>
                <a:lnTo>
                  <a:pt x="6756" y="78750"/>
                </a:lnTo>
                <a:lnTo>
                  <a:pt x="9042" y="80834"/>
                </a:lnTo>
                <a:lnTo>
                  <a:pt x="11850" y="82382"/>
                </a:lnTo>
                <a:lnTo>
                  <a:pt x="10922" y="62561"/>
                </a:lnTo>
                <a:lnTo>
                  <a:pt x="10490" y="59954"/>
                </a:lnTo>
                <a:lnTo>
                  <a:pt x="10288" y="57287"/>
                </a:lnTo>
                <a:lnTo>
                  <a:pt x="10288" y="52005"/>
                </a:lnTo>
                <a:lnTo>
                  <a:pt x="10529" y="49479"/>
                </a:lnTo>
                <a:lnTo>
                  <a:pt x="11530" y="44499"/>
                </a:lnTo>
                <a:lnTo>
                  <a:pt x="13439" y="40309"/>
                </a:lnTo>
                <a:lnTo>
                  <a:pt x="15976" y="36766"/>
                </a:lnTo>
                <a:lnTo>
                  <a:pt x="19493" y="34350"/>
                </a:lnTo>
                <a:lnTo>
                  <a:pt x="24180" y="33742"/>
                </a:lnTo>
                <a:lnTo>
                  <a:pt x="26898" y="33742"/>
                </a:lnTo>
                <a:lnTo>
                  <a:pt x="29516" y="34631"/>
                </a:lnTo>
                <a:lnTo>
                  <a:pt x="34531" y="38113"/>
                </a:lnTo>
                <a:lnTo>
                  <a:pt x="37133" y="40640"/>
                </a:lnTo>
                <a:lnTo>
                  <a:pt x="39815" y="43977"/>
                </a:lnTo>
                <a:lnTo>
                  <a:pt x="39815" y="65632"/>
                </a:lnTo>
                <a:lnTo>
                  <a:pt x="38253" y="67590"/>
                </a:lnTo>
                <a:lnTo>
                  <a:pt x="35359" y="70599"/>
                </a:lnTo>
                <a:lnTo>
                  <a:pt x="32626" y="73022"/>
                </a:lnTo>
                <a:lnTo>
                  <a:pt x="30049" y="74714"/>
                </a:lnTo>
                <a:lnTo>
                  <a:pt x="26351" y="76032"/>
                </a:lnTo>
                <a:lnTo>
                  <a:pt x="23749" y="76212"/>
                </a:lnTo>
                <a:lnTo>
                  <a:pt x="21146" y="76212"/>
                </a:lnTo>
                <a:lnTo>
                  <a:pt x="18975" y="75604"/>
                </a:lnTo>
                <a:lnTo>
                  <a:pt x="22020" y="84693"/>
                </a:lnTo>
                <a:lnTo>
                  <a:pt x="25667" y="84693"/>
                </a:lnTo>
                <a:lnTo>
                  <a:pt x="29019" y="83844"/>
                </a:lnTo>
                <a:lnTo>
                  <a:pt x="32094" y="82115"/>
                </a:lnTo>
                <a:lnTo>
                  <a:pt x="35153" y="80392"/>
                </a:lnTo>
                <a:lnTo>
                  <a:pt x="38112" y="77990"/>
                </a:lnTo>
                <a:lnTo>
                  <a:pt x="40957" y="74905"/>
                </a:lnTo>
                <a:lnTo>
                  <a:pt x="40957" y="82054"/>
                </a:lnTo>
                <a:lnTo>
                  <a:pt x="41363" y="83135"/>
                </a:lnTo>
                <a:close/>
              </a:path>
              <a:path w="49797" h="84693">
                <a:moveTo>
                  <a:pt x="22020" y="84693"/>
                </a:moveTo>
                <a:lnTo>
                  <a:pt x="18975" y="75604"/>
                </a:lnTo>
                <a:lnTo>
                  <a:pt x="15533" y="73163"/>
                </a:lnTo>
                <a:lnTo>
                  <a:pt x="13107" y="69519"/>
                </a:lnTo>
                <a:lnTo>
                  <a:pt x="11339" y="65175"/>
                </a:lnTo>
                <a:lnTo>
                  <a:pt x="10922" y="62561"/>
                </a:lnTo>
                <a:lnTo>
                  <a:pt x="11850" y="82382"/>
                </a:lnTo>
                <a:lnTo>
                  <a:pt x="14655" y="83934"/>
                </a:lnTo>
                <a:lnTo>
                  <a:pt x="18035" y="84693"/>
                </a:lnTo>
                <a:lnTo>
                  <a:pt x="22020" y="84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8295403" y="6323731"/>
            <a:ext cx="31583" cy="58701"/>
          </a:xfrm>
          <a:custGeom>
            <a:avLst/>
            <a:gdLst/>
            <a:ahLst/>
            <a:cxnLst/>
            <a:rect l="l" t="t" r="r" b="b"/>
            <a:pathLst>
              <a:path w="31583" h="58701">
                <a:moveTo>
                  <a:pt x="1371" y="58370"/>
                </a:moveTo>
                <a:lnTo>
                  <a:pt x="3961" y="58701"/>
                </a:lnTo>
                <a:lnTo>
                  <a:pt x="6753" y="58662"/>
                </a:lnTo>
                <a:lnTo>
                  <a:pt x="9928" y="56833"/>
                </a:lnTo>
                <a:lnTo>
                  <a:pt x="9928" y="21236"/>
                </a:lnTo>
                <a:lnTo>
                  <a:pt x="11325" y="19025"/>
                </a:lnTo>
                <a:lnTo>
                  <a:pt x="13778" y="15634"/>
                </a:lnTo>
                <a:lnTo>
                  <a:pt x="17108" y="11965"/>
                </a:lnTo>
                <a:lnTo>
                  <a:pt x="20153" y="9982"/>
                </a:lnTo>
                <a:lnTo>
                  <a:pt x="23101" y="9373"/>
                </a:lnTo>
                <a:lnTo>
                  <a:pt x="26161" y="9781"/>
                </a:lnTo>
                <a:lnTo>
                  <a:pt x="28966" y="10670"/>
                </a:lnTo>
                <a:lnTo>
                  <a:pt x="31532" y="9083"/>
                </a:lnTo>
                <a:lnTo>
                  <a:pt x="31583" y="3506"/>
                </a:lnTo>
                <a:lnTo>
                  <a:pt x="29564" y="953"/>
                </a:lnTo>
                <a:lnTo>
                  <a:pt x="26885" y="255"/>
                </a:lnTo>
                <a:lnTo>
                  <a:pt x="24282" y="0"/>
                </a:lnTo>
                <a:lnTo>
                  <a:pt x="21435" y="154"/>
                </a:lnTo>
                <a:lnTo>
                  <a:pt x="18007" y="1285"/>
                </a:lnTo>
                <a:lnTo>
                  <a:pt x="14439" y="3928"/>
                </a:lnTo>
                <a:lnTo>
                  <a:pt x="11833" y="6642"/>
                </a:lnTo>
                <a:lnTo>
                  <a:pt x="8964" y="10580"/>
                </a:lnTo>
                <a:lnTo>
                  <a:pt x="8964" y="2707"/>
                </a:lnTo>
                <a:lnTo>
                  <a:pt x="8064" y="1285"/>
                </a:lnTo>
                <a:lnTo>
                  <a:pt x="5397" y="838"/>
                </a:lnTo>
                <a:lnTo>
                  <a:pt x="2844" y="863"/>
                </a:lnTo>
                <a:lnTo>
                  <a:pt x="0" y="2707"/>
                </a:lnTo>
                <a:lnTo>
                  <a:pt x="0" y="56833"/>
                </a:lnTo>
                <a:lnTo>
                  <a:pt x="1371" y="58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8337383" y="6302250"/>
            <a:ext cx="12269" cy="80175"/>
          </a:xfrm>
          <a:custGeom>
            <a:avLst/>
            <a:gdLst/>
            <a:ahLst/>
            <a:cxnLst/>
            <a:rect l="l" t="t" r="r" b="b"/>
            <a:pathLst>
              <a:path w="12269" h="80175">
                <a:moveTo>
                  <a:pt x="0" y="6018"/>
                </a:moveTo>
                <a:lnTo>
                  <a:pt x="431" y="9852"/>
                </a:lnTo>
                <a:lnTo>
                  <a:pt x="3743" y="11912"/>
                </a:lnTo>
                <a:lnTo>
                  <a:pt x="8445" y="11912"/>
                </a:lnTo>
                <a:lnTo>
                  <a:pt x="11837" y="9801"/>
                </a:lnTo>
                <a:lnTo>
                  <a:pt x="12269" y="5892"/>
                </a:lnTo>
                <a:lnTo>
                  <a:pt x="11847" y="2054"/>
                </a:lnTo>
                <a:lnTo>
                  <a:pt x="8521" y="0"/>
                </a:lnTo>
                <a:lnTo>
                  <a:pt x="3834" y="0"/>
                </a:lnTo>
                <a:lnTo>
                  <a:pt x="431" y="2105"/>
                </a:lnTo>
                <a:lnTo>
                  <a:pt x="0" y="6018"/>
                </a:lnTo>
                <a:close/>
              </a:path>
              <a:path w="12269" h="80175">
                <a:moveTo>
                  <a:pt x="1206" y="24180"/>
                </a:moveTo>
                <a:lnTo>
                  <a:pt x="1206" y="78320"/>
                </a:lnTo>
                <a:lnTo>
                  <a:pt x="2578" y="79858"/>
                </a:lnTo>
                <a:lnTo>
                  <a:pt x="5166" y="80175"/>
                </a:lnTo>
                <a:lnTo>
                  <a:pt x="7964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52" y="22628"/>
                </a:lnTo>
                <a:lnTo>
                  <a:pt x="7136" y="22326"/>
                </a:lnTo>
                <a:lnTo>
                  <a:pt x="4367" y="22362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8359999" y="6324569"/>
            <a:ext cx="51548" cy="57863"/>
          </a:xfrm>
          <a:custGeom>
            <a:avLst/>
            <a:gdLst/>
            <a:ahLst/>
            <a:cxnLst/>
            <a:rect l="l" t="t" r="r" b="b"/>
            <a:pathLst>
              <a:path w="51548" h="57863">
                <a:moveTo>
                  <a:pt x="596" y="4269"/>
                </a:moveTo>
                <a:lnTo>
                  <a:pt x="18996" y="55703"/>
                </a:lnTo>
                <a:lnTo>
                  <a:pt x="20839" y="57381"/>
                </a:lnTo>
                <a:lnTo>
                  <a:pt x="23608" y="57824"/>
                </a:lnTo>
                <a:lnTo>
                  <a:pt x="26998" y="57863"/>
                </a:lnTo>
                <a:lnTo>
                  <a:pt x="29616" y="57712"/>
                </a:lnTo>
                <a:lnTo>
                  <a:pt x="32612" y="55703"/>
                </a:lnTo>
                <a:lnTo>
                  <a:pt x="51065" y="4269"/>
                </a:lnTo>
                <a:lnTo>
                  <a:pt x="51548" y="1742"/>
                </a:lnTo>
                <a:lnTo>
                  <a:pt x="49809" y="105"/>
                </a:lnTo>
                <a:lnTo>
                  <a:pt x="44307" y="90"/>
                </a:lnTo>
                <a:lnTo>
                  <a:pt x="41438" y="1934"/>
                </a:lnTo>
                <a:lnTo>
                  <a:pt x="26351" y="46548"/>
                </a:lnTo>
                <a:lnTo>
                  <a:pt x="25919" y="46548"/>
                </a:lnTo>
                <a:lnTo>
                  <a:pt x="10641" y="1934"/>
                </a:lnTo>
                <a:lnTo>
                  <a:pt x="8912" y="266"/>
                </a:lnTo>
                <a:lnTo>
                  <a:pt x="6032" y="0"/>
                </a:lnTo>
                <a:lnTo>
                  <a:pt x="2566" y="50"/>
                </a:lnTo>
                <a:lnTo>
                  <a:pt x="0" y="1422"/>
                </a:lnTo>
                <a:lnTo>
                  <a:pt x="596" y="4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8418786" y="6323727"/>
            <a:ext cx="49809" cy="59486"/>
          </a:xfrm>
          <a:custGeom>
            <a:avLst/>
            <a:gdLst/>
            <a:ahLst/>
            <a:cxnLst/>
            <a:rect l="l" t="t" r="r" b="b"/>
            <a:pathLst>
              <a:path w="49809" h="59486">
                <a:moveTo>
                  <a:pt x="49809" y="22096"/>
                </a:moveTo>
                <a:lnTo>
                  <a:pt x="49367" y="18784"/>
                </a:lnTo>
                <a:lnTo>
                  <a:pt x="48463" y="15670"/>
                </a:lnTo>
                <a:lnTo>
                  <a:pt x="47548" y="12575"/>
                </a:lnTo>
                <a:lnTo>
                  <a:pt x="46141" y="9856"/>
                </a:lnTo>
                <a:lnTo>
                  <a:pt x="44222" y="7546"/>
                </a:lnTo>
                <a:lnTo>
                  <a:pt x="39841" y="3402"/>
                </a:lnTo>
                <a:lnTo>
                  <a:pt x="36856" y="2044"/>
                </a:lnTo>
                <a:lnTo>
                  <a:pt x="33858" y="688"/>
                </a:lnTo>
                <a:lnTo>
                  <a:pt x="30239" y="0"/>
                </a:lnTo>
                <a:lnTo>
                  <a:pt x="22025" y="0"/>
                </a:lnTo>
                <a:lnTo>
                  <a:pt x="18428" y="688"/>
                </a:lnTo>
                <a:lnTo>
                  <a:pt x="15228" y="2070"/>
                </a:lnTo>
                <a:lnTo>
                  <a:pt x="12128" y="16117"/>
                </a:lnTo>
                <a:lnTo>
                  <a:pt x="14353" y="12816"/>
                </a:lnTo>
                <a:lnTo>
                  <a:pt x="17157" y="10058"/>
                </a:lnTo>
                <a:lnTo>
                  <a:pt x="20869" y="8219"/>
                </a:lnTo>
                <a:lnTo>
                  <a:pt x="25491" y="7762"/>
                </a:lnTo>
                <a:lnTo>
                  <a:pt x="30290" y="7762"/>
                </a:lnTo>
                <a:lnTo>
                  <a:pt x="33912" y="9245"/>
                </a:lnTo>
                <a:lnTo>
                  <a:pt x="36349" y="12204"/>
                </a:lnTo>
                <a:lnTo>
                  <a:pt x="38787" y="15189"/>
                </a:lnTo>
                <a:lnTo>
                  <a:pt x="39956" y="19267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48"/>
                </a:lnTo>
                <a:lnTo>
                  <a:pt x="45935" y="31748"/>
                </a:lnTo>
                <a:lnTo>
                  <a:pt x="49416" y="30100"/>
                </a:lnTo>
                <a:lnTo>
                  <a:pt x="49809" y="27421"/>
                </a:lnTo>
                <a:lnTo>
                  <a:pt x="49809" y="22096"/>
                </a:lnTo>
                <a:close/>
              </a:path>
              <a:path w="49809" h="59486">
                <a:moveTo>
                  <a:pt x="12028" y="3455"/>
                </a:moveTo>
                <a:lnTo>
                  <a:pt x="9284" y="5447"/>
                </a:lnTo>
                <a:lnTo>
                  <a:pt x="7012" y="8027"/>
                </a:lnTo>
                <a:lnTo>
                  <a:pt x="4752" y="10617"/>
                </a:lnTo>
                <a:lnTo>
                  <a:pt x="3023" y="13766"/>
                </a:lnTo>
                <a:lnTo>
                  <a:pt x="1818" y="17475"/>
                </a:lnTo>
                <a:lnTo>
                  <a:pt x="612" y="21182"/>
                </a:lnTo>
                <a:lnTo>
                  <a:pt x="0" y="25361"/>
                </a:lnTo>
                <a:lnTo>
                  <a:pt x="0" y="34898"/>
                </a:lnTo>
                <a:lnTo>
                  <a:pt x="586" y="39193"/>
                </a:lnTo>
                <a:lnTo>
                  <a:pt x="1753" y="42886"/>
                </a:lnTo>
                <a:lnTo>
                  <a:pt x="2923" y="46569"/>
                </a:lnTo>
                <a:lnTo>
                  <a:pt x="4636" y="49644"/>
                </a:lnTo>
                <a:lnTo>
                  <a:pt x="9208" y="54532"/>
                </a:lnTo>
                <a:lnTo>
                  <a:pt x="12028" y="56386"/>
                </a:lnTo>
                <a:lnTo>
                  <a:pt x="15368" y="57622"/>
                </a:lnTo>
                <a:lnTo>
                  <a:pt x="18719" y="58863"/>
                </a:lnTo>
                <a:lnTo>
                  <a:pt x="22633" y="59486"/>
                </a:lnTo>
                <a:lnTo>
                  <a:pt x="29643" y="59486"/>
                </a:lnTo>
                <a:lnTo>
                  <a:pt x="32068" y="59296"/>
                </a:lnTo>
                <a:lnTo>
                  <a:pt x="36591" y="58536"/>
                </a:lnTo>
                <a:lnTo>
                  <a:pt x="40313" y="57622"/>
                </a:lnTo>
                <a:lnTo>
                  <a:pt x="44514" y="56145"/>
                </a:lnTo>
                <a:lnTo>
                  <a:pt x="47257" y="53859"/>
                </a:lnTo>
                <a:lnTo>
                  <a:pt x="47523" y="51196"/>
                </a:lnTo>
                <a:lnTo>
                  <a:pt x="47283" y="48463"/>
                </a:lnTo>
                <a:lnTo>
                  <a:pt x="44705" y="47548"/>
                </a:lnTo>
                <a:lnTo>
                  <a:pt x="41595" y="48869"/>
                </a:lnTo>
                <a:lnTo>
                  <a:pt x="38646" y="49910"/>
                </a:lnTo>
                <a:lnTo>
                  <a:pt x="34888" y="50788"/>
                </a:lnTo>
                <a:lnTo>
                  <a:pt x="30582" y="51422"/>
                </a:lnTo>
                <a:lnTo>
                  <a:pt x="24739" y="51422"/>
                </a:lnTo>
                <a:lnTo>
                  <a:pt x="21984" y="50965"/>
                </a:lnTo>
                <a:lnTo>
                  <a:pt x="17463" y="49110"/>
                </a:lnTo>
                <a:lnTo>
                  <a:pt x="14212" y="46076"/>
                </a:lnTo>
                <a:lnTo>
                  <a:pt x="11800" y="42278"/>
                </a:lnTo>
                <a:lnTo>
                  <a:pt x="10595" y="37464"/>
                </a:lnTo>
                <a:lnTo>
                  <a:pt x="10299" y="34772"/>
                </a:lnTo>
                <a:lnTo>
                  <a:pt x="10299" y="24486"/>
                </a:lnTo>
                <a:lnTo>
                  <a:pt x="10756" y="20156"/>
                </a:lnTo>
                <a:lnTo>
                  <a:pt x="12128" y="16117"/>
                </a:lnTo>
                <a:lnTo>
                  <a:pt x="15228" y="2070"/>
                </a:lnTo>
                <a:lnTo>
                  <a:pt x="12028" y="34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8483375" y="6323731"/>
            <a:ext cx="31582" cy="58701"/>
          </a:xfrm>
          <a:custGeom>
            <a:avLst/>
            <a:gdLst/>
            <a:ahLst/>
            <a:cxnLst/>
            <a:rect l="l" t="t" r="r" b="b"/>
            <a:pathLst>
              <a:path w="31582" h="58701">
                <a:moveTo>
                  <a:pt x="1356" y="58370"/>
                </a:moveTo>
                <a:lnTo>
                  <a:pt x="3959" y="58701"/>
                </a:lnTo>
                <a:lnTo>
                  <a:pt x="6742" y="58662"/>
                </a:lnTo>
                <a:lnTo>
                  <a:pt x="9917" y="56833"/>
                </a:lnTo>
                <a:lnTo>
                  <a:pt x="9917" y="21236"/>
                </a:lnTo>
                <a:lnTo>
                  <a:pt x="11314" y="19025"/>
                </a:lnTo>
                <a:lnTo>
                  <a:pt x="13765" y="15634"/>
                </a:lnTo>
                <a:lnTo>
                  <a:pt x="17092" y="11965"/>
                </a:lnTo>
                <a:lnTo>
                  <a:pt x="20142" y="9982"/>
                </a:lnTo>
                <a:lnTo>
                  <a:pt x="23086" y="9373"/>
                </a:lnTo>
                <a:lnTo>
                  <a:pt x="26146" y="9781"/>
                </a:lnTo>
                <a:lnTo>
                  <a:pt x="28954" y="10670"/>
                </a:lnTo>
                <a:lnTo>
                  <a:pt x="31531" y="9083"/>
                </a:lnTo>
                <a:lnTo>
                  <a:pt x="31582" y="3506"/>
                </a:lnTo>
                <a:lnTo>
                  <a:pt x="29551" y="953"/>
                </a:lnTo>
                <a:lnTo>
                  <a:pt x="26884" y="255"/>
                </a:lnTo>
                <a:lnTo>
                  <a:pt x="24267" y="0"/>
                </a:lnTo>
                <a:lnTo>
                  <a:pt x="21433" y="154"/>
                </a:lnTo>
                <a:lnTo>
                  <a:pt x="17992" y="1285"/>
                </a:lnTo>
                <a:lnTo>
                  <a:pt x="14438" y="3928"/>
                </a:lnTo>
                <a:lnTo>
                  <a:pt x="11822" y="6642"/>
                </a:lnTo>
                <a:lnTo>
                  <a:pt x="8952" y="10580"/>
                </a:lnTo>
                <a:lnTo>
                  <a:pt x="8952" y="2707"/>
                </a:lnTo>
                <a:lnTo>
                  <a:pt x="8049" y="1285"/>
                </a:lnTo>
                <a:lnTo>
                  <a:pt x="5380" y="838"/>
                </a:lnTo>
                <a:lnTo>
                  <a:pt x="2829" y="863"/>
                </a:lnTo>
                <a:lnTo>
                  <a:pt x="0" y="2707"/>
                </a:lnTo>
                <a:lnTo>
                  <a:pt x="0" y="56833"/>
                </a:lnTo>
                <a:lnTo>
                  <a:pt x="1356" y="58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8522208" y="6323738"/>
            <a:ext cx="38318" cy="59471"/>
          </a:xfrm>
          <a:custGeom>
            <a:avLst/>
            <a:gdLst/>
            <a:ahLst/>
            <a:cxnLst/>
            <a:rect l="l" t="t" r="r" b="b"/>
            <a:pathLst>
              <a:path w="38318" h="59471">
                <a:moveTo>
                  <a:pt x="2501" y="22247"/>
                </a:moveTo>
                <a:lnTo>
                  <a:pt x="4320" y="25448"/>
                </a:lnTo>
                <a:lnTo>
                  <a:pt x="6871" y="27938"/>
                </a:lnTo>
                <a:lnTo>
                  <a:pt x="9972" y="29853"/>
                </a:lnTo>
                <a:lnTo>
                  <a:pt x="13247" y="31482"/>
                </a:lnTo>
                <a:lnTo>
                  <a:pt x="16664" y="32838"/>
                </a:lnTo>
                <a:lnTo>
                  <a:pt x="19914" y="34123"/>
                </a:lnTo>
                <a:lnTo>
                  <a:pt x="22964" y="35469"/>
                </a:lnTo>
                <a:lnTo>
                  <a:pt x="25526" y="37068"/>
                </a:lnTo>
                <a:lnTo>
                  <a:pt x="28119" y="40067"/>
                </a:lnTo>
                <a:lnTo>
                  <a:pt x="28526" y="42886"/>
                </a:lnTo>
                <a:lnTo>
                  <a:pt x="28246" y="45639"/>
                </a:lnTo>
                <a:lnTo>
                  <a:pt x="26391" y="48704"/>
                </a:lnTo>
                <a:lnTo>
                  <a:pt x="23205" y="50633"/>
                </a:lnTo>
                <a:lnTo>
                  <a:pt x="20487" y="51357"/>
                </a:lnTo>
                <a:lnTo>
                  <a:pt x="17273" y="51534"/>
                </a:lnTo>
                <a:lnTo>
                  <a:pt x="13046" y="51267"/>
                </a:lnTo>
                <a:lnTo>
                  <a:pt x="9589" y="50186"/>
                </a:lnTo>
                <a:lnTo>
                  <a:pt x="6832" y="48955"/>
                </a:lnTo>
                <a:lnTo>
                  <a:pt x="3646" y="47166"/>
                </a:lnTo>
                <a:lnTo>
                  <a:pt x="547" y="46950"/>
                </a:lnTo>
                <a:lnTo>
                  <a:pt x="0" y="49693"/>
                </a:lnTo>
                <a:lnTo>
                  <a:pt x="104" y="52678"/>
                </a:lnTo>
                <a:lnTo>
                  <a:pt x="1703" y="55497"/>
                </a:lnTo>
                <a:lnTo>
                  <a:pt x="4330" y="56944"/>
                </a:lnTo>
                <a:lnTo>
                  <a:pt x="6887" y="57884"/>
                </a:lnTo>
                <a:lnTo>
                  <a:pt x="9846" y="58733"/>
                </a:lnTo>
                <a:lnTo>
                  <a:pt x="13323" y="59320"/>
                </a:lnTo>
                <a:lnTo>
                  <a:pt x="17081" y="59471"/>
                </a:lnTo>
                <a:lnTo>
                  <a:pt x="20220" y="59471"/>
                </a:lnTo>
                <a:lnTo>
                  <a:pt x="23089" y="59104"/>
                </a:lnTo>
                <a:lnTo>
                  <a:pt x="25693" y="58329"/>
                </a:lnTo>
                <a:lnTo>
                  <a:pt x="28295" y="57577"/>
                </a:lnTo>
                <a:lnTo>
                  <a:pt x="30546" y="56447"/>
                </a:lnTo>
                <a:lnTo>
                  <a:pt x="34319" y="53477"/>
                </a:lnTo>
                <a:lnTo>
                  <a:pt x="36791" y="49489"/>
                </a:lnTo>
                <a:lnTo>
                  <a:pt x="38318" y="44866"/>
                </a:lnTo>
                <a:lnTo>
                  <a:pt x="38318" y="39761"/>
                </a:lnTo>
                <a:lnTo>
                  <a:pt x="37148" y="36078"/>
                </a:lnTo>
                <a:lnTo>
                  <a:pt x="35333" y="32943"/>
                </a:lnTo>
                <a:lnTo>
                  <a:pt x="32767" y="30542"/>
                </a:lnTo>
                <a:lnTo>
                  <a:pt x="29631" y="28674"/>
                </a:lnTo>
                <a:lnTo>
                  <a:pt x="26290" y="27075"/>
                </a:lnTo>
                <a:lnTo>
                  <a:pt x="22873" y="25714"/>
                </a:lnTo>
                <a:lnTo>
                  <a:pt x="19547" y="24408"/>
                </a:lnTo>
                <a:lnTo>
                  <a:pt x="16447" y="23046"/>
                </a:lnTo>
                <a:lnTo>
                  <a:pt x="12840" y="20509"/>
                </a:lnTo>
                <a:lnTo>
                  <a:pt x="10835" y="17067"/>
                </a:lnTo>
                <a:lnTo>
                  <a:pt x="11051" y="13333"/>
                </a:lnTo>
                <a:lnTo>
                  <a:pt x="13323" y="9878"/>
                </a:lnTo>
                <a:lnTo>
                  <a:pt x="16488" y="8254"/>
                </a:lnTo>
                <a:lnTo>
                  <a:pt x="19257" y="7682"/>
                </a:lnTo>
                <a:lnTo>
                  <a:pt x="22824" y="7682"/>
                </a:lnTo>
                <a:lnTo>
                  <a:pt x="25960" y="8355"/>
                </a:lnTo>
                <a:lnTo>
                  <a:pt x="29782" y="9762"/>
                </a:lnTo>
                <a:lnTo>
                  <a:pt x="32425" y="11173"/>
                </a:lnTo>
                <a:lnTo>
                  <a:pt x="35017" y="11249"/>
                </a:lnTo>
                <a:lnTo>
                  <a:pt x="35549" y="8606"/>
                </a:lnTo>
                <a:lnTo>
                  <a:pt x="35345" y="5486"/>
                </a:lnTo>
                <a:lnTo>
                  <a:pt x="33098" y="2843"/>
                </a:lnTo>
                <a:lnTo>
                  <a:pt x="30469" y="1612"/>
                </a:lnTo>
                <a:lnTo>
                  <a:pt x="26837" y="582"/>
                </a:lnTo>
                <a:lnTo>
                  <a:pt x="23939" y="100"/>
                </a:lnTo>
                <a:lnTo>
                  <a:pt x="17769" y="0"/>
                </a:lnTo>
                <a:lnTo>
                  <a:pt x="14885" y="427"/>
                </a:lnTo>
                <a:lnTo>
                  <a:pt x="12434" y="1306"/>
                </a:lnTo>
                <a:lnTo>
                  <a:pt x="7901" y="3361"/>
                </a:lnTo>
                <a:lnTo>
                  <a:pt x="4626" y="6295"/>
                </a:lnTo>
                <a:lnTo>
                  <a:pt x="2566" y="9942"/>
                </a:lnTo>
                <a:lnTo>
                  <a:pt x="1336" y="13916"/>
                </a:lnTo>
                <a:lnTo>
                  <a:pt x="1336" y="18464"/>
                </a:lnTo>
                <a:lnTo>
                  <a:pt x="2501" y="222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8574685" y="6368601"/>
            <a:ext cx="12927" cy="14022"/>
          </a:xfrm>
          <a:custGeom>
            <a:avLst/>
            <a:gdLst/>
            <a:ahLst/>
            <a:cxnLst/>
            <a:rect l="l" t="t" r="r" b="b"/>
            <a:pathLst>
              <a:path w="12927" h="14022">
                <a:moveTo>
                  <a:pt x="12927" y="6908"/>
                </a:moveTo>
                <a:lnTo>
                  <a:pt x="12927" y="4140"/>
                </a:lnTo>
                <a:lnTo>
                  <a:pt x="11555" y="1371"/>
                </a:lnTo>
                <a:lnTo>
                  <a:pt x="8963" y="0"/>
                </a:lnTo>
                <a:lnTo>
                  <a:pt x="4074" y="0"/>
                </a:lnTo>
                <a:lnTo>
                  <a:pt x="1421" y="1410"/>
                </a:lnTo>
                <a:lnTo>
                  <a:pt x="0" y="4240"/>
                </a:lnTo>
                <a:lnTo>
                  <a:pt x="0" y="9856"/>
                </a:lnTo>
                <a:lnTo>
                  <a:pt x="1381" y="12625"/>
                </a:lnTo>
                <a:lnTo>
                  <a:pt x="3973" y="14022"/>
                </a:lnTo>
                <a:lnTo>
                  <a:pt x="8863" y="14022"/>
                </a:lnTo>
                <a:lnTo>
                  <a:pt x="11516" y="12599"/>
                </a:lnTo>
                <a:lnTo>
                  <a:pt x="12927" y="9766"/>
                </a:lnTo>
                <a:lnTo>
                  <a:pt x="12927" y="6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7122344" y="6509340"/>
            <a:ext cx="59537" cy="78206"/>
          </a:xfrm>
          <a:custGeom>
            <a:avLst/>
            <a:gdLst/>
            <a:ahLst/>
            <a:cxnLst/>
            <a:rect l="l" t="t" r="r" b="b"/>
            <a:pathLst>
              <a:path w="59537" h="78206">
                <a:moveTo>
                  <a:pt x="22222" y="76747"/>
                </a:moveTo>
                <a:lnTo>
                  <a:pt x="24916" y="77903"/>
                </a:lnTo>
                <a:lnTo>
                  <a:pt x="28242" y="78206"/>
                </a:lnTo>
                <a:lnTo>
                  <a:pt x="31280" y="78206"/>
                </a:lnTo>
                <a:lnTo>
                  <a:pt x="34607" y="77903"/>
                </a:lnTo>
                <a:lnTo>
                  <a:pt x="37706" y="75667"/>
                </a:lnTo>
                <a:lnTo>
                  <a:pt x="37706" y="12941"/>
                </a:lnTo>
                <a:lnTo>
                  <a:pt x="57186" y="12941"/>
                </a:lnTo>
                <a:lnTo>
                  <a:pt x="58482" y="12332"/>
                </a:lnTo>
                <a:lnTo>
                  <a:pt x="59386" y="9474"/>
                </a:lnTo>
                <a:lnTo>
                  <a:pt x="59537" y="6501"/>
                </a:lnTo>
                <a:lnTo>
                  <a:pt x="59537" y="5294"/>
                </a:lnTo>
                <a:lnTo>
                  <a:pt x="59281" y="2576"/>
                </a:lnTo>
                <a:lnTo>
                  <a:pt x="57186" y="0"/>
                </a:lnTo>
                <a:lnTo>
                  <a:pt x="2336" y="0"/>
                </a:lnTo>
                <a:lnTo>
                  <a:pt x="582" y="1421"/>
                </a:lnTo>
                <a:lnTo>
                  <a:pt x="36" y="4269"/>
                </a:lnTo>
                <a:lnTo>
                  <a:pt x="0" y="7656"/>
                </a:lnTo>
                <a:lnTo>
                  <a:pt x="241" y="10299"/>
                </a:lnTo>
                <a:lnTo>
                  <a:pt x="2336" y="12941"/>
                </a:lnTo>
                <a:lnTo>
                  <a:pt x="21816" y="12941"/>
                </a:lnTo>
                <a:lnTo>
                  <a:pt x="21816" y="75667"/>
                </a:lnTo>
                <a:lnTo>
                  <a:pt x="22222" y="76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7191065" y="6521439"/>
            <a:ext cx="35088" cy="77900"/>
          </a:xfrm>
          <a:custGeom>
            <a:avLst/>
            <a:gdLst/>
            <a:ahLst/>
            <a:cxnLst/>
            <a:rect l="l" t="t" r="r" b="b"/>
            <a:pathLst>
              <a:path w="35088" h="77900">
                <a:moveTo>
                  <a:pt x="12725" y="65801"/>
                </a:moveTo>
                <a:lnTo>
                  <a:pt x="15811" y="63564"/>
                </a:lnTo>
                <a:lnTo>
                  <a:pt x="15811" y="33911"/>
                </a:lnTo>
                <a:lnTo>
                  <a:pt x="20739" y="33911"/>
                </a:lnTo>
                <a:lnTo>
                  <a:pt x="23900" y="34178"/>
                </a:lnTo>
                <a:lnTo>
                  <a:pt x="27597" y="35993"/>
                </a:lnTo>
                <a:lnTo>
                  <a:pt x="30466" y="39307"/>
                </a:lnTo>
                <a:lnTo>
                  <a:pt x="32064" y="42368"/>
                </a:lnTo>
                <a:lnTo>
                  <a:pt x="33731" y="46076"/>
                </a:lnTo>
                <a:lnTo>
                  <a:pt x="35088" y="17995"/>
                </a:lnTo>
                <a:lnTo>
                  <a:pt x="31445" y="20713"/>
                </a:lnTo>
                <a:lnTo>
                  <a:pt x="28079" y="21794"/>
                </a:lnTo>
                <a:lnTo>
                  <a:pt x="23864" y="22075"/>
                </a:lnTo>
                <a:lnTo>
                  <a:pt x="15811" y="22075"/>
                </a:lnTo>
                <a:lnTo>
                  <a:pt x="15811" y="0"/>
                </a:lnTo>
                <a:lnTo>
                  <a:pt x="12725" y="65801"/>
                </a:lnTo>
                <a:close/>
              </a:path>
              <a:path w="35088" h="77900">
                <a:moveTo>
                  <a:pt x="48512" y="23813"/>
                </a:moveTo>
                <a:lnTo>
                  <a:pt x="51080" y="20448"/>
                </a:lnTo>
                <a:lnTo>
                  <a:pt x="52717" y="16382"/>
                </a:lnTo>
                <a:lnTo>
                  <a:pt x="53708" y="11861"/>
                </a:lnTo>
                <a:lnTo>
                  <a:pt x="53708" y="6173"/>
                </a:lnTo>
                <a:lnTo>
                  <a:pt x="53235" y="3430"/>
                </a:lnTo>
                <a:lnTo>
                  <a:pt x="51396" y="-1342"/>
                </a:lnTo>
                <a:lnTo>
                  <a:pt x="48322" y="-5154"/>
                </a:lnTo>
                <a:lnTo>
                  <a:pt x="44448" y="-8315"/>
                </a:lnTo>
                <a:lnTo>
                  <a:pt x="39433" y="-10476"/>
                </a:lnTo>
                <a:lnTo>
                  <a:pt x="36611" y="-11239"/>
                </a:lnTo>
                <a:lnTo>
                  <a:pt x="33489" y="-11671"/>
                </a:lnTo>
                <a:lnTo>
                  <a:pt x="28562" y="-12063"/>
                </a:lnTo>
                <a:lnTo>
                  <a:pt x="3351" y="-12099"/>
                </a:lnTo>
                <a:lnTo>
                  <a:pt x="441" y="-10144"/>
                </a:lnTo>
                <a:lnTo>
                  <a:pt x="0" y="-7110"/>
                </a:lnTo>
                <a:lnTo>
                  <a:pt x="0" y="63564"/>
                </a:lnTo>
                <a:lnTo>
                  <a:pt x="355" y="64645"/>
                </a:lnTo>
                <a:lnTo>
                  <a:pt x="3020" y="65801"/>
                </a:lnTo>
                <a:lnTo>
                  <a:pt x="6350" y="66107"/>
                </a:lnTo>
                <a:lnTo>
                  <a:pt x="9434" y="66107"/>
                </a:lnTo>
                <a:lnTo>
                  <a:pt x="12725" y="65801"/>
                </a:lnTo>
                <a:lnTo>
                  <a:pt x="15811" y="0"/>
                </a:lnTo>
                <a:lnTo>
                  <a:pt x="22895" y="0"/>
                </a:lnTo>
                <a:lnTo>
                  <a:pt x="27139" y="165"/>
                </a:lnTo>
                <a:lnTo>
                  <a:pt x="29883" y="647"/>
                </a:lnTo>
                <a:lnTo>
                  <a:pt x="32522" y="1371"/>
                </a:lnTo>
                <a:lnTo>
                  <a:pt x="35596" y="4385"/>
                </a:lnTo>
                <a:lnTo>
                  <a:pt x="37339" y="8319"/>
                </a:lnTo>
                <a:lnTo>
                  <a:pt x="37339" y="12560"/>
                </a:lnTo>
                <a:lnTo>
                  <a:pt x="36499" y="15444"/>
                </a:lnTo>
                <a:lnTo>
                  <a:pt x="35088" y="17995"/>
                </a:lnTo>
                <a:lnTo>
                  <a:pt x="33731" y="46076"/>
                </a:lnTo>
                <a:lnTo>
                  <a:pt x="40716" y="63450"/>
                </a:lnTo>
                <a:lnTo>
                  <a:pt x="41299" y="64681"/>
                </a:lnTo>
                <a:lnTo>
                  <a:pt x="43926" y="65901"/>
                </a:lnTo>
                <a:lnTo>
                  <a:pt x="47268" y="66107"/>
                </a:lnTo>
                <a:lnTo>
                  <a:pt x="50949" y="66107"/>
                </a:lnTo>
                <a:lnTo>
                  <a:pt x="54864" y="65901"/>
                </a:lnTo>
                <a:lnTo>
                  <a:pt x="57732" y="63690"/>
                </a:lnTo>
                <a:lnTo>
                  <a:pt x="57224" y="61343"/>
                </a:lnTo>
                <a:lnTo>
                  <a:pt x="56220" y="58701"/>
                </a:lnTo>
                <a:lnTo>
                  <a:pt x="49683" y="43373"/>
                </a:lnTo>
                <a:lnTo>
                  <a:pt x="48905" y="41518"/>
                </a:lnTo>
                <a:lnTo>
                  <a:pt x="47332" y="38393"/>
                </a:lnTo>
                <a:lnTo>
                  <a:pt x="44766" y="34480"/>
                </a:lnTo>
                <a:lnTo>
                  <a:pt x="41882" y="31576"/>
                </a:lnTo>
                <a:lnTo>
                  <a:pt x="41007" y="28768"/>
                </a:lnTo>
                <a:lnTo>
                  <a:pt x="45031" y="26517"/>
                </a:lnTo>
                <a:lnTo>
                  <a:pt x="48512" y="23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7253356" y="6508987"/>
            <a:ext cx="71448" cy="78548"/>
          </a:xfrm>
          <a:custGeom>
            <a:avLst/>
            <a:gdLst/>
            <a:ahLst/>
            <a:cxnLst/>
            <a:rect l="l" t="t" r="r" b="b"/>
            <a:pathLst>
              <a:path w="71448" h="78548">
                <a:moveTo>
                  <a:pt x="1536" y="78256"/>
                </a:moveTo>
                <a:lnTo>
                  <a:pt x="5064" y="78548"/>
                </a:lnTo>
                <a:lnTo>
                  <a:pt x="8635" y="78548"/>
                </a:lnTo>
                <a:lnTo>
                  <a:pt x="12152" y="78361"/>
                </a:lnTo>
                <a:lnTo>
                  <a:pt x="15454" y="75667"/>
                </a:lnTo>
                <a:lnTo>
                  <a:pt x="20382" y="60450"/>
                </a:lnTo>
                <a:lnTo>
                  <a:pt x="49618" y="60450"/>
                </a:lnTo>
                <a:lnTo>
                  <a:pt x="54848" y="76085"/>
                </a:lnTo>
                <a:lnTo>
                  <a:pt x="57326" y="78281"/>
                </a:lnTo>
                <a:lnTo>
                  <a:pt x="60476" y="78512"/>
                </a:lnTo>
                <a:lnTo>
                  <a:pt x="67624" y="78497"/>
                </a:lnTo>
                <a:lnTo>
                  <a:pt x="71092" y="77622"/>
                </a:lnTo>
                <a:lnTo>
                  <a:pt x="71448" y="74879"/>
                </a:lnTo>
                <a:lnTo>
                  <a:pt x="70660" y="72288"/>
                </a:lnTo>
                <a:lnTo>
                  <a:pt x="46608" y="3300"/>
                </a:lnTo>
                <a:lnTo>
                  <a:pt x="44056" y="507"/>
                </a:lnTo>
                <a:lnTo>
                  <a:pt x="40779" y="90"/>
                </a:lnTo>
                <a:lnTo>
                  <a:pt x="37490" y="0"/>
                </a:lnTo>
                <a:lnTo>
                  <a:pt x="34886" y="15213"/>
                </a:lnTo>
                <a:lnTo>
                  <a:pt x="45946" y="48286"/>
                </a:lnTo>
                <a:lnTo>
                  <a:pt x="23874" y="48286"/>
                </a:lnTo>
                <a:lnTo>
                  <a:pt x="24904" y="3124"/>
                </a:lnTo>
                <a:lnTo>
                  <a:pt x="888" y="72176"/>
                </a:lnTo>
                <a:lnTo>
                  <a:pt x="0" y="75538"/>
                </a:lnTo>
                <a:lnTo>
                  <a:pt x="1536" y="78256"/>
                </a:lnTo>
                <a:close/>
              </a:path>
              <a:path w="71448" h="78548">
                <a:moveTo>
                  <a:pt x="34886" y="15213"/>
                </a:moveTo>
                <a:lnTo>
                  <a:pt x="37490" y="0"/>
                </a:lnTo>
                <a:lnTo>
                  <a:pt x="30185" y="90"/>
                </a:lnTo>
                <a:lnTo>
                  <a:pt x="27265" y="507"/>
                </a:lnTo>
                <a:lnTo>
                  <a:pt x="24904" y="3124"/>
                </a:lnTo>
                <a:lnTo>
                  <a:pt x="23874" y="48286"/>
                </a:lnTo>
                <a:lnTo>
                  <a:pt x="34886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7335194" y="6509095"/>
            <a:ext cx="64187" cy="78447"/>
          </a:xfrm>
          <a:custGeom>
            <a:avLst/>
            <a:gdLst/>
            <a:ahLst/>
            <a:cxnLst/>
            <a:rect l="l" t="t" r="r" b="b"/>
            <a:pathLst>
              <a:path w="64187" h="78447">
                <a:moveTo>
                  <a:pt x="14061" y="23392"/>
                </a:moveTo>
                <a:lnTo>
                  <a:pt x="13931" y="20509"/>
                </a:lnTo>
                <a:lnTo>
                  <a:pt x="13780" y="17625"/>
                </a:lnTo>
                <a:lnTo>
                  <a:pt x="15861" y="22438"/>
                </a:lnTo>
                <a:lnTo>
                  <a:pt x="18186" y="27442"/>
                </a:lnTo>
                <a:lnTo>
                  <a:pt x="20462" y="31953"/>
                </a:lnTo>
                <a:lnTo>
                  <a:pt x="39825" y="68338"/>
                </a:lnTo>
                <a:lnTo>
                  <a:pt x="40820" y="70344"/>
                </a:lnTo>
                <a:lnTo>
                  <a:pt x="43322" y="74498"/>
                </a:lnTo>
                <a:lnTo>
                  <a:pt x="45899" y="77000"/>
                </a:lnTo>
                <a:lnTo>
                  <a:pt x="48883" y="78065"/>
                </a:lnTo>
                <a:lnTo>
                  <a:pt x="58229" y="78191"/>
                </a:lnTo>
                <a:lnTo>
                  <a:pt x="60490" y="77875"/>
                </a:lnTo>
                <a:lnTo>
                  <a:pt x="63384" y="75740"/>
                </a:lnTo>
                <a:lnTo>
                  <a:pt x="64187" y="72553"/>
                </a:lnTo>
                <a:lnTo>
                  <a:pt x="64187" y="2195"/>
                </a:lnTo>
                <a:lnTo>
                  <a:pt x="61620" y="266"/>
                </a:lnTo>
                <a:lnTo>
                  <a:pt x="58635" y="0"/>
                </a:lnTo>
                <a:lnTo>
                  <a:pt x="55827" y="0"/>
                </a:lnTo>
                <a:lnTo>
                  <a:pt x="52807" y="266"/>
                </a:lnTo>
                <a:lnTo>
                  <a:pt x="49923" y="2588"/>
                </a:lnTo>
                <a:lnTo>
                  <a:pt x="50090" y="50874"/>
                </a:lnTo>
                <a:lnTo>
                  <a:pt x="50229" y="56602"/>
                </a:lnTo>
                <a:lnTo>
                  <a:pt x="48769" y="53402"/>
                </a:lnTo>
                <a:lnTo>
                  <a:pt x="47246" y="50191"/>
                </a:lnTo>
                <a:lnTo>
                  <a:pt x="45657" y="46885"/>
                </a:lnTo>
                <a:lnTo>
                  <a:pt x="44020" y="43573"/>
                </a:lnTo>
                <a:lnTo>
                  <a:pt x="42292" y="40233"/>
                </a:lnTo>
                <a:lnTo>
                  <a:pt x="40549" y="36827"/>
                </a:lnTo>
                <a:lnTo>
                  <a:pt x="25387" y="8369"/>
                </a:lnTo>
                <a:lnTo>
                  <a:pt x="23166" y="4431"/>
                </a:lnTo>
                <a:lnTo>
                  <a:pt x="20015" y="1332"/>
                </a:lnTo>
                <a:lnTo>
                  <a:pt x="17005" y="367"/>
                </a:lnTo>
                <a:lnTo>
                  <a:pt x="4114" y="251"/>
                </a:lnTo>
                <a:lnTo>
                  <a:pt x="546" y="2602"/>
                </a:lnTo>
                <a:lnTo>
                  <a:pt x="0" y="5904"/>
                </a:lnTo>
                <a:lnTo>
                  <a:pt x="0" y="76262"/>
                </a:lnTo>
                <a:lnTo>
                  <a:pt x="2631" y="78141"/>
                </a:lnTo>
                <a:lnTo>
                  <a:pt x="5641" y="78447"/>
                </a:lnTo>
                <a:lnTo>
                  <a:pt x="8484" y="78447"/>
                </a:lnTo>
                <a:lnTo>
                  <a:pt x="11518" y="78141"/>
                </a:lnTo>
                <a:lnTo>
                  <a:pt x="14248" y="75855"/>
                </a:lnTo>
                <a:lnTo>
                  <a:pt x="14061" y="23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7411896" y="6507961"/>
            <a:ext cx="50712" cy="80592"/>
          </a:xfrm>
          <a:custGeom>
            <a:avLst/>
            <a:gdLst/>
            <a:ahLst/>
            <a:cxnLst/>
            <a:rect l="l" t="t" r="r" b="b"/>
            <a:pathLst>
              <a:path w="50712" h="80592">
                <a:moveTo>
                  <a:pt x="17905" y="17383"/>
                </a:moveTo>
                <a:lnTo>
                  <a:pt x="19824" y="14706"/>
                </a:lnTo>
                <a:lnTo>
                  <a:pt x="23050" y="12952"/>
                </a:lnTo>
                <a:lnTo>
                  <a:pt x="25833" y="12330"/>
                </a:lnTo>
                <a:lnTo>
                  <a:pt x="29767" y="12330"/>
                </a:lnTo>
                <a:lnTo>
                  <a:pt x="33630" y="13143"/>
                </a:lnTo>
                <a:lnTo>
                  <a:pt x="37108" y="14284"/>
                </a:lnTo>
                <a:lnTo>
                  <a:pt x="39905" y="15605"/>
                </a:lnTo>
                <a:lnTo>
                  <a:pt x="43026" y="17348"/>
                </a:lnTo>
                <a:lnTo>
                  <a:pt x="45808" y="16113"/>
                </a:lnTo>
                <a:lnTo>
                  <a:pt x="46177" y="13319"/>
                </a:lnTo>
                <a:lnTo>
                  <a:pt x="46216" y="10134"/>
                </a:lnTo>
                <a:lnTo>
                  <a:pt x="45935" y="6832"/>
                </a:lnTo>
                <a:lnTo>
                  <a:pt x="44362" y="4291"/>
                </a:lnTo>
                <a:lnTo>
                  <a:pt x="41046" y="2588"/>
                </a:lnTo>
                <a:lnTo>
                  <a:pt x="38022" y="1562"/>
                </a:lnTo>
                <a:lnTo>
                  <a:pt x="34696" y="698"/>
                </a:lnTo>
                <a:lnTo>
                  <a:pt x="31003" y="140"/>
                </a:lnTo>
                <a:lnTo>
                  <a:pt x="27320" y="0"/>
                </a:lnTo>
                <a:lnTo>
                  <a:pt x="23749" y="0"/>
                </a:lnTo>
                <a:lnTo>
                  <a:pt x="20372" y="457"/>
                </a:lnTo>
                <a:lnTo>
                  <a:pt x="17181" y="1381"/>
                </a:lnTo>
                <a:lnTo>
                  <a:pt x="13996" y="2296"/>
                </a:lnTo>
                <a:lnTo>
                  <a:pt x="11228" y="3708"/>
                </a:lnTo>
                <a:lnTo>
                  <a:pt x="8877" y="5562"/>
                </a:lnTo>
                <a:lnTo>
                  <a:pt x="4672" y="9766"/>
                </a:lnTo>
                <a:lnTo>
                  <a:pt x="3289" y="12595"/>
                </a:lnTo>
                <a:lnTo>
                  <a:pt x="1903" y="15415"/>
                </a:lnTo>
                <a:lnTo>
                  <a:pt x="1220" y="18705"/>
                </a:lnTo>
                <a:lnTo>
                  <a:pt x="1220" y="25679"/>
                </a:lnTo>
                <a:lnTo>
                  <a:pt x="1701" y="28472"/>
                </a:lnTo>
                <a:lnTo>
                  <a:pt x="2656" y="30783"/>
                </a:lnTo>
                <a:lnTo>
                  <a:pt x="4878" y="35139"/>
                </a:lnTo>
                <a:lnTo>
                  <a:pt x="7962" y="38545"/>
                </a:lnTo>
                <a:lnTo>
                  <a:pt x="11685" y="41234"/>
                </a:lnTo>
                <a:lnTo>
                  <a:pt x="15659" y="43545"/>
                </a:lnTo>
                <a:lnTo>
                  <a:pt x="19838" y="45478"/>
                </a:lnTo>
                <a:lnTo>
                  <a:pt x="23839" y="47242"/>
                </a:lnTo>
                <a:lnTo>
                  <a:pt x="27546" y="49032"/>
                </a:lnTo>
                <a:lnTo>
                  <a:pt x="30632" y="50990"/>
                </a:lnTo>
                <a:lnTo>
                  <a:pt x="33821" y="54634"/>
                </a:lnTo>
                <a:lnTo>
                  <a:pt x="34290" y="57923"/>
                </a:lnTo>
                <a:lnTo>
                  <a:pt x="34023" y="60833"/>
                </a:lnTo>
                <a:lnTo>
                  <a:pt x="32078" y="64364"/>
                </a:lnTo>
                <a:lnTo>
                  <a:pt x="28662" y="66700"/>
                </a:lnTo>
                <a:lnTo>
                  <a:pt x="25603" y="67614"/>
                </a:lnTo>
                <a:lnTo>
                  <a:pt x="21959" y="67842"/>
                </a:lnTo>
                <a:lnTo>
                  <a:pt x="19036" y="67842"/>
                </a:lnTo>
                <a:lnTo>
                  <a:pt x="16459" y="67510"/>
                </a:lnTo>
                <a:lnTo>
                  <a:pt x="14237" y="66851"/>
                </a:lnTo>
                <a:lnTo>
                  <a:pt x="10097" y="65465"/>
                </a:lnTo>
                <a:lnTo>
                  <a:pt x="6882" y="63853"/>
                </a:lnTo>
                <a:lnTo>
                  <a:pt x="3530" y="61808"/>
                </a:lnTo>
                <a:lnTo>
                  <a:pt x="586" y="62395"/>
                </a:lnTo>
                <a:lnTo>
                  <a:pt x="13" y="64957"/>
                </a:lnTo>
                <a:lnTo>
                  <a:pt x="0" y="71348"/>
                </a:lnTo>
                <a:lnTo>
                  <a:pt x="1334" y="74584"/>
                </a:lnTo>
                <a:lnTo>
                  <a:pt x="3887" y="76387"/>
                </a:lnTo>
                <a:lnTo>
                  <a:pt x="6540" y="77724"/>
                </a:lnTo>
                <a:lnTo>
                  <a:pt x="10082" y="78966"/>
                </a:lnTo>
                <a:lnTo>
                  <a:pt x="14428" y="79945"/>
                </a:lnTo>
                <a:lnTo>
                  <a:pt x="19226" y="80592"/>
                </a:lnTo>
                <a:lnTo>
                  <a:pt x="25868" y="80592"/>
                </a:lnTo>
                <a:lnTo>
                  <a:pt x="29606" y="80070"/>
                </a:lnTo>
                <a:lnTo>
                  <a:pt x="33083" y="79030"/>
                </a:lnTo>
                <a:lnTo>
                  <a:pt x="36589" y="77990"/>
                </a:lnTo>
                <a:lnTo>
                  <a:pt x="39625" y="76438"/>
                </a:lnTo>
                <a:lnTo>
                  <a:pt x="42241" y="74368"/>
                </a:lnTo>
                <a:lnTo>
                  <a:pt x="44844" y="72313"/>
                </a:lnTo>
                <a:lnTo>
                  <a:pt x="46899" y="69735"/>
                </a:lnTo>
                <a:lnTo>
                  <a:pt x="48426" y="66650"/>
                </a:lnTo>
                <a:lnTo>
                  <a:pt x="49949" y="63550"/>
                </a:lnTo>
                <a:lnTo>
                  <a:pt x="50712" y="59969"/>
                </a:lnTo>
                <a:lnTo>
                  <a:pt x="50712" y="52754"/>
                </a:lnTo>
                <a:lnTo>
                  <a:pt x="50241" y="50036"/>
                </a:lnTo>
                <a:lnTo>
                  <a:pt x="48312" y="45427"/>
                </a:lnTo>
                <a:lnTo>
                  <a:pt x="45492" y="41716"/>
                </a:lnTo>
                <a:lnTo>
                  <a:pt x="42127" y="38545"/>
                </a:lnTo>
                <a:lnTo>
                  <a:pt x="38126" y="36093"/>
                </a:lnTo>
                <a:lnTo>
                  <a:pt x="33997" y="34034"/>
                </a:lnTo>
                <a:lnTo>
                  <a:pt x="29857" y="32169"/>
                </a:lnTo>
                <a:lnTo>
                  <a:pt x="25858" y="30441"/>
                </a:lnTo>
                <a:lnTo>
                  <a:pt x="22467" y="28548"/>
                </a:lnTo>
                <a:lnTo>
                  <a:pt x="19634" y="26441"/>
                </a:lnTo>
                <a:lnTo>
                  <a:pt x="17744" y="23900"/>
                </a:lnTo>
                <a:lnTo>
                  <a:pt x="17272" y="20685"/>
                </a:lnTo>
                <a:lnTo>
                  <a:pt x="17905" y="173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7474906" y="6509340"/>
            <a:ext cx="43661" cy="78206"/>
          </a:xfrm>
          <a:custGeom>
            <a:avLst/>
            <a:gdLst/>
            <a:ahLst/>
            <a:cxnLst/>
            <a:rect l="l" t="t" r="r" b="b"/>
            <a:pathLst>
              <a:path w="43661" h="78206">
                <a:moveTo>
                  <a:pt x="0" y="4992"/>
                </a:moveTo>
                <a:lnTo>
                  <a:pt x="0" y="75552"/>
                </a:lnTo>
                <a:lnTo>
                  <a:pt x="378" y="76694"/>
                </a:lnTo>
                <a:lnTo>
                  <a:pt x="3096" y="77903"/>
                </a:lnTo>
                <a:lnTo>
                  <a:pt x="6400" y="78206"/>
                </a:lnTo>
                <a:lnTo>
                  <a:pt x="9497" y="78206"/>
                </a:lnTo>
                <a:lnTo>
                  <a:pt x="12777" y="77903"/>
                </a:lnTo>
                <a:lnTo>
                  <a:pt x="15872" y="75552"/>
                </a:lnTo>
                <a:lnTo>
                  <a:pt x="15872" y="46558"/>
                </a:lnTo>
                <a:lnTo>
                  <a:pt x="39752" y="46558"/>
                </a:lnTo>
                <a:lnTo>
                  <a:pt x="40993" y="46000"/>
                </a:lnTo>
                <a:lnTo>
                  <a:pt x="41948" y="43131"/>
                </a:lnTo>
                <a:lnTo>
                  <a:pt x="42099" y="40118"/>
                </a:lnTo>
                <a:lnTo>
                  <a:pt x="41948" y="37108"/>
                </a:lnTo>
                <a:lnTo>
                  <a:pt x="39752" y="33858"/>
                </a:lnTo>
                <a:lnTo>
                  <a:pt x="15872" y="33858"/>
                </a:lnTo>
                <a:lnTo>
                  <a:pt x="15872" y="12941"/>
                </a:lnTo>
                <a:lnTo>
                  <a:pt x="41310" y="12941"/>
                </a:lnTo>
                <a:lnTo>
                  <a:pt x="42556" y="12332"/>
                </a:lnTo>
                <a:lnTo>
                  <a:pt x="43510" y="9538"/>
                </a:lnTo>
                <a:lnTo>
                  <a:pt x="43661" y="6501"/>
                </a:lnTo>
                <a:lnTo>
                  <a:pt x="43661" y="5294"/>
                </a:lnTo>
                <a:lnTo>
                  <a:pt x="43409" y="2576"/>
                </a:lnTo>
                <a:lnTo>
                  <a:pt x="41310" y="0"/>
                </a:lnTo>
                <a:lnTo>
                  <a:pt x="3351" y="0"/>
                </a:lnTo>
                <a:lnTo>
                  <a:pt x="443" y="1954"/>
                </a:lnTo>
                <a:lnTo>
                  <a:pt x="0" y="4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7527747" y="6507953"/>
            <a:ext cx="30085" cy="80608"/>
          </a:xfrm>
          <a:custGeom>
            <a:avLst/>
            <a:gdLst/>
            <a:ahLst/>
            <a:cxnLst/>
            <a:rect l="l" t="t" r="r" b="b"/>
            <a:pathLst>
              <a:path w="30085" h="80608">
                <a:moveTo>
                  <a:pt x="26949" y="65660"/>
                </a:moveTo>
                <a:lnTo>
                  <a:pt x="24382" y="64390"/>
                </a:lnTo>
                <a:lnTo>
                  <a:pt x="22338" y="62561"/>
                </a:lnTo>
                <a:lnTo>
                  <a:pt x="19278" y="57748"/>
                </a:lnTo>
                <a:lnTo>
                  <a:pt x="20293" y="78232"/>
                </a:lnTo>
                <a:lnTo>
                  <a:pt x="24804" y="79809"/>
                </a:lnTo>
                <a:lnTo>
                  <a:pt x="30085" y="80608"/>
                </a:lnTo>
                <a:lnTo>
                  <a:pt x="29517" y="66927"/>
                </a:lnTo>
                <a:lnTo>
                  <a:pt x="26949" y="65660"/>
                </a:lnTo>
                <a:close/>
              </a:path>
              <a:path w="30085" h="80608">
                <a:moveTo>
                  <a:pt x="43765" y="66841"/>
                </a:moveTo>
                <a:lnTo>
                  <a:pt x="40514" y="67551"/>
                </a:lnTo>
                <a:lnTo>
                  <a:pt x="32741" y="67551"/>
                </a:lnTo>
                <a:lnTo>
                  <a:pt x="29517" y="66927"/>
                </a:lnTo>
                <a:lnTo>
                  <a:pt x="30085" y="80608"/>
                </a:lnTo>
                <a:lnTo>
                  <a:pt x="42278" y="80608"/>
                </a:lnTo>
                <a:lnTo>
                  <a:pt x="47689" y="79668"/>
                </a:lnTo>
                <a:lnTo>
                  <a:pt x="52362" y="77814"/>
                </a:lnTo>
                <a:lnTo>
                  <a:pt x="57024" y="75946"/>
                </a:lnTo>
                <a:lnTo>
                  <a:pt x="60948" y="73242"/>
                </a:lnTo>
                <a:lnTo>
                  <a:pt x="64123" y="69686"/>
                </a:lnTo>
                <a:lnTo>
                  <a:pt x="67284" y="66142"/>
                </a:lnTo>
                <a:lnTo>
                  <a:pt x="69670" y="61812"/>
                </a:lnTo>
                <a:lnTo>
                  <a:pt x="71273" y="56733"/>
                </a:lnTo>
                <a:lnTo>
                  <a:pt x="72871" y="51624"/>
                </a:lnTo>
                <a:lnTo>
                  <a:pt x="73685" y="45860"/>
                </a:lnTo>
                <a:lnTo>
                  <a:pt x="73685" y="32663"/>
                </a:lnTo>
                <a:lnTo>
                  <a:pt x="72910" y="26823"/>
                </a:lnTo>
                <a:lnTo>
                  <a:pt x="71362" y="21870"/>
                </a:lnTo>
                <a:lnTo>
                  <a:pt x="69825" y="16916"/>
                </a:lnTo>
                <a:lnTo>
                  <a:pt x="67539" y="12816"/>
                </a:lnTo>
                <a:lnTo>
                  <a:pt x="64516" y="9561"/>
                </a:lnTo>
                <a:lnTo>
                  <a:pt x="61480" y="6325"/>
                </a:lnTo>
                <a:lnTo>
                  <a:pt x="57708" y="3924"/>
                </a:lnTo>
                <a:lnTo>
                  <a:pt x="53201" y="2350"/>
                </a:lnTo>
                <a:lnTo>
                  <a:pt x="48694" y="788"/>
                </a:lnTo>
                <a:lnTo>
                  <a:pt x="43484" y="0"/>
                </a:lnTo>
                <a:lnTo>
                  <a:pt x="31407" y="0"/>
                </a:lnTo>
                <a:lnTo>
                  <a:pt x="25995" y="939"/>
                </a:lnTo>
                <a:lnTo>
                  <a:pt x="21323" y="2833"/>
                </a:lnTo>
                <a:lnTo>
                  <a:pt x="16635" y="4712"/>
                </a:lnTo>
                <a:lnTo>
                  <a:pt x="12726" y="7416"/>
                </a:lnTo>
                <a:lnTo>
                  <a:pt x="9561" y="10947"/>
                </a:lnTo>
                <a:lnTo>
                  <a:pt x="6400" y="14490"/>
                </a:lnTo>
                <a:lnTo>
                  <a:pt x="4000" y="18770"/>
                </a:lnTo>
                <a:lnTo>
                  <a:pt x="2401" y="23789"/>
                </a:lnTo>
                <a:lnTo>
                  <a:pt x="788" y="28829"/>
                </a:lnTo>
                <a:lnTo>
                  <a:pt x="0" y="34491"/>
                </a:lnTo>
                <a:lnTo>
                  <a:pt x="0" y="47638"/>
                </a:lnTo>
                <a:lnTo>
                  <a:pt x="737" y="53582"/>
                </a:lnTo>
                <a:lnTo>
                  <a:pt x="2260" y="58586"/>
                </a:lnTo>
                <a:lnTo>
                  <a:pt x="3759" y="63601"/>
                </a:lnTo>
                <a:lnTo>
                  <a:pt x="6008" y="67730"/>
                </a:lnTo>
                <a:lnTo>
                  <a:pt x="9018" y="70981"/>
                </a:lnTo>
                <a:lnTo>
                  <a:pt x="12028" y="74232"/>
                </a:lnTo>
                <a:lnTo>
                  <a:pt x="15786" y="76644"/>
                </a:lnTo>
                <a:lnTo>
                  <a:pt x="20293" y="78232"/>
                </a:lnTo>
                <a:lnTo>
                  <a:pt x="19278" y="57748"/>
                </a:lnTo>
                <a:lnTo>
                  <a:pt x="18197" y="54850"/>
                </a:lnTo>
                <a:lnTo>
                  <a:pt x="17565" y="51462"/>
                </a:lnTo>
                <a:lnTo>
                  <a:pt x="16916" y="48070"/>
                </a:lnTo>
                <a:lnTo>
                  <a:pt x="16586" y="44248"/>
                </a:lnTo>
                <a:lnTo>
                  <a:pt x="16586" y="36346"/>
                </a:lnTo>
                <a:lnTo>
                  <a:pt x="16931" y="32893"/>
                </a:lnTo>
                <a:lnTo>
                  <a:pt x="17589" y="29627"/>
                </a:lnTo>
                <a:lnTo>
                  <a:pt x="18248" y="26352"/>
                </a:lnTo>
                <a:lnTo>
                  <a:pt x="19378" y="23508"/>
                </a:lnTo>
                <a:lnTo>
                  <a:pt x="20981" y="21056"/>
                </a:lnTo>
                <a:lnTo>
                  <a:pt x="24704" y="16661"/>
                </a:lnTo>
                <a:lnTo>
                  <a:pt x="27306" y="15189"/>
                </a:lnTo>
                <a:lnTo>
                  <a:pt x="29909" y="13731"/>
                </a:lnTo>
                <a:lnTo>
                  <a:pt x="33159" y="12993"/>
                </a:lnTo>
                <a:lnTo>
                  <a:pt x="40906" y="12993"/>
                </a:lnTo>
                <a:lnTo>
                  <a:pt x="44107" y="13641"/>
                </a:lnTo>
                <a:lnTo>
                  <a:pt x="46685" y="14961"/>
                </a:lnTo>
                <a:lnTo>
                  <a:pt x="49237" y="16258"/>
                </a:lnTo>
                <a:lnTo>
                  <a:pt x="51296" y="18097"/>
                </a:lnTo>
                <a:lnTo>
                  <a:pt x="54381" y="22875"/>
                </a:lnTo>
                <a:lnTo>
                  <a:pt x="55472" y="25730"/>
                </a:lnTo>
                <a:lnTo>
                  <a:pt x="56121" y="29084"/>
                </a:lnTo>
                <a:lnTo>
                  <a:pt x="56769" y="32435"/>
                </a:lnTo>
                <a:lnTo>
                  <a:pt x="57075" y="36159"/>
                </a:lnTo>
                <a:lnTo>
                  <a:pt x="57075" y="43981"/>
                </a:lnTo>
                <a:lnTo>
                  <a:pt x="56757" y="47484"/>
                </a:lnTo>
                <a:lnTo>
                  <a:pt x="56084" y="50800"/>
                </a:lnTo>
                <a:lnTo>
                  <a:pt x="55422" y="54115"/>
                </a:lnTo>
                <a:lnTo>
                  <a:pt x="54292" y="56998"/>
                </a:lnTo>
                <a:lnTo>
                  <a:pt x="52679" y="59500"/>
                </a:lnTo>
                <a:lnTo>
                  <a:pt x="48971" y="63943"/>
                </a:lnTo>
                <a:lnTo>
                  <a:pt x="46368" y="65379"/>
                </a:lnTo>
                <a:lnTo>
                  <a:pt x="43765" y="66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7614605" y="6521439"/>
            <a:ext cx="35102" cy="77900"/>
          </a:xfrm>
          <a:custGeom>
            <a:avLst/>
            <a:gdLst/>
            <a:ahLst/>
            <a:cxnLst/>
            <a:rect l="l" t="t" r="r" b="b"/>
            <a:pathLst>
              <a:path w="35102" h="77900">
                <a:moveTo>
                  <a:pt x="12725" y="65801"/>
                </a:moveTo>
                <a:lnTo>
                  <a:pt x="15811" y="63564"/>
                </a:lnTo>
                <a:lnTo>
                  <a:pt x="15811" y="33911"/>
                </a:lnTo>
                <a:lnTo>
                  <a:pt x="20739" y="33911"/>
                </a:lnTo>
                <a:lnTo>
                  <a:pt x="23914" y="34178"/>
                </a:lnTo>
                <a:lnTo>
                  <a:pt x="27608" y="35993"/>
                </a:lnTo>
                <a:lnTo>
                  <a:pt x="30466" y="39307"/>
                </a:lnTo>
                <a:lnTo>
                  <a:pt x="32078" y="42368"/>
                </a:lnTo>
                <a:lnTo>
                  <a:pt x="33742" y="46076"/>
                </a:lnTo>
                <a:lnTo>
                  <a:pt x="35102" y="17995"/>
                </a:lnTo>
                <a:lnTo>
                  <a:pt x="31445" y="20713"/>
                </a:lnTo>
                <a:lnTo>
                  <a:pt x="28091" y="21794"/>
                </a:lnTo>
                <a:lnTo>
                  <a:pt x="23864" y="22075"/>
                </a:lnTo>
                <a:lnTo>
                  <a:pt x="15811" y="22075"/>
                </a:lnTo>
                <a:lnTo>
                  <a:pt x="15811" y="0"/>
                </a:lnTo>
                <a:lnTo>
                  <a:pt x="12725" y="65801"/>
                </a:lnTo>
                <a:close/>
              </a:path>
              <a:path w="35102" h="77900">
                <a:moveTo>
                  <a:pt x="48512" y="23813"/>
                </a:moveTo>
                <a:lnTo>
                  <a:pt x="51080" y="20448"/>
                </a:lnTo>
                <a:lnTo>
                  <a:pt x="52717" y="16382"/>
                </a:lnTo>
                <a:lnTo>
                  <a:pt x="53708" y="11861"/>
                </a:lnTo>
                <a:lnTo>
                  <a:pt x="53708" y="6173"/>
                </a:lnTo>
                <a:lnTo>
                  <a:pt x="53251" y="3430"/>
                </a:lnTo>
                <a:lnTo>
                  <a:pt x="51396" y="-1342"/>
                </a:lnTo>
                <a:lnTo>
                  <a:pt x="48322" y="-5154"/>
                </a:lnTo>
                <a:lnTo>
                  <a:pt x="44463" y="-8315"/>
                </a:lnTo>
                <a:lnTo>
                  <a:pt x="39444" y="-10476"/>
                </a:lnTo>
                <a:lnTo>
                  <a:pt x="36625" y="-11239"/>
                </a:lnTo>
                <a:lnTo>
                  <a:pt x="33491" y="-11671"/>
                </a:lnTo>
                <a:lnTo>
                  <a:pt x="28572" y="-12063"/>
                </a:lnTo>
                <a:lnTo>
                  <a:pt x="3351" y="-12099"/>
                </a:lnTo>
                <a:lnTo>
                  <a:pt x="441" y="-10144"/>
                </a:lnTo>
                <a:lnTo>
                  <a:pt x="0" y="-7110"/>
                </a:lnTo>
                <a:lnTo>
                  <a:pt x="0" y="63564"/>
                </a:lnTo>
                <a:lnTo>
                  <a:pt x="355" y="64645"/>
                </a:lnTo>
                <a:lnTo>
                  <a:pt x="3034" y="65801"/>
                </a:lnTo>
                <a:lnTo>
                  <a:pt x="6350" y="66107"/>
                </a:lnTo>
                <a:lnTo>
                  <a:pt x="9434" y="66107"/>
                </a:lnTo>
                <a:lnTo>
                  <a:pt x="12725" y="65801"/>
                </a:lnTo>
                <a:lnTo>
                  <a:pt x="15811" y="0"/>
                </a:lnTo>
                <a:lnTo>
                  <a:pt x="22909" y="0"/>
                </a:lnTo>
                <a:lnTo>
                  <a:pt x="27151" y="165"/>
                </a:lnTo>
                <a:lnTo>
                  <a:pt x="29883" y="647"/>
                </a:lnTo>
                <a:lnTo>
                  <a:pt x="32536" y="1371"/>
                </a:lnTo>
                <a:lnTo>
                  <a:pt x="35596" y="4385"/>
                </a:lnTo>
                <a:lnTo>
                  <a:pt x="37349" y="8319"/>
                </a:lnTo>
                <a:lnTo>
                  <a:pt x="37349" y="12560"/>
                </a:lnTo>
                <a:lnTo>
                  <a:pt x="36511" y="15444"/>
                </a:lnTo>
                <a:lnTo>
                  <a:pt x="35102" y="17995"/>
                </a:lnTo>
                <a:lnTo>
                  <a:pt x="33742" y="46076"/>
                </a:lnTo>
                <a:lnTo>
                  <a:pt x="40716" y="63450"/>
                </a:lnTo>
                <a:lnTo>
                  <a:pt x="41313" y="64681"/>
                </a:lnTo>
                <a:lnTo>
                  <a:pt x="43926" y="65901"/>
                </a:lnTo>
                <a:lnTo>
                  <a:pt x="47268" y="66107"/>
                </a:lnTo>
                <a:lnTo>
                  <a:pt x="50951" y="66107"/>
                </a:lnTo>
                <a:lnTo>
                  <a:pt x="54874" y="65901"/>
                </a:lnTo>
                <a:lnTo>
                  <a:pt x="57732" y="63690"/>
                </a:lnTo>
                <a:lnTo>
                  <a:pt x="57224" y="61343"/>
                </a:lnTo>
                <a:lnTo>
                  <a:pt x="56235" y="58701"/>
                </a:lnTo>
                <a:lnTo>
                  <a:pt x="49683" y="43373"/>
                </a:lnTo>
                <a:lnTo>
                  <a:pt x="48920" y="41518"/>
                </a:lnTo>
                <a:lnTo>
                  <a:pt x="47332" y="38393"/>
                </a:lnTo>
                <a:lnTo>
                  <a:pt x="44780" y="34480"/>
                </a:lnTo>
                <a:lnTo>
                  <a:pt x="41882" y="31576"/>
                </a:lnTo>
                <a:lnTo>
                  <a:pt x="41022" y="28768"/>
                </a:lnTo>
                <a:lnTo>
                  <a:pt x="45046" y="26517"/>
                </a:lnTo>
                <a:lnTo>
                  <a:pt x="48512" y="238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7683811" y="6509343"/>
            <a:ext cx="90716" cy="78196"/>
          </a:xfrm>
          <a:custGeom>
            <a:avLst/>
            <a:gdLst/>
            <a:ahLst/>
            <a:cxnLst/>
            <a:rect l="l" t="t" r="r" b="b"/>
            <a:pathLst>
              <a:path w="90716" h="78196">
                <a:moveTo>
                  <a:pt x="75859" y="76442"/>
                </a:moveTo>
                <a:lnTo>
                  <a:pt x="78628" y="77904"/>
                </a:lnTo>
                <a:lnTo>
                  <a:pt x="81748" y="78196"/>
                </a:lnTo>
                <a:lnTo>
                  <a:pt x="84672" y="78196"/>
                </a:lnTo>
                <a:lnTo>
                  <a:pt x="87821" y="77904"/>
                </a:lnTo>
                <a:lnTo>
                  <a:pt x="90716" y="75669"/>
                </a:lnTo>
                <a:lnTo>
                  <a:pt x="90716" y="6314"/>
                </a:lnTo>
                <a:lnTo>
                  <a:pt x="90058" y="2858"/>
                </a:lnTo>
                <a:lnTo>
                  <a:pt x="87260" y="421"/>
                </a:lnTo>
                <a:lnTo>
                  <a:pt x="84456" y="0"/>
                </a:lnTo>
                <a:lnTo>
                  <a:pt x="72327" y="0"/>
                </a:lnTo>
                <a:lnTo>
                  <a:pt x="68770" y="749"/>
                </a:lnTo>
                <a:lnTo>
                  <a:pt x="66153" y="2707"/>
                </a:lnTo>
                <a:lnTo>
                  <a:pt x="64184" y="5984"/>
                </a:lnTo>
                <a:lnTo>
                  <a:pt x="63093" y="9083"/>
                </a:lnTo>
                <a:lnTo>
                  <a:pt x="45655" y="55336"/>
                </a:lnTo>
                <a:lnTo>
                  <a:pt x="45427" y="55336"/>
                </a:lnTo>
                <a:lnTo>
                  <a:pt x="28576" y="8953"/>
                </a:lnTo>
                <a:lnTo>
                  <a:pt x="27522" y="5868"/>
                </a:lnTo>
                <a:lnTo>
                  <a:pt x="25438" y="2656"/>
                </a:lnTo>
                <a:lnTo>
                  <a:pt x="22377" y="749"/>
                </a:lnTo>
                <a:lnTo>
                  <a:pt x="19724" y="154"/>
                </a:lnTo>
                <a:lnTo>
                  <a:pt x="16308" y="0"/>
                </a:lnTo>
                <a:lnTo>
                  <a:pt x="4154" y="0"/>
                </a:lnTo>
                <a:lnTo>
                  <a:pt x="533" y="2707"/>
                </a:lnTo>
                <a:lnTo>
                  <a:pt x="0" y="6314"/>
                </a:lnTo>
                <a:lnTo>
                  <a:pt x="0" y="75669"/>
                </a:lnTo>
                <a:lnTo>
                  <a:pt x="331" y="76748"/>
                </a:lnTo>
                <a:lnTo>
                  <a:pt x="2884" y="77904"/>
                </a:lnTo>
                <a:lnTo>
                  <a:pt x="6019" y="78196"/>
                </a:lnTo>
                <a:lnTo>
                  <a:pt x="8953" y="78196"/>
                </a:lnTo>
                <a:lnTo>
                  <a:pt x="12038" y="77904"/>
                </a:lnTo>
                <a:lnTo>
                  <a:pt x="14972" y="75669"/>
                </a:lnTo>
                <a:lnTo>
                  <a:pt x="14972" y="12334"/>
                </a:lnTo>
                <a:lnTo>
                  <a:pt x="15101" y="12334"/>
                </a:lnTo>
                <a:lnTo>
                  <a:pt x="36882" y="75604"/>
                </a:lnTo>
                <a:lnTo>
                  <a:pt x="37590" y="76748"/>
                </a:lnTo>
                <a:lnTo>
                  <a:pt x="40488" y="77955"/>
                </a:lnTo>
                <a:lnTo>
                  <a:pt x="43574" y="78196"/>
                </a:lnTo>
                <a:lnTo>
                  <a:pt x="47458" y="78157"/>
                </a:lnTo>
                <a:lnTo>
                  <a:pt x="50176" y="77915"/>
                </a:lnTo>
                <a:lnTo>
                  <a:pt x="53049" y="75604"/>
                </a:lnTo>
                <a:lnTo>
                  <a:pt x="75614" y="12334"/>
                </a:lnTo>
                <a:lnTo>
                  <a:pt x="75730" y="75669"/>
                </a:lnTo>
                <a:lnTo>
                  <a:pt x="75859" y="76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7816154" y="6505441"/>
            <a:ext cx="57567" cy="83059"/>
          </a:xfrm>
          <a:custGeom>
            <a:avLst/>
            <a:gdLst/>
            <a:ahLst/>
            <a:cxnLst/>
            <a:rect l="l" t="t" r="r" b="b"/>
            <a:pathLst>
              <a:path w="57567" h="83059">
                <a:moveTo>
                  <a:pt x="25322" y="13906"/>
                </a:moveTo>
                <a:lnTo>
                  <a:pt x="28232" y="12283"/>
                </a:lnTo>
                <a:lnTo>
                  <a:pt x="30848" y="11720"/>
                </a:lnTo>
                <a:lnTo>
                  <a:pt x="34060" y="11720"/>
                </a:lnTo>
                <a:lnTo>
                  <a:pt x="37641" y="12625"/>
                </a:lnTo>
                <a:lnTo>
                  <a:pt x="40665" y="15087"/>
                </a:lnTo>
                <a:lnTo>
                  <a:pt x="41565" y="17664"/>
                </a:lnTo>
                <a:lnTo>
                  <a:pt x="43891" y="36791"/>
                </a:lnTo>
                <a:lnTo>
                  <a:pt x="48855" y="33389"/>
                </a:lnTo>
                <a:lnTo>
                  <a:pt x="52603" y="29757"/>
                </a:lnTo>
                <a:lnTo>
                  <a:pt x="55512" y="25984"/>
                </a:lnTo>
                <a:lnTo>
                  <a:pt x="57161" y="21884"/>
                </a:lnTo>
                <a:lnTo>
                  <a:pt x="57567" y="17258"/>
                </a:lnTo>
                <a:lnTo>
                  <a:pt x="57567" y="14569"/>
                </a:lnTo>
                <a:lnTo>
                  <a:pt x="57085" y="12153"/>
                </a:lnTo>
                <a:lnTo>
                  <a:pt x="55156" y="7862"/>
                </a:lnTo>
                <a:lnTo>
                  <a:pt x="51724" y="4597"/>
                </a:lnTo>
                <a:lnTo>
                  <a:pt x="47257" y="1993"/>
                </a:lnTo>
                <a:lnTo>
                  <a:pt x="44208" y="1195"/>
                </a:lnTo>
                <a:lnTo>
                  <a:pt x="41159" y="396"/>
                </a:lnTo>
                <a:lnTo>
                  <a:pt x="37541" y="0"/>
                </a:lnTo>
                <a:lnTo>
                  <a:pt x="28699" y="0"/>
                </a:lnTo>
                <a:lnTo>
                  <a:pt x="24765" y="521"/>
                </a:lnTo>
                <a:lnTo>
                  <a:pt x="21474" y="1587"/>
                </a:lnTo>
                <a:lnTo>
                  <a:pt x="23277" y="17322"/>
                </a:lnTo>
                <a:lnTo>
                  <a:pt x="25322" y="13906"/>
                </a:lnTo>
                <a:close/>
              </a:path>
              <a:path w="57567" h="83059">
                <a:moveTo>
                  <a:pt x="7326" y="22860"/>
                </a:moveTo>
                <a:lnTo>
                  <a:pt x="8013" y="25542"/>
                </a:lnTo>
                <a:lnTo>
                  <a:pt x="9230" y="28446"/>
                </a:lnTo>
                <a:lnTo>
                  <a:pt x="10817" y="31485"/>
                </a:lnTo>
                <a:lnTo>
                  <a:pt x="12938" y="34721"/>
                </a:lnTo>
                <a:lnTo>
                  <a:pt x="15631" y="38303"/>
                </a:lnTo>
                <a:lnTo>
                  <a:pt x="16369" y="59183"/>
                </a:lnTo>
                <a:lnTo>
                  <a:pt x="16496" y="57113"/>
                </a:lnTo>
                <a:lnTo>
                  <a:pt x="17510" y="54128"/>
                </a:lnTo>
                <a:lnTo>
                  <a:pt x="19480" y="51255"/>
                </a:lnTo>
                <a:lnTo>
                  <a:pt x="22539" y="48451"/>
                </a:lnTo>
                <a:lnTo>
                  <a:pt x="25182" y="49010"/>
                </a:lnTo>
                <a:lnTo>
                  <a:pt x="28181" y="52170"/>
                </a:lnTo>
                <a:lnTo>
                  <a:pt x="31417" y="55435"/>
                </a:lnTo>
                <a:lnTo>
                  <a:pt x="34872" y="58726"/>
                </a:lnTo>
                <a:lnTo>
                  <a:pt x="38465" y="61977"/>
                </a:lnTo>
                <a:lnTo>
                  <a:pt x="42099" y="65138"/>
                </a:lnTo>
                <a:lnTo>
                  <a:pt x="42073" y="67820"/>
                </a:lnTo>
                <a:lnTo>
                  <a:pt x="38948" y="69353"/>
                </a:lnTo>
                <a:lnTo>
                  <a:pt x="35506" y="70422"/>
                </a:lnTo>
                <a:lnTo>
                  <a:pt x="31939" y="70980"/>
                </a:lnTo>
                <a:lnTo>
                  <a:pt x="28407" y="70980"/>
                </a:lnTo>
                <a:lnTo>
                  <a:pt x="24574" y="70091"/>
                </a:lnTo>
                <a:lnTo>
                  <a:pt x="21283" y="68705"/>
                </a:lnTo>
                <a:lnTo>
                  <a:pt x="17967" y="65379"/>
                </a:lnTo>
                <a:lnTo>
                  <a:pt x="21715" y="82461"/>
                </a:lnTo>
                <a:lnTo>
                  <a:pt x="26744" y="83059"/>
                </a:lnTo>
                <a:lnTo>
                  <a:pt x="32003" y="83059"/>
                </a:lnTo>
                <a:lnTo>
                  <a:pt x="34481" y="82878"/>
                </a:lnTo>
                <a:lnTo>
                  <a:pt x="39140" y="82155"/>
                </a:lnTo>
                <a:lnTo>
                  <a:pt x="43571" y="80963"/>
                </a:lnTo>
                <a:lnTo>
                  <a:pt x="47851" y="79427"/>
                </a:lnTo>
                <a:lnTo>
                  <a:pt x="51879" y="77367"/>
                </a:lnTo>
                <a:lnTo>
                  <a:pt x="55703" y="74943"/>
                </a:lnTo>
                <a:lnTo>
                  <a:pt x="59778" y="77863"/>
                </a:lnTo>
                <a:lnTo>
                  <a:pt x="63054" y="79908"/>
                </a:lnTo>
                <a:lnTo>
                  <a:pt x="65732" y="81344"/>
                </a:lnTo>
                <a:lnTo>
                  <a:pt x="69023" y="82612"/>
                </a:lnTo>
                <a:lnTo>
                  <a:pt x="71754" y="82943"/>
                </a:lnTo>
                <a:lnTo>
                  <a:pt x="74649" y="82612"/>
                </a:lnTo>
                <a:lnTo>
                  <a:pt x="77327" y="79869"/>
                </a:lnTo>
                <a:lnTo>
                  <a:pt x="77468" y="77025"/>
                </a:lnTo>
                <a:lnTo>
                  <a:pt x="77468" y="74141"/>
                </a:lnTo>
                <a:lnTo>
                  <a:pt x="76518" y="70563"/>
                </a:lnTo>
                <a:lnTo>
                  <a:pt x="73861" y="70347"/>
                </a:lnTo>
                <a:lnTo>
                  <a:pt x="70866" y="68896"/>
                </a:lnTo>
                <a:lnTo>
                  <a:pt x="67932" y="66876"/>
                </a:lnTo>
                <a:lnTo>
                  <a:pt x="65330" y="64897"/>
                </a:lnTo>
                <a:lnTo>
                  <a:pt x="67169" y="61822"/>
                </a:lnTo>
                <a:lnTo>
                  <a:pt x="68781" y="58406"/>
                </a:lnTo>
                <a:lnTo>
                  <a:pt x="69976" y="54748"/>
                </a:lnTo>
                <a:lnTo>
                  <a:pt x="70942" y="50979"/>
                </a:lnTo>
                <a:lnTo>
                  <a:pt x="71499" y="47054"/>
                </a:lnTo>
                <a:lnTo>
                  <a:pt x="71640" y="43181"/>
                </a:lnTo>
                <a:lnTo>
                  <a:pt x="69620" y="38952"/>
                </a:lnTo>
                <a:lnTo>
                  <a:pt x="67043" y="38710"/>
                </a:lnTo>
                <a:lnTo>
                  <a:pt x="64490" y="38671"/>
                </a:lnTo>
                <a:lnTo>
                  <a:pt x="60844" y="38811"/>
                </a:lnTo>
                <a:lnTo>
                  <a:pt x="57532" y="40373"/>
                </a:lnTo>
                <a:lnTo>
                  <a:pt x="57442" y="43051"/>
                </a:lnTo>
                <a:lnTo>
                  <a:pt x="57175" y="46609"/>
                </a:lnTo>
                <a:lnTo>
                  <a:pt x="56451" y="50151"/>
                </a:lnTo>
                <a:lnTo>
                  <a:pt x="55372" y="53467"/>
                </a:lnTo>
                <a:lnTo>
                  <a:pt x="53961" y="56224"/>
                </a:lnTo>
                <a:lnTo>
                  <a:pt x="51192" y="53808"/>
                </a:lnTo>
                <a:lnTo>
                  <a:pt x="48298" y="51080"/>
                </a:lnTo>
                <a:lnTo>
                  <a:pt x="45454" y="48322"/>
                </a:lnTo>
                <a:lnTo>
                  <a:pt x="42631" y="45553"/>
                </a:lnTo>
                <a:lnTo>
                  <a:pt x="39952" y="42786"/>
                </a:lnTo>
                <a:lnTo>
                  <a:pt x="37656" y="40233"/>
                </a:lnTo>
                <a:lnTo>
                  <a:pt x="40982" y="38505"/>
                </a:lnTo>
                <a:lnTo>
                  <a:pt x="43891" y="36791"/>
                </a:lnTo>
                <a:lnTo>
                  <a:pt x="41565" y="17664"/>
                </a:lnTo>
                <a:lnTo>
                  <a:pt x="41363" y="20764"/>
                </a:lnTo>
                <a:lnTo>
                  <a:pt x="39877" y="23849"/>
                </a:lnTo>
                <a:lnTo>
                  <a:pt x="36677" y="26937"/>
                </a:lnTo>
                <a:lnTo>
                  <a:pt x="33512" y="29109"/>
                </a:lnTo>
                <a:lnTo>
                  <a:pt x="29185" y="31572"/>
                </a:lnTo>
                <a:lnTo>
                  <a:pt x="26578" y="27989"/>
                </a:lnTo>
                <a:lnTo>
                  <a:pt x="24688" y="24867"/>
                </a:lnTo>
                <a:lnTo>
                  <a:pt x="23519" y="22035"/>
                </a:lnTo>
                <a:lnTo>
                  <a:pt x="23101" y="19418"/>
                </a:lnTo>
                <a:lnTo>
                  <a:pt x="23277" y="17322"/>
                </a:lnTo>
                <a:lnTo>
                  <a:pt x="21474" y="1587"/>
                </a:lnTo>
                <a:lnTo>
                  <a:pt x="18183" y="2653"/>
                </a:lnTo>
                <a:lnTo>
                  <a:pt x="15469" y="4077"/>
                </a:lnTo>
                <a:lnTo>
                  <a:pt x="13345" y="5892"/>
                </a:lnTo>
                <a:lnTo>
                  <a:pt x="9662" y="9831"/>
                </a:lnTo>
                <a:lnTo>
                  <a:pt x="7658" y="14756"/>
                </a:lnTo>
                <a:lnTo>
                  <a:pt x="7160" y="17399"/>
                </a:lnTo>
                <a:lnTo>
                  <a:pt x="7160" y="20206"/>
                </a:lnTo>
                <a:lnTo>
                  <a:pt x="7326" y="22860"/>
                </a:lnTo>
                <a:close/>
              </a:path>
              <a:path w="57567" h="83059">
                <a:moveTo>
                  <a:pt x="0" y="60018"/>
                </a:moveTo>
                <a:lnTo>
                  <a:pt x="0" y="62661"/>
                </a:lnTo>
                <a:lnTo>
                  <a:pt x="1090" y="67273"/>
                </a:lnTo>
                <a:lnTo>
                  <a:pt x="2804" y="71398"/>
                </a:lnTo>
                <a:lnTo>
                  <a:pt x="5372" y="74804"/>
                </a:lnTo>
                <a:lnTo>
                  <a:pt x="8723" y="77522"/>
                </a:lnTo>
                <a:lnTo>
                  <a:pt x="12520" y="79808"/>
                </a:lnTo>
                <a:lnTo>
                  <a:pt x="16891" y="81446"/>
                </a:lnTo>
                <a:lnTo>
                  <a:pt x="21715" y="82461"/>
                </a:lnTo>
                <a:lnTo>
                  <a:pt x="17967" y="65379"/>
                </a:lnTo>
                <a:lnTo>
                  <a:pt x="16675" y="62495"/>
                </a:lnTo>
                <a:lnTo>
                  <a:pt x="16369" y="59183"/>
                </a:lnTo>
                <a:lnTo>
                  <a:pt x="15631" y="38303"/>
                </a:lnTo>
                <a:lnTo>
                  <a:pt x="13068" y="39825"/>
                </a:lnTo>
                <a:lnTo>
                  <a:pt x="10817" y="41389"/>
                </a:lnTo>
                <a:lnTo>
                  <a:pt x="6934" y="44603"/>
                </a:lnTo>
                <a:lnTo>
                  <a:pt x="3959" y="48055"/>
                </a:lnTo>
                <a:lnTo>
                  <a:pt x="1663" y="51689"/>
                </a:lnTo>
                <a:lnTo>
                  <a:pt x="327" y="55662"/>
                </a:lnTo>
                <a:lnTo>
                  <a:pt x="0" y="60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7930911" y="6508076"/>
            <a:ext cx="57517" cy="80365"/>
          </a:xfrm>
          <a:custGeom>
            <a:avLst/>
            <a:gdLst/>
            <a:ahLst/>
            <a:cxnLst/>
            <a:rect l="l" t="t" r="r" b="b"/>
            <a:pathLst>
              <a:path w="57517" h="80365">
                <a:moveTo>
                  <a:pt x="21438" y="2706"/>
                </a:moveTo>
                <a:lnTo>
                  <a:pt x="17018" y="4521"/>
                </a:lnTo>
                <a:lnTo>
                  <a:pt x="13209" y="7164"/>
                </a:lnTo>
                <a:lnTo>
                  <a:pt x="10044" y="10641"/>
                </a:lnTo>
                <a:lnTo>
                  <a:pt x="6883" y="14136"/>
                </a:lnTo>
                <a:lnTo>
                  <a:pt x="4406" y="18442"/>
                </a:lnTo>
                <a:lnTo>
                  <a:pt x="2642" y="23582"/>
                </a:lnTo>
                <a:lnTo>
                  <a:pt x="875" y="28717"/>
                </a:lnTo>
                <a:lnTo>
                  <a:pt x="0" y="34596"/>
                </a:lnTo>
                <a:lnTo>
                  <a:pt x="0" y="47703"/>
                </a:lnTo>
                <a:lnTo>
                  <a:pt x="800" y="53390"/>
                </a:lnTo>
                <a:lnTo>
                  <a:pt x="2401" y="58294"/>
                </a:lnTo>
                <a:lnTo>
                  <a:pt x="4000" y="63183"/>
                </a:lnTo>
                <a:lnTo>
                  <a:pt x="6310" y="67257"/>
                </a:lnTo>
                <a:lnTo>
                  <a:pt x="9320" y="70534"/>
                </a:lnTo>
                <a:lnTo>
                  <a:pt x="12319" y="73799"/>
                </a:lnTo>
                <a:lnTo>
                  <a:pt x="15976" y="76250"/>
                </a:lnTo>
                <a:lnTo>
                  <a:pt x="20267" y="77903"/>
                </a:lnTo>
                <a:lnTo>
                  <a:pt x="24549" y="79541"/>
                </a:lnTo>
                <a:lnTo>
                  <a:pt x="29362" y="80365"/>
                </a:lnTo>
                <a:lnTo>
                  <a:pt x="37425" y="80365"/>
                </a:lnTo>
                <a:lnTo>
                  <a:pt x="39968" y="80149"/>
                </a:lnTo>
                <a:lnTo>
                  <a:pt x="42318" y="79707"/>
                </a:lnTo>
                <a:lnTo>
                  <a:pt x="46736" y="78703"/>
                </a:lnTo>
                <a:lnTo>
                  <a:pt x="50393" y="77392"/>
                </a:lnTo>
                <a:lnTo>
                  <a:pt x="54471" y="75246"/>
                </a:lnTo>
                <a:lnTo>
                  <a:pt x="56923" y="72608"/>
                </a:lnTo>
                <a:lnTo>
                  <a:pt x="57467" y="69865"/>
                </a:lnTo>
                <a:lnTo>
                  <a:pt x="57517" y="64720"/>
                </a:lnTo>
                <a:lnTo>
                  <a:pt x="56923" y="61354"/>
                </a:lnTo>
                <a:lnTo>
                  <a:pt x="54255" y="60962"/>
                </a:lnTo>
                <a:lnTo>
                  <a:pt x="51181" y="62952"/>
                </a:lnTo>
                <a:lnTo>
                  <a:pt x="48262" y="64565"/>
                </a:lnTo>
                <a:lnTo>
                  <a:pt x="44450" y="65962"/>
                </a:lnTo>
                <a:lnTo>
                  <a:pt x="39978" y="66955"/>
                </a:lnTo>
                <a:lnTo>
                  <a:pt x="34074" y="66955"/>
                </a:lnTo>
                <a:lnTo>
                  <a:pt x="31305" y="66419"/>
                </a:lnTo>
                <a:lnTo>
                  <a:pt x="28842" y="65368"/>
                </a:lnTo>
                <a:lnTo>
                  <a:pt x="24270" y="62685"/>
                </a:lnTo>
                <a:lnTo>
                  <a:pt x="20775" y="58345"/>
                </a:lnTo>
                <a:lnTo>
                  <a:pt x="19433" y="55586"/>
                </a:lnTo>
                <a:lnTo>
                  <a:pt x="18489" y="52235"/>
                </a:lnTo>
                <a:lnTo>
                  <a:pt x="17550" y="48894"/>
                </a:lnTo>
                <a:lnTo>
                  <a:pt x="17067" y="44931"/>
                </a:lnTo>
                <a:lnTo>
                  <a:pt x="17067" y="36193"/>
                </a:lnTo>
                <a:lnTo>
                  <a:pt x="17524" y="32449"/>
                </a:lnTo>
                <a:lnTo>
                  <a:pt x="18403" y="29109"/>
                </a:lnTo>
                <a:lnTo>
                  <a:pt x="19278" y="25782"/>
                </a:lnTo>
                <a:lnTo>
                  <a:pt x="20574" y="22950"/>
                </a:lnTo>
                <a:lnTo>
                  <a:pt x="22288" y="20599"/>
                </a:lnTo>
                <a:lnTo>
                  <a:pt x="26060" y="16447"/>
                </a:lnTo>
                <a:lnTo>
                  <a:pt x="30899" y="13931"/>
                </a:lnTo>
                <a:lnTo>
                  <a:pt x="33656" y="13298"/>
                </a:lnTo>
                <a:lnTo>
                  <a:pt x="39560" y="13298"/>
                </a:lnTo>
                <a:lnTo>
                  <a:pt x="44006" y="14352"/>
                </a:lnTo>
                <a:lnTo>
                  <a:pt x="47764" y="15825"/>
                </a:lnTo>
                <a:lnTo>
                  <a:pt x="50699" y="17552"/>
                </a:lnTo>
                <a:lnTo>
                  <a:pt x="53733" y="19749"/>
                </a:lnTo>
                <a:lnTo>
                  <a:pt x="56578" y="19116"/>
                </a:lnTo>
                <a:lnTo>
                  <a:pt x="57200" y="16549"/>
                </a:lnTo>
                <a:lnTo>
                  <a:pt x="57316" y="13474"/>
                </a:lnTo>
                <a:lnTo>
                  <a:pt x="57175" y="9892"/>
                </a:lnTo>
                <a:lnTo>
                  <a:pt x="56476" y="7278"/>
                </a:lnTo>
                <a:lnTo>
                  <a:pt x="53874" y="4737"/>
                </a:lnTo>
                <a:lnTo>
                  <a:pt x="51141" y="3214"/>
                </a:lnTo>
                <a:lnTo>
                  <a:pt x="47905" y="1954"/>
                </a:lnTo>
                <a:lnTo>
                  <a:pt x="44348" y="902"/>
                </a:lnTo>
                <a:lnTo>
                  <a:pt x="40349" y="190"/>
                </a:lnTo>
                <a:lnTo>
                  <a:pt x="36093" y="0"/>
                </a:lnTo>
                <a:lnTo>
                  <a:pt x="30758" y="0"/>
                </a:lnTo>
                <a:lnTo>
                  <a:pt x="25869" y="902"/>
                </a:lnTo>
                <a:lnTo>
                  <a:pt x="21438" y="2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7992485" y="6508987"/>
            <a:ext cx="71464" cy="78548"/>
          </a:xfrm>
          <a:custGeom>
            <a:avLst/>
            <a:gdLst/>
            <a:ahLst/>
            <a:cxnLst/>
            <a:rect l="l" t="t" r="r" b="b"/>
            <a:pathLst>
              <a:path w="71464" h="78548">
                <a:moveTo>
                  <a:pt x="1548" y="78256"/>
                </a:moveTo>
                <a:lnTo>
                  <a:pt x="5064" y="78548"/>
                </a:lnTo>
                <a:lnTo>
                  <a:pt x="8647" y="78548"/>
                </a:lnTo>
                <a:lnTo>
                  <a:pt x="12164" y="78361"/>
                </a:lnTo>
                <a:lnTo>
                  <a:pt x="15469" y="75667"/>
                </a:lnTo>
                <a:lnTo>
                  <a:pt x="20393" y="60450"/>
                </a:lnTo>
                <a:lnTo>
                  <a:pt x="49629" y="60450"/>
                </a:lnTo>
                <a:lnTo>
                  <a:pt x="54863" y="76085"/>
                </a:lnTo>
                <a:lnTo>
                  <a:pt x="57326" y="78281"/>
                </a:lnTo>
                <a:lnTo>
                  <a:pt x="60491" y="78512"/>
                </a:lnTo>
                <a:lnTo>
                  <a:pt x="67626" y="78497"/>
                </a:lnTo>
                <a:lnTo>
                  <a:pt x="71107" y="77622"/>
                </a:lnTo>
                <a:lnTo>
                  <a:pt x="71464" y="74879"/>
                </a:lnTo>
                <a:lnTo>
                  <a:pt x="70675" y="72288"/>
                </a:lnTo>
                <a:lnTo>
                  <a:pt x="46620" y="3300"/>
                </a:lnTo>
                <a:lnTo>
                  <a:pt x="44067" y="507"/>
                </a:lnTo>
                <a:lnTo>
                  <a:pt x="40791" y="90"/>
                </a:lnTo>
                <a:lnTo>
                  <a:pt x="37501" y="0"/>
                </a:lnTo>
                <a:lnTo>
                  <a:pt x="34888" y="15213"/>
                </a:lnTo>
                <a:lnTo>
                  <a:pt x="45961" y="48286"/>
                </a:lnTo>
                <a:lnTo>
                  <a:pt x="23886" y="48286"/>
                </a:lnTo>
                <a:lnTo>
                  <a:pt x="24904" y="3124"/>
                </a:lnTo>
                <a:lnTo>
                  <a:pt x="900" y="72176"/>
                </a:lnTo>
                <a:lnTo>
                  <a:pt x="0" y="75538"/>
                </a:lnTo>
                <a:lnTo>
                  <a:pt x="1548" y="78256"/>
                </a:lnTo>
                <a:close/>
              </a:path>
              <a:path w="71464" h="78548">
                <a:moveTo>
                  <a:pt x="34888" y="15213"/>
                </a:moveTo>
                <a:lnTo>
                  <a:pt x="37501" y="0"/>
                </a:lnTo>
                <a:lnTo>
                  <a:pt x="30200" y="90"/>
                </a:lnTo>
                <a:lnTo>
                  <a:pt x="27277" y="507"/>
                </a:lnTo>
                <a:lnTo>
                  <a:pt x="24904" y="3124"/>
                </a:lnTo>
                <a:lnTo>
                  <a:pt x="23886" y="48286"/>
                </a:lnTo>
                <a:lnTo>
                  <a:pt x="34888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8074336" y="6509346"/>
            <a:ext cx="53300" cy="78192"/>
          </a:xfrm>
          <a:custGeom>
            <a:avLst/>
            <a:gdLst/>
            <a:ahLst/>
            <a:cxnLst/>
            <a:rect l="l" t="t" r="r" b="b"/>
            <a:pathLst>
              <a:path w="53300" h="78192">
                <a:moveTo>
                  <a:pt x="39494" y="47815"/>
                </a:moveTo>
                <a:lnTo>
                  <a:pt x="42694" y="46062"/>
                </a:lnTo>
                <a:lnTo>
                  <a:pt x="45302" y="43751"/>
                </a:lnTo>
                <a:lnTo>
                  <a:pt x="47904" y="41440"/>
                </a:lnTo>
                <a:lnTo>
                  <a:pt x="49884" y="38620"/>
                </a:lnTo>
                <a:lnTo>
                  <a:pt x="51255" y="35241"/>
                </a:lnTo>
                <a:lnTo>
                  <a:pt x="52617" y="31874"/>
                </a:lnTo>
                <a:lnTo>
                  <a:pt x="53300" y="28000"/>
                </a:lnTo>
                <a:lnTo>
                  <a:pt x="53300" y="20459"/>
                </a:lnTo>
                <a:lnTo>
                  <a:pt x="52858" y="17614"/>
                </a:lnTo>
                <a:lnTo>
                  <a:pt x="51969" y="15062"/>
                </a:lnTo>
                <a:lnTo>
                  <a:pt x="51090" y="12506"/>
                </a:lnTo>
                <a:lnTo>
                  <a:pt x="48131" y="8380"/>
                </a:lnTo>
                <a:lnTo>
                  <a:pt x="44413" y="4914"/>
                </a:lnTo>
                <a:lnTo>
                  <a:pt x="39635" y="2423"/>
                </a:lnTo>
                <a:lnTo>
                  <a:pt x="34947" y="1116"/>
                </a:lnTo>
                <a:lnTo>
                  <a:pt x="30632" y="342"/>
                </a:lnTo>
                <a:lnTo>
                  <a:pt x="27304" y="76"/>
                </a:lnTo>
                <a:lnTo>
                  <a:pt x="23709" y="0"/>
                </a:lnTo>
                <a:lnTo>
                  <a:pt x="15825" y="12204"/>
                </a:lnTo>
                <a:lnTo>
                  <a:pt x="24206" y="12204"/>
                </a:lnTo>
                <a:lnTo>
                  <a:pt x="27341" y="12536"/>
                </a:lnTo>
                <a:lnTo>
                  <a:pt x="30350" y="13295"/>
                </a:lnTo>
                <a:lnTo>
                  <a:pt x="33169" y="14973"/>
                </a:lnTo>
                <a:lnTo>
                  <a:pt x="35318" y="18046"/>
                </a:lnTo>
                <a:lnTo>
                  <a:pt x="36751" y="22047"/>
                </a:lnTo>
                <a:lnTo>
                  <a:pt x="36751" y="26784"/>
                </a:lnTo>
                <a:lnTo>
                  <a:pt x="35913" y="30337"/>
                </a:lnTo>
                <a:lnTo>
                  <a:pt x="35700" y="49022"/>
                </a:lnTo>
                <a:lnTo>
                  <a:pt x="39494" y="47815"/>
                </a:lnTo>
                <a:close/>
              </a:path>
              <a:path w="53300" h="78192">
                <a:moveTo>
                  <a:pt x="0" y="5648"/>
                </a:moveTo>
                <a:lnTo>
                  <a:pt x="0" y="75665"/>
                </a:lnTo>
                <a:lnTo>
                  <a:pt x="367" y="76744"/>
                </a:lnTo>
                <a:lnTo>
                  <a:pt x="3049" y="77900"/>
                </a:lnTo>
                <a:lnTo>
                  <a:pt x="6350" y="78192"/>
                </a:lnTo>
                <a:lnTo>
                  <a:pt x="9450" y="78192"/>
                </a:lnTo>
                <a:lnTo>
                  <a:pt x="12725" y="77900"/>
                </a:lnTo>
                <a:lnTo>
                  <a:pt x="15825" y="75665"/>
                </a:lnTo>
                <a:lnTo>
                  <a:pt x="15825" y="50825"/>
                </a:lnTo>
                <a:lnTo>
                  <a:pt x="27456" y="50825"/>
                </a:lnTo>
                <a:lnTo>
                  <a:pt x="31913" y="50227"/>
                </a:lnTo>
                <a:lnTo>
                  <a:pt x="35700" y="49022"/>
                </a:lnTo>
                <a:lnTo>
                  <a:pt x="35913" y="30337"/>
                </a:lnTo>
                <a:lnTo>
                  <a:pt x="34530" y="33502"/>
                </a:lnTo>
                <a:lnTo>
                  <a:pt x="30974" y="36903"/>
                </a:lnTo>
                <a:lnTo>
                  <a:pt x="27557" y="38265"/>
                </a:lnTo>
                <a:lnTo>
                  <a:pt x="22924" y="38620"/>
                </a:lnTo>
                <a:lnTo>
                  <a:pt x="15825" y="38620"/>
                </a:lnTo>
                <a:lnTo>
                  <a:pt x="15825" y="12204"/>
                </a:lnTo>
                <a:lnTo>
                  <a:pt x="23709" y="0"/>
                </a:lnTo>
                <a:lnTo>
                  <a:pt x="3746" y="0"/>
                </a:lnTo>
                <a:lnTo>
                  <a:pt x="496" y="2348"/>
                </a:lnTo>
                <a:lnTo>
                  <a:pt x="0" y="5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8139107" y="6508987"/>
            <a:ext cx="15886" cy="78552"/>
          </a:xfrm>
          <a:custGeom>
            <a:avLst/>
            <a:gdLst/>
            <a:ahLst/>
            <a:cxnLst/>
            <a:rect l="l" t="t" r="r" b="b"/>
            <a:pathLst>
              <a:path w="15886" h="78552">
                <a:moveTo>
                  <a:pt x="15886" y="76024"/>
                </a:moveTo>
                <a:lnTo>
                  <a:pt x="15886" y="2515"/>
                </a:lnTo>
                <a:lnTo>
                  <a:pt x="15494" y="1436"/>
                </a:lnTo>
                <a:lnTo>
                  <a:pt x="12801" y="294"/>
                </a:lnTo>
                <a:lnTo>
                  <a:pt x="9499" y="0"/>
                </a:lnTo>
                <a:lnTo>
                  <a:pt x="6410" y="0"/>
                </a:lnTo>
                <a:lnTo>
                  <a:pt x="3149" y="294"/>
                </a:lnTo>
                <a:lnTo>
                  <a:pt x="0" y="2515"/>
                </a:lnTo>
                <a:lnTo>
                  <a:pt x="0" y="76024"/>
                </a:lnTo>
                <a:lnTo>
                  <a:pt x="391" y="77104"/>
                </a:lnTo>
                <a:lnTo>
                  <a:pt x="3098" y="78259"/>
                </a:lnTo>
                <a:lnTo>
                  <a:pt x="6410" y="78552"/>
                </a:lnTo>
                <a:lnTo>
                  <a:pt x="9499" y="78552"/>
                </a:lnTo>
                <a:lnTo>
                  <a:pt x="12801" y="78259"/>
                </a:lnTo>
                <a:lnTo>
                  <a:pt x="15886" y="7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8164375" y="6509340"/>
            <a:ext cx="59536" cy="78206"/>
          </a:xfrm>
          <a:custGeom>
            <a:avLst/>
            <a:gdLst/>
            <a:ahLst/>
            <a:cxnLst/>
            <a:rect l="l" t="t" r="r" b="b"/>
            <a:pathLst>
              <a:path w="59536" h="78206">
                <a:moveTo>
                  <a:pt x="22226" y="76747"/>
                </a:moveTo>
                <a:lnTo>
                  <a:pt x="24918" y="77903"/>
                </a:lnTo>
                <a:lnTo>
                  <a:pt x="28246" y="78206"/>
                </a:lnTo>
                <a:lnTo>
                  <a:pt x="31280" y="78206"/>
                </a:lnTo>
                <a:lnTo>
                  <a:pt x="34606" y="77903"/>
                </a:lnTo>
                <a:lnTo>
                  <a:pt x="37706" y="75667"/>
                </a:lnTo>
                <a:lnTo>
                  <a:pt x="37706" y="12941"/>
                </a:lnTo>
                <a:lnTo>
                  <a:pt x="57189" y="12941"/>
                </a:lnTo>
                <a:lnTo>
                  <a:pt x="58496" y="12332"/>
                </a:lnTo>
                <a:lnTo>
                  <a:pt x="59385" y="9474"/>
                </a:lnTo>
                <a:lnTo>
                  <a:pt x="59536" y="6501"/>
                </a:lnTo>
                <a:lnTo>
                  <a:pt x="59536" y="5294"/>
                </a:lnTo>
                <a:lnTo>
                  <a:pt x="59284" y="2576"/>
                </a:lnTo>
                <a:lnTo>
                  <a:pt x="57189" y="0"/>
                </a:lnTo>
                <a:lnTo>
                  <a:pt x="2336" y="0"/>
                </a:lnTo>
                <a:lnTo>
                  <a:pt x="582" y="1421"/>
                </a:lnTo>
                <a:lnTo>
                  <a:pt x="39" y="4269"/>
                </a:lnTo>
                <a:lnTo>
                  <a:pt x="0" y="7656"/>
                </a:lnTo>
                <a:lnTo>
                  <a:pt x="241" y="10299"/>
                </a:lnTo>
                <a:lnTo>
                  <a:pt x="2336" y="12941"/>
                </a:lnTo>
                <a:lnTo>
                  <a:pt x="21819" y="12941"/>
                </a:lnTo>
                <a:lnTo>
                  <a:pt x="21819" y="75667"/>
                </a:lnTo>
                <a:lnTo>
                  <a:pt x="22226" y="76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8226169" y="6508987"/>
            <a:ext cx="71462" cy="78548"/>
          </a:xfrm>
          <a:custGeom>
            <a:avLst/>
            <a:gdLst/>
            <a:ahLst/>
            <a:cxnLst/>
            <a:rect l="l" t="t" r="r" b="b"/>
            <a:pathLst>
              <a:path w="71462" h="78548">
                <a:moveTo>
                  <a:pt x="1536" y="78256"/>
                </a:moveTo>
                <a:lnTo>
                  <a:pt x="5068" y="78548"/>
                </a:lnTo>
                <a:lnTo>
                  <a:pt x="8649" y="78548"/>
                </a:lnTo>
                <a:lnTo>
                  <a:pt x="12152" y="78361"/>
                </a:lnTo>
                <a:lnTo>
                  <a:pt x="15458" y="75667"/>
                </a:lnTo>
                <a:lnTo>
                  <a:pt x="20397" y="60450"/>
                </a:lnTo>
                <a:lnTo>
                  <a:pt x="49618" y="60450"/>
                </a:lnTo>
                <a:lnTo>
                  <a:pt x="54852" y="76085"/>
                </a:lnTo>
                <a:lnTo>
                  <a:pt x="57329" y="78281"/>
                </a:lnTo>
                <a:lnTo>
                  <a:pt x="60490" y="78512"/>
                </a:lnTo>
                <a:lnTo>
                  <a:pt x="67628" y="78497"/>
                </a:lnTo>
                <a:lnTo>
                  <a:pt x="71107" y="77622"/>
                </a:lnTo>
                <a:lnTo>
                  <a:pt x="71462" y="74879"/>
                </a:lnTo>
                <a:lnTo>
                  <a:pt x="70674" y="72288"/>
                </a:lnTo>
                <a:lnTo>
                  <a:pt x="46622" y="3300"/>
                </a:lnTo>
                <a:lnTo>
                  <a:pt x="44070" y="507"/>
                </a:lnTo>
                <a:lnTo>
                  <a:pt x="40779" y="90"/>
                </a:lnTo>
                <a:lnTo>
                  <a:pt x="37490" y="0"/>
                </a:lnTo>
                <a:lnTo>
                  <a:pt x="34886" y="15213"/>
                </a:lnTo>
                <a:lnTo>
                  <a:pt x="45949" y="48286"/>
                </a:lnTo>
                <a:lnTo>
                  <a:pt x="23874" y="48286"/>
                </a:lnTo>
                <a:lnTo>
                  <a:pt x="24904" y="3124"/>
                </a:lnTo>
                <a:lnTo>
                  <a:pt x="902" y="72176"/>
                </a:lnTo>
                <a:lnTo>
                  <a:pt x="0" y="75538"/>
                </a:lnTo>
                <a:lnTo>
                  <a:pt x="1536" y="78256"/>
                </a:lnTo>
                <a:close/>
              </a:path>
              <a:path w="71462" h="78548">
                <a:moveTo>
                  <a:pt x="34886" y="15213"/>
                </a:moveTo>
                <a:lnTo>
                  <a:pt x="37490" y="0"/>
                </a:lnTo>
                <a:lnTo>
                  <a:pt x="30199" y="90"/>
                </a:lnTo>
                <a:lnTo>
                  <a:pt x="27280" y="507"/>
                </a:lnTo>
                <a:lnTo>
                  <a:pt x="24904" y="3124"/>
                </a:lnTo>
                <a:lnTo>
                  <a:pt x="23874" y="48286"/>
                </a:lnTo>
                <a:lnTo>
                  <a:pt x="34886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8308014" y="6508979"/>
            <a:ext cx="42776" cy="78196"/>
          </a:xfrm>
          <a:custGeom>
            <a:avLst/>
            <a:gdLst/>
            <a:ahLst/>
            <a:cxnLst/>
            <a:rect l="l" t="t" r="r" b="b"/>
            <a:pathLst>
              <a:path w="42776" h="78196">
                <a:moveTo>
                  <a:pt x="42776" y="71578"/>
                </a:moveTo>
                <a:lnTo>
                  <a:pt x="42776" y="70373"/>
                </a:lnTo>
                <a:lnTo>
                  <a:pt x="42509" y="67716"/>
                </a:lnTo>
                <a:lnTo>
                  <a:pt x="40374" y="65138"/>
                </a:lnTo>
                <a:lnTo>
                  <a:pt x="15890" y="65138"/>
                </a:lnTo>
                <a:lnTo>
                  <a:pt x="15890" y="2527"/>
                </a:lnTo>
                <a:lnTo>
                  <a:pt x="15495" y="1451"/>
                </a:lnTo>
                <a:lnTo>
                  <a:pt x="12801" y="306"/>
                </a:lnTo>
                <a:lnTo>
                  <a:pt x="9514" y="0"/>
                </a:lnTo>
                <a:lnTo>
                  <a:pt x="6426" y="0"/>
                </a:lnTo>
                <a:lnTo>
                  <a:pt x="3100" y="306"/>
                </a:lnTo>
                <a:lnTo>
                  <a:pt x="0" y="2527"/>
                </a:lnTo>
                <a:lnTo>
                  <a:pt x="0" y="73202"/>
                </a:lnTo>
                <a:lnTo>
                  <a:pt x="1346" y="77025"/>
                </a:lnTo>
                <a:lnTo>
                  <a:pt x="4701" y="78196"/>
                </a:lnTo>
                <a:lnTo>
                  <a:pt x="40374" y="78196"/>
                </a:lnTo>
                <a:lnTo>
                  <a:pt x="41976" y="77205"/>
                </a:lnTo>
                <a:lnTo>
                  <a:pt x="42623" y="74613"/>
                </a:lnTo>
                <a:lnTo>
                  <a:pt x="4277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8360092" y="6508987"/>
            <a:ext cx="15872" cy="78552"/>
          </a:xfrm>
          <a:custGeom>
            <a:avLst/>
            <a:gdLst/>
            <a:ahLst/>
            <a:cxnLst/>
            <a:rect l="l" t="t" r="r" b="b"/>
            <a:pathLst>
              <a:path w="15872" h="78552">
                <a:moveTo>
                  <a:pt x="15872" y="76024"/>
                </a:moveTo>
                <a:lnTo>
                  <a:pt x="15872" y="2515"/>
                </a:lnTo>
                <a:lnTo>
                  <a:pt x="15495" y="1436"/>
                </a:lnTo>
                <a:lnTo>
                  <a:pt x="12787" y="294"/>
                </a:lnTo>
                <a:lnTo>
                  <a:pt x="9497" y="0"/>
                </a:lnTo>
                <a:lnTo>
                  <a:pt x="6412" y="0"/>
                </a:lnTo>
                <a:lnTo>
                  <a:pt x="3150" y="294"/>
                </a:lnTo>
                <a:lnTo>
                  <a:pt x="0" y="2515"/>
                </a:lnTo>
                <a:lnTo>
                  <a:pt x="0" y="76024"/>
                </a:lnTo>
                <a:lnTo>
                  <a:pt x="382" y="77104"/>
                </a:lnTo>
                <a:lnTo>
                  <a:pt x="3096" y="78259"/>
                </a:lnTo>
                <a:lnTo>
                  <a:pt x="6412" y="78552"/>
                </a:lnTo>
                <a:lnTo>
                  <a:pt x="9497" y="78552"/>
                </a:lnTo>
                <a:lnTo>
                  <a:pt x="12787" y="78259"/>
                </a:lnTo>
                <a:lnTo>
                  <a:pt x="15872" y="7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8387704" y="6509340"/>
            <a:ext cx="53225" cy="77838"/>
          </a:xfrm>
          <a:custGeom>
            <a:avLst/>
            <a:gdLst/>
            <a:ahLst/>
            <a:cxnLst/>
            <a:rect l="l" t="t" r="r" b="b"/>
            <a:pathLst>
              <a:path w="53225" h="77838">
                <a:moveTo>
                  <a:pt x="33616" y="12574"/>
                </a:moveTo>
                <a:lnTo>
                  <a:pt x="3416" y="60450"/>
                </a:lnTo>
                <a:lnTo>
                  <a:pt x="1245" y="64147"/>
                </a:lnTo>
                <a:lnTo>
                  <a:pt x="241" y="66916"/>
                </a:lnTo>
                <a:lnTo>
                  <a:pt x="0" y="69775"/>
                </a:lnTo>
                <a:lnTo>
                  <a:pt x="0" y="74192"/>
                </a:lnTo>
                <a:lnTo>
                  <a:pt x="2145" y="77381"/>
                </a:lnTo>
                <a:lnTo>
                  <a:pt x="4978" y="77838"/>
                </a:lnTo>
                <a:lnTo>
                  <a:pt x="50874" y="77838"/>
                </a:lnTo>
                <a:lnTo>
                  <a:pt x="52171" y="77331"/>
                </a:lnTo>
                <a:lnTo>
                  <a:pt x="53070" y="74523"/>
                </a:lnTo>
                <a:lnTo>
                  <a:pt x="53225" y="71578"/>
                </a:lnTo>
                <a:lnTo>
                  <a:pt x="53225" y="69216"/>
                </a:lnTo>
                <a:lnTo>
                  <a:pt x="50874" y="65138"/>
                </a:lnTo>
                <a:lnTo>
                  <a:pt x="18338" y="65138"/>
                </a:lnTo>
                <a:lnTo>
                  <a:pt x="48056" y="17920"/>
                </a:lnTo>
                <a:lnTo>
                  <a:pt x="48729" y="16840"/>
                </a:lnTo>
                <a:lnTo>
                  <a:pt x="50519" y="13589"/>
                </a:lnTo>
                <a:lnTo>
                  <a:pt x="51332" y="10554"/>
                </a:lnTo>
                <a:lnTo>
                  <a:pt x="51473" y="7760"/>
                </a:lnTo>
                <a:lnTo>
                  <a:pt x="51473" y="3290"/>
                </a:lnTo>
                <a:lnTo>
                  <a:pt x="49528" y="420"/>
                </a:lnTo>
                <a:lnTo>
                  <a:pt x="46659" y="0"/>
                </a:lnTo>
                <a:lnTo>
                  <a:pt x="3667" y="0"/>
                </a:lnTo>
                <a:lnTo>
                  <a:pt x="2095" y="496"/>
                </a:lnTo>
                <a:lnTo>
                  <a:pt x="1104" y="3340"/>
                </a:lnTo>
                <a:lnTo>
                  <a:pt x="949" y="6375"/>
                </a:lnTo>
                <a:lnTo>
                  <a:pt x="1104" y="9269"/>
                </a:lnTo>
                <a:lnTo>
                  <a:pt x="3667" y="12574"/>
                </a:lnTo>
                <a:lnTo>
                  <a:pt x="33616" y="12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8451532" y="6509340"/>
            <a:ext cx="46127" cy="77838"/>
          </a:xfrm>
          <a:custGeom>
            <a:avLst/>
            <a:gdLst/>
            <a:ahLst/>
            <a:cxnLst/>
            <a:rect l="l" t="t" r="r" b="b"/>
            <a:pathLst>
              <a:path w="46127" h="77838">
                <a:moveTo>
                  <a:pt x="0" y="4988"/>
                </a:moveTo>
                <a:lnTo>
                  <a:pt x="0" y="72845"/>
                </a:lnTo>
                <a:lnTo>
                  <a:pt x="1357" y="76668"/>
                </a:lnTo>
                <a:lnTo>
                  <a:pt x="4683" y="77838"/>
                </a:lnTo>
                <a:lnTo>
                  <a:pt x="43776" y="77838"/>
                </a:lnTo>
                <a:lnTo>
                  <a:pt x="45083" y="77276"/>
                </a:lnTo>
                <a:lnTo>
                  <a:pt x="45972" y="74549"/>
                </a:lnTo>
                <a:lnTo>
                  <a:pt x="46127" y="71639"/>
                </a:lnTo>
                <a:lnTo>
                  <a:pt x="45972" y="68731"/>
                </a:lnTo>
                <a:lnTo>
                  <a:pt x="43776" y="65454"/>
                </a:lnTo>
                <a:lnTo>
                  <a:pt x="15746" y="65454"/>
                </a:lnTo>
                <a:lnTo>
                  <a:pt x="15746" y="43483"/>
                </a:lnTo>
                <a:lnTo>
                  <a:pt x="39279" y="43483"/>
                </a:lnTo>
                <a:lnTo>
                  <a:pt x="40576" y="42986"/>
                </a:lnTo>
                <a:lnTo>
                  <a:pt x="41475" y="40359"/>
                </a:lnTo>
                <a:lnTo>
                  <a:pt x="41630" y="37475"/>
                </a:lnTo>
                <a:lnTo>
                  <a:pt x="41475" y="34620"/>
                </a:lnTo>
                <a:lnTo>
                  <a:pt x="39279" y="31405"/>
                </a:lnTo>
                <a:lnTo>
                  <a:pt x="15746" y="31405"/>
                </a:lnTo>
                <a:lnTo>
                  <a:pt x="15746" y="12393"/>
                </a:lnTo>
                <a:lnTo>
                  <a:pt x="43545" y="12393"/>
                </a:lnTo>
                <a:lnTo>
                  <a:pt x="44791" y="11836"/>
                </a:lnTo>
                <a:lnTo>
                  <a:pt x="45680" y="9118"/>
                </a:lnTo>
                <a:lnTo>
                  <a:pt x="45831" y="6259"/>
                </a:lnTo>
                <a:lnTo>
                  <a:pt x="45680" y="3275"/>
                </a:lnTo>
                <a:lnTo>
                  <a:pt x="43545" y="0"/>
                </a:lnTo>
                <a:lnTo>
                  <a:pt x="3366" y="0"/>
                </a:lnTo>
                <a:lnTo>
                  <a:pt x="443" y="1954"/>
                </a:lnTo>
                <a:lnTo>
                  <a:pt x="0" y="4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7127208" y="6829818"/>
            <a:ext cx="49797" cy="59498"/>
          </a:xfrm>
          <a:custGeom>
            <a:avLst/>
            <a:gdLst/>
            <a:ahLst/>
            <a:cxnLst/>
            <a:rect l="l" t="t" r="r" b="b"/>
            <a:pathLst>
              <a:path w="49797" h="59498">
                <a:moveTo>
                  <a:pt x="49797" y="22108"/>
                </a:moveTo>
                <a:lnTo>
                  <a:pt x="49352" y="18782"/>
                </a:lnTo>
                <a:lnTo>
                  <a:pt x="48451" y="15671"/>
                </a:lnTo>
                <a:lnTo>
                  <a:pt x="47537" y="12571"/>
                </a:lnTo>
                <a:lnTo>
                  <a:pt x="46126" y="9867"/>
                </a:lnTo>
                <a:lnTo>
                  <a:pt x="44207" y="7556"/>
                </a:lnTo>
                <a:lnTo>
                  <a:pt x="39825" y="3417"/>
                </a:lnTo>
                <a:lnTo>
                  <a:pt x="36842" y="2045"/>
                </a:lnTo>
                <a:lnTo>
                  <a:pt x="33846" y="684"/>
                </a:lnTo>
                <a:lnTo>
                  <a:pt x="30224" y="0"/>
                </a:lnTo>
                <a:lnTo>
                  <a:pt x="22020" y="0"/>
                </a:lnTo>
                <a:lnTo>
                  <a:pt x="18413" y="698"/>
                </a:lnTo>
                <a:lnTo>
                  <a:pt x="15213" y="2070"/>
                </a:lnTo>
                <a:lnTo>
                  <a:pt x="12117" y="16113"/>
                </a:lnTo>
                <a:lnTo>
                  <a:pt x="14338" y="12813"/>
                </a:lnTo>
                <a:lnTo>
                  <a:pt x="17146" y="10069"/>
                </a:lnTo>
                <a:lnTo>
                  <a:pt x="20854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7" y="9245"/>
                </a:lnTo>
                <a:lnTo>
                  <a:pt x="36348" y="12214"/>
                </a:lnTo>
                <a:lnTo>
                  <a:pt x="38771" y="15189"/>
                </a:lnTo>
                <a:lnTo>
                  <a:pt x="39941" y="19278"/>
                </a:lnTo>
                <a:lnTo>
                  <a:pt x="39815" y="24484"/>
                </a:lnTo>
                <a:lnTo>
                  <a:pt x="10288" y="24484"/>
                </a:lnTo>
                <a:lnTo>
                  <a:pt x="10288" y="31763"/>
                </a:lnTo>
                <a:lnTo>
                  <a:pt x="45924" y="31763"/>
                </a:lnTo>
                <a:lnTo>
                  <a:pt x="49416" y="30096"/>
                </a:lnTo>
                <a:lnTo>
                  <a:pt x="49797" y="27431"/>
                </a:lnTo>
                <a:lnTo>
                  <a:pt x="49797" y="22108"/>
                </a:lnTo>
                <a:close/>
              </a:path>
              <a:path w="49797" h="59498">
                <a:moveTo>
                  <a:pt x="12012" y="3467"/>
                </a:moveTo>
                <a:lnTo>
                  <a:pt x="9269" y="5447"/>
                </a:lnTo>
                <a:lnTo>
                  <a:pt x="7012" y="8025"/>
                </a:lnTo>
                <a:lnTo>
                  <a:pt x="4737" y="10617"/>
                </a:lnTo>
                <a:lnTo>
                  <a:pt x="3009" y="13766"/>
                </a:lnTo>
                <a:lnTo>
                  <a:pt x="1803" y="17475"/>
                </a:lnTo>
                <a:lnTo>
                  <a:pt x="596" y="21183"/>
                </a:lnTo>
                <a:lnTo>
                  <a:pt x="0" y="25363"/>
                </a:lnTo>
                <a:lnTo>
                  <a:pt x="0" y="34909"/>
                </a:lnTo>
                <a:lnTo>
                  <a:pt x="572" y="39204"/>
                </a:lnTo>
                <a:lnTo>
                  <a:pt x="1738" y="42887"/>
                </a:lnTo>
                <a:lnTo>
                  <a:pt x="2908" y="46581"/>
                </a:lnTo>
                <a:lnTo>
                  <a:pt x="4621" y="49644"/>
                </a:lnTo>
                <a:lnTo>
                  <a:pt x="9208" y="54533"/>
                </a:lnTo>
                <a:lnTo>
                  <a:pt x="12026" y="56387"/>
                </a:lnTo>
                <a:lnTo>
                  <a:pt x="15368" y="57618"/>
                </a:lnTo>
                <a:lnTo>
                  <a:pt x="18719" y="58864"/>
                </a:lnTo>
                <a:lnTo>
                  <a:pt x="22618" y="59498"/>
                </a:lnTo>
                <a:lnTo>
                  <a:pt x="29627" y="59498"/>
                </a:lnTo>
                <a:lnTo>
                  <a:pt x="32053" y="59296"/>
                </a:lnTo>
                <a:lnTo>
                  <a:pt x="36575" y="58546"/>
                </a:lnTo>
                <a:lnTo>
                  <a:pt x="40298" y="57618"/>
                </a:lnTo>
                <a:lnTo>
                  <a:pt x="44513" y="56146"/>
                </a:lnTo>
                <a:lnTo>
                  <a:pt x="47246" y="53860"/>
                </a:lnTo>
                <a:lnTo>
                  <a:pt x="47511" y="51192"/>
                </a:lnTo>
                <a:lnTo>
                  <a:pt x="47271" y="48474"/>
                </a:lnTo>
                <a:lnTo>
                  <a:pt x="44690" y="47548"/>
                </a:lnTo>
                <a:lnTo>
                  <a:pt x="41593" y="48867"/>
                </a:lnTo>
                <a:lnTo>
                  <a:pt x="38634" y="49910"/>
                </a:lnTo>
                <a:lnTo>
                  <a:pt x="34872" y="50799"/>
                </a:lnTo>
                <a:lnTo>
                  <a:pt x="30571" y="51433"/>
                </a:lnTo>
                <a:lnTo>
                  <a:pt x="24738" y="51433"/>
                </a:lnTo>
                <a:lnTo>
                  <a:pt x="21971" y="50976"/>
                </a:lnTo>
                <a:lnTo>
                  <a:pt x="17448" y="49122"/>
                </a:lnTo>
                <a:lnTo>
                  <a:pt x="14212" y="46073"/>
                </a:lnTo>
                <a:lnTo>
                  <a:pt x="11797" y="42289"/>
                </a:lnTo>
                <a:lnTo>
                  <a:pt x="10580" y="37476"/>
                </a:lnTo>
                <a:lnTo>
                  <a:pt x="10288" y="34772"/>
                </a:lnTo>
                <a:lnTo>
                  <a:pt x="10288" y="24484"/>
                </a:lnTo>
                <a:lnTo>
                  <a:pt x="10745" y="20167"/>
                </a:lnTo>
                <a:lnTo>
                  <a:pt x="12117" y="16113"/>
                </a:lnTo>
                <a:lnTo>
                  <a:pt x="15213" y="2070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7185427" y="6803950"/>
            <a:ext cx="36636" cy="84582"/>
          </a:xfrm>
          <a:custGeom>
            <a:avLst/>
            <a:gdLst/>
            <a:ahLst/>
            <a:cxnLst/>
            <a:rect l="l" t="t" r="r" b="b"/>
            <a:pathLst>
              <a:path w="36636" h="84581">
                <a:moveTo>
                  <a:pt x="33627" y="32600"/>
                </a:moveTo>
                <a:lnTo>
                  <a:pt x="33576" y="29767"/>
                </a:lnTo>
                <a:lnTo>
                  <a:pt x="31633" y="27014"/>
                </a:lnTo>
                <a:lnTo>
                  <a:pt x="19554" y="27014"/>
                </a:lnTo>
                <a:lnTo>
                  <a:pt x="19554" y="21121"/>
                </a:lnTo>
                <a:lnTo>
                  <a:pt x="19695" y="16814"/>
                </a:lnTo>
                <a:lnTo>
                  <a:pt x="20252" y="13564"/>
                </a:lnTo>
                <a:lnTo>
                  <a:pt x="22006" y="10213"/>
                </a:lnTo>
                <a:lnTo>
                  <a:pt x="24930" y="8484"/>
                </a:lnTo>
                <a:lnTo>
                  <a:pt x="27673" y="8243"/>
                </a:lnTo>
                <a:lnTo>
                  <a:pt x="30542" y="8520"/>
                </a:lnTo>
                <a:lnTo>
                  <a:pt x="33778" y="9540"/>
                </a:lnTo>
                <a:lnTo>
                  <a:pt x="36360" y="8992"/>
                </a:lnTo>
                <a:lnTo>
                  <a:pt x="36636" y="6324"/>
                </a:lnTo>
                <a:lnTo>
                  <a:pt x="36546" y="4370"/>
                </a:lnTo>
                <a:lnTo>
                  <a:pt x="35365" y="1817"/>
                </a:lnTo>
                <a:lnTo>
                  <a:pt x="32431" y="661"/>
                </a:lnTo>
                <a:lnTo>
                  <a:pt x="29778" y="139"/>
                </a:lnTo>
                <a:lnTo>
                  <a:pt x="27010" y="0"/>
                </a:lnTo>
                <a:lnTo>
                  <a:pt x="24051" y="0"/>
                </a:lnTo>
                <a:lnTo>
                  <a:pt x="21473" y="420"/>
                </a:lnTo>
                <a:lnTo>
                  <a:pt x="17103" y="2058"/>
                </a:lnTo>
                <a:lnTo>
                  <a:pt x="13841" y="5054"/>
                </a:lnTo>
                <a:lnTo>
                  <a:pt x="11324" y="9003"/>
                </a:lnTo>
                <a:lnTo>
                  <a:pt x="10615" y="11710"/>
                </a:lnTo>
                <a:lnTo>
                  <a:pt x="9917" y="14414"/>
                </a:lnTo>
                <a:lnTo>
                  <a:pt x="9561" y="17654"/>
                </a:lnTo>
                <a:lnTo>
                  <a:pt x="9561" y="27014"/>
                </a:lnTo>
                <a:lnTo>
                  <a:pt x="1332" y="27089"/>
                </a:lnTo>
                <a:lnTo>
                  <a:pt x="35" y="29767"/>
                </a:lnTo>
                <a:lnTo>
                  <a:pt x="0" y="32600"/>
                </a:lnTo>
                <a:lnTo>
                  <a:pt x="1929" y="35253"/>
                </a:lnTo>
                <a:lnTo>
                  <a:pt x="9561" y="35253"/>
                </a:lnTo>
                <a:lnTo>
                  <a:pt x="9561" y="82716"/>
                </a:lnTo>
                <a:lnTo>
                  <a:pt x="10998" y="84264"/>
                </a:lnTo>
                <a:lnTo>
                  <a:pt x="13600" y="84582"/>
                </a:lnTo>
                <a:lnTo>
                  <a:pt x="16965" y="84456"/>
                </a:lnTo>
                <a:lnTo>
                  <a:pt x="19554" y="82716"/>
                </a:lnTo>
                <a:lnTo>
                  <a:pt x="19554" y="35253"/>
                </a:lnTo>
                <a:lnTo>
                  <a:pt x="32245" y="35253"/>
                </a:lnTo>
                <a:lnTo>
                  <a:pt x="33627" y="32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7222892" y="6803950"/>
            <a:ext cx="36640" cy="84582"/>
          </a:xfrm>
          <a:custGeom>
            <a:avLst/>
            <a:gdLst/>
            <a:ahLst/>
            <a:cxnLst/>
            <a:rect l="l" t="t" r="r" b="b"/>
            <a:pathLst>
              <a:path w="36640" h="84581">
                <a:moveTo>
                  <a:pt x="33630" y="32600"/>
                </a:moveTo>
                <a:lnTo>
                  <a:pt x="33580" y="29767"/>
                </a:lnTo>
                <a:lnTo>
                  <a:pt x="31636" y="27014"/>
                </a:lnTo>
                <a:lnTo>
                  <a:pt x="19544" y="27014"/>
                </a:lnTo>
                <a:lnTo>
                  <a:pt x="19544" y="21121"/>
                </a:lnTo>
                <a:lnTo>
                  <a:pt x="19698" y="16814"/>
                </a:lnTo>
                <a:lnTo>
                  <a:pt x="20256" y="13564"/>
                </a:lnTo>
                <a:lnTo>
                  <a:pt x="22010" y="10213"/>
                </a:lnTo>
                <a:lnTo>
                  <a:pt x="24930" y="8484"/>
                </a:lnTo>
                <a:lnTo>
                  <a:pt x="27673" y="8243"/>
                </a:lnTo>
                <a:lnTo>
                  <a:pt x="30542" y="8520"/>
                </a:lnTo>
                <a:lnTo>
                  <a:pt x="33771" y="9540"/>
                </a:lnTo>
                <a:lnTo>
                  <a:pt x="36348" y="8992"/>
                </a:lnTo>
                <a:lnTo>
                  <a:pt x="36640" y="6324"/>
                </a:lnTo>
                <a:lnTo>
                  <a:pt x="36540" y="4370"/>
                </a:lnTo>
                <a:lnTo>
                  <a:pt x="35369" y="1817"/>
                </a:lnTo>
                <a:lnTo>
                  <a:pt x="32425" y="661"/>
                </a:lnTo>
                <a:lnTo>
                  <a:pt x="29782" y="139"/>
                </a:lnTo>
                <a:lnTo>
                  <a:pt x="27014" y="0"/>
                </a:lnTo>
                <a:lnTo>
                  <a:pt x="24041" y="0"/>
                </a:lnTo>
                <a:lnTo>
                  <a:pt x="21476" y="420"/>
                </a:lnTo>
                <a:lnTo>
                  <a:pt x="17096" y="2058"/>
                </a:lnTo>
                <a:lnTo>
                  <a:pt x="13841" y="5054"/>
                </a:lnTo>
                <a:lnTo>
                  <a:pt x="11328" y="9003"/>
                </a:lnTo>
                <a:lnTo>
                  <a:pt x="10615" y="11710"/>
                </a:lnTo>
                <a:lnTo>
                  <a:pt x="9917" y="14414"/>
                </a:lnTo>
                <a:lnTo>
                  <a:pt x="9565" y="17654"/>
                </a:lnTo>
                <a:lnTo>
                  <a:pt x="9565" y="27014"/>
                </a:lnTo>
                <a:lnTo>
                  <a:pt x="1336" y="27089"/>
                </a:lnTo>
                <a:lnTo>
                  <a:pt x="39" y="29767"/>
                </a:lnTo>
                <a:lnTo>
                  <a:pt x="0" y="32600"/>
                </a:lnTo>
                <a:lnTo>
                  <a:pt x="1929" y="35253"/>
                </a:lnTo>
                <a:lnTo>
                  <a:pt x="9565" y="35253"/>
                </a:lnTo>
                <a:lnTo>
                  <a:pt x="9565" y="82716"/>
                </a:lnTo>
                <a:lnTo>
                  <a:pt x="10998" y="84264"/>
                </a:lnTo>
                <a:lnTo>
                  <a:pt x="13600" y="84582"/>
                </a:lnTo>
                <a:lnTo>
                  <a:pt x="16967" y="84456"/>
                </a:lnTo>
                <a:lnTo>
                  <a:pt x="19544" y="82716"/>
                </a:lnTo>
                <a:lnTo>
                  <a:pt x="19544" y="35253"/>
                </a:lnTo>
                <a:lnTo>
                  <a:pt x="32245" y="35253"/>
                </a:lnTo>
                <a:lnTo>
                  <a:pt x="33630" y="32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7263734" y="6829818"/>
            <a:ext cx="49795" cy="59498"/>
          </a:xfrm>
          <a:custGeom>
            <a:avLst/>
            <a:gdLst/>
            <a:ahLst/>
            <a:cxnLst/>
            <a:rect l="l" t="t" r="r" b="b"/>
            <a:pathLst>
              <a:path w="49795" h="59498">
                <a:moveTo>
                  <a:pt x="49795" y="22108"/>
                </a:moveTo>
                <a:lnTo>
                  <a:pt x="49352" y="18782"/>
                </a:lnTo>
                <a:lnTo>
                  <a:pt x="48449" y="15671"/>
                </a:lnTo>
                <a:lnTo>
                  <a:pt x="47534" y="12571"/>
                </a:lnTo>
                <a:lnTo>
                  <a:pt x="46126" y="9867"/>
                </a:lnTo>
                <a:lnTo>
                  <a:pt x="44207" y="7556"/>
                </a:lnTo>
                <a:lnTo>
                  <a:pt x="39827" y="3417"/>
                </a:lnTo>
                <a:lnTo>
                  <a:pt x="36842" y="2045"/>
                </a:lnTo>
                <a:lnTo>
                  <a:pt x="33842" y="684"/>
                </a:lnTo>
                <a:lnTo>
                  <a:pt x="30225" y="0"/>
                </a:lnTo>
                <a:lnTo>
                  <a:pt x="22020" y="0"/>
                </a:lnTo>
                <a:lnTo>
                  <a:pt x="18413" y="698"/>
                </a:lnTo>
                <a:lnTo>
                  <a:pt x="15213" y="2070"/>
                </a:lnTo>
                <a:lnTo>
                  <a:pt x="12113" y="16113"/>
                </a:lnTo>
                <a:lnTo>
                  <a:pt x="14338" y="12813"/>
                </a:lnTo>
                <a:lnTo>
                  <a:pt x="17142" y="10069"/>
                </a:lnTo>
                <a:lnTo>
                  <a:pt x="20850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3" y="9245"/>
                </a:lnTo>
                <a:lnTo>
                  <a:pt x="36344" y="12214"/>
                </a:lnTo>
                <a:lnTo>
                  <a:pt x="38771" y="15189"/>
                </a:lnTo>
                <a:lnTo>
                  <a:pt x="39941" y="19278"/>
                </a:lnTo>
                <a:lnTo>
                  <a:pt x="39811" y="24484"/>
                </a:lnTo>
                <a:lnTo>
                  <a:pt x="10284" y="24484"/>
                </a:lnTo>
                <a:lnTo>
                  <a:pt x="10284" y="31763"/>
                </a:lnTo>
                <a:lnTo>
                  <a:pt x="45921" y="31763"/>
                </a:lnTo>
                <a:lnTo>
                  <a:pt x="49413" y="30096"/>
                </a:lnTo>
                <a:lnTo>
                  <a:pt x="49795" y="27431"/>
                </a:lnTo>
                <a:lnTo>
                  <a:pt x="49795" y="22108"/>
                </a:lnTo>
                <a:close/>
              </a:path>
              <a:path w="49795" h="59498">
                <a:moveTo>
                  <a:pt x="12012" y="3467"/>
                </a:moveTo>
                <a:lnTo>
                  <a:pt x="9269" y="5447"/>
                </a:lnTo>
                <a:lnTo>
                  <a:pt x="7009" y="8025"/>
                </a:lnTo>
                <a:lnTo>
                  <a:pt x="4737" y="10617"/>
                </a:lnTo>
                <a:lnTo>
                  <a:pt x="3009" y="13766"/>
                </a:lnTo>
                <a:lnTo>
                  <a:pt x="1803" y="17475"/>
                </a:lnTo>
                <a:lnTo>
                  <a:pt x="596" y="21183"/>
                </a:lnTo>
                <a:lnTo>
                  <a:pt x="0" y="25363"/>
                </a:lnTo>
                <a:lnTo>
                  <a:pt x="0" y="34909"/>
                </a:lnTo>
                <a:lnTo>
                  <a:pt x="572" y="39204"/>
                </a:lnTo>
                <a:lnTo>
                  <a:pt x="1738" y="42887"/>
                </a:lnTo>
                <a:lnTo>
                  <a:pt x="2908" y="46581"/>
                </a:lnTo>
                <a:lnTo>
                  <a:pt x="4622" y="49644"/>
                </a:lnTo>
                <a:lnTo>
                  <a:pt x="9204" y="54533"/>
                </a:lnTo>
                <a:lnTo>
                  <a:pt x="12026" y="56387"/>
                </a:lnTo>
                <a:lnTo>
                  <a:pt x="15364" y="57618"/>
                </a:lnTo>
                <a:lnTo>
                  <a:pt x="18719" y="58864"/>
                </a:lnTo>
                <a:lnTo>
                  <a:pt x="22618" y="59498"/>
                </a:lnTo>
                <a:lnTo>
                  <a:pt x="29627" y="59498"/>
                </a:lnTo>
                <a:lnTo>
                  <a:pt x="32054" y="59296"/>
                </a:lnTo>
                <a:lnTo>
                  <a:pt x="36575" y="58546"/>
                </a:lnTo>
                <a:lnTo>
                  <a:pt x="40294" y="57618"/>
                </a:lnTo>
                <a:lnTo>
                  <a:pt x="44513" y="56146"/>
                </a:lnTo>
                <a:lnTo>
                  <a:pt x="47242" y="53860"/>
                </a:lnTo>
                <a:lnTo>
                  <a:pt x="47509" y="51192"/>
                </a:lnTo>
                <a:lnTo>
                  <a:pt x="47268" y="48474"/>
                </a:lnTo>
                <a:lnTo>
                  <a:pt x="44690" y="47548"/>
                </a:lnTo>
                <a:lnTo>
                  <a:pt x="41591" y="48867"/>
                </a:lnTo>
                <a:lnTo>
                  <a:pt x="38630" y="49910"/>
                </a:lnTo>
                <a:lnTo>
                  <a:pt x="34872" y="50799"/>
                </a:lnTo>
                <a:lnTo>
                  <a:pt x="30567" y="51433"/>
                </a:lnTo>
                <a:lnTo>
                  <a:pt x="24739" y="51433"/>
                </a:lnTo>
                <a:lnTo>
                  <a:pt x="21971" y="50976"/>
                </a:lnTo>
                <a:lnTo>
                  <a:pt x="17448" y="49122"/>
                </a:lnTo>
                <a:lnTo>
                  <a:pt x="14208" y="46073"/>
                </a:lnTo>
                <a:lnTo>
                  <a:pt x="11797" y="42289"/>
                </a:lnTo>
                <a:lnTo>
                  <a:pt x="10576" y="37476"/>
                </a:lnTo>
                <a:lnTo>
                  <a:pt x="10284" y="34772"/>
                </a:lnTo>
                <a:lnTo>
                  <a:pt x="10284" y="24484"/>
                </a:lnTo>
                <a:lnTo>
                  <a:pt x="10741" y="20167"/>
                </a:lnTo>
                <a:lnTo>
                  <a:pt x="12113" y="16113"/>
                </a:lnTo>
                <a:lnTo>
                  <a:pt x="15213" y="2070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7325142" y="6829887"/>
            <a:ext cx="42711" cy="59422"/>
          </a:xfrm>
          <a:custGeom>
            <a:avLst/>
            <a:gdLst/>
            <a:ahLst/>
            <a:cxnLst/>
            <a:rect l="l" t="t" r="r" b="b"/>
            <a:pathLst>
              <a:path w="42711" h="59422">
                <a:moveTo>
                  <a:pt x="10354" y="22859"/>
                </a:moveTo>
                <a:lnTo>
                  <a:pt x="11621" y="17536"/>
                </a:lnTo>
                <a:lnTo>
                  <a:pt x="14173" y="13867"/>
                </a:lnTo>
                <a:lnTo>
                  <a:pt x="16715" y="10185"/>
                </a:lnTo>
                <a:lnTo>
                  <a:pt x="20373" y="8356"/>
                </a:lnTo>
                <a:lnTo>
                  <a:pt x="25145" y="8356"/>
                </a:lnTo>
                <a:lnTo>
                  <a:pt x="29491" y="8686"/>
                </a:lnTo>
                <a:lnTo>
                  <a:pt x="32892" y="10008"/>
                </a:lnTo>
                <a:lnTo>
                  <a:pt x="36756" y="12344"/>
                </a:lnTo>
                <a:lnTo>
                  <a:pt x="39309" y="14400"/>
                </a:lnTo>
                <a:lnTo>
                  <a:pt x="42293" y="13180"/>
                </a:lnTo>
                <a:lnTo>
                  <a:pt x="42458" y="10527"/>
                </a:lnTo>
                <a:lnTo>
                  <a:pt x="42166" y="7426"/>
                </a:lnTo>
                <a:lnTo>
                  <a:pt x="40248" y="4813"/>
                </a:lnTo>
                <a:lnTo>
                  <a:pt x="37339" y="2854"/>
                </a:lnTo>
                <a:lnTo>
                  <a:pt x="34772" y="1738"/>
                </a:lnTo>
                <a:lnTo>
                  <a:pt x="31903" y="800"/>
                </a:lnTo>
                <a:lnTo>
                  <a:pt x="28667" y="151"/>
                </a:lnTo>
                <a:lnTo>
                  <a:pt x="25261" y="0"/>
                </a:lnTo>
                <a:lnTo>
                  <a:pt x="21704" y="0"/>
                </a:lnTo>
                <a:lnTo>
                  <a:pt x="18378" y="594"/>
                </a:lnTo>
                <a:lnTo>
                  <a:pt x="15318" y="1764"/>
                </a:lnTo>
                <a:lnTo>
                  <a:pt x="12244" y="2945"/>
                </a:lnTo>
                <a:lnTo>
                  <a:pt x="9575" y="4773"/>
                </a:lnTo>
                <a:lnTo>
                  <a:pt x="5044" y="9651"/>
                </a:lnTo>
                <a:lnTo>
                  <a:pt x="3265" y="12801"/>
                </a:lnTo>
                <a:lnTo>
                  <a:pt x="1958" y="16621"/>
                </a:lnTo>
                <a:lnTo>
                  <a:pt x="648" y="20459"/>
                </a:lnTo>
                <a:lnTo>
                  <a:pt x="0" y="25031"/>
                </a:lnTo>
                <a:lnTo>
                  <a:pt x="0" y="35049"/>
                </a:lnTo>
                <a:lnTo>
                  <a:pt x="537" y="39204"/>
                </a:lnTo>
                <a:lnTo>
                  <a:pt x="1602" y="42797"/>
                </a:lnTo>
                <a:lnTo>
                  <a:pt x="2668" y="46379"/>
                </a:lnTo>
                <a:lnTo>
                  <a:pt x="4204" y="49402"/>
                </a:lnTo>
                <a:lnTo>
                  <a:pt x="6224" y="51879"/>
                </a:lnTo>
                <a:lnTo>
                  <a:pt x="10756" y="56211"/>
                </a:lnTo>
                <a:lnTo>
                  <a:pt x="13780" y="57492"/>
                </a:lnTo>
                <a:lnTo>
                  <a:pt x="16790" y="58788"/>
                </a:lnTo>
                <a:lnTo>
                  <a:pt x="20232" y="59422"/>
                </a:lnTo>
                <a:lnTo>
                  <a:pt x="24119" y="59422"/>
                </a:lnTo>
                <a:lnTo>
                  <a:pt x="27828" y="59245"/>
                </a:lnTo>
                <a:lnTo>
                  <a:pt x="31356" y="58521"/>
                </a:lnTo>
                <a:lnTo>
                  <a:pt x="34505" y="57467"/>
                </a:lnTo>
                <a:lnTo>
                  <a:pt x="37354" y="56221"/>
                </a:lnTo>
                <a:lnTo>
                  <a:pt x="40615" y="54112"/>
                </a:lnTo>
                <a:lnTo>
                  <a:pt x="42534" y="51231"/>
                </a:lnTo>
                <a:lnTo>
                  <a:pt x="42711" y="48539"/>
                </a:lnTo>
                <a:lnTo>
                  <a:pt x="42674" y="47042"/>
                </a:lnTo>
                <a:lnTo>
                  <a:pt x="41810" y="44208"/>
                </a:lnTo>
                <a:lnTo>
                  <a:pt x="39067" y="45021"/>
                </a:lnTo>
                <a:lnTo>
                  <a:pt x="35877" y="47358"/>
                </a:lnTo>
                <a:lnTo>
                  <a:pt x="33124" y="49021"/>
                </a:lnTo>
                <a:lnTo>
                  <a:pt x="29682" y="50454"/>
                </a:lnTo>
                <a:lnTo>
                  <a:pt x="25387" y="50825"/>
                </a:lnTo>
                <a:lnTo>
                  <a:pt x="20840" y="50393"/>
                </a:lnTo>
                <a:lnTo>
                  <a:pt x="17108" y="48665"/>
                </a:lnTo>
                <a:lnTo>
                  <a:pt x="14263" y="45590"/>
                </a:lnTo>
                <a:lnTo>
                  <a:pt x="12002" y="41630"/>
                </a:lnTo>
                <a:lnTo>
                  <a:pt x="11343" y="38999"/>
                </a:lnTo>
                <a:lnTo>
                  <a:pt x="10681" y="36371"/>
                </a:lnTo>
                <a:lnTo>
                  <a:pt x="10354" y="33326"/>
                </a:lnTo>
                <a:lnTo>
                  <a:pt x="10354" y="22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7373782" y="6816168"/>
            <a:ext cx="35370" cy="73025"/>
          </a:xfrm>
          <a:custGeom>
            <a:avLst/>
            <a:gdLst/>
            <a:ahLst/>
            <a:cxnLst/>
            <a:rect l="l" t="t" r="r" b="b"/>
            <a:pathLst>
              <a:path w="35370" h="73025">
                <a:moveTo>
                  <a:pt x="12740" y="39"/>
                </a:moveTo>
                <a:lnTo>
                  <a:pt x="9575" y="1917"/>
                </a:lnTo>
                <a:lnTo>
                  <a:pt x="9575" y="14795"/>
                </a:lnTo>
                <a:lnTo>
                  <a:pt x="2044" y="14795"/>
                </a:lnTo>
                <a:lnTo>
                  <a:pt x="1181" y="14999"/>
                </a:lnTo>
                <a:lnTo>
                  <a:pt x="54" y="17552"/>
                </a:lnTo>
                <a:lnTo>
                  <a:pt x="0" y="20382"/>
                </a:lnTo>
                <a:lnTo>
                  <a:pt x="1983" y="23039"/>
                </a:lnTo>
                <a:lnTo>
                  <a:pt x="9575" y="23039"/>
                </a:lnTo>
                <a:lnTo>
                  <a:pt x="9575" y="57797"/>
                </a:lnTo>
                <a:lnTo>
                  <a:pt x="9856" y="60515"/>
                </a:lnTo>
                <a:lnTo>
                  <a:pt x="10440" y="62826"/>
                </a:lnTo>
                <a:lnTo>
                  <a:pt x="11951" y="67031"/>
                </a:lnTo>
                <a:lnTo>
                  <a:pt x="14518" y="70040"/>
                </a:lnTo>
                <a:lnTo>
                  <a:pt x="18176" y="71909"/>
                </a:lnTo>
                <a:lnTo>
                  <a:pt x="22583" y="73024"/>
                </a:lnTo>
                <a:lnTo>
                  <a:pt x="26301" y="73024"/>
                </a:lnTo>
                <a:lnTo>
                  <a:pt x="29070" y="72718"/>
                </a:lnTo>
                <a:lnTo>
                  <a:pt x="32324" y="71984"/>
                </a:lnTo>
                <a:lnTo>
                  <a:pt x="35129" y="69292"/>
                </a:lnTo>
                <a:lnTo>
                  <a:pt x="35370" y="66523"/>
                </a:lnTo>
                <a:lnTo>
                  <a:pt x="35370" y="65799"/>
                </a:lnTo>
                <a:lnTo>
                  <a:pt x="32908" y="63117"/>
                </a:lnTo>
                <a:lnTo>
                  <a:pt x="30265" y="64096"/>
                </a:lnTo>
                <a:lnTo>
                  <a:pt x="27078" y="64540"/>
                </a:lnTo>
                <a:lnTo>
                  <a:pt x="24221" y="64540"/>
                </a:lnTo>
                <a:lnTo>
                  <a:pt x="22251" y="63590"/>
                </a:lnTo>
                <a:lnTo>
                  <a:pt x="20041" y="59781"/>
                </a:lnTo>
                <a:lnTo>
                  <a:pt x="19498" y="56958"/>
                </a:lnTo>
                <a:lnTo>
                  <a:pt x="19498" y="23039"/>
                </a:lnTo>
                <a:lnTo>
                  <a:pt x="33999" y="23039"/>
                </a:lnTo>
                <a:lnTo>
                  <a:pt x="35370" y="20382"/>
                </a:lnTo>
                <a:lnTo>
                  <a:pt x="35333" y="17552"/>
                </a:lnTo>
                <a:lnTo>
                  <a:pt x="33390" y="14795"/>
                </a:lnTo>
                <a:lnTo>
                  <a:pt x="19498" y="14795"/>
                </a:lnTo>
                <a:lnTo>
                  <a:pt x="19498" y="1917"/>
                </a:lnTo>
                <a:lnTo>
                  <a:pt x="18111" y="330"/>
                </a:lnTo>
                <a:lnTo>
                  <a:pt x="15509" y="0"/>
                </a:lnTo>
                <a:lnTo>
                  <a:pt x="1274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7421072" y="6808351"/>
            <a:ext cx="12279" cy="80176"/>
          </a:xfrm>
          <a:custGeom>
            <a:avLst/>
            <a:gdLst/>
            <a:ahLst/>
            <a:cxnLst/>
            <a:rect l="l" t="t" r="r" b="b"/>
            <a:pathLst>
              <a:path w="12279" h="80176">
                <a:moveTo>
                  <a:pt x="0" y="6019"/>
                </a:moveTo>
                <a:lnTo>
                  <a:pt x="431" y="9842"/>
                </a:lnTo>
                <a:lnTo>
                  <a:pt x="3757" y="11898"/>
                </a:lnTo>
                <a:lnTo>
                  <a:pt x="8445" y="11898"/>
                </a:lnTo>
                <a:lnTo>
                  <a:pt x="11836" y="9792"/>
                </a:lnTo>
                <a:lnTo>
                  <a:pt x="12279" y="5894"/>
                </a:lnTo>
                <a:lnTo>
                  <a:pt x="11851" y="2045"/>
                </a:lnTo>
                <a:lnTo>
                  <a:pt x="8521" y="0"/>
                </a:lnTo>
                <a:lnTo>
                  <a:pt x="3834" y="0"/>
                </a:lnTo>
                <a:lnTo>
                  <a:pt x="447" y="2095"/>
                </a:lnTo>
                <a:lnTo>
                  <a:pt x="0" y="6019"/>
                </a:lnTo>
                <a:close/>
              </a:path>
              <a:path w="12279" h="80176">
                <a:moveTo>
                  <a:pt x="1206" y="24166"/>
                </a:moveTo>
                <a:lnTo>
                  <a:pt x="1206" y="78308"/>
                </a:lnTo>
                <a:lnTo>
                  <a:pt x="2578" y="79858"/>
                </a:lnTo>
                <a:lnTo>
                  <a:pt x="5170" y="80176"/>
                </a:lnTo>
                <a:lnTo>
                  <a:pt x="7962" y="80136"/>
                </a:lnTo>
                <a:lnTo>
                  <a:pt x="11137" y="78308"/>
                </a:lnTo>
                <a:lnTo>
                  <a:pt x="11137" y="24166"/>
                </a:lnTo>
                <a:lnTo>
                  <a:pt x="9752" y="22630"/>
                </a:lnTo>
                <a:lnTo>
                  <a:pt x="7150" y="22313"/>
                </a:lnTo>
                <a:lnTo>
                  <a:pt x="4381" y="22353"/>
                </a:lnTo>
                <a:lnTo>
                  <a:pt x="1206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7443057" y="6830661"/>
            <a:ext cx="51549" cy="57873"/>
          </a:xfrm>
          <a:custGeom>
            <a:avLst/>
            <a:gdLst/>
            <a:ahLst/>
            <a:cxnLst/>
            <a:rect l="l" t="t" r="r" b="b"/>
            <a:pathLst>
              <a:path w="51549" h="57873">
                <a:moveTo>
                  <a:pt x="594" y="4265"/>
                </a:moveTo>
                <a:lnTo>
                  <a:pt x="19011" y="55702"/>
                </a:lnTo>
                <a:lnTo>
                  <a:pt x="20840" y="57391"/>
                </a:lnTo>
                <a:lnTo>
                  <a:pt x="23609" y="57823"/>
                </a:lnTo>
                <a:lnTo>
                  <a:pt x="27011" y="57873"/>
                </a:lnTo>
                <a:lnTo>
                  <a:pt x="29613" y="57707"/>
                </a:lnTo>
                <a:lnTo>
                  <a:pt x="32612" y="55702"/>
                </a:lnTo>
                <a:lnTo>
                  <a:pt x="51076" y="4265"/>
                </a:lnTo>
                <a:lnTo>
                  <a:pt x="51549" y="1752"/>
                </a:lnTo>
                <a:lnTo>
                  <a:pt x="49809" y="100"/>
                </a:lnTo>
                <a:lnTo>
                  <a:pt x="44309" y="90"/>
                </a:lnTo>
                <a:lnTo>
                  <a:pt x="41450" y="1929"/>
                </a:lnTo>
                <a:lnTo>
                  <a:pt x="26352" y="46558"/>
                </a:lnTo>
                <a:lnTo>
                  <a:pt x="25920" y="46558"/>
                </a:lnTo>
                <a:lnTo>
                  <a:pt x="10641" y="1929"/>
                </a:lnTo>
                <a:lnTo>
                  <a:pt x="8914" y="266"/>
                </a:lnTo>
                <a:lnTo>
                  <a:pt x="6045" y="0"/>
                </a:lnTo>
                <a:lnTo>
                  <a:pt x="2564" y="60"/>
                </a:lnTo>
                <a:lnTo>
                  <a:pt x="0" y="1432"/>
                </a:lnTo>
                <a:lnTo>
                  <a:pt x="594" y="4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7502489" y="6829818"/>
            <a:ext cx="49810" cy="59498"/>
          </a:xfrm>
          <a:custGeom>
            <a:avLst/>
            <a:gdLst/>
            <a:ahLst/>
            <a:cxnLst/>
            <a:rect l="l" t="t" r="r" b="b"/>
            <a:pathLst>
              <a:path w="49810" h="59498">
                <a:moveTo>
                  <a:pt x="49810" y="22108"/>
                </a:moveTo>
                <a:lnTo>
                  <a:pt x="49353" y="18782"/>
                </a:lnTo>
                <a:lnTo>
                  <a:pt x="48453" y="15671"/>
                </a:lnTo>
                <a:lnTo>
                  <a:pt x="47548" y="12571"/>
                </a:lnTo>
                <a:lnTo>
                  <a:pt x="46141" y="9867"/>
                </a:lnTo>
                <a:lnTo>
                  <a:pt x="44212" y="7556"/>
                </a:lnTo>
                <a:lnTo>
                  <a:pt x="39827" y="3417"/>
                </a:lnTo>
                <a:lnTo>
                  <a:pt x="36842" y="2045"/>
                </a:lnTo>
                <a:lnTo>
                  <a:pt x="33848" y="684"/>
                </a:lnTo>
                <a:lnTo>
                  <a:pt x="30239" y="0"/>
                </a:lnTo>
                <a:lnTo>
                  <a:pt x="22021" y="0"/>
                </a:lnTo>
                <a:lnTo>
                  <a:pt x="18417" y="698"/>
                </a:lnTo>
                <a:lnTo>
                  <a:pt x="15217" y="2070"/>
                </a:lnTo>
                <a:lnTo>
                  <a:pt x="12118" y="16113"/>
                </a:lnTo>
                <a:lnTo>
                  <a:pt x="14339" y="12813"/>
                </a:lnTo>
                <a:lnTo>
                  <a:pt x="17147" y="10069"/>
                </a:lnTo>
                <a:lnTo>
                  <a:pt x="20855" y="8229"/>
                </a:lnTo>
                <a:lnTo>
                  <a:pt x="25477" y="7772"/>
                </a:lnTo>
                <a:lnTo>
                  <a:pt x="30280" y="7772"/>
                </a:lnTo>
                <a:lnTo>
                  <a:pt x="33897" y="9245"/>
                </a:lnTo>
                <a:lnTo>
                  <a:pt x="36349" y="12214"/>
                </a:lnTo>
                <a:lnTo>
                  <a:pt x="38787" y="15189"/>
                </a:lnTo>
                <a:lnTo>
                  <a:pt x="39942" y="19278"/>
                </a:lnTo>
                <a:lnTo>
                  <a:pt x="39817" y="24484"/>
                </a:lnTo>
                <a:lnTo>
                  <a:pt x="10289" y="24484"/>
                </a:lnTo>
                <a:lnTo>
                  <a:pt x="10289" y="31763"/>
                </a:lnTo>
                <a:lnTo>
                  <a:pt x="45937" y="31763"/>
                </a:lnTo>
                <a:lnTo>
                  <a:pt x="49418" y="30096"/>
                </a:lnTo>
                <a:lnTo>
                  <a:pt x="49810" y="27431"/>
                </a:lnTo>
                <a:lnTo>
                  <a:pt x="49810" y="22108"/>
                </a:lnTo>
                <a:close/>
              </a:path>
              <a:path w="49810" h="59498">
                <a:moveTo>
                  <a:pt x="12016" y="3467"/>
                </a:moveTo>
                <a:lnTo>
                  <a:pt x="9273" y="5447"/>
                </a:lnTo>
                <a:lnTo>
                  <a:pt x="7012" y="8025"/>
                </a:lnTo>
                <a:lnTo>
                  <a:pt x="4738" y="10617"/>
                </a:lnTo>
                <a:lnTo>
                  <a:pt x="3009" y="13766"/>
                </a:lnTo>
                <a:lnTo>
                  <a:pt x="1804" y="17475"/>
                </a:lnTo>
                <a:lnTo>
                  <a:pt x="598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6" y="39204"/>
                </a:lnTo>
                <a:lnTo>
                  <a:pt x="1742" y="42887"/>
                </a:lnTo>
                <a:lnTo>
                  <a:pt x="2909" y="46581"/>
                </a:lnTo>
                <a:lnTo>
                  <a:pt x="4622" y="49644"/>
                </a:lnTo>
                <a:lnTo>
                  <a:pt x="9208" y="54533"/>
                </a:lnTo>
                <a:lnTo>
                  <a:pt x="12028" y="56387"/>
                </a:lnTo>
                <a:lnTo>
                  <a:pt x="15369" y="57618"/>
                </a:lnTo>
                <a:lnTo>
                  <a:pt x="18721" y="58864"/>
                </a:lnTo>
                <a:lnTo>
                  <a:pt x="22619" y="59498"/>
                </a:lnTo>
                <a:lnTo>
                  <a:pt x="29631" y="59498"/>
                </a:lnTo>
                <a:lnTo>
                  <a:pt x="32054" y="59296"/>
                </a:lnTo>
                <a:lnTo>
                  <a:pt x="36575" y="58546"/>
                </a:lnTo>
                <a:lnTo>
                  <a:pt x="40298" y="57618"/>
                </a:lnTo>
                <a:lnTo>
                  <a:pt x="44514" y="56146"/>
                </a:lnTo>
                <a:lnTo>
                  <a:pt x="47246" y="53860"/>
                </a:lnTo>
                <a:lnTo>
                  <a:pt x="47513" y="51192"/>
                </a:lnTo>
                <a:lnTo>
                  <a:pt x="47283" y="48474"/>
                </a:lnTo>
                <a:lnTo>
                  <a:pt x="44695" y="47548"/>
                </a:lnTo>
                <a:lnTo>
                  <a:pt x="41595" y="48867"/>
                </a:lnTo>
                <a:lnTo>
                  <a:pt x="38646" y="49910"/>
                </a:lnTo>
                <a:lnTo>
                  <a:pt x="34888" y="50799"/>
                </a:lnTo>
                <a:lnTo>
                  <a:pt x="30571" y="51433"/>
                </a:lnTo>
                <a:lnTo>
                  <a:pt x="24739" y="51433"/>
                </a:lnTo>
                <a:lnTo>
                  <a:pt x="21971" y="50976"/>
                </a:lnTo>
                <a:lnTo>
                  <a:pt x="17449" y="49122"/>
                </a:lnTo>
                <a:lnTo>
                  <a:pt x="14213" y="46073"/>
                </a:lnTo>
                <a:lnTo>
                  <a:pt x="11800" y="42289"/>
                </a:lnTo>
                <a:lnTo>
                  <a:pt x="10580" y="37476"/>
                </a:lnTo>
                <a:lnTo>
                  <a:pt x="10289" y="34772"/>
                </a:lnTo>
                <a:lnTo>
                  <a:pt x="10289" y="24484"/>
                </a:lnTo>
                <a:lnTo>
                  <a:pt x="10746" y="20167"/>
                </a:lnTo>
                <a:lnTo>
                  <a:pt x="12118" y="16113"/>
                </a:lnTo>
                <a:lnTo>
                  <a:pt x="15217" y="2070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7567693" y="6829816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701" y="25146"/>
                </a:moveTo>
                <a:lnTo>
                  <a:pt x="36701" y="56843"/>
                </a:lnTo>
                <a:lnTo>
                  <a:pt x="38073" y="58394"/>
                </a:lnTo>
                <a:lnTo>
                  <a:pt x="40675" y="58712"/>
                </a:lnTo>
                <a:lnTo>
                  <a:pt x="43444" y="58672"/>
                </a:lnTo>
                <a:lnTo>
                  <a:pt x="46619" y="56843"/>
                </a:lnTo>
                <a:lnTo>
                  <a:pt x="46619" y="19975"/>
                </a:lnTo>
                <a:lnTo>
                  <a:pt x="46287" y="16675"/>
                </a:lnTo>
                <a:lnTo>
                  <a:pt x="45629" y="13931"/>
                </a:lnTo>
                <a:lnTo>
                  <a:pt x="44956" y="11173"/>
                </a:lnTo>
                <a:lnTo>
                  <a:pt x="42353" y="6742"/>
                </a:lnTo>
                <a:lnTo>
                  <a:pt x="38836" y="3073"/>
                </a:lnTo>
                <a:lnTo>
                  <a:pt x="33893" y="608"/>
                </a:lnTo>
                <a:lnTo>
                  <a:pt x="30858" y="0"/>
                </a:lnTo>
                <a:lnTo>
                  <a:pt x="24151" y="0"/>
                </a:lnTo>
                <a:lnTo>
                  <a:pt x="21106" y="798"/>
                </a:lnTo>
                <a:lnTo>
                  <a:pt x="18082" y="2386"/>
                </a:lnTo>
                <a:lnTo>
                  <a:pt x="15046" y="3963"/>
                </a:lnTo>
                <a:lnTo>
                  <a:pt x="11997" y="6465"/>
                </a:lnTo>
                <a:lnTo>
                  <a:pt x="8963" y="9866"/>
                </a:lnTo>
                <a:lnTo>
                  <a:pt x="8963" y="2702"/>
                </a:lnTo>
                <a:lnTo>
                  <a:pt x="8063" y="1295"/>
                </a:lnTo>
                <a:lnTo>
                  <a:pt x="5396" y="849"/>
                </a:lnTo>
                <a:lnTo>
                  <a:pt x="2853" y="873"/>
                </a:lnTo>
                <a:lnTo>
                  <a:pt x="0" y="2702"/>
                </a:lnTo>
                <a:lnTo>
                  <a:pt x="0" y="56843"/>
                </a:lnTo>
                <a:lnTo>
                  <a:pt x="1371" y="58394"/>
                </a:lnTo>
                <a:lnTo>
                  <a:pt x="3973" y="58712"/>
                </a:lnTo>
                <a:lnTo>
                  <a:pt x="6752" y="58672"/>
                </a:lnTo>
                <a:lnTo>
                  <a:pt x="9917" y="56843"/>
                </a:lnTo>
                <a:lnTo>
                  <a:pt x="9917" y="19010"/>
                </a:lnTo>
                <a:lnTo>
                  <a:pt x="12646" y="15609"/>
                </a:lnTo>
                <a:lnTo>
                  <a:pt x="15248" y="13017"/>
                </a:lnTo>
                <a:lnTo>
                  <a:pt x="17750" y="11249"/>
                </a:lnTo>
                <a:lnTo>
                  <a:pt x="22719" y="8610"/>
                </a:lnTo>
                <a:lnTo>
                  <a:pt x="27125" y="8610"/>
                </a:lnTo>
                <a:lnTo>
                  <a:pt x="30285" y="9691"/>
                </a:lnTo>
                <a:lnTo>
                  <a:pt x="32942" y="11454"/>
                </a:lnTo>
                <a:lnTo>
                  <a:pt x="34782" y="14183"/>
                </a:lnTo>
                <a:lnTo>
                  <a:pt x="35963" y="17689"/>
                </a:lnTo>
                <a:lnTo>
                  <a:pt x="36701" y="22059"/>
                </a:lnTo>
                <a:lnTo>
                  <a:pt x="36701" y="25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7627583" y="6829818"/>
            <a:ext cx="49805" cy="59498"/>
          </a:xfrm>
          <a:custGeom>
            <a:avLst/>
            <a:gdLst/>
            <a:ahLst/>
            <a:cxnLst/>
            <a:rect l="l" t="t" r="r" b="b"/>
            <a:pathLst>
              <a:path w="49805" h="59498">
                <a:moveTo>
                  <a:pt x="49805" y="22108"/>
                </a:moveTo>
                <a:lnTo>
                  <a:pt x="49362" y="18782"/>
                </a:lnTo>
                <a:lnTo>
                  <a:pt x="48463" y="15671"/>
                </a:lnTo>
                <a:lnTo>
                  <a:pt x="47548" y="12571"/>
                </a:lnTo>
                <a:lnTo>
                  <a:pt x="46137" y="9867"/>
                </a:lnTo>
                <a:lnTo>
                  <a:pt x="44218" y="7556"/>
                </a:lnTo>
                <a:lnTo>
                  <a:pt x="39837" y="3417"/>
                </a:lnTo>
                <a:lnTo>
                  <a:pt x="36852" y="2045"/>
                </a:lnTo>
                <a:lnTo>
                  <a:pt x="33858" y="684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8"/>
                </a:lnTo>
                <a:lnTo>
                  <a:pt x="15223" y="2070"/>
                </a:lnTo>
                <a:lnTo>
                  <a:pt x="12113" y="16113"/>
                </a:lnTo>
                <a:lnTo>
                  <a:pt x="14334" y="12813"/>
                </a:lnTo>
                <a:lnTo>
                  <a:pt x="17142" y="10069"/>
                </a:lnTo>
                <a:lnTo>
                  <a:pt x="20864" y="8229"/>
                </a:lnTo>
                <a:lnTo>
                  <a:pt x="25473" y="7772"/>
                </a:lnTo>
                <a:lnTo>
                  <a:pt x="30275" y="7772"/>
                </a:lnTo>
                <a:lnTo>
                  <a:pt x="33893" y="9245"/>
                </a:lnTo>
                <a:lnTo>
                  <a:pt x="36344" y="12214"/>
                </a:lnTo>
                <a:lnTo>
                  <a:pt x="38781" y="15189"/>
                </a:lnTo>
                <a:lnTo>
                  <a:pt x="39937" y="19278"/>
                </a:lnTo>
                <a:lnTo>
                  <a:pt x="39825" y="24484"/>
                </a:lnTo>
                <a:lnTo>
                  <a:pt x="10284" y="24484"/>
                </a:lnTo>
                <a:lnTo>
                  <a:pt x="10284" y="31763"/>
                </a:lnTo>
                <a:lnTo>
                  <a:pt x="45932" y="31763"/>
                </a:lnTo>
                <a:lnTo>
                  <a:pt x="49413" y="30096"/>
                </a:lnTo>
                <a:lnTo>
                  <a:pt x="49805" y="27431"/>
                </a:lnTo>
                <a:lnTo>
                  <a:pt x="49805" y="22108"/>
                </a:lnTo>
                <a:close/>
              </a:path>
              <a:path w="49805" h="59498">
                <a:moveTo>
                  <a:pt x="12012" y="3467"/>
                </a:moveTo>
                <a:lnTo>
                  <a:pt x="9279" y="5447"/>
                </a:lnTo>
                <a:lnTo>
                  <a:pt x="7009" y="8025"/>
                </a:lnTo>
                <a:lnTo>
                  <a:pt x="4733" y="10617"/>
                </a:lnTo>
                <a:lnTo>
                  <a:pt x="3020" y="13766"/>
                </a:lnTo>
                <a:lnTo>
                  <a:pt x="1813" y="17475"/>
                </a:lnTo>
                <a:lnTo>
                  <a:pt x="608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2" y="39204"/>
                </a:lnTo>
                <a:lnTo>
                  <a:pt x="1748" y="42887"/>
                </a:lnTo>
                <a:lnTo>
                  <a:pt x="2904" y="46581"/>
                </a:lnTo>
                <a:lnTo>
                  <a:pt x="4632" y="49644"/>
                </a:lnTo>
                <a:lnTo>
                  <a:pt x="9204" y="54533"/>
                </a:lnTo>
                <a:lnTo>
                  <a:pt x="12023" y="56387"/>
                </a:lnTo>
                <a:lnTo>
                  <a:pt x="15364" y="57618"/>
                </a:lnTo>
                <a:lnTo>
                  <a:pt x="18715" y="58864"/>
                </a:lnTo>
                <a:lnTo>
                  <a:pt x="22628" y="59498"/>
                </a:lnTo>
                <a:lnTo>
                  <a:pt x="29637" y="59498"/>
                </a:lnTo>
                <a:lnTo>
                  <a:pt x="32053" y="59296"/>
                </a:lnTo>
                <a:lnTo>
                  <a:pt x="36586" y="58546"/>
                </a:lnTo>
                <a:lnTo>
                  <a:pt x="40308" y="57618"/>
                </a:lnTo>
                <a:lnTo>
                  <a:pt x="44509" y="56146"/>
                </a:lnTo>
                <a:lnTo>
                  <a:pt x="47252" y="53860"/>
                </a:lnTo>
                <a:lnTo>
                  <a:pt x="47519" y="51192"/>
                </a:lnTo>
                <a:lnTo>
                  <a:pt x="47278" y="48474"/>
                </a:lnTo>
                <a:lnTo>
                  <a:pt x="44690" y="47548"/>
                </a:lnTo>
                <a:lnTo>
                  <a:pt x="41589" y="48867"/>
                </a:lnTo>
                <a:lnTo>
                  <a:pt x="38646" y="49910"/>
                </a:lnTo>
                <a:lnTo>
                  <a:pt x="34883" y="50799"/>
                </a:lnTo>
                <a:lnTo>
                  <a:pt x="30567" y="51433"/>
                </a:lnTo>
                <a:lnTo>
                  <a:pt x="24738" y="51433"/>
                </a:lnTo>
                <a:lnTo>
                  <a:pt x="21981" y="50976"/>
                </a:lnTo>
                <a:lnTo>
                  <a:pt x="17459" y="49122"/>
                </a:lnTo>
                <a:lnTo>
                  <a:pt x="14208" y="46073"/>
                </a:lnTo>
                <a:lnTo>
                  <a:pt x="11797" y="42289"/>
                </a:lnTo>
                <a:lnTo>
                  <a:pt x="10590" y="37476"/>
                </a:lnTo>
                <a:lnTo>
                  <a:pt x="10284" y="34772"/>
                </a:lnTo>
                <a:lnTo>
                  <a:pt x="10284" y="24484"/>
                </a:lnTo>
                <a:lnTo>
                  <a:pt x="10756" y="20167"/>
                </a:lnTo>
                <a:lnTo>
                  <a:pt x="12113" y="16113"/>
                </a:lnTo>
                <a:lnTo>
                  <a:pt x="15223" y="2070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7688447" y="6829826"/>
            <a:ext cx="38329" cy="59486"/>
          </a:xfrm>
          <a:custGeom>
            <a:avLst/>
            <a:gdLst/>
            <a:ahLst/>
            <a:cxnLst/>
            <a:rect l="l" t="t" r="r" b="b"/>
            <a:pathLst>
              <a:path w="38329" h="59486">
                <a:moveTo>
                  <a:pt x="2515" y="22251"/>
                </a:moveTo>
                <a:lnTo>
                  <a:pt x="4320" y="25452"/>
                </a:lnTo>
                <a:lnTo>
                  <a:pt x="6887" y="27953"/>
                </a:lnTo>
                <a:lnTo>
                  <a:pt x="9972" y="29858"/>
                </a:lnTo>
                <a:lnTo>
                  <a:pt x="13248" y="31496"/>
                </a:lnTo>
                <a:lnTo>
                  <a:pt x="16664" y="32853"/>
                </a:lnTo>
                <a:lnTo>
                  <a:pt x="19930" y="34124"/>
                </a:lnTo>
                <a:lnTo>
                  <a:pt x="22964" y="35471"/>
                </a:lnTo>
                <a:lnTo>
                  <a:pt x="25528" y="37072"/>
                </a:lnTo>
                <a:lnTo>
                  <a:pt x="28130" y="40082"/>
                </a:lnTo>
                <a:lnTo>
                  <a:pt x="28526" y="42886"/>
                </a:lnTo>
                <a:lnTo>
                  <a:pt x="28246" y="45645"/>
                </a:lnTo>
                <a:lnTo>
                  <a:pt x="26405" y="48718"/>
                </a:lnTo>
                <a:lnTo>
                  <a:pt x="23216" y="50648"/>
                </a:lnTo>
                <a:lnTo>
                  <a:pt x="20487" y="51357"/>
                </a:lnTo>
                <a:lnTo>
                  <a:pt x="17273" y="51537"/>
                </a:lnTo>
                <a:lnTo>
                  <a:pt x="13042" y="51282"/>
                </a:lnTo>
                <a:lnTo>
                  <a:pt x="9591" y="50191"/>
                </a:lnTo>
                <a:lnTo>
                  <a:pt x="6847" y="48959"/>
                </a:lnTo>
                <a:lnTo>
                  <a:pt x="3657" y="47181"/>
                </a:lnTo>
                <a:lnTo>
                  <a:pt x="547" y="46951"/>
                </a:lnTo>
                <a:lnTo>
                  <a:pt x="0" y="49709"/>
                </a:lnTo>
                <a:lnTo>
                  <a:pt x="104" y="52693"/>
                </a:lnTo>
                <a:lnTo>
                  <a:pt x="1717" y="55497"/>
                </a:lnTo>
                <a:lnTo>
                  <a:pt x="4344" y="56948"/>
                </a:lnTo>
                <a:lnTo>
                  <a:pt x="6897" y="57887"/>
                </a:lnTo>
                <a:lnTo>
                  <a:pt x="9842" y="58737"/>
                </a:lnTo>
                <a:lnTo>
                  <a:pt x="13337" y="59335"/>
                </a:lnTo>
                <a:lnTo>
                  <a:pt x="17096" y="59486"/>
                </a:lnTo>
                <a:lnTo>
                  <a:pt x="20220" y="59486"/>
                </a:lnTo>
                <a:lnTo>
                  <a:pt x="23089" y="59104"/>
                </a:lnTo>
                <a:lnTo>
                  <a:pt x="25693" y="58331"/>
                </a:lnTo>
                <a:lnTo>
                  <a:pt x="28295" y="57581"/>
                </a:lnTo>
                <a:lnTo>
                  <a:pt x="30546" y="56466"/>
                </a:lnTo>
                <a:lnTo>
                  <a:pt x="34319" y="53482"/>
                </a:lnTo>
                <a:lnTo>
                  <a:pt x="36791" y="49503"/>
                </a:lnTo>
                <a:lnTo>
                  <a:pt x="38329" y="44870"/>
                </a:lnTo>
                <a:lnTo>
                  <a:pt x="38329" y="39776"/>
                </a:lnTo>
                <a:lnTo>
                  <a:pt x="37148" y="36079"/>
                </a:lnTo>
                <a:lnTo>
                  <a:pt x="35345" y="32957"/>
                </a:lnTo>
                <a:lnTo>
                  <a:pt x="32781" y="30557"/>
                </a:lnTo>
                <a:lnTo>
                  <a:pt x="29631" y="28677"/>
                </a:lnTo>
                <a:lnTo>
                  <a:pt x="26290" y="27076"/>
                </a:lnTo>
                <a:lnTo>
                  <a:pt x="22873" y="25718"/>
                </a:lnTo>
                <a:lnTo>
                  <a:pt x="19559" y="24408"/>
                </a:lnTo>
                <a:lnTo>
                  <a:pt x="16449" y="23050"/>
                </a:lnTo>
                <a:lnTo>
                  <a:pt x="12840" y="20523"/>
                </a:lnTo>
                <a:lnTo>
                  <a:pt x="10835" y="17067"/>
                </a:lnTo>
                <a:lnTo>
                  <a:pt x="11051" y="13348"/>
                </a:lnTo>
                <a:lnTo>
                  <a:pt x="13337" y="9893"/>
                </a:lnTo>
                <a:lnTo>
                  <a:pt x="16488" y="8268"/>
                </a:lnTo>
                <a:lnTo>
                  <a:pt x="19257" y="7697"/>
                </a:lnTo>
                <a:lnTo>
                  <a:pt x="22824" y="7697"/>
                </a:lnTo>
                <a:lnTo>
                  <a:pt x="25960" y="8355"/>
                </a:lnTo>
                <a:lnTo>
                  <a:pt x="29782" y="9767"/>
                </a:lnTo>
                <a:lnTo>
                  <a:pt x="32425" y="11174"/>
                </a:lnTo>
                <a:lnTo>
                  <a:pt x="35027" y="11264"/>
                </a:lnTo>
                <a:lnTo>
                  <a:pt x="35561" y="8611"/>
                </a:lnTo>
                <a:lnTo>
                  <a:pt x="35359" y="5500"/>
                </a:lnTo>
                <a:lnTo>
                  <a:pt x="33108" y="2844"/>
                </a:lnTo>
                <a:lnTo>
                  <a:pt x="30471" y="1612"/>
                </a:lnTo>
                <a:lnTo>
                  <a:pt x="26837" y="582"/>
                </a:lnTo>
                <a:lnTo>
                  <a:pt x="23954" y="115"/>
                </a:lnTo>
                <a:lnTo>
                  <a:pt x="17779" y="0"/>
                </a:lnTo>
                <a:lnTo>
                  <a:pt x="14900" y="447"/>
                </a:lnTo>
                <a:lnTo>
                  <a:pt x="12434" y="1320"/>
                </a:lnTo>
                <a:lnTo>
                  <a:pt x="7901" y="3366"/>
                </a:lnTo>
                <a:lnTo>
                  <a:pt x="4626" y="6300"/>
                </a:lnTo>
                <a:lnTo>
                  <a:pt x="2566" y="9958"/>
                </a:lnTo>
                <a:lnTo>
                  <a:pt x="1336" y="13931"/>
                </a:lnTo>
                <a:lnTo>
                  <a:pt x="1336" y="18464"/>
                </a:lnTo>
                <a:lnTo>
                  <a:pt x="2515" y="22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7736720" y="6829826"/>
            <a:ext cx="38314" cy="59486"/>
          </a:xfrm>
          <a:custGeom>
            <a:avLst/>
            <a:gdLst/>
            <a:ahLst/>
            <a:cxnLst/>
            <a:rect l="l" t="t" r="r" b="b"/>
            <a:pathLst>
              <a:path w="38314" h="59486">
                <a:moveTo>
                  <a:pt x="2501" y="22251"/>
                </a:moveTo>
                <a:lnTo>
                  <a:pt x="4305" y="25452"/>
                </a:lnTo>
                <a:lnTo>
                  <a:pt x="6868" y="27953"/>
                </a:lnTo>
                <a:lnTo>
                  <a:pt x="9956" y="29858"/>
                </a:lnTo>
                <a:lnTo>
                  <a:pt x="13233" y="31496"/>
                </a:lnTo>
                <a:lnTo>
                  <a:pt x="16649" y="32853"/>
                </a:lnTo>
                <a:lnTo>
                  <a:pt x="19911" y="34124"/>
                </a:lnTo>
                <a:lnTo>
                  <a:pt x="22960" y="35471"/>
                </a:lnTo>
                <a:lnTo>
                  <a:pt x="25526" y="37072"/>
                </a:lnTo>
                <a:lnTo>
                  <a:pt x="28115" y="40082"/>
                </a:lnTo>
                <a:lnTo>
                  <a:pt x="28511" y="42886"/>
                </a:lnTo>
                <a:lnTo>
                  <a:pt x="28244" y="45645"/>
                </a:lnTo>
                <a:lnTo>
                  <a:pt x="26391" y="48718"/>
                </a:lnTo>
                <a:lnTo>
                  <a:pt x="23201" y="50648"/>
                </a:lnTo>
                <a:lnTo>
                  <a:pt x="20472" y="51357"/>
                </a:lnTo>
                <a:lnTo>
                  <a:pt x="17272" y="51537"/>
                </a:lnTo>
                <a:lnTo>
                  <a:pt x="13027" y="51282"/>
                </a:lnTo>
                <a:lnTo>
                  <a:pt x="9575" y="50191"/>
                </a:lnTo>
                <a:lnTo>
                  <a:pt x="6832" y="48959"/>
                </a:lnTo>
                <a:lnTo>
                  <a:pt x="3642" y="47181"/>
                </a:lnTo>
                <a:lnTo>
                  <a:pt x="532" y="46951"/>
                </a:lnTo>
                <a:lnTo>
                  <a:pt x="0" y="49709"/>
                </a:lnTo>
                <a:lnTo>
                  <a:pt x="100" y="52693"/>
                </a:lnTo>
                <a:lnTo>
                  <a:pt x="1703" y="55497"/>
                </a:lnTo>
                <a:lnTo>
                  <a:pt x="4330" y="56948"/>
                </a:lnTo>
                <a:lnTo>
                  <a:pt x="6883" y="57887"/>
                </a:lnTo>
                <a:lnTo>
                  <a:pt x="9827" y="58737"/>
                </a:lnTo>
                <a:lnTo>
                  <a:pt x="13319" y="59335"/>
                </a:lnTo>
                <a:lnTo>
                  <a:pt x="17081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78" y="58331"/>
                </a:lnTo>
                <a:lnTo>
                  <a:pt x="28295" y="57581"/>
                </a:lnTo>
                <a:lnTo>
                  <a:pt x="30542" y="56466"/>
                </a:lnTo>
                <a:lnTo>
                  <a:pt x="34315" y="53482"/>
                </a:lnTo>
                <a:lnTo>
                  <a:pt x="36777" y="49503"/>
                </a:lnTo>
                <a:lnTo>
                  <a:pt x="38314" y="44870"/>
                </a:lnTo>
                <a:lnTo>
                  <a:pt x="38314" y="39776"/>
                </a:lnTo>
                <a:lnTo>
                  <a:pt x="37133" y="36079"/>
                </a:lnTo>
                <a:lnTo>
                  <a:pt x="35330" y="32957"/>
                </a:lnTo>
                <a:lnTo>
                  <a:pt x="32763" y="30557"/>
                </a:lnTo>
                <a:lnTo>
                  <a:pt x="29616" y="28677"/>
                </a:lnTo>
                <a:lnTo>
                  <a:pt x="26276" y="27076"/>
                </a:lnTo>
                <a:lnTo>
                  <a:pt x="22859" y="25718"/>
                </a:lnTo>
                <a:lnTo>
                  <a:pt x="19544" y="24408"/>
                </a:lnTo>
                <a:lnTo>
                  <a:pt x="16433" y="23050"/>
                </a:lnTo>
                <a:lnTo>
                  <a:pt x="12826" y="20523"/>
                </a:lnTo>
                <a:lnTo>
                  <a:pt x="10831" y="17067"/>
                </a:lnTo>
                <a:lnTo>
                  <a:pt x="11047" y="13348"/>
                </a:lnTo>
                <a:lnTo>
                  <a:pt x="13319" y="9893"/>
                </a:lnTo>
                <a:lnTo>
                  <a:pt x="16469" y="8268"/>
                </a:lnTo>
                <a:lnTo>
                  <a:pt x="19253" y="7697"/>
                </a:lnTo>
                <a:lnTo>
                  <a:pt x="22809" y="7697"/>
                </a:lnTo>
                <a:lnTo>
                  <a:pt x="25944" y="8355"/>
                </a:lnTo>
                <a:lnTo>
                  <a:pt x="29768" y="9767"/>
                </a:lnTo>
                <a:lnTo>
                  <a:pt x="32421" y="11174"/>
                </a:lnTo>
                <a:lnTo>
                  <a:pt x="35013" y="11264"/>
                </a:lnTo>
                <a:lnTo>
                  <a:pt x="35546" y="8611"/>
                </a:lnTo>
                <a:lnTo>
                  <a:pt x="35344" y="5500"/>
                </a:lnTo>
                <a:lnTo>
                  <a:pt x="33094" y="2844"/>
                </a:lnTo>
                <a:lnTo>
                  <a:pt x="30452" y="1612"/>
                </a:lnTo>
                <a:lnTo>
                  <a:pt x="26833" y="582"/>
                </a:lnTo>
                <a:lnTo>
                  <a:pt x="23939" y="115"/>
                </a:lnTo>
                <a:lnTo>
                  <a:pt x="17766" y="0"/>
                </a:lnTo>
                <a:lnTo>
                  <a:pt x="14881" y="447"/>
                </a:lnTo>
                <a:lnTo>
                  <a:pt x="12419" y="1320"/>
                </a:lnTo>
                <a:lnTo>
                  <a:pt x="7887" y="3366"/>
                </a:lnTo>
                <a:lnTo>
                  <a:pt x="4607" y="6300"/>
                </a:lnTo>
                <a:lnTo>
                  <a:pt x="2562" y="9958"/>
                </a:lnTo>
                <a:lnTo>
                  <a:pt x="1320" y="13931"/>
                </a:lnTo>
                <a:lnTo>
                  <a:pt x="1320" y="18464"/>
                </a:lnTo>
                <a:lnTo>
                  <a:pt x="2501" y="22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7789812" y="6874692"/>
            <a:ext cx="12942" cy="14018"/>
          </a:xfrm>
          <a:custGeom>
            <a:avLst/>
            <a:gdLst/>
            <a:ahLst/>
            <a:cxnLst/>
            <a:rect l="l" t="t" r="r" b="b"/>
            <a:pathLst>
              <a:path w="12942" h="14018">
                <a:moveTo>
                  <a:pt x="12942" y="6920"/>
                </a:moveTo>
                <a:lnTo>
                  <a:pt x="12942" y="4151"/>
                </a:lnTo>
                <a:lnTo>
                  <a:pt x="11570" y="1383"/>
                </a:lnTo>
                <a:lnTo>
                  <a:pt x="8978" y="0"/>
                </a:lnTo>
                <a:lnTo>
                  <a:pt x="4089" y="0"/>
                </a:lnTo>
                <a:lnTo>
                  <a:pt x="1422" y="1408"/>
                </a:lnTo>
                <a:lnTo>
                  <a:pt x="0" y="4251"/>
                </a:lnTo>
                <a:lnTo>
                  <a:pt x="0" y="9867"/>
                </a:lnTo>
                <a:lnTo>
                  <a:pt x="1397" y="12636"/>
                </a:lnTo>
                <a:lnTo>
                  <a:pt x="3989" y="14018"/>
                </a:lnTo>
                <a:lnTo>
                  <a:pt x="8877" y="14018"/>
                </a:lnTo>
                <a:lnTo>
                  <a:pt x="11531" y="12597"/>
                </a:lnTo>
                <a:lnTo>
                  <a:pt x="12942" y="9763"/>
                </a:lnTo>
                <a:lnTo>
                  <a:pt x="12942" y="6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7850149" y="6809980"/>
            <a:ext cx="10339" cy="78548"/>
          </a:xfrm>
          <a:custGeom>
            <a:avLst/>
            <a:gdLst/>
            <a:ahLst/>
            <a:cxnLst/>
            <a:rect l="l" t="t" r="r" b="b"/>
            <a:pathLst>
              <a:path w="10339" h="78548">
                <a:moveTo>
                  <a:pt x="10339" y="76619"/>
                </a:moveTo>
                <a:lnTo>
                  <a:pt x="10339" y="1918"/>
                </a:lnTo>
                <a:lnTo>
                  <a:pt x="8851" y="355"/>
                </a:lnTo>
                <a:lnTo>
                  <a:pt x="6173" y="0"/>
                </a:lnTo>
                <a:lnTo>
                  <a:pt x="2782" y="154"/>
                </a:lnTo>
                <a:lnTo>
                  <a:pt x="0" y="1918"/>
                </a:lnTo>
                <a:lnTo>
                  <a:pt x="0" y="76619"/>
                </a:lnTo>
                <a:lnTo>
                  <a:pt x="1471" y="78181"/>
                </a:lnTo>
                <a:lnTo>
                  <a:pt x="4204" y="78548"/>
                </a:lnTo>
                <a:lnTo>
                  <a:pt x="7656" y="78397"/>
                </a:lnTo>
                <a:lnTo>
                  <a:pt x="10339" y="766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7880118" y="6829816"/>
            <a:ext cx="46608" cy="58712"/>
          </a:xfrm>
          <a:custGeom>
            <a:avLst/>
            <a:gdLst/>
            <a:ahLst/>
            <a:cxnLst/>
            <a:rect l="l" t="t" r="r" b="b"/>
            <a:pathLst>
              <a:path w="46608" h="58712">
                <a:moveTo>
                  <a:pt x="36691" y="25146"/>
                </a:moveTo>
                <a:lnTo>
                  <a:pt x="36691" y="56843"/>
                </a:lnTo>
                <a:lnTo>
                  <a:pt x="38073" y="58394"/>
                </a:lnTo>
                <a:lnTo>
                  <a:pt x="40680" y="58712"/>
                </a:lnTo>
                <a:lnTo>
                  <a:pt x="43449" y="58672"/>
                </a:lnTo>
                <a:lnTo>
                  <a:pt x="46608" y="56843"/>
                </a:lnTo>
                <a:lnTo>
                  <a:pt x="46608" y="19975"/>
                </a:lnTo>
                <a:lnTo>
                  <a:pt x="46292" y="16675"/>
                </a:lnTo>
                <a:lnTo>
                  <a:pt x="45619" y="13931"/>
                </a:lnTo>
                <a:lnTo>
                  <a:pt x="44956" y="11173"/>
                </a:lnTo>
                <a:lnTo>
                  <a:pt x="42343" y="6742"/>
                </a:lnTo>
                <a:lnTo>
                  <a:pt x="38822" y="3073"/>
                </a:lnTo>
                <a:lnTo>
                  <a:pt x="33883" y="608"/>
                </a:lnTo>
                <a:lnTo>
                  <a:pt x="30863" y="0"/>
                </a:lnTo>
                <a:lnTo>
                  <a:pt x="24156" y="0"/>
                </a:lnTo>
                <a:lnTo>
                  <a:pt x="21095" y="798"/>
                </a:lnTo>
                <a:lnTo>
                  <a:pt x="18072" y="2386"/>
                </a:lnTo>
                <a:lnTo>
                  <a:pt x="15048" y="3963"/>
                </a:lnTo>
                <a:lnTo>
                  <a:pt x="12002" y="6465"/>
                </a:lnTo>
                <a:lnTo>
                  <a:pt x="8953" y="9866"/>
                </a:lnTo>
                <a:lnTo>
                  <a:pt x="8953" y="2702"/>
                </a:lnTo>
                <a:lnTo>
                  <a:pt x="8053" y="1295"/>
                </a:lnTo>
                <a:lnTo>
                  <a:pt x="5386" y="849"/>
                </a:lnTo>
                <a:lnTo>
                  <a:pt x="2844" y="873"/>
                </a:lnTo>
                <a:lnTo>
                  <a:pt x="0" y="2702"/>
                </a:lnTo>
                <a:lnTo>
                  <a:pt x="0" y="56843"/>
                </a:lnTo>
                <a:lnTo>
                  <a:pt x="1361" y="58394"/>
                </a:lnTo>
                <a:lnTo>
                  <a:pt x="3975" y="58712"/>
                </a:lnTo>
                <a:lnTo>
                  <a:pt x="6743" y="58672"/>
                </a:lnTo>
                <a:lnTo>
                  <a:pt x="9918" y="56843"/>
                </a:lnTo>
                <a:lnTo>
                  <a:pt x="9918" y="19010"/>
                </a:lnTo>
                <a:lnTo>
                  <a:pt x="12650" y="15609"/>
                </a:lnTo>
                <a:lnTo>
                  <a:pt x="15253" y="13017"/>
                </a:lnTo>
                <a:lnTo>
                  <a:pt x="17740" y="11249"/>
                </a:lnTo>
                <a:lnTo>
                  <a:pt x="22708" y="8610"/>
                </a:lnTo>
                <a:lnTo>
                  <a:pt x="27125" y="8610"/>
                </a:lnTo>
                <a:lnTo>
                  <a:pt x="30290" y="9691"/>
                </a:lnTo>
                <a:lnTo>
                  <a:pt x="32943" y="11454"/>
                </a:lnTo>
                <a:lnTo>
                  <a:pt x="34772" y="14183"/>
                </a:lnTo>
                <a:lnTo>
                  <a:pt x="35967" y="17689"/>
                </a:lnTo>
                <a:lnTo>
                  <a:pt x="36691" y="22059"/>
                </a:lnTo>
                <a:lnTo>
                  <a:pt x="36691" y="251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7941095" y="6829887"/>
            <a:ext cx="42711" cy="59422"/>
          </a:xfrm>
          <a:custGeom>
            <a:avLst/>
            <a:gdLst/>
            <a:ahLst/>
            <a:cxnLst/>
            <a:rect l="l" t="t" r="r" b="b"/>
            <a:pathLst>
              <a:path w="42711" h="59422">
                <a:moveTo>
                  <a:pt x="10350" y="22859"/>
                </a:moveTo>
                <a:lnTo>
                  <a:pt x="11621" y="17536"/>
                </a:lnTo>
                <a:lnTo>
                  <a:pt x="14173" y="13867"/>
                </a:lnTo>
                <a:lnTo>
                  <a:pt x="16711" y="10185"/>
                </a:lnTo>
                <a:lnTo>
                  <a:pt x="20369" y="8356"/>
                </a:lnTo>
                <a:lnTo>
                  <a:pt x="25146" y="8356"/>
                </a:lnTo>
                <a:lnTo>
                  <a:pt x="29488" y="8686"/>
                </a:lnTo>
                <a:lnTo>
                  <a:pt x="32894" y="10008"/>
                </a:lnTo>
                <a:lnTo>
                  <a:pt x="36752" y="12344"/>
                </a:lnTo>
                <a:lnTo>
                  <a:pt x="39305" y="14400"/>
                </a:lnTo>
                <a:lnTo>
                  <a:pt x="42289" y="13180"/>
                </a:lnTo>
                <a:lnTo>
                  <a:pt x="42454" y="10527"/>
                </a:lnTo>
                <a:lnTo>
                  <a:pt x="42164" y="7426"/>
                </a:lnTo>
                <a:lnTo>
                  <a:pt x="40245" y="4813"/>
                </a:lnTo>
                <a:lnTo>
                  <a:pt x="37336" y="2854"/>
                </a:lnTo>
                <a:lnTo>
                  <a:pt x="34772" y="1738"/>
                </a:lnTo>
                <a:lnTo>
                  <a:pt x="31899" y="800"/>
                </a:lnTo>
                <a:lnTo>
                  <a:pt x="28663" y="151"/>
                </a:lnTo>
                <a:lnTo>
                  <a:pt x="25257" y="0"/>
                </a:lnTo>
                <a:lnTo>
                  <a:pt x="21705" y="0"/>
                </a:lnTo>
                <a:lnTo>
                  <a:pt x="18375" y="594"/>
                </a:lnTo>
                <a:lnTo>
                  <a:pt x="15314" y="1764"/>
                </a:lnTo>
                <a:lnTo>
                  <a:pt x="12240" y="2945"/>
                </a:lnTo>
                <a:lnTo>
                  <a:pt x="9577" y="4773"/>
                </a:lnTo>
                <a:lnTo>
                  <a:pt x="5040" y="9651"/>
                </a:lnTo>
                <a:lnTo>
                  <a:pt x="3262" y="12801"/>
                </a:lnTo>
                <a:lnTo>
                  <a:pt x="1955" y="16621"/>
                </a:lnTo>
                <a:lnTo>
                  <a:pt x="648" y="20459"/>
                </a:lnTo>
                <a:lnTo>
                  <a:pt x="0" y="25031"/>
                </a:lnTo>
                <a:lnTo>
                  <a:pt x="0" y="35049"/>
                </a:lnTo>
                <a:lnTo>
                  <a:pt x="533" y="39204"/>
                </a:lnTo>
                <a:lnTo>
                  <a:pt x="1598" y="42797"/>
                </a:lnTo>
                <a:lnTo>
                  <a:pt x="2664" y="46379"/>
                </a:lnTo>
                <a:lnTo>
                  <a:pt x="4202" y="49402"/>
                </a:lnTo>
                <a:lnTo>
                  <a:pt x="6221" y="51879"/>
                </a:lnTo>
                <a:lnTo>
                  <a:pt x="10756" y="56211"/>
                </a:lnTo>
                <a:lnTo>
                  <a:pt x="13778" y="57492"/>
                </a:lnTo>
                <a:lnTo>
                  <a:pt x="16786" y="58788"/>
                </a:lnTo>
                <a:lnTo>
                  <a:pt x="20228" y="59422"/>
                </a:lnTo>
                <a:lnTo>
                  <a:pt x="24117" y="59422"/>
                </a:lnTo>
                <a:lnTo>
                  <a:pt x="27824" y="59245"/>
                </a:lnTo>
                <a:lnTo>
                  <a:pt x="31356" y="58521"/>
                </a:lnTo>
                <a:lnTo>
                  <a:pt x="34507" y="57467"/>
                </a:lnTo>
                <a:lnTo>
                  <a:pt x="37350" y="56221"/>
                </a:lnTo>
                <a:lnTo>
                  <a:pt x="40612" y="54112"/>
                </a:lnTo>
                <a:lnTo>
                  <a:pt x="42531" y="51231"/>
                </a:lnTo>
                <a:lnTo>
                  <a:pt x="42711" y="48539"/>
                </a:lnTo>
                <a:lnTo>
                  <a:pt x="42672" y="47042"/>
                </a:lnTo>
                <a:lnTo>
                  <a:pt x="41605" y="44042"/>
                </a:lnTo>
                <a:lnTo>
                  <a:pt x="39063" y="45021"/>
                </a:lnTo>
                <a:lnTo>
                  <a:pt x="35878" y="47358"/>
                </a:lnTo>
                <a:lnTo>
                  <a:pt x="33120" y="49021"/>
                </a:lnTo>
                <a:lnTo>
                  <a:pt x="29678" y="50454"/>
                </a:lnTo>
                <a:lnTo>
                  <a:pt x="25387" y="50825"/>
                </a:lnTo>
                <a:lnTo>
                  <a:pt x="20840" y="50393"/>
                </a:lnTo>
                <a:lnTo>
                  <a:pt x="17108" y="48665"/>
                </a:lnTo>
                <a:lnTo>
                  <a:pt x="14260" y="45590"/>
                </a:lnTo>
                <a:lnTo>
                  <a:pt x="11998" y="41630"/>
                </a:lnTo>
                <a:lnTo>
                  <a:pt x="11341" y="38999"/>
                </a:lnTo>
                <a:lnTo>
                  <a:pt x="10678" y="36371"/>
                </a:lnTo>
                <a:lnTo>
                  <a:pt x="10350" y="33326"/>
                </a:lnTo>
                <a:lnTo>
                  <a:pt x="10350" y="22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7996953" y="6829822"/>
            <a:ext cx="31582" cy="58713"/>
          </a:xfrm>
          <a:custGeom>
            <a:avLst/>
            <a:gdLst/>
            <a:ahLst/>
            <a:cxnLst/>
            <a:rect l="l" t="t" r="r" b="b"/>
            <a:pathLst>
              <a:path w="31582" h="58713">
                <a:moveTo>
                  <a:pt x="1371" y="58381"/>
                </a:moveTo>
                <a:lnTo>
                  <a:pt x="3959" y="58713"/>
                </a:lnTo>
                <a:lnTo>
                  <a:pt x="6756" y="58662"/>
                </a:lnTo>
                <a:lnTo>
                  <a:pt x="9932" y="56833"/>
                </a:lnTo>
                <a:lnTo>
                  <a:pt x="9932" y="21233"/>
                </a:lnTo>
                <a:lnTo>
                  <a:pt x="11328" y="19025"/>
                </a:lnTo>
                <a:lnTo>
                  <a:pt x="13776" y="15634"/>
                </a:lnTo>
                <a:lnTo>
                  <a:pt x="17106" y="11963"/>
                </a:lnTo>
                <a:lnTo>
                  <a:pt x="20152" y="9983"/>
                </a:lnTo>
                <a:lnTo>
                  <a:pt x="23101" y="9385"/>
                </a:lnTo>
                <a:lnTo>
                  <a:pt x="26160" y="9777"/>
                </a:lnTo>
                <a:lnTo>
                  <a:pt x="28968" y="10681"/>
                </a:lnTo>
                <a:lnTo>
                  <a:pt x="31532" y="9079"/>
                </a:lnTo>
                <a:lnTo>
                  <a:pt x="31582" y="3517"/>
                </a:lnTo>
                <a:lnTo>
                  <a:pt x="29563" y="965"/>
                </a:lnTo>
                <a:lnTo>
                  <a:pt x="26884" y="256"/>
                </a:lnTo>
                <a:lnTo>
                  <a:pt x="24282" y="0"/>
                </a:lnTo>
                <a:lnTo>
                  <a:pt x="21437" y="151"/>
                </a:lnTo>
                <a:lnTo>
                  <a:pt x="18007" y="1281"/>
                </a:lnTo>
                <a:lnTo>
                  <a:pt x="14439" y="3924"/>
                </a:lnTo>
                <a:lnTo>
                  <a:pt x="11836" y="6657"/>
                </a:lnTo>
                <a:lnTo>
                  <a:pt x="8963" y="10591"/>
                </a:lnTo>
                <a:lnTo>
                  <a:pt x="8963" y="2703"/>
                </a:lnTo>
                <a:lnTo>
                  <a:pt x="8063" y="1281"/>
                </a:lnTo>
                <a:lnTo>
                  <a:pt x="5396" y="839"/>
                </a:lnTo>
                <a:lnTo>
                  <a:pt x="2843" y="864"/>
                </a:lnTo>
                <a:lnTo>
                  <a:pt x="0" y="2703"/>
                </a:lnTo>
                <a:lnTo>
                  <a:pt x="0" y="5683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8036524" y="6829818"/>
            <a:ext cx="49809" cy="59498"/>
          </a:xfrm>
          <a:custGeom>
            <a:avLst/>
            <a:gdLst/>
            <a:ahLst/>
            <a:cxnLst/>
            <a:rect l="l" t="t" r="r" b="b"/>
            <a:pathLst>
              <a:path w="49809" h="59498">
                <a:moveTo>
                  <a:pt x="49809" y="22108"/>
                </a:moveTo>
                <a:lnTo>
                  <a:pt x="49352" y="18782"/>
                </a:lnTo>
                <a:lnTo>
                  <a:pt x="48463" y="15671"/>
                </a:lnTo>
                <a:lnTo>
                  <a:pt x="47548" y="12571"/>
                </a:lnTo>
                <a:lnTo>
                  <a:pt x="46137" y="9867"/>
                </a:lnTo>
                <a:lnTo>
                  <a:pt x="44218" y="7556"/>
                </a:lnTo>
                <a:lnTo>
                  <a:pt x="39827" y="3417"/>
                </a:lnTo>
                <a:lnTo>
                  <a:pt x="36854" y="2045"/>
                </a:lnTo>
                <a:lnTo>
                  <a:pt x="33858" y="684"/>
                </a:lnTo>
                <a:lnTo>
                  <a:pt x="30236" y="0"/>
                </a:lnTo>
                <a:lnTo>
                  <a:pt x="22021" y="0"/>
                </a:lnTo>
                <a:lnTo>
                  <a:pt x="18425" y="698"/>
                </a:lnTo>
                <a:lnTo>
                  <a:pt x="15224" y="2070"/>
                </a:lnTo>
                <a:lnTo>
                  <a:pt x="12114" y="16113"/>
                </a:lnTo>
                <a:lnTo>
                  <a:pt x="14339" y="12813"/>
                </a:lnTo>
                <a:lnTo>
                  <a:pt x="17143" y="10069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3" y="9245"/>
                </a:lnTo>
                <a:lnTo>
                  <a:pt x="36346" y="12214"/>
                </a:lnTo>
                <a:lnTo>
                  <a:pt x="38787" y="15189"/>
                </a:lnTo>
                <a:lnTo>
                  <a:pt x="39942" y="19278"/>
                </a:lnTo>
                <a:lnTo>
                  <a:pt x="39827" y="24484"/>
                </a:lnTo>
                <a:lnTo>
                  <a:pt x="10285" y="24484"/>
                </a:lnTo>
                <a:lnTo>
                  <a:pt x="10285" y="31763"/>
                </a:lnTo>
                <a:lnTo>
                  <a:pt x="45935" y="31763"/>
                </a:lnTo>
                <a:lnTo>
                  <a:pt x="49414" y="30096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8">
                <a:moveTo>
                  <a:pt x="12012" y="3467"/>
                </a:moveTo>
                <a:lnTo>
                  <a:pt x="9281" y="5447"/>
                </a:lnTo>
                <a:lnTo>
                  <a:pt x="7009" y="8025"/>
                </a:lnTo>
                <a:lnTo>
                  <a:pt x="4738" y="10617"/>
                </a:lnTo>
                <a:lnTo>
                  <a:pt x="3009" y="13766"/>
                </a:lnTo>
                <a:lnTo>
                  <a:pt x="1803" y="17475"/>
                </a:lnTo>
                <a:lnTo>
                  <a:pt x="594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2" y="39204"/>
                </a:lnTo>
                <a:lnTo>
                  <a:pt x="1753" y="42887"/>
                </a:lnTo>
                <a:lnTo>
                  <a:pt x="2909" y="46581"/>
                </a:lnTo>
                <a:lnTo>
                  <a:pt x="4632" y="49644"/>
                </a:lnTo>
                <a:lnTo>
                  <a:pt x="9204" y="54533"/>
                </a:lnTo>
                <a:lnTo>
                  <a:pt x="12024" y="56387"/>
                </a:lnTo>
                <a:lnTo>
                  <a:pt x="15365" y="57618"/>
                </a:lnTo>
                <a:lnTo>
                  <a:pt x="18719" y="58864"/>
                </a:lnTo>
                <a:lnTo>
                  <a:pt x="22618" y="59498"/>
                </a:lnTo>
                <a:lnTo>
                  <a:pt x="29627" y="59498"/>
                </a:lnTo>
                <a:lnTo>
                  <a:pt x="32054" y="59296"/>
                </a:lnTo>
                <a:lnTo>
                  <a:pt x="36575" y="58546"/>
                </a:lnTo>
                <a:lnTo>
                  <a:pt x="40294" y="57618"/>
                </a:lnTo>
                <a:lnTo>
                  <a:pt x="44514" y="56146"/>
                </a:lnTo>
                <a:lnTo>
                  <a:pt x="47257" y="53860"/>
                </a:lnTo>
                <a:lnTo>
                  <a:pt x="47509" y="51192"/>
                </a:lnTo>
                <a:lnTo>
                  <a:pt x="47283" y="48474"/>
                </a:lnTo>
                <a:lnTo>
                  <a:pt x="44691" y="47548"/>
                </a:lnTo>
                <a:lnTo>
                  <a:pt x="41591" y="48867"/>
                </a:lnTo>
                <a:lnTo>
                  <a:pt x="38646" y="49910"/>
                </a:lnTo>
                <a:lnTo>
                  <a:pt x="34884" y="50799"/>
                </a:lnTo>
                <a:lnTo>
                  <a:pt x="30567" y="51433"/>
                </a:lnTo>
                <a:lnTo>
                  <a:pt x="24739" y="51433"/>
                </a:lnTo>
                <a:lnTo>
                  <a:pt x="21971" y="50976"/>
                </a:lnTo>
                <a:lnTo>
                  <a:pt x="17459" y="49122"/>
                </a:lnTo>
                <a:lnTo>
                  <a:pt x="14210" y="46073"/>
                </a:lnTo>
                <a:lnTo>
                  <a:pt x="11797" y="42289"/>
                </a:lnTo>
                <a:lnTo>
                  <a:pt x="10591" y="37476"/>
                </a:lnTo>
                <a:lnTo>
                  <a:pt x="10285" y="34772"/>
                </a:lnTo>
                <a:lnTo>
                  <a:pt x="10285" y="24484"/>
                </a:lnTo>
                <a:lnTo>
                  <a:pt x="10756" y="20167"/>
                </a:lnTo>
                <a:lnTo>
                  <a:pt x="12114" y="16113"/>
                </a:lnTo>
                <a:lnTo>
                  <a:pt x="15224" y="2070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8098048" y="6829822"/>
            <a:ext cx="44463" cy="59486"/>
          </a:xfrm>
          <a:custGeom>
            <a:avLst/>
            <a:gdLst/>
            <a:ahLst/>
            <a:cxnLst/>
            <a:rect l="l" t="t" r="r" b="b"/>
            <a:pathLst>
              <a:path w="44463" h="59486">
                <a:moveTo>
                  <a:pt x="38318" y="58648"/>
                </a:moveTo>
                <a:lnTo>
                  <a:pt x="41277" y="58713"/>
                </a:lnTo>
                <a:lnTo>
                  <a:pt x="44463" y="56894"/>
                </a:lnTo>
                <a:lnTo>
                  <a:pt x="44463" y="17031"/>
                </a:lnTo>
                <a:lnTo>
                  <a:pt x="44082" y="14072"/>
                </a:lnTo>
                <a:lnTo>
                  <a:pt x="42560" y="9029"/>
                </a:lnTo>
                <a:lnTo>
                  <a:pt x="39650" y="5205"/>
                </a:lnTo>
                <a:lnTo>
                  <a:pt x="35767" y="2211"/>
                </a:lnTo>
                <a:lnTo>
                  <a:pt x="33033" y="1322"/>
                </a:lnTo>
                <a:lnTo>
                  <a:pt x="30304" y="443"/>
                </a:lnTo>
                <a:lnTo>
                  <a:pt x="26990" y="0"/>
                </a:lnTo>
                <a:lnTo>
                  <a:pt x="21031" y="0"/>
                </a:lnTo>
                <a:lnTo>
                  <a:pt x="16906" y="572"/>
                </a:lnTo>
                <a:lnTo>
                  <a:pt x="12981" y="1436"/>
                </a:lnTo>
                <a:lnTo>
                  <a:pt x="9526" y="2592"/>
                </a:lnTo>
                <a:lnTo>
                  <a:pt x="6692" y="3938"/>
                </a:lnTo>
                <a:lnTo>
                  <a:pt x="3009" y="6844"/>
                </a:lnTo>
                <a:lnTo>
                  <a:pt x="2656" y="9803"/>
                </a:lnTo>
                <a:lnTo>
                  <a:pt x="3164" y="12687"/>
                </a:lnTo>
                <a:lnTo>
                  <a:pt x="5857" y="13374"/>
                </a:lnTo>
                <a:lnTo>
                  <a:pt x="9043" y="11556"/>
                </a:lnTo>
                <a:lnTo>
                  <a:pt x="11977" y="10159"/>
                </a:lnTo>
                <a:lnTo>
                  <a:pt x="15624" y="8928"/>
                </a:lnTo>
                <a:lnTo>
                  <a:pt x="19765" y="8064"/>
                </a:lnTo>
                <a:lnTo>
                  <a:pt x="24488" y="8064"/>
                </a:lnTo>
                <a:lnTo>
                  <a:pt x="27979" y="8863"/>
                </a:lnTo>
                <a:lnTo>
                  <a:pt x="30812" y="10224"/>
                </a:lnTo>
                <a:lnTo>
                  <a:pt x="33491" y="13676"/>
                </a:lnTo>
                <a:lnTo>
                  <a:pt x="34370" y="16877"/>
                </a:lnTo>
                <a:lnTo>
                  <a:pt x="34596" y="20801"/>
                </a:lnTo>
                <a:lnTo>
                  <a:pt x="34596" y="25031"/>
                </a:lnTo>
                <a:lnTo>
                  <a:pt x="22924" y="25031"/>
                </a:lnTo>
                <a:lnTo>
                  <a:pt x="19141" y="25402"/>
                </a:lnTo>
                <a:lnTo>
                  <a:pt x="15775" y="26125"/>
                </a:lnTo>
                <a:lnTo>
                  <a:pt x="12409" y="26874"/>
                </a:lnTo>
                <a:lnTo>
                  <a:pt x="9551" y="27990"/>
                </a:lnTo>
                <a:lnTo>
                  <a:pt x="7228" y="29462"/>
                </a:lnTo>
                <a:lnTo>
                  <a:pt x="3114" y="32818"/>
                </a:lnTo>
                <a:lnTo>
                  <a:pt x="637" y="37313"/>
                </a:lnTo>
                <a:lnTo>
                  <a:pt x="0" y="39952"/>
                </a:lnTo>
                <a:lnTo>
                  <a:pt x="0" y="45619"/>
                </a:lnTo>
                <a:lnTo>
                  <a:pt x="457" y="47931"/>
                </a:lnTo>
                <a:lnTo>
                  <a:pt x="2261" y="52020"/>
                </a:lnTo>
                <a:lnTo>
                  <a:pt x="5158" y="55156"/>
                </a:lnTo>
                <a:lnTo>
                  <a:pt x="8737" y="57632"/>
                </a:lnTo>
                <a:lnTo>
                  <a:pt x="13348" y="59119"/>
                </a:lnTo>
                <a:lnTo>
                  <a:pt x="17132" y="51728"/>
                </a:lnTo>
                <a:lnTo>
                  <a:pt x="12852" y="49237"/>
                </a:lnTo>
                <a:lnTo>
                  <a:pt x="10173" y="45327"/>
                </a:lnTo>
                <a:lnTo>
                  <a:pt x="10173" y="42519"/>
                </a:lnTo>
                <a:lnTo>
                  <a:pt x="10491" y="39420"/>
                </a:lnTo>
                <a:lnTo>
                  <a:pt x="12701" y="35812"/>
                </a:lnTo>
                <a:lnTo>
                  <a:pt x="15344" y="34024"/>
                </a:lnTo>
                <a:lnTo>
                  <a:pt x="19011" y="32879"/>
                </a:lnTo>
                <a:lnTo>
                  <a:pt x="23397" y="32180"/>
                </a:lnTo>
                <a:lnTo>
                  <a:pt x="34596" y="32180"/>
                </a:lnTo>
                <a:lnTo>
                  <a:pt x="34596" y="43661"/>
                </a:lnTo>
                <a:lnTo>
                  <a:pt x="32158" y="46393"/>
                </a:lnTo>
                <a:lnTo>
                  <a:pt x="28004" y="57377"/>
                </a:lnTo>
                <a:lnTo>
                  <a:pt x="30924" y="55980"/>
                </a:lnTo>
                <a:lnTo>
                  <a:pt x="33555" y="54014"/>
                </a:lnTo>
                <a:lnTo>
                  <a:pt x="35918" y="51498"/>
                </a:lnTo>
                <a:lnTo>
                  <a:pt x="35918" y="56894"/>
                </a:lnTo>
                <a:lnTo>
                  <a:pt x="38318" y="58648"/>
                </a:lnTo>
                <a:close/>
              </a:path>
              <a:path w="44463" h="59486">
                <a:moveTo>
                  <a:pt x="13348" y="59119"/>
                </a:moveTo>
                <a:lnTo>
                  <a:pt x="15927" y="59486"/>
                </a:lnTo>
                <a:lnTo>
                  <a:pt x="22035" y="59486"/>
                </a:lnTo>
                <a:lnTo>
                  <a:pt x="25110" y="58788"/>
                </a:lnTo>
                <a:lnTo>
                  <a:pt x="28004" y="57377"/>
                </a:lnTo>
                <a:lnTo>
                  <a:pt x="32158" y="46393"/>
                </a:lnTo>
                <a:lnTo>
                  <a:pt x="27586" y="49744"/>
                </a:lnTo>
                <a:lnTo>
                  <a:pt x="22950" y="51728"/>
                </a:lnTo>
                <a:lnTo>
                  <a:pt x="17132" y="51728"/>
                </a:lnTo>
                <a:lnTo>
                  <a:pt x="13348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8155818" y="6829826"/>
            <a:ext cx="38318" cy="59486"/>
          </a:xfrm>
          <a:custGeom>
            <a:avLst/>
            <a:gdLst/>
            <a:ahLst/>
            <a:cxnLst/>
            <a:rect l="l" t="t" r="r" b="b"/>
            <a:pathLst>
              <a:path w="38318" h="59486">
                <a:moveTo>
                  <a:pt x="2501" y="22251"/>
                </a:moveTo>
                <a:lnTo>
                  <a:pt x="4305" y="25452"/>
                </a:lnTo>
                <a:lnTo>
                  <a:pt x="6871" y="27953"/>
                </a:lnTo>
                <a:lnTo>
                  <a:pt x="9958" y="29858"/>
                </a:lnTo>
                <a:lnTo>
                  <a:pt x="13233" y="31496"/>
                </a:lnTo>
                <a:lnTo>
                  <a:pt x="16649" y="32853"/>
                </a:lnTo>
                <a:lnTo>
                  <a:pt x="19914" y="34124"/>
                </a:lnTo>
                <a:lnTo>
                  <a:pt x="22964" y="35471"/>
                </a:lnTo>
                <a:lnTo>
                  <a:pt x="25526" y="37072"/>
                </a:lnTo>
                <a:lnTo>
                  <a:pt x="28119" y="40082"/>
                </a:lnTo>
                <a:lnTo>
                  <a:pt x="28511" y="42886"/>
                </a:lnTo>
                <a:lnTo>
                  <a:pt x="28246" y="45645"/>
                </a:lnTo>
                <a:lnTo>
                  <a:pt x="26391" y="48718"/>
                </a:lnTo>
                <a:lnTo>
                  <a:pt x="23205" y="50648"/>
                </a:lnTo>
                <a:lnTo>
                  <a:pt x="20473" y="51357"/>
                </a:lnTo>
                <a:lnTo>
                  <a:pt x="17273" y="51537"/>
                </a:lnTo>
                <a:lnTo>
                  <a:pt x="13031" y="51282"/>
                </a:lnTo>
                <a:lnTo>
                  <a:pt x="9575" y="50191"/>
                </a:lnTo>
                <a:lnTo>
                  <a:pt x="6832" y="48959"/>
                </a:lnTo>
                <a:lnTo>
                  <a:pt x="3646" y="47181"/>
                </a:lnTo>
                <a:lnTo>
                  <a:pt x="535" y="46951"/>
                </a:lnTo>
                <a:lnTo>
                  <a:pt x="0" y="49709"/>
                </a:lnTo>
                <a:lnTo>
                  <a:pt x="104" y="52693"/>
                </a:lnTo>
                <a:lnTo>
                  <a:pt x="1703" y="55497"/>
                </a:lnTo>
                <a:lnTo>
                  <a:pt x="4330" y="56948"/>
                </a:lnTo>
                <a:lnTo>
                  <a:pt x="6887" y="57887"/>
                </a:lnTo>
                <a:lnTo>
                  <a:pt x="9831" y="58737"/>
                </a:lnTo>
                <a:lnTo>
                  <a:pt x="13323" y="59335"/>
                </a:lnTo>
                <a:lnTo>
                  <a:pt x="17081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81" y="58331"/>
                </a:lnTo>
                <a:lnTo>
                  <a:pt x="28295" y="57581"/>
                </a:lnTo>
                <a:lnTo>
                  <a:pt x="30546" y="56466"/>
                </a:lnTo>
                <a:lnTo>
                  <a:pt x="34319" y="53482"/>
                </a:lnTo>
                <a:lnTo>
                  <a:pt x="36781" y="49503"/>
                </a:lnTo>
                <a:lnTo>
                  <a:pt x="38318" y="44870"/>
                </a:lnTo>
                <a:lnTo>
                  <a:pt x="38318" y="39776"/>
                </a:lnTo>
                <a:lnTo>
                  <a:pt x="37137" y="36079"/>
                </a:lnTo>
                <a:lnTo>
                  <a:pt x="35333" y="32957"/>
                </a:lnTo>
                <a:lnTo>
                  <a:pt x="32767" y="30557"/>
                </a:lnTo>
                <a:lnTo>
                  <a:pt x="29617" y="28677"/>
                </a:lnTo>
                <a:lnTo>
                  <a:pt x="26276" y="27076"/>
                </a:lnTo>
                <a:lnTo>
                  <a:pt x="22860" y="25718"/>
                </a:lnTo>
                <a:lnTo>
                  <a:pt x="19547" y="24408"/>
                </a:lnTo>
                <a:lnTo>
                  <a:pt x="16433" y="23050"/>
                </a:lnTo>
                <a:lnTo>
                  <a:pt x="12830" y="20523"/>
                </a:lnTo>
                <a:lnTo>
                  <a:pt x="10835" y="17067"/>
                </a:lnTo>
                <a:lnTo>
                  <a:pt x="11051" y="13348"/>
                </a:lnTo>
                <a:lnTo>
                  <a:pt x="13323" y="9893"/>
                </a:lnTo>
                <a:lnTo>
                  <a:pt x="16473" y="8268"/>
                </a:lnTo>
                <a:lnTo>
                  <a:pt x="19255" y="7697"/>
                </a:lnTo>
                <a:lnTo>
                  <a:pt x="22809" y="7697"/>
                </a:lnTo>
                <a:lnTo>
                  <a:pt x="25948" y="8355"/>
                </a:lnTo>
                <a:lnTo>
                  <a:pt x="29771" y="9767"/>
                </a:lnTo>
                <a:lnTo>
                  <a:pt x="32425" y="11174"/>
                </a:lnTo>
                <a:lnTo>
                  <a:pt x="35017" y="11264"/>
                </a:lnTo>
                <a:lnTo>
                  <a:pt x="35549" y="8611"/>
                </a:lnTo>
                <a:lnTo>
                  <a:pt x="35344" y="5500"/>
                </a:lnTo>
                <a:lnTo>
                  <a:pt x="33098" y="2844"/>
                </a:lnTo>
                <a:lnTo>
                  <a:pt x="30455" y="1612"/>
                </a:lnTo>
                <a:lnTo>
                  <a:pt x="26837" y="582"/>
                </a:lnTo>
                <a:lnTo>
                  <a:pt x="23939" y="115"/>
                </a:lnTo>
                <a:lnTo>
                  <a:pt x="17769" y="0"/>
                </a:lnTo>
                <a:lnTo>
                  <a:pt x="14885" y="447"/>
                </a:lnTo>
                <a:lnTo>
                  <a:pt x="12423" y="1320"/>
                </a:lnTo>
                <a:lnTo>
                  <a:pt x="7887" y="3366"/>
                </a:lnTo>
                <a:lnTo>
                  <a:pt x="4611" y="6300"/>
                </a:lnTo>
                <a:lnTo>
                  <a:pt x="2566" y="9958"/>
                </a:lnTo>
                <a:lnTo>
                  <a:pt x="1320" y="13931"/>
                </a:lnTo>
                <a:lnTo>
                  <a:pt x="1320" y="18464"/>
                </a:lnTo>
                <a:lnTo>
                  <a:pt x="2501" y="222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8204799" y="6829818"/>
            <a:ext cx="49809" cy="59498"/>
          </a:xfrm>
          <a:custGeom>
            <a:avLst/>
            <a:gdLst/>
            <a:ahLst/>
            <a:cxnLst/>
            <a:rect l="l" t="t" r="r" b="b"/>
            <a:pathLst>
              <a:path w="49809" h="59498">
                <a:moveTo>
                  <a:pt x="49809" y="22108"/>
                </a:moveTo>
                <a:lnTo>
                  <a:pt x="49352" y="18782"/>
                </a:lnTo>
                <a:lnTo>
                  <a:pt x="48463" y="15671"/>
                </a:lnTo>
                <a:lnTo>
                  <a:pt x="47548" y="12571"/>
                </a:lnTo>
                <a:lnTo>
                  <a:pt x="46137" y="9867"/>
                </a:lnTo>
                <a:lnTo>
                  <a:pt x="44218" y="7556"/>
                </a:lnTo>
                <a:lnTo>
                  <a:pt x="39827" y="3417"/>
                </a:lnTo>
                <a:lnTo>
                  <a:pt x="36852" y="2045"/>
                </a:lnTo>
                <a:lnTo>
                  <a:pt x="33858" y="684"/>
                </a:lnTo>
                <a:lnTo>
                  <a:pt x="30236" y="0"/>
                </a:lnTo>
                <a:lnTo>
                  <a:pt x="22021" y="0"/>
                </a:lnTo>
                <a:lnTo>
                  <a:pt x="18428" y="698"/>
                </a:lnTo>
                <a:lnTo>
                  <a:pt x="15228" y="2070"/>
                </a:lnTo>
                <a:lnTo>
                  <a:pt x="12114" y="16113"/>
                </a:lnTo>
                <a:lnTo>
                  <a:pt x="14339" y="12813"/>
                </a:lnTo>
                <a:lnTo>
                  <a:pt x="17143" y="10069"/>
                </a:lnTo>
                <a:lnTo>
                  <a:pt x="20866" y="8229"/>
                </a:lnTo>
                <a:lnTo>
                  <a:pt x="25473" y="7772"/>
                </a:lnTo>
                <a:lnTo>
                  <a:pt x="30275" y="7772"/>
                </a:lnTo>
                <a:lnTo>
                  <a:pt x="33893" y="9245"/>
                </a:lnTo>
                <a:lnTo>
                  <a:pt x="36346" y="12214"/>
                </a:lnTo>
                <a:lnTo>
                  <a:pt x="38787" y="15189"/>
                </a:lnTo>
                <a:lnTo>
                  <a:pt x="39942" y="19278"/>
                </a:lnTo>
                <a:lnTo>
                  <a:pt x="39827" y="24484"/>
                </a:lnTo>
                <a:lnTo>
                  <a:pt x="10285" y="24484"/>
                </a:lnTo>
                <a:lnTo>
                  <a:pt x="10285" y="31763"/>
                </a:lnTo>
                <a:lnTo>
                  <a:pt x="45935" y="31763"/>
                </a:lnTo>
                <a:lnTo>
                  <a:pt x="49413" y="30096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8">
                <a:moveTo>
                  <a:pt x="12012" y="3467"/>
                </a:moveTo>
                <a:lnTo>
                  <a:pt x="9284" y="5447"/>
                </a:lnTo>
                <a:lnTo>
                  <a:pt x="7009" y="8025"/>
                </a:lnTo>
                <a:lnTo>
                  <a:pt x="4738" y="10617"/>
                </a:lnTo>
                <a:lnTo>
                  <a:pt x="3009" y="13766"/>
                </a:lnTo>
                <a:lnTo>
                  <a:pt x="1803" y="17475"/>
                </a:lnTo>
                <a:lnTo>
                  <a:pt x="598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2" y="39204"/>
                </a:lnTo>
                <a:lnTo>
                  <a:pt x="1753" y="42887"/>
                </a:lnTo>
                <a:lnTo>
                  <a:pt x="2909" y="46581"/>
                </a:lnTo>
                <a:lnTo>
                  <a:pt x="4632" y="49644"/>
                </a:lnTo>
                <a:lnTo>
                  <a:pt x="9204" y="54533"/>
                </a:lnTo>
                <a:lnTo>
                  <a:pt x="12028" y="56387"/>
                </a:lnTo>
                <a:lnTo>
                  <a:pt x="15364" y="57618"/>
                </a:lnTo>
                <a:lnTo>
                  <a:pt x="18719" y="58864"/>
                </a:lnTo>
                <a:lnTo>
                  <a:pt x="22618" y="59498"/>
                </a:lnTo>
                <a:lnTo>
                  <a:pt x="29627" y="59498"/>
                </a:lnTo>
                <a:lnTo>
                  <a:pt x="32054" y="59296"/>
                </a:lnTo>
                <a:lnTo>
                  <a:pt x="36575" y="58546"/>
                </a:lnTo>
                <a:lnTo>
                  <a:pt x="40294" y="57618"/>
                </a:lnTo>
                <a:lnTo>
                  <a:pt x="44514" y="56146"/>
                </a:lnTo>
                <a:lnTo>
                  <a:pt x="47257" y="53860"/>
                </a:lnTo>
                <a:lnTo>
                  <a:pt x="47509" y="51192"/>
                </a:lnTo>
                <a:lnTo>
                  <a:pt x="47282" y="48474"/>
                </a:lnTo>
                <a:lnTo>
                  <a:pt x="44690" y="47548"/>
                </a:lnTo>
                <a:lnTo>
                  <a:pt x="41591" y="48867"/>
                </a:lnTo>
                <a:lnTo>
                  <a:pt x="38646" y="49910"/>
                </a:lnTo>
                <a:lnTo>
                  <a:pt x="34888" y="50799"/>
                </a:lnTo>
                <a:lnTo>
                  <a:pt x="30567" y="51433"/>
                </a:lnTo>
                <a:lnTo>
                  <a:pt x="24739" y="51433"/>
                </a:lnTo>
                <a:lnTo>
                  <a:pt x="21971" y="50976"/>
                </a:lnTo>
                <a:lnTo>
                  <a:pt x="17459" y="49122"/>
                </a:lnTo>
                <a:lnTo>
                  <a:pt x="14208" y="46073"/>
                </a:lnTo>
                <a:lnTo>
                  <a:pt x="11797" y="42289"/>
                </a:lnTo>
                <a:lnTo>
                  <a:pt x="10591" y="37476"/>
                </a:lnTo>
                <a:lnTo>
                  <a:pt x="10285" y="34772"/>
                </a:lnTo>
                <a:lnTo>
                  <a:pt x="10285" y="24484"/>
                </a:lnTo>
                <a:lnTo>
                  <a:pt x="10756" y="20167"/>
                </a:lnTo>
                <a:lnTo>
                  <a:pt x="12114" y="16113"/>
                </a:lnTo>
                <a:lnTo>
                  <a:pt x="15228" y="2070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8294518" y="6804619"/>
            <a:ext cx="49795" cy="84697"/>
          </a:xfrm>
          <a:custGeom>
            <a:avLst/>
            <a:gdLst/>
            <a:ahLst/>
            <a:cxnLst/>
            <a:rect l="l" t="t" r="r" b="b"/>
            <a:pathLst>
              <a:path w="49795" h="84697">
                <a:moveTo>
                  <a:pt x="41363" y="83134"/>
                </a:moveTo>
                <a:lnTo>
                  <a:pt x="43928" y="83869"/>
                </a:lnTo>
                <a:lnTo>
                  <a:pt x="46951" y="83869"/>
                </a:lnTo>
                <a:lnTo>
                  <a:pt x="49795" y="82040"/>
                </a:lnTo>
                <a:lnTo>
                  <a:pt x="49795" y="1915"/>
                </a:lnTo>
                <a:lnTo>
                  <a:pt x="48359" y="367"/>
                </a:lnTo>
                <a:lnTo>
                  <a:pt x="45756" y="0"/>
                </a:lnTo>
                <a:lnTo>
                  <a:pt x="42379" y="151"/>
                </a:lnTo>
                <a:lnTo>
                  <a:pt x="39813" y="1915"/>
                </a:lnTo>
                <a:lnTo>
                  <a:pt x="39813" y="33385"/>
                </a:lnTo>
                <a:lnTo>
                  <a:pt x="37249" y="30693"/>
                </a:lnTo>
                <a:lnTo>
                  <a:pt x="34657" y="28662"/>
                </a:lnTo>
                <a:lnTo>
                  <a:pt x="32029" y="27277"/>
                </a:lnTo>
                <a:lnTo>
                  <a:pt x="29411" y="25895"/>
                </a:lnTo>
                <a:lnTo>
                  <a:pt x="26503" y="25196"/>
                </a:lnTo>
                <a:lnTo>
                  <a:pt x="19519" y="25196"/>
                </a:lnTo>
                <a:lnTo>
                  <a:pt x="16168" y="25905"/>
                </a:lnTo>
                <a:lnTo>
                  <a:pt x="13258" y="27331"/>
                </a:lnTo>
                <a:lnTo>
                  <a:pt x="10360" y="28764"/>
                </a:lnTo>
                <a:lnTo>
                  <a:pt x="7913" y="30797"/>
                </a:lnTo>
                <a:lnTo>
                  <a:pt x="5955" y="33436"/>
                </a:lnTo>
                <a:lnTo>
                  <a:pt x="3985" y="36093"/>
                </a:lnTo>
                <a:lnTo>
                  <a:pt x="2501" y="39293"/>
                </a:lnTo>
                <a:lnTo>
                  <a:pt x="1497" y="43037"/>
                </a:lnTo>
                <a:lnTo>
                  <a:pt x="494" y="46785"/>
                </a:lnTo>
                <a:lnTo>
                  <a:pt x="0" y="50990"/>
                </a:lnTo>
                <a:lnTo>
                  <a:pt x="0" y="59576"/>
                </a:lnTo>
                <a:lnTo>
                  <a:pt x="392" y="63295"/>
                </a:lnTo>
                <a:lnTo>
                  <a:pt x="1206" y="66866"/>
                </a:lnTo>
                <a:lnTo>
                  <a:pt x="1995" y="70408"/>
                </a:lnTo>
                <a:lnTo>
                  <a:pt x="3276" y="73493"/>
                </a:lnTo>
                <a:lnTo>
                  <a:pt x="5029" y="76122"/>
                </a:lnTo>
                <a:lnTo>
                  <a:pt x="6753" y="78738"/>
                </a:lnTo>
                <a:lnTo>
                  <a:pt x="9039" y="80834"/>
                </a:lnTo>
                <a:lnTo>
                  <a:pt x="11847" y="82370"/>
                </a:lnTo>
                <a:lnTo>
                  <a:pt x="10922" y="62560"/>
                </a:lnTo>
                <a:lnTo>
                  <a:pt x="10490" y="59954"/>
                </a:lnTo>
                <a:lnTo>
                  <a:pt x="10285" y="57290"/>
                </a:lnTo>
                <a:lnTo>
                  <a:pt x="10285" y="51991"/>
                </a:lnTo>
                <a:lnTo>
                  <a:pt x="10527" y="49463"/>
                </a:lnTo>
                <a:lnTo>
                  <a:pt x="11531" y="44489"/>
                </a:lnTo>
                <a:lnTo>
                  <a:pt x="13449" y="40294"/>
                </a:lnTo>
                <a:lnTo>
                  <a:pt x="15976" y="36752"/>
                </a:lnTo>
                <a:lnTo>
                  <a:pt x="19504" y="34340"/>
                </a:lnTo>
                <a:lnTo>
                  <a:pt x="24180" y="33742"/>
                </a:lnTo>
                <a:lnTo>
                  <a:pt x="26899" y="33742"/>
                </a:lnTo>
                <a:lnTo>
                  <a:pt x="29513" y="34617"/>
                </a:lnTo>
                <a:lnTo>
                  <a:pt x="34531" y="38098"/>
                </a:lnTo>
                <a:lnTo>
                  <a:pt x="37134" y="40639"/>
                </a:lnTo>
                <a:lnTo>
                  <a:pt x="39813" y="43966"/>
                </a:lnTo>
                <a:lnTo>
                  <a:pt x="39813" y="65620"/>
                </a:lnTo>
                <a:lnTo>
                  <a:pt x="38249" y="67589"/>
                </a:lnTo>
                <a:lnTo>
                  <a:pt x="35355" y="70585"/>
                </a:lnTo>
                <a:lnTo>
                  <a:pt x="32627" y="73022"/>
                </a:lnTo>
                <a:lnTo>
                  <a:pt x="30045" y="74714"/>
                </a:lnTo>
                <a:lnTo>
                  <a:pt x="26352" y="76020"/>
                </a:lnTo>
                <a:lnTo>
                  <a:pt x="23749" y="76211"/>
                </a:lnTo>
                <a:lnTo>
                  <a:pt x="21142" y="76211"/>
                </a:lnTo>
                <a:lnTo>
                  <a:pt x="18986" y="75603"/>
                </a:lnTo>
                <a:lnTo>
                  <a:pt x="22021" y="84697"/>
                </a:lnTo>
                <a:lnTo>
                  <a:pt x="25664" y="84697"/>
                </a:lnTo>
                <a:lnTo>
                  <a:pt x="29019" y="83832"/>
                </a:lnTo>
                <a:lnTo>
                  <a:pt x="32090" y="82105"/>
                </a:lnTo>
                <a:lnTo>
                  <a:pt x="35165" y="80377"/>
                </a:lnTo>
                <a:lnTo>
                  <a:pt x="38113" y="77975"/>
                </a:lnTo>
                <a:lnTo>
                  <a:pt x="40967" y="74890"/>
                </a:lnTo>
                <a:lnTo>
                  <a:pt x="40967" y="82040"/>
                </a:lnTo>
                <a:lnTo>
                  <a:pt x="41363" y="83134"/>
                </a:lnTo>
                <a:close/>
              </a:path>
              <a:path w="49795" h="84697">
                <a:moveTo>
                  <a:pt x="22021" y="84697"/>
                </a:moveTo>
                <a:lnTo>
                  <a:pt x="18986" y="75603"/>
                </a:lnTo>
                <a:lnTo>
                  <a:pt x="15544" y="73151"/>
                </a:lnTo>
                <a:lnTo>
                  <a:pt x="13103" y="69504"/>
                </a:lnTo>
                <a:lnTo>
                  <a:pt x="11339" y="65163"/>
                </a:lnTo>
                <a:lnTo>
                  <a:pt x="10922" y="62560"/>
                </a:lnTo>
                <a:lnTo>
                  <a:pt x="11847" y="82370"/>
                </a:lnTo>
                <a:lnTo>
                  <a:pt x="14655" y="83919"/>
                </a:lnTo>
                <a:lnTo>
                  <a:pt x="18046" y="84697"/>
                </a:lnTo>
                <a:lnTo>
                  <a:pt x="22021" y="84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8359109" y="6829818"/>
            <a:ext cx="49795" cy="59498"/>
          </a:xfrm>
          <a:custGeom>
            <a:avLst/>
            <a:gdLst/>
            <a:ahLst/>
            <a:cxnLst/>
            <a:rect l="l" t="t" r="r" b="b"/>
            <a:pathLst>
              <a:path w="49795" h="59498">
                <a:moveTo>
                  <a:pt x="49795" y="22108"/>
                </a:moveTo>
                <a:lnTo>
                  <a:pt x="49353" y="18782"/>
                </a:lnTo>
                <a:lnTo>
                  <a:pt x="48449" y="15671"/>
                </a:lnTo>
                <a:lnTo>
                  <a:pt x="47534" y="12571"/>
                </a:lnTo>
                <a:lnTo>
                  <a:pt x="46127" y="9867"/>
                </a:lnTo>
                <a:lnTo>
                  <a:pt x="44208" y="7556"/>
                </a:lnTo>
                <a:lnTo>
                  <a:pt x="39827" y="3417"/>
                </a:lnTo>
                <a:lnTo>
                  <a:pt x="36842" y="2045"/>
                </a:lnTo>
                <a:lnTo>
                  <a:pt x="33844" y="684"/>
                </a:lnTo>
                <a:lnTo>
                  <a:pt x="30225" y="0"/>
                </a:lnTo>
                <a:lnTo>
                  <a:pt x="22021" y="0"/>
                </a:lnTo>
                <a:lnTo>
                  <a:pt x="18415" y="698"/>
                </a:lnTo>
                <a:lnTo>
                  <a:pt x="15214" y="2070"/>
                </a:lnTo>
                <a:lnTo>
                  <a:pt x="12114" y="16113"/>
                </a:lnTo>
                <a:lnTo>
                  <a:pt x="14335" y="12813"/>
                </a:lnTo>
                <a:lnTo>
                  <a:pt x="17143" y="10069"/>
                </a:lnTo>
                <a:lnTo>
                  <a:pt x="20852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5" y="9245"/>
                </a:lnTo>
                <a:lnTo>
                  <a:pt x="36346" y="12214"/>
                </a:lnTo>
                <a:lnTo>
                  <a:pt x="38773" y="15189"/>
                </a:lnTo>
                <a:lnTo>
                  <a:pt x="39938" y="19278"/>
                </a:lnTo>
                <a:lnTo>
                  <a:pt x="39813" y="24484"/>
                </a:lnTo>
                <a:lnTo>
                  <a:pt x="10285" y="24484"/>
                </a:lnTo>
                <a:lnTo>
                  <a:pt x="10285" y="31763"/>
                </a:lnTo>
                <a:lnTo>
                  <a:pt x="45921" y="31763"/>
                </a:lnTo>
                <a:lnTo>
                  <a:pt x="49414" y="30096"/>
                </a:lnTo>
                <a:lnTo>
                  <a:pt x="49795" y="27431"/>
                </a:lnTo>
                <a:lnTo>
                  <a:pt x="49795" y="22108"/>
                </a:lnTo>
                <a:close/>
              </a:path>
              <a:path w="49795" h="59498">
                <a:moveTo>
                  <a:pt x="12014" y="3467"/>
                </a:moveTo>
                <a:lnTo>
                  <a:pt x="9271" y="5447"/>
                </a:lnTo>
                <a:lnTo>
                  <a:pt x="7009" y="8025"/>
                </a:lnTo>
                <a:lnTo>
                  <a:pt x="4734" y="10617"/>
                </a:lnTo>
                <a:lnTo>
                  <a:pt x="3009" y="13766"/>
                </a:lnTo>
                <a:lnTo>
                  <a:pt x="1804" y="17475"/>
                </a:lnTo>
                <a:lnTo>
                  <a:pt x="594" y="21183"/>
                </a:lnTo>
                <a:lnTo>
                  <a:pt x="0" y="25363"/>
                </a:lnTo>
                <a:lnTo>
                  <a:pt x="0" y="34909"/>
                </a:lnTo>
                <a:lnTo>
                  <a:pt x="568" y="39204"/>
                </a:lnTo>
                <a:lnTo>
                  <a:pt x="1739" y="42887"/>
                </a:lnTo>
                <a:lnTo>
                  <a:pt x="2905" y="46581"/>
                </a:lnTo>
                <a:lnTo>
                  <a:pt x="4622" y="49644"/>
                </a:lnTo>
                <a:lnTo>
                  <a:pt x="9206" y="54533"/>
                </a:lnTo>
                <a:lnTo>
                  <a:pt x="12024" y="56387"/>
                </a:lnTo>
                <a:lnTo>
                  <a:pt x="15365" y="57618"/>
                </a:lnTo>
                <a:lnTo>
                  <a:pt x="18721" y="58864"/>
                </a:lnTo>
                <a:lnTo>
                  <a:pt x="22618" y="59498"/>
                </a:lnTo>
                <a:lnTo>
                  <a:pt x="29629" y="59498"/>
                </a:lnTo>
                <a:lnTo>
                  <a:pt x="32054" y="59296"/>
                </a:lnTo>
                <a:lnTo>
                  <a:pt x="36575" y="58546"/>
                </a:lnTo>
                <a:lnTo>
                  <a:pt x="40295" y="57618"/>
                </a:lnTo>
                <a:lnTo>
                  <a:pt x="44510" y="56146"/>
                </a:lnTo>
                <a:lnTo>
                  <a:pt x="47242" y="53860"/>
                </a:lnTo>
                <a:lnTo>
                  <a:pt x="47509" y="51192"/>
                </a:lnTo>
                <a:lnTo>
                  <a:pt x="47268" y="48474"/>
                </a:lnTo>
                <a:lnTo>
                  <a:pt x="44691" y="47548"/>
                </a:lnTo>
                <a:lnTo>
                  <a:pt x="41591" y="48867"/>
                </a:lnTo>
                <a:lnTo>
                  <a:pt x="38632" y="49910"/>
                </a:lnTo>
                <a:lnTo>
                  <a:pt x="34874" y="50799"/>
                </a:lnTo>
                <a:lnTo>
                  <a:pt x="30567" y="51433"/>
                </a:lnTo>
                <a:lnTo>
                  <a:pt x="24739" y="51433"/>
                </a:lnTo>
                <a:lnTo>
                  <a:pt x="21971" y="50976"/>
                </a:lnTo>
                <a:lnTo>
                  <a:pt x="17449" y="49122"/>
                </a:lnTo>
                <a:lnTo>
                  <a:pt x="14210" y="46073"/>
                </a:lnTo>
                <a:lnTo>
                  <a:pt x="11798" y="42289"/>
                </a:lnTo>
                <a:lnTo>
                  <a:pt x="10577" y="37476"/>
                </a:lnTo>
                <a:lnTo>
                  <a:pt x="10285" y="34772"/>
                </a:lnTo>
                <a:lnTo>
                  <a:pt x="10285" y="24484"/>
                </a:lnTo>
                <a:lnTo>
                  <a:pt x="10742" y="20167"/>
                </a:lnTo>
                <a:lnTo>
                  <a:pt x="12114" y="16113"/>
                </a:lnTo>
                <a:lnTo>
                  <a:pt x="15214" y="2070"/>
                </a:lnTo>
                <a:lnTo>
                  <a:pt x="1201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8424312" y="6804378"/>
            <a:ext cx="9922" cy="84150"/>
          </a:xfrm>
          <a:custGeom>
            <a:avLst/>
            <a:gdLst/>
            <a:ahLst/>
            <a:cxnLst/>
            <a:rect l="l" t="t" r="r" b="b"/>
            <a:pathLst>
              <a:path w="9922" h="84150">
                <a:moveTo>
                  <a:pt x="9922" y="82282"/>
                </a:moveTo>
                <a:lnTo>
                  <a:pt x="9922" y="1929"/>
                </a:lnTo>
                <a:lnTo>
                  <a:pt x="8550" y="316"/>
                </a:lnTo>
                <a:lnTo>
                  <a:pt x="5933" y="0"/>
                </a:lnTo>
                <a:lnTo>
                  <a:pt x="3164" y="35"/>
                </a:lnTo>
                <a:lnTo>
                  <a:pt x="0" y="1929"/>
                </a:lnTo>
                <a:lnTo>
                  <a:pt x="0" y="82282"/>
                </a:lnTo>
                <a:lnTo>
                  <a:pt x="1371" y="83832"/>
                </a:lnTo>
                <a:lnTo>
                  <a:pt x="3963" y="84150"/>
                </a:lnTo>
                <a:lnTo>
                  <a:pt x="6757" y="84110"/>
                </a:lnTo>
                <a:lnTo>
                  <a:pt x="9922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8451683" y="6808351"/>
            <a:ext cx="12269" cy="80176"/>
          </a:xfrm>
          <a:custGeom>
            <a:avLst/>
            <a:gdLst/>
            <a:ahLst/>
            <a:cxnLst/>
            <a:rect l="l" t="t" r="r" b="b"/>
            <a:pathLst>
              <a:path w="12269" h="80176">
                <a:moveTo>
                  <a:pt x="0" y="6019"/>
                </a:moveTo>
                <a:lnTo>
                  <a:pt x="431" y="9842"/>
                </a:lnTo>
                <a:lnTo>
                  <a:pt x="3743" y="11898"/>
                </a:lnTo>
                <a:lnTo>
                  <a:pt x="8445" y="11898"/>
                </a:lnTo>
                <a:lnTo>
                  <a:pt x="11837" y="9792"/>
                </a:lnTo>
                <a:lnTo>
                  <a:pt x="12269" y="5894"/>
                </a:lnTo>
                <a:lnTo>
                  <a:pt x="11847" y="2045"/>
                </a:lnTo>
                <a:lnTo>
                  <a:pt x="8521" y="0"/>
                </a:lnTo>
                <a:lnTo>
                  <a:pt x="3834" y="0"/>
                </a:lnTo>
                <a:lnTo>
                  <a:pt x="431" y="2095"/>
                </a:lnTo>
                <a:lnTo>
                  <a:pt x="0" y="6019"/>
                </a:lnTo>
                <a:close/>
              </a:path>
              <a:path w="12269" h="80176">
                <a:moveTo>
                  <a:pt x="1206" y="24166"/>
                </a:moveTo>
                <a:lnTo>
                  <a:pt x="1206" y="78308"/>
                </a:lnTo>
                <a:lnTo>
                  <a:pt x="2578" y="79858"/>
                </a:lnTo>
                <a:lnTo>
                  <a:pt x="5166" y="80176"/>
                </a:lnTo>
                <a:lnTo>
                  <a:pt x="7964" y="80136"/>
                </a:lnTo>
                <a:lnTo>
                  <a:pt x="11123" y="78308"/>
                </a:lnTo>
                <a:lnTo>
                  <a:pt x="11123" y="24166"/>
                </a:lnTo>
                <a:lnTo>
                  <a:pt x="9752" y="22630"/>
                </a:lnTo>
                <a:lnTo>
                  <a:pt x="7136" y="22313"/>
                </a:lnTo>
                <a:lnTo>
                  <a:pt x="4367" y="22353"/>
                </a:lnTo>
                <a:lnTo>
                  <a:pt x="1206" y="241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8473666" y="6830661"/>
            <a:ext cx="51551" cy="57873"/>
          </a:xfrm>
          <a:custGeom>
            <a:avLst/>
            <a:gdLst/>
            <a:ahLst/>
            <a:cxnLst/>
            <a:rect l="l" t="t" r="r" b="b"/>
            <a:pathLst>
              <a:path w="51551" h="57873">
                <a:moveTo>
                  <a:pt x="596" y="4265"/>
                </a:moveTo>
                <a:lnTo>
                  <a:pt x="19000" y="55702"/>
                </a:lnTo>
                <a:lnTo>
                  <a:pt x="20839" y="57391"/>
                </a:lnTo>
                <a:lnTo>
                  <a:pt x="23597" y="57823"/>
                </a:lnTo>
                <a:lnTo>
                  <a:pt x="26998" y="57873"/>
                </a:lnTo>
                <a:lnTo>
                  <a:pt x="29606" y="57707"/>
                </a:lnTo>
                <a:lnTo>
                  <a:pt x="32600" y="55702"/>
                </a:lnTo>
                <a:lnTo>
                  <a:pt x="51065" y="4265"/>
                </a:lnTo>
                <a:lnTo>
                  <a:pt x="51551" y="1752"/>
                </a:lnTo>
                <a:lnTo>
                  <a:pt x="49797" y="100"/>
                </a:lnTo>
                <a:lnTo>
                  <a:pt x="44311" y="90"/>
                </a:lnTo>
                <a:lnTo>
                  <a:pt x="41438" y="1929"/>
                </a:lnTo>
                <a:lnTo>
                  <a:pt x="26351" y="46558"/>
                </a:lnTo>
                <a:lnTo>
                  <a:pt x="25919" y="46558"/>
                </a:lnTo>
                <a:lnTo>
                  <a:pt x="10645" y="1929"/>
                </a:lnTo>
                <a:lnTo>
                  <a:pt x="8916" y="266"/>
                </a:lnTo>
                <a:lnTo>
                  <a:pt x="6033" y="0"/>
                </a:lnTo>
                <a:lnTo>
                  <a:pt x="2566" y="60"/>
                </a:lnTo>
                <a:lnTo>
                  <a:pt x="0" y="1432"/>
                </a:lnTo>
                <a:lnTo>
                  <a:pt x="596" y="4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8533086" y="6829818"/>
            <a:ext cx="49809" cy="59498"/>
          </a:xfrm>
          <a:custGeom>
            <a:avLst/>
            <a:gdLst/>
            <a:ahLst/>
            <a:cxnLst/>
            <a:rect l="l" t="t" r="r" b="b"/>
            <a:pathLst>
              <a:path w="49809" h="59498">
                <a:moveTo>
                  <a:pt x="49809" y="22108"/>
                </a:moveTo>
                <a:lnTo>
                  <a:pt x="49367" y="18782"/>
                </a:lnTo>
                <a:lnTo>
                  <a:pt x="48463" y="15671"/>
                </a:lnTo>
                <a:lnTo>
                  <a:pt x="47548" y="12571"/>
                </a:lnTo>
                <a:lnTo>
                  <a:pt x="46141" y="9867"/>
                </a:lnTo>
                <a:lnTo>
                  <a:pt x="44222" y="7556"/>
                </a:lnTo>
                <a:lnTo>
                  <a:pt x="39841" y="3417"/>
                </a:lnTo>
                <a:lnTo>
                  <a:pt x="36856" y="2045"/>
                </a:lnTo>
                <a:lnTo>
                  <a:pt x="33858" y="684"/>
                </a:lnTo>
                <a:lnTo>
                  <a:pt x="30239" y="0"/>
                </a:lnTo>
                <a:lnTo>
                  <a:pt x="22025" y="0"/>
                </a:lnTo>
                <a:lnTo>
                  <a:pt x="18428" y="698"/>
                </a:lnTo>
                <a:lnTo>
                  <a:pt x="15228" y="2070"/>
                </a:lnTo>
                <a:lnTo>
                  <a:pt x="12128" y="16113"/>
                </a:lnTo>
                <a:lnTo>
                  <a:pt x="14353" y="12813"/>
                </a:lnTo>
                <a:lnTo>
                  <a:pt x="17157" y="10069"/>
                </a:lnTo>
                <a:lnTo>
                  <a:pt x="20869" y="8229"/>
                </a:lnTo>
                <a:lnTo>
                  <a:pt x="25491" y="7772"/>
                </a:lnTo>
                <a:lnTo>
                  <a:pt x="30290" y="7772"/>
                </a:lnTo>
                <a:lnTo>
                  <a:pt x="33912" y="9245"/>
                </a:lnTo>
                <a:lnTo>
                  <a:pt x="36349" y="12214"/>
                </a:lnTo>
                <a:lnTo>
                  <a:pt x="38787" y="15189"/>
                </a:lnTo>
                <a:lnTo>
                  <a:pt x="39956" y="19278"/>
                </a:lnTo>
                <a:lnTo>
                  <a:pt x="39827" y="24484"/>
                </a:lnTo>
                <a:lnTo>
                  <a:pt x="10299" y="24484"/>
                </a:lnTo>
                <a:lnTo>
                  <a:pt x="10299" y="31763"/>
                </a:lnTo>
                <a:lnTo>
                  <a:pt x="45935" y="31763"/>
                </a:lnTo>
                <a:lnTo>
                  <a:pt x="49428" y="30096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8">
                <a:moveTo>
                  <a:pt x="12028" y="3467"/>
                </a:moveTo>
                <a:lnTo>
                  <a:pt x="9284" y="5447"/>
                </a:lnTo>
                <a:lnTo>
                  <a:pt x="7012" y="8025"/>
                </a:lnTo>
                <a:lnTo>
                  <a:pt x="4752" y="10617"/>
                </a:lnTo>
                <a:lnTo>
                  <a:pt x="3023" y="13766"/>
                </a:lnTo>
                <a:lnTo>
                  <a:pt x="1818" y="17475"/>
                </a:lnTo>
                <a:lnTo>
                  <a:pt x="612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6" y="39204"/>
                </a:lnTo>
                <a:lnTo>
                  <a:pt x="1753" y="42887"/>
                </a:lnTo>
                <a:lnTo>
                  <a:pt x="2923" y="46581"/>
                </a:lnTo>
                <a:lnTo>
                  <a:pt x="4636" y="49644"/>
                </a:lnTo>
                <a:lnTo>
                  <a:pt x="9208" y="54533"/>
                </a:lnTo>
                <a:lnTo>
                  <a:pt x="12028" y="56387"/>
                </a:lnTo>
                <a:lnTo>
                  <a:pt x="15383" y="57618"/>
                </a:lnTo>
                <a:lnTo>
                  <a:pt x="18719" y="58864"/>
                </a:lnTo>
                <a:lnTo>
                  <a:pt x="22633" y="59498"/>
                </a:lnTo>
                <a:lnTo>
                  <a:pt x="29643" y="59498"/>
                </a:lnTo>
                <a:lnTo>
                  <a:pt x="32068" y="59296"/>
                </a:lnTo>
                <a:lnTo>
                  <a:pt x="36591" y="58546"/>
                </a:lnTo>
                <a:lnTo>
                  <a:pt x="40313" y="57618"/>
                </a:lnTo>
                <a:lnTo>
                  <a:pt x="44514" y="56146"/>
                </a:lnTo>
                <a:lnTo>
                  <a:pt x="47257" y="53860"/>
                </a:lnTo>
                <a:lnTo>
                  <a:pt x="47523" y="51192"/>
                </a:lnTo>
                <a:lnTo>
                  <a:pt x="47283" y="48474"/>
                </a:lnTo>
                <a:lnTo>
                  <a:pt x="44705" y="47548"/>
                </a:lnTo>
                <a:lnTo>
                  <a:pt x="41595" y="48867"/>
                </a:lnTo>
                <a:lnTo>
                  <a:pt x="38646" y="49910"/>
                </a:lnTo>
                <a:lnTo>
                  <a:pt x="34888" y="50799"/>
                </a:lnTo>
                <a:lnTo>
                  <a:pt x="30582" y="51433"/>
                </a:lnTo>
                <a:lnTo>
                  <a:pt x="24753" y="51433"/>
                </a:lnTo>
                <a:lnTo>
                  <a:pt x="21984" y="50976"/>
                </a:lnTo>
                <a:lnTo>
                  <a:pt x="17463" y="49122"/>
                </a:lnTo>
                <a:lnTo>
                  <a:pt x="14224" y="46073"/>
                </a:lnTo>
                <a:lnTo>
                  <a:pt x="11800" y="42289"/>
                </a:lnTo>
                <a:lnTo>
                  <a:pt x="10595" y="37476"/>
                </a:lnTo>
                <a:lnTo>
                  <a:pt x="10299" y="34772"/>
                </a:lnTo>
                <a:lnTo>
                  <a:pt x="10299" y="24484"/>
                </a:lnTo>
                <a:lnTo>
                  <a:pt x="10756" y="20167"/>
                </a:lnTo>
                <a:lnTo>
                  <a:pt x="12128" y="16113"/>
                </a:lnTo>
                <a:lnTo>
                  <a:pt x="15228" y="2070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8598305" y="6829822"/>
            <a:ext cx="31586" cy="58713"/>
          </a:xfrm>
          <a:custGeom>
            <a:avLst/>
            <a:gdLst/>
            <a:ahLst/>
            <a:cxnLst/>
            <a:rect l="l" t="t" r="r" b="b"/>
            <a:pathLst>
              <a:path w="31586" h="58713">
                <a:moveTo>
                  <a:pt x="1360" y="58381"/>
                </a:moveTo>
                <a:lnTo>
                  <a:pt x="3963" y="58713"/>
                </a:lnTo>
                <a:lnTo>
                  <a:pt x="6756" y="58662"/>
                </a:lnTo>
                <a:lnTo>
                  <a:pt x="9917" y="56833"/>
                </a:lnTo>
                <a:lnTo>
                  <a:pt x="9917" y="21233"/>
                </a:lnTo>
                <a:lnTo>
                  <a:pt x="11314" y="19025"/>
                </a:lnTo>
                <a:lnTo>
                  <a:pt x="13765" y="15634"/>
                </a:lnTo>
                <a:lnTo>
                  <a:pt x="17106" y="11963"/>
                </a:lnTo>
                <a:lnTo>
                  <a:pt x="20156" y="9983"/>
                </a:lnTo>
                <a:lnTo>
                  <a:pt x="23089" y="9385"/>
                </a:lnTo>
                <a:lnTo>
                  <a:pt x="26150" y="9777"/>
                </a:lnTo>
                <a:lnTo>
                  <a:pt x="28958" y="10681"/>
                </a:lnTo>
                <a:lnTo>
                  <a:pt x="31535" y="9079"/>
                </a:lnTo>
                <a:lnTo>
                  <a:pt x="31586" y="3517"/>
                </a:lnTo>
                <a:lnTo>
                  <a:pt x="29551" y="965"/>
                </a:lnTo>
                <a:lnTo>
                  <a:pt x="26888" y="256"/>
                </a:lnTo>
                <a:lnTo>
                  <a:pt x="24270" y="0"/>
                </a:lnTo>
                <a:lnTo>
                  <a:pt x="21437" y="151"/>
                </a:lnTo>
                <a:lnTo>
                  <a:pt x="17995" y="1281"/>
                </a:lnTo>
                <a:lnTo>
                  <a:pt x="14439" y="3924"/>
                </a:lnTo>
                <a:lnTo>
                  <a:pt x="11826" y="6657"/>
                </a:lnTo>
                <a:lnTo>
                  <a:pt x="8953" y="10591"/>
                </a:lnTo>
                <a:lnTo>
                  <a:pt x="8953" y="2703"/>
                </a:lnTo>
                <a:lnTo>
                  <a:pt x="8063" y="1281"/>
                </a:lnTo>
                <a:lnTo>
                  <a:pt x="5400" y="839"/>
                </a:lnTo>
                <a:lnTo>
                  <a:pt x="2833" y="864"/>
                </a:lnTo>
                <a:lnTo>
                  <a:pt x="0" y="2703"/>
                </a:lnTo>
                <a:lnTo>
                  <a:pt x="0" y="56833"/>
                </a:lnTo>
                <a:lnTo>
                  <a:pt x="1360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8637865" y="6829818"/>
            <a:ext cx="49805" cy="59498"/>
          </a:xfrm>
          <a:custGeom>
            <a:avLst/>
            <a:gdLst/>
            <a:ahLst/>
            <a:cxnLst/>
            <a:rect l="l" t="t" r="r" b="b"/>
            <a:pathLst>
              <a:path w="49805" h="59498">
                <a:moveTo>
                  <a:pt x="49805" y="22108"/>
                </a:moveTo>
                <a:lnTo>
                  <a:pt x="49362" y="18782"/>
                </a:lnTo>
                <a:lnTo>
                  <a:pt x="48463" y="15671"/>
                </a:lnTo>
                <a:lnTo>
                  <a:pt x="47548" y="12571"/>
                </a:lnTo>
                <a:lnTo>
                  <a:pt x="46136" y="9867"/>
                </a:lnTo>
                <a:lnTo>
                  <a:pt x="44218" y="7556"/>
                </a:lnTo>
                <a:lnTo>
                  <a:pt x="39837" y="3417"/>
                </a:lnTo>
                <a:lnTo>
                  <a:pt x="36852" y="2045"/>
                </a:lnTo>
                <a:lnTo>
                  <a:pt x="33858" y="684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8"/>
                </a:lnTo>
                <a:lnTo>
                  <a:pt x="15223" y="2070"/>
                </a:lnTo>
                <a:lnTo>
                  <a:pt x="12128" y="16113"/>
                </a:lnTo>
                <a:lnTo>
                  <a:pt x="14349" y="12813"/>
                </a:lnTo>
                <a:lnTo>
                  <a:pt x="17157" y="10069"/>
                </a:lnTo>
                <a:lnTo>
                  <a:pt x="20864" y="8229"/>
                </a:lnTo>
                <a:lnTo>
                  <a:pt x="25487" y="7772"/>
                </a:lnTo>
                <a:lnTo>
                  <a:pt x="30286" y="7772"/>
                </a:lnTo>
                <a:lnTo>
                  <a:pt x="33907" y="9245"/>
                </a:lnTo>
                <a:lnTo>
                  <a:pt x="36344" y="12214"/>
                </a:lnTo>
                <a:lnTo>
                  <a:pt x="38781" y="15189"/>
                </a:lnTo>
                <a:lnTo>
                  <a:pt x="39952" y="19278"/>
                </a:lnTo>
                <a:lnTo>
                  <a:pt x="39825" y="24484"/>
                </a:lnTo>
                <a:lnTo>
                  <a:pt x="10299" y="24484"/>
                </a:lnTo>
                <a:lnTo>
                  <a:pt x="10299" y="31763"/>
                </a:lnTo>
                <a:lnTo>
                  <a:pt x="45935" y="31763"/>
                </a:lnTo>
                <a:lnTo>
                  <a:pt x="49427" y="30096"/>
                </a:lnTo>
                <a:lnTo>
                  <a:pt x="49805" y="27431"/>
                </a:lnTo>
                <a:lnTo>
                  <a:pt x="49805" y="22108"/>
                </a:lnTo>
                <a:close/>
              </a:path>
              <a:path w="49805" h="59498">
                <a:moveTo>
                  <a:pt x="12023" y="3467"/>
                </a:moveTo>
                <a:lnTo>
                  <a:pt x="9279" y="5447"/>
                </a:lnTo>
                <a:lnTo>
                  <a:pt x="7009" y="8025"/>
                </a:lnTo>
                <a:lnTo>
                  <a:pt x="4748" y="10617"/>
                </a:lnTo>
                <a:lnTo>
                  <a:pt x="3020" y="13766"/>
                </a:lnTo>
                <a:lnTo>
                  <a:pt x="1813" y="17475"/>
                </a:lnTo>
                <a:lnTo>
                  <a:pt x="608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2" y="39204"/>
                </a:lnTo>
                <a:lnTo>
                  <a:pt x="1748" y="42887"/>
                </a:lnTo>
                <a:lnTo>
                  <a:pt x="2919" y="46581"/>
                </a:lnTo>
                <a:lnTo>
                  <a:pt x="4632" y="49644"/>
                </a:lnTo>
                <a:lnTo>
                  <a:pt x="9204" y="54533"/>
                </a:lnTo>
                <a:lnTo>
                  <a:pt x="12023" y="56387"/>
                </a:lnTo>
                <a:lnTo>
                  <a:pt x="15378" y="57618"/>
                </a:lnTo>
                <a:lnTo>
                  <a:pt x="18715" y="58864"/>
                </a:lnTo>
                <a:lnTo>
                  <a:pt x="22628" y="59498"/>
                </a:lnTo>
                <a:lnTo>
                  <a:pt x="29637" y="59498"/>
                </a:lnTo>
                <a:lnTo>
                  <a:pt x="32064" y="59296"/>
                </a:lnTo>
                <a:lnTo>
                  <a:pt x="36586" y="58546"/>
                </a:lnTo>
                <a:lnTo>
                  <a:pt x="40308" y="57618"/>
                </a:lnTo>
                <a:lnTo>
                  <a:pt x="44509" y="56146"/>
                </a:lnTo>
                <a:lnTo>
                  <a:pt x="47252" y="53860"/>
                </a:lnTo>
                <a:lnTo>
                  <a:pt x="47519" y="51192"/>
                </a:lnTo>
                <a:lnTo>
                  <a:pt x="47278" y="48474"/>
                </a:lnTo>
                <a:lnTo>
                  <a:pt x="44700" y="47548"/>
                </a:lnTo>
                <a:lnTo>
                  <a:pt x="41589" y="48867"/>
                </a:lnTo>
                <a:lnTo>
                  <a:pt x="38646" y="49910"/>
                </a:lnTo>
                <a:lnTo>
                  <a:pt x="34883" y="50799"/>
                </a:lnTo>
                <a:lnTo>
                  <a:pt x="30577" y="51433"/>
                </a:lnTo>
                <a:lnTo>
                  <a:pt x="24749" y="51433"/>
                </a:lnTo>
                <a:lnTo>
                  <a:pt x="21981" y="50976"/>
                </a:lnTo>
                <a:lnTo>
                  <a:pt x="17459" y="49122"/>
                </a:lnTo>
                <a:lnTo>
                  <a:pt x="14222" y="46073"/>
                </a:lnTo>
                <a:lnTo>
                  <a:pt x="11797" y="42289"/>
                </a:lnTo>
                <a:lnTo>
                  <a:pt x="10590" y="37476"/>
                </a:lnTo>
                <a:lnTo>
                  <a:pt x="10299" y="34772"/>
                </a:lnTo>
                <a:lnTo>
                  <a:pt x="10299" y="24484"/>
                </a:lnTo>
                <a:lnTo>
                  <a:pt x="10756" y="20167"/>
                </a:lnTo>
                <a:lnTo>
                  <a:pt x="12128" y="16113"/>
                </a:lnTo>
                <a:lnTo>
                  <a:pt x="15223" y="2070"/>
                </a:lnTo>
                <a:lnTo>
                  <a:pt x="12023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8699637" y="6804619"/>
            <a:ext cx="22025" cy="84697"/>
          </a:xfrm>
          <a:custGeom>
            <a:avLst/>
            <a:gdLst/>
            <a:ahLst/>
            <a:cxnLst/>
            <a:rect l="l" t="t" r="r" b="b"/>
            <a:pathLst>
              <a:path w="22025" h="84697">
                <a:moveTo>
                  <a:pt x="22025" y="84697"/>
                </a:moveTo>
                <a:lnTo>
                  <a:pt x="18986" y="75603"/>
                </a:lnTo>
                <a:lnTo>
                  <a:pt x="15544" y="73151"/>
                </a:lnTo>
                <a:lnTo>
                  <a:pt x="13122" y="69504"/>
                </a:lnTo>
                <a:lnTo>
                  <a:pt x="11343" y="65163"/>
                </a:lnTo>
                <a:lnTo>
                  <a:pt x="10937" y="62560"/>
                </a:lnTo>
                <a:lnTo>
                  <a:pt x="11863" y="82370"/>
                </a:lnTo>
                <a:lnTo>
                  <a:pt x="14671" y="83919"/>
                </a:lnTo>
                <a:lnTo>
                  <a:pt x="18046" y="84697"/>
                </a:lnTo>
                <a:lnTo>
                  <a:pt x="22025" y="84697"/>
                </a:lnTo>
                <a:close/>
              </a:path>
              <a:path w="22025" h="84697">
                <a:moveTo>
                  <a:pt x="10299" y="51991"/>
                </a:moveTo>
                <a:lnTo>
                  <a:pt x="11037" y="46976"/>
                </a:lnTo>
                <a:lnTo>
                  <a:pt x="12344" y="42264"/>
                </a:lnTo>
                <a:lnTo>
                  <a:pt x="14555" y="38340"/>
                </a:lnTo>
                <a:lnTo>
                  <a:pt x="17755" y="35546"/>
                </a:lnTo>
                <a:lnTo>
                  <a:pt x="21654" y="33742"/>
                </a:lnTo>
                <a:lnTo>
                  <a:pt x="26913" y="33742"/>
                </a:lnTo>
                <a:lnTo>
                  <a:pt x="29527" y="34617"/>
                </a:lnTo>
                <a:lnTo>
                  <a:pt x="34546" y="38098"/>
                </a:lnTo>
                <a:lnTo>
                  <a:pt x="37138" y="40639"/>
                </a:lnTo>
                <a:lnTo>
                  <a:pt x="39827" y="43966"/>
                </a:lnTo>
                <a:lnTo>
                  <a:pt x="39827" y="65620"/>
                </a:lnTo>
                <a:lnTo>
                  <a:pt x="38268" y="67589"/>
                </a:lnTo>
                <a:lnTo>
                  <a:pt x="35370" y="70585"/>
                </a:lnTo>
                <a:lnTo>
                  <a:pt x="32641" y="73022"/>
                </a:lnTo>
                <a:lnTo>
                  <a:pt x="30063" y="74714"/>
                </a:lnTo>
                <a:lnTo>
                  <a:pt x="26352" y="76020"/>
                </a:lnTo>
                <a:lnTo>
                  <a:pt x="23764" y="76211"/>
                </a:lnTo>
                <a:lnTo>
                  <a:pt x="21160" y="76211"/>
                </a:lnTo>
                <a:lnTo>
                  <a:pt x="18986" y="75603"/>
                </a:lnTo>
                <a:lnTo>
                  <a:pt x="22025" y="84697"/>
                </a:lnTo>
                <a:lnTo>
                  <a:pt x="25683" y="84697"/>
                </a:lnTo>
                <a:lnTo>
                  <a:pt x="29019" y="83832"/>
                </a:lnTo>
                <a:lnTo>
                  <a:pt x="32109" y="82105"/>
                </a:lnTo>
                <a:lnTo>
                  <a:pt x="35168" y="80377"/>
                </a:lnTo>
                <a:lnTo>
                  <a:pt x="38127" y="77975"/>
                </a:lnTo>
                <a:lnTo>
                  <a:pt x="40971" y="74890"/>
                </a:lnTo>
                <a:lnTo>
                  <a:pt x="40971" y="82040"/>
                </a:lnTo>
                <a:lnTo>
                  <a:pt x="41363" y="83134"/>
                </a:lnTo>
                <a:lnTo>
                  <a:pt x="43931" y="83869"/>
                </a:lnTo>
                <a:lnTo>
                  <a:pt x="46965" y="83869"/>
                </a:lnTo>
                <a:lnTo>
                  <a:pt x="49810" y="82040"/>
                </a:lnTo>
                <a:lnTo>
                  <a:pt x="49810" y="1915"/>
                </a:lnTo>
                <a:lnTo>
                  <a:pt x="48376" y="367"/>
                </a:lnTo>
                <a:lnTo>
                  <a:pt x="45770" y="0"/>
                </a:lnTo>
                <a:lnTo>
                  <a:pt x="42383" y="151"/>
                </a:lnTo>
                <a:lnTo>
                  <a:pt x="39827" y="1915"/>
                </a:lnTo>
                <a:lnTo>
                  <a:pt x="39827" y="33385"/>
                </a:lnTo>
                <a:lnTo>
                  <a:pt x="37264" y="30693"/>
                </a:lnTo>
                <a:lnTo>
                  <a:pt x="34672" y="28662"/>
                </a:lnTo>
                <a:lnTo>
                  <a:pt x="32044" y="27277"/>
                </a:lnTo>
                <a:lnTo>
                  <a:pt x="29415" y="25895"/>
                </a:lnTo>
                <a:lnTo>
                  <a:pt x="26517" y="25196"/>
                </a:lnTo>
                <a:lnTo>
                  <a:pt x="19533" y="25196"/>
                </a:lnTo>
                <a:lnTo>
                  <a:pt x="16182" y="25905"/>
                </a:lnTo>
                <a:lnTo>
                  <a:pt x="13274" y="27331"/>
                </a:lnTo>
                <a:lnTo>
                  <a:pt x="10364" y="28764"/>
                </a:lnTo>
                <a:lnTo>
                  <a:pt x="7927" y="30797"/>
                </a:lnTo>
                <a:lnTo>
                  <a:pt x="5958" y="33436"/>
                </a:lnTo>
                <a:lnTo>
                  <a:pt x="4003" y="36093"/>
                </a:lnTo>
                <a:lnTo>
                  <a:pt x="2517" y="39293"/>
                </a:lnTo>
                <a:lnTo>
                  <a:pt x="1512" y="43037"/>
                </a:lnTo>
                <a:lnTo>
                  <a:pt x="507" y="46785"/>
                </a:lnTo>
                <a:lnTo>
                  <a:pt x="0" y="50990"/>
                </a:lnTo>
                <a:lnTo>
                  <a:pt x="0" y="59576"/>
                </a:lnTo>
                <a:lnTo>
                  <a:pt x="407" y="63295"/>
                </a:lnTo>
                <a:lnTo>
                  <a:pt x="1206" y="66866"/>
                </a:lnTo>
                <a:lnTo>
                  <a:pt x="2009" y="70408"/>
                </a:lnTo>
                <a:lnTo>
                  <a:pt x="3290" y="73493"/>
                </a:lnTo>
                <a:lnTo>
                  <a:pt x="5029" y="76122"/>
                </a:lnTo>
                <a:lnTo>
                  <a:pt x="6771" y="78738"/>
                </a:lnTo>
                <a:lnTo>
                  <a:pt x="9043" y="80834"/>
                </a:lnTo>
                <a:lnTo>
                  <a:pt x="11863" y="82370"/>
                </a:lnTo>
                <a:lnTo>
                  <a:pt x="10937" y="62560"/>
                </a:lnTo>
                <a:lnTo>
                  <a:pt x="10505" y="59954"/>
                </a:lnTo>
                <a:lnTo>
                  <a:pt x="10299" y="57290"/>
                </a:lnTo>
                <a:lnTo>
                  <a:pt x="10299" y="51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8787992" y="6830661"/>
            <a:ext cx="51548" cy="57873"/>
          </a:xfrm>
          <a:custGeom>
            <a:avLst/>
            <a:gdLst/>
            <a:ahLst/>
            <a:cxnLst/>
            <a:rect l="l" t="t" r="r" b="b"/>
            <a:pathLst>
              <a:path w="51548" h="57873">
                <a:moveTo>
                  <a:pt x="598" y="4265"/>
                </a:moveTo>
                <a:lnTo>
                  <a:pt x="18996" y="55702"/>
                </a:lnTo>
                <a:lnTo>
                  <a:pt x="20840" y="57391"/>
                </a:lnTo>
                <a:lnTo>
                  <a:pt x="23594" y="57823"/>
                </a:lnTo>
                <a:lnTo>
                  <a:pt x="27000" y="57873"/>
                </a:lnTo>
                <a:lnTo>
                  <a:pt x="29602" y="57707"/>
                </a:lnTo>
                <a:lnTo>
                  <a:pt x="32602" y="55702"/>
                </a:lnTo>
                <a:lnTo>
                  <a:pt x="51066" y="4265"/>
                </a:lnTo>
                <a:lnTo>
                  <a:pt x="51548" y="1752"/>
                </a:lnTo>
                <a:lnTo>
                  <a:pt x="49795" y="100"/>
                </a:lnTo>
                <a:lnTo>
                  <a:pt x="44309" y="90"/>
                </a:lnTo>
                <a:lnTo>
                  <a:pt x="41440" y="1929"/>
                </a:lnTo>
                <a:lnTo>
                  <a:pt x="26352" y="46558"/>
                </a:lnTo>
                <a:lnTo>
                  <a:pt x="25920" y="46558"/>
                </a:lnTo>
                <a:lnTo>
                  <a:pt x="10641" y="1929"/>
                </a:lnTo>
                <a:lnTo>
                  <a:pt x="8914" y="266"/>
                </a:lnTo>
                <a:lnTo>
                  <a:pt x="6029" y="0"/>
                </a:lnTo>
                <a:lnTo>
                  <a:pt x="2562" y="60"/>
                </a:lnTo>
                <a:lnTo>
                  <a:pt x="0" y="1432"/>
                </a:lnTo>
                <a:lnTo>
                  <a:pt x="598" y="4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8847349" y="6829822"/>
            <a:ext cx="44462" cy="59486"/>
          </a:xfrm>
          <a:custGeom>
            <a:avLst/>
            <a:gdLst/>
            <a:ahLst/>
            <a:cxnLst/>
            <a:rect l="l" t="t" r="r" b="b"/>
            <a:pathLst>
              <a:path w="44462" h="59486">
                <a:moveTo>
                  <a:pt x="38318" y="58648"/>
                </a:moveTo>
                <a:lnTo>
                  <a:pt x="41277" y="58713"/>
                </a:lnTo>
                <a:lnTo>
                  <a:pt x="44462" y="56894"/>
                </a:lnTo>
                <a:lnTo>
                  <a:pt x="44462" y="17031"/>
                </a:lnTo>
                <a:lnTo>
                  <a:pt x="44081" y="14072"/>
                </a:lnTo>
                <a:lnTo>
                  <a:pt x="42558" y="9029"/>
                </a:lnTo>
                <a:lnTo>
                  <a:pt x="39649" y="5205"/>
                </a:lnTo>
                <a:lnTo>
                  <a:pt x="35761" y="2211"/>
                </a:lnTo>
                <a:lnTo>
                  <a:pt x="33032" y="1322"/>
                </a:lnTo>
                <a:lnTo>
                  <a:pt x="30304" y="443"/>
                </a:lnTo>
                <a:lnTo>
                  <a:pt x="26988" y="0"/>
                </a:lnTo>
                <a:lnTo>
                  <a:pt x="21031" y="0"/>
                </a:lnTo>
                <a:lnTo>
                  <a:pt x="16904" y="572"/>
                </a:lnTo>
                <a:lnTo>
                  <a:pt x="12980" y="1436"/>
                </a:lnTo>
                <a:lnTo>
                  <a:pt x="9525" y="2592"/>
                </a:lnTo>
                <a:lnTo>
                  <a:pt x="6691" y="3938"/>
                </a:lnTo>
                <a:lnTo>
                  <a:pt x="3008" y="6844"/>
                </a:lnTo>
                <a:lnTo>
                  <a:pt x="2656" y="9803"/>
                </a:lnTo>
                <a:lnTo>
                  <a:pt x="3163" y="12687"/>
                </a:lnTo>
                <a:lnTo>
                  <a:pt x="5857" y="13374"/>
                </a:lnTo>
                <a:lnTo>
                  <a:pt x="9042" y="11556"/>
                </a:lnTo>
                <a:lnTo>
                  <a:pt x="11977" y="10159"/>
                </a:lnTo>
                <a:lnTo>
                  <a:pt x="15619" y="8928"/>
                </a:lnTo>
                <a:lnTo>
                  <a:pt x="19759" y="8064"/>
                </a:lnTo>
                <a:lnTo>
                  <a:pt x="24486" y="8064"/>
                </a:lnTo>
                <a:lnTo>
                  <a:pt x="27979" y="8863"/>
                </a:lnTo>
                <a:lnTo>
                  <a:pt x="30811" y="10224"/>
                </a:lnTo>
                <a:lnTo>
                  <a:pt x="33489" y="13676"/>
                </a:lnTo>
                <a:lnTo>
                  <a:pt x="34364" y="16877"/>
                </a:lnTo>
                <a:lnTo>
                  <a:pt x="34596" y="20801"/>
                </a:lnTo>
                <a:lnTo>
                  <a:pt x="34596" y="25031"/>
                </a:lnTo>
                <a:lnTo>
                  <a:pt x="22924" y="25031"/>
                </a:lnTo>
                <a:lnTo>
                  <a:pt x="19141" y="25402"/>
                </a:lnTo>
                <a:lnTo>
                  <a:pt x="15774" y="26125"/>
                </a:lnTo>
                <a:lnTo>
                  <a:pt x="12409" y="26874"/>
                </a:lnTo>
                <a:lnTo>
                  <a:pt x="9550" y="27990"/>
                </a:lnTo>
                <a:lnTo>
                  <a:pt x="7228" y="29462"/>
                </a:lnTo>
                <a:lnTo>
                  <a:pt x="3114" y="32818"/>
                </a:lnTo>
                <a:lnTo>
                  <a:pt x="636" y="37313"/>
                </a:lnTo>
                <a:lnTo>
                  <a:pt x="0" y="39952"/>
                </a:lnTo>
                <a:lnTo>
                  <a:pt x="0" y="45619"/>
                </a:lnTo>
                <a:lnTo>
                  <a:pt x="457" y="47931"/>
                </a:lnTo>
                <a:lnTo>
                  <a:pt x="2260" y="52020"/>
                </a:lnTo>
                <a:lnTo>
                  <a:pt x="5158" y="55156"/>
                </a:lnTo>
                <a:lnTo>
                  <a:pt x="8736" y="57632"/>
                </a:lnTo>
                <a:lnTo>
                  <a:pt x="13348" y="59119"/>
                </a:lnTo>
                <a:lnTo>
                  <a:pt x="17132" y="51728"/>
                </a:lnTo>
                <a:lnTo>
                  <a:pt x="12851" y="49237"/>
                </a:lnTo>
                <a:lnTo>
                  <a:pt x="10172" y="45327"/>
                </a:lnTo>
                <a:lnTo>
                  <a:pt x="10172" y="42519"/>
                </a:lnTo>
                <a:lnTo>
                  <a:pt x="10490" y="39420"/>
                </a:lnTo>
                <a:lnTo>
                  <a:pt x="12700" y="35812"/>
                </a:lnTo>
                <a:lnTo>
                  <a:pt x="15342" y="34024"/>
                </a:lnTo>
                <a:lnTo>
                  <a:pt x="19010" y="32879"/>
                </a:lnTo>
                <a:lnTo>
                  <a:pt x="23392" y="32180"/>
                </a:lnTo>
                <a:lnTo>
                  <a:pt x="34596" y="32180"/>
                </a:lnTo>
                <a:lnTo>
                  <a:pt x="34596" y="43661"/>
                </a:lnTo>
                <a:lnTo>
                  <a:pt x="32158" y="46393"/>
                </a:lnTo>
                <a:lnTo>
                  <a:pt x="28003" y="57377"/>
                </a:lnTo>
                <a:lnTo>
                  <a:pt x="30923" y="55980"/>
                </a:lnTo>
                <a:lnTo>
                  <a:pt x="33554" y="54014"/>
                </a:lnTo>
                <a:lnTo>
                  <a:pt x="35916" y="51498"/>
                </a:lnTo>
                <a:lnTo>
                  <a:pt x="35916" y="56894"/>
                </a:lnTo>
                <a:lnTo>
                  <a:pt x="38318" y="58648"/>
                </a:lnTo>
                <a:close/>
              </a:path>
              <a:path w="44462" h="59486">
                <a:moveTo>
                  <a:pt x="13348" y="59119"/>
                </a:moveTo>
                <a:lnTo>
                  <a:pt x="15925" y="59486"/>
                </a:lnTo>
                <a:lnTo>
                  <a:pt x="22035" y="59486"/>
                </a:lnTo>
                <a:lnTo>
                  <a:pt x="25109" y="58788"/>
                </a:lnTo>
                <a:lnTo>
                  <a:pt x="28003" y="57377"/>
                </a:lnTo>
                <a:lnTo>
                  <a:pt x="32158" y="46393"/>
                </a:lnTo>
                <a:lnTo>
                  <a:pt x="27586" y="49744"/>
                </a:lnTo>
                <a:lnTo>
                  <a:pt x="22950" y="51728"/>
                </a:lnTo>
                <a:lnTo>
                  <a:pt x="17132" y="51728"/>
                </a:lnTo>
                <a:lnTo>
                  <a:pt x="13348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8910090" y="6804378"/>
            <a:ext cx="9917" cy="84150"/>
          </a:xfrm>
          <a:custGeom>
            <a:avLst/>
            <a:gdLst/>
            <a:ahLst/>
            <a:cxnLst/>
            <a:rect l="l" t="t" r="r" b="b"/>
            <a:pathLst>
              <a:path w="9917" h="84150">
                <a:moveTo>
                  <a:pt x="9917" y="82282"/>
                </a:moveTo>
                <a:lnTo>
                  <a:pt x="9917" y="1929"/>
                </a:lnTo>
                <a:lnTo>
                  <a:pt x="8545" y="316"/>
                </a:lnTo>
                <a:lnTo>
                  <a:pt x="5929" y="0"/>
                </a:lnTo>
                <a:lnTo>
                  <a:pt x="3161" y="35"/>
                </a:lnTo>
                <a:lnTo>
                  <a:pt x="0" y="1929"/>
                </a:lnTo>
                <a:lnTo>
                  <a:pt x="0" y="82282"/>
                </a:lnTo>
                <a:lnTo>
                  <a:pt x="1371" y="83832"/>
                </a:lnTo>
                <a:lnTo>
                  <a:pt x="3959" y="84150"/>
                </a:lnTo>
                <a:lnTo>
                  <a:pt x="6757" y="84110"/>
                </a:lnTo>
                <a:lnTo>
                  <a:pt x="9917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8938360" y="6830665"/>
            <a:ext cx="46675" cy="58651"/>
          </a:xfrm>
          <a:custGeom>
            <a:avLst/>
            <a:gdLst/>
            <a:ahLst/>
            <a:cxnLst/>
            <a:rect l="l" t="t" r="r" b="b"/>
            <a:pathLst>
              <a:path w="46675" h="58651">
                <a:moveTo>
                  <a:pt x="9983" y="1852"/>
                </a:moveTo>
                <a:lnTo>
                  <a:pt x="8547" y="265"/>
                </a:lnTo>
                <a:lnTo>
                  <a:pt x="5958" y="0"/>
                </a:lnTo>
                <a:lnTo>
                  <a:pt x="2578" y="88"/>
                </a:lnTo>
                <a:lnTo>
                  <a:pt x="0" y="1852"/>
                </a:lnTo>
                <a:lnTo>
                  <a:pt x="0" y="38634"/>
                </a:lnTo>
                <a:lnTo>
                  <a:pt x="331" y="41976"/>
                </a:lnTo>
                <a:lnTo>
                  <a:pt x="990" y="44719"/>
                </a:lnTo>
                <a:lnTo>
                  <a:pt x="1652" y="47462"/>
                </a:lnTo>
                <a:lnTo>
                  <a:pt x="4265" y="51944"/>
                </a:lnTo>
                <a:lnTo>
                  <a:pt x="7787" y="55637"/>
                </a:lnTo>
                <a:lnTo>
                  <a:pt x="12712" y="58039"/>
                </a:lnTo>
                <a:lnTo>
                  <a:pt x="15746" y="58651"/>
                </a:lnTo>
                <a:lnTo>
                  <a:pt x="22453" y="58651"/>
                </a:lnTo>
                <a:lnTo>
                  <a:pt x="25502" y="57862"/>
                </a:lnTo>
                <a:lnTo>
                  <a:pt x="28512" y="56300"/>
                </a:lnTo>
                <a:lnTo>
                  <a:pt x="31522" y="54723"/>
                </a:lnTo>
                <a:lnTo>
                  <a:pt x="34570" y="52250"/>
                </a:lnTo>
                <a:lnTo>
                  <a:pt x="37656" y="48844"/>
                </a:lnTo>
                <a:lnTo>
                  <a:pt x="37656" y="55994"/>
                </a:lnTo>
                <a:lnTo>
                  <a:pt x="37947" y="57034"/>
                </a:lnTo>
                <a:lnTo>
                  <a:pt x="40490" y="57823"/>
                </a:lnTo>
                <a:lnTo>
                  <a:pt x="43726" y="57823"/>
                </a:lnTo>
                <a:lnTo>
                  <a:pt x="46675" y="55994"/>
                </a:lnTo>
                <a:lnTo>
                  <a:pt x="46675" y="1852"/>
                </a:lnTo>
                <a:lnTo>
                  <a:pt x="45238" y="265"/>
                </a:lnTo>
                <a:lnTo>
                  <a:pt x="42646" y="0"/>
                </a:lnTo>
                <a:lnTo>
                  <a:pt x="39244" y="88"/>
                </a:lnTo>
                <a:lnTo>
                  <a:pt x="36691" y="1852"/>
                </a:lnTo>
                <a:lnTo>
                  <a:pt x="36691" y="39700"/>
                </a:lnTo>
                <a:lnTo>
                  <a:pt x="33922" y="43106"/>
                </a:lnTo>
                <a:lnTo>
                  <a:pt x="31305" y="45683"/>
                </a:lnTo>
                <a:lnTo>
                  <a:pt x="28844" y="47462"/>
                </a:lnTo>
                <a:lnTo>
                  <a:pt x="23901" y="50100"/>
                </a:lnTo>
                <a:lnTo>
                  <a:pt x="19483" y="50100"/>
                </a:lnTo>
                <a:lnTo>
                  <a:pt x="16358" y="48985"/>
                </a:lnTo>
                <a:lnTo>
                  <a:pt x="12777" y="45859"/>
                </a:lnTo>
                <a:lnTo>
                  <a:pt x="11139" y="42900"/>
                </a:lnTo>
                <a:lnTo>
                  <a:pt x="10209" y="39091"/>
                </a:lnTo>
                <a:lnTo>
                  <a:pt x="9983" y="36550"/>
                </a:lnTo>
                <a:lnTo>
                  <a:pt x="9983" y="1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8999813" y="6829818"/>
            <a:ext cx="49809" cy="59498"/>
          </a:xfrm>
          <a:custGeom>
            <a:avLst/>
            <a:gdLst/>
            <a:ahLst/>
            <a:cxnLst/>
            <a:rect l="l" t="t" r="r" b="b"/>
            <a:pathLst>
              <a:path w="49809" h="59498">
                <a:moveTo>
                  <a:pt x="49809" y="22108"/>
                </a:moveTo>
                <a:lnTo>
                  <a:pt x="49366" y="18782"/>
                </a:lnTo>
                <a:lnTo>
                  <a:pt x="48463" y="15671"/>
                </a:lnTo>
                <a:lnTo>
                  <a:pt x="47548" y="12571"/>
                </a:lnTo>
                <a:lnTo>
                  <a:pt x="46140" y="9867"/>
                </a:lnTo>
                <a:lnTo>
                  <a:pt x="44222" y="7556"/>
                </a:lnTo>
                <a:lnTo>
                  <a:pt x="39841" y="3417"/>
                </a:lnTo>
                <a:lnTo>
                  <a:pt x="36856" y="2045"/>
                </a:lnTo>
                <a:lnTo>
                  <a:pt x="33858" y="684"/>
                </a:lnTo>
                <a:lnTo>
                  <a:pt x="30239" y="0"/>
                </a:lnTo>
                <a:lnTo>
                  <a:pt x="22020" y="0"/>
                </a:lnTo>
                <a:lnTo>
                  <a:pt x="18427" y="698"/>
                </a:lnTo>
                <a:lnTo>
                  <a:pt x="15227" y="2070"/>
                </a:lnTo>
                <a:lnTo>
                  <a:pt x="12128" y="16113"/>
                </a:lnTo>
                <a:lnTo>
                  <a:pt x="14353" y="12813"/>
                </a:lnTo>
                <a:lnTo>
                  <a:pt x="17157" y="10069"/>
                </a:lnTo>
                <a:lnTo>
                  <a:pt x="20864" y="8229"/>
                </a:lnTo>
                <a:lnTo>
                  <a:pt x="25487" y="7772"/>
                </a:lnTo>
                <a:lnTo>
                  <a:pt x="30289" y="7772"/>
                </a:lnTo>
                <a:lnTo>
                  <a:pt x="33907" y="9245"/>
                </a:lnTo>
                <a:lnTo>
                  <a:pt x="36348" y="12214"/>
                </a:lnTo>
                <a:lnTo>
                  <a:pt x="38785" y="15189"/>
                </a:lnTo>
                <a:lnTo>
                  <a:pt x="39956" y="19278"/>
                </a:lnTo>
                <a:lnTo>
                  <a:pt x="39825" y="24484"/>
                </a:lnTo>
                <a:lnTo>
                  <a:pt x="10299" y="24484"/>
                </a:lnTo>
                <a:lnTo>
                  <a:pt x="10299" y="31763"/>
                </a:lnTo>
                <a:lnTo>
                  <a:pt x="45935" y="31763"/>
                </a:lnTo>
                <a:lnTo>
                  <a:pt x="49427" y="30096"/>
                </a:lnTo>
                <a:lnTo>
                  <a:pt x="49809" y="27431"/>
                </a:lnTo>
                <a:lnTo>
                  <a:pt x="49809" y="22108"/>
                </a:lnTo>
                <a:close/>
              </a:path>
              <a:path w="49809" h="59498">
                <a:moveTo>
                  <a:pt x="12026" y="3467"/>
                </a:moveTo>
                <a:lnTo>
                  <a:pt x="9283" y="5447"/>
                </a:lnTo>
                <a:lnTo>
                  <a:pt x="7012" y="8025"/>
                </a:lnTo>
                <a:lnTo>
                  <a:pt x="4752" y="10617"/>
                </a:lnTo>
                <a:lnTo>
                  <a:pt x="3023" y="13766"/>
                </a:lnTo>
                <a:lnTo>
                  <a:pt x="1817" y="17475"/>
                </a:lnTo>
                <a:lnTo>
                  <a:pt x="612" y="21183"/>
                </a:lnTo>
                <a:lnTo>
                  <a:pt x="0" y="25363"/>
                </a:lnTo>
                <a:lnTo>
                  <a:pt x="0" y="34909"/>
                </a:lnTo>
                <a:lnTo>
                  <a:pt x="582" y="39204"/>
                </a:lnTo>
                <a:lnTo>
                  <a:pt x="1752" y="42887"/>
                </a:lnTo>
                <a:lnTo>
                  <a:pt x="2923" y="46581"/>
                </a:lnTo>
                <a:lnTo>
                  <a:pt x="4636" y="49644"/>
                </a:lnTo>
                <a:lnTo>
                  <a:pt x="9208" y="54533"/>
                </a:lnTo>
                <a:lnTo>
                  <a:pt x="12026" y="56387"/>
                </a:lnTo>
                <a:lnTo>
                  <a:pt x="15378" y="57618"/>
                </a:lnTo>
                <a:lnTo>
                  <a:pt x="18719" y="58864"/>
                </a:lnTo>
                <a:lnTo>
                  <a:pt x="22632" y="59498"/>
                </a:lnTo>
                <a:lnTo>
                  <a:pt x="29641" y="59498"/>
                </a:lnTo>
                <a:lnTo>
                  <a:pt x="32068" y="59296"/>
                </a:lnTo>
                <a:lnTo>
                  <a:pt x="36589" y="58546"/>
                </a:lnTo>
                <a:lnTo>
                  <a:pt x="40308" y="57618"/>
                </a:lnTo>
                <a:lnTo>
                  <a:pt x="44513" y="56146"/>
                </a:lnTo>
                <a:lnTo>
                  <a:pt x="47256" y="53860"/>
                </a:lnTo>
                <a:lnTo>
                  <a:pt x="47523" y="51192"/>
                </a:lnTo>
                <a:lnTo>
                  <a:pt x="47282" y="48474"/>
                </a:lnTo>
                <a:lnTo>
                  <a:pt x="44703" y="47548"/>
                </a:lnTo>
                <a:lnTo>
                  <a:pt x="41593" y="48867"/>
                </a:lnTo>
                <a:lnTo>
                  <a:pt x="38646" y="49910"/>
                </a:lnTo>
                <a:lnTo>
                  <a:pt x="34886" y="50799"/>
                </a:lnTo>
                <a:lnTo>
                  <a:pt x="30581" y="51433"/>
                </a:lnTo>
                <a:lnTo>
                  <a:pt x="24753" y="51433"/>
                </a:lnTo>
                <a:lnTo>
                  <a:pt x="21984" y="50976"/>
                </a:lnTo>
                <a:lnTo>
                  <a:pt x="17463" y="49122"/>
                </a:lnTo>
                <a:lnTo>
                  <a:pt x="14222" y="46073"/>
                </a:lnTo>
                <a:lnTo>
                  <a:pt x="11800" y="42289"/>
                </a:lnTo>
                <a:lnTo>
                  <a:pt x="10590" y="37476"/>
                </a:lnTo>
                <a:lnTo>
                  <a:pt x="10299" y="34772"/>
                </a:lnTo>
                <a:lnTo>
                  <a:pt x="10299" y="24484"/>
                </a:lnTo>
                <a:lnTo>
                  <a:pt x="10756" y="20167"/>
                </a:lnTo>
                <a:lnTo>
                  <a:pt x="12128" y="16113"/>
                </a:lnTo>
                <a:lnTo>
                  <a:pt x="15227" y="2070"/>
                </a:lnTo>
                <a:lnTo>
                  <a:pt x="1202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9085107" y="6816168"/>
            <a:ext cx="35369" cy="73025"/>
          </a:xfrm>
          <a:custGeom>
            <a:avLst/>
            <a:gdLst/>
            <a:ahLst/>
            <a:cxnLst/>
            <a:rect l="l" t="t" r="r" b="b"/>
            <a:pathLst>
              <a:path w="35369" h="73025">
                <a:moveTo>
                  <a:pt x="12740" y="39"/>
                </a:moveTo>
                <a:lnTo>
                  <a:pt x="9575" y="1917"/>
                </a:lnTo>
                <a:lnTo>
                  <a:pt x="9575" y="14795"/>
                </a:lnTo>
                <a:lnTo>
                  <a:pt x="2044" y="14795"/>
                </a:lnTo>
                <a:lnTo>
                  <a:pt x="1184" y="14999"/>
                </a:lnTo>
                <a:lnTo>
                  <a:pt x="54" y="17552"/>
                </a:lnTo>
                <a:lnTo>
                  <a:pt x="0" y="20382"/>
                </a:lnTo>
                <a:lnTo>
                  <a:pt x="1983" y="23039"/>
                </a:lnTo>
                <a:lnTo>
                  <a:pt x="9575" y="23039"/>
                </a:lnTo>
                <a:lnTo>
                  <a:pt x="9575" y="57797"/>
                </a:lnTo>
                <a:lnTo>
                  <a:pt x="9856" y="60515"/>
                </a:lnTo>
                <a:lnTo>
                  <a:pt x="10440" y="62826"/>
                </a:lnTo>
                <a:lnTo>
                  <a:pt x="11951" y="67031"/>
                </a:lnTo>
                <a:lnTo>
                  <a:pt x="14518" y="70040"/>
                </a:lnTo>
                <a:lnTo>
                  <a:pt x="18176" y="71909"/>
                </a:lnTo>
                <a:lnTo>
                  <a:pt x="22583" y="73024"/>
                </a:lnTo>
                <a:lnTo>
                  <a:pt x="26301" y="73024"/>
                </a:lnTo>
                <a:lnTo>
                  <a:pt x="29074" y="72718"/>
                </a:lnTo>
                <a:lnTo>
                  <a:pt x="32324" y="71984"/>
                </a:lnTo>
                <a:lnTo>
                  <a:pt x="35129" y="69292"/>
                </a:lnTo>
                <a:lnTo>
                  <a:pt x="35369" y="66523"/>
                </a:lnTo>
                <a:lnTo>
                  <a:pt x="35369" y="65799"/>
                </a:lnTo>
                <a:lnTo>
                  <a:pt x="32908" y="63117"/>
                </a:lnTo>
                <a:lnTo>
                  <a:pt x="30265" y="64096"/>
                </a:lnTo>
                <a:lnTo>
                  <a:pt x="27078" y="64540"/>
                </a:lnTo>
                <a:lnTo>
                  <a:pt x="24221" y="64540"/>
                </a:lnTo>
                <a:lnTo>
                  <a:pt x="22251" y="63590"/>
                </a:lnTo>
                <a:lnTo>
                  <a:pt x="20041" y="59781"/>
                </a:lnTo>
                <a:lnTo>
                  <a:pt x="19497" y="56958"/>
                </a:lnTo>
                <a:lnTo>
                  <a:pt x="19497" y="23039"/>
                </a:lnTo>
                <a:lnTo>
                  <a:pt x="33997" y="23039"/>
                </a:lnTo>
                <a:lnTo>
                  <a:pt x="35369" y="20382"/>
                </a:lnTo>
                <a:lnTo>
                  <a:pt x="35333" y="17552"/>
                </a:lnTo>
                <a:lnTo>
                  <a:pt x="33389" y="14795"/>
                </a:lnTo>
                <a:lnTo>
                  <a:pt x="19497" y="14795"/>
                </a:lnTo>
                <a:lnTo>
                  <a:pt x="19497" y="1917"/>
                </a:lnTo>
                <a:lnTo>
                  <a:pt x="18111" y="330"/>
                </a:lnTo>
                <a:lnTo>
                  <a:pt x="15509" y="0"/>
                </a:lnTo>
                <a:lnTo>
                  <a:pt x="1274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9129185" y="6829816"/>
            <a:ext cx="54141" cy="59500"/>
          </a:xfrm>
          <a:custGeom>
            <a:avLst/>
            <a:gdLst/>
            <a:ahLst/>
            <a:cxnLst/>
            <a:rect l="l" t="t" r="r" b="b"/>
            <a:pathLst>
              <a:path w="54141" h="59500">
                <a:moveTo>
                  <a:pt x="533" y="38926"/>
                </a:moveTo>
                <a:lnTo>
                  <a:pt x="1612" y="42533"/>
                </a:lnTo>
                <a:lnTo>
                  <a:pt x="2707" y="46140"/>
                </a:lnTo>
                <a:lnTo>
                  <a:pt x="4345" y="49201"/>
                </a:lnTo>
                <a:lnTo>
                  <a:pt x="8751" y="54265"/>
                </a:lnTo>
                <a:lnTo>
                  <a:pt x="11506" y="56184"/>
                </a:lnTo>
                <a:lnTo>
                  <a:pt x="11102" y="37961"/>
                </a:lnTo>
                <a:lnTo>
                  <a:pt x="10556" y="35359"/>
                </a:lnTo>
                <a:lnTo>
                  <a:pt x="10275" y="32575"/>
                </a:lnTo>
                <a:lnTo>
                  <a:pt x="10275" y="26506"/>
                </a:lnTo>
                <a:lnTo>
                  <a:pt x="10621" y="23672"/>
                </a:lnTo>
                <a:lnTo>
                  <a:pt x="11294" y="21070"/>
                </a:lnTo>
                <a:lnTo>
                  <a:pt x="11938" y="18453"/>
                </a:lnTo>
                <a:lnTo>
                  <a:pt x="12967" y="16192"/>
                </a:lnTo>
                <a:lnTo>
                  <a:pt x="15725" y="12383"/>
                </a:lnTo>
                <a:lnTo>
                  <a:pt x="19598" y="9866"/>
                </a:lnTo>
                <a:lnTo>
                  <a:pt x="24257" y="8304"/>
                </a:lnTo>
                <a:lnTo>
                  <a:pt x="30406" y="8304"/>
                </a:lnTo>
                <a:lnTo>
                  <a:pt x="33073" y="8877"/>
                </a:lnTo>
                <a:lnTo>
                  <a:pt x="37364" y="11163"/>
                </a:lnTo>
                <a:lnTo>
                  <a:pt x="40323" y="14679"/>
                </a:lnTo>
                <a:lnTo>
                  <a:pt x="42484" y="18935"/>
                </a:lnTo>
                <a:lnTo>
                  <a:pt x="43027" y="21537"/>
                </a:lnTo>
                <a:lnTo>
                  <a:pt x="43574" y="24155"/>
                </a:lnTo>
                <a:lnTo>
                  <a:pt x="43841" y="26924"/>
                </a:lnTo>
                <a:lnTo>
                  <a:pt x="43841" y="32967"/>
                </a:lnTo>
                <a:lnTo>
                  <a:pt x="43524" y="35840"/>
                </a:lnTo>
                <a:lnTo>
                  <a:pt x="42876" y="38444"/>
                </a:lnTo>
                <a:lnTo>
                  <a:pt x="42228" y="41046"/>
                </a:lnTo>
                <a:lnTo>
                  <a:pt x="39841" y="45176"/>
                </a:lnTo>
                <a:lnTo>
                  <a:pt x="36705" y="48527"/>
                </a:lnTo>
                <a:lnTo>
                  <a:pt x="32425" y="50622"/>
                </a:lnTo>
                <a:lnTo>
                  <a:pt x="29884" y="51130"/>
                </a:lnTo>
                <a:lnTo>
                  <a:pt x="31028" y="59500"/>
                </a:lnTo>
                <a:lnTo>
                  <a:pt x="35053" y="58737"/>
                </a:lnTo>
                <a:lnTo>
                  <a:pt x="38520" y="57240"/>
                </a:lnTo>
                <a:lnTo>
                  <a:pt x="41987" y="55741"/>
                </a:lnTo>
                <a:lnTo>
                  <a:pt x="44870" y="53647"/>
                </a:lnTo>
                <a:lnTo>
                  <a:pt x="47181" y="50953"/>
                </a:lnTo>
                <a:lnTo>
                  <a:pt x="49483" y="48261"/>
                </a:lnTo>
                <a:lnTo>
                  <a:pt x="51221" y="45060"/>
                </a:lnTo>
                <a:lnTo>
                  <a:pt x="52387" y="41352"/>
                </a:lnTo>
                <a:lnTo>
                  <a:pt x="53557" y="37645"/>
                </a:lnTo>
                <a:lnTo>
                  <a:pt x="54141" y="33591"/>
                </a:lnTo>
                <a:lnTo>
                  <a:pt x="54141" y="24651"/>
                </a:lnTo>
                <a:lnTo>
                  <a:pt x="53582" y="20587"/>
                </a:lnTo>
                <a:lnTo>
                  <a:pt x="52477" y="16965"/>
                </a:lnTo>
                <a:lnTo>
                  <a:pt x="51372" y="13359"/>
                </a:lnTo>
                <a:lnTo>
                  <a:pt x="49724" y="10288"/>
                </a:lnTo>
                <a:lnTo>
                  <a:pt x="45303" y="5245"/>
                </a:lnTo>
                <a:lnTo>
                  <a:pt x="42545" y="3314"/>
                </a:lnTo>
                <a:lnTo>
                  <a:pt x="39244" y="1993"/>
                </a:lnTo>
                <a:lnTo>
                  <a:pt x="35928" y="661"/>
                </a:lnTo>
                <a:lnTo>
                  <a:pt x="32054" y="0"/>
                </a:lnTo>
                <a:lnTo>
                  <a:pt x="22989" y="0"/>
                </a:lnTo>
                <a:lnTo>
                  <a:pt x="18962" y="748"/>
                </a:lnTo>
                <a:lnTo>
                  <a:pt x="15520" y="2223"/>
                </a:lnTo>
                <a:lnTo>
                  <a:pt x="12067" y="3707"/>
                </a:lnTo>
                <a:lnTo>
                  <a:pt x="9184" y="5792"/>
                </a:lnTo>
                <a:lnTo>
                  <a:pt x="6883" y="8484"/>
                </a:lnTo>
                <a:lnTo>
                  <a:pt x="4572" y="11163"/>
                </a:lnTo>
                <a:lnTo>
                  <a:pt x="2848" y="14363"/>
                </a:lnTo>
                <a:lnTo>
                  <a:pt x="1718" y="18072"/>
                </a:lnTo>
                <a:lnTo>
                  <a:pt x="572" y="21794"/>
                </a:lnTo>
                <a:lnTo>
                  <a:pt x="0" y="25858"/>
                </a:lnTo>
                <a:lnTo>
                  <a:pt x="0" y="34837"/>
                </a:lnTo>
                <a:lnTo>
                  <a:pt x="533" y="38926"/>
                </a:lnTo>
                <a:close/>
              </a:path>
              <a:path w="54141" h="59500">
                <a:moveTo>
                  <a:pt x="13831" y="44794"/>
                </a:moveTo>
                <a:lnTo>
                  <a:pt x="11647" y="40575"/>
                </a:lnTo>
                <a:lnTo>
                  <a:pt x="11102" y="37961"/>
                </a:lnTo>
                <a:lnTo>
                  <a:pt x="11506" y="56184"/>
                </a:lnTo>
                <a:lnTo>
                  <a:pt x="14822" y="57520"/>
                </a:lnTo>
                <a:lnTo>
                  <a:pt x="18136" y="58827"/>
                </a:lnTo>
                <a:lnTo>
                  <a:pt x="22010" y="59500"/>
                </a:lnTo>
                <a:lnTo>
                  <a:pt x="31028" y="59500"/>
                </a:lnTo>
                <a:lnTo>
                  <a:pt x="29884" y="51130"/>
                </a:lnTo>
                <a:lnTo>
                  <a:pt x="23774" y="51130"/>
                </a:lnTo>
                <a:lnTo>
                  <a:pt x="21107" y="50557"/>
                </a:lnTo>
                <a:lnTo>
                  <a:pt x="16816" y="48271"/>
                </a:lnTo>
                <a:lnTo>
                  <a:pt x="13831" y="44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7127027" y="6980306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543" y="38926"/>
                </a:moveTo>
                <a:lnTo>
                  <a:pt x="1623" y="42534"/>
                </a:lnTo>
                <a:lnTo>
                  <a:pt x="2703" y="46137"/>
                </a:lnTo>
                <a:lnTo>
                  <a:pt x="4356" y="49212"/>
                </a:lnTo>
                <a:lnTo>
                  <a:pt x="8747" y="54267"/>
                </a:lnTo>
                <a:lnTo>
                  <a:pt x="11516" y="56186"/>
                </a:lnTo>
                <a:lnTo>
                  <a:pt x="11098" y="37973"/>
                </a:lnTo>
                <a:lnTo>
                  <a:pt x="10551" y="35370"/>
                </a:lnTo>
                <a:lnTo>
                  <a:pt x="10274" y="32576"/>
                </a:lnTo>
                <a:lnTo>
                  <a:pt x="10274" y="26517"/>
                </a:lnTo>
                <a:lnTo>
                  <a:pt x="10615" y="23674"/>
                </a:lnTo>
                <a:lnTo>
                  <a:pt x="11290" y="21071"/>
                </a:lnTo>
                <a:lnTo>
                  <a:pt x="11948" y="18464"/>
                </a:lnTo>
                <a:lnTo>
                  <a:pt x="12966" y="16203"/>
                </a:lnTo>
                <a:lnTo>
                  <a:pt x="15721" y="12395"/>
                </a:lnTo>
                <a:lnTo>
                  <a:pt x="19594" y="9881"/>
                </a:lnTo>
                <a:lnTo>
                  <a:pt x="24256" y="8319"/>
                </a:lnTo>
                <a:lnTo>
                  <a:pt x="30402" y="8319"/>
                </a:lnTo>
                <a:lnTo>
                  <a:pt x="33083" y="8888"/>
                </a:lnTo>
                <a:lnTo>
                  <a:pt x="37374" y="11164"/>
                </a:lnTo>
                <a:lnTo>
                  <a:pt x="40333" y="14695"/>
                </a:lnTo>
                <a:lnTo>
                  <a:pt x="42480" y="18947"/>
                </a:lnTo>
                <a:lnTo>
                  <a:pt x="43037" y="21553"/>
                </a:lnTo>
                <a:lnTo>
                  <a:pt x="43585" y="24156"/>
                </a:lnTo>
                <a:lnTo>
                  <a:pt x="43851" y="26925"/>
                </a:lnTo>
                <a:lnTo>
                  <a:pt x="43851" y="32969"/>
                </a:lnTo>
                <a:lnTo>
                  <a:pt x="43534" y="35838"/>
                </a:lnTo>
                <a:lnTo>
                  <a:pt x="42876" y="38455"/>
                </a:lnTo>
                <a:lnTo>
                  <a:pt x="42227" y="41057"/>
                </a:lnTo>
                <a:lnTo>
                  <a:pt x="41224" y="43308"/>
                </a:lnTo>
                <a:lnTo>
                  <a:pt x="38465" y="47067"/>
                </a:lnTo>
                <a:lnTo>
                  <a:pt x="34566" y="49579"/>
                </a:lnTo>
                <a:lnTo>
                  <a:pt x="29883" y="51141"/>
                </a:lnTo>
                <a:lnTo>
                  <a:pt x="31038" y="59500"/>
                </a:lnTo>
                <a:lnTo>
                  <a:pt x="35064" y="58737"/>
                </a:lnTo>
                <a:lnTo>
                  <a:pt x="38516" y="57240"/>
                </a:lnTo>
                <a:lnTo>
                  <a:pt x="41997" y="55739"/>
                </a:lnTo>
                <a:lnTo>
                  <a:pt x="44881" y="53643"/>
                </a:lnTo>
                <a:lnTo>
                  <a:pt x="47191" y="50951"/>
                </a:lnTo>
                <a:lnTo>
                  <a:pt x="49489" y="48272"/>
                </a:lnTo>
                <a:lnTo>
                  <a:pt x="51231" y="45072"/>
                </a:lnTo>
                <a:lnTo>
                  <a:pt x="52387" y="41363"/>
                </a:lnTo>
                <a:lnTo>
                  <a:pt x="53553" y="37656"/>
                </a:lnTo>
                <a:lnTo>
                  <a:pt x="54140" y="33591"/>
                </a:lnTo>
                <a:lnTo>
                  <a:pt x="54140" y="24649"/>
                </a:lnTo>
                <a:lnTo>
                  <a:pt x="53578" y="20589"/>
                </a:lnTo>
                <a:lnTo>
                  <a:pt x="52487" y="16967"/>
                </a:lnTo>
                <a:lnTo>
                  <a:pt x="51382" y="13360"/>
                </a:lnTo>
                <a:lnTo>
                  <a:pt x="49719" y="10299"/>
                </a:lnTo>
                <a:lnTo>
                  <a:pt x="45313" y="5245"/>
                </a:lnTo>
                <a:lnTo>
                  <a:pt x="42545" y="3315"/>
                </a:lnTo>
                <a:lnTo>
                  <a:pt x="39254" y="1995"/>
                </a:lnTo>
                <a:lnTo>
                  <a:pt x="35938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6"/>
                </a:lnTo>
                <a:lnTo>
                  <a:pt x="12063" y="3722"/>
                </a:lnTo>
                <a:lnTo>
                  <a:pt x="9194" y="5803"/>
                </a:lnTo>
                <a:lnTo>
                  <a:pt x="6883" y="8486"/>
                </a:lnTo>
                <a:lnTo>
                  <a:pt x="4572" y="11174"/>
                </a:lnTo>
                <a:lnTo>
                  <a:pt x="2843" y="14375"/>
                </a:lnTo>
                <a:lnTo>
                  <a:pt x="1713" y="18087"/>
                </a:lnTo>
                <a:lnTo>
                  <a:pt x="568" y="21794"/>
                </a:lnTo>
                <a:lnTo>
                  <a:pt x="0" y="25859"/>
                </a:lnTo>
                <a:lnTo>
                  <a:pt x="0" y="34848"/>
                </a:lnTo>
                <a:lnTo>
                  <a:pt x="543" y="38926"/>
                </a:lnTo>
                <a:close/>
              </a:path>
              <a:path w="54140" h="59500">
                <a:moveTo>
                  <a:pt x="13841" y="44791"/>
                </a:moveTo>
                <a:lnTo>
                  <a:pt x="11645" y="40576"/>
                </a:lnTo>
                <a:lnTo>
                  <a:pt x="11098" y="37973"/>
                </a:lnTo>
                <a:lnTo>
                  <a:pt x="11516" y="56186"/>
                </a:lnTo>
                <a:lnTo>
                  <a:pt x="14832" y="57517"/>
                </a:lnTo>
                <a:lnTo>
                  <a:pt x="18133" y="58839"/>
                </a:lnTo>
                <a:lnTo>
                  <a:pt x="22006" y="59500"/>
                </a:lnTo>
                <a:lnTo>
                  <a:pt x="31038" y="59500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7" y="50572"/>
                </a:lnTo>
                <a:lnTo>
                  <a:pt x="16816" y="48286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7195284" y="6981155"/>
            <a:ext cx="46673" cy="58648"/>
          </a:xfrm>
          <a:custGeom>
            <a:avLst/>
            <a:gdLst/>
            <a:ahLst/>
            <a:cxnLst/>
            <a:rect l="l" t="t" r="r" b="b"/>
            <a:pathLst>
              <a:path w="46673" h="58648">
                <a:moveTo>
                  <a:pt x="9982" y="1869"/>
                </a:moveTo>
                <a:lnTo>
                  <a:pt x="8549" y="266"/>
                </a:lnTo>
                <a:lnTo>
                  <a:pt x="5957" y="0"/>
                </a:lnTo>
                <a:lnTo>
                  <a:pt x="2580" y="101"/>
                </a:lnTo>
                <a:lnTo>
                  <a:pt x="0" y="1869"/>
                </a:lnTo>
                <a:lnTo>
                  <a:pt x="0" y="38646"/>
                </a:lnTo>
                <a:lnTo>
                  <a:pt x="331" y="41987"/>
                </a:lnTo>
                <a:lnTo>
                  <a:pt x="993" y="44715"/>
                </a:lnTo>
                <a:lnTo>
                  <a:pt x="1652" y="47473"/>
                </a:lnTo>
                <a:lnTo>
                  <a:pt x="4269" y="51944"/>
                </a:lnTo>
                <a:lnTo>
                  <a:pt x="7786" y="55652"/>
                </a:lnTo>
                <a:lnTo>
                  <a:pt x="12715" y="58050"/>
                </a:lnTo>
                <a:lnTo>
                  <a:pt x="15750" y="58648"/>
                </a:lnTo>
                <a:lnTo>
                  <a:pt x="22456" y="58648"/>
                </a:lnTo>
                <a:lnTo>
                  <a:pt x="25502" y="57863"/>
                </a:lnTo>
                <a:lnTo>
                  <a:pt x="28511" y="56300"/>
                </a:lnTo>
                <a:lnTo>
                  <a:pt x="31521" y="54738"/>
                </a:lnTo>
                <a:lnTo>
                  <a:pt x="34570" y="52247"/>
                </a:lnTo>
                <a:lnTo>
                  <a:pt x="37655" y="48845"/>
                </a:lnTo>
                <a:lnTo>
                  <a:pt x="37655" y="56005"/>
                </a:lnTo>
                <a:lnTo>
                  <a:pt x="37947" y="57035"/>
                </a:lnTo>
                <a:lnTo>
                  <a:pt x="40488" y="57834"/>
                </a:lnTo>
                <a:lnTo>
                  <a:pt x="43728" y="57834"/>
                </a:lnTo>
                <a:lnTo>
                  <a:pt x="46673" y="56005"/>
                </a:lnTo>
                <a:lnTo>
                  <a:pt x="46673" y="1869"/>
                </a:lnTo>
                <a:lnTo>
                  <a:pt x="45237" y="266"/>
                </a:lnTo>
                <a:lnTo>
                  <a:pt x="42649" y="0"/>
                </a:lnTo>
                <a:lnTo>
                  <a:pt x="39242" y="101"/>
                </a:lnTo>
                <a:lnTo>
                  <a:pt x="36691" y="1869"/>
                </a:lnTo>
                <a:lnTo>
                  <a:pt x="36691" y="39701"/>
                </a:lnTo>
                <a:lnTo>
                  <a:pt x="33922" y="43103"/>
                </a:lnTo>
                <a:lnTo>
                  <a:pt x="31305" y="45694"/>
                </a:lnTo>
                <a:lnTo>
                  <a:pt x="28842" y="47458"/>
                </a:lnTo>
                <a:lnTo>
                  <a:pt x="23903" y="50101"/>
                </a:lnTo>
                <a:lnTo>
                  <a:pt x="19483" y="50101"/>
                </a:lnTo>
                <a:lnTo>
                  <a:pt x="16358" y="48996"/>
                </a:lnTo>
                <a:lnTo>
                  <a:pt x="13715" y="47218"/>
                </a:lnTo>
                <a:lnTo>
                  <a:pt x="11836" y="44524"/>
                </a:lnTo>
                <a:lnTo>
                  <a:pt x="10680" y="40996"/>
                </a:lnTo>
                <a:lnTo>
                  <a:pt x="9982" y="36562"/>
                </a:lnTo>
                <a:lnTo>
                  <a:pt x="9982" y="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7260353" y="6980313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28" y="56843"/>
                </a:lnTo>
                <a:lnTo>
                  <a:pt x="9928" y="21233"/>
                </a:lnTo>
                <a:lnTo>
                  <a:pt x="11325" y="19037"/>
                </a:lnTo>
                <a:lnTo>
                  <a:pt x="13776" y="15631"/>
                </a:lnTo>
                <a:lnTo>
                  <a:pt x="17106" y="11973"/>
                </a:lnTo>
                <a:lnTo>
                  <a:pt x="20153" y="9993"/>
                </a:lnTo>
                <a:lnTo>
                  <a:pt x="23101" y="9385"/>
                </a:lnTo>
                <a:lnTo>
                  <a:pt x="26161" y="9777"/>
                </a:lnTo>
                <a:lnTo>
                  <a:pt x="28969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3" y="965"/>
                </a:lnTo>
                <a:lnTo>
                  <a:pt x="26884" y="251"/>
                </a:lnTo>
                <a:lnTo>
                  <a:pt x="24282" y="0"/>
                </a:lnTo>
                <a:lnTo>
                  <a:pt x="21437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36" y="6652"/>
                </a:lnTo>
                <a:lnTo>
                  <a:pt x="8963" y="10591"/>
                </a:lnTo>
                <a:lnTo>
                  <a:pt x="8963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44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7327687" y="6980374"/>
            <a:ext cx="42711" cy="59425"/>
          </a:xfrm>
          <a:custGeom>
            <a:avLst/>
            <a:gdLst/>
            <a:ahLst/>
            <a:cxnLst/>
            <a:rect l="l" t="t" r="r" b="b"/>
            <a:pathLst>
              <a:path w="42711" h="59425">
                <a:moveTo>
                  <a:pt x="10336" y="22860"/>
                </a:moveTo>
                <a:lnTo>
                  <a:pt x="11621" y="17539"/>
                </a:lnTo>
                <a:lnTo>
                  <a:pt x="14159" y="13870"/>
                </a:lnTo>
                <a:lnTo>
                  <a:pt x="16711" y="10187"/>
                </a:lnTo>
                <a:lnTo>
                  <a:pt x="20369" y="8359"/>
                </a:lnTo>
                <a:lnTo>
                  <a:pt x="25132" y="8359"/>
                </a:lnTo>
                <a:lnTo>
                  <a:pt x="29476" y="8686"/>
                </a:lnTo>
                <a:lnTo>
                  <a:pt x="32894" y="10022"/>
                </a:lnTo>
                <a:lnTo>
                  <a:pt x="36752" y="12344"/>
                </a:lnTo>
                <a:lnTo>
                  <a:pt x="39305" y="14404"/>
                </a:lnTo>
                <a:lnTo>
                  <a:pt x="42289" y="13183"/>
                </a:lnTo>
                <a:lnTo>
                  <a:pt x="42454" y="10530"/>
                </a:lnTo>
                <a:lnTo>
                  <a:pt x="42164" y="7430"/>
                </a:lnTo>
                <a:lnTo>
                  <a:pt x="40245" y="4813"/>
                </a:lnTo>
                <a:lnTo>
                  <a:pt x="37335" y="2858"/>
                </a:lnTo>
                <a:lnTo>
                  <a:pt x="34758" y="1742"/>
                </a:lnTo>
                <a:lnTo>
                  <a:pt x="31899" y="802"/>
                </a:lnTo>
                <a:lnTo>
                  <a:pt x="28663" y="154"/>
                </a:lnTo>
                <a:lnTo>
                  <a:pt x="25257" y="0"/>
                </a:lnTo>
                <a:lnTo>
                  <a:pt x="21690" y="0"/>
                </a:lnTo>
                <a:lnTo>
                  <a:pt x="18374" y="598"/>
                </a:lnTo>
                <a:lnTo>
                  <a:pt x="15314" y="1767"/>
                </a:lnTo>
                <a:lnTo>
                  <a:pt x="12240" y="2959"/>
                </a:lnTo>
                <a:lnTo>
                  <a:pt x="9577" y="4777"/>
                </a:lnTo>
                <a:lnTo>
                  <a:pt x="5040" y="9652"/>
                </a:lnTo>
                <a:lnTo>
                  <a:pt x="3262" y="12816"/>
                </a:lnTo>
                <a:lnTo>
                  <a:pt x="1955" y="16625"/>
                </a:lnTo>
                <a:lnTo>
                  <a:pt x="648" y="20462"/>
                </a:lnTo>
                <a:lnTo>
                  <a:pt x="0" y="25045"/>
                </a:lnTo>
                <a:lnTo>
                  <a:pt x="0" y="35067"/>
                </a:lnTo>
                <a:lnTo>
                  <a:pt x="533" y="39218"/>
                </a:lnTo>
                <a:lnTo>
                  <a:pt x="1598" y="42800"/>
                </a:lnTo>
                <a:lnTo>
                  <a:pt x="2654" y="46382"/>
                </a:lnTo>
                <a:lnTo>
                  <a:pt x="4201" y="49416"/>
                </a:lnTo>
                <a:lnTo>
                  <a:pt x="6221" y="51879"/>
                </a:lnTo>
                <a:lnTo>
                  <a:pt x="10756" y="56210"/>
                </a:lnTo>
                <a:lnTo>
                  <a:pt x="13778" y="57506"/>
                </a:lnTo>
                <a:lnTo>
                  <a:pt x="16776" y="58788"/>
                </a:lnTo>
                <a:lnTo>
                  <a:pt x="20218" y="59425"/>
                </a:lnTo>
                <a:lnTo>
                  <a:pt x="24117" y="59425"/>
                </a:lnTo>
                <a:lnTo>
                  <a:pt x="27824" y="59245"/>
                </a:lnTo>
                <a:lnTo>
                  <a:pt x="31356" y="58521"/>
                </a:lnTo>
                <a:lnTo>
                  <a:pt x="34505" y="57470"/>
                </a:lnTo>
                <a:lnTo>
                  <a:pt x="37350" y="56225"/>
                </a:lnTo>
                <a:lnTo>
                  <a:pt x="40612" y="54129"/>
                </a:lnTo>
                <a:lnTo>
                  <a:pt x="42531" y="51245"/>
                </a:lnTo>
                <a:lnTo>
                  <a:pt x="42711" y="48543"/>
                </a:lnTo>
                <a:lnTo>
                  <a:pt x="42670" y="47056"/>
                </a:lnTo>
                <a:lnTo>
                  <a:pt x="41605" y="44046"/>
                </a:lnTo>
                <a:lnTo>
                  <a:pt x="39063" y="45021"/>
                </a:lnTo>
                <a:lnTo>
                  <a:pt x="35877" y="47372"/>
                </a:lnTo>
                <a:lnTo>
                  <a:pt x="33120" y="49024"/>
                </a:lnTo>
                <a:lnTo>
                  <a:pt x="29678" y="50458"/>
                </a:lnTo>
                <a:lnTo>
                  <a:pt x="25387" y="50839"/>
                </a:lnTo>
                <a:lnTo>
                  <a:pt x="20840" y="50396"/>
                </a:lnTo>
                <a:lnTo>
                  <a:pt x="17108" y="48679"/>
                </a:lnTo>
                <a:lnTo>
                  <a:pt x="14259" y="45608"/>
                </a:lnTo>
                <a:lnTo>
                  <a:pt x="11998" y="41630"/>
                </a:lnTo>
                <a:lnTo>
                  <a:pt x="11325" y="39002"/>
                </a:lnTo>
                <a:lnTo>
                  <a:pt x="10678" y="36385"/>
                </a:lnTo>
                <a:lnTo>
                  <a:pt x="10336" y="33326"/>
                </a:lnTo>
                <a:lnTo>
                  <a:pt x="10336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7383546" y="6954879"/>
            <a:ext cx="9917" cy="84140"/>
          </a:xfrm>
          <a:custGeom>
            <a:avLst/>
            <a:gdLst/>
            <a:ahLst/>
            <a:cxnLst/>
            <a:rect l="l" t="t" r="r" b="b"/>
            <a:pathLst>
              <a:path w="9917" h="84140">
                <a:moveTo>
                  <a:pt x="9917" y="82282"/>
                </a:moveTo>
                <a:lnTo>
                  <a:pt x="9917" y="1918"/>
                </a:lnTo>
                <a:lnTo>
                  <a:pt x="8545" y="317"/>
                </a:lnTo>
                <a:lnTo>
                  <a:pt x="5943" y="0"/>
                </a:lnTo>
                <a:lnTo>
                  <a:pt x="3163" y="25"/>
                </a:lnTo>
                <a:lnTo>
                  <a:pt x="0" y="1918"/>
                </a:lnTo>
                <a:lnTo>
                  <a:pt x="0" y="82282"/>
                </a:lnTo>
                <a:lnTo>
                  <a:pt x="1371" y="83818"/>
                </a:lnTo>
                <a:lnTo>
                  <a:pt x="3963" y="84140"/>
                </a:lnTo>
                <a:lnTo>
                  <a:pt x="6756" y="84110"/>
                </a:lnTo>
                <a:lnTo>
                  <a:pt x="9917" y="822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7410917" y="6958843"/>
            <a:ext cx="12279" cy="80176"/>
          </a:xfrm>
          <a:custGeom>
            <a:avLst/>
            <a:gdLst/>
            <a:ahLst/>
            <a:cxnLst/>
            <a:rect l="l" t="t" r="r" b="b"/>
            <a:pathLst>
              <a:path w="12279" h="80176">
                <a:moveTo>
                  <a:pt x="0" y="6019"/>
                </a:moveTo>
                <a:lnTo>
                  <a:pt x="431" y="9853"/>
                </a:lnTo>
                <a:lnTo>
                  <a:pt x="3743" y="11912"/>
                </a:lnTo>
                <a:lnTo>
                  <a:pt x="8445" y="11912"/>
                </a:lnTo>
                <a:lnTo>
                  <a:pt x="11832" y="9803"/>
                </a:lnTo>
                <a:lnTo>
                  <a:pt x="12279" y="5894"/>
                </a:lnTo>
                <a:lnTo>
                  <a:pt x="11846" y="2056"/>
                </a:lnTo>
                <a:lnTo>
                  <a:pt x="8520" y="0"/>
                </a:lnTo>
                <a:lnTo>
                  <a:pt x="3832" y="0"/>
                </a:lnTo>
                <a:lnTo>
                  <a:pt x="441" y="2105"/>
                </a:lnTo>
                <a:lnTo>
                  <a:pt x="0" y="6019"/>
                </a:lnTo>
                <a:close/>
              </a:path>
              <a:path w="12279" h="80176">
                <a:moveTo>
                  <a:pt x="1205" y="24182"/>
                </a:moveTo>
                <a:lnTo>
                  <a:pt x="1205" y="78318"/>
                </a:lnTo>
                <a:lnTo>
                  <a:pt x="2576" y="79855"/>
                </a:lnTo>
                <a:lnTo>
                  <a:pt x="5165" y="80176"/>
                </a:lnTo>
                <a:lnTo>
                  <a:pt x="7959" y="80147"/>
                </a:lnTo>
                <a:lnTo>
                  <a:pt x="11123" y="78318"/>
                </a:lnTo>
                <a:lnTo>
                  <a:pt x="11123" y="24182"/>
                </a:lnTo>
                <a:lnTo>
                  <a:pt x="9752" y="22630"/>
                </a:lnTo>
                <a:lnTo>
                  <a:pt x="7148" y="22312"/>
                </a:lnTo>
                <a:lnTo>
                  <a:pt x="4366" y="22363"/>
                </a:lnTo>
                <a:lnTo>
                  <a:pt x="1205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7437081" y="6980306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1"/>
                </a:moveTo>
                <a:lnTo>
                  <a:pt x="49362" y="18785"/>
                </a:lnTo>
                <a:lnTo>
                  <a:pt x="48463" y="15685"/>
                </a:lnTo>
                <a:lnTo>
                  <a:pt x="47548" y="12575"/>
                </a:lnTo>
                <a:lnTo>
                  <a:pt x="46137" y="9867"/>
                </a:lnTo>
                <a:lnTo>
                  <a:pt x="44222" y="7556"/>
                </a:lnTo>
                <a:lnTo>
                  <a:pt x="39837" y="3416"/>
                </a:lnTo>
                <a:lnTo>
                  <a:pt x="36852" y="2044"/>
                </a:lnTo>
                <a:lnTo>
                  <a:pt x="33858" y="688"/>
                </a:lnTo>
                <a:lnTo>
                  <a:pt x="30236" y="0"/>
                </a:lnTo>
                <a:lnTo>
                  <a:pt x="22020" y="0"/>
                </a:lnTo>
                <a:lnTo>
                  <a:pt x="18427" y="698"/>
                </a:lnTo>
                <a:lnTo>
                  <a:pt x="15227" y="2085"/>
                </a:lnTo>
                <a:lnTo>
                  <a:pt x="12113" y="16117"/>
                </a:lnTo>
                <a:lnTo>
                  <a:pt x="14338" y="12816"/>
                </a:lnTo>
                <a:lnTo>
                  <a:pt x="17142" y="10073"/>
                </a:lnTo>
                <a:lnTo>
                  <a:pt x="20864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3" y="9259"/>
                </a:lnTo>
                <a:lnTo>
                  <a:pt x="36344" y="12218"/>
                </a:lnTo>
                <a:lnTo>
                  <a:pt x="38785" y="15193"/>
                </a:lnTo>
                <a:lnTo>
                  <a:pt x="39941" y="19278"/>
                </a:lnTo>
                <a:lnTo>
                  <a:pt x="39825" y="24488"/>
                </a:lnTo>
                <a:lnTo>
                  <a:pt x="10284" y="24488"/>
                </a:lnTo>
                <a:lnTo>
                  <a:pt x="10284" y="31762"/>
                </a:lnTo>
                <a:lnTo>
                  <a:pt x="45935" y="31762"/>
                </a:lnTo>
                <a:lnTo>
                  <a:pt x="49413" y="30114"/>
                </a:lnTo>
                <a:lnTo>
                  <a:pt x="49809" y="27432"/>
                </a:lnTo>
                <a:lnTo>
                  <a:pt x="49809" y="22111"/>
                </a:lnTo>
                <a:close/>
              </a:path>
              <a:path w="49809" h="59500">
                <a:moveTo>
                  <a:pt x="12012" y="3467"/>
                </a:moveTo>
                <a:lnTo>
                  <a:pt x="9283" y="5450"/>
                </a:lnTo>
                <a:lnTo>
                  <a:pt x="7009" y="8039"/>
                </a:lnTo>
                <a:lnTo>
                  <a:pt x="4737" y="10621"/>
                </a:lnTo>
                <a:lnTo>
                  <a:pt x="3020" y="13766"/>
                </a:lnTo>
                <a:lnTo>
                  <a:pt x="1813" y="17479"/>
                </a:lnTo>
                <a:lnTo>
                  <a:pt x="608" y="21186"/>
                </a:lnTo>
                <a:lnTo>
                  <a:pt x="0" y="25377"/>
                </a:lnTo>
                <a:lnTo>
                  <a:pt x="0" y="34913"/>
                </a:lnTo>
                <a:lnTo>
                  <a:pt x="582" y="39207"/>
                </a:lnTo>
                <a:lnTo>
                  <a:pt x="1752" y="42890"/>
                </a:lnTo>
                <a:lnTo>
                  <a:pt x="2908" y="46584"/>
                </a:lnTo>
                <a:lnTo>
                  <a:pt x="4632" y="49644"/>
                </a:lnTo>
                <a:lnTo>
                  <a:pt x="9204" y="54547"/>
                </a:lnTo>
                <a:lnTo>
                  <a:pt x="12026" y="56401"/>
                </a:lnTo>
                <a:lnTo>
                  <a:pt x="15364" y="57632"/>
                </a:lnTo>
                <a:lnTo>
                  <a:pt x="18719" y="58878"/>
                </a:lnTo>
                <a:lnTo>
                  <a:pt x="22628" y="59500"/>
                </a:lnTo>
                <a:lnTo>
                  <a:pt x="29641" y="59500"/>
                </a:lnTo>
                <a:lnTo>
                  <a:pt x="32053" y="59310"/>
                </a:lnTo>
                <a:lnTo>
                  <a:pt x="36586" y="58547"/>
                </a:lnTo>
                <a:lnTo>
                  <a:pt x="40308" y="57632"/>
                </a:lnTo>
                <a:lnTo>
                  <a:pt x="44513" y="56160"/>
                </a:lnTo>
                <a:lnTo>
                  <a:pt x="47256" y="53874"/>
                </a:lnTo>
                <a:lnTo>
                  <a:pt x="47523" y="51206"/>
                </a:lnTo>
                <a:lnTo>
                  <a:pt x="47282" y="48478"/>
                </a:lnTo>
                <a:lnTo>
                  <a:pt x="44690" y="47548"/>
                </a:lnTo>
                <a:lnTo>
                  <a:pt x="41589" y="48870"/>
                </a:lnTo>
                <a:lnTo>
                  <a:pt x="38646" y="49911"/>
                </a:lnTo>
                <a:lnTo>
                  <a:pt x="34886" y="50800"/>
                </a:lnTo>
                <a:lnTo>
                  <a:pt x="30567" y="51437"/>
                </a:lnTo>
                <a:lnTo>
                  <a:pt x="24738" y="51437"/>
                </a:lnTo>
                <a:lnTo>
                  <a:pt x="21981" y="50980"/>
                </a:lnTo>
                <a:lnTo>
                  <a:pt x="17463" y="49126"/>
                </a:lnTo>
                <a:lnTo>
                  <a:pt x="14208" y="46090"/>
                </a:lnTo>
                <a:lnTo>
                  <a:pt x="11797" y="42293"/>
                </a:lnTo>
                <a:lnTo>
                  <a:pt x="10590" y="37480"/>
                </a:lnTo>
                <a:lnTo>
                  <a:pt x="10284" y="34787"/>
                </a:lnTo>
                <a:lnTo>
                  <a:pt x="10284" y="24488"/>
                </a:lnTo>
                <a:lnTo>
                  <a:pt x="10756" y="20167"/>
                </a:lnTo>
                <a:lnTo>
                  <a:pt x="12113" y="16117"/>
                </a:lnTo>
                <a:lnTo>
                  <a:pt x="15227" y="2085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7502295" y="6980306"/>
            <a:ext cx="46610" cy="58713"/>
          </a:xfrm>
          <a:custGeom>
            <a:avLst/>
            <a:gdLst/>
            <a:ahLst/>
            <a:cxnLst/>
            <a:rect l="l" t="t" r="r" b="b"/>
            <a:pathLst>
              <a:path w="46610" h="58713">
                <a:moveTo>
                  <a:pt x="36687" y="25157"/>
                </a:moveTo>
                <a:lnTo>
                  <a:pt x="36687" y="56855"/>
                </a:lnTo>
                <a:lnTo>
                  <a:pt x="38074" y="58392"/>
                </a:lnTo>
                <a:lnTo>
                  <a:pt x="40676" y="58713"/>
                </a:lnTo>
                <a:lnTo>
                  <a:pt x="43445" y="58684"/>
                </a:lnTo>
                <a:lnTo>
                  <a:pt x="46610" y="56855"/>
                </a:lnTo>
                <a:lnTo>
                  <a:pt x="46610" y="19987"/>
                </a:lnTo>
                <a:lnTo>
                  <a:pt x="46288" y="16686"/>
                </a:lnTo>
                <a:lnTo>
                  <a:pt x="45615" y="13931"/>
                </a:lnTo>
                <a:lnTo>
                  <a:pt x="44956" y="11188"/>
                </a:lnTo>
                <a:lnTo>
                  <a:pt x="42340" y="6753"/>
                </a:lnTo>
                <a:lnTo>
                  <a:pt x="38822" y="3070"/>
                </a:lnTo>
                <a:lnTo>
                  <a:pt x="33883" y="619"/>
                </a:lnTo>
                <a:lnTo>
                  <a:pt x="30859" y="0"/>
                </a:lnTo>
                <a:lnTo>
                  <a:pt x="24152" y="0"/>
                </a:lnTo>
                <a:lnTo>
                  <a:pt x="21093" y="800"/>
                </a:lnTo>
                <a:lnTo>
                  <a:pt x="18072" y="2387"/>
                </a:lnTo>
                <a:lnTo>
                  <a:pt x="15048" y="3975"/>
                </a:lnTo>
                <a:lnTo>
                  <a:pt x="11998" y="6463"/>
                </a:lnTo>
                <a:lnTo>
                  <a:pt x="8953" y="9879"/>
                </a:lnTo>
                <a:lnTo>
                  <a:pt x="8953" y="2719"/>
                </a:lnTo>
                <a:lnTo>
                  <a:pt x="8749" y="1905"/>
                </a:lnTo>
                <a:lnTo>
                  <a:pt x="6120" y="890"/>
                </a:lnTo>
                <a:lnTo>
                  <a:pt x="2844" y="890"/>
                </a:lnTo>
                <a:lnTo>
                  <a:pt x="0" y="2719"/>
                </a:lnTo>
                <a:lnTo>
                  <a:pt x="0" y="56855"/>
                </a:lnTo>
                <a:lnTo>
                  <a:pt x="1357" y="58392"/>
                </a:lnTo>
                <a:lnTo>
                  <a:pt x="3975" y="58713"/>
                </a:lnTo>
                <a:lnTo>
                  <a:pt x="6743" y="58684"/>
                </a:lnTo>
                <a:lnTo>
                  <a:pt x="9918" y="56855"/>
                </a:lnTo>
                <a:lnTo>
                  <a:pt x="9918" y="19023"/>
                </a:lnTo>
                <a:lnTo>
                  <a:pt x="12646" y="15607"/>
                </a:lnTo>
                <a:lnTo>
                  <a:pt x="15250" y="13028"/>
                </a:lnTo>
                <a:lnTo>
                  <a:pt x="17741" y="11250"/>
                </a:lnTo>
                <a:lnTo>
                  <a:pt x="22705" y="8608"/>
                </a:lnTo>
                <a:lnTo>
                  <a:pt x="27125" y="8608"/>
                </a:lnTo>
                <a:lnTo>
                  <a:pt x="30276" y="9687"/>
                </a:lnTo>
                <a:lnTo>
                  <a:pt x="32943" y="11466"/>
                </a:lnTo>
                <a:lnTo>
                  <a:pt x="34772" y="14184"/>
                </a:lnTo>
                <a:lnTo>
                  <a:pt x="35963" y="17691"/>
                </a:lnTo>
                <a:lnTo>
                  <a:pt x="36687" y="22072"/>
                </a:lnTo>
                <a:lnTo>
                  <a:pt x="36687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7559845" y="6966658"/>
            <a:ext cx="35369" cy="73026"/>
          </a:xfrm>
          <a:custGeom>
            <a:avLst/>
            <a:gdLst/>
            <a:ahLst/>
            <a:cxnLst/>
            <a:rect l="l" t="t" r="r" b="b"/>
            <a:pathLst>
              <a:path w="35369" h="73026">
                <a:moveTo>
                  <a:pt x="12725" y="50"/>
                </a:moveTo>
                <a:lnTo>
                  <a:pt x="9561" y="1930"/>
                </a:lnTo>
                <a:lnTo>
                  <a:pt x="9561" y="14806"/>
                </a:lnTo>
                <a:lnTo>
                  <a:pt x="1432" y="14871"/>
                </a:lnTo>
                <a:lnTo>
                  <a:pt x="50" y="17550"/>
                </a:lnTo>
                <a:lnTo>
                  <a:pt x="0" y="20397"/>
                </a:lnTo>
                <a:lnTo>
                  <a:pt x="1979" y="23036"/>
                </a:lnTo>
                <a:lnTo>
                  <a:pt x="9561" y="23036"/>
                </a:lnTo>
                <a:lnTo>
                  <a:pt x="9561" y="57809"/>
                </a:lnTo>
                <a:lnTo>
                  <a:pt x="9842" y="60516"/>
                </a:lnTo>
                <a:lnTo>
                  <a:pt x="10425" y="62826"/>
                </a:lnTo>
                <a:lnTo>
                  <a:pt x="11937" y="67043"/>
                </a:lnTo>
                <a:lnTo>
                  <a:pt x="14500" y="70041"/>
                </a:lnTo>
                <a:lnTo>
                  <a:pt x="18172" y="71921"/>
                </a:lnTo>
                <a:lnTo>
                  <a:pt x="22567" y="73026"/>
                </a:lnTo>
                <a:lnTo>
                  <a:pt x="26301" y="73026"/>
                </a:lnTo>
                <a:lnTo>
                  <a:pt x="29070" y="72720"/>
                </a:lnTo>
                <a:lnTo>
                  <a:pt x="32320" y="71982"/>
                </a:lnTo>
                <a:lnTo>
                  <a:pt x="35114" y="69303"/>
                </a:lnTo>
                <a:lnTo>
                  <a:pt x="35369" y="66535"/>
                </a:lnTo>
                <a:lnTo>
                  <a:pt x="35369" y="65797"/>
                </a:lnTo>
                <a:lnTo>
                  <a:pt x="32904" y="63132"/>
                </a:lnTo>
                <a:lnTo>
                  <a:pt x="30261" y="64098"/>
                </a:lnTo>
                <a:lnTo>
                  <a:pt x="27061" y="64555"/>
                </a:lnTo>
                <a:lnTo>
                  <a:pt x="24217" y="64555"/>
                </a:lnTo>
                <a:lnTo>
                  <a:pt x="22247" y="63601"/>
                </a:lnTo>
                <a:lnTo>
                  <a:pt x="20040" y="59792"/>
                </a:lnTo>
                <a:lnTo>
                  <a:pt x="19479" y="56959"/>
                </a:lnTo>
                <a:lnTo>
                  <a:pt x="19479" y="23036"/>
                </a:lnTo>
                <a:lnTo>
                  <a:pt x="33983" y="23036"/>
                </a:lnTo>
                <a:lnTo>
                  <a:pt x="35369" y="20397"/>
                </a:lnTo>
                <a:lnTo>
                  <a:pt x="35319" y="17550"/>
                </a:lnTo>
                <a:lnTo>
                  <a:pt x="33387" y="14806"/>
                </a:lnTo>
                <a:lnTo>
                  <a:pt x="19479" y="14806"/>
                </a:lnTo>
                <a:lnTo>
                  <a:pt x="19479" y="1930"/>
                </a:lnTo>
                <a:lnTo>
                  <a:pt x="18107" y="331"/>
                </a:lnTo>
                <a:lnTo>
                  <a:pt x="15505" y="0"/>
                </a:lnTo>
                <a:lnTo>
                  <a:pt x="12725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7603369" y="6980317"/>
            <a:ext cx="38314" cy="59486"/>
          </a:xfrm>
          <a:custGeom>
            <a:avLst/>
            <a:gdLst/>
            <a:ahLst/>
            <a:cxnLst/>
            <a:rect l="l" t="t" r="r" b="b"/>
            <a:pathLst>
              <a:path w="38314" h="59486">
                <a:moveTo>
                  <a:pt x="2501" y="22261"/>
                </a:moveTo>
                <a:lnTo>
                  <a:pt x="4305" y="25462"/>
                </a:lnTo>
                <a:lnTo>
                  <a:pt x="6871" y="27950"/>
                </a:lnTo>
                <a:lnTo>
                  <a:pt x="9958" y="29857"/>
                </a:lnTo>
                <a:lnTo>
                  <a:pt x="13233" y="31496"/>
                </a:lnTo>
                <a:lnTo>
                  <a:pt x="16649" y="32853"/>
                </a:lnTo>
                <a:lnTo>
                  <a:pt x="19914" y="34135"/>
                </a:lnTo>
                <a:lnTo>
                  <a:pt x="22960" y="35471"/>
                </a:lnTo>
                <a:lnTo>
                  <a:pt x="25526" y="37068"/>
                </a:lnTo>
                <a:lnTo>
                  <a:pt x="28119" y="40078"/>
                </a:lnTo>
                <a:lnTo>
                  <a:pt x="28511" y="42886"/>
                </a:lnTo>
                <a:lnTo>
                  <a:pt x="28246" y="45655"/>
                </a:lnTo>
                <a:lnTo>
                  <a:pt x="26391" y="48714"/>
                </a:lnTo>
                <a:lnTo>
                  <a:pt x="23201" y="50647"/>
                </a:lnTo>
                <a:lnTo>
                  <a:pt x="20473" y="51357"/>
                </a:lnTo>
                <a:lnTo>
                  <a:pt x="17273" y="51548"/>
                </a:lnTo>
                <a:lnTo>
                  <a:pt x="13031" y="51281"/>
                </a:lnTo>
                <a:lnTo>
                  <a:pt x="9575" y="50201"/>
                </a:lnTo>
                <a:lnTo>
                  <a:pt x="6832" y="48955"/>
                </a:lnTo>
                <a:lnTo>
                  <a:pt x="3646" y="47177"/>
                </a:lnTo>
                <a:lnTo>
                  <a:pt x="532" y="46965"/>
                </a:lnTo>
                <a:lnTo>
                  <a:pt x="0" y="49709"/>
                </a:lnTo>
                <a:lnTo>
                  <a:pt x="100" y="52693"/>
                </a:lnTo>
                <a:lnTo>
                  <a:pt x="1703" y="55497"/>
                </a:lnTo>
                <a:lnTo>
                  <a:pt x="4330" y="56959"/>
                </a:lnTo>
                <a:lnTo>
                  <a:pt x="6883" y="57898"/>
                </a:lnTo>
                <a:lnTo>
                  <a:pt x="9831" y="58737"/>
                </a:lnTo>
                <a:lnTo>
                  <a:pt x="13323" y="59334"/>
                </a:lnTo>
                <a:lnTo>
                  <a:pt x="17081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78" y="58341"/>
                </a:lnTo>
                <a:lnTo>
                  <a:pt x="28295" y="57593"/>
                </a:lnTo>
                <a:lnTo>
                  <a:pt x="30542" y="56461"/>
                </a:lnTo>
                <a:lnTo>
                  <a:pt x="34315" y="53492"/>
                </a:lnTo>
                <a:lnTo>
                  <a:pt x="36780" y="49503"/>
                </a:lnTo>
                <a:lnTo>
                  <a:pt x="38314" y="44866"/>
                </a:lnTo>
                <a:lnTo>
                  <a:pt x="38314" y="39776"/>
                </a:lnTo>
                <a:lnTo>
                  <a:pt x="37133" y="36079"/>
                </a:lnTo>
                <a:lnTo>
                  <a:pt x="35330" y="32953"/>
                </a:lnTo>
                <a:lnTo>
                  <a:pt x="32767" y="30556"/>
                </a:lnTo>
                <a:lnTo>
                  <a:pt x="29617" y="28688"/>
                </a:lnTo>
                <a:lnTo>
                  <a:pt x="26276" y="27090"/>
                </a:lnTo>
                <a:lnTo>
                  <a:pt x="22859" y="25728"/>
                </a:lnTo>
                <a:lnTo>
                  <a:pt x="19544" y="24422"/>
                </a:lnTo>
                <a:lnTo>
                  <a:pt x="16433" y="23061"/>
                </a:lnTo>
                <a:lnTo>
                  <a:pt x="12826" y="20523"/>
                </a:lnTo>
                <a:lnTo>
                  <a:pt x="10831" y="17081"/>
                </a:lnTo>
                <a:lnTo>
                  <a:pt x="11047" y="13345"/>
                </a:lnTo>
                <a:lnTo>
                  <a:pt x="13323" y="9892"/>
                </a:lnTo>
                <a:lnTo>
                  <a:pt x="16473" y="8265"/>
                </a:lnTo>
                <a:lnTo>
                  <a:pt x="19253" y="7696"/>
                </a:lnTo>
                <a:lnTo>
                  <a:pt x="22809" y="7696"/>
                </a:lnTo>
                <a:lnTo>
                  <a:pt x="25944" y="8369"/>
                </a:lnTo>
                <a:lnTo>
                  <a:pt x="29768" y="9777"/>
                </a:lnTo>
                <a:lnTo>
                  <a:pt x="32425" y="11174"/>
                </a:lnTo>
                <a:lnTo>
                  <a:pt x="35013" y="11263"/>
                </a:lnTo>
                <a:lnTo>
                  <a:pt x="35546" y="8622"/>
                </a:lnTo>
                <a:lnTo>
                  <a:pt x="35344" y="5496"/>
                </a:lnTo>
                <a:lnTo>
                  <a:pt x="33098" y="2858"/>
                </a:lnTo>
                <a:lnTo>
                  <a:pt x="30455" y="1612"/>
                </a:lnTo>
                <a:lnTo>
                  <a:pt x="26833" y="596"/>
                </a:lnTo>
                <a:lnTo>
                  <a:pt x="23939" y="115"/>
                </a:lnTo>
                <a:lnTo>
                  <a:pt x="17769" y="0"/>
                </a:lnTo>
                <a:lnTo>
                  <a:pt x="14885" y="443"/>
                </a:lnTo>
                <a:lnTo>
                  <a:pt x="12419" y="1320"/>
                </a:lnTo>
                <a:lnTo>
                  <a:pt x="7887" y="3376"/>
                </a:lnTo>
                <a:lnTo>
                  <a:pt x="4611" y="6310"/>
                </a:lnTo>
                <a:lnTo>
                  <a:pt x="2566" y="9956"/>
                </a:lnTo>
                <a:lnTo>
                  <a:pt x="1320" y="13931"/>
                </a:lnTo>
                <a:lnTo>
                  <a:pt x="1320" y="18464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7680229" y="6980313"/>
            <a:ext cx="44448" cy="59486"/>
          </a:xfrm>
          <a:custGeom>
            <a:avLst/>
            <a:gdLst/>
            <a:ahLst/>
            <a:cxnLst/>
            <a:rect l="l" t="t" r="r" b="b"/>
            <a:pathLst>
              <a:path w="44448" h="59486">
                <a:moveTo>
                  <a:pt x="38314" y="58647"/>
                </a:moveTo>
                <a:lnTo>
                  <a:pt x="41258" y="58712"/>
                </a:lnTo>
                <a:lnTo>
                  <a:pt x="44448" y="56894"/>
                </a:lnTo>
                <a:lnTo>
                  <a:pt x="44448" y="17028"/>
                </a:lnTo>
                <a:lnTo>
                  <a:pt x="44066" y="14072"/>
                </a:lnTo>
                <a:lnTo>
                  <a:pt x="42543" y="9028"/>
                </a:lnTo>
                <a:lnTo>
                  <a:pt x="39635" y="5205"/>
                </a:lnTo>
                <a:lnTo>
                  <a:pt x="35747" y="2209"/>
                </a:lnTo>
                <a:lnTo>
                  <a:pt x="33028" y="1320"/>
                </a:lnTo>
                <a:lnTo>
                  <a:pt x="30300" y="443"/>
                </a:lnTo>
                <a:lnTo>
                  <a:pt x="26984" y="0"/>
                </a:lnTo>
                <a:lnTo>
                  <a:pt x="21015" y="0"/>
                </a:lnTo>
                <a:lnTo>
                  <a:pt x="16901" y="568"/>
                </a:lnTo>
                <a:lnTo>
                  <a:pt x="12976" y="1432"/>
                </a:lnTo>
                <a:lnTo>
                  <a:pt x="9521" y="2602"/>
                </a:lnTo>
                <a:lnTo>
                  <a:pt x="6677" y="3934"/>
                </a:lnTo>
                <a:lnTo>
                  <a:pt x="3008" y="6857"/>
                </a:lnTo>
                <a:lnTo>
                  <a:pt x="2637" y="9803"/>
                </a:lnTo>
                <a:lnTo>
                  <a:pt x="3159" y="12701"/>
                </a:lnTo>
                <a:lnTo>
                  <a:pt x="5838" y="13370"/>
                </a:lnTo>
                <a:lnTo>
                  <a:pt x="9028" y="11555"/>
                </a:lnTo>
                <a:lnTo>
                  <a:pt x="11962" y="10158"/>
                </a:lnTo>
                <a:lnTo>
                  <a:pt x="15605" y="8938"/>
                </a:lnTo>
                <a:lnTo>
                  <a:pt x="19745" y="8064"/>
                </a:lnTo>
                <a:lnTo>
                  <a:pt x="24483" y="8064"/>
                </a:lnTo>
                <a:lnTo>
                  <a:pt x="27975" y="8877"/>
                </a:lnTo>
                <a:lnTo>
                  <a:pt x="30807" y="10223"/>
                </a:lnTo>
                <a:lnTo>
                  <a:pt x="33486" y="13676"/>
                </a:lnTo>
                <a:lnTo>
                  <a:pt x="34364" y="16890"/>
                </a:lnTo>
                <a:lnTo>
                  <a:pt x="34592" y="20801"/>
                </a:lnTo>
                <a:lnTo>
                  <a:pt x="34592" y="25030"/>
                </a:lnTo>
                <a:lnTo>
                  <a:pt x="22920" y="25030"/>
                </a:lnTo>
                <a:lnTo>
                  <a:pt x="19122" y="25397"/>
                </a:lnTo>
                <a:lnTo>
                  <a:pt x="15770" y="26136"/>
                </a:lnTo>
                <a:lnTo>
                  <a:pt x="12393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18" y="37310"/>
                </a:lnTo>
                <a:lnTo>
                  <a:pt x="0" y="39952"/>
                </a:lnTo>
                <a:lnTo>
                  <a:pt x="0" y="45619"/>
                </a:lnTo>
                <a:lnTo>
                  <a:pt x="457" y="47941"/>
                </a:lnTo>
                <a:lnTo>
                  <a:pt x="2260" y="52030"/>
                </a:lnTo>
                <a:lnTo>
                  <a:pt x="5154" y="55166"/>
                </a:lnTo>
                <a:lnTo>
                  <a:pt x="8736" y="57642"/>
                </a:lnTo>
                <a:lnTo>
                  <a:pt x="13345" y="59119"/>
                </a:lnTo>
                <a:lnTo>
                  <a:pt x="17132" y="51724"/>
                </a:lnTo>
                <a:lnTo>
                  <a:pt x="12837" y="49236"/>
                </a:lnTo>
                <a:lnTo>
                  <a:pt x="10168" y="45338"/>
                </a:lnTo>
                <a:lnTo>
                  <a:pt x="10168" y="42519"/>
                </a:lnTo>
                <a:lnTo>
                  <a:pt x="10490" y="39430"/>
                </a:lnTo>
                <a:lnTo>
                  <a:pt x="12686" y="35826"/>
                </a:lnTo>
                <a:lnTo>
                  <a:pt x="15339" y="34023"/>
                </a:lnTo>
                <a:lnTo>
                  <a:pt x="19010" y="32879"/>
                </a:lnTo>
                <a:lnTo>
                  <a:pt x="23378" y="32180"/>
                </a:lnTo>
                <a:lnTo>
                  <a:pt x="34592" y="32180"/>
                </a:lnTo>
                <a:lnTo>
                  <a:pt x="34592" y="43675"/>
                </a:lnTo>
                <a:lnTo>
                  <a:pt x="32139" y="46393"/>
                </a:lnTo>
                <a:lnTo>
                  <a:pt x="27999" y="57377"/>
                </a:lnTo>
                <a:lnTo>
                  <a:pt x="30909" y="55980"/>
                </a:lnTo>
                <a:lnTo>
                  <a:pt x="33550" y="54025"/>
                </a:lnTo>
                <a:lnTo>
                  <a:pt x="35913" y="51498"/>
                </a:lnTo>
                <a:lnTo>
                  <a:pt x="35913" y="56894"/>
                </a:lnTo>
                <a:lnTo>
                  <a:pt x="38314" y="58647"/>
                </a:lnTo>
                <a:close/>
              </a:path>
              <a:path w="44448" h="59486">
                <a:moveTo>
                  <a:pt x="13345" y="59119"/>
                </a:moveTo>
                <a:lnTo>
                  <a:pt x="15911" y="59486"/>
                </a:lnTo>
                <a:lnTo>
                  <a:pt x="22020" y="59486"/>
                </a:lnTo>
                <a:lnTo>
                  <a:pt x="25091" y="58788"/>
                </a:lnTo>
                <a:lnTo>
                  <a:pt x="27999" y="57377"/>
                </a:lnTo>
                <a:lnTo>
                  <a:pt x="32139" y="46393"/>
                </a:lnTo>
                <a:lnTo>
                  <a:pt x="27583" y="49744"/>
                </a:lnTo>
                <a:lnTo>
                  <a:pt x="22934" y="51724"/>
                </a:lnTo>
                <a:lnTo>
                  <a:pt x="17132" y="51724"/>
                </a:lnTo>
                <a:lnTo>
                  <a:pt x="13345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7742948" y="6980306"/>
            <a:ext cx="46622" cy="58713"/>
          </a:xfrm>
          <a:custGeom>
            <a:avLst/>
            <a:gdLst/>
            <a:ahLst/>
            <a:cxnLst/>
            <a:rect l="l" t="t" r="r" b="b"/>
            <a:pathLst>
              <a:path w="46622" h="58713">
                <a:moveTo>
                  <a:pt x="36701" y="25157"/>
                </a:moveTo>
                <a:lnTo>
                  <a:pt x="36701" y="56855"/>
                </a:lnTo>
                <a:lnTo>
                  <a:pt x="38073" y="58392"/>
                </a:lnTo>
                <a:lnTo>
                  <a:pt x="40690" y="58713"/>
                </a:lnTo>
                <a:lnTo>
                  <a:pt x="43459" y="58684"/>
                </a:lnTo>
                <a:lnTo>
                  <a:pt x="46622" y="56855"/>
                </a:lnTo>
                <a:lnTo>
                  <a:pt x="46622" y="19987"/>
                </a:lnTo>
                <a:lnTo>
                  <a:pt x="46291" y="16686"/>
                </a:lnTo>
                <a:lnTo>
                  <a:pt x="45633" y="13931"/>
                </a:lnTo>
                <a:lnTo>
                  <a:pt x="44970" y="11188"/>
                </a:lnTo>
                <a:lnTo>
                  <a:pt x="42353" y="6753"/>
                </a:lnTo>
                <a:lnTo>
                  <a:pt x="38836" y="3070"/>
                </a:lnTo>
                <a:lnTo>
                  <a:pt x="33897" y="619"/>
                </a:lnTo>
                <a:lnTo>
                  <a:pt x="30862" y="0"/>
                </a:lnTo>
                <a:lnTo>
                  <a:pt x="24155" y="0"/>
                </a:lnTo>
                <a:lnTo>
                  <a:pt x="21106" y="800"/>
                </a:lnTo>
                <a:lnTo>
                  <a:pt x="18086" y="2387"/>
                </a:lnTo>
                <a:lnTo>
                  <a:pt x="15062" y="3975"/>
                </a:lnTo>
                <a:lnTo>
                  <a:pt x="12012" y="6463"/>
                </a:lnTo>
                <a:lnTo>
                  <a:pt x="8967" y="9879"/>
                </a:lnTo>
                <a:lnTo>
                  <a:pt x="8967" y="2719"/>
                </a:lnTo>
                <a:lnTo>
                  <a:pt x="8063" y="1306"/>
                </a:lnTo>
                <a:lnTo>
                  <a:pt x="5400" y="849"/>
                </a:lnTo>
                <a:lnTo>
                  <a:pt x="2857" y="890"/>
                </a:lnTo>
                <a:lnTo>
                  <a:pt x="0" y="2719"/>
                </a:lnTo>
                <a:lnTo>
                  <a:pt x="0" y="56855"/>
                </a:lnTo>
                <a:lnTo>
                  <a:pt x="1371" y="58392"/>
                </a:lnTo>
                <a:lnTo>
                  <a:pt x="3973" y="58713"/>
                </a:lnTo>
                <a:lnTo>
                  <a:pt x="6756" y="58684"/>
                </a:lnTo>
                <a:lnTo>
                  <a:pt x="9932" y="56855"/>
                </a:lnTo>
                <a:lnTo>
                  <a:pt x="9932" y="19023"/>
                </a:lnTo>
                <a:lnTo>
                  <a:pt x="12650" y="15607"/>
                </a:lnTo>
                <a:lnTo>
                  <a:pt x="15266" y="13028"/>
                </a:lnTo>
                <a:lnTo>
                  <a:pt x="17754" y="11250"/>
                </a:lnTo>
                <a:lnTo>
                  <a:pt x="22719" y="8608"/>
                </a:lnTo>
                <a:lnTo>
                  <a:pt x="27139" y="8608"/>
                </a:lnTo>
                <a:lnTo>
                  <a:pt x="30289" y="9687"/>
                </a:lnTo>
                <a:lnTo>
                  <a:pt x="32943" y="11466"/>
                </a:lnTo>
                <a:lnTo>
                  <a:pt x="34786" y="14184"/>
                </a:lnTo>
                <a:lnTo>
                  <a:pt x="35977" y="17691"/>
                </a:lnTo>
                <a:lnTo>
                  <a:pt x="36701" y="22072"/>
                </a:lnTo>
                <a:lnTo>
                  <a:pt x="36701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7804288" y="6955110"/>
            <a:ext cx="49809" cy="84693"/>
          </a:xfrm>
          <a:custGeom>
            <a:avLst/>
            <a:gdLst/>
            <a:ahLst/>
            <a:cxnLst/>
            <a:rect l="l" t="t" r="r" b="b"/>
            <a:pathLst>
              <a:path w="49809" h="84693">
                <a:moveTo>
                  <a:pt x="41363" y="83130"/>
                </a:moveTo>
                <a:lnTo>
                  <a:pt x="43930" y="83879"/>
                </a:lnTo>
                <a:lnTo>
                  <a:pt x="46965" y="83879"/>
                </a:lnTo>
                <a:lnTo>
                  <a:pt x="49809" y="82050"/>
                </a:lnTo>
                <a:lnTo>
                  <a:pt x="49809" y="1915"/>
                </a:lnTo>
                <a:lnTo>
                  <a:pt x="48373" y="367"/>
                </a:lnTo>
                <a:lnTo>
                  <a:pt x="45770" y="0"/>
                </a:lnTo>
                <a:lnTo>
                  <a:pt x="42379" y="151"/>
                </a:lnTo>
                <a:lnTo>
                  <a:pt x="39827" y="1915"/>
                </a:lnTo>
                <a:lnTo>
                  <a:pt x="39827" y="33385"/>
                </a:lnTo>
                <a:lnTo>
                  <a:pt x="37264" y="30693"/>
                </a:lnTo>
                <a:lnTo>
                  <a:pt x="34672" y="28662"/>
                </a:lnTo>
                <a:lnTo>
                  <a:pt x="32043" y="27291"/>
                </a:lnTo>
                <a:lnTo>
                  <a:pt x="29411" y="25894"/>
                </a:lnTo>
                <a:lnTo>
                  <a:pt x="26517" y="25195"/>
                </a:lnTo>
                <a:lnTo>
                  <a:pt x="19533" y="25195"/>
                </a:lnTo>
                <a:lnTo>
                  <a:pt x="16178" y="25919"/>
                </a:lnTo>
                <a:lnTo>
                  <a:pt x="13274" y="27341"/>
                </a:lnTo>
                <a:lnTo>
                  <a:pt x="10364" y="28762"/>
                </a:lnTo>
                <a:lnTo>
                  <a:pt x="7923" y="30793"/>
                </a:lnTo>
                <a:lnTo>
                  <a:pt x="5958" y="33450"/>
                </a:lnTo>
                <a:lnTo>
                  <a:pt x="4000" y="36089"/>
                </a:lnTo>
                <a:lnTo>
                  <a:pt x="2517" y="39289"/>
                </a:lnTo>
                <a:lnTo>
                  <a:pt x="1512" y="43037"/>
                </a:lnTo>
                <a:lnTo>
                  <a:pt x="507" y="46795"/>
                </a:lnTo>
                <a:lnTo>
                  <a:pt x="0" y="50990"/>
                </a:lnTo>
                <a:lnTo>
                  <a:pt x="0" y="59571"/>
                </a:lnTo>
                <a:lnTo>
                  <a:pt x="407" y="63305"/>
                </a:lnTo>
                <a:lnTo>
                  <a:pt x="1206" y="66862"/>
                </a:lnTo>
                <a:lnTo>
                  <a:pt x="2005" y="70408"/>
                </a:lnTo>
                <a:lnTo>
                  <a:pt x="3290" y="73493"/>
                </a:lnTo>
                <a:lnTo>
                  <a:pt x="5029" y="76121"/>
                </a:lnTo>
                <a:lnTo>
                  <a:pt x="6767" y="78750"/>
                </a:lnTo>
                <a:lnTo>
                  <a:pt x="9043" y="80834"/>
                </a:lnTo>
                <a:lnTo>
                  <a:pt x="11861" y="82370"/>
                </a:lnTo>
                <a:lnTo>
                  <a:pt x="10933" y="62556"/>
                </a:lnTo>
                <a:lnTo>
                  <a:pt x="10501" y="59954"/>
                </a:lnTo>
                <a:lnTo>
                  <a:pt x="10299" y="57285"/>
                </a:lnTo>
                <a:lnTo>
                  <a:pt x="10299" y="51991"/>
                </a:lnTo>
                <a:lnTo>
                  <a:pt x="10541" y="49477"/>
                </a:lnTo>
                <a:lnTo>
                  <a:pt x="11545" y="44499"/>
                </a:lnTo>
                <a:lnTo>
                  <a:pt x="13450" y="40308"/>
                </a:lnTo>
                <a:lnTo>
                  <a:pt x="15988" y="36762"/>
                </a:lnTo>
                <a:lnTo>
                  <a:pt x="19508" y="34350"/>
                </a:lnTo>
                <a:lnTo>
                  <a:pt x="24192" y="33742"/>
                </a:lnTo>
                <a:lnTo>
                  <a:pt x="26910" y="33742"/>
                </a:lnTo>
                <a:lnTo>
                  <a:pt x="29527" y="34617"/>
                </a:lnTo>
                <a:lnTo>
                  <a:pt x="34546" y="38108"/>
                </a:lnTo>
                <a:lnTo>
                  <a:pt x="37134" y="40636"/>
                </a:lnTo>
                <a:lnTo>
                  <a:pt x="39827" y="43977"/>
                </a:lnTo>
                <a:lnTo>
                  <a:pt x="39827" y="65631"/>
                </a:lnTo>
                <a:lnTo>
                  <a:pt x="38265" y="67585"/>
                </a:lnTo>
                <a:lnTo>
                  <a:pt x="35370" y="70595"/>
                </a:lnTo>
                <a:lnTo>
                  <a:pt x="32637" y="73022"/>
                </a:lnTo>
                <a:lnTo>
                  <a:pt x="30060" y="74710"/>
                </a:lnTo>
                <a:lnTo>
                  <a:pt x="26352" y="76031"/>
                </a:lnTo>
                <a:lnTo>
                  <a:pt x="23760" y="76211"/>
                </a:lnTo>
                <a:lnTo>
                  <a:pt x="21158" y="76211"/>
                </a:lnTo>
                <a:lnTo>
                  <a:pt x="18986" y="75599"/>
                </a:lnTo>
                <a:lnTo>
                  <a:pt x="22021" y="84693"/>
                </a:lnTo>
                <a:lnTo>
                  <a:pt x="25679" y="84693"/>
                </a:lnTo>
                <a:lnTo>
                  <a:pt x="29019" y="83844"/>
                </a:lnTo>
                <a:lnTo>
                  <a:pt x="32105" y="82104"/>
                </a:lnTo>
                <a:lnTo>
                  <a:pt x="35165" y="80387"/>
                </a:lnTo>
                <a:lnTo>
                  <a:pt x="38124" y="77989"/>
                </a:lnTo>
                <a:lnTo>
                  <a:pt x="40971" y="74890"/>
                </a:lnTo>
                <a:lnTo>
                  <a:pt x="40971" y="82050"/>
                </a:lnTo>
                <a:lnTo>
                  <a:pt x="41363" y="83130"/>
                </a:lnTo>
                <a:close/>
              </a:path>
              <a:path w="49809" h="84693">
                <a:moveTo>
                  <a:pt x="22021" y="84693"/>
                </a:moveTo>
                <a:lnTo>
                  <a:pt x="18986" y="75599"/>
                </a:lnTo>
                <a:lnTo>
                  <a:pt x="15544" y="73162"/>
                </a:lnTo>
                <a:lnTo>
                  <a:pt x="13119" y="69504"/>
                </a:lnTo>
                <a:lnTo>
                  <a:pt x="11339" y="65163"/>
                </a:lnTo>
                <a:lnTo>
                  <a:pt x="10933" y="62556"/>
                </a:lnTo>
                <a:lnTo>
                  <a:pt x="11861" y="82370"/>
                </a:lnTo>
                <a:lnTo>
                  <a:pt x="14669" y="83933"/>
                </a:lnTo>
                <a:lnTo>
                  <a:pt x="18046" y="84693"/>
                </a:lnTo>
                <a:lnTo>
                  <a:pt x="22021" y="84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7900437" y="6980313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2" y="40078"/>
                </a:moveTo>
                <a:lnTo>
                  <a:pt x="36273" y="44334"/>
                </a:lnTo>
                <a:lnTo>
                  <a:pt x="33721" y="47941"/>
                </a:lnTo>
                <a:lnTo>
                  <a:pt x="30124" y="50352"/>
                </a:lnTo>
                <a:lnTo>
                  <a:pt x="26341" y="59486"/>
                </a:lnTo>
                <a:lnTo>
                  <a:pt x="30114" y="59486"/>
                </a:lnTo>
                <a:lnTo>
                  <a:pt x="33454" y="58788"/>
                </a:lnTo>
                <a:lnTo>
                  <a:pt x="36389" y="57351"/>
                </a:lnTo>
                <a:lnTo>
                  <a:pt x="39309" y="55929"/>
                </a:lnTo>
                <a:lnTo>
                  <a:pt x="41770" y="53910"/>
                </a:lnTo>
                <a:lnTo>
                  <a:pt x="43754" y="51282"/>
                </a:lnTo>
                <a:lnTo>
                  <a:pt x="45733" y="48653"/>
                </a:lnTo>
                <a:lnTo>
                  <a:pt x="47246" y="45453"/>
                </a:lnTo>
                <a:lnTo>
                  <a:pt x="48261" y="41681"/>
                </a:lnTo>
                <a:lnTo>
                  <a:pt x="49291" y="37922"/>
                </a:lnTo>
                <a:lnTo>
                  <a:pt x="49809" y="33667"/>
                </a:lnTo>
                <a:lnTo>
                  <a:pt x="49809" y="25005"/>
                </a:lnTo>
                <a:lnTo>
                  <a:pt x="49391" y="21297"/>
                </a:lnTo>
                <a:lnTo>
                  <a:pt x="48604" y="17779"/>
                </a:lnTo>
                <a:lnTo>
                  <a:pt x="47793" y="14273"/>
                </a:lnTo>
                <a:lnTo>
                  <a:pt x="46522" y="11188"/>
                </a:lnTo>
                <a:lnTo>
                  <a:pt x="44780" y="8545"/>
                </a:lnTo>
                <a:lnTo>
                  <a:pt x="43031" y="5904"/>
                </a:lnTo>
                <a:lnTo>
                  <a:pt x="40780" y="3822"/>
                </a:lnTo>
                <a:lnTo>
                  <a:pt x="38012" y="2285"/>
                </a:lnTo>
                <a:lnTo>
                  <a:pt x="35243" y="759"/>
                </a:lnTo>
                <a:lnTo>
                  <a:pt x="31892" y="0"/>
                </a:lnTo>
                <a:lnTo>
                  <a:pt x="27967" y="0"/>
                </a:lnTo>
                <a:lnTo>
                  <a:pt x="24437" y="201"/>
                </a:lnTo>
                <a:lnTo>
                  <a:pt x="21211" y="1055"/>
                </a:lnTo>
                <a:lnTo>
                  <a:pt x="18075" y="2501"/>
                </a:lnTo>
                <a:lnTo>
                  <a:pt x="14987" y="4356"/>
                </a:lnTo>
                <a:lnTo>
                  <a:pt x="11941" y="6844"/>
                </a:lnTo>
                <a:lnTo>
                  <a:pt x="8716" y="9993"/>
                </a:lnTo>
                <a:lnTo>
                  <a:pt x="8716" y="2717"/>
                </a:lnTo>
                <a:lnTo>
                  <a:pt x="8510" y="1828"/>
                </a:lnTo>
                <a:lnTo>
                  <a:pt x="5867" y="875"/>
                </a:lnTo>
                <a:lnTo>
                  <a:pt x="2833" y="875"/>
                </a:lnTo>
                <a:lnTo>
                  <a:pt x="0" y="2717"/>
                </a:lnTo>
                <a:lnTo>
                  <a:pt x="0" y="78322"/>
                </a:lnTo>
                <a:lnTo>
                  <a:pt x="1371" y="79919"/>
                </a:lnTo>
                <a:lnTo>
                  <a:pt x="3963" y="80237"/>
                </a:lnTo>
                <a:lnTo>
                  <a:pt x="6757" y="80200"/>
                </a:lnTo>
                <a:lnTo>
                  <a:pt x="9921" y="78322"/>
                </a:lnTo>
                <a:lnTo>
                  <a:pt x="9921" y="51257"/>
                </a:lnTo>
                <a:lnTo>
                  <a:pt x="12725" y="53873"/>
                </a:lnTo>
                <a:lnTo>
                  <a:pt x="15293" y="55968"/>
                </a:lnTo>
                <a:lnTo>
                  <a:pt x="20195" y="50062"/>
                </a:lnTo>
                <a:lnTo>
                  <a:pt x="15267" y="46544"/>
                </a:lnTo>
                <a:lnTo>
                  <a:pt x="12664" y="43991"/>
                </a:lnTo>
                <a:lnTo>
                  <a:pt x="9921" y="40665"/>
                </a:lnTo>
                <a:lnTo>
                  <a:pt x="9921" y="19137"/>
                </a:lnTo>
                <a:lnTo>
                  <a:pt x="11494" y="17157"/>
                </a:lnTo>
                <a:lnTo>
                  <a:pt x="14389" y="14173"/>
                </a:lnTo>
                <a:lnTo>
                  <a:pt x="17161" y="11746"/>
                </a:lnTo>
                <a:lnTo>
                  <a:pt x="19738" y="10093"/>
                </a:lnTo>
                <a:lnTo>
                  <a:pt x="23507" y="8722"/>
                </a:lnTo>
                <a:lnTo>
                  <a:pt x="26074" y="8545"/>
                </a:lnTo>
                <a:lnTo>
                  <a:pt x="28666" y="8545"/>
                </a:lnTo>
                <a:lnTo>
                  <a:pt x="30812" y="9155"/>
                </a:lnTo>
                <a:lnTo>
                  <a:pt x="34290" y="11555"/>
                </a:lnTo>
                <a:lnTo>
                  <a:pt x="36705" y="15163"/>
                </a:lnTo>
                <a:lnTo>
                  <a:pt x="38459" y="19453"/>
                </a:lnTo>
                <a:lnTo>
                  <a:pt x="38875" y="22045"/>
                </a:lnTo>
                <a:lnTo>
                  <a:pt x="39293" y="24624"/>
                </a:lnTo>
                <a:lnTo>
                  <a:pt x="39509" y="27302"/>
                </a:lnTo>
                <a:lnTo>
                  <a:pt x="39509" y="30074"/>
                </a:lnTo>
                <a:lnTo>
                  <a:pt x="39243" y="35104"/>
                </a:lnTo>
                <a:lnTo>
                  <a:pt x="38202" y="40078"/>
                </a:lnTo>
                <a:close/>
              </a:path>
              <a:path w="49809" h="80237">
                <a:moveTo>
                  <a:pt x="15293" y="55968"/>
                </a:moveTo>
                <a:lnTo>
                  <a:pt x="17895" y="57506"/>
                </a:lnTo>
                <a:lnTo>
                  <a:pt x="20523" y="58686"/>
                </a:lnTo>
                <a:lnTo>
                  <a:pt x="23256" y="59335"/>
                </a:lnTo>
                <a:lnTo>
                  <a:pt x="26341" y="59486"/>
                </a:lnTo>
                <a:lnTo>
                  <a:pt x="30124" y="50352"/>
                </a:lnTo>
                <a:lnTo>
                  <a:pt x="25477" y="50951"/>
                </a:lnTo>
                <a:lnTo>
                  <a:pt x="22773" y="50951"/>
                </a:lnTo>
                <a:lnTo>
                  <a:pt x="20195" y="50062"/>
                </a:lnTo>
                <a:lnTo>
                  <a:pt x="1529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7961525" y="6980313"/>
            <a:ext cx="44460" cy="59486"/>
          </a:xfrm>
          <a:custGeom>
            <a:avLst/>
            <a:gdLst/>
            <a:ahLst/>
            <a:cxnLst/>
            <a:rect l="l" t="t" r="r" b="b"/>
            <a:pathLst>
              <a:path w="44460" h="59486">
                <a:moveTo>
                  <a:pt x="38314" y="58647"/>
                </a:moveTo>
                <a:lnTo>
                  <a:pt x="41273" y="58712"/>
                </a:lnTo>
                <a:lnTo>
                  <a:pt x="44460" y="56894"/>
                </a:lnTo>
                <a:lnTo>
                  <a:pt x="44460" y="17028"/>
                </a:lnTo>
                <a:lnTo>
                  <a:pt x="44081" y="14072"/>
                </a:lnTo>
                <a:lnTo>
                  <a:pt x="42555" y="9028"/>
                </a:lnTo>
                <a:lnTo>
                  <a:pt x="39646" y="5205"/>
                </a:lnTo>
                <a:lnTo>
                  <a:pt x="35761" y="2209"/>
                </a:lnTo>
                <a:lnTo>
                  <a:pt x="33030" y="1320"/>
                </a:lnTo>
                <a:lnTo>
                  <a:pt x="30300" y="443"/>
                </a:lnTo>
                <a:lnTo>
                  <a:pt x="26986" y="0"/>
                </a:lnTo>
                <a:lnTo>
                  <a:pt x="21031" y="0"/>
                </a:lnTo>
                <a:lnTo>
                  <a:pt x="16902" y="568"/>
                </a:lnTo>
                <a:lnTo>
                  <a:pt x="12978" y="1432"/>
                </a:lnTo>
                <a:lnTo>
                  <a:pt x="9526" y="2602"/>
                </a:lnTo>
                <a:lnTo>
                  <a:pt x="6692" y="3934"/>
                </a:lnTo>
                <a:lnTo>
                  <a:pt x="3009" y="6857"/>
                </a:lnTo>
                <a:lnTo>
                  <a:pt x="2653" y="9803"/>
                </a:lnTo>
                <a:lnTo>
                  <a:pt x="3161" y="12701"/>
                </a:lnTo>
                <a:lnTo>
                  <a:pt x="5853" y="13370"/>
                </a:lnTo>
                <a:lnTo>
                  <a:pt x="9043" y="11555"/>
                </a:lnTo>
                <a:lnTo>
                  <a:pt x="11973" y="10158"/>
                </a:lnTo>
                <a:lnTo>
                  <a:pt x="15621" y="8938"/>
                </a:lnTo>
                <a:lnTo>
                  <a:pt x="19759" y="8064"/>
                </a:lnTo>
                <a:lnTo>
                  <a:pt x="24484" y="8064"/>
                </a:lnTo>
                <a:lnTo>
                  <a:pt x="27975" y="8877"/>
                </a:lnTo>
                <a:lnTo>
                  <a:pt x="30808" y="10223"/>
                </a:lnTo>
                <a:lnTo>
                  <a:pt x="33487" y="13676"/>
                </a:lnTo>
                <a:lnTo>
                  <a:pt x="34366" y="16890"/>
                </a:lnTo>
                <a:lnTo>
                  <a:pt x="34592" y="20801"/>
                </a:lnTo>
                <a:lnTo>
                  <a:pt x="34592" y="25030"/>
                </a:lnTo>
                <a:lnTo>
                  <a:pt x="22920" y="25030"/>
                </a:lnTo>
                <a:lnTo>
                  <a:pt x="19137" y="25397"/>
                </a:lnTo>
                <a:lnTo>
                  <a:pt x="15772" y="26136"/>
                </a:lnTo>
                <a:lnTo>
                  <a:pt x="12405" y="26884"/>
                </a:lnTo>
                <a:lnTo>
                  <a:pt x="9550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33" y="37310"/>
                </a:lnTo>
                <a:lnTo>
                  <a:pt x="0" y="39952"/>
                </a:lnTo>
                <a:lnTo>
                  <a:pt x="0" y="45619"/>
                </a:lnTo>
                <a:lnTo>
                  <a:pt x="457" y="47941"/>
                </a:lnTo>
                <a:lnTo>
                  <a:pt x="2260" y="52030"/>
                </a:lnTo>
                <a:lnTo>
                  <a:pt x="5154" y="55166"/>
                </a:lnTo>
                <a:lnTo>
                  <a:pt x="8737" y="57642"/>
                </a:lnTo>
                <a:lnTo>
                  <a:pt x="13345" y="59119"/>
                </a:lnTo>
                <a:lnTo>
                  <a:pt x="17132" y="51724"/>
                </a:lnTo>
                <a:lnTo>
                  <a:pt x="12852" y="49236"/>
                </a:lnTo>
                <a:lnTo>
                  <a:pt x="10170" y="45338"/>
                </a:lnTo>
                <a:lnTo>
                  <a:pt x="10170" y="42519"/>
                </a:lnTo>
                <a:lnTo>
                  <a:pt x="10490" y="39430"/>
                </a:lnTo>
                <a:lnTo>
                  <a:pt x="12701" y="35826"/>
                </a:lnTo>
                <a:lnTo>
                  <a:pt x="15340" y="34023"/>
                </a:lnTo>
                <a:lnTo>
                  <a:pt x="19011" y="32879"/>
                </a:lnTo>
                <a:lnTo>
                  <a:pt x="23378" y="32180"/>
                </a:lnTo>
                <a:lnTo>
                  <a:pt x="34592" y="32180"/>
                </a:lnTo>
                <a:lnTo>
                  <a:pt x="34592" y="43675"/>
                </a:lnTo>
                <a:lnTo>
                  <a:pt x="32155" y="46393"/>
                </a:lnTo>
                <a:lnTo>
                  <a:pt x="28000" y="57377"/>
                </a:lnTo>
                <a:lnTo>
                  <a:pt x="30909" y="55980"/>
                </a:lnTo>
                <a:lnTo>
                  <a:pt x="33552" y="54025"/>
                </a:lnTo>
                <a:lnTo>
                  <a:pt x="35914" y="51498"/>
                </a:lnTo>
                <a:lnTo>
                  <a:pt x="35914" y="56894"/>
                </a:lnTo>
                <a:lnTo>
                  <a:pt x="38314" y="58647"/>
                </a:lnTo>
                <a:close/>
              </a:path>
              <a:path w="44460" h="59486">
                <a:moveTo>
                  <a:pt x="13345" y="59119"/>
                </a:moveTo>
                <a:lnTo>
                  <a:pt x="15927" y="59486"/>
                </a:lnTo>
                <a:lnTo>
                  <a:pt x="22031" y="59486"/>
                </a:lnTo>
                <a:lnTo>
                  <a:pt x="25106" y="58788"/>
                </a:lnTo>
                <a:lnTo>
                  <a:pt x="28000" y="57377"/>
                </a:lnTo>
                <a:lnTo>
                  <a:pt x="32155" y="46393"/>
                </a:lnTo>
                <a:lnTo>
                  <a:pt x="27583" y="49744"/>
                </a:lnTo>
                <a:lnTo>
                  <a:pt x="22946" y="51724"/>
                </a:lnTo>
                <a:lnTo>
                  <a:pt x="17132" y="51724"/>
                </a:lnTo>
                <a:lnTo>
                  <a:pt x="13345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8024262" y="6980313"/>
            <a:ext cx="31587" cy="58712"/>
          </a:xfrm>
          <a:custGeom>
            <a:avLst/>
            <a:gdLst/>
            <a:ahLst/>
            <a:cxnLst/>
            <a:rect l="l" t="t" r="r" b="b"/>
            <a:pathLst>
              <a:path w="31587" h="58712">
                <a:moveTo>
                  <a:pt x="1371" y="58380"/>
                </a:moveTo>
                <a:lnTo>
                  <a:pt x="3963" y="58712"/>
                </a:lnTo>
                <a:lnTo>
                  <a:pt x="6757" y="58672"/>
                </a:lnTo>
                <a:lnTo>
                  <a:pt x="9918" y="56843"/>
                </a:lnTo>
                <a:lnTo>
                  <a:pt x="9918" y="21233"/>
                </a:lnTo>
                <a:lnTo>
                  <a:pt x="11315" y="19037"/>
                </a:lnTo>
                <a:lnTo>
                  <a:pt x="13782" y="15631"/>
                </a:lnTo>
                <a:lnTo>
                  <a:pt x="17108" y="11973"/>
                </a:lnTo>
                <a:lnTo>
                  <a:pt x="20157" y="9993"/>
                </a:lnTo>
                <a:lnTo>
                  <a:pt x="23087" y="9385"/>
                </a:lnTo>
                <a:lnTo>
                  <a:pt x="26162" y="9777"/>
                </a:lnTo>
                <a:lnTo>
                  <a:pt x="28956" y="10680"/>
                </a:lnTo>
                <a:lnTo>
                  <a:pt x="31532" y="9093"/>
                </a:lnTo>
                <a:lnTo>
                  <a:pt x="31587" y="3516"/>
                </a:lnTo>
                <a:lnTo>
                  <a:pt x="29566" y="965"/>
                </a:lnTo>
                <a:lnTo>
                  <a:pt x="26885" y="251"/>
                </a:lnTo>
                <a:lnTo>
                  <a:pt x="24282" y="0"/>
                </a:lnTo>
                <a:lnTo>
                  <a:pt x="21438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37" y="6652"/>
                </a:lnTo>
                <a:lnTo>
                  <a:pt x="8968" y="10591"/>
                </a:lnTo>
                <a:lnTo>
                  <a:pt x="8968" y="2717"/>
                </a:lnTo>
                <a:lnTo>
                  <a:pt x="8064" y="1295"/>
                </a:lnTo>
                <a:lnTo>
                  <a:pt x="5397" y="838"/>
                </a:lnTo>
                <a:lnTo>
                  <a:pt x="2833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8060230" y="6966658"/>
            <a:ext cx="35355" cy="73026"/>
          </a:xfrm>
          <a:custGeom>
            <a:avLst/>
            <a:gdLst/>
            <a:ahLst/>
            <a:cxnLst/>
            <a:rect l="l" t="t" r="r" b="b"/>
            <a:pathLst>
              <a:path w="35355" h="73026">
                <a:moveTo>
                  <a:pt x="12722" y="50"/>
                </a:moveTo>
                <a:lnTo>
                  <a:pt x="9561" y="1930"/>
                </a:lnTo>
                <a:lnTo>
                  <a:pt x="9561" y="14806"/>
                </a:lnTo>
                <a:lnTo>
                  <a:pt x="1422" y="14871"/>
                </a:lnTo>
                <a:lnTo>
                  <a:pt x="50" y="17550"/>
                </a:lnTo>
                <a:lnTo>
                  <a:pt x="0" y="20397"/>
                </a:lnTo>
                <a:lnTo>
                  <a:pt x="1979" y="23036"/>
                </a:lnTo>
                <a:lnTo>
                  <a:pt x="9561" y="23036"/>
                </a:lnTo>
                <a:lnTo>
                  <a:pt x="9561" y="57809"/>
                </a:lnTo>
                <a:lnTo>
                  <a:pt x="9842" y="60516"/>
                </a:lnTo>
                <a:lnTo>
                  <a:pt x="10426" y="62826"/>
                </a:lnTo>
                <a:lnTo>
                  <a:pt x="11937" y="67043"/>
                </a:lnTo>
                <a:lnTo>
                  <a:pt x="14500" y="70041"/>
                </a:lnTo>
                <a:lnTo>
                  <a:pt x="18158" y="71921"/>
                </a:lnTo>
                <a:lnTo>
                  <a:pt x="22565" y="73026"/>
                </a:lnTo>
                <a:lnTo>
                  <a:pt x="26301" y="73026"/>
                </a:lnTo>
                <a:lnTo>
                  <a:pt x="29070" y="72720"/>
                </a:lnTo>
                <a:lnTo>
                  <a:pt x="32321" y="71982"/>
                </a:lnTo>
                <a:lnTo>
                  <a:pt x="35115" y="69303"/>
                </a:lnTo>
                <a:lnTo>
                  <a:pt x="35355" y="66535"/>
                </a:lnTo>
                <a:lnTo>
                  <a:pt x="35355" y="65797"/>
                </a:lnTo>
                <a:lnTo>
                  <a:pt x="32894" y="63132"/>
                </a:lnTo>
                <a:lnTo>
                  <a:pt x="30251" y="64098"/>
                </a:lnTo>
                <a:lnTo>
                  <a:pt x="27061" y="64555"/>
                </a:lnTo>
                <a:lnTo>
                  <a:pt x="24207" y="64555"/>
                </a:lnTo>
                <a:lnTo>
                  <a:pt x="22237" y="63601"/>
                </a:lnTo>
                <a:lnTo>
                  <a:pt x="20027" y="59792"/>
                </a:lnTo>
                <a:lnTo>
                  <a:pt x="19480" y="56959"/>
                </a:lnTo>
                <a:lnTo>
                  <a:pt x="19480" y="23036"/>
                </a:lnTo>
                <a:lnTo>
                  <a:pt x="33983" y="23036"/>
                </a:lnTo>
                <a:lnTo>
                  <a:pt x="35355" y="20397"/>
                </a:lnTo>
                <a:lnTo>
                  <a:pt x="35316" y="17550"/>
                </a:lnTo>
                <a:lnTo>
                  <a:pt x="33375" y="14806"/>
                </a:lnTo>
                <a:lnTo>
                  <a:pt x="19480" y="14806"/>
                </a:lnTo>
                <a:lnTo>
                  <a:pt x="19480" y="1930"/>
                </a:lnTo>
                <a:lnTo>
                  <a:pt x="18097" y="331"/>
                </a:lnTo>
                <a:lnTo>
                  <a:pt x="15495" y="0"/>
                </a:lnTo>
                <a:lnTo>
                  <a:pt x="12722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8108718" y="6980306"/>
            <a:ext cx="46608" cy="58713"/>
          </a:xfrm>
          <a:custGeom>
            <a:avLst/>
            <a:gdLst/>
            <a:ahLst/>
            <a:cxnLst/>
            <a:rect l="l" t="t" r="r" b="b"/>
            <a:pathLst>
              <a:path w="46608" h="58713">
                <a:moveTo>
                  <a:pt x="36691" y="25157"/>
                </a:moveTo>
                <a:lnTo>
                  <a:pt x="36691" y="56855"/>
                </a:lnTo>
                <a:lnTo>
                  <a:pt x="38073" y="58392"/>
                </a:lnTo>
                <a:lnTo>
                  <a:pt x="40676" y="58713"/>
                </a:lnTo>
                <a:lnTo>
                  <a:pt x="43449" y="58684"/>
                </a:lnTo>
                <a:lnTo>
                  <a:pt x="46608" y="56855"/>
                </a:lnTo>
                <a:lnTo>
                  <a:pt x="46608" y="19987"/>
                </a:lnTo>
                <a:lnTo>
                  <a:pt x="46292" y="16686"/>
                </a:lnTo>
                <a:lnTo>
                  <a:pt x="45619" y="13931"/>
                </a:lnTo>
                <a:lnTo>
                  <a:pt x="44956" y="11188"/>
                </a:lnTo>
                <a:lnTo>
                  <a:pt x="42343" y="6753"/>
                </a:lnTo>
                <a:lnTo>
                  <a:pt x="38822" y="3070"/>
                </a:lnTo>
                <a:lnTo>
                  <a:pt x="33883" y="619"/>
                </a:lnTo>
                <a:lnTo>
                  <a:pt x="30863" y="0"/>
                </a:lnTo>
                <a:lnTo>
                  <a:pt x="24156" y="0"/>
                </a:lnTo>
                <a:lnTo>
                  <a:pt x="21095" y="800"/>
                </a:lnTo>
                <a:lnTo>
                  <a:pt x="18072" y="2387"/>
                </a:lnTo>
                <a:lnTo>
                  <a:pt x="15048" y="3975"/>
                </a:lnTo>
                <a:lnTo>
                  <a:pt x="12002" y="6463"/>
                </a:lnTo>
                <a:lnTo>
                  <a:pt x="8953" y="9879"/>
                </a:lnTo>
                <a:lnTo>
                  <a:pt x="8953" y="2719"/>
                </a:lnTo>
                <a:lnTo>
                  <a:pt x="8053" y="1306"/>
                </a:lnTo>
                <a:lnTo>
                  <a:pt x="5386" y="849"/>
                </a:lnTo>
                <a:lnTo>
                  <a:pt x="2844" y="890"/>
                </a:lnTo>
                <a:lnTo>
                  <a:pt x="0" y="2719"/>
                </a:lnTo>
                <a:lnTo>
                  <a:pt x="0" y="56855"/>
                </a:lnTo>
                <a:lnTo>
                  <a:pt x="1357" y="58392"/>
                </a:lnTo>
                <a:lnTo>
                  <a:pt x="3975" y="58713"/>
                </a:lnTo>
                <a:lnTo>
                  <a:pt x="6743" y="58684"/>
                </a:lnTo>
                <a:lnTo>
                  <a:pt x="9918" y="56855"/>
                </a:lnTo>
                <a:lnTo>
                  <a:pt x="9918" y="19023"/>
                </a:lnTo>
                <a:lnTo>
                  <a:pt x="12650" y="15607"/>
                </a:lnTo>
                <a:lnTo>
                  <a:pt x="15253" y="13028"/>
                </a:lnTo>
                <a:lnTo>
                  <a:pt x="17740" y="11250"/>
                </a:lnTo>
                <a:lnTo>
                  <a:pt x="22708" y="8608"/>
                </a:lnTo>
                <a:lnTo>
                  <a:pt x="27125" y="8608"/>
                </a:lnTo>
                <a:lnTo>
                  <a:pt x="30290" y="9687"/>
                </a:lnTo>
                <a:lnTo>
                  <a:pt x="32943" y="11466"/>
                </a:lnTo>
                <a:lnTo>
                  <a:pt x="34772" y="14184"/>
                </a:lnTo>
                <a:lnTo>
                  <a:pt x="35967" y="17691"/>
                </a:lnTo>
                <a:lnTo>
                  <a:pt x="36691" y="22072"/>
                </a:lnTo>
                <a:lnTo>
                  <a:pt x="36691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8169871" y="6980306"/>
            <a:ext cx="49810" cy="59500"/>
          </a:xfrm>
          <a:custGeom>
            <a:avLst/>
            <a:gdLst/>
            <a:ahLst/>
            <a:cxnLst/>
            <a:rect l="l" t="t" r="r" b="b"/>
            <a:pathLst>
              <a:path w="49810" h="59500">
                <a:moveTo>
                  <a:pt x="49810" y="22111"/>
                </a:moveTo>
                <a:lnTo>
                  <a:pt x="49353" y="18785"/>
                </a:lnTo>
                <a:lnTo>
                  <a:pt x="48463" y="15685"/>
                </a:lnTo>
                <a:lnTo>
                  <a:pt x="47548" y="12575"/>
                </a:lnTo>
                <a:lnTo>
                  <a:pt x="46141" y="9867"/>
                </a:lnTo>
                <a:lnTo>
                  <a:pt x="44222" y="7556"/>
                </a:lnTo>
                <a:lnTo>
                  <a:pt x="39827" y="3416"/>
                </a:lnTo>
                <a:lnTo>
                  <a:pt x="36856" y="2044"/>
                </a:lnTo>
                <a:lnTo>
                  <a:pt x="33858" y="688"/>
                </a:lnTo>
                <a:lnTo>
                  <a:pt x="30239" y="0"/>
                </a:lnTo>
                <a:lnTo>
                  <a:pt x="22025" y="0"/>
                </a:lnTo>
                <a:lnTo>
                  <a:pt x="18428" y="698"/>
                </a:lnTo>
                <a:lnTo>
                  <a:pt x="15228" y="2085"/>
                </a:lnTo>
                <a:lnTo>
                  <a:pt x="12118" y="16117"/>
                </a:lnTo>
                <a:lnTo>
                  <a:pt x="14339" y="12816"/>
                </a:lnTo>
                <a:lnTo>
                  <a:pt x="17147" y="10073"/>
                </a:lnTo>
                <a:lnTo>
                  <a:pt x="20866" y="8229"/>
                </a:lnTo>
                <a:lnTo>
                  <a:pt x="25477" y="7772"/>
                </a:lnTo>
                <a:lnTo>
                  <a:pt x="30280" y="7772"/>
                </a:lnTo>
                <a:lnTo>
                  <a:pt x="33897" y="9259"/>
                </a:lnTo>
                <a:lnTo>
                  <a:pt x="36349" y="12218"/>
                </a:lnTo>
                <a:lnTo>
                  <a:pt x="38787" y="15193"/>
                </a:lnTo>
                <a:lnTo>
                  <a:pt x="39942" y="19278"/>
                </a:lnTo>
                <a:lnTo>
                  <a:pt x="39827" y="24488"/>
                </a:lnTo>
                <a:lnTo>
                  <a:pt x="10289" y="24488"/>
                </a:lnTo>
                <a:lnTo>
                  <a:pt x="10289" y="31762"/>
                </a:lnTo>
                <a:lnTo>
                  <a:pt x="45935" y="31762"/>
                </a:lnTo>
                <a:lnTo>
                  <a:pt x="49418" y="30114"/>
                </a:lnTo>
                <a:lnTo>
                  <a:pt x="49810" y="27432"/>
                </a:lnTo>
                <a:lnTo>
                  <a:pt x="49810" y="22111"/>
                </a:lnTo>
                <a:close/>
              </a:path>
              <a:path w="49810" h="59500">
                <a:moveTo>
                  <a:pt x="12016" y="3467"/>
                </a:moveTo>
                <a:lnTo>
                  <a:pt x="9284" y="5450"/>
                </a:lnTo>
                <a:lnTo>
                  <a:pt x="7012" y="8039"/>
                </a:lnTo>
                <a:lnTo>
                  <a:pt x="4738" y="10621"/>
                </a:lnTo>
                <a:lnTo>
                  <a:pt x="3009" y="13766"/>
                </a:lnTo>
                <a:lnTo>
                  <a:pt x="1804" y="17479"/>
                </a:lnTo>
                <a:lnTo>
                  <a:pt x="598" y="21186"/>
                </a:lnTo>
                <a:lnTo>
                  <a:pt x="0" y="25377"/>
                </a:lnTo>
                <a:lnTo>
                  <a:pt x="0" y="34913"/>
                </a:lnTo>
                <a:lnTo>
                  <a:pt x="586" y="39207"/>
                </a:lnTo>
                <a:lnTo>
                  <a:pt x="1753" y="42890"/>
                </a:lnTo>
                <a:lnTo>
                  <a:pt x="2909" y="46584"/>
                </a:lnTo>
                <a:lnTo>
                  <a:pt x="4636" y="49644"/>
                </a:lnTo>
                <a:lnTo>
                  <a:pt x="9208" y="54547"/>
                </a:lnTo>
                <a:lnTo>
                  <a:pt x="12028" y="56401"/>
                </a:lnTo>
                <a:lnTo>
                  <a:pt x="15368" y="57632"/>
                </a:lnTo>
                <a:lnTo>
                  <a:pt x="18721" y="58878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4" y="56160"/>
                </a:lnTo>
                <a:lnTo>
                  <a:pt x="47257" y="53874"/>
                </a:lnTo>
                <a:lnTo>
                  <a:pt x="47513" y="51206"/>
                </a:lnTo>
                <a:lnTo>
                  <a:pt x="47283" y="48478"/>
                </a:lnTo>
                <a:lnTo>
                  <a:pt x="44695" y="47548"/>
                </a:lnTo>
                <a:lnTo>
                  <a:pt x="41595" y="48870"/>
                </a:lnTo>
                <a:lnTo>
                  <a:pt x="38646" y="49911"/>
                </a:lnTo>
                <a:lnTo>
                  <a:pt x="34888" y="50800"/>
                </a:lnTo>
                <a:lnTo>
                  <a:pt x="30571" y="51437"/>
                </a:lnTo>
                <a:lnTo>
                  <a:pt x="24739" y="51437"/>
                </a:lnTo>
                <a:lnTo>
                  <a:pt x="21971" y="50980"/>
                </a:lnTo>
                <a:lnTo>
                  <a:pt x="17463" y="49126"/>
                </a:lnTo>
                <a:lnTo>
                  <a:pt x="14213" y="46090"/>
                </a:lnTo>
                <a:lnTo>
                  <a:pt x="11800" y="42293"/>
                </a:lnTo>
                <a:lnTo>
                  <a:pt x="10595" y="37480"/>
                </a:lnTo>
                <a:lnTo>
                  <a:pt x="10289" y="34787"/>
                </a:lnTo>
                <a:lnTo>
                  <a:pt x="10289" y="24488"/>
                </a:lnTo>
                <a:lnTo>
                  <a:pt x="10756" y="20167"/>
                </a:lnTo>
                <a:lnTo>
                  <a:pt x="12118" y="16117"/>
                </a:lnTo>
                <a:lnTo>
                  <a:pt x="15228" y="2085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8235078" y="6980313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28" y="56843"/>
                </a:lnTo>
                <a:lnTo>
                  <a:pt x="9928" y="21233"/>
                </a:lnTo>
                <a:lnTo>
                  <a:pt x="11325" y="19037"/>
                </a:lnTo>
                <a:lnTo>
                  <a:pt x="13778" y="15631"/>
                </a:lnTo>
                <a:lnTo>
                  <a:pt x="17108" y="11973"/>
                </a:lnTo>
                <a:lnTo>
                  <a:pt x="20153" y="9993"/>
                </a:lnTo>
                <a:lnTo>
                  <a:pt x="23101" y="9385"/>
                </a:lnTo>
                <a:lnTo>
                  <a:pt x="26161" y="9777"/>
                </a:lnTo>
                <a:lnTo>
                  <a:pt x="28969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3" y="965"/>
                </a:lnTo>
                <a:lnTo>
                  <a:pt x="26884" y="251"/>
                </a:lnTo>
                <a:lnTo>
                  <a:pt x="24282" y="0"/>
                </a:lnTo>
                <a:lnTo>
                  <a:pt x="21438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37" y="6652"/>
                </a:lnTo>
                <a:lnTo>
                  <a:pt x="8964" y="10591"/>
                </a:lnTo>
                <a:lnTo>
                  <a:pt x="8964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44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8273293" y="6980317"/>
            <a:ext cx="38318" cy="59486"/>
          </a:xfrm>
          <a:custGeom>
            <a:avLst/>
            <a:gdLst/>
            <a:ahLst/>
            <a:cxnLst/>
            <a:rect l="l" t="t" r="r" b="b"/>
            <a:pathLst>
              <a:path w="38318" h="59486">
                <a:moveTo>
                  <a:pt x="2501" y="22261"/>
                </a:moveTo>
                <a:lnTo>
                  <a:pt x="4305" y="25462"/>
                </a:lnTo>
                <a:lnTo>
                  <a:pt x="6871" y="27950"/>
                </a:lnTo>
                <a:lnTo>
                  <a:pt x="9958" y="29857"/>
                </a:lnTo>
                <a:lnTo>
                  <a:pt x="13233" y="31496"/>
                </a:lnTo>
                <a:lnTo>
                  <a:pt x="16649" y="32853"/>
                </a:lnTo>
                <a:lnTo>
                  <a:pt x="19914" y="34135"/>
                </a:lnTo>
                <a:lnTo>
                  <a:pt x="22964" y="35471"/>
                </a:lnTo>
                <a:lnTo>
                  <a:pt x="25528" y="37068"/>
                </a:lnTo>
                <a:lnTo>
                  <a:pt x="28120" y="40078"/>
                </a:lnTo>
                <a:lnTo>
                  <a:pt x="28511" y="42886"/>
                </a:lnTo>
                <a:lnTo>
                  <a:pt x="28246" y="45655"/>
                </a:lnTo>
                <a:lnTo>
                  <a:pt x="26391" y="48714"/>
                </a:lnTo>
                <a:lnTo>
                  <a:pt x="23205" y="50647"/>
                </a:lnTo>
                <a:lnTo>
                  <a:pt x="20473" y="51357"/>
                </a:lnTo>
                <a:lnTo>
                  <a:pt x="17273" y="51548"/>
                </a:lnTo>
                <a:lnTo>
                  <a:pt x="13032" y="51281"/>
                </a:lnTo>
                <a:lnTo>
                  <a:pt x="9575" y="50201"/>
                </a:lnTo>
                <a:lnTo>
                  <a:pt x="6832" y="48955"/>
                </a:lnTo>
                <a:lnTo>
                  <a:pt x="3647" y="47177"/>
                </a:lnTo>
                <a:lnTo>
                  <a:pt x="535" y="46965"/>
                </a:lnTo>
                <a:lnTo>
                  <a:pt x="0" y="49709"/>
                </a:lnTo>
                <a:lnTo>
                  <a:pt x="104" y="52693"/>
                </a:lnTo>
                <a:lnTo>
                  <a:pt x="1703" y="55497"/>
                </a:lnTo>
                <a:lnTo>
                  <a:pt x="4330" y="56959"/>
                </a:lnTo>
                <a:lnTo>
                  <a:pt x="6883" y="57898"/>
                </a:lnTo>
                <a:lnTo>
                  <a:pt x="9832" y="58737"/>
                </a:lnTo>
                <a:lnTo>
                  <a:pt x="13323" y="59334"/>
                </a:lnTo>
                <a:lnTo>
                  <a:pt x="17081" y="59486"/>
                </a:lnTo>
                <a:lnTo>
                  <a:pt x="20206" y="59486"/>
                </a:lnTo>
                <a:lnTo>
                  <a:pt x="23075" y="59104"/>
                </a:lnTo>
                <a:lnTo>
                  <a:pt x="25681" y="58341"/>
                </a:lnTo>
                <a:lnTo>
                  <a:pt x="28295" y="57593"/>
                </a:lnTo>
                <a:lnTo>
                  <a:pt x="30546" y="56461"/>
                </a:lnTo>
                <a:lnTo>
                  <a:pt x="34315" y="53492"/>
                </a:lnTo>
                <a:lnTo>
                  <a:pt x="36781" y="49503"/>
                </a:lnTo>
                <a:lnTo>
                  <a:pt x="38318" y="44866"/>
                </a:lnTo>
                <a:lnTo>
                  <a:pt x="38318" y="39776"/>
                </a:lnTo>
                <a:lnTo>
                  <a:pt x="37137" y="36079"/>
                </a:lnTo>
                <a:lnTo>
                  <a:pt x="35333" y="32953"/>
                </a:lnTo>
                <a:lnTo>
                  <a:pt x="32767" y="30556"/>
                </a:lnTo>
                <a:lnTo>
                  <a:pt x="29617" y="28688"/>
                </a:lnTo>
                <a:lnTo>
                  <a:pt x="26276" y="27090"/>
                </a:lnTo>
                <a:lnTo>
                  <a:pt x="22860" y="25728"/>
                </a:lnTo>
                <a:lnTo>
                  <a:pt x="19547" y="24422"/>
                </a:lnTo>
                <a:lnTo>
                  <a:pt x="16433" y="23061"/>
                </a:lnTo>
                <a:lnTo>
                  <a:pt x="12826" y="20523"/>
                </a:lnTo>
                <a:lnTo>
                  <a:pt x="10835" y="17081"/>
                </a:lnTo>
                <a:lnTo>
                  <a:pt x="11051" y="13345"/>
                </a:lnTo>
                <a:lnTo>
                  <a:pt x="13323" y="9892"/>
                </a:lnTo>
                <a:lnTo>
                  <a:pt x="16473" y="8265"/>
                </a:lnTo>
                <a:lnTo>
                  <a:pt x="19257" y="7696"/>
                </a:lnTo>
                <a:lnTo>
                  <a:pt x="22809" y="7696"/>
                </a:lnTo>
                <a:lnTo>
                  <a:pt x="25948" y="8369"/>
                </a:lnTo>
                <a:lnTo>
                  <a:pt x="29772" y="9777"/>
                </a:lnTo>
                <a:lnTo>
                  <a:pt x="32425" y="11174"/>
                </a:lnTo>
                <a:lnTo>
                  <a:pt x="35017" y="11263"/>
                </a:lnTo>
                <a:lnTo>
                  <a:pt x="35549" y="8622"/>
                </a:lnTo>
                <a:lnTo>
                  <a:pt x="35345" y="5496"/>
                </a:lnTo>
                <a:lnTo>
                  <a:pt x="33098" y="2858"/>
                </a:lnTo>
                <a:lnTo>
                  <a:pt x="30455" y="1612"/>
                </a:lnTo>
                <a:lnTo>
                  <a:pt x="26837" y="596"/>
                </a:lnTo>
                <a:lnTo>
                  <a:pt x="23939" y="115"/>
                </a:lnTo>
                <a:lnTo>
                  <a:pt x="17769" y="0"/>
                </a:lnTo>
                <a:lnTo>
                  <a:pt x="14885" y="443"/>
                </a:lnTo>
                <a:lnTo>
                  <a:pt x="12423" y="1320"/>
                </a:lnTo>
                <a:lnTo>
                  <a:pt x="7887" y="3376"/>
                </a:lnTo>
                <a:lnTo>
                  <a:pt x="4611" y="6310"/>
                </a:lnTo>
                <a:lnTo>
                  <a:pt x="2566" y="9956"/>
                </a:lnTo>
                <a:lnTo>
                  <a:pt x="1320" y="13931"/>
                </a:lnTo>
                <a:lnTo>
                  <a:pt x="1320" y="18464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8325755" y="7025180"/>
            <a:ext cx="12942" cy="14036"/>
          </a:xfrm>
          <a:custGeom>
            <a:avLst/>
            <a:gdLst/>
            <a:ahLst/>
            <a:cxnLst/>
            <a:rect l="l" t="t" r="r" b="b"/>
            <a:pathLst>
              <a:path w="12942" h="14036">
                <a:moveTo>
                  <a:pt x="12942" y="6922"/>
                </a:moveTo>
                <a:lnTo>
                  <a:pt x="12942" y="4154"/>
                </a:lnTo>
                <a:lnTo>
                  <a:pt x="11557" y="1386"/>
                </a:lnTo>
                <a:lnTo>
                  <a:pt x="8978" y="0"/>
                </a:lnTo>
                <a:lnTo>
                  <a:pt x="4075" y="0"/>
                </a:lnTo>
                <a:lnTo>
                  <a:pt x="1422" y="1410"/>
                </a:lnTo>
                <a:lnTo>
                  <a:pt x="0" y="4255"/>
                </a:lnTo>
                <a:lnTo>
                  <a:pt x="0" y="9867"/>
                </a:lnTo>
                <a:lnTo>
                  <a:pt x="1397" y="12640"/>
                </a:lnTo>
                <a:lnTo>
                  <a:pt x="3975" y="14036"/>
                </a:lnTo>
                <a:lnTo>
                  <a:pt x="8878" y="14036"/>
                </a:lnTo>
                <a:lnTo>
                  <a:pt x="11531" y="12611"/>
                </a:lnTo>
                <a:lnTo>
                  <a:pt x="12942" y="9781"/>
                </a:lnTo>
                <a:lnTo>
                  <a:pt x="12942" y="6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460030" y="321421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60030" y="326754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60030" y="33208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460030" y="33742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60030" y="34275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60030" y="34809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460030" y="353425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60030" y="358759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460030" y="364093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460030" y="36942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460030" y="374760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60030" y="38009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460030" y="385429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460030" y="39076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460030" y="39609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460030" y="401432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460030" y="406764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460030" y="41209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460030" y="41743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460030" y="42276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460030" y="42810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460030" y="433436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60030" y="43876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60030" y="444103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60030" y="46543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60030" y="47077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60030" y="47610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60030" y="481442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60030" y="52944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60030" y="53478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460030" y="540116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60030" y="54544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60030" y="55078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60030" y="55611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60030" y="561452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60030" y="56678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60030" y="57211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60030" y="57745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60030" y="58278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60030" y="588121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60030" y="59345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460030" y="59878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460030" y="60412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60030" y="609457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60030" y="61479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460030" y="62012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60030" y="62545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60030" y="630793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460030" y="63612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60030" y="64146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60030" y="646794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60030" y="65212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60030" y="657463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60030" y="662797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60030" y="668131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460030" y="67346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60030" y="67879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60030" y="68413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60030" y="689467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60030" y="69480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60030" y="70013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60030" y="70546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68177" y="1511628"/>
            <a:ext cx="126554" cy="138884"/>
          </a:xfrm>
          <a:custGeom>
            <a:avLst/>
            <a:gdLst/>
            <a:ahLst/>
            <a:cxnLst/>
            <a:rect l="l" t="t" r="r" b="b"/>
            <a:pathLst>
              <a:path w="126554" h="138884">
                <a:moveTo>
                  <a:pt x="119570" y="138809"/>
                </a:moveTo>
                <a:lnTo>
                  <a:pt x="123534" y="138441"/>
                </a:lnTo>
                <a:lnTo>
                  <a:pt x="126479" y="136498"/>
                </a:lnTo>
                <a:lnTo>
                  <a:pt x="126554" y="133894"/>
                </a:lnTo>
                <a:lnTo>
                  <a:pt x="125806" y="130378"/>
                </a:lnTo>
                <a:lnTo>
                  <a:pt x="82411" y="5853"/>
                </a:lnTo>
                <a:lnTo>
                  <a:pt x="77900" y="900"/>
                </a:lnTo>
                <a:lnTo>
                  <a:pt x="69609" y="50"/>
                </a:lnTo>
                <a:lnTo>
                  <a:pt x="62089" y="0"/>
                </a:lnTo>
                <a:lnTo>
                  <a:pt x="61786" y="26896"/>
                </a:lnTo>
                <a:lnTo>
                  <a:pt x="81240" y="85392"/>
                </a:lnTo>
                <a:lnTo>
                  <a:pt x="42213" y="85392"/>
                </a:lnTo>
                <a:lnTo>
                  <a:pt x="36043" y="106880"/>
                </a:lnTo>
                <a:lnTo>
                  <a:pt x="87731" y="106880"/>
                </a:lnTo>
                <a:lnTo>
                  <a:pt x="96977" y="134528"/>
                </a:lnTo>
                <a:lnTo>
                  <a:pt x="97613" y="136192"/>
                </a:lnTo>
                <a:lnTo>
                  <a:pt x="100277" y="138085"/>
                </a:lnTo>
                <a:lnTo>
                  <a:pt x="102883" y="138617"/>
                </a:lnTo>
                <a:lnTo>
                  <a:pt x="106934" y="138833"/>
                </a:lnTo>
                <a:lnTo>
                  <a:pt x="119570" y="138809"/>
                </a:lnTo>
                <a:close/>
              </a:path>
              <a:path w="126554" h="138884">
                <a:moveTo>
                  <a:pt x="737" y="130097"/>
                </a:moveTo>
                <a:lnTo>
                  <a:pt x="0" y="133563"/>
                </a:lnTo>
                <a:lnTo>
                  <a:pt x="25" y="136206"/>
                </a:lnTo>
                <a:lnTo>
                  <a:pt x="2733" y="138352"/>
                </a:lnTo>
                <a:lnTo>
                  <a:pt x="6414" y="138784"/>
                </a:lnTo>
                <a:lnTo>
                  <a:pt x="15264" y="138884"/>
                </a:lnTo>
                <a:lnTo>
                  <a:pt x="19620" y="138682"/>
                </a:lnTo>
                <a:lnTo>
                  <a:pt x="22936" y="138276"/>
                </a:lnTo>
                <a:lnTo>
                  <a:pt x="25744" y="136955"/>
                </a:lnTo>
                <a:lnTo>
                  <a:pt x="27316" y="133780"/>
                </a:lnTo>
                <a:lnTo>
                  <a:pt x="36043" y="106880"/>
                </a:lnTo>
                <a:lnTo>
                  <a:pt x="42213" y="85392"/>
                </a:lnTo>
                <a:lnTo>
                  <a:pt x="61671" y="26896"/>
                </a:lnTo>
                <a:lnTo>
                  <a:pt x="62089" y="0"/>
                </a:lnTo>
                <a:lnTo>
                  <a:pt x="55576" y="50"/>
                </a:lnTo>
                <a:lnTo>
                  <a:pt x="51181" y="252"/>
                </a:lnTo>
                <a:lnTo>
                  <a:pt x="45518" y="2603"/>
                </a:lnTo>
                <a:lnTo>
                  <a:pt x="1587" y="127619"/>
                </a:lnTo>
                <a:lnTo>
                  <a:pt x="737" y="130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610892" y="1501841"/>
            <a:ext cx="26798" cy="148680"/>
          </a:xfrm>
          <a:custGeom>
            <a:avLst/>
            <a:gdLst/>
            <a:ahLst/>
            <a:cxnLst/>
            <a:rect l="l" t="t" r="r" b="b"/>
            <a:pathLst>
              <a:path w="26798" h="148680">
                <a:moveTo>
                  <a:pt x="26798" y="144424"/>
                </a:moveTo>
                <a:lnTo>
                  <a:pt x="26798" y="4572"/>
                </a:lnTo>
                <a:lnTo>
                  <a:pt x="25728" y="2095"/>
                </a:lnTo>
                <a:lnTo>
                  <a:pt x="22934" y="824"/>
                </a:lnTo>
                <a:lnTo>
                  <a:pt x="19875" y="316"/>
                </a:lnTo>
                <a:lnTo>
                  <a:pt x="16015" y="0"/>
                </a:lnTo>
                <a:lnTo>
                  <a:pt x="8596" y="115"/>
                </a:lnTo>
                <a:lnTo>
                  <a:pt x="5205" y="532"/>
                </a:lnTo>
                <a:lnTo>
                  <a:pt x="1778" y="1612"/>
                </a:lnTo>
                <a:lnTo>
                  <a:pt x="0" y="4572"/>
                </a:lnTo>
                <a:lnTo>
                  <a:pt x="0" y="144424"/>
                </a:lnTo>
                <a:lnTo>
                  <a:pt x="1054" y="146812"/>
                </a:lnTo>
                <a:lnTo>
                  <a:pt x="3834" y="147967"/>
                </a:lnTo>
                <a:lnTo>
                  <a:pt x="6908" y="148399"/>
                </a:lnTo>
                <a:lnTo>
                  <a:pt x="10770" y="148680"/>
                </a:lnTo>
                <a:lnTo>
                  <a:pt x="18172" y="148589"/>
                </a:lnTo>
                <a:lnTo>
                  <a:pt x="21578" y="148233"/>
                </a:lnTo>
                <a:lnTo>
                  <a:pt x="24994" y="147269"/>
                </a:lnTo>
                <a:lnTo>
                  <a:pt x="26798" y="144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699182" y="1578528"/>
            <a:ext cx="110501" cy="21793"/>
          </a:xfrm>
          <a:custGeom>
            <a:avLst/>
            <a:gdLst/>
            <a:ahLst/>
            <a:cxnLst/>
            <a:rect l="l" t="t" r="r" b="b"/>
            <a:pathLst>
              <a:path w="110501" h="21793">
                <a:moveTo>
                  <a:pt x="110501" y="10947"/>
                </a:moveTo>
                <a:lnTo>
                  <a:pt x="110389" y="7162"/>
                </a:lnTo>
                <a:lnTo>
                  <a:pt x="109969" y="4391"/>
                </a:lnTo>
                <a:lnTo>
                  <a:pt x="108482" y="873"/>
                </a:lnTo>
                <a:lnTo>
                  <a:pt x="105601" y="0"/>
                </a:lnTo>
                <a:lnTo>
                  <a:pt x="4992" y="0"/>
                </a:lnTo>
                <a:lnTo>
                  <a:pt x="1852" y="824"/>
                </a:lnTo>
                <a:lnTo>
                  <a:pt x="370" y="4150"/>
                </a:lnTo>
                <a:lnTo>
                  <a:pt x="0" y="6983"/>
                </a:lnTo>
                <a:lnTo>
                  <a:pt x="0" y="14846"/>
                </a:lnTo>
                <a:lnTo>
                  <a:pt x="370" y="17625"/>
                </a:lnTo>
                <a:lnTo>
                  <a:pt x="1852" y="20955"/>
                </a:lnTo>
                <a:lnTo>
                  <a:pt x="4992" y="21793"/>
                </a:lnTo>
                <a:lnTo>
                  <a:pt x="105601" y="21793"/>
                </a:lnTo>
                <a:lnTo>
                  <a:pt x="108647" y="20955"/>
                </a:lnTo>
                <a:lnTo>
                  <a:pt x="110134" y="17625"/>
                </a:lnTo>
                <a:lnTo>
                  <a:pt x="110501" y="14846"/>
                </a:lnTo>
                <a:lnTo>
                  <a:pt x="110501" y="109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859198" y="1512262"/>
            <a:ext cx="105105" cy="138250"/>
          </a:xfrm>
          <a:custGeom>
            <a:avLst/>
            <a:gdLst/>
            <a:ahLst/>
            <a:cxnLst/>
            <a:rect l="l" t="t" r="r" b="b"/>
            <a:pathLst>
              <a:path w="105105" h="138250">
                <a:moveTo>
                  <a:pt x="39674" y="136270"/>
                </a:moveTo>
                <a:lnTo>
                  <a:pt x="42555" y="137436"/>
                </a:lnTo>
                <a:lnTo>
                  <a:pt x="45794" y="137934"/>
                </a:lnTo>
                <a:lnTo>
                  <a:pt x="49860" y="138250"/>
                </a:lnTo>
                <a:lnTo>
                  <a:pt x="57491" y="138150"/>
                </a:lnTo>
                <a:lnTo>
                  <a:pt x="61109" y="137718"/>
                </a:lnTo>
                <a:lnTo>
                  <a:pt x="64681" y="136728"/>
                </a:lnTo>
                <a:lnTo>
                  <a:pt x="66596" y="133794"/>
                </a:lnTo>
                <a:lnTo>
                  <a:pt x="66596" y="22859"/>
                </a:lnTo>
                <a:lnTo>
                  <a:pt x="101051" y="22859"/>
                </a:lnTo>
                <a:lnTo>
                  <a:pt x="103784" y="21142"/>
                </a:lnTo>
                <a:lnTo>
                  <a:pt x="104759" y="18197"/>
                </a:lnTo>
                <a:lnTo>
                  <a:pt x="105105" y="15303"/>
                </a:lnTo>
                <a:lnTo>
                  <a:pt x="105105" y="7542"/>
                </a:lnTo>
                <a:lnTo>
                  <a:pt x="104759" y="4571"/>
                </a:lnTo>
                <a:lnTo>
                  <a:pt x="103784" y="1612"/>
                </a:lnTo>
                <a:lnTo>
                  <a:pt x="101051" y="0"/>
                </a:lnTo>
                <a:lnTo>
                  <a:pt x="4064" y="0"/>
                </a:lnTo>
                <a:lnTo>
                  <a:pt x="1320" y="1612"/>
                </a:lnTo>
                <a:lnTo>
                  <a:pt x="355" y="4571"/>
                </a:lnTo>
                <a:lnTo>
                  <a:pt x="0" y="7542"/>
                </a:lnTo>
                <a:lnTo>
                  <a:pt x="0" y="15303"/>
                </a:lnTo>
                <a:lnTo>
                  <a:pt x="355" y="18197"/>
                </a:lnTo>
                <a:lnTo>
                  <a:pt x="1320" y="21142"/>
                </a:lnTo>
                <a:lnTo>
                  <a:pt x="4064" y="22859"/>
                </a:lnTo>
                <a:lnTo>
                  <a:pt x="38519" y="22859"/>
                </a:lnTo>
                <a:lnTo>
                  <a:pt x="38519" y="133794"/>
                </a:lnTo>
                <a:lnTo>
                  <a:pt x="39674" y="136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973332" y="1545339"/>
            <a:ext cx="86677" cy="106984"/>
          </a:xfrm>
          <a:custGeom>
            <a:avLst/>
            <a:gdLst/>
            <a:ahLst/>
            <a:cxnLst/>
            <a:rect l="l" t="t" r="r" b="b"/>
            <a:pathLst>
              <a:path w="86677" h="106984">
                <a:moveTo>
                  <a:pt x="5537" y="23609"/>
                </a:moveTo>
                <a:lnTo>
                  <a:pt x="6441" y="27014"/>
                </a:lnTo>
                <a:lnTo>
                  <a:pt x="8521" y="29641"/>
                </a:lnTo>
                <a:lnTo>
                  <a:pt x="11123" y="29883"/>
                </a:lnTo>
                <a:lnTo>
                  <a:pt x="14414" y="28397"/>
                </a:lnTo>
                <a:lnTo>
                  <a:pt x="18464" y="26301"/>
                </a:lnTo>
                <a:lnTo>
                  <a:pt x="21158" y="25095"/>
                </a:lnTo>
                <a:lnTo>
                  <a:pt x="23864" y="23889"/>
                </a:lnTo>
                <a:lnTo>
                  <a:pt x="26960" y="22783"/>
                </a:lnTo>
                <a:lnTo>
                  <a:pt x="30481" y="21794"/>
                </a:lnTo>
                <a:lnTo>
                  <a:pt x="33983" y="20803"/>
                </a:lnTo>
                <a:lnTo>
                  <a:pt x="37959" y="20307"/>
                </a:lnTo>
                <a:lnTo>
                  <a:pt x="45846" y="20307"/>
                </a:lnTo>
                <a:lnTo>
                  <a:pt x="48690" y="20664"/>
                </a:lnTo>
                <a:lnTo>
                  <a:pt x="53287" y="22085"/>
                </a:lnTo>
                <a:lnTo>
                  <a:pt x="56527" y="24677"/>
                </a:lnTo>
                <a:lnTo>
                  <a:pt x="58903" y="28028"/>
                </a:lnTo>
                <a:lnTo>
                  <a:pt x="60109" y="32486"/>
                </a:lnTo>
                <a:lnTo>
                  <a:pt x="60415" y="35088"/>
                </a:lnTo>
                <a:lnTo>
                  <a:pt x="60415" y="43814"/>
                </a:lnTo>
                <a:lnTo>
                  <a:pt x="42711" y="43814"/>
                </a:lnTo>
                <a:lnTo>
                  <a:pt x="35306" y="44448"/>
                </a:lnTo>
                <a:lnTo>
                  <a:pt x="28930" y="45720"/>
                </a:lnTo>
                <a:lnTo>
                  <a:pt x="22553" y="47001"/>
                </a:lnTo>
                <a:lnTo>
                  <a:pt x="17222" y="48971"/>
                </a:lnTo>
                <a:lnTo>
                  <a:pt x="12928" y="51624"/>
                </a:lnTo>
                <a:lnTo>
                  <a:pt x="8637" y="54291"/>
                </a:lnTo>
                <a:lnTo>
                  <a:pt x="5411" y="57658"/>
                </a:lnTo>
                <a:lnTo>
                  <a:pt x="3251" y="61735"/>
                </a:lnTo>
                <a:lnTo>
                  <a:pt x="1080" y="65811"/>
                </a:lnTo>
                <a:lnTo>
                  <a:pt x="0" y="70614"/>
                </a:lnTo>
                <a:lnTo>
                  <a:pt x="0" y="81240"/>
                </a:lnTo>
                <a:lnTo>
                  <a:pt x="864" y="85726"/>
                </a:lnTo>
                <a:lnTo>
                  <a:pt x="2552" y="89535"/>
                </a:lnTo>
                <a:lnTo>
                  <a:pt x="4255" y="93369"/>
                </a:lnTo>
                <a:lnTo>
                  <a:pt x="6653" y="96584"/>
                </a:lnTo>
                <a:lnTo>
                  <a:pt x="9742" y="99161"/>
                </a:lnTo>
                <a:lnTo>
                  <a:pt x="12813" y="101753"/>
                </a:lnTo>
                <a:lnTo>
                  <a:pt x="16470" y="103708"/>
                </a:lnTo>
                <a:lnTo>
                  <a:pt x="20689" y="105015"/>
                </a:lnTo>
                <a:lnTo>
                  <a:pt x="24904" y="106337"/>
                </a:lnTo>
                <a:lnTo>
                  <a:pt x="26161" y="79260"/>
                </a:lnTo>
                <a:lnTo>
                  <a:pt x="26161" y="75286"/>
                </a:lnTo>
                <a:lnTo>
                  <a:pt x="26607" y="70879"/>
                </a:lnTo>
                <a:lnTo>
                  <a:pt x="28387" y="67259"/>
                </a:lnTo>
                <a:lnTo>
                  <a:pt x="31687" y="64453"/>
                </a:lnTo>
                <a:lnTo>
                  <a:pt x="36094" y="62218"/>
                </a:lnTo>
                <a:lnTo>
                  <a:pt x="39142" y="61570"/>
                </a:lnTo>
                <a:lnTo>
                  <a:pt x="42177" y="60933"/>
                </a:lnTo>
                <a:lnTo>
                  <a:pt x="45871" y="60617"/>
                </a:lnTo>
                <a:lnTo>
                  <a:pt x="60415" y="60617"/>
                </a:lnTo>
                <a:lnTo>
                  <a:pt x="60415" y="76770"/>
                </a:lnTo>
                <a:lnTo>
                  <a:pt x="57150" y="80467"/>
                </a:lnTo>
                <a:lnTo>
                  <a:pt x="53935" y="83261"/>
                </a:lnTo>
                <a:lnTo>
                  <a:pt x="50789" y="85190"/>
                </a:lnTo>
                <a:lnTo>
                  <a:pt x="47625" y="87097"/>
                </a:lnTo>
                <a:lnTo>
                  <a:pt x="44171" y="88049"/>
                </a:lnTo>
                <a:lnTo>
                  <a:pt x="35942" y="88049"/>
                </a:lnTo>
                <a:lnTo>
                  <a:pt x="40651" y="106984"/>
                </a:lnTo>
                <a:lnTo>
                  <a:pt x="46217" y="105818"/>
                </a:lnTo>
                <a:lnTo>
                  <a:pt x="51206" y="103478"/>
                </a:lnTo>
                <a:lnTo>
                  <a:pt x="56211" y="101131"/>
                </a:lnTo>
                <a:lnTo>
                  <a:pt x="60667" y="97880"/>
                </a:lnTo>
                <a:lnTo>
                  <a:pt x="64555" y="93686"/>
                </a:lnTo>
                <a:lnTo>
                  <a:pt x="64555" y="101246"/>
                </a:lnTo>
                <a:lnTo>
                  <a:pt x="65455" y="103582"/>
                </a:lnTo>
                <a:lnTo>
                  <a:pt x="68555" y="104799"/>
                </a:lnTo>
                <a:lnTo>
                  <a:pt x="72313" y="105181"/>
                </a:lnTo>
                <a:lnTo>
                  <a:pt x="78487" y="105181"/>
                </a:lnTo>
                <a:lnTo>
                  <a:pt x="82271" y="104799"/>
                </a:lnTo>
                <a:lnTo>
                  <a:pt x="84913" y="104151"/>
                </a:lnTo>
                <a:lnTo>
                  <a:pt x="86677" y="101246"/>
                </a:lnTo>
                <a:lnTo>
                  <a:pt x="86677" y="30913"/>
                </a:lnTo>
                <a:lnTo>
                  <a:pt x="85904" y="25271"/>
                </a:lnTo>
                <a:lnTo>
                  <a:pt x="84340" y="20523"/>
                </a:lnTo>
                <a:lnTo>
                  <a:pt x="82778" y="15774"/>
                </a:lnTo>
                <a:lnTo>
                  <a:pt x="80290" y="11887"/>
                </a:lnTo>
                <a:lnTo>
                  <a:pt x="76899" y="8877"/>
                </a:lnTo>
                <a:lnTo>
                  <a:pt x="73483" y="5853"/>
                </a:lnTo>
                <a:lnTo>
                  <a:pt x="69138" y="3632"/>
                </a:lnTo>
                <a:lnTo>
                  <a:pt x="63856" y="2170"/>
                </a:lnTo>
                <a:lnTo>
                  <a:pt x="58572" y="723"/>
                </a:lnTo>
                <a:lnTo>
                  <a:pt x="52210" y="0"/>
                </a:lnTo>
                <a:lnTo>
                  <a:pt x="40590" y="0"/>
                </a:lnTo>
                <a:lnTo>
                  <a:pt x="36536" y="331"/>
                </a:lnTo>
                <a:lnTo>
                  <a:pt x="32602" y="1014"/>
                </a:lnTo>
                <a:lnTo>
                  <a:pt x="28663" y="1677"/>
                </a:lnTo>
                <a:lnTo>
                  <a:pt x="25031" y="2552"/>
                </a:lnTo>
                <a:lnTo>
                  <a:pt x="21690" y="3618"/>
                </a:lnTo>
                <a:lnTo>
                  <a:pt x="18364" y="4672"/>
                </a:lnTo>
                <a:lnTo>
                  <a:pt x="15454" y="5828"/>
                </a:lnTo>
                <a:lnTo>
                  <a:pt x="10491" y="8304"/>
                </a:lnTo>
                <a:lnTo>
                  <a:pt x="7758" y="10476"/>
                </a:lnTo>
                <a:lnTo>
                  <a:pt x="5739" y="13921"/>
                </a:lnTo>
                <a:lnTo>
                  <a:pt x="5205" y="16955"/>
                </a:lnTo>
                <a:lnTo>
                  <a:pt x="5205" y="20764"/>
                </a:lnTo>
                <a:lnTo>
                  <a:pt x="5537" y="23609"/>
                </a:lnTo>
                <a:close/>
              </a:path>
              <a:path w="86677" h="106984">
                <a:moveTo>
                  <a:pt x="40651" y="106984"/>
                </a:moveTo>
                <a:lnTo>
                  <a:pt x="35942" y="88049"/>
                </a:lnTo>
                <a:lnTo>
                  <a:pt x="32461" y="86918"/>
                </a:lnTo>
                <a:lnTo>
                  <a:pt x="27418" y="82386"/>
                </a:lnTo>
                <a:lnTo>
                  <a:pt x="26161" y="79260"/>
                </a:lnTo>
                <a:lnTo>
                  <a:pt x="24904" y="106337"/>
                </a:lnTo>
                <a:lnTo>
                  <a:pt x="29527" y="106984"/>
                </a:lnTo>
                <a:lnTo>
                  <a:pt x="40651" y="106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87135" y="1545332"/>
            <a:ext cx="60933" cy="105181"/>
          </a:xfrm>
          <a:custGeom>
            <a:avLst/>
            <a:gdLst/>
            <a:ahLst/>
            <a:cxnLst/>
            <a:rect l="l" t="t" r="r" b="b"/>
            <a:pathLst>
              <a:path w="60933" h="105181">
                <a:moveTo>
                  <a:pt x="21578" y="104738"/>
                </a:moveTo>
                <a:lnTo>
                  <a:pt x="25006" y="103770"/>
                </a:lnTo>
                <a:lnTo>
                  <a:pt x="26798" y="100926"/>
                </a:lnTo>
                <a:lnTo>
                  <a:pt x="26798" y="41795"/>
                </a:lnTo>
                <a:lnTo>
                  <a:pt x="28789" y="38685"/>
                </a:lnTo>
                <a:lnTo>
                  <a:pt x="30647" y="36054"/>
                </a:lnTo>
                <a:lnTo>
                  <a:pt x="34124" y="31799"/>
                </a:lnTo>
                <a:lnTo>
                  <a:pt x="37390" y="28828"/>
                </a:lnTo>
                <a:lnTo>
                  <a:pt x="40525" y="26607"/>
                </a:lnTo>
                <a:lnTo>
                  <a:pt x="43498" y="25398"/>
                </a:lnTo>
                <a:lnTo>
                  <a:pt x="46469" y="25106"/>
                </a:lnTo>
                <a:lnTo>
                  <a:pt x="49985" y="25477"/>
                </a:lnTo>
                <a:lnTo>
                  <a:pt x="52909" y="26276"/>
                </a:lnTo>
                <a:lnTo>
                  <a:pt x="56009" y="27331"/>
                </a:lnTo>
                <a:lnTo>
                  <a:pt x="58964" y="26910"/>
                </a:lnTo>
                <a:lnTo>
                  <a:pt x="60365" y="24080"/>
                </a:lnTo>
                <a:lnTo>
                  <a:pt x="60717" y="21172"/>
                </a:lnTo>
                <a:lnTo>
                  <a:pt x="60933" y="17438"/>
                </a:lnTo>
                <a:lnTo>
                  <a:pt x="60897" y="10325"/>
                </a:lnTo>
                <a:lnTo>
                  <a:pt x="60756" y="7340"/>
                </a:lnTo>
                <a:lnTo>
                  <a:pt x="60034" y="3722"/>
                </a:lnTo>
                <a:lnTo>
                  <a:pt x="57326" y="1537"/>
                </a:lnTo>
                <a:lnTo>
                  <a:pt x="54331" y="698"/>
                </a:lnTo>
                <a:lnTo>
                  <a:pt x="51055" y="166"/>
                </a:lnTo>
                <a:lnTo>
                  <a:pt x="48070" y="0"/>
                </a:lnTo>
                <a:lnTo>
                  <a:pt x="44093" y="280"/>
                </a:lnTo>
                <a:lnTo>
                  <a:pt x="40118" y="1332"/>
                </a:lnTo>
                <a:lnTo>
                  <a:pt x="36158" y="3618"/>
                </a:lnTo>
                <a:lnTo>
                  <a:pt x="32080" y="6793"/>
                </a:lnTo>
                <a:lnTo>
                  <a:pt x="27687" y="11404"/>
                </a:lnTo>
                <a:lnTo>
                  <a:pt x="25336" y="14324"/>
                </a:lnTo>
                <a:lnTo>
                  <a:pt x="22860" y="17870"/>
                </a:lnTo>
                <a:lnTo>
                  <a:pt x="22860" y="6069"/>
                </a:lnTo>
                <a:lnTo>
                  <a:pt x="21398" y="3225"/>
                </a:lnTo>
                <a:lnTo>
                  <a:pt x="18605" y="2260"/>
                </a:lnTo>
                <a:lnTo>
                  <a:pt x="15634" y="1904"/>
                </a:lnTo>
                <a:lnTo>
                  <a:pt x="7456" y="1904"/>
                </a:lnTo>
                <a:lnTo>
                  <a:pt x="4558" y="2260"/>
                </a:lnTo>
                <a:lnTo>
                  <a:pt x="1512" y="3225"/>
                </a:lnTo>
                <a:lnTo>
                  <a:pt x="0" y="6069"/>
                </a:lnTo>
                <a:lnTo>
                  <a:pt x="0" y="100926"/>
                </a:lnTo>
                <a:lnTo>
                  <a:pt x="1055" y="103327"/>
                </a:lnTo>
                <a:lnTo>
                  <a:pt x="3848" y="104482"/>
                </a:lnTo>
                <a:lnTo>
                  <a:pt x="6908" y="104914"/>
                </a:lnTo>
                <a:lnTo>
                  <a:pt x="10782" y="105181"/>
                </a:lnTo>
                <a:lnTo>
                  <a:pt x="18187" y="105106"/>
                </a:lnTo>
                <a:lnTo>
                  <a:pt x="21578" y="1047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162573" y="1505459"/>
            <a:ext cx="28829" cy="145061"/>
          </a:xfrm>
          <a:custGeom>
            <a:avLst/>
            <a:gdLst/>
            <a:ahLst/>
            <a:cxnLst/>
            <a:rect l="l" t="t" r="r" b="b"/>
            <a:pathLst>
              <a:path w="28829" h="145061">
                <a:moveTo>
                  <a:pt x="2034" y="46151"/>
                </a:moveTo>
                <a:lnTo>
                  <a:pt x="2034" y="140806"/>
                </a:lnTo>
                <a:lnTo>
                  <a:pt x="3100" y="143193"/>
                </a:lnTo>
                <a:lnTo>
                  <a:pt x="5868" y="144349"/>
                </a:lnTo>
                <a:lnTo>
                  <a:pt x="8942" y="144781"/>
                </a:lnTo>
                <a:lnTo>
                  <a:pt x="12801" y="145061"/>
                </a:lnTo>
                <a:lnTo>
                  <a:pt x="20206" y="144971"/>
                </a:lnTo>
                <a:lnTo>
                  <a:pt x="23623" y="144614"/>
                </a:lnTo>
                <a:lnTo>
                  <a:pt x="27025" y="143650"/>
                </a:lnTo>
                <a:lnTo>
                  <a:pt x="28829" y="140806"/>
                </a:lnTo>
                <a:lnTo>
                  <a:pt x="28829" y="46151"/>
                </a:lnTo>
                <a:lnTo>
                  <a:pt x="27763" y="43754"/>
                </a:lnTo>
                <a:lnTo>
                  <a:pt x="24980" y="42519"/>
                </a:lnTo>
                <a:lnTo>
                  <a:pt x="21920" y="42011"/>
                </a:lnTo>
                <a:lnTo>
                  <a:pt x="18046" y="41683"/>
                </a:lnTo>
                <a:lnTo>
                  <a:pt x="10645" y="41784"/>
                </a:lnTo>
                <a:lnTo>
                  <a:pt x="7240" y="42217"/>
                </a:lnTo>
                <a:lnTo>
                  <a:pt x="3812" y="43296"/>
                </a:lnTo>
                <a:lnTo>
                  <a:pt x="2034" y="46151"/>
                </a:lnTo>
                <a:close/>
              </a:path>
              <a:path w="28829" h="145061">
                <a:moveTo>
                  <a:pt x="30848" y="13820"/>
                </a:moveTo>
                <a:lnTo>
                  <a:pt x="30848" y="8649"/>
                </a:lnTo>
                <a:lnTo>
                  <a:pt x="29782" y="5057"/>
                </a:lnTo>
                <a:lnTo>
                  <a:pt x="25528" y="1004"/>
                </a:lnTo>
                <a:lnTo>
                  <a:pt x="21488" y="0"/>
                </a:lnTo>
                <a:lnTo>
                  <a:pt x="9514" y="0"/>
                </a:lnTo>
                <a:lnTo>
                  <a:pt x="5411" y="1043"/>
                </a:lnTo>
                <a:lnTo>
                  <a:pt x="1080" y="5219"/>
                </a:lnTo>
                <a:lnTo>
                  <a:pt x="0" y="8967"/>
                </a:lnTo>
                <a:lnTo>
                  <a:pt x="0" y="19533"/>
                </a:lnTo>
                <a:lnTo>
                  <a:pt x="1043" y="23103"/>
                </a:lnTo>
                <a:lnTo>
                  <a:pt x="5245" y="27078"/>
                </a:lnTo>
                <a:lnTo>
                  <a:pt x="9298" y="28068"/>
                </a:lnTo>
                <a:lnTo>
                  <a:pt x="21272" y="28068"/>
                </a:lnTo>
                <a:lnTo>
                  <a:pt x="25361" y="27053"/>
                </a:lnTo>
                <a:lnTo>
                  <a:pt x="29743" y="22938"/>
                </a:lnTo>
                <a:lnTo>
                  <a:pt x="30848" y="19216"/>
                </a:lnTo>
                <a:lnTo>
                  <a:pt x="30848" y="138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12524" y="1545336"/>
            <a:ext cx="41899" cy="143139"/>
          </a:xfrm>
          <a:custGeom>
            <a:avLst/>
            <a:gdLst/>
            <a:ahLst/>
            <a:cxnLst/>
            <a:rect l="l" t="t" r="r" b="b"/>
            <a:pathLst>
              <a:path w="41899" h="143139">
                <a:moveTo>
                  <a:pt x="35092" y="0"/>
                </a:moveTo>
                <a:lnTo>
                  <a:pt x="29098" y="1281"/>
                </a:lnTo>
                <a:lnTo>
                  <a:pt x="23929" y="3834"/>
                </a:lnTo>
                <a:lnTo>
                  <a:pt x="27230" y="49212"/>
                </a:lnTo>
                <a:lnTo>
                  <a:pt x="27597" y="45539"/>
                </a:lnTo>
                <a:lnTo>
                  <a:pt x="28334" y="41958"/>
                </a:lnTo>
                <a:lnTo>
                  <a:pt x="29084" y="38365"/>
                </a:lnTo>
                <a:lnTo>
                  <a:pt x="30214" y="35139"/>
                </a:lnTo>
                <a:lnTo>
                  <a:pt x="31737" y="32219"/>
                </a:lnTo>
                <a:lnTo>
                  <a:pt x="33263" y="29321"/>
                </a:lnTo>
                <a:lnTo>
                  <a:pt x="35283" y="27000"/>
                </a:lnTo>
                <a:lnTo>
                  <a:pt x="41899" y="0"/>
                </a:lnTo>
                <a:lnTo>
                  <a:pt x="35092" y="0"/>
                </a:lnTo>
                <a:close/>
              </a:path>
              <a:path w="41899" h="143139">
                <a:moveTo>
                  <a:pt x="27230" y="49212"/>
                </a:moveTo>
                <a:lnTo>
                  <a:pt x="23929" y="3834"/>
                </a:lnTo>
                <a:lnTo>
                  <a:pt x="18759" y="6386"/>
                </a:lnTo>
                <a:lnTo>
                  <a:pt x="14389" y="10032"/>
                </a:lnTo>
                <a:lnTo>
                  <a:pt x="10847" y="14781"/>
                </a:lnTo>
                <a:lnTo>
                  <a:pt x="7289" y="19530"/>
                </a:lnTo>
                <a:lnTo>
                  <a:pt x="4601" y="25271"/>
                </a:lnTo>
                <a:lnTo>
                  <a:pt x="2757" y="32003"/>
                </a:lnTo>
                <a:lnTo>
                  <a:pt x="914" y="38746"/>
                </a:lnTo>
                <a:lnTo>
                  <a:pt x="0" y="46328"/>
                </a:lnTo>
                <a:lnTo>
                  <a:pt x="0" y="61782"/>
                </a:lnTo>
                <a:lnTo>
                  <a:pt x="712" y="68475"/>
                </a:lnTo>
                <a:lnTo>
                  <a:pt x="2123" y="74825"/>
                </a:lnTo>
                <a:lnTo>
                  <a:pt x="3531" y="81165"/>
                </a:lnTo>
                <a:lnTo>
                  <a:pt x="5792" y="86713"/>
                </a:lnTo>
                <a:lnTo>
                  <a:pt x="8877" y="91465"/>
                </a:lnTo>
                <a:lnTo>
                  <a:pt x="11951" y="96213"/>
                </a:lnTo>
                <a:lnTo>
                  <a:pt x="15951" y="99987"/>
                </a:lnTo>
                <a:lnTo>
                  <a:pt x="20843" y="102791"/>
                </a:lnTo>
                <a:lnTo>
                  <a:pt x="25732" y="105587"/>
                </a:lnTo>
                <a:lnTo>
                  <a:pt x="31650" y="106996"/>
                </a:lnTo>
                <a:lnTo>
                  <a:pt x="41442" y="106996"/>
                </a:lnTo>
                <a:lnTo>
                  <a:pt x="44132" y="106729"/>
                </a:lnTo>
                <a:lnTo>
                  <a:pt x="46687" y="106246"/>
                </a:lnTo>
                <a:lnTo>
                  <a:pt x="49240" y="105738"/>
                </a:lnTo>
                <a:lnTo>
                  <a:pt x="51716" y="104951"/>
                </a:lnTo>
                <a:lnTo>
                  <a:pt x="56530" y="102754"/>
                </a:lnTo>
                <a:lnTo>
                  <a:pt x="61354" y="99604"/>
                </a:lnTo>
                <a:lnTo>
                  <a:pt x="66258" y="95821"/>
                </a:lnTo>
                <a:lnTo>
                  <a:pt x="68809" y="93484"/>
                </a:lnTo>
                <a:lnTo>
                  <a:pt x="68809" y="138567"/>
                </a:lnTo>
                <a:lnTo>
                  <a:pt x="69775" y="141044"/>
                </a:lnTo>
                <a:lnTo>
                  <a:pt x="72543" y="142314"/>
                </a:lnTo>
                <a:lnTo>
                  <a:pt x="75603" y="142822"/>
                </a:lnTo>
                <a:lnTo>
                  <a:pt x="79476" y="143139"/>
                </a:lnTo>
                <a:lnTo>
                  <a:pt x="86881" y="143052"/>
                </a:lnTo>
                <a:lnTo>
                  <a:pt x="90284" y="142607"/>
                </a:lnTo>
                <a:lnTo>
                  <a:pt x="93614" y="141527"/>
                </a:lnTo>
                <a:lnTo>
                  <a:pt x="95392" y="138567"/>
                </a:lnTo>
                <a:lnTo>
                  <a:pt x="95392" y="6055"/>
                </a:lnTo>
                <a:lnTo>
                  <a:pt x="93906" y="3225"/>
                </a:lnTo>
                <a:lnTo>
                  <a:pt x="91047" y="2260"/>
                </a:lnTo>
                <a:lnTo>
                  <a:pt x="88139" y="1889"/>
                </a:lnTo>
                <a:lnTo>
                  <a:pt x="80114" y="1889"/>
                </a:lnTo>
                <a:lnTo>
                  <a:pt x="77280" y="2260"/>
                </a:lnTo>
                <a:lnTo>
                  <a:pt x="74361" y="3225"/>
                </a:lnTo>
                <a:lnTo>
                  <a:pt x="72748" y="6055"/>
                </a:lnTo>
                <a:lnTo>
                  <a:pt x="72748" y="16380"/>
                </a:lnTo>
                <a:lnTo>
                  <a:pt x="69609" y="13335"/>
                </a:lnTo>
                <a:lnTo>
                  <a:pt x="66765" y="10768"/>
                </a:lnTo>
                <a:lnTo>
                  <a:pt x="64188" y="8672"/>
                </a:lnTo>
                <a:lnTo>
                  <a:pt x="61596" y="6577"/>
                </a:lnTo>
                <a:lnTo>
                  <a:pt x="59082" y="4874"/>
                </a:lnTo>
                <a:lnTo>
                  <a:pt x="54269" y="2260"/>
                </a:lnTo>
                <a:lnTo>
                  <a:pt x="49456" y="784"/>
                </a:lnTo>
                <a:lnTo>
                  <a:pt x="44528" y="0"/>
                </a:lnTo>
                <a:lnTo>
                  <a:pt x="41899" y="0"/>
                </a:lnTo>
                <a:lnTo>
                  <a:pt x="35283" y="27000"/>
                </a:lnTo>
                <a:lnTo>
                  <a:pt x="40323" y="23519"/>
                </a:lnTo>
                <a:lnTo>
                  <a:pt x="43308" y="22655"/>
                </a:lnTo>
                <a:lnTo>
                  <a:pt x="50612" y="22655"/>
                </a:lnTo>
                <a:lnTo>
                  <a:pt x="54281" y="23939"/>
                </a:lnTo>
                <a:lnTo>
                  <a:pt x="57797" y="26478"/>
                </a:lnTo>
                <a:lnTo>
                  <a:pt x="61304" y="29030"/>
                </a:lnTo>
                <a:lnTo>
                  <a:pt x="64975" y="32713"/>
                </a:lnTo>
                <a:lnTo>
                  <a:pt x="68809" y="37541"/>
                </a:lnTo>
                <a:lnTo>
                  <a:pt x="68809" y="69023"/>
                </a:lnTo>
                <a:lnTo>
                  <a:pt x="66535" y="71856"/>
                </a:lnTo>
                <a:lnTo>
                  <a:pt x="64439" y="74256"/>
                </a:lnTo>
                <a:lnTo>
                  <a:pt x="60605" y="78141"/>
                </a:lnTo>
                <a:lnTo>
                  <a:pt x="56934" y="80935"/>
                </a:lnTo>
                <a:lnTo>
                  <a:pt x="53366" y="83005"/>
                </a:lnTo>
                <a:lnTo>
                  <a:pt x="49899" y="84074"/>
                </a:lnTo>
                <a:lnTo>
                  <a:pt x="46267" y="84340"/>
                </a:lnTo>
                <a:lnTo>
                  <a:pt x="42572" y="84340"/>
                </a:lnTo>
                <a:lnTo>
                  <a:pt x="39509" y="83451"/>
                </a:lnTo>
                <a:lnTo>
                  <a:pt x="37111" y="81683"/>
                </a:lnTo>
                <a:lnTo>
                  <a:pt x="32767" y="77558"/>
                </a:lnTo>
                <a:lnTo>
                  <a:pt x="31319" y="74660"/>
                </a:lnTo>
                <a:lnTo>
                  <a:pt x="29872" y="71741"/>
                </a:lnTo>
                <a:lnTo>
                  <a:pt x="28817" y="68399"/>
                </a:lnTo>
                <a:lnTo>
                  <a:pt x="28183" y="64602"/>
                </a:lnTo>
                <a:lnTo>
                  <a:pt x="27536" y="60819"/>
                </a:lnTo>
                <a:lnTo>
                  <a:pt x="27230" y="56934"/>
                </a:lnTo>
                <a:lnTo>
                  <a:pt x="27230" y="492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379941" y="1510027"/>
            <a:ext cx="101790" cy="142073"/>
          </a:xfrm>
          <a:custGeom>
            <a:avLst/>
            <a:gdLst/>
            <a:ahLst/>
            <a:cxnLst/>
            <a:rect l="l" t="t" r="r" b="b"/>
            <a:pathLst>
              <a:path w="101790" h="142073">
                <a:moveTo>
                  <a:pt x="0" y="72845"/>
                </a:moveTo>
                <a:lnTo>
                  <a:pt x="119" y="78491"/>
                </a:lnTo>
                <a:lnTo>
                  <a:pt x="1454" y="91512"/>
                </a:lnTo>
                <a:lnTo>
                  <a:pt x="4251" y="103046"/>
                </a:lnTo>
                <a:lnTo>
                  <a:pt x="7099" y="111707"/>
                </a:lnTo>
                <a:lnTo>
                  <a:pt x="11174" y="118922"/>
                </a:lnTo>
                <a:lnTo>
                  <a:pt x="16494" y="124686"/>
                </a:lnTo>
                <a:lnTo>
                  <a:pt x="21805" y="130467"/>
                </a:lnTo>
                <a:lnTo>
                  <a:pt x="28256" y="134823"/>
                </a:lnTo>
                <a:lnTo>
                  <a:pt x="35852" y="137728"/>
                </a:lnTo>
                <a:lnTo>
                  <a:pt x="48154" y="141028"/>
                </a:lnTo>
                <a:lnTo>
                  <a:pt x="61365" y="142073"/>
                </a:lnTo>
                <a:lnTo>
                  <a:pt x="66189" y="142073"/>
                </a:lnTo>
                <a:lnTo>
                  <a:pt x="70685" y="141692"/>
                </a:lnTo>
                <a:lnTo>
                  <a:pt x="74825" y="140917"/>
                </a:lnTo>
                <a:lnTo>
                  <a:pt x="78966" y="140129"/>
                </a:lnTo>
                <a:lnTo>
                  <a:pt x="82663" y="139165"/>
                </a:lnTo>
                <a:lnTo>
                  <a:pt x="85888" y="137984"/>
                </a:lnTo>
                <a:lnTo>
                  <a:pt x="89114" y="136814"/>
                </a:lnTo>
                <a:lnTo>
                  <a:pt x="91846" y="135597"/>
                </a:lnTo>
                <a:lnTo>
                  <a:pt x="94079" y="134312"/>
                </a:lnTo>
                <a:lnTo>
                  <a:pt x="97815" y="131989"/>
                </a:lnTo>
                <a:lnTo>
                  <a:pt x="100303" y="129005"/>
                </a:lnTo>
                <a:lnTo>
                  <a:pt x="101358" y="125830"/>
                </a:lnTo>
                <a:lnTo>
                  <a:pt x="101725" y="122288"/>
                </a:lnTo>
                <a:lnTo>
                  <a:pt x="101790" y="116456"/>
                </a:lnTo>
                <a:lnTo>
                  <a:pt x="101574" y="112903"/>
                </a:lnTo>
                <a:lnTo>
                  <a:pt x="101217" y="110185"/>
                </a:lnTo>
                <a:lnTo>
                  <a:pt x="99871" y="107632"/>
                </a:lnTo>
                <a:lnTo>
                  <a:pt x="97254" y="107200"/>
                </a:lnTo>
                <a:lnTo>
                  <a:pt x="94283" y="108899"/>
                </a:lnTo>
                <a:lnTo>
                  <a:pt x="90486" y="111315"/>
                </a:lnTo>
                <a:lnTo>
                  <a:pt x="87908" y="112737"/>
                </a:lnTo>
                <a:lnTo>
                  <a:pt x="85316" y="114145"/>
                </a:lnTo>
                <a:lnTo>
                  <a:pt x="82221" y="115440"/>
                </a:lnTo>
                <a:lnTo>
                  <a:pt x="78599" y="116621"/>
                </a:lnTo>
                <a:lnTo>
                  <a:pt x="74992" y="117777"/>
                </a:lnTo>
                <a:lnTo>
                  <a:pt x="70700" y="118364"/>
                </a:lnTo>
                <a:lnTo>
                  <a:pt x="60260" y="118364"/>
                </a:lnTo>
                <a:lnTo>
                  <a:pt x="55372" y="117435"/>
                </a:lnTo>
                <a:lnTo>
                  <a:pt x="51001" y="115556"/>
                </a:lnTo>
                <a:lnTo>
                  <a:pt x="46645" y="113676"/>
                </a:lnTo>
                <a:lnTo>
                  <a:pt x="42912" y="110807"/>
                </a:lnTo>
                <a:lnTo>
                  <a:pt x="39837" y="106994"/>
                </a:lnTo>
                <a:lnTo>
                  <a:pt x="36752" y="103160"/>
                </a:lnTo>
                <a:lnTo>
                  <a:pt x="34366" y="98284"/>
                </a:lnTo>
                <a:lnTo>
                  <a:pt x="32713" y="92364"/>
                </a:lnTo>
                <a:lnTo>
                  <a:pt x="31050" y="86446"/>
                </a:lnTo>
                <a:lnTo>
                  <a:pt x="30210" y="79448"/>
                </a:lnTo>
                <a:lnTo>
                  <a:pt x="30210" y="63994"/>
                </a:lnTo>
                <a:lnTo>
                  <a:pt x="30999" y="57365"/>
                </a:lnTo>
                <a:lnTo>
                  <a:pt x="32547" y="51483"/>
                </a:lnTo>
                <a:lnTo>
                  <a:pt x="34109" y="45590"/>
                </a:lnTo>
                <a:lnTo>
                  <a:pt x="36395" y="40575"/>
                </a:lnTo>
                <a:lnTo>
                  <a:pt x="39405" y="36421"/>
                </a:lnTo>
                <a:lnTo>
                  <a:pt x="42415" y="32280"/>
                </a:lnTo>
                <a:lnTo>
                  <a:pt x="46073" y="29080"/>
                </a:lnTo>
                <a:lnTo>
                  <a:pt x="50368" y="26845"/>
                </a:lnTo>
                <a:lnTo>
                  <a:pt x="54648" y="24612"/>
                </a:lnTo>
                <a:lnTo>
                  <a:pt x="59522" y="23493"/>
                </a:lnTo>
                <a:lnTo>
                  <a:pt x="69951" y="23493"/>
                </a:lnTo>
                <a:lnTo>
                  <a:pt x="74217" y="24116"/>
                </a:lnTo>
                <a:lnTo>
                  <a:pt x="77800" y="25361"/>
                </a:lnTo>
                <a:lnTo>
                  <a:pt x="81393" y="26603"/>
                </a:lnTo>
                <a:lnTo>
                  <a:pt x="84466" y="27989"/>
                </a:lnTo>
                <a:lnTo>
                  <a:pt x="87058" y="29512"/>
                </a:lnTo>
                <a:lnTo>
                  <a:pt x="89646" y="31038"/>
                </a:lnTo>
                <a:lnTo>
                  <a:pt x="93380" y="33652"/>
                </a:lnTo>
                <a:lnTo>
                  <a:pt x="97419" y="35520"/>
                </a:lnTo>
                <a:lnTo>
                  <a:pt x="100051" y="33782"/>
                </a:lnTo>
                <a:lnTo>
                  <a:pt x="101001" y="30732"/>
                </a:lnTo>
                <a:lnTo>
                  <a:pt x="101293" y="27748"/>
                </a:lnTo>
                <a:lnTo>
                  <a:pt x="101307" y="20177"/>
                </a:lnTo>
                <a:lnTo>
                  <a:pt x="100937" y="16304"/>
                </a:lnTo>
                <a:lnTo>
                  <a:pt x="100227" y="13500"/>
                </a:lnTo>
                <a:lnTo>
                  <a:pt x="97901" y="10476"/>
                </a:lnTo>
                <a:lnTo>
                  <a:pt x="95262" y="8369"/>
                </a:lnTo>
                <a:lnTo>
                  <a:pt x="90435" y="5676"/>
                </a:lnTo>
                <a:lnTo>
                  <a:pt x="87731" y="4481"/>
                </a:lnTo>
                <a:lnTo>
                  <a:pt x="84707" y="3451"/>
                </a:lnTo>
                <a:lnTo>
                  <a:pt x="81699" y="2425"/>
                </a:lnTo>
                <a:lnTo>
                  <a:pt x="78422" y="1597"/>
                </a:lnTo>
                <a:lnTo>
                  <a:pt x="74876" y="949"/>
                </a:lnTo>
                <a:lnTo>
                  <a:pt x="71334" y="316"/>
                </a:lnTo>
                <a:lnTo>
                  <a:pt x="67651" y="0"/>
                </a:lnTo>
                <a:lnTo>
                  <a:pt x="62817" y="6"/>
                </a:lnTo>
                <a:lnTo>
                  <a:pt x="49814" y="1284"/>
                </a:lnTo>
                <a:lnTo>
                  <a:pt x="37922" y="4787"/>
                </a:lnTo>
                <a:lnTo>
                  <a:pt x="30085" y="7974"/>
                </a:lnTo>
                <a:lnTo>
                  <a:pt x="23368" y="12660"/>
                </a:lnTo>
                <a:lnTo>
                  <a:pt x="17766" y="18820"/>
                </a:lnTo>
                <a:lnTo>
                  <a:pt x="10061" y="29578"/>
                </a:lnTo>
                <a:lnTo>
                  <a:pt x="4683" y="41691"/>
                </a:lnTo>
                <a:lnTo>
                  <a:pt x="3044" y="47111"/>
                </a:lnTo>
                <a:lnTo>
                  <a:pt x="761" y="59338"/>
                </a:lnTo>
                <a:lnTo>
                  <a:pt x="0" y="728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494777" y="1545332"/>
            <a:ext cx="101664" cy="106996"/>
          </a:xfrm>
          <a:custGeom>
            <a:avLst/>
            <a:gdLst/>
            <a:ahLst/>
            <a:cxnLst/>
            <a:rect l="l" t="t" r="r" b="b"/>
            <a:pathLst>
              <a:path w="101664" h="106996">
                <a:moveTo>
                  <a:pt x="27649" y="103489"/>
                </a:moveTo>
                <a:lnTo>
                  <a:pt x="27926" y="62280"/>
                </a:lnTo>
                <a:lnTo>
                  <a:pt x="27547" y="57974"/>
                </a:lnTo>
                <a:lnTo>
                  <a:pt x="27547" y="48247"/>
                </a:lnTo>
                <a:lnTo>
                  <a:pt x="28016" y="43776"/>
                </a:lnTo>
                <a:lnTo>
                  <a:pt x="28969" y="39837"/>
                </a:lnTo>
                <a:lnTo>
                  <a:pt x="29945" y="35888"/>
                </a:lnTo>
                <a:lnTo>
                  <a:pt x="31371" y="32537"/>
                </a:lnTo>
                <a:lnTo>
                  <a:pt x="33286" y="29729"/>
                </a:lnTo>
                <a:lnTo>
                  <a:pt x="35204" y="26921"/>
                </a:lnTo>
                <a:lnTo>
                  <a:pt x="37641" y="24800"/>
                </a:lnTo>
                <a:lnTo>
                  <a:pt x="40615" y="23342"/>
                </a:lnTo>
                <a:lnTo>
                  <a:pt x="43610" y="21892"/>
                </a:lnTo>
                <a:lnTo>
                  <a:pt x="47077" y="21168"/>
                </a:lnTo>
                <a:lnTo>
                  <a:pt x="55512" y="21168"/>
                </a:lnTo>
                <a:lnTo>
                  <a:pt x="59220" y="21982"/>
                </a:lnTo>
                <a:lnTo>
                  <a:pt x="62165" y="23619"/>
                </a:lnTo>
                <a:lnTo>
                  <a:pt x="65098" y="25247"/>
                </a:lnTo>
                <a:lnTo>
                  <a:pt x="67461" y="27508"/>
                </a:lnTo>
                <a:lnTo>
                  <a:pt x="69228" y="30427"/>
                </a:lnTo>
                <a:lnTo>
                  <a:pt x="71006" y="33322"/>
                </a:lnTo>
                <a:lnTo>
                  <a:pt x="72262" y="36752"/>
                </a:lnTo>
                <a:lnTo>
                  <a:pt x="73012" y="40676"/>
                </a:lnTo>
                <a:lnTo>
                  <a:pt x="73760" y="44615"/>
                </a:lnTo>
                <a:lnTo>
                  <a:pt x="74131" y="48931"/>
                </a:lnTo>
                <a:lnTo>
                  <a:pt x="74131" y="58633"/>
                </a:lnTo>
                <a:lnTo>
                  <a:pt x="73660" y="63118"/>
                </a:lnTo>
                <a:lnTo>
                  <a:pt x="72745" y="67068"/>
                </a:lnTo>
                <a:lnTo>
                  <a:pt x="71817" y="70991"/>
                </a:lnTo>
                <a:lnTo>
                  <a:pt x="70394" y="74344"/>
                </a:lnTo>
                <a:lnTo>
                  <a:pt x="68491" y="77111"/>
                </a:lnTo>
                <a:lnTo>
                  <a:pt x="66575" y="79870"/>
                </a:lnTo>
                <a:lnTo>
                  <a:pt x="64135" y="81975"/>
                </a:lnTo>
                <a:lnTo>
                  <a:pt x="61150" y="83437"/>
                </a:lnTo>
                <a:lnTo>
                  <a:pt x="58166" y="84884"/>
                </a:lnTo>
                <a:lnTo>
                  <a:pt x="54659" y="85622"/>
                </a:lnTo>
                <a:lnTo>
                  <a:pt x="46227" y="85622"/>
                </a:lnTo>
                <a:lnTo>
                  <a:pt x="42544" y="84823"/>
                </a:lnTo>
                <a:lnTo>
                  <a:pt x="39560" y="83221"/>
                </a:lnTo>
                <a:lnTo>
                  <a:pt x="41224" y="106996"/>
                </a:lnTo>
                <a:lnTo>
                  <a:pt x="58381" y="106996"/>
                </a:lnTo>
                <a:lnTo>
                  <a:pt x="66003" y="105689"/>
                </a:lnTo>
                <a:lnTo>
                  <a:pt x="72529" y="103060"/>
                </a:lnTo>
                <a:lnTo>
                  <a:pt x="79056" y="100444"/>
                </a:lnTo>
                <a:lnTo>
                  <a:pt x="84467" y="96721"/>
                </a:lnTo>
                <a:lnTo>
                  <a:pt x="88798" y="91897"/>
                </a:lnTo>
                <a:lnTo>
                  <a:pt x="93129" y="87069"/>
                </a:lnTo>
                <a:lnTo>
                  <a:pt x="96354" y="81328"/>
                </a:lnTo>
                <a:lnTo>
                  <a:pt x="98474" y="74660"/>
                </a:lnTo>
                <a:lnTo>
                  <a:pt x="100609" y="68008"/>
                </a:lnTo>
                <a:lnTo>
                  <a:pt x="101664" y="60628"/>
                </a:lnTo>
                <a:lnTo>
                  <a:pt x="101664" y="44107"/>
                </a:lnTo>
                <a:lnTo>
                  <a:pt x="100674" y="36626"/>
                </a:lnTo>
                <a:lnTo>
                  <a:pt x="98690" y="30096"/>
                </a:lnTo>
                <a:lnTo>
                  <a:pt x="96696" y="23583"/>
                </a:lnTo>
                <a:lnTo>
                  <a:pt x="93676" y="18083"/>
                </a:lnTo>
                <a:lnTo>
                  <a:pt x="89597" y="13625"/>
                </a:lnTo>
                <a:lnTo>
                  <a:pt x="85507" y="9155"/>
                </a:lnTo>
                <a:lnTo>
                  <a:pt x="80366" y="5764"/>
                </a:lnTo>
                <a:lnTo>
                  <a:pt x="74131" y="3467"/>
                </a:lnTo>
                <a:lnTo>
                  <a:pt x="67882" y="1155"/>
                </a:lnTo>
                <a:lnTo>
                  <a:pt x="60516" y="0"/>
                </a:lnTo>
                <a:lnTo>
                  <a:pt x="43282" y="0"/>
                </a:lnTo>
                <a:lnTo>
                  <a:pt x="35687" y="1318"/>
                </a:lnTo>
                <a:lnTo>
                  <a:pt x="29196" y="3935"/>
                </a:lnTo>
                <a:lnTo>
                  <a:pt x="22708" y="6563"/>
                </a:lnTo>
                <a:lnTo>
                  <a:pt x="17298" y="10274"/>
                </a:lnTo>
                <a:lnTo>
                  <a:pt x="12978" y="15062"/>
                </a:lnTo>
                <a:lnTo>
                  <a:pt x="8647" y="19836"/>
                </a:lnTo>
                <a:lnTo>
                  <a:pt x="5411" y="25577"/>
                </a:lnTo>
                <a:lnTo>
                  <a:pt x="3237" y="32282"/>
                </a:lnTo>
                <a:lnTo>
                  <a:pt x="1080" y="38987"/>
                </a:lnTo>
                <a:lnTo>
                  <a:pt x="0" y="46379"/>
                </a:lnTo>
                <a:lnTo>
                  <a:pt x="0" y="62826"/>
                </a:lnTo>
                <a:lnTo>
                  <a:pt x="990" y="70269"/>
                </a:lnTo>
                <a:lnTo>
                  <a:pt x="2970" y="76784"/>
                </a:lnTo>
                <a:lnTo>
                  <a:pt x="4964" y="83311"/>
                </a:lnTo>
                <a:lnTo>
                  <a:pt x="8013" y="88798"/>
                </a:lnTo>
                <a:lnTo>
                  <a:pt x="12114" y="93268"/>
                </a:lnTo>
                <a:lnTo>
                  <a:pt x="16229" y="97750"/>
                </a:lnTo>
                <a:lnTo>
                  <a:pt x="21413" y="101142"/>
                </a:lnTo>
                <a:lnTo>
                  <a:pt x="27649" y="103489"/>
                </a:lnTo>
                <a:close/>
              </a:path>
              <a:path w="101664" h="106996">
                <a:moveTo>
                  <a:pt x="39560" y="83221"/>
                </a:moveTo>
                <a:lnTo>
                  <a:pt x="36587" y="81622"/>
                </a:lnTo>
                <a:lnTo>
                  <a:pt x="34215" y="79373"/>
                </a:lnTo>
                <a:lnTo>
                  <a:pt x="32486" y="76478"/>
                </a:lnTo>
                <a:lnTo>
                  <a:pt x="30747" y="73555"/>
                </a:lnTo>
                <a:lnTo>
                  <a:pt x="29488" y="70142"/>
                </a:lnTo>
                <a:lnTo>
                  <a:pt x="28714" y="66203"/>
                </a:lnTo>
                <a:lnTo>
                  <a:pt x="27926" y="62280"/>
                </a:lnTo>
                <a:lnTo>
                  <a:pt x="27649" y="103489"/>
                </a:lnTo>
                <a:lnTo>
                  <a:pt x="33883" y="105815"/>
                </a:lnTo>
                <a:lnTo>
                  <a:pt x="41224" y="106996"/>
                </a:lnTo>
                <a:lnTo>
                  <a:pt x="39560" y="83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17991" y="1545339"/>
            <a:ext cx="90615" cy="105181"/>
          </a:xfrm>
          <a:custGeom>
            <a:avLst/>
            <a:gdLst/>
            <a:ahLst/>
            <a:cxnLst/>
            <a:rect l="l" t="t" r="r" b="b"/>
            <a:pathLst>
              <a:path w="90615" h="105181">
                <a:moveTo>
                  <a:pt x="21592" y="104734"/>
                </a:moveTo>
                <a:lnTo>
                  <a:pt x="25008" y="103770"/>
                </a:lnTo>
                <a:lnTo>
                  <a:pt x="26812" y="100925"/>
                </a:lnTo>
                <a:lnTo>
                  <a:pt x="26812" y="37857"/>
                </a:lnTo>
                <a:lnTo>
                  <a:pt x="30556" y="33108"/>
                </a:lnTo>
                <a:lnTo>
                  <a:pt x="34178" y="29488"/>
                </a:lnTo>
                <a:lnTo>
                  <a:pt x="37645" y="27010"/>
                </a:lnTo>
                <a:lnTo>
                  <a:pt x="41122" y="24523"/>
                </a:lnTo>
                <a:lnTo>
                  <a:pt x="44564" y="23291"/>
                </a:lnTo>
                <a:lnTo>
                  <a:pt x="50662" y="23291"/>
                </a:lnTo>
                <a:lnTo>
                  <a:pt x="53009" y="23809"/>
                </a:lnTo>
                <a:lnTo>
                  <a:pt x="57049" y="25854"/>
                </a:lnTo>
                <a:lnTo>
                  <a:pt x="59983" y="29196"/>
                </a:lnTo>
                <a:lnTo>
                  <a:pt x="62243" y="33324"/>
                </a:lnTo>
                <a:lnTo>
                  <a:pt x="62903" y="35938"/>
                </a:lnTo>
                <a:lnTo>
                  <a:pt x="63576" y="38569"/>
                </a:lnTo>
                <a:lnTo>
                  <a:pt x="63907" y="42188"/>
                </a:lnTo>
                <a:lnTo>
                  <a:pt x="63907" y="100925"/>
                </a:lnTo>
                <a:lnTo>
                  <a:pt x="64977" y="103313"/>
                </a:lnTo>
                <a:lnTo>
                  <a:pt x="67665" y="104468"/>
                </a:lnTo>
                <a:lnTo>
                  <a:pt x="70779" y="104900"/>
                </a:lnTo>
                <a:lnTo>
                  <a:pt x="74688" y="105181"/>
                </a:lnTo>
                <a:lnTo>
                  <a:pt x="82019" y="105091"/>
                </a:lnTo>
                <a:lnTo>
                  <a:pt x="85496" y="104734"/>
                </a:lnTo>
                <a:lnTo>
                  <a:pt x="88837" y="103770"/>
                </a:lnTo>
                <a:lnTo>
                  <a:pt x="90615" y="100925"/>
                </a:lnTo>
                <a:lnTo>
                  <a:pt x="90615" y="35455"/>
                </a:lnTo>
                <a:lnTo>
                  <a:pt x="90007" y="29563"/>
                </a:lnTo>
                <a:lnTo>
                  <a:pt x="88800" y="24674"/>
                </a:lnTo>
                <a:lnTo>
                  <a:pt x="87605" y="19771"/>
                </a:lnTo>
                <a:lnTo>
                  <a:pt x="85625" y="15505"/>
                </a:lnTo>
                <a:lnTo>
                  <a:pt x="82908" y="11847"/>
                </a:lnTo>
                <a:lnTo>
                  <a:pt x="80175" y="8204"/>
                </a:lnTo>
                <a:lnTo>
                  <a:pt x="76593" y="5321"/>
                </a:lnTo>
                <a:lnTo>
                  <a:pt x="72161" y="3186"/>
                </a:lnTo>
                <a:lnTo>
                  <a:pt x="67730" y="1065"/>
                </a:lnTo>
                <a:lnTo>
                  <a:pt x="62294" y="0"/>
                </a:lnTo>
                <a:lnTo>
                  <a:pt x="49950" y="0"/>
                </a:lnTo>
                <a:lnTo>
                  <a:pt x="44297" y="1422"/>
                </a:lnTo>
                <a:lnTo>
                  <a:pt x="38875" y="4254"/>
                </a:lnTo>
                <a:lnTo>
                  <a:pt x="33454" y="7085"/>
                </a:lnTo>
                <a:lnTo>
                  <a:pt x="28105" y="11339"/>
                </a:lnTo>
                <a:lnTo>
                  <a:pt x="22860" y="17016"/>
                </a:lnTo>
                <a:lnTo>
                  <a:pt x="22860" y="6055"/>
                </a:lnTo>
                <a:lnTo>
                  <a:pt x="21402" y="3225"/>
                </a:lnTo>
                <a:lnTo>
                  <a:pt x="18608" y="2246"/>
                </a:lnTo>
                <a:lnTo>
                  <a:pt x="15634" y="1889"/>
                </a:lnTo>
                <a:lnTo>
                  <a:pt x="7456" y="1889"/>
                </a:lnTo>
                <a:lnTo>
                  <a:pt x="4561" y="2246"/>
                </a:lnTo>
                <a:lnTo>
                  <a:pt x="1526" y="3225"/>
                </a:lnTo>
                <a:lnTo>
                  <a:pt x="0" y="6055"/>
                </a:lnTo>
                <a:lnTo>
                  <a:pt x="0" y="100925"/>
                </a:lnTo>
                <a:lnTo>
                  <a:pt x="1069" y="103313"/>
                </a:lnTo>
                <a:lnTo>
                  <a:pt x="3848" y="104468"/>
                </a:lnTo>
                <a:lnTo>
                  <a:pt x="6912" y="104900"/>
                </a:lnTo>
                <a:lnTo>
                  <a:pt x="10782" y="105181"/>
                </a:lnTo>
                <a:lnTo>
                  <a:pt x="18187" y="105091"/>
                </a:lnTo>
                <a:lnTo>
                  <a:pt x="21592" y="10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729829" y="1545332"/>
            <a:ext cx="72428" cy="107000"/>
          </a:xfrm>
          <a:custGeom>
            <a:avLst/>
            <a:gdLst/>
            <a:ahLst/>
            <a:cxnLst/>
            <a:rect l="l" t="t" r="r" b="b"/>
            <a:pathLst>
              <a:path w="72428" h="107000">
                <a:moveTo>
                  <a:pt x="76" y="84989"/>
                </a:moveTo>
                <a:lnTo>
                  <a:pt x="0" y="91822"/>
                </a:lnTo>
                <a:lnTo>
                  <a:pt x="215" y="94173"/>
                </a:lnTo>
                <a:lnTo>
                  <a:pt x="1065" y="97373"/>
                </a:lnTo>
                <a:lnTo>
                  <a:pt x="3225" y="100026"/>
                </a:lnTo>
                <a:lnTo>
                  <a:pt x="6174" y="101678"/>
                </a:lnTo>
                <a:lnTo>
                  <a:pt x="9993" y="103366"/>
                </a:lnTo>
                <a:lnTo>
                  <a:pt x="12546" y="104166"/>
                </a:lnTo>
                <a:lnTo>
                  <a:pt x="15101" y="104990"/>
                </a:lnTo>
                <a:lnTo>
                  <a:pt x="17997" y="105652"/>
                </a:lnTo>
                <a:lnTo>
                  <a:pt x="21221" y="106185"/>
                </a:lnTo>
                <a:lnTo>
                  <a:pt x="24447" y="106718"/>
                </a:lnTo>
                <a:lnTo>
                  <a:pt x="27824" y="107000"/>
                </a:lnTo>
                <a:lnTo>
                  <a:pt x="37249" y="107000"/>
                </a:lnTo>
                <a:lnTo>
                  <a:pt x="42721" y="106301"/>
                </a:lnTo>
                <a:lnTo>
                  <a:pt x="47764" y="104914"/>
                </a:lnTo>
                <a:lnTo>
                  <a:pt x="52779" y="103532"/>
                </a:lnTo>
                <a:lnTo>
                  <a:pt x="57150" y="101462"/>
                </a:lnTo>
                <a:lnTo>
                  <a:pt x="60832" y="98705"/>
                </a:lnTo>
                <a:lnTo>
                  <a:pt x="64515" y="95937"/>
                </a:lnTo>
                <a:lnTo>
                  <a:pt x="67384" y="92495"/>
                </a:lnTo>
                <a:lnTo>
                  <a:pt x="69404" y="88380"/>
                </a:lnTo>
                <a:lnTo>
                  <a:pt x="71413" y="84265"/>
                </a:lnTo>
                <a:lnTo>
                  <a:pt x="72428" y="79517"/>
                </a:lnTo>
                <a:lnTo>
                  <a:pt x="72428" y="69800"/>
                </a:lnTo>
                <a:lnTo>
                  <a:pt x="71754" y="66067"/>
                </a:lnTo>
                <a:lnTo>
                  <a:pt x="70408" y="62903"/>
                </a:lnTo>
                <a:lnTo>
                  <a:pt x="69051" y="59753"/>
                </a:lnTo>
                <a:lnTo>
                  <a:pt x="67284" y="57038"/>
                </a:lnTo>
                <a:lnTo>
                  <a:pt x="65088" y="54777"/>
                </a:lnTo>
                <a:lnTo>
                  <a:pt x="60389" y="50584"/>
                </a:lnTo>
                <a:lnTo>
                  <a:pt x="57593" y="49024"/>
                </a:lnTo>
                <a:lnTo>
                  <a:pt x="54789" y="47473"/>
                </a:lnTo>
                <a:lnTo>
                  <a:pt x="51955" y="46102"/>
                </a:lnTo>
                <a:lnTo>
                  <a:pt x="49086" y="44935"/>
                </a:lnTo>
                <a:lnTo>
                  <a:pt x="46216" y="43765"/>
                </a:lnTo>
                <a:lnTo>
                  <a:pt x="43369" y="42685"/>
                </a:lnTo>
                <a:lnTo>
                  <a:pt x="40575" y="41695"/>
                </a:lnTo>
                <a:lnTo>
                  <a:pt x="37771" y="40706"/>
                </a:lnTo>
                <a:lnTo>
                  <a:pt x="35269" y="39636"/>
                </a:lnTo>
                <a:lnTo>
                  <a:pt x="30887" y="37364"/>
                </a:lnTo>
                <a:lnTo>
                  <a:pt x="27749" y="34570"/>
                </a:lnTo>
                <a:lnTo>
                  <a:pt x="25744" y="31230"/>
                </a:lnTo>
                <a:lnTo>
                  <a:pt x="25744" y="27622"/>
                </a:lnTo>
                <a:lnTo>
                  <a:pt x="26593" y="25059"/>
                </a:lnTo>
                <a:lnTo>
                  <a:pt x="29145" y="21805"/>
                </a:lnTo>
                <a:lnTo>
                  <a:pt x="31737" y="20181"/>
                </a:lnTo>
                <a:lnTo>
                  <a:pt x="35269" y="19192"/>
                </a:lnTo>
                <a:lnTo>
                  <a:pt x="39776" y="18925"/>
                </a:lnTo>
                <a:lnTo>
                  <a:pt x="43178" y="18925"/>
                </a:lnTo>
                <a:lnTo>
                  <a:pt x="46216" y="19306"/>
                </a:lnTo>
                <a:lnTo>
                  <a:pt x="48881" y="20055"/>
                </a:lnTo>
                <a:lnTo>
                  <a:pt x="51523" y="20805"/>
                </a:lnTo>
                <a:lnTo>
                  <a:pt x="53874" y="21592"/>
                </a:lnTo>
                <a:lnTo>
                  <a:pt x="57899" y="23291"/>
                </a:lnTo>
                <a:lnTo>
                  <a:pt x="60948" y="24829"/>
                </a:lnTo>
                <a:lnTo>
                  <a:pt x="63917" y="25948"/>
                </a:lnTo>
                <a:lnTo>
                  <a:pt x="66661" y="23446"/>
                </a:lnTo>
                <a:lnTo>
                  <a:pt x="67057" y="20067"/>
                </a:lnTo>
                <a:lnTo>
                  <a:pt x="67057" y="13590"/>
                </a:lnTo>
                <a:lnTo>
                  <a:pt x="66725" y="10480"/>
                </a:lnTo>
                <a:lnTo>
                  <a:pt x="65660" y="7289"/>
                </a:lnTo>
                <a:lnTo>
                  <a:pt x="62712" y="5054"/>
                </a:lnTo>
                <a:lnTo>
                  <a:pt x="59587" y="3557"/>
                </a:lnTo>
                <a:lnTo>
                  <a:pt x="55411" y="2236"/>
                </a:lnTo>
                <a:lnTo>
                  <a:pt x="50609" y="1069"/>
                </a:lnTo>
                <a:lnTo>
                  <a:pt x="47815" y="647"/>
                </a:lnTo>
                <a:lnTo>
                  <a:pt x="45007" y="215"/>
                </a:lnTo>
                <a:lnTo>
                  <a:pt x="42113" y="0"/>
                </a:lnTo>
                <a:lnTo>
                  <a:pt x="33185" y="0"/>
                </a:lnTo>
                <a:lnTo>
                  <a:pt x="27814" y="749"/>
                </a:lnTo>
                <a:lnTo>
                  <a:pt x="23026" y="2236"/>
                </a:lnTo>
                <a:lnTo>
                  <a:pt x="18237" y="3722"/>
                </a:lnTo>
                <a:lnTo>
                  <a:pt x="14187" y="5817"/>
                </a:lnTo>
                <a:lnTo>
                  <a:pt x="10847" y="8510"/>
                </a:lnTo>
                <a:lnTo>
                  <a:pt x="7517" y="11203"/>
                </a:lnTo>
                <a:lnTo>
                  <a:pt x="4964" y="14453"/>
                </a:lnTo>
                <a:lnTo>
                  <a:pt x="3200" y="18252"/>
                </a:lnTo>
                <a:lnTo>
                  <a:pt x="1422" y="22035"/>
                </a:lnTo>
                <a:lnTo>
                  <a:pt x="533" y="26215"/>
                </a:lnTo>
                <a:lnTo>
                  <a:pt x="533" y="35204"/>
                </a:lnTo>
                <a:lnTo>
                  <a:pt x="1195" y="39028"/>
                </a:lnTo>
                <a:lnTo>
                  <a:pt x="2501" y="42217"/>
                </a:lnTo>
                <a:lnTo>
                  <a:pt x="3823" y="45417"/>
                </a:lnTo>
                <a:lnTo>
                  <a:pt x="5551" y="48146"/>
                </a:lnTo>
                <a:lnTo>
                  <a:pt x="7707" y="50421"/>
                </a:lnTo>
                <a:lnTo>
                  <a:pt x="12330" y="54597"/>
                </a:lnTo>
                <a:lnTo>
                  <a:pt x="15048" y="56160"/>
                </a:lnTo>
                <a:lnTo>
                  <a:pt x="17779" y="57722"/>
                </a:lnTo>
                <a:lnTo>
                  <a:pt x="20587" y="59094"/>
                </a:lnTo>
                <a:lnTo>
                  <a:pt x="23458" y="60300"/>
                </a:lnTo>
                <a:lnTo>
                  <a:pt x="26327" y="61506"/>
                </a:lnTo>
                <a:lnTo>
                  <a:pt x="29121" y="62610"/>
                </a:lnTo>
                <a:lnTo>
                  <a:pt x="31864" y="63601"/>
                </a:lnTo>
                <a:lnTo>
                  <a:pt x="34596" y="64594"/>
                </a:lnTo>
                <a:lnTo>
                  <a:pt x="37033" y="65660"/>
                </a:lnTo>
                <a:lnTo>
                  <a:pt x="41363" y="67932"/>
                </a:lnTo>
                <a:lnTo>
                  <a:pt x="44399" y="70779"/>
                </a:lnTo>
                <a:lnTo>
                  <a:pt x="46367" y="74131"/>
                </a:lnTo>
                <a:lnTo>
                  <a:pt x="46367" y="78094"/>
                </a:lnTo>
                <a:lnTo>
                  <a:pt x="45302" y="81155"/>
                </a:lnTo>
                <a:lnTo>
                  <a:pt x="42162" y="84658"/>
                </a:lnTo>
                <a:lnTo>
                  <a:pt x="39154" y="86285"/>
                </a:lnTo>
                <a:lnTo>
                  <a:pt x="35394" y="87275"/>
                </a:lnTo>
                <a:lnTo>
                  <a:pt x="30848" y="87530"/>
                </a:lnTo>
                <a:lnTo>
                  <a:pt x="27014" y="87530"/>
                </a:lnTo>
                <a:lnTo>
                  <a:pt x="23597" y="87073"/>
                </a:lnTo>
                <a:lnTo>
                  <a:pt x="20587" y="86144"/>
                </a:lnTo>
                <a:lnTo>
                  <a:pt x="17575" y="85229"/>
                </a:lnTo>
                <a:lnTo>
                  <a:pt x="14936" y="84240"/>
                </a:lnTo>
                <a:lnTo>
                  <a:pt x="12661" y="83174"/>
                </a:lnTo>
                <a:lnTo>
                  <a:pt x="8496" y="81140"/>
                </a:lnTo>
                <a:lnTo>
                  <a:pt x="5447" y="79362"/>
                </a:lnTo>
                <a:lnTo>
                  <a:pt x="2868" y="78919"/>
                </a:lnTo>
                <a:lnTo>
                  <a:pt x="572" y="81522"/>
                </a:lnTo>
                <a:lnTo>
                  <a:pt x="76" y="84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811513" y="1522155"/>
            <a:ext cx="67104" cy="129844"/>
          </a:xfrm>
          <a:custGeom>
            <a:avLst/>
            <a:gdLst/>
            <a:ahLst/>
            <a:cxnLst/>
            <a:rect l="l" t="t" r="r" b="b"/>
            <a:pathLst>
              <a:path w="67104" h="129844">
                <a:moveTo>
                  <a:pt x="67017" y="32677"/>
                </a:moveTo>
                <a:lnTo>
                  <a:pt x="66661" y="29843"/>
                </a:lnTo>
                <a:lnTo>
                  <a:pt x="65681" y="27100"/>
                </a:lnTo>
                <a:lnTo>
                  <a:pt x="62852" y="25617"/>
                </a:lnTo>
                <a:lnTo>
                  <a:pt x="42213" y="25617"/>
                </a:lnTo>
                <a:lnTo>
                  <a:pt x="42213" y="4456"/>
                </a:lnTo>
                <a:lnTo>
                  <a:pt x="41159" y="1979"/>
                </a:lnTo>
                <a:lnTo>
                  <a:pt x="38455" y="723"/>
                </a:lnTo>
                <a:lnTo>
                  <a:pt x="35355" y="255"/>
                </a:lnTo>
                <a:lnTo>
                  <a:pt x="31432" y="0"/>
                </a:lnTo>
                <a:lnTo>
                  <a:pt x="24117" y="90"/>
                </a:lnTo>
                <a:lnTo>
                  <a:pt x="20650" y="445"/>
                </a:lnTo>
                <a:lnTo>
                  <a:pt x="17208" y="1497"/>
                </a:lnTo>
                <a:lnTo>
                  <a:pt x="15519" y="4456"/>
                </a:lnTo>
                <a:lnTo>
                  <a:pt x="15519" y="25617"/>
                </a:lnTo>
                <a:lnTo>
                  <a:pt x="4251" y="25617"/>
                </a:lnTo>
                <a:lnTo>
                  <a:pt x="1408" y="27100"/>
                </a:lnTo>
                <a:lnTo>
                  <a:pt x="443" y="29843"/>
                </a:lnTo>
                <a:lnTo>
                  <a:pt x="86" y="32677"/>
                </a:lnTo>
                <a:lnTo>
                  <a:pt x="0" y="40373"/>
                </a:lnTo>
                <a:lnTo>
                  <a:pt x="353" y="43153"/>
                </a:lnTo>
                <a:lnTo>
                  <a:pt x="1065" y="44819"/>
                </a:lnTo>
                <a:lnTo>
                  <a:pt x="4140" y="47321"/>
                </a:lnTo>
                <a:lnTo>
                  <a:pt x="15519" y="47321"/>
                </a:lnTo>
                <a:lnTo>
                  <a:pt x="15519" y="101739"/>
                </a:lnTo>
                <a:lnTo>
                  <a:pt x="16113" y="106768"/>
                </a:lnTo>
                <a:lnTo>
                  <a:pt x="17334" y="111023"/>
                </a:lnTo>
                <a:lnTo>
                  <a:pt x="18540" y="115279"/>
                </a:lnTo>
                <a:lnTo>
                  <a:pt x="20408" y="118807"/>
                </a:lnTo>
                <a:lnTo>
                  <a:pt x="22961" y="121603"/>
                </a:lnTo>
                <a:lnTo>
                  <a:pt x="25524" y="124407"/>
                </a:lnTo>
                <a:lnTo>
                  <a:pt x="28738" y="126478"/>
                </a:lnTo>
                <a:lnTo>
                  <a:pt x="32651" y="127825"/>
                </a:lnTo>
                <a:lnTo>
                  <a:pt x="36550" y="129171"/>
                </a:lnTo>
                <a:lnTo>
                  <a:pt x="41159" y="129844"/>
                </a:lnTo>
                <a:lnTo>
                  <a:pt x="48449" y="129844"/>
                </a:lnTo>
                <a:lnTo>
                  <a:pt x="52373" y="129527"/>
                </a:lnTo>
                <a:lnTo>
                  <a:pt x="56131" y="129020"/>
                </a:lnTo>
                <a:lnTo>
                  <a:pt x="59461" y="128231"/>
                </a:lnTo>
                <a:lnTo>
                  <a:pt x="62153" y="127241"/>
                </a:lnTo>
                <a:lnTo>
                  <a:pt x="65620" y="124764"/>
                </a:lnTo>
                <a:lnTo>
                  <a:pt x="66521" y="121921"/>
                </a:lnTo>
                <a:lnTo>
                  <a:pt x="67104" y="117867"/>
                </a:lnTo>
                <a:lnTo>
                  <a:pt x="67017" y="111138"/>
                </a:lnTo>
                <a:lnTo>
                  <a:pt x="66661" y="108586"/>
                </a:lnTo>
                <a:lnTo>
                  <a:pt x="65340" y="105332"/>
                </a:lnTo>
                <a:lnTo>
                  <a:pt x="62481" y="105332"/>
                </a:lnTo>
                <a:lnTo>
                  <a:pt x="59357" y="106516"/>
                </a:lnTo>
                <a:lnTo>
                  <a:pt x="56080" y="107290"/>
                </a:lnTo>
                <a:lnTo>
                  <a:pt x="49198" y="107416"/>
                </a:lnTo>
                <a:lnTo>
                  <a:pt x="46288" y="106109"/>
                </a:lnTo>
                <a:lnTo>
                  <a:pt x="44665" y="103531"/>
                </a:lnTo>
                <a:lnTo>
                  <a:pt x="43027" y="100939"/>
                </a:lnTo>
                <a:lnTo>
                  <a:pt x="42213" y="97052"/>
                </a:lnTo>
                <a:lnTo>
                  <a:pt x="42213" y="47321"/>
                </a:lnTo>
                <a:lnTo>
                  <a:pt x="62953" y="47321"/>
                </a:lnTo>
                <a:lnTo>
                  <a:pt x="65330" y="46493"/>
                </a:lnTo>
                <a:lnTo>
                  <a:pt x="66751" y="43153"/>
                </a:lnTo>
                <a:lnTo>
                  <a:pt x="67104" y="40373"/>
                </a:lnTo>
                <a:lnTo>
                  <a:pt x="67017" y="32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898025" y="1545332"/>
            <a:ext cx="60947" cy="105181"/>
          </a:xfrm>
          <a:custGeom>
            <a:avLst/>
            <a:gdLst/>
            <a:ahLst/>
            <a:cxnLst/>
            <a:rect l="l" t="t" r="r" b="b"/>
            <a:pathLst>
              <a:path w="60947" h="105181">
                <a:moveTo>
                  <a:pt x="21588" y="104738"/>
                </a:moveTo>
                <a:lnTo>
                  <a:pt x="25018" y="103770"/>
                </a:lnTo>
                <a:lnTo>
                  <a:pt x="26808" y="100926"/>
                </a:lnTo>
                <a:lnTo>
                  <a:pt x="26808" y="41795"/>
                </a:lnTo>
                <a:lnTo>
                  <a:pt x="28792" y="38685"/>
                </a:lnTo>
                <a:lnTo>
                  <a:pt x="30646" y="36054"/>
                </a:lnTo>
                <a:lnTo>
                  <a:pt x="34123" y="31799"/>
                </a:lnTo>
                <a:lnTo>
                  <a:pt x="37388" y="28828"/>
                </a:lnTo>
                <a:lnTo>
                  <a:pt x="40524" y="26607"/>
                </a:lnTo>
                <a:lnTo>
                  <a:pt x="43498" y="25398"/>
                </a:lnTo>
                <a:lnTo>
                  <a:pt x="46468" y="25106"/>
                </a:lnTo>
                <a:lnTo>
                  <a:pt x="49988" y="25477"/>
                </a:lnTo>
                <a:lnTo>
                  <a:pt x="52908" y="26276"/>
                </a:lnTo>
                <a:lnTo>
                  <a:pt x="56008" y="27331"/>
                </a:lnTo>
                <a:lnTo>
                  <a:pt x="58978" y="26910"/>
                </a:lnTo>
                <a:lnTo>
                  <a:pt x="60374" y="24080"/>
                </a:lnTo>
                <a:lnTo>
                  <a:pt x="60721" y="21172"/>
                </a:lnTo>
                <a:lnTo>
                  <a:pt x="60947" y="17438"/>
                </a:lnTo>
                <a:lnTo>
                  <a:pt x="60907" y="10325"/>
                </a:lnTo>
                <a:lnTo>
                  <a:pt x="60756" y="7340"/>
                </a:lnTo>
                <a:lnTo>
                  <a:pt x="60046" y="3722"/>
                </a:lnTo>
                <a:lnTo>
                  <a:pt x="57329" y="1537"/>
                </a:lnTo>
                <a:lnTo>
                  <a:pt x="54344" y="698"/>
                </a:lnTo>
                <a:lnTo>
                  <a:pt x="51055" y="166"/>
                </a:lnTo>
                <a:lnTo>
                  <a:pt x="48070" y="0"/>
                </a:lnTo>
                <a:lnTo>
                  <a:pt x="44107" y="280"/>
                </a:lnTo>
                <a:lnTo>
                  <a:pt x="40131" y="1332"/>
                </a:lnTo>
                <a:lnTo>
                  <a:pt x="36168" y="3618"/>
                </a:lnTo>
                <a:lnTo>
                  <a:pt x="32092" y="6793"/>
                </a:lnTo>
                <a:lnTo>
                  <a:pt x="27687" y="11404"/>
                </a:lnTo>
                <a:lnTo>
                  <a:pt x="25350" y="14324"/>
                </a:lnTo>
                <a:lnTo>
                  <a:pt x="22873" y="17870"/>
                </a:lnTo>
                <a:lnTo>
                  <a:pt x="22873" y="6069"/>
                </a:lnTo>
                <a:lnTo>
                  <a:pt x="21402" y="3225"/>
                </a:lnTo>
                <a:lnTo>
                  <a:pt x="18618" y="2260"/>
                </a:lnTo>
                <a:lnTo>
                  <a:pt x="15645" y="1904"/>
                </a:lnTo>
                <a:lnTo>
                  <a:pt x="7468" y="1904"/>
                </a:lnTo>
                <a:lnTo>
                  <a:pt x="4560" y="2260"/>
                </a:lnTo>
                <a:lnTo>
                  <a:pt x="1525" y="3225"/>
                </a:lnTo>
                <a:lnTo>
                  <a:pt x="0" y="6069"/>
                </a:lnTo>
                <a:lnTo>
                  <a:pt x="0" y="100926"/>
                </a:lnTo>
                <a:lnTo>
                  <a:pt x="1068" y="103327"/>
                </a:lnTo>
                <a:lnTo>
                  <a:pt x="3848" y="104482"/>
                </a:lnTo>
                <a:lnTo>
                  <a:pt x="6907" y="104914"/>
                </a:lnTo>
                <a:lnTo>
                  <a:pt x="10781" y="105181"/>
                </a:lnTo>
                <a:lnTo>
                  <a:pt x="18186" y="105106"/>
                </a:lnTo>
                <a:lnTo>
                  <a:pt x="21588" y="1047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974971" y="1547143"/>
            <a:ext cx="90500" cy="105191"/>
          </a:xfrm>
          <a:custGeom>
            <a:avLst/>
            <a:gdLst/>
            <a:ahLst/>
            <a:cxnLst/>
            <a:rect l="l" t="t" r="r" b="b"/>
            <a:pathLst>
              <a:path w="90500" h="105191">
                <a:moveTo>
                  <a:pt x="586" y="75589"/>
                </a:moveTo>
                <a:lnTo>
                  <a:pt x="1753" y="80453"/>
                </a:lnTo>
                <a:lnTo>
                  <a:pt x="2923" y="85316"/>
                </a:lnTo>
                <a:lnTo>
                  <a:pt x="4878" y="89585"/>
                </a:lnTo>
                <a:lnTo>
                  <a:pt x="7607" y="93268"/>
                </a:lnTo>
                <a:lnTo>
                  <a:pt x="10339" y="96961"/>
                </a:lnTo>
                <a:lnTo>
                  <a:pt x="13907" y="99871"/>
                </a:lnTo>
                <a:lnTo>
                  <a:pt x="18338" y="101991"/>
                </a:lnTo>
                <a:lnTo>
                  <a:pt x="22773" y="104126"/>
                </a:lnTo>
                <a:lnTo>
                  <a:pt x="28260" y="105191"/>
                </a:lnTo>
                <a:lnTo>
                  <a:pt x="40579" y="105191"/>
                </a:lnTo>
                <a:lnTo>
                  <a:pt x="46202" y="103759"/>
                </a:lnTo>
                <a:lnTo>
                  <a:pt x="51628" y="100937"/>
                </a:lnTo>
                <a:lnTo>
                  <a:pt x="57049" y="98093"/>
                </a:lnTo>
                <a:lnTo>
                  <a:pt x="62384" y="93837"/>
                </a:lnTo>
                <a:lnTo>
                  <a:pt x="67630" y="88174"/>
                </a:lnTo>
                <a:lnTo>
                  <a:pt x="67630" y="99122"/>
                </a:lnTo>
                <a:lnTo>
                  <a:pt x="69113" y="101967"/>
                </a:lnTo>
                <a:lnTo>
                  <a:pt x="71972" y="102930"/>
                </a:lnTo>
                <a:lnTo>
                  <a:pt x="74894" y="103287"/>
                </a:lnTo>
                <a:lnTo>
                  <a:pt x="83149" y="103287"/>
                </a:lnTo>
                <a:lnTo>
                  <a:pt x="86043" y="102930"/>
                </a:lnTo>
                <a:lnTo>
                  <a:pt x="88988" y="101967"/>
                </a:lnTo>
                <a:lnTo>
                  <a:pt x="90500" y="99122"/>
                </a:lnTo>
                <a:lnTo>
                  <a:pt x="90500" y="4251"/>
                </a:lnTo>
                <a:lnTo>
                  <a:pt x="89434" y="1864"/>
                </a:lnTo>
                <a:lnTo>
                  <a:pt x="86742" y="709"/>
                </a:lnTo>
                <a:lnTo>
                  <a:pt x="83693" y="266"/>
                </a:lnTo>
                <a:lnTo>
                  <a:pt x="79819" y="0"/>
                </a:lnTo>
                <a:lnTo>
                  <a:pt x="72417" y="86"/>
                </a:lnTo>
                <a:lnTo>
                  <a:pt x="69027" y="443"/>
                </a:lnTo>
                <a:lnTo>
                  <a:pt x="65595" y="1422"/>
                </a:lnTo>
                <a:lnTo>
                  <a:pt x="63907" y="4251"/>
                </a:lnTo>
                <a:lnTo>
                  <a:pt x="63907" y="67320"/>
                </a:lnTo>
                <a:lnTo>
                  <a:pt x="60022" y="72072"/>
                </a:lnTo>
                <a:lnTo>
                  <a:pt x="56351" y="75679"/>
                </a:lnTo>
                <a:lnTo>
                  <a:pt x="52909" y="78181"/>
                </a:lnTo>
                <a:lnTo>
                  <a:pt x="49467" y="80657"/>
                </a:lnTo>
                <a:lnTo>
                  <a:pt x="46051" y="81899"/>
                </a:lnTo>
                <a:lnTo>
                  <a:pt x="39956" y="81899"/>
                </a:lnTo>
                <a:lnTo>
                  <a:pt x="33555" y="79322"/>
                </a:lnTo>
                <a:lnTo>
                  <a:pt x="30571" y="75995"/>
                </a:lnTo>
                <a:lnTo>
                  <a:pt x="28296" y="71866"/>
                </a:lnTo>
                <a:lnTo>
                  <a:pt x="27647" y="69227"/>
                </a:lnTo>
                <a:lnTo>
                  <a:pt x="27015" y="66611"/>
                </a:lnTo>
                <a:lnTo>
                  <a:pt x="26697" y="62826"/>
                </a:lnTo>
                <a:lnTo>
                  <a:pt x="26697" y="4251"/>
                </a:lnTo>
                <a:lnTo>
                  <a:pt x="25628" y="1864"/>
                </a:lnTo>
                <a:lnTo>
                  <a:pt x="22849" y="709"/>
                </a:lnTo>
                <a:lnTo>
                  <a:pt x="19789" y="266"/>
                </a:lnTo>
                <a:lnTo>
                  <a:pt x="15915" y="0"/>
                </a:lnTo>
                <a:lnTo>
                  <a:pt x="8600" y="86"/>
                </a:lnTo>
                <a:lnTo>
                  <a:pt x="5119" y="443"/>
                </a:lnTo>
                <a:lnTo>
                  <a:pt x="1677" y="1422"/>
                </a:lnTo>
                <a:lnTo>
                  <a:pt x="0" y="4251"/>
                </a:lnTo>
                <a:lnTo>
                  <a:pt x="0" y="69555"/>
                </a:lnTo>
                <a:lnTo>
                  <a:pt x="586" y="755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087230" y="1545447"/>
            <a:ext cx="77533" cy="106768"/>
          </a:xfrm>
          <a:custGeom>
            <a:avLst/>
            <a:gdLst/>
            <a:ahLst/>
            <a:cxnLst/>
            <a:rect l="l" t="t" r="r" b="b"/>
            <a:pathLst>
              <a:path w="77533" h="106768">
                <a:moveTo>
                  <a:pt x="0" y="45694"/>
                </a:moveTo>
                <a:lnTo>
                  <a:pt x="0" y="63409"/>
                </a:lnTo>
                <a:lnTo>
                  <a:pt x="979" y="70711"/>
                </a:lnTo>
                <a:lnTo>
                  <a:pt x="2923" y="77101"/>
                </a:lnTo>
                <a:lnTo>
                  <a:pt x="4867" y="83477"/>
                </a:lnTo>
                <a:lnTo>
                  <a:pt x="7762" y="88887"/>
                </a:lnTo>
                <a:lnTo>
                  <a:pt x="11595" y="93319"/>
                </a:lnTo>
                <a:lnTo>
                  <a:pt x="15419" y="97750"/>
                </a:lnTo>
                <a:lnTo>
                  <a:pt x="20142" y="101102"/>
                </a:lnTo>
                <a:lnTo>
                  <a:pt x="25793" y="103377"/>
                </a:lnTo>
                <a:lnTo>
                  <a:pt x="31421" y="105623"/>
                </a:lnTo>
                <a:lnTo>
                  <a:pt x="37896" y="106768"/>
                </a:lnTo>
                <a:lnTo>
                  <a:pt x="48463" y="106768"/>
                </a:lnTo>
                <a:lnTo>
                  <a:pt x="51638" y="106488"/>
                </a:lnTo>
                <a:lnTo>
                  <a:pt x="54712" y="105915"/>
                </a:lnTo>
                <a:lnTo>
                  <a:pt x="57797" y="105357"/>
                </a:lnTo>
                <a:lnTo>
                  <a:pt x="60656" y="104608"/>
                </a:lnTo>
                <a:lnTo>
                  <a:pt x="63284" y="103680"/>
                </a:lnTo>
                <a:lnTo>
                  <a:pt x="65901" y="102765"/>
                </a:lnTo>
                <a:lnTo>
                  <a:pt x="70297" y="100544"/>
                </a:lnTo>
                <a:lnTo>
                  <a:pt x="73799" y="98384"/>
                </a:lnTo>
                <a:lnTo>
                  <a:pt x="76301" y="95540"/>
                </a:lnTo>
                <a:lnTo>
                  <a:pt x="77129" y="92631"/>
                </a:lnTo>
                <a:lnTo>
                  <a:pt x="77472" y="89103"/>
                </a:lnTo>
                <a:lnTo>
                  <a:pt x="77533" y="83375"/>
                </a:lnTo>
                <a:lnTo>
                  <a:pt x="77306" y="79970"/>
                </a:lnTo>
                <a:lnTo>
                  <a:pt x="76974" y="77252"/>
                </a:lnTo>
                <a:lnTo>
                  <a:pt x="74764" y="73811"/>
                </a:lnTo>
                <a:lnTo>
                  <a:pt x="72061" y="74343"/>
                </a:lnTo>
                <a:lnTo>
                  <a:pt x="69368" y="76542"/>
                </a:lnTo>
                <a:lnTo>
                  <a:pt x="65725" y="79120"/>
                </a:lnTo>
                <a:lnTo>
                  <a:pt x="61405" y="81697"/>
                </a:lnTo>
                <a:lnTo>
                  <a:pt x="58751" y="82788"/>
                </a:lnTo>
                <a:lnTo>
                  <a:pt x="56109" y="83883"/>
                </a:lnTo>
                <a:lnTo>
                  <a:pt x="52934" y="84427"/>
                </a:lnTo>
                <a:lnTo>
                  <a:pt x="45619" y="84427"/>
                </a:lnTo>
                <a:lnTo>
                  <a:pt x="42444" y="83779"/>
                </a:lnTo>
                <a:lnTo>
                  <a:pt x="39715" y="82472"/>
                </a:lnTo>
                <a:lnTo>
                  <a:pt x="36997" y="81165"/>
                </a:lnTo>
                <a:lnTo>
                  <a:pt x="34721" y="79181"/>
                </a:lnTo>
                <a:lnTo>
                  <a:pt x="32908" y="76568"/>
                </a:lnTo>
                <a:lnTo>
                  <a:pt x="31114" y="73936"/>
                </a:lnTo>
                <a:lnTo>
                  <a:pt x="29731" y="70675"/>
                </a:lnTo>
                <a:lnTo>
                  <a:pt x="28817" y="66786"/>
                </a:lnTo>
                <a:lnTo>
                  <a:pt x="27903" y="62887"/>
                </a:lnTo>
                <a:lnTo>
                  <a:pt x="27445" y="58380"/>
                </a:lnTo>
                <a:lnTo>
                  <a:pt x="27445" y="42925"/>
                </a:lnTo>
                <a:lnTo>
                  <a:pt x="29274" y="35074"/>
                </a:lnTo>
                <a:lnTo>
                  <a:pt x="32969" y="29717"/>
                </a:lnTo>
                <a:lnTo>
                  <a:pt x="36654" y="24372"/>
                </a:lnTo>
                <a:lnTo>
                  <a:pt x="41976" y="21690"/>
                </a:lnTo>
                <a:lnTo>
                  <a:pt x="52466" y="21690"/>
                </a:lnTo>
                <a:lnTo>
                  <a:pt x="55526" y="22186"/>
                </a:lnTo>
                <a:lnTo>
                  <a:pt x="58064" y="23176"/>
                </a:lnTo>
                <a:lnTo>
                  <a:pt x="60617" y="24166"/>
                </a:lnTo>
                <a:lnTo>
                  <a:pt x="62816" y="25271"/>
                </a:lnTo>
                <a:lnTo>
                  <a:pt x="66509" y="27683"/>
                </a:lnTo>
                <a:lnTo>
                  <a:pt x="69443" y="29778"/>
                </a:lnTo>
                <a:lnTo>
                  <a:pt x="72061" y="31266"/>
                </a:lnTo>
                <a:lnTo>
                  <a:pt x="75326" y="30426"/>
                </a:lnTo>
                <a:lnTo>
                  <a:pt x="76748" y="27100"/>
                </a:lnTo>
                <a:lnTo>
                  <a:pt x="77105" y="24206"/>
                </a:lnTo>
                <a:lnTo>
                  <a:pt x="77050" y="16812"/>
                </a:lnTo>
                <a:lnTo>
                  <a:pt x="76697" y="13294"/>
                </a:lnTo>
                <a:lnTo>
                  <a:pt x="75769" y="10360"/>
                </a:lnTo>
                <a:lnTo>
                  <a:pt x="73342" y="7617"/>
                </a:lnTo>
                <a:lnTo>
                  <a:pt x="70142" y="5627"/>
                </a:lnTo>
                <a:lnTo>
                  <a:pt x="66142" y="3606"/>
                </a:lnTo>
                <a:lnTo>
                  <a:pt x="61394" y="1903"/>
                </a:lnTo>
                <a:lnTo>
                  <a:pt x="58827" y="1242"/>
                </a:lnTo>
                <a:lnTo>
                  <a:pt x="56109" y="749"/>
                </a:lnTo>
                <a:lnTo>
                  <a:pt x="53380" y="251"/>
                </a:lnTo>
                <a:lnTo>
                  <a:pt x="50587" y="0"/>
                </a:lnTo>
                <a:lnTo>
                  <a:pt x="40794" y="0"/>
                </a:lnTo>
                <a:lnTo>
                  <a:pt x="34419" y="1090"/>
                </a:lnTo>
                <a:lnTo>
                  <a:pt x="28601" y="3300"/>
                </a:lnTo>
                <a:lnTo>
                  <a:pt x="22785" y="5496"/>
                </a:lnTo>
                <a:lnTo>
                  <a:pt x="17755" y="8851"/>
                </a:lnTo>
                <a:lnTo>
                  <a:pt x="13500" y="13399"/>
                </a:lnTo>
                <a:lnTo>
                  <a:pt x="9248" y="17931"/>
                </a:lnTo>
                <a:lnTo>
                  <a:pt x="5933" y="23658"/>
                </a:lnTo>
                <a:lnTo>
                  <a:pt x="3571" y="30567"/>
                </a:lnTo>
                <a:lnTo>
                  <a:pt x="1181" y="37476"/>
                </a:lnTo>
                <a:lnTo>
                  <a:pt x="0" y="456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73460" y="1522155"/>
            <a:ext cx="67108" cy="129844"/>
          </a:xfrm>
          <a:custGeom>
            <a:avLst/>
            <a:gdLst/>
            <a:ahLst/>
            <a:cxnLst/>
            <a:rect l="l" t="t" r="r" b="b"/>
            <a:pathLst>
              <a:path w="67108" h="129844">
                <a:moveTo>
                  <a:pt x="67017" y="32677"/>
                </a:moveTo>
                <a:lnTo>
                  <a:pt x="66664" y="29843"/>
                </a:lnTo>
                <a:lnTo>
                  <a:pt x="65685" y="27100"/>
                </a:lnTo>
                <a:lnTo>
                  <a:pt x="62852" y="25617"/>
                </a:lnTo>
                <a:lnTo>
                  <a:pt x="42217" y="25617"/>
                </a:lnTo>
                <a:lnTo>
                  <a:pt x="42217" y="4456"/>
                </a:lnTo>
                <a:lnTo>
                  <a:pt x="41163" y="1979"/>
                </a:lnTo>
                <a:lnTo>
                  <a:pt x="38455" y="723"/>
                </a:lnTo>
                <a:lnTo>
                  <a:pt x="35359" y="255"/>
                </a:lnTo>
                <a:lnTo>
                  <a:pt x="31435" y="0"/>
                </a:lnTo>
                <a:lnTo>
                  <a:pt x="24119" y="90"/>
                </a:lnTo>
                <a:lnTo>
                  <a:pt x="20650" y="445"/>
                </a:lnTo>
                <a:lnTo>
                  <a:pt x="17208" y="1497"/>
                </a:lnTo>
                <a:lnTo>
                  <a:pt x="15520" y="4456"/>
                </a:lnTo>
                <a:lnTo>
                  <a:pt x="15520" y="25617"/>
                </a:lnTo>
                <a:lnTo>
                  <a:pt x="4255" y="25617"/>
                </a:lnTo>
                <a:lnTo>
                  <a:pt x="1412" y="27100"/>
                </a:lnTo>
                <a:lnTo>
                  <a:pt x="447" y="29843"/>
                </a:lnTo>
                <a:lnTo>
                  <a:pt x="90" y="32677"/>
                </a:lnTo>
                <a:lnTo>
                  <a:pt x="0" y="40373"/>
                </a:lnTo>
                <a:lnTo>
                  <a:pt x="356" y="43153"/>
                </a:lnTo>
                <a:lnTo>
                  <a:pt x="1069" y="44819"/>
                </a:lnTo>
                <a:lnTo>
                  <a:pt x="4140" y="47321"/>
                </a:lnTo>
                <a:lnTo>
                  <a:pt x="15520" y="47321"/>
                </a:lnTo>
                <a:lnTo>
                  <a:pt x="15520" y="101739"/>
                </a:lnTo>
                <a:lnTo>
                  <a:pt x="16117" y="106768"/>
                </a:lnTo>
                <a:lnTo>
                  <a:pt x="17338" y="111023"/>
                </a:lnTo>
                <a:lnTo>
                  <a:pt x="18544" y="115279"/>
                </a:lnTo>
                <a:lnTo>
                  <a:pt x="20408" y="118807"/>
                </a:lnTo>
                <a:lnTo>
                  <a:pt x="22965" y="121603"/>
                </a:lnTo>
                <a:lnTo>
                  <a:pt x="25528" y="124407"/>
                </a:lnTo>
                <a:lnTo>
                  <a:pt x="28742" y="126478"/>
                </a:lnTo>
                <a:lnTo>
                  <a:pt x="32652" y="127825"/>
                </a:lnTo>
                <a:lnTo>
                  <a:pt x="36551" y="129171"/>
                </a:lnTo>
                <a:lnTo>
                  <a:pt x="41163" y="129844"/>
                </a:lnTo>
                <a:lnTo>
                  <a:pt x="48453" y="129844"/>
                </a:lnTo>
                <a:lnTo>
                  <a:pt x="52377" y="129527"/>
                </a:lnTo>
                <a:lnTo>
                  <a:pt x="56135" y="129020"/>
                </a:lnTo>
                <a:lnTo>
                  <a:pt x="59461" y="128231"/>
                </a:lnTo>
                <a:lnTo>
                  <a:pt x="62155" y="127241"/>
                </a:lnTo>
                <a:lnTo>
                  <a:pt x="65620" y="124764"/>
                </a:lnTo>
                <a:lnTo>
                  <a:pt x="66525" y="121921"/>
                </a:lnTo>
                <a:lnTo>
                  <a:pt x="67108" y="117867"/>
                </a:lnTo>
                <a:lnTo>
                  <a:pt x="67017" y="111138"/>
                </a:lnTo>
                <a:lnTo>
                  <a:pt x="66664" y="108586"/>
                </a:lnTo>
                <a:lnTo>
                  <a:pt x="65344" y="105332"/>
                </a:lnTo>
                <a:lnTo>
                  <a:pt x="62485" y="105332"/>
                </a:lnTo>
                <a:lnTo>
                  <a:pt x="59361" y="106516"/>
                </a:lnTo>
                <a:lnTo>
                  <a:pt x="56084" y="107290"/>
                </a:lnTo>
                <a:lnTo>
                  <a:pt x="49201" y="107416"/>
                </a:lnTo>
                <a:lnTo>
                  <a:pt x="46292" y="106109"/>
                </a:lnTo>
                <a:lnTo>
                  <a:pt x="44665" y="103531"/>
                </a:lnTo>
                <a:lnTo>
                  <a:pt x="43027" y="100939"/>
                </a:lnTo>
                <a:lnTo>
                  <a:pt x="42217" y="97052"/>
                </a:lnTo>
                <a:lnTo>
                  <a:pt x="42217" y="47321"/>
                </a:lnTo>
                <a:lnTo>
                  <a:pt x="62953" y="47321"/>
                </a:lnTo>
                <a:lnTo>
                  <a:pt x="65330" y="46493"/>
                </a:lnTo>
                <a:lnTo>
                  <a:pt x="66751" y="43153"/>
                </a:lnTo>
                <a:lnTo>
                  <a:pt x="67108" y="40373"/>
                </a:lnTo>
                <a:lnTo>
                  <a:pt x="67017" y="32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254234" y="1545332"/>
            <a:ext cx="101678" cy="106996"/>
          </a:xfrm>
          <a:custGeom>
            <a:avLst/>
            <a:gdLst/>
            <a:ahLst/>
            <a:cxnLst/>
            <a:rect l="l" t="t" r="r" b="b"/>
            <a:pathLst>
              <a:path w="101678" h="106996">
                <a:moveTo>
                  <a:pt x="27647" y="103489"/>
                </a:moveTo>
                <a:lnTo>
                  <a:pt x="27928" y="62280"/>
                </a:lnTo>
                <a:lnTo>
                  <a:pt x="27547" y="57974"/>
                </a:lnTo>
                <a:lnTo>
                  <a:pt x="27547" y="48247"/>
                </a:lnTo>
                <a:lnTo>
                  <a:pt x="28018" y="43776"/>
                </a:lnTo>
                <a:lnTo>
                  <a:pt x="28983" y="39837"/>
                </a:lnTo>
                <a:lnTo>
                  <a:pt x="29949" y="35888"/>
                </a:lnTo>
                <a:lnTo>
                  <a:pt x="31381" y="32537"/>
                </a:lnTo>
                <a:lnTo>
                  <a:pt x="33289" y="29729"/>
                </a:lnTo>
                <a:lnTo>
                  <a:pt x="35204" y="26921"/>
                </a:lnTo>
                <a:lnTo>
                  <a:pt x="37656" y="24800"/>
                </a:lnTo>
                <a:lnTo>
                  <a:pt x="40629" y="23342"/>
                </a:lnTo>
                <a:lnTo>
                  <a:pt x="43614" y="21892"/>
                </a:lnTo>
                <a:lnTo>
                  <a:pt x="47081" y="21168"/>
                </a:lnTo>
                <a:lnTo>
                  <a:pt x="55512" y="21168"/>
                </a:lnTo>
                <a:lnTo>
                  <a:pt x="59220" y="21982"/>
                </a:lnTo>
                <a:lnTo>
                  <a:pt x="62169" y="23619"/>
                </a:lnTo>
                <a:lnTo>
                  <a:pt x="65102" y="25247"/>
                </a:lnTo>
                <a:lnTo>
                  <a:pt x="67464" y="27508"/>
                </a:lnTo>
                <a:lnTo>
                  <a:pt x="69228" y="30427"/>
                </a:lnTo>
                <a:lnTo>
                  <a:pt x="71006" y="33322"/>
                </a:lnTo>
                <a:lnTo>
                  <a:pt x="72276" y="36752"/>
                </a:lnTo>
                <a:lnTo>
                  <a:pt x="73016" y="40676"/>
                </a:lnTo>
                <a:lnTo>
                  <a:pt x="73764" y="44615"/>
                </a:lnTo>
                <a:lnTo>
                  <a:pt x="74131" y="48931"/>
                </a:lnTo>
                <a:lnTo>
                  <a:pt x="74131" y="58633"/>
                </a:lnTo>
                <a:lnTo>
                  <a:pt x="73673" y="63118"/>
                </a:lnTo>
                <a:lnTo>
                  <a:pt x="72745" y="67068"/>
                </a:lnTo>
                <a:lnTo>
                  <a:pt x="71819" y="70991"/>
                </a:lnTo>
                <a:lnTo>
                  <a:pt x="70408" y="74344"/>
                </a:lnTo>
                <a:lnTo>
                  <a:pt x="68493" y="77111"/>
                </a:lnTo>
                <a:lnTo>
                  <a:pt x="66574" y="79870"/>
                </a:lnTo>
                <a:lnTo>
                  <a:pt x="64137" y="81975"/>
                </a:lnTo>
                <a:lnTo>
                  <a:pt x="61164" y="83437"/>
                </a:lnTo>
                <a:lnTo>
                  <a:pt x="58179" y="84884"/>
                </a:lnTo>
                <a:lnTo>
                  <a:pt x="54673" y="85622"/>
                </a:lnTo>
                <a:lnTo>
                  <a:pt x="46227" y="85622"/>
                </a:lnTo>
                <a:lnTo>
                  <a:pt x="42545" y="84823"/>
                </a:lnTo>
                <a:lnTo>
                  <a:pt x="39560" y="83221"/>
                </a:lnTo>
                <a:lnTo>
                  <a:pt x="41224" y="106996"/>
                </a:lnTo>
                <a:lnTo>
                  <a:pt x="58395" y="106996"/>
                </a:lnTo>
                <a:lnTo>
                  <a:pt x="66003" y="105689"/>
                </a:lnTo>
                <a:lnTo>
                  <a:pt x="72529" y="103060"/>
                </a:lnTo>
                <a:lnTo>
                  <a:pt x="79060" y="100444"/>
                </a:lnTo>
                <a:lnTo>
                  <a:pt x="84470" y="96721"/>
                </a:lnTo>
                <a:lnTo>
                  <a:pt x="88800" y="91897"/>
                </a:lnTo>
                <a:lnTo>
                  <a:pt x="93132" y="87069"/>
                </a:lnTo>
                <a:lnTo>
                  <a:pt x="96357" y="81328"/>
                </a:lnTo>
                <a:lnTo>
                  <a:pt x="98478" y="74660"/>
                </a:lnTo>
                <a:lnTo>
                  <a:pt x="100609" y="68008"/>
                </a:lnTo>
                <a:lnTo>
                  <a:pt x="101678" y="60628"/>
                </a:lnTo>
                <a:lnTo>
                  <a:pt x="101678" y="44107"/>
                </a:lnTo>
                <a:lnTo>
                  <a:pt x="100688" y="36626"/>
                </a:lnTo>
                <a:lnTo>
                  <a:pt x="98705" y="30096"/>
                </a:lnTo>
                <a:lnTo>
                  <a:pt x="96700" y="23583"/>
                </a:lnTo>
                <a:lnTo>
                  <a:pt x="93676" y="18083"/>
                </a:lnTo>
                <a:lnTo>
                  <a:pt x="89601" y="13625"/>
                </a:lnTo>
                <a:lnTo>
                  <a:pt x="85521" y="9155"/>
                </a:lnTo>
                <a:lnTo>
                  <a:pt x="80366" y="5764"/>
                </a:lnTo>
                <a:lnTo>
                  <a:pt x="74131" y="3467"/>
                </a:lnTo>
                <a:lnTo>
                  <a:pt x="67896" y="1155"/>
                </a:lnTo>
                <a:lnTo>
                  <a:pt x="60516" y="0"/>
                </a:lnTo>
                <a:lnTo>
                  <a:pt x="43282" y="0"/>
                </a:lnTo>
                <a:lnTo>
                  <a:pt x="35687" y="1318"/>
                </a:lnTo>
                <a:lnTo>
                  <a:pt x="29199" y="3935"/>
                </a:lnTo>
                <a:lnTo>
                  <a:pt x="22708" y="6563"/>
                </a:lnTo>
                <a:lnTo>
                  <a:pt x="17298" y="10274"/>
                </a:lnTo>
                <a:lnTo>
                  <a:pt x="12981" y="15062"/>
                </a:lnTo>
                <a:lnTo>
                  <a:pt x="8651" y="19836"/>
                </a:lnTo>
                <a:lnTo>
                  <a:pt x="5411" y="25577"/>
                </a:lnTo>
                <a:lnTo>
                  <a:pt x="3251" y="32282"/>
                </a:lnTo>
                <a:lnTo>
                  <a:pt x="1080" y="38987"/>
                </a:lnTo>
                <a:lnTo>
                  <a:pt x="0" y="46379"/>
                </a:lnTo>
                <a:lnTo>
                  <a:pt x="0" y="62826"/>
                </a:lnTo>
                <a:lnTo>
                  <a:pt x="990" y="70269"/>
                </a:lnTo>
                <a:lnTo>
                  <a:pt x="2974" y="76784"/>
                </a:lnTo>
                <a:lnTo>
                  <a:pt x="4968" y="83311"/>
                </a:lnTo>
                <a:lnTo>
                  <a:pt x="8013" y="88798"/>
                </a:lnTo>
                <a:lnTo>
                  <a:pt x="12128" y="93268"/>
                </a:lnTo>
                <a:lnTo>
                  <a:pt x="16233" y="97750"/>
                </a:lnTo>
                <a:lnTo>
                  <a:pt x="21413" y="101142"/>
                </a:lnTo>
                <a:lnTo>
                  <a:pt x="27647" y="103489"/>
                </a:lnTo>
                <a:close/>
              </a:path>
              <a:path w="101678" h="106996">
                <a:moveTo>
                  <a:pt x="39560" y="83221"/>
                </a:moveTo>
                <a:lnTo>
                  <a:pt x="36591" y="81622"/>
                </a:lnTo>
                <a:lnTo>
                  <a:pt x="34229" y="79373"/>
                </a:lnTo>
                <a:lnTo>
                  <a:pt x="32500" y="76478"/>
                </a:lnTo>
                <a:lnTo>
                  <a:pt x="30761" y="73555"/>
                </a:lnTo>
                <a:lnTo>
                  <a:pt x="29491" y="70142"/>
                </a:lnTo>
                <a:lnTo>
                  <a:pt x="28717" y="66203"/>
                </a:lnTo>
                <a:lnTo>
                  <a:pt x="27928" y="62280"/>
                </a:lnTo>
                <a:lnTo>
                  <a:pt x="27647" y="103489"/>
                </a:lnTo>
                <a:lnTo>
                  <a:pt x="33883" y="105815"/>
                </a:lnTo>
                <a:lnTo>
                  <a:pt x="41224" y="106996"/>
                </a:lnTo>
                <a:lnTo>
                  <a:pt x="39560" y="83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377451" y="1545332"/>
            <a:ext cx="60947" cy="105181"/>
          </a:xfrm>
          <a:custGeom>
            <a:avLst/>
            <a:gdLst/>
            <a:ahLst/>
            <a:cxnLst/>
            <a:rect l="l" t="t" r="r" b="b"/>
            <a:pathLst>
              <a:path w="60947" h="105181">
                <a:moveTo>
                  <a:pt x="21588" y="104738"/>
                </a:moveTo>
                <a:lnTo>
                  <a:pt x="25018" y="103770"/>
                </a:lnTo>
                <a:lnTo>
                  <a:pt x="26808" y="100926"/>
                </a:lnTo>
                <a:lnTo>
                  <a:pt x="26808" y="41795"/>
                </a:lnTo>
                <a:lnTo>
                  <a:pt x="28788" y="38685"/>
                </a:lnTo>
                <a:lnTo>
                  <a:pt x="30642" y="36054"/>
                </a:lnTo>
                <a:lnTo>
                  <a:pt x="34123" y="31799"/>
                </a:lnTo>
                <a:lnTo>
                  <a:pt x="37388" y="28828"/>
                </a:lnTo>
                <a:lnTo>
                  <a:pt x="40524" y="26607"/>
                </a:lnTo>
                <a:lnTo>
                  <a:pt x="43494" y="25398"/>
                </a:lnTo>
                <a:lnTo>
                  <a:pt x="46468" y="25106"/>
                </a:lnTo>
                <a:lnTo>
                  <a:pt x="49985" y="25477"/>
                </a:lnTo>
                <a:lnTo>
                  <a:pt x="52908" y="26276"/>
                </a:lnTo>
                <a:lnTo>
                  <a:pt x="56004" y="27331"/>
                </a:lnTo>
                <a:lnTo>
                  <a:pt x="58978" y="26910"/>
                </a:lnTo>
                <a:lnTo>
                  <a:pt x="60375" y="24080"/>
                </a:lnTo>
                <a:lnTo>
                  <a:pt x="60717" y="21172"/>
                </a:lnTo>
                <a:lnTo>
                  <a:pt x="60947" y="17438"/>
                </a:lnTo>
                <a:lnTo>
                  <a:pt x="60907" y="10325"/>
                </a:lnTo>
                <a:lnTo>
                  <a:pt x="60756" y="7340"/>
                </a:lnTo>
                <a:lnTo>
                  <a:pt x="60044" y="3722"/>
                </a:lnTo>
                <a:lnTo>
                  <a:pt x="57326" y="1537"/>
                </a:lnTo>
                <a:lnTo>
                  <a:pt x="54342" y="698"/>
                </a:lnTo>
                <a:lnTo>
                  <a:pt x="51051" y="166"/>
                </a:lnTo>
                <a:lnTo>
                  <a:pt x="48066" y="0"/>
                </a:lnTo>
                <a:lnTo>
                  <a:pt x="44107" y="280"/>
                </a:lnTo>
                <a:lnTo>
                  <a:pt x="40131" y="1332"/>
                </a:lnTo>
                <a:lnTo>
                  <a:pt x="36168" y="3618"/>
                </a:lnTo>
                <a:lnTo>
                  <a:pt x="32094" y="6793"/>
                </a:lnTo>
                <a:lnTo>
                  <a:pt x="27683" y="11404"/>
                </a:lnTo>
                <a:lnTo>
                  <a:pt x="25346" y="14324"/>
                </a:lnTo>
                <a:lnTo>
                  <a:pt x="22870" y="17870"/>
                </a:lnTo>
                <a:lnTo>
                  <a:pt x="22870" y="6069"/>
                </a:lnTo>
                <a:lnTo>
                  <a:pt x="21398" y="3225"/>
                </a:lnTo>
                <a:lnTo>
                  <a:pt x="18618" y="2260"/>
                </a:lnTo>
                <a:lnTo>
                  <a:pt x="15645" y="1904"/>
                </a:lnTo>
                <a:lnTo>
                  <a:pt x="7466" y="1904"/>
                </a:lnTo>
                <a:lnTo>
                  <a:pt x="4556" y="2260"/>
                </a:lnTo>
                <a:lnTo>
                  <a:pt x="1522" y="3225"/>
                </a:lnTo>
                <a:lnTo>
                  <a:pt x="0" y="6069"/>
                </a:lnTo>
                <a:lnTo>
                  <a:pt x="0" y="100926"/>
                </a:lnTo>
                <a:lnTo>
                  <a:pt x="1065" y="103327"/>
                </a:lnTo>
                <a:lnTo>
                  <a:pt x="3848" y="104482"/>
                </a:lnTo>
                <a:lnTo>
                  <a:pt x="6907" y="104914"/>
                </a:lnTo>
                <a:lnTo>
                  <a:pt x="10781" y="105181"/>
                </a:lnTo>
                <a:lnTo>
                  <a:pt x="18186" y="105106"/>
                </a:lnTo>
                <a:lnTo>
                  <a:pt x="21588" y="1047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449289" y="1545332"/>
            <a:ext cx="72428" cy="107000"/>
          </a:xfrm>
          <a:custGeom>
            <a:avLst/>
            <a:gdLst/>
            <a:ahLst/>
            <a:cxnLst/>
            <a:rect l="l" t="t" r="r" b="b"/>
            <a:pathLst>
              <a:path w="72428" h="107000">
                <a:moveTo>
                  <a:pt x="76" y="84989"/>
                </a:moveTo>
                <a:lnTo>
                  <a:pt x="0" y="91822"/>
                </a:lnTo>
                <a:lnTo>
                  <a:pt x="201" y="94173"/>
                </a:lnTo>
                <a:lnTo>
                  <a:pt x="1065" y="97373"/>
                </a:lnTo>
                <a:lnTo>
                  <a:pt x="3225" y="100026"/>
                </a:lnTo>
                <a:lnTo>
                  <a:pt x="6159" y="101678"/>
                </a:lnTo>
                <a:lnTo>
                  <a:pt x="9993" y="103366"/>
                </a:lnTo>
                <a:lnTo>
                  <a:pt x="12546" y="104166"/>
                </a:lnTo>
                <a:lnTo>
                  <a:pt x="15101" y="104990"/>
                </a:lnTo>
                <a:lnTo>
                  <a:pt x="17981" y="105652"/>
                </a:lnTo>
                <a:lnTo>
                  <a:pt x="21221" y="106185"/>
                </a:lnTo>
                <a:lnTo>
                  <a:pt x="24447" y="106718"/>
                </a:lnTo>
                <a:lnTo>
                  <a:pt x="27824" y="107000"/>
                </a:lnTo>
                <a:lnTo>
                  <a:pt x="37249" y="107000"/>
                </a:lnTo>
                <a:lnTo>
                  <a:pt x="42710" y="106301"/>
                </a:lnTo>
                <a:lnTo>
                  <a:pt x="47750" y="104914"/>
                </a:lnTo>
                <a:lnTo>
                  <a:pt x="52779" y="103532"/>
                </a:lnTo>
                <a:lnTo>
                  <a:pt x="57150" y="101462"/>
                </a:lnTo>
                <a:lnTo>
                  <a:pt x="60833" y="98705"/>
                </a:lnTo>
                <a:lnTo>
                  <a:pt x="64515" y="95937"/>
                </a:lnTo>
                <a:lnTo>
                  <a:pt x="67373" y="92495"/>
                </a:lnTo>
                <a:lnTo>
                  <a:pt x="69394" y="88380"/>
                </a:lnTo>
                <a:lnTo>
                  <a:pt x="71413" y="84265"/>
                </a:lnTo>
                <a:lnTo>
                  <a:pt x="72428" y="79517"/>
                </a:lnTo>
                <a:lnTo>
                  <a:pt x="72428" y="69800"/>
                </a:lnTo>
                <a:lnTo>
                  <a:pt x="71741" y="66067"/>
                </a:lnTo>
                <a:lnTo>
                  <a:pt x="70408" y="62903"/>
                </a:lnTo>
                <a:lnTo>
                  <a:pt x="69051" y="59753"/>
                </a:lnTo>
                <a:lnTo>
                  <a:pt x="67284" y="57038"/>
                </a:lnTo>
                <a:lnTo>
                  <a:pt x="65087" y="54777"/>
                </a:lnTo>
                <a:lnTo>
                  <a:pt x="60389" y="50584"/>
                </a:lnTo>
                <a:lnTo>
                  <a:pt x="57581" y="49024"/>
                </a:lnTo>
                <a:lnTo>
                  <a:pt x="54773" y="47473"/>
                </a:lnTo>
                <a:lnTo>
                  <a:pt x="51955" y="46102"/>
                </a:lnTo>
                <a:lnTo>
                  <a:pt x="49071" y="44935"/>
                </a:lnTo>
                <a:lnTo>
                  <a:pt x="46216" y="43765"/>
                </a:lnTo>
                <a:lnTo>
                  <a:pt x="43369" y="42685"/>
                </a:lnTo>
                <a:lnTo>
                  <a:pt x="40565" y="41695"/>
                </a:lnTo>
                <a:lnTo>
                  <a:pt x="37771" y="40706"/>
                </a:lnTo>
                <a:lnTo>
                  <a:pt x="35269" y="39636"/>
                </a:lnTo>
                <a:lnTo>
                  <a:pt x="30887" y="37364"/>
                </a:lnTo>
                <a:lnTo>
                  <a:pt x="27749" y="34570"/>
                </a:lnTo>
                <a:lnTo>
                  <a:pt x="25728" y="31230"/>
                </a:lnTo>
                <a:lnTo>
                  <a:pt x="25728" y="27622"/>
                </a:lnTo>
                <a:lnTo>
                  <a:pt x="26593" y="25059"/>
                </a:lnTo>
                <a:lnTo>
                  <a:pt x="29145" y="21805"/>
                </a:lnTo>
                <a:lnTo>
                  <a:pt x="31723" y="20181"/>
                </a:lnTo>
                <a:lnTo>
                  <a:pt x="35269" y="19192"/>
                </a:lnTo>
                <a:lnTo>
                  <a:pt x="39776" y="18925"/>
                </a:lnTo>
                <a:lnTo>
                  <a:pt x="43167" y="18925"/>
                </a:lnTo>
                <a:lnTo>
                  <a:pt x="46216" y="19306"/>
                </a:lnTo>
                <a:lnTo>
                  <a:pt x="48869" y="20055"/>
                </a:lnTo>
                <a:lnTo>
                  <a:pt x="51523" y="20805"/>
                </a:lnTo>
                <a:lnTo>
                  <a:pt x="53859" y="21592"/>
                </a:lnTo>
                <a:lnTo>
                  <a:pt x="57899" y="23291"/>
                </a:lnTo>
                <a:lnTo>
                  <a:pt x="60933" y="24829"/>
                </a:lnTo>
                <a:lnTo>
                  <a:pt x="63917" y="25948"/>
                </a:lnTo>
                <a:lnTo>
                  <a:pt x="66661" y="23446"/>
                </a:lnTo>
                <a:lnTo>
                  <a:pt x="67057" y="20067"/>
                </a:lnTo>
                <a:lnTo>
                  <a:pt x="67057" y="13590"/>
                </a:lnTo>
                <a:lnTo>
                  <a:pt x="66711" y="10480"/>
                </a:lnTo>
                <a:lnTo>
                  <a:pt x="65660" y="7289"/>
                </a:lnTo>
                <a:lnTo>
                  <a:pt x="62701" y="5054"/>
                </a:lnTo>
                <a:lnTo>
                  <a:pt x="59587" y="3557"/>
                </a:lnTo>
                <a:lnTo>
                  <a:pt x="55411" y="2236"/>
                </a:lnTo>
                <a:lnTo>
                  <a:pt x="50598" y="1069"/>
                </a:lnTo>
                <a:lnTo>
                  <a:pt x="47804" y="647"/>
                </a:lnTo>
                <a:lnTo>
                  <a:pt x="45007" y="215"/>
                </a:lnTo>
                <a:lnTo>
                  <a:pt x="42113" y="0"/>
                </a:lnTo>
                <a:lnTo>
                  <a:pt x="33173" y="0"/>
                </a:lnTo>
                <a:lnTo>
                  <a:pt x="27799" y="749"/>
                </a:lnTo>
                <a:lnTo>
                  <a:pt x="23011" y="2236"/>
                </a:lnTo>
                <a:lnTo>
                  <a:pt x="18237" y="3722"/>
                </a:lnTo>
                <a:lnTo>
                  <a:pt x="14173" y="5817"/>
                </a:lnTo>
                <a:lnTo>
                  <a:pt x="10847" y="8510"/>
                </a:lnTo>
                <a:lnTo>
                  <a:pt x="7517" y="11203"/>
                </a:lnTo>
                <a:lnTo>
                  <a:pt x="4964" y="14453"/>
                </a:lnTo>
                <a:lnTo>
                  <a:pt x="3190" y="18252"/>
                </a:lnTo>
                <a:lnTo>
                  <a:pt x="1410" y="22035"/>
                </a:lnTo>
                <a:lnTo>
                  <a:pt x="533" y="26215"/>
                </a:lnTo>
                <a:lnTo>
                  <a:pt x="533" y="35204"/>
                </a:lnTo>
                <a:lnTo>
                  <a:pt x="1195" y="39028"/>
                </a:lnTo>
                <a:lnTo>
                  <a:pt x="2487" y="42217"/>
                </a:lnTo>
                <a:lnTo>
                  <a:pt x="3808" y="45417"/>
                </a:lnTo>
                <a:lnTo>
                  <a:pt x="5537" y="48146"/>
                </a:lnTo>
                <a:lnTo>
                  <a:pt x="7707" y="50421"/>
                </a:lnTo>
                <a:lnTo>
                  <a:pt x="12319" y="54597"/>
                </a:lnTo>
                <a:lnTo>
                  <a:pt x="15036" y="56160"/>
                </a:lnTo>
                <a:lnTo>
                  <a:pt x="17766" y="57722"/>
                </a:lnTo>
                <a:lnTo>
                  <a:pt x="20574" y="59094"/>
                </a:lnTo>
                <a:lnTo>
                  <a:pt x="23458" y="60300"/>
                </a:lnTo>
                <a:lnTo>
                  <a:pt x="26315" y="61506"/>
                </a:lnTo>
                <a:lnTo>
                  <a:pt x="29121" y="62610"/>
                </a:lnTo>
                <a:lnTo>
                  <a:pt x="31852" y="63601"/>
                </a:lnTo>
                <a:lnTo>
                  <a:pt x="34582" y="64594"/>
                </a:lnTo>
                <a:lnTo>
                  <a:pt x="37023" y="65660"/>
                </a:lnTo>
                <a:lnTo>
                  <a:pt x="41349" y="67932"/>
                </a:lnTo>
                <a:lnTo>
                  <a:pt x="44399" y="70779"/>
                </a:lnTo>
                <a:lnTo>
                  <a:pt x="46367" y="74131"/>
                </a:lnTo>
                <a:lnTo>
                  <a:pt x="46367" y="78094"/>
                </a:lnTo>
                <a:lnTo>
                  <a:pt x="45302" y="81155"/>
                </a:lnTo>
                <a:lnTo>
                  <a:pt x="42162" y="84658"/>
                </a:lnTo>
                <a:lnTo>
                  <a:pt x="39154" y="86285"/>
                </a:lnTo>
                <a:lnTo>
                  <a:pt x="35394" y="87275"/>
                </a:lnTo>
                <a:lnTo>
                  <a:pt x="30848" y="87530"/>
                </a:lnTo>
                <a:lnTo>
                  <a:pt x="27014" y="87530"/>
                </a:lnTo>
                <a:lnTo>
                  <a:pt x="23583" y="87073"/>
                </a:lnTo>
                <a:lnTo>
                  <a:pt x="20574" y="86144"/>
                </a:lnTo>
                <a:lnTo>
                  <a:pt x="17564" y="85229"/>
                </a:lnTo>
                <a:lnTo>
                  <a:pt x="14922" y="84240"/>
                </a:lnTo>
                <a:lnTo>
                  <a:pt x="12650" y="83174"/>
                </a:lnTo>
                <a:lnTo>
                  <a:pt x="8484" y="81140"/>
                </a:lnTo>
                <a:lnTo>
                  <a:pt x="5447" y="79362"/>
                </a:lnTo>
                <a:lnTo>
                  <a:pt x="2868" y="78919"/>
                </a:lnTo>
                <a:lnTo>
                  <a:pt x="572" y="81522"/>
                </a:lnTo>
                <a:lnTo>
                  <a:pt x="76" y="84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89434" y="1498438"/>
            <a:ext cx="46036" cy="188974"/>
          </a:xfrm>
          <a:custGeom>
            <a:avLst/>
            <a:gdLst/>
            <a:ahLst/>
            <a:cxnLst/>
            <a:rect l="l" t="t" r="r" b="b"/>
            <a:pathLst>
              <a:path w="46036" h="188974">
                <a:moveTo>
                  <a:pt x="28868" y="151"/>
                </a:moveTo>
                <a:lnTo>
                  <a:pt x="25412" y="684"/>
                </a:lnTo>
                <a:lnTo>
                  <a:pt x="22644" y="2452"/>
                </a:lnTo>
                <a:lnTo>
                  <a:pt x="18886" y="9893"/>
                </a:lnTo>
                <a:lnTo>
                  <a:pt x="15620" y="17359"/>
                </a:lnTo>
                <a:lnTo>
                  <a:pt x="12815" y="24879"/>
                </a:lnTo>
                <a:lnTo>
                  <a:pt x="10007" y="32396"/>
                </a:lnTo>
                <a:lnTo>
                  <a:pt x="7656" y="39966"/>
                </a:lnTo>
                <a:lnTo>
                  <a:pt x="5741" y="47588"/>
                </a:lnTo>
                <a:lnTo>
                  <a:pt x="3822" y="55205"/>
                </a:lnTo>
                <a:lnTo>
                  <a:pt x="2386" y="62903"/>
                </a:lnTo>
                <a:lnTo>
                  <a:pt x="1422" y="70675"/>
                </a:lnTo>
                <a:lnTo>
                  <a:pt x="471" y="78436"/>
                </a:lnTo>
                <a:lnTo>
                  <a:pt x="0" y="86285"/>
                </a:lnTo>
                <a:lnTo>
                  <a:pt x="0" y="102236"/>
                </a:lnTo>
                <a:lnTo>
                  <a:pt x="457" y="110120"/>
                </a:lnTo>
                <a:lnTo>
                  <a:pt x="1371" y="117882"/>
                </a:lnTo>
                <a:lnTo>
                  <a:pt x="2299" y="125655"/>
                </a:lnTo>
                <a:lnTo>
                  <a:pt x="3696" y="133337"/>
                </a:lnTo>
                <a:lnTo>
                  <a:pt x="5576" y="140968"/>
                </a:lnTo>
                <a:lnTo>
                  <a:pt x="7456" y="148576"/>
                </a:lnTo>
                <a:lnTo>
                  <a:pt x="9806" y="156132"/>
                </a:lnTo>
                <a:lnTo>
                  <a:pt x="12650" y="163612"/>
                </a:lnTo>
                <a:lnTo>
                  <a:pt x="15493" y="171094"/>
                </a:lnTo>
                <a:lnTo>
                  <a:pt x="18809" y="178523"/>
                </a:lnTo>
                <a:lnTo>
                  <a:pt x="22644" y="185903"/>
                </a:lnTo>
                <a:lnTo>
                  <a:pt x="25045" y="187934"/>
                </a:lnTo>
                <a:lnTo>
                  <a:pt x="28144" y="188633"/>
                </a:lnTo>
                <a:lnTo>
                  <a:pt x="30974" y="188913"/>
                </a:lnTo>
                <a:lnTo>
                  <a:pt x="37504" y="188974"/>
                </a:lnTo>
                <a:lnTo>
                  <a:pt x="41313" y="188556"/>
                </a:lnTo>
                <a:lnTo>
                  <a:pt x="44096" y="187844"/>
                </a:lnTo>
                <a:lnTo>
                  <a:pt x="46036" y="185205"/>
                </a:lnTo>
                <a:lnTo>
                  <a:pt x="45403" y="182283"/>
                </a:lnTo>
                <a:lnTo>
                  <a:pt x="42813" y="175771"/>
                </a:lnTo>
                <a:lnTo>
                  <a:pt x="38579" y="163743"/>
                </a:lnTo>
                <a:lnTo>
                  <a:pt x="34995" y="151576"/>
                </a:lnTo>
                <a:lnTo>
                  <a:pt x="32054" y="139269"/>
                </a:lnTo>
                <a:lnTo>
                  <a:pt x="30673" y="132099"/>
                </a:lnTo>
                <a:lnTo>
                  <a:pt x="28871" y="119610"/>
                </a:lnTo>
                <a:lnTo>
                  <a:pt x="27791" y="106915"/>
                </a:lnTo>
                <a:lnTo>
                  <a:pt x="27431" y="94018"/>
                </a:lnTo>
                <a:lnTo>
                  <a:pt x="27552" y="86510"/>
                </a:lnTo>
                <a:lnTo>
                  <a:pt x="28324" y="73749"/>
                </a:lnTo>
                <a:lnTo>
                  <a:pt x="29812" y="61162"/>
                </a:lnTo>
                <a:lnTo>
                  <a:pt x="32017" y="48755"/>
                </a:lnTo>
                <a:lnTo>
                  <a:pt x="33492" y="42124"/>
                </a:lnTo>
                <a:lnTo>
                  <a:pt x="36796" y="29857"/>
                </a:lnTo>
                <a:lnTo>
                  <a:pt x="40803" y="17802"/>
                </a:lnTo>
                <a:lnTo>
                  <a:pt x="45518" y="5958"/>
                </a:lnTo>
                <a:lnTo>
                  <a:pt x="45986" y="4179"/>
                </a:lnTo>
                <a:lnTo>
                  <a:pt x="43599" y="990"/>
                </a:lnTo>
                <a:lnTo>
                  <a:pt x="40730" y="382"/>
                </a:lnTo>
                <a:lnTo>
                  <a:pt x="37007" y="0"/>
                </a:lnTo>
                <a:lnTo>
                  <a:pt x="32180" y="0"/>
                </a:lnTo>
                <a:lnTo>
                  <a:pt x="28868" y="1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660987" y="1573678"/>
            <a:ext cx="59129" cy="89867"/>
          </a:xfrm>
          <a:custGeom>
            <a:avLst/>
            <a:gdLst/>
            <a:ahLst/>
            <a:cxnLst/>
            <a:rect l="l" t="t" r="r" b="b"/>
            <a:pathLst>
              <a:path w="59129" h="89867">
                <a:moveTo>
                  <a:pt x="56423" y="27378"/>
                </a:moveTo>
                <a:lnTo>
                  <a:pt x="59129" y="0"/>
                </a:lnTo>
                <a:lnTo>
                  <a:pt x="54749" y="3848"/>
                </a:lnTo>
                <a:lnTo>
                  <a:pt x="51739" y="5054"/>
                </a:lnTo>
                <a:lnTo>
                  <a:pt x="48729" y="6261"/>
                </a:lnTo>
                <a:lnTo>
                  <a:pt x="48525" y="28448"/>
                </a:lnTo>
                <a:lnTo>
                  <a:pt x="56423" y="27378"/>
                </a:lnTo>
                <a:close/>
              </a:path>
              <a:path w="59129" h="89867">
                <a:moveTo>
                  <a:pt x="94233" y="-19622"/>
                </a:moveTo>
                <a:lnTo>
                  <a:pt x="94233" y="-25224"/>
                </a:lnTo>
                <a:lnTo>
                  <a:pt x="93445" y="-30279"/>
                </a:lnTo>
                <a:lnTo>
                  <a:pt x="91883" y="-34786"/>
                </a:lnTo>
                <a:lnTo>
                  <a:pt x="90321" y="-39282"/>
                </a:lnTo>
                <a:lnTo>
                  <a:pt x="88060" y="-43218"/>
                </a:lnTo>
                <a:lnTo>
                  <a:pt x="85076" y="-46573"/>
                </a:lnTo>
                <a:lnTo>
                  <a:pt x="82105" y="-49949"/>
                </a:lnTo>
                <a:lnTo>
                  <a:pt x="74282" y="-54928"/>
                </a:lnTo>
                <a:lnTo>
                  <a:pt x="70063" y="-57124"/>
                </a:lnTo>
                <a:lnTo>
                  <a:pt x="61798" y="-59449"/>
                </a:lnTo>
                <a:lnTo>
                  <a:pt x="54151" y="-60796"/>
                </a:lnTo>
                <a:lnTo>
                  <a:pt x="48272" y="-61290"/>
                </a:lnTo>
                <a:lnTo>
                  <a:pt x="45158" y="-61419"/>
                </a:lnTo>
                <a:lnTo>
                  <a:pt x="6628" y="-61419"/>
                </a:lnTo>
                <a:lnTo>
                  <a:pt x="2613" y="-58917"/>
                </a:lnTo>
                <a:lnTo>
                  <a:pt x="0" y="-54752"/>
                </a:lnTo>
                <a:lnTo>
                  <a:pt x="0" y="72374"/>
                </a:lnTo>
                <a:lnTo>
                  <a:pt x="1065" y="74851"/>
                </a:lnTo>
                <a:lnTo>
                  <a:pt x="3935" y="76020"/>
                </a:lnTo>
                <a:lnTo>
                  <a:pt x="7175" y="76514"/>
                </a:lnTo>
                <a:lnTo>
                  <a:pt x="11239" y="76846"/>
                </a:lnTo>
                <a:lnTo>
                  <a:pt x="18972" y="76730"/>
                </a:lnTo>
                <a:lnTo>
                  <a:pt x="22504" y="76313"/>
                </a:lnTo>
                <a:lnTo>
                  <a:pt x="26060" y="75308"/>
                </a:lnTo>
                <a:lnTo>
                  <a:pt x="27975" y="72374"/>
                </a:lnTo>
                <a:lnTo>
                  <a:pt x="27975" y="28448"/>
                </a:lnTo>
                <a:lnTo>
                  <a:pt x="48525" y="28448"/>
                </a:lnTo>
                <a:lnTo>
                  <a:pt x="48729" y="6261"/>
                </a:lnTo>
                <a:lnTo>
                  <a:pt x="44993" y="6858"/>
                </a:lnTo>
                <a:lnTo>
                  <a:pt x="27975" y="6858"/>
                </a:lnTo>
                <a:lnTo>
                  <a:pt x="27975" y="-39829"/>
                </a:lnTo>
                <a:lnTo>
                  <a:pt x="42786" y="-39829"/>
                </a:lnTo>
                <a:lnTo>
                  <a:pt x="45615" y="-39625"/>
                </a:lnTo>
                <a:lnTo>
                  <a:pt x="48333" y="-39242"/>
                </a:lnTo>
                <a:lnTo>
                  <a:pt x="51066" y="-38850"/>
                </a:lnTo>
                <a:lnTo>
                  <a:pt x="53668" y="-37922"/>
                </a:lnTo>
                <a:lnTo>
                  <a:pt x="56156" y="-36424"/>
                </a:lnTo>
                <a:lnTo>
                  <a:pt x="60728" y="-32640"/>
                </a:lnTo>
                <a:lnTo>
                  <a:pt x="62431" y="-29502"/>
                </a:lnTo>
                <a:lnTo>
                  <a:pt x="64135" y="-26391"/>
                </a:lnTo>
                <a:lnTo>
                  <a:pt x="64984" y="-22416"/>
                </a:lnTo>
                <a:lnTo>
                  <a:pt x="64984" y="-14061"/>
                </a:lnTo>
                <a:lnTo>
                  <a:pt x="64490" y="-10782"/>
                </a:lnTo>
                <a:lnTo>
                  <a:pt x="63497" y="-7772"/>
                </a:lnTo>
                <a:lnTo>
                  <a:pt x="62506" y="-4751"/>
                </a:lnTo>
                <a:lnTo>
                  <a:pt x="61048" y="-2160"/>
                </a:lnTo>
                <a:lnTo>
                  <a:pt x="59129" y="0"/>
                </a:lnTo>
                <a:lnTo>
                  <a:pt x="56423" y="27378"/>
                </a:lnTo>
                <a:lnTo>
                  <a:pt x="63130" y="25257"/>
                </a:lnTo>
                <a:lnTo>
                  <a:pt x="69822" y="23126"/>
                </a:lnTo>
                <a:lnTo>
                  <a:pt x="75474" y="20026"/>
                </a:lnTo>
                <a:lnTo>
                  <a:pt x="80072" y="15962"/>
                </a:lnTo>
                <a:lnTo>
                  <a:pt x="84693" y="11873"/>
                </a:lnTo>
                <a:lnTo>
                  <a:pt x="88200" y="6858"/>
                </a:lnTo>
                <a:lnTo>
                  <a:pt x="90611" y="900"/>
                </a:lnTo>
                <a:lnTo>
                  <a:pt x="93027" y="-5054"/>
                </a:lnTo>
                <a:lnTo>
                  <a:pt x="94233" y="-11901"/>
                </a:lnTo>
                <a:lnTo>
                  <a:pt x="94233" y="-196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764545" y="1547147"/>
            <a:ext cx="98372" cy="103301"/>
          </a:xfrm>
          <a:custGeom>
            <a:avLst/>
            <a:gdLst/>
            <a:ahLst/>
            <a:cxnLst/>
            <a:rect l="l" t="t" r="r" b="b"/>
            <a:pathLst>
              <a:path w="98372" h="103301">
                <a:moveTo>
                  <a:pt x="2653" y="953"/>
                </a:moveTo>
                <a:lnTo>
                  <a:pt x="0" y="3430"/>
                </a:lnTo>
                <a:lnTo>
                  <a:pt x="86" y="6018"/>
                </a:lnTo>
                <a:lnTo>
                  <a:pt x="723" y="9118"/>
                </a:lnTo>
                <a:lnTo>
                  <a:pt x="29984" y="97624"/>
                </a:lnTo>
                <a:lnTo>
                  <a:pt x="34340" y="102196"/>
                </a:lnTo>
                <a:lnTo>
                  <a:pt x="42303" y="103287"/>
                </a:lnTo>
                <a:lnTo>
                  <a:pt x="56055" y="103301"/>
                </a:lnTo>
                <a:lnTo>
                  <a:pt x="60807" y="103009"/>
                </a:lnTo>
                <a:lnTo>
                  <a:pt x="67042" y="100558"/>
                </a:lnTo>
                <a:lnTo>
                  <a:pt x="96987" y="11810"/>
                </a:lnTo>
                <a:lnTo>
                  <a:pt x="98107" y="7062"/>
                </a:lnTo>
                <a:lnTo>
                  <a:pt x="98372" y="4140"/>
                </a:lnTo>
                <a:lnTo>
                  <a:pt x="97840" y="2285"/>
                </a:lnTo>
                <a:lnTo>
                  <a:pt x="94995" y="608"/>
                </a:lnTo>
                <a:lnTo>
                  <a:pt x="92036" y="204"/>
                </a:lnTo>
                <a:lnTo>
                  <a:pt x="88224" y="0"/>
                </a:lnTo>
                <a:lnTo>
                  <a:pt x="82904" y="0"/>
                </a:lnTo>
                <a:lnTo>
                  <a:pt x="79056" y="255"/>
                </a:lnTo>
                <a:lnTo>
                  <a:pt x="73353" y="1777"/>
                </a:lnTo>
                <a:lnTo>
                  <a:pt x="50608" y="74231"/>
                </a:lnTo>
                <a:lnTo>
                  <a:pt x="49974" y="76899"/>
                </a:lnTo>
                <a:lnTo>
                  <a:pt x="49338" y="74231"/>
                </a:lnTo>
                <a:lnTo>
                  <a:pt x="27748" y="4571"/>
                </a:lnTo>
                <a:lnTo>
                  <a:pt x="26262" y="1777"/>
                </a:lnTo>
                <a:lnTo>
                  <a:pt x="23482" y="698"/>
                </a:lnTo>
                <a:lnTo>
                  <a:pt x="20307" y="255"/>
                </a:lnTo>
                <a:lnTo>
                  <a:pt x="16192" y="0"/>
                </a:lnTo>
                <a:lnTo>
                  <a:pt x="10666" y="0"/>
                </a:lnTo>
                <a:lnTo>
                  <a:pt x="6742" y="204"/>
                </a:lnTo>
                <a:lnTo>
                  <a:pt x="2653" y="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68153" y="1522155"/>
            <a:ext cx="67108" cy="129844"/>
          </a:xfrm>
          <a:custGeom>
            <a:avLst/>
            <a:gdLst/>
            <a:ahLst/>
            <a:cxnLst/>
            <a:rect l="l" t="t" r="r" b="b"/>
            <a:pathLst>
              <a:path w="67108" h="129844">
                <a:moveTo>
                  <a:pt x="67006" y="32677"/>
                </a:moveTo>
                <a:lnTo>
                  <a:pt x="66664" y="29843"/>
                </a:lnTo>
                <a:lnTo>
                  <a:pt x="65685" y="27100"/>
                </a:lnTo>
                <a:lnTo>
                  <a:pt x="62852" y="25617"/>
                </a:lnTo>
                <a:lnTo>
                  <a:pt x="42217" y="25617"/>
                </a:lnTo>
                <a:lnTo>
                  <a:pt x="42217" y="4456"/>
                </a:lnTo>
                <a:lnTo>
                  <a:pt x="41148" y="1979"/>
                </a:lnTo>
                <a:lnTo>
                  <a:pt x="38458" y="723"/>
                </a:lnTo>
                <a:lnTo>
                  <a:pt x="35359" y="255"/>
                </a:lnTo>
                <a:lnTo>
                  <a:pt x="31435" y="0"/>
                </a:lnTo>
                <a:lnTo>
                  <a:pt x="24119" y="90"/>
                </a:lnTo>
                <a:lnTo>
                  <a:pt x="20652" y="445"/>
                </a:lnTo>
                <a:lnTo>
                  <a:pt x="17197" y="1497"/>
                </a:lnTo>
                <a:lnTo>
                  <a:pt x="15519" y="4456"/>
                </a:lnTo>
                <a:lnTo>
                  <a:pt x="15519" y="25617"/>
                </a:lnTo>
                <a:lnTo>
                  <a:pt x="4254" y="25617"/>
                </a:lnTo>
                <a:lnTo>
                  <a:pt x="1410" y="27100"/>
                </a:lnTo>
                <a:lnTo>
                  <a:pt x="431" y="29843"/>
                </a:lnTo>
                <a:lnTo>
                  <a:pt x="90" y="32677"/>
                </a:lnTo>
                <a:lnTo>
                  <a:pt x="0" y="40373"/>
                </a:lnTo>
                <a:lnTo>
                  <a:pt x="345" y="43153"/>
                </a:lnTo>
                <a:lnTo>
                  <a:pt x="1069" y="44819"/>
                </a:lnTo>
                <a:lnTo>
                  <a:pt x="4140" y="47321"/>
                </a:lnTo>
                <a:lnTo>
                  <a:pt x="15519" y="47321"/>
                </a:lnTo>
                <a:lnTo>
                  <a:pt x="15519" y="101739"/>
                </a:lnTo>
                <a:lnTo>
                  <a:pt x="16117" y="106768"/>
                </a:lnTo>
                <a:lnTo>
                  <a:pt x="17338" y="111023"/>
                </a:lnTo>
                <a:lnTo>
                  <a:pt x="18543" y="115279"/>
                </a:lnTo>
                <a:lnTo>
                  <a:pt x="20411" y="118807"/>
                </a:lnTo>
                <a:lnTo>
                  <a:pt x="22964" y="121603"/>
                </a:lnTo>
                <a:lnTo>
                  <a:pt x="25526" y="124407"/>
                </a:lnTo>
                <a:lnTo>
                  <a:pt x="28742" y="126478"/>
                </a:lnTo>
                <a:lnTo>
                  <a:pt x="32641" y="127825"/>
                </a:lnTo>
                <a:lnTo>
                  <a:pt x="36550" y="129171"/>
                </a:lnTo>
                <a:lnTo>
                  <a:pt x="41148" y="129844"/>
                </a:lnTo>
                <a:lnTo>
                  <a:pt x="48451" y="129844"/>
                </a:lnTo>
                <a:lnTo>
                  <a:pt x="52376" y="129527"/>
                </a:lnTo>
                <a:lnTo>
                  <a:pt x="56135" y="129020"/>
                </a:lnTo>
                <a:lnTo>
                  <a:pt x="59461" y="128231"/>
                </a:lnTo>
                <a:lnTo>
                  <a:pt x="62153" y="127241"/>
                </a:lnTo>
                <a:lnTo>
                  <a:pt x="65620" y="124764"/>
                </a:lnTo>
                <a:lnTo>
                  <a:pt x="66509" y="121921"/>
                </a:lnTo>
                <a:lnTo>
                  <a:pt x="67108" y="117867"/>
                </a:lnTo>
                <a:lnTo>
                  <a:pt x="67006" y="111138"/>
                </a:lnTo>
                <a:lnTo>
                  <a:pt x="66664" y="108586"/>
                </a:lnTo>
                <a:lnTo>
                  <a:pt x="65344" y="105332"/>
                </a:lnTo>
                <a:lnTo>
                  <a:pt x="62485" y="105332"/>
                </a:lnTo>
                <a:lnTo>
                  <a:pt x="59359" y="106516"/>
                </a:lnTo>
                <a:lnTo>
                  <a:pt x="56084" y="107290"/>
                </a:lnTo>
                <a:lnTo>
                  <a:pt x="49201" y="107416"/>
                </a:lnTo>
                <a:lnTo>
                  <a:pt x="46292" y="106109"/>
                </a:lnTo>
                <a:lnTo>
                  <a:pt x="44654" y="103531"/>
                </a:lnTo>
                <a:lnTo>
                  <a:pt x="43030" y="100939"/>
                </a:lnTo>
                <a:lnTo>
                  <a:pt x="42217" y="97052"/>
                </a:lnTo>
                <a:lnTo>
                  <a:pt x="42217" y="47321"/>
                </a:lnTo>
                <a:lnTo>
                  <a:pt x="62956" y="47321"/>
                </a:lnTo>
                <a:lnTo>
                  <a:pt x="65328" y="46493"/>
                </a:lnTo>
                <a:lnTo>
                  <a:pt x="66751" y="43153"/>
                </a:lnTo>
                <a:lnTo>
                  <a:pt x="67108" y="40373"/>
                </a:lnTo>
                <a:lnTo>
                  <a:pt x="67006" y="32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954564" y="1618401"/>
            <a:ext cx="31582" cy="32857"/>
          </a:xfrm>
          <a:custGeom>
            <a:avLst/>
            <a:gdLst/>
            <a:ahLst/>
            <a:cxnLst/>
            <a:rect l="l" t="t" r="r" b="b"/>
            <a:pathLst>
              <a:path w="31582" h="32857">
                <a:moveTo>
                  <a:pt x="31582" y="16167"/>
                </a:moveTo>
                <a:lnTo>
                  <a:pt x="31582" y="9856"/>
                </a:lnTo>
                <a:lnTo>
                  <a:pt x="30452" y="5576"/>
                </a:lnTo>
                <a:lnTo>
                  <a:pt x="25919" y="1104"/>
                </a:lnTo>
                <a:lnTo>
                  <a:pt x="21830" y="0"/>
                </a:lnTo>
                <a:lnTo>
                  <a:pt x="9928" y="0"/>
                </a:lnTo>
                <a:lnTo>
                  <a:pt x="5763" y="1130"/>
                </a:lnTo>
                <a:lnTo>
                  <a:pt x="1155" y="5676"/>
                </a:lnTo>
                <a:lnTo>
                  <a:pt x="0" y="10137"/>
                </a:lnTo>
                <a:lnTo>
                  <a:pt x="0" y="23040"/>
                </a:lnTo>
                <a:lnTo>
                  <a:pt x="1141" y="27280"/>
                </a:lnTo>
                <a:lnTo>
                  <a:pt x="5676" y="31752"/>
                </a:lnTo>
                <a:lnTo>
                  <a:pt x="9777" y="32857"/>
                </a:lnTo>
                <a:lnTo>
                  <a:pt x="21704" y="32857"/>
                </a:lnTo>
                <a:lnTo>
                  <a:pt x="25830" y="31727"/>
                </a:lnTo>
                <a:lnTo>
                  <a:pt x="30426" y="27190"/>
                </a:lnTo>
                <a:lnTo>
                  <a:pt x="31582" y="22759"/>
                </a:lnTo>
                <a:lnTo>
                  <a:pt x="31582" y="16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010011" y="1498493"/>
            <a:ext cx="46047" cy="188923"/>
          </a:xfrm>
          <a:custGeom>
            <a:avLst/>
            <a:gdLst/>
            <a:ahLst/>
            <a:cxnLst/>
            <a:rect l="l" t="t" r="r" b="b"/>
            <a:pathLst>
              <a:path w="46047" h="188923">
                <a:moveTo>
                  <a:pt x="46047" y="94167"/>
                </a:moveTo>
                <a:lnTo>
                  <a:pt x="45842" y="85194"/>
                </a:lnTo>
                <a:lnTo>
                  <a:pt x="44834" y="72493"/>
                </a:lnTo>
                <a:lnTo>
                  <a:pt x="42985" y="59938"/>
                </a:lnTo>
                <a:lnTo>
                  <a:pt x="40294" y="47533"/>
                </a:lnTo>
                <a:lnTo>
                  <a:pt x="37665" y="38021"/>
                </a:lnTo>
                <a:lnTo>
                  <a:pt x="33684" y="26076"/>
                </a:lnTo>
                <a:lnTo>
                  <a:pt x="28965" y="14196"/>
                </a:lnTo>
                <a:lnTo>
                  <a:pt x="23507" y="2386"/>
                </a:lnTo>
                <a:lnTo>
                  <a:pt x="21539" y="875"/>
                </a:lnTo>
                <a:lnTo>
                  <a:pt x="18529" y="215"/>
                </a:lnTo>
                <a:lnTo>
                  <a:pt x="15695" y="0"/>
                </a:lnTo>
                <a:lnTo>
                  <a:pt x="6959" y="74"/>
                </a:lnTo>
                <a:lnTo>
                  <a:pt x="3769" y="571"/>
                </a:lnTo>
                <a:lnTo>
                  <a:pt x="151" y="3351"/>
                </a:lnTo>
                <a:lnTo>
                  <a:pt x="518" y="5904"/>
                </a:lnTo>
                <a:lnTo>
                  <a:pt x="3160" y="12228"/>
                </a:lnTo>
                <a:lnTo>
                  <a:pt x="7534" y="24176"/>
                </a:lnTo>
                <a:lnTo>
                  <a:pt x="11190" y="36335"/>
                </a:lnTo>
                <a:lnTo>
                  <a:pt x="14133" y="48704"/>
                </a:lnTo>
                <a:lnTo>
                  <a:pt x="15502" y="55893"/>
                </a:lnTo>
                <a:lnTo>
                  <a:pt x="17290" y="68408"/>
                </a:lnTo>
                <a:lnTo>
                  <a:pt x="18362" y="81097"/>
                </a:lnTo>
                <a:lnTo>
                  <a:pt x="18719" y="93952"/>
                </a:lnTo>
                <a:lnTo>
                  <a:pt x="18593" y="101585"/>
                </a:lnTo>
                <a:lnTo>
                  <a:pt x="17808" y="114352"/>
                </a:lnTo>
                <a:lnTo>
                  <a:pt x="16303" y="126929"/>
                </a:lnTo>
                <a:lnTo>
                  <a:pt x="14083" y="139318"/>
                </a:lnTo>
                <a:lnTo>
                  <a:pt x="12571" y="146031"/>
                </a:lnTo>
                <a:lnTo>
                  <a:pt x="9260" y="158292"/>
                </a:lnTo>
                <a:lnTo>
                  <a:pt x="5280" y="170359"/>
                </a:lnTo>
                <a:lnTo>
                  <a:pt x="633" y="182231"/>
                </a:lnTo>
                <a:lnTo>
                  <a:pt x="0" y="185150"/>
                </a:lnTo>
                <a:lnTo>
                  <a:pt x="1940" y="187793"/>
                </a:lnTo>
                <a:lnTo>
                  <a:pt x="4723" y="188506"/>
                </a:lnTo>
                <a:lnTo>
                  <a:pt x="8571" y="188923"/>
                </a:lnTo>
                <a:lnTo>
                  <a:pt x="13474" y="188923"/>
                </a:lnTo>
                <a:lnTo>
                  <a:pt x="16584" y="188708"/>
                </a:lnTo>
                <a:lnTo>
                  <a:pt x="20152" y="188125"/>
                </a:lnTo>
                <a:lnTo>
                  <a:pt x="23507" y="185849"/>
                </a:lnTo>
                <a:lnTo>
                  <a:pt x="27316" y="178473"/>
                </a:lnTo>
                <a:lnTo>
                  <a:pt x="30643" y="171042"/>
                </a:lnTo>
                <a:lnTo>
                  <a:pt x="33436" y="163562"/>
                </a:lnTo>
                <a:lnTo>
                  <a:pt x="36244" y="156081"/>
                </a:lnTo>
                <a:lnTo>
                  <a:pt x="38581" y="148525"/>
                </a:lnTo>
                <a:lnTo>
                  <a:pt x="40460" y="140917"/>
                </a:lnTo>
                <a:lnTo>
                  <a:pt x="42339" y="133286"/>
                </a:lnTo>
                <a:lnTo>
                  <a:pt x="43736" y="125602"/>
                </a:lnTo>
                <a:lnTo>
                  <a:pt x="44665" y="117830"/>
                </a:lnTo>
                <a:lnTo>
                  <a:pt x="45580" y="110069"/>
                </a:lnTo>
                <a:lnTo>
                  <a:pt x="46047" y="102181"/>
                </a:lnTo>
                <a:lnTo>
                  <a:pt x="46047" y="94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132162" y="1511622"/>
            <a:ext cx="75514" cy="138253"/>
          </a:xfrm>
          <a:custGeom>
            <a:avLst/>
            <a:gdLst/>
            <a:ahLst/>
            <a:cxnLst/>
            <a:rect l="l" t="t" r="r" b="b"/>
            <a:pathLst>
              <a:path w="75514" h="138253">
                <a:moveTo>
                  <a:pt x="788" y="134797"/>
                </a:moveTo>
                <a:lnTo>
                  <a:pt x="3975" y="137566"/>
                </a:lnTo>
                <a:lnTo>
                  <a:pt x="8295" y="138253"/>
                </a:lnTo>
                <a:lnTo>
                  <a:pt x="71360" y="138253"/>
                </a:lnTo>
                <a:lnTo>
                  <a:pt x="74193" y="136500"/>
                </a:lnTo>
                <a:lnTo>
                  <a:pt x="75172" y="133375"/>
                </a:lnTo>
                <a:lnTo>
                  <a:pt x="75514" y="130481"/>
                </a:lnTo>
                <a:lnTo>
                  <a:pt x="75514" y="122629"/>
                </a:lnTo>
                <a:lnTo>
                  <a:pt x="75172" y="119735"/>
                </a:lnTo>
                <a:lnTo>
                  <a:pt x="74193" y="116790"/>
                </a:lnTo>
                <a:lnTo>
                  <a:pt x="71360" y="115177"/>
                </a:lnTo>
                <a:lnTo>
                  <a:pt x="28080" y="115177"/>
                </a:lnTo>
                <a:lnTo>
                  <a:pt x="28080" y="4470"/>
                </a:lnTo>
                <a:lnTo>
                  <a:pt x="26925" y="1979"/>
                </a:lnTo>
                <a:lnTo>
                  <a:pt x="24027" y="824"/>
                </a:lnTo>
                <a:lnTo>
                  <a:pt x="20852" y="330"/>
                </a:lnTo>
                <a:lnTo>
                  <a:pt x="16802" y="0"/>
                </a:lnTo>
                <a:lnTo>
                  <a:pt x="9094" y="100"/>
                </a:lnTo>
                <a:lnTo>
                  <a:pt x="5486" y="532"/>
                </a:lnTo>
                <a:lnTo>
                  <a:pt x="1905" y="1522"/>
                </a:lnTo>
                <a:lnTo>
                  <a:pt x="0" y="4470"/>
                </a:lnTo>
                <a:lnTo>
                  <a:pt x="0" y="132551"/>
                </a:lnTo>
                <a:lnTo>
                  <a:pt x="788" y="134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211687" y="1522155"/>
            <a:ext cx="67106" cy="129844"/>
          </a:xfrm>
          <a:custGeom>
            <a:avLst/>
            <a:gdLst/>
            <a:ahLst/>
            <a:cxnLst/>
            <a:rect l="l" t="t" r="r" b="b"/>
            <a:pathLst>
              <a:path w="67106" h="129844">
                <a:moveTo>
                  <a:pt x="67017" y="32677"/>
                </a:moveTo>
                <a:lnTo>
                  <a:pt x="66661" y="29843"/>
                </a:lnTo>
                <a:lnTo>
                  <a:pt x="65685" y="27100"/>
                </a:lnTo>
                <a:lnTo>
                  <a:pt x="62852" y="25617"/>
                </a:lnTo>
                <a:lnTo>
                  <a:pt x="42213" y="25617"/>
                </a:lnTo>
                <a:lnTo>
                  <a:pt x="42213" y="4456"/>
                </a:lnTo>
                <a:lnTo>
                  <a:pt x="41161" y="1979"/>
                </a:lnTo>
                <a:lnTo>
                  <a:pt x="38455" y="723"/>
                </a:lnTo>
                <a:lnTo>
                  <a:pt x="35355" y="255"/>
                </a:lnTo>
                <a:lnTo>
                  <a:pt x="31431" y="0"/>
                </a:lnTo>
                <a:lnTo>
                  <a:pt x="24116" y="90"/>
                </a:lnTo>
                <a:lnTo>
                  <a:pt x="20648" y="445"/>
                </a:lnTo>
                <a:lnTo>
                  <a:pt x="17207" y="1497"/>
                </a:lnTo>
                <a:lnTo>
                  <a:pt x="15519" y="4456"/>
                </a:lnTo>
                <a:lnTo>
                  <a:pt x="15519" y="25617"/>
                </a:lnTo>
                <a:lnTo>
                  <a:pt x="4254" y="25617"/>
                </a:lnTo>
                <a:lnTo>
                  <a:pt x="1410" y="27100"/>
                </a:lnTo>
                <a:lnTo>
                  <a:pt x="445" y="29843"/>
                </a:lnTo>
                <a:lnTo>
                  <a:pt x="90" y="32677"/>
                </a:lnTo>
                <a:lnTo>
                  <a:pt x="0" y="40373"/>
                </a:lnTo>
                <a:lnTo>
                  <a:pt x="355" y="43153"/>
                </a:lnTo>
                <a:lnTo>
                  <a:pt x="1065" y="44819"/>
                </a:lnTo>
                <a:lnTo>
                  <a:pt x="4140" y="47321"/>
                </a:lnTo>
                <a:lnTo>
                  <a:pt x="15519" y="47321"/>
                </a:lnTo>
                <a:lnTo>
                  <a:pt x="15519" y="101739"/>
                </a:lnTo>
                <a:lnTo>
                  <a:pt x="16117" y="106768"/>
                </a:lnTo>
                <a:lnTo>
                  <a:pt x="17336" y="111023"/>
                </a:lnTo>
                <a:lnTo>
                  <a:pt x="18543" y="115279"/>
                </a:lnTo>
                <a:lnTo>
                  <a:pt x="20407" y="118807"/>
                </a:lnTo>
                <a:lnTo>
                  <a:pt x="22960" y="121603"/>
                </a:lnTo>
                <a:lnTo>
                  <a:pt x="25526" y="124407"/>
                </a:lnTo>
                <a:lnTo>
                  <a:pt x="28738" y="126478"/>
                </a:lnTo>
                <a:lnTo>
                  <a:pt x="32651" y="127825"/>
                </a:lnTo>
                <a:lnTo>
                  <a:pt x="36550" y="129171"/>
                </a:lnTo>
                <a:lnTo>
                  <a:pt x="41161" y="129844"/>
                </a:lnTo>
                <a:lnTo>
                  <a:pt x="48451" y="129844"/>
                </a:lnTo>
                <a:lnTo>
                  <a:pt x="52376" y="129527"/>
                </a:lnTo>
                <a:lnTo>
                  <a:pt x="56134" y="129020"/>
                </a:lnTo>
                <a:lnTo>
                  <a:pt x="59461" y="128231"/>
                </a:lnTo>
                <a:lnTo>
                  <a:pt x="62153" y="127241"/>
                </a:lnTo>
                <a:lnTo>
                  <a:pt x="65620" y="124764"/>
                </a:lnTo>
                <a:lnTo>
                  <a:pt x="66523" y="121921"/>
                </a:lnTo>
                <a:lnTo>
                  <a:pt x="67106" y="117867"/>
                </a:lnTo>
                <a:lnTo>
                  <a:pt x="67017" y="111138"/>
                </a:lnTo>
                <a:lnTo>
                  <a:pt x="66661" y="108586"/>
                </a:lnTo>
                <a:lnTo>
                  <a:pt x="65342" y="105332"/>
                </a:lnTo>
                <a:lnTo>
                  <a:pt x="62485" y="105332"/>
                </a:lnTo>
                <a:lnTo>
                  <a:pt x="59359" y="106516"/>
                </a:lnTo>
                <a:lnTo>
                  <a:pt x="56084" y="107290"/>
                </a:lnTo>
                <a:lnTo>
                  <a:pt x="49201" y="107416"/>
                </a:lnTo>
                <a:lnTo>
                  <a:pt x="46292" y="106109"/>
                </a:lnTo>
                <a:lnTo>
                  <a:pt x="44664" y="103531"/>
                </a:lnTo>
                <a:lnTo>
                  <a:pt x="43027" y="100939"/>
                </a:lnTo>
                <a:lnTo>
                  <a:pt x="42213" y="97052"/>
                </a:lnTo>
                <a:lnTo>
                  <a:pt x="42213" y="47321"/>
                </a:lnTo>
                <a:lnTo>
                  <a:pt x="62952" y="47321"/>
                </a:lnTo>
                <a:lnTo>
                  <a:pt x="65328" y="46493"/>
                </a:lnTo>
                <a:lnTo>
                  <a:pt x="66751" y="43153"/>
                </a:lnTo>
                <a:lnTo>
                  <a:pt x="67106" y="40373"/>
                </a:lnTo>
                <a:lnTo>
                  <a:pt x="67017" y="32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292784" y="1502168"/>
            <a:ext cx="39560" cy="150163"/>
          </a:xfrm>
          <a:custGeom>
            <a:avLst/>
            <a:gdLst/>
            <a:ahLst/>
            <a:cxnLst/>
            <a:rect l="l" t="t" r="r" b="b"/>
            <a:pathLst>
              <a:path w="39560" h="150163">
                <a:moveTo>
                  <a:pt x="39521" y="126618"/>
                </a:moveTo>
                <a:lnTo>
                  <a:pt x="37108" y="124851"/>
                </a:lnTo>
                <a:lnTo>
                  <a:pt x="32763" y="120710"/>
                </a:lnTo>
                <a:lnTo>
                  <a:pt x="31315" y="117777"/>
                </a:lnTo>
                <a:lnTo>
                  <a:pt x="29869" y="114832"/>
                </a:lnTo>
                <a:lnTo>
                  <a:pt x="28828" y="111480"/>
                </a:lnTo>
                <a:lnTo>
                  <a:pt x="28180" y="107718"/>
                </a:lnTo>
                <a:lnTo>
                  <a:pt x="27547" y="103960"/>
                </a:lnTo>
                <a:lnTo>
                  <a:pt x="26211" y="148755"/>
                </a:lnTo>
                <a:lnTo>
                  <a:pt x="32331" y="150163"/>
                </a:lnTo>
                <a:lnTo>
                  <a:pt x="39560" y="150163"/>
                </a:lnTo>
                <a:lnTo>
                  <a:pt x="39521" y="126618"/>
                </a:lnTo>
                <a:close/>
              </a:path>
              <a:path w="39560" h="150163">
                <a:moveTo>
                  <a:pt x="52020" y="148701"/>
                </a:moveTo>
                <a:lnTo>
                  <a:pt x="57376" y="145796"/>
                </a:lnTo>
                <a:lnTo>
                  <a:pt x="62722" y="142887"/>
                </a:lnTo>
                <a:lnTo>
                  <a:pt x="67856" y="138808"/>
                </a:lnTo>
                <a:lnTo>
                  <a:pt x="72745" y="133563"/>
                </a:lnTo>
                <a:lnTo>
                  <a:pt x="72745" y="144092"/>
                </a:lnTo>
                <a:lnTo>
                  <a:pt x="74357" y="147038"/>
                </a:lnTo>
                <a:lnTo>
                  <a:pt x="77276" y="147991"/>
                </a:lnTo>
                <a:lnTo>
                  <a:pt x="80125" y="148272"/>
                </a:lnTo>
                <a:lnTo>
                  <a:pt x="88139" y="148272"/>
                </a:lnTo>
                <a:lnTo>
                  <a:pt x="91043" y="147991"/>
                </a:lnTo>
                <a:lnTo>
                  <a:pt x="93902" y="147038"/>
                </a:lnTo>
                <a:lnTo>
                  <a:pt x="95399" y="144092"/>
                </a:lnTo>
                <a:lnTo>
                  <a:pt x="95399" y="4558"/>
                </a:lnTo>
                <a:lnTo>
                  <a:pt x="94334" y="2080"/>
                </a:lnTo>
                <a:lnTo>
                  <a:pt x="91630" y="824"/>
                </a:lnTo>
                <a:lnTo>
                  <a:pt x="88596" y="302"/>
                </a:lnTo>
                <a:lnTo>
                  <a:pt x="84721" y="0"/>
                </a:lnTo>
                <a:lnTo>
                  <a:pt x="77317" y="86"/>
                </a:lnTo>
                <a:lnTo>
                  <a:pt x="73900" y="532"/>
                </a:lnTo>
                <a:lnTo>
                  <a:pt x="70483" y="1597"/>
                </a:lnTo>
                <a:lnTo>
                  <a:pt x="68806" y="4558"/>
                </a:lnTo>
                <a:lnTo>
                  <a:pt x="68806" y="55929"/>
                </a:lnTo>
                <a:lnTo>
                  <a:pt x="64551" y="51749"/>
                </a:lnTo>
                <a:lnTo>
                  <a:pt x="60260" y="48574"/>
                </a:lnTo>
                <a:lnTo>
                  <a:pt x="55929" y="46418"/>
                </a:lnTo>
                <a:lnTo>
                  <a:pt x="51612" y="44246"/>
                </a:lnTo>
                <a:lnTo>
                  <a:pt x="46799" y="43167"/>
                </a:lnTo>
                <a:lnTo>
                  <a:pt x="34733" y="43167"/>
                </a:lnTo>
                <a:lnTo>
                  <a:pt x="28789" y="44448"/>
                </a:lnTo>
                <a:lnTo>
                  <a:pt x="23594" y="47001"/>
                </a:lnTo>
                <a:lnTo>
                  <a:pt x="18427" y="49554"/>
                </a:lnTo>
                <a:lnTo>
                  <a:pt x="14097" y="53200"/>
                </a:lnTo>
                <a:lnTo>
                  <a:pt x="10631" y="57948"/>
                </a:lnTo>
                <a:lnTo>
                  <a:pt x="7160" y="62697"/>
                </a:lnTo>
                <a:lnTo>
                  <a:pt x="4521" y="68439"/>
                </a:lnTo>
                <a:lnTo>
                  <a:pt x="2703" y="75171"/>
                </a:lnTo>
                <a:lnTo>
                  <a:pt x="900" y="81913"/>
                </a:lnTo>
                <a:lnTo>
                  <a:pt x="0" y="89495"/>
                </a:lnTo>
                <a:lnTo>
                  <a:pt x="0" y="104950"/>
                </a:lnTo>
                <a:lnTo>
                  <a:pt x="708" y="111643"/>
                </a:lnTo>
                <a:lnTo>
                  <a:pt x="2119" y="117993"/>
                </a:lnTo>
                <a:lnTo>
                  <a:pt x="3542" y="124332"/>
                </a:lnTo>
                <a:lnTo>
                  <a:pt x="5828" y="129880"/>
                </a:lnTo>
                <a:lnTo>
                  <a:pt x="8977" y="134632"/>
                </a:lnTo>
                <a:lnTo>
                  <a:pt x="12138" y="139381"/>
                </a:lnTo>
                <a:lnTo>
                  <a:pt x="16203" y="143154"/>
                </a:lnTo>
                <a:lnTo>
                  <a:pt x="21207" y="145958"/>
                </a:lnTo>
                <a:lnTo>
                  <a:pt x="26211" y="148755"/>
                </a:lnTo>
                <a:lnTo>
                  <a:pt x="27547" y="103960"/>
                </a:lnTo>
                <a:lnTo>
                  <a:pt x="27226" y="100101"/>
                </a:lnTo>
                <a:lnTo>
                  <a:pt x="27226" y="92379"/>
                </a:lnTo>
                <a:lnTo>
                  <a:pt x="27597" y="88706"/>
                </a:lnTo>
                <a:lnTo>
                  <a:pt x="28332" y="85125"/>
                </a:lnTo>
                <a:lnTo>
                  <a:pt x="29080" y="81532"/>
                </a:lnTo>
                <a:lnTo>
                  <a:pt x="30210" y="78306"/>
                </a:lnTo>
                <a:lnTo>
                  <a:pt x="31737" y="75387"/>
                </a:lnTo>
                <a:lnTo>
                  <a:pt x="33260" y="72489"/>
                </a:lnTo>
                <a:lnTo>
                  <a:pt x="35279" y="70167"/>
                </a:lnTo>
                <a:lnTo>
                  <a:pt x="40319" y="66686"/>
                </a:lnTo>
                <a:lnTo>
                  <a:pt x="43318" y="65822"/>
                </a:lnTo>
                <a:lnTo>
                  <a:pt x="50608" y="65822"/>
                </a:lnTo>
                <a:lnTo>
                  <a:pt x="54277" y="67106"/>
                </a:lnTo>
                <a:lnTo>
                  <a:pt x="57797" y="69645"/>
                </a:lnTo>
                <a:lnTo>
                  <a:pt x="61300" y="72198"/>
                </a:lnTo>
                <a:lnTo>
                  <a:pt x="64973" y="75881"/>
                </a:lnTo>
                <a:lnTo>
                  <a:pt x="68806" y="80708"/>
                </a:lnTo>
                <a:lnTo>
                  <a:pt x="68806" y="112190"/>
                </a:lnTo>
                <a:lnTo>
                  <a:pt x="66535" y="115023"/>
                </a:lnTo>
                <a:lnTo>
                  <a:pt x="64439" y="117424"/>
                </a:lnTo>
                <a:lnTo>
                  <a:pt x="60601" y="121309"/>
                </a:lnTo>
                <a:lnTo>
                  <a:pt x="56944" y="124103"/>
                </a:lnTo>
                <a:lnTo>
                  <a:pt x="53362" y="126173"/>
                </a:lnTo>
                <a:lnTo>
                  <a:pt x="49895" y="127241"/>
                </a:lnTo>
                <a:lnTo>
                  <a:pt x="46263" y="127507"/>
                </a:lnTo>
                <a:lnTo>
                  <a:pt x="42580" y="127507"/>
                </a:lnTo>
                <a:lnTo>
                  <a:pt x="39521" y="126618"/>
                </a:lnTo>
                <a:lnTo>
                  <a:pt x="39560" y="150163"/>
                </a:lnTo>
                <a:lnTo>
                  <a:pt x="46087" y="150163"/>
                </a:lnTo>
                <a:lnTo>
                  <a:pt x="52020" y="148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415582" y="1618401"/>
            <a:ext cx="31572" cy="32857"/>
          </a:xfrm>
          <a:custGeom>
            <a:avLst/>
            <a:gdLst/>
            <a:ahLst/>
            <a:cxnLst/>
            <a:rect l="l" t="t" r="r" b="b"/>
            <a:pathLst>
              <a:path w="31572" h="32857">
                <a:moveTo>
                  <a:pt x="31572" y="16167"/>
                </a:moveTo>
                <a:lnTo>
                  <a:pt x="31572" y="9856"/>
                </a:lnTo>
                <a:lnTo>
                  <a:pt x="30441" y="5576"/>
                </a:lnTo>
                <a:lnTo>
                  <a:pt x="25909" y="1104"/>
                </a:lnTo>
                <a:lnTo>
                  <a:pt x="21819" y="0"/>
                </a:lnTo>
                <a:lnTo>
                  <a:pt x="9918" y="0"/>
                </a:lnTo>
                <a:lnTo>
                  <a:pt x="5753" y="1130"/>
                </a:lnTo>
                <a:lnTo>
                  <a:pt x="1141" y="5676"/>
                </a:lnTo>
                <a:lnTo>
                  <a:pt x="0" y="10137"/>
                </a:lnTo>
                <a:lnTo>
                  <a:pt x="0" y="23040"/>
                </a:lnTo>
                <a:lnTo>
                  <a:pt x="1131" y="27280"/>
                </a:lnTo>
                <a:lnTo>
                  <a:pt x="5662" y="31752"/>
                </a:lnTo>
                <a:lnTo>
                  <a:pt x="9767" y="32857"/>
                </a:lnTo>
                <a:lnTo>
                  <a:pt x="21690" y="32857"/>
                </a:lnTo>
                <a:lnTo>
                  <a:pt x="25820" y="31727"/>
                </a:lnTo>
                <a:lnTo>
                  <a:pt x="30416" y="27190"/>
                </a:lnTo>
                <a:lnTo>
                  <a:pt x="31572" y="22759"/>
                </a:lnTo>
                <a:lnTo>
                  <a:pt x="31572" y="161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524016" y="1837115"/>
            <a:ext cx="10335" cy="78548"/>
          </a:xfrm>
          <a:custGeom>
            <a:avLst/>
            <a:gdLst/>
            <a:ahLst/>
            <a:cxnLst/>
            <a:rect l="l" t="t" r="r" b="b"/>
            <a:pathLst>
              <a:path w="10335" h="78548">
                <a:moveTo>
                  <a:pt x="10335" y="76629"/>
                </a:moveTo>
                <a:lnTo>
                  <a:pt x="10335" y="1915"/>
                </a:lnTo>
                <a:lnTo>
                  <a:pt x="8863" y="367"/>
                </a:lnTo>
                <a:lnTo>
                  <a:pt x="6170" y="0"/>
                </a:lnTo>
                <a:lnTo>
                  <a:pt x="2793" y="151"/>
                </a:lnTo>
                <a:lnTo>
                  <a:pt x="0" y="1915"/>
                </a:lnTo>
                <a:lnTo>
                  <a:pt x="0" y="76629"/>
                </a:lnTo>
                <a:lnTo>
                  <a:pt x="1483" y="78181"/>
                </a:lnTo>
                <a:lnTo>
                  <a:pt x="4201" y="78548"/>
                </a:lnTo>
                <a:lnTo>
                  <a:pt x="7658" y="78408"/>
                </a:lnTo>
                <a:lnTo>
                  <a:pt x="10335" y="766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53983" y="1856952"/>
            <a:ext cx="46609" cy="58712"/>
          </a:xfrm>
          <a:custGeom>
            <a:avLst/>
            <a:gdLst/>
            <a:ahLst/>
            <a:cxnLst/>
            <a:rect l="l" t="t" r="r" b="b"/>
            <a:pathLst>
              <a:path w="46609" h="58712">
                <a:moveTo>
                  <a:pt x="36691" y="25157"/>
                </a:moveTo>
                <a:lnTo>
                  <a:pt x="36691" y="56857"/>
                </a:lnTo>
                <a:lnTo>
                  <a:pt x="38077" y="58392"/>
                </a:lnTo>
                <a:lnTo>
                  <a:pt x="40679" y="58712"/>
                </a:lnTo>
                <a:lnTo>
                  <a:pt x="43447" y="58686"/>
                </a:lnTo>
                <a:lnTo>
                  <a:pt x="46609" y="56857"/>
                </a:lnTo>
                <a:lnTo>
                  <a:pt x="46609" y="19987"/>
                </a:lnTo>
                <a:lnTo>
                  <a:pt x="46292" y="16686"/>
                </a:lnTo>
                <a:lnTo>
                  <a:pt x="45618" y="13931"/>
                </a:lnTo>
                <a:lnTo>
                  <a:pt x="44960" y="11188"/>
                </a:lnTo>
                <a:lnTo>
                  <a:pt x="42343" y="6753"/>
                </a:lnTo>
                <a:lnTo>
                  <a:pt x="38825" y="3070"/>
                </a:lnTo>
                <a:lnTo>
                  <a:pt x="33897" y="622"/>
                </a:lnTo>
                <a:lnTo>
                  <a:pt x="30862" y="0"/>
                </a:lnTo>
                <a:lnTo>
                  <a:pt x="24155" y="0"/>
                </a:lnTo>
                <a:lnTo>
                  <a:pt x="21095" y="798"/>
                </a:lnTo>
                <a:lnTo>
                  <a:pt x="18075" y="2386"/>
                </a:lnTo>
                <a:lnTo>
                  <a:pt x="15050" y="3973"/>
                </a:lnTo>
                <a:lnTo>
                  <a:pt x="12002" y="6461"/>
                </a:lnTo>
                <a:lnTo>
                  <a:pt x="8956" y="9878"/>
                </a:lnTo>
                <a:lnTo>
                  <a:pt x="8956" y="2717"/>
                </a:lnTo>
                <a:lnTo>
                  <a:pt x="8751" y="1904"/>
                </a:lnTo>
                <a:lnTo>
                  <a:pt x="6123" y="888"/>
                </a:lnTo>
                <a:lnTo>
                  <a:pt x="2847" y="888"/>
                </a:lnTo>
                <a:lnTo>
                  <a:pt x="0" y="2717"/>
                </a:lnTo>
                <a:lnTo>
                  <a:pt x="0" y="56857"/>
                </a:lnTo>
                <a:lnTo>
                  <a:pt x="1360" y="58392"/>
                </a:lnTo>
                <a:lnTo>
                  <a:pt x="3977" y="58712"/>
                </a:lnTo>
                <a:lnTo>
                  <a:pt x="6746" y="58686"/>
                </a:lnTo>
                <a:lnTo>
                  <a:pt x="9921" y="56857"/>
                </a:lnTo>
                <a:lnTo>
                  <a:pt x="9921" y="19022"/>
                </a:lnTo>
                <a:lnTo>
                  <a:pt x="12650" y="15605"/>
                </a:lnTo>
                <a:lnTo>
                  <a:pt x="15252" y="13028"/>
                </a:lnTo>
                <a:lnTo>
                  <a:pt x="17744" y="11249"/>
                </a:lnTo>
                <a:lnTo>
                  <a:pt x="22708" y="8610"/>
                </a:lnTo>
                <a:lnTo>
                  <a:pt x="27129" y="8610"/>
                </a:lnTo>
                <a:lnTo>
                  <a:pt x="30290" y="9687"/>
                </a:lnTo>
                <a:lnTo>
                  <a:pt x="32946" y="11465"/>
                </a:lnTo>
                <a:lnTo>
                  <a:pt x="34786" y="14198"/>
                </a:lnTo>
                <a:lnTo>
                  <a:pt x="35967" y="17689"/>
                </a:lnTo>
                <a:lnTo>
                  <a:pt x="36691" y="22071"/>
                </a:lnTo>
                <a:lnTo>
                  <a:pt x="36691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42899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47" y="38922"/>
                </a:moveTo>
                <a:lnTo>
                  <a:pt x="1626" y="42531"/>
                </a:lnTo>
                <a:lnTo>
                  <a:pt x="2717" y="46137"/>
                </a:lnTo>
                <a:lnTo>
                  <a:pt x="4356" y="49212"/>
                </a:lnTo>
                <a:lnTo>
                  <a:pt x="8761" y="54265"/>
                </a:lnTo>
                <a:lnTo>
                  <a:pt x="11520" y="56184"/>
                </a:lnTo>
                <a:lnTo>
                  <a:pt x="11112" y="37973"/>
                </a:lnTo>
                <a:lnTo>
                  <a:pt x="10565" y="35369"/>
                </a:lnTo>
                <a:lnTo>
                  <a:pt x="10288" y="32572"/>
                </a:lnTo>
                <a:lnTo>
                  <a:pt x="10288" y="26517"/>
                </a:lnTo>
                <a:lnTo>
                  <a:pt x="10629" y="23670"/>
                </a:lnTo>
                <a:lnTo>
                  <a:pt x="11289" y="21066"/>
                </a:lnTo>
                <a:lnTo>
                  <a:pt x="11951" y="18464"/>
                </a:lnTo>
                <a:lnTo>
                  <a:pt x="14352" y="14284"/>
                </a:lnTo>
                <a:lnTo>
                  <a:pt x="17487" y="10922"/>
                </a:lnTo>
                <a:lnTo>
                  <a:pt x="21729" y="8837"/>
                </a:lnTo>
                <a:lnTo>
                  <a:pt x="24270" y="8315"/>
                </a:lnTo>
                <a:lnTo>
                  <a:pt x="30416" y="8315"/>
                </a:lnTo>
                <a:lnTo>
                  <a:pt x="33083" y="8888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7"/>
                </a:lnTo>
                <a:lnTo>
                  <a:pt x="43041" y="21549"/>
                </a:lnTo>
                <a:lnTo>
                  <a:pt x="43585" y="24155"/>
                </a:lnTo>
                <a:lnTo>
                  <a:pt x="43854" y="26924"/>
                </a:lnTo>
                <a:lnTo>
                  <a:pt x="43854" y="32969"/>
                </a:lnTo>
                <a:lnTo>
                  <a:pt x="43534" y="35852"/>
                </a:lnTo>
                <a:lnTo>
                  <a:pt x="42886" y="38455"/>
                </a:lnTo>
                <a:lnTo>
                  <a:pt x="42227" y="41057"/>
                </a:lnTo>
                <a:lnTo>
                  <a:pt x="39851" y="45186"/>
                </a:lnTo>
                <a:lnTo>
                  <a:pt x="36715" y="48539"/>
                </a:lnTo>
                <a:lnTo>
                  <a:pt x="32424" y="50619"/>
                </a:lnTo>
                <a:lnTo>
                  <a:pt x="29883" y="51141"/>
                </a:lnTo>
                <a:lnTo>
                  <a:pt x="31038" y="59496"/>
                </a:lnTo>
                <a:lnTo>
                  <a:pt x="35063" y="58737"/>
                </a:lnTo>
                <a:lnTo>
                  <a:pt x="38530" y="57236"/>
                </a:lnTo>
                <a:lnTo>
                  <a:pt x="42001" y="55739"/>
                </a:lnTo>
                <a:lnTo>
                  <a:pt x="44880" y="53643"/>
                </a:lnTo>
                <a:lnTo>
                  <a:pt x="47191" y="50951"/>
                </a:lnTo>
                <a:lnTo>
                  <a:pt x="49491" y="48272"/>
                </a:lnTo>
                <a:lnTo>
                  <a:pt x="51231" y="45072"/>
                </a:lnTo>
                <a:lnTo>
                  <a:pt x="52401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2" y="20585"/>
                </a:lnTo>
                <a:lnTo>
                  <a:pt x="52487" y="16967"/>
                </a:lnTo>
                <a:lnTo>
                  <a:pt x="51385" y="13359"/>
                </a:lnTo>
                <a:lnTo>
                  <a:pt x="49733" y="10299"/>
                </a:lnTo>
                <a:lnTo>
                  <a:pt x="45312" y="5245"/>
                </a:lnTo>
                <a:lnTo>
                  <a:pt x="42558" y="3312"/>
                </a:lnTo>
                <a:lnTo>
                  <a:pt x="39258" y="2005"/>
                </a:lnTo>
                <a:lnTo>
                  <a:pt x="35942" y="673"/>
                </a:lnTo>
                <a:lnTo>
                  <a:pt x="32053" y="0"/>
                </a:lnTo>
                <a:lnTo>
                  <a:pt x="22999" y="0"/>
                </a:lnTo>
                <a:lnTo>
                  <a:pt x="18975" y="749"/>
                </a:lnTo>
                <a:lnTo>
                  <a:pt x="15533" y="2235"/>
                </a:lnTo>
                <a:lnTo>
                  <a:pt x="12066" y="3718"/>
                </a:lnTo>
                <a:lnTo>
                  <a:pt x="9193" y="5802"/>
                </a:lnTo>
                <a:lnTo>
                  <a:pt x="6897" y="8481"/>
                </a:lnTo>
                <a:lnTo>
                  <a:pt x="4585" y="11174"/>
                </a:lnTo>
                <a:lnTo>
                  <a:pt x="2857" y="14375"/>
                </a:lnTo>
                <a:lnTo>
                  <a:pt x="1727" y="18082"/>
                </a:lnTo>
                <a:lnTo>
                  <a:pt x="571" y="21790"/>
                </a:lnTo>
                <a:lnTo>
                  <a:pt x="0" y="25854"/>
                </a:lnTo>
                <a:lnTo>
                  <a:pt x="0" y="34847"/>
                </a:lnTo>
                <a:lnTo>
                  <a:pt x="547" y="38922"/>
                </a:lnTo>
                <a:close/>
              </a:path>
              <a:path w="54140" h="59496">
                <a:moveTo>
                  <a:pt x="13841" y="44791"/>
                </a:moveTo>
                <a:lnTo>
                  <a:pt x="11659" y="40575"/>
                </a:lnTo>
                <a:lnTo>
                  <a:pt x="11112" y="37973"/>
                </a:lnTo>
                <a:lnTo>
                  <a:pt x="11520" y="56184"/>
                </a:lnTo>
                <a:lnTo>
                  <a:pt x="14834" y="57517"/>
                </a:lnTo>
                <a:lnTo>
                  <a:pt x="18147" y="58837"/>
                </a:lnTo>
                <a:lnTo>
                  <a:pt x="22010" y="59496"/>
                </a:lnTo>
                <a:lnTo>
                  <a:pt x="31038" y="59496"/>
                </a:lnTo>
                <a:lnTo>
                  <a:pt x="29883" y="51141"/>
                </a:lnTo>
                <a:lnTo>
                  <a:pt x="23788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711462" y="1856959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71" y="58380"/>
                </a:moveTo>
                <a:lnTo>
                  <a:pt x="3963" y="58712"/>
                </a:lnTo>
                <a:lnTo>
                  <a:pt x="6756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28" y="19036"/>
                </a:lnTo>
                <a:lnTo>
                  <a:pt x="13780" y="15645"/>
                </a:lnTo>
                <a:lnTo>
                  <a:pt x="17106" y="11973"/>
                </a:lnTo>
                <a:lnTo>
                  <a:pt x="20152" y="9993"/>
                </a:lnTo>
                <a:lnTo>
                  <a:pt x="23100" y="9385"/>
                </a:lnTo>
                <a:lnTo>
                  <a:pt x="26160" y="9777"/>
                </a:lnTo>
                <a:lnTo>
                  <a:pt x="28968" y="10680"/>
                </a:lnTo>
                <a:lnTo>
                  <a:pt x="31531" y="9093"/>
                </a:lnTo>
                <a:lnTo>
                  <a:pt x="31582" y="3516"/>
                </a:lnTo>
                <a:lnTo>
                  <a:pt x="29566" y="963"/>
                </a:lnTo>
                <a:lnTo>
                  <a:pt x="26884" y="265"/>
                </a:lnTo>
                <a:lnTo>
                  <a:pt x="24281" y="0"/>
                </a:lnTo>
                <a:lnTo>
                  <a:pt x="21437" y="165"/>
                </a:lnTo>
                <a:lnTo>
                  <a:pt x="18006" y="1295"/>
                </a:lnTo>
                <a:lnTo>
                  <a:pt x="14438" y="3923"/>
                </a:lnTo>
                <a:lnTo>
                  <a:pt x="11836" y="6652"/>
                </a:lnTo>
                <a:lnTo>
                  <a:pt x="8963" y="10590"/>
                </a:lnTo>
                <a:lnTo>
                  <a:pt x="8963" y="2717"/>
                </a:lnTo>
                <a:lnTo>
                  <a:pt x="8063" y="1295"/>
                </a:lnTo>
                <a:lnTo>
                  <a:pt x="5396" y="838"/>
                </a:lnTo>
                <a:lnTo>
                  <a:pt x="2843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751205" y="1831752"/>
            <a:ext cx="49809" cy="84696"/>
          </a:xfrm>
          <a:custGeom>
            <a:avLst/>
            <a:gdLst/>
            <a:ahLst/>
            <a:cxnLst/>
            <a:rect l="l" t="t" r="r" b="b"/>
            <a:pathLst>
              <a:path w="49809" h="84696">
                <a:moveTo>
                  <a:pt x="41377" y="83134"/>
                </a:moveTo>
                <a:lnTo>
                  <a:pt x="43930" y="83883"/>
                </a:lnTo>
                <a:lnTo>
                  <a:pt x="46965" y="83883"/>
                </a:lnTo>
                <a:lnTo>
                  <a:pt x="49809" y="82054"/>
                </a:lnTo>
                <a:lnTo>
                  <a:pt x="49809" y="1929"/>
                </a:lnTo>
                <a:lnTo>
                  <a:pt x="48373" y="369"/>
                </a:lnTo>
                <a:lnTo>
                  <a:pt x="45770" y="0"/>
                </a:lnTo>
                <a:lnTo>
                  <a:pt x="42378" y="153"/>
                </a:lnTo>
                <a:lnTo>
                  <a:pt x="39827" y="1929"/>
                </a:lnTo>
                <a:lnTo>
                  <a:pt x="39827" y="33389"/>
                </a:lnTo>
                <a:lnTo>
                  <a:pt x="37263" y="30707"/>
                </a:lnTo>
                <a:lnTo>
                  <a:pt x="34672" y="28662"/>
                </a:lnTo>
                <a:lnTo>
                  <a:pt x="32043" y="27291"/>
                </a:lnTo>
                <a:lnTo>
                  <a:pt x="29411" y="25894"/>
                </a:lnTo>
                <a:lnTo>
                  <a:pt x="26517" y="25195"/>
                </a:lnTo>
                <a:lnTo>
                  <a:pt x="19533" y="25195"/>
                </a:lnTo>
                <a:lnTo>
                  <a:pt x="16178" y="25919"/>
                </a:lnTo>
                <a:lnTo>
                  <a:pt x="13272" y="27344"/>
                </a:lnTo>
                <a:lnTo>
                  <a:pt x="10364" y="28766"/>
                </a:lnTo>
                <a:lnTo>
                  <a:pt x="7923" y="30811"/>
                </a:lnTo>
                <a:lnTo>
                  <a:pt x="5968" y="33450"/>
                </a:lnTo>
                <a:lnTo>
                  <a:pt x="3999" y="36093"/>
                </a:lnTo>
                <a:lnTo>
                  <a:pt x="2515" y="39293"/>
                </a:lnTo>
                <a:lnTo>
                  <a:pt x="1512" y="43041"/>
                </a:lnTo>
                <a:lnTo>
                  <a:pt x="508" y="46799"/>
                </a:lnTo>
                <a:lnTo>
                  <a:pt x="0" y="51004"/>
                </a:lnTo>
                <a:lnTo>
                  <a:pt x="0" y="59589"/>
                </a:lnTo>
                <a:lnTo>
                  <a:pt x="406" y="63309"/>
                </a:lnTo>
                <a:lnTo>
                  <a:pt x="1206" y="66865"/>
                </a:lnTo>
                <a:lnTo>
                  <a:pt x="2005" y="70408"/>
                </a:lnTo>
                <a:lnTo>
                  <a:pt x="3290" y="73493"/>
                </a:lnTo>
                <a:lnTo>
                  <a:pt x="5029" y="76125"/>
                </a:lnTo>
                <a:lnTo>
                  <a:pt x="6767" y="78752"/>
                </a:lnTo>
                <a:lnTo>
                  <a:pt x="9043" y="80836"/>
                </a:lnTo>
                <a:lnTo>
                  <a:pt x="11861" y="82370"/>
                </a:lnTo>
                <a:lnTo>
                  <a:pt x="10933" y="62560"/>
                </a:lnTo>
                <a:lnTo>
                  <a:pt x="10505" y="59957"/>
                </a:lnTo>
                <a:lnTo>
                  <a:pt x="10299" y="57289"/>
                </a:lnTo>
                <a:lnTo>
                  <a:pt x="10299" y="51993"/>
                </a:lnTo>
                <a:lnTo>
                  <a:pt x="10541" y="49477"/>
                </a:lnTo>
                <a:lnTo>
                  <a:pt x="11545" y="44502"/>
                </a:lnTo>
                <a:lnTo>
                  <a:pt x="13449" y="40308"/>
                </a:lnTo>
                <a:lnTo>
                  <a:pt x="15991" y="36766"/>
                </a:lnTo>
                <a:lnTo>
                  <a:pt x="19508" y="34354"/>
                </a:lnTo>
                <a:lnTo>
                  <a:pt x="24192" y="33745"/>
                </a:lnTo>
                <a:lnTo>
                  <a:pt x="26910" y="33745"/>
                </a:lnTo>
                <a:lnTo>
                  <a:pt x="29527" y="34631"/>
                </a:lnTo>
                <a:lnTo>
                  <a:pt x="34545" y="38112"/>
                </a:lnTo>
                <a:lnTo>
                  <a:pt x="37133" y="40639"/>
                </a:lnTo>
                <a:lnTo>
                  <a:pt x="39827" y="43980"/>
                </a:lnTo>
                <a:lnTo>
                  <a:pt x="39827" y="65634"/>
                </a:lnTo>
                <a:lnTo>
                  <a:pt x="38263" y="67589"/>
                </a:lnTo>
                <a:lnTo>
                  <a:pt x="35369" y="70599"/>
                </a:lnTo>
                <a:lnTo>
                  <a:pt x="32637" y="73025"/>
                </a:lnTo>
                <a:lnTo>
                  <a:pt x="30059" y="74714"/>
                </a:lnTo>
                <a:lnTo>
                  <a:pt x="26352" y="76034"/>
                </a:lnTo>
                <a:lnTo>
                  <a:pt x="23764" y="76211"/>
                </a:lnTo>
                <a:lnTo>
                  <a:pt x="21156" y="76211"/>
                </a:lnTo>
                <a:lnTo>
                  <a:pt x="18986" y="75603"/>
                </a:lnTo>
                <a:lnTo>
                  <a:pt x="22021" y="84696"/>
                </a:lnTo>
                <a:lnTo>
                  <a:pt x="25679" y="84696"/>
                </a:lnTo>
                <a:lnTo>
                  <a:pt x="29033" y="83846"/>
                </a:lnTo>
                <a:lnTo>
                  <a:pt x="32104" y="82119"/>
                </a:lnTo>
                <a:lnTo>
                  <a:pt x="35165" y="80390"/>
                </a:lnTo>
                <a:lnTo>
                  <a:pt x="38124" y="77989"/>
                </a:lnTo>
                <a:lnTo>
                  <a:pt x="40971" y="74904"/>
                </a:lnTo>
                <a:lnTo>
                  <a:pt x="40971" y="82054"/>
                </a:lnTo>
                <a:lnTo>
                  <a:pt x="41377" y="83134"/>
                </a:lnTo>
                <a:close/>
              </a:path>
              <a:path w="49809" h="84696">
                <a:moveTo>
                  <a:pt x="22021" y="84696"/>
                </a:moveTo>
                <a:lnTo>
                  <a:pt x="18986" y="75603"/>
                </a:lnTo>
                <a:lnTo>
                  <a:pt x="15544" y="73165"/>
                </a:lnTo>
                <a:lnTo>
                  <a:pt x="13117" y="69508"/>
                </a:lnTo>
                <a:lnTo>
                  <a:pt x="11355" y="65177"/>
                </a:lnTo>
                <a:lnTo>
                  <a:pt x="10933" y="62560"/>
                </a:lnTo>
                <a:lnTo>
                  <a:pt x="11861" y="82370"/>
                </a:lnTo>
                <a:lnTo>
                  <a:pt x="14669" y="83933"/>
                </a:lnTo>
                <a:lnTo>
                  <a:pt x="18046" y="84696"/>
                </a:lnTo>
                <a:lnTo>
                  <a:pt x="22021" y="84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815796" y="1856952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3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21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27"/>
                </a:lnTo>
                <a:lnTo>
                  <a:pt x="14349" y="12826"/>
                </a:lnTo>
                <a:lnTo>
                  <a:pt x="17157" y="10072"/>
                </a:lnTo>
                <a:lnTo>
                  <a:pt x="20866" y="8229"/>
                </a:lnTo>
                <a:lnTo>
                  <a:pt x="25477" y="7772"/>
                </a:lnTo>
                <a:lnTo>
                  <a:pt x="30290" y="7772"/>
                </a:lnTo>
                <a:lnTo>
                  <a:pt x="33908" y="9259"/>
                </a:lnTo>
                <a:lnTo>
                  <a:pt x="36346" y="12218"/>
                </a:lnTo>
                <a:lnTo>
                  <a:pt x="38787" y="15187"/>
                </a:lnTo>
                <a:lnTo>
                  <a:pt x="39952" y="19278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6" y="30110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7"/>
                </a:moveTo>
                <a:lnTo>
                  <a:pt x="9284" y="5447"/>
                </a:lnTo>
                <a:lnTo>
                  <a:pt x="7009" y="8039"/>
                </a:lnTo>
                <a:lnTo>
                  <a:pt x="4748" y="10615"/>
                </a:lnTo>
                <a:lnTo>
                  <a:pt x="3023" y="13766"/>
                </a:lnTo>
                <a:lnTo>
                  <a:pt x="1814" y="17473"/>
                </a:lnTo>
                <a:lnTo>
                  <a:pt x="60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3" y="42900"/>
                </a:lnTo>
                <a:lnTo>
                  <a:pt x="2919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8" y="57632"/>
                </a:lnTo>
                <a:lnTo>
                  <a:pt x="18719" y="58878"/>
                </a:lnTo>
                <a:lnTo>
                  <a:pt x="22630" y="59500"/>
                </a:lnTo>
                <a:lnTo>
                  <a:pt x="29643" y="59500"/>
                </a:lnTo>
                <a:lnTo>
                  <a:pt x="32054" y="59310"/>
                </a:lnTo>
                <a:lnTo>
                  <a:pt x="36587" y="58547"/>
                </a:lnTo>
                <a:lnTo>
                  <a:pt x="40309" y="57632"/>
                </a:lnTo>
                <a:lnTo>
                  <a:pt x="44514" y="56159"/>
                </a:lnTo>
                <a:lnTo>
                  <a:pt x="47257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11"/>
                </a:lnTo>
                <a:lnTo>
                  <a:pt x="34888" y="50800"/>
                </a:lnTo>
                <a:lnTo>
                  <a:pt x="30567" y="51436"/>
                </a:lnTo>
                <a:lnTo>
                  <a:pt x="24739" y="51436"/>
                </a:lnTo>
                <a:lnTo>
                  <a:pt x="21984" y="50979"/>
                </a:lnTo>
                <a:lnTo>
                  <a:pt x="17463" y="49122"/>
                </a:lnTo>
                <a:lnTo>
                  <a:pt x="14212" y="46087"/>
                </a:lnTo>
                <a:lnTo>
                  <a:pt x="11797" y="42292"/>
                </a:lnTo>
                <a:lnTo>
                  <a:pt x="10591" y="37476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27"/>
                </a:lnTo>
                <a:lnTo>
                  <a:pt x="15228" y="2084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881014" y="1856959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56" y="58380"/>
                </a:moveTo>
                <a:lnTo>
                  <a:pt x="3959" y="58712"/>
                </a:lnTo>
                <a:lnTo>
                  <a:pt x="6742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65" y="15645"/>
                </a:lnTo>
                <a:lnTo>
                  <a:pt x="17092" y="11973"/>
                </a:lnTo>
                <a:lnTo>
                  <a:pt x="20142" y="9993"/>
                </a:lnTo>
                <a:lnTo>
                  <a:pt x="23086" y="9385"/>
                </a:lnTo>
                <a:lnTo>
                  <a:pt x="26150" y="9777"/>
                </a:lnTo>
                <a:lnTo>
                  <a:pt x="28954" y="10680"/>
                </a:lnTo>
                <a:lnTo>
                  <a:pt x="31531" y="9093"/>
                </a:lnTo>
                <a:lnTo>
                  <a:pt x="31582" y="3516"/>
                </a:lnTo>
                <a:lnTo>
                  <a:pt x="29551" y="963"/>
                </a:lnTo>
                <a:lnTo>
                  <a:pt x="26884" y="265"/>
                </a:lnTo>
                <a:lnTo>
                  <a:pt x="24267" y="0"/>
                </a:lnTo>
                <a:lnTo>
                  <a:pt x="21437" y="165"/>
                </a:lnTo>
                <a:lnTo>
                  <a:pt x="17995" y="1295"/>
                </a:lnTo>
                <a:lnTo>
                  <a:pt x="14438" y="3923"/>
                </a:lnTo>
                <a:lnTo>
                  <a:pt x="11822" y="6652"/>
                </a:lnTo>
                <a:lnTo>
                  <a:pt x="8952" y="10590"/>
                </a:lnTo>
                <a:lnTo>
                  <a:pt x="8952" y="2717"/>
                </a:lnTo>
                <a:lnTo>
                  <a:pt x="8063" y="1295"/>
                </a:lnTo>
                <a:lnTo>
                  <a:pt x="5384" y="838"/>
                </a:lnTo>
                <a:lnTo>
                  <a:pt x="2833" y="875"/>
                </a:lnTo>
                <a:lnTo>
                  <a:pt x="0" y="2717"/>
                </a:lnTo>
                <a:lnTo>
                  <a:pt x="0" y="56843"/>
                </a:lnTo>
                <a:lnTo>
                  <a:pt x="1356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944911" y="1843318"/>
            <a:ext cx="35369" cy="73012"/>
          </a:xfrm>
          <a:custGeom>
            <a:avLst/>
            <a:gdLst/>
            <a:ahLst/>
            <a:cxnLst/>
            <a:rect l="l" t="t" r="r" b="b"/>
            <a:pathLst>
              <a:path w="35369" h="73012">
                <a:moveTo>
                  <a:pt x="12736" y="36"/>
                </a:moveTo>
                <a:lnTo>
                  <a:pt x="9561" y="1915"/>
                </a:lnTo>
                <a:lnTo>
                  <a:pt x="9561" y="14792"/>
                </a:lnTo>
                <a:lnTo>
                  <a:pt x="1432" y="14857"/>
                </a:lnTo>
                <a:lnTo>
                  <a:pt x="50" y="17536"/>
                </a:lnTo>
                <a:lnTo>
                  <a:pt x="0" y="20383"/>
                </a:lnTo>
                <a:lnTo>
                  <a:pt x="1979" y="23022"/>
                </a:lnTo>
                <a:lnTo>
                  <a:pt x="9561" y="23022"/>
                </a:lnTo>
                <a:lnTo>
                  <a:pt x="9561" y="57797"/>
                </a:lnTo>
                <a:lnTo>
                  <a:pt x="9852" y="60501"/>
                </a:lnTo>
                <a:lnTo>
                  <a:pt x="10439" y="62812"/>
                </a:lnTo>
                <a:lnTo>
                  <a:pt x="11948" y="67028"/>
                </a:lnTo>
                <a:lnTo>
                  <a:pt x="14500" y="70027"/>
                </a:lnTo>
                <a:lnTo>
                  <a:pt x="18172" y="71906"/>
                </a:lnTo>
                <a:lnTo>
                  <a:pt x="22567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0" y="71970"/>
                </a:lnTo>
                <a:lnTo>
                  <a:pt x="35114" y="69289"/>
                </a:lnTo>
                <a:lnTo>
                  <a:pt x="35369" y="66521"/>
                </a:lnTo>
                <a:lnTo>
                  <a:pt x="35369" y="65783"/>
                </a:lnTo>
                <a:lnTo>
                  <a:pt x="32903" y="63119"/>
                </a:lnTo>
                <a:lnTo>
                  <a:pt x="30261" y="64084"/>
                </a:lnTo>
                <a:lnTo>
                  <a:pt x="27075" y="64541"/>
                </a:lnTo>
                <a:lnTo>
                  <a:pt x="24216" y="64541"/>
                </a:lnTo>
                <a:lnTo>
                  <a:pt x="22247" y="63587"/>
                </a:lnTo>
                <a:lnTo>
                  <a:pt x="20040" y="59778"/>
                </a:lnTo>
                <a:lnTo>
                  <a:pt x="19479" y="56945"/>
                </a:lnTo>
                <a:lnTo>
                  <a:pt x="19479" y="23022"/>
                </a:lnTo>
                <a:lnTo>
                  <a:pt x="33983" y="23022"/>
                </a:lnTo>
                <a:lnTo>
                  <a:pt x="35369" y="20383"/>
                </a:lnTo>
                <a:lnTo>
                  <a:pt x="35330" y="17536"/>
                </a:lnTo>
                <a:lnTo>
                  <a:pt x="33385" y="14792"/>
                </a:lnTo>
                <a:lnTo>
                  <a:pt x="19479" y="14792"/>
                </a:lnTo>
                <a:lnTo>
                  <a:pt x="19479" y="1915"/>
                </a:lnTo>
                <a:lnTo>
                  <a:pt x="18107" y="317"/>
                </a:lnTo>
                <a:lnTo>
                  <a:pt x="15505" y="0"/>
                </a:lnTo>
                <a:lnTo>
                  <a:pt x="12736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989608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43" y="38922"/>
                </a:moveTo>
                <a:lnTo>
                  <a:pt x="1623" y="42531"/>
                </a:lnTo>
                <a:lnTo>
                  <a:pt x="2717" y="46137"/>
                </a:lnTo>
                <a:lnTo>
                  <a:pt x="4356" y="49212"/>
                </a:lnTo>
                <a:lnTo>
                  <a:pt x="8761" y="54265"/>
                </a:lnTo>
                <a:lnTo>
                  <a:pt x="11516" y="56184"/>
                </a:lnTo>
                <a:lnTo>
                  <a:pt x="11112" y="37973"/>
                </a:lnTo>
                <a:lnTo>
                  <a:pt x="10565" y="35369"/>
                </a:lnTo>
                <a:lnTo>
                  <a:pt x="10284" y="32572"/>
                </a:lnTo>
                <a:lnTo>
                  <a:pt x="10284" y="26517"/>
                </a:lnTo>
                <a:lnTo>
                  <a:pt x="10629" y="23670"/>
                </a:lnTo>
                <a:lnTo>
                  <a:pt x="11304" y="21066"/>
                </a:lnTo>
                <a:lnTo>
                  <a:pt x="11948" y="18464"/>
                </a:lnTo>
                <a:lnTo>
                  <a:pt x="12978" y="16203"/>
                </a:lnTo>
                <a:lnTo>
                  <a:pt x="15735" y="12395"/>
                </a:lnTo>
                <a:lnTo>
                  <a:pt x="19608" y="9878"/>
                </a:lnTo>
                <a:lnTo>
                  <a:pt x="24267" y="8315"/>
                </a:lnTo>
                <a:lnTo>
                  <a:pt x="30416" y="8315"/>
                </a:lnTo>
                <a:lnTo>
                  <a:pt x="33083" y="8888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7"/>
                </a:lnTo>
                <a:lnTo>
                  <a:pt x="43037" y="21549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9"/>
                </a:lnTo>
                <a:lnTo>
                  <a:pt x="43534" y="35852"/>
                </a:lnTo>
                <a:lnTo>
                  <a:pt x="42886" y="38455"/>
                </a:lnTo>
                <a:lnTo>
                  <a:pt x="42238" y="41057"/>
                </a:lnTo>
                <a:lnTo>
                  <a:pt x="41222" y="43304"/>
                </a:lnTo>
                <a:lnTo>
                  <a:pt x="38465" y="47066"/>
                </a:lnTo>
                <a:lnTo>
                  <a:pt x="34566" y="49579"/>
                </a:lnTo>
                <a:lnTo>
                  <a:pt x="29894" y="51141"/>
                </a:lnTo>
                <a:lnTo>
                  <a:pt x="31038" y="59496"/>
                </a:lnTo>
                <a:lnTo>
                  <a:pt x="35063" y="58737"/>
                </a:lnTo>
                <a:lnTo>
                  <a:pt x="38530" y="57236"/>
                </a:lnTo>
                <a:lnTo>
                  <a:pt x="41997" y="55739"/>
                </a:lnTo>
                <a:lnTo>
                  <a:pt x="44880" y="53643"/>
                </a:lnTo>
                <a:lnTo>
                  <a:pt x="47191" y="50951"/>
                </a:lnTo>
                <a:lnTo>
                  <a:pt x="49491" y="48272"/>
                </a:lnTo>
                <a:lnTo>
                  <a:pt x="51231" y="45072"/>
                </a:lnTo>
                <a:lnTo>
                  <a:pt x="52397" y="41363"/>
                </a:lnTo>
                <a:lnTo>
                  <a:pt x="5356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2" y="20585"/>
                </a:lnTo>
                <a:lnTo>
                  <a:pt x="52487" y="16967"/>
                </a:lnTo>
                <a:lnTo>
                  <a:pt x="51382" y="13359"/>
                </a:lnTo>
                <a:lnTo>
                  <a:pt x="49733" y="10299"/>
                </a:lnTo>
                <a:lnTo>
                  <a:pt x="45312" y="5245"/>
                </a:lnTo>
                <a:lnTo>
                  <a:pt x="42555" y="3312"/>
                </a:lnTo>
                <a:lnTo>
                  <a:pt x="39254" y="2005"/>
                </a:lnTo>
                <a:lnTo>
                  <a:pt x="35938" y="673"/>
                </a:lnTo>
                <a:lnTo>
                  <a:pt x="32064" y="0"/>
                </a:lnTo>
                <a:lnTo>
                  <a:pt x="22999" y="0"/>
                </a:lnTo>
                <a:lnTo>
                  <a:pt x="18971" y="749"/>
                </a:lnTo>
                <a:lnTo>
                  <a:pt x="15529" y="2235"/>
                </a:lnTo>
                <a:lnTo>
                  <a:pt x="12077" y="3718"/>
                </a:lnTo>
                <a:lnTo>
                  <a:pt x="9193" y="5802"/>
                </a:lnTo>
                <a:lnTo>
                  <a:pt x="6893" y="8481"/>
                </a:lnTo>
                <a:lnTo>
                  <a:pt x="4582" y="11174"/>
                </a:lnTo>
                <a:lnTo>
                  <a:pt x="2857" y="14375"/>
                </a:lnTo>
                <a:lnTo>
                  <a:pt x="1727" y="18082"/>
                </a:lnTo>
                <a:lnTo>
                  <a:pt x="582" y="21790"/>
                </a:lnTo>
                <a:lnTo>
                  <a:pt x="0" y="25854"/>
                </a:lnTo>
                <a:lnTo>
                  <a:pt x="0" y="34847"/>
                </a:lnTo>
                <a:lnTo>
                  <a:pt x="543" y="38922"/>
                </a:lnTo>
                <a:close/>
              </a:path>
              <a:path w="54140" h="59496">
                <a:moveTo>
                  <a:pt x="13841" y="44791"/>
                </a:moveTo>
                <a:lnTo>
                  <a:pt x="11656" y="40575"/>
                </a:lnTo>
                <a:lnTo>
                  <a:pt x="11112" y="37973"/>
                </a:lnTo>
                <a:lnTo>
                  <a:pt x="11516" y="56184"/>
                </a:lnTo>
                <a:lnTo>
                  <a:pt x="14832" y="57517"/>
                </a:lnTo>
                <a:lnTo>
                  <a:pt x="18147" y="58837"/>
                </a:lnTo>
                <a:lnTo>
                  <a:pt x="22020" y="59496"/>
                </a:lnTo>
                <a:lnTo>
                  <a:pt x="31038" y="59496"/>
                </a:lnTo>
                <a:lnTo>
                  <a:pt x="29894" y="51141"/>
                </a:lnTo>
                <a:lnTo>
                  <a:pt x="23784" y="51141"/>
                </a:lnTo>
                <a:lnTo>
                  <a:pt x="21117" y="50568"/>
                </a:lnTo>
                <a:lnTo>
                  <a:pt x="16826" y="48282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082434" y="1856959"/>
            <a:ext cx="44460" cy="59485"/>
          </a:xfrm>
          <a:custGeom>
            <a:avLst/>
            <a:gdLst/>
            <a:ahLst/>
            <a:cxnLst/>
            <a:rect l="l" t="t" r="r" b="b"/>
            <a:pathLst>
              <a:path w="44460" h="59485">
                <a:moveTo>
                  <a:pt x="38314" y="58647"/>
                </a:moveTo>
                <a:lnTo>
                  <a:pt x="41259" y="58712"/>
                </a:lnTo>
                <a:lnTo>
                  <a:pt x="44460" y="56908"/>
                </a:lnTo>
                <a:lnTo>
                  <a:pt x="44460" y="17030"/>
                </a:lnTo>
                <a:lnTo>
                  <a:pt x="44081" y="14071"/>
                </a:lnTo>
                <a:lnTo>
                  <a:pt x="42555" y="9028"/>
                </a:lnTo>
                <a:lnTo>
                  <a:pt x="39646" y="5205"/>
                </a:lnTo>
                <a:lnTo>
                  <a:pt x="35761" y="2209"/>
                </a:lnTo>
                <a:lnTo>
                  <a:pt x="33030" y="1320"/>
                </a:lnTo>
                <a:lnTo>
                  <a:pt x="30300" y="441"/>
                </a:lnTo>
                <a:lnTo>
                  <a:pt x="26986" y="0"/>
                </a:lnTo>
                <a:lnTo>
                  <a:pt x="21031" y="0"/>
                </a:lnTo>
                <a:lnTo>
                  <a:pt x="16902" y="582"/>
                </a:lnTo>
                <a:lnTo>
                  <a:pt x="12978" y="1432"/>
                </a:lnTo>
                <a:lnTo>
                  <a:pt x="9522" y="2602"/>
                </a:lnTo>
                <a:lnTo>
                  <a:pt x="6692" y="3934"/>
                </a:lnTo>
                <a:lnTo>
                  <a:pt x="3009" y="6857"/>
                </a:lnTo>
                <a:lnTo>
                  <a:pt x="2653" y="9801"/>
                </a:lnTo>
                <a:lnTo>
                  <a:pt x="3161" y="12700"/>
                </a:lnTo>
                <a:lnTo>
                  <a:pt x="5853" y="13373"/>
                </a:lnTo>
                <a:lnTo>
                  <a:pt x="9039" y="11555"/>
                </a:lnTo>
                <a:lnTo>
                  <a:pt x="11973" y="10158"/>
                </a:lnTo>
                <a:lnTo>
                  <a:pt x="15620" y="8938"/>
                </a:lnTo>
                <a:lnTo>
                  <a:pt x="19759" y="8063"/>
                </a:lnTo>
                <a:lnTo>
                  <a:pt x="24484" y="8063"/>
                </a:lnTo>
                <a:lnTo>
                  <a:pt x="27975" y="8877"/>
                </a:lnTo>
                <a:lnTo>
                  <a:pt x="30808" y="10223"/>
                </a:lnTo>
                <a:lnTo>
                  <a:pt x="33487" y="13676"/>
                </a:lnTo>
                <a:lnTo>
                  <a:pt x="34366" y="16890"/>
                </a:lnTo>
                <a:lnTo>
                  <a:pt x="34592" y="20815"/>
                </a:lnTo>
                <a:lnTo>
                  <a:pt x="34592" y="25030"/>
                </a:lnTo>
                <a:lnTo>
                  <a:pt x="22920" y="25030"/>
                </a:lnTo>
                <a:lnTo>
                  <a:pt x="19137" y="25397"/>
                </a:lnTo>
                <a:lnTo>
                  <a:pt x="15772" y="26135"/>
                </a:lnTo>
                <a:lnTo>
                  <a:pt x="12395" y="26884"/>
                </a:lnTo>
                <a:lnTo>
                  <a:pt x="9550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23" y="37310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54" y="55166"/>
                </a:lnTo>
                <a:lnTo>
                  <a:pt x="8737" y="57642"/>
                </a:lnTo>
                <a:lnTo>
                  <a:pt x="13345" y="59118"/>
                </a:lnTo>
                <a:lnTo>
                  <a:pt x="17132" y="51738"/>
                </a:lnTo>
                <a:lnTo>
                  <a:pt x="12852" y="49236"/>
                </a:lnTo>
                <a:lnTo>
                  <a:pt x="10170" y="45337"/>
                </a:lnTo>
                <a:lnTo>
                  <a:pt x="10170" y="42519"/>
                </a:lnTo>
                <a:lnTo>
                  <a:pt x="10490" y="39433"/>
                </a:lnTo>
                <a:lnTo>
                  <a:pt x="12697" y="35826"/>
                </a:lnTo>
                <a:lnTo>
                  <a:pt x="15340" y="34023"/>
                </a:lnTo>
                <a:lnTo>
                  <a:pt x="19011" y="32879"/>
                </a:lnTo>
                <a:lnTo>
                  <a:pt x="23378" y="32180"/>
                </a:lnTo>
                <a:lnTo>
                  <a:pt x="34592" y="32180"/>
                </a:lnTo>
                <a:lnTo>
                  <a:pt x="34592" y="43675"/>
                </a:lnTo>
                <a:lnTo>
                  <a:pt x="32155" y="46403"/>
                </a:lnTo>
                <a:lnTo>
                  <a:pt x="28000" y="57376"/>
                </a:lnTo>
                <a:lnTo>
                  <a:pt x="30909" y="55979"/>
                </a:lnTo>
                <a:lnTo>
                  <a:pt x="33552" y="54024"/>
                </a:lnTo>
                <a:lnTo>
                  <a:pt x="35914" y="51497"/>
                </a:lnTo>
                <a:lnTo>
                  <a:pt x="35914" y="56908"/>
                </a:lnTo>
                <a:lnTo>
                  <a:pt x="38314" y="58647"/>
                </a:lnTo>
                <a:close/>
              </a:path>
              <a:path w="44460" h="59485">
                <a:moveTo>
                  <a:pt x="13345" y="59118"/>
                </a:moveTo>
                <a:lnTo>
                  <a:pt x="15923" y="59485"/>
                </a:lnTo>
                <a:lnTo>
                  <a:pt x="22021" y="59485"/>
                </a:lnTo>
                <a:lnTo>
                  <a:pt x="25106" y="58798"/>
                </a:lnTo>
                <a:lnTo>
                  <a:pt x="28000" y="57376"/>
                </a:lnTo>
                <a:lnTo>
                  <a:pt x="32155" y="46403"/>
                </a:lnTo>
                <a:lnTo>
                  <a:pt x="27583" y="49744"/>
                </a:lnTo>
                <a:lnTo>
                  <a:pt x="22946" y="51738"/>
                </a:lnTo>
                <a:lnTo>
                  <a:pt x="17132" y="51738"/>
                </a:lnTo>
                <a:lnTo>
                  <a:pt x="13345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141377" y="1857020"/>
            <a:ext cx="42710" cy="59424"/>
          </a:xfrm>
          <a:custGeom>
            <a:avLst/>
            <a:gdLst/>
            <a:ahLst/>
            <a:cxnLst/>
            <a:rect l="l" t="t" r="r" b="b"/>
            <a:pathLst>
              <a:path w="42710" h="59424">
                <a:moveTo>
                  <a:pt x="10339" y="22860"/>
                </a:moveTo>
                <a:lnTo>
                  <a:pt x="11620" y="17538"/>
                </a:lnTo>
                <a:lnTo>
                  <a:pt x="14161" y="13867"/>
                </a:lnTo>
                <a:lnTo>
                  <a:pt x="16714" y="10184"/>
                </a:lnTo>
                <a:lnTo>
                  <a:pt x="20372" y="8369"/>
                </a:lnTo>
                <a:lnTo>
                  <a:pt x="25145" y="8369"/>
                </a:lnTo>
                <a:lnTo>
                  <a:pt x="29490" y="8686"/>
                </a:lnTo>
                <a:lnTo>
                  <a:pt x="32893" y="10019"/>
                </a:lnTo>
                <a:lnTo>
                  <a:pt x="36756" y="12344"/>
                </a:lnTo>
                <a:lnTo>
                  <a:pt x="39307" y="14403"/>
                </a:lnTo>
                <a:lnTo>
                  <a:pt x="42292" y="13182"/>
                </a:lnTo>
                <a:lnTo>
                  <a:pt x="42458" y="10529"/>
                </a:lnTo>
                <a:lnTo>
                  <a:pt x="42162" y="7430"/>
                </a:lnTo>
                <a:lnTo>
                  <a:pt x="40247" y="4813"/>
                </a:lnTo>
                <a:lnTo>
                  <a:pt x="37339" y="2868"/>
                </a:lnTo>
                <a:lnTo>
                  <a:pt x="34772" y="1738"/>
                </a:lnTo>
                <a:lnTo>
                  <a:pt x="31902" y="798"/>
                </a:lnTo>
                <a:lnTo>
                  <a:pt x="28662" y="151"/>
                </a:lnTo>
                <a:lnTo>
                  <a:pt x="25260" y="0"/>
                </a:lnTo>
                <a:lnTo>
                  <a:pt x="21692" y="0"/>
                </a:lnTo>
                <a:lnTo>
                  <a:pt x="18378" y="596"/>
                </a:lnTo>
                <a:lnTo>
                  <a:pt x="15317" y="1764"/>
                </a:lnTo>
                <a:lnTo>
                  <a:pt x="12242" y="2959"/>
                </a:lnTo>
                <a:lnTo>
                  <a:pt x="9575" y="4776"/>
                </a:lnTo>
                <a:lnTo>
                  <a:pt x="5043" y="9665"/>
                </a:lnTo>
                <a:lnTo>
                  <a:pt x="3265" y="12815"/>
                </a:lnTo>
                <a:lnTo>
                  <a:pt x="1954" y="16624"/>
                </a:lnTo>
                <a:lnTo>
                  <a:pt x="647" y="20458"/>
                </a:lnTo>
                <a:lnTo>
                  <a:pt x="0" y="25045"/>
                </a:lnTo>
                <a:lnTo>
                  <a:pt x="0" y="35063"/>
                </a:lnTo>
                <a:lnTo>
                  <a:pt x="532" y="39218"/>
                </a:lnTo>
                <a:lnTo>
                  <a:pt x="1601" y="42800"/>
                </a:lnTo>
                <a:lnTo>
                  <a:pt x="2653" y="46393"/>
                </a:lnTo>
                <a:lnTo>
                  <a:pt x="4204" y="49416"/>
                </a:lnTo>
                <a:lnTo>
                  <a:pt x="6224" y="51879"/>
                </a:lnTo>
                <a:lnTo>
                  <a:pt x="10756" y="56210"/>
                </a:lnTo>
                <a:lnTo>
                  <a:pt x="13780" y="57506"/>
                </a:lnTo>
                <a:lnTo>
                  <a:pt x="16775" y="58788"/>
                </a:lnTo>
                <a:lnTo>
                  <a:pt x="20217" y="59424"/>
                </a:lnTo>
                <a:lnTo>
                  <a:pt x="24116" y="59424"/>
                </a:lnTo>
                <a:lnTo>
                  <a:pt x="27828" y="59259"/>
                </a:lnTo>
                <a:lnTo>
                  <a:pt x="31356" y="58521"/>
                </a:lnTo>
                <a:lnTo>
                  <a:pt x="34505" y="57481"/>
                </a:lnTo>
                <a:lnTo>
                  <a:pt x="37349" y="56224"/>
                </a:lnTo>
                <a:lnTo>
                  <a:pt x="40614" y="54126"/>
                </a:lnTo>
                <a:lnTo>
                  <a:pt x="42533" y="51245"/>
                </a:lnTo>
                <a:lnTo>
                  <a:pt x="42710" y="48538"/>
                </a:lnTo>
                <a:lnTo>
                  <a:pt x="42670" y="47052"/>
                </a:lnTo>
                <a:lnTo>
                  <a:pt x="41809" y="44207"/>
                </a:lnTo>
                <a:lnTo>
                  <a:pt x="39066" y="45035"/>
                </a:lnTo>
                <a:lnTo>
                  <a:pt x="35877" y="47372"/>
                </a:lnTo>
                <a:lnTo>
                  <a:pt x="33122" y="49020"/>
                </a:lnTo>
                <a:lnTo>
                  <a:pt x="29681" y="50457"/>
                </a:lnTo>
                <a:lnTo>
                  <a:pt x="25387" y="50839"/>
                </a:lnTo>
                <a:lnTo>
                  <a:pt x="20840" y="50392"/>
                </a:lnTo>
                <a:lnTo>
                  <a:pt x="17106" y="48679"/>
                </a:lnTo>
                <a:lnTo>
                  <a:pt x="14263" y="45604"/>
                </a:lnTo>
                <a:lnTo>
                  <a:pt x="12001" y="41630"/>
                </a:lnTo>
                <a:lnTo>
                  <a:pt x="11339" y="39013"/>
                </a:lnTo>
                <a:lnTo>
                  <a:pt x="10680" y="36385"/>
                </a:lnTo>
                <a:lnTo>
                  <a:pt x="10339" y="33324"/>
                </a:lnTo>
                <a:lnTo>
                  <a:pt x="10339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197230" y="1831525"/>
            <a:ext cx="46624" cy="84138"/>
          </a:xfrm>
          <a:custGeom>
            <a:avLst/>
            <a:gdLst/>
            <a:ahLst/>
            <a:cxnLst/>
            <a:rect l="l" t="t" r="r" b="b"/>
            <a:pathLst>
              <a:path w="46624" h="84138">
                <a:moveTo>
                  <a:pt x="36705" y="50584"/>
                </a:moveTo>
                <a:lnTo>
                  <a:pt x="36705" y="82284"/>
                </a:lnTo>
                <a:lnTo>
                  <a:pt x="38077" y="83818"/>
                </a:lnTo>
                <a:lnTo>
                  <a:pt x="40680" y="84138"/>
                </a:lnTo>
                <a:lnTo>
                  <a:pt x="43459" y="84113"/>
                </a:lnTo>
                <a:lnTo>
                  <a:pt x="46624" y="82284"/>
                </a:lnTo>
                <a:lnTo>
                  <a:pt x="46624" y="45427"/>
                </a:lnTo>
                <a:lnTo>
                  <a:pt x="46292" y="42113"/>
                </a:lnTo>
                <a:lnTo>
                  <a:pt x="45633" y="39358"/>
                </a:lnTo>
                <a:lnTo>
                  <a:pt x="44971" y="36615"/>
                </a:lnTo>
                <a:lnTo>
                  <a:pt x="42354" y="32180"/>
                </a:lnTo>
                <a:lnTo>
                  <a:pt x="38836" y="28497"/>
                </a:lnTo>
                <a:lnTo>
                  <a:pt x="33897" y="26048"/>
                </a:lnTo>
                <a:lnTo>
                  <a:pt x="30863" y="25426"/>
                </a:lnTo>
                <a:lnTo>
                  <a:pt x="24321" y="25426"/>
                </a:lnTo>
                <a:lnTo>
                  <a:pt x="21427" y="26175"/>
                </a:lnTo>
                <a:lnTo>
                  <a:pt x="18529" y="27636"/>
                </a:lnTo>
                <a:lnTo>
                  <a:pt x="15650" y="29109"/>
                </a:lnTo>
                <a:lnTo>
                  <a:pt x="12776" y="31330"/>
                </a:lnTo>
                <a:lnTo>
                  <a:pt x="9922" y="34340"/>
                </a:lnTo>
                <a:lnTo>
                  <a:pt x="9922" y="1918"/>
                </a:lnTo>
                <a:lnTo>
                  <a:pt x="8550" y="316"/>
                </a:lnTo>
                <a:lnTo>
                  <a:pt x="5943" y="0"/>
                </a:lnTo>
                <a:lnTo>
                  <a:pt x="3175" y="25"/>
                </a:lnTo>
                <a:lnTo>
                  <a:pt x="0" y="1918"/>
                </a:lnTo>
                <a:lnTo>
                  <a:pt x="0" y="82284"/>
                </a:lnTo>
                <a:lnTo>
                  <a:pt x="1371" y="83818"/>
                </a:lnTo>
                <a:lnTo>
                  <a:pt x="3978" y="84138"/>
                </a:lnTo>
                <a:lnTo>
                  <a:pt x="6757" y="84113"/>
                </a:lnTo>
                <a:lnTo>
                  <a:pt x="9922" y="82284"/>
                </a:lnTo>
                <a:lnTo>
                  <a:pt x="9922" y="44448"/>
                </a:lnTo>
                <a:lnTo>
                  <a:pt x="12650" y="41032"/>
                </a:lnTo>
                <a:lnTo>
                  <a:pt x="15253" y="38455"/>
                </a:lnTo>
                <a:lnTo>
                  <a:pt x="17755" y="36676"/>
                </a:lnTo>
                <a:lnTo>
                  <a:pt x="22724" y="34037"/>
                </a:lnTo>
                <a:lnTo>
                  <a:pt x="27141" y="34037"/>
                </a:lnTo>
                <a:lnTo>
                  <a:pt x="30290" y="35114"/>
                </a:lnTo>
                <a:lnTo>
                  <a:pt x="32943" y="36892"/>
                </a:lnTo>
                <a:lnTo>
                  <a:pt x="34786" y="39625"/>
                </a:lnTo>
                <a:lnTo>
                  <a:pt x="35982" y="43116"/>
                </a:lnTo>
                <a:lnTo>
                  <a:pt x="36705" y="47497"/>
                </a:lnTo>
                <a:lnTo>
                  <a:pt x="36705" y="5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260807" y="1835489"/>
            <a:ext cx="12269" cy="80175"/>
          </a:xfrm>
          <a:custGeom>
            <a:avLst/>
            <a:gdLst/>
            <a:ahLst/>
            <a:cxnLst/>
            <a:rect l="l" t="t" r="r" b="b"/>
            <a:pathLst>
              <a:path w="12269" h="80175">
                <a:moveTo>
                  <a:pt x="0" y="6018"/>
                </a:moveTo>
                <a:lnTo>
                  <a:pt x="421" y="9852"/>
                </a:lnTo>
                <a:lnTo>
                  <a:pt x="3747" y="11912"/>
                </a:lnTo>
                <a:lnTo>
                  <a:pt x="8435" y="11912"/>
                </a:lnTo>
                <a:lnTo>
                  <a:pt x="11826" y="9803"/>
                </a:lnTo>
                <a:lnTo>
                  <a:pt x="12269" y="5892"/>
                </a:lnTo>
                <a:lnTo>
                  <a:pt x="11836" y="2054"/>
                </a:lnTo>
                <a:lnTo>
                  <a:pt x="8525" y="0"/>
                </a:lnTo>
                <a:lnTo>
                  <a:pt x="3823" y="0"/>
                </a:lnTo>
                <a:lnTo>
                  <a:pt x="431" y="2105"/>
                </a:lnTo>
                <a:lnTo>
                  <a:pt x="0" y="6018"/>
                </a:lnTo>
                <a:close/>
              </a:path>
              <a:path w="12269" h="80175">
                <a:moveTo>
                  <a:pt x="1210" y="24180"/>
                </a:moveTo>
                <a:lnTo>
                  <a:pt x="1210" y="78320"/>
                </a:lnTo>
                <a:lnTo>
                  <a:pt x="2566" y="79855"/>
                </a:lnTo>
                <a:lnTo>
                  <a:pt x="5170" y="80175"/>
                </a:lnTo>
                <a:lnTo>
                  <a:pt x="7952" y="80149"/>
                </a:lnTo>
                <a:lnTo>
                  <a:pt x="11127" y="78320"/>
                </a:lnTo>
                <a:lnTo>
                  <a:pt x="11127" y="24180"/>
                </a:lnTo>
                <a:lnTo>
                  <a:pt x="9742" y="22628"/>
                </a:lnTo>
                <a:lnTo>
                  <a:pt x="7138" y="22312"/>
                </a:lnTo>
                <a:lnTo>
                  <a:pt x="4370" y="22363"/>
                </a:lnTo>
                <a:lnTo>
                  <a:pt x="1210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286975" y="1856952"/>
            <a:ext cx="49795" cy="59500"/>
          </a:xfrm>
          <a:custGeom>
            <a:avLst/>
            <a:gdLst/>
            <a:ahLst/>
            <a:cxnLst/>
            <a:rect l="l" t="t" r="r" b="b"/>
            <a:pathLst>
              <a:path w="49795" h="59500">
                <a:moveTo>
                  <a:pt x="49795" y="22110"/>
                </a:moveTo>
                <a:lnTo>
                  <a:pt x="49352" y="18784"/>
                </a:lnTo>
                <a:lnTo>
                  <a:pt x="48449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08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44" y="698"/>
                </a:lnTo>
                <a:lnTo>
                  <a:pt x="30236" y="0"/>
                </a:lnTo>
                <a:lnTo>
                  <a:pt x="22021" y="0"/>
                </a:lnTo>
                <a:lnTo>
                  <a:pt x="18413" y="698"/>
                </a:lnTo>
                <a:lnTo>
                  <a:pt x="15213" y="2084"/>
                </a:lnTo>
                <a:lnTo>
                  <a:pt x="12114" y="16127"/>
                </a:lnTo>
                <a:lnTo>
                  <a:pt x="14339" y="12826"/>
                </a:lnTo>
                <a:lnTo>
                  <a:pt x="17143" y="10072"/>
                </a:lnTo>
                <a:lnTo>
                  <a:pt x="20850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3" y="9259"/>
                </a:lnTo>
                <a:lnTo>
                  <a:pt x="36346" y="12218"/>
                </a:lnTo>
                <a:lnTo>
                  <a:pt x="38771" y="15187"/>
                </a:lnTo>
                <a:lnTo>
                  <a:pt x="39942" y="19278"/>
                </a:lnTo>
                <a:lnTo>
                  <a:pt x="39813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4" y="30110"/>
                </a:lnTo>
                <a:lnTo>
                  <a:pt x="49795" y="27431"/>
                </a:lnTo>
                <a:lnTo>
                  <a:pt x="49795" y="22110"/>
                </a:lnTo>
                <a:close/>
              </a:path>
              <a:path w="49795" h="59500">
                <a:moveTo>
                  <a:pt x="12012" y="3467"/>
                </a:moveTo>
                <a:lnTo>
                  <a:pt x="9269" y="5447"/>
                </a:lnTo>
                <a:lnTo>
                  <a:pt x="7009" y="8039"/>
                </a:lnTo>
                <a:lnTo>
                  <a:pt x="4738" y="10615"/>
                </a:lnTo>
                <a:lnTo>
                  <a:pt x="3009" y="13766"/>
                </a:lnTo>
                <a:lnTo>
                  <a:pt x="1803" y="17473"/>
                </a:lnTo>
                <a:lnTo>
                  <a:pt x="594" y="21182"/>
                </a:lnTo>
                <a:lnTo>
                  <a:pt x="0" y="25375"/>
                </a:lnTo>
                <a:lnTo>
                  <a:pt x="0" y="34912"/>
                </a:lnTo>
                <a:lnTo>
                  <a:pt x="568" y="39203"/>
                </a:lnTo>
                <a:lnTo>
                  <a:pt x="1738" y="42900"/>
                </a:lnTo>
                <a:lnTo>
                  <a:pt x="2909" y="46583"/>
                </a:lnTo>
                <a:lnTo>
                  <a:pt x="4622" y="49644"/>
                </a:lnTo>
                <a:lnTo>
                  <a:pt x="9204" y="54547"/>
                </a:lnTo>
                <a:lnTo>
                  <a:pt x="12024" y="56400"/>
                </a:lnTo>
                <a:lnTo>
                  <a:pt x="15364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4" y="57632"/>
                </a:lnTo>
                <a:lnTo>
                  <a:pt x="44514" y="56159"/>
                </a:lnTo>
                <a:lnTo>
                  <a:pt x="47242" y="53873"/>
                </a:lnTo>
                <a:lnTo>
                  <a:pt x="47509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91" y="48869"/>
                </a:lnTo>
                <a:lnTo>
                  <a:pt x="38632" y="49911"/>
                </a:lnTo>
                <a:lnTo>
                  <a:pt x="34872" y="50800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2"/>
                </a:lnTo>
                <a:lnTo>
                  <a:pt x="14210" y="46087"/>
                </a:lnTo>
                <a:lnTo>
                  <a:pt x="11797" y="42292"/>
                </a:lnTo>
                <a:lnTo>
                  <a:pt x="10576" y="37476"/>
                </a:lnTo>
                <a:lnTo>
                  <a:pt x="10285" y="34786"/>
                </a:lnTo>
                <a:lnTo>
                  <a:pt x="10285" y="24486"/>
                </a:lnTo>
                <a:lnTo>
                  <a:pt x="10742" y="20167"/>
                </a:lnTo>
                <a:lnTo>
                  <a:pt x="12114" y="16127"/>
                </a:lnTo>
                <a:lnTo>
                  <a:pt x="15213" y="2084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344380" y="1857794"/>
            <a:ext cx="51553" cy="57873"/>
          </a:xfrm>
          <a:custGeom>
            <a:avLst/>
            <a:gdLst/>
            <a:ahLst/>
            <a:cxnLst/>
            <a:rect l="l" t="t" r="r" b="b"/>
            <a:pathLst>
              <a:path w="51553" h="57873">
                <a:moveTo>
                  <a:pt x="598" y="4281"/>
                </a:moveTo>
                <a:lnTo>
                  <a:pt x="19001" y="55717"/>
                </a:lnTo>
                <a:lnTo>
                  <a:pt x="20840" y="57391"/>
                </a:lnTo>
                <a:lnTo>
                  <a:pt x="23599" y="57838"/>
                </a:lnTo>
                <a:lnTo>
                  <a:pt x="27000" y="57873"/>
                </a:lnTo>
                <a:lnTo>
                  <a:pt x="29607" y="57722"/>
                </a:lnTo>
                <a:lnTo>
                  <a:pt x="32602" y="55717"/>
                </a:lnTo>
                <a:lnTo>
                  <a:pt x="51066" y="4281"/>
                </a:lnTo>
                <a:lnTo>
                  <a:pt x="51553" y="1753"/>
                </a:lnTo>
                <a:lnTo>
                  <a:pt x="49799" y="101"/>
                </a:lnTo>
                <a:lnTo>
                  <a:pt x="44312" y="101"/>
                </a:lnTo>
                <a:lnTo>
                  <a:pt x="41440" y="1944"/>
                </a:lnTo>
                <a:lnTo>
                  <a:pt x="26352" y="46559"/>
                </a:lnTo>
                <a:lnTo>
                  <a:pt x="25920" y="46559"/>
                </a:lnTo>
                <a:lnTo>
                  <a:pt x="10645" y="1944"/>
                </a:lnTo>
                <a:lnTo>
                  <a:pt x="8917" y="266"/>
                </a:lnTo>
                <a:lnTo>
                  <a:pt x="6033" y="0"/>
                </a:lnTo>
                <a:lnTo>
                  <a:pt x="2567" y="64"/>
                </a:lnTo>
                <a:lnTo>
                  <a:pt x="0" y="1436"/>
                </a:lnTo>
                <a:lnTo>
                  <a:pt x="598" y="4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403802" y="1856952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7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35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27"/>
                </a:lnTo>
                <a:lnTo>
                  <a:pt x="14353" y="12826"/>
                </a:lnTo>
                <a:lnTo>
                  <a:pt x="17157" y="10072"/>
                </a:lnTo>
                <a:lnTo>
                  <a:pt x="20869" y="8229"/>
                </a:lnTo>
                <a:lnTo>
                  <a:pt x="25491" y="7772"/>
                </a:lnTo>
                <a:lnTo>
                  <a:pt x="30290" y="7772"/>
                </a:lnTo>
                <a:lnTo>
                  <a:pt x="33911" y="9259"/>
                </a:lnTo>
                <a:lnTo>
                  <a:pt x="36360" y="12218"/>
                </a:lnTo>
                <a:lnTo>
                  <a:pt x="38787" y="15187"/>
                </a:lnTo>
                <a:lnTo>
                  <a:pt x="39956" y="19278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0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7"/>
                </a:moveTo>
                <a:lnTo>
                  <a:pt x="9284" y="5447"/>
                </a:lnTo>
                <a:lnTo>
                  <a:pt x="7012" y="8039"/>
                </a:lnTo>
                <a:lnTo>
                  <a:pt x="4752" y="10615"/>
                </a:lnTo>
                <a:lnTo>
                  <a:pt x="3023" y="13766"/>
                </a:lnTo>
                <a:lnTo>
                  <a:pt x="1818" y="17473"/>
                </a:lnTo>
                <a:lnTo>
                  <a:pt x="612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6" y="39203"/>
                </a:lnTo>
                <a:lnTo>
                  <a:pt x="1753" y="42900"/>
                </a:lnTo>
                <a:lnTo>
                  <a:pt x="2923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42" y="56400"/>
                </a:lnTo>
                <a:lnTo>
                  <a:pt x="15383" y="57632"/>
                </a:lnTo>
                <a:lnTo>
                  <a:pt x="18735" y="58878"/>
                </a:lnTo>
                <a:lnTo>
                  <a:pt x="22633" y="59500"/>
                </a:lnTo>
                <a:lnTo>
                  <a:pt x="29643" y="59500"/>
                </a:lnTo>
                <a:lnTo>
                  <a:pt x="32068" y="59310"/>
                </a:lnTo>
                <a:lnTo>
                  <a:pt x="36589" y="58547"/>
                </a:lnTo>
                <a:lnTo>
                  <a:pt x="40312" y="57632"/>
                </a:lnTo>
                <a:lnTo>
                  <a:pt x="44514" y="56159"/>
                </a:lnTo>
                <a:lnTo>
                  <a:pt x="47257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5" y="48869"/>
                </a:lnTo>
                <a:lnTo>
                  <a:pt x="38646" y="49911"/>
                </a:lnTo>
                <a:lnTo>
                  <a:pt x="34888" y="50800"/>
                </a:lnTo>
                <a:lnTo>
                  <a:pt x="30581" y="51436"/>
                </a:lnTo>
                <a:lnTo>
                  <a:pt x="24753" y="51436"/>
                </a:lnTo>
                <a:lnTo>
                  <a:pt x="21984" y="50979"/>
                </a:lnTo>
                <a:lnTo>
                  <a:pt x="17463" y="49122"/>
                </a:lnTo>
                <a:lnTo>
                  <a:pt x="14224" y="46087"/>
                </a:lnTo>
                <a:lnTo>
                  <a:pt x="11812" y="42292"/>
                </a:lnTo>
                <a:lnTo>
                  <a:pt x="10594" y="37476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27"/>
                </a:lnTo>
                <a:lnTo>
                  <a:pt x="15228" y="2084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493168" y="1856952"/>
            <a:ext cx="54141" cy="59496"/>
          </a:xfrm>
          <a:custGeom>
            <a:avLst/>
            <a:gdLst/>
            <a:ahLst/>
            <a:cxnLst/>
            <a:rect l="l" t="t" r="r" b="b"/>
            <a:pathLst>
              <a:path w="54141" h="59496">
                <a:moveTo>
                  <a:pt x="543" y="38922"/>
                </a:moveTo>
                <a:lnTo>
                  <a:pt x="1624" y="42531"/>
                </a:lnTo>
                <a:lnTo>
                  <a:pt x="2703" y="46137"/>
                </a:lnTo>
                <a:lnTo>
                  <a:pt x="4356" y="49212"/>
                </a:lnTo>
                <a:lnTo>
                  <a:pt x="8762" y="54265"/>
                </a:lnTo>
                <a:lnTo>
                  <a:pt x="11516" y="56184"/>
                </a:lnTo>
                <a:lnTo>
                  <a:pt x="11109" y="37973"/>
                </a:lnTo>
                <a:lnTo>
                  <a:pt x="10552" y="35369"/>
                </a:lnTo>
                <a:lnTo>
                  <a:pt x="10274" y="32572"/>
                </a:lnTo>
                <a:lnTo>
                  <a:pt x="10274" y="26517"/>
                </a:lnTo>
                <a:lnTo>
                  <a:pt x="10617" y="23670"/>
                </a:lnTo>
                <a:lnTo>
                  <a:pt x="11290" y="21066"/>
                </a:lnTo>
                <a:lnTo>
                  <a:pt x="11949" y="18464"/>
                </a:lnTo>
                <a:lnTo>
                  <a:pt x="12964" y="16203"/>
                </a:lnTo>
                <a:lnTo>
                  <a:pt x="15721" y="12395"/>
                </a:lnTo>
                <a:lnTo>
                  <a:pt x="19606" y="9878"/>
                </a:lnTo>
                <a:lnTo>
                  <a:pt x="24268" y="8315"/>
                </a:lnTo>
                <a:lnTo>
                  <a:pt x="30416" y="8315"/>
                </a:lnTo>
                <a:lnTo>
                  <a:pt x="33080" y="8888"/>
                </a:lnTo>
                <a:lnTo>
                  <a:pt x="37376" y="11163"/>
                </a:lnTo>
                <a:lnTo>
                  <a:pt x="40335" y="14691"/>
                </a:lnTo>
                <a:lnTo>
                  <a:pt x="42495" y="18947"/>
                </a:lnTo>
                <a:lnTo>
                  <a:pt x="43039" y="21549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9"/>
                </a:lnTo>
                <a:lnTo>
                  <a:pt x="43535" y="35852"/>
                </a:lnTo>
                <a:lnTo>
                  <a:pt x="42872" y="38455"/>
                </a:lnTo>
                <a:lnTo>
                  <a:pt x="42224" y="41057"/>
                </a:lnTo>
                <a:lnTo>
                  <a:pt x="39852" y="45186"/>
                </a:lnTo>
                <a:lnTo>
                  <a:pt x="36713" y="48539"/>
                </a:lnTo>
                <a:lnTo>
                  <a:pt x="32421" y="50619"/>
                </a:lnTo>
                <a:lnTo>
                  <a:pt x="29880" y="51141"/>
                </a:lnTo>
                <a:lnTo>
                  <a:pt x="31036" y="59496"/>
                </a:lnTo>
                <a:lnTo>
                  <a:pt x="35064" y="58737"/>
                </a:lnTo>
                <a:lnTo>
                  <a:pt x="38516" y="57236"/>
                </a:lnTo>
                <a:lnTo>
                  <a:pt x="41997" y="55739"/>
                </a:lnTo>
                <a:lnTo>
                  <a:pt x="44881" y="53643"/>
                </a:lnTo>
                <a:lnTo>
                  <a:pt x="47193" y="50951"/>
                </a:lnTo>
                <a:lnTo>
                  <a:pt x="49489" y="48272"/>
                </a:lnTo>
                <a:lnTo>
                  <a:pt x="51231" y="45072"/>
                </a:lnTo>
                <a:lnTo>
                  <a:pt x="52387" y="41363"/>
                </a:lnTo>
                <a:lnTo>
                  <a:pt x="53554" y="37655"/>
                </a:lnTo>
                <a:lnTo>
                  <a:pt x="54141" y="33591"/>
                </a:lnTo>
                <a:lnTo>
                  <a:pt x="54141" y="24649"/>
                </a:lnTo>
                <a:lnTo>
                  <a:pt x="53593" y="20585"/>
                </a:lnTo>
                <a:lnTo>
                  <a:pt x="52487" y="16967"/>
                </a:lnTo>
                <a:lnTo>
                  <a:pt x="51382" y="13359"/>
                </a:lnTo>
                <a:lnTo>
                  <a:pt x="49720" y="10299"/>
                </a:lnTo>
                <a:lnTo>
                  <a:pt x="45313" y="5245"/>
                </a:lnTo>
                <a:lnTo>
                  <a:pt x="42544" y="3312"/>
                </a:lnTo>
                <a:lnTo>
                  <a:pt x="39254" y="2005"/>
                </a:lnTo>
                <a:lnTo>
                  <a:pt x="35939" y="673"/>
                </a:lnTo>
                <a:lnTo>
                  <a:pt x="32054" y="0"/>
                </a:lnTo>
                <a:lnTo>
                  <a:pt x="22987" y="0"/>
                </a:lnTo>
                <a:lnTo>
                  <a:pt x="18961" y="749"/>
                </a:lnTo>
                <a:lnTo>
                  <a:pt x="15520" y="2235"/>
                </a:lnTo>
                <a:lnTo>
                  <a:pt x="12063" y="3718"/>
                </a:lnTo>
                <a:lnTo>
                  <a:pt x="9194" y="5802"/>
                </a:lnTo>
                <a:lnTo>
                  <a:pt x="6883" y="8481"/>
                </a:lnTo>
                <a:lnTo>
                  <a:pt x="4572" y="11174"/>
                </a:lnTo>
                <a:lnTo>
                  <a:pt x="2844" y="14375"/>
                </a:lnTo>
                <a:lnTo>
                  <a:pt x="1714" y="18082"/>
                </a:lnTo>
                <a:lnTo>
                  <a:pt x="568" y="21790"/>
                </a:lnTo>
                <a:lnTo>
                  <a:pt x="0" y="25854"/>
                </a:lnTo>
                <a:lnTo>
                  <a:pt x="0" y="34847"/>
                </a:lnTo>
                <a:lnTo>
                  <a:pt x="543" y="38922"/>
                </a:lnTo>
                <a:close/>
              </a:path>
              <a:path w="54141" h="59496">
                <a:moveTo>
                  <a:pt x="13843" y="44791"/>
                </a:moveTo>
                <a:lnTo>
                  <a:pt x="11657" y="40575"/>
                </a:lnTo>
                <a:lnTo>
                  <a:pt x="11109" y="37973"/>
                </a:lnTo>
                <a:lnTo>
                  <a:pt x="11516" y="56184"/>
                </a:lnTo>
                <a:lnTo>
                  <a:pt x="14832" y="57517"/>
                </a:lnTo>
                <a:lnTo>
                  <a:pt x="18133" y="58837"/>
                </a:lnTo>
                <a:lnTo>
                  <a:pt x="22007" y="59496"/>
                </a:lnTo>
                <a:lnTo>
                  <a:pt x="31036" y="59496"/>
                </a:lnTo>
                <a:lnTo>
                  <a:pt x="29880" y="51141"/>
                </a:lnTo>
                <a:lnTo>
                  <a:pt x="23774" y="51141"/>
                </a:lnTo>
                <a:lnTo>
                  <a:pt x="21107" y="50568"/>
                </a:lnTo>
                <a:lnTo>
                  <a:pt x="16812" y="48282"/>
                </a:lnTo>
                <a:lnTo>
                  <a:pt x="13843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561424" y="1857801"/>
            <a:ext cx="46673" cy="58647"/>
          </a:xfrm>
          <a:custGeom>
            <a:avLst/>
            <a:gdLst/>
            <a:ahLst/>
            <a:cxnLst/>
            <a:rect l="l" t="t" r="r" b="b"/>
            <a:pathLst>
              <a:path w="46673" h="58647">
                <a:moveTo>
                  <a:pt x="9983" y="1868"/>
                </a:moveTo>
                <a:lnTo>
                  <a:pt x="8550" y="266"/>
                </a:lnTo>
                <a:lnTo>
                  <a:pt x="5958" y="0"/>
                </a:lnTo>
                <a:lnTo>
                  <a:pt x="2578" y="100"/>
                </a:lnTo>
                <a:lnTo>
                  <a:pt x="0" y="1868"/>
                </a:lnTo>
                <a:lnTo>
                  <a:pt x="0" y="38646"/>
                </a:lnTo>
                <a:lnTo>
                  <a:pt x="331" y="41986"/>
                </a:lnTo>
                <a:lnTo>
                  <a:pt x="990" y="44715"/>
                </a:lnTo>
                <a:lnTo>
                  <a:pt x="1652" y="47472"/>
                </a:lnTo>
                <a:lnTo>
                  <a:pt x="4269" y="51944"/>
                </a:lnTo>
                <a:lnTo>
                  <a:pt x="7787" y="55652"/>
                </a:lnTo>
                <a:lnTo>
                  <a:pt x="12726" y="58052"/>
                </a:lnTo>
                <a:lnTo>
                  <a:pt x="15750" y="58647"/>
                </a:lnTo>
                <a:lnTo>
                  <a:pt x="22453" y="58647"/>
                </a:lnTo>
                <a:lnTo>
                  <a:pt x="25502" y="57862"/>
                </a:lnTo>
                <a:lnTo>
                  <a:pt x="28512" y="56300"/>
                </a:lnTo>
                <a:lnTo>
                  <a:pt x="31521" y="54738"/>
                </a:lnTo>
                <a:lnTo>
                  <a:pt x="34570" y="52246"/>
                </a:lnTo>
                <a:lnTo>
                  <a:pt x="37656" y="48855"/>
                </a:lnTo>
                <a:lnTo>
                  <a:pt x="37656" y="56008"/>
                </a:lnTo>
                <a:lnTo>
                  <a:pt x="37947" y="57034"/>
                </a:lnTo>
                <a:lnTo>
                  <a:pt x="40500" y="57837"/>
                </a:lnTo>
                <a:lnTo>
                  <a:pt x="43726" y="57837"/>
                </a:lnTo>
                <a:lnTo>
                  <a:pt x="46673" y="56008"/>
                </a:lnTo>
                <a:lnTo>
                  <a:pt x="46673" y="1868"/>
                </a:lnTo>
                <a:lnTo>
                  <a:pt x="45237" y="266"/>
                </a:lnTo>
                <a:lnTo>
                  <a:pt x="42649" y="0"/>
                </a:lnTo>
                <a:lnTo>
                  <a:pt x="39244" y="100"/>
                </a:lnTo>
                <a:lnTo>
                  <a:pt x="36691" y="1868"/>
                </a:lnTo>
                <a:lnTo>
                  <a:pt x="36691" y="39700"/>
                </a:lnTo>
                <a:lnTo>
                  <a:pt x="33922" y="43102"/>
                </a:lnTo>
                <a:lnTo>
                  <a:pt x="31305" y="45694"/>
                </a:lnTo>
                <a:lnTo>
                  <a:pt x="28842" y="47458"/>
                </a:lnTo>
                <a:lnTo>
                  <a:pt x="23903" y="50101"/>
                </a:lnTo>
                <a:lnTo>
                  <a:pt x="19483" y="50101"/>
                </a:lnTo>
                <a:lnTo>
                  <a:pt x="16358" y="48996"/>
                </a:lnTo>
                <a:lnTo>
                  <a:pt x="13715" y="47217"/>
                </a:lnTo>
                <a:lnTo>
                  <a:pt x="11837" y="44524"/>
                </a:lnTo>
                <a:lnTo>
                  <a:pt x="10681" y="40996"/>
                </a:lnTo>
                <a:lnTo>
                  <a:pt x="9983" y="36564"/>
                </a:lnTo>
                <a:lnTo>
                  <a:pt x="9983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626494" y="1856959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75" y="58712"/>
                </a:lnTo>
                <a:lnTo>
                  <a:pt x="6753" y="58672"/>
                </a:lnTo>
                <a:lnTo>
                  <a:pt x="9928" y="56843"/>
                </a:lnTo>
                <a:lnTo>
                  <a:pt x="9928" y="21247"/>
                </a:lnTo>
                <a:lnTo>
                  <a:pt x="11325" y="19036"/>
                </a:lnTo>
                <a:lnTo>
                  <a:pt x="13778" y="15645"/>
                </a:lnTo>
                <a:lnTo>
                  <a:pt x="17104" y="11973"/>
                </a:lnTo>
                <a:lnTo>
                  <a:pt x="20153" y="9993"/>
                </a:lnTo>
                <a:lnTo>
                  <a:pt x="23101" y="9385"/>
                </a:lnTo>
                <a:lnTo>
                  <a:pt x="26162" y="9777"/>
                </a:lnTo>
                <a:lnTo>
                  <a:pt x="28966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4" y="963"/>
                </a:lnTo>
                <a:lnTo>
                  <a:pt x="26885" y="265"/>
                </a:lnTo>
                <a:lnTo>
                  <a:pt x="24282" y="0"/>
                </a:lnTo>
                <a:lnTo>
                  <a:pt x="21435" y="165"/>
                </a:lnTo>
                <a:lnTo>
                  <a:pt x="18007" y="1295"/>
                </a:lnTo>
                <a:lnTo>
                  <a:pt x="14451" y="3923"/>
                </a:lnTo>
                <a:lnTo>
                  <a:pt x="11833" y="6652"/>
                </a:lnTo>
                <a:lnTo>
                  <a:pt x="8964" y="10590"/>
                </a:lnTo>
                <a:lnTo>
                  <a:pt x="8964" y="2717"/>
                </a:lnTo>
                <a:lnTo>
                  <a:pt x="8064" y="1295"/>
                </a:lnTo>
                <a:lnTo>
                  <a:pt x="5397" y="838"/>
                </a:lnTo>
                <a:lnTo>
                  <a:pt x="2844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698761" y="1837476"/>
            <a:ext cx="47815" cy="78191"/>
          </a:xfrm>
          <a:custGeom>
            <a:avLst/>
            <a:gdLst/>
            <a:ahLst/>
            <a:cxnLst/>
            <a:rect l="l" t="t" r="r" b="b"/>
            <a:pathLst>
              <a:path w="47815" h="78191">
                <a:moveTo>
                  <a:pt x="4089" y="0"/>
                </a:moveTo>
                <a:lnTo>
                  <a:pt x="3049" y="0"/>
                </a:lnTo>
                <a:lnTo>
                  <a:pt x="421" y="1701"/>
                </a:lnTo>
                <a:lnTo>
                  <a:pt x="0" y="4445"/>
                </a:lnTo>
                <a:lnTo>
                  <a:pt x="0" y="76276"/>
                </a:lnTo>
                <a:lnTo>
                  <a:pt x="1487" y="77824"/>
                </a:lnTo>
                <a:lnTo>
                  <a:pt x="4165" y="78191"/>
                </a:lnTo>
                <a:lnTo>
                  <a:pt x="7660" y="78040"/>
                </a:lnTo>
                <a:lnTo>
                  <a:pt x="10339" y="76276"/>
                </a:lnTo>
                <a:lnTo>
                  <a:pt x="10339" y="48232"/>
                </a:lnTo>
                <a:lnTo>
                  <a:pt x="23990" y="48232"/>
                </a:lnTo>
                <a:lnTo>
                  <a:pt x="28144" y="47637"/>
                </a:lnTo>
                <a:lnTo>
                  <a:pt x="25387" y="39354"/>
                </a:lnTo>
                <a:lnTo>
                  <a:pt x="22799" y="39761"/>
                </a:lnTo>
                <a:lnTo>
                  <a:pt x="10339" y="39761"/>
                </a:lnTo>
                <a:lnTo>
                  <a:pt x="10339" y="8545"/>
                </a:lnTo>
                <a:lnTo>
                  <a:pt x="20754" y="0"/>
                </a:lnTo>
                <a:lnTo>
                  <a:pt x="4089" y="0"/>
                </a:lnTo>
                <a:close/>
              </a:path>
              <a:path w="47815" h="78191">
                <a:moveTo>
                  <a:pt x="37998" y="43522"/>
                </a:moveTo>
                <a:lnTo>
                  <a:pt x="42774" y="39113"/>
                </a:lnTo>
                <a:lnTo>
                  <a:pt x="44603" y="36449"/>
                </a:lnTo>
                <a:lnTo>
                  <a:pt x="45900" y="33324"/>
                </a:lnTo>
                <a:lnTo>
                  <a:pt x="47181" y="30199"/>
                </a:lnTo>
                <a:lnTo>
                  <a:pt x="47815" y="26682"/>
                </a:lnTo>
                <a:lnTo>
                  <a:pt x="47815" y="19860"/>
                </a:lnTo>
                <a:lnTo>
                  <a:pt x="47411" y="17181"/>
                </a:lnTo>
                <a:lnTo>
                  <a:pt x="45759" y="12329"/>
                </a:lnTo>
                <a:lnTo>
                  <a:pt x="43066" y="8355"/>
                </a:lnTo>
                <a:lnTo>
                  <a:pt x="39690" y="4952"/>
                </a:lnTo>
                <a:lnTo>
                  <a:pt x="35319" y="2437"/>
                </a:lnTo>
                <a:lnTo>
                  <a:pt x="31064" y="1115"/>
                </a:lnTo>
                <a:lnTo>
                  <a:pt x="27141" y="341"/>
                </a:lnTo>
                <a:lnTo>
                  <a:pt x="24041" y="74"/>
                </a:lnTo>
                <a:lnTo>
                  <a:pt x="20754" y="0"/>
                </a:lnTo>
                <a:lnTo>
                  <a:pt x="10339" y="8545"/>
                </a:lnTo>
                <a:lnTo>
                  <a:pt x="23483" y="8671"/>
                </a:lnTo>
                <a:lnTo>
                  <a:pt x="27216" y="9232"/>
                </a:lnTo>
                <a:lnTo>
                  <a:pt x="30773" y="10947"/>
                </a:lnTo>
                <a:lnTo>
                  <a:pt x="33973" y="13575"/>
                </a:lnTo>
                <a:lnTo>
                  <a:pt x="36334" y="17815"/>
                </a:lnTo>
                <a:lnTo>
                  <a:pt x="36932" y="20472"/>
                </a:lnTo>
                <a:lnTo>
                  <a:pt x="36932" y="23633"/>
                </a:lnTo>
                <a:lnTo>
                  <a:pt x="36575" y="28115"/>
                </a:lnTo>
                <a:lnTo>
                  <a:pt x="35118" y="32092"/>
                </a:lnTo>
                <a:lnTo>
                  <a:pt x="32666" y="35214"/>
                </a:lnTo>
                <a:lnTo>
                  <a:pt x="29527" y="37741"/>
                </a:lnTo>
                <a:lnTo>
                  <a:pt x="25387" y="39354"/>
                </a:lnTo>
                <a:lnTo>
                  <a:pt x="28144" y="47637"/>
                </a:lnTo>
                <a:lnTo>
                  <a:pt x="31611" y="46428"/>
                </a:lnTo>
                <a:lnTo>
                  <a:pt x="35078" y="45222"/>
                </a:lnTo>
                <a:lnTo>
                  <a:pt x="37998" y="43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757441" y="1856959"/>
            <a:ext cx="44452" cy="59485"/>
          </a:xfrm>
          <a:custGeom>
            <a:avLst/>
            <a:gdLst/>
            <a:ahLst/>
            <a:cxnLst/>
            <a:rect l="l" t="t" r="r" b="b"/>
            <a:pathLst>
              <a:path w="44452" h="59485">
                <a:moveTo>
                  <a:pt x="38318" y="58647"/>
                </a:moveTo>
                <a:lnTo>
                  <a:pt x="41263" y="58712"/>
                </a:lnTo>
                <a:lnTo>
                  <a:pt x="44452" y="56908"/>
                </a:lnTo>
                <a:lnTo>
                  <a:pt x="44452" y="17030"/>
                </a:lnTo>
                <a:lnTo>
                  <a:pt x="44071" y="14071"/>
                </a:lnTo>
                <a:lnTo>
                  <a:pt x="42558" y="9028"/>
                </a:lnTo>
                <a:lnTo>
                  <a:pt x="39639" y="5205"/>
                </a:lnTo>
                <a:lnTo>
                  <a:pt x="35751" y="2209"/>
                </a:lnTo>
                <a:lnTo>
                  <a:pt x="33033" y="1320"/>
                </a:lnTo>
                <a:lnTo>
                  <a:pt x="30304" y="441"/>
                </a:lnTo>
                <a:lnTo>
                  <a:pt x="26988" y="0"/>
                </a:lnTo>
                <a:lnTo>
                  <a:pt x="21019" y="0"/>
                </a:lnTo>
                <a:lnTo>
                  <a:pt x="16904" y="582"/>
                </a:lnTo>
                <a:lnTo>
                  <a:pt x="12981" y="1432"/>
                </a:lnTo>
                <a:lnTo>
                  <a:pt x="9525" y="2602"/>
                </a:lnTo>
                <a:lnTo>
                  <a:pt x="6681" y="3934"/>
                </a:lnTo>
                <a:lnTo>
                  <a:pt x="3012" y="6857"/>
                </a:lnTo>
                <a:lnTo>
                  <a:pt x="2641" y="9801"/>
                </a:lnTo>
                <a:lnTo>
                  <a:pt x="3164" y="12700"/>
                </a:lnTo>
                <a:lnTo>
                  <a:pt x="5842" y="13373"/>
                </a:lnTo>
                <a:lnTo>
                  <a:pt x="9032" y="11555"/>
                </a:lnTo>
                <a:lnTo>
                  <a:pt x="11965" y="10158"/>
                </a:lnTo>
                <a:lnTo>
                  <a:pt x="15623" y="8938"/>
                </a:lnTo>
                <a:lnTo>
                  <a:pt x="19749" y="8063"/>
                </a:lnTo>
                <a:lnTo>
                  <a:pt x="24486" y="8063"/>
                </a:lnTo>
                <a:lnTo>
                  <a:pt x="27979" y="8877"/>
                </a:lnTo>
                <a:lnTo>
                  <a:pt x="30812" y="10223"/>
                </a:lnTo>
                <a:lnTo>
                  <a:pt x="33491" y="13676"/>
                </a:lnTo>
                <a:lnTo>
                  <a:pt x="34368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26" y="25397"/>
                </a:lnTo>
                <a:lnTo>
                  <a:pt x="15774" y="26135"/>
                </a:lnTo>
                <a:lnTo>
                  <a:pt x="12397" y="26884"/>
                </a:lnTo>
                <a:lnTo>
                  <a:pt x="9540" y="27989"/>
                </a:lnTo>
                <a:lnTo>
                  <a:pt x="7228" y="29476"/>
                </a:lnTo>
                <a:lnTo>
                  <a:pt x="3114" y="32828"/>
                </a:lnTo>
                <a:lnTo>
                  <a:pt x="622" y="37310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58" y="55166"/>
                </a:lnTo>
                <a:lnTo>
                  <a:pt x="8740" y="57642"/>
                </a:lnTo>
                <a:lnTo>
                  <a:pt x="13348" y="59118"/>
                </a:lnTo>
                <a:lnTo>
                  <a:pt x="17132" y="51738"/>
                </a:lnTo>
                <a:lnTo>
                  <a:pt x="12840" y="49236"/>
                </a:lnTo>
                <a:lnTo>
                  <a:pt x="10173" y="45337"/>
                </a:lnTo>
                <a:lnTo>
                  <a:pt x="10173" y="42519"/>
                </a:lnTo>
                <a:lnTo>
                  <a:pt x="10490" y="39433"/>
                </a:lnTo>
                <a:lnTo>
                  <a:pt x="12689" y="35826"/>
                </a:lnTo>
                <a:lnTo>
                  <a:pt x="15342" y="34023"/>
                </a:lnTo>
                <a:lnTo>
                  <a:pt x="19014" y="32879"/>
                </a:lnTo>
                <a:lnTo>
                  <a:pt x="23381" y="32180"/>
                </a:lnTo>
                <a:lnTo>
                  <a:pt x="34596" y="32180"/>
                </a:lnTo>
                <a:lnTo>
                  <a:pt x="34596" y="43675"/>
                </a:lnTo>
                <a:lnTo>
                  <a:pt x="32143" y="46403"/>
                </a:lnTo>
                <a:lnTo>
                  <a:pt x="28004" y="57376"/>
                </a:lnTo>
                <a:lnTo>
                  <a:pt x="30913" y="55979"/>
                </a:lnTo>
                <a:lnTo>
                  <a:pt x="33555" y="54024"/>
                </a:lnTo>
                <a:lnTo>
                  <a:pt x="35916" y="51497"/>
                </a:lnTo>
                <a:lnTo>
                  <a:pt x="35916" y="56908"/>
                </a:lnTo>
                <a:lnTo>
                  <a:pt x="38318" y="58647"/>
                </a:lnTo>
                <a:close/>
              </a:path>
              <a:path w="44452" h="59485">
                <a:moveTo>
                  <a:pt x="13348" y="59118"/>
                </a:moveTo>
                <a:lnTo>
                  <a:pt x="15925" y="59485"/>
                </a:lnTo>
                <a:lnTo>
                  <a:pt x="22024" y="59485"/>
                </a:lnTo>
                <a:lnTo>
                  <a:pt x="25095" y="58798"/>
                </a:lnTo>
                <a:lnTo>
                  <a:pt x="28004" y="57376"/>
                </a:lnTo>
                <a:lnTo>
                  <a:pt x="32143" y="46403"/>
                </a:lnTo>
                <a:lnTo>
                  <a:pt x="27586" y="49744"/>
                </a:lnTo>
                <a:lnTo>
                  <a:pt x="22938" y="51738"/>
                </a:lnTo>
                <a:lnTo>
                  <a:pt x="17132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815833" y="1856959"/>
            <a:ext cx="38328" cy="59489"/>
          </a:xfrm>
          <a:custGeom>
            <a:avLst/>
            <a:gdLst/>
            <a:ahLst/>
            <a:cxnLst/>
            <a:rect l="l" t="t" r="r" b="b"/>
            <a:pathLst>
              <a:path w="38328" h="59489">
                <a:moveTo>
                  <a:pt x="2512" y="22265"/>
                </a:moveTo>
                <a:lnTo>
                  <a:pt x="4316" y="25466"/>
                </a:lnTo>
                <a:lnTo>
                  <a:pt x="6883" y="27953"/>
                </a:lnTo>
                <a:lnTo>
                  <a:pt x="9968" y="29857"/>
                </a:lnTo>
                <a:lnTo>
                  <a:pt x="13243" y="31495"/>
                </a:lnTo>
                <a:lnTo>
                  <a:pt x="16661" y="32857"/>
                </a:lnTo>
                <a:lnTo>
                  <a:pt x="19926" y="34138"/>
                </a:lnTo>
                <a:lnTo>
                  <a:pt x="22960" y="35473"/>
                </a:lnTo>
                <a:lnTo>
                  <a:pt x="25526" y="37086"/>
                </a:lnTo>
                <a:lnTo>
                  <a:pt x="28130" y="40082"/>
                </a:lnTo>
                <a:lnTo>
                  <a:pt x="28522" y="42900"/>
                </a:lnTo>
                <a:lnTo>
                  <a:pt x="28244" y="45659"/>
                </a:lnTo>
                <a:lnTo>
                  <a:pt x="26402" y="48718"/>
                </a:lnTo>
                <a:lnTo>
                  <a:pt x="23215" y="50647"/>
                </a:lnTo>
                <a:lnTo>
                  <a:pt x="20483" y="51371"/>
                </a:lnTo>
                <a:lnTo>
                  <a:pt x="17271" y="51551"/>
                </a:lnTo>
                <a:lnTo>
                  <a:pt x="13042" y="51285"/>
                </a:lnTo>
                <a:lnTo>
                  <a:pt x="9585" y="50205"/>
                </a:lnTo>
                <a:lnTo>
                  <a:pt x="6842" y="48959"/>
                </a:lnTo>
                <a:lnTo>
                  <a:pt x="3657" y="47181"/>
                </a:lnTo>
                <a:lnTo>
                  <a:pt x="543" y="46964"/>
                </a:lnTo>
                <a:lnTo>
                  <a:pt x="0" y="49707"/>
                </a:lnTo>
                <a:lnTo>
                  <a:pt x="100" y="52692"/>
                </a:lnTo>
                <a:lnTo>
                  <a:pt x="1713" y="55500"/>
                </a:lnTo>
                <a:lnTo>
                  <a:pt x="4330" y="56962"/>
                </a:lnTo>
                <a:lnTo>
                  <a:pt x="6893" y="57901"/>
                </a:lnTo>
                <a:lnTo>
                  <a:pt x="9842" y="58737"/>
                </a:lnTo>
                <a:lnTo>
                  <a:pt x="13333" y="59334"/>
                </a:lnTo>
                <a:lnTo>
                  <a:pt x="17092" y="59489"/>
                </a:lnTo>
                <a:lnTo>
                  <a:pt x="20217" y="59489"/>
                </a:lnTo>
                <a:lnTo>
                  <a:pt x="23086" y="59108"/>
                </a:lnTo>
                <a:lnTo>
                  <a:pt x="25689" y="58345"/>
                </a:lnTo>
                <a:lnTo>
                  <a:pt x="28295" y="57595"/>
                </a:lnTo>
                <a:lnTo>
                  <a:pt x="30542" y="56465"/>
                </a:lnTo>
                <a:lnTo>
                  <a:pt x="34315" y="53492"/>
                </a:lnTo>
                <a:lnTo>
                  <a:pt x="36791" y="49507"/>
                </a:lnTo>
                <a:lnTo>
                  <a:pt x="38328" y="44884"/>
                </a:lnTo>
                <a:lnTo>
                  <a:pt x="38328" y="39776"/>
                </a:lnTo>
                <a:lnTo>
                  <a:pt x="37148" y="36081"/>
                </a:lnTo>
                <a:lnTo>
                  <a:pt x="35344" y="32957"/>
                </a:lnTo>
                <a:lnTo>
                  <a:pt x="32777" y="30556"/>
                </a:lnTo>
                <a:lnTo>
                  <a:pt x="29627" y="28691"/>
                </a:lnTo>
                <a:lnTo>
                  <a:pt x="26286" y="27089"/>
                </a:lnTo>
                <a:lnTo>
                  <a:pt x="22870" y="25732"/>
                </a:lnTo>
                <a:lnTo>
                  <a:pt x="19544" y="24422"/>
                </a:lnTo>
                <a:lnTo>
                  <a:pt x="16443" y="23064"/>
                </a:lnTo>
                <a:lnTo>
                  <a:pt x="12837" y="20523"/>
                </a:lnTo>
                <a:lnTo>
                  <a:pt x="10831" y="17081"/>
                </a:lnTo>
                <a:lnTo>
                  <a:pt x="11047" y="13348"/>
                </a:lnTo>
                <a:lnTo>
                  <a:pt x="13333" y="9895"/>
                </a:lnTo>
                <a:lnTo>
                  <a:pt x="16484" y="8268"/>
                </a:lnTo>
                <a:lnTo>
                  <a:pt x="19251" y="7696"/>
                </a:lnTo>
                <a:lnTo>
                  <a:pt x="22820" y="7696"/>
                </a:lnTo>
                <a:lnTo>
                  <a:pt x="25958" y="8369"/>
                </a:lnTo>
                <a:lnTo>
                  <a:pt x="29778" y="9780"/>
                </a:lnTo>
                <a:lnTo>
                  <a:pt x="32421" y="11188"/>
                </a:lnTo>
                <a:lnTo>
                  <a:pt x="35024" y="11267"/>
                </a:lnTo>
                <a:lnTo>
                  <a:pt x="35560" y="8625"/>
                </a:lnTo>
                <a:lnTo>
                  <a:pt x="35355" y="5500"/>
                </a:lnTo>
                <a:lnTo>
                  <a:pt x="33108" y="2857"/>
                </a:lnTo>
                <a:lnTo>
                  <a:pt x="30466" y="1626"/>
                </a:lnTo>
                <a:lnTo>
                  <a:pt x="26833" y="596"/>
                </a:lnTo>
                <a:lnTo>
                  <a:pt x="23950" y="114"/>
                </a:lnTo>
                <a:lnTo>
                  <a:pt x="17780" y="0"/>
                </a:lnTo>
                <a:lnTo>
                  <a:pt x="14897" y="445"/>
                </a:lnTo>
                <a:lnTo>
                  <a:pt x="12430" y="1320"/>
                </a:lnTo>
                <a:lnTo>
                  <a:pt x="7898" y="3379"/>
                </a:lnTo>
                <a:lnTo>
                  <a:pt x="4621" y="6314"/>
                </a:lnTo>
                <a:lnTo>
                  <a:pt x="2562" y="9956"/>
                </a:lnTo>
                <a:lnTo>
                  <a:pt x="1332" y="13931"/>
                </a:lnTo>
                <a:lnTo>
                  <a:pt x="1332" y="18467"/>
                </a:lnTo>
                <a:lnTo>
                  <a:pt x="2512" y="22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863457" y="1856959"/>
            <a:ext cx="38329" cy="59489"/>
          </a:xfrm>
          <a:custGeom>
            <a:avLst/>
            <a:gdLst/>
            <a:ahLst/>
            <a:cxnLst/>
            <a:rect l="l" t="t" r="r" b="b"/>
            <a:pathLst>
              <a:path w="38329" h="59489">
                <a:moveTo>
                  <a:pt x="2513" y="22265"/>
                </a:moveTo>
                <a:lnTo>
                  <a:pt x="4316" y="25466"/>
                </a:lnTo>
                <a:lnTo>
                  <a:pt x="6883" y="27953"/>
                </a:lnTo>
                <a:lnTo>
                  <a:pt x="9968" y="29857"/>
                </a:lnTo>
                <a:lnTo>
                  <a:pt x="13244" y="31495"/>
                </a:lnTo>
                <a:lnTo>
                  <a:pt x="16661" y="32857"/>
                </a:lnTo>
                <a:lnTo>
                  <a:pt x="19926" y="34138"/>
                </a:lnTo>
                <a:lnTo>
                  <a:pt x="22961" y="35473"/>
                </a:lnTo>
                <a:lnTo>
                  <a:pt x="25528" y="37086"/>
                </a:lnTo>
                <a:lnTo>
                  <a:pt x="28130" y="40082"/>
                </a:lnTo>
                <a:lnTo>
                  <a:pt x="28522" y="42900"/>
                </a:lnTo>
                <a:lnTo>
                  <a:pt x="28246" y="45659"/>
                </a:lnTo>
                <a:lnTo>
                  <a:pt x="26403" y="48718"/>
                </a:lnTo>
                <a:lnTo>
                  <a:pt x="23216" y="50647"/>
                </a:lnTo>
                <a:lnTo>
                  <a:pt x="20483" y="51371"/>
                </a:lnTo>
                <a:lnTo>
                  <a:pt x="17273" y="51551"/>
                </a:lnTo>
                <a:lnTo>
                  <a:pt x="13042" y="51285"/>
                </a:lnTo>
                <a:lnTo>
                  <a:pt x="9587" y="50205"/>
                </a:lnTo>
                <a:lnTo>
                  <a:pt x="6844" y="48959"/>
                </a:lnTo>
                <a:lnTo>
                  <a:pt x="3657" y="47181"/>
                </a:lnTo>
                <a:lnTo>
                  <a:pt x="547" y="46964"/>
                </a:lnTo>
                <a:lnTo>
                  <a:pt x="0" y="49707"/>
                </a:lnTo>
                <a:lnTo>
                  <a:pt x="101" y="52692"/>
                </a:lnTo>
                <a:lnTo>
                  <a:pt x="1714" y="55500"/>
                </a:lnTo>
                <a:lnTo>
                  <a:pt x="4330" y="56962"/>
                </a:lnTo>
                <a:lnTo>
                  <a:pt x="6898" y="57901"/>
                </a:lnTo>
                <a:lnTo>
                  <a:pt x="9842" y="58737"/>
                </a:lnTo>
                <a:lnTo>
                  <a:pt x="13335" y="59334"/>
                </a:lnTo>
                <a:lnTo>
                  <a:pt x="17092" y="59489"/>
                </a:lnTo>
                <a:lnTo>
                  <a:pt x="20218" y="59489"/>
                </a:lnTo>
                <a:lnTo>
                  <a:pt x="23087" y="59108"/>
                </a:lnTo>
                <a:lnTo>
                  <a:pt x="25693" y="58345"/>
                </a:lnTo>
                <a:lnTo>
                  <a:pt x="28296" y="57595"/>
                </a:lnTo>
                <a:lnTo>
                  <a:pt x="30542" y="56465"/>
                </a:lnTo>
                <a:lnTo>
                  <a:pt x="34315" y="53492"/>
                </a:lnTo>
                <a:lnTo>
                  <a:pt x="36791" y="49507"/>
                </a:lnTo>
                <a:lnTo>
                  <a:pt x="38329" y="44884"/>
                </a:lnTo>
                <a:lnTo>
                  <a:pt x="38329" y="39776"/>
                </a:lnTo>
                <a:lnTo>
                  <a:pt x="37148" y="36081"/>
                </a:lnTo>
                <a:lnTo>
                  <a:pt x="35345" y="32957"/>
                </a:lnTo>
                <a:lnTo>
                  <a:pt x="32778" y="30556"/>
                </a:lnTo>
                <a:lnTo>
                  <a:pt x="29627" y="28691"/>
                </a:lnTo>
                <a:lnTo>
                  <a:pt x="26287" y="27089"/>
                </a:lnTo>
                <a:lnTo>
                  <a:pt x="22871" y="25732"/>
                </a:lnTo>
                <a:lnTo>
                  <a:pt x="19545" y="24422"/>
                </a:lnTo>
                <a:lnTo>
                  <a:pt x="16445" y="23064"/>
                </a:lnTo>
                <a:lnTo>
                  <a:pt x="12842" y="20523"/>
                </a:lnTo>
                <a:lnTo>
                  <a:pt x="10833" y="17081"/>
                </a:lnTo>
                <a:lnTo>
                  <a:pt x="11049" y="13348"/>
                </a:lnTo>
                <a:lnTo>
                  <a:pt x="13335" y="9895"/>
                </a:lnTo>
                <a:lnTo>
                  <a:pt x="16484" y="8268"/>
                </a:lnTo>
                <a:lnTo>
                  <a:pt x="19253" y="7696"/>
                </a:lnTo>
                <a:lnTo>
                  <a:pt x="22820" y="7696"/>
                </a:lnTo>
                <a:lnTo>
                  <a:pt x="25960" y="8369"/>
                </a:lnTo>
                <a:lnTo>
                  <a:pt x="29782" y="9780"/>
                </a:lnTo>
                <a:lnTo>
                  <a:pt x="32421" y="11188"/>
                </a:lnTo>
                <a:lnTo>
                  <a:pt x="35027" y="11267"/>
                </a:lnTo>
                <a:lnTo>
                  <a:pt x="35561" y="8625"/>
                </a:lnTo>
                <a:lnTo>
                  <a:pt x="35355" y="5500"/>
                </a:lnTo>
                <a:lnTo>
                  <a:pt x="33110" y="2857"/>
                </a:lnTo>
                <a:lnTo>
                  <a:pt x="30467" y="1626"/>
                </a:lnTo>
                <a:lnTo>
                  <a:pt x="26835" y="596"/>
                </a:lnTo>
                <a:lnTo>
                  <a:pt x="23950" y="114"/>
                </a:lnTo>
                <a:lnTo>
                  <a:pt x="17781" y="0"/>
                </a:lnTo>
                <a:lnTo>
                  <a:pt x="14897" y="445"/>
                </a:lnTo>
                <a:lnTo>
                  <a:pt x="12434" y="1320"/>
                </a:lnTo>
                <a:lnTo>
                  <a:pt x="7899" y="3379"/>
                </a:lnTo>
                <a:lnTo>
                  <a:pt x="4622" y="6314"/>
                </a:lnTo>
                <a:lnTo>
                  <a:pt x="2566" y="9956"/>
                </a:lnTo>
                <a:lnTo>
                  <a:pt x="1332" y="13931"/>
                </a:lnTo>
                <a:lnTo>
                  <a:pt x="1332" y="18467"/>
                </a:lnTo>
                <a:lnTo>
                  <a:pt x="2513" y="22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914858" y="1835489"/>
            <a:ext cx="12269" cy="80175"/>
          </a:xfrm>
          <a:custGeom>
            <a:avLst/>
            <a:gdLst/>
            <a:ahLst/>
            <a:cxnLst/>
            <a:rect l="l" t="t" r="r" b="b"/>
            <a:pathLst>
              <a:path w="12269" h="80175">
                <a:moveTo>
                  <a:pt x="0" y="6018"/>
                </a:moveTo>
                <a:lnTo>
                  <a:pt x="417" y="9852"/>
                </a:lnTo>
                <a:lnTo>
                  <a:pt x="3747" y="11912"/>
                </a:lnTo>
                <a:lnTo>
                  <a:pt x="8431" y="11912"/>
                </a:lnTo>
                <a:lnTo>
                  <a:pt x="11822" y="9803"/>
                </a:lnTo>
                <a:lnTo>
                  <a:pt x="12269" y="5892"/>
                </a:lnTo>
                <a:lnTo>
                  <a:pt x="11837" y="2054"/>
                </a:lnTo>
                <a:lnTo>
                  <a:pt x="8521" y="0"/>
                </a:lnTo>
                <a:lnTo>
                  <a:pt x="3823" y="0"/>
                </a:lnTo>
                <a:lnTo>
                  <a:pt x="433" y="2105"/>
                </a:lnTo>
                <a:lnTo>
                  <a:pt x="0" y="6018"/>
                </a:lnTo>
                <a:close/>
              </a:path>
              <a:path w="12269" h="80175">
                <a:moveTo>
                  <a:pt x="1206" y="24180"/>
                </a:moveTo>
                <a:lnTo>
                  <a:pt x="1206" y="78320"/>
                </a:lnTo>
                <a:lnTo>
                  <a:pt x="2567" y="79855"/>
                </a:lnTo>
                <a:lnTo>
                  <a:pt x="5170" y="80175"/>
                </a:lnTo>
                <a:lnTo>
                  <a:pt x="7948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42" y="22628"/>
                </a:lnTo>
                <a:lnTo>
                  <a:pt x="7139" y="22312"/>
                </a:lnTo>
                <a:lnTo>
                  <a:pt x="4367" y="22363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940843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43" y="38922"/>
                </a:moveTo>
                <a:lnTo>
                  <a:pt x="1623" y="42531"/>
                </a:lnTo>
                <a:lnTo>
                  <a:pt x="2703" y="46137"/>
                </a:lnTo>
                <a:lnTo>
                  <a:pt x="4356" y="49212"/>
                </a:lnTo>
                <a:lnTo>
                  <a:pt x="8761" y="54265"/>
                </a:lnTo>
                <a:lnTo>
                  <a:pt x="11516" y="56184"/>
                </a:lnTo>
                <a:lnTo>
                  <a:pt x="11112" y="37973"/>
                </a:lnTo>
                <a:lnTo>
                  <a:pt x="10551" y="35369"/>
                </a:lnTo>
                <a:lnTo>
                  <a:pt x="10274" y="32572"/>
                </a:lnTo>
                <a:lnTo>
                  <a:pt x="10274" y="26517"/>
                </a:lnTo>
                <a:lnTo>
                  <a:pt x="10615" y="23670"/>
                </a:lnTo>
                <a:lnTo>
                  <a:pt x="11289" y="21066"/>
                </a:lnTo>
                <a:lnTo>
                  <a:pt x="11948" y="18464"/>
                </a:lnTo>
                <a:lnTo>
                  <a:pt x="12966" y="16203"/>
                </a:lnTo>
                <a:lnTo>
                  <a:pt x="15721" y="12395"/>
                </a:lnTo>
                <a:lnTo>
                  <a:pt x="19608" y="9878"/>
                </a:lnTo>
                <a:lnTo>
                  <a:pt x="24267" y="8315"/>
                </a:lnTo>
                <a:lnTo>
                  <a:pt x="30416" y="8315"/>
                </a:lnTo>
                <a:lnTo>
                  <a:pt x="33083" y="8888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7"/>
                </a:lnTo>
                <a:lnTo>
                  <a:pt x="43037" y="21549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9"/>
                </a:lnTo>
                <a:lnTo>
                  <a:pt x="43534" y="35852"/>
                </a:lnTo>
                <a:lnTo>
                  <a:pt x="42876" y="38455"/>
                </a:lnTo>
                <a:lnTo>
                  <a:pt x="42227" y="41057"/>
                </a:lnTo>
                <a:lnTo>
                  <a:pt x="41222" y="43304"/>
                </a:lnTo>
                <a:lnTo>
                  <a:pt x="38465" y="47066"/>
                </a:lnTo>
                <a:lnTo>
                  <a:pt x="34566" y="49579"/>
                </a:lnTo>
                <a:lnTo>
                  <a:pt x="29883" y="51141"/>
                </a:lnTo>
                <a:lnTo>
                  <a:pt x="31038" y="59496"/>
                </a:lnTo>
                <a:lnTo>
                  <a:pt x="35063" y="58737"/>
                </a:lnTo>
                <a:lnTo>
                  <a:pt x="38520" y="57236"/>
                </a:lnTo>
                <a:lnTo>
                  <a:pt x="41997" y="55739"/>
                </a:lnTo>
                <a:lnTo>
                  <a:pt x="44880" y="53643"/>
                </a:lnTo>
                <a:lnTo>
                  <a:pt x="47191" y="50951"/>
                </a:lnTo>
                <a:lnTo>
                  <a:pt x="49493" y="48272"/>
                </a:lnTo>
                <a:lnTo>
                  <a:pt x="51231" y="45072"/>
                </a:lnTo>
                <a:lnTo>
                  <a:pt x="52387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2" y="20585"/>
                </a:lnTo>
                <a:lnTo>
                  <a:pt x="52487" y="16967"/>
                </a:lnTo>
                <a:lnTo>
                  <a:pt x="51382" y="13359"/>
                </a:lnTo>
                <a:lnTo>
                  <a:pt x="49719" y="10299"/>
                </a:lnTo>
                <a:lnTo>
                  <a:pt x="45313" y="5245"/>
                </a:lnTo>
                <a:lnTo>
                  <a:pt x="42544" y="3312"/>
                </a:lnTo>
                <a:lnTo>
                  <a:pt x="39254" y="2005"/>
                </a:lnTo>
                <a:lnTo>
                  <a:pt x="35938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3" y="3718"/>
                </a:lnTo>
                <a:lnTo>
                  <a:pt x="9194" y="5802"/>
                </a:lnTo>
                <a:lnTo>
                  <a:pt x="6883" y="8481"/>
                </a:lnTo>
                <a:lnTo>
                  <a:pt x="4572" y="11174"/>
                </a:lnTo>
                <a:lnTo>
                  <a:pt x="2843" y="14375"/>
                </a:lnTo>
                <a:lnTo>
                  <a:pt x="1713" y="18082"/>
                </a:lnTo>
                <a:lnTo>
                  <a:pt x="572" y="21790"/>
                </a:lnTo>
                <a:lnTo>
                  <a:pt x="0" y="25854"/>
                </a:lnTo>
                <a:lnTo>
                  <a:pt x="0" y="34847"/>
                </a:lnTo>
                <a:lnTo>
                  <a:pt x="543" y="38922"/>
                </a:lnTo>
                <a:close/>
              </a:path>
              <a:path w="54140" h="59496">
                <a:moveTo>
                  <a:pt x="13841" y="44791"/>
                </a:moveTo>
                <a:lnTo>
                  <a:pt x="11656" y="40575"/>
                </a:lnTo>
                <a:lnTo>
                  <a:pt x="11112" y="37973"/>
                </a:lnTo>
                <a:lnTo>
                  <a:pt x="11516" y="56184"/>
                </a:lnTo>
                <a:lnTo>
                  <a:pt x="14832" y="57517"/>
                </a:lnTo>
                <a:lnTo>
                  <a:pt x="18133" y="58837"/>
                </a:lnTo>
                <a:lnTo>
                  <a:pt x="22006" y="59496"/>
                </a:lnTo>
                <a:lnTo>
                  <a:pt x="31038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6" y="48282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009398" y="1856952"/>
            <a:ext cx="46624" cy="58712"/>
          </a:xfrm>
          <a:custGeom>
            <a:avLst/>
            <a:gdLst/>
            <a:ahLst/>
            <a:cxnLst/>
            <a:rect l="l" t="t" r="r" b="b"/>
            <a:pathLst>
              <a:path w="46624" h="58712">
                <a:moveTo>
                  <a:pt x="36705" y="25157"/>
                </a:moveTo>
                <a:lnTo>
                  <a:pt x="36705" y="56857"/>
                </a:lnTo>
                <a:lnTo>
                  <a:pt x="38077" y="58392"/>
                </a:lnTo>
                <a:lnTo>
                  <a:pt x="40680" y="58712"/>
                </a:lnTo>
                <a:lnTo>
                  <a:pt x="43447" y="58686"/>
                </a:lnTo>
                <a:lnTo>
                  <a:pt x="46624" y="56857"/>
                </a:lnTo>
                <a:lnTo>
                  <a:pt x="46624" y="19987"/>
                </a:lnTo>
                <a:lnTo>
                  <a:pt x="46292" y="16686"/>
                </a:lnTo>
                <a:lnTo>
                  <a:pt x="45633" y="13931"/>
                </a:lnTo>
                <a:lnTo>
                  <a:pt x="44960" y="11188"/>
                </a:lnTo>
                <a:lnTo>
                  <a:pt x="42343" y="6753"/>
                </a:lnTo>
                <a:lnTo>
                  <a:pt x="38836" y="3070"/>
                </a:lnTo>
                <a:lnTo>
                  <a:pt x="33897" y="622"/>
                </a:lnTo>
                <a:lnTo>
                  <a:pt x="30862" y="0"/>
                </a:lnTo>
                <a:lnTo>
                  <a:pt x="24156" y="0"/>
                </a:lnTo>
                <a:lnTo>
                  <a:pt x="21109" y="798"/>
                </a:lnTo>
                <a:lnTo>
                  <a:pt x="18072" y="2386"/>
                </a:lnTo>
                <a:lnTo>
                  <a:pt x="15052" y="3973"/>
                </a:lnTo>
                <a:lnTo>
                  <a:pt x="12002" y="6461"/>
                </a:lnTo>
                <a:lnTo>
                  <a:pt x="8967" y="9878"/>
                </a:lnTo>
                <a:lnTo>
                  <a:pt x="8967" y="2717"/>
                </a:lnTo>
                <a:lnTo>
                  <a:pt x="8067" y="1306"/>
                </a:lnTo>
                <a:lnTo>
                  <a:pt x="5400" y="849"/>
                </a:lnTo>
                <a:lnTo>
                  <a:pt x="2858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2"/>
                </a:lnTo>
                <a:lnTo>
                  <a:pt x="3977" y="58712"/>
                </a:lnTo>
                <a:lnTo>
                  <a:pt x="6757" y="58686"/>
                </a:lnTo>
                <a:lnTo>
                  <a:pt x="9921" y="56857"/>
                </a:lnTo>
                <a:lnTo>
                  <a:pt x="9921" y="19022"/>
                </a:lnTo>
                <a:lnTo>
                  <a:pt x="12650" y="15605"/>
                </a:lnTo>
                <a:lnTo>
                  <a:pt x="15252" y="13028"/>
                </a:lnTo>
                <a:lnTo>
                  <a:pt x="17755" y="11249"/>
                </a:lnTo>
                <a:lnTo>
                  <a:pt x="22722" y="8610"/>
                </a:lnTo>
                <a:lnTo>
                  <a:pt x="27129" y="8610"/>
                </a:lnTo>
                <a:lnTo>
                  <a:pt x="30290" y="9687"/>
                </a:lnTo>
                <a:lnTo>
                  <a:pt x="32943" y="11465"/>
                </a:lnTo>
                <a:lnTo>
                  <a:pt x="34786" y="14198"/>
                </a:lnTo>
                <a:lnTo>
                  <a:pt x="35967" y="17689"/>
                </a:lnTo>
                <a:lnTo>
                  <a:pt x="36705" y="22071"/>
                </a:lnTo>
                <a:lnTo>
                  <a:pt x="36705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067729" y="1901836"/>
            <a:ext cx="19557" cy="30924"/>
          </a:xfrm>
          <a:custGeom>
            <a:avLst/>
            <a:gdLst/>
            <a:ahLst/>
            <a:cxnLst/>
            <a:rect l="l" t="t" r="r" b="b"/>
            <a:pathLst>
              <a:path w="19557" h="30924">
                <a:moveTo>
                  <a:pt x="19557" y="4864"/>
                </a:moveTo>
                <a:lnTo>
                  <a:pt x="19000" y="1638"/>
                </a:lnTo>
                <a:lnTo>
                  <a:pt x="16433" y="180"/>
                </a:lnTo>
                <a:lnTo>
                  <a:pt x="13841" y="0"/>
                </a:lnTo>
                <a:lnTo>
                  <a:pt x="11202" y="180"/>
                </a:lnTo>
                <a:lnTo>
                  <a:pt x="8329" y="2286"/>
                </a:lnTo>
                <a:lnTo>
                  <a:pt x="8013" y="4864"/>
                </a:lnTo>
                <a:lnTo>
                  <a:pt x="8013" y="12560"/>
                </a:lnTo>
                <a:lnTo>
                  <a:pt x="0" y="29109"/>
                </a:lnTo>
                <a:lnTo>
                  <a:pt x="2145" y="30924"/>
                </a:lnTo>
                <a:lnTo>
                  <a:pt x="4723" y="30824"/>
                </a:lnTo>
                <a:lnTo>
                  <a:pt x="7696" y="29236"/>
                </a:lnTo>
                <a:lnTo>
                  <a:pt x="15951" y="16841"/>
                </a:lnTo>
                <a:lnTo>
                  <a:pt x="17664" y="13982"/>
                </a:lnTo>
                <a:lnTo>
                  <a:pt x="18770" y="11253"/>
                </a:lnTo>
                <a:lnTo>
                  <a:pt x="19367" y="8305"/>
                </a:lnTo>
                <a:lnTo>
                  <a:pt x="19557" y="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126571" y="1857794"/>
            <a:ext cx="81752" cy="57873"/>
          </a:xfrm>
          <a:custGeom>
            <a:avLst/>
            <a:gdLst/>
            <a:ahLst/>
            <a:cxnLst/>
            <a:rect l="l" t="t" r="r" b="b"/>
            <a:pathLst>
              <a:path w="81752" h="57873">
                <a:moveTo>
                  <a:pt x="535" y="4281"/>
                </a:moveTo>
                <a:lnTo>
                  <a:pt x="16372" y="55717"/>
                </a:lnTo>
                <a:lnTo>
                  <a:pt x="18011" y="57391"/>
                </a:lnTo>
                <a:lnTo>
                  <a:pt x="20728" y="57838"/>
                </a:lnTo>
                <a:lnTo>
                  <a:pt x="24196" y="57873"/>
                </a:lnTo>
                <a:lnTo>
                  <a:pt x="26849" y="57722"/>
                </a:lnTo>
                <a:lnTo>
                  <a:pt x="29782" y="55717"/>
                </a:lnTo>
                <a:lnTo>
                  <a:pt x="40298" y="16423"/>
                </a:lnTo>
                <a:lnTo>
                  <a:pt x="40553" y="16423"/>
                </a:lnTo>
                <a:lnTo>
                  <a:pt x="51904" y="55717"/>
                </a:lnTo>
                <a:lnTo>
                  <a:pt x="53571" y="57391"/>
                </a:lnTo>
                <a:lnTo>
                  <a:pt x="56426" y="57838"/>
                </a:lnTo>
                <a:lnTo>
                  <a:pt x="59907" y="57873"/>
                </a:lnTo>
                <a:lnTo>
                  <a:pt x="62524" y="57722"/>
                </a:lnTo>
                <a:lnTo>
                  <a:pt x="65267" y="55717"/>
                </a:lnTo>
                <a:lnTo>
                  <a:pt x="81205" y="4281"/>
                </a:lnTo>
                <a:lnTo>
                  <a:pt x="81752" y="1753"/>
                </a:lnTo>
                <a:lnTo>
                  <a:pt x="80010" y="101"/>
                </a:lnTo>
                <a:lnTo>
                  <a:pt x="74562" y="101"/>
                </a:lnTo>
                <a:lnTo>
                  <a:pt x="71770" y="1944"/>
                </a:lnTo>
                <a:lnTo>
                  <a:pt x="58892" y="46559"/>
                </a:lnTo>
                <a:lnTo>
                  <a:pt x="58712" y="46559"/>
                </a:lnTo>
                <a:lnTo>
                  <a:pt x="45784" y="1818"/>
                </a:lnTo>
                <a:lnTo>
                  <a:pt x="44644" y="407"/>
                </a:lnTo>
                <a:lnTo>
                  <a:pt x="41760" y="0"/>
                </a:lnTo>
                <a:lnTo>
                  <a:pt x="38354" y="101"/>
                </a:lnTo>
                <a:lnTo>
                  <a:pt x="35675" y="1944"/>
                </a:lnTo>
                <a:lnTo>
                  <a:pt x="23713" y="46559"/>
                </a:lnTo>
                <a:lnTo>
                  <a:pt x="23458" y="46559"/>
                </a:lnTo>
                <a:lnTo>
                  <a:pt x="10415" y="1944"/>
                </a:lnTo>
                <a:lnTo>
                  <a:pt x="8851" y="266"/>
                </a:lnTo>
                <a:lnTo>
                  <a:pt x="6059" y="0"/>
                </a:lnTo>
                <a:lnTo>
                  <a:pt x="2592" y="64"/>
                </a:lnTo>
                <a:lnTo>
                  <a:pt x="0" y="1396"/>
                </a:lnTo>
                <a:lnTo>
                  <a:pt x="535" y="4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217247" y="1856952"/>
            <a:ext cx="49799" cy="59500"/>
          </a:xfrm>
          <a:custGeom>
            <a:avLst/>
            <a:gdLst/>
            <a:ahLst/>
            <a:cxnLst/>
            <a:rect l="l" t="t" r="r" b="b"/>
            <a:pathLst>
              <a:path w="49799" h="59500">
                <a:moveTo>
                  <a:pt x="49799" y="22110"/>
                </a:moveTo>
                <a:lnTo>
                  <a:pt x="49352" y="18784"/>
                </a:lnTo>
                <a:lnTo>
                  <a:pt x="4845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11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46" y="698"/>
                </a:lnTo>
                <a:lnTo>
                  <a:pt x="30239" y="0"/>
                </a:lnTo>
                <a:lnTo>
                  <a:pt x="22025" y="0"/>
                </a:lnTo>
                <a:lnTo>
                  <a:pt x="18417" y="698"/>
                </a:lnTo>
                <a:lnTo>
                  <a:pt x="15217" y="2084"/>
                </a:lnTo>
                <a:lnTo>
                  <a:pt x="12118" y="16127"/>
                </a:lnTo>
                <a:lnTo>
                  <a:pt x="14339" y="12826"/>
                </a:lnTo>
                <a:lnTo>
                  <a:pt x="17147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9"/>
                </a:lnTo>
                <a:lnTo>
                  <a:pt x="36349" y="12218"/>
                </a:lnTo>
                <a:lnTo>
                  <a:pt x="38775" y="15187"/>
                </a:lnTo>
                <a:lnTo>
                  <a:pt x="39942" y="19278"/>
                </a:lnTo>
                <a:lnTo>
                  <a:pt x="39815" y="24486"/>
                </a:lnTo>
                <a:lnTo>
                  <a:pt x="10289" y="24486"/>
                </a:lnTo>
                <a:lnTo>
                  <a:pt x="10289" y="31762"/>
                </a:lnTo>
                <a:lnTo>
                  <a:pt x="45935" y="31762"/>
                </a:lnTo>
                <a:lnTo>
                  <a:pt x="49416" y="30110"/>
                </a:lnTo>
                <a:lnTo>
                  <a:pt x="49799" y="27431"/>
                </a:lnTo>
                <a:lnTo>
                  <a:pt x="49799" y="22110"/>
                </a:lnTo>
                <a:close/>
              </a:path>
              <a:path w="49799" h="59500">
                <a:moveTo>
                  <a:pt x="12016" y="3467"/>
                </a:moveTo>
                <a:lnTo>
                  <a:pt x="9273" y="5447"/>
                </a:lnTo>
                <a:lnTo>
                  <a:pt x="7012" y="8039"/>
                </a:lnTo>
                <a:lnTo>
                  <a:pt x="4738" y="10615"/>
                </a:lnTo>
                <a:lnTo>
                  <a:pt x="3009" y="13766"/>
                </a:lnTo>
                <a:lnTo>
                  <a:pt x="1803" y="17473"/>
                </a:lnTo>
                <a:lnTo>
                  <a:pt x="59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72" y="39203"/>
                </a:lnTo>
                <a:lnTo>
                  <a:pt x="1742" y="42900"/>
                </a:lnTo>
                <a:lnTo>
                  <a:pt x="2909" y="46583"/>
                </a:lnTo>
                <a:lnTo>
                  <a:pt x="4622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8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4" y="56159"/>
                </a:lnTo>
                <a:lnTo>
                  <a:pt x="47246" y="53873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3" y="47548"/>
                </a:lnTo>
                <a:lnTo>
                  <a:pt x="41595" y="48869"/>
                </a:lnTo>
                <a:lnTo>
                  <a:pt x="38635" y="49911"/>
                </a:lnTo>
                <a:lnTo>
                  <a:pt x="34876" y="50800"/>
                </a:lnTo>
                <a:lnTo>
                  <a:pt x="30571" y="51436"/>
                </a:lnTo>
                <a:lnTo>
                  <a:pt x="24739" y="51436"/>
                </a:lnTo>
                <a:lnTo>
                  <a:pt x="21970" y="50979"/>
                </a:lnTo>
                <a:lnTo>
                  <a:pt x="17453" y="49122"/>
                </a:lnTo>
                <a:lnTo>
                  <a:pt x="14212" y="46087"/>
                </a:lnTo>
                <a:lnTo>
                  <a:pt x="11800" y="42292"/>
                </a:lnTo>
                <a:lnTo>
                  <a:pt x="10580" y="37476"/>
                </a:lnTo>
                <a:lnTo>
                  <a:pt x="10289" y="34786"/>
                </a:lnTo>
                <a:lnTo>
                  <a:pt x="10289" y="24486"/>
                </a:lnTo>
                <a:lnTo>
                  <a:pt x="10746" y="20167"/>
                </a:lnTo>
                <a:lnTo>
                  <a:pt x="12118" y="16127"/>
                </a:lnTo>
                <a:lnTo>
                  <a:pt x="15217" y="2084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304371" y="1857794"/>
            <a:ext cx="81752" cy="57873"/>
          </a:xfrm>
          <a:custGeom>
            <a:avLst/>
            <a:gdLst/>
            <a:ahLst/>
            <a:cxnLst/>
            <a:rect l="l" t="t" r="r" b="b"/>
            <a:pathLst>
              <a:path w="81752" h="57873">
                <a:moveTo>
                  <a:pt x="533" y="4281"/>
                </a:moveTo>
                <a:lnTo>
                  <a:pt x="16372" y="55717"/>
                </a:lnTo>
                <a:lnTo>
                  <a:pt x="18011" y="57391"/>
                </a:lnTo>
                <a:lnTo>
                  <a:pt x="20728" y="57838"/>
                </a:lnTo>
                <a:lnTo>
                  <a:pt x="24196" y="57873"/>
                </a:lnTo>
                <a:lnTo>
                  <a:pt x="26849" y="57722"/>
                </a:lnTo>
                <a:lnTo>
                  <a:pt x="29782" y="55717"/>
                </a:lnTo>
                <a:lnTo>
                  <a:pt x="40298" y="16423"/>
                </a:lnTo>
                <a:lnTo>
                  <a:pt x="40551" y="16423"/>
                </a:lnTo>
                <a:lnTo>
                  <a:pt x="51904" y="55717"/>
                </a:lnTo>
                <a:lnTo>
                  <a:pt x="53568" y="57391"/>
                </a:lnTo>
                <a:lnTo>
                  <a:pt x="56427" y="57838"/>
                </a:lnTo>
                <a:lnTo>
                  <a:pt x="59908" y="57873"/>
                </a:lnTo>
                <a:lnTo>
                  <a:pt x="62525" y="57722"/>
                </a:lnTo>
                <a:lnTo>
                  <a:pt x="65269" y="55717"/>
                </a:lnTo>
                <a:lnTo>
                  <a:pt x="81206" y="4281"/>
                </a:lnTo>
                <a:lnTo>
                  <a:pt x="81752" y="1753"/>
                </a:lnTo>
                <a:lnTo>
                  <a:pt x="80010" y="101"/>
                </a:lnTo>
                <a:lnTo>
                  <a:pt x="74564" y="101"/>
                </a:lnTo>
                <a:lnTo>
                  <a:pt x="71770" y="1944"/>
                </a:lnTo>
                <a:lnTo>
                  <a:pt x="58892" y="46559"/>
                </a:lnTo>
                <a:lnTo>
                  <a:pt x="58713" y="46559"/>
                </a:lnTo>
                <a:lnTo>
                  <a:pt x="45784" y="1818"/>
                </a:lnTo>
                <a:lnTo>
                  <a:pt x="44640" y="407"/>
                </a:lnTo>
                <a:lnTo>
                  <a:pt x="41760" y="0"/>
                </a:lnTo>
                <a:lnTo>
                  <a:pt x="38355" y="101"/>
                </a:lnTo>
                <a:lnTo>
                  <a:pt x="35676" y="1944"/>
                </a:lnTo>
                <a:lnTo>
                  <a:pt x="23713" y="46559"/>
                </a:lnTo>
                <a:lnTo>
                  <a:pt x="23458" y="46559"/>
                </a:lnTo>
                <a:lnTo>
                  <a:pt x="10415" y="1944"/>
                </a:lnTo>
                <a:lnTo>
                  <a:pt x="8853" y="266"/>
                </a:lnTo>
                <a:lnTo>
                  <a:pt x="6059" y="0"/>
                </a:lnTo>
                <a:lnTo>
                  <a:pt x="2592" y="64"/>
                </a:lnTo>
                <a:lnTo>
                  <a:pt x="0" y="1396"/>
                </a:lnTo>
                <a:lnTo>
                  <a:pt x="533" y="4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397457" y="1835489"/>
            <a:ext cx="12268" cy="80175"/>
          </a:xfrm>
          <a:custGeom>
            <a:avLst/>
            <a:gdLst/>
            <a:ahLst/>
            <a:cxnLst/>
            <a:rect l="l" t="t" r="r" b="b"/>
            <a:pathLst>
              <a:path w="12268" h="80175">
                <a:moveTo>
                  <a:pt x="0" y="6018"/>
                </a:moveTo>
                <a:lnTo>
                  <a:pt x="420" y="9852"/>
                </a:lnTo>
                <a:lnTo>
                  <a:pt x="3747" y="11912"/>
                </a:lnTo>
                <a:lnTo>
                  <a:pt x="8434" y="11912"/>
                </a:lnTo>
                <a:lnTo>
                  <a:pt x="11826" y="9803"/>
                </a:lnTo>
                <a:lnTo>
                  <a:pt x="12268" y="5892"/>
                </a:lnTo>
                <a:lnTo>
                  <a:pt x="11836" y="2054"/>
                </a:lnTo>
                <a:lnTo>
                  <a:pt x="8524" y="0"/>
                </a:lnTo>
                <a:lnTo>
                  <a:pt x="3822" y="0"/>
                </a:lnTo>
                <a:lnTo>
                  <a:pt x="431" y="2105"/>
                </a:lnTo>
                <a:lnTo>
                  <a:pt x="0" y="6018"/>
                </a:lnTo>
                <a:close/>
              </a:path>
              <a:path w="12268" h="80175">
                <a:moveTo>
                  <a:pt x="1209" y="24180"/>
                </a:moveTo>
                <a:lnTo>
                  <a:pt x="1209" y="78320"/>
                </a:lnTo>
                <a:lnTo>
                  <a:pt x="2566" y="79855"/>
                </a:lnTo>
                <a:lnTo>
                  <a:pt x="5168" y="80175"/>
                </a:lnTo>
                <a:lnTo>
                  <a:pt x="7952" y="80149"/>
                </a:lnTo>
                <a:lnTo>
                  <a:pt x="11127" y="78320"/>
                </a:lnTo>
                <a:lnTo>
                  <a:pt x="11127" y="24180"/>
                </a:lnTo>
                <a:lnTo>
                  <a:pt x="9740" y="22628"/>
                </a:lnTo>
                <a:lnTo>
                  <a:pt x="7138" y="22312"/>
                </a:lnTo>
                <a:lnTo>
                  <a:pt x="4370" y="22363"/>
                </a:lnTo>
                <a:lnTo>
                  <a:pt x="1209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427239" y="1831525"/>
            <a:ext cx="9917" cy="84138"/>
          </a:xfrm>
          <a:custGeom>
            <a:avLst/>
            <a:gdLst/>
            <a:ahLst/>
            <a:cxnLst/>
            <a:rect l="l" t="t" r="r" b="b"/>
            <a:pathLst>
              <a:path w="9917" h="84138">
                <a:moveTo>
                  <a:pt x="9917" y="82284"/>
                </a:moveTo>
                <a:lnTo>
                  <a:pt x="9917" y="1918"/>
                </a:lnTo>
                <a:lnTo>
                  <a:pt x="8535" y="316"/>
                </a:lnTo>
                <a:lnTo>
                  <a:pt x="5932" y="0"/>
                </a:lnTo>
                <a:lnTo>
                  <a:pt x="3164" y="25"/>
                </a:lnTo>
                <a:lnTo>
                  <a:pt x="0" y="1918"/>
                </a:lnTo>
                <a:lnTo>
                  <a:pt x="0" y="82284"/>
                </a:lnTo>
                <a:lnTo>
                  <a:pt x="1360" y="83818"/>
                </a:lnTo>
                <a:lnTo>
                  <a:pt x="3963" y="84138"/>
                </a:lnTo>
                <a:lnTo>
                  <a:pt x="6742" y="84113"/>
                </a:lnTo>
                <a:lnTo>
                  <a:pt x="9917" y="8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455816" y="1831525"/>
            <a:ext cx="9918" cy="84138"/>
          </a:xfrm>
          <a:custGeom>
            <a:avLst/>
            <a:gdLst/>
            <a:ahLst/>
            <a:cxnLst/>
            <a:rect l="l" t="t" r="r" b="b"/>
            <a:pathLst>
              <a:path w="9918" h="84138">
                <a:moveTo>
                  <a:pt x="9918" y="82284"/>
                </a:moveTo>
                <a:lnTo>
                  <a:pt x="9918" y="1918"/>
                </a:lnTo>
                <a:lnTo>
                  <a:pt x="8531" y="316"/>
                </a:lnTo>
                <a:lnTo>
                  <a:pt x="5929" y="0"/>
                </a:lnTo>
                <a:lnTo>
                  <a:pt x="3161" y="25"/>
                </a:lnTo>
                <a:lnTo>
                  <a:pt x="0" y="1918"/>
                </a:lnTo>
                <a:lnTo>
                  <a:pt x="0" y="82284"/>
                </a:lnTo>
                <a:lnTo>
                  <a:pt x="1357" y="83818"/>
                </a:lnTo>
                <a:lnTo>
                  <a:pt x="3959" y="84138"/>
                </a:lnTo>
                <a:lnTo>
                  <a:pt x="6743" y="84113"/>
                </a:lnTo>
                <a:lnTo>
                  <a:pt x="9918" y="8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07983" y="1856959"/>
            <a:ext cx="38326" cy="59489"/>
          </a:xfrm>
          <a:custGeom>
            <a:avLst/>
            <a:gdLst/>
            <a:ahLst/>
            <a:cxnLst/>
            <a:rect l="l" t="t" r="r" b="b"/>
            <a:pathLst>
              <a:path w="38326" h="59489">
                <a:moveTo>
                  <a:pt x="2501" y="22265"/>
                </a:moveTo>
                <a:lnTo>
                  <a:pt x="4316" y="25466"/>
                </a:lnTo>
                <a:lnTo>
                  <a:pt x="6883" y="27953"/>
                </a:lnTo>
                <a:lnTo>
                  <a:pt x="9968" y="29857"/>
                </a:lnTo>
                <a:lnTo>
                  <a:pt x="13244" y="31495"/>
                </a:lnTo>
                <a:lnTo>
                  <a:pt x="16661" y="32857"/>
                </a:lnTo>
                <a:lnTo>
                  <a:pt x="19926" y="34138"/>
                </a:lnTo>
                <a:lnTo>
                  <a:pt x="22960" y="35473"/>
                </a:lnTo>
                <a:lnTo>
                  <a:pt x="25524" y="37086"/>
                </a:lnTo>
                <a:lnTo>
                  <a:pt x="28130" y="40082"/>
                </a:lnTo>
                <a:lnTo>
                  <a:pt x="28522" y="42900"/>
                </a:lnTo>
                <a:lnTo>
                  <a:pt x="28242" y="45659"/>
                </a:lnTo>
                <a:lnTo>
                  <a:pt x="26402" y="48718"/>
                </a:lnTo>
                <a:lnTo>
                  <a:pt x="23213" y="50647"/>
                </a:lnTo>
                <a:lnTo>
                  <a:pt x="20483" y="51371"/>
                </a:lnTo>
                <a:lnTo>
                  <a:pt x="17269" y="51551"/>
                </a:lnTo>
                <a:lnTo>
                  <a:pt x="13042" y="51285"/>
                </a:lnTo>
                <a:lnTo>
                  <a:pt x="9587" y="50205"/>
                </a:lnTo>
                <a:lnTo>
                  <a:pt x="6844" y="48959"/>
                </a:lnTo>
                <a:lnTo>
                  <a:pt x="3657" y="47181"/>
                </a:lnTo>
                <a:lnTo>
                  <a:pt x="543" y="46964"/>
                </a:lnTo>
                <a:lnTo>
                  <a:pt x="0" y="49707"/>
                </a:lnTo>
                <a:lnTo>
                  <a:pt x="100" y="52692"/>
                </a:lnTo>
                <a:lnTo>
                  <a:pt x="1713" y="55500"/>
                </a:lnTo>
                <a:lnTo>
                  <a:pt x="4330" y="56962"/>
                </a:lnTo>
                <a:lnTo>
                  <a:pt x="6893" y="57901"/>
                </a:lnTo>
                <a:lnTo>
                  <a:pt x="9842" y="58737"/>
                </a:lnTo>
                <a:lnTo>
                  <a:pt x="13335" y="59334"/>
                </a:lnTo>
                <a:lnTo>
                  <a:pt x="17092" y="59489"/>
                </a:lnTo>
                <a:lnTo>
                  <a:pt x="20217" y="59489"/>
                </a:lnTo>
                <a:lnTo>
                  <a:pt x="23087" y="59108"/>
                </a:lnTo>
                <a:lnTo>
                  <a:pt x="25689" y="58345"/>
                </a:lnTo>
                <a:lnTo>
                  <a:pt x="28295" y="57595"/>
                </a:lnTo>
                <a:lnTo>
                  <a:pt x="30542" y="56465"/>
                </a:lnTo>
                <a:lnTo>
                  <a:pt x="34315" y="53492"/>
                </a:lnTo>
                <a:lnTo>
                  <a:pt x="36791" y="49507"/>
                </a:lnTo>
                <a:lnTo>
                  <a:pt x="38326" y="44884"/>
                </a:lnTo>
                <a:lnTo>
                  <a:pt x="38326" y="39776"/>
                </a:lnTo>
                <a:lnTo>
                  <a:pt x="37144" y="36081"/>
                </a:lnTo>
                <a:lnTo>
                  <a:pt x="35341" y="32957"/>
                </a:lnTo>
                <a:lnTo>
                  <a:pt x="32778" y="30556"/>
                </a:lnTo>
                <a:lnTo>
                  <a:pt x="29627" y="28691"/>
                </a:lnTo>
                <a:lnTo>
                  <a:pt x="26287" y="27089"/>
                </a:lnTo>
                <a:lnTo>
                  <a:pt x="22871" y="25732"/>
                </a:lnTo>
                <a:lnTo>
                  <a:pt x="19544" y="24422"/>
                </a:lnTo>
                <a:lnTo>
                  <a:pt x="16445" y="23064"/>
                </a:lnTo>
                <a:lnTo>
                  <a:pt x="12837" y="20523"/>
                </a:lnTo>
                <a:lnTo>
                  <a:pt x="10833" y="17081"/>
                </a:lnTo>
                <a:lnTo>
                  <a:pt x="11049" y="13348"/>
                </a:lnTo>
                <a:lnTo>
                  <a:pt x="13335" y="9895"/>
                </a:lnTo>
                <a:lnTo>
                  <a:pt x="16484" y="8268"/>
                </a:lnTo>
                <a:lnTo>
                  <a:pt x="19253" y="7696"/>
                </a:lnTo>
                <a:lnTo>
                  <a:pt x="22820" y="7696"/>
                </a:lnTo>
                <a:lnTo>
                  <a:pt x="25956" y="8369"/>
                </a:lnTo>
                <a:lnTo>
                  <a:pt x="29778" y="9780"/>
                </a:lnTo>
                <a:lnTo>
                  <a:pt x="32421" y="11188"/>
                </a:lnTo>
                <a:lnTo>
                  <a:pt x="35024" y="11267"/>
                </a:lnTo>
                <a:lnTo>
                  <a:pt x="35557" y="8625"/>
                </a:lnTo>
                <a:lnTo>
                  <a:pt x="35355" y="5500"/>
                </a:lnTo>
                <a:lnTo>
                  <a:pt x="33094" y="2857"/>
                </a:lnTo>
                <a:lnTo>
                  <a:pt x="30467" y="1626"/>
                </a:lnTo>
                <a:lnTo>
                  <a:pt x="26835" y="596"/>
                </a:lnTo>
                <a:lnTo>
                  <a:pt x="23950" y="114"/>
                </a:lnTo>
                <a:lnTo>
                  <a:pt x="17779" y="0"/>
                </a:lnTo>
                <a:lnTo>
                  <a:pt x="14897" y="445"/>
                </a:lnTo>
                <a:lnTo>
                  <a:pt x="12430" y="1320"/>
                </a:lnTo>
                <a:lnTo>
                  <a:pt x="7898" y="3379"/>
                </a:lnTo>
                <a:lnTo>
                  <a:pt x="4622" y="6314"/>
                </a:lnTo>
                <a:lnTo>
                  <a:pt x="2562" y="9956"/>
                </a:lnTo>
                <a:lnTo>
                  <a:pt x="1332" y="13931"/>
                </a:lnTo>
                <a:lnTo>
                  <a:pt x="1332" y="18467"/>
                </a:lnTo>
                <a:lnTo>
                  <a:pt x="2501" y="22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556972" y="1856952"/>
            <a:ext cx="49799" cy="59500"/>
          </a:xfrm>
          <a:custGeom>
            <a:avLst/>
            <a:gdLst/>
            <a:ahLst/>
            <a:cxnLst/>
            <a:rect l="l" t="t" r="r" b="b"/>
            <a:pathLst>
              <a:path w="49799" h="59500">
                <a:moveTo>
                  <a:pt x="49799" y="22110"/>
                </a:moveTo>
                <a:lnTo>
                  <a:pt x="49352" y="18784"/>
                </a:lnTo>
                <a:lnTo>
                  <a:pt x="48451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11" y="7556"/>
                </a:lnTo>
                <a:lnTo>
                  <a:pt x="39831" y="3416"/>
                </a:lnTo>
                <a:lnTo>
                  <a:pt x="36846" y="2044"/>
                </a:lnTo>
                <a:lnTo>
                  <a:pt x="33846" y="698"/>
                </a:lnTo>
                <a:lnTo>
                  <a:pt x="30239" y="0"/>
                </a:lnTo>
                <a:lnTo>
                  <a:pt x="22024" y="0"/>
                </a:lnTo>
                <a:lnTo>
                  <a:pt x="18417" y="698"/>
                </a:lnTo>
                <a:lnTo>
                  <a:pt x="15217" y="2084"/>
                </a:lnTo>
                <a:lnTo>
                  <a:pt x="12117" y="16127"/>
                </a:lnTo>
                <a:lnTo>
                  <a:pt x="14338" y="12826"/>
                </a:lnTo>
                <a:lnTo>
                  <a:pt x="17146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9"/>
                </a:lnTo>
                <a:lnTo>
                  <a:pt x="36348" y="12218"/>
                </a:lnTo>
                <a:lnTo>
                  <a:pt x="38775" y="15187"/>
                </a:lnTo>
                <a:lnTo>
                  <a:pt x="39941" y="19278"/>
                </a:lnTo>
                <a:lnTo>
                  <a:pt x="39815" y="24486"/>
                </a:lnTo>
                <a:lnTo>
                  <a:pt x="10288" y="24486"/>
                </a:lnTo>
                <a:lnTo>
                  <a:pt x="10288" y="31762"/>
                </a:lnTo>
                <a:lnTo>
                  <a:pt x="45935" y="31762"/>
                </a:lnTo>
                <a:lnTo>
                  <a:pt x="49416" y="30110"/>
                </a:lnTo>
                <a:lnTo>
                  <a:pt x="49799" y="27431"/>
                </a:lnTo>
                <a:lnTo>
                  <a:pt x="49799" y="22110"/>
                </a:lnTo>
                <a:close/>
              </a:path>
              <a:path w="49799" h="59500">
                <a:moveTo>
                  <a:pt x="12016" y="3467"/>
                </a:moveTo>
                <a:lnTo>
                  <a:pt x="9273" y="5447"/>
                </a:lnTo>
                <a:lnTo>
                  <a:pt x="7012" y="8039"/>
                </a:lnTo>
                <a:lnTo>
                  <a:pt x="4737" y="10615"/>
                </a:lnTo>
                <a:lnTo>
                  <a:pt x="3013" y="13766"/>
                </a:lnTo>
                <a:lnTo>
                  <a:pt x="1803" y="17473"/>
                </a:lnTo>
                <a:lnTo>
                  <a:pt x="59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72" y="39203"/>
                </a:lnTo>
                <a:lnTo>
                  <a:pt x="1742" y="42900"/>
                </a:lnTo>
                <a:lnTo>
                  <a:pt x="2908" y="46583"/>
                </a:lnTo>
                <a:lnTo>
                  <a:pt x="4626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8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8" y="59310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3" y="56159"/>
                </a:lnTo>
                <a:lnTo>
                  <a:pt x="47246" y="53873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3" y="47548"/>
                </a:lnTo>
                <a:lnTo>
                  <a:pt x="41593" y="48869"/>
                </a:lnTo>
                <a:lnTo>
                  <a:pt x="38634" y="49911"/>
                </a:lnTo>
                <a:lnTo>
                  <a:pt x="34876" y="50800"/>
                </a:lnTo>
                <a:lnTo>
                  <a:pt x="30571" y="51436"/>
                </a:lnTo>
                <a:lnTo>
                  <a:pt x="24743" y="51436"/>
                </a:lnTo>
                <a:lnTo>
                  <a:pt x="21971" y="50979"/>
                </a:lnTo>
                <a:lnTo>
                  <a:pt x="17452" y="49122"/>
                </a:lnTo>
                <a:lnTo>
                  <a:pt x="14212" y="46087"/>
                </a:lnTo>
                <a:lnTo>
                  <a:pt x="11800" y="42292"/>
                </a:lnTo>
                <a:lnTo>
                  <a:pt x="10580" y="37476"/>
                </a:lnTo>
                <a:lnTo>
                  <a:pt x="10288" y="34786"/>
                </a:lnTo>
                <a:lnTo>
                  <a:pt x="10288" y="24486"/>
                </a:lnTo>
                <a:lnTo>
                  <a:pt x="10745" y="20167"/>
                </a:lnTo>
                <a:lnTo>
                  <a:pt x="12117" y="16127"/>
                </a:lnTo>
                <a:lnTo>
                  <a:pt x="15217" y="2084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622179" y="1856955"/>
            <a:ext cx="49809" cy="80239"/>
          </a:xfrm>
          <a:custGeom>
            <a:avLst/>
            <a:gdLst/>
            <a:ahLst/>
            <a:cxnLst/>
            <a:rect l="l" t="t" r="r" b="b"/>
            <a:pathLst>
              <a:path w="49809" h="80239">
                <a:moveTo>
                  <a:pt x="38202" y="40082"/>
                </a:moveTo>
                <a:lnTo>
                  <a:pt x="36273" y="44336"/>
                </a:lnTo>
                <a:lnTo>
                  <a:pt x="33721" y="47945"/>
                </a:lnTo>
                <a:lnTo>
                  <a:pt x="30124" y="50356"/>
                </a:lnTo>
                <a:lnTo>
                  <a:pt x="26341" y="59489"/>
                </a:lnTo>
                <a:lnTo>
                  <a:pt x="30114" y="59489"/>
                </a:lnTo>
                <a:lnTo>
                  <a:pt x="33454" y="58790"/>
                </a:lnTo>
                <a:lnTo>
                  <a:pt x="36389" y="57354"/>
                </a:lnTo>
                <a:lnTo>
                  <a:pt x="39307" y="55933"/>
                </a:lnTo>
                <a:lnTo>
                  <a:pt x="41770" y="53914"/>
                </a:lnTo>
                <a:lnTo>
                  <a:pt x="43754" y="51285"/>
                </a:lnTo>
                <a:lnTo>
                  <a:pt x="45733" y="48653"/>
                </a:lnTo>
                <a:lnTo>
                  <a:pt x="47246" y="45467"/>
                </a:lnTo>
                <a:lnTo>
                  <a:pt x="48261" y="41695"/>
                </a:lnTo>
                <a:lnTo>
                  <a:pt x="49301" y="37922"/>
                </a:lnTo>
                <a:lnTo>
                  <a:pt x="49809" y="33670"/>
                </a:lnTo>
                <a:lnTo>
                  <a:pt x="49809" y="25008"/>
                </a:lnTo>
                <a:lnTo>
                  <a:pt x="49402" y="21300"/>
                </a:lnTo>
                <a:lnTo>
                  <a:pt x="48602" y="17780"/>
                </a:lnTo>
                <a:lnTo>
                  <a:pt x="47790" y="14277"/>
                </a:lnTo>
                <a:lnTo>
                  <a:pt x="46534" y="11202"/>
                </a:lnTo>
                <a:lnTo>
                  <a:pt x="44780" y="8549"/>
                </a:lnTo>
                <a:lnTo>
                  <a:pt x="43030" y="5908"/>
                </a:lnTo>
                <a:lnTo>
                  <a:pt x="40780" y="3822"/>
                </a:lnTo>
                <a:lnTo>
                  <a:pt x="38012" y="2299"/>
                </a:lnTo>
                <a:lnTo>
                  <a:pt x="35243" y="763"/>
                </a:lnTo>
                <a:lnTo>
                  <a:pt x="31892" y="0"/>
                </a:lnTo>
                <a:lnTo>
                  <a:pt x="27967" y="0"/>
                </a:lnTo>
                <a:lnTo>
                  <a:pt x="24447" y="204"/>
                </a:lnTo>
                <a:lnTo>
                  <a:pt x="21211" y="1054"/>
                </a:lnTo>
                <a:lnTo>
                  <a:pt x="18072" y="2501"/>
                </a:lnTo>
                <a:lnTo>
                  <a:pt x="14987" y="4356"/>
                </a:lnTo>
                <a:lnTo>
                  <a:pt x="11951" y="6846"/>
                </a:lnTo>
                <a:lnTo>
                  <a:pt x="8712" y="9997"/>
                </a:lnTo>
                <a:lnTo>
                  <a:pt x="8712" y="2717"/>
                </a:lnTo>
                <a:lnTo>
                  <a:pt x="8510" y="1828"/>
                </a:lnTo>
                <a:lnTo>
                  <a:pt x="5867" y="878"/>
                </a:lnTo>
                <a:lnTo>
                  <a:pt x="2847" y="878"/>
                </a:lnTo>
                <a:lnTo>
                  <a:pt x="0" y="2717"/>
                </a:lnTo>
                <a:lnTo>
                  <a:pt x="0" y="78320"/>
                </a:lnTo>
                <a:lnTo>
                  <a:pt x="1371" y="79923"/>
                </a:lnTo>
                <a:lnTo>
                  <a:pt x="3963" y="80239"/>
                </a:lnTo>
                <a:lnTo>
                  <a:pt x="6757" y="80200"/>
                </a:lnTo>
                <a:lnTo>
                  <a:pt x="9921" y="78320"/>
                </a:lnTo>
                <a:lnTo>
                  <a:pt x="9921" y="51259"/>
                </a:lnTo>
                <a:lnTo>
                  <a:pt x="12740" y="53873"/>
                </a:lnTo>
                <a:lnTo>
                  <a:pt x="15303" y="55968"/>
                </a:lnTo>
                <a:lnTo>
                  <a:pt x="20195" y="50064"/>
                </a:lnTo>
                <a:lnTo>
                  <a:pt x="15267" y="46548"/>
                </a:lnTo>
                <a:lnTo>
                  <a:pt x="12664" y="44006"/>
                </a:lnTo>
                <a:lnTo>
                  <a:pt x="9921" y="40665"/>
                </a:lnTo>
                <a:lnTo>
                  <a:pt x="9921" y="19141"/>
                </a:lnTo>
                <a:lnTo>
                  <a:pt x="11494" y="17157"/>
                </a:lnTo>
                <a:lnTo>
                  <a:pt x="14389" y="14173"/>
                </a:lnTo>
                <a:lnTo>
                  <a:pt x="17157" y="11750"/>
                </a:lnTo>
                <a:lnTo>
                  <a:pt x="19738" y="10111"/>
                </a:lnTo>
                <a:lnTo>
                  <a:pt x="23521" y="8740"/>
                </a:lnTo>
                <a:lnTo>
                  <a:pt x="26074" y="8549"/>
                </a:lnTo>
                <a:lnTo>
                  <a:pt x="28666" y="8549"/>
                </a:lnTo>
                <a:lnTo>
                  <a:pt x="30812" y="9157"/>
                </a:lnTo>
                <a:lnTo>
                  <a:pt x="34289" y="11559"/>
                </a:lnTo>
                <a:lnTo>
                  <a:pt x="36705" y="15166"/>
                </a:lnTo>
                <a:lnTo>
                  <a:pt x="38458" y="19457"/>
                </a:lnTo>
                <a:lnTo>
                  <a:pt x="38875" y="22049"/>
                </a:lnTo>
                <a:lnTo>
                  <a:pt x="39293" y="24637"/>
                </a:lnTo>
                <a:lnTo>
                  <a:pt x="39509" y="27306"/>
                </a:lnTo>
                <a:lnTo>
                  <a:pt x="39509" y="30088"/>
                </a:lnTo>
                <a:lnTo>
                  <a:pt x="39242" y="35118"/>
                </a:lnTo>
                <a:lnTo>
                  <a:pt x="38202" y="40082"/>
                </a:lnTo>
                <a:close/>
              </a:path>
              <a:path w="49809" h="80239">
                <a:moveTo>
                  <a:pt x="15303" y="55968"/>
                </a:moveTo>
                <a:lnTo>
                  <a:pt x="17895" y="57505"/>
                </a:lnTo>
                <a:lnTo>
                  <a:pt x="20523" y="58686"/>
                </a:lnTo>
                <a:lnTo>
                  <a:pt x="23256" y="59334"/>
                </a:lnTo>
                <a:lnTo>
                  <a:pt x="26341" y="59489"/>
                </a:lnTo>
                <a:lnTo>
                  <a:pt x="30124" y="50356"/>
                </a:lnTo>
                <a:lnTo>
                  <a:pt x="25477" y="50953"/>
                </a:lnTo>
                <a:lnTo>
                  <a:pt x="22773" y="50953"/>
                </a:lnTo>
                <a:lnTo>
                  <a:pt x="20195" y="50064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683279" y="1856959"/>
            <a:ext cx="44448" cy="59485"/>
          </a:xfrm>
          <a:custGeom>
            <a:avLst/>
            <a:gdLst/>
            <a:ahLst/>
            <a:cxnLst/>
            <a:rect l="l" t="t" r="r" b="b"/>
            <a:pathLst>
              <a:path w="44448" h="59485">
                <a:moveTo>
                  <a:pt x="38303" y="58647"/>
                </a:moveTo>
                <a:lnTo>
                  <a:pt x="41262" y="58712"/>
                </a:lnTo>
                <a:lnTo>
                  <a:pt x="44448" y="56908"/>
                </a:lnTo>
                <a:lnTo>
                  <a:pt x="44448" y="17030"/>
                </a:lnTo>
                <a:lnTo>
                  <a:pt x="44066" y="14071"/>
                </a:lnTo>
                <a:lnTo>
                  <a:pt x="42543" y="9028"/>
                </a:lnTo>
                <a:lnTo>
                  <a:pt x="39635" y="5205"/>
                </a:lnTo>
                <a:lnTo>
                  <a:pt x="35750" y="2209"/>
                </a:lnTo>
                <a:lnTo>
                  <a:pt x="33018" y="1320"/>
                </a:lnTo>
                <a:lnTo>
                  <a:pt x="30289" y="441"/>
                </a:lnTo>
                <a:lnTo>
                  <a:pt x="26984" y="0"/>
                </a:lnTo>
                <a:lnTo>
                  <a:pt x="21015" y="0"/>
                </a:lnTo>
                <a:lnTo>
                  <a:pt x="16890" y="582"/>
                </a:lnTo>
                <a:lnTo>
                  <a:pt x="12966" y="1432"/>
                </a:lnTo>
                <a:lnTo>
                  <a:pt x="9511" y="2602"/>
                </a:lnTo>
                <a:lnTo>
                  <a:pt x="6677" y="3934"/>
                </a:lnTo>
                <a:lnTo>
                  <a:pt x="2994" y="6857"/>
                </a:lnTo>
                <a:lnTo>
                  <a:pt x="2641" y="9801"/>
                </a:lnTo>
                <a:lnTo>
                  <a:pt x="3149" y="12700"/>
                </a:lnTo>
                <a:lnTo>
                  <a:pt x="5842" y="13373"/>
                </a:lnTo>
                <a:lnTo>
                  <a:pt x="9028" y="11555"/>
                </a:lnTo>
                <a:lnTo>
                  <a:pt x="11962" y="10158"/>
                </a:lnTo>
                <a:lnTo>
                  <a:pt x="15609" y="8938"/>
                </a:lnTo>
                <a:lnTo>
                  <a:pt x="19748" y="8063"/>
                </a:lnTo>
                <a:lnTo>
                  <a:pt x="24483" y="8063"/>
                </a:lnTo>
                <a:lnTo>
                  <a:pt x="27964" y="8877"/>
                </a:lnTo>
                <a:lnTo>
                  <a:pt x="30807" y="10223"/>
                </a:lnTo>
                <a:lnTo>
                  <a:pt x="33475" y="13676"/>
                </a:lnTo>
                <a:lnTo>
                  <a:pt x="34364" y="16890"/>
                </a:lnTo>
                <a:lnTo>
                  <a:pt x="34580" y="20815"/>
                </a:lnTo>
                <a:lnTo>
                  <a:pt x="34580" y="25030"/>
                </a:lnTo>
                <a:lnTo>
                  <a:pt x="22909" y="25030"/>
                </a:lnTo>
                <a:lnTo>
                  <a:pt x="19126" y="25397"/>
                </a:lnTo>
                <a:lnTo>
                  <a:pt x="15760" y="26135"/>
                </a:lnTo>
                <a:lnTo>
                  <a:pt x="12393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098" y="32828"/>
                </a:lnTo>
                <a:lnTo>
                  <a:pt x="622" y="37310"/>
                </a:lnTo>
                <a:lnTo>
                  <a:pt x="0" y="39966"/>
                </a:lnTo>
                <a:lnTo>
                  <a:pt x="0" y="45618"/>
                </a:lnTo>
                <a:lnTo>
                  <a:pt x="441" y="47941"/>
                </a:lnTo>
                <a:lnTo>
                  <a:pt x="2245" y="52030"/>
                </a:lnTo>
                <a:lnTo>
                  <a:pt x="5143" y="55166"/>
                </a:lnTo>
                <a:lnTo>
                  <a:pt x="8736" y="57642"/>
                </a:lnTo>
                <a:lnTo>
                  <a:pt x="13333" y="59118"/>
                </a:lnTo>
                <a:lnTo>
                  <a:pt x="17117" y="51738"/>
                </a:lnTo>
                <a:lnTo>
                  <a:pt x="12837" y="49236"/>
                </a:lnTo>
                <a:lnTo>
                  <a:pt x="10158" y="45337"/>
                </a:lnTo>
                <a:lnTo>
                  <a:pt x="10158" y="42519"/>
                </a:lnTo>
                <a:lnTo>
                  <a:pt x="10474" y="39433"/>
                </a:lnTo>
                <a:lnTo>
                  <a:pt x="12686" y="35826"/>
                </a:lnTo>
                <a:lnTo>
                  <a:pt x="15327" y="34023"/>
                </a:lnTo>
                <a:lnTo>
                  <a:pt x="18996" y="32879"/>
                </a:lnTo>
                <a:lnTo>
                  <a:pt x="23381" y="32180"/>
                </a:lnTo>
                <a:lnTo>
                  <a:pt x="34580" y="32180"/>
                </a:lnTo>
                <a:lnTo>
                  <a:pt x="34580" y="43675"/>
                </a:lnTo>
                <a:lnTo>
                  <a:pt x="32143" y="46403"/>
                </a:lnTo>
                <a:lnTo>
                  <a:pt x="27989" y="57376"/>
                </a:lnTo>
                <a:lnTo>
                  <a:pt x="30909" y="55979"/>
                </a:lnTo>
                <a:lnTo>
                  <a:pt x="33540" y="54024"/>
                </a:lnTo>
                <a:lnTo>
                  <a:pt x="35901" y="51497"/>
                </a:lnTo>
                <a:lnTo>
                  <a:pt x="35901" y="56908"/>
                </a:lnTo>
                <a:lnTo>
                  <a:pt x="38303" y="58647"/>
                </a:lnTo>
                <a:close/>
              </a:path>
              <a:path w="44448" h="59485">
                <a:moveTo>
                  <a:pt x="13333" y="59118"/>
                </a:moveTo>
                <a:lnTo>
                  <a:pt x="15911" y="59485"/>
                </a:lnTo>
                <a:lnTo>
                  <a:pt x="22020" y="59485"/>
                </a:lnTo>
                <a:lnTo>
                  <a:pt x="25095" y="58798"/>
                </a:lnTo>
                <a:lnTo>
                  <a:pt x="27989" y="57376"/>
                </a:lnTo>
                <a:lnTo>
                  <a:pt x="32143" y="46403"/>
                </a:lnTo>
                <a:lnTo>
                  <a:pt x="27571" y="49744"/>
                </a:lnTo>
                <a:lnTo>
                  <a:pt x="22934" y="51738"/>
                </a:lnTo>
                <a:lnTo>
                  <a:pt x="17117" y="51738"/>
                </a:lnTo>
                <a:lnTo>
                  <a:pt x="13333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746004" y="1856959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61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6"/>
                </a:lnTo>
                <a:lnTo>
                  <a:pt x="13778" y="15645"/>
                </a:lnTo>
                <a:lnTo>
                  <a:pt x="17104" y="11973"/>
                </a:lnTo>
                <a:lnTo>
                  <a:pt x="20153" y="9993"/>
                </a:lnTo>
                <a:lnTo>
                  <a:pt x="23087" y="9385"/>
                </a:lnTo>
                <a:lnTo>
                  <a:pt x="26162" y="9777"/>
                </a:lnTo>
                <a:lnTo>
                  <a:pt x="28954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4" y="963"/>
                </a:lnTo>
                <a:lnTo>
                  <a:pt x="26885" y="265"/>
                </a:lnTo>
                <a:lnTo>
                  <a:pt x="24282" y="0"/>
                </a:lnTo>
                <a:lnTo>
                  <a:pt x="21435" y="165"/>
                </a:lnTo>
                <a:lnTo>
                  <a:pt x="18007" y="1295"/>
                </a:lnTo>
                <a:lnTo>
                  <a:pt x="14439" y="3923"/>
                </a:lnTo>
                <a:lnTo>
                  <a:pt x="11833" y="6652"/>
                </a:lnTo>
                <a:lnTo>
                  <a:pt x="8964" y="10590"/>
                </a:lnTo>
                <a:lnTo>
                  <a:pt x="8964" y="2717"/>
                </a:lnTo>
                <a:lnTo>
                  <a:pt x="8064" y="1295"/>
                </a:lnTo>
                <a:lnTo>
                  <a:pt x="5397" y="838"/>
                </a:lnTo>
                <a:lnTo>
                  <a:pt x="2844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785511" y="1856959"/>
            <a:ext cx="44448" cy="59485"/>
          </a:xfrm>
          <a:custGeom>
            <a:avLst/>
            <a:gdLst/>
            <a:ahLst/>
            <a:cxnLst/>
            <a:rect l="l" t="t" r="r" b="b"/>
            <a:pathLst>
              <a:path w="44448" h="59485">
                <a:moveTo>
                  <a:pt x="38303" y="58647"/>
                </a:moveTo>
                <a:lnTo>
                  <a:pt x="41263" y="58712"/>
                </a:lnTo>
                <a:lnTo>
                  <a:pt x="44448" y="56908"/>
                </a:lnTo>
                <a:lnTo>
                  <a:pt x="44448" y="17030"/>
                </a:lnTo>
                <a:lnTo>
                  <a:pt x="44067" y="14071"/>
                </a:lnTo>
                <a:lnTo>
                  <a:pt x="42545" y="9028"/>
                </a:lnTo>
                <a:lnTo>
                  <a:pt x="39635" y="5205"/>
                </a:lnTo>
                <a:lnTo>
                  <a:pt x="35747" y="2209"/>
                </a:lnTo>
                <a:lnTo>
                  <a:pt x="33018" y="1320"/>
                </a:lnTo>
                <a:lnTo>
                  <a:pt x="30300" y="441"/>
                </a:lnTo>
                <a:lnTo>
                  <a:pt x="26984" y="0"/>
                </a:lnTo>
                <a:lnTo>
                  <a:pt x="21015" y="0"/>
                </a:lnTo>
                <a:lnTo>
                  <a:pt x="16901" y="582"/>
                </a:lnTo>
                <a:lnTo>
                  <a:pt x="12978" y="1432"/>
                </a:lnTo>
                <a:lnTo>
                  <a:pt x="9525" y="2602"/>
                </a:lnTo>
                <a:lnTo>
                  <a:pt x="6677" y="3934"/>
                </a:lnTo>
                <a:lnTo>
                  <a:pt x="2994" y="6857"/>
                </a:lnTo>
                <a:lnTo>
                  <a:pt x="2641" y="9801"/>
                </a:lnTo>
                <a:lnTo>
                  <a:pt x="3149" y="12700"/>
                </a:lnTo>
                <a:lnTo>
                  <a:pt x="5841" y="13373"/>
                </a:lnTo>
                <a:lnTo>
                  <a:pt x="9028" y="11555"/>
                </a:lnTo>
                <a:lnTo>
                  <a:pt x="11962" y="10158"/>
                </a:lnTo>
                <a:lnTo>
                  <a:pt x="15605" y="8938"/>
                </a:lnTo>
                <a:lnTo>
                  <a:pt x="19745" y="8063"/>
                </a:lnTo>
                <a:lnTo>
                  <a:pt x="24483" y="8063"/>
                </a:lnTo>
                <a:lnTo>
                  <a:pt x="27975" y="8877"/>
                </a:lnTo>
                <a:lnTo>
                  <a:pt x="30808" y="10223"/>
                </a:lnTo>
                <a:lnTo>
                  <a:pt x="33491" y="13676"/>
                </a:lnTo>
                <a:lnTo>
                  <a:pt x="34364" y="16890"/>
                </a:lnTo>
                <a:lnTo>
                  <a:pt x="34592" y="20815"/>
                </a:lnTo>
                <a:lnTo>
                  <a:pt x="34592" y="25030"/>
                </a:lnTo>
                <a:lnTo>
                  <a:pt x="22920" y="25030"/>
                </a:lnTo>
                <a:lnTo>
                  <a:pt x="19126" y="25397"/>
                </a:lnTo>
                <a:lnTo>
                  <a:pt x="15760" y="26135"/>
                </a:lnTo>
                <a:lnTo>
                  <a:pt x="12393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22" y="37310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44" y="55166"/>
                </a:lnTo>
                <a:lnTo>
                  <a:pt x="8736" y="57642"/>
                </a:lnTo>
                <a:lnTo>
                  <a:pt x="13345" y="59118"/>
                </a:lnTo>
                <a:lnTo>
                  <a:pt x="17118" y="51738"/>
                </a:lnTo>
                <a:lnTo>
                  <a:pt x="12837" y="49236"/>
                </a:lnTo>
                <a:lnTo>
                  <a:pt x="10158" y="45337"/>
                </a:lnTo>
                <a:lnTo>
                  <a:pt x="10158" y="42519"/>
                </a:lnTo>
                <a:lnTo>
                  <a:pt x="10476" y="39433"/>
                </a:lnTo>
                <a:lnTo>
                  <a:pt x="12686" y="35826"/>
                </a:lnTo>
                <a:lnTo>
                  <a:pt x="15339" y="34023"/>
                </a:lnTo>
                <a:lnTo>
                  <a:pt x="18996" y="32879"/>
                </a:lnTo>
                <a:lnTo>
                  <a:pt x="23378" y="32180"/>
                </a:lnTo>
                <a:lnTo>
                  <a:pt x="34592" y="32180"/>
                </a:lnTo>
                <a:lnTo>
                  <a:pt x="34592" y="43675"/>
                </a:lnTo>
                <a:lnTo>
                  <a:pt x="32143" y="46403"/>
                </a:lnTo>
                <a:lnTo>
                  <a:pt x="27989" y="57376"/>
                </a:lnTo>
                <a:lnTo>
                  <a:pt x="30909" y="55979"/>
                </a:lnTo>
                <a:lnTo>
                  <a:pt x="33540" y="54024"/>
                </a:lnTo>
                <a:lnTo>
                  <a:pt x="35913" y="51497"/>
                </a:lnTo>
                <a:lnTo>
                  <a:pt x="35913" y="56908"/>
                </a:lnTo>
                <a:lnTo>
                  <a:pt x="38303" y="58647"/>
                </a:lnTo>
                <a:close/>
              </a:path>
              <a:path w="44448" h="59485">
                <a:moveTo>
                  <a:pt x="13345" y="59118"/>
                </a:moveTo>
                <a:lnTo>
                  <a:pt x="15911" y="59485"/>
                </a:lnTo>
                <a:lnTo>
                  <a:pt x="22020" y="59485"/>
                </a:lnTo>
                <a:lnTo>
                  <a:pt x="25095" y="58798"/>
                </a:lnTo>
                <a:lnTo>
                  <a:pt x="27989" y="57376"/>
                </a:lnTo>
                <a:lnTo>
                  <a:pt x="32143" y="46403"/>
                </a:lnTo>
                <a:lnTo>
                  <a:pt x="27583" y="49744"/>
                </a:lnTo>
                <a:lnTo>
                  <a:pt x="22934" y="51738"/>
                </a:lnTo>
                <a:lnTo>
                  <a:pt x="17118" y="51738"/>
                </a:lnTo>
                <a:lnTo>
                  <a:pt x="13345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839752" y="1843318"/>
            <a:ext cx="35370" cy="73012"/>
          </a:xfrm>
          <a:custGeom>
            <a:avLst/>
            <a:gdLst/>
            <a:ahLst/>
            <a:cxnLst/>
            <a:rect l="l" t="t" r="r" b="b"/>
            <a:pathLst>
              <a:path w="35370" h="73012">
                <a:moveTo>
                  <a:pt x="12726" y="36"/>
                </a:moveTo>
                <a:lnTo>
                  <a:pt x="9561" y="1915"/>
                </a:lnTo>
                <a:lnTo>
                  <a:pt x="9561" y="14792"/>
                </a:lnTo>
                <a:lnTo>
                  <a:pt x="1422" y="14857"/>
                </a:lnTo>
                <a:lnTo>
                  <a:pt x="50" y="17536"/>
                </a:lnTo>
                <a:lnTo>
                  <a:pt x="0" y="20383"/>
                </a:lnTo>
                <a:lnTo>
                  <a:pt x="1979" y="23022"/>
                </a:lnTo>
                <a:lnTo>
                  <a:pt x="9561" y="23022"/>
                </a:lnTo>
                <a:lnTo>
                  <a:pt x="9561" y="57797"/>
                </a:lnTo>
                <a:lnTo>
                  <a:pt x="9842" y="60501"/>
                </a:lnTo>
                <a:lnTo>
                  <a:pt x="10426" y="62812"/>
                </a:lnTo>
                <a:lnTo>
                  <a:pt x="11937" y="67028"/>
                </a:lnTo>
                <a:lnTo>
                  <a:pt x="14504" y="70027"/>
                </a:lnTo>
                <a:lnTo>
                  <a:pt x="18173" y="71906"/>
                </a:lnTo>
                <a:lnTo>
                  <a:pt x="22569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1" y="71970"/>
                </a:lnTo>
                <a:lnTo>
                  <a:pt x="35115" y="69289"/>
                </a:lnTo>
                <a:lnTo>
                  <a:pt x="35370" y="66521"/>
                </a:lnTo>
                <a:lnTo>
                  <a:pt x="35370" y="65783"/>
                </a:lnTo>
                <a:lnTo>
                  <a:pt x="32904" y="63119"/>
                </a:lnTo>
                <a:lnTo>
                  <a:pt x="30251" y="64084"/>
                </a:lnTo>
                <a:lnTo>
                  <a:pt x="27064" y="64541"/>
                </a:lnTo>
                <a:lnTo>
                  <a:pt x="24217" y="64541"/>
                </a:lnTo>
                <a:lnTo>
                  <a:pt x="22237" y="63587"/>
                </a:lnTo>
                <a:lnTo>
                  <a:pt x="20041" y="59778"/>
                </a:lnTo>
                <a:lnTo>
                  <a:pt x="19484" y="56945"/>
                </a:lnTo>
                <a:lnTo>
                  <a:pt x="19484" y="23022"/>
                </a:lnTo>
                <a:lnTo>
                  <a:pt x="33983" y="23022"/>
                </a:lnTo>
                <a:lnTo>
                  <a:pt x="35370" y="20383"/>
                </a:lnTo>
                <a:lnTo>
                  <a:pt x="35319" y="17536"/>
                </a:lnTo>
                <a:lnTo>
                  <a:pt x="33387" y="14792"/>
                </a:lnTo>
                <a:lnTo>
                  <a:pt x="19484" y="14792"/>
                </a:lnTo>
                <a:lnTo>
                  <a:pt x="19484" y="1915"/>
                </a:lnTo>
                <a:lnTo>
                  <a:pt x="18112" y="317"/>
                </a:lnTo>
                <a:lnTo>
                  <a:pt x="15495" y="0"/>
                </a:lnTo>
                <a:lnTo>
                  <a:pt x="12726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884630" y="1856952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5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22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24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18" y="16127"/>
                </a:lnTo>
                <a:lnTo>
                  <a:pt x="14338" y="12826"/>
                </a:lnTo>
                <a:lnTo>
                  <a:pt x="17147" y="10072"/>
                </a:lnTo>
                <a:lnTo>
                  <a:pt x="20869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9"/>
                </a:lnTo>
                <a:lnTo>
                  <a:pt x="36349" y="12218"/>
                </a:lnTo>
                <a:lnTo>
                  <a:pt x="38787" y="15187"/>
                </a:lnTo>
                <a:lnTo>
                  <a:pt x="39941" y="19278"/>
                </a:lnTo>
                <a:lnTo>
                  <a:pt x="39827" y="24486"/>
                </a:lnTo>
                <a:lnTo>
                  <a:pt x="10289" y="24486"/>
                </a:lnTo>
                <a:lnTo>
                  <a:pt x="10289" y="31762"/>
                </a:lnTo>
                <a:lnTo>
                  <a:pt x="45935" y="31762"/>
                </a:lnTo>
                <a:lnTo>
                  <a:pt x="49416" y="30110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16" y="3467"/>
                </a:moveTo>
                <a:lnTo>
                  <a:pt x="9284" y="5447"/>
                </a:lnTo>
                <a:lnTo>
                  <a:pt x="7012" y="8039"/>
                </a:lnTo>
                <a:lnTo>
                  <a:pt x="4737" y="10615"/>
                </a:lnTo>
                <a:lnTo>
                  <a:pt x="3009" y="13766"/>
                </a:lnTo>
                <a:lnTo>
                  <a:pt x="1803" y="17473"/>
                </a:lnTo>
                <a:lnTo>
                  <a:pt x="59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6" y="39203"/>
                </a:lnTo>
                <a:lnTo>
                  <a:pt x="1742" y="42900"/>
                </a:lnTo>
                <a:lnTo>
                  <a:pt x="2908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8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3" y="56159"/>
                </a:lnTo>
                <a:lnTo>
                  <a:pt x="47256" y="53873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3" y="47548"/>
                </a:lnTo>
                <a:lnTo>
                  <a:pt x="41595" y="48869"/>
                </a:lnTo>
                <a:lnTo>
                  <a:pt x="38646" y="49911"/>
                </a:lnTo>
                <a:lnTo>
                  <a:pt x="34888" y="50800"/>
                </a:lnTo>
                <a:lnTo>
                  <a:pt x="30571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52" y="49122"/>
                </a:lnTo>
                <a:lnTo>
                  <a:pt x="14212" y="46087"/>
                </a:lnTo>
                <a:lnTo>
                  <a:pt x="11800" y="42292"/>
                </a:lnTo>
                <a:lnTo>
                  <a:pt x="10594" y="37476"/>
                </a:lnTo>
                <a:lnTo>
                  <a:pt x="10289" y="34786"/>
                </a:lnTo>
                <a:lnTo>
                  <a:pt x="10289" y="24486"/>
                </a:lnTo>
                <a:lnTo>
                  <a:pt x="10756" y="20167"/>
                </a:lnTo>
                <a:lnTo>
                  <a:pt x="12118" y="16127"/>
                </a:lnTo>
                <a:lnTo>
                  <a:pt x="15228" y="2084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973982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47" y="38922"/>
                </a:moveTo>
                <a:lnTo>
                  <a:pt x="1626" y="42531"/>
                </a:lnTo>
                <a:lnTo>
                  <a:pt x="2717" y="46137"/>
                </a:lnTo>
                <a:lnTo>
                  <a:pt x="4356" y="49212"/>
                </a:lnTo>
                <a:lnTo>
                  <a:pt x="8762" y="54265"/>
                </a:lnTo>
                <a:lnTo>
                  <a:pt x="11520" y="56184"/>
                </a:lnTo>
                <a:lnTo>
                  <a:pt x="11113" y="37973"/>
                </a:lnTo>
                <a:lnTo>
                  <a:pt x="10566" y="35369"/>
                </a:lnTo>
                <a:lnTo>
                  <a:pt x="10288" y="32572"/>
                </a:lnTo>
                <a:lnTo>
                  <a:pt x="10288" y="26517"/>
                </a:lnTo>
                <a:lnTo>
                  <a:pt x="10631" y="23670"/>
                </a:lnTo>
                <a:lnTo>
                  <a:pt x="11304" y="21066"/>
                </a:lnTo>
                <a:lnTo>
                  <a:pt x="11951" y="18464"/>
                </a:lnTo>
                <a:lnTo>
                  <a:pt x="14363" y="14284"/>
                </a:lnTo>
                <a:lnTo>
                  <a:pt x="17489" y="10922"/>
                </a:lnTo>
                <a:lnTo>
                  <a:pt x="21729" y="8837"/>
                </a:lnTo>
                <a:lnTo>
                  <a:pt x="24270" y="8315"/>
                </a:lnTo>
                <a:lnTo>
                  <a:pt x="30416" y="8315"/>
                </a:lnTo>
                <a:lnTo>
                  <a:pt x="33083" y="8888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7"/>
                </a:lnTo>
                <a:lnTo>
                  <a:pt x="43041" y="21549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9"/>
                </a:lnTo>
                <a:lnTo>
                  <a:pt x="43534" y="35852"/>
                </a:lnTo>
                <a:lnTo>
                  <a:pt x="42886" y="38455"/>
                </a:lnTo>
                <a:lnTo>
                  <a:pt x="42238" y="41057"/>
                </a:lnTo>
                <a:lnTo>
                  <a:pt x="41224" y="43304"/>
                </a:lnTo>
                <a:lnTo>
                  <a:pt x="38469" y="47066"/>
                </a:lnTo>
                <a:lnTo>
                  <a:pt x="34570" y="49579"/>
                </a:lnTo>
                <a:lnTo>
                  <a:pt x="29894" y="51141"/>
                </a:lnTo>
                <a:lnTo>
                  <a:pt x="31038" y="59496"/>
                </a:lnTo>
                <a:lnTo>
                  <a:pt x="35063" y="58737"/>
                </a:lnTo>
                <a:lnTo>
                  <a:pt x="38530" y="57236"/>
                </a:lnTo>
                <a:lnTo>
                  <a:pt x="41997" y="55739"/>
                </a:lnTo>
                <a:lnTo>
                  <a:pt x="44881" y="53643"/>
                </a:lnTo>
                <a:lnTo>
                  <a:pt x="47191" y="50951"/>
                </a:lnTo>
                <a:lnTo>
                  <a:pt x="49493" y="48272"/>
                </a:lnTo>
                <a:lnTo>
                  <a:pt x="51231" y="45072"/>
                </a:lnTo>
                <a:lnTo>
                  <a:pt x="52401" y="41363"/>
                </a:lnTo>
                <a:lnTo>
                  <a:pt x="53568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2" y="20585"/>
                </a:lnTo>
                <a:lnTo>
                  <a:pt x="52487" y="16967"/>
                </a:lnTo>
                <a:lnTo>
                  <a:pt x="51382" y="13359"/>
                </a:lnTo>
                <a:lnTo>
                  <a:pt x="49734" y="10299"/>
                </a:lnTo>
                <a:lnTo>
                  <a:pt x="45313" y="5245"/>
                </a:lnTo>
                <a:lnTo>
                  <a:pt x="42558" y="3312"/>
                </a:lnTo>
                <a:lnTo>
                  <a:pt x="39254" y="2005"/>
                </a:lnTo>
                <a:lnTo>
                  <a:pt x="35942" y="673"/>
                </a:lnTo>
                <a:lnTo>
                  <a:pt x="32068" y="0"/>
                </a:lnTo>
                <a:lnTo>
                  <a:pt x="23000" y="0"/>
                </a:lnTo>
                <a:lnTo>
                  <a:pt x="18975" y="749"/>
                </a:lnTo>
                <a:lnTo>
                  <a:pt x="15533" y="2235"/>
                </a:lnTo>
                <a:lnTo>
                  <a:pt x="12077" y="3718"/>
                </a:lnTo>
                <a:lnTo>
                  <a:pt x="9194" y="5802"/>
                </a:lnTo>
                <a:lnTo>
                  <a:pt x="6897" y="8481"/>
                </a:lnTo>
                <a:lnTo>
                  <a:pt x="4585" y="11174"/>
                </a:lnTo>
                <a:lnTo>
                  <a:pt x="2858" y="14375"/>
                </a:lnTo>
                <a:lnTo>
                  <a:pt x="1728" y="18082"/>
                </a:lnTo>
                <a:lnTo>
                  <a:pt x="582" y="21790"/>
                </a:lnTo>
                <a:lnTo>
                  <a:pt x="0" y="25854"/>
                </a:lnTo>
                <a:lnTo>
                  <a:pt x="0" y="34847"/>
                </a:lnTo>
                <a:lnTo>
                  <a:pt x="547" y="38922"/>
                </a:lnTo>
                <a:close/>
              </a:path>
              <a:path w="54140" h="59496">
                <a:moveTo>
                  <a:pt x="13841" y="44791"/>
                </a:moveTo>
                <a:lnTo>
                  <a:pt x="11659" y="40575"/>
                </a:lnTo>
                <a:lnTo>
                  <a:pt x="11113" y="37973"/>
                </a:lnTo>
                <a:lnTo>
                  <a:pt x="11520" y="56184"/>
                </a:lnTo>
                <a:lnTo>
                  <a:pt x="14836" y="57517"/>
                </a:lnTo>
                <a:lnTo>
                  <a:pt x="18147" y="58837"/>
                </a:lnTo>
                <a:lnTo>
                  <a:pt x="22021" y="59496"/>
                </a:lnTo>
                <a:lnTo>
                  <a:pt x="31038" y="59496"/>
                </a:lnTo>
                <a:lnTo>
                  <a:pt x="29894" y="51141"/>
                </a:lnTo>
                <a:lnTo>
                  <a:pt x="23788" y="51141"/>
                </a:lnTo>
                <a:lnTo>
                  <a:pt x="21121" y="50568"/>
                </a:lnTo>
                <a:lnTo>
                  <a:pt x="16826" y="48282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042242" y="1857801"/>
            <a:ext cx="46683" cy="58647"/>
          </a:xfrm>
          <a:custGeom>
            <a:avLst/>
            <a:gdLst/>
            <a:ahLst/>
            <a:cxnLst/>
            <a:rect l="l" t="t" r="r" b="b"/>
            <a:pathLst>
              <a:path w="46683" h="58647">
                <a:moveTo>
                  <a:pt x="9982" y="1868"/>
                </a:moveTo>
                <a:lnTo>
                  <a:pt x="8561" y="266"/>
                </a:lnTo>
                <a:lnTo>
                  <a:pt x="5953" y="0"/>
                </a:lnTo>
                <a:lnTo>
                  <a:pt x="2588" y="100"/>
                </a:lnTo>
                <a:lnTo>
                  <a:pt x="0" y="1868"/>
                </a:lnTo>
                <a:lnTo>
                  <a:pt x="0" y="38646"/>
                </a:lnTo>
                <a:lnTo>
                  <a:pt x="341" y="41986"/>
                </a:lnTo>
                <a:lnTo>
                  <a:pt x="989" y="44715"/>
                </a:lnTo>
                <a:lnTo>
                  <a:pt x="1662" y="47472"/>
                </a:lnTo>
                <a:lnTo>
                  <a:pt x="4279" y="51944"/>
                </a:lnTo>
                <a:lnTo>
                  <a:pt x="7782" y="55652"/>
                </a:lnTo>
                <a:lnTo>
                  <a:pt x="12725" y="58052"/>
                </a:lnTo>
                <a:lnTo>
                  <a:pt x="15760" y="58647"/>
                </a:lnTo>
                <a:lnTo>
                  <a:pt x="22463" y="58647"/>
                </a:lnTo>
                <a:lnTo>
                  <a:pt x="25513" y="57862"/>
                </a:lnTo>
                <a:lnTo>
                  <a:pt x="28511" y="56300"/>
                </a:lnTo>
                <a:lnTo>
                  <a:pt x="31531" y="54738"/>
                </a:lnTo>
                <a:lnTo>
                  <a:pt x="34566" y="52246"/>
                </a:lnTo>
                <a:lnTo>
                  <a:pt x="37655" y="48855"/>
                </a:lnTo>
                <a:lnTo>
                  <a:pt x="37655" y="56008"/>
                </a:lnTo>
                <a:lnTo>
                  <a:pt x="37957" y="57034"/>
                </a:lnTo>
                <a:lnTo>
                  <a:pt x="40499" y="57837"/>
                </a:lnTo>
                <a:lnTo>
                  <a:pt x="43724" y="57837"/>
                </a:lnTo>
                <a:lnTo>
                  <a:pt x="46683" y="56008"/>
                </a:lnTo>
                <a:lnTo>
                  <a:pt x="46683" y="1868"/>
                </a:lnTo>
                <a:lnTo>
                  <a:pt x="45237" y="266"/>
                </a:lnTo>
                <a:lnTo>
                  <a:pt x="42659" y="0"/>
                </a:lnTo>
                <a:lnTo>
                  <a:pt x="39254" y="100"/>
                </a:lnTo>
                <a:lnTo>
                  <a:pt x="36701" y="1868"/>
                </a:lnTo>
                <a:lnTo>
                  <a:pt x="36701" y="39700"/>
                </a:lnTo>
                <a:lnTo>
                  <a:pt x="33933" y="43102"/>
                </a:lnTo>
                <a:lnTo>
                  <a:pt x="31315" y="45694"/>
                </a:lnTo>
                <a:lnTo>
                  <a:pt x="28853" y="47458"/>
                </a:lnTo>
                <a:lnTo>
                  <a:pt x="23900" y="50101"/>
                </a:lnTo>
                <a:lnTo>
                  <a:pt x="19493" y="50101"/>
                </a:lnTo>
                <a:lnTo>
                  <a:pt x="16357" y="48996"/>
                </a:lnTo>
                <a:lnTo>
                  <a:pt x="13726" y="47217"/>
                </a:lnTo>
                <a:lnTo>
                  <a:pt x="11847" y="44524"/>
                </a:lnTo>
                <a:lnTo>
                  <a:pt x="10680" y="40996"/>
                </a:lnTo>
                <a:lnTo>
                  <a:pt x="9982" y="36564"/>
                </a:lnTo>
                <a:lnTo>
                  <a:pt x="9982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07322" y="1856959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61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6"/>
                </a:lnTo>
                <a:lnTo>
                  <a:pt x="13766" y="15645"/>
                </a:lnTo>
                <a:lnTo>
                  <a:pt x="17104" y="11973"/>
                </a:lnTo>
                <a:lnTo>
                  <a:pt x="20153" y="9993"/>
                </a:lnTo>
                <a:lnTo>
                  <a:pt x="23087" y="9385"/>
                </a:lnTo>
                <a:lnTo>
                  <a:pt x="26162" y="9777"/>
                </a:lnTo>
                <a:lnTo>
                  <a:pt x="28954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4" y="963"/>
                </a:lnTo>
                <a:lnTo>
                  <a:pt x="26885" y="265"/>
                </a:lnTo>
                <a:lnTo>
                  <a:pt x="24282" y="0"/>
                </a:lnTo>
                <a:lnTo>
                  <a:pt x="21435" y="165"/>
                </a:lnTo>
                <a:lnTo>
                  <a:pt x="18007" y="1295"/>
                </a:lnTo>
                <a:lnTo>
                  <a:pt x="14439" y="3923"/>
                </a:lnTo>
                <a:lnTo>
                  <a:pt x="11822" y="6652"/>
                </a:lnTo>
                <a:lnTo>
                  <a:pt x="8953" y="10590"/>
                </a:lnTo>
                <a:lnTo>
                  <a:pt x="8953" y="2717"/>
                </a:lnTo>
                <a:lnTo>
                  <a:pt x="8064" y="1295"/>
                </a:lnTo>
                <a:lnTo>
                  <a:pt x="5397" y="838"/>
                </a:lnTo>
                <a:lnTo>
                  <a:pt x="2829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46156" y="1856959"/>
            <a:ext cx="38328" cy="59489"/>
          </a:xfrm>
          <a:custGeom>
            <a:avLst/>
            <a:gdLst/>
            <a:ahLst/>
            <a:cxnLst/>
            <a:rect l="l" t="t" r="r" b="b"/>
            <a:pathLst>
              <a:path w="38328" h="59489">
                <a:moveTo>
                  <a:pt x="2501" y="22265"/>
                </a:moveTo>
                <a:lnTo>
                  <a:pt x="4319" y="25466"/>
                </a:lnTo>
                <a:lnTo>
                  <a:pt x="6885" y="27953"/>
                </a:lnTo>
                <a:lnTo>
                  <a:pt x="9972" y="29857"/>
                </a:lnTo>
                <a:lnTo>
                  <a:pt x="13247" y="31495"/>
                </a:lnTo>
                <a:lnTo>
                  <a:pt x="16663" y="32857"/>
                </a:lnTo>
                <a:lnTo>
                  <a:pt x="19928" y="34138"/>
                </a:lnTo>
                <a:lnTo>
                  <a:pt x="22964" y="35473"/>
                </a:lnTo>
                <a:lnTo>
                  <a:pt x="25526" y="37086"/>
                </a:lnTo>
                <a:lnTo>
                  <a:pt x="28134" y="40082"/>
                </a:lnTo>
                <a:lnTo>
                  <a:pt x="28525" y="42900"/>
                </a:lnTo>
                <a:lnTo>
                  <a:pt x="28244" y="45659"/>
                </a:lnTo>
                <a:lnTo>
                  <a:pt x="26405" y="48718"/>
                </a:lnTo>
                <a:lnTo>
                  <a:pt x="23215" y="50647"/>
                </a:lnTo>
                <a:lnTo>
                  <a:pt x="20487" y="51371"/>
                </a:lnTo>
                <a:lnTo>
                  <a:pt x="17272" y="51551"/>
                </a:lnTo>
                <a:lnTo>
                  <a:pt x="13046" y="51285"/>
                </a:lnTo>
                <a:lnTo>
                  <a:pt x="9589" y="50205"/>
                </a:lnTo>
                <a:lnTo>
                  <a:pt x="6846" y="48959"/>
                </a:lnTo>
                <a:lnTo>
                  <a:pt x="3657" y="47181"/>
                </a:lnTo>
                <a:lnTo>
                  <a:pt x="547" y="46964"/>
                </a:lnTo>
                <a:lnTo>
                  <a:pt x="0" y="49707"/>
                </a:lnTo>
                <a:lnTo>
                  <a:pt x="104" y="52692"/>
                </a:lnTo>
                <a:lnTo>
                  <a:pt x="1717" y="55500"/>
                </a:lnTo>
                <a:lnTo>
                  <a:pt x="4330" y="56962"/>
                </a:lnTo>
                <a:lnTo>
                  <a:pt x="6897" y="57901"/>
                </a:lnTo>
                <a:lnTo>
                  <a:pt x="9846" y="58737"/>
                </a:lnTo>
                <a:lnTo>
                  <a:pt x="13337" y="59334"/>
                </a:lnTo>
                <a:lnTo>
                  <a:pt x="17095" y="59489"/>
                </a:lnTo>
                <a:lnTo>
                  <a:pt x="20220" y="59489"/>
                </a:lnTo>
                <a:lnTo>
                  <a:pt x="23089" y="59108"/>
                </a:lnTo>
                <a:lnTo>
                  <a:pt x="25693" y="58345"/>
                </a:lnTo>
                <a:lnTo>
                  <a:pt x="28295" y="57595"/>
                </a:lnTo>
                <a:lnTo>
                  <a:pt x="30546" y="56465"/>
                </a:lnTo>
                <a:lnTo>
                  <a:pt x="34317" y="53492"/>
                </a:lnTo>
                <a:lnTo>
                  <a:pt x="36791" y="49507"/>
                </a:lnTo>
                <a:lnTo>
                  <a:pt x="38328" y="44884"/>
                </a:lnTo>
                <a:lnTo>
                  <a:pt x="38328" y="39776"/>
                </a:lnTo>
                <a:lnTo>
                  <a:pt x="37147" y="36081"/>
                </a:lnTo>
                <a:lnTo>
                  <a:pt x="35344" y="32957"/>
                </a:lnTo>
                <a:lnTo>
                  <a:pt x="32781" y="30556"/>
                </a:lnTo>
                <a:lnTo>
                  <a:pt x="29631" y="28691"/>
                </a:lnTo>
                <a:lnTo>
                  <a:pt x="26290" y="27089"/>
                </a:lnTo>
                <a:lnTo>
                  <a:pt x="22873" y="25732"/>
                </a:lnTo>
                <a:lnTo>
                  <a:pt x="19547" y="24422"/>
                </a:lnTo>
                <a:lnTo>
                  <a:pt x="16447" y="23064"/>
                </a:lnTo>
                <a:lnTo>
                  <a:pt x="12840" y="20523"/>
                </a:lnTo>
                <a:lnTo>
                  <a:pt x="10835" y="17081"/>
                </a:lnTo>
                <a:lnTo>
                  <a:pt x="11051" y="13348"/>
                </a:lnTo>
                <a:lnTo>
                  <a:pt x="13337" y="9895"/>
                </a:lnTo>
                <a:lnTo>
                  <a:pt x="16487" y="8268"/>
                </a:lnTo>
                <a:lnTo>
                  <a:pt x="19255" y="7696"/>
                </a:lnTo>
                <a:lnTo>
                  <a:pt x="22823" y="7696"/>
                </a:lnTo>
                <a:lnTo>
                  <a:pt x="25958" y="8369"/>
                </a:lnTo>
                <a:lnTo>
                  <a:pt x="29782" y="9780"/>
                </a:lnTo>
                <a:lnTo>
                  <a:pt x="32424" y="11188"/>
                </a:lnTo>
                <a:lnTo>
                  <a:pt x="35027" y="11267"/>
                </a:lnTo>
                <a:lnTo>
                  <a:pt x="35560" y="8625"/>
                </a:lnTo>
                <a:lnTo>
                  <a:pt x="35359" y="5500"/>
                </a:lnTo>
                <a:lnTo>
                  <a:pt x="33097" y="2857"/>
                </a:lnTo>
                <a:lnTo>
                  <a:pt x="30469" y="1626"/>
                </a:lnTo>
                <a:lnTo>
                  <a:pt x="26837" y="596"/>
                </a:lnTo>
                <a:lnTo>
                  <a:pt x="23953" y="114"/>
                </a:lnTo>
                <a:lnTo>
                  <a:pt x="17780" y="0"/>
                </a:lnTo>
                <a:lnTo>
                  <a:pt x="14899" y="445"/>
                </a:lnTo>
                <a:lnTo>
                  <a:pt x="12434" y="1320"/>
                </a:lnTo>
                <a:lnTo>
                  <a:pt x="7901" y="3379"/>
                </a:lnTo>
                <a:lnTo>
                  <a:pt x="4625" y="6314"/>
                </a:lnTo>
                <a:lnTo>
                  <a:pt x="2566" y="9956"/>
                </a:lnTo>
                <a:lnTo>
                  <a:pt x="1334" y="13931"/>
                </a:lnTo>
                <a:lnTo>
                  <a:pt x="1334" y="18467"/>
                </a:lnTo>
                <a:lnTo>
                  <a:pt x="2501" y="22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193870" y="1856952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7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25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27"/>
                </a:lnTo>
                <a:lnTo>
                  <a:pt x="14339" y="12826"/>
                </a:lnTo>
                <a:lnTo>
                  <a:pt x="17157" y="10072"/>
                </a:lnTo>
                <a:lnTo>
                  <a:pt x="20866" y="8229"/>
                </a:lnTo>
                <a:lnTo>
                  <a:pt x="25477" y="7772"/>
                </a:lnTo>
                <a:lnTo>
                  <a:pt x="30290" y="7772"/>
                </a:lnTo>
                <a:lnTo>
                  <a:pt x="33912" y="9259"/>
                </a:lnTo>
                <a:lnTo>
                  <a:pt x="36349" y="12218"/>
                </a:lnTo>
                <a:lnTo>
                  <a:pt x="38787" y="15187"/>
                </a:lnTo>
                <a:lnTo>
                  <a:pt x="39956" y="19278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6" y="30110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7"/>
                </a:moveTo>
                <a:lnTo>
                  <a:pt x="9284" y="5447"/>
                </a:lnTo>
                <a:lnTo>
                  <a:pt x="7012" y="8039"/>
                </a:lnTo>
                <a:lnTo>
                  <a:pt x="4752" y="10615"/>
                </a:lnTo>
                <a:lnTo>
                  <a:pt x="3023" y="13766"/>
                </a:lnTo>
                <a:lnTo>
                  <a:pt x="1818" y="17473"/>
                </a:lnTo>
                <a:lnTo>
                  <a:pt x="612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6" y="39203"/>
                </a:lnTo>
                <a:lnTo>
                  <a:pt x="1753" y="42900"/>
                </a:lnTo>
                <a:lnTo>
                  <a:pt x="2923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8" y="57632"/>
                </a:lnTo>
                <a:lnTo>
                  <a:pt x="18719" y="58878"/>
                </a:lnTo>
                <a:lnTo>
                  <a:pt x="22633" y="59500"/>
                </a:lnTo>
                <a:lnTo>
                  <a:pt x="29643" y="59500"/>
                </a:lnTo>
                <a:lnTo>
                  <a:pt x="32054" y="59310"/>
                </a:lnTo>
                <a:lnTo>
                  <a:pt x="36589" y="58547"/>
                </a:lnTo>
                <a:lnTo>
                  <a:pt x="40313" y="57632"/>
                </a:lnTo>
                <a:lnTo>
                  <a:pt x="44514" y="56159"/>
                </a:lnTo>
                <a:lnTo>
                  <a:pt x="47257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5" y="48869"/>
                </a:lnTo>
                <a:lnTo>
                  <a:pt x="38646" y="49911"/>
                </a:lnTo>
                <a:lnTo>
                  <a:pt x="34888" y="50800"/>
                </a:lnTo>
                <a:lnTo>
                  <a:pt x="30571" y="51436"/>
                </a:lnTo>
                <a:lnTo>
                  <a:pt x="24739" y="51436"/>
                </a:lnTo>
                <a:lnTo>
                  <a:pt x="21984" y="50979"/>
                </a:lnTo>
                <a:lnTo>
                  <a:pt x="17463" y="49122"/>
                </a:lnTo>
                <a:lnTo>
                  <a:pt x="14212" y="46087"/>
                </a:lnTo>
                <a:lnTo>
                  <a:pt x="11800" y="42292"/>
                </a:lnTo>
                <a:lnTo>
                  <a:pt x="10595" y="37476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27"/>
                </a:lnTo>
                <a:lnTo>
                  <a:pt x="15228" y="2084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59091" y="1831525"/>
            <a:ext cx="9918" cy="84138"/>
          </a:xfrm>
          <a:custGeom>
            <a:avLst/>
            <a:gdLst/>
            <a:ahLst/>
            <a:cxnLst/>
            <a:rect l="l" t="t" r="r" b="b"/>
            <a:pathLst>
              <a:path w="9918" h="84138">
                <a:moveTo>
                  <a:pt x="9918" y="82284"/>
                </a:moveTo>
                <a:lnTo>
                  <a:pt x="9918" y="1918"/>
                </a:lnTo>
                <a:lnTo>
                  <a:pt x="8533" y="316"/>
                </a:lnTo>
                <a:lnTo>
                  <a:pt x="5929" y="0"/>
                </a:lnTo>
                <a:lnTo>
                  <a:pt x="3161" y="25"/>
                </a:lnTo>
                <a:lnTo>
                  <a:pt x="0" y="1918"/>
                </a:lnTo>
                <a:lnTo>
                  <a:pt x="0" y="82284"/>
                </a:lnTo>
                <a:lnTo>
                  <a:pt x="1357" y="83818"/>
                </a:lnTo>
                <a:lnTo>
                  <a:pt x="3961" y="84138"/>
                </a:lnTo>
                <a:lnTo>
                  <a:pt x="6743" y="84113"/>
                </a:lnTo>
                <a:lnTo>
                  <a:pt x="9918" y="8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80486" y="1857794"/>
            <a:ext cx="51562" cy="57873"/>
          </a:xfrm>
          <a:custGeom>
            <a:avLst/>
            <a:gdLst/>
            <a:ahLst/>
            <a:cxnLst/>
            <a:rect l="l" t="t" r="r" b="b"/>
            <a:pathLst>
              <a:path w="51562" h="57873">
                <a:moveTo>
                  <a:pt x="608" y="4281"/>
                </a:moveTo>
                <a:lnTo>
                  <a:pt x="19010" y="55717"/>
                </a:lnTo>
                <a:lnTo>
                  <a:pt x="20854" y="57391"/>
                </a:lnTo>
                <a:lnTo>
                  <a:pt x="23608" y="57838"/>
                </a:lnTo>
                <a:lnTo>
                  <a:pt x="27014" y="57873"/>
                </a:lnTo>
                <a:lnTo>
                  <a:pt x="29616" y="57722"/>
                </a:lnTo>
                <a:lnTo>
                  <a:pt x="32612" y="55717"/>
                </a:lnTo>
                <a:lnTo>
                  <a:pt x="51080" y="4281"/>
                </a:lnTo>
                <a:lnTo>
                  <a:pt x="51562" y="1753"/>
                </a:lnTo>
                <a:lnTo>
                  <a:pt x="49809" y="101"/>
                </a:lnTo>
                <a:lnTo>
                  <a:pt x="44323" y="101"/>
                </a:lnTo>
                <a:lnTo>
                  <a:pt x="41454" y="1944"/>
                </a:lnTo>
                <a:lnTo>
                  <a:pt x="26366" y="46559"/>
                </a:lnTo>
                <a:lnTo>
                  <a:pt x="25934" y="46559"/>
                </a:lnTo>
                <a:lnTo>
                  <a:pt x="10655" y="1944"/>
                </a:lnTo>
                <a:lnTo>
                  <a:pt x="8928" y="266"/>
                </a:lnTo>
                <a:lnTo>
                  <a:pt x="6043" y="0"/>
                </a:lnTo>
                <a:lnTo>
                  <a:pt x="2576" y="64"/>
                </a:lnTo>
                <a:lnTo>
                  <a:pt x="0" y="1436"/>
                </a:lnTo>
                <a:lnTo>
                  <a:pt x="608" y="4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339922" y="1856952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2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22" y="7556"/>
                </a:lnTo>
                <a:lnTo>
                  <a:pt x="39837" y="3416"/>
                </a:lnTo>
                <a:lnTo>
                  <a:pt x="36852" y="2044"/>
                </a:lnTo>
                <a:lnTo>
                  <a:pt x="33858" y="698"/>
                </a:lnTo>
                <a:lnTo>
                  <a:pt x="30236" y="0"/>
                </a:lnTo>
                <a:lnTo>
                  <a:pt x="22020" y="0"/>
                </a:lnTo>
                <a:lnTo>
                  <a:pt x="18427" y="698"/>
                </a:lnTo>
                <a:lnTo>
                  <a:pt x="15227" y="2084"/>
                </a:lnTo>
                <a:lnTo>
                  <a:pt x="12128" y="16127"/>
                </a:lnTo>
                <a:lnTo>
                  <a:pt x="14338" y="12826"/>
                </a:lnTo>
                <a:lnTo>
                  <a:pt x="17157" y="10072"/>
                </a:lnTo>
                <a:lnTo>
                  <a:pt x="20864" y="8229"/>
                </a:lnTo>
                <a:lnTo>
                  <a:pt x="25477" y="7772"/>
                </a:lnTo>
                <a:lnTo>
                  <a:pt x="30289" y="7772"/>
                </a:lnTo>
                <a:lnTo>
                  <a:pt x="33907" y="9259"/>
                </a:lnTo>
                <a:lnTo>
                  <a:pt x="36344" y="12218"/>
                </a:lnTo>
                <a:lnTo>
                  <a:pt x="38785" y="15187"/>
                </a:lnTo>
                <a:lnTo>
                  <a:pt x="39952" y="19278"/>
                </a:lnTo>
                <a:lnTo>
                  <a:pt x="39825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3" y="30110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6" y="3467"/>
                </a:moveTo>
                <a:lnTo>
                  <a:pt x="9283" y="5447"/>
                </a:lnTo>
                <a:lnTo>
                  <a:pt x="7009" y="8039"/>
                </a:lnTo>
                <a:lnTo>
                  <a:pt x="4748" y="10615"/>
                </a:lnTo>
                <a:lnTo>
                  <a:pt x="3020" y="13766"/>
                </a:lnTo>
                <a:lnTo>
                  <a:pt x="1813" y="17473"/>
                </a:lnTo>
                <a:lnTo>
                  <a:pt x="60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900"/>
                </a:lnTo>
                <a:lnTo>
                  <a:pt x="2919" y="46583"/>
                </a:lnTo>
                <a:lnTo>
                  <a:pt x="4632" y="49644"/>
                </a:lnTo>
                <a:lnTo>
                  <a:pt x="9204" y="54547"/>
                </a:lnTo>
                <a:lnTo>
                  <a:pt x="12026" y="56400"/>
                </a:lnTo>
                <a:lnTo>
                  <a:pt x="15364" y="57632"/>
                </a:lnTo>
                <a:lnTo>
                  <a:pt x="18719" y="58878"/>
                </a:lnTo>
                <a:lnTo>
                  <a:pt x="22628" y="59500"/>
                </a:lnTo>
                <a:lnTo>
                  <a:pt x="29641" y="59500"/>
                </a:lnTo>
                <a:lnTo>
                  <a:pt x="32053" y="59310"/>
                </a:lnTo>
                <a:lnTo>
                  <a:pt x="36586" y="58547"/>
                </a:lnTo>
                <a:lnTo>
                  <a:pt x="40308" y="57632"/>
                </a:lnTo>
                <a:lnTo>
                  <a:pt x="44513" y="56159"/>
                </a:lnTo>
                <a:lnTo>
                  <a:pt x="47256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3" y="47548"/>
                </a:lnTo>
                <a:lnTo>
                  <a:pt x="41589" y="48869"/>
                </a:lnTo>
                <a:lnTo>
                  <a:pt x="38646" y="49911"/>
                </a:lnTo>
                <a:lnTo>
                  <a:pt x="34886" y="50800"/>
                </a:lnTo>
                <a:lnTo>
                  <a:pt x="30567" y="51436"/>
                </a:lnTo>
                <a:lnTo>
                  <a:pt x="24738" y="51436"/>
                </a:lnTo>
                <a:lnTo>
                  <a:pt x="21981" y="50979"/>
                </a:lnTo>
                <a:lnTo>
                  <a:pt x="17459" y="49122"/>
                </a:lnTo>
                <a:lnTo>
                  <a:pt x="14208" y="46087"/>
                </a:lnTo>
                <a:lnTo>
                  <a:pt x="11797" y="42292"/>
                </a:lnTo>
                <a:lnTo>
                  <a:pt x="10590" y="37476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27"/>
                </a:lnTo>
                <a:lnTo>
                  <a:pt x="15227" y="2084"/>
                </a:lnTo>
                <a:lnTo>
                  <a:pt x="1202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400791" y="1856959"/>
            <a:ext cx="38328" cy="59489"/>
          </a:xfrm>
          <a:custGeom>
            <a:avLst/>
            <a:gdLst/>
            <a:ahLst/>
            <a:cxnLst/>
            <a:rect l="l" t="t" r="r" b="b"/>
            <a:pathLst>
              <a:path w="38328" h="59489">
                <a:moveTo>
                  <a:pt x="2513" y="22265"/>
                </a:moveTo>
                <a:lnTo>
                  <a:pt x="4316" y="25466"/>
                </a:lnTo>
                <a:lnTo>
                  <a:pt x="6883" y="27953"/>
                </a:lnTo>
                <a:lnTo>
                  <a:pt x="9968" y="29857"/>
                </a:lnTo>
                <a:lnTo>
                  <a:pt x="13244" y="31495"/>
                </a:lnTo>
                <a:lnTo>
                  <a:pt x="16661" y="32857"/>
                </a:lnTo>
                <a:lnTo>
                  <a:pt x="19926" y="34138"/>
                </a:lnTo>
                <a:lnTo>
                  <a:pt x="22960" y="35473"/>
                </a:lnTo>
                <a:lnTo>
                  <a:pt x="25526" y="37086"/>
                </a:lnTo>
                <a:lnTo>
                  <a:pt x="28130" y="40082"/>
                </a:lnTo>
                <a:lnTo>
                  <a:pt x="28522" y="42900"/>
                </a:lnTo>
                <a:lnTo>
                  <a:pt x="28256" y="45659"/>
                </a:lnTo>
                <a:lnTo>
                  <a:pt x="26402" y="48718"/>
                </a:lnTo>
                <a:lnTo>
                  <a:pt x="23216" y="50647"/>
                </a:lnTo>
                <a:lnTo>
                  <a:pt x="20483" y="51371"/>
                </a:lnTo>
                <a:lnTo>
                  <a:pt x="17273" y="51551"/>
                </a:lnTo>
                <a:lnTo>
                  <a:pt x="13042" y="51285"/>
                </a:lnTo>
                <a:lnTo>
                  <a:pt x="9587" y="50205"/>
                </a:lnTo>
                <a:lnTo>
                  <a:pt x="6844" y="48959"/>
                </a:lnTo>
                <a:lnTo>
                  <a:pt x="3657" y="47181"/>
                </a:lnTo>
                <a:lnTo>
                  <a:pt x="543" y="46964"/>
                </a:lnTo>
                <a:lnTo>
                  <a:pt x="0" y="49707"/>
                </a:lnTo>
                <a:lnTo>
                  <a:pt x="100" y="52692"/>
                </a:lnTo>
                <a:lnTo>
                  <a:pt x="1713" y="55500"/>
                </a:lnTo>
                <a:lnTo>
                  <a:pt x="4342" y="56962"/>
                </a:lnTo>
                <a:lnTo>
                  <a:pt x="6893" y="57901"/>
                </a:lnTo>
                <a:lnTo>
                  <a:pt x="9842" y="58737"/>
                </a:lnTo>
                <a:lnTo>
                  <a:pt x="13333" y="59334"/>
                </a:lnTo>
                <a:lnTo>
                  <a:pt x="17092" y="59489"/>
                </a:lnTo>
                <a:lnTo>
                  <a:pt x="20217" y="59489"/>
                </a:lnTo>
                <a:lnTo>
                  <a:pt x="23087" y="59108"/>
                </a:lnTo>
                <a:lnTo>
                  <a:pt x="25689" y="58345"/>
                </a:lnTo>
                <a:lnTo>
                  <a:pt x="28307" y="57595"/>
                </a:lnTo>
                <a:lnTo>
                  <a:pt x="30556" y="56465"/>
                </a:lnTo>
                <a:lnTo>
                  <a:pt x="34325" y="53492"/>
                </a:lnTo>
                <a:lnTo>
                  <a:pt x="36791" y="49507"/>
                </a:lnTo>
                <a:lnTo>
                  <a:pt x="38328" y="44884"/>
                </a:lnTo>
                <a:lnTo>
                  <a:pt x="38328" y="39776"/>
                </a:lnTo>
                <a:lnTo>
                  <a:pt x="37144" y="36081"/>
                </a:lnTo>
                <a:lnTo>
                  <a:pt x="35344" y="32957"/>
                </a:lnTo>
                <a:lnTo>
                  <a:pt x="32777" y="30556"/>
                </a:lnTo>
                <a:lnTo>
                  <a:pt x="29627" y="28691"/>
                </a:lnTo>
                <a:lnTo>
                  <a:pt x="26287" y="27089"/>
                </a:lnTo>
                <a:lnTo>
                  <a:pt x="22870" y="25732"/>
                </a:lnTo>
                <a:lnTo>
                  <a:pt x="19559" y="24422"/>
                </a:lnTo>
                <a:lnTo>
                  <a:pt x="16445" y="23064"/>
                </a:lnTo>
                <a:lnTo>
                  <a:pt x="12837" y="20523"/>
                </a:lnTo>
                <a:lnTo>
                  <a:pt x="10831" y="17081"/>
                </a:lnTo>
                <a:lnTo>
                  <a:pt x="11047" y="13348"/>
                </a:lnTo>
                <a:lnTo>
                  <a:pt x="13333" y="9895"/>
                </a:lnTo>
                <a:lnTo>
                  <a:pt x="16484" y="8268"/>
                </a:lnTo>
                <a:lnTo>
                  <a:pt x="19253" y="7696"/>
                </a:lnTo>
                <a:lnTo>
                  <a:pt x="22820" y="7696"/>
                </a:lnTo>
                <a:lnTo>
                  <a:pt x="25960" y="8369"/>
                </a:lnTo>
                <a:lnTo>
                  <a:pt x="29778" y="9780"/>
                </a:lnTo>
                <a:lnTo>
                  <a:pt x="32435" y="11188"/>
                </a:lnTo>
                <a:lnTo>
                  <a:pt x="35024" y="11267"/>
                </a:lnTo>
                <a:lnTo>
                  <a:pt x="35561" y="8625"/>
                </a:lnTo>
                <a:lnTo>
                  <a:pt x="35355" y="5500"/>
                </a:lnTo>
                <a:lnTo>
                  <a:pt x="33108" y="2857"/>
                </a:lnTo>
                <a:lnTo>
                  <a:pt x="30467" y="1626"/>
                </a:lnTo>
                <a:lnTo>
                  <a:pt x="26845" y="596"/>
                </a:lnTo>
                <a:lnTo>
                  <a:pt x="23950" y="114"/>
                </a:lnTo>
                <a:lnTo>
                  <a:pt x="17779" y="0"/>
                </a:lnTo>
                <a:lnTo>
                  <a:pt x="14897" y="445"/>
                </a:lnTo>
                <a:lnTo>
                  <a:pt x="12430" y="1320"/>
                </a:lnTo>
                <a:lnTo>
                  <a:pt x="7898" y="3379"/>
                </a:lnTo>
                <a:lnTo>
                  <a:pt x="4622" y="6314"/>
                </a:lnTo>
                <a:lnTo>
                  <a:pt x="2578" y="9956"/>
                </a:lnTo>
                <a:lnTo>
                  <a:pt x="1332" y="13931"/>
                </a:lnTo>
                <a:lnTo>
                  <a:pt x="1332" y="18467"/>
                </a:lnTo>
                <a:lnTo>
                  <a:pt x="2513" y="22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480693" y="1897682"/>
            <a:ext cx="23216" cy="84758"/>
          </a:xfrm>
          <a:custGeom>
            <a:avLst/>
            <a:gdLst/>
            <a:ahLst/>
            <a:cxnLst/>
            <a:rect l="l" t="t" r="r" b="b"/>
            <a:pathLst>
              <a:path w="23216" h="84758">
                <a:moveTo>
                  <a:pt x="9932" y="0"/>
                </a:moveTo>
                <a:lnTo>
                  <a:pt x="11826" y="12550"/>
                </a:lnTo>
                <a:lnTo>
                  <a:pt x="14644" y="14885"/>
                </a:lnTo>
                <a:lnTo>
                  <a:pt x="17452" y="16614"/>
                </a:lnTo>
                <a:lnTo>
                  <a:pt x="20281" y="17907"/>
                </a:lnTo>
                <a:lnTo>
                  <a:pt x="23216" y="18594"/>
                </a:lnTo>
                <a:lnTo>
                  <a:pt x="20297" y="9349"/>
                </a:lnTo>
                <a:lnTo>
                  <a:pt x="15292" y="5868"/>
                </a:lnTo>
                <a:lnTo>
                  <a:pt x="12675" y="3329"/>
                </a:lnTo>
                <a:lnTo>
                  <a:pt x="9932" y="0"/>
                </a:lnTo>
                <a:close/>
              </a:path>
              <a:path w="23216" h="84758">
                <a:moveTo>
                  <a:pt x="30265" y="18770"/>
                </a:moveTo>
                <a:lnTo>
                  <a:pt x="33566" y="18072"/>
                </a:lnTo>
                <a:lnTo>
                  <a:pt x="36464" y="16664"/>
                </a:lnTo>
                <a:lnTo>
                  <a:pt x="39333" y="15253"/>
                </a:lnTo>
                <a:lnTo>
                  <a:pt x="41785" y="13233"/>
                </a:lnTo>
                <a:lnTo>
                  <a:pt x="43765" y="10591"/>
                </a:lnTo>
                <a:lnTo>
                  <a:pt x="45749" y="7938"/>
                </a:lnTo>
                <a:lnTo>
                  <a:pt x="47246" y="4738"/>
                </a:lnTo>
                <a:lnTo>
                  <a:pt x="48275" y="990"/>
                </a:lnTo>
                <a:lnTo>
                  <a:pt x="49301" y="-2753"/>
                </a:lnTo>
                <a:lnTo>
                  <a:pt x="49809" y="-6983"/>
                </a:lnTo>
                <a:lnTo>
                  <a:pt x="49809" y="-15594"/>
                </a:lnTo>
                <a:lnTo>
                  <a:pt x="49406" y="-19314"/>
                </a:lnTo>
                <a:lnTo>
                  <a:pt x="48602" y="-22859"/>
                </a:lnTo>
                <a:lnTo>
                  <a:pt x="47790" y="-26388"/>
                </a:lnTo>
                <a:lnTo>
                  <a:pt x="46534" y="-29462"/>
                </a:lnTo>
                <a:lnTo>
                  <a:pt x="44780" y="-32090"/>
                </a:lnTo>
                <a:lnTo>
                  <a:pt x="43041" y="-34707"/>
                </a:lnTo>
                <a:lnTo>
                  <a:pt x="40780" y="-36802"/>
                </a:lnTo>
                <a:lnTo>
                  <a:pt x="37986" y="-38365"/>
                </a:lnTo>
                <a:lnTo>
                  <a:pt x="35192" y="-39927"/>
                </a:lnTo>
                <a:lnTo>
                  <a:pt x="31852" y="-40726"/>
                </a:lnTo>
                <a:lnTo>
                  <a:pt x="27918" y="-40726"/>
                </a:lnTo>
                <a:lnTo>
                  <a:pt x="24792" y="-40561"/>
                </a:lnTo>
                <a:lnTo>
                  <a:pt x="21894" y="-39913"/>
                </a:lnTo>
                <a:lnTo>
                  <a:pt x="19014" y="-38707"/>
                </a:lnTo>
                <a:lnTo>
                  <a:pt x="16092" y="-37094"/>
                </a:lnTo>
                <a:lnTo>
                  <a:pt x="13082" y="-34847"/>
                </a:lnTo>
                <a:lnTo>
                  <a:pt x="9932" y="-31823"/>
                </a:lnTo>
                <a:lnTo>
                  <a:pt x="9932" y="-64234"/>
                </a:lnTo>
                <a:lnTo>
                  <a:pt x="8549" y="-65836"/>
                </a:lnTo>
                <a:lnTo>
                  <a:pt x="5932" y="-66164"/>
                </a:lnTo>
                <a:lnTo>
                  <a:pt x="3175" y="-66127"/>
                </a:lnTo>
                <a:lnTo>
                  <a:pt x="0" y="-64234"/>
                </a:lnTo>
                <a:lnTo>
                  <a:pt x="0" y="16131"/>
                </a:lnTo>
                <a:lnTo>
                  <a:pt x="306" y="17208"/>
                </a:lnTo>
                <a:lnTo>
                  <a:pt x="2847" y="17946"/>
                </a:lnTo>
                <a:lnTo>
                  <a:pt x="5867" y="17946"/>
                </a:lnTo>
                <a:lnTo>
                  <a:pt x="8790" y="16131"/>
                </a:lnTo>
                <a:lnTo>
                  <a:pt x="8790" y="9500"/>
                </a:lnTo>
                <a:lnTo>
                  <a:pt x="11826" y="12550"/>
                </a:lnTo>
                <a:lnTo>
                  <a:pt x="9932" y="0"/>
                </a:lnTo>
                <a:lnTo>
                  <a:pt x="9932" y="-21588"/>
                </a:lnTo>
                <a:lnTo>
                  <a:pt x="11508" y="-23594"/>
                </a:lnTo>
                <a:lnTo>
                  <a:pt x="14377" y="-26592"/>
                </a:lnTo>
                <a:lnTo>
                  <a:pt x="17106" y="-28994"/>
                </a:lnTo>
                <a:lnTo>
                  <a:pt x="19688" y="-30681"/>
                </a:lnTo>
                <a:lnTo>
                  <a:pt x="23456" y="-31988"/>
                </a:lnTo>
                <a:lnTo>
                  <a:pt x="26035" y="-32180"/>
                </a:lnTo>
                <a:lnTo>
                  <a:pt x="28615" y="-32180"/>
                </a:lnTo>
                <a:lnTo>
                  <a:pt x="30772" y="-31572"/>
                </a:lnTo>
                <a:lnTo>
                  <a:pt x="34239" y="-29119"/>
                </a:lnTo>
                <a:lnTo>
                  <a:pt x="36680" y="-25499"/>
                </a:lnTo>
                <a:lnTo>
                  <a:pt x="38458" y="-21196"/>
                </a:lnTo>
                <a:lnTo>
                  <a:pt x="38891" y="-18590"/>
                </a:lnTo>
                <a:lnTo>
                  <a:pt x="39307" y="-15976"/>
                </a:lnTo>
                <a:lnTo>
                  <a:pt x="39523" y="-13294"/>
                </a:lnTo>
                <a:lnTo>
                  <a:pt x="39523" y="-10525"/>
                </a:lnTo>
                <a:lnTo>
                  <a:pt x="39258" y="-5496"/>
                </a:lnTo>
                <a:lnTo>
                  <a:pt x="38253" y="-568"/>
                </a:lnTo>
                <a:lnTo>
                  <a:pt x="36348" y="3632"/>
                </a:lnTo>
                <a:lnTo>
                  <a:pt x="33797" y="7214"/>
                </a:lnTo>
                <a:lnTo>
                  <a:pt x="30253" y="9626"/>
                </a:lnTo>
                <a:lnTo>
                  <a:pt x="25603" y="10224"/>
                </a:lnTo>
                <a:lnTo>
                  <a:pt x="22899" y="10224"/>
                </a:lnTo>
                <a:lnTo>
                  <a:pt x="20297" y="9349"/>
                </a:lnTo>
                <a:lnTo>
                  <a:pt x="23216" y="18594"/>
                </a:lnTo>
                <a:lnTo>
                  <a:pt x="26531" y="18770"/>
                </a:lnTo>
                <a:lnTo>
                  <a:pt x="30265" y="187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538477" y="1857801"/>
            <a:ext cx="51080" cy="79401"/>
          </a:xfrm>
          <a:custGeom>
            <a:avLst/>
            <a:gdLst/>
            <a:ahLst/>
            <a:cxnLst/>
            <a:rect l="l" t="t" r="r" b="b"/>
            <a:pathLst>
              <a:path w="51080" h="79401">
                <a:moveTo>
                  <a:pt x="302" y="3848"/>
                </a:moveTo>
                <a:lnTo>
                  <a:pt x="19620" y="55587"/>
                </a:lnTo>
                <a:lnTo>
                  <a:pt x="21308" y="57506"/>
                </a:lnTo>
                <a:lnTo>
                  <a:pt x="13855" y="76326"/>
                </a:lnTo>
                <a:lnTo>
                  <a:pt x="15580" y="79250"/>
                </a:lnTo>
                <a:lnTo>
                  <a:pt x="18121" y="79401"/>
                </a:lnTo>
                <a:lnTo>
                  <a:pt x="21614" y="79236"/>
                </a:lnTo>
                <a:lnTo>
                  <a:pt x="24433" y="77407"/>
                </a:lnTo>
                <a:lnTo>
                  <a:pt x="31647" y="57506"/>
                </a:lnTo>
                <a:lnTo>
                  <a:pt x="51080" y="3671"/>
                </a:lnTo>
                <a:lnTo>
                  <a:pt x="50582" y="445"/>
                </a:lnTo>
                <a:lnTo>
                  <a:pt x="47699" y="0"/>
                </a:lnTo>
                <a:lnTo>
                  <a:pt x="44297" y="54"/>
                </a:lnTo>
                <a:lnTo>
                  <a:pt x="41208" y="2109"/>
                </a:lnTo>
                <a:lnTo>
                  <a:pt x="26301" y="45774"/>
                </a:lnTo>
                <a:lnTo>
                  <a:pt x="26109" y="45774"/>
                </a:lnTo>
                <a:lnTo>
                  <a:pt x="10666" y="2350"/>
                </a:lnTo>
                <a:lnTo>
                  <a:pt x="8812" y="255"/>
                </a:lnTo>
                <a:lnTo>
                  <a:pt x="5968" y="0"/>
                </a:lnTo>
                <a:lnTo>
                  <a:pt x="2602" y="54"/>
                </a:lnTo>
                <a:lnTo>
                  <a:pt x="0" y="1004"/>
                </a:lnTo>
                <a:lnTo>
                  <a:pt x="30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29287" y="1856952"/>
            <a:ext cx="80300" cy="58712"/>
          </a:xfrm>
          <a:custGeom>
            <a:avLst/>
            <a:gdLst/>
            <a:ahLst/>
            <a:cxnLst/>
            <a:rect l="l" t="t" r="r" b="b"/>
            <a:pathLst>
              <a:path w="80300" h="58712">
                <a:moveTo>
                  <a:pt x="71743" y="58392"/>
                </a:moveTo>
                <a:lnTo>
                  <a:pt x="74357" y="58712"/>
                </a:lnTo>
                <a:lnTo>
                  <a:pt x="77141" y="58686"/>
                </a:lnTo>
                <a:lnTo>
                  <a:pt x="80300" y="56857"/>
                </a:lnTo>
                <a:lnTo>
                  <a:pt x="80300" y="19569"/>
                </a:lnTo>
                <a:lnTo>
                  <a:pt x="79998" y="16686"/>
                </a:lnTo>
                <a:lnTo>
                  <a:pt x="79376" y="13931"/>
                </a:lnTo>
                <a:lnTo>
                  <a:pt x="78752" y="11188"/>
                </a:lnTo>
                <a:lnTo>
                  <a:pt x="76250" y="6753"/>
                </a:lnTo>
                <a:lnTo>
                  <a:pt x="72859" y="3070"/>
                </a:lnTo>
                <a:lnTo>
                  <a:pt x="68136" y="622"/>
                </a:lnTo>
                <a:lnTo>
                  <a:pt x="65213" y="0"/>
                </a:lnTo>
                <a:lnTo>
                  <a:pt x="61710" y="0"/>
                </a:lnTo>
                <a:lnTo>
                  <a:pt x="58837" y="201"/>
                </a:lnTo>
                <a:lnTo>
                  <a:pt x="55994" y="965"/>
                </a:lnTo>
                <a:lnTo>
                  <a:pt x="53023" y="2411"/>
                </a:lnTo>
                <a:lnTo>
                  <a:pt x="49949" y="4356"/>
                </a:lnTo>
                <a:lnTo>
                  <a:pt x="46699" y="7085"/>
                </a:lnTo>
                <a:lnTo>
                  <a:pt x="42544" y="9104"/>
                </a:lnTo>
                <a:lnTo>
                  <a:pt x="40791" y="6350"/>
                </a:lnTo>
                <a:lnTo>
                  <a:pt x="37288" y="2994"/>
                </a:lnTo>
                <a:lnTo>
                  <a:pt x="34354" y="1320"/>
                </a:lnTo>
                <a:lnTo>
                  <a:pt x="30797" y="276"/>
                </a:lnTo>
                <a:lnTo>
                  <a:pt x="26531" y="0"/>
                </a:lnTo>
                <a:lnTo>
                  <a:pt x="23597" y="0"/>
                </a:lnTo>
                <a:lnTo>
                  <a:pt x="20699" y="798"/>
                </a:lnTo>
                <a:lnTo>
                  <a:pt x="17830" y="2386"/>
                </a:lnTo>
                <a:lnTo>
                  <a:pt x="14961" y="3973"/>
                </a:lnTo>
                <a:lnTo>
                  <a:pt x="12012" y="6461"/>
                </a:lnTo>
                <a:lnTo>
                  <a:pt x="8967" y="9878"/>
                </a:lnTo>
                <a:lnTo>
                  <a:pt x="8967" y="2717"/>
                </a:lnTo>
                <a:lnTo>
                  <a:pt x="8063" y="1306"/>
                </a:lnTo>
                <a:lnTo>
                  <a:pt x="5396" y="849"/>
                </a:lnTo>
                <a:lnTo>
                  <a:pt x="2843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2"/>
                </a:lnTo>
                <a:lnTo>
                  <a:pt x="3963" y="58712"/>
                </a:lnTo>
                <a:lnTo>
                  <a:pt x="6756" y="58686"/>
                </a:lnTo>
                <a:lnTo>
                  <a:pt x="9932" y="56857"/>
                </a:lnTo>
                <a:lnTo>
                  <a:pt x="9932" y="19022"/>
                </a:lnTo>
                <a:lnTo>
                  <a:pt x="12650" y="15605"/>
                </a:lnTo>
                <a:lnTo>
                  <a:pt x="15177" y="13028"/>
                </a:lnTo>
                <a:lnTo>
                  <a:pt x="17513" y="11249"/>
                </a:lnTo>
                <a:lnTo>
                  <a:pt x="22136" y="8610"/>
                </a:lnTo>
                <a:lnTo>
                  <a:pt x="26264" y="8610"/>
                </a:lnTo>
                <a:lnTo>
                  <a:pt x="29209" y="9687"/>
                </a:lnTo>
                <a:lnTo>
                  <a:pt x="32536" y="12826"/>
                </a:lnTo>
                <a:lnTo>
                  <a:pt x="34088" y="15811"/>
                </a:lnTo>
                <a:lnTo>
                  <a:pt x="34977" y="19569"/>
                </a:lnTo>
                <a:lnTo>
                  <a:pt x="35178" y="23950"/>
                </a:lnTo>
                <a:lnTo>
                  <a:pt x="35178" y="56857"/>
                </a:lnTo>
                <a:lnTo>
                  <a:pt x="36564" y="58392"/>
                </a:lnTo>
                <a:lnTo>
                  <a:pt x="39203" y="58712"/>
                </a:lnTo>
                <a:lnTo>
                  <a:pt x="42519" y="58597"/>
                </a:lnTo>
                <a:lnTo>
                  <a:pt x="45111" y="56857"/>
                </a:lnTo>
                <a:lnTo>
                  <a:pt x="45111" y="19022"/>
                </a:lnTo>
                <a:lnTo>
                  <a:pt x="47880" y="15605"/>
                </a:lnTo>
                <a:lnTo>
                  <a:pt x="50406" y="13028"/>
                </a:lnTo>
                <a:lnTo>
                  <a:pt x="52717" y="11249"/>
                </a:lnTo>
                <a:lnTo>
                  <a:pt x="57315" y="8610"/>
                </a:lnTo>
                <a:lnTo>
                  <a:pt x="61455" y="8610"/>
                </a:lnTo>
                <a:lnTo>
                  <a:pt x="64428" y="9687"/>
                </a:lnTo>
                <a:lnTo>
                  <a:pt x="67791" y="12826"/>
                </a:lnTo>
                <a:lnTo>
                  <a:pt x="69317" y="15811"/>
                </a:lnTo>
                <a:lnTo>
                  <a:pt x="70116" y="19569"/>
                </a:lnTo>
                <a:lnTo>
                  <a:pt x="70318" y="23950"/>
                </a:lnTo>
                <a:lnTo>
                  <a:pt x="70318" y="56857"/>
                </a:lnTo>
                <a:lnTo>
                  <a:pt x="71743" y="58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24031" y="1856959"/>
            <a:ext cx="44463" cy="59485"/>
          </a:xfrm>
          <a:custGeom>
            <a:avLst/>
            <a:gdLst/>
            <a:ahLst/>
            <a:cxnLst/>
            <a:rect l="l" t="t" r="r" b="b"/>
            <a:pathLst>
              <a:path w="44463" h="59485">
                <a:moveTo>
                  <a:pt x="38318" y="58647"/>
                </a:moveTo>
                <a:lnTo>
                  <a:pt x="41263" y="58712"/>
                </a:lnTo>
                <a:lnTo>
                  <a:pt x="44463" y="56908"/>
                </a:lnTo>
                <a:lnTo>
                  <a:pt x="44463" y="17030"/>
                </a:lnTo>
                <a:lnTo>
                  <a:pt x="44081" y="14071"/>
                </a:lnTo>
                <a:lnTo>
                  <a:pt x="42558" y="9028"/>
                </a:lnTo>
                <a:lnTo>
                  <a:pt x="39650" y="5205"/>
                </a:lnTo>
                <a:lnTo>
                  <a:pt x="35765" y="2209"/>
                </a:lnTo>
                <a:lnTo>
                  <a:pt x="33033" y="1320"/>
                </a:lnTo>
                <a:lnTo>
                  <a:pt x="30304" y="441"/>
                </a:lnTo>
                <a:lnTo>
                  <a:pt x="26988" y="0"/>
                </a:lnTo>
                <a:lnTo>
                  <a:pt x="21031" y="0"/>
                </a:lnTo>
                <a:lnTo>
                  <a:pt x="16904" y="582"/>
                </a:lnTo>
                <a:lnTo>
                  <a:pt x="12981" y="1432"/>
                </a:lnTo>
                <a:lnTo>
                  <a:pt x="9525" y="2602"/>
                </a:lnTo>
                <a:lnTo>
                  <a:pt x="6695" y="3934"/>
                </a:lnTo>
                <a:lnTo>
                  <a:pt x="3013" y="6857"/>
                </a:lnTo>
                <a:lnTo>
                  <a:pt x="2656" y="9801"/>
                </a:lnTo>
                <a:lnTo>
                  <a:pt x="3164" y="12700"/>
                </a:lnTo>
                <a:lnTo>
                  <a:pt x="5857" y="13373"/>
                </a:lnTo>
                <a:lnTo>
                  <a:pt x="9043" y="11555"/>
                </a:lnTo>
                <a:lnTo>
                  <a:pt x="11977" y="10158"/>
                </a:lnTo>
                <a:lnTo>
                  <a:pt x="15623" y="8938"/>
                </a:lnTo>
                <a:lnTo>
                  <a:pt x="19763" y="8063"/>
                </a:lnTo>
                <a:lnTo>
                  <a:pt x="24486" y="8063"/>
                </a:lnTo>
                <a:lnTo>
                  <a:pt x="27979" y="8877"/>
                </a:lnTo>
                <a:lnTo>
                  <a:pt x="30812" y="10223"/>
                </a:lnTo>
                <a:lnTo>
                  <a:pt x="33491" y="13676"/>
                </a:lnTo>
                <a:lnTo>
                  <a:pt x="34368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41" y="25397"/>
                </a:lnTo>
                <a:lnTo>
                  <a:pt x="15774" y="26135"/>
                </a:lnTo>
                <a:lnTo>
                  <a:pt x="12397" y="26884"/>
                </a:lnTo>
                <a:lnTo>
                  <a:pt x="9550" y="27989"/>
                </a:lnTo>
                <a:lnTo>
                  <a:pt x="7228" y="29476"/>
                </a:lnTo>
                <a:lnTo>
                  <a:pt x="3114" y="32828"/>
                </a:lnTo>
                <a:lnTo>
                  <a:pt x="622" y="37310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58" y="55166"/>
                </a:lnTo>
                <a:lnTo>
                  <a:pt x="8740" y="57642"/>
                </a:lnTo>
                <a:lnTo>
                  <a:pt x="13348" y="59118"/>
                </a:lnTo>
                <a:lnTo>
                  <a:pt x="17132" y="51738"/>
                </a:lnTo>
                <a:lnTo>
                  <a:pt x="12854" y="49236"/>
                </a:lnTo>
                <a:lnTo>
                  <a:pt x="10173" y="45337"/>
                </a:lnTo>
                <a:lnTo>
                  <a:pt x="10173" y="42519"/>
                </a:lnTo>
                <a:lnTo>
                  <a:pt x="10490" y="39433"/>
                </a:lnTo>
                <a:lnTo>
                  <a:pt x="12701" y="35826"/>
                </a:lnTo>
                <a:lnTo>
                  <a:pt x="15342" y="34023"/>
                </a:lnTo>
                <a:lnTo>
                  <a:pt x="19015" y="32879"/>
                </a:lnTo>
                <a:lnTo>
                  <a:pt x="23381" y="32180"/>
                </a:lnTo>
                <a:lnTo>
                  <a:pt x="34596" y="32180"/>
                </a:lnTo>
                <a:lnTo>
                  <a:pt x="34596" y="43675"/>
                </a:lnTo>
                <a:lnTo>
                  <a:pt x="32158" y="46403"/>
                </a:lnTo>
                <a:lnTo>
                  <a:pt x="28004" y="57376"/>
                </a:lnTo>
                <a:lnTo>
                  <a:pt x="30913" y="55979"/>
                </a:lnTo>
                <a:lnTo>
                  <a:pt x="33555" y="54024"/>
                </a:lnTo>
                <a:lnTo>
                  <a:pt x="35916" y="51497"/>
                </a:lnTo>
                <a:lnTo>
                  <a:pt x="35916" y="56908"/>
                </a:lnTo>
                <a:lnTo>
                  <a:pt x="38318" y="58647"/>
                </a:lnTo>
                <a:close/>
              </a:path>
              <a:path w="44463" h="59485">
                <a:moveTo>
                  <a:pt x="13348" y="59118"/>
                </a:moveTo>
                <a:lnTo>
                  <a:pt x="15925" y="59485"/>
                </a:lnTo>
                <a:lnTo>
                  <a:pt x="22024" y="59485"/>
                </a:lnTo>
                <a:lnTo>
                  <a:pt x="25110" y="58798"/>
                </a:lnTo>
                <a:lnTo>
                  <a:pt x="28004" y="57376"/>
                </a:lnTo>
                <a:lnTo>
                  <a:pt x="32158" y="46403"/>
                </a:lnTo>
                <a:lnTo>
                  <a:pt x="27586" y="49744"/>
                </a:lnTo>
                <a:lnTo>
                  <a:pt x="22950" y="51738"/>
                </a:lnTo>
                <a:lnTo>
                  <a:pt x="17132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785490" y="1831513"/>
            <a:ext cx="44463" cy="84150"/>
          </a:xfrm>
          <a:custGeom>
            <a:avLst/>
            <a:gdLst/>
            <a:ahLst/>
            <a:cxnLst/>
            <a:rect l="l" t="t" r="r" b="b"/>
            <a:pathLst>
              <a:path w="44463" h="84150">
                <a:moveTo>
                  <a:pt x="40600" y="31216"/>
                </a:moveTo>
                <a:lnTo>
                  <a:pt x="41897" y="29538"/>
                </a:lnTo>
                <a:lnTo>
                  <a:pt x="41540" y="26823"/>
                </a:lnTo>
                <a:lnTo>
                  <a:pt x="38785" y="26327"/>
                </a:lnTo>
                <a:lnTo>
                  <a:pt x="35977" y="26287"/>
                </a:lnTo>
                <a:lnTo>
                  <a:pt x="33199" y="26554"/>
                </a:lnTo>
                <a:lnTo>
                  <a:pt x="30391" y="28397"/>
                </a:lnTo>
                <a:lnTo>
                  <a:pt x="9932" y="50890"/>
                </a:lnTo>
                <a:lnTo>
                  <a:pt x="9932" y="1930"/>
                </a:lnTo>
                <a:lnTo>
                  <a:pt x="8545" y="331"/>
                </a:lnTo>
                <a:lnTo>
                  <a:pt x="5943" y="0"/>
                </a:lnTo>
                <a:lnTo>
                  <a:pt x="3175" y="36"/>
                </a:lnTo>
                <a:lnTo>
                  <a:pt x="0" y="1930"/>
                </a:lnTo>
                <a:lnTo>
                  <a:pt x="0" y="82295"/>
                </a:lnTo>
                <a:lnTo>
                  <a:pt x="1371" y="83833"/>
                </a:lnTo>
                <a:lnTo>
                  <a:pt x="3973" y="84150"/>
                </a:lnTo>
                <a:lnTo>
                  <a:pt x="6757" y="84110"/>
                </a:lnTo>
                <a:lnTo>
                  <a:pt x="9932" y="82295"/>
                </a:lnTo>
                <a:lnTo>
                  <a:pt x="9932" y="52287"/>
                </a:lnTo>
                <a:lnTo>
                  <a:pt x="32792" y="82231"/>
                </a:lnTo>
                <a:lnTo>
                  <a:pt x="33897" y="83426"/>
                </a:lnTo>
                <a:lnTo>
                  <a:pt x="36550" y="84075"/>
                </a:lnTo>
                <a:lnTo>
                  <a:pt x="41810" y="84035"/>
                </a:lnTo>
                <a:lnTo>
                  <a:pt x="44463" y="82231"/>
                </a:lnTo>
                <a:lnTo>
                  <a:pt x="43016" y="79401"/>
                </a:lnTo>
                <a:lnTo>
                  <a:pt x="20991" y="50825"/>
                </a:lnTo>
                <a:lnTo>
                  <a:pt x="40600" y="312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40174" y="1835489"/>
            <a:ext cx="12265" cy="80175"/>
          </a:xfrm>
          <a:custGeom>
            <a:avLst/>
            <a:gdLst/>
            <a:ahLst/>
            <a:cxnLst/>
            <a:rect l="l" t="t" r="r" b="b"/>
            <a:pathLst>
              <a:path w="12265" h="80175">
                <a:moveTo>
                  <a:pt x="0" y="6018"/>
                </a:moveTo>
                <a:lnTo>
                  <a:pt x="431" y="9852"/>
                </a:lnTo>
                <a:lnTo>
                  <a:pt x="3743" y="11912"/>
                </a:lnTo>
                <a:lnTo>
                  <a:pt x="8445" y="11912"/>
                </a:lnTo>
                <a:lnTo>
                  <a:pt x="11837" y="9803"/>
                </a:lnTo>
                <a:lnTo>
                  <a:pt x="12265" y="5892"/>
                </a:lnTo>
                <a:lnTo>
                  <a:pt x="11847" y="2054"/>
                </a:lnTo>
                <a:lnTo>
                  <a:pt x="8521" y="0"/>
                </a:lnTo>
                <a:lnTo>
                  <a:pt x="3834" y="0"/>
                </a:lnTo>
                <a:lnTo>
                  <a:pt x="443" y="2105"/>
                </a:lnTo>
                <a:lnTo>
                  <a:pt x="0" y="6018"/>
                </a:lnTo>
                <a:close/>
              </a:path>
              <a:path w="12265" h="80175">
                <a:moveTo>
                  <a:pt x="1206" y="24180"/>
                </a:moveTo>
                <a:lnTo>
                  <a:pt x="1206" y="78320"/>
                </a:lnTo>
                <a:lnTo>
                  <a:pt x="2578" y="79855"/>
                </a:lnTo>
                <a:lnTo>
                  <a:pt x="5166" y="80175"/>
                </a:lnTo>
                <a:lnTo>
                  <a:pt x="7962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52" y="22628"/>
                </a:lnTo>
                <a:lnTo>
                  <a:pt x="7136" y="22312"/>
                </a:lnTo>
                <a:lnTo>
                  <a:pt x="4367" y="22363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69950" y="1856952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701" y="25157"/>
                </a:moveTo>
                <a:lnTo>
                  <a:pt x="36701" y="56857"/>
                </a:lnTo>
                <a:lnTo>
                  <a:pt x="38073" y="58392"/>
                </a:lnTo>
                <a:lnTo>
                  <a:pt x="40675" y="58712"/>
                </a:lnTo>
                <a:lnTo>
                  <a:pt x="43444" y="58686"/>
                </a:lnTo>
                <a:lnTo>
                  <a:pt x="46619" y="56857"/>
                </a:lnTo>
                <a:lnTo>
                  <a:pt x="46619" y="19987"/>
                </a:lnTo>
                <a:lnTo>
                  <a:pt x="46291" y="16686"/>
                </a:lnTo>
                <a:lnTo>
                  <a:pt x="45629" y="13931"/>
                </a:lnTo>
                <a:lnTo>
                  <a:pt x="44956" y="11188"/>
                </a:lnTo>
                <a:lnTo>
                  <a:pt x="42339" y="6753"/>
                </a:lnTo>
                <a:lnTo>
                  <a:pt x="38836" y="3070"/>
                </a:lnTo>
                <a:lnTo>
                  <a:pt x="33893" y="622"/>
                </a:lnTo>
                <a:lnTo>
                  <a:pt x="30858" y="0"/>
                </a:lnTo>
                <a:lnTo>
                  <a:pt x="24155" y="0"/>
                </a:lnTo>
                <a:lnTo>
                  <a:pt x="21106" y="798"/>
                </a:lnTo>
                <a:lnTo>
                  <a:pt x="18072" y="2386"/>
                </a:lnTo>
                <a:lnTo>
                  <a:pt x="15046" y="3973"/>
                </a:lnTo>
                <a:lnTo>
                  <a:pt x="12001" y="6461"/>
                </a:lnTo>
                <a:lnTo>
                  <a:pt x="8963" y="9878"/>
                </a:lnTo>
                <a:lnTo>
                  <a:pt x="8963" y="2717"/>
                </a:lnTo>
                <a:lnTo>
                  <a:pt x="8761" y="1904"/>
                </a:lnTo>
                <a:lnTo>
                  <a:pt x="6134" y="888"/>
                </a:lnTo>
                <a:lnTo>
                  <a:pt x="2857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2"/>
                </a:lnTo>
                <a:lnTo>
                  <a:pt x="3973" y="58712"/>
                </a:lnTo>
                <a:lnTo>
                  <a:pt x="6756" y="58686"/>
                </a:lnTo>
                <a:lnTo>
                  <a:pt x="9917" y="56857"/>
                </a:lnTo>
                <a:lnTo>
                  <a:pt x="9917" y="19022"/>
                </a:lnTo>
                <a:lnTo>
                  <a:pt x="12650" y="15605"/>
                </a:lnTo>
                <a:lnTo>
                  <a:pt x="15252" y="13028"/>
                </a:lnTo>
                <a:lnTo>
                  <a:pt x="17754" y="11249"/>
                </a:lnTo>
                <a:lnTo>
                  <a:pt x="22719" y="8610"/>
                </a:lnTo>
                <a:lnTo>
                  <a:pt x="27125" y="8610"/>
                </a:lnTo>
                <a:lnTo>
                  <a:pt x="30289" y="9687"/>
                </a:lnTo>
                <a:lnTo>
                  <a:pt x="32942" y="11465"/>
                </a:lnTo>
                <a:lnTo>
                  <a:pt x="34782" y="14198"/>
                </a:lnTo>
                <a:lnTo>
                  <a:pt x="35967" y="17689"/>
                </a:lnTo>
                <a:lnTo>
                  <a:pt x="36701" y="22071"/>
                </a:lnTo>
                <a:lnTo>
                  <a:pt x="36701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928706" y="1857074"/>
            <a:ext cx="51259" cy="80186"/>
          </a:xfrm>
          <a:custGeom>
            <a:avLst/>
            <a:gdLst/>
            <a:ahLst/>
            <a:cxnLst/>
            <a:rect l="l" t="t" r="r" b="b"/>
            <a:pathLst>
              <a:path w="51259" h="80186">
                <a:moveTo>
                  <a:pt x="40730" y="62204"/>
                </a:moveTo>
                <a:lnTo>
                  <a:pt x="40730" y="63562"/>
                </a:lnTo>
                <a:lnTo>
                  <a:pt x="39372" y="67349"/>
                </a:lnTo>
                <a:lnTo>
                  <a:pt x="35993" y="70384"/>
                </a:lnTo>
                <a:lnTo>
                  <a:pt x="32324" y="71741"/>
                </a:lnTo>
                <a:lnTo>
                  <a:pt x="27787" y="72605"/>
                </a:lnTo>
                <a:lnTo>
                  <a:pt x="28832" y="80186"/>
                </a:lnTo>
                <a:lnTo>
                  <a:pt x="32767" y="79703"/>
                </a:lnTo>
                <a:lnTo>
                  <a:pt x="36083" y="78714"/>
                </a:lnTo>
                <a:lnTo>
                  <a:pt x="39423" y="77735"/>
                </a:lnTo>
                <a:lnTo>
                  <a:pt x="42152" y="76389"/>
                </a:lnTo>
                <a:lnTo>
                  <a:pt x="46446" y="72986"/>
                </a:lnTo>
                <a:lnTo>
                  <a:pt x="49085" y="68771"/>
                </a:lnTo>
                <a:lnTo>
                  <a:pt x="50647" y="64148"/>
                </a:lnTo>
                <a:lnTo>
                  <a:pt x="50647" y="59296"/>
                </a:lnTo>
                <a:lnTo>
                  <a:pt x="49265" y="55436"/>
                </a:lnTo>
                <a:lnTo>
                  <a:pt x="47066" y="52146"/>
                </a:lnTo>
                <a:lnTo>
                  <a:pt x="43779" y="49709"/>
                </a:lnTo>
                <a:lnTo>
                  <a:pt x="39588" y="48107"/>
                </a:lnTo>
                <a:lnTo>
                  <a:pt x="34876" y="47077"/>
                </a:lnTo>
                <a:lnTo>
                  <a:pt x="32184" y="46991"/>
                </a:lnTo>
                <a:lnTo>
                  <a:pt x="18035" y="46393"/>
                </a:lnTo>
                <a:lnTo>
                  <a:pt x="14147" y="45810"/>
                </a:lnTo>
                <a:lnTo>
                  <a:pt x="11012" y="59778"/>
                </a:lnTo>
                <a:lnTo>
                  <a:pt x="12966" y="57175"/>
                </a:lnTo>
                <a:lnTo>
                  <a:pt x="16117" y="54331"/>
                </a:lnTo>
                <a:lnTo>
                  <a:pt x="30139" y="54814"/>
                </a:lnTo>
                <a:lnTo>
                  <a:pt x="33375" y="54889"/>
                </a:lnTo>
                <a:lnTo>
                  <a:pt x="35967" y="55562"/>
                </a:lnTo>
                <a:lnTo>
                  <a:pt x="39764" y="58089"/>
                </a:lnTo>
                <a:lnTo>
                  <a:pt x="40730" y="62204"/>
                </a:lnTo>
                <a:close/>
              </a:path>
              <a:path w="51259" h="80186">
                <a:moveTo>
                  <a:pt x="3239" y="19735"/>
                </a:moveTo>
                <a:lnTo>
                  <a:pt x="3239" y="22378"/>
                </a:lnTo>
                <a:lnTo>
                  <a:pt x="3606" y="24639"/>
                </a:lnTo>
                <a:lnTo>
                  <a:pt x="5058" y="28371"/>
                </a:lnTo>
                <a:lnTo>
                  <a:pt x="7279" y="31532"/>
                </a:lnTo>
                <a:lnTo>
                  <a:pt x="4546" y="34784"/>
                </a:lnTo>
                <a:lnTo>
                  <a:pt x="2555" y="38632"/>
                </a:lnTo>
                <a:lnTo>
                  <a:pt x="2044" y="43258"/>
                </a:lnTo>
                <a:lnTo>
                  <a:pt x="2515" y="46659"/>
                </a:lnTo>
                <a:lnTo>
                  <a:pt x="4395" y="49720"/>
                </a:lnTo>
                <a:lnTo>
                  <a:pt x="6530" y="52970"/>
                </a:lnTo>
                <a:lnTo>
                  <a:pt x="3441" y="56045"/>
                </a:lnTo>
                <a:lnTo>
                  <a:pt x="1295" y="59347"/>
                </a:lnTo>
                <a:lnTo>
                  <a:pt x="154" y="63018"/>
                </a:lnTo>
                <a:lnTo>
                  <a:pt x="0" y="65632"/>
                </a:lnTo>
                <a:lnTo>
                  <a:pt x="445" y="69660"/>
                </a:lnTo>
                <a:lnTo>
                  <a:pt x="2199" y="73216"/>
                </a:lnTo>
                <a:lnTo>
                  <a:pt x="5590" y="76046"/>
                </a:lnTo>
                <a:lnTo>
                  <a:pt x="10072" y="78332"/>
                </a:lnTo>
                <a:lnTo>
                  <a:pt x="13147" y="79081"/>
                </a:lnTo>
                <a:lnTo>
                  <a:pt x="16206" y="79819"/>
                </a:lnTo>
                <a:lnTo>
                  <a:pt x="19928" y="80186"/>
                </a:lnTo>
                <a:lnTo>
                  <a:pt x="28832" y="80186"/>
                </a:lnTo>
                <a:lnTo>
                  <a:pt x="27787" y="72605"/>
                </a:lnTo>
                <a:lnTo>
                  <a:pt x="20055" y="72605"/>
                </a:lnTo>
                <a:lnTo>
                  <a:pt x="16372" y="71946"/>
                </a:lnTo>
                <a:lnTo>
                  <a:pt x="13715" y="70600"/>
                </a:lnTo>
                <a:lnTo>
                  <a:pt x="11076" y="69253"/>
                </a:lnTo>
                <a:lnTo>
                  <a:pt x="9740" y="67273"/>
                </a:lnTo>
                <a:lnTo>
                  <a:pt x="9831" y="63004"/>
                </a:lnTo>
                <a:lnTo>
                  <a:pt x="11012" y="59778"/>
                </a:lnTo>
                <a:lnTo>
                  <a:pt x="14147" y="45810"/>
                </a:lnTo>
                <a:lnTo>
                  <a:pt x="10886" y="42801"/>
                </a:lnTo>
                <a:lnTo>
                  <a:pt x="11127" y="39128"/>
                </a:lnTo>
                <a:lnTo>
                  <a:pt x="13348" y="35737"/>
                </a:lnTo>
                <a:lnTo>
                  <a:pt x="15966" y="37350"/>
                </a:lnTo>
                <a:lnTo>
                  <a:pt x="19940" y="38520"/>
                </a:lnTo>
                <a:lnTo>
                  <a:pt x="24245" y="38797"/>
                </a:lnTo>
                <a:lnTo>
                  <a:pt x="27371" y="38797"/>
                </a:lnTo>
                <a:lnTo>
                  <a:pt x="30214" y="38365"/>
                </a:lnTo>
                <a:lnTo>
                  <a:pt x="32792" y="37490"/>
                </a:lnTo>
                <a:lnTo>
                  <a:pt x="35359" y="36601"/>
                </a:lnTo>
                <a:lnTo>
                  <a:pt x="35726" y="20880"/>
                </a:lnTo>
                <a:lnTo>
                  <a:pt x="35041" y="23825"/>
                </a:lnTo>
                <a:lnTo>
                  <a:pt x="33872" y="26543"/>
                </a:lnTo>
                <a:lnTo>
                  <a:pt x="30797" y="29617"/>
                </a:lnTo>
                <a:lnTo>
                  <a:pt x="27918" y="30848"/>
                </a:lnTo>
                <a:lnTo>
                  <a:pt x="24245" y="31165"/>
                </a:lnTo>
                <a:lnTo>
                  <a:pt x="20603" y="31165"/>
                </a:lnTo>
                <a:lnTo>
                  <a:pt x="17754" y="30151"/>
                </a:lnTo>
                <a:lnTo>
                  <a:pt x="13704" y="26046"/>
                </a:lnTo>
                <a:lnTo>
                  <a:pt x="12700" y="23252"/>
                </a:lnTo>
                <a:lnTo>
                  <a:pt x="12700" y="18072"/>
                </a:lnTo>
                <a:lnTo>
                  <a:pt x="13388" y="15073"/>
                </a:lnTo>
                <a:lnTo>
                  <a:pt x="15800" y="1357"/>
                </a:lnTo>
                <a:lnTo>
                  <a:pt x="13207" y="2261"/>
                </a:lnTo>
                <a:lnTo>
                  <a:pt x="9143" y="5245"/>
                </a:lnTo>
                <a:lnTo>
                  <a:pt x="5841" y="8992"/>
                </a:lnTo>
                <a:lnTo>
                  <a:pt x="3761" y="13882"/>
                </a:lnTo>
                <a:lnTo>
                  <a:pt x="3239" y="16650"/>
                </a:lnTo>
                <a:lnTo>
                  <a:pt x="3239" y="19735"/>
                </a:lnTo>
                <a:close/>
              </a:path>
              <a:path w="51259" h="80186">
                <a:moveTo>
                  <a:pt x="30265" y="468"/>
                </a:moveTo>
                <a:lnTo>
                  <a:pt x="27420" y="90"/>
                </a:lnTo>
                <a:lnTo>
                  <a:pt x="21186" y="0"/>
                </a:lnTo>
                <a:lnTo>
                  <a:pt x="18378" y="468"/>
                </a:lnTo>
                <a:lnTo>
                  <a:pt x="15800" y="1357"/>
                </a:lnTo>
                <a:lnTo>
                  <a:pt x="13388" y="15073"/>
                </a:lnTo>
                <a:lnTo>
                  <a:pt x="14544" y="12320"/>
                </a:lnTo>
                <a:lnTo>
                  <a:pt x="17614" y="9194"/>
                </a:lnTo>
                <a:lnTo>
                  <a:pt x="20462" y="7913"/>
                </a:lnTo>
                <a:lnTo>
                  <a:pt x="24055" y="7581"/>
                </a:lnTo>
                <a:lnTo>
                  <a:pt x="27787" y="7581"/>
                </a:lnTo>
                <a:lnTo>
                  <a:pt x="30671" y="8622"/>
                </a:lnTo>
                <a:lnTo>
                  <a:pt x="34721" y="12752"/>
                </a:lnTo>
                <a:lnTo>
                  <a:pt x="35726" y="15634"/>
                </a:lnTo>
                <a:lnTo>
                  <a:pt x="35726" y="20880"/>
                </a:lnTo>
                <a:lnTo>
                  <a:pt x="35359" y="36601"/>
                </a:lnTo>
                <a:lnTo>
                  <a:pt x="39434" y="33667"/>
                </a:lnTo>
                <a:lnTo>
                  <a:pt x="42735" y="29970"/>
                </a:lnTo>
                <a:lnTo>
                  <a:pt x="44729" y="25157"/>
                </a:lnTo>
                <a:lnTo>
                  <a:pt x="45237" y="22378"/>
                </a:lnTo>
                <a:lnTo>
                  <a:pt x="45237" y="19253"/>
                </a:lnTo>
                <a:lnTo>
                  <a:pt x="44960" y="15556"/>
                </a:lnTo>
                <a:lnTo>
                  <a:pt x="43830" y="12078"/>
                </a:lnTo>
                <a:lnTo>
                  <a:pt x="41442" y="9029"/>
                </a:lnTo>
                <a:lnTo>
                  <a:pt x="49215" y="9029"/>
                </a:lnTo>
                <a:lnTo>
                  <a:pt x="50688" y="8089"/>
                </a:lnTo>
                <a:lnTo>
                  <a:pt x="51259" y="5066"/>
                </a:lnTo>
                <a:lnTo>
                  <a:pt x="51259" y="3708"/>
                </a:lnTo>
                <a:lnTo>
                  <a:pt x="49215" y="1041"/>
                </a:lnTo>
                <a:lnTo>
                  <a:pt x="32842" y="1041"/>
                </a:lnTo>
                <a:lnTo>
                  <a:pt x="30265" y="4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016661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43" y="38922"/>
                </a:moveTo>
                <a:lnTo>
                  <a:pt x="1623" y="42531"/>
                </a:lnTo>
                <a:lnTo>
                  <a:pt x="2703" y="46137"/>
                </a:lnTo>
                <a:lnTo>
                  <a:pt x="4356" y="49212"/>
                </a:lnTo>
                <a:lnTo>
                  <a:pt x="8747" y="54265"/>
                </a:lnTo>
                <a:lnTo>
                  <a:pt x="11516" y="56184"/>
                </a:lnTo>
                <a:lnTo>
                  <a:pt x="11098" y="37973"/>
                </a:lnTo>
                <a:lnTo>
                  <a:pt x="10551" y="35369"/>
                </a:lnTo>
                <a:lnTo>
                  <a:pt x="10274" y="32572"/>
                </a:lnTo>
                <a:lnTo>
                  <a:pt x="10274" y="26517"/>
                </a:lnTo>
                <a:lnTo>
                  <a:pt x="10615" y="23670"/>
                </a:lnTo>
                <a:lnTo>
                  <a:pt x="11289" y="21066"/>
                </a:lnTo>
                <a:lnTo>
                  <a:pt x="11948" y="18464"/>
                </a:lnTo>
                <a:lnTo>
                  <a:pt x="12966" y="16203"/>
                </a:lnTo>
                <a:lnTo>
                  <a:pt x="15721" y="12395"/>
                </a:lnTo>
                <a:lnTo>
                  <a:pt x="19594" y="9878"/>
                </a:lnTo>
                <a:lnTo>
                  <a:pt x="24257" y="8315"/>
                </a:lnTo>
                <a:lnTo>
                  <a:pt x="30402" y="8315"/>
                </a:lnTo>
                <a:lnTo>
                  <a:pt x="33083" y="8888"/>
                </a:lnTo>
                <a:lnTo>
                  <a:pt x="37360" y="11163"/>
                </a:lnTo>
                <a:lnTo>
                  <a:pt x="40333" y="14691"/>
                </a:lnTo>
                <a:lnTo>
                  <a:pt x="42480" y="18947"/>
                </a:lnTo>
                <a:lnTo>
                  <a:pt x="43027" y="21549"/>
                </a:lnTo>
                <a:lnTo>
                  <a:pt x="43573" y="24155"/>
                </a:lnTo>
                <a:lnTo>
                  <a:pt x="43851" y="26924"/>
                </a:lnTo>
                <a:lnTo>
                  <a:pt x="43851" y="32969"/>
                </a:lnTo>
                <a:lnTo>
                  <a:pt x="43520" y="35852"/>
                </a:lnTo>
                <a:lnTo>
                  <a:pt x="42876" y="38455"/>
                </a:lnTo>
                <a:lnTo>
                  <a:pt x="42227" y="41057"/>
                </a:lnTo>
                <a:lnTo>
                  <a:pt x="41208" y="43304"/>
                </a:lnTo>
                <a:lnTo>
                  <a:pt x="38465" y="47066"/>
                </a:lnTo>
                <a:lnTo>
                  <a:pt x="34566" y="49579"/>
                </a:lnTo>
                <a:lnTo>
                  <a:pt x="29883" y="51141"/>
                </a:lnTo>
                <a:lnTo>
                  <a:pt x="31024" y="59496"/>
                </a:lnTo>
                <a:lnTo>
                  <a:pt x="35063" y="58737"/>
                </a:lnTo>
                <a:lnTo>
                  <a:pt x="38516" y="57236"/>
                </a:lnTo>
                <a:lnTo>
                  <a:pt x="41997" y="55739"/>
                </a:lnTo>
                <a:lnTo>
                  <a:pt x="44880" y="53643"/>
                </a:lnTo>
                <a:lnTo>
                  <a:pt x="47191" y="50951"/>
                </a:lnTo>
                <a:lnTo>
                  <a:pt x="49489" y="48272"/>
                </a:lnTo>
                <a:lnTo>
                  <a:pt x="51216" y="45072"/>
                </a:lnTo>
                <a:lnTo>
                  <a:pt x="52387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78" y="20585"/>
                </a:lnTo>
                <a:lnTo>
                  <a:pt x="52477" y="16967"/>
                </a:lnTo>
                <a:lnTo>
                  <a:pt x="51382" y="13359"/>
                </a:lnTo>
                <a:lnTo>
                  <a:pt x="49719" y="10299"/>
                </a:lnTo>
                <a:lnTo>
                  <a:pt x="45313" y="5245"/>
                </a:lnTo>
                <a:lnTo>
                  <a:pt x="42545" y="3312"/>
                </a:lnTo>
                <a:lnTo>
                  <a:pt x="39254" y="2005"/>
                </a:lnTo>
                <a:lnTo>
                  <a:pt x="35938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3" y="3718"/>
                </a:lnTo>
                <a:lnTo>
                  <a:pt x="9194" y="5802"/>
                </a:lnTo>
                <a:lnTo>
                  <a:pt x="6883" y="8481"/>
                </a:lnTo>
                <a:lnTo>
                  <a:pt x="4572" y="11174"/>
                </a:lnTo>
                <a:lnTo>
                  <a:pt x="2843" y="14375"/>
                </a:lnTo>
                <a:lnTo>
                  <a:pt x="1713" y="18082"/>
                </a:lnTo>
                <a:lnTo>
                  <a:pt x="568" y="21790"/>
                </a:lnTo>
                <a:lnTo>
                  <a:pt x="0" y="25854"/>
                </a:lnTo>
                <a:lnTo>
                  <a:pt x="0" y="34847"/>
                </a:lnTo>
                <a:lnTo>
                  <a:pt x="543" y="38922"/>
                </a:lnTo>
                <a:close/>
              </a:path>
              <a:path w="54140" h="59496">
                <a:moveTo>
                  <a:pt x="13841" y="44791"/>
                </a:moveTo>
                <a:lnTo>
                  <a:pt x="11645" y="40575"/>
                </a:lnTo>
                <a:lnTo>
                  <a:pt x="11098" y="37973"/>
                </a:lnTo>
                <a:lnTo>
                  <a:pt x="11516" y="56184"/>
                </a:lnTo>
                <a:lnTo>
                  <a:pt x="14820" y="57517"/>
                </a:lnTo>
                <a:lnTo>
                  <a:pt x="18133" y="58837"/>
                </a:lnTo>
                <a:lnTo>
                  <a:pt x="22006" y="59496"/>
                </a:lnTo>
                <a:lnTo>
                  <a:pt x="31024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6" y="48282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84917" y="1857801"/>
            <a:ext cx="46673" cy="58647"/>
          </a:xfrm>
          <a:custGeom>
            <a:avLst/>
            <a:gdLst/>
            <a:ahLst/>
            <a:cxnLst/>
            <a:rect l="l" t="t" r="r" b="b"/>
            <a:pathLst>
              <a:path w="46673" h="58647">
                <a:moveTo>
                  <a:pt x="9982" y="1868"/>
                </a:moveTo>
                <a:lnTo>
                  <a:pt x="8549" y="266"/>
                </a:lnTo>
                <a:lnTo>
                  <a:pt x="5957" y="0"/>
                </a:lnTo>
                <a:lnTo>
                  <a:pt x="2580" y="100"/>
                </a:lnTo>
                <a:lnTo>
                  <a:pt x="0" y="1868"/>
                </a:lnTo>
                <a:lnTo>
                  <a:pt x="0" y="38646"/>
                </a:lnTo>
                <a:lnTo>
                  <a:pt x="331" y="41986"/>
                </a:lnTo>
                <a:lnTo>
                  <a:pt x="993" y="44715"/>
                </a:lnTo>
                <a:lnTo>
                  <a:pt x="1652" y="47472"/>
                </a:lnTo>
                <a:lnTo>
                  <a:pt x="4269" y="51944"/>
                </a:lnTo>
                <a:lnTo>
                  <a:pt x="7786" y="55652"/>
                </a:lnTo>
                <a:lnTo>
                  <a:pt x="12715" y="58052"/>
                </a:lnTo>
                <a:lnTo>
                  <a:pt x="15749" y="58647"/>
                </a:lnTo>
                <a:lnTo>
                  <a:pt x="22456" y="58647"/>
                </a:lnTo>
                <a:lnTo>
                  <a:pt x="25501" y="57862"/>
                </a:lnTo>
                <a:lnTo>
                  <a:pt x="28501" y="56300"/>
                </a:lnTo>
                <a:lnTo>
                  <a:pt x="31521" y="54738"/>
                </a:lnTo>
                <a:lnTo>
                  <a:pt x="34570" y="52246"/>
                </a:lnTo>
                <a:lnTo>
                  <a:pt x="37655" y="48855"/>
                </a:lnTo>
                <a:lnTo>
                  <a:pt x="37655" y="56008"/>
                </a:lnTo>
                <a:lnTo>
                  <a:pt x="37947" y="57034"/>
                </a:lnTo>
                <a:lnTo>
                  <a:pt x="40488" y="57837"/>
                </a:lnTo>
                <a:lnTo>
                  <a:pt x="43728" y="57837"/>
                </a:lnTo>
                <a:lnTo>
                  <a:pt x="46673" y="56008"/>
                </a:lnTo>
                <a:lnTo>
                  <a:pt x="46673" y="1868"/>
                </a:lnTo>
                <a:lnTo>
                  <a:pt x="45237" y="266"/>
                </a:lnTo>
                <a:lnTo>
                  <a:pt x="42649" y="0"/>
                </a:lnTo>
                <a:lnTo>
                  <a:pt x="39242" y="100"/>
                </a:lnTo>
                <a:lnTo>
                  <a:pt x="36691" y="1868"/>
                </a:lnTo>
                <a:lnTo>
                  <a:pt x="36691" y="39700"/>
                </a:lnTo>
                <a:lnTo>
                  <a:pt x="33922" y="43102"/>
                </a:lnTo>
                <a:lnTo>
                  <a:pt x="31305" y="45694"/>
                </a:lnTo>
                <a:lnTo>
                  <a:pt x="28842" y="47458"/>
                </a:lnTo>
                <a:lnTo>
                  <a:pt x="23903" y="50101"/>
                </a:lnTo>
                <a:lnTo>
                  <a:pt x="19483" y="50101"/>
                </a:lnTo>
                <a:lnTo>
                  <a:pt x="16357" y="48996"/>
                </a:lnTo>
                <a:lnTo>
                  <a:pt x="13715" y="47217"/>
                </a:lnTo>
                <a:lnTo>
                  <a:pt x="11836" y="44524"/>
                </a:lnTo>
                <a:lnTo>
                  <a:pt x="10670" y="40996"/>
                </a:lnTo>
                <a:lnTo>
                  <a:pt x="9982" y="36564"/>
                </a:lnTo>
                <a:lnTo>
                  <a:pt x="9982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149987" y="1856959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28" y="56843"/>
                </a:lnTo>
                <a:lnTo>
                  <a:pt x="9928" y="21247"/>
                </a:lnTo>
                <a:lnTo>
                  <a:pt x="11325" y="19036"/>
                </a:lnTo>
                <a:lnTo>
                  <a:pt x="13776" y="15645"/>
                </a:lnTo>
                <a:lnTo>
                  <a:pt x="17106" y="11973"/>
                </a:lnTo>
                <a:lnTo>
                  <a:pt x="20152" y="9993"/>
                </a:lnTo>
                <a:lnTo>
                  <a:pt x="23101" y="9385"/>
                </a:lnTo>
                <a:lnTo>
                  <a:pt x="26160" y="9777"/>
                </a:lnTo>
                <a:lnTo>
                  <a:pt x="28954" y="10680"/>
                </a:lnTo>
                <a:lnTo>
                  <a:pt x="31532" y="9093"/>
                </a:lnTo>
                <a:lnTo>
                  <a:pt x="31582" y="3516"/>
                </a:lnTo>
                <a:lnTo>
                  <a:pt x="29563" y="963"/>
                </a:lnTo>
                <a:lnTo>
                  <a:pt x="26884" y="265"/>
                </a:lnTo>
                <a:lnTo>
                  <a:pt x="24282" y="0"/>
                </a:lnTo>
                <a:lnTo>
                  <a:pt x="21437" y="165"/>
                </a:lnTo>
                <a:lnTo>
                  <a:pt x="18007" y="1295"/>
                </a:lnTo>
                <a:lnTo>
                  <a:pt x="14439" y="3923"/>
                </a:lnTo>
                <a:lnTo>
                  <a:pt x="11836" y="6652"/>
                </a:lnTo>
                <a:lnTo>
                  <a:pt x="8963" y="10590"/>
                </a:lnTo>
                <a:lnTo>
                  <a:pt x="8963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43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21116" y="1856955"/>
            <a:ext cx="49795" cy="80239"/>
          </a:xfrm>
          <a:custGeom>
            <a:avLst/>
            <a:gdLst/>
            <a:ahLst/>
            <a:cxnLst/>
            <a:rect l="l" t="t" r="r" b="b"/>
            <a:pathLst>
              <a:path w="49795" h="80239">
                <a:moveTo>
                  <a:pt x="38188" y="40082"/>
                </a:moveTo>
                <a:lnTo>
                  <a:pt x="36269" y="44336"/>
                </a:lnTo>
                <a:lnTo>
                  <a:pt x="33703" y="47945"/>
                </a:lnTo>
                <a:lnTo>
                  <a:pt x="30124" y="50356"/>
                </a:lnTo>
                <a:lnTo>
                  <a:pt x="26337" y="59489"/>
                </a:lnTo>
                <a:lnTo>
                  <a:pt x="30110" y="59489"/>
                </a:lnTo>
                <a:lnTo>
                  <a:pt x="33450" y="58790"/>
                </a:lnTo>
                <a:lnTo>
                  <a:pt x="36385" y="57354"/>
                </a:lnTo>
                <a:lnTo>
                  <a:pt x="39305" y="55933"/>
                </a:lnTo>
                <a:lnTo>
                  <a:pt x="41770" y="53914"/>
                </a:lnTo>
                <a:lnTo>
                  <a:pt x="43750" y="51285"/>
                </a:lnTo>
                <a:lnTo>
                  <a:pt x="45730" y="48653"/>
                </a:lnTo>
                <a:lnTo>
                  <a:pt x="47232" y="45467"/>
                </a:lnTo>
                <a:lnTo>
                  <a:pt x="48257" y="41695"/>
                </a:lnTo>
                <a:lnTo>
                  <a:pt x="49287" y="37922"/>
                </a:lnTo>
                <a:lnTo>
                  <a:pt x="49795" y="33670"/>
                </a:lnTo>
                <a:lnTo>
                  <a:pt x="49795" y="25008"/>
                </a:lnTo>
                <a:lnTo>
                  <a:pt x="49387" y="21300"/>
                </a:lnTo>
                <a:lnTo>
                  <a:pt x="48588" y="17780"/>
                </a:lnTo>
                <a:lnTo>
                  <a:pt x="47790" y="14277"/>
                </a:lnTo>
                <a:lnTo>
                  <a:pt x="46518" y="11202"/>
                </a:lnTo>
                <a:lnTo>
                  <a:pt x="44766" y="8549"/>
                </a:lnTo>
                <a:lnTo>
                  <a:pt x="43027" y="5908"/>
                </a:lnTo>
                <a:lnTo>
                  <a:pt x="40777" y="3822"/>
                </a:lnTo>
                <a:lnTo>
                  <a:pt x="38008" y="2299"/>
                </a:lnTo>
                <a:lnTo>
                  <a:pt x="35239" y="763"/>
                </a:lnTo>
                <a:lnTo>
                  <a:pt x="31888" y="0"/>
                </a:lnTo>
                <a:lnTo>
                  <a:pt x="27964" y="0"/>
                </a:lnTo>
                <a:lnTo>
                  <a:pt x="24433" y="204"/>
                </a:lnTo>
                <a:lnTo>
                  <a:pt x="21196" y="1054"/>
                </a:lnTo>
                <a:lnTo>
                  <a:pt x="18072" y="2501"/>
                </a:lnTo>
                <a:lnTo>
                  <a:pt x="14987" y="4356"/>
                </a:lnTo>
                <a:lnTo>
                  <a:pt x="11937" y="6846"/>
                </a:lnTo>
                <a:lnTo>
                  <a:pt x="8712" y="9997"/>
                </a:lnTo>
                <a:lnTo>
                  <a:pt x="8712" y="2717"/>
                </a:lnTo>
                <a:lnTo>
                  <a:pt x="8506" y="1828"/>
                </a:lnTo>
                <a:lnTo>
                  <a:pt x="5867" y="878"/>
                </a:lnTo>
                <a:lnTo>
                  <a:pt x="2829" y="878"/>
                </a:lnTo>
                <a:lnTo>
                  <a:pt x="0" y="2717"/>
                </a:lnTo>
                <a:lnTo>
                  <a:pt x="0" y="78320"/>
                </a:lnTo>
                <a:lnTo>
                  <a:pt x="1357" y="79923"/>
                </a:lnTo>
                <a:lnTo>
                  <a:pt x="3959" y="80239"/>
                </a:lnTo>
                <a:lnTo>
                  <a:pt x="6742" y="80200"/>
                </a:lnTo>
                <a:lnTo>
                  <a:pt x="9917" y="78320"/>
                </a:lnTo>
                <a:lnTo>
                  <a:pt x="9917" y="51259"/>
                </a:lnTo>
                <a:lnTo>
                  <a:pt x="12725" y="53873"/>
                </a:lnTo>
                <a:lnTo>
                  <a:pt x="15289" y="55968"/>
                </a:lnTo>
                <a:lnTo>
                  <a:pt x="20191" y="50064"/>
                </a:lnTo>
                <a:lnTo>
                  <a:pt x="15264" y="46548"/>
                </a:lnTo>
                <a:lnTo>
                  <a:pt x="12660" y="44006"/>
                </a:lnTo>
                <a:lnTo>
                  <a:pt x="9917" y="40665"/>
                </a:lnTo>
                <a:lnTo>
                  <a:pt x="9917" y="19141"/>
                </a:lnTo>
                <a:lnTo>
                  <a:pt x="11490" y="17157"/>
                </a:lnTo>
                <a:lnTo>
                  <a:pt x="14389" y="14173"/>
                </a:lnTo>
                <a:lnTo>
                  <a:pt x="17157" y="11750"/>
                </a:lnTo>
                <a:lnTo>
                  <a:pt x="19734" y="10111"/>
                </a:lnTo>
                <a:lnTo>
                  <a:pt x="23507" y="8740"/>
                </a:lnTo>
                <a:lnTo>
                  <a:pt x="26070" y="8549"/>
                </a:lnTo>
                <a:lnTo>
                  <a:pt x="28662" y="8549"/>
                </a:lnTo>
                <a:lnTo>
                  <a:pt x="30808" y="9157"/>
                </a:lnTo>
                <a:lnTo>
                  <a:pt x="34290" y="11559"/>
                </a:lnTo>
                <a:lnTo>
                  <a:pt x="36687" y="15166"/>
                </a:lnTo>
                <a:lnTo>
                  <a:pt x="38455" y="19457"/>
                </a:lnTo>
                <a:lnTo>
                  <a:pt x="38872" y="22049"/>
                </a:lnTo>
                <a:lnTo>
                  <a:pt x="39293" y="24637"/>
                </a:lnTo>
                <a:lnTo>
                  <a:pt x="39509" y="27306"/>
                </a:lnTo>
                <a:lnTo>
                  <a:pt x="39509" y="30088"/>
                </a:lnTo>
                <a:lnTo>
                  <a:pt x="39243" y="35118"/>
                </a:lnTo>
                <a:lnTo>
                  <a:pt x="38188" y="40082"/>
                </a:lnTo>
                <a:close/>
              </a:path>
              <a:path w="49795" h="80239">
                <a:moveTo>
                  <a:pt x="15289" y="55968"/>
                </a:moveTo>
                <a:lnTo>
                  <a:pt x="17891" y="57505"/>
                </a:lnTo>
                <a:lnTo>
                  <a:pt x="20523" y="58686"/>
                </a:lnTo>
                <a:lnTo>
                  <a:pt x="23252" y="59334"/>
                </a:lnTo>
                <a:lnTo>
                  <a:pt x="26337" y="59489"/>
                </a:lnTo>
                <a:lnTo>
                  <a:pt x="30124" y="50356"/>
                </a:lnTo>
                <a:lnTo>
                  <a:pt x="25473" y="50953"/>
                </a:lnTo>
                <a:lnTo>
                  <a:pt x="22769" y="50953"/>
                </a:lnTo>
                <a:lnTo>
                  <a:pt x="20191" y="50064"/>
                </a:lnTo>
                <a:lnTo>
                  <a:pt x="15289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285879" y="1856959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6"/>
                </a:lnTo>
                <a:lnTo>
                  <a:pt x="13776" y="15645"/>
                </a:lnTo>
                <a:lnTo>
                  <a:pt x="17106" y="11973"/>
                </a:lnTo>
                <a:lnTo>
                  <a:pt x="20153" y="9993"/>
                </a:lnTo>
                <a:lnTo>
                  <a:pt x="23087" y="9385"/>
                </a:lnTo>
                <a:lnTo>
                  <a:pt x="26162" y="9777"/>
                </a:lnTo>
                <a:lnTo>
                  <a:pt x="28954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3" y="963"/>
                </a:lnTo>
                <a:lnTo>
                  <a:pt x="26884" y="265"/>
                </a:lnTo>
                <a:lnTo>
                  <a:pt x="24282" y="0"/>
                </a:lnTo>
                <a:lnTo>
                  <a:pt x="21438" y="165"/>
                </a:lnTo>
                <a:lnTo>
                  <a:pt x="18007" y="1295"/>
                </a:lnTo>
                <a:lnTo>
                  <a:pt x="14439" y="3923"/>
                </a:lnTo>
                <a:lnTo>
                  <a:pt x="11837" y="6652"/>
                </a:lnTo>
                <a:lnTo>
                  <a:pt x="8964" y="10590"/>
                </a:lnTo>
                <a:lnTo>
                  <a:pt x="8964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44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324003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33" y="38922"/>
                </a:moveTo>
                <a:lnTo>
                  <a:pt x="1624" y="42531"/>
                </a:lnTo>
                <a:lnTo>
                  <a:pt x="2703" y="46137"/>
                </a:lnTo>
                <a:lnTo>
                  <a:pt x="4342" y="49212"/>
                </a:lnTo>
                <a:lnTo>
                  <a:pt x="8747" y="54265"/>
                </a:lnTo>
                <a:lnTo>
                  <a:pt x="11506" y="56184"/>
                </a:lnTo>
                <a:lnTo>
                  <a:pt x="11098" y="37973"/>
                </a:lnTo>
                <a:lnTo>
                  <a:pt x="10551" y="35369"/>
                </a:lnTo>
                <a:lnTo>
                  <a:pt x="10274" y="32572"/>
                </a:lnTo>
                <a:lnTo>
                  <a:pt x="10274" y="26517"/>
                </a:lnTo>
                <a:lnTo>
                  <a:pt x="10617" y="23670"/>
                </a:lnTo>
                <a:lnTo>
                  <a:pt x="11290" y="21066"/>
                </a:lnTo>
                <a:lnTo>
                  <a:pt x="11948" y="18464"/>
                </a:lnTo>
                <a:lnTo>
                  <a:pt x="14349" y="14284"/>
                </a:lnTo>
                <a:lnTo>
                  <a:pt x="17475" y="10922"/>
                </a:lnTo>
                <a:lnTo>
                  <a:pt x="21715" y="8837"/>
                </a:lnTo>
                <a:lnTo>
                  <a:pt x="24257" y="8315"/>
                </a:lnTo>
                <a:lnTo>
                  <a:pt x="30402" y="8315"/>
                </a:lnTo>
                <a:lnTo>
                  <a:pt x="33069" y="8888"/>
                </a:lnTo>
                <a:lnTo>
                  <a:pt x="37360" y="11163"/>
                </a:lnTo>
                <a:lnTo>
                  <a:pt x="40319" y="14691"/>
                </a:lnTo>
                <a:lnTo>
                  <a:pt x="42480" y="18947"/>
                </a:lnTo>
                <a:lnTo>
                  <a:pt x="43027" y="21549"/>
                </a:lnTo>
                <a:lnTo>
                  <a:pt x="43571" y="24155"/>
                </a:lnTo>
                <a:lnTo>
                  <a:pt x="43840" y="26924"/>
                </a:lnTo>
                <a:lnTo>
                  <a:pt x="43840" y="32969"/>
                </a:lnTo>
                <a:lnTo>
                  <a:pt x="43520" y="35852"/>
                </a:lnTo>
                <a:lnTo>
                  <a:pt x="42872" y="38455"/>
                </a:lnTo>
                <a:lnTo>
                  <a:pt x="42228" y="41057"/>
                </a:lnTo>
                <a:lnTo>
                  <a:pt x="41208" y="43304"/>
                </a:lnTo>
                <a:lnTo>
                  <a:pt x="38455" y="47066"/>
                </a:lnTo>
                <a:lnTo>
                  <a:pt x="34566" y="49579"/>
                </a:lnTo>
                <a:lnTo>
                  <a:pt x="29884" y="51141"/>
                </a:lnTo>
                <a:lnTo>
                  <a:pt x="31024" y="59496"/>
                </a:lnTo>
                <a:lnTo>
                  <a:pt x="35049" y="58737"/>
                </a:lnTo>
                <a:lnTo>
                  <a:pt x="38516" y="57236"/>
                </a:lnTo>
                <a:lnTo>
                  <a:pt x="41983" y="55739"/>
                </a:lnTo>
                <a:lnTo>
                  <a:pt x="44881" y="53643"/>
                </a:lnTo>
                <a:lnTo>
                  <a:pt x="47177" y="50951"/>
                </a:lnTo>
                <a:lnTo>
                  <a:pt x="49479" y="48272"/>
                </a:lnTo>
                <a:lnTo>
                  <a:pt x="51217" y="45072"/>
                </a:lnTo>
                <a:lnTo>
                  <a:pt x="52387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78" y="20585"/>
                </a:lnTo>
                <a:lnTo>
                  <a:pt x="52473" y="16967"/>
                </a:lnTo>
                <a:lnTo>
                  <a:pt x="51372" y="13359"/>
                </a:lnTo>
                <a:lnTo>
                  <a:pt x="49719" y="10299"/>
                </a:lnTo>
                <a:lnTo>
                  <a:pt x="45298" y="5245"/>
                </a:lnTo>
                <a:lnTo>
                  <a:pt x="42545" y="3312"/>
                </a:lnTo>
                <a:lnTo>
                  <a:pt x="39240" y="2005"/>
                </a:lnTo>
                <a:lnTo>
                  <a:pt x="35938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3" y="3718"/>
                </a:lnTo>
                <a:lnTo>
                  <a:pt x="9179" y="5802"/>
                </a:lnTo>
                <a:lnTo>
                  <a:pt x="6883" y="8481"/>
                </a:lnTo>
                <a:lnTo>
                  <a:pt x="4572" y="11174"/>
                </a:lnTo>
                <a:lnTo>
                  <a:pt x="2844" y="14375"/>
                </a:lnTo>
                <a:lnTo>
                  <a:pt x="1713" y="18082"/>
                </a:lnTo>
                <a:lnTo>
                  <a:pt x="568" y="21790"/>
                </a:lnTo>
                <a:lnTo>
                  <a:pt x="0" y="25854"/>
                </a:lnTo>
                <a:lnTo>
                  <a:pt x="0" y="34847"/>
                </a:lnTo>
                <a:lnTo>
                  <a:pt x="533" y="38922"/>
                </a:lnTo>
                <a:close/>
              </a:path>
              <a:path w="54140" h="59496">
                <a:moveTo>
                  <a:pt x="13827" y="44791"/>
                </a:moveTo>
                <a:lnTo>
                  <a:pt x="11645" y="40575"/>
                </a:lnTo>
                <a:lnTo>
                  <a:pt x="11098" y="37973"/>
                </a:lnTo>
                <a:lnTo>
                  <a:pt x="11506" y="56184"/>
                </a:lnTo>
                <a:lnTo>
                  <a:pt x="14820" y="57517"/>
                </a:lnTo>
                <a:lnTo>
                  <a:pt x="18133" y="58837"/>
                </a:lnTo>
                <a:lnTo>
                  <a:pt x="22006" y="59496"/>
                </a:lnTo>
                <a:lnTo>
                  <a:pt x="31024" y="59496"/>
                </a:lnTo>
                <a:lnTo>
                  <a:pt x="29884" y="51141"/>
                </a:lnTo>
                <a:lnTo>
                  <a:pt x="23774" y="51141"/>
                </a:lnTo>
                <a:lnTo>
                  <a:pt x="21107" y="50568"/>
                </a:lnTo>
                <a:lnTo>
                  <a:pt x="16812" y="48282"/>
                </a:lnTo>
                <a:lnTo>
                  <a:pt x="13827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380775" y="1835485"/>
            <a:ext cx="23991" cy="101779"/>
          </a:xfrm>
          <a:custGeom>
            <a:avLst/>
            <a:gdLst/>
            <a:ahLst/>
            <a:cxnLst/>
            <a:rect l="l" t="t" r="r" b="b"/>
            <a:pathLst>
              <a:path w="23991" h="101779">
                <a:moveTo>
                  <a:pt x="76" y="95162"/>
                </a:moveTo>
                <a:lnTo>
                  <a:pt x="0" y="97991"/>
                </a:lnTo>
                <a:lnTo>
                  <a:pt x="1066" y="100799"/>
                </a:lnTo>
                <a:lnTo>
                  <a:pt x="3618" y="101537"/>
                </a:lnTo>
                <a:lnTo>
                  <a:pt x="6908" y="101779"/>
                </a:lnTo>
                <a:lnTo>
                  <a:pt x="9753" y="101779"/>
                </a:lnTo>
                <a:lnTo>
                  <a:pt x="16193" y="99618"/>
                </a:lnTo>
                <a:lnTo>
                  <a:pt x="19113" y="96659"/>
                </a:lnTo>
                <a:lnTo>
                  <a:pt x="21348" y="92911"/>
                </a:lnTo>
                <a:lnTo>
                  <a:pt x="22555" y="87972"/>
                </a:lnTo>
                <a:lnTo>
                  <a:pt x="22846" y="84733"/>
                </a:lnTo>
                <a:lnTo>
                  <a:pt x="22846" y="24180"/>
                </a:lnTo>
                <a:lnTo>
                  <a:pt x="21413" y="22632"/>
                </a:lnTo>
                <a:lnTo>
                  <a:pt x="18821" y="22312"/>
                </a:lnTo>
                <a:lnTo>
                  <a:pt x="15455" y="22442"/>
                </a:lnTo>
                <a:lnTo>
                  <a:pt x="12867" y="24180"/>
                </a:lnTo>
                <a:lnTo>
                  <a:pt x="12867" y="83592"/>
                </a:lnTo>
                <a:lnTo>
                  <a:pt x="12726" y="85777"/>
                </a:lnTo>
                <a:lnTo>
                  <a:pt x="12153" y="88671"/>
                </a:lnTo>
                <a:lnTo>
                  <a:pt x="9753" y="92303"/>
                </a:lnTo>
                <a:lnTo>
                  <a:pt x="6732" y="93294"/>
                </a:lnTo>
                <a:lnTo>
                  <a:pt x="2970" y="93143"/>
                </a:lnTo>
                <a:lnTo>
                  <a:pt x="76" y="95162"/>
                </a:lnTo>
                <a:close/>
              </a:path>
              <a:path w="23991" h="101779">
                <a:moveTo>
                  <a:pt x="11786" y="6019"/>
                </a:moveTo>
                <a:lnTo>
                  <a:pt x="12204" y="9856"/>
                </a:lnTo>
                <a:lnTo>
                  <a:pt x="15469" y="11912"/>
                </a:lnTo>
                <a:lnTo>
                  <a:pt x="20153" y="11912"/>
                </a:lnTo>
                <a:lnTo>
                  <a:pt x="23558" y="9817"/>
                </a:lnTo>
                <a:lnTo>
                  <a:pt x="23991" y="5892"/>
                </a:lnTo>
                <a:lnTo>
                  <a:pt x="23569" y="2058"/>
                </a:lnTo>
                <a:lnTo>
                  <a:pt x="20283" y="0"/>
                </a:lnTo>
                <a:lnTo>
                  <a:pt x="15556" y="0"/>
                </a:lnTo>
                <a:lnTo>
                  <a:pt x="12204" y="2109"/>
                </a:lnTo>
                <a:lnTo>
                  <a:pt x="11786" y="6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18157" y="1856952"/>
            <a:ext cx="49803" cy="59500"/>
          </a:xfrm>
          <a:custGeom>
            <a:avLst/>
            <a:gdLst/>
            <a:ahLst/>
            <a:cxnLst/>
            <a:rect l="l" t="t" r="r" b="b"/>
            <a:pathLst>
              <a:path w="49803" h="59500">
                <a:moveTo>
                  <a:pt x="49803" y="22110"/>
                </a:moveTo>
                <a:lnTo>
                  <a:pt x="49345" y="18784"/>
                </a:lnTo>
                <a:lnTo>
                  <a:pt x="48445" y="15685"/>
                </a:lnTo>
                <a:lnTo>
                  <a:pt x="47546" y="12574"/>
                </a:lnTo>
                <a:lnTo>
                  <a:pt x="46134" y="9867"/>
                </a:lnTo>
                <a:lnTo>
                  <a:pt x="44216" y="7556"/>
                </a:lnTo>
                <a:lnTo>
                  <a:pt x="39823" y="3416"/>
                </a:lnTo>
                <a:lnTo>
                  <a:pt x="36838" y="2044"/>
                </a:lnTo>
                <a:lnTo>
                  <a:pt x="33854" y="698"/>
                </a:lnTo>
                <a:lnTo>
                  <a:pt x="30233" y="0"/>
                </a:lnTo>
                <a:lnTo>
                  <a:pt x="22017" y="0"/>
                </a:lnTo>
                <a:lnTo>
                  <a:pt x="18421" y="698"/>
                </a:lnTo>
                <a:lnTo>
                  <a:pt x="15220" y="2084"/>
                </a:lnTo>
                <a:lnTo>
                  <a:pt x="12110" y="16127"/>
                </a:lnTo>
                <a:lnTo>
                  <a:pt x="14331" y="12826"/>
                </a:lnTo>
                <a:lnTo>
                  <a:pt x="17139" y="10072"/>
                </a:lnTo>
                <a:lnTo>
                  <a:pt x="20862" y="8229"/>
                </a:lnTo>
                <a:lnTo>
                  <a:pt x="25471" y="7772"/>
                </a:lnTo>
                <a:lnTo>
                  <a:pt x="30272" y="7772"/>
                </a:lnTo>
                <a:lnTo>
                  <a:pt x="33891" y="9259"/>
                </a:lnTo>
                <a:lnTo>
                  <a:pt x="36342" y="12218"/>
                </a:lnTo>
                <a:lnTo>
                  <a:pt x="38779" y="15187"/>
                </a:lnTo>
                <a:lnTo>
                  <a:pt x="39935" y="19278"/>
                </a:lnTo>
                <a:lnTo>
                  <a:pt x="39823" y="24486"/>
                </a:lnTo>
                <a:lnTo>
                  <a:pt x="10281" y="24486"/>
                </a:lnTo>
                <a:lnTo>
                  <a:pt x="10281" y="31762"/>
                </a:lnTo>
                <a:lnTo>
                  <a:pt x="45933" y="31762"/>
                </a:lnTo>
                <a:lnTo>
                  <a:pt x="49410" y="30110"/>
                </a:lnTo>
                <a:lnTo>
                  <a:pt x="49803" y="27431"/>
                </a:lnTo>
                <a:lnTo>
                  <a:pt x="49803" y="22110"/>
                </a:lnTo>
                <a:close/>
              </a:path>
              <a:path w="49803" h="59500">
                <a:moveTo>
                  <a:pt x="12010" y="3467"/>
                </a:moveTo>
                <a:lnTo>
                  <a:pt x="9277" y="5447"/>
                </a:lnTo>
                <a:lnTo>
                  <a:pt x="7010" y="8039"/>
                </a:lnTo>
                <a:lnTo>
                  <a:pt x="4734" y="10615"/>
                </a:lnTo>
                <a:lnTo>
                  <a:pt x="3009" y="13766"/>
                </a:lnTo>
                <a:lnTo>
                  <a:pt x="1800" y="17473"/>
                </a:lnTo>
                <a:lnTo>
                  <a:pt x="594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3"/>
                </a:lnTo>
                <a:lnTo>
                  <a:pt x="1739" y="42900"/>
                </a:lnTo>
                <a:lnTo>
                  <a:pt x="2905" y="46583"/>
                </a:lnTo>
                <a:lnTo>
                  <a:pt x="4634" y="49644"/>
                </a:lnTo>
                <a:lnTo>
                  <a:pt x="9202" y="54547"/>
                </a:lnTo>
                <a:lnTo>
                  <a:pt x="12020" y="56400"/>
                </a:lnTo>
                <a:lnTo>
                  <a:pt x="15361" y="57632"/>
                </a:lnTo>
                <a:lnTo>
                  <a:pt x="18713" y="58878"/>
                </a:lnTo>
                <a:lnTo>
                  <a:pt x="22616" y="59500"/>
                </a:lnTo>
                <a:lnTo>
                  <a:pt x="29625" y="59500"/>
                </a:lnTo>
                <a:lnTo>
                  <a:pt x="32050" y="59310"/>
                </a:lnTo>
                <a:lnTo>
                  <a:pt x="36573" y="58547"/>
                </a:lnTo>
                <a:lnTo>
                  <a:pt x="40292" y="57632"/>
                </a:lnTo>
                <a:lnTo>
                  <a:pt x="44507" y="56159"/>
                </a:lnTo>
                <a:lnTo>
                  <a:pt x="47250" y="53873"/>
                </a:lnTo>
                <a:lnTo>
                  <a:pt x="47505" y="51206"/>
                </a:lnTo>
                <a:lnTo>
                  <a:pt x="47275" y="48477"/>
                </a:lnTo>
                <a:lnTo>
                  <a:pt x="44687" y="47548"/>
                </a:lnTo>
                <a:lnTo>
                  <a:pt x="41587" y="48869"/>
                </a:lnTo>
                <a:lnTo>
                  <a:pt x="38643" y="49911"/>
                </a:lnTo>
                <a:lnTo>
                  <a:pt x="34880" y="50800"/>
                </a:lnTo>
                <a:lnTo>
                  <a:pt x="30565" y="51436"/>
                </a:lnTo>
                <a:lnTo>
                  <a:pt x="24735" y="51436"/>
                </a:lnTo>
                <a:lnTo>
                  <a:pt x="21967" y="50979"/>
                </a:lnTo>
                <a:lnTo>
                  <a:pt x="17445" y="49122"/>
                </a:lnTo>
                <a:lnTo>
                  <a:pt x="14206" y="46087"/>
                </a:lnTo>
                <a:lnTo>
                  <a:pt x="11794" y="42292"/>
                </a:lnTo>
                <a:lnTo>
                  <a:pt x="10587" y="37476"/>
                </a:lnTo>
                <a:lnTo>
                  <a:pt x="10281" y="34786"/>
                </a:lnTo>
                <a:lnTo>
                  <a:pt x="10281" y="24486"/>
                </a:lnTo>
                <a:lnTo>
                  <a:pt x="10754" y="20167"/>
                </a:lnTo>
                <a:lnTo>
                  <a:pt x="12110" y="16127"/>
                </a:lnTo>
                <a:lnTo>
                  <a:pt x="15220" y="2084"/>
                </a:lnTo>
                <a:lnTo>
                  <a:pt x="1201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79577" y="1857020"/>
            <a:ext cx="42696" cy="59424"/>
          </a:xfrm>
          <a:custGeom>
            <a:avLst/>
            <a:gdLst/>
            <a:ahLst/>
            <a:cxnLst/>
            <a:rect l="l" t="t" r="r" b="b"/>
            <a:pathLst>
              <a:path w="42696" h="59424">
                <a:moveTo>
                  <a:pt x="10336" y="22860"/>
                </a:moveTo>
                <a:lnTo>
                  <a:pt x="11606" y="17538"/>
                </a:lnTo>
                <a:lnTo>
                  <a:pt x="14159" y="13867"/>
                </a:lnTo>
                <a:lnTo>
                  <a:pt x="16700" y="10184"/>
                </a:lnTo>
                <a:lnTo>
                  <a:pt x="20358" y="8369"/>
                </a:lnTo>
                <a:lnTo>
                  <a:pt x="25132" y="8369"/>
                </a:lnTo>
                <a:lnTo>
                  <a:pt x="29476" y="8686"/>
                </a:lnTo>
                <a:lnTo>
                  <a:pt x="32894" y="10019"/>
                </a:lnTo>
                <a:lnTo>
                  <a:pt x="36742" y="12344"/>
                </a:lnTo>
                <a:lnTo>
                  <a:pt x="39295" y="14403"/>
                </a:lnTo>
                <a:lnTo>
                  <a:pt x="42278" y="13182"/>
                </a:lnTo>
                <a:lnTo>
                  <a:pt x="42454" y="10529"/>
                </a:lnTo>
                <a:lnTo>
                  <a:pt x="42163" y="7430"/>
                </a:lnTo>
                <a:lnTo>
                  <a:pt x="40233" y="4813"/>
                </a:lnTo>
                <a:lnTo>
                  <a:pt x="37335" y="2868"/>
                </a:lnTo>
                <a:lnTo>
                  <a:pt x="34758" y="1738"/>
                </a:lnTo>
                <a:lnTo>
                  <a:pt x="31899" y="798"/>
                </a:lnTo>
                <a:lnTo>
                  <a:pt x="28663" y="151"/>
                </a:lnTo>
                <a:lnTo>
                  <a:pt x="25257" y="0"/>
                </a:lnTo>
                <a:lnTo>
                  <a:pt x="21690" y="0"/>
                </a:lnTo>
                <a:lnTo>
                  <a:pt x="18364" y="596"/>
                </a:lnTo>
                <a:lnTo>
                  <a:pt x="15303" y="1764"/>
                </a:lnTo>
                <a:lnTo>
                  <a:pt x="12240" y="2959"/>
                </a:lnTo>
                <a:lnTo>
                  <a:pt x="9577" y="4776"/>
                </a:lnTo>
                <a:lnTo>
                  <a:pt x="5029" y="9665"/>
                </a:lnTo>
                <a:lnTo>
                  <a:pt x="3251" y="12815"/>
                </a:lnTo>
                <a:lnTo>
                  <a:pt x="1940" y="16624"/>
                </a:lnTo>
                <a:lnTo>
                  <a:pt x="633" y="20458"/>
                </a:lnTo>
                <a:lnTo>
                  <a:pt x="0" y="25045"/>
                </a:lnTo>
                <a:lnTo>
                  <a:pt x="0" y="35063"/>
                </a:lnTo>
                <a:lnTo>
                  <a:pt x="519" y="39218"/>
                </a:lnTo>
                <a:lnTo>
                  <a:pt x="1587" y="42800"/>
                </a:lnTo>
                <a:lnTo>
                  <a:pt x="2653" y="46393"/>
                </a:lnTo>
                <a:lnTo>
                  <a:pt x="4190" y="49416"/>
                </a:lnTo>
                <a:lnTo>
                  <a:pt x="6221" y="51879"/>
                </a:lnTo>
                <a:lnTo>
                  <a:pt x="10756" y="56210"/>
                </a:lnTo>
                <a:lnTo>
                  <a:pt x="13766" y="57506"/>
                </a:lnTo>
                <a:lnTo>
                  <a:pt x="16776" y="58788"/>
                </a:lnTo>
                <a:lnTo>
                  <a:pt x="20218" y="59424"/>
                </a:lnTo>
                <a:lnTo>
                  <a:pt x="24117" y="59424"/>
                </a:lnTo>
                <a:lnTo>
                  <a:pt x="27824" y="59259"/>
                </a:lnTo>
                <a:lnTo>
                  <a:pt x="31342" y="58521"/>
                </a:lnTo>
                <a:lnTo>
                  <a:pt x="34491" y="57481"/>
                </a:lnTo>
                <a:lnTo>
                  <a:pt x="37350" y="56224"/>
                </a:lnTo>
                <a:lnTo>
                  <a:pt x="40600" y="54126"/>
                </a:lnTo>
                <a:lnTo>
                  <a:pt x="42519" y="51245"/>
                </a:lnTo>
                <a:lnTo>
                  <a:pt x="42696" y="48538"/>
                </a:lnTo>
                <a:lnTo>
                  <a:pt x="42670" y="47052"/>
                </a:lnTo>
                <a:lnTo>
                  <a:pt x="41796" y="44207"/>
                </a:lnTo>
                <a:lnTo>
                  <a:pt x="39063" y="45035"/>
                </a:lnTo>
                <a:lnTo>
                  <a:pt x="35877" y="47372"/>
                </a:lnTo>
                <a:lnTo>
                  <a:pt x="33110" y="49020"/>
                </a:lnTo>
                <a:lnTo>
                  <a:pt x="29668" y="50457"/>
                </a:lnTo>
                <a:lnTo>
                  <a:pt x="25373" y="50839"/>
                </a:lnTo>
                <a:lnTo>
                  <a:pt x="20826" y="50392"/>
                </a:lnTo>
                <a:lnTo>
                  <a:pt x="17108" y="48679"/>
                </a:lnTo>
                <a:lnTo>
                  <a:pt x="14249" y="45604"/>
                </a:lnTo>
                <a:lnTo>
                  <a:pt x="11988" y="41630"/>
                </a:lnTo>
                <a:lnTo>
                  <a:pt x="11325" y="39013"/>
                </a:lnTo>
                <a:lnTo>
                  <a:pt x="10681" y="36385"/>
                </a:lnTo>
                <a:lnTo>
                  <a:pt x="10336" y="33324"/>
                </a:lnTo>
                <a:lnTo>
                  <a:pt x="10336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27569" y="1843318"/>
            <a:ext cx="35369" cy="73012"/>
          </a:xfrm>
          <a:custGeom>
            <a:avLst/>
            <a:gdLst/>
            <a:ahLst/>
            <a:cxnLst/>
            <a:rect l="l" t="t" r="r" b="b"/>
            <a:pathLst>
              <a:path w="35369" h="73012">
                <a:moveTo>
                  <a:pt x="12740" y="36"/>
                </a:moveTo>
                <a:lnTo>
                  <a:pt x="9575" y="1915"/>
                </a:lnTo>
                <a:lnTo>
                  <a:pt x="9575" y="14792"/>
                </a:lnTo>
                <a:lnTo>
                  <a:pt x="1436" y="14857"/>
                </a:lnTo>
                <a:lnTo>
                  <a:pt x="54" y="17536"/>
                </a:lnTo>
                <a:lnTo>
                  <a:pt x="0" y="20383"/>
                </a:lnTo>
                <a:lnTo>
                  <a:pt x="1983" y="23022"/>
                </a:lnTo>
                <a:lnTo>
                  <a:pt x="9575" y="23022"/>
                </a:lnTo>
                <a:lnTo>
                  <a:pt x="9575" y="57797"/>
                </a:lnTo>
                <a:lnTo>
                  <a:pt x="9856" y="60501"/>
                </a:lnTo>
                <a:lnTo>
                  <a:pt x="10439" y="62812"/>
                </a:lnTo>
                <a:lnTo>
                  <a:pt x="11951" y="67028"/>
                </a:lnTo>
                <a:lnTo>
                  <a:pt x="14518" y="70027"/>
                </a:lnTo>
                <a:lnTo>
                  <a:pt x="18176" y="71906"/>
                </a:lnTo>
                <a:lnTo>
                  <a:pt x="22583" y="73012"/>
                </a:lnTo>
                <a:lnTo>
                  <a:pt x="26301" y="73012"/>
                </a:lnTo>
                <a:lnTo>
                  <a:pt x="29084" y="72706"/>
                </a:lnTo>
                <a:lnTo>
                  <a:pt x="32324" y="71970"/>
                </a:lnTo>
                <a:lnTo>
                  <a:pt x="35128" y="69289"/>
                </a:lnTo>
                <a:lnTo>
                  <a:pt x="35369" y="66521"/>
                </a:lnTo>
                <a:lnTo>
                  <a:pt x="35369" y="65783"/>
                </a:lnTo>
                <a:lnTo>
                  <a:pt x="32908" y="63119"/>
                </a:lnTo>
                <a:lnTo>
                  <a:pt x="30265" y="64084"/>
                </a:lnTo>
                <a:lnTo>
                  <a:pt x="27078" y="64541"/>
                </a:lnTo>
                <a:lnTo>
                  <a:pt x="24221" y="64541"/>
                </a:lnTo>
                <a:lnTo>
                  <a:pt x="22251" y="63587"/>
                </a:lnTo>
                <a:lnTo>
                  <a:pt x="20040" y="59778"/>
                </a:lnTo>
                <a:lnTo>
                  <a:pt x="19497" y="56945"/>
                </a:lnTo>
                <a:lnTo>
                  <a:pt x="19497" y="23022"/>
                </a:lnTo>
                <a:lnTo>
                  <a:pt x="33997" y="23022"/>
                </a:lnTo>
                <a:lnTo>
                  <a:pt x="35369" y="20383"/>
                </a:lnTo>
                <a:lnTo>
                  <a:pt x="35333" y="17536"/>
                </a:lnTo>
                <a:lnTo>
                  <a:pt x="33389" y="14792"/>
                </a:lnTo>
                <a:lnTo>
                  <a:pt x="19497" y="14792"/>
                </a:lnTo>
                <a:lnTo>
                  <a:pt x="19497" y="1915"/>
                </a:lnTo>
                <a:lnTo>
                  <a:pt x="18111" y="317"/>
                </a:lnTo>
                <a:lnTo>
                  <a:pt x="15509" y="0"/>
                </a:lnTo>
                <a:lnTo>
                  <a:pt x="12740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604008" y="1856955"/>
            <a:ext cx="49809" cy="80239"/>
          </a:xfrm>
          <a:custGeom>
            <a:avLst/>
            <a:gdLst/>
            <a:ahLst/>
            <a:cxnLst/>
            <a:rect l="l" t="t" r="r" b="b"/>
            <a:pathLst>
              <a:path w="49809" h="80239">
                <a:moveTo>
                  <a:pt x="38202" y="40082"/>
                </a:moveTo>
                <a:lnTo>
                  <a:pt x="36283" y="44336"/>
                </a:lnTo>
                <a:lnTo>
                  <a:pt x="33717" y="47945"/>
                </a:lnTo>
                <a:lnTo>
                  <a:pt x="30124" y="50356"/>
                </a:lnTo>
                <a:lnTo>
                  <a:pt x="26352" y="59489"/>
                </a:lnTo>
                <a:lnTo>
                  <a:pt x="30110" y="59489"/>
                </a:lnTo>
                <a:lnTo>
                  <a:pt x="33451" y="58790"/>
                </a:lnTo>
                <a:lnTo>
                  <a:pt x="36399" y="57354"/>
                </a:lnTo>
                <a:lnTo>
                  <a:pt x="39309" y="55933"/>
                </a:lnTo>
                <a:lnTo>
                  <a:pt x="41781" y="53914"/>
                </a:lnTo>
                <a:lnTo>
                  <a:pt x="43765" y="51285"/>
                </a:lnTo>
                <a:lnTo>
                  <a:pt x="45745" y="48653"/>
                </a:lnTo>
                <a:lnTo>
                  <a:pt x="47242" y="45467"/>
                </a:lnTo>
                <a:lnTo>
                  <a:pt x="48261" y="41695"/>
                </a:lnTo>
                <a:lnTo>
                  <a:pt x="49302" y="37922"/>
                </a:lnTo>
                <a:lnTo>
                  <a:pt x="49809" y="33670"/>
                </a:lnTo>
                <a:lnTo>
                  <a:pt x="49809" y="25008"/>
                </a:lnTo>
                <a:lnTo>
                  <a:pt x="49403" y="21300"/>
                </a:lnTo>
                <a:lnTo>
                  <a:pt x="48604" y="17780"/>
                </a:lnTo>
                <a:lnTo>
                  <a:pt x="47790" y="14277"/>
                </a:lnTo>
                <a:lnTo>
                  <a:pt x="46534" y="11202"/>
                </a:lnTo>
                <a:lnTo>
                  <a:pt x="44780" y="8549"/>
                </a:lnTo>
                <a:lnTo>
                  <a:pt x="43027" y="5908"/>
                </a:lnTo>
                <a:lnTo>
                  <a:pt x="40791" y="3822"/>
                </a:lnTo>
                <a:lnTo>
                  <a:pt x="38012" y="2299"/>
                </a:lnTo>
                <a:lnTo>
                  <a:pt x="35243" y="763"/>
                </a:lnTo>
                <a:lnTo>
                  <a:pt x="31888" y="0"/>
                </a:lnTo>
                <a:lnTo>
                  <a:pt x="27965" y="0"/>
                </a:lnTo>
                <a:lnTo>
                  <a:pt x="24447" y="204"/>
                </a:lnTo>
                <a:lnTo>
                  <a:pt x="21207" y="1054"/>
                </a:lnTo>
                <a:lnTo>
                  <a:pt x="18086" y="2501"/>
                </a:lnTo>
                <a:lnTo>
                  <a:pt x="14987" y="4356"/>
                </a:lnTo>
                <a:lnTo>
                  <a:pt x="11951" y="6846"/>
                </a:lnTo>
                <a:lnTo>
                  <a:pt x="8712" y="9997"/>
                </a:lnTo>
                <a:lnTo>
                  <a:pt x="8712" y="2717"/>
                </a:lnTo>
                <a:lnTo>
                  <a:pt x="8521" y="1828"/>
                </a:lnTo>
                <a:lnTo>
                  <a:pt x="5868" y="878"/>
                </a:lnTo>
                <a:lnTo>
                  <a:pt x="2843" y="878"/>
                </a:lnTo>
                <a:lnTo>
                  <a:pt x="0" y="2717"/>
                </a:lnTo>
                <a:lnTo>
                  <a:pt x="0" y="78320"/>
                </a:lnTo>
                <a:lnTo>
                  <a:pt x="1371" y="79923"/>
                </a:lnTo>
                <a:lnTo>
                  <a:pt x="3963" y="80239"/>
                </a:lnTo>
                <a:lnTo>
                  <a:pt x="6757" y="80200"/>
                </a:lnTo>
                <a:lnTo>
                  <a:pt x="9932" y="78320"/>
                </a:lnTo>
                <a:lnTo>
                  <a:pt x="9932" y="51259"/>
                </a:lnTo>
                <a:lnTo>
                  <a:pt x="12736" y="53873"/>
                </a:lnTo>
                <a:lnTo>
                  <a:pt x="15303" y="55968"/>
                </a:lnTo>
                <a:lnTo>
                  <a:pt x="20193" y="50064"/>
                </a:lnTo>
                <a:lnTo>
                  <a:pt x="15278" y="46548"/>
                </a:lnTo>
                <a:lnTo>
                  <a:pt x="12675" y="44006"/>
                </a:lnTo>
                <a:lnTo>
                  <a:pt x="9932" y="40665"/>
                </a:lnTo>
                <a:lnTo>
                  <a:pt x="9932" y="19141"/>
                </a:lnTo>
                <a:lnTo>
                  <a:pt x="11494" y="17157"/>
                </a:lnTo>
                <a:lnTo>
                  <a:pt x="14403" y="14173"/>
                </a:lnTo>
                <a:lnTo>
                  <a:pt x="17157" y="11750"/>
                </a:lnTo>
                <a:lnTo>
                  <a:pt x="19749" y="10111"/>
                </a:lnTo>
                <a:lnTo>
                  <a:pt x="23522" y="8740"/>
                </a:lnTo>
                <a:lnTo>
                  <a:pt x="26074" y="8549"/>
                </a:lnTo>
                <a:lnTo>
                  <a:pt x="28677" y="8549"/>
                </a:lnTo>
                <a:lnTo>
                  <a:pt x="30822" y="9157"/>
                </a:lnTo>
                <a:lnTo>
                  <a:pt x="34290" y="11559"/>
                </a:lnTo>
                <a:lnTo>
                  <a:pt x="36701" y="15166"/>
                </a:lnTo>
                <a:lnTo>
                  <a:pt x="38455" y="19457"/>
                </a:lnTo>
                <a:lnTo>
                  <a:pt x="38875" y="22049"/>
                </a:lnTo>
                <a:lnTo>
                  <a:pt x="39309" y="24637"/>
                </a:lnTo>
                <a:lnTo>
                  <a:pt x="39524" y="27306"/>
                </a:lnTo>
                <a:lnTo>
                  <a:pt x="39524" y="30088"/>
                </a:lnTo>
                <a:lnTo>
                  <a:pt x="39254" y="35118"/>
                </a:lnTo>
                <a:lnTo>
                  <a:pt x="38202" y="40082"/>
                </a:lnTo>
                <a:close/>
              </a:path>
              <a:path w="49809" h="80239">
                <a:moveTo>
                  <a:pt x="15303" y="55968"/>
                </a:moveTo>
                <a:lnTo>
                  <a:pt x="17895" y="57505"/>
                </a:lnTo>
                <a:lnTo>
                  <a:pt x="20538" y="58686"/>
                </a:lnTo>
                <a:lnTo>
                  <a:pt x="23266" y="59334"/>
                </a:lnTo>
                <a:lnTo>
                  <a:pt x="26352" y="59489"/>
                </a:lnTo>
                <a:lnTo>
                  <a:pt x="30124" y="50356"/>
                </a:lnTo>
                <a:lnTo>
                  <a:pt x="25487" y="50953"/>
                </a:lnTo>
                <a:lnTo>
                  <a:pt x="22785" y="50953"/>
                </a:lnTo>
                <a:lnTo>
                  <a:pt x="20193" y="50064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665172" y="1856952"/>
            <a:ext cx="49794" cy="59500"/>
          </a:xfrm>
          <a:custGeom>
            <a:avLst/>
            <a:gdLst/>
            <a:ahLst/>
            <a:cxnLst/>
            <a:rect l="l" t="t" r="r" b="b"/>
            <a:pathLst>
              <a:path w="49794" h="59500">
                <a:moveTo>
                  <a:pt x="49794" y="22110"/>
                </a:moveTo>
                <a:lnTo>
                  <a:pt x="49348" y="18784"/>
                </a:lnTo>
                <a:lnTo>
                  <a:pt x="48447" y="15685"/>
                </a:lnTo>
                <a:lnTo>
                  <a:pt x="47548" y="12574"/>
                </a:lnTo>
                <a:lnTo>
                  <a:pt x="46136" y="9867"/>
                </a:lnTo>
                <a:lnTo>
                  <a:pt x="44207" y="7556"/>
                </a:lnTo>
                <a:lnTo>
                  <a:pt x="39825" y="3416"/>
                </a:lnTo>
                <a:lnTo>
                  <a:pt x="36841" y="2044"/>
                </a:lnTo>
                <a:lnTo>
                  <a:pt x="33842" y="698"/>
                </a:lnTo>
                <a:lnTo>
                  <a:pt x="30236" y="0"/>
                </a:lnTo>
                <a:lnTo>
                  <a:pt x="22020" y="0"/>
                </a:lnTo>
                <a:lnTo>
                  <a:pt x="18413" y="698"/>
                </a:lnTo>
                <a:lnTo>
                  <a:pt x="15213" y="2084"/>
                </a:lnTo>
                <a:lnTo>
                  <a:pt x="12113" y="16127"/>
                </a:lnTo>
                <a:lnTo>
                  <a:pt x="14334" y="12826"/>
                </a:lnTo>
                <a:lnTo>
                  <a:pt x="17142" y="10072"/>
                </a:lnTo>
                <a:lnTo>
                  <a:pt x="20850" y="8229"/>
                </a:lnTo>
                <a:lnTo>
                  <a:pt x="25473" y="7772"/>
                </a:lnTo>
                <a:lnTo>
                  <a:pt x="30275" y="7772"/>
                </a:lnTo>
                <a:lnTo>
                  <a:pt x="33893" y="9259"/>
                </a:lnTo>
                <a:lnTo>
                  <a:pt x="36344" y="12218"/>
                </a:lnTo>
                <a:lnTo>
                  <a:pt x="38771" y="15187"/>
                </a:lnTo>
                <a:lnTo>
                  <a:pt x="39937" y="19278"/>
                </a:lnTo>
                <a:lnTo>
                  <a:pt x="39811" y="24486"/>
                </a:lnTo>
                <a:lnTo>
                  <a:pt x="10284" y="24486"/>
                </a:lnTo>
                <a:lnTo>
                  <a:pt x="10284" y="31762"/>
                </a:lnTo>
                <a:lnTo>
                  <a:pt x="45935" y="31762"/>
                </a:lnTo>
                <a:lnTo>
                  <a:pt x="49413" y="30110"/>
                </a:lnTo>
                <a:lnTo>
                  <a:pt x="49794" y="27431"/>
                </a:lnTo>
                <a:lnTo>
                  <a:pt x="49794" y="22110"/>
                </a:lnTo>
                <a:close/>
              </a:path>
              <a:path w="49794" h="59500">
                <a:moveTo>
                  <a:pt x="12012" y="3467"/>
                </a:moveTo>
                <a:lnTo>
                  <a:pt x="9269" y="5447"/>
                </a:lnTo>
                <a:lnTo>
                  <a:pt x="7009" y="8039"/>
                </a:lnTo>
                <a:lnTo>
                  <a:pt x="4733" y="10615"/>
                </a:lnTo>
                <a:lnTo>
                  <a:pt x="3008" y="13766"/>
                </a:lnTo>
                <a:lnTo>
                  <a:pt x="1799" y="17473"/>
                </a:lnTo>
                <a:lnTo>
                  <a:pt x="593" y="21182"/>
                </a:lnTo>
                <a:lnTo>
                  <a:pt x="0" y="25375"/>
                </a:lnTo>
                <a:lnTo>
                  <a:pt x="0" y="34912"/>
                </a:lnTo>
                <a:lnTo>
                  <a:pt x="568" y="39203"/>
                </a:lnTo>
                <a:lnTo>
                  <a:pt x="1738" y="42900"/>
                </a:lnTo>
                <a:lnTo>
                  <a:pt x="2904" y="46583"/>
                </a:lnTo>
                <a:lnTo>
                  <a:pt x="4621" y="49644"/>
                </a:lnTo>
                <a:lnTo>
                  <a:pt x="9204" y="54547"/>
                </a:lnTo>
                <a:lnTo>
                  <a:pt x="12023" y="56400"/>
                </a:lnTo>
                <a:lnTo>
                  <a:pt x="15364" y="57632"/>
                </a:lnTo>
                <a:lnTo>
                  <a:pt x="18715" y="58878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3" y="59310"/>
                </a:lnTo>
                <a:lnTo>
                  <a:pt x="36575" y="58547"/>
                </a:lnTo>
                <a:lnTo>
                  <a:pt x="40294" y="57632"/>
                </a:lnTo>
                <a:lnTo>
                  <a:pt x="44509" y="56159"/>
                </a:lnTo>
                <a:lnTo>
                  <a:pt x="47242" y="53873"/>
                </a:lnTo>
                <a:lnTo>
                  <a:pt x="47508" y="51206"/>
                </a:lnTo>
                <a:lnTo>
                  <a:pt x="47278" y="48477"/>
                </a:lnTo>
                <a:lnTo>
                  <a:pt x="44690" y="47548"/>
                </a:lnTo>
                <a:lnTo>
                  <a:pt x="41589" y="48869"/>
                </a:lnTo>
                <a:lnTo>
                  <a:pt x="38630" y="49911"/>
                </a:lnTo>
                <a:lnTo>
                  <a:pt x="34883" y="50800"/>
                </a:lnTo>
                <a:lnTo>
                  <a:pt x="30567" y="51436"/>
                </a:lnTo>
                <a:lnTo>
                  <a:pt x="24738" y="51436"/>
                </a:lnTo>
                <a:lnTo>
                  <a:pt x="21971" y="50979"/>
                </a:lnTo>
                <a:lnTo>
                  <a:pt x="17448" y="49122"/>
                </a:lnTo>
                <a:lnTo>
                  <a:pt x="14208" y="46087"/>
                </a:lnTo>
                <a:lnTo>
                  <a:pt x="11797" y="42292"/>
                </a:lnTo>
                <a:lnTo>
                  <a:pt x="10576" y="37476"/>
                </a:lnTo>
                <a:lnTo>
                  <a:pt x="10284" y="34786"/>
                </a:lnTo>
                <a:lnTo>
                  <a:pt x="10284" y="24486"/>
                </a:lnTo>
                <a:lnTo>
                  <a:pt x="10741" y="20167"/>
                </a:lnTo>
                <a:lnTo>
                  <a:pt x="12113" y="16127"/>
                </a:lnTo>
                <a:lnTo>
                  <a:pt x="15213" y="2084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730375" y="1856959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71" y="58380"/>
                </a:moveTo>
                <a:lnTo>
                  <a:pt x="3963" y="58712"/>
                </a:lnTo>
                <a:lnTo>
                  <a:pt x="6756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76" y="15645"/>
                </a:lnTo>
                <a:lnTo>
                  <a:pt x="17106" y="11973"/>
                </a:lnTo>
                <a:lnTo>
                  <a:pt x="20152" y="9993"/>
                </a:lnTo>
                <a:lnTo>
                  <a:pt x="23086" y="9385"/>
                </a:lnTo>
                <a:lnTo>
                  <a:pt x="26160" y="9777"/>
                </a:lnTo>
                <a:lnTo>
                  <a:pt x="28954" y="10680"/>
                </a:lnTo>
                <a:lnTo>
                  <a:pt x="31531" y="9093"/>
                </a:lnTo>
                <a:lnTo>
                  <a:pt x="31582" y="3516"/>
                </a:lnTo>
                <a:lnTo>
                  <a:pt x="29566" y="963"/>
                </a:lnTo>
                <a:lnTo>
                  <a:pt x="26884" y="265"/>
                </a:lnTo>
                <a:lnTo>
                  <a:pt x="24281" y="0"/>
                </a:lnTo>
                <a:lnTo>
                  <a:pt x="21437" y="165"/>
                </a:lnTo>
                <a:lnTo>
                  <a:pt x="18007" y="1295"/>
                </a:lnTo>
                <a:lnTo>
                  <a:pt x="14439" y="3923"/>
                </a:lnTo>
                <a:lnTo>
                  <a:pt x="11836" y="6652"/>
                </a:lnTo>
                <a:lnTo>
                  <a:pt x="8963" y="10590"/>
                </a:lnTo>
                <a:lnTo>
                  <a:pt x="8963" y="2717"/>
                </a:lnTo>
                <a:lnTo>
                  <a:pt x="8063" y="1295"/>
                </a:lnTo>
                <a:lnTo>
                  <a:pt x="5396" y="838"/>
                </a:lnTo>
                <a:lnTo>
                  <a:pt x="2843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766573" y="1831097"/>
            <a:ext cx="36636" cy="84570"/>
          </a:xfrm>
          <a:custGeom>
            <a:avLst/>
            <a:gdLst/>
            <a:ahLst/>
            <a:cxnLst/>
            <a:rect l="l" t="t" r="r" b="b"/>
            <a:pathLst>
              <a:path w="36636" h="84570">
                <a:moveTo>
                  <a:pt x="33628" y="32600"/>
                </a:moveTo>
                <a:lnTo>
                  <a:pt x="33577" y="29757"/>
                </a:lnTo>
                <a:lnTo>
                  <a:pt x="31633" y="27014"/>
                </a:lnTo>
                <a:lnTo>
                  <a:pt x="19544" y="27014"/>
                </a:lnTo>
                <a:lnTo>
                  <a:pt x="19544" y="21106"/>
                </a:lnTo>
                <a:lnTo>
                  <a:pt x="19695" y="16814"/>
                </a:lnTo>
                <a:lnTo>
                  <a:pt x="20257" y="13564"/>
                </a:lnTo>
                <a:lnTo>
                  <a:pt x="21996" y="10198"/>
                </a:lnTo>
                <a:lnTo>
                  <a:pt x="24930" y="8484"/>
                </a:lnTo>
                <a:lnTo>
                  <a:pt x="27673" y="8229"/>
                </a:lnTo>
                <a:lnTo>
                  <a:pt x="30528" y="8510"/>
                </a:lnTo>
                <a:lnTo>
                  <a:pt x="33768" y="9538"/>
                </a:lnTo>
                <a:lnTo>
                  <a:pt x="36346" y="8977"/>
                </a:lnTo>
                <a:lnTo>
                  <a:pt x="36636" y="6310"/>
                </a:lnTo>
                <a:lnTo>
                  <a:pt x="36536" y="4370"/>
                </a:lnTo>
                <a:lnTo>
                  <a:pt x="35370" y="1803"/>
                </a:lnTo>
                <a:lnTo>
                  <a:pt x="32421" y="661"/>
                </a:lnTo>
                <a:lnTo>
                  <a:pt x="29778" y="139"/>
                </a:lnTo>
                <a:lnTo>
                  <a:pt x="27010" y="0"/>
                </a:lnTo>
                <a:lnTo>
                  <a:pt x="24041" y="0"/>
                </a:lnTo>
                <a:lnTo>
                  <a:pt x="21474" y="406"/>
                </a:lnTo>
                <a:lnTo>
                  <a:pt x="17092" y="2058"/>
                </a:lnTo>
                <a:lnTo>
                  <a:pt x="13841" y="5043"/>
                </a:lnTo>
                <a:lnTo>
                  <a:pt x="11325" y="8992"/>
                </a:lnTo>
                <a:lnTo>
                  <a:pt x="10617" y="11695"/>
                </a:lnTo>
                <a:lnTo>
                  <a:pt x="9918" y="14414"/>
                </a:lnTo>
                <a:lnTo>
                  <a:pt x="9561" y="17654"/>
                </a:lnTo>
                <a:lnTo>
                  <a:pt x="9561" y="27014"/>
                </a:lnTo>
                <a:lnTo>
                  <a:pt x="1930" y="27014"/>
                </a:lnTo>
                <a:lnTo>
                  <a:pt x="1080" y="27216"/>
                </a:lnTo>
                <a:lnTo>
                  <a:pt x="35" y="29757"/>
                </a:lnTo>
                <a:lnTo>
                  <a:pt x="0" y="32600"/>
                </a:lnTo>
                <a:lnTo>
                  <a:pt x="1930" y="35243"/>
                </a:lnTo>
                <a:lnTo>
                  <a:pt x="9561" y="35243"/>
                </a:lnTo>
                <a:lnTo>
                  <a:pt x="9561" y="82716"/>
                </a:lnTo>
                <a:lnTo>
                  <a:pt x="10998" y="84250"/>
                </a:lnTo>
                <a:lnTo>
                  <a:pt x="13600" y="84570"/>
                </a:lnTo>
                <a:lnTo>
                  <a:pt x="16967" y="84441"/>
                </a:lnTo>
                <a:lnTo>
                  <a:pt x="19544" y="82716"/>
                </a:lnTo>
                <a:lnTo>
                  <a:pt x="19544" y="35243"/>
                </a:lnTo>
                <a:lnTo>
                  <a:pt x="32245" y="35243"/>
                </a:lnTo>
                <a:lnTo>
                  <a:pt x="33628" y="32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06598" y="1856952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532" y="38922"/>
                </a:moveTo>
                <a:lnTo>
                  <a:pt x="1626" y="42531"/>
                </a:lnTo>
                <a:lnTo>
                  <a:pt x="2706" y="46137"/>
                </a:lnTo>
                <a:lnTo>
                  <a:pt x="4344" y="49212"/>
                </a:lnTo>
                <a:lnTo>
                  <a:pt x="8751" y="54265"/>
                </a:lnTo>
                <a:lnTo>
                  <a:pt x="11504" y="56184"/>
                </a:lnTo>
                <a:lnTo>
                  <a:pt x="11098" y="37973"/>
                </a:lnTo>
                <a:lnTo>
                  <a:pt x="10554" y="35369"/>
                </a:lnTo>
                <a:lnTo>
                  <a:pt x="10274" y="32572"/>
                </a:lnTo>
                <a:lnTo>
                  <a:pt x="10274" y="26517"/>
                </a:lnTo>
                <a:lnTo>
                  <a:pt x="10615" y="23670"/>
                </a:lnTo>
                <a:lnTo>
                  <a:pt x="11289" y="21066"/>
                </a:lnTo>
                <a:lnTo>
                  <a:pt x="11951" y="18464"/>
                </a:lnTo>
                <a:lnTo>
                  <a:pt x="12966" y="16203"/>
                </a:lnTo>
                <a:lnTo>
                  <a:pt x="15723" y="12395"/>
                </a:lnTo>
                <a:lnTo>
                  <a:pt x="19598" y="9878"/>
                </a:lnTo>
                <a:lnTo>
                  <a:pt x="24257" y="8315"/>
                </a:lnTo>
                <a:lnTo>
                  <a:pt x="30405" y="8315"/>
                </a:lnTo>
                <a:lnTo>
                  <a:pt x="33073" y="8888"/>
                </a:lnTo>
                <a:lnTo>
                  <a:pt x="37364" y="11163"/>
                </a:lnTo>
                <a:lnTo>
                  <a:pt x="40323" y="14691"/>
                </a:lnTo>
                <a:lnTo>
                  <a:pt x="42482" y="18947"/>
                </a:lnTo>
                <a:lnTo>
                  <a:pt x="43026" y="21549"/>
                </a:lnTo>
                <a:lnTo>
                  <a:pt x="43573" y="24155"/>
                </a:lnTo>
                <a:lnTo>
                  <a:pt x="43840" y="26924"/>
                </a:lnTo>
                <a:lnTo>
                  <a:pt x="43840" y="32969"/>
                </a:lnTo>
                <a:lnTo>
                  <a:pt x="43524" y="35852"/>
                </a:lnTo>
                <a:lnTo>
                  <a:pt x="42875" y="38455"/>
                </a:lnTo>
                <a:lnTo>
                  <a:pt x="42227" y="41057"/>
                </a:lnTo>
                <a:lnTo>
                  <a:pt x="39841" y="45186"/>
                </a:lnTo>
                <a:lnTo>
                  <a:pt x="36701" y="48539"/>
                </a:lnTo>
                <a:lnTo>
                  <a:pt x="32424" y="50619"/>
                </a:lnTo>
                <a:lnTo>
                  <a:pt x="29883" y="51141"/>
                </a:lnTo>
                <a:lnTo>
                  <a:pt x="31028" y="59496"/>
                </a:lnTo>
                <a:lnTo>
                  <a:pt x="35053" y="58737"/>
                </a:lnTo>
                <a:lnTo>
                  <a:pt x="38519" y="57236"/>
                </a:lnTo>
                <a:lnTo>
                  <a:pt x="41986" y="55739"/>
                </a:lnTo>
                <a:lnTo>
                  <a:pt x="44880" y="53643"/>
                </a:lnTo>
                <a:lnTo>
                  <a:pt x="47181" y="50951"/>
                </a:lnTo>
                <a:lnTo>
                  <a:pt x="49477" y="48272"/>
                </a:lnTo>
                <a:lnTo>
                  <a:pt x="51220" y="45072"/>
                </a:lnTo>
                <a:lnTo>
                  <a:pt x="52386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82" y="20585"/>
                </a:lnTo>
                <a:lnTo>
                  <a:pt x="52476" y="16967"/>
                </a:lnTo>
                <a:lnTo>
                  <a:pt x="51371" y="13359"/>
                </a:lnTo>
                <a:lnTo>
                  <a:pt x="49719" y="10299"/>
                </a:lnTo>
                <a:lnTo>
                  <a:pt x="45302" y="5245"/>
                </a:lnTo>
                <a:lnTo>
                  <a:pt x="42545" y="3312"/>
                </a:lnTo>
                <a:lnTo>
                  <a:pt x="39243" y="2005"/>
                </a:lnTo>
                <a:lnTo>
                  <a:pt x="35942" y="673"/>
                </a:lnTo>
                <a:lnTo>
                  <a:pt x="32053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6" y="3718"/>
                </a:lnTo>
                <a:lnTo>
                  <a:pt x="9183" y="5802"/>
                </a:lnTo>
                <a:lnTo>
                  <a:pt x="6883" y="8481"/>
                </a:lnTo>
                <a:lnTo>
                  <a:pt x="4572" y="11174"/>
                </a:lnTo>
                <a:lnTo>
                  <a:pt x="2843" y="14375"/>
                </a:lnTo>
                <a:lnTo>
                  <a:pt x="1713" y="18082"/>
                </a:lnTo>
                <a:lnTo>
                  <a:pt x="571" y="21790"/>
                </a:lnTo>
                <a:lnTo>
                  <a:pt x="0" y="25854"/>
                </a:lnTo>
                <a:lnTo>
                  <a:pt x="0" y="34847"/>
                </a:lnTo>
                <a:lnTo>
                  <a:pt x="532" y="38922"/>
                </a:lnTo>
                <a:close/>
              </a:path>
              <a:path w="54140" h="59496">
                <a:moveTo>
                  <a:pt x="13830" y="44791"/>
                </a:moveTo>
                <a:lnTo>
                  <a:pt x="11645" y="40575"/>
                </a:lnTo>
                <a:lnTo>
                  <a:pt x="11098" y="37973"/>
                </a:lnTo>
                <a:lnTo>
                  <a:pt x="11504" y="56184"/>
                </a:lnTo>
                <a:lnTo>
                  <a:pt x="14820" y="57517"/>
                </a:lnTo>
                <a:lnTo>
                  <a:pt x="18136" y="58837"/>
                </a:lnTo>
                <a:lnTo>
                  <a:pt x="22010" y="59496"/>
                </a:lnTo>
                <a:lnTo>
                  <a:pt x="31028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30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875160" y="1856959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56" y="58380"/>
                </a:moveTo>
                <a:lnTo>
                  <a:pt x="3962" y="58712"/>
                </a:lnTo>
                <a:lnTo>
                  <a:pt x="6742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65" y="15645"/>
                </a:lnTo>
                <a:lnTo>
                  <a:pt x="17091" y="11973"/>
                </a:lnTo>
                <a:lnTo>
                  <a:pt x="20140" y="9993"/>
                </a:lnTo>
                <a:lnTo>
                  <a:pt x="23086" y="9385"/>
                </a:lnTo>
                <a:lnTo>
                  <a:pt x="26149" y="9777"/>
                </a:lnTo>
                <a:lnTo>
                  <a:pt x="28954" y="10680"/>
                </a:lnTo>
                <a:lnTo>
                  <a:pt x="31531" y="9093"/>
                </a:lnTo>
                <a:lnTo>
                  <a:pt x="31586" y="3516"/>
                </a:lnTo>
                <a:lnTo>
                  <a:pt x="29551" y="963"/>
                </a:lnTo>
                <a:lnTo>
                  <a:pt x="26884" y="265"/>
                </a:lnTo>
                <a:lnTo>
                  <a:pt x="24270" y="0"/>
                </a:lnTo>
                <a:lnTo>
                  <a:pt x="21437" y="165"/>
                </a:lnTo>
                <a:lnTo>
                  <a:pt x="17995" y="1295"/>
                </a:lnTo>
                <a:lnTo>
                  <a:pt x="14438" y="3923"/>
                </a:lnTo>
                <a:lnTo>
                  <a:pt x="11822" y="6652"/>
                </a:lnTo>
                <a:lnTo>
                  <a:pt x="8952" y="10590"/>
                </a:lnTo>
                <a:lnTo>
                  <a:pt x="8952" y="2717"/>
                </a:lnTo>
                <a:lnTo>
                  <a:pt x="8063" y="1295"/>
                </a:lnTo>
                <a:lnTo>
                  <a:pt x="5384" y="838"/>
                </a:lnTo>
                <a:lnTo>
                  <a:pt x="2832" y="875"/>
                </a:lnTo>
                <a:lnTo>
                  <a:pt x="0" y="2717"/>
                </a:lnTo>
                <a:lnTo>
                  <a:pt x="0" y="56843"/>
                </a:lnTo>
                <a:lnTo>
                  <a:pt x="1356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918334" y="1856952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41" y="58392"/>
                </a:moveTo>
                <a:lnTo>
                  <a:pt x="74358" y="58712"/>
                </a:lnTo>
                <a:lnTo>
                  <a:pt x="77137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6" y="16686"/>
                </a:lnTo>
                <a:lnTo>
                  <a:pt x="79373" y="13931"/>
                </a:lnTo>
                <a:lnTo>
                  <a:pt x="78750" y="11188"/>
                </a:lnTo>
                <a:lnTo>
                  <a:pt x="76248" y="6753"/>
                </a:lnTo>
                <a:lnTo>
                  <a:pt x="72857" y="3070"/>
                </a:lnTo>
                <a:lnTo>
                  <a:pt x="68134" y="622"/>
                </a:lnTo>
                <a:lnTo>
                  <a:pt x="65214" y="0"/>
                </a:lnTo>
                <a:lnTo>
                  <a:pt x="61708" y="0"/>
                </a:lnTo>
                <a:lnTo>
                  <a:pt x="58839" y="201"/>
                </a:lnTo>
                <a:lnTo>
                  <a:pt x="55995" y="965"/>
                </a:lnTo>
                <a:lnTo>
                  <a:pt x="53021" y="2411"/>
                </a:lnTo>
                <a:lnTo>
                  <a:pt x="49946" y="4356"/>
                </a:lnTo>
                <a:lnTo>
                  <a:pt x="46696" y="7085"/>
                </a:lnTo>
                <a:lnTo>
                  <a:pt x="42544" y="9104"/>
                </a:lnTo>
                <a:lnTo>
                  <a:pt x="40792" y="6350"/>
                </a:lnTo>
                <a:lnTo>
                  <a:pt x="37285" y="2994"/>
                </a:lnTo>
                <a:lnTo>
                  <a:pt x="34352" y="1320"/>
                </a:lnTo>
                <a:lnTo>
                  <a:pt x="30794" y="276"/>
                </a:lnTo>
                <a:lnTo>
                  <a:pt x="26529" y="0"/>
                </a:lnTo>
                <a:lnTo>
                  <a:pt x="23595" y="0"/>
                </a:lnTo>
                <a:lnTo>
                  <a:pt x="20700" y="798"/>
                </a:lnTo>
                <a:lnTo>
                  <a:pt x="17830" y="2386"/>
                </a:lnTo>
                <a:lnTo>
                  <a:pt x="14958" y="3973"/>
                </a:lnTo>
                <a:lnTo>
                  <a:pt x="12014" y="6461"/>
                </a:lnTo>
                <a:lnTo>
                  <a:pt x="8964" y="9878"/>
                </a:lnTo>
                <a:lnTo>
                  <a:pt x="8964" y="2717"/>
                </a:lnTo>
                <a:lnTo>
                  <a:pt x="8064" y="1306"/>
                </a:lnTo>
                <a:lnTo>
                  <a:pt x="5397" y="849"/>
                </a:lnTo>
                <a:lnTo>
                  <a:pt x="2844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2"/>
                </a:lnTo>
                <a:lnTo>
                  <a:pt x="3961" y="58712"/>
                </a:lnTo>
                <a:lnTo>
                  <a:pt x="6753" y="58686"/>
                </a:lnTo>
                <a:lnTo>
                  <a:pt x="9928" y="56857"/>
                </a:lnTo>
                <a:lnTo>
                  <a:pt x="9928" y="19022"/>
                </a:lnTo>
                <a:lnTo>
                  <a:pt x="12647" y="15605"/>
                </a:lnTo>
                <a:lnTo>
                  <a:pt x="15173" y="13028"/>
                </a:lnTo>
                <a:lnTo>
                  <a:pt x="17510" y="11249"/>
                </a:lnTo>
                <a:lnTo>
                  <a:pt x="22137" y="8610"/>
                </a:lnTo>
                <a:lnTo>
                  <a:pt x="26262" y="8610"/>
                </a:lnTo>
                <a:lnTo>
                  <a:pt x="29207" y="9687"/>
                </a:lnTo>
                <a:lnTo>
                  <a:pt x="32537" y="12826"/>
                </a:lnTo>
                <a:lnTo>
                  <a:pt x="34085" y="15811"/>
                </a:lnTo>
                <a:lnTo>
                  <a:pt x="34974" y="19569"/>
                </a:lnTo>
                <a:lnTo>
                  <a:pt x="35180" y="23950"/>
                </a:lnTo>
                <a:lnTo>
                  <a:pt x="35180" y="56857"/>
                </a:lnTo>
                <a:lnTo>
                  <a:pt x="36562" y="58392"/>
                </a:lnTo>
                <a:lnTo>
                  <a:pt x="39204" y="58712"/>
                </a:lnTo>
                <a:lnTo>
                  <a:pt x="42519" y="58597"/>
                </a:lnTo>
                <a:lnTo>
                  <a:pt x="45109" y="56857"/>
                </a:lnTo>
                <a:lnTo>
                  <a:pt x="45109" y="19022"/>
                </a:lnTo>
                <a:lnTo>
                  <a:pt x="47876" y="15605"/>
                </a:lnTo>
                <a:lnTo>
                  <a:pt x="50403" y="13028"/>
                </a:lnTo>
                <a:lnTo>
                  <a:pt x="52715" y="11249"/>
                </a:lnTo>
                <a:lnTo>
                  <a:pt x="57312" y="8610"/>
                </a:lnTo>
                <a:lnTo>
                  <a:pt x="61456" y="8610"/>
                </a:lnTo>
                <a:lnTo>
                  <a:pt x="64425" y="9687"/>
                </a:lnTo>
                <a:lnTo>
                  <a:pt x="67792" y="12826"/>
                </a:lnTo>
                <a:lnTo>
                  <a:pt x="69315" y="15811"/>
                </a:lnTo>
                <a:lnTo>
                  <a:pt x="70114" y="19569"/>
                </a:lnTo>
                <a:lnTo>
                  <a:pt x="70319" y="23950"/>
                </a:lnTo>
                <a:lnTo>
                  <a:pt x="70319" y="56857"/>
                </a:lnTo>
                <a:lnTo>
                  <a:pt x="71741" y="58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013080" y="1856959"/>
            <a:ext cx="44462" cy="59485"/>
          </a:xfrm>
          <a:custGeom>
            <a:avLst/>
            <a:gdLst/>
            <a:ahLst/>
            <a:cxnLst/>
            <a:rect l="l" t="t" r="r" b="b"/>
            <a:pathLst>
              <a:path w="44462" h="59485">
                <a:moveTo>
                  <a:pt x="38314" y="58647"/>
                </a:moveTo>
                <a:lnTo>
                  <a:pt x="41262" y="58712"/>
                </a:lnTo>
                <a:lnTo>
                  <a:pt x="44462" y="56908"/>
                </a:lnTo>
                <a:lnTo>
                  <a:pt x="44462" y="17030"/>
                </a:lnTo>
                <a:lnTo>
                  <a:pt x="44081" y="14071"/>
                </a:lnTo>
                <a:lnTo>
                  <a:pt x="42555" y="9028"/>
                </a:lnTo>
                <a:lnTo>
                  <a:pt x="39649" y="5205"/>
                </a:lnTo>
                <a:lnTo>
                  <a:pt x="35761" y="2209"/>
                </a:lnTo>
                <a:lnTo>
                  <a:pt x="33032" y="1320"/>
                </a:lnTo>
                <a:lnTo>
                  <a:pt x="30300" y="441"/>
                </a:lnTo>
                <a:lnTo>
                  <a:pt x="26984" y="0"/>
                </a:lnTo>
                <a:lnTo>
                  <a:pt x="21031" y="0"/>
                </a:lnTo>
                <a:lnTo>
                  <a:pt x="16901" y="582"/>
                </a:lnTo>
                <a:lnTo>
                  <a:pt x="12978" y="1432"/>
                </a:lnTo>
                <a:lnTo>
                  <a:pt x="9525" y="2602"/>
                </a:lnTo>
                <a:lnTo>
                  <a:pt x="6691" y="3934"/>
                </a:lnTo>
                <a:lnTo>
                  <a:pt x="3008" y="6857"/>
                </a:lnTo>
                <a:lnTo>
                  <a:pt x="2653" y="9801"/>
                </a:lnTo>
                <a:lnTo>
                  <a:pt x="3159" y="12700"/>
                </a:lnTo>
                <a:lnTo>
                  <a:pt x="5853" y="13373"/>
                </a:lnTo>
                <a:lnTo>
                  <a:pt x="9042" y="11555"/>
                </a:lnTo>
                <a:lnTo>
                  <a:pt x="11977" y="10158"/>
                </a:lnTo>
                <a:lnTo>
                  <a:pt x="15619" y="8938"/>
                </a:lnTo>
                <a:lnTo>
                  <a:pt x="19759" y="8063"/>
                </a:lnTo>
                <a:lnTo>
                  <a:pt x="24483" y="8063"/>
                </a:lnTo>
                <a:lnTo>
                  <a:pt x="27979" y="8877"/>
                </a:lnTo>
                <a:lnTo>
                  <a:pt x="30808" y="10223"/>
                </a:lnTo>
                <a:lnTo>
                  <a:pt x="33489" y="13676"/>
                </a:lnTo>
                <a:lnTo>
                  <a:pt x="34364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37" y="25397"/>
                </a:lnTo>
                <a:lnTo>
                  <a:pt x="15770" y="26135"/>
                </a:lnTo>
                <a:lnTo>
                  <a:pt x="12393" y="26884"/>
                </a:lnTo>
                <a:lnTo>
                  <a:pt x="9550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22" y="37310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54" y="55166"/>
                </a:lnTo>
                <a:lnTo>
                  <a:pt x="8736" y="57642"/>
                </a:lnTo>
                <a:lnTo>
                  <a:pt x="13348" y="59118"/>
                </a:lnTo>
                <a:lnTo>
                  <a:pt x="17132" y="51738"/>
                </a:lnTo>
                <a:lnTo>
                  <a:pt x="12851" y="49236"/>
                </a:lnTo>
                <a:lnTo>
                  <a:pt x="10172" y="45337"/>
                </a:lnTo>
                <a:lnTo>
                  <a:pt x="10172" y="42519"/>
                </a:lnTo>
                <a:lnTo>
                  <a:pt x="10490" y="39433"/>
                </a:lnTo>
                <a:lnTo>
                  <a:pt x="12700" y="35826"/>
                </a:lnTo>
                <a:lnTo>
                  <a:pt x="15339" y="34023"/>
                </a:lnTo>
                <a:lnTo>
                  <a:pt x="19010" y="32879"/>
                </a:lnTo>
                <a:lnTo>
                  <a:pt x="23381" y="32180"/>
                </a:lnTo>
                <a:lnTo>
                  <a:pt x="34596" y="32180"/>
                </a:lnTo>
                <a:lnTo>
                  <a:pt x="34596" y="43675"/>
                </a:lnTo>
                <a:lnTo>
                  <a:pt x="32155" y="46403"/>
                </a:lnTo>
                <a:lnTo>
                  <a:pt x="28003" y="57376"/>
                </a:lnTo>
                <a:lnTo>
                  <a:pt x="30909" y="55979"/>
                </a:lnTo>
                <a:lnTo>
                  <a:pt x="33552" y="54024"/>
                </a:lnTo>
                <a:lnTo>
                  <a:pt x="35913" y="51497"/>
                </a:lnTo>
                <a:lnTo>
                  <a:pt x="35913" y="56908"/>
                </a:lnTo>
                <a:lnTo>
                  <a:pt x="38314" y="58647"/>
                </a:lnTo>
                <a:close/>
              </a:path>
              <a:path w="44462" h="59485">
                <a:moveTo>
                  <a:pt x="13348" y="59118"/>
                </a:moveTo>
                <a:lnTo>
                  <a:pt x="15925" y="59485"/>
                </a:lnTo>
                <a:lnTo>
                  <a:pt x="22020" y="59485"/>
                </a:lnTo>
                <a:lnTo>
                  <a:pt x="25105" y="58798"/>
                </a:lnTo>
                <a:lnTo>
                  <a:pt x="28003" y="57376"/>
                </a:lnTo>
                <a:lnTo>
                  <a:pt x="32155" y="46403"/>
                </a:lnTo>
                <a:lnTo>
                  <a:pt x="27583" y="49744"/>
                </a:lnTo>
                <a:lnTo>
                  <a:pt x="22950" y="51738"/>
                </a:lnTo>
                <a:lnTo>
                  <a:pt x="17132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075813" y="1856952"/>
            <a:ext cx="46624" cy="58712"/>
          </a:xfrm>
          <a:custGeom>
            <a:avLst/>
            <a:gdLst/>
            <a:ahLst/>
            <a:cxnLst/>
            <a:rect l="l" t="t" r="r" b="b"/>
            <a:pathLst>
              <a:path w="46624" h="58712">
                <a:moveTo>
                  <a:pt x="36691" y="25157"/>
                </a:moveTo>
                <a:lnTo>
                  <a:pt x="36691" y="56857"/>
                </a:lnTo>
                <a:lnTo>
                  <a:pt x="38073" y="58392"/>
                </a:lnTo>
                <a:lnTo>
                  <a:pt x="40680" y="58712"/>
                </a:lnTo>
                <a:lnTo>
                  <a:pt x="43449" y="58686"/>
                </a:lnTo>
                <a:lnTo>
                  <a:pt x="46624" y="56857"/>
                </a:lnTo>
                <a:lnTo>
                  <a:pt x="46624" y="19987"/>
                </a:lnTo>
                <a:lnTo>
                  <a:pt x="46292" y="16686"/>
                </a:lnTo>
                <a:lnTo>
                  <a:pt x="45629" y="13931"/>
                </a:lnTo>
                <a:lnTo>
                  <a:pt x="44956" y="11188"/>
                </a:lnTo>
                <a:lnTo>
                  <a:pt x="42343" y="6753"/>
                </a:lnTo>
                <a:lnTo>
                  <a:pt x="38836" y="3070"/>
                </a:lnTo>
                <a:lnTo>
                  <a:pt x="33897" y="622"/>
                </a:lnTo>
                <a:lnTo>
                  <a:pt x="30863" y="0"/>
                </a:lnTo>
                <a:lnTo>
                  <a:pt x="24156" y="0"/>
                </a:lnTo>
                <a:lnTo>
                  <a:pt x="21095" y="798"/>
                </a:lnTo>
                <a:lnTo>
                  <a:pt x="18072" y="2386"/>
                </a:lnTo>
                <a:lnTo>
                  <a:pt x="15048" y="3973"/>
                </a:lnTo>
                <a:lnTo>
                  <a:pt x="12002" y="6461"/>
                </a:lnTo>
                <a:lnTo>
                  <a:pt x="8953" y="9878"/>
                </a:lnTo>
                <a:lnTo>
                  <a:pt x="8953" y="2717"/>
                </a:lnTo>
                <a:lnTo>
                  <a:pt x="8064" y="1306"/>
                </a:lnTo>
                <a:lnTo>
                  <a:pt x="5396" y="849"/>
                </a:lnTo>
                <a:lnTo>
                  <a:pt x="2844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2"/>
                </a:lnTo>
                <a:lnTo>
                  <a:pt x="3975" y="58712"/>
                </a:lnTo>
                <a:lnTo>
                  <a:pt x="6757" y="58686"/>
                </a:lnTo>
                <a:lnTo>
                  <a:pt x="9918" y="56857"/>
                </a:lnTo>
                <a:lnTo>
                  <a:pt x="9918" y="19022"/>
                </a:lnTo>
                <a:lnTo>
                  <a:pt x="12650" y="15605"/>
                </a:lnTo>
                <a:lnTo>
                  <a:pt x="15253" y="13028"/>
                </a:lnTo>
                <a:lnTo>
                  <a:pt x="17755" y="11249"/>
                </a:lnTo>
                <a:lnTo>
                  <a:pt x="22708" y="8610"/>
                </a:lnTo>
                <a:lnTo>
                  <a:pt x="27125" y="8610"/>
                </a:lnTo>
                <a:lnTo>
                  <a:pt x="30290" y="9687"/>
                </a:lnTo>
                <a:lnTo>
                  <a:pt x="32943" y="11465"/>
                </a:lnTo>
                <a:lnTo>
                  <a:pt x="34786" y="14198"/>
                </a:lnTo>
                <a:lnTo>
                  <a:pt x="35967" y="17689"/>
                </a:lnTo>
                <a:lnTo>
                  <a:pt x="36691" y="22071"/>
                </a:lnTo>
                <a:lnTo>
                  <a:pt x="36691" y="251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136801" y="1857020"/>
            <a:ext cx="42699" cy="59424"/>
          </a:xfrm>
          <a:custGeom>
            <a:avLst/>
            <a:gdLst/>
            <a:ahLst/>
            <a:cxnLst/>
            <a:rect l="l" t="t" r="r" b="b"/>
            <a:pathLst>
              <a:path w="42699" h="59424">
                <a:moveTo>
                  <a:pt x="10339" y="22860"/>
                </a:moveTo>
                <a:lnTo>
                  <a:pt x="11610" y="17538"/>
                </a:lnTo>
                <a:lnTo>
                  <a:pt x="14161" y="13867"/>
                </a:lnTo>
                <a:lnTo>
                  <a:pt x="16700" y="10184"/>
                </a:lnTo>
                <a:lnTo>
                  <a:pt x="20358" y="8369"/>
                </a:lnTo>
                <a:lnTo>
                  <a:pt x="25134" y="8369"/>
                </a:lnTo>
                <a:lnTo>
                  <a:pt x="29476" y="8686"/>
                </a:lnTo>
                <a:lnTo>
                  <a:pt x="32893" y="10019"/>
                </a:lnTo>
                <a:lnTo>
                  <a:pt x="36741" y="12344"/>
                </a:lnTo>
                <a:lnTo>
                  <a:pt x="39293" y="14403"/>
                </a:lnTo>
                <a:lnTo>
                  <a:pt x="42278" y="13182"/>
                </a:lnTo>
                <a:lnTo>
                  <a:pt x="42458" y="10529"/>
                </a:lnTo>
                <a:lnTo>
                  <a:pt x="42162" y="7430"/>
                </a:lnTo>
                <a:lnTo>
                  <a:pt x="40233" y="4813"/>
                </a:lnTo>
                <a:lnTo>
                  <a:pt x="37339" y="2868"/>
                </a:lnTo>
                <a:lnTo>
                  <a:pt x="34761" y="1738"/>
                </a:lnTo>
                <a:lnTo>
                  <a:pt x="31903" y="798"/>
                </a:lnTo>
                <a:lnTo>
                  <a:pt x="28662" y="151"/>
                </a:lnTo>
                <a:lnTo>
                  <a:pt x="25261" y="0"/>
                </a:lnTo>
                <a:lnTo>
                  <a:pt x="21694" y="0"/>
                </a:lnTo>
                <a:lnTo>
                  <a:pt x="18362" y="596"/>
                </a:lnTo>
                <a:lnTo>
                  <a:pt x="15303" y="1764"/>
                </a:lnTo>
                <a:lnTo>
                  <a:pt x="12244" y="2959"/>
                </a:lnTo>
                <a:lnTo>
                  <a:pt x="9575" y="4776"/>
                </a:lnTo>
                <a:lnTo>
                  <a:pt x="5029" y="9665"/>
                </a:lnTo>
                <a:lnTo>
                  <a:pt x="3251" y="12815"/>
                </a:lnTo>
                <a:lnTo>
                  <a:pt x="1944" y="16624"/>
                </a:lnTo>
                <a:lnTo>
                  <a:pt x="637" y="20458"/>
                </a:lnTo>
                <a:lnTo>
                  <a:pt x="0" y="25045"/>
                </a:lnTo>
                <a:lnTo>
                  <a:pt x="0" y="35063"/>
                </a:lnTo>
                <a:lnTo>
                  <a:pt x="521" y="39218"/>
                </a:lnTo>
                <a:lnTo>
                  <a:pt x="1587" y="42800"/>
                </a:lnTo>
                <a:lnTo>
                  <a:pt x="2653" y="46393"/>
                </a:lnTo>
                <a:lnTo>
                  <a:pt x="4189" y="49416"/>
                </a:lnTo>
                <a:lnTo>
                  <a:pt x="6224" y="51879"/>
                </a:lnTo>
                <a:lnTo>
                  <a:pt x="10756" y="56210"/>
                </a:lnTo>
                <a:lnTo>
                  <a:pt x="13766" y="57506"/>
                </a:lnTo>
                <a:lnTo>
                  <a:pt x="16775" y="58788"/>
                </a:lnTo>
                <a:lnTo>
                  <a:pt x="20217" y="59424"/>
                </a:lnTo>
                <a:lnTo>
                  <a:pt x="24116" y="59424"/>
                </a:lnTo>
                <a:lnTo>
                  <a:pt x="27828" y="59259"/>
                </a:lnTo>
                <a:lnTo>
                  <a:pt x="31344" y="58521"/>
                </a:lnTo>
                <a:lnTo>
                  <a:pt x="34495" y="57481"/>
                </a:lnTo>
                <a:lnTo>
                  <a:pt x="37349" y="56224"/>
                </a:lnTo>
                <a:lnTo>
                  <a:pt x="40600" y="54126"/>
                </a:lnTo>
                <a:lnTo>
                  <a:pt x="42519" y="51245"/>
                </a:lnTo>
                <a:lnTo>
                  <a:pt x="42699" y="48538"/>
                </a:lnTo>
                <a:lnTo>
                  <a:pt x="42670" y="47052"/>
                </a:lnTo>
                <a:lnTo>
                  <a:pt x="41795" y="44207"/>
                </a:lnTo>
                <a:lnTo>
                  <a:pt x="39067" y="45035"/>
                </a:lnTo>
                <a:lnTo>
                  <a:pt x="35877" y="47372"/>
                </a:lnTo>
                <a:lnTo>
                  <a:pt x="33108" y="49020"/>
                </a:lnTo>
                <a:lnTo>
                  <a:pt x="29667" y="50457"/>
                </a:lnTo>
                <a:lnTo>
                  <a:pt x="25375" y="50839"/>
                </a:lnTo>
                <a:lnTo>
                  <a:pt x="20829" y="50392"/>
                </a:lnTo>
                <a:lnTo>
                  <a:pt x="17106" y="48679"/>
                </a:lnTo>
                <a:lnTo>
                  <a:pt x="14248" y="45604"/>
                </a:lnTo>
                <a:lnTo>
                  <a:pt x="11987" y="41630"/>
                </a:lnTo>
                <a:lnTo>
                  <a:pt x="11329" y="39013"/>
                </a:lnTo>
                <a:lnTo>
                  <a:pt x="10680" y="36385"/>
                </a:lnTo>
                <a:lnTo>
                  <a:pt x="10339" y="33324"/>
                </a:lnTo>
                <a:lnTo>
                  <a:pt x="10339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188400" y="1856952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6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35" y="0"/>
                </a:lnTo>
                <a:lnTo>
                  <a:pt x="18427" y="698"/>
                </a:lnTo>
                <a:lnTo>
                  <a:pt x="15227" y="2084"/>
                </a:lnTo>
                <a:lnTo>
                  <a:pt x="12128" y="16127"/>
                </a:lnTo>
                <a:lnTo>
                  <a:pt x="14353" y="12826"/>
                </a:lnTo>
                <a:lnTo>
                  <a:pt x="17157" y="10072"/>
                </a:lnTo>
                <a:lnTo>
                  <a:pt x="20866" y="8229"/>
                </a:lnTo>
                <a:lnTo>
                  <a:pt x="25487" y="7772"/>
                </a:lnTo>
                <a:lnTo>
                  <a:pt x="30290" y="7772"/>
                </a:lnTo>
                <a:lnTo>
                  <a:pt x="33907" y="9259"/>
                </a:lnTo>
                <a:lnTo>
                  <a:pt x="36360" y="12218"/>
                </a:lnTo>
                <a:lnTo>
                  <a:pt x="38785" y="15187"/>
                </a:lnTo>
                <a:lnTo>
                  <a:pt x="39956" y="19278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0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6" y="3467"/>
                </a:moveTo>
                <a:lnTo>
                  <a:pt x="9283" y="5447"/>
                </a:lnTo>
                <a:lnTo>
                  <a:pt x="7009" y="8039"/>
                </a:lnTo>
                <a:lnTo>
                  <a:pt x="4752" y="10615"/>
                </a:lnTo>
                <a:lnTo>
                  <a:pt x="3023" y="13766"/>
                </a:lnTo>
                <a:lnTo>
                  <a:pt x="1817" y="17473"/>
                </a:lnTo>
                <a:lnTo>
                  <a:pt x="60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900"/>
                </a:lnTo>
                <a:lnTo>
                  <a:pt x="2923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38" y="56400"/>
                </a:lnTo>
                <a:lnTo>
                  <a:pt x="15379" y="57632"/>
                </a:lnTo>
                <a:lnTo>
                  <a:pt x="18733" y="58878"/>
                </a:lnTo>
                <a:lnTo>
                  <a:pt x="22632" y="59500"/>
                </a:lnTo>
                <a:lnTo>
                  <a:pt x="29641" y="59500"/>
                </a:lnTo>
                <a:lnTo>
                  <a:pt x="32068" y="59310"/>
                </a:lnTo>
                <a:lnTo>
                  <a:pt x="36589" y="58547"/>
                </a:lnTo>
                <a:lnTo>
                  <a:pt x="40308" y="57632"/>
                </a:lnTo>
                <a:lnTo>
                  <a:pt x="44513" y="56159"/>
                </a:lnTo>
                <a:lnTo>
                  <a:pt x="47256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3" y="48869"/>
                </a:lnTo>
                <a:lnTo>
                  <a:pt x="38646" y="49911"/>
                </a:lnTo>
                <a:lnTo>
                  <a:pt x="34886" y="50800"/>
                </a:lnTo>
                <a:lnTo>
                  <a:pt x="30581" y="51436"/>
                </a:lnTo>
                <a:lnTo>
                  <a:pt x="24753" y="51436"/>
                </a:lnTo>
                <a:lnTo>
                  <a:pt x="21984" y="50979"/>
                </a:lnTo>
                <a:lnTo>
                  <a:pt x="17463" y="49122"/>
                </a:lnTo>
                <a:lnTo>
                  <a:pt x="14224" y="46087"/>
                </a:lnTo>
                <a:lnTo>
                  <a:pt x="11811" y="42292"/>
                </a:lnTo>
                <a:lnTo>
                  <a:pt x="10590" y="37476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27"/>
                </a:lnTo>
                <a:lnTo>
                  <a:pt x="15227" y="2084"/>
                </a:lnTo>
                <a:lnTo>
                  <a:pt x="1202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274342" y="1843318"/>
            <a:ext cx="35355" cy="73012"/>
          </a:xfrm>
          <a:custGeom>
            <a:avLst/>
            <a:gdLst/>
            <a:ahLst/>
            <a:cxnLst/>
            <a:rect l="l" t="t" r="r" b="b"/>
            <a:pathLst>
              <a:path w="35355" h="73012">
                <a:moveTo>
                  <a:pt x="12722" y="36"/>
                </a:moveTo>
                <a:lnTo>
                  <a:pt x="9561" y="1915"/>
                </a:lnTo>
                <a:lnTo>
                  <a:pt x="9561" y="14792"/>
                </a:lnTo>
                <a:lnTo>
                  <a:pt x="1422" y="14857"/>
                </a:lnTo>
                <a:lnTo>
                  <a:pt x="50" y="17536"/>
                </a:lnTo>
                <a:lnTo>
                  <a:pt x="0" y="20383"/>
                </a:lnTo>
                <a:lnTo>
                  <a:pt x="1979" y="23022"/>
                </a:lnTo>
                <a:lnTo>
                  <a:pt x="9561" y="23022"/>
                </a:lnTo>
                <a:lnTo>
                  <a:pt x="9561" y="57797"/>
                </a:lnTo>
                <a:lnTo>
                  <a:pt x="9842" y="60501"/>
                </a:lnTo>
                <a:lnTo>
                  <a:pt x="10426" y="62812"/>
                </a:lnTo>
                <a:lnTo>
                  <a:pt x="11937" y="67028"/>
                </a:lnTo>
                <a:lnTo>
                  <a:pt x="14500" y="70027"/>
                </a:lnTo>
                <a:lnTo>
                  <a:pt x="18158" y="71906"/>
                </a:lnTo>
                <a:lnTo>
                  <a:pt x="22565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1" y="71970"/>
                </a:lnTo>
                <a:lnTo>
                  <a:pt x="35115" y="69289"/>
                </a:lnTo>
                <a:lnTo>
                  <a:pt x="35355" y="66521"/>
                </a:lnTo>
                <a:lnTo>
                  <a:pt x="35355" y="65783"/>
                </a:lnTo>
                <a:lnTo>
                  <a:pt x="32904" y="63119"/>
                </a:lnTo>
                <a:lnTo>
                  <a:pt x="30251" y="64084"/>
                </a:lnTo>
                <a:lnTo>
                  <a:pt x="27061" y="64541"/>
                </a:lnTo>
                <a:lnTo>
                  <a:pt x="24217" y="64541"/>
                </a:lnTo>
                <a:lnTo>
                  <a:pt x="22237" y="63587"/>
                </a:lnTo>
                <a:lnTo>
                  <a:pt x="20027" y="59778"/>
                </a:lnTo>
                <a:lnTo>
                  <a:pt x="19480" y="56945"/>
                </a:lnTo>
                <a:lnTo>
                  <a:pt x="19480" y="23022"/>
                </a:lnTo>
                <a:lnTo>
                  <a:pt x="33983" y="23022"/>
                </a:lnTo>
                <a:lnTo>
                  <a:pt x="35355" y="20383"/>
                </a:lnTo>
                <a:lnTo>
                  <a:pt x="35316" y="17536"/>
                </a:lnTo>
                <a:lnTo>
                  <a:pt x="33375" y="14792"/>
                </a:lnTo>
                <a:lnTo>
                  <a:pt x="19480" y="14792"/>
                </a:lnTo>
                <a:lnTo>
                  <a:pt x="19480" y="1915"/>
                </a:lnTo>
                <a:lnTo>
                  <a:pt x="18108" y="317"/>
                </a:lnTo>
                <a:lnTo>
                  <a:pt x="15495" y="0"/>
                </a:lnTo>
                <a:lnTo>
                  <a:pt x="12722" y="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322830" y="1831525"/>
            <a:ext cx="46609" cy="84138"/>
          </a:xfrm>
          <a:custGeom>
            <a:avLst/>
            <a:gdLst/>
            <a:ahLst/>
            <a:cxnLst/>
            <a:rect l="l" t="t" r="r" b="b"/>
            <a:pathLst>
              <a:path w="46609" h="84138">
                <a:moveTo>
                  <a:pt x="36691" y="50584"/>
                </a:moveTo>
                <a:lnTo>
                  <a:pt x="36691" y="82284"/>
                </a:lnTo>
                <a:lnTo>
                  <a:pt x="38073" y="83818"/>
                </a:lnTo>
                <a:lnTo>
                  <a:pt x="40680" y="84138"/>
                </a:lnTo>
                <a:lnTo>
                  <a:pt x="43449" y="84113"/>
                </a:lnTo>
                <a:lnTo>
                  <a:pt x="46609" y="82284"/>
                </a:lnTo>
                <a:lnTo>
                  <a:pt x="46609" y="45427"/>
                </a:lnTo>
                <a:lnTo>
                  <a:pt x="46292" y="42113"/>
                </a:lnTo>
                <a:lnTo>
                  <a:pt x="45619" y="39358"/>
                </a:lnTo>
                <a:lnTo>
                  <a:pt x="44956" y="36615"/>
                </a:lnTo>
                <a:lnTo>
                  <a:pt x="42343" y="32180"/>
                </a:lnTo>
                <a:lnTo>
                  <a:pt x="38822" y="28497"/>
                </a:lnTo>
                <a:lnTo>
                  <a:pt x="33897" y="26048"/>
                </a:lnTo>
                <a:lnTo>
                  <a:pt x="30863" y="25426"/>
                </a:lnTo>
                <a:lnTo>
                  <a:pt x="24321" y="25426"/>
                </a:lnTo>
                <a:lnTo>
                  <a:pt x="21413" y="26175"/>
                </a:lnTo>
                <a:lnTo>
                  <a:pt x="18519" y="27636"/>
                </a:lnTo>
                <a:lnTo>
                  <a:pt x="15646" y="29109"/>
                </a:lnTo>
                <a:lnTo>
                  <a:pt x="12762" y="31330"/>
                </a:lnTo>
                <a:lnTo>
                  <a:pt x="9918" y="34340"/>
                </a:lnTo>
                <a:lnTo>
                  <a:pt x="9918" y="1918"/>
                </a:lnTo>
                <a:lnTo>
                  <a:pt x="8535" y="316"/>
                </a:lnTo>
                <a:lnTo>
                  <a:pt x="5933" y="0"/>
                </a:lnTo>
                <a:lnTo>
                  <a:pt x="3161" y="25"/>
                </a:lnTo>
                <a:lnTo>
                  <a:pt x="0" y="1918"/>
                </a:lnTo>
                <a:lnTo>
                  <a:pt x="0" y="82284"/>
                </a:lnTo>
                <a:lnTo>
                  <a:pt x="1361" y="83818"/>
                </a:lnTo>
                <a:lnTo>
                  <a:pt x="3975" y="84138"/>
                </a:lnTo>
                <a:lnTo>
                  <a:pt x="6743" y="84113"/>
                </a:lnTo>
                <a:lnTo>
                  <a:pt x="9918" y="82284"/>
                </a:lnTo>
                <a:lnTo>
                  <a:pt x="9918" y="44448"/>
                </a:lnTo>
                <a:lnTo>
                  <a:pt x="12650" y="41032"/>
                </a:lnTo>
                <a:lnTo>
                  <a:pt x="15253" y="38455"/>
                </a:lnTo>
                <a:lnTo>
                  <a:pt x="17740" y="36676"/>
                </a:lnTo>
                <a:lnTo>
                  <a:pt x="22708" y="34037"/>
                </a:lnTo>
                <a:lnTo>
                  <a:pt x="27125" y="34037"/>
                </a:lnTo>
                <a:lnTo>
                  <a:pt x="30290" y="35114"/>
                </a:lnTo>
                <a:lnTo>
                  <a:pt x="32943" y="36892"/>
                </a:lnTo>
                <a:lnTo>
                  <a:pt x="34786" y="39625"/>
                </a:lnTo>
                <a:lnTo>
                  <a:pt x="35967" y="43116"/>
                </a:lnTo>
                <a:lnTo>
                  <a:pt x="36691" y="47497"/>
                </a:lnTo>
                <a:lnTo>
                  <a:pt x="36691" y="5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382720" y="1856952"/>
            <a:ext cx="49795" cy="59500"/>
          </a:xfrm>
          <a:custGeom>
            <a:avLst/>
            <a:gdLst/>
            <a:ahLst/>
            <a:cxnLst/>
            <a:rect l="l" t="t" r="r" b="b"/>
            <a:pathLst>
              <a:path w="49795" h="59500">
                <a:moveTo>
                  <a:pt x="49795" y="22110"/>
                </a:moveTo>
                <a:lnTo>
                  <a:pt x="49353" y="18784"/>
                </a:lnTo>
                <a:lnTo>
                  <a:pt x="48449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08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48" y="698"/>
                </a:lnTo>
                <a:lnTo>
                  <a:pt x="30239" y="0"/>
                </a:lnTo>
                <a:lnTo>
                  <a:pt x="22021" y="0"/>
                </a:lnTo>
                <a:lnTo>
                  <a:pt x="18415" y="698"/>
                </a:lnTo>
                <a:lnTo>
                  <a:pt x="15214" y="2084"/>
                </a:lnTo>
                <a:lnTo>
                  <a:pt x="12114" y="16127"/>
                </a:lnTo>
                <a:lnTo>
                  <a:pt x="14339" y="12826"/>
                </a:lnTo>
                <a:lnTo>
                  <a:pt x="17143" y="10072"/>
                </a:lnTo>
                <a:lnTo>
                  <a:pt x="20855" y="8229"/>
                </a:lnTo>
                <a:lnTo>
                  <a:pt x="25477" y="7772"/>
                </a:lnTo>
                <a:lnTo>
                  <a:pt x="30276" y="7772"/>
                </a:lnTo>
                <a:lnTo>
                  <a:pt x="33897" y="9259"/>
                </a:lnTo>
                <a:lnTo>
                  <a:pt x="36346" y="12218"/>
                </a:lnTo>
                <a:lnTo>
                  <a:pt x="38773" y="15187"/>
                </a:lnTo>
                <a:lnTo>
                  <a:pt x="39942" y="19278"/>
                </a:lnTo>
                <a:lnTo>
                  <a:pt x="3981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8" y="30110"/>
                </a:lnTo>
                <a:lnTo>
                  <a:pt x="49795" y="27431"/>
                </a:lnTo>
                <a:lnTo>
                  <a:pt x="49795" y="22110"/>
                </a:lnTo>
                <a:close/>
              </a:path>
              <a:path w="49795" h="59500">
                <a:moveTo>
                  <a:pt x="12014" y="3467"/>
                </a:moveTo>
                <a:lnTo>
                  <a:pt x="9271" y="5447"/>
                </a:lnTo>
                <a:lnTo>
                  <a:pt x="7009" y="8039"/>
                </a:lnTo>
                <a:lnTo>
                  <a:pt x="4738" y="10615"/>
                </a:lnTo>
                <a:lnTo>
                  <a:pt x="3009" y="13766"/>
                </a:lnTo>
                <a:lnTo>
                  <a:pt x="1804" y="17473"/>
                </a:lnTo>
                <a:lnTo>
                  <a:pt x="598" y="21182"/>
                </a:lnTo>
                <a:lnTo>
                  <a:pt x="0" y="25375"/>
                </a:lnTo>
                <a:lnTo>
                  <a:pt x="0" y="34912"/>
                </a:lnTo>
                <a:lnTo>
                  <a:pt x="572" y="39203"/>
                </a:lnTo>
                <a:lnTo>
                  <a:pt x="1739" y="42900"/>
                </a:lnTo>
                <a:lnTo>
                  <a:pt x="2909" y="46583"/>
                </a:lnTo>
                <a:lnTo>
                  <a:pt x="4622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9" y="57632"/>
                </a:lnTo>
                <a:lnTo>
                  <a:pt x="18721" y="58878"/>
                </a:lnTo>
                <a:lnTo>
                  <a:pt x="22618" y="59500"/>
                </a:lnTo>
                <a:lnTo>
                  <a:pt x="29629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8" y="57632"/>
                </a:lnTo>
                <a:lnTo>
                  <a:pt x="44514" y="56159"/>
                </a:lnTo>
                <a:lnTo>
                  <a:pt x="47242" y="53873"/>
                </a:lnTo>
                <a:lnTo>
                  <a:pt x="47509" y="51206"/>
                </a:lnTo>
                <a:lnTo>
                  <a:pt x="47283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32" y="49911"/>
                </a:lnTo>
                <a:lnTo>
                  <a:pt x="34888" y="50800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2"/>
                </a:lnTo>
                <a:lnTo>
                  <a:pt x="14213" y="46087"/>
                </a:lnTo>
                <a:lnTo>
                  <a:pt x="11798" y="42292"/>
                </a:lnTo>
                <a:lnTo>
                  <a:pt x="10580" y="37476"/>
                </a:lnTo>
                <a:lnTo>
                  <a:pt x="10285" y="34786"/>
                </a:lnTo>
                <a:lnTo>
                  <a:pt x="10285" y="24486"/>
                </a:lnTo>
                <a:lnTo>
                  <a:pt x="10742" y="20167"/>
                </a:lnTo>
                <a:lnTo>
                  <a:pt x="12114" y="16127"/>
                </a:lnTo>
                <a:lnTo>
                  <a:pt x="15214" y="2084"/>
                </a:lnTo>
                <a:lnTo>
                  <a:pt x="1201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522872" y="2018883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2" y="40078"/>
                </a:moveTo>
                <a:lnTo>
                  <a:pt x="36269" y="44334"/>
                </a:lnTo>
                <a:lnTo>
                  <a:pt x="33717" y="47941"/>
                </a:lnTo>
                <a:lnTo>
                  <a:pt x="30124" y="50352"/>
                </a:lnTo>
                <a:lnTo>
                  <a:pt x="26341" y="59486"/>
                </a:lnTo>
                <a:lnTo>
                  <a:pt x="30110" y="59486"/>
                </a:lnTo>
                <a:lnTo>
                  <a:pt x="33450" y="58788"/>
                </a:lnTo>
                <a:lnTo>
                  <a:pt x="36385" y="57351"/>
                </a:lnTo>
                <a:lnTo>
                  <a:pt x="39307" y="55929"/>
                </a:lnTo>
                <a:lnTo>
                  <a:pt x="41770" y="53910"/>
                </a:lnTo>
                <a:lnTo>
                  <a:pt x="43750" y="51282"/>
                </a:lnTo>
                <a:lnTo>
                  <a:pt x="45733" y="48653"/>
                </a:lnTo>
                <a:lnTo>
                  <a:pt x="47242" y="45464"/>
                </a:lnTo>
                <a:lnTo>
                  <a:pt x="48261" y="41691"/>
                </a:lnTo>
                <a:lnTo>
                  <a:pt x="49287" y="37922"/>
                </a:lnTo>
                <a:lnTo>
                  <a:pt x="49809" y="33667"/>
                </a:lnTo>
                <a:lnTo>
                  <a:pt x="49809" y="25006"/>
                </a:lnTo>
                <a:lnTo>
                  <a:pt x="49391" y="21297"/>
                </a:lnTo>
                <a:lnTo>
                  <a:pt x="48602" y="17777"/>
                </a:lnTo>
                <a:lnTo>
                  <a:pt x="47790" y="14274"/>
                </a:lnTo>
                <a:lnTo>
                  <a:pt x="46518" y="11200"/>
                </a:lnTo>
                <a:lnTo>
                  <a:pt x="44780" y="8547"/>
                </a:lnTo>
                <a:lnTo>
                  <a:pt x="43026" y="5904"/>
                </a:lnTo>
                <a:lnTo>
                  <a:pt x="40780" y="3820"/>
                </a:lnTo>
                <a:lnTo>
                  <a:pt x="38012" y="2297"/>
                </a:lnTo>
                <a:lnTo>
                  <a:pt x="35243" y="759"/>
                </a:lnTo>
                <a:lnTo>
                  <a:pt x="31888" y="0"/>
                </a:lnTo>
                <a:lnTo>
                  <a:pt x="27964" y="0"/>
                </a:lnTo>
                <a:lnTo>
                  <a:pt x="24436" y="201"/>
                </a:lnTo>
                <a:lnTo>
                  <a:pt x="21196" y="1051"/>
                </a:lnTo>
                <a:lnTo>
                  <a:pt x="18072" y="2501"/>
                </a:lnTo>
                <a:lnTo>
                  <a:pt x="14986" y="4356"/>
                </a:lnTo>
                <a:lnTo>
                  <a:pt x="11936" y="6844"/>
                </a:lnTo>
                <a:lnTo>
                  <a:pt x="8712" y="9993"/>
                </a:lnTo>
                <a:lnTo>
                  <a:pt x="8712" y="2717"/>
                </a:lnTo>
                <a:lnTo>
                  <a:pt x="8510" y="1828"/>
                </a:lnTo>
                <a:lnTo>
                  <a:pt x="5867" y="875"/>
                </a:lnTo>
                <a:lnTo>
                  <a:pt x="2833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63" y="80237"/>
                </a:lnTo>
                <a:lnTo>
                  <a:pt x="6756" y="80200"/>
                </a:lnTo>
                <a:lnTo>
                  <a:pt x="9917" y="78318"/>
                </a:lnTo>
                <a:lnTo>
                  <a:pt x="9917" y="51257"/>
                </a:lnTo>
                <a:lnTo>
                  <a:pt x="12725" y="53870"/>
                </a:lnTo>
                <a:lnTo>
                  <a:pt x="15292" y="55968"/>
                </a:lnTo>
                <a:lnTo>
                  <a:pt x="20191" y="50062"/>
                </a:lnTo>
                <a:lnTo>
                  <a:pt x="15267" y="46544"/>
                </a:lnTo>
                <a:lnTo>
                  <a:pt x="12660" y="44002"/>
                </a:lnTo>
                <a:lnTo>
                  <a:pt x="9917" y="40665"/>
                </a:lnTo>
                <a:lnTo>
                  <a:pt x="9917" y="19137"/>
                </a:lnTo>
                <a:lnTo>
                  <a:pt x="11494" y="17157"/>
                </a:lnTo>
                <a:lnTo>
                  <a:pt x="14389" y="14173"/>
                </a:lnTo>
                <a:lnTo>
                  <a:pt x="17157" y="11747"/>
                </a:lnTo>
                <a:lnTo>
                  <a:pt x="19734" y="10109"/>
                </a:lnTo>
                <a:lnTo>
                  <a:pt x="23507" y="8737"/>
                </a:lnTo>
                <a:lnTo>
                  <a:pt x="26074" y="8547"/>
                </a:lnTo>
                <a:lnTo>
                  <a:pt x="28662" y="8547"/>
                </a:lnTo>
                <a:lnTo>
                  <a:pt x="30812" y="9155"/>
                </a:lnTo>
                <a:lnTo>
                  <a:pt x="34290" y="11555"/>
                </a:lnTo>
                <a:lnTo>
                  <a:pt x="36691" y="15163"/>
                </a:lnTo>
                <a:lnTo>
                  <a:pt x="38454" y="19455"/>
                </a:lnTo>
                <a:lnTo>
                  <a:pt x="38875" y="22047"/>
                </a:lnTo>
                <a:lnTo>
                  <a:pt x="39293" y="24635"/>
                </a:lnTo>
                <a:lnTo>
                  <a:pt x="39509" y="27302"/>
                </a:lnTo>
                <a:lnTo>
                  <a:pt x="39509" y="30085"/>
                </a:lnTo>
                <a:lnTo>
                  <a:pt x="39243" y="35114"/>
                </a:lnTo>
                <a:lnTo>
                  <a:pt x="38202" y="40078"/>
                </a:lnTo>
                <a:close/>
              </a:path>
              <a:path w="49809" h="80237">
                <a:moveTo>
                  <a:pt x="15292" y="55968"/>
                </a:moveTo>
                <a:lnTo>
                  <a:pt x="17895" y="57503"/>
                </a:lnTo>
                <a:lnTo>
                  <a:pt x="20523" y="58684"/>
                </a:lnTo>
                <a:lnTo>
                  <a:pt x="23252" y="59331"/>
                </a:lnTo>
                <a:lnTo>
                  <a:pt x="26341" y="59486"/>
                </a:lnTo>
                <a:lnTo>
                  <a:pt x="30124" y="50352"/>
                </a:lnTo>
                <a:lnTo>
                  <a:pt x="25477" y="50951"/>
                </a:lnTo>
                <a:lnTo>
                  <a:pt x="22769" y="50951"/>
                </a:lnTo>
                <a:lnTo>
                  <a:pt x="20191" y="50062"/>
                </a:lnTo>
                <a:lnTo>
                  <a:pt x="15292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87635" y="2018883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71" y="58381"/>
                </a:moveTo>
                <a:lnTo>
                  <a:pt x="3963" y="58712"/>
                </a:lnTo>
                <a:lnTo>
                  <a:pt x="6757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29" y="19037"/>
                </a:lnTo>
                <a:lnTo>
                  <a:pt x="13780" y="15646"/>
                </a:lnTo>
                <a:lnTo>
                  <a:pt x="17106" y="11977"/>
                </a:lnTo>
                <a:lnTo>
                  <a:pt x="20156" y="9993"/>
                </a:lnTo>
                <a:lnTo>
                  <a:pt x="23101" y="9385"/>
                </a:lnTo>
                <a:lnTo>
                  <a:pt x="26160" y="9777"/>
                </a:lnTo>
                <a:lnTo>
                  <a:pt x="28968" y="10681"/>
                </a:lnTo>
                <a:lnTo>
                  <a:pt x="31536" y="9094"/>
                </a:lnTo>
                <a:lnTo>
                  <a:pt x="31586" y="3517"/>
                </a:lnTo>
                <a:lnTo>
                  <a:pt x="29566" y="965"/>
                </a:lnTo>
                <a:lnTo>
                  <a:pt x="26884" y="266"/>
                </a:lnTo>
                <a:lnTo>
                  <a:pt x="24282" y="0"/>
                </a:lnTo>
                <a:lnTo>
                  <a:pt x="21437" y="166"/>
                </a:lnTo>
                <a:lnTo>
                  <a:pt x="18007" y="1296"/>
                </a:lnTo>
                <a:lnTo>
                  <a:pt x="14439" y="3924"/>
                </a:lnTo>
                <a:lnTo>
                  <a:pt x="11836" y="6656"/>
                </a:lnTo>
                <a:lnTo>
                  <a:pt x="8967" y="10591"/>
                </a:lnTo>
                <a:lnTo>
                  <a:pt x="8967" y="2717"/>
                </a:lnTo>
                <a:lnTo>
                  <a:pt x="8064" y="1296"/>
                </a:lnTo>
                <a:lnTo>
                  <a:pt x="5396" y="839"/>
                </a:lnTo>
                <a:lnTo>
                  <a:pt x="2843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27023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47" y="38922"/>
                </a:lnTo>
                <a:lnTo>
                  <a:pt x="1626" y="42529"/>
                </a:lnTo>
                <a:lnTo>
                  <a:pt x="2717" y="46136"/>
                </a:lnTo>
                <a:lnTo>
                  <a:pt x="4356" y="49211"/>
                </a:lnTo>
                <a:lnTo>
                  <a:pt x="6555" y="51752"/>
                </a:lnTo>
                <a:lnTo>
                  <a:pt x="8765" y="54265"/>
                </a:lnTo>
                <a:lnTo>
                  <a:pt x="11520" y="56184"/>
                </a:lnTo>
                <a:lnTo>
                  <a:pt x="11112" y="37971"/>
                </a:lnTo>
                <a:lnTo>
                  <a:pt x="10568" y="35369"/>
                </a:lnTo>
                <a:lnTo>
                  <a:pt x="10288" y="32575"/>
                </a:lnTo>
                <a:lnTo>
                  <a:pt x="10288" y="26517"/>
                </a:lnTo>
                <a:lnTo>
                  <a:pt x="10631" y="23672"/>
                </a:lnTo>
                <a:lnTo>
                  <a:pt x="11292" y="21066"/>
                </a:lnTo>
                <a:lnTo>
                  <a:pt x="11951" y="18463"/>
                </a:lnTo>
                <a:lnTo>
                  <a:pt x="14353" y="14287"/>
                </a:lnTo>
                <a:lnTo>
                  <a:pt x="17489" y="10922"/>
                </a:lnTo>
                <a:lnTo>
                  <a:pt x="21729" y="8837"/>
                </a:lnTo>
                <a:lnTo>
                  <a:pt x="24270" y="8318"/>
                </a:lnTo>
                <a:lnTo>
                  <a:pt x="30416" y="8318"/>
                </a:lnTo>
                <a:lnTo>
                  <a:pt x="33083" y="8887"/>
                </a:lnTo>
                <a:lnTo>
                  <a:pt x="37378" y="11163"/>
                </a:lnTo>
                <a:lnTo>
                  <a:pt x="40337" y="14691"/>
                </a:lnTo>
                <a:lnTo>
                  <a:pt x="42494" y="18945"/>
                </a:lnTo>
                <a:lnTo>
                  <a:pt x="43041" y="21549"/>
                </a:lnTo>
                <a:lnTo>
                  <a:pt x="43588" y="24155"/>
                </a:lnTo>
                <a:lnTo>
                  <a:pt x="43855" y="26924"/>
                </a:lnTo>
                <a:lnTo>
                  <a:pt x="43855" y="32967"/>
                </a:lnTo>
                <a:lnTo>
                  <a:pt x="43538" y="35852"/>
                </a:lnTo>
                <a:lnTo>
                  <a:pt x="42890" y="38454"/>
                </a:lnTo>
                <a:lnTo>
                  <a:pt x="42227" y="41057"/>
                </a:lnTo>
                <a:lnTo>
                  <a:pt x="39855" y="45186"/>
                </a:lnTo>
                <a:lnTo>
                  <a:pt x="36715" y="48538"/>
                </a:lnTo>
                <a:lnTo>
                  <a:pt x="32425" y="50622"/>
                </a:lnTo>
                <a:lnTo>
                  <a:pt x="29883" y="51141"/>
                </a:lnTo>
                <a:lnTo>
                  <a:pt x="31038" y="59496"/>
                </a:lnTo>
                <a:lnTo>
                  <a:pt x="35067" y="58737"/>
                </a:lnTo>
                <a:lnTo>
                  <a:pt x="38534" y="57238"/>
                </a:lnTo>
                <a:lnTo>
                  <a:pt x="42001" y="55737"/>
                </a:lnTo>
                <a:lnTo>
                  <a:pt x="44884" y="53643"/>
                </a:lnTo>
                <a:lnTo>
                  <a:pt x="47195" y="50949"/>
                </a:lnTo>
                <a:lnTo>
                  <a:pt x="49493" y="48271"/>
                </a:lnTo>
                <a:lnTo>
                  <a:pt x="51231" y="45071"/>
                </a:lnTo>
                <a:lnTo>
                  <a:pt x="52401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96" y="20584"/>
                </a:lnTo>
                <a:lnTo>
                  <a:pt x="52491" y="16965"/>
                </a:lnTo>
                <a:lnTo>
                  <a:pt x="51386" y="13359"/>
                </a:lnTo>
                <a:lnTo>
                  <a:pt x="49734" y="10298"/>
                </a:lnTo>
                <a:lnTo>
                  <a:pt x="45316" y="5245"/>
                </a:lnTo>
                <a:lnTo>
                  <a:pt x="42558" y="3314"/>
                </a:lnTo>
                <a:lnTo>
                  <a:pt x="39258" y="2004"/>
                </a:lnTo>
                <a:lnTo>
                  <a:pt x="35942" y="673"/>
                </a:lnTo>
                <a:lnTo>
                  <a:pt x="32057" y="0"/>
                </a:lnTo>
                <a:lnTo>
                  <a:pt x="22999" y="0"/>
                </a:lnTo>
                <a:lnTo>
                  <a:pt x="18975" y="748"/>
                </a:lnTo>
                <a:lnTo>
                  <a:pt x="15533" y="2235"/>
                </a:lnTo>
                <a:lnTo>
                  <a:pt x="12067" y="3718"/>
                </a:lnTo>
                <a:lnTo>
                  <a:pt x="9197" y="5802"/>
                </a:lnTo>
                <a:lnTo>
                  <a:pt x="6897" y="8481"/>
                </a:lnTo>
                <a:lnTo>
                  <a:pt x="4585" y="11173"/>
                </a:lnTo>
                <a:lnTo>
                  <a:pt x="2858" y="14373"/>
                </a:lnTo>
                <a:lnTo>
                  <a:pt x="1728" y="18082"/>
                </a:lnTo>
                <a:lnTo>
                  <a:pt x="572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45" y="44790"/>
                </a:moveTo>
                <a:lnTo>
                  <a:pt x="11659" y="40575"/>
                </a:lnTo>
                <a:lnTo>
                  <a:pt x="11112" y="37971"/>
                </a:lnTo>
                <a:lnTo>
                  <a:pt x="11520" y="56184"/>
                </a:lnTo>
                <a:lnTo>
                  <a:pt x="14836" y="57517"/>
                </a:lnTo>
                <a:lnTo>
                  <a:pt x="18150" y="58837"/>
                </a:lnTo>
                <a:lnTo>
                  <a:pt x="22010" y="59496"/>
                </a:lnTo>
                <a:lnTo>
                  <a:pt x="31038" y="59496"/>
                </a:lnTo>
                <a:lnTo>
                  <a:pt x="29883" y="51141"/>
                </a:lnTo>
                <a:lnTo>
                  <a:pt x="23788" y="51141"/>
                </a:lnTo>
                <a:lnTo>
                  <a:pt x="21109" y="50568"/>
                </a:lnTo>
                <a:lnTo>
                  <a:pt x="16816" y="48282"/>
                </a:lnTo>
                <a:lnTo>
                  <a:pt x="13845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691802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32" y="38922"/>
                </a:lnTo>
                <a:lnTo>
                  <a:pt x="1626" y="42529"/>
                </a:lnTo>
                <a:lnTo>
                  <a:pt x="2706" y="46136"/>
                </a:lnTo>
                <a:lnTo>
                  <a:pt x="4344" y="49211"/>
                </a:lnTo>
                <a:lnTo>
                  <a:pt x="6540" y="51752"/>
                </a:lnTo>
                <a:lnTo>
                  <a:pt x="8751" y="54265"/>
                </a:lnTo>
                <a:lnTo>
                  <a:pt x="11504" y="56184"/>
                </a:lnTo>
                <a:lnTo>
                  <a:pt x="11098" y="37971"/>
                </a:lnTo>
                <a:lnTo>
                  <a:pt x="10554" y="35369"/>
                </a:lnTo>
                <a:lnTo>
                  <a:pt x="10274" y="32575"/>
                </a:lnTo>
                <a:lnTo>
                  <a:pt x="10274" y="26517"/>
                </a:lnTo>
                <a:lnTo>
                  <a:pt x="10615" y="23672"/>
                </a:lnTo>
                <a:lnTo>
                  <a:pt x="11289" y="21066"/>
                </a:lnTo>
                <a:lnTo>
                  <a:pt x="11951" y="18463"/>
                </a:lnTo>
                <a:lnTo>
                  <a:pt x="12966" y="16202"/>
                </a:lnTo>
                <a:lnTo>
                  <a:pt x="15723" y="12393"/>
                </a:lnTo>
                <a:lnTo>
                  <a:pt x="19597" y="9878"/>
                </a:lnTo>
                <a:lnTo>
                  <a:pt x="24255" y="8318"/>
                </a:lnTo>
                <a:lnTo>
                  <a:pt x="30405" y="8318"/>
                </a:lnTo>
                <a:lnTo>
                  <a:pt x="33072" y="8887"/>
                </a:lnTo>
                <a:lnTo>
                  <a:pt x="37363" y="11163"/>
                </a:lnTo>
                <a:lnTo>
                  <a:pt x="40322" y="14691"/>
                </a:lnTo>
                <a:lnTo>
                  <a:pt x="42482" y="18945"/>
                </a:lnTo>
                <a:lnTo>
                  <a:pt x="43026" y="21549"/>
                </a:lnTo>
                <a:lnTo>
                  <a:pt x="43573" y="24155"/>
                </a:lnTo>
                <a:lnTo>
                  <a:pt x="43840" y="26924"/>
                </a:lnTo>
                <a:lnTo>
                  <a:pt x="43840" y="32967"/>
                </a:lnTo>
                <a:lnTo>
                  <a:pt x="43522" y="35852"/>
                </a:lnTo>
                <a:lnTo>
                  <a:pt x="42875" y="38454"/>
                </a:lnTo>
                <a:lnTo>
                  <a:pt x="42227" y="41057"/>
                </a:lnTo>
                <a:lnTo>
                  <a:pt x="39841" y="45186"/>
                </a:lnTo>
                <a:lnTo>
                  <a:pt x="36701" y="48538"/>
                </a:lnTo>
                <a:lnTo>
                  <a:pt x="32424" y="50622"/>
                </a:lnTo>
                <a:lnTo>
                  <a:pt x="29883" y="51141"/>
                </a:lnTo>
                <a:lnTo>
                  <a:pt x="31027" y="59496"/>
                </a:lnTo>
                <a:lnTo>
                  <a:pt x="35053" y="58737"/>
                </a:lnTo>
                <a:lnTo>
                  <a:pt x="38519" y="57238"/>
                </a:lnTo>
                <a:lnTo>
                  <a:pt x="41986" y="55737"/>
                </a:lnTo>
                <a:lnTo>
                  <a:pt x="44880" y="53643"/>
                </a:lnTo>
                <a:lnTo>
                  <a:pt x="47191" y="50949"/>
                </a:lnTo>
                <a:lnTo>
                  <a:pt x="49477" y="48271"/>
                </a:lnTo>
                <a:lnTo>
                  <a:pt x="51220" y="45071"/>
                </a:lnTo>
                <a:lnTo>
                  <a:pt x="52386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81" y="20584"/>
                </a:lnTo>
                <a:lnTo>
                  <a:pt x="52476" y="16965"/>
                </a:lnTo>
                <a:lnTo>
                  <a:pt x="51371" y="13359"/>
                </a:lnTo>
                <a:lnTo>
                  <a:pt x="49719" y="10298"/>
                </a:lnTo>
                <a:lnTo>
                  <a:pt x="45302" y="5245"/>
                </a:lnTo>
                <a:lnTo>
                  <a:pt x="42543" y="3314"/>
                </a:lnTo>
                <a:lnTo>
                  <a:pt x="39243" y="2004"/>
                </a:lnTo>
                <a:lnTo>
                  <a:pt x="35942" y="673"/>
                </a:lnTo>
                <a:lnTo>
                  <a:pt x="32053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6" y="3718"/>
                </a:lnTo>
                <a:lnTo>
                  <a:pt x="9183" y="5802"/>
                </a:lnTo>
                <a:lnTo>
                  <a:pt x="6882" y="8481"/>
                </a:lnTo>
                <a:lnTo>
                  <a:pt x="4572" y="11173"/>
                </a:lnTo>
                <a:lnTo>
                  <a:pt x="2843" y="14373"/>
                </a:lnTo>
                <a:lnTo>
                  <a:pt x="1713" y="18082"/>
                </a:lnTo>
                <a:lnTo>
                  <a:pt x="571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30" y="44790"/>
                </a:moveTo>
                <a:lnTo>
                  <a:pt x="11645" y="40575"/>
                </a:lnTo>
                <a:lnTo>
                  <a:pt x="11098" y="37971"/>
                </a:lnTo>
                <a:lnTo>
                  <a:pt x="11504" y="56184"/>
                </a:lnTo>
                <a:lnTo>
                  <a:pt x="14820" y="57517"/>
                </a:lnTo>
                <a:lnTo>
                  <a:pt x="18136" y="58837"/>
                </a:lnTo>
                <a:lnTo>
                  <a:pt x="22010" y="59496"/>
                </a:lnTo>
                <a:lnTo>
                  <a:pt x="31027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30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53375" y="1993021"/>
            <a:ext cx="36640" cy="84571"/>
          </a:xfrm>
          <a:custGeom>
            <a:avLst/>
            <a:gdLst/>
            <a:ahLst/>
            <a:cxnLst/>
            <a:rect l="l" t="t" r="r" b="b"/>
            <a:pathLst>
              <a:path w="36640" h="84571">
                <a:moveTo>
                  <a:pt x="33628" y="32602"/>
                </a:moveTo>
                <a:lnTo>
                  <a:pt x="33577" y="29757"/>
                </a:lnTo>
                <a:lnTo>
                  <a:pt x="31636" y="27014"/>
                </a:lnTo>
                <a:lnTo>
                  <a:pt x="19545" y="27014"/>
                </a:lnTo>
                <a:lnTo>
                  <a:pt x="19545" y="21109"/>
                </a:lnTo>
                <a:lnTo>
                  <a:pt x="19700" y="16816"/>
                </a:lnTo>
                <a:lnTo>
                  <a:pt x="20257" y="13564"/>
                </a:lnTo>
                <a:lnTo>
                  <a:pt x="21996" y="10199"/>
                </a:lnTo>
                <a:lnTo>
                  <a:pt x="24930" y="8484"/>
                </a:lnTo>
                <a:lnTo>
                  <a:pt x="27673" y="8229"/>
                </a:lnTo>
                <a:lnTo>
                  <a:pt x="30532" y="8510"/>
                </a:lnTo>
                <a:lnTo>
                  <a:pt x="33768" y="9540"/>
                </a:lnTo>
                <a:lnTo>
                  <a:pt x="36346" y="8978"/>
                </a:lnTo>
                <a:lnTo>
                  <a:pt x="36640" y="6314"/>
                </a:lnTo>
                <a:lnTo>
                  <a:pt x="36536" y="4370"/>
                </a:lnTo>
                <a:lnTo>
                  <a:pt x="35370" y="1803"/>
                </a:lnTo>
                <a:lnTo>
                  <a:pt x="32421" y="662"/>
                </a:lnTo>
                <a:lnTo>
                  <a:pt x="29782" y="140"/>
                </a:lnTo>
                <a:lnTo>
                  <a:pt x="27015" y="0"/>
                </a:lnTo>
                <a:lnTo>
                  <a:pt x="24041" y="0"/>
                </a:lnTo>
                <a:lnTo>
                  <a:pt x="21474" y="406"/>
                </a:lnTo>
                <a:lnTo>
                  <a:pt x="17092" y="2059"/>
                </a:lnTo>
                <a:lnTo>
                  <a:pt x="13843" y="5043"/>
                </a:lnTo>
                <a:lnTo>
                  <a:pt x="11329" y="8992"/>
                </a:lnTo>
                <a:lnTo>
                  <a:pt x="10617" y="11696"/>
                </a:lnTo>
                <a:lnTo>
                  <a:pt x="9918" y="14414"/>
                </a:lnTo>
                <a:lnTo>
                  <a:pt x="9561" y="17654"/>
                </a:lnTo>
                <a:lnTo>
                  <a:pt x="9561" y="27014"/>
                </a:lnTo>
                <a:lnTo>
                  <a:pt x="1930" y="27014"/>
                </a:lnTo>
                <a:lnTo>
                  <a:pt x="1080" y="27216"/>
                </a:lnTo>
                <a:lnTo>
                  <a:pt x="40" y="29757"/>
                </a:lnTo>
                <a:lnTo>
                  <a:pt x="0" y="32602"/>
                </a:lnTo>
                <a:lnTo>
                  <a:pt x="1930" y="35243"/>
                </a:lnTo>
                <a:lnTo>
                  <a:pt x="9561" y="35243"/>
                </a:lnTo>
                <a:lnTo>
                  <a:pt x="9561" y="82717"/>
                </a:lnTo>
                <a:lnTo>
                  <a:pt x="10998" y="84254"/>
                </a:lnTo>
                <a:lnTo>
                  <a:pt x="13601" y="84571"/>
                </a:lnTo>
                <a:lnTo>
                  <a:pt x="16967" y="84444"/>
                </a:lnTo>
                <a:lnTo>
                  <a:pt x="19545" y="82717"/>
                </a:lnTo>
                <a:lnTo>
                  <a:pt x="19545" y="35243"/>
                </a:lnTo>
                <a:lnTo>
                  <a:pt x="32245" y="35243"/>
                </a:lnTo>
                <a:lnTo>
                  <a:pt x="33628" y="3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825762" y="2018883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2" y="40078"/>
                </a:moveTo>
                <a:lnTo>
                  <a:pt x="36283" y="44334"/>
                </a:lnTo>
                <a:lnTo>
                  <a:pt x="33717" y="47941"/>
                </a:lnTo>
                <a:lnTo>
                  <a:pt x="30124" y="50352"/>
                </a:lnTo>
                <a:lnTo>
                  <a:pt x="26351" y="59486"/>
                </a:lnTo>
                <a:lnTo>
                  <a:pt x="30112" y="59486"/>
                </a:lnTo>
                <a:lnTo>
                  <a:pt x="33450" y="58788"/>
                </a:lnTo>
                <a:lnTo>
                  <a:pt x="36384" y="57351"/>
                </a:lnTo>
                <a:lnTo>
                  <a:pt x="39307" y="55929"/>
                </a:lnTo>
                <a:lnTo>
                  <a:pt x="41784" y="53910"/>
                </a:lnTo>
                <a:lnTo>
                  <a:pt x="43764" y="51282"/>
                </a:lnTo>
                <a:lnTo>
                  <a:pt x="45744" y="48653"/>
                </a:lnTo>
                <a:lnTo>
                  <a:pt x="47245" y="45464"/>
                </a:lnTo>
                <a:lnTo>
                  <a:pt x="48261" y="41691"/>
                </a:lnTo>
                <a:lnTo>
                  <a:pt x="49301" y="37922"/>
                </a:lnTo>
                <a:lnTo>
                  <a:pt x="49809" y="33667"/>
                </a:lnTo>
                <a:lnTo>
                  <a:pt x="49809" y="25006"/>
                </a:lnTo>
                <a:lnTo>
                  <a:pt x="49401" y="21297"/>
                </a:lnTo>
                <a:lnTo>
                  <a:pt x="48602" y="17777"/>
                </a:lnTo>
                <a:lnTo>
                  <a:pt x="47788" y="14274"/>
                </a:lnTo>
                <a:lnTo>
                  <a:pt x="46532" y="11200"/>
                </a:lnTo>
                <a:lnTo>
                  <a:pt x="44780" y="8547"/>
                </a:lnTo>
                <a:lnTo>
                  <a:pt x="43026" y="5904"/>
                </a:lnTo>
                <a:lnTo>
                  <a:pt x="40791" y="3820"/>
                </a:lnTo>
                <a:lnTo>
                  <a:pt x="38012" y="2297"/>
                </a:lnTo>
                <a:lnTo>
                  <a:pt x="35243" y="759"/>
                </a:lnTo>
                <a:lnTo>
                  <a:pt x="31888" y="0"/>
                </a:lnTo>
                <a:lnTo>
                  <a:pt x="27964" y="0"/>
                </a:lnTo>
                <a:lnTo>
                  <a:pt x="24447" y="201"/>
                </a:lnTo>
                <a:lnTo>
                  <a:pt x="21210" y="1051"/>
                </a:lnTo>
                <a:lnTo>
                  <a:pt x="18086" y="2501"/>
                </a:lnTo>
                <a:lnTo>
                  <a:pt x="14986" y="4356"/>
                </a:lnTo>
                <a:lnTo>
                  <a:pt x="11951" y="6844"/>
                </a:lnTo>
                <a:lnTo>
                  <a:pt x="8710" y="9993"/>
                </a:lnTo>
                <a:lnTo>
                  <a:pt x="8710" y="2717"/>
                </a:lnTo>
                <a:lnTo>
                  <a:pt x="8520" y="1828"/>
                </a:lnTo>
                <a:lnTo>
                  <a:pt x="5867" y="875"/>
                </a:lnTo>
                <a:lnTo>
                  <a:pt x="2843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63" y="80237"/>
                </a:lnTo>
                <a:lnTo>
                  <a:pt x="6756" y="80200"/>
                </a:lnTo>
                <a:lnTo>
                  <a:pt x="9917" y="78318"/>
                </a:lnTo>
                <a:lnTo>
                  <a:pt x="9917" y="51257"/>
                </a:lnTo>
                <a:lnTo>
                  <a:pt x="12739" y="53870"/>
                </a:lnTo>
                <a:lnTo>
                  <a:pt x="15303" y="55968"/>
                </a:lnTo>
                <a:lnTo>
                  <a:pt x="20191" y="50062"/>
                </a:lnTo>
                <a:lnTo>
                  <a:pt x="15278" y="46544"/>
                </a:lnTo>
                <a:lnTo>
                  <a:pt x="12674" y="44002"/>
                </a:lnTo>
                <a:lnTo>
                  <a:pt x="9917" y="40665"/>
                </a:lnTo>
                <a:lnTo>
                  <a:pt x="9917" y="19137"/>
                </a:lnTo>
                <a:lnTo>
                  <a:pt x="11494" y="17157"/>
                </a:lnTo>
                <a:lnTo>
                  <a:pt x="14403" y="14173"/>
                </a:lnTo>
                <a:lnTo>
                  <a:pt x="17156" y="11747"/>
                </a:lnTo>
                <a:lnTo>
                  <a:pt x="19748" y="10109"/>
                </a:lnTo>
                <a:lnTo>
                  <a:pt x="23521" y="8737"/>
                </a:lnTo>
                <a:lnTo>
                  <a:pt x="26074" y="8547"/>
                </a:lnTo>
                <a:lnTo>
                  <a:pt x="28676" y="8547"/>
                </a:lnTo>
                <a:lnTo>
                  <a:pt x="30822" y="9155"/>
                </a:lnTo>
                <a:lnTo>
                  <a:pt x="34290" y="11555"/>
                </a:lnTo>
                <a:lnTo>
                  <a:pt x="36701" y="15163"/>
                </a:lnTo>
                <a:lnTo>
                  <a:pt x="38454" y="19455"/>
                </a:lnTo>
                <a:lnTo>
                  <a:pt x="38875" y="22047"/>
                </a:lnTo>
                <a:lnTo>
                  <a:pt x="39307" y="24635"/>
                </a:lnTo>
                <a:lnTo>
                  <a:pt x="39523" y="27302"/>
                </a:lnTo>
                <a:lnTo>
                  <a:pt x="39523" y="30085"/>
                </a:lnTo>
                <a:lnTo>
                  <a:pt x="39256" y="35114"/>
                </a:lnTo>
                <a:lnTo>
                  <a:pt x="38202" y="40078"/>
                </a:lnTo>
                <a:close/>
              </a:path>
              <a:path w="49809" h="80237">
                <a:moveTo>
                  <a:pt x="15303" y="55968"/>
                </a:moveTo>
                <a:lnTo>
                  <a:pt x="17895" y="57503"/>
                </a:lnTo>
                <a:lnTo>
                  <a:pt x="20537" y="58684"/>
                </a:lnTo>
                <a:lnTo>
                  <a:pt x="23266" y="59331"/>
                </a:lnTo>
                <a:lnTo>
                  <a:pt x="26351" y="59486"/>
                </a:lnTo>
                <a:lnTo>
                  <a:pt x="30124" y="50352"/>
                </a:lnTo>
                <a:lnTo>
                  <a:pt x="25487" y="50951"/>
                </a:lnTo>
                <a:lnTo>
                  <a:pt x="22783" y="50951"/>
                </a:lnTo>
                <a:lnTo>
                  <a:pt x="20191" y="50062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885478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32" y="38922"/>
                </a:lnTo>
                <a:lnTo>
                  <a:pt x="1623" y="42529"/>
                </a:lnTo>
                <a:lnTo>
                  <a:pt x="2702" y="46136"/>
                </a:lnTo>
                <a:lnTo>
                  <a:pt x="4340" y="49211"/>
                </a:lnTo>
                <a:lnTo>
                  <a:pt x="6540" y="51752"/>
                </a:lnTo>
                <a:lnTo>
                  <a:pt x="8747" y="54265"/>
                </a:lnTo>
                <a:lnTo>
                  <a:pt x="11504" y="56184"/>
                </a:lnTo>
                <a:lnTo>
                  <a:pt x="11098" y="37971"/>
                </a:lnTo>
                <a:lnTo>
                  <a:pt x="10551" y="35369"/>
                </a:lnTo>
                <a:lnTo>
                  <a:pt x="10274" y="32575"/>
                </a:lnTo>
                <a:lnTo>
                  <a:pt x="10274" y="26517"/>
                </a:lnTo>
                <a:lnTo>
                  <a:pt x="10615" y="23672"/>
                </a:lnTo>
                <a:lnTo>
                  <a:pt x="11289" y="21066"/>
                </a:lnTo>
                <a:lnTo>
                  <a:pt x="11948" y="18463"/>
                </a:lnTo>
                <a:lnTo>
                  <a:pt x="14349" y="14287"/>
                </a:lnTo>
                <a:lnTo>
                  <a:pt x="17473" y="10922"/>
                </a:lnTo>
                <a:lnTo>
                  <a:pt x="21714" y="8837"/>
                </a:lnTo>
                <a:lnTo>
                  <a:pt x="24256" y="8318"/>
                </a:lnTo>
                <a:lnTo>
                  <a:pt x="30401" y="8318"/>
                </a:lnTo>
                <a:lnTo>
                  <a:pt x="33069" y="8887"/>
                </a:lnTo>
                <a:lnTo>
                  <a:pt x="37363" y="11163"/>
                </a:lnTo>
                <a:lnTo>
                  <a:pt x="40323" y="14691"/>
                </a:lnTo>
                <a:lnTo>
                  <a:pt x="42478" y="18945"/>
                </a:lnTo>
                <a:lnTo>
                  <a:pt x="43026" y="21549"/>
                </a:lnTo>
                <a:lnTo>
                  <a:pt x="43573" y="24155"/>
                </a:lnTo>
                <a:lnTo>
                  <a:pt x="43840" y="26924"/>
                </a:lnTo>
                <a:lnTo>
                  <a:pt x="43840" y="32967"/>
                </a:lnTo>
                <a:lnTo>
                  <a:pt x="43524" y="35852"/>
                </a:lnTo>
                <a:lnTo>
                  <a:pt x="42875" y="38454"/>
                </a:lnTo>
                <a:lnTo>
                  <a:pt x="42227" y="41057"/>
                </a:lnTo>
                <a:lnTo>
                  <a:pt x="41208" y="43306"/>
                </a:lnTo>
                <a:lnTo>
                  <a:pt x="38454" y="47066"/>
                </a:lnTo>
                <a:lnTo>
                  <a:pt x="34566" y="49578"/>
                </a:lnTo>
                <a:lnTo>
                  <a:pt x="29883" y="51141"/>
                </a:lnTo>
                <a:lnTo>
                  <a:pt x="31024" y="59496"/>
                </a:lnTo>
                <a:lnTo>
                  <a:pt x="35049" y="58737"/>
                </a:lnTo>
                <a:lnTo>
                  <a:pt x="38519" y="57238"/>
                </a:lnTo>
                <a:lnTo>
                  <a:pt x="41986" y="55737"/>
                </a:lnTo>
                <a:lnTo>
                  <a:pt x="44880" y="53643"/>
                </a:lnTo>
                <a:lnTo>
                  <a:pt x="47191" y="50949"/>
                </a:lnTo>
                <a:lnTo>
                  <a:pt x="49477" y="48271"/>
                </a:lnTo>
                <a:lnTo>
                  <a:pt x="51216" y="45071"/>
                </a:lnTo>
                <a:lnTo>
                  <a:pt x="52386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82" y="20584"/>
                </a:lnTo>
                <a:lnTo>
                  <a:pt x="52476" y="16965"/>
                </a:lnTo>
                <a:lnTo>
                  <a:pt x="51371" y="13359"/>
                </a:lnTo>
                <a:lnTo>
                  <a:pt x="49719" y="10298"/>
                </a:lnTo>
                <a:lnTo>
                  <a:pt x="45298" y="5245"/>
                </a:lnTo>
                <a:lnTo>
                  <a:pt x="42545" y="3314"/>
                </a:lnTo>
                <a:lnTo>
                  <a:pt x="39243" y="2004"/>
                </a:lnTo>
                <a:lnTo>
                  <a:pt x="35938" y="673"/>
                </a:lnTo>
                <a:lnTo>
                  <a:pt x="32053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3" y="3718"/>
                </a:lnTo>
                <a:lnTo>
                  <a:pt x="9179" y="5802"/>
                </a:lnTo>
                <a:lnTo>
                  <a:pt x="6883" y="8481"/>
                </a:lnTo>
                <a:lnTo>
                  <a:pt x="4572" y="11173"/>
                </a:lnTo>
                <a:lnTo>
                  <a:pt x="2843" y="14373"/>
                </a:lnTo>
                <a:lnTo>
                  <a:pt x="1713" y="18082"/>
                </a:lnTo>
                <a:lnTo>
                  <a:pt x="571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30" y="44790"/>
                </a:moveTo>
                <a:lnTo>
                  <a:pt x="11645" y="40575"/>
                </a:lnTo>
                <a:lnTo>
                  <a:pt x="11098" y="37971"/>
                </a:lnTo>
                <a:lnTo>
                  <a:pt x="11504" y="56184"/>
                </a:lnTo>
                <a:lnTo>
                  <a:pt x="14820" y="57517"/>
                </a:lnTo>
                <a:lnTo>
                  <a:pt x="18133" y="58837"/>
                </a:lnTo>
                <a:lnTo>
                  <a:pt x="22006" y="59496"/>
                </a:lnTo>
                <a:lnTo>
                  <a:pt x="31024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30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952834" y="1997412"/>
            <a:ext cx="12268" cy="80176"/>
          </a:xfrm>
          <a:custGeom>
            <a:avLst/>
            <a:gdLst/>
            <a:ahLst/>
            <a:cxnLst/>
            <a:rect l="l" t="t" r="r" b="b"/>
            <a:pathLst>
              <a:path w="12268" h="80176">
                <a:moveTo>
                  <a:pt x="0" y="6019"/>
                </a:moveTo>
                <a:lnTo>
                  <a:pt x="417" y="9853"/>
                </a:lnTo>
                <a:lnTo>
                  <a:pt x="3743" y="11912"/>
                </a:lnTo>
                <a:lnTo>
                  <a:pt x="8431" y="11912"/>
                </a:lnTo>
                <a:lnTo>
                  <a:pt x="11822" y="9803"/>
                </a:lnTo>
                <a:lnTo>
                  <a:pt x="12268" y="5894"/>
                </a:lnTo>
                <a:lnTo>
                  <a:pt x="11836" y="2056"/>
                </a:lnTo>
                <a:lnTo>
                  <a:pt x="8520" y="0"/>
                </a:lnTo>
                <a:lnTo>
                  <a:pt x="3822" y="0"/>
                </a:lnTo>
                <a:lnTo>
                  <a:pt x="431" y="2109"/>
                </a:lnTo>
                <a:lnTo>
                  <a:pt x="0" y="6019"/>
                </a:lnTo>
                <a:close/>
              </a:path>
              <a:path w="12268" h="80176">
                <a:moveTo>
                  <a:pt x="1205" y="24182"/>
                </a:moveTo>
                <a:lnTo>
                  <a:pt x="1205" y="78322"/>
                </a:lnTo>
                <a:lnTo>
                  <a:pt x="2562" y="79858"/>
                </a:lnTo>
                <a:lnTo>
                  <a:pt x="5168" y="80176"/>
                </a:lnTo>
                <a:lnTo>
                  <a:pt x="7948" y="80150"/>
                </a:lnTo>
                <a:lnTo>
                  <a:pt x="11123" y="78322"/>
                </a:lnTo>
                <a:lnTo>
                  <a:pt x="11123" y="24182"/>
                </a:lnTo>
                <a:lnTo>
                  <a:pt x="9740" y="22630"/>
                </a:lnTo>
                <a:lnTo>
                  <a:pt x="7134" y="22313"/>
                </a:lnTo>
                <a:lnTo>
                  <a:pt x="4366" y="22363"/>
                </a:lnTo>
                <a:lnTo>
                  <a:pt x="1205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982609" y="2018877"/>
            <a:ext cx="46609" cy="58712"/>
          </a:xfrm>
          <a:custGeom>
            <a:avLst/>
            <a:gdLst/>
            <a:ahLst/>
            <a:cxnLst/>
            <a:rect l="l" t="t" r="r" b="b"/>
            <a:pathLst>
              <a:path w="46609" h="58712">
                <a:moveTo>
                  <a:pt x="36691" y="25156"/>
                </a:moveTo>
                <a:lnTo>
                  <a:pt x="36691" y="56857"/>
                </a:lnTo>
                <a:lnTo>
                  <a:pt x="38073" y="58394"/>
                </a:lnTo>
                <a:lnTo>
                  <a:pt x="40676" y="58712"/>
                </a:lnTo>
                <a:lnTo>
                  <a:pt x="43449" y="58686"/>
                </a:lnTo>
                <a:lnTo>
                  <a:pt x="46609" y="56857"/>
                </a:lnTo>
                <a:lnTo>
                  <a:pt x="46609" y="19989"/>
                </a:lnTo>
                <a:lnTo>
                  <a:pt x="46292" y="16685"/>
                </a:lnTo>
                <a:lnTo>
                  <a:pt x="45619" y="13931"/>
                </a:lnTo>
                <a:lnTo>
                  <a:pt x="44956" y="11188"/>
                </a:lnTo>
                <a:lnTo>
                  <a:pt x="42343" y="6756"/>
                </a:lnTo>
                <a:lnTo>
                  <a:pt x="38822" y="3073"/>
                </a:lnTo>
                <a:lnTo>
                  <a:pt x="33897" y="622"/>
                </a:lnTo>
                <a:lnTo>
                  <a:pt x="30859" y="0"/>
                </a:lnTo>
                <a:lnTo>
                  <a:pt x="24156" y="0"/>
                </a:lnTo>
                <a:lnTo>
                  <a:pt x="21095" y="798"/>
                </a:lnTo>
                <a:lnTo>
                  <a:pt x="18072" y="2386"/>
                </a:lnTo>
                <a:lnTo>
                  <a:pt x="15048" y="3973"/>
                </a:lnTo>
                <a:lnTo>
                  <a:pt x="12002" y="6461"/>
                </a:lnTo>
                <a:lnTo>
                  <a:pt x="8953" y="9878"/>
                </a:lnTo>
                <a:lnTo>
                  <a:pt x="8953" y="2717"/>
                </a:lnTo>
                <a:lnTo>
                  <a:pt x="8064" y="1306"/>
                </a:lnTo>
                <a:lnTo>
                  <a:pt x="5386" y="849"/>
                </a:lnTo>
                <a:lnTo>
                  <a:pt x="2844" y="888"/>
                </a:lnTo>
                <a:lnTo>
                  <a:pt x="0" y="2717"/>
                </a:lnTo>
                <a:lnTo>
                  <a:pt x="0" y="56857"/>
                </a:lnTo>
                <a:lnTo>
                  <a:pt x="1357" y="58394"/>
                </a:lnTo>
                <a:lnTo>
                  <a:pt x="3975" y="58712"/>
                </a:lnTo>
                <a:lnTo>
                  <a:pt x="6743" y="58686"/>
                </a:lnTo>
                <a:lnTo>
                  <a:pt x="9918" y="56857"/>
                </a:lnTo>
                <a:lnTo>
                  <a:pt x="9918" y="19022"/>
                </a:lnTo>
                <a:lnTo>
                  <a:pt x="12650" y="15605"/>
                </a:lnTo>
                <a:lnTo>
                  <a:pt x="15253" y="13027"/>
                </a:lnTo>
                <a:lnTo>
                  <a:pt x="17740" y="11249"/>
                </a:lnTo>
                <a:lnTo>
                  <a:pt x="22708" y="8610"/>
                </a:lnTo>
                <a:lnTo>
                  <a:pt x="27125" y="8610"/>
                </a:lnTo>
                <a:lnTo>
                  <a:pt x="30290" y="9690"/>
                </a:lnTo>
                <a:lnTo>
                  <a:pt x="32943" y="11465"/>
                </a:lnTo>
                <a:lnTo>
                  <a:pt x="34786" y="14197"/>
                </a:lnTo>
                <a:lnTo>
                  <a:pt x="35967" y="17689"/>
                </a:lnTo>
                <a:lnTo>
                  <a:pt x="36691" y="22071"/>
                </a:lnTo>
                <a:lnTo>
                  <a:pt x="36691" y="2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040159" y="2005243"/>
            <a:ext cx="35369" cy="73011"/>
          </a:xfrm>
          <a:custGeom>
            <a:avLst/>
            <a:gdLst/>
            <a:ahLst/>
            <a:cxnLst/>
            <a:rect l="l" t="t" r="r" b="b"/>
            <a:pathLst>
              <a:path w="35369" h="73011">
                <a:moveTo>
                  <a:pt x="12736" y="35"/>
                </a:moveTo>
                <a:lnTo>
                  <a:pt x="9565" y="1915"/>
                </a:lnTo>
                <a:lnTo>
                  <a:pt x="9565" y="14795"/>
                </a:lnTo>
                <a:lnTo>
                  <a:pt x="2044" y="14795"/>
                </a:lnTo>
                <a:lnTo>
                  <a:pt x="1181" y="14997"/>
                </a:lnTo>
                <a:lnTo>
                  <a:pt x="50" y="17538"/>
                </a:lnTo>
                <a:lnTo>
                  <a:pt x="0" y="20383"/>
                </a:lnTo>
                <a:lnTo>
                  <a:pt x="1979" y="23025"/>
                </a:lnTo>
                <a:lnTo>
                  <a:pt x="9565" y="23025"/>
                </a:lnTo>
                <a:lnTo>
                  <a:pt x="9565" y="57797"/>
                </a:lnTo>
                <a:lnTo>
                  <a:pt x="9856" y="60501"/>
                </a:lnTo>
                <a:lnTo>
                  <a:pt x="10439" y="62812"/>
                </a:lnTo>
                <a:lnTo>
                  <a:pt x="11951" y="67028"/>
                </a:lnTo>
                <a:lnTo>
                  <a:pt x="14504" y="70026"/>
                </a:lnTo>
                <a:lnTo>
                  <a:pt x="18172" y="71906"/>
                </a:lnTo>
                <a:lnTo>
                  <a:pt x="22567" y="73011"/>
                </a:lnTo>
                <a:lnTo>
                  <a:pt x="26301" y="73011"/>
                </a:lnTo>
                <a:lnTo>
                  <a:pt x="29070" y="72704"/>
                </a:lnTo>
                <a:lnTo>
                  <a:pt x="32320" y="71970"/>
                </a:lnTo>
                <a:lnTo>
                  <a:pt x="35114" y="69288"/>
                </a:lnTo>
                <a:lnTo>
                  <a:pt x="35369" y="66520"/>
                </a:lnTo>
                <a:lnTo>
                  <a:pt x="35369" y="65786"/>
                </a:lnTo>
                <a:lnTo>
                  <a:pt x="32906" y="63119"/>
                </a:lnTo>
                <a:lnTo>
                  <a:pt x="30265" y="64082"/>
                </a:lnTo>
                <a:lnTo>
                  <a:pt x="27075" y="64540"/>
                </a:lnTo>
                <a:lnTo>
                  <a:pt x="24220" y="64540"/>
                </a:lnTo>
                <a:lnTo>
                  <a:pt x="22251" y="63586"/>
                </a:lnTo>
                <a:lnTo>
                  <a:pt x="20040" y="59777"/>
                </a:lnTo>
                <a:lnTo>
                  <a:pt x="19483" y="56944"/>
                </a:lnTo>
                <a:lnTo>
                  <a:pt x="19483" y="23025"/>
                </a:lnTo>
                <a:lnTo>
                  <a:pt x="33983" y="23025"/>
                </a:lnTo>
                <a:lnTo>
                  <a:pt x="35369" y="20383"/>
                </a:lnTo>
                <a:lnTo>
                  <a:pt x="35330" y="17538"/>
                </a:lnTo>
                <a:lnTo>
                  <a:pt x="33389" y="14795"/>
                </a:lnTo>
                <a:lnTo>
                  <a:pt x="19483" y="14795"/>
                </a:lnTo>
                <a:lnTo>
                  <a:pt x="19483" y="1915"/>
                </a:lnTo>
                <a:lnTo>
                  <a:pt x="18111" y="316"/>
                </a:lnTo>
                <a:lnTo>
                  <a:pt x="15509" y="0"/>
                </a:lnTo>
                <a:lnTo>
                  <a:pt x="1273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109607" y="1993021"/>
            <a:ext cx="36640" cy="84571"/>
          </a:xfrm>
          <a:custGeom>
            <a:avLst/>
            <a:gdLst/>
            <a:ahLst/>
            <a:cxnLst/>
            <a:rect l="l" t="t" r="r" b="b"/>
            <a:pathLst>
              <a:path w="36640" h="84571">
                <a:moveTo>
                  <a:pt x="33630" y="32602"/>
                </a:moveTo>
                <a:lnTo>
                  <a:pt x="33581" y="29757"/>
                </a:lnTo>
                <a:lnTo>
                  <a:pt x="31636" y="27014"/>
                </a:lnTo>
                <a:lnTo>
                  <a:pt x="19547" y="27014"/>
                </a:lnTo>
                <a:lnTo>
                  <a:pt x="19547" y="21109"/>
                </a:lnTo>
                <a:lnTo>
                  <a:pt x="19698" y="16816"/>
                </a:lnTo>
                <a:lnTo>
                  <a:pt x="20257" y="13564"/>
                </a:lnTo>
                <a:lnTo>
                  <a:pt x="22010" y="10199"/>
                </a:lnTo>
                <a:lnTo>
                  <a:pt x="24930" y="8484"/>
                </a:lnTo>
                <a:lnTo>
                  <a:pt x="27673" y="8229"/>
                </a:lnTo>
                <a:lnTo>
                  <a:pt x="30546" y="8510"/>
                </a:lnTo>
                <a:lnTo>
                  <a:pt x="33781" y="9540"/>
                </a:lnTo>
                <a:lnTo>
                  <a:pt x="36348" y="8978"/>
                </a:lnTo>
                <a:lnTo>
                  <a:pt x="36640" y="6314"/>
                </a:lnTo>
                <a:lnTo>
                  <a:pt x="36550" y="4370"/>
                </a:lnTo>
                <a:lnTo>
                  <a:pt x="35369" y="1803"/>
                </a:lnTo>
                <a:lnTo>
                  <a:pt x="32425" y="662"/>
                </a:lnTo>
                <a:lnTo>
                  <a:pt x="29782" y="140"/>
                </a:lnTo>
                <a:lnTo>
                  <a:pt x="27014" y="0"/>
                </a:lnTo>
                <a:lnTo>
                  <a:pt x="24055" y="0"/>
                </a:lnTo>
                <a:lnTo>
                  <a:pt x="21478" y="406"/>
                </a:lnTo>
                <a:lnTo>
                  <a:pt x="17096" y="2059"/>
                </a:lnTo>
                <a:lnTo>
                  <a:pt x="13845" y="5043"/>
                </a:lnTo>
                <a:lnTo>
                  <a:pt x="11329" y="8992"/>
                </a:lnTo>
                <a:lnTo>
                  <a:pt x="10619" y="11696"/>
                </a:lnTo>
                <a:lnTo>
                  <a:pt x="9921" y="14414"/>
                </a:lnTo>
                <a:lnTo>
                  <a:pt x="9565" y="17654"/>
                </a:lnTo>
                <a:lnTo>
                  <a:pt x="9565" y="27014"/>
                </a:lnTo>
                <a:lnTo>
                  <a:pt x="1932" y="27014"/>
                </a:lnTo>
                <a:lnTo>
                  <a:pt x="1094" y="27216"/>
                </a:lnTo>
                <a:lnTo>
                  <a:pt x="39" y="29757"/>
                </a:lnTo>
                <a:lnTo>
                  <a:pt x="0" y="32602"/>
                </a:lnTo>
                <a:lnTo>
                  <a:pt x="1932" y="35243"/>
                </a:lnTo>
                <a:lnTo>
                  <a:pt x="9565" y="35243"/>
                </a:lnTo>
                <a:lnTo>
                  <a:pt x="9565" y="82717"/>
                </a:lnTo>
                <a:lnTo>
                  <a:pt x="10998" y="84254"/>
                </a:lnTo>
                <a:lnTo>
                  <a:pt x="13604" y="84571"/>
                </a:lnTo>
                <a:lnTo>
                  <a:pt x="16971" y="84444"/>
                </a:lnTo>
                <a:lnTo>
                  <a:pt x="19547" y="82717"/>
                </a:lnTo>
                <a:lnTo>
                  <a:pt x="19547" y="35243"/>
                </a:lnTo>
                <a:lnTo>
                  <a:pt x="32245" y="35243"/>
                </a:lnTo>
                <a:lnTo>
                  <a:pt x="33630" y="3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149002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32" y="38922"/>
                </a:lnTo>
                <a:lnTo>
                  <a:pt x="1626" y="42529"/>
                </a:lnTo>
                <a:lnTo>
                  <a:pt x="2706" y="46136"/>
                </a:lnTo>
                <a:lnTo>
                  <a:pt x="4344" y="49211"/>
                </a:lnTo>
                <a:lnTo>
                  <a:pt x="6540" y="51752"/>
                </a:lnTo>
                <a:lnTo>
                  <a:pt x="8751" y="54265"/>
                </a:lnTo>
                <a:lnTo>
                  <a:pt x="11504" y="56184"/>
                </a:lnTo>
                <a:lnTo>
                  <a:pt x="11098" y="37971"/>
                </a:lnTo>
                <a:lnTo>
                  <a:pt x="10554" y="35369"/>
                </a:lnTo>
                <a:lnTo>
                  <a:pt x="10274" y="32575"/>
                </a:lnTo>
                <a:lnTo>
                  <a:pt x="10274" y="26517"/>
                </a:lnTo>
                <a:lnTo>
                  <a:pt x="10615" y="23672"/>
                </a:lnTo>
                <a:lnTo>
                  <a:pt x="11289" y="21066"/>
                </a:lnTo>
                <a:lnTo>
                  <a:pt x="11951" y="18463"/>
                </a:lnTo>
                <a:lnTo>
                  <a:pt x="12966" y="16202"/>
                </a:lnTo>
                <a:lnTo>
                  <a:pt x="15723" y="12393"/>
                </a:lnTo>
                <a:lnTo>
                  <a:pt x="19597" y="9878"/>
                </a:lnTo>
                <a:lnTo>
                  <a:pt x="24255" y="8318"/>
                </a:lnTo>
                <a:lnTo>
                  <a:pt x="30405" y="8318"/>
                </a:lnTo>
                <a:lnTo>
                  <a:pt x="33072" y="8887"/>
                </a:lnTo>
                <a:lnTo>
                  <a:pt x="37363" y="11163"/>
                </a:lnTo>
                <a:lnTo>
                  <a:pt x="40322" y="14691"/>
                </a:lnTo>
                <a:lnTo>
                  <a:pt x="42482" y="18945"/>
                </a:lnTo>
                <a:lnTo>
                  <a:pt x="43026" y="21549"/>
                </a:lnTo>
                <a:lnTo>
                  <a:pt x="43573" y="24155"/>
                </a:lnTo>
                <a:lnTo>
                  <a:pt x="43840" y="26924"/>
                </a:lnTo>
                <a:lnTo>
                  <a:pt x="43840" y="32967"/>
                </a:lnTo>
                <a:lnTo>
                  <a:pt x="43522" y="35852"/>
                </a:lnTo>
                <a:lnTo>
                  <a:pt x="42875" y="38454"/>
                </a:lnTo>
                <a:lnTo>
                  <a:pt x="42227" y="41057"/>
                </a:lnTo>
                <a:lnTo>
                  <a:pt x="39841" y="45186"/>
                </a:lnTo>
                <a:lnTo>
                  <a:pt x="36701" y="48538"/>
                </a:lnTo>
                <a:lnTo>
                  <a:pt x="32424" y="50622"/>
                </a:lnTo>
                <a:lnTo>
                  <a:pt x="29883" y="51141"/>
                </a:lnTo>
                <a:lnTo>
                  <a:pt x="31027" y="59496"/>
                </a:lnTo>
                <a:lnTo>
                  <a:pt x="35053" y="58737"/>
                </a:lnTo>
                <a:lnTo>
                  <a:pt x="38519" y="57238"/>
                </a:lnTo>
                <a:lnTo>
                  <a:pt x="41986" y="55737"/>
                </a:lnTo>
                <a:lnTo>
                  <a:pt x="44880" y="53643"/>
                </a:lnTo>
                <a:lnTo>
                  <a:pt x="47191" y="50949"/>
                </a:lnTo>
                <a:lnTo>
                  <a:pt x="49477" y="48271"/>
                </a:lnTo>
                <a:lnTo>
                  <a:pt x="51220" y="45071"/>
                </a:lnTo>
                <a:lnTo>
                  <a:pt x="52386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81" y="20584"/>
                </a:lnTo>
                <a:lnTo>
                  <a:pt x="52476" y="16965"/>
                </a:lnTo>
                <a:lnTo>
                  <a:pt x="51371" y="13359"/>
                </a:lnTo>
                <a:lnTo>
                  <a:pt x="49719" y="10298"/>
                </a:lnTo>
                <a:lnTo>
                  <a:pt x="45302" y="5245"/>
                </a:lnTo>
                <a:lnTo>
                  <a:pt x="42543" y="3314"/>
                </a:lnTo>
                <a:lnTo>
                  <a:pt x="39243" y="2004"/>
                </a:lnTo>
                <a:lnTo>
                  <a:pt x="35942" y="673"/>
                </a:lnTo>
                <a:lnTo>
                  <a:pt x="32053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6" y="3718"/>
                </a:lnTo>
                <a:lnTo>
                  <a:pt x="9183" y="5802"/>
                </a:lnTo>
                <a:lnTo>
                  <a:pt x="6882" y="8481"/>
                </a:lnTo>
                <a:lnTo>
                  <a:pt x="4572" y="11173"/>
                </a:lnTo>
                <a:lnTo>
                  <a:pt x="2843" y="14373"/>
                </a:lnTo>
                <a:lnTo>
                  <a:pt x="1713" y="18082"/>
                </a:lnTo>
                <a:lnTo>
                  <a:pt x="571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30" y="44790"/>
                </a:moveTo>
                <a:lnTo>
                  <a:pt x="11645" y="40575"/>
                </a:lnTo>
                <a:lnTo>
                  <a:pt x="11098" y="37971"/>
                </a:lnTo>
                <a:lnTo>
                  <a:pt x="11504" y="56184"/>
                </a:lnTo>
                <a:lnTo>
                  <a:pt x="14820" y="57517"/>
                </a:lnTo>
                <a:lnTo>
                  <a:pt x="18136" y="58837"/>
                </a:lnTo>
                <a:lnTo>
                  <a:pt x="22010" y="59496"/>
                </a:lnTo>
                <a:lnTo>
                  <a:pt x="31027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30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17563" y="2018883"/>
            <a:ext cx="31587" cy="58712"/>
          </a:xfrm>
          <a:custGeom>
            <a:avLst/>
            <a:gdLst/>
            <a:ahLst/>
            <a:cxnLst/>
            <a:rect l="l" t="t" r="r" b="b"/>
            <a:pathLst>
              <a:path w="31587" h="58712">
                <a:moveTo>
                  <a:pt x="1357" y="58381"/>
                </a:moveTo>
                <a:lnTo>
                  <a:pt x="3963" y="58712"/>
                </a:lnTo>
                <a:lnTo>
                  <a:pt x="674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7"/>
                </a:lnTo>
                <a:lnTo>
                  <a:pt x="13766" y="15646"/>
                </a:lnTo>
                <a:lnTo>
                  <a:pt x="17092" y="11977"/>
                </a:lnTo>
                <a:lnTo>
                  <a:pt x="20142" y="9993"/>
                </a:lnTo>
                <a:lnTo>
                  <a:pt x="23087" y="9385"/>
                </a:lnTo>
                <a:lnTo>
                  <a:pt x="26150" y="9777"/>
                </a:lnTo>
                <a:lnTo>
                  <a:pt x="28954" y="10681"/>
                </a:lnTo>
                <a:lnTo>
                  <a:pt x="31532" y="9094"/>
                </a:lnTo>
                <a:lnTo>
                  <a:pt x="31587" y="3517"/>
                </a:lnTo>
                <a:lnTo>
                  <a:pt x="29552" y="965"/>
                </a:lnTo>
                <a:lnTo>
                  <a:pt x="26885" y="266"/>
                </a:lnTo>
                <a:lnTo>
                  <a:pt x="24272" y="0"/>
                </a:lnTo>
                <a:lnTo>
                  <a:pt x="21438" y="166"/>
                </a:lnTo>
                <a:lnTo>
                  <a:pt x="17997" y="1296"/>
                </a:lnTo>
                <a:lnTo>
                  <a:pt x="14439" y="3924"/>
                </a:lnTo>
                <a:lnTo>
                  <a:pt x="11822" y="6656"/>
                </a:lnTo>
                <a:lnTo>
                  <a:pt x="8953" y="10591"/>
                </a:lnTo>
                <a:lnTo>
                  <a:pt x="8953" y="2717"/>
                </a:lnTo>
                <a:lnTo>
                  <a:pt x="8064" y="1296"/>
                </a:lnTo>
                <a:lnTo>
                  <a:pt x="5386" y="839"/>
                </a:lnTo>
                <a:lnTo>
                  <a:pt x="2833" y="875"/>
                </a:lnTo>
                <a:lnTo>
                  <a:pt x="0" y="2717"/>
                </a:lnTo>
                <a:lnTo>
                  <a:pt x="0" y="56843"/>
                </a:lnTo>
                <a:lnTo>
                  <a:pt x="1357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84249" y="2018877"/>
            <a:ext cx="54141" cy="59496"/>
          </a:xfrm>
          <a:custGeom>
            <a:avLst/>
            <a:gdLst/>
            <a:ahLst/>
            <a:cxnLst/>
            <a:rect l="l" t="t" r="r" b="b"/>
            <a:pathLst>
              <a:path w="54141" h="59496">
                <a:moveTo>
                  <a:pt x="0" y="30264"/>
                </a:moveTo>
                <a:lnTo>
                  <a:pt x="0" y="34847"/>
                </a:lnTo>
                <a:lnTo>
                  <a:pt x="547" y="38922"/>
                </a:lnTo>
                <a:lnTo>
                  <a:pt x="1624" y="42529"/>
                </a:lnTo>
                <a:lnTo>
                  <a:pt x="2719" y="46136"/>
                </a:lnTo>
                <a:lnTo>
                  <a:pt x="4356" y="49211"/>
                </a:lnTo>
                <a:lnTo>
                  <a:pt x="6551" y="51752"/>
                </a:lnTo>
                <a:lnTo>
                  <a:pt x="8762" y="54265"/>
                </a:lnTo>
                <a:lnTo>
                  <a:pt x="11520" y="56184"/>
                </a:lnTo>
                <a:lnTo>
                  <a:pt x="11113" y="37971"/>
                </a:lnTo>
                <a:lnTo>
                  <a:pt x="10566" y="35369"/>
                </a:lnTo>
                <a:lnTo>
                  <a:pt x="10285" y="32575"/>
                </a:lnTo>
                <a:lnTo>
                  <a:pt x="10285" y="26517"/>
                </a:lnTo>
                <a:lnTo>
                  <a:pt x="10631" y="23672"/>
                </a:lnTo>
                <a:lnTo>
                  <a:pt x="11290" y="21066"/>
                </a:lnTo>
                <a:lnTo>
                  <a:pt x="11951" y="18463"/>
                </a:lnTo>
                <a:lnTo>
                  <a:pt x="14349" y="14287"/>
                </a:lnTo>
                <a:lnTo>
                  <a:pt x="17489" y="10922"/>
                </a:lnTo>
                <a:lnTo>
                  <a:pt x="21729" y="8837"/>
                </a:lnTo>
                <a:lnTo>
                  <a:pt x="24272" y="8318"/>
                </a:lnTo>
                <a:lnTo>
                  <a:pt x="30416" y="8318"/>
                </a:lnTo>
                <a:lnTo>
                  <a:pt x="33084" y="8887"/>
                </a:lnTo>
                <a:lnTo>
                  <a:pt x="37376" y="11163"/>
                </a:lnTo>
                <a:lnTo>
                  <a:pt x="40335" y="14691"/>
                </a:lnTo>
                <a:lnTo>
                  <a:pt x="42495" y="18945"/>
                </a:lnTo>
                <a:lnTo>
                  <a:pt x="43041" y="21549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7"/>
                </a:lnTo>
                <a:lnTo>
                  <a:pt x="43535" y="35852"/>
                </a:lnTo>
                <a:lnTo>
                  <a:pt x="42886" y="38454"/>
                </a:lnTo>
                <a:lnTo>
                  <a:pt x="42228" y="41057"/>
                </a:lnTo>
                <a:lnTo>
                  <a:pt x="41224" y="43306"/>
                </a:lnTo>
                <a:lnTo>
                  <a:pt x="38469" y="47066"/>
                </a:lnTo>
                <a:lnTo>
                  <a:pt x="34570" y="49578"/>
                </a:lnTo>
                <a:lnTo>
                  <a:pt x="29884" y="51141"/>
                </a:lnTo>
                <a:lnTo>
                  <a:pt x="31040" y="59496"/>
                </a:lnTo>
                <a:lnTo>
                  <a:pt x="35064" y="58737"/>
                </a:lnTo>
                <a:lnTo>
                  <a:pt x="38531" y="57238"/>
                </a:lnTo>
                <a:lnTo>
                  <a:pt x="41997" y="55737"/>
                </a:lnTo>
                <a:lnTo>
                  <a:pt x="44881" y="53643"/>
                </a:lnTo>
                <a:lnTo>
                  <a:pt x="47193" y="50949"/>
                </a:lnTo>
                <a:lnTo>
                  <a:pt x="49493" y="48271"/>
                </a:lnTo>
                <a:lnTo>
                  <a:pt x="51231" y="45071"/>
                </a:lnTo>
                <a:lnTo>
                  <a:pt x="52401" y="41363"/>
                </a:lnTo>
                <a:lnTo>
                  <a:pt x="53557" y="37655"/>
                </a:lnTo>
                <a:lnTo>
                  <a:pt x="54141" y="33591"/>
                </a:lnTo>
                <a:lnTo>
                  <a:pt x="54141" y="24648"/>
                </a:lnTo>
                <a:lnTo>
                  <a:pt x="53593" y="20584"/>
                </a:lnTo>
                <a:lnTo>
                  <a:pt x="52487" y="16965"/>
                </a:lnTo>
                <a:lnTo>
                  <a:pt x="51382" y="13359"/>
                </a:lnTo>
                <a:lnTo>
                  <a:pt x="49734" y="10298"/>
                </a:lnTo>
                <a:lnTo>
                  <a:pt x="45313" y="5245"/>
                </a:lnTo>
                <a:lnTo>
                  <a:pt x="42560" y="3314"/>
                </a:lnTo>
                <a:lnTo>
                  <a:pt x="39254" y="2004"/>
                </a:lnTo>
                <a:lnTo>
                  <a:pt x="35942" y="673"/>
                </a:lnTo>
                <a:lnTo>
                  <a:pt x="32054" y="0"/>
                </a:lnTo>
                <a:lnTo>
                  <a:pt x="23000" y="0"/>
                </a:lnTo>
                <a:lnTo>
                  <a:pt x="18972" y="748"/>
                </a:lnTo>
                <a:lnTo>
                  <a:pt x="15530" y="2235"/>
                </a:lnTo>
                <a:lnTo>
                  <a:pt x="12063" y="3718"/>
                </a:lnTo>
                <a:lnTo>
                  <a:pt x="9194" y="5802"/>
                </a:lnTo>
                <a:lnTo>
                  <a:pt x="6898" y="8481"/>
                </a:lnTo>
                <a:lnTo>
                  <a:pt x="4583" y="11173"/>
                </a:lnTo>
                <a:lnTo>
                  <a:pt x="2858" y="14373"/>
                </a:lnTo>
                <a:lnTo>
                  <a:pt x="1728" y="18082"/>
                </a:lnTo>
                <a:lnTo>
                  <a:pt x="572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1" h="59496">
                <a:moveTo>
                  <a:pt x="13843" y="44790"/>
                </a:moveTo>
                <a:lnTo>
                  <a:pt x="11657" y="40575"/>
                </a:lnTo>
                <a:lnTo>
                  <a:pt x="11113" y="37971"/>
                </a:lnTo>
                <a:lnTo>
                  <a:pt x="11520" y="56184"/>
                </a:lnTo>
                <a:lnTo>
                  <a:pt x="14832" y="57517"/>
                </a:lnTo>
                <a:lnTo>
                  <a:pt x="18148" y="58837"/>
                </a:lnTo>
                <a:lnTo>
                  <a:pt x="22010" y="59496"/>
                </a:lnTo>
                <a:lnTo>
                  <a:pt x="31040" y="59496"/>
                </a:lnTo>
                <a:lnTo>
                  <a:pt x="29884" y="51141"/>
                </a:lnTo>
                <a:lnTo>
                  <a:pt x="23785" y="51141"/>
                </a:lnTo>
                <a:lnTo>
                  <a:pt x="21107" y="50568"/>
                </a:lnTo>
                <a:lnTo>
                  <a:pt x="16816" y="48282"/>
                </a:lnTo>
                <a:lnTo>
                  <a:pt x="13843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52509" y="2019726"/>
            <a:ext cx="46685" cy="58647"/>
          </a:xfrm>
          <a:custGeom>
            <a:avLst/>
            <a:gdLst/>
            <a:ahLst/>
            <a:cxnLst/>
            <a:rect l="l" t="t" r="r" b="b"/>
            <a:pathLst>
              <a:path w="46685" h="58647">
                <a:moveTo>
                  <a:pt x="9983" y="1868"/>
                </a:moveTo>
                <a:lnTo>
                  <a:pt x="8547" y="265"/>
                </a:lnTo>
                <a:lnTo>
                  <a:pt x="5955" y="0"/>
                </a:lnTo>
                <a:lnTo>
                  <a:pt x="2588" y="100"/>
                </a:lnTo>
                <a:lnTo>
                  <a:pt x="0" y="1868"/>
                </a:lnTo>
                <a:lnTo>
                  <a:pt x="0" y="38644"/>
                </a:lnTo>
                <a:lnTo>
                  <a:pt x="341" y="41986"/>
                </a:lnTo>
                <a:lnTo>
                  <a:pt x="990" y="44717"/>
                </a:lnTo>
                <a:lnTo>
                  <a:pt x="1648" y="47472"/>
                </a:lnTo>
                <a:lnTo>
                  <a:pt x="4265" y="51944"/>
                </a:lnTo>
                <a:lnTo>
                  <a:pt x="7783" y="55651"/>
                </a:lnTo>
                <a:lnTo>
                  <a:pt x="12726" y="58052"/>
                </a:lnTo>
                <a:lnTo>
                  <a:pt x="15760" y="58647"/>
                </a:lnTo>
                <a:lnTo>
                  <a:pt x="22463" y="58647"/>
                </a:lnTo>
                <a:lnTo>
                  <a:pt x="25499" y="57862"/>
                </a:lnTo>
                <a:lnTo>
                  <a:pt x="28511" y="56300"/>
                </a:lnTo>
                <a:lnTo>
                  <a:pt x="31521" y="54737"/>
                </a:lnTo>
                <a:lnTo>
                  <a:pt x="34566" y="52246"/>
                </a:lnTo>
                <a:lnTo>
                  <a:pt x="37655" y="48858"/>
                </a:lnTo>
                <a:lnTo>
                  <a:pt x="37655" y="56008"/>
                </a:lnTo>
                <a:lnTo>
                  <a:pt x="37959" y="57034"/>
                </a:lnTo>
                <a:lnTo>
                  <a:pt x="40500" y="57837"/>
                </a:lnTo>
                <a:lnTo>
                  <a:pt x="43726" y="57837"/>
                </a:lnTo>
                <a:lnTo>
                  <a:pt x="46685" y="56008"/>
                </a:lnTo>
                <a:lnTo>
                  <a:pt x="46685" y="1868"/>
                </a:lnTo>
                <a:lnTo>
                  <a:pt x="45237" y="265"/>
                </a:lnTo>
                <a:lnTo>
                  <a:pt x="42656" y="0"/>
                </a:lnTo>
                <a:lnTo>
                  <a:pt x="39254" y="100"/>
                </a:lnTo>
                <a:lnTo>
                  <a:pt x="36687" y="1868"/>
                </a:lnTo>
                <a:lnTo>
                  <a:pt x="36687" y="39700"/>
                </a:lnTo>
                <a:lnTo>
                  <a:pt x="33919" y="43102"/>
                </a:lnTo>
                <a:lnTo>
                  <a:pt x="31305" y="45694"/>
                </a:lnTo>
                <a:lnTo>
                  <a:pt x="28854" y="47461"/>
                </a:lnTo>
                <a:lnTo>
                  <a:pt x="23900" y="50100"/>
                </a:lnTo>
                <a:lnTo>
                  <a:pt x="19479" y="50100"/>
                </a:lnTo>
                <a:lnTo>
                  <a:pt x="16355" y="48995"/>
                </a:lnTo>
                <a:lnTo>
                  <a:pt x="13727" y="47217"/>
                </a:lnTo>
                <a:lnTo>
                  <a:pt x="11847" y="44527"/>
                </a:lnTo>
                <a:lnTo>
                  <a:pt x="10680" y="40995"/>
                </a:lnTo>
                <a:lnTo>
                  <a:pt x="9983" y="36564"/>
                </a:lnTo>
                <a:lnTo>
                  <a:pt x="9983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417587" y="2018883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60" y="58381"/>
                </a:moveTo>
                <a:lnTo>
                  <a:pt x="3963" y="58712"/>
                </a:lnTo>
                <a:lnTo>
                  <a:pt x="6746" y="58672"/>
                </a:lnTo>
                <a:lnTo>
                  <a:pt x="9921" y="56843"/>
                </a:lnTo>
                <a:lnTo>
                  <a:pt x="9921" y="21247"/>
                </a:lnTo>
                <a:lnTo>
                  <a:pt x="11318" y="19037"/>
                </a:lnTo>
                <a:lnTo>
                  <a:pt x="13769" y="15646"/>
                </a:lnTo>
                <a:lnTo>
                  <a:pt x="17096" y="11977"/>
                </a:lnTo>
                <a:lnTo>
                  <a:pt x="20142" y="9993"/>
                </a:lnTo>
                <a:lnTo>
                  <a:pt x="23089" y="9385"/>
                </a:lnTo>
                <a:lnTo>
                  <a:pt x="26150" y="9777"/>
                </a:lnTo>
                <a:lnTo>
                  <a:pt x="28958" y="10681"/>
                </a:lnTo>
                <a:lnTo>
                  <a:pt x="31535" y="9094"/>
                </a:lnTo>
                <a:lnTo>
                  <a:pt x="31586" y="3517"/>
                </a:lnTo>
                <a:lnTo>
                  <a:pt x="29555" y="965"/>
                </a:lnTo>
                <a:lnTo>
                  <a:pt x="26888" y="266"/>
                </a:lnTo>
                <a:lnTo>
                  <a:pt x="24270" y="0"/>
                </a:lnTo>
                <a:lnTo>
                  <a:pt x="21437" y="166"/>
                </a:lnTo>
                <a:lnTo>
                  <a:pt x="17995" y="1296"/>
                </a:lnTo>
                <a:lnTo>
                  <a:pt x="14443" y="3924"/>
                </a:lnTo>
                <a:lnTo>
                  <a:pt x="11826" y="6656"/>
                </a:lnTo>
                <a:lnTo>
                  <a:pt x="8957" y="10591"/>
                </a:lnTo>
                <a:lnTo>
                  <a:pt x="8957" y="2717"/>
                </a:lnTo>
                <a:lnTo>
                  <a:pt x="8067" y="1296"/>
                </a:lnTo>
                <a:lnTo>
                  <a:pt x="5386" y="839"/>
                </a:lnTo>
                <a:lnTo>
                  <a:pt x="2833" y="875"/>
                </a:lnTo>
                <a:lnTo>
                  <a:pt x="0" y="2717"/>
                </a:lnTo>
                <a:lnTo>
                  <a:pt x="0" y="56843"/>
                </a:lnTo>
                <a:lnTo>
                  <a:pt x="1360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485090" y="2018877"/>
            <a:ext cx="49810" cy="59500"/>
          </a:xfrm>
          <a:custGeom>
            <a:avLst/>
            <a:gdLst/>
            <a:ahLst/>
            <a:cxnLst/>
            <a:rect l="l" t="t" r="r" b="b"/>
            <a:pathLst>
              <a:path w="49810" h="59500">
                <a:moveTo>
                  <a:pt x="49810" y="22110"/>
                </a:moveTo>
                <a:lnTo>
                  <a:pt x="49353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18" y="7555"/>
                </a:lnTo>
                <a:lnTo>
                  <a:pt x="39827" y="3416"/>
                </a:lnTo>
                <a:lnTo>
                  <a:pt x="36854" y="2044"/>
                </a:lnTo>
                <a:lnTo>
                  <a:pt x="33858" y="697"/>
                </a:lnTo>
                <a:lnTo>
                  <a:pt x="30237" y="0"/>
                </a:lnTo>
                <a:lnTo>
                  <a:pt x="22021" y="0"/>
                </a:lnTo>
                <a:lnTo>
                  <a:pt x="18425" y="697"/>
                </a:lnTo>
                <a:lnTo>
                  <a:pt x="15224" y="2084"/>
                </a:lnTo>
                <a:lnTo>
                  <a:pt x="12114" y="16127"/>
                </a:lnTo>
                <a:lnTo>
                  <a:pt x="14335" y="12825"/>
                </a:lnTo>
                <a:lnTo>
                  <a:pt x="17143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5" y="9258"/>
                </a:lnTo>
                <a:lnTo>
                  <a:pt x="36346" y="12217"/>
                </a:lnTo>
                <a:lnTo>
                  <a:pt x="38783" y="15187"/>
                </a:lnTo>
                <a:lnTo>
                  <a:pt x="39938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4" y="30112"/>
                </a:lnTo>
                <a:lnTo>
                  <a:pt x="49810" y="27431"/>
                </a:lnTo>
                <a:lnTo>
                  <a:pt x="49810" y="22110"/>
                </a:lnTo>
                <a:close/>
              </a:path>
              <a:path w="49810" h="59500">
                <a:moveTo>
                  <a:pt x="12014" y="3465"/>
                </a:moveTo>
                <a:lnTo>
                  <a:pt x="9281" y="5449"/>
                </a:lnTo>
                <a:lnTo>
                  <a:pt x="7009" y="8037"/>
                </a:lnTo>
                <a:lnTo>
                  <a:pt x="4734" y="10615"/>
                </a:lnTo>
                <a:lnTo>
                  <a:pt x="3021" y="13765"/>
                </a:lnTo>
                <a:lnTo>
                  <a:pt x="1814" y="17473"/>
                </a:lnTo>
                <a:lnTo>
                  <a:pt x="60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3"/>
                </a:lnTo>
                <a:lnTo>
                  <a:pt x="1750" y="42900"/>
                </a:lnTo>
                <a:lnTo>
                  <a:pt x="2905" y="46583"/>
                </a:lnTo>
                <a:lnTo>
                  <a:pt x="4634" y="49643"/>
                </a:lnTo>
                <a:lnTo>
                  <a:pt x="9206" y="54546"/>
                </a:lnTo>
                <a:lnTo>
                  <a:pt x="12024" y="56400"/>
                </a:lnTo>
                <a:lnTo>
                  <a:pt x="15365" y="57631"/>
                </a:lnTo>
                <a:lnTo>
                  <a:pt x="18721" y="58877"/>
                </a:lnTo>
                <a:lnTo>
                  <a:pt x="22630" y="59500"/>
                </a:lnTo>
                <a:lnTo>
                  <a:pt x="29629" y="59500"/>
                </a:lnTo>
                <a:lnTo>
                  <a:pt x="32054" y="59309"/>
                </a:lnTo>
                <a:lnTo>
                  <a:pt x="36587" y="58545"/>
                </a:lnTo>
                <a:lnTo>
                  <a:pt x="40309" y="57631"/>
                </a:lnTo>
                <a:lnTo>
                  <a:pt x="44510" y="56159"/>
                </a:lnTo>
                <a:lnTo>
                  <a:pt x="47254" y="53873"/>
                </a:lnTo>
                <a:lnTo>
                  <a:pt x="47524" y="51206"/>
                </a:lnTo>
                <a:lnTo>
                  <a:pt x="47279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4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82" y="50979"/>
                </a:lnTo>
                <a:lnTo>
                  <a:pt x="17459" y="49124"/>
                </a:lnTo>
                <a:lnTo>
                  <a:pt x="14210" y="46087"/>
                </a:lnTo>
                <a:lnTo>
                  <a:pt x="11798" y="42292"/>
                </a:lnTo>
                <a:lnTo>
                  <a:pt x="10591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27"/>
                </a:lnTo>
                <a:lnTo>
                  <a:pt x="15224" y="2084"/>
                </a:lnTo>
                <a:lnTo>
                  <a:pt x="12014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544163" y="2019729"/>
            <a:ext cx="47156" cy="57859"/>
          </a:xfrm>
          <a:custGeom>
            <a:avLst/>
            <a:gdLst/>
            <a:ahLst/>
            <a:cxnLst/>
            <a:rect l="l" t="t" r="r" b="b"/>
            <a:pathLst>
              <a:path w="47156" h="57859">
                <a:moveTo>
                  <a:pt x="41860" y="0"/>
                </a:moveTo>
                <a:lnTo>
                  <a:pt x="39305" y="101"/>
                </a:lnTo>
                <a:lnTo>
                  <a:pt x="36511" y="1559"/>
                </a:lnTo>
                <a:lnTo>
                  <a:pt x="24005" y="21715"/>
                </a:lnTo>
                <a:lnTo>
                  <a:pt x="11671" y="1559"/>
                </a:lnTo>
                <a:lnTo>
                  <a:pt x="10631" y="482"/>
                </a:lnTo>
                <a:lnTo>
                  <a:pt x="7862" y="36"/>
                </a:lnTo>
                <a:lnTo>
                  <a:pt x="4497" y="0"/>
                </a:lnTo>
                <a:lnTo>
                  <a:pt x="1320" y="367"/>
                </a:lnTo>
                <a:lnTo>
                  <a:pt x="888" y="3009"/>
                </a:lnTo>
                <a:lnTo>
                  <a:pt x="16841" y="28448"/>
                </a:lnTo>
                <a:lnTo>
                  <a:pt x="0" y="54863"/>
                </a:lnTo>
                <a:lnTo>
                  <a:pt x="1522" y="57718"/>
                </a:lnTo>
                <a:lnTo>
                  <a:pt x="4395" y="57859"/>
                </a:lnTo>
                <a:lnTo>
                  <a:pt x="7099" y="57769"/>
                </a:lnTo>
                <a:lnTo>
                  <a:pt x="10289" y="56182"/>
                </a:lnTo>
                <a:lnTo>
                  <a:pt x="23216" y="34707"/>
                </a:lnTo>
                <a:lnTo>
                  <a:pt x="36208" y="56182"/>
                </a:lnTo>
                <a:lnTo>
                  <a:pt x="37325" y="57326"/>
                </a:lnTo>
                <a:lnTo>
                  <a:pt x="40118" y="57834"/>
                </a:lnTo>
                <a:lnTo>
                  <a:pt x="43524" y="57859"/>
                </a:lnTo>
                <a:lnTo>
                  <a:pt x="46685" y="57442"/>
                </a:lnTo>
                <a:lnTo>
                  <a:pt x="47156" y="54863"/>
                </a:lnTo>
                <a:lnTo>
                  <a:pt x="30441" y="28141"/>
                </a:lnTo>
                <a:lnTo>
                  <a:pt x="46253" y="3009"/>
                </a:lnTo>
                <a:lnTo>
                  <a:pt x="44730" y="111"/>
                </a:lnTo>
                <a:lnTo>
                  <a:pt x="418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03638" y="2018883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0" y="40078"/>
                </a:moveTo>
                <a:lnTo>
                  <a:pt x="36281" y="44334"/>
                </a:lnTo>
                <a:lnTo>
                  <a:pt x="33718" y="47941"/>
                </a:lnTo>
                <a:lnTo>
                  <a:pt x="30121" y="50352"/>
                </a:lnTo>
                <a:lnTo>
                  <a:pt x="26352" y="59486"/>
                </a:lnTo>
                <a:lnTo>
                  <a:pt x="30110" y="59486"/>
                </a:lnTo>
                <a:lnTo>
                  <a:pt x="33451" y="58788"/>
                </a:lnTo>
                <a:lnTo>
                  <a:pt x="36385" y="57351"/>
                </a:lnTo>
                <a:lnTo>
                  <a:pt x="39305" y="55929"/>
                </a:lnTo>
                <a:lnTo>
                  <a:pt x="41781" y="53910"/>
                </a:lnTo>
                <a:lnTo>
                  <a:pt x="43761" y="51282"/>
                </a:lnTo>
                <a:lnTo>
                  <a:pt x="45745" y="48653"/>
                </a:lnTo>
                <a:lnTo>
                  <a:pt x="47242" y="45464"/>
                </a:lnTo>
                <a:lnTo>
                  <a:pt x="48258" y="41691"/>
                </a:lnTo>
                <a:lnTo>
                  <a:pt x="49298" y="37922"/>
                </a:lnTo>
                <a:lnTo>
                  <a:pt x="49809" y="33667"/>
                </a:lnTo>
                <a:lnTo>
                  <a:pt x="49809" y="25006"/>
                </a:lnTo>
                <a:lnTo>
                  <a:pt x="49403" y="21297"/>
                </a:lnTo>
                <a:lnTo>
                  <a:pt x="48600" y="17777"/>
                </a:lnTo>
                <a:lnTo>
                  <a:pt x="47790" y="14274"/>
                </a:lnTo>
                <a:lnTo>
                  <a:pt x="46530" y="11200"/>
                </a:lnTo>
                <a:lnTo>
                  <a:pt x="44780" y="8547"/>
                </a:lnTo>
                <a:lnTo>
                  <a:pt x="43027" y="5904"/>
                </a:lnTo>
                <a:lnTo>
                  <a:pt x="40792" y="3820"/>
                </a:lnTo>
                <a:lnTo>
                  <a:pt x="38008" y="2297"/>
                </a:lnTo>
                <a:lnTo>
                  <a:pt x="35241" y="759"/>
                </a:lnTo>
                <a:lnTo>
                  <a:pt x="31889" y="0"/>
                </a:lnTo>
                <a:lnTo>
                  <a:pt x="27965" y="0"/>
                </a:lnTo>
                <a:lnTo>
                  <a:pt x="24447" y="201"/>
                </a:lnTo>
                <a:lnTo>
                  <a:pt x="21207" y="1051"/>
                </a:lnTo>
                <a:lnTo>
                  <a:pt x="18083" y="2501"/>
                </a:lnTo>
                <a:lnTo>
                  <a:pt x="14983" y="4356"/>
                </a:lnTo>
                <a:lnTo>
                  <a:pt x="11948" y="6844"/>
                </a:lnTo>
                <a:lnTo>
                  <a:pt x="8712" y="9993"/>
                </a:lnTo>
                <a:lnTo>
                  <a:pt x="8712" y="2717"/>
                </a:lnTo>
                <a:lnTo>
                  <a:pt x="8521" y="1828"/>
                </a:lnTo>
                <a:lnTo>
                  <a:pt x="5864" y="875"/>
                </a:lnTo>
                <a:lnTo>
                  <a:pt x="2844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59" y="80237"/>
                </a:lnTo>
                <a:lnTo>
                  <a:pt x="6753" y="80200"/>
                </a:lnTo>
                <a:lnTo>
                  <a:pt x="9918" y="78318"/>
                </a:lnTo>
                <a:lnTo>
                  <a:pt x="9918" y="51257"/>
                </a:lnTo>
                <a:lnTo>
                  <a:pt x="12736" y="53870"/>
                </a:lnTo>
                <a:lnTo>
                  <a:pt x="15303" y="55968"/>
                </a:lnTo>
                <a:lnTo>
                  <a:pt x="20193" y="50062"/>
                </a:lnTo>
                <a:lnTo>
                  <a:pt x="15279" y="46544"/>
                </a:lnTo>
                <a:lnTo>
                  <a:pt x="12672" y="44002"/>
                </a:lnTo>
                <a:lnTo>
                  <a:pt x="9918" y="40665"/>
                </a:lnTo>
                <a:lnTo>
                  <a:pt x="9918" y="19137"/>
                </a:lnTo>
                <a:lnTo>
                  <a:pt x="11490" y="17157"/>
                </a:lnTo>
                <a:lnTo>
                  <a:pt x="14400" y="14173"/>
                </a:lnTo>
                <a:lnTo>
                  <a:pt x="17157" y="11747"/>
                </a:lnTo>
                <a:lnTo>
                  <a:pt x="19745" y="10109"/>
                </a:lnTo>
                <a:lnTo>
                  <a:pt x="23519" y="8737"/>
                </a:lnTo>
                <a:lnTo>
                  <a:pt x="26071" y="8547"/>
                </a:lnTo>
                <a:lnTo>
                  <a:pt x="28674" y="8547"/>
                </a:lnTo>
                <a:lnTo>
                  <a:pt x="30824" y="9155"/>
                </a:lnTo>
                <a:lnTo>
                  <a:pt x="34290" y="11555"/>
                </a:lnTo>
                <a:lnTo>
                  <a:pt x="36703" y="15163"/>
                </a:lnTo>
                <a:lnTo>
                  <a:pt x="38455" y="19455"/>
                </a:lnTo>
                <a:lnTo>
                  <a:pt x="38873" y="22047"/>
                </a:lnTo>
                <a:lnTo>
                  <a:pt x="39305" y="24635"/>
                </a:lnTo>
                <a:lnTo>
                  <a:pt x="39521" y="27302"/>
                </a:lnTo>
                <a:lnTo>
                  <a:pt x="39521" y="30085"/>
                </a:lnTo>
                <a:lnTo>
                  <a:pt x="39254" y="35114"/>
                </a:lnTo>
                <a:lnTo>
                  <a:pt x="38200" y="40078"/>
                </a:lnTo>
                <a:close/>
              </a:path>
              <a:path w="49809" h="80237">
                <a:moveTo>
                  <a:pt x="15303" y="55968"/>
                </a:moveTo>
                <a:lnTo>
                  <a:pt x="17891" y="57503"/>
                </a:lnTo>
                <a:lnTo>
                  <a:pt x="20534" y="58684"/>
                </a:lnTo>
                <a:lnTo>
                  <a:pt x="23263" y="59331"/>
                </a:lnTo>
                <a:lnTo>
                  <a:pt x="26352" y="59486"/>
                </a:lnTo>
                <a:lnTo>
                  <a:pt x="30121" y="50352"/>
                </a:lnTo>
                <a:lnTo>
                  <a:pt x="25488" y="50951"/>
                </a:lnTo>
                <a:lnTo>
                  <a:pt x="22781" y="50951"/>
                </a:lnTo>
                <a:lnTo>
                  <a:pt x="20193" y="50062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664799" y="2018877"/>
            <a:ext cx="49795" cy="59500"/>
          </a:xfrm>
          <a:custGeom>
            <a:avLst/>
            <a:gdLst/>
            <a:ahLst/>
            <a:cxnLst/>
            <a:rect l="l" t="t" r="r" b="b"/>
            <a:pathLst>
              <a:path w="49795" h="59500">
                <a:moveTo>
                  <a:pt x="49795" y="22110"/>
                </a:moveTo>
                <a:lnTo>
                  <a:pt x="49352" y="18784"/>
                </a:lnTo>
                <a:lnTo>
                  <a:pt x="4845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08" y="7555"/>
                </a:lnTo>
                <a:lnTo>
                  <a:pt x="39827" y="3416"/>
                </a:lnTo>
                <a:lnTo>
                  <a:pt x="36842" y="2044"/>
                </a:lnTo>
                <a:lnTo>
                  <a:pt x="33846" y="697"/>
                </a:lnTo>
                <a:lnTo>
                  <a:pt x="30239" y="0"/>
                </a:lnTo>
                <a:lnTo>
                  <a:pt x="22021" y="0"/>
                </a:lnTo>
                <a:lnTo>
                  <a:pt x="18413" y="697"/>
                </a:lnTo>
                <a:lnTo>
                  <a:pt x="15213" y="2084"/>
                </a:lnTo>
                <a:lnTo>
                  <a:pt x="12118" y="16127"/>
                </a:lnTo>
                <a:lnTo>
                  <a:pt x="14338" y="12825"/>
                </a:lnTo>
                <a:lnTo>
                  <a:pt x="17147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7" y="9258"/>
                </a:lnTo>
                <a:lnTo>
                  <a:pt x="36349" y="12217"/>
                </a:lnTo>
                <a:lnTo>
                  <a:pt x="38771" y="15187"/>
                </a:lnTo>
                <a:lnTo>
                  <a:pt x="39941" y="19277"/>
                </a:lnTo>
                <a:lnTo>
                  <a:pt x="39815" y="24486"/>
                </a:lnTo>
                <a:lnTo>
                  <a:pt x="10289" y="24486"/>
                </a:lnTo>
                <a:lnTo>
                  <a:pt x="10289" y="31762"/>
                </a:lnTo>
                <a:lnTo>
                  <a:pt x="45935" y="31762"/>
                </a:lnTo>
                <a:lnTo>
                  <a:pt x="49416" y="30112"/>
                </a:lnTo>
                <a:lnTo>
                  <a:pt x="49795" y="27431"/>
                </a:lnTo>
                <a:lnTo>
                  <a:pt x="49795" y="22110"/>
                </a:lnTo>
                <a:close/>
              </a:path>
              <a:path w="49795" h="59500">
                <a:moveTo>
                  <a:pt x="12012" y="3465"/>
                </a:moveTo>
                <a:lnTo>
                  <a:pt x="9269" y="5449"/>
                </a:lnTo>
                <a:lnTo>
                  <a:pt x="7009" y="8037"/>
                </a:lnTo>
                <a:lnTo>
                  <a:pt x="4737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72" y="39203"/>
                </a:lnTo>
                <a:lnTo>
                  <a:pt x="1738" y="42900"/>
                </a:lnTo>
                <a:lnTo>
                  <a:pt x="2908" y="46583"/>
                </a:lnTo>
                <a:lnTo>
                  <a:pt x="4622" y="49643"/>
                </a:lnTo>
                <a:lnTo>
                  <a:pt x="9208" y="54546"/>
                </a:lnTo>
                <a:lnTo>
                  <a:pt x="12028" y="56400"/>
                </a:lnTo>
                <a:lnTo>
                  <a:pt x="15368" y="57631"/>
                </a:lnTo>
                <a:lnTo>
                  <a:pt x="18719" y="58877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309"/>
                </a:lnTo>
                <a:lnTo>
                  <a:pt x="36576" y="58545"/>
                </a:lnTo>
                <a:lnTo>
                  <a:pt x="40298" y="57631"/>
                </a:lnTo>
                <a:lnTo>
                  <a:pt x="44513" y="56159"/>
                </a:lnTo>
                <a:lnTo>
                  <a:pt x="47242" y="53873"/>
                </a:lnTo>
                <a:lnTo>
                  <a:pt x="47509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95" y="48869"/>
                </a:lnTo>
                <a:lnTo>
                  <a:pt x="38635" y="49909"/>
                </a:lnTo>
                <a:lnTo>
                  <a:pt x="34872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4"/>
                </a:lnTo>
                <a:lnTo>
                  <a:pt x="14212" y="46087"/>
                </a:lnTo>
                <a:lnTo>
                  <a:pt x="11797" y="42292"/>
                </a:lnTo>
                <a:lnTo>
                  <a:pt x="10580" y="37478"/>
                </a:lnTo>
                <a:lnTo>
                  <a:pt x="10289" y="34786"/>
                </a:lnTo>
                <a:lnTo>
                  <a:pt x="10289" y="24486"/>
                </a:lnTo>
                <a:lnTo>
                  <a:pt x="10746" y="20166"/>
                </a:lnTo>
                <a:lnTo>
                  <a:pt x="12118" y="16127"/>
                </a:lnTo>
                <a:lnTo>
                  <a:pt x="15213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30002" y="2018883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71" y="58381"/>
                </a:moveTo>
                <a:lnTo>
                  <a:pt x="3963" y="58712"/>
                </a:lnTo>
                <a:lnTo>
                  <a:pt x="6757" y="58672"/>
                </a:lnTo>
                <a:lnTo>
                  <a:pt x="9921" y="56843"/>
                </a:lnTo>
                <a:lnTo>
                  <a:pt x="9921" y="21247"/>
                </a:lnTo>
                <a:lnTo>
                  <a:pt x="11318" y="19037"/>
                </a:lnTo>
                <a:lnTo>
                  <a:pt x="13780" y="15646"/>
                </a:lnTo>
                <a:lnTo>
                  <a:pt x="17106" y="11977"/>
                </a:lnTo>
                <a:lnTo>
                  <a:pt x="20156" y="9993"/>
                </a:lnTo>
                <a:lnTo>
                  <a:pt x="23091" y="9385"/>
                </a:lnTo>
                <a:lnTo>
                  <a:pt x="26164" y="9777"/>
                </a:lnTo>
                <a:lnTo>
                  <a:pt x="28958" y="10681"/>
                </a:lnTo>
                <a:lnTo>
                  <a:pt x="31536" y="9094"/>
                </a:lnTo>
                <a:lnTo>
                  <a:pt x="31586" y="3517"/>
                </a:lnTo>
                <a:lnTo>
                  <a:pt x="29566" y="965"/>
                </a:lnTo>
                <a:lnTo>
                  <a:pt x="26888" y="266"/>
                </a:lnTo>
                <a:lnTo>
                  <a:pt x="24282" y="0"/>
                </a:lnTo>
                <a:lnTo>
                  <a:pt x="21438" y="166"/>
                </a:lnTo>
                <a:lnTo>
                  <a:pt x="18011" y="1296"/>
                </a:lnTo>
                <a:lnTo>
                  <a:pt x="14439" y="3924"/>
                </a:lnTo>
                <a:lnTo>
                  <a:pt x="11837" y="6656"/>
                </a:lnTo>
                <a:lnTo>
                  <a:pt x="8967" y="10591"/>
                </a:lnTo>
                <a:lnTo>
                  <a:pt x="8967" y="2717"/>
                </a:lnTo>
                <a:lnTo>
                  <a:pt x="8064" y="1296"/>
                </a:lnTo>
                <a:lnTo>
                  <a:pt x="5400" y="839"/>
                </a:lnTo>
                <a:lnTo>
                  <a:pt x="2847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765969" y="2005243"/>
            <a:ext cx="35355" cy="73011"/>
          </a:xfrm>
          <a:custGeom>
            <a:avLst/>
            <a:gdLst/>
            <a:ahLst/>
            <a:cxnLst/>
            <a:rect l="l" t="t" r="r" b="b"/>
            <a:pathLst>
              <a:path w="35355" h="73011">
                <a:moveTo>
                  <a:pt x="12726" y="35"/>
                </a:moveTo>
                <a:lnTo>
                  <a:pt x="9561" y="1915"/>
                </a:lnTo>
                <a:lnTo>
                  <a:pt x="9561" y="14795"/>
                </a:lnTo>
                <a:lnTo>
                  <a:pt x="2044" y="14795"/>
                </a:lnTo>
                <a:lnTo>
                  <a:pt x="1169" y="14997"/>
                </a:lnTo>
                <a:lnTo>
                  <a:pt x="50" y="17538"/>
                </a:lnTo>
                <a:lnTo>
                  <a:pt x="0" y="20383"/>
                </a:lnTo>
                <a:lnTo>
                  <a:pt x="1979" y="23025"/>
                </a:lnTo>
                <a:lnTo>
                  <a:pt x="9561" y="23025"/>
                </a:lnTo>
                <a:lnTo>
                  <a:pt x="9561" y="57797"/>
                </a:lnTo>
                <a:lnTo>
                  <a:pt x="9842" y="60501"/>
                </a:lnTo>
                <a:lnTo>
                  <a:pt x="10425" y="62812"/>
                </a:lnTo>
                <a:lnTo>
                  <a:pt x="11937" y="67028"/>
                </a:lnTo>
                <a:lnTo>
                  <a:pt x="14504" y="70026"/>
                </a:lnTo>
                <a:lnTo>
                  <a:pt x="18162" y="71906"/>
                </a:lnTo>
                <a:lnTo>
                  <a:pt x="22569" y="73011"/>
                </a:lnTo>
                <a:lnTo>
                  <a:pt x="26301" y="73011"/>
                </a:lnTo>
                <a:lnTo>
                  <a:pt x="29070" y="72704"/>
                </a:lnTo>
                <a:lnTo>
                  <a:pt x="32321" y="71970"/>
                </a:lnTo>
                <a:lnTo>
                  <a:pt x="35114" y="69288"/>
                </a:lnTo>
                <a:lnTo>
                  <a:pt x="35355" y="66520"/>
                </a:lnTo>
                <a:lnTo>
                  <a:pt x="35355" y="65786"/>
                </a:lnTo>
                <a:lnTo>
                  <a:pt x="32904" y="63119"/>
                </a:lnTo>
                <a:lnTo>
                  <a:pt x="30251" y="64082"/>
                </a:lnTo>
                <a:lnTo>
                  <a:pt x="27064" y="64540"/>
                </a:lnTo>
                <a:lnTo>
                  <a:pt x="24217" y="64540"/>
                </a:lnTo>
                <a:lnTo>
                  <a:pt x="22237" y="63586"/>
                </a:lnTo>
                <a:lnTo>
                  <a:pt x="20026" y="59777"/>
                </a:lnTo>
                <a:lnTo>
                  <a:pt x="19483" y="56944"/>
                </a:lnTo>
                <a:lnTo>
                  <a:pt x="19483" y="23025"/>
                </a:lnTo>
                <a:lnTo>
                  <a:pt x="33983" y="23025"/>
                </a:lnTo>
                <a:lnTo>
                  <a:pt x="35355" y="20383"/>
                </a:lnTo>
                <a:lnTo>
                  <a:pt x="35319" y="17538"/>
                </a:lnTo>
                <a:lnTo>
                  <a:pt x="33375" y="14795"/>
                </a:lnTo>
                <a:lnTo>
                  <a:pt x="19483" y="14795"/>
                </a:lnTo>
                <a:lnTo>
                  <a:pt x="19483" y="1915"/>
                </a:lnTo>
                <a:lnTo>
                  <a:pt x="18097" y="316"/>
                </a:lnTo>
                <a:lnTo>
                  <a:pt x="15493" y="0"/>
                </a:lnTo>
                <a:lnTo>
                  <a:pt x="1272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13259" y="1997412"/>
            <a:ext cx="12269" cy="80176"/>
          </a:xfrm>
          <a:custGeom>
            <a:avLst/>
            <a:gdLst/>
            <a:ahLst/>
            <a:cxnLst/>
            <a:rect l="l" t="t" r="r" b="b"/>
            <a:pathLst>
              <a:path w="12269" h="80176">
                <a:moveTo>
                  <a:pt x="0" y="6019"/>
                </a:moveTo>
                <a:lnTo>
                  <a:pt x="417" y="9853"/>
                </a:lnTo>
                <a:lnTo>
                  <a:pt x="3743" y="11912"/>
                </a:lnTo>
                <a:lnTo>
                  <a:pt x="8431" y="11912"/>
                </a:lnTo>
                <a:lnTo>
                  <a:pt x="11822" y="9803"/>
                </a:lnTo>
                <a:lnTo>
                  <a:pt x="12269" y="5894"/>
                </a:lnTo>
                <a:lnTo>
                  <a:pt x="11836" y="2056"/>
                </a:lnTo>
                <a:lnTo>
                  <a:pt x="8521" y="0"/>
                </a:lnTo>
                <a:lnTo>
                  <a:pt x="3822" y="0"/>
                </a:lnTo>
                <a:lnTo>
                  <a:pt x="431" y="2109"/>
                </a:lnTo>
                <a:lnTo>
                  <a:pt x="0" y="6019"/>
                </a:lnTo>
                <a:close/>
              </a:path>
              <a:path w="12269" h="80176">
                <a:moveTo>
                  <a:pt x="1206" y="24182"/>
                </a:moveTo>
                <a:lnTo>
                  <a:pt x="1206" y="78322"/>
                </a:lnTo>
                <a:lnTo>
                  <a:pt x="2562" y="79858"/>
                </a:lnTo>
                <a:lnTo>
                  <a:pt x="5170" y="80176"/>
                </a:lnTo>
                <a:lnTo>
                  <a:pt x="7948" y="80150"/>
                </a:lnTo>
                <a:lnTo>
                  <a:pt x="11123" y="78322"/>
                </a:lnTo>
                <a:lnTo>
                  <a:pt x="11123" y="24182"/>
                </a:lnTo>
                <a:lnTo>
                  <a:pt x="9742" y="22630"/>
                </a:lnTo>
                <a:lnTo>
                  <a:pt x="7134" y="22313"/>
                </a:lnTo>
                <a:lnTo>
                  <a:pt x="4366" y="22363"/>
                </a:lnTo>
                <a:lnTo>
                  <a:pt x="1206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38690" y="2018887"/>
            <a:ext cx="38328" cy="59486"/>
          </a:xfrm>
          <a:custGeom>
            <a:avLst/>
            <a:gdLst/>
            <a:ahLst/>
            <a:cxnLst/>
            <a:rect l="l" t="t" r="r" b="b"/>
            <a:pathLst>
              <a:path w="38328" h="59486">
                <a:moveTo>
                  <a:pt x="2515" y="22263"/>
                </a:moveTo>
                <a:lnTo>
                  <a:pt x="4320" y="25463"/>
                </a:lnTo>
                <a:lnTo>
                  <a:pt x="6883" y="27950"/>
                </a:lnTo>
                <a:lnTo>
                  <a:pt x="9968" y="29855"/>
                </a:lnTo>
                <a:lnTo>
                  <a:pt x="13247" y="31496"/>
                </a:lnTo>
                <a:lnTo>
                  <a:pt x="16664" y="32853"/>
                </a:lnTo>
                <a:lnTo>
                  <a:pt x="19926" y="34135"/>
                </a:lnTo>
                <a:lnTo>
                  <a:pt x="22960" y="35471"/>
                </a:lnTo>
                <a:lnTo>
                  <a:pt x="25526" y="37084"/>
                </a:lnTo>
                <a:lnTo>
                  <a:pt x="28130" y="40078"/>
                </a:lnTo>
                <a:lnTo>
                  <a:pt x="28522" y="42898"/>
                </a:lnTo>
                <a:lnTo>
                  <a:pt x="28256" y="45655"/>
                </a:lnTo>
                <a:lnTo>
                  <a:pt x="26402" y="48714"/>
                </a:lnTo>
                <a:lnTo>
                  <a:pt x="23216" y="50645"/>
                </a:lnTo>
                <a:lnTo>
                  <a:pt x="20483" y="51371"/>
                </a:lnTo>
                <a:lnTo>
                  <a:pt x="17273" y="51548"/>
                </a:lnTo>
                <a:lnTo>
                  <a:pt x="13042" y="51282"/>
                </a:lnTo>
                <a:lnTo>
                  <a:pt x="9589" y="50201"/>
                </a:lnTo>
                <a:lnTo>
                  <a:pt x="6846" y="48955"/>
                </a:lnTo>
                <a:lnTo>
                  <a:pt x="3657" y="47177"/>
                </a:lnTo>
                <a:lnTo>
                  <a:pt x="547" y="46962"/>
                </a:lnTo>
                <a:lnTo>
                  <a:pt x="0" y="49705"/>
                </a:lnTo>
                <a:lnTo>
                  <a:pt x="100" y="52689"/>
                </a:lnTo>
                <a:lnTo>
                  <a:pt x="1713" y="55497"/>
                </a:lnTo>
                <a:lnTo>
                  <a:pt x="4344" y="56959"/>
                </a:lnTo>
                <a:lnTo>
                  <a:pt x="6897" y="57899"/>
                </a:lnTo>
                <a:lnTo>
                  <a:pt x="9842" y="58737"/>
                </a:lnTo>
                <a:lnTo>
                  <a:pt x="13335" y="59331"/>
                </a:lnTo>
                <a:lnTo>
                  <a:pt x="17092" y="59486"/>
                </a:lnTo>
                <a:lnTo>
                  <a:pt x="20217" y="59486"/>
                </a:lnTo>
                <a:lnTo>
                  <a:pt x="23089" y="59104"/>
                </a:lnTo>
                <a:lnTo>
                  <a:pt x="25693" y="58341"/>
                </a:lnTo>
                <a:lnTo>
                  <a:pt x="28307" y="57593"/>
                </a:lnTo>
                <a:lnTo>
                  <a:pt x="30556" y="56462"/>
                </a:lnTo>
                <a:lnTo>
                  <a:pt x="34329" y="53492"/>
                </a:lnTo>
                <a:lnTo>
                  <a:pt x="36791" y="49503"/>
                </a:lnTo>
                <a:lnTo>
                  <a:pt x="38328" y="44881"/>
                </a:lnTo>
                <a:lnTo>
                  <a:pt x="38328" y="39776"/>
                </a:lnTo>
                <a:lnTo>
                  <a:pt x="37148" y="36079"/>
                </a:lnTo>
                <a:lnTo>
                  <a:pt x="35345" y="32953"/>
                </a:lnTo>
                <a:lnTo>
                  <a:pt x="32777" y="30553"/>
                </a:lnTo>
                <a:lnTo>
                  <a:pt x="29627" y="28688"/>
                </a:lnTo>
                <a:lnTo>
                  <a:pt x="26290" y="27086"/>
                </a:lnTo>
                <a:lnTo>
                  <a:pt x="22873" y="25728"/>
                </a:lnTo>
                <a:lnTo>
                  <a:pt x="19559" y="24422"/>
                </a:lnTo>
                <a:lnTo>
                  <a:pt x="16447" y="23061"/>
                </a:lnTo>
                <a:lnTo>
                  <a:pt x="12840" y="20523"/>
                </a:lnTo>
                <a:lnTo>
                  <a:pt x="10831" y="17081"/>
                </a:lnTo>
                <a:lnTo>
                  <a:pt x="11049" y="13345"/>
                </a:lnTo>
                <a:lnTo>
                  <a:pt x="13335" y="9893"/>
                </a:lnTo>
                <a:lnTo>
                  <a:pt x="16484" y="8265"/>
                </a:lnTo>
                <a:lnTo>
                  <a:pt x="19253" y="7693"/>
                </a:lnTo>
                <a:lnTo>
                  <a:pt x="22820" y="7693"/>
                </a:lnTo>
                <a:lnTo>
                  <a:pt x="25960" y="8366"/>
                </a:lnTo>
                <a:lnTo>
                  <a:pt x="29782" y="9777"/>
                </a:lnTo>
                <a:lnTo>
                  <a:pt x="32435" y="11188"/>
                </a:lnTo>
                <a:lnTo>
                  <a:pt x="35027" y="11264"/>
                </a:lnTo>
                <a:lnTo>
                  <a:pt x="35561" y="8622"/>
                </a:lnTo>
                <a:lnTo>
                  <a:pt x="35355" y="5497"/>
                </a:lnTo>
                <a:lnTo>
                  <a:pt x="33108" y="2854"/>
                </a:lnTo>
                <a:lnTo>
                  <a:pt x="30467" y="1623"/>
                </a:lnTo>
                <a:lnTo>
                  <a:pt x="26849" y="594"/>
                </a:lnTo>
                <a:lnTo>
                  <a:pt x="23950" y="111"/>
                </a:lnTo>
                <a:lnTo>
                  <a:pt x="17780" y="0"/>
                </a:lnTo>
                <a:lnTo>
                  <a:pt x="14897" y="443"/>
                </a:lnTo>
                <a:lnTo>
                  <a:pt x="12434" y="1320"/>
                </a:lnTo>
                <a:lnTo>
                  <a:pt x="7898" y="3376"/>
                </a:lnTo>
                <a:lnTo>
                  <a:pt x="4622" y="6310"/>
                </a:lnTo>
                <a:lnTo>
                  <a:pt x="2578" y="9954"/>
                </a:lnTo>
                <a:lnTo>
                  <a:pt x="1332" y="13931"/>
                </a:lnTo>
                <a:lnTo>
                  <a:pt x="1332" y="18464"/>
                </a:lnTo>
                <a:lnTo>
                  <a:pt x="2515" y="22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87049" y="2018877"/>
            <a:ext cx="49797" cy="59500"/>
          </a:xfrm>
          <a:custGeom>
            <a:avLst/>
            <a:gdLst/>
            <a:ahLst/>
            <a:cxnLst/>
            <a:rect l="l" t="t" r="r" b="b"/>
            <a:pathLst>
              <a:path w="49797" h="59500">
                <a:moveTo>
                  <a:pt x="49797" y="22110"/>
                </a:moveTo>
                <a:lnTo>
                  <a:pt x="49352" y="18784"/>
                </a:lnTo>
                <a:lnTo>
                  <a:pt x="48451" y="15684"/>
                </a:lnTo>
                <a:lnTo>
                  <a:pt x="47548" y="12574"/>
                </a:lnTo>
                <a:lnTo>
                  <a:pt x="46140" y="9866"/>
                </a:lnTo>
                <a:lnTo>
                  <a:pt x="44207" y="7555"/>
                </a:lnTo>
                <a:lnTo>
                  <a:pt x="39825" y="3416"/>
                </a:lnTo>
                <a:lnTo>
                  <a:pt x="36842" y="2044"/>
                </a:lnTo>
                <a:lnTo>
                  <a:pt x="33846" y="697"/>
                </a:lnTo>
                <a:lnTo>
                  <a:pt x="30239" y="0"/>
                </a:lnTo>
                <a:lnTo>
                  <a:pt x="22020" y="0"/>
                </a:lnTo>
                <a:lnTo>
                  <a:pt x="18413" y="697"/>
                </a:lnTo>
                <a:lnTo>
                  <a:pt x="15213" y="2084"/>
                </a:lnTo>
                <a:lnTo>
                  <a:pt x="12117" y="16127"/>
                </a:lnTo>
                <a:lnTo>
                  <a:pt x="14338" y="12825"/>
                </a:lnTo>
                <a:lnTo>
                  <a:pt x="17146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7" y="9258"/>
                </a:lnTo>
                <a:lnTo>
                  <a:pt x="36348" y="12217"/>
                </a:lnTo>
                <a:lnTo>
                  <a:pt x="38771" y="15187"/>
                </a:lnTo>
                <a:lnTo>
                  <a:pt x="39941" y="19277"/>
                </a:lnTo>
                <a:lnTo>
                  <a:pt x="39815" y="24486"/>
                </a:lnTo>
                <a:lnTo>
                  <a:pt x="10288" y="24486"/>
                </a:lnTo>
                <a:lnTo>
                  <a:pt x="10288" y="31762"/>
                </a:lnTo>
                <a:lnTo>
                  <a:pt x="45935" y="31762"/>
                </a:lnTo>
                <a:lnTo>
                  <a:pt x="49416" y="30112"/>
                </a:lnTo>
                <a:lnTo>
                  <a:pt x="49797" y="27431"/>
                </a:lnTo>
                <a:lnTo>
                  <a:pt x="49797" y="22110"/>
                </a:lnTo>
                <a:close/>
              </a:path>
              <a:path w="49797" h="59500">
                <a:moveTo>
                  <a:pt x="12012" y="3465"/>
                </a:moveTo>
                <a:lnTo>
                  <a:pt x="9269" y="5449"/>
                </a:lnTo>
                <a:lnTo>
                  <a:pt x="7009" y="8037"/>
                </a:lnTo>
                <a:lnTo>
                  <a:pt x="4737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6" y="21184"/>
                </a:lnTo>
                <a:lnTo>
                  <a:pt x="0" y="25375"/>
                </a:lnTo>
                <a:lnTo>
                  <a:pt x="0" y="34912"/>
                </a:lnTo>
                <a:lnTo>
                  <a:pt x="571" y="39203"/>
                </a:lnTo>
                <a:lnTo>
                  <a:pt x="1738" y="42900"/>
                </a:lnTo>
                <a:lnTo>
                  <a:pt x="2908" y="46583"/>
                </a:lnTo>
                <a:lnTo>
                  <a:pt x="4621" y="49643"/>
                </a:lnTo>
                <a:lnTo>
                  <a:pt x="9208" y="54546"/>
                </a:lnTo>
                <a:lnTo>
                  <a:pt x="12026" y="56400"/>
                </a:lnTo>
                <a:lnTo>
                  <a:pt x="15368" y="57631"/>
                </a:lnTo>
                <a:lnTo>
                  <a:pt x="18719" y="58877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3" y="59309"/>
                </a:lnTo>
                <a:lnTo>
                  <a:pt x="36576" y="58545"/>
                </a:lnTo>
                <a:lnTo>
                  <a:pt x="40298" y="57631"/>
                </a:lnTo>
                <a:lnTo>
                  <a:pt x="44513" y="56159"/>
                </a:lnTo>
                <a:lnTo>
                  <a:pt x="47242" y="53873"/>
                </a:lnTo>
                <a:lnTo>
                  <a:pt x="47511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93" y="48869"/>
                </a:lnTo>
                <a:lnTo>
                  <a:pt x="38634" y="49909"/>
                </a:lnTo>
                <a:lnTo>
                  <a:pt x="34872" y="50798"/>
                </a:lnTo>
                <a:lnTo>
                  <a:pt x="30571" y="51436"/>
                </a:lnTo>
                <a:lnTo>
                  <a:pt x="24738" y="51436"/>
                </a:lnTo>
                <a:lnTo>
                  <a:pt x="21971" y="50979"/>
                </a:lnTo>
                <a:lnTo>
                  <a:pt x="17448" y="49124"/>
                </a:lnTo>
                <a:lnTo>
                  <a:pt x="14212" y="46087"/>
                </a:lnTo>
                <a:lnTo>
                  <a:pt x="11797" y="42292"/>
                </a:lnTo>
                <a:lnTo>
                  <a:pt x="10580" y="37478"/>
                </a:lnTo>
                <a:lnTo>
                  <a:pt x="10288" y="34786"/>
                </a:lnTo>
                <a:lnTo>
                  <a:pt x="10288" y="24486"/>
                </a:lnTo>
                <a:lnTo>
                  <a:pt x="10745" y="20166"/>
                </a:lnTo>
                <a:lnTo>
                  <a:pt x="12117" y="16127"/>
                </a:lnTo>
                <a:lnTo>
                  <a:pt x="15213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52122" y="2063765"/>
            <a:ext cx="12941" cy="14018"/>
          </a:xfrm>
          <a:custGeom>
            <a:avLst/>
            <a:gdLst/>
            <a:ahLst/>
            <a:cxnLst/>
            <a:rect l="l" t="t" r="r" b="b"/>
            <a:pathLst>
              <a:path w="12941" h="14018">
                <a:moveTo>
                  <a:pt x="12941" y="6907"/>
                </a:moveTo>
                <a:lnTo>
                  <a:pt x="12941" y="4140"/>
                </a:lnTo>
                <a:lnTo>
                  <a:pt x="11569" y="1371"/>
                </a:lnTo>
                <a:lnTo>
                  <a:pt x="8977" y="0"/>
                </a:lnTo>
                <a:lnTo>
                  <a:pt x="4075" y="0"/>
                </a:lnTo>
                <a:lnTo>
                  <a:pt x="1422" y="1407"/>
                </a:lnTo>
                <a:lnTo>
                  <a:pt x="0" y="4240"/>
                </a:lnTo>
                <a:lnTo>
                  <a:pt x="0" y="9852"/>
                </a:lnTo>
                <a:lnTo>
                  <a:pt x="1396" y="12621"/>
                </a:lnTo>
                <a:lnTo>
                  <a:pt x="3973" y="14018"/>
                </a:lnTo>
                <a:lnTo>
                  <a:pt x="8877" y="14018"/>
                </a:lnTo>
                <a:lnTo>
                  <a:pt x="11530" y="12595"/>
                </a:lnTo>
                <a:lnTo>
                  <a:pt x="12941" y="9766"/>
                </a:lnTo>
                <a:lnTo>
                  <a:pt x="12941" y="6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008062" y="1998252"/>
            <a:ext cx="69584" cy="80121"/>
          </a:xfrm>
          <a:custGeom>
            <a:avLst/>
            <a:gdLst/>
            <a:ahLst/>
            <a:cxnLst/>
            <a:rect l="l" t="t" r="r" b="b"/>
            <a:pathLst>
              <a:path w="69584" h="80121">
                <a:moveTo>
                  <a:pt x="10937" y="35636"/>
                </a:moveTo>
                <a:lnTo>
                  <a:pt x="11343" y="31686"/>
                </a:lnTo>
                <a:lnTo>
                  <a:pt x="12179" y="27950"/>
                </a:lnTo>
                <a:lnTo>
                  <a:pt x="12993" y="24192"/>
                </a:lnTo>
                <a:lnTo>
                  <a:pt x="14364" y="20915"/>
                </a:lnTo>
                <a:lnTo>
                  <a:pt x="16258" y="18107"/>
                </a:lnTo>
                <a:lnTo>
                  <a:pt x="18148" y="15289"/>
                </a:lnTo>
                <a:lnTo>
                  <a:pt x="20638" y="13053"/>
                </a:lnTo>
                <a:lnTo>
                  <a:pt x="23674" y="11379"/>
                </a:lnTo>
                <a:lnTo>
                  <a:pt x="26723" y="9687"/>
                </a:lnTo>
                <a:lnTo>
                  <a:pt x="30481" y="8851"/>
                </a:lnTo>
                <a:lnTo>
                  <a:pt x="39460" y="8851"/>
                </a:lnTo>
                <a:lnTo>
                  <a:pt x="43218" y="9626"/>
                </a:lnTo>
                <a:lnTo>
                  <a:pt x="46267" y="11188"/>
                </a:lnTo>
                <a:lnTo>
                  <a:pt x="49316" y="12750"/>
                </a:lnTo>
                <a:lnTo>
                  <a:pt x="51739" y="14932"/>
                </a:lnTo>
                <a:lnTo>
                  <a:pt x="53568" y="17715"/>
                </a:lnTo>
                <a:lnTo>
                  <a:pt x="55385" y="20509"/>
                </a:lnTo>
                <a:lnTo>
                  <a:pt x="56692" y="23784"/>
                </a:lnTo>
                <a:lnTo>
                  <a:pt x="57467" y="27583"/>
                </a:lnTo>
                <a:lnTo>
                  <a:pt x="58256" y="31366"/>
                </a:lnTo>
                <a:lnTo>
                  <a:pt x="58637" y="35471"/>
                </a:lnTo>
                <a:lnTo>
                  <a:pt x="58637" y="44093"/>
                </a:lnTo>
                <a:lnTo>
                  <a:pt x="58244" y="48080"/>
                </a:lnTo>
                <a:lnTo>
                  <a:pt x="57442" y="51854"/>
                </a:lnTo>
                <a:lnTo>
                  <a:pt x="56643" y="55623"/>
                </a:lnTo>
                <a:lnTo>
                  <a:pt x="55297" y="58939"/>
                </a:lnTo>
                <a:lnTo>
                  <a:pt x="53417" y="61808"/>
                </a:lnTo>
                <a:lnTo>
                  <a:pt x="51523" y="64681"/>
                </a:lnTo>
                <a:lnTo>
                  <a:pt x="49049" y="66953"/>
                </a:lnTo>
                <a:lnTo>
                  <a:pt x="45961" y="68640"/>
                </a:lnTo>
                <a:lnTo>
                  <a:pt x="42890" y="70318"/>
                </a:lnTo>
                <a:lnTo>
                  <a:pt x="39077" y="71156"/>
                </a:lnTo>
                <a:lnTo>
                  <a:pt x="29984" y="71156"/>
                </a:lnTo>
                <a:lnTo>
                  <a:pt x="26189" y="70383"/>
                </a:lnTo>
                <a:lnTo>
                  <a:pt x="28195" y="80121"/>
                </a:lnTo>
                <a:lnTo>
                  <a:pt x="39968" y="80121"/>
                </a:lnTo>
                <a:lnTo>
                  <a:pt x="45162" y="79170"/>
                </a:lnTo>
                <a:lnTo>
                  <a:pt x="49618" y="77266"/>
                </a:lnTo>
                <a:lnTo>
                  <a:pt x="54079" y="75361"/>
                </a:lnTo>
                <a:lnTo>
                  <a:pt x="57773" y="72630"/>
                </a:lnTo>
                <a:lnTo>
                  <a:pt x="60721" y="69087"/>
                </a:lnTo>
                <a:lnTo>
                  <a:pt x="63666" y="65544"/>
                </a:lnTo>
                <a:lnTo>
                  <a:pt x="65877" y="61239"/>
                </a:lnTo>
                <a:lnTo>
                  <a:pt x="67363" y="56184"/>
                </a:lnTo>
                <a:lnTo>
                  <a:pt x="68846" y="51130"/>
                </a:lnTo>
                <a:lnTo>
                  <a:pt x="69584" y="45453"/>
                </a:lnTo>
                <a:lnTo>
                  <a:pt x="69584" y="32867"/>
                </a:lnTo>
                <a:lnTo>
                  <a:pt x="68897" y="27277"/>
                </a:lnTo>
                <a:lnTo>
                  <a:pt x="67514" y="22412"/>
                </a:lnTo>
                <a:lnTo>
                  <a:pt x="66128" y="17538"/>
                </a:lnTo>
                <a:lnTo>
                  <a:pt x="64033" y="13449"/>
                </a:lnTo>
                <a:lnTo>
                  <a:pt x="61203" y="10133"/>
                </a:lnTo>
                <a:lnTo>
                  <a:pt x="58370" y="6818"/>
                </a:lnTo>
                <a:lnTo>
                  <a:pt x="54828" y="4316"/>
                </a:lnTo>
                <a:lnTo>
                  <a:pt x="50584" y="2588"/>
                </a:lnTo>
                <a:lnTo>
                  <a:pt x="46332" y="863"/>
                </a:lnTo>
                <a:lnTo>
                  <a:pt x="41339" y="0"/>
                </a:lnTo>
                <a:lnTo>
                  <a:pt x="29668" y="0"/>
                </a:lnTo>
                <a:lnTo>
                  <a:pt x="24488" y="965"/>
                </a:lnTo>
                <a:lnTo>
                  <a:pt x="20030" y="2854"/>
                </a:lnTo>
                <a:lnTo>
                  <a:pt x="15570" y="4762"/>
                </a:lnTo>
                <a:lnTo>
                  <a:pt x="11863" y="7466"/>
                </a:lnTo>
                <a:lnTo>
                  <a:pt x="8902" y="10982"/>
                </a:lnTo>
                <a:lnTo>
                  <a:pt x="5933" y="14489"/>
                </a:lnTo>
                <a:lnTo>
                  <a:pt x="3708" y="18755"/>
                </a:lnTo>
                <a:lnTo>
                  <a:pt x="2225" y="23760"/>
                </a:lnTo>
                <a:lnTo>
                  <a:pt x="737" y="28778"/>
                </a:lnTo>
                <a:lnTo>
                  <a:pt x="0" y="34340"/>
                </a:lnTo>
                <a:lnTo>
                  <a:pt x="0" y="46901"/>
                </a:lnTo>
                <a:lnTo>
                  <a:pt x="688" y="52578"/>
                </a:lnTo>
                <a:lnTo>
                  <a:pt x="2044" y="57517"/>
                </a:lnTo>
                <a:lnTo>
                  <a:pt x="3406" y="62430"/>
                </a:lnTo>
                <a:lnTo>
                  <a:pt x="5476" y="66570"/>
                </a:lnTo>
                <a:lnTo>
                  <a:pt x="8270" y="69900"/>
                </a:lnTo>
                <a:lnTo>
                  <a:pt x="11049" y="73226"/>
                </a:lnTo>
                <a:lnTo>
                  <a:pt x="14580" y="75765"/>
                </a:lnTo>
                <a:lnTo>
                  <a:pt x="14123" y="59561"/>
                </a:lnTo>
                <a:lnTo>
                  <a:pt x="12852" y="56245"/>
                </a:lnTo>
                <a:lnTo>
                  <a:pt x="12078" y="52387"/>
                </a:lnTo>
                <a:lnTo>
                  <a:pt x="11319" y="48549"/>
                </a:lnTo>
                <a:lnTo>
                  <a:pt x="10937" y="44334"/>
                </a:lnTo>
                <a:lnTo>
                  <a:pt x="10937" y="35636"/>
                </a:lnTo>
                <a:close/>
              </a:path>
              <a:path w="69584" h="80121">
                <a:moveTo>
                  <a:pt x="17730" y="65138"/>
                </a:moveTo>
                <a:lnTo>
                  <a:pt x="15927" y="62355"/>
                </a:lnTo>
                <a:lnTo>
                  <a:pt x="14123" y="59561"/>
                </a:lnTo>
                <a:lnTo>
                  <a:pt x="14580" y="75765"/>
                </a:lnTo>
                <a:lnTo>
                  <a:pt x="18850" y="77508"/>
                </a:lnTo>
                <a:lnTo>
                  <a:pt x="23126" y="79260"/>
                </a:lnTo>
                <a:lnTo>
                  <a:pt x="28195" y="80121"/>
                </a:lnTo>
                <a:lnTo>
                  <a:pt x="26189" y="70383"/>
                </a:lnTo>
                <a:lnTo>
                  <a:pt x="23166" y="68846"/>
                </a:lnTo>
                <a:lnTo>
                  <a:pt x="20142" y="67294"/>
                </a:lnTo>
                <a:lnTo>
                  <a:pt x="17730" y="651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092284" y="2019726"/>
            <a:ext cx="46685" cy="58647"/>
          </a:xfrm>
          <a:custGeom>
            <a:avLst/>
            <a:gdLst/>
            <a:ahLst/>
            <a:cxnLst/>
            <a:rect l="l" t="t" r="r" b="b"/>
            <a:pathLst>
              <a:path w="46685" h="58647">
                <a:moveTo>
                  <a:pt x="9982" y="1868"/>
                </a:moveTo>
                <a:lnTo>
                  <a:pt x="8545" y="265"/>
                </a:lnTo>
                <a:lnTo>
                  <a:pt x="5953" y="0"/>
                </a:lnTo>
                <a:lnTo>
                  <a:pt x="2588" y="100"/>
                </a:lnTo>
                <a:lnTo>
                  <a:pt x="0" y="1868"/>
                </a:lnTo>
                <a:lnTo>
                  <a:pt x="0" y="38644"/>
                </a:lnTo>
                <a:lnTo>
                  <a:pt x="341" y="41986"/>
                </a:lnTo>
                <a:lnTo>
                  <a:pt x="989" y="44717"/>
                </a:lnTo>
                <a:lnTo>
                  <a:pt x="1648" y="47472"/>
                </a:lnTo>
                <a:lnTo>
                  <a:pt x="4265" y="51944"/>
                </a:lnTo>
                <a:lnTo>
                  <a:pt x="7782" y="55651"/>
                </a:lnTo>
                <a:lnTo>
                  <a:pt x="12725" y="58052"/>
                </a:lnTo>
                <a:lnTo>
                  <a:pt x="15760" y="58647"/>
                </a:lnTo>
                <a:lnTo>
                  <a:pt x="22463" y="58647"/>
                </a:lnTo>
                <a:lnTo>
                  <a:pt x="25502" y="57862"/>
                </a:lnTo>
                <a:lnTo>
                  <a:pt x="28511" y="56300"/>
                </a:lnTo>
                <a:lnTo>
                  <a:pt x="31521" y="54737"/>
                </a:lnTo>
                <a:lnTo>
                  <a:pt x="34566" y="52246"/>
                </a:lnTo>
                <a:lnTo>
                  <a:pt x="37655" y="48858"/>
                </a:lnTo>
                <a:lnTo>
                  <a:pt x="37655" y="56008"/>
                </a:lnTo>
                <a:lnTo>
                  <a:pt x="37957" y="57034"/>
                </a:lnTo>
                <a:lnTo>
                  <a:pt x="40500" y="57837"/>
                </a:lnTo>
                <a:lnTo>
                  <a:pt x="43726" y="57837"/>
                </a:lnTo>
                <a:lnTo>
                  <a:pt x="46685" y="56008"/>
                </a:lnTo>
                <a:lnTo>
                  <a:pt x="46685" y="1868"/>
                </a:lnTo>
                <a:lnTo>
                  <a:pt x="45237" y="265"/>
                </a:lnTo>
                <a:lnTo>
                  <a:pt x="42659" y="0"/>
                </a:lnTo>
                <a:lnTo>
                  <a:pt x="39254" y="100"/>
                </a:lnTo>
                <a:lnTo>
                  <a:pt x="36687" y="1868"/>
                </a:lnTo>
                <a:lnTo>
                  <a:pt x="36687" y="39700"/>
                </a:lnTo>
                <a:lnTo>
                  <a:pt x="33919" y="43102"/>
                </a:lnTo>
                <a:lnTo>
                  <a:pt x="31305" y="45694"/>
                </a:lnTo>
                <a:lnTo>
                  <a:pt x="28854" y="47461"/>
                </a:lnTo>
                <a:lnTo>
                  <a:pt x="23900" y="50100"/>
                </a:lnTo>
                <a:lnTo>
                  <a:pt x="19479" y="50100"/>
                </a:lnTo>
                <a:lnTo>
                  <a:pt x="16358" y="48995"/>
                </a:lnTo>
                <a:lnTo>
                  <a:pt x="13726" y="47217"/>
                </a:lnTo>
                <a:lnTo>
                  <a:pt x="11847" y="44527"/>
                </a:lnTo>
                <a:lnTo>
                  <a:pt x="10680" y="40995"/>
                </a:lnTo>
                <a:lnTo>
                  <a:pt x="9982" y="36564"/>
                </a:lnTo>
                <a:lnTo>
                  <a:pt x="9982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157362" y="2018883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60" y="58381"/>
                </a:moveTo>
                <a:lnTo>
                  <a:pt x="3963" y="58712"/>
                </a:lnTo>
                <a:lnTo>
                  <a:pt x="6746" y="58672"/>
                </a:lnTo>
                <a:lnTo>
                  <a:pt x="9921" y="56843"/>
                </a:lnTo>
                <a:lnTo>
                  <a:pt x="9921" y="21247"/>
                </a:lnTo>
                <a:lnTo>
                  <a:pt x="11318" y="19037"/>
                </a:lnTo>
                <a:lnTo>
                  <a:pt x="13769" y="15646"/>
                </a:lnTo>
                <a:lnTo>
                  <a:pt x="17096" y="11977"/>
                </a:lnTo>
                <a:lnTo>
                  <a:pt x="20144" y="9993"/>
                </a:lnTo>
                <a:lnTo>
                  <a:pt x="23089" y="9385"/>
                </a:lnTo>
                <a:lnTo>
                  <a:pt x="26150" y="9777"/>
                </a:lnTo>
                <a:lnTo>
                  <a:pt x="28958" y="10681"/>
                </a:lnTo>
                <a:lnTo>
                  <a:pt x="31535" y="9094"/>
                </a:lnTo>
                <a:lnTo>
                  <a:pt x="31586" y="3517"/>
                </a:lnTo>
                <a:lnTo>
                  <a:pt x="29555" y="965"/>
                </a:lnTo>
                <a:lnTo>
                  <a:pt x="26888" y="266"/>
                </a:lnTo>
                <a:lnTo>
                  <a:pt x="24270" y="0"/>
                </a:lnTo>
                <a:lnTo>
                  <a:pt x="21437" y="166"/>
                </a:lnTo>
                <a:lnTo>
                  <a:pt x="17995" y="1296"/>
                </a:lnTo>
                <a:lnTo>
                  <a:pt x="14442" y="3924"/>
                </a:lnTo>
                <a:lnTo>
                  <a:pt x="11826" y="6656"/>
                </a:lnTo>
                <a:lnTo>
                  <a:pt x="8956" y="10591"/>
                </a:lnTo>
                <a:lnTo>
                  <a:pt x="8956" y="2717"/>
                </a:lnTo>
                <a:lnTo>
                  <a:pt x="8067" y="1296"/>
                </a:lnTo>
                <a:lnTo>
                  <a:pt x="5384" y="839"/>
                </a:lnTo>
                <a:lnTo>
                  <a:pt x="2833" y="875"/>
                </a:lnTo>
                <a:lnTo>
                  <a:pt x="0" y="2717"/>
                </a:lnTo>
                <a:lnTo>
                  <a:pt x="0" y="56843"/>
                </a:lnTo>
                <a:lnTo>
                  <a:pt x="1360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228479" y="2018883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2" y="40078"/>
                </a:moveTo>
                <a:lnTo>
                  <a:pt x="36273" y="44334"/>
                </a:lnTo>
                <a:lnTo>
                  <a:pt x="33721" y="47941"/>
                </a:lnTo>
                <a:lnTo>
                  <a:pt x="30125" y="50352"/>
                </a:lnTo>
                <a:lnTo>
                  <a:pt x="26341" y="59486"/>
                </a:lnTo>
                <a:lnTo>
                  <a:pt x="30114" y="59486"/>
                </a:lnTo>
                <a:lnTo>
                  <a:pt x="33451" y="58788"/>
                </a:lnTo>
                <a:lnTo>
                  <a:pt x="36385" y="57351"/>
                </a:lnTo>
                <a:lnTo>
                  <a:pt x="39309" y="55929"/>
                </a:lnTo>
                <a:lnTo>
                  <a:pt x="41771" y="53910"/>
                </a:lnTo>
                <a:lnTo>
                  <a:pt x="43755" y="51282"/>
                </a:lnTo>
                <a:lnTo>
                  <a:pt x="45735" y="48653"/>
                </a:lnTo>
                <a:lnTo>
                  <a:pt x="47246" y="45464"/>
                </a:lnTo>
                <a:lnTo>
                  <a:pt x="48261" y="41691"/>
                </a:lnTo>
                <a:lnTo>
                  <a:pt x="49302" y="37922"/>
                </a:lnTo>
                <a:lnTo>
                  <a:pt x="49809" y="33667"/>
                </a:lnTo>
                <a:lnTo>
                  <a:pt x="49809" y="25006"/>
                </a:lnTo>
                <a:lnTo>
                  <a:pt x="49392" y="21297"/>
                </a:lnTo>
                <a:lnTo>
                  <a:pt x="48604" y="17777"/>
                </a:lnTo>
                <a:lnTo>
                  <a:pt x="47790" y="14274"/>
                </a:lnTo>
                <a:lnTo>
                  <a:pt x="46534" y="11200"/>
                </a:lnTo>
                <a:lnTo>
                  <a:pt x="44780" y="8547"/>
                </a:lnTo>
                <a:lnTo>
                  <a:pt x="43027" y="5904"/>
                </a:lnTo>
                <a:lnTo>
                  <a:pt x="40780" y="3820"/>
                </a:lnTo>
                <a:lnTo>
                  <a:pt x="38012" y="2297"/>
                </a:lnTo>
                <a:lnTo>
                  <a:pt x="35243" y="759"/>
                </a:lnTo>
                <a:lnTo>
                  <a:pt x="31892" y="0"/>
                </a:lnTo>
                <a:lnTo>
                  <a:pt x="27965" y="0"/>
                </a:lnTo>
                <a:lnTo>
                  <a:pt x="24447" y="201"/>
                </a:lnTo>
                <a:lnTo>
                  <a:pt x="21211" y="1051"/>
                </a:lnTo>
                <a:lnTo>
                  <a:pt x="18072" y="2501"/>
                </a:lnTo>
                <a:lnTo>
                  <a:pt x="14987" y="4356"/>
                </a:lnTo>
                <a:lnTo>
                  <a:pt x="11951" y="6844"/>
                </a:lnTo>
                <a:lnTo>
                  <a:pt x="8712" y="9993"/>
                </a:lnTo>
                <a:lnTo>
                  <a:pt x="8712" y="2717"/>
                </a:lnTo>
                <a:lnTo>
                  <a:pt x="8510" y="1828"/>
                </a:lnTo>
                <a:lnTo>
                  <a:pt x="5868" y="875"/>
                </a:lnTo>
                <a:lnTo>
                  <a:pt x="2847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63" y="80237"/>
                </a:lnTo>
                <a:lnTo>
                  <a:pt x="6757" y="80200"/>
                </a:lnTo>
                <a:lnTo>
                  <a:pt x="9922" y="78318"/>
                </a:lnTo>
                <a:lnTo>
                  <a:pt x="9922" y="51257"/>
                </a:lnTo>
                <a:lnTo>
                  <a:pt x="12740" y="53870"/>
                </a:lnTo>
                <a:lnTo>
                  <a:pt x="15303" y="55968"/>
                </a:lnTo>
                <a:lnTo>
                  <a:pt x="20192" y="50062"/>
                </a:lnTo>
                <a:lnTo>
                  <a:pt x="15267" y="46544"/>
                </a:lnTo>
                <a:lnTo>
                  <a:pt x="12665" y="44002"/>
                </a:lnTo>
                <a:lnTo>
                  <a:pt x="9922" y="40665"/>
                </a:lnTo>
                <a:lnTo>
                  <a:pt x="9922" y="19137"/>
                </a:lnTo>
                <a:lnTo>
                  <a:pt x="11494" y="17157"/>
                </a:lnTo>
                <a:lnTo>
                  <a:pt x="14389" y="14173"/>
                </a:lnTo>
                <a:lnTo>
                  <a:pt x="17157" y="11747"/>
                </a:lnTo>
                <a:lnTo>
                  <a:pt x="19735" y="10109"/>
                </a:lnTo>
                <a:lnTo>
                  <a:pt x="23522" y="8737"/>
                </a:lnTo>
                <a:lnTo>
                  <a:pt x="26075" y="8547"/>
                </a:lnTo>
                <a:lnTo>
                  <a:pt x="28667" y="8547"/>
                </a:lnTo>
                <a:lnTo>
                  <a:pt x="30812" y="9155"/>
                </a:lnTo>
                <a:lnTo>
                  <a:pt x="34289" y="11555"/>
                </a:lnTo>
                <a:lnTo>
                  <a:pt x="36705" y="15163"/>
                </a:lnTo>
                <a:lnTo>
                  <a:pt x="38455" y="19455"/>
                </a:lnTo>
                <a:lnTo>
                  <a:pt x="38877" y="22047"/>
                </a:lnTo>
                <a:lnTo>
                  <a:pt x="39293" y="24635"/>
                </a:lnTo>
                <a:lnTo>
                  <a:pt x="39509" y="27302"/>
                </a:lnTo>
                <a:lnTo>
                  <a:pt x="39509" y="30085"/>
                </a:lnTo>
                <a:lnTo>
                  <a:pt x="39244" y="35114"/>
                </a:lnTo>
                <a:lnTo>
                  <a:pt x="38202" y="40078"/>
                </a:lnTo>
                <a:close/>
              </a:path>
              <a:path w="49809" h="80237">
                <a:moveTo>
                  <a:pt x="15303" y="55968"/>
                </a:moveTo>
                <a:lnTo>
                  <a:pt x="17895" y="57503"/>
                </a:lnTo>
                <a:lnTo>
                  <a:pt x="20524" y="58684"/>
                </a:lnTo>
                <a:lnTo>
                  <a:pt x="23256" y="59331"/>
                </a:lnTo>
                <a:lnTo>
                  <a:pt x="26341" y="59486"/>
                </a:lnTo>
                <a:lnTo>
                  <a:pt x="30125" y="50352"/>
                </a:lnTo>
                <a:lnTo>
                  <a:pt x="25477" y="50951"/>
                </a:lnTo>
                <a:lnTo>
                  <a:pt x="22773" y="50951"/>
                </a:lnTo>
                <a:lnTo>
                  <a:pt x="20192" y="50062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289630" y="2018877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2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6" y="9866"/>
                </a:lnTo>
                <a:lnTo>
                  <a:pt x="44221" y="7555"/>
                </a:lnTo>
                <a:lnTo>
                  <a:pt x="39841" y="3416"/>
                </a:lnTo>
                <a:lnTo>
                  <a:pt x="36852" y="2044"/>
                </a:lnTo>
                <a:lnTo>
                  <a:pt x="33856" y="697"/>
                </a:lnTo>
                <a:lnTo>
                  <a:pt x="30239" y="0"/>
                </a:lnTo>
                <a:lnTo>
                  <a:pt x="22034" y="0"/>
                </a:lnTo>
                <a:lnTo>
                  <a:pt x="18427" y="697"/>
                </a:lnTo>
                <a:lnTo>
                  <a:pt x="15227" y="2084"/>
                </a:lnTo>
                <a:lnTo>
                  <a:pt x="12127" y="16127"/>
                </a:lnTo>
                <a:lnTo>
                  <a:pt x="14348" y="12825"/>
                </a:lnTo>
                <a:lnTo>
                  <a:pt x="17156" y="10072"/>
                </a:lnTo>
                <a:lnTo>
                  <a:pt x="20864" y="8229"/>
                </a:lnTo>
                <a:lnTo>
                  <a:pt x="25487" y="7772"/>
                </a:lnTo>
                <a:lnTo>
                  <a:pt x="30289" y="7772"/>
                </a:lnTo>
                <a:lnTo>
                  <a:pt x="33907" y="9258"/>
                </a:lnTo>
                <a:lnTo>
                  <a:pt x="36358" y="12217"/>
                </a:lnTo>
                <a:lnTo>
                  <a:pt x="38785" y="15187"/>
                </a:lnTo>
                <a:lnTo>
                  <a:pt x="39951" y="19277"/>
                </a:lnTo>
                <a:lnTo>
                  <a:pt x="39825" y="24486"/>
                </a:lnTo>
                <a:lnTo>
                  <a:pt x="10298" y="24486"/>
                </a:lnTo>
                <a:lnTo>
                  <a:pt x="10298" y="31762"/>
                </a:lnTo>
                <a:lnTo>
                  <a:pt x="45935" y="31762"/>
                </a:lnTo>
                <a:lnTo>
                  <a:pt x="49427" y="30112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6" y="3465"/>
                </a:moveTo>
                <a:lnTo>
                  <a:pt x="9283" y="5449"/>
                </a:lnTo>
                <a:lnTo>
                  <a:pt x="7009" y="8037"/>
                </a:lnTo>
                <a:lnTo>
                  <a:pt x="4747" y="10615"/>
                </a:lnTo>
                <a:lnTo>
                  <a:pt x="3020" y="13765"/>
                </a:lnTo>
                <a:lnTo>
                  <a:pt x="1813" y="17473"/>
                </a:lnTo>
                <a:lnTo>
                  <a:pt x="60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900"/>
                </a:lnTo>
                <a:lnTo>
                  <a:pt x="2918" y="46583"/>
                </a:lnTo>
                <a:lnTo>
                  <a:pt x="4636" y="49643"/>
                </a:lnTo>
                <a:lnTo>
                  <a:pt x="9208" y="54546"/>
                </a:lnTo>
                <a:lnTo>
                  <a:pt x="12038" y="56400"/>
                </a:lnTo>
                <a:lnTo>
                  <a:pt x="15378" y="57631"/>
                </a:lnTo>
                <a:lnTo>
                  <a:pt x="18729" y="58877"/>
                </a:lnTo>
                <a:lnTo>
                  <a:pt x="22628" y="59500"/>
                </a:lnTo>
                <a:lnTo>
                  <a:pt x="29641" y="59500"/>
                </a:lnTo>
                <a:lnTo>
                  <a:pt x="32068" y="59309"/>
                </a:lnTo>
                <a:lnTo>
                  <a:pt x="36586" y="58545"/>
                </a:lnTo>
                <a:lnTo>
                  <a:pt x="40308" y="57631"/>
                </a:lnTo>
                <a:lnTo>
                  <a:pt x="44513" y="56159"/>
                </a:lnTo>
                <a:lnTo>
                  <a:pt x="47256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3" y="47548"/>
                </a:lnTo>
                <a:lnTo>
                  <a:pt x="41589" y="48869"/>
                </a:lnTo>
                <a:lnTo>
                  <a:pt x="38644" y="49909"/>
                </a:lnTo>
                <a:lnTo>
                  <a:pt x="34886" y="50798"/>
                </a:lnTo>
                <a:lnTo>
                  <a:pt x="30581" y="51436"/>
                </a:lnTo>
                <a:lnTo>
                  <a:pt x="24753" y="51436"/>
                </a:lnTo>
                <a:lnTo>
                  <a:pt x="21981" y="50979"/>
                </a:lnTo>
                <a:lnTo>
                  <a:pt x="17462" y="49124"/>
                </a:lnTo>
                <a:lnTo>
                  <a:pt x="14222" y="46087"/>
                </a:lnTo>
                <a:lnTo>
                  <a:pt x="11811" y="42292"/>
                </a:lnTo>
                <a:lnTo>
                  <a:pt x="10590" y="37478"/>
                </a:lnTo>
                <a:lnTo>
                  <a:pt x="10298" y="34786"/>
                </a:lnTo>
                <a:lnTo>
                  <a:pt x="10298" y="24486"/>
                </a:lnTo>
                <a:lnTo>
                  <a:pt x="10755" y="20166"/>
                </a:lnTo>
                <a:lnTo>
                  <a:pt x="12127" y="16127"/>
                </a:lnTo>
                <a:lnTo>
                  <a:pt x="15227" y="2084"/>
                </a:lnTo>
                <a:lnTo>
                  <a:pt x="1202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54847" y="2018883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71" y="58381"/>
                </a:moveTo>
                <a:lnTo>
                  <a:pt x="3959" y="58712"/>
                </a:lnTo>
                <a:lnTo>
                  <a:pt x="6753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7"/>
                </a:lnTo>
                <a:lnTo>
                  <a:pt x="13776" y="15646"/>
                </a:lnTo>
                <a:lnTo>
                  <a:pt x="17106" y="11977"/>
                </a:lnTo>
                <a:lnTo>
                  <a:pt x="20152" y="9993"/>
                </a:lnTo>
                <a:lnTo>
                  <a:pt x="23087" y="9385"/>
                </a:lnTo>
                <a:lnTo>
                  <a:pt x="26160" y="9777"/>
                </a:lnTo>
                <a:lnTo>
                  <a:pt x="28954" y="10681"/>
                </a:lnTo>
                <a:lnTo>
                  <a:pt x="31532" y="9094"/>
                </a:lnTo>
                <a:lnTo>
                  <a:pt x="31582" y="3517"/>
                </a:lnTo>
                <a:lnTo>
                  <a:pt x="29563" y="965"/>
                </a:lnTo>
                <a:lnTo>
                  <a:pt x="26884" y="266"/>
                </a:lnTo>
                <a:lnTo>
                  <a:pt x="24282" y="0"/>
                </a:lnTo>
                <a:lnTo>
                  <a:pt x="21437" y="166"/>
                </a:lnTo>
                <a:lnTo>
                  <a:pt x="18007" y="1296"/>
                </a:lnTo>
                <a:lnTo>
                  <a:pt x="14439" y="3924"/>
                </a:lnTo>
                <a:lnTo>
                  <a:pt x="11822" y="6656"/>
                </a:lnTo>
                <a:lnTo>
                  <a:pt x="8963" y="10591"/>
                </a:lnTo>
                <a:lnTo>
                  <a:pt x="8963" y="2717"/>
                </a:lnTo>
                <a:lnTo>
                  <a:pt x="8064" y="1296"/>
                </a:lnTo>
                <a:lnTo>
                  <a:pt x="5396" y="839"/>
                </a:lnTo>
                <a:lnTo>
                  <a:pt x="2829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391044" y="1993021"/>
            <a:ext cx="36626" cy="84571"/>
          </a:xfrm>
          <a:custGeom>
            <a:avLst/>
            <a:gdLst/>
            <a:ahLst/>
            <a:cxnLst/>
            <a:rect l="l" t="t" r="r" b="b"/>
            <a:pathLst>
              <a:path w="36626" h="84571">
                <a:moveTo>
                  <a:pt x="33628" y="32602"/>
                </a:moveTo>
                <a:lnTo>
                  <a:pt x="33577" y="29757"/>
                </a:lnTo>
                <a:lnTo>
                  <a:pt x="31633" y="27014"/>
                </a:lnTo>
                <a:lnTo>
                  <a:pt x="19545" y="27014"/>
                </a:lnTo>
                <a:lnTo>
                  <a:pt x="19545" y="21109"/>
                </a:lnTo>
                <a:lnTo>
                  <a:pt x="19685" y="16816"/>
                </a:lnTo>
                <a:lnTo>
                  <a:pt x="20253" y="13564"/>
                </a:lnTo>
                <a:lnTo>
                  <a:pt x="21996" y="10199"/>
                </a:lnTo>
                <a:lnTo>
                  <a:pt x="24916" y="8484"/>
                </a:lnTo>
                <a:lnTo>
                  <a:pt x="27673" y="8229"/>
                </a:lnTo>
                <a:lnTo>
                  <a:pt x="30528" y="8510"/>
                </a:lnTo>
                <a:lnTo>
                  <a:pt x="33768" y="9540"/>
                </a:lnTo>
                <a:lnTo>
                  <a:pt x="36346" y="8978"/>
                </a:lnTo>
                <a:lnTo>
                  <a:pt x="36626" y="6314"/>
                </a:lnTo>
                <a:lnTo>
                  <a:pt x="36536" y="4370"/>
                </a:lnTo>
                <a:lnTo>
                  <a:pt x="35366" y="1803"/>
                </a:lnTo>
                <a:lnTo>
                  <a:pt x="32421" y="662"/>
                </a:lnTo>
                <a:lnTo>
                  <a:pt x="29780" y="140"/>
                </a:lnTo>
                <a:lnTo>
                  <a:pt x="27000" y="0"/>
                </a:lnTo>
                <a:lnTo>
                  <a:pt x="24041" y="0"/>
                </a:lnTo>
                <a:lnTo>
                  <a:pt x="21462" y="406"/>
                </a:lnTo>
                <a:lnTo>
                  <a:pt x="17092" y="2059"/>
                </a:lnTo>
                <a:lnTo>
                  <a:pt x="13827" y="5043"/>
                </a:lnTo>
                <a:lnTo>
                  <a:pt x="11315" y="8992"/>
                </a:lnTo>
                <a:lnTo>
                  <a:pt x="10617" y="11696"/>
                </a:lnTo>
                <a:lnTo>
                  <a:pt x="9903" y="14414"/>
                </a:lnTo>
                <a:lnTo>
                  <a:pt x="9561" y="17654"/>
                </a:lnTo>
                <a:lnTo>
                  <a:pt x="9561" y="27014"/>
                </a:lnTo>
                <a:lnTo>
                  <a:pt x="1930" y="27014"/>
                </a:lnTo>
                <a:lnTo>
                  <a:pt x="1076" y="27216"/>
                </a:lnTo>
                <a:lnTo>
                  <a:pt x="36" y="29757"/>
                </a:lnTo>
                <a:lnTo>
                  <a:pt x="0" y="32602"/>
                </a:lnTo>
                <a:lnTo>
                  <a:pt x="1930" y="35243"/>
                </a:lnTo>
                <a:lnTo>
                  <a:pt x="9561" y="35243"/>
                </a:lnTo>
                <a:lnTo>
                  <a:pt x="9561" y="82717"/>
                </a:lnTo>
                <a:lnTo>
                  <a:pt x="10998" y="84254"/>
                </a:lnTo>
                <a:lnTo>
                  <a:pt x="13601" y="84571"/>
                </a:lnTo>
                <a:lnTo>
                  <a:pt x="16967" y="84444"/>
                </a:lnTo>
                <a:lnTo>
                  <a:pt x="19545" y="82717"/>
                </a:lnTo>
                <a:lnTo>
                  <a:pt x="19545" y="35243"/>
                </a:lnTo>
                <a:lnTo>
                  <a:pt x="32231" y="35243"/>
                </a:lnTo>
                <a:lnTo>
                  <a:pt x="33628" y="3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430426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46" y="38922"/>
                </a:lnTo>
                <a:lnTo>
                  <a:pt x="1623" y="42529"/>
                </a:lnTo>
                <a:lnTo>
                  <a:pt x="2717" y="46136"/>
                </a:lnTo>
                <a:lnTo>
                  <a:pt x="4354" y="49211"/>
                </a:lnTo>
                <a:lnTo>
                  <a:pt x="6551" y="51752"/>
                </a:lnTo>
                <a:lnTo>
                  <a:pt x="8761" y="54265"/>
                </a:lnTo>
                <a:lnTo>
                  <a:pt x="11518" y="56184"/>
                </a:lnTo>
                <a:lnTo>
                  <a:pt x="11112" y="37971"/>
                </a:lnTo>
                <a:lnTo>
                  <a:pt x="10565" y="35369"/>
                </a:lnTo>
                <a:lnTo>
                  <a:pt x="10284" y="32575"/>
                </a:lnTo>
                <a:lnTo>
                  <a:pt x="10284" y="26517"/>
                </a:lnTo>
                <a:lnTo>
                  <a:pt x="10629" y="23672"/>
                </a:lnTo>
                <a:lnTo>
                  <a:pt x="11289" y="21066"/>
                </a:lnTo>
                <a:lnTo>
                  <a:pt x="11951" y="18463"/>
                </a:lnTo>
                <a:lnTo>
                  <a:pt x="12976" y="16202"/>
                </a:lnTo>
                <a:lnTo>
                  <a:pt x="15720" y="12393"/>
                </a:lnTo>
                <a:lnTo>
                  <a:pt x="19608" y="9878"/>
                </a:lnTo>
                <a:lnTo>
                  <a:pt x="24267" y="8318"/>
                </a:lnTo>
                <a:lnTo>
                  <a:pt x="30415" y="8318"/>
                </a:lnTo>
                <a:lnTo>
                  <a:pt x="33083" y="8887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5"/>
                </a:lnTo>
                <a:lnTo>
                  <a:pt x="43041" y="21549"/>
                </a:lnTo>
                <a:lnTo>
                  <a:pt x="43585" y="24155"/>
                </a:lnTo>
                <a:lnTo>
                  <a:pt x="43850" y="26924"/>
                </a:lnTo>
                <a:lnTo>
                  <a:pt x="43850" y="32967"/>
                </a:lnTo>
                <a:lnTo>
                  <a:pt x="43534" y="35852"/>
                </a:lnTo>
                <a:lnTo>
                  <a:pt x="42886" y="38454"/>
                </a:lnTo>
                <a:lnTo>
                  <a:pt x="42227" y="41057"/>
                </a:lnTo>
                <a:lnTo>
                  <a:pt x="41222" y="43306"/>
                </a:lnTo>
                <a:lnTo>
                  <a:pt x="38469" y="47066"/>
                </a:lnTo>
                <a:lnTo>
                  <a:pt x="34566" y="49578"/>
                </a:lnTo>
                <a:lnTo>
                  <a:pt x="29883" y="51141"/>
                </a:lnTo>
                <a:lnTo>
                  <a:pt x="31038" y="59496"/>
                </a:lnTo>
                <a:lnTo>
                  <a:pt x="35063" y="58737"/>
                </a:lnTo>
                <a:lnTo>
                  <a:pt x="38530" y="57238"/>
                </a:lnTo>
                <a:lnTo>
                  <a:pt x="41996" y="55737"/>
                </a:lnTo>
                <a:lnTo>
                  <a:pt x="44880" y="53643"/>
                </a:lnTo>
                <a:lnTo>
                  <a:pt x="47191" y="50949"/>
                </a:lnTo>
                <a:lnTo>
                  <a:pt x="49491" y="48271"/>
                </a:lnTo>
                <a:lnTo>
                  <a:pt x="51230" y="45071"/>
                </a:lnTo>
                <a:lnTo>
                  <a:pt x="52397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92" y="20584"/>
                </a:lnTo>
                <a:lnTo>
                  <a:pt x="52487" y="16965"/>
                </a:lnTo>
                <a:lnTo>
                  <a:pt x="51381" y="13359"/>
                </a:lnTo>
                <a:lnTo>
                  <a:pt x="49733" y="10298"/>
                </a:lnTo>
                <a:lnTo>
                  <a:pt x="45312" y="5245"/>
                </a:lnTo>
                <a:lnTo>
                  <a:pt x="42555" y="3314"/>
                </a:lnTo>
                <a:lnTo>
                  <a:pt x="39253" y="2004"/>
                </a:lnTo>
                <a:lnTo>
                  <a:pt x="35938" y="673"/>
                </a:lnTo>
                <a:lnTo>
                  <a:pt x="32053" y="0"/>
                </a:lnTo>
                <a:lnTo>
                  <a:pt x="22999" y="0"/>
                </a:lnTo>
                <a:lnTo>
                  <a:pt x="18971" y="748"/>
                </a:lnTo>
                <a:lnTo>
                  <a:pt x="15529" y="2235"/>
                </a:lnTo>
                <a:lnTo>
                  <a:pt x="12062" y="3718"/>
                </a:lnTo>
                <a:lnTo>
                  <a:pt x="9193" y="5802"/>
                </a:lnTo>
                <a:lnTo>
                  <a:pt x="6893" y="8481"/>
                </a:lnTo>
                <a:lnTo>
                  <a:pt x="4582" y="11173"/>
                </a:lnTo>
                <a:lnTo>
                  <a:pt x="2857" y="14373"/>
                </a:lnTo>
                <a:lnTo>
                  <a:pt x="1727" y="18082"/>
                </a:lnTo>
                <a:lnTo>
                  <a:pt x="571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41" y="44790"/>
                </a:moveTo>
                <a:lnTo>
                  <a:pt x="11656" y="40575"/>
                </a:lnTo>
                <a:lnTo>
                  <a:pt x="11112" y="37971"/>
                </a:lnTo>
                <a:lnTo>
                  <a:pt x="11518" y="56184"/>
                </a:lnTo>
                <a:lnTo>
                  <a:pt x="14831" y="57517"/>
                </a:lnTo>
                <a:lnTo>
                  <a:pt x="18147" y="58837"/>
                </a:lnTo>
                <a:lnTo>
                  <a:pt x="22010" y="59496"/>
                </a:lnTo>
                <a:lnTo>
                  <a:pt x="31038" y="59496"/>
                </a:lnTo>
                <a:lnTo>
                  <a:pt x="29883" y="51141"/>
                </a:lnTo>
                <a:lnTo>
                  <a:pt x="23784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41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498987" y="2018883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1"/>
                </a:moveTo>
                <a:lnTo>
                  <a:pt x="3959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25" y="19037"/>
                </a:lnTo>
                <a:lnTo>
                  <a:pt x="13778" y="15646"/>
                </a:lnTo>
                <a:lnTo>
                  <a:pt x="17108" y="11977"/>
                </a:lnTo>
                <a:lnTo>
                  <a:pt x="20153" y="9993"/>
                </a:lnTo>
                <a:lnTo>
                  <a:pt x="23101" y="9385"/>
                </a:lnTo>
                <a:lnTo>
                  <a:pt x="26162" y="9777"/>
                </a:lnTo>
                <a:lnTo>
                  <a:pt x="28966" y="10681"/>
                </a:lnTo>
                <a:lnTo>
                  <a:pt x="31532" y="9094"/>
                </a:lnTo>
                <a:lnTo>
                  <a:pt x="31583" y="3517"/>
                </a:lnTo>
                <a:lnTo>
                  <a:pt x="29563" y="965"/>
                </a:lnTo>
                <a:lnTo>
                  <a:pt x="26884" y="266"/>
                </a:lnTo>
                <a:lnTo>
                  <a:pt x="24282" y="0"/>
                </a:lnTo>
                <a:lnTo>
                  <a:pt x="21435" y="166"/>
                </a:lnTo>
                <a:lnTo>
                  <a:pt x="18007" y="1296"/>
                </a:lnTo>
                <a:lnTo>
                  <a:pt x="14439" y="3924"/>
                </a:lnTo>
                <a:lnTo>
                  <a:pt x="11833" y="6656"/>
                </a:lnTo>
                <a:lnTo>
                  <a:pt x="8964" y="10591"/>
                </a:lnTo>
                <a:lnTo>
                  <a:pt x="8964" y="2717"/>
                </a:lnTo>
                <a:lnTo>
                  <a:pt x="8064" y="1296"/>
                </a:lnTo>
                <a:lnTo>
                  <a:pt x="5396" y="839"/>
                </a:lnTo>
                <a:lnTo>
                  <a:pt x="2844" y="875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40894" y="2018877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56" y="58394"/>
                </a:moveTo>
                <a:lnTo>
                  <a:pt x="74372" y="58712"/>
                </a:lnTo>
                <a:lnTo>
                  <a:pt x="77141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6" y="16685"/>
                </a:lnTo>
                <a:lnTo>
                  <a:pt x="79377" y="13931"/>
                </a:lnTo>
                <a:lnTo>
                  <a:pt x="78753" y="11188"/>
                </a:lnTo>
                <a:lnTo>
                  <a:pt x="76252" y="6756"/>
                </a:lnTo>
                <a:lnTo>
                  <a:pt x="72861" y="3073"/>
                </a:lnTo>
                <a:lnTo>
                  <a:pt x="68134" y="622"/>
                </a:lnTo>
                <a:lnTo>
                  <a:pt x="65214" y="0"/>
                </a:lnTo>
                <a:lnTo>
                  <a:pt x="61721" y="0"/>
                </a:lnTo>
                <a:lnTo>
                  <a:pt x="58839" y="200"/>
                </a:lnTo>
                <a:lnTo>
                  <a:pt x="55995" y="963"/>
                </a:lnTo>
                <a:lnTo>
                  <a:pt x="53035" y="2411"/>
                </a:lnTo>
                <a:lnTo>
                  <a:pt x="49950" y="4354"/>
                </a:lnTo>
                <a:lnTo>
                  <a:pt x="46699" y="7084"/>
                </a:lnTo>
                <a:lnTo>
                  <a:pt x="42544" y="9103"/>
                </a:lnTo>
                <a:lnTo>
                  <a:pt x="40792" y="6350"/>
                </a:lnTo>
                <a:lnTo>
                  <a:pt x="37285" y="2994"/>
                </a:lnTo>
                <a:lnTo>
                  <a:pt x="34366" y="1320"/>
                </a:lnTo>
                <a:lnTo>
                  <a:pt x="30798" y="276"/>
                </a:lnTo>
                <a:lnTo>
                  <a:pt x="26529" y="0"/>
                </a:lnTo>
                <a:lnTo>
                  <a:pt x="23599" y="0"/>
                </a:lnTo>
                <a:lnTo>
                  <a:pt x="20714" y="798"/>
                </a:lnTo>
                <a:lnTo>
                  <a:pt x="17830" y="2386"/>
                </a:lnTo>
                <a:lnTo>
                  <a:pt x="14961" y="3973"/>
                </a:lnTo>
                <a:lnTo>
                  <a:pt x="12014" y="6461"/>
                </a:lnTo>
                <a:lnTo>
                  <a:pt x="8968" y="9878"/>
                </a:lnTo>
                <a:lnTo>
                  <a:pt x="8968" y="2717"/>
                </a:lnTo>
                <a:lnTo>
                  <a:pt x="8064" y="1306"/>
                </a:lnTo>
                <a:lnTo>
                  <a:pt x="5397" y="849"/>
                </a:lnTo>
                <a:lnTo>
                  <a:pt x="2844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4"/>
                </a:lnTo>
                <a:lnTo>
                  <a:pt x="3975" y="58712"/>
                </a:lnTo>
                <a:lnTo>
                  <a:pt x="6757" y="58686"/>
                </a:lnTo>
                <a:lnTo>
                  <a:pt x="9932" y="56857"/>
                </a:lnTo>
                <a:lnTo>
                  <a:pt x="9932" y="19022"/>
                </a:lnTo>
                <a:lnTo>
                  <a:pt x="12661" y="15605"/>
                </a:lnTo>
                <a:lnTo>
                  <a:pt x="15177" y="13027"/>
                </a:lnTo>
                <a:lnTo>
                  <a:pt x="17514" y="11249"/>
                </a:lnTo>
                <a:lnTo>
                  <a:pt x="22137" y="8610"/>
                </a:lnTo>
                <a:lnTo>
                  <a:pt x="26262" y="8610"/>
                </a:lnTo>
                <a:lnTo>
                  <a:pt x="29211" y="9690"/>
                </a:lnTo>
                <a:lnTo>
                  <a:pt x="32537" y="12825"/>
                </a:lnTo>
                <a:lnTo>
                  <a:pt x="34085" y="15810"/>
                </a:lnTo>
                <a:lnTo>
                  <a:pt x="34974" y="19569"/>
                </a:lnTo>
                <a:lnTo>
                  <a:pt x="35190" y="23949"/>
                </a:lnTo>
                <a:lnTo>
                  <a:pt x="35190" y="56857"/>
                </a:lnTo>
                <a:lnTo>
                  <a:pt x="36562" y="58394"/>
                </a:lnTo>
                <a:lnTo>
                  <a:pt x="39204" y="58712"/>
                </a:lnTo>
                <a:lnTo>
                  <a:pt x="42519" y="58596"/>
                </a:lnTo>
                <a:lnTo>
                  <a:pt x="45111" y="56857"/>
                </a:lnTo>
                <a:lnTo>
                  <a:pt x="45111" y="19022"/>
                </a:lnTo>
                <a:lnTo>
                  <a:pt x="47880" y="15605"/>
                </a:lnTo>
                <a:lnTo>
                  <a:pt x="50418" y="13027"/>
                </a:lnTo>
                <a:lnTo>
                  <a:pt x="52718" y="11249"/>
                </a:lnTo>
                <a:lnTo>
                  <a:pt x="57316" y="8610"/>
                </a:lnTo>
                <a:lnTo>
                  <a:pt x="61456" y="8610"/>
                </a:lnTo>
                <a:lnTo>
                  <a:pt x="64425" y="9690"/>
                </a:lnTo>
                <a:lnTo>
                  <a:pt x="67792" y="12825"/>
                </a:lnTo>
                <a:lnTo>
                  <a:pt x="69319" y="15810"/>
                </a:lnTo>
                <a:lnTo>
                  <a:pt x="70117" y="19569"/>
                </a:lnTo>
                <a:lnTo>
                  <a:pt x="70319" y="23949"/>
                </a:lnTo>
                <a:lnTo>
                  <a:pt x="70319" y="56857"/>
                </a:lnTo>
                <a:lnTo>
                  <a:pt x="71756" y="58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635654" y="2018883"/>
            <a:ext cx="44448" cy="59486"/>
          </a:xfrm>
          <a:custGeom>
            <a:avLst/>
            <a:gdLst/>
            <a:ahLst/>
            <a:cxnLst/>
            <a:rect l="l" t="t" r="r" b="b"/>
            <a:pathLst>
              <a:path w="44448" h="59486">
                <a:moveTo>
                  <a:pt x="38300" y="58647"/>
                </a:moveTo>
                <a:lnTo>
                  <a:pt x="41259" y="58712"/>
                </a:lnTo>
                <a:lnTo>
                  <a:pt x="44448" y="56908"/>
                </a:lnTo>
                <a:lnTo>
                  <a:pt x="44448" y="17031"/>
                </a:lnTo>
                <a:lnTo>
                  <a:pt x="44067" y="14072"/>
                </a:lnTo>
                <a:lnTo>
                  <a:pt x="42545" y="9029"/>
                </a:lnTo>
                <a:lnTo>
                  <a:pt x="39635" y="5205"/>
                </a:lnTo>
                <a:lnTo>
                  <a:pt x="35747" y="2211"/>
                </a:lnTo>
                <a:lnTo>
                  <a:pt x="33018" y="1322"/>
                </a:lnTo>
                <a:lnTo>
                  <a:pt x="30286" y="443"/>
                </a:lnTo>
                <a:lnTo>
                  <a:pt x="26986" y="0"/>
                </a:lnTo>
                <a:lnTo>
                  <a:pt x="21017" y="0"/>
                </a:lnTo>
                <a:lnTo>
                  <a:pt x="16890" y="582"/>
                </a:lnTo>
                <a:lnTo>
                  <a:pt x="12966" y="1436"/>
                </a:lnTo>
                <a:lnTo>
                  <a:pt x="9511" y="2603"/>
                </a:lnTo>
                <a:lnTo>
                  <a:pt x="6677" y="3938"/>
                </a:lnTo>
                <a:lnTo>
                  <a:pt x="2994" y="6858"/>
                </a:lnTo>
                <a:lnTo>
                  <a:pt x="2639" y="9803"/>
                </a:lnTo>
                <a:lnTo>
                  <a:pt x="3149" y="12701"/>
                </a:lnTo>
                <a:lnTo>
                  <a:pt x="5839" y="13374"/>
                </a:lnTo>
                <a:lnTo>
                  <a:pt x="9028" y="11555"/>
                </a:lnTo>
                <a:lnTo>
                  <a:pt x="11963" y="10160"/>
                </a:lnTo>
                <a:lnTo>
                  <a:pt x="15605" y="8942"/>
                </a:lnTo>
                <a:lnTo>
                  <a:pt x="19745" y="8064"/>
                </a:lnTo>
                <a:lnTo>
                  <a:pt x="24483" y="8064"/>
                </a:lnTo>
                <a:lnTo>
                  <a:pt x="27965" y="8877"/>
                </a:lnTo>
                <a:lnTo>
                  <a:pt x="30808" y="10224"/>
                </a:lnTo>
                <a:lnTo>
                  <a:pt x="33475" y="13676"/>
                </a:lnTo>
                <a:lnTo>
                  <a:pt x="34366" y="16890"/>
                </a:lnTo>
                <a:lnTo>
                  <a:pt x="34582" y="20815"/>
                </a:lnTo>
                <a:lnTo>
                  <a:pt x="34582" y="25031"/>
                </a:lnTo>
                <a:lnTo>
                  <a:pt x="22910" y="25031"/>
                </a:lnTo>
                <a:lnTo>
                  <a:pt x="19126" y="25401"/>
                </a:lnTo>
                <a:lnTo>
                  <a:pt x="15760" y="26136"/>
                </a:lnTo>
                <a:lnTo>
                  <a:pt x="12395" y="26884"/>
                </a:lnTo>
                <a:lnTo>
                  <a:pt x="9536" y="27990"/>
                </a:lnTo>
                <a:lnTo>
                  <a:pt x="7225" y="29476"/>
                </a:lnTo>
                <a:lnTo>
                  <a:pt x="3096" y="32828"/>
                </a:lnTo>
                <a:lnTo>
                  <a:pt x="622" y="37313"/>
                </a:lnTo>
                <a:lnTo>
                  <a:pt x="0" y="39966"/>
                </a:lnTo>
                <a:lnTo>
                  <a:pt x="0" y="45619"/>
                </a:lnTo>
                <a:lnTo>
                  <a:pt x="443" y="47941"/>
                </a:lnTo>
                <a:lnTo>
                  <a:pt x="2246" y="52030"/>
                </a:lnTo>
                <a:lnTo>
                  <a:pt x="5140" y="55170"/>
                </a:lnTo>
                <a:lnTo>
                  <a:pt x="8737" y="57646"/>
                </a:lnTo>
                <a:lnTo>
                  <a:pt x="13335" y="59119"/>
                </a:lnTo>
                <a:lnTo>
                  <a:pt x="17118" y="51739"/>
                </a:lnTo>
                <a:lnTo>
                  <a:pt x="12837" y="49237"/>
                </a:lnTo>
                <a:lnTo>
                  <a:pt x="10158" y="45338"/>
                </a:lnTo>
                <a:lnTo>
                  <a:pt x="10158" y="42519"/>
                </a:lnTo>
                <a:lnTo>
                  <a:pt x="10476" y="39434"/>
                </a:lnTo>
                <a:lnTo>
                  <a:pt x="12686" y="35827"/>
                </a:lnTo>
                <a:lnTo>
                  <a:pt x="15328" y="34023"/>
                </a:lnTo>
                <a:lnTo>
                  <a:pt x="18996" y="32879"/>
                </a:lnTo>
                <a:lnTo>
                  <a:pt x="23378" y="32180"/>
                </a:lnTo>
                <a:lnTo>
                  <a:pt x="34582" y="32180"/>
                </a:lnTo>
                <a:lnTo>
                  <a:pt x="34582" y="43675"/>
                </a:lnTo>
                <a:lnTo>
                  <a:pt x="32144" y="46404"/>
                </a:lnTo>
                <a:lnTo>
                  <a:pt x="27989" y="57377"/>
                </a:lnTo>
                <a:lnTo>
                  <a:pt x="30909" y="55980"/>
                </a:lnTo>
                <a:lnTo>
                  <a:pt x="33540" y="54025"/>
                </a:lnTo>
                <a:lnTo>
                  <a:pt x="35902" y="51498"/>
                </a:lnTo>
                <a:lnTo>
                  <a:pt x="35902" y="56908"/>
                </a:lnTo>
                <a:lnTo>
                  <a:pt x="38300" y="58647"/>
                </a:lnTo>
                <a:close/>
              </a:path>
              <a:path w="44448" h="59486">
                <a:moveTo>
                  <a:pt x="13335" y="59119"/>
                </a:moveTo>
                <a:lnTo>
                  <a:pt x="15911" y="59486"/>
                </a:lnTo>
                <a:lnTo>
                  <a:pt x="22021" y="59486"/>
                </a:lnTo>
                <a:lnTo>
                  <a:pt x="25095" y="58802"/>
                </a:lnTo>
                <a:lnTo>
                  <a:pt x="27989" y="57377"/>
                </a:lnTo>
                <a:lnTo>
                  <a:pt x="32144" y="46404"/>
                </a:lnTo>
                <a:lnTo>
                  <a:pt x="27572" y="49744"/>
                </a:lnTo>
                <a:lnTo>
                  <a:pt x="22936" y="51739"/>
                </a:lnTo>
                <a:lnTo>
                  <a:pt x="17118" y="51739"/>
                </a:lnTo>
                <a:lnTo>
                  <a:pt x="13335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698373" y="2018877"/>
            <a:ext cx="46624" cy="58712"/>
          </a:xfrm>
          <a:custGeom>
            <a:avLst/>
            <a:gdLst/>
            <a:ahLst/>
            <a:cxnLst/>
            <a:rect l="l" t="t" r="r" b="b"/>
            <a:pathLst>
              <a:path w="46624" h="58712">
                <a:moveTo>
                  <a:pt x="36705" y="25156"/>
                </a:moveTo>
                <a:lnTo>
                  <a:pt x="36705" y="56857"/>
                </a:lnTo>
                <a:lnTo>
                  <a:pt x="38077" y="58394"/>
                </a:lnTo>
                <a:lnTo>
                  <a:pt x="40680" y="58712"/>
                </a:lnTo>
                <a:lnTo>
                  <a:pt x="43449" y="58686"/>
                </a:lnTo>
                <a:lnTo>
                  <a:pt x="46624" y="56857"/>
                </a:lnTo>
                <a:lnTo>
                  <a:pt x="46624" y="19989"/>
                </a:lnTo>
                <a:lnTo>
                  <a:pt x="46292" y="16685"/>
                </a:lnTo>
                <a:lnTo>
                  <a:pt x="45633" y="13931"/>
                </a:lnTo>
                <a:lnTo>
                  <a:pt x="44960" y="11188"/>
                </a:lnTo>
                <a:lnTo>
                  <a:pt x="42343" y="6756"/>
                </a:lnTo>
                <a:lnTo>
                  <a:pt x="38836" y="3073"/>
                </a:lnTo>
                <a:lnTo>
                  <a:pt x="33897" y="622"/>
                </a:lnTo>
                <a:lnTo>
                  <a:pt x="30863" y="0"/>
                </a:lnTo>
                <a:lnTo>
                  <a:pt x="24156" y="0"/>
                </a:lnTo>
                <a:lnTo>
                  <a:pt x="21111" y="798"/>
                </a:lnTo>
                <a:lnTo>
                  <a:pt x="18072" y="2386"/>
                </a:lnTo>
                <a:lnTo>
                  <a:pt x="15052" y="3973"/>
                </a:lnTo>
                <a:lnTo>
                  <a:pt x="12002" y="6461"/>
                </a:lnTo>
                <a:lnTo>
                  <a:pt x="8967" y="9878"/>
                </a:lnTo>
                <a:lnTo>
                  <a:pt x="8967" y="2717"/>
                </a:lnTo>
                <a:lnTo>
                  <a:pt x="8064" y="1306"/>
                </a:lnTo>
                <a:lnTo>
                  <a:pt x="5400" y="849"/>
                </a:lnTo>
                <a:lnTo>
                  <a:pt x="2858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4"/>
                </a:lnTo>
                <a:lnTo>
                  <a:pt x="3977" y="58712"/>
                </a:lnTo>
                <a:lnTo>
                  <a:pt x="6757" y="58686"/>
                </a:lnTo>
                <a:lnTo>
                  <a:pt x="9921" y="56857"/>
                </a:lnTo>
                <a:lnTo>
                  <a:pt x="9921" y="19022"/>
                </a:lnTo>
                <a:lnTo>
                  <a:pt x="12650" y="15605"/>
                </a:lnTo>
                <a:lnTo>
                  <a:pt x="15253" y="13027"/>
                </a:lnTo>
                <a:lnTo>
                  <a:pt x="17755" y="11249"/>
                </a:lnTo>
                <a:lnTo>
                  <a:pt x="22722" y="8610"/>
                </a:lnTo>
                <a:lnTo>
                  <a:pt x="27129" y="8610"/>
                </a:lnTo>
                <a:lnTo>
                  <a:pt x="30290" y="9690"/>
                </a:lnTo>
                <a:lnTo>
                  <a:pt x="32943" y="11465"/>
                </a:lnTo>
                <a:lnTo>
                  <a:pt x="34786" y="14197"/>
                </a:lnTo>
                <a:lnTo>
                  <a:pt x="35967" y="17689"/>
                </a:lnTo>
                <a:lnTo>
                  <a:pt x="36705" y="22071"/>
                </a:lnTo>
                <a:lnTo>
                  <a:pt x="36705" y="2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759361" y="2018944"/>
            <a:ext cx="42699" cy="59425"/>
          </a:xfrm>
          <a:custGeom>
            <a:avLst/>
            <a:gdLst/>
            <a:ahLst/>
            <a:cxnLst/>
            <a:rect l="l" t="t" r="r" b="b"/>
            <a:pathLst>
              <a:path w="42699" h="59425">
                <a:moveTo>
                  <a:pt x="10339" y="22860"/>
                </a:moveTo>
                <a:lnTo>
                  <a:pt x="11620" y="17539"/>
                </a:lnTo>
                <a:lnTo>
                  <a:pt x="14161" y="13870"/>
                </a:lnTo>
                <a:lnTo>
                  <a:pt x="16700" y="10187"/>
                </a:lnTo>
                <a:lnTo>
                  <a:pt x="20358" y="8370"/>
                </a:lnTo>
                <a:lnTo>
                  <a:pt x="25134" y="8370"/>
                </a:lnTo>
                <a:lnTo>
                  <a:pt x="29476" y="8686"/>
                </a:lnTo>
                <a:lnTo>
                  <a:pt x="32893" y="10022"/>
                </a:lnTo>
                <a:lnTo>
                  <a:pt x="36741" y="12344"/>
                </a:lnTo>
                <a:lnTo>
                  <a:pt x="39293" y="14404"/>
                </a:lnTo>
                <a:lnTo>
                  <a:pt x="42278" y="13183"/>
                </a:lnTo>
                <a:lnTo>
                  <a:pt x="42458" y="10530"/>
                </a:lnTo>
                <a:lnTo>
                  <a:pt x="42166" y="7430"/>
                </a:lnTo>
                <a:lnTo>
                  <a:pt x="40247" y="4813"/>
                </a:lnTo>
                <a:lnTo>
                  <a:pt x="37339" y="2872"/>
                </a:lnTo>
                <a:lnTo>
                  <a:pt x="34761" y="1742"/>
                </a:lnTo>
                <a:lnTo>
                  <a:pt x="31903" y="800"/>
                </a:lnTo>
                <a:lnTo>
                  <a:pt x="28666" y="154"/>
                </a:lnTo>
                <a:lnTo>
                  <a:pt x="25261" y="0"/>
                </a:lnTo>
                <a:lnTo>
                  <a:pt x="21694" y="0"/>
                </a:lnTo>
                <a:lnTo>
                  <a:pt x="18378" y="598"/>
                </a:lnTo>
                <a:lnTo>
                  <a:pt x="15303" y="1767"/>
                </a:lnTo>
                <a:lnTo>
                  <a:pt x="12244" y="2959"/>
                </a:lnTo>
                <a:lnTo>
                  <a:pt x="9575" y="4777"/>
                </a:lnTo>
                <a:lnTo>
                  <a:pt x="5029" y="9665"/>
                </a:lnTo>
                <a:lnTo>
                  <a:pt x="3265" y="12816"/>
                </a:lnTo>
                <a:lnTo>
                  <a:pt x="1944" y="16625"/>
                </a:lnTo>
                <a:lnTo>
                  <a:pt x="637" y="20459"/>
                </a:lnTo>
                <a:lnTo>
                  <a:pt x="0" y="25045"/>
                </a:lnTo>
                <a:lnTo>
                  <a:pt x="0" y="35064"/>
                </a:lnTo>
                <a:lnTo>
                  <a:pt x="535" y="39218"/>
                </a:lnTo>
                <a:lnTo>
                  <a:pt x="1587" y="42801"/>
                </a:lnTo>
                <a:lnTo>
                  <a:pt x="2656" y="46393"/>
                </a:lnTo>
                <a:lnTo>
                  <a:pt x="4204" y="49418"/>
                </a:lnTo>
                <a:lnTo>
                  <a:pt x="6224" y="51879"/>
                </a:lnTo>
                <a:lnTo>
                  <a:pt x="10756" y="56211"/>
                </a:lnTo>
                <a:lnTo>
                  <a:pt x="13780" y="57506"/>
                </a:lnTo>
                <a:lnTo>
                  <a:pt x="16779" y="58788"/>
                </a:lnTo>
                <a:lnTo>
                  <a:pt x="20220" y="59425"/>
                </a:lnTo>
                <a:lnTo>
                  <a:pt x="24119" y="59425"/>
                </a:lnTo>
                <a:lnTo>
                  <a:pt x="27828" y="59260"/>
                </a:lnTo>
                <a:lnTo>
                  <a:pt x="31344" y="58521"/>
                </a:lnTo>
                <a:lnTo>
                  <a:pt x="34495" y="57481"/>
                </a:lnTo>
                <a:lnTo>
                  <a:pt x="37353" y="56225"/>
                </a:lnTo>
                <a:lnTo>
                  <a:pt x="40604" y="54129"/>
                </a:lnTo>
                <a:lnTo>
                  <a:pt x="42533" y="51247"/>
                </a:lnTo>
                <a:lnTo>
                  <a:pt x="42699" y="48539"/>
                </a:lnTo>
                <a:lnTo>
                  <a:pt x="42674" y="47056"/>
                </a:lnTo>
                <a:lnTo>
                  <a:pt x="41810" y="44208"/>
                </a:lnTo>
                <a:lnTo>
                  <a:pt x="39067" y="45036"/>
                </a:lnTo>
                <a:lnTo>
                  <a:pt x="35877" y="47373"/>
                </a:lnTo>
                <a:lnTo>
                  <a:pt x="33124" y="49022"/>
                </a:lnTo>
                <a:lnTo>
                  <a:pt x="29682" y="50458"/>
                </a:lnTo>
                <a:lnTo>
                  <a:pt x="25387" y="50839"/>
                </a:lnTo>
                <a:lnTo>
                  <a:pt x="20829" y="50393"/>
                </a:lnTo>
                <a:lnTo>
                  <a:pt x="17106" y="48679"/>
                </a:lnTo>
                <a:lnTo>
                  <a:pt x="14251" y="45605"/>
                </a:lnTo>
                <a:lnTo>
                  <a:pt x="11991" y="41630"/>
                </a:lnTo>
                <a:lnTo>
                  <a:pt x="11329" y="39016"/>
                </a:lnTo>
                <a:lnTo>
                  <a:pt x="10680" y="36385"/>
                </a:lnTo>
                <a:lnTo>
                  <a:pt x="10339" y="33326"/>
                </a:lnTo>
                <a:lnTo>
                  <a:pt x="10339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811607" y="2018877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49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18" y="7555"/>
                </a:lnTo>
                <a:lnTo>
                  <a:pt x="39827" y="3416"/>
                </a:lnTo>
                <a:lnTo>
                  <a:pt x="36842" y="2044"/>
                </a:lnTo>
                <a:lnTo>
                  <a:pt x="33858" y="697"/>
                </a:lnTo>
                <a:lnTo>
                  <a:pt x="30236" y="0"/>
                </a:lnTo>
                <a:lnTo>
                  <a:pt x="22021" y="0"/>
                </a:lnTo>
                <a:lnTo>
                  <a:pt x="18425" y="697"/>
                </a:lnTo>
                <a:lnTo>
                  <a:pt x="15224" y="2084"/>
                </a:lnTo>
                <a:lnTo>
                  <a:pt x="12114" y="16127"/>
                </a:lnTo>
                <a:lnTo>
                  <a:pt x="14339" y="12825"/>
                </a:lnTo>
                <a:lnTo>
                  <a:pt x="17143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3" y="9258"/>
                </a:lnTo>
                <a:lnTo>
                  <a:pt x="36346" y="12217"/>
                </a:lnTo>
                <a:lnTo>
                  <a:pt x="38783" y="15187"/>
                </a:lnTo>
                <a:lnTo>
                  <a:pt x="39942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3" y="30112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12" y="3465"/>
                </a:moveTo>
                <a:lnTo>
                  <a:pt x="9281" y="5449"/>
                </a:lnTo>
                <a:lnTo>
                  <a:pt x="7009" y="8037"/>
                </a:lnTo>
                <a:lnTo>
                  <a:pt x="4738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4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38" y="42900"/>
                </a:lnTo>
                <a:lnTo>
                  <a:pt x="2909" y="46583"/>
                </a:lnTo>
                <a:lnTo>
                  <a:pt x="4632" y="49643"/>
                </a:lnTo>
                <a:lnTo>
                  <a:pt x="9204" y="54546"/>
                </a:lnTo>
                <a:lnTo>
                  <a:pt x="12024" y="56400"/>
                </a:lnTo>
                <a:lnTo>
                  <a:pt x="15364" y="57631"/>
                </a:lnTo>
                <a:lnTo>
                  <a:pt x="18719" y="58877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309"/>
                </a:lnTo>
                <a:lnTo>
                  <a:pt x="36575" y="58545"/>
                </a:lnTo>
                <a:lnTo>
                  <a:pt x="40294" y="57631"/>
                </a:lnTo>
                <a:lnTo>
                  <a:pt x="44514" y="56159"/>
                </a:lnTo>
                <a:lnTo>
                  <a:pt x="47257" y="53873"/>
                </a:lnTo>
                <a:lnTo>
                  <a:pt x="47509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4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4"/>
                </a:lnTo>
                <a:lnTo>
                  <a:pt x="14208" y="46087"/>
                </a:lnTo>
                <a:lnTo>
                  <a:pt x="11797" y="42292"/>
                </a:lnTo>
                <a:lnTo>
                  <a:pt x="10591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27"/>
                </a:lnTo>
                <a:lnTo>
                  <a:pt x="15224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870370" y="2063761"/>
            <a:ext cx="19559" cy="30927"/>
          </a:xfrm>
          <a:custGeom>
            <a:avLst/>
            <a:gdLst/>
            <a:ahLst/>
            <a:cxnLst/>
            <a:rect l="l" t="t" r="r" b="b"/>
            <a:pathLst>
              <a:path w="19559" h="30927">
                <a:moveTo>
                  <a:pt x="19559" y="4866"/>
                </a:moveTo>
                <a:lnTo>
                  <a:pt x="19000" y="1642"/>
                </a:lnTo>
                <a:lnTo>
                  <a:pt x="16423" y="180"/>
                </a:lnTo>
                <a:lnTo>
                  <a:pt x="13845" y="0"/>
                </a:lnTo>
                <a:lnTo>
                  <a:pt x="11188" y="180"/>
                </a:lnTo>
                <a:lnTo>
                  <a:pt x="8333" y="2286"/>
                </a:lnTo>
                <a:lnTo>
                  <a:pt x="8002" y="4866"/>
                </a:lnTo>
                <a:lnTo>
                  <a:pt x="8002" y="12560"/>
                </a:lnTo>
                <a:lnTo>
                  <a:pt x="0" y="29109"/>
                </a:lnTo>
                <a:lnTo>
                  <a:pt x="2148" y="30927"/>
                </a:lnTo>
                <a:lnTo>
                  <a:pt x="4726" y="30822"/>
                </a:lnTo>
                <a:lnTo>
                  <a:pt x="7697" y="29235"/>
                </a:lnTo>
                <a:lnTo>
                  <a:pt x="15951" y="16840"/>
                </a:lnTo>
                <a:lnTo>
                  <a:pt x="17669" y="13986"/>
                </a:lnTo>
                <a:lnTo>
                  <a:pt x="18770" y="11253"/>
                </a:lnTo>
                <a:lnTo>
                  <a:pt x="19367" y="8308"/>
                </a:lnTo>
                <a:lnTo>
                  <a:pt x="19559" y="48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931445" y="2018944"/>
            <a:ext cx="42710" cy="59425"/>
          </a:xfrm>
          <a:custGeom>
            <a:avLst/>
            <a:gdLst/>
            <a:ahLst/>
            <a:cxnLst/>
            <a:rect l="l" t="t" r="r" b="b"/>
            <a:pathLst>
              <a:path w="42710" h="59425">
                <a:moveTo>
                  <a:pt x="10339" y="22860"/>
                </a:moveTo>
                <a:lnTo>
                  <a:pt x="11620" y="17539"/>
                </a:lnTo>
                <a:lnTo>
                  <a:pt x="14161" y="13870"/>
                </a:lnTo>
                <a:lnTo>
                  <a:pt x="16714" y="10187"/>
                </a:lnTo>
                <a:lnTo>
                  <a:pt x="20372" y="8370"/>
                </a:lnTo>
                <a:lnTo>
                  <a:pt x="25134" y="8370"/>
                </a:lnTo>
                <a:lnTo>
                  <a:pt x="29476" y="8686"/>
                </a:lnTo>
                <a:lnTo>
                  <a:pt x="32893" y="10022"/>
                </a:lnTo>
                <a:lnTo>
                  <a:pt x="36741" y="12344"/>
                </a:lnTo>
                <a:lnTo>
                  <a:pt x="39307" y="14404"/>
                </a:lnTo>
                <a:lnTo>
                  <a:pt x="42292" y="13183"/>
                </a:lnTo>
                <a:lnTo>
                  <a:pt x="42454" y="10530"/>
                </a:lnTo>
                <a:lnTo>
                  <a:pt x="42162" y="7430"/>
                </a:lnTo>
                <a:lnTo>
                  <a:pt x="40247" y="4813"/>
                </a:lnTo>
                <a:lnTo>
                  <a:pt x="37339" y="2872"/>
                </a:lnTo>
                <a:lnTo>
                  <a:pt x="34761" y="1742"/>
                </a:lnTo>
                <a:lnTo>
                  <a:pt x="31902" y="800"/>
                </a:lnTo>
                <a:lnTo>
                  <a:pt x="28662" y="154"/>
                </a:lnTo>
                <a:lnTo>
                  <a:pt x="25261" y="0"/>
                </a:lnTo>
                <a:lnTo>
                  <a:pt x="21692" y="0"/>
                </a:lnTo>
                <a:lnTo>
                  <a:pt x="18378" y="598"/>
                </a:lnTo>
                <a:lnTo>
                  <a:pt x="15303" y="1767"/>
                </a:lnTo>
                <a:lnTo>
                  <a:pt x="12242" y="2959"/>
                </a:lnTo>
                <a:lnTo>
                  <a:pt x="9575" y="4777"/>
                </a:lnTo>
                <a:lnTo>
                  <a:pt x="5043" y="9665"/>
                </a:lnTo>
                <a:lnTo>
                  <a:pt x="3265" y="12816"/>
                </a:lnTo>
                <a:lnTo>
                  <a:pt x="1954" y="16625"/>
                </a:lnTo>
                <a:lnTo>
                  <a:pt x="647" y="20459"/>
                </a:lnTo>
                <a:lnTo>
                  <a:pt x="0" y="25045"/>
                </a:lnTo>
                <a:lnTo>
                  <a:pt x="0" y="35064"/>
                </a:lnTo>
                <a:lnTo>
                  <a:pt x="532" y="39218"/>
                </a:lnTo>
                <a:lnTo>
                  <a:pt x="1601" y="42801"/>
                </a:lnTo>
                <a:lnTo>
                  <a:pt x="2653" y="46393"/>
                </a:lnTo>
                <a:lnTo>
                  <a:pt x="4204" y="49418"/>
                </a:lnTo>
                <a:lnTo>
                  <a:pt x="6224" y="51879"/>
                </a:lnTo>
                <a:lnTo>
                  <a:pt x="10756" y="56211"/>
                </a:lnTo>
                <a:lnTo>
                  <a:pt x="13780" y="57506"/>
                </a:lnTo>
                <a:lnTo>
                  <a:pt x="16775" y="58788"/>
                </a:lnTo>
                <a:lnTo>
                  <a:pt x="20217" y="59425"/>
                </a:lnTo>
                <a:lnTo>
                  <a:pt x="24116" y="59425"/>
                </a:lnTo>
                <a:lnTo>
                  <a:pt x="27824" y="59260"/>
                </a:lnTo>
                <a:lnTo>
                  <a:pt x="31356" y="58521"/>
                </a:lnTo>
                <a:lnTo>
                  <a:pt x="34505" y="57481"/>
                </a:lnTo>
                <a:lnTo>
                  <a:pt x="37349" y="56225"/>
                </a:lnTo>
                <a:lnTo>
                  <a:pt x="40614" y="54129"/>
                </a:lnTo>
                <a:lnTo>
                  <a:pt x="42533" y="51247"/>
                </a:lnTo>
                <a:lnTo>
                  <a:pt x="42710" y="48539"/>
                </a:lnTo>
                <a:lnTo>
                  <a:pt x="42670" y="47056"/>
                </a:lnTo>
                <a:lnTo>
                  <a:pt x="41809" y="44208"/>
                </a:lnTo>
                <a:lnTo>
                  <a:pt x="39066" y="45036"/>
                </a:lnTo>
                <a:lnTo>
                  <a:pt x="35877" y="47373"/>
                </a:lnTo>
                <a:lnTo>
                  <a:pt x="33122" y="49022"/>
                </a:lnTo>
                <a:lnTo>
                  <a:pt x="29681" y="50458"/>
                </a:lnTo>
                <a:lnTo>
                  <a:pt x="25387" y="50839"/>
                </a:lnTo>
                <a:lnTo>
                  <a:pt x="20840" y="50393"/>
                </a:lnTo>
                <a:lnTo>
                  <a:pt x="17106" y="48679"/>
                </a:lnTo>
                <a:lnTo>
                  <a:pt x="14263" y="45605"/>
                </a:lnTo>
                <a:lnTo>
                  <a:pt x="12002" y="41630"/>
                </a:lnTo>
                <a:lnTo>
                  <a:pt x="11328" y="39016"/>
                </a:lnTo>
                <a:lnTo>
                  <a:pt x="10680" y="36385"/>
                </a:lnTo>
                <a:lnTo>
                  <a:pt x="10339" y="33326"/>
                </a:lnTo>
                <a:lnTo>
                  <a:pt x="10339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982874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46" y="38922"/>
                </a:lnTo>
                <a:lnTo>
                  <a:pt x="1626" y="42529"/>
                </a:lnTo>
                <a:lnTo>
                  <a:pt x="2717" y="46136"/>
                </a:lnTo>
                <a:lnTo>
                  <a:pt x="4354" y="49211"/>
                </a:lnTo>
                <a:lnTo>
                  <a:pt x="6554" y="51752"/>
                </a:lnTo>
                <a:lnTo>
                  <a:pt x="8761" y="54265"/>
                </a:lnTo>
                <a:lnTo>
                  <a:pt x="11518" y="56184"/>
                </a:lnTo>
                <a:lnTo>
                  <a:pt x="11112" y="37971"/>
                </a:lnTo>
                <a:lnTo>
                  <a:pt x="10565" y="35369"/>
                </a:lnTo>
                <a:lnTo>
                  <a:pt x="10288" y="32575"/>
                </a:lnTo>
                <a:lnTo>
                  <a:pt x="10288" y="26517"/>
                </a:lnTo>
                <a:lnTo>
                  <a:pt x="10629" y="23672"/>
                </a:lnTo>
                <a:lnTo>
                  <a:pt x="11289" y="21066"/>
                </a:lnTo>
                <a:lnTo>
                  <a:pt x="11951" y="18463"/>
                </a:lnTo>
                <a:lnTo>
                  <a:pt x="14352" y="14287"/>
                </a:lnTo>
                <a:lnTo>
                  <a:pt x="17473" y="10922"/>
                </a:lnTo>
                <a:lnTo>
                  <a:pt x="21728" y="8837"/>
                </a:lnTo>
                <a:lnTo>
                  <a:pt x="24270" y="8318"/>
                </a:lnTo>
                <a:lnTo>
                  <a:pt x="30415" y="8318"/>
                </a:lnTo>
                <a:lnTo>
                  <a:pt x="33083" y="8887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5"/>
                </a:lnTo>
                <a:lnTo>
                  <a:pt x="43041" y="21549"/>
                </a:lnTo>
                <a:lnTo>
                  <a:pt x="43587" y="24155"/>
                </a:lnTo>
                <a:lnTo>
                  <a:pt x="43854" y="26924"/>
                </a:lnTo>
                <a:lnTo>
                  <a:pt x="43854" y="32967"/>
                </a:lnTo>
                <a:lnTo>
                  <a:pt x="43534" y="35852"/>
                </a:lnTo>
                <a:lnTo>
                  <a:pt x="42890" y="38454"/>
                </a:lnTo>
                <a:lnTo>
                  <a:pt x="42227" y="41057"/>
                </a:lnTo>
                <a:lnTo>
                  <a:pt x="39851" y="45186"/>
                </a:lnTo>
                <a:lnTo>
                  <a:pt x="36715" y="48538"/>
                </a:lnTo>
                <a:lnTo>
                  <a:pt x="32424" y="50622"/>
                </a:lnTo>
                <a:lnTo>
                  <a:pt x="29883" y="51141"/>
                </a:lnTo>
                <a:lnTo>
                  <a:pt x="31038" y="59496"/>
                </a:lnTo>
                <a:lnTo>
                  <a:pt x="35063" y="58737"/>
                </a:lnTo>
                <a:lnTo>
                  <a:pt x="38530" y="57238"/>
                </a:lnTo>
                <a:lnTo>
                  <a:pt x="42000" y="55737"/>
                </a:lnTo>
                <a:lnTo>
                  <a:pt x="44880" y="53643"/>
                </a:lnTo>
                <a:lnTo>
                  <a:pt x="47191" y="50949"/>
                </a:lnTo>
                <a:lnTo>
                  <a:pt x="49491" y="48271"/>
                </a:lnTo>
                <a:lnTo>
                  <a:pt x="51230" y="45071"/>
                </a:lnTo>
                <a:lnTo>
                  <a:pt x="52401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92" y="20584"/>
                </a:lnTo>
                <a:lnTo>
                  <a:pt x="52491" y="16965"/>
                </a:lnTo>
                <a:lnTo>
                  <a:pt x="51385" y="13359"/>
                </a:lnTo>
                <a:lnTo>
                  <a:pt x="49733" y="10298"/>
                </a:lnTo>
                <a:lnTo>
                  <a:pt x="45312" y="5245"/>
                </a:lnTo>
                <a:lnTo>
                  <a:pt x="42558" y="3314"/>
                </a:lnTo>
                <a:lnTo>
                  <a:pt x="39256" y="2004"/>
                </a:lnTo>
                <a:lnTo>
                  <a:pt x="35942" y="673"/>
                </a:lnTo>
                <a:lnTo>
                  <a:pt x="32053" y="0"/>
                </a:lnTo>
                <a:lnTo>
                  <a:pt x="22999" y="0"/>
                </a:lnTo>
                <a:lnTo>
                  <a:pt x="18975" y="748"/>
                </a:lnTo>
                <a:lnTo>
                  <a:pt x="15533" y="2235"/>
                </a:lnTo>
                <a:lnTo>
                  <a:pt x="12066" y="3718"/>
                </a:lnTo>
                <a:lnTo>
                  <a:pt x="9193" y="5802"/>
                </a:lnTo>
                <a:lnTo>
                  <a:pt x="6897" y="8481"/>
                </a:lnTo>
                <a:lnTo>
                  <a:pt x="4585" y="11173"/>
                </a:lnTo>
                <a:lnTo>
                  <a:pt x="2857" y="14373"/>
                </a:lnTo>
                <a:lnTo>
                  <a:pt x="1727" y="18082"/>
                </a:lnTo>
                <a:lnTo>
                  <a:pt x="571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41" y="44790"/>
                </a:moveTo>
                <a:lnTo>
                  <a:pt x="11659" y="40575"/>
                </a:lnTo>
                <a:lnTo>
                  <a:pt x="11112" y="37971"/>
                </a:lnTo>
                <a:lnTo>
                  <a:pt x="11518" y="56184"/>
                </a:lnTo>
                <a:lnTo>
                  <a:pt x="14834" y="57517"/>
                </a:lnTo>
                <a:lnTo>
                  <a:pt x="18147" y="58837"/>
                </a:lnTo>
                <a:lnTo>
                  <a:pt x="22010" y="59496"/>
                </a:lnTo>
                <a:lnTo>
                  <a:pt x="31038" y="59496"/>
                </a:lnTo>
                <a:lnTo>
                  <a:pt x="29883" y="51141"/>
                </a:lnTo>
                <a:lnTo>
                  <a:pt x="23788" y="51141"/>
                </a:lnTo>
                <a:lnTo>
                  <a:pt x="21106" y="50568"/>
                </a:lnTo>
                <a:lnTo>
                  <a:pt x="16814" y="48282"/>
                </a:lnTo>
                <a:lnTo>
                  <a:pt x="13841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051435" y="2018877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44" y="58394"/>
                </a:moveTo>
                <a:lnTo>
                  <a:pt x="74358" y="58712"/>
                </a:lnTo>
                <a:lnTo>
                  <a:pt x="77141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9" y="16685"/>
                </a:lnTo>
                <a:lnTo>
                  <a:pt x="79377" y="13931"/>
                </a:lnTo>
                <a:lnTo>
                  <a:pt x="78753" y="11188"/>
                </a:lnTo>
                <a:lnTo>
                  <a:pt x="76252" y="6756"/>
                </a:lnTo>
                <a:lnTo>
                  <a:pt x="72861" y="3073"/>
                </a:lnTo>
                <a:lnTo>
                  <a:pt x="68138" y="622"/>
                </a:lnTo>
                <a:lnTo>
                  <a:pt x="65214" y="0"/>
                </a:lnTo>
                <a:lnTo>
                  <a:pt x="61711" y="0"/>
                </a:lnTo>
                <a:lnTo>
                  <a:pt x="58839" y="200"/>
                </a:lnTo>
                <a:lnTo>
                  <a:pt x="55994" y="963"/>
                </a:lnTo>
                <a:lnTo>
                  <a:pt x="53025" y="2411"/>
                </a:lnTo>
                <a:lnTo>
                  <a:pt x="49950" y="4354"/>
                </a:lnTo>
                <a:lnTo>
                  <a:pt x="46699" y="7084"/>
                </a:lnTo>
                <a:lnTo>
                  <a:pt x="42545" y="9103"/>
                </a:lnTo>
                <a:lnTo>
                  <a:pt x="40792" y="6350"/>
                </a:lnTo>
                <a:lnTo>
                  <a:pt x="37289" y="2994"/>
                </a:lnTo>
                <a:lnTo>
                  <a:pt x="34354" y="1320"/>
                </a:lnTo>
                <a:lnTo>
                  <a:pt x="30798" y="276"/>
                </a:lnTo>
                <a:lnTo>
                  <a:pt x="26532" y="0"/>
                </a:lnTo>
                <a:lnTo>
                  <a:pt x="23599" y="0"/>
                </a:lnTo>
                <a:lnTo>
                  <a:pt x="20703" y="798"/>
                </a:lnTo>
                <a:lnTo>
                  <a:pt x="17830" y="2386"/>
                </a:lnTo>
                <a:lnTo>
                  <a:pt x="14961" y="3973"/>
                </a:lnTo>
                <a:lnTo>
                  <a:pt x="12016" y="6461"/>
                </a:lnTo>
                <a:lnTo>
                  <a:pt x="8968" y="9878"/>
                </a:lnTo>
                <a:lnTo>
                  <a:pt x="8968" y="2717"/>
                </a:lnTo>
                <a:lnTo>
                  <a:pt x="8064" y="1306"/>
                </a:lnTo>
                <a:lnTo>
                  <a:pt x="5400" y="849"/>
                </a:lnTo>
                <a:lnTo>
                  <a:pt x="2844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4"/>
                </a:lnTo>
                <a:lnTo>
                  <a:pt x="3963" y="58712"/>
                </a:lnTo>
                <a:lnTo>
                  <a:pt x="6757" y="58686"/>
                </a:lnTo>
                <a:lnTo>
                  <a:pt x="9932" y="56857"/>
                </a:lnTo>
                <a:lnTo>
                  <a:pt x="9932" y="19022"/>
                </a:lnTo>
                <a:lnTo>
                  <a:pt x="12650" y="15605"/>
                </a:lnTo>
                <a:lnTo>
                  <a:pt x="15177" y="13027"/>
                </a:lnTo>
                <a:lnTo>
                  <a:pt x="17514" y="11249"/>
                </a:lnTo>
                <a:lnTo>
                  <a:pt x="22137" y="8610"/>
                </a:lnTo>
                <a:lnTo>
                  <a:pt x="26266" y="8610"/>
                </a:lnTo>
                <a:lnTo>
                  <a:pt x="29211" y="9690"/>
                </a:lnTo>
                <a:lnTo>
                  <a:pt x="32537" y="12825"/>
                </a:lnTo>
                <a:lnTo>
                  <a:pt x="34089" y="15810"/>
                </a:lnTo>
                <a:lnTo>
                  <a:pt x="34978" y="19569"/>
                </a:lnTo>
                <a:lnTo>
                  <a:pt x="35180" y="23949"/>
                </a:lnTo>
                <a:lnTo>
                  <a:pt x="35180" y="56857"/>
                </a:lnTo>
                <a:lnTo>
                  <a:pt x="36565" y="58394"/>
                </a:lnTo>
                <a:lnTo>
                  <a:pt x="39208" y="58712"/>
                </a:lnTo>
                <a:lnTo>
                  <a:pt x="42519" y="58596"/>
                </a:lnTo>
                <a:lnTo>
                  <a:pt x="45111" y="56857"/>
                </a:lnTo>
                <a:lnTo>
                  <a:pt x="45111" y="19022"/>
                </a:lnTo>
                <a:lnTo>
                  <a:pt x="47880" y="15605"/>
                </a:lnTo>
                <a:lnTo>
                  <a:pt x="50407" y="13027"/>
                </a:lnTo>
                <a:lnTo>
                  <a:pt x="52718" y="11249"/>
                </a:lnTo>
                <a:lnTo>
                  <a:pt x="57316" y="8610"/>
                </a:lnTo>
                <a:lnTo>
                  <a:pt x="61456" y="8610"/>
                </a:lnTo>
                <a:lnTo>
                  <a:pt x="64429" y="9690"/>
                </a:lnTo>
                <a:lnTo>
                  <a:pt x="67795" y="12825"/>
                </a:lnTo>
                <a:lnTo>
                  <a:pt x="69319" y="15810"/>
                </a:lnTo>
                <a:lnTo>
                  <a:pt x="70117" y="19569"/>
                </a:lnTo>
                <a:lnTo>
                  <a:pt x="70322" y="23949"/>
                </a:lnTo>
                <a:lnTo>
                  <a:pt x="70322" y="56857"/>
                </a:lnTo>
                <a:lnTo>
                  <a:pt x="71744" y="583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149863" y="2059607"/>
            <a:ext cx="23202" cy="84758"/>
          </a:xfrm>
          <a:custGeom>
            <a:avLst/>
            <a:gdLst/>
            <a:ahLst/>
            <a:cxnLst/>
            <a:rect l="l" t="t" r="r" b="b"/>
            <a:pathLst>
              <a:path w="23202" h="84758">
                <a:moveTo>
                  <a:pt x="9928" y="0"/>
                </a:moveTo>
                <a:lnTo>
                  <a:pt x="11822" y="12548"/>
                </a:lnTo>
                <a:lnTo>
                  <a:pt x="14630" y="14885"/>
                </a:lnTo>
                <a:lnTo>
                  <a:pt x="17449" y="16614"/>
                </a:lnTo>
                <a:lnTo>
                  <a:pt x="20269" y="17909"/>
                </a:lnTo>
                <a:lnTo>
                  <a:pt x="23202" y="18594"/>
                </a:lnTo>
                <a:lnTo>
                  <a:pt x="20293" y="9348"/>
                </a:lnTo>
                <a:lnTo>
                  <a:pt x="15289" y="5867"/>
                </a:lnTo>
                <a:lnTo>
                  <a:pt x="12672" y="3329"/>
                </a:lnTo>
                <a:lnTo>
                  <a:pt x="9928" y="0"/>
                </a:lnTo>
                <a:close/>
              </a:path>
              <a:path w="23202" h="84758">
                <a:moveTo>
                  <a:pt x="30261" y="18773"/>
                </a:moveTo>
                <a:lnTo>
                  <a:pt x="33563" y="18074"/>
                </a:lnTo>
                <a:lnTo>
                  <a:pt x="36446" y="16663"/>
                </a:lnTo>
                <a:lnTo>
                  <a:pt x="39330" y="15252"/>
                </a:lnTo>
                <a:lnTo>
                  <a:pt x="41781" y="13233"/>
                </a:lnTo>
                <a:lnTo>
                  <a:pt x="43761" y="10594"/>
                </a:lnTo>
                <a:lnTo>
                  <a:pt x="45745" y="7937"/>
                </a:lnTo>
                <a:lnTo>
                  <a:pt x="47244" y="4737"/>
                </a:lnTo>
                <a:lnTo>
                  <a:pt x="48258" y="993"/>
                </a:lnTo>
                <a:lnTo>
                  <a:pt x="49298" y="-2754"/>
                </a:lnTo>
                <a:lnTo>
                  <a:pt x="49806" y="-6983"/>
                </a:lnTo>
                <a:lnTo>
                  <a:pt x="49806" y="-15595"/>
                </a:lnTo>
                <a:lnTo>
                  <a:pt x="49402" y="-19314"/>
                </a:lnTo>
                <a:lnTo>
                  <a:pt x="48600" y="-22859"/>
                </a:lnTo>
                <a:lnTo>
                  <a:pt x="47790" y="-26388"/>
                </a:lnTo>
                <a:lnTo>
                  <a:pt x="46530" y="-29462"/>
                </a:lnTo>
                <a:lnTo>
                  <a:pt x="44777" y="-32090"/>
                </a:lnTo>
                <a:lnTo>
                  <a:pt x="43027" y="-34707"/>
                </a:lnTo>
                <a:lnTo>
                  <a:pt x="40777" y="-36803"/>
                </a:lnTo>
                <a:lnTo>
                  <a:pt x="37984" y="-38365"/>
                </a:lnTo>
                <a:lnTo>
                  <a:pt x="35190" y="-39927"/>
                </a:lnTo>
                <a:lnTo>
                  <a:pt x="31838" y="-40727"/>
                </a:lnTo>
                <a:lnTo>
                  <a:pt x="27914" y="-40727"/>
                </a:lnTo>
                <a:lnTo>
                  <a:pt x="24775" y="-40561"/>
                </a:lnTo>
                <a:lnTo>
                  <a:pt x="21892" y="-39913"/>
                </a:lnTo>
                <a:lnTo>
                  <a:pt x="19011" y="-38707"/>
                </a:lnTo>
                <a:lnTo>
                  <a:pt x="16088" y="-37094"/>
                </a:lnTo>
                <a:lnTo>
                  <a:pt x="13079" y="-34848"/>
                </a:lnTo>
                <a:lnTo>
                  <a:pt x="9928" y="-31824"/>
                </a:lnTo>
                <a:lnTo>
                  <a:pt x="9928" y="-64235"/>
                </a:lnTo>
                <a:lnTo>
                  <a:pt x="8547" y="-65836"/>
                </a:lnTo>
                <a:lnTo>
                  <a:pt x="5929" y="-66164"/>
                </a:lnTo>
                <a:lnTo>
                  <a:pt x="3172" y="-66128"/>
                </a:lnTo>
                <a:lnTo>
                  <a:pt x="0" y="-64235"/>
                </a:lnTo>
                <a:lnTo>
                  <a:pt x="0" y="16131"/>
                </a:lnTo>
                <a:lnTo>
                  <a:pt x="303" y="17211"/>
                </a:lnTo>
                <a:lnTo>
                  <a:pt x="2844" y="17945"/>
                </a:lnTo>
                <a:lnTo>
                  <a:pt x="5864" y="17945"/>
                </a:lnTo>
                <a:lnTo>
                  <a:pt x="8773" y="16131"/>
                </a:lnTo>
                <a:lnTo>
                  <a:pt x="8773" y="9499"/>
                </a:lnTo>
                <a:lnTo>
                  <a:pt x="11822" y="12548"/>
                </a:lnTo>
                <a:lnTo>
                  <a:pt x="9928" y="0"/>
                </a:lnTo>
                <a:lnTo>
                  <a:pt x="9928" y="-21589"/>
                </a:lnTo>
                <a:lnTo>
                  <a:pt x="11492" y="-23595"/>
                </a:lnTo>
                <a:lnTo>
                  <a:pt x="14375" y="-26593"/>
                </a:lnTo>
                <a:lnTo>
                  <a:pt x="17104" y="-28991"/>
                </a:lnTo>
                <a:lnTo>
                  <a:pt x="19685" y="-30683"/>
                </a:lnTo>
                <a:lnTo>
                  <a:pt x="23454" y="-31990"/>
                </a:lnTo>
                <a:lnTo>
                  <a:pt x="26021" y="-32180"/>
                </a:lnTo>
                <a:lnTo>
                  <a:pt x="28613" y="-32180"/>
                </a:lnTo>
                <a:lnTo>
                  <a:pt x="30769" y="-31572"/>
                </a:lnTo>
                <a:lnTo>
                  <a:pt x="34236" y="-29121"/>
                </a:lnTo>
                <a:lnTo>
                  <a:pt x="36662" y="-25499"/>
                </a:lnTo>
                <a:lnTo>
                  <a:pt x="38455" y="-21193"/>
                </a:lnTo>
                <a:lnTo>
                  <a:pt x="38873" y="-18590"/>
                </a:lnTo>
                <a:lnTo>
                  <a:pt x="39305" y="-15974"/>
                </a:lnTo>
                <a:lnTo>
                  <a:pt x="39521" y="-13295"/>
                </a:lnTo>
                <a:lnTo>
                  <a:pt x="39521" y="-10527"/>
                </a:lnTo>
                <a:lnTo>
                  <a:pt x="39254" y="-5497"/>
                </a:lnTo>
                <a:lnTo>
                  <a:pt x="38251" y="-568"/>
                </a:lnTo>
                <a:lnTo>
                  <a:pt x="36335" y="3632"/>
                </a:lnTo>
                <a:lnTo>
                  <a:pt x="33793" y="7213"/>
                </a:lnTo>
                <a:lnTo>
                  <a:pt x="30237" y="9629"/>
                </a:lnTo>
                <a:lnTo>
                  <a:pt x="25589" y="10223"/>
                </a:lnTo>
                <a:lnTo>
                  <a:pt x="22885" y="10223"/>
                </a:lnTo>
                <a:lnTo>
                  <a:pt x="20293" y="9348"/>
                </a:lnTo>
                <a:lnTo>
                  <a:pt x="23202" y="18594"/>
                </a:lnTo>
                <a:lnTo>
                  <a:pt x="26529" y="18773"/>
                </a:lnTo>
                <a:lnTo>
                  <a:pt x="30261" y="18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13433" y="1997412"/>
            <a:ext cx="12268" cy="80176"/>
          </a:xfrm>
          <a:custGeom>
            <a:avLst/>
            <a:gdLst/>
            <a:ahLst/>
            <a:cxnLst/>
            <a:rect l="l" t="t" r="r" b="b"/>
            <a:pathLst>
              <a:path w="12268" h="80176">
                <a:moveTo>
                  <a:pt x="0" y="6019"/>
                </a:moveTo>
                <a:lnTo>
                  <a:pt x="420" y="9853"/>
                </a:lnTo>
                <a:lnTo>
                  <a:pt x="3746" y="11912"/>
                </a:lnTo>
                <a:lnTo>
                  <a:pt x="8434" y="11912"/>
                </a:lnTo>
                <a:lnTo>
                  <a:pt x="11824" y="9803"/>
                </a:lnTo>
                <a:lnTo>
                  <a:pt x="12268" y="5894"/>
                </a:lnTo>
                <a:lnTo>
                  <a:pt x="11836" y="2056"/>
                </a:lnTo>
                <a:lnTo>
                  <a:pt x="8520" y="0"/>
                </a:lnTo>
                <a:lnTo>
                  <a:pt x="3822" y="0"/>
                </a:lnTo>
                <a:lnTo>
                  <a:pt x="431" y="2109"/>
                </a:lnTo>
                <a:lnTo>
                  <a:pt x="0" y="6019"/>
                </a:lnTo>
                <a:close/>
              </a:path>
              <a:path w="12268" h="80176">
                <a:moveTo>
                  <a:pt x="1205" y="24182"/>
                </a:moveTo>
                <a:lnTo>
                  <a:pt x="1205" y="78322"/>
                </a:lnTo>
                <a:lnTo>
                  <a:pt x="2566" y="79858"/>
                </a:lnTo>
                <a:lnTo>
                  <a:pt x="5168" y="80176"/>
                </a:lnTo>
                <a:lnTo>
                  <a:pt x="7951" y="80150"/>
                </a:lnTo>
                <a:lnTo>
                  <a:pt x="11127" y="78322"/>
                </a:lnTo>
                <a:lnTo>
                  <a:pt x="11127" y="24182"/>
                </a:lnTo>
                <a:lnTo>
                  <a:pt x="9740" y="22630"/>
                </a:lnTo>
                <a:lnTo>
                  <a:pt x="7138" y="22313"/>
                </a:lnTo>
                <a:lnTo>
                  <a:pt x="4370" y="22363"/>
                </a:lnTo>
                <a:lnTo>
                  <a:pt x="1205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241934" y="2018877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701" y="25156"/>
                </a:moveTo>
                <a:lnTo>
                  <a:pt x="36701" y="56857"/>
                </a:lnTo>
                <a:lnTo>
                  <a:pt x="38073" y="58394"/>
                </a:lnTo>
                <a:lnTo>
                  <a:pt x="40675" y="58712"/>
                </a:lnTo>
                <a:lnTo>
                  <a:pt x="43458" y="58686"/>
                </a:lnTo>
                <a:lnTo>
                  <a:pt x="46619" y="56857"/>
                </a:lnTo>
                <a:lnTo>
                  <a:pt x="46619" y="19989"/>
                </a:lnTo>
                <a:lnTo>
                  <a:pt x="46287" y="16685"/>
                </a:lnTo>
                <a:lnTo>
                  <a:pt x="45629" y="13931"/>
                </a:lnTo>
                <a:lnTo>
                  <a:pt x="44966" y="11188"/>
                </a:lnTo>
                <a:lnTo>
                  <a:pt x="42353" y="6756"/>
                </a:lnTo>
                <a:lnTo>
                  <a:pt x="38832" y="3073"/>
                </a:lnTo>
                <a:lnTo>
                  <a:pt x="33893" y="622"/>
                </a:lnTo>
                <a:lnTo>
                  <a:pt x="30858" y="0"/>
                </a:lnTo>
                <a:lnTo>
                  <a:pt x="24151" y="0"/>
                </a:lnTo>
                <a:lnTo>
                  <a:pt x="21106" y="798"/>
                </a:lnTo>
                <a:lnTo>
                  <a:pt x="18082" y="2386"/>
                </a:lnTo>
                <a:lnTo>
                  <a:pt x="15046" y="3973"/>
                </a:lnTo>
                <a:lnTo>
                  <a:pt x="12012" y="6461"/>
                </a:lnTo>
                <a:lnTo>
                  <a:pt x="8963" y="9878"/>
                </a:lnTo>
                <a:lnTo>
                  <a:pt x="8963" y="2717"/>
                </a:lnTo>
                <a:lnTo>
                  <a:pt x="8063" y="1306"/>
                </a:lnTo>
                <a:lnTo>
                  <a:pt x="5396" y="849"/>
                </a:lnTo>
                <a:lnTo>
                  <a:pt x="2853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4"/>
                </a:lnTo>
                <a:lnTo>
                  <a:pt x="3973" y="58712"/>
                </a:lnTo>
                <a:lnTo>
                  <a:pt x="6752" y="58686"/>
                </a:lnTo>
                <a:lnTo>
                  <a:pt x="9927" y="56857"/>
                </a:lnTo>
                <a:lnTo>
                  <a:pt x="9927" y="19022"/>
                </a:lnTo>
                <a:lnTo>
                  <a:pt x="12646" y="15605"/>
                </a:lnTo>
                <a:lnTo>
                  <a:pt x="15248" y="13027"/>
                </a:lnTo>
                <a:lnTo>
                  <a:pt x="17750" y="11249"/>
                </a:lnTo>
                <a:lnTo>
                  <a:pt x="22719" y="8610"/>
                </a:lnTo>
                <a:lnTo>
                  <a:pt x="27136" y="8610"/>
                </a:lnTo>
                <a:lnTo>
                  <a:pt x="30285" y="9690"/>
                </a:lnTo>
                <a:lnTo>
                  <a:pt x="32942" y="11465"/>
                </a:lnTo>
                <a:lnTo>
                  <a:pt x="34782" y="14197"/>
                </a:lnTo>
                <a:lnTo>
                  <a:pt x="35977" y="17689"/>
                </a:lnTo>
                <a:lnTo>
                  <a:pt x="36701" y="22071"/>
                </a:lnTo>
                <a:lnTo>
                  <a:pt x="36701" y="2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303097" y="2018877"/>
            <a:ext cx="49799" cy="59500"/>
          </a:xfrm>
          <a:custGeom>
            <a:avLst/>
            <a:gdLst/>
            <a:ahLst/>
            <a:cxnLst/>
            <a:rect l="l" t="t" r="r" b="b"/>
            <a:pathLst>
              <a:path w="49799" h="59500">
                <a:moveTo>
                  <a:pt x="49799" y="22110"/>
                </a:moveTo>
                <a:lnTo>
                  <a:pt x="49352" y="18784"/>
                </a:lnTo>
                <a:lnTo>
                  <a:pt x="48453" y="15684"/>
                </a:lnTo>
                <a:lnTo>
                  <a:pt x="47548" y="12574"/>
                </a:lnTo>
                <a:lnTo>
                  <a:pt x="46141" y="9866"/>
                </a:lnTo>
                <a:lnTo>
                  <a:pt x="44211" y="7555"/>
                </a:lnTo>
                <a:lnTo>
                  <a:pt x="39827" y="3416"/>
                </a:lnTo>
                <a:lnTo>
                  <a:pt x="36842" y="2044"/>
                </a:lnTo>
                <a:lnTo>
                  <a:pt x="33846" y="697"/>
                </a:lnTo>
                <a:lnTo>
                  <a:pt x="30239" y="0"/>
                </a:lnTo>
                <a:lnTo>
                  <a:pt x="22025" y="0"/>
                </a:lnTo>
                <a:lnTo>
                  <a:pt x="18417" y="697"/>
                </a:lnTo>
                <a:lnTo>
                  <a:pt x="15217" y="2084"/>
                </a:lnTo>
                <a:lnTo>
                  <a:pt x="12118" y="16127"/>
                </a:lnTo>
                <a:lnTo>
                  <a:pt x="14339" y="12825"/>
                </a:lnTo>
                <a:lnTo>
                  <a:pt x="17147" y="10072"/>
                </a:lnTo>
                <a:lnTo>
                  <a:pt x="20854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8"/>
                </a:lnTo>
                <a:lnTo>
                  <a:pt x="36349" y="12217"/>
                </a:lnTo>
                <a:lnTo>
                  <a:pt x="38775" y="15187"/>
                </a:lnTo>
                <a:lnTo>
                  <a:pt x="39942" y="19277"/>
                </a:lnTo>
                <a:lnTo>
                  <a:pt x="39815" y="24486"/>
                </a:lnTo>
                <a:lnTo>
                  <a:pt x="10289" y="24486"/>
                </a:lnTo>
                <a:lnTo>
                  <a:pt x="10289" y="31762"/>
                </a:lnTo>
                <a:lnTo>
                  <a:pt x="45935" y="31762"/>
                </a:lnTo>
                <a:lnTo>
                  <a:pt x="49416" y="30112"/>
                </a:lnTo>
                <a:lnTo>
                  <a:pt x="49799" y="27431"/>
                </a:lnTo>
                <a:lnTo>
                  <a:pt x="49799" y="22110"/>
                </a:lnTo>
                <a:close/>
              </a:path>
              <a:path w="49799" h="59500">
                <a:moveTo>
                  <a:pt x="12016" y="3465"/>
                </a:moveTo>
                <a:lnTo>
                  <a:pt x="9273" y="5449"/>
                </a:lnTo>
                <a:lnTo>
                  <a:pt x="7012" y="8037"/>
                </a:lnTo>
                <a:lnTo>
                  <a:pt x="4738" y="10615"/>
                </a:lnTo>
                <a:lnTo>
                  <a:pt x="3009" y="13765"/>
                </a:lnTo>
                <a:lnTo>
                  <a:pt x="1803" y="17473"/>
                </a:lnTo>
                <a:lnTo>
                  <a:pt x="59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72" y="39203"/>
                </a:lnTo>
                <a:lnTo>
                  <a:pt x="1742" y="42900"/>
                </a:lnTo>
                <a:lnTo>
                  <a:pt x="2909" y="46583"/>
                </a:lnTo>
                <a:lnTo>
                  <a:pt x="4622" y="49643"/>
                </a:lnTo>
                <a:lnTo>
                  <a:pt x="9208" y="54546"/>
                </a:lnTo>
                <a:lnTo>
                  <a:pt x="12028" y="56400"/>
                </a:lnTo>
                <a:lnTo>
                  <a:pt x="15368" y="57631"/>
                </a:lnTo>
                <a:lnTo>
                  <a:pt x="18719" y="58877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4" y="59309"/>
                </a:lnTo>
                <a:lnTo>
                  <a:pt x="36575" y="58545"/>
                </a:lnTo>
                <a:lnTo>
                  <a:pt x="40298" y="57631"/>
                </a:lnTo>
                <a:lnTo>
                  <a:pt x="44514" y="56159"/>
                </a:lnTo>
                <a:lnTo>
                  <a:pt x="47246" y="53873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3" y="47548"/>
                </a:lnTo>
                <a:lnTo>
                  <a:pt x="41595" y="48869"/>
                </a:lnTo>
                <a:lnTo>
                  <a:pt x="38635" y="49909"/>
                </a:lnTo>
                <a:lnTo>
                  <a:pt x="34888" y="50798"/>
                </a:lnTo>
                <a:lnTo>
                  <a:pt x="30571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53" y="49124"/>
                </a:lnTo>
                <a:lnTo>
                  <a:pt x="14212" y="46087"/>
                </a:lnTo>
                <a:lnTo>
                  <a:pt x="11800" y="42292"/>
                </a:lnTo>
                <a:lnTo>
                  <a:pt x="10580" y="37478"/>
                </a:lnTo>
                <a:lnTo>
                  <a:pt x="10289" y="34786"/>
                </a:lnTo>
                <a:lnTo>
                  <a:pt x="10289" y="24486"/>
                </a:lnTo>
                <a:lnTo>
                  <a:pt x="10746" y="20166"/>
                </a:lnTo>
                <a:lnTo>
                  <a:pt x="12118" y="16127"/>
                </a:lnTo>
                <a:lnTo>
                  <a:pt x="15217" y="2084"/>
                </a:lnTo>
                <a:lnTo>
                  <a:pt x="1201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364876" y="1993676"/>
            <a:ext cx="49795" cy="84697"/>
          </a:xfrm>
          <a:custGeom>
            <a:avLst/>
            <a:gdLst/>
            <a:ahLst/>
            <a:cxnLst/>
            <a:rect l="l" t="t" r="r" b="b"/>
            <a:pathLst>
              <a:path w="49795" h="84697">
                <a:moveTo>
                  <a:pt x="41365" y="83135"/>
                </a:moveTo>
                <a:lnTo>
                  <a:pt x="43928" y="83883"/>
                </a:lnTo>
                <a:lnTo>
                  <a:pt x="46951" y="83883"/>
                </a:lnTo>
                <a:lnTo>
                  <a:pt x="49795" y="82054"/>
                </a:lnTo>
                <a:lnTo>
                  <a:pt x="49795" y="1932"/>
                </a:lnTo>
                <a:lnTo>
                  <a:pt x="48359" y="370"/>
                </a:lnTo>
                <a:lnTo>
                  <a:pt x="45756" y="0"/>
                </a:lnTo>
                <a:lnTo>
                  <a:pt x="42365" y="154"/>
                </a:lnTo>
                <a:lnTo>
                  <a:pt x="39813" y="1932"/>
                </a:lnTo>
                <a:lnTo>
                  <a:pt x="39813" y="33389"/>
                </a:lnTo>
                <a:lnTo>
                  <a:pt x="37250" y="30711"/>
                </a:lnTo>
                <a:lnTo>
                  <a:pt x="34658" y="28666"/>
                </a:lnTo>
                <a:lnTo>
                  <a:pt x="32029" y="27294"/>
                </a:lnTo>
                <a:lnTo>
                  <a:pt x="29397" y="25897"/>
                </a:lnTo>
                <a:lnTo>
                  <a:pt x="26503" y="25196"/>
                </a:lnTo>
                <a:lnTo>
                  <a:pt x="19519" y="25196"/>
                </a:lnTo>
                <a:lnTo>
                  <a:pt x="16164" y="25923"/>
                </a:lnTo>
                <a:lnTo>
                  <a:pt x="13258" y="27345"/>
                </a:lnTo>
                <a:lnTo>
                  <a:pt x="10361" y="28768"/>
                </a:lnTo>
                <a:lnTo>
                  <a:pt x="7909" y="30812"/>
                </a:lnTo>
                <a:lnTo>
                  <a:pt x="5955" y="33454"/>
                </a:lnTo>
                <a:lnTo>
                  <a:pt x="3985" y="36093"/>
                </a:lnTo>
                <a:lnTo>
                  <a:pt x="2503" y="39293"/>
                </a:lnTo>
                <a:lnTo>
                  <a:pt x="1498" y="43041"/>
                </a:lnTo>
                <a:lnTo>
                  <a:pt x="494" y="46799"/>
                </a:lnTo>
                <a:lnTo>
                  <a:pt x="0" y="51004"/>
                </a:lnTo>
                <a:lnTo>
                  <a:pt x="0" y="59590"/>
                </a:lnTo>
                <a:lnTo>
                  <a:pt x="392" y="63309"/>
                </a:lnTo>
                <a:lnTo>
                  <a:pt x="1206" y="66866"/>
                </a:lnTo>
                <a:lnTo>
                  <a:pt x="1991" y="70408"/>
                </a:lnTo>
                <a:lnTo>
                  <a:pt x="3276" y="73497"/>
                </a:lnTo>
                <a:lnTo>
                  <a:pt x="5029" y="76125"/>
                </a:lnTo>
                <a:lnTo>
                  <a:pt x="6753" y="78753"/>
                </a:lnTo>
                <a:lnTo>
                  <a:pt x="9039" y="80838"/>
                </a:lnTo>
                <a:lnTo>
                  <a:pt x="11847" y="82374"/>
                </a:lnTo>
                <a:lnTo>
                  <a:pt x="10919" y="62561"/>
                </a:lnTo>
                <a:lnTo>
                  <a:pt x="10487" y="59957"/>
                </a:lnTo>
                <a:lnTo>
                  <a:pt x="10285" y="57290"/>
                </a:lnTo>
                <a:lnTo>
                  <a:pt x="10285" y="51995"/>
                </a:lnTo>
                <a:lnTo>
                  <a:pt x="10527" y="49481"/>
                </a:lnTo>
                <a:lnTo>
                  <a:pt x="11531" y="44503"/>
                </a:lnTo>
                <a:lnTo>
                  <a:pt x="13446" y="40312"/>
                </a:lnTo>
                <a:lnTo>
                  <a:pt x="15974" y="36766"/>
                </a:lnTo>
                <a:lnTo>
                  <a:pt x="19505" y="34354"/>
                </a:lnTo>
                <a:lnTo>
                  <a:pt x="24178" y="33746"/>
                </a:lnTo>
                <a:lnTo>
                  <a:pt x="26896" y="33746"/>
                </a:lnTo>
                <a:lnTo>
                  <a:pt x="29513" y="34635"/>
                </a:lnTo>
                <a:lnTo>
                  <a:pt x="34531" y="38112"/>
                </a:lnTo>
                <a:lnTo>
                  <a:pt x="37134" y="40639"/>
                </a:lnTo>
                <a:lnTo>
                  <a:pt x="39813" y="43981"/>
                </a:lnTo>
                <a:lnTo>
                  <a:pt x="39813" y="65634"/>
                </a:lnTo>
                <a:lnTo>
                  <a:pt x="38251" y="67590"/>
                </a:lnTo>
                <a:lnTo>
                  <a:pt x="35356" y="70599"/>
                </a:lnTo>
                <a:lnTo>
                  <a:pt x="32623" y="73026"/>
                </a:lnTo>
                <a:lnTo>
                  <a:pt x="30045" y="74714"/>
                </a:lnTo>
                <a:lnTo>
                  <a:pt x="26352" y="76036"/>
                </a:lnTo>
                <a:lnTo>
                  <a:pt x="23746" y="76215"/>
                </a:lnTo>
                <a:lnTo>
                  <a:pt x="21142" y="76215"/>
                </a:lnTo>
                <a:lnTo>
                  <a:pt x="18986" y="75603"/>
                </a:lnTo>
                <a:lnTo>
                  <a:pt x="22021" y="84697"/>
                </a:lnTo>
                <a:lnTo>
                  <a:pt x="25665" y="84697"/>
                </a:lnTo>
                <a:lnTo>
                  <a:pt x="29020" y="83847"/>
                </a:lnTo>
                <a:lnTo>
                  <a:pt x="32091" y="82119"/>
                </a:lnTo>
                <a:lnTo>
                  <a:pt x="35151" y="80392"/>
                </a:lnTo>
                <a:lnTo>
                  <a:pt x="38110" y="77990"/>
                </a:lnTo>
                <a:lnTo>
                  <a:pt x="40957" y="74905"/>
                </a:lnTo>
                <a:lnTo>
                  <a:pt x="40957" y="82054"/>
                </a:lnTo>
                <a:lnTo>
                  <a:pt x="41365" y="83135"/>
                </a:lnTo>
                <a:close/>
              </a:path>
              <a:path w="49795" h="84697">
                <a:moveTo>
                  <a:pt x="22021" y="84697"/>
                </a:moveTo>
                <a:lnTo>
                  <a:pt x="18986" y="75603"/>
                </a:lnTo>
                <a:lnTo>
                  <a:pt x="15530" y="73165"/>
                </a:lnTo>
                <a:lnTo>
                  <a:pt x="13105" y="69508"/>
                </a:lnTo>
                <a:lnTo>
                  <a:pt x="11341" y="65177"/>
                </a:lnTo>
                <a:lnTo>
                  <a:pt x="10919" y="62561"/>
                </a:lnTo>
                <a:lnTo>
                  <a:pt x="11847" y="82374"/>
                </a:lnTo>
                <a:lnTo>
                  <a:pt x="14655" y="83934"/>
                </a:lnTo>
                <a:lnTo>
                  <a:pt x="18047" y="84697"/>
                </a:lnTo>
                <a:lnTo>
                  <a:pt x="22021" y="84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454989" y="2019719"/>
            <a:ext cx="81748" cy="57876"/>
          </a:xfrm>
          <a:custGeom>
            <a:avLst/>
            <a:gdLst/>
            <a:ahLst/>
            <a:cxnLst/>
            <a:rect l="l" t="t" r="r" b="b"/>
            <a:pathLst>
              <a:path w="81748" h="57876">
                <a:moveTo>
                  <a:pt x="543" y="4279"/>
                </a:moveTo>
                <a:lnTo>
                  <a:pt x="16369" y="55717"/>
                </a:lnTo>
                <a:lnTo>
                  <a:pt x="18017" y="57391"/>
                </a:lnTo>
                <a:lnTo>
                  <a:pt x="20725" y="57837"/>
                </a:lnTo>
                <a:lnTo>
                  <a:pt x="24190" y="57876"/>
                </a:lnTo>
                <a:lnTo>
                  <a:pt x="26843" y="57722"/>
                </a:lnTo>
                <a:lnTo>
                  <a:pt x="29778" y="55717"/>
                </a:lnTo>
                <a:lnTo>
                  <a:pt x="40308" y="16423"/>
                </a:lnTo>
                <a:lnTo>
                  <a:pt x="40549" y="16423"/>
                </a:lnTo>
                <a:lnTo>
                  <a:pt x="51915" y="55717"/>
                </a:lnTo>
                <a:lnTo>
                  <a:pt x="53567" y="57391"/>
                </a:lnTo>
                <a:lnTo>
                  <a:pt x="56436" y="57837"/>
                </a:lnTo>
                <a:lnTo>
                  <a:pt x="59917" y="57876"/>
                </a:lnTo>
                <a:lnTo>
                  <a:pt x="62520" y="57722"/>
                </a:lnTo>
                <a:lnTo>
                  <a:pt x="65274" y="55717"/>
                </a:lnTo>
                <a:lnTo>
                  <a:pt x="81215" y="4279"/>
                </a:lnTo>
                <a:lnTo>
                  <a:pt x="81748" y="1752"/>
                </a:lnTo>
                <a:lnTo>
                  <a:pt x="80020" y="104"/>
                </a:lnTo>
                <a:lnTo>
                  <a:pt x="74573" y="104"/>
                </a:lnTo>
                <a:lnTo>
                  <a:pt x="71765" y="1944"/>
                </a:lnTo>
                <a:lnTo>
                  <a:pt x="58888" y="46558"/>
                </a:lnTo>
                <a:lnTo>
                  <a:pt x="58722" y="46558"/>
                </a:lnTo>
                <a:lnTo>
                  <a:pt x="45780" y="1817"/>
                </a:lnTo>
                <a:lnTo>
                  <a:pt x="44639" y="406"/>
                </a:lnTo>
                <a:lnTo>
                  <a:pt x="41756" y="0"/>
                </a:lnTo>
                <a:lnTo>
                  <a:pt x="38350" y="104"/>
                </a:lnTo>
                <a:lnTo>
                  <a:pt x="35671" y="1944"/>
                </a:lnTo>
                <a:lnTo>
                  <a:pt x="23708" y="46558"/>
                </a:lnTo>
                <a:lnTo>
                  <a:pt x="23468" y="46558"/>
                </a:lnTo>
                <a:lnTo>
                  <a:pt x="10410" y="1944"/>
                </a:lnTo>
                <a:lnTo>
                  <a:pt x="8848" y="269"/>
                </a:lnTo>
                <a:lnTo>
                  <a:pt x="6054" y="0"/>
                </a:lnTo>
                <a:lnTo>
                  <a:pt x="2602" y="64"/>
                </a:lnTo>
                <a:lnTo>
                  <a:pt x="0" y="1396"/>
                </a:lnTo>
                <a:lnTo>
                  <a:pt x="543" y="4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548074" y="1997412"/>
            <a:ext cx="12268" cy="80176"/>
          </a:xfrm>
          <a:custGeom>
            <a:avLst/>
            <a:gdLst/>
            <a:ahLst/>
            <a:cxnLst/>
            <a:rect l="l" t="t" r="r" b="b"/>
            <a:pathLst>
              <a:path w="12268" h="80176">
                <a:moveTo>
                  <a:pt x="0" y="6019"/>
                </a:moveTo>
                <a:lnTo>
                  <a:pt x="431" y="9853"/>
                </a:lnTo>
                <a:lnTo>
                  <a:pt x="3743" y="11912"/>
                </a:lnTo>
                <a:lnTo>
                  <a:pt x="8445" y="11912"/>
                </a:lnTo>
                <a:lnTo>
                  <a:pt x="11836" y="9803"/>
                </a:lnTo>
                <a:lnTo>
                  <a:pt x="12268" y="5894"/>
                </a:lnTo>
                <a:lnTo>
                  <a:pt x="11847" y="2056"/>
                </a:lnTo>
                <a:lnTo>
                  <a:pt x="8521" y="0"/>
                </a:lnTo>
                <a:lnTo>
                  <a:pt x="3834" y="0"/>
                </a:lnTo>
                <a:lnTo>
                  <a:pt x="443" y="2109"/>
                </a:lnTo>
                <a:lnTo>
                  <a:pt x="0" y="6019"/>
                </a:lnTo>
                <a:close/>
              </a:path>
              <a:path w="12268" h="80176">
                <a:moveTo>
                  <a:pt x="1206" y="24182"/>
                </a:moveTo>
                <a:lnTo>
                  <a:pt x="1206" y="78322"/>
                </a:lnTo>
                <a:lnTo>
                  <a:pt x="2578" y="79858"/>
                </a:lnTo>
                <a:lnTo>
                  <a:pt x="5168" y="80176"/>
                </a:lnTo>
                <a:lnTo>
                  <a:pt x="7962" y="80150"/>
                </a:lnTo>
                <a:lnTo>
                  <a:pt x="11123" y="78322"/>
                </a:lnTo>
                <a:lnTo>
                  <a:pt x="11123" y="24182"/>
                </a:lnTo>
                <a:lnTo>
                  <a:pt x="9752" y="22630"/>
                </a:lnTo>
                <a:lnTo>
                  <a:pt x="7150" y="22313"/>
                </a:lnTo>
                <a:lnTo>
                  <a:pt x="4366" y="22363"/>
                </a:lnTo>
                <a:lnTo>
                  <a:pt x="1206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570636" y="2005243"/>
            <a:ext cx="35369" cy="73011"/>
          </a:xfrm>
          <a:custGeom>
            <a:avLst/>
            <a:gdLst/>
            <a:ahLst/>
            <a:cxnLst/>
            <a:rect l="l" t="t" r="r" b="b"/>
            <a:pathLst>
              <a:path w="35369" h="73011">
                <a:moveTo>
                  <a:pt x="12736" y="35"/>
                </a:moveTo>
                <a:lnTo>
                  <a:pt x="9560" y="1915"/>
                </a:lnTo>
                <a:lnTo>
                  <a:pt x="9560" y="14795"/>
                </a:lnTo>
                <a:lnTo>
                  <a:pt x="2044" y="14795"/>
                </a:lnTo>
                <a:lnTo>
                  <a:pt x="1179" y="14997"/>
                </a:lnTo>
                <a:lnTo>
                  <a:pt x="49" y="17538"/>
                </a:lnTo>
                <a:lnTo>
                  <a:pt x="0" y="20383"/>
                </a:lnTo>
                <a:lnTo>
                  <a:pt x="1979" y="23025"/>
                </a:lnTo>
                <a:lnTo>
                  <a:pt x="9560" y="23025"/>
                </a:lnTo>
                <a:lnTo>
                  <a:pt x="9560" y="57797"/>
                </a:lnTo>
                <a:lnTo>
                  <a:pt x="9852" y="60501"/>
                </a:lnTo>
                <a:lnTo>
                  <a:pt x="10439" y="62812"/>
                </a:lnTo>
                <a:lnTo>
                  <a:pt x="11948" y="67028"/>
                </a:lnTo>
                <a:lnTo>
                  <a:pt x="14514" y="70026"/>
                </a:lnTo>
                <a:lnTo>
                  <a:pt x="18172" y="71906"/>
                </a:lnTo>
                <a:lnTo>
                  <a:pt x="22567" y="73011"/>
                </a:lnTo>
                <a:lnTo>
                  <a:pt x="26301" y="73011"/>
                </a:lnTo>
                <a:lnTo>
                  <a:pt x="29069" y="72704"/>
                </a:lnTo>
                <a:lnTo>
                  <a:pt x="32320" y="71970"/>
                </a:lnTo>
                <a:lnTo>
                  <a:pt x="35114" y="69288"/>
                </a:lnTo>
                <a:lnTo>
                  <a:pt x="35369" y="66520"/>
                </a:lnTo>
                <a:lnTo>
                  <a:pt x="35369" y="65786"/>
                </a:lnTo>
                <a:lnTo>
                  <a:pt x="32903" y="63119"/>
                </a:lnTo>
                <a:lnTo>
                  <a:pt x="30265" y="64082"/>
                </a:lnTo>
                <a:lnTo>
                  <a:pt x="27075" y="64540"/>
                </a:lnTo>
                <a:lnTo>
                  <a:pt x="24216" y="64540"/>
                </a:lnTo>
                <a:lnTo>
                  <a:pt x="22247" y="63586"/>
                </a:lnTo>
                <a:lnTo>
                  <a:pt x="20040" y="59777"/>
                </a:lnTo>
                <a:lnTo>
                  <a:pt x="19479" y="56944"/>
                </a:lnTo>
                <a:lnTo>
                  <a:pt x="19479" y="23025"/>
                </a:lnTo>
                <a:lnTo>
                  <a:pt x="33983" y="23025"/>
                </a:lnTo>
                <a:lnTo>
                  <a:pt x="35369" y="20383"/>
                </a:lnTo>
                <a:lnTo>
                  <a:pt x="35330" y="17538"/>
                </a:lnTo>
                <a:lnTo>
                  <a:pt x="33385" y="14795"/>
                </a:lnTo>
                <a:lnTo>
                  <a:pt x="19479" y="14795"/>
                </a:lnTo>
                <a:lnTo>
                  <a:pt x="19479" y="1915"/>
                </a:lnTo>
                <a:lnTo>
                  <a:pt x="18107" y="316"/>
                </a:lnTo>
                <a:lnTo>
                  <a:pt x="15504" y="0"/>
                </a:lnTo>
                <a:lnTo>
                  <a:pt x="1273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619124" y="1993449"/>
            <a:ext cx="46622" cy="84140"/>
          </a:xfrm>
          <a:custGeom>
            <a:avLst/>
            <a:gdLst/>
            <a:ahLst/>
            <a:cxnLst/>
            <a:rect l="l" t="t" r="r" b="b"/>
            <a:pathLst>
              <a:path w="46622" h="84140">
                <a:moveTo>
                  <a:pt x="36705" y="50584"/>
                </a:moveTo>
                <a:lnTo>
                  <a:pt x="36705" y="82285"/>
                </a:lnTo>
                <a:lnTo>
                  <a:pt x="38077" y="83822"/>
                </a:lnTo>
                <a:lnTo>
                  <a:pt x="40679" y="84140"/>
                </a:lnTo>
                <a:lnTo>
                  <a:pt x="43447" y="84114"/>
                </a:lnTo>
                <a:lnTo>
                  <a:pt x="46622" y="82285"/>
                </a:lnTo>
                <a:lnTo>
                  <a:pt x="46622" y="45429"/>
                </a:lnTo>
                <a:lnTo>
                  <a:pt x="46291" y="42113"/>
                </a:lnTo>
                <a:lnTo>
                  <a:pt x="45632" y="39359"/>
                </a:lnTo>
                <a:lnTo>
                  <a:pt x="44959" y="36616"/>
                </a:lnTo>
                <a:lnTo>
                  <a:pt x="42343" y="32184"/>
                </a:lnTo>
                <a:lnTo>
                  <a:pt x="38836" y="28501"/>
                </a:lnTo>
                <a:lnTo>
                  <a:pt x="33897" y="26050"/>
                </a:lnTo>
                <a:lnTo>
                  <a:pt x="30862" y="25427"/>
                </a:lnTo>
                <a:lnTo>
                  <a:pt x="24320" y="25427"/>
                </a:lnTo>
                <a:lnTo>
                  <a:pt x="21426" y="26175"/>
                </a:lnTo>
                <a:lnTo>
                  <a:pt x="18528" y="27637"/>
                </a:lnTo>
                <a:lnTo>
                  <a:pt x="15645" y="29109"/>
                </a:lnTo>
                <a:lnTo>
                  <a:pt x="12776" y="31330"/>
                </a:lnTo>
                <a:lnTo>
                  <a:pt x="9917" y="34340"/>
                </a:lnTo>
                <a:lnTo>
                  <a:pt x="9917" y="1918"/>
                </a:lnTo>
                <a:lnTo>
                  <a:pt x="8545" y="317"/>
                </a:lnTo>
                <a:lnTo>
                  <a:pt x="5943" y="0"/>
                </a:lnTo>
                <a:lnTo>
                  <a:pt x="3163" y="25"/>
                </a:lnTo>
                <a:lnTo>
                  <a:pt x="0" y="1918"/>
                </a:lnTo>
                <a:lnTo>
                  <a:pt x="0" y="82285"/>
                </a:lnTo>
                <a:lnTo>
                  <a:pt x="1371" y="83822"/>
                </a:lnTo>
                <a:lnTo>
                  <a:pt x="3973" y="84140"/>
                </a:lnTo>
                <a:lnTo>
                  <a:pt x="6756" y="84114"/>
                </a:lnTo>
                <a:lnTo>
                  <a:pt x="9917" y="82285"/>
                </a:lnTo>
                <a:lnTo>
                  <a:pt x="9917" y="44450"/>
                </a:lnTo>
                <a:lnTo>
                  <a:pt x="12649" y="41033"/>
                </a:lnTo>
                <a:lnTo>
                  <a:pt x="15252" y="38455"/>
                </a:lnTo>
                <a:lnTo>
                  <a:pt x="17754" y="36677"/>
                </a:lnTo>
                <a:lnTo>
                  <a:pt x="22719" y="34038"/>
                </a:lnTo>
                <a:lnTo>
                  <a:pt x="27128" y="34038"/>
                </a:lnTo>
                <a:lnTo>
                  <a:pt x="30289" y="35118"/>
                </a:lnTo>
                <a:lnTo>
                  <a:pt x="32942" y="36893"/>
                </a:lnTo>
                <a:lnTo>
                  <a:pt x="34786" y="39625"/>
                </a:lnTo>
                <a:lnTo>
                  <a:pt x="35966" y="43117"/>
                </a:lnTo>
                <a:lnTo>
                  <a:pt x="36705" y="47499"/>
                </a:lnTo>
                <a:lnTo>
                  <a:pt x="36705" y="5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704617" y="2005243"/>
            <a:ext cx="35369" cy="73011"/>
          </a:xfrm>
          <a:custGeom>
            <a:avLst/>
            <a:gdLst/>
            <a:ahLst/>
            <a:cxnLst/>
            <a:rect l="l" t="t" r="r" b="b"/>
            <a:pathLst>
              <a:path w="35369" h="73011">
                <a:moveTo>
                  <a:pt x="12739" y="35"/>
                </a:moveTo>
                <a:lnTo>
                  <a:pt x="9564" y="1915"/>
                </a:lnTo>
                <a:lnTo>
                  <a:pt x="9564" y="14795"/>
                </a:lnTo>
                <a:lnTo>
                  <a:pt x="2044" y="14795"/>
                </a:lnTo>
                <a:lnTo>
                  <a:pt x="1179" y="14997"/>
                </a:lnTo>
                <a:lnTo>
                  <a:pt x="49" y="17538"/>
                </a:lnTo>
                <a:lnTo>
                  <a:pt x="0" y="20383"/>
                </a:lnTo>
                <a:lnTo>
                  <a:pt x="1983" y="23025"/>
                </a:lnTo>
                <a:lnTo>
                  <a:pt x="9564" y="23025"/>
                </a:lnTo>
                <a:lnTo>
                  <a:pt x="9564" y="57797"/>
                </a:lnTo>
                <a:lnTo>
                  <a:pt x="9856" y="60501"/>
                </a:lnTo>
                <a:lnTo>
                  <a:pt x="10439" y="62812"/>
                </a:lnTo>
                <a:lnTo>
                  <a:pt x="11951" y="67028"/>
                </a:lnTo>
                <a:lnTo>
                  <a:pt x="14514" y="70026"/>
                </a:lnTo>
                <a:lnTo>
                  <a:pt x="18172" y="71906"/>
                </a:lnTo>
                <a:lnTo>
                  <a:pt x="22581" y="73011"/>
                </a:lnTo>
                <a:lnTo>
                  <a:pt x="26301" y="73011"/>
                </a:lnTo>
                <a:lnTo>
                  <a:pt x="29069" y="72704"/>
                </a:lnTo>
                <a:lnTo>
                  <a:pt x="32320" y="71970"/>
                </a:lnTo>
                <a:lnTo>
                  <a:pt x="35128" y="69288"/>
                </a:lnTo>
                <a:lnTo>
                  <a:pt x="35369" y="66520"/>
                </a:lnTo>
                <a:lnTo>
                  <a:pt x="35369" y="65786"/>
                </a:lnTo>
                <a:lnTo>
                  <a:pt x="32906" y="63119"/>
                </a:lnTo>
                <a:lnTo>
                  <a:pt x="30265" y="64082"/>
                </a:lnTo>
                <a:lnTo>
                  <a:pt x="27075" y="64540"/>
                </a:lnTo>
                <a:lnTo>
                  <a:pt x="24220" y="64540"/>
                </a:lnTo>
                <a:lnTo>
                  <a:pt x="22251" y="63586"/>
                </a:lnTo>
                <a:lnTo>
                  <a:pt x="20040" y="59777"/>
                </a:lnTo>
                <a:lnTo>
                  <a:pt x="19493" y="56944"/>
                </a:lnTo>
                <a:lnTo>
                  <a:pt x="19493" y="23025"/>
                </a:lnTo>
                <a:lnTo>
                  <a:pt x="33997" y="23025"/>
                </a:lnTo>
                <a:lnTo>
                  <a:pt x="35369" y="20383"/>
                </a:lnTo>
                <a:lnTo>
                  <a:pt x="35330" y="17538"/>
                </a:lnTo>
                <a:lnTo>
                  <a:pt x="33389" y="14795"/>
                </a:lnTo>
                <a:lnTo>
                  <a:pt x="19493" y="14795"/>
                </a:lnTo>
                <a:lnTo>
                  <a:pt x="19493" y="1915"/>
                </a:lnTo>
                <a:lnTo>
                  <a:pt x="18111" y="316"/>
                </a:lnTo>
                <a:lnTo>
                  <a:pt x="15507" y="0"/>
                </a:lnTo>
                <a:lnTo>
                  <a:pt x="12739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753108" y="1993449"/>
            <a:ext cx="46620" cy="84140"/>
          </a:xfrm>
          <a:custGeom>
            <a:avLst/>
            <a:gdLst/>
            <a:ahLst/>
            <a:cxnLst/>
            <a:rect l="l" t="t" r="r" b="b"/>
            <a:pathLst>
              <a:path w="46620" h="84140">
                <a:moveTo>
                  <a:pt x="36703" y="50584"/>
                </a:moveTo>
                <a:lnTo>
                  <a:pt x="36703" y="82285"/>
                </a:lnTo>
                <a:lnTo>
                  <a:pt x="38074" y="83822"/>
                </a:lnTo>
                <a:lnTo>
                  <a:pt x="40676" y="84140"/>
                </a:lnTo>
                <a:lnTo>
                  <a:pt x="43459" y="84114"/>
                </a:lnTo>
                <a:lnTo>
                  <a:pt x="46620" y="82285"/>
                </a:lnTo>
                <a:lnTo>
                  <a:pt x="46620" y="45429"/>
                </a:lnTo>
                <a:lnTo>
                  <a:pt x="46288" y="42113"/>
                </a:lnTo>
                <a:lnTo>
                  <a:pt x="45629" y="39359"/>
                </a:lnTo>
                <a:lnTo>
                  <a:pt x="44968" y="36616"/>
                </a:lnTo>
                <a:lnTo>
                  <a:pt x="42354" y="32184"/>
                </a:lnTo>
                <a:lnTo>
                  <a:pt x="38837" y="28501"/>
                </a:lnTo>
                <a:lnTo>
                  <a:pt x="33895" y="26050"/>
                </a:lnTo>
                <a:lnTo>
                  <a:pt x="30859" y="25427"/>
                </a:lnTo>
                <a:lnTo>
                  <a:pt x="24317" y="25427"/>
                </a:lnTo>
                <a:lnTo>
                  <a:pt x="21423" y="26175"/>
                </a:lnTo>
                <a:lnTo>
                  <a:pt x="18529" y="27637"/>
                </a:lnTo>
                <a:lnTo>
                  <a:pt x="15646" y="29109"/>
                </a:lnTo>
                <a:lnTo>
                  <a:pt x="12777" y="31330"/>
                </a:lnTo>
                <a:lnTo>
                  <a:pt x="9928" y="34340"/>
                </a:lnTo>
                <a:lnTo>
                  <a:pt x="9928" y="1918"/>
                </a:lnTo>
                <a:lnTo>
                  <a:pt x="8547" y="317"/>
                </a:lnTo>
                <a:lnTo>
                  <a:pt x="5943" y="0"/>
                </a:lnTo>
                <a:lnTo>
                  <a:pt x="3176" y="25"/>
                </a:lnTo>
                <a:lnTo>
                  <a:pt x="0" y="1918"/>
                </a:lnTo>
                <a:lnTo>
                  <a:pt x="0" y="82285"/>
                </a:lnTo>
                <a:lnTo>
                  <a:pt x="1371" y="83822"/>
                </a:lnTo>
                <a:lnTo>
                  <a:pt x="3975" y="84140"/>
                </a:lnTo>
                <a:lnTo>
                  <a:pt x="6753" y="84114"/>
                </a:lnTo>
                <a:lnTo>
                  <a:pt x="9928" y="82285"/>
                </a:lnTo>
                <a:lnTo>
                  <a:pt x="9928" y="44450"/>
                </a:lnTo>
                <a:lnTo>
                  <a:pt x="12646" y="41033"/>
                </a:lnTo>
                <a:lnTo>
                  <a:pt x="15250" y="38455"/>
                </a:lnTo>
                <a:lnTo>
                  <a:pt x="17752" y="36677"/>
                </a:lnTo>
                <a:lnTo>
                  <a:pt x="22720" y="34038"/>
                </a:lnTo>
                <a:lnTo>
                  <a:pt x="27137" y="34038"/>
                </a:lnTo>
                <a:lnTo>
                  <a:pt x="30286" y="35118"/>
                </a:lnTo>
                <a:lnTo>
                  <a:pt x="32943" y="36893"/>
                </a:lnTo>
                <a:lnTo>
                  <a:pt x="34784" y="39625"/>
                </a:lnTo>
                <a:lnTo>
                  <a:pt x="35979" y="43117"/>
                </a:lnTo>
                <a:lnTo>
                  <a:pt x="36703" y="47499"/>
                </a:lnTo>
                <a:lnTo>
                  <a:pt x="36703" y="505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12999" y="2018877"/>
            <a:ext cx="49805" cy="59500"/>
          </a:xfrm>
          <a:custGeom>
            <a:avLst/>
            <a:gdLst/>
            <a:ahLst/>
            <a:cxnLst/>
            <a:rect l="l" t="t" r="r" b="b"/>
            <a:pathLst>
              <a:path w="49805" h="59500">
                <a:moveTo>
                  <a:pt x="49805" y="22110"/>
                </a:moveTo>
                <a:lnTo>
                  <a:pt x="49362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6" y="9866"/>
                </a:lnTo>
                <a:lnTo>
                  <a:pt x="44217" y="7555"/>
                </a:lnTo>
                <a:lnTo>
                  <a:pt x="39837" y="3416"/>
                </a:lnTo>
                <a:lnTo>
                  <a:pt x="36852" y="2044"/>
                </a:lnTo>
                <a:lnTo>
                  <a:pt x="33856" y="697"/>
                </a:lnTo>
                <a:lnTo>
                  <a:pt x="30236" y="0"/>
                </a:lnTo>
                <a:lnTo>
                  <a:pt x="22020" y="0"/>
                </a:lnTo>
                <a:lnTo>
                  <a:pt x="18423" y="697"/>
                </a:lnTo>
                <a:lnTo>
                  <a:pt x="15223" y="2084"/>
                </a:lnTo>
                <a:lnTo>
                  <a:pt x="12127" y="16127"/>
                </a:lnTo>
                <a:lnTo>
                  <a:pt x="14334" y="12825"/>
                </a:lnTo>
                <a:lnTo>
                  <a:pt x="17156" y="10072"/>
                </a:lnTo>
                <a:lnTo>
                  <a:pt x="20864" y="8229"/>
                </a:lnTo>
                <a:lnTo>
                  <a:pt x="25472" y="7772"/>
                </a:lnTo>
                <a:lnTo>
                  <a:pt x="30285" y="7772"/>
                </a:lnTo>
                <a:lnTo>
                  <a:pt x="33907" y="9258"/>
                </a:lnTo>
                <a:lnTo>
                  <a:pt x="36344" y="12217"/>
                </a:lnTo>
                <a:lnTo>
                  <a:pt x="38781" y="15187"/>
                </a:lnTo>
                <a:lnTo>
                  <a:pt x="39951" y="19277"/>
                </a:lnTo>
                <a:lnTo>
                  <a:pt x="39825" y="24486"/>
                </a:lnTo>
                <a:lnTo>
                  <a:pt x="10298" y="24486"/>
                </a:lnTo>
                <a:lnTo>
                  <a:pt x="10298" y="31762"/>
                </a:lnTo>
                <a:lnTo>
                  <a:pt x="45932" y="31762"/>
                </a:lnTo>
                <a:lnTo>
                  <a:pt x="49413" y="30112"/>
                </a:lnTo>
                <a:lnTo>
                  <a:pt x="49805" y="27431"/>
                </a:lnTo>
                <a:lnTo>
                  <a:pt x="49805" y="22110"/>
                </a:lnTo>
                <a:close/>
              </a:path>
              <a:path w="49805" h="59500">
                <a:moveTo>
                  <a:pt x="12023" y="3465"/>
                </a:moveTo>
                <a:lnTo>
                  <a:pt x="9279" y="5449"/>
                </a:lnTo>
                <a:lnTo>
                  <a:pt x="7009" y="8037"/>
                </a:lnTo>
                <a:lnTo>
                  <a:pt x="4747" y="10615"/>
                </a:lnTo>
                <a:lnTo>
                  <a:pt x="3020" y="13765"/>
                </a:lnTo>
                <a:lnTo>
                  <a:pt x="1813" y="17473"/>
                </a:lnTo>
                <a:lnTo>
                  <a:pt x="60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48" y="42900"/>
                </a:lnTo>
                <a:lnTo>
                  <a:pt x="2918" y="46583"/>
                </a:lnTo>
                <a:lnTo>
                  <a:pt x="4632" y="49643"/>
                </a:lnTo>
                <a:lnTo>
                  <a:pt x="9204" y="54546"/>
                </a:lnTo>
                <a:lnTo>
                  <a:pt x="12023" y="56400"/>
                </a:lnTo>
                <a:lnTo>
                  <a:pt x="15364" y="57631"/>
                </a:lnTo>
                <a:lnTo>
                  <a:pt x="18715" y="58877"/>
                </a:lnTo>
                <a:lnTo>
                  <a:pt x="22628" y="59500"/>
                </a:lnTo>
                <a:lnTo>
                  <a:pt x="29637" y="59500"/>
                </a:lnTo>
                <a:lnTo>
                  <a:pt x="32053" y="59309"/>
                </a:lnTo>
                <a:lnTo>
                  <a:pt x="36586" y="58545"/>
                </a:lnTo>
                <a:lnTo>
                  <a:pt x="40308" y="57631"/>
                </a:lnTo>
                <a:lnTo>
                  <a:pt x="44509" y="56159"/>
                </a:lnTo>
                <a:lnTo>
                  <a:pt x="47252" y="53873"/>
                </a:lnTo>
                <a:lnTo>
                  <a:pt x="47519" y="51206"/>
                </a:lnTo>
                <a:lnTo>
                  <a:pt x="47278" y="48477"/>
                </a:lnTo>
                <a:lnTo>
                  <a:pt x="44700" y="47548"/>
                </a:lnTo>
                <a:lnTo>
                  <a:pt x="41589" y="48869"/>
                </a:lnTo>
                <a:lnTo>
                  <a:pt x="38644" y="49909"/>
                </a:lnTo>
                <a:lnTo>
                  <a:pt x="34883" y="50798"/>
                </a:lnTo>
                <a:lnTo>
                  <a:pt x="30566" y="51436"/>
                </a:lnTo>
                <a:lnTo>
                  <a:pt x="24738" y="51436"/>
                </a:lnTo>
                <a:lnTo>
                  <a:pt x="21981" y="50979"/>
                </a:lnTo>
                <a:lnTo>
                  <a:pt x="17459" y="49124"/>
                </a:lnTo>
                <a:lnTo>
                  <a:pt x="14208" y="46087"/>
                </a:lnTo>
                <a:lnTo>
                  <a:pt x="11797" y="42292"/>
                </a:lnTo>
                <a:lnTo>
                  <a:pt x="10590" y="37478"/>
                </a:lnTo>
                <a:lnTo>
                  <a:pt x="10298" y="34786"/>
                </a:lnTo>
                <a:lnTo>
                  <a:pt x="10298" y="24486"/>
                </a:lnTo>
                <a:lnTo>
                  <a:pt x="10755" y="20166"/>
                </a:lnTo>
                <a:lnTo>
                  <a:pt x="12127" y="16127"/>
                </a:lnTo>
                <a:lnTo>
                  <a:pt x="15223" y="2084"/>
                </a:lnTo>
                <a:lnTo>
                  <a:pt x="12023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903807" y="2018877"/>
            <a:ext cx="49806" cy="59500"/>
          </a:xfrm>
          <a:custGeom>
            <a:avLst/>
            <a:gdLst/>
            <a:ahLst/>
            <a:cxnLst/>
            <a:rect l="l" t="t" r="r" b="b"/>
            <a:pathLst>
              <a:path w="49806" h="59500">
                <a:moveTo>
                  <a:pt x="49806" y="22110"/>
                </a:moveTo>
                <a:lnTo>
                  <a:pt x="49349" y="18784"/>
                </a:lnTo>
                <a:lnTo>
                  <a:pt x="48449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18" y="7555"/>
                </a:lnTo>
                <a:lnTo>
                  <a:pt x="39827" y="3416"/>
                </a:lnTo>
                <a:lnTo>
                  <a:pt x="36842" y="2044"/>
                </a:lnTo>
                <a:lnTo>
                  <a:pt x="33858" y="697"/>
                </a:lnTo>
                <a:lnTo>
                  <a:pt x="30237" y="0"/>
                </a:lnTo>
                <a:lnTo>
                  <a:pt x="22021" y="0"/>
                </a:lnTo>
                <a:lnTo>
                  <a:pt x="18425" y="697"/>
                </a:lnTo>
                <a:lnTo>
                  <a:pt x="15224" y="2084"/>
                </a:lnTo>
                <a:lnTo>
                  <a:pt x="12114" y="16127"/>
                </a:lnTo>
                <a:lnTo>
                  <a:pt x="14335" y="12825"/>
                </a:lnTo>
                <a:lnTo>
                  <a:pt x="17143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5" y="9258"/>
                </a:lnTo>
                <a:lnTo>
                  <a:pt x="36346" y="12217"/>
                </a:lnTo>
                <a:lnTo>
                  <a:pt x="38783" y="15187"/>
                </a:lnTo>
                <a:lnTo>
                  <a:pt x="39938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7" y="31762"/>
                </a:lnTo>
                <a:lnTo>
                  <a:pt x="49414" y="30112"/>
                </a:lnTo>
                <a:lnTo>
                  <a:pt x="49806" y="27431"/>
                </a:lnTo>
                <a:lnTo>
                  <a:pt x="49806" y="22110"/>
                </a:lnTo>
                <a:close/>
              </a:path>
              <a:path w="49806" h="59500">
                <a:moveTo>
                  <a:pt x="12014" y="3465"/>
                </a:moveTo>
                <a:lnTo>
                  <a:pt x="9281" y="5449"/>
                </a:lnTo>
                <a:lnTo>
                  <a:pt x="7010" y="8037"/>
                </a:lnTo>
                <a:lnTo>
                  <a:pt x="4734" y="10615"/>
                </a:lnTo>
                <a:lnTo>
                  <a:pt x="3009" y="13765"/>
                </a:lnTo>
                <a:lnTo>
                  <a:pt x="1800" y="17473"/>
                </a:lnTo>
                <a:lnTo>
                  <a:pt x="594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3"/>
                </a:lnTo>
                <a:lnTo>
                  <a:pt x="1739" y="42900"/>
                </a:lnTo>
                <a:lnTo>
                  <a:pt x="2905" y="46583"/>
                </a:lnTo>
                <a:lnTo>
                  <a:pt x="4634" y="49643"/>
                </a:lnTo>
                <a:lnTo>
                  <a:pt x="9206" y="54546"/>
                </a:lnTo>
                <a:lnTo>
                  <a:pt x="12024" y="56400"/>
                </a:lnTo>
                <a:lnTo>
                  <a:pt x="15365" y="57631"/>
                </a:lnTo>
                <a:lnTo>
                  <a:pt x="18717" y="58877"/>
                </a:lnTo>
                <a:lnTo>
                  <a:pt x="22619" y="59500"/>
                </a:lnTo>
                <a:lnTo>
                  <a:pt x="29629" y="59500"/>
                </a:lnTo>
                <a:lnTo>
                  <a:pt x="32054" y="59309"/>
                </a:lnTo>
                <a:lnTo>
                  <a:pt x="36575" y="58545"/>
                </a:lnTo>
                <a:lnTo>
                  <a:pt x="40295" y="57631"/>
                </a:lnTo>
                <a:lnTo>
                  <a:pt x="44510" y="56159"/>
                </a:lnTo>
                <a:lnTo>
                  <a:pt x="47254" y="53873"/>
                </a:lnTo>
                <a:lnTo>
                  <a:pt x="47509" y="51206"/>
                </a:lnTo>
                <a:lnTo>
                  <a:pt x="47279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4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4"/>
                </a:lnTo>
                <a:lnTo>
                  <a:pt x="14210" y="46087"/>
                </a:lnTo>
                <a:lnTo>
                  <a:pt x="11798" y="42292"/>
                </a:lnTo>
                <a:lnTo>
                  <a:pt x="10591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27"/>
                </a:lnTo>
                <a:lnTo>
                  <a:pt x="15224" y="2084"/>
                </a:lnTo>
                <a:lnTo>
                  <a:pt x="12014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962236" y="2019729"/>
            <a:ext cx="47166" cy="57859"/>
          </a:xfrm>
          <a:custGeom>
            <a:avLst/>
            <a:gdLst/>
            <a:ahLst/>
            <a:cxnLst/>
            <a:rect l="l" t="t" r="r" b="b"/>
            <a:pathLst>
              <a:path w="47166" h="57859">
                <a:moveTo>
                  <a:pt x="41871" y="0"/>
                </a:moveTo>
                <a:lnTo>
                  <a:pt x="39319" y="101"/>
                </a:lnTo>
                <a:lnTo>
                  <a:pt x="36511" y="1559"/>
                </a:lnTo>
                <a:lnTo>
                  <a:pt x="24000" y="21715"/>
                </a:lnTo>
                <a:lnTo>
                  <a:pt x="11671" y="1559"/>
                </a:lnTo>
                <a:lnTo>
                  <a:pt x="10629" y="482"/>
                </a:lnTo>
                <a:lnTo>
                  <a:pt x="7872" y="36"/>
                </a:lnTo>
                <a:lnTo>
                  <a:pt x="4495" y="0"/>
                </a:lnTo>
                <a:lnTo>
                  <a:pt x="1320" y="367"/>
                </a:lnTo>
                <a:lnTo>
                  <a:pt x="899" y="3009"/>
                </a:lnTo>
                <a:lnTo>
                  <a:pt x="16840" y="28448"/>
                </a:lnTo>
                <a:lnTo>
                  <a:pt x="0" y="54863"/>
                </a:lnTo>
                <a:lnTo>
                  <a:pt x="1536" y="57718"/>
                </a:lnTo>
                <a:lnTo>
                  <a:pt x="4391" y="57859"/>
                </a:lnTo>
                <a:lnTo>
                  <a:pt x="7109" y="57769"/>
                </a:lnTo>
                <a:lnTo>
                  <a:pt x="10299" y="56182"/>
                </a:lnTo>
                <a:lnTo>
                  <a:pt x="23215" y="34707"/>
                </a:lnTo>
                <a:lnTo>
                  <a:pt x="36219" y="56182"/>
                </a:lnTo>
                <a:lnTo>
                  <a:pt x="37335" y="57326"/>
                </a:lnTo>
                <a:lnTo>
                  <a:pt x="40131" y="57834"/>
                </a:lnTo>
                <a:lnTo>
                  <a:pt x="43534" y="57859"/>
                </a:lnTo>
                <a:lnTo>
                  <a:pt x="46695" y="57442"/>
                </a:lnTo>
                <a:lnTo>
                  <a:pt x="47166" y="54863"/>
                </a:lnTo>
                <a:lnTo>
                  <a:pt x="30441" y="28141"/>
                </a:lnTo>
                <a:lnTo>
                  <a:pt x="46263" y="3009"/>
                </a:lnTo>
                <a:lnTo>
                  <a:pt x="44729" y="111"/>
                </a:lnTo>
                <a:lnTo>
                  <a:pt x="418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021722" y="2018883"/>
            <a:ext cx="49810" cy="80237"/>
          </a:xfrm>
          <a:custGeom>
            <a:avLst/>
            <a:gdLst/>
            <a:ahLst/>
            <a:cxnLst/>
            <a:rect l="l" t="t" r="r" b="b"/>
            <a:pathLst>
              <a:path w="49810" h="80237">
                <a:moveTo>
                  <a:pt x="38200" y="40078"/>
                </a:moveTo>
                <a:lnTo>
                  <a:pt x="36269" y="44334"/>
                </a:lnTo>
                <a:lnTo>
                  <a:pt x="33718" y="47941"/>
                </a:lnTo>
                <a:lnTo>
                  <a:pt x="30125" y="50352"/>
                </a:lnTo>
                <a:lnTo>
                  <a:pt x="26342" y="59486"/>
                </a:lnTo>
                <a:lnTo>
                  <a:pt x="30110" y="59486"/>
                </a:lnTo>
                <a:lnTo>
                  <a:pt x="33451" y="58788"/>
                </a:lnTo>
                <a:lnTo>
                  <a:pt x="36385" y="57351"/>
                </a:lnTo>
                <a:lnTo>
                  <a:pt x="39305" y="55929"/>
                </a:lnTo>
                <a:lnTo>
                  <a:pt x="41771" y="53910"/>
                </a:lnTo>
                <a:lnTo>
                  <a:pt x="43751" y="51282"/>
                </a:lnTo>
                <a:lnTo>
                  <a:pt x="45731" y="48653"/>
                </a:lnTo>
                <a:lnTo>
                  <a:pt x="47232" y="45464"/>
                </a:lnTo>
                <a:lnTo>
                  <a:pt x="48258" y="41691"/>
                </a:lnTo>
                <a:lnTo>
                  <a:pt x="49288" y="37922"/>
                </a:lnTo>
                <a:lnTo>
                  <a:pt x="49810" y="33667"/>
                </a:lnTo>
                <a:lnTo>
                  <a:pt x="49810" y="25006"/>
                </a:lnTo>
                <a:lnTo>
                  <a:pt x="49389" y="21297"/>
                </a:lnTo>
                <a:lnTo>
                  <a:pt x="48604" y="17777"/>
                </a:lnTo>
                <a:lnTo>
                  <a:pt x="47790" y="14274"/>
                </a:lnTo>
                <a:lnTo>
                  <a:pt x="46520" y="11200"/>
                </a:lnTo>
                <a:lnTo>
                  <a:pt x="44781" y="8547"/>
                </a:lnTo>
                <a:lnTo>
                  <a:pt x="43027" y="5904"/>
                </a:lnTo>
                <a:lnTo>
                  <a:pt x="40780" y="3820"/>
                </a:lnTo>
                <a:lnTo>
                  <a:pt x="38012" y="2297"/>
                </a:lnTo>
                <a:lnTo>
                  <a:pt x="35241" y="759"/>
                </a:lnTo>
                <a:lnTo>
                  <a:pt x="31889" y="0"/>
                </a:lnTo>
                <a:lnTo>
                  <a:pt x="27965" y="0"/>
                </a:lnTo>
                <a:lnTo>
                  <a:pt x="24433" y="201"/>
                </a:lnTo>
                <a:lnTo>
                  <a:pt x="21197" y="1051"/>
                </a:lnTo>
                <a:lnTo>
                  <a:pt x="18072" y="2501"/>
                </a:lnTo>
                <a:lnTo>
                  <a:pt x="14987" y="4356"/>
                </a:lnTo>
                <a:lnTo>
                  <a:pt x="11937" y="6844"/>
                </a:lnTo>
                <a:lnTo>
                  <a:pt x="8712" y="9993"/>
                </a:lnTo>
                <a:lnTo>
                  <a:pt x="8712" y="2717"/>
                </a:lnTo>
                <a:lnTo>
                  <a:pt x="8511" y="1828"/>
                </a:lnTo>
                <a:lnTo>
                  <a:pt x="5868" y="875"/>
                </a:lnTo>
                <a:lnTo>
                  <a:pt x="2833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63" y="80237"/>
                </a:lnTo>
                <a:lnTo>
                  <a:pt x="6757" y="80200"/>
                </a:lnTo>
                <a:lnTo>
                  <a:pt x="9918" y="78318"/>
                </a:lnTo>
                <a:lnTo>
                  <a:pt x="9918" y="51257"/>
                </a:lnTo>
                <a:lnTo>
                  <a:pt x="12726" y="53870"/>
                </a:lnTo>
                <a:lnTo>
                  <a:pt x="15289" y="55968"/>
                </a:lnTo>
                <a:lnTo>
                  <a:pt x="20192" y="50062"/>
                </a:lnTo>
                <a:lnTo>
                  <a:pt x="15264" y="46544"/>
                </a:lnTo>
                <a:lnTo>
                  <a:pt x="12661" y="44002"/>
                </a:lnTo>
                <a:lnTo>
                  <a:pt x="9918" y="40665"/>
                </a:lnTo>
                <a:lnTo>
                  <a:pt x="9918" y="19137"/>
                </a:lnTo>
                <a:lnTo>
                  <a:pt x="11494" y="17157"/>
                </a:lnTo>
                <a:lnTo>
                  <a:pt x="14390" y="14173"/>
                </a:lnTo>
                <a:lnTo>
                  <a:pt x="17157" y="11747"/>
                </a:lnTo>
                <a:lnTo>
                  <a:pt x="19735" y="10109"/>
                </a:lnTo>
                <a:lnTo>
                  <a:pt x="23508" y="8737"/>
                </a:lnTo>
                <a:lnTo>
                  <a:pt x="26071" y="8547"/>
                </a:lnTo>
                <a:lnTo>
                  <a:pt x="28663" y="8547"/>
                </a:lnTo>
                <a:lnTo>
                  <a:pt x="30808" y="9155"/>
                </a:lnTo>
                <a:lnTo>
                  <a:pt x="34289" y="11555"/>
                </a:lnTo>
                <a:lnTo>
                  <a:pt x="36691" y="15163"/>
                </a:lnTo>
                <a:lnTo>
                  <a:pt x="38455" y="19455"/>
                </a:lnTo>
                <a:lnTo>
                  <a:pt x="38873" y="22047"/>
                </a:lnTo>
                <a:lnTo>
                  <a:pt x="39295" y="24635"/>
                </a:lnTo>
                <a:lnTo>
                  <a:pt x="39510" y="27302"/>
                </a:lnTo>
                <a:lnTo>
                  <a:pt x="39510" y="30085"/>
                </a:lnTo>
                <a:lnTo>
                  <a:pt x="39244" y="35114"/>
                </a:lnTo>
                <a:lnTo>
                  <a:pt x="38200" y="40078"/>
                </a:lnTo>
                <a:close/>
              </a:path>
              <a:path w="49810" h="80237">
                <a:moveTo>
                  <a:pt x="15289" y="55968"/>
                </a:moveTo>
                <a:lnTo>
                  <a:pt x="17895" y="57503"/>
                </a:lnTo>
                <a:lnTo>
                  <a:pt x="20524" y="58684"/>
                </a:lnTo>
                <a:lnTo>
                  <a:pt x="23252" y="59331"/>
                </a:lnTo>
                <a:lnTo>
                  <a:pt x="26342" y="59486"/>
                </a:lnTo>
                <a:lnTo>
                  <a:pt x="30125" y="50352"/>
                </a:lnTo>
                <a:lnTo>
                  <a:pt x="25477" y="50951"/>
                </a:lnTo>
                <a:lnTo>
                  <a:pt x="22771" y="50951"/>
                </a:lnTo>
                <a:lnTo>
                  <a:pt x="20192" y="50062"/>
                </a:lnTo>
                <a:lnTo>
                  <a:pt x="15289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082872" y="2018877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2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22" y="7555"/>
                </a:lnTo>
                <a:lnTo>
                  <a:pt x="39837" y="3416"/>
                </a:lnTo>
                <a:lnTo>
                  <a:pt x="36852" y="2044"/>
                </a:lnTo>
                <a:lnTo>
                  <a:pt x="33858" y="697"/>
                </a:lnTo>
                <a:lnTo>
                  <a:pt x="30236" y="0"/>
                </a:lnTo>
                <a:lnTo>
                  <a:pt x="22020" y="0"/>
                </a:lnTo>
                <a:lnTo>
                  <a:pt x="18427" y="697"/>
                </a:lnTo>
                <a:lnTo>
                  <a:pt x="15227" y="2084"/>
                </a:lnTo>
                <a:lnTo>
                  <a:pt x="12128" y="16127"/>
                </a:lnTo>
                <a:lnTo>
                  <a:pt x="14338" y="12825"/>
                </a:lnTo>
                <a:lnTo>
                  <a:pt x="17157" y="10072"/>
                </a:lnTo>
                <a:lnTo>
                  <a:pt x="20864" y="8229"/>
                </a:lnTo>
                <a:lnTo>
                  <a:pt x="25477" y="7772"/>
                </a:lnTo>
                <a:lnTo>
                  <a:pt x="30289" y="7772"/>
                </a:lnTo>
                <a:lnTo>
                  <a:pt x="33907" y="9258"/>
                </a:lnTo>
                <a:lnTo>
                  <a:pt x="36344" y="12217"/>
                </a:lnTo>
                <a:lnTo>
                  <a:pt x="38785" y="15187"/>
                </a:lnTo>
                <a:lnTo>
                  <a:pt x="39952" y="19277"/>
                </a:lnTo>
                <a:lnTo>
                  <a:pt x="39825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3" y="30112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6" y="3465"/>
                </a:moveTo>
                <a:lnTo>
                  <a:pt x="9283" y="5449"/>
                </a:lnTo>
                <a:lnTo>
                  <a:pt x="7009" y="8037"/>
                </a:lnTo>
                <a:lnTo>
                  <a:pt x="4748" y="10615"/>
                </a:lnTo>
                <a:lnTo>
                  <a:pt x="3020" y="13765"/>
                </a:lnTo>
                <a:lnTo>
                  <a:pt x="1813" y="17473"/>
                </a:lnTo>
                <a:lnTo>
                  <a:pt x="60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900"/>
                </a:lnTo>
                <a:lnTo>
                  <a:pt x="2919" y="46583"/>
                </a:lnTo>
                <a:lnTo>
                  <a:pt x="4632" y="49643"/>
                </a:lnTo>
                <a:lnTo>
                  <a:pt x="9204" y="54546"/>
                </a:lnTo>
                <a:lnTo>
                  <a:pt x="12026" y="56400"/>
                </a:lnTo>
                <a:lnTo>
                  <a:pt x="15364" y="57631"/>
                </a:lnTo>
                <a:lnTo>
                  <a:pt x="18719" y="58877"/>
                </a:lnTo>
                <a:lnTo>
                  <a:pt x="22628" y="59500"/>
                </a:lnTo>
                <a:lnTo>
                  <a:pt x="29641" y="59500"/>
                </a:lnTo>
                <a:lnTo>
                  <a:pt x="32053" y="59309"/>
                </a:lnTo>
                <a:lnTo>
                  <a:pt x="36586" y="58545"/>
                </a:lnTo>
                <a:lnTo>
                  <a:pt x="40308" y="57631"/>
                </a:lnTo>
                <a:lnTo>
                  <a:pt x="44513" y="56159"/>
                </a:lnTo>
                <a:lnTo>
                  <a:pt x="47256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3" y="47548"/>
                </a:lnTo>
                <a:lnTo>
                  <a:pt x="41589" y="48869"/>
                </a:lnTo>
                <a:lnTo>
                  <a:pt x="38646" y="49909"/>
                </a:lnTo>
                <a:lnTo>
                  <a:pt x="34886" y="50798"/>
                </a:lnTo>
                <a:lnTo>
                  <a:pt x="30567" y="51436"/>
                </a:lnTo>
                <a:lnTo>
                  <a:pt x="24738" y="51436"/>
                </a:lnTo>
                <a:lnTo>
                  <a:pt x="21981" y="50979"/>
                </a:lnTo>
                <a:lnTo>
                  <a:pt x="17459" y="49124"/>
                </a:lnTo>
                <a:lnTo>
                  <a:pt x="14208" y="46087"/>
                </a:lnTo>
                <a:lnTo>
                  <a:pt x="11797" y="42292"/>
                </a:lnTo>
                <a:lnTo>
                  <a:pt x="10590" y="37478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6"/>
                </a:lnTo>
                <a:lnTo>
                  <a:pt x="12128" y="16127"/>
                </a:lnTo>
                <a:lnTo>
                  <a:pt x="15227" y="2084"/>
                </a:lnTo>
                <a:lnTo>
                  <a:pt x="1202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148089" y="2018883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57" y="58381"/>
                </a:moveTo>
                <a:lnTo>
                  <a:pt x="3959" y="58712"/>
                </a:lnTo>
                <a:lnTo>
                  <a:pt x="6742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4" y="19037"/>
                </a:lnTo>
                <a:lnTo>
                  <a:pt x="13766" y="15646"/>
                </a:lnTo>
                <a:lnTo>
                  <a:pt x="17092" y="11977"/>
                </a:lnTo>
                <a:lnTo>
                  <a:pt x="20142" y="9993"/>
                </a:lnTo>
                <a:lnTo>
                  <a:pt x="23087" y="9385"/>
                </a:lnTo>
                <a:lnTo>
                  <a:pt x="26146" y="9777"/>
                </a:lnTo>
                <a:lnTo>
                  <a:pt x="28954" y="10681"/>
                </a:lnTo>
                <a:lnTo>
                  <a:pt x="31532" y="9094"/>
                </a:lnTo>
                <a:lnTo>
                  <a:pt x="31583" y="3517"/>
                </a:lnTo>
                <a:lnTo>
                  <a:pt x="29552" y="965"/>
                </a:lnTo>
                <a:lnTo>
                  <a:pt x="26884" y="266"/>
                </a:lnTo>
                <a:lnTo>
                  <a:pt x="24268" y="0"/>
                </a:lnTo>
                <a:lnTo>
                  <a:pt x="21437" y="166"/>
                </a:lnTo>
                <a:lnTo>
                  <a:pt x="17997" y="1296"/>
                </a:lnTo>
                <a:lnTo>
                  <a:pt x="14439" y="3924"/>
                </a:lnTo>
                <a:lnTo>
                  <a:pt x="11822" y="6656"/>
                </a:lnTo>
                <a:lnTo>
                  <a:pt x="8953" y="10591"/>
                </a:lnTo>
                <a:lnTo>
                  <a:pt x="8953" y="2717"/>
                </a:lnTo>
                <a:lnTo>
                  <a:pt x="8064" y="1296"/>
                </a:lnTo>
                <a:lnTo>
                  <a:pt x="5382" y="839"/>
                </a:lnTo>
                <a:lnTo>
                  <a:pt x="2829" y="875"/>
                </a:lnTo>
                <a:lnTo>
                  <a:pt x="0" y="2717"/>
                </a:lnTo>
                <a:lnTo>
                  <a:pt x="0" y="56843"/>
                </a:lnTo>
                <a:lnTo>
                  <a:pt x="1357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184043" y="2005243"/>
            <a:ext cx="35369" cy="73011"/>
          </a:xfrm>
          <a:custGeom>
            <a:avLst/>
            <a:gdLst/>
            <a:ahLst/>
            <a:cxnLst/>
            <a:rect l="l" t="t" r="r" b="b"/>
            <a:pathLst>
              <a:path w="35369" h="73011">
                <a:moveTo>
                  <a:pt x="12736" y="35"/>
                </a:moveTo>
                <a:lnTo>
                  <a:pt x="9561" y="1915"/>
                </a:lnTo>
                <a:lnTo>
                  <a:pt x="9561" y="14795"/>
                </a:lnTo>
                <a:lnTo>
                  <a:pt x="2044" y="14795"/>
                </a:lnTo>
                <a:lnTo>
                  <a:pt x="1181" y="14997"/>
                </a:lnTo>
                <a:lnTo>
                  <a:pt x="49" y="17538"/>
                </a:lnTo>
                <a:lnTo>
                  <a:pt x="0" y="20383"/>
                </a:lnTo>
                <a:lnTo>
                  <a:pt x="1979" y="23025"/>
                </a:lnTo>
                <a:lnTo>
                  <a:pt x="9561" y="23025"/>
                </a:lnTo>
                <a:lnTo>
                  <a:pt x="9561" y="57797"/>
                </a:lnTo>
                <a:lnTo>
                  <a:pt x="9852" y="60501"/>
                </a:lnTo>
                <a:lnTo>
                  <a:pt x="10439" y="62812"/>
                </a:lnTo>
                <a:lnTo>
                  <a:pt x="11948" y="67028"/>
                </a:lnTo>
                <a:lnTo>
                  <a:pt x="14514" y="70026"/>
                </a:lnTo>
                <a:lnTo>
                  <a:pt x="18172" y="71906"/>
                </a:lnTo>
                <a:lnTo>
                  <a:pt x="22579" y="73011"/>
                </a:lnTo>
                <a:lnTo>
                  <a:pt x="26301" y="73011"/>
                </a:lnTo>
                <a:lnTo>
                  <a:pt x="29070" y="72704"/>
                </a:lnTo>
                <a:lnTo>
                  <a:pt x="32320" y="71970"/>
                </a:lnTo>
                <a:lnTo>
                  <a:pt x="35128" y="69288"/>
                </a:lnTo>
                <a:lnTo>
                  <a:pt x="35369" y="66520"/>
                </a:lnTo>
                <a:lnTo>
                  <a:pt x="35369" y="65786"/>
                </a:lnTo>
                <a:lnTo>
                  <a:pt x="32903" y="63119"/>
                </a:lnTo>
                <a:lnTo>
                  <a:pt x="30261" y="64082"/>
                </a:lnTo>
                <a:lnTo>
                  <a:pt x="27075" y="64540"/>
                </a:lnTo>
                <a:lnTo>
                  <a:pt x="24216" y="64540"/>
                </a:lnTo>
                <a:lnTo>
                  <a:pt x="22247" y="63586"/>
                </a:lnTo>
                <a:lnTo>
                  <a:pt x="20040" y="59777"/>
                </a:lnTo>
                <a:lnTo>
                  <a:pt x="19493" y="56944"/>
                </a:lnTo>
                <a:lnTo>
                  <a:pt x="19493" y="23025"/>
                </a:lnTo>
                <a:lnTo>
                  <a:pt x="33997" y="23025"/>
                </a:lnTo>
                <a:lnTo>
                  <a:pt x="35369" y="20383"/>
                </a:lnTo>
                <a:lnTo>
                  <a:pt x="35330" y="17538"/>
                </a:lnTo>
                <a:lnTo>
                  <a:pt x="33385" y="14795"/>
                </a:lnTo>
                <a:lnTo>
                  <a:pt x="19493" y="14795"/>
                </a:lnTo>
                <a:lnTo>
                  <a:pt x="19493" y="1915"/>
                </a:lnTo>
                <a:lnTo>
                  <a:pt x="18107" y="316"/>
                </a:lnTo>
                <a:lnTo>
                  <a:pt x="15505" y="0"/>
                </a:lnTo>
                <a:lnTo>
                  <a:pt x="1273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231329" y="1997412"/>
            <a:ext cx="12283" cy="80176"/>
          </a:xfrm>
          <a:custGeom>
            <a:avLst/>
            <a:gdLst/>
            <a:ahLst/>
            <a:cxnLst/>
            <a:rect l="l" t="t" r="r" b="b"/>
            <a:pathLst>
              <a:path w="12283" h="80176">
                <a:moveTo>
                  <a:pt x="0" y="6019"/>
                </a:moveTo>
                <a:lnTo>
                  <a:pt x="431" y="9853"/>
                </a:lnTo>
                <a:lnTo>
                  <a:pt x="3761" y="11912"/>
                </a:lnTo>
                <a:lnTo>
                  <a:pt x="8445" y="11912"/>
                </a:lnTo>
                <a:lnTo>
                  <a:pt x="11836" y="9803"/>
                </a:lnTo>
                <a:lnTo>
                  <a:pt x="12283" y="5894"/>
                </a:lnTo>
                <a:lnTo>
                  <a:pt x="11851" y="2056"/>
                </a:lnTo>
                <a:lnTo>
                  <a:pt x="8524" y="0"/>
                </a:lnTo>
                <a:lnTo>
                  <a:pt x="3837" y="0"/>
                </a:lnTo>
                <a:lnTo>
                  <a:pt x="445" y="2109"/>
                </a:lnTo>
                <a:lnTo>
                  <a:pt x="0" y="6019"/>
                </a:lnTo>
                <a:close/>
              </a:path>
              <a:path w="12283" h="80176">
                <a:moveTo>
                  <a:pt x="1209" y="24182"/>
                </a:moveTo>
                <a:lnTo>
                  <a:pt x="1209" y="78322"/>
                </a:lnTo>
                <a:lnTo>
                  <a:pt x="2580" y="79858"/>
                </a:lnTo>
                <a:lnTo>
                  <a:pt x="5168" y="80176"/>
                </a:lnTo>
                <a:lnTo>
                  <a:pt x="7962" y="80150"/>
                </a:lnTo>
                <a:lnTo>
                  <a:pt x="11137" y="78322"/>
                </a:lnTo>
                <a:lnTo>
                  <a:pt x="11137" y="24182"/>
                </a:lnTo>
                <a:lnTo>
                  <a:pt x="9756" y="22630"/>
                </a:lnTo>
                <a:lnTo>
                  <a:pt x="7152" y="22313"/>
                </a:lnTo>
                <a:lnTo>
                  <a:pt x="4384" y="22363"/>
                </a:lnTo>
                <a:lnTo>
                  <a:pt x="1209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256773" y="2018887"/>
            <a:ext cx="38329" cy="59486"/>
          </a:xfrm>
          <a:custGeom>
            <a:avLst/>
            <a:gdLst/>
            <a:ahLst/>
            <a:cxnLst/>
            <a:rect l="l" t="t" r="r" b="b"/>
            <a:pathLst>
              <a:path w="38329" h="59486">
                <a:moveTo>
                  <a:pt x="2501" y="22263"/>
                </a:moveTo>
                <a:lnTo>
                  <a:pt x="4320" y="25463"/>
                </a:lnTo>
                <a:lnTo>
                  <a:pt x="6883" y="27950"/>
                </a:lnTo>
                <a:lnTo>
                  <a:pt x="9972" y="29855"/>
                </a:lnTo>
                <a:lnTo>
                  <a:pt x="13248" y="31496"/>
                </a:lnTo>
                <a:lnTo>
                  <a:pt x="16664" y="32853"/>
                </a:lnTo>
                <a:lnTo>
                  <a:pt x="19914" y="34135"/>
                </a:lnTo>
                <a:lnTo>
                  <a:pt x="22964" y="35471"/>
                </a:lnTo>
                <a:lnTo>
                  <a:pt x="25528" y="37084"/>
                </a:lnTo>
                <a:lnTo>
                  <a:pt x="28120" y="40078"/>
                </a:lnTo>
                <a:lnTo>
                  <a:pt x="28526" y="42898"/>
                </a:lnTo>
                <a:lnTo>
                  <a:pt x="28246" y="45655"/>
                </a:lnTo>
                <a:lnTo>
                  <a:pt x="26405" y="48714"/>
                </a:lnTo>
                <a:lnTo>
                  <a:pt x="23205" y="50645"/>
                </a:lnTo>
                <a:lnTo>
                  <a:pt x="20487" y="51371"/>
                </a:lnTo>
                <a:lnTo>
                  <a:pt x="17273" y="51548"/>
                </a:lnTo>
                <a:lnTo>
                  <a:pt x="13042" y="51282"/>
                </a:lnTo>
                <a:lnTo>
                  <a:pt x="9591" y="50201"/>
                </a:lnTo>
                <a:lnTo>
                  <a:pt x="6832" y="48955"/>
                </a:lnTo>
                <a:lnTo>
                  <a:pt x="3647" y="47177"/>
                </a:lnTo>
                <a:lnTo>
                  <a:pt x="547" y="46962"/>
                </a:lnTo>
                <a:lnTo>
                  <a:pt x="0" y="49705"/>
                </a:lnTo>
                <a:lnTo>
                  <a:pt x="104" y="52689"/>
                </a:lnTo>
                <a:lnTo>
                  <a:pt x="1703" y="55497"/>
                </a:lnTo>
                <a:lnTo>
                  <a:pt x="4330" y="56959"/>
                </a:lnTo>
                <a:lnTo>
                  <a:pt x="6883" y="57899"/>
                </a:lnTo>
                <a:lnTo>
                  <a:pt x="9842" y="58737"/>
                </a:lnTo>
                <a:lnTo>
                  <a:pt x="13323" y="59331"/>
                </a:lnTo>
                <a:lnTo>
                  <a:pt x="17082" y="59486"/>
                </a:lnTo>
                <a:lnTo>
                  <a:pt x="20220" y="59486"/>
                </a:lnTo>
                <a:lnTo>
                  <a:pt x="23091" y="59104"/>
                </a:lnTo>
                <a:lnTo>
                  <a:pt x="25693" y="58341"/>
                </a:lnTo>
                <a:lnTo>
                  <a:pt x="28295" y="57593"/>
                </a:lnTo>
                <a:lnTo>
                  <a:pt x="30546" y="56462"/>
                </a:lnTo>
                <a:lnTo>
                  <a:pt x="34315" y="53492"/>
                </a:lnTo>
                <a:lnTo>
                  <a:pt x="36791" y="49503"/>
                </a:lnTo>
                <a:lnTo>
                  <a:pt x="38329" y="44881"/>
                </a:lnTo>
                <a:lnTo>
                  <a:pt x="38329" y="39776"/>
                </a:lnTo>
                <a:lnTo>
                  <a:pt x="37148" y="36079"/>
                </a:lnTo>
                <a:lnTo>
                  <a:pt x="35345" y="32953"/>
                </a:lnTo>
                <a:lnTo>
                  <a:pt x="32781" y="30553"/>
                </a:lnTo>
                <a:lnTo>
                  <a:pt x="29631" y="28688"/>
                </a:lnTo>
                <a:lnTo>
                  <a:pt x="26291" y="27086"/>
                </a:lnTo>
                <a:lnTo>
                  <a:pt x="22873" y="25728"/>
                </a:lnTo>
                <a:lnTo>
                  <a:pt x="19547" y="24422"/>
                </a:lnTo>
                <a:lnTo>
                  <a:pt x="16449" y="23061"/>
                </a:lnTo>
                <a:lnTo>
                  <a:pt x="12840" y="20523"/>
                </a:lnTo>
                <a:lnTo>
                  <a:pt x="10835" y="17081"/>
                </a:lnTo>
                <a:lnTo>
                  <a:pt x="11051" y="13345"/>
                </a:lnTo>
                <a:lnTo>
                  <a:pt x="13323" y="9893"/>
                </a:lnTo>
                <a:lnTo>
                  <a:pt x="16484" y="8265"/>
                </a:lnTo>
                <a:lnTo>
                  <a:pt x="19253" y="7693"/>
                </a:lnTo>
                <a:lnTo>
                  <a:pt x="22824" y="7693"/>
                </a:lnTo>
                <a:lnTo>
                  <a:pt x="25960" y="8366"/>
                </a:lnTo>
                <a:lnTo>
                  <a:pt x="29782" y="9777"/>
                </a:lnTo>
                <a:lnTo>
                  <a:pt x="32425" y="11188"/>
                </a:lnTo>
                <a:lnTo>
                  <a:pt x="35027" y="11264"/>
                </a:lnTo>
                <a:lnTo>
                  <a:pt x="35549" y="8622"/>
                </a:lnTo>
                <a:lnTo>
                  <a:pt x="35345" y="5497"/>
                </a:lnTo>
                <a:lnTo>
                  <a:pt x="33098" y="2854"/>
                </a:lnTo>
                <a:lnTo>
                  <a:pt x="30471" y="1623"/>
                </a:lnTo>
                <a:lnTo>
                  <a:pt x="26837" y="594"/>
                </a:lnTo>
                <a:lnTo>
                  <a:pt x="23940" y="111"/>
                </a:lnTo>
                <a:lnTo>
                  <a:pt x="17769" y="0"/>
                </a:lnTo>
                <a:lnTo>
                  <a:pt x="14885" y="443"/>
                </a:lnTo>
                <a:lnTo>
                  <a:pt x="12434" y="1320"/>
                </a:lnTo>
                <a:lnTo>
                  <a:pt x="7901" y="3376"/>
                </a:lnTo>
                <a:lnTo>
                  <a:pt x="4622" y="6310"/>
                </a:lnTo>
                <a:lnTo>
                  <a:pt x="2566" y="9954"/>
                </a:lnTo>
                <a:lnTo>
                  <a:pt x="1336" y="13931"/>
                </a:lnTo>
                <a:lnTo>
                  <a:pt x="1336" y="18464"/>
                </a:lnTo>
                <a:lnTo>
                  <a:pt x="2501" y="22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305121" y="2018877"/>
            <a:ext cx="49810" cy="59500"/>
          </a:xfrm>
          <a:custGeom>
            <a:avLst/>
            <a:gdLst/>
            <a:ahLst/>
            <a:cxnLst/>
            <a:rect l="l" t="t" r="r" b="b"/>
            <a:pathLst>
              <a:path w="49810" h="59500">
                <a:moveTo>
                  <a:pt x="49810" y="22110"/>
                </a:moveTo>
                <a:lnTo>
                  <a:pt x="49363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22" y="7555"/>
                </a:lnTo>
                <a:lnTo>
                  <a:pt x="39841" y="3416"/>
                </a:lnTo>
                <a:lnTo>
                  <a:pt x="36857" y="2044"/>
                </a:lnTo>
                <a:lnTo>
                  <a:pt x="33858" y="697"/>
                </a:lnTo>
                <a:lnTo>
                  <a:pt x="30239" y="0"/>
                </a:lnTo>
                <a:lnTo>
                  <a:pt x="22021" y="0"/>
                </a:lnTo>
                <a:lnTo>
                  <a:pt x="18428" y="697"/>
                </a:lnTo>
                <a:lnTo>
                  <a:pt x="15228" y="2084"/>
                </a:lnTo>
                <a:lnTo>
                  <a:pt x="12128" y="16127"/>
                </a:lnTo>
                <a:lnTo>
                  <a:pt x="14339" y="12825"/>
                </a:lnTo>
                <a:lnTo>
                  <a:pt x="17157" y="10072"/>
                </a:lnTo>
                <a:lnTo>
                  <a:pt x="20866" y="8229"/>
                </a:lnTo>
                <a:lnTo>
                  <a:pt x="25477" y="7772"/>
                </a:lnTo>
                <a:lnTo>
                  <a:pt x="30290" y="7772"/>
                </a:lnTo>
                <a:lnTo>
                  <a:pt x="33909" y="9258"/>
                </a:lnTo>
                <a:lnTo>
                  <a:pt x="36346" y="12217"/>
                </a:lnTo>
                <a:lnTo>
                  <a:pt x="38787" y="15187"/>
                </a:lnTo>
                <a:lnTo>
                  <a:pt x="39952" y="19277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4" y="30112"/>
                </a:lnTo>
                <a:lnTo>
                  <a:pt x="49810" y="27431"/>
                </a:lnTo>
                <a:lnTo>
                  <a:pt x="49810" y="22110"/>
                </a:lnTo>
                <a:close/>
              </a:path>
              <a:path w="49810" h="59500">
                <a:moveTo>
                  <a:pt x="12028" y="3465"/>
                </a:moveTo>
                <a:lnTo>
                  <a:pt x="9284" y="5449"/>
                </a:lnTo>
                <a:lnTo>
                  <a:pt x="7009" y="8037"/>
                </a:lnTo>
                <a:lnTo>
                  <a:pt x="4748" y="10615"/>
                </a:lnTo>
                <a:lnTo>
                  <a:pt x="3025" y="13765"/>
                </a:lnTo>
                <a:lnTo>
                  <a:pt x="1814" y="17473"/>
                </a:lnTo>
                <a:lnTo>
                  <a:pt x="60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3"/>
                </a:lnTo>
                <a:lnTo>
                  <a:pt x="1753" y="42900"/>
                </a:lnTo>
                <a:lnTo>
                  <a:pt x="2919" y="46583"/>
                </a:lnTo>
                <a:lnTo>
                  <a:pt x="4636" y="49643"/>
                </a:lnTo>
                <a:lnTo>
                  <a:pt x="9208" y="54546"/>
                </a:lnTo>
                <a:lnTo>
                  <a:pt x="12028" y="56400"/>
                </a:lnTo>
                <a:lnTo>
                  <a:pt x="15369" y="57631"/>
                </a:lnTo>
                <a:lnTo>
                  <a:pt x="18721" y="58877"/>
                </a:lnTo>
                <a:lnTo>
                  <a:pt x="22630" y="59500"/>
                </a:lnTo>
                <a:lnTo>
                  <a:pt x="29643" y="59500"/>
                </a:lnTo>
                <a:lnTo>
                  <a:pt x="32054" y="59309"/>
                </a:lnTo>
                <a:lnTo>
                  <a:pt x="36587" y="58545"/>
                </a:lnTo>
                <a:lnTo>
                  <a:pt x="40309" y="57631"/>
                </a:lnTo>
                <a:lnTo>
                  <a:pt x="44514" y="56159"/>
                </a:lnTo>
                <a:lnTo>
                  <a:pt x="47257" y="53873"/>
                </a:lnTo>
                <a:lnTo>
                  <a:pt x="47524" y="51206"/>
                </a:lnTo>
                <a:lnTo>
                  <a:pt x="47283" y="48477"/>
                </a:lnTo>
                <a:lnTo>
                  <a:pt x="44705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8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82" y="50979"/>
                </a:lnTo>
                <a:lnTo>
                  <a:pt x="17463" y="49124"/>
                </a:lnTo>
                <a:lnTo>
                  <a:pt x="14210" y="46087"/>
                </a:lnTo>
                <a:lnTo>
                  <a:pt x="11798" y="42292"/>
                </a:lnTo>
                <a:lnTo>
                  <a:pt x="10591" y="37478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6"/>
                </a:lnTo>
                <a:lnTo>
                  <a:pt x="12128" y="16127"/>
                </a:lnTo>
                <a:lnTo>
                  <a:pt x="15228" y="2084"/>
                </a:lnTo>
                <a:lnTo>
                  <a:pt x="12028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394603" y="2018883"/>
            <a:ext cx="44446" cy="59486"/>
          </a:xfrm>
          <a:custGeom>
            <a:avLst/>
            <a:gdLst/>
            <a:ahLst/>
            <a:cxnLst/>
            <a:rect l="l" t="t" r="r" b="b"/>
            <a:pathLst>
              <a:path w="44446" h="59486">
                <a:moveTo>
                  <a:pt x="38300" y="58647"/>
                </a:moveTo>
                <a:lnTo>
                  <a:pt x="41259" y="58712"/>
                </a:lnTo>
                <a:lnTo>
                  <a:pt x="44446" y="56908"/>
                </a:lnTo>
                <a:lnTo>
                  <a:pt x="44446" y="17031"/>
                </a:lnTo>
                <a:lnTo>
                  <a:pt x="44063" y="14072"/>
                </a:lnTo>
                <a:lnTo>
                  <a:pt x="42541" y="9029"/>
                </a:lnTo>
                <a:lnTo>
                  <a:pt x="39632" y="5205"/>
                </a:lnTo>
                <a:lnTo>
                  <a:pt x="35747" y="2211"/>
                </a:lnTo>
                <a:lnTo>
                  <a:pt x="33016" y="1322"/>
                </a:lnTo>
                <a:lnTo>
                  <a:pt x="30290" y="443"/>
                </a:lnTo>
                <a:lnTo>
                  <a:pt x="26986" y="0"/>
                </a:lnTo>
                <a:lnTo>
                  <a:pt x="21017" y="0"/>
                </a:lnTo>
                <a:lnTo>
                  <a:pt x="16892" y="582"/>
                </a:lnTo>
                <a:lnTo>
                  <a:pt x="12967" y="1436"/>
                </a:lnTo>
                <a:lnTo>
                  <a:pt x="9512" y="2603"/>
                </a:lnTo>
                <a:lnTo>
                  <a:pt x="6681" y="3938"/>
                </a:lnTo>
                <a:lnTo>
                  <a:pt x="2995" y="6858"/>
                </a:lnTo>
                <a:lnTo>
                  <a:pt x="2642" y="9803"/>
                </a:lnTo>
                <a:lnTo>
                  <a:pt x="3150" y="12701"/>
                </a:lnTo>
                <a:lnTo>
                  <a:pt x="5843" y="13374"/>
                </a:lnTo>
                <a:lnTo>
                  <a:pt x="9029" y="11555"/>
                </a:lnTo>
                <a:lnTo>
                  <a:pt x="11963" y="10160"/>
                </a:lnTo>
                <a:lnTo>
                  <a:pt x="15609" y="8942"/>
                </a:lnTo>
                <a:lnTo>
                  <a:pt x="19749" y="8064"/>
                </a:lnTo>
                <a:lnTo>
                  <a:pt x="24484" y="8064"/>
                </a:lnTo>
                <a:lnTo>
                  <a:pt x="27965" y="8877"/>
                </a:lnTo>
                <a:lnTo>
                  <a:pt x="30808" y="10224"/>
                </a:lnTo>
                <a:lnTo>
                  <a:pt x="33473" y="13676"/>
                </a:lnTo>
                <a:lnTo>
                  <a:pt x="34362" y="16890"/>
                </a:lnTo>
                <a:lnTo>
                  <a:pt x="34578" y="20815"/>
                </a:lnTo>
                <a:lnTo>
                  <a:pt x="34578" y="25031"/>
                </a:lnTo>
                <a:lnTo>
                  <a:pt x="22910" y="25031"/>
                </a:lnTo>
                <a:lnTo>
                  <a:pt x="19127" y="25401"/>
                </a:lnTo>
                <a:lnTo>
                  <a:pt x="15760" y="26136"/>
                </a:lnTo>
                <a:lnTo>
                  <a:pt x="12395" y="26884"/>
                </a:lnTo>
                <a:lnTo>
                  <a:pt x="9536" y="27990"/>
                </a:lnTo>
                <a:lnTo>
                  <a:pt x="7226" y="29476"/>
                </a:lnTo>
                <a:lnTo>
                  <a:pt x="3100" y="32828"/>
                </a:lnTo>
                <a:lnTo>
                  <a:pt x="623" y="37313"/>
                </a:lnTo>
                <a:lnTo>
                  <a:pt x="0" y="39966"/>
                </a:lnTo>
                <a:lnTo>
                  <a:pt x="0" y="45619"/>
                </a:lnTo>
                <a:lnTo>
                  <a:pt x="443" y="47941"/>
                </a:lnTo>
                <a:lnTo>
                  <a:pt x="2246" y="52030"/>
                </a:lnTo>
                <a:lnTo>
                  <a:pt x="5144" y="55170"/>
                </a:lnTo>
                <a:lnTo>
                  <a:pt x="8737" y="57646"/>
                </a:lnTo>
                <a:lnTo>
                  <a:pt x="13335" y="59119"/>
                </a:lnTo>
                <a:lnTo>
                  <a:pt x="17118" y="51739"/>
                </a:lnTo>
                <a:lnTo>
                  <a:pt x="12842" y="49237"/>
                </a:lnTo>
                <a:lnTo>
                  <a:pt x="10160" y="45338"/>
                </a:lnTo>
                <a:lnTo>
                  <a:pt x="10160" y="42519"/>
                </a:lnTo>
                <a:lnTo>
                  <a:pt x="10476" y="39434"/>
                </a:lnTo>
                <a:lnTo>
                  <a:pt x="12687" y="35827"/>
                </a:lnTo>
                <a:lnTo>
                  <a:pt x="15328" y="34023"/>
                </a:lnTo>
                <a:lnTo>
                  <a:pt x="18997" y="32879"/>
                </a:lnTo>
                <a:lnTo>
                  <a:pt x="23381" y="32180"/>
                </a:lnTo>
                <a:lnTo>
                  <a:pt x="34578" y="32180"/>
                </a:lnTo>
                <a:lnTo>
                  <a:pt x="34578" y="43675"/>
                </a:lnTo>
                <a:lnTo>
                  <a:pt x="32141" y="46404"/>
                </a:lnTo>
                <a:lnTo>
                  <a:pt x="27990" y="57377"/>
                </a:lnTo>
                <a:lnTo>
                  <a:pt x="30913" y="55980"/>
                </a:lnTo>
                <a:lnTo>
                  <a:pt x="33538" y="54025"/>
                </a:lnTo>
                <a:lnTo>
                  <a:pt x="35899" y="51498"/>
                </a:lnTo>
                <a:lnTo>
                  <a:pt x="35899" y="56908"/>
                </a:lnTo>
                <a:lnTo>
                  <a:pt x="38300" y="58647"/>
                </a:lnTo>
                <a:close/>
              </a:path>
              <a:path w="44446" h="59486">
                <a:moveTo>
                  <a:pt x="13335" y="59119"/>
                </a:moveTo>
                <a:lnTo>
                  <a:pt x="15913" y="59486"/>
                </a:lnTo>
                <a:lnTo>
                  <a:pt x="22021" y="59486"/>
                </a:lnTo>
                <a:lnTo>
                  <a:pt x="25096" y="58802"/>
                </a:lnTo>
                <a:lnTo>
                  <a:pt x="27990" y="57377"/>
                </a:lnTo>
                <a:lnTo>
                  <a:pt x="32141" y="46404"/>
                </a:lnTo>
                <a:lnTo>
                  <a:pt x="27572" y="49744"/>
                </a:lnTo>
                <a:lnTo>
                  <a:pt x="22936" y="51739"/>
                </a:lnTo>
                <a:lnTo>
                  <a:pt x="17118" y="51739"/>
                </a:lnTo>
                <a:lnTo>
                  <a:pt x="13335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457323" y="2018877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701" y="25156"/>
                </a:moveTo>
                <a:lnTo>
                  <a:pt x="36701" y="56857"/>
                </a:lnTo>
                <a:lnTo>
                  <a:pt x="38073" y="58394"/>
                </a:lnTo>
                <a:lnTo>
                  <a:pt x="40675" y="58712"/>
                </a:lnTo>
                <a:lnTo>
                  <a:pt x="43444" y="58686"/>
                </a:lnTo>
                <a:lnTo>
                  <a:pt x="46619" y="56857"/>
                </a:lnTo>
                <a:lnTo>
                  <a:pt x="46619" y="19989"/>
                </a:lnTo>
                <a:lnTo>
                  <a:pt x="46287" y="16685"/>
                </a:lnTo>
                <a:lnTo>
                  <a:pt x="45629" y="13931"/>
                </a:lnTo>
                <a:lnTo>
                  <a:pt x="44956" y="11188"/>
                </a:lnTo>
                <a:lnTo>
                  <a:pt x="42339" y="6756"/>
                </a:lnTo>
                <a:lnTo>
                  <a:pt x="38836" y="3073"/>
                </a:lnTo>
                <a:lnTo>
                  <a:pt x="33893" y="622"/>
                </a:lnTo>
                <a:lnTo>
                  <a:pt x="30858" y="0"/>
                </a:lnTo>
                <a:lnTo>
                  <a:pt x="24151" y="0"/>
                </a:lnTo>
                <a:lnTo>
                  <a:pt x="21106" y="798"/>
                </a:lnTo>
                <a:lnTo>
                  <a:pt x="18070" y="2386"/>
                </a:lnTo>
                <a:lnTo>
                  <a:pt x="15046" y="3973"/>
                </a:lnTo>
                <a:lnTo>
                  <a:pt x="11997" y="6461"/>
                </a:lnTo>
                <a:lnTo>
                  <a:pt x="8963" y="9878"/>
                </a:lnTo>
                <a:lnTo>
                  <a:pt x="8963" y="2717"/>
                </a:lnTo>
                <a:lnTo>
                  <a:pt x="8063" y="1306"/>
                </a:lnTo>
                <a:lnTo>
                  <a:pt x="5396" y="849"/>
                </a:lnTo>
                <a:lnTo>
                  <a:pt x="2853" y="888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4"/>
                </a:lnTo>
                <a:lnTo>
                  <a:pt x="3973" y="58712"/>
                </a:lnTo>
                <a:lnTo>
                  <a:pt x="6752" y="58686"/>
                </a:lnTo>
                <a:lnTo>
                  <a:pt x="9917" y="56857"/>
                </a:lnTo>
                <a:lnTo>
                  <a:pt x="9917" y="19022"/>
                </a:lnTo>
                <a:lnTo>
                  <a:pt x="12646" y="15605"/>
                </a:lnTo>
                <a:lnTo>
                  <a:pt x="15248" y="13027"/>
                </a:lnTo>
                <a:lnTo>
                  <a:pt x="17750" y="11249"/>
                </a:lnTo>
                <a:lnTo>
                  <a:pt x="22719" y="8610"/>
                </a:lnTo>
                <a:lnTo>
                  <a:pt x="27125" y="8610"/>
                </a:lnTo>
                <a:lnTo>
                  <a:pt x="30285" y="9690"/>
                </a:lnTo>
                <a:lnTo>
                  <a:pt x="32942" y="11465"/>
                </a:lnTo>
                <a:lnTo>
                  <a:pt x="34782" y="14197"/>
                </a:lnTo>
                <a:lnTo>
                  <a:pt x="35963" y="17689"/>
                </a:lnTo>
                <a:lnTo>
                  <a:pt x="36701" y="22071"/>
                </a:lnTo>
                <a:lnTo>
                  <a:pt x="36701" y="251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518659" y="1993676"/>
            <a:ext cx="22025" cy="84697"/>
          </a:xfrm>
          <a:custGeom>
            <a:avLst/>
            <a:gdLst/>
            <a:ahLst/>
            <a:cxnLst/>
            <a:rect l="l" t="t" r="r" b="b"/>
            <a:pathLst>
              <a:path w="22025" h="84697">
                <a:moveTo>
                  <a:pt x="22025" y="84697"/>
                </a:moveTo>
                <a:lnTo>
                  <a:pt x="18986" y="75603"/>
                </a:lnTo>
                <a:lnTo>
                  <a:pt x="15544" y="73165"/>
                </a:lnTo>
                <a:lnTo>
                  <a:pt x="13107" y="69508"/>
                </a:lnTo>
                <a:lnTo>
                  <a:pt x="11343" y="65177"/>
                </a:lnTo>
                <a:lnTo>
                  <a:pt x="10923" y="62561"/>
                </a:lnTo>
                <a:lnTo>
                  <a:pt x="11851" y="82374"/>
                </a:lnTo>
                <a:lnTo>
                  <a:pt x="14669" y="83934"/>
                </a:lnTo>
                <a:lnTo>
                  <a:pt x="18046" y="84697"/>
                </a:lnTo>
                <a:lnTo>
                  <a:pt x="22025" y="84697"/>
                </a:lnTo>
                <a:close/>
              </a:path>
              <a:path w="22025" h="84697">
                <a:moveTo>
                  <a:pt x="10289" y="51995"/>
                </a:moveTo>
                <a:lnTo>
                  <a:pt x="11037" y="46979"/>
                </a:lnTo>
                <a:lnTo>
                  <a:pt x="12344" y="42268"/>
                </a:lnTo>
                <a:lnTo>
                  <a:pt x="14555" y="38343"/>
                </a:lnTo>
                <a:lnTo>
                  <a:pt x="17755" y="35561"/>
                </a:lnTo>
                <a:lnTo>
                  <a:pt x="21654" y="33746"/>
                </a:lnTo>
                <a:lnTo>
                  <a:pt x="26913" y="33746"/>
                </a:lnTo>
                <a:lnTo>
                  <a:pt x="29517" y="34635"/>
                </a:lnTo>
                <a:lnTo>
                  <a:pt x="34546" y="38112"/>
                </a:lnTo>
                <a:lnTo>
                  <a:pt x="37137" y="40639"/>
                </a:lnTo>
                <a:lnTo>
                  <a:pt x="39827" y="43981"/>
                </a:lnTo>
                <a:lnTo>
                  <a:pt x="39827" y="65634"/>
                </a:lnTo>
                <a:lnTo>
                  <a:pt x="38268" y="67590"/>
                </a:lnTo>
                <a:lnTo>
                  <a:pt x="35370" y="70599"/>
                </a:lnTo>
                <a:lnTo>
                  <a:pt x="32627" y="73026"/>
                </a:lnTo>
                <a:lnTo>
                  <a:pt x="30049" y="74714"/>
                </a:lnTo>
                <a:lnTo>
                  <a:pt x="26356" y="76036"/>
                </a:lnTo>
                <a:lnTo>
                  <a:pt x="23764" y="76215"/>
                </a:lnTo>
                <a:lnTo>
                  <a:pt x="21160" y="76215"/>
                </a:lnTo>
                <a:lnTo>
                  <a:pt x="18986" y="75603"/>
                </a:lnTo>
                <a:lnTo>
                  <a:pt x="22025" y="84697"/>
                </a:lnTo>
                <a:lnTo>
                  <a:pt x="25667" y="84697"/>
                </a:lnTo>
                <a:lnTo>
                  <a:pt x="29019" y="83847"/>
                </a:lnTo>
                <a:lnTo>
                  <a:pt x="32094" y="82119"/>
                </a:lnTo>
                <a:lnTo>
                  <a:pt x="35168" y="80392"/>
                </a:lnTo>
                <a:lnTo>
                  <a:pt x="38113" y="77990"/>
                </a:lnTo>
                <a:lnTo>
                  <a:pt x="40971" y="74905"/>
                </a:lnTo>
                <a:lnTo>
                  <a:pt x="40971" y="82054"/>
                </a:lnTo>
                <a:lnTo>
                  <a:pt x="41363" y="83135"/>
                </a:lnTo>
                <a:lnTo>
                  <a:pt x="43930" y="83883"/>
                </a:lnTo>
                <a:lnTo>
                  <a:pt x="46965" y="83883"/>
                </a:lnTo>
                <a:lnTo>
                  <a:pt x="49809" y="82054"/>
                </a:lnTo>
                <a:lnTo>
                  <a:pt x="49809" y="1932"/>
                </a:lnTo>
                <a:lnTo>
                  <a:pt x="48362" y="370"/>
                </a:lnTo>
                <a:lnTo>
                  <a:pt x="45759" y="0"/>
                </a:lnTo>
                <a:lnTo>
                  <a:pt x="42383" y="154"/>
                </a:lnTo>
                <a:lnTo>
                  <a:pt x="39827" y="1932"/>
                </a:lnTo>
                <a:lnTo>
                  <a:pt x="39827" y="33389"/>
                </a:lnTo>
                <a:lnTo>
                  <a:pt x="37264" y="30711"/>
                </a:lnTo>
                <a:lnTo>
                  <a:pt x="34660" y="28666"/>
                </a:lnTo>
                <a:lnTo>
                  <a:pt x="32043" y="27294"/>
                </a:lnTo>
                <a:lnTo>
                  <a:pt x="29415" y="25897"/>
                </a:lnTo>
                <a:lnTo>
                  <a:pt x="26507" y="25196"/>
                </a:lnTo>
                <a:lnTo>
                  <a:pt x="19533" y="25196"/>
                </a:lnTo>
                <a:lnTo>
                  <a:pt x="16182" y="25923"/>
                </a:lnTo>
                <a:lnTo>
                  <a:pt x="13258" y="27345"/>
                </a:lnTo>
                <a:lnTo>
                  <a:pt x="10364" y="28768"/>
                </a:lnTo>
                <a:lnTo>
                  <a:pt x="7913" y="30812"/>
                </a:lnTo>
                <a:lnTo>
                  <a:pt x="5958" y="33454"/>
                </a:lnTo>
                <a:lnTo>
                  <a:pt x="4003" y="36093"/>
                </a:lnTo>
                <a:lnTo>
                  <a:pt x="2517" y="39293"/>
                </a:lnTo>
                <a:lnTo>
                  <a:pt x="1501" y="43041"/>
                </a:lnTo>
                <a:lnTo>
                  <a:pt x="496" y="46799"/>
                </a:lnTo>
                <a:lnTo>
                  <a:pt x="0" y="51004"/>
                </a:lnTo>
                <a:lnTo>
                  <a:pt x="0" y="59590"/>
                </a:lnTo>
                <a:lnTo>
                  <a:pt x="407" y="63309"/>
                </a:lnTo>
                <a:lnTo>
                  <a:pt x="1210" y="66866"/>
                </a:lnTo>
                <a:lnTo>
                  <a:pt x="2009" y="70408"/>
                </a:lnTo>
                <a:lnTo>
                  <a:pt x="3280" y="73497"/>
                </a:lnTo>
                <a:lnTo>
                  <a:pt x="5029" y="76125"/>
                </a:lnTo>
                <a:lnTo>
                  <a:pt x="6771" y="78753"/>
                </a:lnTo>
                <a:lnTo>
                  <a:pt x="9043" y="80838"/>
                </a:lnTo>
                <a:lnTo>
                  <a:pt x="11851" y="82374"/>
                </a:lnTo>
                <a:lnTo>
                  <a:pt x="10923" y="62561"/>
                </a:lnTo>
                <a:lnTo>
                  <a:pt x="10490" y="59957"/>
                </a:lnTo>
                <a:lnTo>
                  <a:pt x="10289" y="57290"/>
                </a:lnTo>
                <a:lnTo>
                  <a:pt x="10289" y="51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610736" y="2018873"/>
            <a:ext cx="49809" cy="80253"/>
          </a:xfrm>
          <a:custGeom>
            <a:avLst/>
            <a:gdLst/>
            <a:ahLst/>
            <a:cxnLst/>
            <a:rect l="l" t="t" r="r" b="b"/>
            <a:pathLst>
              <a:path w="49809" h="80253">
                <a:moveTo>
                  <a:pt x="13449" y="15115"/>
                </a:moveTo>
                <a:lnTo>
                  <a:pt x="15976" y="11569"/>
                </a:lnTo>
                <a:lnTo>
                  <a:pt x="19504" y="9157"/>
                </a:lnTo>
                <a:lnTo>
                  <a:pt x="24192" y="8549"/>
                </a:lnTo>
                <a:lnTo>
                  <a:pt x="26910" y="8549"/>
                </a:lnTo>
                <a:lnTo>
                  <a:pt x="29512" y="9438"/>
                </a:lnTo>
                <a:lnTo>
                  <a:pt x="34541" y="12915"/>
                </a:lnTo>
                <a:lnTo>
                  <a:pt x="37133" y="15443"/>
                </a:lnTo>
                <a:lnTo>
                  <a:pt x="39827" y="18784"/>
                </a:lnTo>
                <a:lnTo>
                  <a:pt x="39827" y="40438"/>
                </a:lnTo>
                <a:lnTo>
                  <a:pt x="38263" y="42393"/>
                </a:lnTo>
                <a:lnTo>
                  <a:pt x="35369" y="45402"/>
                </a:lnTo>
                <a:lnTo>
                  <a:pt x="32626" y="47829"/>
                </a:lnTo>
                <a:lnTo>
                  <a:pt x="30045" y="49517"/>
                </a:lnTo>
                <a:lnTo>
                  <a:pt x="26352" y="50839"/>
                </a:lnTo>
                <a:lnTo>
                  <a:pt x="23760" y="51018"/>
                </a:lnTo>
                <a:lnTo>
                  <a:pt x="21156" y="51018"/>
                </a:lnTo>
                <a:lnTo>
                  <a:pt x="18986" y="50406"/>
                </a:lnTo>
                <a:lnTo>
                  <a:pt x="15544" y="47969"/>
                </a:lnTo>
                <a:lnTo>
                  <a:pt x="13103" y="44348"/>
                </a:lnTo>
                <a:lnTo>
                  <a:pt x="11339" y="40031"/>
                </a:lnTo>
                <a:lnTo>
                  <a:pt x="10922" y="37429"/>
                </a:lnTo>
                <a:lnTo>
                  <a:pt x="10490" y="34825"/>
                </a:lnTo>
                <a:lnTo>
                  <a:pt x="10285" y="32133"/>
                </a:lnTo>
                <a:lnTo>
                  <a:pt x="10285" y="26798"/>
                </a:lnTo>
                <a:lnTo>
                  <a:pt x="9014" y="55641"/>
                </a:lnTo>
                <a:lnTo>
                  <a:pt x="11797" y="57177"/>
                </a:lnTo>
                <a:lnTo>
                  <a:pt x="14565" y="58737"/>
                </a:lnTo>
                <a:lnTo>
                  <a:pt x="17907" y="59500"/>
                </a:lnTo>
                <a:lnTo>
                  <a:pt x="21845" y="59500"/>
                </a:lnTo>
                <a:lnTo>
                  <a:pt x="24916" y="59349"/>
                </a:lnTo>
                <a:lnTo>
                  <a:pt x="27849" y="58737"/>
                </a:lnTo>
                <a:lnTo>
                  <a:pt x="30732" y="57556"/>
                </a:lnTo>
                <a:lnTo>
                  <a:pt x="33652" y="55933"/>
                </a:lnTo>
                <a:lnTo>
                  <a:pt x="36611" y="53632"/>
                </a:lnTo>
                <a:lnTo>
                  <a:pt x="39827" y="50598"/>
                </a:lnTo>
                <a:lnTo>
                  <a:pt x="39827" y="78320"/>
                </a:lnTo>
                <a:lnTo>
                  <a:pt x="41234" y="79923"/>
                </a:lnTo>
                <a:lnTo>
                  <a:pt x="43801" y="80253"/>
                </a:lnTo>
                <a:lnTo>
                  <a:pt x="47217" y="80139"/>
                </a:lnTo>
                <a:lnTo>
                  <a:pt x="49809" y="78320"/>
                </a:lnTo>
                <a:lnTo>
                  <a:pt x="49809" y="2717"/>
                </a:lnTo>
                <a:lnTo>
                  <a:pt x="49604" y="1842"/>
                </a:lnTo>
                <a:lnTo>
                  <a:pt x="46962" y="888"/>
                </a:lnTo>
                <a:lnTo>
                  <a:pt x="43926" y="888"/>
                </a:lnTo>
                <a:lnTo>
                  <a:pt x="40967" y="2717"/>
                </a:lnTo>
                <a:lnTo>
                  <a:pt x="40967" y="9273"/>
                </a:lnTo>
                <a:lnTo>
                  <a:pt x="37731" y="6224"/>
                </a:lnTo>
                <a:lnTo>
                  <a:pt x="34872" y="3848"/>
                </a:lnTo>
                <a:lnTo>
                  <a:pt x="32090" y="2148"/>
                </a:lnTo>
                <a:lnTo>
                  <a:pt x="29321" y="863"/>
                </a:lnTo>
                <a:lnTo>
                  <a:pt x="26503" y="179"/>
                </a:lnTo>
                <a:lnTo>
                  <a:pt x="23403" y="0"/>
                </a:lnTo>
                <a:lnTo>
                  <a:pt x="19583" y="0"/>
                </a:lnTo>
                <a:lnTo>
                  <a:pt x="16243" y="726"/>
                </a:lnTo>
                <a:lnTo>
                  <a:pt x="13319" y="2148"/>
                </a:lnTo>
                <a:lnTo>
                  <a:pt x="10425" y="3571"/>
                </a:lnTo>
                <a:lnTo>
                  <a:pt x="10525" y="24284"/>
                </a:lnTo>
                <a:lnTo>
                  <a:pt x="11530" y="19306"/>
                </a:lnTo>
                <a:lnTo>
                  <a:pt x="13449" y="15115"/>
                </a:lnTo>
                <a:close/>
              </a:path>
              <a:path w="49809" h="80253">
                <a:moveTo>
                  <a:pt x="0" y="25807"/>
                </a:moveTo>
                <a:lnTo>
                  <a:pt x="0" y="34394"/>
                </a:lnTo>
                <a:lnTo>
                  <a:pt x="406" y="38112"/>
                </a:lnTo>
                <a:lnTo>
                  <a:pt x="1206" y="41669"/>
                </a:lnTo>
                <a:lnTo>
                  <a:pt x="2005" y="45212"/>
                </a:lnTo>
                <a:lnTo>
                  <a:pt x="3276" y="48300"/>
                </a:lnTo>
                <a:lnTo>
                  <a:pt x="5029" y="50928"/>
                </a:lnTo>
                <a:lnTo>
                  <a:pt x="6767" y="53557"/>
                </a:lnTo>
                <a:lnTo>
                  <a:pt x="9014" y="55641"/>
                </a:lnTo>
                <a:lnTo>
                  <a:pt x="10285" y="26798"/>
                </a:lnTo>
                <a:lnTo>
                  <a:pt x="10525" y="24284"/>
                </a:lnTo>
                <a:lnTo>
                  <a:pt x="10425" y="3571"/>
                </a:lnTo>
                <a:lnTo>
                  <a:pt x="7974" y="5615"/>
                </a:lnTo>
                <a:lnTo>
                  <a:pt x="5994" y="8257"/>
                </a:lnTo>
                <a:lnTo>
                  <a:pt x="3999" y="10896"/>
                </a:lnTo>
                <a:lnTo>
                  <a:pt x="2513" y="14096"/>
                </a:lnTo>
                <a:lnTo>
                  <a:pt x="1497" y="17844"/>
                </a:lnTo>
                <a:lnTo>
                  <a:pt x="492" y="21602"/>
                </a:lnTo>
                <a:lnTo>
                  <a:pt x="0" y="258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678639" y="2019726"/>
            <a:ext cx="46673" cy="58647"/>
          </a:xfrm>
          <a:custGeom>
            <a:avLst/>
            <a:gdLst/>
            <a:ahLst/>
            <a:cxnLst/>
            <a:rect l="l" t="t" r="r" b="b"/>
            <a:pathLst>
              <a:path w="46673" h="58647">
                <a:moveTo>
                  <a:pt x="9983" y="1868"/>
                </a:moveTo>
                <a:lnTo>
                  <a:pt x="8547" y="265"/>
                </a:lnTo>
                <a:lnTo>
                  <a:pt x="5957" y="0"/>
                </a:lnTo>
                <a:lnTo>
                  <a:pt x="2578" y="100"/>
                </a:lnTo>
                <a:lnTo>
                  <a:pt x="0" y="1868"/>
                </a:lnTo>
                <a:lnTo>
                  <a:pt x="0" y="38644"/>
                </a:lnTo>
                <a:lnTo>
                  <a:pt x="331" y="41986"/>
                </a:lnTo>
                <a:lnTo>
                  <a:pt x="990" y="44717"/>
                </a:lnTo>
                <a:lnTo>
                  <a:pt x="1652" y="47472"/>
                </a:lnTo>
                <a:lnTo>
                  <a:pt x="4265" y="51944"/>
                </a:lnTo>
                <a:lnTo>
                  <a:pt x="7786" y="55651"/>
                </a:lnTo>
                <a:lnTo>
                  <a:pt x="12711" y="58052"/>
                </a:lnTo>
                <a:lnTo>
                  <a:pt x="15750" y="58647"/>
                </a:lnTo>
                <a:lnTo>
                  <a:pt x="22453" y="58647"/>
                </a:lnTo>
                <a:lnTo>
                  <a:pt x="25502" y="57862"/>
                </a:lnTo>
                <a:lnTo>
                  <a:pt x="28497" y="56300"/>
                </a:lnTo>
                <a:lnTo>
                  <a:pt x="31521" y="54737"/>
                </a:lnTo>
                <a:lnTo>
                  <a:pt x="34570" y="52246"/>
                </a:lnTo>
                <a:lnTo>
                  <a:pt x="37655" y="48858"/>
                </a:lnTo>
                <a:lnTo>
                  <a:pt x="37655" y="56008"/>
                </a:lnTo>
                <a:lnTo>
                  <a:pt x="37947" y="57034"/>
                </a:lnTo>
                <a:lnTo>
                  <a:pt x="40488" y="57837"/>
                </a:lnTo>
                <a:lnTo>
                  <a:pt x="43726" y="57837"/>
                </a:lnTo>
                <a:lnTo>
                  <a:pt x="46673" y="56008"/>
                </a:lnTo>
                <a:lnTo>
                  <a:pt x="46673" y="1868"/>
                </a:lnTo>
                <a:lnTo>
                  <a:pt x="45237" y="265"/>
                </a:lnTo>
                <a:lnTo>
                  <a:pt x="42645" y="0"/>
                </a:lnTo>
                <a:lnTo>
                  <a:pt x="39244" y="100"/>
                </a:lnTo>
                <a:lnTo>
                  <a:pt x="36691" y="1868"/>
                </a:lnTo>
                <a:lnTo>
                  <a:pt x="36691" y="39700"/>
                </a:lnTo>
                <a:lnTo>
                  <a:pt x="33922" y="43102"/>
                </a:lnTo>
                <a:lnTo>
                  <a:pt x="31305" y="45694"/>
                </a:lnTo>
                <a:lnTo>
                  <a:pt x="28842" y="47461"/>
                </a:lnTo>
                <a:lnTo>
                  <a:pt x="23900" y="50100"/>
                </a:lnTo>
                <a:lnTo>
                  <a:pt x="19483" y="50100"/>
                </a:lnTo>
                <a:lnTo>
                  <a:pt x="16358" y="48995"/>
                </a:lnTo>
                <a:lnTo>
                  <a:pt x="13715" y="47217"/>
                </a:lnTo>
                <a:lnTo>
                  <a:pt x="11836" y="44527"/>
                </a:lnTo>
                <a:lnTo>
                  <a:pt x="10666" y="40995"/>
                </a:lnTo>
                <a:lnTo>
                  <a:pt x="9983" y="36564"/>
                </a:lnTo>
                <a:lnTo>
                  <a:pt x="9983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740030" y="2018883"/>
            <a:ext cx="44460" cy="59486"/>
          </a:xfrm>
          <a:custGeom>
            <a:avLst/>
            <a:gdLst/>
            <a:ahLst/>
            <a:cxnLst/>
            <a:rect l="l" t="t" r="r" b="b"/>
            <a:pathLst>
              <a:path w="44460" h="59486">
                <a:moveTo>
                  <a:pt x="38314" y="58647"/>
                </a:moveTo>
                <a:lnTo>
                  <a:pt x="41259" y="58712"/>
                </a:lnTo>
                <a:lnTo>
                  <a:pt x="44460" y="56908"/>
                </a:lnTo>
                <a:lnTo>
                  <a:pt x="44460" y="17031"/>
                </a:lnTo>
                <a:lnTo>
                  <a:pt x="44082" y="14072"/>
                </a:lnTo>
                <a:lnTo>
                  <a:pt x="42556" y="9029"/>
                </a:lnTo>
                <a:lnTo>
                  <a:pt x="39646" y="5205"/>
                </a:lnTo>
                <a:lnTo>
                  <a:pt x="35763" y="2211"/>
                </a:lnTo>
                <a:lnTo>
                  <a:pt x="33030" y="1322"/>
                </a:lnTo>
                <a:lnTo>
                  <a:pt x="30302" y="443"/>
                </a:lnTo>
                <a:lnTo>
                  <a:pt x="26986" y="0"/>
                </a:lnTo>
                <a:lnTo>
                  <a:pt x="21031" y="0"/>
                </a:lnTo>
                <a:lnTo>
                  <a:pt x="16902" y="582"/>
                </a:lnTo>
                <a:lnTo>
                  <a:pt x="12978" y="1436"/>
                </a:lnTo>
                <a:lnTo>
                  <a:pt x="9522" y="2603"/>
                </a:lnTo>
                <a:lnTo>
                  <a:pt x="6692" y="3938"/>
                </a:lnTo>
                <a:lnTo>
                  <a:pt x="3009" y="6858"/>
                </a:lnTo>
                <a:lnTo>
                  <a:pt x="2653" y="9803"/>
                </a:lnTo>
                <a:lnTo>
                  <a:pt x="3161" y="12701"/>
                </a:lnTo>
                <a:lnTo>
                  <a:pt x="5853" y="13374"/>
                </a:lnTo>
                <a:lnTo>
                  <a:pt x="9039" y="11555"/>
                </a:lnTo>
                <a:lnTo>
                  <a:pt x="11973" y="10160"/>
                </a:lnTo>
                <a:lnTo>
                  <a:pt x="15621" y="8942"/>
                </a:lnTo>
                <a:lnTo>
                  <a:pt x="19761" y="8064"/>
                </a:lnTo>
                <a:lnTo>
                  <a:pt x="24484" y="8064"/>
                </a:lnTo>
                <a:lnTo>
                  <a:pt x="27975" y="8877"/>
                </a:lnTo>
                <a:lnTo>
                  <a:pt x="30808" y="10224"/>
                </a:lnTo>
                <a:lnTo>
                  <a:pt x="33487" y="13676"/>
                </a:lnTo>
                <a:lnTo>
                  <a:pt x="34366" y="16890"/>
                </a:lnTo>
                <a:lnTo>
                  <a:pt x="34592" y="20815"/>
                </a:lnTo>
                <a:lnTo>
                  <a:pt x="34592" y="25031"/>
                </a:lnTo>
                <a:lnTo>
                  <a:pt x="22920" y="25031"/>
                </a:lnTo>
                <a:lnTo>
                  <a:pt x="19137" y="25401"/>
                </a:lnTo>
                <a:lnTo>
                  <a:pt x="15772" y="26136"/>
                </a:lnTo>
                <a:lnTo>
                  <a:pt x="12395" y="26884"/>
                </a:lnTo>
                <a:lnTo>
                  <a:pt x="9551" y="27990"/>
                </a:lnTo>
                <a:lnTo>
                  <a:pt x="7225" y="29476"/>
                </a:lnTo>
                <a:lnTo>
                  <a:pt x="3110" y="32828"/>
                </a:lnTo>
                <a:lnTo>
                  <a:pt x="623" y="37313"/>
                </a:lnTo>
                <a:lnTo>
                  <a:pt x="0" y="39966"/>
                </a:lnTo>
                <a:lnTo>
                  <a:pt x="0" y="45619"/>
                </a:lnTo>
                <a:lnTo>
                  <a:pt x="457" y="47941"/>
                </a:lnTo>
                <a:lnTo>
                  <a:pt x="2260" y="52030"/>
                </a:lnTo>
                <a:lnTo>
                  <a:pt x="5156" y="55170"/>
                </a:lnTo>
                <a:lnTo>
                  <a:pt x="8737" y="57646"/>
                </a:lnTo>
                <a:lnTo>
                  <a:pt x="13345" y="59119"/>
                </a:lnTo>
                <a:lnTo>
                  <a:pt x="17132" y="51739"/>
                </a:lnTo>
                <a:lnTo>
                  <a:pt x="12852" y="49237"/>
                </a:lnTo>
                <a:lnTo>
                  <a:pt x="10170" y="45338"/>
                </a:lnTo>
                <a:lnTo>
                  <a:pt x="10170" y="42519"/>
                </a:lnTo>
                <a:lnTo>
                  <a:pt x="10490" y="39434"/>
                </a:lnTo>
                <a:lnTo>
                  <a:pt x="12697" y="35827"/>
                </a:lnTo>
                <a:lnTo>
                  <a:pt x="15340" y="34023"/>
                </a:lnTo>
                <a:lnTo>
                  <a:pt x="19011" y="32879"/>
                </a:lnTo>
                <a:lnTo>
                  <a:pt x="23378" y="32180"/>
                </a:lnTo>
                <a:lnTo>
                  <a:pt x="34592" y="32180"/>
                </a:lnTo>
                <a:lnTo>
                  <a:pt x="34592" y="43675"/>
                </a:lnTo>
                <a:lnTo>
                  <a:pt x="32155" y="46404"/>
                </a:lnTo>
                <a:lnTo>
                  <a:pt x="28000" y="57377"/>
                </a:lnTo>
                <a:lnTo>
                  <a:pt x="30910" y="55980"/>
                </a:lnTo>
                <a:lnTo>
                  <a:pt x="33552" y="54025"/>
                </a:lnTo>
                <a:lnTo>
                  <a:pt x="35914" y="51498"/>
                </a:lnTo>
                <a:lnTo>
                  <a:pt x="35914" y="56908"/>
                </a:lnTo>
                <a:lnTo>
                  <a:pt x="38314" y="58647"/>
                </a:lnTo>
                <a:close/>
              </a:path>
              <a:path w="44460" h="59486">
                <a:moveTo>
                  <a:pt x="13345" y="59119"/>
                </a:moveTo>
                <a:lnTo>
                  <a:pt x="15923" y="59486"/>
                </a:lnTo>
                <a:lnTo>
                  <a:pt x="22021" y="59486"/>
                </a:lnTo>
                <a:lnTo>
                  <a:pt x="25106" y="58802"/>
                </a:lnTo>
                <a:lnTo>
                  <a:pt x="28000" y="57377"/>
                </a:lnTo>
                <a:lnTo>
                  <a:pt x="32155" y="46404"/>
                </a:lnTo>
                <a:lnTo>
                  <a:pt x="27583" y="49744"/>
                </a:lnTo>
                <a:lnTo>
                  <a:pt x="22946" y="51739"/>
                </a:lnTo>
                <a:lnTo>
                  <a:pt x="17132" y="51739"/>
                </a:lnTo>
                <a:lnTo>
                  <a:pt x="13345" y="59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802768" y="1993449"/>
            <a:ext cx="9917" cy="84140"/>
          </a:xfrm>
          <a:custGeom>
            <a:avLst/>
            <a:gdLst/>
            <a:ahLst/>
            <a:cxnLst/>
            <a:rect l="l" t="t" r="r" b="b"/>
            <a:pathLst>
              <a:path w="9917" h="84140">
                <a:moveTo>
                  <a:pt x="9917" y="82285"/>
                </a:moveTo>
                <a:lnTo>
                  <a:pt x="9917" y="1918"/>
                </a:lnTo>
                <a:lnTo>
                  <a:pt x="8545" y="317"/>
                </a:lnTo>
                <a:lnTo>
                  <a:pt x="5932" y="0"/>
                </a:lnTo>
                <a:lnTo>
                  <a:pt x="3163" y="25"/>
                </a:lnTo>
                <a:lnTo>
                  <a:pt x="0" y="1918"/>
                </a:lnTo>
                <a:lnTo>
                  <a:pt x="0" y="82285"/>
                </a:lnTo>
                <a:lnTo>
                  <a:pt x="1371" y="83822"/>
                </a:lnTo>
                <a:lnTo>
                  <a:pt x="3963" y="84140"/>
                </a:lnTo>
                <a:lnTo>
                  <a:pt x="6756" y="84114"/>
                </a:lnTo>
                <a:lnTo>
                  <a:pt x="9917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30138" y="1997412"/>
            <a:ext cx="12265" cy="80176"/>
          </a:xfrm>
          <a:custGeom>
            <a:avLst/>
            <a:gdLst/>
            <a:ahLst/>
            <a:cxnLst/>
            <a:rect l="l" t="t" r="r" b="b"/>
            <a:pathLst>
              <a:path w="12265" h="80176">
                <a:moveTo>
                  <a:pt x="0" y="6019"/>
                </a:moveTo>
                <a:lnTo>
                  <a:pt x="433" y="9853"/>
                </a:lnTo>
                <a:lnTo>
                  <a:pt x="3745" y="11912"/>
                </a:lnTo>
                <a:lnTo>
                  <a:pt x="8431" y="11912"/>
                </a:lnTo>
                <a:lnTo>
                  <a:pt x="11833" y="9803"/>
                </a:lnTo>
                <a:lnTo>
                  <a:pt x="12265" y="5894"/>
                </a:lnTo>
                <a:lnTo>
                  <a:pt x="11833" y="2056"/>
                </a:lnTo>
                <a:lnTo>
                  <a:pt x="8521" y="0"/>
                </a:lnTo>
                <a:lnTo>
                  <a:pt x="3834" y="0"/>
                </a:lnTo>
                <a:lnTo>
                  <a:pt x="433" y="2109"/>
                </a:lnTo>
                <a:lnTo>
                  <a:pt x="0" y="6019"/>
                </a:lnTo>
                <a:close/>
              </a:path>
              <a:path w="12265" h="80176">
                <a:moveTo>
                  <a:pt x="1206" y="24182"/>
                </a:moveTo>
                <a:lnTo>
                  <a:pt x="1206" y="78322"/>
                </a:lnTo>
                <a:lnTo>
                  <a:pt x="2578" y="79858"/>
                </a:lnTo>
                <a:lnTo>
                  <a:pt x="5166" y="80176"/>
                </a:lnTo>
                <a:lnTo>
                  <a:pt x="7964" y="80150"/>
                </a:lnTo>
                <a:lnTo>
                  <a:pt x="11125" y="78322"/>
                </a:lnTo>
                <a:lnTo>
                  <a:pt x="11125" y="24182"/>
                </a:lnTo>
                <a:lnTo>
                  <a:pt x="9753" y="22630"/>
                </a:lnTo>
                <a:lnTo>
                  <a:pt x="7136" y="22313"/>
                </a:lnTo>
                <a:lnTo>
                  <a:pt x="4367" y="22363"/>
                </a:lnTo>
                <a:lnTo>
                  <a:pt x="1206" y="241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852699" y="2005243"/>
            <a:ext cx="35370" cy="73011"/>
          </a:xfrm>
          <a:custGeom>
            <a:avLst/>
            <a:gdLst/>
            <a:ahLst/>
            <a:cxnLst/>
            <a:rect l="l" t="t" r="r" b="b"/>
            <a:pathLst>
              <a:path w="35370" h="73011">
                <a:moveTo>
                  <a:pt x="12726" y="35"/>
                </a:moveTo>
                <a:lnTo>
                  <a:pt x="9561" y="1915"/>
                </a:lnTo>
                <a:lnTo>
                  <a:pt x="9561" y="14795"/>
                </a:lnTo>
                <a:lnTo>
                  <a:pt x="2044" y="14795"/>
                </a:lnTo>
                <a:lnTo>
                  <a:pt x="1167" y="14997"/>
                </a:lnTo>
                <a:lnTo>
                  <a:pt x="50" y="17538"/>
                </a:lnTo>
                <a:lnTo>
                  <a:pt x="0" y="20383"/>
                </a:lnTo>
                <a:lnTo>
                  <a:pt x="1979" y="23025"/>
                </a:lnTo>
                <a:lnTo>
                  <a:pt x="9561" y="23025"/>
                </a:lnTo>
                <a:lnTo>
                  <a:pt x="9561" y="57797"/>
                </a:lnTo>
                <a:lnTo>
                  <a:pt x="9842" y="60501"/>
                </a:lnTo>
                <a:lnTo>
                  <a:pt x="10425" y="62812"/>
                </a:lnTo>
                <a:lnTo>
                  <a:pt x="11938" y="67028"/>
                </a:lnTo>
                <a:lnTo>
                  <a:pt x="14500" y="70026"/>
                </a:lnTo>
                <a:lnTo>
                  <a:pt x="18172" y="71906"/>
                </a:lnTo>
                <a:lnTo>
                  <a:pt x="22569" y="73011"/>
                </a:lnTo>
                <a:lnTo>
                  <a:pt x="26301" y="73011"/>
                </a:lnTo>
                <a:lnTo>
                  <a:pt x="29070" y="72704"/>
                </a:lnTo>
                <a:lnTo>
                  <a:pt x="32321" y="71970"/>
                </a:lnTo>
                <a:lnTo>
                  <a:pt x="35114" y="69288"/>
                </a:lnTo>
                <a:lnTo>
                  <a:pt x="35370" y="66520"/>
                </a:lnTo>
                <a:lnTo>
                  <a:pt x="35370" y="65786"/>
                </a:lnTo>
                <a:lnTo>
                  <a:pt x="32904" y="63119"/>
                </a:lnTo>
                <a:lnTo>
                  <a:pt x="30251" y="64082"/>
                </a:lnTo>
                <a:lnTo>
                  <a:pt x="27061" y="64540"/>
                </a:lnTo>
                <a:lnTo>
                  <a:pt x="24217" y="64540"/>
                </a:lnTo>
                <a:lnTo>
                  <a:pt x="22237" y="63586"/>
                </a:lnTo>
                <a:lnTo>
                  <a:pt x="20041" y="59777"/>
                </a:lnTo>
                <a:lnTo>
                  <a:pt x="19479" y="56944"/>
                </a:lnTo>
                <a:lnTo>
                  <a:pt x="19479" y="23025"/>
                </a:lnTo>
                <a:lnTo>
                  <a:pt x="33983" y="23025"/>
                </a:lnTo>
                <a:lnTo>
                  <a:pt x="35370" y="20383"/>
                </a:lnTo>
                <a:lnTo>
                  <a:pt x="35316" y="17538"/>
                </a:lnTo>
                <a:lnTo>
                  <a:pt x="33387" y="14795"/>
                </a:lnTo>
                <a:lnTo>
                  <a:pt x="19479" y="14795"/>
                </a:lnTo>
                <a:lnTo>
                  <a:pt x="19479" y="1915"/>
                </a:lnTo>
                <a:lnTo>
                  <a:pt x="18107" y="316"/>
                </a:lnTo>
                <a:lnTo>
                  <a:pt x="15495" y="0"/>
                </a:lnTo>
                <a:lnTo>
                  <a:pt x="12726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894197" y="2019729"/>
            <a:ext cx="51080" cy="79397"/>
          </a:xfrm>
          <a:custGeom>
            <a:avLst/>
            <a:gdLst/>
            <a:ahLst/>
            <a:cxnLst/>
            <a:rect l="l" t="t" r="r" b="b"/>
            <a:pathLst>
              <a:path w="51080" h="79397">
                <a:moveTo>
                  <a:pt x="306" y="3845"/>
                </a:moveTo>
                <a:lnTo>
                  <a:pt x="19620" y="55587"/>
                </a:lnTo>
                <a:lnTo>
                  <a:pt x="21311" y="57503"/>
                </a:lnTo>
                <a:lnTo>
                  <a:pt x="13856" y="76328"/>
                </a:lnTo>
                <a:lnTo>
                  <a:pt x="14961" y="79146"/>
                </a:lnTo>
                <a:lnTo>
                  <a:pt x="18122" y="79397"/>
                </a:lnTo>
                <a:lnTo>
                  <a:pt x="21614" y="79232"/>
                </a:lnTo>
                <a:lnTo>
                  <a:pt x="24437" y="77403"/>
                </a:lnTo>
                <a:lnTo>
                  <a:pt x="31648" y="57503"/>
                </a:lnTo>
                <a:lnTo>
                  <a:pt x="51080" y="3669"/>
                </a:lnTo>
                <a:lnTo>
                  <a:pt x="50584" y="443"/>
                </a:lnTo>
                <a:lnTo>
                  <a:pt x="47699" y="0"/>
                </a:lnTo>
                <a:lnTo>
                  <a:pt x="44297" y="50"/>
                </a:lnTo>
                <a:lnTo>
                  <a:pt x="41212" y="2106"/>
                </a:lnTo>
                <a:lnTo>
                  <a:pt x="26301" y="45770"/>
                </a:lnTo>
                <a:lnTo>
                  <a:pt x="26111" y="45770"/>
                </a:lnTo>
                <a:lnTo>
                  <a:pt x="10666" y="2348"/>
                </a:lnTo>
                <a:lnTo>
                  <a:pt x="8812" y="252"/>
                </a:lnTo>
                <a:lnTo>
                  <a:pt x="5968" y="0"/>
                </a:lnTo>
                <a:lnTo>
                  <a:pt x="2603" y="50"/>
                </a:lnTo>
                <a:lnTo>
                  <a:pt x="0" y="1000"/>
                </a:lnTo>
                <a:lnTo>
                  <a:pt x="306" y="38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81223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32" y="38922"/>
                </a:lnTo>
                <a:lnTo>
                  <a:pt x="1626" y="42529"/>
                </a:lnTo>
                <a:lnTo>
                  <a:pt x="2707" y="46136"/>
                </a:lnTo>
                <a:lnTo>
                  <a:pt x="4344" y="49211"/>
                </a:lnTo>
                <a:lnTo>
                  <a:pt x="6540" y="51752"/>
                </a:lnTo>
                <a:lnTo>
                  <a:pt x="8751" y="54265"/>
                </a:lnTo>
                <a:lnTo>
                  <a:pt x="11504" y="56184"/>
                </a:lnTo>
                <a:lnTo>
                  <a:pt x="11098" y="37971"/>
                </a:lnTo>
                <a:lnTo>
                  <a:pt x="10554" y="35369"/>
                </a:lnTo>
                <a:lnTo>
                  <a:pt x="10274" y="32575"/>
                </a:lnTo>
                <a:lnTo>
                  <a:pt x="10274" y="26517"/>
                </a:lnTo>
                <a:lnTo>
                  <a:pt x="10615" y="23672"/>
                </a:lnTo>
                <a:lnTo>
                  <a:pt x="11289" y="21066"/>
                </a:lnTo>
                <a:lnTo>
                  <a:pt x="11951" y="18463"/>
                </a:lnTo>
                <a:lnTo>
                  <a:pt x="12966" y="16202"/>
                </a:lnTo>
                <a:lnTo>
                  <a:pt x="15725" y="12393"/>
                </a:lnTo>
                <a:lnTo>
                  <a:pt x="19598" y="9878"/>
                </a:lnTo>
                <a:lnTo>
                  <a:pt x="24257" y="8318"/>
                </a:lnTo>
                <a:lnTo>
                  <a:pt x="30405" y="8318"/>
                </a:lnTo>
                <a:lnTo>
                  <a:pt x="33069" y="8887"/>
                </a:lnTo>
                <a:lnTo>
                  <a:pt x="37364" y="11163"/>
                </a:lnTo>
                <a:lnTo>
                  <a:pt x="40323" y="14691"/>
                </a:lnTo>
                <a:lnTo>
                  <a:pt x="42484" y="18945"/>
                </a:lnTo>
                <a:lnTo>
                  <a:pt x="43027" y="21549"/>
                </a:lnTo>
                <a:lnTo>
                  <a:pt x="43573" y="24155"/>
                </a:lnTo>
                <a:lnTo>
                  <a:pt x="43840" y="26924"/>
                </a:lnTo>
                <a:lnTo>
                  <a:pt x="43840" y="32967"/>
                </a:lnTo>
                <a:lnTo>
                  <a:pt x="43524" y="35852"/>
                </a:lnTo>
                <a:lnTo>
                  <a:pt x="42876" y="38454"/>
                </a:lnTo>
                <a:lnTo>
                  <a:pt x="42227" y="41057"/>
                </a:lnTo>
                <a:lnTo>
                  <a:pt x="39841" y="45186"/>
                </a:lnTo>
                <a:lnTo>
                  <a:pt x="36701" y="48538"/>
                </a:lnTo>
                <a:lnTo>
                  <a:pt x="32425" y="50622"/>
                </a:lnTo>
                <a:lnTo>
                  <a:pt x="29883" y="51141"/>
                </a:lnTo>
                <a:lnTo>
                  <a:pt x="31028" y="59496"/>
                </a:lnTo>
                <a:lnTo>
                  <a:pt x="35053" y="58737"/>
                </a:lnTo>
                <a:lnTo>
                  <a:pt x="38520" y="57238"/>
                </a:lnTo>
                <a:lnTo>
                  <a:pt x="41986" y="55737"/>
                </a:lnTo>
                <a:lnTo>
                  <a:pt x="44880" y="53643"/>
                </a:lnTo>
                <a:lnTo>
                  <a:pt x="47181" y="50949"/>
                </a:lnTo>
                <a:lnTo>
                  <a:pt x="49477" y="48271"/>
                </a:lnTo>
                <a:lnTo>
                  <a:pt x="51220" y="45071"/>
                </a:lnTo>
                <a:lnTo>
                  <a:pt x="52387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82" y="20584"/>
                </a:lnTo>
                <a:lnTo>
                  <a:pt x="52477" y="16965"/>
                </a:lnTo>
                <a:lnTo>
                  <a:pt x="51371" y="13359"/>
                </a:lnTo>
                <a:lnTo>
                  <a:pt x="49719" y="10298"/>
                </a:lnTo>
                <a:lnTo>
                  <a:pt x="45302" y="5245"/>
                </a:lnTo>
                <a:lnTo>
                  <a:pt x="42545" y="3314"/>
                </a:lnTo>
                <a:lnTo>
                  <a:pt x="39243" y="2004"/>
                </a:lnTo>
                <a:lnTo>
                  <a:pt x="35942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7" y="3718"/>
                </a:lnTo>
                <a:lnTo>
                  <a:pt x="9183" y="5802"/>
                </a:lnTo>
                <a:lnTo>
                  <a:pt x="6883" y="8481"/>
                </a:lnTo>
                <a:lnTo>
                  <a:pt x="4572" y="11173"/>
                </a:lnTo>
                <a:lnTo>
                  <a:pt x="2843" y="14373"/>
                </a:lnTo>
                <a:lnTo>
                  <a:pt x="1713" y="18082"/>
                </a:lnTo>
                <a:lnTo>
                  <a:pt x="572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31" y="44790"/>
                </a:moveTo>
                <a:lnTo>
                  <a:pt x="11645" y="40575"/>
                </a:lnTo>
                <a:lnTo>
                  <a:pt x="11098" y="37971"/>
                </a:lnTo>
                <a:lnTo>
                  <a:pt x="11504" y="56184"/>
                </a:lnTo>
                <a:lnTo>
                  <a:pt x="14820" y="57517"/>
                </a:lnTo>
                <a:lnTo>
                  <a:pt x="18136" y="58837"/>
                </a:lnTo>
                <a:lnTo>
                  <a:pt x="22010" y="59496"/>
                </a:lnTo>
                <a:lnTo>
                  <a:pt x="31028" y="59496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6" y="48282"/>
                </a:lnTo>
                <a:lnTo>
                  <a:pt x="13831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42798" y="1993021"/>
            <a:ext cx="36640" cy="84571"/>
          </a:xfrm>
          <a:custGeom>
            <a:avLst/>
            <a:gdLst/>
            <a:ahLst/>
            <a:cxnLst/>
            <a:rect l="l" t="t" r="r" b="b"/>
            <a:pathLst>
              <a:path w="36640" h="84571">
                <a:moveTo>
                  <a:pt x="33627" y="32602"/>
                </a:moveTo>
                <a:lnTo>
                  <a:pt x="33576" y="29757"/>
                </a:lnTo>
                <a:lnTo>
                  <a:pt x="31636" y="27014"/>
                </a:lnTo>
                <a:lnTo>
                  <a:pt x="19544" y="27014"/>
                </a:lnTo>
                <a:lnTo>
                  <a:pt x="19544" y="21109"/>
                </a:lnTo>
                <a:lnTo>
                  <a:pt x="19695" y="16816"/>
                </a:lnTo>
                <a:lnTo>
                  <a:pt x="20256" y="13564"/>
                </a:lnTo>
                <a:lnTo>
                  <a:pt x="21995" y="10199"/>
                </a:lnTo>
                <a:lnTo>
                  <a:pt x="24930" y="8484"/>
                </a:lnTo>
                <a:lnTo>
                  <a:pt x="27673" y="8229"/>
                </a:lnTo>
                <a:lnTo>
                  <a:pt x="30530" y="8510"/>
                </a:lnTo>
                <a:lnTo>
                  <a:pt x="33768" y="9540"/>
                </a:lnTo>
                <a:lnTo>
                  <a:pt x="36344" y="8978"/>
                </a:lnTo>
                <a:lnTo>
                  <a:pt x="36640" y="6314"/>
                </a:lnTo>
                <a:lnTo>
                  <a:pt x="36535" y="4370"/>
                </a:lnTo>
                <a:lnTo>
                  <a:pt x="35369" y="1803"/>
                </a:lnTo>
                <a:lnTo>
                  <a:pt x="32420" y="662"/>
                </a:lnTo>
                <a:lnTo>
                  <a:pt x="29782" y="140"/>
                </a:lnTo>
                <a:lnTo>
                  <a:pt x="27010" y="0"/>
                </a:lnTo>
                <a:lnTo>
                  <a:pt x="24039" y="0"/>
                </a:lnTo>
                <a:lnTo>
                  <a:pt x="21473" y="406"/>
                </a:lnTo>
                <a:lnTo>
                  <a:pt x="17092" y="2059"/>
                </a:lnTo>
                <a:lnTo>
                  <a:pt x="13841" y="5043"/>
                </a:lnTo>
                <a:lnTo>
                  <a:pt x="11328" y="8992"/>
                </a:lnTo>
                <a:lnTo>
                  <a:pt x="10615" y="11696"/>
                </a:lnTo>
                <a:lnTo>
                  <a:pt x="9917" y="14414"/>
                </a:lnTo>
                <a:lnTo>
                  <a:pt x="9560" y="17654"/>
                </a:lnTo>
                <a:lnTo>
                  <a:pt x="9560" y="27014"/>
                </a:lnTo>
                <a:lnTo>
                  <a:pt x="1929" y="27014"/>
                </a:lnTo>
                <a:lnTo>
                  <a:pt x="1079" y="27216"/>
                </a:lnTo>
                <a:lnTo>
                  <a:pt x="35" y="29757"/>
                </a:lnTo>
                <a:lnTo>
                  <a:pt x="0" y="32602"/>
                </a:lnTo>
                <a:lnTo>
                  <a:pt x="1929" y="35243"/>
                </a:lnTo>
                <a:lnTo>
                  <a:pt x="9560" y="35243"/>
                </a:lnTo>
                <a:lnTo>
                  <a:pt x="9560" y="82717"/>
                </a:lnTo>
                <a:lnTo>
                  <a:pt x="10998" y="84254"/>
                </a:lnTo>
                <a:lnTo>
                  <a:pt x="13600" y="84571"/>
                </a:lnTo>
                <a:lnTo>
                  <a:pt x="16965" y="84444"/>
                </a:lnTo>
                <a:lnTo>
                  <a:pt x="19544" y="82717"/>
                </a:lnTo>
                <a:lnTo>
                  <a:pt x="19544" y="35243"/>
                </a:lnTo>
                <a:lnTo>
                  <a:pt x="32245" y="35243"/>
                </a:lnTo>
                <a:lnTo>
                  <a:pt x="33627" y="326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10121" y="2018877"/>
            <a:ext cx="54141" cy="59496"/>
          </a:xfrm>
          <a:custGeom>
            <a:avLst/>
            <a:gdLst/>
            <a:ahLst/>
            <a:cxnLst/>
            <a:rect l="l" t="t" r="r" b="b"/>
            <a:pathLst>
              <a:path w="54141" h="59496">
                <a:moveTo>
                  <a:pt x="0" y="30264"/>
                </a:moveTo>
                <a:lnTo>
                  <a:pt x="0" y="34847"/>
                </a:lnTo>
                <a:lnTo>
                  <a:pt x="547" y="38922"/>
                </a:lnTo>
                <a:lnTo>
                  <a:pt x="1628" y="42529"/>
                </a:lnTo>
                <a:lnTo>
                  <a:pt x="2719" y="46136"/>
                </a:lnTo>
                <a:lnTo>
                  <a:pt x="4356" y="49211"/>
                </a:lnTo>
                <a:lnTo>
                  <a:pt x="6551" y="51752"/>
                </a:lnTo>
                <a:lnTo>
                  <a:pt x="8762" y="54265"/>
                </a:lnTo>
                <a:lnTo>
                  <a:pt x="11520" y="56184"/>
                </a:lnTo>
                <a:lnTo>
                  <a:pt x="11113" y="37971"/>
                </a:lnTo>
                <a:lnTo>
                  <a:pt x="10566" y="35369"/>
                </a:lnTo>
                <a:lnTo>
                  <a:pt x="10285" y="32575"/>
                </a:lnTo>
                <a:lnTo>
                  <a:pt x="10285" y="26517"/>
                </a:lnTo>
                <a:lnTo>
                  <a:pt x="10631" y="23672"/>
                </a:lnTo>
                <a:lnTo>
                  <a:pt x="11290" y="21066"/>
                </a:lnTo>
                <a:lnTo>
                  <a:pt x="11951" y="18463"/>
                </a:lnTo>
                <a:lnTo>
                  <a:pt x="14349" y="14287"/>
                </a:lnTo>
                <a:lnTo>
                  <a:pt x="17475" y="10922"/>
                </a:lnTo>
                <a:lnTo>
                  <a:pt x="21729" y="8837"/>
                </a:lnTo>
                <a:lnTo>
                  <a:pt x="24272" y="8318"/>
                </a:lnTo>
                <a:lnTo>
                  <a:pt x="30416" y="8318"/>
                </a:lnTo>
                <a:lnTo>
                  <a:pt x="33084" y="8887"/>
                </a:lnTo>
                <a:lnTo>
                  <a:pt x="37376" y="11163"/>
                </a:lnTo>
                <a:lnTo>
                  <a:pt x="40335" y="14691"/>
                </a:lnTo>
                <a:lnTo>
                  <a:pt x="42495" y="18945"/>
                </a:lnTo>
                <a:lnTo>
                  <a:pt x="43041" y="21549"/>
                </a:lnTo>
                <a:lnTo>
                  <a:pt x="43585" y="24155"/>
                </a:lnTo>
                <a:lnTo>
                  <a:pt x="43851" y="26924"/>
                </a:lnTo>
                <a:lnTo>
                  <a:pt x="43851" y="32967"/>
                </a:lnTo>
                <a:lnTo>
                  <a:pt x="43535" y="35852"/>
                </a:lnTo>
                <a:lnTo>
                  <a:pt x="42887" y="38454"/>
                </a:lnTo>
                <a:lnTo>
                  <a:pt x="42228" y="41057"/>
                </a:lnTo>
                <a:lnTo>
                  <a:pt x="41224" y="43306"/>
                </a:lnTo>
                <a:lnTo>
                  <a:pt x="38469" y="47066"/>
                </a:lnTo>
                <a:lnTo>
                  <a:pt x="34570" y="49578"/>
                </a:lnTo>
                <a:lnTo>
                  <a:pt x="29884" y="51141"/>
                </a:lnTo>
                <a:lnTo>
                  <a:pt x="31040" y="59496"/>
                </a:lnTo>
                <a:lnTo>
                  <a:pt x="35064" y="58737"/>
                </a:lnTo>
                <a:lnTo>
                  <a:pt x="38531" y="57238"/>
                </a:lnTo>
                <a:lnTo>
                  <a:pt x="41997" y="55737"/>
                </a:lnTo>
                <a:lnTo>
                  <a:pt x="44881" y="53643"/>
                </a:lnTo>
                <a:lnTo>
                  <a:pt x="47193" y="50949"/>
                </a:lnTo>
                <a:lnTo>
                  <a:pt x="49493" y="48271"/>
                </a:lnTo>
                <a:lnTo>
                  <a:pt x="51231" y="45071"/>
                </a:lnTo>
                <a:lnTo>
                  <a:pt x="52401" y="41363"/>
                </a:lnTo>
                <a:lnTo>
                  <a:pt x="53557" y="37655"/>
                </a:lnTo>
                <a:lnTo>
                  <a:pt x="54141" y="33591"/>
                </a:lnTo>
                <a:lnTo>
                  <a:pt x="54141" y="24648"/>
                </a:lnTo>
                <a:lnTo>
                  <a:pt x="53594" y="20584"/>
                </a:lnTo>
                <a:lnTo>
                  <a:pt x="52489" y="16965"/>
                </a:lnTo>
                <a:lnTo>
                  <a:pt x="51382" y="13359"/>
                </a:lnTo>
                <a:lnTo>
                  <a:pt x="49734" y="10298"/>
                </a:lnTo>
                <a:lnTo>
                  <a:pt x="45313" y="5245"/>
                </a:lnTo>
                <a:lnTo>
                  <a:pt x="42560" y="3314"/>
                </a:lnTo>
                <a:lnTo>
                  <a:pt x="39254" y="2004"/>
                </a:lnTo>
                <a:lnTo>
                  <a:pt x="35942" y="673"/>
                </a:lnTo>
                <a:lnTo>
                  <a:pt x="32054" y="0"/>
                </a:lnTo>
                <a:lnTo>
                  <a:pt x="23000" y="0"/>
                </a:lnTo>
                <a:lnTo>
                  <a:pt x="18972" y="748"/>
                </a:lnTo>
                <a:lnTo>
                  <a:pt x="15530" y="2235"/>
                </a:lnTo>
                <a:lnTo>
                  <a:pt x="12063" y="3718"/>
                </a:lnTo>
                <a:lnTo>
                  <a:pt x="9194" y="5802"/>
                </a:lnTo>
                <a:lnTo>
                  <a:pt x="6898" y="8481"/>
                </a:lnTo>
                <a:lnTo>
                  <a:pt x="4587" y="11173"/>
                </a:lnTo>
                <a:lnTo>
                  <a:pt x="2858" y="14373"/>
                </a:lnTo>
                <a:lnTo>
                  <a:pt x="1728" y="18082"/>
                </a:lnTo>
                <a:lnTo>
                  <a:pt x="572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1" h="59496">
                <a:moveTo>
                  <a:pt x="13843" y="44790"/>
                </a:moveTo>
                <a:lnTo>
                  <a:pt x="11657" y="40575"/>
                </a:lnTo>
                <a:lnTo>
                  <a:pt x="11113" y="37971"/>
                </a:lnTo>
                <a:lnTo>
                  <a:pt x="11520" y="56184"/>
                </a:lnTo>
                <a:lnTo>
                  <a:pt x="14832" y="57517"/>
                </a:lnTo>
                <a:lnTo>
                  <a:pt x="18148" y="58837"/>
                </a:lnTo>
                <a:lnTo>
                  <a:pt x="22010" y="59496"/>
                </a:lnTo>
                <a:lnTo>
                  <a:pt x="31040" y="59496"/>
                </a:lnTo>
                <a:lnTo>
                  <a:pt x="29884" y="51141"/>
                </a:lnTo>
                <a:lnTo>
                  <a:pt x="23789" y="51141"/>
                </a:lnTo>
                <a:lnTo>
                  <a:pt x="21107" y="50568"/>
                </a:lnTo>
                <a:lnTo>
                  <a:pt x="16816" y="48282"/>
                </a:lnTo>
                <a:lnTo>
                  <a:pt x="13843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78381" y="2019726"/>
            <a:ext cx="46685" cy="58647"/>
          </a:xfrm>
          <a:custGeom>
            <a:avLst/>
            <a:gdLst/>
            <a:ahLst/>
            <a:cxnLst/>
            <a:rect l="l" t="t" r="r" b="b"/>
            <a:pathLst>
              <a:path w="46685" h="58647">
                <a:moveTo>
                  <a:pt x="9983" y="1868"/>
                </a:moveTo>
                <a:lnTo>
                  <a:pt x="8547" y="265"/>
                </a:lnTo>
                <a:lnTo>
                  <a:pt x="5955" y="0"/>
                </a:lnTo>
                <a:lnTo>
                  <a:pt x="2588" y="100"/>
                </a:lnTo>
                <a:lnTo>
                  <a:pt x="0" y="1868"/>
                </a:lnTo>
                <a:lnTo>
                  <a:pt x="0" y="38644"/>
                </a:lnTo>
                <a:lnTo>
                  <a:pt x="341" y="41986"/>
                </a:lnTo>
                <a:lnTo>
                  <a:pt x="990" y="44717"/>
                </a:lnTo>
                <a:lnTo>
                  <a:pt x="1648" y="47472"/>
                </a:lnTo>
                <a:lnTo>
                  <a:pt x="4265" y="51944"/>
                </a:lnTo>
                <a:lnTo>
                  <a:pt x="7783" y="55651"/>
                </a:lnTo>
                <a:lnTo>
                  <a:pt x="12726" y="58052"/>
                </a:lnTo>
                <a:lnTo>
                  <a:pt x="15760" y="58647"/>
                </a:lnTo>
                <a:lnTo>
                  <a:pt x="22463" y="58647"/>
                </a:lnTo>
                <a:lnTo>
                  <a:pt x="25502" y="57862"/>
                </a:lnTo>
                <a:lnTo>
                  <a:pt x="28511" y="56300"/>
                </a:lnTo>
                <a:lnTo>
                  <a:pt x="31521" y="54737"/>
                </a:lnTo>
                <a:lnTo>
                  <a:pt x="34566" y="52246"/>
                </a:lnTo>
                <a:lnTo>
                  <a:pt x="37655" y="48858"/>
                </a:lnTo>
                <a:lnTo>
                  <a:pt x="37655" y="56008"/>
                </a:lnTo>
                <a:lnTo>
                  <a:pt x="37959" y="57034"/>
                </a:lnTo>
                <a:lnTo>
                  <a:pt x="40500" y="57837"/>
                </a:lnTo>
                <a:lnTo>
                  <a:pt x="43726" y="57837"/>
                </a:lnTo>
                <a:lnTo>
                  <a:pt x="46685" y="56008"/>
                </a:lnTo>
                <a:lnTo>
                  <a:pt x="46685" y="1868"/>
                </a:lnTo>
                <a:lnTo>
                  <a:pt x="45237" y="265"/>
                </a:lnTo>
                <a:lnTo>
                  <a:pt x="42660" y="0"/>
                </a:lnTo>
                <a:lnTo>
                  <a:pt x="39254" y="100"/>
                </a:lnTo>
                <a:lnTo>
                  <a:pt x="36701" y="1868"/>
                </a:lnTo>
                <a:lnTo>
                  <a:pt x="36701" y="39700"/>
                </a:lnTo>
                <a:lnTo>
                  <a:pt x="33919" y="43102"/>
                </a:lnTo>
                <a:lnTo>
                  <a:pt x="31305" y="45694"/>
                </a:lnTo>
                <a:lnTo>
                  <a:pt x="28854" y="47461"/>
                </a:lnTo>
                <a:lnTo>
                  <a:pt x="23900" y="50100"/>
                </a:lnTo>
                <a:lnTo>
                  <a:pt x="19479" y="50100"/>
                </a:lnTo>
                <a:lnTo>
                  <a:pt x="16358" y="48995"/>
                </a:lnTo>
                <a:lnTo>
                  <a:pt x="13727" y="47217"/>
                </a:lnTo>
                <a:lnTo>
                  <a:pt x="11847" y="44527"/>
                </a:lnTo>
                <a:lnTo>
                  <a:pt x="10680" y="40995"/>
                </a:lnTo>
                <a:lnTo>
                  <a:pt x="9983" y="36564"/>
                </a:lnTo>
                <a:lnTo>
                  <a:pt x="9983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43458" y="2018883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60" y="58381"/>
                </a:moveTo>
                <a:lnTo>
                  <a:pt x="3963" y="58712"/>
                </a:lnTo>
                <a:lnTo>
                  <a:pt x="6746" y="58672"/>
                </a:lnTo>
                <a:lnTo>
                  <a:pt x="9921" y="56843"/>
                </a:lnTo>
                <a:lnTo>
                  <a:pt x="9921" y="21247"/>
                </a:lnTo>
                <a:lnTo>
                  <a:pt x="11318" y="19037"/>
                </a:lnTo>
                <a:lnTo>
                  <a:pt x="13769" y="15646"/>
                </a:lnTo>
                <a:lnTo>
                  <a:pt x="17096" y="11977"/>
                </a:lnTo>
                <a:lnTo>
                  <a:pt x="20146" y="9993"/>
                </a:lnTo>
                <a:lnTo>
                  <a:pt x="23089" y="9385"/>
                </a:lnTo>
                <a:lnTo>
                  <a:pt x="26150" y="9777"/>
                </a:lnTo>
                <a:lnTo>
                  <a:pt x="28958" y="10681"/>
                </a:lnTo>
                <a:lnTo>
                  <a:pt x="31535" y="9094"/>
                </a:lnTo>
                <a:lnTo>
                  <a:pt x="31586" y="3517"/>
                </a:lnTo>
                <a:lnTo>
                  <a:pt x="29555" y="965"/>
                </a:lnTo>
                <a:lnTo>
                  <a:pt x="26888" y="266"/>
                </a:lnTo>
                <a:lnTo>
                  <a:pt x="24270" y="0"/>
                </a:lnTo>
                <a:lnTo>
                  <a:pt x="21437" y="166"/>
                </a:lnTo>
                <a:lnTo>
                  <a:pt x="17995" y="1296"/>
                </a:lnTo>
                <a:lnTo>
                  <a:pt x="14443" y="3924"/>
                </a:lnTo>
                <a:lnTo>
                  <a:pt x="11826" y="6656"/>
                </a:lnTo>
                <a:lnTo>
                  <a:pt x="8957" y="10591"/>
                </a:lnTo>
                <a:lnTo>
                  <a:pt x="8957" y="2717"/>
                </a:lnTo>
                <a:lnTo>
                  <a:pt x="8067" y="1296"/>
                </a:lnTo>
                <a:lnTo>
                  <a:pt x="5386" y="839"/>
                </a:lnTo>
                <a:lnTo>
                  <a:pt x="2833" y="875"/>
                </a:lnTo>
                <a:lnTo>
                  <a:pt x="0" y="2717"/>
                </a:lnTo>
                <a:lnTo>
                  <a:pt x="0" y="56843"/>
                </a:lnTo>
                <a:lnTo>
                  <a:pt x="1360" y="583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13943" y="2018883"/>
            <a:ext cx="49809" cy="80237"/>
          </a:xfrm>
          <a:custGeom>
            <a:avLst/>
            <a:gdLst/>
            <a:ahLst/>
            <a:cxnLst/>
            <a:rect l="l" t="t" r="r" b="b"/>
            <a:pathLst>
              <a:path w="49809" h="80237">
                <a:moveTo>
                  <a:pt x="38202" y="40078"/>
                </a:moveTo>
                <a:lnTo>
                  <a:pt x="36272" y="44334"/>
                </a:lnTo>
                <a:lnTo>
                  <a:pt x="33721" y="47941"/>
                </a:lnTo>
                <a:lnTo>
                  <a:pt x="30124" y="50352"/>
                </a:lnTo>
                <a:lnTo>
                  <a:pt x="26341" y="59486"/>
                </a:lnTo>
                <a:lnTo>
                  <a:pt x="30112" y="59486"/>
                </a:lnTo>
                <a:lnTo>
                  <a:pt x="33450" y="58788"/>
                </a:lnTo>
                <a:lnTo>
                  <a:pt x="36384" y="57351"/>
                </a:lnTo>
                <a:lnTo>
                  <a:pt x="39307" y="55929"/>
                </a:lnTo>
                <a:lnTo>
                  <a:pt x="41770" y="53910"/>
                </a:lnTo>
                <a:lnTo>
                  <a:pt x="43750" y="51282"/>
                </a:lnTo>
                <a:lnTo>
                  <a:pt x="45733" y="48653"/>
                </a:lnTo>
                <a:lnTo>
                  <a:pt x="47231" y="45464"/>
                </a:lnTo>
                <a:lnTo>
                  <a:pt x="48261" y="41691"/>
                </a:lnTo>
                <a:lnTo>
                  <a:pt x="49289" y="37922"/>
                </a:lnTo>
                <a:lnTo>
                  <a:pt x="49809" y="33667"/>
                </a:lnTo>
                <a:lnTo>
                  <a:pt x="49809" y="25006"/>
                </a:lnTo>
                <a:lnTo>
                  <a:pt x="49391" y="21297"/>
                </a:lnTo>
                <a:lnTo>
                  <a:pt x="48602" y="17777"/>
                </a:lnTo>
                <a:lnTo>
                  <a:pt x="47788" y="14274"/>
                </a:lnTo>
                <a:lnTo>
                  <a:pt x="46522" y="11200"/>
                </a:lnTo>
                <a:lnTo>
                  <a:pt x="44780" y="8547"/>
                </a:lnTo>
                <a:lnTo>
                  <a:pt x="43026" y="5904"/>
                </a:lnTo>
                <a:lnTo>
                  <a:pt x="40779" y="3820"/>
                </a:lnTo>
                <a:lnTo>
                  <a:pt x="38012" y="2297"/>
                </a:lnTo>
                <a:lnTo>
                  <a:pt x="35243" y="759"/>
                </a:lnTo>
                <a:lnTo>
                  <a:pt x="31892" y="0"/>
                </a:lnTo>
                <a:lnTo>
                  <a:pt x="27964" y="0"/>
                </a:lnTo>
                <a:lnTo>
                  <a:pt x="24436" y="201"/>
                </a:lnTo>
                <a:lnTo>
                  <a:pt x="21196" y="1051"/>
                </a:lnTo>
                <a:lnTo>
                  <a:pt x="18070" y="2501"/>
                </a:lnTo>
                <a:lnTo>
                  <a:pt x="14985" y="4356"/>
                </a:lnTo>
                <a:lnTo>
                  <a:pt x="11936" y="6844"/>
                </a:lnTo>
                <a:lnTo>
                  <a:pt x="8710" y="9993"/>
                </a:lnTo>
                <a:lnTo>
                  <a:pt x="8710" y="2717"/>
                </a:lnTo>
                <a:lnTo>
                  <a:pt x="8510" y="1828"/>
                </a:lnTo>
                <a:lnTo>
                  <a:pt x="5867" y="875"/>
                </a:lnTo>
                <a:lnTo>
                  <a:pt x="2832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62" y="80237"/>
                </a:lnTo>
                <a:lnTo>
                  <a:pt x="6756" y="80200"/>
                </a:lnTo>
                <a:lnTo>
                  <a:pt x="9917" y="78318"/>
                </a:lnTo>
                <a:lnTo>
                  <a:pt x="9917" y="51257"/>
                </a:lnTo>
                <a:lnTo>
                  <a:pt x="12725" y="53870"/>
                </a:lnTo>
                <a:lnTo>
                  <a:pt x="15292" y="55968"/>
                </a:lnTo>
                <a:lnTo>
                  <a:pt x="20191" y="50062"/>
                </a:lnTo>
                <a:lnTo>
                  <a:pt x="15266" y="46544"/>
                </a:lnTo>
                <a:lnTo>
                  <a:pt x="12660" y="44002"/>
                </a:lnTo>
                <a:lnTo>
                  <a:pt x="9917" y="40665"/>
                </a:lnTo>
                <a:lnTo>
                  <a:pt x="9917" y="19137"/>
                </a:lnTo>
                <a:lnTo>
                  <a:pt x="11494" y="17157"/>
                </a:lnTo>
                <a:lnTo>
                  <a:pt x="14389" y="14173"/>
                </a:lnTo>
                <a:lnTo>
                  <a:pt x="17156" y="11747"/>
                </a:lnTo>
                <a:lnTo>
                  <a:pt x="19734" y="10109"/>
                </a:lnTo>
                <a:lnTo>
                  <a:pt x="23507" y="8737"/>
                </a:lnTo>
                <a:lnTo>
                  <a:pt x="26074" y="8547"/>
                </a:lnTo>
                <a:lnTo>
                  <a:pt x="28662" y="8547"/>
                </a:lnTo>
                <a:lnTo>
                  <a:pt x="30811" y="9155"/>
                </a:lnTo>
                <a:lnTo>
                  <a:pt x="34289" y="11555"/>
                </a:lnTo>
                <a:lnTo>
                  <a:pt x="36690" y="15163"/>
                </a:lnTo>
                <a:lnTo>
                  <a:pt x="38454" y="19455"/>
                </a:lnTo>
                <a:lnTo>
                  <a:pt x="38875" y="22047"/>
                </a:lnTo>
                <a:lnTo>
                  <a:pt x="39293" y="24635"/>
                </a:lnTo>
                <a:lnTo>
                  <a:pt x="39509" y="27302"/>
                </a:lnTo>
                <a:lnTo>
                  <a:pt x="39509" y="30085"/>
                </a:lnTo>
                <a:lnTo>
                  <a:pt x="39242" y="35114"/>
                </a:lnTo>
                <a:lnTo>
                  <a:pt x="38202" y="40078"/>
                </a:lnTo>
                <a:close/>
              </a:path>
              <a:path w="49809" h="80237">
                <a:moveTo>
                  <a:pt x="15292" y="55968"/>
                </a:moveTo>
                <a:lnTo>
                  <a:pt x="17895" y="57503"/>
                </a:lnTo>
                <a:lnTo>
                  <a:pt x="20523" y="58684"/>
                </a:lnTo>
                <a:lnTo>
                  <a:pt x="23254" y="59331"/>
                </a:lnTo>
                <a:lnTo>
                  <a:pt x="26341" y="59486"/>
                </a:lnTo>
                <a:lnTo>
                  <a:pt x="30124" y="50352"/>
                </a:lnTo>
                <a:lnTo>
                  <a:pt x="25476" y="50951"/>
                </a:lnTo>
                <a:lnTo>
                  <a:pt x="22772" y="50951"/>
                </a:lnTo>
                <a:lnTo>
                  <a:pt x="20191" y="50062"/>
                </a:lnTo>
                <a:lnTo>
                  <a:pt x="15292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75092" y="2018877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6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40" y="9866"/>
                </a:lnTo>
                <a:lnTo>
                  <a:pt x="44222" y="7555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7"/>
                </a:lnTo>
                <a:lnTo>
                  <a:pt x="30239" y="0"/>
                </a:lnTo>
                <a:lnTo>
                  <a:pt x="22020" y="0"/>
                </a:lnTo>
                <a:lnTo>
                  <a:pt x="18427" y="697"/>
                </a:lnTo>
                <a:lnTo>
                  <a:pt x="15227" y="2084"/>
                </a:lnTo>
                <a:lnTo>
                  <a:pt x="12128" y="16127"/>
                </a:lnTo>
                <a:lnTo>
                  <a:pt x="14338" y="12825"/>
                </a:lnTo>
                <a:lnTo>
                  <a:pt x="17157" y="10072"/>
                </a:lnTo>
                <a:lnTo>
                  <a:pt x="20864" y="8229"/>
                </a:lnTo>
                <a:lnTo>
                  <a:pt x="25477" y="7772"/>
                </a:lnTo>
                <a:lnTo>
                  <a:pt x="30290" y="7772"/>
                </a:lnTo>
                <a:lnTo>
                  <a:pt x="33907" y="9258"/>
                </a:lnTo>
                <a:lnTo>
                  <a:pt x="36348" y="12217"/>
                </a:lnTo>
                <a:lnTo>
                  <a:pt x="38785" y="15187"/>
                </a:lnTo>
                <a:lnTo>
                  <a:pt x="39956" y="19277"/>
                </a:lnTo>
                <a:lnTo>
                  <a:pt x="39825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6" y="30112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26" y="3465"/>
                </a:moveTo>
                <a:lnTo>
                  <a:pt x="9283" y="5449"/>
                </a:lnTo>
                <a:lnTo>
                  <a:pt x="7012" y="8037"/>
                </a:lnTo>
                <a:lnTo>
                  <a:pt x="4752" y="10615"/>
                </a:lnTo>
                <a:lnTo>
                  <a:pt x="3023" y="13765"/>
                </a:lnTo>
                <a:lnTo>
                  <a:pt x="1817" y="17473"/>
                </a:lnTo>
                <a:lnTo>
                  <a:pt x="612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2" y="42900"/>
                </a:lnTo>
                <a:lnTo>
                  <a:pt x="2923" y="46583"/>
                </a:lnTo>
                <a:lnTo>
                  <a:pt x="4636" y="49643"/>
                </a:lnTo>
                <a:lnTo>
                  <a:pt x="9208" y="54546"/>
                </a:lnTo>
                <a:lnTo>
                  <a:pt x="12026" y="56400"/>
                </a:lnTo>
                <a:lnTo>
                  <a:pt x="15368" y="57631"/>
                </a:lnTo>
                <a:lnTo>
                  <a:pt x="18719" y="58877"/>
                </a:lnTo>
                <a:lnTo>
                  <a:pt x="22632" y="59500"/>
                </a:lnTo>
                <a:lnTo>
                  <a:pt x="29641" y="59500"/>
                </a:lnTo>
                <a:lnTo>
                  <a:pt x="32053" y="59309"/>
                </a:lnTo>
                <a:lnTo>
                  <a:pt x="36589" y="58545"/>
                </a:lnTo>
                <a:lnTo>
                  <a:pt x="40308" y="57631"/>
                </a:lnTo>
                <a:lnTo>
                  <a:pt x="44513" y="56159"/>
                </a:lnTo>
                <a:lnTo>
                  <a:pt x="47256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3" y="47548"/>
                </a:lnTo>
                <a:lnTo>
                  <a:pt x="41593" y="48869"/>
                </a:lnTo>
                <a:lnTo>
                  <a:pt x="38646" y="49909"/>
                </a:lnTo>
                <a:lnTo>
                  <a:pt x="34886" y="50798"/>
                </a:lnTo>
                <a:lnTo>
                  <a:pt x="30571" y="51436"/>
                </a:lnTo>
                <a:lnTo>
                  <a:pt x="24738" y="51436"/>
                </a:lnTo>
                <a:lnTo>
                  <a:pt x="21984" y="50979"/>
                </a:lnTo>
                <a:lnTo>
                  <a:pt x="17463" y="49124"/>
                </a:lnTo>
                <a:lnTo>
                  <a:pt x="14212" y="46087"/>
                </a:lnTo>
                <a:lnTo>
                  <a:pt x="11797" y="42292"/>
                </a:lnTo>
                <a:lnTo>
                  <a:pt x="10590" y="37478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6"/>
                </a:lnTo>
                <a:lnTo>
                  <a:pt x="12128" y="16127"/>
                </a:lnTo>
                <a:lnTo>
                  <a:pt x="15227" y="2084"/>
                </a:lnTo>
                <a:lnTo>
                  <a:pt x="12026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36516" y="2018877"/>
            <a:ext cx="54140" cy="59496"/>
          </a:xfrm>
          <a:custGeom>
            <a:avLst/>
            <a:gdLst/>
            <a:ahLst/>
            <a:cxnLst/>
            <a:rect l="l" t="t" r="r" b="b"/>
            <a:pathLst>
              <a:path w="54140" h="59496">
                <a:moveTo>
                  <a:pt x="0" y="30264"/>
                </a:moveTo>
                <a:lnTo>
                  <a:pt x="0" y="34847"/>
                </a:lnTo>
                <a:lnTo>
                  <a:pt x="543" y="38922"/>
                </a:lnTo>
                <a:lnTo>
                  <a:pt x="1623" y="42529"/>
                </a:lnTo>
                <a:lnTo>
                  <a:pt x="2702" y="46136"/>
                </a:lnTo>
                <a:lnTo>
                  <a:pt x="4354" y="49211"/>
                </a:lnTo>
                <a:lnTo>
                  <a:pt x="6551" y="51752"/>
                </a:lnTo>
                <a:lnTo>
                  <a:pt x="8761" y="54265"/>
                </a:lnTo>
                <a:lnTo>
                  <a:pt x="11516" y="56184"/>
                </a:lnTo>
                <a:lnTo>
                  <a:pt x="11108" y="37971"/>
                </a:lnTo>
                <a:lnTo>
                  <a:pt x="10551" y="35369"/>
                </a:lnTo>
                <a:lnTo>
                  <a:pt x="10274" y="32575"/>
                </a:lnTo>
                <a:lnTo>
                  <a:pt x="10274" y="26517"/>
                </a:lnTo>
                <a:lnTo>
                  <a:pt x="10615" y="23672"/>
                </a:lnTo>
                <a:lnTo>
                  <a:pt x="11289" y="21066"/>
                </a:lnTo>
                <a:lnTo>
                  <a:pt x="11948" y="18463"/>
                </a:lnTo>
                <a:lnTo>
                  <a:pt x="12962" y="16202"/>
                </a:lnTo>
                <a:lnTo>
                  <a:pt x="15720" y="12393"/>
                </a:lnTo>
                <a:lnTo>
                  <a:pt x="19604" y="9878"/>
                </a:lnTo>
                <a:lnTo>
                  <a:pt x="24267" y="8318"/>
                </a:lnTo>
                <a:lnTo>
                  <a:pt x="30415" y="8318"/>
                </a:lnTo>
                <a:lnTo>
                  <a:pt x="33079" y="8887"/>
                </a:lnTo>
                <a:lnTo>
                  <a:pt x="37374" y="11163"/>
                </a:lnTo>
                <a:lnTo>
                  <a:pt x="40333" y="14691"/>
                </a:lnTo>
                <a:lnTo>
                  <a:pt x="42494" y="18945"/>
                </a:lnTo>
                <a:lnTo>
                  <a:pt x="43037" y="21549"/>
                </a:lnTo>
                <a:lnTo>
                  <a:pt x="43585" y="24155"/>
                </a:lnTo>
                <a:lnTo>
                  <a:pt x="43850" y="26924"/>
                </a:lnTo>
                <a:lnTo>
                  <a:pt x="43850" y="32967"/>
                </a:lnTo>
                <a:lnTo>
                  <a:pt x="43534" y="35852"/>
                </a:lnTo>
                <a:lnTo>
                  <a:pt x="42871" y="38454"/>
                </a:lnTo>
                <a:lnTo>
                  <a:pt x="42223" y="41057"/>
                </a:lnTo>
                <a:lnTo>
                  <a:pt x="39851" y="45186"/>
                </a:lnTo>
                <a:lnTo>
                  <a:pt x="36711" y="48538"/>
                </a:lnTo>
                <a:lnTo>
                  <a:pt x="32420" y="50622"/>
                </a:lnTo>
                <a:lnTo>
                  <a:pt x="29879" y="51141"/>
                </a:lnTo>
                <a:lnTo>
                  <a:pt x="31034" y="59496"/>
                </a:lnTo>
                <a:lnTo>
                  <a:pt x="35063" y="58737"/>
                </a:lnTo>
                <a:lnTo>
                  <a:pt x="38530" y="57238"/>
                </a:lnTo>
                <a:lnTo>
                  <a:pt x="41996" y="55737"/>
                </a:lnTo>
                <a:lnTo>
                  <a:pt x="44880" y="53643"/>
                </a:lnTo>
                <a:lnTo>
                  <a:pt x="47191" y="50949"/>
                </a:lnTo>
                <a:lnTo>
                  <a:pt x="49488" y="48271"/>
                </a:lnTo>
                <a:lnTo>
                  <a:pt x="51230" y="45071"/>
                </a:lnTo>
                <a:lnTo>
                  <a:pt x="52386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48"/>
                </a:lnTo>
                <a:lnTo>
                  <a:pt x="53592" y="20584"/>
                </a:lnTo>
                <a:lnTo>
                  <a:pt x="52487" y="16965"/>
                </a:lnTo>
                <a:lnTo>
                  <a:pt x="51381" y="13359"/>
                </a:lnTo>
                <a:lnTo>
                  <a:pt x="49719" y="10298"/>
                </a:lnTo>
                <a:lnTo>
                  <a:pt x="45312" y="5245"/>
                </a:lnTo>
                <a:lnTo>
                  <a:pt x="42543" y="3314"/>
                </a:lnTo>
                <a:lnTo>
                  <a:pt x="39253" y="2004"/>
                </a:lnTo>
                <a:lnTo>
                  <a:pt x="35938" y="673"/>
                </a:lnTo>
                <a:lnTo>
                  <a:pt x="32053" y="0"/>
                </a:lnTo>
                <a:lnTo>
                  <a:pt x="22985" y="0"/>
                </a:lnTo>
                <a:lnTo>
                  <a:pt x="18961" y="748"/>
                </a:lnTo>
                <a:lnTo>
                  <a:pt x="15519" y="2235"/>
                </a:lnTo>
                <a:lnTo>
                  <a:pt x="12062" y="3718"/>
                </a:lnTo>
                <a:lnTo>
                  <a:pt x="9193" y="5802"/>
                </a:lnTo>
                <a:lnTo>
                  <a:pt x="6882" y="8481"/>
                </a:lnTo>
                <a:lnTo>
                  <a:pt x="4572" y="11173"/>
                </a:lnTo>
                <a:lnTo>
                  <a:pt x="2843" y="14373"/>
                </a:lnTo>
                <a:lnTo>
                  <a:pt x="1713" y="18082"/>
                </a:lnTo>
                <a:lnTo>
                  <a:pt x="567" y="21793"/>
                </a:lnTo>
                <a:lnTo>
                  <a:pt x="0" y="25854"/>
                </a:lnTo>
                <a:lnTo>
                  <a:pt x="0" y="30264"/>
                </a:lnTo>
                <a:close/>
              </a:path>
              <a:path w="54140" h="59496">
                <a:moveTo>
                  <a:pt x="13841" y="44790"/>
                </a:moveTo>
                <a:lnTo>
                  <a:pt x="11656" y="40575"/>
                </a:lnTo>
                <a:lnTo>
                  <a:pt x="11108" y="37971"/>
                </a:lnTo>
                <a:lnTo>
                  <a:pt x="11516" y="56184"/>
                </a:lnTo>
                <a:lnTo>
                  <a:pt x="14831" y="57517"/>
                </a:lnTo>
                <a:lnTo>
                  <a:pt x="18133" y="58837"/>
                </a:lnTo>
                <a:lnTo>
                  <a:pt x="22006" y="59496"/>
                </a:lnTo>
                <a:lnTo>
                  <a:pt x="31034" y="59496"/>
                </a:lnTo>
                <a:lnTo>
                  <a:pt x="29879" y="51141"/>
                </a:lnTo>
                <a:lnTo>
                  <a:pt x="23774" y="51141"/>
                </a:lnTo>
                <a:lnTo>
                  <a:pt x="21106" y="50568"/>
                </a:lnTo>
                <a:lnTo>
                  <a:pt x="16810" y="48282"/>
                </a:lnTo>
                <a:lnTo>
                  <a:pt x="13841" y="44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05077" y="2018883"/>
            <a:ext cx="49810" cy="80237"/>
          </a:xfrm>
          <a:custGeom>
            <a:avLst/>
            <a:gdLst/>
            <a:ahLst/>
            <a:cxnLst/>
            <a:rect l="l" t="t" r="r" b="b"/>
            <a:pathLst>
              <a:path w="49810" h="80237">
                <a:moveTo>
                  <a:pt x="38204" y="40078"/>
                </a:moveTo>
                <a:lnTo>
                  <a:pt x="36269" y="44334"/>
                </a:lnTo>
                <a:lnTo>
                  <a:pt x="33718" y="47941"/>
                </a:lnTo>
                <a:lnTo>
                  <a:pt x="30125" y="50352"/>
                </a:lnTo>
                <a:lnTo>
                  <a:pt x="26341" y="59486"/>
                </a:lnTo>
                <a:lnTo>
                  <a:pt x="30110" y="59486"/>
                </a:lnTo>
                <a:lnTo>
                  <a:pt x="33451" y="58788"/>
                </a:lnTo>
                <a:lnTo>
                  <a:pt x="36385" y="57351"/>
                </a:lnTo>
                <a:lnTo>
                  <a:pt x="39305" y="55929"/>
                </a:lnTo>
                <a:lnTo>
                  <a:pt x="41771" y="53910"/>
                </a:lnTo>
                <a:lnTo>
                  <a:pt x="43751" y="51282"/>
                </a:lnTo>
                <a:lnTo>
                  <a:pt x="45735" y="48653"/>
                </a:lnTo>
                <a:lnTo>
                  <a:pt x="47242" y="45464"/>
                </a:lnTo>
                <a:lnTo>
                  <a:pt x="48262" y="41691"/>
                </a:lnTo>
                <a:lnTo>
                  <a:pt x="49302" y="37922"/>
                </a:lnTo>
                <a:lnTo>
                  <a:pt x="49810" y="33667"/>
                </a:lnTo>
                <a:lnTo>
                  <a:pt x="49810" y="25006"/>
                </a:lnTo>
                <a:lnTo>
                  <a:pt x="49392" y="21297"/>
                </a:lnTo>
                <a:lnTo>
                  <a:pt x="48604" y="17777"/>
                </a:lnTo>
                <a:lnTo>
                  <a:pt x="47790" y="14274"/>
                </a:lnTo>
                <a:lnTo>
                  <a:pt x="46534" y="11200"/>
                </a:lnTo>
                <a:lnTo>
                  <a:pt x="44781" y="8547"/>
                </a:lnTo>
                <a:lnTo>
                  <a:pt x="43027" y="5904"/>
                </a:lnTo>
                <a:lnTo>
                  <a:pt x="40780" y="3820"/>
                </a:lnTo>
                <a:lnTo>
                  <a:pt x="38012" y="2297"/>
                </a:lnTo>
                <a:lnTo>
                  <a:pt x="35245" y="759"/>
                </a:lnTo>
                <a:lnTo>
                  <a:pt x="31889" y="0"/>
                </a:lnTo>
                <a:lnTo>
                  <a:pt x="27965" y="0"/>
                </a:lnTo>
                <a:lnTo>
                  <a:pt x="24447" y="201"/>
                </a:lnTo>
                <a:lnTo>
                  <a:pt x="21207" y="1051"/>
                </a:lnTo>
                <a:lnTo>
                  <a:pt x="18072" y="2501"/>
                </a:lnTo>
                <a:lnTo>
                  <a:pt x="14987" y="4356"/>
                </a:lnTo>
                <a:lnTo>
                  <a:pt x="11951" y="6844"/>
                </a:lnTo>
                <a:lnTo>
                  <a:pt x="8712" y="9993"/>
                </a:lnTo>
                <a:lnTo>
                  <a:pt x="8712" y="2717"/>
                </a:lnTo>
                <a:lnTo>
                  <a:pt x="8510" y="1828"/>
                </a:lnTo>
                <a:lnTo>
                  <a:pt x="5868" y="875"/>
                </a:lnTo>
                <a:lnTo>
                  <a:pt x="2844" y="875"/>
                </a:lnTo>
                <a:lnTo>
                  <a:pt x="0" y="2717"/>
                </a:lnTo>
                <a:lnTo>
                  <a:pt x="0" y="78318"/>
                </a:lnTo>
                <a:lnTo>
                  <a:pt x="1371" y="79919"/>
                </a:lnTo>
                <a:lnTo>
                  <a:pt x="3963" y="80237"/>
                </a:lnTo>
                <a:lnTo>
                  <a:pt x="6757" y="80200"/>
                </a:lnTo>
                <a:lnTo>
                  <a:pt x="9918" y="78318"/>
                </a:lnTo>
                <a:lnTo>
                  <a:pt x="9918" y="51257"/>
                </a:lnTo>
                <a:lnTo>
                  <a:pt x="12736" y="53870"/>
                </a:lnTo>
                <a:lnTo>
                  <a:pt x="15303" y="55968"/>
                </a:lnTo>
                <a:lnTo>
                  <a:pt x="20193" y="50062"/>
                </a:lnTo>
                <a:lnTo>
                  <a:pt x="15264" y="46544"/>
                </a:lnTo>
                <a:lnTo>
                  <a:pt x="12661" y="44002"/>
                </a:lnTo>
                <a:lnTo>
                  <a:pt x="9918" y="40665"/>
                </a:lnTo>
                <a:lnTo>
                  <a:pt x="9918" y="19137"/>
                </a:lnTo>
                <a:lnTo>
                  <a:pt x="11494" y="17157"/>
                </a:lnTo>
                <a:lnTo>
                  <a:pt x="14389" y="14173"/>
                </a:lnTo>
                <a:lnTo>
                  <a:pt x="17157" y="11747"/>
                </a:lnTo>
                <a:lnTo>
                  <a:pt x="19735" y="10109"/>
                </a:lnTo>
                <a:lnTo>
                  <a:pt x="23519" y="8737"/>
                </a:lnTo>
                <a:lnTo>
                  <a:pt x="26075" y="8547"/>
                </a:lnTo>
                <a:lnTo>
                  <a:pt x="28663" y="8547"/>
                </a:lnTo>
                <a:lnTo>
                  <a:pt x="30808" y="9155"/>
                </a:lnTo>
                <a:lnTo>
                  <a:pt x="34290" y="11555"/>
                </a:lnTo>
                <a:lnTo>
                  <a:pt x="36703" y="15163"/>
                </a:lnTo>
                <a:lnTo>
                  <a:pt x="38455" y="19455"/>
                </a:lnTo>
                <a:lnTo>
                  <a:pt x="38877" y="22047"/>
                </a:lnTo>
                <a:lnTo>
                  <a:pt x="39295" y="24635"/>
                </a:lnTo>
                <a:lnTo>
                  <a:pt x="39510" y="27302"/>
                </a:lnTo>
                <a:lnTo>
                  <a:pt x="39510" y="30085"/>
                </a:lnTo>
                <a:lnTo>
                  <a:pt x="39244" y="35114"/>
                </a:lnTo>
                <a:lnTo>
                  <a:pt x="38204" y="40078"/>
                </a:lnTo>
                <a:close/>
              </a:path>
              <a:path w="49810" h="80237">
                <a:moveTo>
                  <a:pt x="15303" y="55968"/>
                </a:moveTo>
                <a:lnTo>
                  <a:pt x="17895" y="57503"/>
                </a:lnTo>
                <a:lnTo>
                  <a:pt x="20524" y="58684"/>
                </a:lnTo>
                <a:lnTo>
                  <a:pt x="23252" y="59331"/>
                </a:lnTo>
                <a:lnTo>
                  <a:pt x="26341" y="59486"/>
                </a:lnTo>
                <a:lnTo>
                  <a:pt x="30125" y="50352"/>
                </a:lnTo>
                <a:lnTo>
                  <a:pt x="25477" y="50951"/>
                </a:lnTo>
                <a:lnTo>
                  <a:pt x="22769" y="50951"/>
                </a:lnTo>
                <a:lnTo>
                  <a:pt x="20193" y="50062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69842" y="1993449"/>
            <a:ext cx="9931" cy="84140"/>
          </a:xfrm>
          <a:custGeom>
            <a:avLst/>
            <a:gdLst/>
            <a:ahLst/>
            <a:cxnLst/>
            <a:rect l="l" t="t" r="r" b="b"/>
            <a:pathLst>
              <a:path w="9931" h="84140">
                <a:moveTo>
                  <a:pt x="9931" y="82285"/>
                </a:moveTo>
                <a:lnTo>
                  <a:pt x="9931" y="1918"/>
                </a:lnTo>
                <a:lnTo>
                  <a:pt x="8545" y="317"/>
                </a:lnTo>
                <a:lnTo>
                  <a:pt x="5943" y="0"/>
                </a:lnTo>
                <a:lnTo>
                  <a:pt x="3175" y="25"/>
                </a:lnTo>
                <a:lnTo>
                  <a:pt x="0" y="1918"/>
                </a:lnTo>
                <a:lnTo>
                  <a:pt x="0" y="82285"/>
                </a:lnTo>
                <a:lnTo>
                  <a:pt x="1371" y="83822"/>
                </a:lnTo>
                <a:lnTo>
                  <a:pt x="3973" y="84140"/>
                </a:lnTo>
                <a:lnTo>
                  <a:pt x="6756" y="84114"/>
                </a:lnTo>
                <a:lnTo>
                  <a:pt x="9931" y="82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93536" y="2018877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63" y="15684"/>
                </a:lnTo>
                <a:lnTo>
                  <a:pt x="47548" y="12574"/>
                </a:lnTo>
                <a:lnTo>
                  <a:pt x="46137" y="9866"/>
                </a:lnTo>
                <a:lnTo>
                  <a:pt x="44218" y="7555"/>
                </a:lnTo>
                <a:lnTo>
                  <a:pt x="39827" y="3416"/>
                </a:lnTo>
                <a:lnTo>
                  <a:pt x="36854" y="2044"/>
                </a:lnTo>
                <a:lnTo>
                  <a:pt x="33858" y="697"/>
                </a:lnTo>
                <a:lnTo>
                  <a:pt x="30236" y="0"/>
                </a:lnTo>
                <a:lnTo>
                  <a:pt x="22021" y="0"/>
                </a:lnTo>
                <a:lnTo>
                  <a:pt x="18425" y="697"/>
                </a:lnTo>
                <a:lnTo>
                  <a:pt x="15224" y="2084"/>
                </a:lnTo>
                <a:lnTo>
                  <a:pt x="12114" y="16127"/>
                </a:lnTo>
                <a:lnTo>
                  <a:pt x="14339" y="12825"/>
                </a:lnTo>
                <a:lnTo>
                  <a:pt x="17143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3" y="9258"/>
                </a:lnTo>
                <a:lnTo>
                  <a:pt x="36346" y="12217"/>
                </a:lnTo>
                <a:lnTo>
                  <a:pt x="38787" y="15187"/>
                </a:lnTo>
                <a:lnTo>
                  <a:pt x="39942" y="19277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4" y="30112"/>
                </a:lnTo>
                <a:lnTo>
                  <a:pt x="49809" y="27431"/>
                </a:lnTo>
                <a:lnTo>
                  <a:pt x="49809" y="22110"/>
                </a:lnTo>
                <a:close/>
              </a:path>
              <a:path w="49809" h="59500">
                <a:moveTo>
                  <a:pt x="12012" y="3465"/>
                </a:moveTo>
                <a:lnTo>
                  <a:pt x="9281" y="5449"/>
                </a:lnTo>
                <a:lnTo>
                  <a:pt x="7009" y="8037"/>
                </a:lnTo>
                <a:lnTo>
                  <a:pt x="4738" y="10615"/>
                </a:lnTo>
                <a:lnTo>
                  <a:pt x="3021" y="13765"/>
                </a:lnTo>
                <a:lnTo>
                  <a:pt x="1814" y="17473"/>
                </a:lnTo>
                <a:lnTo>
                  <a:pt x="608" y="21184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3"/>
                </a:lnTo>
                <a:lnTo>
                  <a:pt x="1753" y="42900"/>
                </a:lnTo>
                <a:lnTo>
                  <a:pt x="2909" y="46583"/>
                </a:lnTo>
                <a:lnTo>
                  <a:pt x="4632" y="49643"/>
                </a:lnTo>
                <a:lnTo>
                  <a:pt x="9204" y="54546"/>
                </a:lnTo>
                <a:lnTo>
                  <a:pt x="12024" y="56400"/>
                </a:lnTo>
                <a:lnTo>
                  <a:pt x="15365" y="57631"/>
                </a:lnTo>
                <a:lnTo>
                  <a:pt x="18719" y="58877"/>
                </a:lnTo>
                <a:lnTo>
                  <a:pt x="22630" y="59500"/>
                </a:lnTo>
                <a:lnTo>
                  <a:pt x="29627" y="59500"/>
                </a:lnTo>
                <a:lnTo>
                  <a:pt x="32054" y="59309"/>
                </a:lnTo>
                <a:lnTo>
                  <a:pt x="36587" y="58545"/>
                </a:lnTo>
                <a:lnTo>
                  <a:pt x="40309" y="57631"/>
                </a:lnTo>
                <a:lnTo>
                  <a:pt x="44514" y="56159"/>
                </a:lnTo>
                <a:lnTo>
                  <a:pt x="47257" y="53873"/>
                </a:lnTo>
                <a:lnTo>
                  <a:pt x="47523" y="51206"/>
                </a:lnTo>
                <a:lnTo>
                  <a:pt x="47282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09"/>
                </a:lnTo>
                <a:lnTo>
                  <a:pt x="34884" y="50798"/>
                </a:lnTo>
                <a:lnTo>
                  <a:pt x="30567" y="51436"/>
                </a:lnTo>
                <a:lnTo>
                  <a:pt x="24739" y="51436"/>
                </a:lnTo>
                <a:lnTo>
                  <a:pt x="21982" y="50979"/>
                </a:lnTo>
                <a:lnTo>
                  <a:pt x="17459" y="49124"/>
                </a:lnTo>
                <a:lnTo>
                  <a:pt x="14210" y="46087"/>
                </a:lnTo>
                <a:lnTo>
                  <a:pt x="11797" y="42292"/>
                </a:lnTo>
                <a:lnTo>
                  <a:pt x="10591" y="37478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6"/>
                </a:lnTo>
                <a:lnTo>
                  <a:pt x="12114" y="16127"/>
                </a:lnTo>
                <a:lnTo>
                  <a:pt x="15224" y="2084"/>
                </a:lnTo>
                <a:lnTo>
                  <a:pt x="1201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19193" y="2180808"/>
            <a:ext cx="44448" cy="59485"/>
          </a:xfrm>
          <a:custGeom>
            <a:avLst/>
            <a:gdLst/>
            <a:ahLst/>
            <a:cxnLst/>
            <a:rect l="l" t="t" r="r" b="b"/>
            <a:pathLst>
              <a:path w="44448" h="59485">
                <a:moveTo>
                  <a:pt x="38314" y="58647"/>
                </a:moveTo>
                <a:lnTo>
                  <a:pt x="41263" y="58712"/>
                </a:lnTo>
                <a:lnTo>
                  <a:pt x="44448" y="56908"/>
                </a:lnTo>
                <a:lnTo>
                  <a:pt x="44448" y="17030"/>
                </a:lnTo>
                <a:lnTo>
                  <a:pt x="44071" y="14071"/>
                </a:lnTo>
                <a:lnTo>
                  <a:pt x="42558" y="9028"/>
                </a:lnTo>
                <a:lnTo>
                  <a:pt x="39635" y="5208"/>
                </a:lnTo>
                <a:lnTo>
                  <a:pt x="35751" y="2209"/>
                </a:lnTo>
                <a:lnTo>
                  <a:pt x="33033" y="1320"/>
                </a:lnTo>
                <a:lnTo>
                  <a:pt x="30300" y="445"/>
                </a:lnTo>
                <a:lnTo>
                  <a:pt x="26988" y="0"/>
                </a:lnTo>
                <a:lnTo>
                  <a:pt x="21019" y="0"/>
                </a:lnTo>
                <a:lnTo>
                  <a:pt x="16904" y="582"/>
                </a:lnTo>
                <a:lnTo>
                  <a:pt x="12981" y="1436"/>
                </a:lnTo>
                <a:lnTo>
                  <a:pt x="9525" y="2602"/>
                </a:lnTo>
                <a:lnTo>
                  <a:pt x="6681" y="3938"/>
                </a:lnTo>
                <a:lnTo>
                  <a:pt x="3009" y="6858"/>
                </a:lnTo>
                <a:lnTo>
                  <a:pt x="2641" y="9805"/>
                </a:lnTo>
                <a:lnTo>
                  <a:pt x="3163" y="12700"/>
                </a:lnTo>
                <a:lnTo>
                  <a:pt x="5842" y="13373"/>
                </a:lnTo>
                <a:lnTo>
                  <a:pt x="9028" y="11555"/>
                </a:lnTo>
                <a:lnTo>
                  <a:pt x="11962" y="10158"/>
                </a:lnTo>
                <a:lnTo>
                  <a:pt x="15619" y="8942"/>
                </a:lnTo>
                <a:lnTo>
                  <a:pt x="19749" y="8063"/>
                </a:lnTo>
                <a:lnTo>
                  <a:pt x="24486" y="8063"/>
                </a:lnTo>
                <a:lnTo>
                  <a:pt x="27979" y="8877"/>
                </a:lnTo>
                <a:lnTo>
                  <a:pt x="30812" y="10223"/>
                </a:lnTo>
                <a:lnTo>
                  <a:pt x="33491" y="13679"/>
                </a:lnTo>
                <a:lnTo>
                  <a:pt x="34364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26" y="25401"/>
                </a:lnTo>
                <a:lnTo>
                  <a:pt x="15774" y="26135"/>
                </a:lnTo>
                <a:lnTo>
                  <a:pt x="12393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22" y="37313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54" y="55170"/>
                </a:lnTo>
                <a:lnTo>
                  <a:pt x="8736" y="57646"/>
                </a:lnTo>
                <a:lnTo>
                  <a:pt x="13348" y="59118"/>
                </a:lnTo>
                <a:lnTo>
                  <a:pt x="17132" y="51738"/>
                </a:lnTo>
                <a:lnTo>
                  <a:pt x="12840" y="49236"/>
                </a:lnTo>
                <a:lnTo>
                  <a:pt x="10173" y="45337"/>
                </a:lnTo>
                <a:lnTo>
                  <a:pt x="10173" y="42519"/>
                </a:lnTo>
                <a:lnTo>
                  <a:pt x="10490" y="39433"/>
                </a:lnTo>
                <a:lnTo>
                  <a:pt x="12686" y="35826"/>
                </a:lnTo>
                <a:lnTo>
                  <a:pt x="15342" y="34023"/>
                </a:lnTo>
                <a:lnTo>
                  <a:pt x="19011" y="32881"/>
                </a:lnTo>
                <a:lnTo>
                  <a:pt x="23381" y="32183"/>
                </a:lnTo>
                <a:lnTo>
                  <a:pt x="34596" y="32183"/>
                </a:lnTo>
                <a:lnTo>
                  <a:pt x="34596" y="43675"/>
                </a:lnTo>
                <a:lnTo>
                  <a:pt x="32143" y="46407"/>
                </a:lnTo>
                <a:lnTo>
                  <a:pt x="28004" y="57379"/>
                </a:lnTo>
                <a:lnTo>
                  <a:pt x="30913" y="55982"/>
                </a:lnTo>
                <a:lnTo>
                  <a:pt x="33555" y="54024"/>
                </a:lnTo>
                <a:lnTo>
                  <a:pt x="35916" y="51497"/>
                </a:lnTo>
                <a:lnTo>
                  <a:pt x="35916" y="56908"/>
                </a:lnTo>
                <a:lnTo>
                  <a:pt x="38314" y="58647"/>
                </a:lnTo>
                <a:close/>
              </a:path>
              <a:path w="44448" h="59485">
                <a:moveTo>
                  <a:pt x="13348" y="59118"/>
                </a:moveTo>
                <a:lnTo>
                  <a:pt x="15925" y="59485"/>
                </a:lnTo>
                <a:lnTo>
                  <a:pt x="22020" y="59485"/>
                </a:lnTo>
                <a:lnTo>
                  <a:pt x="25095" y="58802"/>
                </a:lnTo>
                <a:lnTo>
                  <a:pt x="28004" y="57379"/>
                </a:lnTo>
                <a:lnTo>
                  <a:pt x="32143" y="46407"/>
                </a:lnTo>
                <a:lnTo>
                  <a:pt x="27583" y="49744"/>
                </a:lnTo>
                <a:lnTo>
                  <a:pt x="22934" y="51738"/>
                </a:lnTo>
                <a:lnTo>
                  <a:pt x="17132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81915" y="2180800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701" y="25159"/>
                </a:moveTo>
                <a:lnTo>
                  <a:pt x="36701" y="56857"/>
                </a:lnTo>
                <a:lnTo>
                  <a:pt x="38073" y="58395"/>
                </a:lnTo>
                <a:lnTo>
                  <a:pt x="40690" y="58712"/>
                </a:lnTo>
                <a:lnTo>
                  <a:pt x="43459" y="58686"/>
                </a:lnTo>
                <a:lnTo>
                  <a:pt x="46619" y="56857"/>
                </a:lnTo>
                <a:lnTo>
                  <a:pt x="46619" y="19991"/>
                </a:lnTo>
                <a:lnTo>
                  <a:pt x="46302" y="16689"/>
                </a:lnTo>
                <a:lnTo>
                  <a:pt x="45629" y="13931"/>
                </a:lnTo>
                <a:lnTo>
                  <a:pt x="44970" y="11188"/>
                </a:lnTo>
                <a:lnTo>
                  <a:pt x="42353" y="6757"/>
                </a:lnTo>
                <a:lnTo>
                  <a:pt x="38836" y="3074"/>
                </a:lnTo>
                <a:lnTo>
                  <a:pt x="33893" y="622"/>
                </a:lnTo>
                <a:lnTo>
                  <a:pt x="30858" y="0"/>
                </a:lnTo>
                <a:lnTo>
                  <a:pt x="24155" y="0"/>
                </a:lnTo>
                <a:lnTo>
                  <a:pt x="21106" y="798"/>
                </a:lnTo>
                <a:lnTo>
                  <a:pt x="18082" y="2386"/>
                </a:lnTo>
                <a:lnTo>
                  <a:pt x="15062" y="3975"/>
                </a:lnTo>
                <a:lnTo>
                  <a:pt x="12012" y="6465"/>
                </a:lnTo>
                <a:lnTo>
                  <a:pt x="8963" y="9881"/>
                </a:lnTo>
                <a:lnTo>
                  <a:pt x="8963" y="2717"/>
                </a:lnTo>
                <a:lnTo>
                  <a:pt x="8761" y="1905"/>
                </a:lnTo>
                <a:lnTo>
                  <a:pt x="6134" y="889"/>
                </a:lnTo>
                <a:lnTo>
                  <a:pt x="2858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85" y="58712"/>
                </a:lnTo>
                <a:lnTo>
                  <a:pt x="6756" y="58686"/>
                </a:lnTo>
                <a:lnTo>
                  <a:pt x="9928" y="56857"/>
                </a:lnTo>
                <a:lnTo>
                  <a:pt x="9928" y="19025"/>
                </a:lnTo>
                <a:lnTo>
                  <a:pt x="12660" y="15609"/>
                </a:lnTo>
                <a:lnTo>
                  <a:pt x="15264" y="13031"/>
                </a:lnTo>
                <a:lnTo>
                  <a:pt x="17754" y="11253"/>
                </a:lnTo>
                <a:lnTo>
                  <a:pt x="22719" y="8611"/>
                </a:lnTo>
                <a:lnTo>
                  <a:pt x="27139" y="8611"/>
                </a:lnTo>
                <a:lnTo>
                  <a:pt x="30290" y="9691"/>
                </a:lnTo>
                <a:lnTo>
                  <a:pt x="32953" y="11469"/>
                </a:lnTo>
                <a:lnTo>
                  <a:pt x="34782" y="14198"/>
                </a:lnTo>
                <a:lnTo>
                  <a:pt x="35977" y="17691"/>
                </a:lnTo>
                <a:lnTo>
                  <a:pt x="36701" y="22071"/>
                </a:lnTo>
                <a:lnTo>
                  <a:pt x="3670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643255" y="2155604"/>
            <a:ext cx="49810" cy="84693"/>
          </a:xfrm>
          <a:custGeom>
            <a:avLst/>
            <a:gdLst/>
            <a:ahLst/>
            <a:cxnLst/>
            <a:rect l="l" t="t" r="r" b="b"/>
            <a:pathLst>
              <a:path w="49810" h="84693">
                <a:moveTo>
                  <a:pt x="41375" y="83131"/>
                </a:moveTo>
                <a:lnTo>
                  <a:pt x="43931" y="83883"/>
                </a:lnTo>
                <a:lnTo>
                  <a:pt x="46965" y="83883"/>
                </a:lnTo>
                <a:lnTo>
                  <a:pt x="49810" y="82054"/>
                </a:lnTo>
                <a:lnTo>
                  <a:pt x="49810" y="1930"/>
                </a:lnTo>
                <a:lnTo>
                  <a:pt x="48373" y="368"/>
                </a:lnTo>
                <a:lnTo>
                  <a:pt x="45770" y="0"/>
                </a:lnTo>
                <a:lnTo>
                  <a:pt x="42379" y="151"/>
                </a:lnTo>
                <a:lnTo>
                  <a:pt x="39827" y="1930"/>
                </a:lnTo>
                <a:lnTo>
                  <a:pt x="39827" y="33387"/>
                </a:lnTo>
                <a:lnTo>
                  <a:pt x="37260" y="30708"/>
                </a:lnTo>
                <a:lnTo>
                  <a:pt x="34672" y="28663"/>
                </a:lnTo>
                <a:lnTo>
                  <a:pt x="32044" y="27292"/>
                </a:lnTo>
                <a:lnTo>
                  <a:pt x="29411" y="25895"/>
                </a:lnTo>
                <a:lnTo>
                  <a:pt x="26517" y="25196"/>
                </a:lnTo>
                <a:lnTo>
                  <a:pt x="19533" y="25196"/>
                </a:lnTo>
                <a:lnTo>
                  <a:pt x="16178" y="25920"/>
                </a:lnTo>
                <a:lnTo>
                  <a:pt x="13270" y="27343"/>
                </a:lnTo>
                <a:lnTo>
                  <a:pt x="10364" y="28764"/>
                </a:lnTo>
                <a:lnTo>
                  <a:pt x="7923" y="30808"/>
                </a:lnTo>
                <a:lnTo>
                  <a:pt x="5968" y="33451"/>
                </a:lnTo>
                <a:lnTo>
                  <a:pt x="4000" y="36090"/>
                </a:lnTo>
                <a:lnTo>
                  <a:pt x="2513" y="39291"/>
                </a:lnTo>
                <a:lnTo>
                  <a:pt x="1512" y="43039"/>
                </a:lnTo>
                <a:lnTo>
                  <a:pt x="508" y="46796"/>
                </a:lnTo>
                <a:lnTo>
                  <a:pt x="0" y="51001"/>
                </a:lnTo>
                <a:lnTo>
                  <a:pt x="0" y="59587"/>
                </a:lnTo>
                <a:lnTo>
                  <a:pt x="407" y="63309"/>
                </a:lnTo>
                <a:lnTo>
                  <a:pt x="1206" y="66862"/>
                </a:lnTo>
                <a:lnTo>
                  <a:pt x="2005" y="70408"/>
                </a:lnTo>
                <a:lnTo>
                  <a:pt x="3290" y="73494"/>
                </a:lnTo>
                <a:lnTo>
                  <a:pt x="5029" y="76122"/>
                </a:lnTo>
                <a:lnTo>
                  <a:pt x="6767" y="78750"/>
                </a:lnTo>
                <a:lnTo>
                  <a:pt x="9043" y="80835"/>
                </a:lnTo>
                <a:lnTo>
                  <a:pt x="11863" y="82372"/>
                </a:lnTo>
                <a:lnTo>
                  <a:pt x="10933" y="62557"/>
                </a:lnTo>
                <a:lnTo>
                  <a:pt x="10501" y="59955"/>
                </a:lnTo>
                <a:lnTo>
                  <a:pt x="10299" y="57287"/>
                </a:lnTo>
                <a:lnTo>
                  <a:pt x="10299" y="51991"/>
                </a:lnTo>
                <a:lnTo>
                  <a:pt x="10541" y="49479"/>
                </a:lnTo>
                <a:lnTo>
                  <a:pt x="11545" y="44499"/>
                </a:lnTo>
                <a:lnTo>
                  <a:pt x="13450" y="40309"/>
                </a:lnTo>
                <a:lnTo>
                  <a:pt x="15988" y="36763"/>
                </a:lnTo>
                <a:lnTo>
                  <a:pt x="19508" y="34352"/>
                </a:lnTo>
                <a:lnTo>
                  <a:pt x="24192" y="33743"/>
                </a:lnTo>
                <a:lnTo>
                  <a:pt x="26910" y="33743"/>
                </a:lnTo>
                <a:lnTo>
                  <a:pt x="29527" y="34632"/>
                </a:lnTo>
                <a:lnTo>
                  <a:pt x="34542" y="38110"/>
                </a:lnTo>
                <a:lnTo>
                  <a:pt x="37134" y="40637"/>
                </a:lnTo>
                <a:lnTo>
                  <a:pt x="39827" y="43977"/>
                </a:lnTo>
                <a:lnTo>
                  <a:pt x="39827" y="65632"/>
                </a:lnTo>
                <a:lnTo>
                  <a:pt x="38265" y="67586"/>
                </a:lnTo>
                <a:lnTo>
                  <a:pt x="35370" y="70596"/>
                </a:lnTo>
                <a:lnTo>
                  <a:pt x="32637" y="73022"/>
                </a:lnTo>
                <a:lnTo>
                  <a:pt x="30060" y="74711"/>
                </a:lnTo>
                <a:lnTo>
                  <a:pt x="26352" y="76032"/>
                </a:lnTo>
                <a:lnTo>
                  <a:pt x="23760" y="76212"/>
                </a:lnTo>
                <a:lnTo>
                  <a:pt x="21158" y="76212"/>
                </a:lnTo>
                <a:lnTo>
                  <a:pt x="18986" y="75600"/>
                </a:lnTo>
                <a:lnTo>
                  <a:pt x="22021" y="84693"/>
                </a:lnTo>
                <a:lnTo>
                  <a:pt x="25679" y="84693"/>
                </a:lnTo>
                <a:lnTo>
                  <a:pt x="29030" y="83844"/>
                </a:lnTo>
                <a:lnTo>
                  <a:pt x="32105" y="82116"/>
                </a:lnTo>
                <a:lnTo>
                  <a:pt x="35165" y="80388"/>
                </a:lnTo>
                <a:lnTo>
                  <a:pt x="38124" y="77990"/>
                </a:lnTo>
                <a:lnTo>
                  <a:pt x="40971" y="74902"/>
                </a:lnTo>
                <a:lnTo>
                  <a:pt x="40971" y="82054"/>
                </a:lnTo>
                <a:lnTo>
                  <a:pt x="41375" y="83131"/>
                </a:lnTo>
                <a:close/>
              </a:path>
              <a:path w="49810" h="84693">
                <a:moveTo>
                  <a:pt x="22021" y="84693"/>
                </a:moveTo>
                <a:lnTo>
                  <a:pt x="18986" y="75600"/>
                </a:lnTo>
                <a:lnTo>
                  <a:pt x="15544" y="73163"/>
                </a:lnTo>
                <a:lnTo>
                  <a:pt x="13119" y="69505"/>
                </a:lnTo>
                <a:lnTo>
                  <a:pt x="11355" y="65175"/>
                </a:lnTo>
                <a:lnTo>
                  <a:pt x="10933" y="62557"/>
                </a:lnTo>
                <a:lnTo>
                  <a:pt x="11863" y="82372"/>
                </a:lnTo>
                <a:lnTo>
                  <a:pt x="14671" y="83934"/>
                </a:lnTo>
                <a:lnTo>
                  <a:pt x="18046" y="84693"/>
                </a:lnTo>
                <a:lnTo>
                  <a:pt x="22021" y="84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735607" y="2180800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0" y="30265"/>
                </a:moveTo>
                <a:lnTo>
                  <a:pt x="0" y="34847"/>
                </a:lnTo>
                <a:lnTo>
                  <a:pt x="546" y="38926"/>
                </a:lnTo>
                <a:lnTo>
                  <a:pt x="1626" y="42533"/>
                </a:lnTo>
                <a:lnTo>
                  <a:pt x="2717" y="46137"/>
                </a:lnTo>
                <a:lnTo>
                  <a:pt x="4354" y="49212"/>
                </a:lnTo>
                <a:lnTo>
                  <a:pt x="6554" y="51753"/>
                </a:lnTo>
                <a:lnTo>
                  <a:pt x="8761" y="54267"/>
                </a:lnTo>
                <a:lnTo>
                  <a:pt x="11518" y="56184"/>
                </a:lnTo>
                <a:lnTo>
                  <a:pt x="11112" y="37973"/>
                </a:lnTo>
                <a:lnTo>
                  <a:pt x="10565" y="35369"/>
                </a:lnTo>
                <a:lnTo>
                  <a:pt x="10288" y="32576"/>
                </a:lnTo>
                <a:lnTo>
                  <a:pt x="10288" y="26517"/>
                </a:lnTo>
                <a:lnTo>
                  <a:pt x="10629" y="23674"/>
                </a:lnTo>
                <a:lnTo>
                  <a:pt x="11302" y="21070"/>
                </a:lnTo>
                <a:lnTo>
                  <a:pt x="11951" y="18464"/>
                </a:lnTo>
                <a:lnTo>
                  <a:pt x="14363" y="14288"/>
                </a:lnTo>
                <a:lnTo>
                  <a:pt x="17487" y="10922"/>
                </a:lnTo>
                <a:lnTo>
                  <a:pt x="21728" y="8837"/>
                </a:lnTo>
                <a:lnTo>
                  <a:pt x="24270" y="8319"/>
                </a:lnTo>
                <a:lnTo>
                  <a:pt x="30415" y="8319"/>
                </a:lnTo>
                <a:lnTo>
                  <a:pt x="33083" y="8888"/>
                </a:lnTo>
                <a:lnTo>
                  <a:pt x="37374" y="11163"/>
                </a:lnTo>
                <a:lnTo>
                  <a:pt x="40333" y="14695"/>
                </a:lnTo>
                <a:lnTo>
                  <a:pt x="42494" y="18947"/>
                </a:lnTo>
                <a:lnTo>
                  <a:pt x="43041" y="21553"/>
                </a:lnTo>
                <a:lnTo>
                  <a:pt x="43587" y="24156"/>
                </a:lnTo>
                <a:lnTo>
                  <a:pt x="43854" y="26924"/>
                </a:lnTo>
                <a:lnTo>
                  <a:pt x="43854" y="32969"/>
                </a:lnTo>
                <a:lnTo>
                  <a:pt x="43534" y="35852"/>
                </a:lnTo>
                <a:lnTo>
                  <a:pt x="42889" y="38455"/>
                </a:lnTo>
                <a:lnTo>
                  <a:pt x="42241" y="41057"/>
                </a:lnTo>
                <a:lnTo>
                  <a:pt x="41222" y="43308"/>
                </a:lnTo>
                <a:lnTo>
                  <a:pt x="38469" y="47066"/>
                </a:lnTo>
                <a:lnTo>
                  <a:pt x="34570" y="49579"/>
                </a:lnTo>
                <a:lnTo>
                  <a:pt x="29897" y="51141"/>
                </a:lnTo>
                <a:lnTo>
                  <a:pt x="31038" y="59500"/>
                </a:lnTo>
                <a:lnTo>
                  <a:pt x="35063" y="58737"/>
                </a:lnTo>
                <a:lnTo>
                  <a:pt x="38534" y="57240"/>
                </a:lnTo>
                <a:lnTo>
                  <a:pt x="42000" y="55739"/>
                </a:lnTo>
                <a:lnTo>
                  <a:pt x="44880" y="53643"/>
                </a:lnTo>
                <a:lnTo>
                  <a:pt x="47191" y="50951"/>
                </a:lnTo>
                <a:lnTo>
                  <a:pt x="49491" y="48272"/>
                </a:lnTo>
                <a:lnTo>
                  <a:pt x="51230" y="45072"/>
                </a:lnTo>
                <a:lnTo>
                  <a:pt x="52401" y="41363"/>
                </a:lnTo>
                <a:lnTo>
                  <a:pt x="5356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2" y="20587"/>
                </a:lnTo>
                <a:lnTo>
                  <a:pt x="52490" y="16967"/>
                </a:lnTo>
                <a:lnTo>
                  <a:pt x="51385" y="13359"/>
                </a:lnTo>
                <a:lnTo>
                  <a:pt x="49733" y="10299"/>
                </a:lnTo>
                <a:lnTo>
                  <a:pt x="45312" y="5245"/>
                </a:lnTo>
                <a:lnTo>
                  <a:pt x="42558" y="3315"/>
                </a:lnTo>
                <a:lnTo>
                  <a:pt x="39256" y="2005"/>
                </a:lnTo>
                <a:lnTo>
                  <a:pt x="35942" y="673"/>
                </a:lnTo>
                <a:lnTo>
                  <a:pt x="32068" y="0"/>
                </a:lnTo>
                <a:lnTo>
                  <a:pt x="22999" y="0"/>
                </a:lnTo>
                <a:lnTo>
                  <a:pt x="18975" y="749"/>
                </a:lnTo>
                <a:lnTo>
                  <a:pt x="15533" y="2235"/>
                </a:lnTo>
                <a:lnTo>
                  <a:pt x="12077" y="3722"/>
                </a:lnTo>
                <a:lnTo>
                  <a:pt x="9193" y="5803"/>
                </a:lnTo>
                <a:lnTo>
                  <a:pt x="6897" y="8484"/>
                </a:lnTo>
                <a:lnTo>
                  <a:pt x="4585" y="11174"/>
                </a:lnTo>
                <a:lnTo>
                  <a:pt x="2857" y="14375"/>
                </a:lnTo>
                <a:lnTo>
                  <a:pt x="1727" y="18086"/>
                </a:lnTo>
                <a:lnTo>
                  <a:pt x="586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0" h="59500">
                <a:moveTo>
                  <a:pt x="13845" y="44791"/>
                </a:moveTo>
                <a:lnTo>
                  <a:pt x="11659" y="40575"/>
                </a:lnTo>
                <a:lnTo>
                  <a:pt x="11112" y="37973"/>
                </a:lnTo>
                <a:lnTo>
                  <a:pt x="11518" y="56184"/>
                </a:lnTo>
                <a:lnTo>
                  <a:pt x="14834" y="57517"/>
                </a:lnTo>
                <a:lnTo>
                  <a:pt x="18147" y="58839"/>
                </a:lnTo>
                <a:lnTo>
                  <a:pt x="22020" y="59500"/>
                </a:lnTo>
                <a:lnTo>
                  <a:pt x="31038" y="59500"/>
                </a:lnTo>
                <a:lnTo>
                  <a:pt x="29897" y="51141"/>
                </a:lnTo>
                <a:lnTo>
                  <a:pt x="23788" y="51141"/>
                </a:lnTo>
                <a:lnTo>
                  <a:pt x="21120" y="50572"/>
                </a:lnTo>
                <a:lnTo>
                  <a:pt x="16828" y="48286"/>
                </a:lnTo>
                <a:lnTo>
                  <a:pt x="13845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803866" y="2181650"/>
            <a:ext cx="46685" cy="58651"/>
          </a:xfrm>
          <a:custGeom>
            <a:avLst/>
            <a:gdLst/>
            <a:ahLst/>
            <a:cxnLst/>
            <a:rect l="l" t="t" r="r" b="b"/>
            <a:pathLst>
              <a:path w="46685" h="58651">
                <a:moveTo>
                  <a:pt x="9983" y="1868"/>
                </a:moveTo>
                <a:lnTo>
                  <a:pt x="8561" y="266"/>
                </a:lnTo>
                <a:lnTo>
                  <a:pt x="5958" y="0"/>
                </a:lnTo>
                <a:lnTo>
                  <a:pt x="2592" y="104"/>
                </a:lnTo>
                <a:lnTo>
                  <a:pt x="0" y="1868"/>
                </a:lnTo>
                <a:lnTo>
                  <a:pt x="0" y="38646"/>
                </a:lnTo>
                <a:lnTo>
                  <a:pt x="342" y="41987"/>
                </a:lnTo>
                <a:lnTo>
                  <a:pt x="990" y="44719"/>
                </a:lnTo>
                <a:lnTo>
                  <a:pt x="1663" y="47473"/>
                </a:lnTo>
                <a:lnTo>
                  <a:pt x="4281" y="51944"/>
                </a:lnTo>
                <a:lnTo>
                  <a:pt x="7787" y="55652"/>
                </a:lnTo>
                <a:lnTo>
                  <a:pt x="12726" y="58054"/>
                </a:lnTo>
                <a:lnTo>
                  <a:pt x="15760" y="58651"/>
                </a:lnTo>
                <a:lnTo>
                  <a:pt x="22467" y="58651"/>
                </a:lnTo>
                <a:lnTo>
                  <a:pt x="25513" y="57862"/>
                </a:lnTo>
                <a:lnTo>
                  <a:pt x="28512" y="56300"/>
                </a:lnTo>
                <a:lnTo>
                  <a:pt x="31532" y="54738"/>
                </a:lnTo>
                <a:lnTo>
                  <a:pt x="34570" y="52250"/>
                </a:lnTo>
                <a:lnTo>
                  <a:pt x="37656" y="48859"/>
                </a:lnTo>
                <a:lnTo>
                  <a:pt x="37656" y="56008"/>
                </a:lnTo>
                <a:lnTo>
                  <a:pt x="37847" y="56808"/>
                </a:lnTo>
                <a:lnTo>
                  <a:pt x="40500" y="57837"/>
                </a:lnTo>
                <a:lnTo>
                  <a:pt x="43726" y="57837"/>
                </a:lnTo>
                <a:lnTo>
                  <a:pt x="46685" y="56008"/>
                </a:lnTo>
                <a:lnTo>
                  <a:pt x="46685" y="1868"/>
                </a:lnTo>
                <a:lnTo>
                  <a:pt x="45237" y="266"/>
                </a:lnTo>
                <a:lnTo>
                  <a:pt x="42660" y="0"/>
                </a:lnTo>
                <a:lnTo>
                  <a:pt x="39254" y="104"/>
                </a:lnTo>
                <a:lnTo>
                  <a:pt x="36701" y="1868"/>
                </a:lnTo>
                <a:lnTo>
                  <a:pt x="36701" y="39701"/>
                </a:lnTo>
                <a:lnTo>
                  <a:pt x="33934" y="43106"/>
                </a:lnTo>
                <a:lnTo>
                  <a:pt x="31316" y="45694"/>
                </a:lnTo>
                <a:lnTo>
                  <a:pt x="28854" y="47462"/>
                </a:lnTo>
                <a:lnTo>
                  <a:pt x="23900" y="50101"/>
                </a:lnTo>
                <a:lnTo>
                  <a:pt x="19494" y="50101"/>
                </a:lnTo>
                <a:lnTo>
                  <a:pt x="16358" y="48999"/>
                </a:lnTo>
                <a:lnTo>
                  <a:pt x="13731" y="47221"/>
                </a:lnTo>
                <a:lnTo>
                  <a:pt x="11847" y="44528"/>
                </a:lnTo>
                <a:lnTo>
                  <a:pt x="10681" y="40996"/>
                </a:lnTo>
                <a:lnTo>
                  <a:pt x="9983" y="36565"/>
                </a:lnTo>
                <a:lnTo>
                  <a:pt x="9983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68947" y="2180808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66" y="15645"/>
                </a:lnTo>
                <a:lnTo>
                  <a:pt x="17106" y="11977"/>
                </a:lnTo>
                <a:lnTo>
                  <a:pt x="20152" y="9993"/>
                </a:lnTo>
                <a:lnTo>
                  <a:pt x="23087" y="9385"/>
                </a:lnTo>
                <a:lnTo>
                  <a:pt x="26160" y="9780"/>
                </a:lnTo>
                <a:lnTo>
                  <a:pt x="28954" y="10680"/>
                </a:lnTo>
                <a:lnTo>
                  <a:pt x="31532" y="9093"/>
                </a:lnTo>
                <a:lnTo>
                  <a:pt x="31582" y="3516"/>
                </a:lnTo>
                <a:lnTo>
                  <a:pt x="29563" y="963"/>
                </a:lnTo>
                <a:lnTo>
                  <a:pt x="26884" y="266"/>
                </a:lnTo>
                <a:lnTo>
                  <a:pt x="24282" y="0"/>
                </a:lnTo>
                <a:lnTo>
                  <a:pt x="21437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22" y="6656"/>
                </a:lnTo>
                <a:lnTo>
                  <a:pt x="8953" y="10590"/>
                </a:lnTo>
                <a:lnTo>
                  <a:pt x="8953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29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940062" y="2155374"/>
            <a:ext cx="9917" cy="84138"/>
          </a:xfrm>
          <a:custGeom>
            <a:avLst/>
            <a:gdLst/>
            <a:ahLst/>
            <a:cxnLst/>
            <a:rect l="l" t="t" r="r" b="b"/>
            <a:pathLst>
              <a:path w="9917" h="84138">
                <a:moveTo>
                  <a:pt x="9917" y="82284"/>
                </a:moveTo>
                <a:lnTo>
                  <a:pt x="9917" y="1918"/>
                </a:lnTo>
                <a:lnTo>
                  <a:pt x="8545" y="320"/>
                </a:lnTo>
                <a:lnTo>
                  <a:pt x="5943" y="0"/>
                </a:lnTo>
                <a:lnTo>
                  <a:pt x="3175" y="25"/>
                </a:lnTo>
                <a:lnTo>
                  <a:pt x="0" y="1918"/>
                </a:lnTo>
                <a:lnTo>
                  <a:pt x="0" y="82284"/>
                </a:lnTo>
                <a:lnTo>
                  <a:pt x="1371" y="83822"/>
                </a:lnTo>
                <a:lnTo>
                  <a:pt x="3963" y="84138"/>
                </a:lnTo>
                <a:lnTo>
                  <a:pt x="6756" y="84113"/>
                </a:lnTo>
                <a:lnTo>
                  <a:pt x="9917" y="8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964851" y="2180800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0" y="30265"/>
                </a:moveTo>
                <a:lnTo>
                  <a:pt x="0" y="34847"/>
                </a:lnTo>
                <a:lnTo>
                  <a:pt x="535" y="38926"/>
                </a:lnTo>
                <a:lnTo>
                  <a:pt x="1626" y="42533"/>
                </a:lnTo>
                <a:lnTo>
                  <a:pt x="2707" y="46137"/>
                </a:lnTo>
                <a:lnTo>
                  <a:pt x="4344" y="49212"/>
                </a:lnTo>
                <a:lnTo>
                  <a:pt x="6540" y="51753"/>
                </a:lnTo>
                <a:lnTo>
                  <a:pt x="8751" y="54267"/>
                </a:lnTo>
                <a:lnTo>
                  <a:pt x="11508" y="56184"/>
                </a:lnTo>
                <a:lnTo>
                  <a:pt x="11102" y="37973"/>
                </a:lnTo>
                <a:lnTo>
                  <a:pt x="10554" y="35369"/>
                </a:lnTo>
                <a:lnTo>
                  <a:pt x="10274" y="32576"/>
                </a:lnTo>
                <a:lnTo>
                  <a:pt x="10274" y="26517"/>
                </a:lnTo>
                <a:lnTo>
                  <a:pt x="10619" y="23674"/>
                </a:lnTo>
                <a:lnTo>
                  <a:pt x="11292" y="21070"/>
                </a:lnTo>
                <a:lnTo>
                  <a:pt x="11951" y="18464"/>
                </a:lnTo>
                <a:lnTo>
                  <a:pt x="12966" y="16203"/>
                </a:lnTo>
                <a:lnTo>
                  <a:pt x="15725" y="12395"/>
                </a:lnTo>
                <a:lnTo>
                  <a:pt x="19598" y="9881"/>
                </a:lnTo>
                <a:lnTo>
                  <a:pt x="24256" y="8319"/>
                </a:lnTo>
                <a:lnTo>
                  <a:pt x="30405" y="8319"/>
                </a:lnTo>
                <a:lnTo>
                  <a:pt x="33073" y="8888"/>
                </a:lnTo>
                <a:lnTo>
                  <a:pt x="37364" y="11163"/>
                </a:lnTo>
                <a:lnTo>
                  <a:pt x="40323" y="14695"/>
                </a:lnTo>
                <a:lnTo>
                  <a:pt x="42484" y="18947"/>
                </a:lnTo>
                <a:lnTo>
                  <a:pt x="43030" y="21553"/>
                </a:lnTo>
                <a:lnTo>
                  <a:pt x="43573" y="24156"/>
                </a:lnTo>
                <a:lnTo>
                  <a:pt x="43840" y="26924"/>
                </a:lnTo>
                <a:lnTo>
                  <a:pt x="43840" y="32969"/>
                </a:lnTo>
                <a:lnTo>
                  <a:pt x="43524" y="35852"/>
                </a:lnTo>
                <a:lnTo>
                  <a:pt x="42876" y="38455"/>
                </a:lnTo>
                <a:lnTo>
                  <a:pt x="42227" y="41057"/>
                </a:lnTo>
                <a:lnTo>
                  <a:pt x="39841" y="45187"/>
                </a:lnTo>
                <a:lnTo>
                  <a:pt x="36705" y="48539"/>
                </a:lnTo>
                <a:lnTo>
                  <a:pt x="32425" y="50623"/>
                </a:lnTo>
                <a:lnTo>
                  <a:pt x="29883" y="51141"/>
                </a:lnTo>
                <a:lnTo>
                  <a:pt x="31028" y="59500"/>
                </a:lnTo>
                <a:lnTo>
                  <a:pt x="35053" y="58737"/>
                </a:lnTo>
                <a:lnTo>
                  <a:pt x="38520" y="57240"/>
                </a:lnTo>
                <a:lnTo>
                  <a:pt x="41986" y="55739"/>
                </a:lnTo>
                <a:lnTo>
                  <a:pt x="44884" y="53643"/>
                </a:lnTo>
                <a:lnTo>
                  <a:pt x="47195" y="50951"/>
                </a:lnTo>
                <a:lnTo>
                  <a:pt x="49481" y="48272"/>
                </a:lnTo>
                <a:lnTo>
                  <a:pt x="51220" y="45072"/>
                </a:lnTo>
                <a:lnTo>
                  <a:pt x="52391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82" y="20587"/>
                </a:lnTo>
                <a:lnTo>
                  <a:pt x="52477" y="16967"/>
                </a:lnTo>
                <a:lnTo>
                  <a:pt x="51371" y="13359"/>
                </a:lnTo>
                <a:lnTo>
                  <a:pt x="49723" y="10299"/>
                </a:lnTo>
                <a:lnTo>
                  <a:pt x="45302" y="5245"/>
                </a:lnTo>
                <a:lnTo>
                  <a:pt x="42544" y="3315"/>
                </a:lnTo>
                <a:lnTo>
                  <a:pt x="39242" y="2005"/>
                </a:lnTo>
                <a:lnTo>
                  <a:pt x="35942" y="673"/>
                </a:lnTo>
                <a:lnTo>
                  <a:pt x="32057" y="0"/>
                </a:lnTo>
                <a:lnTo>
                  <a:pt x="22989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7" y="3722"/>
                </a:lnTo>
                <a:lnTo>
                  <a:pt x="9183" y="5803"/>
                </a:lnTo>
                <a:lnTo>
                  <a:pt x="6883" y="8484"/>
                </a:lnTo>
                <a:lnTo>
                  <a:pt x="4571" y="11174"/>
                </a:lnTo>
                <a:lnTo>
                  <a:pt x="2847" y="14375"/>
                </a:lnTo>
                <a:lnTo>
                  <a:pt x="1717" y="18086"/>
                </a:lnTo>
                <a:lnTo>
                  <a:pt x="572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0" h="59500">
                <a:moveTo>
                  <a:pt x="13831" y="44791"/>
                </a:moveTo>
                <a:lnTo>
                  <a:pt x="11645" y="40575"/>
                </a:lnTo>
                <a:lnTo>
                  <a:pt x="11102" y="37973"/>
                </a:lnTo>
                <a:lnTo>
                  <a:pt x="11508" y="56184"/>
                </a:lnTo>
                <a:lnTo>
                  <a:pt x="14820" y="57517"/>
                </a:lnTo>
                <a:lnTo>
                  <a:pt x="18136" y="58839"/>
                </a:lnTo>
                <a:lnTo>
                  <a:pt x="22010" y="59500"/>
                </a:lnTo>
                <a:lnTo>
                  <a:pt x="31028" y="59500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9" y="50572"/>
                </a:lnTo>
                <a:lnTo>
                  <a:pt x="16816" y="48286"/>
                </a:lnTo>
                <a:lnTo>
                  <a:pt x="1383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033409" y="2180800"/>
            <a:ext cx="46609" cy="58712"/>
          </a:xfrm>
          <a:custGeom>
            <a:avLst/>
            <a:gdLst/>
            <a:ahLst/>
            <a:cxnLst/>
            <a:rect l="l" t="t" r="r" b="b"/>
            <a:pathLst>
              <a:path w="46609" h="58712">
                <a:moveTo>
                  <a:pt x="36691" y="25159"/>
                </a:moveTo>
                <a:lnTo>
                  <a:pt x="36691" y="56857"/>
                </a:lnTo>
                <a:lnTo>
                  <a:pt x="38073" y="58395"/>
                </a:lnTo>
                <a:lnTo>
                  <a:pt x="40679" y="58712"/>
                </a:lnTo>
                <a:lnTo>
                  <a:pt x="43447" y="58686"/>
                </a:lnTo>
                <a:lnTo>
                  <a:pt x="46609" y="56857"/>
                </a:lnTo>
                <a:lnTo>
                  <a:pt x="46609" y="19991"/>
                </a:lnTo>
                <a:lnTo>
                  <a:pt x="46292" y="16689"/>
                </a:lnTo>
                <a:lnTo>
                  <a:pt x="45619" y="13931"/>
                </a:lnTo>
                <a:lnTo>
                  <a:pt x="44956" y="11188"/>
                </a:lnTo>
                <a:lnTo>
                  <a:pt x="42343" y="6757"/>
                </a:lnTo>
                <a:lnTo>
                  <a:pt x="38826" y="3074"/>
                </a:lnTo>
                <a:lnTo>
                  <a:pt x="33897" y="622"/>
                </a:lnTo>
                <a:lnTo>
                  <a:pt x="30862" y="0"/>
                </a:lnTo>
                <a:lnTo>
                  <a:pt x="24155" y="0"/>
                </a:lnTo>
                <a:lnTo>
                  <a:pt x="21095" y="798"/>
                </a:lnTo>
                <a:lnTo>
                  <a:pt x="18072" y="2386"/>
                </a:lnTo>
                <a:lnTo>
                  <a:pt x="15052" y="3975"/>
                </a:lnTo>
                <a:lnTo>
                  <a:pt x="12002" y="6465"/>
                </a:lnTo>
                <a:lnTo>
                  <a:pt x="8953" y="9881"/>
                </a:lnTo>
                <a:lnTo>
                  <a:pt x="8953" y="2717"/>
                </a:lnTo>
                <a:lnTo>
                  <a:pt x="8064" y="1306"/>
                </a:lnTo>
                <a:lnTo>
                  <a:pt x="5386" y="849"/>
                </a:lnTo>
                <a:lnTo>
                  <a:pt x="2843" y="889"/>
                </a:lnTo>
                <a:lnTo>
                  <a:pt x="0" y="2717"/>
                </a:lnTo>
                <a:lnTo>
                  <a:pt x="0" y="56857"/>
                </a:lnTo>
                <a:lnTo>
                  <a:pt x="1360" y="58395"/>
                </a:lnTo>
                <a:lnTo>
                  <a:pt x="3973" y="58712"/>
                </a:lnTo>
                <a:lnTo>
                  <a:pt x="6742" y="58686"/>
                </a:lnTo>
                <a:lnTo>
                  <a:pt x="9917" y="56857"/>
                </a:lnTo>
                <a:lnTo>
                  <a:pt x="9917" y="19025"/>
                </a:lnTo>
                <a:lnTo>
                  <a:pt x="12650" y="15609"/>
                </a:lnTo>
                <a:lnTo>
                  <a:pt x="15252" y="13031"/>
                </a:lnTo>
                <a:lnTo>
                  <a:pt x="17740" y="11253"/>
                </a:lnTo>
                <a:lnTo>
                  <a:pt x="22708" y="8611"/>
                </a:lnTo>
                <a:lnTo>
                  <a:pt x="27125" y="8611"/>
                </a:lnTo>
                <a:lnTo>
                  <a:pt x="30290" y="9691"/>
                </a:lnTo>
                <a:lnTo>
                  <a:pt x="32943" y="11469"/>
                </a:lnTo>
                <a:lnTo>
                  <a:pt x="34786" y="14198"/>
                </a:lnTo>
                <a:lnTo>
                  <a:pt x="35967" y="17691"/>
                </a:lnTo>
                <a:lnTo>
                  <a:pt x="36691" y="22071"/>
                </a:lnTo>
                <a:lnTo>
                  <a:pt x="3669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092168" y="2180922"/>
            <a:ext cx="51241" cy="80190"/>
          </a:xfrm>
          <a:custGeom>
            <a:avLst/>
            <a:gdLst/>
            <a:ahLst/>
            <a:cxnLst/>
            <a:rect l="l" t="t" r="r" b="b"/>
            <a:pathLst>
              <a:path w="51241" h="80190">
                <a:moveTo>
                  <a:pt x="40716" y="62204"/>
                </a:moveTo>
                <a:lnTo>
                  <a:pt x="40716" y="63566"/>
                </a:lnTo>
                <a:lnTo>
                  <a:pt x="39354" y="67349"/>
                </a:lnTo>
                <a:lnTo>
                  <a:pt x="35989" y="70384"/>
                </a:lnTo>
                <a:lnTo>
                  <a:pt x="32320" y="71744"/>
                </a:lnTo>
                <a:lnTo>
                  <a:pt x="27785" y="72608"/>
                </a:lnTo>
                <a:lnTo>
                  <a:pt x="28829" y="80190"/>
                </a:lnTo>
                <a:lnTo>
                  <a:pt x="32763" y="79707"/>
                </a:lnTo>
                <a:lnTo>
                  <a:pt x="36079" y="78714"/>
                </a:lnTo>
                <a:lnTo>
                  <a:pt x="39405" y="77739"/>
                </a:lnTo>
                <a:lnTo>
                  <a:pt x="42148" y="76393"/>
                </a:lnTo>
                <a:lnTo>
                  <a:pt x="46443" y="72986"/>
                </a:lnTo>
                <a:lnTo>
                  <a:pt x="49085" y="68771"/>
                </a:lnTo>
                <a:lnTo>
                  <a:pt x="50645" y="64148"/>
                </a:lnTo>
                <a:lnTo>
                  <a:pt x="50645" y="59296"/>
                </a:lnTo>
                <a:lnTo>
                  <a:pt x="49248" y="55436"/>
                </a:lnTo>
                <a:lnTo>
                  <a:pt x="47052" y="52146"/>
                </a:lnTo>
                <a:lnTo>
                  <a:pt x="43761" y="49709"/>
                </a:lnTo>
                <a:lnTo>
                  <a:pt x="39570" y="48107"/>
                </a:lnTo>
                <a:lnTo>
                  <a:pt x="34858" y="47081"/>
                </a:lnTo>
                <a:lnTo>
                  <a:pt x="32180" y="46991"/>
                </a:lnTo>
                <a:lnTo>
                  <a:pt x="18032" y="46394"/>
                </a:lnTo>
                <a:lnTo>
                  <a:pt x="14147" y="45810"/>
                </a:lnTo>
                <a:lnTo>
                  <a:pt x="11008" y="59778"/>
                </a:lnTo>
                <a:lnTo>
                  <a:pt x="12952" y="57175"/>
                </a:lnTo>
                <a:lnTo>
                  <a:pt x="16113" y="54331"/>
                </a:lnTo>
                <a:lnTo>
                  <a:pt x="30135" y="54814"/>
                </a:lnTo>
                <a:lnTo>
                  <a:pt x="33375" y="54889"/>
                </a:lnTo>
                <a:lnTo>
                  <a:pt x="35953" y="55562"/>
                </a:lnTo>
                <a:lnTo>
                  <a:pt x="39762" y="58089"/>
                </a:lnTo>
                <a:lnTo>
                  <a:pt x="40716" y="62204"/>
                </a:lnTo>
                <a:close/>
              </a:path>
              <a:path w="51241" h="80190">
                <a:moveTo>
                  <a:pt x="30251" y="472"/>
                </a:moveTo>
                <a:lnTo>
                  <a:pt x="27418" y="90"/>
                </a:lnTo>
                <a:lnTo>
                  <a:pt x="21182" y="0"/>
                </a:lnTo>
                <a:lnTo>
                  <a:pt x="18374" y="472"/>
                </a:lnTo>
                <a:lnTo>
                  <a:pt x="15786" y="1361"/>
                </a:lnTo>
                <a:lnTo>
                  <a:pt x="13370" y="15077"/>
                </a:lnTo>
                <a:lnTo>
                  <a:pt x="14540" y="12320"/>
                </a:lnTo>
                <a:lnTo>
                  <a:pt x="17600" y="9194"/>
                </a:lnTo>
                <a:lnTo>
                  <a:pt x="20458" y="7913"/>
                </a:lnTo>
                <a:lnTo>
                  <a:pt x="24051" y="7581"/>
                </a:lnTo>
                <a:lnTo>
                  <a:pt x="27785" y="7581"/>
                </a:lnTo>
                <a:lnTo>
                  <a:pt x="30667" y="8625"/>
                </a:lnTo>
                <a:lnTo>
                  <a:pt x="34707" y="12752"/>
                </a:lnTo>
                <a:lnTo>
                  <a:pt x="35722" y="15634"/>
                </a:lnTo>
                <a:lnTo>
                  <a:pt x="35722" y="20880"/>
                </a:lnTo>
                <a:lnTo>
                  <a:pt x="35345" y="36601"/>
                </a:lnTo>
                <a:lnTo>
                  <a:pt x="39419" y="33667"/>
                </a:lnTo>
                <a:lnTo>
                  <a:pt x="42721" y="29974"/>
                </a:lnTo>
                <a:lnTo>
                  <a:pt x="44729" y="25161"/>
                </a:lnTo>
                <a:lnTo>
                  <a:pt x="45223" y="22378"/>
                </a:lnTo>
                <a:lnTo>
                  <a:pt x="45223" y="19253"/>
                </a:lnTo>
                <a:lnTo>
                  <a:pt x="44956" y="15560"/>
                </a:lnTo>
                <a:lnTo>
                  <a:pt x="43826" y="12078"/>
                </a:lnTo>
                <a:lnTo>
                  <a:pt x="41440" y="9029"/>
                </a:lnTo>
                <a:lnTo>
                  <a:pt x="49197" y="9029"/>
                </a:lnTo>
                <a:lnTo>
                  <a:pt x="50673" y="8089"/>
                </a:lnTo>
                <a:lnTo>
                  <a:pt x="51241" y="5069"/>
                </a:lnTo>
                <a:lnTo>
                  <a:pt x="51241" y="3708"/>
                </a:lnTo>
                <a:lnTo>
                  <a:pt x="49197" y="1045"/>
                </a:lnTo>
                <a:lnTo>
                  <a:pt x="32828" y="1045"/>
                </a:lnTo>
                <a:lnTo>
                  <a:pt x="30251" y="472"/>
                </a:lnTo>
                <a:close/>
              </a:path>
              <a:path w="51241" h="80190">
                <a:moveTo>
                  <a:pt x="35722" y="20880"/>
                </a:moveTo>
                <a:lnTo>
                  <a:pt x="35024" y="23825"/>
                </a:lnTo>
                <a:lnTo>
                  <a:pt x="33868" y="26542"/>
                </a:lnTo>
                <a:lnTo>
                  <a:pt x="30783" y="29617"/>
                </a:lnTo>
                <a:lnTo>
                  <a:pt x="27900" y="30849"/>
                </a:lnTo>
                <a:lnTo>
                  <a:pt x="24243" y="31165"/>
                </a:lnTo>
                <a:lnTo>
                  <a:pt x="20585" y="31165"/>
                </a:lnTo>
                <a:lnTo>
                  <a:pt x="17754" y="30151"/>
                </a:lnTo>
                <a:lnTo>
                  <a:pt x="13702" y="26050"/>
                </a:lnTo>
                <a:lnTo>
                  <a:pt x="12686" y="23256"/>
                </a:lnTo>
                <a:lnTo>
                  <a:pt x="12686" y="18072"/>
                </a:lnTo>
                <a:lnTo>
                  <a:pt x="13370" y="15077"/>
                </a:lnTo>
                <a:lnTo>
                  <a:pt x="15786" y="1361"/>
                </a:lnTo>
                <a:lnTo>
                  <a:pt x="13208" y="2261"/>
                </a:lnTo>
                <a:lnTo>
                  <a:pt x="9130" y="5246"/>
                </a:lnTo>
                <a:lnTo>
                  <a:pt x="5839" y="8992"/>
                </a:lnTo>
                <a:lnTo>
                  <a:pt x="3757" y="13882"/>
                </a:lnTo>
                <a:lnTo>
                  <a:pt x="3235" y="16650"/>
                </a:lnTo>
                <a:lnTo>
                  <a:pt x="3235" y="22378"/>
                </a:lnTo>
                <a:lnTo>
                  <a:pt x="3606" y="24639"/>
                </a:lnTo>
                <a:lnTo>
                  <a:pt x="5040" y="28371"/>
                </a:lnTo>
                <a:lnTo>
                  <a:pt x="7275" y="31536"/>
                </a:lnTo>
                <a:lnTo>
                  <a:pt x="4546" y="34787"/>
                </a:lnTo>
                <a:lnTo>
                  <a:pt x="2537" y="38635"/>
                </a:lnTo>
                <a:lnTo>
                  <a:pt x="2044" y="43258"/>
                </a:lnTo>
                <a:lnTo>
                  <a:pt x="2513" y="46659"/>
                </a:lnTo>
                <a:lnTo>
                  <a:pt x="4391" y="49720"/>
                </a:lnTo>
                <a:lnTo>
                  <a:pt x="6526" y="52974"/>
                </a:lnTo>
                <a:lnTo>
                  <a:pt x="3427" y="56045"/>
                </a:lnTo>
                <a:lnTo>
                  <a:pt x="1281" y="59349"/>
                </a:lnTo>
                <a:lnTo>
                  <a:pt x="151" y="63018"/>
                </a:lnTo>
                <a:lnTo>
                  <a:pt x="0" y="65636"/>
                </a:lnTo>
                <a:lnTo>
                  <a:pt x="443" y="69660"/>
                </a:lnTo>
                <a:lnTo>
                  <a:pt x="2195" y="73216"/>
                </a:lnTo>
                <a:lnTo>
                  <a:pt x="5586" y="76050"/>
                </a:lnTo>
                <a:lnTo>
                  <a:pt x="10058" y="78336"/>
                </a:lnTo>
                <a:lnTo>
                  <a:pt x="13143" y="79085"/>
                </a:lnTo>
                <a:lnTo>
                  <a:pt x="16203" y="79819"/>
                </a:lnTo>
                <a:lnTo>
                  <a:pt x="19926" y="80190"/>
                </a:lnTo>
                <a:lnTo>
                  <a:pt x="28829" y="80190"/>
                </a:lnTo>
                <a:lnTo>
                  <a:pt x="27785" y="72608"/>
                </a:lnTo>
                <a:lnTo>
                  <a:pt x="20052" y="72608"/>
                </a:lnTo>
                <a:lnTo>
                  <a:pt x="16355" y="71946"/>
                </a:lnTo>
                <a:lnTo>
                  <a:pt x="13716" y="70600"/>
                </a:lnTo>
                <a:lnTo>
                  <a:pt x="11059" y="69254"/>
                </a:lnTo>
                <a:lnTo>
                  <a:pt x="9742" y="67273"/>
                </a:lnTo>
                <a:lnTo>
                  <a:pt x="9828" y="63007"/>
                </a:lnTo>
                <a:lnTo>
                  <a:pt x="11008" y="59778"/>
                </a:lnTo>
                <a:lnTo>
                  <a:pt x="14147" y="45810"/>
                </a:lnTo>
                <a:lnTo>
                  <a:pt x="10882" y="42801"/>
                </a:lnTo>
                <a:lnTo>
                  <a:pt x="11113" y="39128"/>
                </a:lnTo>
                <a:lnTo>
                  <a:pt x="13345" y="35737"/>
                </a:lnTo>
                <a:lnTo>
                  <a:pt x="15962" y="37350"/>
                </a:lnTo>
                <a:lnTo>
                  <a:pt x="19936" y="38520"/>
                </a:lnTo>
                <a:lnTo>
                  <a:pt x="24243" y="38801"/>
                </a:lnTo>
                <a:lnTo>
                  <a:pt x="27367" y="38801"/>
                </a:lnTo>
                <a:lnTo>
                  <a:pt x="30200" y="38369"/>
                </a:lnTo>
                <a:lnTo>
                  <a:pt x="32777" y="37490"/>
                </a:lnTo>
                <a:lnTo>
                  <a:pt x="35345" y="36601"/>
                </a:lnTo>
                <a:lnTo>
                  <a:pt x="35722" y="20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150917" y="2204697"/>
            <a:ext cx="29400" cy="8229"/>
          </a:xfrm>
          <a:custGeom>
            <a:avLst/>
            <a:gdLst/>
            <a:ahLst/>
            <a:cxnLst/>
            <a:rect l="l" t="t" r="r" b="b"/>
            <a:pathLst>
              <a:path w="29400" h="8229">
                <a:moveTo>
                  <a:pt x="29400" y="4086"/>
                </a:moveTo>
                <a:lnTo>
                  <a:pt x="29349" y="2689"/>
                </a:lnTo>
                <a:lnTo>
                  <a:pt x="27305" y="0"/>
                </a:lnTo>
                <a:lnTo>
                  <a:pt x="1432" y="0"/>
                </a:lnTo>
                <a:lnTo>
                  <a:pt x="0" y="2564"/>
                </a:lnTo>
                <a:lnTo>
                  <a:pt x="0" y="5613"/>
                </a:lnTo>
                <a:lnTo>
                  <a:pt x="2145" y="8229"/>
                </a:lnTo>
                <a:lnTo>
                  <a:pt x="27305" y="8229"/>
                </a:lnTo>
                <a:lnTo>
                  <a:pt x="29220" y="6728"/>
                </a:lnTo>
                <a:lnTo>
                  <a:pt x="29400" y="4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186211" y="2167167"/>
            <a:ext cx="35366" cy="73012"/>
          </a:xfrm>
          <a:custGeom>
            <a:avLst/>
            <a:gdLst/>
            <a:ahLst/>
            <a:cxnLst/>
            <a:rect l="l" t="t" r="r" b="b"/>
            <a:pathLst>
              <a:path w="35366" h="73012">
                <a:moveTo>
                  <a:pt x="12736" y="39"/>
                </a:moveTo>
                <a:lnTo>
                  <a:pt x="9561" y="1918"/>
                </a:lnTo>
                <a:lnTo>
                  <a:pt x="9561" y="14796"/>
                </a:lnTo>
                <a:lnTo>
                  <a:pt x="2045" y="14796"/>
                </a:lnTo>
                <a:lnTo>
                  <a:pt x="1181" y="14997"/>
                </a:lnTo>
                <a:lnTo>
                  <a:pt x="50" y="17539"/>
                </a:lnTo>
                <a:lnTo>
                  <a:pt x="0" y="20383"/>
                </a:lnTo>
                <a:lnTo>
                  <a:pt x="1981" y="23026"/>
                </a:lnTo>
                <a:lnTo>
                  <a:pt x="9561" y="23026"/>
                </a:lnTo>
                <a:lnTo>
                  <a:pt x="9561" y="57798"/>
                </a:lnTo>
                <a:lnTo>
                  <a:pt x="9853" y="60501"/>
                </a:lnTo>
                <a:lnTo>
                  <a:pt x="10436" y="62812"/>
                </a:lnTo>
                <a:lnTo>
                  <a:pt x="11949" y="67031"/>
                </a:lnTo>
                <a:lnTo>
                  <a:pt x="14500" y="70027"/>
                </a:lnTo>
                <a:lnTo>
                  <a:pt x="18173" y="71906"/>
                </a:lnTo>
                <a:lnTo>
                  <a:pt x="22565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1" y="71972"/>
                </a:lnTo>
                <a:lnTo>
                  <a:pt x="35115" y="69289"/>
                </a:lnTo>
                <a:lnTo>
                  <a:pt x="35366" y="66521"/>
                </a:lnTo>
                <a:lnTo>
                  <a:pt x="35366" y="65787"/>
                </a:lnTo>
                <a:lnTo>
                  <a:pt x="32904" y="63118"/>
                </a:lnTo>
                <a:lnTo>
                  <a:pt x="30261" y="64084"/>
                </a:lnTo>
                <a:lnTo>
                  <a:pt x="27076" y="64541"/>
                </a:lnTo>
                <a:lnTo>
                  <a:pt x="24217" y="64541"/>
                </a:lnTo>
                <a:lnTo>
                  <a:pt x="22249" y="63590"/>
                </a:lnTo>
                <a:lnTo>
                  <a:pt x="20038" y="59778"/>
                </a:lnTo>
                <a:lnTo>
                  <a:pt x="19480" y="56945"/>
                </a:lnTo>
                <a:lnTo>
                  <a:pt x="19480" y="23026"/>
                </a:lnTo>
                <a:lnTo>
                  <a:pt x="33985" y="23026"/>
                </a:lnTo>
                <a:lnTo>
                  <a:pt x="35366" y="20383"/>
                </a:lnTo>
                <a:lnTo>
                  <a:pt x="35331" y="17539"/>
                </a:lnTo>
                <a:lnTo>
                  <a:pt x="33387" y="14796"/>
                </a:lnTo>
                <a:lnTo>
                  <a:pt x="19480" y="14796"/>
                </a:lnTo>
                <a:lnTo>
                  <a:pt x="19480" y="1918"/>
                </a:lnTo>
                <a:lnTo>
                  <a:pt x="18108" y="317"/>
                </a:lnTo>
                <a:lnTo>
                  <a:pt x="15505" y="0"/>
                </a:lnTo>
                <a:lnTo>
                  <a:pt x="12736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230455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5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22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21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18" y="16131"/>
                </a:lnTo>
                <a:lnTo>
                  <a:pt x="14339" y="12827"/>
                </a:lnTo>
                <a:lnTo>
                  <a:pt x="17147" y="10072"/>
                </a:lnTo>
                <a:lnTo>
                  <a:pt x="20866" y="8229"/>
                </a:lnTo>
                <a:lnTo>
                  <a:pt x="25477" y="7772"/>
                </a:lnTo>
                <a:lnTo>
                  <a:pt x="30279" y="7772"/>
                </a:lnTo>
                <a:lnTo>
                  <a:pt x="33897" y="9259"/>
                </a:lnTo>
                <a:lnTo>
                  <a:pt x="36349" y="12218"/>
                </a:lnTo>
                <a:lnTo>
                  <a:pt x="38787" y="15191"/>
                </a:lnTo>
                <a:lnTo>
                  <a:pt x="39942" y="19281"/>
                </a:lnTo>
                <a:lnTo>
                  <a:pt x="39827" y="24486"/>
                </a:lnTo>
                <a:lnTo>
                  <a:pt x="10289" y="24486"/>
                </a:lnTo>
                <a:lnTo>
                  <a:pt x="10289" y="31762"/>
                </a:lnTo>
                <a:lnTo>
                  <a:pt x="45935" y="31762"/>
                </a:lnTo>
                <a:lnTo>
                  <a:pt x="49416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6" y="3467"/>
                </a:moveTo>
                <a:lnTo>
                  <a:pt x="9273" y="5450"/>
                </a:lnTo>
                <a:lnTo>
                  <a:pt x="7012" y="8039"/>
                </a:lnTo>
                <a:lnTo>
                  <a:pt x="4738" y="10619"/>
                </a:lnTo>
                <a:lnTo>
                  <a:pt x="3009" y="13766"/>
                </a:lnTo>
                <a:lnTo>
                  <a:pt x="1803" y="17477"/>
                </a:lnTo>
                <a:lnTo>
                  <a:pt x="598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6" y="39207"/>
                </a:lnTo>
                <a:lnTo>
                  <a:pt x="1742" y="42901"/>
                </a:lnTo>
                <a:lnTo>
                  <a:pt x="2909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28" y="56400"/>
                </a:lnTo>
                <a:lnTo>
                  <a:pt x="15368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31" y="59500"/>
                </a:lnTo>
                <a:lnTo>
                  <a:pt x="32054" y="59310"/>
                </a:lnTo>
                <a:lnTo>
                  <a:pt x="36576" y="58547"/>
                </a:lnTo>
                <a:lnTo>
                  <a:pt x="40298" y="57632"/>
                </a:lnTo>
                <a:lnTo>
                  <a:pt x="44514" y="56160"/>
                </a:lnTo>
                <a:lnTo>
                  <a:pt x="47257" y="53874"/>
                </a:lnTo>
                <a:lnTo>
                  <a:pt x="47513" y="51206"/>
                </a:lnTo>
                <a:lnTo>
                  <a:pt x="47282" y="48477"/>
                </a:lnTo>
                <a:lnTo>
                  <a:pt x="44693" y="47548"/>
                </a:lnTo>
                <a:lnTo>
                  <a:pt x="41595" y="48869"/>
                </a:lnTo>
                <a:lnTo>
                  <a:pt x="38646" y="49913"/>
                </a:lnTo>
                <a:lnTo>
                  <a:pt x="34888" y="50800"/>
                </a:lnTo>
                <a:lnTo>
                  <a:pt x="30571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6"/>
                </a:lnTo>
                <a:lnTo>
                  <a:pt x="14212" y="46090"/>
                </a:lnTo>
                <a:lnTo>
                  <a:pt x="11800" y="42292"/>
                </a:lnTo>
                <a:lnTo>
                  <a:pt x="10591" y="37480"/>
                </a:lnTo>
                <a:lnTo>
                  <a:pt x="10289" y="34786"/>
                </a:lnTo>
                <a:lnTo>
                  <a:pt x="10289" y="24486"/>
                </a:lnTo>
                <a:lnTo>
                  <a:pt x="10756" y="20167"/>
                </a:lnTo>
                <a:lnTo>
                  <a:pt x="12118" y="16131"/>
                </a:lnTo>
                <a:lnTo>
                  <a:pt x="15228" y="2084"/>
                </a:lnTo>
                <a:lnTo>
                  <a:pt x="12016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295662" y="2180808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25" y="19036"/>
                </a:lnTo>
                <a:lnTo>
                  <a:pt x="13776" y="15645"/>
                </a:lnTo>
                <a:lnTo>
                  <a:pt x="17106" y="11977"/>
                </a:lnTo>
                <a:lnTo>
                  <a:pt x="20153" y="9993"/>
                </a:lnTo>
                <a:lnTo>
                  <a:pt x="23101" y="9385"/>
                </a:lnTo>
                <a:lnTo>
                  <a:pt x="26162" y="9780"/>
                </a:lnTo>
                <a:lnTo>
                  <a:pt x="28969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3" y="963"/>
                </a:lnTo>
                <a:lnTo>
                  <a:pt x="26884" y="266"/>
                </a:lnTo>
                <a:lnTo>
                  <a:pt x="24282" y="0"/>
                </a:lnTo>
                <a:lnTo>
                  <a:pt x="21438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37" y="6656"/>
                </a:lnTo>
                <a:lnTo>
                  <a:pt x="8963" y="10590"/>
                </a:lnTo>
                <a:lnTo>
                  <a:pt x="8963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44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338214" y="2180800"/>
            <a:ext cx="80290" cy="58712"/>
          </a:xfrm>
          <a:custGeom>
            <a:avLst/>
            <a:gdLst/>
            <a:ahLst/>
            <a:cxnLst/>
            <a:rect l="l" t="t" r="r" b="b"/>
            <a:pathLst>
              <a:path w="80290" h="58712">
                <a:moveTo>
                  <a:pt x="71743" y="58395"/>
                </a:moveTo>
                <a:lnTo>
                  <a:pt x="74357" y="58712"/>
                </a:lnTo>
                <a:lnTo>
                  <a:pt x="77125" y="58686"/>
                </a:lnTo>
                <a:lnTo>
                  <a:pt x="80290" y="56857"/>
                </a:lnTo>
                <a:lnTo>
                  <a:pt x="80290" y="19569"/>
                </a:lnTo>
                <a:lnTo>
                  <a:pt x="79984" y="16689"/>
                </a:lnTo>
                <a:lnTo>
                  <a:pt x="79361" y="13931"/>
                </a:lnTo>
                <a:lnTo>
                  <a:pt x="78738" y="11188"/>
                </a:lnTo>
                <a:lnTo>
                  <a:pt x="76236" y="6757"/>
                </a:lnTo>
                <a:lnTo>
                  <a:pt x="72859" y="3074"/>
                </a:lnTo>
                <a:lnTo>
                  <a:pt x="68122" y="622"/>
                </a:lnTo>
                <a:lnTo>
                  <a:pt x="65203" y="0"/>
                </a:lnTo>
                <a:lnTo>
                  <a:pt x="61710" y="0"/>
                </a:lnTo>
                <a:lnTo>
                  <a:pt x="58837" y="201"/>
                </a:lnTo>
                <a:lnTo>
                  <a:pt x="55982" y="965"/>
                </a:lnTo>
                <a:lnTo>
                  <a:pt x="53023" y="2411"/>
                </a:lnTo>
                <a:lnTo>
                  <a:pt x="49949" y="4356"/>
                </a:lnTo>
                <a:lnTo>
                  <a:pt x="46699" y="7087"/>
                </a:lnTo>
                <a:lnTo>
                  <a:pt x="42533" y="9104"/>
                </a:lnTo>
                <a:lnTo>
                  <a:pt x="40780" y="6350"/>
                </a:lnTo>
                <a:lnTo>
                  <a:pt x="37288" y="2998"/>
                </a:lnTo>
                <a:lnTo>
                  <a:pt x="34354" y="1320"/>
                </a:lnTo>
                <a:lnTo>
                  <a:pt x="30787" y="280"/>
                </a:lnTo>
                <a:lnTo>
                  <a:pt x="26517" y="0"/>
                </a:lnTo>
                <a:lnTo>
                  <a:pt x="23582" y="0"/>
                </a:lnTo>
                <a:lnTo>
                  <a:pt x="20699" y="798"/>
                </a:lnTo>
                <a:lnTo>
                  <a:pt x="17830" y="2386"/>
                </a:lnTo>
                <a:lnTo>
                  <a:pt x="14946" y="3975"/>
                </a:lnTo>
                <a:lnTo>
                  <a:pt x="12001" y="6465"/>
                </a:lnTo>
                <a:lnTo>
                  <a:pt x="8952" y="9881"/>
                </a:lnTo>
                <a:lnTo>
                  <a:pt x="8952" y="2717"/>
                </a:lnTo>
                <a:lnTo>
                  <a:pt x="8063" y="1306"/>
                </a:lnTo>
                <a:lnTo>
                  <a:pt x="5384" y="849"/>
                </a:lnTo>
                <a:lnTo>
                  <a:pt x="2833" y="889"/>
                </a:lnTo>
                <a:lnTo>
                  <a:pt x="0" y="2717"/>
                </a:lnTo>
                <a:lnTo>
                  <a:pt x="0" y="56857"/>
                </a:lnTo>
                <a:lnTo>
                  <a:pt x="1360" y="58395"/>
                </a:lnTo>
                <a:lnTo>
                  <a:pt x="3963" y="58712"/>
                </a:lnTo>
                <a:lnTo>
                  <a:pt x="6742" y="58686"/>
                </a:lnTo>
                <a:lnTo>
                  <a:pt x="9917" y="56857"/>
                </a:lnTo>
                <a:lnTo>
                  <a:pt x="9917" y="19025"/>
                </a:lnTo>
                <a:lnTo>
                  <a:pt x="12650" y="15609"/>
                </a:lnTo>
                <a:lnTo>
                  <a:pt x="15162" y="13031"/>
                </a:lnTo>
                <a:lnTo>
                  <a:pt x="17499" y="11253"/>
                </a:lnTo>
                <a:lnTo>
                  <a:pt x="22124" y="8611"/>
                </a:lnTo>
                <a:lnTo>
                  <a:pt x="26250" y="8611"/>
                </a:lnTo>
                <a:lnTo>
                  <a:pt x="29199" y="9691"/>
                </a:lnTo>
                <a:lnTo>
                  <a:pt x="32525" y="12827"/>
                </a:lnTo>
                <a:lnTo>
                  <a:pt x="34074" y="15811"/>
                </a:lnTo>
                <a:lnTo>
                  <a:pt x="34963" y="19569"/>
                </a:lnTo>
                <a:lnTo>
                  <a:pt x="35179" y="23950"/>
                </a:lnTo>
                <a:lnTo>
                  <a:pt x="35179" y="56857"/>
                </a:lnTo>
                <a:lnTo>
                  <a:pt x="36564" y="58395"/>
                </a:lnTo>
                <a:lnTo>
                  <a:pt x="39192" y="58712"/>
                </a:lnTo>
                <a:lnTo>
                  <a:pt x="42519" y="58597"/>
                </a:lnTo>
                <a:lnTo>
                  <a:pt x="45096" y="56857"/>
                </a:lnTo>
                <a:lnTo>
                  <a:pt x="45096" y="19025"/>
                </a:lnTo>
                <a:lnTo>
                  <a:pt x="47865" y="15609"/>
                </a:lnTo>
                <a:lnTo>
                  <a:pt x="50406" y="13031"/>
                </a:lnTo>
                <a:lnTo>
                  <a:pt x="52717" y="11253"/>
                </a:lnTo>
                <a:lnTo>
                  <a:pt x="57315" y="8611"/>
                </a:lnTo>
                <a:lnTo>
                  <a:pt x="61455" y="8611"/>
                </a:lnTo>
                <a:lnTo>
                  <a:pt x="64414" y="9691"/>
                </a:lnTo>
                <a:lnTo>
                  <a:pt x="67791" y="12827"/>
                </a:lnTo>
                <a:lnTo>
                  <a:pt x="69302" y="15811"/>
                </a:lnTo>
                <a:lnTo>
                  <a:pt x="70106" y="19569"/>
                </a:lnTo>
                <a:lnTo>
                  <a:pt x="70307" y="23950"/>
                </a:lnTo>
                <a:lnTo>
                  <a:pt x="70307" y="56857"/>
                </a:lnTo>
                <a:lnTo>
                  <a:pt x="71743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460787" y="2180869"/>
            <a:ext cx="42698" cy="59424"/>
          </a:xfrm>
          <a:custGeom>
            <a:avLst/>
            <a:gdLst/>
            <a:ahLst/>
            <a:cxnLst/>
            <a:rect l="l" t="t" r="r" b="b"/>
            <a:pathLst>
              <a:path w="42698" h="59424">
                <a:moveTo>
                  <a:pt x="10339" y="22860"/>
                </a:moveTo>
                <a:lnTo>
                  <a:pt x="11620" y="17538"/>
                </a:lnTo>
                <a:lnTo>
                  <a:pt x="14161" y="13870"/>
                </a:lnTo>
                <a:lnTo>
                  <a:pt x="16700" y="10187"/>
                </a:lnTo>
                <a:lnTo>
                  <a:pt x="20358" y="8369"/>
                </a:lnTo>
                <a:lnTo>
                  <a:pt x="25134" y="8369"/>
                </a:lnTo>
                <a:lnTo>
                  <a:pt x="29476" y="8686"/>
                </a:lnTo>
                <a:lnTo>
                  <a:pt x="32893" y="10022"/>
                </a:lnTo>
                <a:lnTo>
                  <a:pt x="36741" y="12344"/>
                </a:lnTo>
                <a:lnTo>
                  <a:pt x="39293" y="14403"/>
                </a:lnTo>
                <a:lnTo>
                  <a:pt x="42278" y="13182"/>
                </a:lnTo>
                <a:lnTo>
                  <a:pt x="42458" y="10529"/>
                </a:lnTo>
                <a:lnTo>
                  <a:pt x="42162" y="7430"/>
                </a:lnTo>
                <a:lnTo>
                  <a:pt x="40247" y="4813"/>
                </a:lnTo>
                <a:lnTo>
                  <a:pt x="37339" y="2872"/>
                </a:lnTo>
                <a:lnTo>
                  <a:pt x="34761" y="1742"/>
                </a:lnTo>
                <a:lnTo>
                  <a:pt x="31902" y="802"/>
                </a:lnTo>
                <a:lnTo>
                  <a:pt x="28662" y="154"/>
                </a:lnTo>
                <a:lnTo>
                  <a:pt x="25260" y="0"/>
                </a:lnTo>
                <a:lnTo>
                  <a:pt x="21692" y="0"/>
                </a:lnTo>
                <a:lnTo>
                  <a:pt x="18378" y="596"/>
                </a:lnTo>
                <a:lnTo>
                  <a:pt x="15303" y="1767"/>
                </a:lnTo>
                <a:lnTo>
                  <a:pt x="12242" y="2959"/>
                </a:lnTo>
                <a:lnTo>
                  <a:pt x="9575" y="4777"/>
                </a:lnTo>
                <a:lnTo>
                  <a:pt x="5029" y="9665"/>
                </a:lnTo>
                <a:lnTo>
                  <a:pt x="3265" y="12815"/>
                </a:lnTo>
                <a:lnTo>
                  <a:pt x="1954" y="16624"/>
                </a:lnTo>
                <a:lnTo>
                  <a:pt x="636" y="20462"/>
                </a:lnTo>
                <a:lnTo>
                  <a:pt x="0" y="25045"/>
                </a:lnTo>
                <a:lnTo>
                  <a:pt x="0" y="35067"/>
                </a:lnTo>
                <a:lnTo>
                  <a:pt x="532" y="39218"/>
                </a:lnTo>
                <a:lnTo>
                  <a:pt x="1587" y="42800"/>
                </a:lnTo>
                <a:lnTo>
                  <a:pt x="2653" y="46393"/>
                </a:lnTo>
                <a:lnTo>
                  <a:pt x="4204" y="49416"/>
                </a:lnTo>
                <a:lnTo>
                  <a:pt x="6224" y="51879"/>
                </a:lnTo>
                <a:lnTo>
                  <a:pt x="10756" y="56210"/>
                </a:lnTo>
                <a:lnTo>
                  <a:pt x="13780" y="57506"/>
                </a:lnTo>
                <a:lnTo>
                  <a:pt x="16775" y="58788"/>
                </a:lnTo>
                <a:lnTo>
                  <a:pt x="20217" y="59424"/>
                </a:lnTo>
                <a:lnTo>
                  <a:pt x="24116" y="59424"/>
                </a:lnTo>
                <a:lnTo>
                  <a:pt x="27828" y="59259"/>
                </a:lnTo>
                <a:lnTo>
                  <a:pt x="31344" y="58521"/>
                </a:lnTo>
                <a:lnTo>
                  <a:pt x="34494" y="57481"/>
                </a:lnTo>
                <a:lnTo>
                  <a:pt x="37349" y="56224"/>
                </a:lnTo>
                <a:lnTo>
                  <a:pt x="40600" y="54129"/>
                </a:lnTo>
                <a:lnTo>
                  <a:pt x="42533" y="51245"/>
                </a:lnTo>
                <a:lnTo>
                  <a:pt x="42698" y="48541"/>
                </a:lnTo>
                <a:lnTo>
                  <a:pt x="42670" y="47056"/>
                </a:lnTo>
                <a:lnTo>
                  <a:pt x="41809" y="44211"/>
                </a:lnTo>
                <a:lnTo>
                  <a:pt x="39066" y="45035"/>
                </a:lnTo>
                <a:lnTo>
                  <a:pt x="35877" y="47372"/>
                </a:lnTo>
                <a:lnTo>
                  <a:pt x="33122" y="49024"/>
                </a:lnTo>
                <a:lnTo>
                  <a:pt x="29681" y="50457"/>
                </a:lnTo>
                <a:lnTo>
                  <a:pt x="25387" y="50839"/>
                </a:lnTo>
                <a:lnTo>
                  <a:pt x="20829" y="50396"/>
                </a:lnTo>
                <a:lnTo>
                  <a:pt x="17106" y="48679"/>
                </a:lnTo>
                <a:lnTo>
                  <a:pt x="14248" y="45608"/>
                </a:lnTo>
                <a:lnTo>
                  <a:pt x="11987" y="41630"/>
                </a:lnTo>
                <a:lnTo>
                  <a:pt x="11328" y="39016"/>
                </a:lnTo>
                <a:lnTo>
                  <a:pt x="10680" y="36385"/>
                </a:lnTo>
                <a:lnTo>
                  <a:pt x="10339" y="33324"/>
                </a:lnTo>
                <a:lnTo>
                  <a:pt x="10339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512216" y="2180800"/>
            <a:ext cx="54141" cy="59500"/>
          </a:xfrm>
          <a:custGeom>
            <a:avLst/>
            <a:gdLst/>
            <a:ahLst/>
            <a:cxnLst/>
            <a:rect l="l" t="t" r="r" b="b"/>
            <a:pathLst>
              <a:path w="54141" h="59500">
                <a:moveTo>
                  <a:pt x="0" y="30265"/>
                </a:moveTo>
                <a:lnTo>
                  <a:pt x="0" y="34847"/>
                </a:lnTo>
                <a:lnTo>
                  <a:pt x="547" y="38926"/>
                </a:lnTo>
                <a:lnTo>
                  <a:pt x="1628" y="42533"/>
                </a:lnTo>
                <a:lnTo>
                  <a:pt x="2707" y="46137"/>
                </a:lnTo>
                <a:lnTo>
                  <a:pt x="4356" y="49212"/>
                </a:lnTo>
                <a:lnTo>
                  <a:pt x="6555" y="51753"/>
                </a:lnTo>
                <a:lnTo>
                  <a:pt x="8762" y="54267"/>
                </a:lnTo>
                <a:lnTo>
                  <a:pt x="11520" y="56184"/>
                </a:lnTo>
                <a:lnTo>
                  <a:pt x="11113" y="37973"/>
                </a:lnTo>
                <a:lnTo>
                  <a:pt x="10556" y="35369"/>
                </a:lnTo>
                <a:lnTo>
                  <a:pt x="10275" y="32576"/>
                </a:lnTo>
                <a:lnTo>
                  <a:pt x="10275" y="26517"/>
                </a:lnTo>
                <a:lnTo>
                  <a:pt x="10617" y="23674"/>
                </a:lnTo>
                <a:lnTo>
                  <a:pt x="11290" y="21070"/>
                </a:lnTo>
                <a:lnTo>
                  <a:pt x="11951" y="18464"/>
                </a:lnTo>
                <a:lnTo>
                  <a:pt x="14353" y="14288"/>
                </a:lnTo>
                <a:lnTo>
                  <a:pt x="17475" y="10922"/>
                </a:lnTo>
                <a:lnTo>
                  <a:pt x="21729" y="8837"/>
                </a:lnTo>
                <a:lnTo>
                  <a:pt x="24272" y="8319"/>
                </a:lnTo>
                <a:lnTo>
                  <a:pt x="30416" y="8319"/>
                </a:lnTo>
                <a:lnTo>
                  <a:pt x="33084" y="8888"/>
                </a:lnTo>
                <a:lnTo>
                  <a:pt x="37379" y="11163"/>
                </a:lnTo>
                <a:lnTo>
                  <a:pt x="40335" y="14695"/>
                </a:lnTo>
                <a:lnTo>
                  <a:pt x="42495" y="18947"/>
                </a:lnTo>
                <a:lnTo>
                  <a:pt x="43041" y="21553"/>
                </a:lnTo>
                <a:lnTo>
                  <a:pt x="43588" y="24156"/>
                </a:lnTo>
                <a:lnTo>
                  <a:pt x="43855" y="26924"/>
                </a:lnTo>
                <a:lnTo>
                  <a:pt x="43855" y="32969"/>
                </a:lnTo>
                <a:lnTo>
                  <a:pt x="43535" y="35852"/>
                </a:lnTo>
                <a:lnTo>
                  <a:pt x="42876" y="38455"/>
                </a:lnTo>
                <a:lnTo>
                  <a:pt x="42228" y="41057"/>
                </a:lnTo>
                <a:lnTo>
                  <a:pt x="39852" y="45187"/>
                </a:lnTo>
                <a:lnTo>
                  <a:pt x="36716" y="48539"/>
                </a:lnTo>
                <a:lnTo>
                  <a:pt x="32425" y="50623"/>
                </a:lnTo>
                <a:lnTo>
                  <a:pt x="29884" y="51141"/>
                </a:lnTo>
                <a:lnTo>
                  <a:pt x="31040" y="59500"/>
                </a:lnTo>
                <a:lnTo>
                  <a:pt x="35064" y="58737"/>
                </a:lnTo>
                <a:lnTo>
                  <a:pt x="38520" y="57240"/>
                </a:lnTo>
                <a:lnTo>
                  <a:pt x="42001" y="55739"/>
                </a:lnTo>
                <a:lnTo>
                  <a:pt x="44881" y="53643"/>
                </a:lnTo>
                <a:lnTo>
                  <a:pt x="47193" y="50951"/>
                </a:lnTo>
                <a:lnTo>
                  <a:pt x="49493" y="48272"/>
                </a:lnTo>
                <a:lnTo>
                  <a:pt x="51231" y="45072"/>
                </a:lnTo>
                <a:lnTo>
                  <a:pt x="52387" y="41363"/>
                </a:lnTo>
                <a:lnTo>
                  <a:pt x="53557" y="37655"/>
                </a:lnTo>
                <a:lnTo>
                  <a:pt x="54141" y="33591"/>
                </a:lnTo>
                <a:lnTo>
                  <a:pt x="54141" y="24649"/>
                </a:lnTo>
                <a:lnTo>
                  <a:pt x="53593" y="20587"/>
                </a:lnTo>
                <a:lnTo>
                  <a:pt x="52491" y="16967"/>
                </a:lnTo>
                <a:lnTo>
                  <a:pt x="51386" y="13359"/>
                </a:lnTo>
                <a:lnTo>
                  <a:pt x="49724" y="10299"/>
                </a:lnTo>
                <a:lnTo>
                  <a:pt x="45313" y="5245"/>
                </a:lnTo>
                <a:lnTo>
                  <a:pt x="42544" y="3315"/>
                </a:lnTo>
                <a:lnTo>
                  <a:pt x="39258" y="2005"/>
                </a:lnTo>
                <a:lnTo>
                  <a:pt x="35943" y="673"/>
                </a:lnTo>
                <a:lnTo>
                  <a:pt x="32054" y="0"/>
                </a:lnTo>
                <a:lnTo>
                  <a:pt x="22990" y="0"/>
                </a:lnTo>
                <a:lnTo>
                  <a:pt x="18962" y="749"/>
                </a:lnTo>
                <a:lnTo>
                  <a:pt x="15520" y="2235"/>
                </a:lnTo>
                <a:lnTo>
                  <a:pt x="12067" y="3722"/>
                </a:lnTo>
                <a:lnTo>
                  <a:pt x="9194" y="5803"/>
                </a:lnTo>
                <a:lnTo>
                  <a:pt x="6883" y="8484"/>
                </a:lnTo>
                <a:lnTo>
                  <a:pt x="4572" y="11174"/>
                </a:lnTo>
                <a:lnTo>
                  <a:pt x="2844" y="14375"/>
                </a:lnTo>
                <a:lnTo>
                  <a:pt x="1718" y="18086"/>
                </a:lnTo>
                <a:lnTo>
                  <a:pt x="572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1" h="59500">
                <a:moveTo>
                  <a:pt x="13846" y="44791"/>
                </a:moveTo>
                <a:lnTo>
                  <a:pt x="11661" y="40575"/>
                </a:lnTo>
                <a:lnTo>
                  <a:pt x="11113" y="37973"/>
                </a:lnTo>
                <a:lnTo>
                  <a:pt x="11520" y="56184"/>
                </a:lnTo>
                <a:lnTo>
                  <a:pt x="14836" y="57517"/>
                </a:lnTo>
                <a:lnTo>
                  <a:pt x="18136" y="58839"/>
                </a:lnTo>
                <a:lnTo>
                  <a:pt x="22010" y="59500"/>
                </a:lnTo>
                <a:lnTo>
                  <a:pt x="31040" y="59500"/>
                </a:lnTo>
                <a:lnTo>
                  <a:pt x="29884" y="51141"/>
                </a:lnTo>
                <a:lnTo>
                  <a:pt x="23774" y="51141"/>
                </a:lnTo>
                <a:lnTo>
                  <a:pt x="21107" y="50572"/>
                </a:lnTo>
                <a:lnTo>
                  <a:pt x="16816" y="48286"/>
                </a:lnTo>
                <a:lnTo>
                  <a:pt x="13846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580778" y="2180800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44" y="58395"/>
                </a:moveTo>
                <a:lnTo>
                  <a:pt x="74358" y="58712"/>
                </a:lnTo>
                <a:lnTo>
                  <a:pt x="77130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9" y="16689"/>
                </a:lnTo>
                <a:lnTo>
                  <a:pt x="79376" y="13931"/>
                </a:lnTo>
                <a:lnTo>
                  <a:pt x="78742" y="11188"/>
                </a:lnTo>
                <a:lnTo>
                  <a:pt x="76240" y="6757"/>
                </a:lnTo>
                <a:lnTo>
                  <a:pt x="72861" y="3074"/>
                </a:lnTo>
                <a:lnTo>
                  <a:pt x="68122" y="622"/>
                </a:lnTo>
                <a:lnTo>
                  <a:pt x="65203" y="0"/>
                </a:lnTo>
                <a:lnTo>
                  <a:pt x="61711" y="0"/>
                </a:lnTo>
                <a:lnTo>
                  <a:pt x="58842" y="201"/>
                </a:lnTo>
                <a:lnTo>
                  <a:pt x="55994" y="965"/>
                </a:lnTo>
                <a:lnTo>
                  <a:pt x="53025" y="2411"/>
                </a:lnTo>
                <a:lnTo>
                  <a:pt x="49950" y="4356"/>
                </a:lnTo>
                <a:lnTo>
                  <a:pt x="46699" y="7087"/>
                </a:lnTo>
                <a:lnTo>
                  <a:pt x="42544" y="9104"/>
                </a:lnTo>
                <a:lnTo>
                  <a:pt x="40780" y="6350"/>
                </a:lnTo>
                <a:lnTo>
                  <a:pt x="37289" y="2998"/>
                </a:lnTo>
                <a:lnTo>
                  <a:pt x="34354" y="1320"/>
                </a:lnTo>
                <a:lnTo>
                  <a:pt x="30787" y="280"/>
                </a:lnTo>
                <a:lnTo>
                  <a:pt x="26532" y="0"/>
                </a:lnTo>
                <a:lnTo>
                  <a:pt x="23597" y="0"/>
                </a:lnTo>
                <a:lnTo>
                  <a:pt x="20703" y="798"/>
                </a:lnTo>
                <a:lnTo>
                  <a:pt x="17830" y="2386"/>
                </a:lnTo>
                <a:lnTo>
                  <a:pt x="14961" y="3975"/>
                </a:lnTo>
                <a:lnTo>
                  <a:pt x="12002" y="6465"/>
                </a:lnTo>
                <a:lnTo>
                  <a:pt x="8967" y="9881"/>
                </a:lnTo>
                <a:lnTo>
                  <a:pt x="8967" y="2717"/>
                </a:lnTo>
                <a:lnTo>
                  <a:pt x="8064" y="1306"/>
                </a:lnTo>
                <a:lnTo>
                  <a:pt x="5400" y="849"/>
                </a:lnTo>
                <a:lnTo>
                  <a:pt x="2847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63" y="58712"/>
                </a:lnTo>
                <a:lnTo>
                  <a:pt x="6757" y="58686"/>
                </a:lnTo>
                <a:lnTo>
                  <a:pt x="9922" y="56857"/>
                </a:lnTo>
                <a:lnTo>
                  <a:pt x="9922" y="19025"/>
                </a:lnTo>
                <a:lnTo>
                  <a:pt x="12650" y="15609"/>
                </a:lnTo>
                <a:lnTo>
                  <a:pt x="15177" y="13031"/>
                </a:lnTo>
                <a:lnTo>
                  <a:pt x="17503" y="11253"/>
                </a:lnTo>
                <a:lnTo>
                  <a:pt x="22137" y="8611"/>
                </a:lnTo>
                <a:lnTo>
                  <a:pt x="26266" y="8611"/>
                </a:lnTo>
                <a:lnTo>
                  <a:pt x="29211" y="9691"/>
                </a:lnTo>
                <a:lnTo>
                  <a:pt x="32537" y="12827"/>
                </a:lnTo>
                <a:lnTo>
                  <a:pt x="34074" y="15811"/>
                </a:lnTo>
                <a:lnTo>
                  <a:pt x="34963" y="19569"/>
                </a:lnTo>
                <a:lnTo>
                  <a:pt x="35178" y="23950"/>
                </a:lnTo>
                <a:lnTo>
                  <a:pt x="35178" y="56857"/>
                </a:lnTo>
                <a:lnTo>
                  <a:pt x="36565" y="58395"/>
                </a:lnTo>
                <a:lnTo>
                  <a:pt x="39207" y="58712"/>
                </a:lnTo>
                <a:lnTo>
                  <a:pt x="42519" y="58597"/>
                </a:lnTo>
                <a:lnTo>
                  <a:pt x="45111" y="56857"/>
                </a:lnTo>
                <a:lnTo>
                  <a:pt x="45111" y="19025"/>
                </a:lnTo>
                <a:lnTo>
                  <a:pt x="47880" y="15609"/>
                </a:lnTo>
                <a:lnTo>
                  <a:pt x="50407" y="13031"/>
                </a:lnTo>
                <a:lnTo>
                  <a:pt x="52718" y="11253"/>
                </a:lnTo>
                <a:lnTo>
                  <a:pt x="57316" y="8611"/>
                </a:lnTo>
                <a:lnTo>
                  <a:pt x="61456" y="8611"/>
                </a:lnTo>
                <a:lnTo>
                  <a:pt x="64415" y="9691"/>
                </a:lnTo>
                <a:lnTo>
                  <a:pt x="67795" y="12827"/>
                </a:lnTo>
                <a:lnTo>
                  <a:pt x="69317" y="15811"/>
                </a:lnTo>
                <a:lnTo>
                  <a:pt x="70106" y="19569"/>
                </a:lnTo>
                <a:lnTo>
                  <a:pt x="70322" y="23950"/>
                </a:lnTo>
                <a:lnTo>
                  <a:pt x="70322" y="56857"/>
                </a:lnTo>
                <a:lnTo>
                  <a:pt x="71744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679205" y="2180800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41" y="58395"/>
                </a:moveTo>
                <a:lnTo>
                  <a:pt x="74358" y="58712"/>
                </a:lnTo>
                <a:lnTo>
                  <a:pt x="77127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6" y="16689"/>
                </a:lnTo>
                <a:lnTo>
                  <a:pt x="79373" y="13931"/>
                </a:lnTo>
                <a:lnTo>
                  <a:pt x="78740" y="11188"/>
                </a:lnTo>
                <a:lnTo>
                  <a:pt x="76238" y="6757"/>
                </a:lnTo>
                <a:lnTo>
                  <a:pt x="72857" y="3074"/>
                </a:lnTo>
                <a:lnTo>
                  <a:pt x="68122" y="622"/>
                </a:lnTo>
                <a:lnTo>
                  <a:pt x="65200" y="0"/>
                </a:lnTo>
                <a:lnTo>
                  <a:pt x="61708" y="0"/>
                </a:lnTo>
                <a:lnTo>
                  <a:pt x="58839" y="201"/>
                </a:lnTo>
                <a:lnTo>
                  <a:pt x="55994" y="965"/>
                </a:lnTo>
                <a:lnTo>
                  <a:pt x="53021" y="2411"/>
                </a:lnTo>
                <a:lnTo>
                  <a:pt x="49946" y="4356"/>
                </a:lnTo>
                <a:lnTo>
                  <a:pt x="46696" y="7087"/>
                </a:lnTo>
                <a:lnTo>
                  <a:pt x="42545" y="9104"/>
                </a:lnTo>
                <a:lnTo>
                  <a:pt x="40777" y="6350"/>
                </a:lnTo>
                <a:lnTo>
                  <a:pt x="37285" y="2998"/>
                </a:lnTo>
                <a:lnTo>
                  <a:pt x="34352" y="1320"/>
                </a:lnTo>
                <a:lnTo>
                  <a:pt x="30783" y="280"/>
                </a:lnTo>
                <a:lnTo>
                  <a:pt x="26529" y="0"/>
                </a:lnTo>
                <a:lnTo>
                  <a:pt x="23595" y="0"/>
                </a:lnTo>
                <a:lnTo>
                  <a:pt x="20701" y="798"/>
                </a:lnTo>
                <a:lnTo>
                  <a:pt x="17830" y="2386"/>
                </a:lnTo>
                <a:lnTo>
                  <a:pt x="14958" y="3975"/>
                </a:lnTo>
                <a:lnTo>
                  <a:pt x="11998" y="6465"/>
                </a:lnTo>
                <a:lnTo>
                  <a:pt x="8964" y="9881"/>
                </a:lnTo>
                <a:lnTo>
                  <a:pt x="8964" y="2717"/>
                </a:lnTo>
                <a:lnTo>
                  <a:pt x="8064" y="1306"/>
                </a:lnTo>
                <a:lnTo>
                  <a:pt x="5396" y="849"/>
                </a:lnTo>
                <a:lnTo>
                  <a:pt x="2844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59" y="58712"/>
                </a:lnTo>
                <a:lnTo>
                  <a:pt x="6753" y="58686"/>
                </a:lnTo>
                <a:lnTo>
                  <a:pt x="9918" y="56857"/>
                </a:lnTo>
                <a:lnTo>
                  <a:pt x="9918" y="19025"/>
                </a:lnTo>
                <a:lnTo>
                  <a:pt x="12646" y="15609"/>
                </a:lnTo>
                <a:lnTo>
                  <a:pt x="15173" y="13031"/>
                </a:lnTo>
                <a:lnTo>
                  <a:pt x="17500" y="11253"/>
                </a:lnTo>
                <a:lnTo>
                  <a:pt x="22137" y="8611"/>
                </a:lnTo>
                <a:lnTo>
                  <a:pt x="26262" y="8611"/>
                </a:lnTo>
                <a:lnTo>
                  <a:pt x="29207" y="9691"/>
                </a:lnTo>
                <a:lnTo>
                  <a:pt x="32537" y="12827"/>
                </a:lnTo>
                <a:lnTo>
                  <a:pt x="34074" y="15811"/>
                </a:lnTo>
                <a:lnTo>
                  <a:pt x="34963" y="19569"/>
                </a:lnTo>
                <a:lnTo>
                  <a:pt x="35179" y="23950"/>
                </a:lnTo>
                <a:lnTo>
                  <a:pt x="35179" y="56857"/>
                </a:lnTo>
                <a:lnTo>
                  <a:pt x="36562" y="58395"/>
                </a:lnTo>
                <a:lnTo>
                  <a:pt x="39204" y="58712"/>
                </a:lnTo>
                <a:lnTo>
                  <a:pt x="42519" y="58597"/>
                </a:lnTo>
                <a:lnTo>
                  <a:pt x="45107" y="56857"/>
                </a:lnTo>
                <a:lnTo>
                  <a:pt x="45107" y="19025"/>
                </a:lnTo>
                <a:lnTo>
                  <a:pt x="47876" y="15609"/>
                </a:lnTo>
                <a:lnTo>
                  <a:pt x="50403" y="13031"/>
                </a:lnTo>
                <a:lnTo>
                  <a:pt x="52715" y="11253"/>
                </a:lnTo>
                <a:lnTo>
                  <a:pt x="57312" y="8611"/>
                </a:lnTo>
                <a:lnTo>
                  <a:pt x="61456" y="8611"/>
                </a:lnTo>
                <a:lnTo>
                  <a:pt x="64411" y="9691"/>
                </a:lnTo>
                <a:lnTo>
                  <a:pt x="67792" y="12827"/>
                </a:lnTo>
                <a:lnTo>
                  <a:pt x="69315" y="15811"/>
                </a:lnTo>
                <a:lnTo>
                  <a:pt x="70102" y="19569"/>
                </a:lnTo>
                <a:lnTo>
                  <a:pt x="70318" y="23950"/>
                </a:lnTo>
                <a:lnTo>
                  <a:pt x="70318" y="56857"/>
                </a:lnTo>
                <a:lnTo>
                  <a:pt x="71741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776424" y="2159337"/>
            <a:ext cx="12268" cy="80175"/>
          </a:xfrm>
          <a:custGeom>
            <a:avLst/>
            <a:gdLst/>
            <a:ahLst/>
            <a:cxnLst/>
            <a:rect l="l" t="t" r="r" b="b"/>
            <a:pathLst>
              <a:path w="12268" h="80175">
                <a:moveTo>
                  <a:pt x="0" y="6018"/>
                </a:moveTo>
                <a:lnTo>
                  <a:pt x="431" y="9856"/>
                </a:lnTo>
                <a:lnTo>
                  <a:pt x="3743" y="11912"/>
                </a:lnTo>
                <a:lnTo>
                  <a:pt x="8445" y="11912"/>
                </a:lnTo>
                <a:lnTo>
                  <a:pt x="11836" y="9805"/>
                </a:lnTo>
                <a:lnTo>
                  <a:pt x="12268" y="5892"/>
                </a:lnTo>
                <a:lnTo>
                  <a:pt x="11847" y="2058"/>
                </a:lnTo>
                <a:lnTo>
                  <a:pt x="8521" y="0"/>
                </a:lnTo>
                <a:lnTo>
                  <a:pt x="3834" y="0"/>
                </a:lnTo>
                <a:lnTo>
                  <a:pt x="443" y="2109"/>
                </a:lnTo>
                <a:lnTo>
                  <a:pt x="0" y="6018"/>
                </a:lnTo>
                <a:close/>
              </a:path>
              <a:path w="12268" h="80175">
                <a:moveTo>
                  <a:pt x="1206" y="24180"/>
                </a:moveTo>
                <a:lnTo>
                  <a:pt x="1206" y="78320"/>
                </a:lnTo>
                <a:lnTo>
                  <a:pt x="2578" y="79858"/>
                </a:lnTo>
                <a:lnTo>
                  <a:pt x="5168" y="80175"/>
                </a:lnTo>
                <a:lnTo>
                  <a:pt x="7962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52" y="22632"/>
                </a:lnTo>
                <a:lnTo>
                  <a:pt x="7150" y="22312"/>
                </a:lnTo>
                <a:lnTo>
                  <a:pt x="4366" y="22363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797718" y="2167167"/>
            <a:ext cx="35359" cy="73012"/>
          </a:xfrm>
          <a:custGeom>
            <a:avLst/>
            <a:gdLst/>
            <a:ahLst/>
            <a:cxnLst/>
            <a:rect l="l" t="t" r="r" b="b"/>
            <a:pathLst>
              <a:path w="35359" h="73012">
                <a:moveTo>
                  <a:pt x="12725" y="39"/>
                </a:moveTo>
                <a:lnTo>
                  <a:pt x="9565" y="1918"/>
                </a:lnTo>
                <a:lnTo>
                  <a:pt x="9565" y="14796"/>
                </a:lnTo>
                <a:lnTo>
                  <a:pt x="2044" y="14796"/>
                </a:lnTo>
                <a:lnTo>
                  <a:pt x="1169" y="14997"/>
                </a:lnTo>
                <a:lnTo>
                  <a:pt x="53" y="17539"/>
                </a:lnTo>
                <a:lnTo>
                  <a:pt x="0" y="20383"/>
                </a:lnTo>
                <a:lnTo>
                  <a:pt x="1983" y="23026"/>
                </a:lnTo>
                <a:lnTo>
                  <a:pt x="9565" y="23026"/>
                </a:lnTo>
                <a:lnTo>
                  <a:pt x="9565" y="57798"/>
                </a:lnTo>
                <a:lnTo>
                  <a:pt x="9842" y="60501"/>
                </a:lnTo>
                <a:lnTo>
                  <a:pt x="10429" y="62812"/>
                </a:lnTo>
                <a:lnTo>
                  <a:pt x="11940" y="67031"/>
                </a:lnTo>
                <a:lnTo>
                  <a:pt x="14504" y="70027"/>
                </a:lnTo>
                <a:lnTo>
                  <a:pt x="18162" y="71906"/>
                </a:lnTo>
                <a:lnTo>
                  <a:pt x="22567" y="73012"/>
                </a:lnTo>
                <a:lnTo>
                  <a:pt x="26301" y="73012"/>
                </a:lnTo>
                <a:lnTo>
                  <a:pt x="29072" y="72706"/>
                </a:lnTo>
                <a:lnTo>
                  <a:pt x="32324" y="71972"/>
                </a:lnTo>
                <a:lnTo>
                  <a:pt x="35118" y="69289"/>
                </a:lnTo>
                <a:lnTo>
                  <a:pt x="35359" y="66521"/>
                </a:lnTo>
                <a:lnTo>
                  <a:pt x="35359" y="65787"/>
                </a:lnTo>
                <a:lnTo>
                  <a:pt x="32906" y="63118"/>
                </a:lnTo>
                <a:lnTo>
                  <a:pt x="30253" y="64084"/>
                </a:lnTo>
                <a:lnTo>
                  <a:pt x="27064" y="64541"/>
                </a:lnTo>
                <a:lnTo>
                  <a:pt x="24220" y="64541"/>
                </a:lnTo>
                <a:lnTo>
                  <a:pt x="22240" y="63590"/>
                </a:lnTo>
                <a:lnTo>
                  <a:pt x="20030" y="59778"/>
                </a:lnTo>
                <a:lnTo>
                  <a:pt x="19483" y="56945"/>
                </a:lnTo>
                <a:lnTo>
                  <a:pt x="19483" y="23026"/>
                </a:lnTo>
                <a:lnTo>
                  <a:pt x="33987" y="23026"/>
                </a:lnTo>
                <a:lnTo>
                  <a:pt x="35359" y="20383"/>
                </a:lnTo>
                <a:lnTo>
                  <a:pt x="35319" y="17539"/>
                </a:lnTo>
                <a:lnTo>
                  <a:pt x="33375" y="14796"/>
                </a:lnTo>
                <a:lnTo>
                  <a:pt x="19483" y="14796"/>
                </a:lnTo>
                <a:lnTo>
                  <a:pt x="19483" y="1918"/>
                </a:lnTo>
                <a:lnTo>
                  <a:pt x="18100" y="317"/>
                </a:lnTo>
                <a:lnTo>
                  <a:pt x="15493" y="0"/>
                </a:lnTo>
                <a:lnTo>
                  <a:pt x="1272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845569" y="2180800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55" y="58395"/>
                </a:moveTo>
                <a:lnTo>
                  <a:pt x="74372" y="58712"/>
                </a:lnTo>
                <a:lnTo>
                  <a:pt x="77141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8" y="16689"/>
                </a:lnTo>
                <a:lnTo>
                  <a:pt x="79376" y="13931"/>
                </a:lnTo>
                <a:lnTo>
                  <a:pt x="78753" y="11188"/>
                </a:lnTo>
                <a:lnTo>
                  <a:pt x="76252" y="6757"/>
                </a:lnTo>
                <a:lnTo>
                  <a:pt x="72859" y="3074"/>
                </a:lnTo>
                <a:lnTo>
                  <a:pt x="68136" y="622"/>
                </a:lnTo>
                <a:lnTo>
                  <a:pt x="65214" y="0"/>
                </a:lnTo>
                <a:lnTo>
                  <a:pt x="61722" y="0"/>
                </a:lnTo>
                <a:lnTo>
                  <a:pt x="58837" y="201"/>
                </a:lnTo>
                <a:lnTo>
                  <a:pt x="55994" y="965"/>
                </a:lnTo>
                <a:lnTo>
                  <a:pt x="53035" y="2411"/>
                </a:lnTo>
                <a:lnTo>
                  <a:pt x="49950" y="4356"/>
                </a:lnTo>
                <a:lnTo>
                  <a:pt x="46699" y="7087"/>
                </a:lnTo>
                <a:lnTo>
                  <a:pt x="42544" y="9104"/>
                </a:lnTo>
                <a:lnTo>
                  <a:pt x="40791" y="6350"/>
                </a:lnTo>
                <a:lnTo>
                  <a:pt x="37288" y="2998"/>
                </a:lnTo>
                <a:lnTo>
                  <a:pt x="34366" y="1320"/>
                </a:lnTo>
                <a:lnTo>
                  <a:pt x="30797" y="280"/>
                </a:lnTo>
                <a:lnTo>
                  <a:pt x="26531" y="0"/>
                </a:lnTo>
                <a:lnTo>
                  <a:pt x="23597" y="0"/>
                </a:lnTo>
                <a:lnTo>
                  <a:pt x="20714" y="798"/>
                </a:lnTo>
                <a:lnTo>
                  <a:pt x="17830" y="2386"/>
                </a:lnTo>
                <a:lnTo>
                  <a:pt x="14961" y="3975"/>
                </a:lnTo>
                <a:lnTo>
                  <a:pt x="12012" y="6465"/>
                </a:lnTo>
                <a:lnTo>
                  <a:pt x="8967" y="9881"/>
                </a:lnTo>
                <a:lnTo>
                  <a:pt x="8967" y="2717"/>
                </a:lnTo>
                <a:lnTo>
                  <a:pt x="8064" y="1306"/>
                </a:lnTo>
                <a:lnTo>
                  <a:pt x="5396" y="849"/>
                </a:lnTo>
                <a:lnTo>
                  <a:pt x="2843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3" y="58712"/>
                </a:lnTo>
                <a:lnTo>
                  <a:pt x="6757" y="58686"/>
                </a:lnTo>
                <a:lnTo>
                  <a:pt x="9932" y="56857"/>
                </a:lnTo>
                <a:lnTo>
                  <a:pt x="9932" y="19025"/>
                </a:lnTo>
                <a:lnTo>
                  <a:pt x="12660" y="15609"/>
                </a:lnTo>
                <a:lnTo>
                  <a:pt x="15177" y="13031"/>
                </a:lnTo>
                <a:lnTo>
                  <a:pt x="17514" y="11253"/>
                </a:lnTo>
                <a:lnTo>
                  <a:pt x="22136" y="8611"/>
                </a:lnTo>
                <a:lnTo>
                  <a:pt x="26266" y="8611"/>
                </a:lnTo>
                <a:lnTo>
                  <a:pt x="29210" y="9691"/>
                </a:lnTo>
                <a:lnTo>
                  <a:pt x="32537" y="12827"/>
                </a:lnTo>
                <a:lnTo>
                  <a:pt x="34088" y="15811"/>
                </a:lnTo>
                <a:lnTo>
                  <a:pt x="34977" y="19569"/>
                </a:lnTo>
                <a:lnTo>
                  <a:pt x="35192" y="23950"/>
                </a:lnTo>
                <a:lnTo>
                  <a:pt x="35192" y="56857"/>
                </a:lnTo>
                <a:lnTo>
                  <a:pt x="36564" y="58395"/>
                </a:lnTo>
                <a:lnTo>
                  <a:pt x="39203" y="58712"/>
                </a:lnTo>
                <a:lnTo>
                  <a:pt x="42519" y="58597"/>
                </a:lnTo>
                <a:lnTo>
                  <a:pt x="45111" y="56857"/>
                </a:lnTo>
                <a:lnTo>
                  <a:pt x="45111" y="19025"/>
                </a:lnTo>
                <a:lnTo>
                  <a:pt x="47880" y="15609"/>
                </a:lnTo>
                <a:lnTo>
                  <a:pt x="50417" y="13031"/>
                </a:lnTo>
                <a:lnTo>
                  <a:pt x="52718" y="11253"/>
                </a:lnTo>
                <a:lnTo>
                  <a:pt x="57315" y="8611"/>
                </a:lnTo>
                <a:lnTo>
                  <a:pt x="61455" y="8611"/>
                </a:lnTo>
                <a:lnTo>
                  <a:pt x="64425" y="9691"/>
                </a:lnTo>
                <a:lnTo>
                  <a:pt x="67791" y="12827"/>
                </a:lnTo>
                <a:lnTo>
                  <a:pt x="69317" y="15811"/>
                </a:lnTo>
                <a:lnTo>
                  <a:pt x="70116" y="19569"/>
                </a:lnTo>
                <a:lnTo>
                  <a:pt x="70318" y="23950"/>
                </a:lnTo>
                <a:lnTo>
                  <a:pt x="70318" y="56857"/>
                </a:lnTo>
                <a:lnTo>
                  <a:pt x="71755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940378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3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35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31"/>
                </a:lnTo>
                <a:lnTo>
                  <a:pt x="14349" y="12827"/>
                </a:lnTo>
                <a:lnTo>
                  <a:pt x="17157" y="10072"/>
                </a:lnTo>
                <a:lnTo>
                  <a:pt x="20866" y="8229"/>
                </a:lnTo>
                <a:lnTo>
                  <a:pt x="25488" y="7772"/>
                </a:lnTo>
                <a:lnTo>
                  <a:pt x="30290" y="7772"/>
                </a:lnTo>
                <a:lnTo>
                  <a:pt x="33908" y="9259"/>
                </a:lnTo>
                <a:lnTo>
                  <a:pt x="36360" y="12218"/>
                </a:lnTo>
                <a:lnTo>
                  <a:pt x="38787" y="15191"/>
                </a:lnTo>
                <a:lnTo>
                  <a:pt x="39952" y="19281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7"/>
                </a:moveTo>
                <a:lnTo>
                  <a:pt x="9284" y="5450"/>
                </a:lnTo>
                <a:lnTo>
                  <a:pt x="7009" y="8039"/>
                </a:lnTo>
                <a:lnTo>
                  <a:pt x="4748" y="10619"/>
                </a:lnTo>
                <a:lnTo>
                  <a:pt x="3023" y="13766"/>
                </a:lnTo>
                <a:lnTo>
                  <a:pt x="1814" y="17477"/>
                </a:lnTo>
                <a:lnTo>
                  <a:pt x="608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7"/>
                </a:lnTo>
                <a:lnTo>
                  <a:pt x="1753" y="42901"/>
                </a:lnTo>
                <a:lnTo>
                  <a:pt x="2919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38" y="56400"/>
                </a:lnTo>
                <a:lnTo>
                  <a:pt x="15379" y="57632"/>
                </a:lnTo>
                <a:lnTo>
                  <a:pt x="18731" y="58878"/>
                </a:lnTo>
                <a:lnTo>
                  <a:pt x="22630" y="59500"/>
                </a:lnTo>
                <a:lnTo>
                  <a:pt x="29643" y="59500"/>
                </a:lnTo>
                <a:lnTo>
                  <a:pt x="32068" y="59310"/>
                </a:lnTo>
                <a:lnTo>
                  <a:pt x="36591" y="58547"/>
                </a:lnTo>
                <a:lnTo>
                  <a:pt x="40309" y="57632"/>
                </a:lnTo>
                <a:lnTo>
                  <a:pt x="44514" y="56160"/>
                </a:lnTo>
                <a:lnTo>
                  <a:pt x="47257" y="53874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1" y="48869"/>
                </a:lnTo>
                <a:lnTo>
                  <a:pt x="38646" y="49913"/>
                </a:lnTo>
                <a:lnTo>
                  <a:pt x="34888" y="50800"/>
                </a:lnTo>
                <a:lnTo>
                  <a:pt x="30582" y="51436"/>
                </a:lnTo>
                <a:lnTo>
                  <a:pt x="24753" y="51436"/>
                </a:lnTo>
                <a:lnTo>
                  <a:pt x="21984" y="50979"/>
                </a:lnTo>
                <a:lnTo>
                  <a:pt x="17463" y="49126"/>
                </a:lnTo>
                <a:lnTo>
                  <a:pt x="14224" y="46090"/>
                </a:lnTo>
                <a:lnTo>
                  <a:pt x="11812" y="42292"/>
                </a:lnTo>
                <a:lnTo>
                  <a:pt x="10591" y="37480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31"/>
                </a:lnTo>
                <a:lnTo>
                  <a:pt x="15228" y="2084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005593" y="2180800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691" y="25159"/>
                </a:moveTo>
                <a:lnTo>
                  <a:pt x="36691" y="56857"/>
                </a:lnTo>
                <a:lnTo>
                  <a:pt x="38073" y="58395"/>
                </a:lnTo>
                <a:lnTo>
                  <a:pt x="40675" y="58712"/>
                </a:lnTo>
                <a:lnTo>
                  <a:pt x="43444" y="58686"/>
                </a:lnTo>
                <a:lnTo>
                  <a:pt x="46619" y="56857"/>
                </a:lnTo>
                <a:lnTo>
                  <a:pt x="46619" y="19991"/>
                </a:lnTo>
                <a:lnTo>
                  <a:pt x="46292" y="16689"/>
                </a:lnTo>
                <a:lnTo>
                  <a:pt x="45629" y="13931"/>
                </a:lnTo>
                <a:lnTo>
                  <a:pt x="44956" y="11188"/>
                </a:lnTo>
                <a:lnTo>
                  <a:pt x="42339" y="6757"/>
                </a:lnTo>
                <a:lnTo>
                  <a:pt x="38836" y="3074"/>
                </a:lnTo>
                <a:lnTo>
                  <a:pt x="33893" y="622"/>
                </a:lnTo>
                <a:lnTo>
                  <a:pt x="30858" y="0"/>
                </a:lnTo>
                <a:lnTo>
                  <a:pt x="24155" y="0"/>
                </a:lnTo>
                <a:lnTo>
                  <a:pt x="21092" y="798"/>
                </a:lnTo>
                <a:lnTo>
                  <a:pt x="18072" y="2386"/>
                </a:lnTo>
                <a:lnTo>
                  <a:pt x="15048" y="3975"/>
                </a:lnTo>
                <a:lnTo>
                  <a:pt x="12002" y="6465"/>
                </a:lnTo>
                <a:lnTo>
                  <a:pt x="8963" y="9881"/>
                </a:lnTo>
                <a:lnTo>
                  <a:pt x="8963" y="2717"/>
                </a:lnTo>
                <a:lnTo>
                  <a:pt x="8063" y="1306"/>
                </a:lnTo>
                <a:lnTo>
                  <a:pt x="5396" y="849"/>
                </a:lnTo>
                <a:lnTo>
                  <a:pt x="2843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3" y="58712"/>
                </a:lnTo>
                <a:lnTo>
                  <a:pt x="6756" y="58686"/>
                </a:lnTo>
                <a:lnTo>
                  <a:pt x="9917" y="56857"/>
                </a:lnTo>
                <a:lnTo>
                  <a:pt x="9917" y="19025"/>
                </a:lnTo>
                <a:lnTo>
                  <a:pt x="12646" y="15609"/>
                </a:lnTo>
                <a:lnTo>
                  <a:pt x="15252" y="13031"/>
                </a:lnTo>
                <a:lnTo>
                  <a:pt x="17754" y="11253"/>
                </a:lnTo>
                <a:lnTo>
                  <a:pt x="22705" y="8611"/>
                </a:lnTo>
                <a:lnTo>
                  <a:pt x="27125" y="8611"/>
                </a:lnTo>
                <a:lnTo>
                  <a:pt x="30290" y="9691"/>
                </a:lnTo>
                <a:lnTo>
                  <a:pt x="32943" y="11469"/>
                </a:lnTo>
                <a:lnTo>
                  <a:pt x="34782" y="14198"/>
                </a:lnTo>
                <a:lnTo>
                  <a:pt x="35963" y="17691"/>
                </a:lnTo>
                <a:lnTo>
                  <a:pt x="36691" y="22071"/>
                </a:lnTo>
                <a:lnTo>
                  <a:pt x="3669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063142" y="2167167"/>
            <a:ext cx="35370" cy="73012"/>
          </a:xfrm>
          <a:custGeom>
            <a:avLst/>
            <a:gdLst/>
            <a:ahLst/>
            <a:cxnLst/>
            <a:rect l="l" t="t" r="r" b="b"/>
            <a:pathLst>
              <a:path w="35370" h="73012">
                <a:moveTo>
                  <a:pt x="12736" y="39"/>
                </a:moveTo>
                <a:lnTo>
                  <a:pt x="9561" y="1918"/>
                </a:lnTo>
                <a:lnTo>
                  <a:pt x="9561" y="14796"/>
                </a:lnTo>
                <a:lnTo>
                  <a:pt x="2045" y="14796"/>
                </a:lnTo>
                <a:lnTo>
                  <a:pt x="1181" y="14997"/>
                </a:lnTo>
                <a:lnTo>
                  <a:pt x="50" y="17539"/>
                </a:lnTo>
                <a:lnTo>
                  <a:pt x="0" y="20383"/>
                </a:lnTo>
                <a:lnTo>
                  <a:pt x="1981" y="23026"/>
                </a:lnTo>
                <a:lnTo>
                  <a:pt x="9561" y="23026"/>
                </a:lnTo>
                <a:lnTo>
                  <a:pt x="9561" y="57798"/>
                </a:lnTo>
                <a:lnTo>
                  <a:pt x="9853" y="60501"/>
                </a:lnTo>
                <a:lnTo>
                  <a:pt x="10440" y="62812"/>
                </a:lnTo>
                <a:lnTo>
                  <a:pt x="11951" y="67031"/>
                </a:lnTo>
                <a:lnTo>
                  <a:pt x="14516" y="70027"/>
                </a:lnTo>
                <a:lnTo>
                  <a:pt x="18173" y="71906"/>
                </a:lnTo>
                <a:lnTo>
                  <a:pt x="22579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1" y="71972"/>
                </a:lnTo>
                <a:lnTo>
                  <a:pt x="35129" y="69289"/>
                </a:lnTo>
                <a:lnTo>
                  <a:pt x="35370" y="66521"/>
                </a:lnTo>
                <a:lnTo>
                  <a:pt x="35370" y="65787"/>
                </a:lnTo>
                <a:lnTo>
                  <a:pt x="32904" y="63118"/>
                </a:lnTo>
                <a:lnTo>
                  <a:pt x="30265" y="64084"/>
                </a:lnTo>
                <a:lnTo>
                  <a:pt x="27076" y="64541"/>
                </a:lnTo>
                <a:lnTo>
                  <a:pt x="24217" y="64541"/>
                </a:lnTo>
                <a:lnTo>
                  <a:pt x="22251" y="63590"/>
                </a:lnTo>
                <a:lnTo>
                  <a:pt x="20041" y="59778"/>
                </a:lnTo>
                <a:lnTo>
                  <a:pt x="19494" y="56945"/>
                </a:lnTo>
                <a:lnTo>
                  <a:pt x="19494" y="23026"/>
                </a:lnTo>
                <a:lnTo>
                  <a:pt x="33999" y="23026"/>
                </a:lnTo>
                <a:lnTo>
                  <a:pt x="35370" y="20383"/>
                </a:lnTo>
                <a:lnTo>
                  <a:pt x="35331" y="17539"/>
                </a:lnTo>
                <a:lnTo>
                  <a:pt x="33387" y="14796"/>
                </a:lnTo>
                <a:lnTo>
                  <a:pt x="19494" y="14796"/>
                </a:lnTo>
                <a:lnTo>
                  <a:pt x="19494" y="1918"/>
                </a:lnTo>
                <a:lnTo>
                  <a:pt x="18112" y="317"/>
                </a:lnTo>
                <a:lnTo>
                  <a:pt x="15505" y="0"/>
                </a:lnTo>
                <a:lnTo>
                  <a:pt x="12736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105198" y="2225688"/>
            <a:ext cx="19557" cy="30924"/>
          </a:xfrm>
          <a:custGeom>
            <a:avLst/>
            <a:gdLst/>
            <a:ahLst/>
            <a:cxnLst/>
            <a:rect l="l" t="t" r="r" b="b"/>
            <a:pathLst>
              <a:path w="19557" h="30924">
                <a:moveTo>
                  <a:pt x="19557" y="4864"/>
                </a:moveTo>
                <a:lnTo>
                  <a:pt x="18996" y="1638"/>
                </a:lnTo>
                <a:lnTo>
                  <a:pt x="16419" y="176"/>
                </a:lnTo>
                <a:lnTo>
                  <a:pt x="13841" y="0"/>
                </a:lnTo>
                <a:lnTo>
                  <a:pt x="11188" y="176"/>
                </a:lnTo>
                <a:lnTo>
                  <a:pt x="8329" y="2286"/>
                </a:lnTo>
                <a:lnTo>
                  <a:pt x="7998" y="4864"/>
                </a:lnTo>
                <a:lnTo>
                  <a:pt x="7998" y="12560"/>
                </a:lnTo>
                <a:lnTo>
                  <a:pt x="0" y="29105"/>
                </a:lnTo>
                <a:lnTo>
                  <a:pt x="2145" y="30924"/>
                </a:lnTo>
                <a:lnTo>
                  <a:pt x="4723" y="30824"/>
                </a:lnTo>
                <a:lnTo>
                  <a:pt x="7696" y="29235"/>
                </a:lnTo>
                <a:lnTo>
                  <a:pt x="15951" y="16837"/>
                </a:lnTo>
                <a:lnTo>
                  <a:pt x="17664" y="13982"/>
                </a:lnTo>
                <a:lnTo>
                  <a:pt x="18770" y="11250"/>
                </a:lnTo>
                <a:lnTo>
                  <a:pt x="19367" y="8305"/>
                </a:lnTo>
                <a:lnTo>
                  <a:pt x="19557" y="4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68211" y="2159337"/>
            <a:ext cx="12283" cy="80175"/>
          </a:xfrm>
          <a:custGeom>
            <a:avLst/>
            <a:gdLst/>
            <a:ahLst/>
            <a:cxnLst/>
            <a:rect l="l" t="t" r="r" b="b"/>
            <a:pathLst>
              <a:path w="12283" h="80175">
                <a:moveTo>
                  <a:pt x="0" y="6018"/>
                </a:moveTo>
                <a:lnTo>
                  <a:pt x="433" y="9856"/>
                </a:lnTo>
                <a:lnTo>
                  <a:pt x="3759" y="11912"/>
                </a:lnTo>
                <a:lnTo>
                  <a:pt x="8446" y="11912"/>
                </a:lnTo>
                <a:lnTo>
                  <a:pt x="11837" y="9805"/>
                </a:lnTo>
                <a:lnTo>
                  <a:pt x="12283" y="5892"/>
                </a:lnTo>
                <a:lnTo>
                  <a:pt x="11851" y="2058"/>
                </a:lnTo>
                <a:lnTo>
                  <a:pt x="8521" y="0"/>
                </a:lnTo>
                <a:lnTo>
                  <a:pt x="3837" y="0"/>
                </a:lnTo>
                <a:lnTo>
                  <a:pt x="447" y="2109"/>
                </a:lnTo>
                <a:lnTo>
                  <a:pt x="0" y="6018"/>
                </a:lnTo>
                <a:close/>
              </a:path>
              <a:path w="12283" h="80175">
                <a:moveTo>
                  <a:pt x="1206" y="24180"/>
                </a:moveTo>
                <a:lnTo>
                  <a:pt x="1206" y="78320"/>
                </a:lnTo>
                <a:lnTo>
                  <a:pt x="2578" y="79858"/>
                </a:lnTo>
                <a:lnTo>
                  <a:pt x="5184" y="80175"/>
                </a:lnTo>
                <a:lnTo>
                  <a:pt x="7964" y="80149"/>
                </a:lnTo>
                <a:lnTo>
                  <a:pt x="11139" y="78320"/>
                </a:lnTo>
                <a:lnTo>
                  <a:pt x="11139" y="24180"/>
                </a:lnTo>
                <a:lnTo>
                  <a:pt x="9756" y="22632"/>
                </a:lnTo>
                <a:lnTo>
                  <a:pt x="7150" y="22312"/>
                </a:lnTo>
                <a:lnTo>
                  <a:pt x="4381" y="22363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93657" y="2180812"/>
            <a:ext cx="38328" cy="59485"/>
          </a:xfrm>
          <a:custGeom>
            <a:avLst/>
            <a:gdLst/>
            <a:ahLst/>
            <a:cxnLst/>
            <a:rect l="l" t="t" r="r" b="b"/>
            <a:pathLst>
              <a:path w="38328" h="59485">
                <a:moveTo>
                  <a:pt x="2515" y="22261"/>
                </a:moveTo>
                <a:lnTo>
                  <a:pt x="4319" y="25462"/>
                </a:lnTo>
                <a:lnTo>
                  <a:pt x="6883" y="27950"/>
                </a:lnTo>
                <a:lnTo>
                  <a:pt x="9968" y="29857"/>
                </a:lnTo>
                <a:lnTo>
                  <a:pt x="13247" y="31496"/>
                </a:lnTo>
                <a:lnTo>
                  <a:pt x="16663" y="32853"/>
                </a:lnTo>
                <a:lnTo>
                  <a:pt x="19925" y="34135"/>
                </a:lnTo>
                <a:lnTo>
                  <a:pt x="22960" y="35469"/>
                </a:lnTo>
                <a:lnTo>
                  <a:pt x="25526" y="37082"/>
                </a:lnTo>
                <a:lnTo>
                  <a:pt x="28130" y="40078"/>
                </a:lnTo>
                <a:lnTo>
                  <a:pt x="28525" y="42900"/>
                </a:lnTo>
                <a:lnTo>
                  <a:pt x="28244" y="45655"/>
                </a:lnTo>
                <a:lnTo>
                  <a:pt x="26402" y="48714"/>
                </a:lnTo>
                <a:lnTo>
                  <a:pt x="23215" y="50647"/>
                </a:lnTo>
                <a:lnTo>
                  <a:pt x="20483" y="51371"/>
                </a:lnTo>
                <a:lnTo>
                  <a:pt x="17272" y="51548"/>
                </a:lnTo>
                <a:lnTo>
                  <a:pt x="13042" y="51281"/>
                </a:lnTo>
                <a:lnTo>
                  <a:pt x="9589" y="50201"/>
                </a:lnTo>
                <a:lnTo>
                  <a:pt x="6846" y="48955"/>
                </a:lnTo>
                <a:lnTo>
                  <a:pt x="3657" y="47180"/>
                </a:lnTo>
                <a:lnTo>
                  <a:pt x="547" y="46964"/>
                </a:lnTo>
                <a:lnTo>
                  <a:pt x="0" y="49707"/>
                </a:lnTo>
                <a:lnTo>
                  <a:pt x="100" y="52692"/>
                </a:lnTo>
                <a:lnTo>
                  <a:pt x="1713" y="55496"/>
                </a:lnTo>
                <a:lnTo>
                  <a:pt x="4330" y="56958"/>
                </a:lnTo>
                <a:lnTo>
                  <a:pt x="6897" y="57898"/>
                </a:lnTo>
                <a:lnTo>
                  <a:pt x="9842" y="58737"/>
                </a:lnTo>
                <a:lnTo>
                  <a:pt x="13333" y="59334"/>
                </a:lnTo>
                <a:lnTo>
                  <a:pt x="17095" y="59485"/>
                </a:lnTo>
                <a:lnTo>
                  <a:pt x="20217" y="59485"/>
                </a:lnTo>
                <a:lnTo>
                  <a:pt x="23089" y="59104"/>
                </a:lnTo>
                <a:lnTo>
                  <a:pt x="25693" y="58341"/>
                </a:lnTo>
                <a:lnTo>
                  <a:pt x="28295" y="57591"/>
                </a:lnTo>
                <a:lnTo>
                  <a:pt x="30542" y="56461"/>
                </a:lnTo>
                <a:lnTo>
                  <a:pt x="34315" y="53492"/>
                </a:lnTo>
                <a:lnTo>
                  <a:pt x="36791" y="49503"/>
                </a:lnTo>
                <a:lnTo>
                  <a:pt x="38328" y="44880"/>
                </a:lnTo>
                <a:lnTo>
                  <a:pt x="38328" y="39776"/>
                </a:lnTo>
                <a:lnTo>
                  <a:pt x="37147" y="36078"/>
                </a:lnTo>
                <a:lnTo>
                  <a:pt x="35344" y="32953"/>
                </a:lnTo>
                <a:lnTo>
                  <a:pt x="32777" y="30556"/>
                </a:lnTo>
                <a:lnTo>
                  <a:pt x="29627" y="28688"/>
                </a:lnTo>
                <a:lnTo>
                  <a:pt x="26290" y="27089"/>
                </a:lnTo>
                <a:lnTo>
                  <a:pt x="22873" y="25728"/>
                </a:lnTo>
                <a:lnTo>
                  <a:pt x="19544" y="24422"/>
                </a:lnTo>
                <a:lnTo>
                  <a:pt x="16447" y="23060"/>
                </a:lnTo>
                <a:lnTo>
                  <a:pt x="12840" y="20523"/>
                </a:lnTo>
                <a:lnTo>
                  <a:pt x="10831" y="17081"/>
                </a:lnTo>
                <a:lnTo>
                  <a:pt x="11047" y="13347"/>
                </a:lnTo>
                <a:lnTo>
                  <a:pt x="13333" y="9892"/>
                </a:lnTo>
                <a:lnTo>
                  <a:pt x="16484" y="8265"/>
                </a:lnTo>
                <a:lnTo>
                  <a:pt x="19251" y="7696"/>
                </a:lnTo>
                <a:lnTo>
                  <a:pt x="22823" y="7696"/>
                </a:lnTo>
                <a:lnTo>
                  <a:pt x="25958" y="8369"/>
                </a:lnTo>
                <a:lnTo>
                  <a:pt x="29782" y="9776"/>
                </a:lnTo>
                <a:lnTo>
                  <a:pt x="32424" y="11188"/>
                </a:lnTo>
                <a:lnTo>
                  <a:pt x="35027" y="11263"/>
                </a:lnTo>
                <a:lnTo>
                  <a:pt x="35560" y="8622"/>
                </a:lnTo>
                <a:lnTo>
                  <a:pt x="35355" y="5496"/>
                </a:lnTo>
                <a:lnTo>
                  <a:pt x="33108" y="2857"/>
                </a:lnTo>
                <a:lnTo>
                  <a:pt x="30466" y="1623"/>
                </a:lnTo>
                <a:lnTo>
                  <a:pt x="26833" y="596"/>
                </a:lnTo>
                <a:lnTo>
                  <a:pt x="23953" y="114"/>
                </a:lnTo>
                <a:lnTo>
                  <a:pt x="17780" y="0"/>
                </a:lnTo>
                <a:lnTo>
                  <a:pt x="14895" y="441"/>
                </a:lnTo>
                <a:lnTo>
                  <a:pt x="12434" y="1320"/>
                </a:lnTo>
                <a:lnTo>
                  <a:pt x="7898" y="3375"/>
                </a:lnTo>
                <a:lnTo>
                  <a:pt x="4621" y="6310"/>
                </a:lnTo>
                <a:lnTo>
                  <a:pt x="2566" y="9956"/>
                </a:lnTo>
                <a:lnTo>
                  <a:pt x="1334" y="13931"/>
                </a:lnTo>
                <a:lnTo>
                  <a:pt x="1334" y="18463"/>
                </a:lnTo>
                <a:lnTo>
                  <a:pt x="2515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268184" y="2181646"/>
            <a:ext cx="81748" cy="57873"/>
          </a:xfrm>
          <a:custGeom>
            <a:avLst/>
            <a:gdLst/>
            <a:ahLst/>
            <a:cxnLst/>
            <a:rect l="l" t="t" r="r" b="b"/>
            <a:pathLst>
              <a:path w="81748" h="57873">
                <a:moveTo>
                  <a:pt x="532" y="4277"/>
                </a:moveTo>
                <a:lnTo>
                  <a:pt x="16369" y="55713"/>
                </a:lnTo>
                <a:lnTo>
                  <a:pt x="18006" y="57391"/>
                </a:lnTo>
                <a:lnTo>
                  <a:pt x="20709" y="57834"/>
                </a:lnTo>
                <a:lnTo>
                  <a:pt x="24176" y="57873"/>
                </a:lnTo>
                <a:lnTo>
                  <a:pt x="26833" y="57718"/>
                </a:lnTo>
                <a:lnTo>
                  <a:pt x="29767" y="55713"/>
                </a:lnTo>
                <a:lnTo>
                  <a:pt x="40294" y="16419"/>
                </a:lnTo>
                <a:lnTo>
                  <a:pt x="40535" y="16419"/>
                </a:lnTo>
                <a:lnTo>
                  <a:pt x="51903" y="55713"/>
                </a:lnTo>
                <a:lnTo>
                  <a:pt x="53553" y="57391"/>
                </a:lnTo>
                <a:lnTo>
                  <a:pt x="56422" y="57834"/>
                </a:lnTo>
                <a:lnTo>
                  <a:pt x="59903" y="57873"/>
                </a:lnTo>
                <a:lnTo>
                  <a:pt x="62505" y="57718"/>
                </a:lnTo>
                <a:lnTo>
                  <a:pt x="65264" y="55713"/>
                </a:lnTo>
                <a:lnTo>
                  <a:pt x="81201" y="4277"/>
                </a:lnTo>
                <a:lnTo>
                  <a:pt x="81748" y="1750"/>
                </a:lnTo>
                <a:lnTo>
                  <a:pt x="80010" y="101"/>
                </a:lnTo>
                <a:lnTo>
                  <a:pt x="74559" y="101"/>
                </a:lnTo>
                <a:lnTo>
                  <a:pt x="71751" y="1940"/>
                </a:lnTo>
                <a:lnTo>
                  <a:pt x="58888" y="46555"/>
                </a:lnTo>
                <a:lnTo>
                  <a:pt x="58708" y="46555"/>
                </a:lnTo>
                <a:lnTo>
                  <a:pt x="45769" y="1814"/>
                </a:lnTo>
                <a:lnTo>
                  <a:pt x="44625" y="403"/>
                </a:lnTo>
                <a:lnTo>
                  <a:pt x="41741" y="0"/>
                </a:lnTo>
                <a:lnTo>
                  <a:pt x="38340" y="101"/>
                </a:lnTo>
                <a:lnTo>
                  <a:pt x="35661" y="1940"/>
                </a:lnTo>
                <a:lnTo>
                  <a:pt x="23694" y="46555"/>
                </a:lnTo>
                <a:lnTo>
                  <a:pt x="23453" y="46555"/>
                </a:lnTo>
                <a:lnTo>
                  <a:pt x="10400" y="1940"/>
                </a:lnTo>
                <a:lnTo>
                  <a:pt x="8837" y="266"/>
                </a:lnTo>
                <a:lnTo>
                  <a:pt x="6054" y="0"/>
                </a:lnTo>
                <a:lnTo>
                  <a:pt x="2588" y="60"/>
                </a:lnTo>
                <a:lnTo>
                  <a:pt x="0" y="1396"/>
                </a:lnTo>
                <a:lnTo>
                  <a:pt x="532" y="4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362457" y="2155374"/>
            <a:ext cx="46620" cy="84138"/>
          </a:xfrm>
          <a:custGeom>
            <a:avLst/>
            <a:gdLst/>
            <a:ahLst/>
            <a:cxnLst/>
            <a:rect l="l" t="t" r="r" b="b"/>
            <a:pathLst>
              <a:path w="46620" h="84138">
                <a:moveTo>
                  <a:pt x="36702" y="50586"/>
                </a:moveTo>
                <a:lnTo>
                  <a:pt x="36702" y="82284"/>
                </a:lnTo>
                <a:lnTo>
                  <a:pt x="38074" y="83822"/>
                </a:lnTo>
                <a:lnTo>
                  <a:pt x="40676" y="84138"/>
                </a:lnTo>
                <a:lnTo>
                  <a:pt x="43459" y="84113"/>
                </a:lnTo>
                <a:lnTo>
                  <a:pt x="46620" y="82284"/>
                </a:lnTo>
                <a:lnTo>
                  <a:pt x="46620" y="45427"/>
                </a:lnTo>
                <a:lnTo>
                  <a:pt x="46292" y="42115"/>
                </a:lnTo>
                <a:lnTo>
                  <a:pt x="45631" y="39358"/>
                </a:lnTo>
                <a:lnTo>
                  <a:pt x="44971" y="36615"/>
                </a:lnTo>
                <a:lnTo>
                  <a:pt x="42354" y="32184"/>
                </a:lnTo>
                <a:lnTo>
                  <a:pt x="38837" y="28501"/>
                </a:lnTo>
                <a:lnTo>
                  <a:pt x="33897" y="26048"/>
                </a:lnTo>
                <a:lnTo>
                  <a:pt x="30859" y="25426"/>
                </a:lnTo>
                <a:lnTo>
                  <a:pt x="24321" y="25426"/>
                </a:lnTo>
                <a:lnTo>
                  <a:pt x="21423" y="26175"/>
                </a:lnTo>
                <a:lnTo>
                  <a:pt x="18529" y="27637"/>
                </a:lnTo>
                <a:lnTo>
                  <a:pt x="15646" y="29109"/>
                </a:lnTo>
                <a:lnTo>
                  <a:pt x="12777" y="31330"/>
                </a:lnTo>
                <a:lnTo>
                  <a:pt x="9918" y="34343"/>
                </a:lnTo>
                <a:lnTo>
                  <a:pt x="9918" y="1918"/>
                </a:lnTo>
                <a:lnTo>
                  <a:pt x="8547" y="320"/>
                </a:lnTo>
                <a:lnTo>
                  <a:pt x="5943" y="0"/>
                </a:lnTo>
                <a:lnTo>
                  <a:pt x="3176" y="25"/>
                </a:lnTo>
                <a:lnTo>
                  <a:pt x="0" y="1918"/>
                </a:lnTo>
                <a:lnTo>
                  <a:pt x="0" y="82284"/>
                </a:lnTo>
                <a:lnTo>
                  <a:pt x="1371" y="83822"/>
                </a:lnTo>
                <a:lnTo>
                  <a:pt x="3975" y="84138"/>
                </a:lnTo>
                <a:lnTo>
                  <a:pt x="6757" y="84113"/>
                </a:lnTo>
                <a:lnTo>
                  <a:pt x="9918" y="82284"/>
                </a:lnTo>
                <a:lnTo>
                  <a:pt x="9918" y="44452"/>
                </a:lnTo>
                <a:lnTo>
                  <a:pt x="12650" y="41036"/>
                </a:lnTo>
                <a:lnTo>
                  <a:pt x="15253" y="38458"/>
                </a:lnTo>
                <a:lnTo>
                  <a:pt x="17755" y="36680"/>
                </a:lnTo>
                <a:lnTo>
                  <a:pt x="22720" y="34038"/>
                </a:lnTo>
                <a:lnTo>
                  <a:pt x="27141" y="34038"/>
                </a:lnTo>
                <a:lnTo>
                  <a:pt x="30290" y="35118"/>
                </a:lnTo>
                <a:lnTo>
                  <a:pt x="32943" y="36896"/>
                </a:lnTo>
                <a:lnTo>
                  <a:pt x="34787" y="39625"/>
                </a:lnTo>
                <a:lnTo>
                  <a:pt x="35979" y="43117"/>
                </a:lnTo>
                <a:lnTo>
                  <a:pt x="36702" y="47498"/>
                </a:lnTo>
                <a:lnTo>
                  <a:pt x="36702" y="505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23560" y="2180808"/>
            <a:ext cx="44448" cy="59485"/>
          </a:xfrm>
          <a:custGeom>
            <a:avLst/>
            <a:gdLst/>
            <a:ahLst/>
            <a:cxnLst/>
            <a:rect l="l" t="t" r="r" b="b"/>
            <a:pathLst>
              <a:path w="44448" h="59485">
                <a:moveTo>
                  <a:pt x="38303" y="58647"/>
                </a:moveTo>
                <a:lnTo>
                  <a:pt x="41263" y="58712"/>
                </a:lnTo>
                <a:lnTo>
                  <a:pt x="44448" y="56908"/>
                </a:lnTo>
                <a:lnTo>
                  <a:pt x="44448" y="17030"/>
                </a:lnTo>
                <a:lnTo>
                  <a:pt x="44071" y="14071"/>
                </a:lnTo>
                <a:lnTo>
                  <a:pt x="42544" y="9028"/>
                </a:lnTo>
                <a:lnTo>
                  <a:pt x="39635" y="5208"/>
                </a:lnTo>
                <a:lnTo>
                  <a:pt x="35751" y="2209"/>
                </a:lnTo>
                <a:lnTo>
                  <a:pt x="33018" y="1320"/>
                </a:lnTo>
                <a:lnTo>
                  <a:pt x="30300" y="445"/>
                </a:lnTo>
                <a:lnTo>
                  <a:pt x="26988" y="0"/>
                </a:lnTo>
                <a:lnTo>
                  <a:pt x="21019" y="0"/>
                </a:lnTo>
                <a:lnTo>
                  <a:pt x="16904" y="582"/>
                </a:lnTo>
                <a:lnTo>
                  <a:pt x="12981" y="1436"/>
                </a:lnTo>
                <a:lnTo>
                  <a:pt x="9525" y="2602"/>
                </a:lnTo>
                <a:lnTo>
                  <a:pt x="6681" y="3938"/>
                </a:lnTo>
                <a:lnTo>
                  <a:pt x="2998" y="6858"/>
                </a:lnTo>
                <a:lnTo>
                  <a:pt x="2641" y="9805"/>
                </a:lnTo>
                <a:lnTo>
                  <a:pt x="3149" y="12700"/>
                </a:lnTo>
                <a:lnTo>
                  <a:pt x="5841" y="13373"/>
                </a:lnTo>
                <a:lnTo>
                  <a:pt x="9028" y="11555"/>
                </a:lnTo>
                <a:lnTo>
                  <a:pt x="11962" y="10158"/>
                </a:lnTo>
                <a:lnTo>
                  <a:pt x="15609" y="8942"/>
                </a:lnTo>
                <a:lnTo>
                  <a:pt x="19749" y="8063"/>
                </a:lnTo>
                <a:lnTo>
                  <a:pt x="24486" y="8063"/>
                </a:lnTo>
                <a:lnTo>
                  <a:pt x="27979" y="8877"/>
                </a:lnTo>
                <a:lnTo>
                  <a:pt x="30812" y="10223"/>
                </a:lnTo>
                <a:lnTo>
                  <a:pt x="33491" y="13679"/>
                </a:lnTo>
                <a:lnTo>
                  <a:pt x="34364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26" y="25401"/>
                </a:lnTo>
                <a:lnTo>
                  <a:pt x="15760" y="26135"/>
                </a:lnTo>
                <a:lnTo>
                  <a:pt x="12395" y="26884"/>
                </a:lnTo>
                <a:lnTo>
                  <a:pt x="9536" y="27989"/>
                </a:lnTo>
                <a:lnTo>
                  <a:pt x="7225" y="29476"/>
                </a:lnTo>
                <a:lnTo>
                  <a:pt x="3110" y="32828"/>
                </a:lnTo>
                <a:lnTo>
                  <a:pt x="622" y="37313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44" y="55170"/>
                </a:lnTo>
                <a:lnTo>
                  <a:pt x="8737" y="57646"/>
                </a:lnTo>
                <a:lnTo>
                  <a:pt x="13348" y="59118"/>
                </a:lnTo>
                <a:lnTo>
                  <a:pt x="17120" y="51738"/>
                </a:lnTo>
                <a:lnTo>
                  <a:pt x="12840" y="49236"/>
                </a:lnTo>
                <a:lnTo>
                  <a:pt x="10158" y="45337"/>
                </a:lnTo>
                <a:lnTo>
                  <a:pt x="10158" y="42519"/>
                </a:lnTo>
                <a:lnTo>
                  <a:pt x="10480" y="39433"/>
                </a:lnTo>
                <a:lnTo>
                  <a:pt x="12686" y="35826"/>
                </a:lnTo>
                <a:lnTo>
                  <a:pt x="15342" y="34023"/>
                </a:lnTo>
                <a:lnTo>
                  <a:pt x="19000" y="32881"/>
                </a:lnTo>
                <a:lnTo>
                  <a:pt x="23381" y="32183"/>
                </a:lnTo>
                <a:lnTo>
                  <a:pt x="34596" y="32183"/>
                </a:lnTo>
                <a:lnTo>
                  <a:pt x="34596" y="43675"/>
                </a:lnTo>
                <a:lnTo>
                  <a:pt x="32143" y="46407"/>
                </a:lnTo>
                <a:lnTo>
                  <a:pt x="27989" y="57379"/>
                </a:lnTo>
                <a:lnTo>
                  <a:pt x="30913" y="55982"/>
                </a:lnTo>
                <a:lnTo>
                  <a:pt x="33540" y="54024"/>
                </a:lnTo>
                <a:lnTo>
                  <a:pt x="35916" y="51497"/>
                </a:lnTo>
                <a:lnTo>
                  <a:pt x="35916" y="56908"/>
                </a:lnTo>
                <a:lnTo>
                  <a:pt x="38303" y="58647"/>
                </a:lnTo>
                <a:close/>
              </a:path>
              <a:path w="44448" h="59485">
                <a:moveTo>
                  <a:pt x="13348" y="59118"/>
                </a:moveTo>
                <a:lnTo>
                  <a:pt x="15911" y="59485"/>
                </a:lnTo>
                <a:lnTo>
                  <a:pt x="22020" y="59485"/>
                </a:lnTo>
                <a:lnTo>
                  <a:pt x="25095" y="58802"/>
                </a:lnTo>
                <a:lnTo>
                  <a:pt x="27989" y="57379"/>
                </a:lnTo>
                <a:lnTo>
                  <a:pt x="32143" y="46407"/>
                </a:lnTo>
                <a:lnTo>
                  <a:pt x="27583" y="49744"/>
                </a:lnTo>
                <a:lnTo>
                  <a:pt x="22934" y="51738"/>
                </a:lnTo>
                <a:lnTo>
                  <a:pt x="17120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479068" y="2167167"/>
            <a:ext cx="35366" cy="73012"/>
          </a:xfrm>
          <a:custGeom>
            <a:avLst/>
            <a:gdLst/>
            <a:ahLst/>
            <a:cxnLst/>
            <a:rect l="l" t="t" r="r" b="b"/>
            <a:pathLst>
              <a:path w="35366" h="73012">
                <a:moveTo>
                  <a:pt x="12736" y="39"/>
                </a:moveTo>
                <a:lnTo>
                  <a:pt x="9561" y="1918"/>
                </a:lnTo>
                <a:lnTo>
                  <a:pt x="9561" y="14796"/>
                </a:lnTo>
                <a:lnTo>
                  <a:pt x="2044" y="14796"/>
                </a:lnTo>
                <a:lnTo>
                  <a:pt x="1181" y="14997"/>
                </a:lnTo>
                <a:lnTo>
                  <a:pt x="50" y="17539"/>
                </a:lnTo>
                <a:lnTo>
                  <a:pt x="0" y="20383"/>
                </a:lnTo>
                <a:lnTo>
                  <a:pt x="1979" y="23026"/>
                </a:lnTo>
                <a:lnTo>
                  <a:pt x="9561" y="23026"/>
                </a:lnTo>
                <a:lnTo>
                  <a:pt x="9561" y="57798"/>
                </a:lnTo>
                <a:lnTo>
                  <a:pt x="9853" y="60501"/>
                </a:lnTo>
                <a:lnTo>
                  <a:pt x="10436" y="62812"/>
                </a:lnTo>
                <a:lnTo>
                  <a:pt x="11948" y="67031"/>
                </a:lnTo>
                <a:lnTo>
                  <a:pt x="14516" y="70027"/>
                </a:lnTo>
                <a:lnTo>
                  <a:pt x="18173" y="71906"/>
                </a:lnTo>
                <a:lnTo>
                  <a:pt x="22579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1" y="71972"/>
                </a:lnTo>
                <a:lnTo>
                  <a:pt x="35125" y="69289"/>
                </a:lnTo>
                <a:lnTo>
                  <a:pt x="35366" y="66521"/>
                </a:lnTo>
                <a:lnTo>
                  <a:pt x="35366" y="65787"/>
                </a:lnTo>
                <a:lnTo>
                  <a:pt x="32904" y="63118"/>
                </a:lnTo>
                <a:lnTo>
                  <a:pt x="30261" y="64084"/>
                </a:lnTo>
                <a:lnTo>
                  <a:pt x="27076" y="64541"/>
                </a:lnTo>
                <a:lnTo>
                  <a:pt x="24217" y="64541"/>
                </a:lnTo>
                <a:lnTo>
                  <a:pt x="22247" y="63590"/>
                </a:lnTo>
                <a:lnTo>
                  <a:pt x="20038" y="59778"/>
                </a:lnTo>
                <a:lnTo>
                  <a:pt x="19494" y="56945"/>
                </a:lnTo>
                <a:lnTo>
                  <a:pt x="19494" y="23026"/>
                </a:lnTo>
                <a:lnTo>
                  <a:pt x="33983" y="23026"/>
                </a:lnTo>
                <a:lnTo>
                  <a:pt x="35366" y="20383"/>
                </a:lnTo>
                <a:lnTo>
                  <a:pt x="35330" y="17539"/>
                </a:lnTo>
                <a:lnTo>
                  <a:pt x="33387" y="14796"/>
                </a:lnTo>
                <a:lnTo>
                  <a:pt x="19494" y="14796"/>
                </a:lnTo>
                <a:lnTo>
                  <a:pt x="19494" y="1918"/>
                </a:lnTo>
                <a:lnTo>
                  <a:pt x="18108" y="317"/>
                </a:lnTo>
                <a:lnTo>
                  <a:pt x="15505" y="0"/>
                </a:lnTo>
                <a:lnTo>
                  <a:pt x="12736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552522" y="2180800"/>
            <a:ext cx="49810" cy="59500"/>
          </a:xfrm>
          <a:custGeom>
            <a:avLst/>
            <a:gdLst/>
            <a:ahLst/>
            <a:cxnLst/>
            <a:rect l="l" t="t" r="r" b="b"/>
            <a:pathLst>
              <a:path w="49810" h="59500">
                <a:moveTo>
                  <a:pt x="49810" y="22110"/>
                </a:moveTo>
                <a:lnTo>
                  <a:pt x="49363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18" y="7556"/>
                </a:lnTo>
                <a:lnTo>
                  <a:pt x="39838" y="3416"/>
                </a:lnTo>
                <a:lnTo>
                  <a:pt x="36854" y="2044"/>
                </a:lnTo>
                <a:lnTo>
                  <a:pt x="33858" y="698"/>
                </a:lnTo>
                <a:lnTo>
                  <a:pt x="30237" y="0"/>
                </a:lnTo>
                <a:lnTo>
                  <a:pt x="22021" y="0"/>
                </a:lnTo>
                <a:lnTo>
                  <a:pt x="18425" y="698"/>
                </a:lnTo>
                <a:lnTo>
                  <a:pt x="15224" y="2084"/>
                </a:lnTo>
                <a:lnTo>
                  <a:pt x="12128" y="16131"/>
                </a:lnTo>
                <a:lnTo>
                  <a:pt x="14335" y="12827"/>
                </a:lnTo>
                <a:lnTo>
                  <a:pt x="17157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86" y="7772"/>
                </a:lnTo>
                <a:lnTo>
                  <a:pt x="33909" y="9259"/>
                </a:lnTo>
                <a:lnTo>
                  <a:pt x="36346" y="12218"/>
                </a:lnTo>
                <a:lnTo>
                  <a:pt x="38783" y="15191"/>
                </a:lnTo>
                <a:lnTo>
                  <a:pt x="39952" y="19281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14" y="30114"/>
                </a:lnTo>
                <a:lnTo>
                  <a:pt x="49810" y="27432"/>
                </a:lnTo>
                <a:lnTo>
                  <a:pt x="49810" y="22110"/>
                </a:lnTo>
                <a:close/>
              </a:path>
              <a:path w="49810" h="59500">
                <a:moveTo>
                  <a:pt x="12024" y="3467"/>
                </a:moveTo>
                <a:lnTo>
                  <a:pt x="9281" y="5450"/>
                </a:lnTo>
                <a:lnTo>
                  <a:pt x="7009" y="8039"/>
                </a:lnTo>
                <a:lnTo>
                  <a:pt x="4748" y="10619"/>
                </a:lnTo>
                <a:lnTo>
                  <a:pt x="3021" y="13766"/>
                </a:lnTo>
                <a:lnTo>
                  <a:pt x="1814" y="17477"/>
                </a:lnTo>
                <a:lnTo>
                  <a:pt x="608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7"/>
                </a:lnTo>
                <a:lnTo>
                  <a:pt x="1750" y="42901"/>
                </a:lnTo>
                <a:lnTo>
                  <a:pt x="2919" y="46583"/>
                </a:lnTo>
                <a:lnTo>
                  <a:pt x="4634" y="49644"/>
                </a:lnTo>
                <a:lnTo>
                  <a:pt x="9206" y="54547"/>
                </a:lnTo>
                <a:lnTo>
                  <a:pt x="12024" y="56400"/>
                </a:lnTo>
                <a:lnTo>
                  <a:pt x="15365" y="57632"/>
                </a:lnTo>
                <a:lnTo>
                  <a:pt x="18721" y="58878"/>
                </a:lnTo>
                <a:lnTo>
                  <a:pt x="22630" y="59500"/>
                </a:lnTo>
                <a:lnTo>
                  <a:pt x="29639" y="59500"/>
                </a:lnTo>
                <a:lnTo>
                  <a:pt x="32054" y="59310"/>
                </a:lnTo>
                <a:lnTo>
                  <a:pt x="36587" y="58547"/>
                </a:lnTo>
                <a:lnTo>
                  <a:pt x="40309" y="57632"/>
                </a:lnTo>
                <a:lnTo>
                  <a:pt x="44510" y="56160"/>
                </a:lnTo>
                <a:lnTo>
                  <a:pt x="47254" y="53874"/>
                </a:lnTo>
                <a:lnTo>
                  <a:pt x="47524" y="51206"/>
                </a:lnTo>
                <a:lnTo>
                  <a:pt x="47283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13"/>
                </a:lnTo>
                <a:lnTo>
                  <a:pt x="34884" y="50800"/>
                </a:lnTo>
                <a:lnTo>
                  <a:pt x="30567" y="51436"/>
                </a:lnTo>
                <a:lnTo>
                  <a:pt x="24739" y="51436"/>
                </a:lnTo>
                <a:lnTo>
                  <a:pt x="21982" y="50979"/>
                </a:lnTo>
                <a:lnTo>
                  <a:pt x="17459" y="49126"/>
                </a:lnTo>
                <a:lnTo>
                  <a:pt x="14210" y="46090"/>
                </a:lnTo>
                <a:lnTo>
                  <a:pt x="11797" y="42292"/>
                </a:lnTo>
                <a:lnTo>
                  <a:pt x="10591" y="37480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31"/>
                </a:lnTo>
                <a:lnTo>
                  <a:pt x="15224" y="2084"/>
                </a:lnTo>
                <a:lnTo>
                  <a:pt x="1202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17095" y="2180800"/>
            <a:ext cx="80302" cy="58712"/>
          </a:xfrm>
          <a:custGeom>
            <a:avLst/>
            <a:gdLst/>
            <a:ahLst/>
            <a:cxnLst/>
            <a:rect l="l" t="t" r="r" b="b"/>
            <a:pathLst>
              <a:path w="80302" h="58712">
                <a:moveTo>
                  <a:pt x="71756" y="58395"/>
                </a:moveTo>
                <a:lnTo>
                  <a:pt x="74369" y="58712"/>
                </a:lnTo>
                <a:lnTo>
                  <a:pt x="77137" y="58686"/>
                </a:lnTo>
                <a:lnTo>
                  <a:pt x="80302" y="56857"/>
                </a:lnTo>
                <a:lnTo>
                  <a:pt x="80302" y="19569"/>
                </a:lnTo>
                <a:lnTo>
                  <a:pt x="79996" y="16689"/>
                </a:lnTo>
                <a:lnTo>
                  <a:pt x="79373" y="13931"/>
                </a:lnTo>
                <a:lnTo>
                  <a:pt x="78750" y="11188"/>
                </a:lnTo>
                <a:lnTo>
                  <a:pt x="76248" y="6757"/>
                </a:lnTo>
                <a:lnTo>
                  <a:pt x="72857" y="3074"/>
                </a:lnTo>
                <a:lnTo>
                  <a:pt x="68134" y="622"/>
                </a:lnTo>
                <a:lnTo>
                  <a:pt x="65214" y="0"/>
                </a:lnTo>
                <a:lnTo>
                  <a:pt x="61722" y="0"/>
                </a:lnTo>
                <a:lnTo>
                  <a:pt x="58839" y="201"/>
                </a:lnTo>
                <a:lnTo>
                  <a:pt x="55994" y="965"/>
                </a:lnTo>
                <a:lnTo>
                  <a:pt x="53035" y="2411"/>
                </a:lnTo>
                <a:lnTo>
                  <a:pt x="49946" y="4356"/>
                </a:lnTo>
                <a:lnTo>
                  <a:pt x="46696" y="7087"/>
                </a:lnTo>
                <a:lnTo>
                  <a:pt x="42545" y="9104"/>
                </a:lnTo>
                <a:lnTo>
                  <a:pt x="40792" y="6350"/>
                </a:lnTo>
                <a:lnTo>
                  <a:pt x="37285" y="2998"/>
                </a:lnTo>
                <a:lnTo>
                  <a:pt x="34366" y="1320"/>
                </a:lnTo>
                <a:lnTo>
                  <a:pt x="30794" y="280"/>
                </a:lnTo>
                <a:lnTo>
                  <a:pt x="26529" y="0"/>
                </a:lnTo>
                <a:lnTo>
                  <a:pt x="23595" y="0"/>
                </a:lnTo>
                <a:lnTo>
                  <a:pt x="20711" y="798"/>
                </a:lnTo>
                <a:lnTo>
                  <a:pt x="17830" y="2386"/>
                </a:lnTo>
                <a:lnTo>
                  <a:pt x="14958" y="3975"/>
                </a:lnTo>
                <a:lnTo>
                  <a:pt x="12014" y="6465"/>
                </a:lnTo>
                <a:lnTo>
                  <a:pt x="8964" y="9881"/>
                </a:lnTo>
                <a:lnTo>
                  <a:pt x="8964" y="2717"/>
                </a:lnTo>
                <a:lnTo>
                  <a:pt x="8064" y="1306"/>
                </a:lnTo>
                <a:lnTo>
                  <a:pt x="5397" y="849"/>
                </a:lnTo>
                <a:lnTo>
                  <a:pt x="2844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5" y="58712"/>
                </a:lnTo>
                <a:lnTo>
                  <a:pt x="6753" y="58686"/>
                </a:lnTo>
                <a:lnTo>
                  <a:pt x="9928" y="56857"/>
                </a:lnTo>
                <a:lnTo>
                  <a:pt x="9928" y="19025"/>
                </a:lnTo>
                <a:lnTo>
                  <a:pt x="12661" y="15609"/>
                </a:lnTo>
                <a:lnTo>
                  <a:pt x="15173" y="13031"/>
                </a:lnTo>
                <a:lnTo>
                  <a:pt x="17510" y="11253"/>
                </a:lnTo>
                <a:lnTo>
                  <a:pt x="22133" y="8611"/>
                </a:lnTo>
                <a:lnTo>
                  <a:pt x="26262" y="8611"/>
                </a:lnTo>
                <a:lnTo>
                  <a:pt x="29207" y="9691"/>
                </a:lnTo>
                <a:lnTo>
                  <a:pt x="32537" y="12827"/>
                </a:lnTo>
                <a:lnTo>
                  <a:pt x="34085" y="15811"/>
                </a:lnTo>
                <a:lnTo>
                  <a:pt x="34974" y="19569"/>
                </a:lnTo>
                <a:lnTo>
                  <a:pt x="35190" y="23950"/>
                </a:lnTo>
                <a:lnTo>
                  <a:pt x="35190" y="56857"/>
                </a:lnTo>
                <a:lnTo>
                  <a:pt x="36562" y="58395"/>
                </a:lnTo>
                <a:lnTo>
                  <a:pt x="39204" y="58712"/>
                </a:lnTo>
                <a:lnTo>
                  <a:pt x="42519" y="58597"/>
                </a:lnTo>
                <a:lnTo>
                  <a:pt x="45109" y="56857"/>
                </a:lnTo>
                <a:lnTo>
                  <a:pt x="45109" y="19025"/>
                </a:lnTo>
                <a:lnTo>
                  <a:pt x="47876" y="15609"/>
                </a:lnTo>
                <a:lnTo>
                  <a:pt x="50419" y="13031"/>
                </a:lnTo>
                <a:lnTo>
                  <a:pt x="52715" y="11253"/>
                </a:lnTo>
                <a:lnTo>
                  <a:pt x="57312" y="8611"/>
                </a:lnTo>
                <a:lnTo>
                  <a:pt x="61466" y="8611"/>
                </a:lnTo>
                <a:lnTo>
                  <a:pt x="64425" y="9691"/>
                </a:lnTo>
                <a:lnTo>
                  <a:pt x="67792" y="12827"/>
                </a:lnTo>
                <a:lnTo>
                  <a:pt x="69315" y="15811"/>
                </a:lnTo>
                <a:lnTo>
                  <a:pt x="70114" y="19569"/>
                </a:lnTo>
                <a:lnTo>
                  <a:pt x="70319" y="23950"/>
                </a:lnTo>
                <a:lnTo>
                  <a:pt x="70319" y="56857"/>
                </a:lnTo>
                <a:lnTo>
                  <a:pt x="71756" y="58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715520" y="2180808"/>
            <a:ext cx="49809" cy="80236"/>
          </a:xfrm>
          <a:custGeom>
            <a:avLst/>
            <a:gdLst/>
            <a:ahLst/>
            <a:cxnLst/>
            <a:rect l="l" t="t" r="r" b="b"/>
            <a:pathLst>
              <a:path w="49809" h="80236">
                <a:moveTo>
                  <a:pt x="38199" y="40078"/>
                </a:moveTo>
                <a:lnTo>
                  <a:pt x="36283" y="44333"/>
                </a:lnTo>
                <a:lnTo>
                  <a:pt x="33717" y="47941"/>
                </a:lnTo>
                <a:lnTo>
                  <a:pt x="30134" y="50352"/>
                </a:lnTo>
                <a:lnTo>
                  <a:pt x="26351" y="59485"/>
                </a:lnTo>
                <a:lnTo>
                  <a:pt x="30124" y="59485"/>
                </a:lnTo>
                <a:lnTo>
                  <a:pt x="33464" y="58788"/>
                </a:lnTo>
                <a:lnTo>
                  <a:pt x="36395" y="57350"/>
                </a:lnTo>
                <a:lnTo>
                  <a:pt x="39319" y="55929"/>
                </a:lnTo>
                <a:lnTo>
                  <a:pt x="41781" y="53910"/>
                </a:lnTo>
                <a:lnTo>
                  <a:pt x="43764" y="51281"/>
                </a:lnTo>
                <a:lnTo>
                  <a:pt x="45744" y="48653"/>
                </a:lnTo>
                <a:lnTo>
                  <a:pt x="47242" y="45463"/>
                </a:lnTo>
                <a:lnTo>
                  <a:pt x="48271" y="41691"/>
                </a:lnTo>
                <a:lnTo>
                  <a:pt x="49301" y="37922"/>
                </a:lnTo>
                <a:lnTo>
                  <a:pt x="49809" y="33666"/>
                </a:lnTo>
                <a:lnTo>
                  <a:pt x="49809" y="25005"/>
                </a:lnTo>
                <a:lnTo>
                  <a:pt x="49401" y="21297"/>
                </a:lnTo>
                <a:lnTo>
                  <a:pt x="48602" y="17780"/>
                </a:lnTo>
                <a:lnTo>
                  <a:pt x="47790" y="14273"/>
                </a:lnTo>
                <a:lnTo>
                  <a:pt x="46532" y="11198"/>
                </a:lnTo>
                <a:lnTo>
                  <a:pt x="44780" y="8545"/>
                </a:lnTo>
                <a:lnTo>
                  <a:pt x="43037" y="5904"/>
                </a:lnTo>
                <a:lnTo>
                  <a:pt x="40791" y="3822"/>
                </a:lnTo>
                <a:lnTo>
                  <a:pt x="38022" y="2296"/>
                </a:lnTo>
                <a:lnTo>
                  <a:pt x="35253" y="759"/>
                </a:lnTo>
                <a:lnTo>
                  <a:pt x="31902" y="0"/>
                </a:lnTo>
                <a:lnTo>
                  <a:pt x="27978" y="0"/>
                </a:lnTo>
                <a:lnTo>
                  <a:pt x="24447" y="200"/>
                </a:lnTo>
                <a:lnTo>
                  <a:pt x="21207" y="1054"/>
                </a:lnTo>
                <a:lnTo>
                  <a:pt x="18082" y="2501"/>
                </a:lnTo>
                <a:lnTo>
                  <a:pt x="14997" y="4356"/>
                </a:lnTo>
                <a:lnTo>
                  <a:pt x="11948" y="6842"/>
                </a:lnTo>
                <a:lnTo>
                  <a:pt x="8722" y="9993"/>
                </a:lnTo>
                <a:lnTo>
                  <a:pt x="8722" y="2717"/>
                </a:lnTo>
                <a:lnTo>
                  <a:pt x="8520" y="1828"/>
                </a:lnTo>
                <a:lnTo>
                  <a:pt x="5867" y="875"/>
                </a:lnTo>
                <a:lnTo>
                  <a:pt x="2843" y="875"/>
                </a:lnTo>
                <a:lnTo>
                  <a:pt x="0" y="2717"/>
                </a:lnTo>
                <a:lnTo>
                  <a:pt x="0" y="78320"/>
                </a:lnTo>
                <a:lnTo>
                  <a:pt x="1371" y="79919"/>
                </a:lnTo>
                <a:lnTo>
                  <a:pt x="3973" y="80236"/>
                </a:lnTo>
                <a:lnTo>
                  <a:pt x="6756" y="80200"/>
                </a:lnTo>
                <a:lnTo>
                  <a:pt x="9931" y="78320"/>
                </a:lnTo>
                <a:lnTo>
                  <a:pt x="9931" y="51255"/>
                </a:lnTo>
                <a:lnTo>
                  <a:pt x="12736" y="53873"/>
                </a:lnTo>
                <a:lnTo>
                  <a:pt x="15303" y="55968"/>
                </a:lnTo>
                <a:lnTo>
                  <a:pt x="20205" y="50060"/>
                </a:lnTo>
                <a:lnTo>
                  <a:pt x="15278" y="46544"/>
                </a:lnTo>
                <a:lnTo>
                  <a:pt x="12674" y="44005"/>
                </a:lnTo>
                <a:lnTo>
                  <a:pt x="9931" y="40665"/>
                </a:lnTo>
                <a:lnTo>
                  <a:pt x="9931" y="19137"/>
                </a:lnTo>
                <a:lnTo>
                  <a:pt x="11504" y="17157"/>
                </a:lnTo>
                <a:lnTo>
                  <a:pt x="14399" y="14173"/>
                </a:lnTo>
                <a:lnTo>
                  <a:pt x="17167" y="11746"/>
                </a:lnTo>
                <a:lnTo>
                  <a:pt x="19748" y="10107"/>
                </a:lnTo>
                <a:lnTo>
                  <a:pt x="23517" y="8736"/>
                </a:lnTo>
                <a:lnTo>
                  <a:pt x="26084" y="8545"/>
                </a:lnTo>
                <a:lnTo>
                  <a:pt x="28676" y="8545"/>
                </a:lnTo>
                <a:lnTo>
                  <a:pt x="30822" y="9154"/>
                </a:lnTo>
                <a:lnTo>
                  <a:pt x="34300" y="11555"/>
                </a:lnTo>
                <a:lnTo>
                  <a:pt x="36701" y="15162"/>
                </a:lnTo>
                <a:lnTo>
                  <a:pt x="38454" y="19453"/>
                </a:lnTo>
                <a:lnTo>
                  <a:pt x="38886" y="22045"/>
                </a:lnTo>
                <a:lnTo>
                  <a:pt x="39303" y="24637"/>
                </a:lnTo>
                <a:lnTo>
                  <a:pt x="39519" y="27302"/>
                </a:lnTo>
                <a:lnTo>
                  <a:pt x="39519" y="30085"/>
                </a:lnTo>
                <a:lnTo>
                  <a:pt x="39254" y="35114"/>
                </a:lnTo>
                <a:lnTo>
                  <a:pt x="38199" y="40078"/>
                </a:lnTo>
                <a:close/>
              </a:path>
              <a:path w="49809" h="80236">
                <a:moveTo>
                  <a:pt x="15303" y="55968"/>
                </a:moveTo>
                <a:lnTo>
                  <a:pt x="17891" y="57505"/>
                </a:lnTo>
                <a:lnTo>
                  <a:pt x="20533" y="58686"/>
                </a:lnTo>
                <a:lnTo>
                  <a:pt x="23266" y="59334"/>
                </a:lnTo>
                <a:lnTo>
                  <a:pt x="26351" y="59485"/>
                </a:lnTo>
                <a:lnTo>
                  <a:pt x="30134" y="50352"/>
                </a:lnTo>
                <a:lnTo>
                  <a:pt x="25487" y="50949"/>
                </a:lnTo>
                <a:lnTo>
                  <a:pt x="22783" y="50949"/>
                </a:lnTo>
                <a:lnTo>
                  <a:pt x="20205" y="50060"/>
                </a:lnTo>
                <a:lnTo>
                  <a:pt x="1530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775233" y="2180800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0" y="30265"/>
                </a:moveTo>
                <a:lnTo>
                  <a:pt x="0" y="34847"/>
                </a:lnTo>
                <a:lnTo>
                  <a:pt x="547" y="38926"/>
                </a:lnTo>
                <a:lnTo>
                  <a:pt x="1626" y="42533"/>
                </a:lnTo>
                <a:lnTo>
                  <a:pt x="2707" y="46137"/>
                </a:lnTo>
                <a:lnTo>
                  <a:pt x="4356" y="49212"/>
                </a:lnTo>
                <a:lnTo>
                  <a:pt x="6555" y="51753"/>
                </a:lnTo>
                <a:lnTo>
                  <a:pt x="8751" y="54267"/>
                </a:lnTo>
                <a:lnTo>
                  <a:pt x="11520" y="56184"/>
                </a:lnTo>
                <a:lnTo>
                  <a:pt x="11102" y="37973"/>
                </a:lnTo>
                <a:lnTo>
                  <a:pt x="10554" y="35369"/>
                </a:lnTo>
                <a:lnTo>
                  <a:pt x="10274" y="32576"/>
                </a:lnTo>
                <a:lnTo>
                  <a:pt x="10274" y="26517"/>
                </a:lnTo>
                <a:lnTo>
                  <a:pt x="10619" y="23674"/>
                </a:lnTo>
                <a:lnTo>
                  <a:pt x="11292" y="21070"/>
                </a:lnTo>
                <a:lnTo>
                  <a:pt x="11951" y="18464"/>
                </a:lnTo>
                <a:lnTo>
                  <a:pt x="12966" y="16203"/>
                </a:lnTo>
                <a:lnTo>
                  <a:pt x="15725" y="12395"/>
                </a:lnTo>
                <a:lnTo>
                  <a:pt x="19598" y="9881"/>
                </a:lnTo>
                <a:lnTo>
                  <a:pt x="24260" y="8319"/>
                </a:lnTo>
                <a:lnTo>
                  <a:pt x="30405" y="8319"/>
                </a:lnTo>
                <a:lnTo>
                  <a:pt x="33083" y="8888"/>
                </a:lnTo>
                <a:lnTo>
                  <a:pt x="37364" y="11163"/>
                </a:lnTo>
                <a:lnTo>
                  <a:pt x="40337" y="14695"/>
                </a:lnTo>
                <a:lnTo>
                  <a:pt x="42484" y="18947"/>
                </a:lnTo>
                <a:lnTo>
                  <a:pt x="43030" y="21553"/>
                </a:lnTo>
                <a:lnTo>
                  <a:pt x="43573" y="24156"/>
                </a:lnTo>
                <a:lnTo>
                  <a:pt x="43855" y="26924"/>
                </a:lnTo>
                <a:lnTo>
                  <a:pt x="43855" y="32969"/>
                </a:lnTo>
                <a:lnTo>
                  <a:pt x="43524" y="35852"/>
                </a:lnTo>
                <a:lnTo>
                  <a:pt x="42876" y="38455"/>
                </a:lnTo>
                <a:lnTo>
                  <a:pt x="42227" y="41057"/>
                </a:lnTo>
                <a:lnTo>
                  <a:pt x="39841" y="45187"/>
                </a:lnTo>
                <a:lnTo>
                  <a:pt x="36715" y="48539"/>
                </a:lnTo>
                <a:lnTo>
                  <a:pt x="32425" y="50623"/>
                </a:lnTo>
                <a:lnTo>
                  <a:pt x="29883" y="51141"/>
                </a:lnTo>
                <a:lnTo>
                  <a:pt x="31028" y="59500"/>
                </a:lnTo>
                <a:lnTo>
                  <a:pt x="35067" y="58737"/>
                </a:lnTo>
                <a:lnTo>
                  <a:pt x="38520" y="57240"/>
                </a:lnTo>
                <a:lnTo>
                  <a:pt x="42001" y="55739"/>
                </a:lnTo>
                <a:lnTo>
                  <a:pt x="44884" y="53643"/>
                </a:lnTo>
                <a:lnTo>
                  <a:pt x="47195" y="50951"/>
                </a:lnTo>
                <a:lnTo>
                  <a:pt x="49493" y="48272"/>
                </a:lnTo>
                <a:lnTo>
                  <a:pt x="51220" y="45072"/>
                </a:lnTo>
                <a:lnTo>
                  <a:pt x="52390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82" y="20587"/>
                </a:lnTo>
                <a:lnTo>
                  <a:pt x="52477" y="16967"/>
                </a:lnTo>
                <a:lnTo>
                  <a:pt x="51386" y="13359"/>
                </a:lnTo>
                <a:lnTo>
                  <a:pt x="49723" y="10299"/>
                </a:lnTo>
                <a:lnTo>
                  <a:pt x="45316" y="5245"/>
                </a:lnTo>
                <a:lnTo>
                  <a:pt x="42548" y="3315"/>
                </a:lnTo>
                <a:lnTo>
                  <a:pt x="39258" y="2005"/>
                </a:lnTo>
                <a:lnTo>
                  <a:pt x="35942" y="673"/>
                </a:lnTo>
                <a:lnTo>
                  <a:pt x="32057" y="0"/>
                </a:lnTo>
                <a:lnTo>
                  <a:pt x="22989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7" y="3722"/>
                </a:lnTo>
                <a:lnTo>
                  <a:pt x="9197" y="5803"/>
                </a:lnTo>
                <a:lnTo>
                  <a:pt x="6887" y="8484"/>
                </a:lnTo>
                <a:lnTo>
                  <a:pt x="4572" y="11174"/>
                </a:lnTo>
                <a:lnTo>
                  <a:pt x="2847" y="14375"/>
                </a:lnTo>
                <a:lnTo>
                  <a:pt x="1717" y="18086"/>
                </a:lnTo>
                <a:lnTo>
                  <a:pt x="572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0" h="59500">
                <a:moveTo>
                  <a:pt x="13845" y="44791"/>
                </a:moveTo>
                <a:lnTo>
                  <a:pt x="11645" y="40575"/>
                </a:lnTo>
                <a:lnTo>
                  <a:pt x="11102" y="37973"/>
                </a:lnTo>
                <a:lnTo>
                  <a:pt x="11520" y="56184"/>
                </a:lnTo>
                <a:lnTo>
                  <a:pt x="14820" y="57517"/>
                </a:lnTo>
                <a:lnTo>
                  <a:pt x="18136" y="58839"/>
                </a:lnTo>
                <a:lnTo>
                  <a:pt x="22010" y="59500"/>
                </a:lnTo>
                <a:lnTo>
                  <a:pt x="31028" y="59500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9" y="50572"/>
                </a:lnTo>
                <a:lnTo>
                  <a:pt x="16816" y="48286"/>
                </a:lnTo>
                <a:lnTo>
                  <a:pt x="13845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837772" y="2181646"/>
            <a:ext cx="81748" cy="57873"/>
          </a:xfrm>
          <a:custGeom>
            <a:avLst/>
            <a:gdLst/>
            <a:ahLst/>
            <a:cxnLst/>
            <a:rect l="l" t="t" r="r" b="b"/>
            <a:pathLst>
              <a:path w="81748" h="57873">
                <a:moveTo>
                  <a:pt x="533" y="4277"/>
                </a:moveTo>
                <a:lnTo>
                  <a:pt x="16369" y="55713"/>
                </a:lnTo>
                <a:lnTo>
                  <a:pt x="18007" y="57391"/>
                </a:lnTo>
                <a:lnTo>
                  <a:pt x="20725" y="57834"/>
                </a:lnTo>
                <a:lnTo>
                  <a:pt x="24192" y="57873"/>
                </a:lnTo>
                <a:lnTo>
                  <a:pt x="26849" y="57718"/>
                </a:lnTo>
                <a:lnTo>
                  <a:pt x="29782" y="55713"/>
                </a:lnTo>
                <a:lnTo>
                  <a:pt x="40298" y="16419"/>
                </a:lnTo>
                <a:lnTo>
                  <a:pt x="40551" y="16419"/>
                </a:lnTo>
                <a:lnTo>
                  <a:pt x="51904" y="55713"/>
                </a:lnTo>
                <a:lnTo>
                  <a:pt x="53568" y="57391"/>
                </a:lnTo>
                <a:lnTo>
                  <a:pt x="56427" y="57834"/>
                </a:lnTo>
                <a:lnTo>
                  <a:pt x="59904" y="57873"/>
                </a:lnTo>
                <a:lnTo>
                  <a:pt x="62522" y="57718"/>
                </a:lnTo>
                <a:lnTo>
                  <a:pt x="65265" y="55713"/>
                </a:lnTo>
                <a:lnTo>
                  <a:pt x="81205" y="4277"/>
                </a:lnTo>
                <a:lnTo>
                  <a:pt x="81748" y="1750"/>
                </a:lnTo>
                <a:lnTo>
                  <a:pt x="80010" y="101"/>
                </a:lnTo>
                <a:lnTo>
                  <a:pt x="74564" y="101"/>
                </a:lnTo>
                <a:lnTo>
                  <a:pt x="71766" y="1940"/>
                </a:lnTo>
                <a:lnTo>
                  <a:pt x="58888" y="46555"/>
                </a:lnTo>
                <a:lnTo>
                  <a:pt x="58713" y="46555"/>
                </a:lnTo>
                <a:lnTo>
                  <a:pt x="45784" y="1814"/>
                </a:lnTo>
                <a:lnTo>
                  <a:pt x="44640" y="403"/>
                </a:lnTo>
                <a:lnTo>
                  <a:pt x="41756" y="0"/>
                </a:lnTo>
                <a:lnTo>
                  <a:pt x="38355" y="101"/>
                </a:lnTo>
                <a:lnTo>
                  <a:pt x="35673" y="1940"/>
                </a:lnTo>
                <a:lnTo>
                  <a:pt x="23709" y="46555"/>
                </a:lnTo>
                <a:lnTo>
                  <a:pt x="23458" y="46555"/>
                </a:lnTo>
                <a:lnTo>
                  <a:pt x="10415" y="1940"/>
                </a:lnTo>
                <a:lnTo>
                  <a:pt x="8853" y="266"/>
                </a:lnTo>
                <a:lnTo>
                  <a:pt x="6059" y="0"/>
                </a:lnTo>
                <a:lnTo>
                  <a:pt x="2592" y="60"/>
                </a:lnTo>
                <a:lnTo>
                  <a:pt x="0" y="1396"/>
                </a:lnTo>
                <a:lnTo>
                  <a:pt x="533" y="4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927805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3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18" y="7556"/>
                </a:lnTo>
                <a:lnTo>
                  <a:pt x="39837" y="3416"/>
                </a:lnTo>
                <a:lnTo>
                  <a:pt x="36852" y="2044"/>
                </a:lnTo>
                <a:lnTo>
                  <a:pt x="33858" y="698"/>
                </a:lnTo>
                <a:lnTo>
                  <a:pt x="30236" y="0"/>
                </a:lnTo>
                <a:lnTo>
                  <a:pt x="22031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31"/>
                </a:lnTo>
                <a:lnTo>
                  <a:pt x="14349" y="12827"/>
                </a:lnTo>
                <a:lnTo>
                  <a:pt x="17157" y="10072"/>
                </a:lnTo>
                <a:lnTo>
                  <a:pt x="20866" y="8229"/>
                </a:lnTo>
                <a:lnTo>
                  <a:pt x="25487" y="7772"/>
                </a:lnTo>
                <a:lnTo>
                  <a:pt x="30286" y="7772"/>
                </a:lnTo>
                <a:lnTo>
                  <a:pt x="33909" y="9259"/>
                </a:lnTo>
                <a:lnTo>
                  <a:pt x="36360" y="12218"/>
                </a:lnTo>
                <a:lnTo>
                  <a:pt x="38785" y="15191"/>
                </a:lnTo>
                <a:lnTo>
                  <a:pt x="39952" y="19281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7"/>
                </a:moveTo>
                <a:lnTo>
                  <a:pt x="9284" y="5450"/>
                </a:lnTo>
                <a:lnTo>
                  <a:pt x="7009" y="8039"/>
                </a:lnTo>
                <a:lnTo>
                  <a:pt x="4748" y="10619"/>
                </a:lnTo>
                <a:lnTo>
                  <a:pt x="3020" y="13766"/>
                </a:lnTo>
                <a:lnTo>
                  <a:pt x="1814" y="17477"/>
                </a:lnTo>
                <a:lnTo>
                  <a:pt x="608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7"/>
                </a:lnTo>
                <a:lnTo>
                  <a:pt x="1752" y="42901"/>
                </a:lnTo>
                <a:lnTo>
                  <a:pt x="2919" y="46583"/>
                </a:lnTo>
                <a:lnTo>
                  <a:pt x="4632" y="49644"/>
                </a:lnTo>
                <a:lnTo>
                  <a:pt x="9204" y="54547"/>
                </a:lnTo>
                <a:lnTo>
                  <a:pt x="12038" y="56400"/>
                </a:lnTo>
                <a:lnTo>
                  <a:pt x="15379" y="57632"/>
                </a:lnTo>
                <a:lnTo>
                  <a:pt x="18731" y="58878"/>
                </a:lnTo>
                <a:lnTo>
                  <a:pt x="22630" y="59500"/>
                </a:lnTo>
                <a:lnTo>
                  <a:pt x="29641" y="59500"/>
                </a:lnTo>
                <a:lnTo>
                  <a:pt x="32064" y="59310"/>
                </a:lnTo>
                <a:lnTo>
                  <a:pt x="36587" y="58547"/>
                </a:lnTo>
                <a:lnTo>
                  <a:pt x="40309" y="57632"/>
                </a:lnTo>
                <a:lnTo>
                  <a:pt x="44513" y="56160"/>
                </a:lnTo>
                <a:lnTo>
                  <a:pt x="47256" y="53874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1" y="47548"/>
                </a:lnTo>
                <a:lnTo>
                  <a:pt x="41591" y="48869"/>
                </a:lnTo>
                <a:lnTo>
                  <a:pt x="38646" y="49913"/>
                </a:lnTo>
                <a:lnTo>
                  <a:pt x="34888" y="50800"/>
                </a:lnTo>
                <a:lnTo>
                  <a:pt x="30581" y="51436"/>
                </a:lnTo>
                <a:lnTo>
                  <a:pt x="24749" y="51436"/>
                </a:lnTo>
                <a:lnTo>
                  <a:pt x="21981" y="50979"/>
                </a:lnTo>
                <a:lnTo>
                  <a:pt x="17459" y="49126"/>
                </a:lnTo>
                <a:lnTo>
                  <a:pt x="14224" y="46090"/>
                </a:lnTo>
                <a:lnTo>
                  <a:pt x="11811" y="42292"/>
                </a:lnTo>
                <a:lnTo>
                  <a:pt x="10591" y="37480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31"/>
                </a:lnTo>
                <a:lnTo>
                  <a:pt x="15228" y="2084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993022" y="2180808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61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6"/>
                </a:lnTo>
                <a:lnTo>
                  <a:pt x="13766" y="15645"/>
                </a:lnTo>
                <a:lnTo>
                  <a:pt x="17104" y="11977"/>
                </a:lnTo>
                <a:lnTo>
                  <a:pt x="20153" y="9993"/>
                </a:lnTo>
                <a:lnTo>
                  <a:pt x="23087" y="9385"/>
                </a:lnTo>
                <a:lnTo>
                  <a:pt x="26162" y="9780"/>
                </a:lnTo>
                <a:lnTo>
                  <a:pt x="28954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4" y="963"/>
                </a:lnTo>
                <a:lnTo>
                  <a:pt x="26885" y="266"/>
                </a:lnTo>
                <a:lnTo>
                  <a:pt x="24282" y="0"/>
                </a:lnTo>
                <a:lnTo>
                  <a:pt x="21435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22" y="6656"/>
                </a:lnTo>
                <a:lnTo>
                  <a:pt x="8953" y="10590"/>
                </a:lnTo>
                <a:lnTo>
                  <a:pt x="8953" y="2717"/>
                </a:lnTo>
                <a:lnTo>
                  <a:pt x="8064" y="1295"/>
                </a:lnTo>
                <a:lnTo>
                  <a:pt x="5397" y="838"/>
                </a:lnTo>
                <a:lnTo>
                  <a:pt x="2829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031856" y="2180812"/>
            <a:ext cx="38328" cy="59485"/>
          </a:xfrm>
          <a:custGeom>
            <a:avLst/>
            <a:gdLst/>
            <a:ahLst/>
            <a:cxnLst/>
            <a:rect l="l" t="t" r="r" b="b"/>
            <a:pathLst>
              <a:path w="38328" h="59485">
                <a:moveTo>
                  <a:pt x="2501" y="22261"/>
                </a:moveTo>
                <a:lnTo>
                  <a:pt x="4319" y="25462"/>
                </a:lnTo>
                <a:lnTo>
                  <a:pt x="6885" y="27950"/>
                </a:lnTo>
                <a:lnTo>
                  <a:pt x="9972" y="29857"/>
                </a:lnTo>
                <a:lnTo>
                  <a:pt x="13247" y="31496"/>
                </a:lnTo>
                <a:lnTo>
                  <a:pt x="16663" y="32853"/>
                </a:lnTo>
                <a:lnTo>
                  <a:pt x="19928" y="34135"/>
                </a:lnTo>
                <a:lnTo>
                  <a:pt x="22964" y="35469"/>
                </a:lnTo>
                <a:lnTo>
                  <a:pt x="25526" y="37082"/>
                </a:lnTo>
                <a:lnTo>
                  <a:pt x="28134" y="40078"/>
                </a:lnTo>
                <a:lnTo>
                  <a:pt x="28525" y="42900"/>
                </a:lnTo>
                <a:lnTo>
                  <a:pt x="28244" y="45655"/>
                </a:lnTo>
                <a:lnTo>
                  <a:pt x="26405" y="48714"/>
                </a:lnTo>
                <a:lnTo>
                  <a:pt x="23215" y="50647"/>
                </a:lnTo>
                <a:lnTo>
                  <a:pt x="20487" y="51371"/>
                </a:lnTo>
                <a:lnTo>
                  <a:pt x="17272" y="51548"/>
                </a:lnTo>
                <a:lnTo>
                  <a:pt x="13046" y="51281"/>
                </a:lnTo>
                <a:lnTo>
                  <a:pt x="9589" y="50201"/>
                </a:lnTo>
                <a:lnTo>
                  <a:pt x="6846" y="48955"/>
                </a:lnTo>
                <a:lnTo>
                  <a:pt x="3657" y="47180"/>
                </a:lnTo>
                <a:lnTo>
                  <a:pt x="547" y="46964"/>
                </a:lnTo>
                <a:lnTo>
                  <a:pt x="0" y="49707"/>
                </a:lnTo>
                <a:lnTo>
                  <a:pt x="104" y="52692"/>
                </a:lnTo>
                <a:lnTo>
                  <a:pt x="1717" y="55496"/>
                </a:lnTo>
                <a:lnTo>
                  <a:pt x="4330" y="56958"/>
                </a:lnTo>
                <a:lnTo>
                  <a:pt x="6897" y="57898"/>
                </a:lnTo>
                <a:lnTo>
                  <a:pt x="9846" y="58737"/>
                </a:lnTo>
                <a:lnTo>
                  <a:pt x="13337" y="59334"/>
                </a:lnTo>
                <a:lnTo>
                  <a:pt x="17095" y="59485"/>
                </a:lnTo>
                <a:lnTo>
                  <a:pt x="20220" y="59485"/>
                </a:lnTo>
                <a:lnTo>
                  <a:pt x="23089" y="59104"/>
                </a:lnTo>
                <a:lnTo>
                  <a:pt x="25693" y="58341"/>
                </a:lnTo>
                <a:lnTo>
                  <a:pt x="28295" y="57591"/>
                </a:lnTo>
                <a:lnTo>
                  <a:pt x="30546" y="56461"/>
                </a:lnTo>
                <a:lnTo>
                  <a:pt x="34317" y="53492"/>
                </a:lnTo>
                <a:lnTo>
                  <a:pt x="36791" y="49503"/>
                </a:lnTo>
                <a:lnTo>
                  <a:pt x="38328" y="44880"/>
                </a:lnTo>
                <a:lnTo>
                  <a:pt x="38328" y="39776"/>
                </a:lnTo>
                <a:lnTo>
                  <a:pt x="37147" y="36078"/>
                </a:lnTo>
                <a:lnTo>
                  <a:pt x="35344" y="32953"/>
                </a:lnTo>
                <a:lnTo>
                  <a:pt x="32781" y="30556"/>
                </a:lnTo>
                <a:lnTo>
                  <a:pt x="29631" y="28688"/>
                </a:lnTo>
                <a:lnTo>
                  <a:pt x="26290" y="27089"/>
                </a:lnTo>
                <a:lnTo>
                  <a:pt x="22873" y="25728"/>
                </a:lnTo>
                <a:lnTo>
                  <a:pt x="19547" y="24422"/>
                </a:lnTo>
                <a:lnTo>
                  <a:pt x="16447" y="23060"/>
                </a:lnTo>
                <a:lnTo>
                  <a:pt x="12840" y="20523"/>
                </a:lnTo>
                <a:lnTo>
                  <a:pt x="10835" y="17081"/>
                </a:lnTo>
                <a:lnTo>
                  <a:pt x="11051" y="13347"/>
                </a:lnTo>
                <a:lnTo>
                  <a:pt x="13337" y="9892"/>
                </a:lnTo>
                <a:lnTo>
                  <a:pt x="16487" y="8265"/>
                </a:lnTo>
                <a:lnTo>
                  <a:pt x="19255" y="7696"/>
                </a:lnTo>
                <a:lnTo>
                  <a:pt x="22823" y="7696"/>
                </a:lnTo>
                <a:lnTo>
                  <a:pt x="25958" y="8369"/>
                </a:lnTo>
                <a:lnTo>
                  <a:pt x="29782" y="9776"/>
                </a:lnTo>
                <a:lnTo>
                  <a:pt x="32424" y="11188"/>
                </a:lnTo>
                <a:lnTo>
                  <a:pt x="35027" y="11263"/>
                </a:lnTo>
                <a:lnTo>
                  <a:pt x="35560" y="8622"/>
                </a:lnTo>
                <a:lnTo>
                  <a:pt x="35359" y="5496"/>
                </a:lnTo>
                <a:lnTo>
                  <a:pt x="33097" y="2857"/>
                </a:lnTo>
                <a:lnTo>
                  <a:pt x="30469" y="1623"/>
                </a:lnTo>
                <a:lnTo>
                  <a:pt x="26837" y="596"/>
                </a:lnTo>
                <a:lnTo>
                  <a:pt x="23953" y="114"/>
                </a:lnTo>
                <a:lnTo>
                  <a:pt x="17780" y="0"/>
                </a:lnTo>
                <a:lnTo>
                  <a:pt x="14899" y="441"/>
                </a:lnTo>
                <a:lnTo>
                  <a:pt x="12434" y="1320"/>
                </a:lnTo>
                <a:lnTo>
                  <a:pt x="7901" y="3375"/>
                </a:lnTo>
                <a:lnTo>
                  <a:pt x="4625" y="6310"/>
                </a:lnTo>
                <a:lnTo>
                  <a:pt x="2566" y="9956"/>
                </a:lnTo>
                <a:lnTo>
                  <a:pt x="1334" y="13931"/>
                </a:lnTo>
                <a:lnTo>
                  <a:pt x="1334" y="18463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112722" y="2181650"/>
            <a:ext cx="46685" cy="58651"/>
          </a:xfrm>
          <a:custGeom>
            <a:avLst/>
            <a:gdLst/>
            <a:ahLst/>
            <a:cxnLst/>
            <a:rect l="l" t="t" r="r" b="b"/>
            <a:pathLst>
              <a:path w="46685" h="58651">
                <a:moveTo>
                  <a:pt x="9983" y="1868"/>
                </a:moveTo>
                <a:lnTo>
                  <a:pt x="8561" y="266"/>
                </a:lnTo>
                <a:lnTo>
                  <a:pt x="5968" y="0"/>
                </a:lnTo>
                <a:lnTo>
                  <a:pt x="2592" y="104"/>
                </a:lnTo>
                <a:lnTo>
                  <a:pt x="0" y="1868"/>
                </a:lnTo>
                <a:lnTo>
                  <a:pt x="0" y="38646"/>
                </a:lnTo>
                <a:lnTo>
                  <a:pt x="346" y="41987"/>
                </a:lnTo>
                <a:lnTo>
                  <a:pt x="990" y="44719"/>
                </a:lnTo>
                <a:lnTo>
                  <a:pt x="1663" y="47473"/>
                </a:lnTo>
                <a:lnTo>
                  <a:pt x="4281" y="51944"/>
                </a:lnTo>
                <a:lnTo>
                  <a:pt x="7787" y="55652"/>
                </a:lnTo>
                <a:lnTo>
                  <a:pt x="12726" y="58054"/>
                </a:lnTo>
                <a:lnTo>
                  <a:pt x="15760" y="58651"/>
                </a:lnTo>
                <a:lnTo>
                  <a:pt x="22467" y="58651"/>
                </a:lnTo>
                <a:lnTo>
                  <a:pt x="25516" y="57862"/>
                </a:lnTo>
                <a:lnTo>
                  <a:pt x="28512" y="56300"/>
                </a:lnTo>
                <a:lnTo>
                  <a:pt x="31536" y="54738"/>
                </a:lnTo>
                <a:lnTo>
                  <a:pt x="34571" y="52250"/>
                </a:lnTo>
                <a:lnTo>
                  <a:pt x="37670" y="48859"/>
                </a:lnTo>
                <a:lnTo>
                  <a:pt x="37670" y="56008"/>
                </a:lnTo>
                <a:lnTo>
                  <a:pt x="37847" y="56808"/>
                </a:lnTo>
                <a:lnTo>
                  <a:pt x="40500" y="57837"/>
                </a:lnTo>
                <a:lnTo>
                  <a:pt x="43726" y="57837"/>
                </a:lnTo>
                <a:lnTo>
                  <a:pt x="46685" y="56008"/>
                </a:lnTo>
                <a:lnTo>
                  <a:pt x="46685" y="1868"/>
                </a:lnTo>
                <a:lnTo>
                  <a:pt x="45252" y="266"/>
                </a:lnTo>
                <a:lnTo>
                  <a:pt x="42660" y="0"/>
                </a:lnTo>
                <a:lnTo>
                  <a:pt x="39258" y="104"/>
                </a:lnTo>
                <a:lnTo>
                  <a:pt x="36705" y="1868"/>
                </a:lnTo>
                <a:lnTo>
                  <a:pt x="36705" y="39701"/>
                </a:lnTo>
                <a:lnTo>
                  <a:pt x="33934" y="43106"/>
                </a:lnTo>
                <a:lnTo>
                  <a:pt x="31320" y="45694"/>
                </a:lnTo>
                <a:lnTo>
                  <a:pt x="28854" y="47462"/>
                </a:lnTo>
                <a:lnTo>
                  <a:pt x="23903" y="50101"/>
                </a:lnTo>
                <a:lnTo>
                  <a:pt x="19494" y="50101"/>
                </a:lnTo>
                <a:lnTo>
                  <a:pt x="16372" y="48999"/>
                </a:lnTo>
                <a:lnTo>
                  <a:pt x="13731" y="47221"/>
                </a:lnTo>
                <a:lnTo>
                  <a:pt x="11851" y="44528"/>
                </a:lnTo>
                <a:lnTo>
                  <a:pt x="10681" y="40996"/>
                </a:lnTo>
                <a:lnTo>
                  <a:pt x="9983" y="36565"/>
                </a:lnTo>
                <a:lnTo>
                  <a:pt x="9983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172191" y="2180812"/>
            <a:ext cx="38328" cy="59485"/>
          </a:xfrm>
          <a:custGeom>
            <a:avLst/>
            <a:gdLst/>
            <a:ahLst/>
            <a:cxnLst/>
            <a:rect l="l" t="t" r="r" b="b"/>
            <a:pathLst>
              <a:path w="38328" h="59485">
                <a:moveTo>
                  <a:pt x="2513" y="22261"/>
                </a:moveTo>
                <a:lnTo>
                  <a:pt x="4316" y="25462"/>
                </a:lnTo>
                <a:lnTo>
                  <a:pt x="6883" y="27950"/>
                </a:lnTo>
                <a:lnTo>
                  <a:pt x="9968" y="29857"/>
                </a:lnTo>
                <a:lnTo>
                  <a:pt x="13244" y="31496"/>
                </a:lnTo>
                <a:lnTo>
                  <a:pt x="16661" y="32853"/>
                </a:lnTo>
                <a:lnTo>
                  <a:pt x="19926" y="34135"/>
                </a:lnTo>
                <a:lnTo>
                  <a:pt x="22960" y="35469"/>
                </a:lnTo>
                <a:lnTo>
                  <a:pt x="25526" y="37082"/>
                </a:lnTo>
                <a:lnTo>
                  <a:pt x="28130" y="40078"/>
                </a:lnTo>
                <a:lnTo>
                  <a:pt x="28522" y="42900"/>
                </a:lnTo>
                <a:lnTo>
                  <a:pt x="28256" y="45655"/>
                </a:lnTo>
                <a:lnTo>
                  <a:pt x="26402" y="48714"/>
                </a:lnTo>
                <a:lnTo>
                  <a:pt x="23216" y="50647"/>
                </a:lnTo>
                <a:lnTo>
                  <a:pt x="20483" y="51371"/>
                </a:lnTo>
                <a:lnTo>
                  <a:pt x="17273" y="51548"/>
                </a:lnTo>
                <a:lnTo>
                  <a:pt x="13042" y="51281"/>
                </a:lnTo>
                <a:lnTo>
                  <a:pt x="9587" y="50201"/>
                </a:lnTo>
                <a:lnTo>
                  <a:pt x="6844" y="48955"/>
                </a:lnTo>
                <a:lnTo>
                  <a:pt x="3657" y="47180"/>
                </a:lnTo>
                <a:lnTo>
                  <a:pt x="543" y="46964"/>
                </a:lnTo>
                <a:lnTo>
                  <a:pt x="0" y="49707"/>
                </a:lnTo>
                <a:lnTo>
                  <a:pt x="100" y="52692"/>
                </a:lnTo>
                <a:lnTo>
                  <a:pt x="1713" y="55496"/>
                </a:lnTo>
                <a:lnTo>
                  <a:pt x="4342" y="56958"/>
                </a:lnTo>
                <a:lnTo>
                  <a:pt x="6893" y="57898"/>
                </a:lnTo>
                <a:lnTo>
                  <a:pt x="9842" y="58737"/>
                </a:lnTo>
                <a:lnTo>
                  <a:pt x="13333" y="59334"/>
                </a:lnTo>
                <a:lnTo>
                  <a:pt x="17092" y="59485"/>
                </a:lnTo>
                <a:lnTo>
                  <a:pt x="20217" y="59485"/>
                </a:lnTo>
                <a:lnTo>
                  <a:pt x="23087" y="59104"/>
                </a:lnTo>
                <a:lnTo>
                  <a:pt x="25689" y="58341"/>
                </a:lnTo>
                <a:lnTo>
                  <a:pt x="28307" y="57591"/>
                </a:lnTo>
                <a:lnTo>
                  <a:pt x="30556" y="56461"/>
                </a:lnTo>
                <a:lnTo>
                  <a:pt x="34325" y="53492"/>
                </a:lnTo>
                <a:lnTo>
                  <a:pt x="36791" y="49503"/>
                </a:lnTo>
                <a:lnTo>
                  <a:pt x="38328" y="44880"/>
                </a:lnTo>
                <a:lnTo>
                  <a:pt x="38328" y="39776"/>
                </a:lnTo>
                <a:lnTo>
                  <a:pt x="37144" y="36078"/>
                </a:lnTo>
                <a:lnTo>
                  <a:pt x="35344" y="32953"/>
                </a:lnTo>
                <a:lnTo>
                  <a:pt x="32777" y="30556"/>
                </a:lnTo>
                <a:lnTo>
                  <a:pt x="29627" y="28688"/>
                </a:lnTo>
                <a:lnTo>
                  <a:pt x="26287" y="27089"/>
                </a:lnTo>
                <a:lnTo>
                  <a:pt x="22870" y="25728"/>
                </a:lnTo>
                <a:lnTo>
                  <a:pt x="19559" y="24422"/>
                </a:lnTo>
                <a:lnTo>
                  <a:pt x="16445" y="23060"/>
                </a:lnTo>
                <a:lnTo>
                  <a:pt x="12837" y="20523"/>
                </a:lnTo>
                <a:lnTo>
                  <a:pt x="10831" y="17081"/>
                </a:lnTo>
                <a:lnTo>
                  <a:pt x="11047" y="13347"/>
                </a:lnTo>
                <a:lnTo>
                  <a:pt x="13333" y="9892"/>
                </a:lnTo>
                <a:lnTo>
                  <a:pt x="16484" y="8265"/>
                </a:lnTo>
                <a:lnTo>
                  <a:pt x="19253" y="7696"/>
                </a:lnTo>
                <a:lnTo>
                  <a:pt x="22820" y="7696"/>
                </a:lnTo>
                <a:lnTo>
                  <a:pt x="25960" y="8369"/>
                </a:lnTo>
                <a:lnTo>
                  <a:pt x="29778" y="9776"/>
                </a:lnTo>
                <a:lnTo>
                  <a:pt x="32435" y="11188"/>
                </a:lnTo>
                <a:lnTo>
                  <a:pt x="35024" y="11263"/>
                </a:lnTo>
                <a:lnTo>
                  <a:pt x="35561" y="8622"/>
                </a:lnTo>
                <a:lnTo>
                  <a:pt x="35355" y="5496"/>
                </a:lnTo>
                <a:lnTo>
                  <a:pt x="33108" y="2857"/>
                </a:lnTo>
                <a:lnTo>
                  <a:pt x="30467" y="1623"/>
                </a:lnTo>
                <a:lnTo>
                  <a:pt x="26845" y="596"/>
                </a:lnTo>
                <a:lnTo>
                  <a:pt x="23950" y="114"/>
                </a:lnTo>
                <a:lnTo>
                  <a:pt x="17779" y="0"/>
                </a:lnTo>
                <a:lnTo>
                  <a:pt x="14897" y="441"/>
                </a:lnTo>
                <a:lnTo>
                  <a:pt x="12430" y="1320"/>
                </a:lnTo>
                <a:lnTo>
                  <a:pt x="7898" y="3375"/>
                </a:lnTo>
                <a:lnTo>
                  <a:pt x="4622" y="6310"/>
                </a:lnTo>
                <a:lnTo>
                  <a:pt x="2578" y="9956"/>
                </a:lnTo>
                <a:lnTo>
                  <a:pt x="1332" y="13931"/>
                </a:lnTo>
                <a:lnTo>
                  <a:pt x="1332" y="18463"/>
                </a:lnTo>
                <a:lnTo>
                  <a:pt x="2513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245519" y="2167167"/>
            <a:ext cx="35355" cy="73012"/>
          </a:xfrm>
          <a:custGeom>
            <a:avLst/>
            <a:gdLst/>
            <a:ahLst/>
            <a:cxnLst/>
            <a:rect l="l" t="t" r="r" b="b"/>
            <a:pathLst>
              <a:path w="35355" h="73012">
                <a:moveTo>
                  <a:pt x="12725" y="39"/>
                </a:moveTo>
                <a:lnTo>
                  <a:pt x="9564" y="1918"/>
                </a:lnTo>
                <a:lnTo>
                  <a:pt x="9564" y="14796"/>
                </a:lnTo>
                <a:lnTo>
                  <a:pt x="2044" y="14796"/>
                </a:lnTo>
                <a:lnTo>
                  <a:pt x="1169" y="14997"/>
                </a:lnTo>
                <a:lnTo>
                  <a:pt x="50" y="17539"/>
                </a:lnTo>
                <a:lnTo>
                  <a:pt x="0" y="20383"/>
                </a:lnTo>
                <a:lnTo>
                  <a:pt x="1979" y="23026"/>
                </a:lnTo>
                <a:lnTo>
                  <a:pt x="9564" y="23026"/>
                </a:lnTo>
                <a:lnTo>
                  <a:pt x="9564" y="57798"/>
                </a:lnTo>
                <a:lnTo>
                  <a:pt x="9842" y="60501"/>
                </a:lnTo>
                <a:lnTo>
                  <a:pt x="10425" y="62812"/>
                </a:lnTo>
                <a:lnTo>
                  <a:pt x="11937" y="67031"/>
                </a:lnTo>
                <a:lnTo>
                  <a:pt x="14504" y="70027"/>
                </a:lnTo>
                <a:lnTo>
                  <a:pt x="18162" y="71906"/>
                </a:lnTo>
                <a:lnTo>
                  <a:pt x="22567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0" y="71972"/>
                </a:lnTo>
                <a:lnTo>
                  <a:pt x="35114" y="69289"/>
                </a:lnTo>
                <a:lnTo>
                  <a:pt x="35355" y="66521"/>
                </a:lnTo>
                <a:lnTo>
                  <a:pt x="35355" y="65787"/>
                </a:lnTo>
                <a:lnTo>
                  <a:pt x="32906" y="63118"/>
                </a:lnTo>
                <a:lnTo>
                  <a:pt x="30250" y="64084"/>
                </a:lnTo>
                <a:lnTo>
                  <a:pt x="27064" y="64541"/>
                </a:lnTo>
                <a:lnTo>
                  <a:pt x="24220" y="64541"/>
                </a:lnTo>
                <a:lnTo>
                  <a:pt x="22236" y="63590"/>
                </a:lnTo>
                <a:lnTo>
                  <a:pt x="20026" y="59778"/>
                </a:lnTo>
                <a:lnTo>
                  <a:pt x="19483" y="56945"/>
                </a:lnTo>
                <a:lnTo>
                  <a:pt x="19483" y="23026"/>
                </a:lnTo>
                <a:lnTo>
                  <a:pt x="33983" y="23026"/>
                </a:lnTo>
                <a:lnTo>
                  <a:pt x="35355" y="20383"/>
                </a:lnTo>
                <a:lnTo>
                  <a:pt x="35319" y="17539"/>
                </a:lnTo>
                <a:lnTo>
                  <a:pt x="33375" y="14796"/>
                </a:lnTo>
                <a:lnTo>
                  <a:pt x="19483" y="14796"/>
                </a:lnTo>
                <a:lnTo>
                  <a:pt x="19483" y="1918"/>
                </a:lnTo>
                <a:lnTo>
                  <a:pt x="18111" y="317"/>
                </a:lnTo>
                <a:lnTo>
                  <a:pt x="15494" y="0"/>
                </a:lnTo>
                <a:lnTo>
                  <a:pt x="12725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90217" y="2180800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0" y="30265"/>
                </a:moveTo>
                <a:lnTo>
                  <a:pt x="0" y="34847"/>
                </a:lnTo>
                <a:lnTo>
                  <a:pt x="547" y="38926"/>
                </a:lnTo>
                <a:lnTo>
                  <a:pt x="1626" y="42533"/>
                </a:lnTo>
                <a:lnTo>
                  <a:pt x="2706" y="46137"/>
                </a:lnTo>
                <a:lnTo>
                  <a:pt x="4356" y="49212"/>
                </a:lnTo>
                <a:lnTo>
                  <a:pt x="6551" y="51753"/>
                </a:lnTo>
                <a:lnTo>
                  <a:pt x="8761" y="54267"/>
                </a:lnTo>
                <a:lnTo>
                  <a:pt x="11520" y="56184"/>
                </a:lnTo>
                <a:lnTo>
                  <a:pt x="11112" y="37973"/>
                </a:lnTo>
                <a:lnTo>
                  <a:pt x="10554" y="35369"/>
                </a:lnTo>
                <a:lnTo>
                  <a:pt x="10274" y="32576"/>
                </a:lnTo>
                <a:lnTo>
                  <a:pt x="10274" y="26517"/>
                </a:lnTo>
                <a:lnTo>
                  <a:pt x="10615" y="23674"/>
                </a:lnTo>
                <a:lnTo>
                  <a:pt x="11289" y="21070"/>
                </a:lnTo>
                <a:lnTo>
                  <a:pt x="11951" y="18464"/>
                </a:lnTo>
                <a:lnTo>
                  <a:pt x="14353" y="14288"/>
                </a:lnTo>
                <a:lnTo>
                  <a:pt x="17473" y="10922"/>
                </a:lnTo>
                <a:lnTo>
                  <a:pt x="21729" y="8837"/>
                </a:lnTo>
                <a:lnTo>
                  <a:pt x="24270" y="8319"/>
                </a:lnTo>
                <a:lnTo>
                  <a:pt x="30416" y="8319"/>
                </a:lnTo>
                <a:lnTo>
                  <a:pt x="33083" y="8888"/>
                </a:lnTo>
                <a:lnTo>
                  <a:pt x="37374" y="11163"/>
                </a:lnTo>
                <a:lnTo>
                  <a:pt x="40333" y="14695"/>
                </a:lnTo>
                <a:lnTo>
                  <a:pt x="42494" y="18947"/>
                </a:lnTo>
                <a:lnTo>
                  <a:pt x="43041" y="21553"/>
                </a:lnTo>
                <a:lnTo>
                  <a:pt x="43585" y="24156"/>
                </a:lnTo>
                <a:lnTo>
                  <a:pt x="43854" y="26924"/>
                </a:lnTo>
                <a:lnTo>
                  <a:pt x="43854" y="32969"/>
                </a:lnTo>
                <a:lnTo>
                  <a:pt x="43534" y="35852"/>
                </a:lnTo>
                <a:lnTo>
                  <a:pt x="42875" y="38455"/>
                </a:lnTo>
                <a:lnTo>
                  <a:pt x="42227" y="41057"/>
                </a:lnTo>
                <a:lnTo>
                  <a:pt x="39851" y="45187"/>
                </a:lnTo>
                <a:lnTo>
                  <a:pt x="36715" y="48539"/>
                </a:lnTo>
                <a:lnTo>
                  <a:pt x="32424" y="50623"/>
                </a:lnTo>
                <a:lnTo>
                  <a:pt x="29883" y="51141"/>
                </a:lnTo>
                <a:lnTo>
                  <a:pt x="31038" y="59500"/>
                </a:lnTo>
                <a:lnTo>
                  <a:pt x="35063" y="58737"/>
                </a:lnTo>
                <a:lnTo>
                  <a:pt x="38530" y="57240"/>
                </a:lnTo>
                <a:lnTo>
                  <a:pt x="42001" y="55739"/>
                </a:lnTo>
                <a:lnTo>
                  <a:pt x="44880" y="53643"/>
                </a:lnTo>
                <a:lnTo>
                  <a:pt x="47191" y="50951"/>
                </a:lnTo>
                <a:lnTo>
                  <a:pt x="49491" y="48272"/>
                </a:lnTo>
                <a:lnTo>
                  <a:pt x="51231" y="45072"/>
                </a:lnTo>
                <a:lnTo>
                  <a:pt x="52387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2" y="20587"/>
                </a:lnTo>
                <a:lnTo>
                  <a:pt x="52487" y="16967"/>
                </a:lnTo>
                <a:lnTo>
                  <a:pt x="51386" y="13359"/>
                </a:lnTo>
                <a:lnTo>
                  <a:pt x="49719" y="10299"/>
                </a:lnTo>
                <a:lnTo>
                  <a:pt x="45312" y="5245"/>
                </a:lnTo>
                <a:lnTo>
                  <a:pt x="42544" y="3315"/>
                </a:lnTo>
                <a:lnTo>
                  <a:pt x="39258" y="2005"/>
                </a:lnTo>
                <a:lnTo>
                  <a:pt x="35942" y="673"/>
                </a:lnTo>
                <a:lnTo>
                  <a:pt x="32053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7" y="3722"/>
                </a:lnTo>
                <a:lnTo>
                  <a:pt x="9193" y="5803"/>
                </a:lnTo>
                <a:lnTo>
                  <a:pt x="6883" y="8484"/>
                </a:lnTo>
                <a:lnTo>
                  <a:pt x="4571" y="11174"/>
                </a:lnTo>
                <a:lnTo>
                  <a:pt x="2843" y="14375"/>
                </a:lnTo>
                <a:lnTo>
                  <a:pt x="1713" y="18086"/>
                </a:lnTo>
                <a:lnTo>
                  <a:pt x="571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0" h="59500">
                <a:moveTo>
                  <a:pt x="13841" y="44791"/>
                </a:moveTo>
                <a:lnTo>
                  <a:pt x="11659" y="40575"/>
                </a:lnTo>
                <a:lnTo>
                  <a:pt x="11112" y="37973"/>
                </a:lnTo>
                <a:lnTo>
                  <a:pt x="11520" y="56184"/>
                </a:lnTo>
                <a:lnTo>
                  <a:pt x="14834" y="57517"/>
                </a:lnTo>
                <a:lnTo>
                  <a:pt x="18136" y="58839"/>
                </a:lnTo>
                <a:lnTo>
                  <a:pt x="22010" y="59500"/>
                </a:lnTo>
                <a:lnTo>
                  <a:pt x="31038" y="59500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6" y="50572"/>
                </a:lnTo>
                <a:lnTo>
                  <a:pt x="16814" y="48286"/>
                </a:lnTo>
                <a:lnTo>
                  <a:pt x="13841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380696" y="2181646"/>
            <a:ext cx="81752" cy="57873"/>
          </a:xfrm>
          <a:custGeom>
            <a:avLst/>
            <a:gdLst/>
            <a:ahLst/>
            <a:cxnLst/>
            <a:rect l="l" t="t" r="r" b="b"/>
            <a:pathLst>
              <a:path w="81752" h="57873">
                <a:moveTo>
                  <a:pt x="535" y="4277"/>
                </a:moveTo>
                <a:lnTo>
                  <a:pt x="16372" y="55713"/>
                </a:lnTo>
                <a:lnTo>
                  <a:pt x="18011" y="57391"/>
                </a:lnTo>
                <a:lnTo>
                  <a:pt x="20728" y="57834"/>
                </a:lnTo>
                <a:lnTo>
                  <a:pt x="24196" y="57873"/>
                </a:lnTo>
                <a:lnTo>
                  <a:pt x="26849" y="57718"/>
                </a:lnTo>
                <a:lnTo>
                  <a:pt x="29782" y="55713"/>
                </a:lnTo>
                <a:lnTo>
                  <a:pt x="40298" y="16419"/>
                </a:lnTo>
                <a:lnTo>
                  <a:pt x="40553" y="16419"/>
                </a:lnTo>
                <a:lnTo>
                  <a:pt x="51904" y="55713"/>
                </a:lnTo>
                <a:lnTo>
                  <a:pt x="53571" y="57391"/>
                </a:lnTo>
                <a:lnTo>
                  <a:pt x="56426" y="57834"/>
                </a:lnTo>
                <a:lnTo>
                  <a:pt x="59907" y="57873"/>
                </a:lnTo>
                <a:lnTo>
                  <a:pt x="62524" y="57718"/>
                </a:lnTo>
                <a:lnTo>
                  <a:pt x="65267" y="55713"/>
                </a:lnTo>
                <a:lnTo>
                  <a:pt x="81205" y="4277"/>
                </a:lnTo>
                <a:lnTo>
                  <a:pt x="81752" y="1750"/>
                </a:lnTo>
                <a:lnTo>
                  <a:pt x="80010" y="101"/>
                </a:lnTo>
                <a:lnTo>
                  <a:pt x="74562" y="101"/>
                </a:lnTo>
                <a:lnTo>
                  <a:pt x="71768" y="1940"/>
                </a:lnTo>
                <a:lnTo>
                  <a:pt x="58892" y="46555"/>
                </a:lnTo>
                <a:lnTo>
                  <a:pt x="58712" y="46555"/>
                </a:lnTo>
                <a:lnTo>
                  <a:pt x="45784" y="1814"/>
                </a:lnTo>
                <a:lnTo>
                  <a:pt x="44643" y="403"/>
                </a:lnTo>
                <a:lnTo>
                  <a:pt x="41760" y="0"/>
                </a:lnTo>
                <a:lnTo>
                  <a:pt x="38354" y="101"/>
                </a:lnTo>
                <a:lnTo>
                  <a:pt x="35675" y="1940"/>
                </a:lnTo>
                <a:lnTo>
                  <a:pt x="23713" y="46555"/>
                </a:lnTo>
                <a:lnTo>
                  <a:pt x="23456" y="46555"/>
                </a:lnTo>
                <a:lnTo>
                  <a:pt x="10415" y="1940"/>
                </a:lnTo>
                <a:lnTo>
                  <a:pt x="8851" y="266"/>
                </a:lnTo>
                <a:lnTo>
                  <a:pt x="6059" y="0"/>
                </a:lnTo>
                <a:lnTo>
                  <a:pt x="2592" y="60"/>
                </a:lnTo>
                <a:lnTo>
                  <a:pt x="0" y="1396"/>
                </a:lnTo>
                <a:lnTo>
                  <a:pt x="535" y="4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73784" y="2159337"/>
            <a:ext cx="12265" cy="80175"/>
          </a:xfrm>
          <a:custGeom>
            <a:avLst/>
            <a:gdLst/>
            <a:ahLst/>
            <a:cxnLst/>
            <a:rect l="l" t="t" r="r" b="b"/>
            <a:pathLst>
              <a:path w="12265" h="80175">
                <a:moveTo>
                  <a:pt x="0" y="6018"/>
                </a:moveTo>
                <a:lnTo>
                  <a:pt x="417" y="9856"/>
                </a:lnTo>
                <a:lnTo>
                  <a:pt x="3743" y="11912"/>
                </a:lnTo>
                <a:lnTo>
                  <a:pt x="8431" y="11912"/>
                </a:lnTo>
                <a:lnTo>
                  <a:pt x="11822" y="9805"/>
                </a:lnTo>
                <a:lnTo>
                  <a:pt x="12265" y="5892"/>
                </a:lnTo>
                <a:lnTo>
                  <a:pt x="11837" y="2058"/>
                </a:lnTo>
                <a:lnTo>
                  <a:pt x="8521" y="0"/>
                </a:lnTo>
                <a:lnTo>
                  <a:pt x="3823" y="0"/>
                </a:lnTo>
                <a:lnTo>
                  <a:pt x="431" y="2109"/>
                </a:lnTo>
                <a:lnTo>
                  <a:pt x="0" y="6018"/>
                </a:lnTo>
                <a:close/>
              </a:path>
              <a:path w="12265" h="80175">
                <a:moveTo>
                  <a:pt x="1206" y="24180"/>
                </a:moveTo>
                <a:lnTo>
                  <a:pt x="1206" y="78320"/>
                </a:lnTo>
                <a:lnTo>
                  <a:pt x="2562" y="79858"/>
                </a:lnTo>
                <a:lnTo>
                  <a:pt x="5166" y="80175"/>
                </a:lnTo>
                <a:lnTo>
                  <a:pt x="7948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38" y="22632"/>
                </a:lnTo>
                <a:lnTo>
                  <a:pt x="7134" y="22312"/>
                </a:lnTo>
                <a:lnTo>
                  <a:pt x="4367" y="22363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503560" y="2180800"/>
            <a:ext cx="46608" cy="58712"/>
          </a:xfrm>
          <a:custGeom>
            <a:avLst/>
            <a:gdLst/>
            <a:ahLst/>
            <a:cxnLst/>
            <a:rect l="l" t="t" r="r" b="b"/>
            <a:pathLst>
              <a:path w="46608" h="58712">
                <a:moveTo>
                  <a:pt x="36690" y="25159"/>
                </a:moveTo>
                <a:lnTo>
                  <a:pt x="36690" y="56857"/>
                </a:lnTo>
                <a:lnTo>
                  <a:pt x="38073" y="58395"/>
                </a:lnTo>
                <a:lnTo>
                  <a:pt x="40675" y="58712"/>
                </a:lnTo>
                <a:lnTo>
                  <a:pt x="43444" y="58686"/>
                </a:lnTo>
                <a:lnTo>
                  <a:pt x="46608" y="56857"/>
                </a:lnTo>
                <a:lnTo>
                  <a:pt x="46608" y="19991"/>
                </a:lnTo>
                <a:lnTo>
                  <a:pt x="46291" y="16689"/>
                </a:lnTo>
                <a:lnTo>
                  <a:pt x="45618" y="13931"/>
                </a:lnTo>
                <a:lnTo>
                  <a:pt x="44956" y="11188"/>
                </a:lnTo>
                <a:lnTo>
                  <a:pt x="42339" y="6757"/>
                </a:lnTo>
                <a:lnTo>
                  <a:pt x="38821" y="3074"/>
                </a:lnTo>
                <a:lnTo>
                  <a:pt x="33897" y="622"/>
                </a:lnTo>
                <a:lnTo>
                  <a:pt x="30858" y="0"/>
                </a:lnTo>
                <a:lnTo>
                  <a:pt x="24155" y="0"/>
                </a:lnTo>
                <a:lnTo>
                  <a:pt x="21095" y="798"/>
                </a:lnTo>
                <a:lnTo>
                  <a:pt x="18070" y="2386"/>
                </a:lnTo>
                <a:lnTo>
                  <a:pt x="15046" y="3975"/>
                </a:lnTo>
                <a:lnTo>
                  <a:pt x="12001" y="6465"/>
                </a:lnTo>
                <a:lnTo>
                  <a:pt x="8952" y="9881"/>
                </a:lnTo>
                <a:lnTo>
                  <a:pt x="8952" y="2717"/>
                </a:lnTo>
                <a:lnTo>
                  <a:pt x="8063" y="1306"/>
                </a:lnTo>
                <a:lnTo>
                  <a:pt x="5384" y="849"/>
                </a:lnTo>
                <a:lnTo>
                  <a:pt x="2843" y="889"/>
                </a:lnTo>
                <a:lnTo>
                  <a:pt x="0" y="2717"/>
                </a:lnTo>
                <a:lnTo>
                  <a:pt x="0" y="56857"/>
                </a:lnTo>
                <a:lnTo>
                  <a:pt x="1356" y="58395"/>
                </a:lnTo>
                <a:lnTo>
                  <a:pt x="3973" y="58712"/>
                </a:lnTo>
                <a:lnTo>
                  <a:pt x="6742" y="58686"/>
                </a:lnTo>
                <a:lnTo>
                  <a:pt x="9917" y="56857"/>
                </a:lnTo>
                <a:lnTo>
                  <a:pt x="9917" y="19025"/>
                </a:lnTo>
                <a:lnTo>
                  <a:pt x="12649" y="15609"/>
                </a:lnTo>
                <a:lnTo>
                  <a:pt x="15252" y="13031"/>
                </a:lnTo>
                <a:lnTo>
                  <a:pt x="17740" y="11253"/>
                </a:lnTo>
                <a:lnTo>
                  <a:pt x="22707" y="8611"/>
                </a:lnTo>
                <a:lnTo>
                  <a:pt x="27125" y="8611"/>
                </a:lnTo>
                <a:lnTo>
                  <a:pt x="30289" y="9691"/>
                </a:lnTo>
                <a:lnTo>
                  <a:pt x="32942" y="11469"/>
                </a:lnTo>
                <a:lnTo>
                  <a:pt x="34782" y="14198"/>
                </a:lnTo>
                <a:lnTo>
                  <a:pt x="35966" y="17691"/>
                </a:lnTo>
                <a:lnTo>
                  <a:pt x="36690" y="22071"/>
                </a:lnTo>
                <a:lnTo>
                  <a:pt x="36690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68093" y="2200719"/>
            <a:ext cx="93586" cy="8790"/>
          </a:xfrm>
          <a:custGeom>
            <a:avLst/>
            <a:gdLst/>
            <a:ahLst/>
            <a:cxnLst/>
            <a:rect l="l" t="t" r="r" b="b"/>
            <a:pathLst>
              <a:path w="93586" h="8790">
                <a:moveTo>
                  <a:pt x="93586" y="4395"/>
                </a:moveTo>
                <a:lnTo>
                  <a:pt x="93586" y="2833"/>
                </a:lnTo>
                <a:lnTo>
                  <a:pt x="91300" y="0"/>
                </a:lnTo>
                <a:lnTo>
                  <a:pt x="1624" y="0"/>
                </a:lnTo>
                <a:lnTo>
                  <a:pt x="0" y="2872"/>
                </a:lnTo>
                <a:lnTo>
                  <a:pt x="0" y="6033"/>
                </a:lnTo>
                <a:lnTo>
                  <a:pt x="2336" y="8790"/>
                </a:lnTo>
                <a:lnTo>
                  <a:pt x="91300" y="8790"/>
                </a:lnTo>
                <a:lnTo>
                  <a:pt x="93355" y="7189"/>
                </a:lnTo>
                <a:lnTo>
                  <a:pt x="93586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76406" y="2180808"/>
            <a:ext cx="44463" cy="59485"/>
          </a:xfrm>
          <a:custGeom>
            <a:avLst/>
            <a:gdLst/>
            <a:ahLst/>
            <a:cxnLst/>
            <a:rect l="l" t="t" r="r" b="b"/>
            <a:pathLst>
              <a:path w="44463" h="59485">
                <a:moveTo>
                  <a:pt x="38318" y="58647"/>
                </a:moveTo>
                <a:lnTo>
                  <a:pt x="41263" y="58712"/>
                </a:lnTo>
                <a:lnTo>
                  <a:pt x="44463" y="56908"/>
                </a:lnTo>
                <a:lnTo>
                  <a:pt x="44463" y="17030"/>
                </a:lnTo>
                <a:lnTo>
                  <a:pt x="44082" y="14071"/>
                </a:lnTo>
                <a:lnTo>
                  <a:pt x="42560" y="9028"/>
                </a:lnTo>
                <a:lnTo>
                  <a:pt x="39650" y="5208"/>
                </a:lnTo>
                <a:lnTo>
                  <a:pt x="35767" y="2209"/>
                </a:lnTo>
                <a:lnTo>
                  <a:pt x="33033" y="1320"/>
                </a:lnTo>
                <a:lnTo>
                  <a:pt x="30304" y="445"/>
                </a:lnTo>
                <a:lnTo>
                  <a:pt x="26990" y="0"/>
                </a:lnTo>
                <a:lnTo>
                  <a:pt x="21031" y="0"/>
                </a:lnTo>
                <a:lnTo>
                  <a:pt x="16906" y="582"/>
                </a:lnTo>
                <a:lnTo>
                  <a:pt x="12981" y="1436"/>
                </a:lnTo>
                <a:lnTo>
                  <a:pt x="9526" y="2602"/>
                </a:lnTo>
                <a:lnTo>
                  <a:pt x="6692" y="3938"/>
                </a:lnTo>
                <a:lnTo>
                  <a:pt x="3009" y="6858"/>
                </a:lnTo>
                <a:lnTo>
                  <a:pt x="2656" y="9805"/>
                </a:lnTo>
                <a:lnTo>
                  <a:pt x="3164" y="12700"/>
                </a:lnTo>
                <a:lnTo>
                  <a:pt x="5857" y="13373"/>
                </a:lnTo>
                <a:lnTo>
                  <a:pt x="9043" y="11555"/>
                </a:lnTo>
                <a:lnTo>
                  <a:pt x="11977" y="10158"/>
                </a:lnTo>
                <a:lnTo>
                  <a:pt x="15621" y="8942"/>
                </a:lnTo>
                <a:lnTo>
                  <a:pt x="19765" y="8063"/>
                </a:lnTo>
                <a:lnTo>
                  <a:pt x="24488" y="8063"/>
                </a:lnTo>
                <a:lnTo>
                  <a:pt x="27979" y="8877"/>
                </a:lnTo>
                <a:lnTo>
                  <a:pt x="30812" y="10223"/>
                </a:lnTo>
                <a:lnTo>
                  <a:pt x="33491" y="13679"/>
                </a:lnTo>
                <a:lnTo>
                  <a:pt x="34366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41" y="25401"/>
                </a:lnTo>
                <a:lnTo>
                  <a:pt x="15775" y="26135"/>
                </a:lnTo>
                <a:lnTo>
                  <a:pt x="12395" y="26884"/>
                </a:lnTo>
                <a:lnTo>
                  <a:pt x="9551" y="27989"/>
                </a:lnTo>
                <a:lnTo>
                  <a:pt x="7228" y="29476"/>
                </a:lnTo>
                <a:lnTo>
                  <a:pt x="3114" y="32828"/>
                </a:lnTo>
                <a:lnTo>
                  <a:pt x="623" y="37313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1" y="52030"/>
                </a:lnTo>
                <a:lnTo>
                  <a:pt x="5158" y="55170"/>
                </a:lnTo>
                <a:lnTo>
                  <a:pt x="8737" y="57646"/>
                </a:lnTo>
                <a:lnTo>
                  <a:pt x="13348" y="59118"/>
                </a:lnTo>
                <a:lnTo>
                  <a:pt x="17132" y="51738"/>
                </a:lnTo>
                <a:lnTo>
                  <a:pt x="12852" y="49236"/>
                </a:lnTo>
                <a:lnTo>
                  <a:pt x="10173" y="45337"/>
                </a:lnTo>
                <a:lnTo>
                  <a:pt x="10173" y="42519"/>
                </a:lnTo>
                <a:lnTo>
                  <a:pt x="10491" y="39433"/>
                </a:lnTo>
                <a:lnTo>
                  <a:pt x="12701" y="35826"/>
                </a:lnTo>
                <a:lnTo>
                  <a:pt x="15344" y="34023"/>
                </a:lnTo>
                <a:lnTo>
                  <a:pt x="19011" y="32881"/>
                </a:lnTo>
                <a:lnTo>
                  <a:pt x="23381" y="32183"/>
                </a:lnTo>
                <a:lnTo>
                  <a:pt x="34596" y="32183"/>
                </a:lnTo>
                <a:lnTo>
                  <a:pt x="34596" y="43675"/>
                </a:lnTo>
                <a:lnTo>
                  <a:pt x="32158" y="46407"/>
                </a:lnTo>
                <a:lnTo>
                  <a:pt x="28004" y="57379"/>
                </a:lnTo>
                <a:lnTo>
                  <a:pt x="30913" y="55982"/>
                </a:lnTo>
                <a:lnTo>
                  <a:pt x="33555" y="54024"/>
                </a:lnTo>
                <a:lnTo>
                  <a:pt x="35918" y="51497"/>
                </a:lnTo>
                <a:lnTo>
                  <a:pt x="35918" y="56908"/>
                </a:lnTo>
                <a:lnTo>
                  <a:pt x="38318" y="58647"/>
                </a:lnTo>
                <a:close/>
              </a:path>
              <a:path w="44463" h="59485">
                <a:moveTo>
                  <a:pt x="13348" y="59118"/>
                </a:moveTo>
                <a:lnTo>
                  <a:pt x="15927" y="59485"/>
                </a:lnTo>
                <a:lnTo>
                  <a:pt x="22021" y="59485"/>
                </a:lnTo>
                <a:lnTo>
                  <a:pt x="25110" y="58802"/>
                </a:lnTo>
                <a:lnTo>
                  <a:pt x="28004" y="57379"/>
                </a:lnTo>
                <a:lnTo>
                  <a:pt x="32158" y="46407"/>
                </a:lnTo>
                <a:lnTo>
                  <a:pt x="27586" y="49744"/>
                </a:lnTo>
                <a:lnTo>
                  <a:pt x="22950" y="51738"/>
                </a:lnTo>
                <a:lnTo>
                  <a:pt x="17132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39140" y="2180800"/>
            <a:ext cx="46622" cy="58712"/>
          </a:xfrm>
          <a:custGeom>
            <a:avLst/>
            <a:gdLst/>
            <a:ahLst/>
            <a:cxnLst/>
            <a:rect l="l" t="t" r="r" b="b"/>
            <a:pathLst>
              <a:path w="46622" h="58712">
                <a:moveTo>
                  <a:pt x="36691" y="25159"/>
                </a:moveTo>
                <a:lnTo>
                  <a:pt x="36691" y="56857"/>
                </a:lnTo>
                <a:lnTo>
                  <a:pt x="38077" y="58395"/>
                </a:lnTo>
                <a:lnTo>
                  <a:pt x="40679" y="58712"/>
                </a:lnTo>
                <a:lnTo>
                  <a:pt x="43447" y="58686"/>
                </a:lnTo>
                <a:lnTo>
                  <a:pt x="46622" y="56857"/>
                </a:lnTo>
                <a:lnTo>
                  <a:pt x="46622" y="19991"/>
                </a:lnTo>
                <a:lnTo>
                  <a:pt x="46292" y="16689"/>
                </a:lnTo>
                <a:lnTo>
                  <a:pt x="45633" y="13931"/>
                </a:lnTo>
                <a:lnTo>
                  <a:pt x="44960" y="11188"/>
                </a:lnTo>
                <a:lnTo>
                  <a:pt x="42343" y="6757"/>
                </a:lnTo>
                <a:lnTo>
                  <a:pt x="38836" y="3074"/>
                </a:lnTo>
                <a:lnTo>
                  <a:pt x="33897" y="622"/>
                </a:lnTo>
                <a:lnTo>
                  <a:pt x="30862" y="0"/>
                </a:lnTo>
                <a:lnTo>
                  <a:pt x="24155" y="0"/>
                </a:lnTo>
                <a:lnTo>
                  <a:pt x="21095" y="798"/>
                </a:lnTo>
                <a:lnTo>
                  <a:pt x="18072" y="2386"/>
                </a:lnTo>
                <a:lnTo>
                  <a:pt x="15052" y="3975"/>
                </a:lnTo>
                <a:lnTo>
                  <a:pt x="12002" y="6465"/>
                </a:lnTo>
                <a:lnTo>
                  <a:pt x="8957" y="9881"/>
                </a:lnTo>
                <a:lnTo>
                  <a:pt x="8957" y="2717"/>
                </a:lnTo>
                <a:lnTo>
                  <a:pt x="8067" y="1306"/>
                </a:lnTo>
                <a:lnTo>
                  <a:pt x="5400" y="849"/>
                </a:lnTo>
                <a:lnTo>
                  <a:pt x="2847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7" y="58712"/>
                </a:lnTo>
                <a:lnTo>
                  <a:pt x="6757" y="58686"/>
                </a:lnTo>
                <a:lnTo>
                  <a:pt x="9921" y="56857"/>
                </a:lnTo>
                <a:lnTo>
                  <a:pt x="9921" y="19025"/>
                </a:lnTo>
                <a:lnTo>
                  <a:pt x="12650" y="15609"/>
                </a:lnTo>
                <a:lnTo>
                  <a:pt x="15252" y="13031"/>
                </a:lnTo>
                <a:lnTo>
                  <a:pt x="17754" y="11253"/>
                </a:lnTo>
                <a:lnTo>
                  <a:pt x="22708" y="8611"/>
                </a:lnTo>
                <a:lnTo>
                  <a:pt x="27129" y="8611"/>
                </a:lnTo>
                <a:lnTo>
                  <a:pt x="30290" y="9691"/>
                </a:lnTo>
                <a:lnTo>
                  <a:pt x="32943" y="11469"/>
                </a:lnTo>
                <a:lnTo>
                  <a:pt x="34786" y="14198"/>
                </a:lnTo>
                <a:lnTo>
                  <a:pt x="35967" y="17691"/>
                </a:lnTo>
                <a:lnTo>
                  <a:pt x="36691" y="22071"/>
                </a:lnTo>
                <a:lnTo>
                  <a:pt x="3669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00480" y="2155604"/>
            <a:ext cx="49810" cy="84693"/>
          </a:xfrm>
          <a:custGeom>
            <a:avLst/>
            <a:gdLst/>
            <a:ahLst/>
            <a:cxnLst/>
            <a:rect l="l" t="t" r="r" b="b"/>
            <a:pathLst>
              <a:path w="49810" h="84693">
                <a:moveTo>
                  <a:pt x="41365" y="83131"/>
                </a:moveTo>
                <a:lnTo>
                  <a:pt x="43931" y="83883"/>
                </a:lnTo>
                <a:lnTo>
                  <a:pt x="46965" y="83883"/>
                </a:lnTo>
                <a:lnTo>
                  <a:pt x="49810" y="82054"/>
                </a:lnTo>
                <a:lnTo>
                  <a:pt x="49810" y="1930"/>
                </a:lnTo>
                <a:lnTo>
                  <a:pt x="48362" y="368"/>
                </a:lnTo>
                <a:lnTo>
                  <a:pt x="45760" y="0"/>
                </a:lnTo>
                <a:lnTo>
                  <a:pt x="42379" y="151"/>
                </a:lnTo>
                <a:lnTo>
                  <a:pt x="39827" y="1930"/>
                </a:lnTo>
                <a:lnTo>
                  <a:pt x="39827" y="33387"/>
                </a:lnTo>
                <a:lnTo>
                  <a:pt x="37264" y="30708"/>
                </a:lnTo>
                <a:lnTo>
                  <a:pt x="34660" y="28663"/>
                </a:lnTo>
                <a:lnTo>
                  <a:pt x="32029" y="27292"/>
                </a:lnTo>
                <a:lnTo>
                  <a:pt x="29415" y="25895"/>
                </a:lnTo>
                <a:lnTo>
                  <a:pt x="26507" y="25196"/>
                </a:lnTo>
                <a:lnTo>
                  <a:pt x="19519" y="25196"/>
                </a:lnTo>
                <a:lnTo>
                  <a:pt x="16182" y="25920"/>
                </a:lnTo>
                <a:lnTo>
                  <a:pt x="13258" y="27343"/>
                </a:lnTo>
                <a:lnTo>
                  <a:pt x="10364" y="28764"/>
                </a:lnTo>
                <a:lnTo>
                  <a:pt x="7913" y="30808"/>
                </a:lnTo>
                <a:lnTo>
                  <a:pt x="5958" y="33451"/>
                </a:lnTo>
                <a:lnTo>
                  <a:pt x="3989" y="36090"/>
                </a:lnTo>
                <a:lnTo>
                  <a:pt x="2517" y="39291"/>
                </a:lnTo>
                <a:lnTo>
                  <a:pt x="1502" y="43039"/>
                </a:lnTo>
                <a:lnTo>
                  <a:pt x="497" y="46796"/>
                </a:lnTo>
                <a:lnTo>
                  <a:pt x="0" y="51001"/>
                </a:lnTo>
                <a:lnTo>
                  <a:pt x="0" y="59587"/>
                </a:lnTo>
                <a:lnTo>
                  <a:pt x="407" y="63309"/>
                </a:lnTo>
                <a:lnTo>
                  <a:pt x="1206" y="66862"/>
                </a:lnTo>
                <a:lnTo>
                  <a:pt x="1995" y="70408"/>
                </a:lnTo>
                <a:lnTo>
                  <a:pt x="3276" y="73494"/>
                </a:lnTo>
                <a:lnTo>
                  <a:pt x="5029" y="76122"/>
                </a:lnTo>
                <a:lnTo>
                  <a:pt x="6757" y="78750"/>
                </a:lnTo>
                <a:lnTo>
                  <a:pt x="9043" y="80835"/>
                </a:lnTo>
                <a:lnTo>
                  <a:pt x="11851" y="82372"/>
                </a:lnTo>
                <a:lnTo>
                  <a:pt x="10923" y="62557"/>
                </a:lnTo>
                <a:lnTo>
                  <a:pt x="10491" y="59955"/>
                </a:lnTo>
                <a:lnTo>
                  <a:pt x="10289" y="57287"/>
                </a:lnTo>
                <a:lnTo>
                  <a:pt x="10289" y="51991"/>
                </a:lnTo>
                <a:lnTo>
                  <a:pt x="10530" y="49479"/>
                </a:lnTo>
                <a:lnTo>
                  <a:pt x="11531" y="44499"/>
                </a:lnTo>
                <a:lnTo>
                  <a:pt x="13450" y="40309"/>
                </a:lnTo>
                <a:lnTo>
                  <a:pt x="15977" y="36763"/>
                </a:lnTo>
                <a:lnTo>
                  <a:pt x="19508" y="34352"/>
                </a:lnTo>
                <a:lnTo>
                  <a:pt x="24182" y="33743"/>
                </a:lnTo>
                <a:lnTo>
                  <a:pt x="26899" y="33743"/>
                </a:lnTo>
                <a:lnTo>
                  <a:pt x="29517" y="34632"/>
                </a:lnTo>
                <a:lnTo>
                  <a:pt x="34531" y="38110"/>
                </a:lnTo>
                <a:lnTo>
                  <a:pt x="37134" y="40637"/>
                </a:lnTo>
                <a:lnTo>
                  <a:pt x="39827" y="43977"/>
                </a:lnTo>
                <a:lnTo>
                  <a:pt x="39827" y="65632"/>
                </a:lnTo>
                <a:lnTo>
                  <a:pt x="38253" y="67586"/>
                </a:lnTo>
                <a:lnTo>
                  <a:pt x="35370" y="70596"/>
                </a:lnTo>
                <a:lnTo>
                  <a:pt x="32627" y="73022"/>
                </a:lnTo>
                <a:lnTo>
                  <a:pt x="30049" y="74711"/>
                </a:lnTo>
                <a:lnTo>
                  <a:pt x="26352" y="76032"/>
                </a:lnTo>
                <a:lnTo>
                  <a:pt x="23764" y="76212"/>
                </a:lnTo>
                <a:lnTo>
                  <a:pt x="21146" y="76212"/>
                </a:lnTo>
                <a:lnTo>
                  <a:pt x="18986" y="75600"/>
                </a:lnTo>
                <a:lnTo>
                  <a:pt x="22021" y="84693"/>
                </a:lnTo>
                <a:lnTo>
                  <a:pt x="25667" y="84693"/>
                </a:lnTo>
                <a:lnTo>
                  <a:pt x="29020" y="83844"/>
                </a:lnTo>
                <a:lnTo>
                  <a:pt x="32094" y="82116"/>
                </a:lnTo>
                <a:lnTo>
                  <a:pt x="35168" y="80388"/>
                </a:lnTo>
                <a:lnTo>
                  <a:pt x="38113" y="77990"/>
                </a:lnTo>
                <a:lnTo>
                  <a:pt x="40972" y="74902"/>
                </a:lnTo>
                <a:lnTo>
                  <a:pt x="40972" y="82054"/>
                </a:lnTo>
                <a:lnTo>
                  <a:pt x="41365" y="83131"/>
                </a:lnTo>
                <a:close/>
              </a:path>
              <a:path w="49810" h="84693">
                <a:moveTo>
                  <a:pt x="22021" y="84693"/>
                </a:moveTo>
                <a:lnTo>
                  <a:pt x="18986" y="75600"/>
                </a:lnTo>
                <a:lnTo>
                  <a:pt x="15544" y="73163"/>
                </a:lnTo>
                <a:lnTo>
                  <a:pt x="13107" y="69505"/>
                </a:lnTo>
                <a:lnTo>
                  <a:pt x="11343" y="65175"/>
                </a:lnTo>
                <a:lnTo>
                  <a:pt x="10923" y="62557"/>
                </a:lnTo>
                <a:lnTo>
                  <a:pt x="11851" y="82372"/>
                </a:lnTo>
                <a:lnTo>
                  <a:pt x="14671" y="83934"/>
                </a:lnTo>
                <a:lnTo>
                  <a:pt x="18047" y="84693"/>
                </a:lnTo>
                <a:lnTo>
                  <a:pt x="22021" y="84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93188" y="2155604"/>
            <a:ext cx="22021" cy="84693"/>
          </a:xfrm>
          <a:custGeom>
            <a:avLst/>
            <a:gdLst/>
            <a:ahLst/>
            <a:cxnLst/>
            <a:rect l="l" t="t" r="r" b="b"/>
            <a:pathLst>
              <a:path w="22021" h="84693">
                <a:moveTo>
                  <a:pt x="22021" y="84693"/>
                </a:moveTo>
                <a:lnTo>
                  <a:pt x="18986" y="75600"/>
                </a:lnTo>
                <a:lnTo>
                  <a:pt x="15544" y="73163"/>
                </a:lnTo>
                <a:lnTo>
                  <a:pt x="13107" y="69505"/>
                </a:lnTo>
                <a:lnTo>
                  <a:pt x="11343" y="65175"/>
                </a:lnTo>
                <a:lnTo>
                  <a:pt x="10923" y="62557"/>
                </a:lnTo>
                <a:lnTo>
                  <a:pt x="11851" y="82372"/>
                </a:lnTo>
                <a:lnTo>
                  <a:pt x="14669" y="83934"/>
                </a:lnTo>
                <a:lnTo>
                  <a:pt x="18046" y="84693"/>
                </a:lnTo>
                <a:lnTo>
                  <a:pt x="22021" y="84693"/>
                </a:lnTo>
                <a:close/>
              </a:path>
              <a:path w="22021" h="84693">
                <a:moveTo>
                  <a:pt x="10289" y="51991"/>
                </a:moveTo>
                <a:lnTo>
                  <a:pt x="11037" y="46977"/>
                </a:lnTo>
                <a:lnTo>
                  <a:pt x="12344" y="42264"/>
                </a:lnTo>
                <a:lnTo>
                  <a:pt x="14555" y="38340"/>
                </a:lnTo>
                <a:lnTo>
                  <a:pt x="17755" y="35557"/>
                </a:lnTo>
                <a:lnTo>
                  <a:pt x="21654" y="33743"/>
                </a:lnTo>
                <a:lnTo>
                  <a:pt x="26913" y="33743"/>
                </a:lnTo>
                <a:lnTo>
                  <a:pt x="29517" y="34632"/>
                </a:lnTo>
                <a:lnTo>
                  <a:pt x="34546" y="38110"/>
                </a:lnTo>
                <a:lnTo>
                  <a:pt x="37137" y="40637"/>
                </a:lnTo>
                <a:lnTo>
                  <a:pt x="39827" y="43977"/>
                </a:lnTo>
                <a:lnTo>
                  <a:pt x="39827" y="65632"/>
                </a:lnTo>
                <a:lnTo>
                  <a:pt x="38268" y="67586"/>
                </a:lnTo>
                <a:lnTo>
                  <a:pt x="35370" y="70596"/>
                </a:lnTo>
                <a:lnTo>
                  <a:pt x="32627" y="73022"/>
                </a:lnTo>
                <a:lnTo>
                  <a:pt x="30049" y="74711"/>
                </a:lnTo>
                <a:lnTo>
                  <a:pt x="26352" y="76032"/>
                </a:lnTo>
                <a:lnTo>
                  <a:pt x="23764" y="76212"/>
                </a:lnTo>
                <a:lnTo>
                  <a:pt x="21160" y="76212"/>
                </a:lnTo>
                <a:lnTo>
                  <a:pt x="18986" y="75600"/>
                </a:lnTo>
                <a:lnTo>
                  <a:pt x="22021" y="84693"/>
                </a:lnTo>
                <a:lnTo>
                  <a:pt x="25667" y="84693"/>
                </a:lnTo>
                <a:lnTo>
                  <a:pt x="29019" y="83844"/>
                </a:lnTo>
                <a:lnTo>
                  <a:pt x="32094" y="82116"/>
                </a:lnTo>
                <a:lnTo>
                  <a:pt x="35168" y="80388"/>
                </a:lnTo>
                <a:lnTo>
                  <a:pt x="38113" y="77990"/>
                </a:lnTo>
                <a:lnTo>
                  <a:pt x="40971" y="74902"/>
                </a:lnTo>
                <a:lnTo>
                  <a:pt x="40971" y="82054"/>
                </a:lnTo>
                <a:lnTo>
                  <a:pt x="41363" y="83131"/>
                </a:lnTo>
                <a:lnTo>
                  <a:pt x="43930" y="83883"/>
                </a:lnTo>
                <a:lnTo>
                  <a:pt x="46965" y="83883"/>
                </a:lnTo>
                <a:lnTo>
                  <a:pt x="49809" y="82054"/>
                </a:lnTo>
                <a:lnTo>
                  <a:pt x="49809" y="1930"/>
                </a:lnTo>
                <a:lnTo>
                  <a:pt x="48362" y="368"/>
                </a:lnTo>
                <a:lnTo>
                  <a:pt x="45759" y="0"/>
                </a:lnTo>
                <a:lnTo>
                  <a:pt x="42383" y="151"/>
                </a:lnTo>
                <a:lnTo>
                  <a:pt x="39827" y="1930"/>
                </a:lnTo>
                <a:lnTo>
                  <a:pt x="39827" y="33387"/>
                </a:lnTo>
                <a:lnTo>
                  <a:pt x="37264" y="30708"/>
                </a:lnTo>
                <a:lnTo>
                  <a:pt x="34660" y="28663"/>
                </a:lnTo>
                <a:lnTo>
                  <a:pt x="32043" y="27292"/>
                </a:lnTo>
                <a:lnTo>
                  <a:pt x="29415" y="25895"/>
                </a:lnTo>
                <a:lnTo>
                  <a:pt x="26507" y="25196"/>
                </a:lnTo>
                <a:lnTo>
                  <a:pt x="19533" y="25196"/>
                </a:lnTo>
                <a:lnTo>
                  <a:pt x="16182" y="25920"/>
                </a:lnTo>
                <a:lnTo>
                  <a:pt x="13258" y="27343"/>
                </a:lnTo>
                <a:lnTo>
                  <a:pt x="10364" y="28764"/>
                </a:lnTo>
                <a:lnTo>
                  <a:pt x="7913" y="30808"/>
                </a:lnTo>
                <a:lnTo>
                  <a:pt x="5958" y="33451"/>
                </a:lnTo>
                <a:lnTo>
                  <a:pt x="4003" y="36090"/>
                </a:lnTo>
                <a:lnTo>
                  <a:pt x="2517" y="39291"/>
                </a:lnTo>
                <a:lnTo>
                  <a:pt x="1501" y="43039"/>
                </a:lnTo>
                <a:lnTo>
                  <a:pt x="496" y="46796"/>
                </a:lnTo>
                <a:lnTo>
                  <a:pt x="0" y="51001"/>
                </a:lnTo>
                <a:lnTo>
                  <a:pt x="0" y="59587"/>
                </a:lnTo>
                <a:lnTo>
                  <a:pt x="407" y="63309"/>
                </a:lnTo>
                <a:lnTo>
                  <a:pt x="1206" y="66862"/>
                </a:lnTo>
                <a:lnTo>
                  <a:pt x="2009" y="70408"/>
                </a:lnTo>
                <a:lnTo>
                  <a:pt x="3276" y="73494"/>
                </a:lnTo>
                <a:lnTo>
                  <a:pt x="5029" y="76122"/>
                </a:lnTo>
                <a:lnTo>
                  <a:pt x="6771" y="78750"/>
                </a:lnTo>
                <a:lnTo>
                  <a:pt x="9043" y="80835"/>
                </a:lnTo>
                <a:lnTo>
                  <a:pt x="11851" y="82372"/>
                </a:lnTo>
                <a:lnTo>
                  <a:pt x="10923" y="62557"/>
                </a:lnTo>
                <a:lnTo>
                  <a:pt x="10490" y="59955"/>
                </a:lnTo>
                <a:lnTo>
                  <a:pt x="10289" y="57287"/>
                </a:lnTo>
                <a:lnTo>
                  <a:pt x="10289" y="519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57782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49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18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58" y="698"/>
                </a:lnTo>
                <a:lnTo>
                  <a:pt x="30236" y="0"/>
                </a:lnTo>
                <a:lnTo>
                  <a:pt x="22021" y="0"/>
                </a:lnTo>
                <a:lnTo>
                  <a:pt x="18425" y="698"/>
                </a:lnTo>
                <a:lnTo>
                  <a:pt x="15224" y="2084"/>
                </a:lnTo>
                <a:lnTo>
                  <a:pt x="12114" y="16131"/>
                </a:lnTo>
                <a:lnTo>
                  <a:pt x="14335" y="12827"/>
                </a:lnTo>
                <a:lnTo>
                  <a:pt x="17143" y="10072"/>
                </a:lnTo>
                <a:lnTo>
                  <a:pt x="20866" y="8229"/>
                </a:lnTo>
                <a:lnTo>
                  <a:pt x="25473" y="7772"/>
                </a:lnTo>
                <a:lnTo>
                  <a:pt x="30276" y="7772"/>
                </a:lnTo>
                <a:lnTo>
                  <a:pt x="33893" y="9259"/>
                </a:lnTo>
                <a:lnTo>
                  <a:pt x="36346" y="12218"/>
                </a:lnTo>
                <a:lnTo>
                  <a:pt x="38783" y="15191"/>
                </a:lnTo>
                <a:lnTo>
                  <a:pt x="39938" y="19281"/>
                </a:lnTo>
                <a:lnTo>
                  <a:pt x="39827" y="24486"/>
                </a:lnTo>
                <a:lnTo>
                  <a:pt x="10285" y="24486"/>
                </a:lnTo>
                <a:lnTo>
                  <a:pt x="10285" y="31762"/>
                </a:lnTo>
                <a:lnTo>
                  <a:pt x="45935" y="31762"/>
                </a:lnTo>
                <a:lnTo>
                  <a:pt x="49414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4" y="3467"/>
                </a:moveTo>
                <a:lnTo>
                  <a:pt x="9281" y="5450"/>
                </a:lnTo>
                <a:lnTo>
                  <a:pt x="7009" y="8039"/>
                </a:lnTo>
                <a:lnTo>
                  <a:pt x="4734" y="10619"/>
                </a:lnTo>
                <a:lnTo>
                  <a:pt x="3009" y="13766"/>
                </a:lnTo>
                <a:lnTo>
                  <a:pt x="1803" y="17477"/>
                </a:lnTo>
                <a:lnTo>
                  <a:pt x="594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4" y="39207"/>
                </a:lnTo>
                <a:lnTo>
                  <a:pt x="1738" y="42901"/>
                </a:lnTo>
                <a:lnTo>
                  <a:pt x="2905" y="46583"/>
                </a:lnTo>
                <a:lnTo>
                  <a:pt x="4632" y="49644"/>
                </a:lnTo>
                <a:lnTo>
                  <a:pt x="9204" y="54547"/>
                </a:lnTo>
                <a:lnTo>
                  <a:pt x="12024" y="56400"/>
                </a:lnTo>
                <a:lnTo>
                  <a:pt x="15365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4" y="57632"/>
                </a:lnTo>
                <a:lnTo>
                  <a:pt x="44510" y="56160"/>
                </a:lnTo>
                <a:lnTo>
                  <a:pt x="47254" y="53874"/>
                </a:lnTo>
                <a:lnTo>
                  <a:pt x="47509" y="51206"/>
                </a:lnTo>
                <a:lnTo>
                  <a:pt x="47283" y="48477"/>
                </a:lnTo>
                <a:lnTo>
                  <a:pt x="44691" y="47548"/>
                </a:lnTo>
                <a:lnTo>
                  <a:pt x="41591" y="48869"/>
                </a:lnTo>
                <a:lnTo>
                  <a:pt x="38646" y="49913"/>
                </a:lnTo>
                <a:lnTo>
                  <a:pt x="34884" y="50800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1" y="50979"/>
                </a:lnTo>
                <a:lnTo>
                  <a:pt x="17449" y="49126"/>
                </a:lnTo>
                <a:lnTo>
                  <a:pt x="14210" y="46090"/>
                </a:lnTo>
                <a:lnTo>
                  <a:pt x="11797" y="42292"/>
                </a:lnTo>
                <a:lnTo>
                  <a:pt x="10591" y="37480"/>
                </a:lnTo>
                <a:lnTo>
                  <a:pt x="10285" y="34786"/>
                </a:lnTo>
                <a:lnTo>
                  <a:pt x="10285" y="24486"/>
                </a:lnTo>
                <a:lnTo>
                  <a:pt x="10756" y="20167"/>
                </a:lnTo>
                <a:lnTo>
                  <a:pt x="12114" y="16131"/>
                </a:lnTo>
                <a:lnTo>
                  <a:pt x="15224" y="2084"/>
                </a:lnTo>
                <a:lnTo>
                  <a:pt x="1201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22985" y="2155374"/>
            <a:ext cx="9932" cy="84138"/>
          </a:xfrm>
          <a:custGeom>
            <a:avLst/>
            <a:gdLst/>
            <a:ahLst/>
            <a:cxnLst/>
            <a:rect l="l" t="t" r="r" b="b"/>
            <a:pathLst>
              <a:path w="9932" h="84138">
                <a:moveTo>
                  <a:pt x="9932" y="82284"/>
                </a:moveTo>
                <a:lnTo>
                  <a:pt x="9932" y="1918"/>
                </a:lnTo>
                <a:lnTo>
                  <a:pt x="8547" y="320"/>
                </a:lnTo>
                <a:lnTo>
                  <a:pt x="5943" y="0"/>
                </a:lnTo>
                <a:lnTo>
                  <a:pt x="3176" y="25"/>
                </a:lnTo>
                <a:lnTo>
                  <a:pt x="0" y="1918"/>
                </a:lnTo>
                <a:lnTo>
                  <a:pt x="0" y="82284"/>
                </a:lnTo>
                <a:lnTo>
                  <a:pt x="1371" y="83822"/>
                </a:lnTo>
                <a:lnTo>
                  <a:pt x="3963" y="84138"/>
                </a:lnTo>
                <a:lnTo>
                  <a:pt x="6757" y="84113"/>
                </a:lnTo>
                <a:lnTo>
                  <a:pt x="9932" y="8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50356" y="2159337"/>
            <a:ext cx="12279" cy="80175"/>
          </a:xfrm>
          <a:custGeom>
            <a:avLst/>
            <a:gdLst/>
            <a:ahLst/>
            <a:cxnLst/>
            <a:rect l="l" t="t" r="r" b="b"/>
            <a:pathLst>
              <a:path w="12279" h="80175">
                <a:moveTo>
                  <a:pt x="0" y="6018"/>
                </a:moveTo>
                <a:lnTo>
                  <a:pt x="431" y="9856"/>
                </a:lnTo>
                <a:lnTo>
                  <a:pt x="3759" y="11912"/>
                </a:lnTo>
                <a:lnTo>
                  <a:pt x="8445" y="11912"/>
                </a:lnTo>
                <a:lnTo>
                  <a:pt x="11837" y="9805"/>
                </a:lnTo>
                <a:lnTo>
                  <a:pt x="12279" y="5892"/>
                </a:lnTo>
                <a:lnTo>
                  <a:pt x="11847" y="2058"/>
                </a:lnTo>
                <a:lnTo>
                  <a:pt x="8521" y="0"/>
                </a:lnTo>
                <a:lnTo>
                  <a:pt x="3834" y="0"/>
                </a:lnTo>
                <a:lnTo>
                  <a:pt x="443" y="2109"/>
                </a:lnTo>
                <a:lnTo>
                  <a:pt x="0" y="6018"/>
                </a:lnTo>
                <a:close/>
              </a:path>
              <a:path w="12279" h="80175">
                <a:moveTo>
                  <a:pt x="1206" y="24180"/>
                </a:moveTo>
                <a:lnTo>
                  <a:pt x="1206" y="78320"/>
                </a:lnTo>
                <a:lnTo>
                  <a:pt x="2578" y="79858"/>
                </a:lnTo>
                <a:lnTo>
                  <a:pt x="5166" y="80175"/>
                </a:lnTo>
                <a:lnTo>
                  <a:pt x="7962" y="80149"/>
                </a:lnTo>
                <a:lnTo>
                  <a:pt x="11135" y="78320"/>
                </a:lnTo>
                <a:lnTo>
                  <a:pt x="11135" y="24180"/>
                </a:lnTo>
                <a:lnTo>
                  <a:pt x="9752" y="22632"/>
                </a:lnTo>
                <a:lnTo>
                  <a:pt x="7150" y="22312"/>
                </a:lnTo>
                <a:lnTo>
                  <a:pt x="4381" y="22363"/>
                </a:lnTo>
                <a:lnTo>
                  <a:pt x="1206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71708" y="2181646"/>
            <a:ext cx="51549" cy="57873"/>
          </a:xfrm>
          <a:custGeom>
            <a:avLst/>
            <a:gdLst/>
            <a:ahLst/>
            <a:cxnLst/>
            <a:rect l="l" t="t" r="r" b="b"/>
            <a:pathLst>
              <a:path w="51549" h="57873">
                <a:moveTo>
                  <a:pt x="594" y="4277"/>
                </a:moveTo>
                <a:lnTo>
                  <a:pt x="18997" y="55713"/>
                </a:lnTo>
                <a:lnTo>
                  <a:pt x="20840" y="57391"/>
                </a:lnTo>
                <a:lnTo>
                  <a:pt x="23595" y="57834"/>
                </a:lnTo>
                <a:lnTo>
                  <a:pt x="27000" y="57873"/>
                </a:lnTo>
                <a:lnTo>
                  <a:pt x="29603" y="57718"/>
                </a:lnTo>
                <a:lnTo>
                  <a:pt x="32598" y="55713"/>
                </a:lnTo>
                <a:lnTo>
                  <a:pt x="51066" y="4277"/>
                </a:lnTo>
                <a:lnTo>
                  <a:pt x="51549" y="1750"/>
                </a:lnTo>
                <a:lnTo>
                  <a:pt x="49795" y="101"/>
                </a:lnTo>
                <a:lnTo>
                  <a:pt x="44309" y="101"/>
                </a:lnTo>
                <a:lnTo>
                  <a:pt x="41440" y="1940"/>
                </a:lnTo>
                <a:lnTo>
                  <a:pt x="26352" y="46555"/>
                </a:lnTo>
                <a:lnTo>
                  <a:pt x="25920" y="46555"/>
                </a:lnTo>
                <a:lnTo>
                  <a:pt x="10642" y="1940"/>
                </a:lnTo>
                <a:lnTo>
                  <a:pt x="8914" y="266"/>
                </a:lnTo>
                <a:lnTo>
                  <a:pt x="6031" y="0"/>
                </a:lnTo>
                <a:lnTo>
                  <a:pt x="2564" y="60"/>
                </a:lnTo>
                <a:lnTo>
                  <a:pt x="0" y="1432"/>
                </a:lnTo>
                <a:lnTo>
                  <a:pt x="594" y="42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1130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3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18" y="7556"/>
                </a:lnTo>
                <a:lnTo>
                  <a:pt x="39837" y="3416"/>
                </a:lnTo>
                <a:lnTo>
                  <a:pt x="36852" y="2044"/>
                </a:lnTo>
                <a:lnTo>
                  <a:pt x="33858" y="698"/>
                </a:lnTo>
                <a:lnTo>
                  <a:pt x="30236" y="0"/>
                </a:lnTo>
                <a:lnTo>
                  <a:pt x="22031" y="0"/>
                </a:lnTo>
                <a:lnTo>
                  <a:pt x="18425" y="698"/>
                </a:lnTo>
                <a:lnTo>
                  <a:pt x="15224" y="2084"/>
                </a:lnTo>
                <a:lnTo>
                  <a:pt x="12128" y="16131"/>
                </a:lnTo>
                <a:lnTo>
                  <a:pt x="14349" y="12827"/>
                </a:lnTo>
                <a:lnTo>
                  <a:pt x="17157" y="10072"/>
                </a:lnTo>
                <a:lnTo>
                  <a:pt x="20866" y="8229"/>
                </a:lnTo>
                <a:lnTo>
                  <a:pt x="25487" y="7772"/>
                </a:lnTo>
                <a:lnTo>
                  <a:pt x="30286" y="7772"/>
                </a:lnTo>
                <a:lnTo>
                  <a:pt x="33909" y="9259"/>
                </a:lnTo>
                <a:lnTo>
                  <a:pt x="36360" y="12218"/>
                </a:lnTo>
                <a:lnTo>
                  <a:pt x="38783" y="15191"/>
                </a:lnTo>
                <a:lnTo>
                  <a:pt x="39952" y="19281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24" y="3467"/>
                </a:moveTo>
                <a:lnTo>
                  <a:pt x="9281" y="5450"/>
                </a:lnTo>
                <a:lnTo>
                  <a:pt x="7009" y="8039"/>
                </a:lnTo>
                <a:lnTo>
                  <a:pt x="4748" y="10619"/>
                </a:lnTo>
                <a:lnTo>
                  <a:pt x="3020" y="13766"/>
                </a:lnTo>
                <a:lnTo>
                  <a:pt x="1814" y="17477"/>
                </a:lnTo>
                <a:lnTo>
                  <a:pt x="608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7"/>
                </a:lnTo>
                <a:lnTo>
                  <a:pt x="1750" y="42901"/>
                </a:lnTo>
                <a:lnTo>
                  <a:pt x="2919" y="46583"/>
                </a:lnTo>
                <a:lnTo>
                  <a:pt x="4632" y="49644"/>
                </a:lnTo>
                <a:lnTo>
                  <a:pt x="9204" y="54547"/>
                </a:lnTo>
                <a:lnTo>
                  <a:pt x="12038" y="56400"/>
                </a:lnTo>
                <a:lnTo>
                  <a:pt x="15379" y="57632"/>
                </a:lnTo>
                <a:lnTo>
                  <a:pt x="18731" y="58878"/>
                </a:lnTo>
                <a:lnTo>
                  <a:pt x="22630" y="59500"/>
                </a:lnTo>
                <a:lnTo>
                  <a:pt x="29639" y="59500"/>
                </a:lnTo>
                <a:lnTo>
                  <a:pt x="32064" y="59310"/>
                </a:lnTo>
                <a:lnTo>
                  <a:pt x="36587" y="58547"/>
                </a:lnTo>
                <a:lnTo>
                  <a:pt x="40309" y="57632"/>
                </a:lnTo>
                <a:lnTo>
                  <a:pt x="44514" y="56160"/>
                </a:lnTo>
                <a:lnTo>
                  <a:pt x="47257" y="53874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1" y="47548"/>
                </a:lnTo>
                <a:lnTo>
                  <a:pt x="41591" y="48869"/>
                </a:lnTo>
                <a:lnTo>
                  <a:pt x="38646" y="49913"/>
                </a:lnTo>
                <a:lnTo>
                  <a:pt x="34884" y="50800"/>
                </a:lnTo>
                <a:lnTo>
                  <a:pt x="30581" y="51436"/>
                </a:lnTo>
                <a:lnTo>
                  <a:pt x="24749" y="51436"/>
                </a:lnTo>
                <a:lnTo>
                  <a:pt x="21982" y="50979"/>
                </a:lnTo>
                <a:lnTo>
                  <a:pt x="17459" y="49126"/>
                </a:lnTo>
                <a:lnTo>
                  <a:pt x="14224" y="46090"/>
                </a:lnTo>
                <a:lnTo>
                  <a:pt x="11808" y="42292"/>
                </a:lnTo>
                <a:lnTo>
                  <a:pt x="10591" y="37480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31"/>
                </a:lnTo>
                <a:lnTo>
                  <a:pt x="15224" y="2084"/>
                </a:lnTo>
                <a:lnTo>
                  <a:pt x="1202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96348" y="2180808"/>
            <a:ext cx="31582" cy="58712"/>
          </a:xfrm>
          <a:custGeom>
            <a:avLst/>
            <a:gdLst/>
            <a:ahLst/>
            <a:cxnLst/>
            <a:rect l="l" t="t" r="r" b="b"/>
            <a:pathLst>
              <a:path w="31582" h="58712">
                <a:moveTo>
                  <a:pt x="1371" y="58380"/>
                </a:moveTo>
                <a:lnTo>
                  <a:pt x="3959" y="58712"/>
                </a:lnTo>
                <a:lnTo>
                  <a:pt x="6752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65" y="15645"/>
                </a:lnTo>
                <a:lnTo>
                  <a:pt x="17103" y="11977"/>
                </a:lnTo>
                <a:lnTo>
                  <a:pt x="20152" y="9993"/>
                </a:lnTo>
                <a:lnTo>
                  <a:pt x="23086" y="9385"/>
                </a:lnTo>
                <a:lnTo>
                  <a:pt x="26160" y="9780"/>
                </a:lnTo>
                <a:lnTo>
                  <a:pt x="28954" y="10680"/>
                </a:lnTo>
                <a:lnTo>
                  <a:pt x="31531" y="9093"/>
                </a:lnTo>
                <a:lnTo>
                  <a:pt x="31582" y="3516"/>
                </a:lnTo>
                <a:lnTo>
                  <a:pt x="29563" y="963"/>
                </a:lnTo>
                <a:lnTo>
                  <a:pt x="26884" y="266"/>
                </a:lnTo>
                <a:lnTo>
                  <a:pt x="24281" y="0"/>
                </a:lnTo>
                <a:lnTo>
                  <a:pt x="21433" y="165"/>
                </a:lnTo>
                <a:lnTo>
                  <a:pt x="18006" y="1295"/>
                </a:lnTo>
                <a:lnTo>
                  <a:pt x="14438" y="3924"/>
                </a:lnTo>
                <a:lnTo>
                  <a:pt x="11822" y="6656"/>
                </a:lnTo>
                <a:lnTo>
                  <a:pt x="8952" y="10590"/>
                </a:lnTo>
                <a:lnTo>
                  <a:pt x="8952" y="2717"/>
                </a:lnTo>
                <a:lnTo>
                  <a:pt x="8063" y="1295"/>
                </a:lnTo>
                <a:lnTo>
                  <a:pt x="5396" y="838"/>
                </a:lnTo>
                <a:lnTo>
                  <a:pt x="2829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60486" y="2154948"/>
            <a:ext cx="36625" cy="84568"/>
          </a:xfrm>
          <a:custGeom>
            <a:avLst/>
            <a:gdLst/>
            <a:ahLst/>
            <a:cxnLst/>
            <a:rect l="l" t="t" r="r" b="b"/>
            <a:pathLst>
              <a:path w="36625" h="84568">
                <a:moveTo>
                  <a:pt x="33630" y="32598"/>
                </a:moveTo>
                <a:lnTo>
                  <a:pt x="33580" y="29754"/>
                </a:lnTo>
                <a:lnTo>
                  <a:pt x="31636" y="27011"/>
                </a:lnTo>
                <a:lnTo>
                  <a:pt x="19544" y="27011"/>
                </a:lnTo>
                <a:lnTo>
                  <a:pt x="19544" y="21107"/>
                </a:lnTo>
                <a:lnTo>
                  <a:pt x="19683" y="16812"/>
                </a:lnTo>
                <a:lnTo>
                  <a:pt x="20242" y="13562"/>
                </a:lnTo>
                <a:lnTo>
                  <a:pt x="21995" y="10195"/>
                </a:lnTo>
                <a:lnTo>
                  <a:pt x="24918" y="8482"/>
                </a:lnTo>
                <a:lnTo>
                  <a:pt x="27673" y="8229"/>
                </a:lnTo>
                <a:lnTo>
                  <a:pt x="30530" y="8507"/>
                </a:lnTo>
                <a:lnTo>
                  <a:pt x="33770" y="9536"/>
                </a:lnTo>
                <a:lnTo>
                  <a:pt x="36348" y="8978"/>
                </a:lnTo>
                <a:lnTo>
                  <a:pt x="36625" y="6311"/>
                </a:lnTo>
                <a:lnTo>
                  <a:pt x="36539" y="4367"/>
                </a:lnTo>
                <a:lnTo>
                  <a:pt x="35359" y="1800"/>
                </a:lnTo>
                <a:lnTo>
                  <a:pt x="32424" y="659"/>
                </a:lnTo>
                <a:lnTo>
                  <a:pt x="29767" y="137"/>
                </a:lnTo>
                <a:lnTo>
                  <a:pt x="26998" y="0"/>
                </a:lnTo>
                <a:lnTo>
                  <a:pt x="24039" y="0"/>
                </a:lnTo>
                <a:lnTo>
                  <a:pt x="21462" y="403"/>
                </a:lnTo>
                <a:lnTo>
                  <a:pt x="17095" y="2056"/>
                </a:lnTo>
                <a:lnTo>
                  <a:pt x="13830" y="5040"/>
                </a:lnTo>
                <a:lnTo>
                  <a:pt x="11314" y="8990"/>
                </a:lnTo>
                <a:lnTo>
                  <a:pt x="10615" y="11696"/>
                </a:lnTo>
                <a:lnTo>
                  <a:pt x="9907" y="14414"/>
                </a:lnTo>
                <a:lnTo>
                  <a:pt x="9564" y="17651"/>
                </a:lnTo>
                <a:lnTo>
                  <a:pt x="9564" y="27011"/>
                </a:lnTo>
                <a:lnTo>
                  <a:pt x="1320" y="27076"/>
                </a:lnTo>
                <a:lnTo>
                  <a:pt x="39" y="29754"/>
                </a:lnTo>
                <a:lnTo>
                  <a:pt x="0" y="32598"/>
                </a:lnTo>
                <a:lnTo>
                  <a:pt x="1929" y="35241"/>
                </a:lnTo>
                <a:lnTo>
                  <a:pt x="9564" y="35241"/>
                </a:lnTo>
                <a:lnTo>
                  <a:pt x="9564" y="82713"/>
                </a:lnTo>
                <a:lnTo>
                  <a:pt x="10986" y="84251"/>
                </a:lnTo>
                <a:lnTo>
                  <a:pt x="13600" y="84568"/>
                </a:lnTo>
                <a:lnTo>
                  <a:pt x="16955" y="84442"/>
                </a:lnTo>
                <a:lnTo>
                  <a:pt x="19544" y="82713"/>
                </a:lnTo>
                <a:lnTo>
                  <a:pt x="19544" y="35241"/>
                </a:lnTo>
                <a:lnTo>
                  <a:pt x="32233" y="35241"/>
                </a:lnTo>
                <a:lnTo>
                  <a:pt x="33630" y="32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99866" y="2180800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0" y="30265"/>
                </a:moveTo>
                <a:lnTo>
                  <a:pt x="0" y="34847"/>
                </a:lnTo>
                <a:lnTo>
                  <a:pt x="547" y="38926"/>
                </a:lnTo>
                <a:lnTo>
                  <a:pt x="1626" y="42533"/>
                </a:lnTo>
                <a:lnTo>
                  <a:pt x="2706" y="46137"/>
                </a:lnTo>
                <a:lnTo>
                  <a:pt x="4359" y="49212"/>
                </a:lnTo>
                <a:lnTo>
                  <a:pt x="6555" y="51753"/>
                </a:lnTo>
                <a:lnTo>
                  <a:pt x="8765" y="54267"/>
                </a:lnTo>
                <a:lnTo>
                  <a:pt x="11520" y="56184"/>
                </a:lnTo>
                <a:lnTo>
                  <a:pt x="11112" y="37973"/>
                </a:lnTo>
                <a:lnTo>
                  <a:pt x="10554" y="35369"/>
                </a:lnTo>
                <a:lnTo>
                  <a:pt x="10274" y="32576"/>
                </a:lnTo>
                <a:lnTo>
                  <a:pt x="10274" y="26517"/>
                </a:lnTo>
                <a:lnTo>
                  <a:pt x="10619" y="23674"/>
                </a:lnTo>
                <a:lnTo>
                  <a:pt x="11292" y="21070"/>
                </a:lnTo>
                <a:lnTo>
                  <a:pt x="11951" y="18464"/>
                </a:lnTo>
                <a:lnTo>
                  <a:pt x="12966" y="16203"/>
                </a:lnTo>
                <a:lnTo>
                  <a:pt x="15725" y="12395"/>
                </a:lnTo>
                <a:lnTo>
                  <a:pt x="19608" y="9881"/>
                </a:lnTo>
                <a:lnTo>
                  <a:pt x="24270" y="8319"/>
                </a:lnTo>
                <a:lnTo>
                  <a:pt x="30420" y="8319"/>
                </a:lnTo>
                <a:lnTo>
                  <a:pt x="33083" y="8888"/>
                </a:lnTo>
                <a:lnTo>
                  <a:pt x="37378" y="11163"/>
                </a:lnTo>
                <a:lnTo>
                  <a:pt x="40337" y="14695"/>
                </a:lnTo>
                <a:lnTo>
                  <a:pt x="42494" y="18947"/>
                </a:lnTo>
                <a:lnTo>
                  <a:pt x="43041" y="21553"/>
                </a:lnTo>
                <a:lnTo>
                  <a:pt x="43588" y="24156"/>
                </a:lnTo>
                <a:lnTo>
                  <a:pt x="43854" y="26924"/>
                </a:lnTo>
                <a:lnTo>
                  <a:pt x="43854" y="32969"/>
                </a:lnTo>
                <a:lnTo>
                  <a:pt x="43538" y="35852"/>
                </a:lnTo>
                <a:lnTo>
                  <a:pt x="42875" y="38455"/>
                </a:lnTo>
                <a:lnTo>
                  <a:pt x="42227" y="41057"/>
                </a:lnTo>
                <a:lnTo>
                  <a:pt x="39855" y="45187"/>
                </a:lnTo>
                <a:lnTo>
                  <a:pt x="36715" y="48539"/>
                </a:lnTo>
                <a:lnTo>
                  <a:pt x="32424" y="50623"/>
                </a:lnTo>
                <a:lnTo>
                  <a:pt x="29883" y="51141"/>
                </a:lnTo>
                <a:lnTo>
                  <a:pt x="31038" y="59500"/>
                </a:lnTo>
                <a:lnTo>
                  <a:pt x="35067" y="58737"/>
                </a:lnTo>
                <a:lnTo>
                  <a:pt x="38534" y="57240"/>
                </a:lnTo>
                <a:lnTo>
                  <a:pt x="42001" y="55739"/>
                </a:lnTo>
                <a:lnTo>
                  <a:pt x="44884" y="53643"/>
                </a:lnTo>
                <a:lnTo>
                  <a:pt x="47195" y="50951"/>
                </a:lnTo>
                <a:lnTo>
                  <a:pt x="49493" y="48272"/>
                </a:lnTo>
                <a:lnTo>
                  <a:pt x="51235" y="45072"/>
                </a:lnTo>
                <a:lnTo>
                  <a:pt x="52390" y="41363"/>
                </a:lnTo>
                <a:lnTo>
                  <a:pt x="53557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96" y="20587"/>
                </a:lnTo>
                <a:lnTo>
                  <a:pt x="52491" y="16967"/>
                </a:lnTo>
                <a:lnTo>
                  <a:pt x="51386" y="13359"/>
                </a:lnTo>
                <a:lnTo>
                  <a:pt x="49723" y="10299"/>
                </a:lnTo>
                <a:lnTo>
                  <a:pt x="45316" y="5245"/>
                </a:lnTo>
                <a:lnTo>
                  <a:pt x="42548" y="3315"/>
                </a:lnTo>
                <a:lnTo>
                  <a:pt x="39258" y="2005"/>
                </a:lnTo>
                <a:lnTo>
                  <a:pt x="35942" y="673"/>
                </a:lnTo>
                <a:lnTo>
                  <a:pt x="32057" y="0"/>
                </a:lnTo>
                <a:lnTo>
                  <a:pt x="22989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7" y="3722"/>
                </a:lnTo>
                <a:lnTo>
                  <a:pt x="9197" y="5803"/>
                </a:lnTo>
                <a:lnTo>
                  <a:pt x="6887" y="8484"/>
                </a:lnTo>
                <a:lnTo>
                  <a:pt x="4572" y="11174"/>
                </a:lnTo>
                <a:lnTo>
                  <a:pt x="2847" y="14375"/>
                </a:lnTo>
                <a:lnTo>
                  <a:pt x="1717" y="18086"/>
                </a:lnTo>
                <a:lnTo>
                  <a:pt x="572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0" h="59500">
                <a:moveTo>
                  <a:pt x="13845" y="44791"/>
                </a:moveTo>
                <a:lnTo>
                  <a:pt x="11659" y="40575"/>
                </a:lnTo>
                <a:lnTo>
                  <a:pt x="11112" y="37973"/>
                </a:lnTo>
                <a:lnTo>
                  <a:pt x="11520" y="56184"/>
                </a:lnTo>
                <a:lnTo>
                  <a:pt x="14834" y="57517"/>
                </a:lnTo>
                <a:lnTo>
                  <a:pt x="18136" y="58839"/>
                </a:lnTo>
                <a:lnTo>
                  <a:pt x="22010" y="59500"/>
                </a:lnTo>
                <a:lnTo>
                  <a:pt x="31038" y="59500"/>
                </a:lnTo>
                <a:lnTo>
                  <a:pt x="29883" y="51141"/>
                </a:lnTo>
                <a:lnTo>
                  <a:pt x="23774" y="51141"/>
                </a:lnTo>
                <a:lnTo>
                  <a:pt x="21109" y="50572"/>
                </a:lnTo>
                <a:lnTo>
                  <a:pt x="16814" y="48286"/>
                </a:lnTo>
                <a:lnTo>
                  <a:pt x="13845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368428" y="2180808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71" y="58380"/>
                </a:moveTo>
                <a:lnTo>
                  <a:pt x="3963" y="58712"/>
                </a:lnTo>
                <a:lnTo>
                  <a:pt x="6756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80" y="15645"/>
                </a:lnTo>
                <a:lnTo>
                  <a:pt x="17106" y="11977"/>
                </a:lnTo>
                <a:lnTo>
                  <a:pt x="20156" y="9993"/>
                </a:lnTo>
                <a:lnTo>
                  <a:pt x="23089" y="9385"/>
                </a:lnTo>
                <a:lnTo>
                  <a:pt x="26160" y="9780"/>
                </a:lnTo>
                <a:lnTo>
                  <a:pt x="28958" y="10680"/>
                </a:lnTo>
                <a:lnTo>
                  <a:pt x="31535" y="9093"/>
                </a:lnTo>
                <a:lnTo>
                  <a:pt x="31586" y="3516"/>
                </a:lnTo>
                <a:lnTo>
                  <a:pt x="29566" y="963"/>
                </a:lnTo>
                <a:lnTo>
                  <a:pt x="26884" y="266"/>
                </a:lnTo>
                <a:lnTo>
                  <a:pt x="24281" y="0"/>
                </a:lnTo>
                <a:lnTo>
                  <a:pt x="21437" y="165"/>
                </a:lnTo>
                <a:lnTo>
                  <a:pt x="18009" y="1295"/>
                </a:lnTo>
                <a:lnTo>
                  <a:pt x="14438" y="3924"/>
                </a:lnTo>
                <a:lnTo>
                  <a:pt x="11836" y="6656"/>
                </a:lnTo>
                <a:lnTo>
                  <a:pt x="8967" y="10590"/>
                </a:lnTo>
                <a:lnTo>
                  <a:pt x="8967" y="2717"/>
                </a:lnTo>
                <a:lnTo>
                  <a:pt x="8063" y="1295"/>
                </a:lnTo>
                <a:lnTo>
                  <a:pt x="5396" y="838"/>
                </a:lnTo>
                <a:lnTo>
                  <a:pt x="2843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35125" y="2180800"/>
            <a:ext cx="54140" cy="59500"/>
          </a:xfrm>
          <a:custGeom>
            <a:avLst/>
            <a:gdLst/>
            <a:ahLst/>
            <a:cxnLst/>
            <a:rect l="l" t="t" r="r" b="b"/>
            <a:pathLst>
              <a:path w="54140" h="59500">
                <a:moveTo>
                  <a:pt x="0" y="30265"/>
                </a:moveTo>
                <a:lnTo>
                  <a:pt x="0" y="34847"/>
                </a:lnTo>
                <a:lnTo>
                  <a:pt x="533" y="38926"/>
                </a:lnTo>
                <a:lnTo>
                  <a:pt x="1624" y="42533"/>
                </a:lnTo>
                <a:lnTo>
                  <a:pt x="2703" y="46137"/>
                </a:lnTo>
                <a:lnTo>
                  <a:pt x="4342" y="49212"/>
                </a:lnTo>
                <a:lnTo>
                  <a:pt x="6541" y="51753"/>
                </a:lnTo>
                <a:lnTo>
                  <a:pt x="8747" y="54267"/>
                </a:lnTo>
                <a:lnTo>
                  <a:pt x="11506" y="56184"/>
                </a:lnTo>
                <a:lnTo>
                  <a:pt x="11098" y="37973"/>
                </a:lnTo>
                <a:lnTo>
                  <a:pt x="10551" y="35369"/>
                </a:lnTo>
                <a:lnTo>
                  <a:pt x="10274" y="32576"/>
                </a:lnTo>
                <a:lnTo>
                  <a:pt x="10274" y="26517"/>
                </a:lnTo>
                <a:lnTo>
                  <a:pt x="10617" y="23674"/>
                </a:lnTo>
                <a:lnTo>
                  <a:pt x="11290" y="21070"/>
                </a:lnTo>
                <a:lnTo>
                  <a:pt x="11948" y="18464"/>
                </a:lnTo>
                <a:lnTo>
                  <a:pt x="14349" y="14288"/>
                </a:lnTo>
                <a:lnTo>
                  <a:pt x="17475" y="10922"/>
                </a:lnTo>
                <a:lnTo>
                  <a:pt x="21715" y="8837"/>
                </a:lnTo>
                <a:lnTo>
                  <a:pt x="24256" y="8319"/>
                </a:lnTo>
                <a:lnTo>
                  <a:pt x="30402" y="8319"/>
                </a:lnTo>
                <a:lnTo>
                  <a:pt x="33069" y="8888"/>
                </a:lnTo>
                <a:lnTo>
                  <a:pt x="37360" y="11163"/>
                </a:lnTo>
                <a:lnTo>
                  <a:pt x="40319" y="14695"/>
                </a:lnTo>
                <a:lnTo>
                  <a:pt x="42480" y="18947"/>
                </a:lnTo>
                <a:lnTo>
                  <a:pt x="43027" y="21553"/>
                </a:lnTo>
                <a:lnTo>
                  <a:pt x="43574" y="24156"/>
                </a:lnTo>
                <a:lnTo>
                  <a:pt x="43840" y="26924"/>
                </a:lnTo>
                <a:lnTo>
                  <a:pt x="43840" y="32969"/>
                </a:lnTo>
                <a:lnTo>
                  <a:pt x="43520" y="35852"/>
                </a:lnTo>
                <a:lnTo>
                  <a:pt x="42872" y="38455"/>
                </a:lnTo>
                <a:lnTo>
                  <a:pt x="42228" y="41057"/>
                </a:lnTo>
                <a:lnTo>
                  <a:pt x="41208" y="43308"/>
                </a:lnTo>
                <a:lnTo>
                  <a:pt x="38455" y="47066"/>
                </a:lnTo>
                <a:lnTo>
                  <a:pt x="34566" y="49579"/>
                </a:lnTo>
                <a:lnTo>
                  <a:pt x="29884" y="51141"/>
                </a:lnTo>
                <a:lnTo>
                  <a:pt x="31024" y="59500"/>
                </a:lnTo>
                <a:lnTo>
                  <a:pt x="35049" y="58737"/>
                </a:lnTo>
                <a:lnTo>
                  <a:pt x="38516" y="57240"/>
                </a:lnTo>
                <a:lnTo>
                  <a:pt x="41987" y="55739"/>
                </a:lnTo>
                <a:lnTo>
                  <a:pt x="44881" y="53643"/>
                </a:lnTo>
                <a:lnTo>
                  <a:pt x="47177" y="50951"/>
                </a:lnTo>
                <a:lnTo>
                  <a:pt x="49479" y="48272"/>
                </a:lnTo>
                <a:lnTo>
                  <a:pt x="51217" y="45072"/>
                </a:lnTo>
                <a:lnTo>
                  <a:pt x="52387" y="41363"/>
                </a:lnTo>
                <a:lnTo>
                  <a:pt x="53553" y="37655"/>
                </a:lnTo>
                <a:lnTo>
                  <a:pt x="54140" y="33591"/>
                </a:lnTo>
                <a:lnTo>
                  <a:pt x="54140" y="24649"/>
                </a:lnTo>
                <a:lnTo>
                  <a:pt x="53578" y="20587"/>
                </a:lnTo>
                <a:lnTo>
                  <a:pt x="52473" y="16967"/>
                </a:lnTo>
                <a:lnTo>
                  <a:pt x="51372" y="13359"/>
                </a:lnTo>
                <a:lnTo>
                  <a:pt x="49719" y="10299"/>
                </a:lnTo>
                <a:lnTo>
                  <a:pt x="45298" y="5245"/>
                </a:lnTo>
                <a:lnTo>
                  <a:pt x="42544" y="3315"/>
                </a:lnTo>
                <a:lnTo>
                  <a:pt x="39244" y="2005"/>
                </a:lnTo>
                <a:lnTo>
                  <a:pt x="35938" y="673"/>
                </a:lnTo>
                <a:lnTo>
                  <a:pt x="32054" y="0"/>
                </a:lnTo>
                <a:lnTo>
                  <a:pt x="22985" y="0"/>
                </a:lnTo>
                <a:lnTo>
                  <a:pt x="18961" y="749"/>
                </a:lnTo>
                <a:lnTo>
                  <a:pt x="15519" y="2235"/>
                </a:lnTo>
                <a:lnTo>
                  <a:pt x="12063" y="3722"/>
                </a:lnTo>
                <a:lnTo>
                  <a:pt x="9179" y="5803"/>
                </a:lnTo>
                <a:lnTo>
                  <a:pt x="6883" y="8484"/>
                </a:lnTo>
                <a:lnTo>
                  <a:pt x="4572" y="11174"/>
                </a:lnTo>
                <a:lnTo>
                  <a:pt x="2844" y="14375"/>
                </a:lnTo>
                <a:lnTo>
                  <a:pt x="1713" y="18086"/>
                </a:lnTo>
                <a:lnTo>
                  <a:pt x="568" y="21794"/>
                </a:lnTo>
                <a:lnTo>
                  <a:pt x="0" y="25858"/>
                </a:lnTo>
                <a:lnTo>
                  <a:pt x="0" y="30265"/>
                </a:lnTo>
                <a:close/>
              </a:path>
              <a:path w="54140" h="59500">
                <a:moveTo>
                  <a:pt x="13827" y="44791"/>
                </a:moveTo>
                <a:lnTo>
                  <a:pt x="11645" y="40575"/>
                </a:lnTo>
                <a:lnTo>
                  <a:pt x="11098" y="37973"/>
                </a:lnTo>
                <a:lnTo>
                  <a:pt x="11506" y="56184"/>
                </a:lnTo>
                <a:lnTo>
                  <a:pt x="14820" y="57517"/>
                </a:lnTo>
                <a:lnTo>
                  <a:pt x="18133" y="58839"/>
                </a:lnTo>
                <a:lnTo>
                  <a:pt x="22006" y="59500"/>
                </a:lnTo>
                <a:lnTo>
                  <a:pt x="31024" y="59500"/>
                </a:lnTo>
                <a:lnTo>
                  <a:pt x="29884" y="51141"/>
                </a:lnTo>
                <a:lnTo>
                  <a:pt x="23774" y="51141"/>
                </a:lnTo>
                <a:lnTo>
                  <a:pt x="21107" y="50572"/>
                </a:lnTo>
                <a:lnTo>
                  <a:pt x="16812" y="48286"/>
                </a:lnTo>
                <a:lnTo>
                  <a:pt x="13827" y="44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503371" y="2181650"/>
            <a:ext cx="46683" cy="58651"/>
          </a:xfrm>
          <a:custGeom>
            <a:avLst/>
            <a:gdLst/>
            <a:ahLst/>
            <a:cxnLst/>
            <a:rect l="l" t="t" r="r" b="b"/>
            <a:pathLst>
              <a:path w="46683" h="58651">
                <a:moveTo>
                  <a:pt x="9982" y="1868"/>
                </a:moveTo>
                <a:lnTo>
                  <a:pt x="8559" y="266"/>
                </a:lnTo>
                <a:lnTo>
                  <a:pt x="5967" y="0"/>
                </a:lnTo>
                <a:lnTo>
                  <a:pt x="2590" y="104"/>
                </a:lnTo>
                <a:lnTo>
                  <a:pt x="0" y="1868"/>
                </a:lnTo>
                <a:lnTo>
                  <a:pt x="0" y="38646"/>
                </a:lnTo>
                <a:lnTo>
                  <a:pt x="341" y="41987"/>
                </a:lnTo>
                <a:lnTo>
                  <a:pt x="989" y="44719"/>
                </a:lnTo>
                <a:lnTo>
                  <a:pt x="1662" y="47473"/>
                </a:lnTo>
                <a:lnTo>
                  <a:pt x="4279" y="51944"/>
                </a:lnTo>
                <a:lnTo>
                  <a:pt x="7782" y="55652"/>
                </a:lnTo>
                <a:lnTo>
                  <a:pt x="12725" y="58054"/>
                </a:lnTo>
                <a:lnTo>
                  <a:pt x="15760" y="58651"/>
                </a:lnTo>
                <a:lnTo>
                  <a:pt x="22467" y="58651"/>
                </a:lnTo>
                <a:lnTo>
                  <a:pt x="25513" y="57862"/>
                </a:lnTo>
                <a:lnTo>
                  <a:pt x="28511" y="56300"/>
                </a:lnTo>
                <a:lnTo>
                  <a:pt x="31531" y="54738"/>
                </a:lnTo>
                <a:lnTo>
                  <a:pt x="34570" y="52250"/>
                </a:lnTo>
                <a:lnTo>
                  <a:pt x="37665" y="48859"/>
                </a:lnTo>
                <a:lnTo>
                  <a:pt x="37665" y="56008"/>
                </a:lnTo>
                <a:lnTo>
                  <a:pt x="37957" y="57038"/>
                </a:lnTo>
                <a:lnTo>
                  <a:pt x="40499" y="57837"/>
                </a:lnTo>
                <a:lnTo>
                  <a:pt x="43724" y="57837"/>
                </a:lnTo>
                <a:lnTo>
                  <a:pt x="46683" y="56008"/>
                </a:lnTo>
                <a:lnTo>
                  <a:pt x="46683" y="1868"/>
                </a:lnTo>
                <a:lnTo>
                  <a:pt x="45247" y="266"/>
                </a:lnTo>
                <a:lnTo>
                  <a:pt x="42659" y="0"/>
                </a:lnTo>
                <a:lnTo>
                  <a:pt x="39253" y="104"/>
                </a:lnTo>
                <a:lnTo>
                  <a:pt x="36701" y="1868"/>
                </a:lnTo>
                <a:lnTo>
                  <a:pt x="36701" y="39701"/>
                </a:lnTo>
                <a:lnTo>
                  <a:pt x="33933" y="43106"/>
                </a:lnTo>
                <a:lnTo>
                  <a:pt x="31315" y="45694"/>
                </a:lnTo>
                <a:lnTo>
                  <a:pt x="28853" y="47462"/>
                </a:lnTo>
                <a:lnTo>
                  <a:pt x="23900" y="50101"/>
                </a:lnTo>
                <a:lnTo>
                  <a:pt x="19493" y="50101"/>
                </a:lnTo>
                <a:lnTo>
                  <a:pt x="16369" y="48999"/>
                </a:lnTo>
                <a:lnTo>
                  <a:pt x="13726" y="47221"/>
                </a:lnTo>
                <a:lnTo>
                  <a:pt x="11846" y="44528"/>
                </a:lnTo>
                <a:lnTo>
                  <a:pt x="10680" y="40996"/>
                </a:lnTo>
                <a:lnTo>
                  <a:pt x="9982" y="36565"/>
                </a:lnTo>
                <a:lnTo>
                  <a:pt x="9982" y="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68450" y="2180808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59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6"/>
                </a:lnTo>
                <a:lnTo>
                  <a:pt x="13776" y="15645"/>
                </a:lnTo>
                <a:lnTo>
                  <a:pt x="17106" y="11977"/>
                </a:lnTo>
                <a:lnTo>
                  <a:pt x="20153" y="9993"/>
                </a:lnTo>
                <a:lnTo>
                  <a:pt x="23087" y="9385"/>
                </a:lnTo>
                <a:lnTo>
                  <a:pt x="26162" y="9780"/>
                </a:lnTo>
                <a:lnTo>
                  <a:pt x="28954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3" y="963"/>
                </a:lnTo>
                <a:lnTo>
                  <a:pt x="26884" y="266"/>
                </a:lnTo>
                <a:lnTo>
                  <a:pt x="24282" y="0"/>
                </a:lnTo>
                <a:lnTo>
                  <a:pt x="21438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37" y="6656"/>
                </a:lnTo>
                <a:lnTo>
                  <a:pt x="8964" y="10590"/>
                </a:lnTo>
                <a:lnTo>
                  <a:pt x="8964" y="2717"/>
                </a:lnTo>
                <a:lnTo>
                  <a:pt x="8064" y="1295"/>
                </a:lnTo>
                <a:lnTo>
                  <a:pt x="5396" y="838"/>
                </a:lnTo>
                <a:lnTo>
                  <a:pt x="2844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5785" y="2180869"/>
            <a:ext cx="42696" cy="59424"/>
          </a:xfrm>
          <a:custGeom>
            <a:avLst/>
            <a:gdLst/>
            <a:ahLst/>
            <a:cxnLst/>
            <a:rect l="l" t="t" r="r" b="b"/>
            <a:pathLst>
              <a:path w="42696" h="59424">
                <a:moveTo>
                  <a:pt x="10336" y="22860"/>
                </a:moveTo>
                <a:lnTo>
                  <a:pt x="11621" y="17538"/>
                </a:lnTo>
                <a:lnTo>
                  <a:pt x="14159" y="13870"/>
                </a:lnTo>
                <a:lnTo>
                  <a:pt x="16700" y="10187"/>
                </a:lnTo>
                <a:lnTo>
                  <a:pt x="20358" y="8369"/>
                </a:lnTo>
                <a:lnTo>
                  <a:pt x="25132" y="8369"/>
                </a:lnTo>
                <a:lnTo>
                  <a:pt x="29477" y="8686"/>
                </a:lnTo>
                <a:lnTo>
                  <a:pt x="32894" y="10022"/>
                </a:lnTo>
                <a:lnTo>
                  <a:pt x="36738" y="12344"/>
                </a:lnTo>
                <a:lnTo>
                  <a:pt x="39295" y="14403"/>
                </a:lnTo>
                <a:lnTo>
                  <a:pt x="42279" y="13182"/>
                </a:lnTo>
                <a:lnTo>
                  <a:pt x="42454" y="10529"/>
                </a:lnTo>
                <a:lnTo>
                  <a:pt x="42163" y="7430"/>
                </a:lnTo>
                <a:lnTo>
                  <a:pt x="40245" y="4813"/>
                </a:lnTo>
                <a:lnTo>
                  <a:pt x="37336" y="2872"/>
                </a:lnTo>
                <a:lnTo>
                  <a:pt x="34758" y="1742"/>
                </a:lnTo>
                <a:lnTo>
                  <a:pt x="31899" y="802"/>
                </a:lnTo>
                <a:lnTo>
                  <a:pt x="28663" y="154"/>
                </a:lnTo>
                <a:lnTo>
                  <a:pt x="25257" y="0"/>
                </a:lnTo>
                <a:lnTo>
                  <a:pt x="21690" y="0"/>
                </a:lnTo>
                <a:lnTo>
                  <a:pt x="18374" y="596"/>
                </a:lnTo>
                <a:lnTo>
                  <a:pt x="15304" y="1767"/>
                </a:lnTo>
                <a:lnTo>
                  <a:pt x="12240" y="2959"/>
                </a:lnTo>
                <a:lnTo>
                  <a:pt x="9577" y="4777"/>
                </a:lnTo>
                <a:lnTo>
                  <a:pt x="5029" y="9665"/>
                </a:lnTo>
                <a:lnTo>
                  <a:pt x="3262" y="12815"/>
                </a:lnTo>
                <a:lnTo>
                  <a:pt x="1940" y="16624"/>
                </a:lnTo>
                <a:lnTo>
                  <a:pt x="633" y="20462"/>
                </a:lnTo>
                <a:lnTo>
                  <a:pt x="0" y="25045"/>
                </a:lnTo>
                <a:lnTo>
                  <a:pt x="0" y="35067"/>
                </a:lnTo>
                <a:lnTo>
                  <a:pt x="533" y="39218"/>
                </a:lnTo>
                <a:lnTo>
                  <a:pt x="1588" y="42800"/>
                </a:lnTo>
                <a:lnTo>
                  <a:pt x="2654" y="46393"/>
                </a:lnTo>
                <a:lnTo>
                  <a:pt x="4201" y="49416"/>
                </a:lnTo>
                <a:lnTo>
                  <a:pt x="6221" y="51879"/>
                </a:lnTo>
                <a:lnTo>
                  <a:pt x="10756" y="56210"/>
                </a:lnTo>
                <a:lnTo>
                  <a:pt x="13778" y="57506"/>
                </a:lnTo>
                <a:lnTo>
                  <a:pt x="16776" y="58788"/>
                </a:lnTo>
                <a:lnTo>
                  <a:pt x="20218" y="59424"/>
                </a:lnTo>
                <a:lnTo>
                  <a:pt x="24117" y="59424"/>
                </a:lnTo>
                <a:lnTo>
                  <a:pt x="27824" y="59259"/>
                </a:lnTo>
                <a:lnTo>
                  <a:pt x="31342" y="58521"/>
                </a:lnTo>
                <a:lnTo>
                  <a:pt x="34491" y="57481"/>
                </a:lnTo>
                <a:lnTo>
                  <a:pt x="37350" y="56224"/>
                </a:lnTo>
                <a:lnTo>
                  <a:pt x="40601" y="54129"/>
                </a:lnTo>
                <a:lnTo>
                  <a:pt x="42531" y="51245"/>
                </a:lnTo>
                <a:lnTo>
                  <a:pt x="42696" y="48541"/>
                </a:lnTo>
                <a:lnTo>
                  <a:pt x="42671" y="47056"/>
                </a:lnTo>
                <a:lnTo>
                  <a:pt x="41807" y="44211"/>
                </a:lnTo>
                <a:lnTo>
                  <a:pt x="39063" y="45035"/>
                </a:lnTo>
                <a:lnTo>
                  <a:pt x="35878" y="47372"/>
                </a:lnTo>
                <a:lnTo>
                  <a:pt x="33120" y="49024"/>
                </a:lnTo>
                <a:lnTo>
                  <a:pt x="29678" y="50457"/>
                </a:lnTo>
                <a:lnTo>
                  <a:pt x="25387" y="50839"/>
                </a:lnTo>
                <a:lnTo>
                  <a:pt x="20826" y="50396"/>
                </a:lnTo>
                <a:lnTo>
                  <a:pt x="17108" y="48679"/>
                </a:lnTo>
                <a:lnTo>
                  <a:pt x="14249" y="45608"/>
                </a:lnTo>
                <a:lnTo>
                  <a:pt x="11988" y="41630"/>
                </a:lnTo>
                <a:lnTo>
                  <a:pt x="11325" y="39016"/>
                </a:lnTo>
                <a:lnTo>
                  <a:pt x="10678" y="36385"/>
                </a:lnTo>
                <a:lnTo>
                  <a:pt x="10336" y="33324"/>
                </a:lnTo>
                <a:lnTo>
                  <a:pt x="10336" y="22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691643" y="2155374"/>
            <a:ext cx="9917" cy="84138"/>
          </a:xfrm>
          <a:custGeom>
            <a:avLst/>
            <a:gdLst/>
            <a:ahLst/>
            <a:cxnLst/>
            <a:rect l="l" t="t" r="r" b="b"/>
            <a:pathLst>
              <a:path w="9917" h="84138">
                <a:moveTo>
                  <a:pt x="9917" y="82284"/>
                </a:moveTo>
                <a:lnTo>
                  <a:pt x="9917" y="1918"/>
                </a:lnTo>
                <a:lnTo>
                  <a:pt x="8545" y="320"/>
                </a:lnTo>
                <a:lnTo>
                  <a:pt x="5932" y="0"/>
                </a:lnTo>
                <a:lnTo>
                  <a:pt x="3163" y="25"/>
                </a:lnTo>
                <a:lnTo>
                  <a:pt x="0" y="1918"/>
                </a:lnTo>
                <a:lnTo>
                  <a:pt x="0" y="82284"/>
                </a:lnTo>
                <a:lnTo>
                  <a:pt x="1371" y="83822"/>
                </a:lnTo>
                <a:lnTo>
                  <a:pt x="3963" y="84138"/>
                </a:lnTo>
                <a:lnTo>
                  <a:pt x="6756" y="84113"/>
                </a:lnTo>
                <a:lnTo>
                  <a:pt x="9917" y="822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19014" y="2159337"/>
            <a:ext cx="12264" cy="80175"/>
          </a:xfrm>
          <a:custGeom>
            <a:avLst/>
            <a:gdLst/>
            <a:ahLst/>
            <a:cxnLst/>
            <a:rect l="l" t="t" r="r" b="b"/>
            <a:pathLst>
              <a:path w="12264" h="80175">
                <a:moveTo>
                  <a:pt x="0" y="6018"/>
                </a:moveTo>
                <a:lnTo>
                  <a:pt x="427" y="9856"/>
                </a:lnTo>
                <a:lnTo>
                  <a:pt x="3743" y="11912"/>
                </a:lnTo>
                <a:lnTo>
                  <a:pt x="8430" y="11912"/>
                </a:lnTo>
                <a:lnTo>
                  <a:pt x="11832" y="9805"/>
                </a:lnTo>
                <a:lnTo>
                  <a:pt x="12264" y="5892"/>
                </a:lnTo>
                <a:lnTo>
                  <a:pt x="11832" y="2058"/>
                </a:lnTo>
                <a:lnTo>
                  <a:pt x="8520" y="0"/>
                </a:lnTo>
                <a:lnTo>
                  <a:pt x="3834" y="0"/>
                </a:lnTo>
                <a:lnTo>
                  <a:pt x="427" y="2109"/>
                </a:lnTo>
                <a:lnTo>
                  <a:pt x="0" y="6018"/>
                </a:lnTo>
                <a:close/>
              </a:path>
              <a:path w="12264" h="80175">
                <a:moveTo>
                  <a:pt x="1205" y="24180"/>
                </a:moveTo>
                <a:lnTo>
                  <a:pt x="1205" y="78320"/>
                </a:lnTo>
                <a:lnTo>
                  <a:pt x="2576" y="79858"/>
                </a:lnTo>
                <a:lnTo>
                  <a:pt x="5165" y="80175"/>
                </a:lnTo>
                <a:lnTo>
                  <a:pt x="7959" y="80149"/>
                </a:lnTo>
                <a:lnTo>
                  <a:pt x="11123" y="78320"/>
                </a:lnTo>
                <a:lnTo>
                  <a:pt x="11123" y="24180"/>
                </a:lnTo>
                <a:lnTo>
                  <a:pt x="9752" y="22632"/>
                </a:lnTo>
                <a:lnTo>
                  <a:pt x="7134" y="22312"/>
                </a:lnTo>
                <a:lnTo>
                  <a:pt x="4366" y="22363"/>
                </a:lnTo>
                <a:lnTo>
                  <a:pt x="1205" y="241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745179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52" y="18784"/>
                </a:lnTo>
                <a:lnTo>
                  <a:pt x="48447" y="15685"/>
                </a:lnTo>
                <a:lnTo>
                  <a:pt x="47548" y="12574"/>
                </a:lnTo>
                <a:lnTo>
                  <a:pt x="46137" y="9867"/>
                </a:lnTo>
                <a:lnTo>
                  <a:pt x="44222" y="7556"/>
                </a:lnTo>
                <a:lnTo>
                  <a:pt x="39827" y="3416"/>
                </a:lnTo>
                <a:lnTo>
                  <a:pt x="36842" y="2044"/>
                </a:lnTo>
                <a:lnTo>
                  <a:pt x="33858" y="698"/>
                </a:lnTo>
                <a:lnTo>
                  <a:pt x="30236" y="0"/>
                </a:lnTo>
                <a:lnTo>
                  <a:pt x="22020" y="0"/>
                </a:lnTo>
                <a:lnTo>
                  <a:pt x="18427" y="698"/>
                </a:lnTo>
                <a:lnTo>
                  <a:pt x="15227" y="2084"/>
                </a:lnTo>
                <a:lnTo>
                  <a:pt x="12113" y="16131"/>
                </a:lnTo>
                <a:lnTo>
                  <a:pt x="14338" y="12827"/>
                </a:lnTo>
                <a:lnTo>
                  <a:pt x="17142" y="10072"/>
                </a:lnTo>
                <a:lnTo>
                  <a:pt x="20864" y="8229"/>
                </a:lnTo>
                <a:lnTo>
                  <a:pt x="25477" y="7772"/>
                </a:lnTo>
                <a:lnTo>
                  <a:pt x="30275" y="7772"/>
                </a:lnTo>
                <a:lnTo>
                  <a:pt x="33893" y="9259"/>
                </a:lnTo>
                <a:lnTo>
                  <a:pt x="36344" y="12218"/>
                </a:lnTo>
                <a:lnTo>
                  <a:pt x="38785" y="15191"/>
                </a:lnTo>
                <a:lnTo>
                  <a:pt x="39941" y="19281"/>
                </a:lnTo>
                <a:lnTo>
                  <a:pt x="39827" y="24486"/>
                </a:lnTo>
                <a:lnTo>
                  <a:pt x="10284" y="24486"/>
                </a:lnTo>
                <a:lnTo>
                  <a:pt x="10284" y="31762"/>
                </a:lnTo>
                <a:lnTo>
                  <a:pt x="45935" y="31762"/>
                </a:lnTo>
                <a:lnTo>
                  <a:pt x="49413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12" y="3467"/>
                </a:moveTo>
                <a:lnTo>
                  <a:pt x="9283" y="5450"/>
                </a:lnTo>
                <a:lnTo>
                  <a:pt x="7009" y="8039"/>
                </a:lnTo>
                <a:lnTo>
                  <a:pt x="4737" y="10619"/>
                </a:lnTo>
                <a:lnTo>
                  <a:pt x="3009" y="13766"/>
                </a:lnTo>
                <a:lnTo>
                  <a:pt x="1803" y="17477"/>
                </a:lnTo>
                <a:lnTo>
                  <a:pt x="596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7"/>
                </a:lnTo>
                <a:lnTo>
                  <a:pt x="1738" y="42901"/>
                </a:lnTo>
                <a:lnTo>
                  <a:pt x="2908" y="46583"/>
                </a:lnTo>
                <a:lnTo>
                  <a:pt x="4632" y="49644"/>
                </a:lnTo>
                <a:lnTo>
                  <a:pt x="9204" y="54547"/>
                </a:lnTo>
                <a:lnTo>
                  <a:pt x="12026" y="56400"/>
                </a:lnTo>
                <a:lnTo>
                  <a:pt x="15364" y="57632"/>
                </a:lnTo>
                <a:lnTo>
                  <a:pt x="18719" y="58878"/>
                </a:lnTo>
                <a:lnTo>
                  <a:pt x="22618" y="59500"/>
                </a:lnTo>
                <a:lnTo>
                  <a:pt x="29627" y="59500"/>
                </a:lnTo>
                <a:lnTo>
                  <a:pt x="32054" y="59310"/>
                </a:lnTo>
                <a:lnTo>
                  <a:pt x="36575" y="58547"/>
                </a:lnTo>
                <a:lnTo>
                  <a:pt x="40294" y="57632"/>
                </a:lnTo>
                <a:lnTo>
                  <a:pt x="44513" y="56160"/>
                </a:lnTo>
                <a:lnTo>
                  <a:pt x="47256" y="53874"/>
                </a:lnTo>
                <a:lnTo>
                  <a:pt x="47509" y="51206"/>
                </a:lnTo>
                <a:lnTo>
                  <a:pt x="47282" y="48477"/>
                </a:lnTo>
                <a:lnTo>
                  <a:pt x="44690" y="47548"/>
                </a:lnTo>
                <a:lnTo>
                  <a:pt x="41589" y="48869"/>
                </a:lnTo>
                <a:lnTo>
                  <a:pt x="38646" y="49913"/>
                </a:lnTo>
                <a:lnTo>
                  <a:pt x="34886" y="50800"/>
                </a:lnTo>
                <a:lnTo>
                  <a:pt x="30567" y="51436"/>
                </a:lnTo>
                <a:lnTo>
                  <a:pt x="24739" y="51436"/>
                </a:lnTo>
                <a:lnTo>
                  <a:pt x="21970" y="50979"/>
                </a:lnTo>
                <a:lnTo>
                  <a:pt x="17448" y="49126"/>
                </a:lnTo>
                <a:lnTo>
                  <a:pt x="14208" y="46090"/>
                </a:lnTo>
                <a:lnTo>
                  <a:pt x="11797" y="42292"/>
                </a:lnTo>
                <a:lnTo>
                  <a:pt x="10590" y="37480"/>
                </a:lnTo>
                <a:lnTo>
                  <a:pt x="10284" y="34786"/>
                </a:lnTo>
                <a:lnTo>
                  <a:pt x="10284" y="24486"/>
                </a:lnTo>
                <a:lnTo>
                  <a:pt x="10756" y="20167"/>
                </a:lnTo>
                <a:lnTo>
                  <a:pt x="12113" y="16131"/>
                </a:lnTo>
                <a:lnTo>
                  <a:pt x="15227" y="2084"/>
                </a:lnTo>
                <a:lnTo>
                  <a:pt x="1201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810378" y="2180800"/>
            <a:ext cx="46624" cy="58712"/>
          </a:xfrm>
          <a:custGeom>
            <a:avLst/>
            <a:gdLst/>
            <a:ahLst/>
            <a:cxnLst/>
            <a:rect l="l" t="t" r="r" b="b"/>
            <a:pathLst>
              <a:path w="46624" h="58712">
                <a:moveTo>
                  <a:pt x="36701" y="25159"/>
                </a:moveTo>
                <a:lnTo>
                  <a:pt x="36701" y="56857"/>
                </a:lnTo>
                <a:lnTo>
                  <a:pt x="38073" y="58395"/>
                </a:lnTo>
                <a:lnTo>
                  <a:pt x="40680" y="58712"/>
                </a:lnTo>
                <a:lnTo>
                  <a:pt x="43459" y="58686"/>
                </a:lnTo>
                <a:lnTo>
                  <a:pt x="46624" y="56857"/>
                </a:lnTo>
                <a:lnTo>
                  <a:pt x="46624" y="19991"/>
                </a:lnTo>
                <a:lnTo>
                  <a:pt x="46292" y="16689"/>
                </a:lnTo>
                <a:lnTo>
                  <a:pt x="45629" y="13931"/>
                </a:lnTo>
                <a:lnTo>
                  <a:pt x="44970" y="11188"/>
                </a:lnTo>
                <a:lnTo>
                  <a:pt x="42354" y="6757"/>
                </a:lnTo>
                <a:lnTo>
                  <a:pt x="38836" y="3074"/>
                </a:lnTo>
                <a:lnTo>
                  <a:pt x="33897" y="622"/>
                </a:lnTo>
                <a:lnTo>
                  <a:pt x="30863" y="0"/>
                </a:lnTo>
                <a:lnTo>
                  <a:pt x="24156" y="0"/>
                </a:lnTo>
                <a:lnTo>
                  <a:pt x="21107" y="798"/>
                </a:lnTo>
                <a:lnTo>
                  <a:pt x="18086" y="2386"/>
                </a:lnTo>
                <a:lnTo>
                  <a:pt x="15052" y="3975"/>
                </a:lnTo>
                <a:lnTo>
                  <a:pt x="12012" y="6465"/>
                </a:lnTo>
                <a:lnTo>
                  <a:pt x="8967" y="9881"/>
                </a:lnTo>
                <a:lnTo>
                  <a:pt x="8967" y="2717"/>
                </a:lnTo>
                <a:lnTo>
                  <a:pt x="8762" y="1905"/>
                </a:lnTo>
                <a:lnTo>
                  <a:pt x="6134" y="889"/>
                </a:lnTo>
                <a:lnTo>
                  <a:pt x="2858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5" y="58712"/>
                </a:lnTo>
                <a:lnTo>
                  <a:pt x="6757" y="58686"/>
                </a:lnTo>
                <a:lnTo>
                  <a:pt x="9932" y="56857"/>
                </a:lnTo>
                <a:lnTo>
                  <a:pt x="9932" y="19025"/>
                </a:lnTo>
                <a:lnTo>
                  <a:pt x="12650" y="15609"/>
                </a:lnTo>
                <a:lnTo>
                  <a:pt x="15252" y="13031"/>
                </a:lnTo>
                <a:lnTo>
                  <a:pt x="17755" y="11253"/>
                </a:lnTo>
                <a:lnTo>
                  <a:pt x="22720" y="8611"/>
                </a:lnTo>
                <a:lnTo>
                  <a:pt x="27139" y="8611"/>
                </a:lnTo>
                <a:lnTo>
                  <a:pt x="30290" y="9691"/>
                </a:lnTo>
                <a:lnTo>
                  <a:pt x="32943" y="11469"/>
                </a:lnTo>
                <a:lnTo>
                  <a:pt x="34786" y="14198"/>
                </a:lnTo>
                <a:lnTo>
                  <a:pt x="35979" y="17691"/>
                </a:lnTo>
                <a:lnTo>
                  <a:pt x="36701" y="22071"/>
                </a:lnTo>
                <a:lnTo>
                  <a:pt x="3670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867942" y="2167167"/>
            <a:ext cx="35355" cy="73012"/>
          </a:xfrm>
          <a:custGeom>
            <a:avLst/>
            <a:gdLst/>
            <a:ahLst/>
            <a:cxnLst/>
            <a:rect l="l" t="t" r="r" b="b"/>
            <a:pathLst>
              <a:path w="35355" h="73012">
                <a:moveTo>
                  <a:pt x="12726" y="39"/>
                </a:moveTo>
                <a:lnTo>
                  <a:pt x="9561" y="1918"/>
                </a:lnTo>
                <a:lnTo>
                  <a:pt x="9561" y="14796"/>
                </a:lnTo>
                <a:lnTo>
                  <a:pt x="2044" y="14796"/>
                </a:lnTo>
                <a:lnTo>
                  <a:pt x="1167" y="14997"/>
                </a:lnTo>
                <a:lnTo>
                  <a:pt x="50" y="17539"/>
                </a:lnTo>
                <a:lnTo>
                  <a:pt x="0" y="20383"/>
                </a:lnTo>
                <a:lnTo>
                  <a:pt x="1979" y="23026"/>
                </a:lnTo>
                <a:lnTo>
                  <a:pt x="9561" y="23026"/>
                </a:lnTo>
                <a:lnTo>
                  <a:pt x="9561" y="57798"/>
                </a:lnTo>
                <a:lnTo>
                  <a:pt x="9842" y="60501"/>
                </a:lnTo>
                <a:lnTo>
                  <a:pt x="10425" y="62812"/>
                </a:lnTo>
                <a:lnTo>
                  <a:pt x="11937" y="67031"/>
                </a:lnTo>
                <a:lnTo>
                  <a:pt x="14500" y="70027"/>
                </a:lnTo>
                <a:lnTo>
                  <a:pt x="18158" y="71906"/>
                </a:lnTo>
                <a:lnTo>
                  <a:pt x="22567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1" y="71972"/>
                </a:lnTo>
                <a:lnTo>
                  <a:pt x="35114" y="69289"/>
                </a:lnTo>
                <a:lnTo>
                  <a:pt x="35355" y="66521"/>
                </a:lnTo>
                <a:lnTo>
                  <a:pt x="35355" y="65787"/>
                </a:lnTo>
                <a:lnTo>
                  <a:pt x="32904" y="63118"/>
                </a:lnTo>
                <a:lnTo>
                  <a:pt x="30251" y="64084"/>
                </a:lnTo>
                <a:lnTo>
                  <a:pt x="27061" y="64541"/>
                </a:lnTo>
                <a:lnTo>
                  <a:pt x="24217" y="64541"/>
                </a:lnTo>
                <a:lnTo>
                  <a:pt x="22237" y="63590"/>
                </a:lnTo>
                <a:lnTo>
                  <a:pt x="20026" y="59778"/>
                </a:lnTo>
                <a:lnTo>
                  <a:pt x="19479" y="56945"/>
                </a:lnTo>
                <a:lnTo>
                  <a:pt x="19479" y="23026"/>
                </a:lnTo>
                <a:lnTo>
                  <a:pt x="33983" y="23026"/>
                </a:lnTo>
                <a:lnTo>
                  <a:pt x="35355" y="20383"/>
                </a:lnTo>
                <a:lnTo>
                  <a:pt x="35316" y="17539"/>
                </a:lnTo>
                <a:lnTo>
                  <a:pt x="33375" y="14796"/>
                </a:lnTo>
                <a:lnTo>
                  <a:pt x="19479" y="14796"/>
                </a:lnTo>
                <a:lnTo>
                  <a:pt x="19479" y="1918"/>
                </a:lnTo>
                <a:lnTo>
                  <a:pt x="18107" y="317"/>
                </a:lnTo>
                <a:lnTo>
                  <a:pt x="15493" y="0"/>
                </a:lnTo>
                <a:lnTo>
                  <a:pt x="12726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12086" y="2180812"/>
            <a:ext cx="38328" cy="59485"/>
          </a:xfrm>
          <a:custGeom>
            <a:avLst/>
            <a:gdLst/>
            <a:ahLst/>
            <a:cxnLst/>
            <a:rect l="l" t="t" r="r" b="b"/>
            <a:pathLst>
              <a:path w="38328" h="59485">
                <a:moveTo>
                  <a:pt x="2515" y="22261"/>
                </a:moveTo>
                <a:lnTo>
                  <a:pt x="4319" y="25462"/>
                </a:lnTo>
                <a:lnTo>
                  <a:pt x="6882" y="27950"/>
                </a:lnTo>
                <a:lnTo>
                  <a:pt x="9970" y="29857"/>
                </a:lnTo>
                <a:lnTo>
                  <a:pt x="13247" y="31496"/>
                </a:lnTo>
                <a:lnTo>
                  <a:pt x="16663" y="32853"/>
                </a:lnTo>
                <a:lnTo>
                  <a:pt x="19925" y="34135"/>
                </a:lnTo>
                <a:lnTo>
                  <a:pt x="22964" y="35469"/>
                </a:lnTo>
                <a:lnTo>
                  <a:pt x="25526" y="37082"/>
                </a:lnTo>
                <a:lnTo>
                  <a:pt x="28129" y="40078"/>
                </a:lnTo>
                <a:lnTo>
                  <a:pt x="28525" y="42900"/>
                </a:lnTo>
                <a:lnTo>
                  <a:pt x="28258" y="45655"/>
                </a:lnTo>
                <a:lnTo>
                  <a:pt x="26405" y="48714"/>
                </a:lnTo>
                <a:lnTo>
                  <a:pt x="23215" y="50647"/>
                </a:lnTo>
                <a:lnTo>
                  <a:pt x="20486" y="51371"/>
                </a:lnTo>
                <a:lnTo>
                  <a:pt x="17272" y="51548"/>
                </a:lnTo>
                <a:lnTo>
                  <a:pt x="13041" y="51281"/>
                </a:lnTo>
                <a:lnTo>
                  <a:pt x="9589" y="50201"/>
                </a:lnTo>
                <a:lnTo>
                  <a:pt x="6846" y="48955"/>
                </a:lnTo>
                <a:lnTo>
                  <a:pt x="3657" y="47180"/>
                </a:lnTo>
                <a:lnTo>
                  <a:pt x="546" y="46964"/>
                </a:lnTo>
                <a:lnTo>
                  <a:pt x="0" y="49707"/>
                </a:lnTo>
                <a:lnTo>
                  <a:pt x="104" y="52692"/>
                </a:lnTo>
                <a:lnTo>
                  <a:pt x="1717" y="55496"/>
                </a:lnTo>
                <a:lnTo>
                  <a:pt x="4344" y="56958"/>
                </a:lnTo>
                <a:lnTo>
                  <a:pt x="6897" y="57898"/>
                </a:lnTo>
                <a:lnTo>
                  <a:pt x="9841" y="58737"/>
                </a:lnTo>
                <a:lnTo>
                  <a:pt x="13333" y="59334"/>
                </a:lnTo>
                <a:lnTo>
                  <a:pt x="17095" y="59485"/>
                </a:lnTo>
                <a:lnTo>
                  <a:pt x="20220" y="59485"/>
                </a:lnTo>
                <a:lnTo>
                  <a:pt x="23089" y="59104"/>
                </a:lnTo>
                <a:lnTo>
                  <a:pt x="25692" y="58341"/>
                </a:lnTo>
                <a:lnTo>
                  <a:pt x="28309" y="57591"/>
                </a:lnTo>
                <a:lnTo>
                  <a:pt x="30556" y="56461"/>
                </a:lnTo>
                <a:lnTo>
                  <a:pt x="34329" y="53492"/>
                </a:lnTo>
                <a:lnTo>
                  <a:pt x="36791" y="49503"/>
                </a:lnTo>
                <a:lnTo>
                  <a:pt x="38328" y="44880"/>
                </a:lnTo>
                <a:lnTo>
                  <a:pt x="38328" y="39776"/>
                </a:lnTo>
                <a:lnTo>
                  <a:pt x="37147" y="36078"/>
                </a:lnTo>
                <a:lnTo>
                  <a:pt x="35344" y="32953"/>
                </a:lnTo>
                <a:lnTo>
                  <a:pt x="32777" y="30556"/>
                </a:lnTo>
                <a:lnTo>
                  <a:pt x="29630" y="28688"/>
                </a:lnTo>
                <a:lnTo>
                  <a:pt x="26290" y="27089"/>
                </a:lnTo>
                <a:lnTo>
                  <a:pt x="22873" y="25728"/>
                </a:lnTo>
                <a:lnTo>
                  <a:pt x="19558" y="24422"/>
                </a:lnTo>
                <a:lnTo>
                  <a:pt x="16447" y="23060"/>
                </a:lnTo>
                <a:lnTo>
                  <a:pt x="12840" y="20523"/>
                </a:lnTo>
                <a:lnTo>
                  <a:pt x="10831" y="17081"/>
                </a:lnTo>
                <a:lnTo>
                  <a:pt x="11047" y="13347"/>
                </a:lnTo>
                <a:lnTo>
                  <a:pt x="13333" y="9892"/>
                </a:lnTo>
                <a:lnTo>
                  <a:pt x="16483" y="8265"/>
                </a:lnTo>
                <a:lnTo>
                  <a:pt x="19251" y="7696"/>
                </a:lnTo>
                <a:lnTo>
                  <a:pt x="22823" y="7696"/>
                </a:lnTo>
                <a:lnTo>
                  <a:pt x="25958" y="8369"/>
                </a:lnTo>
                <a:lnTo>
                  <a:pt x="29782" y="9776"/>
                </a:lnTo>
                <a:lnTo>
                  <a:pt x="32435" y="11188"/>
                </a:lnTo>
                <a:lnTo>
                  <a:pt x="35027" y="11263"/>
                </a:lnTo>
                <a:lnTo>
                  <a:pt x="35560" y="8622"/>
                </a:lnTo>
                <a:lnTo>
                  <a:pt x="35358" y="5496"/>
                </a:lnTo>
                <a:lnTo>
                  <a:pt x="33108" y="2857"/>
                </a:lnTo>
                <a:lnTo>
                  <a:pt x="30466" y="1623"/>
                </a:lnTo>
                <a:lnTo>
                  <a:pt x="26847" y="596"/>
                </a:lnTo>
                <a:lnTo>
                  <a:pt x="23953" y="114"/>
                </a:lnTo>
                <a:lnTo>
                  <a:pt x="17780" y="0"/>
                </a:lnTo>
                <a:lnTo>
                  <a:pt x="14895" y="441"/>
                </a:lnTo>
                <a:lnTo>
                  <a:pt x="12433" y="1320"/>
                </a:lnTo>
                <a:lnTo>
                  <a:pt x="7901" y="3375"/>
                </a:lnTo>
                <a:lnTo>
                  <a:pt x="4621" y="6310"/>
                </a:lnTo>
                <a:lnTo>
                  <a:pt x="2576" y="9956"/>
                </a:lnTo>
                <a:lnTo>
                  <a:pt x="1334" y="13931"/>
                </a:lnTo>
                <a:lnTo>
                  <a:pt x="1334" y="18463"/>
                </a:lnTo>
                <a:lnTo>
                  <a:pt x="2515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988956" y="2180808"/>
            <a:ext cx="44448" cy="59485"/>
          </a:xfrm>
          <a:custGeom>
            <a:avLst/>
            <a:gdLst/>
            <a:ahLst/>
            <a:cxnLst/>
            <a:rect l="l" t="t" r="r" b="b"/>
            <a:pathLst>
              <a:path w="44448" h="59485">
                <a:moveTo>
                  <a:pt x="38303" y="58647"/>
                </a:moveTo>
                <a:lnTo>
                  <a:pt x="41262" y="58712"/>
                </a:lnTo>
                <a:lnTo>
                  <a:pt x="44448" y="56908"/>
                </a:lnTo>
                <a:lnTo>
                  <a:pt x="44448" y="17030"/>
                </a:lnTo>
                <a:lnTo>
                  <a:pt x="44070" y="14071"/>
                </a:lnTo>
                <a:lnTo>
                  <a:pt x="42545" y="9028"/>
                </a:lnTo>
                <a:lnTo>
                  <a:pt x="39635" y="5208"/>
                </a:lnTo>
                <a:lnTo>
                  <a:pt x="35751" y="2209"/>
                </a:lnTo>
                <a:lnTo>
                  <a:pt x="33018" y="1320"/>
                </a:lnTo>
                <a:lnTo>
                  <a:pt x="30304" y="445"/>
                </a:lnTo>
                <a:lnTo>
                  <a:pt x="26988" y="0"/>
                </a:lnTo>
                <a:lnTo>
                  <a:pt x="21019" y="0"/>
                </a:lnTo>
                <a:lnTo>
                  <a:pt x="16904" y="582"/>
                </a:lnTo>
                <a:lnTo>
                  <a:pt x="12980" y="1436"/>
                </a:lnTo>
                <a:lnTo>
                  <a:pt x="9525" y="2602"/>
                </a:lnTo>
                <a:lnTo>
                  <a:pt x="6681" y="3938"/>
                </a:lnTo>
                <a:lnTo>
                  <a:pt x="2998" y="6858"/>
                </a:lnTo>
                <a:lnTo>
                  <a:pt x="2641" y="9805"/>
                </a:lnTo>
                <a:lnTo>
                  <a:pt x="3149" y="12700"/>
                </a:lnTo>
                <a:lnTo>
                  <a:pt x="5842" y="13373"/>
                </a:lnTo>
                <a:lnTo>
                  <a:pt x="9028" y="11555"/>
                </a:lnTo>
                <a:lnTo>
                  <a:pt x="11962" y="10158"/>
                </a:lnTo>
                <a:lnTo>
                  <a:pt x="15609" y="8942"/>
                </a:lnTo>
                <a:lnTo>
                  <a:pt x="19749" y="8063"/>
                </a:lnTo>
                <a:lnTo>
                  <a:pt x="24486" y="8063"/>
                </a:lnTo>
                <a:lnTo>
                  <a:pt x="27979" y="8877"/>
                </a:lnTo>
                <a:lnTo>
                  <a:pt x="30811" y="10223"/>
                </a:lnTo>
                <a:lnTo>
                  <a:pt x="33489" y="13679"/>
                </a:lnTo>
                <a:lnTo>
                  <a:pt x="34364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26" y="25401"/>
                </a:lnTo>
                <a:lnTo>
                  <a:pt x="15760" y="26135"/>
                </a:lnTo>
                <a:lnTo>
                  <a:pt x="12393" y="26884"/>
                </a:lnTo>
                <a:lnTo>
                  <a:pt x="9540" y="27989"/>
                </a:lnTo>
                <a:lnTo>
                  <a:pt x="7228" y="29476"/>
                </a:lnTo>
                <a:lnTo>
                  <a:pt x="3114" y="32828"/>
                </a:lnTo>
                <a:lnTo>
                  <a:pt x="622" y="37313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43" y="55170"/>
                </a:lnTo>
                <a:lnTo>
                  <a:pt x="8736" y="57646"/>
                </a:lnTo>
                <a:lnTo>
                  <a:pt x="13348" y="59118"/>
                </a:lnTo>
                <a:lnTo>
                  <a:pt x="17120" y="51738"/>
                </a:lnTo>
                <a:lnTo>
                  <a:pt x="12840" y="49236"/>
                </a:lnTo>
                <a:lnTo>
                  <a:pt x="10158" y="45337"/>
                </a:lnTo>
                <a:lnTo>
                  <a:pt x="10158" y="42519"/>
                </a:lnTo>
                <a:lnTo>
                  <a:pt x="10478" y="39433"/>
                </a:lnTo>
                <a:lnTo>
                  <a:pt x="12686" y="35826"/>
                </a:lnTo>
                <a:lnTo>
                  <a:pt x="15342" y="34023"/>
                </a:lnTo>
                <a:lnTo>
                  <a:pt x="19000" y="32881"/>
                </a:lnTo>
                <a:lnTo>
                  <a:pt x="23381" y="32183"/>
                </a:lnTo>
                <a:lnTo>
                  <a:pt x="34596" y="32183"/>
                </a:lnTo>
                <a:lnTo>
                  <a:pt x="34596" y="43675"/>
                </a:lnTo>
                <a:lnTo>
                  <a:pt x="32143" y="46407"/>
                </a:lnTo>
                <a:lnTo>
                  <a:pt x="27989" y="57379"/>
                </a:lnTo>
                <a:lnTo>
                  <a:pt x="30913" y="55982"/>
                </a:lnTo>
                <a:lnTo>
                  <a:pt x="33540" y="54024"/>
                </a:lnTo>
                <a:lnTo>
                  <a:pt x="35916" y="51497"/>
                </a:lnTo>
                <a:lnTo>
                  <a:pt x="35916" y="56908"/>
                </a:lnTo>
                <a:lnTo>
                  <a:pt x="38303" y="58647"/>
                </a:lnTo>
                <a:close/>
              </a:path>
              <a:path w="44448" h="59485">
                <a:moveTo>
                  <a:pt x="13348" y="59118"/>
                </a:moveTo>
                <a:lnTo>
                  <a:pt x="15915" y="59485"/>
                </a:lnTo>
                <a:lnTo>
                  <a:pt x="22020" y="59485"/>
                </a:lnTo>
                <a:lnTo>
                  <a:pt x="25095" y="58802"/>
                </a:lnTo>
                <a:lnTo>
                  <a:pt x="27989" y="57379"/>
                </a:lnTo>
                <a:lnTo>
                  <a:pt x="32143" y="46407"/>
                </a:lnTo>
                <a:lnTo>
                  <a:pt x="27586" y="49744"/>
                </a:lnTo>
                <a:lnTo>
                  <a:pt x="22934" y="51738"/>
                </a:lnTo>
                <a:lnTo>
                  <a:pt x="17120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051679" y="2180800"/>
            <a:ext cx="46619" cy="58712"/>
          </a:xfrm>
          <a:custGeom>
            <a:avLst/>
            <a:gdLst/>
            <a:ahLst/>
            <a:cxnLst/>
            <a:rect l="l" t="t" r="r" b="b"/>
            <a:pathLst>
              <a:path w="46619" h="58712">
                <a:moveTo>
                  <a:pt x="36701" y="25159"/>
                </a:moveTo>
                <a:lnTo>
                  <a:pt x="36701" y="56857"/>
                </a:lnTo>
                <a:lnTo>
                  <a:pt x="38073" y="58395"/>
                </a:lnTo>
                <a:lnTo>
                  <a:pt x="40675" y="58712"/>
                </a:lnTo>
                <a:lnTo>
                  <a:pt x="43459" y="58686"/>
                </a:lnTo>
                <a:lnTo>
                  <a:pt x="46619" y="56857"/>
                </a:lnTo>
                <a:lnTo>
                  <a:pt x="46619" y="19991"/>
                </a:lnTo>
                <a:lnTo>
                  <a:pt x="46291" y="16689"/>
                </a:lnTo>
                <a:lnTo>
                  <a:pt x="45629" y="13931"/>
                </a:lnTo>
                <a:lnTo>
                  <a:pt x="44970" y="11188"/>
                </a:lnTo>
                <a:lnTo>
                  <a:pt x="42353" y="6757"/>
                </a:lnTo>
                <a:lnTo>
                  <a:pt x="38836" y="3074"/>
                </a:lnTo>
                <a:lnTo>
                  <a:pt x="33897" y="622"/>
                </a:lnTo>
                <a:lnTo>
                  <a:pt x="30858" y="0"/>
                </a:lnTo>
                <a:lnTo>
                  <a:pt x="24155" y="0"/>
                </a:lnTo>
                <a:lnTo>
                  <a:pt x="21106" y="798"/>
                </a:lnTo>
                <a:lnTo>
                  <a:pt x="18082" y="2386"/>
                </a:lnTo>
                <a:lnTo>
                  <a:pt x="15048" y="3975"/>
                </a:lnTo>
                <a:lnTo>
                  <a:pt x="12012" y="6465"/>
                </a:lnTo>
                <a:lnTo>
                  <a:pt x="8963" y="9881"/>
                </a:lnTo>
                <a:lnTo>
                  <a:pt x="8963" y="2717"/>
                </a:lnTo>
                <a:lnTo>
                  <a:pt x="8761" y="1905"/>
                </a:lnTo>
                <a:lnTo>
                  <a:pt x="6134" y="889"/>
                </a:lnTo>
                <a:lnTo>
                  <a:pt x="2857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3" y="58712"/>
                </a:lnTo>
                <a:lnTo>
                  <a:pt x="6756" y="58686"/>
                </a:lnTo>
                <a:lnTo>
                  <a:pt x="9932" y="56857"/>
                </a:lnTo>
                <a:lnTo>
                  <a:pt x="9932" y="19025"/>
                </a:lnTo>
                <a:lnTo>
                  <a:pt x="12650" y="15609"/>
                </a:lnTo>
                <a:lnTo>
                  <a:pt x="15252" y="13031"/>
                </a:lnTo>
                <a:lnTo>
                  <a:pt x="17754" y="11253"/>
                </a:lnTo>
                <a:lnTo>
                  <a:pt x="22719" y="8611"/>
                </a:lnTo>
                <a:lnTo>
                  <a:pt x="27139" y="8611"/>
                </a:lnTo>
                <a:lnTo>
                  <a:pt x="30289" y="9691"/>
                </a:lnTo>
                <a:lnTo>
                  <a:pt x="32943" y="11469"/>
                </a:lnTo>
                <a:lnTo>
                  <a:pt x="34782" y="14198"/>
                </a:lnTo>
                <a:lnTo>
                  <a:pt x="35977" y="17691"/>
                </a:lnTo>
                <a:lnTo>
                  <a:pt x="36701" y="22071"/>
                </a:lnTo>
                <a:lnTo>
                  <a:pt x="3670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13019" y="2155604"/>
            <a:ext cx="49809" cy="84693"/>
          </a:xfrm>
          <a:custGeom>
            <a:avLst/>
            <a:gdLst/>
            <a:ahLst/>
            <a:cxnLst/>
            <a:rect l="l" t="t" r="r" b="b"/>
            <a:pathLst>
              <a:path w="49809" h="84693">
                <a:moveTo>
                  <a:pt x="41363" y="83131"/>
                </a:moveTo>
                <a:lnTo>
                  <a:pt x="43928" y="83883"/>
                </a:lnTo>
                <a:lnTo>
                  <a:pt x="46962" y="83883"/>
                </a:lnTo>
                <a:lnTo>
                  <a:pt x="49809" y="82054"/>
                </a:lnTo>
                <a:lnTo>
                  <a:pt x="49809" y="1930"/>
                </a:lnTo>
                <a:lnTo>
                  <a:pt x="48373" y="368"/>
                </a:lnTo>
                <a:lnTo>
                  <a:pt x="45756" y="0"/>
                </a:lnTo>
                <a:lnTo>
                  <a:pt x="42379" y="151"/>
                </a:lnTo>
                <a:lnTo>
                  <a:pt x="39827" y="1930"/>
                </a:lnTo>
                <a:lnTo>
                  <a:pt x="39827" y="33387"/>
                </a:lnTo>
                <a:lnTo>
                  <a:pt x="37260" y="30708"/>
                </a:lnTo>
                <a:lnTo>
                  <a:pt x="34672" y="28663"/>
                </a:lnTo>
                <a:lnTo>
                  <a:pt x="32040" y="27292"/>
                </a:lnTo>
                <a:lnTo>
                  <a:pt x="29411" y="25895"/>
                </a:lnTo>
                <a:lnTo>
                  <a:pt x="26503" y="25196"/>
                </a:lnTo>
                <a:lnTo>
                  <a:pt x="19530" y="25196"/>
                </a:lnTo>
                <a:lnTo>
                  <a:pt x="16178" y="25920"/>
                </a:lnTo>
                <a:lnTo>
                  <a:pt x="13270" y="27343"/>
                </a:lnTo>
                <a:lnTo>
                  <a:pt x="10360" y="28764"/>
                </a:lnTo>
                <a:lnTo>
                  <a:pt x="7923" y="30808"/>
                </a:lnTo>
                <a:lnTo>
                  <a:pt x="5955" y="33451"/>
                </a:lnTo>
                <a:lnTo>
                  <a:pt x="4000" y="36090"/>
                </a:lnTo>
                <a:lnTo>
                  <a:pt x="2513" y="39291"/>
                </a:lnTo>
                <a:lnTo>
                  <a:pt x="1497" y="43039"/>
                </a:lnTo>
                <a:lnTo>
                  <a:pt x="508" y="46796"/>
                </a:lnTo>
                <a:lnTo>
                  <a:pt x="0" y="51001"/>
                </a:lnTo>
                <a:lnTo>
                  <a:pt x="0" y="59587"/>
                </a:lnTo>
                <a:lnTo>
                  <a:pt x="407" y="63309"/>
                </a:lnTo>
                <a:lnTo>
                  <a:pt x="1206" y="66862"/>
                </a:lnTo>
                <a:lnTo>
                  <a:pt x="2005" y="70408"/>
                </a:lnTo>
                <a:lnTo>
                  <a:pt x="3286" y="73494"/>
                </a:lnTo>
                <a:lnTo>
                  <a:pt x="5029" y="76122"/>
                </a:lnTo>
                <a:lnTo>
                  <a:pt x="6767" y="78750"/>
                </a:lnTo>
                <a:lnTo>
                  <a:pt x="9039" y="80835"/>
                </a:lnTo>
                <a:lnTo>
                  <a:pt x="11861" y="82372"/>
                </a:lnTo>
                <a:lnTo>
                  <a:pt x="10923" y="62557"/>
                </a:lnTo>
                <a:lnTo>
                  <a:pt x="10501" y="59955"/>
                </a:lnTo>
                <a:lnTo>
                  <a:pt x="10299" y="57287"/>
                </a:lnTo>
                <a:lnTo>
                  <a:pt x="10299" y="51991"/>
                </a:lnTo>
                <a:lnTo>
                  <a:pt x="10540" y="49479"/>
                </a:lnTo>
                <a:lnTo>
                  <a:pt x="11541" y="44499"/>
                </a:lnTo>
                <a:lnTo>
                  <a:pt x="13449" y="40309"/>
                </a:lnTo>
                <a:lnTo>
                  <a:pt x="15988" y="36763"/>
                </a:lnTo>
                <a:lnTo>
                  <a:pt x="19504" y="34352"/>
                </a:lnTo>
                <a:lnTo>
                  <a:pt x="24192" y="33743"/>
                </a:lnTo>
                <a:lnTo>
                  <a:pt x="26910" y="33743"/>
                </a:lnTo>
                <a:lnTo>
                  <a:pt x="29527" y="34632"/>
                </a:lnTo>
                <a:lnTo>
                  <a:pt x="34542" y="38110"/>
                </a:lnTo>
                <a:lnTo>
                  <a:pt x="37134" y="40637"/>
                </a:lnTo>
                <a:lnTo>
                  <a:pt x="39827" y="43977"/>
                </a:lnTo>
                <a:lnTo>
                  <a:pt x="39827" y="65632"/>
                </a:lnTo>
                <a:lnTo>
                  <a:pt x="38265" y="67586"/>
                </a:lnTo>
                <a:lnTo>
                  <a:pt x="35370" y="70596"/>
                </a:lnTo>
                <a:lnTo>
                  <a:pt x="32637" y="73022"/>
                </a:lnTo>
                <a:lnTo>
                  <a:pt x="30060" y="74711"/>
                </a:lnTo>
                <a:lnTo>
                  <a:pt x="26352" y="76032"/>
                </a:lnTo>
                <a:lnTo>
                  <a:pt x="23760" y="76212"/>
                </a:lnTo>
                <a:lnTo>
                  <a:pt x="21156" y="76212"/>
                </a:lnTo>
                <a:lnTo>
                  <a:pt x="18986" y="75600"/>
                </a:lnTo>
                <a:lnTo>
                  <a:pt x="22021" y="84693"/>
                </a:lnTo>
                <a:lnTo>
                  <a:pt x="25664" y="84693"/>
                </a:lnTo>
                <a:lnTo>
                  <a:pt x="29019" y="83844"/>
                </a:lnTo>
                <a:lnTo>
                  <a:pt x="32105" y="82116"/>
                </a:lnTo>
                <a:lnTo>
                  <a:pt x="35165" y="80388"/>
                </a:lnTo>
                <a:lnTo>
                  <a:pt x="38113" y="77990"/>
                </a:lnTo>
                <a:lnTo>
                  <a:pt x="40968" y="74902"/>
                </a:lnTo>
                <a:lnTo>
                  <a:pt x="40968" y="82054"/>
                </a:lnTo>
                <a:lnTo>
                  <a:pt x="41363" y="83131"/>
                </a:lnTo>
                <a:close/>
              </a:path>
              <a:path w="49809" h="84693">
                <a:moveTo>
                  <a:pt x="22021" y="84693"/>
                </a:moveTo>
                <a:lnTo>
                  <a:pt x="18986" y="75600"/>
                </a:lnTo>
                <a:lnTo>
                  <a:pt x="15544" y="73163"/>
                </a:lnTo>
                <a:lnTo>
                  <a:pt x="13103" y="69505"/>
                </a:lnTo>
                <a:lnTo>
                  <a:pt x="11339" y="65175"/>
                </a:lnTo>
                <a:lnTo>
                  <a:pt x="10923" y="62557"/>
                </a:lnTo>
                <a:lnTo>
                  <a:pt x="11861" y="82372"/>
                </a:lnTo>
                <a:lnTo>
                  <a:pt x="14667" y="83934"/>
                </a:lnTo>
                <a:lnTo>
                  <a:pt x="18046" y="84693"/>
                </a:lnTo>
                <a:lnTo>
                  <a:pt x="22021" y="84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209168" y="2180808"/>
            <a:ext cx="49809" cy="80236"/>
          </a:xfrm>
          <a:custGeom>
            <a:avLst/>
            <a:gdLst/>
            <a:ahLst/>
            <a:cxnLst/>
            <a:rect l="l" t="t" r="r" b="b"/>
            <a:pathLst>
              <a:path w="49809" h="80236">
                <a:moveTo>
                  <a:pt x="38202" y="40078"/>
                </a:moveTo>
                <a:lnTo>
                  <a:pt x="36269" y="44333"/>
                </a:lnTo>
                <a:lnTo>
                  <a:pt x="33717" y="47941"/>
                </a:lnTo>
                <a:lnTo>
                  <a:pt x="30124" y="50352"/>
                </a:lnTo>
                <a:lnTo>
                  <a:pt x="26341" y="59485"/>
                </a:lnTo>
                <a:lnTo>
                  <a:pt x="30110" y="59485"/>
                </a:lnTo>
                <a:lnTo>
                  <a:pt x="33451" y="58788"/>
                </a:lnTo>
                <a:lnTo>
                  <a:pt x="36385" y="57350"/>
                </a:lnTo>
                <a:lnTo>
                  <a:pt x="39307" y="55929"/>
                </a:lnTo>
                <a:lnTo>
                  <a:pt x="41770" y="53910"/>
                </a:lnTo>
                <a:lnTo>
                  <a:pt x="43750" y="51281"/>
                </a:lnTo>
                <a:lnTo>
                  <a:pt x="45733" y="48653"/>
                </a:lnTo>
                <a:lnTo>
                  <a:pt x="47232" y="45463"/>
                </a:lnTo>
                <a:lnTo>
                  <a:pt x="48261" y="41691"/>
                </a:lnTo>
                <a:lnTo>
                  <a:pt x="49287" y="37922"/>
                </a:lnTo>
                <a:lnTo>
                  <a:pt x="49809" y="33666"/>
                </a:lnTo>
                <a:lnTo>
                  <a:pt x="49809" y="25005"/>
                </a:lnTo>
                <a:lnTo>
                  <a:pt x="49391" y="21297"/>
                </a:lnTo>
                <a:lnTo>
                  <a:pt x="48604" y="17780"/>
                </a:lnTo>
                <a:lnTo>
                  <a:pt x="47790" y="14273"/>
                </a:lnTo>
                <a:lnTo>
                  <a:pt x="46518" y="11198"/>
                </a:lnTo>
                <a:lnTo>
                  <a:pt x="44780" y="8545"/>
                </a:lnTo>
                <a:lnTo>
                  <a:pt x="43027" y="5904"/>
                </a:lnTo>
                <a:lnTo>
                  <a:pt x="40780" y="3822"/>
                </a:lnTo>
                <a:lnTo>
                  <a:pt x="38012" y="2296"/>
                </a:lnTo>
                <a:lnTo>
                  <a:pt x="35243" y="759"/>
                </a:lnTo>
                <a:lnTo>
                  <a:pt x="31888" y="0"/>
                </a:lnTo>
                <a:lnTo>
                  <a:pt x="27965" y="0"/>
                </a:lnTo>
                <a:lnTo>
                  <a:pt x="24437" y="200"/>
                </a:lnTo>
                <a:lnTo>
                  <a:pt x="21196" y="1054"/>
                </a:lnTo>
                <a:lnTo>
                  <a:pt x="18072" y="2501"/>
                </a:lnTo>
                <a:lnTo>
                  <a:pt x="14987" y="4356"/>
                </a:lnTo>
                <a:lnTo>
                  <a:pt x="11937" y="6842"/>
                </a:lnTo>
                <a:lnTo>
                  <a:pt x="8712" y="9993"/>
                </a:lnTo>
                <a:lnTo>
                  <a:pt x="8712" y="2717"/>
                </a:lnTo>
                <a:lnTo>
                  <a:pt x="8510" y="1828"/>
                </a:lnTo>
                <a:lnTo>
                  <a:pt x="5867" y="875"/>
                </a:lnTo>
                <a:lnTo>
                  <a:pt x="2833" y="875"/>
                </a:lnTo>
                <a:lnTo>
                  <a:pt x="0" y="2717"/>
                </a:lnTo>
                <a:lnTo>
                  <a:pt x="0" y="78320"/>
                </a:lnTo>
                <a:lnTo>
                  <a:pt x="1371" y="79919"/>
                </a:lnTo>
                <a:lnTo>
                  <a:pt x="3963" y="80236"/>
                </a:lnTo>
                <a:lnTo>
                  <a:pt x="6757" y="80200"/>
                </a:lnTo>
                <a:lnTo>
                  <a:pt x="9917" y="78320"/>
                </a:lnTo>
                <a:lnTo>
                  <a:pt x="9917" y="51255"/>
                </a:lnTo>
                <a:lnTo>
                  <a:pt x="12725" y="53873"/>
                </a:lnTo>
                <a:lnTo>
                  <a:pt x="15293" y="55968"/>
                </a:lnTo>
                <a:lnTo>
                  <a:pt x="20192" y="50060"/>
                </a:lnTo>
                <a:lnTo>
                  <a:pt x="15267" y="46544"/>
                </a:lnTo>
                <a:lnTo>
                  <a:pt x="12660" y="44005"/>
                </a:lnTo>
                <a:lnTo>
                  <a:pt x="9917" y="40665"/>
                </a:lnTo>
                <a:lnTo>
                  <a:pt x="9917" y="19137"/>
                </a:lnTo>
                <a:lnTo>
                  <a:pt x="11494" y="17157"/>
                </a:lnTo>
                <a:lnTo>
                  <a:pt x="14389" y="14173"/>
                </a:lnTo>
                <a:lnTo>
                  <a:pt x="17157" y="11746"/>
                </a:lnTo>
                <a:lnTo>
                  <a:pt x="19735" y="10107"/>
                </a:lnTo>
                <a:lnTo>
                  <a:pt x="23507" y="8736"/>
                </a:lnTo>
                <a:lnTo>
                  <a:pt x="26074" y="8545"/>
                </a:lnTo>
                <a:lnTo>
                  <a:pt x="28662" y="8545"/>
                </a:lnTo>
                <a:lnTo>
                  <a:pt x="30812" y="9154"/>
                </a:lnTo>
                <a:lnTo>
                  <a:pt x="34289" y="11555"/>
                </a:lnTo>
                <a:lnTo>
                  <a:pt x="36691" y="15162"/>
                </a:lnTo>
                <a:lnTo>
                  <a:pt x="38455" y="19453"/>
                </a:lnTo>
                <a:lnTo>
                  <a:pt x="38875" y="22045"/>
                </a:lnTo>
                <a:lnTo>
                  <a:pt x="39293" y="24637"/>
                </a:lnTo>
                <a:lnTo>
                  <a:pt x="39509" y="27302"/>
                </a:lnTo>
                <a:lnTo>
                  <a:pt x="39509" y="30085"/>
                </a:lnTo>
                <a:lnTo>
                  <a:pt x="39242" y="35114"/>
                </a:lnTo>
                <a:lnTo>
                  <a:pt x="38202" y="40078"/>
                </a:lnTo>
                <a:close/>
              </a:path>
              <a:path w="49809" h="80236">
                <a:moveTo>
                  <a:pt x="15293" y="55968"/>
                </a:moveTo>
                <a:lnTo>
                  <a:pt x="17895" y="57505"/>
                </a:lnTo>
                <a:lnTo>
                  <a:pt x="20523" y="58686"/>
                </a:lnTo>
                <a:lnTo>
                  <a:pt x="23252" y="59334"/>
                </a:lnTo>
                <a:lnTo>
                  <a:pt x="26341" y="59485"/>
                </a:lnTo>
                <a:lnTo>
                  <a:pt x="30124" y="50352"/>
                </a:lnTo>
                <a:lnTo>
                  <a:pt x="25477" y="50949"/>
                </a:lnTo>
                <a:lnTo>
                  <a:pt x="22769" y="50949"/>
                </a:lnTo>
                <a:lnTo>
                  <a:pt x="20192" y="50060"/>
                </a:lnTo>
                <a:lnTo>
                  <a:pt x="15293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270252" y="2180808"/>
            <a:ext cx="44463" cy="59485"/>
          </a:xfrm>
          <a:custGeom>
            <a:avLst/>
            <a:gdLst/>
            <a:ahLst/>
            <a:cxnLst/>
            <a:rect l="l" t="t" r="r" b="b"/>
            <a:pathLst>
              <a:path w="44463" h="59485">
                <a:moveTo>
                  <a:pt x="38318" y="58647"/>
                </a:moveTo>
                <a:lnTo>
                  <a:pt x="41263" y="58712"/>
                </a:lnTo>
                <a:lnTo>
                  <a:pt x="44463" y="56908"/>
                </a:lnTo>
                <a:lnTo>
                  <a:pt x="44463" y="17030"/>
                </a:lnTo>
                <a:lnTo>
                  <a:pt x="44081" y="14071"/>
                </a:lnTo>
                <a:lnTo>
                  <a:pt x="42558" y="9028"/>
                </a:lnTo>
                <a:lnTo>
                  <a:pt x="39650" y="5208"/>
                </a:lnTo>
                <a:lnTo>
                  <a:pt x="35765" y="2209"/>
                </a:lnTo>
                <a:lnTo>
                  <a:pt x="33033" y="1320"/>
                </a:lnTo>
                <a:lnTo>
                  <a:pt x="30304" y="445"/>
                </a:lnTo>
                <a:lnTo>
                  <a:pt x="26990" y="0"/>
                </a:lnTo>
                <a:lnTo>
                  <a:pt x="21031" y="0"/>
                </a:lnTo>
                <a:lnTo>
                  <a:pt x="16906" y="582"/>
                </a:lnTo>
                <a:lnTo>
                  <a:pt x="12981" y="1436"/>
                </a:lnTo>
                <a:lnTo>
                  <a:pt x="9526" y="2602"/>
                </a:lnTo>
                <a:lnTo>
                  <a:pt x="6696" y="3938"/>
                </a:lnTo>
                <a:lnTo>
                  <a:pt x="3009" y="6858"/>
                </a:lnTo>
                <a:lnTo>
                  <a:pt x="2656" y="9805"/>
                </a:lnTo>
                <a:lnTo>
                  <a:pt x="3164" y="12700"/>
                </a:lnTo>
                <a:lnTo>
                  <a:pt x="5857" y="13373"/>
                </a:lnTo>
                <a:lnTo>
                  <a:pt x="9043" y="11555"/>
                </a:lnTo>
                <a:lnTo>
                  <a:pt x="11977" y="10158"/>
                </a:lnTo>
                <a:lnTo>
                  <a:pt x="15624" y="8942"/>
                </a:lnTo>
                <a:lnTo>
                  <a:pt x="19763" y="8063"/>
                </a:lnTo>
                <a:lnTo>
                  <a:pt x="24488" y="8063"/>
                </a:lnTo>
                <a:lnTo>
                  <a:pt x="27979" y="8877"/>
                </a:lnTo>
                <a:lnTo>
                  <a:pt x="30812" y="10223"/>
                </a:lnTo>
                <a:lnTo>
                  <a:pt x="33491" y="13679"/>
                </a:lnTo>
                <a:lnTo>
                  <a:pt x="34370" y="16890"/>
                </a:lnTo>
                <a:lnTo>
                  <a:pt x="34596" y="20815"/>
                </a:lnTo>
                <a:lnTo>
                  <a:pt x="34596" y="25030"/>
                </a:lnTo>
                <a:lnTo>
                  <a:pt x="22924" y="25030"/>
                </a:lnTo>
                <a:lnTo>
                  <a:pt x="19141" y="25401"/>
                </a:lnTo>
                <a:lnTo>
                  <a:pt x="15775" y="26135"/>
                </a:lnTo>
                <a:lnTo>
                  <a:pt x="12395" y="26884"/>
                </a:lnTo>
                <a:lnTo>
                  <a:pt x="9551" y="27989"/>
                </a:lnTo>
                <a:lnTo>
                  <a:pt x="7228" y="29476"/>
                </a:lnTo>
                <a:lnTo>
                  <a:pt x="3114" y="32828"/>
                </a:lnTo>
                <a:lnTo>
                  <a:pt x="623" y="37313"/>
                </a:lnTo>
                <a:lnTo>
                  <a:pt x="0" y="39966"/>
                </a:lnTo>
                <a:lnTo>
                  <a:pt x="0" y="45618"/>
                </a:lnTo>
                <a:lnTo>
                  <a:pt x="457" y="47941"/>
                </a:lnTo>
                <a:lnTo>
                  <a:pt x="2260" y="52030"/>
                </a:lnTo>
                <a:lnTo>
                  <a:pt x="5158" y="55170"/>
                </a:lnTo>
                <a:lnTo>
                  <a:pt x="8737" y="57646"/>
                </a:lnTo>
                <a:lnTo>
                  <a:pt x="13348" y="59118"/>
                </a:lnTo>
                <a:lnTo>
                  <a:pt x="17132" y="51738"/>
                </a:lnTo>
                <a:lnTo>
                  <a:pt x="12852" y="49236"/>
                </a:lnTo>
                <a:lnTo>
                  <a:pt x="10173" y="45337"/>
                </a:lnTo>
                <a:lnTo>
                  <a:pt x="10173" y="42519"/>
                </a:lnTo>
                <a:lnTo>
                  <a:pt x="10490" y="39433"/>
                </a:lnTo>
                <a:lnTo>
                  <a:pt x="12701" y="35826"/>
                </a:lnTo>
                <a:lnTo>
                  <a:pt x="15344" y="34023"/>
                </a:lnTo>
                <a:lnTo>
                  <a:pt x="19011" y="32881"/>
                </a:lnTo>
                <a:lnTo>
                  <a:pt x="23381" y="32183"/>
                </a:lnTo>
                <a:lnTo>
                  <a:pt x="34596" y="32183"/>
                </a:lnTo>
                <a:lnTo>
                  <a:pt x="34596" y="43675"/>
                </a:lnTo>
                <a:lnTo>
                  <a:pt x="32158" y="46407"/>
                </a:lnTo>
                <a:lnTo>
                  <a:pt x="28004" y="57379"/>
                </a:lnTo>
                <a:lnTo>
                  <a:pt x="30913" y="55982"/>
                </a:lnTo>
                <a:lnTo>
                  <a:pt x="33555" y="54024"/>
                </a:lnTo>
                <a:lnTo>
                  <a:pt x="35918" y="51497"/>
                </a:lnTo>
                <a:lnTo>
                  <a:pt x="35918" y="56908"/>
                </a:lnTo>
                <a:lnTo>
                  <a:pt x="38318" y="58647"/>
                </a:lnTo>
                <a:close/>
              </a:path>
              <a:path w="44463" h="59485">
                <a:moveTo>
                  <a:pt x="13348" y="59118"/>
                </a:moveTo>
                <a:lnTo>
                  <a:pt x="15927" y="59485"/>
                </a:lnTo>
                <a:lnTo>
                  <a:pt x="22025" y="59485"/>
                </a:lnTo>
                <a:lnTo>
                  <a:pt x="25110" y="58802"/>
                </a:lnTo>
                <a:lnTo>
                  <a:pt x="28004" y="57379"/>
                </a:lnTo>
                <a:lnTo>
                  <a:pt x="32158" y="46407"/>
                </a:lnTo>
                <a:lnTo>
                  <a:pt x="27586" y="49744"/>
                </a:lnTo>
                <a:lnTo>
                  <a:pt x="22950" y="51738"/>
                </a:lnTo>
                <a:lnTo>
                  <a:pt x="17132" y="51738"/>
                </a:lnTo>
                <a:lnTo>
                  <a:pt x="13348" y="591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332993" y="2180808"/>
            <a:ext cx="31583" cy="58712"/>
          </a:xfrm>
          <a:custGeom>
            <a:avLst/>
            <a:gdLst/>
            <a:ahLst/>
            <a:cxnLst/>
            <a:rect l="l" t="t" r="r" b="b"/>
            <a:pathLst>
              <a:path w="31583" h="58712">
                <a:moveTo>
                  <a:pt x="1371" y="58380"/>
                </a:moveTo>
                <a:lnTo>
                  <a:pt x="3961" y="58712"/>
                </a:lnTo>
                <a:lnTo>
                  <a:pt x="6753" y="58672"/>
                </a:lnTo>
                <a:lnTo>
                  <a:pt x="9918" y="56843"/>
                </a:lnTo>
                <a:lnTo>
                  <a:pt x="9918" y="21247"/>
                </a:lnTo>
                <a:lnTo>
                  <a:pt x="11315" y="19036"/>
                </a:lnTo>
                <a:lnTo>
                  <a:pt x="13766" y="15645"/>
                </a:lnTo>
                <a:lnTo>
                  <a:pt x="17108" y="11977"/>
                </a:lnTo>
                <a:lnTo>
                  <a:pt x="20153" y="9993"/>
                </a:lnTo>
                <a:lnTo>
                  <a:pt x="23087" y="9385"/>
                </a:lnTo>
                <a:lnTo>
                  <a:pt x="26161" y="9780"/>
                </a:lnTo>
                <a:lnTo>
                  <a:pt x="28955" y="10680"/>
                </a:lnTo>
                <a:lnTo>
                  <a:pt x="31532" y="9093"/>
                </a:lnTo>
                <a:lnTo>
                  <a:pt x="31583" y="3516"/>
                </a:lnTo>
                <a:lnTo>
                  <a:pt x="29564" y="963"/>
                </a:lnTo>
                <a:lnTo>
                  <a:pt x="26885" y="266"/>
                </a:lnTo>
                <a:lnTo>
                  <a:pt x="24282" y="0"/>
                </a:lnTo>
                <a:lnTo>
                  <a:pt x="21435" y="165"/>
                </a:lnTo>
                <a:lnTo>
                  <a:pt x="18007" y="1295"/>
                </a:lnTo>
                <a:lnTo>
                  <a:pt x="14439" y="3924"/>
                </a:lnTo>
                <a:lnTo>
                  <a:pt x="11822" y="6656"/>
                </a:lnTo>
                <a:lnTo>
                  <a:pt x="8953" y="10590"/>
                </a:lnTo>
                <a:lnTo>
                  <a:pt x="8953" y="2717"/>
                </a:lnTo>
                <a:lnTo>
                  <a:pt x="8064" y="1295"/>
                </a:lnTo>
                <a:lnTo>
                  <a:pt x="5397" y="838"/>
                </a:lnTo>
                <a:lnTo>
                  <a:pt x="2829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367679" y="2167167"/>
            <a:ext cx="35370" cy="73012"/>
          </a:xfrm>
          <a:custGeom>
            <a:avLst/>
            <a:gdLst/>
            <a:ahLst/>
            <a:cxnLst/>
            <a:rect l="l" t="t" r="r" b="b"/>
            <a:pathLst>
              <a:path w="35370" h="73012">
                <a:moveTo>
                  <a:pt x="12740" y="39"/>
                </a:moveTo>
                <a:lnTo>
                  <a:pt x="9565" y="1918"/>
                </a:lnTo>
                <a:lnTo>
                  <a:pt x="9565" y="14796"/>
                </a:lnTo>
                <a:lnTo>
                  <a:pt x="2044" y="14796"/>
                </a:lnTo>
                <a:lnTo>
                  <a:pt x="1181" y="14997"/>
                </a:lnTo>
                <a:lnTo>
                  <a:pt x="50" y="17539"/>
                </a:lnTo>
                <a:lnTo>
                  <a:pt x="0" y="20383"/>
                </a:lnTo>
                <a:lnTo>
                  <a:pt x="1983" y="23026"/>
                </a:lnTo>
                <a:lnTo>
                  <a:pt x="9565" y="23026"/>
                </a:lnTo>
                <a:lnTo>
                  <a:pt x="9565" y="57798"/>
                </a:lnTo>
                <a:lnTo>
                  <a:pt x="9857" y="60501"/>
                </a:lnTo>
                <a:lnTo>
                  <a:pt x="10440" y="62812"/>
                </a:lnTo>
                <a:lnTo>
                  <a:pt x="11951" y="67031"/>
                </a:lnTo>
                <a:lnTo>
                  <a:pt x="14504" y="70027"/>
                </a:lnTo>
                <a:lnTo>
                  <a:pt x="18176" y="71906"/>
                </a:lnTo>
                <a:lnTo>
                  <a:pt x="22569" y="73012"/>
                </a:lnTo>
                <a:lnTo>
                  <a:pt x="26301" y="73012"/>
                </a:lnTo>
                <a:lnTo>
                  <a:pt x="29070" y="72706"/>
                </a:lnTo>
                <a:lnTo>
                  <a:pt x="32325" y="71972"/>
                </a:lnTo>
                <a:lnTo>
                  <a:pt x="35118" y="69289"/>
                </a:lnTo>
                <a:lnTo>
                  <a:pt x="35370" y="66521"/>
                </a:lnTo>
                <a:lnTo>
                  <a:pt x="35370" y="65787"/>
                </a:lnTo>
                <a:lnTo>
                  <a:pt x="32908" y="63118"/>
                </a:lnTo>
                <a:lnTo>
                  <a:pt x="30265" y="64084"/>
                </a:lnTo>
                <a:lnTo>
                  <a:pt x="27078" y="64541"/>
                </a:lnTo>
                <a:lnTo>
                  <a:pt x="24221" y="64541"/>
                </a:lnTo>
                <a:lnTo>
                  <a:pt x="22251" y="63590"/>
                </a:lnTo>
                <a:lnTo>
                  <a:pt x="20041" y="59778"/>
                </a:lnTo>
                <a:lnTo>
                  <a:pt x="19483" y="56945"/>
                </a:lnTo>
                <a:lnTo>
                  <a:pt x="19483" y="23026"/>
                </a:lnTo>
                <a:lnTo>
                  <a:pt x="33987" y="23026"/>
                </a:lnTo>
                <a:lnTo>
                  <a:pt x="35370" y="20383"/>
                </a:lnTo>
                <a:lnTo>
                  <a:pt x="35333" y="17539"/>
                </a:lnTo>
                <a:lnTo>
                  <a:pt x="33390" y="14796"/>
                </a:lnTo>
                <a:lnTo>
                  <a:pt x="19483" y="14796"/>
                </a:lnTo>
                <a:lnTo>
                  <a:pt x="19483" y="1918"/>
                </a:lnTo>
                <a:lnTo>
                  <a:pt x="18111" y="317"/>
                </a:lnTo>
                <a:lnTo>
                  <a:pt x="15509" y="0"/>
                </a:lnTo>
                <a:lnTo>
                  <a:pt x="1274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416172" y="2180800"/>
            <a:ext cx="46620" cy="58712"/>
          </a:xfrm>
          <a:custGeom>
            <a:avLst/>
            <a:gdLst/>
            <a:ahLst/>
            <a:cxnLst/>
            <a:rect l="l" t="t" r="r" b="b"/>
            <a:pathLst>
              <a:path w="46620" h="58712">
                <a:moveTo>
                  <a:pt x="36701" y="25159"/>
                </a:moveTo>
                <a:lnTo>
                  <a:pt x="36701" y="56857"/>
                </a:lnTo>
                <a:lnTo>
                  <a:pt x="38073" y="58395"/>
                </a:lnTo>
                <a:lnTo>
                  <a:pt x="40676" y="58712"/>
                </a:lnTo>
                <a:lnTo>
                  <a:pt x="43444" y="58686"/>
                </a:lnTo>
                <a:lnTo>
                  <a:pt x="46620" y="56857"/>
                </a:lnTo>
                <a:lnTo>
                  <a:pt x="46620" y="19991"/>
                </a:lnTo>
                <a:lnTo>
                  <a:pt x="46292" y="16689"/>
                </a:lnTo>
                <a:lnTo>
                  <a:pt x="45629" y="13931"/>
                </a:lnTo>
                <a:lnTo>
                  <a:pt x="44956" y="11188"/>
                </a:lnTo>
                <a:lnTo>
                  <a:pt x="42339" y="6757"/>
                </a:lnTo>
                <a:lnTo>
                  <a:pt x="38836" y="3074"/>
                </a:lnTo>
                <a:lnTo>
                  <a:pt x="33893" y="622"/>
                </a:lnTo>
                <a:lnTo>
                  <a:pt x="30859" y="0"/>
                </a:lnTo>
                <a:lnTo>
                  <a:pt x="24155" y="0"/>
                </a:lnTo>
                <a:lnTo>
                  <a:pt x="21106" y="798"/>
                </a:lnTo>
                <a:lnTo>
                  <a:pt x="18072" y="2386"/>
                </a:lnTo>
                <a:lnTo>
                  <a:pt x="15048" y="3975"/>
                </a:lnTo>
                <a:lnTo>
                  <a:pt x="12002" y="6465"/>
                </a:lnTo>
                <a:lnTo>
                  <a:pt x="8963" y="9881"/>
                </a:lnTo>
                <a:lnTo>
                  <a:pt x="8963" y="2717"/>
                </a:lnTo>
                <a:lnTo>
                  <a:pt x="8761" y="1905"/>
                </a:lnTo>
                <a:lnTo>
                  <a:pt x="6134" y="889"/>
                </a:lnTo>
                <a:lnTo>
                  <a:pt x="2858" y="889"/>
                </a:lnTo>
                <a:lnTo>
                  <a:pt x="0" y="2717"/>
                </a:lnTo>
                <a:lnTo>
                  <a:pt x="0" y="56857"/>
                </a:lnTo>
                <a:lnTo>
                  <a:pt x="1371" y="58395"/>
                </a:lnTo>
                <a:lnTo>
                  <a:pt x="3973" y="58712"/>
                </a:lnTo>
                <a:lnTo>
                  <a:pt x="6757" y="58686"/>
                </a:lnTo>
                <a:lnTo>
                  <a:pt x="9917" y="56857"/>
                </a:lnTo>
                <a:lnTo>
                  <a:pt x="9917" y="19025"/>
                </a:lnTo>
                <a:lnTo>
                  <a:pt x="12646" y="15609"/>
                </a:lnTo>
                <a:lnTo>
                  <a:pt x="15252" y="13031"/>
                </a:lnTo>
                <a:lnTo>
                  <a:pt x="17754" y="11253"/>
                </a:lnTo>
                <a:lnTo>
                  <a:pt x="22719" y="8611"/>
                </a:lnTo>
                <a:lnTo>
                  <a:pt x="27125" y="8611"/>
                </a:lnTo>
                <a:lnTo>
                  <a:pt x="30290" y="9691"/>
                </a:lnTo>
                <a:lnTo>
                  <a:pt x="32943" y="11469"/>
                </a:lnTo>
                <a:lnTo>
                  <a:pt x="34782" y="14198"/>
                </a:lnTo>
                <a:lnTo>
                  <a:pt x="35963" y="17691"/>
                </a:lnTo>
                <a:lnTo>
                  <a:pt x="36701" y="22071"/>
                </a:lnTo>
                <a:lnTo>
                  <a:pt x="36701" y="251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477325" y="2180800"/>
            <a:ext cx="49809" cy="59500"/>
          </a:xfrm>
          <a:custGeom>
            <a:avLst/>
            <a:gdLst/>
            <a:ahLst/>
            <a:cxnLst/>
            <a:rect l="l" t="t" r="r" b="b"/>
            <a:pathLst>
              <a:path w="49809" h="59500">
                <a:moveTo>
                  <a:pt x="49809" y="22110"/>
                </a:moveTo>
                <a:lnTo>
                  <a:pt x="49367" y="18784"/>
                </a:lnTo>
                <a:lnTo>
                  <a:pt x="48463" y="15685"/>
                </a:lnTo>
                <a:lnTo>
                  <a:pt x="47548" y="12574"/>
                </a:lnTo>
                <a:lnTo>
                  <a:pt x="46141" y="9867"/>
                </a:lnTo>
                <a:lnTo>
                  <a:pt x="44222" y="7556"/>
                </a:lnTo>
                <a:lnTo>
                  <a:pt x="39841" y="3416"/>
                </a:lnTo>
                <a:lnTo>
                  <a:pt x="36856" y="2044"/>
                </a:lnTo>
                <a:lnTo>
                  <a:pt x="33858" y="698"/>
                </a:lnTo>
                <a:lnTo>
                  <a:pt x="30239" y="0"/>
                </a:lnTo>
                <a:lnTo>
                  <a:pt x="22035" y="0"/>
                </a:lnTo>
                <a:lnTo>
                  <a:pt x="18428" y="698"/>
                </a:lnTo>
                <a:lnTo>
                  <a:pt x="15228" y="2084"/>
                </a:lnTo>
                <a:lnTo>
                  <a:pt x="12128" y="16131"/>
                </a:lnTo>
                <a:lnTo>
                  <a:pt x="14349" y="12827"/>
                </a:lnTo>
                <a:lnTo>
                  <a:pt x="17157" y="10072"/>
                </a:lnTo>
                <a:lnTo>
                  <a:pt x="20866" y="8229"/>
                </a:lnTo>
                <a:lnTo>
                  <a:pt x="25487" y="7772"/>
                </a:lnTo>
                <a:lnTo>
                  <a:pt x="30290" y="7772"/>
                </a:lnTo>
                <a:lnTo>
                  <a:pt x="33909" y="9259"/>
                </a:lnTo>
                <a:lnTo>
                  <a:pt x="36360" y="12218"/>
                </a:lnTo>
                <a:lnTo>
                  <a:pt x="38787" y="15191"/>
                </a:lnTo>
                <a:lnTo>
                  <a:pt x="39952" y="19281"/>
                </a:lnTo>
                <a:lnTo>
                  <a:pt x="39827" y="24486"/>
                </a:lnTo>
                <a:lnTo>
                  <a:pt x="10299" y="24486"/>
                </a:lnTo>
                <a:lnTo>
                  <a:pt x="10299" y="31762"/>
                </a:lnTo>
                <a:lnTo>
                  <a:pt x="45935" y="31762"/>
                </a:lnTo>
                <a:lnTo>
                  <a:pt x="49428" y="30114"/>
                </a:lnTo>
                <a:lnTo>
                  <a:pt x="49809" y="27432"/>
                </a:lnTo>
                <a:lnTo>
                  <a:pt x="49809" y="22110"/>
                </a:lnTo>
                <a:close/>
              </a:path>
              <a:path w="49809" h="59500">
                <a:moveTo>
                  <a:pt x="12028" y="3467"/>
                </a:moveTo>
                <a:lnTo>
                  <a:pt x="9284" y="5450"/>
                </a:lnTo>
                <a:lnTo>
                  <a:pt x="7009" y="8039"/>
                </a:lnTo>
                <a:lnTo>
                  <a:pt x="4748" y="10619"/>
                </a:lnTo>
                <a:lnTo>
                  <a:pt x="3023" y="13766"/>
                </a:lnTo>
                <a:lnTo>
                  <a:pt x="1818" y="17477"/>
                </a:lnTo>
                <a:lnTo>
                  <a:pt x="608" y="21186"/>
                </a:lnTo>
                <a:lnTo>
                  <a:pt x="0" y="25375"/>
                </a:lnTo>
                <a:lnTo>
                  <a:pt x="0" y="34912"/>
                </a:lnTo>
                <a:lnTo>
                  <a:pt x="582" y="39207"/>
                </a:lnTo>
                <a:lnTo>
                  <a:pt x="1753" y="42901"/>
                </a:lnTo>
                <a:lnTo>
                  <a:pt x="2919" y="46583"/>
                </a:lnTo>
                <a:lnTo>
                  <a:pt x="4636" y="49644"/>
                </a:lnTo>
                <a:lnTo>
                  <a:pt x="9208" y="54547"/>
                </a:lnTo>
                <a:lnTo>
                  <a:pt x="12038" y="56400"/>
                </a:lnTo>
                <a:lnTo>
                  <a:pt x="15379" y="57632"/>
                </a:lnTo>
                <a:lnTo>
                  <a:pt x="18735" y="58878"/>
                </a:lnTo>
                <a:lnTo>
                  <a:pt x="22632" y="59500"/>
                </a:lnTo>
                <a:lnTo>
                  <a:pt x="29643" y="59500"/>
                </a:lnTo>
                <a:lnTo>
                  <a:pt x="32068" y="59310"/>
                </a:lnTo>
                <a:lnTo>
                  <a:pt x="36589" y="58547"/>
                </a:lnTo>
                <a:lnTo>
                  <a:pt x="40309" y="57632"/>
                </a:lnTo>
                <a:lnTo>
                  <a:pt x="44513" y="56160"/>
                </a:lnTo>
                <a:lnTo>
                  <a:pt x="47256" y="53874"/>
                </a:lnTo>
                <a:lnTo>
                  <a:pt x="47523" y="51206"/>
                </a:lnTo>
                <a:lnTo>
                  <a:pt x="47282" y="48477"/>
                </a:lnTo>
                <a:lnTo>
                  <a:pt x="44705" y="47548"/>
                </a:lnTo>
                <a:lnTo>
                  <a:pt x="41595" y="48869"/>
                </a:lnTo>
                <a:lnTo>
                  <a:pt x="38646" y="49913"/>
                </a:lnTo>
                <a:lnTo>
                  <a:pt x="34888" y="50800"/>
                </a:lnTo>
                <a:lnTo>
                  <a:pt x="30581" y="51436"/>
                </a:lnTo>
                <a:lnTo>
                  <a:pt x="24753" y="51436"/>
                </a:lnTo>
                <a:lnTo>
                  <a:pt x="21984" y="50979"/>
                </a:lnTo>
                <a:lnTo>
                  <a:pt x="17463" y="49126"/>
                </a:lnTo>
                <a:lnTo>
                  <a:pt x="14224" y="46090"/>
                </a:lnTo>
                <a:lnTo>
                  <a:pt x="11812" y="42292"/>
                </a:lnTo>
                <a:lnTo>
                  <a:pt x="10591" y="37480"/>
                </a:lnTo>
                <a:lnTo>
                  <a:pt x="10299" y="34786"/>
                </a:lnTo>
                <a:lnTo>
                  <a:pt x="10299" y="24486"/>
                </a:lnTo>
                <a:lnTo>
                  <a:pt x="10756" y="20167"/>
                </a:lnTo>
                <a:lnTo>
                  <a:pt x="12128" y="16131"/>
                </a:lnTo>
                <a:lnTo>
                  <a:pt x="15228" y="2084"/>
                </a:lnTo>
                <a:lnTo>
                  <a:pt x="12028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542543" y="2180808"/>
            <a:ext cx="31586" cy="58712"/>
          </a:xfrm>
          <a:custGeom>
            <a:avLst/>
            <a:gdLst/>
            <a:ahLst/>
            <a:cxnLst/>
            <a:rect l="l" t="t" r="r" b="b"/>
            <a:pathLst>
              <a:path w="31586" h="58712">
                <a:moveTo>
                  <a:pt x="1371" y="58380"/>
                </a:moveTo>
                <a:lnTo>
                  <a:pt x="3962" y="58712"/>
                </a:lnTo>
                <a:lnTo>
                  <a:pt x="6756" y="58672"/>
                </a:lnTo>
                <a:lnTo>
                  <a:pt x="9917" y="56843"/>
                </a:lnTo>
                <a:lnTo>
                  <a:pt x="9917" y="21247"/>
                </a:lnTo>
                <a:lnTo>
                  <a:pt x="11314" y="19036"/>
                </a:lnTo>
                <a:lnTo>
                  <a:pt x="13765" y="15645"/>
                </a:lnTo>
                <a:lnTo>
                  <a:pt x="17106" y="11977"/>
                </a:lnTo>
                <a:lnTo>
                  <a:pt x="20156" y="9993"/>
                </a:lnTo>
                <a:lnTo>
                  <a:pt x="23086" y="9385"/>
                </a:lnTo>
                <a:lnTo>
                  <a:pt x="26160" y="9780"/>
                </a:lnTo>
                <a:lnTo>
                  <a:pt x="28954" y="10680"/>
                </a:lnTo>
                <a:lnTo>
                  <a:pt x="31531" y="9093"/>
                </a:lnTo>
                <a:lnTo>
                  <a:pt x="31586" y="3516"/>
                </a:lnTo>
                <a:lnTo>
                  <a:pt x="29565" y="963"/>
                </a:lnTo>
                <a:lnTo>
                  <a:pt x="26884" y="266"/>
                </a:lnTo>
                <a:lnTo>
                  <a:pt x="24281" y="0"/>
                </a:lnTo>
                <a:lnTo>
                  <a:pt x="21437" y="165"/>
                </a:lnTo>
                <a:lnTo>
                  <a:pt x="18006" y="1295"/>
                </a:lnTo>
                <a:lnTo>
                  <a:pt x="14438" y="3924"/>
                </a:lnTo>
                <a:lnTo>
                  <a:pt x="11821" y="6656"/>
                </a:lnTo>
                <a:lnTo>
                  <a:pt x="8952" y="10590"/>
                </a:lnTo>
                <a:lnTo>
                  <a:pt x="8952" y="2717"/>
                </a:lnTo>
                <a:lnTo>
                  <a:pt x="8063" y="1295"/>
                </a:lnTo>
                <a:lnTo>
                  <a:pt x="5396" y="838"/>
                </a:lnTo>
                <a:lnTo>
                  <a:pt x="2832" y="877"/>
                </a:lnTo>
                <a:lnTo>
                  <a:pt x="0" y="2717"/>
                </a:lnTo>
                <a:lnTo>
                  <a:pt x="0" y="56843"/>
                </a:lnTo>
                <a:lnTo>
                  <a:pt x="1371" y="58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81380" y="2180812"/>
            <a:ext cx="38328" cy="59485"/>
          </a:xfrm>
          <a:custGeom>
            <a:avLst/>
            <a:gdLst/>
            <a:ahLst/>
            <a:cxnLst/>
            <a:rect l="l" t="t" r="r" b="b"/>
            <a:pathLst>
              <a:path w="38328" h="59485">
                <a:moveTo>
                  <a:pt x="2501" y="22261"/>
                </a:moveTo>
                <a:lnTo>
                  <a:pt x="4315" y="25462"/>
                </a:lnTo>
                <a:lnTo>
                  <a:pt x="6883" y="27950"/>
                </a:lnTo>
                <a:lnTo>
                  <a:pt x="9968" y="29857"/>
                </a:lnTo>
                <a:lnTo>
                  <a:pt x="13243" y="31496"/>
                </a:lnTo>
                <a:lnTo>
                  <a:pt x="16659" y="32853"/>
                </a:lnTo>
                <a:lnTo>
                  <a:pt x="19925" y="34135"/>
                </a:lnTo>
                <a:lnTo>
                  <a:pt x="22960" y="35469"/>
                </a:lnTo>
                <a:lnTo>
                  <a:pt x="25526" y="37082"/>
                </a:lnTo>
                <a:lnTo>
                  <a:pt x="28130" y="40078"/>
                </a:lnTo>
                <a:lnTo>
                  <a:pt x="28522" y="42900"/>
                </a:lnTo>
                <a:lnTo>
                  <a:pt x="28244" y="45655"/>
                </a:lnTo>
                <a:lnTo>
                  <a:pt x="26402" y="48714"/>
                </a:lnTo>
                <a:lnTo>
                  <a:pt x="23215" y="50647"/>
                </a:lnTo>
                <a:lnTo>
                  <a:pt x="20483" y="51371"/>
                </a:lnTo>
                <a:lnTo>
                  <a:pt x="17272" y="51548"/>
                </a:lnTo>
                <a:lnTo>
                  <a:pt x="13042" y="51281"/>
                </a:lnTo>
                <a:lnTo>
                  <a:pt x="9585" y="50201"/>
                </a:lnTo>
                <a:lnTo>
                  <a:pt x="6842" y="48955"/>
                </a:lnTo>
                <a:lnTo>
                  <a:pt x="3657" y="47180"/>
                </a:lnTo>
                <a:lnTo>
                  <a:pt x="547" y="46964"/>
                </a:lnTo>
                <a:lnTo>
                  <a:pt x="0" y="49707"/>
                </a:lnTo>
                <a:lnTo>
                  <a:pt x="100" y="52692"/>
                </a:lnTo>
                <a:lnTo>
                  <a:pt x="1713" y="55496"/>
                </a:lnTo>
                <a:lnTo>
                  <a:pt x="4330" y="56958"/>
                </a:lnTo>
                <a:lnTo>
                  <a:pt x="6893" y="57898"/>
                </a:lnTo>
                <a:lnTo>
                  <a:pt x="9842" y="58737"/>
                </a:lnTo>
                <a:lnTo>
                  <a:pt x="13333" y="59334"/>
                </a:lnTo>
                <a:lnTo>
                  <a:pt x="17092" y="59485"/>
                </a:lnTo>
                <a:lnTo>
                  <a:pt x="20217" y="59485"/>
                </a:lnTo>
                <a:lnTo>
                  <a:pt x="23086" y="59104"/>
                </a:lnTo>
                <a:lnTo>
                  <a:pt x="25693" y="58341"/>
                </a:lnTo>
                <a:lnTo>
                  <a:pt x="28295" y="57591"/>
                </a:lnTo>
                <a:lnTo>
                  <a:pt x="30542" y="56461"/>
                </a:lnTo>
                <a:lnTo>
                  <a:pt x="34315" y="53492"/>
                </a:lnTo>
                <a:lnTo>
                  <a:pt x="36791" y="49503"/>
                </a:lnTo>
                <a:lnTo>
                  <a:pt x="38328" y="44880"/>
                </a:lnTo>
                <a:lnTo>
                  <a:pt x="38328" y="39776"/>
                </a:lnTo>
                <a:lnTo>
                  <a:pt x="37147" y="36078"/>
                </a:lnTo>
                <a:lnTo>
                  <a:pt x="35344" y="32953"/>
                </a:lnTo>
                <a:lnTo>
                  <a:pt x="32777" y="30556"/>
                </a:lnTo>
                <a:lnTo>
                  <a:pt x="29627" y="28688"/>
                </a:lnTo>
                <a:lnTo>
                  <a:pt x="26286" y="27089"/>
                </a:lnTo>
                <a:lnTo>
                  <a:pt x="22870" y="25728"/>
                </a:lnTo>
                <a:lnTo>
                  <a:pt x="19544" y="24422"/>
                </a:lnTo>
                <a:lnTo>
                  <a:pt x="16443" y="23060"/>
                </a:lnTo>
                <a:lnTo>
                  <a:pt x="12837" y="20523"/>
                </a:lnTo>
                <a:lnTo>
                  <a:pt x="10831" y="17081"/>
                </a:lnTo>
                <a:lnTo>
                  <a:pt x="11047" y="13347"/>
                </a:lnTo>
                <a:lnTo>
                  <a:pt x="13333" y="9892"/>
                </a:lnTo>
                <a:lnTo>
                  <a:pt x="16484" y="8265"/>
                </a:lnTo>
                <a:lnTo>
                  <a:pt x="19251" y="7696"/>
                </a:lnTo>
                <a:lnTo>
                  <a:pt x="22819" y="7696"/>
                </a:lnTo>
                <a:lnTo>
                  <a:pt x="25958" y="8369"/>
                </a:lnTo>
                <a:lnTo>
                  <a:pt x="29782" y="9776"/>
                </a:lnTo>
                <a:lnTo>
                  <a:pt x="32420" y="11188"/>
                </a:lnTo>
                <a:lnTo>
                  <a:pt x="35027" y="11263"/>
                </a:lnTo>
                <a:lnTo>
                  <a:pt x="35560" y="8622"/>
                </a:lnTo>
                <a:lnTo>
                  <a:pt x="35355" y="5496"/>
                </a:lnTo>
                <a:lnTo>
                  <a:pt x="33094" y="2857"/>
                </a:lnTo>
                <a:lnTo>
                  <a:pt x="30466" y="1623"/>
                </a:lnTo>
                <a:lnTo>
                  <a:pt x="26833" y="596"/>
                </a:lnTo>
                <a:lnTo>
                  <a:pt x="23950" y="114"/>
                </a:lnTo>
                <a:lnTo>
                  <a:pt x="17780" y="0"/>
                </a:lnTo>
                <a:lnTo>
                  <a:pt x="14895" y="441"/>
                </a:lnTo>
                <a:lnTo>
                  <a:pt x="12434" y="1320"/>
                </a:lnTo>
                <a:lnTo>
                  <a:pt x="7898" y="3375"/>
                </a:lnTo>
                <a:lnTo>
                  <a:pt x="4621" y="6310"/>
                </a:lnTo>
                <a:lnTo>
                  <a:pt x="2566" y="9956"/>
                </a:lnTo>
                <a:lnTo>
                  <a:pt x="1330" y="13931"/>
                </a:lnTo>
                <a:lnTo>
                  <a:pt x="1330" y="18463"/>
                </a:lnTo>
                <a:lnTo>
                  <a:pt x="2501" y="22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522442" y="2375507"/>
            <a:ext cx="91671" cy="8600"/>
          </a:xfrm>
          <a:custGeom>
            <a:avLst/>
            <a:gdLst/>
            <a:ahLst/>
            <a:cxnLst/>
            <a:rect l="l" t="t" r="r" b="b"/>
            <a:pathLst>
              <a:path w="91671" h="8600">
                <a:moveTo>
                  <a:pt x="91671" y="4295"/>
                </a:moveTo>
                <a:lnTo>
                  <a:pt x="91671" y="2768"/>
                </a:lnTo>
                <a:lnTo>
                  <a:pt x="89420" y="0"/>
                </a:lnTo>
                <a:lnTo>
                  <a:pt x="1588" y="0"/>
                </a:lnTo>
                <a:lnTo>
                  <a:pt x="0" y="2807"/>
                </a:lnTo>
                <a:lnTo>
                  <a:pt x="0" y="5908"/>
                </a:lnTo>
                <a:lnTo>
                  <a:pt x="2301" y="8600"/>
                </a:lnTo>
                <a:lnTo>
                  <a:pt x="89420" y="8600"/>
                </a:lnTo>
                <a:lnTo>
                  <a:pt x="91429" y="7023"/>
                </a:lnTo>
                <a:lnTo>
                  <a:pt x="91671" y="42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624190" y="23426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0" y="39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44" y="22567"/>
                </a:lnTo>
                <a:lnTo>
                  <a:pt x="9373" y="22567"/>
                </a:lnTo>
                <a:lnTo>
                  <a:pt x="9373" y="56617"/>
                </a:lnTo>
                <a:lnTo>
                  <a:pt x="9652" y="59274"/>
                </a:lnTo>
                <a:lnTo>
                  <a:pt x="10223" y="61531"/>
                </a:lnTo>
                <a:lnTo>
                  <a:pt x="11696" y="65660"/>
                </a:lnTo>
                <a:lnTo>
                  <a:pt x="14223" y="68605"/>
                </a:lnTo>
                <a:lnTo>
                  <a:pt x="17791" y="70434"/>
                </a:lnTo>
                <a:lnTo>
                  <a:pt x="22122" y="71528"/>
                </a:lnTo>
                <a:lnTo>
                  <a:pt x="25768" y="71528"/>
                </a:lnTo>
                <a:lnTo>
                  <a:pt x="28487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3" y="61826"/>
                </a:lnTo>
                <a:lnTo>
                  <a:pt x="29627" y="62777"/>
                </a:lnTo>
                <a:lnTo>
                  <a:pt x="26507" y="63223"/>
                </a:lnTo>
                <a:lnTo>
                  <a:pt x="23723" y="63223"/>
                </a:lnTo>
                <a:lnTo>
                  <a:pt x="21780" y="62283"/>
                </a:lnTo>
                <a:lnTo>
                  <a:pt x="19620" y="58547"/>
                </a:lnTo>
                <a:lnTo>
                  <a:pt x="19086" y="55792"/>
                </a:lnTo>
                <a:lnTo>
                  <a:pt x="19086" y="22567"/>
                </a:lnTo>
                <a:lnTo>
                  <a:pt x="33285" y="22567"/>
                </a:lnTo>
                <a:lnTo>
                  <a:pt x="34646" y="19965"/>
                </a:lnTo>
                <a:lnTo>
                  <a:pt x="34607" y="17183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30" y="331"/>
                </a:lnTo>
                <a:lnTo>
                  <a:pt x="15187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671260" y="2331082"/>
            <a:ext cx="45669" cy="82423"/>
          </a:xfrm>
          <a:custGeom>
            <a:avLst/>
            <a:gdLst/>
            <a:ahLst/>
            <a:cxnLst/>
            <a:rect l="l" t="t" r="r" b="b"/>
            <a:pathLst>
              <a:path w="45669" h="82423">
                <a:moveTo>
                  <a:pt x="35938" y="49554"/>
                </a:moveTo>
                <a:lnTo>
                  <a:pt x="35938" y="80594"/>
                </a:lnTo>
                <a:lnTo>
                  <a:pt x="37299" y="82105"/>
                </a:lnTo>
                <a:lnTo>
                  <a:pt x="39852" y="82423"/>
                </a:lnTo>
                <a:lnTo>
                  <a:pt x="42555" y="82382"/>
                </a:lnTo>
                <a:lnTo>
                  <a:pt x="45669" y="80594"/>
                </a:lnTo>
                <a:lnTo>
                  <a:pt x="45669" y="44499"/>
                </a:lnTo>
                <a:lnTo>
                  <a:pt x="45338" y="41249"/>
                </a:lnTo>
                <a:lnTo>
                  <a:pt x="44690" y="38555"/>
                </a:lnTo>
                <a:lnTo>
                  <a:pt x="44042" y="35877"/>
                </a:lnTo>
                <a:lnTo>
                  <a:pt x="41475" y="31522"/>
                </a:lnTo>
                <a:lnTo>
                  <a:pt x="38023" y="27926"/>
                </a:lnTo>
                <a:lnTo>
                  <a:pt x="33210" y="25524"/>
                </a:lnTo>
                <a:lnTo>
                  <a:pt x="30225" y="24916"/>
                </a:lnTo>
                <a:lnTo>
                  <a:pt x="23825" y="24916"/>
                </a:lnTo>
                <a:lnTo>
                  <a:pt x="20980" y="25640"/>
                </a:lnTo>
                <a:lnTo>
                  <a:pt x="18148" y="27076"/>
                </a:lnTo>
                <a:lnTo>
                  <a:pt x="15314" y="28497"/>
                </a:lnTo>
                <a:lnTo>
                  <a:pt x="12520" y="30694"/>
                </a:lnTo>
                <a:lnTo>
                  <a:pt x="9726" y="33642"/>
                </a:lnTo>
                <a:lnTo>
                  <a:pt x="9726" y="1891"/>
                </a:lnTo>
                <a:lnTo>
                  <a:pt x="8366" y="317"/>
                </a:lnTo>
                <a:lnTo>
                  <a:pt x="5814" y="0"/>
                </a:lnTo>
                <a:lnTo>
                  <a:pt x="3096" y="36"/>
                </a:lnTo>
                <a:lnTo>
                  <a:pt x="0" y="1891"/>
                </a:lnTo>
                <a:lnTo>
                  <a:pt x="0" y="80594"/>
                </a:lnTo>
                <a:lnTo>
                  <a:pt x="1357" y="82105"/>
                </a:lnTo>
                <a:lnTo>
                  <a:pt x="3898" y="82423"/>
                </a:lnTo>
                <a:lnTo>
                  <a:pt x="6628" y="82382"/>
                </a:lnTo>
                <a:lnTo>
                  <a:pt x="9726" y="80594"/>
                </a:lnTo>
                <a:lnTo>
                  <a:pt x="9726" y="43535"/>
                </a:lnTo>
                <a:lnTo>
                  <a:pt x="12395" y="40194"/>
                </a:lnTo>
                <a:lnTo>
                  <a:pt x="14947" y="37666"/>
                </a:lnTo>
                <a:lnTo>
                  <a:pt x="17385" y="35939"/>
                </a:lnTo>
                <a:lnTo>
                  <a:pt x="22247" y="33351"/>
                </a:lnTo>
                <a:lnTo>
                  <a:pt x="26578" y="33351"/>
                </a:lnTo>
                <a:lnTo>
                  <a:pt x="29667" y="34401"/>
                </a:lnTo>
                <a:lnTo>
                  <a:pt x="32270" y="36130"/>
                </a:lnTo>
                <a:lnTo>
                  <a:pt x="34074" y="38808"/>
                </a:lnTo>
                <a:lnTo>
                  <a:pt x="35239" y="42238"/>
                </a:lnTo>
                <a:lnTo>
                  <a:pt x="35938" y="46520"/>
                </a:lnTo>
                <a:lnTo>
                  <a:pt x="35938" y="49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730599" y="2355998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36" y="18399"/>
                </a:lnTo>
                <a:lnTo>
                  <a:pt x="47447" y="15354"/>
                </a:lnTo>
                <a:lnTo>
                  <a:pt x="46572" y="12305"/>
                </a:lnTo>
                <a:lnTo>
                  <a:pt x="45176" y="9662"/>
                </a:lnTo>
                <a:lnTo>
                  <a:pt x="43293" y="7390"/>
                </a:lnTo>
                <a:lnTo>
                  <a:pt x="39001" y="3340"/>
                </a:lnTo>
                <a:lnTo>
                  <a:pt x="36093" y="2019"/>
                </a:lnTo>
                <a:lnTo>
                  <a:pt x="33158" y="673"/>
                </a:lnTo>
                <a:lnTo>
                  <a:pt x="29616" y="0"/>
                </a:lnTo>
                <a:lnTo>
                  <a:pt x="2156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60" y="3390"/>
                </a:lnTo>
                <a:lnTo>
                  <a:pt x="9081" y="5331"/>
                </a:lnTo>
                <a:lnTo>
                  <a:pt x="10072" y="23990"/>
                </a:lnTo>
                <a:lnTo>
                  <a:pt x="10529" y="19745"/>
                </a:lnTo>
                <a:lnTo>
                  <a:pt x="11861" y="15786"/>
                </a:lnTo>
                <a:lnTo>
                  <a:pt x="14046" y="12560"/>
                </a:lnTo>
                <a:lnTo>
                  <a:pt x="16789" y="9867"/>
                </a:lnTo>
                <a:lnTo>
                  <a:pt x="20421" y="8049"/>
                </a:lnTo>
                <a:lnTo>
                  <a:pt x="24954" y="7607"/>
                </a:lnTo>
                <a:lnTo>
                  <a:pt x="29655" y="7607"/>
                </a:lnTo>
                <a:lnTo>
                  <a:pt x="33199" y="9053"/>
                </a:lnTo>
                <a:lnTo>
                  <a:pt x="35585" y="11973"/>
                </a:lnTo>
                <a:lnTo>
                  <a:pt x="37971" y="14871"/>
                </a:lnTo>
                <a:lnTo>
                  <a:pt x="39117" y="18884"/>
                </a:lnTo>
                <a:lnTo>
                  <a:pt x="39001" y="23990"/>
                </a:lnTo>
                <a:lnTo>
                  <a:pt x="44996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411"/>
                </a:moveTo>
                <a:lnTo>
                  <a:pt x="0" y="34199"/>
                </a:lnTo>
                <a:lnTo>
                  <a:pt x="571" y="38404"/>
                </a:lnTo>
                <a:lnTo>
                  <a:pt x="1701" y="42011"/>
                </a:lnTo>
                <a:lnTo>
                  <a:pt x="2843" y="45615"/>
                </a:lnTo>
                <a:lnTo>
                  <a:pt x="4535" y="48628"/>
                </a:lnTo>
                <a:lnTo>
                  <a:pt x="9017" y="53416"/>
                </a:lnTo>
                <a:lnTo>
                  <a:pt x="11760" y="55231"/>
                </a:lnTo>
                <a:lnTo>
                  <a:pt x="15050" y="56451"/>
                </a:lnTo>
                <a:lnTo>
                  <a:pt x="18327" y="57657"/>
                </a:lnTo>
                <a:lnTo>
                  <a:pt x="22150" y="58266"/>
                </a:lnTo>
                <a:lnTo>
                  <a:pt x="26517" y="58266"/>
                </a:lnTo>
                <a:lnTo>
                  <a:pt x="31380" y="58089"/>
                </a:lnTo>
                <a:lnTo>
                  <a:pt x="35826" y="57340"/>
                </a:lnTo>
                <a:lnTo>
                  <a:pt x="39472" y="56451"/>
                </a:lnTo>
                <a:lnTo>
                  <a:pt x="43587" y="54989"/>
                </a:lnTo>
                <a:lnTo>
                  <a:pt x="46393" y="52171"/>
                </a:lnTo>
                <a:lnTo>
                  <a:pt x="46548" y="49438"/>
                </a:lnTo>
                <a:lnTo>
                  <a:pt x="44477" y="46379"/>
                </a:lnTo>
                <a:lnTo>
                  <a:pt x="41910" y="47407"/>
                </a:lnTo>
                <a:lnTo>
                  <a:pt x="39282" y="48373"/>
                </a:lnTo>
                <a:lnTo>
                  <a:pt x="36132" y="49338"/>
                </a:lnTo>
                <a:lnTo>
                  <a:pt x="32194" y="50176"/>
                </a:lnTo>
                <a:lnTo>
                  <a:pt x="27420" y="50378"/>
                </a:lnTo>
                <a:lnTo>
                  <a:pt x="24220" y="50378"/>
                </a:lnTo>
                <a:lnTo>
                  <a:pt x="21512" y="49921"/>
                </a:lnTo>
                <a:lnTo>
                  <a:pt x="17095" y="48106"/>
                </a:lnTo>
                <a:lnTo>
                  <a:pt x="13920" y="45133"/>
                </a:lnTo>
                <a:lnTo>
                  <a:pt x="11559" y="41424"/>
                </a:lnTo>
                <a:lnTo>
                  <a:pt x="10363" y="36715"/>
                </a:lnTo>
                <a:lnTo>
                  <a:pt x="10072" y="34060"/>
                </a:lnTo>
                <a:lnTo>
                  <a:pt x="10072" y="31114"/>
                </a:lnTo>
                <a:lnTo>
                  <a:pt x="44996" y="31114"/>
                </a:lnTo>
                <a:lnTo>
                  <a:pt x="39001" y="23990"/>
                </a:lnTo>
                <a:lnTo>
                  <a:pt x="10072" y="23990"/>
                </a:lnTo>
                <a:lnTo>
                  <a:pt x="9081" y="5331"/>
                </a:lnTo>
                <a:lnTo>
                  <a:pt x="6871" y="7858"/>
                </a:lnTo>
                <a:lnTo>
                  <a:pt x="4646" y="10411"/>
                </a:lnTo>
                <a:lnTo>
                  <a:pt x="2947" y="13486"/>
                </a:lnTo>
                <a:lnTo>
                  <a:pt x="1766" y="17118"/>
                </a:lnTo>
                <a:lnTo>
                  <a:pt x="596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821131" y="2331086"/>
            <a:ext cx="48780" cy="83185"/>
          </a:xfrm>
          <a:custGeom>
            <a:avLst/>
            <a:gdLst/>
            <a:ahLst/>
            <a:cxnLst/>
            <a:rect l="l" t="t" r="r" b="b"/>
            <a:pathLst>
              <a:path w="48780" h="83185">
                <a:moveTo>
                  <a:pt x="0" y="1879"/>
                </a:moveTo>
                <a:lnTo>
                  <a:pt x="0" y="80592"/>
                </a:lnTo>
                <a:lnTo>
                  <a:pt x="176" y="81418"/>
                </a:lnTo>
                <a:lnTo>
                  <a:pt x="2780" y="82372"/>
                </a:lnTo>
                <a:lnTo>
                  <a:pt x="5739" y="82372"/>
                </a:lnTo>
                <a:lnTo>
                  <a:pt x="8596" y="80592"/>
                </a:lnTo>
                <a:lnTo>
                  <a:pt x="8596" y="74117"/>
                </a:lnTo>
                <a:lnTo>
                  <a:pt x="11581" y="77086"/>
                </a:lnTo>
                <a:lnTo>
                  <a:pt x="14324" y="79372"/>
                </a:lnTo>
                <a:lnTo>
                  <a:pt x="17078" y="81061"/>
                </a:lnTo>
                <a:lnTo>
                  <a:pt x="19861" y="82346"/>
                </a:lnTo>
                <a:lnTo>
                  <a:pt x="22720" y="83019"/>
                </a:lnTo>
                <a:lnTo>
                  <a:pt x="19875" y="73962"/>
                </a:lnTo>
                <a:lnTo>
                  <a:pt x="14972" y="70545"/>
                </a:lnTo>
                <a:lnTo>
                  <a:pt x="12405" y="68058"/>
                </a:lnTo>
                <a:lnTo>
                  <a:pt x="9712" y="64806"/>
                </a:lnTo>
                <a:lnTo>
                  <a:pt x="9712" y="43649"/>
                </a:lnTo>
                <a:lnTo>
                  <a:pt x="12711" y="40053"/>
                </a:lnTo>
                <a:lnTo>
                  <a:pt x="15429" y="37464"/>
                </a:lnTo>
                <a:lnTo>
                  <a:pt x="18007" y="35582"/>
                </a:lnTo>
                <a:lnTo>
                  <a:pt x="21741" y="33818"/>
                </a:lnTo>
                <a:lnTo>
                  <a:pt x="25473" y="33285"/>
                </a:lnTo>
                <a:lnTo>
                  <a:pt x="24268" y="25081"/>
                </a:lnTo>
                <a:lnTo>
                  <a:pt x="21449" y="25704"/>
                </a:lnTo>
                <a:lnTo>
                  <a:pt x="18615" y="26884"/>
                </a:lnTo>
                <a:lnTo>
                  <a:pt x="15746" y="28472"/>
                </a:lnTo>
                <a:lnTo>
                  <a:pt x="12813" y="30669"/>
                </a:lnTo>
                <a:lnTo>
                  <a:pt x="9712" y="33628"/>
                </a:lnTo>
                <a:lnTo>
                  <a:pt x="9712" y="1879"/>
                </a:lnTo>
                <a:lnTo>
                  <a:pt x="8355" y="302"/>
                </a:lnTo>
                <a:lnTo>
                  <a:pt x="5803" y="0"/>
                </a:lnTo>
                <a:lnTo>
                  <a:pt x="3096" y="36"/>
                </a:lnTo>
                <a:lnTo>
                  <a:pt x="0" y="1879"/>
                </a:lnTo>
                <a:close/>
              </a:path>
              <a:path w="48780" h="83185">
                <a:moveTo>
                  <a:pt x="29627" y="83185"/>
                </a:moveTo>
                <a:lnTo>
                  <a:pt x="32868" y="82497"/>
                </a:lnTo>
                <a:lnTo>
                  <a:pt x="35698" y="81126"/>
                </a:lnTo>
                <a:lnTo>
                  <a:pt x="38516" y="79743"/>
                </a:lnTo>
                <a:lnTo>
                  <a:pt x="40906" y="77760"/>
                </a:lnTo>
                <a:lnTo>
                  <a:pt x="42847" y="75171"/>
                </a:lnTo>
                <a:lnTo>
                  <a:pt x="44791" y="72579"/>
                </a:lnTo>
                <a:lnTo>
                  <a:pt x="46278" y="69455"/>
                </a:lnTo>
                <a:lnTo>
                  <a:pt x="47268" y="65772"/>
                </a:lnTo>
                <a:lnTo>
                  <a:pt x="48272" y="62100"/>
                </a:lnTo>
                <a:lnTo>
                  <a:pt x="48780" y="57960"/>
                </a:lnTo>
                <a:lnTo>
                  <a:pt x="48780" y="49514"/>
                </a:lnTo>
                <a:lnTo>
                  <a:pt x="48384" y="45871"/>
                </a:lnTo>
                <a:lnTo>
                  <a:pt x="47599" y="42415"/>
                </a:lnTo>
                <a:lnTo>
                  <a:pt x="46810" y="38948"/>
                </a:lnTo>
                <a:lnTo>
                  <a:pt x="45565" y="35938"/>
                </a:lnTo>
                <a:lnTo>
                  <a:pt x="43851" y="33375"/>
                </a:lnTo>
                <a:lnTo>
                  <a:pt x="42138" y="30808"/>
                </a:lnTo>
                <a:lnTo>
                  <a:pt x="39927" y="28754"/>
                </a:lnTo>
                <a:lnTo>
                  <a:pt x="37195" y="27227"/>
                </a:lnTo>
                <a:lnTo>
                  <a:pt x="34466" y="25679"/>
                </a:lnTo>
                <a:lnTo>
                  <a:pt x="31175" y="24916"/>
                </a:lnTo>
                <a:lnTo>
                  <a:pt x="27327" y="24916"/>
                </a:lnTo>
                <a:lnTo>
                  <a:pt x="24268" y="25081"/>
                </a:lnTo>
                <a:lnTo>
                  <a:pt x="25473" y="33285"/>
                </a:lnTo>
                <a:lnTo>
                  <a:pt x="30125" y="33883"/>
                </a:lnTo>
                <a:lnTo>
                  <a:pt x="33526" y="36269"/>
                </a:lnTo>
                <a:lnTo>
                  <a:pt x="35914" y="39827"/>
                </a:lnTo>
                <a:lnTo>
                  <a:pt x="37666" y="44042"/>
                </a:lnTo>
                <a:lnTo>
                  <a:pt x="38073" y="46595"/>
                </a:lnTo>
                <a:lnTo>
                  <a:pt x="38491" y="49147"/>
                </a:lnTo>
                <a:lnTo>
                  <a:pt x="38696" y="51775"/>
                </a:lnTo>
                <a:lnTo>
                  <a:pt x="38696" y="54493"/>
                </a:lnTo>
                <a:lnTo>
                  <a:pt x="38441" y="59410"/>
                </a:lnTo>
                <a:lnTo>
                  <a:pt x="37465" y="64249"/>
                </a:lnTo>
                <a:lnTo>
                  <a:pt x="35582" y="68364"/>
                </a:lnTo>
                <a:lnTo>
                  <a:pt x="33094" y="71866"/>
                </a:lnTo>
                <a:lnTo>
                  <a:pt x="29602" y="74228"/>
                </a:lnTo>
                <a:lnTo>
                  <a:pt x="25067" y="74825"/>
                </a:lnTo>
                <a:lnTo>
                  <a:pt x="22428" y="74825"/>
                </a:lnTo>
                <a:lnTo>
                  <a:pt x="19875" y="73962"/>
                </a:lnTo>
                <a:lnTo>
                  <a:pt x="22720" y="83019"/>
                </a:lnTo>
                <a:lnTo>
                  <a:pt x="25970" y="83185"/>
                </a:lnTo>
                <a:lnTo>
                  <a:pt x="29627" y="83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880455" y="2355998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37" y="18399"/>
                </a:lnTo>
                <a:lnTo>
                  <a:pt x="47448" y="15354"/>
                </a:lnTo>
                <a:lnTo>
                  <a:pt x="46573" y="12305"/>
                </a:lnTo>
                <a:lnTo>
                  <a:pt x="45187" y="9662"/>
                </a:lnTo>
                <a:lnTo>
                  <a:pt x="43308" y="7390"/>
                </a:lnTo>
                <a:lnTo>
                  <a:pt x="39016" y="3340"/>
                </a:lnTo>
                <a:lnTo>
                  <a:pt x="36093" y="2019"/>
                </a:lnTo>
                <a:lnTo>
                  <a:pt x="33159" y="673"/>
                </a:lnTo>
                <a:lnTo>
                  <a:pt x="29617" y="0"/>
                </a:lnTo>
                <a:lnTo>
                  <a:pt x="21564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61" y="3390"/>
                </a:lnTo>
                <a:lnTo>
                  <a:pt x="9094" y="5331"/>
                </a:lnTo>
                <a:lnTo>
                  <a:pt x="10083" y="23990"/>
                </a:lnTo>
                <a:lnTo>
                  <a:pt x="10530" y="19745"/>
                </a:lnTo>
                <a:lnTo>
                  <a:pt x="11877" y="15786"/>
                </a:lnTo>
                <a:lnTo>
                  <a:pt x="14047" y="12560"/>
                </a:lnTo>
                <a:lnTo>
                  <a:pt x="16790" y="9867"/>
                </a:lnTo>
                <a:lnTo>
                  <a:pt x="20422" y="8049"/>
                </a:lnTo>
                <a:lnTo>
                  <a:pt x="24955" y="7607"/>
                </a:lnTo>
                <a:lnTo>
                  <a:pt x="29657" y="7607"/>
                </a:lnTo>
                <a:lnTo>
                  <a:pt x="33199" y="9053"/>
                </a:lnTo>
                <a:lnTo>
                  <a:pt x="35586" y="11973"/>
                </a:lnTo>
                <a:lnTo>
                  <a:pt x="37988" y="14871"/>
                </a:lnTo>
                <a:lnTo>
                  <a:pt x="39118" y="18884"/>
                </a:lnTo>
                <a:lnTo>
                  <a:pt x="39002" y="23990"/>
                </a:lnTo>
                <a:lnTo>
                  <a:pt x="44997" y="31114"/>
                </a:lnTo>
                <a:lnTo>
                  <a:pt x="48388" y="29502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411"/>
                </a:moveTo>
                <a:lnTo>
                  <a:pt x="0" y="34199"/>
                </a:lnTo>
                <a:lnTo>
                  <a:pt x="572" y="38404"/>
                </a:lnTo>
                <a:lnTo>
                  <a:pt x="1703" y="42011"/>
                </a:lnTo>
                <a:lnTo>
                  <a:pt x="2848" y="45615"/>
                </a:lnTo>
                <a:lnTo>
                  <a:pt x="4536" y="48628"/>
                </a:lnTo>
                <a:lnTo>
                  <a:pt x="9018" y="53416"/>
                </a:lnTo>
                <a:lnTo>
                  <a:pt x="11775" y="55231"/>
                </a:lnTo>
                <a:lnTo>
                  <a:pt x="15052" y="56451"/>
                </a:lnTo>
                <a:lnTo>
                  <a:pt x="18328" y="57657"/>
                </a:lnTo>
                <a:lnTo>
                  <a:pt x="22151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7" y="57340"/>
                </a:lnTo>
                <a:lnTo>
                  <a:pt x="39474" y="56451"/>
                </a:lnTo>
                <a:lnTo>
                  <a:pt x="43588" y="54989"/>
                </a:lnTo>
                <a:lnTo>
                  <a:pt x="46393" y="52171"/>
                </a:lnTo>
                <a:lnTo>
                  <a:pt x="46548" y="49438"/>
                </a:lnTo>
                <a:lnTo>
                  <a:pt x="44477" y="46379"/>
                </a:lnTo>
                <a:lnTo>
                  <a:pt x="41911" y="47407"/>
                </a:lnTo>
                <a:lnTo>
                  <a:pt x="39283" y="48373"/>
                </a:lnTo>
                <a:lnTo>
                  <a:pt x="36134" y="49338"/>
                </a:lnTo>
                <a:lnTo>
                  <a:pt x="32195" y="50176"/>
                </a:lnTo>
                <a:lnTo>
                  <a:pt x="27421" y="50378"/>
                </a:lnTo>
                <a:lnTo>
                  <a:pt x="24221" y="50378"/>
                </a:lnTo>
                <a:lnTo>
                  <a:pt x="21513" y="49921"/>
                </a:lnTo>
                <a:lnTo>
                  <a:pt x="17096" y="48106"/>
                </a:lnTo>
                <a:lnTo>
                  <a:pt x="13921" y="45133"/>
                </a:lnTo>
                <a:lnTo>
                  <a:pt x="11559" y="41424"/>
                </a:lnTo>
                <a:lnTo>
                  <a:pt x="10364" y="36715"/>
                </a:lnTo>
                <a:lnTo>
                  <a:pt x="10083" y="34060"/>
                </a:lnTo>
                <a:lnTo>
                  <a:pt x="10083" y="31114"/>
                </a:lnTo>
                <a:lnTo>
                  <a:pt x="44997" y="31114"/>
                </a:lnTo>
                <a:lnTo>
                  <a:pt x="39002" y="23990"/>
                </a:lnTo>
                <a:lnTo>
                  <a:pt x="10083" y="23990"/>
                </a:lnTo>
                <a:lnTo>
                  <a:pt x="9094" y="5331"/>
                </a:lnTo>
                <a:lnTo>
                  <a:pt x="6873" y="7858"/>
                </a:lnTo>
                <a:lnTo>
                  <a:pt x="4648" y="10411"/>
                </a:lnTo>
                <a:lnTo>
                  <a:pt x="2948" y="13486"/>
                </a:lnTo>
                <a:lnTo>
                  <a:pt x="1767" y="17118"/>
                </a:lnTo>
                <a:lnTo>
                  <a:pt x="598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939438" y="2356002"/>
            <a:ext cx="37529" cy="58268"/>
          </a:xfrm>
          <a:custGeom>
            <a:avLst/>
            <a:gdLst/>
            <a:ahLst/>
            <a:cxnLst/>
            <a:rect l="l" t="t" r="r" b="b"/>
            <a:pathLst>
              <a:path w="37529" h="58268">
                <a:moveTo>
                  <a:pt x="496" y="53023"/>
                </a:moveTo>
                <a:lnTo>
                  <a:pt x="3304" y="55284"/>
                </a:lnTo>
                <a:lnTo>
                  <a:pt x="6746" y="56706"/>
                </a:lnTo>
                <a:lnTo>
                  <a:pt x="9640" y="57530"/>
                </a:lnTo>
                <a:lnTo>
                  <a:pt x="13042" y="58113"/>
                </a:lnTo>
                <a:lnTo>
                  <a:pt x="16725" y="58268"/>
                </a:lnTo>
                <a:lnTo>
                  <a:pt x="19800" y="58268"/>
                </a:lnTo>
                <a:lnTo>
                  <a:pt x="22593" y="57898"/>
                </a:lnTo>
                <a:lnTo>
                  <a:pt x="25145" y="57150"/>
                </a:lnTo>
                <a:lnTo>
                  <a:pt x="27712" y="56400"/>
                </a:lnTo>
                <a:lnTo>
                  <a:pt x="29898" y="55295"/>
                </a:lnTo>
                <a:lnTo>
                  <a:pt x="33591" y="52401"/>
                </a:lnTo>
                <a:lnTo>
                  <a:pt x="36032" y="4848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8" y="36996"/>
                </a:lnTo>
                <a:lnTo>
                  <a:pt x="35610" y="33691"/>
                </a:lnTo>
                <a:lnTo>
                  <a:pt x="32084" y="29922"/>
                </a:lnTo>
                <a:lnTo>
                  <a:pt x="29009" y="28105"/>
                </a:lnTo>
                <a:lnTo>
                  <a:pt x="25732" y="26531"/>
                </a:lnTo>
                <a:lnTo>
                  <a:pt x="22402" y="25195"/>
                </a:lnTo>
                <a:lnTo>
                  <a:pt x="19151" y="23925"/>
                </a:lnTo>
                <a:lnTo>
                  <a:pt x="16106" y="22583"/>
                </a:lnTo>
                <a:lnTo>
                  <a:pt x="12560" y="20105"/>
                </a:lnTo>
                <a:lnTo>
                  <a:pt x="10605" y="16725"/>
                </a:lnTo>
                <a:lnTo>
                  <a:pt x="10807" y="13082"/>
                </a:lnTo>
                <a:lnTo>
                  <a:pt x="13042" y="9701"/>
                </a:lnTo>
                <a:lnTo>
                  <a:pt x="16142" y="8103"/>
                </a:lnTo>
                <a:lnTo>
                  <a:pt x="18849" y="7545"/>
                </a:lnTo>
                <a:lnTo>
                  <a:pt x="22351" y="7545"/>
                </a:lnTo>
                <a:lnTo>
                  <a:pt x="25426" y="8192"/>
                </a:lnTo>
                <a:lnTo>
                  <a:pt x="28105" y="9093"/>
                </a:lnTo>
                <a:lnTo>
                  <a:pt x="31079" y="10529"/>
                </a:lnTo>
                <a:lnTo>
                  <a:pt x="34289" y="11037"/>
                </a:lnTo>
                <a:lnTo>
                  <a:pt x="34811" y="8445"/>
                </a:lnTo>
                <a:lnTo>
                  <a:pt x="34621" y="5396"/>
                </a:lnTo>
                <a:lnTo>
                  <a:pt x="32410" y="2807"/>
                </a:lnTo>
                <a:lnTo>
                  <a:pt x="29833" y="1601"/>
                </a:lnTo>
                <a:lnTo>
                  <a:pt x="26276" y="596"/>
                </a:lnTo>
                <a:lnTo>
                  <a:pt x="23458" y="125"/>
                </a:lnTo>
                <a:lnTo>
                  <a:pt x="17399" y="0"/>
                </a:lnTo>
                <a:lnTo>
                  <a:pt x="14579" y="431"/>
                </a:lnTo>
                <a:lnTo>
                  <a:pt x="9742" y="2160"/>
                </a:lnTo>
                <a:lnTo>
                  <a:pt x="6123" y="4752"/>
                </a:lnTo>
                <a:lnTo>
                  <a:pt x="3315" y="7847"/>
                </a:lnTo>
                <a:lnTo>
                  <a:pt x="1703" y="11659"/>
                </a:lnTo>
                <a:lnTo>
                  <a:pt x="1296" y="15735"/>
                </a:lnTo>
                <a:lnTo>
                  <a:pt x="1677" y="20116"/>
                </a:lnTo>
                <a:lnTo>
                  <a:pt x="3215" y="23497"/>
                </a:lnTo>
                <a:lnTo>
                  <a:pt x="5486" y="26160"/>
                </a:lnTo>
                <a:lnTo>
                  <a:pt x="8154" y="28411"/>
                </a:lnTo>
                <a:lnTo>
                  <a:pt x="11343" y="30099"/>
                </a:lnTo>
                <a:lnTo>
                  <a:pt x="14645" y="31521"/>
                </a:lnTo>
                <a:lnTo>
                  <a:pt x="17934" y="32828"/>
                </a:lnTo>
                <a:lnTo>
                  <a:pt x="21070" y="34048"/>
                </a:lnTo>
                <a:lnTo>
                  <a:pt x="25008" y="36309"/>
                </a:lnTo>
                <a:lnTo>
                  <a:pt x="27547" y="39254"/>
                </a:lnTo>
                <a:lnTo>
                  <a:pt x="27928" y="42011"/>
                </a:lnTo>
                <a:lnTo>
                  <a:pt x="27663" y="44715"/>
                </a:lnTo>
                <a:lnTo>
                  <a:pt x="25844" y="47713"/>
                </a:lnTo>
                <a:lnTo>
                  <a:pt x="22722" y="49607"/>
                </a:lnTo>
                <a:lnTo>
                  <a:pt x="20055" y="50317"/>
                </a:lnTo>
                <a:lnTo>
                  <a:pt x="16906" y="50496"/>
                </a:lnTo>
                <a:lnTo>
                  <a:pt x="12766" y="50227"/>
                </a:lnTo>
                <a:lnTo>
                  <a:pt x="9385" y="49161"/>
                </a:lnTo>
                <a:lnTo>
                  <a:pt x="6681" y="47955"/>
                </a:lnTo>
                <a:lnTo>
                  <a:pt x="3557" y="46226"/>
                </a:lnTo>
                <a:lnTo>
                  <a:pt x="292" y="46622"/>
                </a:lnTo>
                <a:lnTo>
                  <a:pt x="0" y="49442"/>
                </a:lnTo>
                <a:lnTo>
                  <a:pt x="496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81055" y="2342628"/>
            <a:ext cx="34645" cy="71528"/>
          </a:xfrm>
          <a:custGeom>
            <a:avLst/>
            <a:gdLst/>
            <a:ahLst/>
            <a:cxnLst/>
            <a:rect l="l" t="t" r="r" b="b"/>
            <a:pathLst>
              <a:path w="34645" h="71528">
                <a:moveTo>
                  <a:pt x="12470" y="39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69"/>
                </a:lnTo>
                <a:lnTo>
                  <a:pt x="49" y="17183"/>
                </a:lnTo>
                <a:lnTo>
                  <a:pt x="0" y="19965"/>
                </a:lnTo>
                <a:lnTo>
                  <a:pt x="1954" y="22567"/>
                </a:lnTo>
                <a:lnTo>
                  <a:pt x="9373" y="22567"/>
                </a:lnTo>
                <a:lnTo>
                  <a:pt x="9373" y="56617"/>
                </a:lnTo>
                <a:lnTo>
                  <a:pt x="9650" y="59274"/>
                </a:lnTo>
                <a:lnTo>
                  <a:pt x="10223" y="61531"/>
                </a:lnTo>
                <a:lnTo>
                  <a:pt x="11710" y="65660"/>
                </a:lnTo>
                <a:lnTo>
                  <a:pt x="14222" y="68605"/>
                </a:lnTo>
                <a:lnTo>
                  <a:pt x="17805" y="70434"/>
                </a:lnTo>
                <a:lnTo>
                  <a:pt x="22124" y="71528"/>
                </a:lnTo>
                <a:lnTo>
                  <a:pt x="25768" y="71528"/>
                </a:lnTo>
                <a:lnTo>
                  <a:pt x="28486" y="71236"/>
                </a:lnTo>
                <a:lnTo>
                  <a:pt x="31661" y="70498"/>
                </a:lnTo>
                <a:lnTo>
                  <a:pt x="34404" y="67871"/>
                </a:lnTo>
                <a:lnTo>
                  <a:pt x="34645" y="65163"/>
                </a:lnTo>
                <a:lnTo>
                  <a:pt x="34645" y="64455"/>
                </a:lnTo>
                <a:lnTo>
                  <a:pt x="32233" y="61826"/>
                </a:lnTo>
                <a:lnTo>
                  <a:pt x="29627" y="62777"/>
                </a:lnTo>
                <a:lnTo>
                  <a:pt x="26517" y="63223"/>
                </a:lnTo>
                <a:lnTo>
                  <a:pt x="23737" y="63223"/>
                </a:lnTo>
                <a:lnTo>
                  <a:pt x="21794" y="62283"/>
                </a:lnTo>
                <a:lnTo>
                  <a:pt x="19634" y="58547"/>
                </a:lnTo>
                <a:lnTo>
                  <a:pt x="19086" y="55792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5" y="19965"/>
                </a:lnTo>
                <a:lnTo>
                  <a:pt x="34606" y="17183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055434" y="2405040"/>
            <a:ext cx="29502" cy="58268"/>
          </a:xfrm>
          <a:custGeom>
            <a:avLst/>
            <a:gdLst/>
            <a:ahLst/>
            <a:cxnLst/>
            <a:rect l="l" t="t" r="r" b="b"/>
            <a:pathLst>
              <a:path w="29502" h="58268">
                <a:moveTo>
                  <a:pt x="14987" y="5767"/>
                </a:moveTo>
                <a:lnTo>
                  <a:pt x="17528" y="7275"/>
                </a:lnTo>
                <a:lnTo>
                  <a:pt x="20116" y="8445"/>
                </a:lnTo>
                <a:lnTo>
                  <a:pt x="22785" y="9069"/>
                </a:lnTo>
                <a:lnTo>
                  <a:pt x="25808" y="9234"/>
                </a:lnTo>
                <a:lnTo>
                  <a:pt x="29502" y="266"/>
                </a:lnTo>
                <a:lnTo>
                  <a:pt x="24955" y="864"/>
                </a:lnTo>
                <a:lnTo>
                  <a:pt x="22316" y="864"/>
                </a:lnTo>
                <a:lnTo>
                  <a:pt x="19789" y="0"/>
                </a:lnTo>
                <a:lnTo>
                  <a:pt x="14987" y="5767"/>
                </a:lnTo>
                <a:close/>
              </a:path>
              <a:path w="29502" h="58268">
                <a:moveTo>
                  <a:pt x="25808" y="9234"/>
                </a:moveTo>
                <a:lnTo>
                  <a:pt x="29491" y="9234"/>
                </a:lnTo>
                <a:lnTo>
                  <a:pt x="32782" y="8535"/>
                </a:lnTo>
                <a:lnTo>
                  <a:pt x="35651" y="7138"/>
                </a:lnTo>
                <a:lnTo>
                  <a:pt x="38508" y="5739"/>
                </a:lnTo>
                <a:lnTo>
                  <a:pt x="40921" y="3759"/>
                </a:lnTo>
                <a:lnTo>
                  <a:pt x="42865" y="1195"/>
                </a:lnTo>
                <a:lnTo>
                  <a:pt x="44805" y="-1385"/>
                </a:lnTo>
                <a:lnTo>
                  <a:pt x="46281" y="-4507"/>
                </a:lnTo>
                <a:lnTo>
                  <a:pt x="47283" y="-8204"/>
                </a:lnTo>
                <a:lnTo>
                  <a:pt x="48286" y="-11912"/>
                </a:lnTo>
                <a:lnTo>
                  <a:pt x="48784" y="-16066"/>
                </a:lnTo>
                <a:lnTo>
                  <a:pt x="48784" y="-24547"/>
                </a:lnTo>
                <a:lnTo>
                  <a:pt x="48402" y="-28195"/>
                </a:lnTo>
                <a:lnTo>
                  <a:pt x="47599" y="-31621"/>
                </a:lnTo>
                <a:lnTo>
                  <a:pt x="46826" y="-35063"/>
                </a:lnTo>
                <a:lnTo>
                  <a:pt x="45568" y="-38073"/>
                </a:lnTo>
                <a:lnTo>
                  <a:pt x="43865" y="-40665"/>
                </a:lnTo>
                <a:lnTo>
                  <a:pt x="42152" y="-43257"/>
                </a:lnTo>
                <a:lnTo>
                  <a:pt x="39956" y="-45302"/>
                </a:lnTo>
                <a:lnTo>
                  <a:pt x="37238" y="-46799"/>
                </a:lnTo>
                <a:lnTo>
                  <a:pt x="34531" y="-48296"/>
                </a:lnTo>
                <a:lnTo>
                  <a:pt x="31244" y="-49034"/>
                </a:lnTo>
                <a:lnTo>
                  <a:pt x="27396" y="-49034"/>
                </a:lnTo>
                <a:lnTo>
                  <a:pt x="23954" y="-48830"/>
                </a:lnTo>
                <a:lnTo>
                  <a:pt x="20779" y="-48005"/>
                </a:lnTo>
                <a:lnTo>
                  <a:pt x="17719" y="-46593"/>
                </a:lnTo>
                <a:lnTo>
                  <a:pt x="14695" y="-44764"/>
                </a:lnTo>
                <a:lnTo>
                  <a:pt x="11710" y="-42343"/>
                </a:lnTo>
                <a:lnTo>
                  <a:pt x="8550" y="-39254"/>
                </a:lnTo>
                <a:lnTo>
                  <a:pt x="8550" y="-46381"/>
                </a:lnTo>
                <a:lnTo>
                  <a:pt x="8333" y="-47242"/>
                </a:lnTo>
                <a:lnTo>
                  <a:pt x="5742" y="-48182"/>
                </a:lnTo>
                <a:lnTo>
                  <a:pt x="2793" y="-48182"/>
                </a:lnTo>
                <a:lnTo>
                  <a:pt x="0" y="-46381"/>
                </a:lnTo>
                <a:lnTo>
                  <a:pt x="0" y="27673"/>
                </a:lnTo>
                <a:lnTo>
                  <a:pt x="979" y="29084"/>
                </a:lnTo>
                <a:lnTo>
                  <a:pt x="3898" y="29552"/>
                </a:lnTo>
                <a:lnTo>
                  <a:pt x="6631" y="29513"/>
                </a:lnTo>
                <a:lnTo>
                  <a:pt x="9730" y="27673"/>
                </a:lnTo>
                <a:lnTo>
                  <a:pt x="9730" y="1155"/>
                </a:lnTo>
                <a:lnTo>
                  <a:pt x="11139" y="2527"/>
                </a:lnTo>
                <a:lnTo>
                  <a:pt x="14987" y="5767"/>
                </a:lnTo>
                <a:lnTo>
                  <a:pt x="19789" y="0"/>
                </a:lnTo>
                <a:lnTo>
                  <a:pt x="14961" y="-3455"/>
                </a:lnTo>
                <a:lnTo>
                  <a:pt x="12420" y="-5957"/>
                </a:lnTo>
                <a:lnTo>
                  <a:pt x="9730" y="-9218"/>
                </a:lnTo>
                <a:lnTo>
                  <a:pt x="9730" y="-30300"/>
                </a:lnTo>
                <a:lnTo>
                  <a:pt x="12726" y="-33846"/>
                </a:lnTo>
                <a:lnTo>
                  <a:pt x="15495" y="-36474"/>
                </a:lnTo>
                <a:lnTo>
                  <a:pt x="18087" y="-38353"/>
                </a:lnTo>
                <a:lnTo>
                  <a:pt x="21819" y="-40106"/>
                </a:lnTo>
                <a:lnTo>
                  <a:pt x="25553" y="-40665"/>
                </a:lnTo>
                <a:lnTo>
                  <a:pt x="30190" y="-40082"/>
                </a:lnTo>
                <a:lnTo>
                  <a:pt x="33591" y="-37731"/>
                </a:lnTo>
                <a:lnTo>
                  <a:pt x="35953" y="-34188"/>
                </a:lnTo>
                <a:lnTo>
                  <a:pt x="37670" y="-29973"/>
                </a:lnTo>
                <a:lnTo>
                  <a:pt x="38494" y="-24918"/>
                </a:lnTo>
                <a:lnTo>
                  <a:pt x="38710" y="-22287"/>
                </a:lnTo>
                <a:lnTo>
                  <a:pt x="38710" y="-19583"/>
                </a:lnTo>
                <a:lnTo>
                  <a:pt x="38444" y="-14644"/>
                </a:lnTo>
                <a:lnTo>
                  <a:pt x="37429" y="-9791"/>
                </a:lnTo>
                <a:lnTo>
                  <a:pt x="35535" y="-5612"/>
                </a:lnTo>
                <a:lnTo>
                  <a:pt x="33033" y="-2084"/>
                </a:lnTo>
                <a:lnTo>
                  <a:pt x="29502" y="266"/>
                </a:lnTo>
                <a:lnTo>
                  <a:pt x="25808" y="9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118311" y="2356006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975" y="57023"/>
                </a:moveTo>
                <a:lnTo>
                  <a:pt x="3884" y="57491"/>
                </a:lnTo>
                <a:lnTo>
                  <a:pt x="6616" y="57456"/>
                </a:lnTo>
                <a:lnTo>
                  <a:pt x="9712" y="55662"/>
                </a:lnTo>
                <a:lnTo>
                  <a:pt x="9712" y="20789"/>
                </a:lnTo>
                <a:lnTo>
                  <a:pt x="11098" y="18629"/>
                </a:lnTo>
                <a:lnTo>
                  <a:pt x="13486" y="15317"/>
                </a:lnTo>
                <a:lnTo>
                  <a:pt x="15721" y="12625"/>
                </a:lnTo>
                <a:lnTo>
                  <a:pt x="18782" y="10158"/>
                </a:lnTo>
                <a:lnTo>
                  <a:pt x="21639" y="9183"/>
                </a:lnTo>
                <a:lnTo>
                  <a:pt x="24904" y="9424"/>
                </a:lnTo>
                <a:lnTo>
                  <a:pt x="27914" y="10274"/>
                </a:lnTo>
                <a:lnTo>
                  <a:pt x="30885" y="8902"/>
                </a:lnTo>
                <a:lnTo>
                  <a:pt x="30949" y="3973"/>
                </a:lnTo>
                <a:lnTo>
                  <a:pt x="28954" y="938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39"/>
                </a:lnTo>
                <a:lnTo>
                  <a:pt x="17626" y="1256"/>
                </a:lnTo>
                <a:lnTo>
                  <a:pt x="14147" y="3848"/>
                </a:lnTo>
                <a:lnTo>
                  <a:pt x="11596" y="6515"/>
                </a:lnTo>
                <a:lnTo>
                  <a:pt x="8773" y="10364"/>
                </a:lnTo>
                <a:lnTo>
                  <a:pt x="8773" y="2653"/>
                </a:lnTo>
                <a:lnTo>
                  <a:pt x="8557" y="1852"/>
                </a:lnTo>
                <a:lnTo>
                  <a:pt x="5994" y="852"/>
                </a:lnTo>
                <a:lnTo>
                  <a:pt x="2780" y="852"/>
                </a:lnTo>
                <a:lnTo>
                  <a:pt x="0" y="2653"/>
                </a:lnTo>
                <a:lnTo>
                  <a:pt x="0" y="55662"/>
                </a:lnTo>
                <a:lnTo>
                  <a:pt x="975" y="57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153325" y="2355998"/>
            <a:ext cx="53023" cy="58266"/>
          </a:xfrm>
          <a:custGeom>
            <a:avLst/>
            <a:gdLst/>
            <a:ahLst/>
            <a:cxnLst/>
            <a:rect l="l" t="t" r="r" b="b"/>
            <a:pathLst>
              <a:path w="53023" h="58266">
                <a:moveTo>
                  <a:pt x="535" y="38124"/>
                </a:moveTo>
                <a:lnTo>
                  <a:pt x="1587" y="41655"/>
                </a:lnTo>
                <a:lnTo>
                  <a:pt x="2656" y="45198"/>
                </a:lnTo>
                <a:lnTo>
                  <a:pt x="4269" y="48196"/>
                </a:lnTo>
                <a:lnTo>
                  <a:pt x="8586" y="53150"/>
                </a:lnTo>
                <a:lnTo>
                  <a:pt x="11292" y="55029"/>
                </a:lnTo>
                <a:lnTo>
                  <a:pt x="10886" y="37184"/>
                </a:lnTo>
                <a:lnTo>
                  <a:pt x="10353" y="34631"/>
                </a:lnTo>
                <a:lnTo>
                  <a:pt x="10072" y="31903"/>
                </a:lnTo>
                <a:lnTo>
                  <a:pt x="10072" y="25960"/>
                </a:lnTo>
                <a:lnTo>
                  <a:pt x="10403" y="23176"/>
                </a:lnTo>
                <a:lnTo>
                  <a:pt x="11051" y="20624"/>
                </a:lnTo>
                <a:lnTo>
                  <a:pt x="11710" y="18072"/>
                </a:lnTo>
                <a:lnTo>
                  <a:pt x="12715" y="15861"/>
                </a:lnTo>
                <a:lnTo>
                  <a:pt x="15407" y="12128"/>
                </a:lnTo>
                <a:lnTo>
                  <a:pt x="19202" y="9665"/>
                </a:lnTo>
                <a:lnTo>
                  <a:pt x="23762" y="8139"/>
                </a:lnTo>
                <a:lnTo>
                  <a:pt x="29796" y="8139"/>
                </a:lnTo>
                <a:lnTo>
                  <a:pt x="32410" y="8700"/>
                </a:lnTo>
                <a:lnTo>
                  <a:pt x="36615" y="10933"/>
                </a:lnTo>
                <a:lnTo>
                  <a:pt x="39509" y="14375"/>
                </a:lnTo>
                <a:lnTo>
                  <a:pt x="41619" y="18543"/>
                </a:lnTo>
                <a:lnTo>
                  <a:pt x="42152" y="21095"/>
                </a:lnTo>
                <a:lnTo>
                  <a:pt x="42684" y="23658"/>
                </a:lnTo>
                <a:lnTo>
                  <a:pt x="42951" y="26352"/>
                </a:lnTo>
                <a:lnTo>
                  <a:pt x="42951" y="32284"/>
                </a:lnTo>
                <a:lnTo>
                  <a:pt x="42635" y="35104"/>
                </a:lnTo>
                <a:lnTo>
                  <a:pt x="42001" y="37655"/>
                </a:lnTo>
                <a:lnTo>
                  <a:pt x="40374" y="42404"/>
                </a:lnTo>
                <a:lnTo>
                  <a:pt x="37680" y="46087"/>
                </a:lnTo>
                <a:lnTo>
                  <a:pt x="33846" y="48538"/>
                </a:lnTo>
                <a:lnTo>
                  <a:pt x="29274" y="50090"/>
                </a:lnTo>
                <a:lnTo>
                  <a:pt x="30405" y="58266"/>
                </a:lnTo>
                <a:lnTo>
                  <a:pt x="34343" y="57530"/>
                </a:lnTo>
                <a:lnTo>
                  <a:pt x="37731" y="56059"/>
                </a:lnTo>
                <a:lnTo>
                  <a:pt x="41122" y="54583"/>
                </a:lnTo>
                <a:lnTo>
                  <a:pt x="43955" y="52538"/>
                </a:lnTo>
                <a:lnTo>
                  <a:pt x="46216" y="49909"/>
                </a:lnTo>
                <a:lnTo>
                  <a:pt x="48488" y="47268"/>
                </a:lnTo>
                <a:lnTo>
                  <a:pt x="50166" y="44146"/>
                </a:lnTo>
                <a:lnTo>
                  <a:pt x="51310" y="40514"/>
                </a:lnTo>
                <a:lnTo>
                  <a:pt x="52452" y="36882"/>
                </a:lnTo>
                <a:lnTo>
                  <a:pt x="53023" y="32892"/>
                </a:lnTo>
                <a:lnTo>
                  <a:pt x="53023" y="24141"/>
                </a:lnTo>
                <a:lnTo>
                  <a:pt x="52491" y="20156"/>
                </a:lnTo>
                <a:lnTo>
                  <a:pt x="51396" y="16624"/>
                </a:lnTo>
                <a:lnTo>
                  <a:pt x="50317" y="13082"/>
                </a:lnTo>
                <a:lnTo>
                  <a:pt x="48704" y="10083"/>
                </a:lnTo>
                <a:lnTo>
                  <a:pt x="44373" y="5144"/>
                </a:lnTo>
                <a:lnTo>
                  <a:pt x="41683" y="3251"/>
                </a:lnTo>
                <a:lnTo>
                  <a:pt x="38444" y="1954"/>
                </a:lnTo>
                <a:lnTo>
                  <a:pt x="35204" y="659"/>
                </a:lnTo>
                <a:lnTo>
                  <a:pt x="31409" y="0"/>
                </a:lnTo>
                <a:lnTo>
                  <a:pt x="22532" y="0"/>
                </a:lnTo>
                <a:lnTo>
                  <a:pt x="18582" y="737"/>
                </a:lnTo>
                <a:lnTo>
                  <a:pt x="15203" y="2185"/>
                </a:lnTo>
                <a:lnTo>
                  <a:pt x="11826" y="3632"/>
                </a:lnTo>
                <a:lnTo>
                  <a:pt x="9006" y="5676"/>
                </a:lnTo>
                <a:lnTo>
                  <a:pt x="6746" y="8319"/>
                </a:lnTo>
                <a:lnTo>
                  <a:pt x="4495" y="10947"/>
                </a:lnTo>
                <a:lnTo>
                  <a:pt x="2807" y="14083"/>
                </a:lnTo>
                <a:lnTo>
                  <a:pt x="1677" y="17715"/>
                </a:lnTo>
                <a:lnTo>
                  <a:pt x="561" y="21347"/>
                </a:lnTo>
                <a:lnTo>
                  <a:pt x="0" y="25311"/>
                </a:lnTo>
                <a:lnTo>
                  <a:pt x="0" y="34124"/>
                </a:lnTo>
                <a:lnTo>
                  <a:pt x="535" y="38124"/>
                </a:lnTo>
                <a:close/>
              </a:path>
              <a:path w="53023" h="58266">
                <a:moveTo>
                  <a:pt x="13564" y="43865"/>
                </a:moveTo>
                <a:lnTo>
                  <a:pt x="11418" y="39725"/>
                </a:lnTo>
                <a:lnTo>
                  <a:pt x="10886" y="37184"/>
                </a:lnTo>
                <a:lnTo>
                  <a:pt x="11292" y="55029"/>
                </a:lnTo>
                <a:lnTo>
                  <a:pt x="14530" y="56325"/>
                </a:lnTo>
                <a:lnTo>
                  <a:pt x="17769" y="57621"/>
                </a:lnTo>
                <a:lnTo>
                  <a:pt x="21567" y="58266"/>
                </a:lnTo>
                <a:lnTo>
                  <a:pt x="30405" y="58266"/>
                </a:lnTo>
                <a:lnTo>
                  <a:pt x="29274" y="50090"/>
                </a:lnTo>
                <a:lnTo>
                  <a:pt x="23291" y="50090"/>
                </a:lnTo>
                <a:lnTo>
                  <a:pt x="20678" y="49528"/>
                </a:lnTo>
                <a:lnTo>
                  <a:pt x="16473" y="47282"/>
                </a:lnTo>
                <a:lnTo>
                  <a:pt x="13564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08984" y="2334981"/>
            <a:ext cx="23522" cy="99681"/>
          </a:xfrm>
          <a:custGeom>
            <a:avLst/>
            <a:gdLst/>
            <a:ahLst/>
            <a:cxnLst/>
            <a:rect l="l" t="t" r="r" b="b"/>
            <a:pathLst>
              <a:path w="23522" h="99681">
                <a:moveTo>
                  <a:pt x="154" y="92682"/>
                </a:moveTo>
                <a:lnTo>
                  <a:pt x="0" y="95515"/>
                </a:lnTo>
                <a:lnTo>
                  <a:pt x="749" y="98489"/>
                </a:lnTo>
                <a:lnTo>
                  <a:pt x="3582" y="99439"/>
                </a:lnTo>
                <a:lnTo>
                  <a:pt x="6797" y="99681"/>
                </a:lnTo>
                <a:lnTo>
                  <a:pt x="9565" y="99681"/>
                </a:lnTo>
                <a:lnTo>
                  <a:pt x="15876" y="97560"/>
                </a:lnTo>
                <a:lnTo>
                  <a:pt x="18745" y="94665"/>
                </a:lnTo>
                <a:lnTo>
                  <a:pt x="20930" y="90982"/>
                </a:lnTo>
                <a:lnTo>
                  <a:pt x="22111" y="86145"/>
                </a:lnTo>
                <a:lnTo>
                  <a:pt x="22392" y="82980"/>
                </a:lnTo>
                <a:lnTo>
                  <a:pt x="22392" y="23670"/>
                </a:lnTo>
                <a:lnTo>
                  <a:pt x="20995" y="22161"/>
                </a:lnTo>
                <a:lnTo>
                  <a:pt x="18454" y="21855"/>
                </a:lnTo>
                <a:lnTo>
                  <a:pt x="15786" y="21892"/>
                </a:lnTo>
                <a:lnTo>
                  <a:pt x="12626" y="23670"/>
                </a:lnTo>
                <a:lnTo>
                  <a:pt x="12626" y="81850"/>
                </a:lnTo>
                <a:lnTo>
                  <a:pt x="12485" y="83995"/>
                </a:lnTo>
                <a:lnTo>
                  <a:pt x="11927" y="86828"/>
                </a:lnTo>
                <a:lnTo>
                  <a:pt x="9565" y="90385"/>
                </a:lnTo>
                <a:lnTo>
                  <a:pt x="6606" y="91361"/>
                </a:lnTo>
                <a:lnTo>
                  <a:pt x="2923" y="91224"/>
                </a:lnTo>
                <a:lnTo>
                  <a:pt x="154" y="92682"/>
                </a:lnTo>
                <a:close/>
              </a:path>
              <a:path w="23522" h="99681">
                <a:moveTo>
                  <a:pt x="11559" y="5890"/>
                </a:moveTo>
                <a:lnTo>
                  <a:pt x="11977" y="9651"/>
                </a:lnTo>
                <a:lnTo>
                  <a:pt x="15177" y="11657"/>
                </a:lnTo>
                <a:lnTo>
                  <a:pt x="19761" y="11657"/>
                </a:lnTo>
                <a:lnTo>
                  <a:pt x="23091" y="9601"/>
                </a:lnTo>
                <a:lnTo>
                  <a:pt x="23522" y="5764"/>
                </a:lnTo>
                <a:lnTo>
                  <a:pt x="23101" y="2005"/>
                </a:lnTo>
                <a:lnTo>
                  <a:pt x="19890" y="0"/>
                </a:lnTo>
                <a:lnTo>
                  <a:pt x="15253" y="0"/>
                </a:lnTo>
                <a:lnTo>
                  <a:pt x="11977" y="2056"/>
                </a:lnTo>
                <a:lnTo>
                  <a:pt x="11559" y="58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244949" y="2355998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36" y="18399"/>
                </a:lnTo>
                <a:lnTo>
                  <a:pt x="47447" y="15354"/>
                </a:lnTo>
                <a:lnTo>
                  <a:pt x="46572" y="12305"/>
                </a:lnTo>
                <a:lnTo>
                  <a:pt x="45176" y="9662"/>
                </a:lnTo>
                <a:lnTo>
                  <a:pt x="43293" y="7390"/>
                </a:lnTo>
                <a:lnTo>
                  <a:pt x="39001" y="3340"/>
                </a:lnTo>
                <a:lnTo>
                  <a:pt x="36093" y="2019"/>
                </a:lnTo>
                <a:lnTo>
                  <a:pt x="33158" y="673"/>
                </a:lnTo>
                <a:lnTo>
                  <a:pt x="29616" y="0"/>
                </a:lnTo>
                <a:lnTo>
                  <a:pt x="2156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60" y="3390"/>
                </a:lnTo>
                <a:lnTo>
                  <a:pt x="9081" y="5331"/>
                </a:lnTo>
                <a:lnTo>
                  <a:pt x="10072" y="23990"/>
                </a:lnTo>
                <a:lnTo>
                  <a:pt x="10529" y="19745"/>
                </a:lnTo>
                <a:lnTo>
                  <a:pt x="11861" y="15786"/>
                </a:lnTo>
                <a:lnTo>
                  <a:pt x="14046" y="12560"/>
                </a:lnTo>
                <a:lnTo>
                  <a:pt x="16789" y="9867"/>
                </a:lnTo>
                <a:lnTo>
                  <a:pt x="20421" y="8049"/>
                </a:lnTo>
                <a:lnTo>
                  <a:pt x="24954" y="7607"/>
                </a:lnTo>
                <a:lnTo>
                  <a:pt x="29655" y="7607"/>
                </a:lnTo>
                <a:lnTo>
                  <a:pt x="33199" y="9053"/>
                </a:lnTo>
                <a:lnTo>
                  <a:pt x="35585" y="11973"/>
                </a:lnTo>
                <a:lnTo>
                  <a:pt x="37971" y="14871"/>
                </a:lnTo>
                <a:lnTo>
                  <a:pt x="39117" y="18884"/>
                </a:lnTo>
                <a:lnTo>
                  <a:pt x="39001" y="23990"/>
                </a:lnTo>
                <a:lnTo>
                  <a:pt x="44996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411"/>
                </a:moveTo>
                <a:lnTo>
                  <a:pt x="0" y="34199"/>
                </a:lnTo>
                <a:lnTo>
                  <a:pt x="571" y="38404"/>
                </a:lnTo>
                <a:lnTo>
                  <a:pt x="1701" y="42011"/>
                </a:lnTo>
                <a:lnTo>
                  <a:pt x="2843" y="45615"/>
                </a:lnTo>
                <a:lnTo>
                  <a:pt x="4535" y="48628"/>
                </a:lnTo>
                <a:lnTo>
                  <a:pt x="9017" y="53416"/>
                </a:lnTo>
                <a:lnTo>
                  <a:pt x="11760" y="55231"/>
                </a:lnTo>
                <a:lnTo>
                  <a:pt x="15050" y="56451"/>
                </a:lnTo>
                <a:lnTo>
                  <a:pt x="18327" y="57657"/>
                </a:lnTo>
                <a:lnTo>
                  <a:pt x="22150" y="58266"/>
                </a:lnTo>
                <a:lnTo>
                  <a:pt x="26517" y="58266"/>
                </a:lnTo>
                <a:lnTo>
                  <a:pt x="31380" y="58089"/>
                </a:lnTo>
                <a:lnTo>
                  <a:pt x="35826" y="57340"/>
                </a:lnTo>
                <a:lnTo>
                  <a:pt x="39472" y="56451"/>
                </a:lnTo>
                <a:lnTo>
                  <a:pt x="43587" y="54989"/>
                </a:lnTo>
                <a:lnTo>
                  <a:pt x="46393" y="52171"/>
                </a:lnTo>
                <a:lnTo>
                  <a:pt x="46548" y="49438"/>
                </a:lnTo>
                <a:lnTo>
                  <a:pt x="44477" y="46379"/>
                </a:lnTo>
                <a:lnTo>
                  <a:pt x="41910" y="47407"/>
                </a:lnTo>
                <a:lnTo>
                  <a:pt x="39282" y="48373"/>
                </a:lnTo>
                <a:lnTo>
                  <a:pt x="36132" y="49338"/>
                </a:lnTo>
                <a:lnTo>
                  <a:pt x="32194" y="50176"/>
                </a:lnTo>
                <a:lnTo>
                  <a:pt x="27420" y="50378"/>
                </a:lnTo>
                <a:lnTo>
                  <a:pt x="24220" y="50378"/>
                </a:lnTo>
                <a:lnTo>
                  <a:pt x="21512" y="49921"/>
                </a:lnTo>
                <a:lnTo>
                  <a:pt x="17095" y="48106"/>
                </a:lnTo>
                <a:lnTo>
                  <a:pt x="13920" y="45133"/>
                </a:lnTo>
                <a:lnTo>
                  <a:pt x="11559" y="41424"/>
                </a:lnTo>
                <a:lnTo>
                  <a:pt x="10363" y="36715"/>
                </a:lnTo>
                <a:lnTo>
                  <a:pt x="10072" y="34060"/>
                </a:lnTo>
                <a:lnTo>
                  <a:pt x="10072" y="31114"/>
                </a:lnTo>
                <a:lnTo>
                  <a:pt x="44996" y="31114"/>
                </a:lnTo>
                <a:lnTo>
                  <a:pt x="39001" y="23990"/>
                </a:lnTo>
                <a:lnTo>
                  <a:pt x="10072" y="23990"/>
                </a:lnTo>
                <a:lnTo>
                  <a:pt x="9081" y="5331"/>
                </a:lnTo>
                <a:lnTo>
                  <a:pt x="6871" y="7858"/>
                </a:lnTo>
                <a:lnTo>
                  <a:pt x="4646" y="10411"/>
                </a:lnTo>
                <a:lnTo>
                  <a:pt x="2947" y="13486"/>
                </a:lnTo>
                <a:lnTo>
                  <a:pt x="1766" y="17118"/>
                </a:lnTo>
                <a:lnTo>
                  <a:pt x="596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04464" y="2356067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22"/>
                </a:moveTo>
                <a:lnTo>
                  <a:pt x="0" y="34339"/>
                </a:lnTo>
                <a:lnTo>
                  <a:pt x="521" y="38389"/>
                </a:lnTo>
                <a:lnTo>
                  <a:pt x="1562" y="41921"/>
                </a:lnTo>
                <a:lnTo>
                  <a:pt x="2592" y="45427"/>
                </a:lnTo>
                <a:lnTo>
                  <a:pt x="4103" y="48387"/>
                </a:lnTo>
                <a:lnTo>
                  <a:pt x="6094" y="50810"/>
                </a:lnTo>
                <a:lnTo>
                  <a:pt x="10540" y="55065"/>
                </a:lnTo>
                <a:lnTo>
                  <a:pt x="13488" y="56310"/>
                </a:lnTo>
                <a:lnTo>
                  <a:pt x="16433" y="57567"/>
                </a:lnTo>
                <a:lnTo>
                  <a:pt x="19810" y="58204"/>
                </a:lnTo>
                <a:lnTo>
                  <a:pt x="23609" y="58204"/>
                </a:lnTo>
                <a:lnTo>
                  <a:pt x="27255" y="58025"/>
                </a:lnTo>
                <a:lnTo>
                  <a:pt x="30707" y="57326"/>
                </a:lnTo>
                <a:lnTo>
                  <a:pt x="33781" y="56285"/>
                </a:lnTo>
                <a:lnTo>
                  <a:pt x="36575" y="55079"/>
                </a:lnTo>
                <a:lnTo>
                  <a:pt x="39776" y="53009"/>
                </a:lnTo>
                <a:lnTo>
                  <a:pt x="41656" y="50176"/>
                </a:lnTo>
                <a:lnTo>
                  <a:pt x="41821" y="47533"/>
                </a:lnTo>
                <a:lnTo>
                  <a:pt x="41795" y="46075"/>
                </a:lnTo>
                <a:lnTo>
                  <a:pt x="40946" y="43293"/>
                </a:lnTo>
                <a:lnTo>
                  <a:pt x="38263" y="44093"/>
                </a:lnTo>
                <a:lnTo>
                  <a:pt x="35139" y="46393"/>
                </a:lnTo>
                <a:lnTo>
                  <a:pt x="32435" y="48006"/>
                </a:lnTo>
                <a:lnTo>
                  <a:pt x="29058" y="49413"/>
                </a:lnTo>
                <a:lnTo>
                  <a:pt x="24853" y="49784"/>
                </a:lnTo>
                <a:lnTo>
                  <a:pt x="20408" y="49362"/>
                </a:lnTo>
                <a:lnTo>
                  <a:pt x="16751" y="47674"/>
                </a:lnTo>
                <a:lnTo>
                  <a:pt x="13957" y="44650"/>
                </a:lnTo>
                <a:lnTo>
                  <a:pt x="11746" y="40777"/>
                </a:lnTo>
                <a:lnTo>
                  <a:pt x="11098" y="38199"/>
                </a:lnTo>
                <a:lnTo>
                  <a:pt x="10450" y="35636"/>
                </a:lnTo>
                <a:lnTo>
                  <a:pt x="10133" y="32637"/>
                </a:lnTo>
                <a:lnTo>
                  <a:pt x="10133" y="22387"/>
                </a:lnTo>
                <a:lnTo>
                  <a:pt x="11379" y="17167"/>
                </a:lnTo>
                <a:lnTo>
                  <a:pt x="13867" y="13575"/>
                </a:lnTo>
                <a:lnTo>
                  <a:pt x="16358" y="9982"/>
                </a:lnTo>
                <a:lnTo>
                  <a:pt x="19940" y="8178"/>
                </a:lnTo>
                <a:lnTo>
                  <a:pt x="24624" y="8178"/>
                </a:lnTo>
                <a:lnTo>
                  <a:pt x="28868" y="8506"/>
                </a:lnTo>
                <a:lnTo>
                  <a:pt x="32208" y="9803"/>
                </a:lnTo>
                <a:lnTo>
                  <a:pt x="34811" y="11300"/>
                </a:lnTo>
                <a:lnTo>
                  <a:pt x="37731" y="13449"/>
                </a:lnTo>
                <a:lnTo>
                  <a:pt x="40272" y="14439"/>
                </a:lnTo>
                <a:lnTo>
                  <a:pt x="41579" y="11836"/>
                </a:lnTo>
                <a:lnTo>
                  <a:pt x="41528" y="8545"/>
                </a:lnTo>
                <a:lnTo>
                  <a:pt x="40349" y="5651"/>
                </a:lnTo>
                <a:lnTo>
                  <a:pt x="37616" y="3467"/>
                </a:lnTo>
                <a:lnTo>
                  <a:pt x="34048" y="1713"/>
                </a:lnTo>
                <a:lnTo>
                  <a:pt x="31254" y="773"/>
                </a:lnTo>
                <a:lnTo>
                  <a:pt x="28065" y="165"/>
                </a:lnTo>
                <a:lnTo>
                  <a:pt x="24739" y="0"/>
                </a:lnTo>
                <a:lnTo>
                  <a:pt x="21247" y="0"/>
                </a:lnTo>
                <a:lnTo>
                  <a:pt x="17995" y="582"/>
                </a:lnTo>
                <a:lnTo>
                  <a:pt x="14997" y="1738"/>
                </a:lnTo>
                <a:lnTo>
                  <a:pt x="11977" y="2894"/>
                </a:lnTo>
                <a:lnTo>
                  <a:pt x="9373" y="4672"/>
                </a:lnTo>
                <a:lnTo>
                  <a:pt x="4939" y="9460"/>
                </a:lnTo>
                <a:lnTo>
                  <a:pt x="3188" y="12534"/>
                </a:lnTo>
                <a:lnTo>
                  <a:pt x="1903" y="16278"/>
                </a:lnTo>
                <a:lnTo>
                  <a:pt x="633" y="20040"/>
                </a:lnTo>
                <a:lnTo>
                  <a:pt x="0" y="24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51897" y="23426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0" y="39"/>
                </a:moveTo>
                <a:lnTo>
                  <a:pt x="9371" y="1893"/>
                </a:lnTo>
                <a:lnTo>
                  <a:pt x="9371" y="14504"/>
                </a:lnTo>
                <a:lnTo>
                  <a:pt x="1410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54" y="22567"/>
                </a:lnTo>
                <a:lnTo>
                  <a:pt x="9371" y="22567"/>
                </a:lnTo>
                <a:lnTo>
                  <a:pt x="9371" y="56617"/>
                </a:lnTo>
                <a:lnTo>
                  <a:pt x="9652" y="59274"/>
                </a:lnTo>
                <a:lnTo>
                  <a:pt x="10224" y="61531"/>
                </a:lnTo>
                <a:lnTo>
                  <a:pt x="11710" y="65660"/>
                </a:lnTo>
                <a:lnTo>
                  <a:pt x="14224" y="68605"/>
                </a:lnTo>
                <a:lnTo>
                  <a:pt x="17791" y="70434"/>
                </a:lnTo>
                <a:lnTo>
                  <a:pt x="22122" y="71528"/>
                </a:lnTo>
                <a:lnTo>
                  <a:pt x="25769" y="71528"/>
                </a:lnTo>
                <a:lnTo>
                  <a:pt x="28487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1" y="61826"/>
                </a:lnTo>
                <a:lnTo>
                  <a:pt x="29627" y="62777"/>
                </a:lnTo>
                <a:lnTo>
                  <a:pt x="26503" y="63223"/>
                </a:lnTo>
                <a:lnTo>
                  <a:pt x="23735" y="63223"/>
                </a:lnTo>
                <a:lnTo>
                  <a:pt x="21794" y="62283"/>
                </a:lnTo>
                <a:lnTo>
                  <a:pt x="19620" y="58547"/>
                </a:lnTo>
                <a:lnTo>
                  <a:pt x="19086" y="55792"/>
                </a:lnTo>
                <a:lnTo>
                  <a:pt x="19086" y="22567"/>
                </a:lnTo>
                <a:lnTo>
                  <a:pt x="33300" y="22567"/>
                </a:lnTo>
                <a:lnTo>
                  <a:pt x="34646" y="19965"/>
                </a:lnTo>
                <a:lnTo>
                  <a:pt x="34607" y="17183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9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94741" y="2356002"/>
            <a:ext cx="37515" cy="58268"/>
          </a:xfrm>
          <a:custGeom>
            <a:avLst/>
            <a:gdLst/>
            <a:ahLst/>
            <a:cxnLst/>
            <a:rect l="l" t="t" r="r" b="b"/>
            <a:pathLst>
              <a:path w="37515" h="58268">
                <a:moveTo>
                  <a:pt x="482" y="53023"/>
                </a:moveTo>
                <a:lnTo>
                  <a:pt x="3305" y="55284"/>
                </a:lnTo>
                <a:lnTo>
                  <a:pt x="6732" y="56706"/>
                </a:lnTo>
                <a:lnTo>
                  <a:pt x="9626" y="57530"/>
                </a:lnTo>
                <a:lnTo>
                  <a:pt x="13042" y="58113"/>
                </a:lnTo>
                <a:lnTo>
                  <a:pt x="16725" y="58268"/>
                </a:lnTo>
                <a:lnTo>
                  <a:pt x="19789" y="58268"/>
                </a:lnTo>
                <a:lnTo>
                  <a:pt x="22594" y="57898"/>
                </a:lnTo>
                <a:lnTo>
                  <a:pt x="25146" y="57150"/>
                </a:lnTo>
                <a:lnTo>
                  <a:pt x="27712" y="56400"/>
                </a:lnTo>
                <a:lnTo>
                  <a:pt x="29898" y="55295"/>
                </a:lnTo>
                <a:lnTo>
                  <a:pt x="33591" y="52401"/>
                </a:lnTo>
                <a:lnTo>
                  <a:pt x="36018" y="48488"/>
                </a:lnTo>
                <a:lnTo>
                  <a:pt x="37515" y="43955"/>
                </a:lnTo>
                <a:lnTo>
                  <a:pt x="37515" y="41238"/>
                </a:lnTo>
                <a:lnTo>
                  <a:pt x="37138" y="36996"/>
                </a:lnTo>
                <a:lnTo>
                  <a:pt x="35612" y="33691"/>
                </a:lnTo>
                <a:lnTo>
                  <a:pt x="32080" y="29922"/>
                </a:lnTo>
                <a:lnTo>
                  <a:pt x="29009" y="28105"/>
                </a:lnTo>
                <a:lnTo>
                  <a:pt x="25718" y="26531"/>
                </a:lnTo>
                <a:lnTo>
                  <a:pt x="22392" y="25195"/>
                </a:lnTo>
                <a:lnTo>
                  <a:pt x="19141" y="23925"/>
                </a:lnTo>
                <a:lnTo>
                  <a:pt x="16092" y="22583"/>
                </a:lnTo>
                <a:lnTo>
                  <a:pt x="12560" y="20105"/>
                </a:lnTo>
                <a:lnTo>
                  <a:pt x="10605" y="16725"/>
                </a:lnTo>
                <a:lnTo>
                  <a:pt x="10796" y="13082"/>
                </a:lnTo>
                <a:lnTo>
                  <a:pt x="13042" y="9701"/>
                </a:lnTo>
                <a:lnTo>
                  <a:pt x="16131" y="8103"/>
                </a:lnTo>
                <a:lnTo>
                  <a:pt x="18850" y="7545"/>
                </a:lnTo>
                <a:lnTo>
                  <a:pt x="22341" y="7545"/>
                </a:lnTo>
                <a:lnTo>
                  <a:pt x="25412" y="8192"/>
                </a:lnTo>
                <a:lnTo>
                  <a:pt x="28094" y="9093"/>
                </a:lnTo>
                <a:lnTo>
                  <a:pt x="31079" y="10529"/>
                </a:lnTo>
                <a:lnTo>
                  <a:pt x="34290" y="11037"/>
                </a:lnTo>
                <a:lnTo>
                  <a:pt x="34811" y="8445"/>
                </a:lnTo>
                <a:lnTo>
                  <a:pt x="34611" y="5396"/>
                </a:lnTo>
                <a:lnTo>
                  <a:pt x="32411" y="2807"/>
                </a:lnTo>
                <a:lnTo>
                  <a:pt x="29833" y="1601"/>
                </a:lnTo>
                <a:lnTo>
                  <a:pt x="26266" y="596"/>
                </a:lnTo>
                <a:lnTo>
                  <a:pt x="23446" y="125"/>
                </a:lnTo>
                <a:lnTo>
                  <a:pt x="17388" y="0"/>
                </a:lnTo>
                <a:lnTo>
                  <a:pt x="14569" y="431"/>
                </a:lnTo>
                <a:lnTo>
                  <a:pt x="9742" y="2160"/>
                </a:lnTo>
                <a:lnTo>
                  <a:pt x="6123" y="4752"/>
                </a:lnTo>
                <a:lnTo>
                  <a:pt x="3305" y="7847"/>
                </a:lnTo>
                <a:lnTo>
                  <a:pt x="1692" y="11659"/>
                </a:lnTo>
                <a:lnTo>
                  <a:pt x="1285" y="15735"/>
                </a:lnTo>
                <a:lnTo>
                  <a:pt x="1677" y="20116"/>
                </a:lnTo>
                <a:lnTo>
                  <a:pt x="3200" y="23497"/>
                </a:lnTo>
                <a:lnTo>
                  <a:pt x="5476" y="26160"/>
                </a:lnTo>
                <a:lnTo>
                  <a:pt x="8143" y="28411"/>
                </a:lnTo>
                <a:lnTo>
                  <a:pt x="11329" y="30099"/>
                </a:lnTo>
                <a:lnTo>
                  <a:pt x="14630" y="31521"/>
                </a:lnTo>
                <a:lnTo>
                  <a:pt x="17920" y="32828"/>
                </a:lnTo>
                <a:lnTo>
                  <a:pt x="21056" y="34048"/>
                </a:lnTo>
                <a:lnTo>
                  <a:pt x="24994" y="36309"/>
                </a:lnTo>
                <a:lnTo>
                  <a:pt x="27537" y="39254"/>
                </a:lnTo>
                <a:lnTo>
                  <a:pt x="27914" y="42011"/>
                </a:lnTo>
                <a:lnTo>
                  <a:pt x="27663" y="44715"/>
                </a:lnTo>
                <a:lnTo>
                  <a:pt x="25834" y="47713"/>
                </a:lnTo>
                <a:lnTo>
                  <a:pt x="22708" y="49607"/>
                </a:lnTo>
                <a:lnTo>
                  <a:pt x="20041" y="50317"/>
                </a:lnTo>
                <a:lnTo>
                  <a:pt x="16906" y="50496"/>
                </a:lnTo>
                <a:lnTo>
                  <a:pt x="12766" y="50227"/>
                </a:lnTo>
                <a:lnTo>
                  <a:pt x="9375" y="49161"/>
                </a:lnTo>
                <a:lnTo>
                  <a:pt x="6681" y="47955"/>
                </a:lnTo>
                <a:lnTo>
                  <a:pt x="3557" y="46226"/>
                </a:lnTo>
                <a:lnTo>
                  <a:pt x="280" y="46622"/>
                </a:lnTo>
                <a:lnTo>
                  <a:pt x="0" y="49442"/>
                </a:lnTo>
                <a:lnTo>
                  <a:pt x="482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471468" y="2334981"/>
            <a:ext cx="12012" cy="78524"/>
          </a:xfrm>
          <a:custGeom>
            <a:avLst/>
            <a:gdLst/>
            <a:ahLst/>
            <a:cxnLst/>
            <a:rect l="l" t="t" r="r" b="b"/>
            <a:pathLst>
              <a:path w="12012" h="78524">
                <a:moveTo>
                  <a:pt x="0" y="5890"/>
                </a:moveTo>
                <a:lnTo>
                  <a:pt x="417" y="9651"/>
                </a:lnTo>
                <a:lnTo>
                  <a:pt x="3669" y="11657"/>
                </a:lnTo>
                <a:lnTo>
                  <a:pt x="8255" y="11657"/>
                </a:lnTo>
                <a:lnTo>
                  <a:pt x="11581" y="9601"/>
                </a:lnTo>
                <a:lnTo>
                  <a:pt x="12012" y="5764"/>
                </a:lnTo>
                <a:lnTo>
                  <a:pt x="11596" y="2005"/>
                </a:lnTo>
                <a:lnTo>
                  <a:pt x="8341" y="0"/>
                </a:lnTo>
                <a:lnTo>
                  <a:pt x="3743" y="0"/>
                </a:lnTo>
                <a:lnTo>
                  <a:pt x="431" y="2056"/>
                </a:lnTo>
                <a:lnTo>
                  <a:pt x="0" y="5890"/>
                </a:lnTo>
                <a:close/>
              </a:path>
              <a:path w="12012" h="78524">
                <a:moveTo>
                  <a:pt x="1167" y="23670"/>
                </a:moveTo>
                <a:lnTo>
                  <a:pt x="1167" y="76695"/>
                </a:lnTo>
                <a:lnTo>
                  <a:pt x="2513" y="78206"/>
                </a:lnTo>
                <a:lnTo>
                  <a:pt x="5054" y="78524"/>
                </a:lnTo>
                <a:lnTo>
                  <a:pt x="7783" y="78483"/>
                </a:lnTo>
                <a:lnTo>
                  <a:pt x="10882" y="76695"/>
                </a:lnTo>
                <a:lnTo>
                  <a:pt x="10882" y="23670"/>
                </a:lnTo>
                <a:lnTo>
                  <a:pt x="9536" y="22161"/>
                </a:lnTo>
                <a:lnTo>
                  <a:pt x="6969" y="21855"/>
                </a:lnTo>
                <a:lnTo>
                  <a:pt x="4265" y="21892"/>
                </a:lnTo>
                <a:lnTo>
                  <a:pt x="1167" y="2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99934" y="2355998"/>
            <a:ext cx="45669" cy="57506"/>
          </a:xfrm>
          <a:custGeom>
            <a:avLst/>
            <a:gdLst/>
            <a:ahLst/>
            <a:cxnLst/>
            <a:rect l="l" t="t" r="r" b="b"/>
            <a:pathLst>
              <a:path w="45669" h="57506">
                <a:moveTo>
                  <a:pt x="35942" y="24637"/>
                </a:moveTo>
                <a:lnTo>
                  <a:pt x="35942" y="55678"/>
                </a:lnTo>
                <a:lnTo>
                  <a:pt x="37298" y="57189"/>
                </a:lnTo>
                <a:lnTo>
                  <a:pt x="39851" y="57506"/>
                </a:lnTo>
                <a:lnTo>
                  <a:pt x="42558" y="57466"/>
                </a:lnTo>
                <a:lnTo>
                  <a:pt x="45669" y="55678"/>
                </a:lnTo>
                <a:lnTo>
                  <a:pt x="45669" y="19559"/>
                </a:lnTo>
                <a:lnTo>
                  <a:pt x="45337" y="16333"/>
                </a:lnTo>
                <a:lnTo>
                  <a:pt x="44690" y="13639"/>
                </a:lnTo>
                <a:lnTo>
                  <a:pt x="44046" y="10961"/>
                </a:lnTo>
                <a:lnTo>
                  <a:pt x="41478" y="6606"/>
                </a:lnTo>
                <a:lnTo>
                  <a:pt x="38022" y="3009"/>
                </a:lnTo>
                <a:lnTo>
                  <a:pt x="33209" y="608"/>
                </a:lnTo>
                <a:lnTo>
                  <a:pt x="30224" y="0"/>
                </a:lnTo>
                <a:lnTo>
                  <a:pt x="23672" y="0"/>
                </a:lnTo>
                <a:lnTo>
                  <a:pt x="20674" y="788"/>
                </a:lnTo>
                <a:lnTo>
                  <a:pt x="17715" y="2336"/>
                </a:lnTo>
                <a:lnTo>
                  <a:pt x="14744" y="3887"/>
                </a:lnTo>
                <a:lnTo>
                  <a:pt x="1177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68"/>
                </a:lnTo>
                <a:lnTo>
                  <a:pt x="6008" y="863"/>
                </a:lnTo>
                <a:lnTo>
                  <a:pt x="2792" y="863"/>
                </a:lnTo>
                <a:lnTo>
                  <a:pt x="0" y="2653"/>
                </a:lnTo>
                <a:lnTo>
                  <a:pt x="0" y="55678"/>
                </a:lnTo>
                <a:lnTo>
                  <a:pt x="979" y="57024"/>
                </a:lnTo>
                <a:lnTo>
                  <a:pt x="3898" y="57506"/>
                </a:lnTo>
                <a:lnTo>
                  <a:pt x="6630" y="57466"/>
                </a:lnTo>
                <a:lnTo>
                  <a:pt x="9726" y="55678"/>
                </a:lnTo>
                <a:lnTo>
                  <a:pt x="9726" y="18619"/>
                </a:lnTo>
                <a:lnTo>
                  <a:pt x="12393" y="15278"/>
                </a:lnTo>
                <a:lnTo>
                  <a:pt x="14946" y="12750"/>
                </a:lnTo>
                <a:lnTo>
                  <a:pt x="17387" y="11023"/>
                </a:lnTo>
                <a:lnTo>
                  <a:pt x="22251" y="8435"/>
                </a:lnTo>
                <a:lnTo>
                  <a:pt x="26582" y="8435"/>
                </a:lnTo>
                <a:lnTo>
                  <a:pt x="29667" y="9485"/>
                </a:lnTo>
                <a:lnTo>
                  <a:pt x="32269" y="11214"/>
                </a:lnTo>
                <a:lnTo>
                  <a:pt x="34074" y="13892"/>
                </a:lnTo>
                <a:lnTo>
                  <a:pt x="35243" y="17322"/>
                </a:lnTo>
                <a:lnTo>
                  <a:pt x="35942" y="21603"/>
                </a:lnTo>
                <a:lnTo>
                  <a:pt x="35942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90114" y="2331086"/>
            <a:ext cx="48779" cy="83185"/>
          </a:xfrm>
          <a:custGeom>
            <a:avLst/>
            <a:gdLst/>
            <a:ahLst/>
            <a:cxnLst/>
            <a:rect l="l" t="t" r="r" b="b"/>
            <a:pathLst>
              <a:path w="48779" h="83185">
                <a:moveTo>
                  <a:pt x="0" y="1879"/>
                </a:moveTo>
                <a:lnTo>
                  <a:pt x="0" y="80592"/>
                </a:lnTo>
                <a:lnTo>
                  <a:pt x="179" y="81418"/>
                </a:lnTo>
                <a:lnTo>
                  <a:pt x="2792" y="82372"/>
                </a:lnTo>
                <a:lnTo>
                  <a:pt x="5741" y="82372"/>
                </a:lnTo>
                <a:lnTo>
                  <a:pt x="8599" y="80592"/>
                </a:lnTo>
                <a:lnTo>
                  <a:pt x="8599" y="74117"/>
                </a:lnTo>
                <a:lnTo>
                  <a:pt x="11583" y="77086"/>
                </a:lnTo>
                <a:lnTo>
                  <a:pt x="14338" y="79372"/>
                </a:lnTo>
                <a:lnTo>
                  <a:pt x="17081" y="81061"/>
                </a:lnTo>
                <a:lnTo>
                  <a:pt x="19864" y="82346"/>
                </a:lnTo>
                <a:lnTo>
                  <a:pt x="22719" y="83019"/>
                </a:lnTo>
                <a:lnTo>
                  <a:pt x="19875" y="73962"/>
                </a:lnTo>
                <a:lnTo>
                  <a:pt x="14972" y="70545"/>
                </a:lnTo>
                <a:lnTo>
                  <a:pt x="12409" y="68058"/>
                </a:lnTo>
                <a:lnTo>
                  <a:pt x="9715" y="64806"/>
                </a:lnTo>
                <a:lnTo>
                  <a:pt x="9715" y="43649"/>
                </a:lnTo>
                <a:lnTo>
                  <a:pt x="12713" y="40053"/>
                </a:lnTo>
                <a:lnTo>
                  <a:pt x="15443" y="37464"/>
                </a:lnTo>
                <a:lnTo>
                  <a:pt x="18021" y="35582"/>
                </a:lnTo>
                <a:lnTo>
                  <a:pt x="21753" y="33818"/>
                </a:lnTo>
                <a:lnTo>
                  <a:pt x="25487" y="33285"/>
                </a:lnTo>
                <a:lnTo>
                  <a:pt x="24270" y="25081"/>
                </a:lnTo>
                <a:lnTo>
                  <a:pt x="21451" y="25704"/>
                </a:lnTo>
                <a:lnTo>
                  <a:pt x="18618" y="26884"/>
                </a:lnTo>
                <a:lnTo>
                  <a:pt x="15749" y="28472"/>
                </a:lnTo>
                <a:lnTo>
                  <a:pt x="12815" y="30669"/>
                </a:lnTo>
                <a:lnTo>
                  <a:pt x="9715" y="33628"/>
                </a:lnTo>
                <a:lnTo>
                  <a:pt x="9715" y="1879"/>
                </a:lnTo>
                <a:lnTo>
                  <a:pt x="8359" y="302"/>
                </a:lnTo>
                <a:lnTo>
                  <a:pt x="5802" y="0"/>
                </a:lnTo>
                <a:lnTo>
                  <a:pt x="3098" y="36"/>
                </a:lnTo>
                <a:lnTo>
                  <a:pt x="0" y="1879"/>
                </a:lnTo>
                <a:close/>
              </a:path>
              <a:path w="48779" h="83185">
                <a:moveTo>
                  <a:pt x="29630" y="83185"/>
                </a:moveTo>
                <a:lnTo>
                  <a:pt x="32867" y="82497"/>
                </a:lnTo>
                <a:lnTo>
                  <a:pt x="35700" y="81126"/>
                </a:lnTo>
                <a:lnTo>
                  <a:pt x="38519" y="79743"/>
                </a:lnTo>
                <a:lnTo>
                  <a:pt x="40920" y="77760"/>
                </a:lnTo>
                <a:lnTo>
                  <a:pt x="42849" y="75171"/>
                </a:lnTo>
                <a:lnTo>
                  <a:pt x="44794" y="72579"/>
                </a:lnTo>
                <a:lnTo>
                  <a:pt x="46277" y="69455"/>
                </a:lnTo>
                <a:lnTo>
                  <a:pt x="47282" y="65772"/>
                </a:lnTo>
                <a:lnTo>
                  <a:pt x="48271" y="62100"/>
                </a:lnTo>
                <a:lnTo>
                  <a:pt x="48779" y="57960"/>
                </a:lnTo>
                <a:lnTo>
                  <a:pt x="48779" y="49514"/>
                </a:lnTo>
                <a:lnTo>
                  <a:pt x="48387" y="45871"/>
                </a:lnTo>
                <a:lnTo>
                  <a:pt x="47598" y="42415"/>
                </a:lnTo>
                <a:lnTo>
                  <a:pt x="46813" y="38948"/>
                </a:lnTo>
                <a:lnTo>
                  <a:pt x="45567" y="35938"/>
                </a:lnTo>
                <a:lnTo>
                  <a:pt x="43854" y="33375"/>
                </a:lnTo>
                <a:lnTo>
                  <a:pt x="42137" y="30808"/>
                </a:lnTo>
                <a:lnTo>
                  <a:pt x="39930" y="28754"/>
                </a:lnTo>
                <a:lnTo>
                  <a:pt x="37198" y="27227"/>
                </a:lnTo>
                <a:lnTo>
                  <a:pt x="34469" y="25679"/>
                </a:lnTo>
                <a:lnTo>
                  <a:pt x="31178" y="24916"/>
                </a:lnTo>
                <a:lnTo>
                  <a:pt x="27330" y="24916"/>
                </a:lnTo>
                <a:lnTo>
                  <a:pt x="24270" y="25081"/>
                </a:lnTo>
                <a:lnTo>
                  <a:pt x="25487" y="33285"/>
                </a:lnTo>
                <a:lnTo>
                  <a:pt x="30124" y="33883"/>
                </a:lnTo>
                <a:lnTo>
                  <a:pt x="33529" y="36269"/>
                </a:lnTo>
                <a:lnTo>
                  <a:pt x="35916" y="39827"/>
                </a:lnTo>
                <a:lnTo>
                  <a:pt x="37669" y="44042"/>
                </a:lnTo>
                <a:lnTo>
                  <a:pt x="38077" y="46595"/>
                </a:lnTo>
                <a:lnTo>
                  <a:pt x="38493" y="49147"/>
                </a:lnTo>
                <a:lnTo>
                  <a:pt x="38695" y="51775"/>
                </a:lnTo>
                <a:lnTo>
                  <a:pt x="38695" y="54493"/>
                </a:lnTo>
                <a:lnTo>
                  <a:pt x="38454" y="59410"/>
                </a:lnTo>
                <a:lnTo>
                  <a:pt x="37464" y="64249"/>
                </a:lnTo>
                <a:lnTo>
                  <a:pt x="35599" y="68364"/>
                </a:lnTo>
                <a:lnTo>
                  <a:pt x="33097" y="71866"/>
                </a:lnTo>
                <a:lnTo>
                  <a:pt x="29616" y="74228"/>
                </a:lnTo>
                <a:lnTo>
                  <a:pt x="25069" y="74825"/>
                </a:lnTo>
                <a:lnTo>
                  <a:pt x="22426" y="74825"/>
                </a:lnTo>
                <a:lnTo>
                  <a:pt x="19875" y="73962"/>
                </a:lnTo>
                <a:lnTo>
                  <a:pt x="22719" y="83019"/>
                </a:lnTo>
                <a:lnTo>
                  <a:pt x="25972" y="83185"/>
                </a:lnTo>
                <a:lnTo>
                  <a:pt x="29630" y="83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49258" y="2355998"/>
            <a:ext cx="53023" cy="58266"/>
          </a:xfrm>
          <a:custGeom>
            <a:avLst/>
            <a:gdLst/>
            <a:ahLst/>
            <a:cxnLst/>
            <a:rect l="l" t="t" r="r" b="b"/>
            <a:pathLst>
              <a:path w="53023" h="58266">
                <a:moveTo>
                  <a:pt x="535" y="38124"/>
                </a:moveTo>
                <a:lnTo>
                  <a:pt x="1601" y="41655"/>
                </a:lnTo>
                <a:lnTo>
                  <a:pt x="2656" y="45198"/>
                </a:lnTo>
                <a:lnTo>
                  <a:pt x="4269" y="48196"/>
                </a:lnTo>
                <a:lnTo>
                  <a:pt x="8586" y="53150"/>
                </a:lnTo>
                <a:lnTo>
                  <a:pt x="11292" y="55029"/>
                </a:lnTo>
                <a:lnTo>
                  <a:pt x="10886" y="37184"/>
                </a:lnTo>
                <a:lnTo>
                  <a:pt x="10353" y="34631"/>
                </a:lnTo>
                <a:lnTo>
                  <a:pt x="10083" y="31903"/>
                </a:lnTo>
                <a:lnTo>
                  <a:pt x="10083" y="25960"/>
                </a:lnTo>
                <a:lnTo>
                  <a:pt x="10403" y="23176"/>
                </a:lnTo>
                <a:lnTo>
                  <a:pt x="11062" y="20624"/>
                </a:lnTo>
                <a:lnTo>
                  <a:pt x="11710" y="18072"/>
                </a:lnTo>
                <a:lnTo>
                  <a:pt x="12715" y="15861"/>
                </a:lnTo>
                <a:lnTo>
                  <a:pt x="15407" y="12128"/>
                </a:lnTo>
                <a:lnTo>
                  <a:pt x="19202" y="9665"/>
                </a:lnTo>
                <a:lnTo>
                  <a:pt x="23762" y="8139"/>
                </a:lnTo>
                <a:lnTo>
                  <a:pt x="29796" y="8139"/>
                </a:lnTo>
                <a:lnTo>
                  <a:pt x="32410" y="8700"/>
                </a:lnTo>
                <a:lnTo>
                  <a:pt x="36615" y="10933"/>
                </a:lnTo>
                <a:lnTo>
                  <a:pt x="39509" y="14375"/>
                </a:lnTo>
                <a:lnTo>
                  <a:pt x="41619" y="18543"/>
                </a:lnTo>
                <a:lnTo>
                  <a:pt x="42152" y="21095"/>
                </a:lnTo>
                <a:lnTo>
                  <a:pt x="42684" y="23658"/>
                </a:lnTo>
                <a:lnTo>
                  <a:pt x="42951" y="26352"/>
                </a:lnTo>
                <a:lnTo>
                  <a:pt x="42951" y="32284"/>
                </a:lnTo>
                <a:lnTo>
                  <a:pt x="42635" y="35104"/>
                </a:lnTo>
                <a:lnTo>
                  <a:pt x="42001" y="37655"/>
                </a:lnTo>
                <a:lnTo>
                  <a:pt x="40373" y="42404"/>
                </a:lnTo>
                <a:lnTo>
                  <a:pt x="37680" y="46087"/>
                </a:lnTo>
                <a:lnTo>
                  <a:pt x="33858" y="48538"/>
                </a:lnTo>
                <a:lnTo>
                  <a:pt x="29286" y="50090"/>
                </a:lnTo>
                <a:lnTo>
                  <a:pt x="30405" y="58266"/>
                </a:lnTo>
                <a:lnTo>
                  <a:pt x="34343" y="57530"/>
                </a:lnTo>
                <a:lnTo>
                  <a:pt x="37745" y="56059"/>
                </a:lnTo>
                <a:lnTo>
                  <a:pt x="41136" y="54583"/>
                </a:lnTo>
                <a:lnTo>
                  <a:pt x="43969" y="52538"/>
                </a:lnTo>
                <a:lnTo>
                  <a:pt x="46230" y="49909"/>
                </a:lnTo>
                <a:lnTo>
                  <a:pt x="48488" y="47268"/>
                </a:lnTo>
                <a:lnTo>
                  <a:pt x="50180" y="44146"/>
                </a:lnTo>
                <a:lnTo>
                  <a:pt x="51321" y="40514"/>
                </a:lnTo>
                <a:lnTo>
                  <a:pt x="52452" y="36882"/>
                </a:lnTo>
                <a:lnTo>
                  <a:pt x="53023" y="32892"/>
                </a:lnTo>
                <a:lnTo>
                  <a:pt x="53023" y="24141"/>
                </a:lnTo>
                <a:lnTo>
                  <a:pt x="52491" y="20156"/>
                </a:lnTo>
                <a:lnTo>
                  <a:pt x="51410" y="16624"/>
                </a:lnTo>
                <a:lnTo>
                  <a:pt x="50331" y="13082"/>
                </a:lnTo>
                <a:lnTo>
                  <a:pt x="48704" y="10083"/>
                </a:lnTo>
                <a:lnTo>
                  <a:pt x="44387" y="5144"/>
                </a:lnTo>
                <a:lnTo>
                  <a:pt x="41683" y="3251"/>
                </a:lnTo>
                <a:lnTo>
                  <a:pt x="38458" y="1954"/>
                </a:lnTo>
                <a:lnTo>
                  <a:pt x="35204" y="659"/>
                </a:lnTo>
                <a:lnTo>
                  <a:pt x="31409" y="0"/>
                </a:lnTo>
                <a:lnTo>
                  <a:pt x="22532" y="0"/>
                </a:lnTo>
                <a:lnTo>
                  <a:pt x="18582" y="737"/>
                </a:lnTo>
                <a:lnTo>
                  <a:pt x="15203" y="2185"/>
                </a:lnTo>
                <a:lnTo>
                  <a:pt x="11826" y="3632"/>
                </a:lnTo>
                <a:lnTo>
                  <a:pt x="9006" y="5676"/>
                </a:lnTo>
                <a:lnTo>
                  <a:pt x="6746" y="8319"/>
                </a:lnTo>
                <a:lnTo>
                  <a:pt x="4495" y="10947"/>
                </a:lnTo>
                <a:lnTo>
                  <a:pt x="2807" y="14083"/>
                </a:lnTo>
                <a:lnTo>
                  <a:pt x="1691" y="17715"/>
                </a:lnTo>
                <a:lnTo>
                  <a:pt x="561" y="21347"/>
                </a:lnTo>
                <a:lnTo>
                  <a:pt x="0" y="25311"/>
                </a:lnTo>
                <a:lnTo>
                  <a:pt x="0" y="34124"/>
                </a:lnTo>
                <a:lnTo>
                  <a:pt x="535" y="38124"/>
                </a:lnTo>
                <a:close/>
              </a:path>
              <a:path w="53023" h="58266">
                <a:moveTo>
                  <a:pt x="13564" y="43865"/>
                </a:moveTo>
                <a:lnTo>
                  <a:pt x="11418" y="39725"/>
                </a:lnTo>
                <a:lnTo>
                  <a:pt x="10886" y="37184"/>
                </a:lnTo>
                <a:lnTo>
                  <a:pt x="11292" y="55029"/>
                </a:lnTo>
                <a:lnTo>
                  <a:pt x="14530" y="56325"/>
                </a:lnTo>
                <a:lnTo>
                  <a:pt x="17769" y="57621"/>
                </a:lnTo>
                <a:lnTo>
                  <a:pt x="21567" y="58266"/>
                </a:lnTo>
                <a:lnTo>
                  <a:pt x="30405" y="58266"/>
                </a:lnTo>
                <a:lnTo>
                  <a:pt x="29286" y="50090"/>
                </a:lnTo>
                <a:lnTo>
                  <a:pt x="23291" y="50090"/>
                </a:lnTo>
                <a:lnTo>
                  <a:pt x="20678" y="49528"/>
                </a:lnTo>
                <a:lnTo>
                  <a:pt x="16473" y="47282"/>
                </a:lnTo>
                <a:lnTo>
                  <a:pt x="13564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09406" y="23426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3" y="39"/>
                </a:moveTo>
                <a:lnTo>
                  <a:pt x="9375" y="1893"/>
                </a:lnTo>
                <a:lnTo>
                  <a:pt x="9375" y="14504"/>
                </a:lnTo>
                <a:lnTo>
                  <a:pt x="1410" y="14569"/>
                </a:lnTo>
                <a:lnTo>
                  <a:pt x="39" y="17183"/>
                </a:lnTo>
                <a:lnTo>
                  <a:pt x="0" y="19965"/>
                </a:lnTo>
                <a:lnTo>
                  <a:pt x="1944" y="22567"/>
                </a:lnTo>
                <a:lnTo>
                  <a:pt x="9375" y="22567"/>
                </a:lnTo>
                <a:lnTo>
                  <a:pt x="9375" y="56617"/>
                </a:lnTo>
                <a:lnTo>
                  <a:pt x="9651" y="59274"/>
                </a:lnTo>
                <a:lnTo>
                  <a:pt x="10224" y="61531"/>
                </a:lnTo>
                <a:lnTo>
                  <a:pt x="11696" y="65660"/>
                </a:lnTo>
                <a:lnTo>
                  <a:pt x="14224" y="68605"/>
                </a:lnTo>
                <a:lnTo>
                  <a:pt x="17795" y="70434"/>
                </a:lnTo>
                <a:lnTo>
                  <a:pt x="22111" y="71528"/>
                </a:lnTo>
                <a:lnTo>
                  <a:pt x="25769" y="71528"/>
                </a:lnTo>
                <a:lnTo>
                  <a:pt x="28475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5" y="61826"/>
                </a:lnTo>
                <a:lnTo>
                  <a:pt x="29631" y="62777"/>
                </a:lnTo>
                <a:lnTo>
                  <a:pt x="26507" y="63223"/>
                </a:lnTo>
                <a:lnTo>
                  <a:pt x="23723" y="63223"/>
                </a:lnTo>
                <a:lnTo>
                  <a:pt x="21780" y="62283"/>
                </a:lnTo>
                <a:lnTo>
                  <a:pt x="19624" y="58547"/>
                </a:lnTo>
                <a:lnTo>
                  <a:pt x="19090" y="55792"/>
                </a:lnTo>
                <a:lnTo>
                  <a:pt x="19090" y="22567"/>
                </a:lnTo>
                <a:lnTo>
                  <a:pt x="33289" y="22567"/>
                </a:lnTo>
                <a:lnTo>
                  <a:pt x="34646" y="19965"/>
                </a:lnTo>
                <a:lnTo>
                  <a:pt x="34596" y="17183"/>
                </a:lnTo>
                <a:lnTo>
                  <a:pt x="32702" y="14504"/>
                </a:lnTo>
                <a:lnTo>
                  <a:pt x="19090" y="14504"/>
                </a:lnTo>
                <a:lnTo>
                  <a:pt x="19090" y="1893"/>
                </a:lnTo>
                <a:lnTo>
                  <a:pt x="17730" y="331"/>
                </a:lnTo>
                <a:lnTo>
                  <a:pt x="15177" y="0"/>
                </a:lnTo>
                <a:lnTo>
                  <a:pt x="124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56476" y="2331082"/>
            <a:ext cx="45655" cy="82423"/>
          </a:xfrm>
          <a:custGeom>
            <a:avLst/>
            <a:gdLst/>
            <a:ahLst/>
            <a:cxnLst/>
            <a:rect l="l" t="t" r="r" b="b"/>
            <a:pathLst>
              <a:path w="45655" h="82423">
                <a:moveTo>
                  <a:pt x="35942" y="49554"/>
                </a:moveTo>
                <a:lnTo>
                  <a:pt x="35942" y="80594"/>
                </a:lnTo>
                <a:lnTo>
                  <a:pt x="37299" y="82105"/>
                </a:lnTo>
                <a:lnTo>
                  <a:pt x="39852" y="82423"/>
                </a:lnTo>
                <a:lnTo>
                  <a:pt x="42558" y="82382"/>
                </a:lnTo>
                <a:lnTo>
                  <a:pt x="45655" y="80594"/>
                </a:lnTo>
                <a:lnTo>
                  <a:pt x="45655" y="44499"/>
                </a:lnTo>
                <a:lnTo>
                  <a:pt x="45338" y="41249"/>
                </a:lnTo>
                <a:lnTo>
                  <a:pt x="44690" y="38555"/>
                </a:lnTo>
                <a:lnTo>
                  <a:pt x="44042" y="35877"/>
                </a:lnTo>
                <a:lnTo>
                  <a:pt x="41479" y="31522"/>
                </a:lnTo>
                <a:lnTo>
                  <a:pt x="38023" y="27926"/>
                </a:lnTo>
                <a:lnTo>
                  <a:pt x="33210" y="25524"/>
                </a:lnTo>
                <a:lnTo>
                  <a:pt x="30225" y="24916"/>
                </a:lnTo>
                <a:lnTo>
                  <a:pt x="23825" y="24916"/>
                </a:lnTo>
                <a:lnTo>
                  <a:pt x="20980" y="25640"/>
                </a:lnTo>
                <a:lnTo>
                  <a:pt x="18148" y="27076"/>
                </a:lnTo>
                <a:lnTo>
                  <a:pt x="15318" y="28497"/>
                </a:lnTo>
                <a:lnTo>
                  <a:pt x="12520" y="30694"/>
                </a:lnTo>
                <a:lnTo>
                  <a:pt x="9726" y="33642"/>
                </a:lnTo>
                <a:lnTo>
                  <a:pt x="9726" y="1891"/>
                </a:lnTo>
                <a:lnTo>
                  <a:pt x="8370" y="317"/>
                </a:lnTo>
                <a:lnTo>
                  <a:pt x="5817" y="0"/>
                </a:lnTo>
                <a:lnTo>
                  <a:pt x="3100" y="36"/>
                </a:lnTo>
                <a:lnTo>
                  <a:pt x="0" y="1891"/>
                </a:lnTo>
                <a:lnTo>
                  <a:pt x="0" y="80594"/>
                </a:lnTo>
                <a:lnTo>
                  <a:pt x="1357" y="82105"/>
                </a:lnTo>
                <a:lnTo>
                  <a:pt x="3898" y="82423"/>
                </a:lnTo>
                <a:lnTo>
                  <a:pt x="6631" y="82382"/>
                </a:lnTo>
                <a:lnTo>
                  <a:pt x="9726" y="80594"/>
                </a:lnTo>
                <a:lnTo>
                  <a:pt x="9726" y="43535"/>
                </a:lnTo>
                <a:lnTo>
                  <a:pt x="12395" y="40194"/>
                </a:lnTo>
                <a:lnTo>
                  <a:pt x="14947" y="37666"/>
                </a:lnTo>
                <a:lnTo>
                  <a:pt x="17373" y="35939"/>
                </a:lnTo>
                <a:lnTo>
                  <a:pt x="22251" y="33351"/>
                </a:lnTo>
                <a:lnTo>
                  <a:pt x="26568" y="33351"/>
                </a:lnTo>
                <a:lnTo>
                  <a:pt x="29667" y="34401"/>
                </a:lnTo>
                <a:lnTo>
                  <a:pt x="32259" y="36130"/>
                </a:lnTo>
                <a:lnTo>
                  <a:pt x="34074" y="38808"/>
                </a:lnTo>
                <a:lnTo>
                  <a:pt x="35243" y="42238"/>
                </a:lnTo>
                <a:lnTo>
                  <a:pt x="35942" y="46520"/>
                </a:lnTo>
                <a:lnTo>
                  <a:pt x="35942" y="49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42667" y="2331317"/>
            <a:ext cx="48780" cy="82953"/>
          </a:xfrm>
          <a:custGeom>
            <a:avLst/>
            <a:gdLst/>
            <a:ahLst/>
            <a:cxnLst/>
            <a:rect l="l" t="t" r="r" b="b"/>
            <a:pathLst>
              <a:path w="48780" h="82953">
                <a:moveTo>
                  <a:pt x="40335" y="81189"/>
                </a:moveTo>
                <a:lnTo>
                  <a:pt x="43016" y="82141"/>
                </a:lnTo>
                <a:lnTo>
                  <a:pt x="45986" y="82141"/>
                </a:lnTo>
                <a:lnTo>
                  <a:pt x="48780" y="80365"/>
                </a:lnTo>
                <a:lnTo>
                  <a:pt x="48780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101" y="49"/>
                </a:lnTo>
                <a:lnTo>
                  <a:pt x="38987" y="1889"/>
                </a:lnTo>
                <a:lnTo>
                  <a:pt x="38987" y="32702"/>
                </a:lnTo>
                <a:lnTo>
                  <a:pt x="36475" y="30073"/>
                </a:lnTo>
                <a:lnTo>
                  <a:pt x="33934" y="28065"/>
                </a:lnTo>
                <a:lnTo>
                  <a:pt x="31356" y="26718"/>
                </a:lnTo>
                <a:lnTo>
                  <a:pt x="28789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87"/>
                </a:lnTo>
                <a:lnTo>
                  <a:pt x="12978" y="26783"/>
                </a:lnTo>
                <a:lnTo>
                  <a:pt x="10134" y="28166"/>
                </a:lnTo>
                <a:lnTo>
                  <a:pt x="7747" y="30159"/>
                </a:lnTo>
                <a:lnTo>
                  <a:pt x="5829" y="32752"/>
                </a:lnTo>
                <a:lnTo>
                  <a:pt x="3898" y="35355"/>
                </a:lnTo>
                <a:lnTo>
                  <a:pt x="2437" y="38493"/>
                </a:lnTo>
                <a:lnTo>
                  <a:pt x="1461" y="42162"/>
                </a:lnTo>
                <a:lnTo>
                  <a:pt x="482" y="45834"/>
                </a:lnTo>
                <a:lnTo>
                  <a:pt x="0" y="49935"/>
                </a:lnTo>
                <a:lnTo>
                  <a:pt x="0" y="58341"/>
                </a:lnTo>
                <a:lnTo>
                  <a:pt x="382" y="61998"/>
                </a:lnTo>
                <a:lnTo>
                  <a:pt x="1170" y="65493"/>
                </a:lnTo>
                <a:lnTo>
                  <a:pt x="1954" y="68960"/>
                </a:lnTo>
                <a:lnTo>
                  <a:pt x="3200" y="71981"/>
                </a:lnTo>
                <a:lnTo>
                  <a:pt x="4903" y="74547"/>
                </a:lnTo>
                <a:lnTo>
                  <a:pt x="6616" y="77139"/>
                </a:lnTo>
                <a:lnTo>
                  <a:pt x="8853" y="79170"/>
                </a:lnTo>
                <a:lnTo>
                  <a:pt x="11596" y="80683"/>
                </a:lnTo>
                <a:lnTo>
                  <a:pt x="11098" y="63827"/>
                </a:lnTo>
                <a:lnTo>
                  <a:pt x="10681" y="61274"/>
                </a:lnTo>
                <a:lnTo>
                  <a:pt x="10260" y="58712"/>
                </a:lnTo>
                <a:lnTo>
                  <a:pt x="10069" y="56108"/>
                </a:lnTo>
                <a:lnTo>
                  <a:pt x="10069" y="53427"/>
                </a:lnTo>
                <a:lnTo>
                  <a:pt x="10314" y="48447"/>
                </a:lnTo>
                <a:lnTo>
                  <a:pt x="11290" y="43573"/>
                </a:lnTo>
                <a:lnTo>
                  <a:pt x="13158" y="39484"/>
                </a:lnTo>
                <a:lnTo>
                  <a:pt x="15634" y="35991"/>
                </a:lnTo>
                <a:lnTo>
                  <a:pt x="19102" y="33641"/>
                </a:lnTo>
                <a:lnTo>
                  <a:pt x="23674" y="33058"/>
                </a:lnTo>
                <a:lnTo>
                  <a:pt x="26341" y="33058"/>
                </a:lnTo>
                <a:lnTo>
                  <a:pt x="28905" y="33907"/>
                </a:lnTo>
                <a:lnTo>
                  <a:pt x="33818" y="37324"/>
                </a:lnTo>
                <a:lnTo>
                  <a:pt x="36360" y="39800"/>
                </a:lnTo>
                <a:lnTo>
                  <a:pt x="38987" y="43065"/>
                </a:lnTo>
                <a:lnTo>
                  <a:pt x="38987" y="64273"/>
                </a:lnTo>
                <a:lnTo>
                  <a:pt x="36004" y="67816"/>
                </a:lnTo>
                <a:lnTo>
                  <a:pt x="33261" y="70444"/>
                </a:lnTo>
                <a:lnTo>
                  <a:pt x="30683" y="72351"/>
                </a:lnTo>
                <a:lnTo>
                  <a:pt x="27000" y="74115"/>
                </a:lnTo>
                <a:lnTo>
                  <a:pt x="23267" y="74637"/>
                </a:lnTo>
                <a:lnTo>
                  <a:pt x="20714" y="74637"/>
                </a:lnTo>
                <a:lnTo>
                  <a:pt x="21553" y="82953"/>
                </a:lnTo>
                <a:lnTo>
                  <a:pt x="25120" y="82953"/>
                </a:lnTo>
                <a:lnTo>
                  <a:pt x="28411" y="82104"/>
                </a:lnTo>
                <a:lnTo>
                  <a:pt x="31421" y="80416"/>
                </a:lnTo>
                <a:lnTo>
                  <a:pt x="34430" y="78738"/>
                </a:lnTo>
                <a:lnTo>
                  <a:pt x="37313" y="76376"/>
                </a:lnTo>
                <a:lnTo>
                  <a:pt x="40107" y="73352"/>
                </a:lnTo>
                <a:lnTo>
                  <a:pt x="40107" y="80365"/>
                </a:lnTo>
                <a:lnTo>
                  <a:pt x="40335" y="81189"/>
                </a:lnTo>
                <a:close/>
              </a:path>
              <a:path w="48780" h="82953">
                <a:moveTo>
                  <a:pt x="11098" y="63827"/>
                </a:moveTo>
                <a:lnTo>
                  <a:pt x="11596" y="80683"/>
                </a:lnTo>
                <a:lnTo>
                  <a:pt x="14349" y="82194"/>
                </a:lnTo>
                <a:lnTo>
                  <a:pt x="17665" y="82953"/>
                </a:lnTo>
                <a:lnTo>
                  <a:pt x="21553" y="82953"/>
                </a:lnTo>
                <a:lnTo>
                  <a:pt x="20714" y="74637"/>
                </a:lnTo>
                <a:lnTo>
                  <a:pt x="18594" y="74040"/>
                </a:lnTo>
                <a:lnTo>
                  <a:pt x="15213" y="71653"/>
                </a:lnTo>
                <a:lnTo>
                  <a:pt x="12826" y="68082"/>
                </a:lnTo>
                <a:lnTo>
                  <a:pt x="11098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05170" y="2355998"/>
            <a:ext cx="53021" cy="58266"/>
          </a:xfrm>
          <a:custGeom>
            <a:avLst/>
            <a:gdLst/>
            <a:ahLst/>
            <a:cxnLst/>
            <a:rect l="l" t="t" r="r" b="b"/>
            <a:pathLst>
              <a:path w="53021" h="58266">
                <a:moveTo>
                  <a:pt x="533" y="38124"/>
                </a:moveTo>
                <a:lnTo>
                  <a:pt x="1587" y="41655"/>
                </a:lnTo>
                <a:lnTo>
                  <a:pt x="2654" y="45198"/>
                </a:lnTo>
                <a:lnTo>
                  <a:pt x="4251" y="48196"/>
                </a:lnTo>
                <a:lnTo>
                  <a:pt x="8582" y="53150"/>
                </a:lnTo>
                <a:lnTo>
                  <a:pt x="11290" y="55029"/>
                </a:lnTo>
                <a:lnTo>
                  <a:pt x="10883" y="37184"/>
                </a:lnTo>
                <a:lnTo>
                  <a:pt x="10350" y="34631"/>
                </a:lnTo>
                <a:lnTo>
                  <a:pt x="10069" y="31903"/>
                </a:lnTo>
                <a:lnTo>
                  <a:pt x="10069" y="25960"/>
                </a:lnTo>
                <a:lnTo>
                  <a:pt x="10401" y="23176"/>
                </a:lnTo>
                <a:lnTo>
                  <a:pt x="11049" y="20624"/>
                </a:lnTo>
                <a:lnTo>
                  <a:pt x="11708" y="18072"/>
                </a:lnTo>
                <a:lnTo>
                  <a:pt x="12712" y="15861"/>
                </a:lnTo>
                <a:lnTo>
                  <a:pt x="15405" y="12128"/>
                </a:lnTo>
                <a:lnTo>
                  <a:pt x="19202" y="9665"/>
                </a:lnTo>
                <a:lnTo>
                  <a:pt x="23760" y="8139"/>
                </a:lnTo>
                <a:lnTo>
                  <a:pt x="29794" y="8139"/>
                </a:lnTo>
                <a:lnTo>
                  <a:pt x="32407" y="8700"/>
                </a:lnTo>
                <a:lnTo>
                  <a:pt x="36601" y="10933"/>
                </a:lnTo>
                <a:lnTo>
                  <a:pt x="39507" y="14375"/>
                </a:lnTo>
                <a:lnTo>
                  <a:pt x="41616" y="18543"/>
                </a:lnTo>
                <a:lnTo>
                  <a:pt x="42148" y="21095"/>
                </a:lnTo>
                <a:lnTo>
                  <a:pt x="42682" y="23658"/>
                </a:lnTo>
                <a:lnTo>
                  <a:pt x="42952" y="26352"/>
                </a:lnTo>
                <a:lnTo>
                  <a:pt x="42952" y="32284"/>
                </a:lnTo>
                <a:lnTo>
                  <a:pt x="42631" y="35104"/>
                </a:lnTo>
                <a:lnTo>
                  <a:pt x="41997" y="37655"/>
                </a:lnTo>
                <a:lnTo>
                  <a:pt x="40370" y="42404"/>
                </a:lnTo>
                <a:lnTo>
                  <a:pt x="37678" y="46087"/>
                </a:lnTo>
                <a:lnTo>
                  <a:pt x="33844" y="48538"/>
                </a:lnTo>
                <a:lnTo>
                  <a:pt x="29272" y="50090"/>
                </a:lnTo>
                <a:lnTo>
                  <a:pt x="30402" y="58266"/>
                </a:lnTo>
                <a:lnTo>
                  <a:pt x="34326" y="57530"/>
                </a:lnTo>
                <a:lnTo>
                  <a:pt x="37731" y="56059"/>
                </a:lnTo>
                <a:lnTo>
                  <a:pt x="41123" y="54583"/>
                </a:lnTo>
                <a:lnTo>
                  <a:pt x="43953" y="52538"/>
                </a:lnTo>
                <a:lnTo>
                  <a:pt x="46214" y="49909"/>
                </a:lnTo>
                <a:lnTo>
                  <a:pt x="48474" y="47268"/>
                </a:lnTo>
                <a:lnTo>
                  <a:pt x="50162" y="44146"/>
                </a:lnTo>
                <a:lnTo>
                  <a:pt x="51307" y="40514"/>
                </a:lnTo>
                <a:lnTo>
                  <a:pt x="52448" y="36882"/>
                </a:lnTo>
                <a:lnTo>
                  <a:pt x="53021" y="32892"/>
                </a:lnTo>
                <a:lnTo>
                  <a:pt x="53021" y="24141"/>
                </a:lnTo>
                <a:lnTo>
                  <a:pt x="52473" y="20156"/>
                </a:lnTo>
                <a:lnTo>
                  <a:pt x="51394" y="16624"/>
                </a:lnTo>
                <a:lnTo>
                  <a:pt x="50317" y="13082"/>
                </a:lnTo>
                <a:lnTo>
                  <a:pt x="48704" y="10083"/>
                </a:lnTo>
                <a:lnTo>
                  <a:pt x="44373" y="5144"/>
                </a:lnTo>
                <a:lnTo>
                  <a:pt x="41681" y="3251"/>
                </a:lnTo>
                <a:lnTo>
                  <a:pt x="38441" y="1954"/>
                </a:lnTo>
                <a:lnTo>
                  <a:pt x="35204" y="659"/>
                </a:lnTo>
                <a:lnTo>
                  <a:pt x="31407" y="0"/>
                </a:lnTo>
                <a:lnTo>
                  <a:pt x="22529" y="0"/>
                </a:lnTo>
                <a:lnTo>
                  <a:pt x="18580" y="737"/>
                </a:lnTo>
                <a:lnTo>
                  <a:pt x="15189" y="2185"/>
                </a:lnTo>
                <a:lnTo>
                  <a:pt x="11822" y="3632"/>
                </a:lnTo>
                <a:lnTo>
                  <a:pt x="9004" y="5676"/>
                </a:lnTo>
                <a:lnTo>
                  <a:pt x="6743" y="8319"/>
                </a:lnTo>
                <a:lnTo>
                  <a:pt x="4493" y="10947"/>
                </a:lnTo>
                <a:lnTo>
                  <a:pt x="2805" y="14083"/>
                </a:lnTo>
                <a:lnTo>
                  <a:pt x="1673" y="17715"/>
                </a:lnTo>
                <a:lnTo>
                  <a:pt x="558" y="21347"/>
                </a:lnTo>
                <a:lnTo>
                  <a:pt x="0" y="25311"/>
                </a:lnTo>
                <a:lnTo>
                  <a:pt x="0" y="34124"/>
                </a:lnTo>
                <a:lnTo>
                  <a:pt x="533" y="38124"/>
                </a:lnTo>
                <a:close/>
              </a:path>
              <a:path w="53021" h="58266">
                <a:moveTo>
                  <a:pt x="13561" y="43865"/>
                </a:moveTo>
                <a:lnTo>
                  <a:pt x="11416" y="39725"/>
                </a:lnTo>
                <a:lnTo>
                  <a:pt x="10883" y="37184"/>
                </a:lnTo>
                <a:lnTo>
                  <a:pt x="11290" y="55029"/>
                </a:lnTo>
                <a:lnTo>
                  <a:pt x="14526" y="56325"/>
                </a:lnTo>
                <a:lnTo>
                  <a:pt x="17766" y="57621"/>
                </a:lnTo>
                <a:lnTo>
                  <a:pt x="21550" y="58266"/>
                </a:lnTo>
                <a:lnTo>
                  <a:pt x="30402" y="58266"/>
                </a:lnTo>
                <a:lnTo>
                  <a:pt x="29272" y="50090"/>
                </a:lnTo>
                <a:lnTo>
                  <a:pt x="23293" y="50090"/>
                </a:lnTo>
                <a:lnTo>
                  <a:pt x="20675" y="49528"/>
                </a:lnTo>
                <a:lnTo>
                  <a:pt x="16470" y="47282"/>
                </a:lnTo>
                <a:lnTo>
                  <a:pt x="13561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72386" y="2355998"/>
            <a:ext cx="78638" cy="57506"/>
          </a:xfrm>
          <a:custGeom>
            <a:avLst/>
            <a:gdLst/>
            <a:ahLst/>
            <a:cxnLst/>
            <a:rect l="l" t="t" r="r" b="b"/>
            <a:pathLst>
              <a:path w="78638" h="57506">
                <a:moveTo>
                  <a:pt x="975" y="57024"/>
                </a:moveTo>
                <a:lnTo>
                  <a:pt x="3884" y="57506"/>
                </a:lnTo>
                <a:lnTo>
                  <a:pt x="6616" y="57466"/>
                </a:lnTo>
                <a:lnTo>
                  <a:pt x="9712" y="55678"/>
                </a:lnTo>
                <a:lnTo>
                  <a:pt x="9712" y="18619"/>
                </a:lnTo>
                <a:lnTo>
                  <a:pt x="12379" y="15278"/>
                </a:lnTo>
                <a:lnTo>
                  <a:pt x="17132" y="11023"/>
                </a:lnTo>
                <a:lnTo>
                  <a:pt x="21678" y="8435"/>
                </a:lnTo>
                <a:lnTo>
                  <a:pt x="25714" y="8435"/>
                </a:lnTo>
                <a:lnTo>
                  <a:pt x="28597" y="9485"/>
                </a:lnTo>
                <a:lnTo>
                  <a:pt x="31863" y="12550"/>
                </a:lnTo>
                <a:lnTo>
                  <a:pt x="33387" y="15480"/>
                </a:lnTo>
                <a:lnTo>
                  <a:pt x="34239" y="19176"/>
                </a:lnTo>
                <a:lnTo>
                  <a:pt x="34455" y="23456"/>
                </a:lnTo>
                <a:lnTo>
                  <a:pt x="34455" y="55678"/>
                </a:lnTo>
                <a:lnTo>
                  <a:pt x="35798" y="57189"/>
                </a:lnTo>
                <a:lnTo>
                  <a:pt x="38390" y="57506"/>
                </a:lnTo>
                <a:lnTo>
                  <a:pt x="41640" y="57391"/>
                </a:lnTo>
                <a:lnTo>
                  <a:pt x="44183" y="55678"/>
                </a:lnTo>
                <a:lnTo>
                  <a:pt x="44183" y="18619"/>
                </a:lnTo>
                <a:lnTo>
                  <a:pt x="46885" y="15278"/>
                </a:lnTo>
                <a:lnTo>
                  <a:pt x="51638" y="11023"/>
                </a:lnTo>
                <a:lnTo>
                  <a:pt x="56145" y="8435"/>
                </a:lnTo>
                <a:lnTo>
                  <a:pt x="60185" y="8435"/>
                </a:lnTo>
                <a:lnTo>
                  <a:pt x="63079" y="9485"/>
                </a:lnTo>
                <a:lnTo>
                  <a:pt x="66380" y="12550"/>
                </a:lnTo>
                <a:lnTo>
                  <a:pt x="67881" y="15480"/>
                </a:lnTo>
                <a:lnTo>
                  <a:pt x="68666" y="19176"/>
                </a:lnTo>
                <a:lnTo>
                  <a:pt x="68856" y="23456"/>
                </a:lnTo>
                <a:lnTo>
                  <a:pt x="68856" y="55678"/>
                </a:lnTo>
                <a:lnTo>
                  <a:pt x="70267" y="57189"/>
                </a:lnTo>
                <a:lnTo>
                  <a:pt x="72831" y="57506"/>
                </a:lnTo>
                <a:lnTo>
                  <a:pt x="75538" y="57466"/>
                </a:lnTo>
                <a:lnTo>
                  <a:pt x="78638" y="55678"/>
                </a:lnTo>
                <a:lnTo>
                  <a:pt x="78638" y="19176"/>
                </a:lnTo>
                <a:lnTo>
                  <a:pt x="78346" y="16333"/>
                </a:lnTo>
                <a:lnTo>
                  <a:pt x="77735" y="13639"/>
                </a:lnTo>
                <a:lnTo>
                  <a:pt x="77125" y="10961"/>
                </a:lnTo>
                <a:lnTo>
                  <a:pt x="74674" y="6606"/>
                </a:lnTo>
                <a:lnTo>
                  <a:pt x="71358" y="3009"/>
                </a:lnTo>
                <a:lnTo>
                  <a:pt x="66725" y="608"/>
                </a:lnTo>
                <a:lnTo>
                  <a:pt x="63853" y="0"/>
                </a:lnTo>
                <a:lnTo>
                  <a:pt x="60436" y="0"/>
                </a:lnTo>
                <a:lnTo>
                  <a:pt x="57618" y="190"/>
                </a:lnTo>
                <a:lnTo>
                  <a:pt x="54838" y="939"/>
                </a:lnTo>
                <a:lnTo>
                  <a:pt x="51915" y="2360"/>
                </a:lnTo>
                <a:lnTo>
                  <a:pt x="48920" y="4265"/>
                </a:lnTo>
                <a:lnTo>
                  <a:pt x="45745" y="6932"/>
                </a:lnTo>
                <a:lnTo>
                  <a:pt x="41666" y="8916"/>
                </a:lnTo>
                <a:lnTo>
                  <a:pt x="39941" y="6210"/>
                </a:lnTo>
                <a:lnTo>
                  <a:pt x="36525" y="2919"/>
                </a:lnTo>
                <a:lnTo>
                  <a:pt x="33642" y="1281"/>
                </a:lnTo>
                <a:lnTo>
                  <a:pt x="30149" y="266"/>
                </a:lnTo>
                <a:lnTo>
                  <a:pt x="25985" y="0"/>
                </a:lnTo>
                <a:lnTo>
                  <a:pt x="23111" y="0"/>
                </a:lnTo>
                <a:lnTo>
                  <a:pt x="20267" y="788"/>
                </a:lnTo>
                <a:lnTo>
                  <a:pt x="17473" y="2336"/>
                </a:lnTo>
                <a:lnTo>
                  <a:pt x="14655" y="3887"/>
                </a:lnTo>
                <a:lnTo>
                  <a:pt x="11757" y="6324"/>
                </a:lnTo>
                <a:lnTo>
                  <a:pt x="8773" y="9665"/>
                </a:lnTo>
                <a:lnTo>
                  <a:pt x="8773" y="2653"/>
                </a:lnTo>
                <a:lnTo>
                  <a:pt x="8557" y="1868"/>
                </a:lnTo>
                <a:lnTo>
                  <a:pt x="5994" y="863"/>
                </a:lnTo>
                <a:lnTo>
                  <a:pt x="2778" y="863"/>
                </a:lnTo>
                <a:lnTo>
                  <a:pt x="0" y="2653"/>
                </a:lnTo>
                <a:lnTo>
                  <a:pt x="0" y="55678"/>
                </a:lnTo>
                <a:lnTo>
                  <a:pt x="975" y="57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64733" y="2355998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33" y="18399"/>
                </a:lnTo>
                <a:lnTo>
                  <a:pt x="47444" y="15354"/>
                </a:lnTo>
                <a:lnTo>
                  <a:pt x="46569" y="12305"/>
                </a:lnTo>
                <a:lnTo>
                  <a:pt x="45184" y="9662"/>
                </a:lnTo>
                <a:lnTo>
                  <a:pt x="43304" y="7390"/>
                </a:lnTo>
                <a:lnTo>
                  <a:pt x="39013" y="3340"/>
                </a:lnTo>
                <a:lnTo>
                  <a:pt x="36094" y="2019"/>
                </a:lnTo>
                <a:lnTo>
                  <a:pt x="33159" y="673"/>
                </a:lnTo>
                <a:lnTo>
                  <a:pt x="29613" y="0"/>
                </a:lnTo>
                <a:lnTo>
                  <a:pt x="21564" y="0"/>
                </a:lnTo>
                <a:lnTo>
                  <a:pt x="18046" y="684"/>
                </a:lnTo>
                <a:lnTo>
                  <a:pt x="14908" y="2030"/>
                </a:lnTo>
                <a:lnTo>
                  <a:pt x="11757" y="3390"/>
                </a:lnTo>
                <a:lnTo>
                  <a:pt x="9090" y="5331"/>
                </a:lnTo>
                <a:lnTo>
                  <a:pt x="10083" y="23990"/>
                </a:lnTo>
                <a:lnTo>
                  <a:pt x="10527" y="19745"/>
                </a:lnTo>
                <a:lnTo>
                  <a:pt x="11873" y="15786"/>
                </a:lnTo>
                <a:lnTo>
                  <a:pt x="14043" y="12560"/>
                </a:lnTo>
                <a:lnTo>
                  <a:pt x="16786" y="9867"/>
                </a:lnTo>
                <a:lnTo>
                  <a:pt x="20419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6" y="9053"/>
                </a:lnTo>
                <a:lnTo>
                  <a:pt x="35582" y="11973"/>
                </a:lnTo>
                <a:lnTo>
                  <a:pt x="37984" y="14871"/>
                </a:lnTo>
                <a:lnTo>
                  <a:pt x="39114" y="18884"/>
                </a:lnTo>
                <a:lnTo>
                  <a:pt x="38999" y="23990"/>
                </a:lnTo>
                <a:lnTo>
                  <a:pt x="44993" y="31114"/>
                </a:lnTo>
                <a:lnTo>
                  <a:pt x="48384" y="29502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411"/>
                </a:moveTo>
                <a:lnTo>
                  <a:pt x="0" y="34199"/>
                </a:lnTo>
                <a:lnTo>
                  <a:pt x="568" y="38404"/>
                </a:lnTo>
                <a:lnTo>
                  <a:pt x="1699" y="42011"/>
                </a:lnTo>
                <a:lnTo>
                  <a:pt x="2844" y="45615"/>
                </a:lnTo>
                <a:lnTo>
                  <a:pt x="4532" y="48628"/>
                </a:lnTo>
                <a:lnTo>
                  <a:pt x="9014" y="53416"/>
                </a:lnTo>
                <a:lnTo>
                  <a:pt x="11772" y="55231"/>
                </a:lnTo>
                <a:lnTo>
                  <a:pt x="15048" y="56451"/>
                </a:lnTo>
                <a:lnTo>
                  <a:pt x="18324" y="57657"/>
                </a:lnTo>
                <a:lnTo>
                  <a:pt x="22147" y="58266"/>
                </a:lnTo>
                <a:lnTo>
                  <a:pt x="26517" y="58266"/>
                </a:lnTo>
                <a:lnTo>
                  <a:pt x="31381" y="58089"/>
                </a:lnTo>
                <a:lnTo>
                  <a:pt x="35824" y="57340"/>
                </a:lnTo>
                <a:lnTo>
                  <a:pt x="39470" y="56451"/>
                </a:lnTo>
                <a:lnTo>
                  <a:pt x="43585" y="54989"/>
                </a:lnTo>
                <a:lnTo>
                  <a:pt x="46393" y="52171"/>
                </a:lnTo>
                <a:lnTo>
                  <a:pt x="46545" y="49438"/>
                </a:lnTo>
                <a:lnTo>
                  <a:pt x="44475" y="46379"/>
                </a:lnTo>
                <a:lnTo>
                  <a:pt x="41907" y="47407"/>
                </a:lnTo>
                <a:lnTo>
                  <a:pt x="39279" y="48373"/>
                </a:lnTo>
                <a:lnTo>
                  <a:pt x="36130" y="49338"/>
                </a:lnTo>
                <a:lnTo>
                  <a:pt x="32191" y="50176"/>
                </a:lnTo>
                <a:lnTo>
                  <a:pt x="27418" y="50378"/>
                </a:lnTo>
                <a:lnTo>
                  <a:pt x="24217" y="50378"/>
                </a:lnTo>
                <a:lnTo>
                  <a:pt x="21513" y="49921"/>
                </a:lnTo>
                <a:lnTo>
                  <a:pt x="17092" y="48106"/>
                </a:lnTo>
                <a:lnTo>
                  <a:pt x="13917" y="45133"/>
                </a:lnTo>
                <a:lnTo>
                  <a:pt x="11556" y="41424"/>
                </a:lnTo>
                <a:lnTo>
                  <a:pt x="10360" y="36715"/>
                </a:lnTo>
                <a:lnTo>
                  <a:pt x="10083" y="34060"/>
                </a:lnTo>
                <a:lnTo>
                  <a:pt x="10083" y="31114"/>
                </a:lnTo>
                <a:lnTo>
                  <a:pt x="44993" y="31114"/>
                </a:lnTo>
                <a:lnTo>
                  <a:pt x="38999" y="23990"/>
                </a:lnTo>
                <a:lnTo>
                  <a:pt x="10083" y="23990"/>
                </a:lnTo>
                <a:lnTo>
                  <a:pt x="9090" y="5331"/>
                </a:lnTo>
                <a:lnTo>
                  <a:pt x="6869" y="7858"/>
                </a:lnTo>
                <a:lnTo>
                  <a:pt x="4648" y="10411"/>
                </a:lnTo>
                <a:lnTo>
                  <a:pt x="2945" y="13486"/>
                </a:lnTo>
                <a:lnTo>
                  <a:pt x="1764" y="17118"/>
                </a:lnTo>
                <a:lnTo>
                  <a:pt x="594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23716" y="2356002"/>
            <a:ext cx="37527" cy="58268"/>
          </a:xfrm>
          <a:custGeom>
            <a:avLst/>
            <a:gdLst/>
            <a:ahLst/>
            <a:cxnLst/>
            <a:rect l="l" t="t" r="r" b="b"/>
            <a:pathLst>
              <a:path w="37527" h="58268">
                <a:moveTo>
                  <a:pt x="494" y="53023"/>
                </a:moveTo>
                <a:lnTo>
                  <a:pt x="3301" y="55284"/>
                </a:lnTo>
                <a:lnTo>
                  <a:pt x="6743" y="56706"/>
                </a:lnTo>
                <a:lnTo>
                  <a:pt x="9638" y="57530"/>
                </a:lnTo>
                <a:lnTo>
                  <a:pt x="13042" y="58113"/>
                </a:lnTo>
                <a:lnTo>
                  <a:pt x="16725" y="58268"/>
                </a:lnTo>
                <a:lnTo>
                  <a:pt x="19796" y="58268"/>
                </a:lnTo>
                <a:lnTo>
                  <a:pt x="22604" y="57898"/>
                </a:lnTo>
                <a:lnTo>
                  <a:pt x="25145" y="57150"/>
                </a:lnTo>
                <a:lnTo>
                  <a:pt x="27708" y="56400"/>
                </a:lnTo>
                <a:lnTo>
                  <a:pt x="29894" y="55295"/>
                </a:lnTo>
                <a:lnTo>
                  <a:pt x="33591" y="52401"/>
                </a:lnTo>
                <a:lnTo>
                  <a:pt x="36028" y="48488"/>
                </a:lnTo>
                <a:lnTo>
                  <a:pt x="37527" y="43955"/>
                </a:lnTo>
                <a:lnTo>
                  <a:pt x="37527" y="41238"/>
                </a:lnTo>
                <a:lnTo>
                  <a:pt x="37144" y="36996"/>
                </a:lnTo>
                <a:lnTo>
                  <a:pt x="35612" y="33691"/>
                </a:lnTo>
                <a:lnTo>
                  <a:pt x="32080" y="29922"/>
                </a:lnTo>
                <a:lnTo>
                  <a:pt x="29005" y="28105"/>
                </a:lnTo>
                <a:lnTo>
                  <a:pt x="25728" y="26531"/>
                </a:lnTo>
                <a:lnTo>
                  <a:pt x="22402" y="25195"/>
                </a:lnTo>
                <a:lnTo>
                  <a:pt x="19152" y="23925"/>
                </a:lnTo>
                <a:lnTo>
                  <a:pt x="16103" y="22583"/>
                </a:lnTo>
                <a:lnTo>
                  <a:pt x="12560" y="20105"/>
                </a:lnTo>
                <a:lnTo>
                  <a:pt x="10601" y="16725"/>
                </a:lnTo>
                <a:lnTo>
                  <a:pt x="10807" y="13082"/>
                </a:lnTo>
                <a:lnTo>
                  <a:pt x="13042" y="9701"/>
                </a:lnTo>
                <a:lnTo>
                  <a:pt x="16139" y="8103"/>
                </a:lnTo>
                <a:lnTo>
                  <a:pt x="18846" y="7545"/>
                </a:lnTo>
                <a:lnTo>
                  <a:pt x="22353" y="7545"/>
                </a:lnTo>
                <a:lnTo>
                  <a:pt x="25422" y="8192"/>
                </a:lnTo>
                <a:lnTo>
                  <a:pt x="29156" y="9575"/>
                </a:lnTo>
                <a:lnTo>
                  <a:pt x="31748" y="10961"/>
                </a:lnTo>
                <a:lnTo>
                  <a:pt x="34289" y="11037"/>
                </a:lnTo>
                <a:lnTo>
                  <a:pt x="34808" y="8445"/>
                </a:lnTo>
                <a:lnTo>
                  <a:pt x="34617" y="5396"/>
                </a:lnTo>
                <a:lnTo>
                  <a:pt x="32411" y="2807"/>
                </a:lnTo>
                <a:lnTo>
                  <a:pt x="29829" y="1601"/>
                </a:lnTo>
                <a:lnTo>
                  <a:pt x="26276" y="596"/>
                </a:lnTo>
                <a:lnTo>
                  <a:pt x="23454" y="125"/>
                </a:lnTo>
                <a:lnTo>
                  <a:pt x="17398" y="0"/>
                </a:lnTo>
                <a:lnTo>
                  <a:pt x="14580" y="431"/>
                </a:lnTo>
                <a:lnTo>
                  <a:pt x="9738" y="2160"/>
                </a:lnTo>
                <a:lnTo>
                  <a:pt x="6120" y="4752"/>
                </a:lnTo>
                <a:lnTo>
                  <a:pt x="3312" y="7847"/>
                </a:lnTo>
                <a:lnTo>
                  <a:pt x="1699" y="11659"/>
                </a:lnTo>
                <a:lnTo>
                  <a:pt x="1292" y="15735"/>
                </a:lnTo>
                <a:lnTo>
                  <a:pt x="1673" y="20116"/>
                </a:lnTo>
                <a:lnTo>
                  <a:pt x="3211" y="23497"/>
                </a:lnTo>
                <a:lnTo>
                  <a:pt x="5486" y="26160"/>
                </a:lnTo>
                <a:lnTo>
                  <a:pt x="8150" y="28411"/>
                </a:lnTo>
                <a:lnTo>
                  <a:pt x="11339" y="30099"/>
                </a:lnTo>
                <a:lnTo>
                  <a:pt x="14641" y="31521"/>
                </a:lnTo>
                <a:lnTo>
                  <a:pt x="17932" y="32828"/>
                </a:lnTo>
                <a:lnTo>
                  <a:pt x="21068" y="34048"/>
                </a:lnTo>
                <a:lnTo>
                  <a:pt x="25006" y="36309"/>
                </a:lnTo>
                <a:lnTo>
                  <a:pt x="27543" y="39254"/>
                </a:lnTo>
                <a:lnTo>
                  <a:pt x="27926" y="42011"/>
                </a:lnTo>
                <a:lnTo>
                  <a:pt x="27659" y="44715"/>
                </a:lnTo>
                <a:lnTo>
                  <a:pt x="25844" y="47713"/>
                </a:lnTo>
                <a:lnTo>
                  <a:pt x="22720" y="49607"/>
                </a:lnTo>
                <a:lnTo>
                  <a:pt x="20052" y="50317"/>
                </a:lnTo>
                <a:lnTo>
                  <a:pt x="16902" y="50496"/>
                </a:lnTo>
                <a:lnTo>
                  <a:pt x="12762" y="50227"/>
                </a:lnTo>
                <a:lnTo>
                  <a:pt x="9385" y="49161"/>
                </a:lnTo>
                <a:lnTo>
                  <a:pt x="6677" y="47955"/>
                </a:lnTo>
                <a:lnTo>
                  <a:pt x="3553" y="46226"/>
                </a:lnTo>
                <a:lnTo>
                  <a:pt x="292" y="46622"/>
                </a:lnTo>
                <a:lnTo>
                  <a:pt x="0" y="49442"/>
                </a:lnTo>
                <a:lnTo>
                  <a:pt x="494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167874" y="2342628"/>
            <a:ext cx="34643" cy="71528"/>
          </a:xfrm>
          <a:custGeom>
            <a:avLst/>
            <a:gdLst/>
            <a:ahLst/>
            <a:cxnLst/>
            <a:rect l="l" t="t" r="r" b="b"/>
            <a:pathLst>
              <a:path w="34643" h="71528">
                <a:moveTo>
                  <a:pt x="12470" y="39"/>
                </a:moveTo>
                <a:lnTo>
                  <a:pt x="9371" y="1893"/>
                </a:lnTo>
                <a:lnTo>
                  <a:pt x="9371" y="14504"/>
                </a:lnTo>
                <a:lnTo>
                  <a:pt x="1407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54" y="22567"/>
                </a:lnTo>
                <a:lnTo>
                  <a:pt x="9371" y="22567"/>
                </a:lnTo>
                <a:lnTo>
                  <a:pt x="9371" y="56617"/>
                </a:lnTo>
                <a:lnTo>
                  <a:pt x="9652" y="59274"/>
                </a:lnTo>
                <a:lnTo>
                  <a:pt x="10223" y="61531"/>
                </a:lnTo>
                <a:lnTo>
                  <a:pt x="11706" y="65660"/>
                </a:lnTo>
                <a:lnTo>
                  <a:pt x="14224" y="68605"/>
                </a:lnTo>
                <a:lnTo>
                  <a:pt x="17791" y="70434"/>
                </a:lnTo>
                <a:lnTo>
                  <a:pt x="22122" y="71528"/>
                </a:lnTo>
                <a:lnTo>
                  <a:pt x="25768" y="71528"/>
                </a:lnTo>
                <a:lnTo>
                  <a:pt x="28487" y="71236"/>
                </a:lnTo>
                <a:lnTo>
                  <a:pt x="31658" y="70498"/>
                </a:lnTo>
                <a:lnTo>
                  <a:pt x="34401" y="67871"/>
                </a:lnTo>
                <a:lnTo>
                  <a:pt x="34643" y="65163"/>
                </a:lnTo>
                <a:lnTo>
                  <a:pt x="34643" y="64455"/>
                </a:lnTo>
                <a:lnTo>
                  <a:pt x="32231" y="61826"/>
                </a:lnTo>
                <a:lnTo>
                  <a:pt x="29627" y="62777"/>
                </a:lnTo>
                <a:lnTo>
                  <a:pt x="26503" y="63223"/>
                </a:lnTo>
                <a:lnTo>
                  <a:pt x="23735" y="63223"/>
                </a:lnTo>
                <a:lnTo>
                  <a:pt x="21790" y="62283"/>
                </a:lnTo>
                <a:lnTo>
                  <a:pt x="19620" y="58547"/>
                </a:lnTo>
                <a:lnTo>
                  <a:pt x="19086" y="55792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3" y="19965"/>
                </a:lnTo>
                <a:lnTo>
                  <a:pt x="34606" y="17183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13784" y="2334981"/>
            <a:ext cx="12012" cy="78524"/>
          </a:xfrm>
          <a:custGeom>
            <a:avLst/>
            <a:gdLst/>
            <a:ahLst/>
            <a:cxnLst/>
            <a:rect l="l" t="t" r="r" b="b"/>
            <a:pathLst>
              <a:path w="12012" h="78524">
                <a:moveTo>
                  <a:pt x="0" y="5890"/>
                </a:moveTo>
                <a:lnTo>
                  <a:pt x="417" y="9651"/>
                </a:lnTo>
                <a:lnTo>
                  <a:pt x="3672" y="11657"/>
                </a:lnTo>
                <a:lnTo>
                  <a:pt x="8255" y="11657"/>
                </a:lnTo>
                <a:lnTo>
                  <a:pt x="11581" y="9601"/>
                </a:lnTo>
                <a:lnTo>
                  <a:pt x="12012" y="5764"/>
                </a:lnTo>
                <a:lnTo>
                  <a:pt x="11581" y="2005"/>
                </a:lnTo>
                <a:lnTo>
                  <a:pt x="8331" y="0"/>
                </a:lnTo>
                <a:lnTo>
                  <a:pt x="3747" y="0"/>
                </a:lnTo>
                <a:lnTo>
                  <a:pt x="417" y="2056"/>
                </a:lnTo>
                <a:lnTo>
                  <a:pt x="0" y="5890"/>
                </a:lnTo>
                <a:close/>
              </a:path>
              <a:path w="12012" h="78524">
                <a:moveTo>
                  <a:pt x="1169" y="23670"/>
                </a:moveTo>
                <a:lnTo>
                  <a:pt x="1169" y="76695"/>
                </a:lnTo>
                <a:lnTo>
                  <a:pt x="2513" y="78206"/>
                </a:lnTo>
                <a:lnTo>
                  <a:pt x="5054" y="78524"/>
                </a:lnTo>
                <a:lnTo>
                  <a:pt x="7787" y="78483"/>
                </a:lnTo>
                <a:lnTo>
                  <a:pt x="10882" y="76695"/>
                </a:lnTo>
                <a:lnTo>
                  <a:pt x="10882" y="23670"/>
                </a:lnTo>
                <a:lnTo>
                  <a:pt x="9536" y="22161"/>
                </a:lnTo>
                <a:lnTo>
                  <a:pt x="6973" y="21855"/>
                </a:lnTo>
                <a:lnTo>
                  <a:pt x="4265" y="21892"/>
                </a:lnTo>
                <a:lnTo>
                  <a:pt x="1169" y="2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38545" y="2356067"/>
            <a:ext cx="41821" cy="58204"/>
          </a:xfrm>
          <a:custGeom>
            <a:avLst/>
            <a:gdLst/>
            <a:ahLst/>
            <a:cxnLst/>
            <a:rect l="l" t="t" r="r" b="b"/>
            <a:pathLst>
              <a:path w="41821" h="58204">
                <a:moveTo>
                  <a:pt x="0" y="24522"/>
                </a:moveTo>
                <a:lnTo>
                  <a:pt x="0" y="34339"/>
                </a:lnTo>
                <a:lnTo>
                  <a:pt x="521" y="38389"/>
                </a:lnTo>
                <a:lnTo>
                  <a:pt x="1562" y="41921"/>
                </a:lnTo>
                <a:lnTo>
                  <a:pt x="2606" y="45427"/>
                </a:lnTo>
                <a:lnTo>
                  <a:pt x="4114" y="48387"/>
                </a:lnTo>
                <a:lnTo>
                  <a:pt x="6098" y="50810"/>
                </a:lnTo>
                <a:lnTo>
                  <a:pt x="10544" y="55065"/>
                </a:lnTo>
                <a:lnTo>
                  <a:pt x="13500" y="56310"/>
                </a:lnTo>
                <a:lnTo>
                  <a:pt x="16433" y="57567"/>
                </a:lnTo>
                <a:lnTo>
                  <a:pt x="19814" y="58204"/>
                </a:lnTo>
                <a:lnTo>
                  <a:pt x="23623" y="58204"/>
                </a:lnTo>
                <a:lnTo>
                  <a:pt x="27269" y="58025"/>
                </a:lnTo>
                <a:lnTo>
                  <a:pt x="30711" y="57326"/>
                </a:lnTo>
                <a:lnTo>
                  <a:pt x="33781" y="56285"/>
                </a:lnTo>
                <a:lnTo>
                  <a:pt x="36589" y="55079"/>
                </a:lnTo>
                <a:lnTo>
                  <a:pt x="39776" y="53009"/>
                </a:lnTo>
                <a:lnTo>
                  <a:pt x="41658" y="50176"/>
                </a:lnTo>
                <a:lnTo>
                  <a:pt x="41821" y="47533"/>
                </a:lnTo>
                <a:lnTo>
                  <a:pt x="41795" y="46075"/>
                </a:lnTo>
                <a:lnTo>
                  <a:pt x="40946" y="43293"/>
                </a:lnTo>
                <a:lnTo>
                  <a:pt x="38267" y="44093"/>
                </a:lnTo>
                <a:lnTo>
                  <a:pt x="35143" y="46393"/>
                </a:lnTo>
                <a:lnTo>
                  <a:pt x="32449" y="48006"/>
                </a:lnTo>
                <a:lnTo>
                  <a:pt x="29058" y="49413"/>
                </a:lnTo>
                <a:lnTo>
                  <a:pt x="24853" y="49784"/>
                </a:lnTo>
                <a:lnTo>
                  <a:pt x="20411" y="49362"/>
                </a:lnTo>
                <a:lnTo>
                  <a:pt x="16753" y="47674"/>
                </a:lnTo>
                <a:lnTo>
                  <a:pt x="13971" y="44650"/>
                </a:lnTo>
                <a:lnTo>
                  <a:pt x="11761" y="40777"/>
                </a:lnTo>
                <a:lnTo>
                  <a:pt x="11102" y="38199"/>
                </a:lnTo>
                <a:lnTo>
                  <a:pt x="10454" y="35636"/>
                </a:lnTo>
                <a:lnTo>
                  <a:pt x="10137" y="32637"/>
                </a:lnTo>
                <a:lnTo>
                  <a:pt x="10137" y="22387"/>
                </a:lnTo>
                <a:lnTo>
                  <a:pt x="11379" y="17167"/>
                </a:lnTo>
                <a:lnTo>
                  <a:pt x="13870" y="13575"/>
                </a:lnTo>
                <a:lnTo>
                  <a:pt x="16372" y="9982"/>
                </a:lnTo>
                <a:lnTo>
                  <a:pt x="19940" y="8178"/>
                </a:lnTo>
                <a:lnTo>
                  <a:pt x="24627" y="8178"/>
                </a:lnTo>
                <a:lnTo>
                  <a:pt x="28868" y="8506"/>
                </a:lnTo>
                <a:lnTo>
                  <a:pt x="32208" y="9803"/>
                </a:lnTo>
                <a:lnTo>
                  <a:pt x="34811" y="11300"/>
                </a:lnTo>
                <a:lnTo>
                  <a:pt x="37731" y="13449"/>
                </a:lnTo>
                <a:lnTo>
                  <a:pt x="40272" y="14439"/>
                </a:lnTo>
                <a:lnTo>
                  <a:pt x="41579" y="11836"/>
                </a:lnTo>
                <a:lnTo>
                  <a:pt x="41544" y="8545"/>
                </a:lnTo>
                <a:lnTo>
                  <a:pt x="40363" y="5651"/>
                </a:lnTo>
                <a:lnTo>
                  <a:pt x="37619" y="3467"/>
                </a:lnTo>
                <a:lnTo>
                  <a:pt x="34048" y="1713"/>
                </a:lnTo>
                <a:lnTo>
                  <a:pt x="31254" y="773"/>
                </a:lnTo>
                <a:lnTo>
                  <a:pt x="28069" y="165"/>
                </a:lnTo>
                <a:lnTo>
                  <a:pt x="24742" y="0"/>
                </a:lnTo>
                <a:lnTo>
                  <a:pt x="21247" y="0"/>
                </a:lnTo>
                <a:lnTo>
                  <a:pt x="17995" y="582"/>
                </a:lnTo>
                <a:lnTo>
                  <a:pt x="15001" y="1738"/>
                </a:lnTo>
                <a:lnTo>
                  <a:pt x="11977" y="2894"/>
                </a:lnTo>
                <a:lnTo>
                  <a:pt x="9373" y="4672"/>
                </a:lnTo>
                <a:lnTo>
                  <a:pt x="4942" y="9460"/>
                </a:lnTo>
                <a:lnTo>
                  <a:pt x="3188" y="12534"/>
                </a:lnTo>
                <a:lnTo>
                  <a:pt x="1907" y="16278"/>
                </a:lnTo>
                <a:lnTo>
                  <a:pt x="637" y="20040"/>
                </a:lnTo>
                <a:lnTo>
                  <a:pt x="0" y="24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16770" y="2356006"/>
            <a:ext cx="43534" cy="58254"/>
          </a:xfrm>
          <a:custGeom>
            <a:avLst/>
            <a:gdLst/>
            <a:ahLst/>
            <a:cxnLst/>
            <a:rect l="l" t="t" r="r" b="b"/>
            <a:pathLst>
              <a:path w="43534" h="58254">
                <a:moveTo>
                  <a:pt x="1320" y="48959"/>
                </a:moveTo>
                <a:lnTo>
                  <a:pt x="3441" y="52642"/>
                </a:lnTo>
                <a:lnTo>
                  <a:pt x="6616" y="55396"/>
                </a:lnTo>
                <a:lnTo>
                  <a:pt x="10817" y="57174"/>
                </a:lnTo>
                <a:lnTo>
                  <a:pt x="15595" y="58254"/>
                </a:lnTo>
                <a:lnTo>
                  <a:pt x="21549" y="58254"/>
                </a:lnTo>
                <a:lnTo>
                  <a:pt x="24573" y="57581"/>
                </a:lnTo>
                <a:lnTo>
                  <a:pt x="27418" y="56198"/>
                </a:lnTo>
                <a:lnTo>
                  <a:pt x="31482" y="45441"/>
                </a:lnTo>
                <a:lnTo>
                  <a:pt x="27010" y="48718"/>
                </a:lnTo>
                <a:lnTo>
                  <a:pt x="22463" y="50659"/>
                </a:lnTo>
                <a:lnTo>
                  <a:pt x="16761" y="50659"/>
                </a:lnTo>
                <a:lnTo>
                  <a:pt x="12571" y="48210"/>
                </a:lnTo>
                <a:lnTo>
                  <a:pt x="9958" y="44397"/>
                </a:lnTo>
                <a:lnTo>
                  <a:pt x="9345" y="27420"/>
                </a:lnTo>
                <a:lnTo>
                  <a:pt x="7073" y="28868"/>
                </a:lnTo>
                <a:lnTo>
                  <a:pt x="3035" y="32143"/>
                </a:lnTo>
                <a:lnTo>
                  <a:pt x="608" y="36550"/>
                </a:lnTo>
                <a:lnTo>
                  <a:pt x="0" y="39142"/>
                </a:lnTo>
                <a:lnTo>
                  <a:pt x="0" y="44664"/>
                </a:lnTo>
                <a:lnTo>
                  <a:pt x="1320" y="48959"/>
                </a:lnTo>
                <a:close/>
              </a:path>
              <a:path w="43534" h="58254">
                <a:moveTo>
                  <a:pt x="37515" y="57440"/>
                </a:moveTo>
                <a:lnTo>
                  <a:pt x="40410" y="57491"/>
                </a:lnTo>
                <a:lnTo>
                  <a:pt x="43534" y="55727"/>
                </a:lnTo>
                <a:lnTo>
                  <a:pt x="43534" y="16675"/>
                </a:lnTo>
                <a:lnTo>
                  <a:pt x="43153" y="13790"/>
                </a:lnTo>
                <a:lnTo>
                  <a:pt x="41666" y="8841"/>
                </a:lnTo>
                <a:lnTo>
                  <a:pt x="38822" y="5093"/>
                </a:lnTo>
                <a:lnTo>
                  <a:pt x="35013" y="2145"/>
                </a:lnTo>
                <a:lnTo>
                  <a:pt x="32345" y="1295"/>
                </a:lnTo>
                <a:lnTo>
                  <a:pt x="29667" y="431"/>
                </a:lnTo>
                <a:lnTo>
                  <a:pt x="26427" y="0"/>
                </a:lnTo>
                <a:lnTo>
                  <a:pt x="20574" y="0"/>
                </a:lnTo>
                <a:lnTo>
                  <a:pt x="16559" y="557"/>
                </a:lnTo>
                <a:lnTo>
                  <a:pt x="12701" y="1410"/>
                </a:lnTo>
                <a:lnTo>
                  <a:pt x="9320" y="2541"/>
                </a:lnTo>
                <a:lnTo>
                  <a:pt x="6540" y="3848"/>
                </a:lnTo>
                <a:lnTo>
                  <a:pt x="2933" y="6706"/>
                </a:lnTo>
                <a:lnTo>
                  <a:pt x="2588" y="9601"/>
                </a:lnTo>
                <a:lnTo>
                  <a:pt x="3084" y="12433"/>
                </a:lnTo>
                <a:lnTo>
                  <a:pt x="5713" y="13092"/>
                </a:lnTo>
                <a:lnTo>
                  <a:pt x="8837" y="11314"/>
                </a:lnTo>
                <a:lnTo>
                  <a:pt x="11706" y="9942"/>
                </a:lnTo>
                <a:lnTo>
                  <a:pt x="15289" y="8751"/>
                </a:lnTo>
                <a:lnTo>
                  <a:pt x="19342" y="7898"/>
                </a:lnTo>
                <a:lnTo>
                  <a:pt x="23976" y="7898"/>
                </a:lnTo>
                <a:lnTo>
                  <a:pt x="27392" y="8686"/>
                </a:lnTo>
                <a:lnTo>
                  <a:pt x="30175" y="10007"/>
                </a:lnTo>
                <a:lnTo>
                  <a:pt x="32788" y="13384"/>
                </a:lnTo>
                <a:lnTo>
                  <a:pt x="33652" y="16523"/>
                </a:lnTo>
                <a:lnTo>
                  <a:pt x="33868" y="20382"/>
                </a:lnTo>
                <a:lnTo>
                  <a:pt x="33868" y="24497"/>
                </a:lnTo>
                <a:lnTo>
                  <a:pt x="22453" y="24497"/>
                </a:lnTo>
                <a:lnTo>
                  <a:pt x="18731" y="24879"/>
                </a:lnTo>
                <a:lnTo>
                  <a:pt x="15429" y="25591"/>
                </a:lnTo>
                <a:lnTo>
                  <a:pt x="12128" y="26325"/>
                </a:lnTo>
                <a:lnTo>
                  <a:pt x="9345" y="27420"/>
                </a:lnTo>
                <a:lnTo>
                  <a:pt x="9958" y="44397"/>
                </a:lnTo>
                <a:lnTo>
                  <a:pt x="9958" y="41654"/>
                </a:lnTo>
                <a:lnTo>
                  <a:pt x="10260" y="38620"/>
                </a:lnTo>
                <a:lnTo>
                  <a:pt x="12430" y="35077"/>
                </a:lnTo>
                <a:lnTo>
                  <a:pt x="15022" y="33313"/>
                </a:lnTo>
                <a:lnTo>
                  <a:pt x="18615" y="32194"/>
                </a:lnTo>
                <a:lnTo>
                  <a:pt x="22895" y="31521"/>
                </a:lnTo>
                <a:lnTo>
                  <a:pt x="33868" y="31521"/>
                </a:lnTo>
                <a:lnTo>
                  <a:pt x="33868" y="42774"/>
                </a:lnTo>
                <a:lnTo>
                  <a:pt x="31482" y="45441"/>
                </a:lnTo>
                <a:lnTo>
                  <a:pt x="27418" y="56198"/>
                </a:lnTo>
                <a:lnTo>
                  <a:pt x="30275" y="54827"/>
                </a:lnTo>
                <a:lnTo>
                  <a:pt x="32853" y="52908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5" y="5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78142" y="2355998"/>
            <a:ext cx="45659" cy="57506"/>
          </a:xfrm>
          <a:custGeom>
            <a:avLst/>
            <a:gdLst/>
            <a:ahLst/>
            <a:cxnLst/>
            <a:rect l="l" t="t" r="r" b="b"/>
            <a:pathLst>
              <a:path w="45659" h="57506">
                <a:moveTo>
                  <a:pt x="35932" y="24637"/>
                </a:moveTo>
                <a:lnTo>
                  <a:pt x="35932" y="55678"/>
                </a:lnTo>
                <a:lnTo>
                  <a:pt x="36932" y="57024"/>
                </a:lnTo>
                <a:lnTo>
                  <a:pt x="39841" y="57506"/>
                </a:lnTo>
                <a:lnTo>
                  <a:pt x="42558" y="57466"/>
                </a:lnTo>
                <a:lnTo>
                  <a:pt x="45659" y="55678"/>
                </a:lnTo>
                <a:lnTo>
                  <a:pt x="45659" y="19559"/>
                </a:lnTo>
                <a:lnTo>
                  <a:pt x="45341" y="16333"/>
                </a:lnTo>
                <a:lnTo>
                  <a:pt x="44693" y="13639"/>
                </a:lnTo>
                <a:lnTo>
                  <a:pt x="44046" y="10961"/>
                </a:lnTo>
                <a:lnTo>
                  <a:pt x="41479" y="6606"/>
                </a:lnTo>
                <a:lnTo>
                  <a:pt x="38026" y="3009"/>
                </a:lnTo>
                <a:lnTo>
                  <a:pt x="33213" y="608"/>
                </a:lnTo>
                <a:lnTo>
                  <a:pt x="30228" y="0"/>
                </a:lnTo>
                <a:lnTo>
                  <a:pt x="23674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4" y="3887"/>
                </a:lnTo>
                <a:lnTo>
                  <a:pt x="11761" y="6324"/>
                </a:lnTo>
                <a:lnTo>
                  <a:pt x="8790" y="9665"/>
                </a:lnTo>
                <a:lnTo>
                  <a:pt x="8790" y="2653"/>
                </a:lnTo>
                <a:lnTo>
                  <a:pt x="8575" y="1868"/>
                </a:lnTo>
                <a:lnTo>
                  <a:pt x="6008" y="863"/>
                </a:lnTo>
                <a:lnTo>
                  <a:pt x="2796" y="863"/>
                </a:lnTo>
                <a:lnTo>
                  <a:pt x="0" y="2653"/>
                </a:lnTo>
                <a:lnTo>
                  <a:pt x="0" y="55678"/>
                </a:lnTo>
                <a:lnTo>
                  <a:pt x="1346" y="57189"/>
                </a:lnTo>
                <a:lnTo>
                  <a:pt x="3887" y="57506"/>
                </a:lnTo>
                <a:lnTo>
                  <a:pt x="6630" y="57466"/>
                </a:lnTo>
                <a:lnTo>
                  <a:pt x="9730" y="55678"/>
                </a:lnTo>
                <a:lnTo>
                  <a:pt x="9730" y="18619"/>
                </a:lnTo>
                <a:lnTo>
                  <a:pt x="12397" y="15278"/>
                </a:lnTo>
                <a:lnTo>
                  <a:pt x="14950" y="12750"/>
                </a:lnTo>
                <a:lnTo>
                  <a:pt x="17373" y="11023"/>
                </a:lnTo>
                <a:lnTo>
                  <a:pt x="22251" y="8435"/>
                </a:lnTo>
                <a:lnTo>
                  <a:pt x="26570" y="8435"/>
                </a:lnTo>
                <a:lnTo>
                  <a:pt x="29667" y="9485"/>
                </a:lnTo>
                <a:lnTo>
                  <a:pt x="32259" y="11214"/>
                </a:lnTo>
                <a:lnTo>
                  <a:pt x="34074" y="13892"/>
                </a:lnTo>
                <a:lnTo>
                  <a:pt x="35229" y="17322"/>
                </a:lnTo>
                <a:lnTo>
                  <a:pt x="35932" y="21603"/>
                </a:lnTo>
                <a:lnTo>
                  <a:pt x="35932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37657" y="2331317"/>
            <a:ext cx="48780" cy="82953"/>
          </a:xfrm>
          <a:custGeom>
            <a:avLst/>
            <a:gdLst/>
            <a:ahLst/>
            <a:cxnLst/>
            <a:rect l="l" t="t" r="r" b="b"/>
            <a:pathLst>
              <a:path w="48780" h="82953">
                <a:moveTo>
                  <a:pt x="40349" y="81189"/>
                </a:moveTo>
                <a:lnTo>
                  <a:pt x="43017" y="82141"/>
                </a:lnTo>
                <a:lnTo>
                  <a:pt x="45986" y="82141"/>
                </a:lnTo>
                <a:lnTo>
                  <a:pt x="48780" y="80365"/>
                </a:lnTo>
                <a:lnTo>
                  <a:pt x="48780" y="1889"/>
                </a:lnTo>
                <a:lnTo>
                  <a:pt x="47358" y="367"/>
                </a:lnTo>
                <a:lnTo>
                  <a:pt x="44805" y="0"/>
                </a:lnTo>
                <a:lnTo>
                  <a:pt x="42103" y="49"/>
                </a:lnTo>
                <a:lnTo>
                  <a:pt x="38989" y="1889"/>
                </a:lnTo>
                <a:lnTo>
                  <a:pt x="38989" y="32702"/>
                </a:lnTo>
                <a:lnTo>
                  <a:pt x="36485" y="30073"/>
                </a:lnTo>
                <a:lnTo>
                  <a:pt x="33948" y="28065"/>
                </a:lnTo>
                <a:lnTo>
                  <a:pt x="31356" y="26718"/>
                </a:lnTo>
                <a:lnTo>
                  <a:pt x="28789" y="25361"/>
                </a:lnTo>
                <a:lnTo>
                  <a:pt x="25960" y="24688"/>
                </a:lnTo>
                <a:lnTo>
                  <a:pt x="19127" y="24688"/>
                </a:lnTo>
                <a:lnTo>
                  <a:pt x="15836" y="25387"/>
                </a:lnTo>
                <a:lnTo>
                  <a:pt x="12978" y="26783"/>
                </a:lnTo>
                <a:lnTo>
                  <a:pt x="10148" y="28166"/>
                </a:lnTo>
                <a:lnTo>
                  <a:pt x="7747" y="30159"/>
                </a:lnTo>
                <a:lnTo>
                  <a:pt x="5829" y="32752"/>
                </a:lnTo>
                <a:lnTo>
                  <a:pt x="3898" y="35355"/>
                </a:lnTo>
                <a:lnTo>
                  <a:pt x="2452" y="38493"/>
                </a:lnTo>
                <a:lnTo>
                  <a:pt x="1473" y="42162"/>
                </a:lnTo>
                <a:lnTo>
                  <a:pt x="497" y="45834"/>
                </a:lnTo>
                <a:lnTo>
                  <a:pt x="0" y="49935"/>
                </a:lnTo>
                <a:lnTo>
                  <a:pt x="0" y="58341"/>
                </a:lnTo>
                <a:lnTo>
                  <a:pt x="392" y="61998"/>
                </a:lnTo>
                <a:lnTo>
                  <a:pt x="1170" y="65493"/>
                </a:lnTo>
                <a:lnTo>
                  <a:pt x="1955" y="68960"/>
                </a:lnTo>
                <a:lnTo>
                  <a:pt x="3211" y="71981"/>
                </a:lnTo>
                <a:lnTo>
                  <a:pt x="4914" y="74547"/>
                </a:lnTo>
                <a:lnTo>
                  <a:pt x="6616" y="77139"/>
                </a:lnTo>
                <a:lnTo>
                  <a:pt x="8853" y="79170"/>
                </a:lnTo>
                <a:lnTo>
                  <a:pt x="11606" y="80683"/>
                </a:lnTo>
                <a:lnTo>
                  <a:pt x="11099" y="63827"/>
                </a:lnTo>
                <a:lnTo>
                  <a:pt x="10681" y="61274"/>
                </a:lnTo>
                <a:lnTo>
                  <a:pt x="10274" y="58712"/>
                </a:lnTo>
                <a:lnTo>
                  <a:pt x="10069" y="56108"/>
                </a:lnTo>
                <a:lnTo>
                  <a:pt x="10069" y="53427"/>
                </a:lnTo>
                <a:lnTo>
                  <a:pt x="10314" y="48447"/>
                </a:lnTo>
                <a:lnTo>
                  <a:pt x="11290" y="43573"/>
                </a:lnTo>
                <a:lnTo>
                  <a:pt x="13168" y="39484"/>
                </a:lnTo>
                <a:lnTo>
                  <a:pt x="15646" y="35991"/>
                </a:lnTo>
                <a:lnTo>
                  <a:pt x="19112" y="33641"/>
                </a:lnTo>
                <a:lnTo>
                  <a:pt x="23674" y="33058"/>
                </a:lnTo>
                <a:lnTo>
                  <a:pt x="26352" y="33058"/>
                </a:lnTo>
                <a:lnTo>
                  <a:pt x="28905" y="33907"/>
                </a:lnTo>
                <a:lnTo>
                  <a:pt x="33818" y="37324"/>
                </a:lnTo>
                <a:lnTo>
                  <a:pt x="36360" y="39800"/>
                </a:lnTo>
                <a:lnTo>
                  <a:pt x="38989" y="43065"/>
                </a:lnTo>
                <a:lnTo>
                  <a:pt x="38989" y="64273"/>
                </a:lnTo>
                <a:lnTo>
                  <a:pt x="36018" y="67816"/>
                </a:lnTo>
                <a:lnTo>
                  <a:pt x="33261" y="70444"/>
                </a:lnTo>
                <a:lnTo>
                  <a:pt x="30697" y="72351"/>
                </a:lnTo>
                <a:lnTo>
                  <a:pt x="27015" y="74115"/>
                </a:lnTo>
                <a:lnTo>
                  <a:pt x="23267" y="74637"/>
                </a:lnTo>
                <a:lnTo>
                  <a:pt x="20714" y="74637"/>
                </a:lnTo>
                <a:lnTo>
                  <a:pt x="21553" y="82953"/>
                </a:lnTo>
                <a:lnTo>
                  <a:pt x="25132" y="82953"/>
                </a:lnTo>
                <a:lnTo>
                  <a:pt x="28422" y="82104"/>
                </a:lnTo>
                <a:lnTo>
                  <a:pt x="31421" y="80416"/>
                </a:lnTo>
                <a:lnTo>
                  <a:pt x="34430" y="78738"/>
                </a:lnTo>
                <a:lnTo>
                  <a:pt x="37325" y="76376"/>
                </a:lnTo>
                <a:lnTo>
                  <a:pt x="40119" y="73352"/>
                </a:lnTo>
                <a:lnTo>
                  <a:pt x="40119" y="80365"/>
                </a:lnTo>
                <a:lnTo>
                  <a:pt x="40349" y="81189"/>
                </a:lnTo>
                <a:close/>
              </a:path>
              <a:path w="48780" h="82953">
                <a:moveTo>
                  <a:pt x="11099" y="63827"/>
                </a:moveTo>
                <a:lnTo>
                  <a:pt x="11606" y="80683"/>
                </a:lnTo>
                <a:lnTo>
                  <a:pt x="14349" y="82194"/>
                </a:lnTo>
                <a:lnTo>
                  <a:pt x="17665" y="82953"/>
                </a:lnTo>
                <a:lnTo>
                  <a:pt x="21553" y="82953"/>
                </a:lnTo>
                <a:lnTo>
                  <a:pt x="20714" y="74637"/>
                </a:lnTo>
                <a:lnTo>
                  <a:pt x="18594" y="74040"/>
                </a:lnTo>
                <a:lnTo>
                  <a:pt x="15214" y="71653"/>
                </a:lnTo>
                <a:lnTo>
                  <a:pt x="12827" y="68082"/>
                </a:lnTo>
                <a:lnTo>
                  <a:pt x="11099" y="638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530008" y="2334981"/>
            <a:ext cx="12014" cy="78524"/>
          </a:xfrm>
          <a:custGeom>
            <a:avLst/>
            <a:gdLst/>
            <a:ahLst/>
            <a:cxnLst/>
            <a:rect l="l" t="t" r="r" b="b"/>
            <a:pathLst>
              <a:path w="12014" h="78524">
                <a:moveTo>
                  <a:pt x="0" y="5890"/>
                </a:moveTo>
                <a:lnTo>
                  <a:pt x="417" y="9651"/>
                </a:lnTo>
                <a:lnTo>
                  <a:pt x="3669" y="11657"/>
                </a:lnTo>
                <a:lnTo>
                  <a:pt x="8266" y="11657"/>
                </a:lnTo>
                <a:lnTo>
                  <a:pt x="11582" y="9601"/>
                </a:lnTo>
                <a:lnTo>
                  <a:pt x="12014" y="5764"/>
                </a:lnTo>
                <a:lnTo>
                  <a:pt x="11592" y="2005"/>
                </a:lnTo>
                <a:lnTo>
                  <a:pt x="8341" y="0"/>
                </a:lnTo>
                <a:lnTo>
                  <a:pt x="3759" y="0"/>
                </a:lnTo>
                <a:lnTo>
                  <a:pt x="429" y="2056"/>
                </a:lnTo>
                <a:lnTo>
                  <a:pt x="0" y="5890"/>
                </a:lnTo>
                <a:close/>
              </a:path>
              <a:path w="12014" h="78524">
                <a:moveTo>
                  <a:pt x="1167" y="23670"/>
                </a:moveTo>
                <a:lnTo>
                  <a:pt x="1167" y="76695"/>
                </a:lnTo>
                <a:lnTo>
                  <a:pt x="2156" y="78041"/>
                </a:lnTo>
                <a:lnTo>
                  <a:pt x="5066" y="78524"/>
                </a:lnTo>
                <a:lnTo>
                  <a:pt x="7797" y="78483"/>
                </a:lnTo>
                <a:lnTo>
                  <a:pt x="10894" y="76695"/>
                </a:lnTo>
                <a:lnTo>
                  <a:pt x="10894" y="23670"/>
                </a:lnTo>
                <a:lnTo>
                  <a:pt x="9547" y="22161"/>
                </a:lnTo>
                <a:lnTo>
                  <a:pt x="6985" y="21855"/>
                </a:lnTo>
                <a:lnTo>
                  <a:pt x="4277" y="21892"/>
                </a:lnTo>
                <a:lnTo>
                  <a:pt x="1167" y="2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558487" y="2355998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7"/>
                </a:moveTo>
                <a:lnTo>
                  <a:pt x="35928" y="55678"/>
                </a:lnTo>
                <a:lnTo>
                  <a:pt x="37285" y="57189"/>
                </a:lnTo>
                <a:lnTo>
                  <a:pt x="39838" y="57506"/>
                </a:lnTo>
                <a:lnTo>
                  <a:pt x="42556" y="57466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8" y="16333"/>
                </a:lnTo>
                <a:lnTo>
                  <a:pt x="44691" y="13639"/>
                </a:lnTo>
                <a:lnTo>
                  <a:pt x="44028" y="10961"/>
                </a:lnTo>
                <a:lnTo>
                  <a:pt x="41475" y="6606"/>
                </a:lnTo>
                <a:lnTo>
                  <a:pt x="38023" y="3009"/>
                </a:lnTo>
                <a:lnTo>
                  <a:pt x="33196" y="608"/>
                </a:lnTo>
                <a:lnTo>
                  <a:pt x="30212" y="0"/>
                </a:lnTo>
                <a:lnTo>
                  <a:pt x="23670" y="0"/>
                </a:lnTo>
                <a:lnTo>
                  <a:pt x="20660" y="788"/>
                </a:lnTo>
                <a:lnTo>
                  <a:pt x="17701" y="2336"/>
                </a:lnTo>
                <a:lnTo>
                  <a:pt x="14732" y="3887"/>
                </a:lnTo>
                <a:lnTo>
                  <a:pt x="11757" y="6324"/>
                </a:lnTo>
                <a:lnTo>
                  <a:pt x="8773" y="9665"/>
                </a:lnTo>
                <a:lnTo>
                  <a:pt x="8773" y="2653"/>
                </a:lnTo>
                <a:lnTo>
                  <a:pt x="8572" y="1868"/>
                </a:lnTo>
                <a:lnTo>
                  <a:pt x="5994" y="863"/>
                </a:lnTo>
                <a:lnTo>
                  <a:pt x="2794" y="863"/>
                </a:lnTo>
                <a:lnTo>
                  <a:pt x="0" y="2653"/>
                </a:lnTo>
                <a:lnTo>
                  <a:pt x="0" y="55678"/>
                </a:lnTo>
                <a:lnTo>
                  <a:pt x="965" y="57024"/>
                </a:lnTo>
                <a:lnTo>
                  <a:pt x="3884" y="57506"/>
                </a:lnTo>
                <a:lnTo>
                  <a:pt x="6616" y="57466"/>
                </a:lnTo>
                <a:lnTo>
                  <a:pt x="9712" y="55678"/>
                </a:lnTo>
                <a:lnTo>
                  <a:pt x="9712" y="18619"/>
                </a:lnTo>
                <a:lnTo>
                  <a:pt x="12395" y="15278"/>
                </a:lnTo>
                <a:lnTo>
                  <a:pt x="14947" y="12750"/>
                </a:lnTo>
                <a:lnTo>
                  <a:pt x="17373" y="11023"/>
                </a:lnTo>
                <a:lnTo>
                  <a:pt x="22247" y="8435"/>
                </a:lnTo>
                <a:lnTo>
                  <a:pt x="26568" y="8435"/>
                </a:lnTo>
                <a:lnTo>
                  <a:pt x="29653" y="9485"/>
                </a:lnTo>
                <a:lnTo>
                  <a:pt x="32256" y="11214"/>
                </a:lnTo>
                <a:lnTo>
                  <a:pt x="34074" y="13892"/>
                </a:lnTo>
                <a:lnTo>
                  <a:pt x="35229" y="17322"/>
                </a:lnTo>
                <a:lnTo>
                  <a:pt x="35928" y="21603"/>
                </a:lnTo>
                <a:lnTo>
                  <a:pt x="35928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612372" y="23426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1" y="39"/>
                </a:moveTo>
                <a:lnTo>
                  <a:pt x="9371" y="1893"/>
                </a:lnTo>
                <a:lnTo>
                  <a:pt x="9371" y="14504"/>
                </a:lnTo>
                <a:lnTo>
                  <a:pt x="1412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55" y="22567"/>
                </a:lnTo>
                <a:lnTo>
                  <a:pt x="9371" y="22567"/>
                </a:lnTo>
                <a:lnTo>
                  <a:pt x="9371" y="56617"/>
                </a:lnTo>
                <a:lnTo>
                  <a:pt x="9651" y="59274"/>
                </a:lnTo>
                <a:lnTo>
                  <a:pt x="10224" y="61531"/>
                </a:lnTo>
                <a:lnTo>
                  <a:pt x="11710" y="65660"/>
                </a:lnTo>
                <a:lnTo>
                  <a:pt x="14224" y="68605"/>
                </a:lnTo>
                <a:lnTo>
                  <a:pt x="17791" y="70434"/>
                </a:lnTo>
                <a:lnTo>
                  <a:pt x="22122" y="71528"/>
                </a:lnTo>
                <a:lnTo>
                  <a:pt x="25769" y="71528"/>
                </a:lnTo>
                <a:lnTo>
                  <a:pt x="28487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1" y="61826"/>
                </a:lnTo>
                <a:lnTo>
                  <a:pt x="29627" y="62777"/>
                </a:lnTo>
                <a:lnTo>
                  <a:pt x="26503" y="63223"/>
                </a:lnTo>
                <a:lnTo>
                  <a:pt x="23735" y="63223"/>
                </a:lnTo>
                <a:lnTo>
                  <a:pt x="21794" y="62283"/>
                </a:lnTo>
                <a:lnTo>
                  <a:pt x="19620" y="58547"/>
                </a:lnTo>
                <a:lnTo>
                  <a:pt x="19088" y="55792"/>
                </a:lnTo>
                <a:lnTo>
                  <a:pt x="19088" y="22567"/>
                </a:lnTo>
                <a:lnTo>
                  <a:pt x="33300" y="22567"/>
                </a:lnTo>
                <a:lnTo>
                  <a:pt x="34646" y="19965"/>
                </a:lnTo>
                <a:lnTo>
                  <a:pt x="34607" y="17183"/>
                </a:lnTo>
                <a:lnTo>
                  <a:pt x="32702" y="14504"/>
                </a:lnTo>
                <a:lnTo>
                  <a:pt x="19088" y="14504"/>
                </a:lnTo>
                <a:lnTo>
                  <a:pt x="19088" y="1893"/>
                </a:lnTo>
                <a:lnTo>
                  <a:pt x="17740" y="331"/>
                </a:lnTo>
                <a:lnTo>
                  <a:pt x="15189" y="0"/>
                </a:lnTo>
                <a:lnTo>
                  <a:pt x="12471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653384" y="2355998"/>
            <a:ext cx="48779" cy="58266"/>
          </a:xfrm>
          <a:custGeom>
            <a:avLst/>
            <a:gdLst/>
            <a:ahLst/>
            <a:cxnLst/>
            <a:rect l="l" t="t" r="r" b="b"/>
            <a:pathLst>
              <a:path w="48779" h="58266">
                <a:moveTo>
                  <a:pt x="48779" y="21639"/>
                </a:moveTo>
                <a:lnTo>
                  <a:pt x="48322" y="18399"/>
                </a:lnTo>
                <a:lnTo>
                  <a:pt x="47447" y="15354"/>
                </a:lnTo>
                <a:lnTo>
                  <a:pt x="46572" y="12305"/>
                </a:lnTo>
                <a:lnTo>
                  <a:pt x="45172" y="9662"/>
                </a:lnTo>
                <a:lnTo>
                  <a:pt x="43293" y="7390"/>
                </a:lnTo>
                <a:lnTo>
                  <a:pt x="39001" y="3340"/>
                </a:lnTo>
                <a:lnTo>
                  <a:pt x="36081" y="2019"/>
                </a:lnTo>
                <a:lnTo>
                  <a:pt x="33148" y="673"/>
                </a:lnTo>
                <a:lnTo>
                  <a:pt x="29602" y="0"/>
                </a:lnTo>
                <a:lnTo>
                  <a:pt x="21553" y="0"/>
                </a:lnTo>
                <a:lnTo>
                  <a:pt x="18046" y="684"/>
                </a:lnTo>
                <a:lnTo>
                  <a:pt x="14911" y="2030"/>
                </a:lnTo>
                <a:lnTo>
                  <a:pt x="11746" y="3390"/>
                </a:lnTo>
                <a:lnTo>
                  <a:pt x="9081" y="5331"/>
                </a:lnTo>
                <a:lnTo>
                  <a:pt x="10072" y="23990"/>
                </a:lnTo>
                <a:lnTo>
                  <a:pt x="10529" y="19745"/>
                </a:lnTo>
                <a:lnTo>
                  <a:pt x="11861" y="15786"/>
                </a:lnTo>
                <a:lnTo>
                  <a:pt x="14032" y="12560"/>
                </a:lnTo>
                <a:lnTo>
                  <a:pt x="16789" y="9867"/>
                </a:lnTo>
                <a:lnTo>
                  <a:pt x="20422" y="8049"/>
                </a:lnTo>
                <a:lnTo>
                  <a:pt x="24954" y="7607"/>
                </a:lnTo>
                <a:lnTo>
                  <a:pt x="29655" y="7607"/>
                </a:lnTo>
                <a:lnTo>
                  <a:pt x="33199" y="9053"/>
                </a:lnTo>
                <a:lnTo>
                  <a:pt x="35571" y="11973"/>
                </a:lnTo>
                <a:lnTo>
                  <a:pt x="37971" y="14871"/>
                </a:lnTo>
                <a:lnTo>
                  <a:pt x="39117" y="18884"/>
                </a:lnTo>
                <a:lnTo>
                  <a:pt x="38987" y="23990"/>
                </a:lnTo>
                <a:lnTo>
                  <a:pt x="44984" y="31114"/>
                </a:lnTo>
                <a:lnTo>
                  <a:pt x="48387" y="29502"/>
                </a:lnTo>
                <a:lnTo>
                  <a:pt x="48779" y="26870"/>
                </a:lnTo>
                <a:lnTo>
                  <a:pt x="48779" y="21639"/>
                </a:lnTo>
                <a:close/>
              </a:path>
              <a:path w="48779" h="58266">
                <a:moveTo>
                  <a:pt x="0" y="29411"/>
                </a:moveTo>
                <a:lnTo>
                  <a:pt x="0" y="34199"/>
                </a:lnTo>
                <a:lnTo>
                  <a:pt x="571" y="38404"/>
                </a:lnTo>
                <a:lnTo>
                  <a:pt x="1701" y="42011"/>
                </a:lnTo>
                <a:lnTo>
                  <a:pt x="2832" y="45615"/>
                </a:lnTo>
                <a:lnTo>
                  <a:pt x="4535" y="48628"/>
                </a:lnTo>
                <a:lnTo>
                  <a:pt x="9003" y="53416"/>
                </a:lnTo>
                <a:lnTo>
                  <a:pt x="11760" y="55231"/>
                </a:lnTo>
                <a:lnTo>
                  <a:pt x="15036" y="56451"/>
                </a:lnTo>
                <a:lnTo>
                  <a:pt x="18327" y="57657"/>
                </a:lnTo>
                <a:lnTo>
                  <a:pt x="22150" y="58266"/>
                </a:lnTo>
                <a:lnTo>
                  <a:pt x="26506" y="58266"/>
                </a:lnTo>
                <a:lnTo>
                  <a:pt x="31380" y="58089"/>
                </a:lnTo>
                <a:lnTo>
                  <a:pt x="35816" y="57340"/>
                </a:lnTo>
                <a:lnTo>
                  <a:pt x="39458" y="56451"/>
                </a:lnTo>
                <a:lnTo>
                  <a:pt x="43588" y="54989"/>
                </a:lnTo>
                <a:lnTo>
                  <a:pt x="46381" y="52171"/>
                </a:lnTo>
                <a:lnTo>
                  <a:pt x="46532" y="49438"/>
                </a:lnTo>
                <a:lnTo>
                  <a:pt x="44462" y="46379"/>
                </a:lnTo>
                <a:lnTo>
                  <a:pt x="41896" y="47407"/>
                </a:lnTo>
                <a:lnTo>
                  <a:pt x="39268" y="48373"/>
                </a:lnTo>
                <a:lnTo>
                  <a:pt x="36132" y="49338"/>
                </a:lnTo>
                <a:lnTo>
                  <a:pt x="32183" y="50176"/>
                </a:lnTo>
                <a:lnTo>
                  <a:pt x="27406" y="50378"/>
                </a:lnTo>
                <a:lnTo>
                  <a:pt x="24220" y="50378"/>
                </a:lnTo>
                <a:lnTo>
                  <a:pt x="21512" y="49921"/>
                </a:lnTo>
                <a:lnTo>
                  <a:pt x="17081" y="48106"/>
                </a:lnTo>
                <a:lnTo>
                  <a:pt x="13906" y="45133"/>
                </a:lnTo>
                <a:lnTo>
                  <a:pt x="11544" y="41424"/>
                </a:lnTo>
                <a:lnTo>
                  <a:pt x="10364" y="36715"/>
                </a:lnTo>
                <a:lnTo>
                  <a:pt x="10072" y="34060"/>
                </a:lnTo>
                <a:lnTo>
                  <a:pt x="10072" y="31114"/>
                </a:lnTo>
                <a:lnTo>
                  <a:pt x="44984" y="31114"/>
                </a:lnTo>
                <a:lnTo>
                  <a:pt x="38987" y="23990"/>
                </a:lnTo>
                <a:lnTo>
                  <a:pt x="10072" y="23990"/>
                </a:lnTo>
                <a:lnTo>
                  <a:pt x="9081" y="5331"/>
                </a:lnTo>
                <a:lnTo>
                  <a:pt x="6858" y="7858"/>
                </a:lnTo>
                <a:lnTo>
                  <a:pt x="4636" y="10411"/>
                </a:lnTo>
                <a:lnTo>
                  <a:pt x="2933" y="13486"/>
                </a:lnTo>
                <a:lnTo>
                  <a:pt x="1752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716614" y="2356006"/>
            <a:ext cx="30949" cy="57491"/>
          </a:xfrm>
          <a:custGeom>
            <a:avLst/>
            <a:gdLst/>
            <a:ahLst/>
            <a:cxnLst/>
            <a:rect l="l" t="t" r="r" b="b"/>
            <a:pathLst>
              <a:path w="30949" h="57491">
                <a:moveTo>
                  <a:pt x="1332" y="57189"/>
                </a:moveTo>
                <a:lnTo>
                  <a:pt x="3873" y="57491"/>
                </a:lnTo>
                <a:lnTo>
                  <a:pt x="6602" y="57456"/>
                </a:lnTo>
                <a:lnTo>
                  <a:pt x="9702" y="55662"/>
                </a:lnTo>
                <a:lnTo>
                  <a:pt x="9702" y="20789"/>
                </a:lnTo>
                <a:lnTo>
                  <a:pt x="11084" y="18629"/>
                </a:lnTo>
                <a:lnTo>
                  <a:pt x="13474" y="15317"/>
                </a:lnTo>
                <a:lnTo>
                  <a:pt x="15707" y="12625"/>
                </a:lnTo>
                <a:lnTo>
                  <a:pt x="18782" y="10158"/>
                </a:lnTo>
                <a:lnTo>
                  <a:pt x="21625" y="9183"/>
                </a:lnTo>
                <a:lnTo>
                  <a:pt x="24904" y="9424"/>
                </a:lnTo>
                <a:lnTo>
                  <a:pt x="27900" y="10274"/>
                </a:lnTo>
                <a:lnTo>
                  <a:pt x="30873" y="8902"/>
                </a:lnTo>
                <a:lnTo>
                  <a:pt x="30949" y="3973"/>
                </a:lnTo>
                <a:lnTo>
                  <a:pt x="28940" y="938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39"/>
                </a:lnTo>
                <a:lnTo>
                  <a:pt x="17614" y="1256"/>
                </a:lnTo>
                <a:lnTo>
                  <a:pt x="14133" y="3848"/>
                </a:lnTo>
                <a:lnTo>
                  <a:pt x="11581" y="6515"/>
                </a:lnTo>
                <a:lnTo>
                  <a:pt x="8762" y="10364"/>
                </a:lnTo>
                <a:lnTo>
                  <a:pt x="8762" y="2653"/>
                </a:lnTo>
                <a:lnTo>
                  <a:pt x="8557" y="1852"/>
                </a:lnTo>
                <a:lnTo>
                  <a:pt x="5980" y="852"/>
                </a:lnTo>
                <a:lnTo>
                  <a:pt x="2768" y="852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758511" y="2355998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28" y="24637"/>
                </a:moveTo>
                <a:lnTo>
                  <a:pt x="35928" y="55678"/>
                </a:lnTo>
                <a:lnTo>
                  <a:pt x="37288" y="57189"/>
                </a:lnTo>
                <a:lnTo>
                  <a:pt x="39841" y="57506"/>
                </a:lnTo>
                <a:lnTo>
                  <a:pt x="42558" y="57466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90" y="13639"/>
                </a:lnTo>
                <a:lnTo>
                  <a:pt x="44032" y="10961"/>
                </a:lnTo>
                <a:lnTo>
                  <a:pt x="41479" y="6606"/>
                </a:lnTo>
                <a:lnTo>
                  <a:pt x="38022" y="3009"/>
                </a:lnTo>
                <a:lnTo>
                  <a:pt x="33199" y="608"/>
                </a:lnTo>
                <a:lnTo>
                  <a:pt x="30214" y="0"/>
                </a:lnTo>
                <a:lnTo>
                  <a:pt x="23674" y="0"/>
                </a:lnTo>
                <a:lnTo>
                  <a:pt x="20664" y="788"/>
                </a:lnTo>
                <a:lnTo>
                  <a:pt x="17705" y="2336"/>
                </a:lnTo>
                <a:lnTo>
                  <a:pt x="14730" y="3887"/>
                </a:lnTo>
                <a:lnTo>
                  <a:pt x="11761" y="6324"/>
                </a:lnTo>
                <a:lnTo>
                  <a:pt x="8776" y="9665"/>
                </a:lnTo>
                <a:lnTo>
                  <a:pt x="8776" y="2653"/>
                </a:lnTo>
                <a:lnTo>
                  <a:pt x="8571" y="1868"/>
                </a:lnTo>
                <a:lnTo>
                  <a:pt x="5994" y="863"/>
                </a:lnTo>
                <a:lnTo>
                  <a:pt x="2793" y="863"/>
                </a:lnTo>
                <a:lnTo>
                  <a:pt x="0" y="2653"/>
                </a:lnTo>
                <a:lnTo>
                  <a:pt x="0" y="55678"/>
                </a:lnTo>
                <a:lnTo>
                  <a:pt x="1346" y="57189"/>
                </a:lnTo>
                <a:lnTo>
                  <a:pt x="3887" y="57506"/>
                </a:lnTo>
                <a:lnTo>
                  <a:pt x="6616" y="57466"/>
                </a:lnTo>
                <a:lnTo>
                  <a:pt x="9716" y="55678"/>
                </a:lnTo>
                <a:lnTo>
                  <a:pt x="9716" y="18619"/>
                </a:lnTo>
                <a:lnTo>
                  <a:pt x="12395" y="15278"/>
                </a:lnTo>
                <a:lnTo>
                  <a:pt x="14946" y="12750"/>
                </a:lnTo>
                <a:lnTo>
                  <a:pt x="17373" y="11023"/>
                </a:lnTo>
                <a:lnTo>
                  <a:pt x="22251" y="8435"/>
                </a:lnTo>
                <a:lnTo>
                  <a:pt x="26568" y="8435"/>
                </a:lnTo>
                <a:lnTo>
                  <a:pt x="29653" y="9485"/>
                </a:lnTo>
                <a:lnTo>
                  <a:pt x="32259" y="11214"/>
                </a:lnTo>
                <a:lnTo>
                  <a:pt x="34074" y="13892"/>
                </a:lnTo>
                <a:lnTo>
                  <a:pt x="35229" y="17322"/>
                </a:lnTo>
                <a:lnTo>
                  <a:pt x="35928" y="21603"/>
                </a:lnTo>
                <a:lnTo>
                  <a:pt x="35928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817785" y="2356006"/>
            <a:ext cx="43535" cy="58254"/>
          </a:xfrm>
          <a:custGeom>
            <a:avLst/>
            <a:gdLst/>
            <a:ahLst/>
            <a:cxnLst/>
            <a:rect l="l" t="t" r="r" b="b"/>
            <a:pathLst>
              <a:path w="43535" h="58254">
                <a:moveTo>
                  <a:pt x="1322" y="48959"/>
                </a:moveTo>
                <a:lnTo>
                  <a:pt x="3441" y="52642"/>
                </a:lnTo>
                <a:lnTo>
                  <a:pt x="6616" y="55396"/>
                </a:lnTo>
                <a:lnTo>
                  <a:pt x="10807" y="57174"/>
                </a:lnTo>
                <a:lnTo>
                  <a:pt x="15595" y="58254"/>
                </a:lnTo>
                <a:lnTo>
                  <a:pt x="21553" y="58254"/>
                </a:lnTo>
                <a:lnTo>
                  <a:pt x="24578" y="57581"/>
                </a:lnTo>
                <a:lnTo>
                  <a:pt x="27421" y="56198"/>
                </a:lnTo>
                <a:lnTo>
                  <a:pt x="31485" y="45441"/>
                </a:lnTo>
                <a:lnTo>
                  <a:pt x="27015" y="48718"/>
                </a:lnTo>
                <a:lnTo>
                  <a:pt x="22467" y="50659"/>
                </a:lnTo>
                <a:lnTo>
                  <a:pt x="16765" y="50659"/>
                </a:lnTo>
                <a:lnTo>
                  <a:pt x="12575" y="48210"/>
                </a:lnTo>
                <a:lnTo>
                  <a:pt x="9958" y="44397"/>
                </a:lnTo>
                <a:lnTo>
                  <a:pt x="9335" y="27420"/>
                </a:lnTo>
                <a:lnTo>
                  <a:pt x="7073" y="28868"/>
                </a:lnTo>
                <a:lnTo>
                  <a:pt x="3035" y="32143"/>
                </a:lnTo>
                <a:lnTo>
                  <a:pt x="612" y="36550"/>
                </a:lnTo>
                <a:lnTo>
                  <a:pt x="0" y="39142"/>
                </a:lnTo>
                <a:lnTo>
                  <a:pt x="0" y="44664"/>
                </a:lnTo>
                <a:lnTo>
                  <a:pt x="1322" y="48959"/>
                </a:lnTo>
                <a:close/>
              </a:path>
              <a:path w="43535" h="58254">
                <a:moveTo>
                  <a:pt x="37515" y="57440"/>
                </a:moveTo>
                <a:lnTo>
                  <a:pt x="40413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7" y="13790"/>
                </a:lnTo>
                <a:lnTo>
                  <a:pt x="41669" y="8841"/>
                </a:lnTo>
                <a:lnTo>
                  <a:pt x="38826" y="5093"/>
                </a:lnTo>
                <a:lnTo>
                  <a:pt x="35013" y="2145"/>
                </a:lnTo>
                <a:lnTo>
                  <a:pt x="32350" y="1295"/>
                </a:lnTo>
                <a:lnTo>
                  <a:pt x="29668" y="431"/>
                </a:lnTo>
                <a:lnTo>
                  <a:pt x="26431" y="0"/>
                </a:lnTo>
                <a:lnTo>
                  <a:pt x="20574" y="0"/>
                </a:lnTo>
                <a:lnTo>
                  <a:pt x="16560" y="557"/>
                </a:lnTo>
                <a:lnTo>
                  <a:pt x="12701" y="1410"/>
                </a:lnTo>
                <a:lnTo>
                  <a:pt x="9324" y="2541"/>
                </a:lnTo>
                <a:lnTo>
                  <a:pt x="6541" y="3848"/>
                </a:lnTo>
                <a:lnTo>
                  <a:pt x="2923" y="6706"/>
                </a:lnTo>
                <a:lnTo>
                  <a:pt x="2592" y="9601"/>
                </a:lnTo>
                <a:lnTo>
                  <a:pt x="3089" y="12433"/>
                </a:lnTo>
                <a:lnTo>
                  <a:pt x="5717" y="13092"/>
                </a:lnTo>
                <a:lnTo>
                  <a:pt x="8841" y="11314"/>
                </a:lnTo>
                <a:lnTo>
                  <a:pt x="11710" y="9942"/>
                </a:lnTo>
                <a:lnTo>
                  <a:pt x="15279" y="8751"/>
                </a:lnTo>
                <a:lnTo>
                  <a:pt x="19331" y="7898"/>
                </a:lnTo>
                <a:lnTo>
                  <a:pt x="23980" y="7898"/>
                </a:lnTo>
                <a:lnTo>
                  <a:pt x="27396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23"/>
                </a:lnTo>
                <a:lnTo>
                  <a:pt x="33873" y="20382"/>
                </a:lnTo>
                <a:lnTo>
                  <a:pt x="33873" y="24497"/>
                </a:lnTo>
                <a:lnTo>
                  <a:pt x="22453" y="24497"/>
                </a:lnTo>
                <a:lnTo>
                  <a:pt x="18735" y="24879"/>
                </a:lnTo>
                <a:lnTo>
                  <a:pt x="15434" y="25591"/>
                </a:lnTo>
                <a:lnTo>
                  <a:pt x="12128" y="26325"/>
                </a:lnTo>
                <a:lnTo>
                  <a:pt x="9335" y="27420"/>
                </a:lnTo>
                <a:lnTo>
                  <a:pt x="9958" y="44397"/>
                </a:lnTo>
                <a:lnTo>
                  <a:pt x="9958" y="41654"/>
                </a:lnTo>
                <a:lnTo>
                  <a:pt x="10264" y="38620"/>
                </a:lnTo>
                <a:lnTo>
                  <a:pt x="12434" y="35077"/>
                </a:lnTo>
                <a:lnTo>
                  <a:pt x="15026" y="33313"/>
                </a:lnTo>
                <a:lnTo>
                  <a:pt x="18619" y="32194"/>
                </a:lnTo>
                <a:lnTo>
                  <a:pt x="22900" y="31521"/>
                </a:lnTo>
                <a:lnTo>
                  <a:pt x="33873" y="31521"/>
                </a:lnTo>
                <a:lnTo>
                  <a:pt x="33873" y="42774"/>
                </a:lnTo>
                <a:lnTo>
                  <a:pt x="31485" y="45441"/>
                </a:lnTo>
                <a:lnTo>
                  <a:pt x="27421" y="56198"/>
                </a:lnTo>
                <a:lnTo>
                  <a:pt x="30265" y="54827"/>
                </a:lnTo>
                <a:lnTo>
                  <a:pt x="32857" y="52908"/>
                </a:lnTo>
                <a:lnTo>
                  <a:pt x="35180" y="50417"/>
                </a:lnTo>
                <a:lnTo>
                  <a:pt x="35180" y="55727"/>
                </a:lnTo>
                <a:lnTo>
                  <a:pt x="37515" y="5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870180" y="2342628"/>
            <a:ext cx="34645" cy="71528"/>
          </a:xfrm>
          <a:custGeom>
            <a:avLst/>
            <a:gdLst/>
            <a:ahLst/>
            <a:cxnLst/>
            <a:rect l="l" t="t" r="r" b="b"/>
            <a:pathLst>
              <a:path w="34645" h="71528">
                <a:moveTo>
                  <a:pt x="12470" y="39"/>
                </a:moveTo>
                <a:lnTo>
                  <a:pt x="9373" y="1893"/>
                </a:lnTo>
                <a:lnTo>
                  <a:pt x="9373" y="14504"/>
                </a:lnTo>
                <a:lnTo>
                  <a:pt x="1410" y="14569"/>
                </a:lnTo>
                <a:lnTo>
                  <a:pt x="50" y="17183"/>
                </a:lnTo>
                <a:lnTo>
                  <a:pt x="0" y="19965"/>
                </a:lnTo>
                <a:lnTo>
                  <a:pt x="1954" y="22567"/>
                </a:lnTo>
                <a:lnTo>
                  <a:pt x="9373" y="22567"/>
                </a:lnTo>
                <a:lnTo>
                  <a:pt x="9373" y="56617"/>
                </a:lnTo>
                <a:lnTo>
                  <a:pt x="9651" y="59274"/>
                </a:lnTo>
                <a:lnTo>
                  <a:pt x="10223" y="61531"/>
                </a:lnTo>
                <a:lnTo>
                  <a:pt x="11710" y="65660"/>
                </a:lnTo>
                <a:lnTo>
                  <a:pt x="14224" y="68605"/>
                </a:lnTo>
                <a:lnTo>
                  <a:pt x="17805" y="70434"/>
                </a:lnTo>
                <a:lnTo>
                  <a:pt x="22125" y="71528"/>
                </a:lnTo>
                <a:lnTo>
                  <a:pt x="25768" y="71528"/>
                </a:lnTo>
                <a:lnTo>
                  <a:pt x="28486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5" y="65163"/>
                </a:lnTo>
                <a:lnTo>
                  <a:pt x="34645" y="64455"/>
                </a:lnTo>
                <a:lnTo>
                  <a:pt x="32233" y="61826"/>
                </a:lnTo>
                <a:lnTo>
                  <a:pt x="29627" y="62777"/>
                </a:lnTo>
                <a:lnTo>
                  <a:pt x="26517" y="63223"/>
                </a:lnTo>
                <a:lnTo>
                  <a:pt x="23737" y="63223"/>
                </a:lnTo>
                <a:lnTo>
                  <a:pt x="21794" y="62283"/>
                </a:lnTo>
                <a:lnTo>
                  <a:pt x="19634" y="58547"/>
                </a:lnTo>
                <a:lnTo>
                  <a:pt x="19086" y="55792"/>
                </a:lnTo>
                <a:lnTo>
                  <a:pt x="19086" y="22567"/>
                </a:lnTo>
                <a:lnTo>
                  <a:pt x="33299" y="22567"/>
                </a:lnTo>
                <a:lnTo>
                  <a:pt x="34645" y="19965"/>
                </a:lnTo>
                <a:lnTo>
                  <a:pt x="34606" y="17183"/>
                </a:lnTo>
                <a:lnTo>
                  <a:pt x="32702" y="14504"/>
                </a:lnTo>
                <a:lnTo>
                  <a:pt x="19086" y="14504"/>
                </a:lnTo>
                <a:lnTo>
                  <a:pt x="19086" y="1893"/>
                </a:lnTo>
                <a:lnTo>
                  <a:pt x="17740" y="331"/>
                </a:lnTo>
                <a:lnTo>
                  <a:pt x="15187" y="0"/>
                </a:lnTo>
                <a:lnTo>
                  <a:pt x="12470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916090" y="2334981"/>
            <a:ext cx="12016" cy="78524"/>
          </a:xfrm>
          <a:custGeom>
            <a:avLst/>
            <a:gdLst/>
            <a:ahLst/>
            <a:cxnLst/>
            <a:rect l="l" t="t" r="r" b="b"/>
            <a:pathLst>
              <a:path w="12016" h="78524">
                <a:moveTo>
                  <a:pt x="0" y="5890"/>
                </a:moveTo>
                <a:lnTo>
                  <a:pt x="421" y="9651"/>
                </a:lnTo>
                <a:lnTo>
                  <a:pt x="3671" y="11657"/>
                </a:lnTo>
                <a:lnTo>
                  <a:pt x="8255" y="11657"/>
                </a:lnTo>
                <a:lnTo>
                  <a:pt x="11584" y="9601"/>
                </a:lnTo>
                <a:lnTo>
                  <a:pt x="12016" y="5764"/>
                </a:lnTo>
                <a:lnTo>
                  <a:pt x="11595" y="2005"/>
                </a:lnTo>
                <a:lnTo>
                  <a:pt x="8345" y="0"/>
                </a:lnTo>
                <a:lnTo>
                  <a:pt x="3747" y="0"/>
                </a:lnTo>
                <a:lnTo>
                  <a:pt x="431" y="2056"/>
                </a:lnTo>
                <a:lnTo>
                  <a:pt x="0" y="5890"/>
                </a:lnTo>
                <a:close/>
              </a:path>
              <a:path w="12016" h="78524">
                <a:moveTo>
                  <a:pt x="1169" y="23670"/>
                </a:moveTo>
                <a:lnTo>
                  <a:pt x="1169" y="76695"/>
                </a:lnTo>
                <a:lnTo>
                  <a:pt x="2148" y="78041"/>
                </a:lnTo>
                <a:lnTo>
                  <a:pt x="5054" y="78524"/>
                </a:lnTo>
                <a:lnTo>
                  <a:pt x="7786" y="78483"/>
                </a:lnTo>
                <a:lnTo>
                  <a:pt x="10886" y="76695"/>
                </a:lnTo>
                <a:lnTo>
                  <a:pt x="10886" y="23670"/>
                </a:lnTo>
                <a:lnTo>
                  <a:pt x="9540" y="22161"/>
                </a:lnTo>
                <a:lnTo>
                  <a:pt x="6973" y="21855"/>
                </a:lnTo>
                <a:lnTo>
                  <a:pt x="4269" y="21892"/>
                </a:lnTo>
                <a:lnTo>
                  <a:pt x="1169" y="236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40218" y="2355998"/>
            <a:ext cx="53023" cy="58266"/>
          </a:xfrm>
          <a:custGeom>
            <a:avLst/>
            <a:gdLst/>
            <a:ahLst/>
            <a:cxnLst/>
            <a:rect l="l" t="t" r="r" b="b"/>
            <a:pathLst>
              <a:path w="53023" h="58266">
                <a:moveTo>
                  <a:pt x="535" y="38124"/>
                </a:moveTo>
                <a:lnTo>
                  <a:pt x="1587" y="41655"/>
                </a:lnTo>
                <a:lnTo>
                  <a:pt x="2656" y="45198"/>
                </a:lnTo>
                <a:lnTo>
                  <a:pt x="4254" y="48196"/>
                </a:lnTo>
                <a:lnTo>
                  <a:pt x="8585" y="53150"/>
                </a:lnTo>
                <a:lnTo>
                  <a:pt x="11292" y="55029"/>
                </a:lnTo>
                <a:lnTo>
                  <a:pt x="10886" y="37184"/>
                </a:lnTo>
                <a:lnTo>
                  <a:pt x="10353" y="34631"/>
                </a:lnTo>
                <a:lnTo>
                  <a:pt x="10072" y="31903"/>
                </a:lnTo>
                <a:lnTo>
                  <a:pt x="10072" y="25960"/>
                </a:lnTo>
                <a:lnTo>
                  <a:pt x="10403" y="23176"/>
                </a:lnTo>
                <a:lnTo>
                  <a:pt x="11051" y="20624"/>
                </a:lnTo>
                <a:lnTo>
                  <a:pt x="11710" y="18072"/>
                </a:lnTo>
                <a:lnTo>
                  <a:pt x="12715" y="15861"/>
                </a:lnTo>
                <a:lnTo>
                  <a:pt x="15407" y="12128"/>
                </a:lnTo>
                <a:lnTo>
                  <a:pt x="19202" y="9665"/>
                </a:lnTo>
                <a:lnTo>
                  <a:pt x="23762" y="8139"/>
                </a:lnTo>
                <a:lnTo>
                  <a:pt x="29796" y="8139"/>
                </a:lnTo>
                <a:lnTo>
                  <a:pt x="32410" y="8700"/>
                </a:lnTo>
                <a:lnTo>
                  <a:pt x="36605" y="10933"/>
                </a:lnTo>
                <a:lnTo>
                  <a:pt x="39509" y="14375"/>
                </a:lnTo>
                <a:lnTo>
                  <a:pt x="41619" y="18543"/>
                </a:lnTo>
                <a:lnTo>
                  <a:pt x="42152" y="21095"/>
                </a:lnTo>
                <a:lnTo>
                  <a:pt x="42684" y="23658"/>
                </a:lnTo>
                <a:lnTo>
                  <a:pt x="42951" y="26352"/>
                </a:lnTo>
                <a:lnTo>
                  <a:pt x="42951" y="32284"/>
                </a:lnTo>
                <a:lnTo>
                  <a:pt x="42635" y="35104"/>
                </a:lnTo>
                <a:lnTo>
                  <a:pt x="42001" y="37655"/>
                </a:lnTo>
                <a:lnTo>
                  <a:pt x="40373" y="42404"/>
                </a:lnTo>
                <a:lnTo>
                  <a:pt x="37680" y="46087"/>
                </a:lnTo>
                <a:lnTo>
                  <a:pt x="33846" y="48538"/>
                </a:lnTo>
                <a:lnTo>
                  <a:pt x="29274" y="50090"/>
                </a:lnTo>
                <a:lnTo>
                  <a:pt x="30405" y="58266"/>
                </a:lnTo>
                <a:lnTo>
                  <a:pt x="34329" y="57530"/>
                </a:lnTo>
                <a:lnTo>
                  <a:pt x="37731" y="56059"/>
                </a:lnTo>
                <a:lnTo>
                  <a:pt x="41122" y="54583"/>
                </a:lnTo>
                <a:lnTo>
                  <a:pt x="43955" y="52538"/>
                </a:lnTo>
                <a:lnTo>
                  <a:pt x="46216" y="49909"/>
                </a:lnTo>
                <a:lnTo>
                  <a:pt x="48477" y="47268"/>
                </a:lnTo>
                <a:lnTo>
                  <a:pt x="50166" y="44146"/>
                </a:lnTo>
                <a:lnTo>
                  <a:pt x="51310" y="40514"/>
                </a:lnTo>
                <a:lnTo>
                  <a:pt x="52452" y="36882"/>
                </a:lnTo>
                <a:lnTo>
                  <a:pt x="53023" y="32892"/>
                </a:lnTo>
                <a:lnTo>
                  <a:pt x="53023" y="24141"/>
                </a:lnTo>
                <a:lnTo>
                  <a:pt x="52476" y="20156"/>
                </a:lnTo>
                <a:lnTo>
                  <a:pt x="51396" y="16624"/>
                </a:lnTo>
                <a:lnTo>
                  <a:pt x="50321" y="13082"/>
                </a:lnTo>
                <a:lnTo>
                  <a:pt x="48693" y="10083"/>
                </a:lnTo>
                <a:lnTo>
                  <a:pt x="44377" y="5144"/>
                </a:lnTo>
                <a:lnTo>
                  <a:pt x="41669" y="3251"/>
                </a:lnTo>
                <a:lnTo>
                  <a:pt x="38444" y="1954"/>
                </a:lnTo>
                <a:lnTo>
                  <a:pt x="35204" y="659"/>
                </a:lnTo>
                <a:lnTo>
                  <a:pt x="31409" y="0"/>
                </a:lnTo>
                <a:lnTo>
                  <a:pt x="22532" y="0"/>
                </a:lnTo>
                <a:lnTo>
                  <a:pt x="18582" y="737"/>
                </a:lnTo>
                <a:lnTo>
                  <a:pt x="15191" y="2185"/>
                </a:lnTo>
                <a:lnTo>
                  <a:pt x="11826" y="3632"/>
                </a:lnTo>
                <a:lnTo>
                  <a:pt x="9006" y="5676"/>
                </a:lnTo>
                <a:lnTo>
                  <a:pt x="6746" y="8319"/>
                </a:lnTo>
                <a:lnTo>
                  <a:pt x="4495" y="10947"/>
                </a:lnTo>
                <a:lnTo>
                  <a:pt x="2807" y="14083"/>
                </a:lnTo>
                <a:lnTo>
                  <a:pt x="1677" y="17715"/>
                </a:lnTo>
                <a:lnTo>
                  <a:pt x="561" y="21347"/>
                </a:lnTo>
                <a:lnTo>
                  <a:pt x="0" y="25311"/>
                </a:lnTo>
                <a:lnTo>
                  <a:pt x="0" y="34124"/>
                </a:lnTo>
                <a:lnTo>
                  <a:pt x="535" y="38124"/>
                </a:lnTo>
                <a:close/>
              </a:path>
              <a:path w="53023" h="58266">
                <a:moveTo>
                  <a:pt x="13564" y="43865"/>
                </a:moveTo>
                <a:lnTo>
                  <a:pt x="11418" y="39725"/>
                </a:lnTo>
                <a:lnTo>
                  <a:pt x="10886" y="37184"/>
                </a:lnTo>
                <a:lnTo>
                  <a:pt x="11292" y="55029"/>
                </a:lnTo>
                <a:lnTo>
                  <a:pt x="14528" y="56325"/>
                </a:lnTo>
                <a:lnTo>
                  <a:pt x="17769" y="57621"/>
                </a:lnTo>
                <a:lnTo>
                  <a:pt x="21553" y="58266"/>
                </a:lnTo>
                <a:lnTo>
                  <a:pt x="30405" y="58266"/>
                </a:lnTo>
                <a:lnTo>
                  <a:pt x="29274" y="50090"/>
                </a:lnTo>
                <a:lnTo>
                  <a:pt x="23291" y="50090"/>
                </a:lnTo>
                <a:lnTo>
                  <a:pt x="20678" y="49528"/>
                </a:lnTo>
                <a:lnTo>
                  <a:pt x="16473" y="47282"/>
                </a:lnTo>
                <a:lnTo>
                  <a:pt x="13564" y="43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007426" y="2355998"/>
            <a:ext cx="45655" cy="57506"/>
          </a:xfrm>
          <a:custGeom>
            <a:avLst/>
            <a:gdLst/>
            <a:ahLst/>
            <a:cxnLst/>
            <a:rect l="l" t="t" r="r" b="b"/>
            <a:pathLst>
              <a:path w="45655" h="57506">
                <a:moveTo>
                  <a:pt x="35942" y="24637"/>
                </a:moveTo>
                <a:lnTo>
                  <a:pt x="35942" y="55678"/>
                </a:lnTo>
                <a:lnTo>
                  <a:pt x="37299" y="57189"/>
                </a:lnTo>
                <a:lnTo>
                  <a:pt x="39851" y="57506"/>
                </a:lnTo>
                <a:lnTo>
                  <a:pt x="42558" y="57466"/>
                </a:lnTo>
                <a:lnTo>
                  <a:pt x="45655" y="55678"/>
                </a:lnTo>
                <a:lnTo>
                  <a:pt x="45655" y="19559"/>
                </a:lnTo>
                <a:lnTo>
                  <a:pt x="45337" y="16333"/>
                </a:lnTo>
                <a:lnTo>
                  <a:pt x="44690" y="13639"/>
                </a:lnTo>
                <a:lnTo>
                  <a:pt x="44042" y="10961"/>
                </a:lnTo>
                <a:lnTo>
                  <a:pt x="41479" y="6606"/>
                </a:lnTo>
                <a:lnTo>
                  <a:pt x="38022" y="3009"/>
                </a:lnTo>
                <a:lnTo>
                  <a:pt x="33209" y="608"/>
                </a:lnTo>
                <a:lnTo>
                  <a:pt x="30226" y="0"/>
                </a:lnTo>
                <a:lnTo>
                  <a:pt x="23672" y="0"/>
                </a:lnTo>
                <a:lnTo>
                  <a:pt x="20674" y="788"/>
                </a:lnTo>
                <a:lnTo>
                  <a:pt x="17705" y="2336"/>
                </a:lnTo>
                <a:lnTo>
                  <a:pt x="14730" y="3887"/>
                </a:lnTo>
                <a:lnTo>
                  <a:pt x="11771" y="6324"/>
                </a:lnTo>
                <a:lnTo>
                  <a:pt x="8787" y="9665"/>
                </a:lnTo>
                <a:lnTo>
                  <a:pt x="8787" y="2653"/>
                </a:lnTo>
                <a:lnTo>
                  <a:pt x="8571" y="1868"/>
                </a:lnTo>
                <a:lnTo>
                  <a:pt x="6008" y="863"/>
                </a:lnTo>
                <a:lnTo>
                  <a:pt x="2794" y="863"/>
                </a:lnTo>
                <a:lnTo>
                  <a:pt x="0" y="2653"/>
                </a:lnTo>
                <a:lnTo>
                  <a:pt x="0" y="55678"/>
                </a:lnTo>
                <a:lnTo>
                  <a:pt x="979" y="57024"/>
                </a:lnTo>
                <a:lnTo>
                  <a:pt x="3898" y="57506"/>
                </a:lnTo>
                <a:lnTo>
                  <a:pt x="6630" y="57466"/>
                </a:lnTo>
                <a:lnTo>
                  <a:pt x="9726" y="55678"/>
                </a:lnTo>
                <a:lnTo>
                  <a:pt x="9726" y="18619"/>
                </a:lnTo>
                <a:lnTo>
                  <a:pt x="12395" y="15278"/>
                </a:lnTo>
                <a:lnTo>
                  <a:pt x="14946" y="12750"/>
                </a:lnTo>
                <a:lnTo>
                  <a:pt x="17373" y="11023"/>
                </a:lnTo>
                <a:lnTo>
                  <a:pt x="22251" y="8435"/>
                </a:lnTo>
                <a:lnTo>
                  <a:pt x="26568" y="8435"/>
                </a:lnTo>
                <a:lnTo>
                  <a:pt x="29667" y="9485"/>
                </a:lnTo>
                <a:lnTo>
                  <a:pt x="32259" y="11214"/>
                </a:lnTo>
                <a:lnTo>
                  <a:pt x="34074" y="13892"/>
                </a:lnTo>
                <a:lnTo>
                  <a:pt x="35243" y="17322"/>
                </a:lnTo>
                <a:lnTo>
                  <a:pt x="35942" y="21603"/>
                </a:lnTo>
                <a:lnTo>
                  <a:pt x="35942" y="24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66700" y="2356006"/>
            <a:ext cx="43539" cy="58254"/>
          </a:xfrm>
          <a:custGeom>
            <a:avLst/>
            <a:gdLst/>
            <a:ahLst/>
            <a:cxnLst/>
            <a:rect l="l" t="t" r="r" b="b"/>
            <a:pathLst>
              <a:path w="43539" h="58254">
                <a:moveTo>
                  <a:pt x="1322" y="48959"/>
                </a:moveTo>
                <a:lnTo>
                  <a:pt x="3441" y="52642"/>
                </a:lnTo>
                <a:lnTo>
                  <a:pt x="6631" y="55396"/>
                </a:lnTo>
                <a:lnTo>
                  <a:pt x="10821" y="57174"/>
                </a:lnTo>
                <a:lnTo>
                  <a:pt x="15595" y="58254"/>
                </a:lnTo>
                <a:lnTo>
                  <a:pt x="21564" y="58254"/>
                </a:lnTo>
                <a:lnTo>
                  <a:pt x="24588" y="57581"/>
                </a:lnTo>
                <a:lnTo>
                  <a:pt x="27421" y="56198"/>
                </a:lnTo>
                <a:lnTo>
                  <a:pt x="31485" y="45441"/>
                </a:lnTo>
                <a:lnTo>
                  <a:pt x="27014" y="48718"/>
                </a:lnTo>
                <a:lnTo>
                  <a:pt x="22478" y="50659"/>
                </a:lnTo>
                <a:lnTo>
                  <a:pt x="16765" y="50659"/>
                </a:lnTo>
                <a:lnTo>
                  <a:pt x="12575" y="48210"/>
                </a:lnTo>
                <a:lnTo>
                  <a:pt x="9958" y="44397"/>
                </a:lnTo>
                <a:lnTo>
                  <a:pt x="9349" y="27420"/>
                </a:lnTo>
                <a:lnTo>
                  <a:pt x="7073" y="28868"/>
                </a:lnTo>
                <a:lnTo>
                  <a:pt x="3049" y="32143"/>
                </a:lnTo>
                <a:lnTo>
                  <a:pt x="612" y="36550"/>
                </a:lnTo>
                <a:lnTo>
                  <a:pt x="0" y="39142"/>
                </a:lnTo>
                <a:lnTo>
                  <a:pt x="0" y="44664"/>
                </a:lnTo>
                <a:lnTo>
                  <a:pt x="1322" y="48959"/>
                </a:lnTo>
                <a:close/>
              </a:path>
              <a:path w="43539" h="58254">
                <a:moveTo>
                  <a:pt x="37515" y="57440"/>
                </a:moveTo>
                <a:lnTo>
                  <a:pt x="40425" y="57491"/>
                </a:lnTo>
                <a:lnTo>
                  <a:pt x="43539" y="55727"/>
                </a:lnTo>
                <a:lnTo>
                  <a:pt x="43539" y="16675"/>
                </a:lnTo>
                <a:lnTo>
                  <a:pt x="43157" y="13790"/>
                </a:lnTo>
                <a:lnTo>
                  <a:pt x="41669" y="8841"/>
                </a:lnTo>
                <a:lnTo>
                  <a:pt x="38826" y="5093"/>
                </a:lnTo>
                <a:lnTo>
                  <a:pt x="35013" y="2145"/>
                </a:lnTo>
                <a:lnTo>
                  <a:pt x="32349" y="1295"/>
                </a:lnTo>
                <a:lnTo>
                  <a:pt x="29682" y="431"/>
                </a:lnTo>
                <a:lnTo>
                  <a:pt x="26431" y="0"/>
                </a:lnTo>
                <a:lnTo>
                  <a:pt x="20589" y="0"/>
                </a:lnTo>
                <a:lnTo>
                  <a:pt x="16564" y="557"/>
                </a:lnTo>
                <a:lnTo>
                  <a:pt x="12715" y="1410"/>
                </a:lnTo>
                <a:lnTo>
                  <a:pt x="9324" y="2541"/>
                </a:lnTo>
                <a:lnTo>
                  <a:pt x="6541" y="3848"/>
                </a:lnTo>
                <a:lnTo>
                  <a:pt x="2934" y="6706"/>
                </a:lnTo>
                <a:lnTo>
                  <a:pt x="2592" y="9601"/>
                </a:lnTo>
                <a:lnTo>
                  <a:pt x="3100" y="12433"/>
                </a:lnTo>
                <a:lnTo>
                  <a:pt x="5727" y="13092"/>
                </a:lnTo>
                <a:lnTo>
                  <a:pt x="8841" y="11314"/>
                </a:lnTo>
                <a:lnTo>
                  <a:pt x="11722" y="9942"/>
                </a:lnTo>
                <a:lnTo>
                  <a:pt x="15293" y="8751"/>
                </a:lnTo>
                <a:lnTo>
                  <a:pt x="19343" y="7898"/>
                </a:lnTo>
                <a:lnTo>
                  <a:pt x="23980" y="7898"/>
                </a:lnTo>
                <a:lnTo>
                  <a:pt x="27396" y="8686"/>
                </a:lnTo>
                <a:lnTo>
                  <a:pt x="30175" y="10007"/>
                </a:lnTo>
                <a:lnTo>
                  <a:pt x="32792" y="13384"/>
                </a:lnTo>
                <a:lnTo>
                  <a:pt x="33656" y="16523"/>
                </a:lnTo>
                <a:lnTo>
                  <a:pt x="33872" y="20382"/>
                </a:lnTo>
                <a:lnTo>
                  <a:pt x="33872" y="24497"/>
                </a:lnTo>
                <a:lnTo>
                  <a:pt x="22453" y="24497"/>
                </a:lnTo>
                <a:lnTo>
                  <a:pt x="18745" y="24879"/>
                </a:lnTo>
                <a:lnTo>
                  <a:pt x="15444" y="25591"/>
                </a:lnTo>
                <a:lnTo>
                  <a:pt x="12143" y="26325"/>
                </a:lnTo>
                <a:lnTo>
                  <a:pt x="9349" y="27420"/>
                </a:lnTo>
                <a:lnTo>
                  <a:pt x="9958" y="44397"/>
                </a:lnTo>
                <a:lnTo>
                  <a:pt x="9958" y="41654"/>
                </a:lnTo>
                <a:lnTo>
                  <a:pt x="10264" y="38620"/>
                </a:lnTo>
                <a:lnTo>
                  <a:pt x="12434" y="35077"/>
                </a:lnTo>
                <a:lnTo>
                  <a:pt x="15026" y="33313"/>
                </a:lnTo>
                <a:lnTo>
                  <a:pt x="18619" y="32194"/>
                </a:lnTo>
                <a:lnTo>
                  <a:pt x="22899" y="31521"/>
                </a:lnTo>
                <a:lnTo>
                  <a:pt x="33872" y="31521"/>
                </a:lnTo>
                <a:lnTo>
                  <a:pt x="33872" y="42774"/>
                </a:lnTo>
                <a:lnTo>
                  <a:pt x="31485" y="45441"/>
                </a:lnTo>
                <a:lnTo>
                  <a:pt x="27421" y="56198"/>
                </a:lnTo>
                <a:lnTo>
                  <a:pt x="30280" y="54827"/>
                </a:lnTo>
                <a:lnTo>
                  <a:pt x="32857" y="52908"/>
                </a:lnTo>
                <a:lnTo>
                  <a:pt x="35178" y="50417"/>
                </a:lnTo>
                <a:lnTo>
                  <a:pt x="35178" y="55727"/>
                </a:lnTo>
                <a:lnTo>
                  <a:pt x="37515" y="5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128076" y="2331082"/>
            <a:ext cx="9726" cy="82423"/>
          </a:xfrm>
          <a:custGeom>
            <a:avLst/>
            <a:gdLst/>
            <a:ahLst/>
            <a:cxnLst/>
            <a:rect l="l" t="t" r="r" b="b"/>
            <a:pathLst>
              <a:path w="9726" h="82423">
                <a:moveTo>
                  <a:pt x="9726" y="80594"/>
                </a:moveTo>
                <a:lnTo>
                  <a:pt x="9726" y="1891"/>
                </a:lnTo>
                <a:lnTo>
                  <a:pt x="8380" y="317"/>
                </a:lnTo>
                <a:lnTo>
                  <a:pt x="5814" y="0"/>
                </a:lnTo>
                <a:lnTo>
                  <a:pt x="3110" y="36"/>
                </a:lnTo>
                <a:lnTo>
                  <a:pt x="0" y="1891"/>
                </a:lnTo>
                <a:lnTo>
                  <a:pt x="0" y="80594"/>
                </a:lnTo>
                <a:lnTo>
                  <a:pt x="1357" y="82105"/>
                </a:lnTo>
                <a:lnTo>
                  <a:pt x="3898" y="82423"/>
                </a:lnTo>
                <a:lnTo>
                  <a:pt x="6628" y="82382"/>
                </a:lnTo>
                <a:lnTo>
                  <a:pt x="9726" y="80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181429" y="2355998"/>
            <a:ext cx="78638" cy="57506"/>
          </a:xfrm>
          <a:custGeom>
            <a:avLst/>
            <a:gdLst/>
            <a:ahLst/>
            <a:cxnLst/>
            <a:rect l="l" t="t" r="r" b="b"/>
            <a:pathLst>
              <a:path w="78638" h="57506">
                <a:moveTo>
                  <a:pt x="1330" y="57189"/>
                </a:moveTo>
                <a:lnTo>
                  <a:pt x="3873" y="57506"/>
                </a:lnTo>
                <a:lnTo>
                  <a:pt x="6616" y="57466"/>
                </a:lnTo>
                <a:lnTo>
                  <a:pt x="9715" y="55678"/>
                </a:lnTo>
                <a:lnTo>
                  <a:pt x="9715" y="18619"/>
                </a:lnTo>
                <a:lnTo>
                  <a:pt x="12379" y="15278"/>
                </a:lnTo>
                <a:lnTo>
                  <a:pt x="17132" y="11023"/>
                </a:lnTo>
                <a:lnTo>
                  <a:pt x="21678" y="8435"/>
                </a:lnTo>
                <a:lnTo>
                  <a:pt x="25717" y="8435"/>
                </a:lnTo>
                <a:lnTo>
                  <a:pt x="28597" y="9485"/>
                </a:lnTo>
                <a:lnTo>
                  <a:pt x="31863" y="12550"/>
                </a:lnTo>
                <a:lnTo>
                  <a:pt x="33385" y="15480"/>
                </a:lnTo>
                <a:lnTo>
                  <a:pt x="34239" y="19176"/>
                </a:lnTo>
                <a:lnTo>
                  <a:pt x="34455" y="23456"/>
                </a:lnTo>
                <a:lnTo>
                  <a:pt x="34455" y="55678"/>
                </a:lnTo>
                <a:lnTo>
                  <a:pt x="35801" y="57189"/>
                </a:lnTo>
                <a:lnTo>
                  <a:pt x="38379" y="57506"/>
                </a:lnTo>
                <a:lnTo>
                  <a:pt x="41021" y="57466"/>
                </a:lnTo>
                <a:lnTo>
                  <a:pt x="44168" y="55678"/>
                </a:lnTo>
                <a:lnTo>
                  <a:pt x="44168" y="18619"/>
                </a:lnTo>
                <a:lnTo>
                  <a:pt x="46885" y="15278"/>
                </a:lnTo>
                <a:lnTo>
                  <a:pt x="51622" y="11023"/>
                </a:lnTo>
                <a:lnTo>
                  <a:pt x="56145" y="8435"/>
                </a:lnTo>
                <a:lnTo>
                  <a:pt x="60184" y="8435"/>
                </a:lnTo>
                <a:lnTo>
                  <a:pt x="63078" y="9485"/>
                </a:lnTo>
                <a:lnTo>
                  <a:pt x="66382" y="12550"/>
                </a:lnTo>
                <a:lnTo>
                  <a:pt x="67881" y="15480"/>
                </a:lnTo>
                <a:lnTo>
                  <a:pt x="68668" y="19176"/>
                </a:lnTo>
                <a:lnTo>
                  <a:pt x="68856" y="23456"/>
                </a:lnTo>
                <a:lnTo>
                  <a:pt x="68856" y="55678"/>
                </a:lnTo>
                <a:lnTo>
                  <a:pt x="70267" y="57189"/>
                </a:lnTo>
                <a:lnTo>
                  <a:pt x="72820" y="57506"/>
                </a:lnTo>
                <a:lnTo>
                  <a:pt x="75538" y="57466"/>
                </a:lnTo>
                <a:lnTo>
                  <a:pt x="78638" y="55678"/>
                </a:lnTo>
                <a:lnTo>
                  <a:pt x="78638" y="19176"/>
                </a:lnTo>
                <a:lnTo>
                  <a:pt x="78346" y="16333"/>
                </a:lnTo>
                <a:lnTo>
                  <a:pt x="77734" y="13639"/>
                </a:lnTo>
                <a:lnTo>
                  <a:pt x="77115" y="10961"/>
                </a:lnTo>
                <a:lnTo>
                  <a:pt x="74674" y="6606"/>
                </a:lnTo>
                <a:lnTo>
                  <a:pt x="71358" y="3009"/>
                </a:lnTo>
                <a:lnTo>
                  <a:pt x="66725" y="608"/>
                </a:lnTo>
                <a:lnTo>
                  <a:pt x="63856" y="0"/>
                </a:lnTo>
                <a:lnTo>
                  <a:pt x="60425" y="0"/>
                </a:lnTo>
                <a:lnTo>
                  <a:pt x="57617" y="190"/>
                </a:lnTo>
                <a:lnTo>
                  <a:pt x="54823" y="939"/>
                </a:lnTo>
                <a:lnTo>
                  <a:pt x="51915" y="2360"/>
                </a:lnTo>
                <a:lnTo>
                  <a:pt x="48920" y="4265"/>
                </a:lnTo>
                <a:lnTo>
                  <a:pt x="45730" y="6932"/>
                </a:lnTo>
                <a:lnTo>
                  <a:pt x="41666" y="8916"/>
                </a:lnTo>
                <a:lnTo>
                  <a:pt x="39927" y="6210"/>
                </a:lnTo>
                <a:lnTo>
                  <a:pt x="36525" y="2919"/>
                </a:lnTo>
                <a:lnTo>
                  <a:pt x="33641" y="1281"/>
                </a:lnTo>
                <a:lnTo>
                  <a:pt x="30149" y="266"/>
                </a:lnTo>
                <a:lnTo>
                  <a:pt x="25984" y="0"/>
                </a:lnTo>
                <a:lnTo>
                  <a:pt x="23111" y="0"/>
                </a:lnTo>
                <a:lnTo>
                  <a:pt x="20267" y="788"/>
                </a:lnTo>
                <a:lnTo>
                  <a:pt x="17462" y="2336"/>
                </a:lnTo>
                <a:lnTo>
                  <a:pt x="14654" y="3887"/>
                </a:lnTo>
                <a:lnTo>
                  <a:pt x="11746" y="6324"/>
                </a:lnTo>
                <a:lnTo>
                  <a:pt x="8775" y="9665"/>
                </a:lnTo>
                <a:lnTo>
                  <a:pt x="8775" y="2653"/>
                </a:lnTo>
                <a:lnTo>
                  <a:pt x="8559" y="1868"/>
                </a:lnTo>
                <a:lnTo>
                  <a:pt x="5993" y="863"/>
                </a:lnTo>
                <a:lnTo>
                  <a:pt x="2778" y="863"/>
                </a:lnTo>
                <a:lnTo>
                  <a:pt x="0" y="2653"/>
                </a:lnTo>
                <a:lnTo>
                  <a:pt x="0" y="55678"/>
                </a:lnTo>
                <a:lnTo>
                  <a:pt x="1330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274355" y="2356006"/>
            <a:ext cx="31482" cy="58254"/>
          </a:xfrm>
          <a:custGeom>
            <a:avLst/>
            <a:gdLst/>
            <a:ahLst/>
            <a:cxnLst/>
            <a:rect l="l" t="t" r="r" b="b"/>
            <a:pathLst>
              <a:path w="31482" h="58254">
                <a:moveTo>
                  <a:pt x="13054" y="57898"/>
                </a:moveTo>
                <a:lnTo>
                  <a:pt x="15595" y="58254"/>
                </a:lnTo>
                <a:lnTo>
                  <a:pt x="21550" y="58254"/>
                </a:lnTo>
                <a:lnTo>
                  <a:pt x="24574" y="57581"/>
                </a:lnTo>
                <a:lnTo>
                  <a:pt x="27418" y="56198"/>
                </a:lnTo>
                <a:lnTo>
                  <a:pt x="31482" y="45441"/>
                </a:lnTo>
                <a:lnTo>
                  <a:pt x="27000" y="48718"/>
                </a:lnTo>
                <a:lnTo>
                  <a:pt x="22465" y="50659"/>
                </a:lnTo>
                <a:lnTo>
                  <a:pt x="16761" y="50659"/>
                </a:lnTo>
                <a:lnTo>
                  <a:pt x="13054" y="57898"/>
                </a:lnTo>
                <a:close/>
              </a:path>
              <a:path w="31482" h="58254">
                <a:moveTo>
                  <a:pt x="37515" y="57440"/>
                </a:moveTo>
                <a:lnTo>
                  <a:pt x="40410" y="57491"/>
                </a:lnTo>
                <a:lnTo>
                  <a:pt x="43535" y="55727"/>
                </a:lnTo>
                <a:lnTo>
                  <a:pt x="43535" y="16675"/>
                </a:lnTo>
                <a:lnTo>
                  <a:pt x="43153" y="13790"/>
                </a:lnTo>
                <a:lnTo>
                  <a:pt x="41655" y="8841"/>
                </a:lnTo>
                <a:lnTo>
                  <a:pt x="38822" y="5093"/>
                </a:lnTo>
                <a:lnTo>
                  <a:pt x="35013" y="2145"/>
                </a:lnTo>
                <a:lnTo>
                  <a:pt x="32331" y="1295"/>
                </a:lnTo>
                <a:lnTo>
                  <a:pt x="29664" y="431"/>
                </a:lnTo>
                <a:lnTo>
                  <a:pt x="26427" y="0"/>
                </a:lnTo>
                <a:lnTo>
                  <a:pt x="20574" y="0"/>
                </a:lnTo>
                <a:lnTo>
                  <a:pt x="16545" y="557"/>
                </a:lnTo>
                <a:lnTo>
                  <a:pt x="12697" y="1410"/>
                </a:lnTo>
                <a:lnTo>
                  <a:pt x="9320" y="2541"/>
                </a:lnTo>
                <a:lnTo>
                  <a:pt x="6537" y="3848"/>
                </a:lnTo>
                <a:lnTo>
                  <a:pt x="2919" y="6706"/>
                </a:lnTo>
                <a:lnTo>
                  <a:pt x="2588" y="9601"/>
                </a:lnTo>
                <a:lnTo>
                  <a:pt x="3086" y="12433"/>
                </a:lnTo>
                <a:lnTo>
                  <a:pt x="5713" y="13092"/>
                </a:lnTo>
                <a:lnTo>
                  <a:pt x="8837" y="11314"/>
                </a:lnTo>
                <a:lnTo>
                  <a:pt x="11708" y="9942"/>
                </a:lnTo>
                <a:lnTo>
                  <a:pt x="15279" y="8751"/>
                </a:lnTo>
                <a:lnTo>
                  <a:pt x="19329" y="7898"/>
                </a:lnTo>
                <a:lnTo>
                  <a:pt x="23976" y="7898"/>
                </a:lnTo>
                <a:lnTo>
                  <a:pt x="27378" y="8686"/>
                </a:lnTo>
                <a:lnTo>
                  <a:pt x="30161" y="10007"/>
                </a:lnTo>
                <a:lnTo>
                  <a:pt x="32788" y="13384"/>
                </a:lnTo>
                <a:lnTo>
                  <a:pt x="33642" y="16523"/>
                </a:lnTo>
                <a:lnTo>
                  <a:pt x="33869" y="20382"/>
                </a:lnTo>
                <a:lnTo>
                  <a:pt x="33869" y="24497"/>
                </a:lnTo>
                <a:lnTo>
                  <a:pt x="22439" y="24497"/>
                </a:lnTo>
                <a:lnTo>
                  <a:pt x="18731" y="24879"/>
                </a:lnTo>
                <a:lnTo>
                  <a:pt x="15430" y="25591"/>
                </a:lnTo>
                <a:lnTo>
                  <a:pt x="12128" y="26325"/>
                </a:lnTo>
                <a:lnTo>
                  <a:pt x="9335" y="27420"/>
                </a:lnTo>
                <a:lnTo>
                  <a:pt x="7073" y="28868"/>
                </a:lnTo>
                <a:lnTo>
                  <a:pt x="3035" y="32143"/>
                </a:lnTo>
                <a:lnTo>
                  <a:pt x="608" y="36550"/>
                </a:lnTo>
                <a:lnTo>
                  <a:pt x="0" y="39142"/>
                </a:lnTo>
                <a:lnTo>
                  <a:pt x="0" y="42127"/>
                </a:lnTo>
                <a:lnTo>
                  <a:pt x="431" y="46950"/>
                </a:lnTo>
                <a:lnTo>
                  <a:pt x="2207" y="50953"/>
                </a:lnTo>
                <a:lnTo>
                  <a:pt x="5029" y="54014"/>
                </a:lnTo>
                <a:lnTo>
                  <a:pt x="8547" y="56451"/>
                </a:lnTo>
                <a:lnTo>
                  <a:pt x="13054" y="57898"/>
                </a:lnTo>
                <a:lnTo>
                  <a:pt x="16761" y="50659"/>
                </a:lnTo>
                <a:lnTo>
                  <a:pt x="12571" y="48210"/>
                </a:lnTo>
                <a:lnTo>
                  <a:pt x="9944" y="44397"/>
                </a:lnTo>
                <a:lnTo>
                  <a:pt x="9944" y="41654"/>
                </a:lnTo>
                <a:lnTo>
                  <a:pt x="10260" y="38620"/>
                </a:lnTo>
                <a:lnTo>
                  <a:pt x="12430" y="35077"/>
                </a:lnTo>
                <a:lnTo>
                  <a:pt x="15022" y="33313"/>
                </a:lnTo>
                <a:lnTo>
                  <a:pt x="18615" y="32194"/>
                </a:lnTo>
                <a:lnTo>
                  <a:pt x="22896" y="31521"/>
                </a:lnTo>
                <a:lnTo>
                  <a:pt x="33869" y="31521"/>
                </a:lnTo>
                <a:lnTo>
                  <a:pt x="33869" y="42774"/>
                </a:lnTo>
                <a:lnTo>
                  <a:pt x="31482" y="45441"/>
                </a:lnTo>
                <a:lnTo>
                  <a:pt x="27418" y="56198"/>
                </a:lnTo>
                <a:lnTo>
                  <a:pt x="30261" y="54827"/>
                </a:lnTo>
                <a:lnTo>
                  <a:pt x="32839" y="52908"/>
                </a:lnTo>
                <a:lnTo>
                  <a:pt x="35165" y="50417"/>
                </a:lnTo>
                <a:lnTo>
                  <a:pt x="35165" y="55727"/>
                </a:lnTo>
                <a:lnTo>
                  <a:pt x="37515" y="574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335739" y="2356006"/>
            <a:ext cx="30948" cy="57491"/>
          </a:xfrm>
          <a:custGeom>
            <a:avLst/>
            <a:gdLst/>
            <a:ahLst/>
            <a:cxnLst/>
            <a:rect l="l" t="t" r="r" b="b"/>
            <a:pathLst>
              <a:path w="30948" h="57491">
                <a:moveTo>
                  <a:pt x="1332" y="57189"/>
                </a:moveTo>
                <a:lnTo>
                  <a:pt x="3873" y="57491"/>
                </a:lnTo>
                <a:lnTo>
                  <a:pt x="6602" y="57456"/>
                </a:lnTo>
                <a:lnTo>
                  <a:pt x="9701" y="55662"/>
                </a:lnTo>
                <a:lnTo>
                  <a:pt x="9701" y="20789"/>
                </a:lnTo>
                <a:lnTo>
                  <a:pt x="11088" y="18629"/>
                </a:lnTo>
                <a:lnTo>
                  <a:pt x="13474" y="15317"/>
                </a:lnTo>
                <a:lnTo>
                  <a:pt x="15709" y="12625"/>
                </a:lnTo>
                <a:lnTo>
                  <a:pt x="18780" y="10158"/>
                </a:lnTo>
                <a:lnTo>
                  <a:pt x="21628" y="9183"/>
                </a:lnTo>
                <a:lnTo>
                  <a:pt x="24904" y="9424"/>
                </a:lnTo>
                <a:lnTo>
                  <a:pt x="27899" y="10274"/>
                </a:lnTo>
                <a:lnTo>
                  <a:pt x="30873" y="8902"/>
                </a:lnTo>
                <a:lnTo>
                  <a:pt x="30948" y="3973"/>
                </a:lnTo>
                <a:lnTo>
                  <a:pt x="28943" y="938"/>
                </a:lnTo>
                <a:lnTo>
                  <a:pt x="26327" y="255"/>
                </a:lnTo>
                <a:lnTo>
                  <a:pt x="23774" y="0"/>
                </a:lnTo>
                <a:lnTo>
                  <a:pt x="20991" y="139"/>
                </a:lnTo>
                <a:lnTo>
                  <a:pt x="17614" y="1256"/>
                </a:lnTo>
                <a:lnTo>
                  <a:pt x="14133" y="3848"/>
                </a:lnTo>
                <a:lnTo>
                  <a:pt x="11581" y="6515"/>
                </a:lnTo>
                <a:lnTo>
                  <a:pt x="8761" y="10364"/>
                </a:lnTo>
                <a:lnTo>
                  <a:pt x="8761" y="2653"/>
                </a:lnTo>
                <a:lnTo>
                  <a:pt x="8557" y="1852"/>
                </a:lnTo>
                <a:lnTo>
                  <a:pt x="5979" y="852"/>
                </a:lnTo>
                <a:lnTo>
                  <a:pt x="2768" y="852"/>
                </a:lnTo>
                <a:lnTo>
                  <a:pt x="0" y="2653"/>
                </a:lnTo>
                <a:lnTo>
                  <a:pt x="0" y="55662"/>
                </a:lnTo>
                <a:lnTo>
                  <a:pt x="1332" y="57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77635" y="2331082"/>
            <a:ext cx="43535" cy="82411"/>
          </a:xfrm>
          <a:custGeom>
            <a:avLst/>
            <a:gdLst/>
            <a:ahLst/>
            <a:cxnLst/>
            <a:rect l="l" t="t" r="r" b="b"/>
            <a:pathLst>
              <a:path w="43535" h="82411">
                <a:moveTo>
                  <a:pt x="39766" y="30567"/>
                </a:moveTo>
                <a:lnTo>
                  <a:pt x="41033" y="28930"/>
                </a:lnTo>
                <a:lnTo>
                  <a:pt x="40680" y="26276"/>
                </a:lnTo>
                <a:lnTo>
                  <a:pt x="37988" y="25769"/>
                </a:lnTo>
                <a:lnTo>
                  <a:pt x="35229" y="25754"/>
                </a:lnTo>
                <a:lnTo>
                  <a:pt x="32512" y="26010"/>
                </a:lnTo>
                <a:lnTo>
                  <a:pt x="29743" y="27814"/>
                </a:lnTo>
                <a:lnTo>
                  <a:pt x="9716" y="49846"/>
                </a:lnTo>
                <a:lnTo>
                  <a:pt x="9716" y="1893"/>
                </a:lnTo>
                <a:lnTo>
                  <a:pt x="8360" y="317"/>
                </a:lnTo>
                <a:lnTo>
                  <a:pt x="5803" y="0"/>
                </a:lnTo>
                <a:lnTo>
                  <a:pt x="3100" y="36"/>
                </a:lnTo>
                <a:lnTo>
                  <a:pt x="0" y="1893"/>
                </a:lnTo>
                <a:lnTo>
                  <a:pt x="0" y="80594"/>
                </a:lnTo>
                <a:lnTo>
                  <a:pt x="1347" y="82105"/>
                </a:lnTo>
                <a:lnTo>
                  <a:pt x="3888" y="82411"/>
                </a:lnTo>
                <a:lnTo>
                  <a:pt x="6617" y="82386"/>
                </a:lnTo>
                <a:lnTo>
                  <a:pt x="9716" y="80594"/>
                </a:lnTo>
                <a:lnTo>
                  <a:pt x="9716" y="51192"/>
                </a:lnTo>
                <a:lnTo>
                  <a:pt x="32105" y="80531"/>
                </a:lnTo>
                <a:lnTo>
                  <a:pt x="34521" y="82170"/>
                </a:lnTo>
                <a:lnTo>
                  <a:pt x="37350" y="82411"/>
                </a:lnTo>
                <a:lnTo>
                  <a:pt x="40947" y="82307"/>
                </a:lnTo>
                <a:lnTo>
                  <a:pt x="43535" y="80531"/>
                </a:lnTo>
                <a:lnTo>
                  <a:pt x="42128" y="77760"/>
                </a:lnTo>
                <a:lnTo>
                  <a:pt x="20549" y="49785"/>
                </a:lnTo>
                <a:lnTo>
                  <a:pt x="39766" y="305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428086" y="2355998"/>
            <a:ext cx="48780" cy="58266"/>
          </a:xfrm>
          <a:custGeom>
            <a:avLst/>
            <a:gdLst/>
            <a:ahLst/>
            <a:cxnLst/>
            <a:rect l="l" t="t" r="r" b="b"/>
            <a:pathLst>
              <a:path w="48780" h="58266">
                <a:moveTo>
                  <a:pt x="48780" y="21639"/>
                </a:moveTo>
                <a:lnTo>
                  <a:pt x="48323" y="18399"/>
                </a:lnTo>
                <a:lnTo>
                  <a:pt x="47444" y="15354"/>
                </a:lnTo>
                <a:lnTo>
                  <a:pt x="46569" y="12305"/>
                </a:lnTo>
                <a:lnTo>
                  <a:pt x="45172" y="9662"/>
                </a:lnTo>
                <a:lnTo>
                  <a:pt x="43294" y="7390"/>
                </a:lnTo>
                <a:lnTo>
                  <a:pt x="38999" y="3340"/>
                </a:lnTo>
                <a:lnTo>
                  <a:pt x="36079" y="2019"/>
                </a:lnTo>
                <a:lnTo>
                  <a:pt x="33145" y="673"/>
                </a:lnTo>
                <a:lnTo>
                  <a:pt x="29602" y="0"/>
                </a:lnTo>
                <a:lnTo>
                  <a:pt x="21549" y="0"/>
                </a:lnTo>
                <a:lnTo>
                  <a:pt x="18046" y="684"/>
                </a:lnTo>
                <a:lnTo>
                  <a:pt x="14897" y="2030"/>
                </a:lnTo>
                <a:lnTo>
                  <a:pt x="11747" y="3390"/>
                </a:lnTo>
                <a:lnTo>
                  <a:pt x="9079" y="5331"/>
                </a:lnTo>
                <a:lnTo>
                  <a:pt x="10069" y="23990"/>
                </a:lnTo>
                <a:lnTo>
                  <a:pt x="10527" y="19745"/>
                </a:lnTo>
                <a:lnTo>
                  <a:pt x="11861" y="15786"/>
                </a:lnTo>
                <a:lnTo>
                  <a:pt x="14033" y="12560"/>
                </a:lnTo>
                <a:lnTo>
                  <a:pt x="16786" y="9867"/>
                </a:lnTo>
                <a:lnTo>
                  <a:pt x="20419" y="8049"/>
                </a:lnTo>
                <a:lnTo>
                  <a:pt x="24955" y="7607"/>
                </a:lnTo>
                <a:lnTo>
                  <a:pt x="29653" y="7607"/>
                </a:lnTo>
                <a:lnTo>
                  <a:pt x="33195" y="9053"/>
                </a:lnTo>
                <a:lnTo>
                  <a:pt x="35571" y="11973"/>
                </a:lnTo>
                <a:lnTo>
                  <a:pt x="37973" y="14871"/>
                </a:lnTo>
                <a:lnTo>
                  <a:pt x="39114" y="18884"/>
                </a:lnTo>
                <a:lnTo>
                  <a:pt x="38987" y="23990"/>
                </a:lnTo>
                <a:lnTo>
                  <a:pt x="44982" y="31114"/>
                </a:lnTo>
                <a:lnTo>
                  <a:pt x="48384" y="29502"/>
                </a:lnTo>
                <a:lnTo>
                  <a:pt x="48780" y="26870"/>
                </a:lnTo>
                <a:lnTo>
                  <a:pt x="48780" y="21639"/>
                </a:lnTo>
                <a:close/>
              </a:path>
              <a:path w="48780" h="58266">
                <a:moveTo>
                  <a:pt x="0" y="29411"/>
                </a:moveTo>
                <a:lnTo>
                  <a:pt x="0" y="34199"/>
                </a:lnTo>
                <a:lnTo>
                  <a:pt x="568" y="38404"/>
                </a:lnTo>
                <a:lnTo>
                  <a:pt x="1689" y="42011"/>
                </a:lnTo>
                <a:lnTo>
                  <a:pt x="2829" y="45615"/>
                </a:lnTo>
                <a:lnTo>
                  <a:pt x="4522" y="48628"/>
                </a:lnTo>
                <a:lnTo>
                  <a:pt x="9004" y="53416"/>
                </a:lnTo>
                <a:lnTo>
                  <a:pt x="11757" y="55231"/>
                </a:lnTo>
                <a:lnTo>
                  <a:pt x="15038" y="56451"/>
                </a:lnTo>
                <a:lnTo>
                  <a:pt x="18324" y="57657"/>
                </a:lnTo>
                <a:lnTo>
                  <a:pt x="22147" y="58266"/>
                </a:lnTo>
                <a:lnTo>
                  <a:pt x="26503" y="58266"/>
                </a:lnTo>
                <a:lnTo>
                  <a:pt x="31381" y="58089"/>
                </a:lnTo>
                <a:lnTo>
                  <a:pt x="35812" y="57340"/>
                </a:lnTo>
                <a:lnTo>
                  <a:pt x="39456" y="56451"/>
                </a:lnTo>
                <a:lnTo>
                  <a:pt x="43585" y="54989"/>
                </a:lnTo>
                <a:lnTo>
                  <a:pt x="46379" y="52171"/>
                </a:lnTo>
                <a:lnTo>
                  <a:pt x="46530" y="49438"/>
                </a:lnTo>
                <a:lnTo>
                  <a:pt x="44460" y="46379"/>
                </a:lnTo>
                <a:lnTo>
                  <a:pt x="41897" y="47407"/>
                </a:lnTo>
                <a:lnTo>
                  <a:pt x="39269" y="48373"/>
                </a:lnTo>
                <a:lnTo>
                  <a:pt x="36130" y="49338"/>
                </a:lnTo>
                <a:lnTo>
                  <a:pt x="32180" y="50176"/>
                </a:lnTo>
                <a:lnTo>
                  <a:pt x="27406" y="50378"/>
                </a:lnTo>
                <a:lnTo>
                  <a:pt x="24217" y="50378"/>
                </a:lnTo>
                <a:lnTo>
                  <a:pt x="21513" y="49921"/>
                </a:lnTo>
                <a:lnTo>
                  <a:pt x="17082" y="48106"/>
                </a:lnTo>
                <a:lnTo>
                  <a:pt x="13906" y="45133"/>
                </a:lnTo>
                <a:lnTo>
                  <a:pt x="11541" y="41424"/>
                </a:lnTo>
                <a:lnTo>
                  <a:pt x="10360" y="36715"/>
                </a:lnTo>
                <a:lnTo>
                  <a:pt x="10069" y="34060"/>
                </a:lnTo>
                <a:lnTo>
                  <a:pt x="10069" y="31114"/>
                </a:lnTo>
                <a:lnTo>
                  <a:pt x="44982" y="31114"/>
                </a:lnTo>
                <a:lnTo>
                  <a:pt x="38987" y="23990"/>
                </a:lnTo>
                <a:lnTo>
                  <a:pt x="10069" y="23990"/>
                </a:lnTo>
                <a:lnTo>
                  <a:pt x="9079" y="5331"/>
                </a:lnTo>
                <a:lnTo>
                  <a:pt x="6857" y="7858"/>
                </a:lnTo>
                <a:lnTo>
                  <a:pt x="4632" y="10411"/>
                </a:lnTo>
                <a:lnTo>
                  <a:pt x="2933" y="13486"/>
                </a:lnTo>
                <a:lnTo>
                  <a:pt x="1750" y="17118"/>
                </a:lnTo>
                <a:lnTo>
                  <a:pt x="582" y="20750"/>
                </a:lnTo>
                <a:lnTo>
                  <a:pt x="0" y="24839"/>
                </a:lnTo>
                <a:lnTo>
                  <a:pt x="0" y="294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484231" y="2342628"/>
            <a:ext cx="34646" cy="71528"/>
          </a:xfrm>
          <a:custGeom>
            <a:avLst/>
            <a:gdLst/>
            <a:ahLst/>
            <a:cxnLst/>
            <a:rect l="l" t="t" r="r" b="b"/>
            <a:pathLst>
              <a:path w="34646" h="71528">
                <a:moveTo>
                  <a:pt x="12473" y="39"/>
                </a:moveTo>
                <a:lnTo>
                  <a:pt x="9375" y="1893"/>
                </a:lnTo>
                <a:lnTo>
                  <a:pt x="9375" y="14504"/>
                </a:lnTo>
                <a:lnTo>
                  <a:pt x="1412" y="14569"/>
                </a:lnTo>
                <a:lnTo>
                  <a:pt x="40" y="17183"/>
                </a:lnTo>
                <a:lnTo>
                  <a:pt x="0" y="19965"/>
                </a:lnTo>
                <a:lnTo>
                  <a:pt x="1944" y="22567"/>
                </a:lnTo>
                <a:lnTo>
                  <a:pt x="9375" y="22567"/>
                </a:lnTo>
                <a:lnTo>
                  <a:pt x="9375" y="56617"/>
                </a:lnTo>
                <a:lnTo>
                  <a:pt x="9652" y="59274"/>
                </a:lnTo>
                <a:lnTo>
                  <a:pt x="10224" y="61531"/>
                </a:lnTo>
                <a:lnTo>
                  <a:pt x="11696" y="65660"/>
                </a:lnTo>
                <a:lnTo>
                  <a:pt x="14224" y="68605"/>
                </a:lnTo>
                <a:lnTo>
                  <a:pt x="17795" y="70434"/>
                </a:lnTo>
                <a:lnTo>
                  <a:pt x="22111" y="71528"/>
                </a:lnTo>
                <a:lnTo>
                  <a:pt x="25769" y="71528"/>
                </a:lnTo>
                <a:lnTo>
                  <a:pt x="28475" y="71236"/>
                </a:lnTo>
                <a:lnTo>
                  <a:pt x="31662" y="70498"/>
                </a:lnTo>
                <a:lnTo>
                  <a:pt x="34405" y="67871"/>
                </a:lnTo>
                <a:lnTo>
                  <a:pt x="34646" y="65163"/>
                </a:lnTo>
                <a:lnTo>
                  <a:pt x="34646" y="64455"/>
                </a:lnTo>
                <a:lnTo>
                  <a:pt x="32235" y="61826"/>
                </a:lnTo>
                <a:lnTo>
                  <a:pt x="29631" y="62777"/>
                </a:lnTo>
                <a:lnTo>
                  <a:pt x="26507" y="63223"/>
                </a:lnTo>
                <a:lnTo>
                  <a:pt x="23724" y="63223"/>
                </a:lnTo>
                <a:lnTo>
                  <a:pt x="21780" y="62283"/>
                </a:lnTo>
                <a:lnTo>
                  <a:pt x="19624" y="58547"/>
                </a:lnTo>
                <a:lnTo>
                  <a:pt x="19090" y="55792"/>
                </a:lnTo>
                <a:lnTo>
                  <a:pt x="19090" y="22567"/>
                </a:lnTo>
                <a:lnTo>
                  <a:pt x="33289" y="22567"/>
                </a:lnTo>
                <a:lnTo>
                  <a:pt x="34646" y="19965"/>
                </a:lnTo>
                <a:lnTo>
                  <a:pt x="34596" y="17183"/>
                </a:lnTo>
                <a:lnTo>
                  <a:pt x="32702" y="14504"/>
                </a:lnTo>
                <a:lnTo>
                  <a:pt x="19090" y="14504"/>
                </a:lnTo>
                <a:lnTo>
                  <a:pt x="19090" y="1893"/>
                </a:lnTo>
                <a:lnTo>
                  <a:pt x="17730" y="331"/>
                </a:lnTo>
                <a:lnTo>
                  <a:pt x="15177" y="0"/>
                </a:lnTo>
                <a:lnTo>
                  <a:pt x="12473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527064" y="2356002"/>
            <a:ext cx="37529" cy="58268"/>
          </a:xfrm>
          <a:custGeom>
            <a:avLst/>
            <a:gdLst/>
            <a:ahLst/>
            <a:cxnLst/>
            <a:rect l="l" t="t" r="r" b="b"/>
            <a:pathLst>
              <a:path w="37529" h="58268">
                <a:moveTo>
                  <a:pt x="496" y="53023"/>
                </a:moveTo>
                <a:lnTo>
                  <a:pt x="3300" y="55284"/>
                </a:lnTo>
                <a:lnTo>
                  <a:pt x="6742" y="56706"/>
                </a:lnTo>
                <a:lnTo>
                  <a:pt x="9640" y="57530"/>
                </a:lnTo>
                <a:lnTo>
                  <a:pt x="13042" y="58113"/>
                </a:lnTo>
                <a:lnTo>
                  <a:pt x="16725" y="58268"/>
                </a:lnTo>
                <a:lnTo>
                  <a:pt x="19800" y="58268"/>
                </a:lnTo>
                <a:lnTo>
                  <a:pt x="22608" y="57898"/>
                </a:lnTo>
                <a:lnTo>
                  <a:pt x="25146" y="57150"/>
                </a:lnTo>
                <a:lnTo>
                  <a:pt x="27712" y="56400"/>
                </a:lnTo>
                <a:lnTo>
                  <a:pt x="29894" y="55295"/>
                </a:lnTo>
                <a:lnTo>
                  <a:pt x="33591" y="52401"/>
                </a:lnTo>
                <a:lnTo>
                  <a:pt x="36028" y="48488"/>
                </a:lnTo>
                <a:lnTo>
                  <a:pt x="37529" y="43955"/>
                </a:lnTo>
                <a:lnTo>
                  <a:pt x="37529" y="41238"/>
                </a:lnTo>
                <a:lnTo>
                  <a:pt x="37148" y="36996"/>
                </a:lnTo>
                <a:lnTo>
                  <a:pt x="35610" y="33691"/>
                </a:lnTo>
                <a:lnTo>
                  <a:pt x="32078" y="29922"/>
                </a:lnTo>
                <a:lnTo>
                  <a:pt x="29009" y="28105"/>
                </a:lnTo>
                <a:lnTo>
                  <a:pt x="25728" y="26531"/>
                </a:lnTo>
                <a:lnTo>
                  <a:pt x="22402" y="25195"/>
                </a:lnTo>
                <a:lnTo>
                  <a:pt x="19151" y="23925"/>
                </a:lnTo>
                <a:lnTo>
                  <a:pt x="16102" y="22583"/>
                </a:lnTo>
                <a:lnTo>
                  <a:pt x="12560" y="20105"/>
                </a:lnTo>
                <a:lnTo>
                  <a:pt x="10605" y="16725"/>
                </a:lnTo>
                <a:lnTo>
                  <a:pt x="10807" y="13082"/>
                </a:lnTo>
                <a:lnTo>
                  <a:pt x="13042" y="9701"/>
                </a:lnTo>
                <a:lnTo>
                  <a:pt x="16142" y="8103"/>
                </a:lnTo>
                <a:lnTo>
                  <a:pt x="18845" y="7545"/>
                </a:lnTo>
                <a:lnTo>
                  <a:pt x="22351" y="7545"/>
                </a:lnTo>
                <a:lnTo>
                  <a:pt x="25426" y="8192"/>
                </a:lnTo>
                <a:lnTo>
                  <a:pt x="28105" y="9093"/>
                </a:lnTo>
                <a:lnTo>
                  <a:pt x="31089" y="10529"/>
                </a:lnTo>
                <a:lnTo>
                  <a:pt x="34290" y="11037"/>
                </a:lnTo>
                <a:lnTo>
                  <a:pt x="34811" y="8445"/>
                </a:lnTo>
                <a:lnTo>
                  <a:pt x="34621" y="5396"/>
                </a:lnTo>
                <a:lnTo>
                  <a:pt x="32410" y="2807"/>
                </a:lnTo>
                <a:lnTo>
                  <a:pt x="29833" y="1601"/>
                </a:lnTo>
                <a:lnTo>
                  <a:pt x="26276" y="596"/>
                </a:lnTo>
                <a:lnTo>
                  <a:pt x="23458" y="125"/>
                </a:lnTo>
                <a:lnTo>
                  <a:pt x="17399" y="0"/>
                </a:lnTo>
                <a:lnTo>
                  <a:pt x="14579" y="431"/>
                </a:lnTo>
                <a:lnTo>
                  <a:pt x="9742" y="2160"/>
                </a:lnTo>
                <a:lnTo>
                  <a:pt x="6120" y="4752"/>
                </a:lnTo>
                <a:lnTo>
                  <a:pt x="3315" y="7847"/>
                </a:lnTo>
                <a:lnTo>
                  <a:pt x="1703" y="11659"/>
                </a:lnTo>
                <a:lnTo>
                  <a:pt x="1295" y="15735"/>
                </a:lnTo>
                <a:lnTo>
                  <a:pt x="1677" y="20116"/>
                </a:lnTo>
                <a:lnTo>
                  <a:pt x="3214" y="23497"/>
                </a:lnTo>
                <a:lnTo>
                  <a:pt x="5486" y="26160"/>
                </a:lnTo>
                <a:lnTo>
                  <a:pt x="8153" y="28411"/>
                </a:lnTo>
                <a:lnTo>
                  <a:pt x="11339" y="30099"/>
                </a:lnTo>
                <a:lnTo>
                  <a:pt x="14644" y="31521"/>
                </a:lnTo>
                <a:lnTo>
                  <a:pt x="17931" y="32828"/>
                </a:lnTo>
                <a:lnTo>
                  <a:pt x="21070" y="34048"/>
                </a:lnTo>
                <a:lnTo>
                  <a:pt x="25005" y="36309"/>
                </a:lnTo>
                <a:lnTo>
                  <a:pt x="27547" y="39254"/>
                </a:lnTo>
                <a:lnTo>
                  <a:pt x="27928" y="42011"/>
                </a:lnTo>
                <a:lnTo>
                  <a:pt x="27661" y="44715"/>
                </a:lnTo>
                <a:lnTo>
                  <a:pt x="25844" y="47713"/>
                </a:lnTo>
                <a:lnTo>
                  <a:pt x="22719" y="49607"/>
                </a:lnTo>
                <a:lnTo>
                  <a:pt x="20052" y="50317"/>
                </a:lnTo>
                <a:lnTo>
                  <a:pt x="16904" y="50496"/>
                </a:lnTo>
                <a:lnTo>
                  <a:pt x="12762" y="50227"/>
                </a:lnTo>
                <a:lnTo>
                  <a:pt x="9385" y="49161"/>
                </a:lnTo>
                <a:lnTo>
                  <a:pt x="6681" y="47955"/>
                </a:lnTo>
                <a:lnTo>
                  <a:pt x="3557" y="46226"/>
                </a:lnTo>
                <a:lnTo>
                  <a:pt x="292" y="46622"/>
                </a:lnTo>
                <a:lnTo>
                  <a:pt x="0" y="49442"/>
                </a:lnTo>
                <a:lnTo>
                  <a:pt x="496" y="530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578173" y="2399958"/>
            <a:ext cx="12675" cy="13729"/>
          </a:xfrm>
          <a:custGeom>
            <a:avLst/>
            <a:gdLst/>
            <a:ahLst/>
            <a:cxnLst/>
            <a:rect l="l" t="t" r="r" b="b"/>
            <a:pathLst>
              <a:path w="12675" h="13729">
                <a:moveTo>
                  <a:pt x="12675" y="6767"/>
                </a:moveTo>
                <a:lnTo>
                  <a:pt x="12675" y="4063"/>
                </a:lnTo>
                <a:lnTo>
                  <a:pt x="11319" y="1346"/>
                </a:lnTo>
                <a:lnTo>
                  <a:pt x="8776" y="0"/>
                </a:lnTo>
                <a:lnTo>
                  <a:pt x="3989" y="0"/>
                </a:lnTo>
                <a:lnTo>
                  <a:pt x="1386" y="1371"/>
                </a:lnTo>
                <a:lnTo>
                  <a:pt x="0" y="4154"/>
                </a:lnTo>
                <a:lnTo>
                  <a:pt x="0" y="9665"/>
                </a:lnTo>
                <a:lnTo>
                  <a:pt x="457" y="11455"/>
                </a:lnTo>
                <a:lnTo>
                  <a:pt x="3898" y="13729"/>
                </a:lnTo>
                <a:lnTo>
                  <a:pt x="8686" y="13729"/>
                </a:lnTo>
                <a:lnTo>
                  <a:pt x="11290" y="12332"/>
                </a:lnTo>
                <a:lnTo>
                  <a:pt x="12675" y="9564"/>
                </a:lnTo>
                <a:lnTo>
                  <a:pt x="12675" y="67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460924" y="2861874"/>
            <a:ext cx="1735001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8" dirty="0" smtClean="0">
                <a:solidFill>
                  <a:srgbClr val="363435"/>
                </a:solidFill>
                <a:latin typeface="Calibri"/>
                <a:cs typeface="Calibri"/>
              </a:rPr>
              <a:t>OUR CORE STRATEGIES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60030" y="3142947"/>
            <a:ext cx="911124" cy="39738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2371154" y="3142947"/>
            <a:ext cx="2168650" cy="39738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4539805" y="3142947"/>
            <a:ext cx="2522224" cy="39738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7062029" y="3142947"/>
            <a:ext cx="2721859" cy="397384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0" name="object 1370"/>
          <p:cNvSpPr/>
          <p:nvPr/>
        </p:nvSpPr>
        <p:spPr>
          <a:xfrm>
            <a:off x="6809383" y="4349774"/>
            <a:ext cx="963643" cy="115307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8014562" y="4353274"/>
            <a:ext cx="977655" cy="112505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6809383" y="5663282"/>
            <a:ext cx="2183189" cy="102540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574113" y="5853688"/>
            <a:ext cx="1211364" cy="99835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1526296" y="2229415"/>
            <a:ext cx="88440" cy="70855"/>
          </a:xfrm>
          <a:custGeom>
            <a:avLst/>
            <a:gdLst/>
            <a:ahLst/>
            <a:cxnLst/>
            <a:rect l="l" t="t" r="r" b="b"/>
            <a:pathLst>
              <a:path w="88440" h="70855">
                <a:moveTo>
                  <a:pt x="218" y="3647"/>
                </a:moveTo>
                <a:lnTo>
                  <a:pt x="18114" y="68479"/>
                </a:lnTo>
                <a:lnTo>
                  <a:pt x="18920" y="70002"/>
                </a:lnTo>
                <a:lnTo>
                  <a:pt x="21678" y="70765"/>
                </a:lnTo>
                <a:lnTo>
                  <a:pt x="24555" y="70855"/>
                </a:lnTo>
                <a:lnTo>
                  <a:pt x="28011" y="70689"/>
                </a:lnTo>
                <a:lnTo>
                  <a:pt x="30617" y="68479"/>
                </a:lnTo>
                <a:lnTo>
                  <a:pt x="43699" y="15454"/>
                </a:lnTo>
                <a:lnTo>
                  <a:pt x="57992" y="68479"/>
                </a:lnTo>
                <a:lnTo>
                  <a:pt x="58812" y="70002"/>
                </a:lnTo>
                <a:lnTo>
                  <a:pt x="61520" y="70765"/>
                </a:lnTo>
                <a:lnTo>
                  <a:pt x="64277" y="70855"/>
                </a:lnTo>
                <a:lnTo>
                  <a:pt x="67628" y="70689"/>
                </a:lnTo>
                <a:lnTo>
                  <a:pt x="70497" y="68479"/>
                </a:lnTo>
                <a:lnTo>
                  <a:pt x="88440" y="3683"/>
                </a:lnTo>
                <a:lnTo>
                  <a:pt x="88343" y="647"/>
                </a:lnTo>
                <a:lnTo>
                  <a:pt x="85561" y="0"/>
                </a:lnTo>
                <a:lnTo>
                  <a:pt x="82694" y="39"/>
                </a:lnTo>
                <a:lnTo>
                  <a:pt x="79706" y="2019"/>
                </a:lnTo>
                <a:lnTo>
                  <a:pt x="64789" y="60782"/>
                </a:lnTo>
                <a:lnTo>
                  <a:pt x="49150" y="2070"/>
                </a:lnTo>
                <a:lnTo>
                  <a:pt x="47998" y="447"/>
                </a:lnTo>
                <a:lnTo>
                  <a:pt x="45255" y="0"/>
                </a:lnTo>
                <a:lnTo>
                  <a:pt x="41737" y="101"/>
                </a:lnTo>
                <a:lnTo>
                  <a:pt x="39105" y="2070"/>
                </a:lnTo>
                <a:lnTo>
                  <a:pt x="24651" y="60782"/>
                </a:lnTo>
                <a:lnTo>
                  <a:pt x="9381" y="1954"/>
                </a:lnTo>
                <a:lnTo>
                  <a:pt x="8963" y="723"/>
                </a:lnTo>
                <a:lnTo>
                  <a:pt x="6342" y="25"/>
                </a:lnTo>
                <a:lnTo>
                  <a:pt x="3296" y="0"/>
                </a:lnTo>
                <a:lnTo>
                  <a:pt x="0" y="853"/>
                </a:lnTo>
                <a:lnTo>
                  <a:pt x="218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1628261" y="2247322"/>
            <a:ext cx="43315" cy="53657"/>
          </a:xfrm>
          <a:custGeom>
            <a:avLst/>
            <a:gdLst/>
            <a:ahLst/>
            <a:cxnLst/>
            <a:rect l="l" t="t" r="r" b="b"/>
            <a:pathLst>
              <a:path w="43315" h="53657">
                <a:moveTo>
                  <a:pt x="42923" y="16941"/>
                </a:moveTo>
                <a:lnTo>
                  <a:pt x="42141" y="14132"/>
                </a:lnTo>
                <a:lnTo>
                  <a:pt x="41356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09"/>
                </a:lnTo>
                <a:lnTo>
                  <a:pt x="29476" y="8341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3" y="17383"/>
                </a:lnTo>
                <a:lnTo>
                  <a:pt x="34631" y="22081"/>
                </a:lnTo>
                <a:lnTo>
                  <a:pt x="8938" y="22081"/>
                </a:lnTo>
                <a:lnTo>
                  <a:pt x="9010" y="20101"/>
                </a:lnTo>
                <a:lnTo>
                  <a:pt x="10447" y="3120"/>
                </a:lnTo>
                <a:lnTo>
                  <a:pt x="8056" y="4899"/>
                </a:lnTo>
                <a:lnTo>
                  <a:pt x="4114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2" y="46986"/>
                </a:lnTo>
                <a:lnTo>
                  <a:pt x="10447" y="50860"/>
                </a:lnTo>
                <a:lnTo>
                  <a:pt x="13359" y="51979"/>
                </a:lnTo>
                <a:lnTo>
                  <a:pt x="16275" y="53096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49" y="51979"/>
                </a:lnTo>
                <a:lnTo>
                  <a:pt x="37767" y="51100"/>
                </a:lnTo>
                <a:lnTo>
                  <a:pt x="41014" y="48830"/>
                </a:lnTo>
                <a:lnTo>
                  <a:pt x="41334" y="46161"/>
                </a:lnTo>
                <a:lnTo>
                  <a:pt x="40759" y="43012"/>
                </a:lnTo>
                <a:lnTo>
                  <a:pt x="38047" y="43267"/>
                </a:lnTo>
                <a:lnTo>
                  <a:pt x="34890" y="44549"/>
                </a:lnTo>
                <a:lnTo>
                  <a:pt x="32097" y="45439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2" y="46393"/>
                </a:lnTo>
                <a:lnTo>
                  <a:pt x="17143" y="45133"/>
                </a:lnTo>
                <a:lnTo>
                  <a:pt x="13582" y="43112"/>
                </a:lnTo>
                <a:lnTo>
                  <a:pt x="11131" y="40002"/>
                </a:lnTo>
                <a:lnTo>
                  <a:pt x="9734" y="35977"/>
                </a:lnTo>
                <a:lnTo>
                  <a:pt x="8938" y="31355"/>
                </a:lnTo>
                <a:lnTo>
                  <a:pt x="8938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5" y="24738"/>
                </a:lnTo>
                <a:lnTo>
                  <a:pt x="43315" y="19925"/>
                </a:lnTo>
                <a:lnTo>
                  <a:pt x="42923" y="16941"/>
                </a:lnTo>
                <a:close/>
              </a:path>
              <a:path w="43315" h="53657">
                <a:moveTo>
                  <a:pt x="9010" y="20101"/>
                </a:moveTo>
                <a:lnTo>
                  <a:pt x="9942" y="16353"/>
                </a:lnTo>
                <a:lnTo>
                  <a:pt x="11376" y="12927"/>
                </a:lnTo>
                <a:lnTo>
                  <a:pt x="14903" y="9093"/>
                </a:lnTo>
                <a:lnTo>
                  <a:pt x="18136" y="7415"/>
                </a:lnTo>
                <a:lnTo>
                  <a:pt x="22153" y="7009"/>
                </a:lnTo>
                <a:lnTo>
                  <a:pt x="26330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9" y="633"/>
                </a:lnTo>
                <a:lnTo>
                  <a:pt x="13237" y="1864"/>
                </a:lnTo>
                <a:lnTo>
                  <a:pt x="10447" y="3120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718355" y="2247322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8" y="52919"/>
                </a:moveTo>
                <a:lnTo>
                  <a:pt x="8636" y="51281"/>
                </a:lnTo>
                <a:lnTo>
                  <a:pt x="8636" y="19151"/>
                </a:lnTo>
                <a:lnTo>
                  <a:pt x="10961" y="15480"/>
                </a:lnTo>
                <a:lnTo>
                  <a:pt x="12995" y="12736"/>
                </a:lnTo>
                <a:lnTo>
                  <a:pt x="15811" y="9968"/>
                </a:lnTo>
                <a:lnTo>
                  <a:pt x="19216" y="8470"/>
                </a:lnTo>
                <a:lnTo>
                  <a:pt x="22132" y="8671"/>
                </a:lnTo>
                <a:lnTo>
                  <a:pt x="24789" y="9474"/>
                </a:lnTo>
                <a:lnTo>
                  <a:pt x="27435" y="8188"/>
                </a:lnTo>
                <a:lnTo>
                  <a:pt x="27496" y="3671"/>
                </a:lnTo>
                <a:lnTo>
                  <a:pt x="25206" y="683"/>
                </a:lnTo>
                <a:lnTo>
                  <a:pt x="22204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303" y="6008"/>
                </a:lnTo>
                <a:lnTo>
                  <a:pt x="7790" y="9550"/>
                </a:lnTo>
                <a:lnTo>
                  <a:pt x="7790" y="2437"/>
                </a:lnTo>
                <a:lnTo>
                  <a:pt x="5828" y="838"/>
                </a:lnTo>
                <a:lnTo>
                  <a:pt x="3124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1756857" y="2247322"/>
            <a:ext cx="43323" cy="53657"/>
          </a:xfrm>
          <a:custGeom>
            <a:avLst/>
            <a:gdLst/>
            <a:ahLst/>
            <a:cxnLst/>
            <a:rect l="l" t="t" r="r" b="b"/>
            <a:pathLst>
              <a:path w="43323" h="53657">
                <a:moveTo>
                  <a:pt x="42931" y="16941"/>
                </a:moveTo>
                <a:lnTo>
                  <a:pt x="42146" y="14132"/>
                </a:lnTo>
                <a:lnTo>
                  <a:pt x="41365" y="11324"/>
                </a:lnTo>
                <a:lnTo>
                  <a:pt x="38455" y="6807"/>
                </a:lnTo>
                <a:lnTo>
                  <a:pt x="34650" y="3070"/>
                </a:lnTo>
                <a:lnTo>
                  <a:pt x="32050" y="1838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09"/>
                </a:lnTo>
                <a:lnTo>
                  <a:pt x="29484" y="8341"/>
                </a:lnTo>
                <a:lnTo>
                  <a:pt x="31611" y="11022"/>
                </a:lnTo>
                <a:lnTo>
                  <a:pt x="33732" y="13690"/>
                </a:lnTo>
                <a:lnTo>
                  <a:pt x="34751" y="17383"/>
                </a:lnTo>
                <a:lnTo>
                  <a:pt x="34639" y="22081"/>
                </a:lnTo>
                <a:lnTo>
                  <a:pt x="8943" y="22081"/>
                </a:lnTo>
                <a:lnTo>
                  <a:pt x="9018" y="20101"/>
                </a:lnTo>
                <a:lnTo>
                  <a:pt x="10448" y="3120"/>
                </a:lnTo>
                <a:lnTo>
                  <a:pt x="8060" y="4899"/>
                </a:lnTo>
                <a:lnTo>
                  <a:pt x="4118" y="9585"/>
                </a:lnTo>
                <a:lnTo>
                  <a:pt x="2611" y="1241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95"/>
                </a:lnTo>
                <a:lnTo>
                  <a:pt x="2524" y="42011"/>
                </a:lnTo>
                <a:lnTo>
                  <a:pt x="4032" y="44780"/>
                </a:lnTo>
                <a:lnTo>
                  <a:pt x="6012" y="46986"/>
                </a:lnTo>
                <a:lnTo>
                  <a:pt x="10448" y="50860"/>
                </a:lnTo>
                <a:lnTo>
                  <a:pt x="13364" y="51979"/>
                </a:lnTo>
                <a:lnTo>
                  <a:pt x="16280" y="53096"/>
                </a:lnTo>
                <a:lnTo>
                  <a:pt x="19671" y="53657"/>
                </a:lnTo>
                <a:lnTo>
                  <a:pt x="23544" y="53657"/>
                </a:lnTo>
                <a:lnTo>
                  <a:pt x="27875" y="53492"/>
                </a:lnTo>
                <a:lnTo>
                  <a:pt x="31821" y="52804"/>
                </a:lnTo>
                <a:lnTo>
                  <a:pt x="35053" y="51979"/>
                </a:lnTo>
                <a:lnTo>
                  <a:pt x="37772" y="51100"/>
                </a:lnTo>
                <a:lnTo>
                  <a:pt x="41018" y="48830"/>
                </a:lnTo>
                <a:lnTo>
                  <a:pt x="41339" y="46161"/>
                </a:lnTo>
                <a:lnTo>
                  <a:pt x="40763" y="43012"/>
                </a:lnTo>
                <a:lnTo>
                  <a:pt x="38055" y="43267"/>
                </a:lnTo>
                <a:lnTo>
                  <a:pt x="34895" y="44549"/>
                </a:lnTo>
                <a:lnTo>
                  <a:pt x="32105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3"/>
                </a:lnTo>
                <a:lnTo>
                  <a:pt x="13586" y="43112"/>
                </a:lnTo>
                <a:lnTo>
                  <a:pt x="11135" y="40002"/>
                </a:lnTo>
                <a:lnTo>
                  <a:pt x="9738" y="35977"/>
                </a:lnTo>
                <a:lnTo>
                  <a:pt x="8943" y="31355"/>
                </a:lnTo>
                <a:lnTo>
                  <a:pt x="8943" y="28648"/>
                </a:lnTo>
                <a:lnTo>
                  <a:pt x="39964" y="28648"/>
                </a:lnTo>
                <a:lnTo>
                  <a:pt x="42303" y="27748"/>
                </a:lnTo>
                <a:lnTo>
                  <a:pt x="43323" y="24738"/>
                </a:lnTo>
                <a:lnTo>
                  <a:pt x="43323" y="19925"/>
                </a:lnTo>
                <a:lnTo>
                  <a:pt x="42931" y="16941"/>
                </a:lnTo>
                <a:close/>
              </a:path>
              <a:path w="43323" h="53657">
                <a:moveTo>
                  <a:pt x="9018" y="20101"/>
                </a:moveTo>
                <a:lnTo>
                  <a:pt x="9947" y="16353"/>
                </a:lnTo>
                <a:lnTo>
                  <a:pt x="11380" y="12927"/>
                </a:lnTo>
                <a:lnTo>
                  <a:pt x="14908" y="9093"/>
                </a:lnTo>
                <a:lnTo>
                  <a:pt x="18140" y="7415"/>
                </a:lnTo>
                <a:lnTo>
                  <a:pt x="22158" y="7009"/>
                </a:lnTo>
                <a:lnTo>
                  <a:pt x="26334" y="7009"/>
                </a:lnTo>
                <a:lnTo>
                  <a:pt x="26295" y="0"/>
                </a:lnTo>
                <a:lnTo>
                  <a:pt x="19145" y="0"/>
                </a:lnTo>
                <a:lnTo>
                  <a:pt x="16023" y="633"/>
                </a:lnTo>
                <a:lnTo>
                  <a:pt x="13241" y="1864"/>
                </a:lnTo>
                <a:lnTo>
                  <a:pt x="10448" y="3120"/>
                </a:lnTo>
                <a:lnTo>
                  <a:pt x="901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1818168" y="2247314"/>
            <a:ext cx="43333" cy="72363"/>
          </a:xfrm>
          <a:custGeom>
            <a:avLst/>
            <a:gdLst/>
            <a:ahLst/>
            <a:cxnLst/>
            <a:rect l="l" t="t" r="r" b="b"/>
            <a:pathLst>
              <a:path w="43333" h="72363">
                <a:moveTo>
                  <a:pt x="0" y="2451"/>
                </a:moveTo>
                <a:lnTo>
                  <a:pt x="0" y="70660"/>
                </a:lnTo>
                <a:lnTo>
                  <a:pt x="184" y="71413"/>
                </a:lnTo>
                <a:lnTo>
                  <a:pt x="2758" y="72363"/>
                </a:lnTo>
                <a:lnTo>
                  <a:pt x="5882" y="72363"/>
                </a:lnTo>
                <a:lnTo>
                  <a:pt x="8633" y="70660"/>
                </a:lnTo>
                <a:lnTo>
                  <a:pt x="8633" y="46241"/>
                </a:lnTo>
                <a:lnTo>
                  <a:pt x="9881" y="47509"/>
                </a:lnTo>
                <a:lnTo>
                  <a:pt x="13313" y="50493"/>
                </a:lnTo>
                <a:lnTo>
                  <a:pt x="16704" y="52501"/>
                </a:lnTo>
                <a:lnTo>
                  <a:pt x="20232" y="53527"/>
                </a:lnTo>
                <a:lnTo>
                  <a:pt x="22918" y="53668"/>
                </a:lnTo>
                <a:lnTo>
                  <a:pt x="26197" y="53668"/>
                </a:lnTo>
                <a:lnTo>
                  <a:pt x="29113" y="53021"/>
                </a:lnTo>
                <a:lnTo>
                  <a:pt x="31662" y="51739"/>
                </a:lnTo>
                <a:lnTo>
                  <a:pt x="34207" y="50457"/>
                </a:lnTo>
                <a:lnTo>
                  <a:pt x="33693" y="33922"/>
                </a:lnTo>
                <a:lnTo>
                  <a:pt x="32529" y="38188"/>
                </a:lnTo>
                <a:lnTo>
                  <a:pt x="30596" y="41807"/>
                </a:lnTo>
                <a:lnTo>
                  <a:pt x="27767" y="44334"/>
                </a:lnTo>
                <a:lnTo>
                  <a:pt x="24335" y="45961"/>
                </a:lnTo>
                <a:lnTo>
                  <a:pt x="19818" y="45961"/>
                </a:lnTo>
                <a:lnTo>
                  <a:pt x="15422" y="43574"/>
                </a:lnTo>
                <a:lnTo>
                  <a:pt x="11023" y="39686"/>
                </a:lnTo>
                <a:lnTo>
                  <a:pt x="8633" y="36691"/>
                </a:lnTo>
                <a:lnTo>
                  <a:pt x="8633" y="17273"/>
                </a:lnTo>
                <a:lnTo>
                  <a:pt x="7581" y="9018"/>
                </a:lnTo>
                <a:lnTo>
                  <a:pt x="7581" y="2451"/>
                </a:lnTo>
                <a:lnTo>
                  <a:pt x="6041" y="914"/>
                </a:lnTo>
                <a:lnTo>
                  <a:pt x="3074" y="773"/>
                </a:lnTo>
                <a:lnTo>
                  <a:pt x="0" y="2451"/>
                </a:lnTo>
                <a:close/>
              </a:path>
              <a:path w="43333" h="72363">
                <a:moveTo>
                  <a:pt x="8633" y="17273"/>
                </a:moveTo>
                <a:lnTo>
                  <a:pt x="10008" y="15494"/>
                </a:lnTo>
                <a:lnTo>
                  <a:pt x="12528" y="12787"/>
                </a:lnTo>
                <a:lnTo>
                  <a:pt x="16056" y="9852"/>
                </a:lnTo>
                <a:lnTo>
                  <a:pt x="19375" y="8229"/>
                </a:lnTo>
                <a:lnTo>
                  <a:pt x="22694" y="7721"/>
                </a:lnTo>
                <a:lnTo>
                  <a:pt x="26813" y="8255"/>
                </a:lnTo>
                <a:lnTo>
                  <a:pt x="29837" y="10425"/>
                </a:lnTo>
                <a:lnTo>
                  <a:pt x="31929" y="13676"/>
                </a:lnTo>
                <a:lnTo>
                  <a:pt x="33461" y="17564"/>
                </a:lnTo>
                <a:lnTo>
                  <a:pt x="34197" y="22222"/>
                </a:lnTo>
                <a:lnTo>
                  <a:pt x="34380" y="27139"/>
                </a:lnTo>
                <a:lnTo>
                  <a:pt x="34380" y="29425"/>
                </a:lnTo>
                <a:lnTo>
                  <a:pt x="33693" y="33922"/>
                </a:lnTo>
                <a:lnTo>
                  <a:pt x="34207" y="50457"/>
                </a:lnTo>
                <a:lnTo>
                  <a:pt x="36338" y="48628"/>
                </a:lnTo>
                <a:lnTo>
                  <a:pt x="39794" y="43891"/>
                </a:lnTo>
                <a:lnTo>
                  <a:pt x="41104" y="41007"/>
                </a:lnTo>
                <a:lnTo>
                  <a:pt x="41997" y="37605"/>
                </a:lnTo>
                <a:lnTo>
                  <a:pt x="42880" y="34213"/>
                </a:lnTo>
                <a:lnTo>
                  <a:pt x="43333" y="30377"/>
                </a:lnTo>
                <a:lnTo>
                  <a:pt x="43333" y="22567"/>
                </a:lnTo>
                <a:lnTo>
                  <a:pt x="42976" y="19202"/>
                </a:lnTo>
                <a:lnTo>
                  <a:pt x="42278" y="16037"/>
                </a:lnTo>
                <a:lnTo>
                  <a:pt x="41579" y="12877"/>
                </a:lnTo>
                <a:lnTo>
                  <a:pt x="40478" y="10093"/>
                </a:lnTo>
                <a:lnTo>
                  <a:pt x="38959" y="7721"/>
                </a:lnTo>
                <a:lnTo>
                  <a:pt x="35482" y="3441"/>
                </a:lnTo>
                <a:lnTo>
                  <a:pt x="30669" y="698"/>
                </a:lnTo>
                <a:lnTo>
                  <a:pt x="27753" y="0"/>
                </a:lnTo>
                <a:lnTo>
                  <a:pt x="24335" y="0"/>
                </a:lnTo>
                <a:lnTo>
                  <a:pt x="21276" y="201"/>
                </a:lnTo>
                <a:lnTo>
                  <a:pt x="18446" y="949"/>
                </a:lnTo>
                <a:lnTo>
                  <a:pt x="15728" y="2260"/>
                </a:lnTo>
                <a:lnTo>
                  <a:pt x="13042" y="3934"/>
                </a:lnTo>
                <a:lnTo>
                  <a:pt x="10397" y="6184"/>
                </a:lnTo>
                <a:lnTo>
                  <a:pt x="7581" y="9018"/>
                </a:lnTo>
                <a:lnTo>
                  <a:pt x="8633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1878799" y="2247322"/>
            <a:ext cx="27494" cy="52919"/>
          </a:xfrm>
          <a:custGeom>
            <a:avLst/>
            <a:gdLst/>
            <a:ahLst/>
            <a:cxnLst/>
            <a:rect l="l" t="t" r="r" b="b"/>
            <a:pathLst>
              <a:path w="27494" h="52919">
                <a:moveTo>
                  <a:pt x="5876" y="52919"/>
                </a:moveTo>
                <a:lnTo>
                  <a:pt x="8633" y="51281"/>
                </a:lnTo>
                <a:lnTo>
                  <a:pt x="8633" y="19151"/>
                </a:lnTo>
                <a:lnTo>
                  <a:pt x="10958" y="15480"/>
                </a:lnTo>
                <a:lnTo>
                  <a:pt x="12993" y="12736"/>
                </a:lnTo>
                <a:lnTo>
                  <a:pt x="15807" y="9968"/>
                </a:lnTo>
                <a:lnTo>
                  <a:pt x="19213" y="8470"/>
                </a:lnTo>
                <a:lnTo>
                  <a:pt x="22133" y="8671"/>
                </a:lnTo>
                <a:lnTo>
                  <a:pt x="24786" y="9474"/>
                </a:lnTo>
                <a:lnTo>
                  <a:pt x="27431" y="8188"/>
                </a:lnTo>
                <a:lnTo>
                  <a:pt x="27494" y="3671"/>
                </a:lnTo>
                <a:lnTo>
                  <a:pt x="25204" y="683"/>
                </a:lnTo>
                <a:lnTo>
                  <a:pt x="22204" y="90"/>
                </a:lnTo>
                <a:lnTo>
                  <a:pt x="19657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299" y="6008"/>
                </a:lnTo>
                <a:lnTo>
                  <a:pt x="7791" y="9550"/>
                </a:lnTo>
                <a:lnTo>
                  <a:pt x="7791" y="2437"/>
                </a:lnTo>
                <a:lnTo>
                  <a:pt x="5829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4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1917302" y="2247322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2"/>
                </a:lnTo>
                <a:lnTo>
                  <a:pt x="41356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09"/>
                </a:lnTo>
                <a:lnTo>
                  <a:pt x="29480" y="8341"/>
                </a:lnTo>
                <a:lnTo>
                  <a:pt x="31607" y="11022"/>
                </a:lnTo>
                <a:lnTo>
                  <a:pt x="33728" y="13690"/>
                </a:lnTo>
                <a:lnTo>
                  <a:pt x="34743" y="17383"/>
                </a:lnTo>
                <a:lnTo>
                  <a:pt x="34635" y="22081"/>
                </a:lnTo>
                <a:lnTo>
                  <a:pt x="8938" y="22081"/>
                </a:lnTo>
                <a:lnTo>
                  <a:pt x="9014" y="20101"/>
                </a:lnTo>
                <a:lnTo>
                  <a:pt x="10443" y="3120"/>
                </a:lnTo>
                <a:lnTo>
                  <a:pt x="8056" y="4899"/>
                </a:lnTo>
                <a:lnTo>
                  <a:pt x="4110" y="9585"/>
                </a:lnTo>
                <a:lnTo>
                  <a:pt x="2609" y="12419"/>
                </a:lnTo>
                <a:lnTo>
                  <a:pt x="1565" y="15760"/>
                </a:lnTo>
                <a:lnTo>
                  <a:pt x="510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6"/>
                </a:lnTo>
                <a:lnTo>
                  <a:pt x="10443" y="50860"/>
                </a:lnTo>
                <a:lnTo>
                  <a:pt x="13359" y="51979"/>
                </a:lnTo>
                <a:lnTo>
                  <a:pt x="16275" y="53096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1" y="53492"/>
                </a:lnTo>
                <a:lnTo>
                  <a:pt x="31817" y="52804"/>
                </a:lnTo>
                <a:lnTo>
                  <a:pt x="35053" y="51979"/>
                </a:lnTo>
                <a:lnTo>
                  <a:pt x="37771" y="51100"/>
                </a:lnTo>
                <a:lnTo>
                  <a:pt x="41018" y="48830"/>
                </a:lnTo>
                <a:lnTo>
                  <a:pt x="41330" y="46161"/>
                </a:lnTo>
                <a:lnTo>
                  <a:pt x="40759" y="43012"/>
                </a:lnTo>
                <a:lnTo>
                  <a:pt x="38051" y="43267"/>
                </a:lnTo>
                <a:lnTo>
                  <a:pt x="34890" y="44549"/>
                </a:lnTo>
                <a:lnTo>
                  <a:pt x="32097" y="45439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3"/>
                </a:lnTo>
                <a:lnTo>
                  <a:pt x="13578" y="43112"/>
                </a:lnTo>
                <a:lnTo>
                  <a:pt x="11131" y="40002"/>
                </a:lnTo>
                <a:lnTo>
                  <a:pt x="9738" y="35977"/>
                </a:lnTo>
                <a:lnTo>
                  <a:pt x="8938" y="31355"/>
                </a:lnTo>
                <a:lnTo>
                  <a:pt x="8938" y="28648"/>
                </a:lnTo>
                <a:lnTo>
                  <a:pt x="39959" y="28648"/>
                </a:lnTo>
                <a:lnTo>
                  <a:pt x="42299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1"/>
                </a:lnTo>
                <a:close/>
              </a:path>
              <a:path w="43318" h="53657">
                <a:moveTo>
                  <a:pt x="9014" y="20101"/>
                </a:moveTo>
                <a:lnTo>
                  <a:pt x="9942" y="16353"/>
                </a:lnTo>
                <a:lnTo>
                  <a:pt x="11375" y="12927"/>
                </a:lnTo>
                <a:lnTo>
                  <a:pt x="14903" y="9093"/>
                </a:lnTo>
                <a:lnTo>
                  <a:pt x="18136" y="7415"/>
                </a:lnTo>
                <a:lnTo>
                  <a:pt x="22153" y="7009"/>
                </a:lnTo>
                <a:lnTo>
                  <a:pt x="26330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3"/>
                </a:lnTo>
                <a:lnTo>
                  <a:pt x="13241" y="1864"/>
                </a:lnTo>
                <a:lnTo>
                  <a:pt x="10443" y="3120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1974837" y="2247322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2" y="52221"/>
                </a:moveTo>
                <a:lnTo>
                  <a:pt x="8561" y="52994"/>
                </a:lnTo>
                <a:lnTo>
                  <a:pt x="11598" y="53527"/>
                </a:lnTo>
                <a:lnTo>
                  <a:pt x="14867" y="53657"/>
                </a:lnTo>
                <a:lnTo>
                  <a:pt x="17589" y="53657"/>
                </a:lnTo>
                <a:lnTo>
                  <a:pt x="20088" y="53312"/>
                </a:lnTo>
                <a:lnTo>
                  <a:pt x="24617" y="51954"/>
                </a:lnTo>
                <a:lnTo>
                  <a:pt x="28210" y="49593"/>
                </a:lnTo>
                <a:lnTo>
                  <a:pt x="31111" y="46619"/>
                </a:lnTo>
                <a:lnTo>
                  <a:pt x="32896" y="42696"/>
                </a:lnTo>
                <a:lnTo>
                  <a:pt x="33340" y="37983"/>
                </a:lnTo>
                <a:lnTo>
                  <a:pt x="33340" y="35887"/>
                </a:lnTo>
                <a:lnTo>
                  <a:pt x="32321" y="32547"/>
                </a:lnTo>
                <a:lnTo>
                  <a:pt x="30744" y="29743"/>
                </a:lnTo>
                <a:lnTo>
                  <a:pt x="27230" y="26643"/>
                </a:lnTo>
                <a:lnTo>
                  <a:pt x="24321" y="25120"/>
                </a:lnTo>
                <a:lnTo>
                  <a:pt x="21388" y="23823"/>
                </a:lnTo>
                <a:lnTo>
                  <a:pt x="18446" y="22603"/>
                </a:lnTo>
                <a:lnTo>
                  <a:pt x="15581" y="21447"/>
                </a:lnTo>
                <a:lnTo>
                  <a:pt x="12077" y="19353"/>
                </a:lnTo>
                <a:lnTo>
                  <a:pt x="9773" y="16584"/>
                </a:lnTo>
                <a:lnTo>
                  <a:pt x="9418" y="13992"/>
                </a:lnTo>
                <a:lnTo>
                  <a:pt x="9972" y="11188"/>
                </a:lnTo>
                <a:lnTo>
                  <a:pt x="12312" y="8290"/>
                </a:lnTo>
                <a:lnTo>
                  <a:pt x="15454" y="7109"/>
                </a:lnTo>
                <a:lnTo>
                  <a:pt x="18213" y="6944"/>
                </a:lnTo>
                <a:lnTo>
                  <a:pt x="21311" y="7134"/>
                </a:lnTo>
                <a:lnTo>
                  <a:pt x="24963" y="8365"/>
                </a:lnTo>
                <a:lnTo>
                  <a:pt x="27619" y="9687"/>
                </a:lnTo>
                <a:lnTo>
                  <a:pt x="30596" y="9878"/>
                </a:lnTo>
                <a:lnTo>
                  <a:pt x="30928" y="7160"/>
                </a:lnTo>
                <a:lnTo>
                  <a:pt x="30647" y="4417"/>
                </a:lnTo>
                <a:lnTo>
                  <a:pt x="28087" y="2205"/>
                </a:lnTo>
                <a:lnTo>
                  <a:pt x="25488" y="1140"/>
                </a:lnTo>
                <a:lnTo>
                  <a:pt x="22082" y="327"/>
                </a:lnTo>
                <a:lnTo>
                  <a:pt x="18324" y="0"/>
                </a:lnTo>
                <a:lnTo>
                  <a:pt x="15454" y="0"/>
                </a:lnTo>
                <a:lnTo>
                  <a:pt x="12960" y="406"/>
                </a:lnTo>
                <a:lnTo>
                  <a:pt x="8672" y="1993"/>
                </a:lnTo>
                <a:lnTo>
                  <a:pt x="5450" y="4380"/>
                </a:lnTo>
                <a:lnTo>
                  <a:pt x="2941" y="7225"/>
                </a:lnTo>
                <a:lnTo>
                  <a:pt x="1518" y="10731"/>
                </a:lnTo>
                <a:lnTo>
                  <a:pt x="1151" y="14489"/>
                </a:lnTo>
                <a:lnTo>
                  <a:pt x="1497" y="18529"/>
                </a:lnTo>
                <a:lnTo>
                  <a:pt x="2854" y="21639"/>
                </a:lnTo>
                <a:lnTo>
                  <a:pt x="5990" y="25206"/>
                </a:lnTo>
                <a:lnTo>
                  <a:pt x="8672" y="26949"/>
                </a:lnTo>
                <a:lnTo>
                  <a:pt x="11527" y="28407"/>
                </a:lnTo>
                <a:lnTo>
                  <a:pt x="14490" y="29653"/>
                </a:lnTo>
                <a:lnTo>
                  <a:pt x="17330" y="30797"/>
                </a:lnTo>
                <a:lnTo>
                  <a:pt x="19977" y="31988"/>
                </a:lnTo>
                <a:lnTo>
                  <a:pt x="23112" y="34274"/>
                </a:lnTo>
                <a:lnTo>
                  <a:pt x="24814" y="37310"/>
                </a:lnTo>
                <a:lnTo>
                  <a:pt x="24570" y="41183"/>
                </a:lnTo>
                <a:lnTo>
                  <a:pt x="22964" y="43940"/>
                </a:lnTo>
                <a:lnTo>
                  <a:pt x="20185" y="45679"/>
                </a:lnTo>
                <a:lnTo>
                  <a:pt x="16488" y="46504"/>
                </a:lnTo>
                <a:lnTo>
                  <a:pt x="13068" y="46504"/>
                </a:lnTo>
                <a:lnTo>
                  <a:pt x="9850" y="45769"/>
                </a:lnTo>
                <a:lnTo>
                  <a:pt x="5939" y="44168"/>
                </a:lnTo>
                <a:lnTo>
                  <a:pt x="3172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2"/>
                </a:lnTo>
                <a:lnTo>
                  <a:pt x="2941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2022019" y="2247322"/>
            <a:ext cx="43315" cy="53657"/>
          </a:xfrm>
          <a:custGeom>
            <a:avLst/>
            <a:gdLst/>
            <a:ahLst/>
            <a:cxnLst/>
            <a:rect l="l" t="t" r="r" b="b"/>
            <a:pathLst>
              <a:path w="43315" h="53657">
                <a:moveTo>
                  <a:pt x="42925" y="16941"/>
                </a:moveTo>
                <a:lnTo>
                  <a:pt x="42141" y="14132"/>
                </a:lnTo>
                <a:lnTo>
                  <a:pt x="41357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09"/>
                </a:lnTo>
                <a:lnTo>
                  <a:pt x="29476" y="8341"/>
                </a:lnTo>
                <a:lnTo>
                  <a:pt x="31607" y="11022"/>
                </a:lnTo>
                <a:lnTo>
                  <a:pt x="33728" y="13690"/>
                </a:lnTo>
                <a:lnTo>
                  <a:pt x="34743" y="17383"/>
                </a:lnTo>
                <a:lnTo>
                  <a:pt x="34631" y="22081"/>
                </a:lnTo>
                <a:lnTo>
                  <a:pt x="8939" y="22081"/>
                </a:lnTo>
                <a:lnTo>
                  <a:pt x="9010" y="20101"/>
                </a:lnTo>
                <a:lnTo>
                  <a:pt x="10447" y="3120"/>
                </a:lnTo>
                <a:lnTo>
                  <a:pt x="8056" y="4899"/>
                </a:lnTo>
                <a:lnTo>
                  <a:pt x="4114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5"/>
                </a:lnTo>
                <a:lnTo>
                  <a:pt x="2519" y="42011"/>
                </a:lnTo>
                <a:lnTo>
                  <a:pt x="4024" y="44780"/>
                </a:lnTo>
                <a:lnTo>
                  <a:pt x="6012" y="46986"/>
                </a:lnTo>
                <a:lnTo>
                  <a:pt x="10447" y="50860"/>
                </a:lnTo>
                <a:lnTo>
                  <a:pt x="13359" y="51979"/>
                </a:lnTo>
                <a:lnTo>
                  <a:pt x="16276" y="53096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49" y="51979"/>
                </a:lnTo>
                <a:lnTo>
                  <a:pt x="37767" y="51100"/>
                </a:lnTo>
                <a:lnTo>
                  <a:pt x="41014" y="48830"/>
                </a:lnTo>
                <a:lnTo>
                  <a:pt x="41335" y="46161"/>
                </a:lnTo>
                <a:lnTo>
                  <a:pt x="40755" y="43012"/>
                </a:lnTo>
                <a:lnTo>
                  <a:pt x="38047" y="43267"/>
                </a:lnTo>
                <a:lnTo>
                  <a:pt x="34890" y="44549"/>
                </a:lnTo>
                <a:lnTo>
                  <a:pt x="32097" y="45439"/>
                </a:lnTo>
                <a:lnTo>
                  <a:pt x="28580" y="46202"/>
                </a:lnTo>
                <a:lnTo>
                  <a:pt x="24347" y="46393"/>
                </a:lnTo>
                <a:lnTo>
                  <a:pt x="21502" y="46393"/>
                </a:lnTo>
                <a:lnTo>
                  <a:pt x="17147" y="45133"/>
                </a:lnTo>
                <a:lnTo>
                  <a:pt x="13578" y="43112"/>
                </a:lnTo>
                <a:lnTo>
                  <a:pt x="11131" y="40002"/>
                </a:lnTo>
                <a:lnTo>
                  <a:pt x="9734" y="35977"/>
                </a:lnTo>
                <a:lnTo>
                  <a:pt x="8939" y="31355"/>
                </a:lnTo>
                <a:lnTo>
                  <a:pt x="8939" y="28648"/>
                </a:lnTo>
                <a:lnTo>
                  <a:pt x="39964" y="28648"/>
                </a:lnTo>
                <a:lnTo>
                  <a:pt x="42303" y="27748"/>
                </a:lnTo>
                <a:lnTo>
                  <a:pt x="43315" y="24738"/>
                </a:lnTo>
                <a:lnTo>
                  <a:pt x="43315" y="19925"/>
                </a:lnTo>
                <a:lnTo>
                  <a:pt x="42925" y="16941"/>
                </a:lnTo>
                <a:close/>
              </a:path>
              <a:path w="43315" h="53657">
                <a:moveTo>
                  <a:pt x="9010" y="20101"/>
                </a:moveTo>
                <a:lnTo>
                  <a:pt x="9942" y="16353"/>
                </a:lnTo>
                <a:lnTo>
                  <a:pt x="11376" y="12927"/>
                </a:lnTo>
                <a:lnTo>
                  <a:pt x="14904" y="9093"/>
                </a:lnTo>
                <a:lnTo>
                  <a:pt x="18136" y="7415"/>
                </a:lnTo>
                <a:lnTo>
                  <a:pt x="22151" y="7009"/>
                </a:lnTo>
                <a:lnTo>
                  <a:pt x="26330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3"/>
                </a:lnTo>
                <a:lnTo>
                  <a:pt x="13237" y="1864"/>
                </a:lnTo>
                <a:lnTo>
                  <a:pt x="10447" y="3120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083330" y="2247318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5" y="52919"/>
                </a:moveTo>
                <a:lnTo>
                  <a:pt x="8632" y="51281"/>
                </a:lnTo>
                <a:lnTo>
                  <a:pt x="8632" y="17142"/>
                </a:lnTo>
                <a:lnTo>
                  <a:pt x="10998" y="14071"/>
                </a:lnTo>
                <a:lnTo>
                  <a:pt x="13272" y="11746"/>
                </a:lnTo>
                <a:lnTo>
                  <a:pt x="17597" y="8561"/>
                </a:lnTo>
                <a:lnTo>
                  <a:pt x="21924" y="7757"/>
                </a:lnTo>
                <a:lnTo>
                  <a:pt x="25067" y="8088"/>
                </a:lnTo>
                <a:lnTo>
                  <a:pt x="27616" y="9385"/>
                </a:lnTo>
                <a:lnTo>
                  <a:pt x="30261" y="12786"/>
                </a:lnTo>
                <a:lnTo>
                  <a:pt x="31291" y="15962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2" y="52019"/>
                </a:lnTo>
                <a:lnTo>
                  <a:pt x="34671" y="52919"/>
                </a:lnTo>
                <a:lnTo>
                  <a:pt x="37796" y="52919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5" y="15036"/>
                </a:lnTo>
                <a:lnTo>
                  <a:pt x="39117" y="10083"/>
                </a:lnTo>
                <a:lnTo>
                  <a:pt x="36838" y="6069"/>
                </a:lnTo>
                <a:lnTo>
                  <a:pt x="33778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67"/>
                </a:lnTo>
                <a:lnTo>
                  <a:pt x="10443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138288" y="2235034"/>
            <a:ext cx="30765" cy="65848"/>
          </a:xfrm>
          <a:custGeom>
            <a:avLst/>
            <a:gdLst/>
            <a:ahLst/>
            <a:cxnLst/>
            <a:rect l="l" t="t" r="r" b="b"/>
            <a:pathLst>
              <a:path w="30765" h="65848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73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796" y="64846"/>
                </a:lnTo>
                <a:lnTo>
                  <a:pt x="19634" y="65848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4" y="56757"/>
                </a:lnTo>
                <a:lnTo>
                  <a:pt x="26319" y="57783"/>
                </a:lnTo>
                <a:lnTo>
                  <a:pt x="23539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1" y="51347"/>
                </a:lnTo>
                <a:lnTo>
                  <a:pt x="16951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2208711" y="2235034"/>
            <a:ext cx="30765" cy="65848"/>
          </a:xfrm>
          <a:custGeom>
            <a:avLst/>
            <a:gdLst/>
            <a:ahLst/>
            <a:cxnLst/>
            <a:rect l="l" t="t" r="r" b="b"/>
            <a:pathLst>
              <a:path w="30765" h="65848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8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8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0" y="65848"/>
                </a:lnTo>
                <a:lnTo>
                  <a:pt x="24483" y="65671"/>
                </a:lnTo>
                <a:lnTo>
                  <a:pt x="27486" y="65098"/>
                </a:lnTo>
                <a:lnTo>
                  <a:pt x="30412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23" y="57783"/>
                </a:lnTo>
                <a:lnTo>
                  <a:pt x="23540" y="58190"/>
                </a:lnTo>
                <a:lnTo>
                  <a:pt x="19349" y="57326"/>
                </a:lnTo>
                <a:lnTo>
                  <a:pt x="17428" y="53898"/>
                </a:lnTo>
                <a:lnTo>
                  <a:pt x="16951" y="5134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2256019" y="2224407"/>
            <a:ext cx="40551" cy="75830"/>
          </a:xfrm>
          <a:custGeom>
            <a:avLst/>
            <a:gdLst/>
            <a:ahLst/>
            <a:cxnLst/>
            <a:rect l="l" t="t" r="r" b="b"/>
            <a:pathLst>
              <a:path w="40551" h="75830">
                <a:moveTo>
                  <a:pt x="31917" y="45594"/>
                </a:moveTo>
                <a:lnTo>
                  <a:pt x="31917" y="74192"/>
                </a:lnTo>
                <a:lnTo>
                  <a:pt x="32125" y="74930"/>
                </a:lnTo>
                <a:lnTo>
                  <a:pt x="34672" y="75830"/>
                </a:lnTo>
                <a:lnTo>
                  <a:pt x="37792" y="75830"/>
                </a:lnTo>
                <a:lnTo>
                  <a:pt x="40551" y="74192"/>
                </a:lnTo>
                <a:lnTo>
                  <a:pt x="40551" y="40943"/>
                </a:lnTo>
                <a:lnTo>
                  <a:pt x="40269" y="37947"/>
                </a:lnTo>
                <a:lnTo>
                  <a:pt x="39117" y="32994"/>
                </a:lnTo>
                <a:lnTo>
                  <a:pt x="36838" y="28980"/>
                </a:lnTo>
                <a:lnTo>
                  <a:pt x="33779" y="25679"/>
                </a:lnTo>
                <a:lnTo>
                  <a:pt x="29480" y="23468"/>
                </a:lnTo>
                <a:lnTo>
                  <a:pt x="26849" y="22910"/>
                </a:lnTo>
                <a:lnTo>
                  <a:pt x="21150" y="22910"/>
                </a:lnTo>
                <a:lnTo>
                  <a:pt x="16117" y="24890"/>
                </a:lnTo>
                <a:lnTo>
                  <a:pt x="11106" y="28230"/>
                </a:lnTo>
                <a:lnTo>
                  <a:pt x="8636" y="30949"/>
                </a:ln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30"/>
                </a:lnTo>
                <a:lnTo>
                  <a:pt x="5878" y="75830"/>
                </a:lnTo>
                <a:lnTo>
                  <a:pt x="8636" y="74192"/>
                </a:lnTo>
                <a:lnTo>
                  <a:pt x="8636" y="40053"/>
                </a:lnTo>
                <a:lnTo>
                  <a:pt x="10998" y="36982"/>
                </a:lnTo>
                <a:lnTo>
                  <a:pt x="13276" y="34657"/>
                </a:lnTo>
                <a:lnTo>
                  <a:pt x="17600" y="31471"/>
                </a:lnTo>
                <a:lnTo>
                  <a:pt x="21920" y="30667"/>
                </a:lnTo>
                <a:lnTo>
                  <a:pt x="25071" y="30999"/>
                </a:lnTo>
                <a:lnTo>
                  <a:pt x="27618" y="32296"/>
                </a:lnTo>
                <a:lnTo>
                  <a:pt x="30265" y="35697"/>
                </a:lnTo>
                <a:lnTo>
                  <a:pt x="31291" y="38873"/>
                </a:lnTo>
                <a:lnTo>
                  <a:pt x="31917" y="42811"/>
                </a:lnTo>
                <a:lnTo>
                  <a:pt x="3191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2314119" y="2247322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2" y="14132"/>
                </a:lnTo>
                <a:lnTo>
                  <a:pt x="41357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09"/>
                </a:lnTo>
                <a:lnTo>
                  <a:pt x="29480" y="8341"/>
                </a:lnTo>
                <a:lnTo>
                  <a:pt x="31611" y="11022"/>
                </a:lnTo>
                <a:lnTo>
                  <a:pt x="33732" y="13690"/>
                </a:lnTo>
                <a:lnTo>
                  <a:pt x="34744" y="17383"/>
                </a:lnTo>
                <a:lnTo>
                  <a:pt x="34636" y="22081"/>
                </a:lnTo>
                <a:lnTo>
                  <a:pt x="8939" y="22081"/>
                </a:lnTo>
                <a:lnTo>
                  <a:pt x="9014" y="20101"/>
                </a:lnTo>
                <a:lnTo>
                  <a:pt x="10448" y="3120"/>
                </a:lnTo>
                <a:lnTo>
                  <a:pt x="8056" y="4899"/>
                </a:lnTo>
                <a:lnTo>
                  <a:pt x="4114" y="9585"/>
                </a:lnTo>
                <a:lnTo>
                  <a:pt x="2611" y="1241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5"/>
                </a:lnTo>
                <a:lnTo>
                  <a:pt x="2524" y="42011"/>
                </a:lnTo>
                <a:lnTo>
                  <a:pt x="4032" y="44780"/>
                </a:lnTo>
                <a:lnTo>
                  <a:pt x="6012" y="46986"/>
                </a:lnTo>
                <a:lnTo>
                  <a:pt x="10448" y="50860"/>
                </a:lnTo>
                <a:lnTo>
                  <a:pt x="13364" y="51979"/>
                </a:lnTo>
                <a:lnTo>
                  <a:pt x="16280" y="53096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53" y="51979"/>
                </a:lnTo>
                <a:lnTo>
                  <a:pt x="37772" y="51100"/>
                </a:lnTo>
                <a:lnTo>
                  <a:pt x="41018" y="48830"/>
                </a:lnTo>
                <a:lnTo>
                  <a:pt x="41335" y="46161"/>
                </a:lnTo>
                <a:lnTo>
                  <a:pt x="40763" y="43012"/>
                </a:lnTo>
                <a:lnTo>
                  <a:pt x="38053" y="43267"/>
                </a:lnTo>
                <a:lnTo>
                  <a:pt x="34895" y="44549"/>
                </a:lnTo>
                <a:lnTo>
                  <a:pt x="32101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3"/>
                </a:lnTo>
                <a:lnTo>
                  <a:pt x="13583" y="43112"/>
                </a:lnTo>
                <a:lnTo>
                  <a:pt x="11135" y="40002"/>
                </a:lnTo>
                <a:lnTo>
                  <a:pt x="9738" y="35977"/>
                </a:lnTo>
                <a:lnTo>
                  <a:pt x="8939" y="31355"/>
                </a:lnTo>
                <a:lnTo>
                  <a:pt x="8939" y="28648"/>
                </a:lnTo>
                <a:lnTo>
                  <a:pt x="39964" y="28648"/>
                </a:lnTo>
                <a:lnTo>
                  <a:pt x="42303" y="27748"/>
                </a:lnTo>
                <a:lnTo>
                  <a:pt x="43319" y="24738"/>
                </a:lnTo>
                <a:lnTo>
                  <a:pt x="43319" y="19925"/>
                </a:lnTo>
                <a:lnTo>
                  <a:pt x="42927" y="16941"/>
                </a:lnTo>
                <a:close/>
              </a:path>
              <a:path w="43319" h="53657">
                <a:moveTo>
                  <a:pt x="9014" y="20101"/>
                </a:moveTo>
                <a:lnTo>
                  <a:pt x="9947" y="16353"/>
                </a:lnTo>
                <a:lnTo>
                  <a:pt x="11376" y="12927"/>
                </a:lnTo>
                <a:lnTo>
                  <a:pt x="14904" y="9093"/>
                </a:lnTo>
                <a:lnTo>
                  <a:pt x="18140" y="7415"/>
                </a:lnTo>
                <a:lnTo>
                  <a:pt x="22158" y="7009"/>
                </a:lnTo>
                <a:lnTo>
                  <a:pt x="26334" y="7009"/>
                </a:lnTo>
                <a:lnTo>
                  <a:pt x="26295" y="0"/>
                </a:lnTo>
                <a:lnTo>
                  <a:pt x="19141" y="0"/>
                </a:lnTo>
                <a:lnTo>
                  <a:pt x="16021" y="633"/>
                </a:lnTo>
                <a:lnTo>
                  <a:pt x="13241" y="1864"/>
                </a:lnTo>
                <a:lnTo>
                  <a:pt x="10448" y="3120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401660" y="2247322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5" y="52221"/>
                </a:moveTo>
                <a:lnTo>
                  <a:pt x="8564" y="52994"/>
                </a:lnTo>
                <a:lnTo>
                  <a:pt x="11600" y="53527"/>
                </a:lnTo>
                <a:lnTo>
                  <a:pt x="14871" y="53657"/>
                </a:lnTo>
                <a:lnTo>
                  <a:pt x="17590" y="53657"/>
                </a:lnTo>
                <a:lnTo>
                  <a:pt x="20088" y="53312"/>
                </a:lnTo>
                <a:lnTo>
                  <a:pt x="24621" y="51954"/>
                </a:lnTo>
                <a:lnTo>
                  <a:pt x="28210" y="49593"/>
                </a:lnTo>
                <a:lnTo>
                  <a:pt x="31112" y="46619"/>
                </a:lnTo>
                <a:lnTo>
                  <a:pt x="32900" y="42696"/>
                </a:lnTo>
                <a:lnTo>
                  <a:pt x="33340" y="37983"/>
                </a:lnTo>
                <a:lnTo>
                  <a:pt x="33340" y="35887"/>
                </a:lnTo>
                <a:lnTo>
                  <a:pt x="32325" y="32547"/>
                </a:lnTo>
                <a:lnTo>
                  <a:pt x="30744" y="29743"/>
                </a:lnTo>
                <a:lnTo>
                  <a:pt x="27231" y="26643"/>
                </a:lnTo>
                <a:lnTo>
                  <a:pt x="24329" y="25120"/>
                </a:lnTo>
                <a:lnTo>
                  <a:pt x="21388" y="23823"/>
                </a:lnTo>
                <a:lnTo>
                  <a:pt x="18446" y="22603"/>
                </a:lnTo>
                <a:lnTo>
                  <a:pt x="15585" y="21447"/>
                </a:lnTo>
                <a:lnTo>
                  <a:pt x="12082" y="19353"/>
                </a:lnTo>
                <a:lnTo>
                  <a:pt x="9777" y="16584"/>
                </a:lnTo>
                <a:lnTo>
                  <a:pt x="9422" y="13992"/>
                </a:lnTo>
                <a:lnTo>
                  <a:pt x="9972" y="11188"/>
                </a:lnTo>
                <a:lnTo>
                  <a:pt x="12312" y="8290"/>
                </a:lnTo>
                <a:lnTo>
                  <a:pt x="15458" y="7109"/>
                </a:lnTo>
                <a:lnTo>
                  <a:pt x="18216" y="6944"/>
                </a:lnTo>
                <a:lnTo>
                  <a:pt x="21315" y="7134"/>
                </a:lnTo>
                <a:lnTo>
                  <a:pt x="24963" y="8365"/>
                </a:lnTo>
                <a:lnTo>
                  <a:pt x="27623" y="9687"/>
                </a:lnTo>
                <a:lnTo>
                  <a:pt x="30596" y="9878"/>
                </a:lnTo>
                <a:lnTo>
                  <a:pt x="30928" y="7160"/>
                </a:lnTo>
                <a:lnTo>
                  <a:pt x="30647" y="4417"/>
                </a:lnTo>
                <a:lnTo>
                  <a:pt x="28087" y="2205"/>
                </a:lnTo>
                <a:lnTo>
                  <a:pt x="25492" y="1140"/>
                </a:lnTo>
                <a:lnTo>
                  <a:pt x="22086" y="327"/>
                </a:lnTo>
                <a:lnTo>
                  <a:pt x="18324" y="0"/>
                </a:lnTo>
                <a:lnTo>
                  <a:pt x="15458" y="0"/>
                </a:lnTo>
                <a:lnTo>
                  <a:pt x="12960" y="406"/>
                </a:lnTo>
                <a:lnTo>
                  <a:pt x="8672" y="1993"/>
                </a:lnTo>
                <a:lnTo>
                  <a:pt x="5454" y="4380"/>
                </a:lnTo>
                <a:lnTo>
                  <a:pt x="2941" y="7225"/>
                </a:lnTo>
                <a:lnTo>
                  <a:pt x="1524" y="10731"/>
                </a:lnTo>
                <a:lnTo>
                  <a:pt x="1155" y="14489"/>
                </a:lnTo>
                <a:lnTo>
                  <a:pt x="1498" y="18529"/>
                </a:lnTo>
                <a:lnTo>
                  <a:pt x="2854" y="21639"/>
                </a:lnTo>
                <a:lnTo>
                  <a:pt x="5990" y="25206"/>
                </a:lnTo>
                <a:lnTo>
                  <a:pt x="8672" y="26949"/>
                </a:lnTo>
                <a:lnTo>
                  <a:pt x="11527" y="28407"/>
                </a:lnTo>
                <a:lnTo>
                  <a:pt x="14494" y="29653"/>
                </a:lnTo>
                <a:lnTo>
                  <a:pt x="17334" y="30797"/>
                </a:lnTo>
                <a:lnTo>
                  <a:pt x="19977" y="31988"/>
                </a:lnTo>
                <a:lnTo>
                  <a:pt x="23112" y="34274"/>
                </a:lnTo>
                <a:lnTo>
                  <a:pt x="24819" y="37310"/>
                </a:lnTo>
                <a:lnTo>
                  <a:pt x="24570" y="41183"/>
                </a:lnTo>
                <a:lnTo>
                  <a:pt x="22969" y="43940"/>
                </a:lnTo>
                <a:lnTo>
                  <a:pt x="20185" y="45679"/>
                </a:lnTo>
                <a:lnTo>
                  <a:pt x="16488" y="46504"/>
                </a:lnTo>
                <a:lnTo>
                  <a:pt x="13072" y="46504"/>
                </a:lnTo>
                <a:lnTo>
                  <a:pt x="9850" y="45769"/>
                </a:lnTo>
                <a:lnTo>
                  <a:pt x="5943" y="44168"/>
                </a:lnTo>
                <a:lnTo>
                  <a:pt x="3176" y="42569"/>
                </a:lnTo>
                <a:lnTo>
                  <a:pt x="274" y="42951"/>
                </a:lnTo>
                <a:lnTo>
                  <a:pt x="0" y="45528"/>
                </a:lnTo>
                <a:lnTo>
                  <a:pt x="274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452589" y="2247314"/>
            <a:ext cx="43329" cy="72363"/>
          </a:xfrm>
          <a:custGeom>
            <a:avLst/>
            <a:gdLst/>
            <a:ahLst/>
            <a:cxnLst/>
            <a:rect l="l" t="t" r="r" b="b"/>
            <a:pathLst>
              <a:path w="43329" h="72363">
                <a:moveTo>
                  <a:pt x="0" y="2451"/>
                </a:moveTo>
                <a:lnTo>
                  <a:pt x="0" y="70660"/>
                </a:lnTo>
                <a:lnTo>
                  <a:pt x="184" y="71413"/>
                </a:lnTo>
                <a:lnTo>
                  <a:pt x="2758" y="72363"/>
                </a:lnTo>
                <a:lnTo>
                  <a:pt x="5878" y="72363"/>
                </a:lnTo>
                <a:lnTo>
                  <a:pt x="8633" y="70660"/>
                </a:lnTo>
                <a:lnTo>
                  <a:pt x="8633" y="46241"/>
                </a:lnTo>
                <a:lnTo>
                  <a:pt x="9881" y="47509"/>
                </a:lnTo>
                <a:lnTo>
                  <a:pt x="13313" y="50493"/>
                </a:lnTo>
                <a:lnTo>
                  <a:pt x="16704" y="52501"/>
                </a:lnTo>
                <a:lnTo>
                  <a:pt x="20232" y="53527"/>
                </a:lnTo>
                <a:lnTo>
                  <a:pt x="22918" y="53668"/>
                </a:lnTo>
                <a:lnTo>
                  <a:pt x="26197" y="53668"/>
                </a:lnTo>
                <a:lnTo>
                  <a:pt x="29113" y="53021"/>
                </a:lnTo>
                <a:lnTo>
                  <a:pt x="31662" y="51739"/>
                </a:lnTo>
                <a:lnTo>
                  <a:pt x="34207" y="50457"/>
                </a:lnTo>
                <a:lnTo>
                  <a:pt x="33693" y="33922"/>
                </a:lnTo>
                <a:lnTo>
                  <a:pt x="32529" y="38188"/>
                </a:lnTo>
                <a:lnTo>
                  <a:pt x="30596" y="41807"/>
                </a:lnTo>
                <a:lnTo>
                  <a:pt x="27767" y="44334"/>
                </a:lnTo>
                <a:lnTo>
                  <a:pt x="24335" y="45961"/>
                </a:lnTo>
                <a:lnTo>
                  <a:pt x="19814" y="45961"/>
                </a:lnTo>
                <a:lnTo>
                  <a:pt x="15422" y="43574"/>
                </a:lnTo>
                <a:lnTo>
                  <a:pt x="11023" y="39686"/>
                </a:lnTo>
                <a:lnTo>
                  <a:pt x="8633" y="36691"/>
                </a:lnTo>
                <a:lnTo>
                  <a:pt x="8633" y="17273"/>
                </a:lnTo>
                <a:lnTo>
                  <a:pt x="7581" y="9018"/>
                </a:lnTo>
                <a:lnTo>
                  <a:pt x="7581" y="2451"/>
                </a:lnTo>
                <a:lnTo>
                  <a:pt x="6037" y="914"/>
                </a:lnTo>
                <a:lnTo>
                  <a:pt x="3074" y="773"/>
                </a:lnTo>
                <a:lnTo>
                  <a:pt x="0" y="2451"/>
                </a:lnTo>
                <a:close/>
              </a:path>
              <a:path w="43329" h="72363">
                <a:moveTo>
                  <a:pt x="8633" y="17273"/>
                </a:moveTo>
                <a:lnTo>
                  <a:pt x="10005" y="15494"/>
                </a:lnTo>
                <a:lnTo>
                  <a:pt x="12528" y="12787"/>
                </a:lnTo>
                <a:lnTo>
                  <a:pt x="16056" y="9852"/>
                </a:lnTo>
                <a:lnTo>
                  <a:pt x="19375" y="8229"/>
                </a:lnTo>
                <a:lnTo>
                  <a:pt x="22694" y="7721"/>
                </a:lnTo>
                <a:lnTo>
                  <a:pt x="26813" y="8255"/>
                </a:lnTo>
                <a:lnTo>
                  <a:pt x="29837" y="10425"/>
                </a:lnTo>
                <a:lnTo>
                  <a:pt x="31929" y="13676"/>
                </a:lnTo>
                <a:lnTo>
                  <a:pt x="33458" y="17564"/>
                </a:lnTo>
                <a:lnTo>
                  <a:pt x="34197" y="22222"/>
                </a:lnTo>
                <a:lnTo>
                  <a:pt x="34380" y="27139"/>
                </a:lnTo>
                <a:lnTo>
                  <a:pt x="34380" y="29425"/>
                </a:lnTo>
                <a:lnTo>
                  <a:pt x="33693" y="33922"/>
                </a:lnTo>
                <a:lnTo>
                  <a:pt x="34207" y="50457"/>
                </a:lnTo>
                <a:lnTo>
                  <a:pt x="36338" y="48628"/>
                </a:lnTo>
                <a:lnTo>
                  <a:pt x="39791" y="43891"/>
                </a:lnTo>
                <a:lnTo>
                  <a:pt x="41101" y="41007"/>
                </a:lnTo>
                <a:lnTo>
                  <a:pt x="41997" y="37605"/>
                </a:lnTo>
                <a:lnTo>
                  <a:pt x="42880" y="34213"/>
                </a:lnTo>
                <a:lnTo>
                  <a:pt x="43329" y="30377"/>
                </a:lnTo>
                <a:lnTo>
                  <a:pt x="43329" y="22567"/>
                </a:lnTo>
                <a:lnTo>
                  <a:pt x="42976" y="19202"/>
                </a:lnTo>
                <a:lnTo>
                  <a:pt x="42278" y="16037"/>
                </a:lnTo>
                <a:lnTo>
                  <a:pt x="41579" y="12877"/>
                </a:lnTo>
                <a:lnTo>
                  <a:pt x="40478" y="10093"/>
                </a:lnTo>
                <a:lnTo>
                  <a:pt x="38959" y="7721"/>
                </a:lnTo>
                <a:lnTo>
                  <a:pt x="35481" y="3441"/>
                </a:lnTo>
                <a:lnTo>
                  <a:pt x="30669" y="698"/>
                </a:lnTo>
                <a:lnTo>
                  <a:pt x="27753" y="0"/>
                </a:lnTo>
                <a:lnTo>
                  <a:pt x="24335" y="0"/>
                </a:lnTo>
                <a:lnTo>
                  <a:pt x="21272" y="201"/>
                </a:lnTo>
                <a:lnTo>
                  <a:pt x="18446" y="949"/>
                </a:lnTo>
                <a:lnTo>
                  <a:pt x="15725" y="2260"/>
                </a:lnTo>
                <a:lnTo>
                  <a:pt x="13042" y="3934"/>
                </a:lnTo>
                <a:lnTo>
                  <a:pt x="10397" y="6184"/>
                </a:lnTo>
                <a:lnTo>
                  <a:pt x="7581" y="9018"/>
                </a:lnTo>
                <a:lnTo>
                  <a:pt x="8633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2512785" y="2227964"/>
            <a:ext cx="10670" cy="72273"/>
          </a:xfrm>
          <a:custGeom>
            <a:avLst/>
            <a:gdLst/>
            <a:ahLst/>
            <a:cxnLst/>
            <a:rect l="l" t="t" r="r" b="b"/>
            <a:pathLst>
              <a:path w="10670" h="72273">
                <a:moveTo>
                  <a:pt x="0" y="5406"/>
                </a:moveTo>
                <a:lnTo>
                  <a:pt x="367" y="8877"/>
                </a:lnTo>
                <a:lnTo>
                  <a:pt x="3258" y="10731"/>
                </a:lnTo>
                <a:lnTo>
                  <a:pt x="7336" y="10731"/>
                </a:lnTo>
                <a:lnTo>
                  <a:pt x="10285" y="8837"/>
                </a:lnTo>
                <a:lnTo>
                  <a:pt x="10670" y="5295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06"/>
                </a:lnTo>
                <a:close/>
              </a:path>
              <a:path w="10670" h="72273">
                <a:moveTo>
                  <a:pt x="1224" y="71372"/>
                </a:moveTo>
                <a:lnTo>
                  <a:pt x="3798" y="72273"/>
                </a:lnTo>
                <a:lnTo>
                  <a:pt x="6920" y="72273"/>
                </a:lnTo>
                <a:lnTo>
                  <a:pt x="9677" y="70634"/>
                </a:lnTo>
                <a:lnTo>
                  <a:pt x="9677" y="21790"/>
                </a:lnTo>
                <a:lnTo>
                  <a:pt x="9467" y="21092"/>
                </a:lnTo>
                <a:lnTo>
                  <a:pt x="6920" y="20152"/>
                </a:lnTo>
                <a:lnTo>
                  <a:pt x="3798" y="20152"/>
                </a:lnTo>
                <a:lnTo>
                  <a:pt x="1041" y="21790"/>
                </a:lnTo>
                <a:lnTo>
                  <a:pt x="1041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2543227" y="2247322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3" y="51281"/>
                </a:lnTo>
                <a:lnTo>
                  <a:pt x="8633" y="19151"/>
                </a:lnTo>
                <a:lnTo>
                  <a:pt x="10958" y="15480"/>
                </a:lnTo>
                <a:lnTo>
                  <a:pt x="12992" y="12736"/>
                </a:lnTo>
                <a:lnTo>
                  <a:pt x="15807" y="9968"/>
                </a:lnTo>
                <a:lnTo>
                  <a:pt x="19213" y="8470"/>
                </a:lnTo>
                <a:lnTo>
                  <a:pt x="22129" y="8671"/>
                </a:lnTo>
                <a:lnTo>
                  <a:pt x="24786" y="9474"/>
                </a:lnTo>
                <a:lnTo>
                  <a:pt x="27431" y="8188"/>
                </a:lnTo>
                <a:lnTo>
                  <a:pt x="27492" y="3671"/>
                </a:lnTo>
                <a:lnTo>
                  <a:pt x="25203" y="683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299" y="6008"/>
                </a:lnTo>
                <a:lnTo>
                  <a:pt x="7786" y="9550"/>
                </a:lnTo>
                <a:lnTo>
                  <a:pt x="7786" y="2437"/>
                </a:lnTo>
                <a:lnTo>
                  <a:pt x="5828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2584432" y="2227964"/>
            <a:ext cx="10668" cy="72273"/>
          </a:xfrm>
          <a:custGeom>
            <a:avLst/>
            <a:gdLst/>
            <a:ahLst/>
            <a:cxnLst/>
            <a:rect l="l" t="t" r="r" b="b"/>
            <a:pathLst>
              <a:path w="10668" h="72273">
                <a:moveTo>
                  <a:pt x="0" y="5406"/>
                </a:moveTo>
                <a:lnTo>
                  <a:pt x="368" y="8877"/>
                </a:lnTo>
                <a:lnTo>
                  <a:pt x="3258" y="10731"/>
                </a:lnTo>
                <a:lnTo>
                  <a:pt x="7336" y="10731"/>
                </a:lnTo>
                <a:lnTo>
                  <a:pt x="10289" y="8837"/>
                </a:lnTo>
                <a:lnTo>
                  <a:pt x="10668" y="5295"/>
                </a:lnTo>
                <a:lnTo>
                  <a:pt x="10299" y="1838"/>
                </a:lnTo>
                <a:lnTo>
                  <a:pt x="7412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06"/>
                </a:lnTo>
                <a:close/>
              </a:path>
              <a:path w="10668" h="72273">
                <a:moveTo>
                  <a:pt x="1224" y="71372"/>
                </a:moveTo>
                <a:lnTo>
                  <a:pt x="3798" y="72273"/>
                </a:lnTo>
                <a:lnTo>
                  <a:pt x="6922" y="72273"/>
                </a:lnTo>
                <a:lnTo>
                  <a:pt x="9673" y="70634"/>
                </a:lnTo>
                <a:lnTo>
                  <a:pt x="9673" y="21790"/>
                </a:lnTo>
                <a:lnTo>
                  <a:pt x="9469" y="21092"/>
                </a:lnTo>
                <a:lnTo>
                  <a:pt x="6922" y="20152"/>
                </a:lnTo>
                <a:lnTo>
                  <a:pt x="3798" y="20152"/>
                </a:lnTo>
                <a:lnTo>
                  <a:pt x="1041" y="21790"/>
                </a:lnTo>
                <a:lnTo>
                  <a:pt x="1041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2608592" y="2235034"/>
            <a:ext cx="30765" cy="65848"/>
          </a:xfrm>
          <a:custGeom>
            <a:avLst/>
            <a:gdLst/>
            <a:ahLst/>
            <a:cxnLst/>
            <a:rect l="l" t="t" r="r" b="b"/>
            <a:pathLst>
              <a:path w="30765" h="65848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7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0" y="65848"/>
                </a:lnTo>
                <a:lnTo>
                  <a:pt x="24483" y="65671"/>
                </a:lnTo>
                <a:lnTo>
                  <a:pt x="27485" y="65098"/>
                </a:lnTo>
                <a:lnTo>
                  <a:pt x="30412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4" y="56757"/>
                </a:lnTo>
                <a:lnTo>
                  <a:pt x="26319" y="57783"/>
                </a:lnTo>
                <a:lnTo>
                  <a:pt x="23540" y="58190"/>
                </a:lnTo>
                <a:lnTo>
                  <a:pt x="19349" y="57326"/>
                </a:lnTo>
                <a:lnTo>
                  <a:pt x="17426" y="53898"/>
                </a:lnTo>
                <a:lnTo>
                  <a:pt x="16951" y="5134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2681989" y="2247318"/>
            <a:ext cx="47105" cy="53657"/>
          </a:xfrm>
          <a:custGeom>
            <a:avLst/>
            <a:gdLst/>
            <a:ahLst/>
            <a:cxnLst/>
            <a:rect l="l" t="t" r="r" b="b"/>
            <a:pathLst>
              <a:path w="47105" h="53657">
                <a:moveTo>
                  <a:pt x="8956" y="23914"/>
                </a:moveTo>
                <a:lnTo>
                  <a:pt x="9248" y="21347"/>
                </a:lnTo>
                <a:lnTo>
                  <a:pt x="9823" y="19000"/>
                </a:lnTo>
                <a:lnTo>
                  <a:pt x="11296" y="14604"/>
                </a:lnTo>
                <a:lnTo>
                  <a:pt x="13679" y="11177"/>
                </a:lnTo>
                <a:lnTo>
                  <a:pt x="17059" y="8902"/>
                </a:lnTo>
                <a:lnTo>
                  <a:pt x="21117" y="7495"/>
                </a:lnTo>
                <a:lnTo>
                  <a:pt x="26466" y="7495"/>
                </a:lnTo>
                <a:lnTo>
                  <a:pt x="30656" y="9042"/>
                </a:lnTo>
                <a:lnTo>
                  <a:pt x="34001" y="11469"/>
                </a:lnTo>
                <a:lnTo>
                  <a:pt x="36179" y="15011"/>
                </a:lnTo>
                <a:lnTo>
                  <a:pt x="37439" y="19432"/>
                </a:lnTo>
                <a:lnTo>
                  <a:pt x="38152" y="24270"/>
                </a:lnTo>
                <a:lnTo>
                  <a:pt x="38152" y="29743"/>
                </a:lnTo>
                <a:lnTo>
                  <a:pt x="37871" y="32320"/>
                </a:lnTo>
                <a:lnTo>
                  <a:pt x="36741" y="37033"/>
                </a:lnTo>
                <a:lnTo>
                  <a:pt x="36535" y="50280"/>
                </a:lnTo>
                <a:lnTo>
                  <a:pt x="39044" y="48376"/>
                </a:lnTo>
                <a:lnTo>
                  <a:pt x="43065" y="43549"/>
                </a:lnTo>
                <a:lnTo>
                  <a:pt x="44566" y="40653"/>
                </a:lnTo>
                <a:lnTo>
                  <a:pt x="45586" y="37299"/>
                </a:lnTo>
                <a:lnTo>
                  <a:pt x="46591" y="33962"/>
                </a:lnTo>
                <a:lnTo>
                  <a:pt x="47105" y="30304"/>
                </a:lnTo>
                <a:lnTo>
                  <a:pt x="47105" y="22236"/>
                </a:lnTo>
                <a:lnTo>
                  <a:pt x="46615" y="18568"/>
                </a:lnTo>
                <a:lnTo>
                  <a:pt x="45657" y="15303"/>
                </a:lnTo>
                <a:lnTo>
                  <a:pt x="44704" y="12052"/>
                </a:lnTo>
                <a:lnTo>
                  <a:pt x="43260" y="9283"/>
                </a:lnTo>
                <a:lnTo>
                  <a:pt x="41348" y="7012"/>
                </a:lnTo>
                <a:lnTo>
                  <a:pt x="37025" y="2984"/>
                </a:lnTo>
                <a:lnTo>
                  <a:pt x="34145" y="1791"/>
                </a:lnTo>
                <a:lnTo>
                  <a:pt x="31268" y="612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10" y="2009"/>
                </a:lnTo>
                <a:lnTo>
                  <a:pt x="10511" y="3355"/>
                </a:lnTo>
                <a:lnTo>
                  <a:pt x="7998" y="5233"/>
                </a:lnTo>
                <a:lnTo>
                  <a:pt x="3995" y="10083"/>
                </a:lnTo>
                <a:lnTo>
                  <a:pt x="2486" y="12956"/>
                </a:lnTo>
                <a:lnTo>
                  <a:pt x="1493" y="16308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8"/>
                </a:lnTo>
                <a:lnTo>
                  <a:pt x="1421" y="38353"/>
                </a:lnTo>
                <a:lnTo>
                  <a:pt x="2364" y="41619"/>
                </a:lnTo>
                <a:lnTo>
                  <a:pt x="3787" y="44387"/>
                </a:lnTo>
                <a:lnTo>
                  <a:pt x="5708" y="46673"/>
                </a:lnTo>
                <a:lnTo>
                  <a:pt x="10033" y="50688"/>
                </a:lnTo>
                <a:lnTo>
                  <a:pt x="8956" y="29376"/>
                </a:lnTo>
                <a:lnTo>
                  <a:pt x="8956" y="23914"/>
                </a:lnTo>
                <a:close/>
              </a:path>
              <a:path w="47105" h="53657">
                <a:moveTo>
                  <a:pt x="9662" y="34239"/>
                </a:moveTo>
                <a:lnTo>
                  <a:pt x="8956" y="29376"/>
                </a:lnTo>
                <a:lnTo>
                  <a:pt x="10033" y="50688"/>
                </a:lnTo>
                <a:lnTo>
                  <a:pt x="12909" y="51879"/>
                </a:lnTo>
                <a:lnTo>
                  <a:pt x="15784" y="53074"/>
                </a:lnTo>
                <a:lnTo>
                  <a:pt x="19155" y="53657"/>
                </a:lnTo>
                <a:lnTo>
                  <a:pt x="27006" y="53657"/>
                </a:lnTo>
                <a:lnTo>
                  <a:pt x="30499" y="52998"/>
                </a:lnTo>
                <a:lnTo>
                  <a:pt x="33519" y="51626"/>
                </a:lnTo>
                <a:lnTo>
                  <a:pt x="36535" y="50280"/>
                </a:lnTo>
                <a:lnTo>
                  <a:pt x="36741" y="37033"/>
                </a:lnTo>
                <a:lnTo>
                  <a:pt x="34663" y="40755"/>
                </a:lnTo>
                <a:lnTo>
                  <a:pt x="31941" y="43779"/>
                </a:lnTo>
                <a:lnTo>
                  <a:pt x="28205" y="45659"/>
                </a:lnTo>
                <a:lnTo>
                  <a:pt x="23482" y="46126"/>
                </a:lnTo>
                <a:lnTo>
                  <a:pt x="20684" y="46126"/>
                </a:lnTo>
                <a:lnTo>
                  <a:pt x="16498" y="44578"/>
                </a:lnTo>
                <a:lnTo>
                  <a:pt x="13153" y="42152"/>
                </a:lnTo>
                <a:lnTo>
                  <a:pt x="1093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2741072" y="2223989"/>
            <a:ext cx="31866" cy="76252"/>
          </a:xfrm>
          <a:custGeom>
            <a:avLst/>
            <a:gdLst/>
            <a:ahLst/>
            <a:cxnLst/>
            <a:rect l="l" t="t" r="r" b="b"/>
            <a:pathLst>
              <a:path w="31866" h="76252">
                <a:moveTo>
                  <a:pt x="9845" y="8103"/>
                </a:moveTo>
                <a:lnTo>
                  <a:pt x="8622" y="12993"/>
                </a:lnTo>
                <a:lnTo>
                  <a:pt x="8315" y="15927"/>
                </a:lnTo>
                <a:lnTo>
                  <a:pt x="8315" y="24361"/>
                </a:lnTo>
                <a:lnTo>
                  <a:pt x="1677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77" y="31803"/>
                </a:lnTo>
                <a:lnTo>
                  <a:pt x="8315" y="31803"/>
                </a:lnTo>
                <a:lnTo>
                  <a:pt x="8315" y="74613"/>
                </a:lnTo>
                <a:lnTo>
                  <a:pt x="8524" y="75337"/>
                </a:lnTo>
                <a:lnTo>
                  <a:pt x="11130" y="76252"/>
                </a:lnTo>
                <a:lnTo>
                  <a:pt x="14190" y="76252"/>
                </a:lnTo>
                <a:lnTo>
                  <a:pt x="17012" y="74613"/>
                </a:lnTo>
                <a:lnTo>
                  <a:pt x="17012" y="31803"/>
                </a:lnTo>
                <a:lnTo>
                  <a:pt x="27518" y="31803"/>
                </a:lnTo>
                <a:lnTo>
                  <a:pt x="29098" y="30341"/>
                </a:lnTo>
                <a:lnTo>
                  <a:pt x="29245" y="27421"/>
                </a:lnTo>
                <a:lnTo>
                  <a:pt x="27518" y="24361"/>
                </a:lnTo>
                <a:lnTo>
                  <a:pt x="17012" y="24361"/>
                </a:lnTo>
                <a:lnTo>
                  <a:pt x="17132" y="15167"/>
                </a:lnTo>
                <a:lnTo>
                  <a:pt x="17607" y="12244"/>
                </a:lnTo>
                <a:lnTo>
                  <a:pt x="19864" y="8525"/>
                </a:lnTo>
                <a:lnTo>
                  <a:pt x="22777" y="7444"/>
                </a:lnTo>
                <a:lnTo>
                  <a:pt x="25840" y="7520"/>
                </a:lnTo>
                <a:lnTo>
                  <a:pt x="28939" y="8421"/>
                </a:lnTo>
                <a:lnTo>
                  <a:pt x="31525" y="8359"/>
                </a:lnTo>
                <a:lnTo>
                  <a:pt x="31866" y="5702"/>
                </a:lnTo>
                <a:lnTo>
                  <a:pt x="31794" y="3928"/>
                </a:lnTo>
                <a:lnTo>
                  <a:pt x="29721" y="1120"/>
                </a:lnTo>
                <a:lnTo>
                  <a:pt x="27049" y="356"/>
                </a:lnTo>
                <a:lnTo>
                  <a:pt x="23489" y="0"/>
                </a:lnTo>
                <a:lnTo>
                  <a:pt x="20915" y="0"/>
                </a:lnTo>
                <a:lnTo>
                  <a:pt x="18672" y="370"/>
                </a:lnTo>
                <a:lnTo>
                  <a:pt x="14867" y="1858"/>
                </a:lnTo>
                <a:lnTo>
                  <a:pt x="12038" y="4561"/>
                </a:lnTo>
                <a:lnTo>
                  <a:pt x="9845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2809274" y="2248099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4" y="3834"/>
                </a:moveTo>
                <a:lnTo>
                  <a:pt x="14230" y="50227"/>
                </a:lnTo>
                <a:lnTo>
                  <a:pt x="14695" y="51141"/>
                </a:lnTo>
                <a:lnTo>
                  <a:pt x="17341" y="52081"/>
                </a:lnTo>
                <a:lnTo>
                  <a:pt x="23346" y="52044"/>
                </a:lnTo>
                <a:lnTo>
                  <a:pt x="25901" y="50227"/>
                </a:lnTo>
                <a:lnTo>
                  <a:pt x="35049" y="14795"/>
                </a:lnTo>
                <a:lnTo>
                  <a:pt x="35259" y="14795"/>
                </a:lnTo>
                <a:lnTo>
                  <a:pt x="45158" y="50227"/>
                </a:lnTo>
                <a:lnTo>
                  <a:pt x="45623" y="51141"/>
                </a:lnTo>
                <a:lnTo>
                  <a:pt x="48341" y="52081"/>
                </a:lnTo>
                <a:lnTo>
                  <a:pt x="53679" y="52095"/>
                </a:lnTo>
                <a:lnTo>
                  <a:pt x="56768" y="50227"/>
                </a:lnTo>
                <a:lnTo>
                  <a:pt x="70642" y="3834"/>
                </a:lnTo>
                <a:lnTo>
                  <a:pt x="71107" y="1562"/>
                </a:lnTo>
                <a:lnTo>
                  <a:pt x="68583" y="0"/>
                </a:lnTo>
                <a:lnTo>
                  <a:pt x="65426" y="10"/>
                </a:lnTo>
                <a:lnTo>
                  <a:pt x="62424" y="1728"/>
                </a:lnTo>
                <a:lnTo>
                  <a:pt x="51220" y="41986"/>
                </a:lnTo>
                <a:lnTo>
                  <a:pt x="51073" y="41986"/>
                </a:lnTo>
                <a:lnTo>
                  <a:pt x="39815" y="1612"/>
                </a:lnTo>
                <a:lnTo>
                  <a:pt x="39643" y="1065"/>
                </a:lnTo>
                <a:lnTo>
                  <a:pt x="36997" y="10"/>
                </a:lnTo>
                <a:lnTo>
                  <a:pt x="33901" y="10"/>
                </a:lnTo>
                <a:lnTo>
                  <a:pt x="31024" y="1728"/>
                </a:lnTo>
                <a:lnTo>
                  <a:pt x="20613" y="41986"/>
                </a:lnTo>
                <a:lnTo>
                  <a:pt x="20405" y="41986"/>
                </a:lnTo>
                <a:lnTo>
                  <a:pt x="9050" y="1728"/>
                </a:lnTo>
                <a:lnTo>
                  <a:pt x="8682" y="875"/>
                </a:lnTo>
                <a:lnTo>
                  <a:pt x="6047" y="10"/>
                </a:lnTo>
                <a:lnTo>
                  <a:pt x="2804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2896563" y="2224407"/>
            <a:ext cx="40549" cy="75830"/>
          </a:xfrm>
          <a:custGeom>
            <a:avLst/>
            <a:gdLst/>
            <a:ahLst/>
            <a:cxnLst/>
            <a:rect l="l" t="t" r="r" b="b"/>
            <a:pathLst>
              <a:path w="40549" h="75830">
                <a:moveTo>
                  <a:pt x="31917" y="45594"/>
                </a:moveTo>
                <a:lnTo>
                  <a:pt x="31917" y="74192"/>
                </a:lnTo>
                <a:lnTo>
                  <a:pt x="32125" y="74930"/>
                </a:lnTo>
                <a:lnTo>
                  <a:pt x="34671" y="75830"/>
                </a:lnTo>
                <a:lnTo>
                  <a:pt x="37792" y="75830"/>
                </a:lnTo>
                <a:lnTo>
                  <a:pt x="40549" y="74192"/>
                </a:lnTo>
                <a:lnTo>
                  <a:pt x="40549" y="40943"/>
                </a:lnTo>
                <a:lnTo>
                  <a:pt x="40269" y="37947"/>
                </a:lnTo>
                <a:lnTo>
                  <a:pt x="39117" y="32994"/>
                </a:lnTo>
                <a:lnTo>
                  <a:pt x="36838" y="28980"/>
                </a:lnTo>
                <a:lnTo>
                  <a:pt x="33778" y="25679"/>
                </a:lnTo>
                <a:lnTo>
                  <a:pt x="29480" y="23468"/>
                </a:lnTo>
                <a:lnTo>
                  <a:pt x="26845" y="22910"/>
                </a:lnTo>
                <a:lnTo>
                  <a:pt x="21149" y="22910"/>
                </a:lnTo>
                <a:lnTo>
                  <a:pt x="16116" y="24890"/>
                </a:lnTo>
                <a:lnTo>
                  <a:pt x="11106" y="28230"/>
                </a:lnTo>
                <a:lnTo>
                  <a:pt x="8636" y="30949"/>
                </a:ln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79" y="74930"/>
                </a:lnTo>
                <a:lnTo>
                  <a:pt x="2753" y="75830"/>
                </a:lnTo>
                <a:lnTo>
                  <a:pt x="5878" y="75830"/>
                </a:lnTo>
                <a:lnTo>
                  <a:pt x="8636" y="74192"/>
                </a:lnTo>
                <a:lnTo>
                  <a:pt x="8636" y="40053"/>
                </a:lnTo>
                <a:lnTo>
                  <a:pt x="10994" y="36982"/>
                </a:lnTo>
                <a:lnTo>
                  <a:pt x="13276" y="34657"/>
                </a:lnTo>
                <a:lnTo>
                  <a:pt x="17599" y="31471"/>
                </a:lnTo>
                <a:lnTo>
                  <a:pt x="21920" y="30667"/>
                </a:lnTo>
                <a:lnTo>
                  <a:pt x="25069" y="30999"/>
                </a:lnTo>
                <a:lnTo>
                  <a:pt x="27618" y="32296"/>
                </a:lnTo>
                <a:lnTo>
                  <a:pt x="30265" y="35697"/>
                </a:lnTo>
                <a:lnTo>
                  <a:pt x="31290" y="38873"/>
                </a:lnTo>
                <a:lnTo>
                  <a:pt x="31917" y="42811"/>
                </a:lnTo>
                <a:lnTo>
                  <a:pt x="3191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954602" y="2247318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3" y="46673"/>
                </a:lnTo>
                <a:lnTo>
                  <a:pt x="14907" y="46673"/>
                </a:lnTo>
                <a:lnTo>
                  <a:pt x="11181" y="44413"/>
                </a:lnTo>
                <a:lnTo>
                  <a:pt x="8841" y="40906"/>
                </a:lnTo>
                <a:lnTo>
                  <a:pt x="11610" y="53326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6" y="50496"/>
                </a:lnTo>
                <a:lnTo>
                  <a:pt x="25930" y="43675"/>
                </a:lnTo>
                <a:lnTo>
                  <a:pt x="22057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4"/>
                </a:lnTo>
                <a:lnTo>
                  <a:pt x="9136" y="9791"/>
                </a:lnTo>
                <a:lnTo>
                  <a:pt x="11894" y="8585"/>
                </a:lnTo>
                <a:lnTo>
                  <a:pt x="15270" y="7545"/>
                </a:lnTo>
                <a:lnTo>
                  <a:pt x="19314" y="7278"/>
                </a:lnTo>
                <a:lnTo>
                  <a:pt x="22975" y="7519"/>
                </a:lnTo>
                <a:lnTo>
                  <a:pt x="26809" y="920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5" y="22910"/>
                </a:lnTo>
                <a:lnTo>
                  <a:pt x="13715" y="23572"/>
                </a:lnTo>
                <a:lnTo>
                  <a:pt x="10778" y="24245"/>
                </a:lnTo>
                <a:lnTo>
                  <a:pt x="8301" y="25250"/>
                </a:lnTo>
                <a:lnTo>
                  <a:pt x="4262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11"/>
                </a:lnTo>
                <a:lnTo>
                  <a:pt x="392" y="43243"/>
                </a:lnTo>
                <a:lnTo>
                  <a:pt x="1968" y="46940"/>
                </a:lnTo>
                <a:lnTo>
                  <a:pt x="4481" y="49758"/>
                </a:lnTo>
                <a:lnTo>
                  <a:pt x="7607" y="51995"/>
                </a:lnTo>
                <a:lnTo>
                  <a:pt x="11610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7" y="31495"/>
                </a:lnTo>
                <a:lnTo>
                  <a:pt x="14795" y="30073"/>
                </a:lnTo>
                <a:lnTo>
                  <a:pt x="18284" y="29249"/>
                </a:lnTo>
                <a:lnTo>
                  <a:pt x="22719" y="29033"/>
                </a:lnTo>
                <a:lnTo>
                  <a:pt x="30092" y="29033"/>
                </a:lnTo>
                <a:lnTo>
                  <a:pt x="30092" y="39394"/>
                </a:lnTo>
                <a:lnTo>
                  <a:pt x="25930" y="43675"/>
                </a:lnTo>
                <a:lnTo>
                  <a:pt x="26896" y="50496"/>
                </a:lnTo>
                <a:lnTo>
                  <a:pt x="31244" y="46443"/>
                </a:lnTo>
                <a:lnTo>
                  <a:pt x="31244" y="51335"/>
                </a:lnTo>
                <a:lnTo>
                  <a:pt x="33324" y="52909"/>
                </a:lnTo>
                <a:lnTo>
                  <a:pt x="35895" y="52958"/>
                </a:lnTo>
                <a:lnTo>
                  <a:pt x="38677" y="51335"/>
                </a:lnTo>
                <a:lnTo>
                  <a:pt x="38677" y="15368"/>
                </a:lnTo>
                <a:lnTo>
                  <a:pt x="38347" y="12700"/>
                </a:lnTo>
                <a:lnTo>
                  <a:pt x="37011" y="8143"/>
                </a:lnTo>
                <a:lnTo>
                  <a:pt x="34491" y="4701"/>
                </a:lnTo>
                <a:lnTo>
                  <a:pt x="31107" y="1993"/>
                </a:lnTo>
                <a:lnTo>
                  <a:pt x="26355" y="406"/>
                </a:lnTo>
                <a:lnTo>
                  <a:pt x="23478" y="0"/>
                </a:lnTo>
                <a:lnTo>
                  <a:pt x="20095" y="0"/>
                </a:lnTo>
                <a:lnTo>
                  <a:pt x="16484" y="180"/>
                </a:lnTo>
                <a:lnTo>
                  <a:pt x="12934" y="863"/>
                </a:lnTo>
                <a:lnTo>
                  <a:pt x="9784" y="1817"/>
                </a:lnTo>
                <a:lnTo>
                  <a:pt x="5817" y="3555"/>
                </a:lnTo>
                <a:lnTo>
                  <a:pt x="2484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007861" y="2235034"/>
            <a:ext cx="30765" cy="65848"/>
          </a:xfrm>
          <a:custGeom>
            <a:avLst/>
            <a:gdLst/>
            <a:ahLst/>
            <a:cxnLst/>
            <a:rect l="l" t="t" r="r" b="b"/>
            <a:pathLst>
              <a:path w="30765" h="65848">
                <a:moveTo>
                  <a:pt x="16948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23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4" y="65848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4" y="56757"/>
                </a:lnTo>
                <a:lnTo>
                  <a:pt x="26319" y="57783"/>
                </a:lnTo>
                <a:lnTo>
                  <a:pt x="23536" y="58190"/>
                </a:lnTo>
                <a:lnTo>
                  <a:pt x="19349" y="57326"/>
                </a:lnTo>
                <a:lnTo>
                  <a:pt x="17426" y="53898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7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078857" y="2229418"/>
            <a:ext cx="57736" cy="70852"/>
          </a:xfrm>
          <a:custGeom>
            <a:avLst/>
            <a:gdLst/>
            <a:ahLst/>
            <a:cxnLst/>
            <a:rect l="l" t="t" r="r" b="b"/>
            <a:pathLst>
              <a:path w="57736" h="70852">
                <a:moveTo>
                  <a:pt x="28205" y="9651"/>
                </a:moveTo>
                <a:lnTo>
                  <a:pt x="28515" y="0"/>
                </a:lnTo>
                <a:lnTo>
                  <a:pt x="25927" y="74"/>
                </a:lnTo>
                <a:lnTo>
                  <a:pt x="22708" y="1954"/>
                </a:lnTo>
                <a:lnTo>
                  <a:pt x="0" y="67169"/>
                </a:lnTo>
                <a:lnTo>
                  <a:pt x="186" y="70459"/>
                </a:lnTo>
                <a:lnTo>
                  <a:pt x="2757" y="70852"/>
                </a:lnTo>
                <a:lnTo>
                  <a:pt x="6148" y="70761"/>
                </a:lnTo>
                <a:lnTo>
                  <a:pt x="8733" y="68958"/>
                </a:lnTo>
                <a:lnTo>
                  <a:pt x="14281" y="52091"/>
                </a:lnTo>
                <a:lnTo>
                  <a:pt x="16537" y="44650"/>
                </a:lnTo>
                <a:lnTo>
                  <a:pt x="28205" y="9651"/>
                </a:lnTo>
                <a:close/>
              </a:path>
              <a:path w="57736" h="70852">
                <a:moveTo>
                  <a:pt x="57405" y="67218"/>
                </a:moveTo>
                <a:lnTo>
                  <a:pt x="34696" y="2005"/>
                </a:lnTo>
                <a:lnTo>
                  <a:pt x="33879" y="734"/>
                </a:lnTo>
                <a:lnTo>
                  <a:pt x="31290" y="74"/>
                </a:lnTo>
                <a:lnTo>
                  <a:pt x="28515" y="0"/>
                </a:lnTo>
                <a:lnTo>
                  <a:pt x="28256" y="9651"/>
                </a:lnTo>
                <a:lnTo>
                  <a:pt x="40085" y="44650"/>
                </a:lnTo>
                <a:lnTo>
                  <a:pt x="16537" y="44650"/>
                </a:lnTo>
                <a:lnTo>
                  <a:pt x="14281" y="52091"/>
                </a:lnTo>
                <a:lnTo>
                  <a:pt x="42439" y="52091"/>
                </a:lnTo>
                <a:lnTo>
                  <a:pt x="48243" y="69174"/>
                </a:lnTo>
                <a:lnTo>
                  <a:pt x="48844" y="70218"/>
                </a:lnTo>
                <a:lnTo>
                  <a:pt x="51536" y="70826"/>
                </a:lnTo>
                <a:lnTo>
                  <a:pt x="54561" y="70852"/>
                </a:lnTo>
                <a:lnTo>
                  <a:pt x="57736" y="70012"/>
                </a:lnTo>
                <a:lnTo>
                  <a:pt x="57405" y="672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3144743" y="2229750"/>
            <a:ext cx="50609" cy="70483"/>
          </a:xfrm>
          <a:custGeom>
            <a:avLst/>
            <a:gdLst/>
            <a:ahLst/>
            <a:cxnLst/>
            <a:rect l="l" t="t" r="r" b="b"/>
            <a:pathLst>
              <a:path w="50609" h="70483">
                <a:moveTo>
                  <a:pt x="21128" y="69771"/>
                </a:moveTo>
                <a:lnTo>
                  <a:pt x="23728" y="70483"/>
                </a:lnTo>
                <a:lnTo>
                  <a:pt x="26870" y="70483"/>
                </a:lnTo>
                <a:lnTo>
                  <a:pt x="29790" y="68795"/>
                </a:lnTo>
                <a:lnTo>
                  <a:pt x="29790" y="7923"/>
                </a:lnTo>
                <a:lnTo>
                  <a:pt x="48834" y="7923"/>
                </a:lnTo>
                <a:lnTo>
                  <a:pt x="50328" y="6717"/>
                </a:lnTo>
                <a:lnTo>
                  <a:pt x="50609" y="4010"/>
                </a:lnTo>
                <a:lnTo>
                  <a:pt x="50572" y="2703"/>
                </a:lnTo>
                <a:lnTo>
                  <a:pt x="48834" y="0"/>
                </a:lnTo>
                <a:lnTo>
                  <a:pt x="1202" y="60"/>
                </a:lnTo>
                <a:lnTo>
                  <a:pt x="0" y="2703"/>
                </a:lnTo>
                <a:lnTo>
                  <a:pt x="0" y="5295"/>
                </a:lnTo>
                <a:lnTo>
                  <a:pt x="1739" y="7923"/>
                </a:lnTo>
                <a:lnTo>
                  <a:pt x="20787" y="7923"/>
                </a:lnTo>
                <a:lnTo>
                  <a:pt x="20787" y="68795"/>
                </a:lnTo>
                <a:lnTo>
                  <a:pt x="21128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210479" y="2229465"/>
            <a:ext cx="35110" cy="70483"/>
          </a:xfrm>
          <a:custGeom>
            <a:avLst/>
            <a:gdLst/>
            <a:ahLst/>
            <a:cxnLst/>
            <a:rect l="l" t="t" r="r" b="b"/>
            <a:pathLst>
              <a:path w="35110" h="70483">
                <a:moveTo>
                  <a:pt x="35110" y="66419"/>
                </a:moveTo>
                <a:lnTo>
                  <a:pt x="35074" y="65083"/>
                </a:lnTo>
                <a:lnTo>
                  <a:pt x="33275" y="62405"/>
                </a:lnTo>
                <a:lnTo>
                  <a:pt x="9000" y="62405"/>
                </a:lnTo>
                <a:lnTo>
                  <a:pt x="9000" y="1687"/>
                </a:lnTo>
                <a:lnTo>
                  <a:pt x="8657" y="708"/>
                </a:lnTo>
                <a:lnTo>
                  <a:pt x="6094" y="0"/>
                </a:lnTo>
                <a:lnTo>
                  <a:pt x="2948" y="0"/>
                </a:lnTo>
                <a:lnTo>
                  <a:pt x="0" y="1687"/>
                </a:lnTo>
                <a:lnTo>
                  <a:pt x="0" y="66686"/>
                </a:lnTo>
                <a:lnTo>
                  <a:pt x="353" y="69087"/>
                </a:lnTo>
                <a:lnTo>
                  <a:pt x="3351" y="70483"/>
                </a:lnTo>
                <a:lnTo>
                  <a:pt x="33275" y="70483"/>
                </a:lnTo>
                <a:lnTo>
                  <a:pt x="34829" y="69137"/>
                </a:lnTo>
                <a:lnTo>
                  <a:pt x="35110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285806" y="2247383"/>
            <a:ext cx="37141" cy="53592"/>
          </a:xfrm>
          <a:custGeom>
            <a:avLst/>
            <a:gdLst/>
            <a:ahLst/>
            <a:cxnLst/>
            <a:rect l="l" t="t" r="r" b="b"/>
            <a:pathLst>
              <a:path w="37141" h="53592">
                <a:moveTo>
                  <a:pt x="8985" y="20613"/>
                </a:moveTo>
                <a:lnTo>
                  <a:pt x="10101" y="15811"/>
                </a:lnTo>
                <a:lnTo>
                  <a:pt x="12315" y="12495"/>
                </a:lnTo>
                <a:lnTo>
                  <a:pt x="14533" y="9183"/>
                </a:lnTo>
                <a:lnTo>
                  <a:pt x="17708" y="7531"/>
                </a:lnTo>
                <a:lnTo>
                  <a:pt x="23889" y="7531"/>
                </a:lnTo>
                <a:lnTo>
                  <a:pt x="27125" y="8431"/>
                </a:lnTo>
                <a:lnTo>
                  <a:pt x="30920" y="10413"/>
                </a:lnTo>
                <a:lnTo>
                  <a:pt x="33508" y="12383"/>
                </a:lnTo>
                <a:lnTo>
                  <a:pt x="36457" y="12444"/>
                </a:lnTo>
                <a:lnTo>
                  <a:pt x="36932" y="9485"/>
                </a:lnTo>
                <a:lnTo>
                  <a:pt x="36677" y="6691"/>
                </a:lnTo>
                <a:lnTo>
                  <a:pt x="34325" y="3822"/>
                </a:lnTo>
                <a:lnTo>
                  <a:pt x="31424" y="2044"/>
                </a:lnTo>
                <a:lnTo>
                  <a:pt x="27749" y="708"/>
                </a:lnTo>
                <a:lnTo>
                  <a:pt x="24922" y="125"/>
                </a:lnTo>
                <a:lnTo>
                  <a:pt x="18856" y="0"/>
                </a:lnTo>
                <a:lnTo>
                  <a:pt x="15980" y="532"/>
                </a:lnTo>
                <a:lnTo>
                  <a:pt x="13309" y="1597"/>
                </a:lnTo>
                <a:lnTo>
                  <a:pt x="10638" y="2667"/>
                </a:lnTo>
                <a:lnTo>
                  <a:pt x="8323" y="4305"/>
                </a:lnTo>
                <a:lnTo>
                  <a:pt x="4381" y="8712"/>
                </a:lnTo>
                <a:lnTo>
                  <a:pt x="2825" y="11545"/>
                </a:lnTo>
                <a:lnTo>
                  <a:pt x="1685" y="14986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9"/>
                </a:lnTo>
                <a:lnTo>
                  <a:pt x="1379" y="38606"/>
                </a:lnTo>
                <a:lnTo>
                  <a:pt x="2299" y="41846"/>
                </a:lnTo>
                <a:lnTo>
                  <a:pt x="3647" y="44564"/>
                </a:lnTo>
                <a:lnTo>
                  <a:pt x="5411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597" y="53592"/>
                </a:lnTo>
                <a:lnTo>
                  <a:pt x="22614" y="53592"/>
                </a:lnTo>
                <a:lnTo>
                  <a:pt x="25740" y="53110"/>
                </a:lnTo>
                <a:lnTo>
                  <a:pt x="28691" y="52362"/>
                </a:lnTo>
                <a:lnTo>
                  <a:pt x="31313" y="51321"/>
                </a:lnTo>
                <a:lnTo>
                  <a:pt x="34585" y="49377"/>
                </a:lnTo>
                <a:lnTo>
                  <a:pt x="36911" y="46518"/>
                </a:lnTo>
                <a:lnTo>
                  <a:pt x="37141" y="43775"/>
                </a:lnTo>
                <a:lnTo>
                  <a:pt x="37119" y="42443"/>
                </a:lnTo>
                <a:lnTo>
                  <a:pt x="35306" y="39660"/>
                </a:lnTo>
                <a:lnTo>
                  <a:pt x="32306" y="41936"/>
                </a:lnTo>
                <a:lnTo>
                  <a:pt x="28803" y="44207"/>
                </a:lnTo>
                <a:lnTo>
                  <a:pt x="25805" y="45514"/>
                </a:lnTo>
                <a:lnTo>
                  <a:pt x="22078" y="45845"/>
                </a:lnTo>
                <a:lnTo>
                  <a:pt x="18122" y="45453"/>
                </a:lnTo>
                <a:lnTo>
                  <a:pt x="14879" y="43901"/>
                </a:lnTo>
                <a:lnTo>
                  <a:pt x="12391" y="41122"/>
                </a:lnTo>
                <a:lnTo>
                  <a:pt x="10429" y="37555"/>
                </a:lnTo>
                <a:lnTo>
                  <a:pt x="9281" y="32816"/>
                </a:lnTo>
                <a:lnTo>
                  <a:pt x="8985" y="30059"/>
                </a:lnTo>
                <a:lnTo>
                  <a:pt x="8985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336112" y="2247318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7" y="46673"/>
                </a:lnTo>
                <a:lnTo>
                  <a:pt x="14904" y="46673"/>
                </a:lnTo>
                <a:lnTo>
                  <a:pt x="11178" y="44413"/>
                </a:lnTo>
                <a:lnTo>
                  <a:pt x="8841" y="40906"/>
                </a:lnTo>
                <a:lnTo>
                  <a:pt x="11610" y="53326"/>
                </a:lnTo>
                <a:lnTo>
                  <a:pt x="16327" y="53657"/>
                </a:lnTo>
                <a:lnTo>
                  <a:pt x="19156" y="53657"/>
                </a:lnTo>
                <a:lnTo>
                  <a:pt x="21837" y="53035"/>
                </a:lnTo>
                <a:lnTo>
                  <a:pt x="26896" y="50496"/>
                </a:lnTo>
                <a:lnTo>
                  <a:pt x="25928" y="43675"/>
                </a:lnTo>
                <a:lnTo>
                  <a:pt x="22057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41" y="11534"/>
                </a:lnTo>
                <a:lnTo>
                  <a:pt x="9133" y="9791"/>
                </a:lnTo>
                <a:lnTo>
                  <a:pt x="11891" y="8585"/>
                </a:lnTo>
                <a:lnTo>
                  <a:pt x="15271" y="7545"/>
                </a:lnTo>
                <a:lnTo>
                  <a:pt x="19314" y="7278"/>
                </a:lnTo>
                <a:lnTo>
                  <a:pt x="22975" y="7519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88" y="18770"/>
                </a:lnTo>
                <a:lnTo>
                  <a:pt x="30088" y="22567"/>
                </a:lnTo>
                <a:lnTo>
                  <a:pt x="19941" y="22567"/>
                </a:lnTo>
                <a:lnTo>
                  <a:pt x="16643" y="22910"/>
                </a:lnTo>
                <a:lnTo>
                  <a:pt x="13716" y="23572"/>
                </a:lnTo>
                <a:lnTo>
                  <a:pt x="10778" y="24245"/>
                </a:lnTo>
                <a:lnTo>
                  <a:pt x="8301" y="25250"/>
                </a:lnTo>
                <a:lnTo>
                  <a:pt x="4259" y="27928"/>
                </a:lnTo>
                <a:lnTo>
                  <a:pt x="1628" y="31636"/>
                </a:lnTo>
                <a:lnTo>
                  <a:pt x="0" y="36057"/>
                </a:lnTo>
                <a:lnTo>
                  <a:pt x="0" y="38811"/>
                </a:lnTo>
                <a:lnTo>
                  <a:pt x="389" y="43243"/>
                </a:lnTo>
                <a:lnTo>
                  <a:pt x="1973" y="46940"/>
                </a:lnTo>
                <a:lnTo>
                  <a:pt x="4483" y="49758"/>
                </a:lnTo>
                <a:lnTo>
                  <a:pt x="7603" y="51995"/>
                </a:lnTo>
                <a:lnTo>
                  <a:pt x="11610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3" y="34429"/>
                </a:lnTo>
                <a:lnTo>
                  <a:pt x="12197" y="31495"/>
                </a:lnTo>
                <a:lnTo>
                  <a:pt x="14792" y="30073"/>
                </a:lnTo>
                <a:lnTo>
                  <a:pt x="18287" y="29249"/>
                </a:lnTo>
                <a:lnTo>
                  <a:pt x="22720" y="29033"/>
                </a:lnTo>
                <a:lnTo>
                  <a:pt x="30088" y="29033"/>
                </a:lnTo>
                <a:lnTo>
                  <a:pt x="30088" y="39394"/>
                </a:lnTo>
                <a:lnTo>
                  <a:pt x="25928" y="43675"/>
                </a:lnTo>
                <a:lnTo>
                  <a:pt x="26896" y="50496"/>
                </a:lnTo>
                <a:lnTo>
                  <a:pt x="31244" y="46443"/>
                </a:lnTo>
                <a:lnTo>
                  <a:pt x="31244" y="51335"/>
                </a:lnTo>
                <a:lnTo>
                  <a:pt x="33326" y="52909"/>
                </a:lnTo>
                <a:lnTo>
                  <a:pt x="35896" y="52958"/>
                </a:lnTo>
                <a:lnTo>
                  <a:pt x="38675" y="51335"/>
                </a:lnTo>
                <a:lnTo>
                  <a:pt x="38675" y="15368"/>
                </a:lnTo>
                <a:lnTo>
                  <a:pt x="38347" y="12700"/>
                </a:lnTo>
                <a:lnTo>
                  <a:pt x="37011" y="8143"/>
                </a:lnTo>
                <a:lnTo>
                  <a:pt x="34488" y="4701"/>
                </a:lnTo>
                <a:lnTo>
                  <a:pt x="31108" y="1993"/>
                </a:lnTo>
                <a:lnTo>
                  <a:pt x="26356" y="406"/>
                </a:lnTo>
                <a:lnTo>
                  <a:pt x="23475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2" y="863"/>
                </a:lnTo>
                <a:lnTo>
                  <a:pt x="9785" y="1817"/>
                </a:lnTo>
                <a:lnTo>
                  <a:pt x="5817" y="3555"/>
                </a:lnTo>
                <a:lnTo>
                  <a:pt x="2487" y="6706"/>
                </a:lnTo>
                <a:lnTo>
                  <a:pt x="2305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3395649" y="2247318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8" y="52919"/>
                </a:moveTo>
                <a:lnTo>
                  <a:pt x="8635" y="51281"/>
                </a:lnTo>
                <a:lnTo>
                  <a:pt x="8635" y="17142"/>
                </a:lnTo>
                <a:lnTo>
                  <a:pt x="10998" y="14071"/>
                </a:lnTo>
                <a:lnTo>
                  <a:pt x="13276" y="11746"/>
                </a:lnTo>
                <a:lnTo>
                  <a:pt x="17599" y="8561"/>
                </a:lnTo>
                <a:lnTo>
                  <a:pt x="21924" y="7757"/>
                </a:lnTo>
                <a:lnTo>
                  <a:pt x="25069" y="8088"/>
                </a:lnTo>
                <a:lnTo>
                  <a:pt x="27618" y="9385"/>
                </a:lnTo>
                <a:lnTo>
                  <a:pt x="30265" y="12786"/>
                </a:lnTo>
                <a:lnTo>
                  <a:pt x="31291" y="15962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2" y="52019"/>
                </a:lnTo>
                <a:lnTo>
                  <a:pt x="34670" y="52919"/>
                </a:lnTo>
                <a:lnTo>
                  <a:pt x="37796" y="52919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9" y="15036"/>
                </a:lnTo>
                <a:lnTo>
                  <a:pt x="39121" y="10083"/>
                </a:lnTo>
                <a:lnTo>
                  <a:pt x="36838" y="6069"/>
                </a:lnTo>
                <a:lnTo>
                  <a:pt x="33778" y="2768"/>
                </a:lnTo>
                <a:lnTo>
                  <a:pt x="29480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5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8"/>
                </a:lnTo>
                <a:lnTo>
                  <a:pt x="3120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19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482978" y="2247318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49" y="23914"/>
                </a:moveTo>
                <a:lnTo>
                  <a:pt x="9244" y="21347"/>
                </a:lnTo>
                <a:lnTo>
                  <a:pt x="9820" y="19000"/>
                </a:lnTo>
                <a:lnTo>
                  <a:pt x="11289" y="14604"/>
                </a:lnTo>
                <a:lnTo>
                  <a:pt x="13690" y="11177"/>
                </a:lnTo>
                <a:lnTo>
                  <a:pt x="17059" y="8902"/>
                </a:lnTo>
                <a:lnTo>
                  <a:pt x="21109" y="7495"/>
                </a:lnTo>
                <a:lnTo>
                  <a:pt x="26462" y="7495"/>
                </a:lnTo>
                <a:lnTo>
                  <a:pt x="30653" y="9042"/>
                </a:lnTo>
                <a:lnTo>
                  <a:pt x="33997" y="11469"/>
                </a:lnTo>
                <a:lnTo>
                  <a:pt x="36179" y="15011"/>
                </a:lnTo>
                <a:lnTo>
                  <a:pt x="37439" y="19432"/>
                </a:lnTo>
                <a:lnTo>
                  <a:pt x="38148" y="24270"/>
                </a:lnTo>
                <a:lnTo>
                  <a:pt x="38148" y="29743"/>
                </a:lnTo>
                <a:lnTo>
                  <a:pt x="37863" y="32320"/>
                </a:lnTo>
                <a:lnTo>
                  <a:pt x="36741" y="37033"/>
                </a:lnTo>
                <a:lnTo>
                  <a:pt x="36532" y="50280"/>
                </a:lnTo>
                <a:lnTo>
                  <a:pt x="39041" y="48376"/>
                </a:lnTo>
                <a:lnTo>
                  <a:pt x="43059" y="43549"/>
                </a:lnTo>
                <a:lnTo>
                  <a:pt x="44568" y="40653"/>
                </a:lnTo>
                <a:lnTo>
                  <a:pt x="45582" y="37299"/>
                </a:lnTo>
                <a:lnTo>
                  <a:pt x="46587" y="33962"/>
                </a:lnTo>
                <a:lnTo>
                  <a:pt x="47101" y="30304"/>
                </a:lnTo>
                <a:lnTo>
                  <a:pt x="47101" y="22236"/>
                </a:lnTo>
                <a:lnTo>
                  <a:pt x="46612" y="18568"/>
                </a:lnTo>
                <a:lnTo>
                  <a:pt x="45655" y="15303"/>
                </a:lnTo>
                <a:lnTo>
                  <a:pt x="44700" y="12052"/>
                </a:lnTo>
                <a:lnTo>
                  <a:pt x="43257" y="9283"/>
                </a:lnTo>
                <a:lnTo>
                  <a:pt x="41346" y="7012"/>
                </a:lnTo>
                <a:lnTo>
                  <a:pt x="37021" y="2984"/>
                </a:lnTo>
                <a:lnTo>
                  <a:pt x="34145" y="1791"/>
                </a:lnTo>
                <a:lnTo>
                  <a:pt x="31266" y="612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06" y="2009"/>
                </a:lnTo>
                <a:lnTo>
                  <a:pt x="10504" y="3355"/>
                </a:lnTo>
                <a:lnTo>
                  <a:pt x="7994" y="5233"/>
                </a:lnTo>
                <a:lnTo>
                  <a:pt x="3991" y="10083"/>
                </a:lnTo>
                <a:lnTo>
                  <a:pt x="2484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8"/>
                </a:lnTo>
                <a:lnTo>
                  <a:pt x="1418" y="38353"/>
                </a:lnTo>
                <a:lnTo>
                  <a:pt x="2360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88"/>
                </a:lnTo>
                <a:lnTo>
                  <a:pt x="8949" y="29376"/>
                </a:lnTo>
                <a:lnTo>
                  <a:pt x="8949" y="23914"/>
                </a:lnTo>
                <a:close/>
              </a:path>
              <a:path w="47101" h="53657">
                <a:moveTo>
                  <a:pt x="9662" y="34239"/>
                </a:moveTo>
                <a:lnTo>
                  <a:pt x="8949" y="29376"/>
                </a:lnTo>
                <a:lnTo>
                  <a:pt x="10029" y="50688"/>
                </a:lnTo>
                <a:lnTo>
                  <a:pt x="12905" y="51879"/>
                </a:lnTo>
                <a:lnTo>
                  <a:pt x="15786" y="53074"/>
                </a:lnTo>
                <a:lnTo>
                  <a:pt x="19151" y="53657"/>
                </a:lnTo>
                <a:lnTo>
                  <a:pt x="27002" y="53657"/>
                </a:lnTo>
                <a:lnTo>
                  <a:pt x="30495" y="52998"/>
                </a:lnTo>
                <a:lnTo>
                  <a:pt x="33519" y="51626"/>
                </a:lnTo>
                <a:lnTo>
                  <a:pt x="36532" y="50280"/>
                </a:lnTo>
                <a:lnTo>
                  <a:pt x="36741" y="37033"/>
                </a:lnTo>
                <a:lnTo>
                  <a:pt x="34657" y="40755"/>
                </a:lnTo>
                <a:lnTo>
                  <a:pt x="31939" y="43779"/>
                </a:lnTo>
                <a:lnTo>
                  <a:pt x="28201" y="45659"/>
                </a:lnTo>
                <a:lnTo>
                  <a:pt x="23474" y="46126"/>
                </a:lnTo>
                <a:lnTo>
                  <a:pt x="20685" y="46126"/>
                </a:lnTo>
                <a:lnTo>
                  <a:pt x="16494" y="44578"/>
                </a:lnTo>
                <a:lnTo>
                  <a:pt x="13150" y="42152"/>
                </a:lnTo>
                <a:lnTo>
                  <a:pt x="1093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542057" y="2223989"/>
            <a:ext cx="31866" cy="76252"/>
          </a:xfrm>
          <a:custGeom>
            <a:avLst/>
            <a:gdLst/>
            <a:ahLst/>
            <a:cxnLst/>
            <a:rect l="l" t="t" r="r" b="b"/>
            <a:pathLst>
              <a:path w="31866" h="76252">
                <a:moveTo>
                  <a:pt x="9850" y="8103"/>
                </a:moveTo>
                <a:lnTo>
                  <a:pt x="8622" y="12993"/>
                </a:lnTo>
                <a:lnTo>
                  <a:pt x="8315" y="15927"/>
                </a:lnTo>
                <a:lnTo>
                  <a:pt x="8315" y="24361"/>
                </a:lnTo>
                <a:lnTo>
                  <a:pt x="1677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77" y="31803"/>
                </a:lnTo>
                <a:lnTo>
                  <a:pt x="8315" y="31803"/>
                </a:lnTo>
                <a:lnTo>
                  <a:pt x="8315" y="74613"/>
                </a:lnTo>
                <a:lnTo>
                  <a:pt x="8524" y="75337"/>
                </a:lnTo>
                <a:lnTo>
                  <a:pt x="11131" y="76252"/>
                </a:lnTo>
                <a:lnTo>
                  <a:pt x="14194" y="76252"/>
                </a:lnTo>
                <a:lnTo>
                  <a:pt x="17010" y="74613"/>
                </a:lnTo>
                <a:lnTo>
                  <a:pt x="17010" y="31803"/>
                </a:lnTo>
                <a:lnTo>
                  <a:pt x="27518" y="31803"/>
                </a:lnTo>
                <a:lnTo>
                  <a:pt x="29098" y="30341"/>
                </a:lnTo>
                <a:lnTo>
                  <a:pt x="29246" y="27421"/>
                </a:lnTo>
                <a:lnTo>
                  <a:pt x="27518" y="24361"/>
                </a:lnTo>
                <a:lnTo>
                  <a:pt x="17010" y="24361"/>
                </a:lnTo>
                <a:lnTo>
                  <a:pt x="17136" y="15167"/>
                </a:lnTo>
                <a:lnTo>
                  <a:pt x="17611" y="12244"/>
                </a:lnTo>
                <a:lnTo>
                  <a:pt x="19865" y="8525"/>
                </a:lnTo>
                <a:lnTo>
                  <a:pt x="22781" y="7444"/>
                </a:lnTo>
                <a:lnTo>
                  <a:pt x="25840" y="7520"/>
                </a:lnTo>
                <a:lnTo>
                  <a:pt x="28940" y="8421"/>
                </a:lnTo>
                <a:lnTo>
                  <a:pt x="31525" y="8359"/>
                </a:lnTo>
                <a:lnTo>
                  <a:pt x="31866" y="5702"/>
                </a:lnTo>
                <a:lnTo>
                  <a:pt x="31791" y="3928"/>
                </a:lnTo>
                <a:lnTo>
                  <a:pt x="29725" y="1120"/>
                </a:lnTo>
                <a:lnTo>
                  <a:pt x="27053" y="356"/>
                </a:lnTo>
                <a:lnTo>
                  <a:pt x="23489" y="0"/>
                </a:lnTo>
                <a:lnTo>
                  <a:pt x="20919" y="0"/>
                </a:lnTo>
                <a:lnTo>
                  <a:pt x="18676" y="370"/>
                </a:lnTo>
                <a:lnTo>
                  <a:pt x="14867" y="1858"/>
                </a:lnTo>
                <a:lnTo>
                  <a:pt x="12038" y="4561"/>
                </a:lnTo>
                <a:lnTo>
                  <a:pt x="9850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580023" y="2223989"/>
            <a:ext cx="31870" cy="76252"/>
          </a:xfrm>
          <a:custGeom>
            <a:avLst/>
            <a:gdLst/>
            <a:ahLst/>
            <a:cxnLst/>
            <a:rect l="l" t="t" r="r" b="b"/>
            <a:pathLst>
              <a:path w="31870" h="76252">
                <a:moveTo>
                  <a:pt x="9850" y="8103"/>
                </a:moveTo>
                <a:lnTo>
                  <a:pt x="8622" y="12993"/>
                </a:lnTo>
                <a:lnTo>
                  <a:pt x="8319" y="15927"/>
                </a:lnTo>
                <a:lnTo>
                  <a:pt x="8319" y="24361"/>
                </a:lnTo>
                <a:lnTo>
                  <a:pt x="1681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81" y="31803"/>
                </a:lnTo>
                <a:lnTo>
                  <a:pt x="8319" y="31803"/>
                </a:lnTo>
                <a:lnTo>
                  <a:pt x="8319" y="74613"/>
                </a:lnTo>
                <a:lnTo>
                  <a:pt x="8525" y="75337"/>
                </a:lnTo>
                <a:lnTo>
                  <a:pt x="11135" y="76252"/>
                </a:lnTo>
                <a:lnTo>
                  <a:pt x="14194" y="76252"/>
                </a:lnTo>
                <a:lnTo>
                  <a:pt x="17010" y="74613"/>
                </a:lnTo>
                <a:lnTo>
                  <a:pt x="17010" y="31803"/>
                </a:lnTo>
                <a:lnTo>
                  <a:pt x="27522" y="31803"/>
                </a:lnTo>
                <a:lnTo>
                  <a:pt x="29099" y="30341"/>
                </a:lnTo>
                <a:lnTo>
                  <a:pt x="29250" y="27421"/>
                </a:lnTo>
                <a:lnTo>
                  <a:pt x="27522" y="24361"/>
                </a:lnTo>
                <a:lnTo>
                  <a:pt x="17010" y="24361"/>
                </a:lnTo>
                <a:lnTo>
                  <a:pt x="17136" y="15167"/>
                </a:lnTo>
                <a:lnTo>
                  <a:pt x="17611" y="12244"/>
                </a:lnTo>
                <a:lnTo>
                  <a:pt x="19865" y="8525"/>
                </a:lnTo>
                <a:lnTo>
                  <a:pt x="22781" y="7444"/>
                </a:lnTo>
                <a:lnTo>
                  <a:pt x="25844" y="7520"/>
                </a:lnTo>
                <a:lnTo>
                  <a:pt x="28940" y="8421"/>
                </a:lnTo>
                <a:lnTo>
                  <a:pt x="31525" y="8359"/>
                </a:lnTo>
                <a:lnTo>
                  <a:pt x="31870" y="5702"/>
                </a:lnTo>
                <a:lnTo>
                  <a:pt x="31795" y="3928"/>
                </a:lnTo>
                <a:lnTo>
                  <a:pt x="29725" y="1120"/>
                </a:lnTo>
                <a:lnTo>
                  <a:pt x="27054" y="356"/>
                </a:lnTo>
                <a:lnTo>
                  <a:pt x="23493" y="0"/>
                </a:lnTo>
                <a:lnTo>
                  <a:pt x="20919" y="0"/>
                </a:lnTo>
                <a:lnTo>
                  <a:pt x="18676" y="370"/>
                </a:lnTo>
                <a:lnTo>
                  <a:pt x="14867" y="1858"/>
                </a:lnTo>
                <a:lnTo>
                  <a:pt x="12038" y="4561"/>
                </a:lnTo>
                <a:lnTo>
                  <a:pt x="9850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620926" y="2247322"/>
            <a:ext cx="43323" cy="53657"/>
          </a:xfrm>
          <a:custGeom>
            <a:avLst/>
            <a:gdLst/>
            <a:ahLst/>
            <a:cxnLst/>
            <a:rect l="l" t="t" r="r" b="b"/>
            <a:pathLst>
              <a:path w="43323" h="53657">
                <a:moveTo>
                  <a:pt x="42931" y="16941"/>
                </a:moveTo>
                <a:lnTo>
                  <a:pt x="42146" y="14132"/>
                </a:lnTo>
                <a:lnTo>
                  <a:pt x="41361" y="11324"/>
                </a:lnTo>
                <a:lnTo>
                  <a:pt x="38455" y="6807"/>
                </a:lnTo>
                <a:lnTo>
                  <a:pt x="34650" y="3070"/>
                </a:lnTo>
                <a:lnTo>
                  <a:pt x="32050" y="1838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09"/>
                </a:lnTo>
                <a:lnTo>
                  <a:pt x="29480" y="8341"/>
                </a:lnTo>
                <a:lnTo>
                  <a:pt x="31611" y="11022"/>
                </a:lnTo>
                <a:lnTo>
                  <a:pt x="33732" y="13690"/>
                </a:lnTo>
                <a:lnTo>
                  <a:pt x="34747" y="17383"/>
                </a:lnTo>
                <a:lnTo>
                  <a:pt x="34639" y="22081"/>
                </a:lnTo>
                <a:lnTo>
                  <a:pt x="8939" y="22081"/>
                </a:lnTo>
                <a:lnTo>
                  <a:pt x="9014" y="20101"/>
                </a:lnTo>
                <a:lnTo>
                  <a:pt x="10448" y="3120"/>
                </a:lnTo>
                <a:lnTo>
                  <a:pt x="8056" y="4899"/>
                </a:lnTo>
                <a:lnTo>
                  <a:pt x="4114" y="9585"/>
                </a:lnTo>
                <a:lnTo>
                  <a:pt x="2607" y="1241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5"/>
                </a:lnTo>
                <a:lnTo>
                  <a:pt x="2524" y="42011"/>
                </a:lnTo>
                <a:lnTo>
                  <a:pt x="4032" y="44780"/>
                </a:lnTo>
                <a:lnTo>
                  <a:pt x="6012" y="46986"/>
                </a:lnTo>
                <a:lnTo>
                  <a:pt x="10448" y="50860"/>
                </a:lnTo>
                <a:lnTo>
                  <a:pt x="13364" y="51979"/>
                </a:lnTo>
                <a:lnTo>
                  <a:pt x="16276" y="53096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804"/>
                </a:lnTo>
                <a:lnTo>
                  <a:pt x="35053" y="51979"/>
                </a:lnTo>
                <a:lnTo>
                  <a:pt x="37772" y="51100"/>
                </a:lnTo>
                <a:lnTo>
                  <a:pt x="41018" y="48830"/>
                </a:lnTo>
                <a:lnTo>
                  <a:pt x="41335" y="46161"/>
                </a:lnTo>
                <a:lnTo>
                  <a:pt x="40759" y="43012"/>
                </a:lnTo>
                <a:lnTo>
                  <a:pt x="38056" y="43267"/>
                </a:lnTo>
                <a:lnTo>
                  <a:pt x="34895" y="44549"/>
                </a:lnTo>
                <a:lnTo>
                  <a:pt x="32101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3"/>
                </a:lnTo>
                <a:lnTo>
                  <a:pt x="13583" y="43112"/>
                </a:lnTo>
                <a:lnTo>
                  <a:pt x="11135" y="40002"/>
                </a:lnTo>
                <a:lnTo>
                  <a:pt x="9738" y="35977"/>
                </a:lnTo>
                <a:lnTo>
                  <a:pt x="8939" y="31355"/>
                </a:lnTo>
                <a:lnTo>
                  <a:pt x="8939" y="28648"/>
                </a:lnTo>
                <a:lnTo>
                  <a:pt x="39964" y="28648"/>
                </a:lnTo>
                <a:lnTo>
                  <a:pt x="42303" y="27748"/>
                </a:lnTo>
                <a:lnTo>
                  <a:pt x="43323" y="24738"/>
                </a:lnTo>
                <a:lnTo>
                  <a:pt x="43323" y="19925"/>
                </a:lnTo>
                <a:lnTo>
                  <a:pt x="42931" y="16941"/>
                </a:lnTo>
                <a:close/>
              </a:path>
              <a:path w="43323" h="53657">
                <a:moveTo>
                  <a:pt x="9014" y="20101"/>
                </a:moveTo>
                <a:lnTo>
                  <a:pt x="9947" y="16353"/>
                </a:lnTo>
                <a:lnTo>
                  <a:pt x="11376" y="12927"/>
                </a:lnTo>
                <a:lnTo>
                  <a:pt x="14904" y="9093"/>
                </a:lnTo>
                <a:lnTo>
                  <a:pt x="18140" y="7415"/>
                </a:lnTo>
                <a:lnTo>
                  <a:pt x="22158" y="7009"/>
                </a:lnTo>
                <a:lnTo>
                  <a:pt x="26334" y="7009"/>
                </a:lnTo>
                <a:lnTo>
                  <a:pt x="26295" y="0"/>
                </a:lnTo>
                <a:lnTo>
                  <a:pt x="19145" y="0"/>
                </a:lnTo>
                <a:lnTo>
                  <a:pt x="16021" y="633"/>
                </a:lnTo>
                <a:lnTo>
                  <a:pt x="13241" y="1864"/>
                </a:lnTo>
                <a:lnTo>
                  <a:pt x="10448" y="3120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682857" y="2247322"/>
            <a:ext cx="27489" cy="52919"/>
          </a:xfrm>
          <a:custGeom>
            <a:avLst/>
            <a:gdLst/>
            <a:ahLst/>
            <a:cxnLst/>
            <a:rect l="l" t="t" r="r" b="b"/>
            <a:pathLst>
              <a:path w="27489" h="52919">
                <a:moveTo>
                  <a:pt x="5875" y="52919"/>
                </a:moveTo>
                <a:lnTo>
                  <a:pt x="8632" y="51281"/>
                </a:lnTo>
                <a:lnTo>
                  <a:pt x="8632" y="19151"/>
                </a:lnTo>
                <a:lnTo>
                  <a:pt x="10958" y="15480"/>
                </a:lnTo>
                <a:lnTo>
                  <a:pt x="12992" y="12736"/>
                </a:lnTo>
                <a:lnTo>
                  <a:pt x="15807" y="9968"/>
                </a:lnTo>
                <a:lnTo>
                  <a:pt x="19212" y="8470"/>
                </a:lnTo>
                <a:lnTo>
                  <a:pt x="22125" y="8671"/>
                </a:lnTo>
                <a:lnTo>
                  <a:pt x="24785" y="9474"/>
                </a:lnTo>
                <a:lnTo>
                  <a:pt x="27431" y="8188"/>
                </a:lnTo>
                <a:lnTo>
                  <a:pt x="27489" y="3671"/>
                </a:lnTo>
                <a:lnTo>
                  <a:pt x="25203" y="683"/>
                </a:lnTo>
                <a:lnTo>
                  <a:pt x="22200" y="90"/>
                </a:lnTo>
                <a:lnTo>
                  <a:pt x="19655" y="0"/>
                </a:lnTo>
                <a:lnTo>
                  <a:pt x="16653" y="673"/>
                </a:lnTo>
                <a:lnTo>
                  <a:pt x="13629" y="2576"/>
                </a:lnTo>
                <a:lnTo>
                  <a:pt x="10295" y="6008"/>
                </a:lnTo>
                <a:lnTo>
                  <a:pt x="7786" y="9550"/>
                </a:lnTo>
                <a:lnTo>
                  <a:pt x="7786" y="2437"/>
                </a:lnTo>
                <a:lnTo>
                  <a:pt x="5828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0" y="52005"/>
                </a:lnTo>
                <a:lnTo>
                  <a:pt x="2750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748223" y="2235034"/>
            <a:ext cx="30764" cy="65848"/>
          </a:xfrm>
          <a:custGeom>
            <a:avLst/>
            <a:gdLst/>
            <a:ahLst/>
            <a:cxnLst/>
            <a:rect l="l" t="t" r="r" b="b"/>
            <a:pathLst>
              <a:path w="30764" h="65848">
                <a:moveTo>
                  <a:pt x="16948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4" y="13309"/>
                </a:lnTo>
                <a:lnTo>
                  <a:pt x="326" y="14465"/>
                </a:lnTo>
                <a:lnTo>
                  <a:pt x="0" y="17057"/>
                </a:lnTo>
                <a:lnTo>
                  <a:pt x="1723" y="20750"/>
                </a:lnTo>
                <a:lnTo>
                  <a:pt x="8312" y="20750"/>
                </a:lnTo>
                <a:lnTo>
                  <a:pt x="8312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0" y="65848"/>
                </a:lnTo>
                <a:lnTo>
                  <a:pt x="24479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4" y="59983"/>
                </a:lnTo>
                <a:lnTo>
                  <a:pt x="30764" y="59320"/>
                </a:lnTo>
                <a:lnTo>
                  <a:pt x="28961" y="56757"/>
                </a:lnTo>
                <a:lnTo>
                  <a:pt x="26319" y="57783"/>
                </a:lnTo>
                <a:lnTo>
                  <a:pt x="23535" y="58190"/>
                </a:lnTo>
                <a:lnTo>
                  <a:pt x="19349" y="57326"/>
                </a:lnTo>
                <a:lnTo>
                  <a:pt x="17426" y="53898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7" y="19302"/>
                </a:lnTo>
                <a:lnTo>
                  <a:pt x="30764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792225" y="2247318"/>
            <a:ext cx="47106" cy="53657"/>
          </a:xfrm>
          <a:custGeom>
            <a:avLst/>
            <a:gdLst/>
            <a:ahLst/>
            <a:cxnLst/>
            <a:rect l="l" t="t" r="r" b="b"/>
            <a:pathLst>
              <a:path w="47106" h="53657">
                <a:moveTo>
                  <a:pt x="8953" y="23914"/>
                </a:moveTo>
                <a:lnTo>
                  <a:pt x="9249" y="21347"/>
                </a:lnTo>
                <a:lnTo>
                  <a:pt x="9824" y="19000"/>
                </a:lnTo>
                <a:lnTo>
                  <a:pt x="11294" y="14604"/>
                </a:lnTo>
                <a:lnTo>
                  <a:pt x="13694" y="11177"/>
                </a:lnTo>
                <a:lnTo>
                  <a:pt x="17064" y="8902"/>
                </a:lnTo>
                <a:lnTo>
                  <a:pt x="21115" y="7495"/>
                </a:lnTo>
                <a:lnTo>
                  <a:pt x="26468" y="7495"/>
                </a:lnTo>
                <a:lnTo>
                  <a:pt x="30653" y="9042"/>
                </a:lnTo>
                <a:lnTo>
                  <a:pt x="33999" y="11469"/>
                </a:lnTo>
                <a:lnTo>
                  <a:pt x="36181" y="15011"/>
                </a:lnTo>
                <a:lnTo>
                  <a:pt x="37444" y="19432"/>
                </a:lnTo>
                <a:lnTo>
                  <a:pt x="38153" y="24270"/>
                </a:lnTo>
                <a:lnTo>
                  <a:pt x="38153" y="29743"/>
                </a:lnTo>
                <a:lnTo>
                  <a:pt x="37868" y="32320"/>
                </a:lnTo>
                <a:lnTo>
                  <a:pt x="36746" y="37033"/>
                </a:lnTo>
                <a:lnTo>
                  <a:pt x="36536" y="50280"/>
                </a:lnTo>
                <a:lnTo>
                  <a:pt x="39046" y="48376"/>
                </a:lnTo>
                <a:lnTo>
                  <a:pt x="43063" y="43549"/>
                </a:lnTo>
                <a:lnTo>
                  <a:pt x="44571" y="40653"/>
                </a:lnTo>
                <a:lnTo>
                  <a:pt x="45587" y="37299"/>
                </a:lnTo>
                <a:lnTo>
                  <a:pt x="46591" y="33962"/>
                </a:lnTo>
                <a:lnTo>
                  <a:pt x="47106" y="30304"/>
                </a:lnTo>
                <a:lnTo>
                  <a:pt x="47106" y="22236"/>
                </a:lnTo>
                <a:lnTo>
                  <a:pt x="46616" y="18568"/>
                </a:lnTo>
                <a:lnTo>
                  <a:pt x="45659" y="15303"/>
                </a:lnTo>
                <a:lnTo>
                  <a:pt x="44705" y="12052"/>
                </a:lnTo>
                <a:lnTo>
                  <a:pt x="43258" y="9283"/>
                </a:lnTo>
                <a:lnTo>
                  <a:pt x="41349" y="7012"/>
                </a:lnTo>
                <a:lnTo>
                  <a:pt x="37026" y="2984"/>
                </a:lnTo>
                <a:lnTo>
                  <a:pt x="34150" y="1791"/>
                </a:lnTo>
                <a:lnTo>
                  <a:pt x="31269" y="612"/>
                </a:lnTo>
                <a:lnTo>
                  <a:pt x="27904" y="0"/>
                </a:lnTo>
                <a:lnTo>
                  <a:pt x="20016" y="0"/>
                </a:lnTo>
                <a:lnTo>
                  <a:pt x="16513" y="673"/>
                </a:lnTo>
                <a:lnTo>
                  <a:pt x="13507" y="2009"/>
                </a:lnTo>
                <a:lnTo>
                  <a:pt x="10509" y="3355"/>
                </a:lnTo>
                <a:lnTo>
                  <a:pt x="7999" y="5233"/>
                </a:lnTo>
                <a:lnTo>
                  <a:pt x="3992" y="10083"/>
                </a:lnTo>
                <a:lnTo>
                  <a:pt x="2487" y="12956"/>
                </a:lnTo>
                <a:lnTo>
                  <a:pt x="1498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8"/>
                </a:lnTo>
                <a:lnTo>
                  <a:pt x="1426" y="38353"/>
                </a:lnTo>
                <a:lnTo>
                  <a:pt x="2366" y="41619"/>
                </a:lnTo>
                <a:lnTo>
                  <a:pt x="3784" y="44387"/>
                </a:lnTo>
                <a:lnTo>
                  <a:pt x="5709" y="46673"/>
                </a:lnTo>
                <a:lnTo>
                  <a:pt x="10034" y="50688"/>
                </a:lnTo>
                <a:lnTo>
                  <a:pt x="8953" y="29376"/>
                </a:lnTo>
                <a:lnTo>
                  <a:pt x="8953" y="23914"/>
                </a:lnTo>
                <a:close/>
              </a:path>
              <a:path w="47106" h="53657">
                <a:moveTo>
                  <a:pt x="9665" y="34239"/>
                </a:moveTo>
                <a:lnTo>
                  <a:pt x="8953" y="29376"/>
                </a:lnTo>
                <a:lnTo>
                  <a:pt x="10034" y="50688"/>
                </a:lnTo>
                <a:lnTo>
                  <a:pt x="12913" y="5187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07" y="53657"/>
                </a:lnTo>
                <a:lnTo>
                  <a:pt x="30496" y="52998"/>
                </a:lnTo>
                <a:lnTo>
                  <a:pt x="33524" y="51626"/>
                </a:lnTo>
                <a:lnTo>
                  <a:pt x="36536" y="50280"/>
                </a:lnTo>
                <a:lnTo>
                  <a:pt x="36746" y="37033"/>
                </a:lnTo>
                <a:lnTo>
                  <a:pt x="34660" y="40755"/>
                </a:lnTo>
                <a:lnTo>
                  <a:pt x="31943" y="43779"/>
                </a:lnTo>
                <a:lnTo>
                  <a:pt x="28210" y="45659"/>
                </a:lnTo>
                <a:lnTo>
                  <a:pt x="23479" y="46126"/>
                </a:lnTo>
                <a:lnTo>
                  <a:pt x="20689" y="46126"/>
                </a:lnTo>
                <a:lnTo>
                  <a:pt x="16499" y="44578"/>
                </a:lnTo>
                <a:lnTo>
                  <a:pt x="13154" y="42152"/>
                </a:lnTo>
                <a:lnTo>
                  <a:pt x="10941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527674" y="2383909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89" y="20609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37" y="9179"/>
                </a:lnTo>
                <a:lnTo>
                  <a:pt x="17708" y="7531"/>
                </a:lnTo>
                <a:lnTo>
                  <a:pt x="23897" y="7531"/>
                </a:lnTo>
                <a:lnTo>
                  <a:pt x="27129" y="8431"/>
                </a:lnTo>
                <a:lnTo>
                  <a:pt x="30928" y="10411"/>
                </a:lnTo>
                <a:lnTo>
                  <a:pt x="33508" y="12379"/>
                </a:lnTo>
                <a:lnTo>
                  <a:pt x="36461" y="12444"/>
                </a:lnTo>
                <a:lnTo>
                  <a:pt x="36940" y="9485"/>
                </a:lnTo>
                <a:lnTo>
                  <a:pt x="36683" y="6692"/>
                </a:lnTo>
                <a:lnTo>
                  <a:pt x="34329" y="3820"/>
                </a:lnTo>
                <a:lnTo>
                  <a:pt x="31428" y="2044"/>
                </a:lnTo>
                <a:lnTo>
                  <a:pt x="27753" y="708"/>
                </a:lnTo>
                <a:lnTo>
                  <a:pt x="24922" y="125"/>
                </a:lnTo>
                <a:lnTo>
                  <a:pt x="18864" y="0"/>
                </a:lnTo>
                <a:lnTo>
                  <a:pt x="15984" y="532"/>
                </a:lnTo>
                <a:lnTo>
                  <a:pt x="13317" y="1598"/>
                </a:lnTo>
                <a:lnTo>
                  <a:pt x="10645" y="2664"/>
                </a:lnTo>
                <a:lnTo>
                  <a:pt x="8331" y="4301"/>
                </a:lnTo>
                <a:lnTo>
                  <a:pt x="4385" y="8712"/>
                </a:lnTo>
                <a:lnTo>
                  <a:pt x="2829" y="11541"/>
                </a:lnTo>
                <a:lnTo>
                  <a:pt x="1692" y="14983"/>
                </a:lnTo>
                <a:lnTo>
                  <a:pt x="561" y="18450"/>
                </a:lnTo>
                <a:lnTo>
                  <a:pt x="0" y="22579"/>
                </a:lnTo>
                <a:lnTo>
                  <a:pt x="0" y="31621"/>
                </a:lnTo>
                <a:lnTo>
                  <a:pt x="457" y="35366"/>
                </a:lnTo>
                <a:lnTo>
                  <a:pt x="1386" y="38606"/>
                </a:lnTo>
                <a:lnTo>
                  <a:pt x="2303" y="41846"/>
                </a:lnTo>
                <a:lnTo>
                  <a:pt x="3651" y="44564"/>
                </a:lnTo>
                <a:lnTo>
                  <a:pt x="5415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600" y="53592"/>
                </a:lnTo>
                <a:lnTo>
                  <a:pt x="22622" y="53592"/>
                </a:lnTo>
                <a:lnTo>
                  <a:pt x="25744" y="53110"/>
                </a:lnTo>
                <a:lnTo>
                  <a:pt x="28699" y="52362"/>
                </a:lnTo>
                <a:lnTo>
                  <a:pt x="31320" y="51318"/>
                </a:lnTo>
                <a:lnTo>
                  <a:pt x="34585" y="49377"/>
                </a:lnTo>
                <a:lnTo>
                  <a:pt x="36915" y="46518"/>
                </a:lnTo>
                <a:lnTo>
                  <a:pt x="37148" y="43775"/>
                </a:lnTo>
                <a:lnTo>
                  <a:pt x="37123" y="42440"/>
                </a:lnTo>
                <a:lnTo>
                  <a:pt x="35312" y="39660"/>
                </a:lnTo>
                <a:lnTo>
                  <a:pt x="32310" y="41932"/>
                </a:lnTo>
                <a:lnTo>
                  <a:pt x="28807" y="44207"/>
                </a:lnTo>
                <a:lnTo>
                  <a:pt x="25805" y="45514"/>
                </a:lnTo>
                <a:lnTo>
                  <a:pt x="22086" y="45845"/>
                </a:lnTo>
                <a:lnTo>
                  <a:pt x="18126" y="45449"/>
                </a:lnTo>
                <a:lnTo>
                  <a:pt x="14883" y="43901"/>
                </a:lnTo>
                <a:lnTo>
                  <a:pt x="12395" y="41118"/>
                </a:lnTo>
                <a:lnTo>
                  <a:pt x="10436" y="37551"/>
                </a:lnTo>
                <a:lnTo>
                  <a:pt x="9284" y="32814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589140" y="2360930"/>
            <a:ext cx="8636" cy="75834"/>
          </a:xfrm>
          <a:custGeom>
            <a:avLst/>
            <a:gdLst/>
            <a:ahLst/>
            <a:cxnLst/>
            <a:rect l="l" t="t" r="r" b="b"/>
            <a:pathLst>
              <a:path w="8636" h="75834">
                <a:moveTo>
                  <a:pt x="8636" y="74195"/>
                </a:move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53" y="75834"/>
                </a:lnTo>
                <a:lnTo>
                  <a:pt x="5878" y="75834"/>
                </a:lnTo>
                <a:lnTo>
                  <a:pt x="863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625453" y="2364487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1"/>
                </a:moveTo>
                <a:lnTo>
                  <a:pt x="367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41"/>
                </a:lnTo>
                <a:lnTo>
                  <a:pt x="10666" y="5295"/>
                </a:lnTo>
                <a:lnTo>
                  <a:pt x="10299" y="1842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666" h="72276">
                <a:moveTo>
                  <a:pt x="1224" y="71374"/>
                </a:moveTo>
                <a:lnTo>
                  <a:pt x="3798" y="72276"/>
                </a:lnTo>
                <a:lnTo>
                  <a:pt x="6922" y="72276"/>
                </a:lnTo>
                <a:lnTo>
                  <a:pt x="9673" y="70638"/>
                </a:lnTo>
                <a:lnTo>
                  <a:pt x="9673" y="21794"/>
                </a:lnTo>
                <a:lnTo>
                  <a:pt x="9467" y="21095"/>
                </a:lnTo>
                <a:lnTo>
                  <a:pt x="6922" y="20156"/>
                </a:lnTo>
                <a:lnTo>
                  <a:pt x="3798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660715" y="2383844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2" y="14137"/>
                </a:lnTo>
                <a:lnTo>
                  <a:pt x="41361" y="11329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12"/>
                </a:lnTo>
                <a:lnTo>
                  <a:pt x="29480" y="8345"/>
                </a:lnTo>
                <a:lnTo>
                  <a:pt x="31609" y="11023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6" y="22085"/>
                </a:lnTo>
                <a:lnTo>
                  <a:pt x="8939" y="22085"/>
                </a:lnTo>
                <a:lnTo>
                  <a:pt x="9014" y="20105"/>
                </a:lnTo>
                <a:lnTo>
                  <a:pt x="10448" y="3124"/>
                </a:lnTo>
                <a:lnTo>
                  <a:pt x="8056" y="4903"/>
                </a:lnTo>
                <a:lnTo>
                  <a:pt x="4118" y="9589"/>
                </a:lnTo>
                <a:lnTo>
                  <a:pt x="2611" y="12419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0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8" y="50864"/>
                </a:lnTo>
                <a:lnTo>
                  <a:pt x="13364" y="51979"/>
                </a:lnTo>
                <a:lnTo>
                  <a:pt x="16280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53" y="51979"/>
                </a:lnTo>
                <a:lnTo>
                  <a:pt x="37771" y="51106"/>
                </a:lnTo>
                <a:lnTo>
                  <a:pt x="41018" y="48834"/>
                </a:lnTo>
                <a:lnTo>
                  <a:pt x="41335" y="46165"/>
                </a:lnTo>
                <a:lnTo>
                  <a:pt x="40763" y="43016"/>
                </a:lnTo>
                <a:lnTo>
                  <a:pt x="38053" y="43268"/>
                </a:lnTo>
                <a:lnTo>
                  <a:pt x="34895" y="44554"/>
                </a:lnTo>
                <a:lnTo>
                  <a:pt x="32101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3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7">
                <a:moveTo>
                  <a:pt x="9014" y="20105"/>
                </a:moveTo>
                <a:lnTo>
                  <a:pt x="9947" y="16358"/>
                </a:lnTo>
                <a:lnTo>
                  <a:pt x="11380" y="12931"/>
                </a:lnTo>
                <a:lnTo>
                  <a:pt x="14908" y="9093"/>
                </a:lnTo>
                <a:lnTo>
                  <a:pt x="18140" y="7415"/>
                </a:lnTo>
                <a:lnTo>
                  <a:pt x="22155" y="7012"/>
                </a:lnTo>
                <a:lnTo>
                  <a:pt x="26334" y="7012"/>
                </a:lnTo>
                <a:lnTo>
                  <a:pt x="26295" y="0"/>
                </a:lnTo>
                <a:lnTo>
                  <a:pt x="19141" y="0"/>
                </a:lnTo>
                <a:lnTo>
                  <a:pt x="16021" y="637"/>
                </a:lnTo>
                <a:lnTo>
                  <a:pt x="13241" y="1868"/>
                </a:lnTo>
                <a:lnTo>
                  <a:pt x="10448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730602" y="2383844"/>
            <a:ext cx="40551" cy="52919"/>
          </a:xfrm>
          <a:custGeom>
            <a:avLst/>
            <a:gdLst/>
            <a:ahLst/>
            <a:cxnLst/>
            <a:rect l="l" t="t" r="r" b="b"/>
            <a:pathLst>
              <a:path w="40551" h="52919">
                <a:moveTo>
                  <a:pt x="5876" y="52919"/>
                </a:moveTo>
                <a:lnTo>
                  <a:pt x="8633" y="51281"/>
                </a:lnTo>
                <a:lnTo>
                  <a:pt x="8633" y="17143"/>
                </a:lnTo>
                <a:lnTo>
                  <a:pt x="10998" y="14069"/>
                </a:lnTo>
                <a:lnTo>
                  <a:pt x="13274" y="11746"/>
                </a:lnTo>
                <a:lnTo>
                  <a:pt x="17597" y="8557"/>
                </a:lnTo>
                <a:lnTo>
                  <a:pt x="21924" y="7758"/>
                </a:lnTo>
                <a:lnTo>
                  <a:pt x="25067" y="8088"/>
                </a:lnTo>
                <a:lnTo>
                  <a:pt x="27616" y="9385"/>
                </a:lnTo>
                <a:lnTo>
                  <a:pt x="30261" y="12787"/>
                </a:lnTo>
                <a:lnTo>
                  <a:pt x="31291" y="15962"/>
                </a:lnTo>
                <a:lnTo>
                  <a:pt x="31915" y="19900"/>
                </a:lnTo>
                <a:lnTo>
                  <a:pt x="31915" y="51281"/>
                </a:lnTo>
                <a:lnTo>
                  <a:pt x="32123" y="52016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1" y="51281"/>
                </a:lnTo>
                <a:lnTo>
                  <a:pt x="40551" y="18017"/>
                </a:lnTo>
                <a:lnTo>
                  <a:pt x="40266" y="15032"/>
                </a:lnTo>
                <a:lnTo>
                  <a:pt x="39118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67"/>
                </a:lnTo>
                <a:lnTo>
                  <a:pt x="10444" y="5828"/>
                </a:lnTo>
                <a:lnTo>
                  <a:pt x="7791" y="8902"/>
                </a:lnTo>
                <a:lnTo>
                  <a:pt x="7791" y="2437"/>
                </a:lnTo>
                <a:lnTo>
                  <a:pt x="5829" y="835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6"/>
                </a:lnTo>
                <a:lnTo>
                  <a:pt x="2754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793523" y="2371557"/>
            <a:ext cx="30761" cy="65852"/>
          </a:xfrm>
          <a:custGeom>
            <a:avLst/>
            <a:gdLst/>
            <a:ahLst/>
            <a:cxnLst/>
            <a:rect l="l" t="t" r="r" b="b"/>
            <a:pathLst>
              <a:path w="30761" h="65852">
                <a:moveTo>
                  <a:pt x="16949" y="1703"/>
                </a:moveTo>
                <a:lnTo>
                  <a:pt x="16739" y="994"/>
                </a:lnTo>
                <a:lnTo>
                  <a:pt x="14190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13"/>
                </a:lnTo>
                <a:lnTo>
                  <a:pt x="1775" y="13313"/>
                </a:lnTo>
                <a:lnTo>
                  <a:pt x="327" y="14469"/>
                </a:lnTo>
                <a:lnTo>
                  <a:pt x="0" y="17057"/>
                </a:lnTo>
                <a:lnTo>
                  <a:pt x="1724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5" y="56643"/>
                </a:lnTo>
                <a:lnTo>
                  <a:pt x="10397" y="60440"/>
                </a:lnTo>
                <a:lnTo>
                  <a:pt x="12625" y="63158"/>
                </a:lnTo>
                <a:lnTo>
                  <a:pt x="15801" y="64847"/>
                </a:lnTo>
                <a:lnTo>
                  <a:pt x="19631" y="65852"/>
                </a:lnTo>
                <a:lnTo>
                  <a:pt x="24484" y="65675"/>
                </a:lnTo>
                <a:lnTo>
                  <a:pt x="27482" y="65102"/>
                </a:lnTo>
                <a:lnTo>
                  <a:pt x="30410" y="63093"/>
                </a:lnTo>
                <a:lnTo>
                  <a:pt x="30761" y="59983"/>
                </a:lnTo>
                <a:lnTo>
                  <a:pt x="30761" y="59324"/>
                </a:lnTo>
                <a:lnTo>
                  <a:pt x="28966" y="56757"/>
                </a:lnTo>
                <a:lnTo>
                  <a:pt x="26319" y="57787"/>
                </a:lnTo>
                <a:lnTo>
                  <a:pt x="23536" y="58193"/>
                </a:lnTo>
                <a:lnTo>
                  <a:pt x="19350" y="57330"/>
                </a:lnTo>
                <a:lnTo>
                  <a:pt x="17428" y="53900"/>
                </a:lnTo>
                <a:lnTo>
                  <a:pt x="16949" y="51347"/>
                </a:lnTo>
                <a:lnTo>
                  <a:pt x="16949" y="20754"/>
                </a:lnTo>
                <a:lnTo>
                  <a:pt x="29038" y="20754"/>
                </a:lnTo>
                <a:lnTo>
                  <a:pt x="30606" y="19306"/>
                </a:lnTo>
                <a:lnTo>
                  <a:pt x="30761" y="16372"/>
                </a:lnTo>
                <a:lnTo>
                  <a:pt x="29038" y="13313"/>
                </a:lnTo>
                <a:lnTo>
                  <a:pt x="16949" y="13313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845014" y="2383844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2" y="52221"/>
                </a:moveTo>
                <a:lnTo>
                  <a:pt x="8564" y="52999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5" y="53315"/>
                </a:lnTo>
                <a:lnTo>
                  <a:pt x="24620" y="51955"/>
                </a:lnTo>
                <a:lnTo>
                  <a:pt x="28206" y="49593"/>
                </a:lnTo>
                <a:lnTo>
                  <a:pt x="31107" y="46622"/>
                </a:lnTo>
                <a:lnTo>
                  <a:pt x="32896" y="42699"/>
                </a:lnTo>
                <a:lnTo>
                  <a:pt x="33336" y="37986"/>
                </a:lnTo>
                <a:lnTo>
                  <a:pt x="33336" y="35891"/>
                </a:lnTo>
                <a:lnTo>
                  <a:pt x="32325" y="32551"/>
                </a:lnTo>
                <a:lnTo>
                  <a:pt x="30744" y="29743"/>
                </a:lnTo>
                <a:lnTo>
                  <a:pt x="27227" y="26647"/>
                </a:lnTo>
                <a:lnTo>
                  <a:pt x="24325" y="25120"/>
                </a:lnTo>
                <a:lnTo>
                  <a:pt x="21384" y="23825"/>
                </a:lnTo>
                <a:lnTo>
                  <a:pt x="18446" y="22608"/>
                </a:lnTo>
                <a:lnTo>
                  <a:pt x="15581" y="21452"/>
                </a:lnTo>
                <a:lnTo>
                  <a:pt x="12075" y="19357"/>
                </a:lnTo>
                <a:lnTo>
                  <a:pt x="9773" y="16588"/>
                </a:lnTo>
                <a:lnTo>
                  <a:pt x="9422" y="13996"/>
                </a:lnTo>
                <a:lnTo>
                  <a:pt x="9968" y="11188"/>
                </a:lnTo>
                <a:lnTo>
                  <a:pt x="12308" y="8294"/>
                </a:lnTo>
                <a:lnTo>
                  <a:pt x="15458" y="7113"/>
                </a:lnTo>
                <a:lnTo>
                  <a:pt x="18213" y="6948"/>
                </a:lnTo>
                <a:lnTo>
                  <a:pt x="21311" y="7138"/>
                </a:lnTo>
                <a:lnTo>
                  <a:pt x="24959" y="8369"/>
                </a:lnTo>
                <a:lnTo>
                  <a:pt x="27619" y="9691"/>
                </a:lnTo>
                <a:lnTo>
                  <a:pt x="30593" y="9881"/>
                </a:lnTo>
                <a:lnTo>
                  <a:pt x="30928" y="7164"/>
                </a:lnTo>
                <a:lnTo>
                  <a:pt x="30643" y="4420"/>
                </a:lnTo>
                <a:lnTo>
                  <a:pt x="28083" y="2209"/>
                </a:lnTo>
                <a:lnTo>
                  <a:pt x="25488" y="1144"/>
                </a:lnTo>
                <a:lnTo>
                  <a:pt x="22082" y="331"/>
                </a:lnTo>
                <a:lnTo>
                  <a:pt x="18321" y="0"/>
                </a:lnTo>
                <a:lnTo>
                  <a:pt x="15458" y="0"/>
                </a:lnTo>
                <a:lnTo>
                  <a:pt x="12956" y="406"/>
                </a:lnTo>
                <a:lnTo>
                  <a:pt x="8672" y="1993"/>
                </a:lnTo>
                <a:lnTo>
                  <a:pt x="5450" y="4381"/>
                </a:lnTo>
                <a:lnTo>
                  <a:pt x="2941" y="7228"/>
                </a:lnTo>
                <a:lnTo>
                  <a:pt x="1518" y="10731"/>
                </a:lnTo>
                <a:lnTo>
                  <a:pt x="1151" y="14489"/>
                </a:lnTo>
                <a:lnTo>
                  <a:pt x="1494" y="18529"/>
                </a:lnTo>
                <a:lnTo>
                  <a:pt x="2854" y="21643"/>
                </a:lnTo>
                <a:lnTo>
                  <a:pt x="5990" y="25210"/>
                </a:lnTo>
                <a:lnTo>
                  <a:pt x="8672" y="26949"/>
                </a:lnTo>
                <a:lnTo>
                  <a:pt x="11527" y="28411"/>
                </a:lnTo>
                <a:lnTo>
                  <a:pt x="14490" y="29657"/>
                </a:lnTo>
                <a:lnTo>
                  <a:pt x="17334" y="30797"/>
                </a:lnTo>
                <a:lnTo>
                  <a:pt x="19977" y="31992"/>
                </a:lnTo>
                <a:lnTo>
                  <a:pt x="23112" y="34278"/>
                </a:lnTo>
                <a:lnTo>
                  <a:pt x="24814" y="37313"/>
                </a:lnTo>
                <a:lnTo>
                  <a:pt x="24570" y="41187"/>
                </a:lnTo>
                <a:lnTo>
                  <a:pt x="22964" y="43941"/>
                </a:lnTo>
                <a:lnTo>
                  <a:pt x="20185" y="45684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70"/>
                </a:lnTo>
                <a:lnTo>
                  <a:pt x="5939" y="44171"/>
                </a:lnTo>
                <a:lnTo>
                  <a:pt x="3175" y="42570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938059" y="2383844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6"/>
                </a:moveTo>
                <a:lnTo>
                  <a:pt x="17687" y="46669"/>
                </a:lnTo>
                <a:lnTo>
                  <a:pt x="14904" y="46669"/>
                </a:lnTo>
                <a:lnTo>
                  <a:pt x="11186" y="44413"/>
                </a:lnTo>
                <a:lnTo>
                  <a:pt x="8845" y="40906"/>
                </a:lnTo>
                <a:lnTo>
                  <a:pt x="11610" y="53327"/>
                </a:lnTo>
                <a:lnTo>
                  <a:pt x="16327" y="53657"/>
                </a:lnTo>
                <a:lnTo>
                  <a:pt x="19156" y="53657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8" y="43675"/>
                </a:lnTo>
                <a:lnTo>
                  <a:pt x="22057" y="46076"/>
                </a:lnTo>
                <a:close/>
              </a:path>
              <a:path w="26896" h="53657">
                <a:moveTo>
                  <a:pt x="3298" y="12103"/>
                </a:moveTo>
                <a:lnTo>
                  <a:pt x="5941" y="11530"/>
                </a:lnTo>
                <a:lnTo>
                  <a:pt x="9137" y="9791"/>
                </a:lnTo>
                <a:lnTo>
                  <a:pt x="11891" y="8586"/>
                </a:lnTo>
                <a:lnTo>
                  <a:pt x="15275" y="7542"/>
                </a:lnTo>
                <a:lnTo>
                  <a:pt x="19314" y="7275"/>
                </a:lnTo>
                <a:lnTo>
                  <a:pt x="22979" y="7517"/>
                </a:lnTo>
                <a:lnTo>
                  <a:pt x="26809" y="9208"/>
                </a:lnTo>
                <a:lnTo>
                  <a:pt x="29135" y="12344"/>
                </a:lnTo>
                <a:lnTo>
                  <a:pt x="29898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1" y="22567"/>
                </a:lnTo>
                <a:lnTo>
                  <a:pt x="16647" y="22910"/>
                </a:lnTo>
                <a:lnTo>
                  <a:pt x="13719" y="23568"/>
                </a:lnTo>
                <a:lnTo>
                  <a:pt x="10778" y="24241"/>
                </a:lnTo>
                <a:lnTo>
                  <a:pt x="8305" y="25246"/>
                </a:lnTo>
                <a:lnTo>
                  <a:pt x="4263" y="27924"/>
                </a:lnTo>
                <a:lnTo>
                  <a:pt x="1631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73" y="46940"/>
                </a:lnTo>
                <a:lnTo>
                  <a:pt x="4483" y="49758"/>
                </a:lnTo>
                <a:lnTo>
                  <a:pt x="7603" y="51995"/>
                </a:lnTo>
                <a:lnTo>
                  <a:pt x="11610" y="53327"/>
                </a:lnTo>
                <a:lnTo>
                  <a:pt x="8845" y="40906"/>
                </a:lnTo>
                <a:lnTo>
                  <a:pt x="8845" y="38353"/>
                </a:lnTo>
                <a:lnTo>
                  <a:pt x="9663" y="34429"/>
                </a:lnTo>
                <a:lnTo>
                  <a:pt x="12197" y="31496"/>
                </a:lnTo>
                <a:lnTo>
                  <a:pt x="14796" y="30074"/>
                </a:lnTo>
                <a:lnTo>
                  <a:pt x="18287" y="29246"/>
                </a:lnTo>
                <a:lnTo>
                  <a:pt x="22720" y="29030"/>
                </a:lnTo>
                <a:lnTo>
                  <a:pt x="30092" y="29030"/>
                </a:lnTo>
                <a:lnTo>
                  <a:pt x="30092" y="39394"/>
                </a:lnTo>
                <a:lnTo>
                  <a:pt x="25928" y="43675"/>
                </a:lnTo>
                <a:lnTo>
                  <a:pt x="26896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6" y="52909"/>
                </a:lnTo>
                <a:lnTo>
                  <a:pt x="35900" y="52959"/>
                </a:lnTo>
                <a:lnTo>
                  <a:pt x="38679" y="51332"/>
                </a:lnTo>
                <a:lnTo>
                  <a:pt x="38679" y="15368"/>
                </a:lnTo>
                <a:lnTo>
                  <a:pt x="38347" y="12701"/>
                </a:lnTo>
                <a:lnTo>
                  <a:pt x="37015" y="8139"/>
                </a:lnTo>
                <a:lnTo>
                  <a:pt x="34488" y="4697"/>
                </a:lnTo>
                <a:lnTo>
                  <a:pt x="31108" y="1993"/>
                </a:lnTo>
                <a:lnTo>
                  <a:pt x="26360" y="40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63"/>
                </a:lnTo>
                <a:lnTo>
                  <a:pt x="9785" y="1814"/>
                </a:lnTo>
                <a:lnTo>
                  <a:pt x="5817" y="3557"/>
                </a:lnTo>
                <a:lnTo>
                  <a:pt x="2487" y="6706"/>
                </a:lnTo>
                <a:lnTo>
                  <a:pt x="2305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2005559" y="2383844"/>
            <a:ext cx="40551" cy="52919"/>
          </a:xfrm>
          <a:custGeom>
            <a:avLst/>
            <a:gdLst/>
            <a:ahLst/>
            <a:cxnLst/>
            <a:rect l="l" t="t" r="r" b="b"/>
            <a:pathLst>
              <a:path w="40551" h="52919">
                <a:moveTo>
                  <a:pt x="5875" y="52919"/>
                </a:moveTo>
                <a:lnTo>
                  <a:pt x="8633" y="51281"/>
                </a:lnTo>
                <a:lnTo>
                  <a:pt x="8633" y="17143"/>
                </a:lnTo>
                <a:lnTo>
                  <a:pt x="10998" y="14069"/>
                </a:lnTo>
                <a:lnTo>
                  <a:pt x="13272" y="11746"/>
                </a:lnTo>
                <a:lnTo>
                  <a:pt x="17597" y="8557"/>
                </a:lnTo>
                <a:lnTo>
                  <a:pt x="21920" y="7758"/>
                </a:lnTo>
                <a:lnTo>
                  <a:pt x="25067" y="8088"/>
                </a:lnTo>
                <a:lnTo>
                  <a:pt x="27616" y="9385"/>
                </a:lnTo>
                <a:lnTo>
                  <a:pt x="30261" y="12787"/>
                </a:lnTo>
                <a:lnTo>
                  <a:pt x="31291" y="15962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3" y="52016"/>
                </a:lnTo>
                <a:lnTo>
                  <a:pt x="34672" y="52919"/>
                </a:lnTo>
                <a:lnTo>
                  <a:pt x="37792" y="52919"/>
                </a:lnTo>
                <a:lnTo>
                  <a:pt x="40551" y="51281"/>
                </a:lnTo>
                <a:lnTo>
                  <a:pt x="40551" y="18017"/>
                </a:lnTo>
                <a:lnTo>
                  <a:pt x="40266" y="15032"/>
                </a:lnTo>
                <a:lnTo>
                  <a:pt x="39114" y="10083"/>
                </a:lnTo>
                <a:lnTo>
                  <a:pt x="36838" y="6069"/>
                </a:lnTo>
                <a:lnTo>
                  <a:pt x="33775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3" y="0"/>
                </a:lnTo>
                <a:lnTo>
                  <a:pt x="18356" y="723"/>
                </a:lnTo>
                <a:lnTo>
                  <a:pt x="15721" y="2145"/>
                </a:lnTo>
                <a:lnTo>
                  <a:pt x="13089" y="3567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5"/>
                </a:lnTo>
                <a:lnTo>
                  <a:pt x="3121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6"/>
                </a:lnTo>
                <a:lnTo>
                  <a:pt x="2750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2071775" y="2412785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2" y="21247"/>
                </a:lnTo>
                <a:lnTo>
                  <a:pt x="12750" y="24029"/>
                </a:lnTo>
                <a:lnTo>
                  <a:pt x="12311" y="12851"/>
                </a:lnTo>
                <a:lnTo>
                  <a:pt x="10497" y="9193"/>
                </a:lnTo>
                <a:lnTo>
                  <a:pt x="9493" y="4751"/>
                </a:lnTo>
                <a:lnTo>
                  <a:pt x="8942" y="0"/>
                </a:lnTo>
                <a:close/>
              </a:path>
              <a:path w="12750" h="75653">
                <a:moveTo>
                  <a:pt x="43322" y="-49936"/>
                </a:moveTo>
                <a:lnTo>
                  <a:pt x="43088" y="-50670"/>
                </a:lnTo>
                <a:lnTo>
                  <a:pt x="40514" y="-51624"/>
                </a:lnTo>
                <a:lnTo>
                  <a:pt x="37404" y="-51624"/>
                </a:lnTo>
                <a:lnTo>
                  <a:pt x="34639" y="-49936"/>
                </a:lnTo>
                <a:lnTo>
                  <a:pt x="34639" y="-21564"/>
                </a:lnTo>
                <a:lnTo>
                  <a:pt x="32410" y="-23976"/>
                </a:lnTo>
                <a:lnTo>
                  <a:pt x="27863" y="-27076"/>
                </a:lnTo>
                <a:lnTo>
                  <a:pt x="23054" y="-28940"/>
                </a:lnTo>
                <a:lnTo>
                  <a:pt x="16987" y="-28940"/>
                </a:lnTo>
                <a:lnTo>
                  <a:pt x="14061" y="-28296"/>
                </a:lnTo>
                <a:lnTo>
                  <a:pt x="11537" y="-27011"/>
                </a:lnTo>
                <a:lnTo>
                  <a:pt x="6883" y="-23901"/>
                </a:lnTo>
                <a:lnTo>
                  <a:pt x="3469" y="-19123"/>
                </a:lnTo>
                <a:lnTo>
                  <a:pt x="2181" y="-16229"/>
                </a:lnTo>
                <a:lnTo>
                  <a:pt x="1299" y="-12838"/>
                </a:lnTo>
                <a:lnTo>
                  <a:pt x="431" y="-9471"/>
                </a:lnTo>
                <a:lnTo>
                  <a:pt x="0" y="-5678"/>
                </a:lnTo>
                <a:lnTo>
                  <a:pt x="0" y="2058"/>
                </a:lnTo>
                <a:lnTo>
                  <a:pt x="345" y="5435"/>
                </a:lnTo>
                <a:lnTo>
                  <a:pt x="1040" y="8636"/>
                </a:lnTo>
                <a:lnTo>
                  <a:pt x="1738" y="11836"/>
                </a:lnTo>
                <a:lnTo>
                  <a:pt x="2843" y="14630"/>
                </a:lnTo>
                <a:lnTo>
                  <a:pt x="4358" y="16995"/>
                </a:lnTo>
                <a:lnTo>
                  <a:pt x="7862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5" y="-9295"/>
                </a:lnTo>
                <a:lnTo>
                  <a:pt x="10731" y="-13550"/>
                </a:lnTo>
                <a:lnTo>
                  <a:pt x="12654" y="-17082"/>
                </a:lnTo>
                <a:lnTo>
                  <a:pt x="15433" y="-19610"/>
                </a:lnTo>
                <a:lnTo>
                  <a:pt x="18837" y="-21233"/>
                </a:lnTo>
                <a:lnTo>
                  <a:pt x="23407" y="-21233"/>
                </a:lnTo>
                <a:lnTo>
                  <a:pt x="27863" y="-18872"/>
                </a:lnTo>
                <a:lnTo>
                  <a:pt x="32298" y="-15008"/>
                </a:lnTo>
                <a:lnTo>
                  <a:pt x="34639" y="-12014"/>
                </a:lnTo>
                <a:lnTo>
                  <a:pt x="34639" y="7519"/>
                </a:lnTo>
                <a:lnTo>
                  <a:pt x="31992" y="10796"/>
                </a:lnTo>
                <a:lnTo>
                  <a:pt x="28378" y="14197"/>
                </a:lnTo>
                <a:lnTo>
                  <a:pt x="25048" y="16267"/>
                </a:lnTo>
                <a:lnTo>
                  <a:pt x="21812" y="17071"/>
                </a:lnTo>
                <a:lnTo>
                  <a:pt x="18395" y="17071"/>
                </a:lnTo>
                <a:lnTo>
                  <a:pt x="15015" y="15417"/>
                </a:lnTo>
                <a:lnTo>
                  <a:pt x="12311" y="12851"/>
                </a:lnTo>
                <a:lnTo>
                  <a:pt x="12750" y="24029"/>
                </a:lnTo>
                <a:lnTo>
                  <a:pt x="15688" y="24728"/>
                </a:lnTo>
                <a:lnTo>
                  <a:pt x="22326" y="24728"/>
                </a:lnTo>
                <a:lnTo>
                  <a:pt x="25242" y="23953"/>
                </a:lnTo>
                <a:lnTo>
                  <a:pt x="27914" y="22391"/>
                </a:lnTo>
                <a:lnTo>
                  <a:pt x="30581" y="20839"/>
                </a:lnTo>
                <a:lnTo>
                  <a:pt x="33155" y="18669"/>
                </a:lnTo>
                <a:lnTo>
                  <a:pt x="35628" y="15875"/>
                </a:lnTo>
                <a:lnTo>
                  <a:pt x="35628" y="22340"/>
                </a:lnTo>
                <a:lnTo>
                  <a:pt x="37233" y="23839"/>
                </a:lnTo>
                <a:lnTo>
                  <a:pt x="40258" y="24015"/>
                </a:lnTo>
                <a:lnTo>
                  <a:pt x="43322" y="22340"/>
                </a:lnTo>
                <a:lnTo>
                  <a:pt x="43322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2181308" y="2383836"/>
            <a:ext cx="43328" cy="72367"/>
          </a:xfrm>
          <a:custGeom>
            <a:avLst/>
            <a:gdLst/>
            <a:ahLst/>
            <a:cxnLst/>
            <a:rect l="l" t="t" r="r" b="b"/>
            <a:pathLst>
              <a:path w="43328" h="72367">
                <a:moveTo>
                  <a:pt x="0" y="2452"/>
                </a:moveTo>
                <a:lnTo>
                  <a:pt x="0" y="70665"/>
                </a:lnTo>
                <a:lnTo>
                  <a:pt x="182" y="71413"/>
                </a:lnTo>
                <a:lnTo>
                  <a:pt x="2757" y="72367"/>
                </a:lnTo>
                <a:lnTo>
                  <a:pt x="5878" y="72367"/>
                </a:lnTo>
                <a:lnTo>
                  <a:pt x="8632" y="70665"/>
                </a:lnTo>
                <a:lnTo>
                  <a:pt x="8632" y="46241"/>
                </a:lnTo>
                <a:lnTo>
                  <a:pt x="9885" y="47513"/>
                </a:lnTo>
                <a:lnTo>
                  <a:pt x="13312" y="50497"/>
                </a:lnTo>
                <a:lnTo>
                  <a:pt x="16706" y="52503"/>
                </a:lnTo>
                <a:lnTo>
                  <a:pt x="20231" y="53531"/>
                </a:lnTo>
                <a:lnTo>
                  <a:pt x="22913" y="53672"/>
                </a:lnTo>
                <a:lnTo>
                  <a:pt x="26196" y="53672"/>
                </a:lnTo>
                <a:lnTo>
                  <a:pt x="29109" y="53025"/>
                </a:lnTo>
                <a:lnTo>
                  <a:pt x="31658" y="51743"/>
                </a:lnTo>
                <a:lnTo>
                  <a:pt x="34206" y="50458"/>
                </a:lnTo>
                <a:lnTo>
                  <a:pt x="33691" y="33922"/>
                </a:lnTo>
                <a:lnTo>
                  <a:pt x="32529" y="38192"/>
                </a:lnTo>
                <a:lnTo>
                  <a:pt x="30591" y="41810"/>
                </a:lnTo>
                <a:lnTo>
                  <a:pt x="27762" y="44338"/>
                </a:lnTo>
                <a:lnTo>
                  <a:pt x="24335" y="45965"/>
                </a:lnTo>
                <a:lnTo>
                  <a:pt x="19817" y="45965"/>
                </a:lnTo>
                <a:lnTo>
                  <a:pt x="15417" y="43574"/>
                </a:lnTo>
                <a:lnTo>
                  <a:pt x="11022" y="39690"/>
                </a:lnTo>
                <a:lnTo>
                  <a:pt x="8632" y="36691"/>
                </a:lnTo>
                <a:lnTo>
                  <a:pt x="8632" y="17273"/>
                </a:lnTo>
                <a:lnTo>
                  <a:pt x="7580" y="9018"/>
                </a:lnTo>
                <a:lnTo>
                  <a:pt x="7580" y="2452"/>
                </a:lnTo>
                <a:lnTo>
                  <a:pt x="6036" y="914"/>
                </a:lnTo>
                <a:lnTo>
                  <a:pt x="3070" y="778"/>
                </a:lnTo>
                <a:lnTo>
                  <a:pt x="0" y="2452"/>
                </a:lnTo>
                <a:close/>
              </a:path>
              <a:path w="43328" h="72367">
                <a:moveTo>
                  <a:pt x="8632" y="17273"/>
                </a:moveTo>
                <a:lnTo>
                  <a:pt x="10003" y="15495"/>
                </a:lnTo>
                <a:lnTo>
                  <a:pt x="12527" y="12791"/>
                </a:lnTo>
                <a:lnTo>
                  <a:pt x="16055" y="9857"/>
                </a:lnTo>
                <a:lnTo>
                  <a:pt x="19375" y="8229"/>
                </a:lnTo>
                <a:lnTo>
                  <a:pt x="22693" y="7722"/>
                </a:lnTo>
                <a:lnTo>
                  <a:pt x="26808" y="8258"/>
                </a:lnTo>
                <a:lnTo>
                  <a:pt x="29836" y="10429"/>
                </a:lnTo>
                <a:lnTo>
                  <a:pt x="31927" y="13680"/>
                </a:lnTo>
                <a:lnTo>
                  <a:pt x="33461" y="17564"/>
                </a:lnTo>
                <a:lnTo>
                  <a:pt x="34192" y="22226"/>
                </a:lnTo>
                <a:lnTo>
                  <a:pt x="34376" y="27141"/>
                </a:lnTo>
                <a:lnTo>
                  <a:pt x="34376" y="29427"/>
                </a:lnTo>
                <a:lnTo>
                  <a:pt x="33691" y="33922"/>
                </a:lnTo>
                <a:lnTo>
                  <a:pt x="34206" y="50458"/>
                </a:lnTo>
                <a:lnTo>
                  <a:pt x="36338" y="48629"/>
                </a:lnTo>
                <a:lnTo>
                  <a:pt x="39794" y="43891"/>
                </a:lnTo>
                <a:lnTo>
                  <a:pt x="41101" y="41012"/>
                </a:lnTo>
                <a:lnTo>
                  <a:pt x="41997" y="37605"/>
                </a:lnTo>
                <a:lnTo>
                  <a:pt x="42879" y="34215"/>
                </a:lnTo>
                <a:lnTo>
                  <a:pt x="43328" y="30380"/>
                </a:lnTo>
                <a:lnTo>
                  <a:pt x="43328" y="22569"/>
                </a:lnTo>
                <a:lnTo>
                  <a:pt x="42976" y="19202"/>
                </a:lnTo>
                <a:lnTo>
                  <a:pt x="42278" y="16041"/>
                </a:lnTo>
                <a:lnTo>
                  <a:pt x="41579" y="12881"/>
                </a:lnTo>
                <a:lnTo>
                  <a:pt x="40477" y="10097"/>
                </a:lnTo>
                <a:lnTo>
                  <a:pt x="38958" y="7722"/>
                </a:lnTo>
                <a:lnTo>
                  <a:pt x="35481" y="3445"/>
                </a:lnTo>
                <a:lnTo>
                  <a:pt x="30664" y="702"/>
                </a:lnTo>
                <a:lnTo>
                  <a:pt x="27752" y="0"/>
                </a:lnTo>
                <a:lnTo>
                  <a:pt x="24335" y="0"/>
                </a:lnTo>
                <a:lnTo>
                  <a:pt x="21275" y="205"/>
                </a:lnTo>
                <a:lnTo>
                  <a:pt x="18445" y="953"/>
                </a:lnTo>
                <a:lnTo>
                  <a:pt x="15727" y="2260"/>
                </a:lnTo>
                <a:lnTo>
                  <a:pt x="13042" y="3938"/>
                </a:lnTo>
                <a:lnTo>
                  <a:pt x="10396" y="6188"/>
                </a:lnTo>
                <a:lnTo>
                  <a:pt x="7580" y="9018"/>
                </a:lnTo>
                <a:lnTo>
                  <a:pt x="8632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2247310" y="2383844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6"/>
                </a:moveTo>
                <a:lnTo>
                  <a:pt x="17683" y="46669"/>
                </a:lnTo>
                <a:lnTo>
                  <a:pt x="14903" y="46669"/>
                </a:lnTo>
                <a:lnTo>
                  <a:pt x="11181" y="44413"/>
                </a:lnTo>
                <a:lnTo>
                  <a:pt x="8841" y="40906"/>
                </a:lnTo>
                <a:lnTo>
                  <a:pt x="11606" y="53327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7" y="43675"/>
                </a:lnTo>
                <a:lnTo>
                  <a:pt x="22057" y="46076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4" y="8586"/>
                </a:lnTo>
                <a:lnTo>
                  <a:pt x="15271" y="7542"/>
                </a:lnTo>
                <a:lnTo>
                  <a:pt x="19310" y="7275"/>
                </a:lnTo>
                <a:lnTo>
                  <a:pt x="22975" y="7517"/>
                </a:lnTo>
                <a:lnTo>
                  <a:pt x="26805" y="9208"/>
                </a:lnTo>
                <a:lnTo>
                  <a:pt x="29138" y="12344"/>
                </a:lnTo>
                <a:lnTo>
                  <a:pt x="29894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36" y="22567"/>
                </a:lnTo>
                <a:lnTo>
                  <a:pt x="16643" y="22910"/>
                </a:lnTo>
                <a:lnTo>
                  <a:pt x="13716" y="23568"/>
                </a:lnTo>
                <a:lnTo>
                  <a:pt x="10778" y="24241"/>
                </a:lnTo>
                <a:lnTo>
                  <a:pt x="8301" y="25246"/>
                </a:lnTo>
                <a:lnTo>
                  <a:pt x="4262" y="27924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9" y="46940"/>
                </a:lnTo>
                <a:lnTo>
                  <a:pt x="4481" y="49758"/>
                </a:lnTo>
                <a:lnTo>
                  <a:pt x="7607" y="51995"/>
                </a:lnTo>
                <a:lnTo>
                  <a:pt x="11606" y="53327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7" y="31496"/>
                </a:lnTo>
                <a:lnTo>
                  <a:pt x="14795" y="30074"/>
                </a:lnTo>
                <a:lnTo>
                  <a:pt x="18284" y="29246"/>
                </a:lnTo>
                <a:lnTo>
                  <a:pt x="22716" y="29030"/>
                </a:lnTo>
                <a:lnTo>
                  <a:pt x="30092" y="29030"/>
                </a:lnTo>
                <a:lnTo>
                  <a:pt x="30092" y="39394"/>
                </a:lnTo>
                <a:lnTo>
                  <a:pt x="25927" y="43675"/>
                </a:lnTo>
                <a:lnTo>
                  <a:pt x="26896" y="50493"/>
                </a:lnTo>
                <a:lnTo>
                  <a:pt x="31240" y="46443"/>
                </a:lnTo>
                <a:lnTo>
                  <a:pt x="31240" y="51332"/>
                </a:lnTo>
                <a:lnTo>
                  <a:pt x="33324" y="52909"/>
                </a:lnTo>
                <a:lnTo>
                  <a:pt x="35895" y="52959"/>
                </a:lnTo>
                <a:lnTo>
                  <a:pt x="38677" y="51332"/>
                </a:lnTo>
                <a:lnTo>
                  <a:pt x="38677" y="15368"/>
                </a:lnTo>
                <a:lnTo>
                  <a:pt x="38347" y="12701"/>
                </a:lnTo>
                <a:lnTo>
                  <a:pt x="37011" y="8139"/>
                </a:lnTo>
                <a:lnTo>
                  <a:pt x="34488" y="4697"/>
                </a:lnTo>
                <a:lnTo>
                  <a:pt x="31107" y="1993"/>
                </a:lnTo>
                <a:lnTo>
                  <a:pt x="26356" y="406"/>
                </a:lnTo>
                <a:lnTo>
                  <a:pt x="23479" y="0"/>
                </a:lnTo>
                <a:lnTo>
                  <a:pt x="20095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5" y="1814"/>
                </a:lnTo>
                <a:lnTo>
                  <a:pt x="5817" y="3557"/>
                </a:lnTo>
                <a:lnTo>
                  <a:pt x="2484" y="6706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2314811" y="2383848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8" y="52919"/>
                </a:moveTo>
                <a:lnTo>
                  <a:pt x="8632" y="51281"/>
                </a:lnTo>
                <a:lnTo>
                  <a:pt x="8632" y="19147"/>
                </a:lnTo>
                <a:lnTo>
                  <a:pt x="10957" y="15480"/>
                </a:lnTo>
                <a:lnTo>
                  <a:pt x="12992" y="12736"/>
                </a:lnTo>
                <a:lnTo>
                  <a:pt x="15810" y="9968"/>
                </a:lnTo>
                <a:lnTo>
                  <a:pt x="19216" y="8470"/>
                </a:lnTo>
                <a:lnTo>
                  <a:pt x="22128" y="8671"/>
                </a:lnTo>
                <a:lnTo>
                  <a:pt x="24785" y="9471"/>
                </a:lnTo>
                <a:lnTo>
                  <a:pt x="27431" y="8190"/>
                </a:lnTo>
                <a:lnTo>
                  <a:pt x="27496" y="3667"/>
                </a:lnTo>
                <a:lnTo>
                  <a:pt x="25203" y="683"/>
                </a:lnTo>
                <a:lnTo>
                  <a:pt x="22204" y="86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299" y="6004"/>
                </a:lnTo>
                <a:lnTo>
                  <a:pt x="7786" y="9546"/>
                </a:lnTo>
                <a:lnTo>
                  <a:pt x="7786" y="2437"/>
                </a:lnTo>
                <a:lnTo>
                  <a:pt x="5828" y="834"/>
                </a:lnTo>
                <a:lnTo>
                  <a:pt x="3120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2358745" y="2371557"/>
            <a:ext cx="30761" cy="65852"/>
          </a:xfrm>
          <a:custGeom>
            <a:avLst/>
            <a:gdLst/>
            <a:ahLst/>
            <a:cxnLst/>
            <a:rect l="l" t="t" r="r" b="b"/>
            <a:pathLst>
              <a:path w="30761" h="65852">
                <a:moveTo>
                  <a:pt x="16948" y="1703"/>
                </a:moveTo>
                <a:lnTo>
                  <a:pt x="16739" y="994"/>
                </a:lnTo>
                <a:lnTo>
                  <a:pt x="14190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13"/>
                </a:lnTo>
                <a:lnTo>
                  <a:pt x="1774" y="13313"/>
                </a:lnTo>
                <a:lnTo>
                  <a:pt x="330" y="14469"/>
                </a:lnTo>
                <a:lnTo>
                  <a:pt x="0" y="17057"/>
                </a:lnTo>
                <a:lnTo>
                  <a:pt x="1723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5" y="56643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47"/>
                </a:lnTo>
                <a:lnTo>
                  <a:pt x="19630" y="65852"/>
                </a:lnTo>
                <a:lnTo>
                  <a:pt x="24483" y="65675"/>
                </a:lnTo>
                <a:lnTo>
                  <a:pt x="27481" y="65102"/>
                </a:lnTo>
                <a:lnTo>
                  <a:pt x="30408" y="63093"/>
                </a:lnTo>
                <a:lnTo>
                  <a:pt x="30761" y="59983"/>
                </a:lnTo>
                <a:lnTo>
                  <a:pt x="30761" y="59324"/>
                </a:lnTo>
                <a:lnTo>
                  <a:pt x="28964" y="56757"/>
                </a:lnTo>
                <a:lnTo>
                  <a:pt x="26319" y="57787"/>
                </a:lnTo>
                <a:lnTo>
                  <a:pt x="23536" y="58193"/>
                </a:lnTo>
                <a:lnTo>
                  <a:pt x="19349" y="57330"/>
                </a:lnTo>
                <a:lnTo>
                  <a:pt x="17426" y="53900"/>
                </a:lnTo>
                <a:lnTo>
                  <a:pt x="16948" y="51347"/>
                </a:lnTo>
                <a:lnTo>
                  <a:pt x="16948" y="20754"/>
                </a:lnTo>
                <a:lnTo>
                  <a:pt x="29037" y="20754"/>
                </a:lnTo>
                <a:lnTo>
                  <a:pt x="30606" y="19306"/>
                </a:lnTo>
                <a:lnTo>
                  <a:pt x="30761" y="16372"/>
                </a:lnTo>
                <a:lnTo>
                  <a:pt x="29037" y="13313"/>
                </a:lnTo>
                <a:lnTo>
                  <a:pt x="16948" y="13313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2414012" y="2383844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75" y="52919"/>
                </a:moveTo>
                <a:lnTo>
                  <a:pt x="8633" y="51281"/>
                </a:lnTo>
                <a:lnTo>
                  <a:pt x="8633" y="17143"/>
                </a:lnTo>
                <a:lnTo>
                  <a:pt x="10998" y="14069"/>
                </a:lnTo>
                <a:lnTo>
                  <a:pt x="13276" y="11746"/>
                </a:lnTo>
                <a:lnTo>
                  <a:pt x="17597" y="8557"/>
                </a:lnTo>
                <a:lnTo>
                  <a:pt x="21924" y="7758"/>
                </a:lnTo>
                <a:lnTo>
                  <a:pt x="25067" y="8088"/>
                </a:lnTo>
                <a:lnTo>
                  <a:pt x="27616" y="9385"/>
                </a:lnTo>
                <a:lnTo>
                  <a:pt x="30261" y="12787"/>
                </a:lnTo>
                <a:lnTo>
                  <a:pt x="31295" y="15962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3" y="52016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3" y="51281"/>
                </a:lnTo>
                <a:lnTo>
                  <a:pt x="40553" y="18017"/>
                </a:lnTo>
                <a:lnTo>
                  <a:pt x="40266" y="15032"/>
                </a:lnTo>
                <a:lnTo>
                  <a:pt x="39117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5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6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2480076" y="2383844"/>
            <a:ext cx="43314" cy="53657"/>
          </a:xfrm>
          <a:custGeom>
            <a:avLst/>
            <a:gdLst/>
            <a:ahLst/>
            <a:cxnLst/>
            <a:rect l="l" t="t" r="r" b="b"/>
            <a:pathLst>
              <a:path w="43314" h="53657">
                <a:moveTo>
                  <a:pt x="42922" y="16941"/>
                </a:moveTo>
                <a:lnTo>
                  <a:pt x="42141" y="14137"/>
                </a:lnTo>
                <a:lnTo>
                  <a:pt x="41356" y="11329"/>
                </a:lnTo>
                <a:lnTo>
                  <a:pt x="38454" y="6807"/>
                </a:lnTo>
                <a:lnTo>
                  <a:pt x="34645" y="3074"/>
                </a:lnTo>
                <a:lnTo>
                  <a:pt x="32050" y="1842"/>
                </a:lnTo>
                <a:lnTo>
                  <a:pt x="29439" y="622"/>
                </a:lnTo>
                <a:lnTo>
                  <a:pt x="26294" y="0"/>
                </a:lnTo>
                <a:lnTo>
                  <a:pt x="26329" y="7012"/>
                </a:lnTo>
                <a:lnTo>
                  <a:pt x="29476" y="8345"/>
                </a:lnTo>
                <a:lnTo>
                  <a:pt x="31607" y="11023"/>
                </a:lnTo>
                <a:lnTo>
                  <a:pt x="33728" y="13690"/>
                </a:lnTo>
                <a:lnTo>
                  <a:pt x="34743" y="17387"/>
                </a:lnTo>
                <a:lnTo>
                  <a:pt x="34631" y="22085"/>
                </a:lnTo>
                <a:lnTo>
                  <a:pt x="8938" y="22085"/>
                </a:lnTo>
                <a:lnTo>
                  <a:pt x="9010" y="20105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89"/>
                </a:lnTo>
                <a:lnTo>
                  <a:pt x="2606" y="12419"/>
                </a:lnTo>
                <a:lnTo>
                  <a:pt x="1565" y="15760"/>
                </a:lnTo>
                <a:lnTo>
                  <a:pt x="510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6"/>
                </a:lnTo>
                <a:lnTo>
                  <a:pt x="2519" y="42011"/>
                </a:lnTo>
                <a:lnTo>
                  <a:pt x="4024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59" y="51979"/>
                </a:lnTo>
                <a:lnTo>
                  <a:pt x="16275" y="53099"/>
                </a:lnTo>
                <a:lnTo>
                  <a:pt x="19665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7"/>
                </a:lnTo>
                <a:lnTo>
                  <a:pt x="35049" y="51979"/>
                </a:lnTo>
                <a:lnTo>
                  <a:pt x="37767" y="51106"/>
                </a:lnTo>
                <a:lnTo>
                  <a:pt x="41014" y="48834"/>
                </a:lnTo>
                <a:lnTo>
                  <a:pt x="41334" y="46165"/>
                </a:lnTo>
                <a:lnTo>
                  <a:pt x="40755" y="43016"/>
                </a:lnTo>
                <a:lnTo>
                  <a:pt x="38047" y="43268"/>
                </a:lnTo>
                <a:lnTo>
                  <a:pt x="34890" y="44554"/>
                </a:lnTo>
                <a:lnTo>
                  <a:pt x="32096" y="45443"/>
                </a:lnTo>
                <a:lnTo>
                  <a:pt x="28580" y="46202"/>
                </a:lnTo>
                <a:lnTo>
                  <a:pt x="24345" y="46393"/>
                </a:lnTo>
                <a:lnTo>
                  <a:pt x="21502" y="46393"/>
                </a:lnTo>
                <a:lnTo>
                  <a:pt x="17142" y="45137"/>
                </a:lnTo>
                <a:lnTo>
                  <a:pt x="13578" y="43116"/>
                </a:lnTo>
                <a:lnTo>
                  <a:pt x="11130" y="40006"/>
                </a:lnTo>
                <a:lnTo>
                  <a:pt x="9734" y="35977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299" y="27748"/>
                </a:lnTo>
                <a:lnTo>
                  <a:pt x="43314" y="24739"/>
                </a:lnTo>
                <a:lnTo>
                  <a:pt x="43314" y="19926"/>
                </a:lnTo>
                <a:lnTo>
                  <a:pt x="42922" y="16941"/>
                </a:lnTo>
                <a:close/>
              </a:path>
              <a:path w="43314" h="53657">
                <a:moveTo>
                  <a:pt x="9010" y="20105"/>
                </a:moveTo>
                <a:lnTo>
                  <a:pt x="9942" y="16358"/>
                </a:lnTo>
                <a:lnTo>
                  <a:pt x="11375" y="12931"/>
                </a:lnTo>
                <a:lnTo>
                  <a:pt x="14903" y="9093"/>
                </a:lnTo>
                <a:lnTo>
                  <a:pt x="18136" y="7415"/>
                </a:lnTo>
                <a:lnTo>
                  <a:pt x="22150" y="7012"/>
                </a:lnTo>
                <a:lnTo>
                  <a:pt x="26329" y="7012"/>
                </a:lnTo>
                <a:lnTo>
                  <a:pt x="26294" y="0"/>
                </a:lnTo>
                <a:lnTo>
                  <a:pt x="19137" y="0"/>
                </a:lnTo>
                <a:lnTo>
                  <a:pt x="16015" y="637"/>
                </a:lnTo>
                <a:lnTo>
                  <a:pt x="13237" y="1868"/>
                </a:lnTo>
                <a:lnTo>
                  <a:pt x="10447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2549963" y="2383848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2" y="51281"/>
                </a:lnTo>
                <a:lnTo>
                  <a:pt x="8632" y="19147"/>
                </a:lnTo>
                <a:lnTo>
                  <a:pt x="10957" y="15480"/>
                </a:lnTo>
                <a:lnTo>
                  <a:pt x="12992" y="12736"/>
                </a:lnTo>
                <a:lnTo>
                  <a:pt x="15807" y="9968"/>
                </a:lnTo>
                <a:lnTo>
                  <a:pt x="19212" y="8470"/>
                </a:lnTo>
                <a:lnTo>
                  <a:pt x="22128" y="8671"/>
                </a:lnTo>
                <a:lnTo>
                  <a:pt x="24785" y="9471"/>
                </a:lnTo>
                <a:lnTo>
                  <a:pt x="27431" y="8190"/>
                </a:lnTo>
                <a:lnTo>
                  <a:pt x="27492" y="3667"/>
                </a:lnTo>
                <a:lnTo>
                  <a:pt x="25203" y="683"/>
                </a:lnTo>
                <a:lnTo>
                  <a:pt x="22204" y="86"/>
                </a:lnTo>
                <a:lnTo>
                  <a:pt x="19655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9" y="6004"/>
                </a:lnTo>
                <a:lnTo>
                  <a:pt x="7790" y="9546"/>
                </a:lnTo>
                <a:lnTo>
                  <a:pt x="7790" y="2437"/>
                </a:lnTo>
                <a:lnTo>
                  <a:pt x="5828" y="834"/>
                </a:lnTo>
                <a:lnTo>
                  <a:pt x="3120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2596399" y="2383844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1"/>
                </a:moveTo>
                <a:lnTo>
                  <a:pt x="8561" y="52999"/>
                </a:lnTo>
                <a:lnTo>
                  <a:pt x="11598" y="53531"/>
                </a:lnTo>
                <a:lnTo>
                  <a:pt x="17585" y="53657"/>
                </a:lnTo>
                <a:lnTo>
                  <a:pt x="20087" y="53315"/>
                </a:lnTo>
                <a:lnTo>
                  <a:pt x="24616" y="51955"/>
                </a:lnTo>
                <a:lnTo>
                  <a:pt x="28205" y="49593"/>
                </a:lnTo>
                <a:lnTo>
                  <a:pt x="31111" y="46622"/>
                </a:lnTo>
                <a:lnTo>
                  <a:pt x="32896" y="42699"/>
                </a:lnTo>
                <a:lnTo>
                  <a:pt x="33338" y="37986"/>
                </a:lnTo>
                <a:lnTo>
                  <a:pt x="33338" y="35891"/>
                </a:lnTo>
                <a:lnTo>
                  <a:pt x="32320" y="32551"/>
                </a:lnTo>
                <a:lnTo>
                  <a:pt x="30740" y="29743"/>
                </a:lnTo>
                <a:lnTo>
                  <a:pt x="27222" y="26647"/>
                </a:lnTo>
                <a:lnTo>
                  <a:pt x="24321" y="25120"/>
                </a:lnTo>
                <a:lnTo>
                  <a:pt x="21384" y="23825"/>
                </a:lnTo>
                <a:lnTo>
                  <a:pt x="18446" y="22608"/>
                </a:lnTo>
                <a:lnTo>
                  <a:pt x="15576" y="21452"/>
                </a:lnTo>
                <a:lnTo>
                  <a:pt x="12073" y="19357"/>
                </a:lnTo>
                <a:lnTo>
                  <a:pt x="9773" y="16588"/>
                </a:lnTo>
                <a:lnTo>
                  <a:pt x="9417" y="13996"/>
                </a:lnTo>
                <a:lnTo>
                  <a:pt x="9972" y="11188"/>
                </a:lnTo>
                <a:lnTo>
                  <a:pt x="12307" y="8294"/>
                </a:lnTo>
                <a:lnTo>
                  <a:pt x="15454" y="7113"/>
                </a:lnTo>
                <a:lnTo>
                  <a:pt x="18211" y="6948"/>
                </a:lnTo>
                <a:lnTo>
                  <a:pt x="21308" y="7138"/>
                </a:lnTo>
                <a:lnTo>
                  <a:pt x="24961" y="8369"/>
                </a:lnTo>
                <a:lnTo>
                  <a:pt x="27614" y="9691"/>
                </a:lnTo>
                <a:lnTo>
                  <a:pt x="30593" y="9881"/>
                </a:lnTo>
                <a:lnTo>
                  <a:pt x="30927" y="7164"/>
                </a:lnTo>
                <a:lnTo>
                  <a:pt x="30642" y="4420"/>
                </a:lnTo>
                <a:lnTo>
                  <a:pt x="28083" y="2209"/>
                </a:lnTo>
                <a:lnTo>
                  <a:pt x="25483" y="1144"/>
                </a:lnTo>
                <a:lnTo>
                  <a:pt x="22082" y="331"/>
                </a:lnTo>
                <a:lnTo>
                  <a:pt x="18323" y="0"/>
                </a:lnTo>
                <a:lnTo>
                  <a:pt x="15454" y="0"/>
                </a:lnTo>
                <a:lnTo>
                  <a:pt x="12956" y="406"/>
                </a:lnTo>
                <a:lnTo>
                  <a:pt x="8671" y="1993"/>
                </a:lnTo>
                <a:lnTo>
                  <a:pt x="5449" y="4381"/>
                </a:lnTo>
                <a:lnTo>
                  <a:pt x="2941" y="7228"/>
                </a:lnTo>
                <a:lnTo>
                  <a:pt x="1515" y="10731"/>
                </a:lnTo>
                <a:lnTo>
                  <a:pt x="1151" y="14489"/>
                </a:lnTo>
                <a:lnTo>
                  <a:pt x="1493" y="18529"/>
                </a:lnTo>
                <a:lnTo>
                  <a:pt x="2854" y="21643"/>
                </a:lnTo>
                <a:lnTo>
                  <a:pt x="5986" y="25210"/>
                </a:lnTo>
                <a:lnTo>
                  <a:pt x="8671" y="26949"/>
                </a:lnTo>
                <a:lnTo>
                  <a:pt x="11526" y="28411"/>
                </a:lnTo>
                <a:lnTo>
                  <a:pt x="14485" y="29657"/>
                </a:lnTo>
                <a:lnTo>
                  <a:pt x="17330" y="30797"/>
                </a:lnTo>
                <a:lnTo>
                  <a:pt x="19975" y="31992"/>
                </a:lnTo>
                <a:lnTo>
                  <a:pt x="23111" y="34278"/>
                </a:lnTo>
                <a:lnTo>
                  <a:pt x="24810" y="37313"/>
                </a:lnTo>
                <a:lnTo>
                  <a:pt x="24569" y="41187"/>
                </a:lnTo>
                <a:lnTo>
                  <a:pt x="22964" y="43941"/>
                </a:lnTo>
                <a:lnTo>
                  <a:pt x="20185" y="45684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70"/>
                </a:lnTo>
                <a:lnTo>
                  <a:pt x="5939" y="44171"/>
                </a:lnTo>
                <a:lnTo>
                  <a:pt x="3171" y="42570"/>
                </a:lnTo>
                <a:lnTo>
                  <a:pt x="269" y="42951"/>
                </a:lnTo>
                <a:lnTo>
                  <a:pt x="0" y="45529"/>
                </a:lnTo>
                <a:lnTo>
                  <a:pt x="269" y="48186"/>
                </a:lnTo>
                <a:lnTo>
                  <a:pt x="2941" y="50929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2692429" y="2401808"/>
            <a:ext cx="81424" cy="7923"/>
          </a:xfrm>
          <a:custGeom>
            <a:avLst/>
            <a:gdLst/>
            <a:ahLst/>
            <a:cxnLst/>
            <a:rect l="l" t="t" r="r" b="b"/>
            <a:pathLst>
              <a:path w="81424" h="7923">
                <a:moveTo>
                  <a:pt x="81424" y="3959"/>
                </a:moveTo>
                <a:lnTo>
                  <a:pt x="81424" y="2552"/>
                </a:lnTo>
                <a:lnTo>
                  <a:pt x="79437" y="0"/>
                </a:lnTo>
                <a:lnTo>
                  <a:pt x="2044" y="0"/>
                </a:lnTo>
                <a:lnTo>
                  <a:pt x="554" y="949"/>
                </a:lnTo>
                <a:lnTo>
                  <a:pt x="0" y="3959"/>
                </a:lnTo>
                <a:lnTo>
                  <a:pt x="2044" y="7923"/>
                </a:lnTo>
                <a:lnTo>
                  <a:pt x="79437" y="7923"/>
                </a:lnTo>
                <a:lnTo>
                  <a:pt x="80824" y="7048"/>
                </a:lnTo>
                <a:lnTo>
                  <a:pt x="81424" y="3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2840226" y="2360930"/>
            <a:ext cx="40547" cy="75834"/>
          </a:xfrm>
          <a:custGeom>
            <a:avLst/>
            <a:gdLst/>
            <a:ahLst/>
            <a:cxnLst/>
            <a:rect l="l" t="t" r="r" b="b"/>
            <a:pathLst>
              <a:path w="40547" h="75834">
                <a:moveTo>
                  <a:pt x="31915" y="45594"/>
                </a:moveTo>
                <a:lnTo>
                  <a:pt x="31915" y="74195"/>
                </a:lnTo>
                <a:lnTo>
                  <a:pt x="32123" y="74931"/>
                </a:lnTo>
                <a:lnTo>
                  <a:pt x="34672" y="75834"/>
                </a:lnTo>
                <a:lnTo>
                  <a:pt x="37792" y="75834"/>
                </a:lnTo>
                <a:lnTo>
                  <a:pt x="40547" y="74195"/>
                </a:lnTo>
                <a:lnTo>
                  <a:pt x="40547" y="40947"/>
                </a:lnTo>
                <a:lnTo>
                  <a:pt x="40266" y="37947"/>
                </a:lnTo>
                <a:lnTo>
                  <a:pt x="39114" y="32998"/>
                </a:lnTo>
                <a:lnTo>
                  <a:pt x="36835" y="28983"/>
                </a:lnTo>
                <a:lnTo>
                  <a:pt x="33775" y="25683"/>
                </a:lnTo>
                <a:lnTo>
                  <a:pt x="29476" y="23472"/>
                </a:lnTo>
                <a:lnTo>
                  <a:pt x="26845" y="22914"/>
                </a:lnTo>
                <a:lnTo>
                  <a:pt x="21146" y="22914"/>
                </a:lnTo>
                <a:lnTo>
                  <a:pt x="16113" y="24894"/>
                </a:lnTo>
                <a:lnTo>
                  <a:pt x="11106" y="28235"/>
                </a:lnTo>
                <a:lnTo>
                  <a:pt x="8633" y="30953"/>
                </a:lnTo>
                <a:lnTo>
                  <a:pt x="8633" y="1703"/>
                </a:lnTo>
                <a:lnTo>
                  <a:pt x="8423" y="939"/>
                </a:lnTo>
                <a:lnTo>
                  <a:pt x="5876" y="0"/>
                </a:lnTo>
                <a:lnTo>
                  <a:pt x="2750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50" y="75834"/>
                </a:lnTo>
                <a:lnTo>
                  <a:pt x="5876" y="75834"/>
                </a:lnTo>
                <a:lnTo>
                  <a:pt x="8633" y="74195"/>
                </a:lnTo>
                <a:lnTo>
                  <a:pt x="8633" y="40058"/>
                </a:lnTo>
                <a:lnTo>
                  <a:pt x="10998" y="36983"/>
                </a:lnTo>
                <a:lnTo>
                  <a:pt x="13274" y="34660"/>
                </a:lnTo>
                <a:lnTo>
                  <a:pt x="17597" y="31471"/>
                </a:lnTo>
                <a:lnTo>
                  <a:pt x="21921" y="30673"/>
                </a:lnTo>
                <a:lnTo>
                  <a:pt x="25067" y="31003"/>
                </a:lnTo>
                <a:lnTo>
                  <a:pt x="27616" y="32299"/>
                </a:lnTo>
                <a:lnTo>
                  <a:pt x="30261" y="35702"/>
                </a:lnTo>
                <a:lnTo>
                  <a:pt x="31287" y="38877"/>
                </a:lnTo>
                <a:lnTo>
                  <a:pt x="31915" y="42815"/>
                </a:lnTo>
                <a:lnTo>
                  <a:pt x="31915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2906226" y="2383844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6"/>
                </a:moveTo>
                <a:lnTo>
                  <a:pt x="17687" y="46669"/>
                </a:lnTo>
                <a:lnTo>
                  <a:pt x="14903" y="46669"/>
                </a:lnTo>
                <a:lnTo>
                  <a:pt x="11178" y="44413"/>
                </a:lnTo>
                <a:lnTo>
                  <a:pt x="8841" y="40906"/>
                </a:lnTo>
                <a:lnTo>
                  <a:pt x="11610" y="53327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7" y="43675"/>
                </a:lnTo>
                <a:lnTo>
                  <a:pt x="22057" y="46076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0"/>
                </a:lnTo>
                <a:lnTo>
                  <a:pt x="9132" y="9791"/>
                </a:lnTo>
                <a:lnTo>
                  <a:pt x="11891" y="8586"/>
                </a:lnTo>
                <a:lnTo>
                  <a:pt x="15270" y="7542"/>
                </a:lnTo>
                <a:lnTo>
                  <a:pt x="19314" y="7275"/>
                </a:lnTo>
                <a:lnTo>
                  <a:pt x="22975" y="7517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88" y="18770"/>
                </a:lnTo>
                <a:lnTo>
                  <a:pt x="30088" y="22567"/>
                </a:lnTo>
                <a:lnTo>
                  <a:pt x="19940" y="22567"/>
                </a:lnTo>
                <a:lnTo>
                  <a:pt x="16642" y="22910"/>
                </a:lnTo>
                <a:lnTo>
                  <a:pt x="13715" y="23568"/>
                </a:lnTo>
                <a:lnTo>
                  <a:pt x="10778" y="24241"/>
                </a:lnTo>
                <a:lnTo>
                  <a:pt x="8301" y="25246"/>
                </a:lnTo>
                <a:lnTo>
                  <a:pt x="4258" y="27924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88" y="43243"/>
                </a:lnTo>
                <a:lnTo>
                  <a:pt x="1972" y="46940"/>
                </a:lnTo>
                <a:lnTo>
                  <a:pt x="4481" y="49758"/>
                </a:lnTo>
                <a:lnTo>
                  <a:pt x="7603" y="51995"/>
                </a:lnTo>
                <a:lnTo>
                  <a:pt x="11610" y="53327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7" y="31496"/>
                </a:lnTo>
                <a:lnTo>
                  <a:pt x="14791" y="30074"/>
                </a:lnTo>
                <a:lnTo>
                  <a:pt x="18284" y="29246"/>
                </a:lnTo>
                <a:lnTo>
                  <a:pt x="22719" y="29030"/>
                </a:lnTo>
                <a:lnTo>
                  <a:pt x="30088" y="29030"/>
                </a:lnTo>
                <a:lnTo>
                  <a:pt x="30088" y="39394"/>
                </a:lnTo>
                <a:lnTo>
                  <a:pt x="25927" y="43675"/>
                </a:lnTo>
                <a:lnTo>
                  <a:pt x="26896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4" y="52909"/>
                </a:lnTo>
                <a:lnTo>
                  <a:pt x="35895" y="52959"/>
                </a:lnTo>
                <a:lnTo>
                  <a:pt x="38675" y="51332"/>
                </a:lnTo>
                <a:lnTo>
                  <a:pt x="38675" y="15368"/>
                </a:lnTo>
                <a:lnTo>
                  <a:pt x="38347" y="12701"/>
                </a:lnTo>
                <a:lnTo>
                  <a:pt x="37011" y="8139"/>
                </a:lnTo>
                <a:lnTo>
                  <a:pt x="34488" y="4697"/>
                </a:lnTo>
                <a:lnTo>
                  <a:pt x="31107" y="1993"/>
                </a:lnTo>
                <a:lnTo>
                  <a:pt x="26355" y="406"/>
                </a:lnTo>
                <a:lnTo>
                  <a:pt x="23475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4" y="1814"/>
                </a:lnTo>
                <a:lnTo>
                  <a:pt x="5814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2967498" y="2384625"/>
            <a:ext cx="44841" cy="52171"/>
          </a:xfrm>
          <a:custGeom>
            <a:avLst/>
            <a:gdLst/>
            <a:ahLst/>
            <a:cxnLst/>
            <a:rect l="l" t="t" r="r" b="b"/>
            <a:pathLst>
              <a:path w="44841" h="52171">
                <a:moveTo>
                  <a:pt x="518" y="3834"/>
                </a:moveTo>
                <a:lnTo>
                  <a:pt x="16537" y="50227"/>
                </a:lnTo>
                <a:lnTo>
                  <a:pt x="17114" y="51141"/>
                </a:lnTo>
                <a:lnTo>
                  <a:pt x="19832" y="52081"/>
                </a:lnTo>
                <a:lnTo>
                  <a:pt x="22438" y="52171"/>
                </a:lnTo>
                <a:lnTo>
                  <a:pt x="25756" y="52042"/>
                </a:lnTo>
                <a:lnTo>
                  <a:pt x="28352" y="50227"/>
                </a:lnTo>
                <a:lnTo>
                  <a:pt x="44423" y="3834"/>
                </a:lnTo>
                <a:lnTo>
                  <a:pt x="44841" y="1558"/>
                </a:lnTo>
                <a:lnTo>
                  <a:pt x="44841" y="1267"/>
                </a:lnTo>
                <a:lnTo>
                  <a:pt x="42278" y="0"/>
                </a:lnTo>
                <a:lnTo>
                  <a:pt x="39109" y="11"/>
                </a:lnTo>
                <a:lnTo>
                  <a:pt x="36046" y="1724"/>
                </a:lnTo>
                <a:lnTo>
                  <a:pt x="22917" y="41983"/>
                </a:lnTo>
                <a:lnTo>
                  <a:pt x="22550" y="41983"/>
                </a:lnTo>
                <a:lnTo>
                  <a:pt x="9258" y="1724"/>
                </a:lnTo>
                <a:lnTo>
                  <a:pt x="8661" y="698"/>
                </a:lnTo>
                <a:lnTo>
                  <a:pt x="6051" y="11"/>
                </a:lnTo>
                <a:lnTo>
                  <a:pt x="2757" y="0"/>
                </a:lnTo>
                <a:lnTo>
                  <a:pt x="0" y="1267"/>
                </a:lnTo>
                <a:lnTo>
                  <a:pt x="51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033918" y="2364487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1"/>
                </a:moveTo>
                <a:lnTo>
                  <a:pt x="367" y="8877"/>
                </a:lnTo>
                <a:lnTo>
                  <a:pt x="3253" y="10731"/>
                </a:lnTo>
                <a:lnTo>
                  <a:pt x="7332" y="10731"/>
                </a:lnTo>
                <a:lnTo>
                  <a:pt x="10284" y="8841"/>
                </a:lnTo>
                <a:lnTo>
                  <a:pt x="10666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26" y="0"/>
                </a:lnTo>
                <a:lnTo>
                  <a:pt x="377" y="1893"/>
                </a:lnTo>
                <a:lnTo>
                  <a:pt x="0" y="5411"/>
                </a:lnTo>
                <a:close/>
              </a:path>
              <a:path w="10666" h="72276">
                <a:moveTo>
                  <a:pt x="1224" y="71374"/>
                </a:moveTo>
                <a:lnTo>
                  <a:pt x="3794" y="72276"/>
                </a:lnTo>
                <a:lnTo>
                  <a:pt x="6918" y="72276"/>
                </a:lnTo>
                <a:lnTo>
                  <a:pt x="9673" y="70638"/>
                </a:lnTo>
                <a:lnTo>
                  <a:pt x="9673" y="21794"/>
                </a:lnTo>
                <a:lnTo>
                  <a:pt x="9464" y="21095"/>
                </a:lnTo>
                <a:lnTo>
                  <a:pt x="6918" y="20156"/>
                </a:lnTo>
                <a:lnTo>
                  <a:pt x="3794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072315" y="2383844"/>
            <a:ext cx="40551" cy="52919"/>
          </a:xfrm>
          <a:custGeom>
            <a:avLst/>
            <a:gdLst/>
            <a:ahLst/>
            <a:cxnLst/>
            <a:rect l="l" t="t" r="r" b="b"/>
            <a:pathLst>
              <a:path w="40551" h="52919">
                <a:moveTo>
                  <a:pt x="5875" y="52919"/>
                </a:moveTo>
                <a:lnTo>
                  <a:pt x="8633" y="51281"/>
                </a:lnTo>
                <a:lnTo>
                  <a:pt x="8633" y="17143"/>
                </a:lnTo>
                <a:lnTo>
                  <a:pt x="10998" y="14069"/>
                </a:lnTo>
                <a:lnTo>
                  <a:pt x="13272" y="11746"/>
                </a:lnTo>
                <a:lnTo>
                  <a:pt x="17600" y="8557"/>
                </a:lnTo>
                <a:lnTo>
                  <a:pt x="21924" y="7758"/>
                </a:lnTo>
                <a:lnTo>
                  <a:pt x="25067" y="8088"/>
                </a:lnTo>
                <a:lnTo>
                  <a:pt x="27616" y="9385"/>
                </a:lnTo>
                <a:lnTo>
                  <a:pt x="30261" y="12787"/>
                </a:lnTo>
                <a:lnTo>
                  <a:pt x="31291" y="15962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3" y="52016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1" y="51281"/>
                </a:lnTo>
                <a:lnTo>
                  <a:pt x="40551" y="18017"/>
                </a:lnTo>
                <a:lnTo>
                  <a:pt x="40266" y="15032"/>
                </a:lnTo>
                <a:lnTo>
                  <a:pt x="39117" y="10083"/>
                </a:lnTo>
                <a:lnTo>
                  <a:pt x="36838" y="6069"/>
                </a:lnTo>
                <a:lnTo>
                  <a:pt x="33779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67"/>
                </a:lnTo>
                <a:lnTo>
                  <a:pt x="10443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5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6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136276" y="2383956"/>
            <a:ext cx="44583" cy="54648"/>
          </a:xfrm>
          <a:custGeom>
            <a:avLst/>
            <a:gdLst/>
            <a:ahLst/>
            <a:cxnLst/>
            <a:rect l="l" t="t" r="r" b="b"/>
            <a:pathLst>
              <a:path w="44583" h="54648">
                <a:moveTo>
                  <a:pt x="9467" y="36244"/>
                </a:moveTo>
                <a:lnTo>
                  <a:pt x="9161" y="54648"/>
                </a:lnTo>
                <a:lnTo>
                  <a:pt x="11278" y="51573"/>
                </a:lnTo>
                <a:lnTo>
                  <a:pt x="10044" y="39646"/>
                </a:lnTo>
                <a:lnTo>
                  <a:pt x="9467" y="36244"/>
                </a:lnTo>
                <a:close/>
              </a:path>
              <a:path w="44583" h="54648">
                <a:moveTo>
                  <a:pt x="417" y="55723"/>
                </a:moveTo>
                <a:lnTo>
                  <a:pt x="0" y="59194"/>
                </a:lnTo>
                <a:lnTo>
                  <a:pt x="378" y="62826"/>
                </a:lnTo>
                <a:lnTo>
                  <a:pt x="1922" y="66038"/>
                </a:lnTo>
                <a:lnTo>
                  <a:pt x="4860" y="68579"/>
                </a:lnTo>
                <a:lnTo>
                  <a:pt x="8769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1" y="72323"/>
                </a:lnTo>
                <a:lnTo>
                  <a:pt x="25085" y="72323"/>
                </a:lnTo>
                <a:lnTo>
                  <a:pt x="28501" y="71880"/>
                </a:lnTo>
                <a:lnTo>
                  <a:pt x="31403" y="71003"/>
                </a:lnTo>
                <a:lnTo>
                  <a:pt x="34293" y="70102"/>
                </a:lnTo>
                <a:lnTo>
                  <a:pt x="38545" y="67369"/>
                </a:lnTo>
                <a:lnTo>
                  <a:pt x="41789" y="64043"/>
                </a:lnTo>
                <a:lnTo>
                  <a:pt x="43614" y="59993"/>
                </a:lnTo>
                <a:lnTo>
                  <a:pt x="44067" y="55612"/>
                </a:lnTo>
                <a:lnTo>
                  <a:pt x="43661" y="51608"/>
                </a:lnTo>
                <a:lnTo>
                  <a:pt x="42058" y="48383"/>
                </a:lnTo>
                <a:lnTo>
                  <a:pt x="39513" y="45935"/>
                </a:lnTo>
                <a:lnTo>
                  <a:pt x="36389" y="43977"/>
                </a:lnTo>
                <a:lnTo>
                  <a:pt x="32482" y="42786"/>
                </a:lnTo>
                <a:lnTo>
                  <a:pt x="27997" y="42378"/>
                </a:lnTo>
                <a:lnTo>
                  <a:pt x="15703" y="41831"/>
                </a:lnTo>
                <a:lnTo>
                  <a:pt x="13813" y="41756"/>
                </a:lnTo>
                <a:lnTo>
                  <a:pt x="10044" y="39646"/>
                </a:lnTo>
                <a:lnTo>
                  <a:pt x="11278" y="51573"/>
                </a:lnTo>
                <a:lnTo>
                  <a:pt x="14022" y="48995"/>
                </a:lnTo>
                <a:lnTo>
                  <a:pt x="26222" y="49427"/>
                </a:lnTo>
                <a:lnTo>
                  <a:pt x="29038" y="49503"/>
                </a:lnTo>
                <a:lnTo>
                  <a:pt x="31281" y="50101"/>
                </a:lnTo>
                <a:lnTo>
                  <a:pt x="34599" y="52387"/>
                </a:lnTo>
                <a:lnTo>
                  <a:pt x="35431" y="56106"/>
                </a:lnTo>
                <a:lnTo>
                  <a:pt x="35431" y="57340"/>
                </a:lnTo>
                <a:lnTo>
                  <a:pt x="34246" y="60752"/>
                </a:lnTo>
                <a:lnTo>
                  <a:pt x="31305" y="63486"/>
                </a:lnTo>
                <a:lnTo>
                  <a:pt x="28130" y="64706"/>
                </a:lnTo>
                <a:lnTo>
                  <a:pt x="24178" y="65491"/>
                </a:lnTo>
                <a:lnTo>
                  <a:pt x="17442" y="65491"/>
                </a:lnTo>
                <a:lnTo>
                  <a:pt x="14231" y="64883"/>
                </a:lnTo>
                <a:lnTo>
                  <a:pt x="11930" y="63676"/>
                </a:lnTo>
                <a:lnTo>
                  <a:pt x="8474" y="60678"/>
                </a:lnTo>
                <a:lnTo>
                  <a:pt x="8474" y="57567"/>
                </a:lnTo>
                <a:lnTo>
                  <a:pt x="9161" y="54648"/>
                </a:lnTo>
                <a:lnTo>
                  <a:pt x="9467" y="36244"/>
                </a:lnTo>
                <a:lnTo>
                  <a:pt x="10984" y="32879"/>
                </a:lnTo>
                <a:lnTo>
                  <a:pt x="13888" y="33677"/>
                </a:lnTo>
                <a:lnTo>
                  <a:pt x="15444" y="27190"/>
                </a:lnTo>
                <a:lnTo>
                  <a:pt x="11930" y="23493"/>
                </a:lnTo>
                <a:lnTo>
                  <a:pt x="11049" y="20951"/>
                </a:lnTo>
                <a:lnTo>
                  <a:pt x="11049" y="17740"/>
                </a:lnTo>
                <a:lnTo>
                  <a:pt x="11243" y="14921"/>
                </a:lnTo>
                <a:lnTo>
                  <a:pt x="9565" y="3200"/>
                </a:lnTo>
                <a:lnTo>
                  <a:pt x="6357" y="6234"/>
                </a:lnTo>
                <a:lnTo>
                  <a:pt x="4187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50" y="22222"/>
                </a:lnTo>
                <a:lnTo>
                  <a:pt x="4395" y="25587"/>
                </a:lnTo>
                <a:lnTo>
                  <a:pt x="6332" y="28432"/>
                </a:lnTo>
                <a:lnTo>
                  <a:pt x="3957" y="31366"/>
                </a:lnTo>
                <a:lnTo>
                  <a:pt x="2214" y="34833"/>
                </a:lnTo>
                <a:lnTo>
                  <a:pt x="1775" y="39013"/>
                </a:lnTo>
                <a:lnTo>
                  <a:pt x="2193" y="42087"/>
                </a:lnTo>
                <a:lnTo>
                  <a:pt x="3834" y="44830"/>
                </a:lnTo>
                <a:lnTo>
                  <a:pt x="6808" y="46875"/>
                </a:lnTo>
                <a:lnTo>
                  <a:pt x="3849" y="49618"/>
                </a:lnTo>
                <a:lnTo>
                  <a:pt x="1703" y="52523"/>
                </a:lnTo>
                <a:lnTo>
                  <a:pt x="417" y="55723"/>
                </a:lnTo>
                <a:close/>
              </a:path>
              <a:path w="44583" h="54648">
                <a:moveTo>
                  <a:pt x="14292" y="9079"/>
                </a:moveTo>
                <a:lnTo>
                  <a:pt x="17795" y="7124"/>
                </a:lnTo>
                <a:lnTo>
                  <a:pt x="20930" y="6832"/>
                </a:lnTo>
                <a:lnTo>
                  <a:pt x="24178" y="6832"/>
                </a:lnTo>
                <a:lnTo>
                  <a:pt x="26672" y="7757"/>
                </a:lnTo>
                <a:lnTo>
                  <a:pt x="30200" y="11490"/>
                </a:lnTo>
                <a:lnTo>
                  <a:pt x="31083" y="14083"/>
                </a:lnTo>
                <a:lnTo>
                  <a:pt x="31083" y="17409"/>
                </a:lnTo>
                <a:lnTo>
                  <a:pt x="30888" y="20191"/>
                </a:lnTo>
                <a:lnTo>
                  <a:pt x="30078" y="22795"/>
                </a:lnTo>
                <a:lnTo>
                  <a:pt x="27828" y="25930"/>
                </a:lnTo>
                <a:lnTo>
                  <a:pt x="24290" y="27824"/>
                </a:lnTo>
                <a:lnTo>
                  <a:pt x="21092" y="28105"/>
                </a:lnTo>
                <a:lnTo>
                  <a:pt x="17917" y="28105"/>
                </a:lnTo>
                <a:lnTo>
                  <a:pt x="15444" y="27190"/>
                </a:lnTo>
                <a:lnTo>
                  <a:pt x="13888" y="33677"/>
                </a:lnTo>
                <a:lnTo>
                  <a:pt x="17341" y="34731"/>
                </a:lnTo>
                <a:lnTo>
                  <a:pt x="21092" y="34998"/>
                </a:lnTo>
                <a:lnTo>
                  <a:pt x="23811" y="34998"/>
                </a:lnTo>
                <a:lnTo>
                  <a:pt x="28522" y="33807"/>
                </a:lnTo>
                <a:lnTo>
                  <a:pt x="32677" y="31863"/>
                </a:lnTo>
                <a:lnTo>
                  <a:pt x="35920" y="28853"/>
                </a:lnTo>
                <a:lnTo>
                  <a:pt x="38041" y="24850"/>
                </a:lnTo>
                <a:lnTo>
                  <a:pt x="39352" y="20191"/>
                </a:lnTo>
                <a:lnTo>
                  <a:pt x="39352" y="17358"/>
                </a:lnTo>
                <a:lnTo>
                  <a:pt x="39107" y="14018"/>
                </a:lnTo>
                <a:lnTo>
                  <a:pt x="38127" y="10868"/>
                </a:lnTo>
                <a:lnTo>
                  <a:pt x="36057" y="8139"/>
                </a:lnTo>
                <a:lnTo>
                  <a:pt x="42807" y="8139"/>
                </a:lnTo>
                <a:lnTo>
                  <a:pt x="44093" y="7299"/>
                </a:lnTo>
                <a:lnTo>
                  <a:pt x="44583" y="4556"/>
                </a:lnTo>
                <a:lnTo>
                  <a:pt x="42807" y="914"/>
                </a:lnTo>
                <a:lnTo>
                  <a:pt x="28573" y="914"/>
                </a:lnTo>
                <a:lnTo>
                  <a:pt x="27496" y="633"/>
                </a:lnTo>
                <a:lnTo>
                  <a:pt x="23856" y="86"/>
                </a:lnTo>
                <a:lnTo>
                  <a:pt x="18432" y="0"/>
                </a:lnTo>
                <a:lnTo>
                  <a:pt x="13741" y="1230"/>
                </a:lnTo>
                <a:lnTo>
                  <a:pt x="9565" y="3200"/>
                </a:lnTo>
                <a:lnTo>
                  <a:pt x="11243" y="14921"/>
                </a:lnTo>
                <a:lnTo>
                  <a:pt x="12042" y="12279"/>
                </a:lnTo>
                <a:lnTo>
                  <a:pt x="1429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239262" y="2383909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89" y="20609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36" y="9179"/>
                </a:lnTo>
                <a:lnTo>
                  <a:pt x="17708" y="7531"/>
                </a:lnTo>
                <a:lnTo>
                  <a:pt x="23896" y="7531"/>
                </a:lnTo>
                <a:lnTo>
                  <a:pt x="27129" y="8431"/>
                </a:lnTo>
                <a:lnTo>
                  <a:pt x="30927" y="10411"/>
                </a:lnTo>
                <a:lnTo>
                  <a:pt x="33508" y="12379"/>
                </a:lnTo>
                <a:lnTo>
                  <a:pt x="36460" y="12444"/>
                </a:lnTo>
                <a:lnTo>
                  <a:pt x="36939" y="9485"/>
                </a:lnTo>
                <a:lnTo>
                  <a:pt x="36683" y="6692"/>
                </a:lnTo>
                <a:lnTo>
                  <a:pt x="34329" y="3820"/>
                </a:lnTo>
                <a:lnTo>
                  <a:pt x="31427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64" y="0"/>
                </a:lnTo>
                <a:lnTo>
                  <a:pt x="15984" y="532"/>
                </a:lnTo>
                <a:lnTo>
                  <a:pt x="13315" y="1598"/>
                </a:lnTo>
                <a:lnTo>
                  <a:pt x="10645" y="2664"/>
                </a:lnTo>
                <a:lnTo>
                  <a:pt x="8329" y="4301"/>
                </a:lnTo>
                <a:lnTo>
                  <a:pt x="4385" y="8712"/>
                </a:lnTo>
                <a:lnTo>
                  <a:pt x="2829" y="11541"/>
                </a:lnTo>
                <a:lnTo>
                  <a:pt x="1691" y="14983"/>
                </a:lnTo>
                <a:lnTo>
                  <a:pt x="561" y="18450"/>
                </a:lnTo>
                <a:lnTo>
                  <a:pt x="0" y="22579"/>
                </a:lnTo>
                <a:lnTo>
                  <a:pt x="0" y="31621"/>
                </a:lnTo>
                <a:lnTo>
                  <a:pt x="453" y="35366"/>
                </a:lnTo>
                <a:lnTo>
                  <a:pt x="1385" y="38606"/>
                </a:lnTo>
                <a:lnTo>
                  <a:pt x="2303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7" y="53035"/>
                </a:lnTo>
                <a:lnTo>
                  <a:pt x="17600" y="53592"/>
                </a:lnTo>
                <a:lnTo>
                  <a:pt x="22622" y="53592"/>
                </a:lnTo>
                <a:lnTo>
                  <a:pt x="25744" y="53110"/>
                </a:lnTo>
                <a:lnTo>
                  <a:pt x="28699" y="52362"/>
                </a:lnTo>
                <a:lnTo>
                  <a:pt x="31316" y="51318"/>
                </a:lnTo>
                <a:lnTo>
                  <a:pt x="34584" y="49377"/>
                </a:lnTo>
                <a:lnTo>
                  <a:pt x="36913" y="46518"/>
                </a:lnTo>
                <a:lnTo>
                  <a:pt x="37148" y="43775"/>
                </a:lnTo>
                <a:lnTo>
                  <a:pt x="37123" y="42440"/>
                </a:lnTo>
                <a:lnTo>
                  <a:pt x="35312" y="39660"/>
                </a:lnTo>
                <a:lnTo>
                  <a:pt x="32310" y="41932"/>
                </a:lnTo>
                <a:lnTo>
                  <a:pt x="28807" y="44207"/>
                </a:lnTo>
                <a:lnTo>
                  <a:pt x="25805" y="45514"/>
                </a:lnTo>
                <a:lnTo>
                  <a:pt x="22086" y="45845"/>
                </a:lnTo>
                <a:lnTo>
                  <a:pt x="18125" y="45449"/>
                </a:lnTo>
                <a:lnTo>
                  <a:pt x="14879" y="43901"/>
                </a:lnTo>
                <a:lnTo>
                  <a:pt x="12395" y="41118"/>
                </a:lnTo>
                <a:lnTo>
                  <a:pt x="10436" y="37551"/>
                </a:lnTo>
                <a:lnTo>
                  <a:pt x="9284" y="32814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297532" y="2383844"/>
            <a:ext cx="26894" cy="53657"/>
          </a:xfrm>
          <a:custGeom>
            <a:avLst/>
            <a:gdLst/>
            <a:ahLst/>
            <a:cxnLst/>
            <a:rect l="l" t="t" r="r" b="b"/>
            <a:pathLst>
              <a:path w="26894" h="53657">
                <a:moveTo>
                  <a:pt x="22059" y="46076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1" y="44413"/>
                </a:lnTo>
                <a:lnTo>
                  <a:pt x="8840" y="40906"/>
                </a:lnTo>
                <a:lnTo>
                  <a:pt x="11609" y="53327"/>
                </a:lnTo>
                <a:lnTo>
                  <a:pt x="16329" y="53657"/>
                </a:lnTo>
                <a:lnTo>
                  <a:pt x="19159" y="53657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59" y="46076"/>
                </a:lnTo>
                <a:close/>
              </a:path>
              <a:path w="26894" h="53657">
                <a:moveTo>
                  <a:pt x="3293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3" y="8586"/>
                </a:lnTo>
                <a:lnTo>
                  <a:pt x="15270" y="7542"/>
                </a:lnTo>
                <a:lnTo>
                  <a:pt x="19312" y="7275"/>
                </a:lnTo>
                <a:lnTo>
                  <a:pt x="22974" y="7517"/>
                </a:lnTo>
                <a:lnTo>
                  <a:pt x="26808" y="9208"/>
                </a:lnTo>
                <a:lnTo>
                  <a:pt x="29137" y="12344"/>
                </a:lnTo>
                <a:lnTo>
                  <a:pt x="29893" y="15227"/>
                </a:lnTo>
                <a:lnTo>
                  <a:pt x="30091" y="18770"/>
                </a:lnTo>
                <a:lnTo>
                  <a:pt x="30091" y="22567"/>
                </a:lnTo>
                <a:lnTo>
                  <a:pt x="19940" y="22567"/>
                </a:lnTo>
                <a:lnTo>
                  <a:pt x="16642" y="22910"/>
                </a:lnTo>
                <a:lnTo>
                  <a:pt x="13716" y="23568"/>
                </a:lnTo>
                <a:lnTo>
                  <a:pt x="10781" y="24241"/>
                </a:lnTo>
                <a:lnTo>
                  <a:pt x="8304" y="25246"/>
                </a:lnTo>
                <a:lnTo>
                  <a:pt x="4262" y="27924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72" y="46940"/>
                </a:lnTo>
                <a:lnTo>
                  <a:pt x="4481" y="49758"/>
                </a:lnTo>
                <a:lnTo>
                  <a:pt x="7606" y="51995"/>
                </a:lnTo>
                <a:lnTo>
                  <a:pt x="11609" y="53327"/>
                </a:lnTo>
                <a:lnTo>
                  <a:pt x="8840" y="40906"/>
                </a:lnTo>
                <a:lnTo>
                  <a:pt x="8840" y="38353"/>
                </a:lnTo>
                <a:lnTo>
                  <a:pt x="9662" y="34429"/>
                </a:lnTo>
                <a:lnTo>
                  <a:pt x="12199" y="31496"/>
                </a:lnTo>
                <a:lnTo>
                  <a:pt x="14795" y="30074"/>
                </a:lnTo>
                <a:lnTo>
                  <a:pt x="18287" y="29246"/>
                </a:lnTo>
                <a:lnTo>
                  <a:pt x="22719" y="29030"/>
                </a:lnTo>
                <a:lnTo>
                  <a:pt x="30091" y="29030"/>
                </a:lnTo>
                <a:lnTo>
                  <a:pt x="30091" y="39394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3" y="46443"/>
                </a:lnTo>
                <a:lnTo>
                  <a:pt x="31243" y="51332"/>
                </a:lnTo>
                <a:lnTo>
                  <a:pt x="33324" y="52909"/>
                </a:lnTo>
                <a:lnTo>
                  <a:pt x="35899" y="52959"/>
                </a:lnTo>
                <a:lnTo>
                  <a:pt x="38677" y="51332"/>
                </a:lnTo>
                <a:lnTo>
                  <a:pt x="38677" y="15368"/>
                </a:lnTo>
                <a:lnTo>
                  <a:pt x="38350" y="12701"/>
                </a:lnTo>
                <a:lnTo>
                  <a:pt x="37011" y="8139"/>
                </a:lnTo>
                <a:lnTo>
                  <a:pt x="34486" y="4697"/>
                </a:lnTo>
                <a:lnTo>
                  <a:pt x="31111" y="1993"/>
                </a:lnTo>
                <a:lnTo>
                  <a:pt x="26358" y="406"/>
                </a:lnTo>
                <a:lnTo>
                  <a:pt x="23478" y="0"/>
                </a:lnTo>
                <a:lnTo>
                  <a:pt x="20097" y="0"/>
                </a:lnTo>
                <a:lnTo>
                  <a:pt x="16483" y="176"/>
                </a:lnTo>
                <a:lnTo>
                  <a:pt x="12931" y="863"/>
                </a:lnTo>
                <a:lnTo>
                  <a:pt x="9787" y="1814"/>
                </a:lnTo>
                <a:lnTo>
                  <a:pt x="5816" y="3557"/>
                </a:lnTo>
                <a:lnTo>
                  <a:pt x="2486" y="6706"/>
                </a:lnTo>
                <a:lnTo>
                  <a:pt x="2303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365027" y="2383836"/>
            <a:ext cx="43333" cy="72367"/>
          </a:xfrm>
          <a:custGeom>
            <a:avLst/>
            <a:gdLst/>
            <a:ahLst/>
            <a:cxnLst/>
            <a:rect l="l" t="t" r="r" b="b"/>
            <a:pathLst>
              <a:path w="43333" h="72367">
                <a:moveTo>
                  <a:pt x="0" y="2452"/>
                </a:moveTo>
                <a:lnTo>
                  <a:pt x="0" y="70665"/>
                </a:lnTo>
                <a:lnTo>
                  <a:pt x="187" y="71413"/>
                </a:lnTo>
                <a:lnTo>
                  <a:pt x="2754" y="72367"/>
                </a:lnTo>
                <a:lnTo>
                  <a:pt x="5878" y="72367"/>
                </a:lnTo>
                <a:lnTo>
                  <a:pt x="8637" y="70665"/>
                </a:lnTo>
                <a:lnTo>
                  <a:pt x="8637" y="46241"/>
                </a:lnTo>
                <a:lnTo>
                  <a:pt x="9885" y="47513"/>
                </a:lnTo>
                <a:lnTo>
                  <a:pt x="13313" y="50497"/>
                </a:lnTo>
                <a:lnTo>
                  <a:pt x="16708" y="52503"/>
                </a:lnTo>
                <a:lnTo>
                  <a:pt x="20236" y="53531"/>
                </a:lnTo>
                <a:lnTo>
                  <a:pt x="22914" y="53672"/>
                </a:lnTo>
                <a:lnTo>
                  <a:pt x="26201" y="53672"/>
                </a:lnTo>
                <a:lnTo>
                  <a:pt x="29113" y="53025"/>
                </a:lnTo>
                <a:lnTo>
                  <a:pt x="31662" y="51743"/>
                </a:lnTo>
                <a:lnTo>
                  <a:pt x="34207" y="50458"/>
                </a:lnTo>
                <a:lnTo>
                  <a:pt x="33696" y="33922"/>
                </a:lnTo>
                <a:lnTo>
                  <a:pt x="32529" y="38192"/>
                </a:lnTo>
                <a:lnTo>
                  <a:pt x="30593" y="41810"/>
                </a:lnTo>
                <a:lnTo>
                  <a:pt x="27767" y="44338"/>
                </a:lnTo>
                <a:lnTo>
                  <a:pt x="24337" y="45965"/>
                </a:lnTo>
                <a:lnTo>
                  <a:pt x="19818" y="45965"/>
                </a:lnTo>
                <a:lnTo>
                  <a:pt x="15419" y="43574"/>
                </a:lnTo>
                <a:lnTo>
                  <a:pt x="11023" y="39690"/>
                </a:lnTo>
                <a:lnTo>
                  <a:pt x="8637" y="36691"/>
                </a:lnTo>
                <a:lnTo>
                  <a:pt x="8637" y="17273"/>
                </a:lnTo>
                <a:lnTo>
                  <a:pt x="7581" y="9018"/>
                </a:lnTo>
                <a:lnTo>
                  <a:pt x="7581" y="2452"/>
                </a:lnTo>
                <a:lnTo>
                  <a:pt x="6037" y="914"/>
                </a:lnTo>
                <a:lnTo>
                  <a:pt x="3074" y="778"/>
                </a:lnTo>
                <a:lnTo>
                  <a:pt x="0" y="2452"/>
                </a:lnTo>
                <a:close/>
              </a:path>
              <a:path w="43333" h="72367">
                <a:moveTo>
                  <a:pt x="8637" y="17273"/>
                </a:moveTo>
                <a:lnTo>
                  <a:pt x="10008" y="15495"/>
                </a:lnTo>
                <a:lnTo>
                  <a:pt x="12532" y="12791"/>
                </a:lnTo>
                <a:lnTo>
                  <a:pt x="16060" y="9857"/>
                </a:lnTo>
                <a:lnTo>
                  <a:pt x="19378" y="8229"/>
                </a:lnTo>
                <a:lnTo>
                  <a:pt x="22698" y="7722"/>
                </a:lnTo>
                <a:lnTo>
                  <a:pt x="26809" y="8258"/>
                </a:lnTo>
                <a:lnTo>
                  <a:pt x="29833" y="10429"/>
                </a:lnTo>
                <a:lnTo>
                  <a:pt x="31932" y="13680"/>
                </a:lnTo>
                <a:lnTo>
                  <a:pt x="33461" y="17564"/>
                </a:lnTo>
                <a:lnTo>
                  <a:pt x="34197" y="22226"/>
                </a:lnTo>
                <a:lnTo>
                  <a:pt x="34380" y="27141"/>
                </a:lnTo>
                <a:lnTo>
                  <a:pt x="34380" y="29427"/>
                </a:lnTo>
                <a:lnTo>
                  <a:pt x="33696" y="33922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1" y="43891"/>
                </a:lnTo>
                <a:lnTo>
                  <a:pt x="41104" y="41012"/>
                </a:lnTo>
                <a:lnTo>
                  <a:pt x="41993" y="37605"/>
                </a:lnTo>
                <a:lnTo>
                  <a:pt x="42876" y="34215"/>
                </a:lnTo>
                <a:lnTo>
                  <a:pt x="43333" y="30380"/>
                </a:lnTo>
                <a:lnTo>
                  <a:pt x="43333" y="22569"/>
                </a:lnTo>
                <a:lnTo>
                  <a:pt x="42976" y="19202"/>
                </a:lnTo>
                <a:lnTo>
                  <a:pt x="42282" y="16041"/>
                </a:lnTo>
                <a:lnTo>
                  <a:pt x="41581" y="12881"/>
                </a:lnTo>
                <a:lnTo>
                  <a:pt x="40478" y="10097"/>
                </a:lnTo>
                <a:lnTo>
                  <a:pt x="38963" y="7722"/>
                </a:lnTo>
                <a:lnTo>
                  <a:pt x="35482" y="3445"/>
                </a:lnTo>
                <a:lnTo>
                  <a:pt x="30669" y="702"/>
                </a:lnTo>
                <a:lnTo>
                  <a:pt x="27755" y="0"/>
                </a:lnTo>
                <a:lnTo>
                  <a:pt x="24337" y="0"/>
                </a:lnTo>
                <a:lnTo>
                  <a:pt x="21272" y="205"/>
                </a:lnTo>
                <a:lnTo>
                  <a:pt x="18442" y="953"/>
                </a:lnTo>
                <a:lnTo>
                  <a:pt x="15725" y="2260"/>
                </a:lnTo>
                <a:lnTo>
                  <a:pt x="13046" y="3938"/>
                </a:lnTo>
                <a:lnTo>
                  <a:pt x="10401" y="6188"/>
                </a:lnTo>
                <a:lnTo>
                  <a:pt x="7581" y="9018"/>
                </a:lnTo>
                <a:lnTo>
                  <a:pt x="8637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431030" y="2383844"/>
            <a:ext cx="26894" cy="53657"/>
          </a:xfrm>
          <a:custGeom>
            <a:avLst/>
            <a:gdLst/>
            <a:ahLst/>
            <a:cxnLst/>
            <a:rect l="l" t="t" r="r" b="b"/>
            <a:pathLst>
              <a:path w="26894" h="53657">
                <a:moveTo>
                  <a:pt x="22057" y="46076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1" y="44413"/>
                </a:lnTo>
                <a:lnTo>
                  <a:pt x="8841" y="40906"/>
                </a:lnTo>
                <a:lnTo>
                  <a:pt x="11609" y="53327"/>
                </a:lnTo>
                <a:lnTo>
                  <a:pt x="16325" y="53657"/>
                </a:lnTo>
                <a:lnTo>
                  <a:pt x="19151" y="53657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57" y="46076"/>
                </a:lnTo>
                <a:close/>
              </a:path>
              <a:path w="26894" h="53657">
                <a:moveTo>
                  <a:pt x="3293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1" y="8586"/>
                </a:lnTo>
                <a:lnTo>
                  <a:pt x="15270" y="7542"/>
                </a:lnTo>
                <a:lnTo>
                  <a:pt x="19314" y="7275"/>
                </a:lnTo>
                <a:lnTo>
                  <a:pt x="22974" y="7517"/>
                </a:lnTo>
                <a:lnTo>
                  <a:pt x="26808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36" y="22567"/>
                </a:lnTo>
                <a:lnTo>
                  <a:pt x="16642" y="22910"/>
                </a:lnTo>
                <a:lnTo>
                  <a:pt x="13715" y="23568"/>
                </a:lnTo>
                <a:lnTo>
                  <a:pt x="10774" y="24241"/>
                </a:lnTo>
                <a:lnTo>
                  <a:pt x="8304" y="25246"/>
                </a:lnTo>
                <a:lnTo>
                  <a:pt x="4262" y="27924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72" y="46940"/>
                </a:lnTo>
                <a:lnTo>
                  <a:pt x="4481" y="49758"/>
                </a:lnTo>
                <a:lnTo>
                  <a:pt x="7606" y="51995"/>
                </a:lnTo>
                <a:lnTo>
                  <a:pt x="11609" y="53327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9" y="31496"/>
                </a:lnTo>
                <a:lnTo>
                  <a:pt x="14791" y="30074"/>
                </a:lnTo>
                <a:lnTo>
                  <a:pt x="18284" y="29246"/>
                </a:lnTo>
                <a:lnTo>
                  <a:pt x="22719" y="29030"/>
                </a:lnTo>
                <a:lnTo>
                  <a:pt x="30092" y="29030"/>
                </a:lnTo>
                <a:lnTo>
                  <a:pt x="30092" y="39394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0" y="46443"/>
                </a:lnTo>
                <a:lnTo>
                  <a:pt x="31240" y="51332"/>
                </a:lnTo>
                <a:lnTo>
                  <a:pt x="33324" y="52909"/>
                </a:lnTo>
                <a:lnTo>
                  <a:pt x="35899" y="52959"/>
                </a:lnTo>
                <a:lnTo>
                  <a:pt x="38677" y="51332"/>
                </a:lnTo>
                <a:lnTo>
                  <a:pt x="38677" y="15368"/>
                </a:lnTo>
                <a:lnTo>
                  <a:pt x="38346" y="12701"/>
                </a:lnTo>
                <a:lnTo>
                  <a:pt x="37011" y="8139"/>
                </a:lnTo>
                <a:lnTo>
                  <a:pt x="34488" y="4697"/>
                </a:lnTo>
                <a:lnTo>
                  <a:pt x="31107" y="1993"/>
                </a:lnTo>
                <a:lnTo>
                  <a:pt x="26358" y="406"/>
                </a:lnTo>
                <a:lnTo>
                  <a:pt x="2347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7" y="1814"/>
                </a:lnTo>
                <a:lnTo>
                  <a:pt x="5817" y="3557"/>
                </a:lnTo>
                <a:lnTo>
                  <a:pt x="2486" y="6706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495848" y="2383909"/>
            <a:ext cx="37143" cy="53592"/>
          </a:xfrm>
          <a:custGeom>
            <a:avLst/>
            <a:gdLst/>
            <a:ahLst/>
            <a:cxnLst/>
            <a:rect l="l" t="t" r="r" b="b"/>
            <a:pathLst>
              <a:path w="37143" h="53592">
                <a:moveTo>
                  <a:pt x="8989" y="20609"/>
                </a:moveTo>
                <a:lnTo>
                  <a:pt x="10101" y="15811"/>
                </a:lnTo>
                <a:lnTo>
                  <a:pt x="12319" y="12495"/>
                </a:lnTo>
                <a:lnTo>
                  <a:pt x="14536" y="9179"/>
                </a:lnTo>
                <a:lnTo>
                  <a:pt x="17707" y="7531"/>
                </a:lnTo>
                <a:lnTo>
                  <a:pt x="23892" y="7531"/>
                </a:lnTo>
                <a:lnTo>
                  <a:pt x="27125" y="8431"/>
                </a:lnTo>
                <a:lnTo>
                  <a:pt x="30919" y="10411"/>
                </a:lnTo>
                <a:lnTo>
                  <a:pt x="33507" y="12379"/>
                </a:lnTo>
                <a:lnTo>
                  <a:pt x="36460" y="12444"/>
                </a:lnTo>
                <a:lnTo>
                  <a:pt x="36935" y="9485"/>
                </a:lnTo>
                <a:lnTo>
                  <a:pt x="36676" y="6692"/>
                </a:lnTo>
                <a:lnTo>
                  <a:pt x="34329" y="3820"/>
                </a:lnTo>
                <a:lnTo>
                  <a:pt x="31423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55" y="0"/>
                </a:lnTo>
                <a:lnTo>
                  <a:pt x="15980" y="532"/>
                </a:lnTo>
                <a:lnTo>
                  <a:pt x="13308" y="1598"/>
                </a:lnTo>
                <a:lnTo>
                  <a:pt x="10641" y="2664"/>
                </a:lnTo>
                <a:lnTo>
                  <a:pt x="8322" y="4301"/>
                </a:lnTo>
                <a:lnTo>
                  <a:pt x="4384" y="8712"/>
                </a:lnTo>
                <a:lnTo>
                  <a:pt x="2825" y="11541"/>
                </a:lnTo>
                <a:lnTo>
                  <a:pt x="1687" y="14983"/>
                </a:lnTo>
                <a:lnTo>
                  <a:pt x="561" y="18450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6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5"/>
                </a:lnTo>
                <a:lnTo>
                  <a:pt x="9356" y="50709"/>
                </a:lnTo>
                <a:lnTo>
                  <a:pt x="11976" y="51865"/>
                </a:lnTo>
                <a:lnTo>
                  <a:pt x="14597" y="53035"/>
                </a:lnTo>
                <a:lnTo>
                  <a:pt x="17595" y="53592"/>
                </a:lnTo>
                <a:lnTo>
                  <a:pt x="22618" y="53592"/>
                </a:lnTo>
                <a:lnTo>
                  <a:pt x="25742" y="53110"/>
                </a:lnTo>
                <a:lnTo>
                  <a:pt x="28691" y="52362"/>
                </a:lnTo>
                <a:lnTo>
                  <a:pt x="31311" y="51318"/>
                </a:lnTo>
                <a:lnTo>
                  <a:pt x="34584" y="49377"/>
                </a:lnTo>
                <a:lnTo>
                  <a:pt x="36910" y="46518"/>
                </a:lnTo>
                <a:lnTo>
                  <a:pt x="37143" y="43775"/>
                </a:lnTo>
                <a:lnTo>
                  <a:pt x="37119" y="42440"/>
                </a:lnTo>
                <a:lnTo>
                  <a:pt x="35304" y="39660"/>
                </a:lnTo>
                <a:lnTo>
                  <a:pt x="32306" y="41932"/>
                </a:lnTo>
                <a:lnTo>
                  <a:pt x="28803" y="44207"/>
                </a:lnTo>
                <a:lnTo>
                  <a:pt x="25803" y="45514"/>
                </a:lnTo>
                <a:lnTo>
                  <a:pt x="22077" y="45845"/>
                </a:lnTo>
                <a:lnTo>
                  <a:pt x="18125" y="45449"/>
                </a:lnTo>
                <a:lnTo>
                  <a:pt x="14878" y="43901"/>
                </a:lnTo>
                <a:lnTo>
                  <a:pt x="12393" y="41118"/>
                </a:lnTo>
                <a:lnTo>
                  <a:pt x="10431" y="37551"/>
                </a:lnTo>
                <a:lnTo>
                  <a:pt x="9283" y="32814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556882" y="2364487"/>
            <a:ext cx="10670" cy="72276"/>
          </a:xfrm>
          <a:custGeom>
            <a:avLst/>
            <a:gdLst/>
            <a:ahLst/>
            <a:cxnLst/>
            <a:rect l="l" t="t" r="r" b="b"/>
            <a:pathLst>
              <a:path w="10670" h="72276">
                <a:moveTo>
                  <a:pt x="0" y="5411"/>
                </a:moveTo>
                <a:lnTo>
                  <a:pt x="370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9" y="8841"/>
                </a:lnTo>
                <a:lnTo>
                  <a:pt x="10670" y="5295"/>
                </a:lnTo>
                <a:lnTo>
                  <a:pt x="10303" y="1842"/>
                </a:lnTo>
                <a:lnTo>
                  <a:pt x="7409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670" h="72276">
                <a:moveTo>
                  <a:pt x="1228" y="71374"/>
                </a:moveTo>
                <a:lnTo>
                  <a:pt x="3798" y="72276"/>
                </a:lnTo>
                <a:lnTo>
                  <a:pt x="6918" y="72276"/>
                </a:lnTo>
                <a:lnTo>
                  <a:pt x="9677" y="70638"/>
                </a:lnTo>
                <a:lnTo>
                  <a:pt x="9677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798" y="20156"/>
                </a:lnTo>
                <a:lnTo>
                  <a:pt x="1043" y="21794"/>
                </a:lnTo>
                <a:lnTo>
                  <a:pt x="1043" y="70638"/>
                </a:lnTo>
                <a:lnTo>
                  <a:pt x="122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589618" y="2371557"/>
            <a:ext cx="30764" cy="65852"/>
          </a:xfrm>
          <a:custGeom>
            <a:avLst/>
            <a:gdLst/>
            <a:ahLst/>
            <a:cxnLst/>
            <a:rect l="l" t="t" r="r" b="b"/>
            <a:pathLst>
              <a:path w="30764" h="65852">
                <a:moveTo>
                  <a:pt x="16951" y="1703"/>
                </a:moveTo>
                <a:lnTo>
                  <a:pt x="16742" y="994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13"/>
                </a:lnTo>
                <a:lnTo>
                  <a:pt x="1774" y="13313"/>
                </a:lnTo>
                <a:lnTo>
                  <a:pt x="330" y="14469"/>
                </a:lnTo>
                <a:lnTo>
                  <a:pt x="0" y="17057"/>
                </a:lnTo>
                <a:lnTo>
                  <a:pt x="1727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1" y="56643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47"/>
                </a:lnTo>
                <a:lnTo>
                  <a:pt x="19630" y="65852"/>
                </a:lnTo>
                <a:lnTo>
                  <a:pt x="24479" y="65675"/>
                </a:lnTo>
                <a:lnTo>
                  <a:pt x="27481" y="65102"/>
                </a:lnTo>
                <a:lnTo>
                  <a:pt x="30408" y="63093"/>
                </a:lnTo>
                <a:lnTo>
                  <a:pt x="30764" y="59983"/>
                </a:lnTo>
                <a:lnTo>
                  <a:pt x="30764" y="59324"/>
                </a:lnTo>
                <a:lnTo>
                  <a:pt x="28961" y="56757"/>
                </a:lnTo>
                <a:lnTo>
                  <a:pt x="26315" y="57787"/>
                </a:lnTo>
                <a:lnTo>
                  <a:pt x="23539" y="58193"/>
                </a:lnTo>
                <a:lnTo>
                  <a:pt x="19349" y="57330"/>
                </a:lnTo>
                <a:lnTo>
                  <a:pt x="17426" y="53900"/>
                </a:lnTo>
                <a:lnTo>
                  <a:pt x="16951" y="51347"/>
                </a:lnTo>
                <a:lnTo>
                  <a:pt x="16951" y="20754"/>
                </a:lnTo>
                <a:lnTo>
                  <a:pt x="29037" y="20754"/>
                </a:lnTo>
                <a:lnTo>
                  <a:pt x="30603" y="19306"/>
                </a:lnTo>
                <a:lnTo>
                  <a:pt x="30764" y="16372"/>
                </a:lnTo>
                <a:lnTo>
                  <a:pt x="29037" y="13313"/>
                </a:lnTo>
                <a:lnTo>
                  <a:pt x="16951" y="13313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639405" y="2384611"/>
            <a:ext cx="44444" cy="71629"/>
          </a:xfrm>
          <a:custGeom>
            <a:avLst/>
            <a:gdLst/>
            <a:ahLst/>
            <a:cxnLst/>
            <a:rect l="l" t="t" r="r" b="b"/>
            <a:pathLst>
              <a:path w="44444" h="71629">
                <a:moveTo>
                  <a:pt x="18539" y="51864"/>
                </a:moveTo>
                <a:lnTo>
                  <a:pt x="12052" y="68845"/>
                </a:lnTo>
                <a:lnTo>
                  <a:pt x="12293" y="71031"/>
                </a:lnTo>
                <a:lnTo>
                  <a:pt x="14867" y="71629"/>
                </a:lnTo>
                <a:lnTo>
                  <a:pt x="17513" y="71629"/>
                </a:lnTo>
                <a:lnTo>
                  <a:pt x="21261" y="69824"/>
                </a:lnTo>
                <a:lnTo>
                  <a:pt x="27543" y="51864"/>
                </a:lnTo>
                <a:lnTo>
                  <a:pt x="44444" y="3314"/>
                </a:lnTo>
                <a:lnTo>
                  <a:pt x="44311" y="647"/>
                </a:lnTo>
                <a:lnTo>
                  <a:pt x="41497" y="0"/>
                </a:lnTo>
                <a:lnTo>
                  <a:pt x="38555" y="39"/>
                </a:lnTo>
                <a:lnTo>
                  <a:pt x="35859" y="1893"/>
                </a:lnTo>
                <a:lnTo>
                  <a:pt x="22891" y="41287"/>
                </a:lnTo>
                <a:lnTo>
                  <a:pt x="22730" y="41287"/>
                </a:lnTo>
                <a:lnTo>
                  <a:pt x="9279" y="2109"/>
                </a:lnTo>
                <a:lnTo>
                  <a:pt x="8632" y="737"/>
                </a:lnTo>
                <a:lnTo>
                  <a:pt x="6026" y="25"/>
                </a:lnTo>
                <a:lnTo>
                  <a:pt x="3110" y="0"/>
                </a:lnTo>
                <a:lnTo>
                  <a:pt x="0" y="899"/>
                </a:lnTo>
                <a:lnTo>
                  <a:pt x="284" y="3465"/>
                </a:lnTo>
                <a:lnTo>
                  <a:pt x="17085" y="50125"/>
                </a:lnTo>
                <a:lnTo>
                  <a:pt x="18539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739650" y="2371557"/>
            <a:ext cx="30761" cy="65852"/>
          </a:xfrm>
          <a:custGeom>
            <a:avLst/>
            <a:gdLst/>
            <a:ahLst/>
            <a:cxnLst/>
            <a:rect l="l" t="t" r="r" b="b"/>
            <a:pathLst>
              <a:path w="30761" h="65852">
                <a:moveTo>
                  <a:pt x="16949" y="1703"/>
                </a:moveTo>
                <a:lnTo>
                  <a:pt x="16739" y="994"/>
                </a:lnTo>
                <a:lnTo>
                  <a:pt x="14190" y="0"/>
                </a:lnTo>
                <a:lnTo>
                  <a:pt x="11070" y="0"/>
                </a:lnTo>
                <a:lnTo>
                  <a:pt x="8312" y="1703"/>
                </a:lnTo>
                <a:lnTo>
                  <a:pt x="8312" y="13313"/>
                </a:lnTo>
                <a:lnTo>
                  <a:pt x="1771" y="13313"/>
                </a:lnTo>
                <a:lnTo>
                  <a:pt x="327" y="14469"/>
                </a:lnTo>
                <a:lnTo>
                  <a:pt x="0" y="17057"/>
                </a:lnTo>
                <a:lnTo>
                  <a:pt x="1724" y="20754"/>
                </a:lnTo>
                <a:lnTo>
                  <a:pt x="8312" y="20754"/>
                </a:lnTo>
                <a:lnTo>
                  <a:pt x="8312" y="52120"/>
                </a:lnTo>
                <a:lnTo>
                  <a:pt x="9075" y="56643"/>
                </a:lnTo>
                <a:lnTo>
                  <a:pt x="10397" y="60440"/>
                </a:lnTo>
                <a:lnTo>
                  <a:pt x="12625" y="63158"/>
                </a:lnTo>
                <a:lnTo>
                  <a:pt x="15797" y="64847"/>
                </a:lnTo>
                <a:lnTo>
                  <a:pt x="19631" y="65852"/>
                </a:lnTo>
                <a:lnTo>
                  <a:pt x="24480" y="65675"/>
                </a:lnTo>
                <a:lnTo>
                  <a:pt x="27482" y="65102"/>
                </a:lnTo>
                <a:lnTo>
                  <a:pt x="30408" y="63093"/>
                </a:lnTo>
                <a:lnTo>
                  <a:pt x="30761" y="59983"/>
                </a:lnTo>
                <a:lnTo>
                  <a:pt x="30761" y="59324"/>
                </a:lnTo>
                <a:lnTo>
                  <a:pt x="28962" y="56757"/>
                </a:lnTo>
                <a:lnTo>
                  <a:pt x="26319" y="57787"/>
                </a:lnTo>
                <a:lnTo>
                  <a:pt x="23536" y="58193"/>
                </a:lnTo>
                <a:lnTo>
                  <a:pt x="19347" y="57330"/>
                </a:lnTo>
                <a:lnTo>
                  <a:pt x="17428" y="53900"/>
                </a:lnTo>
                <a:lnTo>
                  <a:pt x="16949" y="51347"/>
                </a:lnTo>
                <a:lnTo>
                  <a:pt x="16949" y="20754"/>
                </a:lnTo>
                <a:lnTo>
                  <a:pt x="29037" y="20754"/>
                </a:lnTo>
                <a:lnTo>
                  <a:pt x="30604" y="19306"/>
                </a:lnTo>
                <a:lnTo>
                  <a:pt x="30761" y="16372"/>
                </a:lnTo>
                <a:lnTo>
                  <a:pt x="29037" y="13313"/>
                </a:lnTo>
                <a:lnTo>
                  <a:pt x="16949" y="13313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792225" y="2383844"/>
            <a:ext cx="47106" cy="53657"/>
          </a:xfrm>
          <a:custGeom>
            <a:avLst/>
            <a:gdLst/>
            <a:ahLst/>
            <a:cxnLst/>
            <a:rect l="l" t="t" r="r" b="b"/>
            <a:pathLst>
              <a:path w="47106" h="53657">
                <a:moveTo>
                  <a:pt x="8953" y="23914"/>
                </a:moveTo>
                <a:lnTo>
                  <a:pt x="9245" y="21347"/>
                </a:lnTo>
                <a:lnTo>
                  <a:pt x="9820" y="18996"/>
                </a:lnTo>
                <a:lnTo>
                  <a:pt x="11294" y="14605"/>
                </a:lnTo>
                <a:lnTo>
                  <a:pt x="13694" y="11174"/>
                </a:lnTo>
                <a:lnTo>
                  <a:pt x="17061" y="8902"/>
                </a:lnTo>
                <a:lnTo>
                  <a:pt x="21115" y="7491"/>
                </a:lnTo>
                <a:lnTo>
                  <a:pt x="26468" y="7491"/>
                </a:lnTo>
                <a:lnTo>
                  <a:pt x="30653" y="9043"/>
                </a:lnTo>
                <a:lnTo>
                  <a:pt x="33999" y="11465"/>
                </a:lnTo>
                <a:lnTo>
                  <a:pt x="36181" y="15011"/>
                </a:lnTo>
                <a:lnTo>
                  <a:pt x="37440" y="19429"/>
                </a:lnTo>
                <a:lnTo>
                  <a:pt x="38153" y="24267"/>
                </a:lnTo>
                <a:lnTo>
                  <a:pt x="38153" y="29743"/>
                </a:lnTo>
                <a:lnTo>
                  <a:pt x="37868" y="32320"/>
                </a:lnTo>
                <a:lnTo>
                  <a:pt x="36742" y="37033"/>
                </a:lnTo>
                <a:lnTo>
                  <a:pt x="36532" y="50278"/>
                </a:lnTo>
                <a:lnTo>
                  <a:pt x="39046" y="48373"/>
                </a:lnTo>
                <a:lnTo>
                  <a:pt x="43063" y="43549"/>
                </a:lnTo>
                <a:lnTo>
                  <a:pt x="44571" y="40651"/>
                </a:lnTo>
                <a:lnTo>
                  <a:pt x="45584" y="37299"/>
                </a:lnTo>
                <a:lnTo>
                  <a:pt x="46591" y="33958"/>
                </a:lnTo>
                <a:lnTo>
                  <a:pt x="47106" y="30300"/>
                </a:lnTo>
                <a:lnTo>
                  <a:pt x="47106" y="22237"/>
                </a:lnTo>
                <a:lnTo>
                  <a:pt x="46616" y="18568"/>
                </a:lnTo>
                <a:lnTo>
                  <a:pt x="45659" y="15303"/>
                </a:lnTo>
                <a:lnTo>
                  <a:pt x="44701" y="12052"/>
                </a:lnTo>
                <a:lnTo>
                  <a:pt x="43258" y="9283"/>
                </a:lnTo>
                <a:lnTo>
                  <a:pt x="41349" y="7009"/>
                </a:lnTo>
                <a:lnTo>
                  <a:pt x="37023" y="2984"/>
                </a:lnTo>
                <a:lnTo>
                  <a:pt x="34146" y="1789"/>
                </a:lnTo>
                <a:lnTo>
                  <a:pt x="31266" y="608"/>
                </a:lnTo>
                <a:lnTo>
                  <a:pt x="27900" y="0"/>
                </a:lnTo>
                <a:lnTo>
                  <a:pt x="20012" y="0"/>
                </a:lnTo>
                <a:lnTo>
                  <a:pt x="16510" y="673"/>
                </a:lnTo>
                <a:lnTo>
                  <a:pt x="13507" y="2005"/>
                </a:lnTo>
                <a:lnTo>
                  <a:pt x="10509" y="3351"/>
                </a:lnTo>
                <a:lnTo>
                  <a:pt x="7999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4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2" y="38353"/>
                </a:lnTo>
                <a:lnTo>
                  <a:pt x="2366" y="41615"/>
                </a:lnTo>
                <a:lnTo>
                  <a:pt x="3784" y="44383"/>
                </a:lnTo>
                <a:lnTo>
                  <a:pt x="5709" y="46669"/>
                </a:lnTo>
                <a:lnTo>
                  <a:pt x="10030" y="50684"/>
                </a:lnTo>
                <a:lnTo>
                  <a:pt x="8953" y="29376"/>
                </a:lnTo>
                <a:lnTo>
                  <a:pt x="8953" y="23914"/>
                </a:lnTo>
                <a:close/>
              </a:path>
              <a:path w="47106" h="53657">
                <a:moveTo>
                  <a:pt x="9663" y="34239"/>
                </a:moveTo>
                <a:lnTo>
                  <a:pt x="8953" y="29376"/>
                </a:lnTo>
                <a:lnTo>
                  <a:pt x="10030" y="50684"/>
                </a:lnTo>
                <a:lnTo>
                  <a:pt x="12909" y="51879"/>
                </a:lnTo>
                <a:lnTo>
                  <a:pt x="15786" y="53070"/>
                </a:lnTo>
                <a:lnTo>
                  <a:pt x="19156" y="53657"/>
                </a:lnTo>
                <a:lnTo>
                  <a:pt x="27007" y="53657"/>
                </a:lnTo>
                <a:lnTo>
                  <a:pt x="30496" y="52995"/>
                </a:lnTo>
                <a:lnTo>
                  <a:pt x="33520" y="51624"/>
                </a:lnTo>
                <a:lnTo>
                  <a:pt x="36532" y="50278"/>
                </a:lnTo>
                <a:lnTo>
                  <a:pt x="36742" y="37033"/>
                </a:lnTo>
                <a:lnTo>
                  <a:pt x="34660" y="40755"/>
                </a:lnTo>
                <a:lnTo>
                  <a:pt x="31939" y="43775"/>
                </a:lnTo>
                <a:lnTo>
                  <a:pt x="28206" y="45655"/>
                </a:lnTo>
                <a:lnTo>
                  <a:pt x="23479" y="46126"/>
                </a:lnTo>
                <a:lnTo>
                  <a:pt x="20685" y="46126"/>
                </a:lnTo>
                <a:lnTo>
                  <a:pt x="16499" y="44575"/>
                </a:lnTo>
                <a:lnTo>
                  <a:pt x="13154" y="42152"/>
                </a:lnTo>
                <a:lnTo>
                  <a:pt x="10937" y="38646"/>
                </a:lnTo>
                <a:lnTo>
                  <a:pt x="9663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527674" y="2520431"/>
            <a:ext cx="37148" cy="53593"/>
          </a:xfrm>
          <a:custGeom>
            <a:avLst/>
            <a:gdLst/>
            <a:ahLst/>
            <a:cxnLst/>
            <a:rect l="l" t="t" r="r" b="b"/>
            <a:pathLst>
              <a:path w="37148" h="53593">
                <a:moveTo>
                  <a:pt x="8989" y="20613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37" y="9183"/>
                </a:lnTo>
                <a:lnTo>
                  <a:pt x="17708" y="7531"/>
                </a:lnTo>
                <a:lnTo>
                  <a:pt x="23897" y="7531"/>
                </a:lnTo>
                <a:lnTo>
                  <a:pt x="27129" y="8435"/>
                </a:lnTo>
                <a:lnTo>
                  <a:pt x="30928" y="10415"/>
                </a:lnTo>
                <a:lnTo>
                  <a:pt x="33508" y="12383"/>
                </a:lnTo>
                <a:lnTo>
                  <a:pt x="36461" y="12445"/>
                </a:lnTo>
                <a:lnTo>
                  <a:pt x="36940" y="9486"/>
                </a:lnTo>
                <a:lnTo>
                  <a:pt x="36683" y="6692"/>
                </a:lnTo>
                <a:lnTo>
                  <a:pt x="34329" y="3823"/>
                </a:lnTo>
                <a:lnTo>
                  <a:pt x="31428" y="2044"/>
                </a:lnTo>
                <a:lnTo>
                  <a:pt x="27753" y="712"/>
                </a:lnTo>
                <a:lnTo>
                  <a:pt x="24922" y="125"/>
                </a:lnTo>
                <a:lnTo>
                  <a:pt x="18864" y="0"/>
                </a:lnTo>
                <a:lnTo>
                  <a:pt x="15984" y="533"/>
                </a:lnTo>
                <a:lnTo>
                  <a:pt x="13317" y="1602"/>
                </a:lnTo>
                <a:lnTo>
                  <a:pt x="10645" y="2668"/>
                </a:lnTo>
                <a:lnTo>
                  <a:pt x="8331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92" y="14987"/>
                </a:lnTo>
                <a:lnTo>
                  <a:pt x="561" y="18454"/>
                </a:lnTo>
                <a:lnTo>
                  <a:pt x="0" y="22583"/>
                </a:lnTo>
                <a:lnTo>
                  <a:pt x="0" y="31623"/>
                </a:lnTo>
                <a:lnTo>
                  <a:pt x="457" y="35370"/>
                </a:lnTo>
                <a:lnTo>
                  <a:pt x="1386" y="38610"/>
                </a:lnTo>
                <a:lnTo>
                  <a:pt x="2303" y="41846"/>
                </a:lnTo>
                <a:lnTo>
                  <a:pt x="3651" y="44564"/>
                </a:lnTo>
                <a:lnTo>
                  <a:pt x="5415" y="46785"/>
                </a:lnTo>
                <a:lnTo>
                  <a:pt x="9356" y="50713"/>
                </a:lnTo>
                <a:lnTo>
                  <a:pt x="11977" y="51869"/>
                </a:lnTo>
                <a:lnTo>
                  <a:pt x="14598" y="53035"/>
                </a:lnTo>
                <a:lnTo>
                  <a:pt x="17600" y="53593"/>
                </a:lnTo>
                <a:lnTo>
                  <a:pt x="22622" y="53593"/>
                </a:lnTo>
                <a:lnTo>
                  <a:pt x="25744" y="53111"/>
                </a:lnTo>
                <a:lnTo>
                  <a:pt x="28699" y="52362"/>
                </a:lnTo>
                <a:lnTo>
                  <a:pt x="31320" y="51321"/>
                </a:lnTo>
                <a:lnTo>
                  <a:pt x="34585" y="49377"/>
                </a:lnTo>
                <a:lnTo>
                  <a:pt x="36915" y="46520"/>
                </a:lnTo>
                <a:lnTo>
                  <a:pt x="37148" y="43776"/>
                </a:lnTo>
                <a:lnTo>
                  <a:pt x="37123" y="42444"/>
                </a:lnTo>
                <a:lnTo>
                  <a:pt x="35312" y="39662"/>
                </a:lnTo>
                <a:lnTo>
                  <a:pt x="32310" y="41936"/>
                </a:lnTo>
                <a:lnTo>
                  <a:pt x="28807" y="44208"/>
                </a:lnTo>
                <a:lnTo>
                  <a:pt x="25805" y="45518"/>
                </a:lnTo>
                <a:lnTo>
                  <a:pt x="22086" y="45845"/>
                </a:lnTo>
                <a:lnTo>
                  <a:pt x="18126" y="45453"/>
                </a:lnTo>
                <a:lnTo>
                  <a:pt x="14883" y="43906"/>
                </a:lnTo>
                <a:lnTo>
                  <a:pt x="12395" y="41122"/>
                </a:lnTo>
                <a:lnTo>
                  <a:pt x="10436" y="37555"/>
                </a:lnTo>
                <a:lnTo>
                  <a:pt x="9284" y="32818"/>
                </a:lnTo>
                <a:lnTo>
                  <a:pt x="8989" y="30060"/>
                </a:lnTo>
                <a:lnTo>
                  <a:pt x="8989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578491" y="2520370"/>
            <a:ext cx="47103" cy="53654"/>
          </a:xfrm>
          <a:custGeom>
            <a:avLst/>
            <a:gdLst/>
            <a:ahLst/>
            <a:cxnLst/>
            <a:rect l="l" t="t" r="r" b="b"/>
            <a:pathLst>
              <a:path w="47103" h="53654">
                <a:moveTo>
                  <a:pt x="8953" y="23911"/>
                </a:moveTo>
                <a:lnTo>
                  <a:pt x="9248" y="21347"/>
                </a:lnTo>
                <a:lnTo>
                  <a:pt x="9824" y="18996"/>
                </a:lnTo>
                <a:lnTo>
                  <a:pt x="11292" y="14601"/>
                </a:lnTo>
                <a:lnTo>
                  <a:pt x="13680" y="11174"/>
                </a:lnTo>
                <a:lnTo>
                  <a:pt x="17063" y="8898"/>
                </a:lnTo>
                <a:lnTo>
                  <a:pt x="21113" y="7491"/>
                </a:lnTo>
                <a:lnTo>
                  <a:pt x="26466" y="7491"/>
                </a:lnTo>
                <a:lnTo>
                  <a:pt x="30657" y="9039"/>
                </a:lnTo>
                <a:lnTo>
                  <a:pt x="34001" y="11465"/>
                </a:lnTo>
                <a:lnTo>
                  <a:pt x="36179" y="15008"/>
                </a:lnTo>
                <a:lnTo>
                  <a:pt x="37439" y="19429"/>
                </a:lnTo>
                <a:lnTo>
                  <a:pt x="38153" y="24267"/>
                </a:lnTo>
                <a:lnTo>
                  <a:pt x="38153" y="29743"/>
                </a:lnTo>
                <a:lnTo>
                  <a:pt x="37868" y="32320"/>
                </a:lnTo>
                <a:lnTo>
                  <a:pt x="36744" y="37033"/>
                </a:lnTo>
                <a:lnTo>
                  <a:pt x="36536" y="50278"/>
                </a:lnTo>
                <a:lnTo>
                  <a:pt x="39046" y="48373"/>
                </a:lnTo>
                <a:lnTo>
                  <a:pt x="43063" y="43545"/>
                </a:lnTo>
                <a:lnTo>
                  <a:pt x="44568" y="40651"/>
                </a:lnTo>
                <a:lnTo>
                  <a:pt x="45586" y="37299"/>
                </a:lnTo>
                <a:lnTo>
                  <a:pt x="46591" y="33958"/>
                </a:lnTo>
                <a:lnTo>
                  <a:pt x="47103" y="30300"/>
                </a:lnTo>
                <a:lnTo>
                  <a:pt x="47103" y="22237"/>
                </a:lnTo>
                <a:lnTo>
                  <a:pt x="46612" y="18564"/>
                </a:lnTo>
                <a:lnTo>
                  <a:pt x="45659" y="15299"/>
                </a:lnTo>
                <a:lnTo>
                  <a:pt x="44705" y="12049"/>
                </a:lnTo>
                <a:lnTo>
                  <a:pt x="43261" y="9281"/>
                </a:lnTo>
                <a:lnTo>
                  <a:pt x="41346" y="7009"/>
                </a:lnTo>
                <a:lnTo>
                  <a:pt x="37025" y="2984"/>
                </a:lnTo>
                <a:lnTo>
                  <a:pt x="34146" y="1789"/>
                </a:lnTo>
                <a:lnTo>
                  <a:pt x="31269" y="608"/>
                </a:lnTo>
                <a:lnTo>
                  <a:pt x="27900" y="0"/>
                </a:lnTo>
                <a:lnTo>
                  <a:pt x="20012" y="0"/>
                </a:lnTo>
                <a:lnTo>
                  <a:pt x="16509" y="669"/>
                </a:lnTo>
                <a:lnTo>
                  <a:pt x="13511" y="2005"/>
                </a:lnTo>
                <a:lnTo>
                  <a:pt x="10507" y="3351"/>
                </a:lnTo>
                <a:lnTo>
                  <a:pt x="7999" y="5231"/>
                </a:lnTo>
                <a:lnTo>
                  <a:pt x="3996" y="10083"/>
                </a:lnTo>
                <a:lnTo>
                  <a:pt x="2487" y="12952"/>
                </a:lnTo>
                <a:lnTo>
                  <a:pt x="1493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2" y="38351"/>
                </a:lnTo>
                <a:lnTo>
                  <a:pt x="2362" y="41616"/>
                </a:lnTo>
                <a:lnTo>
                  <a:pt x="3787" y="44383"/>
                </a:lnTo>
                <a:lnTo>
                  <a:pt x="5706" y="46669"/>
                </a:lnTo>
                <a:lnTo>
                  <a:pt x="10032" y="50684"/>
                </a:lnTo>
                <a:lnTo>
                  <a:pt x="8953" y="29372"/>
                </a:lnTo>
                <a:lnTo>
                  <a:pt x="8953" y="23911"/>
                </a:lnTo>
                <a:close/>
              </a:path>
              <a:path w="47103" h="53654">
                <a:moveTo>
                  <a:pt x="9665" y="34236"/>
                </a:moveTo>
                <a:lnTo>
                  <a:pt x="8953" y="29372"/>
                </a:lnTo>
                <a:lnTo>
                  <a:pt x="10032" y="50684"/>
                </a:lnTo>
                <a:lnTo>
                  <a:pt x="12909" y="51875"/>
                </a:lnTo>
                <a:lnTo>
                  <a:pt x="15789" y="53070"/>
                </a:lnTo>
                <a:lnTo>
                  <a:pt x="19155" y="53654"/>
                </a:lnTo>
                <a:lnTo>
                  <a:pt x="27007" y="53654"/>
                </a:lnTo>
                <a:lnTo>
                  <a:pt x="30499" y="52995"/>
                </a:lnTo>
                <a:lnTo>
                  <a:pt x="33522" y="51624"/>
                </a:lnTo>
                <a:lnTo>
                  <a:pt x="36536" y="50278"/>
                </a:lnTo>
                <a:lnTo>
                  <a:pt x="36744" y="37033"/>
                </a:lnTo>
                <a:lnTo>
                  <a:pt x="34660" y="40751"/>
                </a:lnTo>
                <a:lnTo>
                  <a:pt x="31943" y="43775"/>
                </a:lnTo>
                <a:lnTo>
                  <a:pt x="28206" y="45655"/>
                </a:lnTo>
                <a:lnTo>
                  <a:pt x="23479" y="46123"/>
                </a:lnTo>
                <a:lnTo>
                  <a:pt x="20685" y="46123"/>
                </a:lnTo>
                <a:lnTo>
                  <a:pt x="16494" y="44575"/>
                </a:lnTo>
                <a:lnTo>
                  <a:pt x="13154" y="42148"/>
                </a:lnTo>
                <a:lnTo>
                  <a:pt x="10937" y="38646"/>
                </a:lnTo>
                <a:lnTo>
                  <a:pt x="9665" y="3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644256" y="2520367"/>
            <a:ext cx="40554" cy="52919"/>
          </a:xfrm>
          <a:custGeom>
            <a:avLst/>
            <a:gdLst/>
            <a:ahLst/>
            <a:cxnLst/>
            <a:rect l="l" t="t" r="r" b="b"/>
            <a:pathLst>
              <a:path w="40554" h="52919">
                <a:moveTo>
                  <a:pt x="5878" y="52919"/>
                </a:moveTo>
                <a:lnTo>
                  <a:pt x="8633" y="51282"/>
                </a:lnTo>
                <a:lnTo>
                  <a:pt x="8633" y="17147"/>
                </a:lnTo>
                <a:lnTo>
                  <a:pt x="10998" y="14072"/>
                </a:lnTo>
                <a:lnTo>
                  <a:pt x="13277" y="11747"/>
                </a:lnTo>
                <a:lnTo>
                  <a:pt x="17600" y="8561"/>
                </a:lnTo>
                <a:lnTo>
                  <a:pt x="21924" y="7762"/>
                </a:lnTo>
                <a:lnTo>
                  <a:pt x="25071" y="8089"/>
                </a:lnTo>
                <a:lnTo>
                  <a:pt x="27616" y="9385"/>
                </a:lnTo>
                <a:lnTo>
                  <a:pt x="30261" y="12791"/>
                </a:lnTo>
                <a:lnTo>
                  <a:pt x="31295" y="15966"/>
                </a:lnTo>
                <a:lnTo>
                  <a:pt x="31917" y="19900"/>
                </a:lnTo>
                <a:lnTo>
                  <a:pt x="31917" y="51282"/>
                </a:lnTo>
                <a:lnTo>
                  <a:pt x="32127" y="52020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4" y="51282"/>
                </a:lnTo>
                <a:lnTo>
                  <a:pt x="40554" y="18021"/>
                </a:lnTo>
                <a:lnTo>
                  <a:pt x="40270" y="15038"/>
                </a:lnTo>
                <a:lnTo>
                  <a:pt x="39118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80" y="558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6"/>
                </a:lnTo>
                <a:lnTo>
                  <a:pt x="13089" y="3567"/>
                </a:lnTo>
                <a:lnTo>
                  <a:pt x="10448" y="5828"/>
                </a:lnTo>
                <a:lnTo>
                  <a:pt x="7791" y="8902"/>
                </a:lnTo>
                <a:lnTo>
                  <a:pt x="7791" y="2437"/>
                </a:lnTo>
                <a:lnTo>
                  <a:pt x="5829" y="839"/>
                </a:lnTo>
                <a:lnTo>
                  <a:pt x="312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702814" y="2520431"/>
            <a:ext cx="37147" cy="53593"/>
          </a:xfrm>
          <a:custGeom>
            <a:avLst/>
            <a:gdLst/>
            <a:ahLst/>
            <a:cxnLst/>
            <a:rect l="l" t="t" r="r" b="b"/>
            <a:pathLst>
              <a:path w="37147" h="53593">
                <a:moveTo>
                  <a:pt x="8992" y="20613"/>
                </a:moveTo>
                <a:lnTo>
                  <a:pt x="10105" y="15811"/>
                </a:lnTo>
                <a:lnTo>
                  <a:pt x="12318" y="12495"/>
                </a:lnTo>
                <a:lnTo>
                  <a:pt x="14540" y="9183"/>
                </a:lnTo>
                <a:lnTo>
                  <a:pt x="17707" y="7531"/>
                </a:lnTo>
                <a:lnTo>
                  <a:pt x="23896" y="7531"/>
                </a:lnTo>
                <a:lnTo>
                  <a:pt x="27125" y="8435"/>
                </a:lnTo>
                <a:lnTo>
                  <a:pt x="30923" y="10415"/>
                </a:lnTo>
                <a:lnTo>
                  <a:pt x="33508" y="12383"/>
                </a:lnTo>
                <a:lnTo>
                  <a:pt x="36460" y="12445"/>
                </a:lnTo>
                <a:lnTo>
                  <a:pt x="36939" y="9486"/>
                </a:lnTo>
                <a:lnTo>
                  <a:pt x="36680" y="6692"/>
                </a:lnTo>
                <a:lnTo>
                  <a:pt x="34329" y="3823"/>
                </a:lnTo>
                <a:lnTo>
                  <a:pt x="31427" y="2044"/>
                </a:lnTo>
                <a:lnTo>
                  <a:pt x="27752" y="712"/>
                </a:lnTo>
                <a:lnTo>
                  <a:pt x="24922" y="125"/>
                </a:lnTo>
                <a:lnTo>
                  <a:pt x="18859" y="0"/>
                </a:lnTo>
                <a:lnTo>
                  <a:pt x="15984" y="533"/>
                </a:lnTo>
                <a:lnTo>
                  <a:pt x="13312" y="1602"/>
                </a:lnTo>
                <a:lnTo>
                  <a:pt x="10645" y="2668"/>
                </a:lnTo>
                <a:lnTo>
                  <a:pt x="8326" y="4305"/>
                </a:lnTo>
                <a:lnTo>
                  <a:pt x="4384" y="8712"/>
                </a:lnTo>
                <a:lnTo>
                  <a:pt x="2829" y="11545"/>
                </a:lnTo>
                <a:lnTo>
                  <a:pt x="1687" y="14987"/>
                </a:lnTo>
                <a:lnTo>
                  <a:pt x="565" y="18454"/>
                </a:lnTo>
                <a:lnTo>
                  <a:pt x="0" y="22583"/>
                </a:lnTo>
                <a:lnTo>
                  <a:pt x="0" y="31623"/>
                </a:lnTo>
                <a:lnTo>
                  <a:pt x="453" y="35370"/>
                </a:lnTo>
                <a:lnTo>
                  <a:pt x="1385" y="38610"/>
                </a:lnTo>
                <a:lnTo>
                  <a:pt x="2299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13"/>
                </a:lnTo>
                <a:lnTo>
                  <a:pt x="11977" y="51869"/>
                </a:lnTo>
                <a:lnTo>
                  <a:pt x="14597" y="53035"/>
                </a:lnTo>
                <a:lnTo>
                  <a:pt x="17599" y="53593"/>
                </a:lnTo>
                <a:lnTo>
                  <a:pt x="22622" y="53593"/>
                </a:lnTo>
                <a:lnTo>
                  <a:pt x="25746" y="53111"/>
                </a:lnTo>
                <a:lnTo>
                  <a:pt x="28695" y="52362"/>
                </a:lnTo>
                <a:lnTo>
                  <a:pt x="31315" y="51321"/>
                </a:lnTo>
                <a:lnTo>
                  <a:pt x="34588" y="49377"/>
                </a:lnTo>
                <a:lnTo>
                  <a:pt x="36913" y="46520"/>
                </a:lnTo>
                <a:lnTo>
                  <a:pt x="37147" y="43776"/>
                </a:lnTo>
                <a:lnTo>
                  <a:pt x="37123" y="42444"/>
                </a:lnTo>
                <a:lnTo>
                  <a:pt x="35308" y="39662"/>
                </a:lnTo>
                <a:lnTo>
                  <a:pt x="32310" y="41936"/>
                </a:lnTo>
                <a:lnTo>
                  <a:pt x="28807" y="44208"/>
                </a:lnTo>
                <a:lnTo>
                  <a:pt x="25803" y="45518"/>
                </a:lnTo>
                <a:lnTo>
                  <a:pt x="22081" y="45845"/>
                </a:lnTo>
                <a:lnTo>
                  <a:pt x="18125" y="45453"/>
                </a:lnTo>
                <a:lnTo>
                  <a:pt x="14878" y="43906"/>
                </a:lnTo>
                <a:lnTo>
                  <a:pt x="12393" y="41122"/>
                </a:lnTo>
                <a:lnTo>
                  <a:pt x="10435" y="37555"/>
                </a:lnTo>
                <a:lnTo>
                  <a:pt x="9283" y="32818"/>
                </a:lnTo>
                <a:lnTo>
                  <a:pt x="8992" y="30060"/>
                </a:lnTo>
                <a:lnTo>
                  <a:pt x="8992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756677" y="2521155"/>
            <a:ext cx="40596" cy="52870"/>
          </a:xfrm>
          <a:custGeom>
            <a:avLst/>
            <a:gdLst/>
            <a:ahLst/>
            <a:cxnLst/>
            <a:rect l="l" t="t" r="r" b="b"/>
            <a:pathLst>
              <a:path w="40596" h="52870">
                <a:moveTo>
                  <a:pt x="8682" y="1648"/>
                </a:moveTo>
                <a:lnTo>
                  <a:pt x="8473" y="924"/>
                </a:lnTo>
                <a:lnTo>
                  <a:pt x="5867" y="0"/>
                </a:lnTo>
                <a:lnTo>
                  <a:pt x="2804" y="0"/>
                </a:lnTo>
                <a:lnTo>
                  <a:pt x="0" y="1648"/>
                </a:lnTo>
                <a:lnTo>
                  <a:pt x="0" y="34837"/>
                </a:lnTo>
                <a:lnTo>
                  <a:pt x="280" y="37847"/>
                </a:lnTo>
                <a:lnTo>
                  <a:pt x="1428" y="42796"/>
                </a:lnTo>
                <a:lnTo>
                  <a:pt x="3710" y="46824"/>
                </a:lnTo>
                <a:lnTo>
                  <a:pt x="6771" y="50176"/>
                </a:lnTo>
                <a:lnTo>
                  <a:pt x="11059" y="52336"/>
                </a:lnTo>
                <a:lnTo>
                  <a:pt x="13700" y="52870"/>
                </a:lnTo>
                <a:lnTo>
                  <a:pt x="19536" y="52870"/>
                </a:lnTo>
                <a:lnTo>
                  <a:pt x="22179" y="52171"/>
                </a:lnTo>
                <a:lnTo>
                  <a:pt x="24796" y="50759"/>
                </a:lnTo>
                <a:lnTo>
                  <a:pt x="27410" y="49352"/>
                </a:lnTo>
                <a:lnTo>
                  <a:pt x="30063" y="47101"/>
                </a:lnTo>
                <a:lnTo>
                  <a:pt x="32748" y="44032"/>
                </a:lnTo>
                <a:lnTo>
                  <a:pt x="32748" y="50493"/>
                </a:lnTo>
                <a:lnTo>
                  <a:pt x="35222" y="52130"/>
                </a:lnTo>
                <a:lnTo>
                  <a:pt x="38026" y="52130"/>
                </a:lnTo>
                <a:lnTo>
                  <a:pt x="40596" y="50493"/>
                </a:lnTo>
                <a:lnTo>
                  <a:pt x="40596" y="1648"/>
                </a:lnTo>
                <a:lnTo>
                  <a:pt x="40366" y="924"/>
                </a:lnTo>
                <a:lnTo>
                  <a:pt x="37792" y="0"/>
                </a:lnTo>
                <a:lnTo>
                  <a:pt x="34670" y="0"/>
                </a:lnTo>
                <a:lnTo>
                  <a:pt x="31913" y="1648"/>
                </a:lnTo>
                <a:lnTo>
                  <a:pt x="31913" y="35787"/>
                </a:lnTo>
                <a:lnTo>
                  <a:pt x="29502" y="38862"/>
                </a:lnTo>
                <a:lnTo>
                  <a:pt x="25085" y="42786"/>
                </a:lnTo>
                <a:lnTo>
                  <a:pt x="20782" y="45172"/>
                </a:lnTo>
                <a:lnTo>
                  <a:pt x="16948" y="45172"/>
                </a:lnTo>
                <a:lnTo>
                  <a:pt x="12970" y="43498"/>
                </a:lnTo>
                <a:lnTo>
                  <a:pt x="10299" y="40143"/>
                </a:lnTo>
                <a:lnTo>
                  <a:pt x="9283" y="36957"/>
                </a:lnTo>
                <a:lnTo>
                  <a:pt x="8682" y="32943"/>
                </a:lnTo>
                <a:lnTo>
                  <a:pt x="8682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818788" y="2520370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2" y="51282"/>
                </a:lnTo>
                <a:lnTo>
                  <a:pt x="8632" y="19151"/>
                </a:lnTo>
                <a:lnTo>
                  <a:pt x="10958" y="15483"/>
                </a:lnTo>
                <a:lnTo>
                  <a:pt x="12992" y="12740"/>
                </a:lnTo>
                <a:lnTo>
                  <a:pt x="15807" y="9972"/>
                </a:lnTo>
                <a:lnTo>
                  <a:pt x="19212" y="8470"/>
                </a:lnTo>
                <a:lnTo>
                  <a:pt x="22125" y="8676"/>
                </a:lnTo>
                <a:lnTo>
                  <a:pt x="24785" y="9475"/>
                </a:lnTo>
                <a:lnTo>
                  <a:pt x="27431" y="8194"/>
                </a:lnTo>
                <a:lnTo>
                  <a:pt x="27492" y="3671"/>
                </a:lnTo>
                <a:lnTo>
                  <a:pt x="25203" y="687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78"/>
                </a:lnTo>
                <a:lnTo>
                  <a:pt x="10299" y="6008"/>
                </a:lnTo>
                <a:lnTo>
                  <a:pt x="7786" y="9550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63"/>
                </a:lnTo>
                <a:lnTo>
                  <a:pt x="0" y="2440"/>
                </a:lnTo>
                <a:lnTo>
                  <a:pt x="0" y="51282"/>
                </a:lnTo>
                <a:lnTo>
                  <a:pt x="182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861653" y="2520370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2" y="51282"/>
                </a:lnTo>
                <a:lnTo>
                  <a:pt x="8632" y="19151"/>
                </a:lnTo>
                <a:lnTo>
                  <a:pt x="10958" y="15483"/>
                </a:lnTo>
                <a:lnTo>
                  <a:pt x="12992" y="12740"/>
                </a:lnTo>
                <a:lnTo>
                  <a:pt x="15807" y="9972"/>
                </a:lnTo>
                <a:lnTo>
                  <a:pt x="19212" y="8470"/>
                </a:lnTo>
                <a:lnTo>
                  <a:pt x="22129" y="8676"/>
                </a:lnTo>
                <a:lnTo>
                  <a:pt x="24786" y="9475"/>
                </a:lnTo>
                <a:lnTo>
                  <a:pt x="27431" y="8194"/>
                </a:lnTo>
                <a:lnTo>
                  <a:pt x="27492" y="3671"/>
                </a:lnTo>
                <a:lnTo>
                  <a:pt x="25203" y="687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78"/>
                </a:lnTo>
                <a:lnTo>
                  <a:pt x="10299" y="6008"/>
                </a:lnTo>
                <a:lnTo>
                  <a:pt x="7790" y="9550"/>
                </a:lnTo>
                <a:lnTo>
                  <a:pt x="7790" y="2440"/>
                </a:lnTo>
                <a:lnTo>
                  <a:pt x="5828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84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901379" y="2520370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2" y="14133"/>
                </a:lnTo>
                <a:lnTo>
                  <a:pt x="41357" y="11329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09"/>
                </a:lnTo>
                <a:lnTo>
                  <a:pt x="29476" y="8345"/>
                </a:lnTo>
                <a:lnTo>
                  <a:pt x="31611" y="11023"/>
                </a:lnTo>
                <a:lnTo>
                  <a:pt x="33732" y="13690"/>
                </a:lnTo>
                <a:lnTo>
                  <a:pt x="34743" y="17385"/>
                </a:lnTo>
                <a:lnTo>
                  <a:pt x="34635" y="22086"/>
                </a:lnTo>
                <a:lnTo>
                  <a:pt x="8939" y="22086"/>
                </a:lnTo>
                <a:lnTo>
                  <a:pt x="9010" y="20102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87"/>
                </a:lnTo>
                <a:lnTo>
                  <a:pt x="2607" y="12420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6" y="38696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6" y="53099"/>
                </a:lnTo>
                <a:lnTo>
                  <a:pt x="19671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5"/>
                </a:lnTo>
                <a:lnTo>
                  <a:pt x="35053" y="51979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5" y="46163"/>
                </a:lnTo>
                <a:lnTo>
                  <a:pt x="40759" y="43012"/>
                </a:lnTo>
                <a:lnTo>
                  <a:pt x="38051" y="43268"/>
                </a:lnTo>
                <a:lnTo>
                  <a:pt x="34895" y="44550"/>
                </a:lnTo>
                <a:lnTo>
                  <a:pt x="32097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5" y="40003"/>
                </a:lnTo>
                <a:lnTo>
                  <a:pt x="9738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7">
                <a:moveTo>
                  <a:pt x="9010" y="20102"/>
                </a:moveTo>
                <a:lnTo>
                  <a:pt x="9946" y="16358"/>
                </a:lnTo>
                <a:lnTo>
                  <a:pt x="11376" y="12927"/>
                </a:lnTo>
                <a:lnTo>
                  <a:pt x="14904" y="9093"/>
                </a:lnTo>
                <a:lnTo>
                  <a:pt x="18140" y="7415"/>
                </a:lnTo>
                <a:lnTo>
                  <a:pt x="22158" y="7009"/>
                </a:lnTo>
                <a:lnTo>
                  <a:pt x="26334" y="7009"/>
                </a:lnTo>
                <a:lnTo>
                  <a:pt x="26295" y="0"/>
                </a:lnTo>
                <a:lnTo>
                  <a:pt x="19141" y="0"/>
                </a:lnTo>
                <a:lnTo>
                  <a:pt x="16019" y="633"/>
                </a:lnTo>
                <a:lnTo>
                  <a:pt x="13241" y="1864"/>
                </a:lnTo>
                <a:lnTo>
                  <a:pt x="10447" y="3125"/>
                </a:lnTo>
                <a:lnTo>
                  <a:pt x="9010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963919" y="2520367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8" y="52919"/>
                </a:moveTo>
                <a:lnTo>
                  <a:pt x="8632" y="51282"/>
                </a:lnTo>
                <a:lnTo>
                  <a:pt x="8632" y="17147"/>
                </a:lnTo>
                <a:lnTo>
                  <a:pt x="10998" y="14072"/>
                </a:lnTo>
                <a:lnTo>
                  <a:pt x="13276" y="11747"/>
                </a:lnTo>
                <a:lnTo>
                  <a:pt x="17597" y="8561"/>
                </a:lnTo>
                <a:lnTo>
                  <a:pt x="21920" y="7762"/>
                </a:lnTo>
                <a:lnTo>
                  <a:pt x="25069" y="8089"/>
                </a:lnTo>
                <a:lnTo>
                  <a:pt x="27618" y="9385"/>
                </a:lnTo>
                <a:lnTo>
                  <a:pt x="30261" y="12791"/>
                </a:lnTo>
                <a:lnTo>
                  <a:pt x="31290" y="15966"/>
                </a:lnTo>
                <a:lnTo>
                  <a:pt x="31917" y="19900"/>
                </a:lnTo>
                <a:lnTo>
                  <a:pt x="31917" y="51282"/>
                </a:lnTo>
                <a:lnTo>
                  <a:pt x="32122" y="52020"/>
                </a:lnTo>
                <a:lnTo>
                  <a:pt x="34671" y="52919"/>
                </a:lnTo>
                <a:lnTo>
                  <a:pt x="37792" y="52919"/>
                </a:lnTo>
                <a:lnTo>
                  <a:pt x="40549" y="51282"/>
                </a:lnTo>
                <a:lnTo>
                  <a:pt x="40549" y="18021"/>
                </a:lnTo>
                <a:lnTo>
                  <a:pt x="40269" y="15038"/>
                </a:lnTo>
                <a:lnTo>
                  <a:pt x="39117" y="10083"/>
                </a:lnTo>
                <a:lnTo>
                  <a:pt x="36838" y="6069"/>
                </a:lnTo>
                <a:lnTo>
                  <a:pt x="33774" y="2768"/>
                </a:lnTo>
                <a:lnTo>
                  <a:pt x="29480" y="558"/>
                </a:lnTo>
                <a:lnTo>
                  <a:pt x="26845" y="0"/>
                </a:lnTo>
                <a:lnTo>
                  <a:pt x="21013" y="0"/>
                </a:lnTo>
                <a:lnTo>
                  <a:pt x="18359" y="723"/>
                </a:lnTo>
                <a:lnTo>
                  <a:pt x="15723" y="2146"/>
                </a:lnTo>
                <a:lnTo>
                  <a:pt x="13092" y="3567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9"/>
                </a:lnTo>
                <a:lnTo>
                  <a:pt x="3120" y="763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2019487" y="2508083"/>
            <a:ext cx="30765" cy="65852"/>
          </a:xfrm>
          <a:custGeom>
            <a:avLst/>
            <a:gdLst/>
            <a:ahLst/>
            <a:cxnLst/>
            <a:rect l="l" t="t" r="r" b="b"/>
            <a:pathLst>
              <a:path w="30765" h="65852">
                <a:moveTo>
                  <a:pt x="16953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9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8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3"/>
                </a:lnTo>
                <a:lnTo>
                  <a:pt x="10397" y="60440"/>
                </a:lnTo>
                <a:lnTo>
                  <a:pt x="12625" y="63158"/>
                </a:lnTo>
                <a:lnTo>
                  <a:pt x="15801" y="64847"/>
                </a:lnTo>
                <a:lnTo>
                  <a:pt x="19631" y="65852"/>
                </a:lnTo>
                <a:lnTo>
                  <a:pt x="24484" y="65671"/>
                </a:lnTo>
                <a:lnTo>
                  <a:pt x="27486" y="65098"/>
                </a:lnTo>
                <a:lnTo>
                  <a:pt x="30412" y="63093"/>
                </a:lnTo>
                <a:lnTo>
                  <a:pt x="30765" y="59983"/>
                </a:lnTo>
                <a:lnTo>
                  <a:pt x="30765" y="59321"/>
                </a:lnTo>
                <a:lnTo>
                  <a:pt x="28966" y="56757"/>
                </a:lnTo>
                <a:lnTo>
                  <a:pt x="26319" y="57783"/>
                </a:lnTo>
                <a:lnTo>
                  <a:pt x="23540" y="58191"/>
                </a:lnTo>
                <a:lnTo>
                  <a:pt x="19350" y="57326"/>
                </a:lnTo>
                <a:lnTo>
                  <a:pt x="17428" y="53900"/>
                </a:lnTo>
                <a:lnTo>
                  <a:pt x="16953" y="51347"/>
                </a:lnTo>
                <a:lnTo>
                  <a:pt x="16953" y="20750"/>
                </a:lnTo>
                <a:lnTo>
                  <a:pt x="29041" y="20750"/>
                </a:lnTo>
                <a:lnTo>
                  <a:pt x="30608" y="19303"/>
                </a:lnTo>
                <a:lnTo>
                  <a:pt x="30765" y="16370"/>
                </a:lnTo>
                <a:lnTo>
                  <a:pt x="29041" y="13309"/>
                </a:lnTo>
                <a:lnTo>
                  <a:pt x="16953" y="13309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2067403" y="2497457"/>
            <a:ext cx="8633" cy="75829"/>
          </a:xfrm>
          <a:custGeom>
            <a:avLst/>
            <a:gdLst/>
            <a:ahLst/>
            <a:cxnLst/>
            <a:rect l="l" t="t" r="r" b="b"/>
            <a:pathLst>
              <a:path w="8633" h="75829">
                <a:moveTo>
                  <a:pt x="8633" y="74192"/>
                </a:moveTo>
                <a:lnTo>
                  <a:pt x="8633" y="1701"/>
                </a:lnTo>
                <a:lnTo>
                  <a:pt x="8427" y="938"/>
                </a:lnTo>
                <a:lnTo>
                  <a:pt x="5882" y="0"/>
                </a:lnTo>
                <a:lnTo>
                  <a:pt x="2758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29"/>
                </a:lnTo>
                <a:lnTo>
                  <a:pt x="5882" y="75829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2091322" y="2521137"/>
            <a:ext cx="44444" cy="71625"/>
          </a:xfrm>
          <a:custGeom>
            <a:avLst/>
            <a:gdLst/>
            <a:ahLst/>
            <a:cxnLst/>
            <a:rect l="l" t="t" r="r" b="b"/>
            <a:pathLst>
              <a:path w="44444" h="71625">
                <a:moveTo>
                  <a:pt x="18539" y="51865"/>
                </a:moveTo>
                <a:lnTo>
                  <a:pt x="12052" y="68846"/>
                </a:lnTo>
                <a:lnTo>
                  <a:pt x="12293" y="71027"/>
                </a:lnTo>
                <a:lnTo>
                  <a:pt x="14867" y="71625"/>
                </a:lnTo>
                <a:lnTo>
                  <a:pt x="17513" y="71625"/>
                </a:lnTo>
                <a:lnTo>
                  <a:pt x="21261" y="69822"/>
                </a:lnTo>
                <a:lnTo>
                  <a:pt x="27543" y="51865"/>
                </a:lnTo>
                <a:lnTo>
                  <a:pt x="44444" y="3312"/>
                </a:lnTo>
                <a:lnTo>
                  <a:pt x="44312" y="647"/>
                </a:lnTo>
                <a:lnTo>
                  <a:pt x="41493" y="0"/>
                </a:lnTo>
                <a:lnTo>
                  <a:pt x="38555" y="35"/>
                </a:lnTo>
                <a:lnTo>
                  <a:pt x="35859" y="1889"/>
                </a:lnTo>
                <a:lnTo>
                  <a:pt x="22891" y="41285"/>
                </a:lnTo>
                <a:lnTo>
                  <a:pt x="22730" y="41285"/>
                </a:lnTo>
                <a:lnTo>
                  <a:pt x="9281" y="2105"/>
                </a:lnTo>
                <a:lnTo>
                  <a:pt x="8632" y="734"/>
                </a:lnTo>
                <a:lnTo>
                  <a:pt x="6026" y="25"/>
                </a:lnTo>
                <a:lnTo>
                  <a:pt x="3110" y="0"/>
                </a:lnTo>
                <a:lnTo>
                  <a:pt x="0" y="899"/>
                </a:lnTo>
                <a:lnTo>
                  <a:pt x="280" y="3467"/>
                </a:lnTo>
                <a:lnTo>
                  <a:pt x="17085" y="50125"/>
                </a:lnTo>
                <a:lnTo>
                  <a:pt x="18539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2178630" y="2520431"/>
            <a:ext cx="37144" cy="53593"/>
          </a:xfrm>
          <a:custGeom>
            <a:avLst/>
            <a:gdLst/>
            <a:ahLst/>
            <a:cxnLst/>
            <a:rect l="l" t="t" r="r" b="b"/>
            <a:pathLst>
              <a:path w="37144" h="53593">
                <a:moveTo>
                  <a:pt x="8989" y="20613"/>
                </a:moveTo>
                <a:lnTo>
                  <a:pt x="10105" y="15811"/>
                </a:lnTo>
                <a:lnTo>
                  <a:pt x="12318" y="12495"/>
                </a:lnTo>
                <a:lnTo>
                  <a:pt x="14536" y="9183"/>
                </a:lnTo>
                <a:lnTo>
                  <a:pt x="17711" y="7531"/>
                </a:lnTo>
                <a:lnTo>
                  <a:pt x="23892" y="7531"/>
                </a:lnTo>
                <a:lnTo>
                  <a:pt x="27125" y="8435"/>
                </a:lnTo>
                <a:lnTo>
                  <a:pt x="30923" y="10415"/>
                </a:lnTo>
                <a:lnTo>
                  <a:pt x="33508" y="12383"/>
                </a:lnTo>
                <a:lnTo>
                  <a:pt x="36460" y="12445"/>
                </a:lnTo>
                <a:lnTo>
                  <a:pt x="36935" y="9486"/>
                </a:lnTo>
                <a:lnTo>
                  <a:pt x="36680" y="6692"/>
                </a:lnTo>
                <a:lnTo>
                  <a:pt x="34329" y="3823"/>
                </a:lnTo>
                <a:lnTo>
                  <a:pt x="31427" y="2044"/>
                </a:lnTo>
                <a:lnTo>
                  <a:pt x="27752" y="712"/>
                </a:lnTo>
                <a:lnTo>
                  <a:pt x="24922" y="125"/>
                </a:lnTo>
                <a:lnTo>
                  <a:pt x="18859" y="0"/>
                </a:lnTo>
                <a:lnTo>
                  <a:pt x="15980" y="533"/>
                </a:lnTo>
                <a:lnTo>
                  <a:pt x="13312" y="1602"/>
                </a:lnTo>
                <a:lnTo>
                  <a:pt x="10641" y="2668"/>
                </a:lnTo>
                <a:lnTo>
                  <a:pt x="8326" y="4305"/>
                </a:lnTo>
                <a:lnTo>
                  <a:pt x="4384" y="8712"/>
                </a:lnTo>
                <a:lnTo>
                  <a:pt x="2825" y="11545"/>
                </a:lnTo>
                <a:lnTo>
                  <a:pt x="1687" y="14987"/>
                </a:lnTo>
                <a:lnTo>
                  <a:pt x="565" y="18454"/>
                </a:lnTo>
                <a:lnTo>
                  <a:pt x="0" y="22583"/>
                </a:lnTo>
                <a:lnTo>
                  <a:pt x="0" y="31623"/>
                </a:lnTo>
                <a:lnTo>
                  <a:pt x="453" y="35370"/>
                </a:lnTo>
                <a:lnTo>
                  <a:pt x="1381" y="38610"/>
                </a:lnTo>
                <a:lnTo>
                  <a:pt x="2303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13"/>
                </a:lnTo>
                <a:lnTo>
                  <a:pt x="11979" y="51869"/>
                </a:lnTo>
                <a:lnTo>
                  <a:pt x="14601" y="53035"/>
                </a:lnTo>
                <a:lnTo>
                  <a:pt x="17599" y="53593"/>
                </a:lnTo>
                <a:lnTo>
                  <a:pt x="22618" y="53593"/>
                </a:lnTo>
                <a:lnTo>
                  <a:pt x="25742" y="53111"/>
                </a:lnTo>
                <a:lnTo>
                  <a:pt x="28695" y="52362"/>
                </a:lnTo>
                <a:lnTo>
                  <a:pt x="31315" y="51321"/>
                </a:lnTo>
                <a:lnTo>
                  <a:pt x="34588" y="49377"/>
                </a:lnTo>
                <a:lnTo>
                  <a:pt x="36913" y="46520"/>
                </a:lnTo>
                <a:lnTo>
                  <a:pt x="37144" y="43776"/>
                </a:lnTo>
                <a:lnTo>
                  <a:pt x="37123" y="42444"/>
                </a:lnTo>
                <a:lnTo>
                  <a:pt x="35308" y="39662"/>
                </a:lnTo>
                <a:lnTo>
                  <a:pt x="32310" y="41936"/>
                </a:lnTo>
                <a:lnTo>
                  <a:pt x="28807" y="44208"/>
                </a:lnTo>
                <a:lnTo>
                  <a:pt x="25803" y="45518"/>
                </a:lnTo>
                <a:lnTo>
                  <a:pt x="22081" y="45845"/>
                </a:lnTo>
                <a:lnTo>
                  <a:pt x="18125" y="45453"/>
                </a:lnTo>
                <a:lnTo>
                  <a:pt x="14881" y="43906"/>
                </a:lnTo>
                <a:lnTo>
                  <a:pt x="12393" y="41122"/>
                </a:lnTo>
                <a:lnTo>
                  <a:pt x="10431" y="37555"/>
                </a:lnTo>
                <a:lnTo>
                  <a:pt x="9279" y="32818"/>
                </a:lnTo>
                <a:lnTo>
                  <a:pt x="8989" y="30060"/>
                </a:lnTo>
                <a:lnTo>
                  <a:pt x="8989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2229448" y="2520370"/>
            <a:ext cx="47101" cy="53654"/>
          </a:xfrm>
          <a:custGeom>
            <a:avLst/>
            <a:gdLst/>
            <a:ahLst/>
            <a:cxnLst/>
            <a:rect l="l" t="t" r="r" b="b"/>
            <a:pathLst>
              <a:path w="47101" h="53654">
                <a:moveTo>
                  <a:pt x="8948" y="23911"/>
                </a:moveTo>
                <a:lnTo>
                  <a:pt x="9244" y="21347"/>
                </a:lnTo>
                <a:lnTo>
                  <a:pt x="9819" y="18996"/>
                </a:lnTo>
                <a:lnTo>
                  <a:pt x="11289" y="14601"/>
                </a:lnTo>
                <a:lnTo>
                  <a:pt x="13679" y="11174"/>
                </a:lnTo>
                <a:lnTo>
                  <a:pt x="17059" y="8898"/>
                </a:lnTo>
                <a:lnTo>
                  <a:pt x="21109" y="7491"/>
                </a:lnTo>
                <a:lnTo>
                  <a:pt x="26462" y="7491"/>
                </a:lnTo>
                <a:lnTo>
                  <a:pt x="30653" y="9039"/>
                </a:lnTo>
                <a:lnTo>
                  <a:pt x="33997" y="11465"/>
                </a:lnTo>
                <a:lnTo>
                  <a:pt x="36179" y="15008"/>
                </a:lnTo>
                <a:lnTo>
                  <a:pt x="37439" y="19429"/>
                </a:lnTo>
                <a:lnTo>
                  <a:pt x="38148" y="24267"/>
                </a:lnTo>
                <a:lnTo>
                  <a:pt x="38148" y="29743"/>
                </a:lnTo>
                <a:lnTo>
                  <a:pt x="37863" y="32320"/>
                </a:lnTo>
                <a:lnTo>
                  <a:pt x="36741" y="37033"/>
                </a:lnTo>
                <a:lnTo>
                  <a:pt x="36532" y="50278"/>
                </a:lnTo>
                <a:lnTo>
                  <a:pt x="39041" y="48373"/>
                </a:lnTo>
                <a:lnTo>
                  <a:pt x="43059" y="43545"/>
                </a:lnTo>
                <a:lnTo>
                  <a:pt x="44566" y="40651"/>
                </a:lnTo>
                <a:lnTo>
                  <a:pt x="45582" y="37299"/>
                </a:lnTo>
                <a:lnTo>
                  <a:pt x="46587" y="33958"/>
                </a:lnTo>
                <a:lnTo>
                  <a:pt x="47101" y="30300"/>
                </a:lnTo>
                <a:lnTo>
                  <a:pt x="47101" y="22237"/>
                </a:lnTo>
                <a:lnTo>
                  <a:pt x="46612" y="18564"/>
                </a:lnTo>
                <a:lnTo>
                  <a:pt x="45655" y="15299"/>
                </a:lnTo>
                <a:lnTo>
                  <a:pt x="44700" y="12049"/>
                </a:lnTo>
                <a:lnTo>
                  <a:pt x="43257" y="9281"/>
                </a:lnTo>
                <a:lnTo>
                  <a:pt x="41344" y="7009"/>
                </a:lnTo>
                <a:lnTo>
                  <a:pt x="37021" y="2984"/>
                </a:lnTo>
                <a:lnTo>
                  <a:pt x="34145" y="1789"/>
                </a:lnTo>
                <a:lnTo>
                  <a:pt x="31264" y="60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69"/>
                </a:lnTo>
                <a:lnTo>
                  <a:pt x="13506" y="2005"/>
                </a:lnTo>
                <a:lnTo>
                  <a:pt x="10504" y="3351"/>
                </a:lnTo>
                <a:lnTo>
                  <a:pt x="7994" y="5231"/>
                </a:lnTo>
                <a:lnTo>
                  <a:pt x="3991" y="10083"/>
                </a:lnTo>
                <a:lnTo>
                  <a:pt x="2482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17" y="38351"/>
                </a:lnTo>
                <a:lnTo>
                  <a:pt x="2360" y="41616"/>
                </a:lnTo>
                <a:lnTo>
                  <a:pt x="3783" y="44383"/>
                </a:lnTo>
                <a:lnTo>
                  <a:pt x="5702" y="46669"/>
                </a:lnTo>
                <a:lnTo>
                  <a:pt x="10029" y="50684"/>
                </a:lnTo>
                <a:lnTo>
                  <a:pt x="8948" y="29372"/>
                </a:lnTo>
                <a:lnTo>
                  <a:pt x="8948" y="23911"/>
                </a:lnTo>
                <a:close/>
              </a:path>
              <a:path w="47101" h="53654">
                <a:moveTo>
                  <a:pt x="9662" y="34236"/>
                </a:moveTo>
                <a:lnTo>
                  <a:pt x="8948" y="29372"/>
                </a:lnTo>
                <a:lnTo>
                  <a:pt x="10029" y="50684"/>
                </a:lnTo>
                <a:lnTo>
                  <a:pt x="12905" y="51875"/>
                </a:lnTo>
                <a:lnTo>
                  <a:pt x="15784" y="53070"/>
                </a:lnTo>
                <a:lnTo>
                  <a:pt x="19151" y="53654"/>
                </a:lnTo>
                <a:lnTo>
                  <a:pt x="27002" y="53654"/>
                </a:lnTo>
                <a:lnTo>
                  <a:pt x="30495" y="52995"/>
                </a:lnTo>
                <a:lnTo>
                  <a:pt x="33519" y="51624"/>
                </a:lnTo>
                <a:lnTo>
                  <a:pt x="36532" y="50278"/>
                </a:lnTo>
                <a:lnTo>
                  <a:pt x="36741" y="37033"/>
                </a:lnTo>
                <a:lnTo>
                  <a:pt x="34657" y="40751"/>
                </a:lnTo>
                <a:lnTo>
                  <a:pt x="31939" y="43775"/>
                </a:lnTo>
                <a:lnTo>
                  <a:pt x="28201" y="45655"/>
                </a:lnTo>
                <a:lnTo>
                  <a:pt x="23474" y="46123"/>
                </a:lnTo>
                <a:lnTo>
                  <a:pt x="20684" y="46123"/>
                </a:lnTo>
                <a:lnTo>
                  <a:pt x="16494" y="44575"/>
                </a:lnTo>
                <a:lnTo>
                  <a:pt x="13150" y="42148"/>
                </a:lnTo>
                <a:lnTo>
                  <a:pt x="10935" y="38646"/>
                </a:lnTo>
                <a:lnTo>
                  <a:pt x="9662" y="34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2295204" y="2520367"/>
            <a:ext cx="69861" cy="52919"/>
          </a:xfrm>
          <a:custGeom>
            <a:avLst/>
            <a:gdLst/>
            <a:ahLst/>
            <a:cxnLst/>
            <a:rect l="l" t="t" r="r" b="b"/>
            <a:pathLst>
              <a:path w="69861" h="52919">
                <a:moveTo>
                  <a:pt x="5882" y="52919"/>
                </a:moveTo>
                <a:lnTo>
                  <a:pt x="8633" y="51282"/>
                </a:lnTo>
                <a:lnTo>
                  <a:pt x="8633" y="17147"/>
                </a:lnTo>
                <a:lnTo>
                  <a:pt x="11012" y="14072"/>
                </a:lnTo>
                <a:lnTo>
                  <a:pt x="15238" y="10160"/>
                </a:lnTo>
                <a:lnTo>
                  <a:pt x="19263" y="7762"/>
                </a:lnTo>
                <a:lnTo>
                  <a:pt x="22856" y="7762"/>
                </a:lnTo>
                <a:lnTo>
                  <a:pt x="25412" y="8737"/>
                </a:lnTo>
                <a:lnTo>
                  <a:pt x="28314" y="11555"/>
                </a:lnTo>
                <a:lnTo>
                  <a:pt x="29653" y="14263"/>
                </a:lnTo>
                <a:lnTo>
                  <a:pt x="30424" y="17665"/>
                </a:lnTo>
                <a:lnTo>
                  <a:pt x="30622" y="21603"/>
                </a:lnTo>
                <a:lnTo>
                  <a:pt x="30622" y="51282"/>
                </a:lnTo>
                <a:lnTo>
                  <a:pt x="30805" y="52020"/>
                </a:lnTo>
                <a:lnTo>
                  <a:pt x="33412" y="52919"/>
                </a:lnTo>
                <a:lnTo>
                  <a:pt x="36436" y="52919"/>
                </a:lnTo>
                <a:lnTo>
                  <a:pt x="39254" y="51282"/>
                </a:lnTo>
                <a:lnTo>
                  <a:pt x="39254" y="17147"/>
                </a:lnTo>
                <a:lnTo>
                  <a:pt x="41656" y="14072"/>
                </a:lnTo>
                <a:lnTo>
                  <a:pt x="45867" y="10160"/>
                </a:lnTo>
                <a:lnTo>
                  <a:pt x="49871" y="7762"/>
                </a:lnTo>
                <a:lnTo>
                  <a:pt x="53460" y="7762"/>
                </a:lnTo>
                <a:lnTo>
                  <a:pt x="56045" y="8737"/>
                </a:lnTo>
                <a:lnTo>
                  <a:pt x="58972" y="11555"/>
                </a:lnTo>
                <a:lnTo>
                  <a:pt x="60307" y="14263"/>
                </a:lnTo>
                <a:lnTo>
                  <a:pt x="60995" y="17665"/>
                </a:lnTo>
                <a:lnTo>
                  <a:pt x="61174" y="21603"/>
                </a:lnTo>
                <a:lnTo>
                  <a:pt x="61174" y="51282"/>
                </a:lnTo>
                <a:lnTo>
                  <a:pt x="61384" y="52020"/>
                </a:lnTo>
                <a:lnTo>
                  <a:pt x="63980" y="52919"/>
                </a:lnTo>
                <a:lnTo>
                  <a:pt x="67104" y="52919"/>
                </a:lnTo>
                <a:lnTo>
                  <a:pt x="69861" y="51282"/>
                </a:lnTo>
                <a:lnTo>
                  <a:pt x="69861" y="17665"/>
                </a:lnTo>
                <a:lnTo>
                  <a:pt x="69592" y="15038"/>
                </a:lnTo>
                <a:lnTo>
                  <a:pt x="69052" y="12560"/>
                </a:lnTo>
                <a:lnTo>
                  <a:pt x="67608" y="7923"/>
                </a:lnTo>
                <a:lnTo>
                  <a:pt x="65059" y="4240"/>
                </a:lnTo>
                <a:lnTo>
                  <a:pt x="61337" y="1663"/>
                </a:lnTo>
                <a:lnTo>
                  <a:pt x="56732" y="0"/>
                </a:lnTo>
                <a:lnTo>
                  <a:pt x="52434" y="0"/>
                </a:lnTo>
                <a:lnTo>
                  <a:pt x="48708" y="864"/>
                </a:lnTo>
                <a:lnTo>
                  <a:pt x="46127" y="2170"/>
                </a:lnTo>
                <a:lnTo>
                  <a:pt x="43467" y="3924"/>
                </a:lnTo>
                <a:lnTo>
                  <a:pt x="40637" y="6390"/>
                </a:lnTo>
                <a:lnTo>
                  <a:pt x="37572" y="9665"/>
                </a:lnTo>
                <a:lnTo>
                  <a:pt x="35481" y="5727"/>
                </a:lnTo>
                <a:lnTo>
                  <a:pt x="32443" y="2693"/>
                </a:lnTo>
                <a:lnTo>
                  <a:pt x="29898" y="1181"/>
                </a:lnTo>
                <a:lnTo>
                  <a:pt x="26784" y="231"/>
                </a:lnTo>
                <a:lnTo>
                  <a:pt x="23075" y="0"/>
                </a:lnTo>
                <a:lnTo>
                  <a:pt x="20527" y="0"/>
                </a:lnTo>
                <a:lnTo>
                  <a:pt x="18018" y="723"/>
                </a:lnTo>
                <a:lnTo>
                  <a:pt x="13017" y="3567"/>
                </a:lnTo>
                <a:lnTo>
                  <a:pt x="10447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43" y="839"/>
                </a:lnTo>
                <a:lnTo>
                  <a:pt x="312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2387066" y="2520363"/>
            <a:ext cx="43332" cy="72364"/>
          </a:xfrm>
          <a:custGeom>
            <a:avLst/>
            <a:gdLst/>
            <a:ahLst/>
            <a:cxnLst/>
            <a:rect l="l" t="t" r="r" b="b"/>
            <a:pathLst>
              <a:path w="43332" h="72364">
                <a:moveTo>
                  <a:pt x="0" y="2452"/>
                </a:moveTo>
                <a:lnTo>
                  <a:pt x="0" y="70665"/>
                </a:lnTo>
                <a:lnTo>
                  <a:pt x="182" y="71413"/>
                </a:lnTo>
                <a:lnTo>
                  <a:pt x="2753" y="72364"/>
                </a:lnTo>
                <a:lnTo>
                  <a:pt x="5878" y="72364"/>
                </a:lnTo>
                <a:lnTo>
                  <a:pt x="8636" y="70665"/>
                </a:lnTo>
                <a:lnTo>
                  <a:pt x="8636" y="46241"/>
                </a:lnTo>
                <a:lnTo>
                  <a:pt x="9885" y="47513"/>
                </a:lnTo>
                <a:lnTo>
                  <a:pt x="13312" y="50497"/>
                </a:lnTo>
                <a:lnTo>
                  <a:pt x="16704" y="52503"/>
                </a:lnTo>
                <a:lnTo>
                  <a:pt x="20232" y="53533"/>
                </a:lnTo>
                <a:lnTo>
                  <a:pt x="22913" y="53668"/>
                </a:lnTo>
                <a:lnTo>
                  <a:pt x="26197" y="53668"/>
                </a:lnTo>
                <a:lnTo>
                  <a:pt x="29113" y="53025"/>
                </a:lnTo>
                <a:lnTo>
                  <a:pt x="31658" y="51739"/>
                </a:lnTo>
                <a:lnTo>
                  <a:pt x="34207" y="50458"/>
                </a:lnTo>
                <a:lnTo>
                  <a:pt x="33691" y="33922"/>
                </a:lnTo>
                <a:lnTo>
                  <a:pt x="32525" y="38188"/>
                </a:lnTo>
                <a:lnTo>
                  <a:pt x="30593" y="41810"/>
                </a:lnTo>
                <a:lnTo>
                  <a:pt x="27763" y="44338"/>
                </a:lnTo>
                <a:lnTo>
                  <a:pt x="24335" y="45961"/>
                </a:lnTo>
                <a:lnTo>
                  <a:pt x="19818" y="45961"/>
                </a:lnTo>
                <a:lnTo>
                  <a:pt x="15419" y="43574"/>
                </a:lnTo>
                <a:lnTo>
                  <a:pt x="11023" y="39686"/>
                </a:lnTo>
                <a:lnTo>
                  <a:pt x="8636" y="36691"/>
                </a:lnTo>
                <a:lnTo>
                  <a:pt x="8636" y="17273"/>
                </a:lnTo>
                <a:lnTo>
                  <a:pt x="7581" y="9018"/>
                </a:lnTo>
                <a:lnTo>
                  <a:pt x="7581" y="2452"/>
                </a:lnTo>
                <a:lnTo>
                  <a:pt x="6037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32" h="72364">
                <a:moveTo>
                  <a:pt x="8636" y="17273"/>
                </a:moveTo>
                <a:lnTo>
                  <a:pt x="10007" y="15495"/>
                </a:lnTo>
                <a:lnTo>
                  <a:pt x="12531" y="12791"/>
                </a:lnTo>
                <a:lnTo>
                  <a:pt x="16055" y="9857"/>
                </a:lnTo>
                <a:lnTo>
                  <a:pt x="19375" y="8229"/>
                </a:lnTo>
                <a:lnTo>
                  <a:pt x="22693" y="7722"/>
                </a:lnTo>
                <a:lnTo>
                  <a:pt x="26808" y="8254"/>
                </a:lnTo>
                <a:lnTo>
                  <a:pt x="29833" y="10425"/>
                </a:lnTo>
                <a:lnTo>
                  <a:pt x="31931" y="13680"/>
                </a:lnTo>
                <a:lnTo>
                  <a:pt x="33458" y="17565"/>
                </a:lnTo>
                <a:lnTo>
                  <a:pt x="34192" y="22226"/>
                </a:lnTo>
                <a:lnTo>
                  <a:pt x="34376" y="27141"/>
                </a:lnTo>
                <a:lnTo>
                  <a:pt x="34376" y="29427"/>
                </a:lnTo>
                <a:lnTo>
                  <a:pt x="33691" y="33922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0" y="43891"/>
                </a:lnTo>
                <a:lnTo>
                  <a:pt x="41101" y="41008"/>
                </a:lnTo>
                <a:lnTo>
                  <a:pt x="41993" y="37605"/>
                </a:lnTo>
                <a:lnTo>
                  <a:pt x="42875" y="34215"/>
                </a:lnTo>
                <a:lnTo>
                  <a:pt x="43332" y="30380"/>
                </a:lnTo>
                <a:lnTo>
                  <a:pt x="43332" y="22569"/>
                </a:lnTo>
                <a:lnTo>
                  <a:pt x="42976" y="19202"/>
                </a:lnTo>
                <a:lnTo>
                  <a:pt x="42274" y="16042"/>
                </a:lnTo>
                <a:lnTo>
                  <a:pt x="41579" y="12877"/>
                </a:lnTo>
                <a:lnTo>
                  <a:pt x="40478" y="10099"/>
                </a:lnTo>
                <a:lnTo>
                  <a:pt x="38955" y="7722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2" y="205"/>
                </a:lnTo>
                <a:lnTo>
                  <a:pt x="18442" y="955"/>
                </a:lnTo>
                <a:lnTo>
                  <a:pt x="15725" y="2261"/>
                </a:lnTo>
                <a:lnTo>
                  <a:pt x="13042" y="3938"/>
                </a:lnTo>
                <a:lnTo>
                  <a:pt x="10400" y="6184"/>
                </a:lnTo>
                <a:lnTo>
                  <a:pt x="7581" y="9018"/>
                </a:lnTo>
                <a:lnTo>
                  <a:pt x="8636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2448918" y="2497457"/>
            <a:ext cx="8632" cy="75829"/>
          </a:xfrm>
          <a:custGeom>
            <a:avLst/>
            <a:gdLst/>
            <a:ahLst/>
            <a:cxnLst/>
            <a:rect l="l" t="t" r="r" b="b"/>
            <a:pathLst>
              <a:path w="8632" h="75829">
                <a:moveTo>
                  <a:pt x="8632" y="74192"/>
                </a:moveTo>
                <a:lnTo>
                  <a:pt x="8632" y="1701"/>
                </a:lnTo>
                <a:lnTo>
                  <a:pt x="8423" y="938"/>
                </a:lnTo>
                <a:lnTo>
                  <a:pt x="5875" y="0"/>
                </a:lnTo>
                <a:lnTo>
                  <a:pt x="2750" y="0"/>
                </a:lnTo>
                <a:lnTo>
                  <a:pt x="0" y="1701"/>
                </a:lnTo>
                <a:lnTo>
                  <a:pt x="0" y="74192"/>
                </a:lnTo>
                <a:lnTo>
                  <a:pt x="180" y="74930"/>
                </a:lnTo>
                <a:lnTo>
                  <a:pt x="2750" y="75829"/>
                </a:lnTo>
                <a:lnTo>
                  <a:pt x="5875" y="75829"/>
                </a:lnTo>
                <a:lnTo>
                  <a:pt x="863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2475788" y="252037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41"/>
                </a:moveTo>
                <a:lnTo>
                  <a:pt x="42141" y="14133"/>
                </a:lnTo>
                <a:lnTo>
                  <a:pt x="41356" y="11329"/>
                </a:lnTo>
                <a:lnTo>
                  <a:pt x="38454" y="6807"/>
                </a:lnTo>
                <a:lnTo>
                  <a:pt x="34645" y="3074"/>
                </a:lnTo>
                <a:lnTo>
                  <a:pt x="32050" y="1840"/>
                </a:lnTo>
                <a:lnTo>
                  <a:pt x="29443" y="622"/>
                </a:lnTo>
                <a:lnTo>
                  <a:pt x="26294" y="0"/>
                </a:lnTo>
                <a:lnTo>
                  <a:pt x="26329" y="7009"/>
                </a:lnTo>
                <a:lnTo>
                  <a:pt x="29476" y="8345"/>
                </a:lnTo>
                <a:lnTo>
                  <a:pt x="31607" y="11023"/>
                </a:lnTo>
                <a:lnTo>
                  <a:pt x="33727" y="13690"/>
                </a:lnTo>
                <a:lnTo>
                  <a:pt x="34743" y="17385"/>
                </a:lnTo>
                <a:lnTo>
                  <a:pt x="34631" y="22086"/>
                </a:lnTo>
                <a:lnTo>
                  <a:pt x="8938" y="22086"/>
                </a:lnTo>
                <a:lnTo>
                  <a:pt x="9010" y="20102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87"/>
                </a:lnTo>
                <a:lnTo>
                  <a:pt x="2606" y="12420"/>
                </a:lnTo>
                <a:lnTo>
                  <a:pt x="1565" y="15760"/>
                </a:lnTo>
                <a:lnTo>
                  <a:pt x="510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6"/>
                </a:lnTo>
                <a:lnTo>
                  <a:pt x="2523" y="42011"/>
                </a:lnTo>
                <a:lnTo>
                  <a:pt x="4024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5" y="53099"/>
                </a:lnTo>
                <a:lnTo>
                  <a:pt x="19665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5"/>
                </a:lnTo>
                <a:lnTo>
                  <a:pt x="35049" y="51979"/>
                </a:lnTo>
                <a:lnTo>
                  <a:pt x="37767" y="51106"/>
                </a:lnTo>
                <a:lnTo>
                  <a:pt x="41014" y="48830"/>
                </a:lnTo>
                <a:lnTo>
                  <a:pt x="41334" y="46163"/>
                </a:lnTo>
                <a:lnTo>
                  <a:pt x="40755" y="43012"/>
                </a:lnTo>
                <a:lnTo>
                  <a:pt x="38051" y="43268"/>
                </a:lnTo>
                <a:lnTo>
                  <a:pt x="34890" y="44550"/>
                </a:lnTo>
                <a:lnTo>
                  <a:pt x="32096" y="45439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7"/>
                </a:lnTo>
                <a:lnTo>
                  <a:pt x="11130" y="40003"/>
                </a:lnTo>
                <a:lnTo>
                  <a:pt x="9734" y="35977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6" y="16941"/>
                </a:lnTo>
                <a:close/>
              </a:path>
              <a:path w="43318" h="53657">
                <a:moveTo>
                  <a:pt x="9010" y="20102"/>
                </a:moveTo>
                <a:lnTo>
                  <a:pt x="9942" y="16358"/>
                </a:lnTo>
                <a:lnTo>
                  <a:pt x="11375" y="12927"/>
                </a:lnTo>
                <a:lnTo>
                  <a:pt x="14903" y="9093"/>
                </a:lnTo>
                <a:lnTo>
                  <a:pt x="18136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0" y="0"/>
                </a:lnTo>
                <a:lnTo>
                  <a:pt x="16015" y="633"/>
                </a:lnTo>
                <a:lnTo>
                  <a:pt x="13237" y="1864"/>
                </a:lnTo>
                <a:lnTo>
                  <a:pt x="10447" y="3125"/>
                </a:lnTo>
                <a:lnTo>
                  <a:pt x="9010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2532045" y="2508083"/>
            <a:ext cx="30765" cy="65852"/>
          </a:xfrm>
          <a:custGeom>
            <a:avLst/>
            <a:gdLst/>
            <a:ahLst/>
            <a:cxnLst/>
            <a:rect l="l" t="t" r="r" b="b"/>
            <a:pathLst>
              <a:path w="30765" h="65852">
                <a:moveTo>
                  <a:pt x="16948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73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3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47"/>
                </a:lnTo>
                <a:lnTo>
                  <a:pt x="19634" y="65852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1"/>
                </a:lnTo>
                <a:lnTo>
                  <a:pt x="28964" y="56757"/>
                </a:lnTo>
                <a:lnTo>
                  <a:pt x="26319" y="57783"/>
                </a:lnTo>
                <a:lnTo>
                  <a:pt x="23539" y="58191"/>
                </a:lnTo>
                <a:lnTo>
                  <a:pt x="19353" y="57326"/>
                </a:lnTo>
                <a:lnTo>
                  <a:pt x="17426" y="53900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6" y="19303"/>
                </a:lnTo>
                <a:lnTo>
                  <a:pt x="30765" y="16370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2576830" y="252037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3"/>
                </a:lnTo>
                <a:lnTo>
                  <a:pt x="41356" y="11329"/>
                </a:lnTo>
                <a:lnTo>
                  <a:pt x="38454" y="6807"/>
                </a:lnTo>
                <a:lnTo>
                  <a:pt x="34645" y="3074"/>
                </a:lnTo>
                <a:lnTo>
                  <a:pt x="32050" y="1840"/>
                </a:lnTo>
                <a:lnTo>
                  <a:pt x="29443" y="622"/>
                </a:lnTo>
                <a:lnTo>
                  <a:pt x="26294" y="0"/>
                </a:lnTo>
                <a:lnTo>
                  <a:pt x="26333" y="7009"/>
                </a:lnTo>
                <a:lnTo>
                  <a:pt x="29476" y="8345"/>
                </a:lnTo>
                <a:lnTo>
                  <a:pt x="31607" y="11023"/>
                </a:lnTo>
                <a:lnTo>
                  <a:pt x="33727" y="13690"/>
                </a:lnTo>
                <a:lnTo>
                  <a:pt x="34743" y="17385"/>
                </a:lnTo>
                <a:lnTo>
                  <a:pt x="34635" y="22086"/>
                </a:lnTo>
                <a:lnTo>
                  <a:pt x="8938" y="22086"/>
                </a:lnTo>
                <a:lnTo>
                  <a:pt x="9010" y="20102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87"/>
                </a:lnTo>
                <a:lnTo>
                  <a:pt x="2606" y="12420"/>
                </a:lnTo>
                <a:lnTo>
                  <a:pt x="1569" y="15760"/>
                </a:lnTo>
                <a:lnTo>
                  <a:pt x="510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5" y="53099"/>
                </a:lnTo>
                <a:lnTo>
                  <a:pt x="19669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5"/>
                </a:lnTo>
                <a:lnTo>
                  <a:pt x="35049" y="51979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4" y="46163"/>
                </a:lnTo>
                <a:lnTo>
                  <a:pt x="40755" y="43012"/>
                </a:lnTo>
                <a:lnTo>
                  <a:pt x="38051" y="43268"/>
                </a:lnTo>
                <a:lnTo>
                  <a:pt x="34894" y="44550"/>
                </a:lnTo>
                <a:lnTo>
                  <a:pt x="32096" y="45439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7"/>
                </a:lnTo>
                <a:lnTo>
                  <a:pt x="11130" y="40003"/>
                </a:lnTo>
                <a:lnTo>
                  <a:pt x="9737" y="35977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2"/>
                </a:moveTo>
                <a:lnTo>
                  <a:pt x="9946" y="16358"/>
                </a:lnTo>
                <a:lnTo>
                  <a:pt x="11375" y="12927"/>
                </a:lnTo>
                <a:lnTo>
                  <a:pt x="14903" y="9093"/>
                </a:lnTo>
                <a:lnTo>
                  <a:pt x="18139" y="7415"/>
                </a:lnTo>
                <a:lnTo>
                  <a:pt x="22153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0" y="0"/>
                </a:lnTo>
                <a:lnTo>
                  <a:pt x="16015" y="633"/>
                </a:lnTo>
                <a:lnTo>
                  <a:pt x="13241" y="1864"/>
                </a:lnTo>
                <a:lnTo>
                  <a:pt x="10447" y="3125"/>
                </a:lnTo>
                <a:lnTo>
                  <a:pt x="9010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2669367" y="2520367"/>
            <a:ext cx="69858" cy="52919"/>
          </a:xfrm>
          <a:custGeom>
            <a:avLst/>
            <a:gdLst/>
            <a:ahLst/>
            <a:cxnLst/>
            <a:rect l="l" t="t" r="r" b="b"/>
            <a:pathLst>
              <a:path w="69858" h="52919">
                <a:moveTo>
                  <a:pt x="5878" y="52919"/>
                </a:moveTo>
                <a:lnTo>
                  <a:pt x="8633" y="51282"/>
                </a:lnTo>
                <a:lnTo>
                  <a:pt x="8633" y="17147"/>
                </a:lnTo>
                <a:lnTo>
                  <a:pt x="11009" y="14072"/>
                </a:lnTo>
                <a:lnTo>
                  <a:pt x="15234" y="10160"/>
                </a:lnTo>
                <a:lnTo>
                  <a:pt x="19263" y="7762"/>
                </a:lnTo>
                <a:lnTo>
                  <a:pt x="22853" y="7762"/>
                </a:lnTo>
                <a:lnTo>
                  <a:pt x="25412" y="8737"/>
                </a:lnTo>
                <a:lnTo>
                  <a:pt x="28314" y="11555"/>
                </a:lnTo>
                <a:lnTo>
                  <a:pt x="29653" y="14263"/>
                </a:lnTo>
                <a:lnTo>
                  <a:pt x="30424" y="17665"/>
                </a:lnTo>
                <a:lnTo>
                  <a:pt x="30618" y="21603"/>
                </a:lnTo>
                <a:lnTo>
                  <a:pt x="30618" y="51282"/>
                </a:lnTo>
                <a:lnTo>
                  <a:pt x="30801" y="52020"/>
                </a:lnTo>
                <a:lnTo>
                  <a:pt x="33412" y="52919"/>
                </a:lnTo>
                <a:lnTo>
                  <a:pt x="36436" y="52919"/>
                </a:lnTo>
                <a:lnTo>
                  <a:pt x="39250" y="51282"/>
                </a:lnTo>
                <a:lnTo>
                  <a:pt x="39250" y="17147"/>
                </a:lnTo>
                <a:lnTo>
                  <a:pt x="41656" y="14072"/>
                </a:lnTo>
                <a:lnTo>
                  <a:pt x="45864" y="10160"/>
                </a:lnTo>
                <a:lnTo>
                  <a:pt x="49871" y="7762"/>
                </a:lnTo>
                <a:lnTo>
                  <a:pt x="53460" y="7762"/>
                </a:lnTo>
                <a:lnTo>
                  <a:pt x="56045" y="8737"/>
                </a:lnTo>
                <a:lnTo>
                  <a:pt x="58972" y="11555"/>
                </a:lnTo>
                <a:lnTo>
                  <a:pt x="60307" y="14263"/>
                </a:lnTo>
                <a:lnTo>
                  <a:pt x="60991" y="17665"/>
                </a:lnTo>
                <a:lnTo>
                  <a:pt x="61174" y="21603"/>
                </a:lnTo>
                <a:lnTo>
                  <a:pt x="61174" y="51282"/>
                </a:lnTo>
                <a:lnTo>
                  <a:pt x="61384" y="52020"/>
                </a:lnTo>
                <a:lnTo>
                  <a:pt x="63980" y="52919"/>
                </a:lnTo>
                <a:lnTo>
                  <a:pt x="67104" y="52919"/>
                </a:lnTo>
                <a:lnTo>
                  <a:pt x="69858" y="51282"/>
                </a:lnTo>
                <a:lnTo>
                  <a:pt x="69858" y="17665"/>
                </a:lnTo>
                <a:lnTo>
                  <a:pt x="69592" y="15038"/>
                </a:lnTo>
                <a:lnTo>
                  <a:pt x="69048" y="12560"/>
                </a:lnTo>
                <a:lnTo>
                  <a:pt x="67604" y="7923"/>
                </a:lnTo>
                <a:lnTo>
                  <a:pt x="65055" y="4240"/>
                </a:lnTo>
                <a:lnTo>
                  <a:pt x="61337" y="1663"/>
                </a:lnTo>
                <a:lnTo>
                  <a:pt x="56729" y="0"/>
                </a:lnTo>
                <a:lnTo>
                  <a:pt x="52430" y="0"/>
                </a:lnTo>
                <a:lnTo>
                  <a:pt x="48708" y="864"/>
                </a:lnTo>
                <a:lnTo>
                  <a:pt x="46123" y="2170"/>
                </a:lnTo>
                <a:lnTo>
                  <a:pt x="43467" y="3924"/>
                </a:lnTo>
                <a:lnTo>
                  <a:pt x="40637" y="6390"/>
                </a:lnTo>
                <a:lnTo>
                  <a:pt x="37572" y="9665"/>
                </a:lnTo>
                <a:lnTo>
                  <a:pt x="35482" y="5727"/>
                </a:lnTo>
                <a:lnTo>
                  <a:pt x="32443" y="2693"/>
                </a:lnTo>
                <a:lnTo>
                  <a:pt x="29894" y="1181"/>
                </a:lnTo>
                <a:lnTo>
                  <a:pt x="26784" y="231"/>
                </a:lnTo>
                <a:lnTo>
                  <a:pt x="23072" y="0"/>
                </a:lnTo>
                <a:lnTo>
                  <a:pt x="20524" y="0"/>
                </a:lnTo>
                <a:lnTo>
                  <a:pt x="18014" y="723"/>
                </a:lnTo>
                <a:lnTo>
                  <a:pt x="13017" y="3567"/>
                </a:lnTo>
                <a:lnTo>
                  <a:pt x="10447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43" y="839"/>
                </a:lnTo>
                <a:lnTo>
                  <a:pt x="3121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2760969" y="2521155"/>
            <a:ext cx="40600" cy="52870"/>
          </a:xfrm>
          <a:custGeom>
            <a:avLst/>
            <a:gdLst/>
            <a:ahLst/>
            <a:cxnLst/>
            <a:rect l="l" t="t" r="r" b="b"/>
            <a:pathLst>
              <a:path w="40600" h="52870">
                <a:moveTo>
                  <a:pt x="8686" y="1648"/>
                </a:moveTo>
                <a:lnTo>
                  <a:pt x="8477" y="924"/>
                </a:lnTo>
                <a:lnTo>
                  <a:pt x="5867" y="0"/>
                </a:lnTo>
                <a:lnTo>
                  <a:pt x="2804" y="0"/>
                </a:lnTo>
                <a:lnTo>
                  <a:pt x="0" y="1648"/>
                </a:lnTo>
                <a:lnTo>
                  <a:pt x="0" y="34837"/>
                </a:lnTo>
                <a:lnTo>
                  <a:pt x="284" y="37847"/>
                </a:lnTo>
                <a:lnTo>
                  <a:pt x="1432" y="42796"/>
                </a:lnTo>
                <a:lnTo>
                  <a:pt x="3710" y="46824"/>
                </a:lnTo>
                <a:lnTo>
                  <a:pt x="6771" y="50176"/>
                </a:lnTo>
                <a:lnTo>
                  <a:pt x="11059" y="52336"/>
                </a:lnTo>
                <a:lnTo>
                  <a:pt x="13704" y="52870"/>
                </a:lnTo>
                <a:lnTo>
                  <a:pt x="19533" y="52870"/>
                </a:lnTo>
                <a:lnTo>
                  <a:pt x="22179" y="52171"/>
                </a:lnTo>
                <a:lnTo>
                  <a:pt x="24800" y="50759"/>
                </a:lnTo>
                <a:lnTo>
                  <a:pt x="27414" y="49352"/>
                </a:lnTo>
                <a:lnTo>
                  <a:pt x="30067" y="47101"/>
                </a:lnTo>
                <a:lnTo>
                  <a:pt x="32752" y="44032"/>
                </a:lnTo>
                <a:lnTo>
                  <a:pt x="32752" y="50493"/>
                </a:lnTo>
                <a:lnTo>
                  <a:pt x="35222" y="52130"/>
                </a:lnTo>
                <a:lnTo>
                  <a:pt x="38030" y="52130"/>
                </a:lnTo>
                <a:lnTo>
                  <a:pt x="40600" y="50493"/>
                </a:lnTo>
                <a:lnTo>
                  <a:pt x="40600" y="1648"/>
                </a:lnTo>
                <a:lnTo>
                  <a:pt x="40370" y="924"/>
                </a:lnTo>
                <a:lnTo>
                  <a:pt x="37796" y="0"/>
                </a:lnTo>
                <a:lnTo>
                  <a:pt x="34674" y="0"/>
                </a:lnTo>
                <a:lnTo>
                  <a:pt x="31917" y="1648"/>
                </a:lnTo>
                <a:lnTo>
                  <a:pt x="31917" y="35787"/>
                </a:lnTo>
                <a:lnTo>
                  <a:pt x="29505" y="38862"/>
                </a:lnTo>
                <a:lnTo>
                  <a:pt x="25081" y="42786"/>
                </a:lnTo>
                <a:lnTo>
                  <a:pt x="20786" y="45172"/>
                </a:lnTo>
                <a:lnTo>
                  <a:pt x="16951" y="45172"/>
                </a:lnTo>
                <a:lnTo>
                  <a:pt x="12970" y="43498"/>
                </a:lnTo>
                <a:lnTo>
                  <a:pt x="10299" y="40143"/>
                </a:lnTo>
                <a:lnTo>
                  <a:pt x="9287" y="36957"/>
                </a:lnTo>
                <a:lnTo>
                  <a:pt x="8686" y="32943"/>
                </a:lnTo>
                <a:lnTo>
                  <a:pt x="8686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2823076" y="2497457"/>
            <a:ext cx="8633" cy="75829"/>
          </a:xfrm>
          <a:custGeom>
            <a:avLst/>
            <a:gdLst/>
            <a:ahLst/>
            <a:cxnLst/>
            <a:rect l="l" t="t" r="r" b="b"/>
            <a:pathLst>
              <a:path w="8633" h="75829">
                <a:moveTo>
                  <a:pt x="8633" y="74192"/>
                </a:moveTo>
                <a:lnTo>
                  <a:pt x="8633" y="1701"/>
                </a:lnTo>
                <a:lnTo>
                  <a:pt x="8423" y="938"/>
                </a:lnTo>
                <a:lnTo>
                  <a:pt x="5875" y="0"/>
                </a:lnTo>
                <a:lnTo>
                  <a:pt x="2754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29"/>
                </a:lnTo>
                <a:lnTo>
                  <a:pt x="5875" y="75829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2846807" y="2508083"/>
            <a:ext cx="30761" cy="65852"/>
          </a:xfrm>
          <a:custGeom>
            <a:avLst/>
            <a:gdLst/>
            <a:ahLst/>
            <a:cxnLst/>
            <a:rect l="l" t="t" r="r" b="b"/>
            <a:pathLst>
              <a:path w="30761" h="65852">
                <a:moveTo>
                  <a:pt x="16949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3"/>
                </a:lnTo>
                <a:lnTo>
                  <a:pt x="10397" y="60440"/>
                </a:lnTo>
                <a:lnTo>
                  <a:pt x="12625" y="63158"/>
                </a:lnTo>
                <a:lnTo>
                  <a:pt x="15797" y="64847"/>
                </a:lnTo>
                <a:lnTo>
                  <a:pt x="19630" y="65852"/>
                </a:lnTo>
                <a:lnTo>
                  <a:pt x="24484" y="65671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1" y="59983"/>
                </a:lnTo>
                <a:lnTo>
                  <a:pt x="30761" y="59321"/>
                </a:lnTo>
                <a:lnTo>
                  <a:pt x="28966" y="56757"/>
                </a:lnTo>
                <a:lnTo>
                  <a:pt x="26319" y="57783"/>
                </a:lnTo>
                <a:lnTo>
                  <a:pt x="23536" y="58191"/>
                </a:lnTo>
                <a:lnTo>
                  <a:pt x="19345" y="57326"/>
                </a:lnTo>
                <a:lnTo>
                  <a:pt x="17428" y="53900"/>
                </a:lnTo>
                <a:lnTo>
                  <a:pt x="16949" y="51347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3" y="19303"/>
                </a:lnTo>
                <a:lnTo>
                  <a:pt x="30761" y="16370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2893683" y="2501013"/>
            <a:ext cx="10662" cy="72273"/>
          </a:xfrm>
          <a:custGeom>
            <a:avLst/>
            <a:gdLst/>
            <a:ahLst/>
            <a:cxnLst/>
            <a:rect l="l" t="t" r="r" b="b"/>
            <a:pathLst>
              <a:path w="10662" h="72273">
                <a:moveTo>
                  <a:pt x="0" y="5411"/>
                </a:moveTo>
                <a:lnTo>
                  <a:pt x="367" y="8877"/>
                </a:lnTo>
                <a:lnTo>
                  <a:pt x="3255" y="10731"/>
                </a:lnTo>
                <a:lnTo>
                  <a:pt x="7336" y="10731"/>
                </a:lnTo>
                <a:lnTo>
                  <a:pt x="10285" y="8837"/>
                </a:lnTo>
                <a:lnTo>
                  <a:pt x="10662" y="5295"/>
                </a:lnTo>
                <a:lnTo>
                  <a:pt x="10299" y="1840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1"/>
                </a:lnTo>
                <a:close/>
              </a:path>
              <a:path w="10662" h="72273">
                <a:moveTo>
                  <a:pt x="1224" y="71374"/>
                </a:moveTo>
                <a:lnTo>
                  <a:pt x="3794" y="72273"/>
                </a:lnTo>
                <a:lnTo>
                  <a:pt x="6918" y="72273"/>
                </a:lnTo>
                <a:lnTo>
                  <a:pt x="9677" y="70636"/>
                </a:lnTo>
                <a:lnTo>
                  <a:pt x="9677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794" y="20152"/>
                </a:lnTo>
                <a:lnTo>
                  <a:pt x="1040" y="21790"/>
                </a:lnTo>
                <a:lnTo>
                  <a:pt x="1040" y="70636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2924729" y="2520363"/>
            <a:ext cx="43333" cy="72364"/>
          </a:xfrm>
          <a:custGeom>
            <a:avLst/>
            <a:gdLst/>
            <a:ahLst/>
            <a:cxnLst/>
            <a:rect l="l" t="t" r="r" b="b"/>
            <a:pathLst>
              <a:path w="43333" h="72364">
                <a:moveTo>
                  <a:pt x="0" y="2452"/>
                </a:moveTo>
                <a:lnTo>
                  <a:pt x="0" y="70665"/>
                </a:lnTo>
                <a:lnTo>
                  <a:pt x="184" y="71413"/>
                </a:lnTo>
                <a:lnTo>
                  <a:pt x="2757" y="72364"/>
                </a:lnTo>
                <a:lnTo>
                  <a:pt x="5878" y="72364"/>
                </a:lnTo>
                <a:lnTo>
                  <a:pt x="8636" y="70665"/>
                </a:lnTo>
                <a:lnTo>
                  <a:pt x="8636" y="46241"/>
                </a:lnTo>
                <a:lnTo>
                  <a:pt x="9885" y="47513"/>
                </a:lnTo>
                <a:lnTo>
                  <a:pt x="13315" y="50497"/>
                </a:lnTo>
                <a:lnTo>
                  <a:pt x="16708" y="52503"/>
                </a:lnTo>
                <a:lnTo>
                  <a:pt x="20236" y="53533"/>
                </a:lnTo>
                <a:lnTo>
                  <a:pt x="22917" y="53668"/>
                </a:lnTo>
                <a:lnTo>
                  <a:pt x="26197" y="53668"/>
                </a:lnTo>
                <a:lnTo>
                  <a:pt x="29113" y="53025"/>
                </a:lnTo>
                <a:lnTo>
                  <a:pt x="31658" y="51739"/>
                </a:lnTo>
                <a:lnTo>
                  <a:pt x="34207" y="50458"/>
                </a:lnTo>
                <a:lnTo>
                  <a:pt x="33691" y="33922"/>
                </a:lnTo>
                <a:lnTo>
                  <a:pt x="32529" y="38188"/>
                </a:lnTo>
                <a:lnTo>
                  <a:pt x="30593" y="41810"/>
                </a:lnTo>
                <a:lnTo>
                  <a:pt x="27767" y="44338"/>
                </a:lnTo>
                <a:lnTo>
                  <a:pt x="24335" y="45961"/>
                </a:lnTo>
                <a:lnTo>
                  <a:pt x="19818" y="45961"/>
                </a:lnTo>
                <a:lnTo>
                  <a:pt x="15422" y="43574"/>
                </a:lnTo>
                <a:lnTo>
                  <a:pt x="11023" y="39686"/>
                </a:lnTo>
                <a:lnTo>
                  <a:pt x="8636" y="36691"/>
                </a:lnTo>
                <a:lnTo>
                  <a:pt x="8636" y="17273"/>
                </a:lnTo>
                <a:lnTo>
                  <a:pt x="7581" y="9018"/>
                </a:lnTo>
                <a:lnTo>
                  <a:pt x="7581" y="2452"/>
                </a:lnTo>
                <a:lnTo>
                  <a:pt x="6037" y="914"/>
                </a:lnTo>
                <a:lnTo>
                  <a:pt x="3078" y="774"/>
                </a:lnTo>
                <a:lnTo>
                  <a:pt x="0" y="2452"/>
                </a:lnTo>
                <a:close/>
              </a:path>
              <a:path w="43333" h="72364">
                <a:moveTo>
                  <a:pt x="8636" y="17273"/>
                </a:moveTo>
                <a:lnTo>
                  <a:pt x="10007" y="15495"/>
                </a:lnTo>
                <a:lnTo>
                  <a:pt x="12531" y="12791"/>
                </a:lnTo>
                <a:lnTo>
                  <a:pt x="16056" y="9857"/>
                </a:lnTo>
                <a:lnTo>
                  <a:pt x="19375" y="8229"/>
                </a:lnTo>
                <a:lnTo>
                  <a:pt x="22694" y="7722"/>
                </a:lnTo>
                <a:lnTo>
                  <a:pt x="26809" y="8254"/>
                </a:lnTo>
                <a:lnTo>
                  <a:pt x="29837" y="10425"/>
                </a:lnTo>
                <a:lnTo>
                  <a:pt x="31931" y="13680"/>
                </a:lnTo>
                <a:lnTo>
                  <a:pt x="33461" y="17565"/>
                </a:lnTo>
                <a:lnTo>
                  <a:pt x="34196" y="22226"/>
                </a:lnTo>
                <a:lnTo>
                  <a:pt x="34380" y="27141"/>
                </a:lnTo>
                <a:lnTo>
                  <a:pt x="34380" y="29427"/>
                </a:lnTo>
                <a:lnTo>
                  <a:pt x="33691" y="33922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4" y="43891"/>
                </a:lnTo>
                <a:lnTo>
                  <a:pt x="41101" y="41008"/>
                </a:lnTo>
                <a:lnTo>
                  <a:pt x="41997" y="37605"/>
                </a:lnTo>
                <a:lnTo>
                  <a:pt x="42879" y="34215"/>
                </a:lnTo>
                <a:lnTo>
                  <a:pt x="43333" y="30380"/>
                </a:lnTo>
                <a:lnTo>
                  <a:pt x="43333" y="22569"/>
                </a:lnTo>
                <a:lnTo>
                  <a:pt x="42976" y="19202"/>
                </a:lnTo>
                <a:lnTo>
                  <a:pt x="42278" y="16042"/>
                </a:lnTo>
                <a:lnTo>
                  <a:pt x="41579" y="12877"/>
                </a:lnTo>
                <a:lnTo>
                  <a:pt x="40478" y="10099"/>
                </a:lnTo>
                <a:lnTo>
                  <a:pt x="38959" y="7722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6" y="205"/>
                </a:lnTo>
                <a:lnTo>
                  <a:pt x="18446" y="955"/>
                </a:lnTo>
                <a:lnTo>
                  <a:pt x="15728" y="2261"/>
                </a:lnTo>
                <a:lnTo>
                  <a:pt x="13042" y="3938"/>
                </a:lnTo>
                <a:lnTo>
                  <a:pt x="10400" y="6184"/>
                </a:lnTo>
                <a:lnTo>
                  <a:pt x="7581" y="9018"/>
                </a:lnTo>
                <a:lnTo>
                  <a:pt x="8636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2986577" y="2497457"/>
            <a:ext cx="8637" cy="75829"/>
          </a:xfrm>
          <a:custGeom>
            <a:avLst/>
            <a:gdLst/>
            <a:ahLst/>
            <a:cxnLst/>
            <a:rect l="l" t="t" r="r" b="b"/>
            <a:pathLst>
              <a:path w="8637" h="75829">
                <a:moveTo>
                  <a:pt x="8637" y="74192"/>
                </a:moveTo>
                <a:lnTo>
                  <a:pt x="8637" y="1701"/>
                </a:lnTo>
                <a:lnTo>
                  <a:pt x="8427" y="938"/>
                </a:lnTo>
                <a:lnTo>
                  <a:pt x="5878" y="0"/>
                </a:lnTo>
                <a:lnTo>
                  <a:pt x="2758" y="0"/>
                </a:lnTo>
                <a:lnTo>
                  <a:pt x="0" y="1701"/>
                </a:lnTo>
                <a:lnTo>
                  <a:pt x="0" y="74192"/>
                </a:lnTo>
                <a:lnTo>
                  <a:pt x="187" y="74930"/>
                </a:lnTo>
                <a:lnTo>
                  <a:pt x="2758" y="75829"/>
                </a:lnTo>
                <a:lnTo>
                  <a:pt x="5878" y="75829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013452" y="252037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3"/>
                </a:lnTo>
                <a:lnTo>
                  <a:pt x="41360" y="11329"/>
                </a:lnTo>
                <a:lnTo>
                  <a:pt x="38455" y="6807"/>
                </a:lnTo>
                <a:lnTo>
                  <a:pt x="34645" y="3074"/>
                </a:lnTo>
                <a:lnTo>
                  <a:pt x="32050" y="1840"/>
                </a:lnTo>
                <a:lnTo>
                  <a:pt x="29443" y="622"/>
                </a:lnTo>
                <a:lnTo>
                  <a:pt x="26294" y="0"/>
                </a:lnTo>
                <a:lnTo>
                  <a:pt x="26329" y="7009"/>
                </a:lnTo>
                <a:lnTo>
                  <a:pt x="29480" y="8345"/>
                </a:lnTo>
                <a:lnTo>
                  <a:pt x="31607" y="11023"/>
                </a:lnTo>
                <a:lnTo>
                  <a:pt x="33731" y="13690"/>
                </a:lnTo>
                <a:lnTo>
                  <a:pt x="34747" y="17385"/>
                </a:lnTo>
                <a:lnTo>
                  <a:pt x="34635" y="22086"/>
                </a:lnTo>
                <a:lnTo>
                  <a:pt x="8942" y="22086"/>
                </a:lnTo>
                <a:lnTo>
                  <a:pt x="9014" y="20102"/>
                </a:lnTo>
                <a:lnTo>
                  <a:pt x="10443" y="3125"/>
                </a:lnTo>
                <a:lnTo>
                  <a:pt x="8060" y="4903"/>
                </a:lnTo>
                <a:lnTo>
                  <a:pt x="4114" y="9587"/>
                </a:lnTo>
                <a:lnTo>
                  <a:pt x="2609" y="12420"/>
                </a:lnTo>
                <a:lnTo>
                  <a:pt x="1569" y="15760"/>
                </a:lnTo>
                <a:lnTo>
                  <a:pt x="510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3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6" y="52805"/>
                </a:lnTo>
                <a:lnTo>
                  <a:pt x="35053" y="51979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4" y="46163"/>
                </a:lnTo>
                <a:lnTo>
                  <a:pt x="40759" y="43012"/>
                </a:lnTo>
                <a:lnTo>
                  <a:pt x="38051" y="43268"/>
                </a:lnTo>
                <a:lnTo>
                  <a:pt x="34894" y="44550"/>
                </a:lnTo>
                <a:lnTo>
                  <a:pt x="32100" y="45439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1" y="40003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4" y="20102"/>
                </a:moveTo>
                <a:lnTo>
                  <a:pt x="9946" y="16358"/>
                </a:lnTo>
                <a:lnTo>
                  <a:pt x="11379" y="12927"/>
                </a:lnTo>
                <a:lnTo>
                  <a:pt x="14907" y="9093"/>
                </a:lnTo>
                <a:lnTo>
                  <a:pt x="18140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9" y="633"/>
                </a:lnTo>
                <a:lnTo>
                  <a:pt x="13241" y="1864"/>
                </a:lnTo>
                <a:lnTo>
                  <a:pt x="10443" y="3125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102832" y="2520370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2" y="52221"/>
                </a:moveTo>
                <a:lnTo>
                  <a:pt x="8561" y="52995"/>
                </a:lnTo>
                <a:lnTo>
                  <a:pt x="11596" y="53527"/>
                </a:lnTo>
                <a:lnTo>
                  <a:pt x="14869" y="53657"/>
                </a:lnTo>
                <a:lnTo>
                  <a:pt x="17590" y="53657"/>
                </a:lnTo>
                <a:lnTo>
                  <a:pt x="20085" y="53312"/>
                </a:lnTo>
                <a:lnTo>
                  <a:pt x="24617" y="51955"/>
                </a:lnTo>
                <a:lnTo>
                  <a:pt x="28206" y="49593"/>
                </a:lnTo>
                <a:lnTo>
                  <a:pt x="31108" y="46620"/>
                </a:lnTo>
                <a:lnTo>
                  <a:pt x="32896" y="42696"/>
                </a:lnTo>
                <a:lnTo>
                  <a:pt x="33336" y="37983"/>
                </a:lnTo>
                <a:lnTo>
                  <a:pt x="33336" y="35888"/>
                </a:lnTo>
                <a:lnTo>
                  <a:pt x="32321" y="32551"/>
                </a:lnTo>
                <a:lnTo>
                  <a:pt x="30740" y="29743"/>
                </a:lnTo>
                <a:lnTo>
                  <a:pt x="27227" y="26643"/>
                </a:lnTo>
                <a:lnTo>
                  <a:pt x="24325" y="25120"/>
                </a:lnTo>
                <a:lnTo>
                  <a:pt x="21384" y="23825"/>
                </a:lnTo>
                <a:lnTo>
                  <a:pt x="18442" y="22604"/>
                </a:lnTo>
                <a:lnTo>
                  <a:pt x="15577" y="21449"/>
                </a:lnTo>
                <a:lnTo>
                  <a:pt x="12075" y="19353"/>
                </a:lnTo>
                <a:lnTo>
                  <a:pt x="9773" y="16584"/>
                </a:lnTo>
                <a:lnTo>
                  <a:pt x="9422" y="13992"/>
                </a:lnTo>
                <a:lnTo>
                  <a:pt x="9969" y="11188"/>
                </a:lnTo>
                <a:lnTo>
                  <a:pt x="12308" y="8294"/>
                </a:lnTo>
                <a:lnTo>
                  <a:pt x="15458" y="7109"/>
                </a:lnTo>
                <a:lnTo>
                  <a:pt x="18209" y="6948"/>
                </a:lnTo>
                <a:lnTo>
                  <a:pt x="21313" y="7134"/>
                </a:lnTo>
                <a:lnTo>
                  <a:pt x="24959" y="8370"/>
                </a:lnTo>
                <a:lnTo>
                  <a:pt x="27619" y="9691"/>
                </a:lnTo>
                <a:lnTo>
                  <a:pt x="30593" y="9878"/>
                </a:lnTo>
                <a:lnTo>
                  <a:pt x="30924" y="7164"/>
                </a:lnTo>
                <a:lnTo>
                  <a:pt x="30643" y="4420"/>
                </a:lnTo>
                <a:lnTo>
                  <a:pt x="28084" y="2211"/>
                </a:lnTo>
                <a:lnTo>
                  <a:pt x="25488" y="1141"/>
                </a:lnTo>
                <a:lnTo>
                  <a:pt x="22082" y="331"/>
                </a:lnTo>
                <a:lnTo>
                  <a:pt x="18321" y="0"/>
                </a:lnTo>
                <a:lnTo>
                  <a:pt x="15458" y="0"/>
                </a:lnTo>
                <a:lnTo>
                  <a:pt x="12956" y="406"/>
                </a:lnTo>
                <a:lnTo>
                  <a:pt x="8669" y="1993"/>
                </a:lnTo>
                <a:lnTo>
                  <a:pt x="5450" y="4381"/>
                </a:lnTo>
                <a:lnTo>
                  <a:pt x="2938" y="7225"/>
                </a:lnTo>
                <a:lnTo>
                  <a:pt x="1520" y="10731"/>
                </a:lnTo>
                <a:lnTo>
                  <a:pt x="1153" y="14489"/>
                </a:lnTo>
                <a:lnTo>
                  <a:pt x="1494" y="18529"/>
                </a:lnTo>
                <a:lnTo>
                  <a:pt x="2854" y="21639"/>
                </a:lnTo>
                <a:lnTo>
                  <a:pt x="5990" y="25210"/>
                </a:lnTo>
                <a:lnTo>
                  <a:pt x="8669" y="26949"/>
                </a:lnTo>
                <a:lnTo>
                  <a:pt x="11523" y="28411"/>
                </a:lnTo>
                <a:lnTo>
                  <a:pt x="14490" y="29653"/>
                </a:lnTo>
                <a:lnTo>
                  <a:pt x="17330" y="30797"/>
                </a:lnTo>
                <a:lnTo>
                  <a:pt x="19973" y="31990"/>
                </a:lnTo>
                <a:lnTo>
                  <a:pt x="23112" y="34276"/>
                </a:lnTo>
                <a:lnTo>
                  <a:pt x="24815" y="37310"/>
                </a:lnTo>
                <a:lnTo>
                  <a:pt x="24566" y="41183"/>
                </a:lnTo>
                <a:lnTo>
                  <a:pt x="22965" y="43941"/>
                </a:lnTo>
                <a:lnTo>
                  <a:pt x="20181" y="45680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70"/>
                </a:lnTo>
                <a:lnTo>
                  <a:pt x="5941" y="44168"/>
                </a:lnTo>
                <a:lnTo>
                  <a:pt x="3172" y="42570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2"/>
                </a:lnTo>
                <a:lnTo>
                  <a:pt x="2938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154978" y="2520367"/>
            <a:ext cx="69861" cy="52919"/>
          </a:xfrm>
          <a:custGeom>
            <a:avLst/>
            <a:gdLst/>
            <a:ahLst/>
            <a:cxnLst/>
            <a:rect l="l" t="t" r="r" b="b"/>
            <a:pathLst>
              <a:path w="69861" h="52919">
                <a:moveTo>
                  <a:pt x="5882" y="52919"/>
                </a:moveTo>
                <a:lnTo>
                  <a:pt x="8637" y="51282"/>
                </a:lnTo>
                <a:lnTo>
                  <a:pt x="8637" y="17147"/>
                </a:lnTo>
                <a:lnTo>
                  <a:pt x="11012" y="14072"/>
                </a:lnTo>
                <a:lnTo>
                  <a:pt x="15238" y="10160"/>
                </a:lnTo>
                <a:lnTo>
                  <a:pt x="19263" y="7762"/>
                </a:lnTo>
                <a:lnTo>
                  <a:pt x="22856" y="7762"/>
                </a:lnTo>
                <a:lnTo>
                  <a:pt x="25412" y="8737"/>
                </a:lnTo>
                <a:lnTo>
                  <a:pt x="28318" y="11555"/>
                </a:lnTo>
                <a:lnTo>
                  <a:pt x="29653" y="14263"/>
                </a:lnTo>
                <a:lnTo>
                  <a:pt x="30424" y="17665"/>
                </a:lnTo>
                <a:lnTo>
                  <a:pt x="30622" y="21603"/>
                </a:lnTo>
                <a:lnTo>
                  <a:pt x="30622" y="51282"/>
                </a:lnTo>
                <a:lnTo>
                  <a:pt x="30805" y="52020"/>
                </a:lnTo>
                <a:lnTo>
                  <a:pt x="33412" y="52919"/>
                </a:lnTo>
                <a:lnTo>
                  <a:pt x="36436" y="52919"/>
                </a:lnTo>
                <a:lnTo>
                  <a:pt x="39254" y="51282"/>
                </a:lnTo>
                <a:lnTo>
                  <a:pt x="39254" y="17147"/>
                </a:lnTo>
                <a:lnTo>
                  <a:pt x="41656" y="14072"/>
                </a:lnTo>
                <a:lnTo>
                  <a:pt x="45867" y="10160"/>
                </a:lnTo>
                <a:lnTo>
                  <a:pt x="49871" y="7762"/>
                </a:lnTo>
                <a:lnTo>
                  <a:pt x="53464" y="7762"/>
                </a:lnTo>
                <a:lnTo>
                  <a:pt x="56045" y="8737"/>
                </a:lnTo>
                <a:lnTo>
                  <a:pt x="58972" y="11555"/>
                </a:lnTo>
                <a:lnTo>
                  <a:pt x="60307" y="14263"/>
                </a:lnTo>
                <a:lnTo>
                  <a:pt x="60995" y="17665"/>
                </a:lnTo>
                <a:lnTo>
                  <a:pt x="61174" y="21603"/>
                </a:lnTo>
                <a:lnTo>
                  <a:pt x="61174" y="51282"/>
                </a:lnTo>
                <a:lnTo>
                  <a:pt x="61384" y="52020"/>
                </a:lnTo>
                <a:lnTo>
                  <a:pt x="63982" y="52919"/>
                </a:lnTo>
                <a:lnTo>
                  <a:pt x="67104" y="52919"/>
                </a:lnTo>
                <a:lnTo>
                  <a:pt x="69861" y="51282"/>
                </a:lnTo>
                <a:lnTo>
                  <a:pt x="69861" y="17665"/>
                </a:lnTo>
                <a:lnTo>
                  <a:pt x="69592" y="15038"/>
                </a:lnTo>
                <a:lnTo>
                  <a:pt x="69052" y="12560"/>
                </a:lnTo>
                <a:lnTo>
                  <a:pt x="67608" y="7923"/>
                </a:lnTo>
                <a:lnTo>
                  <a:pt x="65059" y="4240"/>
                </a:lnTo>
                <a:lnTo>
                  <a:pt x="61337" y="1663"/>
                </a:lnTo>
                <a:lnTo>
                  <a:pt x="56732" y="0"/>
                </a:lnTo>
                <a:lnTo>
                  <a:pt x="52434" y="0"/>
                </a:lnTo>
                <a:lnTo>
                  <a:pt x="48708" y="864"/>
                </a:lnTo>
                <a:lnTo>
                  <a:pt x="46127" y="2170"/>
                </a:lnTo>
                <a:lnTo>
                  <a:pt x="43467" y="3924"/>
                </a:lnTo>
                <a:lnTo>
                  <a:pt x="40637" y="6390"/>
                </a:lnTo>
                <a:lnTo>
                  <a:pt x="37576" y="9665"/>
                </a:lnTo>
                <a:lnTo>
                  <a:pt x="35482" y="5727"/>
                </a:lnTo>
                <a:lnTo>
                  <a:pt x="32443" y="2693"/>
                </a:lnTo>
                <a:lnTo>
                  <a:pt x="29898" y="1181"/>
                </a:lnTo>
                <a:lnTo>
                  <a:pt x="26784" y="231"/>
                </a:lnTo>
                <a:lnTo>
                  <a:pt x="23075" y="0"/>
                </a:lnTo>
                <a:lnTo>
                  <a:pt x="20530" y="0"/>
                </a:lnTo>
                <a:lnTo>
                  <a:pt x="18018" y="723"/>
                </a:lnTo>
                <a:lnTo>
                  <a:pt x="13021" y="3567"/>
                </a:lnTo>
                <a:lnTo>
                  <a:pt x="10447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43" y="839"/>
                </a:lnTo>
                <a:lnTo>
                  <a:pt x="312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244255" y="2520370"/>
            <a:ext cx="26894" cy="53654"/>
          </a:xfrm>
          <a:custGeom>
            <a:avLst/>
            <a:gdLst/>
            <a:ahLst/>
            <a:cxnLst/>
            <a:rect l="l" t="t" r="r" b="b"/>
            <a:pathLst>
              <a:path w="26894" h="53654">
                <a:moveTo>
                  <a:pt x="22059" y="46073"/>
                </a:moveTo>
                <a:lnTo>
                  <a:pt x="17682" y="46669"/>
                </a:lnTo>
                <a:lnTo>
                  <a:pt x="14907" y="46669"/>
                </a:lnTo>
                <a:lnTo>
                  <a:pt x="11181" y="44409"/>
                </a:lnTo>
                <a:lnTo>
                  <a:pt x="8841" y="40902"/>
                </a:lnTo>
                <a:lnTo>
                  <a:pt x="11612" y="53327"/>
                </a:lnTo>
                <a:lnTo>
                  <a:pt x="16325" y="53654"/>
                </a:lnTo>
                <a:lnTo>
                  <a:pt x="19155" y="53654"/>
                </a:lnTo>
                <a:lnTo>
                  <a:pt x="21837" y="53035"/>
                </a:lnTo>
                <a:lnTo>
                  <a:pt x="26894" y="50493"/>
                </a:lnTo>
                <a:lnTo>
                  <a:pt x="25930" y="43675"/>
                </a:lnTo>
                <a:lnTo>
                  <a:pt x="22059" y="46073"/>
                </a:lnTo>
                <a:close/>
              </a:path>
              <a:path w="26894" h="53654">
                <a:moveTo>
                  <a:pt x="3293" y="12099"/>
                </a:moveTo>
                <a:lnTo>
                  <a:pt x="5939" y="11530"/>
                </a:lnTo>
                <a:lnTo>
                  <a:pt x="9136" y="9787"/>
                </a:lnTo>
                <a:lnTo>
                  <a:pt x="11893" y="8582"/>
                </a:lnTo>
                <a:lnTo>
                  <a:pt x="15270" y="7542"/>
                </a:lnTo>
                <a:lnTo>
                  <a:pt x="19316" y="7275"/>
                </a:lnTo>
                <a:lnTo>
                  <a:pt x="22974" y="7517"/>
                </a:lnTo>
                <a:lnTo>
                  <a:pt x="26812" y="9204"/>
                </a:lnTo>
                <a:lnTo>
                  <a:pt x="29137" y="12344"/>
                </a:lnTo>
                <a:lnTo>
                  <a:pt x="29897" y="15224"/>
                </a:lnTo>
                <a:lnTo>
                  <a:pt x="30091" y="18770"/>
                </a:lnTo>
                <a:lnTo>
                  <a:pt x="30091" y="22565"/>
                </a:lnTo>
                <a:lnTo>
                  <a:pt x="19936" y="22565"/>
                </a:lnTo>
                <a:lnTo>
                  <a:pt x="16642" y="22910"/>
                </a:lnTo>
                <a:lnTo>
                  <a:pt x="13716" y="23568"/>
                </a:lnTo>
                <a:lnTo>
                  <a:pt x="10778" y="24243"/>
                </a:lnTo>
                <a:lnTo>
                  <a:pt x="8304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808"/>
                </a:lnTo>
                <a:lnTo>
                  <a:pt x="392" y="43243"/>
                </a:lnTo>
                <a:lnTo>
                  <a:pt x="1972" y="46936"/>
                </a:lnTo>
                <a:lnTo>
                  <a:pt x="4481" y="49756"/>
                </a:lnTo>
                <a:lnTo>
                  <a:pt x="7606" y="51991"/>
                </a:lnTo>
                <a:lnTo>
                  <a:pt x="11612" y="53327"/>
                </a:lnTo>
                <a:lnTo>
                  <a:pt x="8841" y="40902"/>
                </a:lnTo>
                <a:lnTo>
                  <a:pt x="8841" y="38351"/>
                </a:lnTo>
                <a:lnTo>
                  <a:pt x="9665" y="34427"/>
                </a:lnTo>
                <a:lnTo>
                  <a:pt x="12199" y="31493"/>
                </a:lnTo>
                <a:lnTo>
                  <a:pt x="14795" y="30071"/>
                </a:lnTo>
                <a:lnTo>
                  <a:pt x="18284" y="29246"/>
                </a:lnTo>
                <a:lnTo>
                  <a:pt x="22719" y="29030"/>
                </a:lnTo>
                <a:lnTo>
                  <a:pt x="30091" y="29030"/>
                </a:lnTo>
                <a:lnTo>
                  <a:pt x="30091" y="39395"/>
                </a:lnTo>
                <a:lnTo>
                  <a:pt x="25930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4" y="52905"/>
                </a:lnTo>
                <a:lnTo>
                  <a:pt x="35899" y="52956"/>
                </a:lnTo>
                <a:lnTo>
                  <a:pt x="38677" y="51332"/>
                </a:lnTo>
                <a:lnTo>
                  <a:pt x="38677" y="15364"/>
                </a:lnTo>
                <a:lnTo>
                  <a:pt x="38346" y="12697"/>
                </a:lnTo>
                <a:lnTo>
                  <a:pt x="37011" y="8139"/>
                </a:lnTo>
                <a:lnTo>
                  <a:pt x="34488" y="4697"/>
                </a:lnTo>
                <a:lnTo>
                  <a:pt x="31111" y="1991"/>
                </a:lnTo>
                <a:lnTo>
                  <a:pt x="26355" y="403"/>
                </a:lnTo>
                <a:lnTo>
                  <a:pt x="23478" y="0"/>
                </a:lnTo>
                <a:lnTo>
                  <a:pt x="20097" y="0"/>
                </a:lnTo>
                <a:lnTo>
                  <a:pt x="16487" y="176"/>
                </a:lnTo>
                <a:lnTo>
                  <a:pt x="12934" y="861"/>
                </a:lnTo>
                <a:lnTo>
                  <a:pt x="9787" y="1814"/>
                </a:lnTo>
                <a:lnTo>
                  <a:pt x="5816" y="3553"/>
                </a:lnTo>
                <a:lnTo>
                  <a:pt x="2484" y="6703"/>
                </a:lnTo>
                <a:lnTo>
                  <a:pt x="2299" y="9385"/>
                </a:lnTo>
                <a:lnTo>
                  <a:pt x="3293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305012" y="2497457"/>
            <a:ext cx="8636" cy="75829"/>
          </a:xfrm>
          <a:custGeom>
            <a:avLst/>
            <a:gdLst/>
            <a:ahLst/>
            <a:cxnLst/>
            <a:rect l="l" t="t" r="r" b="b"/>
            <a:pathLst>
              <a:path w="8636" h="75829">
                <a:moveTo>
                  <a:pt x="8636" y="74192"/>
                </a:moveTo>
                <a:lnTo>
                  <a:pt x="8636" y="1701"/>
                </a:lnTo>
                <a:lnTo>
                  <a:pt x="8427" y="938"/>
                </a:lnTo>
                <a:lnTo>
                  <a:pt x="5882" y="0"/>
                </a:lnTo>
                <a:lnTo>
                  <a:pt x="2757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29"/>
                </a:lnTo>
                <a:lnTo>
                  <a:pt x="5882" y="75829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335633" y="2497457"/>
            <a:ext cx="8637" cy="75829"/>
          </a:xfrm>
          <a:custGeom>
            <a:avLst/>
            <a:gdLst/>
            <a:ahLst/>
            <a:cxnLst/>
            <a:rect l="l" t="t" r="r" b="b"/>
            <a:pathLst>
              <a:path w="8637" h="75829">
                <a:moveTo>
                  <a:pt x="8637" y="74192"/>
                </a:moveTo>
                <a:lnTo>
                  <a:pt x="8637" y="1701"/>
                </a:lnTo>
                <a:lnTo>
                  <a:pt x="8427" y="938"/>
                </a:lnTo>
                <a:lnTo>
                  <a:pt x="5878" y="0"/>
                </a:lnTo>
                <a:lnTo>
                  <a:pt x="2754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29"/>
                </a:lnTo>
                <a:lnTo>
                  <a:pt x="5878" y="75829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393673" y="2520370"/>
            <a:ext cx="26894" cy="53654"/>
          </a:xfrm>
          <a:custGeom>
            <a:avLst/>
            <a:gdLst/>
            <a:ahLst/>
            <a:cxnLst/>
            <a:rect l="l" t="t" r="r" b="b"/>
            <a:pathLst>
              <a:path w="26894" h="53654">
                <a:moveTo>
                  <a:pt x="22059" y="46073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4" y="44409"/>
                </a:lnTo>
                <a:lnTo>
                  <a:pt x="8844" y="40902"/>
                </a:lnTo>
                <a:lnTo>
                  <a:pt x="11609" y="53327"/>
                </a:lnTo>
                <a:lnTo>
                  <a:pt x="16329" y="53654"/>
                </a:lnTo>
                <a:lnTo>
                  <a:pt x="19159" y="53654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59" y="46073"/>
                </a:lnTo>
                <a:close/>
              </a:path>
              <a:path w="26894" h="53654">
                <a:moveTo>
                  <a:pt x="3296" y="12099"/>
                </a:moveTo>
                <a:lnTo>
                  <a:pt x="5939" y="11530"/>
                </a:lnTo>
                <a:lnTo>
                  <a:pt x="9140" y="9787"/>
                </a:lnTo>
                <a:lnTo>
                  <a:pt x="11893" y="8582"/>
                </a:lnTo>
                <a:lnTo>
                  <a:pt x="15274" y="7542"/>
                </a:lnTo>
                <a:lnTo>
                  <a:pt x="19312" y="7275"/>
                </a:lnTo>
                <a:lnTo>
                  <a:pt x="22978" y="7517"/>
                </a:lnTo>
                <a:lnTo>
                  <a:pt x="26808" y="9204"/>
                </a:lnTo>
                <a:lnTo>
                  <a:pt x="29137" y="12344"/>
                </a:lnTo>
                <a:lnTo>
                  <a:pt x="29897" y="15224"/>
                </a:lnTo>
                <a:lnTo>
                  <a:pt x="30095" y="18770"/>
                </a:lnTo>
                <a:lnTo>
                  <a:pt x="30095" y="22565"/>
                </a:lnTo>
                <a:lnTo>
                  <a:pt x="19940" y="22565"/>
                </a:lnTo>
                <a:lnTo>
                  <a:pt x="16645" y="22910"/>
                </a:lnTo>
                <a:lnTo>
                  <a:pt x="13718" y="23568"/>
                </a:lnTo>
                <a:lnTo>
                  <a:pt x="10781" y="24243"/>
                </a:lnTo>
                <a:lnTo>
                  <a:pt x="8304" y="25246"/>
                </a:lnTo>
                <a:lnTo>
                  <a:pt x="4265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808"/>
                </a:lnTo>
                <a:lnTo>
                  <a:pt x="392" y="43243"/>
                </a:lnTo>
                <a:lnTo>
                  <a:pt x="1972" y="46936"/>
                </a:lnTo>
                <a:lnTo>
                  <a:pt x="4481" y="49756"/>
                </a:lnTo>
                <a:lnTo>
                  <a:pt x="7606" y="51991"/>
                </a:lnTo>
                <a:lnTo>
                  <a:pt x="11609" y="53327"/>
                </a:lnTo>
                <a:lnTo>
                  <a:pt x="8844" y="40902"/>
                </a:lnTo>
                <a:lnTo>
                  <a:pt x="8844" y="38351"/>
                </a:lnTo>
                <a:lnTo>
                  <a:pt x="9665" y="34427"/>
                </a:lnTo>
                <a:lnTo>
                  <a:pt x="12199" y="31493"/>
                </a:lnTo>
                <a:lnTo>
                  <a:pt x="14799" y="30071"/>
                </a:lnTo>
                <a:lnTo>
                  <a:pt x="18287" y="29246"/>
                </a:lnTo>
                <a:lnTo>
                  <a:pt x="22719" y="29030"/>
                </a:lnTo>
                <a:lnTo>
                  <a:pt x="30095" y="29030"/>
                </a:lnTo>
                <a:lnTo>
                  <a:pt x="30095" y="39395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4" y="52905"/>
                </a:lnTo>
                <a:lnTo>
                  <a:pt x="35899" y="52956"/>
                </a:lnTo>
                <a:lnTo>
                  <a:pt x="38677" y="51332"/>
                </a:lnTo>
                <a:lnTo>
                  <a:pt x="38677" y="15364"/>
                </a:lnTo>
                <a:lnTo>
                  <a:pt x="38350" y="12697"/>
                </a:lnTo>
                <a:lnTo>
                  <a:pt x="37014" y="8139"/>
                </a:lnTo>
                <a:lnTo>
                  <a:pt x="34488" y="4697"/>
                </a:lnTo>
                <a:lnTo>
                  <a:pt x="31111" y="1991"/>
                </a:lnTo>
                <a:lnTo>
                  <a:pt x="26358" y="403"/>
                </a:lnTo>
                <a:lnTo>
                  <a:pt x="23478" y="0"/>
                </a:lnTo>
                <a:lnTo>
                  <a:pt x="20097" y="0"/>
                </a:lnTo>
                <a:lnTo>
                  <a:pt x="16487" y="176"/>
                </a:lnTo>
                <a:lnTo>
                  <a:pt x="12934" y="861"/>
                </a:lnTo>
                <a:lnTo>
                  <a:pt x="9787" y="1814"/>
                </a:lnTo>
                <a:lnTo>
                  <a:pt x="5820" y="3553"/>
                </a:lnTo>
                <a:lnTo>
                  <a:pt x="2486" y="6703"/>
                </a:lnTo>
                <a:lnTo>
                  <a:pt x="2303" y="9385"/>
                </a:lnTo>
                <a:lnTo>
                  <a:pt x="3296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454438" y="2520367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8" y="52919"/>
                </a:moveTo>
                <a:lnTo>
                  <a:pt x="8632" y="51282"/>
                </a:lnTo>
                <a:lnTo>
                  <a:pt x="8632" y="17147"/>
                </a:lnTo>
                <a:lnTo>
                  <a:pt x="10996" y="14072"/>
                </a:lnTo>
                <a:lnTo>
                  <a:pt x="13276" y="11747"/>
                </a:lnTo>
                <a:lnTo>
                  <a:pt x="17595" y="8561"/>
                </a:lnTo>
                <a:lnTo>
                  <a:pt x="21924" y="7762"/>
                </a:lnTo>
                <a:lnTo>
                  <a:pt x="25069" y="8089"/>
                </a:lnTo>
                <a:lnTo>
                  <a:pt x="27614" y="9385"/>
                </a:lnTo>
                <a:lnTo>
                  <a:pt x="30261" y="12791"/>
                </a:lnTo>
                <a:lnTo>
                  <a:pt x="31290" y="15966"/>
                </a:lnTo>
                <a:lnTo>
                  <a:pt x="31913" y="19900"/>
                </a:lnTo>
                <a:lnTo>
                  <a:pt x="31913" y="51282"/>
                </a:lnTo>
                <a:lnTo>
                  <a:pt x="32122" y="52020"/>
                </a:lnTo>
                <a:lnTo>
                  <a:pt x="34671" y="52919"/>
                </a:lnTo>
                <a:lnTo>
                  <a:pt x="37796" y="52919"/>
                </a:lnTo>
                <a:lnTo>
                  <a:pt x="40549" y="51282"/>
                </a:lnTo>
                <a:lnTo>
                  <a:pt x="40549" y="18021"/>
                </a:lnTo>
                <a:lnTo>
                  <a:pt x="40269" y="15038"/>
                </a:lnTo>
                <a:lnTo>
                  <a:pt x="39117" y="10083"/>
                </a:lnTo>
                <a:lnTo>
                  <a:pt x="36838" y="6069"/>
                </a:lnTo>
                <a:lnTo>
                  <a:pt x="33774" y="2768"/>
                </a:lnTo>
                <a:lnTo>
                  <a:pt x="29476" y="558"/>
                </a:lnTo>
                <a:lnTo>
                  <a:pt x="26845" y="0"/>
                </a:lnTo>
                <a:lnTo>
                  <a:pt x="21012" y="0"/>
                </a:lnTo>
                <a:lnTo>
                  <a:pt x="18355" y="723"/>
                </a:lnTo>
                <a:lnTo>
                  <a:pt x="15721" y="2146"/>
                </a:lnTo>
                <a:lnTo>
                  <a:pt x="13088" y="3567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9"/>
                </a:lnTo>
                <a:lnTo>
                  <a:pt x="3120" y="763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513917" y="2549311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2" y="0"/>
                </a:moveTo>
                <a:lnTo>
                  <a:pt x="7865" y="21247"/>
                </a:lnTo>
                <a:lnTo>
                  <a:pt x="12754" y="24029"/>
                </a:lnTo>
                <a:lnTo>
                  <a:pt x="12311" y="12851"/>
                </a:lnTo>
                <a:lnTo>
                  <a:pt x="10496" y="9193"/>
                </a:lnTo>
                <a:lnTo>
                  <a:pt x="9493" y="4748"/>
                </a:lnTo>
                <a:lnTo>
                  <a:pt x="8942" y="0"/>
                </a:lnTo>
                <a:close/>
              </a:path>
              <a:path w="12754" h="75653">
                <a:moveTo>
                  <a:pt x="43322" y="-49936"/>
                </a:moveTo>
                <a:lnTo>
                  <a:pt x="43087" y="-50674"/>
                </a:lnTo>
                <a:lnTo>
                  <a:pt x="40518" y="-51624"/>
                </a:lnTo>
                <a:lnTo>
                  <a:pt x="37406" y="-51624"/>
                </a:lnTo>
                <a:lnTo>
                  <a:pt x="34639" y="-49936"/>
                </a:lnTo>
                <a:lnTo>
                  <a:pt x="34639" y="-21564"/>
                </a:lnTo>
                <a:lnTo>
                  <a:pt x="32410" y="-23976"/>
                </a:lnTo>
                <a:lnTo>
                  <a:pt x="27863" y="-27076"/>
                </a:lnTo>
                <a:lnTo>
                  <a:pt x="23050" y="-28944"/>
                </a:lnTo>
                <a:lnTo>
                  <a:pt x="16987" y="-28944"/>
                </a:lnTo>
                <a:lnTo>
                  <a:pt x="14061" y="-28296"/>
                </a:lnTo>
                <a:lnTo>
                  <a:pt x="11537" y="-27014"/>
                </a:lnTo>
                <a:lnTo>
                  <a:pt x="6885" y="-23900"/>
                </a:lnTo>
                <a:lnTo>
                  <a:pt x="3469" y="-19127"/>
                </a:lnTo>
                <a:lnTo>
                  <a:pt x="2180" y="-16233"/>
                </a:lnTo>
                <a:lnTo>
                  <a:pt x="1299" y="-12840"/>
                </a:lnTo>
                <a:lnTo>
                  <a:pt x="431" y="-9475"/>
                </a:lnTo>
                <a:lnTo>
                  <a:pt x="0" y="-5676"/>
                </a:lnTo>
                <a:lnTo>
                  <a:pt x="0" y="2054"/>
                </a:lnTo>
                <a:lnTo>
                  <a:pt x="345" y="5435"/>
                </a:lnTo>
                <a:lnTo>
                  <a:pt x="1043" y="8636"/>
                </a:lnTo>
                <a:lnTo>
                  <a:pt x="1742" y="11836"/>
                </a:lnTo>
                <a:lnTo>
                  <a:pt x="2843" y="14630"/>
                </a:lnTo>
                <a:lnTo>
                  <a:pt x="4362" y="16991"/>
                </a:lnTo>
                <a:lnTo>
                  <a:pt x="7865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3" y="-9295"/>
                </a:lnTo>
                <a:lnTo>
                  <a:pt x="10727" y="-13550"/>
                </a:lnTo>
                <a:lnTo>
                  <a:pt x="12653" y="-17082"/>
                </a:lnTo>
                <a:lnTo>
                  <a:pt x="15433" y="-19610"/>
                </a:lnTo>
                <a:lnTo>
                  <a:pt x="18837" y="-21233"/>
                </a:lnTo>
                <a:lnTo>
                  <a:pt x="23406" y="-21233"/>
                </a:lnTo>
                <a:lnTo>
                  <a:pt x="27863" y="-18870"/>
                </a:lnTo>
                <a:lnTo>
                  <a:pt x="32298" y="-15012"/>
                </a:lnTo>
                <a:lnTo>
                  <a:pt x="34639" y="-12012"/>
                </a:lnTo>
                <a:lnTo>
                  <a:pt x="34639" y="7515"/>
                </a:lnTo>
                <a:lnTo>
                  <a:pt x="31992" y="10796"/>
                </a:lnTo>
                <a:lnTo>
                  <a:pt x="28378" y="14198"/>
                </a:lnTo>
                <a:lnTo>
                  <a:pt x="25044" y="16268"/>
                </a:lnTo>
                <a:lnTo>
                  <a:pt x="21816" y="17067"/>
                </a:lnTo>
                <a:lnTo>
                  <a:pt x="18398" y="17067"/>
                </a:lnTo>
                <a:lnTo>
                  <a:pt x="15015" y="15419"/>
                </a:lnTo>
                <a:lnTo>
                  <a:pt x="12311" y="12851"/>
                </a:lnTo>
                <a:lnTo>
                  <a:pt x="12754" y="24029"/>
                </a:lnTo>
                <a:lnTo>
                  <a:pt x="15688" y="24728"/>
                </a:lnTo>
                <a:lnTo>
                  <a:pt x="22326" y="24728"/>
                </a:lnTo>
                <a:lnTo>
                  <a:pt x="25242" y="23950"/>
                </a:lnTo>
                <a:lnTo>
                  <a:pt x="27913" y="22387"/>
                </a:lnTo>
                <a:lnTo>
                  <a:pt x="30585" y="20840"/>
                </a:lnTo>
                <a:lnTo>
                  <a:pt x="33155" y="18668"/>
                </a:lnTo>
                <a:lnTo>
                  <a:pt x="35628" y="15876"/>
                </a:lnTo>
                <a:lnTo>
                  <a:pt x="35628" y="22338"/>
                </a:lnTo>
                <a:lnTo>
                  <a:pt x="37233" y="23839"/>
                </a:lnTo>
                <a:lnTo>
                  <a:pt x="40257" y="24015"/>
                </a:lnTo>
                <a:lnTo>
                  <a:pt x="43322" y="22338"/>
                </a:lnTo>
                <a:lnTo>
                  <a:pt x="43322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609978" y="2497457"/>
            <a:ext cx="8633" cy="75829"/>
          </a:xfrm>
          <a:custGeom>
            <a:avLst/>
            <a:gdLst/>
            <a:ahLst/>
            <a:cxnLst/>
            <a:rect l="l" t="t" r="r" b="b"/>
            <a:pathLst>
              <a:path w="8633" h="75829">
                <a:moveTo>
                  <a:pt x="8633" y="74192"/>
                </a:moveTo>
                <a:lnTo>
                  <a:pt x="8633" y="1701"/>
                </a:lnTo>
                <a:lnTo>
                  <a:pt x="8423" y="938"/>
                </a:lnTo>
                <a:lnTo>
                  <a:pt x="5875" y="0"/>
                </a:lnTo>
                <a:lnTo>
                  <a:pt x="2754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29"/>
                </a:lnTo>
                <a:lnTo>
                  <a:pt x="5875" y="75829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637400" y="2520370"/>
            <a:ext cx="26894" cy="53654"/>
          </a:xfrm>
          <a:custGeom>
            <a:avLst/>
            <a:gdLst/>
            <a:ahLst/>
            <a:cxnLst/>
            <a:rect l="l" t="t" r="r" b="b"/>
            <a:pathLst>
              <a:path w="26894" h="53654">
                <a:moveTo>
                  <a:pt x="22057" y="46073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1" y="44409"/>
                </a:lnTo>
                <a:lnTo>
                  <a:pt x="8841" y="40902"/>
                </a:lnTo>
                <a:lnTo>
                  <a:pt x="11610" y="53327"/>
                </a:lnTo>
                <a:lnTo>
                  <a:pt x="16325" y="53654"/>
                </a:lnTo>
                <a:lnTo>
                  <a:pt x="19155" y="53654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57" y="46073"/>
                </a:lnTo>
                <a:close/>
              </a:path>
              <a:path w="26894" h="53654">
                <a:moveTo>
                  <a:pt x="3294" y="12099"/>
                </a:moveTo>
                <a:lnTo>
                  <a:pt x="5939" y="11530"/>
                </a:lnTo>
                <a:lnTo>
                  <a:pt x="9136" y="9787"/>
                </a:lnTo>
                <a:lnTo>
                  <a:pt x="11891" y="8582"/>
                </a:lnTo>
                <a:lnTo>
                  <a:pt x="15270" y="7542"/>
                </a:lnTo>
                <a:lnTo>
                  <a:pt x="19314" y="7275"/>
                </a:lnTo>
                <a:lnTo>
                  <a:pt x="22975" y="7517"/>
                </a:lnTo>
                <a:lnTo>
                  <a:pt x="26808" y="9204"/>
                </a:lnTo>
                <a:lnTo>
                  <a:pt x="29135" y="12344"/>
                </a:lnTo>
                <a:lnTo>
                  <a:pt x="29894" y="15224"/>
                </a:lnTo>
                <a:lnTo>
                  <a:pt x="30092" y="18770"/>
                </a:lnTo>
                <a:lnTo>
                  <a:pt x="30092" y="22565"/>
                </a:lnTo>
                <a:lnTo>
                  <a:pt x="19936" y="22565"/>
                </a:lnTo>
                <a:lnTo>
                  <a:pt x="16642" y="22910"/>
                </a:lnTo>
                <a:lnTo>
                  <a:pt x="13716" y="23568"/>
                </a:lnTo>
                <a:lnTo>
                  <a:pt x="10774" y="24243"/>
                </a:lnTo>
                <a:lnTo>
                  <a:pt x="8304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808"/>
                </a:lnTo>
                <a:lnTo>
                  <a:pt x="392" y="43243"/>
                </a:lnTo>
                <a:lnTo>
                  <a:pt x="1972" y="46936"/>
                </a:lnTo>
                <a:lnTo>
                  <a:pt x="4481" y="49756"/>
                </a:lnTo>
                <a:lnTo>
                  <a:pt x="7606" y="51991"/>
                </a:lnTo>
                <a:lnTo>
                  <a:pt x="11610" y="53327"/>
                </a:lnTo>
                <a:lnTo>
                  <a:pt x="8841" y="40902"/>
                </a:lnTo>
                <a:lnTo>
                  <a:pt x="8841" y="38351"/>
                </a:lnTo>
                <a:lnTo>
                  <a:pt x="9662" y="34427"/>
                </a:lnTo>
                <a:lnTo>
                  <a:pt x="12199" y="31493"/>
                </a:lnTo>
                <a:lnTo>
                  <a:pt x="14791" y="30071"/>
                </a:lnTo>
                <a:lnTo>
                  <a:pt x="18284" y="29246"/>
                </a:lnTo>
                <a:lnTo>
                  <a:pt x="22719" y="29030"/>
                </a:lnTo>
                <a:lnTo>
                  <a:pt x="30092" y="29030"/>
                </a:lnTo>
                <a:lnTo>
                  <a:pt x="30092" y="39395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0" y="46443"/>
                </a:lnTo>
                <a:lnTo>
                  <a:pt x="31240" y="51332"/>
                </a:lnTo>
                <a:lnTo>
                  <a:pt x="33324" y="52905"/>
                </a:lnTo>
                <a:lnTo>
                  <a:pt x="35899" y="52956"/>
                </a:lnTo>
                <a:lnTo>
                  <a:pt x="38677" y="51332"/>
                </a:lnTo>
                <a:lnTo>
                  <a:pt x="38677" y="15364"/>
                </a:lnTo>
                <a:lnTo>
                  <a:pt x="38346" y="12697"/>
                </a:lnTo>
                <a:lnTo>
                  <a:pt x="37011" y="8139"/>
                </a:lnTo>
                <a:lnTo>
                  <a:pt x="34488" y="4697"/>
                </a:lnTo>
                <a:lnTo>
                  <a:pt x="31107" y="1991"/>
                </a:lnTo>
                <a:lnTo>
                  <a:pt x="26358" y="403"/>
                </a:lnTo>
                <a:lnTo>
                  <a:pt x="2347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61"/>
                </a:lnTo>
                <a:lnTo>
                  <a:pt x="9787" y="1814"/>
                </a:lnTo>
                <a:lnTo>
                  <a:pt x="5817" y="3553"/>
                </a:lnTo>
                <a:lnTo>
                  <a:pt x="2487" y="6703"/>
                </a:lnTo>
                <a:lnTo>
                  <a:pt x="2299" y="9385"/>
                </a:lnTo>
                <a:lnTo>
                  <a:pt x="3294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698161" y="2520370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82" y="52919"/>
                </a:moveTo>
                <a:lnTo>
                  <a:pt x="8636" y="51282"/>
                </a:lnTo>
                <a:lnTo>
                  <a:pt x="8636" y="19151"/>
                </a:lnTo>
                <a:lnTo>
                  <a:pt x="10965" y="15483"/>
                </a:lnTo>
                <a:lnTo>
                  <a:pt x="12995" y="12740"/>
                </a:lnTo>
                <a:lnTo>
                  <a:pt x="15815" y="9972"/>
                </a:lnTo>
                <a:lnTo>
                  <a:pt x="19216" y="8470"/>
                </a:lnTo>
                <a:lnTo>
                  <a:pt x="22132" y="8676"/>
                </a:lnTo>
                <a:lnTo>
                  <a:pt x="24792" y="9475"/>
                </a:lnTo>
                <a:lnTo>
                  <a:pt x="27439" y="8194"/>
                </a:lnTo>
                <a:lnTo>
                  <a:pt x="27496" y="3671"/>
                </a:lnTo>
                <a:lnTo>
                  <a:pt x="25206" y="687"/>
                </a:lnTo>
                <a:lnTo>
                  <a:pt x="22208" y="90"/>
                </a:lnTo>
                <a:lnTo>
                  <a:pt x="19659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3" y="6008"/>
                </a:lnTo>
                <a:lnTo>
                  <a:pt x="7793" y="9550"/>
                </a:lnTo>
                <a:lnTo>
                  <a:pt x="7793" y="2440"/>
                </a:lnTo>
                <a:lnTo>
                  <a:pt x="5835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86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736403" y="2520478"/>
            <a:ext cx="44579" cy="54648"/>
          </a:xfrm>
          <a:custGeom>
            <a:avLst/>
            <a:gdLst/>
            <a:ahLst/>
            <a:cxnLst/>
            <a:rect l="l" t="t" r="r" b="b"/>
            <a:pathLst>
              <a:path w="44579" h="54648">
                <a:moveTo>
                  <a:pt x="9469" y="36244"/>
                </a:moveTo>
                <a:lnTo>
                  <a:pt x="9163" y="54648"/>
                </a:lnTo>
                <a:lnTo>
                  <a:pt x="11278" y="51577"/>
                </a:lnTo>
                <a:lnTo>
                  <a:pt x="10044" y="39650"/>
                </a:lnTo>
                <a:lnTo>
                  <a:pt x="9469" y="36244"/>
                </a:lnTo>
                <a:close/>
              </a:path>
              <a:path w="44579" h="54648">
                <a:moveTo>
                  <a:pt x="417" y="55727"/>
                </a:moveTo>
                <a:lnTo>
                  <a:pt x="0" y="59194"/>
                </a:lnTo>
                <a:lnTo>
                  <a:pt x="378" y="62826"/>
                </a:lnTo>
                <a:lnTo>
                  <a:pt x="1922" y="66042"/>
                </a:lnTo>
                <a:lnTo>
                  <a:pt x="4864" y="68580"/>
                </a:lnTo>
                <a:lnTo>
                  <a:pt x="8770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1" y="72327"/>
                </a:lnTo>
                <a:lnTo>
                  <a:pt x="25085" y="72327"/>
                </a:lnTo>
                <a:lnTo>
                  <a:pt x="28501" y="71880"/>
                </a:lnTo>
                <a:lnTo>
                  <a:pt x="31403" y="71006"/>
                </a:lnTo>
                <a:lnTo>
                  <a:pt x="34293" y="70106"/>
                </a:lnTo>
                <a:lnTo>
                  <a:pt x="38541" y="67373"/>
                </a:lnTo>
                <a:lnTo>
                  <a:pt x="41789" y="64047"/>
                </a:lnTo>
                <a:lnTo>
                  <a:pt x="43610" y="59993"/>
                </a:lnTo>
                <a:lnTo>
                  <a:pt x="44067" y="55613"/>
                </a:lnTo>
                <a:lnTo>
                  <a:pt x="43665" y="51612"/>
                </a:lnTo>
                <a:lnTo>
                  <a:pt x="42056" y="48388"/>
                </a:lnTo>
                <a:lnTo>
                  <a:pt x="39513" y="45935"/>
                </a:lnTo>
                <a:lnTo>
                  <a:pt x="36389" y="43981"/>
                </a:lnTo>
                <a:lnTo>
                  <a:pt x="32482" y="42786"/>
                </a:lnTo>
                <a:lnTo>
                  <a:pt x="28000" y="42379"/>
                </a:lnTo>
                <a:lnTo>
                  <a:pt x="15703" y="41835"/>
                </a:lnTo>
                <a:lnTo>
                  <a:pt x="13813" y="41760"/>
                </a:lnTo>
                <a:lnTo>
                  <a:pt x="10044" y="39650"/>
                </a:lnTo>
                <a:lnTo>
                  <a:pt x="11278" y="51577"/>
                </a:lnTo>
                <a:lnTo>
                  <a:pt x="14022" y="48996"/>
                </a:lnTo>
                <a:lnTo>
                  <a:pt x="26222" y="49428"/>
                </a:lnTo>
                <a:lnTo>
                  <a:pt x="29038" y="49503"/>
                </a:lnTo>
                <a:lnTo>
                  <a:pt x="31281" y="50101"/>
                </a:lnTo>
                <a:lnTo>
                  <a:pt x="34599" y="52387"/>
                </a:lnTo>
                <a:lnTo>
                  <a:pt x="35431" y="56109"/>
                </a:lnTo>
                <a:lnTo>
                  <a:pt x="35431" y="57340"/>
                </a:lnTo>
                <a:lnTo>
                  <a:pt x="34246" y="60756"/>
                </a:lnTo>
                <a:lnTo>
                  <a:pt x="31305" y="63489"/>
                </a:lnTo>
                <a:lnTo>
                  <a:pt x="28130" y="64706"/>
                </a:lnTo>
                <a:lnTo>
                  <a:pt x="24178" y="65495"/>
                </a:lnTo>
                <a:lnTo>
                  <a:pt x="17442" y="65495"/>
                </a:lnTo>
                <a:lnTo>
                  <a:pt x="14231" y="64886"/>
                </a:lnTo>
                <a:lnTo>
                  <a:pt x="11930" y="63676"/>
                </a:lnTo>
                <a:lnTo>
                  <a:pt x="8474" y="60681"/>
                </a:lnTo>
                <a:lnTo>
                  <a:pt x="8474" y="57571"/>
                </a:lnTo>
                <a:lnTo>
                  <a:pt x="9163" y="54648"/>
                </a:lnTo>
                <a:lnTo>
                  <a:pt x="9469" y="36244"/>
                </a:lnTo>
                <a:lnTo>
                  <a:pt x="10984" y="32882"/>
                </a:lnTo>
                <a:lnTo>
                  <a:pt x="13888" y="33681"/>
                </a:lnTo>
                <a:lnTo>
                  <a:pt x="15444" y="27190"/>
                </a:lnTo>
                <a:lnTo>
                  <a:pt x="11930" y="23497"/>
                </a:lnTo>
                <a:lnTo>
                  <a:pt x="11049" y="20956"/>
                </a:lnTo>
                <a:lnTo>
                  <a:pt x="11049" y="17744"/>
                </a:lnTo>
                <a:lnTo>
                  <a:pt x="11247" y="14922"/>
                </a:lnTo>
                <a:lnTo>
                  <a:pt x="9565" y="3200"/>
                </a:lnTo>
                <a:lnTo>
                  <a:pt x="6357" y="6235"/>
                </a:lnTo>
                <a:lnTo>
                  <a:pt x="4191" y="10299"/>
                </a:lnTo>
                <a:lnTo>
                  <a:pt x="2829" y="15026"/>
                </a:lnTo>
                <a:lnTo>
                  <a:pt x="2829" y="17795"/>
                </a:lnTo>
                <a:lnTo>
                  <a:pt x="3150" y="22226"/>
                </a:lnTo>
                <a:lnTo>
                  <a:pt x="4399" y="25593"/>
                </a:lnTo>
                <a:lnTo>
                  <a:pt x="6333" y="28436"/>
                </a:lnTo>
                <a:lnTo>
                  <a:pt x="3957" y="31370"/>
                </a:lnTo>
                <a:lnTo>
                  <a:pt x="2218" y="34837"/>
                </a:lnTo>
                <a:lnTo>
                  <a:pt x="1779" y="39016"/>
                </a:lnTo>
                <a:lnTo>
                  <a:pt x="2193" y="42087"/>
                </a:lnTo>
                <a:lnTo>
                  <a:pt x="3834" y="44831"/>
                </a:lnTo>
                <a:lnTo>
                  <a:pt x="6812" y="46875"/>
                </a:lnTo>
                <a:lnTo>
                  <a:pt x="3849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579" h="54648">
                <a:moveTo>
                  <a:pt x="14292" y="9083"/>
                </a:moveTo>
                <a:lnTo>
                  <a:pt x="17795" y="7124"/>
                </a:lnTo>
                <a:lnTo>
                  <a:pt x="20930" y="6832"/>
                </a:lnTo>
                <a:lnTo>
                  <a:pt x="24178" y="6832"/>
                </a:lnTo>
                <a:lnTo>
                  <a:pt x="26676" y="7762"/>
                </a:lnTo>
                <a:lnTo>
                  <a:pt x="30204" y="11494"/>
                </a:lnTo>
                <a:lnTo>
                  <a:pt x="31087" y="14086"/>
                </a:lnTo>
                <a:lnTo>
                  <a:pt x="31087" y="17412"/>
                </a:lnTo>
                <a:lnTo>
                  <a:pt x="30888" y="20193"/>
                </a:lnTo>
                <a:lnTo>
                  <a:pt x="30078" y="22799"/>
                </a:lnTo>
                <a:lnTo>
                  <a:pt x="27824" y="25934"/>
                </a:lnTo>
                <a:lnTo>
                  <a:pt x="24290" y="27828"/>
                </a:lnTo>
                <a:lnTo>
                  <a:pt x="21093" y="28105"/>
                </a:lnTo>
                <a:lnTo>
                  <a:pt x="17917" y="28105"/>
                </a:lnTo>
                <a:lnTo>
                  <a:pt x="15444" y="27190"/>
                </a:lnTo>
                <a:lnTo>
                  <a:pt x="13888" y="33681"/>
                </a:lnTo>
                <a:lnTo>
                  <a:pt x="17341" y="34737"/>
                </a:lnTo>
                <a:lnTo>
                  <a:pt x="21093" y="35002"/>
                </a:lnTo>
                <a:lnTo>
                  <a:pt x="23811" y="35002"/>
                </a:lnTo>
                <a:lnTo>
                  <a:pt x="28522" y="33807"/>
                </a:lnTo>
                <a:lnTo>
                  <a:pt x="32677" y="31864"/>
                </a:lnTo>
                <a:lnTo>
                  <a:pt x="35920" y="28854"/>
                </a:lnTo>
                <a:lnTo>
                  <a:pt x="38041" y="24853"/>
                </a:lnTo>
                <a:lnTo>
                  <a:pt x="39352" y="20193"/>
                </a:lnTo>
                <a:lnTo>
                  <a:pt x="39352" y="17363"/>
                </a:lnTo>
                <a:lnTo>
                  <a:pt x="39107" y="14022"/>
                </a:lnTo>
                <a:lnTo>
                  <a:pt x="38127" y="10872"/>
                </a:lnTo>
                <a:lnTo>
                  <a:pt x="36057" y="8143"/>
                </a:lnTo>
                <a:lnTo>
                  <a:pt x="42807" y="8143"/>
                </a:lnTo>
                <a:lnTo>
                  <a:pt x="44093" y="7305"/>
                </a:lnTo>
                <a:lnTo>
                  <a:pt x="44579" y="4561"/>
                </a:lnTo>
                <a:lnTo>
                  <a:pt x="42807" y="914"/>
                </a:lnTo>
                <a:lnTo>
                  <a:pt x="28573" y="914"/>
                </a:lnTo>
                <a:lnTo>
                  <a:pt x="27496" y="637"/>
                </a:lnTo>
                <a:lnTo>
                  <a:pt x="23858" y="90"/>
                </a:lnTo>
                <a:lnTo>
                  <a:pt x="18432" y="0"/>
                </a:lnTo>
                <a:lnTo>
                  <a:pt x="13741" y="1231"/>
                </a:lnTo>
                <a:lnTo>
                  <a:pt x="9565" y="3200"/>
                </a:lnTo>
                <a:lnTo>
                  <a:pt x="11247" y="14922"/>
                </a:lnTo>
                <a:lnTo>
                  <a:pt x="12038" y="12283"/>
                </a:lnTo>
                <a:lnTo>
                  <a:pt x="14292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795454" y="252037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3"/>
                </a:lnTo>
                <a:lnTo>
                  <a:pt x="41360" y="11329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4" y="622"/>
                </a:lnTo>
                <a:lnTo>
                  <a:pt x="26294" y="0"/>
                </a:lnTo>
                <a:lnTo>
                  <a:pt x="26334" y="7009"/>
                </a:lnTo>
                <a:lnTo>
                  <a:pt x="29476" y="8345"/>
                </a:lnTo>
                <a:lnTo>
                  <a:pt x="31611" y="11023"/>
                </a:lnTo>
                <a:lnTo>
                  <a:pt x="33728" y="13690"/>
                </a:lnTo>
                <a:lnTo>
                  <a:pt x="34743" y="17385"/>
                </a:lnTo>
                <a:lnTo>
                  <a:pt x="34635" y="22086"/>
                </a:lnTo>
                <a:lnTo>
                  <a:pt x="8939" y="22086"/>
                </a:lnTo>
                <a:lnTo>
                  <a:pt x="9010" y="20102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87"/>
                </a:lnTo>
                <a:lnTo>
                  <a:pt x="2606" y="12420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6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6" y="53099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5"/>
                </a:lnTo>
                <a:lnTo>
                  <a:pt x="35049" y="51979"/>
                </a:lnTo>
                <a:lnTo>
                  <a:pt x="37771" y="51106"/>
                </a:lnTo>
                <a:lnTo>
                  <a:pt x="41014" y="48830"/>
                </a:lnTo>
                <a:lnTo>
                  <a:pt x="41334" y="46163"/>
                </a:lnTo>
                <a:lnTo>
                  <a:pt x="40759" y="43012"/>
                </a:lnTo>
                <a:lnTo>
                  <a:pt x="38051" y="43268"/>
                </a:lnTo>
                <a:lnTo>
                  <a:pt x="34894" y="44550"/>
                </a:lnTo>
                <a:lnTo>
                  <a:pt x="32101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5" y="40003"/>
                </a:lnTo>
                <a:lnTo>
                  <a:pt x="9734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2"/>
                </a:moveTo>
                <a:lnTo>
                  <a:pt x="9942" y="16358"/>
                </a:lnTo>
                <a:lnTo>
                  <a:pt x="11376" y="12927"/>
                </a:lnTo>
                <a:lnTo>
                  <a:pt x="14904" y="9093"/>
                </a:lnTo>
                <a:lnTo>
                  <a:pt x="18140" y="7415"/>
                </a:lnTo>
                <a:lnTo>
                  <a:pt x="22157" y="7009"/>
                </a:lnTo>
                <a:lnTo>
                  <a:pt x="26334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19" y="633"/>
                </a:lnTo>
                <a:lnTo>
                  <a:pt x="13237" y="1864"/>
                </a:lnTo>
                <a:lnTo>
                  <a:pt x="10447" y="3125"/>
                </a:lnTo>
                <a:lnTo>
                  <a:pt x="9010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530964" y="2656889"/>
            <a:ext cx="43333" cy="72364"/>
          </a:xfrm>
          <a:custGeom>
            <a:avLst/>
            <a:gdLst/>
            <a:ahLst/>
            <a:cxnLst/>
            <a:rect l="l" t="t" r="r" b="b"/>
            <a:pathLst>
              <a:path w="43333" h="72364">
                <a:moveTo>
                  <a:pt x="0" y="2452"/>
                </a:moveTo>
                <a:lnTo>
                  <a:pt x="0" y="70661"/>
                </a:lnTo>
                <a:lnTo>
                  <a:pt x="186" y="71409"/>
                </a:lnTo>
                <a:lnTo>
                  <a:pt x="2757" y="72364"/>
                </a:lnTo>
                <a:lnTo>
                  <a:pt x="5878" y="72364"/>
                </a:lnTo>
                <a:lnTo>
                  <a:pt x="8635" y="70661"/>
                </a:lnTo>
                <a:lnTo>
                  <a:pt x="8635" y="46239"/>
                </a:lnTo>
                <a:lnTo>
                  <a:pt x="9885" y="47509"/>
                </a:lnTo>
                <a:lnTo>
                  <a:pt x="13315" y="50493"/>
                </a:lnTo>
                <a:lnTo>
                  <a:pt x="16708" y="52503"/>
                </a:lnTo>
                <a:lnTo>
                  <a:pt x="20236" y="53529"/>
                </a:lnTo>
                <a:lnTo>
                  <a:pt x="22914" y="53668"/>
                </a:lnTo>
                <a:lnTo>
                  <a:pt x="26201" y="53668"/>
                </a:lnTo>
                <a:lnTo>
                  <a:pt x="29113" y="53021"/>
                </a:lnTo>
                <a:lnTo>
                  <a:pt x="31662" y="51739"/>
                </a:lnTo>
                <a:lnTo>
                  <a:pt x="34207" y="50458"/>
                </a:lnTo>
                <a:lnTo>
                  <a:pt x="33695" y="33919"/>
                </a:lnTo>
                <a:lnTo>
                  <a:pt x="32533" y="38188"/>
                </a:lnTo>
                <a:lnTo>
                  <a:pt x="30593" y="41807"/>
                </a:lnTo>
                <a:lnTo>
                  <a:pt x="27767" y="44334"/>
                </a:lnTo>
                <a:lnTo>
                  <a:pt x="24339" y="45961"/>
                </a:lnTo>
                <a:lnTo>
                  <a:pt x="19818" y="45961"/>
                </a:lnTo>
                <a:lnTo>
                  <a:pt x="15419" y="43574"/>
                </a:lnTo>
                <a:lnTo>
                  <a:pt x="11023" y="39687"/>
                </a:lnTo>
                <a:lnTo>
                  <a:pt x="8635" y="36687"/>
                </a:lnTo>
                <a:lnTo>
                  <a:pt x="8635" y="17269"/>
                </a:lnTo>
                <a:lnTo>
                  <a:pt x="7585" y="9014"/>
                </a:lnTo>
                <a:lnTo>
                  <a:pt x="7585" y="2452"/>
                </a:lnTo>
                <a:lnTo>
                  <a:pt x="6041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33" h="72364">
                <a:moveTo>
                  <a:pt x="8635" y="17269"/>
                </a:moveTo>
                <a:lnTo>
                  <a:pt x="10007" y="15495"/>
                </a:lnTo>
                <a:lnTo>
                  <a:pt x="12531" y="12787"/>
                </a:lnTo>
                <a:lnTo>
                  <a:pt x="16059" y="9853"/>
                </a:lnTo>
                <a:lnTo>
                  <a:pt x="19378" y="8229"/>
                </a:lnTo>
                <a:lnTo>
                  <a:pt x="22698" y="7722"/>
                </a:lnTo>
                <a:lnTo>
                  <a:pt x="26809" y="8255"/>
                </a:lnTo>
                <a:lnTo>
                  <a:pt x="29837" y="10426"/>
                </a:lnTo>
                <a:lnTo>
                  <a:pt x="31931" y="13676"/>
                </a:lnTo>
                <a:lnTo>
                  <a:pt x="33461" y="17565"/>
                </a:lnTo>
                <a:lnTo>
                  <a:pt x="34196" y="22223"/>
                </a:lnTo>
                <a:lnTo>
                  <a:pt x="34380" y="27141"/>
                </a:lnTo>
                <a:lnTo>
                  <a:pt x="34380" y="29427"/>
                </a:lnTo>
                <a:lnTo>
                  <a:pt x="33695" y="33919"/>
                </a:lnTo>
                <a:lnTo>
                  <a:pt x="34207" y="50458"/>
                </a:lnTo>
                <a:lnTo>
                  <a:pt x="36342" y="48629"/>
                </a:lnTo>
                <a:lnTo>
                  <a:pt x="39794" y="43891"/>
                </a:lnTo>
                <a:lnTo>
                  <a:pt x="41104" y="41008"/>
                </a:lnTo>
                <a:lnTo>
                  <a:pt x="41997" y="37602"/>
                </a:lnTo>
                <a:lnTo>
                  <a:pt x="42880" y="34215"/>
                </a:lnTo>
                <a:lnTo>
                  <a:pt x="43333" y="30377"/>
                </a:lnTo>
                <a:lnTo>
                  <a:pt x="43333" y="22569"/>
                </a:lnTo>
                <a:lnTo>
                  <a:pt x="42976" y="19202"/>
                </a:lnTo>
                <a:lnTo>
                  <a:pt x="42282" y="16038"/>
                </a:lnTo>
                <a:lnTo>
                  <a:pt x="41583" y="12877"/>
                </a:lnTo>
                <a:lnTo>
                  <a:pt x="40478" y="10095"/>
                </a:lnTo>
                <a:lnTo>
                  <a:pt x="38962" y="7722"/>
                </a:lnTo>
                <a:lnTo>
                  <a:pt x="35481" y="3441"/>
                </a:lnTo>
                <a:lnTo>
                  <a:pt x="30667" y="698"/>
                </a:lnTo>
                <a:lnTo>
                  <a:pt x="27755" y="0"/>
                </a:lnTo>
                <a:lnTo>
                  <a:pt x="24339" y="0"/>
                </a:lnTo>
                <a:lnTo>
                  <a:pt x="21276" y="201"/>
                </a:lnTo>
                <a:lnTo>
                  <a:pt x="18446" y="951"/>
                </a:lnTo>
                <a:lnTo>
                  <a:pt x="15728" y="2261"/>
                </a:lnTo>
                <a:lnTo>
                  <a:pt x="13046" y="3935"/>
                </a:lnTo>
                <a:lnTo>
                  <a:pt x="10400" y="6184"/>
                </a:lnTo>
                <a:lnTo>
                  <a:pt x="7585" y="9014"/>
                </a:lnTo>
                <a:lnTo>
                  <a:pt x="8635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1589756" y="2656897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82" y="52919"/>
                </a:moveTo>
                <a:lnTo>
                  <a:pt x="8632" y="51282"/>
                </a:lnTo>
                <a:lnTo>
                  <a:pt x="8632" y="19151"/>
                </a:lnTo>
                <a:lnTo>
                  <a:pt x="10965" y="15480"/>
                </a:lnTo>
                <a:lnTo>
                  <a:pt x="12995" y="12736"/>
                </a:lnTo>
                <a:lnTo>
                  <a:pt x="15814" y="9968"/>
                </a:lnTo>
                <a:lnTo>
                  <a:pt x="19216" y="8470"/>
                </a:lnTo>
                <a:lnTo>
                  <a:pt x="22132" y="8672"/>
                </a:lnTo>
                <a:lnTo>
                  <a:pt x="24792" y="9475"/>
                </a:lnTo>
                <a:lnTo>
                  <a:pt x="27438" y="8190"/>
                </a:lnTo>
                <a:lnTo>
                  <a:pt x="27496" y="3669"/>
                </a:lnTo>
                <a:lnTo>
                  <a:pt x="25203" y="684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2" y="2578"/>
                </a:lnTo>
                <a:lnTo>
                  <a:pt x="10299" y="6004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9"/>
                </a:lnTo>
                <a:lnTo>
                  <a:pt x="3124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626256" y="2656893"/>
            <a:ext cx="47106" cy="53658"/>
          </a:xfrm>
          <a:custGeom>
            <a:avLst/>
            <a:gdLst/>
            <a:ahLst/>
            <a:cxnLst/>
            <a:rect l="l" t="t" r="r" b="b"/>
            <a:pathLst>
              <a:path w="47106" h="53658">
                <a:moveTo>
                  <a:pt x="8957" y="23915"/>
                </a:moveTo>
                <a:lnTo>
                  <a:pt x="9248" y="21348"/>
                </a:lnTo>
                <a:lnTo>
                  <a:pt x="9824" y="19001"/>
                </a:lnTo>
                <a:lnTo>
                  <a:pt x="11292" y="14604"/>
                </a:lnTo>
                <a:lnTo>
                  <a:pt x="13680" y="11178"/>
                </a:lnTo>
                <a:lnTo>
                  <a:pt x="17061" y="8902"/>
                </a:lnTo>
                <a:lnTo>
                  <a:pt x="21117" y="7495"/>
                </a:lnTo>
                <a:lnTo>
                  <a:pt x="26466" y="7495"/>
                </a:lnTo>
                <a:lnTo>
                  <a:pt x="30657" y="9043"/>
                </a:lnTo>
                <a:lnTo>
                  <a:pt x="34001" y="11469"/>
                </a:lnTo>
                <a:lnTo>
                  <a:pt x="36179" y="15012"/>
                </a:lnTo>
                <a:lnTo>
                  <a:pt x="37439" y="19433"/>
                </a:lnTo>
                <a:lnTo>
                  <a:pt x="38153" y="24270"/>
                </a:lnTo>
                <a:lnTo>
                  <a:pt x="38153" y="29743"/>
                </a:lnTo>
                <a:lnTo>
                  <a:pt x="37872" y="32321"/>
                </a:lnTo>
                <a:lnTo>
                  <a:pt x="36742" y="37033"/>
                </a:lnTo>
                <a:lnTo>
                  <a:pt x="36536" y="50281"/>
                </a:lnTo>
                <a:lnTo>
                  <a:pt x="39046" y="48373"/>
                </a:lnTo>
                <a:lnTo>
                  <a:pt x="43063" y="43549"/>
                </a:lnTo>
                <a:lnTo>
                  <a:pt x="44568" y="40655"/>
                </a:lnTo>
                <a:lnTo>
                  <a:pt x="45586" y="37299"/>
                </a:lnTo>
                <a:lnTo>
                  <a:pt x="46587" y="33959"/>
                </a:lnTo>
                <a:lnTo>
                  <a:pt x="47106" y="30302"/>
                </a:lnTo>
                <a:lnTo>
                  <a:pt x="47106" y="22237"/>
                </a:lnTo>
                <a:lnTo>
                  <a:pt x="46616" y="18568"/>
                </a:lnTo>
                <a:lnTo>
                  <a:pt x="45659" y="15303"/>
                </a:lnTo>
                <a:lnTo>
                  <a:pt x="44705" y="12053"/>
                </a:lnTo>
                <a:lnTo>
                  <a:pt x="43261" y="9284"/>
                </a:lnTo>
                <a:lnTo>
                  <a:pt x="41349" y="7009"/>
                </a:lnTo>
                <a:lnTo>
                  <a:pt x="37025" y="2984"/>
                </a:lnTo>
                <a:lnTo>
                  <a:pt x="34146" y="1793"/>
                </a:lnTo>
                <a:lnTo>
                  <a:pt x="31269" y="608"/>
                </a:lnTo>
                <a:lnTo>
                  <a:pt x="27900" y="0"/>
                </a:lnTo>
                <a:lnTo>
                  <a:pt x="20012" y="0"/>
                </a:lnTo>
                <a:lnTo>
                  <a:pt x="16509" y="673"/>
                </a:lnTo>
                <a:lnTo>
                  <a:pt x="13511" y="2009"/>
                </a:lnTo>
                <a:lnTo>
                  <a:pt x="10511" y="3351"/>
                </a:lnTo>
                <a:lnTo>
                  <a:pt x="7995" y="5234"/>
                </a:lnTo>
                <a:lnTo>
                  <a:pt x="3996" y="10083"/>
                </a:lnTo>
                <a:lnTo>
                  <a:pt x="2487" y="12952"/>
                </a:lnTo>
                <a:lnTo>
                  <a:pt x="1494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22" y="38355"/>
                </a:lnTo>
                <a:lnTo>
                  <a:pt x="2366" y="41620"/>
                </a:lnTo>
                <a:lnTo>
                  <a:pt x="3787" y="44387"/>
                </a:lnTo>
                <a:lnTo>
                  <a:pt x="5709" y="46673"/>
                </a:lnTo>
                <a:lnTo>
                  <a:pt x="10032" y="50684"/>
                </a:lnTo>
                <a:lnTo>
                  <a:pt x="8957" y="29376"/>
                </a:lnTo>
                <a:lnTo>
                  <a:pt x="8957" y="23915"/>
                </a:lnTo>
                <a:close/>
              </a:path>
              <a:path w="47106" h="53658">
                <a:moveTo>
                  <a:pt x="9662" y="34240"/>
                </a:moveTo>
                <a:lnTo>
                  <a:pt x="8957" y="29376"/>
                </a:lnTo>
                <a:lnTo>
                  <a:pt x="10032" y="50684"/>
                </a:lnTo>
                <a:lnTo>
                  <a:pt x="12909" y="51879"/>
                </a:lnTo>
                <a:lnTo>
                  <a:pt x="15786" y="53074"/>
                </a:lnTo>
                <a:lnTo>
                  <a:pt x="19155" y="53658"/>
                </a:lnTo>
                <a:lnTo>
                  <a:pt x="27007" y="53658"/>
                </a:lnTo>
                <a:lnTo>
                  <a:pt x="30499" y="52999"/>
                </a:lnTo>
                <a:lnTo>
                  <a:pt x="33520" y="51628"/>
                </a:lnTo>
                <a:lnTo>
                  <a:pt x="36536" y="50281"/>
                </a:lnTo>
                <a:lnTo>
                  <a:pt x="36742" y="37033"/>
                </a:lnTo>
                <a:lnTo>
                  <a:pt x="34660" y="40755"/>
                </a:lnTo>
                <a:lnTo>
                  <a:pt x="31943" y="43776"/>
                </a:lnTo>
                <a:lnTo>
                  <a:pt x="28206" y="45655"/>
                </a:lnTo>
                <a:lnTo>
                  <a:pt x="23483" y="46127"/>
                </a:lnTo>
                <a:lnTo>
                  <a:pt x="20685" y="46127"/>
                </a:lnTo>
                <a:lnTo>
                  <a:pt x="16498" y="44579"/>
                </a:lnTo>
                <a:lnTo>
                  <a:pt x="13154" y="42152"/>
                </a:lnTo>
                <a:lnTo>
                  <a:pt x="10937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678697" y="2637533"/>
            <a:ext cx="20883" cy="91807"/>
          </a:xfrm>
          <a:custGeom>
            <a:avLst/>
            <a:gdLst/>
            <a:ahLst/>
            <a:cxnLst/>
            <a:rect l="l" t="t" r="r" b="b"/>
            <a:pathLst>
              <a:path w="20883" h="91807">
                <a:moveTo>
                  <a:pt x="3208" y="84099"/>
                </a:moveTo>
                <a:lnTo>
                  <a:pt x="223" y="84974"/>
                </a:lnTo>
                <a:lnTo>
                  <a:pt x="0" y="87515"/>
                </a:lnTo>
                <a:lnTo>
                  <a:pt x="504" y="90474"/>
                </a:lnTo>
                <a:lnTo>
                  <a:pt x="3176" y="91575"/>
                </a:lnTo>
                <a:lnTo>
                  <a:pt x="6027" y="91807"/>
                </a:lnTo>
                <a:lnTo>
                  <a:pt x="10605" y="91414"/>
                </a:lnTo>
                <a:lnTo>
                  <a:pt x="14102" y="89851"/>
                </a:lnTo>
                <a:lnTo>
                  <a:pt x="16643" y="87184"/>
                </a:lnTo>
                <a:lnTo>
                  <a:pt x="18583" y="83803"/>
                </a:lnTo>
                <a:lnTo>
                  <a:pt x="19624" y="79347"/>
                </a:lnTo>
                <a:lnTo>
                  <a:pt x="19890" y="76427"/>
                </a:lnTo>
                <a:lnTo>
                  <a:pt x="19890" y="21804"/>
                </a:lnTo>
                <a:lnTo>
                  <a:pt x="19681" y="21092"/>
                </a:lnTo>
                <a:lnTo>
                  <a:pt x="17086" y="20166"/>
                </a:lnTo>
                <a:lnTo>
                  <a:pt x="14011" y="20166"/>
                </a:lnTo>
                <a:lnTo>
                  <a:pt x="11207" y="21804"/>
                </a:lnTo>
                <a:lnTo>
                  <a:pt x="11088" y="77367"/>
                </a:lnTo>
                <a:lnTo>
                  <a:pt x="10599" y="79969"/>
                </a:lnTo>
                <a:lnTo>
                  <a:pt x="8489" y="83245"/>
                </a:lnTo>
                <a:lnTo>
                  <a:pt x="5868" y="84148"/>
                </a:lnTo>
                <a:lnTo>
                  <a:pt x="3208" y="84099"/>
                </a:lnTo>
                <a:close/>
              </a:path>
              <a:path w="20883" h="91807">
                <a:moveTo>
                  <a:pt x="10264" y="5421"/>
                </a:moveTo>
                <a:lnTo>
                  <a:pt x="10631" y="8877"/>
                </a:lnTo>
                <a:lnTo>
                  <a:pt x="13475" y="10741"/>
                </a:lnTo>
                <a:lnTo>
                  <a:pt x="17550" y="10741"/>
                </a:lnTo>
                <a:lnTo>
                  <a:pt x="20506" y="8837"/>
                </a:lnTo>
                <a:lnTo>
                  <a:pt x="20883" y="5306"/>
                </a:lnTo>
                <a:lnTo>
                  <a:pt x="20516" y="1852"/>
                </a:lnTo>
                <a:lnTo>
                  <a:pt x="17661" y="0"/>
                </a:lnTo>
                <a:lnTo>
                  <a:pt x="13533" y="0"/>
                </a:lnTo>
                <a:lnTo>
                  <a:pt x="10631" y="1889"/>
                </a:lnTo>
                <a:lnTo>
                  <a:pt x="10264" y="5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713992" y="2656893"/>
            <a:ext cx="43319" cy="53658"/>
          </a:xfrm>
          <a:custGeom>
            <a:avLst/>
            <a:gdLst/>
            <a:ahLst/>
            <a:cxnLst/>
            <a:rect l="l" t="t" r="r" b="b"/>
            <a:pathLst>
              <a:path w="43319" h="53658">
                <a:moveTo>
                  <a:pt x="42927" y="16945"/>
                </a:moveTo>
                <a:lnTo>
                  <a:pt x="42146" y="14137"/>
                </a:lnTo>
                <a:lnTo>
                  <a:pt x="41361" y="11329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44"/>
                </a:lnTo>
                <a:lnTo>
                  <a:pt x="29444" y="623"/>
                </a:lnTo>
                <a:lnTo>
                  <a:pt x="26295" y="0"/>
                </a:lnTo>
                <a:lnTo>
                  <a:pt x="26334" y="7012"/>
                </a:lnTo>
                <a:lnTo>
                  <a:pt x="29480" y="8345"/>
                </a:lnTo>
                <a:lnTo>
                  <a:pt x="31611" y="11027"/>
                </a:lnTo>
                <a:lnTo>
                  <a:pt x="33732" y="13690"/>
                </a:lnTo>
                <a:lnTo>
                  <a:pt x="34743" y="17388"/>
                </a:lnTo>
                <a:lnTo>
                  <a:pt x="34639" y="22086"/>
                </a:lnTo>
                <a:lnTo>
                  <a:pt x="8939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91"/>
                </a:lnTo>
                <a:lnTo>
                  <a:pt x="2607" y="12424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16" y="38700"/>
                </a:lnTo>
                <a:lnTo>
                  <a:pt x="2523" y="42012"/>
                </a:lnTo>
                <a:lnTo>
                  <a:pt x="4032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4" y="51984"/>
                </a:lnTo>
                <a:lnTo>
                  <a:pt x="16276" y="53099"/>
                </a:lnTo>
                <a:lnTo>
                  <a:pt x="19671" y="53658"/>
                </a:lnTo>
                <a:lnTo>
                  <a:pt x="23536" y="53658"/>
                </a:lnTo>
                <a:lnTo>
                  <a:pt x="27875" y="53492"/>
                </a:lnTo>
                <a:lnTo>
                  <a:pt x="31821" y="52809"/>
                </a:lnTo>
                <a:lnTo>
                  <a:pt x="35053" y="51984"/>
                </a:lnTo>
                <a:lnTo>
                  <a:pt x="37771" y="51106"/>
                </a:lnTo>
                <a:lnTo>
                  <a:pt x="41018" y="48834"/>
                </a:lnTo>
                <a:lnTo>
                  <a:pt x="41335" y="46167"/>
                </a:lnTo>
                <a:lnTo>
                  <a:pt x="40759" y="43016"/>
                </a:lnTo>
                <a:lnTo>
                  <a:pt x="38055" y="43272"/>
                </a:lnTo>
                <a:lnTo>
                  <a:pt x="34895" y="44554"/>
                </a:lnTo>
                <a:lnTo>
                  <a:pt x="32101" y="45443"/>
                </a:lnTo>
                <a:lnTo>
                  <a:pt x="28587" y="46206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5" y="40007"/>
                </a:lnTo>
                <a:lnTo>
                  <a:pt x="9738" y="35982"/>
                </a:lnTo>
                <a:lnTo>
                  <a:pt x="8939" y="31360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53"/>
                </a:lnTo>
                <a:lnTo>
                  <a:pt x="43319" y="24743"/>
                </a:lnTo>
                <a:lnTo>
                  <a:pt x="43319" y="19930"/>
                </a:lnTo>
                <a:lnTo>
                  <a:pt x="42927" y="16945"/>
                </a:lnTo>
                <a:close/>
              </a:path>
              <a:path w="43319" h="53658">
                <a:moveTo>
                  <a:pt x="9014" y="20106"/>
                </a:moveTo>
                <a:lnTo>
                  <a:pt x="9946" y="16358"/>
                </a:lnTo>
                <a:lnTo>
                  <a:pt x="11376" y="12931"/>
                </a:lnTo>
                <a:lnTo>
                  <a:pt x="14904" y="9094"/>
                </a:lnTo>
                <a:lnTo>
                  <a:pt x="18140" y="7420"/>
                </a:lnTo>
                <a:lnTo>
                  <a:pt x="22158" y="7012"/>
                </a:lnTo>
                <a:lnTo>
                  <a:pt x="26334" y="7012"/>
                </a:lnTo>
                <a:lnTo>
                  <a:pt x="26295" y="0"/>
                </a:lnTo>
                <a:lnTo>
                  <a:pt x="19145" y="0"/>
                </a:lnTo>
                <a:lnTo>
                  <a:pt x="16019" y="637"/>
                </a:lnTo>
                <a:lnTo>
                  <a:pt x="13241" y="1868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770174" y="2656958"/>
            <a:ext cx="37148" cy="53594"/>
          </a:xfrm>
          <a:custGeom>
            <a:avLst/>
            <a:gdLst/>
            <a:ahLst/>
            <a:cxnLst/>
            <a:rect l="l" t="t" r="r" b="b"/>
            <a:pathLst>
              <a:path w="37148" h="53594">
                <a:moveTo>
                  <a:pt x="8989" y="20610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36" y="9180"/>
                </a:lnTo>
                <a:lnTo>
                  <a:pt x="17711" y="7531"/>
                </a:lnTo>
                <a:lnTo>
                  <a:pt x="23896" y="7531"/>
                </a:lnTo>
                <a:lnTo>
                  <a:pt x="27129" y="8431"/>
                </a:lnTo>
                <a:lnTo>
                  <a:pt x="30927" y="10415"/>
                </a:lnTo>
                <a:lnTo>
                  <a:pt x="33512" y="12381"/>
                </a:lnTo>
                <a:lnTo>
                  <a:pt x="36460" y="12446"/>
                </a:lnTo>
                <a:lnTo>
                  <a:pt x="36939" y="9486"/>
                </a:lnTo>
                <a:lnTo>
                  <a:pt x="36683" y="6692"/>
                </a:lnTo>
                <a:lnTo>
                  <a:pt x="34329" y="3823"/>
                </a:lnTo>
                <a:lnTo>
                  <a:pt x="31427" y="2044"/>
                </a:lnTo>
                <a:lnTo>
                  <a:pt x="27755" y="709"/>
                </a:lnTo>
                <a:lnTo>
                  <a:pt x="24926" y="126"/>
                </a:lnTo>
                <a:lnTo>
                  <a:pt x="18863" y="0"/>
                </a:lnTo>
                <a:lnTo>
                  <a:pt x="15984" y="533"/>
                </a:lnTo>
                <a:lnTo>
                  <a:pt x="13315" y="1598"/>
                </a:lnTo>
                <a:lnTo>
                  <a:pt x="10645" y="2668"/>
                </a:lnTo>
                <a:lnTo>
                  <a:pt x="8329" y="4306"/>
                </a:lnTo>
                <a:lnTo>
                  <a:pt x="4384" y="8712"/>
                </a:lnTo>
                <a:lnTo>
                  <a:pt x="2829" y="11545"/>
                </a:lnTo>
                <a:lnTo>
                  <a:pt x="1691" y="14987"/>
                </a:lnTo>
                <a:lnTo>
                  <a:pt x="565" y="18454"/>
                </a:lnTo>
                <a:lnTo>
                  <a:pt x="0" y="22579"/>
                </a:lnTo>
                <a:lnTo>
                  <a:pt x="0" y="31623"/>
                </a:lnTo>
                <a:lnTo>
                  <a:pt x="457" y="35370"/>
                </a:lnTo>
                <a:lnTo>
                  <a:pt x="1385" y="38606"/>
                </a:lnTo>
                <a:lnTo>
                  <a:pt x="2303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09"/>
                </a:lnTo>
                <a:lnTo>
                  <a:pt x="11979" y="51865"/>
                </a:lnTo>
                <a:lnTo>
                  <a:pt x="14601" y="53035"/>
                </a:lnTo>
                <a:lnTo>
                  <a:pt x="17599" y="53594"/>
                </a:lnTo>
                <a:lnTo>
                  <a:pt x="22622" y="53594"/>
                </a:lnTo>
                <a:lnTo>
                  <a:pt x="25742" y="53111"/>
                </a:lnTo>
                <a:lnTo>
                  <a:pt x="28699" y="52362"/>
                </a:lnTo>
                <a:lnTo>
                  <a:pt x="31319" y="51321"/>
                </a:lnTo>
                <a:lnTo>
                  <a:pt x="34588" y="49377"/>
                </a:lnTo>
                <a:lnTo>
                  <a:pt x="36917" y="46520"/>
                </a:lnTo>
                <a:lnTo>
                  <a:pt x="37148" y="43776"/>
                </a:lnTo>
                <a:lnTo>
                  <a:pt x="37123" y="42444"/>
                </a:lnTo>
                <a:lnTo>
                  <a:pt x="35312" y="39662"/>
                </a:lnTo>
                <a:lnTo>
                  <a:pt x="32310" y="41932"/>
                </a:lnTo>
                <a:lnTo>
                  <a:pt x="28807" y="44208"/>
                </a:lnTo>
                <a:lnTo>
                  <a:pt x="25807" y="45515"/>
                </a:lnTo>
                <a:lnTo>
                  <a:pt x="22085" y="45847"/>
                </a:lnTo>
                <a:lnTo>
                  <a:pt x="18125" y="45454"/>
                </a:lnTo>
                <a:lnTo>
                  <a:pt x="14881" y="43902"/>
                </a:lnTo>
                <a:lnTo>
                  <a:pt x="12393" y="41122"/>
                </a:lnTo>
                <a:lnTo>
                  <a:pt x="10435" y="37552"/>
                </a:lnTo>
                <a:lnTo>
                  <a:pt x="9283" y="32818"/>
                </a:lnTo>
                <a:lnTo>
                  <a:pt x="8989" y="30060"/>
                </a:lnTo>
                <a:lnTo>
                  <a:pt x="8989" y="20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814954" y="2644609"/>
            <a:ext cx="30765" cy="65848"/>
          </a:xfrm>
          <a:custGeom>
            <a:avLst/>
            <a:gdLst/>
            <a:ahLst/>
            <a:cxnLst/>
            <a:rect l="l" t="t" r="r" b="b"/>
            <a:pathLst>
              <a:path w="30765" h="65848">
                <a:moveTo>
                  <a:pt x="16951" y="1699"/>
                </a:moveTo>
                <a:lnTo>
                  <a:pt x="16743" y="990"/>
                </a:lnTo>
                <a:lnTo>
                  <a:pt x="14194" y="0"/>
                </a:lnTo>
                <a:lnTo>
                  <a:pt x="11069" y="0"/>
                </a:lnTo>
                <a:lnTo>
                  <a:pt x="8319" y="1699"/>
                </a:lnTo>
                <a:lnTo>
                  <a:pt x="8319" y="13309"/>
                </a:lnTo>
                <a:lnTo>
                  <a:pt x="1778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8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5" y="56643"/>
                </a:lnTo>
                <a:lnTo>
                  <a:pt x="10396" y="60438"/>
                </a:lnTo>
                <a:lnTo>
                  <a:pt x="12625" y="63155"/>
                </a:lnTo>
                <a:lnTo>
                  <a:pt x="15800" y="64847"/>
                </a:lnTo>
                <a:lnTo>
                  <a:pt x="19630" y="65848"/>
                </a:lnTo>
                <a:lnTo>
                  <a:pt x="24483" y="65671"/>
                </a:lnTo>
                <a:lnTo>
                  <a:pt x="27485" y="65098"/>
                </a:lnTo>
                <a:lnTo>
                  <a:pt x="30412" y="63093"/>
                </a:lnTo>
                <a:lnTo>
                  <a:pt x="30765" y="59980"/>
                </a:lnTo>
                <a:lnTo>
                  <a:pt x="30765" y="59321"/>
                </a:lnTo>
                <a:lnTo>
                  <a:pt x="28966" y="56755"/>
                </a:lnTo>
                <a:lnTo>
                  <a:pt x="26319" y="57783"/>
                </a:lnTo>
                <a:lnTo>
                  <a:pt x="23540" y="58191"/>
                </a:lnTo>
                <a:lnTo>
                  <a:pt x="19349" y="57326"/>
                </a:lnTo>
                <a:lnTo>
                  <a:pt x="17426" y="53900"/>
                </a:lnTo>
                <a:lnTo>
                  <a:pt x="16951" y="5134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06" y="19303"/>
                </a:lnTo>
                <a:lnTo>
                  <a:pt x="30765" y="16370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856037" y="2656893"/>
            <a:ext cx="33336" cy="53658"/>
          </a:xfrm>
          <a:custGeom>
            <a:avLst/>
            <a:gdLst/>
            <a:ahLst/>
            <a:cxnLst/>
            <a:rect l="l" t="t" r="r" b="b"/>
            <a:pathLst>
              <a:path w="33336" h="53658">
                <a:moveTo>
                  <a:pt x="6000" y="52226"/>
                </a:moveTo>
                <a:lnTo>
                  <a:pt x="8561" y="52999"/>
                </a:lnTo>
                <a:lnTo>
                  <a:pt x="11598" y="53531"/>
                </a:lnTo>
                <a:lnTo>
                  <a:pt x="17589" y="53658"/>
                </a:lnTo>
                <a:lnTo>
                  <a:pt x="20083" y="53315"/>
                </a:lnTo>
                <a:lnTo>
                  <a:pt x="24620" y="51959"/>
                </a:lnTo>
                <a:lnTo>
                  <a:pt x="28205" y="49593"/>
                </a:lnTo>
                <a:lnTo>
                  <a:pt x="31107" y="46624"/>
                </a:lnTo>
                <a:lnTo>
                  <a:pt x="32896" y="42699"/>
                </a:lnTo>
                <a:lnTo>
                  <a:pt x="33336" y="37986"/>
                </a:lnTo>
                <a:lnTo>
                  <a:pt x="33336" y="35892"/>
                </a:lnTo>
                <a:lnTo>
                  <a:pt x="32324" y="32551"/>
                </a:lnTo>
                <a:lnTo>
                  <a:pt x="30744" y="29747"/>
                </a:lnTo>
                <a:lnTo>
                  <a:pt x="27226" y="26647"/>
                </a:lnTo>
                <a:lnTo>
                  <a:pt x="24325" y="25120"/>
                </a:lnTo>
                <a:lnTo>
                  <a:pt x="21384" y="23829"/>
                </a:lnTo>
                <a:lnTo>
                  <a:pt x="18446" y="22608"/>
                </a:lnTo>
                <a:lnTo>
                  <a:pt x="15576" y="21452"/>
                </a:lnTo>
                <a:lnTo>
                  <a:pt x="12073" y="19357"/>
                </a:lnTo>
                <a:lnTo>
                  <a:pt x="9773" y="16588"/>
                </a:lnTo>
                <a:lnTo>
                  <a:pt x="9420" y="13996"/>
                </a:lnTo>
                <a:lnTo>
                  <a:pt x="9968" y="11188"/>
                </a:lnTo>
                <a:lnTo>
                  <a:pt x="12308" y="8294"/>
                </a:lnTo>
                <a:lnTo>
                  <a:pt x="15458" y="7114"/>
                </a:lnTo>
                <a:lnTo>
                  <a:pt x="18211" y="6948"/>
                </a:lnTo>
                <a:lnTo>
                  <a:pt x="21311" y="7138"/>
                </a:lnTo>
                <a:lnTo>
                  <a:pt x="24959" y="8370"/>
                </a:lnTo>
                <a:lnTo>
                  <a:pt x="27618" y="9691"/>
                </a:lnTo>
                <a:lnTo>
                  <a:pt x="30593" y="9881"/>
                </a:lnTo>
                <a:lnTo>
                  <a:pt x="30927" y="7164"/>
                </a:lnTo>
                <a:lnTo>
                  <a:pt x="30642" y="4420"/>
                </a:lnTo>
                <a:lnTo>
                  <a:pt x="28083" y="2211"/>
                </a:lnTo>
                <a:lnTo>
                  <a:pt x="25487" y="1145"/>
                </a:lnTo>
                <a:lnTo>
                  <a:pt x="22082" y="331"/>
                </a:lnTo>
                <a:lnTo>
                  <a:pt x="18319" y="0"/>
                </a:lnTo>
                <a:lnTo>
                  <a:pt x="15458" y="0"/>
                </a:lnTo>
                <a:lnTo>
                  <a:pt x="12956" y="407"/>
                </a:lnTo>
                <a:lnTo>
                  <a:pt x="8672" y="1995"/>
                </a:lnTo>
                <a:lnTo>
                  <a:pt x="5450" y="4385"/>
                </a:lnTo>
                <a:lnTo>
                  <a:pt x="2941" y="7228"/>
                </a:lnTo>
                <a:lnTo>
                  <a:pt x="1518" y="10731"/>
                </a:lnTo>
                <a:lnTo>
                  <a:pt x="1148" y="14494"/>
                </a:lnTo>
                <a:lnTo>
                  <a:pt x="1493" y="18533"/>
                </a:lnTo>
                <a:lnTo>
                  <a:pt x="2854" y="21643"/>
                </a:lnTo>
                <a:lnTo>
                  <a:pt x="5990" y="25210"/>
                </a:lnTo>
                <a:lnTo>
                  <a:pt x="8672" y="26949"/>
                </a:lnTo>
                <a:lnTo>
                  <a:pt x="11526" y="28411"/>
                </a:lnTo>
                <a:lnTo>
                  <a:pt x="14489" y="29657"/>
                </a:lnTo>
                <a:lnTo>
                  <a:pt x="17330" y="30798"/>
                </a:lnTo>
                <a:lnTo>
                  <a:pt x="19975" y="31993"/>
                </a:lnTo>
                <a:lnTo>
                  <a:pt x="23111" y="34279"/>
                </a:lnTo>
                <a:lnTo>
                  <a:pt x="24814" y="37313"/>
                </a:lnTo>
                <a:lnTo>
                  <a:pt x="24569" y="41187"/>
                </a:lnTo>
                <a:lnTo>
                  <a:pt x="22964" y="43945"/>
                </a:lnTo>
                <a:lnTo>
                  <a:pt x="20185" y="45684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74"/>
                </a:lnTo>
                <a:lnTo>
                  <a:pt x="5939" y="44171"/>
                </a:lnTo>
                <a:lnTo>
                  <a:pt x="3175" y="42574"/>
                </a:lnTo>
                <a:lnTo>
                  <a:pt x="270" y="42951"/>
                </a:lnTo>
                <a:lnTo>
                  <a:pt x="0" y="45533"/>
                </a:lnTo>
                <a:lnTo>
                  <a:pt x="270" y="48186"/>
                </a:lnTo>
                <a:lnTo>
                  <a:pt x="2941" y="50929"/>
                </a:lnTo>
                <a:lnTo>
                  <a:pt x="6000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1931457" y="2693628"/>
            <a:ext cx="24447" cy="76417"/>
          </a:xfrm>
          <a:custGeom>
            <a:avLst/>
            <a:gdLst/>
            <a:ahLst/>
            <a:cxnLst/>
            <a:rect l="l" t="t" r="r" b="b"/>
            <a:pathLst>
              <a:path w="24447" h="76417">
                <a:moveTo>
                  <a:pt x="8635" y="0"/>
                </a:moveTo>
                <a:lnTo>
                  <a:pt x="10292" y="11329"/>
                </a:lnTo>
                <a:lnTo>
                  <a:pt x="13949" y="14288"/>
                </a:lnTo>
                <a:lnTo>
                  <a:pt x="17636" y="16167"/>
                </a:lnTo>
                <a:lnTo>
                  <a:pt x="20185" y="16775"/>
                </a:lnTo>
                <a:lnTo>
                  <a:pt x="24447" y="9234"/>
                </a:lnTo>
                <a:lnTo>
                  <a:pt x="19914" y="9234"/>
                </a:lnTo>
                <a:lnTo>
                  <a:pt x="15480" y="6869"/>
                </a:lnTo>
                <a:lnTo>
                  <a:pt x="11022" y="2994"/>
                </a:lnTo>
                <a:lnTo>
                  <a:pt x="8635" y="0"/>
                </a:lnTo>
                <a:close/>
              </a:path>
              <a:path w="24447" h="76417">
                <a:moveTo>
                  <a:pt x="1497" y="16052"/>
                </a:moveTo>
                <a:lnTo>
                  <a:pt x="4495" y="16217"/>
                </a:lnTo>
                <a:lnTo>
                  <a:pt x="7646" y="14554"/>
                </a:lnTo>
                <a:lnTo>
                  <a:pt x="7646" y="8571"/>
                </a:lnTo>
                <a:lnTo>
                  <a:pt x="10292" y="11329"/>
                </a:lnTo>
                <a:lnTo>
                  <a:pt x="8635" y="0"/>
                </a:lnTo>
                <a:lnTo>
                  <a:pt x="8635" y="-19469"/>
                </a:lnTo>
                <a:lnTo>
                  <a:pt x="10007" y="-21286"/>
                </a:lnTo>
                <a:lnTo>
                  <a:pt x="12505" y="-23980"/>
                </a:lnTo>
                <a:lnTo>
                  <a:pt x="16008" y="-26910"/>
                </a:lnTo>
                <a:lnTo>
                  <a:pt x="19328" y="-28536"/>
                </a:lnTo>
                <a:lnTo>
                  <a:pt x="22636" y="-29019"/>
                </a:lnTo>
                <a:lnTo>
                  <a:pt x="26762" y="-28472"/>
                </a:lnTo>
                <a:lnTo>
                  <a:pt x="29789" y="-26266"/>
                </a:lnTo>
                <a:lnTo>
                  <a:pt x="31906" y="-23000"/>
                </a:lnTo>
                <a:lnTo>
                  <a:pt x="33461" y="-19112"/>
                </a:lnTo>
                <a:lnTo>
                  <a:pt x="34196" y="-14414"/>
                </a:lnTo>
                <a:lnTo>
                  <a:pt x="34380" y="-9485"/>
                </a:lnTo>
                <a:lnTo>
                  <a:pt x="34380" y="-7214"/>
                </a:lnTo>
                <a:lnTo>
                  <a:pt x="33717" y="-2743"/>
                </a:lnTo>
                <a:lnTo>
                  <a:pt x="32579" y="1497"/>
                </a:lnTo>
                <a:lnTo>
                  <a:pt x="30657" y="5064"/>
                </a:lnTo>
                <a:lnTo>
                  <a:pt x="27849" y="7607"/>
                </a:lnTo>
                <a:lnTo>
                  <a:pt x="24447" y="9234"/>
                </a:lnTo>
                <a:lnTo>
                  <a:pt x="20185" y="16775"/>
                </a:lnTo>
                <a:lnTo>
                  <a:pt x="23075" y="16927"/>
                </a:lnTo>
                <a:lnTo>
                  <a:pt x="26319" y="16927"/>
                </a:lnTo>
                <a:lnTo>
                  <a:pt x="29199" y="16294"/>
                </a:lnTo>
                <a:lnTo>
                  <a:pt x="31711" y="15036"/>
                </a:lnTo>
                <a:lnTo>
                  <a:pt x="36338" y="11937"/>
                </a:lnTo>
                <a:lnTo>
                  <a:pt x="39794" y="7174"/>
                </a:lnTo>
                <a:lnTo>
                  <a:pt x="41101" y="4279"/>
                </a:lnTo>
                <a:lnTo>
                  <a:pt x="41997" y="888"/>
                </a:lnTo>
                <a:lnTo>
                  <a:pt x="42879" y="-2476"/>
                </a:lnTo>
                <a:lnTo>
                  <a:pt x="43332" y="-6285"/>
                </a:lnTo>
                <a:lnTo>
                  <a:pt x="43332" y="-14057"/>
                </a:lnTo>
                <a:lnTo>
                  <a:pt x="42976" y="-17438"/>
                </a:lnTo>
                <a:lnTo>
                  <a:pt x="42278" y="-20613"/>
                </a:lnTo>
                <a:lnTo>
                  <a:pt x="41579" y="-23799"/>
                </a:lnTo>
                <a:lnTo>
                  <a:pt x="40481" y="-26582"/>
                </a:lnTo>
                <a:lnTo>
                  <a:pt x="38958" y="-28944"/>
                </a:lnTo>
                <a:lnTo>
                  <a:pt x="35471" y="-33199"/>
                </a:lnTo>
                <a:lnTo>
                  <a:pt x="30620" y="-36028"/>
                </a:lnTo>
                <a:lnTo>
                  <a:pt x="27705" y="-36741"/>
                </a:lnTo>
                <a:lnTo>
                  <a:pt x="24274" y="-36741"/>
                </a:lnTo>
                <a:lnTo>
                  <a:pt x="21556" y="-36589"/>
                </a:lnTo>
                <a:lnTo>
                  <a:pt x="17797" y="-35546"/>
                </a:lnTo>
                <a:lnTo>
                  <a:pt x="14004" y="-33465"/>
                </a:lnTo>
                <a:lnTo>
                  <a:pt x="11379" y="-31431"/>
                </a:lnTo>
                <a:lnTo>
                  <a:pt x="8635" y="-28703"/>
                </a:lnTo>
                <a:lnTo>
                  <a:pt x="8635" y="-57938"/>
                </a:lnTo>
                <a:lnTo>
                  <a:pt x="8427" y="-58701"/>
                </a:lnTo>
                <a:lnTo>
                  <a:pt x="5882" y="-59641"/>
                </a:lnTo>
                <a:lnTo>
                  <a:pt x="2757" y="-59641"/>
                </a:lnTo>
                <a:lnTo>
                  <a:pt x="0" y="-57938"/>
                </a:lnTo>
                <a:lnTo>
                  <a:pt x="0" y="14554"/>
                </a:lnTo>
                <a:lnTo>
                  <a:pt x="1497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984154" y="2657660"/>
            <a:ext cx="44450" cy="71629"/>
          </a:xfrm>
          <a:custGeom>
            <a:avLst/>
            <a:gdLst/>
            <a:ahLst/>
            <a:cxnLst/>
            <a:rect l="l" t="t" r="r" b="b"/>
            <a:pathLst>
              <a:path w="44450" h="71629">
                <a:moveTo>
                  <a:pt x="18544" y="51869"/>
                </a:moveTo>
                <a:lnTo>
                  <a:pt x="12057" y="68846"/>
                </a:lnTo>
                <a:lnTo>
                  <a:pt x="12297" y="71031"/>
                </a:lnTo>
                <a:lnTo>
                  <a:pt x="14871" y="71629"/>
                </a:lnTo>
                <a:lnTo>
                  <a:pt x="17518" y="71629"/>
                </a:lnTo>
                <a:lnTo>
                  <a:pt x="21262" y="69825"/>
                </a:lnTo>
                <a:lnTo>
                  <a:pt x="27547" y="51869"/>
                </a:lnTo>
                <a:lnTo>
                  <a:pt x="44450" y="3315"/>
                </a:lnTo>
                <a:lnTo>
                  <a:pt x="44316" y="647"/>
                </a:lnTo>
                <a:lnTo>
                  <a:pt x="41497" y="0"/>
                </a:lnTo>
                <a:lnTo>
                  <a:pt x="38559" y="39"/>
                </a:lnTo>
                <a:lnTo>
                  <a:pt x="35863" y="1893"/>
                </a:lnTo>
                <a:lnTo>
                  <a:pt x="22893" y="41288"/>
                </a:lnTo>
                <a:lnTo>
                  <a:pt x="22734" y="41288"/>
                </a:lnTo>
                <a:lnTo>
                  <a:pt x="9284" y="2109"/>
                </a:lnTo>
                <a:lnTo>
                  <a:pt x="8637" y="737"/>
                </a:lnTo>
                <a:lnTo>
                  <a:pt x="6029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67"/>
                </a:lnTo>
                <a:lnTo>
                  <a:pt x="17086" y="50126"/>
                </a:lnTo>
                <a:lnTo>
                  <a:pt x="18544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2065435" y="2656893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76"/>
                </a:moveTo>
                <a:lnTo>
                  <a:pt x="17687" y="46673"/>
                </a:lnTo>
                <a:lnTo>
                  <a:pt x="14903" y="46673"/>
                </a:lnTo>
                <a:lnTo>
                  <a:pt x="11178" y="44413"/>
                </a:lnTo>
                <a:lnTo>
                  <a:pt x="8841" y="40906"/>
                </a:lnTo>
                <a:lnTo>
                  <a:pt x="11610" y="53327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97"/>
                </a:lnTo>
                <a:lnTo>
                  <a:pt x="25927" y="43675"/>
                </a:lnTo>
                <a:lnTo>
                  <a:pt x="22057" y="46076"/>
                </a:lnTo>
                <a:close/>
              </a:path>
              <a:path w="26896" h="53658">
                <a:moveTo>
                  <a:pt x="3294" y="12103"/>
                </a:moveTo>
                <a:lnTo>
                  <a:pt x="5939" y="11531"/>
                </a:lnTo>
                <a:lnTo>
                  <a:pt x="9132" y="9792"/>
                </a:lnTo>
                <a:lnTo>
                  <a:pt x="11891" y="8586"/>
                </a:lnTo>
                <a:lnTo>
                  <a:pt x="15270" y="7546"/>
                </a:lnTo>
                <a:lnTo>
                  <a:pt x="19314" y="7279"/>
                </a:lnTo>
                <a:lnTo>
                  <a:pt x="22975" y="7520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8"/>
                </a:lnTo>
                <a:lnTo>
                  <a:pt x="30088" y="18770"/>
                </a:lnTo>
                <a:lnTo>
                  <a:pt x="30088" y="22569"/>
                </a:lnTo>
                <a:lnTo>
                  <a:pt x="19940" y="22569"/>
                </a:lnTo>
                <a:lnTo>
                  <a:pt x="16642" y="22910"/>
                </a:lnTo>
                <a:lnTo>
                  <a:pt x="13716" y="23573"/>
                </a:lnTo>
                <a:lnTo>
                  <a:pt x="10778" y="24246"/>
                </a:lnTo>
                <a:lnTo>
                  <a:pt x="8301" y="25247"/>
                </a:lnTo>
                <a:lnTo>
                  <a:pt x="4258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2"/>
                </a:lnTo>
                <a:lnTo>
                  <a:pt x="392" y="43243"/>
                </a:lnTo>
                <a:lnTo>
                  <a:pt x="1972" y="46940"/>
                </a:lnTo>
                <a:lnTo>
                  <a:pt x="4481" y="49759"/>
                </a:lnTo>
                <a:lnTo>
                  <a:pt x="7603" y="51995"/>
                </a:lnTo>
                <a:lnTo>
                  <a:pt x="11610" y="53327"/>
                </a:lnTo>
                <a:lnTo>
                  <a:pt x="8841" y="40906"/>
                </a:lnTo>
                <a:lnTo>
                  <a:pt x="8841" y="38355"/>
                </a:lnTo>
                <a:lnTo>
                  <a:pt x="9662" y="34430"/>
                </a:lnTo>
                <a:lnTo>
                  <a:pt x="12197" y="31497"/>
                </a:lnTo>
                <a:lnTo>
                  <a:pt x="14791" y="30074"/>
                </a:lnTo>
                <a:lnTo>
                  <a:pt x="18287" y="29250"/>
                </a:lnTo>
                <a:lnTo>
                  <a:pt x="22719" y="29034"/>
                </a:lnTo>
                <a:lnTo>
                  <a:pt x="30088" y="29034"/>
                </a:lnTo>
                <a:lnTo>
                  <a:pt x="30088" y="39395"/>
                </a:lnTo>
                <a:lnTo>
                  <a:pt x="25927" y="43675"/>
                </a:lnTo>
                <a:lnTo>
                  <a:pt x="26896" y="50497"/>
                </a:lnTo>
                <a:lnTo>
                  <a:pt x="31244" y="46443"/>
                </a:lnTo>
                <a:lnTo>
                  <a:pt x="31244" y="51333"/>
                </a:lnTo>
                <a:lnTo>
                  <a:pt x="33324" y="52909"/>
                </a:lnTo>
                <a:lnTo>
                  <a:pt x="35899" y="52960"/>
                </a:lnTo>
                <a:lnTo>
                  <a:pt x="38675" y="51333"/>
                </a:lnTo>
                <a:lnTo>
                  <a:pt x="38675" y="15368"/>
                </a:lnTo>
                <a:lnTo>
                  <a:pt x="38347" y="12701"/>
                </a:lnTo>
                <a:lnTo>
                  <a:pt x="37011" y="8139"/>
                </a:lnTo>
                <a:lnTo>
                  <a:pt x="34488" y="4699"/>
                </a:lnTo>
                <a:lnTo>
                  <a:pt x="31107" y="1995"/>
                </a:lnTo>
                <a:lnTo>
                  <a:pt x="26355" y="407"/>
                </a:lnTo>
                <a:lnTo>
                  <a:pt x="23475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1" y="864"/>
                </a:lnTo>
                <a:lnTo>
                  <a:pt x="9784" y="1818"/>
                </a:lnTo>
                <a:lnTo>
                  <a:pt x="5817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2122520" y="2656889"/>
            <a:ext cx="43333" cy="72364"/>
          </a:xfrm>
          <a:custGeom>
            <a:avLst/>
            <a:gdLst/>
            <a:ahLst/>
            <a:cxnLst/>
            <a:rect l="l" t="t" r="r" b="b"/>
            <a:pathLst>
              <a:path w="43333" h="72364">
                <a:moveTo>
                  <a:pt x="0" y="2452"/>
                </a:moveTo>
                <a:lnTo>
                  <a:pt x="0" y="70661"/>
                </a:lnTo>
                <a:lnTo>
                  <a:pt x="182" y="71409"/>
                </a:lnTo>
                <a:lnTo>
                  <a:pt x="2753" y="72364"/>
                </a:lnTo>
                <a:lnTo>
                  <a:pt x="5878" y="72364"/>
                </a:lnTo>
                <a:lnTo>
                  <a:pt x="8636" y="70661"/>
                </a:lnTo>
                <a:lnTo>
                  <a:pt x="8636" y="46239"/>
                </a:lnTo>
                <a:lnTo>
                  <a:pt x="9885" y="47509"/>
                </a:lnTo>
                <a:lnTo>
                  <a:pt x="13312" y="50493"/>
                </a:lnTo>
                <a:lnTo>
                  <a:pt x="16704" y="52503"/>
                </a:lnTo>
                <a:lnTo>
                  <a:pt x="20232" y="53529"/>
                </a:lnTo>
                <a:lnTo>
                  <a:pt x="22913" y="53668"/>
                </a:lnTo>
                <a:lnTo>
                  <a:pt x="26197" y="53668"/>
                </a:lnTo>
                <a:lnTo>
                  <a:pt x="29113" y="53021"/>
                </a:lnTo>
                <a:lnTo>
                  <a:pt x="31658" y="51739"/>
                </a:lnTo>
                <a:lnTo>
                  <a:pt x="34207" y="50458"/>
                </a:lnTo>
                <a:lnTo>
                  <a:pt x="33695" y="33919"/>
                </a:lnTo>
                <a:lnTo>
                  <a:pt x="32529" y="38188"/>
                </a:lnTo>
                <a:lnTo>
                  <a:pt x="30593" y="41807"/>
                </a:lnTo>
                <a:lnTo>
                  <a:pt x="27763" y="44334"/>
                </a:lnTo>
                <a:lnTo>
                  <a:pt x="24335" y="45961"/>
                </a:lnTo>
                <a:lnTo>
                  <a:pt x="19818" y="45961"/>
                </a:lnTo>
                <a:lnTo>
                  <a:pt x="15419" y="43574"/>
                </a:lnTo>
                <a:lnTo>
                  <a:pt x="11023" y="39687"/>
                </a:lnTo>
                <a:lnTo>
                  <a:pt x="8636" y="36687"/>
                </a:lnTo>
                <a:lnTo>
                  <a:pt x="8636" y="17269"/>
                </a:lnTo>
                <a:lnTo>
                  <a:pt x="7581" y="9014"/>
                </a:lnTo>
                <a:lnTo>
                  <a:pt x="7581" y="2452"/>
                </a:lnTo>
                <a:lnTo>
                  <a:pt x="6037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33" h="72364">
                <a:moveTo>
                  <a:pt x="8636" y="17269"/>
                </a:moveTo>
                <a:lnTo>
                  <a:pt x="10007" y="15495"/>
                </a:lnTo>
                <a:lnTo>
                  <a:pt x="12531" y="12787"/>
                </a:lnTo>
                <a:lnTo>
                  <a:pt x="16059" y="9853"/>
                </a:lnTo>
                <a:lnTo>
                  <a:pt x="19375" y="8229"/>
                </a:lnTo>
                <a:lnTo>
                  <a:pt x="22694" y="7722"/>
                </a:lnTo>
                <a:lnTo>
                  <a:pt x="26809" y="8255"/>
                </a:lnTo>
                <a:lnTo>
                  <a:pt x="29833" y="10426"/>
                </a:lnTo>
                <a:lnTo>
                  <a:pt x="31931" y="13676"/>
                </a:lnTo>
                <a:lnTo>
                  <a:pt x="33458" y="17565"/>
                </a:lnTo>
                <a:lnTo>
                  <a:pt x="34192" y="22223"/>
                </a:lnTo>
                <a:lnTo>
                  <a:pt x="34380" y="27141"/>
                </a:lnTo>
                <a:lnTo>
                  <a:pt x="34380" y="29427"/>
                </a:lnTo>
                <a:lnTo>
                  <a:pt x="33695" y="33919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0" y="43891"/>
                </a:lnTo>
                <a:lnTo>
                  <a:pt x="41101" y="41008"/>
                </a:lnTo>
                <a:lnTo>
                  <a:pt x="41993" y="37602"/>
                </a:lnTo>
                <a:lnTo>
                  <a:pt x="42876" y="34215"/>
                </a:lnTo>
                <a:lnTo>
                  <a:pt x="43333" y="30377"/>
                </a:lnTo>
                <a:lnTo>
                  <a:pt x="43333" y="22569"/>
                </a:lnTo>
                <a:lnTo>
                  <a:pt x="42976" y="19202"/>
                </a:lnTo>
                <a:lnTo>
                  <a:pt x="42274" y="16038"/>
                </a:lnTo>
                <a:lnTo>
                  <a:pt x="41579" y="12877"/>
                </a:lnTo>
                <a:lnTo>
                  <a:pt x="40478" y="10095"/>
                </a:lnTo>
                <a:lnTo>
                  <a:pt x="38958" y="7722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2" y="201"/>
                </a:lnTo>
                <a:lnTo>
                  <a:pt x="18442" y="951"/>
                </a:lnTo>
                <a:lnTo>
                  <a:pt x="15725" y="2261"/>
                </a:lnTo>
                <a:lnTo>
                  <a:pt x="13042" y="3935"/>
                </a:lnTo>
                <a:lnTo>
                  <a:pt x="10400" y="6184"/>
                </a:lnTo>
                <a:lnTo>
                  <a:pt x="7581" y="9014"/>
                </a:lnTo>
                <a:lnTo>
                  <a:pt x="8636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2181308" y="2656889"/>
            <a:ext cx="43328" cy="72364"/>
          </a:xfrm>
          <a:custGeom>
            <a:avLst/>
            <a:gdLst/>
            <a:ahLst/>
            <a:cxnLst/>
            <a:rect l="l" t="t" r="r" b="b"/>
            <a:pathLst>
              <a:path w="43328" h="72364">
                <a:moveTo>
                  <a:pt x="0" y="2452"/>
                </a:moveTo>
                <a:lnTo>
                  <a:pt x="0" y="70661"/>
                </a:lnTo>
                <a:lnTo>
                  <a:pt x="182" y="71409"/>
                </a:lnTo>
                <a:lnTo>
                  <a:pt x="2757" y="72364"/>
                </a:lnTo>
                <a:lnTo>
                  <a:pt x="5878" y="72364"/>
                </a:lnTo>
                <a:lnTo>
                  <a:pt x="8632" y="70661"/>
                </a:lnTo>
                <a:lnTo>
                  <a:pt x="8632" y="46239"/>
                </a:lnTo>
                <a:lnTo>
                  <a:pt x="9885" y="47509"/>
                </a:lnTo>
                <a:lnTo>
                  <a:pt x="13312" y="50493"/>
                </a:lnTo>
                <a:lnTo>
                  <a:pt x="16706" y="52503"/>
                </a:lnTo>
                <a:lnTo>
                  <a:pt x="20231" y="53529"/>
                </a:lnTo>
                <a:lnTo>
                  <a:pt x="22913" y="53668"/>
                </a:lnTo>
                <a:lnTo>
                  <a:pt x="26196" y="53668"/>
                </a:lnTo>
                <a:lnTo>
                  <a:pt x="29109" y="53021"/>
                </a:lnTo>
                <a:lnTo>
                  <a:pt x="31658" y="51739"/>
                </a:lnTo>
                <a:lnTo>
                  <a:pt x="34206" y="50458"/>
                </a:lnTo>
                <a:lnTo>
                  <a:pt x="33691" y="33919"/>
                </a:lnTo>
                <a:lnTo>
                  <a:pt x="32529" y="38188"/>
                </a:lnTo>
                <a:lnTo>
                  <a:pt x="30591" y="41807"/>
                </a:lnTo>
                <a:lnTo>
                  <a:pt x="27762" y="44334"/>
                </a:lnTo>
                <a:lnTo>
                  <a:pt x="24335" y="45961"/>
                </a:lnTo>
                <a:lnTo>
                  <a:pt x="19817" y="45961"/>
                </a:lnTo>
                <a:lnTo>
                  <a:pt x="15417" y="43574"/>
                </a:lnTo>
                <a:lnTo>
                  <a:pt x="11022" y="39687"/>
                </a:lnTo>
                <a:lnTo>
                  <a:pt x="8632" y="36687"/>
                </a:lnTo>
                <a:lnTo>
                  <a:pt x="8632" y="17269"/>
                </a:lnTo>
                <a:lnTo>
                  <a:pt x="7580" y="9014"/>
                </a:lnTo>
                <a:lnTo>
                  <a:pt x="7580" y="2452"/>
                </a:lnTo>
                <a:lnTo>
                  <a:pt x="6036" y="914"/>
                </a:lnTo>
                <a:lnTo>
                  <a:pt x="3070" y="774"/>
                </a:lnTo>
                <a:lnTo>
                  <a:pt x="0" y="2452"/>
                </a:lnTo>
                <a:close/>
              </a:path>
              <a:path w="43328" h="72364">
                <a:moveTo>
                  <a:pt x="8632" y="17269"/>
                </a:moveTo>
                <a:lnTo>
                  <a:pt x="10003" y="15495"/>
                </a:lnTo>
                <a:lnTo>
                  <a:pt x="12527" y="12787"/>
                </a:lnTo>
                <a:lnTo>
                  <a:pt x="16055" y="9853"/>
                </a:lnTo>
                <a:lnTo>
                  <a:pt x="19375" y="8229"/>
                </a:lnTo>
                <a:lnTo>
                  <a:pt x="22693" y="7722"/>
                </a:lnTo>
                <a:lnTo>
                  <a:pt x="26808" y="8255"/>
                </a:lnTo>
                <a:lnTo>
                  <a:pt x="29836" y="10426"/>
                </a:lnTo>
                <a:lnTo>
                  <a:pt x="31927" y="13676"/>
                </a:lnTo>
                <a:lnTo>
                  <a:pt x="33461" y="17565"/>
                </a:lnTo>
                <a:lnTo>
                  <a:pt x="34192" y="22223"/>
                </a:lnTo>
                <a:lnTo>
                  <a:pt x="34376" y="27141"/>
                </a:lnTo>
                <a:lnTo>
                  <a:pt x="34376" y="29427"/>
                </a:lnTo>
                <a:lnTo>
                  <a:pt x="33691" y="33919"/>
                </a:lnTo>
                <a:lnTo>
                  <a:pt x="34206" y="50458"/>
                </a:lnTo>
                <a:lnTo>
                  <a:pt x="36338" y="48629"/>
                </a:lnTo>
                <a:lnTo>
                  <a:pt x="39794" y="43891"/>
                </a:lnTo>
                <a:lnTo>
                  <a:pt x="41101" y="41008"/>
                </a:lnTo>
                <a:lnTo>
                  <a:pt x="41997" y="37602"/>
                </a:lnTo>
                <a:lnTo>
                  <a:pt x="42879" y="34215"/>
                </a:lnTo>
                <a:lnTo>
                  <a:pt x="43328" y="30377"/>
                </a:lnTo>
                <a:lnTo>
                  <a:pt x="43328" y="22569"/>
                </a:lnTo>
                <a:lnTo>
                  <a:pt x="42976" y="19202"/>
                </a:lnTo>
                <a:lnTo>
                  <a:pt x="42278" y="16038"/>
                </a:lnTo>
                <a:lnTo>
                  <a:pt x="41579" y="12877"/>
                </a:lnTo>
                <a:lnTo>
                  <a:pt x="40477" y="10095"/>
                </a:lnTo>
                <a:lnTo>
                  <a:pt x="38958" y="7722"/>
                </a:lnTo>
                <a:lnTo>
                  <a:pt x="35481" y="3441"/>
                </a:lnTo>
                <a:lnTo>
                  <a:pt x="30664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5" y="201"/>
                </a:lnTo>
                <a:lnTo>
                  <a:pt x="18445" y="951"/>
                </a:lnTo>
                <a:lnTo>
                  <a:pt x="15727" y="2261"/>
                </a:lnTo>
                <a:lnTo>
                  <a:pt x="13042" y="3935"/>
                </a:lnTo>
                <a:lnTo>
                  <a:pt x="10396" y="6184"/>
                </a:lnTo>
                <a:lnTo>
                  <a:pt x="7580" y="9014"/>
                </a:lnTo>
                <a:lnTo>
                  <a:pt x="8632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2240095" y="2633983"/>
            <a:ext cx="8633" cy="75830"/>
          </a:xfrm>
          <a:custGeom>
            <a:avLst/>
            <a:gdLst/>
            <a:ahLst/>
            <a:cxnLst/>
            <a:rect l="l" t="t" r="r" b="b"/>
            <a:pathLst>
              <a:path w="8633" h="75830">
                <a:moveTo>
                  <a:pt x="8633" y="74192"/>
                </a:moveTo>
                <a:lnTo>
                  <a:pt x="8633" y="1699"/>
                </a:lnTo>
                <a:lnTo>
                  <a:pt x="8425" y="938"/>
                </a:lnTo>
                <a:lnTo>
                  <a:pt x="5878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9"/>
                </a:lnTo>
                <a:lnTo>
                  <a:pt x="2754" y="75830"/>
                </a:lnTo>
                <a:lnTo>
                  <a:pt x="5878" y="75830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2260951" y="2657660"/>
            <a:ext cx="44441" cy="71629"/>
          </a:xfrm>
          <a:custGeom>
            <a:avLst/>
            <a:gdLst/>
            <a:ahLst/>
            <a:cxnLst/>
            <a:rect l="l" t="t" r="r" b="b"/>
            <a:pathLst>
              <a:path w="44441" h="71629">
                <a:moveTo>
                  <a:pt x="18539" y="51869"/>
                </a:moveTo>
                <a:lnTo>
                  <a:pt x="12048" y="68846"/>
                </a:lnTo>
                <a:lnTo>
                  <a:pt x="12293" y="71031"/>
                </a:lnTo>
                <a:lnTo>
                  <a:pt x="14867" y="71629"/>
                </a:lnTo>
                <a:lnTo>
                  <a:pt x="17513" y="71629"/>
                </a:lnTo>
                <a:lnTo>
                  <a:pt x="21257" y="69825"/>
                </a:lnTo>
                <a:lnTo>
                  <a:pt x="27542" y="51869"/>
                </a:lnTo>
                <a:lnTo>
                  <a:pt x="44441" y="3315"/>
                </a:lnTo>
                <a:lnTo>
                  <a:pt x="44311" y="647"/>
                </a:lnTo>
                <a:lnTo>
                  <a:pt x="41493" y="0"/>
                </a:lnTo>
                <a:lnTo>
                  <a:pt x="38552" y="39"/>
                </a:lnTo>
                <a:lnTo>
                  <a:pt x="35858" y="1893"/>
                </a:lnTo>
                <a:lnTo>
                  <a:pt x="22887" y="41288"/>
                </a:lnTo>
                <a:lnTo>
                  <a:pt x="22729" y="41288"/>
                </a:lnTo>
                <a:lnTo>
                  <a:pt x="9279" y="2109"/>
                </a:lnTo>
                <a:lnTo>
                  <a:pt x="8632" y="737"/>
                </a:lnTo>
                <a:lnTo>
                  <a:pt x="6026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67"/>
                </a:lnTo>
                <a:lnTo>
                  <a:pt x="17081" y="50126"/>
                </a:lnTo>
                <a:lnTo>
                  <a:pt x="18539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2317438" y="2637536"/>
            <a:ext cx="10666" cy="72278"/>
          </a:xfrm>
          <a:custGeom>
            <a:avLst/>
            <a:gdLst/>
            <a:ahLst/>
            <a:cxnLst/>
            <a:rect l="l" t="t" r="r" b="b"/>
            <a:pathLst>
              <a:path w="10666" h="72278">
                <a:moveTo>
                  <a:pt x="0" y="5411"/>
                </a:moveTo>
                <a:lnTo>
                  <a:pt x="367" y="8878"/>
                </a:lnTo>
                <a:lnTo>
                  <a:pt x="3253" y="10731"/>
                </a:lnTo>
                <a:lnTo>
                  <a:pt x="7336" y="10731"/>
                </a:lnTo>
                <a:lnTo>
                  <a:pt x="10285" y="8841"/>
                </a:lnTo>
                <a:lnTo>
                  <a:pt x="10666" y="5299"/>
                </a:lnTo>
                <a:lnTo>
                  <a:pt x="10299" y="1844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66" h="72278">
                <a:moveTo>
                  <a:pt x="1224" y="71377"/>
                </a:moveTo>
                <a:lnTo>
                  <a:pt x="3794" y="72278"/>
                </a:lnTo>
                <a:lnTo>
                  <a:pt x="6918" y="72278"/>
                </a:lnTo>
                <a:lnTo>
                  <a:pt x="9676" y="70639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7"/>
                </a:lnTo>
                <a:lnTo>
                  <a:pt x="3794" y="20157"/>
                </a:lnTo>
                <a:lnTo>
                  <a:pt x="1040" y="21794"/>
                </a:lnTo>
                <a:lnTo>
                  <a:pt x="1040" y="70639"/>
                </a:lnTo>
                <a:lnTo>
                  <a:pt x="1224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2345428" y="2656893"/>
            <a:ext cx="40547" cy="52920"/>
          </a:xfrm>
          <a:custGeom>
            <a:avLst/>
            <a:gdLst/>
            <a:ahLst/>
            <a:cxnLst/>
            <a:rect l="l" t="t" r="r" b="b"/>
            <a:pathLst>
              <a:path w="40547" h="52920">
                <a:moveTo>
                  <a:pt x="5875" y="52920"/>
                </a:moveTo>
                <a:lnTo>
                  <a:pt x="8633" y="51282"/>
                </a:lnTo>
                <a:lnTo>
                  <a:pt x="8633" y="17143"/>
                </a:lnTo>
                <a:lnTo>
                  <a:pt x="10994" y="14072"/>
                </a:lnTo>
                <a:lnTo>
                  <a:pt x="13274" y="11747"/>
                </a:lnTo>
                <a:lnTo>
                  <a:pt x="17597" y="8557"/>
                </a:lnTo>
                <a:lnTo>
                  <a:pt x="21920" y="7758"/>
                </a:lnTo>
                <a:lnTo>
                  <a:pt x="25067" y="8089"/>
                </a:lnTo>
                <a:lnTo>
                  <a:pt x="27616" y="9385"/>
                </a:lnTo>
                <a:lnTo>
                  <a:pt x="30261" y="12787"/>
                </a:lnTo>
                <a:lnTo>
                  <a:pt x="31291" y="15962"/>
                </a:lnTo>
                <a:lnTo>
                  <a:pt x="31913" y="19900"/>
                </a:lnTo>
                <a:lnTo>
                  <a:pt x="31913" y="51282"/>
                </a:lnTo>
                <a:lnTo>
                  <a:pt x="32123" y="52020"/>
                </a:lnTo>
                <a:lnTo>
                  <a:pt x="34672" y="52920"/>
                </a:lnTo>
                <a:lnTo>
                  <a:pt x="37792" y="52920"/>
                </a:lnTo>
                <a:lnTo>
                  <a:pt x="40547" y="51282"/>
                </a:lnTo>
                <a:lnTo>
                  <a:pt x="40547" y="18022"/>
                </a:lnTo>
                <a:lnTo>
                  <a:pt x="40266" y="15038"/>
                </a:lnTo>
                <a:lnTo>
                  <a:pt x="39114" y="10083"/>
                </a:lnTo>
                <a:lnTo>
                  <a:pt x="36838" y="6070"/>
                </a:lnTo>
                <a:lnTo>
                  <a:pt x="33775" y="2768"/>
                </a:lnTo>
                <a:lnTo>
                  <a:pt x="29476" y="558"/>
                </a:lnTo>
                <a:lnTo>
                  <a:pt x="26841" y="0"/>
                </a:lnTo>
                <a:lnTo>
                  <a:pt x="21013" y="0"/>
                </a:lnTo>
                <a:lnTo>
                  <a:pt x="18356" y="723"/>
                </a:lnTo>
                <a:lnTo>
                  <a:pt x="15721" y="2146"/>
                </a:lnTo>
                <a:lnTo>
                  <a:pt x="13089" y="3567"/>
                </a:lnTo>
                <a:lnTo>
                  <a:pt x="10444" y="5829"/>
                </a:lnTo>
                <a:lnTo>
                  <a:pt x="7787" y="8902"/>
                </a:lnTo>
                <a:lnTo>
                  <a:pt x="7787" y="2437"/>
                </a:lnTo>
                <a:lnTo>
                  <a:pt x="5829" y="839"/>
                </a:lnTo>
                <a:lnTo>
                  <a:pt x="3121" y="759"/>
                </a:lnTo>
                <a:lnTo>
                  <a:pt x="0" y="2437"/>
                </a:lnTo>
                <a:lnTo>
                  <a:pt x="0" y="51282"/>
                </a:lnTo>
                <a:lnTo>
                  <a:pt x="180" y="52020"/>
                </a:lnTo>
                <a:lnTo>
                  <a:pt x="2750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2398979" y="2657005"/>
            <a:ext cx="44582" cy="54648"/>
          </a:xfrm>
          <a:custGeom>
            <a:avLst/>
            <a:gdLst/>
            <a:ahLst/>
            <a:cxnLst/>
            <a:rect l="l" t="t" r="r" b="b"/>
            <a:pathLst>
              <a:path w="44582" h="54648">
                <a:moveTo>
                  <a:pt x="9467" y="36244"/>
                </a:moveTo>
                <a:lnTo>
                  <a:pt x="9161" y="54648"/>
                </a:lnTo>
                <a:lnTo>
                  <a:pt x="11278" y="51573"/>
                </a:lnTo>
                <a:lnTo>
                  <a:pt x="10043" y="39650"/>
                </a:lnTo>
                <a:lnTo>
                  <a:pt x="9467" y="36244"/>
                </a:lnTo>
                <a:close/>
              </a:path>
              <a:path w="44582" h="54648">
                <a:moveTo>
                  <a:pt x="417" y="55727"/>
                </a:moveTo>
                <a:lnTo>
                  <a:pt x="0" y="59194"/>
                </a:lnTo>
                <a:lnTo>
                  <a:pt x="377" y="62826"/>
                </a:lnTo>
                <a:lnTo>
                  <a:pt x="1921" y="66038"/>
                </a:lnTo>
                <a:lnTo>
                  <a:pt x="4859" y="68579"/>
                </a:lnTo>
                <a:lnTo>
                  <a:pt x="8769" y="70650"/>
                </a:lnTo>
                <a:lnTo>
                  <a:pt x="11440" y="71323"/>
                </a:lnTo>
                <a:lnTo>
                  <a:pt x="14108" y="71996"/>
                </a:lnTo>
                <a:lnTo>
                  <a:pt x="17340" y="72327"/>
                </a:lnTo>
                <a:lnTo>
                  <a:pt x="25083" y="72327"/>
                </a:lnTo>
                <a:lnTo>
                  <a:pt x="28501" y="71881"/>
                </a:lnTo>
                <a:lnTo>
                  <a:pt x="31402" y="71006"/>
                </a:lnTo>
                <a:lnTo>
                  <a:pt x="34293" y="70102"/>
                </a:lnTo>
                <a:lnTo>
                  <a:pt x="38540" y="67374"/>
                </a:lnTo>
                <a:lnTo>
                  <a:pt x="41788" y="64044"/>
                </a:lnTo>
                <a:lnTo>
                  <a:pt x="43610" y="59994"/>
                </a:lnTo>
                <a:lnTo>
                  <a:pt x="44067" y="55613"/>
                </a:lnTo>
                <a:lnTo>
                  <a:pt x="43660" y="51612"/>
                </a:lnTo>
                <a:lnTo>
                  <a:pt x="42054" y="48388"/>
                </a:lnTo>
                <a:lnTo>
                  <a:pt x="39509" y="45935"/>
                </a:lnTo>
                <a:lnTo>
                  <a:pt x="36388" y="43981"/>
                </a:lnTo>
                <a:lnTo>
                  <a:pt x="32478" y="42786"/>
                </a:lnTo>
                <a:lnTo>
                  <a:pt x="27997" y="42379"/>
                </a:lnTo>
                <a:lnTo>
                  <a:pt x="15699" y="41832"/>
                </a:lnTo>
                <a:lnTo>
                  <a:pt x="13812" y="41756"/>
                </a:lnTo>
                <a:lnTo>
                  <a:pt x="10043" y="39650"/>
                </a:lnTo>
                <a:lnTo>
                  <a:pt x="11278" y="51573"/>
                </a:lnTo>
                <a:lnTo>
                  <a:pt x="14022" y="48996"/>
                </a:lnTo>
                <a:lnTo>
                  <a:pt x="26221" y="49428"/>
                </a:lnTo>
                <a:lnTo>
                  <a:pt x="29037" y="49503"/>
                </a:lnTo>
                <a:lnTo>
                  <a:pt x="31280" y="50101"/>
                </a:lnTo>
                <a:lnTo>
                  <a:pt x="34598" y="52387"/>
                </a:lnTo>
                <a:lnTo>
                  <a:pt x="35430" y="56109"/>
                </a:lnTo>
                <a:lnTo>
                  <a:pt x="35430" y="57340"/>
                </a:lnTo>
                <a:lnTo>
                  <a:pt x="34243" y="60756"/>
                </a:lnTo>
                <a:lnTo>
                  <a:pt x="31305" y="63486"/>
                </a:lnTo>
                <a:lnTo>
                  <a:pt x="28130" y="64706"/>
                </a:lnTo>
                <a:lnTo>
                  <a:pt x="24176" y="65495"/>
                </a:lnTo>
                <a:lnTo>
                  <a:pt x="17438" y="65495"/>
                </a:lnTo>
                <a:lnTo>
                  <a:pt x="14230" y="64883"/>
                </a:lnTo>
                <a:lnTo>
                  <a:pt x="11930" y="63676"/>
                </a:lnTo>
                <a:lnTo>
                  <a:pt x="8473" y="60681"/>
                </a:lnTo>
                <a:lnTo>
                  <a:pt x="8473" y="57567"/>
                </a:lnTo>
                <a:lnTo>
                  <a:pt x="9161" y="54648"/>
                </a:lnTo>
                <a:lnTo>
                  <a:pt x="9467" y="36244"/>
                </a:lnTo>
                <a:lnTo>
                  <a:pt x="10982" y="32879"/>
                </a:lnTo>
                <a:lnTo>
                  <a:pt x="13888" y="33677"/>
                </a:lnTo>
                <a:lnTo>
                  <a:pt x="17917" y="28105"/>
                </a:lnTo>
                <a:lnTo>
                  <a:pt x="13679" y="25336"/>
                </a:lnTo>
                <a:lnTo>
                  <a:pt x="11047" y="20956"/>
                </a:lnTo>
                <a:lnTo>
                  <a:pt x="11047" y="17740"/>
                </a:lnTo>
                <a:lnTo>
                  <a:pt x="11242" y="14922"/>
                </a:lnTo>
                <a:lnTo>
                  <a:pt x="9564" y="3200"/>
                </a:lnTo>
                <a:lnTo>
                  <a:pt x="6357" y="6235"/>
                </a:lnTo>
                <a:lnTo>
                  <a:pt x="4185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45" y="22222"/>
                </a:lnTo>
                <a:lnTo>
                  <a:pt x="4395" y="25589"/>
                </a:lnTo>
                <a:lnTo>
                  <a:pt x="6332" y="28436"/>
                </a:lnTo>
                <a:lnTo>
                  <a:pt x="3952" y="31366"/>
                </a:lnTo>
                <a:lnTo>
                  <a:pt x="2213" y="34837"/>
                </a:lnTo>
                <a:lnTo>
                  <a:pt x="1774" y="39013"/>
                </a:lnTo>
                <a:lnTo>
                  <a:pt x="2192" y="42087"/>
                </a:lnTo>
                <a:lnTo>
                  <a:pt x="3834" y="44830"/>
                </a:lnTo>
                <a:lnTo>
                  <a:pt x="6807" y="46875"/>
                </a:lnTo>
                <a:lnTo>
                  <a:pt x="3844" y="49618"/>
                </a:lnTo>
                <a:lnTo>
                  <a:pt x="1701" y="52527"/>
                </a:lnTo>
                <a:lnTo>
                  <a:pt x="417" y="55727"/>
                </a:lnTo>
                <a:close/>
              </a:path>
              <a:path w="44582" h="54648">
                <a:moveTo>
                  <a:pt x="14291" y="9079"/>
                </a:moveTo>
                <a:lnTo>
                  <a:pt x="17793" y="7124"/>
                </a:lnTo>
                <a:lnTo>
                  <a:pt x="20929" y="6832"/>
                </a:lnTo>
                <a:lnTo>
                  <a:pt x="24176" y="6832"/>
                </a:lnTo>
                <a:lnTo>
                  <a:pt x="26672" y="7758"/>
                </a:lnTo>
                <a:lnTo>
                  <a:pt x="30200" y="11490"/>
                </a:lnTo>
                <a:lnTo>
                  <a:pt x="31081" y="14083"/>
                </a:lnTo>
                <a:lnTo>
                  <a:pt x="31081" y="17410"/>
                </a:lnTo>
                <a:lnTo>
                  <a:pt x="30887" y="20192"/>
                </a:lnTo>
                <a:lnTo>
                  <a:pt x="30077" y="22795"/>
                </a:lnTo>
                <a:lnTo>
                  <a:pt x="27824" y="25934"/>
                </a:lnTo>
                <a:lnTo>
                  <a:pt x="24284" y="27824"/>
                </a:lnTo>
                <a:lnTo>
                  <a:pt x="21092" y="28105"/>
                </a:lnTo>
                <a:lnTo>
                  <a:pt x="17917" y="28105"/>
                </a:lnTo>
                <a:lnTo>
                  <a:pt x="13888" y="33677"/>
                </a:lnTo>
                <a:lnTo>
                  <a:pt x="17340" y="34733"/>
                </a:lnTo>
                <a:lnTo>
                  <a:pt x="21092" y="34999"/>
                </a:lnTo>
                <a:lnTo>
                  <a:pt x="23809" y="34999"/>
                </a:lnTo>
                <a:lnTo>
                  <a:pt x="28522" y="33807"/>
                </a:lnTo>
                <a:lnTo>
                  <a:pt x="32677" y="31864"/>
                </a:lnTo>
                <a:lnTo>
                  <a:pt x="35920" y="28854"/>
                </a:lnTo>
                <a:lnTo>
                  <a:pt x="38040" y="24855"/>
                </a:lnTo>
                <a:lnTo>
                  <a:pt x="39347" y="20192"/>
                </a:lnTo>
                <a:lnTo>
                  <a:pt x="39347" y="17359"/>
                </a:lnTo>
                <a:lnTo>
                  <a:pt x="39105" y="14018"/>
                </a:lnTo>
                <a:lnTo>
                  <a:pt x="38126" y="10872"/>
                </a:lnTo>
                <a:lnTo>
                  <a:pt x="36056" y="8139"/>
                </a:lnTo>
                <a:lnTo>
                  <a:pt x="42804" y="8139"/>
                </a:lnTo>
                <a:lnTo>
                  <a:pt x="44091" y="7301"/>
                </a:lnTo>
                <a:lnTo>
                  <a:pt x="44582" y="4558"/>
                </a:lnTo>
                <a:lnTo>
                  <a:pt x="42804" y="914"/>
                </a:lnTo>
                <a:lnTo>
                  <a:pt x="28572" y="914"/>
                </a:lnTo>
                <a:lnTo>
                  <a:pt x="27496" y="633"/>
                </a:lnTo>
                <a:lnTo>
                  <a:pt x="23856" y="90"/>
                </a:lnTo>
                <a:lnTo>
                  <a:pt x="18431" y="0"/>
                </a:lnTo>
                <a:lnTo>
                  <a:pt x="13741" y="1231"/>
                </a:lnTo>
                <a:lnTo>
                  <a:pt x="9564" y="3200"/>
                </a:lnTo>
                <a:lnTo>
                  <a:pt x="11242" y="14922"/>
                </a:lnTo>
                <a:lnTo>
                  <a:pt x="12038" y="12279"/>
                </a:lnTo>
                <a:lnTo>
                  <a:pt x="14291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2481296" y="2656893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5"/>
                </a:moveTo>
                <a:lnTo>
                  <a:pt x="42144" y="14137"/>
                </a:lnTo>
                <a:lnTo>
                  <a:pt x="41363" y="11329"/>
                </a:lnTo>
                <a:lnTo>
                  <a:pt x="38458" y="6808"/>
                </a:lnTo>
                <a:lnTo>
                  <a:pt x="34649" y="3074"/>
                </a:lnTo>
                <a:lnTo>
                  <a:pt x="32053" y="1844"/>
                </a:lnTo>
                <a:lnTo>
                  <a:pt x="29443" y="623"/>
                </a:lnTo>
                <a:lnTo>
                  <a:pt x="26294" y="0"/>
                </a:lnTo>
                <a:lnTo>
                  <a:pt x="26333" y="7012"/>
                </a:lnTo>
                <a:lnTo>
                  <a:pt x="29483" y="8345"/>
                </a:lnTo>
                <a:lnTo>
                  <a:pt x="31615" y="11027"/>
                </a:lnTo>
                <a:lnTo>
                  <a:pt x="33731" y="13690"/>
                </a:lnTo>
                <a:lnTo>
                  <a:pt x="34751" y="17388"/>
                </a:lnTo>
                <a:lnTo>
                  <a:pt x="34639" y="22086"/>
                </a:lnTo>
                <a:lnTo>
                  <a:pt x="8942" y="22086"/>
                </a:lnTo>
                <a:lnTo>
                  <a:pt x="9017" y="20106"/>
                </a:lnTo>
                <a:lnTo>
                  <a:pt x="10450" y="3125"/>
                </a:lnTo>
                <a:lnTo>
                  <a:pt x="8059" y="4903"/>
                </a:lnTo>
                <a:lnTo>
                  <a:pt x="4118" y="9591"/>
                </a:lnTo>
                <a:lnTo>
                  <a:pt x="2609" y="12424"/>
                </a:lnTo>
                <a:lnTo>
                  <a:pt x="1569" y="15760"/>
                </a:lnTo>
                <a:lnTo>
                  <a:pt x="514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700"/>
                </a:lnTo>
                <a:lnTo>
                  <a:pt x="2523" y="42012"/>
                </a:lnTo>
                <a:lnTo>
                  <a:pt x="4030" y="44780"/>
                </a:lnTo>
                <a:lnTo>
                  <a:pt x="6012" y="46991"/>
                </a:lnTo>
                <a:lnTo>
                  <a:pt x="10450" y="50864"/>
                </a:lnTo>
                <a:lnTo>
                  <a:pt x="13362" y="51984"/>
                </a:lnTo>
                <a:lnTo>
                  <a:pt x="16278" y="53099"/>
                </a:lnTo>
                <a:lnTo>
                  <a:pt x="19669" y="53658"/>
                </a:lnTo>
                <a:lnTo>
                  <a:pt x="23543" y="53658"/>
                </a:lnTo>
                <a:lnTo>
                  <a:pt x="27877" y="53492"/>
                </a:lnTo>
                <a:lnTo>
                  <a:pt x="31819" y="52809"/>
                </a:lnTo>
                <a:lnTo>
                  <a:pt x="35053" y="51984"/>
                </a:lnTo>
                <a:lnTo>
                  <a:pt x="37774" y="51106"/>
                </a:lnTo>
                <a:lnTo>
                  <a:pt x="41018" y="48834"/>
                </a:lnTo>
                <a:lnTo>
                  <a:pt x="41338" y="46167"/>
                </a:lnTo>
                <a:lnTo>
                  <a:pt x="40761" y="43016"/>
                </a:lnTo>
                <a:lnTo>
                  <a:pt x="38055" y="43272"/>
                </a:lnTo>
                <a:lnTo>
                  <a:pt x="34894" y="44554"/>
                </a:lnTo>
                <a:lnTo>
                  <a:pt x="32104" y="45443"/>
                </a:lnTo>
                <a:lnTo>
                  <a:pt x="28587" y="46206"/>
                </a:lnTo>
                <a:lnTo>
                  <a:pt x="24349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6" y="43117"/>
                </a:lnTo>
                <a:lnTo>
                  <a:pt x="11134" y="40007"/>
                </a:lnTo>
                <a:lnTo>
                  <a:pt x="9737" y="35982"/>
                </a:lnTo>
                <a:lnTo>
                  <a:pt x="8942" y="31360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53"/>
                </a:lnTo>
                <a:lnTo>
                  <a:pt x="43322" y="24743"/>
                </a:lnTo>
                <a:lnTo>
                  <a:pt x="43322" y="19930"/>
                </a:lnTo>
                <a:lnTo>
                  <a:pt x="42929" y="16945"/>
                </a:lnTo>
                <a:close/>
              </a:path>
              <a:path w="43322" h="53658">
                <a:moveTo>
                  <a:pt x="9017" y="20106"/>
                </a:moveTo>
                <a:lnTo>
                  <a:pt x="9946" y="16358"/>
                </a:lnTo>
                <a:lnTo>
                  <a:pt x="11379" y="12931"/>
                </a:lnTo>
                <a:lnTo>
                  <a:pt x="14907" y="9094"/>
                </a:lnTo>
                <a:lnTo>
                  <a:pt x="18139" y="7420"/>
                </a:lnTo>
                <a:lnTo>
                  <a:pt x="22157" y="7012"/>
                </a:lnTo>
                <a:lnTo>
                  <a:pt x="26333" y="7012"/>
                </a:lnTo>
                <a:lnTo>
                  <a:pt x="26294" y="0"/>
                </a:lnTo>
                <a:lnTo>
                  <a:pt x="19143" y="0"/>
                </a:lnTo>
                <a:lnTo>
                  <a:pt x="16023" y="637"/>
                </a:lnTo>
                <a:lnTo>
                  <a:pt x="13241" y="1868"/>
                </a:lnTo>
                <a:lnTo>
                  <a:pt x="10450" y="3125"/>
                </a:lnTo>
                <a:lnTo>
                  <a:pt x="9017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2535429" y="2657668"/>
            <a:ext cx="41029" cy="52185"/>
          </a:xfrm>
          <a:custGeom>
            <a:avLst/>
            <a:gdLst/>
            <a:ahLst/>
            <a:cxnLst/>
            <a:rect l="l" t="t" r="r" b="b"/>
            <a:pathLst>
              <a:path w="41029" h="52185">
                <a:moveTo>
                  <a:pt x="37440" y="0"/>
                </a:moveTo>
                <a:lnTo>
                  <a:pt x="34747" y="10"/>
                </a:lnTo>
                <a:lnTo>
                  <a:pt x="31770" y="1397"/>
                </a:lnTo>
                <a:lnTo>
                  <a:pt x="20880" y="19583"/>
                </a:lnTo>
                <a:lnTo>
                  <a:pt x="10152" y="1397"/>
                </a:lnTo>
                <a:lnTo>
                  <a:pt x="8072" y="125"/>
                </a:lnTo>
                <a:lnTo>
                  <a:pt x="2340" y="90"/>
                </a:lnTo>
                <a:lnTo>
                  <a:pt x="784" y="2692"/>
                </a:lnTo>
                <a:lnTo>
                  <a:pt x="14659" y="25652"/>
                </a:lnTo>
                <a:lnTo>
                  <a:pt x="0" y="49477"/>
                </a:lnTo>
                <a:lnTo>
                  <a:pt x="219" y="51814"/>
                </a:lnTo>
                <a:lnTo>
                  <a:pt x="2819" y="52185"/>
                </a:lnTo>
                <a:lnTo>
                  <a:pt x="6184" y="52105"/>
                </a:lnTo>
                <a:lnTo>
                  <a:pt x="8953" y="50673"/>
                </a:lnTo>
                <a:lnTo>
                  <a:pt x="20206" y="31290"/>
                </a:lnTo>
                <a:lnTo>
                  <a:pt x="31499" y="50673"/>
                </a:lnTo>
                <a:lnTo>
                  <a:pt x="33693" y="52044"/>
                </a:lnTo>
                <a:lnTo>
                  <a:pt x="36791" y="52185"/>
                </a:lnTo>
                <a:lnTo>
                  <a:pt x="39438" y="52044"/>
                </a:lnTo>
                <a:lnTo>
                  <a:pt x="41029" y="49477"/>
                </a:lnTo>
                <a:lnTo>
                  <a:pt x="26478" y="25387"/>
                </a:lnTo>
                <a:lnTo>
                  <a:pt x="40248" y="2692"/>
                </a:lnTo>
                <a:lnTo>
                  <a:pt x="40039" y="306"/>
                </a:lnTo>
                <a:lnTo>
                  <a:pt x="374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2589761" y="2656889"/>
            <a:ext cx="43332" cy="72364"/>
          </a:xfrm>
          <a:custGeom>
            <a:avLst/>
            <a:gdLst/>
            <a:ahLst/>
            <a:cxnLst/>
            <a:rect l="l" t="t" r="r" b="b"/>
            <a:pathLst>
              <a:path w="43332" h="72364">
                <a:moveTo>
                  <a:pt x="0" y="2452"/>
                </a:moveTo>
                <a:lnTo>
                  <a:pt x="0" y="70661"/>
                </a:lnTo>
                <a:lnTo>
                  <a:pt x="182" y="71409"/>
                </a:lnTo>
                <a:lnTo>
                  <a:pt x="2757" y="72364"/>
                </a:lnTo>
                <a:lnTo>
                  <a:pt x="5882" y="72364"/>
                </a:lnTo>
                <a:lnTo>
                  <a:pt x="8632" y="70661"/>
                </a:lnTo>
                <a:lnTo>
                  <a:pt x="8632" y="46239"/>
                </a:lnTo>
                <a:lnTo>
                  <a:pt x="9885" y="47509"/>
                </a:lnTo>
                <a:lnTo>
                  <a:pt x="13312" y="50493"/>
                </a:lnTo>
                <a:lnTo>
                  <a:pt x="16706" y="52503"/>
                </a:lnTo>
                <a:lnTo>
                  <a:pt x="20231" y="53529"/>
                </a:lnTo>
                <a:lnTo>
                  <a:pt x="22917" y="53668"/>
                </a:lnTo>
                <a:lnTo>
                  <a:pt x="26196" y="53668"/>
                </a:lnTo>
                <a:lnTo>
                  <a:pt x="29113" y="53021"/>
                </a:lnTo>
                <a:lnTo>
                  <a:pt x="31661" y="51739"/>
                </a:lnTo>
                <a:lnTo>
                  <a:pt x="34207" y="50458"/>
                </a:lnTo>
                <a:lnTo>
                  <a:pt x="33691" y="33919"/>
                </a:lnTo>
                <a:lnTo>
                  <a:pt x="32529" y="38188"/>
                </a:lnTo>
                <a:lnTo>
                  <a:pt x="30595" y="41807"/>
                </a:lnTo>
                <a:lnTo>
                  <a:pt x="27766" y="44334"/>
                </a:lnTo>
                <a:lnTo>
                  <a:pt x="24335" y="45961"/>
                </a:lnTo>
                <a:lnTo>
                  <a:pt x="19817" y="45961"/>
                </a:lnTo>
                <a:lnTo>
                  <a:pt x="15421" y="43574"/>
                </a:lnTo>
                <a:lnTo>
                  <a:pt x="11022" y="39687"/>
                </a:lnTo>
                <a:lnTo>
                  <a:pt x="8632" y="36687"/>
                </a:lnTo>
                <a:lnTo>
                  <a:pt x="8632" y="17269"/>
                </a:lnTo>
                <a:lnTo>
                  <a:pt x="7580" y="9014"/>
                </a:lnTo>
                <a:lnTo>
                  <a:pt x="7580" y="2452"/>
                </a:lnTo>
                <a:lnTo>
                  <a:pt x="6040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32" h="72364">
                <a:moveTo>
                  <a:pt x="8632" y="17269"/>
                </a:moveTo>
                <a:lnTo>
                  <a:pt x="10007" y="15495"/>
                </a:lnTo>
                <a:lnTo>
                  <a:pt x="12527" y="12787"/>
                </a:lnTo>
                <a:lnTo>
                  <a:pt x="16055" y="9853"/>
                </a:lnTo>
                <a:lnTo>
                  <a:pt x="19375" y="8229"/>
                </a:lnTo>
                <a:lnTo>
                  <a:pt x="22693" y="7722"/>
                </a:lnTo>
                <a:lnTo>
                  <a:pt x="26812" y="8255"/>
                </a:lnTo>
                <a:lnTo>
                  <a:pt x="29836" y="10426"/>
                </a:lnTo>
                <a:lnTo>
                  <a:pt x="31927" y="13676"/>
                </a:lnTo>
                <a:lnTo>
                  <a:pt x="33461" y="17565"/>
                </a:lnTo>
                <a:lnTo>
                  <a:pt x="34196" y="22223"/>
                </a:lnTo>
                <a:lnTo>
                  <a:pt x="34380" y="27141"/>
                </a:lnTo>
                <a:lnTo>
                  <a:pt x="34380" y="29427"/>
                </a:lnTo>
                <a:lnTo>
                  <a:pt x="33691" y="33919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4" y="43891"/>
                </a:lnTo>
                <a:lnTo>
                  <a:pt x="41104" y="41008"/>
                </a:lnTo>
                <a:lnTo>
                  <a:pt x="41997" y="37602"/>
                </a:lnTo>
                <a:lnTo>
                  <a:pt x="42879" y="34215"/>
                </a:lnTo>
                <a:lnTo>
                  <a:pt x="43332" y="30377"/>
                </a:lnTo>
                <a:lnTo>
                  <a:pt x="43332" y="22569"/>
                </a:lnTo>
                <a:lnTo>
                  <a:pt x="42976" y="19202"/>
                </a:lnTo>
                <a:lnTo>
                  <a:pt x="42278" y="16038"/>
                </a:lnTo>
                <a:lnTo>
                  <a:pt x="41579" y="12877"/>
                </a:lnTo>
                <a:lnTo>
                  <a:pt x="40481" y="10095"/>
                </a:lnTo>
                <a:lnTo>
                  <a:pt x="38958" y="7722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5" y="201"/>
                </a:lnTo>
                <a:lnTo>
                  <a:pt x="18445" y="951"/>
                </a:lnTo>
                <a:lnTo>
                  <a:pt x="15727" y="2261"/>
                </a:lnTo>
                <a:lnTo>
                  <a:pt x="13042" y="3935"/>
                </a:lnTo>
                <a:lnTo>
                  <a:pt x="10396" y="6184"/>
                </a:lnTo>
                <a:lnTo>
                  <a:pt x="7580" y="9014"/>
                </a:lnTo>
                <a:lnTo>
                  <a:pt x="8632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2645416" y="2656893"/>
            <a:ext cx="43315" cy="53658"/>
          </a:xfrm>
          <a:custGeom>
            <a:avLst/>
            <a:gdLst/>
            <a:ahLst/>
            <a:cxnLst/>
            <a:rect l="l" t="t" r="r" b="b"/>
            <a:pathLst>
              <a:path w="43315" h="53658">
                <a:moveTo>
                  <a:pt x="42923" y="16945"/>
                </a:moveTo>
                <a:lnTo>
                  <a:pt x="42142" y="14137"/>
                </a:lnTo>
                <a:lnTo>
                  <a:pt x="41357" y="11329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44"/>
                </a:lnTo>
                <a:lnTo>
                  <a:pt x="29441" y="623"/>
                </a:lnTo>
                <a:lnTo>
                  <a:pt x="26295" y="0"/>
                </a:lnTo>
                <a:lnTo>
                  <a:pt x="26330" y="7012"/>
                </a:lnTo>
                <a:lnTo>
                  <a:pt x="29476" y="8345"/>
                </a:lnTo>
                <a:lnTo>
                  <a:pt x="31609" y="11027"/>
                </a:lnTo>
                <a:lnTo>
                  <a:pt x="33728" y="13690"/>
                </a:lnTo>
                <a:lnTo>
                  <a:pt x="34744" y="17388"/>
                </a:lnTo>
                <a:lnTo>
                  <a:pt x="34632" y="22086"/>
                </a:lnTo>
                <a:lnTo>
                  <a:pt x="8939" y="22086"/>
                </a:lnTo>
                <a:lnTo>
                  <a:pt x="9010" y="20106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91"/>
                </a:lnTo>
                <a:lnTo>
                  <a:pt x="2607" y="12424"/>
                </a:lnTo>
                <a:lnTo>
                  <a:pt x="1565" y="15760"/>
                </a:lnTo>
                <a:lnTo>
                  <a:pt x="51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700"/>
                </a:lnTo>
                <a:lnTo>
                  <a:pt x="2520" y="42012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0" y="51984"/>
                </a:lnTo>
                <a:lnTo>
                  <a:pt x="16276" y="53099"/>
                </a:lnTo>
                <a:lnTo>
                  <a:pt x="19667" y="53658"/>
                </a:lnTo>
                <a:lnTo>
                  <a:pt x="23536" y="53658"/>
                </a:lnTo>
                <a:lnTo>
                  <a:pt x="27875" y="53492"/>
                </a:lnTo>
                <a:lnTo>
                  <a:pt x="31817" y="52809"/>
                </a:lnTo>
                <a:lnTo>
                  <a:pt x="35049" y="51984"/>
                </a:lnTo>
                <a:lnTo>
                  <a:pt x="37768" y="51106"/>
                </a:lnTo>
                <a:lnTo>
                  <a:pt x="41014" y="48834"/>
                </a:lnTo>
                <a:lnTo>
                  <a:pt x="41335" y="46167"/>
                </a:lnTo>
                <a:lnTo>
                  <a:pt x="40759" y="43016"/>
                </a:lnTo>
                <a:lnTo>
                  <a:pt x="38049" y="43272"/>
                </a:lnTo>
                <a:lnTo>
                  <a:pt x="34891" y="44554"/>
                </a:lnTo>
                <a:lnTo>
                  <a:pt x="32097" y="45443"/>
                </a:lnTo>
                <a:lnTo>
                  <a:pt x="28583" y="46206"/>
                </a:lnTo>
                <a:lnTo>
                  <a:pt x="24347" y="46393"/>
                </a:lnTo>
                <a:lnTo>
                  <a:pt x="21503" y="46393"/>
                </a:lnTo>
                <a:lnTo>
                  <a:pt x="17143" y="45137"/>
                </a:lnTo>
                <a:lnTo>
                  <a:pt x="13580" y="43117"/>
                </a:lnTo>
                <a:lnTo>
                  <a:pt x="11131" y="40007"/>
                </a:lnTo>
                <a:lnTo>
                  <a:pt x="9734" y="35982"/>
                </a:lnTo>
                <a:lnTo>
                  <a:pt x="8939" y="31360"/>
                </a:lnTo>
                <a:lnTo>
                  <a:pt x="8939" y="28652"/>
                </a:lnTo>
                <a:lnTo>
                  <a:pt x="39964" y="28652"/>
                </a:lnTo>
                <a:lnTo>
                  <a:pt x="42299" y="27753"/>
                </a:lnTo>
                <a:lnTo>
                  <a:pt x="43315" y="24743"/>
                </a:lnTo>
                <a:lnTo>
                  <a:pt x="43315" y="19930"/>
                </a:lnTo>
                <a:lnTo>
                  <a:pt x="42923" y="16945"/>
                </a:lnTo>
                <a:close/>
              </a:path>
              <a:path w="43315" h="53658">
                <a:moveTo>
                  <a:pt x="9010" y="20106"/>
                </a:moveTo>
                <a:lnTo>
                  <a:pt x="9944" y="16358"/>
                </a:lnTo>
                <a:lnTo>
                  <a:pt x="11376" y="12931"/>
                </a:lnTo>
                <a:lnTo>
                  <a:pt x="14904" y="9094"/>
                </a:lnTo>
                <a:lnTo>
                  <a:pt x="18136" y="7420"/>
                </a:lnTo>
                <a:lnTo>
                  <a:pt x="22151" y="7012"/>
                </a:lnTo>
                <a:lnTo>
                  <a:pt x="26330" y="7012"/>
                </a:lnTo>
                <a:lnTo>
                  <a:pt x="26295" y="0"/>
                </a:lnTo>
                <a:lnTo>
                  <a:pt x="19137" y="0"/>
                </a:lnTo>
                <a:lnTo>
                  <a:pt x="16017" y="637"/>
                </a:lnTo>
                <a:lnTo>
                  <a:pt x="13237" y="1868"/>
                </a:lnTo>
                <a:lnTo>
                  <a:pt x="10447" y="3125"/>
                </a:lnTo>
                <a:lnTo>
                  <a:pt x="9010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2704889" y="2656897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82" y="52919"/>
                </a:moveTo>
                <a:lnTo>
                  <a:pt x="8639" y="51282"/>
                </a:lnTo>
                <a:lnTo>
                  <a:pt x="8639" y="19151"/>
                </a:lnTo>
                <a:lnTo>
                  <a:pt x="10965" y="15480"/>
                </a:lnTo>
                <a:lnTo>
                  <a:pt x="12995" y="12736"/>
                </a:lnTo>
                <a:lnTo>
                  <a:pt x="15814" y="9968"/>
                </a:lnTo>
                <a:lnTo>
                  <a:pt x="19220" y="8470"/>
                </a:lnTo>
                <a:lnTo>
                  <a:pt x="22132" y="8672"/>
                </a:lnTo>
                <a:lnTo>
                  <a:pt x="24792" y="9475"/>
                </a:lnTo>
                <a:lnTo>
                  <a:pt x="27438" y="8190"/>
                </a:lnTo>
                <a:lnTo>
                  <a:pt x="27496" y="3669"/>
                </a:lnTo>
                <a:lnTo>
                  <a:pt x="25210" y="684"/>
                </a:lnTo>
                <a:lnTo>
                  <a:pt x="22208" y="90"/>
                </a:lnTo>
                <a:lnTo>
                  <a:pt x="19663" y="0"/>
                </a:lnTo>
                <a:lnTo>
                  <a:pt x="16659" y="673"/>
                </a:lnTo>
                <a:lnTo>
                  <a:pt x="13635" y="2578"/>
                </a:lnTo>
                <a:lnTo>
                  <a:pt x="10302" y="6004"/>
                </a:lnTo>
                <a:lnTo>
                  <a:pt x="7793" y="9550"/>
                </a:lnTo>
                <a:lnTo>
                  <a:pt x="7793" y="2437"/>
                </a:lnTo>
                <a:lnTo>
                  <a:pt x="5835" y="839"/>
                </a:lnTo>
                <a:lnTo>
                  <a:pt x="3124" y="759"/>
                </a:lnTo>
                <a:lnTo>
                  <a:pt x="0" y="2437"/>
                </a:lnTo>
                <a:lnTo>
                  <a:pt x="0" y="51282"/>
                </a:lnTo>
                <a:lnTo>
                  <a:pt x="186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2738415" y="2644609"/>
            <a:ext cx="30768" cy="65848"/>
          </a:xfrm>
          <a:custGeom>
            <a:avLst/>
            <a:gdLst/>
            <a:ahLst/>
            <a:cxnLst/>
            <a:rect l="l" t="t" r="r" b="b"/>
            <a:pathLst>
              <a:path w="30768" h="65848">
                <a:moveTo>
                  <a:pt x="16948" y="1699"/>
                </a:moveTo>
                <a:lnTo>
                  <a:pt x="16743" y="990"/>
                </a:lnTo>
                <a:lnTo>
                  <a:pt x="14194" y="0"/>
                </a:lnTo>
                <a:lnTo>
                  <a:pt x="11073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4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3"/>
                </a:lnTo>
                <a:lnTo>
                  <a:pt x="10400" y="60438"/>
                </a:lnTo>
                <a:lnTo>
                  <a:pt x="12628" y="63155"/>
                </a:lnTo>
                <a:lnTo>
                  <a:pt x="15800" y="64847"/>
                </a:lnTo>
                <a:lnTo>
                  <a:pt x="19634" y="65848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8" y="59980"/>
                </a:lnTo>
                <a:lnTo>
                  <a:pt x="30768" y="59321"/>
                </a:lnTo>
                <a:lnTo>
                  <a:pt x="28964" y="56755"/>
                </a:lnTo>
                <a:lnTo>
                  <a:pt x="26319" y="57783"/>
                </a:lnTo>
                <a:lnTo>
                  <a:pt x="23540" y="58191"/>
                </a:lnTo>
                <a:lnTo>
                  <a:pt x="19353" y="57326"/>
                </a:lnTo>
                <a:lnTo>
                  <a:pt x="17430" y="53900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6" y="19303"/>
                </a:lnTo>
                <a:lnTo>
                  <a:pt x="30768" y="16370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2782230" y="2637536"/>
            <a:ext cx="10666" cy="72278"/>
          </a:xfrm>
          <a:custGeom>
            <a:avLst/>
            <a:gdLst/>
            <a:ahLst/>
            <a:cxnLst/>
            <a:rect l="l" t="t" r="r" b="b"/>
            <a:pathLst>
              <a:path w="10666" h="72278">
                <a:moveTo>
                  <a:pt x="0" y="5411"/>
                </a:moveTo>
                <a:lnTo>
                  <a:pt x="367" y="8878"/>
                </a:lnTo>
                <a:lnTo>
                  <a:pt x="3258" y="10731"/>
                </a:lnTo>
                <a:lnTo>
                  <a:pt x="7332" y="10731"/>
                </a:lnTo>
                <a:lnTo>
                  <a:pt x="10289" y="8841"/>
                </a:lnTo>
                <a:lnTo>
                  <a:pt x="10666" y="5299"/>
                </a:lnTo>
                <a:lnTo>
                  <a:pt x="10299" y="1844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666" h="72278">
                <a:moveTo>
                  <a:pt x="1224" y="71377"/>
                </a:moveTo>
                <a:lnTo>
                  <a:pt x="3798" y="72278"/>
                </a:lnTo>
                <a:lnTo>
                  <a:pt x="6922" y="72278"/>
                </a:lnTo>
                <a:lnTo>
                  <a:pt x="9673" y="70639"/>
                </a:lnTo>
                <a:lnTo>
                  <a:pt x="9673" y="21794"/>
                </a:lnTo>
                <a:lnTo>
                  <a:pt x="9467" y="21095"/>
                </a:lnTo>
                <a:lnTo>
                  <a:pt x="6922" y="20157"/>
                </a:lnTo>
                <a:lnTo>
                  <a:pt x="3798" y="20157"/>
                </a:lnTo>
                <a:lnTo>
                  <a:pt x="1040" y="21794"/>
                </a:lnTo>
                <a:lnTo>
                  <a:pt x="1040" y="70639"/>
                </a:lnTo>
                <a:lnTo>
                  <a:pt x="1224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2806440" y="2656893"/>
            <a:ext cx="33340" cy="53658"/>
          </a:xfrm>
          <a:custGeom>
            <a:avLst/>
            <a:gdLst/>
            <a:ahLst/>
            <a:cxnLst/>
            <a:rect l="l" t="t" r="r" b="b"/>
            <a:pathLst>
              <a:path w="33340" h="53658">
                <a:moveTo>
                  <a:pt x="6004" y="52226"/>
                </a:moveTo>
                <a:lnTo>
                  <a:pt x="8561" y="52999"/>
                </a:lnTo>
                <a:lnTo>
                  <a:pt x="11598" y="53531"/>
                </a:lnTo>
                <a:lnTo>
                  <a:pt x="17589" y="53658"/>
                </a:lnTo>
                <a:lnTo>
                  <a:pt x="20088" y="53315"/>
                </a:lnTo>
                <a:lnTo>
                  <a:pt x="24620" y="51959"/>
                </a:lnTo>
                <a:lnTo>
                  <a:pt x="28210" y="49593"/>
                </a:lnTo>
                <a:lnTo>
                  <a:pt x="31111" y="46624"/>
                </a:lnTo>
                <a:lnTo>
                  <a:pt x="32900" y="42699"/>
                </a:lnTo>
                <a:lnTo>
                  <a:pt x="33340" y="37986"/>
                </a:lnTo>
                <a:lnTo>
                  <a:pt x="33340" y="35892"/>
                </a:lnTo>
                <a:lnTo>
                  <a:pt x="32325" y="32551"/>
                </a:lnTo>
                <a:lnTo>
                  <a:pt x="30744" y="29747"/>
                </a:lnTo>
                <a:lnTo>
                  <a:pt x="27230" y="26647"/>
                </a:lnTo>
                <a:lnTo>
                  <a:pt x="24329" y="25120"/>
                </a:lnTo>
                <a:lnTo>
                  <a:pt x="21388" y="23829"/>
                </a:lnTo>
                <a:lnTo>
                  <a:pt x="18446" y="22608"/>
                </a:lnTo>
                <a:lnTo>
                  <a:pt x="15581" y="21452"/>
                </a:lnTo>
                <a:lnTo>
                  <a:pt x="12077" y="19357"/>
                </a:lnTo>
                <a:lnTo>
                  <a:pt x="9777" y="16588"/>
                </a:lnTo>
                <a:lnTo>
                  <a:pt x="9420" y="13996"/>
                </a:lnTo>
                <a:lnTo>
                  <a:pt x="9972" y="11188"/>
                </a:lnTo>
                <a:lnTo>
                  <a:pt x="12312" y="8294"/>
                </a:lnTo>
                <a:lnTo>
                  <a:pt x="15458" y="7114"/>
                </a:lnTo>
                <a:lnTo>
                  <a:pt x="18213" y="6948"/>
                </a:lnTo>
                <a:lnTo>
                  <a:pt x="21315" y="7138"/>
                </a:lnTo>
                <a:lnTo>
                  <a:pt x="24963" y="8370"/>
                </a:lnTo>
                <a:lnTo>
                  <a:pt x="27622" y="9691"/>
                </a:lnTo>
                <a:lnTo>
                  <a:pt x="30596" y="9881"/>
                </a:lnTo>
                <a:lnTo>
                  <a:pt x="30928" y="7164"/>
                </a:lnTo>
                <a:lnTo>
                  <a:pt x="30647" y="4420"/>
                </a:lnTo>
                <a:lnTo>
                  <a:pt x="28087" y="2211"/>
                </a:lnTo>
                <a:lnTo>
                  <a:pt x="25491" y="1145"/>
                </a:lnTo>
                <a:lnTo>
                  <a:pt x="22086" y="331"/>
                </a:lnTo>
                <a:lnTo>
                  <a:pt x="18324" y="0"/>
                </a:lnTo>
                <a:lnTo>
                  <a:pt x="15458" y="0"/>
                </a:lnTo>
                <a:lnTo>
                  <a:pt x="12960" y="407"/>
                </a:lnTo>
                <a:lnTo>
                  <a:pt x="8672" y="1995"/>
                </a:lnTo>
                <a:lnTo>
                  <a:pt x="5450" y="4385"/>
                </a:lnTo>
                <a:lnTo>
                  <a:pt x="2941" y="7228"/>
                </a:lnTo>
                <a:lnTo>
                  <a:pt x="1522" y="10731"/>
                </a:lnTo>
                <a:lnTo>
                  <a:pt x="1151" y="14494"/>
                </a:lnTo>
                <a:lnTo>
                  <a:pt x="1497" y="18533"/>
                </a:lnTo>
                <a:lnTo>
                  <a:pt x="2854" y="21643"/>
                </a:lnTo>
                <a:lnTo>
                  <a:pt x="5994" y="25210"/>
                </a:lnTo>
                <a:lnTo>
                  <a:pt x="8672" y="26949"/>
                </a:lnTo>
                <a:lnTo>
                  <a:pt x="11527" y="28411"/>
                </a:lnTo>
                <a:lnTo>
                  <a:pt x="14494" y="29657"/>
                </a:lnTo>
                <a:lnTo>
                  <a:pt x="17330" y="30798"/>
                </a:lnTo>
                <a:lnTo>
                  <a:pt x="19977" y="31993"/>
                </a:lnTo>
                <a:lnTo>
                  <a:pt x="23112" y="34279"/>
                </a:lnTo>
                <a:lnTo>
                  <a:pt x="24818" y="37313"/>
                </a:lnTo>
                <a:lnTo>
                  <a:pt x="24570" y="41187"/>
                </a:lnTo>
                <a:lnTo>
                  <a:pt x="22967" y="43945"/>
                </a:lnTo>
                <a:lnTo>
                  <a:pt x="20185" y="45684"/>
                </a:lnTo>
                <a:lnTo>
                  <a:pt x="16488" y="46508"/>
                </a:lnTo>
                <a:lnTo>
                  <a:pt x="13072" y="46508"/>
                </a:lnTo>
                <a:lnTo>
                  <a:pt x="9850" y="45774"/>
                </a:lnTo>
                <a:lnTo>
                  <a:pt x="5939" y="44171"/>
                </a:lnTo>
                <a:lnTo>
                  <a:pt x="3175" y="42574"/>
                </a:lnTo>
                <a:lnTo>
                  <a:pt x="270" y="42951"/>
                </a:lnTo>
                <a:lnTo>
                  <a:pt x="0" y="45533"/>
                </a:lnTo>
                <a:lnTo>
                  <a:pt x="270" y="48186"/>
                </a:lnTo>
                <a:lnTo>
                  <a:pt x="2941" y="50929"/>
                </a:lnTo>
                <a:lnTo>
                  <a:pt x="6004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2851786" y="2656893"/>
            <a:ext cx="43315" cy="53658"/>
          </a:xfrm>
          <a:custGeom>
            <a:avLst/>
            <a:gdLst/>
            <a:ahLst/>
            <a:cxnLst/>
            <a:rect l="l" t="t" r="r" b="b"/>
            <a:pathLst>
              <a:path w="43315" h="53658">
                <a:moveTo>
                  <a:pt x="42923" y="16945"/>
                </a:moveTo>
                <a:lnTo>
                  <a:pt x="42142" y="14137"/>
                </a:lnTo>
                <a:lnTo>
                  <a:pt x="41357" y="11329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44"/>
                </a:lnTo>
                <a:lnTo>
                  <a:pt x="29441" y="623"/>
                </a:lnTo>
                <a:lnTo>
                  <a:pt x="26295" y="0"/>
                </a:lnTo>
                <a:lnTo>
                  <a:pt x="26330" y="7012"/>
                </a:lnTo>
                <a:lnTo>
                  <a:pt x="29476" y="8345"/>
                </a:lnTo>
                <a:lnTo>
                  <a:pt x="31609" y="11027"/>
                </a:lnTo>
                <a:lnTo>
                  <a:pt x="33728" y="13690"/>
                </a:lnTo>
                <a:lnTo>
                  <a:pt x="34744" y="17388"/>
                </a:lnTo>
                <a:lnTo>
                  <a:pt x="34632" y="22086"/>
                </a:lnTo>
                <a:lnTo>
                  <a:pt x="8939" y="22086"/>
                </a:lnTo>
                <a:lnTo>
                  <a:pt x="9011" y="20106"/>
                </a:lnTo>
                <a:lnTo>
                  <a:pt x="10448" y="3125"/>
                </a:lnTo>
                <a:lnTo>
                  <a:pt x="8056" y="4903"/>
                </a:lnTo>
                <a:lnTo>
                  <a:pt x="4114" y="9591"/>
                </a:lnTo>
                <a:lnTo>
                  <a:pt x="2607" y="12424"/>
                </a:lnTo>
                <a:lnTo>
                  <a:pt x="1565" y="15760"/>
                </a:lnTo>
                <a:lnTo>
                  <a:pt x="51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700"/>
                </a:lnTo>
                <a:lnTo>
                  <a:pt x="2520" y="42012"/>
                </a:lnTo>
                <a:lnTo>
                  <a:pt x="4028" y="44780"/>
                </a:lnTo>
                <a:lnTo>
                  <a:pt x="6012" y="46991"/>
                </a:lnTo>
                <a:lnTo>
                  <a:pt x="10448" y="50864"/>
                </a:lnTo>
                <a:lnTo>
                  <a:pt x="13360" y="51984"/>
                </a:lnTo>
                <a:lnTo>
                  <a:pt x="16276" y="53099"/>
                </a:lnTo>
                <a:lnTo>
                  <a:pt x="19667" y="53658"/>
                </a:lnTo>
                <a:lnTo>
                  <a:pt x="23536" y="53658"/>
                </a:lnTo>
                <a:lnTo>
                  <a:pt x="27875" y="53492"/>
                </a:lnTo>
                <a:lnTo>
                  <a:pt x="31817" y="52809"/>
                </a:lnTo>
                <a:lnTo>
                  <a:pt x="35050" y="51984"/>
                </a:lnTo>
                <a:lnTo>
                  <a:pt x="37768" y="51106"/>
                </a:lnTo>
                <a:lnTo>
                  <a:pt x="41015" y="48834"/>
                </a:lnTo>
                <a:lnTo>
                  <a:pt x="41335" y="46167"/>
                </a:lnTo>
                <a:lnTo>
                  <a:pt x="40759" y="43016"/>
                </a:lnTo>
                <a:lnTo>
                  <a:pt x="38049" y="43272"/>
                </a:lnTo>
                <a:lnTo>
                  <a:pt x="34891" y="44554"/>
                </a:lnTo>
                <a:lnTo>
                  <a:pt x="32097" y="45443"/>
                </a:lnTo>
                <a:lnTo>
                  <a:pt x="28585" y="46206"/>
                </a:lnTo>
                <a:lnTo>
                  <a:pt x="24347" y="46393"/>
                </a:lnTo>
                <a:lnTo>
                  <a:pt x="21503" y="46393"/>
                </a:lnTo>
                <a:lnTo>
                  <a:pt x="17143" y="45137"/>
                </a:lnTo>
                <a:lnTo>
                  <a:pt x="13580" y="43117"/>
                </a:lnTo>
                <a:lnTo>
                  <a:pt x="11131" y="40007"/>
                </a:lnTo>
                <a:lnTo>
                  <a:pt x="9734" y="35982"/>
                </a:lnTo>
                <a:lnTo>
                  <a:pt x="8939" y="31360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53"/>
                </a:lnTo>
                <a:lnTo>
                  <a:pt x="43315" y="24743"/>
                </a:lnTo>
                <a:lnTo>
                  <a:pt x="43315" y="19930"/>
                </a:lnTo>
                <a:lnTo>
                  <a:pt x="42923" y="16945"/>
                </a:lnTo>
                <a:close/>
              </a:path>
              <a:path w="43315" h="53658">
                <a:moveTo>
                  <a:pt x="9011" y="20106"/>
                </a:moveTo>
                <a:lnTo>
                  <a:pt x="9944" y="16358"/>
                </a:lnTo>
                <a:lnTo>
                  <a:pt x="11376" y="12931"/>
                </a:lnTo>
                <a:lnTo>
                  <a:pt x="14904" y="9094"/>
                </a:lnTo>
                <a:lnTo>
                  <a:pt x="18136" y="7420"/>
                </a:lnTo>
                <a:lnTo>
                  <a:pt x="22155" y="7012"/>
                </a:lnTo>
                <a:lnTo>
                  <a:pt x="26330" y="7012"/>
                </a:lnTo>
                <a:lnTo>
                  <a:pt x="26295" y="0"/>
                </a:lnTo>
                <a:lnTo>
                  <a:pt x="19141" y="0"/>
                </a:lnTo>
                <a:lnTo>
                  <a:pt x="16017" y="637"/>
                </a:lnTo>
                <a:lnTo>
                  <a:pt x="13237" y="1868"/>
                </a:lnTo>
                <a:lnTo>
                  <a:pt x="10448" y="3125"/>
                </a:lnTo>
                <a:lnTo>
                  <a:pt x="9011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2934197" y="2657674"/>
            <a:ext cx="71107" cy="52096"/>
          </a:xfrm>
          <a:custGeom>
            <a:avLst/>
            <a:gdLst/>
            <a:ahLst/>
            <a:cxnLst/>
            <a:rect l="l" t="t" r="r" b="b"/>
            <a:pathLst>
              <a:path w="71107" h="52096">
                <a:moveTo>
                  <a:pt x="464" y="3834"/>
                </a:moveTo>
                <a:lnTo>
                  <a:pt x="14230" y="50227"/>
                </a:lnTo>
                <a:lnTo>
                  <a:pt x="14695" y="51141"/>
                </a:lnTo>
                <a:lnTo>
                  <a:pt x="17341" y="52081"/>
                </a:lnTo>
                <a:lnTo>
                  <a:pt x="23342" y="52045"/>
                </a:lnTo>
                <a:lnTo>
                  <a:pt x="25901" y="50227"/>
                </a:lnTo>
                <a:lnTo>
                  <a:pt x="35053" y="14796"/>
                </a:lnTo>
                <a:lnTo>
                  <a:pt x="35259" y="14796"/>
                </a:lnTo>
                <a:lnTo>
                  <a:pt x="45158" y="50227"/>
                </a:lnTo>
                <a:lnTo>
                  <a:pt x="45623" y="51141"/>
                </a:lnTo>
                <a:lnTo>
                  <a:pt x="48341" y="52081"/>
                </a:lnTo>
                <a:lnTo>
                  <a:pt x="53680" y="52096"/>
                </a:lnTo>
                <a:lnTo>
                  <a:pt x="56765" y="50227"/>
                </a:lnTo>
                <a:lnTo>
                  <a:pt x="70642" y="3834"/>
                </a:lnTo>
                <a:lnTo>
                  <a:pt x="71107" y="1563"/>
                </a:lnTo>
                <a:lnTo>
                  <a:pt x="68587" y="0"/>
                </a:lnTo>
                <a:lnTo>
                  <a:pt x="65426" y="11"/>
                </a:lnTo>
                <a:lnTo>
                  <a:pt x="62424" y="1728"/>
                </a:lnTo>
                <a:lnTo>
                  <a:pt x="51217" y="41987"/>
                </a:lnTo>
                <a:lnTo>
                  <a:pt x="51073" y="41987"/>
                </a:lnTo>
                <a:lnTo>
                  <a:pt x="39815" y="1612"/>
                </a:lnTo>
                <a:lnTo>
                  <a:pt x="39643" y="1065"/>
                </a:lnTo>
                <a:lnTo>
                  <a:pt x="36997" y="11"/>
                </a:lnTo>
                <a:lnTo>
                  <a:pt x="33901" y="11"/>
                </a:lnTo>
                <a:lnTo>
                  <a:pt x="31024" y="1728"/>
                </a:lnTo>
                <a:lnTo>
                  <a:pt x="20613" y="41987"/>
                </a:lnTo>
                <a:lnTo>
                  <a:pt x="20405" y="41987"/>
                </a:lnTo>
                <a:lnTo>
                  <a:pt x="9050" y="1728"/>
                </a:lnTo>
                <a:lnTo>
                  <a:pt x="8682" y="875"/>
                </a:lnTo>
                <a:lnTo>
                  <a:pt x="6051" y="11"/>
                </a:lnTo>
                <a:lnTo>
                  <a:pt x="2804" y="0"/>
                </a:lnTo>
                <a:lnTo>
                  <a:pt x="0" y="1231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018607" y="2637536"/>
            <a:ext cx="10666" cy="72278"/>
          </a:xfrm>
          <a:custGeom>
            <a:avLst/>
            <a:gdLst/>
            <a:ahLst/>
            <a:cxnLst/>
            <a:rect l="l" t="t" r="r" b="b"/>
            <a:pathLst>
              <a:path w="10666" h="72278">
                <a:moveTo>
                  <a:pt x="0" y="5411"/>
                </a:moveTo>
                <a:lnTo>
                  <a:pt x="367" y="8878"/>
                </a:lnTo>
                <a:lnTo>
                  <a:pt x="3257" y="10731"/>
                </a:lnTo>
                <a:lnTo>
                  <a:pt x="7336" y="10731"/>
                </a:lnTo>
                <a:lnTo>
                  <a:pt x="10285" y="8841"/>
                </a:lnTo>
                <a:lnTo>
                  <a:pt x="10666" y="5299"/>
                </a:lnTo>
                <a:lnTo>
                  <a:pt x="10299" y="1844"/>
                </a:lnTo>
                <a:lnTo>
                  <a:pt x="7409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66" h="72278">
                <a:moveTo>
                  <a:pt x="1224" y="71377"/>
                </a:moveTo>
                <a:lnTo>
                  <a:pt x="3798" y="72278"/>
                </a:lnTo>
                <a:lnTo>
                  <a:pt x="6918" y="72278"/>
                </a:lnTo>
                <a:lnTo>
                  <a:pt x="9673" y="70639"/>
                </a:lnTo>
                <a:lnTo>
                  <a:pt x="9673" y="21794"/>
                </a:lnTo>
                <a:lnTo>
                  <a:pt x="9467" y="21095"/>
                </a:lnTo>
                <a:lnTo>
                  <a:pt x="6918" y="20157"/>
                </a:lnTo>
                <a:lnTo>
                  <a:pt x="3798" y="20157"/>
                </a:lnTo>
                <a:lnTo>
                  <a:pt x="1040" y="21794"/>
                </a:lnTo>
                <a:lnTo>
                  <a:pt x="1040" y="70639"/>
                </a:lnTo>
                <a:lnTo>
                  <a:pt x="1224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040931" y="2644609"/>
            <a:ext cx="30765" cy="65848"/>
          </a:xfrm>
          <a:custGeom>
            <a:avLst/>
            <a:gdLst/>
            <a:ahLst/>
            <a:cxnLst/>
            <a:rect l="l" t="t" r="r" b="b"/>
            <a:pathLst>
              <a:path w="30765" h="65848">
                <a:moveTo>
                  <a:pt x="16948" y="1699"/>
                </a:move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2" y="1699"/>
                </a:lnTo>
                <a:lnTo>
                  <a:pt x="8312" y="13309"/>
                </a:lnTo>
                <a:lnTo>
                  <a:pt x="1770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3" y="20750"/>
                </a:lnTo>
                <a:lnTo>
                  <a:pt x="8312" y="20750"/>
                </a:lnTo>
                <a:lnTo>
                  <a:pt x="8312" y="52120"/>
                </a:lnTo>
                <a:lnTo>
                  <a:pt x="9075" y="56643"/>
                </a:lnTo>
                <a:lnTo>
                  <a:pt x="10396" y="60438"/>
                </a:lnTo>
                <a:lnTo>
                  <a:pt x="12625" y="63155"/>
                </a:lnTo>
                <a:lnTo>
                  <a:pt x="15800" y="64847"/>
                </a:lnTo>
                <a:lnTo>
                  <a:pt x="19630" y="65848"/>
                </a:lnTo>
                <a:lnTo>
                  <a:pt x="24479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5" y="59980"/>
                </a:lnTo>
                <a:lnTo>
                  <a:pt x="30765" y="59321"/>
                </a:lnTo>
                <a:lnTo>
                  <a:pt x="28961" y="56755"/>
                </a:lnTo>
                <a:lnTo>
                  <a:pt x="26319" y="57783"/>
                </a:lnTo>
                <a:lnTo>
                  <a:pt x="23536" y="58191"/>
                </a:lnTo>
                <a:lnTo>
                  <a:pt x="19349" y="57326"/>
                </a:lnTo>
                <a:lnTo>
                  <a:pt x="17426" y="53900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6" y="19303"/>
                </a:lnTo>
                <a:lnTo>
                  <a:pt x="30765" y="16370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086398" y="2633983"/>
            <a:ext cx="40554" cy="75830"/>
          </a:xfrm>
          <a:custGeom>
            <a:avLst/>
            <a:gdLst/>
            <a:ahLst/>
            <a:cxnLst/>
            <a:rect l="l" t="t" r="r" b="b"/>
            <a:pathLst>
              <a:path w="40554" h="75830">
                <a:moveTo>
                  <a:pt x="31913" y="45590"/>
                </a:moveTo>
                <a:lnTo>
                  <a:pt x="31913" y="74192"/>
                </a:lnTo>
                <a:lnTo>
                  <a:pt x="32123" y="74929"/>
                </a:lnTo>
                <a:lnTo>
                  <a:pt x="34672" y="75830"/>
                </a:lnTo>
                <a:lnTo>
                  <a:pt x="37796" y="75830"/>
                </a:lnTo>
                <a:lnTo>
                  <a:pt x="40554" y="74192"/>
                </a:lnTo>
                <a:lnTo>
                  <a:pt x="40554" y="40942"/>
                </a:lnTo>
                <a:lnTo>
                  <a:pt x="40270" y="37947"/>
                </a:lnTo>
                <a:lnTo>
                  <a:pt x="39121" y="32993"/>
                </a:lnTo>
                <a:lnTo>
                  <a:pt x="36842" y="28980"/>
                </a:lnTo>
                <a:lnTo>
                  <a:pt x="33779" y="25678"/>
                </a:lnTo>
                <a:lnTo>
                  <a:pt x="29476" y="23468"/>
                </a:lnTo>
                <a:lnTo>
                  <a:pt x="26849" y="22909"/>
                </a:lnTo>
                <a:lnTo>
                  <a:pt x="21154" y="22909"/>
                </a:lnTo>
                <a:lnTo>
                  <a:pt x="16121" y="24889"/>
                </a:lnTo>
                <a:lnTo>
                  <a:pt x="11109" y="28230"/>
                </a:lnTo>
                <a:lnTo>
                  <a:pt x="8633" y="30948"/>
                </a:lnTo>
                <a:lnTo>
                  <a:pt x="8633" y="1699"/>
                </a:lnTo>
                <a:lnTo>
                  <a:pt x="8427" y="938"/>
                </a:lnTo>
                <a:lnTo>
                  <a:pt x="5878" y="0"/>
                </a:lnTo>
                <a:lnTo>
                  <a:pt x="2758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9"/>
                </a:lnTo>
                <a:lnTo>
                  <a:pt x="2758" y="75830"/>
                </a:lnTo>
                <a:lnTo>
                  <a:pt x="5878" y="75830"/>
                </a:lnTo>
                <a:lnTo>
                  <a:pt x="8633" y="74192"/>
                </a:lnTo>
                <a:lnTo>
                  <a:pt x="8633" y="40053"/>
                </a:lnTo>
                <a:lnTo>
                  <a:pt x="10998" y="36982"/>
                </a:lnTo>
                <a:lnTo>
                  <a:pt x="13276" y="34657"/>
                </a:lnTo>
                <a:lnTo>
                  <a:pt x="17597" y="31466"/>
                </a:lnTo>
                <a:lnTo>
                  <a:pt x="21924" y="30667"/>
                </a:lnTo>
                <a:lnTo>
                  <a:pt x="25071" y="30999"/>
                </a:lnTo>
                <a:lnTo>
                  <a:pt x="27619" y="32294"/>
                </a:lnTo>
                <a:lnTo>
                  <a:pt x="30261" y="35697"/>
                </a:lnTo>
                <a:lnTo>
                  <a:pt x="31295" y="38872"/>
                </a:lnTo>
                <a:lnTo>
                  <a:pt x="31913" y="42810"/>
                </a:lnTo>
                <a:lnTo>
                  <a:pt x="31913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173356" y="2656889"/>
            <a:ext cx="43329" cy="72364"/>
          </a:xfrm>
          <a:custGeom>
            <a:avLst/>
            <a:gdLst/>
            <a:ahLst/>
            <a:cxnLst/>
            <a:rect l="l" t="t" r="r" b="b"/>
            <a:pathLst>
              <a:path w="43329" h="72364">
                <a:moveTo>
                  <a:pt x="0" y="2452"/>
                </a:moveTo>
                <a:lnTo>
                  <a:pt x="0" y="70661"/>
                </a:lnTo>
                <a:lnTo>
                  <a:pt x="184" y="71409"/>
                </a:lnTo>
                <a:lnTo>
                  <a:pt x="2754" y="72364"/>
                </a:lnTo>
                <a:lnTo>
                  <a:pt x="5875" y="72364"/>
                </a:lnTo>
                <a:lnTo>
                  <a:pt x="8633" y="70661"/>
                </a:lnTo>
                <a:lnTo>
                  <a:pt x="8633" y="46239"/>
                </a:lnTo>
                <a:lnTo>
                  <a:pt x="9881" y="47509"/>
                </a:lnTo>
                <a:lnTo>
                  <a:pt x="13313" y="50493"/>
                </a:lnTo>
                <a:lnTo>
                  <a:pt x="16704" y="52503"/>
                </a:lnTo>
                <a:lnTo>
                  <a:pt x="20232" y="53529"/>
                </a:lnTo>
                <a:lnTo>
                  <a:pt x="22910" y="53668"/>
                </a:lnTo>
                <a:lnTo>
                  <a:pt x="26197" y="53668"/>
                </a:lnTo>
                <a:lnTo>
                  <a:pt x="29109" y="53021"/>
                </a:lnTo>
                <a:lnTo>
                  <a:pt x="31658" y="51739"/>
                </a:lnTo>
                <a:lnTo>
                  <a:pt x="34207" y="50458"/>
                </a:lnTo>
                <a:lnTo>
                  <a:pt x="33693" y="33919"/>
                </a:lnTo>
                <a:lnTo>
                  <a:pt x="32529" y="38188"/>
                </a:lnTo>
                <a:lnTo>
                  <a:pt x="30593" y="41807"/>
                </a:lnTo>
                <a:lnTo>
                  <a:pt x="27763" y="44334"/>
                </a:lnTo>
                <a:lnTo>
                  <a:pt x="24335" y="45961"/>
                </a:lnTo>
                <a:lnTo>
                  <a:pt x="19814" y="45961"/>
                </a:lnTo>
                <a:lnTo>
                  <a:pt x="15415" y="43574"/>
                </a:lnTo>
                <a:lnTo>
                  <a:pt x="11019" y="39687"/>
                </a:lnTo>
                <a:lnTo>
                  <a:pt x="8633" y="36687"/>
                </a:lnTo>
                <a:lnTo>
                  <a:pt x="8633" y="17269"/>
                </a:lnTo>
                <a:lnTo>
                  <a:pt x="7581" y="9014"/>
                </a:lnTo>
                <a:lnTo>
                  <a:pt x="7581" y="2452"/>
                </a:lnTo>
                <a:lnTo>
                  <a:pt x="6037" y="914"/>
                </a:lnTo>
                <a:lnTo>
                  <a:pt x="3070" y="774"/>
                </a:lnTo>
                <a:lnTo>
                  <a:pt x="0" y="2452"/>
                </a:lnTo>
                <a:close/>
              </a:path>
              <a:path w="43329" h="72364">
                <a:moveTo>
                  <a:pt x="8633" y="17269"/>
                </a:moveTo>
                <a:lnTo>
                  <a:pt x="10005" y="15495"/>
                </a:lnTo>
                <a:lnTo>
                  <a:pt x="12528" y="12787"/>
                </a:lnTo>
                <a:lnTo>
                  <a:pt x="16056" y="9853"/>
                </a:lnTo>
                <a:lnTo>
                  <a:pt x="19375" y="8229"/>
                </a:lnTo>
                <a:lnTo>
                  <a:pt x="22694" y="7722"/>
                </a:lnTo>
                <a:lnTo>
                  <a:pt x="26805" y="8255"/>
                </a:lnTo>
                <a:lnTo>
                  <a:pt x="29833" y="10426"/>
                </a:lnTo>
                <a:lnTo>
                  <a:pt x="31929" y="13676"/>
                </a:lnTo>
                <a:lnTo>
                  <a:pt x="33458" y="17565"/>
                </a:lnTo>
                <a:lnTo>
                  <a:pt x="34193" y="22223"/>
                </a:lnTo>
                <a:lnTo>
                  <a:pt x="34376" y="27141"/>
                </a:lnTo>
                <a:lnTo>
                  <a:pt x="34376" y="29427"/>
                </a:lnTo>
                <a:lnTo>
                  <a:pt x="33693" y="33919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0" y="43891"/>
                </a:lnTo>
                <a:lnTo>
                  <a:pt x="41101" y="41008"/>
                </a:lnTo>
                <a:lnTo>
                  <a:pt x="41997" y="37602"/>
                </a:lnTo>
                <a:lnTo>
                  <a:pt x="42880" y="34215"/>
                </a:lnTo>
                <a:lnTo>
                  <a:pt x="43329" y="30377"/>
                </a:lnTo>
                <a:lnTo>
                  <a:pt x="43329" y="22569"/>
                </a:lnTo>
                <a:lnTo>
                  <a:pt x="42976" y="19202"/>
                </a:lnTo>
                <a:lnTo>
                  <a:pt x="42278" y="16038"/>
                </a:lnTo>
                <a:lnTo>
                  <a:pt x="41579" y="12877"/>
                </a:lnTo>
                <a:lnTo>
                  <a:pt x="40474" y="10095"/>
                </a:lnTo>
                <a:lnTo>
                  <a:pt x="38959" y="7722"/>
                </a:lnTo>
                <a:lnTo>
                  <a:pt x="35478" y="3441"/>
                </a:lnTo>
                <a:lnTo>
                  <a:pt x="30665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2" y="201"/>
                </a:lnTo>
                <a:lnTo>
                  <a:pt x="18442" y="951"/>
                </a:lnTo>
                <a:lnTo>
                  <a:pt x="15725" y="2261"/>
                </a:lnTo>
                <a:lnTo>
                  <a:pt x="13042" y="3935"/>
                </a:lnTo>
                <a:lnTo>
                  <a:pt x="10397" y="6184"/>
                </a:lnTo>
                <a:lnTo>
                  <a:pt x="7581" y="9014"/>
                </a:lnTo>
                <a:lnTo>
                  <a:pt x="8633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232760" y="2656897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8" y="52919"/>
                </a:moveTo>
                <a:lnTo>
                  <a:pt x="8632" y="51282"/>
                </a:lnTo>
                <a:lnTo>
                  <a:pt x="8632" y="19151"/>
                </a:lnTo>
                <a:lnTo>
                  <a:pt x="10957" y="15480"/>
                </a:lnTo>
                <a:lnTo>
                  <a:pt x="12995" y="12736"/>
                </a:lnTo>
                <a:lnTo>
                  <a:pt x="15810" y="9968"/>
                </a:lnTo>
                <a:lnTo>
                  <a:pt x="19216" y="8470"/>
                </a:lnTo>
                <a:lnTo>
                  <a:pt x="22128" y="8672"/>
                </a:lnTo>
                <a:lnTo>
                  <a:pt x="24789" y="9475"/>
                </a:lnTo>
                <a:lnTo>
                  <a:pt x="27431" y="8190"/>
                </a:lnTo>
                <a:lnTo>
                  <a:pt x="27496" y="3669"/>
                </a:lnTo>
                <a:lnTo>
                  <a:pt x="25203" y="684"/>
                </a:lnTo>
                <a:lnTo>
                  <a:pt x="22204" y="90"/>
                </a:lnTo>
                <a:lnTo>
                  <a:pt x="19655" y="0"/>
                </a:lnTo>
                <a:lnTo>
                  <a:pt x="16653" y="673"/>
                </a:lnTo>
                <a:lnTo>
                  <a:pt x="13629" y="2578"/>
                </a:lnTo>
                <a:lnTo>
                  <a:pt x="10299" y="6004"/>
                </a:lnTo>
                <a:lnTo>
                  <a:pt x="7786" y="9550"/>
                </a:lnTo>
                <a:lnTo>
                  <a:pt x="7786" y="2437"/>
                </a:lnTo>
                <a:lnTo>
                  <a:pt x="5828" y="839"/>
                </a:lnTo>
                <a:lnTo>
                  <a:pt x="3120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05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269872" y="2656893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49" y="23915"/>
                </a:moveTo>
                <a:lnTo>
                  <a:pt x="9244" y="21348"/>
                </a:lnTo>
                <a:lnTo>
                  <a:pt x="9820" y="19001"/>
                </a:lnTo>
                <a:lnTo>
                  <a:pt x="11289" y="14604"/>
                </a:lnTo>
                <a:lnTo>
                  <a:pt x="13680" y="11178"/>
                </a:lnTo>
                <a:lnTo>
                  <a:pt x="17059" y="8902"/>
                </a:lnTo>
                <a:lnTo>
                  <a:pt x="21109" y="7495"/>
                </a:lnTo>
                <a:lnTo>
                  <a:pt x="26462" y="7495"/>
                </a:lnTo>
                <a:lnTo>
                  <a:pt x="30653" y="9043"/>
                </a:lnTo>
                <a:lnTo>
                  <a:pt x="33997" y="11469"/>
                </a:lnTo>
                <a:lnTo>
                  <a:pt x="36179" y="15012"/>
                </a:lnTo>
                <a:lnTo>
                  <a:pt x="37439" y="19433"/>
                </a:lnTo>
                <a:lnTo>
                  <a:pt x="38149" y="24270"/>
                </a:lnTo>
                <a:lnTo>
                  <a:pt x="38149" y="29743"/>
                </a:lnTo>
                <a:lnTo>
                  <a:pt x="37865" y="32321"/>
                </a:lnTo>
                <a:lnTo>
                  <a:pt x="36741" y="37033"/>
                </a:lnTo>
                <a:lnTo>
                  <a:pt x="36532" y="50281"/>
                </a:lnTo>
                <a:lnTo>
                  <a:pt x="39042" y="48373"/>
                </a:lnTo>
                <a:lnTo>
                  <a:pt x="43059" y="43549"/>
                </a:lnTo>
                <a:lnTo>
                  <a:pt x="44568" y="40655"/>
                </a:lnTo>
                <a:lnTo>
                  <a:pt x="45582" y="37299"/>
                </a:lnTo>
                <a:lnTo>
                  <a:pt x="46587" y="33959"/>
                </a:lnTo>
                <a:lnTo>
                  <a:pt x="47101" y="30302"/>
                </a:lnTo>
                <a:lnTo>
                  <a:pt x="47101" y="22237"/>
                </a:lnTo>
                <a:lnTo>
                  <a:pt x="46612" y="18568"/>
                </a:lnTo>
                <a:lnTo>
                  <a:pt x="45655" y="15303"/>
                </a:lnTo>
                <a:lnTo>
                  <a:pt x="44701" y="12053"/>
                </a:lnTo>
                <a:lnTo>
                  <a:pt x="43257" y="9284"/>
                </a:lnTo>
                <a:lnTo>
                  <a:pt x="41346" y="7009"/>
                </a:lnTo>
                <a:lnTo>
                  <a:pt x="37021" y="2984"/>
                </a:lnTo>
                <a:lnTo>
                  <a:pt x="34146" y="1793"/>
                </a:lnTo>
                <a:lnTo>
                  <a:pt x="31266" y="608"/>
                </a:lnTo>
                <a:lnTo>
                  <a:pt x="27899" y="0"/>
                </a:lnTo>
                <a:lnTo>
                  <a:pt x="20012" y="0"/>
                </a:lnTo>
                <a:lnTo>
                  <a:pt x="16510" y="673"/>
                </a:lnTo>
                <a:lnTo>
                  <a:pt x="13507" y="2009"/>
                </a:lnTo>
                <a:lnTo>
                  <a:pt x="10504" y="3351"/>
                </a:lnTo>
                <a:lnTo>
                  <a:pt x="7995" y="5234"/>
                </a:lnTo>
                <a:lnTo>
                  <a:pt x="3992" y="10083"/>
                </a:lnTo>
                <a:lnTo>
                  <a:pt x="2487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4" y="35114"/>
                </a:lnTo>
                <a:lnTo>
                  <a:pt x="1418" y="38355"/>
                </a:lnTo>
                <a:lnTo>
                  <a:pt x="2362" y="41620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84"/>
                </a:lnTo>
                <a:lnTo>
                  <a:pt x="8949" y="29376"/>
                </a:lnTo>
                <a:lnTo>
                  <a:pt x="8949" y="23915"/>
                </a:lnTo>
                <a:close/>
              </a:path>
              <a:path w="47101" h="53658">
                <a:moveTo>
                  <a:pt x="9662" y="34240"/>
                </a:moveTo>
                <a:lnTo>
                  <a:pt x="8949" y="29376"/>
                </a:lnTo>
                <a:lnTo>
                  <a:pt x="10029" y="50684"/>
                </a:lnTo>
                <a:lnTo>
                  <a:pt x="12909" y="51879"/>
                </a:lnTo>
                <a:lnTo>
                  <a:pt x="15786" y="53074"/>
                </a:lnTo>
                <a:lnTo>
                  <a:pt x="19151" y="53658"/>
                </a:lnTo>
                <a:lnTo>
                  <a:pt x="27004" y="53658"/>
                </a:lnTo>
                <a:lnTo>
                  <a:pt x="30495" y="52999"/>
                </a:lnTo>
                <a:lnTo>
                  <a:pt x="33519" y="51628"/>
                </a:lnTo>
                <a:lnTo>
                  <a:pt x="36532" y="50281"/>
                </a:lnTo>
                <a:lnTo>
                  <a:pt x="36741" y="37033"/>
                </a:lnTo>
                <a:lnTo>
                  <a:pt x="34657" y="40755"/>
                </a:lnTo>
                <a:lnTo>
                  <a:pt x="31939" y="43776"/>
                </a:lnTo>
                <a:lnTo>
                  <a:pt x="28205" y="45655"/>
                </a:lnTo>
                <a:lnTo>
                  <a:pt x="23475" y="46127"/>
                </a:lnTo>
                <a:lnTo>
                  <a:pt x="20685" y="46127"/>
                </a:lnTo>
                <a:lnTo>
                  <a:pt x="16498" y="44579"/>
                </a:lnTo>
                <a:lnTo>
                  <a:pt x="13150" y="42152"/>
                </a:lnTo>
                <a:lnTo>
                  <a:pt x="10937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327116" y="2633565"/>
            <a:ext cx="31866" cy="76250"/>
          </a:xfrm>
          <a:custGeom>
            <a:avLst/>
            <a:gdLst/>
            <a:ahLst/>
            <a:cxnLst/>
            <a:rect l="l" t="t" r="r" b="b"/>
            <a:pathLst>
              <a:path w="31866" h="76250">
                <a:moveTo>
                  <a:pt x="9845" y="8103"/>
                </a:moveTo>
                <a:lnTo>
                  <a:pt x="8618" y="12992"/>
                </a:lnTo>
                <a:lnTo>
                  <a:pt x="8312" y="15925"/>
                </a:lnTo>
                <a:lnTo>
                  <a:pt x="8312" y="24361"/>
                </a:lnTo>
                <a:lnTo>
                  <a:pt x="1673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73" y="31802"/>
                </a:lnTo>
                <a:lnTo>
                  <a:pt x="8312" y="31802"/>
                </a:lnTo>
                <a:lnTo>
                  <a:pt x="8312" y="74613"/>
                </a:lnTo>
                <a:lnTo>
                  <a:pt x="8520" y="75336"/>
                </a:lnTo>
                <a:lnTo>
                  <a:pt x="11127" y="76250"/>
                </a:lnTo>
                <a:lnTo>
                  <a:pt x="14190" y="76250"/>
                </a:lnTo>
                <a:lnTo>
                  <a:pt x="17009" y="74613"/>
                </a:lnTo>
                <a:lnTo>
                  <a:pt x="17009" y="31802"/>
                </a:lnTo>
                <a:lnTo>
                  <a:pt x="27518" y="31802"/>
                </a:lnTo>
                <a:lnTo>
                  <a:pt x="29098" y="30340"/>
                </a:lnTo>
                <a:lnTo>
                  <a:pt x="29243" y="27420"/>
                </a:lnTo>
                <a:lnTo>
                  <a:pt x="27518" y="24361"/>
                </a:lnTo>
                <a:lnTo>
                  <a:pt x="17009" y="24361"/>
                </a:lnTo>
                <a:lnTo>
                  <a:pt x="17132" y="15162"/>
                </a:lnTo>
                <a:lnTo>
                  <a:pt x="17611" y="12242"/>
                </a:lnTo>
                <a:lnTo>
                  <a:pt x="19864" y="8520"/>
                </a:lnTo>
                <a:lnTo>
                  <a:pt x="22776" y="7444"/>
                </a:lnTo>
                <a:lnTo>
                  <a:pt x="25836" y="7519"/>
                </a:lnTo>
                <a:lnTo>
                  <a:pt x="28939" y="8420"/>
                </a:lnTo>
                <a:lnTo>
                  <a:pt x="31521" y="8359"/>
                </a:lnTo>
                <a:lnTo>
                  <a:pt x="31866" y="5702"/>
                </a:lnTo>
                <a:lnTo>
                  <a:pt x="31790" y="3924"/>
                </a:lnTo>
                <a:lnTo>
                  <a:pt x="29721" y="1118"/>
                </a:lnTo>
                <a:lnTo>
                  <a:pt x="27053" y="355"/>
                </a:lnTo>
                <a:lnTo>
                  <a:pt x="23486" y="0"/>
                </a:lnTo>
                <a:lnTo>
                  <a:pt x="20915" y="0"/>
                </a:lnTo>
                <a:lnTo>
                  <a:pt x="18676" y="370"/>
                </a:lnTo>
                <a:lnTo>
                  <a:pt x="14864" y="1854"/>
                </a:lnTo>
                <a:lnTo>
                  <a:pt x="12038" y="4560"/>
                </a:lnTo>
                <a:lnTo>
                  <a:pt x="9845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366179" y="2656893"/>
            <a:ext cx="43319" cy="53658"/>
          </a:xfrm>
          <a:custGeom>
            <a:avLst/>
            <a:gdLst/>
            <a:ahLst/>
            <a:cxnLst/>
            <a:rect l="l" t="t" r="r" b="b"/>
            <a:pathLst>
              <a:path w="43319" h="53658">
                <a:moveTo>
                  <a:pt x="42927" y="16945"/>
                </a:moveTo>
                <a:lnTo>
                  <a:pt x="42142" y="14137"/>
                </a:lnTo>
                <a:lnTo>
                  <a:pt x="41361" y="11329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44"/>
                </a:lnTo>
                <a:lnTo>
                  <a:pt x="29441" y="623"/>
                </a:lnTo>
                <a:lnTo>
                  <a:pt x="26295" y="0"/>
                </a:lnTo>
                <a:lnTo>
                  <a:pt x="26330" y="7012"/>
                </a:lnTo>
                <a:lnTo>
                  <a:pt x="29480" y="8345"/>
                </a:lnTo>
                <a:lnTo>
                  <a:pt x="31609" y="11027"/>
                </a:lnTo>
                <a:lnTo>
                  <a:pt x="33728" y="13690"/>
                </a:lnTo>
                <a:lnTo>
                  <a:pt x="34747" y="17388"/>
                </a:lnTo>
                <a:lnTo>
                  <a:pt x="34636" y="22086"/>
                </a:lnTo>
                <a:lnTo>
                  <a:pt x="8943" y="22086"/>
                </a:lnTo>
                <a:lnTo>
                  <a:pt x="9014" y="20106"/>
                </a:lnTo>
                <a:lnTo>
                  <a:pt x="10444" y="3125"/>
                </a:lnTo>
                <a:lnTo>
                  <a:pt x="8060" y="4903"/>
                </a:lnTo>
                <a:lnTo>
                  <a:pt x="4114" y="9591"/>
                </a:lnTo>
                <a:lnTo>
                  <a:pt x="2611" y="12424"/>
                </a:lnTo>
                <a:lnTo>
                  <a:pt x="1569" y="15760"/>
                </a:lnTo>
                <a:lnTo>
                  <a:pt x="511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9"/>
                </a:lnTo>
                <a:lnTo>
                  <a:pt x="1520" y="38700"/>
                </a:lnTo>
                <a:lnTo>
                  <a:pt x="2524" y="42012"/>
                </a:lnTo>
                <a:lnTo>
                  <a:pt x="4028" y="44780"/>
                </a:lnTo>
                <a:lnTo>
                  <a:pt x="6012" y="46991"/>
                </a:lnTo>
                <a:lnTo>
                  <a:pt x="10444" y="50864"/>
                </a:lnTo>
                <a:lnTo>
                  <a:pt x="13364" y="51984"/>
                </a:lnTo>
                <a:lnTo>
                  <a:pt x="16280" y="53099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5" y="53492"/>
                </a:lnTo>
                <a:lnTo>
                  <a:pt x="31817" y="52809"/>
                </a:lnTo>
                <a:lnTo>
                  <a:pt x="35053" y="51984"/>
                </a:lnTo>
                <a:lnTo>
                  <a:pt x="37772" y="51106"/>
                </a:lnTo>
                <a:lnTo>
                  <a:pt x="41018" y="48834"/>
                </a:lnTo>
                <a:lnTo>
                  <a:pt x="41335" y="46167"/>
                </a:lnTo>
                <a:lnTo>
                  <a:pt x="40759" y="43016"/>
                </a:lnTo>
                <a:lnTo>
                  <a:pt x="38053" y="43272"/>
                </a:lnTo>
                <a:lnTo>
                  <a:pt x="34895" y="44554"/>
                </a:lnTo>
                <a:lnTo>
                  <a:pt x="32101" y="45443"/>
                </a:lnTo>
                <a:lnTo>
                  <a:pt x="28585" y="46206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3" y="43117"/>
                </a:lnTo>
                <a:lnTo>
                  <a:pt x="11131" y="40007"/>
                </a:lnTo>
                <a:lnTo>
                  <a:pt x="9738" y="35982"/>
                </a:lnTo>
                <a:lnTo>
                  <a:pt x="8943" y="31360"/>
                </a:lnTo>
                <a:lnTo>
                  <a:pt x="8943" y="28652"/>
                </a:lnTo>
                <a:lnTo>
                  <a:pt x="39964" y="28652"/>
                </a:lnTo>
                <a:lnTo>
                  <a:pt x="42301" y="27753"/>
                </a:lnTo>
                <a:lnTo>
                  <a:pt x="43319" y="24743"/>
                </a:lnTo>
                <a:lnTo>
                  <a:pt x="43319" y="19930"/>
                </a:lnTo>
                <a:lnTo>
                  <a:pt x="42927" y="16945"/>
                </a:lnTo>
                <a:close/>
              </a:path>
              <a:path w="43319" h="53658">
                <a:moveTo>
                  <a:pt x="9014" y="20106"/>
                </a:moveTo>
                <a:lnTo>
                  <a:pt x="9947" y="16358"/>
                </a:lnTo>
                <a:lnTo>
                  <a:pt x="11380" y="12931"/>
                </a:lnTo>
                <a:lnTo>
                  <a:pt x="14908" y="9094"/>
                </a:lnTo>
                <a:lnTo>
                  <a:pt x="18136" y="7420"/>
                </a:lnTo>
                <a:lnTo>
                  <a:pt x="22155" y="7012"/>
                </a:lnTo>
                <a:lnTo>
                  <a:pt x="26330" y="7012"/>
                </a:lnTo>
                <a:lnTo>
                  <a:pt x="26295" y="0"/>
                </a:lnTo>
                <a:lnTo>
                  <a:pt x="19141" y="0"/>
                </a:lnTo>
                <a:lnTo>
                  <a:pt x="16021" y="637"/>
                </a:lnTo>
                <a:lnTo>
                  <a:pt x="13241" y="1868"/>
                </a:lnTo>
                <a:lnTo>
                  <a:pt x="10444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422495" y="2656893"/>
            <a:ext cx="33336" cy="53658"/>
          </a:xfrm>
          <a:custGeom>
            <a:avLst/>
            <a:gdLst/>
            <a:ahLst/>
            <a:cxnLst/>
            <a:rect l="l" t="t" r="r" b="b"/>
            <a:pathLst>
              <a:path w="33336" h="53658">
                <a:moveTo>
                  <a:pt x="5996" y="52226"/>
                </a:moveTo>
                <a:lnTo>
                  <a:pt x="8561" y="52999"/>
                </a:lnTo>
                <a:lnTo>
                  <a:pt x="11595" y="53531"/>
                </a:lnTo>
                <a:lnTo>
                  <a:pt x="17585" y="53658"/>
                </a:lnTo>
                <a:lnTo>
                  <a:pt x="20083" y="53315"/>
                </a:lnTo>
                <a:lnTo>
                  <a:pt x="24612" y="51959"/>
                </a:lnTo>
                <a:lnTo>
                  <a:pt x="28201" y="49593"/>
                </a:lnTo>
                <a:lnTo>
                  <a:pt x="31103" y="46624"/>
                </a:lnTo>
                <a:lnTo>
                  <a:pt x="32893" y="42699"/>
                </a:lnTo>
                <a:lnTo>
                  <a:pt x="33336" y="37986"/>
                </a:lnTo>
                <a:lnTo>
                  <a:pt x="33336" y="35892"/>
                </a:lnTo>
                <a:lnTo>
                  <a:pt x="32316" y="32551"/>
                </a:lnTo>
                <a:lnTo>
                  <a:pt x="30736" y="29747"/>
                </a:lnTo>
                <a:lnTo>
                  <a:pt x="27222" y="26647"/>
                </a:lnTo>
                <a:lnTo>
                  <a:pt x="24321" y="25120"/>
                </a:lnTo>
                <a:lnTo>
                  <a:pt x="21380" y="23829"/>
                </a:lnTo>
                <a:lnTo>
                  <a:pt x="18439" y="22608"/>
                </a:lnTo>
                <a:lnTo>
                  <a:pt x="15576" y="21452"/>
                </a:lnTo>
                <a:lnTo>
                  <a:pt x="12073" y="19357"/>
                </a:lnTo>
                <a:lnTo>
                  <a:pt x="9770" y="16588"/>
                </a:lnTo>
                <a:lnTo>
                  <a:pt x="9417" y="13996"/>
                </a:lnTo>
                <a:lnTo>
                  <a:pt x="9964" y="11188"/>
                </a:lnTo>
                <a:lnTo>
                  <a:pt x="12305" y="8294"/>
                </a:lnTo>
                <a:lnTo>
                  <a:pt x="15454" y="7114"/>
                </a:lnTo>
                <a:lnTo>
                  <a:pt x="18207" y="6948"/>
                </a:lnTo>
                <a:lnTo>
                  <a:pt x="21308" y="7138"/>
                </a:lnTo>
                <a:lnTo>
                  <a:pt x="24958" y="8370"/>
                </a:lnTo>
                <a:lnTo>
                  <a:pt x="27614" y="9691"/>
                </a:lnTo>
                <a:lnTo>
                  <a:pt x="30593" y="9881"/>
                </a:lnTo>
                <a:lnTo>
                  <a:pt x="30920" y="7164"/>
                </a:lnTo>
                <a:lnTo>
                  <a:pt x="30638" y="4420"/>
                </a:lnTo>
                <a:lnTo>
                  <a:pt x="28079" y="2211"/>
                </a:lnTo>
                <a:lnTo>
                  <a:pt x="25483" y="1145"/>
                </a:lnTo>
                <a:lnTo>
                  <a:pt x="22078" y="331"/>
                </a:lnTo>
                <a:lnTo>
                  <a:pt x="18319" y="0"/>
                </a:lnTo>
                <a:lnTo>
                  <a:pt x="15454" y="0"/>
                </a:lnTo>
                <a:lnTo>
                  <a:pt x="12956" y="407"/>
                </a:lnTo>
                <a:lnTo>
                  <a:pt x="8669" y="1995"/>
                </a:lnTo>
                <a:lnTo>
                  <a:pt x="5449" y="4385"/>
                </a:lnTo>
                <a:lnTo>
                  <a:pt x="2937" y="7228"/>
                </a:lnTo>
                <a:lnTo>
                  <a:pt x="1515" y="10731"/>
                </a:lnTo>
                <a:lnTo>
                  <a:pt x="1148" y="14494"/>
                </a:lnTo>
                <a:lnTo>
                  <a:pt x="1489" y="18533"/>
                </a:lnTo>
                <a:lnTo>
                  <a:pt x="2851" y="21643"/>
                </a:lnTo>
                <a:lnTo>
                  <a:pt x="5986" y="25210"/>
                </a:lnTo>
                <a:lnTo>
                  <a:pt x="8669" y="26949"/>
                </a:lnTo>
                <a:lnTo>
                  <a:pt x="11520" y="28411"/>
                </a:lnTo>
                <a:lnTo>
                  <a:pt x="14485" y="29657"/>
                </a:lnTo>
                <a:lnTo>
                  <a:pt x="17326" y="30798"/>
                </a:lnTo>
                <a:lnTo>
                  <a:pt x="19972" y="31993"/>
                </a:lnTo>
                <a:lnTo>
                  <a:pt x="23107" y="34279"/>
                </a:lnTo>
                <a:lnTo>
                  <a:pt x="24810" y="37313"/>
                </a:lnTo>
                <a:lnTo>
                  <a:pt x="24565" y="41187"/>
                </a:lnTo>
                <a:lnTo>
                  <a:pt x="22960" y="43945"/>
                </a:lnTo>
                <a:lnTo>
                  <a:pt x="20181" y="45684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74"/>
                </a:lnTo>
                <a:lnTo>
                  <a:pt x="5939" y="44171"/>
                </a:lnTo>
                <a:lnTo>
                  <a:pt x="3167" y="42574"/>
                </a:lnTo>
                <a:lnTo>
                  <a:pt x="266" y="42951"/>
                </a:lnTo>
                <a:lnTo>
                  <a:pt x="0" y="45533"/>
                </a:lnTo>
                <a:lnTo>
                  <a:pt x="266" y="48186"/>
                </a:lnTo>
                <a:lnTo>
                  <a:pt x="2937" y="50929"/>
                </a:lnTo>
                <a:lnTo>
                  <a:pt x="5996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467807" y="2656893"/>
            <a:ext cx="33336" cy="53658"/>
          </a:xfrm>
          <a:custGeom>
            <a:avLst/>
            <a:gdLst/>
            <a:ahLst/>
            <a:cxnLst/>
            <a:rect l="l" t="t" r="r" b="b"/>
            <a:pathLst>
              <a:path w="33336" h="53658">
                <a:moveTo>
                  <a:pt x="6002" y="52226"/>
                </a:moveTo>
                <a:lnTo>
                  <a:pt x="8561" y="52999"/>
                </a:lnTo>
                <a:lnTo>
                  <a:pt x="11600" y="53531"/>
                </a:lnTo>
                <a:lnTo>
                  <a:pt x="17586" y="53658"/>
                </a:lnTo>
                <a:lnTo>
                  <a:pt x="20085" y="53315"/>
                </a:lnTo>
                <a:lnTo>
                  <a:pt x="24617" y="51959"/>
                </a:lnTo>
                <a:lnTo>
                  <a:pt x="28206" y="49593"/>
                </a:lnTo>
                <a:lnTo>
                  <a:pt x="31108" y="46624"/>
                </a:lnTo>
                <a:lnTo>
                  <a:pt x="32896" y="42699"/>
                </a:lnTo>
                <a:lnTo>
                  <a:pt x="33336" y="37986"/>
                </a:lnTo>
                <a:lnTo>
                  <a:pt x="33336" y="35892"/>
                </a:lnTo>
                <a:lnTo>
                  <a:pt x="32321" y="32551"/>
                </a:lnTo>
                <a:lnTo>
                  <a:pt x="30741" y="29747"/>
                </a:lnTo>
                <a:lnTo>
                  <a:pt x="27227" y="26647"/>
                </a:lnTo>
                <a:lnTo>
                  <a:pt x="24325" y="25120"/>
                </a:lnTo>
                <a:lnTo>
                  <a:pt x="21384" y="23829"/>
                </a:lnTo>
                <a:lnTo>
                  <a:pt x="18442" y="22608"/>
                </a:lnTo>
                <a:lnTo>
                  <a:pt x="15581" y="21452"/>
                </a:lnTo>
                <a:lnTo>
                  <a:pt x="12078" y="19357"/>
                </a:lnTo>
                <a:lnTo>
                  <a:pt x="9775" y="16588"/>
                </a:lnTo>
                <a:lnTo>
                  <a:pt x="9418" y="13996"/>
                </a:lnTo>
                <a:lnTo>
                  <a:pt x="9969" y="11188"/>
                </a:lnTo>
                <a:lnTo>
                  <a:pt x="12308" y="8294"/>
                </a:lnTo>
                <a:lnTo>
                  <a:pt x="15455" y="7114"/>
                </a:lnTo>
                <a:lnTo>
                  <a:pt x="18213" y="6948"/>
                </a:lnTo>
                <a:lnTo>
                  <a:pt x="21313" y="7138"/>
                </a:lnTo>
                <a:lnTo>
                  <a:pt x="24959" y="8370"/>
                </a:lnTo>
                <a:lnTo>
                  <a:pt x="27619" y="9691"/>
                </a:lnTo>
                <a:lnTo>
                  <a:pt x="30596" y="9881"/>
                </a:lnTo>
                <a:lnTo>
                  <a:pt x="30924" y="7164"/>
                </a:lnTo>
                <a:lnTo>
                  <a:pt x="30643" y="4420"/>
                </a:lnTo>
                <a:lnTo>
                  <a:pt x="28084" y="2211"/>
                </a:lnTo>
                <a:lnTo>
                  <a:pt x="25488" y="1145"/>
                </a:lnTo>
                <a:lnTo>
                  <a:pt x="22082" y="331"/>
                </a:lnTo>
                <a:lnTo>
                  <a:pt x="18324" y="0"/>
                </a:lnTo>
                <a:lnTo>
                  <a:pt x="15455" y="0"/>
                </a:lnTo>
                <a:lnTo>
                  <a:pt x="12960" y="407"/>
                </a:lnTo>
                <a:lnTo>
                  <a:pt x="8672" y="1995"/>
                </a:lnTo>
                <a:lnTo>
                  <a:pt x="5450" y="4385"/>
                </a:lnTo>
                <a:lnTo>
                  <a:pt x="2938" y="7228"/>
                </a:lnTo>
                <a:lnTo>
                  <a:pt x="1520" y="10731"/>
                </a:lnTo>
                <a:lnTo>
                  <a:pt x="1153" y="14494"/>
                </a:lnTo>
                <a:lnTo>
                  <a:pt x="1494" y="18533"/>
                </a:lnTo>
                <a:lnTo>
                  <a:pt x="2852" y="21643"/>
                </a:lnTo>
                <a:lnTo>
                  <a:pt x="5990" y="25210"/>
                </a:lnTo>
                <a:lnTo>
                  <a:pt x="8672" y="26949"/>
                </a:lnTo>
                <a:lnTo>
                  <a:pt x="11523" y="28411"/>
                </a:lnTo>
                <a:lnTo>
                  <a:pt x="14490" y="29657"/>
                </a:lnTo>
                <a:lnTo>
                  <a:pt x="17330" y="30798"/>
                </a:lnTo>
                <a:lnTo>
                  <a:pt x="19977" y="31993"/>
                </a:lnTo>
                <a:lnTo>
                  <a:pt x="23108" y="34279"/>
                </a:lnTo>
                <a:lnTo>
                  <a:pt x="24815" y="37313"/>
                </a:lnTo>
                <a:lnTo>
                  <a:pt x="24566" y="41187"/>
                </a:lnTo>
                <a:lnTo>
                  <a:pt x="22965" y="43945"/>
                </a:lnTo>
                <a:lnTo>
                  <a:pt x="20182" y="45684"/>
                </a:lnTo>
                <a:lnTo>
                  <a:pt x="16484" y="46508"/>
                </a:lnTo>
                <a:lnTo>
                  <a:pt x="13068" y="46508"/>
                </a:lnTo>
                <a:lnTo>
                  <a:pt x="9850" y="45774"/>
                </a:lnTo>
                <a:lnTo>
                  <a:pt x="5941" y="44171"/>
                </a:lnTo>
                <a:lnTo>
                  <a:pt x="3172" y="42574"/>
                </a:lnTo>
                <a:lnTo>
                  <a:pt x="270" y="42951"/>
                </a:lnTo>
                <a:lnTo>
                  <a:pt x="0" y="45533"/>
                </a:lnTo>
                <a:lnTo>
                  <a:pt x="270" y="48186"/>
                </a:lnTo>
                <a:lnTo>
                  <a:pt x="2938" y="50929"/>
                </a:lnTo>
                <a:lnTo>
                  <a:pt x="6002" y="5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515856" y="2637536"/>
            <a:ext cx="10668" cy="72278"/>
          </a:xfrm>
          <a:custGeom>
            <a:avLst/>
            <a:gdLst/>
            <a:ahLst/>
            <a:cxnLst/>
            <a:rect l="l" t="t" r="r" b="b"/>
            <a:pathLst>
              <a:path w="10668" h="72278">
                <a:moveTo>
                  <a:pt x="0" y="5411"/>
                </a:moveTo>
                <a:lnTo>
                  <a:pt x="368" y="8878"/>
                </a:lnTo>
                <a:lnTo>
                  <a:pt x="3255" y="10731"/>
                </a:lnTo>
                <a:lnTo>
                  <a:pt x="7334" y="10731"/>
                </a:lnTo>
                <a:lnTo>
                  <a:pt x="10285" y="8841"/>
                </a:lnTo>
                <a:lnTo>
                  <a:pt x="10668" y="5299"/>
                </a:lnTo>
                <a:lnTo>
                  <a:pt x="10299" y="1844"/>
                </a:lnTo>
                <a:lnTo>
                  <a:pt x="7405" y="0"/>
                </a:lnTo>
                <a:lnTo>
                  <a:pt x="3327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68" h="72278">
                <a:moveTo>
                  <a:pt x="1224" y="71377"/>
                </a:moveTo>
                <a:lnTo>
                  <a:pt x="3798" y="72278"/>
                </a:lnTo>
                <a:lnTo>
                  <a:pt x="6916" y="72278"/>
                </a:lnTo>
                <a:lnTo>
                  <a:pt x="9673" y="70639"/>
                </a:lnTo>
                <a:lnTo>
                  <a:pt x="9673" y="21794"/>
                </a:lnTo>
                <a:lnTo>
                  <a:pt x="9465" y="21095"/>
                </a:lnTo>
                <a:lnTo>
                  <a:pt x="6916" y="20157"/>
                </a:lnTo>
                <a:lnTo>
                  <a:pt x="3798" y="20157"/>
                </a:lnTo>
                <a:lnTo>
                  <a:pt x="1041" y="21794"/>
                </a:lnTo>
                <a:lnTo>
                  <a:pt x="1041" y="70639"/>
                </a:lnTo>
                <a:lnTo>
                  <a:pt x="1224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541154" y="2656893"/>
            <a:ext cx="47097" cy="53658"/>
          </a:xfrm>
          <a:custGeom>
            <a:avLst/>
            <a:gdLst/>
            <a:ahLst/>
            <a:cxnLst/>
            <a:rect l="l" t="t" r="r" b="b"/>
            <a:pathLst>
              <a:path w="47097" h="53658">
                <a:moveTo>
                  <a:pt x="8948" y="23915"/>
                </a:moveTo>
                <a:lnTo>
                  <a:pt x="9244" y="21348"/>
                </a:lnTo>
                <a:lnTo>
                  <a:pt x="9819" y="19001"/>
                </a:lnTo>
                <a:lnTo>
                  <a:pt x="11289" y="14604"/>
                </a:lnTo>
                <a:lnTo>
                  <a:pt x="13690" y="11178"/>
                </a:lnTo>
                <a:lnTo>
                  <a:pt x="17059" y="8902"/>
                </a:lnTo>
                <a:lnTo>
                  <a:pt x="21109" y="7495"/>
                </a:lnTo>
                <a:lnTo>
                  <a:pt x="26462" y="7495"/>
                </a:lnTo>
                <a:lnTo>
                  <a:pt x="30653" y="9043"/>
                </a:lnTo>
                <a:lnTo>
                  <a:pt x="33997" y="11469"/>
                </a:lnTo>
                <a:lnTo>
                  <a:pt x="36179" y="15012"/>
                </a:lnTo>
                <a:lnTo>
                  <a:pt x="37439" y="19433"/>
                </a:lnTo>
                <a:lnTo>
                  <a:pt x="38148" y="24270"/>
                </a:lnTo>
                <a:lnTo>
                  <a:pt x="38148" y="29743"/>
                </a:lnTo>
                <a:lnTo>
                  <a:pt x="37863" y="32321"/>
                </a:lnTo>
                <a:lnTo>
                  <a:pt x="36741" y="37033"/>
                </a:lnTo>
                <a:lnTo>
                  <a:pt x="36532" y="50281"/>
                </a:lnTo>
                <a:lnTo>
                  <a:pt x="39041" y="48373"/>
                </a:lnTo>
                <a:lnTo>
                  <a:pt x="43059" y="43549"/>
                </a:lnTo>
                <a:lnTo>
                  <a:pt x="44564" y="40655"/>
                </a:lnTo>
                <a:lnTo>
                  <a:pt x="45582" y="37299"/>
                </a:lnTo>
                <a:lnTo>
                  <a:pt x="46587" y="33959"/>
                </a:lnTo>
                <a:lnTo>
                  <a:pt x="47097" y="30302"/>
                </a:lnTo>
                <a:lnTo>
                  <a:pt x="47097" y="22237"/>
                </a:lnTo>
                <a:lnTo>
                  <a:pt x="46609" y="18568"/>
                </a:lnTo>
                <a:lnTo>
                  <a:pt x="45655" y="15303"/>
                </a:lnTo>
                <a:lnTo>
                  <a:pt x="44700" y="12053"/>
                </a:lnTo>
                <a:lnTo>
                  <a:pt x="43257" y="9284"/>
                </a:lnTo>
                <a:lnTo>
                  <a:pt x="41344" y="7009"/>
                </a:lnTo>
                <a:lnTo>
                  <a:pt x="37021" y="2984"/>
                </a:lnTo>
                <a:lnTo>
                  <a:pt x="34141" y="1793"/>
                </a:lnTo>
                <a:lnTo>
                  <a:pt x="31264" y="608"/>
                </a:lnTo>
                <a:lnTo>
                  <a:pt x="27899" y="0"/>
                </a:lnTo>
                <a:lnTo>
                  <a:pt x="20008" y="0"/>
                </a:lnTo>
                <a:lnTo>
                  <a:pt x="16504" y="673"/>
                </a:lnTo>
                <a:lnTo>
                  <a:pt x="13506" y="2009"/>
                </a:lnTo>
                <a:lnTo>
                  <a:pt x="10504" y="3351"/>
                </a:lnTo>
                <a:lnTo>
                  <a:pt x="7994" y="5234"/>
                </a:lnTo>
                <a:lnTo>
                  <a:pt x="3991" y="10083"/>
                </a:lnTo>
                <a:lnTo>
                  <a:pt x="2482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4" y="35114"/>
                </a:lnTo>
                <a:lnTo>
                  <a:pt x="1417" y="38355"/>
                </a:lnTo>
                <a:lnTo>
                  <a:pt x="2360" y="41620"/>
                </a:lnTo>
                <a:lnTo>
                  <a:pt x="3783" y="44387"/>
                </a:lnTo>
                <a:lnTo>
                  <a:pt x="5702" y="46673"/>
                </a:lnTo>
                <a:lnTo>
                  <a:pt x="10029" y="50684"/>
                </a:lnTo>
                <a:lnTo>
                  <a:pt x="8948" y="29376"/>
                </a:lnTo>
                <a:lnTo>
                  <a:pt x="8948" y="23915"/>
                </a:lnTo>
                <a:close/>
              </a:path>
              <a:path w="47097" h="53658">
                <a:moveTo>
                  <a:pt x="9662" y="34240"/>
                </a:moveTo>
                <a:lnTo>
                  <a:pt x="8948" y="29376"/>
                </a:lnTo>
                <a:lnTo>
                  <a:pt x="10029" y="50684"/>
                </a:lnTo>
                <a:lnTo>
                  <a:pt x="12905" y="51879"/>
                </a:lnTo>
                <a:lnTo>
                  <a:pt x="15784" y="53074"/>
                </a:lnTo>
                <a:lnTo>
                  <a:pt x="19151" y="53658"/>
                </a:lnTo>
                <a:lnTo>
                  <a:pt x="27002" y="53658"/>
                </a:lnTo>
                <a:lnTo>
                  <a:pt x="30495" y="52999"/>
                </a:lnTo>
                <a:lnTo>
                  <a:pt x="33519" y="51628"/>
                </a:lnTo>
                <a:lnTo>
                  <a:pt x="36532" y="50281"/>
                </a:lnTo>
                <a:lnTo>
                  <a:pt x="36741" y="37033"/>
                </a:lnTo>
                <a:lnTo>
                  <a:pt x="34657" y="40755"/>
                </a:lnTo>
                <a:lnTo>
                  <a:pt x="31939" y="43776"/>
                </a:lnTo>
                <a:lnTo>
                  <a:pt x="28201" y="45655"/>
                </a:lnTo>
                <a:lnTo>
                  <a:pt x="23474" y="46127"/>
                </a:lnTo>
                <a:lnTo>
                  <a:pt x="20684" y="46127"/>
                </a:lnTo>
                <a:lnTo>
                  <a:pt x="16494" y="44579"/>
                </a:lnTo>
                <a:lnTo>
                  <a:pt x="13150" y="42152"/>
                </a:lnTo>
                <a:lnTo>
                  <a:pt x="10935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604467" y="2656893"/>
            <a:ext cx="40554" cy="52920"/>
          </a:xfrm>
          <a:custGeom>
            <a:avLst/>
            <a:gdLst/>
            <a:ahLst/>
            <a:cxnLst/>
            <a:rect l="l" t="t" r="r" b="b"/>
            <a:pathLst>
              <a:path w="40554" h="52920">
                <a:moveTo>
                  <a:pt x="5878" y="52920"/>
                </a:moveTo>
                <a:lnTo>
                  <a:pt x="8633" y="51282"/>
                </a:lnTo>
                <a:lnTo>
                  <a:pt x="8633" y="17143"/>
                </a:lnTo>
                <a:lnTo>
                  <a:pt x="10998" y="14072"/>
                </a:lnTo>
                <a:lnTo>
                  <a:pt x="13277" y="11747"/>
                </a:lnTo>
                <a:lnTo>
                  <a:pt x="17597" y="8557"/>
                </a:lnTo>
                <a:lnTo>
                  <a:pt x="21924" y="7758"/>
                </a:lnTo>
                <a:lnTo>
                  <a:pt x="25071" y="8089"/>
                </a:lnTo>
                <a:lnTo>
                  <a:pt x="27619" y="9385"/>
                </a:lnTo>
                <a:lnTo>
                  <a:pt x="30261" y="12787"/>
                </a:lnTo>
                <a:lnTo>
                  <a:pt x="31295" y="15962"/>
                </a:lnTo>
                <a:lnTo>
                  <a:pt x="31917" y="19900"/>
                </a:lnTo>
                <a:lnTo>
                  <a:pt x="31917" y="51282"/>
                </a:lnTo>
                <a:lnTo>
                  <a:pt x="32123" y="52020"/>
                </a:lnTo>
                <a:lnTo>
                  <a:pt x="34672" y="52920"/>
                </a:lnTo>
                <a:lnTo>
                  <a:pt x="37796" y="52920"/>
                </a:lnTo>
                <a:lnTo>
                  <a:pt x="40554" y="51282"/>
                </a:lnTo>
                <a:lnTo>
                  <a:pt x="40554" y="18022"/>
                </a:lnTo>
                <a:lnTo>
                  <a:pt x="40270" y="15038"/>
                </a:lnTo>
                <a:lnTo>
                  <a:pt x="39122" y="10083"/>
                </a:lnTo>
                <a:lnTo>
                  <a:pt x="36842" y="6070"/>
                </a:lnTo>
                <a:lnTo>
                  <a:pt x="33779" y="2768"/>
                </a:lnTo>
                <a:lnTo>
                  <a:pt x="29480" y="558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8" y="2146"/>
                </a:lnTo>
                <a:lnTo>
                  <a:pt x="13093" y="3567"/>
                </a:lnTo>
                <a:lnTo>
                  <a:pt x="10448" y="5829"/>
                </a:lnTo>
                <a:lnTo>
                  <a:pt x="7791" y="8902"/>
                </a:lnTo>
                <a:lnTo>
                  <a:pt x="7791" y="2437"/>
                </a:lnTo>
                <a:lnTo>
                  <a:pt x="5829" y="839"/>
                </a:lnTo>
                <a:lnTo>
                  <a:pt x="3125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660670" y="2656893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76"/>
                </a:moveTo>
                <a:lnTo>
                  <a:pt x="17687" y="46673"/>
                </a:lnTo>
                <a:lnTo>
                  <a:pt x="14903" y="46673"/>
                </a:lnTo>
                <a:lnTo>
                  <a:pt x="11181" y="44413"/>
                </a:lnTo>
                <a:lnTo>
                  <a:pt x="8845" y="40906"/>
                </a:lnTo>
                <a:lnTo>
                  <a:pt x="11610" y="53327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97"/>
                </a:lnTo>
                <a:lnTo>
                  <a:pt x="25927" y="43675"/>
                </a:lnTo>
                <a:lnTo>
                  <a:pt x="22057" y="46076"/>
                </a:lnTo>
                <a:close/>
              </a:path>
              <a:path w="26896" h="53658">
                <a:moveTo>
                  <a:pt x="3294" y="12103"/>
                </a:moveTo>
                <a:lnTo>
                  <a:pt x="5939" y="11531"/>
                </a:lnTo>
                <a:lnTo>
                  <a:pt x="9136" y="9792"/>
                </a:lnTo>
                <a:lnTo>
                  <a:pt x="11891" y="8586"/>
                </a:lnTo>
                <a:lnTo>
                  <a:pt x="15274" y="7546"/>
                </a:lnTo>
                <a:lnTo>
                  <a:pt x="19314" y="7279"/>
                </a:lnTo>
                <a:lnTo>
                  <a:pt x="22975" y="7520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8"/>
                </a:lnTo>
                <a:lnTo>
                  <a:pt x="30088" y="18770"/>
                </a:lnTo>
                <a:lnTo>
                  <a:pt x="30088" y="22569"/>
                </a:lnTo>
                <a:lnTo>
                  <a:pt x="19940" y="22569"/>
                </a:lnTo>
                <a:lnTo>
                  <a:pt x="16643" y="22910"/>
                </a:lnTo>
                <a:lnTo>
                  <a:pt x="13715" y="23573"/>
                </a:lnTo>
                <a:lnTo>
                  <a:pt x="10778" y="24246"/>
                </a:lnTo>
                <a:lnTo>
                  <a:pt x="8304" y="25247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812"/>
                </a:lnTo>
                <a:lnTo>
                  <a:pt x="392" y="43243"/>
                </a:lnTo>
                <a:lnTo>
                  <a:pt x="1972" y="46940"/>
                </a:lnTo>
                <a:lnTo>
                  <a:pt x="4481" y="49759"/>
                </a:lnTo>
                <a:lnTo>
                  <a:pt x="7603" y="51995"/>
                </a:lnTo>
                <a:lnTo>
                  <a:pt x="11610" y="53327"/>
                </a:lnTo>
                <a:lnTo>
                  <a:pt x="8845" y="40906"/>
                </a:lnTo>
                <a:lnTo>
                  <a:pt x="8845" y="38355"/>
                </a:lnTo>
                <a:lnTo>
                  <a:pt x="9662" y="34430"/>
                </a:lnTo>
                <a:lnTo>
                  <a:pt x="12197" y="31497"/>
                </a:lnTo>
                <a:lnTo>
                  <a:pt x="14792" y="30074"/>
                </a:lnTo>
                <a:lnTo>
                  <a:pt x="18287" y="29250"/>
                </a:lnTo>
                <a:lnTo>
                  <a:pt x="22719" y="29034"/>
                </a:lnTo>
                <a:lnTo>
                  <a:pt x="30088" y="29034"/>
                </a:lnTo>
                <a:lnTo>
                  <a:pt x="30088" y="39395"/>
                </a:lnTo>
                <a:lnTo>
                  <a:pt x="25927" y="43675"/>
                </a:lnTo>
                <a:lnTo>
                  <a:pt x="26896" y="50497"/>
                </a:lnTo>
                <a:lnTo>
                  <a:pt x="31244" y="46443"/>
                </a:lnTo>
                <a:lnTo>
                  <a:pt x="31244" y="51333"/>
                </a:lnTo>
                <a:lnTo>
                  <a:pt x="33324" y="52909"/>
                </a:lnTo>
                <a:lnTo>
                  <a:pt x="35899" y="52960"/>
                </a:lnTo>
                <a:lnTo>
                  <a:pt x="38675" y="51333"/>
                </a:lnTo>
                <a:lnTo>
                  <a:pt x="38675" y="15368"/>
                </a:lnTo>
                <a:lnTo>
                  <a:pt x="38347" y="12701"/>
                </a:lnTo>
                <a:lnTo>
                  <a:pt x="37011" y="8139"/>
                </a:lnTo>
                <a:lnTo>
                  <a:pt x="34488" y="4699"/>
                </a:lnTo>
                <a:lnTo>
                  <a:pt x="31107" y="1995"/>
                </a:lnTo>
                <a:lnTo>
                  <a:pt x="26355" y="407"/>
                </a:lnTo>
                <a:lnTo>
                  <a:pt x="23475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4" y="864"/>
                </a:lnTo>
                <a:lnTo>
                  <a:pt x="9785" y="1818"/>
                </a:lnTo>
                <a:lnTo>
                  <a:pt x="5817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718368" y="2633983"/>
            <a:ext cx="8636" cy="75830"/>
          </a:xfrm>
          <a:custGeom>
            <a:avLst/>
            <a:gdLst/>
            <a:ahLst/>
            <a:cxnLst/>
            <a:rect l="l" t="t" r="r" b="b"/>
            <a:pathLst>
              <a:path w="8636" h="75830">
                <a:moveTo>
                  <a:pt x="8636" y="74192"/>
                </a:moveTo>
                <a:lnTo>
                  <a:pt x="8636" y="1699"/>
                </a:lnTo>
                <a:lnTo>
                  <a:pt x="8427" y="938"/>
                </a:lnTo>
                <a:lnTo>
                  <a:pt x="5878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9"/>
                </a:lnTo>
                <a:lnTo>
                  <a:pt x="2757" y="75830"/>
                </a:lnTo>
                <a:lnTo>
                  <a:pt x="5878" y="75830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745925" y="2633983"/>
            <a:ext cx="8636" cy="75830"/>
          </a:xfrm>
          <a:custGeom>
            <a:avLst/>
            <a:gdLst/>
            <a:ahLst/>
            <a:cxnLst/>
            <a:rect l="l" t="t" r="r" b="b"/>
            <a:pathLst>
              <a:path w="8636" h="75830">
                <a:moveTo>
                  <a:pt x="8636" y="74192"/>
                </a:moveTo>
                <a:lnTo>
                  <a:pt x="8636" y="1699"/>
                </a:lnTo>
                <a:lnTo>
                  <a:pt x="8427" y="938"/>
                </a:lnTo>
                <a:lnTo>
                  <a:pt x="5878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0" y="74929"/>
                </a:lnTo>
                <a:lnTo>
                  <a:pt x="2754" y="75830"/>
                </a:lnTo>
                <a:lnTo>
                  <a:pt x="5878" y="75830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767392" y="2657660"/>
            <a:ext cx="44446" cy="71629"/>
          </a:xfrm>
          <a:custGeom>
            <a:avLst/>
            <a:gdLst/>
            <a:ahLst/>
            <a:cxnLst/>
            <a:rect l="l" t="t" r="r" b="b"/>
            <a:pathLst>
              <a:path w="44446" h="71629">
                <a:moveTo>
                  <a:pt x="18543" y="51869"/>
                </a:moveTo>
                <a:lnTo>
                  <a:pt x="12049" y="68846"/>
                </a:lnTo>
                <a:lnTo>
                  <a:pt x="12297" y="71031"/>
                </a:lnTo>
                <a:lnTo>
                  <a:pt x="14864" y="71629"/>
                </a:lnTo>
                <a:lnTo>
                  <a:pt x="17510" y="71629"/>
                </a:lnTo>
                <a:lnTo>
                  <a:pt x="21261" y="69825"/>
                </a:lnTo>
                <a:lnTo>
                  <a:pt x="27543" y="51869"/>
                </a:lnTo>
                <a:lnTo>
                  <a:pt x="44446" y="3315"/>
                </a:lnTo>
                <a:lnTo>
                  <a:pt x="44309" y="647"/>
                </a:lnTo>
                <a:lnTo>
                  <a:pt x="41493" y="0"/>
                </a:lnTo>
                <a:lnTo>
                  <a:pt x="38552" y="39"/>
                </a:lnTo>
                <a:lnTo>
                  <a:pt x="35859" y="1893"/>
                </a:lnTo>
                <a:lnTo>
                  <a:pt x="22889" y="41288"/>
                </a:lnTo>
                <a:lnTo>
                  <a:pt x="22730" y="41288"/>
                </a:lnTo>
                <a:lnTo>
                  <a:pt x="9284" y="2109"/>
                </a:lnTo>
                <a:lnTo>
                  <a:pt x="8633" y="737"/>
                </a:lnTo>
                <a:lnTo>
                  <a:pt x="6022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67"/>
                </a:lnTo>
                <a:lnTo>
                  <a:pt x="17085" y="50126"/>
                </a:lnTo>
                <a:lnTo>
                  <a:pt x="18543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819931" y="2697368"/>
            <a:ext cx="17010" cy="27879"/>
          </a:xfrm>
          <a:custGeom>
            <a:avLst/>
            <a:gdLst/>
            <a:ahLst/>
            <a:cxnLst/>
            <a:rect l="l" t="t" r="r" b="b"/>
            <a:pathLst>
              <a:path w="17010" h="27879">
                <a:moveTo>
                  <a:pt x="17010" y="4406"/>
                </a:moveTo>
                <a:lnTo>
                  <a:pt x="17010" y="3431"/>
                </a:lnTo>
                <a:lnTo>
                  <a:pt x="15833" y="763"/>
                </a:lnTo>
                <a:lnTo>
                  <a:pt x="12905" y="0"/>
                </a:lnTo>
                <a:lnTo>
                  <a:pt x="10356" y="64"/>
                </a:lnTo>
                <a:lnTo>
                  <a:pt x="7444" y="1497"/>
                </a:lnTo>
                <a:lnTo>
                  <a:pt x="6965" y="4406"/>
                </a:lnTo>
                <a:lnTo>
                  <a:pt x="6965" y="11355"/>
                </a:lnTo>
                <a:lnTo>
                  <a:pt x="0" y="26276"/>
                </a:lnTo>
                <a:lnTo>
                  <a:pt x="1371" y="27879"/>
                </a:lnTo>
                <a:lnTo>
                  <a:pt x="4114" y="27814"/>
                </a:lnTo>
                <a:lnTo>
                  <a:pt x="6695" y="26366"/>
                </a:lnTo>
                <a:lnTo>
                  <a:pt x="13874" y="15203"/>
                </a:lnTo>
                <a:lnTo>
                  <a:pt x="14964" y="13439"/>
                </a:lnTo>
                <a:lnTo>
                  <a:pt x="16322" y="10148"/>
                </a:lnTo>
                <a:lnTo>
                  <a:pt x="16851" y="7495"/>
                </a:lnTo>
                <a:lnTo>
                  <a:pt x="17010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1530964" y="2793413"/>
            <a:ext cx="43333" cy="72367"/>
          </a:xfrm>
          <a:custGeom>
            <a:avLst/>
            <a:gdLst/>
            <a:ahLst/>
            <a:cxnLst/>
            <a:rect l="l" t="t" r="r" b="b"/>
            <a:pathLst>
              <a:path w="43333" h="72367">
                <a:moveTo>
                  <a:pt x="0" y="2451"/>
                </a:moveTo>
                <a:lnTo>
                  <a:pt x="0" y="70664"/>
                </a:lnTo>
                <a:lnTo>
                  <a:pt x="186" y="71413"/>
                </a:lnTo>
                <a:lnTo>
                  <a:pt x="2757" y="72367"/>
                </a:lnTo>
                <a:lnTo>
                  <a:pt x="5878" y="72367"/>
                </a:lnTo>
                <a:lnTo>
                  <a:pt x="8635" y="70664"/>
                </a:lnTo>
                <a:lnTo>
                  <a:pt x="8635" y="46241"/>
                </a:lnTo>
                <a:lnTo>
                  <a:pt x="9885" y="47511"/>
                </a:lnTo>
                <a:lnTo>
                  <a:pt x="13315" y="50496"/>
                </a:lnTo>
                <a:lnTo>
                  <a:pt x="16708" y="52501"/>
                </a:lnTo>
                <a:lnTo>
                  <a:pt x="20236" y="53531"/>
                </a:lnTo>
                <a:lnTo>
                  <a:pt x="22914" y="53671"/>
                </a:lnTo>
                <a:lnTo>
                  <a:pt x="26201" y="53671"/>
                </a:lnTo>
                <a:lnTo>
                  <a:pt x="29113" y="53023"/>
                </a:lnTo>
                <a:lnTo>
                  <a:pt x="31662" y="51738"/>
                </a:lnTo>
                <a:lnTo>
                  <a:pt x="34207" y="50457"/>
                </a:lnTo>
                <a:lnTo>
                  <a:pt x="33695" y="33922"/>
                </a:lnTo>
                <a:lnTo>
                  <a:pt x="32533" y="38188"/>
                </a:lnTo>
                <a:lnTo>
                  <a:pt x="30593" y="41809"/>
                </a:lnTo>
                <a:lnTo>
                  <a:pt x="27767" y="44336"/>
                </a:lnTo>
                <a:lnTo>
                  <a:pt x="24339" y="45961"/>
                </a:lnTo>
                <a:lnTo>
                  <a:pt x="19818" y="45961"/>
                </a:lnTo>
                <a:lnTo>
                  <a:pt x="15419" y="43573"/>
                </a:lnTo>
                <a:lnTo>
                  <a:pt x="11023" y="39690"/>
                </a:lnTo>
                <a:lnTo>
                  <a:pt x="8635" y="36690"/>
                </a:lnTo>
                <a:lnTo>
                  <a:pt x="8635" y="17272"/>
                </a:lnTo>
                <a:lnTo>
                  <a:pt x="7585" y="9018"/>
                </a:lnTo>
                <a:lnTo>
                  <a:pt x="7585" y="2451"/>
                </a:lnTo>
                <a:lnTo>
                  <a:pt x="6041" y="914"/>
                </a:lnTo>
                <a:lnTo>
                  <a:pt x="3074" y="777"/>
                </a:lnTo>
                <a:lnTo>
                  <a:pt x="0" y="2451"/>
                </a:lnTo>
                <a:close/>
              </a:path>
              <a:path w="43333" h="72367">
                <a:moveTo>
                  <a:pt x="8635" y="17272"/>
                </a:moveTo>
                <a:lnTo>
                  <a:pt x="10007" y="15493"/>
                </a:lnTo>
                <a:lnTo>
                  <a:pt x="12531" y="12790"/>
                </a:lnTo>
                <a:lnTo>
                  <a:pt x="16059" y="9856"/>
                </a:lnTo>
                <a:lnTo>
                  <a:pt x="19378" y="8229"/>
                </a:lnTo>
                <a:lnTo>
                  <a:pt x="22698" y="7721"/>
                </a:lnTo>
                <a:lnTo>
                  <a:pt x="26809" y="8254"/>
                </a:lnTo>
                <a:lnTo>
                  <a:pt x="29837" y="10429"/>
                </a:lnTo>
                <a:lnTo>
                  <a:pt x="31931" y="13679"/>
                </a:lnTo>
                <a:lnTo>
                  <a:pt x="33461" y="17564"/>
                </a:lnTo>
                <a:lnTo>
                  <a:pt x="34196" y="22226"/>
                </a:lnTo>
                <a:lnTo>
                  <a:pt x="34380" y="27139"/>
                </a:lnTo>
                <a:lnTo>
                  <a:pt x="34380" y="29425"/>
                </a:lnTo>
                <a:lnTo>
                  <a:pt x="33695" y="33922"/>
                </a:lnTo>
                <a:lnTo>
                  <a:pt x="34207" y="50457"/>
                </a:lnTo>
                <a:lnTo>
                  <a:pt x="36342" y="48628"/>
                </a:lnTo>
                <a:lnTo>
                  <a:pt x="39794" y="43891"/>
                </a:lnTo>
                <a:lnTo>
                  <a:pt x="41104" y="41010"/>
                </a:lnTo>
                <a:lnTo>
                  <a:pt x="41997" y="37604"/>
                </a:lnTo>
                <a:lnTo>
                  <a:pt x="42880" y="34213"/>
                </a:lnTo>
                <a:lnTo>
                  <a:pt x="43333" y="30379"/>
                </a:lnTo>
                <a:lnTo>
                  <a:pt x="43333" y="22567"/>
                </a:lnTo>
                <a:lnTo>
                  <a:pt x="42976" y="19202"/>
                </a:lnTo>
                <a:lnTo>
                  <a:pt x="42282" y="16041"/>
                </a:lnTo>
                <a:lnTo>
                  <a:pt x="41583" y="12876"/>
                </a:lnTo>
                <a:lnTo>
                  <a:pt x="40478" y="10097"/>
                </a:lnTo>
                <a:lnTo>
                  <a:pt x="38962" y="7721"/>
                </a:lnTo>
                <a:lnTo>
                  <a:pt x="35481" y="3441"/>
                </a:lnTo>
                <a:lnTo>
                  <a:pt x="30667" y="698"/>
                </a:lnTo>
                <a:lnTo>
                  <a:pt x="27755" y="0"/>
                </a:lnTo>
                <a:lnTo>
                  <a:pt x="24339" y="0"/>
                </a:lnTo>
                <a:lnTo>
                  <a:pt x="21276" y="204"/>
                </a:lnTo>
                <a:lnTo>
                  <a:pt x="18446" y="953"/>
                </a:lnTo>
                <a:lnTo>
                  <a:pt x="15728" y="2260"/>
                </a:lnTo>
                <a:lnTo>
                  <a:pt x="13046" y="3938"/>
                </a:lnTo>
                <a:lnTo>
                  <a:pt x="10400" y="6184"/>
                </a:lnTo>
                <a:lnTo>
                  <a:pt x="7585" y="9018"/>
                </a:lnTo>
                <a:lnTo>
                  <a:pt x="8635" y="17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1593353" y="2793419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8" y="14137"/>
                </a:lnTo>
                <a:lnTo>
                  <a:pt x="41363" y="11329"/>
                </a:lnTo>
                <a:lnTo>
                  <a:pt x="38458" y="6808"/>
                </a:lnTo>
                <a:lnTo>
                  <a:pt x="34653" y="3074"/>
                </a:lnTo>
                <a:lnTo>
                  <a:pt x="32053" y="1844"/>
                </a:lnTo>
                <a:lnTo>
                  <a:pt x="29443" y="623"/>
                </a:lnTo>
                <a:lnTo>
                  <a:pt x="26297" y="0"/>
                </a:lnTo>
                <a:lnTo>
                  <a:pt x="26333" y="7009"/>
                </a:lnTo>
                <a:lnTo>
                  <a:pt x="29483" y="8345"/>
                </a:lnTo>
                <a:lnTo>
                  <a:pt x="31614" y="11023"/>
                </a:lnTo>
                <a:lnTo>
                  <a:pt x="33731" y="13691"/>
                </a:lnTo>
                <a:lnTo>
                  <a:pt x="34749" y="17388"/>
                </a:lnTo>
                <a:lnTo>
                  <a:pt x="34637" y="22086"/>
                </a:lnTo>
                <a:lnTo>
                  <a:pt x="8942" y="22086"/>
                </a:lnTo>
                <a:lnTo>
                  <a:pt x="9017" y="20106"/>
                </a:lnTo>
                <a:lnTo>
                  <a:pt x="10449" y="3125"/>
                </a:lnTo>
                <a:lnTo>
                  <a:pt x="8059" y="4903"/>
                </a:lnTo>
                <a:lnTo>
                  <a:pt x="4117" y="9591"/>
                </a:lnTo>
                <a:lnTo>
                  <a:pt x="2609" y="12420"/>
                </a:lnTo>
                <a:lnTo>
                  <a:pt x="1568" y="15760"/>
                </a:lnTo>
                <a:lnTo>
                  <a:pt x="518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96"/>
                </a:lnTo>
                <a:lnTo>
                  <a:pt x="2523" y="42012"/>
                </a:lnTo>
                <a:lnTo>
                  <a:pt x="4030" y="44781"/>
                </a:lnTo>
                <a:lnTo>
                  <a:pt x="6014" y="46991"/>
                </a:lnTo>
                <a:lnTo>
                  <a:pt x="10449" y="50864"/>
                </a:lnTo>
                <a:lnTo>
                  <a:pt x="13362" y="51981"/>
                </a:lnTo>
                <a:lnTo>
                  <a:pt x="16278" y="53099"/>
                </a:lnTo>
                <a:lnTo>
                  <a:pt x="19669" y="53658"/>
                </a:lnTo>
                <a:lnTo>
                  <a:pt x="23543" y="53658"/>
                </a:lnTo>
                <a:lnTo>
                  <a:pt x="27877" y="53492"/>
                </a:lnTo>
                <a:lnTo>
                  <a:pt x="31823" y="52809"/>
                </a:lnTo>
                <a:lnTo>
                  <a:pt x="35052" y="51981"/>
                </a:lnTo>
                <a:lnTo>
                  <a:pt x="37773" y="51106"/>
                </a:lnTo>
                <a:lnTo>
                  <a:pt x="41017" y="48831"/>
                </a:lnTo>
                <a:lnTo>
                  <a:pt x="41338" y="46167"/>
                </a:lnTo>
                <a:lnTo>
                  <a:pt x="40761" y="43017"/>
                </a:lnTo>
                <a:lnTo>
                  <a:pt x="38055" y="43268"/>
                </a:lnTo>
                <a:lnTo>
                  <a:pt x="34894" y="44554"/>
                </a:lnTo>
                <a:lnTo>
                  <a:pt x="32104" y="45439"/>
                </a:lnTo>
                <a:lnTo>
                  <a:pt x="28586" y="46202"/>
                </a:lnTo>
                <a:lnTo>
                  <a:pt x="24349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5" y="43117"/>
                </a:lnTo>
                <a:lnTo>
                  <a:pt x="11134" y="40007"/>
                </a:lnTo>
                <a:lnTo>
                  <a:pt x="9737" y="35979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302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7" y="20106"/>
                </a:moveTo>
                <a:lnTo>
                  <a:pt x="9946" y="16358"/>
                </a:lnTo>
                <a:lnTo>
                  <a:pt x="11379" y="12928"/>
                </a:lnTo>
                <a:lnTo>
                  <a:pt x="14907" y="9094"/>
                </a:lnTo>
                <a:lnTo>
                  <a:pt x="18139" y="7416"/>
                </a:lnTo>
                <a:lnTo>
                  <a:pt x="22157" y="7009"/>
                </a:lnTo>
                <a:lnTo>
                  <a:pt x="26333" y="7009"/>
                </a:lnTo>
                <a:lnTo>
                  <a:pt x="26297" y="0"/>
                </a:lnTo>
                <a:lnTo>
                  <a:pt x="19143" y="0"/>
                </a:lnTo>
                <a:lnTo>
                  <a:pt x="16023" y="633"/>
                </a:lnTo>
                <a:lnTo>
                  <a:pt x="13239" y="1869"/>
                </a:lnTo>
                <a:lnTo>
                  <a:pt x="10449" y="3125"/>
                </a:lnTo>
                <a:lnTo>
                  <a:pt x="9017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1659571" y="2793419"/>
            <a:ext cx="27492" cy="52924"/>
          </a:xfrm>
          <a:custGeom>
            <a:avLst/>
            <a:gdLst/>
            <a:ahLst/>
            <a:cxnLst/>
            <a:rect l="l" t="t" r="r" b="b"/>
            <a:pathLst>
              <a:path w="27492" h="52924">
                <a:moveTo>
                  <a:pt x="5875" y="52924"/>
                </a:moveTo>
                <a:lnTo>
                  <a:pt x="8632" y="51286"/>
                </a:lnTo>
                <a:lnTo>
                  <a:pt x="8632" y="19152"/>
                </a:lnTo>
                <a:lnTo>
                  <a:pt x="10958" y="15483"/>
                </a:lnTo>
                <a:lnTo>
                  <a:pt x="12992" y="12740"/>
                </a:lnTo>
                <a:lnTo>
                  <a:pt x="15807" y="9972"/>
                </a:lnTo>
                <a:lnTo>
                  <a:pt x="19212" y="8470"/>
                </a:lnTo>
                <a:lnTo>
                  <a:pt x="22129" y="8676"/>
                </a:lnTo>
                <a:lnTo>
                  <a:pt x="24786" y="9475"/>
                </a:lnTo>
                <a:lnTo>
                  <a:pt x="27431" y="8194"/>
                </a:lnTo>
                <a:lnTo>
                  <a:pt x="27492" y="3672"/>
                </a:lnTo>
                <a:lnTo>
                  <a:pt x="25203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3" y="673"/>
                </a:lnTo>
                <a:lnTo>
                  <a:pt x="13629" y="2581"/>
                </a:lnTo>
                <a:lnTo>
                  <a:pt x="10299" y="6008"/>
                </a:lnTo>
                <a:lnTo>
                  <a:pt x="7786" y="9551"/>
                </a:lnTo>
                <a:lnTo>
                  <a:pt x="7786" y="2440"/>
                </a:lnTo>
                <a:lnTo>
                  <a:pt x="5828" y="839"/>
                </a:lnTo>
                <a:lnTo>
                  <a:pt x="3121" y="763"/>
                </a:lnTo>
                <a:lnTo>
                  <a:pt x="0" y="2440"/>
                </a:lnTo>
                <a:lnTo>
                  <a:pt x="0" y="51286"/>
                </a:lnTo>
                <a:lnTo>
                  <a:pt x="184" y="52010"/>
                </a:lnTo>
                <a:lnTo>
                  <a:pt x="2750" y="52924"/>
                </a:lnTo>
                <a:lnTo>
                  <a:pt x="5875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1700032" y="2770092"/>
            <a:ext cx="31870" cy="76252"/>
          </a:xfrm>
          <a:custGeom>
            <a:avLst/>
            <a:gdLst/>
            <a:ahLst/>
            <a:cxnLst/>
            <a:rect l="l" t="t" r="r" b="b"/>
            <a:pathLst>
              <a:path w="31870" h="76252">
                <a:moveTo>
                  <a:pt x="9848" y="8103"/>
                </a:moveTo>
                <a:lnTo>
                  <a:pt x="8624" y="12992"/>
                </a:lnTo>
                <a:lnTo>
                  <a:pt x="8318" y="15925"/>
                </a:lnTo>
                <a:lnTo>
                  <a:pt x="8318" y="24357"/>
                </a:lnTo>
                <a:lnTo>
                  <a:pt x="1680" y="24357"/>
                </a:lnTo>
                <a:lnTo>
                  <a:pt x="283" y="25513"/>
                </a:lnTo>
                <a:lnTo>
                  <a:pt x="0" y="28105"/>
                </a:lnTo>
                <a:lnTo>
                  <a:pt x="1680" y="31798"/>
                </a:lnTo>
                <a:lnTo>
                  <a:pt x="8318" y="31798"/>
                </a:lnTo>
                <a:lnTo>
                  <a:pt x="8318" y="74613"/>
                </a:lnTo>
                <a:lnTo>
                  <a:pt x="8528" y="75337"/>
                </a:lnTo>
                <a:lnTo>
                  <a:pt x="11134" y="76252"/>
                </a:lnTo>
                <a:lnTo>
                  <a:pt x="14197" y="76252"/>
                </a:lnTo>
                <a:lnTo>
                  <a:pt x="17016" y="74613"/>
                </a:lnTo>
                <a:lnTo>
                  <a:pt x="17016" y="31798"/>
                </a:lnTo>
                <a:lnTo>
                  <a:pt x="27520" y="31798"/>
                </a:lnTo>
                <a:lnTo>
                  <a:pt x="29102" y="30340"/>
                </a:lnTo>
                <a:lnTo>
                  <a:pt x="29249" y="27418"/>
                </a:lnTo>
                <a:lnTo>
                  <a:pt x="27520" y="24357"/>
                </a:lnTo>
                <a:lnTo>
                  <a:pt x="17016" y="24357"/>
                </a:lnTo>
                <a:lnTo>
                  <a:pt x="17134" y="15162"/>
                </a:lnTo>
                <a:lnTo>
                  <a:pt x="17613" y="12244"/>
                </a:lnTo>
                <a:lnTo>
                  <a:pt x="19864" y="8521"/>
                </a:lnTo>
                <a:lnTo>
                  <a:pt x="22783" y="7440"/>
                </a:lnTo>
                <a:lnTo>
                  <a:pt x="25843" y="7517"/>
                </a:lnTo>
                <a:lnTo>
                  <a:pt x="28943" y="8420"/>
                </a:lnTo>
                <a:lnTo>
                  <a:pt x="31527" y="8355"/>
                </a:lnTo>
                <a:lnTo>
                  <a:pt x="31870" y="5702"/>
                </a:lnTo>
                <a:lnTo>
                  <a:pt x="31798" y="3924"/>
                </a:lnTo>
                <a:lnTo>
                  <a:pt x="29724" y="1116"/>
                </a:lnTo>
                <a:lnTo>
                  <a:pt x="27057" y="356"/>
                </a:lnTo>
                <a:lnTo>
                  <a:pt x="23492" y="0"/>
                </a:lnTo>
                <a:lnTo>
                  <a:pt x="20923" y="0"/>
                </a:lnTo>
                <a:lnTo>
                  <a:pt x="18680" y="367"/>
                </a:lnTo>
                <a:lnTo>
                  <a:pt x="14870" y="1854"/>
                </a:lnTo>
                <a:lnTo>
                  <a:pt x="12040" y="4558"/>
                </a:lnTo>
                <a:lnTo>
                  <a:pt x="984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1745056" y="2793419"/>
            <a:ext cx="47106" cy="53658"/>
          </a:xfrm>
          <a:custGeom>
            <a:avLst/>
            <a:gdLst/>
            <a:ahLst/>
            <a:cxnLst/>
            <a:rect l="l" t="t" r="r" b="b"/>
            <a:pathLst>
              <a:path w="47106" h="53658">
                <a:moveTo>
                  <a:pt x="8953" y="23915"/>
                </a:moveTo>
                <a:lnTo>
                  <a:pt x="9245" y="21348"/>
                </a:lnTo>
                <a:lnTo>
                  <a:pt x="9820" y="18997"/>
                </a:lnTo>
                <a:lnTo>
                  <a:pt x="11294" y="14606"/>
                </a:lnTo>
                <a:lnTo>
                  <a:pt x="13680" y="11174"/>
                </a:lnTo>
                <a:lnTo>
                  <a:pt x="17061" y="8902"/>
                </a:lnTo>
                <a:lnTo>
                  <a:pt x="21118" y="7491"/>
                </a:lnTo>
                <a:lnTo>
                  <a:pt x="26468" y="7491"/>
                </a:lnTo>
                <a:lnTo>
                  <a:pt x="30657" y="9043"/>
                </a:lnTo>
                <a:lnTo>
                  <a:pt x="33999" y="11466"/>
                </a:lnTo>
                <a:lnTo>
                  <a:pt x="36181" y="15012"/>
                </a:lnTo>
                <a:lnTo>
                  <a:pt x="37440" y="19429"/>
                </a:lnTo>
                <a:lnTo>
                  <a:pt x="38153" y="24268"/>
                </a:lnTo>
                <a:lnTo>
                  <a:pt x="38153" y="29743"/>
                </a:lnTo>
                <a:lnTo>
                  <a:pt x="37872" y="32321"/>
                </a:lnTo>
                <a:lnTo>
                  <a:pt x="36742" y="37033"/>
                </a:lnTo>
                <a:lnTo>
                  <a:pt x="36532" y="50278"/>
                </a:lnTo>
                <a:lnTo>
                  <a:pt x="39046" y="48374"/>
                </a:lnTo>
                <a:lnTo>
                  <a:pt x="43064" y="43545"/>
                </a:lnTo>
                <a:lnTo>
                  <a:pt x="44568" y="40651"/>
                </a:lnTo>
                <a:lnTo>
                  <a:pt x="45584" y="37299"/>
                </a:lnTo>
                <a:lnTo>
                  <a:pt x="46591" y="33959"/>
                </a:lnTo>
                <a:lnTo>
                  <a:pt x="47106" y="30302"/>
                </a:lnTo>
                <a:lnTo>
                  <a:pt x="47106" y="22237"/>
                </a:lnTo>
                <a:lnTo>
                  <a:pt x="46616" y="18566"/>
                </a:lnTo>
                <a:lnTo>
                  <a:pt x="45659" y="15303"/>
                </a:lnTo>
                <a:lnTo>
                  <a:pt x="44701" y="12053"/>
                </a:lnTo>
                <a:lnTo>
                  <a:pt x="43258" y="9284"/>
                </a:lnTo>
                <a:lnTo>
                  <a:pt x="41349" y="7009"/>
                </a:lnTo>
                <a:lnTo>
                  <a:pt x="37023" y="2984"/>
                </a:lnTo>
                <a:lnTo>
                  <a:pt x="34146" y="1789"/>
                </a:lnTo>
                <a:lnTo>
                  <a:pt x="31266" y="608"/>
                </a:lnTo>
                <a:lnTo>
                  <a:pt x="27900" y="0"/>
                </a:lnTo>
                <a:lnTo>
                  <a:pt x="20012" y="0"/>
                </a:lnTo>
                <a:lnTo>
                  <a:pt x="16509" y="673"/>
                </a:lnTo>
                <a:lnTo>
                  <a:pt x="13511" y="2005"/>
                </a:lnTo>
                <a:lnTo>
                  <a:pt x="10509" y="3351"/>
                </a:lnTo>
                <a:lnTo>
                  <a:pt x="7999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4" y="16305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6" y="35115"/>
                </a:lnTo>
                <a:lnTo>
                  <a:pt x="1422" y="38355"/>
                </a:lnTo>
                <a:lnTo>
                  <a:pt x="2366" y="41616"/>
                </a:lnTo>
                <a:lnTo>
                  <a:pt x="3784" y="44385"/>
                </a:lnTo>
                <a:lnTo>
                  <a:pt x="5709" y="46671"/>
                </a:lnTo>
                <a:lnTo>
                  <a:pt x="10030" y="50684"/>
                </a:lnTo>
                <a:lnTo>
                  <a:pt x="8953" y="29372"/>
                </a:lnTo>
                <a:lnTo>
                  <a:pt x="8953" y="23915"/>
                </a:lnTo>
                <a:close/>
              </a:path>
              <a:path w="47106" h="53658">
                <a:moveTo>
                  <a:pt x="9663" y="34240"/>
                </a:moveTo>
                <a:lnTo>
                  <a:pt x="8953" y="29372"/>
                </a:lnTo>
                <a:lnTo>
                  <a:pt x="10030" y="50684"/>
                </a:lnTo>
                <a:lnTo>
                  <a:pt x="12910" y="51879"/>
                </a:lnTo>
                <a:lnTo>
                  <a:pt x="15786" y="53072"/>
                </a:lnTo>
                <a:lnTo>
                  <a:pt x="19156" y="53658"/>
                </a:lnTo>
                <a:lnTo>
                  <a:pt x="27007" y="53658"/>
                </a:lnTo>
                <a:lnTo>
                  <a:pt x="30496" y="52995"/>
                </a:lnTo>
                <a:lnTo>
                  <a:pt x="33520" y="51624"/>
                </a:lnTo>
                <a:lnTo>
                  <a:pt x="36532" y="50278"/>
                </a:lnTo>
                <a:lnTo>
                  <a:pt x="36742" y="37033"/>
                </a:lnTo>
                <a:lnTo>
                  <a:pt x="34664" y="40753"/>
                </a:lnTo>
                <a:lnTo>
                  <a:pt x="31939" y="43776"/>
                </a:lnTo>
                <a:lnTo>
                  <a:pt x="28206" y="45655"/>
                </a:lnTo>
                <a:lnTo>
                  <a:pt x="23465" y="46127"/>
                </a:lnTo>
                <a:lnTo>
                  <a:pt x="20685" y="46127"/>
                </a:lnTo>
                <a:lnTo>
                  <a:pt x="16499" y="44575"/>
                </a:lnTo>
                <a:lnTo>
                  <a:pt x="13154" y="42148"/>
                </a:lnTo>
                <a:lnTo>
                  <a:pt x="10937" y="38646"/>
                </a:lnTo>
                <a:lnTo>
                  <a:pt x="9663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1814501" y="2793419"/>
            <a:ext cx="27492" cy="52924"/>
          </a:xfrm>
          <a:custGeom>
            <a:avLst/>
            <a:gdLst/>
            <a:ahLst/>
            <a:cxnLst/>
            <a:rect l="l" t="t" r="r" b="b"/>
            <a:pathLst>
              <a:path w="27492" h="52924">
                <a:moveTo>
                  <a:pt x="5875" y="52924"/>
                </a:moveTo>
                <a:lnTo>
                  <a:pt x="8632" y="51286"/>
                </a:lnTo>
                <a:lnTo>
                  <a:pt x="8632" y="19152"/>
                </a:lnTo>
                <a:lnTo>
                  <a:pt x="10957" y="15483"/>
                </a:lnTo>
                <a:lnTo>
                  <a:pt x="12992" y="12740"/>
                </a:lnTo>
                <a:lnTo>
                  <a:pt x="15807" y="9972"/>
                </a:lnTo>
                <a:lnTo>
                  <a:pt x="19212" y="8470"/>
                </a:lnTo>
                <a:lnTo>
                  <a:pt x="22128" y="8676"/>
                </a:lnTo>
                <a:lnTo>
                  <a:pt x="24785" y="9475"/>
                </a:lnTo>
                <a:lnTo>
                  <a:pt x="27431" y="8194"/>
                </a:lnTo>
                <a:lnTo>
                  <a:pt x="27492" y="3672"/>
                </a:lnTo>
                <a:lnTo>
                  <a:pt x="25203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81"/>
                </a:lnTo>
                <a:lnTo>
                  <a:pt x="10299" y="6008"/>
                </a:lnTo>
                <a:lnTo>
                  <a:pt x="7790" y="9551"/>
                </a:lnTo>
                <a:lnTo>
                  <a:pt x="7790" y="2440"/>
                </a:lnTo>
                <a:lnTo>
                  <a:pt x="5828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10"/>
                </a:lnTo>
                <a:lnTo>
                  <a:pt x="2753" y="52924"/>
                </a:lnTo>
                <a:lnTo>
                  <a:pt x="5875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1861031" y="2793417"/>
            <a:ext cx="69861" cy="52923"/>
          </a:xfrm>
          <a:custGeom>
            <a:avLst/>
            <a:gdLst/>
            <a:ahLst/>
            <a:cxnLst/>
            <a:rect l="l" t="t" r="r" b="b"/>
            <a:pathLst>
              <a:path w="69861" h="52923">
                <a:moveTo>
                  <a:pt x="5881" y="52923"/>
                </a:moveTo>
                <a:lnTo>
                  <a:pt x="8635" y="51285"/>
                </a:lnTo>
                <a:lnTo>
                  <a:pt x="8635" y="17146"/>
                </a:lnTo>
                <a:lnTo>
                  <a:pt x="11012" y="14071"/>
                </a:lnTo>
                <a:lnTo>
                  <a:pt x="15238" y="10162"/>
                </a:lnTo>
                <a:lnTo>
                  <a:pt x="19267" y="7760"/>
                </a:lnTo>
                <a:lnTo>
                  <a:pt x="22852" y="7760"/>
                </a:lnTo>
                <a:lnTo>
                  <a:pt x="25415" y="8736"/>
                </a:lnTo>
                <a:lnTo>
                  <a:pt x="28317" y="11559"/>
                </a:lnTo>
                <a:lnTo>
                  <a:pt x="29653" y="14262"/>
                </a:lnTo>
                <a:lnTo>
                  <a:pt x="30422" y="17668"/>
                </a:lnTo>
                <a:lnTo>
                  <a:pt x="30620" y="21602"/>
                </a:lnTo>
                <a:lnTo>
                  <a:pt x="30620" y="51285"/>
                </a:lnTo>
                <a:lnTo>
                  <a:pt x="30805" y="52019"/>
                </a:lnTo>
                <a:lnTo>
                  <a:pt x="33411" y="52923"/>
                </a:lnTo>
                <a:lnTo>
                  <a:pt x="36438" y="52923"/>
                </a:lnTo>
                <a:lnTo>
                  <a:pt x="39254" y="51285"/>
                </a:lnTo>
                <a:lnTo>
                  <a:pt x="39254" y="17146"/>
                </a:lnTo>
                <a:lnTo>
                  <a:pt x="41654" y="14071"/>
                </a:lnTo>
                <a:lnTo>
                  <a:pt x="45867" y="10162"/>
                </a:lnTo>
                <a:lnTo>
                  <a:pt x="49874" y="7760"/>
                </a:lnTo>
                <a:lnTo>
                  <a:pt x="53459" y="7760"/>
                </a:lnTo>
                <a:lnTo>
                  <a:pt x="56047" y="8736"/>
                </a:lnTo>
                <a:lnTo>
                  <a:pt x="58974" y="11559"/>
                </a:lnTo>
                <a:lnTo>
                  <a:pt x="60307" y="14262"/>
                </a:lnTo>
                <a:lnTo>
                  <a:pt x="60994" y="17668"/>
                </a:lnTo>
                <a:lnTo>
                  <a:pt x="61178" y="21602"/>
                </a:lnTo>
                <a:lnTo>
                  <a:pt x="61178" y="51285"/>
                </a:lnTo>
                <a:lnTo>
                  <a:pt x="61386" y="52019"/>
                </a:lnTo>
                <a:lnTo>
                  <a:pt x="63982" y="52923"/>
                </a:lnTo>
                <a:lnTo>
                  <a:pt x="67102" y="52923"/>
                </a:lnTo>
                <a:lnTo>
                  <a:pt x="69861" y="51285"/>
                </a:lnTo>
                <a:lnTo>
                  <a:pt x="69861" y="17668"/>
                </a:lnTo>
                <a:lnTo>
                  <a:pt x="69590" y="15036"/>
                </a:lnTo>
                <a:lnTo>
                  <a:pt x="69051" y="12560"/>
                </a:lnTo>
                <a:lnTo>
                  <a:pt x="67607" y="7926"/>
                </a:lnTo>
                <a:lnTo>
                  <a:pt x="65058" y="4244"/>
                </a:lnTo>
                <a:lnTo>
                  <a:pt x="61335" y="1666"/>
                </a:lnTo>
                <a:lnTo>
                  <a:pt x="56732" y="0"/>
                </a:lnTo>
                <a:lnTo>
                  <a:pt x="52433" y="0"/>
                </a:lnTo>
                <a:lnTo>
                  <a:pt x="48707" y="863"/>
                </a:lnTo>
                <a:lnTo>
                  <a:pt x="46126" y="2174"/>
                </a:lnTo>
                <a:lnTo>
                  <a:pt x="43469" y="3923"/>
                </a:lnTo>
                <a:lnTo>
                  <a:pt x="40639" y="6389"/>
                </a:lnTo>
                <a:lnTo>
                  <a:pt x="37576" y="9665"/>
                </a:lnTo>
                <a:lnTo>
                  <a:pt x="35481" y="5726"/>
                </a:lnTo>
                <a:lnTo>
                  <a:pt x="32445" y="2692"/>
                </a:lnTo>
                <a:lnTo>
                  <a:pt x="29897" y="1179"/>
                </a:lnTo>
                <a:lnTo>
                  <a:pt x="26786" y="229"/>
                </a:lnTo>
                <a:lnTo>
                  <a:pt x="23075" y="0"/>
                </a:lnTo>
                <a:lnTo>
                  <a:pt x="20527" y="0"/>
                </a:lnTo>
                <a:lnTo>
                  <a:pt x="18017" y="722"/>
                </a:lnTo>
                <a:lnTo>
                  <a:pt x="13020" y="3571"/>
                </a:lnTo>
                <a:lnTo>
                  <a:pt x="10450" y="5831"/>
                </a:lnTo>
                <a:lnTo>
                  <a:pt x="7804" y="8902"/>
                </a:lnTo>
                <a:lnTo>
                  <a:pt x="7804" y="2439"/>
                </a:lnTo>
                <a:lnTo>
                  <a:pt x="5841" y="838"/>
                </a:lnTo>
                <a:lnTo>
                  <a:pt x="3124" y="763"/>
                </a:lnTo>
                <a:lnTo>
                  <a:pt x="0" y="2439"/>
                </a:lnTo>
                <a:lnTo>
                  <a:pt x="0" y="51285"/>
                </a:lnTo>
                <a:lnTo>
                  <a:pt x="182" y="52019"/>
                </a:lnTo>
                <a:lnTo>
                  <a:pt x="2757" y="52923"/>
                </a:lnTo>
                <a:lnTo>
                  <a:pt x="588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1987268" y="2793417"/>
            <a:ext cx="43319" cy="72351"/>
          </a:xfrm>
          <a:custGeom>
            <a:avLst/>
            <a:gdLst/>
            <a:ahLst/>
            <a:cxnLst/>
            <a:rect l="l" t="t" r="r" b="b"/>
            <a:pathLst>
              <a:path w="43319" h="72351">
                <a:moveTo>
                  <a:pt x="7837" y="50190"/>
                </a:moveTo>
                <a:lnTo>
                  <a:pt x="12661" y="52972"/>
                </a:lnTo>
                <a:lnTo>
                  <a:pt x="15566" y="53671"/>
                </a:lnTo>
                <a:lnTo>
                  <a:pt x="18994" y="53671"/>
                </a:lnTo>
                <a:lnTo>
                  <a:pt x="21664" y="53531"/>
                </a:lnTo>
                <a:lnTo>
                  <a:pt x="25473" y="52541"/>
                </a:lnTo>
                <a:lnTo>
                  <a:pt x="29260" y="50445"/>
                </a:lnTo>
                <a:lnTo>
                  <a:pt x="31846" y="48387"/>
                </a:lnTo>
                <a:lnTo>
                  <a:pt x="34635" y="45643"/>
                </a:lnTo>
                <a:lnTo>
                  <a:pt x="34635" y="70648"/>
                </a:lnTo>
                <a:lnTo>
                  <a:pt x="34819" y="71412"/>
                </a:lnTo>
                <a:lnTo>
                  <a:pt x="37404" y="72351"/>
                </a:lnTo>
                <a:lnTo>
                  <a:pt x="40518" y="72351"/>
                </a:lnTo>
                <a:lnTo>
                  <a:pt x="43319" y="70648"/>
                </a:lnTo>
                <a:lnTo>
                  <a:pt x="43319" y="2439"/>
                </a:lnTo>
                <a:lnTo>
                  <a:pt x="40845" y="787"/>
                </a:lnTo>
                <a:lnTo>
                  <a:pt x="38210" y="787"/>
                </a:lnTo>
                <a:lnTo>
                  <a:pt x="35629" y="2439"/>
                </a:lnTo>
                <a:lnTo>
                  <a:pt x="35629" y="8359"/>
                </a:lnTo>
                <a:lnTo>
                  <a:pt x="34171" y="6882"/>
                </a:lnTo>
                <a:lnTo>
                  <a:pt x="30337" y="3465"/>
                </a:lnTo>
                <a:lnTo>
                  <a:pt x="26711" y="1270"/>
                </a:lnTo>
                <a:lnTo>
                  <a:pt x="23051" y="165"/>
                </a:lnTo>
                <a:lnTo>
                  <a:pt x="20358" y="0"/>
                </a:lnTo>
                <a:lnTo>
                  <a:pt x="23403" y="7710"/>
                </a:lnTo>
                <a:lnTo>
                  <a:pt x="27861" y="10072"/>
                </a:lnTo>
                <a:lnTo>
                  <a:pt x="32296" y="13931"/>
                </a:lnTo>
                <a:lnTo>
                  <a:pt x="34635" y="16930"/>
                </a:lnTo>
                <a:lnTo>
                  <a:pt x="34635" y="36464"/>
                </a:lnTo>
                <a:lnTo>
                  <a:pt x="31990" y="39739"/>
                </a:lnTo>
                <a:lnTo>
                  <a:pt x="28379" y="43141"/>
                </a:lnTo>
                <a:lnTo>
                  <a:pt x="25045" y="45212"/>
                </a:lnTo>
                <a:lnTo>
                  <a:pt x="21816" y="46014"/>
                </a:lnTo>
                <a:lnTo>
                  <a:pt x="18395" y="46014"/>
                </a:lnTo>
                <a:lnTo>
                  <a:pt x="15016" y="44362"/>
                </a:lnTo>
                <a:lnTo>
                  <a:pt x="12308" y="41809"/>
                </a:lnTo>
                <a:lnTo>
                  <a:pt x="10497" y="38187"/>
                </a:lnTo>
                <a:lnTo>
                  <a:pt x="9493" y="33756"/>
                </a:lnTo>
                <a:lnTo>
                  <a:pt x="8943" y="28982"/>
                </a:lnTo>
                <a:lnTo>
                  <a:pt x="8943" y="24169"/>
                </a:lnTo>
                <a:lnTo>
                  <a:pt x="9601" y="19648"/>
                </a:lnTo>
                <a:lnTo>
                  <a:pt x="11588" y="1932"/>
                </a:lnTo>
                <a:lnTo>
                  <a:pt x="6930" y="5043"/>
                </a:lnTo>
                <a:lnTo>
                  <a:pt x="3481" y="9817"/>
                </a:lnTo>
                <a:lnTo>
                  <a:pt x="2181" y="12715"/>
                </a:lnTo>
                <a:lnTo>
                  <a:pt x="1300" y="16106"/>
                </a:lnTo>
                <a:lnTo>
                  <a:pt x="429" y="19467"/>
                </a:lnTo>
                <a:lnTo>
                  <a:pt x="0" y="23266"/>
                </a:lnTo>
                <a:lnTo>
                  <a:pt x="0" y="31003"/>
                </a:lnTo>
                <a:lnTo>
                  <a:pt x="342" y="34378"/>
                </a:lnTo>
                <a:lnTo>
                  <a:pt x="1043" y="37579"/>
                </a:lnTo>
                <a:lnTo>
                  <a:pt x="1742" y="40779"/>
                </a:lnTo>
                <a:lnTo>
                  <a:pt x="2840" y="43573"/>
                </a:lnTo>
                <a:lnTo>
                  <a:pt x="4363" y="45935"/>
                </a:lnTo>
                <a:lnTo>
                  <a:pt x="7837" y="50190"/>
                </a:lnTo>
                <a:close/>
              </a:path>
              <a:path w="43319" h="72351">
                <a:moveTo>
                  <a:pt x="9601" y="19648"/>
                </a:moveTo>
                <a:lnTo>
                  <a:pt x="10728" y="15393"/>
                </a:lnTo>
                <a:lnTo>
                  <a:pt x="12654" y="11861"/>
                </a:lnTo>
                <a:lnTo>
                  <a:pt x="15433" y="9334"/>
                </a:lnTo>
                <a:lnTo>
                  <a:pt x="18835" y="7710"/>
                </a:lnTo>
                <a:lnTo>
                  <a:pt x="23403" y="7710"/>
                </a:lnTo>
                <a:lnTo>
                  <a:pt x="20358" y="0"/>
                </a:lnTo>
                <a:lnTo>
                  <a:pt x="17039" y="0"/>
                </a:lnTo>
                <a:lnTo>
                  <a:pt x="14112" y="647"/>
                </a:lnTo>
                <a:lnTo>
                  <a:pt x="11588" y="1932"/>
                </a:lnTo>
                <a:lnTo>
                  <a:pt x="9601" y="19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2055514" y="2794204"/>
            <a:ext cx="40600" cy="52870"/>
          </a:xfrm>
          <a:custGeom>
            <a:avLst/>
            <a:gdLst/>
            <a:ahLst/>
            <a:cxnLst/>
            <a:rect l="l" t="t" r="r" b="b"/>
            <a:pathLst>
              <a:path w="40600" h="52870">
                <a:moveTo>
                  <a:pt x="8686" y="1652"/>
                </a:moveTo>
                <a:lnTo>
                  <a:pt x="8477" y="929"/>
                </a:lnTo>
                <a:lnTo>
                  <a:pt x="5867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47"/>
                </a:lnTo>
                <a:lnTo>
                  <a:pt x="1432" y="42800"/>
                </a:lnTo>
                <a:lnTo>
                  <a:pt x="3710" y="46826"/>
                </a:lnTo>
                <a:lnTo>
                  <a:pt x="6774" y="50177"/>
                </a:lnTo>
                <a:lnTo>
                  <a:pt x="11062" y="52336"/>
                </a:lnTo>
                <a:lnTo>
                  <a:pt x="13704" y="52870"/>
                </a:lnTo>
                <a:lnTo>
                  <a:pt x="19536" y="52870"/>
                </a:lnTo>
                <a:lnTo>
                  <a:pt x="22179" y="52171"/>
                </a:lnTo>
                <a:lnTo>
                  <a:pt x="24800" y="50764"/>
                </a:lnTo>
                <a:lnTo>
                  <a:pt x="27412" y="49353"/>
                </a:lnTo>
                <a:lnTo>
                  <a:pt x="30067" y="47106"/>
                </a:lnTo>
                <a:lnTo>
                  <a:pt x="32752" y="44032"/>
                </a:lnTo>
                <a:lnTo>
                  <a:pt x="32752" y="50497"/>
                </a:lnTo>
                <a:lnTo>
                  <a:pt x="35225" y="52136"/>
                </a:lnTo>
                <a:lnTo>
                  <a:pt x="38030" y="52136"/>
                </a:lnTo>
                <a:lnTo>
                  <a:pt x="40600" y="50497"/>
                </a:lnTo>
                <a:lnTo>
                  <a:pt x="40600" y="1652"/>
                </a:lnTo>
                <a:lnTo>
                  <a:pt x="40369" y="929"/>
                </a:lnTo>
                <a:lnTo>
                  <a:pt x="37796" y="0"/>
                </a:lnTo>
                <a:lnTo>
                  <a:pt x="34674" y="0"/>
                </a:lnTo>
                <a:lnTo>
                  <a:pt x="31917" y="1652"/>
                </a:lnTo>
                <a:lnTo>
                  <a:pt x="31917" y="35788"/>
                </a:lnTo>
                <a:lnTo>
                  <a:pt x="29504" y="38862"/>
                </a:lnTo>
                <a:lnTo>
                  <a:pt x="25083" y="42786"/>
                </a:lnTo>
                <a:lnTo>
                  <a:pt x="20786" y="45172"/>
                </a:lnTo>
                <a:lnTo>
                  <a:pt x="16951" y="45172"/>
                </a:lnTo>
                <a:lnTo>
                  <a:pt x="12970" y="43498"/>
                </a:lnTo>
                <a:lnTo>
                  <a:pt x="10299" y="40143"/>
                </a:lnTo>
                <a:lnTo>
                  <a:pt x="9287" y="36958"/>
                </a:lnTo>
                <a:lnTo>
                  <a:pt x="8686" y="32943"/>
                </a:lnTo>
                <a:lnTo>
                  <a:pt x="868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2118099" y="2793419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76"/>
                </a:moveTo>
                <a:lnTo>
                  <a:pt x="17683" y="46671"/>
                </a:lnTo>
                <a:lnTo>
                  <a:pt x="14903" y="46671"/>
                </a:lnTo>
                <a:lnTo>
                  <a:pt x="11181" y="44410"/>
                </a:lnTo>
                <a:lnTo>
                  <a:pt x="8841" y="40906"/>
                </a:lnTo>
                <a:lnTo>
                  <a:pt x="11610" y="53327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7" y="43675"/>
                </a:lnTo>
                <a:lnTo>
                  <a:pt x="22057" y="46076"/>
                </a:lnTo>
                <a:close/>
              </a:path>
              <a:path w="26896" h="53658">
                <a:moveTo>
                  <a:pt x="3294" y="12103"/>
                </a:moveTo>
                <a:lnTo>
                  <a:pt x="5939" y="11531"/>
                </a:lnTo>
                <a:lnTo>
                  <a:pt x="9136" y="9792"/>
                </a:lnTo>
                <a:lnTo>
                  <a:pt x="11894" y="8586"/>
                </a:lnTo>
                <a:lnTo>
                  <a:pt x="15271" y="7542"/>
                </a:lnTo>
                <a:lnTo>
                  <a:pt x="19314" y="7275"/>
                </a:lnTo>
                <a:lnTo>
                  <a:pt x="22975" y="7517"/>
                </a:lnTo>
                <a:lnTo>
                  <a:pt x="26809" y="9206"/>
                </a:lnTo>
                <a:lnTo>
                  <a:pt x="29138" y="12344"/>
                </a:lnTo>
                <a:lnTo>
                  <a:pt x="29894" y="15228"/>
                </a:lnTo>
                <a:lnTo>
                  <a:pt x="30092" y="18770"/>
                </a:lnTo>
                <a:lnTo>
                  <a:pt x="30092" y="22569"/>
                </a:lnTo>
                <a:lnTo>
                  <a:pt x="19936" y="22569"/>
                </a:lnTo>
                <a:lnTo>
                  <a:pt x="16643" y="22910"/>
                </a:lnTo>
                <a:lnTo>
                  <a:pt x="13715" y="23569"/>
                </a:lnTo>
                <a:lnTo>
                  <a:pt x="10778" y="24243"/>
                </a:lnTo>
                <a:lnTo>
                  <a:pt x="8301" y="25247"/>
                </a:lnTo>
                <a:lnTo>
                  <a:pt x="4262" y="27926"/>
                </a:lnTo>
                <a:lnTo>
                  <a:pt x="1626" y="31633"/>
                </a:lnTo>
                <a:lnTo>
                  <a:pt x="0" y="36054"/>
                </a:lnTo>
                <a:lnTo>
                  <a:pt x="0" y="38812"/>
                </a:lnTo>
                <a:lnTo>
                  <a:pt x="392" y="43243"/>
                </a:lnTo>
                <a:lnTo>
                  <a:pt x="1969" y="46937"/>
                </a:lnTo>
                <a:lnTo>
                  <a:pt x="4481" y="49759"/>
                </a:lnTo>
                <a:lnTo>
                  <a:pt x="7607" y="51991"/>
                </a:lnTo>
                <a:lnTo>
                  <a:pt x="11610" y="53327"/>
                </a:lnTo>
                <a:lnTo>
                  <a:pt x="8841" y="40906"/>
                </a:lnTo>
                <a:lnTo>
                  <a:pt x="8841" y="38355"/>
                </a:lnTo>
                <a:lnTo>
                  <a:pt x="9662" y="34430"/>
                </a:lnTo>
                <a:lnTo>
                  <a:pt x="12200" y="31497"/>
                </a:lnTo>
                <a:lnTo>
                  <a:pt x="14795" y="30074"/>
                </a:lnTo>
                <a:lnTo>
                  <a:pt x="18284" y="29246"/>
                </a:lnTo>
                <a:lnTo>
                  <a:pt x="22719" y="29030"/>
                </a:lnTo>
                <a:lnTo>
                  <a:pt x="30092" y="29030"/>
                </a:lnTo>
                <a:lnTo>
                  <a:pt x="30092" y="39395"/>
                </a:lnTo>
                <a:lnTo>
                  <a:pt x="25927" y="43675"/>
                </a:lnTo>
                <a:lnTo>
                  <a:pt x="26896" y="50493"/>
                </a:lnTo>
                <a:lnTo>
                  <a:pt x="31240" y="46443"/>
                </a:lnTo>
                <a:lnTo>
                  <a:pt x="31240" y="51333"/>
                </a:lnTo>
                <a:lnTo>
                  <a:pt x="33324" y="52905"/>
                </a:lnTo>
                <a:lnTo>
                  <a:pt x="35895" y="52960"/>
                </a:lnTo>
                <a:lnTo>
                  <a:pt x="38677" y="51333"/>
                </a:lnTo>
                <a:lnTo>
                  <a:pt x="38677" y="15365"/>
                </a:lnTo>
                <a:lnTo>
                  <a:pt x="38347" y="12701"/>
                </a:lnTo>
                <a:lnTo>
                  <a:pt x="37011" y="8140"/>
                </a:lnTo>
                <a:lnTo>
                  <a:pt x="34488" y="4699"/>
                </a:lnTo>
                <a:lnTo>
                  <a:pt x="31107" y="1995"/>
                </a:lnTo>
                <a:lnTo>
                  <a:pt x="26355" y="407"/>
                </a:lnTo>
                <a:lnTo>
                  <a:pt x="23479" y="0"/>
                </a:lnTo>
                <a:lnTo>
                  <a:pt x="20095" y="0"/>
                </a:lnTo>
                <a:lnTo>
                  <a:pt x="16484" y="176"/>
                </a:lnTo>
                <a:lnTo>
                  <a:pt x="12931" y="864"/>
                </a:lnTo>
                <a:lnTo>
                  <a:pt x="9785" y="1814"/>
                </a:lnTo>
                <a:lnTo>
                  <a:pt x="5817" y="3557"/>
                </a:lnTo>
                <a:lnTo>
                  <a:pt x="2484" y="6704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2181920" y="2770506"/>
            <a:ext cx="8632" cy="75834"/>
          </a:xfrm>
          <a:custGeom>
            <a:avLst/>
            <a:gdLst/>
            <a:ahLst/>
            <a:cxnLst/>
            <a:rect l="l" t="t" r="r" b="b"/>
            <a:pathLst>
              <a:path w="8632" h="75834">
                <a:moveTo>
                  <a:pt x="8632" y="74195"/>
                </a:moveTo>
                <a:lnTo>
                  <a:pt x="8632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29"/>
                </a:lnTo>
                <a:lnTo>
                  <a:pt x="2753" y="75834"/>
                </a:lnTo>
                <a:lnTo>
                  <a:pt x="5878" y="75834"/>
                </a:lnTo>
                <a:lnTo>
                  <a:pt x="863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2214561" y="2774063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7" y="8877"/>
                </a:lnTo>
                <a:lnTo>
                  <a:pt x="3255" y="10731"/>
                </a:lnTo>
                <a:lnTo>
                  <a:pt x="7332" y="10731"/>
                </a:lnTo>
                <a:lnTo>
                  <a:pt x="10285" y="8837"/>
                </a:lnTo>
                <a:lnTo>
                  <a:pt x="10666" y="5294"/>
                </a:lnTo>
                <a:lnTo>
                  <a:pt x="10299" y="184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4" y="71372"/>
                </a:moveTo>
                <a:lnTo>
                  <a:pt x="3794" y="72276"/>
                </a:lnTo>
                <a:lnTo>
                  <a:pt x="6918" y="72276"/>
                </a:lnTo>
                <a:lnTo>
                  <a:pt x="9673" y="70638"/>
                </a:lnTo>
                <a:lnTo>
                  <a:pt x="9673" y="21793"/>
                </a:lnTo>
                <a:lnTo>
                  <a:pt x="9467" y="21095"/>
                </a:lnTo>
                <a:lnTo>
                  <a:pt x="6918" y="20156"/>
                </a:lnTo>
                <a:lnTo>
                  <a:pt x="3794" y="20156"/>
                </a:lnTo>
                <a:lnTo>
                  <a:pt x="1041" y="21793"/>
                </a:lnTo>
                <a:lnTo>
                  <a:pt x="1041" y="70638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2243005" y="2781133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51" y="1703"/>
                </a:moveTo>
                <a:lnTo>
                  <a:pt x="16743" y="989"/>
                </a:lnTo>
                <a:lnTo>
                  <a:pt x="14194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08"/>
                </a:lnTo>
                <a:lnTo>
                  <a:pt x="1778" y="13308"/>
                </a:lnTo>
                <a:lnTo>
                  <a:pt x="327" y="14464"/>
                </a:lnTo>
                <a:lnTo>
                  <a:pt x="0" y="17056"/>
                </a:lnTo>
                <a:lnTo>
                  <a:pt x="1727" y="20753"/>
                </a:lnTo>
                <a:lnTo>
                  <a:pt x="8312" y="20753"/>
                </a:lnTo>
                <a:lnTo>
                  <a:pt x="8312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0" y="65850"/>
                </a:lnTo>
                <a:lnTo>
                  <a:pt x="24483" y="65670"/>
                </a:lnTo>
                <a:lnTo>
                  <a:pt x="27482" y="65101"/>
                </a:lnTo>
                <a:lnTo>
                  <a:pt x="30412" y="63093"/>
                </a:lnTo>
                <a:lnTo>
                  <a:pt x="30765" y="59983"/>
                </a:lnTo>
                <a:lnTo>
                  <a:pt x="30765" y="59324"/>
                </a:lnTo>
                <a:lnTo>
                  <a:pt x="28964" y="56757"/>
                </a:lnTo>
                <a:lnTo>
                  <a:pt x="26319" y="57786"/>
                </a:lnTo>
                <a:lnTo>
                  <a:pt x="23540" y="58193"/>
                </a:lnTo>
                <a:lnTo>
                  <a:pt x="19349" y="57329"/>
                </a:lnTo>
                <a:lnTo>
                  <a:pt x="17426" y="53898"/>
                </a:lnTo>
                <a:lnTo>
                  <a:pt x="16951" y="51346"/>
                </a:lnTo>
                <a:lnTo>
                  <a:pt x="16951" y="20753"/>
                </a:lnTo>
                <a:lnTo>
                  <a:pt x="29037" y="20753"/>
                </a:lnTo>
                <a:lnTo>
                  <a:pt x="30606" y="19306"/>
                </a:lnTo>
                <a:lnTo>
                  <a:pt x="30765" y="16372"/>
                </a:lnTo>
                <a:lnTo>
                  <a:pt x="29037" y="13308"/>
                </a:lnTo>
                <a:lnTo>
                  <a:pt x="16951" y="13308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2288509" y="2794186"/>
            <a:ext cx="44444" cy="71625"/>
          </a:xfrm>
          <a:custGeom>
            <a:avLst/>
            <a:gdLst/>
            <a:ahLst/>
            <a:cxnLst/>
            <a:rect l="l" t="t" r="r" b="b"/>
            <a:pathLst>
              <a:path w="44444" h="71625">
                <a:moveTo>
                  <a:pt x="18539" y="51865"/>
                </a:moveTo>
                <a:lnTo>
                  <a:pt x="12048" y="68846"/>
                </a:lnTo>
                <a:lnTo>
                  <a:pt x="12293" y="71032"/>
                </a:lnTo>
                <a:lnTo>
                  <a:pt x="14864" y="71625"/>
                </a:lnTo>
                <a:lnTo>
                  <a:pt x="17509" y="71625"/>
                </a:lnTo>
                <a:lnTo>
                  <a:pt x="21261" y="69825"/>
                </a:lnTo>
                <a:lnTo>
                  <a:pt x="27539" y="51865"/>
                </a:lnTo>
                <a:lnTo>
                  <a:pt x="44444" y="3315"/>
                </a:lnTo>
                <a:lnTo>
                  <a:pt x="44309" y="647"/>
                </a:lnTo>
                <a:lnTo>
                  <a:pt x="41493" y="0"/>
                </a:lnTo>
                <a:lnTo>
                  <a:pt x="38552" y="36"/>
                </a:lnTo>
                <a:lnTo>
                  <a:pt x="35859" y="1889"/>
                </a:lnTo>
                <a:lnTo>
                  <a:pt x="22887" y="41288"/>
                </a:lnTo>
                <a:lnTo>
                  <a:pt x="22730" y="41288"/>
                </a:lnTo>
                <a:lnTo>
                  <a:pt x="9283" y="2105"/>
                </a:lnTo>
                <a:lnTo>
                  <a:pt x="8632" y="734"/>
                </a:lnTo>
                <a:lnTo>
                  <a:pt x="6022" y="25"/>
                </a:lnTo>
                <a:lnTo>
                  <a:pt x="3110" y="0"/>
                </a:lnTo>
                <a:lnTo>
                  <a:pt x="0" y="900"/>
                </a:lnTo>
                <a:lnTo>
                  <a:pt x="280" y="3467"/>
                </a:lnTo>
                <a:lnTo>
                  <a:pt x="17081" y="50126"/>
                </a:lnTo>
                <a:lnTo>
                  <a:pt x="18539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2383149" y="2793419"/>
            <a:ext cx="47105" cy="53658"/>
          </a:xfrm>
          <a:custGeom>
            <a:avLst/>
            <a:gdLst/>
            <a:ahLst/>
            <a:cxnLst/>
            <a:rect l="l" t="t" r="r" b="b"/>
            <a:pathLst>
              <a:path w="47105" h="53658">
                <a:moveTo>
                  <a:pt x="8956" y="23915"/>
                </a:moveTo>
                <a:lnTo>
                  <a:pt x="9251" y="21348"/>
                </a:lnTo>
                <a:lnTo>
                  <a:pt x="9827" y="18997"/>
                </a:lnTo>
                <a:lnTo>
                  <a:pt x="11296" y="14606"/>
                </a:lnTo>
                <a:lnTo>
                  <a:pt x="13682" y="11174"/>
                </a:lnTo>
                <a:lnTo>
                  <a:pt x="17063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60" y="9043"/>
                </a:lnTo>
                <a:lnTo>
                  <a:pt x="34005" y="11466"/>
                </a:lnTo>
                <a:lnTo>
                  <a:pt x="36183" y="15012"/>
                </a:lnTo>
                <a:lnTo>
                  <a:pt x="37443" y="19429"/>
                </a:lnTo>
                <a:lnTo>
                  <a:pt x="38155" y="24268"/>
                </a:lnTo>
                <a:lnTo>
                  <a:pt x="38155" y="29743"/>
                </a:lnTo>
                <a:lnTo>
                  <a:pt x="37871" y="32321"/>
                </a:lnTo>
                <a:lnTo>
                  <a:pt x="36744" y="37033"/>
                </a:lnTo>
                <a:lnTo>
                  <a:pt x="36539" y="50278"/>
                </a:lnTo>
                <a:lnTo>
                  <a:pt x="39048" y="48374"/>
                </a:lnTo>
                <a:lnTo>
                  <a:pt x="43066" y="43545"/>
                </a:lnTo>
                <a:lnTo>
                  <a:pt x="44570" y="40651"/>
                </a:lnTo>
                <a:lnTo>
                  <a:pt x="45590" y="37299"/>
                </a:lnTo>
                <a:lnTo>
                  <a:pt x="46591" y="33959"/>
                </a:lnTo>
                <a:lnTo>
                  <a:pt x="47105" y="30302"/>
                </a:lnTo>
                <a:lnTo>
                  <a:pt x="47105" y="22237"/>
                </a:lnTo>
                <a:lnTo>
                  <a:pt x="46616" y="18566"/>
                </a:lnTo>
                <a:lnTo>
                  <a:pt x="45661" y="15303"/>
                </a:lnTo>
                <a:lnTo>
                  <a:pt x="44707" y="12053"/>
                </a:lnTo>
                <a:lnTo>
                  <a:pt x="43261" y="9284"/>
                </a:lnTo>
                <a:lnTo>
                  <a:pt x="41348" y="7009"/>
                </a:lnTo>
                <a:lnTo>
                  <a:pt x="37025" y="2984"/>
                </a:lnTo>
                <a:lnTo>
                  <a:pt x="34149" y="1789"/>
                </a:lnTo>
                <a:lnTo>
                  <a:pt x="31272" y="608"/>
                </a:lnTo>
                <a:lnTo>
                  <a:pt x="27903" y="0"/>
                </a:lnTo>
                <a:lnTo>
                  <a:pt x="20015" y="0"/>
                </a:lnTo>
                <a:lnTo>
                  <a:pt x="16512" y="673"/>
                </a:lnTo>
                <a:lnTo>
                  <a:pt x="13514" y="2005"/>
                </a:lnTo>
                <a:lnTo>
                  <a:pt x="10511" y="3351"/>
                </a:lnTo>
                <a:lnTo>
                  <a:pt x="7998" y="5231"/>
                </a:lnTo>
                <a:lnTo>
                  <a:pt x="3995" y="10083"/>
                </a:lnTo>
                <a:lnTo>
                  <a:pt x="2490" y="12952"/>
                </a:lnTo>
                <a:lnTo>
                  <a:pt x="1497" y="16305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5"/>
                </a:lnTo>
                <a:lnTo>
                  <a:pt x="1424" y="38355"/>
                </a:lnTo>
                <a:lnTo>
                  <a:pt x="2364" y="41616"/>
                </a:lnTo>
                <a:lnTo>
                  <a:pt x="3790" y="44385"/>
                </a:lnTo>
                <a:lnTo>
                  <a:pt x="5708" y="46671"/>
                </a:lnTo>
                <a:lnTo>
                  <a:pt x="10036" y="50684"/>
                </a:lnTo>
                <a:lnTo>
                  <a:pt x="8956" y="29372"/>
                </a:lnTo>
                <a:lnTo>
                  <a:pt x="8956" y="23915"/>
                </a:lnTo>
                <a:close/>
              </a:path>
              <a:path w="47105" h="53658">
                <a:moveTo>
                  <a:pt x="9665" y="34240"/>
                </a:moveTo>
                <a:lnTo>
                  <a:pt x="8956" y="29372"/>
                </a:lnTo>
                <a:lnTo>
                  <a:pt x="10036" y="50684"/>
                </a:lnTo>
                <a:lnTo>
                  <a:pt x="12913" y="51879"/>
                </a:lnTo>
                <a:lnTo>
                  <a:pt x="15789" y="53072"/>
                </a:lnTo>
                <a:lnTo>
                  <a:pt x="19159" y="53658"/>
                </a:lnTo>
                <a:lnTo>
                  <a:pt x="27006" y="53658"/>
                </a:lnTo>
                <a:lnTo>
                  <a:pt x="30499" y="52995"/>
                </a:lnTo>
                <a:lnTo>
                  <a:pt x="33522" y="51624"/>
                </a:lnTo>
                <a:lnTo>
                  <a:pt x="36539" y="50278"/>
                </a:lnTo>
                <a:lnTo>
                  <a:pt x="36744" y="37033"/>
                </a:lnTo>
                <a:lnTo>
                  <a:pt x="34664" y="40753"/>
                </a:lnTo>
                <a:lnTo>
                  <a:pt x="31945" y="43776"/>
                </a:lnTo>
                <a:lnTo>
                  <a:pt x="28209" y="45655"/>
                </a:lnTo>
                <a:lnTo>
                  <a:pt x="23482" y="46127"/>
                </a:lnTo>
                <a:lnTo>
                  <a:pt x="20688" y="46127"/>
                </a:lnTo>
                <a:lnTo>
                  <a:pt x="16498" y="44575"/>
                </a:lnTo>
                <a:lnTo>
                  <a:pt x="13154" y="42148"/>
                </a:lnTo>
                <a:lnTo>
                  <a:pt x="10939" y="38646"/>
                </a:lnTo>
                <a:lnTo>
                  <a:pt x="966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2446520" y="2770092"/>
            <a:ext cx="31866" cy="76252"/>
          </a:xfrm>
          <a:custGeom>
            <a:avLst/>
            <a:gdLst/>
            <a:ahLst/>
            <a:cxnLst/>
            <a:rect l="l" t="t" r="r" b="b"/>
            <a:pathLst>
              <a:path w="31866" h="76252">
                <a:moveTo>
                  <a:pt x="9846" y="8103"/>
                </a:moveTo>
                <a:lnTo>
                  <a:pt x="8622" y="12992"/>
                </a:lnTo>
                <a:lnTo>
                  <a:pt x="8315" y="15925"/>
                </a:lnTo>
                <a:lnTo>
                  <a:pt x="8315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8"/>
                </a:lnTo>
                <a:lnTo>
                  <a:pt x="8315" y="31798"/>
                </a:lnTo>
                <a:lnTo>
                  <a:pt x="8315" y="74613"/>
                </a:lnTo>
                <a:lnTo>
                  <a:pt x="8524" y="75337"/>
                </a:lnTo>
                <a:lnTo>
                  <a:pt x="11131" y="76252"/>
                </a:lnTo>
                <a:lnTo>
                  <a:pt x="14190" y="76252"/>
                </a:lnTo>
                <a:lnTo>
                  <a:pt x="17014" y="74613"/>
                </a:lnTo>
                <a:lnTo>
                  <a:pt x="17014" y="31798"/>
                </a:lnTo>
                <a:lnTo>
                  <a:pt x="27518" y="31798"/>
                </a:lnTo>
                <a:lnTo>
                  <a:pt x="29098" y="30340"/>
                </a:lnTo>
                <a:lnTo>
                  <a:pt x="29246" y="27418"/>
                </a:lnTo>
                <a:lnTo>
                  <a:pt x="27518" y="24357"/>
                </a:lnTo>
                <a:lnTo>
                  <a:pt x="17014" y="24357"/>
                </a:lnTo>
                <a:lnTo>
                  <a:pt x="17132" y="15162"/>
                </a:lnTo>
                <a:lnTo>
                  <a:pt x="17607" y="12244"/>
                </a:lnTo>
                <a:lnTo>
                  <a:pt x="19865" y="8521"/>
                </a:lnTo>
                <a:lnTo>
                  <a:pt x="22777" y="7440"/>
                </a:lnTo>
                <a:lnTo>
                  <a:pt x="25840" y="7517"/>
                </a:lnTo>
                <a:lnTo>
                  <a:pt x="28940" y="8420"/>
                </a:lnTo>
                <a:lnTo>
                  <a:pt x="31525" y="8355"/>
                </a:lnTo>
                <a:lnTo>
                  <a:pt x="31866" y="5702"/>
                </a:lnTo>
                <a:lnTo>
                  <a:pt x="31795" y="3924"/>
                </a:lnTo>
                <a:lnTo>
                  <a:pt x="29721" y="1116"/>
                </a:lnTo>
                <a:lnTo>
                  <a:pt x="27050" y="356"/>
                </a:lnTo>
                <a:lnTo>
                  <a:pt x="23489" y="0"/>
                </a:lnTo>
                <a:lnTo>
                  <a:pt x="20915" y="0"/>
                </a:lnTo>
                <a:lnTo>
                  <a:pt x="18672" y="367"/>
                </a:lnTo>
                <a:lnTo>
                  <a:pt x="14867" y="1854"/>
                </a:lnTo>
                <a:lnTo>
                  <a:pt x="12038" y="4558"/>
                </a:lnTo>
                <a:lnTo>
                  <a:pt x="9846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2523294" y="2794198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3" y="3836"/>
                </a:moveTo>
                <a:lnTo>
                  <a:pt x="14230" y="50229"/>
                </a:lnTo>
                <a:lnTo>
                  <a:pt x="14695" y="51144"/>
                </a:lnTo>
                <a:lnTo>
                  <a:pt x="17340" y="52083"/>
                </a:lnTo>
                <a:lnTo>
                  <a:pt x="23345" y="52044"/>
                </a:lnTo>
                <a:lnTo>
                  <a:pt x="25901" y="50229"/>
                </a:lnTo>
                <a:lnTo>
                  <a:pt x="35053" y="14795"/>
                </a:lnTo>
                <a:lnTo>
                  <a:pt x="35261" y="14795"/>
                </a:lnTo>
                <a:lnTo>
                  <a:pt x="45157" y="50229"/>
                </a:lnTo>
                <a:lnTo>
                  <a:pt x="45622" y="51144"/>
                </a:lnTo>
                <a:lnTo>
                  <a:pt x="48340" y="52083"/>
                </a:lnTo>
                <a:lnTo>
                  <a:pt x="53679" y="52095"/>
                </a:lnTo>
                <a:lnTo>
                  <a:pt x="56767" y="50229"/>
                </a:lnTo>
                <a:lnTo>
                  <a:pt x="70642" y="3836"/>
                </a:lnTo>
                <a:lnTo>
                  <a:pt x="71107" y="1562"/>
                </a:lnTo>
                <a:lnTo>
                  <a:pt x="68586" y="0"/>
                </a:lnTo>
                <a:lnTo>
                  <a:pt x="65426" y="13"/>
                </a:lnTo>
                <a:lnTo>
                  <a:pt x="62426" y="1727"/>
                </a:lnTo>
                <a:lnTo>
                  <a:pt x="51220" y="41986"/>
                </a:lnTo>
                <a:lnTo>
                  <a:pt x="51073" y="41986"/>
                </a:lnTo>
                <a:lnTo>
                  <a:pt x="39819" y="1612"/>
                </a:lnTo>
                <a:lnTo>
                  <a:pt x="39643" y="1069"/>
                </a:lnTo>
                <a:lnTo>
                  <a:pt x="36996" y="13"/>
                </a:lnTo>
                <a:lnTo>
                  <a:pt x="33901" y="13"/>
                </a:lnTo>
                <a:lnTo>
                  <a:pt x="31024" y="1727"/>
                </a:lnTo>
                <a:lnTo>
                  <a:pt x="20613" y="41986"/>
                </a:lnTo>
                <a:lnTo>
                  <a:pt x="20403" y="41986"/>
                </a:lnTo>
                <a:lnTo>
                  <a:pt x="9050" y="1727"/>
                </a:lnTo>
                <a:lnTo>
                  <a:pt x="8682" y="877"/>
                </a:lnTo>
                <a:lnTo>
                  <a:pt x="6051" y="13"/>
                </a:lnTo>
                <a:lnTo>
                  <a:pt x="2804" y="0"/>
                </a:lnTo>
                <a:lnTo>
                  <a:pt x="0" y="1234"/>
                </a:lnTo>
                <a:lnTo>
                  <a:pt x="463" y="3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2611565" y="2793419"/>
            <a:ext cx="47106" cy="53658"/>
          </a:xfrm>
          <a:custGeom>
            <a:avLst/>
            <a:gdLst/>
            <a:ahLst/>
            <a:cxnLst/>
            <a:rect l="l" t="t" r="r" b="b"/>
            <a:pathLst>
              <a:path w="47106" h="53658">
                <a:moveTo>
                  <a:pt x="8953" y="23915"/>
                </a:moveTo>
                <a:lnTo>
                  <a:pt x="9248" y="21348"/>
                </a:lnTo>
                <a:lnTo>
                  <a:pt x="9820" y="18997"/>
                </a:lnTo>
                <a:lnTo>
                  <a:pt x="11292" y="14606"/>
                </a:lnTo>
                <a:lnTo>
                  <a:pt x="13684" y="11174"/>
                </a:lnTo>
                <a:lnTo>
                  <a:pt x="17061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57" y="9043"/>
                </a:lnTo>
                <a:lnTo>
                  <a:pt x="33999" y="11466"/>
                </a:lnTo>
                <a:lnTo>
                  <a:pt x="36179" y="15012"/>
                </a:lnTo>
                <a:lnTo>
                  <a:pt x="37443" y="19429"/>
                </a:lnTo>
                <a:lnTo>
                  <a:pt x="38153" y="24268"/>
                </a:lnTo>
                <a:lnTo>
                  <a:pt x="38153" y="29743"/>
                </a:lnTo>
                <a:lnTo>
                  <a:pt x="37872" y="32321"/>
                </a:lnTo>
                <a:lnTo>
                  <a:pt x="36744" y="37033"/>
                </a:lnTo>
                <a:lnTo>
                  <a:pt x="36536" y="50278"/>
                </a:lnTo>
                <a:lnTo>
                  <a:pt x="39049" y="48374"/>
                </a:lnTo>
                <a:lnTo>
                  <a:pt x="43063" y="43545"/>
                </a:lnTo>
                <a:lnTo>
                  <a:pt x="44571" y="40651"/>
                </a:lnTo>
                <a:lnTo>
                  <a:pt x="45586" y="37299"/>
                </a:lnTo>
                <a:lnTo>
                  <a:pt x="46591" y="33959"/>
                </a:lnTo>
                <a:lnTo>
                  <a:pt x="47106" y="30302"/>
                </a:lnTo>
                <a:lnTo>
                  <a:pt x="47106" y="22237"/>
                </a:lnTo>
                <a:lnTo>
                  <a:pt x="46616" y="18566"/>
                </a:lnTo>
                <a:lnTo>
                  <a:pt x="45662" y="15303"/>
                </a:lnTo>
                <a:lnTo>
                  <a:pt x="44705" y="12053"/>
                </a:lnTo>
                <a:lnTo>
                  <a:pt x="43257" y="9284"/>
                </a:lnTo>
                <a:lnTo>
                  <a:pt x="41349" y="7009"/>
                </a:lnTo>
                <a:lnTo>
                  <a:pt x="37026" y="2984"/>
                </a:lnTo>
                <a:lnTo>
                  <a:pt x="34150" y="1789"/>
                </a:lnTo>
                <a:lnTo>
                  <a:pt x="31269" y="608"/>
                </a:lnTo>
                <a:lnTo>
                  <a:pt x="27900" y="0"/>
                </a:lnTo>
                <a:lnTo>
                  <a:pt x="20016" y="0"/>
                </a:lnTo>
                <a:lnTo>
                  <a:pt x="16513" y="673"/>
                </a:lnTo>
                <a:lnTo>
                  <a:pt x="13511" y="2005"/>
                </a:lnTo>
                <a:lnTo>
                  <a:pt x="10509" y="3351"/>
                </a:lnTo>
                <a:lnTo>
                  <a:pt x="7999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7" y="16305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5"/>
                </a:lnTo>
                <a:lnTo>
                  <a:pt x="1422" y="38355"/>
                </a:lnTo>
                <a:lnTo>
                  <a:pt x="2366" y="41616"/>
                </a:lnTo>
                <a:lnTo>
                  <a:pt x="3783" y="44385"/>
                </a:lnTo>
                <a:lnTo>
                  <a:pt x="5709" y="46671"/>
                </a:lnTo>
                <a:lnTo>
                  <a:pt x="10030" y="50684"/>
                </a:lnTo>
                <a:lnTo>
                  <a:pt x="8953" y="29372"/>
                </a:lnTo>
                <a:lnTo>
                  <a:pt x="8953" y="23915"/>
                </a:lnTo>
                <a:close/>
              </a:path>
              <a:path w="47106" h="53658">
                <a:moveTo>
                  <a:pt x="9665" y="34240"/>
                </a:moveTo>
                <a:lnTo>
                  <a:pt x="8953" y="29372"/>
                </a:lnTo>
                <a:lnTo>
                  <a:pt x="10030" y="50684"/>
                </a:lnTo>
                <a:lnTo>
                  <a:pt x="12909" y="51879"/>
                </a:lnTo>
                <a:lnTo>
                  <a:pt x="15786" y="53072"/>
                </a:lnTo>
                <a:lnTo>
                  <a:pt x="19159" y="53658"/>
                </a:lnTo>
                <a:lnTo>
                  <a:pt x="27007" y="53658"/>
                </a:lnTo>
                <a:lnTo>
                  <a:pt x="30495" y="52995"/>
                </a:lnTo>
                <a:lnTo>
                  <a:pt x="33522" y="51624"/>
                </a:lnTo>
                <a:lnTo>
                  <a:pt x="36536" y="50278"/>
                </a:lnTo>
                <a:lnTo>
                  <a:pt x="36744" y="37033"/>
                </a:lnTo>
                <a:lnTo>
                  <a:pt x="34664" y="40753"/>
                </a:lnTo>
                <a:lnTo>
                  <a:pt x="31943" y="43776"/>
                </a:lnTo>
                <a:lnTo>
                  <a:pt x="28209" y="45655"/>
                </a:lnTo>
                <a:lnTo>
                  <a:pt x="23479" y="46127"/>
                </a:lnTo>
                <a:lnTo>
                  <a:pt x="20689" y="46127"/>
                </a:lnTo>
                <a:lnTo>
                  <a:pt x="16498" y="44575"/>
                </a:lnTo>
                <a:lnTo>
                  <a:pt x="13154" y="42148"/>
                </a:lnTo>
                <a:lnTo>
                  <a:pt x="10937" y="38646"/>
                </a:lnTo>
                <a:lnTo>
                  <a:pt x="966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2681009" y="2793419"/>
            <a:ext cx="27494" cy="52924"/>
          </a:xfrm>
          <a:custGeom>
            <a:avLst/>
            <a:gdLst/>
            <a:ahLst/>
            <a:cxnLst/>
            <a:rect l="l" t="t" r="r" b="b"/>
            <a:pathLst>
              <a:path w="27494" h="52924">
                <a:moveTo>
                  <a:pt x="5878" y="52924"/>
                </a:moveTo>
                <a:lnTo>
                  <a:pt x="8633" y="51286"/>
                </a:lnTo>
                <a:lnTo>
                  <a:pt x="8633" y="19152"/>
                </a:lnTo>
                <a:lnTo>
                  <a:pt x="10962" y="15483"/>
                </a:lnTo>
                <a:lnTo>
                  <a:pt x="12993" y="12740"/>
                </a:lnTo>
                <a:lnTo>
                  <a:pt x="15811" y="9972"/>
                </a:lnTo>
                <a:lnTo>
                  <a:pt x="19213" y="8470"/>
                </a:lnTo>
                <a:lnTo>
                  <a:pt x="22129" y="8676"/>
                </a:lnTo>
                <a:lnTo>
                  <a:pt x="24790" y="9475"/>
                </a:lnTo>
                <a:lnTo>
                  <a:pt x="27435" y="8194"/>
                </a:lnTo>
                <a:lnTo>
                  <a:pt x="27494" y="3672"/>
                </a:lnTo>
                <a:lnTo>
                  <a:pt x="25204" y="688"/>
                </a:lnTo>
                <a:lnTo>
                  <a:pt x="22205" y="90"/>
                </a:lnTo>
                <a:lnTo>
                  <a:pt x="19657" y="0"/>
                </a:lnTo>
                <a:lnTo>
                  <a:pt x="16657" y="673"/>
                </a:lnTo>
                <a:lnTo>
                  <a:pt x="13633" y="2581"/>
                </a:lnTo>
                <a:lnTo>
                  <a:pt x="10299" y="6008"/>
                </a:lnTo>
                <a:lnTo>
                  <a:pt x="7791" y="9551"/>
                </a:lnTo>
                <a:lnTo>
                  <a:pt x="7791" y="2440"/>
                </a:lnTo>
                <a:lnTo>
                  <a:pt x="5833" y="839"/>
                </a:lnTo>
                <a:lnTo>
                  <a:pt x="3121" y="763"/>
                </a:lnTo>
                <a:lnTo>
                  <a:pt x="0" y="2440"/>
                </a:lnTo>
                <a:lnTo>
                  <a:pt x="0" y="51286"/>
                </a:lnTo>
                <a:lnTo>
                  <a:pt x="184" y="52010"/>
                </a:lnTo>
                <a:lnTo>
                  <a:pt x="2754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2727551" y="2770510"/>
            <a:ext cx="38663" cy="75869"/>
          </a:xfrm>
          <a:custGeom>
            <a:avLst/>
            <a:gdLst/>
            <a:ahLst/>
            <a:cxnLst/>
            <a:rect l="l" t="t" r="r" b="b"/>
            <a:pathLst>
              <a:path w="38663" h="75869">
                <a:moveTo>
                  <a:pt x="35319" y="28115"/>
                </a:moveTo>
                <a:lnTo>
                  <a:pt x="36435" y="26607"/>
                </a:lnTo>
                <a:lnTo>
                  <a:pt x="34919" y="23813"/>
                </a:lnTo>
                <a:lnTo>
                  <a:pt x="32122" y="23672"/>
                </a:lnTo>
                <a:lnTo>
                  <a:pt x="29378" y="23813"/>
                </a:lnTo>
                <a:lnTo>
                  <a:pt x="26416" y="25577"/>
                </a:lnTo>
                <a:lnTo>
                  <a:pt x="8632" y="45859"/>
                </a:lnTo>
                <a:lnTo>
                  <a:pt x="8632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16"/>
                </a:lnTo>
                <a:lnTo>
                  <a:pt x="2757" y="75830"/>
                </a:lnTo>
                <a:lnTo>
                  <a:pt x="5878" y="75830"/>
                </a:lnTo>
                <a:lnTo>
                  <a:pt x="8632" y="74192"/>
                </a:lnTo>
                <a:lnTo>
                  <a:pt x="8632" y="47116"/>
                </a:lnTo>
                <a:lnTo>
                  <a:pt x="28511" y="74131"/>
                </a:lnTo>
                <a:lnTo>
                  <a:pt x="30239" y="75512"/>
                </a:lnTo>
                <a:lnTo>
                  <a:pt x="33166" y="75869"/>
                </a:lnTo>
                <a:lnTo>
                  <a:pt x="35777" y="75830"/>
                </a:lnTo>
                <a:lnTo>
                  <a:pt x="38663" y="74131"/>
                </a:lnTo>
                <a:lnTo>
                  <a:pt x="37404" y="71588"/>
                </a:lnTo>
                <a:lnTo>
                  <a:pt x="18258" y="45820"/>
                </a:lnTo>
                <a:lnTo>
                  <a:pt x="35319" y="28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2816204" y="2793419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9" y="46076"/>
                </a:moveTo>
                <a:lnTo>
                  <a:pt x="17689" y="46671"/>
                </a:lnTo>
                <a:lnTo>
                  <a:pt x="14907" y="46671"/>
                </a:lnTo>
                <a:lnTo>
                  <a:pt x="11181" y="44410"/>
                </a:lnTo>
                <a:lnTo>
                  <a:pt x="8841" y="40906"/>
                </a:lnTo>
                <a:lnTo>
                  <a:pt x="11612" y="53327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4" y="50493"/>
                </a:lnTo>
                <a:lnTo>
                  <a:pt x="25930" y="43675"/>
                </a:lnTo>
                <a:lnTo>
                  <a:pt x="22059" y="46076"/>
                </a:lnTo>
                <a:close/>
              </a:path>
              <a:path w="26894" h="53658">
                <a:moveTo>
                  <a:pt x="3293" y="12103"/>
                </a:moveTo>
                <a:lnTo>
                  <a:pt x="5939" y="11531"/>
                </a:lnTo>
                <a:lnTo>
                  <a:pt x="9136" y="9792"/>
                </a:lnTo>
                <a:lnTo>
                  <a:pt x="11893" y="8586"/>
                </a:lnTo>
                <a:lnTo>
                  <a:pt x="15274" y="7542"/>
                </a:lnTo>
                <a:lnTo>
                  <a:pt x="19316" y="7275"/>
                </a:lnTo>
                <a:lnTo>
                  <a:pt x="22978" y="7517"/>
                </a:lnTo>
                <a:lnTo>
                  <a:pt x="26812" y="9206"/>
                </a:lnTo>
                <a:lnTo>
                  <a:pt x="29137" y="12344"/>
                </a:lnTo>
                <a:lnTo>
                  <a:pt x="29898" y="15228"/>
                </a:lnTo>
                <a:lnTo>
                  <a:pt x="30092" y="18770"/>
                </a:lnTo>
                <a:lnTo>
                  <a:pt x="30092" y="22569"/>
                </a:lnTo>
                <a:lnTo>
                  <a:pt x="19940" y="22569"/>
                </a:lnTo>
                <a:lnTo>
                  <a:pt x="16645" y="22910"/>
                </a:lnTo>
                <a:lnTo>
                  <a:pt x="13719" y="23569"/>
                </a:lnTo>
                <a:lnTo>
                  <a:pt x="10778" y="24243"/>
                </a:lnTo>
                <a:lnTo>
                  <a:pt x="8304" y="25247"/>
                </a:lnTo>
                <a:lnTo>
                  <a:pt x="4262" y="27926"/>
                </a:lnTo>
                <a:lnTo>
                  <a:pt x="1630" y="31633"/>
                </a:lnTo>
                <a:lnTo>
                  <a:pt x="0" y="36054"/>
                </a:lnTo>
                <a:lnTo>
                  <a:pt x="0" y="38812"/>
                </a:lnTo>
                <a:lnTo>
                  <a:pt x="392" y="43243"/>
                </a:lnTo>
                <a:lnTo>
                  <a:pt x="1972" y="46937"/>
                </a:lnTo>
                <a:lnTo>
                  <a:pt x="4485" y="49759"/>
                </a:lnTo>
                <a:lnTo>
                  <a:pt x="7606" y="51991"/>
                </a:lnTo>
                <a:lnTo>
                  <a:pt x="11612" y="53327"/>
                </a:lnTo>
                <a:lnTo>
                  <a:pt x="8841" y="40906"/>
                </a:lnTo>
                <a:lnTo>
                  <a:pt x="8841" y="38355"/>
                </a:lnTo>
                <a:lnTo>
                  <a:pt x="9665" y="34430"/>
                </a:lnTo>
                <a:lnTo>
                  <a:pt x="12199" y="31497"/>
                </a:lnTo>
                <a:lnTo>
                  <a:pt x="14795" y="30074"/>
                </a:lnTo>
                <a:lnTo>
                  <a:pt x="18284" y="29246"/>
                </a:lnTo>
                <a:lnTo>
                  <a:pt x="22719" y="29030"/>
                </a:lnTo>
                <a:lnTo>
                  <a:pt x="30092" y="29030"/>
                </a:lnTo>
                <a:lnTo>
                  <a:pt x="30092" y="39395"/>
                </a:lnTo>
                <a:lnTo>
                  <a:pt x="25930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3"/>
                </a:lnTo>
                <a:lnTo>
                  <a:pt x="33324" y="52905"/>
                </a:lnTo>
                <a:lnTo>
                  <a:pt x="35899" y="52960"/>
                </a:lnTo>
                <a:lnTo>
                  <a:pt x="38677" y="51333"/>
                </a:lnTo>
                <a:lnTo>
                  <a:pt x="38677" y="15365"/>
                </a:lnTo>
                <a:lnTo>
                  <a:pt x="38346" y="12701"/>
                </a:lnTo>
                <a:lnTo>
                  <a:pt x="37011" y="8140"/>
                </a:lnTo>
                <a:lnTo>
                  <a:pt x="34491" y="4699"/>
                </a:lnTo>
                <a:lnTo>
                  <a:pt x="31111" y="1995"/>
                </a:lnTo>
                <a:lnTo>
                  <a:pt x="26358" y="407"/>
                </a:lnTo>
                <a:lnTo>
                  <a:pt x="23478" y="0"/>
                </a:lnTo>
                <a:lnTo>
                  <a:pt x="20099" y="0"/>
                </a:lnTo>
                <a:lnTo>
                  <a:pt x="16487" y="176"/>
                </a:lnTo>
                <a:lnTo>
                  <a:pt x="12934" y="864"/>
                </a:lnTo>
                <a:lnTo>
                  <a:pt x="9787" y="1814"/>
                </a:lnTo>
                <a:lnTo>
                  <a:pt x="5817" y="3557"/>
                </a:lnTo>
                <a:lnTo>
                  <a:pt x="2487" y="6704"/>
                </a:lnTo>
                <a:lnTo>
                  <a:pt x="2303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2876256" y="2793419"/>
            <a:ext cx="33334" cy="53658"/>
          </a:xfrm>
          <a:custGeom>
            <a:avLst/>
            <a:gdLst/>
            <a:ahLst/>
            <a:cxnLst/>
            <a:rect l="l" t="t" r="r" b="b"/>
            <a:pathLst>
              <a:path w="33334" h="53658">
                <a:moveTo>
                  <a:pt x="5996" y="52222"/>
                </a:moveTo>
                <a:lnTo>
                  <a:pt x="8559" y="52999"/>
                </a:lnTo>
                <a:lnTo>
                  <a:pt x="11598" y="53533"/>
                </a:lnTo>
                <a:lnTo>
                  <a:pt x="17585" y="53658"/>
                </a:lnTo>
                <a:lnTo>
                  <a:pt x="20083" y="53317"/>
                </a:lnTo>
                <a:lnTo>
                  <a:pt x="24616" y="51955"/>
                </a:lnTo>
                <a:lnTo>
                  <a:pt x="28201" y="49593"/>
                </a:lnTo>
                <a:lnTo>
                  <a:pt x="31103" y="46624"/>
                </a:lnTo>
                <a:lnTo>
                  <a:pt x="32893" y="42696"/>
                </a:lnTo>
                <a:lnTo>
                  <a:pt x="33334" y="37988"/>
                </a:lnTo>
                <a:lnTo>
                  <a:pt x="33334" y="35892"/>
                </a:lnTo>
                <a:lnTo>
                  <a:pt x="32320" y="32551"/>
                </a:lnTo>
                <a:lnTo>
                  <a:pt x="30736" y="29743"/>
                </a:lnTo>
                <a:lnTo>
                  <a:pt x="27222" y="26644"/>
                </a:lnTo>
                <a:lnTo>
                  <a:pt x="24320" y="25121"/>
                </a:lnTo>
                <a:lnTo>
                  <a:pt x="21379" y="23825"/>
                </a:lnTo>
                <a:lnTo>
                  <a:pt x="18441" y="22608"/>
                </a:lnTo>
                <a:lnTo>
                  <a:pt x="15576" y="21452"/>
                </a:lnTo>
                <a:lnTo>
                  <a:pt x="12073" y="19353"/>
                </a:lnTo>
                <a:lnTo>
                  <a:pt x="9770" y="16586"/>
                </a:lnTo>
                <a:lnTo>
                  <a:pt x="9417" y="13997"/>
                </a:lnTo>
                <a:lnTo>
                  <a:pt x="9964" y="11188"/>
                </a:lnTo>
                <a:lnTo>
                  <a:pt x="12303" y="8294"/>
                </a:lnTo>
                <a:lnTo>
                  <a:pt x="15454" y="7114"/>
                </a:lnTo>
                <a:lnTo>
                  <a:pt x="18211" y="6948"/>
                </a:lnTo>
                <a:lnTo>
                  <a:pt x="21308" y="7139"/>
                </a:lnTo>
                <a:lnTo>
                  <a:pt x="24958" y="8370"/>
                </a:lnTo>
                <a:lnTo>
                  <a:pt x="27614" y="9691"/>
                </a:lnTo>
                <a:lnTo>
                  <a:pt x="30591" y="9883"/>
                </a:lnTo>
                <a:lnTo>
                  <a:pt x="30919" y="7164"/>
                </a:lnTo>
                <a:lnTo>
                  <a:pt x="30638" y="4420"/>
                </a:lnTo>
                <a:lnTo>
                  <a:pt x="28083" y="2211"/>
                </a:lnTo>
                <a:lnTo>
                  <a:pt x="25483" y="1145"/>
                </a:lnTo>
                <a:lnTo>
                  <a:pt x="22077" y="331"/>
                </a:lnTo>
                <a:lnTo>
                  <a:pt x="18319" y="0"/>
                </a:lnTo>
                <a:lnTo>
                  <a:pt x="15454" y="0"/>
                </a:lnTo>
                <a:lnTo>
                  <a:pt x="12955" y="407"/>
                </a:lnTo>
                <a:lnTo>
                  <a:pt x="8667" y="1995"/>
                </a:lnTo>
                <a:lnTo>
                  <a:pt x="5449" y="4381"/>
                </a:lnTo>
                <a:lnTo>
                  <a:pt x="2937" y="7226"/>
                </a:lnTo>
                <a:lnTo>
                  <a:pt x="1515" y="10731"/>
                </a:lnTo>
                <a:lnTo>
                  <a:pt x="1148" y="14490"/>
                </a:lnTo>
                <a:lnTo>
                  <a:pt x="1489" y="18529"/>
                </a:lnTo>
                <a:lnTo>
                  <a:pt x="2851" y="21639"/>
                </a:lnTo>
                <a:lnTo>
                  <a:pt x="5986" y="25210"/>
                </a:lnTo>
                <a:lnTo>
                  <a:pt x="8667" y="26950"/>
                </a:lnTo>
                <a:lnTo>
                  <a:pt x="11518" y="28411"/>
                </a:lnTo>
                <a:lnTo>
                  <a:pt x="14485" y="29653"/>
                </a:lnTo>
                <a:lnTo>
                  <a:pt x="17329" y="30798"/>
                </a:lnTo>
                <a:lnTo>
                  <a:pt x="19975" y="31993"/>
                </a:lnTo>
                <a:lnTo>
                  <a:pt x="23111" y="34279"/>
                </a:lnTo>
                <a:lnTo>
                  <a:pt x="24810" y="37315"/>
                </a:lnTo>
                <a:lnTo>
                  <a:pt x="24565" y="41188"/>
                </a:lnTo>
                <a:lnTo>
                  <a:pt x="22960" y="43941"/>
                </a:lnTo>
                <a:lnTo>
                  <a:pt x="20184" y="45684"/>
                </a:lnTo>
                <a:lnTo>
                  <a:pt x="16483" y="46508"/>
                </a:lnTo>
                <a:lnTo>
                  <a:pt x="13067" y="46508"/>
                </a:lnTo>
                <a:lnTo>
                  <a:pt x="9845" y="45770"/>
                </a:lnTo>
                <a:lnTo>
                  <a:pt x="5939" y="44173"/>
                </a:lnTo>
                <a:lnTo>
                  <a:pt x="3167" y="42570"/>
                </a:lnTo>
                <a:lnTo>
                  <a:pt x="265" y="42952"/>
                </a:lnTo>
                <a:lnTo>
                  <a:pt x="0" y="45529"/>
                </a:lnTo>
                <a:lnTo>
                  <a:pt x="265" y="48182"/>
                </a:lnTo>
                <a:lnTo>
                  <a:pt x="2937" y="50925"/>
                </a:lnTo>
                <a:lnTo>
                  <a:pt x="599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2965147" y="2793413"/>
            <a:ext cx="43332" cy="72367"/>
          </a:xfrm>
          <a:custGeom>
            <a:avLst/>
            <a:gdLst/>
            <a:ahLst/>
            <a:cxnLst/>
            <a:rect l="l" t="t" r="r" b="b"/>
            <a:pathLst>
              <a:path w="43332" h="72367">
                <a:moveTo>
                  <a:pt x="0" y="2451"/>
                </a:moveTo>
                <a:lnTo>
                  <a:pt x="0" y="70664"/>
                </a:lnTo>
                <a:lnTo>
                  <a:pt x="186" y="71413"/>
                </a:lnTo>
                <a:lnTo>
                  <a:pt x="2753" y="72367"/>
                </a:lnTo>
                <a:lnTo>
                  <a:pt x="5878" y="72367"/>
                </a:lnTo>
                <a:lnTo>
                  <a:pt x="8636" y="70664"/>
                </a:lnTo>
                <a:lnTo>
                  <a:pt x="8636" y="46241"/>
                </a:lnTo>
                <a:lnTo>
                  <a:pt x="9885" y="47511"/>
                </a:lnTo>
                <a:lnTo>
                  <a:pt x="13312" y="50496"/>
                </a:lnTo>
                <a:lnTo>
                  <a:pt x="16706" y="52501"/>
                </a:lnTo>
                <a:lnTo>
                  <a:pt x="20234" y="53531"/>
                </a:lnTo>
                <a:lnTo>
                  <a:pt x="22913" y="53671"/>
                </a:lnTo>
                <a:lnTo>
                  <a:pt x="26200" y="53671"/>
                </a:lnTo>
                <a:lnTo>
                  <a:pt x="29112" y="53023"/>
                </a:lnTo>
                <a:lnTo>
                  <a:pt x="31661" y="51738"/>
                </a:lnTo>
                <a:lnTo>
                  <a:pt x="34206" y="50457"/>
                </a:lnTo>
                <a:lnTo>
                  <a:pt x="33695" y="33922"/>
                </a:lnTo>
                <a:lnTo>
                  <a:pt x="32528" y="38188"/>
                </a:lnTo>
                <a:lnTo>
                  <a:pt x="30591" y="41809"/>
                </a:lnTo>
                <a:lnTo>
                  <a:pt x="27762" y="44336"/>
                </a:lnTo>
                <a:lnTo>
                  <a:pt x="24335" y="45961"/>
                </a:lnTo>
                <a:lnTo>
                  <a:pt x="19817" y="45961"/>
                </a:lnTo>
                <a:lnTo>
                  <a:pt x="15417" y="43573"/>
                </a:lnTo>
                <a:lnTo>
                  <a:pt x="11022" y="39690"/>
                </a:lnTo>
                <a:lnTo>
                  <a:pt x="8636" y="36690"/>
                </a:lnTo>
                <a:lnTo>
                  <a:pt x="8636" y="17272"/>
                </a:lnTo>
                <a:lnTo>
                  <a:pt x="7580" y="9018"/>
                </a:lnTo>
                <a:lnTo>
                  <a:pt x="7580" y="2451"/>
                </a:lnTo>
                <a:lnTo>
                  <a:pt x="6036" y="914"/>
                </a:lnTo>
                <a:lnTo>
                  <a:pt x="3073" y="777"/>
                </a:lnTo>
                <a:lnTo>
                  <a:pt x="0" y="2451"/>
                </a:lnTo>
                <a:close/>
              </a:path>
              <a:path w="43332" h="72367">
                <a:moveTo>
                  <a:pt x="8636" y="17272"/>
                </a:moveTo>
                <a:lnTo>
                  <a:pt x="10007" y="15493"/>
                </a:lnTo>
                <a:lnTo>
                  <a:pt x="12531" y="12790"/>
                </a:lnTo>
                <a:lnTo>
                  <a:pt x="16059" y="9856"/>
                </a:lnTo>
                <a:lnTo>
                  <a:pt x="19377" y="8229"/>
                </a:lnTo>
                <a:lnTo>
                  <a:pt x="22697" y="7721"/>
                </a:lnTo>
                <a:lnTo>
                  <a:pt x="26808" y="8254"/>
                </a:lnTo>
                <a:lnTo>
                  <a:pt x="29832" y="10429"/>
                </a:lnTo>
                <a:lnTo>
                  <a:pt x="31931" y="13679"/>
                </a:lnTo>
                <a:lnTo>
                  <a:pt x="33461" y="17564"/>
                </a:lnTo>
                <a:lnTo>
                  <a:pt x="34196" y="22226"/>
                </a:lnTo>
                <a:lnTo>
                  <a:pt x="34378" y="27139"/>
                </a:lnTo>
                <a:lnTo>
                  <a:pt x="34378" y="29425"/>
                </a:lnTo>
                <a:lnTo>
                  <a:pt x="33695" y="33922"/>
                </a:lnTo>
                <a:lnTo>
                  <a:pt x="34206" y="50457"/>
                </a:lnTo>
                <a:lnTo>
                  <a:pt x="36337" y="48628"/>
                </a:lnTo>
                <a:lnTo>
                  <a:pt x="39790" y="43891"/>
                </a:lnTo>
                <a:lnTo>
                  <a:pt x="41104" y="41010"/>
                </a:lnTo>
                <a:lnTo>
                  <a:pt x="41993" y="37604"/>
                </a:lnTo>
                <a:lnTo>
                  <a:pt x="42875" y="34213"/>
                </a:lnTo>
                <a:lnTo>
                  <a:pt x="43332" y="30379"/>
                </a:lnTo>
                <a:lnTo>
                  <a:pt x="43332" y="22567"/>
                </a:lnTo>
                <a:lnTo>
                  <a:pt x="42976" y="19202"/>
                </a:lnTo>
                <a:lnTo>
                  <a:pt x="42280" y="16041"/>
                </a:lnTo>
                <a:lnTo>
                  <a:pt x="41583" y="12876"/>
                </a:lnTo>
                <a:lnTo>
                  <a:pt x="40477" y="10097"/>
                </a:lnTo>
                <a:lnTo>
                  <a:pt x="38962" y="7721"/>
                </a:lnTo>
                <a:lnTo>
                  <a:pt x="35481" y="3441"/>
                </a:lnTo>
                <a:lnTo>
                  <a:pt x="30667" y="698"/>
                </a:lnTo>
                <a:lnTo>
                  <a:pt x="27755" y="0"/>
                </a:lnTo>
                <a:lnTo>
                  <a:pt x="24335" y="0"/>
                </a:lnTo>
                <a:lnTo>
                  <a:pt x="21271" y="204"/>
                </a:lnTo>
                <a:lnTo>
                  <a:pt x="18445" y="953"/>
                </a:lnTo>
                <a:lnTo>
                  <a:pt x="15723" y="2260"/>
                </a:lnTo>
                <a:lnTo>
                  <a:pt x="13045" y="3938"/>
                </a:lnTo>
                <a:lnTo>
                  <a:pt x="10400" y="6184"/>
                </a:lnTo>
                <a:lnTo>
                  <a:pt x="7580" y="9018"/>
                </a:lnTo>
                <a:lnTo>
                  <a:pt x="8636" y="17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027535" y="2793419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4" y="14137"/>
                </a:lnTo>
                <a:lnTo>
                  <a:pt x="41363" y="11329"/>
                </a:lnTo>
                <a:lnTo>
                  <a:pt x="38455" y="6808"/>
                </a:lnTo>
                <a:lnTo>
                  <a:pt x="34649" y="3074"/>
                </a:lnTo>
                <a:lnTo>
                  <a:pt x="32050" y="1844"/>
                </a:lnTo>
                <a:lnTo>
                  <a:pt x="29444" y="623"/>
                </a:lnTo>
                <a:lnTo>
                  <a:pt x="26294" y="0"/>
                </a:lnTo>
                <a:lnTo>
                  <a:pt x="26333" y="7009"/>
                </a:lnTo>
                <a:lnTo>
                  <a:pt x="29484" y="8345"/>
                </a:lnTo>
                <a:lnTo>
                  <a:pt x="31611" y="11023"/>
                </a:lnTo>
                <a:lnTo>
                  <a:pt x="33732" y="13691"/>
                </a:lnTo>
                <a:lnTo>
                  <a:pt x="34751" y="17388"/>
                </a:lnTo>
                <a:lnTo>
                  <a:pt x="34639" y="22086"/>
                </a:lnTo>
                <a:lnTo>
                  <a:pt x="8938" y="22086"/>
                </a:lnTo>
                <a:lnTo>
                  <a:pt x="9018" y="20106"/>
                </a:lnTo>
                <a:lnTo>
                  <a:pt x="10447" y="3125"/>
                </a:lnTo>
                <a:lnTo>
                  <a:pt x="8056" y="4903"/>
                </a:lnTo>
                <a:lnTo>
                  <a:pt x="4118" y="9591"/>
                </a:lnTo>
                <a:lnTo>
                  <a:pt x="2609" y="12420"/>
                </a:lnTo>
                <a:lnTo>
                  <a:pt x="1569" y="15760"/>
                </a:lnTo>
                <a:lnTo>
                  <a:pt x="514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96"/>
                </a:lnTo>
                <a:lnTo>
                  <a:pt x="2523" y="42012"/>
                </a:lnTo>
                <a:lnTo>
                  <a:pt x="4032" y="44781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78" y="53099"/>
                </a:lnTo>
                <a:lnTo>
                  <a:pt x="19669" y="53658"/>
                </a:lnTo>
                <a:lnTo>
                  <a:pt x="23544" y="53658"/>
                </a:lnTo>
                <a:lnTo>
                  <a:pt x="27875" y="53492"/>
                </a:lnTo>
                <a:lnTo>
                  <a:pt x="31819" y="52809"/>
                </a:lnTo>
                <a:lnTo>
                  <a:pt x="35053" y="51981"/>
                </a:lnTo>
                <a:lnTo>
                  <a:pt x="37771" y="51106"/>
                </a:lnTo>
                <a:lnTo>
                  <a:pt x="41018" y="48831"/>
                </a:lnTo>
                <a:lnTo>
                  <a:pt x="41334" y="46167"/>
                </a:lnTo>
                <a:lnTo>
                  <a:pt x="40763" y="43017"/>
                </a:lnTo>
                <a:lnTo>
                  <a:pt x="38055" y="43268"/>
                </a:lnTo>
                <a:lnTo>
                  <a:pt x="34894" y="44554"/>
                </a:lnTo>
                <a:lnTo>
                  <a:pt x="32104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6" y="43117"/>
                </a:lnTo>
                <a:lnTo>
                  <a:pt x="11135" y="40007"/>
                </a:lnTo>
                <a:lnTo>
                  <a:pt x="9738" y="35979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8" y="20106"/>
                </a:moveTo>
                <a:lnTo>
                  <a:pt x="9946" y="16358"/>
                </a:lnTo>
                <a:lnTo>
                  <a:pt x="11379" y="12928"/>
                </a:lnTo>
                <a:lnTo>
                  <a:pt x="14907" y="9094"/>
                </a:lnTo>
                <a:lnTo>
                  <a:pt x="18140" y="7416"/>
                </a:lnTo>
                <a:lnTo>
                  <a:pt x="22157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23" y="633"/>
                </a:lnTo>
                <a:lnTo>
                  <a:pt x="13241" y="1869"/>
                </a:lnTo>
                <a:lnTo>
                  <a:pt x="10447" y="3125"/>
                </a:lnTo>
                <a:lnTo>
                  <a:pt x="9018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093750" y="2793419"/>
            <a:ext cx="27492" cy="52924"/>
          </a:xfrm>
          <a:custGeom>
            <a:avLst/>
            <a:gdLst/>
            <a:ahLst/>
            <a:cxnLst/>
            <a:rect l="l" t="t" r="r" b="b"/>
            <a:pathLst>
              <a:path w="27492" h="52924">
                <a:moveTo>
                  <a:pt x="5878" y="52924"/>
                </a:moveTo>
                <a:lnTo>
                  <a:pt x="8636" y="51286"/>
                </a:lnTo>
                <a:lnTo>
                  <a:pt x="8636" y="19152"/>
                </a:lnTo>
                <a:lnTo>
                  <a:pt x="10961" y="15483"/>
                </a:lnTo>
                <a:lnTo>
                  <a:pt x="12992" y="12740"/>
                </a:lnTo>
                <a:lnTo>
                  <a:pt x="15810" y="9972"/>
                </a:lnTo>
                <a:lnTo>
                  <a:pt x="19216" y="8470"/>
                </a:lnTo>
                <a:lnTo>
                  <a:pt x="22128" y="8676"/>
                </a:lnTo>
                <a:lnTo>
                  <a:pt x="24789" y="9475"/>
                </a:lnTo>
                <a:lnTo>
                  <a:pt x="27434" y="8194"/>
                </a:lnTo>
                <a:lnTo>
                  <a:pt x="27492" y="3672"/>
                </a:lnTo>
                <a:lnTo>
                  <a:pt x="25206" y="688"/>
                </a:lnTo>
                <a:lnTo>
                  <a:pt x="22204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32" y="2581"/>
                </a:lnTo>
                <a:lnTo>
                  <a:pt x="10299" y="6008"/>
                </a:lnTo>
                <a:lnTo>
                  <a:pt x="7790" y="9551"/>
                </a:lnTo>
                <a:lnTo>
                  <a:pt x="7790" y="2440"/>
                </a:lnTo>
                <a:lnTo>
                  <a:pt x="5831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10"/>
                </a:lnTo>
                <a:lnTo>
                  <a:pt x="2753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172924" y="2774063"/>
            <a:ext cx="10670" cy="72276"/>
          </a:xfrm>
          <a:custGeom>
            <a:avLst/>
            <a:gdLst/>
            <a:ahLst/>
            <a:cxnLst/>
            <a:rect l="l" t="t" r="r" b="b"/>
            <a:pathLst>
              <a:path w="10670" h="72276">
                <a:moveTo>
                  <a:pt x="0" y="5410"/>
                </a:moveTo>
                <a:lnTo>
                  <a:pt x="367" y="8877"/>
                </a:lnTo>
                <a:lnTo>
                  <a:pt x="3261" y="10731"/>
                </a:lnTo>
                <a:lnTo>
                  <a:pt x="7336" y="10731"/>
                </a:lnTo>
                <a:lnTo>
                  <a:pt x="10285" y="8837"/>
                </a:lnTo>
                <a:lnTo>
                  <a:pt x="10670" y="5294"/>
                </a:lnTo>
                <a:lnTo>
                  <a:pt x="10299" y="1842"/>
                </a:lnTo>
                <a:lnTo>
                  <a:pt x="7409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0" h="72276">
                <a:moveTo>
                  <a:pt x="1224" y="71372"/>
                </a:moveTo>
                <a:lnTo>
                  <a:pt x="3798" y="72276"/>
                </a:lnTo>
                <a:lnTo>
                  <a:pt x="6918" y="72276"/>
                </a:lnTo>
                <a:lnTo>
                  <a:pt x="9677" y="70638"/>
                </a:lnTo>
                <a:lnTo>
                  <a:pt x="9677" y="21793"/>
                </a:lnTo>
                <a:lnTo>
                  <a:pt x="9467" y="21095"/>
                </a:lnTo>
                <a:lnTo>
                  <a:pt x="6918" y="20156"/>
                </a:lnTo>
                <a:lnTo>
                  <a:pt x="3798" y="20156"/>
                </a:lnTo>
                <a:lnTo>
                  <a:pt x="1040" y="21793"/>
                </a:lnTo>
                <a:lnTo>
                  <a:pt x="1040" y="70638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207650" y="2793417"/>
            <a:ext cx="40549" cy="52923"/>
          </a:xfrm>
          <a:custGeom>
            <a:avLst/>
            <a:gdLst/>
            <a:ahLst/>
            <a:cxnLst/>
            <a:rect l="l" t="t" r="r" b="b"/>
            <a:pathLst>
              <a:path w="40549" h="52923">
                <a:moveTo>
                  <a:pt x="5875" y="52923"/>
                </a:moveTo>
                <a:lnTo>
                  <a:pt x="8632" y="51285"/>
                </a:lnTo>
                <a:lnTo>
                  <a:pt x="8632" y="17146"/>
                </a:lnTo>
                <a:lnTo>
                  <a:pt x="10998" y="14071"/>
                </a:lnTo>
                <a:lnTo>
                  <a:pt x="13272" y="11750"/>
                </a:lnTo>
                <a:lnTo>
                  <a:pt x="17597" y="8559"/>
                </a:lnTo>
                <a:lnTo>
                  <a:pt x="21924" y="7760"/>
                </a:lnTo>
                <a:lnTo>
                  <a:pt x="25067" y="8092"/>
                </a:lnTo>
                <a:lnTo>
                  <a:pt x="27616" y="9384"/>
                </a:lnTo>
                <a:lnTo>
                  <a:pt x="30261" y="12790"/>
                </a:lnTo>
                <a:lnTo>
                  <a:pt x="31291" y="15965"/>
                </a:lnTo>
                <a:lnTo>
                  <a:pt x="31913" y="19899"/>
                </a:lnTo>
                <a:lnTo>
                  <a:pt x="31913" y="51285"/>
                </a:lnTo>
                <a:lnTo>
                  <a:pt x="32123" y="52019"/>
                </a:lnTo>
                <a:lnTo>
                  <a:pt x="34671" y="52923"/>
                </a:lnTo>
                <a:lnTo>
                  <a:pt x="37796" y="52923"/>
                </a:lnTo>
                <a:lnTo>
                  <a:pt x="40549" y="51285"/>
                </a:lnTo>
                <a:lnTo>
                  <a:pt x="40549" y="18021"/>
                </a:lnTo>
                <a:lnTo>
                  <a:pt x="40265" y="15036"/>
                </a:lnTo>
                <a:lnTo>
                  <a:pt x="39117" y="10082"/>
                </a:lnTo>
                <a:lnTo>
                  <a:pt x="36842" y="6073"/>
                </a:lnTo>
                <a:lnTo>
                  <a:pt x="33778" y="2767"/>
                </a:lnTo>
                <a:lnTo>
                  <a:pt x="29476" y="561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2"/>
                </a:lnTo>
                <a:lnTo>
                  <a:pt x="15725" y="2148"/>
                </a:lnTo>
                <a:lnTo>
                  <a:pt x="13089" y="3571"/>
                </a:lnTo>
                <a:lnTo>
                  <a:pt x="10443" y="5831"/>
                </a:lnTo>
                <a:lnTo>
                  <a:pt x="7790" y="8902"/>
                </a:lnTo>
                <a:lnTo>
                  <a:pt x="7790" y="2439"/>
                </a:lnTo>
                <a:lnTo>
                  <a:pt x="5828" y="838"/>
                </a:lnTo>
                <a:lnTo>
                  <a:pt x="3124" y="763"/>
                </a:lnTo>
                <a:lnTo>
                  <a:pt x="0" y="2439"/>
                </a:lnTo>
                <a:lnTo>
                  <a:pt x="0" y="51285"/>
                </a:lnTo>
                <a:lnTo>
                  <a:pt x="184" y="52019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266895" y="2781133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51" y="1703"/>
                </a:moveTo>
                <a:lnTo>
                  <a:pt x="16743" y="989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8"/>
                </a:lnTo>
                <a:lnTo>
                  <a:pt x="1774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27" y="20753"/>
                </a:lnTo>
                <a:lnTo>
                  <a:pt x="8315" y="20753"/>
                </a:lnTo>
                <a:lnTo>
                  <a:pt x="8315" y="52120"/>
                </a:lnTo>
                <a:lnTo>
                  <a:pt x="9071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46"/>
                </a:lnTo>
                <a:lnTo>
                  <a:pt x="19630" y="65850"/>
                </a:lnTo>
                <a:lnTo>
                  <a:pt x="24479" y="65670"/>
                </a:lnTo>
                <a:lnTo>
                  <a:pt x="27485" y="65101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4"/>
                </a:lnTo>
                <a:lnTo>
                  <a:pt x="28964" y="56757"/>
                </a:lnTo>
                <a:lnTo>
                  <a:pt x="26319" y="57786"/>
                </a:lnTo>
                <a:lnTo>
                  <a:pt x="23539" y="58193"/>
                </a:lnTo>
                <a:lnTo>
                  <a:pt x="19349" y="57329"/>
                </a:lnTo>
                <a:lnTo>
                  <a:pt x="17426" y="53898"/>
                </a:lnTo>
                <a:lnTo>
                  <a:pt x="16951" y="51346"/>
                </a:lnTo>
                <a:lnTo>
                  <a:pt x="16951" y="20753"/>
                </a:lnTo>
                <a:lnTo>
                  <a:pt x="29041" y="20753"/>
                </a:lnTo>
                <a:lnTo>
                  <a:pt x="30603" y="19306"/>
                </a:lnTo>
                <a:lnTo>
                  <a:pt x="30765" y="16372"/>
                </a:lnTo>
                <a:lnTo>
                  <a:pt x="29041" y="13308"/>
                </a:lnTo>
                <a:lnTo>
                  <a:pt x="16951" y="13308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315351" y="2793419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4" y="14137"/>
                </a:lnTo>
                <a:lnTo>
                  <a:pt x="41360" y="11329"/>
                </a:lnTo>
                <a:lnTo>
                  <a:pt x="38459" y="6808"/>
                </a:lnTo>
                <a:lnTo>
                  <a:pt x="34650" y="3074"/>
                </a:lnTo>
                <a:lnTo>
                  <a:pt x="32050" y="1844"/>
                </a:lnTo>
                <a:lnTo>
                  <a:pt x="29444" y="623"/>
                </a:lnTo>
                <a:lnTo>
                  <a:pt x="26294" y="0"/>
                </a:lnTo>
                <a:lnTo>
                  <a:pt x="26334" y="7009"/>
                </a:lnTo>
                <a:lnTo>
                  <a:pt x="29480" y="8345"/>
                </a:lnTo>
                <a:lnTo>
                  <a:pt x="31611" y="11023"/>
                </a:lnTo>
                <a:lnTo>
                  <a:pt x="33728" y="13691"/>
                </a:lnTo>
                <a:lnTo>
                  <a:pt x="34747" y="17388"/>
                </a:lnTo>
                <a:lnTo>
                  <a:pt x="34639" y="22086"/>
                </a:lnTo>
                <a:lnTo>
                  <a:pt x="8942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60" y="4903"/>
                </a:lnTo>
                <a:lnTo>
                  <a:pt x="4114" y="9591"/>
                </a:lnTo>
                <a:lnTo>
                  <a:pt x="2609" y="12420"/>
                </a:lnTo>
                <a:lnTo>
                  <a:pt x="1569" y="15760"/>
                </a:lnTo>
                <a:lnTo>
                  <a:pt x="514" y="19113"/>
                </a:lnTo>
                <a:lnTo>
                  <a:pt x="0" y="22875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6"/>
                </a:lnTo>
                <a:lnTo>
                  <a:pt x="2523" y="42012"/>
                </a:lnTo>
                <a:lnTo>
                  <a:pt x="4032" y="44781"/>
                </a:lnTo>
                <a:lnTo>
                  <a:pt x="6015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76" y="53099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5" y="53492"/>
                </a:lnTo>
                <a:lnTo>
                  <a:pt x="31821" y="52809"/>
                </a:lnTo>
                <a:lnTo>
                  <a:pt x="35053" y="51981"/>
                </a:lnTo>
                <a:lnTo>
                  <a:pt x="37774" y="51106"/>
                </a:lnTo>
                <a:lnTo>
                  <a:pt x="41018" y="48831"/>
                </a:lnTo>
                <a:lnTo>
                  <a:pt x="41334" y="46167"/>
                </a:lnTo>
                <a:lnTo>
                  <a:pt x="40759" y="43017"/>
                </a:lnTo>
                <a:lnTo>
                  <a:pt x="38055" y="43268"/>
                </a:lnTo>
                <a:lnTo>
                  <a:pt x="34894" y="44554"/>
                </a:lnTo>
                <a:lnTo>
                  <a:pt x="32101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9" y="46393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5" y="40007"/>
                </a:lnTo>
                <a:lnTo>
                  <a:pt x="9738" y="35979"/>
                </a:lnTo>
                <a:lnTo>
                  <a:pt x="8942" y="31356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4" y="20106"/>
                </a:moveTo>
                <a:lnTo>
                  <a:pt x="9946" y="16358"/>
                </a:lnTo>
                <a:lnTo>
                  <a:pt x="11379" y="12928"/>
                </a:lnTo>
                <a:lnTo>
                  <a:pt x="14904" y="9094"/>
                </a:lnTo>
                <a:lnTo>
                  <a:pt x="18140" y="7416"/>
                </a:lnTo>
                <a:lnTo>
                  <a:pt x="22157" y="7009"/>
                </a:lnTo>
                <a:lnTo>
                  <a:pt x="26334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19" y="633"/>
                </a:lnTo>
                <a:lnTo>
                  <a:pt x="13241" y="1869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381566" y="2793419"/>
            <a:ext cx="27496" cy="52924"/>
          </a:xfrm>
          <a:custGeom>
            <a:avLst/>
            <a:gdLst/>
            <a:ahLst/>
            <a:cxnLst/>
            <a:rect l="l" t="t" r="r" b="b"/>
            <a:pathLst>
              <a:path w="27496" h="52924">
                <a:moveTo>
                  <a:pt x="5878" y="52924"/>
                </a:moveTo>
                <a:lnTo>
                  <a:pt x="8632" y="51286"/>
                </a:lnTo>
                <a:lnTo>
                  <a:pt x="8632" y="19152"/>
                </a:lnTo>
                <a:lnTo>
                  <a:pt x="10961" y="15483"/>
                </a:lnTo>
                <a:lnTo>
                  <a:pt x="12992" y="12740"/>
                </a:lnTo>
                <a:lnTo>
                  <a:pt x="15810" y="9972"/>
                </a:lnTo>
                <a:lnTo>
                  <a:pt x="19216" y="8470"/>
                </a:lnTo>
                <a:lnTo>
                  <a:pt x="22132" y="8676"/>
                </a:lnTo>
                <a:lnTo>
                  <a:pt x="24785" y="9475"/>
                </a:lnTo>
                <a:lnTo>
                  <a:pt x="27431" y="8194"/>
                </a:lnTo>
                <a:lnTo>
                  <a:pt x="27496" y="3672"/>
                </a:lnTo>
                <a:lnTo>
                  <a:pt x="25203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3" y="2581"/>
                </a:lnTo>
                <a:lnTo>
                  <a:pt x="10299" y="6008"/>
                </a:lnTo>
                <a:lnTo>
                  <a:pt x="7790" y="9551"/>
                </a:lnTo>
                <a:lnTo>
                  <a:pt x="7790" y="2440"/>
                </a:lnTo>
                <a:lnTo>
                  <a:pt x="5828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10"/>
                </a:lnTo>
                <a:lnTo>
                  <a:pt x="2753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428103" y="2793417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3" y="51285"/>
                </a:lnTo>
                <a:lnTo>
                  <a:pt x="8633" y="17146"/>
                </a:lnTo>
                <a:lnTo>
                  <a:pt x="10998" y="14071"/>
                </a:lnTo>
                <a:lnTo>
                  <a:pt x="13276" y="11750"/>
                </a:lnTo>
                <a:lnTo>
                  <a:pt x="17597" y="8559"/>
                </a:lnTo>
                <a:lnTo>
                  <a:pt x="21924" y="7760"/>
                </a:lnTo>
                <a:lnTo>
                  <a:pt x="25071" y="8092"/>
                </a:lnTo>
                <a:lnTo>
                  <a:pt x="27619" y="9384"/>
                </a:lnTo>
                <a:lnTo>
                  <a:pt x="30265" y="12790"/>
                </a:lnTo>
                <a:lnTo>
                  <a:pt x="31295" y="15965"/>
                </a:lnTo>
                <a:lnTo>
                  <a:pt x="31917" y="19899"/>
                </a:lnTo>
                <a:lnTo>
                  <a:pt x="31917" y="51285"/>
                </a:lnTo>
                <a:lnTo>
                  <a:pt x="32123" y="52019"/>
                </a:lnTo>
                <a:lnTo>
                  <a:pt x="34672" y="52923"/>
                </a:lnTo>
                <a:lnTo>
                  <a:pt x="37796" y="52923"/>
                </a:lnTo>
                <a:lnTo>
                  <a:pt x="40553" y="51285"/>
                </a:lnTo>
                <a:lnTo>
                  <a:pt x="40553" y="18021"/>
                </a:lnTo>
                <a:lnTo>
                  <a:pt x="40270" y="15036"/>
                </a:lnTo>
                <a:lnTo>
                  <a:pt x="39121" y="10082"/>
                </a:lnTo>
                <a:lnTo>
                  <a:pt x="36842" y="6073"/>
                </a:lnTo>
                <a:lnTo>
                  <a:pt x="33779" y="2767"/>
                </a:lnTo>
                <a:lnTo>
                  <a:pt x="29480" y="561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2"/>
                </a:lnTo>
                <a:lnTo>
                  <a:pt x="15728" y="2148"/>
                </a:lnTo>
                <a:lnTo>
                  <a:pt x="13093" y="3571"/>
                </a:lnTo>
                <a:lnTo>
                  <a:pt x="10447" y="5831"/>
                </a:lnTo>
                <a:lnTo>
                  <a:pt x="7790" y="8902"/>
                </a:lnTo>
                <a:lnTo>
                  <a:pt x="7790" y="2439"/>
                </a:lnTo>
                <a:lnTo>
                  <a:pt x="5828" y="838"/>
                </a:lnTo>
                <a:lnTo>
                  <a:pt x="3125" y="763"/>
                </a:lnTo>
                <a:lnTo>
                  <a:pt x="0" y="2439"/>
                </a:lnTo>
                <a:lnTo>
                  <a:pt x="0" y="51285"/>
                </a:lnTo>
                <a:lnTo>
                  <a:pt x="184" y="52019"/>
                </a:lnTo>
                <a:lnTo>
                  <a:pt x="2758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490429" y="2793419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76"/>
                </a:moveTo>
                <a:lnTo>
                  <a:pt x="17687" y="46671"/>
                </a:lnTo>
                <a:lnTo>
                  <a:pt x="14904" y="46671"/>
                </a:lnTo>
                <a:lnTo>
                  <a:pt x="11182" y="44410"/>
                </a:lnTo>
                <a:lnTo>
                  <a:pt x="8845" y="40906"/>
                </a:lnTo>
                <a:lnTo>
                  <a:pt x="11610" y="53327"/>
                </a:lnTo>
                <a:lnTo>
                  <a:pt x="16327" y="53658"/>
                </a:lnTo>
                <a:lnTo>
                  <a:pt x="19156" y="53658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8" y="43675"/>
                </a:lnTo>
                <a:lnTo>
                  <a:pt x="22057" y="46076"/>
                </a:lnTo>
                <a:close/>
              </a:path>
              <a:path w="26896" h="53658">
                <a:moveTo>
                  <a:pt x="3298" y="12103"/>
                </a:moveTo>
                <a:lnTo>
                  <a:pt x="5941" y="11531"/>
                </a:lnTo>
                <a:lnTo>
                  <a:pt x="9137" y="9792"/>
                </a:lnTo>
                <a:lnTo>
                  <a:pt x="11891" y="8586"/>
                </a:lnTo>
                <a:lnTo>
                  <a:pt x="15275" y="7542"/>
                </a:lnTo>
                <a:lnTo>
                  <a:pt x="19314" y="7275"/>
                </a:lnTo>
                <a:lnTo>
                  <a:pt x="22979" y="7517"/>
                </a:lnTo>
                <a:lnTo>
                  <a:pt x="26809" y="9206"/>
                </a:lnTo>
                <a:lnTo>
                  <a:pt x="29135" y="12344"/>
                </a:lnTo>
                <a:lnTo>
                  <a:pt x="29898" y="15228"/>
                </a:lnTo>
                <a:lnTo>
                  <a:pt x="30092" y="18770"/>
                </a:lnTo>
                <a:lnTo>
                  <a:pt x="30092" y="22569"/>
                </a:lnTo>
                <a:lnTo>
                  <a:pt x="19940" y="22569"/>
                </a:lnTo>
                <a:lnTo>
                  <a:pt x="16647" y="22910"/>
                </a:lnTo>
                <a:lnTo>
                  <a:pt x="13719" y="23569"/>
                </a:lnTo>
                <a:lnTo>
                  <a:pt x="10778" y="24243"/>
                </a:lnTo>
                <a:lnTo>
                  <a:pt x="8301" y="25247"/>
                </a:lnTo>
                <a:lnTo>
                  <a:pt x="4263" y="27926"/>
                </a:lnTo>
                <a:lnTo>
                  <a:pt x="1630" y="31633"/>
                </a:lnTo>
                <a:lnTo>
                  <a:pt x="0" y="36054"/>
                </a:lnTo>
                <a:lnTo>
                  <a:pt x="0" y="38812"/>
                </a:lnTo>
                <a:lnTo>
                  <a:pt x="389" y="43243"/>
                </a:lnTo>
                <a:lnTo>
                  <a:pt x="1973" y="46937"/>
                </a:lnTo>
                <a:lnTo>
                  <a:pt x="4483" y="49759"/>
                </a:lnTo>
                <a:lnTo>
                  <a:pt x="7603" y="51991"/>
                </a:lnTo>
                <a:lnTo>
                  <a:pt x="11610" y="53327"/>
                </a:lnTo>
                <a:lnTo>
                  <a:pt x="8845" y="40906"/>
                </a:lnTo>
                <a:lnTo>
                  <a:pt x="8845" y="38355"/>
                </a:lnTo>
                <a:lnTo>
                  <a:pt x="9663" y="34430"/>
                </a:lnTo>
                <a:lnTo>
                  <a:pt x="12197" y="31497"/>
                </a:lnTo>
                <a:lnTo>
                  <a:pt x="14796" y="30074"/>
                </a:lnTo>
                <a:lnTo>
                  <a:pt x="18287" y="29246"/>
                </a:lnTo>
                <a:lnTo>
                  <a:pt x="22720" y="29030"/>
                </a:lnTo>
                <a:lnTo>
                  <a:pt x="30092" y="29030"/>
                </a:lnTo>
                <a:lnTo>
                  <a:pt x="30092" y="39395"/>
                </a:lnTo>
                <a:lnTo>
                  <a:pt x="25928" y="43675"/>
                </a:lnTo>
                <a:lnTo>
                  <a:pt x="26896" y="50493"/>
                </a:lnTo>
                <a:lnTo>
                  <a:pt x="31244" y="46443"/>
                </a:lnTo>
                <a:lnTo>
                  <a:pt x="31244" y="51333"/>
                </a:lnTo>
                <a:lnTo>
                  <a:pt x="33326" y="52905"/>
                </a:lnTo>
                <a:lnTo>
                  <a:pt x="35896" y="52960"/>
                </a:lnTo>
                <a:lnTo>
                  <a:pt x="38679" y="51333"/>
                </a:lnTo>
                <a:lnTo>
                  <a:pt x="38679" y="15365"/>
                </a:lnTo>
                <a:lnTo>
                  <a:pt x="38347" y="12701"/>
                </a:lnTo>
                <a:lnTo>
                  <a:pt x="37015" y="8140"/>
                </a:lnTo>
                <a:lnTo>
                  <a:pt x="34488" y="4699"/>
                </a:lnTo>
                <a:lnTo>
                  <a:pt x="31108" y="1995"/>
                </a:lnTo>
                <a:lnTo>
                  <a:pt x="26356" y="407"/>
                </a:lnTo>
                <a:lnTo>
                  <a:pt x="23475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64"/>
                </a:lnTo>
                <a:lnTo>
                  <a:pt x="9785" y="1814"/>
                </a:lnTo>
                <a:lnTo>
                  <a:pt x="5817" y="3557"/>
                </a:lnTo>
                <a:lnTo>
                  <a:pt x="2487" y="6704"/>
                </a:lnTo>
                <a:lnTo>
                  <a:pt x="2305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547976" y="2781133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9" y="1703"/>
                </a:moveTo>
                <a:lnTo>
                  <a:pt x="16739" y="989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8"/>
                </a:lnTo>
                <a:lnTo>
                  <a:pt x="1775" y="13308"/>
                </a:lnTo>
                <a:lnTo>
                  <a:pt x="327" y="14464"/>
                </a:lnTo>
                <a:lnTo>
                  <a:pt x="0" y="17056"/>
                </a:lnTo>
                <a:lnTo>
                  <a:pt x="1724" y="20753"/>
                </a:lnTo>
                <a:lnTo>
                  <a:pt x="8315" y="20753"/>
                </a:lnTo>
                <a:lnTo>
                  <a:pt x="8315" y="52120"/>
                </a:lnTo>
                <a:lnTo>
                  <a:pt x="9075" y="56641"/>
                </a:lnTo>
                <a:lnTo>
                  <a:pt x="10397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1" y="65850"/>
                </a:lnTo>
                <a:lnTo>
                  <a:pt x="24484" y="65670"/>
                </a:lnTo>
                <a:lnTo>
                  <a:pt x="27482" y="65101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4"/>
                </a:lnTo>
                <a:lnTo>
                  <a:pt x="28966" y="56757"/>
                </a:lnTo>
                <a:lnTo>
                  <a:pt x="26319" y="57786"/>
                </a:lnTo>
                <a:lnTo>
                  <a:pt x="23536" y="58193"/>
                </a:lnTo>
                <a:lnTo>
                  <a:pt x="19349" y="57329"/>
                </a:lnTo>
                <a:lnTo>
                  <a:pt x="17428" y="53898"/>
                </a:lnTo>
                <a:lnTo>
                  <a:pt x="16949" y="51346"/>
                </a:lnTo>
                <a:lnTo>
                  <a:pt x="16949" y="20753"/>
                </a:lnTo>
                <a:lnTo>
                  <a:pt x="29037" y="20753"/>
                </a:lnTo>
                <a:lnTo>
                  <a:pt x="30607" y="19306"/>
                </a:lnTo>
                <a:lnTo>
                  <a:pt x="30765" y="16372"/>
                </a:lnTo>
                <a:lnTo>
                  <a:pt x="29037" y="13308"/>
                </a:lnTo>
                <a:lnTo>
                  <a:pt x="16949" y="13308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598527" y="2774063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7" y="8877"/>
                </a:lnTo>
                <a:lnTo>
                  <a:pt x="3258" y="10731"/>
                </a:lnTo>
                <a:lnTo>
                  <a:pt x="7336" y="10731"/>
                </a:lnTo>
                <a:lnTo>
                  <a:pt x="10285" y="8837"/>
                </a:lnTo>
                <a:lnTo>
                  <a:pt x="10666" y="5294"/>
                </a:lnTo>
                <a:lnTo>
                  <a:pt x="10299" y="184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4" y="71372"/>
                </a:moveTo>
                <a:lnTo>
                  <a:pt x="3794" y="72276"/>
                </a:lnTo>
                <a:lnTo>
                  <a:pt x="6918" y="72276"/>
                </a:lnTo>
                <a:lnTo>
                  <a:pt x="9677" y="70638"/>
                </a:lnTo>
                <a:lnTo>
                  <a:pt x="9677" y="21793"/>
                </a:lnTo>
                <a:lnTo>
                  <a:pt x="9467" y="21095"/>
                </a:lnTo>
                <a:lnTo>
                  <a:pt x="6918" y="20156"/>
                </a:lnTo>
                <a:lnTo>
                  <a:pt x="3794" y="20156"/>
                </a:lnTo>
                <a:lnTo>
                  <a:pt x="1041" y="21793"/>
                </a:lnTo>
                <a:lnTo>
                  <a:pt x="1041" y="70638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630556" y="2793419"/>
            <a:ext cx="47105" cy="53658"/>
          </a:xfrm>
          <a:custGeom>
            <a:avLst/>
            <a:gdLst/>
            <a:ahLst/>
            <a:cxnLst/>
            <a:rect l="l" t="t" r="r" b="b"/>
            <a:pathLst>
              <a:path w="47105" h="53658">
                <a:moveTo>
                  <a:pt x="8953" y="23915"/>
                </a:moveTo>
                <a:lnTo>
                  <a:pt x="9248" y="21348"/>
                </a:lnTo>
                <a:lnTo>
                  <a:pt x="9824" y="18997"/>
                </a:lnTo>
                <a:lnTo>
                  <a:pt x="11292" y="14606"/>
                </a:lnTo>
                <a:lnTo>
                  <a:pt x="13694" y="11174"/>
                </a:lnTo>
                <a:lnTo>
                  <a:pt x="17061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57" y="9043"/>
                </a:lnTo>
                <a:lnTo>
                  <a:pt x="33999" y="11466"/>
                </a:lnTo>
                <a:lnTo>
                  <a:pt x="36179" y="15012"/>
                </a:lnTo>
                <a:lnTo>
                  <a:pt x="37443" y="19429"/>
                </a:lnTo>
                <a:lnTo>
                  <a:pt x="38153" y="24268"/>
                </a:lnTo>
                <a:lnTo>
                  <a:pt x="38153" y="29743"/>
                </a:lnTo>
                <a:lnTo>
                  <a:pt x="37872" y="32321"/>
                </a:lnTo>
                <a:lnTo>
                  <a:pt x="36744" y="37033"/>
                </a:lnTo>
                <a:lnTo>
                  <a:pt x="36536" y="50278"/>
                </a:lnTo>
                <a:lnTo>
                  <a:pt x="39049" y="48374"/>
                </a:lnTo>
                <a:lnTo>
                  <a:pt x="43063" y="43545"/>
                </a:lnTo>
                <a:lnTo>
                  <a:pt x="44571" y="40651"/>
                </a:lnTo>
                <a:lnTo>
                  <a:pt x="45586" y="37299"/>
                </a:lnTo>
                <a:lnTo>
                  <a:pt x="46591" y="33959"/>
                </a:lnTo>
                <a:lnTo>
                  <a:pt x="47105" y="30302"/>
                </a:lnTo>
                <a:lnTo>
                  <a:pt x="47105" y="22237"/>
                </a:lnTo>
                <a:lnTo>
                  <a:pt x="46616" y="18566"/>
                </a:lnTo>
                <a:lnTo>
                  <a:pt x="45662" y="15303"/>
                </a:lnTo>
                <a:lnTo>
                  <a:pt x="44709" y="12053"/>
                </a:lnTo>
                <a:lnTo>
                  <a:pt x="43257" y="9284"/>
                </a:lnTo>
                <a:lnTo>
                  <a:pt x="41349" y="7009"/>
                </a:lnTo>
                <a:lnTo>
                  <a:pt x="37025" y="2984"/>
                </a:lnTo>
                <a:lnTo>
                  <a:pt x="34150" y="1789"/>
                </a:lnTo>
                <a:lnTo>
                  <a:pt x="31269" y="608"/>
                </a:lnTo>
                <a:lnTo>
                  <a:pt x="27903" y="0"/>
                </a:lnTo>
                <a:lnTo>
                  <a:pt x="20016" y="0"/>
                </a:lnTo>
                <a:lnTo>
                  <a:pt x="16513" y="673"/>
                </a:lnTo>
                <a:lnTo>
                  <a:pt x="13511" y="2005"/>
                </a:lnTo>
                <a:lnTo>
                  <a:pt x="10507" y="3351"/>
                </a:lnTo>
                <a:lnTo>
                  <a:pt x="7999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7" y="16305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5"/>
                </a:lnTo>
                <a:lnTo>
                  <a:pt x="1426" y="38355"/>
                </a:lnTo>
                <a:lnTo>
                  <a:pt x="2366" y="41616"/>
                </a:lnTo>
                <a:lnTo>
                  <a:pt x="3783" y="44385"/>
                </a:lnTo>
                <a:lnTo>
                  <a:pt x="5709" y="46671"/>
                </a:lnTo>
                <a:lnTo>
                  <a:pt x="10032" y="50684"/>
                </a:lnTo>
                <a:lnTo>
                  <a:pt x="8953" y="29372"/>
                </a:lnTo>
                <a:lnTo>
                  <a:pt x="8953" y="23915"/>
                </a:lnTo>
                <a:close/>
              </a:path>
              <a:path w="47105" h="53658">
                <a:moveTo>
                  <a:pt x="9665" y="34240"/>
                </a:moveTo>
                <a:lnTo>
                  <a:pt x="8953" y="29372"/>
                </a:lnTo>
                <a:lnTo>
                  <a:pt x="10032" y="50684"/>
                </a:lnTo>
                <a:lnTo>
                  <a:pt x="12913" y="51879"/>
                </a:lnTo>
                <a:lnTo>
                  <a:pt x="15789" y="53072"/>
                </a:lnTo>
                <a:lnTo>
                  <a:pt x="19159" y="53658"/>
                </a:lnTo>
                <a:lnTo>
                  <a:pt x="27007" y="53658"/>
                </a:lnTo>
                <a:lnTo>
                  <a:pt x="30495" y="52995"/>
                </a:lnTo>
                <a:lnTo>
                  <a:pt x="33522" y="51624"/>
                </a:lnTo>
                <a:lnTo>
                  <a:pt x="36536" y="50278"/>
                </a:lnTo>
                <a:lnTo>
                  <a:pt x="36744" y="37033"/>
                </a:lnTo>
                <a:lnTo>
                  <a:pt x="34664" y="40753"/>
                </a:lnTo>
                <a:lnTo>
                  <a:pt x="31943" y="43776"/>
                </a:lnTo>
                <a:lnTo>
                  <a:pt x="28209" y="45655"/>
                </a:lnTo>
                <a:lnTo>
                  <a:pt x="23479" y="46127"/>
                </a:lnTo>
                <a:lnTo>
                  <a:pt x="20689" y="46127"/>
                </a:lnTo>
                <a:lnTo>
                  <a:pt x="16498" y="44575"/>
                </a:lnTo>
                <a:lnTo>
                  <a:pt x="13154" y="42148"/>
                </a:lnTo>
                <a:lnTo>
                  <a:pt x="10941" y="38646"/>
                </a:lnTo>
                <a:lnTo>
                  <a:pt x="966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700609" y="2793417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81" y="52923"/>
                </a:moveTo>
                <a:lnTo>
                  <a:pt x="8639" y="51285"/>
                </a:lnTo>
                <a:lnTo>
                  <a:pt x="8639" y="17146"/>
                </a:lnTo>
                <a:lnTo>
                  <a:pt x="10996" y="14071"/>
                </a:lnTo>
                <a:lnTo>
                  <a:pt x="13280" y="11750"/>
                </a:lnTo>
                <a:lnTo>
                  <a:pt x="17603" y="8559"/>
                </a:lnTo>
                <a:lnTo>
                  <a:pt x="21924" y="7760"/>
                </a:lnTo>
                <a:lnTo>
                  <a:pt x="25073" y="8092"/>
                </a:lnTo>
                <a:lnTo>
                  <a:pt x="27622" y="9384"/>
                </a:lnTo>
                <a:lnTo>
                  <a:pt x="30267" y="12790"/>
                </a:lnTo>
                <a:lnTo>
                  <a:pt x="31294" y="15965"/>
                </a:lnTo>
                <a:lnTo>
                  <a:pt x="31920" y="19899"/>
                </a:lnTo>
                <a:lnTo>
                  <a:pt x="31920" y="51285"/>
                </a:lnTo>
                <a:lnTo>
                  <a:pt x="32129" y="52019"/>
                </a:lnTo>
                <a:lnTo>
                  <a:pt x="34674" y="52923"/>
                </a:lnTo>
                <a:lnTo>
                  <a:pt x="37795" y="52923"/>
                </a:lnTo>
                <a:lnTo>
                  <a:pt x="40553" y="51285"/>
                </a:lnTo>
                <a:lnTo>
                  <a:pt x="40553" y="18021"/>
                </a:lnTo>
                <a:lnTo>
                  <a:pt x="40272" y="15036"/>
                </a:lnTo>
                <a:lnTo>
                  <a:pt x="39121" y="10082"/>
                </a:lnTo>
                <a:lnTo>
                  <a:pt x="36841" y="6073"/>
                </a:lnTo>
                <a:lnTo>
                  <a:pt x="33782" y="2767"/>
                </a:lnTo>
                <a:lnTo>
                  <a:pt x="29483" y="561"/>
                </a:lnTo>
                <a:lnTo>
                  <a:pt x="26847" y="0"/>
                </a:lnTo>
                <a:lnTo>
                  <a:pt x="21019" y="0"/>
                </a:lnTo>
                <a:lnTo>
                  <a:pt x="18362" y="722"/>
                </a:lnTo>
                <a:lnTo>
                  <a:pt x="15727" y="2148"/>
                </a:lnTo>
                <a:lnTo>
                  <a:pt x="13096" y="3571"/>
                </a:lnTo>
                <a:lnTo>
                  <a:pt x="10449" y="5831"/>
                </a:lnTo>
                <a:lnTo>
                  <a:pt x="7790" y="8902"/>
                </a:lnTo>
                <a:lnTo>
                  <a:pt x="7790" y="2439"/>
                </a:lnTo>
                <a:lnTo>
                  <a:pt x="5834" y="838"/>
                </a:lnTo>
                <a:lnTo>
                  <a:pt x="3124" y="763"/>
                </a:lnTo>
                <a:lnTo>
                  <a:pt x="0" y="2439"/>
                </a:lnTo>
                <a:lnTo>
                  <a:pt x="0" y="51285"/>
                </a:lnTo>
                <a:lnTo>
                  <a:pt x="182" y="52019"/>
                </a:lnTo>
                <a:lnTo>
                  <a:pt x="2757" y="52923"/>
                </a:lnTo>
                <a:lnTo>
                  <a:pt x="588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763548" y="2793419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9" y="46076"/>
                </a:moveTo>
                <a:lnTo>
                  <a:pt x="17686" y="46671"/>
                </a:lnTo>
                <a:lnTo>
                  <a:pt x="14903" y="46671"/>
                </a:lnTo>
                <a:lnTo>
                  <a:pt x="11184" y="44410"/>
                </a:lnTo>
                <a:lnTo>
                  <a:pt x="8844" y="40906"/>
                </a:lnTo>
                <a:lnTo>
                  <a:pt x="11609" y="53327"/>
                </a:lnTo>
                <a:lnTo>
                  <a:pt x="16329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59" y="46076"/>
                </a:lnTo>
                <a:close/>
              </a:path>
              <a:path w="26894" h="53658">
                <a:moveTo>
                  <a:pt x="3296" y="12103"/>
                </a:moveTo>
                <a:lnTo>
                  <a:pt x="5939" y="11531"/>
                </a:lnTo>
                <a:lnTo>
                  <a:pt x="9140" y="9792"/>
                </a:lnTo>
                <a:lnTo>
                  <a:pt x="11889" y="8586"/>
                </a:lnTo>
                <a:lnTo>
                  <a:pt x="15274" y="7542"/>
                </a:lnTo>
                <a:lnTo>
                  <a:pt x="19312" y="7275"/>
                </a:lnTo>
                <a:lnTo>
                  <a:pt x="22978" y="7517"/>
                </a:lnTo>
                <a:lnTo>
                  <a:pt x="26808" y="9206"/>
                </a:lnTo>
                <a:lnTo>
                  <a:pt x="29137" y="12344"/>
                </a:lnTo>
                <a:lnTo>
                  <a:pt x="29897" y="15228"/>
                </a:lnTo>
                <a:lnTo>
                  <a:pt x="30095" y="18770"/>
                </a:lnTo>
                <a:lnTo>
                  <a:pt x="30095" y="22569"/>
                </a:lnTo>
                <a:lnTo>
                  <a:pt x="19940" y="22569"/>
                </a:lnTo>
                <a:lnTo>
                  <a:pt x="16645" y="22910"/>
                </a:lnTo>
                <a:lnTo>
                  <a:pt x="13718" y="23569"/>
                </a:lnTo>
                <a:lnTo>
                  <a:pt x="10778" y="24243"/>
                </a:lnTo>
                <a:lnTo>
                  <a:pt x="8304" y="25247"/>
                </a:lnTo>
                <a:lnTo>
                  <a:pt x="4265" y="27926"/>
                </a:lnTo>
                <a:lnTo>
                  <a:pt x="1630" y="31633"/>
                </a:lnTo>
                <a:lnTo>
                  <a:pt x="0" y="36054"/>
                </a:lnTo>
                <a:lnTo>
                  <a:pt x="0" y="38812"/>
                </a:lnTo>
                <a:lnTo>
                  <a:pt x="392" y="43243"/>
                </a:lnTo>
                <a:lnTo>
                  <a:pt x="1972" y="46937"/>
                </a:lnTo>
                <a:lnTo>
                  <a:pt x="4481" y="49759"/>
                </a:lnTo>
                <a:lnTo>
                  <a:pt x="7606" y="51991"/>
                </a:lnTo>
                <a:lnTo>
                  <a:pt x="11609" y="53327"/>
                </a:lnTo>
                <a:lnTo>
                  <a:pt x="8844" y="40906"/>
                </a:lnTo>
                <a:lnTo>
                  <a:pt x="8844" y="38355"/>
                </a:lnTo>
                <a:lnTo>
                  <a:pt x="9662" y="34430"/>
                </a:lnTo>
                <a:lnTo>
                  <a:pt x="12199" y="31497"/>
                </a:lnTo>
                <a:lnTo>
                  <a:pt x="14799" y="30074"/>
                </a:lnTo>
                <a:lnTo>
                  <a:pt x="18287" y="29246"/>
                </a:lnTo>
                <a:lnTo>
                  <a:pt x="22719" y="29030"/>
                </a:lnTo>
                <a:lnTo>
                  <a:pt x="30095" y="29030"/>
                </a:lnTo>
                <a:lnTo>
                  <a:pt x="30095" y="39395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3"/>
                </a:lnTo>
                <a:lnTo>
                  <a:pt x="33324" y="52905"/>
                </a:lnTo>
                <a:lnTo>
                  <a:pt x="35899" y="52960"/>
                </a:lnTo>
                <a:lnTo>
                  <a:pt x="38677" y="51333"/>
                </a:lnTo>
                <a:lnTo>
                  <a:pt x="38677" y="15365"/>
                </a:lnTo>
                <a:lnTo>
                  <a:pt x="38346" y="12701"/>
                </a:lnTo>
                <a:lnTo>
                  <a:pt x="37014" y="8140"/>
                </a:lnTo>
                <a:lnTo>
                  <a:pt x="34488" y="4699"/>
                </a:lnTo>
                <a:lnTo>
                  <a:pt x="31111" y="1995"/>
                </a:lnTo>
                <a:lnTo>
                  <a:pt x="26358" y="407"/>
                </a:lnTo>
                <a:lnTo>
                  <a:pt x="23478" y="0"/>
                </a:lnTo>
                <a:lnTo>
                  <a:pt x="20097" y="0"/>
                </a:lnTo>
                <a:lnTo>
                  <a:pt x="16483" y="176"/>
                </a:lnTo>
                <a:lnTo>
                  <a:pt x="12934" y="864"/>
                </a:lnTo>
                <a:lnTo>
                  <a:pt x="9787" y="1814"/>
                </a:lnTo>
                <a:lnTo>
                  <a:pt x="5820" y="3557"/>
                </a:lnTo>
                <a:lnTo>
                  <a:pt x="2486" y="6704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827980" y="2770506"/>
            <a:ext cx="8636" cy="75834"/>
          </a:xfrm>
          <a:custGeom>
            <a:avLst/>
            <a:gdLst/>
            <a:ahLst/>
            <a:cxnLst/>
            <a:rect l="l" t="t" r="r" b="b"/>
            <a:pathLst>
              <a:path w="8636" h="75834">
                <a:moveTo>
                  <a:pt x="8636" y="74195"/>
                </a:moveTo>
                <a:lnTo>
                  <a:pt x="8636" y="1703"/>
                </a:lnTo>
                <a:lnTo>
                  <a:pt x="8427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57" y="75834"/>
                </a:lnTo>
                <a:lnTo>
                  <a:pt x="5882" y="75834"/>
                </a:lnTo>
                <a:lnTo>
                  <a:pt x="863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527191" y="2929947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5" y="52221"/>
                </a:moveTo>
                <a:lnTo>
                  <a:pt x="8561" y="52994"/>
                </a:lnTo>
                <a:lnTo>
                  <a:pt x="11600" y="53527"/>
                </a:lnTo>
                <a:lnTo>
                  <a:pt x="14871" y="53657"/>
                </a:lnTo>
                <a:lnTo>
                  <a:pt x="17589" y="53657"/>
                </a:lnTo>
                <a:lnTo>
                  <a:pt x="20088" y="53312"/>
                </a:lnTo>
                <a:lnTo>
                  <a:pt x="24621" y="51954"/>
                </a:lnTo>
                <a:lnTo>
                  <a:pt x="28210" y="49593"/>
                </a:lnTo>
                <a:lnTo>
                  <a:pt x="31111" y="46619"/>
                </a:lnTo>
                <a:lnTo>
                  <a:pt x="32900" y="42694"/>
                </a:lnTo>
                <a:lnTo>
                  <a:pt x="33340" y="37983"/>
                </a:lnTo>
                <a:lnTo>
                  <a:pt x="33340" y="35887"/>
                </a:lnTo>
                <a:lnTo>
                  <a:pt x="32321" y="32547"/>
                </a:lnTo>
                <a:lnTo>
                  <a:pt x="30744" y="29742"/>
                </a:lnTo>
                <a:lnTo>
                  <a:pt x="27227" y="26643"/>
                </a:lnTo>
                <a:lnTo>
                  <a:pt x="24325" y="25120"/>
                </a:lnTo>
                <a:lnTo>
                  <a:pt x="21388" y="23823"/>
                </a:lnTo>
                <a:lnTo>
                  <a:pt x="18446" y="22603"/>
                </a:lnTo>
                <a:lnTo>
                  <a:pt x="15577" y="21447"/>
                </a:lnTo>
                <a:lnTo>
                  <a:pt x="12075" y="19353"/>
                </a:lnTo>
                <a:lnTo>
                  <a:pt x="9773" y="16584"/>
                </a:lnTo>
                <a:lnTo>
                  <a:pt x="9422" y="13992"/>
                </a:lnTo>
                <a:lnTo>
                  <a:pt x="9972" y="11188"/>
                </a:lnTo>
                <a:lnTo>
                  <a:pt x="12308" y="8290"/>
                </a:lnTo>
                <a:lnTo>
                  <a:pt x="15458" y="7109"/>
                </a:lnTo>
                <a:lnTo>
                  <a:pt x="18213" y="6944"/>
                </a:lnTo>
                <a:lnTo>
                  <a:pt x="21311" y="7134"/>
                </a:lnTo>
                <a:lnTo>
                  <a:pt x="24963" y="8369"/>
                </a:lnTo>
                <a:lnTo>
                  <a:pt x="27619" y="9687"/>
                </a:lnTo>
                <a:lnTo>
                  <a:pt x="30593" y="9878"/>
                </a:lnTo>
                <a:lnTo>
                  <a:pt x="30928" y="7160"/>
                </a:lnTo>
                <a:lnTo>
                  <a:pt x="30647" y="4417"/>
                </a:lnTo>
                <a:lnTo>
                  <a:pt x="28083" y="2209"/>
                </a:lnTo>
                <a:lnTo>
                  <a:pt x="25488" y="1140"/>
                </a:lnTo>
                <a:lnTo>
                  <a:pt x="22086" y="326"/>
                </a:lnTo>
                <a:lnTo>
                  <a:pt x="18324" y="0"/>
                </a:lnTo>
                <a:lnTo>
                  <a:pt x="15458" y="0"/>
                </a:lnTo>
                <a:lnTo>
                  <a:pt x="12956" y="406"/>
                </a:lnTo>
                <a:lnTo>
                  <a:pt x="8672" y="1993"/>
                </a:lnTo>
                <a:lnTo>
                  <a:pt x="5450" y="4380"/>
                </a:lnTo>
                <a:lnTo>
                  <a:pt x="2941" y="7225"/>
                </a:lnTo>
                <a:lnTo>
                  <a:pt x="1520" y="10731"/>
                </a:lnTo>
                <a:lnTo>
                  <a:pt x="1151" y="14489"/>
                </a:lnTo>
                <a:lnTo>
                  <a:pt x="1494" y="18528"/>
                </a:lnTo>
                <a:lnTo>
                  <a:pt x="2854" y="21639"/>
                </a:lnTo>
                <a:lnTo>
                  <a:pt x="5990" y="25206"/>
                </a:lnTo>
                <a:lnTo>
                  <a:pt x="8672" y="26949"/>
                </a:lnTo>
                <a:lnTo>
                  <a:pt x="11527" y="28407"/>
                </a:lnTo>
                <a:lnTo>
                  <a:pt x="14490" y="29651"/>
                </a:lnTo>
                <a:lnTo>
                  <a:pt x="17330" y="30797"/>
                </a:lnTo>
                <a:lnTo>
                  <a:pt x="19977" y="31988"/>
                </a:lnTo>
                <a:lnTo>
                  <a:pt x="23112" y="34274"/>
                </a:lnTo>
                <a:lnTo>
                  <a:pt x="24815" y="37310"/>
                </a:lnTo>
                <a:lnTo>
                  <a:pt x="24570" y="41183"/>
                </a:lnTo>
                <a:lnTo>
                  <a:pt x="22967" y="43940"/>
                </a:lnTo>
                <a:lnTo>
                  <a:pt x="20185" y="45679"/>
                </a:lnTo>
                <a:lnTo>
                  <a:pt x="16484" y="46503"/>
                </a:lnTo>
                <a:lnTo>
                  <a:pt x="13068" y="46503"/>
                </a:lnTo>
                <a:lnTo>
                  <a:pt x="9846" y="45769"/>
                </a:lnTo>
                <a:lnTo>
                  <a:pt x="5941" y="44168"/>
                </a:lnTo>
                <a:lnTo>
                  <a:pt x="3176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1"/>
                </a:lnTo>
                <a:lnTo>
                  <a:pt x="2941" y="50924"/>
                </a:lnTo>
                <a:lnTo>
                  <a:pt x="6005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574906" y="2917659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48" y="1703"/>
                </a:moveTo>
                <a:lnTo>
                  <a:pt x="16739" y="989"/>
                </a:lnTo>
                <a:lnTo>
                  <a:pt x="14194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0" y="13309"/>
                </a:lnTo>
                <a:lnTo>
                  <a:pt x="327" y="14464"/>
                </a:lnTo>
                <a:lnTo>
                  <a:pt x="0" y="17056"/>
                </a:lnTo>
                <a:lnTo>
                  <a:pt x="1724" y="20750"/>
                </a:lnTo>
                <a:lnTo>
                  <a:pt x="8312" y="20750"/>
                </a:lnTo>
                <a:lnTo>
                  <a:pt x="8312" y="52120"/>
                </a:lnTo>
                <a:lnTo>
                  <a:pt x="9071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46"/>
                </a:lnTo>
                <a:lnTo>
                  <a:pt x="19630" y="65846"/>
                </a:lnTo>
                <a:lnTo>
                  <a:pt x="24479" y="65670"/>
                </a:lnTo>
                <a:lnTo>
                  <a:pt x="27478" y="65098"/>
                </a:lnTo>
                <a:lnTo>
                  <a:pt x="30405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2" y="56757"/>
                </a:lnTo>
                <a:lnTo>
                  <a:pt x="26315" y="57783"/>
                </a:lnTo>
                <a:lnTo>
                  <a:pt x="23536" y="58190"/>
                </a:lnTo>
                <a:lnTo>
                  <a:pt x="19349" y="57326"/>
                </a:lnTo>
                <a:lnTo>
                  <a:pt x="17426" y="53898"/>
                </a:lnTo>
                <a:lnTo>
                  <a:pt x="16948" y="51346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3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622073" y="2929943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61" y="46075"/>
                </a:moveTo>
                <a:lnTo>
                  <a:pt x="17687" y="46673"/>
                </a:lnTo>
                <a:lnTo>
                  <a:pt x="14904" y="46673"/>
                </a:lnTo>
                <a:lnTo>
                  <a:pt x="11186" y="44413"/>
                </a:lnTo>
                <a:lnTo>
                  <a:pt x="8845" y="40906"/>
                </a:lnTo>
                <a:lnTo>
                  <a:pt x="11610" y="53326"/>
                </a:lnTo>
                <a:lnTo>
                  <a:pt x="16329" y="53657"/>
                </a:lnTo>
                <a:lnTo>
                  <a:pt x="19159" y="53657"/>
                </a:lnTo>
                <a:lnTo>
                  <a:pt x="21837" y="53035"/>
                </a:lnTo>
                <a:lnTo>
                  <a:pt x="26896" y="50496"/>
                </a:lnTo>
                <a:lnTo>
                  <a:pt x="25927" y="43675"/>
                </a:lnTo>
                <a:lnTo>
                  <a:pt x="22061" y="46075"/>
                </a:lnTo>
                <a:close/>
              </a:path>
              <a:path w="26896" h="53657">
                <a:moveTo>
                  <a:pt x="3298" y="12103"/>
                </a:moveTo>
                <a:lnTo>
                  <a:pt x="5939" y="11534"/>
                </a:lnTo>
                <a:lnTo>
                  <a:pt x="9140" y="9791"/>
                </a:lnTo>
                <a:lnTo>
                  <a:pt x="11894" y="8585"/>
                </a:lnTo>
                <a:lnTo>
                  <a:pt x="15275" y="7545"/>
                </a:lnTo>
                <a:lnTo>
                  <a:pt x="19314" y="7278"/>
                </a:lnTo>
                <a:lnTo>
                  <a:pt x="22979" y="7519"/>
                </a:lnTo>
                <a:lnTo>
                  <a:pt x="26809" y="920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0" y="22567"/>
                </a:lnTo>
                <a:lnTo>
                  <a:pt x="16647" y="22909"/>
                </a:lnTo>
                <a:lnTo>
                  <a:pt x="13719" y="23572"/>
                </a:lnTo>
                <a:lnTo>
                  <a:pt x="10782" y="24245"/>
                </a:lnTo>
                <a:lnTo>
                  <a:pt x="8305" y="25250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2"/>
                </a:lnTo>
                <a:lnTo>
                  <a:pt x="1973" y="46940"/>
                </a:lnTo>
                <a:lnTo>
                  <a:pt x="4481" y="49758"/>
                </a:lnTo>
                <a:lnTo>
                  <a:pt x="7607" y="51993"/>
                </a:lnTo>
                <a:lnTo>
                  <a:pt x="11610" y="53326"/>
                </a:lnTo>
                <a:lnTo>
                  <a:pt x="8845" y="40906"/>
                </a:lnTo>
                <a:lnTo>
                  <a:pt x="8845" y="38353"/>
                </a:lnTo>
                <a:lnTo>
                  <a:pt x="9662" y="34429"/>
                </a:lnTo>
                <a:lnTo>
                  <a:pt x="12200" y="31495"/>
                </a:lnTo>
                <a:lnTo>
                  <a:pt x="14800" y="30073"/>
                </a:lnTo>
                <a:lnTo>
                  <a:pt x="18287" y="29249"/>
                </a:lnTo>
                <a:lnTo>
                  <a:pt x="22720" y="29033"/>
                </a:lnTo>
                <a:lnTo>
                  <a:pt x="30096" y="29033"/>
                </a:lnTo>
                <a:lnTo>
                  <a:pt x="30096" y="39397"/>
                </a:lnTo>
                <a:lnTo>
                  <a:pt x="25927" y="43675"/>
                </a:lnTo>
                <a:lnTo>
                  <a:pt x="26896" y="50496"/>
                </a:lnTo>
                <a:lnTo>
                  <a:pt x="31244" y="46442"/>
                </a:lnTo>
                <a:lnTo>
                  <a:pt x="31244" y="51335"/>
                </a:lnTo>
                <a:lnTo>
                  <a:pt x="33326" y="52908"/>
                </a:lnTo>
                <a:lnTo>
                  <a:pt x="35899" y="52958"/>
                </a:lnTo>
                <a:lnTo>
                  <a:pt x="38679" y="51335"/>
                </a:lnTo>
                <a:lnTo>
                  <a:pt x="38679" y="15368"/>
                </a:lnTo>
                <a:lnTo>
                  <a:pt x="38351" y="12700"/>
                </a:lnTo>
                <a:lnTo>
                  <a:pt x="37015" y="8143"/>
                </a:lnTo>
                <a:lnTo>
                  <a:pt x="34488" y="4701"/>
                </a:lnTo>
                <a:lnTo>
                  <a:pt x="31111" y="1993"/>
                </a:lnTo>
                <a:lnTo>
                  <a:pt x="26360" y="40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9"/>
                </a:lnTo>
                <a:lnTo>
                  <a:pt x="12934" y="863"/>
                </a:lnTo>
                <a:lnTo>
                  <a:pt x="9789" y="1817"/>
                </a:lnTo>
                <a:lnTo>
                  <a:pt x="5821" y="3555"/>
                </a:lnTo>
                <a:lnTo>
                  <a:pt x="2487" y="6706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684674" y="2929943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8" y="52919"/>
                </a:moveTo>
                <a:lnTo>
                  <a:pt x="8632" y="51281"/>
                </a:lnTo>
                <a:lnTo>
                  <a:pt x="8632" y="17142"/>
                </a:lnTo>
                <a:lnTo>
                  <a:pt x="10998" y="14071"/>
                </a:lnTo>
                <a:lnTo>
                  <a:pt x="13276" y="11746"/>
                </a:lnTo>
                <a:lnTo>
                  <a:pt x="17597" y="8559"/>
                </a:lnTo>
                <a:lnTo>
                  <a:pt x="21924" y="7757"/>
                </a:lnTo>
                <a:lnTo>
                  <a:pt x="25069" y="8088"/>
                </a:lnTo>
                <a:lnTo>
                  <a:pt x="27618" y="9385"/>
                </a:lnTo>
                <a:lnTo>
                  <a:pt x="30261" y="12786"/>
                </a:lnTo>
                <a:lnTo>
                  <a:pt x="31291" y="15961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3" y="52019"/>
                </a:lnTo>
                <a:lnTo>
                  <a:pt x="34670" y="52919"/>
                </a:lnTo>
                <a:lnTo>
                  <a:pt x="37796" y="52919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9" y="15036"/>
                </a:lnTo>
                <a:lnTo>
                  <a:pt x="39117" y="10083"/>
                </a:lnTo>
                <a:lnTo>
                  <a:pt x="36838" y="6069"/>
                </a:lnTo>
                <a:lnTo>
                  <a:pt x="33778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60" y="722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745992" y="2958886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43" y="0"/>
                </a:moveTo>
                <a:lnTo>
                  <a:pt x="7862" y="21247"/>
                </a:lnTo>
                <a:lnTo>
                  <a:pt x="12752" y="24027"/>
                </a:lnTo>
                <a:lnTo>
                  <a:pt x="12308" y="12852"/>
                </a:lnTo>
                <a:lnTo>
                  <a:pt x="10497" y="9194"/>
                </a:lnTo>
                <a:lnTo>
                  <a:pt x="9490" y="4748"/>
                </a:lnTo>
                <a:lnTo>
                  <a:pt x="8943" y="0"/>
                </a:lnTo>
                <a:close/>
              </a:path>
              <a:path w="12752" h="75653">
                <a:moveTo>
                  <a:pt x="43319" y="-49935"/>
                </a:moveTo>
                <a:lnTo>
                  <a:pt x="43086" y="-50673"/>
                </a:lnTo>
                <a:lnTo>
                  <a:pt x="40515" y="-51626"/>
                </a:lnTo>
                <a:lnTo>
                  <a:pt x="37404" y="-51626"/>
                </a:lnTo>
                <a:lnTo>
                  <a:pt x="34636" y="-49935"/>
                </a:lnTo>
                <a:lnTo>
                  <a:pt x="34636" y="-21563"/>
                </a:lnTo>
                <a:lnTo>
                  <a:pt x="32407" y="-23978"/>
                </a:lnTo>
                <a:lnTo>
                  <a:pt x="27865" y="-27075"/>
                </a:lnTo>
                <a:lnTo>
                  <a:pt x="23051" y="-28943"/>
                </a:lnTo>
                <a:lnTo>
                  <a:pt x="16984" y="-28943"/>
                </a:lnTo>
                <a:lnTo>
                  <a:pt x="14058" y="-28295"/>
                </a:lnTo>
                <a:lnTo>
                  <a:pt x="11539" y="-27014"/>
                </a:lnTo>
                <a:lnTo>
                  <a:pt x="6883" y="-23900"/>
                </a:lnTo>
                <a:lnTo>
                  <a:pt x="3467" y="-19126"/>
                </a:lnTo>
                <a:lnTo>
                  <a:pt x="2178" y="-16231"/>
                </a:lnTo>
                <a:lnTo>
                  <a:pt x="1296" y="-12840"/>
                </a:lnTo>
                <a:lnTo>
                  <a:pt x="429" y="-9475"/>
                </a:lnTo>
                <a:lnTo>
                  <a:pt x="0" y="-5676"/>
                </a:lnTo>
                <a:lnTo>
                  <a:pt x="0" y="2056"/>
                </a:lnTo>
                <a:lnTo>
                  <a:pt x="342" y="5436"/>
                </a:lnTo>
                <a:lnTo>
                  <a:pt x="1041" y="8637"/>
                </a:lnTo>
                <a:lnTo>
                  <a:pt x="1739" y="11837"/>
                </a:lnTo>
                <a:lnTo>
                  <a:pt x="2840" y="14630"/>
                </a:lnTo>
                <a:lnTo>
                  <a:pt x="4359" y="16992"/>
                </a:lnTo>
                <a:lnTo>
                  <a:pt x="7862" y="21247"/>
                </a:lnTo>
                <a:lnTo>
                  <a:pt x="8943" y="0"/>
                </a:lnTo>
                <a:lnTo>
                  <a:pt x="8943" y="-4776"/>
                </a:lnTo>
                <a:lnTo>
                  <a:pt x="9601" y="-9298"/>
                </a:lnTo>
                <a:lnTo>
                  <a:pt x="10732" y="-13549"/>
                </a:lnTo>
                <a:lnTo>
                  <a:pt x="12654" y="-17081"/>
                </a:lnTo>
                <a:lnTo>
                  <a:pt x="15430" y="-19608"/>
                </a:lnTo>
                <a:lnTo>
                  <a:pt x="18835" y="-21235"/>
                </a:lnTo>
                <a:lnTo>
                  <a:pt x="23404" y="-21235"/>
                </a:lnTo>
                <a:lnTo>
                  <a:pt x="27865" y="-18870"/>
                </a:lnTo>
                <a:lnTo>
                  <a:pt x="32296" y="-15011"/>
                </a:lnTo>
                <a:lnTo>
                  <a:pt x="34636" y="-12012"/>
                </a:lnTo>
                <a:lnTo>
                  <a:pt x="34636" y="7517"/>
                </a:lnTo>
                <a:lnTo>
                  <a:pt x="31990" y="10792"/>
                </a:lnTo>
                <a:lnTo>
                  <a:pt x="28375" y="14198"/>
                </a:lnTo>
                <a:lnTo>
                  <a:pt x="25049" y="16268"/>
                </a:lnTo>
                <a:lnTo>
                  <a:pt x="21813" y="17067"/>
                </a:lnTo>
                <a:lnTo>
                  <a:pt x="18397" y="17067"/>
                </a:lnTo>
                <a:lnTo>
                  <a:pt x="15016" y="15419"/>
                </a:lnTo>
                <a:lnTo>
                  <a:pt x="12308" y="12852"/>
                </a:lnTo>
                <a:lnTo>
                  <a:pt x="12752" y="24027"/>
                </a:lnTo>
                <a:lnTo>
                  <a:pt x="15693" y="24725"/>
                </a:lnTo>
                <a:lnTo>
                  <a:pt x="22327" y="24725"/>
                </a:lnTo>
                <a:lnTo>
                  <a:pt x="25243" y="23950"/>
                </a:lnTo>
                <a:lnTo>
                  <a:pt x="27910" y="22388"/>
                </a:lnTo>
                <a:lnTo>
                  <a:pt x="30582" y="20840"/>
                </a:lnTo>
                <a:lnTo>
                  <a:pt x="33153" y="18670"/>
                </a:lnTo>
                <a:lnTo>
                  <a:pt x="35629" y="15876"/>
                </a:lnTo>
                <a:lnTo>
                  <a:pt x="35629" y="22338"/>
                </a:lnTo>
                <a:lnTo>
                  <a:pt x="37235" y="23835"/>
                </a:lnTo>
                <a:lnTo>
                  <a:pt x="40255" y="24015"/>
                </a:lnTo>
                <a:lnTo>
                  <a:pt x="43319" y="22338"/>
                </a:lnTo>
                <a:lnTo>
                  <a:pt x="4331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810072" y="2929943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61" y="46075"/>
                </a:moveTo>
                <a:lnTo>
                  <a:pt x="17687" y="46673"/>
                </a:lnTo>
                <a:lnTo>
                  <a:pt x="14907" y="46673"/>
                </a:lnTo>
                <a:lnTo>
                  <a:pt x="11182" y="44413"/>
                </a:lnTo>
                <a:lnTo>
                  <a:pt x="8845" y="40906"/>
                </a:lnTo>
                <a:lnTo>
                  <a:pt x="11614" y="53326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6" y="50496"/>
                </a:lnTo>
                <a:lnTo>
                  <a:pt x="25930" y="43675"/>
                </a:lnTo>
                <a:lnTo>
                  <a:pt x="22061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4"/>
                </a:lnTo>
                <a:lnTo>
                  <a:pt x="9137" y="9791"/>
                </a:lnTo>
                <a:lnTo>
                  <a:pt x="11894" y="8585"/>
                </a:lnTo>
                <a:lnTo>
                  <a:pt x="15275" y="7545"/>
                </a:lnTo>
                <a:lnTo>
                  <a:pt x="19317" y="7278"/>
                </a:lnTo>
                <a:lnTo>
                  <a:pt x="22979" y="7519"/>
                </a:lnTo>
                <a:lnTo>
                  <a:pt x="26813" y="920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7" y="22909"/>
                </a:lnTo>
                <a:lnTo>
                  <a:pt x="13719" y="23572"/>
                </a:lnTo>
                <a:lnTo>
                  <a:pt x="10778" y="24245"/>
                </a:lnTo>
                <a:lnTo>
                  <a:pt x="8305" y="25250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2"/>
                </a:lnTo>
                <a:lnTo>
                  <a:pt x="1973" y="46940"/>
                </a:lnTo>
                <a:lnTo>
                  <a:pt x="4485" y="49758"/>
                </a:lnTo>
                <a:lnTo>
                  <a:pt x="7607" y="51993"/>
                </a:lnTo>
                <a:lnTo>
                  <a:pt x="11614" y="53326"/>
                </a:lnTo>
                <a:lnTo>
                  <a:pt x="8845" y="40906"/>
                </a:lnTo>
                <a:lnTo>
                  <a:pt x="8845" y="38353"/>
                </a:lnTo>
                <a:lnTo>
                  <a:pt x="9665" y="34429"/>
                </a:lnTo>
                <a:lnTo>
                  <a:pt x="12200" y="31495"/>
                </a:lnTo>
                <a:lnTo>
                  <a:pt x="14796" y="30073"/>
                </a:lnTo>
                <a:lnTo>
                  <a:pt x="18284" y="29249"/>
                </a:lnTo>
                <a:lnTo>
                  <a:pt x="22720" y="29033"/>
                </a:lnTo>
                <a:lnTo>
                  <a:pt x="30092" y="29033"/>
                </a:lnTo>
                <a:lnTo>
                  <a:pt x="30092" y="39397"/>
                </a:lnTo>
                <a:lnTo>
                  <a:pt x="25930" y="43675"/>
                </a:lnTo>
                <a:lnTo>
                  <a:pt x="26896" y="50496"/>
                </a:lnTo>
                <a:lnTo>
                  <a:pt x="31244" y="46442"/>
                </a:lnTo>
                <a:lnTo>
                  <a:pt x="31244" y="51335"/>
                </a:lnTo>
                <a:lnTo>
                  <a:pt x="33328" y="52908"/>
                </a:lnTo>
                <a:lnTo>
                  <a:pt x="35899" y="52958"/>
                </a:lnTo>
                <a:lnTo>
                  <a:pt x="38679" y="51335"/>
                </a:lnTo>
                <a:lnTo>
                  <a:pt x="38679" y="15368"/>
                </a:lnTo>
                <a:lnTo>
                  <a:pt x="38347" y="12700"/>
                </a:lnTo>
                <a:lnTo>
                  <a:pt x="37011" y="8143"/>
                </a:lnTo>
                <a:lnTo>
                  <a:pt x="34491" y="4701"/>
                </a:lnTo>
                <a:lnTo>
                  <a:pt x="31111" y="1993"/>
                </a:lnTo>
                <a:lnTo>
                  <a:pt x="26356" y="406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9"/>
                </a:lnTo>
                <a:lnTo>
                  <a:pt x="12934" y="863"/>
                </a:lnTo>
                <a:lnTo>
                  <a:pt x="9789" y="1817"/>
                </a:lnTo>
                <a:lnTo>
                  <a:pt x="5817" y="3555"/>
                </a:lnTo>
                <a:lnTo>
                  <a:pt x="2487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872677" y="2929947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2" y="51281"/>
                </a:lnTo>
                <a:lnTo>
                  <a:pt x="8632" y="19151"/>
                </a:lnTo>
                <a:lnTo>
                  <a:pt x="10957" y="15478"/>
                </a:lnTo>
                <a:lnTo>
                  <a:pt x="12992" y="12735"/>
                </a:lnTo>
                <a:lnTo>
                  <a:pt x="15807" y="9968"/>
                </a:lnTo>
                <a:lnTo>
                  <a:pt x="19212" y="8469"/>
                </a:lnTo>
                <a:lnTo>
                  <a:pt x="22128" y="8675"/>
                </a:lnTo>
                <a:lnTo>
                  <a:pt x="24785" y="9474"/>
                </a:lnTo>
                <a:lnTo>
                  <a:pt x="27431" y="8188"/>
                </a:lnTo>
                <a:lnTo>
                  <a:pt x="27492" y="3671"/>
                </a:lnTo>
                <a:lnTo>
                  <a:pt x="25203" y="687"/>
                </a:lnTo>
                <a:lnTo>
                  <a:pt x="22204" y="88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299" y="6008"/>
                </a:lnTo>
                <a:lnTo>
                  <a:pt x="7790" y="9550"/>
                </a:lnTo>
                <a:lnTo>
                  <a:pt x="7790" y="2437"/>
                </a:lnTo>
                <a:lnTo>
                  <a:pt x="5828" y="838"/>
                </a:lnTo>
                <a:lnTo>
                  <a:pt x="3120" y="762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1915008" y="2958886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62" y="21247"/>
                </a:lnTo>
                <a:lnTo>
                  <a:pt x="12748" y="24027"/>
                </a:lnTo>
                <a:lnTo>
                  <a:pt x="12308" y="12852"/>
                </a:lnTo>
                <a:lnTo>
                  <a:pt x="10494" y="9194"/>
                </a:lnTo>
                <a:lnTo>
                  <a:pt x="9493" y="4748"/>
                </a:lnTo>
                <a:lnTo>
                  <a:pt x="8939" y="0"/>
                </a:lnTo>
                <a:close/>
              </a:path>
              <a:path w="12748" h="75653">
                <a:moveTo>
                  <a:pt x="43319" y="-49935"/>
                </a:moveTo>
                <a:lnTo>
                  <a:pt x="43084" y="-50673"/>
                </a:lnTo>
                <a:lnTo>
                  <a:pt x="40514" y="-51626"/>
                </a:lnTo>
                <a:lnTo>
                  <a:pt x="37404" y="-51626"/>
                </a:lnTo>
                <a:lnTo>
                  <a:pt x="34635" y="-49935"/>
                </a:lnTo>
                <a:lnTo>
                  <a:pt x="34635" y="-21563"/>
                </a:lnTo>
                <a:lnTo>
                  <a:pt x="32404" y="-23978"/>
                </a:lnTo>
                <a:lnTo>
                  <a:pt x="27861" y="-27075"/>
                </a:lnTo>
                <a:lnTo>
                  <a:pt x="23047" y="-28943"/>
                </a:lnTo>
                <a:lnTo>
                  <a:pt x="16988" y="-28943"/>
                </a:lnTo>
                <a:lnTo>
                  <a:pt x="14061" y="-28295"/>
                </a:lnTo>
                <a:lnTo>
                  <a:pt x="11537" y="-27014"/>
                </a:lnTo>
                <a:lnTo>
                  <a:pt x="6879" y="-23900"/>
                </a:lnTo>
                <a:lnTo>
                  <a:pt x="3463" y="-19126"/>
                </a:lnTo>
                <a:lnTo>
                  <a:pt x="2181" y="-16231"/>
                </a:lnTo>
                <a:lnTo>
                  <a:pt x="1300" y="-12840"/>
                </a:lnTo>
                <a:lnTo>
                  <a:pt x="429" y="-9475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40" y="8637"/>
                </a:lnTo>
                <a:lnTo>
                  <a:pt x="1738" y="11837"/>
                </a:lnTo>
                <a:lnTo>
                  <a:pt x="2840" y="14630"/>
                </a:lnTo>
                <a:lnTo>
                  <a:pt x="4359" y="16992"/>
                </a:lnTo>
                <a:lnTo>
                  <a:pt x="7862" y="21247"/>
                </a:lnTo>
                <a:lnTo>
                  <a:pt x="8939" y="0"/>
                </a:lnTo>
                <a:lnTo>
                  <a:pt x="8939" y="-4776"/>
                </a:lnTo>
                <a:lnTo>
                  <a:pt x="9601" y="-9298"/>
                </a:lnTo>
                <a:lnTo>
                  <a:pt x="10728" y="-13549"/>
                </a:lnTo>
                <a:lnTo>
                  <a:pt x="12650" y="-17081"/>
                </a:lnTo>
                <a:lnTo>
                  <a:pt x="15433" y="-19608"/>
                </a:lnTo>
                <a:lnTo>
                  <a:pt x="18835" y="-21235"/>
                </a:lnTo>
                <a:lnTo>
                  <a:pt x="23403" y="-21235"/>
                </a:lnTo>
                <a:lnTo>
                  <a:pt x="27861" y="-18870"/>
                </a:lnTo>
                <a:lnTo>
                  <a:pt x="32299" y="-15011"/>
                </a:lnTo>
                <a:lnTo>
                  <a:pt x="34635" y="-12012"/>
                </a:lnTo>
                <a:lnTo>
                  <a:pt x="34635" y="7517"/>
                </a:lnTo>
                <a:lnTo>
                  <a:pt x="31990" y="10792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2" y="17067"/>
                </a:lnTo>
                <a:lnTo>
                  <a:pt x="18392" y="17067"/>
                </a:lnTo>
                <a:lnTo>
                  <a:pt x="15016" y="15419"/>
                </a:lnTo>
                <a:lnTo>
                  <a:pt x="12308" y="12852"/>
                </a:lnTo>
                <a:lnTo>
                  <a:pt x="12748" y="24027"/>
                </a:lnTo>
                <a:lnTo>
                  <a:pt x="15689" y="24725"/>
                </a:lnTo>
                <a:lnTo>
                  <a:pt x="22327" y="24725"/>
                </a:lnTo>
                <a:lnTo>
                  <a:pt x="25243" y="23950"/>
                </a:lnTo>
                <a:lnTo>
                  <a:pt x="27914" y="22388"/>
                </a:lnTo>
                <a:lnTo>
                  <a:pt x="30582" y="20840"/>
                </a:lnTo>
                <a:lnTo>
                  <a:pt x="33153" y="18670"/>
                </a:lnTo>
                <a:lnTo>
                  <a:pt x="35626" y="15876"/>
                </a:lnTo>
                <a:lnTo>
                  <a:pt x="35626" y="22338"/>
                </a:lnTo>
                <a:lnTo>
                  <a:pt x="37231" y="23835"/>
                </a:lnTo>
                <a:lnTo>
                  <a:pt x="40259" y="24015"/>
                </a:lnTo>
                <a:lnTo>
                  <a:pt x="43319" y="22338"/>
                </a:lnTo>
                <a:lnTo>
                  <a:pt x="4331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978512" y="2929947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2" y="52221"/>
                </a:moveTo>
                <a:lnTo>
                  <a:pt x="8561" y="52994"/>
                </a:lnTo>
                <a:lnTo>
                  <a:pt x="11596" y="53527"/>
                </a:lnTo>
                <a:lnTo>
                  <a:pt x="14867" y="53657"/>
                </a:lnTo>
                <a:lnTo>
                  <a:pt x="17589" y="53657"/>
                </a:lnTo>
                <a:lnTo>
                  <a:pt x="20085" y="53312"/>
                </a:lnTo>
                <a:lnTo>
                  <a:pt x="24617" y="51954"/>
                </a:lnTo>
                <a:lnTo>
                  <a:pt x="28206" y="49593"/>
                </a:lnTo>
                <a:lnTo>
                  <a:pt x="31108" y="46619"/>
                </a:lnTo>
                <a:lnTo>
                  <a:pt x="32896" y="42694"/>
                </a:lnTo>
                <a:lnTo>
                  <a:pt x="33336" y="37983"/>
                </a:lnTo>
                <a:lnTo>
                  <a:pt x="33336" y="35887"/>
                </a:lnTo>
                <a:lnTo>
                  <a:pt x="32321" y="32547"/>
                </a:lnTo>
                <a:lnTo>
                  <a:pt x="30740" y="29742"/>
                </a:lnTo>
                <a:lnTo>
                  <a:pt x="27227" y="26643"/>
                </a:lnTo>
                <a:lnTo>
                  <a:pt x="24325" y="25120"/>
                </a:lnTo>
                <a:lnTo>
                  <a:pt x="21384" y="23823"/>
                </a:lnTo>
                <a:lnTo>
                  <a:pt x="18442" y="22603"/>
                </a:lnTo>
                <a:lnTo>
                  <a:pt x="15577" y="21447"/>
                </a:lnTo>
                <a:lnTo>
                  <a:pt x="12075" y="19353"/>
                </a:lnTo>
                <a:lnTo>
                  <a:pt x="9773" y="16584"/>
                </a:lnTo>
                <a:lnTo>
                  <a:pt x="9422" y="13992"/>
                </a:lnTo>
                <a:lnTo>
                  <a:pt x="9969" y="11188"/>
                </a:lnTo>
                <a:lnTo>
                  <a:pt x="12308" y="8290"/>
                </a:lnTo>
                <a:lnTo>
                  <a:pt x="15458" y="7109"/>
                </a:lnTo>
                <a:lnTo>
                  <a:pt x="18209" y="6944"/>
                </a:lnTo>
                <a:lnTo>
                  <a:pt x="21313" y="7134"/>
                </a:lnTo>
                <a:lnTo>
                  <a:pt x="24959" y="8369"/>
                </a:lnTo>
                <a:lnTo>
                  <a:pt x="27619" y="9687"/>
                </a:lnTo>
                <a:lnTo>
                  <a:pt x="30593" y="9878"/>
                </a:lnTo>
                <a:lnTo>
                  <a:pt x="30924" y="7160"/>
                </a:lnTo>
                <a:lnTo>
                  <a:pt x="30643" y="4417"/>
                </a:lnTo>
                <a:lnTo>
                  <a:pt x="28083" y="2209"/>
                </a:lnTo>
                <a:lnTo>
                  <a:pt x="25488" y="1140"/>
                </a:lnTo>
                <a:lnTo>
                  <a:pt x="22082" y="326"/>
                </a:lnTo>
                <a:lnTo>
                  <a:pt x="18321" y="0"/>
                </a:lnTo>
                <a:lnTo>
                  <a:pt x="15458" y="0"/>
                </a:lnTo>
                <a:lnTo>
                  <a:pt x="12956" y="406"/>
                </a:lnTo>
                <a:lnTo>
                  <a:pt x="8669" y="1993"/>
                </a:lnTo>
                <a:lnTo>
                  <a:pt x="5450" y="4380"/>
                </a:lnTo>
                <a:lnTo>
                  <a:pt x="2937" y="7225"/>
                </a:lnTo>
                <a:lnTo>
                  <a:pt x="1520" y="10731"/>
                </a:lnTo>
                <a:lnTo>
                  <a:pt x="1149" y="14489"/>
                </a:lnTo>
                <a:lnTo>
                  <a:pt x="1494" y="18528"/>
                </a:lnTo>
                <a:lnTo>
                  <a:pt x="2854" y="21639"/>
                </a:lnTo>
                <a:lnTo>
                  <a:pt x="5990" y="25206"/>
                </a:lnTo>
                <a:lnTo>
                  <a:pt x="8669" y="26949"/>
                </a:lnTo>
                <a:lnTo>
                  <a:pt x="11523" y="28407"/>
                </a:lnTo>
                <a:lnTo>
                  <a:pt x="14490" y="29651"/>
                </a:lnTo>
                <a:lnTo>
                  <a:pt x="17327" y="30797"/>
                </a:lnTo>
                <a:lnTo>
                  <a:pt x="19973" y="31988"/>
                </a:lnTo>
                <a:lnTo>
                  <a:pt x="23112" y="34274"/>
                </a:lnTo>
                <a:lnTo>
                  <a:pt x="24815" y="37310"/>
                </a:lnTo>
                <a:lnTo>
                  <a:pt x="24566" y="41183"/>
                </a:lnTo>
                <a:lnTo>
                  <a:pt x="22965" y="43940"/>
                </a:lnTo>
                <a:lnTo>
                  <a:pt x="20181" y="45679"/>
                </a:lnTo>
                <a:lnTo>
                  <a:pt x="16484" y="46503"/>
                </a:lnTo>
                <a:lnTo>
                  <a:pt x="13068" y="46503"/>
                </a:lnTo>
                <a:lnTo>
                  <a:pt x="9846" y="45769"/>
                </a:lnTo>
                <a:lnTo>
                  <a:pt x="5941" y="44168"/>
                </a:lnTo>
                <a:lnTo>
                  <a:pt x="3172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1"/>
                </a:lnTo>
                <a:lnTo>
                  <a:pt x="2937" y="50924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2059729" y="2930724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4" y="3834"/>
                </a:moveTo>
                <a:lnTo>
                  <a:pt x="14230" y="50227"/>
                </a:lnTo>
                <a:lnTo>
                  <a:pt x="14695" y="51141"/>
                </a:lnTo>
                <a:lnTo>
                  <a:pt x="17341" y="52081"/>
                </a:lnTo>
                <a:lnTo>
                  <a:pt x="23342" y="52044"/>
                </a:lnTo>
                <a:lnTo>
                  <a:pt x="25901" y="50227"/>
                </a:lnTo>
                <a:lnTo>
                  <a:pt x="35049" y="14795"/>
                </a:lnTo>
                <a:lnTo>
                  <a:pt x="35259" y="14795"/>
                </a:lnTo>
                <a:lnTo>
                  <a:pt x="45154" y="50227"/>
                </a:lnTo>
                <a:lnTo>
                  <a:pt x="45622" y="51141"/>
                </a:lnTo>
                <a:lnTo>
                  <a:pt x="48341" y="52081"/>
                </a:lnTo>
                <a:lnTo>
                  <a:pt x="53679" y="52095"/>
                </a:lnTo>
                <a:lnTo>
                  <a:pt x="56765" y="50227"/>
                </a:lnTo>
                <a:lnTo>
                  <a:pt x="70642" y="3834"/>
                </a:lnTo>
                <a:lnTo>
                  <a:pt x="71107" y="1562"/>
                </a:lnTo>
                <a:lnTo>
                  <a:pt x="68583" y="0"/>
                </a:lnTo>
                <a:lnTo>
                  <a:pt x="65422" y="10"/>
                </a:lnTo>
                <a:lnTo>
                  <a:pt x="62424" y="1727"/>
                </a:lnTo>
                <a:lnTo>
                  <a:pt x="51217" y="41986"/>
                </a:lnTo>
                <a:lnTo>
                  <a:pt x="51073" y="41986"/>
                </a:lnTo>
                <a:lnTo>
                  <a:pt x="39811" y="1612"/>
                </a:lnTo>
                <a:lnTo>
                  <a:pt x="39643" y="1065"/>
                </a:lnTo>
                <a:lnTo>
                  <a:pt x="36997" y="10"/>
                </a:lnTo>
                <a:lnTo>
                  <a:pt x="33901" y="10"/>
                </a:lnTo>
                <a:lnTo>
                  <a:pt x="31021" y="1727"/>
                </a:lnTo>
                <a:lnTo>
                  <a:pt x="20609" y="41986"/>
                </a:lnTo>
                <a:lnTo>
                  <a:pt x="20401" y="41986"/>
                </a:lnTo>
                <a:lnTo>
                  <a:pt x="9050" y="1727"/>
                </a:lnTo>
                <a:lnTo>
                  <a:pt x="8682" y="875"/>
                </a:lnTo>
                <a:lnTo>
                  <a:pt x="6047" y="10"/>
                </a:lnTo>
                <a:lnTo>
                  <a:pt x="2804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2149034" y="2910589"/>
            <a:ext cx="10670" cy="72273"/>
          </a:xfrm>
          <a:custGeom>
            <a:avLst/>
            <a:gdLst/>
            <a:ahLst/>
            <a:cxnLst/>
            <a:rect l="l" t="t" r="r" b="b"/>
            <a:pathLst>
              <a:path w="10670" h="72273">
                <a:moveTo>
                  <a:pt x="0" y="5406"/>
                </a:moveTo>
                <a:lnTo>
                  <a:pt x="367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70" y="5294"/>
                </a:lnTo>
                <a:lnTo>
                  <a:pt x="10303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06"/>
                </a:lnTo>
                <a:close/>
              </a:path>
              <a:path w="10670" h="72273">
                <a:moveTo>
                  <a:pt x="1228" y="71372"/>
                </a:moveTo>
                <a:lnTo>
                  <a:pt x="3798" y="72273"/>
                </a:lnTo>
                <a:lnTo>
                  <a:pt x="6918" y="72273"/>
                </a:lnTo>
                <a:lnTo>
                  <a:pt x="9677" y="70634"/>
                </a:lnTo>
                <a:lnTo>
                  <a:pt x="9677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798" y="20152"/>
                </a:lnTo>
                <a:lnTo>
                  <a:pt x="1043" y="21790"/>
                </a:lnTo>
                <a:lnTo>
                  <a:pt x="1043" y="70634"/>
                </a:lnTo>
                <a:lnTo>
                  <a:pt x="122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2176870" y="2917659"/>
            <a:ext cx="30764" cy="65846"/>
          </a:xfrm>
          <a:custGeom>
            <a:avLst/>
            <a:gdLst/>
            <a:ahLst/>
            <a:cxnLst/>
            <a:rect l="l" t="t" r="r" b="b"/>
            <a:pathLst>
              <a:path w="30764" h="65846">
                <a:moveTo>
                  <a:pt x="16951" y="1703"/>
                </a:moveTo>
                <a:lnTo>
                  <a:pt x="16742" y="989"/>
                </a:lnTo>
                <a:lnTo>
                  <a:pt x="14194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4" y="13309"/>
                </a:lnTo>
                <a:lnTo>
                  <a:pt x="327" y="14464"/>
                </a:lnTo>
                <a:lnTo>
                  <a:pt x="0" y="17056"/>
                </a:lnTo>
                <a:lnTo>
                  <a:pt x="1727" y="20750"/>
                </a:lnTo>
                <a:lnTo>
                  <a:pt x="8312" y="20750"/>
                </a:lnTo>
                <a:lnTo>
                  <a:pt x="8312" y="52120"/>
                </a:lnTo>
                <a:lnTo>
                  <a:pt x="9071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46"/>
                </a:lnTo>
                <a:lnTo>
                  <a:pt x="19630" y="65846"/>
                </a:lnTo>
                <a:lnTo>
                  <a:pt x="24479" y="65670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4" y="59983"/>
                </a:lnTo>
                <a:lnTo>
                  <a:pt x="30764" y="59320"/>
                </a:lnTo>
                <a:lnTo>
                  <a:pt x="28961" y="56757"/>
                </a:lnTo>
                <a:lnTo>
                  <a:pt x="26315" y="57783"/>
                </a:lnTo>
                <a:lnTo>
                  <a:pt x="23539" y="58190"/>
                </a:lnTo>
                <a:lnTo>
                  <a:pt x="19349" y="57326"/>
                </a:lnTo>
                <a:lnTo>
                  <a:pt x="17426" y="53898"/>
                </a:lnTo>
                <a:lnTo>
                  <a:pt x="16951" y="51346"/>
                </a:lnTo>
                <a:lnTo>
                  <a:pt x="16951" y="20750"/>
                </a:lnTo>
                <a:lnTo>
                  <a:pt x="29037" y="20750"/>
                </a:lnTo>
                <a:lnTo>
                  <a:pt x="30603" y="19302"/>
                </a:lnTo>
                <a:lnTo>
                  <a:pt x="30764" y="16369"/>
                </a:lnTo>
                <a:lnTo>
                  <a:pt x="29037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2227849" y="2907032"/>
            <a:ext cx="40549" cy="75830"/>
          </a:xfrm>
          <a:custGeom>
            <a:avLst/>
            <a:gdLst/>
            <a:ahLst/>
            <a:cxnLst/>
            <a:rect l="l" t="t" r="r" b="b"/>
            <a:pathLst>
              <a:path w="40549" h="75830">
                <a:moveTo>
                  <a:pt x="31917" y="45594"/>
                </a:moveTo>
                <a:lnTo>
                  <a:pt x="31917" y="74192"/>
                </a:lnTo>
                <a:lnTo>
                  <a:pt x="32125" y="74930"/>
                </a:lnTo>
                <a:lnTo>
                  <a:pt x="34670" y="75830"/>
                </a:lnTo>
                <a:lnTo>
                  <a:pt x="37796" y="75830"/>
                </a:lnTo>
                <a:lnTo>
                  <a:pt x="40549" y="74192"/>
                </a:lnTo>
                <a:lnTo>
                  <a:pt x="40549" y="40942"/>
                </a:lnTo>
                <a:lnTo>
                  <a:pt x="40269" y="37947"/>
                </a:lnTo>
                <a:lnTo>
                  <a:pt x="39121" y="32994"/>
                </a:lnTo>
                <a:lnTo>
                  <a:pt x="36838" y="28980"/>
                </a:lnTo>
                <a:lnTo>
                  <a:pt x="33778" y="25679"/>
                </a:lnTo>
                <a:lnTo>
                  <a:pt x="29480" y="23468"/>
                </a:lnTo>
                <a:lnTo>
                  <a:pt x="26849" y="22910"/>
                </a:lnTo>
                <a:lnTo>
                  <a:pt x="21150" y="22910"/>
                </a:lnTo>
                <a:lnTo>
                  <a:pt x="16117" y="24890"/>
                </a:lnTo>
                <a:lnTo>
                  <a:pt x="11109" y="28230"/>
                </a:lnTo>
                <a:lnTo>
                  <a:pt x="8636" y="30948"/>
                </a:ln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30"/>
                </a:lnTo>
                <a:lnTo>
                  <a:pt x="5878" y="75830"/>
                </a:lnTo>
                <a:lnTo>
                  <a:pt x="8636" y="74192"/>
                </a:lnTo>
                <a:lnTo>
                  <a:pt x="8636" y="40053"/>
                </a:lnTo>
                <a:lnTo>
                  <a:pt x="10998" y="36982"/>
                </a:lnTo>
                <a:lnTo>
                  <a:pt x="13276" y="34657"/>
                </a:lnTo>
                <a:lnTo>
                  <a:pt x="17600" y="31470"/>
                </a:lnTo>
                <a:lnTo>
                  <a:pt x="21924" y="30667"/>
                </a:lnTo>
                <a:lnTo>
                  <a:pt x="25069" y="30999"/>
                </a:lnTo>
                <a:lnTo>
                  <a:pt x="27618" y="32296"/>
                </a:lnTo>
                <a:lnTo>
                  <a:pt x="30265" y="35697"/>
                </a:lnTo>
                <a:lnTo>
                  <a:pt x="31291" y="38872"/>
                </a:lnTo>
                <a:lnTo>
                  <a:pt x="31917" y="42811"/>
                </a:lnTo>
                <a:lnTo>
                  <a:pt x="3191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2325831" y="2907032"/>
            <a:ext cx="40553" cy="75830"/>
          </a:xfrm>
          <a:custGeom>
            <a:avLst/>
            <a:gdLst/>
            <a:ahLst/>
            <a:cxnLst/>
            <a:rect l="l" t="t" r="r" b="b"/>
            <a:pathLst>
              <a:path w="40553" h="75830">
                <a:moveTo>
                  <a:pt x="31913" y="45594"/>
                </a:moveTo>
                <a:lnTo>
                  <a:pt x="31913" y="74192"/>
                </a:lnTo>
                <a:lnTo>
                  <a:pt x="32122" y="74930"/>
                </a:lnTo>
                <a:lnTo>
                  <a:pt x="34670" y="75830"/>
                </a:lnTo>
                <a:lnTo>
                  <a:pt x="37795" y="75830"/>
                </a:lnTo>
                <a:lnTo>
                  <a:pt x="40553" y="74192"/>
                </a:lnTo>
                <a:lnTo>
                  <a:pt x="40553" y="40942"/>
                </a:lnTo>
                <a:lnTo>
                  <a:pt x="40265" y="37947"/>
                </a:lnTo>
                <a:lnTo>
                  <a:pt x="39117" y="32994"/>
                </a:lnTo>
                <a:lnTo>
                  <a:pt x="36841" y="28980"/>
                </a:lnTo>
                <a:lnTo>
                  <a:pt x="33778" y="25679"/>
                </a:lnTo>
                <a:lnTo>
                  <a:pt x="29476" y="23468"/>
                </a:lnTo>
                <a:lnTo>
                  <a:pt x="26843" y="22910"/>
                </a:lnTo>
                <a:lnTo>
                  <a:pt x="21153" y="22910"/>
                </a:lnTo>
                <a:lnTo>
                  <a:pt x="16116" y="24890"/>
                </a:lnTo>
                <a:lnTo>
                  <a:pt x="11108" y="28230"/>
                </a:lnTo>
                <a:lnTo>
                  <a:pt x="8632" y="30948"/>
                </a:lnTo>
                <a:lnTo>
                  <a:pt x="8632" y="1703"/>
                </a:lnTo>
                <a:lnTo>
                  <a:pt x="8423" y="939"/>
                </a:lnTo>
                <a:lnTo>
                  <a:pt x="5875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0"/>
                </a:lnTo>
                <a:lnTo>
                  <a:pt x="2753" y="75830"/>
                </a:lnTo>
                <a:lnTo>
                  <a:pt x="5875" y="75830"/>
                </a:lnTo>
                <a:lnTo>
                  <a:pt x="8632" y="74192"/>
                </a:lnTo>
                <a:lnTo>
                  <a:pt x="8632" y="40053"/>
                </a:lnTo>
                <a:lnTo>
                  <a:pt x="10996" y="36982"/>
                </a:lnTo>
                <a:lnTo>
                  <a:pt x="13276" y="34657"/>
                </a:lnTo>
                <a:lnTo>
                  <a:pt x="17595" y="31470"/>
                </a:lnTo>
                <a:lnTo>
                  <a:pt x="21924" y="30667"/>
                </a:lnTo>
                <a:lnTo>
                  <a:pt x="25065" y="30999"/>
                </a:lnTo>
                <a:lnTo>
                  <a:pt x="27614" y="32296"/>
                </a:lnTo>
                <a:lnTo>
                  <a:pt x="30261" y="35697"/>
                </a:lnTo>
                <a:lnTo>
                  <a:pt x="31294" y="38872"/>
                </a:lnTo>
                <a:lnTo>
                  <a:pt x="31913" y="42811"/>
                </a:lnTo>
                <a:lnTo>
                  <a:pt x="31913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2389698" y="2910589"/>
            <a:ext cx="10666" cy="72273"/>
          </a:xfrm>
          <a:custGeom>
            <a:avLst/>
            <a:gdLst/>
            <a:ahLst/>
            <a:cxnLst/>
            <a:rect l="l" t="t" r="r" b="b"/>
            <a:pathLst>
              <a:path w="10666" h="72273">
                <a:moveTo>
                  <a:pt x="0" y="5406"/>
                </a:moveTo>
                <a:lnTo>
                  <a:pt x="370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66" y="5294"/>
                </a:lnTo>
                <a:lnTo>
                  <a:pt x="10303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06"/>
                </a:lnTo>
                <a:close/>
              </a:path>
              <a:path w="10666" h="72273">
                <a:moveTo>
                  <a:pt x="1228" y="71372"/>
                </a:moveTo>
                <a:lnTo>
                  <a:pt x="3794" y="72273"/>
                </a:lnTo>
                <a:lnTo>
                  <a:pt x="6918" y="72273"/>
                </a:lnTo>
                <a:lnTo>
                  <a:pt x="9676" y="70634"/>
                </a:lnTo>
                <a:lnTo>
                  <a:pt x="9676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794" y="20152"/>
                </a:lnTo>
                <a:lnTo>
                  <a:pt x="1043" y="21790"/>
                </a:lnTo>
                <a:lnTo>
                  <a:pt x="1043" y="70634"/>
                </a:lnTo>
                <a:lnTo>
                  <a:pt x="122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2418574" y="2930055"/>
            <a:ext cx="44578" cy="54646"/>
          </a:xfrm>
          <a:custGeom>
            <a:avLst/>
            <a:gdLst/>
            <a:ahLst/>
            <a:cxnLst/>
            <a:rect l="l" t="t" r="r" b="b"/>
            <a:pathLst>
              <a:path w="44578" h="54646">
                <a:moveTo>
                  <a:pt x="9467" y="36244"/>
                </a:moveTo>
                <a:lnTo>
                  <a:pt x="9161" y="54646"/>
                </a:lnTo>
                <a:lnTo>
                  <a:pt x="11278" y="51573"/>
                </a:lnTo>
                <a:lnTo>
                  <a:pt x="10043" y="39649"/>
                </a:lnTo>
                <a:lnTo>
                  <a:pt x="9467" y="36244"/>
                </a:lnTo>
                <a:close/>
              </a:path>
              <a:path w="44578" h="54646">
                <a:moveTo>
                  <a:pt x="416" y="55727"/>
                </a:moveTo>
                <a:lnTo>
                  <a:pt x="0" y="59194"/>
                </a:lnTo>
                <a:lnTo>
                  <a:pt x="381" y="62826"/>
                </a:lnTo>
                <a:lnTo>
                  <a:pt x="1921" y="66037"/>
                </a:lnTo>
                <a:lnTo>
                  <a:pt x="4862" y="68579"/>
                </a:lnTo>
                <a:lnTo>
                  <a:pt x="8769" y="70648"/>
                </a:lnTo>
                <a:lnTo>
                  <a:pt x="11440" y="71323"/>
                </a:lnTo>
                <a:lnTo>
                  <a:pt x="14108" y="71996"/>
                </a:lnTo>
                <a:lnTo>
                  <a:pt x="17344" y="72326"/>
                </a:lnTo>
                <a:lnTo>
                  <a:pt x="25083" y="72326"/>
                </a:lnTo>
                <a:lnTo>
                  <a:pt x="28497" y="71880"/>
                </a:lnTo>
                <a:lnTo>
                  <a:pt x="31402" y="71005"/>
                </a:lnTo>
                <a:lnTo>
                  <a:pt x="34292" y="70102"/>
                </a:lnTo>
                <a:lnTo>
                  <a:pt x="38540" y="67373"/>
                </a:lnTo>
                <a:lnTo>
                  <a:pt x="41788" y="64047"/>
                </a:lnTo>
                <a:lnTo>
                  <a:pt x="43613" y="59993"/>
                </a:lnTo>
                <a:lnTo>
                  <a:pt x="44067" y="55612"/>
                </a:lnTo>
                <a:lnTo>
                  <a:pt x="43663" y="51612"/>
                </a:lnTo>
                <a:lnTo>
                  <a:pt x="42058" y="48387"/>
                </a:lnTo>
                <a:lnTo>
                  <a:pt x="39509" y="45935"/>
                </a:lnTo>
                <a:lnTo>
                  <a:pt x="36384" y="43980"/>
                </a:lnTo>
                <a:lnTo>
                  <a:pt x="32482" y="42785"/>
                </a:lnTo>
                <a:lnTo>
                  <a:pt x="28000" y="42378"/>
                </a:lnTo>
                <a:lnTo>
                  <a:pt x="15702" y="41835"/>
                </a:lnTo>
                <a:lnTo>
                  <a:pt x="13816" y="41756"/>
                </a:lnTo>
                <a:lnTo>
                  <a:pt x="10043" y="39649"/>
                </a:lnTo>
                <a:lnTo>
                  <a:pt x="11278" y="51573"/>
                </a:lnTo>
                <a:lnTo>
                  <a:pt x="14022" y="48995"/>
                </a:lnTo>
                <a:lnTo>
                  <a:pt x="26221" y="49427"/>
                </a:lnTo>
                <a:lnTo>
                  <a:pt x="29041" y="49503"/>
                </a:lnTo>
                <a:lnTo>
                  <a:pt x="31280" y="50100"/>
                </a:lnTo>
                <a:lnTo>
                  <a:pt x="34598" y="52386"/>
                </a:lnTo>
                <a:lnTo>
                  <a:pt x="35430" y="56108"/>
                </a:lnTo>
                <a:lnTo>
                  <a:pt x="35430" y="57340"/>
                </a:lnTo>
                <a:lnTo>
                  <a:pt x="34243" y="60756"/>
                </a:lnTo>
                <a:lnTo>
                  <a:pt x="31305" y="63486"/>
                </a:lnTo>
                <a:lnTo>
                  <a:pt x="28130" y="64705"/>
                </a:lnTo>
                <a:lnTo>
                  <a:pt x="24176" y="65493"/>
                </a:lnTo>
                <a:lnTo>
                  <a:pt x="17442" y="65493"/>
                </a:lnTo>
                <a:lnTo>
                  <a:pt x="14230" y="64881"/>
                </a:lnTo>
                <a:lnTo>
                  <a:pt x="11930" y="63676"/>
                </a:lnTo>
                <a:lnTo>
                  <a:pt x="8473" y="60680"/>
                </a:lnTo>
                <a:lnTo>
                  <a:pt x="8473" y="57566"/>
                </a:lnTo>
                <a:lnTo>
                  <a:pt x="9161" y="54646"/>
                </a:lnTo>
                <a:lnTo>
                  <a:pt x="9467" y="36244"/>
                </a:lnTo>
                <a:lnTo>
                  <a:pt x="10986" y="32877"/>
                </a:lnTo>
                <a:lnTo>
                  <a:pt x="13888" y="33680"/>
                </a:lnTo>
                <a:lnTo>
                  <a:pt x="17917" y="28105"/>
                </a:lnTo>
                <a:lnTo>
                  <a:pt x="13682" y="25336"/>
                </a:lnTo>
                <a:lnTo>
                  <a:pt x="11047" y="20954"/>
                </a:lnTo>
                <a:lnTo>
                  <a:pt x="11047" y="17740"/>
                </a:lnTo>
                <a:lnTo>
                  <a:pt x="11245" y="14921"/>
                </a:lnTo>
                <a:lnTo>
                  <a:pt x="9564" y="3200"/>
                </a:lnTo>
                <a:lnTo>
                  <a:pt x="6357" y="6234"/>
                </a:lnTo>
                <a:lnTo>
                  <a:pt x="4189" y="10298"/>
                </a:lnTo>
                <a:lnTo>
                  <a:pt x="2829" y="15022"/>
                </a:lnTo>
                <a:lnTo>
                  <a:pt x="2829" y="17790"/>
                </a:lnTo>
                <a:lnTo>
                  <a:pt x="3149" y="22226"/>
                </a:lnTo>
                <a:lnTo>
                  <a:pt x="4399" y="25591"/>
                </a:lnTo>
                <a:lnTo>
                  <a:pt x="6332" y="28435"/>
                </a:lnTo>
                <a:lnTo>
                  <a:pt x="3956" y="31370"/>
                </a:lnTo>
                <a:lnTo>
                  <a:pt x="2217" y="34836"/>
                </a:lnTo>
                <a:lnTo>
                  <a:pt x="1778" y="39013"/>
                </a:lnTo>
                <a:lnTo>
                  <a:pt x="2192" y="42086"/>
                </a:lnTo>
                <a:lnTo>
                  <a:pt x="3834" y="44829"/>
                </a:lnTo>
                <a:lnTo>
                  <a:pt x="6811" y="46874"/>
                </a:lnTo>
                <a:lnTo>
                  <a:pt x="3844" y="49617"/>
                </a:lnTo>
                <a:lnTo>
                  <a:pt x="1701" y="52527"/>
                </a:lnTo>
                <a:lnTo>
                  <a:pt x="416" y="55727"/>
                </a:lnTo>
                <a:close/>
              </a:path>
              <a:path w="44578" h="54646">
                <a:moveTo>
                  <a:pt x="14291" y="9079"/>
                </a:moveTo>
                <a:lnTo>
                  <a:pt x="17793" y="7123"/>
                </a:lnTo>
                <a:lnTo>
                  <a:pt x="20929" y="6832"/>
                </a:lnTo>
                <a:lnTo>
                  <a:pt x="24176" y="6832"/>
                </a:lnTo>
                <a:lnTo>
                  <a:pt x="26675" y="7760"/>
                </a:lnTo>
                <a:lnTo>
                  <a:pt x="30203" y="11494"/>
                </a:lnTo>
                <a:lnTo>
                  <a:pt x="31085" y="14083"/>
                </a:lnTo>
                <a:lnTo>
                  <a:pt x="31085" y="17412"/>
                </a:lnTo>
                <a:lnTo>
                  <a:pt x="30887" y="20191"/>
                </a:lnTo>
                <a:lnTo>
                  <a:pt x="30077" y="22795"/>
                </a:lnTo>
                <a:lnTo>
                  <a:pt x="27824" y="25933"/>
                </a:lnTo>
                <a:lnTo>
                  <a:pt x="24288" y="27824"/>
                </a:lnTo>
                <a:lnTo>
                  <a:pt x="21088" y="28105"/>
                </a:lnTo>
                <a:lnTo>
                  <a:pt x="17917" y="28105"/>
                </a:lnTo>
                <a:lnTo>
                  <a:pt x="13888" y="33680"/>
                </a:lnTo>
                <a:lnTo>
                  <a:pt x="17344" y="34735"/>
                </a:lnTo>
                <a:lnTo>
                  <a:pt x="21088" y="35002"/>
                </a:lnTo>
                <a:lnTo>
                  <a:pt x="23809" y="35002"/>
                </a:lnTo>
                <a:lnTo>
                  <a:pt x="28522" y="33807"/>
                </a:lnTo>
                <a:lnTo>
                  <a:pt x="32677" y="31863"/>
                </a:lnTo>
                <a:lnTo>
                  <a:pt x="35920" y="28853"/>
                </a:lnTo>
                <a:lnTo>
                  <a:pt x="38040" y="24853"/>
                </a:lnTo>
                <a:lnTo>
                  <a:pt x="39350" y="20191"/>
                </a:lnTo>
                <a:lnTo>
                  <a:pt x="39350" y="17362"/>
                </a:lnTo>
                <a:lnTo>
                  <a:pt x="39105" y="14020"/>
                </a:lnTo>
                <a:lnTo>
                  <a:pt x="38126" y="10871"/>
                </a:lnTo>
                <a:lnTo>
                  <a:pt x="36056" y="8139"/>
                </a:lnTo>
                <a:lnTo>
                  <a:pt x="42806" y="8139"/>
                </a:lnTo>
                <a:lnTo>
                  <a:pt x="44089" y="7303"/>
                </a:lnTo>
                <a:lnTo>
                  <a:pt x="44578" y="4560"/>
                </a:lnTo>
                <a:lnTo>
                  <a:pt x="42806" y="914"/>
                </a:lnTo>
                <a:lnTo>
                  <a:pt x="28572" y="914"/>
                </a:lnTo>
                <a:lnTo>
                  <a:pt x="27496" y="632"/>
                </a:lnTo>
                <a:lnTo>
                  <a:pt x="23856" y="88"/>
                </a:lnTo>
                <a:lnTo>
                  <a:pt x="18431" y="0"/>
                </a:lnTo>
                <a:lnTo>
                  <a:pt x="13741" y="1230"/>
                </a:lnTo>
                <a:lnTo>
                  <a:pt x="9564" y="3200"/>
                </a:lnTo>
                <a:lnTo>
                  <a:pt x="11245" y="14921"/>
                </a:lnTo>
                <a:lnTo>
                  <a:pt x="12038" y="12279"/>
                </a:lnTo>
                <a:lnTo>
                  <a:pt x="14291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2483211" y="2907032"/>
            <a:ext cx="40546" cy="75830"/>
          </a:xfrm>
          <a:custGeom>
            <a:avLst/>
            <a:gdLst/>
            <a:ahLst/>
            <a:cxnLst/>
            <a:rect l="l" t="t" r="r" b="b"/>
            <a:pathLst>
              <a:path w="40546" h="75830">
                <a:moveTo>
                  <a:pt x="31913" y="45594"/>
                </a:moveTo>
                <a:lnTo>
                  <a:pt x="31913" y="74192"/>
                </a:lnTo>
                <a:lnTo>
                  <a:pt x="32122" y="74930"/>
                </a:lnTo>
                <a:lnTo>
                  <a:pt x="34670" y="75830"/>
                </a:lnTo>
                <a:lnTo>
                  <a:pt x="37796" y="75830"/>
                </a:lnTo>
                <a:lnTo>
                  <a:pt x="40546" y="74192"/>
                </a:lnTo>
                <a:lnTo>
                  <a:pt x="40546" y="40942"/>
                </a:lnTo>
                <a:lnTo>
                  <a:pt x="40265" y="37947"/>
                </a:lnTo>
                <a:lnTo>
                  <a:pt x="39117" y="32994"/>
                </a:lnTo>
                <a:lnTo>
                  <a:pt x="36838" y="28980"/>
                </a:lnTo>
                <a:lnTo>
                  <a:pt x="33778" y="25679"/>
                </a:lnTo>
                <a:lnTo>
                  <a:pt x="29476" y="23468"/>
                </a:lnTo>
                <a:lnTo>
                  <a:pt x="26845" y="22910"/>
                </a:lnTo>
                <a:lnTo>
                  <a:pt x="21149" y="22910"/>
                </a:lnTo>
                <a:lnTo>
                  <a:pt x="16116" y="24890"/>
                </a:lnTo>
                <a:lnTo>
                  <a:pt x="11108" y="28230"/>
                </a:lnTo>
                <a:lnTo>
                  <a:pt x="8632" y="30948"/>
                </a:lnTo>
                <a:lnTo>
                  <a:pt x="8632" y="1703"/>
                </a:lnTo>
                <a:lnTo>
                  <a:pt x="8423" y="939"/>
                </a:lnTo>
                <a:lnTo>
                  <a:pt x="5875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0"/>
                </a:lnTo>
                <a:lnTo>
                  <a:pt x="2753" y="75830"/>
                </a:lnTo>
                <a:lnTo>
                  <a:pt x="5875" y="75830"/>
                </a:lnTo>
                <a:lnTo>
                  <a:pt x="8632" y="74192"/>
                </a:lnTo>
                <a:lnTo>
                  <a:pt x="8632" y="40053"/>
                </a:lnTo>
                <a:lnTo>
                  <a:pt x="10998" y="36982"/>
                </a:lnTo>
                <a:lnTo>
                  <a:pt x="13272" y="34657"/>
                </a:lnTo>
                <a:lnTo>
                  <a:pt x="17595" y="31470"/>
                </a:lnTo>
                <a:lnTo>
                  <a:pt x="21924" y="30667"/>
                </a:lnTo>
                <a:lnTo>
                  <a:pt x="25065" y="30999"/>
                </a:lnTo>
                <a:lnTo>
                  <a:pt x="27614" y="32296"/>
                </a:lnTo>
                <a:lnTo>
                  <a:pt x="30261" y="35697"/>
                </a:lnTo>
                <a:lnTo>
                  <a:pt x="31287" y="38872"/>
                </a:lnTo>
                <a:lnTo>
                  <a:pt x="31913" y="42811"/>
                </a:lnTo>
                <a:lnTo>
                  <a:pt x="31913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2544987" y="2929947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0"/>
                </a:moveTo>
                <a:lnTo>
                  <a:pt x="42142" y="14132"/>
                </a:lnTo>
                <a:lnTo>
                  <a:pt x="41357" y="11324"/>
                </a:lnTo>
                <a:lnTo>
                  <a:pt x="38455" y="6807"/>
                </a:lnTo>
                <a:lnTo>
                  <a:pt x="34646" y="3069"/>
                </a:lnTo>
                <a:lnTo>
                  <a:pt x="32050" y="1838"/>
                </a:lnTo>
                <a:lnTo>
                  <a:pt x="29441" y="622"/>
                </a:lnTo>
                <a:lnTo>
                  <a:pt x="26294" y="0"/>
                </a:lnTo>
                <a:lnTo>
                  <a:pt x="26327" y="7009"/>
                </a:lnTo>
                <a:lnTo>
                  <a:pt x="29476" y="8340"/>
                </a:lnTo>
                <a:lnTo>
                  <a:pt x="31607" y="11022"/>
                </a:lnTo>
                <a:lnTo>
                  <a:pt x="33724" y="13690"/>
                </a:lnTo>
                <a:lnTo>
                  <a:pt x="34743" y="17383"/>
                </a:lnTo>
                <a:lnTo>
                  <a:pt x="34632" y="22085"/>
                </a:lnTo>
                <a:lnTo>
                  <a:pt x="8939" y="22085"/>
                </a:lnTo>
                <a:lnTo>
                  <a:pt x="9010" y="20101"/>
                </a:lnTo>
                <a:lnTo>
                  <a:pt x="10444" y="3124"/>
                </a:lnTo>
                <a:lnTo>
                  <a:pt x="8056" y="4898"/>
                </a:lnTo>
                <a:lnTo>
                  <a:pt x="4110" y="9585"/>
                </a:lnTo>
                <a:lnTo>
                  <a:pt x="2607" y="12419"/>
                </a:lnTo>
                <a:lnTo>
                  <a:pt x="1562" y="15760"/>
                </a:lnTo>
                <a:lnTo>
                  <a:pt x="511" y="19112"/>
                </a:lnTo>
                <a:lnTo>
                  <a:pt x="0" y="22870"/>
                </a:lnTo>
                <a:lnTo>
                  <a:pt x="0" y="31480"/>
                </a:lnTo>
                <a:lnTo>
                  <a:pt x="496" y="35355"/>
                </a:lnTo>
                <a:lnTo>
                  <a:pt x="1516" y="38695"/>
                </a:lnTo>
                <a:lnTo>
                  <a:pt x="2519" y="42011"/>
                </a:lnTo>
                <a:lnTo>
                  <a:pt x="4024" y="44780"/>
                </a:lnTo>
                <a:lnTo>
                  <a:pt x="6012" y="46986"/>
                </a:lnTo>
                <a:lnTo>
                  <a:pt x="10444" y="50859"/>
                </a:lnTo>
                <a:lnTo>
                  <a:pt x="13360" y="51979"/>
                </a:lnTo>
                <a:lnTo>
                  <a:pt x="16276" y="53096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1" y="53492"/>
                </a:lnTo>
                <a:lnTo>
                  <a:pt x="31817" y="52804"/>
                </a:lnTo>
                <a:lnTo>
                  <a:pt x="35049" y="51979"/>
                </a:lnTo>
                <a:lnTo>
                  <a:pt x="37768" y="51100"/>
                </a:lnTo>
                <a:lnTo>
                  <a:pt x="41014" y="48830"/>
                </a:lnTo>
                <a:lnTo>
                  <a:pt x="41332" y="46161"/>
                </a:lnTo>
                <a:lnTo>
                  <a:pt x="40755" y="43012"/>
                </a:lnTo>
                <a:lnTo>
                  <a:pt x="38051" y="43267"/>
                </a:lnTo>
                <a:lnTo>
                  <a:pt x="34888" y="44549"/>
                </a:lnTo>
                <a:lnTo>
                  <a:pt x="32097" y="45438"/>
                </a:lnTo>
                <a:lnTo>
                  <a:pt x="28583" y="46201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1"/>
                </a:lnTo>
                <a:lnTo>
                  <a:pt x="13580" y="43116"/>
                </a:lnTo>
                <a:lnTo>
                  <a:pt x="11131" y="40002"/>
                </a:lnTo>
                <a:lnTo>
                  <a:pt x="9734" y="35977"/>
                </a:lnTo>
                <a:lnTo>
                  <a:pt x="8939" y="31355"/>
                </a:lnTo>
                <a:lnTo>
                  <a:pt x="8939" y="28648"/>
                </a:lnTo>
                <a:lnTo>
                  <a:pt x="39960" y="28648"/>
                </a:lnTo>
                <a:lnTo>
                  <a:pt x="42299" y="27748"/>
                </a:lnTo>
                <a:lnTo>
                  <a:pt x="43319" y="24738"/>
                </a:lnTo>
                <a:lnTo>
                  <a:pt x="43319" y="19925"/>
                </a:lnTo>
                <a:lnTo>
                  <a:pt x="42927" y="16940"/>
                </a:lnTo>
                <a:close/>
              </a:path>
              <a:path w="43319" h="53657">
                <a:moveTo>
                  <a:pt x="9010" y="20101"/>
                </a:moveTo>
                <a:lnTo>
                  <a:pt x="9944" y="16353"/>
                </a:lnTo>
                <a:lnTo>
                  <a:pt x="11376" y="12927"/>
                </a:lnTo>
                <a:lnTo>
                  <a:pt x="14904" y="9093"/>
                </a:lnTo>
                <a:lnTo>
                  <a:pt x="18133" y="7415"/>
                </a:lnTo>
                <a:lnTo>
                  <a:pt x="22155" y="7009"/>
                </a:lnTo>
                <a:lnTo>
                  <a:pt x="26327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7" y="632"/>
                </a:lnTo>
                <a:lnTo>
                  <a:pt x="13237" y="1864"/>
                </a:lnTo>
                <a:lnTo>
                  <a:pt x="10444" y="3124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2606810" y="2929947"/>
            <a:ext cx="33334" cy="53657"/>
          </a:xfrm>
          <a:custGeom>
            <a:avLst/>
            <a:gdLst/>
            <a:ahLst/>
            <a:cxnLst/>
            <a:rect l="l" t="t" r="r" b="b"/>
            <a:pathLst>
              <a:path w="33334" h="53657">
                <a:moveTo>
                  <a:pt x="5996" y="52221"/>
                </a:moveTo>
                <a:lnTo>
                  <a:pt x="8559" y="52994"/>
                </a:lnTo>
                <a:lnTo>
                  <a:pt x="11595" y="53527"/>
                </a:lnTo>
                <a:lnTo>
                  <a:pt x="14864" y="53657"/>
                </a:lnTo>
                <a:lnTo>
                  <a:pt x="17589" y="53657"/>
                </a:lnTo>
                <a:lnTo>
                  <a:pt x="20083" y="53312"/>
                </a:lnTo>
                <a:lnTo>
                  <a:pt x="24612" y="51954"/>
                </a:lnTo>
                <a:lnTo>
                  <a:pt x="28205" y="49593"/>
                </a:lnTo>
                <a:lnTo>
                  <a:pt x="31107" y="46619"/>
                </a:lnTo>
                <a:lnTo>
                  <a:pt x="32892" y="42694"/>
                </a:lnTo>
                <a:lnTo>
                  <a:pt x="33334" y="37983"/>
                </a:lnTo>
                <a:lnTo>
                  <a:pt x="33334" y="35887"/>
                </a:lnTo>
                <a:lnTo>
                  <a:pt x="32316" y="32547"/>
                </a:lnTo>
                <a:lnTo>
                  <a:pt x="30740" y="29742"/>
                </a:lnTo>
                <a:lnTo>
                  <a:pt x="27226" y="26643"/>
                </a:lnTo>
                <a:lnTo>
                  <a:pt x="24320" y="25120"/>
                </a:lnTo>
                <a:lnTo>
                  <a:pt x="21382" y="23823"/>
                </a:lnTo>
                <a:lnTo>
                  <a:pt x="18442" y="22603"/>
                </a:lnTo>
                <a:lnTo>
                  <a:pt x="15576" y="21447"/>
                </a:lnTo>
                <a:lnTo>
                  <a:pt x="12073" y="19353"/>
                </a:lnTo>
                <a:lnTo>
                  <a:pt x="9773" y="16584"/>
                </a:lnTo>
                <a:lnTo>
                  <a:pt x="9417" y="13992"/>
                </a:lnTo>
                <a:lnTo>
                  <a:pt x="9968" y="11188"/>
                </a:lnTo>
                <a:lnTo>
                  <a:pt x="12307" y="8290"/>
                </a:lnTo>
                <a:lnTo>
                  <a:pt x="15454" y="7109"/>
                </a:lnTo>
                <a:lnTo>
                  <a:pt x="18207" y="6944"/>
                </a:lnTo>
                <a:lnTo>
                  <a:pt x="21308" y="7134"/>
                </a:lnTo>
                <a:lnTo>
                  <a:pt x="24958" y="8369"/>
                </a:lnTo>
                <a:lnTo>
                  <a:pt x="27618" y="9687"/>
                </a:lnTo>
                <a:lnTo>
                  <a:pt x="30591" y="9878"/>
                </a:lnTo>
                <a:lnTo>
                  <a:pt x="30923" y="7160"/>
                </a:lnTo>
                <a:lnTo>
                  <a:pt x="30642" y="4417"/>
                </a:lnTo>
                <a:lnTo>
                  <a:pt x="28083" y="2209"/>
                </a:lnTo>
                <a:lnTo>
                  <a:pt x="25483" y="1140"/>
                </a:lnTo>
                <a:lnTo>
                  <a:pt x="22077" y="326"/>
                </a:lnTo>
                <a:lnTo>
                  <a:pt x="18319" y="0"/>
                </a:lnTo>
                <a:lnTo>
                  <a:pt x="15454" y="0"/>
                </a:lnTo>
                <a:lnTo>
                  <a:pt x="12956" y="406"/>
                </a:lnTo>
                <a:lnTo>
                  <a:pt x="8667" y="1993"/>
                </a:lnTo>
                <a:lnTo>
                  <a:pt x="5449" y="4380"/>
                </a:lnTo>
                <a:lnTo>
                  <a:pt x="2937" y="7225"/>
                </a:lnTo>
                <a:lnTo>
                  <a:pt x="1515" y="10731"/>
                </a:lnTo>
                <a:lnTo>
                  <a:pt x="1148" y="14489"/>
                </a:lnTo>
                <a:lnTo>
                  <a:pt x="1493" y="18528"/>
                </a:lnTo>
                <a:lnTo>
                  <a:pt x="2853" y="21639"/>
                </a:lnTo>
                <a:lnTo>
                  <a:pt x="5989" y="25206"/>
                </a:lnTo>
                <a:lnTo>
                  <a:pt x="8667" y="26949"/>
                </a:lnTo>
                <a:lnTo>
                  <a:pt x="11522" y="28407"/>
                </a:lnTo>
                <a:lnTo>
                  <a:pt x="14485" y="29651"/>
                </a:lnTo>
                <a:lnTo>
                  <a:pt x="17326" y="30797"/>
                </a:lnTo>
                <a:lnTo>
                  <a:pt x="19972" y="31988"/>
                </a:lnTo>
                <a:lnTo>
                  <a:pt x="23111" y="34274"/>
                </a:lnTo>
                <a:lnTo>
                  <a:pt x="24810" y="37310"/>
                </a:lnTo>
                <a:lnTo>
                  <a:pt x="24565" y="41183"/>
                </a:lnTo>
                <a:lnTo>
                  <a:pt x="22960" y="43940"/>
                </a:lnTo>
                <a:lnTo>
                  <a:pt x="20181" y="45679"/>
                </a:lnTo>
                <a:lnTo>
                  <a:pt x="16483" y="46503"/>
                </a:lnTo>
                <a:lnTo>
                  <a:pt x="13067" y="46503"/>
                </a:lnTo>
                <a:lnTo>
                  <a:pt x="9845" y="45769"/>
                </a:lnTo>
                <a:lnTo>
                  <a:pt x="5939" y="44168"/>
                </a:lnTo>
                <a:lnTo>
                  <a:pt x="3171" y="42569"/>
                </a:lnTo>
                <a:lnTo>
                  <a:pt x="265" y="42951"/>
                </a:lnTo>
                <a:lnTo>
                  <a:pt x="0" y="45528"/>
                </a:lnTo>
                <a:lnTo>
                  <a:pt x="265" y="48181"/>
                </a:lnTo>
                <a:lnTo>
                  <a:pt x="2937" y="50924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2655133" y="2917659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49" y="1703"/>
                </a:moveTo>
                <a:lnTo>
                  <a:pt x="16739" y="989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397" y="60440"/>
                </a:lnTo>
                <a:lnTo>
                  <a:pt x="12628" y="63158"/>
                </a:lnTo>
                <a:lnTo>
                  <a:pt x="15800" y="64846"/>
                </a:lnTo>
                <a:lnTo>
                  <a:pt x="19634" y="65846"/>
                </a:lnTo>
                <a:lnTo>
                  <a:pt x="24483" y="65670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3"/>
                </a:lnTo>
                <a:lnTo>
                  <a:pt x="23540" y="58190"/>
                </a:lnTo>
                <a:lnTo>
                  <a:pt x="19353" y="57326"/>
                </a:lnTo>
                <a:lnTo>
                  <a:pt x="17428" y="53898"/>
                </a:lnTo>
                <a:lnTo>
                  <a:pt x="16949" y="51346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2735406" y="2929947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4" y="52221"/>
                </a:moveTo>
                <a:lnTo>
                  <a:pt x="8561" y="52994"/>
                </a:lnTo>
                <a:lnTo>
                  <a:pt x="11598" y="53527"/>
                </a:lnTo>
                <a:lnTo>
                  <a:pt x="14871" y="53657"/>
                </a:lnTo>
                <a:lnTo>
                  <a:pt x="17589" y="53657"/>
                </a:lnTo>
                <a:lnTo>
                  <a:pt x="20087" y="53312"/>
                </a:lnTo>
                <a:lnTo>
                  <a:pt x="24620" y="51954"/>
                </a:lnTo>
                <a:lnTo>
                  <a:pt x="28209" y="49593"/>
                </a:lnTo>
                <a:lnTo>
                  <a:pt x="31111" y="46619"/>
                </a:lnTo>
                <a:lnTo>
                  <a:pt x="32900" y="42694"/>
                </a:lnTo>
                <a:lnTo>
                  <a:pt x="33340" y="37983"/>
                </a:lnTo>
                <a:lnTo>
                  <a:pt x="33340" y="35887"/>
                </a:lnTo>
                <a:lnTo>
                  <a:pt x="32324" y="32547"/>
                </a:lnTo>
                <a:lnTo>
                  <a:pt x="30744" y="29742"/>
                </a:lnTo>
                <a:lnTo>
                  <a:pt x="27230" y="26643"/>
                </a:lnTo>
                <a:lnTo>
                  <a:pt x="24325" y="25120"/>
                </a:lnTo>
                <a:lnTo>
                  <a:pt x="21388" y="23823"/>
                </a:lnTo>
                <a:lnTo>
                  <a:pt x="18446" y="22603"/>
                </a:lnTo>
                <a:lnTo>
                  <a:pt x="15580" y="21447"/>
                </a:lnTo>
                <a:lnTo>
                  <a:pt x="12077" y="19353"/>
                </a:lnTo>
                <a:lnTo>
                  <a:pt x="9773" y="16584"/>
                </a:lnTo>
                <a:lnTo>
                  <a:pt x="9420" y="13992"/>
                </a:lnTo>
                <a:lnTo>
                  <a:pt x="9972" y="11188"/>
                </a:lnTo>
                <a:lnTo>
                  <a:pt x="12311" y="8290"/>
                </a:lnTo>
                <a:lnTo>
                  <a:pt x="15458" y="7109"/>
                </a:lnTo>
                <a:lnTo>
                  <a:pt x="18211" y="6944"/>
                </a:lnTo>
                <a:lnTo>
                  <a:pt x="21315" y="7134"/>
                </a:lnTo>
                <a:lnTo>
                  <a:pt x="24961" y="8369"/>
                </a:lnTo>
                <a:lnTo>
                  <a:pt x="27618" y="9687"/>
                </a:lnTo>
                <a:lnTo>
                  <a:pt x="30596" y="9878"/>
                </a:lnTo>
                <a:lnTo>
                  <a:pt x="30927" y="7160"/>
                </a:lnTo>
                <a:lnTo>
                  <a:pt x="30646" y="4417"/>
                </a:lnTo>
                <a:lnTo>
                  <a:pt x="28087" y="2209"/>
                </a:lnTo>
                <a:lnTo>
                  <a:pt x="25491" y="1140"/>
                </a:lnTo>
                <a:lnTo>
                  <a:pt x="22086" y="326"/>
                </a:lnTo>
                <a:lnTo>
                  <a:pt x="18323" y="0"/>
                </a:lnTo>
                <a:lnTo>
                  <a:pt x="15458" y="0"/>
                </a:lnTo>
                <a:lnTo>
                  <a:pt x="12960" y="406"/>
                </a:lnTo>
                <a:lnTo>
                  <a:pt x="8672" y="1993"/>
                </a:lnTo>
                <a:lnTo>
                  <a:pt x="5450" y="4380"/>
                </a:lnTo>
                <a:lnTo>
                  <a:pt x="2941" y="7225"/>
                </a:lnTo>
                <a:lnTo>
                  <a:pt x="1522" y="10731"/>
                </a:lnTo>
                <a:lnTo>
                  <a:pt x="1151" y="14489"/>
                </a:lnTo>
                <a:lnTo>
                  <a:pt x="1497" y="18528"/>
                </a:lnTo>
                <a:lnTo>
                  <a:pt x="2854" y="21639"/>
                </a:lnTo>
                <a:lnTo>
                  <a:pt x="5990" y="25206"/>
                </a:lnTo>
                <a:lnTo>
                  <a:pt x="8672" y="26949"/>
                </a:lnTo>
                <a:lnTo>
                  <a:pt x="11527" y="28407"/>
                </a:lnTo>
                <a:lnTo>
                  <a:pt x="14493" y="29651"/>
                </a:lnTo>
                <a:lnTo>
                  <a:pt x="17330" y="30797"/>
                </a:lnTo>
                <a:lnTo>
                  <a:pt x="19975" y="31988"/>
                </a:lnTo>
                <a:lnTo>
                  <a:pt x="23111" y="34274"/>
                </a:lnTo>
                <a:lnTo>
                  <a:pt x="24818" y="37310"/>
                </a:lnTo>
                <a:lnTo>
                  <a:pt x="24569" y="41183"/>
                </a:lnTo>
                <a:lnTo>
                  <a:pt x="22967" y="43940"/>
                </a:lnTo>
                <a:lnTo>
                  <a:pt x="20185" y="45679"/>
                </a:lnTo>
                <a:lnTo>
                  <a:pt x="16488" y="46503"/>
                </a:lnTo>
                <a:lnTo>
                  <a:pt x="13068" y="46503"/>
                </a:lnTo>
                <a:lnTo>
                  <a:pt x="9850" y="45769"/>
                </a:lnTo>
                <a:lnTo>
                  <a:pt x="5939" y="44168"/>
                </a:lnTo>
                <a:lnTo>
                  <a:pt x="3175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1"/>
                </a:lnTo>
                <a:lnTo>
                  <a:pt x="2941" y="50924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2786814" y="2929943"/>
            <a:ext cx="26894" cy="53657"/>
          </a:xfrm>
          <a:custGeom>
            <a:avLst/>
            <a:gdLst/>
            <a:ahLst/>
            <a:cxnLst/>
            <a:rect l="l" t="t" r="r" b="b"/>
            <a:pathLst>
              <a:path w="26894" h="53657">
                <a:moveTo>
                  <a:pt x="22053" y="46075"/>
                </a:moveTo>
                <a:lnTo>
                  <a:pt x="17683" y="46673"/>
                </a:lnTo>
                <a:lnTo>
                  <a:pt x="14903" y="46673"/>
                </a:lnTo>
                <a:lnTo>
                  <a:pt x="11181" y="44413"/>
                </a:lnTo>
                <a:lnTo>
                  <a:pt x="8841" y="40906"/>
                </a:lnTo>
                <a:lnTo>
                  <a:pt x="11609" y="53326"/>
                </a:lnTo>
                <a:lnTo>
                  <a:pt x="16322" y="53657"/>
                </a:lnTo>
                <a:lnTo>
                  <a:pt x="19151" y="53657"/>
                </a:lnTo>
                <a:lnTo>
                  <a:pt x="21837" y="53035"/>
                </a:lnTo>
                <a:lnTo>
                  <a:pt x="26894" y="50496"/>
                </a:lnTo>
                <a:lnTo>
                  <a:pt x="25927" y="43675"/>
                </a:lnTo>
                <a:lnTo>
                  <a:pt x="22053" y="46075"/>
                </a:lnTo>
                <a:close/>
              </a:path>
              <a:path w="26894" h="53657">
                <a:moveTo>
                  <a:pt x="3293" y="12103"/>
                </a:moveTo>
                <a:lnTo>
                  <a:pt x="5939" y="11534"/>
                </a:lnTo>
                <a:lnTo>
                  <a:pt x="9132" y="9791"/>
                </a:lnTo>
                <a:lnTo>
                  <a:pt x="11891" y="8585"/>
                </a:lnTo>
                <a:lnTo>
                  <a:pt x="15270" y="7545"/>
                </a:lnTo>
                <a:lnTo>
                  <a:pt x="19310" y="7278"/>
                </a:lnTo>
                <a:lnTo>
                  <a:pt x="22974" y="7519"/>
                </a:lnTo>
                <a:lnTo>
                  <a:pt x="26808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88" y="18770"/>
                </a:lnTo>
                <a:lnTo>
                  <a:pt x="30088" y="22567"/>
                </a:lnTo>
                <a:lnTo>
                  <a:pt x="19936" y="22567"/>
                </a:lnTo>
                <a:lnTo>
                  <a:pt x="16642" y="22909"/>
                </a:lnTo>
                <a:lnTo>
                  <a:pt x="13715" y="23572"/>
                </a:lnTo>
                <a:lnTo>
                  <a:pt x="10774" y="24245"/>
                </a:lnTo>
                <a:lnTo>
                  <a:pt x="8300" y="25250"/>
                </a:lnTo>
                <a:lnTo>
                  <a:pt x="4258" y="27928"/>
                </a:lnTo>
                <a:lnTo>
                  <a:pt x="1626" y="31636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2"/>
                </a:lnTo>
                <a:lnTo>
                  <a:pt x="1968" y="46940"/>
                </a:lnTo>
                <a:lnTo>
                  <a:pt x="4481" y="49758"/>
                </a:lnTo>
                <a:lnTo>
                  <a:pt x="7603" y="51993"/>
                </a:lnTo>
                <a:lnTo>
                  <a:pt x="11609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7" y="31495"/>
                </a:lnTo>
                <a:lnTo>
                  <a:pt x="14791" y="30073"/>
                </a:lnTo>
                <a:lnTo>
                  <a:pt x="18284" y="29249"/>
                </a:lnTo>
                <a:lnTo>
                  <a:pt x="22719" y="29033"/>
                </a:lnTo>
                <a:lnTo>
                  <a:pt x="30088" y="29033"/>
                </a:lnTo>
                <a:lnTo>
                  <a:pt x="30088" y="39397"/>
                </a:lnTo>
                <a:lnTo>
                  <a:pt x="25927" y="43675"/>
                </a:lnTo>
                <a:lnTo>
                  <a:pt x="26894" y="50496"/>
                </a:lnTo>
                <a:lnTo>
                  <a:pt x="31240" y="46442"/>
                </a:lnTo>
                <a:lnTo>
                  <a:pt x="31240" y="51335"/>
                </a:lnTo>
                <a:lnTo>
                  <a:pt x="33324" y="52908"/>
                </a:lnTo>
                <a:lnTo>
                  <a:pt x="35895" y="52958"/>
                </a:lnTo>
                <a:lnTo>
                  <a:pt x="38674" y="51335"/>
                </a:lnTo>
                <a:lnTo>
                  <a:pt x="38674" y="15368"/>
                </a:lnTo>
                <a:lnTo>
                  <a:pt x="38343" y="12700"/>
                </a:lnTo>
                <a:lnTo>
                  <a:pt x="37011" y="8143"/>
                </a:lnTo>
                <a:lnTo>
                  <a:pt x="34488" y="4701"/>
                </a:lnTo>
                <a:lnTo>
                  <a:pt x="31103" y="1993"/>
                </a:lnTo>
                <a:lnTo>
                  <a:pt x="26355" y="406"/>
                </a:lnTo>
                <a:lnTo>
                  <a:pt x="23474" y="0"/>
                </a:lnTo>
                <a:lnTo>
                  <a:pt x="20095" y="0"/>
                </a:lnTo>
                <a:lnTo>
                  <a:pt x="16484" y="179"/>
                </a:lnTo>
                <a:lnTo>
                  <a:pt x="12931" y="863"/>
                </a:lnTo>
                <a:lnTo>
                  <a:pt x="9780" y="1817"/>
                </a:lnTo>
                <a:lnTo>
                  <a:pt x="5814" y="3555"/>
                </a:lnTo>
                <a:lnTo>
                  <a:pt x="2484" y="6706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843949" y="2906618"/>
            <a:ext cx="31868" cy="76248"/>
          </a:xfrm>
          <a:custGeom>
            <a:avLst/>
            <a:gdLst/>
            <a:ahLst/>
            <a:cxnLst/>
            <a:rect l="l" t="t" r="r" b="b"/>
            <a:pathLst>
              <a:path w="31868" h="76248">
                <a:moveTo>
                  <a:pt x="9846" y="8100"/>
                </a:moveTo>
                <a:lnTo>
                  <a:pt x="8622" y="12988"/>
                </a:lnTo>
                <a:lnTo>
                  <a:pt x="8315" y="15923"/>
                </a:lnTo>
                <a:lnTo>
                  <a:pt x="8315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1"/>
                </a:lnTo>
                <a:lnTo>
                  <a:pt x="1677" y="31798"/>
                </a:lnTo>
                <a:lnTo>
                  <a:pt x="8315" y="31798"/>
                </a:lnTo>
                <a:lnTo>
                  <a:pt x="8315" y="74609"/>
                </a:lnTo>
                <a:lnTo>
                  <a:pt x="8525" y="75333"/>
                </a:lnTo>
                <a:lnTo>
                  <a:pt x="11135" y="76248"/>
                </a:lnTo>
                <a:lnTo>
                  <a:pt x="14198" y="76248"/>
                </a:lnTo>
                <a:lnTo>
                  <a:pt x="17014" y="74609"/>
                </a:lnTo>
                <a:lnTo>
                  <a:pt x="17014" y="31798"/>
                </a:lnTo>
                <a:lnTo>
                  <a:pt x="27522" y="31798"/>
                </a:lnTo>
                <a:lnTo>
                  <a:pt x="29103" y="30337"/>
                </a:lnTo>
                <a:lnTo>
                  <a:pt x="29246" y="27418"/>
                </a:lnTo>
                <a:lnTo>
                  <a:pt x="27522" y="24357"/>
                </a:lnTo>
                <a:lnTo>
                  <a:pt x="17014" y="24357"/>
                </a:lnTo>
                <a:lnTo>
                  <a:pt x="17132" y="15163"/>
                </a:lnTo>
                <a:lnTo>
                  <a:pt x="17614" y="12240"/>
                </a:lnTo>
                <a:lnTo>
                  <a:pt x="19865" y="8521"/>
                </a:lnTo>
                <a:lnTo>
                  <a:pt x="22781" y="7440"/>
                </a:lnTo>
                <a:lnTo>
                  <a:pt x="25840" y="7517"/>
                </a:lnTo>
                <a:lnTo>
                  <a:pt x="28940" y="8416"/>
                </a:lnTo>
                <a:lnTo>
                  <a:pt x="31525" y="8355"/>
                </a:lnTo>
                <a:lnTo>
                  <a:pt x="31868" y="5698"/>
                </a:lnTo>
                <a:lnTo>
                  <a:pt x="31795" y="3924"/>
                </a:lnTo>
                <a:lnTo>
                  <a:pt x="29725" y="1116"/>
                </a:lnTo>
                <a:lnTo>
                  <a:pt x="27058" y="353"/>
                </a:lnTo>
                <a:lnTo>
                  <a:pt x="23489" y="0"/>
                </a:lnTo>
                <a:lnTo>
                  <a:pt x="20920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58"/>
                </a:lnTo>
                <a:lnTo>
                  <a:pt x="9846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2888528" y="2929947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40"/>
                </a:moveTo>
                <a:lnTo>
                  <a:pt x="42141" y="14132"/>
                </a:lnTo>
                <a:lnTo>
                  <a:pt x="41356" y="11324"/>
                </a:lnTo>
                <a:lnTo>
                  <a:pt x="38454" y="6807"/>
                </a:lnTo>
                <a:lnTo>
                  <a:pt x="34645" y="3069"/>
                </a:lnTo>
                <a:lnTo>
                  <a:pt x="32050" y="1838"/>
                </a:lnTo>
                <a:lnTo>
                  <a:pt x="29443" y="622"/>
                </a:lnTo>
                <a:lnTo>
                  <a:pt x="26294" y="0"/>
                </a:lnTo>
                <a:lnTo>
                  <a:pt x="26333" y="7009"/>
                </a:lnTo>
                <a:lnTo>
                  <a:pt x="29476" y="8340"/>
                </a:lnTo>
                <a:lnTo>
                  <a:pt x="31607" y="11022"/>
                </a:lnTo>
                <a:lnTo>
                  <a:pt x="33728" y="13690"/>
                </a:lnTo>
                <a:lnTo>
                  <a:pt x="34743" y="17383"/>
                </a:lnTo>
                <a:lnTo>
                  <a:pt x="34631" y="22085"/>
                </a:lnTo>
                <a:lnTo>
                  <a:pt x="8938" y="22085"/>
                </a:lnTo>
                <a:lnTo>
                  <a:pt x="9010" y="20101"/>
                </a:lnTo>
                <a:lnTo>
                  <a:pt x="10447" y="3124"/>
                </a:lnTo>
                <a:lnTo>
                  <a:pt x="8056" y="4898"/>
                </a:lnTo>
                <a:lnTo>
                  <a:pt x="4114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0"/>
                </a:lnTo>
                <a:lnTo>
                  <a:pt x="504" y="35355"/>
                </a:lnTo>
                <a:lnTo>
                  <a:pt x="1515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6"/>
                </a:lnTo>
                <a:lnTo>
                  <a:pt x="10447" y="50859"/>
                </a:lnTo>
                <a:lnTo>
                  <a:pt x="13362" y="51979"/>
                </a:lnTo>
                <a:lnTo>
                  <a:pt x="16275" y="53096"/>
                </a:lnTo>
                <a:lnTo>
                  <a:pt x="19669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4"/>
                </a:lnTo>
                <a:lnTo>
                  <a:pt x="35049" y="51979"/>
                </a:lnTo>
                <a:lnTo>
                  <a:pt x="37771" y="51100"/>
                </a:lnTo>
                <a:lnTo>
                  <a:pt x="41014" y="48830"/>
                </a:lnTo>
                <a:lnTo>
                  <a:pt x="41334" y="46161"/>
                </a:lnTo>
                <a:lnTo>
                  <a:pt x="40755" y="43012"/>
                </a:lnTo>
                <a:lnTo>
                  <a:pt x="38051" y="43267"/>
                </a:lnTo>
                <a:lnTo>
                  <a:pt x="34894" y="44549"/>
                </a:lnTo>
                <a:lnTo>
                  <a:pt x="32097" y="45438"/>
                </a:lnTo>
                <a:lnTo>
                  <a:pt x="28583" y="46201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1"/>
                </a:lnTo>
                <a:lnTo>
                  <a:pt x="13578" y="43116"/>
                </a:lnTo>
                <a:lnTo>
                  <a:pt x="11134" y="40002"/>
                </a:lnTo>
                <a:lnTo>
                  <a:pt x="9738" y="35977"/>
                </a:lnTo>
                <a:lnTo>
                  <a:pt x="8938" y="31355"/>
                </a:lnTo>
                <a:lnTo>
                  <a:pt x="8938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6" y="16940"/>
                </a:lnTo>
                <a:close/>
              </a:path>
              <a:path w="43318" h="53657">
                <a:moveTo>
                  <a:pt x="9010" y="20101"/>
                </a:moveTo>
                <a:lnTo>
                  <a:pt x="9942" y="16353"/>
                </a:lnTo>
                <a:lnTo>
                  <a:pt x="11375" y="12927"/>
                </a:lnTo>
                <a:lnTo>
                  <a:pt x="14903" y="9093"/>
                </a:lnTo>
                <a:lnTo>
                  <a:pt x="18140" y="7415"/>
                </a:lnTo>
                <a:lnTo>
                  <a:pt x="22153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2"/>
                </a:lnTo>
                <a:lnTo>
                  <a:pt x="13237" y="1864"/>
                </a:lnTo>
                <a:lnTo>
                  <a:pt x="10447" y="3124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2947849" y="2917659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49" y="1703"/>
                </a:moveTo>
                <a:lnTo>
                  <a:pt x="16739" y="989"/>
                </a:lnTo>
                <a:lnTo>
                  <a:pt x="14190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397" y="60440"/>
                </a:lnTo>
                <a:lnTo>
                  <a:pt x="12625" y="63158"/>
                </a:lnTo>
                <a:lnTo>
                  <a:pt x="15800" y="64846"/>
                </a:lnTo>
                <a:lnTo>
                  <a:pt x="19630" y="65846"/>
                </a:lnTo>
                <a:lnTo>
                  <a:pt x="24484" y="65670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3"/>
                </a:lnTo>
                <a:lnTo>
                  <a:pt x="23536" y="58190"/>
                </a:lnTo>
                <a:lnTo>
                  <a:pt x="19349" y="57326"/>
                </a:lnTo>
                <a:lnTo>
                  <a:pt x="17428" y="53898"/>
                </a:lnTo>
                <a:lnTo>
                  <a:pt x="16949" y="51346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2992737" y="2930709"/>
            <a:ext cx="44446" cy="71629"/>
          </a:xfrm>
          <a:custGeom>
            <a:avLst/>
            <a:gdLst/>
            <a:ahLst/>
            <a:cxnLst/>
            <a:rect l="l" t="t" r="r" b="b"/>
            <a:pathLst>
              <a:path w="44446" h="71629">
                <a:moveTo>
                  <a:pt x="18544" y="51869"/>
                </a:moveTo>
                <a:lnTo>
                  <a:pt x="12053" y="68850"/>
                </a:lnTo>
                <a:lnTo>
                  <a:pt x="12297" y="71032"/>
                </a:lnTo>
                <a:lnTo>
                  <a:pt x="14867" y="71629"/>
                </a:lnTo>
                <a:lnTo>
                  <a:pt x="17514" y="71629"/>
                </a:lnTo>
                <a:lnTo>
                  <a:pt x="21262" y="69825"/>
                </a:lnTo>
                <a:lnTo>
                  <a:pt x="27547" y="51869"/>
                </a:lnTo>
                <a:lnTo>
                  <a:pt x="44446" y="3315"/>
                </a:lnTo>
                <a:lnTo>
                  <a:pt x="44312" y="648"/>
                </a:lnTo>
                <a:lnTo>
                  <a:pt x="41493" y="0"/>
                </a:lnTo>
                <a:lnTo>
                  <a:pt x="38555" y="40"/>
                </a:lnTo>
                <a:lnTo>
                  <a:pt x="35859" y="1893"/>
                </a:lnTo>
                <a:lnTo>
                  <a:pt x="22889" y="41288"/>
                </a:lnTo>
                <a:lnTo>
                  <a:pt x="22730" y="41288"/>
                </a:lnTo>
                <a:lnTo>
                  <a:pt x="9284" y="2110"/>
                </a:lnTo>
                <a:lnTo>
                  <a:pt x="8637" y="739"/>
                </a:lnTo>
                <a:lnTo>
                  <a:pt x="6023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70"/>
                </a:lnTo>
                <a:lnTo>
                  <a:pt x="17086" y="50130"/>
                </a:lnTo>
                <a:lnTo>
                  <a:pt x="18544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087112" y="2910495"/>
            <a:ext cx="62938" cy="71398"/>
          </a:xfrm>
          <a:custGeom>
            <a:avLst/>
            <a:gdLst/>
            <a:ahLst/>
            <a:cxnLst/>
            <a:rect l="l" t="t" r="r" b="b"/>
            <a:pathLst>
              <a:path w="62938" h="71398">
                <a:moveTo>
                  <a:pt x="6965" y="20609"/>
                </a:moveTo>
                <a:lnTo>
                  <a:pt x="8081" y="23303"/>
                </a:lnTo>
                <a:lnTo>
                  <a:pt x="9538" y="26160"/>
                </a:lnTo>
                <a:lnTo>
                  <a:pt x="11534" y="29347"/>
                </a:lnTo>
                <a:lnTo>
                  <a:pt x="14118" y="33079"/>
                </a:lnTo>
                <a:lnTo>
                  <a:pt x="11569" y="34668"/>
                </a:lnTo>
                <a:lnTo>
                  <a:pt x="9403" y="36244"/>
                </a:lnTo>
                <a:lnTo>
                  <a:pt x="5812" y="39394"/>
                </a:lnTo>
                <a:lnTo>
                  <a:pt x="3243" y="42696"/>
                </a:lnTo>
                <a:lnTo>
                  <a:pt x="1295" y="46122"/>
                </a:lnTo>
                <a:lnTo>
                  <a:pt x="255" y="49693"/>
                </a:lnTo>
                <a:lnTo>
                  <a:pt x="0" y="53578"/>
                </a:lnTo>
                <a:lnTo>
                  <a:pt x="240" y="57552"/>
                </a:lnTo>
                <a:lnTo>
                  <a:pt x="1259" y="61109"/>
                </a:lnTo>
                <a:lnTo>
                  <a:pt x="2900" y="64133"/>
                </a:lnTo>
                <a:lnTo>
                  <a:pt x="6267" y="67967"/>
                </a:lnTo>
                <a:lnTo>
                  <a:pt x="9097" y="70012"/>
                </a:lnTo>
                <a:lnTo>
                  <a:pt x="9662" y="56261"/>
                </a:lnTo>
                <a:lnTo>
                  <a:pt x="9356" y="52664"/>
                </a:lnTo>
                <a:lnTo>
                  <a:pt x="9356" y="51393"/>
                </a:lnTo>
                <a:lnTo>
                  <a:pt x="10140" y="47865"/>
                </a:lnTo>
                <a:lnTo>
                  <a:pt x="12087" y="44434"/>
                </a:lnTo>
                <a:lnTo>
                  <a:pt x="15368" y="41018"/>
                </a:lnTo>
                <a:lnTo>
                  <a:pt x="18564" y="38707"/>
                </a:lnTo>
                <a:lnTo>
                  <a:pt x="21282" y="42087"/>
                </a:lnTo>
                <a:lnTo>
                  <a:pt x="19018" y="24610"/>
                </a:lnTo>
                <a:lnTo>
                  <a:pt x="17020" y="21041"/>
                </a:lnTo>
                <a:lnTo>
                  <a:pt x="15821" y="17866"/>
                </a:lnTo>
                <a:lnTo>
                  <a:pt x="15429" y="14897"/>
                </a:lnTo>
                <a:lnTo>
                  <a:pt x="17156" y="0"/>
                </a:lnTo>
                <a:lnTo>
                  <a:pt x="14608" y="914"/>
                </a:lnTo>
                <a:lnTo>
                  <a:pt x="12527" y="2170"/>
                </a:lnTo>
                <a:lnTo>
                  <a:pt x="9279" y="5321"/>
                </a:lnTo>
                <a:lnTo>
                  <a:pt x="7368" y="9169"/>
                </a:lnTo>
                <a:lnTo>
                  <a:pt x="6267" y="13359"/>
                </a:lnTo>
                <a:lnTo>
                  <a:pt x="6267" y="16861"/>
                </a:lnTo>
                <a:lnTo>
                  <a:pt x="6965" y="20609"/>
                </a:lnTo>
                <a:close/>
              </a:path>
              <a:path w="62938" h="71398">
                <a:moveTo>
                  <a:pt x="51691" y="59712"/>
                </a:moveTo>
                <a:lnTo>
                  <a:pt x="51169" y="56969"/>
                </a:lnTo>
                <a:lnTo>
                  <a:pt x="52966" y="53694"/>
                </a:lnTo>
                <a:lnTo>
                  <a:pt x="54546" y="50201"/>
                </a:lnTo>
                <a:lnTo>
                  <a:pt x="55698" y="46479"/>
                </a:lnTo>
                <a:lnTo>
                  <a:pt x="56483" y="42631"/>
                </a:lnTo>
                <a:lnTo>
                  <a:pt x="56973" y="38681"/>
                </a:lnTo>
                <a:lnTo>
                  <a:pt x="56738" y="34185"/>
                </a:lnTo>
                <a:lnTo>
                  <a:pt x="54103" y="33296"/>
                </a:lnTo>
                <a:lnTo>
                  <a:pt x="51104" y="33320"/>
                </a:lnTo>
                <a:lnTo>
                  <a:pt x="48545" y="35239"/>
                </a:lnTo>
                <a:lnTo>
                  <a:pt x="48545" y="38681"/>
                </a:lnTo>
                <a:lnTo>
                  <a:pt x="48243" y="41591"/>
                </a:lnTo>
                <a:lnTo>
                  <a:pt x="47713" y="44460"/>
                </a:lnTo>
                <a:lnTo>
                  <a:pt x="46882" y="47242"/>
                </a:lnTo>
                <a:lnTo>
                  <a:pt x="45827" y="49809"/>
                </a:lnTo>
                <a:lnTo>
                  <a:pt x="43940" y="53146"/>
                </a:lnTo>
                <a:lnTo>
                  <a:pt x="40852" y="50187"/>
                </a:lnTo>
                <a:lnTo>
                  <a:pt x="37669" y="47036"/>
                </a:lnTo>
                <a:lnTo>
                  <a:pt x="34610" y="43812"/>
                </a:lnTo>
                <a:lnTo>
                  <a:pt x="31633" y="40561"/>
                </a:lnTo>
                <a:lnTo>
                  <a:pt x="28842" y="37349"/>
                </a:lnTo>
                <a:lnTo>
                  <a:pt x="26365" y="34315"/>
                </a:lnTo>
                <a:lnTo>
                  <a:pt x="29612" y="32512"/>
                </a:lnTo>
                <a:lnTo>
                  <a:pt x="32377" y="30783"/>
                </a:lnTo>
                <a:lnTo>
                  <a:pt x="36949" y="27492"/>
                </a:lnTo>
                <a:lnTo>
                  <a:pt x="40279" y="24166"/>
                </a:lnTo>
                <a:lnTo>
                  <a:pt x="42814" y="20789"/>
                </a:lnTo>
                <a:lnTo>
                  <a:pt x="44138" y="17258"/>
                </a:lnTo>
                <a:lnTo>
                  <a:pt x="44466" y="13154"/>
                </a:lnTo>
                <a:lnTo>
                  <a:pt x="44099" y="8953"/>
                </a:lnTo>
                <a:lnTo>
                  <a:pt x="42594" y="5370"/>
                </a:lnTo>
                <a:lnTo>
                  <a:pt x="39994" y="2578"/>
                </a:lnTo>
                <a:lnTo>
                  <a:pt x="36643" y="341"/>
                </a:lnTo>
                <a:lnTo>
                  <a:pt x="32147" y="-1043"/>
                </a:lnTo>
                <a:lnTo>
                  <a:pt x="29490" y="-1385"/>
                </a:lnTo>
                <a:lnTo>
                  <a:pt x="22791" y="-1385"/>
                </a:lnTo>
                <a:lnTo>
                  <a:pt x="19702" y="-914"/>
                </a:lnTo>
                <a:lnTo>
                  <a:pt x="17156" y="0"/>
                </a:lnTo>
                <a:lnTo>
                  <a:pt x="15429" y="14897"/>
                </a:lnTo>
                <a:lnTo>
                  <a:pt x="16001" y="11530"/>
                </a:lnTo>
                <a:lnTo>
                  <a:pt x="17805" y="8686"/>
                </a:lnTo>
                <a:lnTo>
                  <a:pt x="20955" y="6717"/>
                </a:lnTo>
                <a:lnTo>
                  <a:pt x="23784" y="5994"/>
                </a:lnTo>
                <a:lnTo>
                  <a:pt x="27345" y="5994"/>
                </a:lnTo>
                <a:lnTo>
                  <a:pt x="31254" y="7084"/>
                </a:lnTo>
                <a:lnTo>
                  <a:pt x="33860" y="9154"/>
                </a:lnTo>
                <a:lnTo>
                  <a:pt x="35185" y="11922"/>
                </a:lnTo>
                <a:lnTo>
                  <a:pt x="35369" y="15264"/>
                </a:lnTo>
                <a:lnTo>
                  <a:pt x="34192" y="18820"/>
                </a:lnTo>
                <a:lnTo>
                  <a:pt x="31337" y="22287"/>
                </a:lnTo>
                <a:lnTo>
                  <a:pt x="28227" y="24739"/>
                </a:lnTo>
                <a:lnTo>
                  <a:pt x="24357" y="27353"/>
                </a:lnTo>
                <a:lnTo>
                  <a:pt x="21812" y="28839"/>
                </a:lnTo>
                <a:lnTo>
                  <a:pt x="20731" y="27291"/>
                </a:lnTo>
                <a:lnTo>
                  <a:pt x="19018" y="24610"/>
                </a:lnTo>
                <a:lnTo>
                  <a:pt x="21282" y="42087"/>
                </a:lnTo>
                <a:lnTo>
                  <a:pt x="24378" y="45590"/>
                </a:lnTo>
                <a:lnTo>
                  <a:pt x="27675" y="49122"/>
                </a:lnTo>
                <a:lnTo>
                  <a:pt x="31081" y="52678"/>
                </a:lnTo>
                <a:lnTo>
                  <a:pt x="34682" y="56180"/>
                </a:lnTo>
                <a:lnTo>
                  <a:pt x="37349" y="60325"/>
                </a:lnTo>
                <a:lnTo>
                  <a:pt x="34094" y="62597"/>
                </a:lnTo>
                <a:lnTo>
                  <a:pt x="30430" y="64284"/>
                </a:lnTo>
                <a:lnTo>
                  <a:pt x="27777" y="64997"/>
                </a:lnTo>
                <a:lnTo>
                  <a:pt x="25018" y="65454"/>
                </a:lnTo>
                <a:lnTo>
                  <a:pt x="21261" y="65454"/>
                </a:lnTo>
                <a:lnTo>
                  <a:pt x="17412" y="64516"/>
                </a:lnTo>
                <a:lnTo>
                  <a:pt x="14154" y="62989"/>
                </a:lnTo>
                <a:lnTo>
                  <a:pt x="10886" y="59371"/>
                </a:lnTo>
                <a:lnTo>
                  <a:pt x="9662" y="56261"/>
                </a:lnTo>
                <a:lnTo>
                  <a:pt x="9097" y="70012"/>
                </a:lnTo>
                <a:lnTo>
                  <a:pt x="12440" y="71499"/>
                </a:lnTo>
                <a:lnTo>
                  <a:pt x="16239" y="72463"/>
                </a:lnTo>
                <a:lnTo>
                  <a:pt x="20289" y="73061"/>
                </a:lnTo>
                <a:lnTo>
                  <a:pt x="24836" y="73061"/>
                </a:lnTo>
                <a:lnTo>
                  <a:pt x="29011" y="72439"/>
                </a:lnTo>
                <a:lnTo>
                  <a:pt x="32932" y="71434"/>
                </a:lnTo>
                <a:lnTo>
                  <a:pt x="36593" y="69961"/>
                </a:lnTo>
                <a:lnTo>
                  <a:pt x="39949" y="68018"/>
                </a:lnTo>
                <a:lnTo>
                  <a:pt x="43106" y="65836"/>
                </a:lnTo>
                <a:lnTo>
                  <a:pt x="46562" y="66268"/>
                </a:lnTo>
                <a:lnTo>
                  <a:pt x="49783" y="68717"/>
                </a:lnTo>
                <a:lnTo>
                  <a:pt x="53679" y="71297"/>
                </a:lnTo>
                <a:lnTo>
                  <a:pt x="56606" y="72630"/>
                </a:lnTo>
                <a:lnTo>
                  <a:pt x="59813" y="73011"/>
                </a:lnTo>
                <a:lnTo>
                  <a:pt x="62852" y="70940"/>
                </a:lnTo>
                <a:lnTo>
                  <a:pt x="62938" y="68223"/>
                </a:lnTo>
                <a:lnTo>
                  <a:pt x="60587" y="65250"/>
                </a:lnTo>
                <a:lnTo>
                  <a:pt x="58023" y="64335"/>
                </a:lnTo>
                <a:lnTo>
                  <a:pt x="55392" y="62532"/>
                </a:lnTo>
                <a:lnTo>
                  <a:pt x="51691" y="59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201296" y="2930008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89" y="20613"/>
                </a:moveTo>
                <a:lnTo>
                  <a:pt x="10101" y="15810"/>
                </a:lnTo>
                <a:lnTo>
                  <a:pt x="12318" y="12495"/>
                </a:lnTo>
                <a:lnTo>
                  <a:pt x="14536" y="9183"/>
                </a:lnTo>
                <a:lnTo>
                  <a:pt x="17707" y="7531"/>
                </a:lnTo>
                <a:lnTo>
                  <a:pt x="23896" y="7531"/>
                </a:lnTo>
                <a:lnTo>
                  <a:pt x="27125" y="8430"/>
                </a:lnTo>
                <a:lnTo>
                  <a:pt x="30920" y="10413"/>
                </a:lnTo>
                <a:lnTo>
                  <a:pt x="33508" y="12383"/>
                </a:lnTo>
                <a:lnTo>
                  <a:pt x="36460" y="12444"/>
                </a:lnTo>
                <a:lnTo>
                  <a:pt x="36939" y="9485"/>
                </a:lnTo>
                <a:lnTo>
                  <a:pt x="36680" y="6691"/>
                </a:lnTo>
                <a:lnTo>
                  <a:pt x="34329" y="3822"/>
                </a:lnTo>
                <a:lnTo>
                  <a:pt x="31423" y="2044"/>
                </a:lnTo>
                <a:lnTo>
                  <a:pt x="27752" y="712"/>
                </a:lnTo>
                <a:lnTo>
                  <a:pt x="24922" y="125"/>
                </a:lnTo>
                <a:lnTo>
                  <a:pt x="18860" y="0"/>
                </a:lnTo>
                <a:lnTo>
                  <a:pt x="15984" y="532"/>
                </a:lnTo>
                <a:lnTo>
                  <a:pt x="13312" y="1597"/>
                </a:lnTo>
                <a:lnTo>
                  <a:pt x="10641" y="2667"/>
                </a:lnTo>
                <a:lnTo>
                  <a:pt x="8326" y="4305"/>
                </a:lnTo>
                <a:lnTo>
                  <a:pt x="4384" y="8712"/>
                </a:lnTo>
                <a:lnTo>
                  <a:pt x="2829" y="11544"/>
                </a:lnTo>
                <a:lnTo>
                  <a:pt x="1687" y="14986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9"/>
                </a:lnTo>
                <a:lnTo>
                  <a:pt x="1381" y="38605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5"/>
                </a:lnTo>
                <a:lnTo>
                  <a:pt x="9356" y="50709"/>
                </a:lnTo>
                <a:lnTo>
                  <a:pt x="11977" y="51864"/>
                </a:lnTo>
                <a:lnTo>
                  <a:pt x="14597" y="53035"/>
                </a:lnTo>
                <a:lnTo>
                  <a:pt x="17597" y="53592"/>
                </a:lnTo>
                <a:lnTo>
                  <a:pt x="22622" y="53592"/>
                </a:lnTo>
                <a:lnTo>
                  <a:pt x="25742" y="53110"/>
                </a:lnTo>
                <a:lnTo>
                  <a:pt x="28691" y="52362"/>
                </a:lnTo>
                <a:lnTo>
                  <a:pt x="31313" y="51320"/>
                </a:lnTo>
                <a:lnTo>
                  <a:pt x="34584" y="49377"/>
                </a:lnTo>
                <a:lnTo>
                  <a:pt x="36913" y="46518"/>
                </a:lnTo>
                <a:lnTo>
                  <a:pt x="37148" y="43775"/>
                </a:lnTo>
                <a:lnTo>
                  <a:pt x="37123" y="42443"/>
                </a:lnTo>
                <a:lnTo>
                  <a:pt x="35304" y="39660"/>
                </a:lnTo>
                <a:lnTo>
                  <a:pt x="32306" y="41935"/>
                </a:lnTo>
                <a:lnTo>
                  <a:pt x="28803" y="44207"/>
                </a:lnTo>
                <a:lnTo>
                  <a:pt x="25805" y="45518"/>
                </a:lnTo>
                <a:lnTo>
                  <a:pt x="22078" y="45845"/>
                </a:lnTo>
                <a:lnTo>
                  <a:pt x="18125" y="45453"/>
                </a:lnTo>
                <a:lnTo>
                  <a:pt x="14878" y="43905"/>
                </a:lnTo>
                <a:lnTo>
                  <a:pt x="12395" y="41122"/>
                </a:lnTo>
                <a:lnTo>
                  <a:pt x="10435" y="37555"/>
                </a:lnTo>
                <a:lnTo>
                  <a:pt x="9283" y="32816"/>
                </a:lnTo>
                <a:lnTo>
                  <a:pt x="8989" y="30059"/>
                </a:lnTo>
                <a:lnTo>
                  <a:pt x="8989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258219" y="2930730"/>
            <a:ext cx="40598" cy="52870"/>
          </a:xfrm>
          <a:custGeom>
            <a:avLst/>
            <a:gdLst/>
            <a:ahLst/>
            <a:cxnLst/>
            <a:rect l="l" t="t" r="r" b="b"/>
            <a:pathLst>
              <a:path w="40598" h="52870">
                <a:moveTo>
                  <a:pt x="8682" y="1649"/>
                </a:moveTo>
                <a:lnTo>
                  <a:pt x="8474" y="925"/>
                </a:lnTo>
                <a:lnTo>
                  <a:pt x="5864" y="0"/>
                </a:lnTo>
                <a:lnTo>
                  <a:pt x="2804" y="0"/>
                </a:lnTo>
                <a:lnTo>
                  <a:pt x="0" y="1649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797"/>
                </a:lnTo>
                <a:lnTo>
                  <a:pt x="3712" y="46826"/>
                </a:lnTo>
                <a:lnTo>
                  <a:pt x="6771" y="50177"/>
                </a:lnTo>
                <a:lnTo>
                  <a:pt x="11055" y="52337"/>
                </a:lnTo>
                <a:lnTo>
                  <a:pt x="13702" y="52870"/>
                </a:lnTo>
                <a:lnTo>
                  <a:pt x="19533" y="52870"/>
                </a:lnTo>
                <a:lnTo>
                  <a:pt x="22179" y="52171"/>
                </a:lnTo>
                <a:lnTo>
                  <a:pt x="24800" y="50760"/>
                </a:lnTo>
                <a:lnTo>
                  <a:pt x="27406" y="49353"/>
                </a:lnTo>
                <a:lnTo>
                  <a:pt x="30067" y="47103"/>
                </a:lnTo>
                <a:lnTo>
                  <a:pt x="32749" y="44032"/>
                </a:lnTo>
                <a:lnTo>
                  <a:pt x="32749" y="50493"/>
                </a:lnTo>
                <a:lnTo>
                  <a:pt x="35222" y="52132"/>
                </a:lnTo>
                <a:lnTo>
                  <a:pt x="38027" y="52132"/>
                </a:lnTo>
                <a:lnTo>
                  <a:pt x="40598" y="50493"/>
                </a:lnTo>
                <a:lnTo>
                  <a:pt x="40598" y="1649"/>
                </a:lnTo>
                <a:lnTo>
                  <a:pt x="40363" y="925"/>
                </a:lnTo>
                <a:lnTo>
                  <a:pt x="37796" y="0"/>
                </a:lnTo>
                <a:lnTo>
                  <a:pt x="34672" y="0"/>
                </a:lnTo>
                <a:lnTo>
                  <a:pt x="31913" y="1649"/>
                </a:lnTo>
                <a:lnTo>
                  <a:pt x="31913" y="35788"/>
                </a:lnTo>
                <a:lnTo>
                  <a:pt x="29502" y="38862"/>
                </a:lnTo>
                <a:lnTo>
                  <a:pt x="25081" y="42786"/>
                </a:lnTo>
                <a:lnTo>
                  <a:pt x="20783" y="45173"/>
                </a:lnTo>
                <a:lnTo>
                  <a:pt x="16949" y="45173"/>
                </a:lnTo>
                <a:lnTo>
                  <a:pt x="12970" y="43496"/>
                </a:lnTo>
                <a:lnTo>
                  <a:pt x="10299" y="40144"/>
                </a:lnTo>
                <a:lnTo>
                  <a:pt x="9281" y="36958"/>
                </a:lnTo>
                <a:lnTo>
                  <a:pt x="8682" y="32943"/>
                </a:lnTo>
                <a:lnTo>
                  <a:pt x="8682" y="1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317107" y="2917659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53" y="1703"/>
                </a:moveTo>
                <a:lnTo>
                  <a:pt x="16743" y="989"/>
                </a:lnTo>
                <a:lnTo>
                  <a:pt x="14198" y="0"/>
                </a:lnTo>
                <a:lnTo>
                  <a:pt x="11074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79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32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6" y="56641"/>
                </a:lnTo>
                <a:lnTo>
                  <a:pt x="10401" y="60440"/>
                </a:lnTo>
                <a:lnTo>
                  <a:pt x="12628" y="63158"/>
                </a:lnTo>
                <a:lnTo>
                  <a:pt x="15801" y="64846"/>
                </a:lnTo>
                <a:lnTo>
                  <a:pt x="19635" y="65846"/>
                </a:lnTo>
                <a:lnTo>
                  <a:pt x="24484" y="65670"/>
                </a:lnTo>
                <a:lnTo>
                  <a:pt x="27486" y="65098"/>
                </a:lnTo>
                <a:lnTo>
                  <a:pt x="30412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3"/>
                </a:lnTo>
                <a:lnTo>
                  <a:pt x="23544" y="58190"/>
                </a:lnTo>
                <a:lnTo>
                  <a:pt x="19353" y="57326"/>
                </a:lnTo>
                <a:lnTo>
                  <a:pt x="17428" y="53898"/>
                </a:lnTo>
                <a:lnTo>
                  <a:pt x="16953" y="51346"/>
                </a:lnTo>
                <a:lnTo>
                  <a:pt x="16953" y="20750"/>
                </a:lnTo>
                <a:lnTo>
                  <a:pt x="29041" y="20750"/>
                </a:lnTo>
                <a:lnTo>
                  <a:pt x="30608" y="19302"/>
                </a:lnTo>
                <a:lnTo>
                  <a:pt x="30765" y="16369"/>
                </a:lnTo>
                <a:lnTo>
                  <a:pt x="29041" y="13309"/>
                </a:lnTo>
                <a:lnTo>
                  <a:pt x="16953" y="13309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361813" y="2917659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49" y="1703"/>
                </a:moveTo>
                <a:lnTo>
                  <a:pt x="16743" y="989"/>
                </a:lnTo>
                <a:lnTo>
                  <a:pt x="14194" y="0"/>
                </a:lnTo>
                <a:lnTo>
                  <a:pt x="11073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28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796" y="64846"/>
                </a:lnTo>
                <a:lnTo>
                  <a:pt x="19634" y="65846"/>
                </a:lnTo>
                <a:lnTo>
                  <a:pt x="24483" y="65670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3"/>
                </a:lnTo>
                <a:lnTo>
                  <a:pt x="23540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49" y="51346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7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411752" y="2910589"/>
            <a:ext cx="10662" cy="72273"/>
          </a:xfrm>
          <a:custGeom>
            <a:avLst/>
            <a:gdLst/>
            <a:ahLst/>
            <a:cxnLst/>
            <a:rect l="l" t="t" r="r" b="b"/>
            <a:pathLst>
              <a:path w="10662" h="72273">
                <a:moveTo>
                  <a:pt x="0" y="5406"/>
                </a:moveTo>
                <a:lnTo>
                  <a:pt x="367" y="8877"/>
                </a:lnTo>
                <a:lnTo>
                  <a:pt x="3258" y="10731"/>
                </a:lnTo>
                <a:lnTo>
                  <a:pt x="7336" y="10731"/>
                </a:lnTo>
                <a:lnTo>
                  <a:pt x="10285" y="8837"/>
                </a:lnTo>
                <a:lnTo>
                  <a:pt x="10662" y="5294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06"/>
                </a:lnTo>
                <a:close/>
              </a:path>
              <a:path w="10662" h="72273">
                <a:moveTo>
                  <a:pt x="1224" y="71372"/>
                </a:moveTo>
                <a:lnTo>
                  <a:pt x="3794" y="72273"/>
                </a:lnTo>
                <a:lnTo>
                  <a:pt x="6918" y="72273"/>
                </a:lnTo>
                <a:lnTo>
                  <a:pt x="9677" y="70634"/>
                </a:lnTo>
                <a:lnTo>
                  <a:pt x="9677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794" y="20152"/>
                </a:lnTo>
                <a:lnTo>
                  <a:pt x="1040" y="21790"/>
                </a:lnTo>
                <a:lnTo>
                  <a:pt x="1040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445861" y="2929943"/>
            <a:ext cx="40554" cy="52919"/>
          </a:xfrm>
          <a:custGeom>
            <a:avLst/>
            <a:gdLst/>
            <a:ahLst/>
            <a:cxnLst/>
            <a:rect l="l" t="t" r="r" b="b"/>
            <a:pathLst>
              <a:path w="40554" h="52919">
                <a:moveTo>
                  <a:pt x="5878" y="52919"/>
                </a:moveTo>
                <a:lnTo>
                  <a:pt x="8633" y="51281"/>
                </a:lnTo>
                <a:lnTo>
                  <a:pt x="8633" y="17142"/>
                </a:lnTo>
                <a:lnTo>
                  <a:pt x="10998" y="14071"/>
                </a:lnTo>
                <a:lnTo>
                  <a:pt x="13277" y="11746"/>
                </a:lnTo>
                <a:lnTo>
                  <a:pt x="17600" y="8559"/>
                </a:lnTo>
                <a:lnTo>
                  <a:pt x="21924" y="7757"/>
                </a:lnTo>
                <a:lnTo>
                  <a:pt x="25074" y="8088"/>
                </a:lnTo>
                <a:lnTo>
                  <a:pt x="27616" y="9385"/>
                </a:lnTo>
                <a:lnTo>
                  <a:pt x="30262" y="12786"/>
                </a:lnTo>
                <a:lnTo>
                  <a:pt x="31295" y="15961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7" y="52019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4" y="51281"/>
                </a:lnTo>
                <a:lnTo>
                  <a:pt x="40554" y="18021"/>
                </a:lnTo>
                <a:lnTo>
                  <a:pt x="40274" y="15036"/>
                </a:lnTo>
                <a:lnTo>
                  <a:pt x="39118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80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2"/>
                </a:lnTo>
                <a:lnTo>
                  <a:pt x="15725" y="2145"/>
                </a:lnTo>
                <a:lnTo>
                  <a:pt x="13093" y="3567"/>
                </a:lnTo>
                <a:lnTo>
                  <a:pt x="10450" y="5828"/>
                </a:lnTo>
                <a:lnTo>
                  <a:pt x="7791" y="8902"/>
                </a:lnTo>
                <a:lnTo>
                  <a:pt x="7791" y="2437"/>
                </a:lnTo>
                <a:lnTo>
                  <a:pt x="5833" y="838"/>
                </a:lnTo>
                <a:lnTo>
                  <a:pt x="3125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505536" y="2930055"/>
            <a:ext cx="44585" cy="54646"/>
          </a:xfrm>
          <a:custGeom>
            <a:avLst/>
            <a:gdLst/>
            <a:ahLst/>
            <a:cxnLst/>
            <a:rect l="l" t="t" r="r" b="b"/>
            <a:pathLst>
              <a:path w="44585" h="54646">
                <a:moveTo>
                  <a:pt x="9467" y="36244"/>
                </a:moveTo>
                <a:lnTo>
                  <a:pt x="9161" y="54646"/>
                </a:lnTo>
                <a:lnTo>
                  <a:pt x="11285" y="51573"/>
                </a:lnTo>
                <a:lnTo>
                  <a:pt x="10043" y="39649"/>
                </a:lnTo>
                <a:lnTo>
                  <a:pt x="9467" y="36244"/>
                </a:lnTo>
                <a:close/>
              </a:path>
              <a:path w="44585" h="54646">
                <a:moveTo>
                  <a:pt x="416" y="55727"/>
                </a:moveTo>
                <a:lnTo>
                  <a:pt x="0" y="59194"/>
                </a:lnTo>
                <a:lnTo>
                  <a:pt x="381" y="62826"/>
                </a:lnTo>
                <a:lnTo>
                  <a:pt x="1925" y="66037"/>
                </a:lnTo>
                <a:lnTo>
                  <a:pt x="4862" y="68579"/>
                </a:lnTo>
                <a:lnTo>
                  <a:pt x="8769" y="70648"/>
                </a:lnTo>
                <a:lnTo>
                  <a:pt x="11440" y="71323"/>
                </a:lnTo>
                <a:lnTo>
                  <a:pt x="14110" y="71996"/>
                </a:lnTo>
                <a:lnTo>
                  <a:pt x="17344" y="72326"/>
                </a:lnTo>
                <a:lnTo>
                  <a:pt x="25083" y="72326"/>
                </a:lnTo>
                <a:lnTo>
                  <a:pt x="28503" y="71880"/>
                </a:lnTo>
                <a:lnTo>
                  <a:pt x="31405" y="71005"/>
                </a:lnTo>
                <a:lnTo>
                  <a:pt x="34292" y="70102"/>
                </a:lnTo>
                <a:lnTo>
                  <a:pt x="38544" y="67373"/>
                </a:lnTo>
                <a:lnTo>
                  <a:pt x="41791" y="64047"/>
                </a:lnTo>
                <a:lnTo>
                  <a:pt x="43616" y="59993"/>
                </a:lnTo>
                <a:lnTo>
                  <a:pt x="44066" y="55612"/>
                </a:lnTo>
                <a:lnTo>
                  <a:pt x="43663" y="51612"/>
                </a:lnTo>
                <a:lnTo>
                  <a:pt x="42062" y="48387"/>
                </a:lnTo>
                <a:lnTo>
                  <a:pt x="39513" y="45935"/>
                </a:lnTo>
                <a:lnTo>
                  <a:pt x="36388" y="43980"/>
                </a:lnTo>
                <a:lnTo>
                  <a:pt x="32482" y="42785"/>
                </a:lnTo>
                <a:lnTo>
                  <a:pt x="27999" y="42378"/>
                </a:lnTo>
                <a:lnTo>
                  <a:pt x="15702" y="41835"/>
                </a:lnTo>
                <a:lnTo>
                  <a:pt x="13820" y="41756"/>
                </a:lnTo>
                <a:lnTo>
                  <a:pt x="10043" y="39649"/>
                </a:lnTo>
                <a:lnTo>
                  <a:pt x="11285" y="51573"/>
                </a:lnTo>
                <a:lnTo>
                  <a:pt x="14024" y="48995"/>
                </a:lnTo>
                <a:lnTo>
                  <a:pt x="26221" y="49427"/>
                </a:lnTo>
                <a:lnTo>
                  <a:pt x="29041" y="49503"/>
                </a:lnTo>
                <a:lnTo>
                  <a:pt x="31280" y="50100"/>
                </a:lnTo>
                <a:lnTo>
                  <a:pt x="34598" y="52386"/>
                </a:lnTo>
                <a:lnTo>
                  <a:pt x="35434" y="56108"/>
                </a:lnTo>
                <a:lnTo>
                  <a:pt x="35434" y="57340"/>
                </a:lnTo>
                <a:lnTo>
                  <a:pt x="34246" y="60756"/>
                </a:lnTo>
                <a:lnTo>
                  <a:pt x="31305" y="63486"/>
                </a:lnTo>
                <a:lnTo>
                  <a:pt x="28136" y="64705"/>
                </a:lnTo>
                <a:lnTo>
                  <a:pt x="24176" y="65493"/>
                </a:lnTo>
                <a:lnTo>
                  <a:pt x="17440" y="65493"/>
                </a:lnTo>
                <a:lnTo>
                  <a:pt x="14234" y="64881"/>
                </a:lnTo>
                <a:lnTo>
                  <a:pt x="11932" y="63676"/>
                </a:lnTo>
                <a:lnTo>
                  <a:pt x="8477" y="60680"/>
                </a:lnTo>
                <a:lnTo>
                  <a:pt x="8477" y="57566"/>
                </a:lnTo>
                <a:lnTo>
                  <a:pt x="9161" y="54646"/>
                </a:lnTo>
                <a:lnTo>
                  <a:pt x="9467" y="36244"/>
                </a:lnTo>
                <a:lnTo>
                  <a:pt x="10990" y="32877"/>
                </a:lnTo>
                <a:lnTo>
                  <a:pt x="13891" y="33680"/>
                </a:lnTo>
                <a:lnTo>
                  <a:pt x="17919" y="28105"/>
                </a:lnTo>
                <a:lnTo>
                  <a:pt x="13682" y="25336"/>
                </a:lnTo>
                <a:lnTo>
                  <a:pt x="11051" y="20954"/>
                </a:lnTo>
                <a:lnTo>
                  <a:pt x="11051" y="17740"/>
                </a:lnTo>
                <a:lnTo>
                  <a:pt x="11245" y="14921"/>
                </a:lnTo>
                <a:lnTo>
                  <a:pt x="9568" y="3200"/>
                </a:lnTo>
                <a:lnTo>
                  <a:pt x="6357" y="6234"/>
                </a:lnTo>
                <a:lnTo>
                  <a:pt x="4189" y="10298"/>
                </a:lnTo>
                <a:lnTo>
                  <a:pt x="2829" y="15022"/>
                </a:lnTo>
                <a:lnTo>
                  <a:pt x="2829" y="17790"/>
                </a:lnTo>
                <a:lnTo>
                  <a:pt x="3149" y="22226"/>
                </a:lnTo>
                <a:lnTo>
                  <a:pt x="4399" y="25591"/>
                </a:lnTo>
                <a:lnTo>
                  <a:pt x="6332" y="28435"/>
                </a:lnTo>
                <a:lnTo>
                  <a:pt x="3959" y="31370"/>
                </a:lnTo>
                <a:lnTo>
                  <a:pt x="2221" y="34836"/>
                </a:lnTo>
                <a:lnTo>
                  <a:pt x="1777" y="39013"/>
                </a:lnTo>
                <a:lnTo>
                  <a:pt x="2195" y="42086"/>
                </a:lnTo>
                <a:lnTo>
                  <a:pt x="3836" y="44829"/>
                </a:lnTo>
                <a:lnTo>
                  <a:pt x="6811" y="46874"/>
                </a:lnTo>
                <a:lnTo>
                  <a:pt x="3848" y="49617"/>
                </a:lnTo>
                <a:lnTo>
                  <a:pt x="1705" y="52527"/>
                </a:lnTo>
                <a:lnTo>
                  <a:pt x="416" y="55727"/>
                </a:lnTo>
                <a:close/>
              </a:path>
              <a:path w="44585" h="54646">
                <a:moveTo>
                  <a:pt x="14295" y="9079"/>
                </a:moveTo>
                <a:lnTo>
                  <a:pt x="17797" y="7123"/>
                </a:lnTo>
                <a:lnTo>
                  <a:pt x="20933" y="6832"/>
                </a:lnTo>
                <a:lnTo>
                  <a:pt x="24176" y="6832"/>
                </a:lnTo>
                <a:lnTo>
                  <a:pt x="26678" y="7760"/>
                </a:lnTo>
                <a:lnTo>
                  <a:pt x="30203" y="11494"/>
                </a:lnTo>
                <a:lnTo>
                  <a:pt x="31085" y="14083"/>
                </a:lnTo>
                <a:lnTo>
                  <a:pt x="31085" y="17412"/>
                </a:lnTo>
                <a:lnTo>
                  <a:pt x="30891" y="20191"/>
                </a:lnTo>
                <a:lnTo>
                  <a:pt x="30085" y="22795"/>
                </a:lnTo>
                <a:lnTo>
                  <a:pt x="27830" y="25933"/>
                </a:lnTo>
                <a:lnTo>
                  <a:pt x="24288" y="27824"/>
                </a:lnTo>
                <a:lnTo>
                  <a:pt x="21092" y="28105"/>
                </a:lnTo>
                <a:lnTo>
                  <a:pt x="17919" y="28105"/>
                </a:lnTo>
                <a:lnTo>
                  <a:pt x="13891" y="33680"/>
                </a:lnTo>
                <a:lnTo>
                  <a:pt x="17344" y="34735"/>
                </a:lnTo>
                <a:lnTo>
                  <a:pt x="21092" y="35002"/>
                </a:lnTo>
                <a:lnTo>
                  <a:pt x="23809" y="35002"/>
                </a:lnTo>
                <a:lnTo>
                  <a:pt x="28529" y="33807"/>
                </a:lnTo>
                <a:lnTo>
                  <a:pt x="32679" y="31863"/>
                </a:lnTo>
                <a:lnTo>
                  <a:pt x="35923" y="28853"/>
                </a:lnTo>
                <a:lnTo>
                  <a:pt x="38044" y="24853"/>
                </a:lnTo>
                <a:lnTo>
                  <a:pt x="39354" y="20191"/>
                </a:lnTo>
                <a:lnTo>
                  <a:pt x="39354" y="17362"/>
                </a:lnTo>
                <a:lnTo>
                  <a:pt x="39109" y="14020"/>
                </a:lnTo>
                <a:lnTo>
                  <a:pt x="38126" y="10871"/>
                </a:lnTo>
                <a:lnTo>
                  <a:pt x="36056" y="8139"/>
                </a:lnTo>
                <a:lnTo>
                  <a:pt x="42806" y="8139"/>
                </a:lnTo>
                <a:lnTo>
                  <a:pt x="44091" y="7303"/>
                </a:lnTo>
                <a:lnTo>
                  <a:pt x="44585" y="4560"/>
                </a:lnTo>
                <a:lnTo>
                  <a:pt x="42806" y="914"/>
                </a:lnTo>
                <a:lnTo>
                  <a:pt x="28576" y="914"/>
                </a:lnTo>
                <a:lnTo>
                  <a:pt x="27496" y="632"/>
                </a:lnTo>
                <a:lnTo>
                  <a:pt x="23863" y="88"/>
                </a:lnTo>
                <a:lnTo>
                  <a:pt x="18435" y="0"/>
                </a:lnTo>
                <a:lnTo>
                  <a:pt x="13743" y="1230"/>
                </a:lnTo>
                <a:lnTo>
                  <a:pt x="9568" y="3200"/>
                </a:lnTo>
                <a:lnTo>
                  <a:pt x="11245" y="14921"/>
                </a:lnTo>
                <a:lnTo>
                  <a:pt x="12040" y="1227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565781" y="2951485"/>
            <a:ext cx="25585" cy="7440"/>
          </a:xfrm>
          <a:custGeom>
            <a:avLst/>
            <a:gdLst/>
            <a:ahLst/>
            <a:cxnLst/>
            <a:rect l="l" t="t" r="r" b="b"/>
            <a:pathLst>
              <a:path w="25585" h="7440">
                <a:moveTo>
                  <a:pt x="25585" y="3696"/>
                </a:moveTo>
                <a:lnTo>
                  <a:pt x="25585" y="2998"/>
                </a:lnTo>
                <a:lnTo>
                  <a:pt x="23746" y="0"/>
                </a:lnTo>
                <a:lnTo>
                  <a:pt x="1887" y="0"/>
                </a:lnTo>
                <a:lnTo>
                  <a:pt x="464" y="814"/>
                </a:lnTo>
                <a:lnTo>
                  <a:pt x="0" y="3696"/>
                </a:lnTo>
                <a:lnTo>
                  <a:pt x="1887" y="7440"/>
                </a:lnTo>
                <a:lnTo>
                  <a:pt x="23746" y="7440"/>
                </a:lnTo>
                <a:lnTo>
                  <a:pt x="25118" y="6616"/>
                </a:lnTo>
                <a:lnTo>
                  <a:pt x="25585" y="3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608679" y="2929947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0"/>
                </a:moveTo>
                <a:lnTo>
                  <a:pt x="42141" y="14132"/>
                </a:lnTo>
                <a:lnTo>
                  <a:pt x="41360" y="11324"/>
                </a:lnTo>
                <a:lnTo>
                  <a:pt x="38455" y="6807"/>
                </a:lnTo>
                <a:lnTo>
                  <a:pt x="34646" y="3069"/>
                </a:lnTo>
                <a:lnTo>
                  <a:pt x="32050" y="1838"/>
                </a:lnTo>
                <a:lnTo>
                  <a:pt x="29444" y="622"/>
                </a:lnTo>
                <a:lnTo>
                  <a:pt x="26294" y="0"/>
                </a:lnTo>
                <a:lnTo>
                  <a:pt x="26333" y="7009"/>
                </a:lnTo>
                <a:lnTo>
                  <a:pt x="29480" y="8340"/>
                </a:lnTo>
                <a:lnTo>
                  <a:pt x="31607" y="11022"/>
                </a:lnTo>
                <a:lnTo>
                  <a:pt x="33732" y="13690"/>
                </a:lnTo>
                <a:lnTo>
                  <a:pt x="34747" y="17383"/>
                </a:lnTo>
                <a:lnTo>
                  <a:pt x="34635" y="22085"/>
                </a:lnTo>
                <a:lnTo>
                  <a:pt x="8942" y="22085"/>
                </a:lnTo>
                <a:lnTo>
                  <a:pt x="9014" y="20101"/>
                </a:lnTo>
                <a:lnTo>
                  <a:pt x="10447" y="3124"/>
                </a:lnTo>
                <a:lnTo>
                  <a:pt x="8060" y="4898"/>
                </a:lnTo>
                <a:lnTo>
                  <a:pt x="4118" y="9585"/>
                </a:lnTo>
                <a:lnTo>
                  <a:pt x="2609" y="1241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0"/>
                </a:lnTo>
                <a:lnTo>
                  <a:pt x="504" y="35355"/>
                </a:lnTo>
                <a:lnTo>
                  <a:pt x="1518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6"/>
                </a:lnTo>
                <a:lnTo>
                  <a:pt x="10447" y="50859"/>
                </a:lnTo>
                <a:lnTo>
                  <a:pt x="13362" y="51979"/>
                </a:lnTo>
                <a:lnTo>
                  <a:pt x="16278" y="53096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53" y="51979"/>
                </a:lnTo>
                <a:lnTo>
                  <a:pt x="37771" y="51100"/>
                </a:lnTo>
                <a:lnTo>
                  <a:pt x="41018" y="48830"/>
                </a:lnTo>
                <a:lnTo>
                  <a:pt x="41338" y="46161"/>
                </a:lnTo>
                <a:lnTo>
                  <a:pt x="40763" y="43012"/>
                </a:lnTo>
                <a:lnTo>
                  <a:pt x="38051" y="43267"/>
                </a:lnTo>
                <a:lnTo>
                  <a:pt x="34894" y="44549"/>
                </a:lnTo>
                <a:lnTo>
                  <a:pt x="32101" y="45438"/>
                </a:lnTo>
                <a:lnTo>
                  <a:pt x="28583" y="46201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1"/>
                </a:lnTo>
                <a:lnTo>
                  <a:pt x="13582" y="43116"/>
                </a:lnTo>
                <a:lnTo>
                  <a:pt x="11135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0"/>
                </a:lnTo>
                <a:close/>
              </a:path>
              <a:path w="43318" h="53657">
                <a:moveTo>
                  <a:pt x="9014" y="20101"/>
                </a:moveTo>
                <a:lnTo>
                  <a:pt x="9946" y="16353"/>
                </a:lnTo>
                <a:lnTo>
                  <a:pt x="11379" y="12927"/>
                </a:lnTo>
                <a:lnTo>
                  <a:pt x="14907" y="9093"/>
                </a:lnTo>
                <a:lnTo>
                  <a:pt x="18140" y="7415"/>
                </a:lnTo>
                <a:lnTo>
                  <a:pt x="22153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9" y="632"/>
                </a:lnTo>
                <a:lnTo>
                  <a:pt x="13241" y="1864"/>
                </a:lnTo>
                <a:lnTo>
                  <a:pt x="10447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671298" y="2958886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38" y="0"/>
                </a:moveTo>
                <a:lnTo>
                  <a:pt x="7862" y="21247"/>
                </a:lnTo>
                <a:lnTo>
                  <a:pt x="12750" y="24027"/>
                </a:lnTo>
                <a:lnTo>
                  <a:pt x="12311" y="12852"/>
                </a:lnTo>
                <a:lnTo>
                  <a:pt x="10494" y="9194"/>
                </a:lnTo>
                <a:lnTo>
                  <a:pt x="9493" y="4748"/>
                </a:lnTo>
                <a:lnTo>
                  <a:pt x="8938" y="0"/>
                </a:lnTo>
                <a:close/>
              </a:path>
              <a:path w="12750" h="75653">
                <a:moveTo>
                  <a:pt x="43322" y="-49935"/>
                </a:moveTo>
                <a:lnTo>
                  <a:pt x="43088" y="-50673"/>
                </a:lnTo>
                <a:lnTo>
                  <a:pt x="40514" y="-51626"/>
                </a:lnTo>
                <a:lnTo>
                  <a:pt x="37404" y="-51626"/>
                </a:lnTo>
                <a:lnTo>
                  <a:pt x="34639" y="-49935"/>
                </a:lnTo>
                <a:lnTo>
                  <a:pt x="34639" y="-21563"/>
                </a:lnTo>
                <a:lnTo>
                  <a:pt x="32410" y="-23978"/>
                </a:lnTo>
                <a:lnTo>
                  <a:pt x="27863" y="-27075"/>
                </a:lnTo>
                <a:lnTo>
                  <a:pt x="23050" y="-28943"/>
                </a:lnTo>
                <a:lnTo>
                  <a:pt x="16988" y="-28943"/>
                </a:lnTo>
                <a:lnTo>
                  <a:pt x="14061" y="-28295"/>
                </a:lnTo>
                <a:lnTo>
                  <a:pt x="11537" y="-27014"/>
                </a:lnTo>
                <a:lnTo>
                  <a:pt x="6887" y="-23900"/>
                </a:lnTo>
                <a:lnTo>
                  <a:pt x="3467" y="-19126"/>
                </a:lnTo>
                <a:lnTo>
                  <a:pt x="2181" y="-16231"/>
                </a:lnTo>
                <a:lnTo>
                  <a:pt x="1299" y="-12840"/>
                </a:lnTo>
                <a:lnTo>
                  <a:pt x="431" y="-9475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43" y="8637"/>
                </a:lnTo>
                <a:lnTo>
                  <a:pt x="1738" y="11837"/>
                </a:lnTo>
                <a:lnTo>
                  <a:pt x="2843" y="14630"/>
                </a:lnTo>
                <a:lnTo>
                  <a:pt x="4359" y="16992"/>
                </a:lnTo>
                <a:lnTo>
                  <a:pt x="7862" y="21247"/>
                </a:lnTo>
                <a:lnTo>
                  <a:pt x="8938" y="0"/>
                </a:lnTo>
                <a:lnTo>
                  <a:pt x="8938" y="-4776"/>
                </a:lnTo>
                <a:lnTo>
                  <a:pt x="9605" y="-9298"/>
                </a:lnTo>
                <a:lnTo>
                  <a:pt x="10727" y="-13549"/>
                </a:lnTo>
                <a:lnTo>
                  <a:pt x="12650" y="-17081"/>
                </a:lnTo>
                <a:lnTo>
                  <a:pt x="15433" y="-19608"/>
                </a:lnTo>
                <a:lnTo>
                  <a:pt x="18839" y="-21235"/>
                </a:lnTo>
                <a:lnTo>
                  <a:pt x="23407" y="-21235"/>
                </a:lnTo>
                <a:lnTo>
                  <a:pt x="27863" y="-18870"/>
                </a:lnTo>
                <a:lnTo>
                  <a:pt x="32298" y="-15011"/>
                </a:lnTo>
                <a:lnTo>
                  <a:pt x="34639" y="-12012"/>
                </a:lnTo>
                <a:lnTo>
                  <a:pt x="34639" y="7517"/>
                </a:lnTo>
                <a:lnTo>
                  <a:pt x="31992" y="10792"/>
                </a:lnTo>
                <a:lnTo>
                  <a:pt x="28378" y="14198"/>
                </a:lnTo>
                <a:lnTo>
                  <a:pt x="25044" y="16268"/>
                </a:lnTo>
                <a:lnTo>
                  <a:pt x="21812" y="17067"/>
                </a:lnTo>
                <a:lnTo>
                  <a:pt x="18395" y="17067"/>
                </a:lnTo>
                <a:lnTo>
                  <a:pt x="15015" y="15419"/>
                </a:lnTo>
                <a:lnTo>
                  <a:pt x="12311" y="12852"/>
                </a:lnTo>
                <a:lnTo>
                  <a:pt x="12750" y="24027"/>
                </a:lnTo>
                <a:lnTo>
                  <a:pt x="15688" y="24725"/>
                </a:lnTo>
                <a:lnTo>
                  <a:pt x="22326" y="24725"/>
                </a:lnTo>
                <a:lnTo>
                  <a:pt x="25242" y="23950"/>
                </a:lnTo>
                <a:lnTo>
                  <a:pt x="27914" y="22388"/>
                </a:lnTo>
                <a:lnTo>
                  <a:pt x="30581" y="20840"/>
                </a:lnTo>
                <a:lnTo>
                  <a:pt x="33155" y="18670"/>
                </a:lnTo>
                <a:lnTo>
                  <a:pt x="35628" y="15876"/>
                </a:lnTo>
                <a:lnTo>
                  <a:pt x="35628" y="22338"/>
                </a:lnTo>
                <a:lnTo>
                  <a:pt x="37235" y="23835"/>
                </a:lnTo>
                <a:lnTo>
                  <a:pt x="40259" y="24015"/>
                </a:lnTo>
                <a:lnTo>
                  <a:pt x="43322" y="22338"/>
                </a:lnTo>
                <a:lnTo>
                  <a:pt x="43322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733956" y="2930055"/>
            <a:ext cx="44582" cy="54646"/>
          </a:xfrm>
          <a:custGeom>
            <a:avLst/>
            <a:gdLst/>
            <a:ahLst/>
            <a:cxnLst/>
            <a:rect l="l" t="t" r="r" b="b"/>
            <a:pathLst>
              <a:path w="44582" h="54646">
                <a:moveTo>
                  <a:pt x="9464" y="36244"/>
                </a:moveTo>
                <a:lnTo>
                  <a:pt x="9157" y="54646"/>
                </a:lnTo>
                <a:lnTo>
                  <a:pt x="11278" y="51573"/>
                </a:lnTo>
                <a:lnTo>
                  <a:pt x="10040" y="39649"/>
                </a:lnTo>
                <a:lnTo>
                  <a:pt x="9464" y="36244"/>
                </a:lnTo>
                <a:close/>
              </a:path>
              <a:path w="44582" h="54646">
                <a:moveTo>
                  <a:pt x="414" y="55727"/>
                </a:moveTo>
                <a:lnTo>
                  <a:pt x="0" y="59194"/>
                </a:lnTo>
                <a:lnTo>
                  <a:pt x="377" y="62826"/>
                </a:lnTo>
                <a:lnTo>
                  <a:pt x="1918" y="66037"/>
                </a:lnTo>
                <a:lnTo>
                  <a:pt x="4860" y="68579"/>
                </a:lnTo>
                <a:lnTo>
                  <a:pt x="8765" y="70648"/>
                </a:lnTo>
                <a:lnTo>
                  <a:pt x="11437" y="71323"/>
                </a:lnTo>
                <a:lnTo>
                  <a:pt x="14108" y="71996"/>
                </a:lnTo>
                <a:lnTo>
                  <a:pt x="17340" y="72326"/>
                </a:lnTo>
                <a:lnTo>
                  <a:pt x="25081" y="72326"/>
                </a:lnTo>
                <a:lnTo>
                  <a:pt x="28501" y="71880"/>
                </a:lnTo>
                <a:lnTo>
                  <a:pt x="31402" y="71005"/>
                </a:lnTo>
                <a:lnTo>
                  <a:pt x="34290" y="70102"/>
                </a:lnTo>
                <a:lnTo>
                  <a:pt x="38541" y="67373"/>
                </a:lnTo>
                <a:lnTo>
                  <a:pt x="41785" y="64047"/>
                </a:lnTo>
                <a:lnTo>
                  <a:pt x="43614" y="59993"/>
                </a:lnTo>
                <a:lnTo>
                  <a:pt x="44063" y="55612"/>
                </a:lnTo>
                <a:lnTo>
                  <a:pt x="43660" y="51612"/>
                </a:lnTo>
                <a:lnTo>
                  <a:pt x="42058" y="48387"/>
                </a:lnTo>
                <a:lnTo>
                  <a:pt x="39509" y="45935"/>
                </a:lnTo>
                <a:lnTo>
                  <a:pt x="36388" y="43980"/>
                </a:lnTo>
                <a:lnTo>
                  <a:pt x="32478" y="42785"/>
                </a:lnTo>
                <a:lnTo>
                  <a:pt x="27997" y="42378"/>
                </a:lnTo>
                <a:lnTo>
                  <a:pt x="15699" y="41835"/>
                </a:lnTo>
                <a:lnTo>
                  <a:pt x="13812" y="41756"/>
                </a:lnTo>
                <a:lnTo>
                  <a:pt x="10040" y="39649"/>
                </a:lnTo>
                <a:lnTo>
                  <a:pt x="11278" y="51573"/>
                </a:lnTo>
                <a:lnTo>
                  <a:pt x="14022" y="48995"/>
                </a:lnTo>
                <a:lnTo>
                  <a:pt x="26219" y="49427"/>
                </a:lnTo>
                <a:lnTo>
                  <a:pt x="29037" y="49503"/>
                </a:lnTo>
                <a:lnTo>
                  <a:pt x="31276" y="50100"/>
                </a:lnTo>
                <a:lnTo>
                  <a:pt x="34596" y="52386"/>
                </a:lnTo>
                <a:lnTo>
                  <a:pt x="35430" y="56108"/>
                </a:lnTo>
                <a:lnTo>
                  <a:pt x="35430" y="57340"/>
                </a:lnTo>
                <a:lnTo>
                  <a:pt x="34243" y="60756"/>
                </a:lnTo>
                <a:lnTo>
                  <a:pt x="31305" y="63486"/>
                </a:lnTo>
                <a:lnTo>
                  <a:pt x="28130" y="64705"/>
                </a:lnTo>
                <a:lnTo>
                  <a:pt x="24173" y="65493"/>
                </a:lnTo>
                <a:lnTo>
                  <a:pt x="17438" y="65493"/>
                </a:lnTo>
                <a:lnTo>
                  <a:pt x="14230" y="64881"/>
                </a:lnTo>
                <a:lnTo>
                  <a:pt x="11930" y="63676"/>
                </a:lnTo>
                <a:lnTo>
                  <a:pt x="8474" y="60680"/>
                </a:lnTo>
                <a:lnTo>
                  <a:pt x="8474" y="57566"/>
                </a:lnTo>
                <a:lnTo>
                  <a:pt x="9157" y="54646"/>
                </a:lnTo>
                <a:lnTo>
                  <a:pt x="9464" y="36244"/>
                </a:lnTo>
                <a:lnTo>
                  <a:pt x="10982" y="32877"/>
                </a:lnTo>
                <a:lnTo>
                  <a:pt x="13888" y="33680"/>
                </a:lnTo>
                <a:lnTo>
                  <a:pt x="17917" y="28105"/>
                </a:lnTo>
                <a:lnTo>
                  <a:pt x="13679" y="25336"/>
                </a:lnTo>
                <a:lnTo>
                  <a:pt x="11047" y="20954"/>
                </a:lnTo>
                <a:lnTo>
                  <a:pt x="11047" y="17740"/>
                </a:lnTo>
                <a:lnTo>
                  <a:pt x="11242" y="14921"/>
                </a:lnTo>
                <a:lnTo>
                  <a:pt x="9564" y="3200"/>
                </a:lnTo>
                <a:lnTo>
                  <a:pt x="6353" y="6234"/>
                </a:lnTo>
                <a:lnTo>
                  <a:pt x="4187" y="10298"/>
                </a:lnTo>
                <a:lnTo>
                  <a:pt x="2825" y="15022"/>
                </a:lnTo>
                <a:lnTo>
                  <a:pt x="2825" y="17790"/>
                </a:lnTo>
                <a:lnTo>
                  <a:pt x="3145" y="22226"/>
                </a:lnTo>
                <a:lnTo>
                  <a:pt x="4395" y="25591"/>
                </a:lnTo>
                <a:lnTo>
                  <a:pt x="6328" y="28435"/>
                </a:lnTo>
                <a:lnTo>
                  <a:pt x="3956" y="31370"/>
                </a:lnTo>
                <a:lnTo>
                  <a:pt x="2213" y="34836"/>
                </a:lnTo>
                <a:lnTo>
                  <a:pt x="1774" y="39013"/>
                </a:lnTo>
                <a:lnTo>
                  <a:pt x="2192" y="42086"/>
                </a:lnTo>
                <a:lnTo>
                  <a:pt x="3834" y="44829"/>
                </a:lnTo>
                <a:lnTo>
                  <a:pt x="6807" y="46874"/>
                </a:lnTo>
                <a:lnTo>
                  <a:pt x="3844" y="49617"/>
                </a:lnTo>
                <a:lnTo>
                  <a:pt x="1703" y="52527"/>
                </a:lnTo>
                <a:lnTo>
                  <a:pt x="414" y="55727"/>
                </a:lnTo>
                <a:close/>
              </a:path>
              <a:path w="44582" h="54646">
                <a:moveTo>
                  <a:pt x="14288" y="9079"/>
                </a:moveTo>
                <a:lnTo>
                  <a:pt x="17793" y="7123"/>
                </a:lnTo>
                <a:lnTo>
                  <a:pt x="20927" y="6832"/>
                </a:lnTo>
                <a:lnTo>
                  <a:pt x="24173" y="6832"/>
                </a:lnTo>
                <a:lnTo>
                  <a:pt x="26672" y="7760"/>
                </a:lnTo>
                <a:lnTo>
                  <a:pt x="30200" y="11494"/>
                </a:lnTo>
                <a:lnTo>
                  <a:pt x="31081" y="14083"/>
                </a:lnTo>
                <a:lnTo>
                  <a:pt x="31081" y="17412"/>
                </a:lnTo>
                <a:lnTo>
                  <a:pt x="30887" y="20191"/>
                </a:lnTo>
                <a:lnTo>
                  <a:pt x="30077" y="22795"/>
                </a:lnTo>
                <a:lnTo>
                  <a:pt x="27828" y="25933"/>
                </a:lnTo>
                <a:lnTo>
                  <a:pt x="24284" y="27824"/>
                </a:lnTo>
                <a:lnTo>
                  <a:pt x="21088" y="28105"/>
                </a:lnTo>
                <a:lnTo>
                  <a:pt x="17917" y="28105"/>
                </a:lnTo>
                <a:lnTo>
                  <a:pt x="13888" y="33680"/>
                </a:lnTo>
                <a:lnTo>
                  <a:pt x="17340" y="34735"/>
                </a:lnTo>
                <a:lnTo>
                  <a:pt x="21088" y="35002"/>
                </a:lnTo>
                <a:lnTo>
                  <a:pt x="23809" y="35002"/>
                </a:lnTo>
                <a:lnTo>
                  <a:pt x="28522" y="33807"/>
                </a:lnTo>
                <a:lnTo>
                  <a:pt x="32677" y="31863"/>
                </a:lnTo>
                <a:lnTo>
                  <a:pt x="35920" y="28853"/>
                </a:lnTo>
                <a:lnTo>
                  <a:pt x="38041" y="24853"/>
                </a:lnTo>
                <a:lnTo>
                  <a:pt x="39348" y="20191"/>
                </a:lnTo>
                <a:lnTo>
                  <a:pt x="39348" y="17362"/>
                </a:lnTo>
                <a:lnTo>
                  <a:pt x="39107" y="14020"/>
                </a:lnTo>
                <a:lnTo>
                  <a:pt x="38124" y="10871"/>
                </a:lnTo>
                <a:lnTo>
                  <a:pt x="36054" y="8139"/>
                </a:lnTo>
                <a:lnTo>
                  <a:pt x="42804" y="8139"/>
                </a:lnTo>
                <a:lnTo>
                  <a:pt x="44093" y="7303"/>
                </a:lnTo>
                <a:lnTo>
                  <a:pt x="44582" y="4560"/>
                </a:lnTo>
                <a:lnTo>
                  <a:pt x="42804" y="914"/>
                </a:lnTo>
                <a:lnTo>
                  <a:pt x="28572" y="914"/>
                </a:lnTo>
                <a:lnTo>
                  <a:pt x="27492" y="632"/>
                </a:lnTo>
                <a:lnTo>
                  <a:pt x="23856" y="88"/>
                </a:lnTo>
                <a:lnTo>
                  <a:pt x="18431" y="0"/>
                </a:lnTo>
                <a:lnTo>
                  <a:pt x="13741" y="1230"/>
                </a:lnTo>
                <a:lnTo>
                  <a:pt x="9564" y="3200"/>
                </a:lnTo>
                <a:lnTo>
                  <a:pt x="11242" y="14921"/>
                </a:lnTo>
                <a:lnTo>
                  <a:pt x="12038" y="12279"/>
                </a:lnTo>
                <a:lnTo>
                  <a:pt x="14288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795454" y="2929947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0"/>
                </a:moveTo>
                <a:lnTo>
                  <a:pt x="42141" y="14132"/>
                </a:lnTo>
                <a:lnTo>
                  <a:pt x="41360" y="11324"/>
                </a:lnTo>
                <a:lnTo>
                  <a:pt x="38455" y="6807"/>
                </a:lnTo>
                <a:lnTo>
                  <a:pt x="34646" y="3069"/>
                </a:lnTo>
                <a:lnTo>
                  <a:pt x="32050" y="1838"/>
                </a:lnTo>
                <a:lnTo>
                  <a:pt x="29444" y="622"/>
                </a:lnTo>
                <a:lnTo>
                  <a:pt x="26294" y="0"/>
                </a:lnTo>
                <a:lnTo>
                  <a:pt x="26334" y="7009"/>
                </a:lnTo>
                <a:lnTo>
                  <a:pt x="29476" y="8340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3" y="17383"/>
                </a:lnTo>
                <a:lnTo>
                  <a:pt x="34635" y="22085"/>
                </a:lnTo>
                <a:lnTo>
                  <a:pt x="8939" y="22085"/>
                </a:lnTo>
                <a:lnTo>
                  <a:pt x="9010" y="20101"/>
                </a:lnTo>
                <a:lnTo>
                  <a:pt x="10447" y="3124"/>
                </a:lnTo>
                <a:lnTo>
                  <a:pt x="8056" y="4898"/>
                </a:lnTo>
                <a:lnTo>
                  <a:pt x="4114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0"/>
                </a:lnTo>
                <a:lnTo>
                  <a:pt x="504" y="35355"/>
                </a:lnTo>
                <a:lnTo>
                  <a:pt x="1515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86"/>
                </a:lnTo>
                <a:lnTo>
                  <a:pt x="10447" y="50859"/>
                </a:lnTo>
                <a:lnTo>
                  <a:pt x="13362" y="51979"/>
                </a:lnTo>
                <a:lnTo>
                  <a:pt x="16276" y="53096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49" y="51979"/>
                </a:lnTo>
                <a:lnTo>
                  <a:pt x="37771" y="51100"/>
                </a:lnTo>
                <a:lnTo>
                  <a:pt x="41014" y="48830"/>
                </a:lnTo>
                <a:lnTo>
                  <a:pt x="41334" y="46161"/>
                </a:lnTo>
                <a:lnTo>
                  <a:pt x="40759" y="43012"/>
                </a:lnTo>
                <a:lnTo>
                  <a:pt x="38051" y="43267"/>
                </a:lnTo>
                <a:lnTo>
                  <a:pt x="34894" y="44549"/>
                </a:lnTo>
                <a:lnTo>
                  <a:pt x="32101" y="45438"/>
                </a:lnTo>
                <a:lnTo>
                  <a:pt x="28587" y="46201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1"/>
                </a:lnTo>
                <a:lnTo>
                  <a:pt x="13582" y="43116"/>
                </a:lnTo>
                <a:lnTo>
                  <a:pt x="11135" y="40002"/>
                </a:lnTo>
                <a:lnTo>
                  <a:pt x="9734" y="35977"/>
                </a:lnTo>
                <a:lnTo>
                  <a:pt x="8939" y="31355"/>
                </a:lnTo>
                <a:lnTo>
                  <a:pt x="8939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0"/>
                </a:lnTo>
                <a:close/>
              </a:path>
              <a:path w="43318" h="53657">
                <a:moveTo>
                  <a:pt x="9010" y="20101"/>
                </a:moveTo>
                <a:lnTo>
                  <a:pt x="9942" y="16353"/>
                </a:lnTo>
                <a:lnTo>
                  <a:pt x="11376" y="12927"/>
                </a:lnTo>
                <a:lnTo>
                  <a:pt x="14904" y="9093"/>
                </a:lnTo>
                <a:lnTo>
                  <a:pt x="18140" y="7415"/>
                </a:lnTo>
                <a:lnTo>
                  <a:pt x="22157" y="7009"/>
                </a:lnTo>
                <a:lnTo>
                  <a:pt x="26334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19" y="632"/>
                </a:lnTo>
                <a:lnTo>
                  <a:pt x="13237" y="1864"/>
                </a:lnTo>
                <a:lnTo>
                  <a:pt x="10447" y="3124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530968" y="3043558"/>
            <a:ext cx="38667" cy="75869"/>
          </a:xfrm>
          <a:custGeom>
            <a:avLst/>
            <a:gdLst/>
            <a:ahLst/>
            <a:cxnLst/>
            <a:rect l="l" t="t" r="r" b="b"/>
            <a:pathLst>
              <a:path w="38667" h="75869">
                <a:moveTo>
                  <a:pt x="35322" y="28120"/>
                </a:moveTo>
                <a:lnTo>
                  <a:pt x="36435" y="26607"/>
                </a:lnTo>
                <a:lnTo>
                  <a:pt x="34919" y="23813"/>
                </a:lnTo>
                <a:lnTo>
                  <a:pt x="32125" y="23674"/>
                </a:lnTo>
                <a:lnTo>
                  <a:pt x="29382" y="23813"/>
                </a:lnTo>
                <a:lnTo>
                  <a:pt x="26417" y="25577"/>
                </a:lnTo>
                <a:lnTo>
                  <a:pt x="8636" y="45860"/>
                </a:ln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19"/>
                </a:lnTo>
                <a:lnTo>
                  <a:pt x="2757" y="75834"/>
                </a:lnTo>
                <a:lnTo>
                  <a:pt x="5878" y="75834"/>
                </a:lnTo>
                <a:lnTo>
                  <a:pt x="8636" y="74192"/>
                </a:lnTo>
                <a:lnTo>
                  <a:pt x="8636" y="47116"/>
                </a:lnTo>
                <a:lnTo>
                  <a:pt x="28515" y="74131"/>
                </a:lnTo>
                <a:lnTo>
                  <a:pt x="30239" y="75514"/>
                </a:lnTo>
                <a:lnTo>
                  <a:pt x="33167" y="75869"/>
                </a:lnTo>
                <a:lnTo>
                  <a:pt x="35777" y="75834"/>
                </a:lnTo>
                <a:lnTo>
                  <a:pt x="38667" y="74131"/>
                </a:lnTo>
                <a:lnTo>
                  <a:pt x="37407" y="71589"/>
                </a:lnTo>
                <a:lnTo>
                  <a:pt x="18262" y="45820"/>
                </a:lnTo>
                <a:lnTo>
                  <a:pt x="35322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584857" y="3066469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8" y="52919"/>
                </a:moveTo>
                <a:lnTo>
                  <a:pt x="8636" y="51281"/>
                </a:lnTo>
                <a:lnTo>
                  <a:pt x="8636" y="17142"/>
                </a:lnTo>
                <a:lnTo>
                  <a:pt x="11000" y="14069"/>
                </a:lnTo>
                <a:lnTo>
                  <a:pt x="13276" y="11746"/>
                </a:lnTo>
                <a:lnTo>
                  <a:pt x="17599" y="8557"/>
                </a:lnTo>
                <a:lnTo>
                  <a:pt x="21924" y="7757"/>
                </a:lnTo>
                <a:lnTo>
                  <a:pt x="25069" y="8088"/>
                </a:lnTo>
                <a:lnTo>
                  <a:pt x="27618" y="9385"/>
                </a:lnTo>
                <a:lnTo>
                  <a:pt x="30265" y="12786"/>
                </a:lnTo>
                <a:lnTo>
                  <a:pt x="31290" y="15962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5" y="52016"/>
                </a:lnTo>
                <a:lnTo>
                  <a:pt x="34674" y="52919"/>
                </a:lnTo>
                <a:lnTo>
                  <a:pt x="37796" y="52919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9" y="15032"/>
                </a:lnTo>
                <a:lnTo>
                  <a:pt x="39121" y="10083"/>
                </a:lnTo>
                <a:lnTo>
                  <a:pt x="36838" y="6069"/>
                </a:lnTo>
                <a:lnTo>
                  <a:pt x="33778" y="2768"/>
                </a:lnTo>
                <a:lnTo>
                  <a:pt x="29480" y="557"/>
                </a:lnTo>
                <a:lnTo>
                  <a:pt x="26849" y="0"/>
                </a:lnTo>
                <a:lnTo>
                  <a:pt x="21019" y="0"/>
                </a:lnTo>
                <a:lnTo>
                  <a:pt x="18359" y="723"/>
                </a:lnTo>
                <a:lnTo>
                  <a:pt x="15727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31" y="834"/>
                </a:lnTo>
                <a:lnTo>
                  <a:pt x="3120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16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642791" y="3066469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52" y="23914"/>
                </a:moveTo>
                <a:lnTo>
                  <a:pt x="9248" y="21347"/>
                </a:lnTo>
                <a:lnTo>
                  <a:pt x="9823" y="19000"/>
                </a:lnTo>
                <a:lnTo>
                  <a:pt x="11292" y="14605"/>
                </a:lnTo>
                <a:lnTo>
                  <a:pt x="13679" y="11174"/>
                </a:lnTo>
                <a:lnTo>
                  <a:pt x="17063" y="8902"/>
                </a:lnTo>
                <a:lnTo>
                  <a:pt x="21113" y="7491"/>
                </a:lnTo>
                <a:lnTo>
                  <a:pt x="26466" y="7491"/>
                </a:lnTo>
                <a:lnTo>
                  <a:pt x="30653" y="9042"/>
                </a:lnTo>
                <a:lnTo>
                  <a:pt x="33997" y="11469"/>
                </a:lnTo>
                <a:lnTo>
                  <a:pt x="36179" y="15011"/>
                </a:lnTo>
                <a:lnTo>
                  <a:pt x="37443" y="19428"/>
                </a:lnTo>
                <a:lnTo>
                  <a:pt x="38148" y="24270"/>
                </a:lnTo>
                <a:lnTo>
                  <a:pt x="38148" y="29743"/>
                </a:lnTo>
                <a:lnTo>
                  <a:pt x="37867" y="32320"/>
                </a:lnTo>
                <a:lnTo>
                  <a:pt x="36744" y="37033"/>
                </a:lnTo>
                <a:lnTo>
                  <a:pt x="36536" y="50276"/>
                </a:lnTo>
                <a:lnTo>
                  <a:pt x="39044" y="48373"/>
                </a:lnTo>
                <a:lnTo>
                  <a:pt x="43063" y="43548"/>
                </a:lnTo>
                <a:lnTo>
                  <a:pt x="44568" y="40651"/>
                </a:lnTo>
                <a:lnTo>
                  <a:pt x="45586" y="37299"/>
                </a:lnTo>
                <a:lnTo>
                  <a:pt x="46591" y="33958"/>
                </a:lnTo>
                <a:lnTo>
                  <a:pt x="47101" y="30300"/>
                </a:lnTo>
                <a:lnTo>
                  <a:pt x="47101" y="22236"/>
                </a:lnTo>
                <a:lnTo>
                  <a:pt x="46612" y="18568"/>
                </a:lnTo>
                <a:lnTo>
                  <a:pt x="45659" y="15303"/>
                </a:lnTo>
                <a:lnTo>
                  <a:pt x="44704" y="12052"/>
                </a:lnTo>
                <a:lnTo>
                  <a:pt x="43257" y="9283"/>
                </a:lnTo>
                <a:lnTo>
                  <a:pt x="41346" y="7009"/>
                </a:lnTo>
                <a:lnTo>
                  <a:pt x="37025" y="2984"/>
                </a:lnTo>
                <a:lnTo>
                  <a:pt x="34145" y="1789"/>
                </a:lnTo>
                <a:lnTo>
                  <a:pt x="31268" y="60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06" y="2005"/>
                </a:lnTo>
                <a:lnTo>
                  <a:pt x="10507" y="3351"/>
                </a:lnTo>
                <a:lnTo>
                  <a:pt x="7998" y="5231"/>
                </a:lnTo>
                <a:lnTo>
                  <a:pt x="3991" y="10083"/>
                </a:lnTo>
                <a:lnTo>
                  <a:pt x="2484" y="12952"/>
                </a:lnTo>
                <a:lnTo>
                  <a:pt x="1493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1" y="38353"/>
                </a:lnTo>
                <a:lnTo>
                  <a:pt x="2364" y="41615"/>
                </a:lnTo>
                <a:lnTo>
                  <a:pt x="3783" y="44387"/>
                </a:lnTo>
                <a:lnTo>
                  <a:pt x="5706" y="46673"/>
                </a:lnTo>
                <a:lnTo>
                  <a:pt x="10032" y="50684"/>
                </a:lnTo>
                <a:lnTo>
                  <a:pt x="8952" y="29375"/>
                </a:lnTo>
                <a:lnTo>
                  <a:pt x="8952" y="23914"/>
                </a:lnTo>
                <a:close/>
              </a:path>
              <a:path w="47101" h="53657">
                <a:moveTo>
                  <a:pt x="9665" y="34239"/>
                </a:moveTo>
                <a:lnTo>
                  <a:pt x="8952" y="29375"/>
                </a:lnTo>
                <a:lnTo>
                  <a:pt x="10032" y="50684"/>
                </a:lnTo>
                <a:lnTo>
                  <a:pt x="12909" y="51879"/>
                </a:lnTo>
                <a:lnTo>
                  <a:pt x="15788" y="53074"/>
                </a:lnTo>
                <a:lnTo>
                  <a:pt x="19155" y="53657"/>
                </a:lnTo>
                <a:lnTo>
                  <a:pt x="27006" y="53657"/>
                </a:lnTo>
                <a:lnTo>
                  <a:pt x="30495" y="52995"/>
                </a:lnTo>
                <a:lnTo>
                  <a:pt x="33522" y="51624"/>
                </a:lnTo>
                <a:lnTo>
                  <a:pt x="36536" y="50276"/>
                </a:lnTo>
                <a:lnTo>
                  <a:pt x="36744" y="37033"/>
                </a:lnTo>
                <a:lnTo>
                  <a:pt x="34660" y="40755"/>
                </a:lnTo>
                <a:lnTo>
                  <a:pt x="31943" y="43775"/>
                </a:lnTo>
                <a:lnTo>
                  <a:pt x="28205" y="45655"/>
                </a:lnTo>
                <a:lnTo>
                  <a:pt x="23478" y="46126"/>
                </a:lnTo>
                <a:lnTo>
                  <a:pt x="20685" y="46126"/>
                </a:lnTo>
                <a:lnTo>
                  <a:pt x="16494" y="44574"/>
                </a:lnTo>
                <a:lnTo>
                  <a:pt x="13153" y="42152"/>
                </a:lnTo>
                <a:lnTo>
                  <a:pt x="10939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702713" y="3067250"/>
            <a:ext cx="71107" cy="52171"/>
          </a:xfrm>
          <a:custGeom>
            <a:avLst/>
            <a:gdLst/>
            <a:ahLst/>
            <a:cxnLst/>
            <a:rect l="l" t="t" r="r" b="b"/>
            <a:pathLst>
              <a:path w="71107" h="52171">
                <a:moveTo>
                  <a:pt x="464" y="3834"/>
                </a:moveTo>
                <a:lnTo>
                  <a:pt x="14231" y="50227"/>
                </a:lnTo>
                <a:lnTo>
                  <a:pt x="14695" y="51141"/>
                </a:lnTo>
                <a:lnTo>
                  <a:pt x="17341" y="52081"/>
                </a:lnTo>
                <a:lnTo>
                  <a:pt x="19987" y="52171"/>
                </a:lnTo>
                <a:lnTo>
                  <a:pt x="23342" y="52042"/>
                </a:lnTo>
                <a:lnTo>
                  <a:pt x="25902" y="50227"/>
                </a:lnTo>
                <a:lnTo>
                  <a:pt x="35049" y="14791"/>
                </a:lnTo>
                <a:lnTo>
                  <a:pt x="35259" y="14791"/>
                </a:lnTo>
                <a:lnTo>
                  <a:pt x="45154" y="50227"/>
                </a:lnTo>
                <a:lnTo>
                  <a:pt x="45623" y="51141"/>
                </a:lnTo>
                <a:lnTo>
                  <a:pt x="48341" y="52081"/>
                </a:lnTo>
                <a:lnTo>
                  <a:pt x="53680" y="52095"/>
                </a:lnTo>
                <a:lnTo>
                  <a:pt x="56765" y="50227"/>
                </a:lnTo>
                <a:lnTo>
                  <a:pt x="70643" y="3834"/>
                </a:lnTo>
                <a:lnTo>
                  <a:pt x="71107" y="1558"/>
                </a:lnTo>
                <a:lnTo>
                  <a:pt x="68587" y="0"/>
                </a:lnTo>
                <a:lnTo>
                  <a:pt x="65422" y="10"/>
                </a:lnTo>
                <a:lnTo>
                  <a:pt x="62424" y="1724"/>
                </a:lnTo>
                <a:lnTo>
                  <a:pt x="51217" y="41983"/>
                </a:lnTo>
                <a:lnTo>
                  <a:pt x="51073" y="41983"/>
                </a:lnTo>
                <a:lnTo>
                  <a:pt x="39817" y="1612"/>
                </a:lnTo>
                <a:lnTo>
                  <a:pt x="39643" y="1065"/>
                </a:lnTo>
                <a:lnTo>
                  <a:pt x="36997" y="10"/>
                </a:lnTo>
                <a:lnTo>
                  <a:pt x="33901" y="10"/>
                </a:lnTo>
                <a:lnTo>
                  <a:pt x="31022" y="1724"/>
                </a:lnTo>
                <a:lnTo>
                  <a:pt x="20610" y="41983"/>
                </a:lnTo>
                <a:lnTo>
                  <a:pt x="20401" y="41983"/>
                </a:lnTo>
                <a:lnTo>
                  <a:pt x="9051" y="1724"/>
                </a:lnTo>
                <a:lnTo>
                  <a:pt x="8684" y="875"/>
                </a:lnTo>
                <a:lnTo>
                  <a:pt x="6051" y="10"/>
                </a:lnTo>
                <a:lnTo>
                  <a:pt x="2805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789998" y="3043555"/>
            <a:ext cx="8637" cy="75834"/>
          </a:xfrm>
          <a:custGeom>
            <a:avLst/>
            <a:gdLst/>
            <a:ahLst/>
            <a:cxnLst/>
            <a:rect l="l" t="t" r="r" b="b"/>
            <a:pathLst>
              <a:path w="8637" h="75834">
                <a:moveTo>
                  <a:pt x="8637" y="74195"/>
                </a:moveTo>
                <a:lnTo>
                  <a:pt x="8637" y="1703"/>
                </a:lnTo>
                <a:lnTo>
                  <a:pt x="8431" y="943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1"/>
                </a:lnTo>
                <a:lnTo>
                  <a:pt x="2758" y="75834"/>
                </a:lnTo>
                <a:lnTo>
                  <a:pt x="5882" y="75834"/>
                </a:lnTo>
                <a:lnTo>
                  <a:pt x="8637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816261" y="3066469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6"/>
                </a:lnTo>
                <a:lnTo>
                  <a:pt x="41356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12"/>
                </a:lnTo>
                <a:lnTo>
                  <a:pt x="29476" y="8343"/>
                </a:lnTo>
                <a:lnTo>
                  <a:pt x="31607" y="11022"/>
                </a:lnTo>
                <a:lnTo>
                  <a:pt x="33724" y="13690"/>
                </a:lnTo>
                <a:lnTo>
                  <a:pt x="34743" y="17387"/>
                </a:lnTo>
                <a:lnTo>
                  <a:pt x="34635" y="22085"/>
                </a:lnTo>
                <a:lnTo>
                  <a:pt x="8938" y="22085"/>
                </a:lnTo>
                <a:lnTo>
                  <a:pt x="9010" y="20105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89"/>
                </a:lnTo>
                <a:lnTo>
                  <a:pt x="2606" y="12419"/>
                </a:lnTo>
                <a:lnTo>
                  <a:pt x="1565" y="15760"/>
                </a:lnTo>
                <a:lnTo>
                  <a:pt x="510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3" y="50863"/>
                </a:lnTo>
                <a:lnTo>
                  <a:pt x="13359" y="51983"/>
                </a:lnTo>
                <a:lnTo>
                  <a:pt x="16272" y="53099"/>
                </a:lnTo>
                <a:lnTo>
                  <a:pt x="19669" y="53657"/>
                </a:lnTo>
                <a:lnTo>
                  <a:pt x="23536" y="53657"/>
                </a:lnTo>
                <a:lnTo>
                  <a:pt x="27871" y="53492"/>
                </a:lnTo>
                <a:lnTo>
                  <a:pt x="31817" y="52807"/>
                </a:lnTo>
                <a:lnTo>
                  <a:pt x="35049" y="51983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0" y="46165"/>
                </a:lnTo>
                <a:lnTo>
                  <a:pt x="40755" y="43016"/>
                </a:lnTo>
                <a:lnTo>
                  <a:pt x="38051" y="43267"/>
                </a:lnTo>
                <a:lnTo>
                  <a:pt x="34890" y="44552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6"/>
                </a:lnTo>
                <a:lnTo>
                  <a:pt x="11131" y="40006"/>
                </a:lnTo>
                <a:lnTo>
                  <a:pt x="9738" y="35981"/>
                </a:lnTo>
                <a:lnTo>
                  <a:pt x="8938" y="31356"/>
                </a:lnTo>
                <a:lnTo>
                  <a:pt x="8938" y="28652"/>
                </a:lnTo>
                <a:lnTo>
                  <a:pt x="39959" y="28652"/>
                </a:lnTo>
                <a:lnTo>
                  <a:pt x="42299" y="27752"/>
                </a:lnTo>
                <a:lnTo>
                  <a:pt x="43318" y="24738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5"/>
                </a:moveTo>
                <a:lnTo>
                  <a:pt x="9942" y="16357"/>
                </a:lnTo>
                <a:lnTo>
                  <a:pt x="11375" y="12931"/>
                </a:lnTo>
                <a:lnTo>
                  <a:pt x="14903" y="9093"/>
                </a:lnTo>
                <a:lnTo>
                  <a:pt x="18136" y="7419"/>
                </a:lnTo>
                <a:lnTo>
                  <a:pt x="22153" y="7012"/>
                </a:lnTo>
                <a:lnTo>
                  <a:pt x="26330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7"/>
                </a:lnTo>
                <a:lnTo>
                  <a:pt x="13241" y="1868"/>
                </a:lnTo>
                <a:lnTo>
                  <a:pt x="10443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875204" y="3095409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1" y="21248"/>
                </a:lnTo>
                <a:lnTo>
                  <a:pt x="12750" y="24030"/>
                </a:lnTo>
                <a:lnTo>
                  <a:pt x="12307" y="12856"/>
                </a:lnTo>
                <a:lnTo>
                  <a:pt x="10496" y="9198"/>
                </a:lnTo>
                <a:lnTo>
                  <a:pt x="9493" y="4752"/>
                </a:lnTo>
                <a:lnTo>
                  <a:pt x="8942" y="0"/>
                </a:lnTo>
                <a:close/>
              </a:path>
              <a:path w="12750" h="75653">
                <a:moveTo>
                  <a:pt x="43318" y="-49935"/>
                </a:moveTo>
                <a:lnTo>
                  <a:pt x="43084" y="-50669"/>
                </a:lnTo>
                <a:lnTo>
                  <a:pt x="40514" y="-51622"/>
                </a:lnTo>
                <a:lnTo>
                  <a:pt x="37404" y="-51622"/>
                </a:lnTo>
                <a:lnTo>
                  <a:pt x="34635" y="-49935"/>
                </a:lnTo>
                <a:lnTo>
                  <a:pt x="34635" y="-21563"/>
                </a:lnTo>
                <a:lnTo>
                  <a:pt x="32406" y="-23975"/>
                </a:lnTo>
                <a:lnTo>
                  <a:pt x="27863" y="-27075"/>
                </a:lnTo>
                <a:lnTo>
                  <a:pt x="23050" y="-28939"/>
                </a:lnTo>
                <a:lnTo>
                  <a:pt x="16987" y="-28939"/>
                </a:lnTo>
                <a:lnTo>
                  <a:pt x="14057" y="-28291"/>
                </a:lnTo>
                <a:lnTo>
                  <a:pt x="11537" y="-27010"/>
                </a:lnTo>
                <a:lnTo>
                  <a:pt x="6882" y="-23900"/>
                </a:lnTo>
                <a:lnTo>
                  <a:pt x="3465" y="-19122"/>
                </a:lnTo>
                <a:lnTo>
                  <a:pt x="2178" y="-16228"/>
                </a:lnTo>
                <a:lnTo>
                  <a:pt x="1295" y="-12837"/>
                </a:lnTo>
                <a:lnTo>
                  <a:pt x="427" y="-9470"/>
                </a:lnTo>
                <a:lnTo>
                  <a:pt x="0" y="-5676"/>
                </a:lnTo>
                <a:lnTo>
                  <a:pt x="0" y="2059"/>
                </a:lnTo>
                <a:lnTo>
                  <a:pt x="341" y="5436"/>
                </a:lnTo>
                <a:lnTo>
                  <a:pt x="1040" y="8637"/>
                </a:lnTo>
                <a:lnTo>
                  <a:pt x="1738" y="11837"/>
                </a:lnTo>
                <a:lnTo>
                  <a:pt x="2839" y="14630"/>
                </a:lnTo>
                <a:lnTo>
                  <a:pt x="4358" y="16996"/>
                </a:lnTo>
                <a:lnTo>
                  <a:pt x="7861" y="21248"/>
                </a:lnTo>
                <a:lnTo>
                  <a:pt x="8942" y="0"/>
                </a:lnTo>
                <a:lnTo>
                  <a:pt x="8942" y="-4772"/>
                </a:lnTo>
                <a:lnTo>
                  <a:pt x="9601" y="-9295"/>
                </a:lnTo>
                <a:lnTo>
                  <a:pt x="10727" y="-13549"/>
                </a:lnTo>
                <a:lnTo>
                  <a:pt x="12653" y="-17077"/>
                </a:lnTo>
                <a:lnTo>
                  <a:pt x="15429" y="-19604"/>
                </a:lnTo>
                <a:lnTo>
                  <a:pt x="18834" y="-21231"/>
                </a:lnTo>
                <a:lnTo>
                  <a:pt x="23403" y="-21231"/>
                </a:lnTo>
                <a:lnTo>
                  <a:pt x="27863" y="-18870"/>
                </a:lnTo>
                <a:lnTo>
                  <a:pt x="32294" y="-15007"/>
                </a:lnTo>
                <a:lnTo>
                  <a:pt x="34635" y="-12012"/>
                </a:lnTo>
                <a:lnTo>
                  <a:pt x="34635" y="7520"/>
                </a:lnTo>
                <a:lnTo>
                  <a:pt x="31988" y="10797"/>
                </a:lnTo>
                <a:lnTo>
                  <a:pt x="28374" y="14198"/>
                </a:lnTo>
                <a:lnTo>
                  <a:pt x="25044" y="16268"/>
                </a:lnTo>
                <a:lnTo>
                  <a:pt x="21812" y="17071"/>
                </a:lnTo>
                <a:lnTo>
                  <a:pt x="18395" y="17071"/>
                </a:lnTo>
                <a:lnTo>
                  <a:pt x="15015" y="15419"/>
                </a:lnTo>
                <a:lnTo>
                  <a:pt x="12307" y="12856"/>
                </a:lnTo>
                <a:lnTo>
                  <a:pt x="12750" y="24030"/>
                </a:lnTo>
                <a:lnTo>
                  <a:pt x="15692" y="24729"/>
                </a:lnTo>
                <a:lnTo>
                  <a:pt x="22326" y="24729"/>
                </a:lnTo>
                <a:lnTo>
                  <a:pt x="25242" y="23954"/>
                </a:lnTo>
                <a:lnTo>
                  <a:pt x="27910" y="22392"/>
                </a:lnTo>
                <a:lnTo>
                  <a:pt x="30581" y="20840"/>
                </a:lnTo>
                <a:lnTo>
                  <a:pt x="33152" y="18670"/>
                </a:lnTo>
                <a:lnTo>
                  <a:pt x="35628" y="15876"/>
                </a:lnTo>
                <a:lnTo>
                  <a:pt x="35628" y="22341"/>
                </a:lnTo>
                <a:lnTo>
                  <a:pt x="37230" y="23840"/>
                </a:lnTo>
                <a:lnTo>
                  <a:pt x="40255" y="24015"/>
                </a:lnTo>
                <a:lnTo>
                  <a:pt x="43318" y="22341"/>
                </a:lnTo>
                <a:lnTo>
                  <a:pt x="43318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934185" y="3066581"/>
            <a:ext cx="44583" cy="54648"/>
          </a:xfrm>
          <a:custGeom>
            <a:avLst/>
            <a:gdLst/>
            <a:ahLst/>
            <a:cxnLst/>
            <a:rect l="l" t="t" r="r" b="b"/>
            <a:pathLst>
              <a:path w="44583" h="54648">
                <a:moveTo>
                  <a:pt x="9469" y="36244"/>
                </a:moveTo>
                <a:lnTo>
                  <a:pt x="9159" y="54648"/>
                </a:lnTo>
                <a:lnTo>
                  <a:pt x="11278" y="51573"/>
                </a:lnTo>
                <a:lnTo>
                  <a:pt x="10040" y="39646"/>
                </a:lnTo>
                <a:lnTo>
                  <a:pt x="9469" y="36244"/>
                </a:lnTo>
                <a:close/>
              </a:path>
              <a:path w="44583" h="54648">
                <a:moveTo>
                  <a:pt x="417" y="55727"/>
                </a:moveTo>
                <a:lnTo>
                  <a:pt x="0" y="59194"/>
                </a:lnTo>
                <a:lnTo>
                  <a:pt x="378" y="62826"/>
                </a:lnTo>
                <a:lnTo>
                  <a:pt x="1922" y="66037"/>
                </a:lnTo>
                <a:lnTo>
                  <a:pt x="4860" y="68579"/>
                </a:lnTo>
                <a:lnTo>
                  <a:pt x="8766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1" y="72323"/>
                </a:lnTo>
                <a:lnTo>
                  <a:pt x="25081" y="72323"/>
                </a:lnTo>
                <a:lnTo>
                  <a:pt x="28501" y="71880"/>
                </a:lnTo>
                <a:lnTo>
                  <a:pt x="31403" y="71001"/>
                </a:lnTo>
                <a:lnTo>
                  <a:pt x="34289" y="70102"/>
                </a:lnTo>
                <a:lnTo>
                  <a:pt x="38541" y="67373"/>
                </a:lnTo>
                <a:lnTo>
                  <a:pt x="41785" y="64043"/>
                </a:lnTo>
                <a:lnTo>
                  <a:pt x="43614" y="59993"/>
                </a:lnTo>
                <a:lnTo>
                  <a:pt x="44067" y="55612"/>
                </a:lnTo>
                <a:lnTo>
                  <a:pt x="43661" y="51612"/>
                </a:lnTo>
                <a:lnTo>
                  <a:pt x="42059" y="48383"/>
                </a:lnTo>
                <a:lnTo>
                  <a:pt x="39510" y="45935"/>
                </a:lnTo>
                <a:lnTo>
                  <a:pt x="36389" y="43977"/>
                </a:lnTo>
                <a:lnTo>
                  <a:pt x="32480" y="42785"/>
                </a:lnTo>
                <a:lnTo>
                  <a:pt x="27997" y="42378"/>
                </a:lnTo>
                <a:lnTo>
                  <a:pt x="15699" y="41831"/>
                </a:lnTo>
                <a:lnTo>
                  <a:pt x="13813" y="41756"/>
                </a:lnTo>
                <a:lnTo>
                  <a:pt x="10040" y="39646"/>
                </a:lnTo>
                <a:lnTo>
                  <a:pt x="11278" y="51573"/>
                </a:lnTo>
                <a:lnTo>
                  <a:pt x="14022" y="48995"/>
                </a:lnTo>
                <a:lnTo>
                  <a:pt x="26222" y="49427"/>
                </a:lnTo>
                <a:lnTo>
                  <a:pt x="29038" y="49503"/>
                </a:lnTo>
                <a:lnTo>
                  <a:pt x="31281" y="50100"/>
                </a:lnTo>
                <a:lnTo>
                  <a:pt x="34599" y="52386"/>
                </a:lnTo>
                <a:lnTo>
                  <a:pt x="35431" y="56106"/>
                </a:lnTo>
                <a:lnTo>
                  <a:pt x="35431" y="57340"/>
                </a:lnTo>
                <a:lnTo>
                  <a:pt x="34244" y="60756"/>
                </a:lnTo>
                <a:lnTo>
                  <a:pt x="31305" y="63486"/>
                </a:lnTo>
                <a:lnTo>
                  <a:pt x="28130" y="64706"/>
                </a:lnTo>
                <a:lnTo>
                  <a:pt x="24174" y="65491"/>
                </a:lnTo>
                <a:lnTo>
                  <a:pt x="17438" y="65491"/>
                </a:lnTo>
                <a:lnTo>
                  <a:pt x="14231" y="64881"/>
                </a:lnTo>
                <a:lnTo>
                  <a:pt x="11930" y="63676"/>
                </a:lnTo>
                <a:lnTo>
                  <a:pt x="8474" y="60678"/>
                </a:lnTo>
                <a:lnTo>
                  <a:pt x="8474" y="57566"/>
                </a:lnTo>
                <a:lnTo>
                  <a:pt x="9159" y="54648"/>
                </a:lnTo>
                <a:lnTo>
                  <a:pt x="9469" y="36244"/>
                </a:lnTo>
                <a:lnTo>
                  <a:pt x="10984" y="32877"/>
                </a:lnTo>
                <a:lnTo>
                  <a:pt x="13888" y="33677"/>
                </a:lnTo>
                <a:lnTo>
                  <a:pt x="15444" y="27190"/>
                </a:lnTo>
                <a:lnTo>
                  <a:pt x="11930" y="23493"/>
                </a:lnTo>
                <a:lnTo>
                  <a:pt x="11049" y="20951"/>
                </a:lnTo>
                <a:lnTo>
                  <a:pt x="11049" y="17740"/>
                </a:lnTo>
                <a:lnTo>
                  <a:pt x="11243" y="14921"/>
                </a:lnTo>
                <a:lnTo>
                  <a:pt x="9565" y="3200"/>
                </a:lnTo>
                <a:lnTo>
                  <a:pt x="6355" y="6234"/>
                </a:lnTo>
                <a:lnTo>
                  <a:pt x="4187" y="10299"/>
                </a:lnTo>
                <a:lnTo>
                  <a:pt x="2827" y="15022"/>
                </a:lnTo>
                <a:lnTo>
                  <a:pt x="2827" y="17790"/>
                </a:lnTo>
                <a:lnTo>
                  <a:pt x="3147" y="22222"/>
                </a:lnTo>
                <a:lnTo>
                  <a:pt x="4396" y="25587"/>
                </a:lnTo>
                <a:lnTo>
                  <a:pt x="6329" y="28432"/>
                </a:lnTo>
                <a:lnTo>
                  <a:pt x="3957" y="31366"/>
                </a:lnTo>
                <a:lnTo>
                  <a:pt x="2214" y="34833"/>
                </a:lnTo>
                <a:lnTo>
                  <a:pt x="1775" y="39013"/>
                </a:lnTo>
                <a:lnTo>
                  <a:pt x="2193" y="42086"/>
                </a:lnTo>
                <a:lnTo>
                  <a:pt x="3834" y="44829"/>
                </a:lnTo>
                <a:lnTo>
                  <a:pt x="6808" y="46875"/>
                </a:lnTo>
                <a:lnTo>
                  <a:pt x="3845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583" h="54648">
                <a:moveTo>
                  <a:pt x="14292" y="9079"/>
                </a:moveTo>
                <a:lnTo>
                  <a:pt x="17795" y="7123"/>
                </a:lnTo>
                <a:lnTo>
                  <a:pt x="20930" y="6832"/>
                </a:lnTo>
                <a:lnTo>
                  <a:pt x="24174" y="6832"/>
                </a:lnTo>
                <a:lnTo>
                  <a:pt x="26672" y="7757"/>
                </a:lnTo>
                <a:lnTo>
                  <a:pt x="30200" y="11490"/>
                </a:lnTo>
                <a:lnTo>
                  <a:pt x="31083" y="14083"/>
                </a:lnTo>
                <a:lnTo>
                  <a:pt x="31083" y="17409"/>
                </a:lnTo>
                <a:lnTo>
                  <a:pt x="30888" y="20191"/>
                </a:lnTo>
                <a:lnTo>
                  <a:pt x="30082" y="22795"/>
                </a:lnTo>
                <a:lnTo>
                  <a:pt x="27828" y="25930"/>
                </a:lnTo>
                <a:lnTo>
                  <a:pt x="24286" y="27824"/>
                </a:lnTo>
                <a:lnTo>
                  <a:pt x="21089" y="28105"/>
                </a:lnTo>
                <a:lnTo>
                  <a:pt x="17917" y="28105"/>
                </a:lnTo>
                <a:lnTo>
                  <a:pt x="15444" y="27190"/>
                </a:lnTo>
                <a:lnTo>
                  <a:pt x="13888" y="33677"/>
                </a:lnTo>
                <a:lnTo>
                  <a:pt x="17341" y="34731"/>
                </a:lnTo>
                <a:lnTo>
                  <a:pt x="21089" y="34998"/>
                </a:lnTo>
                <a:lnTo>
                  <a:pt x="23811" y="34998"/>
                </a:lnTo>
                <a:lnTo>
                  <a:pt x="28522" y="33807"/>
                </a:lnTo>
                <a:lnTo>
                  <a:pt x="32677" y="31863"/>
                </a:lnTo>
                <a:lnTo>
                  <a:pt x="35924" y="28853"/>
                </a:lnTo>
                <a:lnTo>
                  <a:pt x="38041" y="24853"/>
                </a:lnTo>
                <a:lnTo>
                  <a:pt x="39348" y="20191"/>
                </a:lnTo>
                <a:lnTo>
                  <a:pt x="39348" y="17358"/>
                </a:lnTo>
                <a:lnTo>
                  <a:pt x="39107" y="14018"/>
                </a:lnTo>
                <a:lnTo>
                  <a:pt x="38127" y="10867"/>
                </a:lnTo>
                <a:lnTo>
                  <a:pt x="36054" y="8139"/>
                </a:lnTo>
                <a:lnTo>
                  <a:pt x="42804" y="8139"/>
                </a:lnTo>
                <a:lnTo>
                  <a:pt x="44093" y="7299"/>
                </a:lnTo>
                <a:lnTo>
                  <a:pt x="44583" y="4556"/>
                </a:lnTo>
                <a:lnTo>
                  <a:pt x="42804" y="914"/>
                </a:lnTo>
                <a:lnTo>
                  <a:pt x="28573" y="914"/>
                </a:lnTo>
                <a:lnTo>
                  <a:pt x="27494" y="633"/>
                </a:lnTo>
                <a:lnTo>
                  <a:pt x="23858" y="86"/>
                </a:lnTo>
                <a:lnTo>
                  <a:pt x="18432" y="0"/>
                </a:lnTo>
                <a:lnTo>
                  <a:pt x="13741" y="1230"/>
                </a:lnTo>
                <a:lnTo>
                  <a:pt x="9565" y="3200"/>
                </a:lnTo>
                <a:lnTo>
                  <a:pt x="11243" y="14921"/>
                </a:lnTo>
                <a:lnTo>
                  <a:pt x="12038" y="12279"/>
                </a:lnTo>
                <a:lnTo>
                  <a:pt x="1429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992012" y="3066469"/>
            <a:ext cx="43315" cy="53657"/>
          </a:xfrm>
          <a:custGeom>
            <a:avLst/>
            <a:gdLst/>
            <a:ahLst/>
            <a:cxnLst/>
            <a:rect l="l" t="t" r="r" b="b"/>
            <a:pathLst>
              <a:path w="43315" h="53657">
                <a:moveTo>
                  <a:pt x="42923" y="16941"/>
                </a:moveTo>
                <a:lnTo>
                  <a:pt x="42142" y="14136"/>
                </a:lnTo>
                <a:lnTo>
                  <a:pt x="41357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1" y="622"/>
                </a:lnTo>
                <a:lnTo>
                  <a:pt x="26295" y="0"/>
                </a:lnTo>
                <a:lnTo>
                  <a:pt x="26330" y="7012"/>
                </a:lnTo>
                <a:lnTo>
                  <a:pt x="29476" y="8343"/>
                </a:lnTo>
                <a:lnTo>
                  <a:pt x="31609" y="11022"/>
                </a:lnTo>
                <a:lnTo>
                  <a:pt x="33728" y="13690"/>
                </a:lnTo>
                <a:lnTo>
                  <a:pt x="34743" y="17387"/>
                </a:lnTo>
                <a:lnTo>
                  <a:pt x="34632" y="22085"/>
                </a:lnTo>
                <a:lnTo>
                  <a:pt x="8939" y="22085"/>
                </a:lnTo>
                <a:lnTo>
                  <a:pt x="9010" y="20105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89"/>
                </a:lnTo>
                <a:lnTo>
                  <a:pt x="2607" y="12419"/>
                </a:lnTo>
                <a:lnTo>
                  <a:pt x="1565" y="15760"/>
                </a:lnTo>
                <a:lnTo>
                  <a:pt x="51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695"/>
                </a:lnTo>
                <a:lnTo>
                  <a:pt x="2520" y="42011"/>
                </a:lnTo>
                <a:lnTo>
                  <a:pt x="4024" y="44780"/>
                </a:lnTo>
                <a:lnTo>
                  <a:pt x="6012" y="46989"/>
                </a:lnTo>
                <a:lnTo>
                  <a:pt x="10447" y="50863"/>
                </a:lnTo>
                <a:lnTo>
                  <a:pt x="13360" y="51983"/>
                </a:lnTo>
                <a:lnTo>
                  <a:pt x="16276" y="53099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49" y="51983"/>
                </a:lnTo>
                <a:lnTo>
                  <a:pt x="37768" y="51104"/>
                </a:lnTo>
                <a:lnTo>
                  <a:pt x="41014" y="48834"/>
                </a:lnTo>
                <a:lnTo>
                  <a:pt x="41335" y="46165"/>
                </a:lnTo>
                <a:lnTo>
                  <a:pt x="40755" y="43016"/>
                </a:lnTo>
                <a:lnTo>
                  <a:pt x="38049" y="43267"/>
                </a:lnTo>
                <a:lnTo>
                  <a:pt x="34891" y="44552"/>
                </a:lnTo>
                <a:lnTo>
                  <a:pt x="32097" y="45443"/>
                </a:lnTo>
                <a:lnTo>
                  <a:pt x="28581" y="46202"/>
                </a:lnTo>
                <a:lnTo>
                  <a:pt x="24347" y="46393"/>
                </a:lnTo>
                <a:lnTo>
                  <a:pt x="21503" y="46393"/>
                </a:lnTo>
                <a:lnTo>
                  <a:pt x="17143" y="45137"/>
                </a:lnTo>
                <a:lnTo>
                  <a:pt x="13580" y="43116"/>
                </a:lnTo>
                <a:lnTo>
                  <a:pt x="11131" y="40006"/>
                </a:lnTo>
                <a:lnTo>
                  <a:pt x="9734" y="35981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52"/>
                </a:lnTo>
                <a:lnTo>
                  <a:pt x="43315" y="24738"/>
                </a:lnTo>
                <a:lnTo>
                  <a:pt x="43315" y="19926"/>
                </a:lnTo>
                <a:lnTo>
                  <a:pt x="42923" y="16941"/>
                </a:lnTo>
                <a:close/>
              </a:path>
              <a:path w="43315" h="53657">
                <a:moveTo>
                  <a:pt x="9010" y="20105"/>
                </a:moveTo>
                <a:lnTo>
                  <a:pt x="9944" y="16357"/>
                </a:lnTo>
                <a:lnTo>
                  <a:pt x="11376" y="12931"/>
                </a:lnTo>
                <a:lnTo>
                  <a:pt x="14904" y="9093"/>
                </a:lnTo>
                <a:lnTo>
                  <a:pt x="18136" y="7419"/>
                </a:lnTo>
                <a:lnTo>
                  <a:pt x="22151" y="7012"/>
                </a:lnTo>
                <a:lnTo>
                  <a:pt x="26330" y="7012"/>
                </a:lnTo>
                <a:lnTo>
                  <a:pt x="26295" y="0"/>
                </a:lnTo>
                <a:lnTo>
                  <a:pt x="19141" y="0"/>
                </a:lnTo>
                <a:lnTo>
                  <a:pt x="16017" y="637"/>
                </a:lnTo>
                <a:lnTo>
                  <a:pt x="13237" y="1868"/>
                </a:lnTo>
                <a:lnTo>
                  <a:pt x="10447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077051" y="3054186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49" y="1699"/>
                </a:moveTo>
                <a:lnTo>
                  <a:pt x="16739" y="989"/>
                </a:lnTo>
                <a:lnTo>
                  <a:pt x="14192" y="0"/>
                </a:lnTo>
                <a:lnTo>
                  <a:pt x="11070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38"/>
                </a:lnTo>
                <a:lnTo>
                  <a:pt x="10397" y="60436"/>
                </a:lnTo>
                <a:lnTo>
                  <a:pt x="12625" y="63154"/>
                </a:lnTo>
                <a:lnTo>
                  <a:pt x="15801" y="64843"/>
                </a:lnTo>
                <a:lnTo>
                  <a:pt x="19631" y="65846"/>
                </a:lnTo>
                <a:lnTo>
                  <a:pt x="24484" y="65671"/>
                </a:lnTo>
                <a:lnTo>
                  <a:pt x="27482" y="65098"/>
                </a:lnTo>
                <a:lnTo>
                  <a:pt x="30410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6" y="56753"/>
                </a:lnTo>
                <a:lnTo>
                  <a:pt x="26319" y="57783"/>
                </a:lnTo>
                <a:lnTo>
                  <a:pt x="23536" y="58190"/>
                </a:lnTo>
                <a:lnTo>
                  <a:pt x="19350" y="57326"/>
                </a:lnTo>
                <a:lnTo>
                  <a:pt x="17428" y="53894"/>
                </a:lnTo>
                <a:lnTo>
                  <a:pt x="16949" y="51343"/>
                </a:lnTo>
                <a:lnTo>
                  <a:pt x="16949" y="20750"/>
                </a:lnTo>
                <a:lnTo>
                  <a:pt x="29038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8" y="13309"/>
                </a:lnTo>
                <a:lnTo>
                  <a:pt x="16949" y="13309"/>
                </a:lnTo>
                <a:lnTo>
                  <a:pt x="1694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121054" y="3066469"/>
            <a:ext cx="47106" cy="53657"/>
          </a:xfrm>
          <a:custGeom>
            <a:avLst/>
            <a:gdLst/>
            <a:ahLst/>
            <a:cxnLst/>
            <a:rect l="l" t="t" r="r" b="b"/>
            <a:pathLst>
              <a:path w="47106" h="53657">
                <a:moveTo>
                  <a:pt x="8953" y="23914"/>
                </a:moveTo>
                <a:lnTo>
                  <a:pt x="9248" y="21347"/>
                </a:lnTo>
                <a:lnTo>
                  <a:pt x="9824" y="19000"/>
                </a:lnTo>
                <a:lnTo>
                  <a:pt x="11292" y="14605"/>
                </a:lnTo>
                <a:lnTo>
                  <a:pt x="13684" y="11174"/>
                </a:lnTo>
                <a:lnTo>
                  <a:pt x="17061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57" y="9042"/>
                </a:lnTo>
                <a:lnTo>
                  <a:pt x="33999" y="11469"/>
                </a:lnTo>
                <a:lnTo>
                  <a:pt x="36179" y="15011"/>
                </a:lnTo>
                <a:lnTo>
                  <a:pt x="37440" y="19428"/>
                </a:lnTo>
                <a:lnTo>
                  <a:pt x="38153" y="24270"/>
                </a:lnTo>
                <a:lnTo>
                  <a:pt x="38153" y="29743"/>
                </a:lnTo>
                <a:lnTo>
                  <a:pt x="37872" y="32320"/>
                </a:lnTo>
                <a:lnTo>
                  <a:pt x="36742" y="37033"/>
                </a:lnTo>
                <a:lnTo>
                  <a:pt x="36532" y="50276"/>
                </a:lnTo>
                <a:lnTo>
                  <a:pt x="39049" y="48373"/>
                </a:lnTo>
                <a:lnTo>
                  <a:pt x="43063" y="43548"/>
                </a:lnTo>
                <a:lnTo>
                  <a:pt x="44571" y="40651"/>
                </a:lnTo>
                <a:lnTo>
                  <a:pt x="45586" y="37299"/>
                </a:lnTo>
                <a:lnTo>
                  <a:pt x="46591" y="33958"/>
                </a:lnTo>
                <a:lnTo>
                  <a:pt x="47106" y="30300"/>
                </a:lnTo>
                <a:lnTo>
                  <a:pt x="47106" y="22236"/>
                </a:lnTo>
                <a:lnTo>
                  <a:pt x="46616" y="18568"/>
                </a:lnTo>
                <a:lnTo>
                  <a:pt x="45662" y="15303"/>
                </a:lnTo>
                <a:lnTo>
                  <a:pt x="44705" y="12052"/>
                </a:lnTo>
                <a:lnTo>
                  <a:pt x="43257" y="9283"/>
                </a:lnTo>
                <a:lnTo>
                  <a:pt x="41349" y="7009"/>
                </a:lnTo>
                <a:lnTo>
                  <a:pt x="37026" y="2984"/>
                </a:lnTo>
                <a:lnTo>
                  <a:pt x="34146" y="1789"/>
                </a:lnTo>
                <a:lnTo>
                  <a:pt x="31266" y="608"/>
                </a:lnTo>
                <a:lnTo>
                  <a:pt x="27900" y="0"/>
                </a:lnTo>
                <a:lnTo>
                  <a:pt x="20012" y="0"/>
                </a:lnTo>
                <a:lnTo>
                  <a:pt x="16509" y="673"/>
                </a:lnTo>
                <a:lnTo>
                  <a:pt x="13511" y="2005"/>
                </a:lnTo>
                <a:lnTo>
                  <a:pt x="10511" y="3351"/>
                </a:lnTo>
                <a:lnTo>
                  <a:pt x="7999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4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2" y="38353"/>
                </a:lnTo>
                <a:lnTo>
                  <a:pt x="2366" y="41615"/>
                </a:lnTo>
                <a:lnTo>
                  <a:pt x="3787" y="44387"/>
                </a:lnTo>
                <a:lnTo>
                  <a:pt x="5709" y="46673"/>
                </a:lnTo>
                <a:lnTo>
                  <a:pt x="10030" y="50684"/>
                </a:lnTo>
                <a:lnTo>
                  <a:pt x="8953" y="29375"/>
                </a:lnTo>
                <a:lnTo>
                  <a:pt x="8953" y="23914"/>
                </a:lnTo>
                <a:close/>
              </a:path>
              <a:path w="47106" h="53657">
                <a:moveTo>
                  <a:pt x="9662" y="34239"/>
                </a:moveTo>
                <a:lnTo>
                  <a:pt x="8953" y="29375"/>
                </a:lnTo>
                <a:lnTo>
                  <a:pt x="10030" y="50684"/>
                </a:lnTo>
                <a:lnTo>
                  <a:pt x="12909" y="51879"/>
                </a:lnTo>
                <a:lnTo>
                  <a:pt x="15786" y="53074"/>
                </a:lnTo>
                <a:lnTo>
                  <a:pt x="19155" y="53657"/>
                </a:lnTo>
                <a:lnTo>
                  <a:pt x="27007" y="53657"/>
                </a:lnTo>
                <a:lnTo>
                  <a:pt x="30495" y="52995"/>
                </a:lnTo>
                <a:lnTo>
                  <a:pt x="33522" y="51624"/>
                </a:lnTo>
                <a:lnTo>
                  <a:pt x="36532" y="50276"/>
                </a:lnTo>
                <a:lnTo>
                  <a:pt x="36742" y="37033"/>
                </a:lnTo>
                <a:lnTo>
                  <a:pt x="34664" y="40755"/>
                </a:lnTo>
                <a:lnTo>
                  <a:pt x="31943" y="43775"/>
                </a:lnTo>
                <a:lnTo>
                  <a:pt x="28209" y="45655"/>
                </a:lnTo>
                <a:lnTo>
                  <a:pt x="23479" y="46126"/>
                </a:lnTo>
                <a:lnTo>
                  <a:pt x="20685" y="46126"/>
                </a:lnTo>
                <a:lnTo>
                  <a:pt x="16498" y="44574"/>
                </a:lnTo>
                <a:lnTo>
                  <a:pt x="13154" y="42152"/>
                </a:lnTo>
                <a:lnTo>
                  <a:pt x="10937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2214561" y="3047112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7" y="8877"/>
                </a:lnTo>
                <a:lnTo>
                  <a:pt x="3255" y="10731"/>
                </a:lnTo>
                <a:lnTo>
                  <a:pt x="7332" y="10731"/>
                </a:lnTo>
                <a:lnTo>
                  <a:pt x="10285" y="8841"/>
                </a:lnTo>
                <a:lnTo>
                  <a:pt x="10666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4" y="71374"/>
                </a:moveTo>
                <a:lnTo>
                  <a:pt x="3794" y="72276"/>
                </a:lnTo>
                <a:lnTo>
                  <a:pt x="6918" y="72276"/>
                </a:lnTo>
                <a:lnTo>
                  <a:pt x="9673" y="70638"/>
                </a:lnTo>
                <a:lnTo>
                  <a:pt x="9673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794" y="20156"/>
                </a:lnTo>
                <a:lnTo>
                  <a:pt x="1041" y="21794"/>
                </a:lnTo>
                <a:lnTo>
                  <a:pt x="1041" y="70638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2245607" y="3066469"/>
            <a:ext cx="40554" cy="52919"/>
          </a:xfrm>
          <a:custGeom>
            <a:avLst/>
            <a:gdLst/>
            <a:ahLst/>
            <a:cxnLst/>
            <a:rect l="l" t="t" r="r" b="b"/>
            <a:pathLst>
              <a:path w="40554" h="52919">
                <a:moveTo>
                  <a:pt x="5882" y="52919"/>
                </a:moveTo>
                <a:lnTo>
                  <a:pt x="8637" y="51281"/>
                </a:lnTo>
                <a:lnTo>
                  <a:pt x="8637" y="17142"/>
                </a:lnTo>
                <a:lnTo>
                  <a:pt x="10998" y="14069"/>
                </a:lnTo>
                <a:lnTo>
                  <a:pt x="13280" y="11746"/>
                </a:lnTo>
                <a:lnTo>
                  <a:pt x="17600" y="8557"/>
                </a:lnTo>
                <a:lnTo>
                  <a:pt x="21924" y="7757"/>
                </a:lnTo>
                <a:lnTo>
                  <a:pt x="25074" y="8088"/>
                </a:lnTo>
                <a:lnTo>
                  <a:pt x="27623" y="9385"/>
                </a:lnTo>
                <a:lnTo>
                  <a:pt x="30265" y="12786"/>
                </a:lnTo>
                <a:lnTo>
                  <a:pt x="31295" y="15962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7" y="52016"/>
                </a:lnTo>
                <a:lnTo>
                  <a:pt x="34676" y="52919"/>
                </a:lnTo>
                <a:lnTo>
                  <a:pt x="37796" y="52919"/>
                </a:lnTo>
                <a:lnTo>
                  <a:pt x="40554" y="51281"/>
                </a:lnTo>
                <a:lnTo>
                  <a:pt x="40554" y="18021"/>
                </a:lnTo>
                <a:lnTo>
                  <a:pt x="40272" y="15032"/>
                </a:lnTo>
                <a:lnTo>
                  <a:pt x="39121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84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4" y="723"/>
                </a:lnTo>
                <a:lnTo>
                  <a:pt x="15728" y="2145"/>
                </a:lnTo>
                <a:lnTo>
                  <a:pt x="13097" y="3567"/>
                </a:lnTo>
                <a:lnTo>
                  <a:pt x="10450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31" y="834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6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2304166" y="3066534"/>
            <a:ext cx="37147" cy="53592"/>
          </a:xfrm>
          <a:custGeom>
            <a:avLst/>
            <a:gdLst/>
            <a:ahLst/>
            <a:cxnLst/>
            <a:rect l="l" t="t" r="r" b="b"/>
            <a:pathLst>
              <a:path w="37147" h="53592">
                <a:moveTo>
                  <a:pt x="8992" y="20609"/>
                </a:moveTo>
                <a:lnTo>
                  <a:pt x="10104" y="15811"/>
                </a:lnTo>
                <a:lnTo>
                  <a:pt x="12322" y="12495"/>
                </a:lnTo>
                <a:lnTo>
                  <a:pt x="14540" y="9179"/>
                </a:lnTo>
                <a:lnTo>
                  <a:pt x="17707" y="7531"/>
                </a:lnTo>
                <a:lnTo>
                  <a:pt x="23896" y="7531"/>
                </a:lnTo>
                <a:lnTo>
                  <a:pt x="27129" y="8431"/>
                </a:lnTo>
                <a:lnTo>
                  <a:pt x="30927" y="10411"/>
                </a:lnTo>
                <a:lnTo>
                  <a:pt x="33508" y="12379"/>
                </a:lnTo>
                <a:lnTo>
                  <a:pt x="36460" y="12444"/>
                </a:lnTo>
                <a:lnTo>
                  <a:pt x="36939" y="9485"/>
                </a:lnTo>
                <a:lnTo>
                  <a:pt x="36683" y="6691"/>
                </a:lnTo>
                <a:lnTo>
                  <a:pt x="34329" y="3818"/>
                </a:lnTo>
                <a:lnTo>
                  <a:pt x="31427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63" y="0"/>
                </a:lnTo>
                <a:lnTo>
                  <a:pt x="15982" y="532"/>
                </a:lnTo>
                <a:lnTo>
                  <a:pt x="13312" y="1597"/>
                </a:lnTo>
                <a:lnTo>
                  <a:pt x="10645" y="2663"/>
                </a:lnTo>
                <a:lnTo>
                  <a:pt x="8329" y="4305"/>
                </a:lnTo>
                <a:lnTo>
                  <a:pt x="4384" y="8712"/>
                </a:lnTo>
                <a:lnTo>
                  <a:pt x="2829" y="11541"/>
                </a:lnTo>
                <a:lnTo>
                  <a:pt x="1691" y="14983"/>
                </a:lnTo>
                <a:lnTo>
                  <a:pt x="561" y="18449"/>
                </a:lnTo>
                <a:lnTo>
                  <a:pt x="0" y="22579"/>
                </a:lnTo>
                <a:lnTo>
                  <a:pt x="0" y="31621"/>
                </a:lnTo>
                <a:lnTo>
                  <a:pt x="453" y="35365"/>
                </a:lnTo>
                <a:lnTo>
                  <a:pt x="1385" y="38606"/>
                </a:lnTo>
                <a:lnTo>
                  <a:pt x="2299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09"/>
                </a:lnTo>
                <a:lnTo>
                  <a:pt x="11976" y="51865"/>
                </a:lnTo>
                <a:lnTo>
                  <a:pt x="14597" y="53035"/>
                </a:lnTo>
                <a:lnTo>
                  <a:pt x="17599" y="53592"/>
                </a:lnTo>
                <a:lnTo>
                  <a:pt x="22622" y="53592"/>
                </a:lnTo>
                <a:lnTo>
                  <a:pt x="25746" y="53110"/>
                </a:lnTo>
                <a:lnTo>
                  <a:pt x="28698" y="52362"/>
                </a:lnTo>
                <a:lnTo>
                  <a:pt x="31319" y="51318"/>
                </a:lnTo>
                <a:lnTo>
                  <a:pt x="34588" y="49377"/>
                </a:lnTo>
                <a:lnTo>
                  <a:pt x="36913" y="46518"/>
                </a:lnTo>
                <a:lnTo>
                  <a:pt x="37147" y="43775"/>
                </a:lnTo>
                <a:lnTo>
                  <a:pt x="37122" y="42439"/>
                </a:lnTo>
                <a:lnTo>
                  <a:pt x="35312" y="39660"/>
                </a:lnTo>
                <a:lnTo>
                  <a:pt x="32310" y="41932"/>
                </a:lnTo>
                <a:lnTo>
                  <a:pt x="28803" y="44207"/>
                </a:lnTo>
                <a:lnTo>
                  <a:pt x="25803" y="45514"/>
                </a:lnTo>
                <a:lnTo>
                  <a:pt x="22081" y="45845"/>
                </a:lnTo>
                <a:lnTo>
                  <a:pt x="18125" y="45453"/>
                </a:lnTo>
                <a:lnTo>
                  <a:pt x="14878" y="43901"/>
                </a:lnTo>
                <a:lnTo>
                  <a:pt x="12393" y="41122"/>
                </a:lnTo>
                <a:lnTo>
                  <a:pt x="10435" y="37551"/>
                </a:lnTo>
                <a:lnTo>
                  <a:pt x="9283" y="32814"/>
                </a:lnTo>
                <a:lnTo>
                  <a:pt x="8992" y="30059"/>
                </a:lnTo>
                <a:lnTo>
                  <a:pt x="8992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358288" y="3066473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8" y="52919"/>
                </a:moveTo>
                <a:lnTo>
                  <a:pt x="8632" y="51281"/>
                </a:lnTo>
                <a:lnTo>
                  <a:pt x="8632" y="19151"/>
                </a:lnTo>
                <a:lnTo>
                  <a:pt x="10961" y="15480"/>
                </a:lnTo>
                <a:lnTo>
                  <a:pt x="12992" y="12736"/>
                </a:lnTo>
                <a:lnTo>
                  <a:pt x="15810" y="9968"/>
                </a:lnTo>
                <a:lnTo>
                  <a:pt x="19212" y="8470"/>
                </a:lnTo>
                <a:lnTo>
                  <a:pt x="22132" y="8671"/>
                </a:lnTo>
                <a:lnTo>
                  <a:pt x="24789" y="9471"/>
                </a:lnTo>
                <a:lnTo>
                  <a:pt x="27435" y="8188"/>
                </a:lnTo>
                <a:lnTo>
                  <a:pt x="27492" y="3667"/>
                </a:lnTo>
                <a:lnTo>
                  <a:pt x="25206" y="683"/>
                </a:lnTo>
                <a:lnTo>
                  <a:pt x="22204" y="86"/>
                </a:lnTo>
                <a:lnTo>
                  <a:pt x="19655" y="0"/>
                </a:lnTo>
                <a:lnTo>
                  <a:pt x="16657" y="673"/>
                </a:lnTo>
                <a:lnTo>
                  <a:pt x="13632" y="2576"/>
                </a:lnTo>
                <a:lnTo>
                  <a:pt x="10299" y="6004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4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398014" y="3066469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4" y="14136"/>
                </a:lnTo>
                <a:lnTo>
                  <a:pt x="41360" y="11328"/>
                </a:lnTo>
                <a:lnTo>
                  <a:pt x="38459" y="6807"/>
                </a:lnTo>
                <a:lnTo>
                  <a:pt x="34649" y="3074"/>
                </a:lnTo>
                <a:lnTo>
                  <a:pt x="32054" y="1842"/>
                </a:lnTo>
                <a:lnTo>
                  <a:pt x="29444" y="622"/>
                </a:lnTo>
                <a:lnTo>
                  <a:pt x="26297" y="0"/>
                </a:lnTo>
                <a:lnTo>
                  <a:pt x="26333" y="7012"/>
                </a:lnTo>
                <a:lnTo>
                  <a:pt x="29480" y="8343"/>
                </a:lnTo>
                <a:lnTo>
                  <a:pt x="31611" y="11022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50" y="3124"/>
                </a:lnTo>
                <a:lnTo>
                  <a:pt x="8060" y="4903"/>
                </a:lnTo>
                <a:lnTo>
                  <a:pt x="4118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50" y="50863"/>
                </a:lnTo>
                <a:lnTo>
                  <a:pt x="13362" y="51983"/>
                </a:lnTo>
                <a:lnTo>
                  <a:pt x="16278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7" y="53492"/>
                </a:lnTo>
                <a:lnTo>
                  <a:pt x="31819" y="52807"/>
                </a:lnTo>
                <a:lnTo>
                  <a:pt x="35053" y="51983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8" y="46165"/>
                </a:lnTo>
                <a:lnTo>
                  <a:pt x="40763" y="43016"/>
                </a:lnTo>
                <a:lnTo>
                  <a:pt x="38051" y="43267"/>
                </a:lnTo>
                <a:lnTo>
                  <a:pt x="34894" y="44552"/>
                </a:lnTo>
                <a:lnTo>
                  <a:pt x="32101" y="45443"/>
                </a:lnTo>
                <a:lnTo>
                  <a:pt x="28587" y="46202"/>
                </a:lnTo>
                <a:lnTo>
                  <a:pt x="24350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6" y="43116"/>
                </a:lnTo>
                <a:lnTo>
                  <a:pt x="11135" y="40006"/>
                </a:lnTo>
                <a:lnTo>
                  <a:pt x="9738" y="35981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303" y="27752"/>
                </a:lnTo>
                <a:lnTo>
                  <a:pt x="43318" y="24738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4" y="20105"/>
                </a:moveTo>
                <a:lnTo>
                  <a:pt x="9946" y="16357"/>
                </a:lnTo>
                <a:lnTo>
                  <a:pt x="11379" y="12931"/>
                </a:lnTo>
                <a:lnTo>
                  <a:pt x="14907" y="9093"/>
                </a:lnTo>
                <a:lnTo>
                  <a:pt x="18140" y="7419"/>
                </a:lnTo>
                <a:lnTo>
                  <a:pt x="22157" y="7012"/>
                </a:lnTo>
                <a:lnTo>
                  <a:pt x="26333" y="7012"/>
                </a:lnTo>
                <a:lnTo>
                  <a:pt x="26297" y="0"/>
                </a:lnTo>
                <a:lnTo>
                  <a:pt x="19141" y="0"/>
                </a:lnTo>
                <a:lnTo>
                  <a:pt x="16023" y="637"/>
                </a:lnTo>
                <a:lnTo>
                  <a:pt x="13241" y="1868"/>
                </a:lnTo>
                <a:lnTo>
                  <a:pt x="10450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2457356" y="3066469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3" y="46673"/>
                </a:lnTo>
                <a:lnTo>
                  <a:pt x="14904" y="46673"/>
                </a:lnTo>
                <a:lnTo>
                  <a:pt x="11178" y="44413"/>
                </a:lnTo>
                <a:lnTo>
                  <a:pt x="8841" y="40906"/>
                </a:lnTo>
                <a:lnTo>
                  <a:pt x="11610" y="53326"/>
                </a:lnTo>
                <a:lnTo>
                  <a:pt x="16323" y="53657"/>
                </a:lnTo>
                <a:lnTo>
                  <a:pt x="19152" y="53657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7" y="43675"/>
                </a:lnTo>
                <a:lnTo>
                  <a:pt x="22057" y="46075"/>
                </a:lnTo>
                <a:close/>
              </a:path>
              <a:path w="26896" h="53657">
                <a:moveTo>
                  <a:pt x="3290" y="12103"/>
                </a:moveTo>
                <a:lnTo>
                  <a:pt x="5937" y="11530"/>
                </a:lnTo>
                <a:lnTo>
                  <a:pt x="9133" y="9791"/>
                </a:lnTo>
                <a:lnTo>
                  <a:pt x="11891" y="8585"/>
                </a:lnTo>
                <a:lnTo>
                  <a:pt x="15271" y="7541"/>
                </a:lnTo>
                <a:lnTo>
                  <a:pt x="19314" y="7275"/>
                </a:lnTo>
                <a:lnTo>
                  <a:pt x="22975" y="7517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88" y="18770"/>
                </a:lnTo>
                <a:lnTo>
                  <a:pt x="30088" y="22567"/>
                </a:lnTo>
                <a:lnTo>
                  <a:pt x="19937" y="22567"/>
                </a:lnTo>
                <a:lnTo>
                  <a:pt x="16643" y="22909"/>
                </a:lnTo>
                <a:lnTo>
                  <a:pt x="13715" y="23572"/>
                </a:lnTo>
                <a:lnTo>
                  <a:pt x="10774" y="24241"/>
                </a:lnTo>
                <a:lnTo>
                  <a:pt x="8301" y="25246"/>
                </a:lnTo>
                <a:lnTo>
                  <a:pt x="4259" y="27928"/>
                </a:lnTo>
                <a:lnTo>
                  <a:pt x="1628" y="31636"/>
                </a:lnTo>
                <a:lnTo>
                  <a:pt x="0" y="36054"/>
                </a:lnTo>
                <a:lnTo>
                  <a:pt x="0" y="38811"/>
                </a:lnTo>
                <a:lnTo>
                  <a:pt x="388" y="43243"/>
                </a:lnTo>
                <a:lnTo>
                  <a:pt x="1969" y="46940"/>
                </a:lnTo>
                <a:lnTo>
                  <a:pt x="4481" y="49758"/>
                </a:lnTo>
                <a:lnTo>
                  <a:pt x="7603" y="51995"/>
                </a:lnTo>
                <a:lnTo>
                  <a:pt x="11610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7" y="31496"/>
                </a:lnTo>
                <a:lnTo>
                  <a:pt x="14792" y="30073"/>
                </a:lnTo>
                <a:lnTo>
                  <a:pt x="18281" y="29245"/>
                </a:lnTo>
                <a:lnTo>
                  <a:pt x="22720" y="29029"/>
                </a:lnTo>
                <a:lnTo>
                  <a:pt x="30088" y="29029"/>
                </a:lnTo>
                <a:lnTo>
                  <a:pt x="30088" y="39394"/>
                </a:lnTo>
                <a:lnTo>
                  <a:pt x="25927" y="43675"/>
                </a:lnTo>
                <a:lnTo>
                  <a:pt x="26896" y="50493"/>
                </a:lnTo>
                <a:lnTo>
                  <a:pt x="31240" y="46443"/>
                </a:lnTo>
                <a:lnTo>
                  <a:pt x="31240" y="51332"/>
                </a:lnTo>
                <a:lnTo>
                  <a:pt x="33326" y="52909"/>
                </a:lnTo>
                <a:lnTo>
                  <a:pt x="35896" y="52959"/>
                </a:lnTo>
                <a:lnTo>
                  <a:pt x="38675" y="51332"/>
                </a:lnTo>
                <a:lnTo>
                  <a:pt x="38675" y="15368"/>
                </a:lnTo>
                <a:lnTo>
                  <a:pt x="38343" y="12700"/>
                </a:lnTo>
                <a:lnTo>
                  <a:pt x="37007" y="8139"/>
                </a:lnTo>
                <a:lnTo>
                  <a:pt x="34488" y="4697"/>
                </a:lnTo>
                <a:lnTo>
                  <a:pt x="31107" y="1993"/>
                </a:lnTo>
                <a:lnTo>
                  <a:pt x="26352" y="406"/>
                </a:lnTo>
                <a:lnTo>
                  <a:pt x="23475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5" y="1813"/>
                </a:lnTo>
                <a:lnTo>
                  <a:pt x="5814" y="3556"/>
                </a:lnTo>
                <a:lnTo>
                  <a:pt x="2484" y="6706"/>
                </a:lnTo>
                <a:lnTo>
                  <a:pt x="2301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513728" y="3066469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0" y="52224"/>
                </a:moveTo>
                <a:lnTo>
                  <a:pt x="8561" y="52998"/>
                </a:lnTo>
                <a:lnTo>
                  <a:pt x="11595" y="53531"/>
                </a:lnTo>
                <a:lnTo>
                  <a:pt x="17585" y="53657"/>
                </a:lnTo>
                <a:lnTo>
                  <a:pt x="20085" y="53315"/>
                </a:lnTo>
                <a:lnTo>
                  <a:pt x="24616" y="51954"/>
                </a:lnTo>
                <a:lnTo>
                  <a:pt x="28205" y="49593"/>
                </a:lnTo>
                <a:lnTo>
                  <a:pt x="31107" y="46622"/>
                </a:lnTo>
                <a:lnTo>
                  <a:pt x="32896" y="42699"/>
                </a:lnTo>
                <a:lnTo>
                  <a:pt x="33336" y="37986"/>
                </a:lnTo>
                <a:lnTo>
                  <a:pt x="33336" y="35891"/>
                </a:lnTo>
                <a:lnTo>
                  <a:pt x="32320" y="32551"/>
                </a:lnTo>
                <a:lnTo>
                  <a:pt x="30740" y="29743"/>
                </a:lnTo>
                <a:lnTo>
                  <a:pt x="27226" y="26647"/>
                </a:lnTo>
                <a:lnTo>
                  <a:pt x="24325" y="25120"/>
                </a:lnTo>
                <a:lnTo>
                  <a:pt x="21384" y="23823"/>
                </a:lnTo>
                <a:lnTo>
                  <a:pt x="18442" y="22607"/>
                </a:lnTo>
                <a:lnTo>
                  <a:pt x="15577" y="21451"/>
                </a:lnTo>
                <a:lnTo>
                  <a:pt x="12073" y="19357"/>
                </a:lnTo>
                <a:lnTo>
                  <a:pt x="9773" y="16588"/>
                </a:lnTo>
                <a:lnTo>
                  <a:pt x="9417" y="13996"/>
                </a:lnTo>
                <a:lnTo>
                  <a:pt x="9968" y="11188"/>
                </a:lnTo>
                <a:lnTo>
                  <a:pt x="12308" y="8294"/>
                </a:lnTo>
                <a:lnTo>
                  <a:pt x="15458" y="7113"/>
                </a:lnTo>
                <a:lnTo>
                  <a:pt x="18209" y="6948"/>
                </a:lnTo>
                <a:lnTo>
                  <a:pt x="21311" y="7138"/>
                </a:lnTo>
                <a:lnTo>
                  <a:pt x="24959" y="8369"/>
                </a:lnTo>
                <a:lnTo>
                  <a:pt x="27618" y="9691"/>
                </a:lnTo>
                <a:lnTo>
                  <a:pt x="30593" y="9881"/>
                </a:lnTo>
                <a:lnTo>
                  <a:pt x="30924" y="7164"/>
                </a:lnTo>
                <a:lnTo>
                  <a:pt x="30643" y="4420"/>
                </a:lnTo>
                <a:lnTo>
                  <a:pt x="28083" y="2209"/>
                </a:lnTo>
                <a:lnTo>
                  <a:pt x="25487" y="1144"/>
                </a:lnTo>
                <a:lnTo>
                  <a:pt x="22082" y="331"/>
                </a:lnTo>
                <a:lnTo>
                  <a:pt x="18321" y="0"/>
                </a:lnTo>
                <a:lnTo>
                  <a:pt x="15458" y="0"/>
                </a:lnTo>
                <a:lnTo>
                  <a:pt x="12956" y="406"/>
                </a:lnTo>
                <a:lnTo>
                  <a:pt x="8669" y="1993"/>
                </a:lnTo>
                <a:lnTo>
                  <a:pt x="5447" y="4381"/>
                </a:lnTo>
                <a:lnTo>
                  <a:pt x="2937" y="7228"/>
                </a:lnTo>
                <a:lnTo>
                  <a:pt x="1518" y="10731"/>
                </a:lnTo>
                <a:lnTo>
                  <a:pt x="1151" y="14493"/>
                </a:lnTo>
                <a:lnTo>
                  <a:pt x="1493" y="18529"/>
                </a:lnTo>
                <a:lnTo>
                  <a:pt x="2854" y="21643"/>
                </a:lnTo>
                <a:lnTo>
                  <a:pt x="5990" y="25210"/>
                </a:lnTo>
                <a:lnTo>
                  <a:pt x="8669" y="26949"/>
                </a:lnTo>
                <a:lnTo>
                  <a:pt x="11523" y="28411"/>
                </a:lnTo>
                <a:lnTo>
                  <a:pt x="14489" y="29657"/>
                </a:lnTo>
                <a:lnTo>
                  <a:pt x="17330" y="30797"/>
                </a:lnTo>
                <a:lnTo>
                  <a:pt x="19973" y="31992"/>
                </a:lnTo>
                <a:lnTo>
                  <a:pt x="23108" y="34278"/>
                </a:lnTo>
                <a:lnTo>
                  <a:pt x="24814" y="37313"/>
                </a:lnTo>
                <a:lnTo>
                  <a:pt x="24566" y="41187"/>
                </a:lnTo>
                <a:lnTo>
                  <a:pt x="22964" y="43940"/>
                </a:lnTo>
                <a:lnTo>
                  <a:pt x="20181" y="45683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69"/>
                </a:lnTo>
                <a:lnTo>
                  <a:pt x="5939" y="44171"/>
                </a:lnTo>
                <a:lnTo>
                  <a:pt x="3171" y="42569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6"/>
                </a:lnTo>
                <a:lnTo>
                  <a:pt x="2937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564226" y="3047112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3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41"/>
                </a:lnTo>
                <a:lnTo>
                  <a:pt x="10666" y="5295"/>
                </a:lnTo>
                <a:lnTo>
                  <a:pt x="10295" y="1842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3" y="71374"/>
                </a:moveTo>
                <a:lnTo>
                  <a:pt x="3793" y="72276"/>
                </a:lnTo>
                <a:lnTo>
                  <a:pt x="6918" y="72276"/>
                </a:lnTo>
                <a:lnTo>
                  <a:pt x="9676" y="70638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793" y="20156"/>
                </a:lnTo>
                <a:lnTo>
                  <a:pt x="1036" y="21794"/>
                </a:lnTo>
                <a:lnTo>
                  <a:pt x="1036" y="70638"/>
                </a:lnTo>
                <a:lnTo>
                  <a:pt x="1223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595272" y="3066469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81" y="52919"/>
                </a:moveTo>
                <a:lnTo>
                  <a:pt x="8635" y="51281"/>
                </a:lnTo>
                <a:lnTo>
                  <a:pt x="8635" y="17142"/>
                </a:lnTo>
                <a:lnTo>
                  <a:pt x="11000" y="14069"/>
                </a:lnTo>
                <a:lnTo>
                  <a:pt x="13276" y="11746"/>
                </a:lnTo>
                <a:lnTo>
                  <a:pt x="17603" y="8557"/>
                </a:lnTo>
                <a:lnTo>
                  <a:pt x="21924" y="7757"/>
                </a:lnTo>
                <a:lnTo>
                  <a:pt x="25073" y="8088"/>
                </a:lnTo>
                <a:lnTo>
                  <a:pt x="27618" y="9385"/>
                </a:lnTo>
                <a:lnTo>
                  <a:pt x="30264" y="12786"/>
                </a:lnTo>
                <a:lnTo>
                  <a:pt x="31294" y="15962"/>
                </a:lnTo>
                <a:lnTo>
                  <a:pt x="31920" y="19900"/>
                </a:lnTo>
                <a:lnTo>
                  <a:pt x="31920" y="51281"/>
                </a:lnTo>
                <a:lnTo>
                  <a:pt x="32129" y="52016"/>
                </a:lnTo>
                <a:lnTo>
                  <a:pt x="34674" y="52919"/>
                </a:lnTo>
                <a:lnTo>
                  <a:pt x="37799" y="52919"/>
                </a:lnTo>
                <a:lnTo>
                  <a:pt x="40553" y="51281"/>
                </a:lnTo>
                <a:lnTo>
                  <a:pt x="40553" y="18021"/>
                </a:lnTo>
                <a:lnTo>
                  <a:pt x="40272" y="15032"/>
                </a:lnTo>
                <a:lnTo>
                  <a:pt x="39121" y="10083"/>
                </a:lnTo>
                <a:lnTo>
                  <a:pt x="36841" y="6069"/>
                </a:lnTo>
                <a:lnTo>
                  <a:pt x="33781" y="2768"/>
                </a:lnTo>
                <a:lnTo>
                  <a:pt x="29483" y="557"/>
                </a:lnTo>
                <a:lnTo>
                  <a:pt x="26847" y="0"/>
                </a:lnTo>
                <a:lnTo>
                  <a:pt x="21019" y="0"/>
                </a:lnTo>
                <a:lnTo>
                  <a:pt x="18359" y="723"/>
                </a:lnTo>
                <a:lnTo>
                  <a:pt x="15727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793" y="8902"/>
                </a:lnTo>
                <a:lnTo>
                  <a:pt x="7793" y="2437"/>
                </a:lnTo>
                <a:lnTo>
                  <a:pt x="5831" y="834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6" y="52016"/>
                </a:lnTo>
                <a:lnTo>
                  <a:pt x="2757" y="52919"/>
                </a:lnTo>
                <a:lnTo>
                  <a:pt x="588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651885" y="3066581"/>
            <a:ext cx="44582" cy="54648"/>
          </a:xfrm>
          <a:custGeom>
            <a:avLst/>
            <a:gdLst/>
            <a:ahLst/>
            <a:cxnLst/>
            <a:rect l="l" t="t" r="r" b="b"/>
            <a:pathLst>
              <a:path w="44582" h="54648">
                <a:moveTo>
                  <a:pt x="9467" y="36244"/>
                </a:moveTo>
                <a:lnTo>
                  <a:pt x="9161" y="54648"/>
                </a:lnTo>
                <a:lnTo>
                  <a:pt x="11282" y="51573"/>
                </a:lnTo>
                <a:lnTo>
                  <a:pt x="10044" y="39646"/>
                </a:lnTo>
                <a:lnTo>
                  <a:pt x="9467" y="36244"/>
                </a:lnTo>
                <a:close/>
              </a:path>
              <a:path w="44582" h="54648">
                <a:moveTo>
                  <a:pt x="417" y="55727"/>
                </a:moveTo>
                <a:lnTo>
                  <a:pt x="0" y="59194"/>
                </a:lnTo>
                <a:lnTo>
                  <a:pt x="386" y="62826"/>
                </a:lnTo>
                <a:lnTo>
                  <a:pt x="1926" y="66037"/>
                </a:lnTo>
                <a:lnTo>
                  <a:pt x="4867" y="68579"/>
                </a:lnTo>
                <a:lnTo>
                  <a:pt x="8769" y="70650"/>
                </a:lnTo>
                <a:lnTo>
                  <a:pt x="11441" y="71323"/>
                </a:lnTo>
                <a:lnTo>
                  <a:pt x="14112" y="71996"/>
                </a:lnTo>
                <a:lnTo>
                  <a:pt x="17345" y="72323"/>
                </a:lnTo>
                <a:lnTo>
                  <a:pt x="25085" y="72323"/>
                </a:lnTo>
                <a:lnTo>
                  <a:pt x="28501" y="71880"/>
                </a:lnTo>
                <a:lnTo>
                  <a:pt x="31407" y="71001"/>
                </a:lnTo>
                <a:lnTo>
                  <a:pt x="34293" y="70102"/>
                </a:lnTo>
                <a:lnTo>
                  <a:pt x="38545" y="67373"/>
                </a:lnTo>
                <a:lnTo>
                  <a:pt x="41793" y="64043"/>
                </a:lnTo>
                <a:lnTo>
                  <a:pt x="43618" y="59993"/>
                </a:lnTo>
                <a:lnTo>
                  <a:pt x="44067" y="55612"/>
                </a:lnTo>
                <a:lnTo>
                  <a:pt x="43665" y="51612"/>
                </a:lnTo>
                <a:lnTo>
                  <a:pt x="42062" y="48383"/>
                </a:lnTo>
                <a:lnTo>
                  <a:pt x="39513" y="45935"/>
                </a:lnTo>
                <a:lnTo>
                  <a:pt x="36389" y="43977"/>
                </a:lnTo>
                <a:lnTo>
                  <a:pt x="32482" y="42785"/>
                </a:lnTo>
                <a:lnTo>
                  <a:pt x="28000" y="42378"/>
                </a:lnTo>
                <a:lnTo>
                  <a:pt x="15703" y="41831"/>
                </a:lnTo>
                <a:lnTo>
                  <a:pt x="13820" y="41756"/>
                </a:lnTo>
                <a:lnTo>
                  <a:pt x="10044" y="39646"/>
                </a:lnTo>
                <a:lnTo>
                  <a:pt x="11282" y="51573"/>
                </a:lnTo>
                <a:lnTo>
                  <a:pt x="14025" y="48995"/>
                </a:lnTo>
                <a:lnTo>
                  <a:pt x="26222" y="49427"/>
                </a:lnTo>
                <a:lnTo>
                  <a:pt x="29041" y="49503"/>
                </a:lnTo>
                <a:lnTo>
                  <a:pt x="31280" y="50100"/>
                </a:lnTo>
                <a:lnTo>
                  <a:pt x="34599" y="52386"/>
                </a:lnTo>
                <a:lnTo>
                  <a:pt x="35435" y="56106"/>
                </a:lnTo>
                <a:lnTo>
                  <a:pt x="35435" y="57340"/>
                </a:lnTo>
                <a:lnTo>
                  <a:pt x="34246" y="60756"/>
                </a:lnTo>
                <a:lnTo>
                  <a:pt x="31305" y="63486"/>
                </a:lnTo>
                <a:lnTo>
                  <a:pt x="28138" y="64706"/>
                </a:lnTo>
                <a:lnTo>
                  <a:pt x="24178" y="65491"/>
                </a:lnTo>
                <a:lnTo>
                  <a:pt x="17442" y="65491"/>
                </a:lnTo>
                <a:lnTo>
                  <a:pt x="14234" y="64881"/>
                </a:lnTo>
                <a:lnTo>
                  <a:pt x="11930" y="63676"/>
                </a:lnTo>
                <a:lnTo>
                  <a:pt x="8478" y="60678"/>
                </a:lnTo>
                <a:lnTo>
                  <a:pt x="8478" y="57566"/>
                </a:lnTo>
                <a:lnTo>
                  <a:pt x="9161" y="54648"/>
                </a:lnTo>
                <a:lnTo>
                  <a:pt x="9467" y="36244"/>
                </a:lnTo>
                <a:lnTo>
                  <a:pt x="10990" y="32877"/>
                </a:lnTo>
                <a:lnTo>
                  <a:pt x="13892" y="33677"/>
                </a:lnTo>
                <a:lnTo>
                  <a:pt x="15448" y="27190"/>
                </a:lnTo>
                <a:lnTo>
                  <a:pt x="11930" y="23493"/>
                </a:lnTo>
                <a:lnTo>
                  <a:pt x="11049" y="20951"/>
                </a:lnTo>
                <a:lnTo>
                  <a:pt x="11049" y="17740"/>
                </a:lnTo>
                <a:lnTo>
                  <a:pt x="11247" y="14921"/>
                </a:lnTo>
                <a:lnTo>
                  <a:pt x="9569" y="3200"/>
                </a:lnTo>
                <a:lnTo>
                  <a:pt x="6357" y="6234"/>
                </a:lnTo>
                <a:lnTo>
                  <a:pt x="4191" y="10299"/>
                </a:lnTo>
                <a:lnTo>
                  <a:pt x="2829" y="15022"/>
                </a:lnTo>
                <a:lnTo>
                  <a:pt x="2829" y="17790"/>
                </a:lnTo>
                <a:lnTo>
                  <a:pt x="3150" y="22222"/>
                </a:lnTo>
                <a:lnTo>
                  <a:pt x="4399" y="25587"/>
                </a:lnTo>
                <a:lnTo>
                  <a:pt x="6332" y="28432"/>
                </a:lnTo>
                <a:lnTo>
                  <a:pt x="3959" y="31366"/>
                </a:lnTo>
                <a:lnTo>
                  <a:pt x="2221" y="34833"/>
                </a:lnTo>
                <a:lnTo>
                  <a:pt x="1779" y="39013"/>
                </a:lnTo>
                <a:lnTo>
                  <a:pt x="2195" y="42086"/>
                </a:lnTo>
                <a:lnTo>
                  <a:pt x="3837" y="44829"/>
                </a:lnTo>
                <a:lnTo>
                  <a:pt x="6814" y="46875"/>
                </a:lnTo>
                <a:lnTo>
                  <a:pt x="3848" y="49618"/>
                </a:lnTo>
                <a:lnTo>
                  <a:pt x="1706" y="52527"/>
                </a:lnTo>
                <a:lnTo>
                  <a:pt x="417" y="55727"/>
                </a:lnTo>
                <a:close/>
              </a:path>
              <a:path w="44582" h="54648">
                <a:moveTo>
                  <a:pt x="14296" y="9079"/>
                </a:moveTo>
                <a:lnTo>
                  <a:pt x="17799" y="7123"/>
                </a:lnTo>
                <a:lnTo>
                  <a:pt x="20934" y="6832"/>
                </a:lnTo>
                <a:lnTo>
                  <a:pt x="24178" y="6832"/>
                </a:lnTo>
                <a:lnTo>
                  <a:pt x="26680" y="7757"/>
                </a:lnTo>
                <a:lnTo>
                  <a:pt x="30204" y="11490"/>
                </a:lnTo>
                <a:lnTo>
                  <a:pt x="31085" y="14083"/>
                </a:lnTo>
                <a:lnTo>
                  <a:pt x="31085" y="17409"/>
                </a:lnTo>
                <a:lnTo>
                  <a:pt x="30887" y="20191"/>
                </a:lnTo>
                <a:lnTo>
                  <a:pt x="30085" y="22795"/>
                </a:lnTo>
                <a:lnTo>
                  <a:pt x="27828" y="25930"/>
                </a:lnTo>
                <a:lnTo>
                  <a:pt x="24290" y="27824"/>
                </a:lnTo>
                <a:lnTo>
                  <a:pt x="21092" y="28105"/>
                </a:lnTo>
                <a:lnTo>
                  <a:pt x="17920" y="28105"/>
                </a:lnTo>
                <a:lnTo>
                  <a:pt x="15448" y="27190"/>
                </a:lnTo>
                <a:lnTo>
                  <a:pt x="13892" y="33677"/>
                </a:lnTo>
                <a:lnTo>
                  <a:pt x="17345" y="34731"/>
                </a:lnTo>
                <a:lnTo>
                  <a:pt x="21092" y="34998"/>
                </a:lnTo>
                <a:lnTo>
                  <a:pt x="23811" y="34998"/>
                </a:lnTo>
                <a:lnTo>
                  <a:pt x="28530" y="33807"/>
                </a:lnTo>
                <a:lnTo>
                  <a:pt x="32677" y="31863"/>
                </a:lnTo>
                <a:lnTo>
                  <a:pt x="35924" y="28853"/>
                </a:lnTo>
                <a:lnTo>
                  <a:pt x="38045" y="24853"/>
                </a:lnTo>
                <a:lnTo>
                  <a:pt x="39356" y="20191"/>
                </a:lnTo>
                <a:lnTo>
                  <a:pt x="39356" y="17358"/>
                </a:lnTo>
                <a:lnTo>
                  <a:pt x="39110" y="14018"/>
                </a:lnTo>
                <a:lnTo>
                  <a:pt x="38127" y="10867"/>
                </a:lnTo>
                <a:lnTo>
                  <a:pt x="36057" y="8139"/>
                </a:lnTo>
                <a:lnTo>
                  <a:pt x="42807" y="8139"/>
                </a:lnTo>
                <a:lnTo>
                  <a:pt x="44093" y="7299"/>
                </a:lnTo>
                <a:lnTo>
                  <a:pt x="44582" y="4556"/>
                </a:lnTo>
                <a:lnTo>
                  <a:pt x="42807" y="914"/>
                </a:lnTo>
                <a:lnTo>
                  <a:pt x="28577" y="914"/>
                </a:lnTo>
                <a:lnTo>
                  <a:pt x="27496" y="633"/>
                </a:lnTo>
                <a:lnTo>
                  <a:pt x="23860" y="86"/>
                </a:lnTo>
                <a:lnTo>
                  <a:pt x="18435" y="0"/>
                </a:lnTo>
                <a:lnTo>
                  <a:pt x="13745" y="1230"/>
                </a:lnTo>
                <a:lnTo>
                  <a:pt x="9569" y="3200"/>
                </a:lnTo>
                <a:lnTo>
                  <a:pt x="11247" y="14921"/>
                </a:lnTo>
                <a:lnTo>
                  <a:pt x="12042" y="12279"/>
                </a:lnTo>
                <a:lnTo>
                  <a:pt x="14296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2740334" y="3066469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6"/>
                </a:lnTo>
                <a:lnTo>
                  <a:pt x="41356" y="11328"/>
                </a:lnTo>
                <a:lnTo>
                  <a:pt x="38454" y="6807"/>
                </a:lnTo>
                <a:lnTo>
                  <a:pt x="34645" y="3074"/>
                </a:lnTo>
                <a:lnTo>
                  <a:pt x="32049" y="1842"/>
                </a:lnTo>
                <a:lnTo>
                  <a:pt x="29443" y="622"/>
                </a:lnTo>
                <a:lnTo>
                  <a:pt x="26294" y="0"/>
                </a:lnTo>
                <a:lnTo>
                  <a:pt x="26329" y="7012"/>
                </a:lnTo>
                <a:lnTo>
                  <a:pt x="29476" y="8343"/>
                </a:lnTo>
                <a:lnTo>
                  <a:pt x="31607" y="11022"/>
                </a:lnTo>
                <a:lnTo>
                  <a:pt x="33727" y="13690"/>
                </a:lnTo>
                <a:lnTo>
                  <a:pt x="34743" y="17387"/>
                </a:lnTo>
                <a:lnTo>
                  <a:pt x="34631" y="22085"/>
                </a:lnTo>
                <a:lnTo>
                  <a:pt x="8938" y="22085"/>
                </a:lnTo>
                <a:lnTo>
                  <a:pt x="9010" y="20105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89"/>
                </a:lnTo>
                <a:lnTo>
                  <a:pt x="2606" y="12419"/>
                </a:lnTo>
                <a:lnTo>
                  <a:pt x="1565" y="15760"/>
                </a:lnTo>
                <a:lnTo>
                  <a:pt x="510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5"/>
                </a:lnTo>
                <a:lnTo>
                  <a:pt x="2523" y="42011"/>
                </a:lnTo>
                <a:lnTo>
                  <a:pt x="4024" y="44780"/>
                </a:lnTo>
                <a:lnTo>
                  <a:pt x="6010" y="46989"/>
                </a:lnTo>
                <a:lnTo>
                  <a:pt x="10443" y="50863"/>
                </a:lnTo>
                <a:lnTo>
                  <a:pt x="13362" y="51983"/>
                </a:lnTo>
                <a:lnTo>
                  <a:pt x="16275" y="53099"/>
                </a:lnTo>
                <a:lnTo>
                  <a:pt x="19665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7"/>
                </a:lnTo>
                <a:lnTo>
                  <a:pt x="35049" y="51983"/>
                </a:lnTo>
                <a:lnTo>
                  <a:pt x="37767" y="51104"/>
                </a:lnTo>
                <a:lnTo>
                  <a:pt x="41014" y="48834"/>
                </a:lnTo>
                <a:lnTo>
                  <a:pt x="41330" y="46165"/>
                </a:lnTo>
                <a:lnTo>
                  <a:pt x="40755" y="43016"/>
                </a:lnTo>
                <a:lnTo>
                  <a:pt x="38051" y="43267"/>
                </a:lnTo>
                <a:lnTo>
                  <a:pt x="34890" y="44552"/>
                </a:lnTo>
                <a:lnTo>
                  <a:pt x="32096" y="45443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6"/>
                </a:lnTo>
                <a:lnTo>
                  <a:pt x="11130" y="40006"/>
                </a:lnTo>
                <a:lnTo>
                  <a:pt x="9734" y="35981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52"/>
                </a:lnTo>
                <a:lnTo>
                  <a:pt x="43318" y="24738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5"/>
                </a:moveTo>
                <a:lnTo>
                  <a:pt x="9942" y="16357"/>
                </a:lnTo>
                <a:lnTo>
                  <a:pt x="11375" y="12931"/>
                </a:lnTo>
                <a:lnTo>
                  <a:pt x="14903" y="9093"/>
                </a:lnTo>
                <a:lnTo>
                  <a:pt x="18136" y="7419"/>
                </a:lnTo>
                <a:lnTo>
                  <a:pt x="22153" y="7012"/>
                </a:lnTo>
                <a:lnTo>
                  <a:pt x="26329" y="7012"/>
                </a:lnTo>
                <a:lnTo>
                  <a:pt x="26294" y="0"/>
                </a:lnTo>
                <a:lnTo>
                  <a:pt x="19140" y="0"/>
                </a:lnTo>
                <a:lnTo>
                  <a:pt x="16015" y="637"/>
                </a:lnTo>
                <a:lnTo>
                  <a:pt x="13237" y="1868"/>
                </a:lnTo>
                <a:lnTo>
                  <a:pt x="10443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2796796" y="3043140"/>
            <a:ext cx="31866" cy="76252"/>
          </a:xfrm>
          <a:custGeom>
            <a:avLst/>
            <a:gdLst/>
            <a:ahLst/>
            <a:cxnLst/>
            <a:rect l="l" t="t" r="r" b="b"/>
            <a:pathLst>
              <a:path w="31866" h="76252">
                <a:moveTo>
                  <a:pt x="9846" y="8103"/>
                </a:moveTo>
                <a:lnTo>
                  <a:pt x="8622" y="12993"/>
                </a:lnTo>
                <a:lnTo>
                  <a:pt x="8315" y="15927"/>
                </a:lnTo>
                <a:lnTo>
                  <a:pt x="8315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803"/>
                </a:lnTo>
                <a:lnTo>
                  <a:pt x="8315" y="31803"/>
                </a:lnTo>
                <a:lnTo>
                  <a:pt x="8315" y="74613"/>
                </a:lnTo>
                <a:lnTo>
                  <a:pt x="8525" y="75337"/>
                </a:lnTo>
                <a:lnTo>
                  <a:pt x="11135" y="76252"/>
                </a:lnTo>
                <a:lnTo>
                  <a:pt x="14198" y="76252"/>
                </a:lnTo>
                <a:lnTo>
                  <a:pt x="17014" y="74613"/>
                </a:lnTo>
                <a:lnTo>
                  <a:pt x="17014" y="31803"/>
                </a:lnTo>
                <a:lnTo>
                  <a:pt x="27522" y="31803"/>
                </a:lnTo>
                <a:lnTo>
                  <a:pt x="29102" y="30341"/>
                </a:lnTo>
                <a:lnTo>
                  <a:pt x="29246" y="27421"/>
                </a:lnTo>
                <a:lnTo>
                  <a:pt x="27522" y="24357"/>
                </a:lnTo>
                <a:lnTo>
                  <a:pt x="17014" y="24357"/>
                </a:lnTo>
                <a:lnTo>
                  <a:pt x="17132" y="15163"/>
                </a:lnTo>
                <a:lnTo>
                  <a:pt x="17611" y="12244"/>
                </a:lnTo>
                <a:lnTo>
                  <a:pt x="19865" y="8521"/>
                </a:lnTo>
                <a:lnTo>
                  <a:pt x="22781" y="7440"/>
                </a:lnTo>
                <a:lnTo>
                  <a:pt x="25844" y="7520"/>
                </a:lnTo>
                <a:lnTo>
                  <a:pt x="28940" y="8421"/>
                </a:lnTo>
                <a:lnTo>
                  <a:pt x="31525" y="8355"/>
                </a:lnTo>
                <a:lnTo>
                  <a:pt x="31866" y="5702"/>
                </a:lnTo>
                <a:lnTo>
                  <a:pt x="31795" y="3924"/>
                </a:lnTo>
                <a:lnTo>
                  <a:pt x="29725" y="1120"/>
                </a:lnTo>
                <a:lnTo>
                  <a:pt x="27057" y="356"/>
                </a:lnTo>
                <a:lnTo>
                  <a:pt x="23489" y="0"/>
                </a:lnTo>
                <a:lnTo>
                  <a:pt x="20919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61"/>
                </a:lnTo>
                <a:lnTo>
                  <a:pt x="9846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2835374" y="3043140"/>
            <a:ext cx="31870" cy="76252"/>
          </a:xfrm>
          <a:custGeom>
            <a:avLst/>
            <a:gdLst/>
            <a:ahLst/>
            <a:cxnLst/>
            <a:rect l="l" t="t" r="r" b="b"/>
            <a:pathLst>
              <a:path w="31870" h="76252">
                <a:moveTo>
                  <a:pt x="9850" y="8103"/>
                </a:moveTo>
                <a:lnTo>
                  <a:pt x="8625" y="12993"/>
                </a:lnTo>
                <a:lnTo>
                  <a:pt x="8319" y="15927"/>
                </a:lnTo>
                <a:lnTo>
                  <a:pt x="8319" y="24357"/>
                </a:lnTo>
                <a:lnTo>
                  <a:pt x="1681" y="24357"/>
                </a:lnTo>
                <a:lnTo>
                  <a:pt x="284" y="25513"/>
                </a:lnTo>
                <a:lnTo>
                  <a:pt x="0" y="28105"/>
                </a:lnTo>
                <a:lnTo>
                  <a:pt x="1681" y="31803"/>
                </a:lnTo>
                <a:lnTo>
                  <a:pt x="8319" y="31803"/>
                </a:lnTo>
                <a:lnTo>
                  <a:pt x="8319" y="74613"/>
                </a:lnTo>
                <a:lnTo>
                  <a:pt x="8529" y="75337"/>
                </a:lnTo>
                <a:lnTo>
                  <a:pt x="11135" y="76252"/>
                </a:lnTo>
                <a:lnTo>
                  <a:pt x="14198" y="76252"/>
                </a:lnTo>
                <a:lnTo>
                  <a:pt x="17018" y="74613"/>
                </a:lnTo>
                <a:lnTo>
                  <a:pt x="17018" y="31803"/>
                </a:lnTo>
                <a:lnTo>
                  <a:pt x="27522" y="31803"/>
                </a:lnTo>
                <a:lnTo>
                  <a:pt x="29103" y="30341"/>
                </a:lnTo>
                <a:lnTo>
                  <a:pt x="29250" y="27421"/>
                </a:lnTo>
                <a:lnTo>
                  <a:pt x="27522" y="24357"/>
                </a:lnTo>
                <a:lnTo>
                  <a:pt x="17018" y="24357"/>
                </a:lnTo>
                <a:lnTo>
                  <a:pt x="17136" y="15163"/>
                </a:lnTo>
                <a:lnTo>
                  <a:pt x="17614" y="12244"/>
                </a:lnTo>
                <a:lnTo>
                  <a:pt x="19865" y="8521"/>
                </a:lnTo>
                <a:lnTo>
                  <a:pt x="22781" y="7440"/>
                </a:lnTo>
                <a:lnTo>
                  <a:pt x="25844" y="7520"/>
                </a:lnTo>
                <a:lnTo>
                  <a:pt x="28944" y="8421"/>
                </a:lnTo>
                <a:lnTo>
                  <a:pt x="31529" y="8355"/>
                </a:lnTo>
                <a:lnTo>
                  <a:pt x="31870" y="5702"/>
                </a:lnTo>
                <a:lnTo>
                  <a:pt x="31799" y="3924"/>
                </a:lnTo>
                <a:lnTo>
                  <a:pt x="29725" y="1120"/>
                </a:lnTo>
                <a:lnTo>
                  <a:pt x="27057" y="356"/>
                </a:lnTo>
                <a:lnTo>
                  <a:pt x="23493" y="0"/>
                </a:lnTo>
                <a:lnTo>
                  <a:pt x="20923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61"/>
                </a:lnTo>
                <a:lnTo>
                  <a:pt x="9850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2878984" y="3047112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7" y="8877"/>
                </a:lnTo>
                <a:lnTo>
                  <a:pt x="3258" y="10731"/>
                </a:lnTo>
                <a:lnTo>
                  <a:pt x="7336" y="10731"/>
                </a:lnTo>
                <a:lnTo>
                  <a:pt x="10289" y="8841"/>
                </a:lnTo>
                <a:lnTo>
                  <a:pt x="10666" y="5295"/>
                </a:lnTo>
                <a:lnTo>
                  <a:pt x="10299" y="1842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4" y="71374"/>
                </a:moveTo>
                <a:lnTo>
                  <a:pt x="3798" y="72276"/>
                </a:lnTo>
                <a:lnTo>
                  <a:pt x="6922" y="72276"/>
                </a:lnTo>
                <a:lnTo>
                  <a:pt x="9673" y="70638"/>
                </a:lnTo>
                <a:lnTo>
                  <a:pt x="9673" y="21794"/>
                </a:lnTo>
                <a:lnTo>
                  <a:pt x="9467" y="21095"/>
                </a:lnTo>
                <a:lnTo>
                  <a:pt x="6922" y="20156"/>
                </a:lnTo>
                <a:lnTo>
                  <a:pt x="3798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2906744" y="3066534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89" y="20609"/>
                </a:moveTo>
                <a:lnTo>
                  <a:pt x="10101" y="15811"/>
                </a:lnTo>
                <a:lnTo>
                  <a:pt x="12318" y="12495"/>
                </a:lnTo>
                <a:lnTo>
                  <a:pt x="14536" y="9179"/>
                </a:lnTo>
                <a:lnTo>
                  <a:pt x="17708" y="7531"/>
                </a:lnTo>
                <a:lnTo>
                  <a:pt x="23893" y="7531"/>
                </a:lnTo>
                <a:lnTo>
                  <a:pt x="27125" y="8431"/>
                </a:lnTo>
                <a:lnTo>
                  <a:pt x="30920" y="10411"/>
                </a:lnTo>
                <a:lnTo>
                  <a:pt x="33508" y="12379"/>
                </a:lnTo>
                <a:lnTo>
                  <a:pt x="36460" y="12444"/>
                </a:lnTo>
                <a:lnTo>
                  <a:pt x="36939" y="9485"/>
                </a:lnTo>
                <a:lnTo>
                  <a:pt x="36676" y="6691"/>
                </a:lnTo>
                <a:lnTo>
                  <a:pt x="34329" y="3818"/>
                </a:lnTo>
                <a:lnTo>
                  <a:pt x="31424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60" y="0"/>
                </a:lnTo>
                <a:lnTo>
                  <a:pt x="15984" y="532"/>
                </a:lnTo>
                <a:lnTo>
                  <a:pt x="13309" y="1597"/>
                </a:lnTo>
                <a:lnTo>
                  <a:pt x="10641" y="2663"/>
                </a:lnTo>
                <a:lnTo>
                  <a:pt x="8327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89" y="14983"/>
                </a:lnTo>
                <a:lnTo>
                  <a:pt x="561" y="18449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5"/>
                </a:lnTo>
                <a:lnTo>
                  <a:pt x="1383" y="38606"/>
                </a:lnTo>
                <a:lnTo>
                  <a:pt x="2299" y="41846"/>
                </a:lnTo>
                <a:lnTo>
                  <a:pt x="3647" y="44564"/>
                </a:lnTo>
                <a:lnTo>
                  <a:pt x="5411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597" y="53592"/>
                </a:lnTo>
                <a:lnTo>
                  <a:pt x="22622" y="53592"/>
                </a:lnTo>
                <a:lnTo>
                  <a:pt x="25744" y="53110"/>
                </a:lnTo>
                <a:lnTo>
                  <a:pt x="28691" y="52362"/>
                </a:lnTo>
                <a:lnTo>
                  <a:pt x="31313" y="51318"/>
                </a:lnTo>
                <a:lnTo>
                  <a:pt x="34585" y="49377"/>
                </a:lnTo>
                <a:lnTo>
                  <a:pt x="36915" y="46518"/>
                </a:lnTo>
                <a:lnTo>
                  <a:pt x="37148" y="43775"/>
                </a:lnTo>
                <a:lnTo>
                  <a:pt x="37119" y="42439"/>
                </a:lnTo>
                <a:lnTo>
                  <a:pt x="35304" y="39660"/>
                </a:lnTo>
                <a:lnTo>
                  <a:pt x="32306" y="41932"/>
                </a:lnTo>
                <a:lnTo>
                  <a:pt x="28803" y="44207"/>
                </a:lnTo>
                <a:lnTo>
                  <a:pt x="25805" y="45514"/>
                </a:lnTo>
                <a:lnTo>
                  <a:pt x="22078" y="45845"/>
                </a:lnTo>
                <a:lnTo>
                  <a:pt x="18126" y="45453"/>
                </a:lnTo>
                <a:lnTo>
                  <a:pt x="14879" y="43901"/>
                </a:lnTo>
                <a:lnTo>
                  <a:pt x="12395" y="41122"/>
                </a:lnTo>
                <a:lnTo>
                  <a:pt x="10433" y="37551"/>
                </a:lnTo>
                <a:lnTo>
                  <a:pt x="9284" y="32814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2959818" y="3047112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7" y="8877"/>
                </a:lnTo>
                <a:lnTo>
                  <a:pt x="3258" y="10731"/>
                </a:lnTo>
                <a:lnTo>
                  <a:pt x="7336" y="10731"/>
                </a:lnTo>
                <a:lnTo>
                  <a:pt x="10289" y="8841"/>
                </a:lnTo>
                <a:lnTo>
                  <a:pt x="10666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8" y="71374"/>
                </a:moveTo>
                <a:lnTo>
                  <a:pt x="3794" y="72276"/>
                </a:lnTo>
                <a:lnTo>
                  <a:pt x="6918" y="72276"/>
                </a:lnTo>
                <a:lnTo>
                  <a:pt x="9677" y="70638"/>
                </a:lnTo>
                <a:lnTo>
                  <a:pt x="9677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794" y="20156"/>
                </a:lnTo>
                <a:lnTo>
                  <a:pt x="1041" y="21794"/>
                </a:lnTo>
                <a:lnTo>
                  <a:pt x="1041" y="70638"/>
                </a:lnTo>
                <a:lnTo>
                  <a:pt x="122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2987733" y="3066469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2" y="14136"/>
                </a:lnTo>
                <a:lnTo>
                  <a:pt x="41357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12"/>
                </a:lnTo>
                <a:lnTo>
                  <a:pt x="29476" y="8343"/>
                </a:lnTo>
                <a:lnTo>
                  <a:pt x="31607" y="11022"/>
                </a:lnTo>
                <a:lnTo>
                  <a:pt x="33724" y="13690"/>
                </a:lnTo>
                <a:lnTo>
                  <a:pt x="34743" y="17387"/>
                </a:lnTo>
                <a:lnTo>
                  <a:pt x="34631" y="22085"/>
                </a:lnTo>
                <a:lnTo>
                  <a:pt x="8939" y="22085"/>
                </a:lnTo>
                <a:lnTo>
                  <a:pt x="9010" y="20105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89"/>
                </a:lnTo>
                <a:lnTo>
                  <a:pt x="2606" y="12419"/>
                </a:lnTo>
                <a:lnTo>
                  <a:pt x="1565" y="15760"/>
                </a:lnTo>
                <a:lnTo>
                  <a:pt x="51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3" y="50863"/>
                </a:lnTo>
                <a:lnTo>
                  <a:pt x="13362" y="51983"/>
                </a:lnTo>
                <a:lnTo>
                  <a:pt x="16276" y="53099"/>
                </a:lnTo>
                <a:lnTo>
                  <a:pt x="19671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49" y="51983"/>
                </a:lnTo>
                <a:lnTo>
                  <a:pt x="37771" y="51104"/>
                </a:lnTo>
                <a:lnTo>
                  <a:pt x="41014" y="48834"/>
                </a:lnTo>
                <a:lnTo>
                  <a:pt x="41332" y="46165"/>
                </a:lnTo>
                <a:lnTo>
                  <a:pt x="40755" y="43016"/>
                </a:lnTo>
                <a:lnTo>
                  <a:pt x="38051" y="43267"/>
                </a:lnTo>
                <a:lnTo>
                  <a:pt x="34894" y="44552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78" y="43116"/>
                </a:lnTo>
                <a:lnTo>
                  <a:pt x="11131" y="40006"/>
                </a:lnTo>
                <a:lnTo>
                  <a:pt x="9738" y="35981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299" y="27752"/>
                </a:lnTo>
                <a:lnTo>
                  <a:pt x="43318" y="24738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5"/>
                </a:moveTo>
                <a:lnTo>
                  <a:pt x="9942" y="16357"/>
                </a:lnTo>
                <a:lnTo>
                  <a:pt x="11376" y="12931"/>
                </a:lnTo>
                <a:lnTo>
                  <a:pt x="14904" y="9093"/>
                </a:lnTo>
                <a:lnTo>
                  <a:pt x="18136" y="7419"/>
                </a:lnTo>
                <a:lnTo>
                  <a:pt x="22155" y="7012"/>
                </a:lnTo>
                <a:lnTo>
                  <a:pt x="26330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7"/>
                </a:lnTo>
                <a:lnTo>
                  <a:pt x="13237" y="1868"/>
                </a:lnTo>
                <a:lnTo>
                  <a:pt x="10443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050269" y="3066469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78" y="52919"/>
                </a:moveTo>
                <a:lnTo>
                  <a:pt x="8632" y="51281"/>
                </a:lnTo>
                <a:lnTo>
                  <a:pt x="8632" y="17142"/>
                </a:lnTo>
                <a:lnTo>
                  <a:pt x="10998" y="14069"/>
                </a:lnTo>
                <a:lnTo>
                  <a:pt x="13276" y="11746"/>
                </a:lnTo>
                <a:lnTo>
                  <a:pt x="17599" y="8557"/>
                </a:lnTo>
                <a:lnTo>
                  <a:pt x="21924" y="7757"/>
                </a:lnTo>
                <a:lnTo>
                  <a:pt x="25069" y="8088"/>
                </a:lnTo>
                <a:lnTo>
                  <a:pt x="27614" y="9385"/>
                </a:lnTo>
                <a:lnTo>
                  <a:pt x="30261" y="12786"/>
                </a:lnTo>
                <a:lnTo>
                  <a:pt x="31294" y="15962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2" y="52016"/>
                </a:lnTo>
                <a:lnTo>
                  <a:pt x="34671" y="52919"/>
                </a:lnTo>
                <a:lnTo>
                  <a:pt x="37796" y="52919"/>
                </a:lnTo>
                <a:lnTo>
                  <a:pt x="40553" y="51281"/>
                </a:lnTo>
                <a:lnTo>
                  <a:pt x="40553" y="18021"/>
                </a:lnTo>
                <a:lnTo>
                  <a:pt x="40269" y="15032"/>
                </a:lnTo>
                <a:lnTo>
                  <a:pt x="39117" y="10083"/>
                </a:lnTo>
                <a:lnTo>
                  <a:pt x="36842" y="6069"/>
                </a:lnTo>
                <a:lnTo>
                  <a:pt x="33778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5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4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16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108826" y="3066534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92" y="20609"/>
                </a:moveTo>
                <a:lnTo>
                  <a:pt x="10105" y="15811"/>
                </a:lnTo>
                <a:lnTo>
                  <a:pt x="12318" y="12495"/>
                </a:lnTo>
                <a:lnTo>
                  <a:pt x="14540" y="9179"/>
                </a:lnTo>
                <a:lnTo>
                  <a:pt x="17708" y="7531"/>
                </a:lnTo>
                <a:lnTo>
                  <a:pt x="23896" y="7531"/>
                </a:lnTo>
                <a:lnTo>
                  <a:pt x="27125" y="8431"/>
                </a:lnTo>
                <a:lnTo>
                  <a:pt x="30924" y="10411"/>
                </a:lnTo>
                <a:lnTo>
                  <a:pt x="33508" y="12379"/>
                </a:lnTo>
                <a:lnTo>
                  <a:pt x="36460" y="12444"/>
                </a:lnTo>
                <a:lnTo>
                  <a:pt x="36939" y="9485"/>
                </a:lnTo>
                <a:lnTo>
                  <a:pt x="36680" y="6691"/>
                </a:lnTo>
                <a:lnTo>
                  <a:pt x="34329" y="3818"/>
                </a:lnTo>
                <a:lnTo>
                  <a:pt x="31424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60" y="0"/>
                </a:lnTo>
                <a:lnTo>
                  <a:pt x="15984" y="532"/>
                </a:lnTo>
                <a:lnTo>
                  <a:pt x="13313" y="1597"/>
                </a:lnTo>
                <a:lnTo>
                  <a:pt x="10645" y="2663"/>
                </a:lnTo>
                <a:lnTo>
                  <a:pt x="8327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91" y="14983"/>
                </a:lnTo>
                <a:lnTo>
                  <a:pt x="561" y="18449"/>
                </a:lnTo>
                <a:lnTo>
                  <a:pt x="0" y="22579"/>
                </a:lnTo>
                <a:lnTo>
                  <a:pt x="0" y="31621"/>
                </a:lnTo>
                <a:lnTo>
                  <a:pt x="453" y="35365"/>
                </a:lnTo>
                <a:lnTo>
                  <a:pt x="1385" y="38606"/>
                </a:lnTo>
                <a:lnTo>
                  <a:pt x="2299" y="41846"/>
                </a:lnTo>
                <a:lnTo>
                  <a:pt x="3647" y="44564"/>
                </a:lnTo>
                <a:lnTo>
                  <a:pt x="5411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600" y="53592"/>
                </a:lnTo>
                <a:lnTo>
                  <a:pt x="22622" y="53592"/>
                </a:lnTo>
                <a:lnTo>
                  <a:pt x="25747" y="53110"/>
                </a:lnTo>
                <a:lnTo>
                  <a:pt x="28695" y="52362"/>
                </a:lnTo>
                <a:lnTo>
                  <a:pt x="31316" y="51318"/>
                </a:lnTo>
                <a:lnTo>
                  <a:pt x="34588" y="49377"/>
                </a:lnTo>
                <a:lnTo>
                  <a:pt x="36915" y="46518"/>
                </a:lnTo>
                <a:lnTo>
                  <a:pt x="37148" y="43775"/>
                </a:lnTo>
                <a:lnTo>
                  <a:pt x="37123" y="42439"/>
                </a:lnTo>
                <a:lnTo>
                  <a:pt x="35308" y="39660"/>
                </a:lnTo>
                <a:lnTo>
                  <a:pt x="32306" y="41932"/>
                </a:lnTo>
                <a:lnTo>
                  <a:pt x="28803" y="44207"/>
                </a:lnTo>
                <a:lnTo>
                  <a:pt x="25805" y="45514"/>
                </a:lnTo>
                <a:lnTo>
                  <a:pt x="22082" y="45845"/>
                </a:lnTo>
                <a:lnTo>
                  <a:pt x="18126" y="45453"/>
                </a:lnTo>
                <a:lnTo>
                  <a:pt x="14879" y="43901"/>
                </a:lnTo>
                <a:lnTo>
                  <a:pt x="12395" y="41122"/>
                </a:lnTo>
                <a:lnTo>
                  <a:pt x="10436" y="37551"/>
                </a:lnTo>
                <a:lnTo>
                  <a:pt x="9284" y="32814"/>
                </a:lnTo>
                <a:lnTo>
                  <a:pt x="8992" y="30059"/>
                </a:lnTo>
                <a:lnTo>
                  <a:pt x="8992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156854" y="3067236"/>
            <a:ext cx="44446" cy="71627"/>
          </a:xfrm>
          <a:custGeom>
            <a:avLst/>
            <a:gdLst/>
            <a:ahLst/>
            <a:cxnLst/>
            <a:rect l="l" t="t" r="r" b="b"/>
            <a:pathLst>
              <a:path w="44446" h="71627">
                <a:moveTo>
                  <a:pt x="18543" y="51864"/>
                </a:moveTo>
                <a:lnTo>
                  <a:pt x="12049" y="68845"/>
                </a:lnTo>
                <a:lnTo>
                  <a:pt x="12297" y="71031"/>
                </a:lnTo>
                <a:lnTo>
                  <a:pt x="14867" y="71627"/>
                </a:lnTo>
                <a:lnTo>
                  <a:pt x="17514" y="71627"/>
                </a:lnTo>
                <a:lnTo>
                  <a:pt x="21262" y="69824"/>
                </a:lnTo>
                <a:lnTo>
                  <a:pt x="27543" y="51864"/>
                </a:lnTo>
                <a:lnTo>
                  <a:pt x="44446" y="3314"/>
                </a:lnTo>
                <a:lnTo>
                  <a:pt x="44309" y="647"/>
                </a:lnTo>
                <a:lnTo>
                  <a:pt x="41493" y="0"/>
                </a:lnTo>
                <a:lnTo>
                  <a:pt x="38552" y="39"/>
                </a:lnTo>
                <a:lnTo>
                  <a:pt x="35859" y="1893"/>
                </a:lnTo>
                <a:lnTo>
                  <a:pt x="22889" y="41287"/>
                </a:lnTo>
                <a:lnTo>
                  <a:pt x="22734" y="41287"/>
                </a:lnTo>
                <a:lnTo>
                  <a:pt x="9284" y="2109"/>
                </a:lnTo>
                <a:lnTo>
                  <a:pt x="8633" y="737"/>
                </a:lnTo>
                <a:lnTo>
                  <a:pt x="6026" y="24"/>
                </a:lnTo>
                <a:lnTo>
                  <a:pt x="3110" y="0"/>
                </a:lnTo>
                <a:lnTo>
                  <a:pt x="0" y="902"/>
                </a:lnTo>
                <a:lnTo>
                  <a:pt x="280" y="3465"/>
                </a:lnTo>
                <a:lnTo>
                  <a:pt x="17085" y="50125"/>
                </a:lnTo>
                <a:lnTo>
                  <a:pt x="18543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244255" y="3066469"/>
            <a:ext cx="26894" cy="53657"/>
          </a:xfrm>
          <a:custGeom>
            <a:avLst/>
            <a:gdLst/>
            <a:ahLst/>
            <a:cxnLst/>
            <a:rect l="l" t="t" r="r" b="b"/>
            <a:pathLst>
              <a:path w="26894" h="53657">
                <a:moveTo>
                  <a:pt x="22059" y="46075"/>
                </a:moveTo>
                <a:lnTo>
                  <a:pt x="17682" y="46673"/>
                </a:lnTo>
                <a:lnTo>
                  <a:pt x="14907" y="46673"/>
                </a:lnTo>
                <a:lnTo>
                  <a:pt x="11181" y="44413"/>
                </a:lnTo>
                <a:lnTo>
                  <a:pt x="8841" y="40906"/>
                </a:lnTo>
                <a:lnTo>
                  <a:pt x="11612" y="53326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4" y="50493"/>
                </a:lnTo>
                <a:lnTo>
                  <a:pt x="25930" y="43675"/>
                </a:lnTo>
                <a:lnTo>
                  <a:pt x="22059" y="46075"/>
                </a:lnTo>
                <a:close/>
              </a:path>
              <a:path w="26894" h="53657">
                <a:moveTo>
                  <a:pt x="3293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3" y="8585"/>
                </a:lnTo>
                <a:lnTo>
                  <a:pt x="15270" y="7541"/>
                </a:lnTo>
                <a:lnTo>
                  <a:pt x="19316" y="7275"/>
                </a:lnTo>
                <a:lnTo>
                  <a:pt x="22974" y="7517"/>
                </a:lnTo>
                <a:lnTo>
                  <a:pt x="26812" y="9208"/>
                </a:lnTo>
                <a:lnTo>
                  <a:pt x="29137" y="12344"/>
                </a:lnTo>
                <a:lnTo>
                  <a:pt x="29897" y="15227"/>
                </a:lnTo>
                <a:lnTo>
                  <a:pt x="30091" y="18770"/>
                </a:lnTo>
                <a:lnTo>
                  <a:pt x="30091" y="22567"/>
                </a:lnTo>
                <a:lnTo>
                  <a:pt x="19936" y="22567"/>
                </a:lnTo>
                <a:lnTo>
                  <a:pt x="16642" y="22909"/>
                </a:lnTo>
                <a:lnTo>
                  <a:pt x="13716" y="23572"/>
                </a:lnTo>
                <a:lnTo>
                  <a:pt x="10778" y="24241"/>
                </a:lnTo>
                <a:lnTo>
                  <a:pt x="8304" y="25246"/>
                </a:lnTo>
                <a:lnTo>
                  <a:pt x="4262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72" y="46940"/>
                </a:lnTo>
                <a:lnTo>
                  <a:pt x="4481" y="49758"/>
                </a:lnTo>
                <a:lnTo>
                  <a:pt x="7606" y="51995"/>
                </a:lnTo>
                <a:lnTo>
                  <a:pt x="11612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5" y="34429"/>
                </a:lnTo>
                <a:lnTo>
                  <a:pt x="12199" y="31496"/>
                </a:lnTo>
                <a:lnTo>
                  <a:pt x="14795" y="30073"/>
                </a:lnTo>
                <a:lnTo>
                  <a:pt x="18284" y="29245"/>
                </a:lnTo>
                <a:lnTo>
                  <a:pt x="22719" y="29029"/>
                </a:lnTo>
                <a:lnTo>
                  <a:pt x="30091" y="29029"/>
                </a:lnTo>
                <a:lnTo>
                  <a:pt x="30091" y="39394"/>
                </a:lnTo>
                <a:lnTo>
                  <a:pt x="25930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4" y="52909"/>
                </a:lnTo>
                <a:lnTo>
                  <a:pt x="35899" y="52959"/>
                </a:lnTo>
                <a:lnTo>
                  <a:pt x="38677" y="51332"/>
                </a:lnTo>
                <a:lnTo>
                  <a:pt x="38677" y="15368"/>
                </a:lnTo>
                <a:lnTo>
                  <a:pt x="38346" y="12700"/>
                </a:lnTo>
                <a:lnTo>
                  <a:pt x="37011" y="8139"/>
                </a:lnTo>
                <a:lnTo>
                  <a:pt x="34488" y="4697"/>
                </a:lnTo>
                <a:lnTo>
                  <a:pt x="31111" y="1993"/>
                </a:lnTo>
                <a:lnTo>
                  <a:pt x="26355" y="406"/>
                </a:lnTo>
                <a:lnTo>
                  <a:pt x="23478" y="0"/>
                </a:lnTo>
                <a:lnTo>
                  <a:pt x="20097" y="0"/>
                </a:lnTo>
                <a:lnTo>
                  <a:pt x="16487" y="176"/>
                </a:lnTo>
                <a:lnTo>
                  <a:pt x="12934" y="863"/>
                </a:lnTo>
                <a:lnTo>
                  <a:pt x="9787" y="1813"/>
                </a:lnTo>
                <a:lnTo>
                  <a:pt x="5816" y="3556"/>
                </a:lnTo>
                <a:lnTo>
                  <a:pt x="2484" y="6706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304407" y="3066469"/>
            <a:ext cx="40546" cy="52919"/>
          </a:xfrm>
          <a:custGeom>
            <a:avLst/>
            <a:gdLst/>
            <a:ahLst/>
            <a:cxnLst/>
            <a:rect l="l" t="t" r="r" b="b"/>
            <a:pathLst>
              <a:path w="40546" h="52919">
                <a:moveTo>
                  <a:pt x="5875" y="52919"/>
                </a:moveTo>
                <a:lnTo>
                  <a:pt x="8632" y="51281"/>
                </a:lnTo>
                <a:lnTo>
                  <a:pt x="8632" y="17142"/>
                </a:lnTo>
                <a:lnTo>
                  <a:pt x="10994" y="14069"/>
                </a:lnTo>
                <a:lnTo>
                  <a:pt x="13272" y="11746"/>
                </a:lnTo>
                <a:lnTo>
                  <a:pt x="17595" y="8557"/>
                </a:lnTo>
                <a:lnTo>
                  <a:pt x="21920" y="7757"/>
                </a:lnTo>
                <a:lnTo>
                  <a:pt x="25065" y="8088"/>
                </a:lnTo>
                <a:lnTo>
                  <a:pt x="27614" y="9385"/>
                </a:lnTo>
                <a:lnTo>
                  <a:pt x="30261" y="12786"/>
                </a:lnTo>
                <a:lnTo>
                  <a:pt x="31287" y="15962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2" y="52016"/>
                </a:lnTo>
                <a:lnTo>
                  <a:pt x="34671" y="52919"/>
                </a:lnTo>
                <a:lnTo>
                  <a:pt x="37792" y="52919"/>
                </a:lnTo>
                <a:lnTo>
                  <a:pt x="40546" y="51281"/>
                </a:lnTo>
                <a:lnTo>
                  <a:pt x="40546" y="18021"/>
                </a:lnTo>
                <a:lnTo>
                  <a:pt x="40265" y="15032"/>
                </a:lnTo>
                <a:lnTo>
                  <a:pt x="39113" y="10083"/>
                </a:lnTo>
                <a:lnTo>
                  <a:pt x="36838" y="6069"/>
                </a:lnTo>
                <a:lnTo>
                  <a:pt x="33774" y="2768"/>
                </a:lnTo>
                <a:lnTo>
                  <a:pt x="29476" y="557"/>
                </a:lnTo>
                <a:lnTo>
                  <a:pt x="26841" y="0"/>
                </a:lnTo>
                <a:lnTo>
                  <a:pt x="21013" y="0"/>
                </a:lnTo>
                <a:lnTo>
                  <a:pt x="18356" y="723"/>
                </a:lnTo>
                <a:lnTo>
                  <a:pt x="15721" y="2145"/>
                </a:lnTo>
                <a:lnTo>
                  <a:pt x="13089" y="3567"/>
                </a:lnTo>
                <a:lnTo>
                  <a:pt x="10443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4"/>
                </a:lnTo>
                <a:lnTo>
                  <a:pt x="3120" y="759"/>
                </a:lnTo>
                <a:lnTo>
                  <a:pt x="0" y="2437"/>
                </a:lnTo>
                <a:lnTo>
                  <a:pt x="0" y="51281"/>
                </a:lnTo>
                <a:lnTo>
                  <a:pt x="179" y="52016"/>
                </a:lnTo>
                <a:lnTo>
                  <a:pt x="2749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363271" y="3095409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5" y="0"/>
                </a:moveTo>
                <a:lnTo>
                  <a:pt x="7866" y="21248"/>
                </a:lnTo>
                <a:lnTo>
                  <a:pt x="12754" y="24030"/>
                </a:lnTo>
                <a:lnTo>
                  <a:pt x="12312" y="12856"/>
                </a:lnTo>
                <a:lnTo>
                  <a:pt x="10501" y="9198"/>
                </a:lnTo>
                <a:lnTo>
                  <a:pt x="9497" y="4752"/>
                </a:lnTo>
                <a:lnTo>
                  <a:pt x="8945" y="0"/>
                </a:lnTo>
                <a:close/>
              </a:path>
              <a:path w="12754" h="75653">
                <a:moveTo>
                  <a:pt x="43322" y="-49935"/>
                </a:moveTo>
                <a:lnTo>
                  <a:pt x="43088" y="-50669"/>
                </a:lnTo>
                <a:lnTo>
                  <a:pt x="40518" y="-51622"/>
                </a:lnTo>
                <a:lnTo>
                  <a:pt x="37407" y="-51622"/>
                </a:lnTo>
                <a:lnTo>
                  <a:pt x="34639" y="-49935"/>
                </a:lnTo>
                <a:lnTo>
                  <a:pt x="34639" y="-21563"/>
                </a:lnTo>
                <a:lnTo>
                  <a:pt x="32410" y="-23975"/>
                </a:lnTo>
                <a:lnTo>
                  <a:pt x="27863" y="-27075"/>
                </a:lnTo>
                <a:lnTo>
                  <a:pt x="23054" y="-28939"/>
                </a:lnTo>
                <a:lnTo>
                  <a:pt x="16992" y="-28939"/>
                </a:lnTo>
                <a:lnTo>
                  <a:pt x="14061" y="-28291"/>
                </a:lnTo>
                <a:lnTo>
                  <a:pt x="11541" y="-27010"/>
                </a:lnTo>
                <a:lnTo>
                  <a:pt x="6887" y="-23900"/>
                </a:lnTo>
                <a:lnTo>
                  <a:pt x="3470" y="-19122"/>
                </a:lnTo>
                <a:lnTo>
                  <a:pt x="2181" y="-16228"/>
                </a:lnTo>
                <a:lnTo>
                  <a:pt x="1299" y="-12837"/>
                </a:lnTo>
                <a:lnTo>
                  <a:pt x="431" y="-9470"/>
                </a:lnTo>
                <a:lnTo>
                  <a:pt x="0" y="-5676"/>
                </a:lnTo>
                <a:lnTo>
                  <a:pt x="0" y="2059"/>
                </a:lnTo>
                <a:lnTo>
                  <a:pt x="345" y="5436"/>
                </a:lnTo>
                <a:lnTo>
                  <a:pt x="1043" y="8637"/>
                </a:lnTo>
                <a:lnTo>
                  <a:pt x="1742" y="11837"/>
                </a:lnTo>
                <a:lnTo>
                  <a:pt x="2843" y="14630"/>
                </a:lnTo>
                <a:lnTo>
                  <a:pt x="4363" y="16996"/>
                </a:lnTo>
                <a:lnTo>
                  <a:pt x="7866" y="21248"/>
                </a:lnTo>
                <a:lnTo>
                  <a:pt x="8945" y="0"/>
                </a:lnTo>
                <a:lnTo>
                  <a:pt x="8945" y="-4772"/>
                </a:lnTo>
                <a:lnTo>
                  <a:pt x="9605" y="-9295"/>
                </a:lnTo>
                <a:lnTo>
                  <a:pt x="10731" y="-13549"/>
                </a:lnTo>
                <a:lnTo>
                  <a:pt x="12658" y="-17077"/>
                </a:lnTo>
                <a:lnTo>
                  <a:pt x="15433" y="-19604"/>
                </a:lnTo>
                <a:lnTo>
                  <a:pt x="18839" y="-21231"/>
                </a:lnTo>
                <a:lnTo>
                  <a:pt x="23407" y="-21231"/>
                </a:lnTo>
                <a:lnTo>
                  <a:pt x="27863" y="-18870"/>
                </a:lnTo>
                <a:lnTo>
                  <a:pt x="32298" y="-15007"/>
                </a:lnTo>
                <a:lnTo>
                  <a:pt x="34639" y="-12012"/>
                </a:lnTo>
                <a:lnTo>
                  <a:pt x="34639" y="7520"/>
                </a:lnTo>
                <a:lnTo>
                  <a:pt x="31993" y="10797"/>
                </a:lnTo>
                <a:lnTo>
                  <a:pt x="28379" y="14198"/>
                </a:lnTo>
                <a:lnTo>
                  <a:pt x="25049" y="16268"/>
                </a:lnTo>
                <a:lnTo>
                  <a:pt x="21816" y="17071"/>
                </a:lnTo>
                <a:lnTo>
                  <a:pt x="18399" y="17071"/>
                </a:lnTo>
                <a:lnTo>
                  <a:pt x="15019" y="15419"/>
                </a:lnTo>
                <a:lnTo>
                  <a:pt x="12312" y="12856"/>
                </a:lnTo>
                <a:lnTo>
                  <a:pt x="12754" y="24030"/>
                </a:lnTo>
                <a:lnTo>
                  <a:pt x="15692" y="24729"/>
                </a:lnTo>
                <a:lnTo>
                  <a:pt x="22330" y="24729"/>
                </a:lnTo>
                <a:lnTo>
                  <a:pt x="25243" y="23954"/>
                </a:lnTo>
                <a:lnTo>
                  <a:pt x="27914" y="22392"/>
                </a:lnTo>
                <a:lnTo>
                  <a:pt x="30585" y="20840"/>
                </a:lnTo>
                <a:lnTo>
                  <a:pt x="33155" y="18670"/>
                </a:lnTo>
                <a:lnTo>
                  <a:pt x="35632" y="15876"/>
                </a:lnTo>
                <a:lnTo>
                  <a:pt x="35632" y="22341"/>
                </a:lnTo>
                <a:lnTo>
                  <a:pt x="37235" y="23840"/>
                </a:lnTo>
                <a:lnTo>
                  <a:pt x="40259" y="24015"/>
                </a:lnTo>
                <a:lnTo>
                  <a:pt x="43322" y="22341"/>
                </a:lnTo>
                <a:lnTo>
                  <a:pt x="43322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458109" y="3066465"/>
            <a:ext cx="43329" cy="72363"/>
          </a:xfrm>
          <a:custGeom>
            <a:avLst/>
            <a:gdLst/>
            <a:ahLst/>
            <a:cxnLst/>
            <a:rect l="l" t="t" r="r" b="b"/>
            <a:pathLst>
              <a:path w="43329" h="72363">
                <a:moveTo>
                  <a:pt x="0" y="2447"/>
                </a:moveTo>
                <a:lnTo>
                  <a:pt x="0" y="70660"/>
                </a:lnTo>
                <a:lnTo>
                  <a:pt x="184" y="71409"/>
                </a:lnTo>
                <a:lnTo>
                  <a:pt x="2757" y="72363"/>
                </a:lnTo>
                <a:lnTo>
                  <a:pt x="5878" y="72363"/>
                </a:lnTo>
                <a:lnTo>
                  <a:pt x="8636" y="70660"/>
                </a:lnTo>
                <a:lnTo>
                  <a:pt x="8636" y="46238"/>
                </a:lnTo>
                <a:lnTo>
                  <a:pt x="9885" y="47509"/>
                </a:lnTo>
                <a:lnTo>
                  <a:pt x="13312" y="50493"/>
                </a:lnTo>
                <a:lnTo>
                  <a:pt x="16708" y="52499"/>
                </a:lnTo>
                <a:lnTo>
                  <a:pt x="20232" y="53527"/>
                </a:lnTo>
                <a:lnTo>
                  <a:pt x="22913" y="53668"/>
                </a:lnTo>
                <a:lnTo>
                  <a:pt x="26197" y="53668"/>
                </a:lnTo>
                <a:lnTo>
                  <a:pt x="29109" y="53021"/>
                </a:lnTo>
                <a:lnTo>
                  <a:pt x="31658" y="51738"/>
                </a:lnTo>
                <a:lnTo>
                  <a:pt x="34207" y="50453"/>
                </a:lnTo>
                <a:lnTo>
                  <a:pt x="33691" y="33919"/>
                </a:lnTo>
                <a:lnTo>
                  <a:pt x="32529" y="38188"/>
                </a:lnTo>
                <a:lnTo>
                  <a:pt x="30593" y="41807"/>
                </a:lnTo>
                <a:lnTo>
                  <a:pt x="27763" y="44334"/>
                </a:lnTo>
                <a:lnTo>
                  <a:pt x="24331" y="45961"/>
                </a:lnTo>
                <a:lnTo>
                  <a:pt x="19818" y="45961"/>
                </a:lnTo>
                <a:lnTo>
                  <a:pt x="15433" y="43571"/>
                </a:lnTo>
                <a:lnTo>
                  <a:pt x="11023" y="39686"/>
                </a:lnTo>
                <a:lnTo>
                  <a:pt x="8636" y="36687"/>
                </a:lnTo>
                <a:lnTo>
                  <a:pt x="8636" y="17269"/>
                </a:lnTo>
                <a:lnTo>
                  <a:pt x="7578" y="9014"/>
                </a:lnTo>
                <a:lnTo>
                  <a:pt x="7578" y="2447"/>
                </a:lnTo>
                <a:lnTo>
                  <a:pt x="6037" y="914"/>
                </a:lnTo>
                <a:lnTo>
                  <a:pt x="3074" y="773"/>
                </a:lnTo>
                <a:lnTo>
                  <a:pt x="0" y="2447"/>
                </a:lnTo>
                <a:close/>
              </a:path>
              <a:path w="43329" h="72363">
                <a:moveTo>
                  <a:pt x="8636" y="17269"/>
                </a:moveTo>
                <a:lnTo>
                  <a:pt x="10003" y="15490"/>
                </a:lnTo>
                <a:lnTo>
                  <a:pt x="12531" y="12787"/>
                </a:lnTo>
                <a:lnTo>
                  <a:pt x="16055" y="9852"/>
                </a:lnTo>
                <a:lnTo>
                  <a:pt x="19375" y="8229"/>
                </a:lnTo>
                <a:lnTo>
                  <a:pt x="22694" y="7717"/>
                </a:lnTo>
                <a:lnTo>
                  <a:pt x="26809" y="8254"/>
                </a:lnTo>
                <a:lnTo>
                  <a:pt x="29833" y="10425"/>
                </a:lnTo>
                <a:lnTo>
                  <a:pt x="31927" y="13676"/>
                </a:lnTo>
                <a:lnTo>
                  <a:pt x="33461" y="17560"/>
                </a:lnTo>
                <a:lnTo>
                  <a:pt x="34192" y="22222"/>
                </a:lnTo>
                <a:lnTo>
                  <a:pt x="34376" y="27136"/>
                </a:lnTo>
                <a:lnTo>
                  <a:pt x="34376" y="29422"/>
                </a:lnTo>
                <a:lnTo>
                  <a:pt x="33691" y="33919"/>
                </a:lnTo>
                <a:lnTo>
                  <a:pt x="34207" y="50453"/>
                </a:lnTo>
                <a:lnTo>
                  <a:pt x="36338" y="48624"/>
                </a:lnTo>
                <a:lnTo>
                  <a:pt x="39794" y="43891"/>
                </a:lnTo>
                <a:lnTo>
                  <a:pt x="41101" y="41007"/>
                </a:lnTo>
                <a:lnTo>
                  <a:pt x="41997" y="37602"/>
                </a:lnTo>
                <a:lnTo>
                  <a:pt x="42879" y="34211"/>
                </a:lnTo>
                <a:lnTo>
                  <a:pt x="43329" y="30377"/>
                </a:lnTo>
                <a:lnTo>
                  <a:pt x="43329" y="22564"/>
                </a:lnTo>
                <a:lnTo>
                  <a:pt x="42976" y="19202"/>
                </a:lnTo>
                <a:lnTo>
                  <a:pt x="42278" y="16037"/>
                </a:lnTo>
                <a:lnTo>
                  <a:pt x="41579" y="12876"/>
                </a:lnTo>
                <a:lnTo>
                  <a:pt x="40478" y="10093"/>
                </a:lnTo>
                <a:lnTo>
                  <a:pt x="38958" y="7717"/>
                </a:lnTo>
                <a:lnTo>
                  <a:pt x="35481" y="3441"/>
                </a:lnTo>
                <a:lnTo>
                  <a:pt x="30664" y="698"/>
                </a:lnTo>
                <a:lnTo>
                  <a:pt x="27752" y="0"/>
                </a:lnTo>
                <a:lnTo>
                  <a:pt x="24331" y="0"/>
                </a:lnTo>
                <a:lnTo>
                  <a:pt x="21276" y="201"/>
                </a:lnTo>
                <a:lnTo>
                  <a:pt x="18446" y="949"/>
                </a:lnTo>
                <a:lnTo>
                  <a:pt x="15725" y="2256"/>
                </a:lnTo>
                <a:lnTo>
                  <a:pt x="13042" y="3934"/>
                </a:lnTo>
                <a:lnTo>
                  <a:pt x="10396" y="6184"/>
                </a:lnTo>
                <a:lnTo>
                  <a:pt x="7578" y="9014"/>
                </a:lnTo>
                <a:lnTo>
                  <a:pt x="8636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516825" y="3066469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6"/>
                </a:lnTo>
                <a:lnTo>
                  <a:pt x="41356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12"/>
                </a:lnTo>
                <a:lnTo>
                  <a:pt x="29476" y="8343"/>
                </a:lnTo>
                <a:lnTo>
                  <a:pt x="31607" y="11022"/>
                </a:lnTo>
                <a:lnTo>
                  <a:pt x="33724" y="13690"/>
                </a:lnTo>
                <a:lnTo>
                  <a:pt x="34743" y="17387"/>
                </a:lnTo>
                <a:lnTo>
                  <a:pt x="34631" y="22085"/>
                </a:lnTo>
                <a:lnTo>
                  <a:pt x="8938" y="22085"/>
                </a:lnTo>
                <a:lnTo>
                  <a:pt x="9010" y="20105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89"/>
                </a:lnTo>
                <a:lnTo>
                  <a:pt x="2606" y="12419"/>
                </a:lnTo>
                <a:lnTo>
                  <a:pt x="1562" y="15760"/>
                </a:lnTo>
                <a:lnTo>
                  <a:pt x="51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3" y="50863"/>
                </a:lnTo>
                <a:lnTo>
                  <a:pt x="13359" y="51983"/>
                </a:lnTo>
                <a:lnTo>
                  <a:pt x="16275" y="53099"/>
                </a:lnTo>
                <a:lnTo>
                  <a:pt x="19671" y="53657"/>
                </a:lnTo>
                <a:lnTo>
                  <a:pt x="23536" y="53657"/>
                </a:lnTo>
                <a:lnTo>
                  <a:pt x="27871" y="53492"/>
                </a:lnTo>
                <a:lnTo>
                  <a:pt x="31817" y="52807"/>
                </a:lnTo>
                <a:lnTo>
                  <a:pt x="35049" y="51983"/>
                </a:lnTo>
                <a:lnTo>
                  <a:pt x="37771" y="51104"/>
                </a:lnTo>
                <a:lnTo>
                  <a:pt x="41014" y="48834"/>
                </a:lnTo>
                <a:lnTo>
                  <a:pt x="41332" y="46165"/>
                </a:lnTo>
                <a:lnTo>
                  <a:pt x="40755" y="43016"/>
                </a:lnTo>
                <a:lnTo>
                  <a:pt x="38051" y="43267"/>
                </a:lnTo>
                <a:lnTo>
                  <a:pt x="34890" y="44552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6"/>
                </a:lnTo>
                <a:lnTo>
                  <a:pt x="11131" y="40006"/>
                </a:lnTo>
                <a:lnTo>
                  <a:pt x="9738" y="35981"/>
                </a:lnTo>
                <a:lnTo>
                  <a:pt x="8938" y="31356"/>
                </a:lnTo>
                <a:lnTo>
                  <a:pt x="8938" y="28652"/>
                </a:lnTo>
                <a:lnTo>
                  <a:pt x="39960" y="28652"/>
                </a:lnTo>
                <a:lnTo>
                  <a:pt x="42299" y="27752"/>
                </a:lnTo>
                <a:lnTo>
                  <a:pt x="43318" y="24738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5"/>
                </a:moveTo>
                <a:lnTo>
                  <a:pt x="9942" y="16357"/>
                </a:lnTo>
                <a:lnTo>
                  <a:pt x="11375" y="12931"/>
                </a:lnTo>
                <a:lnTo>
                  <a:pt x="14903" y="9093"/>
                </a:lnTo>
                <a:lnTo>
                  <a:pt x="18136" y="7419"/>
                </a:lnTo>
                <a:lnTo>
                  <a:pt x="22153" y="7012"/>
                </a:lnTo>
                <a:lnTo>
                  <a:pt x="26330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7"/>
                </a:lnTo>
                <a:lnTo>
                  <a:pt x="13237" y="1868"/>
                </a:lnTo>
                <a:lnTo>
                  <a:pt x="10443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579364" y="3066473"/>
            <a:ext cx="27498" cy="52919"/>
          </a:xfrm>
          <a:custGeom>
            <a:avLst/>
            <a:gdLst/>
            <a:ahLst/>
            <a:cxnLst/>
            <a:rect l="l" t="t" r="r" b="b"/>
            <a:pathLst>
              <a:path w="27498" h="52919">
                <a:moveTo>
                  <a:pt x="5876" y="52919"/>
                </a:moveTo>
                <a:lnTo>
                  <a:pt x="8633" y="51281"/>
                </a:lnTo>
                <a:lnTo>
                  <a:pt x="8633" y="19151"/>
                </a:lnTo>
                <a:lnTo>
                  <a:pt x="10958" y="15480"/>
                </a:lnTo>
                <a:lnTo>
                  <a:pt x="12993" y="12736"/>
                </a:lnTo>
                <a:lnTo>
                  <a:pt x="15807" y="9968"/>
                </a:lnTo>
                <a:lnTo>
                  <a:pt x="19217" y="8470"/>
                </a:lnTo>
                <a:lnTo>
                  <a:pt x="22133" y="8671"/>
                </a:lnTo>
                <a:lnTo>
                  <a:pt x="24786" y="9471"/>
                </a:lnTo>
                <a:lnTo>
                  <a:pt x="27432" y="8188"/>
                </a:lnTo>
                <a:lnTo>
                  <a:pt x="27498" y="3667"/>
                </a:lnTo>
                <a:lnTo>
                  <a:pt x="25204" y="683"/>
                </a:lnTo>
                <a:lnTo>
                  <a:pt x="22205" y="86"/>
                </a:lnTo>
                <a:lnTo>
                  <a:pt x="19657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299" y="6004"/>
                </a:lnTo>
                <a:lnTo>
                  <a:pt x="7791" y="9550"/>
                </a:lnTo>
                <a:lnTo>
                  <a:pt x="7791" y="2437"/>
                </a:lnTo>
                <a:lnTo>
                  <a:pt x="5829" y="834"/>
                </a:lnTo>
                <a:lnTo>
                  <a:pt x="3121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4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616153" y="3043140"/>
            <a:ext cx="31870" cy="76252"/>
          </a:xfrm>
          <a:custGeom>
            <a:avLst/>
            <a:gdLst/>
            <a:ahLst/>
            <a:cxnLst/>
            <a:rect l="l" t="t" r="r" b="b"/>
            <a:pathLst>
              <a:path w="31870" h="76252">
                <a:moveTo>
                  <a:pt x="9848" y="8103"/>
                </a:moveTo>
                <a:lnTo>
                  <a:pt x="8625" y="12993"/>
                </a:lnTo>
                <a:lnTo>
                  <a:pt x="8319" y="15927"/>
                </a:lnTo>
                <a:lnTo>
                  <a:pt x="8319" y="24357"/>
                </a:lnTo>
                <a:lnTo>
                  <a:pt x="1681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81" y="31803"/>
                </a:lnTo>
                <a:lnTo>
                  <a:pt x="8319" y="31803"/>
                </a:lnTo>
                <a:lnTo>
                  <a:pt x="8319" y="74613"/>
                </a:lnTo>
                <a:lnTo>
                  <a:pt x="8528" y="75337"/>
                </a:lnTo>
                <a:lnTo>
                  <a:pt x="11134" y="76252"/>
                </a:lnTo>
                <a:lnTo>
                  <a:pt x="14194" y="76252"/>
                </a:lnTo>
                <a:lnTo>
                  <a:pt x="17012" y="74613"/>
                </a:lnTo>
                <a:lnTo>
                  <a:pt x="17012" y="31803"/>
                </a:lnTo>
                <a:lnTo>
                  <a:pt x="27522" y="31803"/>
                </a:lnTo>
                <a:lnTo>
                  <a:pt x="29098" y="30341"/>
                </a:lnTo>
                <a:lnTo>
                  <a:pt x="29249" y="27421"/>
                </a:lnTo>
                <a:lnTo>
                  <a:pt x="27522" y="24357"/>
                </a:lnTo>
                <a:lnTo>
                  <a:pt x="17012" y="24357"/>
                </a:lnTo>
                <a:lnTo>
                  <a:pt x="17136" y="15163"/>
                </a:lnTo>
                <a:lnTo>
                  <a:pt x="17611" y="12244"/>
                </a:lnTo>
                <a:lnTo>
                  <a:pt x="19864" y="8521"/>
                </a:lnTo>
                <a:lnTo>
                  <a:pt x="22779" y="7440"/>
                </a:lnTo>
                <a:lnTo>
                  <a:pt x="25844" y="7520"/>
                </a:lnTo>
                <a:lnTo>
                  <a:pt x="28939" y="8421"/>
                </a:lnTo>
                <a:lnTo>
                  <a:pt x="31529" y="8355"/>
                </a:lnTo>
                <a:lnTo>
                  <a:pt x="31870" y="5702"/>
                </a:lnTo>
                <a:lnTo>
                  <a:pt x="31794" y="3924"/>
                </a:lnTo>
                <a:lnTo>
                  <a:pt x="29724" y="1120"/>
                </a:lnTo>
                <a:lnTo>
                  <a:pt x="27053" y="356"/>
                </a:lnTo>
                <a:lnTo>
                  <a:pt x="23493" y="0"/>
                </a:lnTo>
                <a:lnTo>
                  <a:pt x="20919" y="0"/>
                </a:lnTo>
                <a:lnTo>
                  <a:pt x="18676" y="367"/>
                </a:lnTo>
                <a:lnTo>
                  <a:pt x="14871" y="1854"/>
                </a:lnTo>
                <a:lnTo>
                  <a:pt x="12042" y="4561"/>
                </a:lnTo>
                <a:lnTo>
                  <a:pt x="984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657502" y="3066469"/>
            <a:ext cx="47103" cy="53657"/>
          </a:xfrm>
          <a:custGeom>
            <a:avLst/>
            <a:gdLst/>
            <a:ahLst/>
            <a:cxnLst/>
            <a:rect l="l" t="t" r="r" b="b"/>
            <a:pathLst>
              <a:path w="47103" h="53657">
                <a:moveTo>
                  <a:pt x="8953" y="23914"/>
                </a:moveTo>
                <a:lnTo>
                  <a:pt x="9249" y="21347"/>
                </a:lnTo>
                <a:lnTo>
                  <a:pt x="9824" y="19000"/>
                </a:lnTo>
                <a:lnTo>
                  <a:pt x="11294" y="14605"/>
                </a:lnTo>
                <a:lnTo>
                  <a:pt x="13691" y="11174"/>
                </a:lnTo>
                <a:lnTo>
                  <a:pt x="17064" y="8902"/>
                </a:lnTo>
                <a:lnTo>
                  <a:pt x="21115" y="7491"/>
                </a:lnTo>
                <a:lnTo>
                  <a:pt x="26468" y="7491"/>
                </a:lnTo>
                <a:lnTo>
                  <a:pt x="30653" y="9042"/>
                </a:lnTo>
                <a:lnTo>
                  <a:pt x="34002" y="11469"/>
                </a:lnTo>
                <a:lnTo>
                  <a:pt x="36177" y="15011"/>
                </a:lnTo>
                <a:lnTo>
                  <a:pt x="37444" y="19428"/>
                </a:lnTo>
                <a:lnTo>
                  <a:pt x="38149" y="24270"/>
                </a:lnTo>
                <a:lnTo>
                  <a:pt x="38149" y="29743"/>
                </a:lnTo>
                <a:lnTo>
                  <a:pt x="37868" y="32320"/>
                </a:lnTo>
                <a:lnTo>
                  <a:pt x="36746" y="37033"/>
                </a:lnTo>
                <a:lnTo>
                  <a:pt x="36536" y="50276"/>
                </a:lnTo>
                <a:lnTo>
                  <a:pt x="39046" y="48373"/>
                </a:lnTo>
                <a:lnTo>
                  <a:pt x="43063" y="43548"/>
                </a:lnTo>
                <a:lnTo>
                  <a:pt x="44568" y="40651"/>
                </a:lnTo>
                <a:lnTo>
                  <a:pt x="45587" y="37299"/>
                </a:lnTo>
                <a:lnTo>
                  <a:pt x="46591" y="33958"/>
                </a:lnTo>
                <a:lnTo>
                  <a:pt x="47103" y="30300"/>
                </a:lnTo>
                <a:lnTo>
                  <a:pt x="47103" y="22236"/>
                </a:lnTo>
                <a:lnTo>
                  <a:pt x="46612" y="18568"/>
                </a:lnTo>
                <a:lnTo>
                  <a:pt x="45659" y="15303"/>
                </a:lnTo>
                <a:lnTo>
                  <a:pt x="44705" y="12052"/>
                </a:lnTo>
                <a:lnTo>
                  <a:pt x="43261" y="9283"/>
                </a:lnTo>
                <a:lnTo>
                  <a:pt x="41346" y="7009"/>
                </a:lnTo>
                <a:lnTo>
                  <a:pt x="37026" y="2984"/>
                </a:lnTo>
                <a:lnTo>
                  <a:pt x="34146" y="1789"/>
                </a:lnTo>
                <a:lnTo>
                  <a:pt x="31269" y="608"/>
                </a:lnTo>
                <a:lnTo>
                  <a:pt x="27900" y="0"/>
                </a:lnTo>
                <a:lnTo>
                  <a:pt x="20012" y="0"/>
                </a:lnTo>
                <a:lnTo>
                  <a:pt x="16510" y="673"/>
                </a:lnTo>
                <a:lnTo>
                  <a:pt x="13511" y="2005"/>
                </a:lnTo>
                <a:lnTo>
                  <a:pt x="10509" y="3351"/>
                </a:lnTo>
                <a:lnTo>
                  <a:pt x="7999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4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2" y="38353"/>
                </a:lnTo>
                <a:lnTo>
                  <a:pt x="2366" y="41615"/>
                </a:lnTo>
                <a:lnTo>
                  <a:pt x="3784" y="44387"/>
                </a:lnTo>
                <a:lnTo>
                  <a:pt x="5706" y="46673"/>
                </a:lnTo>
                <a:lnTo>
                  <a:pt x="10034" y="50684"/>
                </a:lnTo>
                <a:lnTo>
                  <a:pt x="8953" y="29375"/>
                </a:lnTo>
                <a:lnTo>
                  <a:pt x="8953" y="23914"/>
                </a:lnTo>
                <a:close/>
              </a:path>
              <a:path w="47103" h="53657">
                <a:moveTo>
                  <a:pt x="9665" y="34239"/>
                </a:moveTo>
                <a:lnTo>
                  <a:pt x="8953" y="29375"/>
                </a:lnTo>
                <a:lnTo>
                  <a:pt x="10034" y="50684"/>
                </a:lnTo>
                <a:lnTo>
                  <a:pt x="12910" y="51879"/>
                </a:lnTo>
                <a:lnTo>
                  <a:pt x="15789" y="53074"/>
                </a:lnTo>
                <a:lnTo>
                  <a:pt x="19156" y="53657"/>
                </a:lnTo>
                <a:lnTo>
                  <a:pt x="27007" y="53657"/>
                </a:lnTo>
                <a:lnTo>
                  <a:pt x="30500" y="52995"/>
                </a:lnTo>
                <a:lnTo>
                  <a:pt x="33524" y="51624"/>
                </a:lnTo>
                <a:lnTo>
                  <a:pt x="36536" y="50276"/>
                </a:lnTo>
                <a:lnTo>
                  <a:pt x="36746" y="37033"/>
                </a:lnTo>
                <a:lnTo>
                  <a:pt x="34660" y="40755"/>
                </a:lnTo>
                <a:lnTo>
                  <a:pt x="31943" y="43775"/>
                </a:lnTo>
                <a:lnTo>
                  <a:pt x="28206" y="45655"/>
                </a:lnTo>
                <a:lnTo>
                  <a:pt x="23479" y="46126"/>
                </a:lnTo>
                <a:lnTo>
                  <a:pt x="20685" y="46126"/>
                </a:lnTo>
                <a:lnTo>
                  <a:pt x="16496" y="44574"/>
                </a:lnTo>
                <a:lnTo>
                  <a:pt x="13154" y="42152"/>
                </a:lnTo>
                <a:lnTo>
                  <a:pt x="10941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723271" y="3066473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8" y="52919"/>
                </a:moveTo>
                <a:lnTo>
                  <a:pt x="8632" y="51281"/>
                </a:lnTo>
                <a:lnTo>
                  <a:pt x="8632" y="19151"/>
                </a:lnTo>
                <a:lnTo>
                  <a:pt x="10961" y="15480"/>
                </a:lnTo>
                <a:lnTo>
                  <a:pt x="12992" y="12736"/>
                </a:lnTo>
                <a:lnTo>
                  <a:pt x="15814" y="9968"/>
                </a:lnTo>
                <a:lnTo>
                  <a:pt x="19216" y="8470"/>
                </a:lnTo>
                <a:lnTo>
                  <a:pt x="22132" y="8671"/>
                </a:lnTo>
                <a:lnTo>
                  <a:pt x="24785" y="9471"/>
                </a:lnTo>
                <a:lnTo>
                  <a:pt x="27432" y="8188"/>
                </a:lnTo>
                <a:lnTo>
                  <a:pt x="27496" y="3667"/>
                </a:lnTo>
                <a:lnTo>
                  <a:pt x="25203" y="683"/>
                </a:lnTo>
                <a:lnTo>
                  <a:pt x="22204" y="86"/>
                </a:lnTo>
                <a:lnTo>
                  <a:pt x="19655" y="0"/>
                </a:lnTo>
                <a:lnTo>
                  <a:pt x="16657" y="673"/>
                </a:lnTo>
                <a:lnTo>
                  <a:pt x="13632" y="2576"/>
                </a:lnTo>
                <a:lnTo>
                  <a:pt x="10299" y="6004"/>
                </a:lnTo>
                <a:lnTo>
                  <a:pt x="7790" y="9550"/>
                </a:lnTo>
                <a:lnTo>
                  <a:pt x="7790" y="2437"/>
                </a:lnTo>
                <a:lnTo>
                  <a:pt x="5828" y="834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766129" y="3066469"/>
            <a:ext cx="69861" cy="52919"/>
          </a:xfrm>
          <a:custGeom>
            <a:avLst/>
            <a:gdLst/>
            <a:ahLst/>
            <a:cxnLst/>
            <a:rect l="l" t="t" r="r" b="b"/>
            <a:pathLst>
              <a:path w="69861" h="52919">
                <a:moveTo>
                  <a:pt x="5882" y="52919"/>
                </a:moveTo>
                <a:lnTo>
                  <a:pt x="8633" y="51281"/>
                </a:lnTo>
                <a:lnTo>
                  <a:pt x="8633" y="17142"/>
                </a:lnTo>
                <a:lnTo>
                  <a:pt x="11012" y="14069"/>
                </a:lnTo>
                <a:lnTo>
                  <a:pt x="15238" y="10158"/>
                </a:lnTo>
                <a:lnTo>
                  <a:pt x="19267" y="7757"/>
                </a:lnTo>
                <a:lnTo>
                  <a:pt x="22852" y="7757"/>
                </a:lnTo>
                <a:lnTo>
                  <a:pt x="25412" y="8736"/>
                </a:lnTo>
                <a:lnTo>
                  <a:pt x="28317" y="11555"/>
                </a:lnTo>
                <a:lnTo>
                  <a:pt x="29653" y="14259"/>
                </a:lnTo>
                <a:lnTo>
                  <a:pt x="30424" y="17664"/>
                </a:lnTo>
                <a:lnTo>
                  <a:pt x="30622" y="21600"/>
                </a:lnTo>
                <a:lnTo>
                  <a:pt x="30622" y="51281"/>
                </a:lnTo>
                <a:lnTo>
                  <a:pt x="30805" y="52016"/>
                </a:lnTo>
                <a:lnTo>
                  <a:pt x="33411" y="52919"/>
                </a:lnTo>
                <a:lnTo>
                  <a:pt x="36436" y="52919"/>
                </a:lnTo>
                <a:lnTo>
                  <a:pt x="39254" y="51281"/>
                </a:lnTo>
                <a:lnTo>
                  <a:pt x="39254" y="17142"/>
                </a:lnTo>
                <a:lnTo>
                  <a:pt x="41652" y="14069"/>
                </a:lnTo>
                <a:lnTo>
                  <a:pt x="45867" y="10158"/>
                </a:lnTo>
                <a:lnTo>
                  <a:pt x="49870" y="7757"/>
                </a:lnTo>
                <a:lnTo>
                  <a:pt x="53460" y="7757"/>
                </a:lnTo>
                <a:lnTo>
                  <a:pt x="56045" y="8736"/>
                </a:lnTo>
                <a:lnTo>
                  <a:pt x="58974" y="11555"/>
                </a:lnTo>
                <a:lnTo>
                  <a:pt x="60307" y="14259"/>
                </a:lnTo>
                <a:lnTo>
                  <a:pt x="60994" y="17664"/>
                </a:lnTo>
                <a:lnTo>
                  <a:pt x="61178" y="21600"/>
                </a:lnTo>
                <a:lnTo>
                  <a:pt x="61178" y="51281"/>
                </a:lnTo>
                <a:lnTo>
                  <a:pt x="61386" y="52016"/>
                </a:lnTo>
                <a:lnTo>
                  <a:pt x="63978" y="52919"/>
                </a:lnTo>
                <a:lnTo>
                  <a:pt x="67104" y="52919"/>
                </a:lnTo>
                <a:lnTo>
                  <a:pt x="69861" y="51281"/>
                </a:lnTo>
                <a:lnTo>
                  <a:pt x="69861" y="17664"/>
                </a:lnTo>
                <a:lnTo>
                  <a:pt x="69592" y="15032"/>
                </a:lnTo>
                <a:lnTo>
                  <a:pt x="69051" y="12560"/>
                </a:lnTo>
                <a:lnTo>
                  <a:pt x="67608" y="7923"/>
                </a:lnTo>
                <a:lnTo>
                  <a:pt x="65059" y="4240"/>
                </a:lnTo>
                <a:lnTo>
                  <a:pt x="61333" y="1662"/>
                </a:lnTo>
                <a:lnTo>
                  <a:pt x="56732" y="0"/>
                </a:lnTo>
                <a:lnTo>
                  <a:pt x="52434" y="0"/>
                </a:lnTo>
                <a:lnTo>
                  <a:pt x="48708" y="859"/>
                </a:lnTo>
                <a:lnTo>
                  <a:pt x="46126" y="2170"/>
                </a:lnTo>
                <a:lnTo>
                  <a:pt x="43467" y="3924"/>
                </a:lnTo>
                <a:lnTo>
                  <a:pt x="40637" y="6385"/>
                </a:lnTo>
                <a:lnTo>
                  <a:pt x="37576" y="9662"/>
                </a:lnTo>
                <a:lnTo>
                  <a:pt x="35481" y="5727"/>
                </a:lnTo>
                <a:lnTo>
                  <a:pt x="32443" y="2688"/>
                </a:lnTo>
                <a:lnTo>
                  <a:pt x="29898" y="1181"/>
                </a:lnTo>
                <a:lnTo>
                  <a:pt x="26788" y="226"/>
                </a:lnTo>
                <a:lnTo>
                  <a:pt x="23075" y="0"/>
                </a:lnTo>
                <a:lnTo>
                  <a:pt x="20527" y="0"/>
                </a:lnTo>
                <a:lnTo>
                  <a:pt x="18017" y="723"/>
                </a:lnTo>
                <a:lnTo>
                  <a:pt x="13017" y="3567"/>
                </a:lnTo>
                <a:lnTo>
                  <a:pt x="10450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43" y="834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6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525737" y="3203773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4" y="3837"/>
                </a:moveTo>
                <a:lnTo>
                  <a:pt x="14231" y="50231"/>
                </a:lnTo>
                <a:lnTo>
                  <a:pt x="14695" y="51145"/>
                </a:lnTo>
                <a:lnTo>
                  <a:pt x="17341" y="52085"/>
                </a:lnTo>
                <a:lnTo>
                  <a:pt x="23346" y="52045"/>
                </a:lnTo>
                <a:lnTo>
                  <a:pt x="25901" y="50231"/>
                </a:lnTo>
                <a:lnTo>
                  <a:pt x="35049" y="14796"/>
                </a:lnTo>
                <a:lnTo>
                  <a:pt x="35259" y="14796"/>
                </a:lnTo>
                <a:lnTo>
                  <a:pt x="45154" y="50231"/>
                </a:lnTo>
                <a:lnTo>
                  <a:pt x="45623" y="51145"/>
                </a:lnTo>
                <a:lnTo>
                  <a:pt x="48341" y="52085"/>
                </a:lnTo>
                <a:lnTo>
                  <a:pt x="53680" y="52095"/>
                </a:lnTo>
                <a:lnTo>
                  <a:pt x="56769" y="50231"/>
                </a:lnTo>
                <a:lnTo>
                  <a:pt x="70642" y="3837"/>
                </a:lnTo>
                <a:lnTo>
                  <a:pt x="71107" y="1562"/>
                </a:lnTo>
                <a:lnTo>
                  <a:pt x="68583" y="0"/>
                </a:lnTo>
                <a:lnTo>
                  <a:pt x="65426" y="13"/>
                </a:lnTo>
                <a:lnTo>
                  <a:pt x="62424" y="1728"/>
                </a:lnTo>
                <a:lnTo>
                  <a:pt x="51217" y="41987"/>
                </a:lnTo>
                <a:lnTo>
                  <a:pt x="51069" y="41987"/>
                </a:lnTo>
                <a:lnTo>
                  <a:pt x="39815" y="1612"/>
                </a:lnTo>
                <a:lnTo>
                  <a:pt x="39643" y="1069"/>
                </a:lnTo>
                <a:lnTo>
                  <a:pt x="36997" y="13"/>
                </a:lnTo>
                <a:lnTo>
                  <a:pt x="33897" y="13"/>
                </a:lnTo>
                <a:lnTo>
                  <a:pt x="31021" y="1728"/>
                </a:lnTo>
                <a:lnTo>
                  <a:pt x="20613" y="41987"/>
                </a:lnTo>
                <a:lnTo>
                  <a:pt x="20405" y="41987"/>
                </a:lnTo>
                <a:lnTo>
                  <a:pt x="9050" y="1728"/>
                </a:lnTo>
                <a:lnTo>
                  <a:pt x="8682" y="878"/>
                </a:lnTo>
                <a:lnTo>
                  <a:pt x="6047" y="13"/>
                </a:lnTo>
                <a:lnTo>
                  <a:pt x="2801" y="0"/>
                </a:lnTo>
                <a:lnTo>
                  <a:pt x="0" y="1231"/>
                </a:lnTo>
                <a:lnTo>
                  <a:pt x="46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604822" y="3202995"/>
            <a:ext cx="47105" cy="53653"/>
          </a:xfrm>
          <a:custGeom>
            <a:avLst/>
            <a:gdLst/>
            <a:ahLst/>
            <a:cxnLst/>
            <a:rect l="l" t="t" r="r" b="b"/>
            <a:pathLst>
              <a:path w="47105" h="53653">
                <a:moveTo>
                  <a:pt x="8956" y="23911"/>
                </a:moveTo>
                <a:lnTo>
                  <a:pt x="9251" y="21347"/>
                </a:lnTo>
                <a:lnTo>
                  <a:pt x="9823" y="18996"/>
                </a:lnTo>
                <a:lnTo>
                  <a:pt x="11296" y="14604"/>
                </a:lnTo>
                <a:lnTo>
                  <a:pt x="13682" y="11174"/>
                </a:lnTo>
                <a:lnTo>
                  <a:pt x="17059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57" y="9039"/>
                </a:lnTo>
                <a:lnTo>
                  <a:pt x="34001" y="11465"/>
                </a:lnTo>
                <a:lnTo>
                  <a:pt x="36179" y="15008"/>
                </a:lnTo>
                <a:lnTo>
                  <a:pt x="37443" y="19428"/>
                </a:lnTo>
                <a:lnTo>
                  <a:pt x="38152" y="24267"/>
                </a:lnTo>
                <a:lnTo>
                  <a:pt x="38152" y="29743"/>
                </a:lnTo>
                <a:lnTo>
                  <a:pt x="37871" y="32320"/>
                </a:lnTo>
                <a:lnTo>
                  <a:pt x="36744" y="37033"/>
                </a:lnTo>
                <a:lnTo>
                  <a:pt x="36536" y="50278"/>
                </a:lnTo>
                <a:lnTo>
                  <a:pt x="39048" y="48373"/>
                </a:lnTo>
                <a:lnTo>
                  <a:pt x="43066" y="43545"/>
                </a:lnTo>
                <a:lnTo>
                  <a:pt x="44570" y="40651"/>
                </a:lnTo>
                <a:lnTo>
                  <a:pt x="45590" y="37299"/>
                </a:lnTo>
                <a:lnTo>
                  <a:pt x="46591" y="33958"/>
                </a:lnTo>
                <a:lnTo>
                  <a:pt x="47105" y="30300"/>
                </a:lnTo>
                <a:lnTo>
                  <a:pt x="47105" y="22236"/>
                </a:lnTo>
                <a:lnTo>
                  <a:pt x="46616" y="18564"/>
                </a:lnTo>
                <a:lnTo>
                  <a:pt x="45661" y="15303"/>
                </a:lnTo>
                <a:lnTo>
                  <a:pt x="44707" y="12048"/>
                </a:lnTo>
                <a:lnTo>
                  <a:pt x="43261" y="9281"/>
                </a:lnTo>
                <a:lnTo>
                  <a:pt x="41348" y="7009"/>
                </a:lnTo>
                <a:lnTo>
                  <a:pt x="37025" y="2984"/>
                </a:lnTo>
                <a:lnTo>
                  <a:pt x="34149" y="1789"/>
                </a:lnTo>
                <a:lnTo>
                  <a:pt x="31272" y="608"/>
                </a:lnTo>
                <a:lnTo>
                  <a:pt x="27899" y="0"/>
                </a:lnTo>
                <a:lnTo>
                  <a:pt x="20015" y="0"/>
                </a:lnTo>
                <a:lnTo>
                  <a:pt x="16512" y="673"/>
                </a:lnTo>
                <a:lnTo>
                  <a:pt x="13510" y="2005"/>
                </a:lnTo>
                <a:lnTo>
                  <a:pt x="10511" y="3351"/>
                </a:lnTo>
                <a:lnTo>
                  <a:pt x="7998" y="5231"/>
                </a:lnTo>
                <a:lnTo>
                  <a:pt x="3991" y="10083"/>
                </a:lnTo>
                <a:lnTo>
                  <a:pt x="2486" y="12952"/>
                </a:lnTo>
                <a:lnTo>
                  <a:pt x="1497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21" y="38350"/>
                </a:lnTo>
                <a:lnTo>
                  <a:pt x="2364" y="41615"/>
                </a:lnTo>
                <a:lnTo>
                  <a:pt x="3787" y="44383"/>
                </a:lnTo>
                <a:lnTo>
                  <a:pt x="5708" y="46669"/>
                </a:lnTo>
                <a:lnTo>
                  <a:pt x="10032" y="50684"/>
                </a:lnTo>
                <a:lnTo>
                  <a:pt x="8956" y="29372"/>
                </a:lnTo>
                <a:lnTo>
                  <a:pt x="8956" y="23911"/>
                </a:lnTo>
                <a:close/>
              </a:path>
              <a:path w="47105" h="53653">
                <a:moveTo>
                  <a:pt x="9665" y="34235"/>
                </a:moveTo>
                <a:lnTo>
                  <a:pt x="8956" y="29372"/>
                </a:lnTo>
                <a:lnTo>
                  <a:pt x="10032" y="50684"/>
                </a:lnTo>
                <a:lnTo>
                  <a:pt x="12909" y="51879"/>
                </a:lnTo>
                <a:lnTo>
                  <a:pt x="15788" y="53070"/>
                </a:lnTo>
                <a:lnTo>
                  <a:pt x="19159" y="53653"/>
                </a:lnTo>
                <a:lnTo>
                  <a:pt x="27006" y="53653"/>
                </a:lnTo>
                <a:lnTo>
                  <a:pt x="30495" y="52995"/>
                </a:lnTo>
                <a:lnTo>
                  <a:pt x="33522" y="51624"/>
                </a:lnTo>
                <a:lnTo>
                  <a:pt x="36536" y="50278"/>
                </a:lnTo>
                <a:lnTo>
                  <a:pt x="36744" y="37033"/>
                </a:lnTo>
                <a:lnTo>
                  <a:pt x="34663" y="40751"/>
                </a:lnTo>
                <a:lnTo>
                  <a:pt x="31945" y="43775"/>
                </a:lnTo>
                <a:lnTo>
                  <a:pt x="28209" y="45655"/>
                </a:lnTo>
                <a:lnTo>
                  <a:pt x="23482" y="46122"/>
                </a:lnTo>
                <a:lnTo>
                  <a:pt x="20688" y="46122"/>
                </a:lnTo>
                <a:lnTo>
                  <a:pt x="16498" y="44574"/>
                </a:lnTo>
                <a:lnTo>
                  <a:pt x="13153" y="42148"/>
                </a:lnTo>
                <a:lnTo>
                  <a:pt x="10939" y="38646"/>
                </a:lnTo>
                <a:lnTo>
                  <a:pt x="9665" y="34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665079" y="3202995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78" y="52923"/>
                </a:moveTo>
                <a:lnTo>
                  <a:pt x="8632" y="51281"/>
                </a:lnTo>
                <a:lnTo>
                  <a:pt x="8632" y="19151"/>
                </a:lnTo>
                <a:lnTo>
                  <a:pt x="10965" y="15483"/>
                </a:lnTo>
                <a:lnTo>
                  <a:pt x="12995" y="12740"/>
                </a:lnTo>
                <a:lnTo>
                  <a:pt x="15815" y="9972"/>
                </a:lnTo>
                <a:lnTo>
                  <a:pt x="19216" y="8470"/>
                </a:lnTo>
                <a:lnTo>
                  <a:pt x="22132" y="8675"/>
                </a:lnTo>
                <a:lnTo>
                  <a:pt x="24789" y="9475"/>
                </a:lnTo>
                <a:lnTo>
                  <a:pt x="27435" y="8194"/>
                </a:lnTo>
                <a:lnTo>
                  <a:pt x="27496" y="3671"/>
                </a:lnTo>
                <a:lnTo>
                  <a:pt x="25203" y="687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9" y="6008"/>
                </a:lnTo>
                <a:lnTo>
                  <a:pt x="7790" y="9550"/>
                </a:lnTo>
                <a:lnTo>
                  <a:pt x="7790" y="2440"/>
                </a:lnTo>
                <a:lnTo>
                  <a:pt x="5828" y="838"/>
                </a:lnTo>
                <a:lnTo>
                  <a:pt x="3124" y="763"/>
                </a:lnTo>
                <a:lnTo>
                  <a:pt x="0" y="2440"/>
                </a:lnTo>
                <a:lnTo>
                  <a:pt x="0" y="51281"/>
                </a:lnTo>
                <a:lnTo>
                  <a:pt x="184" y="5200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702436" y="3180085"/>
            <a:ext cx="38663" cy="75869"/>
          </a:xfrm>
          <a:custGeom>
            <a:avLst/>
            <a:gdLst/>
            <a:ahLst/>
            <a:cxnLst/>
            <a:rect l="l" t="t" r="r" b="b"/>
            <a:pathLst>
              <a:path w="38663" h="75869">
                <a:moveTo>
                  <a:pt x="35319" y="28116"/>
                </a:moveTo>
                <a:lnTo>
                  <a:pt x="36436" y="26607"/>
                </a:lnTo>
                <a:lnTo>
                  <a:pt x="34916" y="23811"/>
                </a:lnTo>
                <a:lnTo>
                  <a:pt x="32125" y="23674"/>
                </a:lnTo>
                <a:lnTo>
                  <a:pt x="29380" y="23811"/>
                </a:lnTo>
                <a:lnTo>
                  <a:pt x="26421" y="25577"/>
                </a:lnTo>
                <a:lnTo>
                  <a:pt x="8633" y="45860"/>
                </a:lnTo>
                <a:lnTo>
                  <a:pt x="8633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16"/>
                </a:lnTo>
                <a:lnTo>
                  <a:pt x="2754" y="75830"/>
                </a:lnTo>
                <a:lnTo>
                  <a:pt x="5878" y="75830"/>
                </a:lnTo>
                <a:lnTo>
                  <a:pt x="8633" y="74192"/>
                </a:lnTo>
                <a:lnTo>
                  <a:pt x="8633" y="47116"/>
                </a:lnTo>
                <a:lnTo>
                  <a:pt x="28511" y="74127"/>
                </a:lnTo>
                <a:lnTo>
                  <a:pt x="30236" y="75514"/>
                </a:lnTo>
                <a:lnTo>
                  <a:pt x="33163" y="75869"/>
                </a:lnTo>
                <a:lnTo>
                  <a:pt x="35777" y="75830"/>
                </a:lnTo>
                <a:lnTo>
                  <a:pt x="38663" y="74127"/>
                </a:lnTo>
                <a:lnTo>
                  <a:pt x="37404" y="71589"/>
                </a:lnTo>
                <a:lnTo>
                  <a:pt x="18258" y="45821"/>
                </a:lnTo>
                <a:lnTo>
                  <a:pt x="35319" y="28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774875" y="3183638"/>
            <a:ext cx="10666" cy="72273"/>
          </a:xfrm>
          <a:custGeom>
            <a:avLst/>
            <a:gdLst/>
            <a:ahLst/>
            <a:cxnLst/>
            <a:rect l="l" t="t" r="r" b="b"/>
            <a:pathLst>
              <a:path w="10666" h="72273">
                <a:moveTo>
                  <a:pt x="0" y="5410"/>
                </a:moveTo>
                <a:lnTo>
                  <a:pt x="363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66" y="5295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6" h="72273">
                <a:moveTo>
                  <a:pt x="1224" y="71374"/>
                </a:moveTo>
                <a:lnTo>
                  <a:pt x="3794" y="72273"/>
                </a:lnTo>
                <a:lnTo>
                  <a:pt x="6918" y="72273"/>
                </a:lnTo>
                <a:lnTo>
                  <a:pt x="9676" y="70636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2"/>
                </a:lnTo>
                <a:lnTo>
                  <a:pt x="3794" y="20152"/>
                </a:lnTo>
                <a:lnTo>
                  <a:pt x="1040" y="21794"/>
                </a:lnTo>
                <a:lnTo>
                  <a:pt x="1040" y="70636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800414" y="3202992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8" y="52919"/>
                </a:moveTo>
                <a:lnTo>
                  <a:pt x="8635" y="51282"/>
                </a:lnTo>
                <a:lnTo>
                  <a:pt x="8635" y="17146"/>
                </a:lnTo>
                <a:lnTo>
                  <a:pt x="10998" y="14072"/>
                </a:lnTo>
                <a:lnTo>
                  <a:pt x="13276" y="11746"/>
                </a:lnTo>
                <a:lnTo>
                  <a:pt x="17599" y="8561"/>
                </a:lnTo>
                <a:lnTo>
                  <a:pt x="21920" y="7762"/>
                </a:lnTo>
                <a:lnTo>
                  <a:pt x="25069" y="8088"/>
                </a:lnTo>
                <a:lnTo>
                  <a:pt x="27618" y="9385"/>
                </a:lnTo>
                <a:lnTo>
                  <a:pt x="30265" y="12791"/>
                </a:lnTo>
                <a:lnTo>
                  <a:pt x="31291" y="15966"/>
                </a:lnTo>
                <a:lnTo>
                  <a:pt x="31917" y="19900"/>
                </a:lnTo>
                <a:lnTo>
                  <a:pt x="31917" y="51282"/>
                </a:lnTo>
                <a:lnTo>
                  <a:pt x="32122" y="52020"/>
                </a:lnTo>
                <a:lnTo>
                  <a:pt x="34670" y="52919"/>
                </a:lnTo>
                <a:lnTo>
                  <a:pt x="37792" y="52919"/>
                </a:lnTo>
                <a:lnTo>
                  <a:pt x="40549" y="51282"/>
                </a:lnTo>
                <a:lnTo>
                  <a:pt x="40549" y="18021"/>
                </a:lnTo>
                <a:lnTo>
                  <a:pt x="40269" y="15036"/>
                </a:lnTo>
                <a:lnTo>
                  <a:pt x="39117" y="10083"/>
                </a:lnTo>
                <a:lnTo>
                  <a:pt x="36838" y="6069"/>
                </a:lnTo>
                <a:lnTo>
                  <a:pt x="33774" y="2768"/>
                </a:lnTo>
                <a:lnTo>
                  <a:pt x="29480" y="557"/>
                </a:lnTo>
                <a:lnTo>
                  <a:pt x="26849" y="0"/>
                </a:lnTo>
                <a:lnTo>
                  <a:pt x="21013" y="0"/>
                </a:lnTo>
                <a:lnTo>
                  <a:pt x="18360" y="723"/>
                </a:lnTo>
                <a:lnTo>
                  <a:pt x="15725" y="2145"/>
                </a:lnTo>
                <a:lnTo>
                  <a:pt x="13092" y="3571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63"/>
                </a:lnTo>
                <a:lnTo>
                  <a:pt x="0" y="2440"/>
                </a:lnTo>
                <a:lnTo>
                  <a:pt x="0" y="51282"/>
                </a:lnTo>
                <a:lnTo>
                  <a:pt x="182" y="52020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874965" y="3190708"/>
            <a:ext cx="30765" cy="65852"/>
          </a:xfrm>
          <a:custGeom>
            <a:avLst/>
            <a:gdLst/>
            <a:ahLst/>
            <a:cxnLst/>
            <a:rect l="l" t="t" r="r" b="b"/>
            <a:pathLst>
              <a:path w="30765" h="65852">
                <a:moveTo>
                  <a:pt x="16953" y="1703"/>
                </a:moveTo>
                <a:lnTo>
                  <a:pt x="16743" y="990"/>
                </a:lnTo>
                <a:lnTo>
                  <a:pt x="14196" y="0"/>
                </a:lnTo>
                <a:lnTo>
                  <a:pt x="11074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79" y="13309"/>
                </a:lnTo>
                <a:lnTo>
                  <a:pt x="335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19" y="20754"/>
                </a:lnTo>
                <a:lnTo>
                  <a:pt x="8319" y="52120"/>
                </a:lnTo>
                <a:lnTo>
                  <a:pt x="9076" y="56643"/>
                </a:lnTo>
                <a:lnTo>
                  <a:pt x="10397" y="60440"/>
                </a:lnTo>
                <a:lnTo>
                  <a:pt x="12628" y="63158"/>
                </a:lnTo>
                <a:lnTo>
                  <a:pt x="15801" y="64847"/>
                </a:lnTo>
                <a:lnTo>
                  <a:pt x="19635" y="65852"/>
                </a:lnTo>
                <a:lnTo>
                  <a:pt x="24484" y="65671"/>
                </a:lnTo>
                <a:lnTo>
                  <a:pt x="27486" y="65102"/>
                </a:lnTo>
                <a:lnTo>
                  <a:pt x="30413" y="63093"/>
                </a:lnTo>
                <a:lnTo>
                  <a:pt x="30765" y="59983"/>
                </a:lnTo>
                <a:lnTo>
                  <a:pt x="30765" y="59321"/>
                </a:lnTo>
                <a:lnTo>
                  <a:pt x="28969" y="56757"/>
                </a:lnTo>
                <a:lnTo>
                  <a:pt x="26323" y="57787"/>
                </a:lnTo>
                <a:lnTo>
                  <a:pt x="23540" y="58190"/>
                </a:lnTo>
                <a:lnTo>
                  <a:pt x="19350" y="57330"/>
                </a:lnTo>
                <a:lnTo>
                  <a:pt x="17428" y="53900"/>
                </a:lnTo>
                <a:lnTo>
                  <a:pt x="16953" y="51347"/>
                </a:lnTo>
                <a:lnTo>
                  <a:pt x="16953" y="20754"/>
                </a:lnTo>
                <a:lnTo>
                  <a:pt x="29042" y="20754"/>
                </a:lnTo>
                <a:lnTo>
                  <a:pt x="30608" y="19303"/>
                </a:lnTo>
                <a:lnTo>
                  <a:pt x="30765" y="16369"/>
                </a:lnTo>
                <a:lnTo>
                  <a:pt x="29042" y="13309"/>
                </a:lnTo>
                <a:lnTo>
                  <a:pt x="16953" y="13309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916330" y="3183638"/>
            <a:ext cx="10669" cy="72273"/>
          </a:xfrm>
          <a:custGeom>
            <a:avLst/>
            <a:gdLst/>
            <a:ahLst/>
            <a:cxnLst/>
            <a:rect l="l" t="t" r="r" b="b"/>
            <a:pathLst>
              <a:path w="10669" h="72273">
                <a:moveTo>
                  <a:pt x="0" y="5410"/>
                </a:moveTo>
                <a:lnTo>
                  <a:pt x="370" y="8877"/>
                </a:lnTo>
                <a:lnTo>
                  <a:pt x="3261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69" y="5295"/>
                </a:lnTo>
                <a:lnTo>
                  <a:pt x="10302" y="1838"/>
                </a:lnTo>
                <a:lnTo>
                  <a:pt x="7407" y="0"/>
                </a:lnTo>
                <a:lnTo>
                  <a:pt x="3332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69" h="72273">
                <a:moveTo>
                  <a:pt x="1226" y="71374"/>
                </a:moveTo>
                <a:lnTo>
                  <a:pt x="3797" y="72273"/>
                </a:lnTo>
                <a:lnTo>
                  <a:pt x="6918" y="72273"/>
                </a:lnTo>
                <a:lnTo>
                  <a:pt x="9676" y="70636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2"/>
                </a:lnTo>
                <a:lnTo>
                  <a:pt x="3797" y="20152"/>
                </a:lnTo>
                <a:lnTo>
                  <a:pt x="1043" y="21794"/>
                </a:lnTo>
                <a:lnTo>
                  <a:pt x="1043" y="70636"/>
                </a:lnTo>
                <a:lnTo>
                  <a:pt x="122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941865" y="3202992"/>
            <a:ext cx="69857" cy="52919"/>
          </a:xfrm>
          <a:custGeom>
            <a:avLst/>
            <a:gdLst/>
            <a:ahLst/>
            <a:cxnLst/>
            <a:rect l="l" t="t" r="r" b="b"/>
            <a:pathLst>
              <a:path w="69857" h="52919">
                <a:moveTo>
                  <a:pt x="5878" y="52919"/>
                </a:moveTo>
                <a:lnTo>
                  <a:pt x="8635" y="51282"/>
                </a:lnTo>
                <a:lnTo>
                  <a:pt x="8635" y="17146"/>
                </a:lnTo>
                <a:lnTo>
                  <a:pt x="11008" y="14072"/>
                </a:lnTo>
                <a:lnTo>
                  <a:pt x="15234" y="10158"/>
                </a:lnTo>
                <a:lnTo>
                  <a:pt x="19267" y="7762"/>
                </a:lnTo>
                <a:lnTo>
                  <a:pt x="22856" y="7762"/>
                </a:lnTo>
                <a:lnTo>
                  <a:pt x="25415" y="8737"/>
                </a:lnTo>
                <a:lnTo>
                  <a:pt x="28317" y="11555"/>
                </a:lnTo>
                <a:lnTo>
                  <a:pt x="29653" y="14263"/>
                </a:lnTo>
                <a:lnTo>
                  <a:pt x="30422" y="17665"/>
                </a:lnTo>
                <a:lnTo>
                  <a:pt x="30617" y="21603"/>
                </a:lnTo>
                <a:lnTo>
                  <a:pt x="30617" y="51282"/>
                </a:lnTo>
                <a:lnTo>
                  <a:pt x="30801" y="52020"/>
                </a:lnTo>
                <a:lnTo>
                  <a:pt x="33411" y="52919"/>
                </a:lnTo>
                <a:lnTo>
                  <a:pt x="36435" y="52919"/>
                </a:lnTo>
                <a:lnTo>
                  <a:pt x="39254" y="51282"/>
                </a:lnTo>
                <a:lnTo>
                  <a:pt x="39254" y="17146"/>
                </a:lnTo>
                <a:lnTo>
                  <a:pt x="41654" y="14072"/>
                </a:lnTo>
                <a:lnTo>
                  <a:pt x="45867" y="10158"/>
                </a:lnTo>
                <a:lnTo>
                  <a:pt x="49874" y="7762"/>
                </a:lnTo>
                <a:lnTo>
                  <a:pt x="53463" y="7762"/>
                </a:lnTo>
                <a:lnTo>
                  <a:pt x="56043" y="8737"/>
                </a:lnTo>
                <a:lnTo>
                  <a:pt x="58971" y="11555"/>
                </a:lnTo>
                <a:lnTo>
                  <a:pt x="60307" y="14263"/>
                </a:lnTo>
                <a:lnTo>
                  <a:pt x="60990" y="17665"/>
                </a:lnTo>
                <a:lnTo>
                  <a:pt x="61178" y="21603"/>
                </a:lnTo>
                <a:lnTo>
                  <a:pt x="61178" y="51282"/>
                </a:lnTo>
                <a:lnTo>
                  <a:pt x="61382" y="52020"/>
                </a:lnTo>
                <a:lnTo>
                  <a:pt x="63982" y="52919"/>
                </a:lnTo>
                <a:lnTo>
                  <a:pt x="67106" y="52919"/>
                </a:lnTo>
                <a:lnTo>
                  <a:pt x="69857" y="51282"/>
                </a:lnTo>
                <a:lnTo>
                  <a:pt x="69857" y="17665"/>
                </a:lnTo>
                <a:lnTo>
                  <a:pt x="69590" y="15036"/>
                </a:lnTo>
                <a:lnTo>
                  <a:pt x="69051" y="12560"/>
                </a:lnTo>
                <a:lnTo>
                  <a:pt x="67607" y="7927"/>
                </a:lnTo>
                <a:lnTo>
                  <a:pt x="65058" y="4240"/>
                </a:lnTo>
                <a:lnTo>
                  <a:pt x="61335" y="1663"/>
                </a:lnTo>
                <a:lnTo>
                  <a:pt x="56728" y="0"/>
                </a:lnTo>
                <a:lnTo>
                  <a:pt x="52429" y="0"/>
                </a:lnTo>
                <a:lnTo>
                  <a:pt x="48707" y="863"/>
                </a:lnTo>
                <a:lnTo>
                  <a:pt x="46122" y="2170"/>
                </a:lnTo>
                <a:lnTo>
                  <a:pt x="43465" y="3924"/>
                </a:lnTo>
                <a:lnTo>
                  <a:pt x="40636" y="6390"/>
                </a:lnTo>
                <a:lnTo>
                  <a:pt x="37576" y="9665"/>
                </a:lnTo>
                <a:lnTo>
                  <a:pt x="35481" y="5727"/>
                </a:lnTo>
                <a:lnTo>
                  <a:pt x="32443" y="2692"/>
                </a:lnTo>
                <a:lnTo>
                  <a:pt x="29897" y="1181"/>
                </a:lnTo>
                <a:lnTo>
                  <a:pt x="26786" y="229"/>
                </a:lnTo>
                <a:lnTo>
                  <a:pt x="23075" y="0"/>
                </a:lnTo>
                <a:lnTo>
                  <a:pt x="20527" y="0"/>
                </a:lnTo>
                <a:lnTo>
                  <a:pt x="18017" y="723"/>
                </a:lnTo>
                <a:lnTo>
                  <a:pt x="13021" y="3571"/>
                </a:lnTo>
                <a:lnTo>
                  <a:pt x="10447" y="5828"/>
                </a:lnTo>
                <a:lnTo>
                  <a:pt x="7800" y="8902"/>
                </a:lnTo>
                <a:lnTo>
                  <a:pt x="7800" y="2440"/>
                </a:lnTo>
                <a:lnTo>
                  <a:pt x="5841" y="839"/>
                </a:lnTo>
                <a:lnTo>
                  <a:pt x="3120" y="763"/>
                </a:lnTo>
                <a:lnTo>
                  <a:pt x="0" y="2440"/>
                </a:lnTo>
                <a:lnTo>
                  <a:pt x="0" y="51282"/>
                </a:lnTo>
                <a:lnTo>
                  <a:pt x="186" y="52020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2025079" y="3202995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41"/>
                </a:moveTo>
                <a:lnTo>
                  <a:pt x="42144" y="14133"/>
                </a:lnTo>
                <a:lnTo>
                  <a:pt x="41360" y="11329"/>
                </a:lnTo>
                <a:lnTo>
                  <a:pt x="38458" y="6807"/>
                </a:lnTo>
                <a:lnTo>
                  <a:pt x="34649" y="3074"/>
                </a:lnTo>
                <a:lnTo>
                  <a:pt x="32049" y="1838"/>
                </a:lnTo>
                <a:lnTo>
                  <a:pt x="29439" y="622"/>
                </a:lnTo>
                <a:lnTo>
                  <a:pt x="26297" y="0"/>
                </a:lnTo>
                <a:lnTo>
                  <a:pt x="26329" y="7009"/>
                </a:lnTo>
                <a:lnTo>
                  <a:pt x="29479" y="8345"/>
                </a:lnTo>
                <a:lnTo>
                  <a:pt x="31611" y="11023"/>
                </a:lnTo>
                <a:lnTo>
                  <a:pt x="33727" y="13690"/>
                </a:lnTo>
                <a:lnTo>
                  <a:pt x="34747" y="17383"/>
                </a:lnTo>
                <a:lnTo>
                  <a:pt x="34635" y="22085"/>
                </a:lnTo>
                <a:lnTo>
                  <a:pt x="8942" y="22085"/>
                </a:lnTo>
                <a:lnTo>
                  <a:pt x="9014" y="20102"/>
                </a:lnTo>
                <a:lnTo>
                  <a:pt x="10447" y="3124"/>
                </a:lnTo>
                <a:lnTo>
                  <a:pt x="8059" y="4903"/>
                </a:lnTo>
                <a:lnTo>
                  <a:pt x="4114" y="9587"/>
                </a:lnTo>
                <a:lnTo>
                  <a:pt x="2609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91"/>
                </a:lnTo>
                <a:lnTo>
                  <a:pt x="10447" y="50864"/>
                </a:lnTo>
                <a:lnTo>
                  <a:pt x="13359" y="51979"/>
                </a:lnTo>
                <a:lnTo>
                  <a:pt x="16275" y="53099"/>
                </a:lnTo>
                <a:lnTo>
                  <a:pt x="19669" y="53657"/>
                </a:lnTo>
                <a:lnTo>
                  <a:pt x="23539" y="53657"/>
                </a:lnTo>
                <a:lnTo>
                  <a:pt x="27873" y="53492"/>
                </a:lnTo>
                <a:lnTo>
                  <a:pt x="31819" y="52804"/>
                </a:lnTo>
                <a:lnTo>
                  <a:pt x="35052" y="51979"/>
                </a:lnTo>
                <a:lnTo>
                  <a:pt x="37771" y="51106"/>
                </a:lnTo>
                <a:lnTo>
                  <a:pt x="41014" y="48830"/>
                </a:lnTo>
                <a:lnTo>
                  <a:pt x="41334" y="46163"/>
                </a:lnTo>
                <a:lnTo>
                  <a:pt x="40758" y="43016"/>
                </a:lnTo>
                <a:lnTo>
                  <a:pt x="38051" y="43267"/>
                </a:lnTo>
                <a:lnTo>
                  <a:pt x="34890" y="44550"/>
                </a:lnTo>
                <a:lnTo>
                  <a:pt x="32100" y="45439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2" y="45137"/>
                </a:lnTo>
                <a:lnTo>
                  <a:pt x="13582" y="43116"/>
                </a:lnTo>
                <a:lnTo>
                  <a:pt x="11130" y="40002"/>
                </a:lnTo>
                <a:lnTo>
                  <a:pt x="9733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3" y="28652"/>
                </a:lnTo>
                <a:lnTo>
                  <a:pt x="42302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6" y="16941"/>
                </a:lnTo>
                <a:close/>
              </a:path>
              <a:path w="43318" h="53657">
                <a:moveTo>
                  <a:pt x="9014" y="20102"/>
                </a:moveTo>
                <a:lnTo>
                  <a:pt x="9942" y="16358"/>
                </a:lnTo>
                <a:lnTo>
                  <a:pt x="11379" y="12927"/>
                </a:lnTo>
                <a:lnTo>
                  <a:pt x="14903" y="9093"/>
                </a:lnTo>
                <a:lnTo>
                  <a:pt x="18135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7" y="0"/>
                </a:lnTo>
                <a:lnTo>
                  <a:pt x="19143" y="0"/>
                </a:lnTo>
                <a:lnTo>
                  <a:pt x="16019" y="633"/>
                </a:lnTo>
                <a:lnTo>
                  <a:pt x="13239" y="1868"/>
                </a:lnTo>
                <a:lnTo>
                  <a:pt x="10447" y="3124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2081991" y="3243477"/>
            <a:ext cx="11257" cy="12636"/>
          </a:xfrm>
          <a:custGeom>
            <a:avLst/>
            <a:gdLst/>
            <a:ahLst/>
            <a:cxnLst/>
            <a:rect l="l" t="t" r="r" b="b"/>
            <a:pathLst>
              <a:path w="11257" h="12636">
                <a:moveTo>
                  <a:pt x="11257" y="6235"/>
                </a:moveTo>
                <a:lnTo>
                  <a:pt x="11257" y="3743"/>
                </a:lnTo>
                <a:lnTo>
                  <a:pt x="9249" y="417"/>
                </a:lnTo>
                <a:lnTo>
                  <a:pt x="5709" y="0"/>
                </a:lnTo>
                <a:lnTo>
                  <a:pt x="1239" y="1267"/>
                </a:lnTo>
                <a:lnTo>
                  <a:pt x="0" y="3834"/>
                </a:lnTo>
                <a:lnTo>
                  <a:pt x="0" y="8903"/>
                </a:lnTo>
                <a:lnTo>
                  <a:pt x="2012" y="12230"/>
                </a:lnTo>
                <a:lnTo>
                  <a:pt x="5548" y="12636"/>
                </a:lnTo>
                <a:lnTo>
                  <a:pt x="10030" y="11365"/>
                </a:lnTo>
                <a:lnTo>
                  <a:pt x="11257" y="8798"/>
                </a:lnTo>
                <a:lnTo>
                  <a:pt x="112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1526296" y="3458142"/>
            <a:ext cx="88440" cy="70850"/>
          </a:xfrm>
          <a:custGeom>
            <a:avLst/>
            <a:gdLst/>
            <a:ahLst/>
            <a:cxnLst/>
            <a:rect l="l" t="t" r="r" b="b"/>
            <a:pathLst>
              <a:path w="88440" h="70850">
                <a:moveTo>
                  <a:pt x="218" y="3642"/>
                </a:moveTo>
                <a:lnTo>
                  <a:pt x="18114" y="68474"/>
                </a:lnTo>
                <a:lnTo>
                  <a:pt x="18920" y="70001"/>
                </a:lnTo>
                <a:lnTo>
                  <a:pt x="21678" y="70760"/>
                </a:lnTo>
                <a:lnTo>
                  <a:pt x="24555" y="70850"/>
                </a:lnTo>
                <a:lnTo>
                  <a:pt x="28011" y="70685"/>
                </a:lnTo>
                <a:lnTo>
                  <a:pt x="30617" y="68474"/>
                </a:lnTo>
                <a:lnTo>
                  <a:pt x="43699" y="15454"/>
                </a:lnTo>
                <a:lnTo>
                  <a:pt x="57992" y="68474"/>
                </a:lnTo>
                <a:lnTo>
                  <a:pt x="58812" y="70001"/>
                </a:lnTo>
                <a:lnTo>
                  <a:pt x="61520" y="70760"/>
                </a:lnTo>
                <a:lnTo>
                  <a:pt x="64277" y="70850"/>
                </a:lnTo>
                <a:lnTo>
                  <a:pt x="67628" y="70685"/>
                </a:lnTo>
                <a:lnTo>
                  <a:pt x="70497" y="68474"/>
                </a:lnTo>
                <a:lnTo>
                  <a:pt x="88440" y="3681"/>
                </a:lnTo>
                <a:lnTo>
                  <a:pt x="88343" y="647"/>
                </a:lnTo>
                <a:lnTo>
                  <a:pt x="85561" y="0"/>
                </a:lnTo>
                <a:lnTo>
                  <a:pt x="82694" y="35"/>
                </a:lnTo>
                <a:lnTo>
                  <a:pt x="79706" y="2019"/>
                </a:lnTo>
                <a:lnTo>
                  <a:pt x="64789" y="60782"/>
                </a:lnTo>
                <a:lnTo>
                  <a:pt x="49150" y="2068"/>
                </a:lnTo>
                <a:lnTo>
                  <a:pt x="47998" y="441"/>
                </a:lnTo>
                <a:lnTo>
                  <a:pt x="45255" y="0"/>
                </a:lnTo>
                <a:lnTo>
                  <a:pt x="41737" y="100"/>
                </a:lnTo>
                <a:lnTo>
                  <a:pt x="39105" y="2068"/>
                </a:lnTo>
                <a:lnTo>
                  <a:pt x="24651" y="60782"/>
                </a:lnTo>
                <a:lnTo>
                  <a:pt x="9381" y="1954"/>
                </a:lnTo>
                <a:lnTo>
                  <a:pt x="8963" y="722"/>
                </a:lnTo>
                <a:lnTo>
                  <a:pt x="6342" y="24"/>
                </a:lnTo>
                <a:lnTo>
                  <a:pt x="3296" y="0"/>
                </a:lnTo>
                <a:lnTo>
                  <a:pt x="0" y="849"/>
                </a:lnTo>
                <a:lnTo>
                  <a:pt x="218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629482" y="3476044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4" y="14137"/>
                </a:lnTo>
                <a:lnTo>
                  <a:pt x="41363" y="11329"/>
                </a:lnTo>
                <a:lnTo>
                  <a:pt x="38461" y="6808"/>
                </a:lnTo>
                <a:lnTo>
                  <a:pt x="34649" y="3074"/>
                </a:lnTo>
                <a:lnTo>
                  <a:pt x="32054" y="1844"/>
                </a:lnTo>
                <a:lnTo>
                  <a:pt x="29444" y="623"/>
                </a:lnTo>
                <a:lnTo>
                  <a:pt x="26297" y="0"/>
                </a:lnTo>
                <a:lnTo>
                  <a:pt x="26333" y="7009"/>
                </a:lnTo>
                <a:lnTo>
                  <a:pt x="29484" y="8345"/>
                </a:lnTo>
                <a:lnTo>
                  <a:pt x="31615" y="11023"/>
                </a:lnTo>
                <a:lnTo>
                  <a:pt x="33732" y="13690"/>
                </a:lnTo>
                <a:lnTo>
                  <a:pt x="34751" y="17388"/>
                </a:lnTo>
                <a:lnTo>
                  <a:pt x="34639" y="22086"/>
                </a:lnTo>
                <a:lnTo>
                  <a:pt x="8945" y="22086"/>
                </a:lnTo>
                <a:lnTo>
                  <a:pt x="9018" y="20106"/>
                </a:lnTo>
                <a:lnTo>
                  <a:pt x="10450" y="3125"/>
                </a:lnTo>
                <a:lnTo>
                  <a:pt x="8064" y="4903"/>
                </a:lnTo>
                <a:lnTo>
                  <a:pt x="4118" y="9591"/>
                </a:lnTo>
                <a:lnTo>
                  <a:pt x="2613" y="12420"/>
                </a:lnTo>
                <a:lnTo>
                  <a:pt x="1569" y="15760"/>
                </a:lnTo>
                <a:lnTo>
                  <a:pt x="518" y="1911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5"/>
                </a:lnTo>
                <a:lnTo>
                  <a:pt x="1522" y="38696"/>
                </a:lnTo>
                <a:lnTo>
                  <a:pt x="2523" y="42012"/>
                </a:lnTo>
                <a:lnTo>
                  <a:pt x="4032" y="44780"/>
                </a:lnTo>
                <a:lnTo>
                  <a:pt x="6019" y="46991"/>
                </a:lnTo>
                <a:lnTo>
                  <a:pt x="10450" y="50864"/>
                </a:lnTo>
                <a:lnTo>
                  <a:pt x="13362" y="51981"/>
                </a:lnTo>
                <a:lnTo>
                  <a:pt x="16278" y="53099"/>
                </a:lnTo>
                <a:lnTo>
                  <a:pt x="19673" y="53658"/>
                </a:lnTo>
                <a:lnTo>
                  <a:pt x="23544" y="53658"/>
                </a:lnTo>
                <a:lnTo>
                  <a:pt x="27879" y="53492"/>
                </a:lnTo>
                <a:lnTo>
                  <a:pt x="31823" y="52809"/>
                </a:lnTo>
                <a:lnTo>
                  <a:pt x="35057" y="51981"/>
                </a:lnTo>
                <a:lnTo>
                  <a:pt x="37774" y="51106"/>
                </a:lnTo>
                <a:lnTo>
                  <a:pt x="41018" y="48830"/>
                </a:lnTo>
                <a:lnTo>
                  <a:pt x="41338" y="46167"/>
                </a:lnTo>
                <a:lnTo>
                  <a:pt x="40763" y="43016"/>
                </a:lnTo>
                <a:lnTo>
                  <a:pt x="38055" y="43268"/>
                </a:lnTo>
                <a:lnTo>
                  <a:pt x="34894" y="44554"/>
                </a:lnTo>
                <a:lnTo>
                  <a:pt x="32104" y="45443"/>
                </a:lnTo>
                <a:lnTo>
                  <a:pt x="28587" y="46202"/>
                </a:lnTo>
                <a:lnTo>
                  <a:pt x="24350" y="46393"/>
                </a:lnTo>
                <a:lnTo>
                  <a:pt x="21509" y="46393"/>
                </a:lnTo>
                <a:lnTo>
                  <a:pt x="17146" y="45137"/>
                </a:lnTo>
                <a:lnTo>
                  <a:pt x="13586" y="43117"/>
                </a:lnTo>
                <a:lnTo>
                  <a:pt x="11135" y="40007"/>
                </a:lnTo>
                <a:lnTo>
                  <a:pt x="9738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66" y="28652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8" y="20106"/>
                </a:moveTo>
                <a:lnTo>
                  <a:pt x="9946" y="16358"/>
                </a:lnTo>
                <a:lnTo>
                  <a:pt x="11383" y="12927"/>
                </a:lnTo>
                <a:lnTo>
                  <a:pt x="14907" y="9094"/>
                </a:lnTo>
                <a:lnTo>
                  <a:pt x="18140" y="7416"/>
                </a:lnTo>
                <a:lnTo>
                  <a:pt x="22157" y="7009"/>
                </a:lnTo>
                <a:lnTo>
                  <a:pt x="26333" y="7009"/>
                </a:lnTo>
                <a:lnTo>
                  <a:pt x="26297" y="0"/>
                </a:lnTo>
                <a:lnTo>
                  <a:pt x="19145" y="0"/>
                </a:lnTo>
                <a:lnTo>
                  <a:pt x="16023" y="637"/>
                </a:lnTo>
                <a:lnTo>
                  <a:pt x="13241" y="1868"/>
                </a:lnTo>
                <a:lnTo>
                  <a:pt x="10450" y="3125"/>
                </a:lnTo>
                <a:lnTo>
                  <a:pt x="9018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718891" y="3476044"/>
            <a:ext cx="43319" cy="53658"/>
          </a:xfrm>
          <a:custGeom>
            <a:avLst/>
            <a:gdLst/>
            <a:ahLst/>
            <a:cxnLst/>
            <a:rect l="l" t="t" r="r" b="b"/>
            <a:pathLst>
              <a:path w="43319" h="53658">
                <a:moveTo>
                  <a:pt x="42927" y="16941"/>
                </a:moveTo>
                <a:lnTo>
                  <a:pt x="42142" y="14137"/>
                </a:lnTo>
                <a:lnTo>
                  <a:pt x="41357" y="11329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44"/>
                </a:lnTo>
                <a:lnTo>
                  <a:pt x="29444" y="623"/>
                </a:lnTo>
                <a:lnTo>
                  <a:pt x="26295" y="0"/>
                </a:lnTo>
                <a:lnTo>
                  <a:pt x="26334" y="7009"/>
                </a:lnTo>
                <a:lnTo>
                  <a:pt x="29480" y="8345"/>
                </a:lnTo>
                <a:lnTo>
                  <a:pt x="31607" y="11023"/>
                </a:lnTo>
                <a:lnTo>
                  <a:pt x="33732" y="13690"/>
                </a:lnTo>
                <a:lnTo>
                  <a:pt x="34743" y="17388"/>
                </a:lnTo>
                <a:lnTo>
                  <a:pt x="34635" y="22086"/>
                </a:lnTo>
                <a:lnTo>
                  <a:pt x="8939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91"/>
                </a:lnTo>
                <a:lnTo>
                  <a:pt x="2609" y="12420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5"/>
                </a:lnTo>
                <a:lnTo>
                  <a:pt x="1518" y="38696"/>
                </a:lnTo>
                <a:lnTo>
                  <a:pt x="2523" y="42012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80" y="53099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5" y="53492"/>
                </a:lnTo>
                <a:lnTo>
                  <a:pt x="31817" y="52809"/>
                </a:lnTo>
                <a:lnTo>
                  <a:pt x="35053" y="51981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5" y="46167"/>
                </a:lnTo>
                <a:lnTo>
                  <a:pt x="40759" y="43016"/>
                </a:lnTo>
                <a:lnTo>
                  <a:pt x="38051" y="43268"/>
                </a:lnTo>
                <a:lnTo>
                  <a:pt x="34894" y="44554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0" y="43117"/>
                </a:lnTo>
                <a:lnTo>
                  <a:pt x="11135" y="40007"/>
                </a:lnTo>
                <a:lnTo>
                  <a:pt x="9738" y="35979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9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8">
                <a:moveTo>
                  <a:pt x="9014" y="20106"/>
                </a:moveTo>
                <a:lnTo>
                  <a:pt x="9946" y="16358"/>
                </a:lnTo>
                <a:lnTo>
                  <a:pt x="11376" y="12927"/>
                </a:lnTo>
                <a:lnTo>
                  <a:pt x="14904" y="9094"/>
                </a:lnTo>
                <a:lnTo>
                  <a:pt x="18140" y="7416"/>
                </a:lnTo>
                <a:lnTo>
                  <a:pt x="22155" y="7009"/>
                </a:lnTo>
                <a:lnTo>
                  <a:pt x="26334" y="7009"/>
                </a:lnTo>
                <a:lnTo>
                  <a:pt x="26295" y="0"/>
                </a:lnTo>
                <a:lnTo>
                  <a:pt x="19141" y="0"/>
                </a:lnTo>
                <a:lnTo>
                  <a:pt x="16017" y="637"/>
                </a:lnTo>
                <a:lnTo>
                  <a:pt x="13241" y="1868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1781427" y="3476040"/>
            <a:ext cx="40553" cy="52924"/>
          </a:xfrm>
          <a:custGeom>
            <a:avLst/>
            <a:gdLst/>
            <a:ahLst/>
            <a:cxnLst/>
            <a:rect l="l" t="t" r="r" b="b"/>
            <a:pathLst>
              <a:path w="40553" h="52924">
                <a:moveTo>
                  <a:pt x="5882" y="52924"/>
                </a:moveTo>
                <a:lnTo>
                  <a:pt x="8632" y="51286"/>
                </a:lnTo>
                <a:lnTo>
                  <a:pt x="8632" y="17147"/>
                </a:lnTo>
                <a:lnTo>
                  <a:pt x="10998" y="14072"/>
                </a:lnTo>
                <a:lnTo>
                  <a:pt x="13276" y="11751"/>
                </a:lnTo>
                <a:lnTo>
                  <a:pt x="17599" y="8561"/>
                </a:lnTo>
                <a:lnTo>
                  <a:pt x="21924" y="7762"/>
                </a:lnTo>
                <a:lnTo>
                  <a:pt x="25073" y="8093"/>
                </a:lnTo>
                <a:lnTo>
                  <a:pt x="27618" y="9385"/>
                </a:lnTo>
                <a:lnTo>
                  <a:pt x="30261" y="12791"/>
                </a:lnTo>
                <a:lnTo>
                  <a:pt x="31294" y="15966"/>
                </a:lnTo>
                <a:lnTo>
                  <a:pt x="31917" y="19900"/>
                </a:lnTo>
                <a:lnTo>
                  <a:pt x="31917" y="51286"/>
                </a:lnTo>
                <a:lnTo>
                  <a:pt x="32125" y="52020"/>
                </a:lnTo>
                <a:lnTo>
                  <a:pt x="34670" y="52924"/>
                </a:lnTo>
                <a:lnTo>
                  <a:pt x="37796" y="52924"/>
                </a:lnTo>
                <a:lnTo>
                  <a:pt x="40553" y="51286"/>
                </a:lnTo>
                <a:lnTo>
                  <a:pt x="40553" y="18022"/>
                </a:lnTo>
                <a:lnTo>
                  <a:pt x="40272" y="15038"/>
                </a:lnTo>
                <a:lnTo>
                  <a:pt x="39121" y="10083"/>
                </a:lnTo>
                <a:lnTo>
                  <a:pt x="36842" y="6073"/>
                </a:lnTo>
                <a:lnTo>
                  <a:pt x="33778" y="2768"/>
                </a:lnTo>
                <a:lnTo>
                  <a:pt x="29480" y="562"/>
                </a:lnTo>
                <a:lnTo>
                  <a:pt x="26845" y="0"/>
                </a:lnTo>
                <a:lnTo>
                  <a:pt x="21017" y="0"/>
                </a:lnTo>
                <a:lnTo>
                  <a:pt x="18360" y="727"/>
                </a:lnTo>
                <a:lnTo>
                  <a:pt x="15727" y="2150"/>
                </a:lnTo>
                <a:lnTo>
                  <a:pt x="13096" y="3571"/>
                </a:lnTo>
                <a:lnTo>
                  <a:pt x="10450" y="5833"/>
                </a:lnTo>
                <a:lnTo>
                  <a:pt x="7790" y="8902"/>
                </a:lnTo>
                <a:lnTo>
                  <a:pt x="7790" y="2440"/>
                </a:lnTo>
                <a:lnTo>
                  <a:pt x="5831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20"/>
                </a:lnTo>
                <a:lnTo>
                  <a:pt x="2757" y="52924"/>
                </a:lnTo>
                <a:lnTo>
                  <a:pt x="5882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840298" y="3504985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2" y="21247"/>
                </a:lnTo>
                <a:lnTo>
                  <a:pt x="12750" y="24029"/>
                </a:lnTo>
                <a:lnTo>
                  <a:pt x="12308" y="12852"/>
                </a:lnTo>
                <a:lnTo>
                  <a:pt x="10497" y="9194"/>
                </a:lnTo>
                <a:lnTo>
                  <a:pt x="9489" y="4752"/>
                </a:lnTo>
                <a:lnTo>
                  <a:pt x="8942" y="0"/>
                </a:lnTo>
                <a:close/>
              </a:path>
              <a:path w="12750" h="75653">
                <a:moveTo>
                  <a:pt x="43318" y="-49935"/>
                </a:moveTo>
                <a:lnTo>
                  <a:pt x="43088" y="-50674"/>
                </a:lnTo>
                <a:lnTo>
                  <a:pt x="40514" y="-51624"/>
                </a:lnTo>
                <a:lnTo>
                  <a:pt x="37404" y="-51624"/>
                </a:lnTo>
                <a:lnTo>
                  <a:pt x="34635" y="-49935"/>
                </a:lnTo>
                <a:lnTo>
                  <a:pt x="34635" y="-21564"/>
                </a:lnTo>
                <a:lnTo>
                  <a:pt x="32406" y="-23976"/>
                </a:lnTo>
                <a:lnTo>
                  <a:pt x="27863" y="-27075"/>
                </a:lnTo>
                <a:lnTo>
                  <a:pt x="23050" y="-28944"/>
                </a:lnTo>
                <a:lnTo>
                  <a:pt x="16984" y="-28944"/>
                </a:lnTo>
                <a:lnTo>
                  <a:pt x="14057" y="-28295"/>
                </a:lnTo>
                <a:lnTo>
                  <a:pt x="11534" y="-27010"/>
                </a:lnTo>
                <a:lnTo>
                  <a:pt x="6883" y="-23900"/>
                </a:lnTo>
                <a:lnTo>
                  <a:pt x="3467" y="-19127"/>
                </a:lnTo>
                <a:lnTo>
                  <a:pt x="2178" y="-16229"/>
                </a:lnTo>
                <a:lnTo>
                  <a:pt x="1295" y="-12837"/>
                </a:lnTo>
                <a:lnTo>
                  <a:pt x="427" y="-9471"/>
                </a:lnTo>
                <a:lnTo>
                  <a:pt x="0" y="-5676"/>
                </a:lnTo>
                <a:lnTo>
                  <a:pt x="0" y="2058"/>
                </a:lnTo>
                <a:lnTo>
                  <a:pt x="341" y="5435"/>
                </a:lnTo>
                <a:lnTo>
                  <a:pt x="1040" y="8636"/>
                </a:lnTo>
                <a:lnTo>
                  <a:pt x="1738" y="11836"/>
                </a:lnTo>
                <a:lnTo>
                  <a:pt x="2843" y="14630"/>
                </a:lnTo>
                <a:lnTo>
                  <a:pt x="4359" y="16991"/>
                </a:lnTo>
                <a:lnTo>
                  <a:pt x="7862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1" y="-9295"/>
                </a:lnTo>
                <a:lnTo>
                  <a:pt x="10731" y="-13550"/>
                </a:lnTo>
                <a:lnTo>
                  <a:pt x="12654" y="-17081"/>
                </a:lnTo>
                <a:lnTo>
                  <a:pt x="15429" y="-19608"/>
                </a:lnTo>
                <a:lnTo>
                  <a:pt x="18835" y="-21233"/>
                </a:lnTo>
                <a:lnTo>
                  <a:pt x="23407" y="-21233"/>
                </a:lnTo>
                <a:lnTo>
                  <a:pt x="27863" y="-18870"/>
                </a:lnTo>
                <a:lnTo>
                  <a:pt x="32294" y="-15012"/>
                </a:lnTo>
                <a:lnTo>
                  <a:pt x="34635" y="-12012"/>
                </a:lnTo>
                <a:lnTo>
                  <a:pt x="34635" y="7520"/>
                </a:lnTo>
                <a:lnTo>
                  <a:pt x="31990" y="10796"/>
                </a:lnTo>
                <a:lnTo>
                  <a:pt x="28378" y="14198"/>
                </a:lnTo>
                <a:lnTo>
                  <a:pt x="25048" y="16268"/>
                </a:lnTo>
                <a:lnTo>
                  <a:pt x="21812" y="17071"/>
                </a:lnTo>
                <a:lnTo>
                  <a:pt x="18395" y="17071"/>
                </a:lnTo>
                <a:lnTo>
                  <a:pt x="15015" y="15419"/>
                </a:lnTo>
                <a:lnTo>
                  <a:pt x="12308" y="12852"/>
                </a:lnTo>
                <a:lnTo>
                  <a:pt x="12750" y="24029"/>
                </a:lnTo>
                <a:lnTo>
                  <a:pt x="15688" y="24728"/>
                </a:lnTo>
                <a:lnTo>
                  <a:pt x="22326" y="24728"/>
                </a:lnTo>
                <a:lnTo>
                  <a:pt x="25242" y="23954"/>
                </a:lnTo>
                <a:lnTo>
                  <a:pt x="27910" y="22391"/>
                </a:lnTo>
                <a:lnTo>
                  <a:pt x="30581" y="20840"/>
                </a:lnTo>
                <a:lnTo>
                  <a:pt x="33155" y="18669"/>
                </a:lnTo>
                <a:lnTo>
                  <a:pt x="35628" y="15876"/>
                </a:lnTo>
                <a:lnTo>
                  <a:pt x="35628" y="22341"/>
                </a:lnTo>
                <a:lnTo>
                  <a:pt x="37235" y="23839"/>
                </a:lnTo>
                <a:lnTo>
                  <a:pt x="40259" y="24015"/>
                </a:lnTo>
                <a:lnTo>
                  <a:pt x="43318" y="22341"/>
                </a:lnTo>
                <a:lnTo>
                  <a:pt x="43318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1901991" y="3476044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4" y="14137"/>
                </a:lnTo>
                <a:lnTo>
                  <a:pt x="41360" y="11329"/>
                </a:lnTo>
                <a:lnTo>
                  <a:pt x="38459" y="6808"/>
                </a:lnTo>
                <a:lnTo>
                  <a:pt x="34650" y="3074"/>
                </a:lnTo>
                <a:lnTo>
                  <a:pt x="32054" y="1844"/>
                </a:lnTo>
                <a:lnTo>
                  <a:pt x="29441" y="623"/>
                </a:lnTo>
                <a:lnTo>
                  <a:pt x="26297" y="0"/>
                </a:lnTo>
                <a:lnTo>
                  <a:pt x="26330" y="7009"/>
                </a:lnTo>
                <a:lnTo>
                  <a:pt x="29480" y="8345"/>
                </a:lnTo>
                <a:lnTo>
                  <a:pt x="31611" y="11023"/>
                </a:lnTo>
                <a:lnTo>
                  <a:pt x="33728" y="13690"/>
                </a:lnTo>
                <a:lnTo>
                  <a:pt x="34747" y="17388"/>
                </a:lnTo>
                <a:lnTo>
                  <a:pt x="34635" y="22086"/>
                </a:lnTo>
                <a:lnTo>
                  <a:pt x="8942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60" y="4903"/>
                </a:lnTo>
                <a:lnTo>
                  <a:pt x="4114" y="9591"/>
                </a:lnTo>
                <a:lnTo>
                  <a:pt x="2609" y="12420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5"/>
                </a:lnTo>
                <a:lnTo>
                  <a:pt x="1518" y="38696"/>
                </a:lnTo>
                <a:lnTo>
                  <a:pt x="2523" y="42012"/>
                </a:lnTo>
                <a:lnTo>
                  <a:pt x="4028" y="44780"/>
                </a:lnTo>
                <a:lnTo>
                  <a:pt x="6015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78" y="53099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9" y="53492"/>
                </a:lnTo>
                <a:lnTo>
                  <a:pt x="31821" y="52809"/>
                </a:lnTo>
                <a:lnTo>
                  <a:pt x="35053" y="51981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5" y="46167"/>
                </a:lnTo>
                <a:lnTo>
                  <a:pt x="40759" y="43016"/>
                </a:lnTo>
                <a:lnTo>
                  <a:pt x="38051" y="43268"/>
                </a:lnTo>
                <a:lnTo>
                  <a:pt x="34894" y="44554"/>
                </a:lnTo>
                <a:lnTo>
                  <a:pt x="32101" y="45443"/>
                </a:lnTo>
                <a:lnTo>
                  <a:pt x="28583" y="46202"/>
                </a:lnTo>
                <a:lnTo>
                  <a:pt x="24350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1" y="40007"/>
                </a:lnTo>
                <a:lnTo>
                  <a:pt x="9738" y="35979"/>
                </a:lnTo>
                <a:lnTo>
                  <a:pt x="8942" y="31356"/>
                </a:lnTo>
                <a:lnTo>
                  <a:pt x="8942" y="28652"/>
                </a:lnTo>
                <a:lnTo>
                  <a:pt x="39964" y="28652"/>
                </a:lnTo>
                <a:lnTo>
                  <a:pt x="42299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106"/>
                </a:moveTo>
                <a:lnTo>
                  <a:pt x="9946" y="16358"/>
                </a:lnTo>
                <a:lnTo>
                  <a:pt x="11379" y="12927"/>
                </a:lnTo>
                <a:lnTo>
                  <a:pt x="14907" y="9094"/>
                </a:lnTo>
                <a:lnTo>
                  <a:pt x="18136" y="7416"/>
                </a:lnTo>
                <a:lnTo>
                  <a:pt x="22155" y="7009"/>
                </a:lnTo>
                <a:lnTo>
                  <a:pt x="26330" y="7009"/>
                </a:lnTo>
                <a:lnTo>
                  <a:pt x="26297" y="0"/>
                </a:lnTo>
                <a:lnTo>
                  <a:pt x="19141" y="0"/>
                </a:lnTo>
                <a:lnTo>
                  <a:pt x="16019" y="637"/>
                </a:lnTo>
                <a:lnTo>
                  <a:pt x="13241" y="1868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961333" y="3476044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4" y="46076"/>
                </a:moveTo>
                <a:lnTo>
                  <a:pt x="17683" y="46671"/>
                </a:lnTo>
                <a:lnTo>
                  <a:pt x="14904" y="46671"/>
                </a:lnTo>
                <a:lnTo>
                  <a:pt x="11178" y="44409"/>
                </a:lnTo>
                <a:lnTo>
                  <a:pt x="8841" y="40906"/>
                </a:lnTo>
                <a:lnTo>
                  <a:pt x="11606" y="53327"/>
                </a:lnTo>
                <a:lnTo>
                  <a:pt x="16323" y="53658"/>
                </a:lnTo>
                <a:lnTo>
                  <a:pt x="19152" y="53658"/>
                </a:lnTo>
                <a:lnTo>
                  <a:pt x="21835" y="53035"/>
                </a:lnTo>
                <a:lnTo>
                  <a:pt x="26896" y="50493"/>
                </a:lnTo>
                <a:lnTo>
                  <a:pt x="25928" y="43675"/>
                </a:lnTo>
                <a:lnTo>
                  <a:pt x="22054" y="46076"/>
                </a:lnTo>
                <a:close/>
              </a:path>
              <a:path w="26896" h="53658">
                <a:moveTo>
                  <a:pt x="3290" y="12103"/>
                </a:moveTo>
                <a:lnTo>
                  <a:pt x="5937" y="11531"/>
                </a:lnTo>
                <a:lnTo>
                  <a:pt x="9133" y="9791"/>
                </a:lnTo>
                <a:lnTo>
                  <a:pt x="11891" y="8586"/>
                </a:lnTo>
                <a:lnTo>
                  <a:pt x="15271" y="7542"/>
                </a:lnTo>
                <a:lnTo>
                  <a:pt x="19311" y="7275"/>
                </a:lnTo>
                <a:lnTo>
                  <a:pt x="22975" y="7517"/>
                </a:lnTo>
                <a:lnTo>
                  <a:pt x="26805" y="9204"/>
                </a:lnTo>
                <a:lnTo>
                  <a:pt x="29135" y="12344"/>
                </a:lnTo>
                <a:lnTo>
                  <a:pt x="29894" y="15228"/>
                </a:lnTo>
                <a:lnTo>
                  <a:pt x="30088" y="18770"/>
                </a:lnTo>
                <a:lnTo>
                  <a:pt x="30088" y="22569"/>
                </a:lnTo>
                <a:lnTo>
                  <a:pt x="19937" y="22569"/>
                </a:lnTo>
                <a:lnTo>
                  <a:pt x="16643" y="22910"/>
                </a:lnTo>
                <a:lnTo>
                  <a:pt x="13716" y="23569"/>
                </a:lnTo>
                <a:lnTo>
                  <a:pt x="10775" y="24243"/>
                </a:lnTo>
                <a:lnTo>
                  <a:pt x="8298" y="25247"/>
                </a:lnTo>
                <a:lnTo>
                  <a:pt x="4259" y="27926"/>
                </a:lnTo>
                <a:lnTo>
                  <a:pt x="1628" y="31633"/>
                </a:lnTo>
                <a:lnTo>
                  <a:pt x="0" y="36054"/>
                </a:lnTo>
                <a:lnTo>
                  <a:pt x="0" y="38812"/>
                </a:lnTo>
                <a:lnTo>
                  <a:pt x="389" y="43243"/>
                </a:lnTo>
                <a:lnTo>
                  <a:pt x="1965" y="46936"/>
                </a:lnTo>
                <a:lnTo>
                  <a:pt x="4483" y="49759"/>
                </a:lnTo>
                <a:lnTo>
                  <a:pt x="7603" y="51995"/>
                </a:lnTo>
                <a:lnTo>
                  <a:pt x="11606" y="53327"/>
                </a:lnTo>
                <a:lnTo>
                  <a:pt x="8841" y="40906"/>
                </a:lnTo>
                <a:lnTo>
                  <a:pt x="8841" y="38355"/>
                </a:lnTo>
                <a:lnTo>
                  <a:pt x="9659" y="34430"/>
                </a:lnTo>
                <a:lnTo>
                  <a:pt x="12193" y="31497"/>
                </a:lnTo>
                <a:lnTo>
                  <a:pt x="14792" y="30074"/>
                </a:lnTo>
                <a:lnTo>
                  <a:pt x="18281" y="29246"/>
                </a:lnTo>
                <a:lnTo>
                  <a:pt x="22716" y="29030"/>
                </a:lnTo>
                <a:lnTo>
                  <a:pt x="30088" y="29030"/>
                </a:lnTo>
                <a:lnTo>
                  <a:pt x="30088" y="39395"/>
                </a:lnTo>
                <a:lnTo>
                  <a:pt x="25928" y="43675"/>
                </a:lnTo>
                <a:lnTo>
                  <a:pt x="26896" y="50493"/>
                </a:lnTo>
                <a:lnTo>
                  <a:pt x="31242" y="46443"/>
                </a:lnTo>
                <a:lnTo>
                  <a:pt x="31242" y="51332"/>
                </a:lnTo>
                <a:lnTo>
                  <a:pt x="33326" y="52909"/>
                </a:lnTo>
                <a:lnTo>
                  <a:pt x="35892" y="52960"/>
                </a:lnTo>
                <a:lnTo>
                  <a:pt x="38675" y="51332"/>
                </a:lnTo>
                <a:lnTo>
                  <a:pt x="38675" y="15365"/>
                </a:lnTo>
                <a:lnTo>
                  <a:pt x="38343" y="12701"/>
                </a:lnTo>
                <a:lnTo>
                  <a:pt x="37009" y="8139"/>
                </a:lnTo>
                <a:lnTo>
                  <a:pt x="34488" y="4697"/>
                </a:lnTo>
                <a:lnTo>
                  <a:pt x="31104" y="1995"/>
                </a:lnTo>
                <a:lnTo>
                  <a:pt x="26352" y="407"/>
                </a:lnTo>
                <a:lnTo>
                  <a:pt x="23475" y="0"/>
                </a:lnTo>
                <a:lnTo>
                  <a:pt x="20095" y="0"/>
                </a:lnTo>
                <a:lnTo>
                  <a:pt x="16480" y="176"/>
                </a:lnTo>
                <a:lnTo>
                  <a:pt x="12932" y="864"/>
                </a:lnTo>
                <a:lnTo>
                  <a:pt x="9781" y="1814"/>
                </a:lnTo>
                <a:lnTo>
                  <a:pt x="5814" y="3557"/>
                </a:lnTo>
                <a:lnTo>
                  <a:pt x="2484" y="6703"/>
                </a:lnTo>
                <a:lnTo>
                  <a:pt x="2301" y="9385"/>
                </a:lnTo>
                <a:lnTo>
                  <a:pt x="329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015258" y="3476823"/>
            <a:ext cx="44837" cy="52174"/>
          </a:xfrm>
          <a:custGeom>
            <a:avLst/>
            <a:gdLst/>
            <a:ahLst/>
            <a:cxnLst/>
            <a:rect l="l" t="t" r="r" b="b"/>
            <a:pathLst>
              <a:path w="44837" h="52174">
                <a:moveTo>
                  <a:pt x="514" y="3836"/>
                </a:moveTo>
                <a:lnTo>
                  <a:pt x="16530" y="50229"/>
                </a:lnTo>
                <a:lnTo>
                  <a:pt x="17110" y="51144"/>
                </a:lnTo>
                <a:lnTo>
                  <a:pt x="19828" y="52083"/>
                </a:lnTo>
                <a:lnTo>
                  <a:pt x="22438" y="52174"/>
                </a:lnTo>
                <a:lnTo>
                  <a:pt x="25758" y="52044"/>
                </a:lnTo>
                <a:lnTo>
                  <a:pt x="28348" y="50229"/>
                </a:lnTo>
                <a:lnTo>
                  <a:pt x="44419" y="3836"/>
                </a:lnTo>
                <a:lnTo>
                  <a:pt x="44837" y="1562"/>
                </a:lnTo>
                <a:lnTo>
                  <a:pt x="44837" y="1269"/>
                </a:lnTo>
                <a:lnTo>
                  <a:pt x="42278" y="0"/>
                </a:lnTo>
                <a:lnTo>
                  <a:pt x="39105" y="13"/>
                </a:lnTo>
                <a:lnTo>
                  <a:pt x="36042" y="1727"/>
                </a:lnTo>
                <a:lnTo>
                  <a:pt x="22913" y="41986"/>
                </a:lnTo>
                <a:lnTo>
                  <a:pt x="22546" y="41986"/>
                </a:lnTo>
                <a:lnTo>
                  <a:pt x="9258" y="1727"/>
                </a:lnTo>
                <a:lnTo>
                  <a:pt x="8657" y="697"/>
                </a:lnTo>
                <a:lnTo>
                  <a:pt x="6047" y="13"/>
                </a:lnTo>
                <a:lnTo>
                  <a:pt x="2753" y="0"/>
                </a:lnTo>
                <a:lnTo>
                  <a:pt x="0" y="1269"/>
                </a:lnTo>
                <a:lnTo>
                  <a:pt x="514" y="3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072065" y="3476044"/>
            <a:ext cx="47103" cy="53658"/>
          </a:xfrm>
          <a:custGeom>
            <a:avLst/>
            <a:gdLst/>
            <a:ahLst/>
            <a:cxnLst/>
            <a:rect l="l" t="t" r="r" b="b"/>
            <a:pathLst>
              <a:path w="47103" h="53658">
                <a:moveTo>
                  <a:pt x="8949" y="23915"/>
                </a:moveTo>
                <a:lnTo>
                  <a:pt x="9245" y="21348"/>
                </a:lnTo>
                <a:lnTo>
                  <a:pt x="9820" y="18997"/>
                </a:lnTo>
                <a:lnTo>
                  <a:pt x="11290" y="14605"/>
                </a:lnTo>
                <a:lnTo>
                  <a:pt x="13680" y="11174"/>
                </a:lnTo>
                <a:lnTo>
                  <a:pt x="17061" y="8902"/>
                </a:lnTo>
                <a:lnTo>
                  <a:pt x="21111" y="7491"/>
                </a:lnTo>
                <a:lnTo>
                  <a:pt x="26468" y="7491"/>
                </a:lnTo>
                <a:lnTo>
                  <a:pt x="30657" y="9043"/>
                </a:lnTo>
                <a:lnTo>
                  <a:pt x="33999" y="11466"/>
                </a:lnTo>
                <a:lnTo>
                  <a:pt x="36181" y="15012"/>
                </a:lnTo>
                <a:lnTo>
                  <a:pt x="37440" y="19429"/>
                </a:lnTo>
                <a:lnTo>
                  <a:pt x="38153" y="24268"/>
                </a:lnTo>
                <a:lnTo>
                  <a:pt x="38153" y="29743"/>
                </a:lnTo>
                <a:lnTo>
                  <a:pt x="37868" y="32321"/>
                </a:lnTo>
                <a:lnTo>
                  <a:pt x="36742" y="37033"/>
                </a:lnTo>
                <a:lnTo>
                  <a:pt x="36532" y="50278"/>
                </a:lnTo>
                <a:lnTo>
                  <a:pt x="39042" y="48373"/>
                </a:lnTo>
                <a:lnTo>
                  <a:pt x="43060" y="43549"/>
                </a:lnTo>
                <a:lnTo>
                  <a:pt x="44568" y="40651"/>
                </a:lnTo>
                <a:lnTo>
                  <a:pt x="45584" y="37299"/>
                </a:lnTo>
                <a:lnTo>
                  <a:pt x="46587" y="33958"/>
                </a:lnTo>
                <a:lnTo>
                  <a:pt x="47103" y="30300"/>
                </a:lnTo>
                <a:lnTo>
                  <a:pt x="47103" y="22237"/>
                </a:lnTo>
                <a:lnTo>
                  <a:pt x="46612" y="18566"/>
                </a:lnTo>
                <a:lnTo>
                  <a:pt x="45659" y="15303"/>
                </a:lnTo>
                <a:lnTo>
                  <a:pt x="44701" y="12053"/>
                </a:lnTo>
                <a:lnTo>
                  <a:pt x="43257" y="9284"/>
                </a:lnTo>
                <a:lnTo>
                  <a:pt x="41346" y="7009"/>
                </a:lnTo>
                <a:lnTo>
                  <a:pt x="37023" y="2984"/>
                </a:lnTo>
                <a:lnTo>
                  <a:pt x="34146" y="1789"/>
                </a:lnTo>
                <a:lnTo>
                  <a:pt x="31266" y="608"/>
                </a:lnTo>
                <a:lnTo>
                  <a:pt x="27900" y="0"/>
                </a:lnTo>
                <a:lnTo>
                  <a:pt x="20012" y="0"/>
                </a:lnTo>
                <a:lnTo>
                  <a:pt x="16510" y="673"/>
                </a:lnTo>
                <a:lnTo>
                  <a:pt x="13511" y="2005"/>
                </a:lnTo>
                <a:lnTo>
                  <a:pt x="10505" y="3351"/>
                </a:lnTo>
                <a:lnTo>
                  <a:pt x="7995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4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6" y="35114"/>
                </a:lnTo>
                <a:lnTo>
                  <a:pt x="1422" y="38355"/>
                </a:lnTo>
                <a:lnTo>
                  <a:pt x="2362" y="41616"/>
                </a:lnTo>
                <a:lnTo>
                  <a:pt x="3784" y="44385"/>
                </a:lnTo>
                <a:lnTo>
                  <a:pt x="5709" y="46671"/>
                </a:lnTo>
                <a:lnTo>
                  <a:pt x="10030" y="50684"/>
                </a:lnTo>
                <a:lnTo>
                  <a:pt x="8949" y="29376"/>
                </a:lnTo>
                <a:lnTo>
                  <a:pt x="8949" y="23915"/>
                </a:lnTo>
                <a:close/>
              </a:path>
              <a:path w="47103" h="53658">
                <a:moveTo>
                  <a:pt x="9663" y="34240"/>
                </a:moveTo>
                <a:lnTo>
                  <a:pt x="8949" y="29376"/>
                </a:lnTo>
                <a:lnTo>
                  <a:pt x="10030" y="50684"/>
                </a:lnTo>
                <a:lnTo>
                  <a:pt x="12909" y="51879"/>
                </a:lnTo>
                <a:lnTo>
                  <a:pt x="15786" y="53072"/>
                </a:lnTo>
                <a:lnTo>
                  <a:pt x="19155" y="53658"/>
                </a:lnTo>
                <a:lnTo>
                  <a:pt x="27004" y="53658"/>
                </a:lnTo>
                <a:lnTo>
                  <a:pt x="30496" y="52995"/>
                </a:lnTo>
                <a:lnTo>
                  <a:pt x="33520" y="51624"/>
                </a:lnTo>
                <a:lnTo>
                  <a:pt x="36532" y="50278"/>
                </a:lnTo>
                <a:lnTo>
                  <a:pt x="36742" y="37033"/>
                </a:lnTo>
                <a:lnTo>
                  <a:pt x="34657" y="40751"/>
                </a:lnTo>
                <a:lnTo>
                  <a:pt x="31939" y="43776"/>
                </a:lnTo>
                <a:lnTo>
                  <a:pt x="28206" y="45655"/>
                </a:lnTo>
                <a:lnTo>
                  <a:pt x="23475" y="46127"/>
                </a:lnTo>
                <a:lnTo>
                  <a:pt x="20685" y="46127"/>
                </a:lnTo>
                <a:lnTo>
                  <a:pt x="16496" y="44575"/>
                </a:lnTo>
                <a:lnTo>
                  <a:pt x="13150" y="42148"/>
                </a:lnTo>
                <a:lnTo>
                  <a:pt x="10937" y="38646"/>
                </a:lnTo>
                <a:lnTo>
                  <a:pt x="9663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2137831" y="3476044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81" y="52923"/>
                </a:moveTo>
                <a:lnTo>
                  <a:pt x="8636" y="51286"/>
                </a:lnTo>
                <a:lnTo>
                  <a:pt x="8636" y="19152"/>
                </a:lnTo>
                <a:lnTo>
                  <a:pt x="10965" y="15483"/>
                </a:lnTo>
                <a:lnTo>
                  <a:pt x="12995" y="12740"/>
                </a:lnTo>
                <a:lnTo>
                  <a:pt x="15814" y="9972"/>
                </a:lnTo>
                <a:lnTo>
                  <a:pt x="19216" y="8474"/>
                </a:lnTo>
                <a:lnTo>
                  <a:pt x="22132" y="8676"/>
                </a:lnTo>
                <a:lnTo>
                  <a:pt x="24792" y="9475"/>
                </a:lnTo>
                <a:lnTo>
                  <a:pt x="27438" y="8194"/>
                </a:lnTo>
                <a:lnTo>
                  <a:pt x="27496" y="3672"/>
                </a:lnTo>
                <a:lnTo>
                  <a:pt x="25206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2" y="2581"/>
                </a:lnTo>
                <a:lnTo>
                  <a:pt x="10299" y="6008"/>
                </a:lnTo>
                <a:lnTo>
                  <a:pt x="7790" y="9551"/>
                </a:lnTo>
                <a:lnTo>
                  <a:pt x="7790" y="2440"/>
                </a:lnTo>
                <a:lnTo>
                  <a:pt x="5831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09"/>
                </a:lnTo>
                <a:lnTo>
                  <a:pt x="2757" y="52923"/>
                </a:lnTo>
                <a:lnTo>
                  <a:pt x="5881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204427" y="3463758"/>
            <a:ext cx="30761" cy="65850"/>
          </a:xfrm>
          <a:custGeom>
            <a:avLst/>
            <a:gdLst/>
            <a:ahLst/>
            <a:cxnLst/>
            <a:rect l="l" t="t" r="r" b="b"/>
            <a:pathLst>
              <a:path w="30761" h="65850">
                <a:moveTo>
                  <a:pt x="16948" y="1701"/>
                </a:moveTo>
                <a:lnTo>
                  <a:pt x="16739" y="993"/>
                </a:lnTo>
                <a:lnTo>
                  <a:pt x="14190" y="0"/>
                </a:lnTo>
                <a:lnTo>
                  <a:pt x="11069" y="0"/>
                </a:lnTo>
                <a:lnTo>
                  <a:pt x="8312" y="1701"/>
                </a:lnTo>
                <a:lnTo>
                  <a:pt x="8312" y="13308"/>
                </a:lnTo>
                <a:lnTo>
                  <a:pt x="1774" y="13308"/>
                </a:lnTo>
                <a:lnTo>
                  <a:pt x="327" y="14467"/>
                </a:lnTo>
                <a:lnTo>
                  <a:pt x="0" y="17056"/>
                </a:lnTo>
                <a:lnTo>
                  <a:pt x="1724" y="20753"/>
                </a:lnTo>
                <a:lnTo>
                  <a:pt x="8312" y="20753"/>
                </a:lnTo>
                <a:lnTo>
                  <a:pt x="8312" y="52120"/>
                </a:lnTo>
                <a:lnTo>
                  <a:pt x="9075" y="56641"/>
                </a:lnTo>
                <a:lnTo>
                  <a:pt x="10396" y="60439"/>
                </a:lnTo>
                <a:lnTo>
                  <a:pt x="12625" y="63158"/>
                </a:lnTo>
                <a:lnTo>
                  <a:pt x="15796" y="64846"/>
                </a:lnTo>
                <a:lnTo>
                  <a:pt x="19630" y="65850"/>
                </a:lnTo>
                <a:lnTo>
                  <a:pt x="24479" y="65674"/>
                </a:lnTo>
                <a:lnTo>
                  <a:pt x="27481" y="65101"/>
                </a:lnTo>
                <a:lnTo>
                  <a:pt x="30408" y="63093"/>
                </a:lnTo>
                <a:lnTo>
                  <a:pt x="30761" y="59982"/>
                </a:lnTo>
                <a:lnTo>
                  <a:pt x="30761" y="59324"/>
                </a:lnTo>
                <a:lnTo>
                  <a:pt x="28961" y="56757"/>
                </a:lnTo>
                <a:lnTo>
                  <a:pt x="26319" y="57786"/>
                </a:lnTo>
                <a:lnTo>
                  <a:pt x="23536" y="58193"/>
                </a:lnTo>
                <a:lnTo>
                  <a:pt x="19349" y="57329"/>
                </a:lnTo>
                <a:lnTo>
                  <a:pt x="17426" y="53898"/>
                </a:lnTo>
                <a:lnTo>
                  <a:pt x="16948" y="51346"/>
                </a:lnTo>
                <a:lnTo>
                  <a:pt x="16948" y="20753"/>
                </a:lnTo>
                <a:lnTo>
                  <a:pt x="29037" y="20753"/>
                </a:lnTo>
                <a:lnTo>
                  <a:pt x="30606" y="19306"/>
                </a:lnTo>
                <a:lnTo>
                  <a:pt x="30761" y="16372"/>
                </a:lnTo>
                <a:lnTo>
                  <a:pt x="29037" y="13308"/>
                </a:lnTo>
                <a:lnTo>
                  <a:pt x="16948" y="13308"/>
                </a:lnTo>
                <a:lnTo>
                  <a:pt x="1694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249043" y="3476044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52" y="23915"/>
                </a:moveTo>
                <a:lnTo>
                  <a:pt x="9244" y="21348"/>
                </a:lnTo>
                <a:lnTo>
                  <a:pt x="9819" y="18997"/>
                </a:lnTo>
                <a:lnTo>
                  <a:pt x="11292" y="14605"/>
                </a:lnTo>
                <a:lnTo>
                  <a:pt x="13675" y="11174"/>
                </a:lnTo>
                <a:lnTo>
                  <a:pt x="17059" y="8902"/>
                </a:lnTo>
                <a:lnTo>
                  <a:pt x="21113" y="7491"/>
                </a:lnTo>
                <a:lnTo>
                  <a:pt x="26462" y="7491"/>
                </a:lnTo>
                <a:lnTo>
                  <a:pt x="30653" y="9043"/>
                </a:lnTo>
                <a:lnTo>
                  <a:pt x="33997" y="11466"/>
                </a:lnTo>
                <a:lnTo>
                  <a:pt x="36179" y="15012"/>
                </a:lnTo>
                <a:lnTo>
                  <a:pt x="37439" y="19429"/>
                </a:lnTo>
                <a:lnTo>
                  <a:pt x="38148" y="24268"/>
                </a:lnTo>
                <a:lnTo>
                  <a:pt x="38148" y="29743"/>
                </a:lnTo>
                <a:lnTo>
                  <a:pt x="37867" y="32321"/>
                </a:lnTo>
                <a:lnTo>
                  <a:pt x="36741" y="37033"/>
                </a:lnTo>
                <a:lnTo>
                  <a:pt x="36532" y="50278"/>
                </a:lnTo>
                <a:lnTo>
                  <a:pt x="39044" y="48373"/>
                </a:lnTo>
                <a:lnTo>
                  <a:pt x="43063" y="43549"/>
                </a:lnTo>
                <a:lnTo>
                  <a:pt x="44566" y="40651"/>
                </a:lnTo>
                <a:lnTo>
                  <a:pt x="45582" y="37299"/>
                </a:lnTo>
                <a:lnTo>
                  <a:pt x="46591" y="33958"/>
                </a:lnTo>
                <a:lnTo>
                  <a:pt x="47101" y="30300"/>
                </a:lnTo>
                <a:lnTo>
                  <a:pt x="47101" y="22237"/>
                </a:lnTo>
                <a:lnTo>
                  <a:pt x="46612" y="18566"/>
                </a:lnTo>
                <a:lnTo>
                  <a:pt x="45657" y="15303"/>
                </a:lnTo>
                <a:lnTo>
                  <a:pt x="44700" y="12053"/>
                </a:lnTo>
                <a:lnTo>
                  <a:pt x="43257" y="9284"/>
                </a:lnTo>
                <a:lnTo>
                  <a:pt x="41344" y="7009"/>
                </a:lnTo>
                <a:lnTo>
                  <a:pt x="37021" y="2984"/>
                </a:lnTo>
                <a:lnTo>
                  <a:pt x="34141" y="1789"/>
                </a:lnTo>
                <a:lnTo>
                  <a:pt x="31264" y="608"/>
                </a:lnTo>
                <a:lnTo>
                  <a:pt x="27899" y="0"/>
                </a:lnTo>
                <a:lnTo>
                  <a:pt x="20007" y="0"/>
                </a:lnTo>
                <a:lnTo>
                  <a:pt x="16504" y="673"/>
                </a:lnTo>
                <a:lnTo>
                  <a:pt x="13506" y="2005"/>
                </a:lnTo>
                <a:lnTo>
                  <a:pt x="10507" y="3351"/>
                </a:lnTo>
                <a:lnTo>
                  <a:pt x="7998" y="5231"/>
                </a:lnTo>
                <a:lnTo>
                  <a:pt x="3991" y="10083"/>
                </a:lnTo>
                <a:lnTo>
                  <a:pt x="2482" y="12952"/>
                </a:lnTo>
                <a:lnTo>
                  <a:pt x="1493" y="16304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17" y="38355"/>
                </a:lnTo>
                <a:lnTo>
                  <a:pt x="2364" y="41616"/>
                </a:lnTo>
                <a:lnTo>
                  <a:pt x="3783" y="44385"/>
                </a:lnTo>
                <a:lnTo>
                  <a:pt x="5704" y="46671"/>
                </a:lnTo>
                <a:lnTo>
                  <a:pt x="10029" y="50684"/>
                </a:lnTo>
                <a:lnTo>
                  <a:pt x="8952" y="29376"/>
                </a:lnTo>
                <a:lnTo>
                  <a:pt x="8952" y="23915"/>
                </a:lnTo>
                <a:close/>
              </a:path>
              <a:path w="47101" h="53658">
                <a:moveTo>
                  <a:pt x="9662" y="34240"/>
                </a:moveTo>
                <a:lnTo>
                  <a:pt x="8952" y="29376"/>
                </a:lnTo>
                <a:lnTo>
                  <a:pt x="10029" y="50684"/>
                </a:lnTo>
                <a:lnTo>
                  <a:pt x="12905" y="51879"/>
                </a:lnTo>
                <a:lnTo>
                  <a:pt x="15784" y="53072"/>
                </a:lnTo>
                <a:lnTo>
                  <a:pt x="19151" y="53658"/>
                </a:lnTo>
                <a:lnTo>
                  <a:pt x="27006" y="53658"/>
                </a:lnTo>
                <a:lnTo>
                  <a:pt x="30495" y="52995"/>
                </a:lnTo>
                <a:lnTo>
                  <a:pt x="33519" y="51624"/>
                </a:lnTo>
                <a:lnTo>
                  <a:pt x="36532" y="50278"/>
                </a:lnTo>
                <a:lnTo>
                  <a:pt x="36741" y="37033"/>
                </a:lnTo>
                <a:lnTo>
                  <a:pt x="34659" y="40751"/>
                </a:lnTo>
                <a:lnTo>
                  <a:pt x="31939" y="43776"/>
                </a:lnTo>
                <a:lnTo>
                  <a:pt x="28201" y="45655"/>
                </a:lnTo>
                <a:lnTo>
                  <a:pt x="23478" y="46127"/>
                </a:lnTo>
                <a:lnTo>
                  <a:pt x="20684" y="46127"/>
                </a:lnTo>
                <a:lnTo>
                  <a:pt x="16498" y="44575"/>
                </a:lnTo>
                <a:lnTo>
                  <a:pt x="13153" y="42148"/>
                </a:lnTo>
                <a:lnTo>
                  <a:pt x="10935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2344813" y="3512779"/>
            <a:ext cx="24443" cy="76417"/>
          </a:xfrm>
          <a:custGeom>
            <a:avLst/>
            <a:gdLst/>
            <a:ahLst/>
            <a:cxnLst/>
            <a:rect l="l" t="t" r="r" b="b"/>
            <a:pathLst>
              <a:path w="24443" h="76417">
                <a:moveTo>
                  <a:pt x="8632" y="0"/>
                </a:moveTo>
                <a:lnTo>
                  <a:pt x="10284" y="11325"/>
                </a:lnTo>
                <a:lnTo>
                  <a:pt x="13949" y="14284"/>
                </a:lnTo>
                <a:lnTo>
                  <a:pt x="17636" y="16164"/>
                </a:lnTo>
                <a:lnTo>
                  <a:pt x="20184" y="16775"/>
                </a:lnTo>
                <a:lnTo>
                  <a:pt x="24443" y="9230"/>
                </a:lnTo>
                <a:lnTo>
                  <a:pt x="19914" y="9230"/>
                </a:lnTo>
                <a:lnTo>
                  <a:pt x="15480" y="6868"/>
                </a:lnTo>
                <a:lnTo>
                  <a:pt x="11022" y="2994"/>
                </a:lnTo>
                <a:lnTo>
                  <a:pt x="8632" y="0"/>
                </a:lnTo>
                <a:close/>
              </a:path>
              <a:path w="24443" h="76417">
                <a:moveTo>
                  <a:pt x="1493" y="16052"/>
                </a:moveTo>
                <a:lnTo>
                  <a:pt x="4491" y="16217"/>
                </a:lnTo>
                <a:lnTo>
                  <a:pt x="7642" y="14551"/>
                </a:lnTo>
                <a:lnTo>
                  <a:pt x="7642" y="8571"/>
                </a:lnTo>
                <a:lnTo>
                  <a:pt x="10284" y="11325"/>
                </a:lnTo>
                <a:lnTo>
                  <a:pt x="8632" y="0"/>
                </a:lnTo>
                <a:lnTo>
                  <a:pt x="8632" y="-19472"/>
                </a:lnTo>
                <a:lnTo>
                  <a:pt x="10003" y="-21286"/>
                </a:lnTo>
                <a:lnTo>
                  <a:pt x="12505" y="-23980"/>
                </a:lnTo>
                <a:lnTo>
                  <a:pt x="16008" y="-26913"/>
                </a:lnTo>
                <a:lnTo>
                  <a:pt x="19328" y="-28536"/>
                </a:lnTo>
                <a:lnTo>
                  <a:pt x="22632" y="-29019"/>
                </a:lnTo>
                <a:lnTo>
                  <a:pt x="26758" y="-28475"/>
                </a:lnTo>
                <a:lnTo>
                  <a:pt x="29782" y="-26266"/>
                </a:lnTo>
                <a:lnTo>
                  <a:pt x="31906" y="-23000"/>
                </a:lnTo>
                <a:lnTo>
                  <a:pt x="33461" y="-19116"/>
                </a:lnTo>
                <a:lnTo>
                  <a:pt x="34192" y="-14414"/>
                </a:lnTo>
                <a:lnTo>
                  <a:pt x="34376" y="-9489"/>
                </a:lnTo>
                <a:lnTo>
                  <a:pt x="34376" y="-7214"/>
                </a:lnTo>
                <a:lnTo>
                  <a:pt x="33717" y="-2743"/>
                </a:lnTo>
                <a:lnTo>
                  <a:pt x="32579" y="1497"/>
                </a:lnTo>
                <a:lnTo>
                  <a:pt x="30653" y="5064"/>
                </a:lnTo>
                <a:lnTo>
                  <a:pt x="27848" y="7607"/>
                </a:lnTo>
                <a:lnTo>
                  <a:pt x="24443" y="9230"/>
                </a:lnTo>
                <a:lnTo>
                  <a:pt x="20184" y="16775"/>
                </a:lnTo>
                <a:lnTo>
                  <a:pt x="23072" y="16926"/>
                </a:lnTo>
                <a:lnTo>
                  <a:pt x="26319" y="16926"/>
                </a:lnTo>
                <a:lnTo>
                  <a:pt x="29196" y="16294"/>
                </a:lnTo>
                <a:lnTo>
                  <a:pt x="31708" y="15032"/>
                </a:lnTo>
                <a:lnTo>
                  <a:pt x="36338" y="11937"/>
                </a:lnTo>
                <a:lnTo>
                  <a:pt x="39794" y="7174"/>
                </a:lnTo>
                <a:lnTo>
                  <a:pt x="41101" y="4277"/>
                </a:lnTo>
                <a:lnTo>
                  <a:pt x="41997" y="885"/>
                </a:lnTo>
                <a:lnTo>
                  <a:pt x="42879" y="-2476"/>
                </a:lnTo>
                <a:lnTo>
                  <a:pt x="43328" y="-6289"/>
                </a:lnTo>
                <a:lnTo>
                  <a:pt x="43328" y="-14061"/>
                </a:lnTo>
                <a:lnTo>
                  <a:pt x="42976" y="-17438"/>
                </a:lnTo>
                <a:lnTo>
                  <a:pt x="42278" y="-20613"/>
                </a:lnTo>
                <a:lnTo>
                  <a:pt x="41579" y="-23803"/>
                </a:lnTo>
                <a:lnTo>
                  <a:pt x="40477" y="-26582"/>
                </a:lnTo>
                <a:lnTo>
                  <a:pt x="38958" y="-28944"/>
                </a:lnTo>
                <a:lnTo>
                  <a:pt x="35467" y="-33199"/>
                </a:lnTo>
                <a:lnTo>
                  <a:pt x="30617" y="-36032"/>
                </a:lnTo>
                <a:lnTo>
                  <a:pt x="27705" y="-36741"/>
                </a:lnTo>
                <a:lnTo>
                  <a:pt x="24274" y="-36741"/>
                </a:lnTo>
                <a:lnTo>
                  <a:pt x="21555" y="-36589"/>
                </a:lnTo>
                <a:lnTo>
                  <a:pt x="17793" y="-35549"/>
                </a:lnTo>
                <a:lnTo>
                  <a:pt x="13996" y="-33465"/>
                </a:lnTo>
                <a:lnTo>
                  <a:pt x="11375" y="-31435"/>
                </a:lnTo>
                <a:lnTo>
                  <a:pt x="8632" y="-28703"/>
                </a:lnTo>
                <a:lnTo>
                  <a:pt x="8632" y="-57938"/>
                </a:lnTo>
                <a:lnTo>
                  <a:pt x="8423" y="-58701"/>
                </a:lnTo>
                <a:lnTo>
                  <a:pt x="5878" y="-59641"/>
                </a:lnTo>
                <a:lnTo>
                  <a:pt x="2757" y="-59641"/>
                </a:lnTo>
                <a:lnTo>
                  <a:pt x="0" y="-57938"/>
                </a:lnTo>
                <a:lnTo>
                  <a:pt x="0" y="14551"/>
                </a:lnTo>
                <a:lnTo>
                  <a:pt x="1493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403525" y="3476044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4" y="14137"/>
                </a:lnTo>
                <a:lnTo>
                  <a:pt x="41360" y="11329"/>
                </a:lnTo>
                <a:lnTo>
                  <a:pt x="38458" y="6808"/>
                </a:lnTo>
                <a:lnTo>
                  <a:pt x="34649" y="3074"/>
                </a:lnTo>
                <a:lnTo>
                  <a:pt x="32050" y="1844"/>
                </a:lnTo>
                <a:lnTo>
                  <a:pt x="29443" y="623"/>
                </a:lnTo>
                <a:lnTo>
                  <a:pt x="26294" y="0"/>
                </a:lnTo>
                <a:lnTo>
                  <a:pt x="26333" y="7009"/>
                </a:lnTo>
                <a:lnTo>
                  <a:pt x="29480" y="8345"/>
                </a:lnTo>
                <a:lnTo>
                  <a:pt x="31611" y="11023"/>
                </a:lnTo>
                <a:lnTo>
                  <a:pt x="33728" y="13690"/>
                </a:lnTo>
                <a:lnTo>
                  <a:pt x="34747" y="17388"/>
                </a:lnTo>
                <a:lnTo>
                  <a:pt x="34635" y="22086"/>
                </a:lnTo>
                <a:lnTo>
                  <a:pt x="8942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60" y="4903"/>
                </a:lnTo>
                <a:lnTo>
                  <a:pt x="4114" y="9591"/>
                </a:lnTo>
                <a:lnTo>
                  <a:pt x="2609" y="12420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5"/>
                </a:lnTo>
                <a:lnTo>
                  <a:pt x="1518" y="38696"/>
                </a:lnTo>
                <a:lnTo>
                  <a:pt x="2523" y="42012"/>
                </a:lnTo>
                <a:lnTo>
                  <a:pt x="4032" y="44780"/>
                </a:lnTo>
                <a:lnTo>
                  <a:pt x="6015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75" y="53099"/>
                </a:lnTo>
                <a:lnTo>
                  <a:pt x="19669" y="53658"/>
                </a:lnTo>
                <a:lnTo>
                  <a:pt x="23540" y="53658"/>
                </a:lnTo>
                <a:lnTo>
                  <a:pt x="27875" y="53492"/>
                </a:lnTo>
                <a:lnTo>
                  <a:pt x="31819" y="52809"/>
                </a:lnTo>
                <a:lnTo>
                  <a:pt x="35053" y="51981"/>
                </a:lnTo>
                <a:lnTo>
                  <a:pt x="37774" y="51106"/>
                </a:lnTo>
                <a:lnTo>
                  <a:pt x="41014" y="48830"/>
                </a:lnTo>
                <a:lnTo>
                  <a:pt x="41334" y="46167"/>
                </a:lnTo>
                <a:lnTo>
                  <a:pt x="40759" y="43016"/>
                </a:lnTo>
                <a:lnTo>
                  <a:pt x="38055" y="43268"/>
                </a:lnTo>
                <a:lnTo>
                  <a:pt x="34894" y="44554"/>
                </a:lnTo>
                <a:lnTo>
                  <a:pt x="32100" y="45443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9" y="46393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4" y="40007"/>
                </a:lnTo>
                <a:lnTo>
                  <a:pt x="9738" y="35979"/>
                </a:lnTo>
                <a:lnTo>
                  <a:pt x="8942" y="31356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4" y="20106"/>
                </a:moveTo>
                <a:lnTo>
                  <a:pt x="9942" y="16358"/>
                </a:lnTo>
                <a:lnTo>
                  <a:pt x="11379" y="12927"/>
                </a:lnTo>
                <a:lnTo>
                  <a:pt x="14903" y="9094"/>
                </a:lnTo>
                <a:lnTo>
                  <a:pt x="18140" y="7416"/>
                </a:lnTo>
                <a:lnTo>
                  <a:pt x="22157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3" y="0"/>
                </a:lnTo>
                <a:lnTo>
                  <a:pt x="16019" y="637"/>
                </a:lnTo>
                <a:lnTo>
                  <a:pt x="13241" y="1868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2489791" y="3463758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9" y="1701"/>
                </a:moveTo>
                <a:lnTo>
                  <a:pt x="16741" y="993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75" y="13308"/>
                </a:lnTo>
                <a:lnTo>
                  <a:pt x="331" y="14467"/>
                </a:lnTo>
                <a:lnTo>
                  <a:pt x="0" y="17056"/>
                </a:lnTo>
                <a:lnTo>
                  <a:pt x="1724" y="20753"/>
                </a:lnTo>
                <a:lnTo>
                  <a:pt x="8315" y="20753"/>
                </a:lnTo>
                <a:lnTo>
                  <a:pt x="8315" y="52120"/>
                </a:lnTo>
                <a:lnTo>
                  <a:pt x="9076" y="56641"/>
                </a:lnTo>
                <a:lnTo>
                  <a:pt x="10397" y="60439"/>
                </a:lnTo>
                <a:lnTo>
                  <a:pt x="12626" y="63158"/>
                </a:lnTo>
                <a:lnTo>
                  <a:pt x="15801" y="64846"/>
                </a:lnTo>
                <a:lnTo>
                  <a:pt x="19635" y="65850"/>
                </a:lnTo>
                <a:lnTo>
                  <a:pt x="24484" y="65674"/>
                </a:lnTo>
                <a:lnTo>
                  <a:pt x="27482" y="65101"/>
                </a:lnTo>
                <a:lnTo>
                  <a:pt x="30410" y="63093"/>
                </a:lnTo>
                <a:lnTo>
                  <a:pt x="30765" y="59982"/>
                </a:lnTo>
                <a:lnTo>
                  <a:pt x="30765" y="59324"/>
                </a:lnTo>
                <a:lnTo>
                  <a:pt x="28966" y="56757"/>
                </a:lnTo>
                <a:lnTo>
                  <a:pt x="26320" y="57786"/>
                </a:lnTo>
                <a:lnTo>
                  <a:pt x="23536" y="58193"/>
                </a:lnTo>
                <a:lnTo>
                  <a:pt x="19350" y="57329"/>
                </a:lnTo>
                <a:lnTo>
                  <a:pt x="17428" y="53898"/>
                </a:lnTo>
                <a:lnTo>
                  <a:pt x="16949" y="51346"/>
                </a:lnTo>
                <a:lnTo>
                  <a:pt x="16949" y="20753"/>
                </a:lnTo>
                <a:lnTo>
                  <a:pt x="29038" y="20753"/>
                </a:lnTo>
                <a:lnTo>
                  <a:pt x="30608" y="19306"/>
                </a:lnTo>
                <a:lnTo>
                  <a:pt x="30765" y="16372"/>
                </a:lnTo>
                <a:lnTo>
                  <a:pt x="29038" y="13308"/>
                </a:lnTo>
                <a:lnTo>
                  <a:pt x="16949" y="13308"/>
                </a:lnTo>
                <a:lnTo>
                  <a:pt x="1694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2537711" y="3453131"/>
            <a:ext cx="40551" cy="75834"/>
          </a:xfrm>
          <a:custGeom>
            <a:avLst/>
            <a:gdLst/>
            <a:ahLst/>
            <a:cxnLst/>
            <a:rect l="l" t="t" r="r" b="b"/>
            <a:pathLst>
              <a:path w="40551" h="75834">
                <a:moveTo>
                  <a:pt x="31917" y="45594"/>
                </a:moveTo>
                <a:lnTo>
                  <a:pt x="31917" y="74195"/>
                </a:lnTo>
                <a:lnTo>
                  <a:pt x="32127" y="74929"/>
                </a:lnTo>
                <a:lnTo>
                  <a:pt x="34672" y="75834"/>
                </a:lnTo>
                <a:lnTo>
                  <a:pt x="37793" y="75834"/>
                </a:lnTo>
                <a:lnTo>
                  <a:pt x="40551" y="74195"/>
                </a:lnTo>
                <a:lnTo>
                  <a:pt x="40551" y="40946"/>
                </a:lnTo>
                <a:lnTo>
                  <a:pt x="40270" y="37947"/>
                </a:lnTo>
                <a:lnTo>
                  <a:pt x="39118" y="32993"/>
                </a:lnTo>
                <a:lnTo>
                  <a:pt x="36838" y="28982"/>
                </a:lnTo>
                <a:lnTo>
                  <a:pt x="33779" y="25678"/>
                </a:lnTo>
                <a:lnTo>
                  <a:pt x="29480" y="23472"/>
                </a:lnTo>
                <a:lnTo>
                  <a:pt x="26849" y="22909"/>
                </a:lnTo>
                <a:lnTo>
                  <a:pt x="21150" y="22909"/>
                </a:lnTo>
                <a:lnTo>
                  <a:pt x="16117" y="24893"/>
                </a:lnTo>
                <a:lnTo>
                  <a:pt x="11106" y="28234"/>
                </a:lnTo>
                <a:lnTo>
                  <a:pt x="8637" y="30952"/>
                </a:lnTo>
                <a:lnTo>
                  <a:pt x="8637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54" y="75834"/>
                </a:lnTo>
                <a:lnTo>
                  <a:pt x="5878" y="75834"/>
                </a:lnTo>
                <a:lnTo>
                  <a:pt x="8637" y="74195"/>
                </a:lnTo>
                <a:lnTo>
                  <a:pt x="8637" y="40057"/>
                </a:lnTo>
                <a:lnTo>
                  <a:pt x="10998" y="36982"/>
                </a:lnTo>
                <a:lnTo>
                  <a:pt x="13277" y="34660"/>
                </a:lnTo>
                <a:lnTo>
                  <a:pt x="17600" y="31470"/>
                </a:lnTo>
                <a:lnTo>
                  <a:pt x="21921" y="30671"/>
                </a:lnTo>
                <a:lnTo>
                  <a:pt x="25071" y="31003"/>
                </a:lnTo>
                <a:lnTo>
                  <a:pt x="27619" y="32294"/>
                </a:lnTo>
                <a:lnTo>
                  <a:pt x="30265" y="35700"/>
                </a:lnTo>
                <a:lnTo>
                  <a:pt x="31291" y="38875"/>
                </a:lnTo>
                <a:lnTo>
                  <a:pt x="31917" y="42810"/>
                </a:lnTo>
                <a:lnTo>
                  <a:pt x="3191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2596424" y="3476044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4" y="14137"/>
                </a:lnTo>
                <a:lnTo>
                  <a:pt x="41360" y="11329"/>
                </a:lnTo>
                <a:lnTo>
                  <a:pt x="38458" y="6808"/>
                </a:lnTo>
                <a:lnTo>
                  <a:pt x="34649" y="3074"/>
                </a:lnTo>
                <a:lnTo>
                  <a:pt x="32053" y="1844"/>
                </a:lnTo>
                <a:lnTo>
                  <a:pt x="29439" y="623"/>
                </a:lnTo>
                <a:lnTo>
                  <a:pt x="26297" y="0"/>
                </a:lnTo>
                <a:lnTo>
                  <a:pt x="26329" y="7009"/>
                </a:lnTo>
                <a:lnTo>
                  <a:pt x="29480" y="8345"/>
                </a:lnTo>
                <a:lnTo>
                  <a:pt x="31611" y="11023"/>
                </a:lnTo>
                <a:lnTo>
                  <a:pt x="33727" y="13690"/>
                </a:lnTo>
                <a:lnTo>
                  <a:pt x="34747" y="17388"/>
                </a:lnTo>
                <a:lnTo>
                  <a:pt x="34635" y="22086"/>
                </a:lnTo>
                <a:lnTo>
                  <a:pt x="8942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59" y="4903"/>
                </a:lnTo>
                <a:lnTo>
                  <a:pt x="4114" y="9591"/>
                </a:lnTo>
                <a:lnTo>
                  <a:pt x="2609" y="12420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5"/>
                </a:lnTo>
                <a:lnTo>
                  <a:pt x="1518" y="38696"/>
                </a:lnTo>
                <a:lnTo>
                  <a:pt x="2523" y="42012"/>
                </a:lnTo>
                <a:lnTo>
                  <a:pt x="4028" y="44780"/>
                </a:lnTo>
                <a:lnTo>
                  <a:pt x="6014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78" y="53099"/>
                </a:lnTo>
                <a:lnTo>
                  <a:pt x="19669" y="53658"/>
                </a:lnTo>
                <a:lnTo>
                  <a:pt x="23539" y="53658"/>
                </a:lnTo>
                <a:lnTo>
                  <a:pt x="27877" y="53492"/>
                </a:lnTo>
                <a:lnTo>
                  <a:pt x="31819" y="52809"/>
                </a:lnTo>
                <a:lnTo>
                  <a:pt x="35053" y="51981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4" y="46167"/>
                </a:lnTo>
                <a:lnTo>
                  <a:pt x="40759" y="43016"/>
                </a:lnTo>
                <a:lnTo>
                  <a:pt x="38051" y="43268"/>
                </a:lnTo>
                <a:lnTo>
                  <a:pt x="34894" y="44554"/>
                </a:lnTo>
                <a:lnTo>
                  <a:pt x="32100" y="45443"/>
                </a:lnTo>
                <a:lnTo>
                  <a:pt x="28583" y="46202"/>
                </a:lnTo>
                <a:lnTo>
                  <a:pt x="24349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0" y="40007"/>
                </a:lnTo>
                <a:lnTo>
                  <a:pt x="9737" y="35979"/>
                </a:lnTo>
                <a:lnTo>
                  <a:pt x="8942" y="31356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106"/>
                </a:moveTo>
                <a:lnTo>
                  <a:pt x="9946" y="16358"/>
                </a:lnTo>
                <a:lnTo>
                  <a:pt x="11379" y="12927"/>
                </a:lnTo>
                <a:lnTo>
                  <a:pt x="14907" y="9094"/>
                </a:lnTo>
                <a:lnTo>
                  <a:pt x="18136" y="7416"/>
                </a:lnTo>
                <a:lnTo>
                  <a:pt x="22153" y="7009"/>
                </a:lnTo>
                <a:lnTo>
                  <a:pt x="26329" y="7009"/>
                </a:lnTo>
                <a:lnTo>
                  <a:pt x="26297" y="0"/>
                </a:lnTo>
                <a:lnTo>
                  <a:pt x="19140" y="0"/>
                </a:lnTo>
                <a:lnTo>
                  <a:pt x="16019" y="637"/>
                </a:lnTo>
                <a:lnTo>
                  <a:pt x="13239" y="1868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2685675" y="3476105"/>
            <a:ext cx="37144" cy="53597"/>
          </a:xfrm>
          <a:custGeom>
            <a:avLst/>
            <a:gdLst/>
            <a:ahLst/>
            <a:cxnLst/>
            <a:rect l="l" t="t" r="r" b="b"/>
            <a:pathLst>
              <a:path w="37144" h="53597">
                <a:moveTo>
                  <a:pt x="8989" y="20614"/>
                </a:moveTo>
                <a:lnTo>
                  <a:pt x="10105" y="15815"/>
                </a:lnTo>
                <a:lnTo>
                  <a:pt x="12318" y="12499"/>
                </a:lnTo>
                <a:lnTo>
                  <a:pt x="14536" y="9184"/>
                </a:lnTo>
                <a:lnTo>
                  <a:pt x="17712" y="7532"/>
                </a:lnTo>
                <a:lnTo>
                  <a:pt x="23893" y="7532"/>
                </a:lnTo>
                <a:lnTo>
                  <a:pt x="27125" y="8435"/>
                </a:lnTo>
                <a:lnTo>
                  <a:pt x="30924" y="10415"/>
                </a:lnTo>
                <a:lnTo>
                  <a:pt x="33508" y="12385"/>
                </a:lnTo>
                <a:lnTo>
                  <a:pt x="36460" y="12449"/>
                </a:lnTo>
                <a:lnTo>
                  <a:pt x="36939" y="9490"/>
                </a:lnTo>
                <a:lnTo>
                  <a:pt x="36680" y="6696"/>
                </a:lnTo>
                <a:lnTo>
                  <a:pt x="34329" y="3823"/>
                </a:lnTo>
                <a:lnTo>
                  <a:pt x="31428" y="2045"/>
                </a:lnTo>
                <a:lnTo>
                  <a:pt x="27752" y="713"/>
                </a:lnTo>
                <a:lnTo>
                  <a:pt x="24922" y="129"/>
                </a:lnTo>
                <a:lnTo>
                  <a:pt x="21971" y="0"/>
                </a:lnTo>
                <a:lnTo>
                  <a:pt x="18860" y="0"/>
                </a:lnTo>
                <a:lnTo>
                  <a:pt x="15984" y="537"/>
                </a:lnTo>
                <a:lnTo>
                  <a:pt x="13313" y="1602"/>
                </a:lnTo>
                <a:lnTo>
                  <a:pt x="10641" y="2668"/>
                </a:lnTo>
                <a:lnTo>
                  <a:pt x="8327" y="4306"/>
                </a:lnTo>
                <a:lnTo>
                  <a:pt x="4385" y="8712"/>
                </a:lnTo>
                <a:lnTo>
                  <a:pt x="2829" y="11545"/>
                </a:lnTo>
                <a:lnTo>
                  <a:pt x="1689" y="14987"/>
                </a:lnTo>
                <a:lnTo>
                  <a:pt x="565" y="18454"/>
                </a:lnTo>
                <a:lnTo>
                  <a:pt x="0" y="22583"/>
                </a:lnTo>
                <a:lnTo>
                  <a:pt x="0" y="31626"/>
                </a:lnTo>
                <a:lnTo>
                  <a:pt x="453" y="35370"/>
                </a:lnTo>
                <a:lnTo>
                  <a:pt x="1383" y="38610"/>
                </a:lnTo>
                <a:lnTo>
                  <a:pt x="2303" y="41846"/>
                </a:lnTo>
                <a:lnTo>
                  <a:pt x="3651" y="44565"/>
                </a:lnTo>
                <a:lnTo>
                  <a:pt x="5415" y="46789"/>
                </a:lnTo>
                <a:lnTo>
                  <a:pt x="9359" y="50713"/>
                </a:lnTo>
                <a:lnTo>
                  <a:pt x="11981" y="51869"/>
                </a:lnTo>
                <a:lnTo>
                  <a:pt x="14602" y="53035"/>
                </a:lnTo>
                <a:lnTo>
                  <a:pt x="17600" y="53597"/>
                </a:lnTo>
                <a:lnTo>
                  <a:pt x="22622" y="53597"/>
                </a:lnTo>
                <a:lnTo>
                  <a:pt x="25744" y="53115"/>
                </a:lnTo>
                <a:lnTo>
                  <a:pt x="28695" y="52362"/>
                </a:lnTo>
                <a:lnTo>
                  <a:pt x="31316" y="51321"/>
                </a:lnTo>
                <a:lnTo>
                  <a:pt x="34588" y="49377"/>
                </a:lnTo>
                <a:lnTo>
                  <a:pt x="36915" y="46523"/>
                </a:lnTo>
                <a:lnTo>
                  <a:pt x="37144" y="43780"/>
                </a:lnTo>
                <a:lnTo>
                  <a:pt x="37123" y="42444"/>
                </a:lnTo>
                <a:lnTo>
                  <a:pt x="35308" y="39665"/>
                </a:lnTo>
                <a:lnTo>
                  <a:pt x="32310" y="41936"/>
                </a:lnTo>
                <a:lnTo>
                  <a:pt x="28807" y="44212"/>
                </a:lnTo>
                <a:lnTo>
                  <a:pt x="25805" y="45519"/>
                </a:lnTo>
                <a:lnTo>
                  <a:pt x="22082" y="45849"/>
                </a:lnTo>
                <a:lnTo>
                  <a:pt x="18129" y="45454"/>
                </a:lnTo>
                <a:lnTo>
                  <a:pt x="14883" y="43906"/>
                </a:lnTo>
                <a:lnTo>
                  <a:pt x="12395" y="41123"/>
                </a:lnTo>
                <a:lnTo>
                  <a:pt x="10436" y="37555"/>
                </a:lnTo>
                <a:lnTo>
                  <a:pt x="9281" y="32818"/>
                </a:lnTo>
                <a:lnTo>
                  <a:pt x="8989" y="30064"/>
                </a:lnTo>
                <a:lnTo>
                  <a:pt x="8989" y="206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2736493" y="3476044"/>
            <a:ext cx="47103" cy="53658"/>
          </a:xfrm>
          <a:custGeom>
            <a:avLst/>
            <a:gdLst/>
            <a:ahLst/>
            <a:cxnLst/>
            <a:rect l="l" t="t" r="r" b="b"/>
            <a:pathLst>
              <a:path w="47103" h="53658">
                <a:moveTo>
                  <a:pt x="8949" y="23915"/>
                </a:moveTo>
                <a:lnTo>
                  <a:pt x="9244" y="21348"/>
                </a:lnTo>
                <a:lnTo>
                  <a:pt x="9820" y="18997"/>
                </a:lnTo>
                <a:lnTo>
                  <a:pt x="11290" y="14605"/>
                </a:lnTo>
                <a:lnTo>
                  <a:pt x="13680" y="11174"/>
                </a:lnTo>
                <a:lnTo>
                  <a:pt x="17059" y="8902"/>
                </a:lnTo>
                <a:lnTo>
                  <a:pt x="21109" y="7491"/>
                </a:lnTo>
                <a:lnTo>
                  <a:pt x="26466" y="7491"/>
                </a:lnTo>
                <a:lnTo>
                  <a:pt x="30657" y="9043"/>
                </a:lnTo>
                <a:lnTo>
                  <a:pt x="33997" y="11466"/>
                </a:lnTo>
                <a:lnTo>
                  <a:pt x="36179" y="15012"/>
                </a:lnTo>
                <a:lnTo>
                  <a:pt x="37439" y="19429"/>
                </a:lnTo>
                <a:lnTo>
                  <a:pt x="38153" y="24268"/>
                </a:lnTo>
                <a:lnTo>
                  <a:pt x="38153" y="29743"/>
                </a:lnTo>
                <a:lnTo>
                  <a:pt x="37865" y="32321"/>
                </a:lnTo>
                <a:lnTo>
                  <a:pt x="36741" y="37033"/>
                </a:lnTo>
                <a:lnTo>
                  <a:pt x="36532" y="50278"/>
                </a:lnTo>
                <a:lnTo>
                  <a:pt x="39042" y="48373"/>
                </a:lnTo>
                <a:lnTo>
                  <a:pt x="43059" y="43549"/>
                </a:lnTo>
                <a:lnTo>
                  <a:pt x="44568" y="40651"/>
                </a:lnTo>
                <a:lnTo>
                  <a:pt x="45582" y="37299"/>
                </a:lnTo>
                <a:lnTo>
                  <a:pt x="46587" y="33958"/>
                </a:lnTo>
                <a:lnTo>
                  <a:pt x="47103" y="30300"/>
                </a:lnTo>
                <a:lnTo>
                  <a:pt x="47103" y="22237"/>
                </a:lnTo>
                <a:lnTo>
                  <a:pt x="46612" y="18566"/>
                </a:lnTo>
                <a:lnTo>
                  <a:pt x="45659" y="15303"/>
                </a:lnTo>
                <a:lnTo>
                  <a:pt x="44701" y="12053"/>
                </a:lnTo>
                <a:lnTo>
                  <a:pt x="43257" y="9284"/>
                </a:lnTo>
                <a:lnTo>
                  <a:pt x="41346" y="7009"/>
                </a:lnTo>
                <a:lnTo>
                  <a:pt x="37023" y="2984"/>
                </a:lnTo>
                <a:lnTo>
                  <a:pt x="34146" y="1789"/>
                </a:lnTo>
                <a:lnTo>
                  <a:pt x="31266" y="608"/>
                </a:lnTo>
                <a:lnTo>
                  <a:pt x="27900" y="0"/>
                </a:lnTo>
                <a:lnTo>
                  <a:pt x="20012" y="0"/>
                </a:lnTo>
                <a:lnTo>
                  <a:pt x="16509" y="673"/>
                </a:lnTo>
                <a:lnTo>
                  <a:pt x="13507" y="2005"/>
                </a:lnTo>
                <a:lnTo>
                  <a:pt x="10505" y="3351"/>
                </a:lnTo>
                <a:lnTo>
                  <a:pt x="7995" y="5231"/>
                </a:lnTo>
                <a:lnTo>
                  <a:pt x="3992" y="10083"/>
                </a:lnTo>
                <a:lnTo>
                  <a:pt x="2487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4" y="35114"/>
                </a:lnTo>
                <a:lnTo>
                  <a:pt x="1422" y="38355"/>
                </a:lnTo>
                <a:lnTo>
                  <a:pt x="2362" y="41616"/>
                </a:lnTo>
                <a:lnTo>
                  <a:pt x="3783" y="44385"/>
                </a:lnTo>
                <a:lnTo>
                  <a:pt x="5706" y="46671"/>
                </a:lnTo>
                <a:lnTo>
                  <a:pt x="10029" y="50684"/>
                </a:lnTo>
                <a:lnTo>
                  <a:pt x="8949" y="29376"/>
                </a:lnTo>
                <a:lnTo>
                  <a:pt x="8949" y="23915"/>
                </a:lnTo>
                <a:close/>
              </a:path>
              <a:path w="47103" h="53658">
                <a:moveTo>
                  <a:pt x="9662" y="34240"/>
                </a:moveTo>
                <a:lnTo>
                  <a:pt x="8949" y="29376"/>
                </a:lnTo>
                <a:lnTo>
                  <a:pt x="10029" y="50684"/>
                </a:lnTo>
                <a:lnTo>
                  <a:pt x="12909" y="51879"/>
                </a:lnTo>
                <a:lnTo>
                  <a:pt x="15786" y="53072"/>
                </a:lnTo>
                <a:lnTo>
                  <a:pt x="19155" y="53658"/>
                </a:lnTo>
                <a:lnTo>
                  <a:pt x="27004" y="53658"/>
                </a:lnTo>
                <a:lnTo>
                  <a:pt x="30495" y="52995"/>
                </a:lnTo>
                <a:lnTo>
                  <a:pt x="33519" y="51624"/>
                </a:lnTo>
                <a:lnTo>
                  <a:pt x="36532" y="50278"/>
                </a:lnTo>
                <a:lnTo>
                  <a:pt x="36741" y="37033"/>
                </a:lnTo>
                <a:lnTo>
                  <a:pt x="34657" y="40751"/>
                </a:lnTo>
                <a:lnTo>
                  <a:pt x="31939" y="43776"/>
                </a:lnTo>
                <a:lnTo>
                  <a:pt x="28206" y="45655"/>
                </a:lnTo>
                <a:lnTo>
                  <a:pt x="23475" y="46127"/>
                </a:lnTo>
                <a:lnTo>
                  <a:pt x="20685" y="46127"/>
                </a:lnTo>
                <a:lnTo>
                  <a:pt x="16494" y="44575"/>
                </a:lnTo>
                <a:lnTo>
                  <a:pt x="13150" y="42148"/>
                </a:lnTo>
                <a:lnTo>
                  <a:pt x="10937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2802257" y="3476040"/>
            <a:ext cx="40551" cy="52924"/>
          </a:xfrm>
          <a:custGeom>
            <a:avLst/>
            <a:gdLst/>
            <a:ahLst/>
            <a:cxnLst/>
            <a:rect l="l" t="t" r="r" b="b"/>
            <a:pathLst>
              <a:path w="40551" h="52924">
                <a:moveTo>
                  <a:pt x="5878" y="52924"/>
                </a:moveTo>
                <a:lnTo>
                  <a:pt x="8637" y="51286"/>
                </a:lnTo>
                <a:lnTo>
                  <a:pt x="8637" y="17147"/>
                </a:lnTo>
                <a:lnTo>
                  <a:pt x="10998" y="14072"/>
                </a:lnTo>
                <a:lnTo>
                  <a:pt x="13277" y="11751"/>
                </a:lnTo>
                <a:lnTo>
                  <a:pt x="17600" y="8561"/>
                </a:lnTo>
                <a:lnTo>
                  <a:pt x="21921" y="7762"/>
                </a:lnTo>
                <a:lnTo>
                  <a:pt x="25071" y="8093"/>
                </a:lnTo>
                <a:lnTo>
                  <a:pt x="27619" y="9385"/>
                </a:lnTo>
                <a:lnTo>
                  <a:pt x="30265" y="12791"/>
                </a:lnTo>
                <a:lnTo>
                  <a:pt x="31291" y="15966"/>
                </a:lnTo>
                <a:lnTo>
                  <a:pt x="31917" y="19900"/>
                </a:lnTo>
                <a:lnTo>
                  <a:pt x="31917" y="51286"/>
                </a:lnTo>
                <a:lnTo>
                  <a:pt x="32123" y="52020"/>
                </a:lnTo>
                <a:lnTo>
                  <a:pt x="34672" y="52924"/>
                </a:lnTo>
                <a:lnTo>
                  <a:pt x="37792" y="52924"/>
                </a:lnTo>
                <a:lnTo>
                  <a:pt x="40551" y="51286"/>
                </a:lnTo>
                <a:lnTo>
                  <a:pt x="40551" y="18022"/>
                </a:lnTo>
                <a:lnTo>
                  <a:pt x="40270" y="15038"/>
                </a:lnTo>
                <a:lnTo>
                  <a:pt x="39118" y="10083"/>
                </a:lnTo>
                <a:lnTo>
                  <a:pt x="36838" y="6073"/>
                </a:lnTo>
                <a:lnTo>
                  <a:pt x="33779" y="2768"/>
                </a:lnTo>
                <a:lnTo>
                  <a:pt x="29480" y="562"/>
                </a:lnTo>
                <a:lnTo>
                  <a:pt x="26849" y="0"/>
                </a:lnTo>
                <a:lnTo>
                  <a:pt x="21013" y="0"/>
                </a:lnTo>
                <a:lnTo>
                  <a:pt x="18360" y="727"/>
                </a:lnTo>
                <a:lnTo>
                  <a:pt x="15725" y="2150"/>
                </a:lnTo>
                <a:lnTo>
                  <a:pt x="13093" y="3571"/>
                </a:lnTo>
                <a:lnTo>
                  <a:pt x="10448" y="5833"/>
                </a:lnTo>
                <a:lnTo>
                  <a:pt x="7787" y="8902"/>
                </a:lnTo>
                <a:lnTo>
                  <a:pt x="7787" y="2440"/>
                </a:lnTo>
                <a:lnTo>
                  <a:pt x="5829" y="839"/>
                </a:lnTo>
                <a:lnTo>
                  <a:pt x="3121" y="763"/>
                </a:lnTo>
                <a:lnTo>
                  <a:pt x="0" y="2440"/>
                </a:lnTo>
                <a:lnTo>
                  <a:pt x="0" y="51286"/>
                </a:lnTo>
                <a:lnTo>
                  <a:pt x="184" y="52020"/>
                </a:lnTo>
                <a:lnTo>
                  <a:pt x="2754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2857831" y="3463758"/>
            <a:ext cx="30761" cy="65850"/>
          </a:xfrm>
          <a:custGeom>
            <a:avLst/>
            <a:gdLst/>
            <a:ahLst/>
            <a:cxnLst/>
            <a:rect l="l" t="t" r="r" b="b"/>
            <a:pathLst>
              <a:path w="30761" h="65850">
                <a:moveTo>
                  <a:pt x="16948" y="1701"/>
                </a:moveTo>
                <a:lnTo>
                  <a:pt x="16739" y="993"/>
                </a:lnTo>
                <a:lnTo>
                  <a:pt x="14190" y="0"/>
                </a:lnTo>
                <a:lnTo>
                  <a:pt x="11069" y="0"/>
                </a:lnTo>
                <a:lnTo>
                  <a:pt x="8312" y="1701"/>
                </a:lnTo>
                <a:lnTo>
                  <a:pt x="8312" y="13308"/>
                </a:lnTo>
                <a:lnTo>
                  <a:pt x="1774" y="13308"/>
                </a:lnTo>
                <a:lnTo>
                  <a:pt x="327" y="14467"/>
                </a:lnTo>
                <a:lnTo>
                  <a:pt x="0" y="17056"/>
                </a:lnTo>
                <a:lnTo>
                  <a:pt x="1724" y="20753"/>
                </a:lnTo>
                <a:lnTo>
                  <a:pt x="8312" y="20753"/>
                </a:lnTo>
                <a:lnTo>
                  <a:pt x="8312" y="52120"/>
                </a:lnTo>
                <a:lnTo>
                  <a:pt x="9075" y="56641"/>
                </a:lnTo>
                <a:lnTo>
                  <a:pt x="10396" y="60439"/>
                </a:lnTo>
                <a:lnTo>
                  <a:pt x="12625" y="63158"/>
                </a:lnTo>
                <a:lnTo>
                  <a:pt x="15796" y="64846"/>
                </a:lnTo>
                <a:lnTo>
                  <a:pt x="19630" y="65850"/>
                </a:lnTo>
                <a:lnTo>
                  <a:pt x="24483" y="65674"/>
                </a:lnTo>
                <a:lnTo>
                  <a:pt x="27481" y="65101"/>
                </a:lnTo>
                <a:lnTo>
                  <a:pt x="30408" y="63093"/>
                </a:lnTo>
                <a:lnTo>
                  <a:pt x="30761" y="59982"/>
                </a:lnTo>
                <a:lnTo>
                  <a:pt x="30761" y="59324"/>
                </a:lnTo>
                <a:lnTo>
                  <a:pt x="28964" y="56757"/>
                </a:lnTo>
                <a:lnTo>
                  <a:pt x="26319" y="57786"/>
                </a:lnTo>
                <a:lnTo>
                  <a:pt x="23536" y="58193"/>
                </a:lnTo>
                <a:lnTo>
                  <a:pt x="19345" y="57329"/>
                </a:lnTo>
                <a:lnTo>
                  <a:pt x="17426" y="53898"/>
                </a:lnTo>
                <a:lnTo>
                  <a:pt x="16948" y="51346"/>
                </a:lnTo>
                <a:lnTo>
                  <a:pt x="16948" y="20753"/>
                </a:lnTo>
                <a:lnTo>
                  <a:pt x="29037" y="20753"/>
                </a:lnTo>
                <a:lnTo>
                  <a:pt x="30603" y="19306"/>
                </a:lnTo>
                <a:lnTo>
                  <a:pt x="30761" y="16372"/>
                </a:lnTo>
                <a:lnTo>
                  <a:pt x="29037" y="13308"/>
                </a:lnTo>
                <a:lnTo>
                  <a:pt x="16948" y="13308"/>
                </a:lnTo>
                <a:lnTo>
                  <a:pt x="1694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2905751" y="3476044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78" y="52923"/>
                </a:moveTo>
                <a:lnTo>
                  <a:pt x="8632" y="51286"/>
                </a:lnTo>
                <a:lnTo>
                  <a:pt x="8632" y="19152"/>
                </a:lnTo>
                <a:lnTo>
                  <a:pt x="10961" y="15483"/>
                </a:lnTo>
                <a:lnTo>
                  <a:pt x="12995" y="12740"/>
                </a:lnTo>
                <a:lnTo>
                  <a:pt x="15811" y="9972"/>
                </a:lnTo>
                <a:lnTo>
                  <a:pt x="19216" y="8474"/>
                </a:lnTo>
                <a:lnTo>
                  <a:pt x="22132" y="8676"/>
                </a:lnTo>
                <a:lnTo>
                  <a:pt x="24789" y="9475"/>
                </a:lnTo>
                <a:lnTo>
                  <a:pt x="27432" y="8194"/>
                </a:lnTo>
                <a:lnTo>
                  <a:pt x="27496" y="3672"/>
                </a:lnTo>
                <a:lnTo>
                  <a:pt x="25203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81"/>
                </a:lnTo>
                <a:lnTo>
                  <a:pt x="10299" y="6008"/>
                </a:lnTo>
                <a:lnTo>
                  <a:pt x="7790" y="9551"/>
                </a:lnTo>
                <a:lnTo>
                  <a:pt x="7790" y="2440"/>
                </a:lnTo>
                <a:lnTo>
                  <a:pt x="5828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0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2945415" y="3476044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61" y="46076"/>
                </a:moveTo>
                <a:lnTo>
                  <a:pt x="17686" y="46671"/>
                </a:lnTo>
                <a:lnTo>
                  <a:pt x="14907" y="46671"/>
                </a:lnTo>
                <a:lnTo>
                  <a:pt x="11181" y="44409"/>
                </a:lnTo>
                <a:lnTo>
                  <a:pt x="8845" y="40906"/>
                </a:lnTo>
                <a:lnTo>
                  <a:pt x="11612" y="53327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93"/>
                </a:lnTo>
                <a:lnTo>
                  <a:pt x="25930" y="43675"/>
                </a:lnTo>
                <a:lnTo>
                  <a:pt x="22061" y="46076"/>
                </a:lnTo>
                <a:close/>
              </a:path>
              <a:path w="26896" h="53658">
                <a:moveTo>
                  <a:pt x="3294" y="12103"/>
                </a:moveTo>
                <a:lnTo>
                  <a:pt x="5939" y="11531"/>
                </a:lnTo>
                <a:lnTo>
                  <a:pt x="9136" y="9791"/>
                </a:lnTo>
                <a:lnTo>
                  <a:pt x="11894" y="8586"/>
                </a:lnTo>
                <a:lnTo>
                  <a:pt x="15274" y="7542"/>
                </a:lnTo>
                <a:lnTo>
                  <a:pt x="19317" y="7275"/>
                </a:lnTo>
                <a:lnTo>
                  <a:pt x="22978" y="7517"/>
                </a:lnTo>
                <a:lnTo>
                  <a:pt x="26812" y="9204"/>
                </a:lnTo>
                <a:lnTo>
                  <a:pt x="29138" y="12344"/>
                </a:lnTo>
                <a:lnTo>
                  <a:pt x="29898" y="15228"/>
                </a:lnTo>
                <a:lnTo>
                  <a:pt x="30092" y="18770"/>
                </a:lnTo>
                <a:lnTo>
                  <a:pt x="30092" y="22569"/>
                </a:lnTo>
                <a:lnTo>
                  <a:pt x="19940" y="22569"/>
                </a:lnTo>
                <a:lnTo>
                  <a:pt x="16645" y="22910"/>
                </a:lnTo>
                <a:lnTo>
                  <a:pt x="13719" y="23569"/>
                </a:lnTo>
                <a:lnTo>
                  <a:pt x="10778" y="24243"/>
                </a:lnTo>
                <a:lnTo>
                  <a:pt x="8304" y="25247"/>
                </a:lnTo>
                <a:lnTo>
                  <a:pt x="4262" y="27926"/>
                </a:lnTo>
                <a:lnTo>
                  <a:pt x="1630" y="31633"/>
                </a:lnTo>
                <a:lnTo>
                  <a:pt x="0" y="36054"/>
                </a:lnTo>
                <a:lnTo>
                  <a:pt x="0" y="38812"/>
                </a:lnTo>
                <a:lnTo>
                  <a:pt x="392" y="43243"/>
                </a:lnTo>
                <a:lnTo>
                  <a:pt x="1972" y="46936"/>
                </a:lnTo>
                <a:lnTo>
                  <a:pt x="4485" y="49759"/>
                </a:lnTo>
                <a:lnTo>
                  <a:pt x="7606" y="51995"/>
                </a:lnTo>
                <a:lnTo>
                  <a:pt x="11612" y="53327"/>
                </a:lnTo>
                <a:lnTo>
                  <a:pt x="8845" y="40906"/>
                </a:lnTo>
                <a:lnTo>
                  <a:pt x="8845" y="38355"/>
                </a:lnTo>
                <a:lnTo>
                  <a:pt x="9665" y="34430"/>
                </a:lnTo>
                <a:lnTo>
                  <a:pt x="12199" y="31497"/>
                </a:lnTo>
                <a:lnTo>
                  <a:pt x="14795" y="30074"/>
                </a:lnTo>
                <a:lnTo>
                  <a:pt x="18284" y="29246"/>
                </a:lnTo>
                <a:lnTo>
                  <a:pt x="22719" y="29030"/>
                </a:lnTo>
                <a:lnTo>
                  <a:pt x="30092" y="29030"/>
                </a:lnTo>
                <a:lnTo>
                  <a:pt x="30092" y="39395"/>
                </a:lnTo>
                <a:lnTo>
                  <a:pt x="25930" y="43675"/>
                </a:lnTo>
                <a:lnTo>
                  <a:pt x="26896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9"/>
                </a:lnTo>
                <a:lnTo>
                  <a:pt x="35899" y="52960"/>
                </a:lnTo>
                <a:lnTo>
                  <a:pt x="38677" y="51332"/>
                </a:lnTo>
                <a:lnTo>
                  <a:pt x="38677" y="15365"/>
                </a:lnTo>
                <a:lnTo>
                  <a:pt x="38347" y="12701"/>
                </a:lnTo>
                <a:lnTo>
                  <a:pt x="37011" y="8139"/>
                </a:lnTo>
                <a:lnTo>
                  <a:pt x="34491" y="4697"/>
                </a:lnTo>
                <a:lnTo>
                  <a:pt x="31111" y="1995"/>
                </a:lnTo>
                <a:lnTo>
                  <a:pt x="26355" y="407"/>
                </a:lnTo>
                <a:lnTo>
                  <a:pt x="23478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4" y="864"/>
                </a:lnTo>
                <a:lnTo>
                  <a:pt x="9787" y="1814"/>
                </a:lnTo>
                <a:lnTo>
                  <a:pt x="5817" y="3557"/>
                </a:lnTo>
                <a:lnTo>
                  <a:pt x="2487" y="6703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002269" y="3476105"/>
            <a:ext cx="37148" cy="53597"/>
          </a:xfrm>
          <a:custGeom>
            <a:avLst/>
            <a:gdLst/>
            <a:ahLst/>
            <a:cxnLst/>
            <a:rect l="l" t="t" r="r" b="b"/>
            <a:pathLst>
              <a:path w="37148" h="53597">
                <a:moveTo>
                  <a:pt x="8992" y="20614"/>
                </a:moveTo>
                <a:lnTo>
                  <a:pt x="10109" y="15815"/>
                </a:lnTo>
                <a:lnTo>
                  <a:pt x="12322" y="12499"/>
                </a:lnTo>
                <a:lnTo>
                  <a:pt x="14541" y="9184"/>
                </a:lnTo>
                <a:lnTo>
                  <a:pt x="17716" y="7532"/>
                </a:lnTo>
                <a:lnTo>
                  <a:pt x="23897" y="7532"/>
                </a:lnTo>
                <a:lnTo>
                  <a:pt x="27129" y="8435"/>
                </a:lnTo>
                <a:lnTo>
                  <a:pt x="30928" y="10415"/>
                </a:lnTo>
                <a:lnTo>
                  <a:pt x="33512" y="12385"/>
                </a:lnTo>
                <a:lnTo>
                  <a:pt x="36465" y="12449"/>
                </a:lnTo>
                <a:lnTo>
                  <a:pt x="36940" y="9490"/>
                </a:lnTo>
                <a:lnTo>
                  <a:pt x="36683" y="6696"/>
                </a:lnTo>
                <a:lnTo>
                  <a:pt x="34333" y="3823"/>
                </a:lnTo>
                <a:lnTo>
                  <a:pt x="31432" y="2045"/>
                </a:lnTo>
                <a:lnTo>
                  <a:pt x="27757" y="713"/>
                </a:lnTo>
                <a:lnTo>
                  <a:pt x="24927" y="129"/>
                </a:lnTo>
                <a:lnTo>
                  <a:pt x="21974" y="0"/>
                </a:lnTo>
                <a:lnTo>
                  <a:pt x="18864" y="0"/>
                </a:lnTo>
                <a:lnTo>
                  <a:pt x="15984" y="537"/>
                </a:lnTo>
                <a:lnTo>
                  <a:pt x="13317" y="1602"/>
                </a:lnTo>
                <a:lnTo>
                  <a:pt x="10645" y="2668"/>
                </a:lnTo>
                <a:lnTo>
                  <a:pt x="8331" y="4306"/>
                </a:lnTo>
                <a:lnTo>
                  <a:pt x="4385" y="8712"/>
                </a:lnTo>
                <a:lnTo>
                  <a:pt x="2829" y="11545"/>
                </a:lnTo>
                <a:lnTo>
                  <a:pt x="1692" y="14987"/>
                </a:lnTo>
                <a:lnTo>
                  <a:pt x="568" y="18454"/>
                </a:lnTo>
                <a:lnTo>
                  <a:pt x="0" y="22583"/>
                </a:lnTo>
                <a:lnTo>
                  <a:pt x="0" y="31626"/>
                </a:lnTo>
                <a:lnTo>
                  <a:pt x="457" y="35370"/>
                </a:lnTo>
                <a:lnTo>
                  <a:pt x="1386" y="38610"/>
                </a:lnTo>
                <a:lnTo>
                  <a:pt x="2307" y="41846"/>
                </a:lnTo>
                <a:lnTo>
                  <a:pt x="3655" y="44565"/>
                </a:lnTo>
                <a:lnTo>
                  <a:pt x="5419" y="46789"/>
                </a:lnTo>
                <a:lnTo>
                  <a:pt x="9361" y="50713"/>
                </a:lnTo>
                <a:lnTo>
                  <a:pt x="11981" y="51869"/>
                </a:lnTo>
                <a:lnTo>
                  <a:pt x="14606" y="53035"/>
                </a:lnTo>
                <a:lnTo>
                  <a:pt x="17604" y="53597"/>
                </a:lnTo>
                <a:lnTo>
                  <a:pt x="22622" y="53597"/>
                </a:lnTo>
                <a:lnTo>
                  <a:pt x="25747" y="53115"/>
                </a:lnTo>
                <a:lnTo>
                  <a:pt x="28699" y="52362"/>
                </a:lnTo>
                <a:lnTo>
                  <a:pt x="31320" y="51321"/>
                </a:lnTo>
                <a:lnTo>
                  <a:pt x="34589" y="49377"/>
                </a:lnTo>
                <a:lnTo>
                  <a:pt x="36918" y="46523"/>
                </a:lnTo>
                <a:lnTo>
                  <a:pt x="37148" y="43780"/>
                </a:lnTo>
                <a:lnTo>
                  <a:pt x="37123" y="42444"/>
                </a:lnTo>
                <a:lnTo>
                  <a:pt x="35312" y="39665"/>
                </a:lnTo>
                <a:lnTo>
                  <a:pt x="32313" y="41936"/>
                </a:lnTo>
                <a:lnTo>
                  <a:pt x="28811" y="44212"/>
                </a:lnTo>
                <a:lnTo>
                  <a:pt x="25808" y="45519"/>
                </a:lnTo>
                <a:lnTo>
                  <a:pt x="22086" y="45849"/>
                </a:lnTo>
                <a:lnTo>
                  <a:pt x="18130" y="45454"/>
                </a:lnTo>
                <a:lnTo>
                  <a:pt x="14886" y="43906"/>
                </a:lnTo>
                <a:lnTo>
                  <a:pt x="12399" y="41123"/>
                </a:lnTo>
                <a:lnTo>
                  <a:pt x="10436" y="37555"/>
                </a:lnTo>
                <a:lnTo>
                  <a:pt x="9288" y="32818"/>
                </a:lnTo>
                <a:lnTo>
                  <a:pt x="8992" y="30064"/>
                </a:lnTo>
                <a:lnTo>
                  <a:pt x="8992" y="206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050114" y="3463758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8" y="1701"/>
                </a:moveTo>
                <a:lnTo>
                  <a:pt x="16743" y="993"/>
                </a:lnTo>
                <a:lnTo>
                  <a:pt x="14194" y="0"/>
                </a:lnTo>
                <a:lnTo>
                  <a:pt x="11073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74" y="13308"/>
                </a:lnTo>
                <a:lnTo>
                  <a:pt x="331" y="14467"/>
                </a:lnTo>
                <a:lnTo>
                  <a:pt x="0" y="17056"/>
                </a:lnTo>
                <a:lnTo>
                  <a:pt x="1728" y="20753"/>
                </a:lnTo>
                <a:lnTo>
                  <a:pt x="8315" y="20753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39"/>
                </a:lnTo>
                <a:lnTo>
                  <a:pt x="12628" y="63158"/>
                </a:lnTo>
                <a:lnTo>
                  <a:pt x="15800" y="64846"/>
                </a:lnTo>
                <a:lnTo>
                  <a:pt x="19634" y="65850"/>
                </a:lnTo>
                <a:lnTo>
                  <a:pt x="24483" y="65674"/>
                </a:lnTo>
                <a:lnTo>
                  <a:pt x="27482" y="65101"/>
                </a:lnTo>
                <a:lnTo>
                  <a:pt x="30408" y="63093"/>
                </a:lnTo>
                <a:lnTo>
                  <a:pt x="30765" y="59982"/>
                </a:lnTo>
                <a:lnTo>
                  <a:pt x="30765" y="59324"/>
                </a:lnTo>
                <a:lnTo>
                  <a:pt x="28964" y="56757"/>
                </a:lnTo>
                <a:lnTo>
                  <a:pt x="26319" y="57786"/>
                </a:lnTo>
                <a:lnTo>
                  <a:pt x="23540" y="58193"/>
                </a:lnTo>
                <a:lnTo>
                  <a:pt x="19353" y="57329"/>
                </a:lnTo>
                <a:lnTo>
                  <a:pt x="17430" y="53898"/>
                </a:lnTo>
                <a:lnTo>
                  <a:pt x="16948" y="51346"/>
                </a:lnTo>
                <a:lnTo>
                  <a:pt x="16948" y="20753"/>
                </a:lnTo>
                <a:lnTo>
                  <a:pt x="29037" y="20753"/>
                </a:lnTo>
                <a:lnTo>
                  <a:pt x="30606" y="19306"/>
                </a:lnTo>
                <a:lnTo>
                  <a:pt x="30765" y="16372"/>
                </a:lnTo>
                <a:lnTo>
                  <a:pt x="29037" y="13308"/>
                </a:lnTo>
                <a:lnTo>
                  <a:pt x="16948" y="13308"/>
                </a:lnTo>
                <a:lnTo>
                  <a:pt x="1694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094732" y="3476044"/>
            <a:ext cx="47103" cy="53658"/>
          </a:xfrm>
          <a:custGeom>
            <a:avLst/>
            <a:gdLst/>
            <a:ahLst/>
            <a:cxnLst/>
            <a:rect l="l" t="t" r="r" b="b"/>
            <a:pathLst>
              <a:path w="47103" h="53658">
                <a:moveTo>
                  <a:pt x="8953" y="23915"/>
                </a:moveTo>
                <a:lnTo>
                  <a:pt x="9245" y="21348"/>
                </a:lnTo>
                <a:lnTo>
                  <a:pt x="9820" y="18997"/>
                </a:lnTo>
                <a:lnTo>
                  <a:pt x="11294" y="14605"/>
                </a:lnTo>
                <a:lnTo>
                  <a:pt x="13680" y="11174"/>
                </a:lnTo>
                <a:lnTo>
                  <a:pt x="17057" y="8902"/>
                </a:lnTo>
                <a:lnTo>
                  <a:pt x="21115" y="7491"/>
                </a:lnTo>
                <a:lnTo>
                  <a:pt x="26468" y="7491"/>
                </a:lnTo>
                <a:lnTo>
                  <a:pt x="30653" y="9043"/>
                </a:lnTo>
                <a:lnTo>
                  <a:pt x="33999" y="11466"/>
                </a:lnTo>
                <a:lnTo>
                  <a:pt x="36177" y="15012"/>
                </a:lnTo>
                <a:lnTo>
                  <a:pt x="37437" y="19429"/>
                </a:lnTo>
                <a:lnTo>
                  <a:pt x="38149" y="24268"/>
                </a:lnTo>
                <a:lnTo>
                  <a:pt x="38149" y="29743"/>
                </a:lnTo>
                <a:lnTo>
                  <a:pt x="37868" y="32321"/>
                </a:lnTo>
                <a:lnTo>
                  <a:pt x="36738" y="37033"/>
                </a:lnTo>
                <a:lnTo>
                  <a:pt x="36532" y="50278"/>
                </a:lnTo>
                <a:lnTo>
                  <a:pt x="39046" y="48373"/>
                </a:lnTo>
                <a:lnTo>
                  <a:pt x="43064" y="43549"/>
                </a:lnTo>
                <a:lnTo>
                  <a:pt x="44568" y="40651"/>
                </a:lnTo>
                <a:lnTo>
                  <a:pt x="45584" y="37299"/>
                </a:lnTo>
                <a:lnTo>
                  <a:pt x="46588" y="33958"/>
                </a:lnTo>
                <a:lnTo>
                  <a:pt x="47103" y="30300"/>
                </a:lnTo>
                <a:lnTo>
                  <a:pt x="47103" y="22237"/>
                </a:lnTo>
                <a:lnTo>
                  <a:pt x="46612" y="18566"/>
                </a:lnTo>
                <a:lnTo>
                  <a:pt x="45659" y="15303"/>
                </a:lnTo>
                <a:lnTo>
                  <a:pt x="44701" y="12053"/>
                </a:lnTo>
                <a:lnTo>
                  <a:pt x="43258" y="9284"/>
                </a:lnTo>
                <a:lnTo>
                  <a:pt x="41346" y="7009"/>
                </a:lnTo>
                <a:lnTo>
                  <a:pt x="37023" y="2984"/>
                </a:lnTo>
                <a:lnTo>
                  <a:pt x="34142" y="1789"/>
                </a:lnTo>
                <a:lnTo>
                  <a:pt x="31266" y="608"/>
                </a:lnTo>
                <a:lnTo>
                  <a:pt x="27896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7" y="2005"/>
                </a:lnTo>
                <a:lnTo>
                  <a:pt x="10509" y="3351"/>
                </a:lnTo>
                <a:lnTo>
                  <a:pt x="7995" y="5231"/>
                </a:lnTo>
                <a:lnTo>
                  <a:pt x="3992" y="10083"/>
                </a:lnTo>
                <a:lnTo>
                  <a:pt x="2484" y="12952"/>
                </a:lnTo>
                <a:lnTo>
                  <a:pt x="1490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18" y="38355"/>
                </a:lnTo>
                <a:lnTo>
                  <a:pt x="2362" y="41616"/>
                </a:lnTo>
                <a:lnTo>
                  <a:pt x="3784" y="44385"/>
                </a:lnTo>
                <a:lnTo>
                  <a:pt x="5706" y="46671"/>
                </a:lnTo>
                <a:lnTo>
                  <a:pt x="10030" y="50684"/>
                </a:lnTo>
                <a:lnTo>
                  <a:pt x="8953" y="29376"/>
                </a:lnTo>
                <a:lnTo>
                  <a:pt x="8953" y="23915"/>
                </a:lnTo>
                <a:close/>
              </a:path>
              <a:path w="47103" h="53658">
                <a:moveTo>
                  <a:pt x="9659" y="34240"/>
                </a:moveTo>
                <a:lnTo>
                  <a:pt x="8953" y="29376"/>
                </a:lnTo>
                <a:lnTo>
                  <a:pt x="10030" y="50684"/>
                </a:lnTo>
                <a:lnTo>
                  <a:pt x="12907" y="51879"/>
                </a:lnTo>
                <a:lnTo>
                  <a:pt x="15786" y="53072"/>
                </a:lnTo>
                <a:lnTo>
                  <a:pt x="19152" y="53658"/>
                </a:lnTo>
                <a:lnTo>
                  <a:pt x="27004" y="53658"/>
                </a:lnTo>
                <a:lnTo>
                  <a:pt x="30496" y="52995"/>
                </a:lnTo>
                <a:lnTo>
                  <a:pt x="33520" y="51624"/>
                </a:lnTo>
                <a:lnTo>
                  <a:pt x="36532" y="50278"/>
                </a:lnTo>
                <a:lnTo>
                  <a:pt x="36738" y="37033"/>
                </a:lnTo>
                <a:lnTo>
                  <a:pt x="34660" y="40751"/>
                </a:lnTo>
                <a:lnTo>
                  <a:pt x="31939" y="43776"/>
                </a:lnTo>
                <a:lnTo>
                  <a:pt x="28202" y="45655"/>
                </a:lnTo>
                <a:lnTo>
                  <a:pt x="23479" y="46127"/>
                </a:lnTo>
                <a:lnTo>
                  <a:pt x="20683" y="46127"/>
                </a:lnTo>
                <a:lnTo>
                  <a:pt x="16496" y="44575"/>
                </a:lnTo>
                <a:lnTo>
                  <a:pt x="13154" y="42148"/>
                </a:lnTo>
                <a:lnTo>
                  <a:pt x="10933" y="38646"/>
                </a:lnTo>
                <a:lnTo>
                  <a:pt x="9659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160501" y="3476044"/>
            <a:ext cx="27492" cy="52923"/>
          </a:xfrm>
          <a:custGeom>
            <a:avLst/>
            <a:gdLst/>
            <a:ahLst/>
            <a:cxnLst/>
            <a:rect l="l" t="t" r="r" b="b"/>
            <a:pathLst>
              <a:path w="27492" h="52923">
                <a:moveTo>
                  <a:pt x="5875" y="52923"/>
                </a:moveTo>
                <a:lnTo>
                  <a:pt x="8632" y="51286"/>
                </a:lnTo>
                <a:lnTo>
                  <a:pt x="8632" y="19152"/>
                </a:lnTo>
                <a:lnTo>
                  <a:pt x="10957" y="15483"/>
                </a:lnTo>
                <a:lnTo>
                  <a:pt x="12992" y="12740"/>
                </a:lnTo>
                <a:lnTo>
                  <a:pt x="15807" y="9972"/>
                </a:lnTo>
                <a:lnTo>
                  <a:pt x="19212" y="8474"/>
                </a:lnTo>
                <a:lnTo>
                  <a:pt x="22128" y="8676"/>
                </a:lnTo>
                <a:lnTo>
                  <a:pt x="24785" y="9475"/>
                </a:lnTo>
                <a:lnTo>
                  <a:pt x="27432" y="8194"/>
                </a:lnTo>
                <a:lnTo>
                  <a:pt x="27492" y="3672"/>
                </a:lnTo>
                <a:lnTo>
                  <a:pt x="25203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81"/>
                </a:lnTo>
                <a:lnTo>
                  <a:pt x="10299" y="6008"/>
                </a:lnTo>
                <a:lnTo>
                  <a:pt x="7786" y="9551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63"/>
                </a:lnTo>
                <a:lnTo>
                  <a:pt x="0" y="2440"/>
                </a:lnTo>
                <a:lnTo>
                  <a:pt x="0" y="51286"/>
                </a:lnTo>
                <a:lnTo>
                  <a:pt x="182" y="52009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230067" y="3476044"/>
            <a:ext cx="47103" cy="53658"/>
          </a:xfrm>
          <a:custGeom>
            <a:avLst/>
            <a:gdLst/>
            <a:ahLst/>
            <a:cxnLst/>
            <a:rect l="l" t="t" r="r" b="b"/>
            <a:pathLst>
              <a:path w="47103" h="53658">
                <a:moveTo>
                  <a:pt x="8953" y="23915"/>
                </a:moveTo>
                <a:lnTo>
                  <a:pt x="9245" y="21348"/>
                </a:lnTo>
                <a:lnTo>
                  <a:pt x="9820" y="18997"/>
                </a:lnTo>
                <a:lnTo>
                  <a:pt x="11294" y="14605"/>
                </a:lnTo>
                <a:lnTo>
                  <a:pt x="13676" y="11174"/>
                </a:lnTo>
                <a:lnTo>
                  <a:pt x="17057" y="8902"/>
                </a:lnTo>
                <a:lnTo>
                  <a:pt x="21115" y="7491"/>
                </a:lnTo>
                <a:lnTo>
                  <a:pt x="26464" y="7491"/>
                </a:lnTo>
                <a:lnTo>
                  <a:pt x="30653" y="9043"/>
                </a:lnTo>
                <a:lnTo>
                  <a:pt x="33999" y="11466"/>
                </a:lnTo>
                <a:lnTo>
                  <a:pt x="36177" y="15012"/>
                </a:lnTo>
                <a:lnTo>
                  <a:pt x="37437" y="19429"/>
                </a:lnTo>
                <a:lnTo>
                  <a:pt x="38149" y="24268"/>
                </a:lnTo>
                <a:lnTo>
                  <a:pt x="38149" y="29743"/>
                </a:lnTo>
                <a:lnTo>
                  <a:pt x="37868" y="32321"/>
                </a:lnTo>
                <a:lnTo>
                  <a:pt x="36738" y="37033"/>
                </a:lnTo>
                <a:lnTo>
                  <a:pt x="36532" y="50278"/>
                </a:lnTo>
                <a:lnTo>
                  <a:pt x="39046" y="48373"/>
                </a:lnTo>
                <a:lnTo>
                  <a:pt x="43063" y="43549"/>
                </a:lnTo>
                <a:lnTo>
                  <a:pt x="44568" y="40651"/>
                </a:lnTo>
                <a:lnTo>
                  <a:pt x="45584" y="37299"/>
                </a:lnTo>
                <a:lnTo>
                  <a:pt x="46587" y="33958"/>
                </a:lnTo>
                <a:lnTo>
                  <a:pt x="47103" y="30300"/>
                </a:lnTo>
                <a:lnTo>
                  <a:pt x="47103" y="22237"/>
                </a:lnTo>
                <a:lnTo>
                  <a:pt x="46612" y="18566"/>
                </a:lnTo>
                <a:lnTo>
                  <a:pt x="45659" y="15303"/>
                </a:lnTo>
                <a:lnTo>
                  <a:pt x="44701" y="12053"/>
                </a:lnTo>
                <a:lnTo>
                  <a:pt x="43257" y="9284"/>
                </a:lnTo>
                <a:lnTo>
                  <a:pt x="41346" y="7009"/>
                </a:lnTo>
                <a:lnTo>
                  <a:pt x="37023" y="2984"/>
                </a:lnTo>
                <a:lnTo>
                  <a:pt x="34142" y="1789"/>
                </a:lnTo>
                <a:lnTo>
                  <a:pt x="31266" y="608"/>
                </a:lnTo>
                <a:lnTo>
                  <a:pt x="27896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7" y="2005"/>
                </a:lnTo>
                <a:lnTo>
                  <a:pt x="10509" y="3351"/>
                </a:lnTo>
                <a:lnTo>
                  <a:pt x="7995" y="5231"/>
                </a:lnTo>
                <a:lnTo>
                  <a:pt x="3992" y="10083"/>
                </a:lnTo>
                <a:lnTo>
                  <a:pt x="2484" y="12952"/>
                </a:lnTo>
                <a:lnTo>
                  <a:pt x="1490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18" y="38355"/>
                </a:lnTo>
                <a:lnTo>
                  <a:pt x="2362" y="41616"/>
                </a:lnTo>
                <a:lnTo>
                  <a:pt x="3784" y="44385"/>
                </a:lnTo>
                <a:lnTo>
                  <a:pt x="5706" y="46671"/>
                </a:lnTo>
                <a:lnTo>
                  <a:pt x="10030" y="50684"/>
                </a:lnTo>
                <a:lnTo>
                  <a:pt x="8953" y="29376"/>
                </a:lnTo>
                <a:lnTo>
                  <a:pt x="8953" y="23915"/>
                </a:lnTo>
                <a:close/>
              </a:path>
              <a:path w="47103" h="53658">
                <a:moveTo>
                  <a:pt x="9659" y="34240"/>
                </a:moveTo>
                <a:lnTo>
                  <a:pt x="8953" y="29376"/>
                </a:lnTo>
                <a:lnTo>
                  <a:pt x="10030" y="50684"/>
                </a:lnTo>
                <a:lnTo>
                  <a:pt x="12907" y="51879"/>
                </a:lnTo>
                <a:lnTo>
                  <a:pt x="15786" y="53072"/>
                </a:lnTo>
                <a:lnTo>
                  <a:pt x="19152" y="53658"/>
                </a:lnTo>
                <a:lnTo>
                  <a:pt x="27004" y="53658"/>
                </a:lnTo>
                <a:lnTo>
                  <a:pt x="30496" y="52995"/>
                </a:lnTo>
                <a:lnTo>
                  <a:pt x="33520" y="51624"/>
                </a:lnTo>
                <a:lnTo>
                  <a:pt x="36532" y="50278"/>
                </a:lnTo>
                <a:lnTo>
                  <a:pt x="36738" y="37033"/>
                </a:lnTo>
                <a:lnTo>
                  <a:pt x="34660" y="40751"/>
                </a:lnTo>
                <a:lnTo>
                  <a:pt x="31939" y="43776"/>
                </a:lnTo>
                <a:lnTo>
                  <a:pt x="28202" y="45655"/>
                </a:lnTo>
                <a:lnTo>
                  <a:pt x="23479" y="46127"/>
                </a:lnTo>
                <a:lnTo>
                  <a:pt x="20681" y="46127"/>
                </a:lnTo>
                <a:lnTo>
                  <a:pt x="16496" y="44575"/>
                </a:lnTo>
                <a:lnTo>
                  <a:pt x="13154" y="42148"/>
                </a:lnTo>
                <a:lnTo>
                  <a:pt x="10933" y="38646"/>
                </a:lnTo>
                <a:lnTo>
                  <a:pt x="9659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289759" y="3452717"/>
            <a:ext cx="31866" cy="76250"/>
          </a:xfrm>
          <a:custGeom>
            <a:avLst/>
            <a:gdLst/>
            <a:ahLst/>
            <a:cxnLst/>
            <a:rect l="l" t="t" r="r" b="b"/>
            <a:pathLst>
              <a:path w="31866" h="76250">
                <a:moveTo>
                  <a:pt x="9845" y="8103"/>
                </a:moveTo>
                <a:lnTo>
                  <a:pt x="8622" y="12992"/>
                </a:lnTo>
                <a:lnTo>
                  <a:pt x="8315" y="15925"/>
                </a:lnTo>
                <a:lnTo>
                  <a:pt x="8315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802"/>
                </a:lnTo>
                <a:lnTo>
                  <a:pt x="8315" y="31802"/>
                </a:lnTo>
                <a:lnTo>
                  <a:pt x="8315" y="74613"/>
                </a:lnTo>
                <a:lnTo>
                  <a:pt x="8520" y="75336"/>
                </a:lnTo>
                <a:lnTo>
                  <a:pt x="11134" y="76250"/>
                </a:lnTo>
                <a:lnTo>
                  <a:pt x="14194" y="76250"/>
                </a:lnTo>
                <a:lnTo>
                  <a:pt x="17009" y="74613"/>
                </a:lnTo>
                <a:lnTo>
                  <a:pt x="17009" y="31802"/>
                </a:lnTo>
                <a:lnTo>
                  <a:pt x="27518" y="31802"/>
                </a:lnTo>
                <a:lnTo>
                  <a:pt x="29098" y="30340"/>
                </a:lnTo>
                <a:lnTo>
                  <a:pt x="29245" y="27416"/>
                </a:lnTo>
                <a:lnTo>
                  <a:pt x="27518" y="24357"/>
                </a:lnTo>
                <a:lnTo>
                  <a:pt x="17009" y="24357"/>
                </a:lnTo>
                <a:lnTo>
                  <a:pt x="17132" y="15162"/>
                </a:lnTo>
                <a:lnTo>
                  <a:pt x="17611" y="12242"/>
                </a:lnTo>
                <a:lnTo>
                  <a:pt x="19864" y="8520"/>
                </a:lnTo>
                <a:lnTo>
                  <a:pt x="22779" y="7440"/>
                </a:lnTo>
                <a:lnTo>
                  <a:pt x="25843" y="7515"/>
                </a:lnTo>
                <a:lnTo>
                  <a:pt x="28939" y="8420"/>
                </a:lnTo>
                <a:lnTo>
                  <a:pt x="31521" y="8355"/>
                </a:lnTo>
                <a:lnTo>
                  <a:pt x="31866" y="5702"/>
                </a:lnTo>
                <a:lnTo>
                  <a:pt x="31794" y="3924"/>
                </a:lnTo>
                <a:lnTo>
                  <a:pt x="29724" y="1115"/>
                </a:lnTo>
                <a:lnTo>
                  <a:pt x="27053" y="355"/>
                </a:lnTo>
                <a:lnTo>
                  <a:pt x="23489" y="0"/>
                </a:lnTo>
                <a:lnTo>
                  <a:pt x="20915" y="0"/>
                </a:lnTo>
                <a:lnTo>
                  <a:pt x="18676" y="367"/>
                </a:lnTo>
                <a:lnTo>
                  <a:pt x="14867" y="1854"/>
                </a:lnTo>
                <a:lnTo>
                  <a:pt x="12038" y="4556"/>
                </a:lnTo>
                <a:lnTo>
                  <a:pt x="9845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361126" y="3476105"/>
            <a:ext cx="37143" cy="53597"/>
          </a:xfrm>
          <a:custGeom>
            <a:avLst/>
            <a:gdLst/>
            <a:ahLst/>
            <a:cxnLst/>
            <a:rect l="l" t="t" r="r" b="b"/>
            <a:pathLst>
              <a:path w="37143" h="53597">
                <a:moveTo>
                  <a:pt x="8985" y="20614"/>
                </a:moveTo>
                <a:lnTo>
                  <a:pt x="10101" y="15815"/>
                </a:lnTo>
                <a:lnTo>
                  <a:pt x="12319" y="12499"/>
                </a:lnTo>
                <a:lnTo>
                  <a:pt x="14532" y="9184"/>
                </a:lnTo>
                <a:lnTo>
                  <a:pt x="17707" y="7532"/>
                </a:lnTo>
                <a:lnTo>
                  <a:pt x="23892" y="7532"/>
                </a:lnTo>
                <a:lnTo>
                  <a:pt x="27125" y="8435"/>
                </a:lnTo>
                <a:lnTo>
                  <a:pt x="30923" y="10415"/>
                </a:lnTo>
                <a:lnTo>
                  <a:pt x="33507" y="12385"/>
                </a:lnTo>
                <a:lnTo>
                  <a:pt x="36456" y="12449"/>
                </a:lnTo>
                <a:lnTo>
                  <a:pt x="36935" y="9490"/>
                </a:lnTo>
                <a:lnTo>
                  <a:pt x="36680" y="6696"/>
                </a:lnTo>
                <a:lnTo>
                  <a:pt x="34325" y="3823"/>
                </a:lnTo>
                <a:lnTo>
                  <a:pt x="31423" y="2045"/>
                </a:lnTo>
                <a:lnTo>
                  <a:pt x="27752" y="713"/>
                </a:lnTo>
                <a:lnTo>
                  <a:pt x="24922" y="129"/>
                </a:lnTo>
                <a:lnTo>
                  <a:pt x="21969" y="0"/>
                </a:lnTo>
                <a:lnTo>
                  <a:pt x="18859" y="0"/>
                </a:lnTo>
                <a:lnTo>
                  <a:pt x="15980" y="537"/>
                </a:lnTo>
                <a:lnTo>
                  <a:pt x="13312" y="1602"/>
                </a:lnTo>
                <a:lnTo>
                  <a:pt x="10641" y="2668"/>
                </a:lnTo>
                <a:lnTo>
                  <a:pt x="8326" y="4306"/>
                </a:lnTo>
                <a:lnTo>
                  <a:pt x="4384" y="8712"/>
                </a:lnTo>
                <a:lnTo>
                  <a:pt x="2825" y="11545"/>
                </a:lnTo>
                <a:lnTo>
                  <a:pt x="1687" y="14987"/>
                </a:lnTo>
                <a:lnTo>
                  <a:pt x="561" y="18454"/>
                </a:lnTo>
                <a:lnTo>
                  <a:pt x="0" y="22583"/>
                </a:lnTo>
                <a:lnTo>
                  <a:pt x="0" y="31626"/>
                </a:lnTo>
                <a:lnTo>
                  <a:pt x="453" y="35370"/>
                </a:lnTo>
                <a:lnTo>
                  <a:pt x="1381" y="38610"/>
                </a:lnTo>
                <a:lnTo>
                  <a:pt x="2299" y="41846"/>
                </a:lnTo>
                <a:lnTo>
                  <a:pt x="3646" y="44565"/>
                </a:lnTo>
                <a:lnTo>
                  <a:pt x="5410" y="46789"/>
                </a:lnTo>
                <a:lnTo>
                  <a:pt x="9352" y="50713"/>
                </a:lnTo>
                <a:lnTo>
                  <a:pt x="11976" y="51869"/>
                </a:lnTo>
                <a:lnTo>
                  <a:pt x="14597" y="53035"/>
                </a:lnTo>
                <a:lnTo>
                  <a:pt x="17595" y="53597"/>
                </a:lnTo>
                <a:lnTo>
                  <a:pt x="22618" y="53597"/>
                </a:lnTo>
                <a:lnTo>
                  <a:pt x="25739" y="53115"/>
                </a:lnTo>
                <a:lnTo>
                  <a:pt x="28695" y="52362"/>
                </a:lnTo>
                <a:lnTo>
                  <a:pt x="31315" y="51321"/>
                </a:lnTo>
                <a:lnTo>
                  <a:pt x="34584" y="49377"/>
                </a:lnTo>
                <a:lnTo>
                  <a:pt x="36913" y="46523"/>
                </a:lnTo>
                <a:lnTo>
                  <a:pt x="37143" y="43780"/>
                </a:lnTo>
                <a:lnTo>
                  <a:pt x="37122" y="42444"/>
                </a:lnTo>
                <a:lnTo>
                  <a:pt x="35308" y="39665"/>
                </a:lnTo>
                <a:lnTo>
                  <a:pt x="32306" y="41936"/>
                </a:lnTo>
                <a:lnTo>
                  <a:pt x="28803" y="44212"/>
                </a:lnTo>
                <a:lnTo>
                  <a:pt x="25803" y="45519"/>
                </a:lnTo>
                <a:lnTo>
                  <a:pt x="22081" y="45849"/>
                </a:lnTo>
                <a:lnTo>
                  <a:pt x="18121" y="45454"/>
                </a:lnTo>
                <a:lnTo>
                  <a:pt x="14878" y="43906"/>
                </a:lnTo>
                <a:lnTo>
                  <a:pt x="12390" y="41123"/>
                </a:lnTo>
                <a:lnTo>
                  <a:pt x="10431" y="37555"/>
                </a:lnTo>
                <a:lnTo>
                  <a:pt x="9279" y="32818"/>
                </a:lnTo>
                <a:lnTo>
                  <a:pt x="8985" y="30064"/>
                </a:lnTo>
                <a:lnTo>
                  <a:pt x="8985" y="206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415244" y="3453131"/>
            <a:ext cx="40549" cy="75834"/>
          </a:xfrm>
          <a:custGeom>
            <a:avLst/>
            <a:gdLst/>
            <a:ahLst/>
            <a:cxnLst/>
            <a:rect l="l" t="t" r="r" b="b"/>
            <a:pathLst>
              <a:path w="40549" h="75834">
                <a:moveTo>
                  <a:pt x="31917" y="45594"/>
                </a:moveTo>
                <a:lnTo>
                  <a:pt x="31917" y="74195"/>
                </a:lnTo>
                <a:lnTo>
                  <a:pt x="32122" y="74929"/>
                </a:lnTo>
                <a:lnTo>
                  <a:pt x="34671" y="75834"/>
                </a:lnTo>
                <a:lnTo>
                  <a:pt x="37796" y="75834"/>
                </a:lnTo>
                <a:lnTo>
                  <a:pt x="40549" y="74195"/>
                </a:lnTo>
                <a:lnTo>
                  <a:pt x="40549" y="40946"/>
                </a:lnTo>
                <a:lnTo>
                  <a:pt x="40269" y="37947"/>
                </a:lnTo>
                <a:lnTo>
                  <a:pt x="39121" y="32993"/>
                </a:lnTo>
                <a:lnTo>
                  <a:pt x="36838" y="28982"/>
                </a:lnTo>
                <a:lnTo>
                  <a:pt x="33778" y="25678"/>
                </a:lnTo>
                <a:lnTo>
                  <a:pt x="29480" y="23472"/>
                </a:lnTo>
                <a:lnTo>
                  <a:pt x="26849" y="22909"/>
                </a:lnTo>
                <a:lnTo>
                  <a:pt x="21149" y="22909"/>
                </a:lnTo>
                <a:lnTo>
                  <a:pt x="16117" y="24893"/>
                </a:lnTo>
                <a:lnTo>
                  <a:pt x="11109" y="28234"/>
                </a:lnTo>
                <a:lnTo>
                  <a:pt x="8632" y="30952"/>
                </a:lnTo>
                <a:lnTo>
                  <a:pt x="8632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29"/>
                </a:lnTo>
                <a:lnTo>
                  <a:pt x="2757" y="75834"/>
                </a:lnTo>
                <a:lnTo>
                  <a:pt x="5878" y="75834"/>
                </a:lnTo>
                <a:lnTo>
                  <a:pt x="8632" y="74195"/>
                </a:lnTo>
                <a:lnTo>
                  <a:pt x="8632" y="40057"/>
                </a:lnTo>
                <a:lnTo>
                  <a:pt x="10998" y="36982"/>
                </a:lnTo>
                <a:lnTo>
                  <a:pt x="13276" y="34660"/>
                </a:lnTo>
                <a:lnTo>
                  <a:pt x="17597" y="31470"/>
                </a:lnTo>
                <a:lnTo>
                  <a:pt x="21924" y="30671"/>
                </a:lnTo>
                <a:lnTo>
                  <a:pt x="25069" y="31003"/>
                </a:lnTo>
                <a:lnTo>
                  <a:pt x="27618" y="32294"/>
                </a:lnTo>
                <a:lnTo>
                  <a:pt x="30261" y="35700"/>
                </a:lnTo>
                <a:lnTo>
                  <a:pt x="31291" y="38875"/>
                </a:lnTo>
                <a:lnTo>
                  <a:pt x="31917" y="42810"/>
                </a:lnTo>
                <a:lnTo>
                  <a:pt x="3191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473791" y="3476044"/>
            <a:ext cx="47105" cy="53658"/>
          </a:xfrm>
          <a:custGeom>
            <a:avLst/>
            <a:gdLst/>
            <a:ahLst/>
            <a:cxnLst/>
            <a:rect l="l" t="t" r="r" b="b"/>
            <a:pathLst>
              <a:path w="47105" h="53658">
                <a:moveTo>
                  <a:pt x="8952" y="23915"/>
                </a:moveTo>
                <a:lnTo>
                  <a:pt x="9244" y="21348"/>
                </a:lnTo>
                <a:lnTo>
                  <a:pt x="9820" y="18997"/>
                </a:lnTo>
                <a:lnTo>
                  <a:pt x="11289" y="14605"/>
                </a:lnTo>
                <a:lnTo>
                  <a:pt x="13694" y="11174"/>
                </a:lnTo>
                <a:lnTo>
                  <a:pt x="17059" y="8902"/>
                </a:lnTo>
                <a:lnTo>
                  <a:pt x="21117" y="7491"/>
                </a:lnTo>
                <a:lnTo>
                  <a:pt x="26466" y="7491"/>
                </a:lnTo>
                <a:lnTo>
                  <a:pt x="30657" y="9043"/>
                </a:lnTo>
                <a:lnTo>
                  <a:pt x="33997" y="11466"/>
                </a:lnTo>
                <a:lnTo>
                  <a:pt x="36179" y="15012"/>
                </a:lnTo>
                <a:lnTo>
                  <a:pt x="37439" y="19429"/>
                </a:lnTo>
                <a:lnTo>
                  <a:pt x="38152" y="24268"/>
                </a:lnTo>
                <a:lnTo>
                  <a:pt x="38152" y="29743"/>
                </a:lnTo>
                <a:lnTo>
                  <a:pt x="37871" y="32321"/>
                </a:lnTo>
                <a:lnTo>
                  <a:pt x="36741" y="37033"/>
                </a:lnTo>
                <a:lnTo>
                  <a:pt x="36532" y="50278"/>
                </a:lnTo>
                <a:lnTo>
                  <a:pt x="39044" y="48373"/>
                </a:lnTo>
                <a:lnTo>
                  <a:pt x="43059" y="43549"/>
                </a:lnTo>
                <a:lnTo>
                  <a:pt x="44568" y="40651"/>
                </a:lnTo>
                <a:lnTo>
                  <a:pt x="45582" y="37299"/>
                </a:lnTo>
                <a:lnTo>
                  <a:pt x="46587" y="33958"/>
                </a:lnTo>
                <a:lnTo>
                  <a:pt x="47105" y="30300"/>
                </a:lnTo>
                <a:lnTo>
                  <a:pt x="47105" y="22237"/>
                </a:lnTo>
                <a:lnTo>
                  <a:pt x="46612" y="18566"/>
                </a:lnTo>
                <a:lnTo>
                  <a:pt x="45657" y="15303"/>
                </a:lnTo>
                <a:lnTo>
                  <a:pt x="44700" y="12053"/>
                </a:lnTo>
                <a:lnTo>
                  <a:pt x="43257" y="9284"/>
                </a:lnTo>
                <a:lnTo>
                  <a:pt x="41348" y="7009"/>
                </a:lnTo>
                <a:lnTo>
                  <a:pt x="37021" y="2984"/>
                </a:lnTo>
                <a:lnTo>
                  <a:pt x="34145" y="1789"/>
                </a:lnTo>
                <a:lnTo>
                  <a:pt x="31266" y="60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10" y="2005"/>
                </a:lnTo>
                <a:lnTo>
                  <a:pt x="10507" y="3351"/>
                </a:lnTo>
                <a:lnTo>
                  <a:pt x="7994" y="5231"/>
                </a:lnTo>
                <a:lnTo>
                  <a:pt x="3991" y="10083"/>
                </a:lnTo>
                <a:lnTo>
                  <a:pt x="2486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4" y="35114"/>
                </a:lnTo>
                <a:lnTo>
                  <a:pt x="1421" y="38355"/>
                </a:lnTo>
                <a:lnTo>
                  <a:pt x="2364" y="41616"/>
                </a:lnTo>
                <a:lnTo>
                  <a:pt x="3783" y="44385"/>
                </a:lnTo>
                <a:lnTo>
                  <a:pt x="5708" y="46671"/>
                </a:lnTo>
                <a:lnTo>
                  <a:pt x="10029" y="50684"/>
                </a:lnTo>
                <a:lnTo>
                  <a:pt x="8952" y="29376"/>
                </a:lnTo>
                <a:lnTo>
                  <a:pt x="8952" y="23915"/>
                </a:lnTo>
                <a:close/>
              </a:path>
              <a:path w="47105" h="53658">
                <a:moveTo>
                  <a:pt x="9662" y="34240"/>
                </a:moveTo>
                <a:lnTo>
                  <a:pt x="8952" y="29376"/>
                </a:lnTo>
                <a:lnTo>
                  <a:pt x="10029" y="50684"/>
                </a:lnTo>
                <a:lnTo>
                  <a:pt x="12909" y="51879"/>
                </a:lnTo>
                <a:lnTo>
                  <a:pt x="15786" y="53072"/>
                </a:lnTo>
                <a:lnTo>
                  <a:pt x="19155" y="53658"/>
                </a:lnTo>
                <a:lnTo>
                  <a:pt x="27002" y="53658"/>
                </a:lnTo>
                <a:lnTo>
                  <a:pt x="30495" y="52995"/>
                </a:lnTo>
                <a:lnTo>
                  <a:pt x="33519" y="51624"/>
                </a:lnTo>
                <a:lnTo>
                  <a:pt x="36532" y="50278"/>
                </a:lnTo>
                <a:lnTo>
                  <a:pt x="36741" y="37033"/>
                </a:lnTo>
                <a:lnTo>
                  <a:pt x="34660" y="40751"/>
                </a:lnTo>
                <a:lnTo>
                  <a:pt x="31939" y="43776"/>
                </a:lnTo>
                <a:lnTo>
                  <a:pt x="28205" y="45655"/>
                </a:lnTo>
                <a:lnTo>
                  <a:pt x="23474" y="46127"/>
                </a:lnTo>
                <a:lnTo>
                  <a:pt x="20685" y="46127"/>
                </a:lnTo>
                <a:lnTo>
                  <a:pt x="16498" y="44575"/>
                </a:lnTo>
                <a:lnTo>
                  <a:pt x="13153" y="42148"/>
                </a:lnTo>
                <a:lnTo>
                  <a:pt x="10935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539128" y="3456687"/>
            <a:ext cx="10662" cy="72278"/>
          </a:xfrm>
          <a:custGeom>
            <a:avLst/>
            <a:gdLst/>
            <a:ahLst/>
            <a:cxnLst/>
            <a:rect l="l" t="t" r="r" b="b"/>
            <a:pathLst>
              <a:path w="10662" h="72278">
                <a:moveTo>
                  <a:pt x="0" y="5411"/>
                </a:moveTo>
                <a:lnTo>
                  <a:pt x="367" y="8878"/>
                </a:lnTo>
                <a:lnTo>
                  <a:pt x="3253" y="10731"/>
                </a:lnTo>
                <a:lnTo>
                  <a:pt x="7332" y="10731"/>
                </a:lnTo>
                <a:lnTo>
                  <a:pt x="10284" y="8837"/>
                </a:lnTo>
                <a:lnTo>
                  <a:pt x="10662" y="5295"/>
                </a:lnTo>
                <a:lnTo>
                  <a:pt x="10299" y="1844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1"/>
                </a:lnTo>
                <a:close/>
              </a:path>
              <a:path w="10662" h="72278">
                <a:moveTo>
                  <a:pt x="1220" y="71374"/>
                </a:moveTo>
                <a:lnTo>
                  <a:pt x="3793" y="72278"/>
                </a:lnTo>
                <a:lnTo>
                  <a:pt x="6918" y="72278"/>
                </a:lnTo>
                <a:lnTo>
                  <a:pt x="9672" y="70639"/>
                </a:lnTo>
                <a:lnTo>
                  <a:pt x="9672" y="21794"/>
                </a:lnTo>
                <a:lnTo>
                  <a:pt x="9467" y="21095"/>
                </a:lnTo>
                <a:lnTo>
                  <a:pt x="6918" y="20157"/>
                </a:lnTo>
                <a:lnTo>
                  <a:pt x="3793" y="20157"/>
                </a:lnTo>
                <a:lnTo>
                  <a:pt x="1040" y="21794"/>
                </a:lnTo>
                <a:lnTo>
                  <a:pt x="1040" y="70639"/>
                </a:lnTo>
                <a:lnTo>
                  <a:pt x="122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567496" y="3476105"/>
            <a:ext cx="37144" cy="53597"/>
          </a:xfrm>
          <a:custGeom>
            <a:avLst/>
            <a:gdLst/>
            <a:ahLst/>
            <a:cxnLst/>
            <a:rect l="l" t="t" r="r" b="b"/>
            <a:pathLst>
              <a:path w="37144" h="53597">
                <a:moveTo>
                  <a:pt x="8985" y="20614"/>
                </a:moveTo>
                <a:lnTo>
                  <a:pt x="10101" y="15815"/>
                </a:lnTo>
                <a:lnTo>
                  <a:pt x="12319" y="12499"/>
                </a:lnTo>
                <a:lnTo>
                  <a:pt x="14536" y="9184"/>
                </a:lnTo>
                <a:lnTo>
                  <a:pt x="17707" y="7532"/>
                </a:lnTo>
                <a:lnTo>
                  <a:pt x="23892" y="7532"/>
                </a:lnTo>
                <a:lnTo>
                  <a:pt x="27125" y="8435"/>
                </a:lnTo>
                <a:lnTo>
                  <a:pt x="30923" y="10415"/>
                </a:lnTo>
                <a:lnTo>
                  <a:pt x="33508" y="12385"/>
                </a:lnTo>
                <a:lnTo>
                  <a:pt x="36456" y="12449"/>
                </a:lnTo>
                <a:lnTo>
                  <a:pt x="36935" y="9490"/>
                </a:lnTo>
                <a:lnTo>
                  <a:pt x="36680" y="6696"/>
                </a:lnTo>
                <a:lnTo>
                  <a:pt x="34325" y="3823"/>
                </a:lnTo>
                <a:lnTo>
                  <a:pt x="31423" y="2045"/>
                </a:lnTo>
                <a:lnTo>
                  <a:pt x="27752" y="713"/>
                </a:lnTo>
                <a:lnTo>
                  <a:pt x="24922" y="129"/>
                </a:lnTo>
                <a:lnTo>
                  <a:pt x="21969" y="0"/>
                </a:lnTo>
                <a:lnTo>
                  <a:pt x="18859" y="0"/>
                </a:lnTo>
                <a:lnTo>
                  <a:pt x="15980" y="537"/>
                </a:lnTo>
                <a:lnTo>
                  <a:pt x="13312" y="1602"/>
                </a:lnTo>
                <a:lnTo>
                  <a:pt x="10641" y="2668"/>
                </a:lnTo>
                <a:lnTo>
                  <a:pt x="8326" y="4306"/>
                </a:lnTo>
                <a:lnTo>
                  <a:pt x="4384" y="8712"/>
                </a:lnTo>
                <a:lnTo>
                  <a:pt x="2829" y="11545"/>
                </a:lnTo>
                <a:lnTo>
                  <a:pt x="1687" y="14987"/>
                </a:lnTo>
                <a:lnTo>
                  <a:pt x="561" y="18454"/>
                </a:lnTo>
                <a:lnTo>
                  <a:pt x="0" y="22583"/>
                </a:lnTo>
                <a:lnTo>
                  <a:pt x="0" y="31626"/>
                </a:lnTo>
                <a:lnTo>
                  <a:pt x="453" y="35370"/>
                </a:lnTo>
                <a:lnTo>
                  <a:pt x="1381" y="38610"/>
                </a:lnTo>
                <a:lnTo>
                  <a:pt x="2299" y="41846"/>
                </a:lnTo>
                <a:lnTo>
                  <a:pt x="3646" y="44565"/>
                </a:lnTo>
                <a:lnTo>
                  <a:pt x="5410" y="46789"/>
                </a:lnTo>
                <a:lnTo>
                  <a:pt x="9356" y="50713"/>
                </a:lnTo>
                <a:lnTo>
                  <a:pt x="11977" y="51869"/>
                </a:lnTo>
                <a:lnTo>
                  <a:pt x="14597" y="53035"/>
                </a:lnTo>
                <a:lnTo>
                  <a:pt x="17595" y="53597"/>
                </a:lnTo>
                <a:lnTo>
                  <a:pt x="22618" y="53597"/>
                </a:lnTo>
                <a:lnTo>
                  <a:pt x="25739" y="53115"/>
                </a:lnTo>
                <a:lnTo>
                  <a:pt x="28695" y="52362"/>
                </a:lnTo>
                <a:lnTo>
                  <a:pt x="31315" y="51321"/>
                </a:lnTo>
                <a:lnTo>
                  <a:pt x="34588" y="49377"/>
                </a:lnTo>
                <a:lnTo>
                  <a:pt x="36913" y="46523"/>
                </a:lnTo>
                <a:lnTo>
                  <a:pt x="37144" y="43780"/>
                </a:lnTo>
                <a:lnTo>
                  <a:pt x="37123" y="42444"/>
                </a:lnTo>
                <a:lnTo>
                  <a:pt x="35308" y="39665"/>
                </a:lnTo>
                <a:lnTo>
                  <a:pt x="32306" y="41936"/>
                </a:lnTo>
                <a:lnTo>
                  <a:pt x="28803" y="44212"/>
                </a:lnTo>
                <a:lnTo>
                  <a:pt x="25803" y="45519"/>
                </a:lnTo>
                <a:lnTo>
                  <a:pt x="22081" y="45849"/>
                </a:lnTo>
                <a:lnTo>
                  <a:pt x="18125" y="45454"/>
                </a:lnTo>
                <a:lnTo>
                  <a:pt x="14878" y="43906"/>
                </a:lnTo>
                <a:lnTo>
                  <a:pt x="12391" y="41123"/>
                </a:lnTo>
                <a:lnTo>
                  <a:pt x="10431" y="37555"/>
                </a:lnTo>
                <a:lnTo>
                  <a:pt x="9279" y="32818"/>
                </a:lnTo>
                <a:lnTo>
                  <a:pt x="8985" y="30064"/>
                </a:lnTo>
                <a:lnTo>
                  <a:pt x="8985" y="206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619091" y="3476044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1" y="14137"/>
                </a:lnTo>
                <a:lnTo>
                  <a:pt x="41360" y="11329"/>
                </a:lnTo>
                <a:lnTo>
                  <a:pt x="38454" y="6808"/>
                </a:lnTo>
                <a:lnTo>
                  <a:pt x="34645" y="3074"/>
                </a:lnTo>
                <a:lnTo>
                  <a:pt x="32050" y="1844"/>
                </a:lnTo>
                <a:lnTo>
                  <a:pt x="29443" y="623"/>
                </a:lnTo>
                <a:lnTo>
                  <a:pt x="26294" y="0"/>
                </a:lnTo>
                <a:lnTo>
                  <a:pt x="26333" y="7009"/>
                </a:lnTo>
                <a:lnTo>
                  <a:pt x="29476" y="8345"/>
                </a:lnTo>
                <a:lnTo>
                  <a:pt x="31611" y="11023"/>
                </a:lnTo>
                <a:lnTo>
                  <a:pt x="33728" y="13690"/>
                </a:lnTo>
                <a:lnTo>
                  <a:pt x="34743" y="17388"/>
                </a:lnTo>
                <a:lnTo>
                  <a:pt x="34635" y="22086"/>
                </a:lnTo>
                <a:lnTo>
                  <a:pt x="8938" y="22086"/>
                </a:lnTo>
                <a:lnTo>
                  <a:pt x="9014" y="20106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91"/>
                </a:lnTo>
                <a:lnTo>
                  <a:pt x="2606" y="12420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5"/>
                </a:lnTo>
                <a:lnTo>
                  <a:pt x="1515" y="38696"/>
                </a:lnTo>
                <a:lnTo>
                  <a:pt x="2523" y="42012"/>
                </a:lnTo>
                <a:lnTo>
                  <a:pt x="4032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81"/>
                </a:lnTo>
                <a:lnTo>
                  <a:pt x="16275" y="53099"/>
                </a:lnTo>
                <a:lnTo>
                  <a:pt x="19665" y="53658"/>
                </a:lnTo>
                <a:lnTo>
                  <a:pt x="23536" y="53658"/>
                </a:lnTo>
                <a:lnTo>
                  <a:pt x="27873" y="53492"/>
                </a:lnTo>
                <a:lnTo>
                  <a:pt x="31816" y="52809"/>
                </a:lnTo>
                <a:lnTo>
                  <a:pt x="35049" y="51981"/>
                </a:lnTo>
                <a:lnTo>
                  <a:pt x="37771" y="51106"/>
                </a:lnTo>
                <a:lnTo>
                  <a:pt x="41014" y="48830"/>
                </a:lnTo>
                <a:lnTo>
                  <a:pt x="41334" y="46167"/>
                </a:lnTo>
                <a:lnTo>
                  <a:pt x="40759" y="43016"/>
                </a:lnTo>
                <a:lnTo>
                  <a:pt x="38051" y="43268"/>
                </a:lnTo>
                <a:lnTo>
                  <a:pt x="34894" y="44554"/>
                </a:lnTo>
                <a:lnTo>
                  <a:pt x="32100" y="45443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4" y="40007"/>
                </a:lnTo>
                <a:lnTo>
                  <a:pt x="9734" y="35979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106"/>
                </a:moveTo>
                <a:lnTo>
                  <a:pt x="9942" y="16358"/>
                </a:lnTo>
                <a:lnTo>
                  <a:pt x="11375" y="12927"/>
                </a:lnTo>
                <a:lnTo>
                  <a:pt x="14903" y="9094"/>
                </a:lnTo>
                <a:lnTo>
                  <a:pt x="18140" y="7416"/>
                </a:lnTo>
                <a:lnTo>
                  <a:pt x="22157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3" y="0"/>
                </a:lnTo>
                <a:lnTo>
                  <a:pt x="16019" y="637"/>
                </a:lnTo>
                <a:lnTo>
                  <a:pt x="13237" y="1868"/>
                </a:lnTo>
                <a:lnTo>
                  <a:pt x="10447" y="3125"/>
                </a:lnTo>
                <a:lnTo>
                  <a:pt x="901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706787" y="3452717"/>
            <a:ext cx="31866" cy="76250"/>
          </a:xfrm>
          <a:custGeom>
            <a:avLst/>
            <a:gdLst/>
            <a:ahLst/>
            <a:cxnLst/>
            <a:rect l="l" t="t" r="r" b="b"/>
            <a:pathLst>
              <a:path w="31866" h="76250">
                <a:moveTo>
                  <a:pt x="9846" y="8103"/>
                </a:moveTo>
                <a:lnTo>
                  <a:pt x="8622" y="12992"/>
                </a:lnTo>
                <a:lnTo>
                  <a:pt x="8315" y="15925"/>
                </a:lnTo>
                <a:lnTo>
                  <a:pt x="8315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802"/>
                </a:lnTo>
                <a:lnTo>
                  <a:pt x="8315" y="31802"/>
                </a:lnTo>
                <a:lnTo>
                  <a:pt x="8315" y="74613"/>
                </a:lnTo>
                <a:lnTo>
                  <a:pt x="8524" y="75336"/>
                </a:lnTo>
                <a:lnTo>
                  <a:pt x="11134" y="76250"/>
                </a:lnTo>
                <a:lnTo>
                  <a:pt x="14194" y="76250"/>
                </a:lnTo>
                <a:lnTo>
                  <a:pt x="17009" y="74613"/>
                </a:lnTo>
                <a:lnTo>
                  <a:pt x="17009" y="31802"/>
                </a:lnTo>
                <a:lnTo>
                  <a:pt x="27522" y="31802"/>
                </a:lnTo>
                <a:lnTo>
                  <a:pt x="29098" y="30340"/>
                </a:lnTo>
                <a:lnTo>
                  <a:pt x="29245" y="27416"/>
                </a:lnTo>
                <a:lnTo>
                  <a:pt x="27522" y="24357"/>
                </a:lnTo>
                <a:lnTo>
                  <a:pt x="17009" y="24357"/>
                </a:lnTo>
                <a:lnTo>
                  <a:pt x="17132" y="15162"/>
                </a:lnTo>
                <a:lnTo>
                  <a:pt x="17611" y="12242"/>
                </a:lnTo>
                <a:lnTo>
                  <a:pt x="19864" y="8520"/>
                </a:lnTo>
                <a:lnTo>
                  <a:pt x="22777" y="7440"/>
                </a:lnTo>
                <a:lnTo>
                  <a:pt x="25840" y="7515"/>
                </a:lnTo>
                <a:lnTo>
                  <a:pt x="28939" y="8420"/>
                </a:lnTo>
                <a:lnTo>
                  <a:pt x="31521" y="8355"/>
                </a:lnTo>
                <a:lnTo>
                  <a:pt x="31866" y="5702"/>
                </a:lnTo>
                <a:lnTo>
                  <a:pt x="31794" y="3924"/>
                </a:lnTo>
                <a:lnTo>
                  <a:pt x="29724" y="1115"/>
                </a:lnTo>
                <a:lnTo>
                  <a:pt x="27053" y="355"/>
                </a:lnTo>
                <a:lnTo>
                  <a:pt x="23489" y="0"/>
                </a:lnTo>
                <a:lnTo>
                  <a:pt x="20915" y="0"/>
                </a:lnTo>
                <a:lnTo>
                  <a:pt x="18676" y="367"/>
                </a:lnTo>
                <a:lnTo>
                  <a:pt x="14867" y="1854"/>
                </a:lnTo>
                <a:lnTo>
                  <a:pt x="12038" y="4556"/>
                </a:lnTo>
                <a:lnTo>
                  <a:pt x="9846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748745" y="3476044"/>
            <a:ext cx="47105" cy="53658"/>
          </a:xfrm>
          <a:custGeom>
            <a:avLst/>
            <a:gdLst/>
            <a:ahLst/>
            <a:cxnLst/>
            <a:rect l="l" t="t" r="r" b="b"/>
            <a:pathLst>
              <a:path w="47105" h="53658">
                <a:moveTo>
                  <a:pt x="8952" y="23915"/>
                </a:moveTo>
                <a:lnTo>
                  <a:pt x="9248" y="21348"/>
                </a:lnTo>
                <a:lnTo>
                  <a:pt x="9827" y="18997"/>
                </a:lnTo>
                <a:lnTo>
                  <a:pt x="11292" y="14605"/>
                </a:lnTo>
                <a:lnTo>
                  <a:pt x="13694" y="11174"/>
                </a:lnTo>
                <a:lnTo>
                  <a:pt x="17063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56" y="9043"/>
                </a:lnTo>
                <a:lnTo>
                  <a:pt x="33997" y="11466"/>
                </a:lnTo>
                <a:lnTo>
                  <a:pt x="36179" y="15012"/>
                </a:lnTo>
                <a:lnTo>
                  <a:pt x="37443" y="19429"/>
                </a:lnTo>
                <a:lnTo>
                  <a:pt x="38152" y="24268"/>
                </a:lnTo>
                <a:lnTo>
                  <a:pt x="38152" y="29743"/>
                </a:lnTo>
                <a:lnTo>
                  <a:pt x="37871" y="32321"/>
                </a:lnTo>
                <a:lnTo>
                  <a:pt x="36744" y="37033"/>
                </a:lnTo>
                <a:lnTo>
                  <a:pt x="36535" y="50278"/>
                </a:lnTo>
                <a:lnTo>
                  <a:pt x="39048" y="48373"/>
                </a:lnTo>
                <a:lnTo>
                  <a:pt x="43063" y="43549"/>
                </a:lnTo>
                <a:lnTo>
                  <a:pt x="44570" y="40651"/>
                </a:lnTo>
                <a:lnTo>
                  <a:pt x="45586" y="37299"/>
                </a:lnTo>
                <a:lnTo>
                  <a:pt x="46591" y="33958"/>
                </a:lnTo>
                <a:lnTo>
                  <a:pt x="47105" y="30300"/>
                </a:lnTo>
                <a:lnTo>
                  <a:pt x="47105" y="22237"/>
                </a:lnTo>
                <a:lnTo>
                  <a:pt x="46615" y="18566"/>
                </a:lnTo>
                <a:lnTo>
                  <a:pt x="45661" y="15303"/>
                </a:lnTo>
                <a:lnTo>
                  <a:pt x="44707" y="12053"/>
                </a:lnTo>
                <a:lnTo>
                  <a:pt x="43257" y="9284"/>
                </a:lnTo>
                <a:lnTo>
                  <a:pt x="41348" y="7009"/>
                </a:lnTo>
                <a:lnTo>
                  <a:pt x="37025" y="2984"/>
                </a:lnTo>
                <a:lnTo>
                  <a:pt x="34149" y="1789"/>
                </a:lnTo>
                <a:lnTo>
                  <a:pt x="31268" y="608"/>
                </a:lnTo>
                <a:lnTo>
                  <a:pt x="27903" y="0"/>
                </a:lnTo>
                <a:lnTo>
                  <a:pt x="20015" y="0"/>
                </a:lnTo>
                <a:lnTo>
                  <a:pt x="16512" y="673"/>
                </a:lnTo>
                <a:lnTo>
                  <a:pt x="13510" y="2005"/>
                </a:lnTo>
                <a:lnTo>
                  <a:pt x="10507" y="3351"/>
                </a:lnTo>
                <a:lnTo>
                  <a:pt x="7998" y="5231"/>
                </a:lnTo>
                <a:lnTo>
                  <a:pt x="3991" y="10083"/>
                </a:lnTo>
                <a:lnTo>
                  <a:pt x="2486" y="12952"/>
                </a:lnTo>
                <a:lnTo>
                  <a:pt x="1497" y="16304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24" y="38355"/>
                </a:lnTo>
                <a:lnTo>
                  <a:pt x="2364" y="41616"/>
                </a:lnTo>
                <a:lnTo>
                  <a:pt x="3787" y="44385"/>
                </a:lnTo>
                <a:lnTo>
                  <a:pt x="5708" y="46671"/>
                </a:lnTo>
                <a:lnTo>
                  <a:pt x="10032" y="50684"/>
                </a:lnTo>
                <a:lnTo>
                  <a:pt x="8952" y="29376"/>
                </a:lnTo>
                <a:lnTo>
                  <a:pt x="8952" y="23915"/>
                </a:lnTo>
                <a:close/>
              </a:path>
              <a:path w="47105" h="53658">
                <a:moveTo>
                  <a:pt x="9665" y="34240"/>
                </a:moveTo>
                <a:lnTo>
                  <a:pt x="8952" y="29376"/>
                </a:lnTo>
                <a:lnTo>
                  <a:pt x="10032" y="50684"/>
                </a:lnTo>
                <a:lnTo>
                  <a:pt x="12912" y="51879"/>
                </a:lnTo>
                <a:lnTo>
                  <a:pt x="15788" y="53072"/>
                </a:lnTo>
                <a:lnTo>
                  <a:pt x="19159" y="53658"/>
                </a:lnTo>
                <a:lnTo>
                  <a:pt x="27006" y="53658"/>
                </a:lnTo>
                <a:lnTo>
                  <a:pt x="30499" y="52995"/>
                </a:lnTo>
                <a:lnTo>
                  <a:pt x="33522" y="51624"/>
                </a:lnTo>
                <a:lnTo>
                  <a:pt x="36535" y="50278"/>
                </a:lnTo>
                <a:lnTo>
                  <a:pt x="36744" y="37033"/>
                </a:lnTo>
                <a:lnTo>
                  <a:pt x="34663" y="40751"/>
                </a:lnTo>
                <a:lnTo>
                  <a:pt x="31945" y="43776"/>
                </a:lnTo>
                <a:lnTo>
                  <a:pt x="28209" y="45655"/>
                </a:lnTo>
                <a:lnTo>
                  <a:pt x="23478" y="46127"/>
                </a:lnTo>
                <a:lnTo>
                  <a:pt x="20688" y="46127"/>
                </a:lnTo>
                <a:lnTo>
                  <a:pt x="16498" y="44575"/>
                </a:lnTo>
                <a:lnTo>
                  <a:pt x="13153" y="42148"/>
                </a:lnTo>
                <a:lnTo>
                  <a:pt x="10939" y="38646"/>
                </a:lnTo>
                <a:lnTo>
                  <a:pt x="966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815128" y="3476044"/>
            <a:ext cx="27494" cy="52923"/>
          </a:xfrm>
          <a:custGeom>
            <a:avLst/>
            <a:gdLst/>
            <a:ahLst/>
            <a:cxnLst/>
            <a:rect l="l" t="t" r="r" b="b"/>
            <a:pathLst>
              <a:path w="27494" h="52923">
                <a:moveTo>
                  <a:pt x="5878" y="52923"/>
                </a:moveTo>
                <a:lnTo>
                  <a:pt x="8633" y="51286"/>
                </a:lnTo>
                <a:lnTo>
                  <a:pt x="8633" y="19152"/>
                </a:lnTo>
                <a:lnTo>
                  <a:pt x="10962" y="15483"/>
                </a:lnTo>
                <a:lnTo>
                  <a:pt x="12995" y="12740"/>
                </a:lnTo>
                <a:lnTo>
                  <a:pt x="15811" y="9972"/>
                </a:lnTo>
                <a:lnTo>
                  <a:pt x="19217" y="8474"/>
                </a:lnTo>
                <a:lnTo>
                  <a:pt x="22129" y="8676"/>
                </a:lnTo>
                <a:lnTo>
                  <a:pt x="24790" y="9475"/>
                </a:lnTo>
                <a:lnTo>
                  <a:pt x="27435" y="8194"/>
                </a:lnTo>
                <a:lnTo>
                  <a:pt x="27494" y="3672"/>
                </a:lnTo>
                <a:lnTo>
                  <a:pt x="25204" y="688"/>
                </a:lnTo>
                <a:lnTo>
                  <a:pt x="22202" y="90"/>
                </a:lnTo>
                <a:lnTo>
                  <a:pt x="19657" y="0"/>
                </a:lnTo>
                <a:lnTo>
                  <a:pt x="16653" y="673"/>
                </a:lnTo>
                <a:lnTo>
                  <a:pt x="13629" y="2581"/>
                </a:lnTo>
                <a:lnTo>
                  <a:pt x="10297" y="6008"/>
                </a:lnTo>
                <a:lnTo>
                  <a:pt x="7787" y="9551"/>
                </a:lnTo>
                <a:lnTo>
                  <a:pt x="7787" y="2440"/>
                </a:lnTo>
                <a:lnTo>
                  <a:pt x="5829" y="839"/>
                </a:lnTo>
                <a:lnTo>
                  <a:pt x="3121" y="763"/>
                </a:lnTo>
                <a:lnTo>
                  <a:pt x="0" y="2440"/>
                </a:lnTo>
                <a:lnTo>
                  <a:pt x="0" y="51286"/>
                </a:lnTo>
                <a:lnTo>
                  <a:pt x="180" y="52009"/>
                </a:lnTo>
                <a:lnTo>
                  <a:pt x="2754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527674" y="3612633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89" y="20613"/>
                </a:moveTo>
                <a:lnTo>
                  <a:pt x="10105" y="15810"/>
                </a:lnTo>
                <a:lnTo>
                  <a:pt x="12322" y="12495"/>
                </a:lnTo>
                <a:lnTo>
                  <a:pt x="14537" y="9183"/>
                </a:lnTo>
                <a:lnTo>
                  <a:pt x="17708" y="7531"/>
                </a:lnTo>
                <a:lnTo>
                  <a:pt x="23897" y="7531"/>
                </a:lnTo>
                <a:lnTo>
                  <a:pt x="27129" y="8430"/>
                </a:lnTo>
                <a:lnTo>
                  <a:pt x="30928" y="10413"/>
                </a:lnTo>
                <a:lnTo>
                  <a:pt x="33508" y="12383"/>
                </a:lnTo>
                <a:lnTo>
                  <a:pt x="36461" y="12444"/>
                </a:lnTo>
                <a:lnTo>
                  <a:pt x="36940" y="9485"/>
                </a:lnTo>
                <a:lnTo>
                  <a:pt x="36683" y="6691"/>
                </a:lnTo>
                <a:lnTo>
                  <a:pt x="34329" y="3822"/>
                </a:lnTo>
                <a:lnTo>
                  <a:pt x="31428" y="2044"/>
                </a:lnTo>
                <a:lnTo>
                  <a:pt x="27753" y="712"/>
                </a:lnTo>
                <a:lnTo>
                  <a:pt x="24922" y="125"/>
                </a:lnTo>
                <a:lnTo>
                  <a:pt x="18864" y="0"/>
                </a:lnTo>
                <a:lnTo>
                  <a:pt x="15984" y="532"/>
                </a:lnTo>
                <a:lnTo>
                  <a:pt x="13317" y="1601"/>
                </a:lnTo>
                <a:lnTo>
                  <a:pt x="10645" y="2667"/>
                </a:lnTo>
                <a:lnTo>
                  <a:pt x="8331" y="4305"/>
                </a:lnTo>
                <a:lnTo>
                  <a:pt x="4385" y="8710"/>
                </a:lnTo>
                <a:lnTo>
                  <a:pt x="2829" y="11544"/>
                </a:lnTo>
                <a:lnTo>
                  <a:pt x="1692" y="14986"/>
                </a:lnTo>
                <a:lnTo>
                  <a:pt x="561" y="18453"/>
                </a:lnTo>
                <a:lnTo>
                  <a:pt x="0" y="22578"/>
                </a:lnTo>
                <a:lnTo>
                  <a:pt x="0" y="31621"/>
                </a:lnTo>
                <a:lnTo>
                  <a:pt x="457" y="35369"/>
                </a:lnTo>
                <a:lnTo>
                  <a:pt x="1386" y="38605"/>
                </a:lnTo>
                <a:lnTo>
                  <a:pt x="2303" y="41845"/>
                </a:lnTo>
                <a:lnTo>
                  <a:pt x="3651" y="44564"/>
                </a:lnTo>
                <a:lnTo>
                  <a:pt x="5415" y="46785"/>
                </a:lnTo>
                <a:lnTo>
                  <a:pt x="9356" y="50708"/>
                </a:lnTo>
                <a:lnTo>
                  <a:pt x="11977" y="51864"/>
                </a:lnTo>
                <a:lnTo>
                  <a:pt x="14598" y="53035"/>
                </a:lnTo>
                <a:lnTo>
                  <a:pt x="17600" y="53592"/>
                </a:lnTo>
                <a:lnTo>
                  <a:pt x="22622" y="53592"/>
                </a:lnTo>
                <a:lnTo>
                  <a:pt x="25744" y="53110"/>
                </a:lnTo>
                <a:lnTo>
                  <a:pt x="28699" y="52360"/>
                </a:lnTo>
                <a:lnTo>
                  <a:pt x="31320" y="51320"/>
                </a:lnTo>
                <a:lnTo>
                  <a:pt x="34585" y="49377"/>
                </a:lnTo>
                <a:lnTo>
                  <a:pt x="36915" y="46518"/>
                </a:lnTo>
                <a:lnTo>
                  <a:pt x="37148" y="43775"/>
                </a:lnTo>
                <a:lnTo>
                  <a:pt x="37123" y="42443"/>
                </a:lnTo>
                <a:lnTo>
                  <a:pt x="35312" y="39660"/>
                </a:lnTo>
                <a:lnTo>
                  <a:pt x="32310" y="41935"/>
                </a:lnTo>
                <a:lnTo>
                  <a:pt x="28807" y="44207"/>
                </a:lnTo>
                <a:lnTo>
                  <a:pt x="25805" y="45518"/>
                </a:lnTo>
                <a:lnTo>
                  <a:pt x="22086" y="45845"/>
                </a:lnTo>
                <a:lnTo>
                  <a:pt x="18126" y="45453"/>
                </a:lnTo>
                <a:lnTo>
                  <a:pt x="14883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84" y="32816"/>
                </a:lnTo>
                <a:lnTo>
                  <a:pt x="8989" y="30059"/>
                </a:lnTo>
                <a:lnTo>
                  <a:pt x="8989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583629" y="3589657"/>
            <a:ext cx="8633" cy="75830"/>
          </a:xfrm>
          <a:custGeom>
            <a:avLst/>
            <a:gdLst/>
            <a:ahLst/>
            <a:cxnLst/>
            <a:rect l="l" t="t" r="r" b="b"/>
            <a:pathLst>
              <a:path w="8633" h="75830">
                <a:moveTo>
                  <a:pt x="8633" y="74192"/>
                </a:moveTo>
                <a:lnTo>
                  <a:pt x="8633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30"/>
                </a:lnTo>
                <a:lnTo>
                  <a:pt x="5878" y="75830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614434" y="3593213"/>
            <a:ext cx="10662" cy="72274"/>
          </a:xfrm>
          <a:custGeom>
            <a:avLst/>
            <a:gdLst/>
            <a:ahLst/>
            <a:cxnLst/>
            <a:rect l="l" t="t" r="r" b="b"/>
            <a:pathLst>
              <a:path w="10662" h="72274">
                <a:moveTo>
                  <a:pt x="0" y="5411"/>
                </a:moveTo>
                <a:lnTo>
                  <a:pt x="367" y="8878"/>
                </a:lnTo>
                <a:lnTo>
                  <a:pt x="3255" y="10732"/>
                </a:lnTo>
                <a:lnTo>
                  <a:pt x="7336" y="10732"/>
                </a:lnTo>
                <a:lnTo>
                  <a:pt x="10285" y="8839"/>
                </a:lnTo>
                <a:lnTo>
                  <a:pt x="10662" y="5295"/>
                </a:lnTo>
                <a:lnTo>
                  <a:pt x="10299" y="1840"/>
                </a:lnTo>
                <a:lnTo>
                  <a:pt x="7409" y="0"/>
                </a:lnTo>
                <a:lnTo>
                  <a:pt x="3329" y="0"/>
                </a:lnTo>
                <a:lnTo>
                  <a:pt x="378" y="1891"/>
                </a:lnTo>
                <a:lnTo>
                  <a:pt x="0" y="5411"/>
                </a:lnTo>
                <a:close/>
              </a:path>
              <a:path w="10662" h="72274">
                <a:moveTo>
                  <a:pt x="1224" y="71374"/>
                </a:moveTo>
                <a:lnTo>
                  <a:pt x="3794" y="72274"/>
                </a:lnTo>
                <a:lnTo>
                  <a:pt x="6918" y="72274"/>
                </a:lnTo>
                <a:lnTo>
                  <a:pt x="9677" y="70636"/>
                </a:lnTo>
                <a:lnTo>
                  <a:pt x="9677" y="21791"/>
                </a:lnTo>
                <a:lnTo>
                  <a:pt x="9467" y="21093"/>
                </a:lnTo>
                <a:lnTo>
                  <a:pt x="6918" y="20153"/>
                </a:lnTo>
                <a:lnTo>
                  <a:pt x="3794" y="20153"/>
                </a:lnTo>
                <a:lnTo>
                  <a:pt x="1040" y="21791"/>
                </a:lnTo>
                <a:lnTo>
                  <a:pt x="1040" y="70636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1644185" y="3612570"/>
            <a:ext cx="43314" cy="53658"/>
          </a:xfrm>
          <a:custGeom>
            <a:avLst/>
            <a:gdLst/>
            <a:ahLst/>
            <a:cxnLst/>
            <a:rect l="l" t="t" r="r" b="b"/>
            <a:pathLst>
              <a:path w="43314" h="53658">
                <a:moveTo>
                  <a:pt x="42925" y="16941"/>
                </a:moveTo>
                <a:lnTo>
                  <a:pt x="42141" y="14133"/>
                </a:lnTo>
                <a:lnTo>
                  <a:pt x="41356" y="11329"/>
                </a:lnTo>
                <a:lnTo>
                  <a:pt x="38454" y="6808"/>
                </a:lnTo>
                <a:lnTo>
                  <a:pt x="34645" y="3070"/>
                </a:lnTo>
                <a:lnTo>
                  <a:pt x="32050" y="1840"/>
                </a:lnTo>
                <a:lnTo>
                  <a:pt x="29437" y="623"/>
                </a:lnTo>
                <a:lnTo>
                  <a:pt x="26294" y="0"/>
                </a:lnTo>
                <a:lnTo>
                  <a:pt x="26325" y="7009"/>
                </a:lnTo>
                <a:lnTo>
                  <a:pt x="29476" y="8345"/>
                </a:lnTo>
                <a:lnTo>
                  <a:pt x="31607" y="11023"/>
                </a:lnTo>
                <a:lnTo>
                  <a:pt x="33724" y="13691"/>
                </a:lnTo>
                <a:lnTo>
                  <a:pt x="34743" y="17385"/>
                </a:lnTo>
                <a:lnTo>
                  <a:pt x="34631" y="22086"/>
                </a:lnTo>
                <a:lnTo>
                  <a:pt x="8938" y="22086"/>
                </a:lnTo>
                <a:lnTo>
                  <a:pt x="9010" y="20102"/>
                </a:lnTo>
                <a:lnTo>
                  <a:pt x="10443" y="3125"/>
                </a:lnTo>
                <a:lnTo>
                  <a:pt x="8056" y="4899"/>
                </a:lnTo>
                <a:lnTo>
                  <a:pt x="4110" y="9587"/>
                </a:lnTo>
                <a:lnTo>
                  <a:pt x="2606" y="12420"/>
                </a:lnTo>
                <a:lnTo>
                  <a:pt x="1562" y="15760"/>
                </a:lnTo>
                <a:lnTo>
                  <a:pt x="510" y="19112"/>
                </a:lnTo>
                <a:lnTo>
                  <a:pt x="0" y="22871"/>
                </a:lnTo>
                <a:lnTo>
                  <a:pt x="0" y="31482"/>
                </a:lnTo>
                <a:lnTo>
                  <a:pt x="496" y="35355"/>
                </a:lnTo>
                <a:lnTo>
                  <a:pt x="1515" y="38696"/>
                </a:lnTo>
                <a:lnTo>
                  <a:pt x="2519" y="42012"/>
                </a:lnTo>
                <a:lnTo>
                  <a:pt x="4024" y="44781"/>
                </a:lnTo>
                <a:lnTo>
                  <a:pt x="6012" y="46991"/>
                </a:lnTo>
                <a:lnTo>
                  <a:pt x="10443" y="50864"/>
                </a:lnTo>
                <a:lnTo>
                  <a:pt x="13359" y="51981"/>
                </a:lnTo>
                <a:lnTo>
                  <a:pt x="16271" y="53097"/>
                </a:lnTo>
                <a:lnTo>
                  <a:pt x="19665" y="53658"/>
                </a:lnTo>
                <a:lnTo>
                  <a:pt x="23536" y="53658"/>
                </a:lnTo>
                <a:lnTo>
                  <a:pt x="27871" y="53492"/>
                </a:lnTo>
                <a:lnTo>
                  <a:pt x="31816" y="52805"/>
                </a:lnTo>
                <a:lnTo>
                  <a:pt x="35049" y="51981"/>
                </a:lnTo>
                <a:lnTo>
                  <a:pt x="37767" y="51106"/>
                </a:lnTo>
                <a:lnTo>
                  <a:pt x="41014" y="48830"/>
                </a:lnTo>
                <a:lnTo>
                  <a:pt x="41330" y="46163"/>
                </a:lnTo>
                <a:lnTo>
                  <a:pt x="40755" y="43013"/>
                </a:lnTo>
                <a:lnTo>
                  <a:pt x="38051" y="43268"/>
                </a:lnTo>
                <a:lnTo>
                  <a:pt x="34886" y="44550"/>
                </a:lnTo>
                <a:lnTo>
                  <a:pt x="32096" y="45439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2" y="46393"/>
                </a:lnTo>
                <a:lnTo>
                  <a:pt x="17146" y="45133"/>
                </a:lnTo>
                <a:lnTo>
                  <a:pt x="13578" y="43117"/>
                </a:lnTo>
                <a:lnTo>
                  <a:pt x="11127" y="40003"/>
                </a:lnTo>
                <a:lnTo>
                  <a:pt x="9734" y="35979"/>
                </a:lnTo>
                <a:lnTo>
                  <a:pt x="8938" y="31356"/>
                </a:lnTo>
                <a:lnTo>
                  <a:pt x="8938" y="28648"/>
                </a:lnTo>
                <a:lnTo>
                  <a:pt x="39959" y="28648"/>
                </a:lnTo>
                <a:lnTo>
                  <a:pt x="42299" y="27749"/>
                </a:lnTo>
                <a:lnTo>
                  <a:pt x="43314" y="24739"/>
                </a:lnTo>
                <a:lnTo>
                  <a:pt x="43314" y="19926"/>
                </a:lnTo>
                <a:lnTo>
                  <a:pt x="42925" y="16941"/>
                </a:lnTo>
                <a:close/>
              </a:path>
              <a:path w="43314" h="53658">
                <a:moveTo>
                  <a:pt x="9010" y="20102"/>
                </a:moveTo>
                <a:lnTo>
                  <a:pt x="9939" y="16358"/>
                </a:lnTo>
                <a:lnTo>
                  <a:pt x="11375" y="12928"/>
                </a:lnTo>
                <a:lnTo>
                  <a:pt x="14903" y="9094"/>
                </a:lnTo>
                <a:lnTo>
                  <a:pt x="18133" y="7416"/>
                </a:lnTo>
                <a:lnTo>
                  <a:pt x="22150" y="7009"/>
                </a:lnTo>
                <a:lnTo>
                  <a:pt x="26325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3"/>
                </a:lnTo>
                <a:lnTo>
                  <a:pt x="13237" y="1865"/>
                </a:lnTo>
                <a:lnTo>
                  <a:pt x="10443" y="3125"/>
                </a:lnTo>
                <a:lnTo>
                  <a:pt x="9010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1708556" y="3612568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78" y="52919"/>
                </a:moveTo>
                <a:lnTo>
                  <a:pt x="8632" y="51281"/>
                </a:lnTo>
                <a:lnTo>
                  <a:pt x="8632" y="17146"/>
                </a:lnTo>
                <a:lnTo>
                  <a:pt x="10998" y="14071"/>
                </a:lnTo>
                <a:lnTo>
                  <a:pt x="13276" y="11746"/>
                </a:lnTo>
                <a:lnTo>
                  <a:pt x="17597" y="8559"/>
                </a:lnTo>
                <a:lnTo>
                  <a:pt x="21924" y="7760"/>
                </a:lnTo>
                <a:lnTo>
                  <a:pt x="25069" y="8088"/>
                </a:lnTo>
                <a:lnTo>
                  <a:pt x="27616" y="9384"/>
                </a:lnTo>
                <a:lnTo>
                  <a:pt x="30261" y="12790"/>
                </a:lnTo>
                <a:lnTo>
                  <a:pt x="31295" y="15961"/>
                </a:lnTo>
                <a:lnTo>
                  <a:pt x="31913" y="19899"/>
                </a:lnTo>
                <a:lnTo>
                  <a:pt x="31913" y="51281"/>
                </a:lnTo>
                <a:lnTo>
                  <a:pt x="32123" y="52019"/>
                </a:lnTo>
                <a:lnTo>
                  <a:pt x="34670" y="52919"/>
                </a:lnTo>
                <a:lnTo>
                  <a:pt x="37796" y="52919"/>
                </a:lnTo>
                <a:lnTo>
                  <a:pt x="40553" y="51281"/>
                </a:lnTo>
                <a:lnTo>
                  <a:pt x="40553" y="18021"/>
                </a:lnTo>
                <a:lnTo>
                  <a:pt x="40269" y="15036"/>
                </a:lnTo>
                <a:lnTo>
                  <a:pt x="39117" y="10082"/>
                </a:lnTo>
                <a:lnTo>
                  <a:pt x="36842" y="6069"/>
                </a:lnTo>
                <a:lnTo>
                  <a:pt x="33778" y="2767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2"/>
                </a:lnTo>
                <a:lnTo>
                  <a:pt x="15725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8"/>
                </a:lnTo>
                <a:lnTo>
                  <a:pt x="3124" y="762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766577" y="3600284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8" y="1701"/>
                </a:moveTo>
                <a:lnTo>
                  <a:pt x="16743" y="989"/>
                </a:lnTo>
                <a:lnTo>
                  <a:pt x="14194" y="0"/>
                </a:lnTo>
                <a:lnTo>
                  <a:pt x="11073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74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28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796" y="64846"/>
                </a:lnTo>
                <a:lnTo>
                  <a:pt x="19634" y="65850"/>
                </a:lnTo>
                <a:lnTo>
                  <a:pt x="24483" y="65670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3"/>
                </a:lnTo>
                <a:lnTo>
                  <a:pt x="23540" y="58190"/>
                </a:lnTo>
                <a:lnTo>
                  <a:pt x="19349" y="57326"/>
                </a:lnTo>
                <a:lnTo>
                  <a:pt x="17430" y="53898"/>
                </a:lnTo>
                <a:lnTo>
                  <a:pt x="16948" y="51346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3" y="19302"/>
                </a:lnTo>
                <a:lnTo>
                  <a:pt x="30765" y="16369"/>
                </a:lnTo>
                <a:lnTo>
                  <a:pt x="29037" y="13308"/>
                </a:lnTo>
                <a:lnTo>
                  <a:pt x="16948" y="13308"/>
                </a:lnTo>
                <a:lnTo>
                  <a:pt x="1694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813172" y="3612570"/>
            <a:ext cx="33336" cy="53658"/>
          </a:xfrm>
          <a:custGeom>
            <a:avLst/>
            <a:gdLst/>
            <a:ahLst/>
            <a:cxnLst/>
            <a:rect l="l" t="t" r="r" b="b"/>
            <a:pathLst>
              <a:path w="33336" h="53658">
                <a:moveTo>
                  <a:pt x="6000" y="52222"/>
                </a:moveTo>
                <a:lnTo>
                  <a:pt x="8561" y="52995"/>
                </a:lnTo>
                <a:lnTo>
                  <a:pt x="11595" y="53529"/>
                </a:lnTo>
                <a:lnTo>
                  <a:pt x="14867" y="53658"/>
                </a:lnTo>
                <a:lnTo>
                  <a:pt x="17589" y="53658"/>
                </a:lnTo>
                <a:lnTo>
                  <a:pt x="20083" y="53313"/>
                </a:lnTo>
                <a:lnTo>
                  <a:pt x="24616" y="51955"/>
                </a:lnTo>
                <a:lnTo>
                  <a:pt x="28205" y="49593"/>
                </a:lnTo>
                <a:lnTo>
                  <a:pt x="31107" y="46620"/>
                </a:lnTo>
                <a:lnTo>
                  <a:pt x="32896" y="42696"/>
                </a:lnTo>
                <a:lnTo>
                  <a:pt x="33336" y="37984"/>
                </a:lnTo>
                <a:lnTo>
                  <a:pt x="33336" y="35888"/>
                </a:lnTo>
                <a:lnTo>
                  <a:pt x="32316" y="32547"/>
                </a:lnTo>
                <a:lnTo>
                  <a:pt x="30740" y="29743"/>
                </a:lnTo>
                <a:lnTo>
                  <a:pt x="27226" y="26644"/>
                </a:lnTo>
                <a:lnTo>
                  <a:pt x="24325" y="25121"/>
                </a:lnTo>
                <a:lnTo>
                  <a:pt x="21384" y="23825"/>
                </a:lnTo>
                <a:lnTo>
                  <a:pt x="18442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6"/>
                </a:lnTo>
                <a:lnTo>
                  <a:pt x="9420" y="13994"/>
                </a:lnTo>
                <a:lnTo>
                  <a:pt x="9968" y="11188"/>
                </a:lnTo>
                <a:lnTo>
                  <a:pt x="12307" y="8291"/>
                </a:lnTo>
                <a:lnTo>
                  <a:pt x="15458" y="7110"/>
                </a:lnTo>
                <a:lnTo>
                  <a:pt x="18207" y="6944"/>
                </a:lnTo>
                <a:lnTo>
                  <a:pt x="21308" y="7136"/>
                </a:lnTo>
                <a:lnTo>
                  <a:pt x="24958" y="8370"/>
                </a:lnTo>
                <a:lnTo>
                  <a:pt x="27618" y="9687"/>
                </a:lnTo>
                <a:lnTo>
                  <a:pt x="30593" y="9879"/>
                </a:lnTo>
                <a:lnTo>
                  <a:pt x="30923" y="7160"/>
                </a:lnTo>
                <a:lnTo>
                  <a:pt x="30642" y="4417"/>
                </a:lnTo>
                <a:lnTo>
                  <a:pt x="28083" y="2211"/>
                </a:lnTo>
                <a:lnTo>
                  <a:pt x="25487" y="1141"/>
                </a:lnTo>
                <a:lnTo>
                  <a:pt x="22082" y="327"/>
                </a:lnTo>
                <a:lnTo>
                  <a:pt x="18319" y="0"/>
                </a:lnTo>
                <a:lnTo>
                  <a:pt x="15458" y="0"/>
                </a:lnTo>
                <a:lnTo>
                  <a:pt x="12956" y="407"/>
                </a:lnTo>
                <a:lnTo>
                  <a:pt x="8669" y="1995"/>
                </a:lnTo>
                <a:lnTo>
                  <a:pt x="5449" y="4381"/>
                </a:lnTo>
                <a:lnTo>
                  <a:pt x="2937" y="7225"/>
                </a:lnTo>
                <a:lnTo>
                  <a:pt x="1518" y="10731"/>
                </a:lnTo>
                <a:lnTo>
                  <a:pt x="1148" y="14490"/>
                </a:lnTo>
                <a:lnTo>
                  <a:pt x="1493" y="18529"/>
                </a:lnTo>
                <a:lnTo>
                  <a:pt x="2854" y="21639"/>
                </a:lnTo>
                <a:lnTo>
                  <a:pt x="5990" y="25208"/>
                </a:lnTo>
                <a:lnTo>
                  <a:pt x="8669" y="26950"/>
                </a:lnTo>
                <a:lnTo>
                  <a:pt x="11523" y="28408"/>
                </a:lnTo>
                <a:lnTo>
                  <a:pt x="14485" y="29653"/>
                </a:lnTo>
                <a:lnTo>
                  <a:pt x="17326" y="30798"/>
                </a:lnTo>
                <a:lnTo>
                  <a:pt x="19972" y="31990"/>
                </a:lnTo>
                <a:lnTo>
                  <a:pt x="23111" y="34276"/>
                </a:lnTo>
                <a:lnTo>
                  <a:pt x="24814" y="37311"/>
                </a:lnTo>
                <a:lnTo>
                  <a:pt x="24565" y="41184"/>
                </a:lnTo>
                <a:lnTo>
                  <a:pt x="22964" y="43941"/>
                </a:lnTo>
                <a:lnTo>
                  <a:pt x="20181" y="45680"/>
                </a:lnTo>
                <a:lnTo>
                  <a:pt x="16484" y="46504"/>
                </a:lnTo>
                <a:lnTo>
                  <a:pt x="13068" y="46504"/>
                </a:lnTo>
                <a:lnTo>
                  <a:pt x="9846" y="45770"/>
                </a:lnTo>
                <a:lnTo>
                  <a:pt x="5939" y="44169"/>
                </a:lnTo>
                <a:lnTo>
                  <a:pt x="3171" y="42570"/>
                </a:lnTo>
                <a:lnTo>
                  <a:pt x="266" y="42952"/>
                </a:lnTo>
                <a:lnTo>
                  <a:pt x="0" y="45529"/>
                </a:lnTo>
                <a:lnTo>
                  <a:pt x="266" y="48182"/>
                </a:lnTo>
                <a:lnTo>
                  <a:pt x="2937" y="50925"/>
                </a:lnTo>
                <a:lnTo>
                  <a:pt x="6000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1896418" y="3612568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3" y="46673"/>
                </a:lnTo>
                <a:lnTo>
                  <a:pt x="14907" y="46673"/>
                </a:lnTo>
                <a:lnTo>
                  <a:pt x="11182" y="44413"/>
                </a:lnTo>
                <a:lnTo>
                  <a:pt x="8841" y="40906"/>
                </a:lnTo>
                <a:lnTo>
                  <a:pt x="11614" y="53329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6" y="50496"/>
                </a:lnTo>
                <a:lnTo>
                  <a:pt x="25930" y="43674"/>
                </a:lnTo>
                <a:lnTo>
                  <a:pt x="22057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4"/>
                </a:lnTo>
                <a:lnTo>
                  <a:pt x="9136" y="9791"/>
                </a:lnTo>
                <a:lnTo>
                  <a:pt x="11894" y="8585"/>
                </a:lnTo>
                <a:lnTo>
                  <a:pt x="15271" y="7545"/>
                </a:lnTo>
                <a:lnTo>
                  <a:pt x="19317" y="7278"/>
                </a:lnTo>
                <a:lnTo>
                  <a:pt x="22975" y="7519"/>
                </a:lnTo>
                <a:lnTo>
                  <a:pt x="26813" y="920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2" y="18769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7" y="22913"/>
                </a:lnTo>
                <a:lnTo>
                  <a:pt x="13716" y="23572"/>
                </a:lnTo>
                <a:lnTo>
                  <a:pt x="10778" y="24245"/>
                </a:lnTo>
                <a:lnTo>
                  <a:pt x="8305" y="25250"/>
                </a:lnTo>
                <a:lnTo>
                  <a:pt x="4262" y="27928"/>
                </a:lnTo>
                <a:lnTo>
                  <a:pt x="1626" y="31635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2"/>
                </a:lnTo>
                <a:lnTo>
                  <a:pt x="1973" y="46939"/>
                </a:lnTo>
                <a:lnTo>
                  <a:pt x="4481" y="49758"/>
                </a:lnTo>
                <a:lnTo>
                  <a:pt x="7607" y="51993"/>
                </a:lnTo>
                <a:lnTo>
                  <a:pt x="11614" y="53329"/>
                </a:lnTo>
                <a:lnTo>
                  <a:pt x="8841" y="40906"/>
                </a:lnTo>
                <a:lnTo>
                  <a:pt x="8841" y="38353"/>
                </a:lnTo>
                <a:lnTo>
                  <a:pt x="9665" y="34429"/>
                </a:lnTo>
                <a:lnTo>
                  <a:pt x="12200" y="31495"/>
                </a:lnTo>
                <a:lnTo>
                  <a:pt x="14796" y="30073"/>
                </a:lnTo>
                <a:lnTo>
                  <a:pt x="18284" y="29249"/>
                </a:lnTo>
                <a:lnTo>
                  <a:pt x="22720" y="29033"/>
                </a:lnTo>
                <a:lnTo>
                  <a:pt x="30092" y="29033"/>
                </a:lnTo>
                <a:lnTo>
                  <a:pt x="30092" y="39397"/>
                </a:lnTo>
                <a:lnTo>
                  <a:pt x="25930" y="43674"/>
                </a:lnTo>
                <a:lnTo>
                  <a:pt x="26896" y="50496"/>
                </a:lnTo>
                <a:lnTo>
                  <a:pt x="31244" y="46442"/>
                </a:lnTo>
                <a:lnTo>
                  <a:pt x="31244" y="51335"/>
                </a:lnTo>
                <a:lnTo>
                  <a:pt x="33324" y="52908"/>
                </a:lnTo>
                <a:lnTo>
                  <a:pt x="35895" y="52958"/>
                </a:lnTo>
                <a:lnTo>
                  <a:pt x="38679" y="51335"/>
                </a:lnTo>
                <a:lnTo>
                  <a:pt x="38679" y="15368"/>
                </a:lnTo>
                <a:lnTo>
                  <a:pt x="38347" y="12700"/>
                </a:lnTo>
                <a:lnTo>
                  <a:pt x="37011" y="8141"/>
                </a:lnTo>
                <a:lnTo>
                  <a:pt x="34491" y="4701"/>
                </a:lnTo>
                <a:lnTo>
                  <a:pt x="31111" y="1993"/>
                </a:lnTo>
                <a:lnTo>
                  <a:pt x="26356" y="406"/>
                </a:lnTo>
                <a:lnTo>
                  <a:pt x="23479" y="0"/>
                </a:lnTo>
                <a:lnTo>
                  <a:pt x="20099" y="0"/>
                </a:lnTo>
                <a:lnTo>
                  <a:pt x="16488" y="179"/>
                </a:lnTo>
                <a:lnTo>
                  <a:pt x="12934" y="863"/>
                </a:lnTo>
                <a:lnTo>
                  <a:pt x="9785" y="1817"/>
                </a:lnTo>
                <a:lnTo>
                  <a:pt x="5817" y="3555"/>
                </a:lnTo>
                <a:lnTo>
                  <a:pt x="2484" y="6705"/>
                </a:lnTo>
                <a:lnTo>
                  <a:pt x="2303" y="9384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959015" y="3612568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78" y="52919"/>
                </a:moveTo>
                <a:lnTo>
                  <a:pt x="8636" y="51281"/>
                </a:lnTo>
                <a:lnTo>
                  <a:pt x="8636" y="17146"/>
                </a:lnTo>
                <a:lnTo>
                  <a:pt x="11002" y="14071"/>
                </a:lnTo>
                <a:lnTo>
                  <a:pt x="13276" y="11746"/>
                </a:lnTo>
                <a:lnTo>
                  <a:pt x="17603" y="8559"/>
                </a:lnTo>
                <a:lnTo>
                  <a:pt x="21924" y="7760"/>
                </a:lnTo>
                <a:lnTo>
                  <a:pt x="25069" y="8088"/>
                </a:lnTo>
                <a:lnTo>
                  <a:pt x="27618" y="9384"/>
                </a:lnTo>
                <a:lnTo>
                  <a:pt x="30265" y="12790"/>
                </a:lnTo>
                <a:lnTo>
                  <a:pt x="31295" y="15961"/>
                </a:lnTo>
                <a:lnTo>
                  <a:pt x="31921" y="19899"/>
                </a:lnTo>
                <a:lnTo>
                  <a:pt x="31921" y="51281"/>
                </a:lnTo>
                <a:lnTo>
                  <a:pt x="32125" y="52019"/>
                </a:lnTo>
                <a:lnTo>
                  <a:pt x="34674" y="52919"/>
                </a:lnTo>
                <a:lnTo>
                  <a:pt x="37796" y="52919"/>
                </a:lnTo>
                <a:lnTo>
                  <a:pt x="40553" y="51281"/>
                </a:lnTo>
                <a:lnTo>
                  <a:pt x="40553" y="18021"/>
                </a:lnTo>
                <a:lnTo>
                  <a:pt x="40269" y="15036"/>
                </a:lnTo>
                <a:lnTo>
                  <a:pt x="39121" y="10082"/>
                </a:lnTo>
                <a:lnTo>
                  <a:pt x="36842" y="6069"/>
                </a:lnTo>
                <a:lnTo>
                  <a:pt x="33781" y="2767"/>
                </a:lnTo>
                <a:lnTo>
                  <a:pt x="29480" y="557"/>
                </a:lnTo>
                <a:lnTo>
                  <a:pt x="26849" y="0"/>
                </a:lnTo>
                <a:lnTo>
                  <a:pt x="21019" y="0"/>
                </a:lnTo>
                <a:lnTo>
                  <a:pt x="18360" y="722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31" y="838"/>
                </a:lnTo>
                <a:lnTo>
                  <a:pt x="3124" y="762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2020337" y="3641511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58" y="21247"/>
                </a:lnTo>
                <a:lnTo>
                  <a:pt x="12748" y="24025"/>
                </a:lnTo>
                <a:lnTo>
                  <a:pt x="12308" y="12852"/>
                </a:lnTo>
                <a:lnTo>
                  <a:pt x="10494" y="9194"/>
                </a:lnTo>
                <a:lnTo>
                  <a:pt x="9493" y="4748"/>
                </a:lnTo>
                <a:lnTo>
                  <a:pt x="8939" y="0"/>
                </a:lnTo>
                <a:close/>
              </a:path>
              <a:path w="12748" h="75653">
                <a:moveTo>
                  <a:pt x="43315" y="-49935"/>
                </a:moveTo>
                <a:lnTo>
                  <a:pt x="43084" y="-50673"/>
                </a:lnTo>
                <a:lnTo>
                  <a:pt x="40514" y="-51628"/>
                </a:lnTo>
                <a:lnTo>
                  <a:pt x="37400" y="-51628"/>
                </a:lnTo>
                <a:lnTo>
                  <a:pt x="34635" y="-49935"/>
                </a:lnTo>
                <a:lnTo>
                  <a:pt x="34635" y="-21563"/>
                </a:lnTo>
                <a:lnTo>
                  <a:pt x="32404" y="-23980"/>
                </a:lnTo>
                <a:lnTo>
                  <a:pt x="27861" y="-27075"/>
                </a:lnTo>
                <a:lnTo>
                  <a:pt x="23047" y="-28943"/>
                </a:lnTo>
                <a:lnTo>
                  <a:pt x="16988" y="-28943"/>
                </a:lnTo>
                <a:lnTo>
                  <a:pt x="14061" y="-28295"/>
                </a:lnTo>
                <a:lnTo>
                  <a:pt x="11537" y="-27014"/>
                </a:lnTo>
                <a:lnTo>
                  <a:pt x="6879" y="-23900"/>
                </a:lnTo>
                <a:lnTo>
                  <a:pt x="3463" y="-19126"/>
                </a:lnTo>
                <a:lnTo>
                  <a:pt x="2181" y="-16231"/>
                </a:lnTo>
                <a:lnTo>
                  <a:pt x="1300" y="-12840"/>
                </a:lnTo>
                <a:lnTo>
                  <a:pt x="429" y="-9475"/>
                </a:lnTo>
                <a:lnTo>
                  <a:pt x="0" y="-5676"/>
                </a:lnTo>
                <a:lnTo>
                  <a:pt x="0" y="2056"/>
                </a:lnTo>
                <a:lnTo>
                  <a:pt x="342" y="5435"/>
                </a:lnTo>
                <a:lnTo>
                  <a:pt x="1041" y="8636"/>
                </a:lnTo>
                <a:lnTo>
                  <a:pt x="1738" y="11836"/>
                </a:lnTo>
                <a:lnTo>
                  <a:pt x="2840" y="14630"/>
                </a:lnTo>
                <a:lnTo>
                  <a:pt x="4359" y="16992"/>
                </a:lnTo>
                <a:lnTo>
                  <a:pt x="7858" y="21247"/>
                </a:lnTo>
                <a:lnTo>
                  <a:pt x="8939" y="0"/>
                </a:lnTo>
                <a:lnTo>
                  <a:pt x="8939" y="-4777"/>
                </a:lnTo>
                <a:lnTo>
                  <a:pt x="9601" y="-9295"/>
                </a:lnTo>
                <a:lnTo>
                  <a:pt x="10728" y="-13550"/>
                </a:lnTo>
                <a:lnTo>
                  <a:pt x="12650" y="-17081"/>
                </a:lnTo>
                <a:lnTo>
                  <a:pt x="15433" y="-19608"/>
                </a:lnTo>
                <a:lnTo>
                  <a:pt x="18835" y="-21236"/>
                </a:lnTo>
                <a:lnTo>
                  <a:pt x="23403" y="-21236"/>
                </a:lnTo>
                <a:lnTo>
                  <a:pt x="27861" y="-18870"/>
                </a:lnTo>
                <a:lnTo>
                  <a:pt x="32296" y="-15011"/>
                </a:lnTo>
                <a:lnTo>
                  <a:pt x="34635" y="-12012"/>
                </a:lnTo>
                <a:lnTo>
                  <a:pt x="34635" y="7517"/>
                </a:lnTo>
                <a:lnTo>
                  <a:pt x="31990" y="10792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2" y="17067"/>
                </a:lnTo>
                <a:lnTo>
                  <a:pt x="18393" y="17067"/>
                </a:lnTo>
                <a:lnTo>
                  <a:pt x="15016" y="15419"/>
                </a:lnTo>
                <a:lnTo>
                  <a:pt x="12308" y="12852"/>
                </a:lnTo>
                <a:lnTo>
                  <a:pt x="12748" y="24025"/>
                </a:lnTo>
                <a:lnTo>
                  <a:pt x="15689" y="24724"/>
                </a:lnTo>
                <a:lnTo>
                  <a:pt x="22327" y="24724"/>
                </a:lnTo>
                <a:lnTo>
                  <a:pt x="25239" y="23950"/>
                </a:lnTo>
                <a:lnTo>
                  <a:pt x="27910" y="22388"/>
                </a:lnTo>
                <a:lnTo>
                  <a:pt x="30582" y="20840"/>
                </a:lnTo>
                <a:lnTo>
                  <a:pt x="33153" y="18670"/>
                </a:lnTo>
                <a:lnTo>
                  <a:pt x="35626" y="15876"/>
                </a:lnTo>
                <a:lnTo>
                  <a:pt x="35626" y="22338"/>
                </a:lnTo>
                <a:lnTo>
                  <a:pt x="37231" y="23835"/>
                </a:lnTo>
                <a:lnTo>
                  <a:pt x="40255" y="24015"/>
                </a:lnTo>
                <a:lnTo>
                  <a:pt x="43315" y="22338"/>
                </a:lnTo>
                <a:lnTo>
                  <a:pt x="43315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2116767" y="3612568"/>
            <a:ext cx="47105" cy="53657"/>
          </a:xfrm>
          <a:custGeom>
            <a:avLst/>
            <a:gdLst/>
            <a:ahLst/>
            <a:cxnLst/>
            <a:rect l="l" t="t" r="r" b="b"/>
            <a:pathLst>
              <a:path w="47105" h="53657">
                <a:moveTo>
                  <a:pt x="8953" y="23914"/>
                </a:moveTo>
                <a:lnTo>
                  <a:pt x="9245" y="21351"/>
                </a:lnTo>
                <a:lnTo>
                  <a:pt x="9824" y="19000"/>
                </a:lnTo>
                <a:lnTo>
                  <a:pt x="11292" y="14604"/>
                </a:lnTo>
                <a:lnTo>
                  <a:pt x="13680" y="11177"/>
                </a:lnTo>
                <a:lnTo>
                  <a:pt x="17061" y="8902"/>
                </a:lnTo>
                <a:lnTo>
                  <a:pt x="21117" y="7494"/>
                </a:lnTo>
                <a:lnTo>
                  <a:pt x="26466" y="7494"/>
                </a:lnTo>
                <a:lnTo>
                  <a:pt x="30657" y="9042"/>
                </a:lnTo>
                <a:lnTo>
                  <a:pt x="33999" y="11469"/>
                </a:lnTo>
                <a:lnTo>
                  <a:pt x="36179" y="15011"/>
                </a:lnTo>
                <a:lnTo>
                  <a:pt x="37439" y="19432"/>
                </a:lnTo>
                <a:lnTo>
                  <a:pt x="38153" y="24270"/>
                </a:lnTo>
                <a:lnTo>
                  <a:pt x="38153" y="29742"/>
                </a:lnTo>
                <a:lnTo>
                  <a:pt x="37872" y="32324"/>
                </a:lnTo>
                <a:lnTo>
                  <a:pt x="36742" y="37033"/>
                </a:lnTo>
                <a:lnTo>
                  <a:pt x="36532" y="50280"/>
                </a:lnTo>
                <a:lnTo>
                  <a:pt x="39049" y="48375"/>
                </a:lnTo>
                <a:lnTo>
                  <a:pt x="43063" y="43548"/>
                </a:lnTo>
                <a:lnTo>
                  <a:pt x="44571" y="40653"/>
                </a:lnTo>
                <a:lnTo>
                  <a:pt x="45586" y="37298"/>
                </a:lnTo>
                <a:lnTo>
                  <a:pt x="46591" y="33962"/>
                </a:lnTo>
                <a:lnTo>
                  <a:pt x="47105" y="30304"/>
                </a:lnTo>
                <a:lnTo>
                  <a:pt x="47105" y="22240"/>
                </a:lnTo>
                <a:lnTo>
                  <a:pt x="46616" y="18568"/>
                </a:lnTo>
                <a:lnTo>
                  <a:pt x="45662" y="15303"/>
                </a:lnTo>
                <a:lnTo>
                  <a:pt x="44705" y="12052"/>
                </a:lnTo>
                <a:lnTo>
                  <a:pt x="43257" y="9283"/>
                </a:lnTo>
                <a:lnTo>
                  <a:pt x="41349" y="7011"/>
                </a:lnTo>
                <a:lnTo>
                  <a:pt x="37023" y="2983"/>
                </a:lnTo>
                <a:lnTo>
                  <a:pt x="34146" y="1791"/>
                </a:lnTo>
                <a:lnTo>
                  <a:pt x="31266" y="610"/>
                </a:lnTo>
                <a:lnTo>
                  <a:pt x="27900" y="0"/>
                </a:lnTo>
                <a:lnTo>
                  <a:pt x="20012" y="0"/>
                </a:lnTo>
                <a:lnTo>
                  <a:pt x="16510" y="673"/>
                </a:lnTo>
                <a:lnTo>
                  <a:pt x="13511" y="2007"/>
                </a:lnTo>
                <a:lnTo>
                  <a:pt x="10511" y="3354"/>
                </a:lnTo>
                <a:lnTo>
                  <a:pt x="7999" y="5233"/>
                </a:lnTo>
                <a:lnTo>
                  <a:pt x="3992" y="10082"/>
                </a:lnTo>
                <a:lnTo>
                  <a:pt x="2487" y="12955"/>
                </a:lnTo>
                <a:lnTo>
                  <a:pt x="1494" y="16306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16"/>
                </a:lnTo>
                <a:lnTo>
                  <a:pt x="1422" y="38353"/>
                </a:lnTo>
                <a:lnTo>
                  <a:pt x="2366" y="41619"/>
                </a:lnTo>
                <a:lnTo>
                  <a:pt x="3787" y="44387"/>
                </a:lnTo>
                <a:lnTo>
                  <a:pt x="5709" y="46673"/>
                </a:lnTo>
                <a:lnTo>
                  <a:pt x="10029" y="50686"/>
                </a:lnTo>
                <a:lnTo>
                  <a:pt x="8953" y="29375"/>
                </a:lnTo>
                <a:lnTo>
                  <a:pt x="8953" y="23914"/>
                </a:lnTo>
                <a:close/>
              </a:path>
              <a:path w="47105" h="53657">
                <a:moveTo>
                  <a:pt x="9662" y="34239"/>
                </a:moveTo>
                <a:lnTo>
                  <a:pt x="8953" y="29375"/>
                </a:lnTo>
                <a:lnTo>
                  <a:pt x="10029" y="50686"/>
                </a:lnTo>
                <a:lnTo>
                  <a:pt x="12909" y="51879"/>
                </a:lnTo>
                <a:lnTo>
                  <a:pt x="15786" y="53074"/>
                </a:lnTo>
                <a:lnTo>
                  <a:pt x="19155" y="53657"/>
                </a:lnTo>
                <a:lnTo>
                  <a:pt x="27007" y="53657"/>
                </a:lnTo>
                <a:lnTo>
                  <a:pt x="30495" y="52998"/>
                </a:lnTo>
                <a:lnTo>
                  <a:pt x="33520" y="51626"/>
                </a:lnTo>
                <a:lnTo>
                  <a:pt x="36532" y="50280"/>
                </a:lnTo>
                <a:lnTo>
                  <a:pt x="36742" y="37033"/>
                </a:lnTo>
                <a:lnTo>
                  <a:pt x="34664" y="40755"/>
                </a:lnTo>
                <a:lnTo>
                  <a:pt x="31943" y="43779"/>
                </a:lnTo>
                <a:lnTo>
                  <a:pt x="28206" y="45657"/>
                </a:lnTo>
                <a:lnTo>
                  <a:pt x="23479" y="46126"/>
                </a:lnTo>
                <a:lnTo>
                  <a:pt x="20685" y="46126"/>
                </a:lnTo>
                <a:lnTo>
                  <a:pt x="16498" y="44578"/>
                </a:lnTo>
                <a:lnTo>
                  <a:pt x="13154" y="42151"/>
                </a:lnTo>
                <a:lnTo>
                  <a:pt x="10937" y="38644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2184728" y="3613355"/>
            <a:ext cx="40596" cy="52870"/>
          </a:xfrm>
          <a:custGeom>
            <a:avLst/>
            <a:gdLst/>
            <a:ahLst/>
            <a:cxnLst/>
            <a:rect l="l" t="t" r="r" b="b"/>
            <a:pathLst>
              <a:path w="40596" h="52870">
                <a:moveTo>
                  <a:pt x="8682" y="1649"/>
                </a:moveTo>
                <a:lnTo>
                  <a:pt x="8473" y="925"/>
                </a:lnTo>
                <a:lnTo>
                  <a:pt x="5863" y="0"/>
                </a:lnTo>
                <a:lnTo>
                  <a:pt x="2800" y="0"/>
                </a:lnTo>
                <a:lnTo>
                  <a:pt x="0" y="1649"/>
                </a:lnTo>
                <a:lnTo>
                  <a:pt x="0" y="34833"/>
                </a:lnTo>
                <a:lnTo>
                  <a:pt x="280" y="37847"/>
                </a:lnTo>
                <a:lnTo>
                  <a:pt x="1428" y="42797"/>
                </a:lnTo>
                <a:lnTo>
                  <a:pt x="3707" y="46826"/>
                </a:lnTo>
                <a:lnTo>
                  <a:pt x="6767" y="50177"/>
                </a:lnTo>
                <a:lnTo>
                  <a:pt x="11055" y="52336"/>
                </a:lnTo>
                <a:lnTo>
                  <a:pt x="13700" y="52870"/>
                </a:lnTo>
                <a:lnTo>
                  <a:pt x="19530" y="52870"/>
                </a:lnTo>
                <a:lnTo>
                  <a:pt x="22175" y="52171"/>
                </a:lnTo>
                <a:lnTo>
                  <a:pt x="24796" y="50760"/>
                </a:lnTo>
                <a:lnTo>
                  <a:pt x="27410" y="49352"/>
                </a:lnTo>
                <a:lnTo>
                  <a:pt x="30063" y="47103"/>
                </a:lnTo>
                <a:lnTo>
                  <a:pt x="32748" y="44032"/>
                </a:lnTo>
                <a:lnTo>
                  <a:pt x="32748" y="50493"/>
                </a:lnTo>
                <a:lnTo>
                  <a:pt x="35218" y="52132"/>
                </a:lnTo>
                <a:lnTo>
                  <a:pt x="38026" y="52132"/>
                </a:lnTo>
                <a:lnTo>
                  <a:pt x="40596" y="50493"/>
                </a:lnTo>
                <a:lnTo>
                  <a:pt x="40596" y="1649"/>
                </a:lnTo>
                <a:lnTo>
                  <a:pt x="40365" y="925"/>
                </a:lnTo>
                <a:lnTo>
                  <a:pt x="37792" y="0"/>
                </a:lnTo>
                <a:lnTo>
                  <a:pt x="34670" y="0"/>
                </a:lnTo>
                <a:lnTo>
                  <a:pt x="31913" y="1649"/>
                </a:lnTo>
                <a:lnTo>
                  <a:pt x="31913" y="35788"/>
                </a:lnTo>
                <a:lnTo>
                  <a:pt x="29502" y="38862"/>
                </a:lnTo>
                <a:lnTo>
                  <a:pt x="25081" y="42786"/>
                </a:lnTo>
                <a:lnTo>
                  <a:pt x="20782" y="45172"/>
                </a:lnTo>
                <a:lnTo>
                  <a:pt x="16948" y="45172"/>
                </a:lnTo>
                <a:lnTo>
                  <a:pt x="12966" y="43494"/>
                </a:lnTo>
                <a:lnTo>
                  <a:pt x="10295" y="40143"/>
                </a:lnTo>
                <a:lnTo>
                  <a:pt x="9283" y="36958"/>
                </a:lnTo>
                <a:lnTo>
                  <a:pt x="8682" y="32943"/>
                </a:lnTo>
                <a:lnTo>
                  <a:pt x="8682" y="16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2249283" y="3612570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78" y="52920"/>
                </a:moveTo>
                <a:lnTo>
                  <a:pt x="8637" y="51282"/>
                </a:lnTo>
                <a:lnTo>
                  <a:pt x="8637" y="19152"/>
                </a:lnTo>
                <a:lnTo>
                  <a:pt x="10966" y="15480"/>
                </a:lnTo>
                <a:lnTo>
                  <a:pt x="12997" y="12736"/>
                </a:lnTo>
                <a:lnTo>
                  <a:pt x="15815" y="9968"/>
                </a:lnTo>
                <a:lnTo>
                  <a:pt x="19217" y="8470"/>
                </a:lnTo>
                <a:lnTo>
                  <a:pt x="22133" y="8676"/>
                </a:lnTo>
                <a:lnTo>
                  <a:pt x="24790" y="9475"/>
                </a:lnTo>
                <a:lnTo>
                  <a:pt x="27435" y="8194"/>
                </a:lnTo>
                <a:lnTo>
                  <a:pt x="27496" y="3672"/>
                </a:lnTo>
                <a:lnTo>
                  <a:pt x="25208" y="688"/>
                </a:lnTo>
                <a:lnTo>
                  <a:pt x="22205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303" y="6008"/>
                </a:lnTo>
                <a:lnTo>
                  <a:pt x="7791" y="9551"/>
                </a:lnTo>
                <a:lnTo>
                  <a:pt x="7791" y="2437"/>
                </a:lnTo>
                <a:lnTo>
                  <a:pt x="5833" y="839"/>
                </a:lnTo>
                <a:lnTo>
                  <a:pt x="312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58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327050" y="3612564"/>
            <a:ext cx="43333" cy="72363"/>
          </a:xfrm>
          <a:custGeom>
            <a:avLst/>
            <a:gdLst/>
            <a:ahLst/>
            <a:cxnLst/>
            <a:rect l="l" t="t" r="r" b="b"/>
            <a:pathLst>
              <a:path w="43333" h="72363">
                <a:moveTo>
                  <a:pt x="0" y="2451"/>
                </a:moveTo>
                <a:lnTo>
                  <a:pt x="0" y="70664"/>
                </a:lnTo>
                <a:lnTo>
                  <a:pt x="184" y="71413"/>
                </a:lnTo>
                <a:lnTo>
                  <a:pt x="2758" y="72363"/>
                </a:lnTo>
                <a:lnTo>
                  <a:pt x="5882" y="72363"/>
                </a:lnTo>
                <a:lnTo>
                  <a:pt x="8641" y="70664"/>
                </a:lnTo>
                <a:lnTo>
                  <a:pt x="8641" y="46241"/>
                </a:lnTo>
                <a:lnTo>
                  <a:pt x="9885" y="47508"/>
                </a:lnTo>
                <a:lnTo>
                  <a:pt x="13317" y="50492"/>
                </a:lnTo>
                <a:lnTo>
                  <a:pt x="16708" y="52501"/>
                </a:lnTo>
                <a:lnTo>
                  <a:pt x="20236" y="53531"/>
                </a:lnTo>
                <a:lnTo>
                  <a:pt x="22918" y="53668"/>
                </a:lnTo>
                <a:lnTo>
                  <a:pt x="26197" y="53668"/>
                </a:lnTo>
                <a:lnTo>
                  <a:pt x="29113" y="53019"/>
                </a:lnTo>
                <a:lnTo>
                  <a:pt x="31662" y="51738"/>
                </a:lnTo>
                <a:lnTo>
                  <a:pt x="34211" y="50457"/>
                </a:lnTo>
                <a:lnTo>
                  <a:pt x="33693" y="33922"/>
                </a:lnTo>
                <a:lnTo>
                  <a:pt x="32529" y="38188"/>
                </a:lnTo>
                <a:lnTo>
                  <a:pt x="30596" y="41805"/>
                </a:lnTo>
                <a:lnTo>
                  <a:pt x="27767" y="44333"/>
                </a:lnTo>
                <a:lnTo>
                  <a:pt x="24337" y="45961"/>
                </a:lnTo>
                <a:lnTo>
                  <a:pt x="19818" y="45961"/>
                </a:lnTo>
                <a:lnTo>
                  <a:pt x="15422" y="43573"/>
                </a:lnTo>
                <a:lnTo>
                  <a:pt x="11023" y="39686"/>
                </a:lnTo>
                <a:lnTo>
                  <a:pt x="8641" y="36690"/>
                </a:lnTo>
                <a:lnTo>
                  <a:pt x="8641" y="17272"/>
                </a:lnTo>
                <a:lnTo>
                  <a:pt x="7581" y="9017"/>
                </a:lnTo>
                <a:lnTo>
                  <a:pt x="7581" y="2451"/>
                </a:lnTo>
                <a:lnTo>
                  <a:pt x="6041" y="914"/>
                </a:lnTo>
                <a:lnTo>
                  <a:pt x="3078" y="773"/>
                </a:lnTo>
                <a:lnTo>
                  <a:pt x="0" y="2451"/>
                </a:lnTo>
                <a:close/>
              </a:path>
              <a:path w="43333" h="72363">
                <a:moveTo>
                  <a:pt x="8641" y="17272"/>
                </a:moveTo>
                <a:lnTo>
                  <a:pt x="10012" y="15494"/>
                </a:lnTo>
                <a:lnTo>
                  <a:pt x="12532" y="12786"/>
                </a:lnTo>
                <a:lnTo>
                  <a:pt x="16056" y="9856"/>
                </a:lnTo>
                <a:lnTo>
                  <a:pt x="19376" y="8229"/>
                </a:lnTo>
                <a:lnTo>
                  <a:pt x="22694" y="7721"/>
                </a:lnTo>
                <a:lnTo>
                  <a:pt x="26813" y="8255"/>
                </a:lnTo>
                <a:lnTo>
                  <a:pt x="29837" y="10425"/>
                </a:lnTo>
                <a:lnTo>
                  <a:pt x="31932" y="13675"/>
                </a:lnTo>
                <a:lnTo>
                  <a:pt x="33461" y="17564"/>
                </a:lnTo>
                <a:lnTo>
                  <a:pt x="34197" y="22226"/>
                </a:lnTo>
                <a:lnTo>
                  <a:pt x="34380" y="27139"/>
                </a:lnTo>
                <a:lnTo>
                  <a:pt x="34380" y="29425"/>
                </a:lnTo>
                <a:lnTo>
                  <a:pt x="33693" y="33922"/>
                </a:lnTo>
                <a:lnTo>
                  <a:pt x="34211" y="50457"/>
                </a:lnTo>
                <a:lnTo>
                  <a:pt x="36338" y="48628"/>
                </a:lnTo>
                <a:lnTo>
                  <a:pt x="39795" y="43891"/>
                </a:lnTo>
                <a:lnTo>
                  <a:pt x="41104" y="41007"/>
                </a:lnTo>
                <a:lnTo>
                  <a:pt x="41997" y="37604"/>
                </a:lnTo>
                <a:lnTo>
                  <a:pt x="42880" y="34213"/>
                </a:lnTo>
                <a:lnTo>
                  <a:pt x="43333" y="30375"/>
                </a:lnTo>
                <a:lnTo>
                  <a:pt x="43333" y="22567"/>
                </a:lnTo>
                <a:lnTo>
                  <a:pt x="42976" y="19202"/>
                </a:lnTo>
                <a:lnTo>
                  <a:pt x="42279" y="16041"/>
                </a:lnTo>
                <a:lnTo>
                  <a:pt x="41581" y="12876"/>
                </a:lnTo>
                <a:lnTo>
                  <a:pt x="40482" y="10097"/>
                </a:lnTo>
                <a:lnTo>
                  <a:pt x="38959" y="7721"/>
                </a:lnTo>
                <a:lnTo>
                  <a:pt x="35482" y="3441"/>
                </a:lnTo>
                <a:lnTo>
                  <a:pt x="30669" y="698"/>
                </a:lnTo>
                <a:lnTo>
                  <a:pt x="27753" y="0"/>
                </a:lnTo>
                <a:lnTo>
                  <a:pt x="24337" y="0"/>
                </a:lnTo>
                <a:lnTo>
                  <a:pt x="21276" y="200"/>
                </a:lnTo>
                <a:lnTo>
                  <a:pt x="18446" y="953"/>
                </a:lnTo>
                <a:lnTo>
                  <a:pt x="15728" y="2260"/>
                </a:lnTo>
                <a:lnTo>
                  <a:pt x="13046" y="3938"/>
                </a:lnTo>
                <a:lnTo>
                  <a:pt x="10401" y="6184"/>
                </a:lnTo>
                <a:lnTo>
                  <a:pt x="7581" y="9017"/>
                </a:lnTo>
                <a:lnTo>
                  <a:pt x="8641" y="17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388157" y="3612568"/>
            <a:ext cx="26894" cy="53657"/>
          </a:xfrm>
          <a:custGeom>
            <a:avLst/>
            <a:gdLst/>
            <a:ahLst/>
            <a:cxnLst/>
            <a:rect l="l" t="t" r="r" b="b"/>
            <a:pathLst>
              <a:path w="26894" h="53657">
                <a:moveTo>
                  <a:pt x="22057" y="46075"/>
                </a:moveTo>
                <a:lnTo>
                  <a:pt x="17686" y="46673"/>
                </a:lnTo>
                <a:lnTo>
                  <a:pt x="14903" y="46673"/>
                </a:lnTo>
                <a:lnTo>
                  <a:pt x="11177" y="44413"/>
                </a:lnTo>
                <a:lnTo>
                  <a:pt x="8841" y="40906"/>
                </a:lnTo>
                <a:lnTo>
                  <a:pt x="11609" y="53329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4" y="50496"/>
                </a:lnTo>
                <a:lnTo>
                  <a:pt x="25927" y="43674"/>
                </a:lnTo>
                <a:lnTo>
                  <a:pt x="22057" y="46075"/>
                </a:lnTo>
                <a:close/>
              </a:path>
              <a:path w="26894" h="53657">
                <a:moveTo>
                  <a:pt x="3293" y="12103"/>
                </a:moveTo>
                <a:lnTo>
                  <a:pt x="5939" y="11534"/>
                </a:lnTo>
                <a:lnTo>
                  <a:pt x="9132" y="9791"/>
                </a:lnTo>
                <a:lnTo>
                  <a:pt x="11891" y="8585"/>
                </a:lnTo>
                <a:lnTo>
                  <a:pt x="15270" y="7545"/>
                </a:lnTo>
                <a:lnTo>
                  <a:pt x="19314" y="7278"/>
                </a:lnTo>
                <a:lnTo>
                  <a:pt x="22974" y="7519"/>
                </a:lnTo>
                <a:lnTo>
                  <a:pt x="26808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88" y="18769"/>
                </a:lnTo>
                <a:lnTo>
                  <a:pt x="30088" y="22567"/>
                </a:lnTo>
                <a:lnTo>
                  <a:pt x="19936" y="22567"/>
                </a:lnTo>
                <a:lnTo>
                  <a:pt x="16642" y="22913"/>
                </a:lnTo>
                <a:lnTo>
                  <a:pt x="13715" y="23572"/>
                </a:lnTo>
                <a:lnTo>
                  <a:pt x="10778" y="24245"/>
                </a:lnTo>
                <a:lnTo>
                  <a:pt x="8300" y="25250"/>
                </a:lnTo>
                <a:lnTo>
                  <a:pt x="4258" y="27928"/>
                </a:lnTo>
                <a:lnTo>
                  <a:pt x="1626" y="31635"/>
                </a:lnTo>
                <a:lnTo>
                  <a:pt x="0" y="36056"/>
                </a:lnTo>
                <a:lnTo>
                  <a:pt x="0" y="38811"/>
                </a:lnTo>
                <a:lnTo>
                  <a:pt x="388" y="43242"/>
                </a:lnTo>
                <a:lnTo>
                  <a:pt x="1972" y="46939"/>
                </a:lnTo>
                <a:lnTo>
                  <a:pt x="4481" y="49758"/>
                </a:lnTo>
                <a:lnTo>
                  <a:pt x="7603" y="51993"/>
                </a:lnTo>
                <a:lnTo>
                  <a:pt x="11609" y="53329"/>
                </a:lnTo>
                <a:lnTo>
                  <a:pt x="8841" y="40906"/>
                </a:lnTo>
                <a:lnTo>
                  <a:pt x="8841" y="38353"/>
                </a:lnTo>
                <a:lnTo>
                  <a:pt x="9662" y="34429"/>
                </a:lnTo>
                <a:lnTo>
                  <a:pt x="12197" y="31495"/>
                </a:lnTo>
                <a:lnTo>
                  <a:pt x="14791" y="30073"/>
                </a:lnTo>
                <a:lnTo>
                  <a:pt x="18284" y="29249"/>
                </a:lnTo>
                <a:lnTo>
                  <a:pt x="22719" y="29033"/>
                </a:lnTo>
                <a:lnTo>
                  <a:pt x="30088" y="29033"/>
                </a:lnTo>
                <a:lnTo>
                  <a:pt x="30088" y="39397"/>
                </a:lnTo>
                <a:lnTo>
                  <a:pt x="25927" y="43674"/>
                </a:lnTo>
                <a:lnTo>
                  <a:pt x="26894" y="50496"/>
                </a:lnTo>
                <a:lnTo>
                  <a:pt x="31240" y="46442"/>
                </a:lnTo>
                <a:lnTo>
                  <a:pt x="31240" y="51335"/>
                </a:lnTo>
                <a:lnTo>
                  <a:pt x="33324" y="52908"/>
                </a:lnTo>
                <a:lnTo>
                  <a:pt x="35895" y="52958"/>
                </a:lnTo>
                <a:lnTo>
                  <a:pt x="38674" y="51335"/>
                </a:lnTo>
                <a:lnTo>
                  <a:pt x="38674" y="15368"/>
                </a:lnTo>
                <a:lnTo>
                  <a:pt x="38346" y="12700"/>
                </a:lnTo>
                <a:lnTo>
                  <a:pt x="37011" y="8141"/>
                </a:lnTo>
                <a:lnTo>
                  <a:pt x="34488" y="4701"/>
                </a:lnTo>
                <a:lnTo>
                  <a:pt x="31107" y="1993"/>
                </a:lnTo>
                <a:lnTo>
                  <a:pt x="26355" y="406"/>
                </a:lnTo>
                <a:lnTo>
                  <a:pt x="23474" y="0"/>
                </a:lnTo>
                <a:lnTo>
                  <a:pt x="20099" y="0"/>
                </a:lnTo>
                <a:lnTo>
                  <a:pt x="16484" y="179"/>
                </a:lnTo>
                <a:lnTo>
                  <a:pt x="12931" y="863"/>
                </a:lnTo>
                <a:lnTo>
                  <a:pt x="9784" y="1817"/>
                </a:lnTo>
                <a:lnTo>
                  <a:pt x="5814" y="3555"/>
                </a:lnTo>
                <a:lnTo>
                  <a:pt x="2486" y="6705"/>
                </a:lnTo>
                <a:lnTo>
                  <a:pt x="2299" y="9384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450757" y="3612570"/>
            <a:ext cx="27494" cy="52920"/>
          </a:xfrm>
          <a:custGeom>
            <a:avLst/>
            <a:gdLst/>
            <a:ahLst/>
            <a:cxnLst/>
            <a:rect l="l" t="t" r="r" b="b"/>
            <a:pathLst>
              <a:path w="27494" h="52920">
                <a:moveTo>
                  <a:pt x="5876" y="52920"/>
                </a:moveTo>
                <a:lnTo>
                  <a:pt x="8633" y="51282"/>
                </a:lnTo>
                <a:lnTo>
                  <a:pt x="8633" y="19152"/>
                </a:lnTo>
                <a:lnTo>
                  <a:pt x="10958" y="15480"/>
                </a:lnTo>
                <a:lnTo>
                  <a:pt x="12993" y="12736"/>
                </a:lnTo>
                <a:lnTo>
                  <a:pt x="15807" y="9968"/>
                </a:lnTo>
                <a:lnTo>
                  <a:pt x="19213" y="8470"/>
                </a:lnTo>
                <a:lnTo>
                  <a:pt x="22133" y="8676"/>
                </a:lnTo>
                <a:lnTo>
                  <a:pt x="24786" y="9475"/>
                </a:lnTo>
                <a:lnTo>
                  <a:pt x="27431" y="8194"/>
                </a:lnTo>
                <a:lnTo>
                  <a:pt x="27494" y="3672"/>
                </a:lnTo>
                <a:lnTo>
                  <a:pt x="25204" y="688"/>
                </a:lnTo>
                <a:lnTo>
                  <a:pt x="22204" y="90"/>
                </a:lnTo>
                <a:lnTo>
                  <a:pt x="19657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9" y="6008"/>
                </a:lnTo>
                <a:lnTo>
                  <a:pt x="7791" y="9551"/>
                </a:lnTo>
                <a:lnTo>
                  <a:pt x="7791" y="2437"/>
                </a:lnTo>
                <a:lnTo>
                  <a:pt x="5829" y="839"/>
                </a:lnTo>
                <a:lnTo>
                  <a:pt x="312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54" y="52920"/>
                </a:lnTo>
                <a:lnTo>
                  <a:pt x="5876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2489791" y="3600284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9" y="1701"/>
                </a:moveTo>
                <a:lnTo>
                  <a:pt x="16741" y="989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75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6" y="56641"/>
                </a:lnTo>
                <a:lnTo>
                  <a:pt x="10397" y="60440"/>
                </a:lnTo>
                <a:lnTo>
                  <a:pt x="12626" y="63158"/>
                </a:lnTo>
                <a:lnTo>
                  <a:pt x="15801" y="64846"/>
                </a:lnTo>
                <a:lnTo>
                  <a:pt x="19635" y="65850"/>
                </a:lnTo>
                <a:lnTo>
                  <a:pt x="24484" y="65670"/>
                </a:lnTo>
                <a:lnTo>
                  <a:pt x="27482" y="65098"/>
                </a:lnTo>
                <a:lnTo>
                  <a:pt x="30410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20" y="57783"/>
                </a:lnTo>
                <a:lnTo>
                  <a:pt x="23536" y="58190"/>
                </a:lnTo>
                <a:lnTo>
                  <a:pt x="19350" y="57326"/>
                </a:lnTo>
                <a:lnTo>
                  <a:pt x="17428" y="53898"/>
                </a:lnTo>
                <a:lnTo>
                  <a:pt x="16949" y="51346"/>
                </a:lnTo>
                <a:lnTo>
                  <a:pt x="16949" y="20750"/>
                </a:lnTo>
                <a:lnTo>
                  <a:pt x="29038" y="20750"/>
                </a:lnTo>
                <a:lnTo>
                  <a:pt x="30608" y="19302"/>
                </a:lnTo>
                <a:lnTo>
                  <a:pt x="30765" y="16369"/>
                </a:lnTo>
                <a:lnTo>
                  <a:pt x="29038" y="13308"/>
                </a:lnTo>
                <a:lnTo>
                  <a:pt x="16949" y="13308"/>
                </a:lnTo>
                <a:lnTo>
                  <a:pt x="1694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540160" y="3612568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82" y="52919"/>
                </a:moveTo>
                <a:lnTo>
                  <a:pt x="8632" y="51281"/>
                </a:lnTo>
                <a:lnTo>
                  <a:pt x="8632" y="17146"/>
                </a:lnTo>
                <a:lnTo>
                  <a:pt x="10998" y="14071"/>
                </a:lnTo>
                <a:lnTo>
                  <a:pt x="13276" y="11746"/>
                </a:lnTo>
                <a:lnTo>
                  <a:pt x="17600" y="8559"/>
                </a:lnTo>
                <a:lnTo>
                  <a:pt x="21924" y="7760"/>
                </a:lnTo>
                <a:lnTo>
                  <a:pt x="25073" y="8088"/>
                </a:lnTo>
                <a:lnTo>
                  <a:pt x="27618" y="9384"/>
                </a:lnTo>
                <a:lnTo>
                  <a:pt x="30265" y="12790"/>
                </a:lnTo>
                <a:lnTo>
                  <a:pt x="31295" y="15961"/>
                </a:lnTo>
                <a:lnTo>
                  <a:pt x="31921" y="19899"/>
                </a:lnTo>
                <a:lnTo>
                  <a:pt x="31921" y="51281"/>
                </a:lnTo>
                <a:lnTo>
                  <a:pt x="32125" y="52019"/>
                </a:lnTo>
                <a:lnTo>
                  <a:pt x="34671" y="52919"/>
                </a:lnTo>
                <a:lnTo>
                  <a:pt x="37796" y="52919"/>
                </a:lnTo>
                <a:lnTo>
                  <a:pt x="40553" y="51281"/>
                </a:lnTo>
                <a:lnTo>
                  <a:pt x="40553" y="18021"/>
                </a:lnTo>
                <a:lnTo>
                  <a:pt x="40272" y="15036"/>
                </a:lnTo>
                <a:lnTo>
                  <a:pt x="39121" y="10082"/>
                </a:lnTo>
                <a:lnTo>
                  <a:pt x="36842" y="6069"/>
                </a:lnTo>
                <a:lnTo>
                  <a:pt x="33778" y="2767"/>
                </a:lnTo>
                <a:lnTo>
                  <a:pt x="29484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2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8"/>
                </a:lnTo>
                <a:lnTo>
                  <a:pt x="3124" y="762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2601324" y="3612570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4" y="14133"/>
                </a:lnTo>
                <a:lnTo>
                  <a:pt x="41360" y="11329"/>
                </a:lnTo>
                <a:lnTo>
                  <a:pt x="38458" y="6808"/>
                </a:lnTo>
                <a:lnTo>
                  <a:pt x="34649" y="3070"/>
                </a:lnTo>
                <a:lnTo>
                  <a:pt x="32049" y="1840"/>
                </a:lnTo>
                <a:lnTo>
                  <a:pt x="29439" y="623"/>
                </a:lnTo>
                <a:lnTo>
                  <a:pt x="26294" y="0"/>
                </a:lnTo>
                <a:lnTo>
                  <a:pt x="26329" y="7009"/>
                </a:lnTo>
                <a:lnTo>
                  <a:pt x="29480" y="8345"/>
                </a:lnTo>
                <a:lnTo>
                  <a:pt x="31611" y="11023"/>
                </a:lnTo>
                <a:lnTo>
                  <a:pt x="33727" y="13691"/>
                </a:lnTo>
                <a:lnTo>
                  <a:pt x="34747" y="17385"/>
                </a:lnTo>
                <a:lnTo>
                  <a:pt x="34635" y="22086"/>
                </a:lnTo>
                <a:lnTo>
                  <a:pt x="8942" y="22086"/>
                </a:lnTo>
                <a:lnTo>
                  <a:pt x="9014" y="20102"/>
                </a:lnTo>
                <a:lnTo>
                  <a:pt x="10447" y="3125"/>
                </a:lnTo>
                <a:lnTo>
                  <a:pt x="8059" y="4899"/>
                </a:lnTo>
                <a:lnTo>
                  <a:pt x="4114" y="9587"/>
                </a:lnTo>
                <a:lnTo>
                  <a:pt x="2609" y="12420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6"/>
                </a:lnTo>
                <a:lnTo>
                  <a:pt x="2519" y="42012"/>
                </a:lnTo>
                <a:lnTo>
                  <a:pt x="4028" y="44781"/>
                </a:lnTo>
                <a:lnTo>
                  <a:pt x="6014" y="46991"/>
                </a:lnTo>
                <a:lnTo>
                  <a:pt x="10447" y="50864"/>
                </a:lnTo>
                <a:lnTo>
                  <a:pt x="13359" y="51981"/>
                </a:lnTo>
                <a:lnTo>
                  <a:pt x="16275" y="53097"/>
                </a:lnTo>
                <a:lnTo>
                  <a:pt x="19669" y="53658"/>
                </a:lnTo>
                <a:lnTo>
                  <a:pt x="23539" y="53658"/>
                </a:lnTo>
                <a:lnTo>
                  <a:pt x="27873" y="53492"/>
                </a:lnTo>
                <a:lnTo>
                  <a:pt x="31819" y="52805"/>
                </a:lnTo>
                <a:lnTo>
                  <a:pt x="35053" y="51981"/>
                </a:lnTo>
                <a:lnTo>
                  <a:pt x="37771" y="51106"/>
                </a:lnTo>
                <a:lnTo>
                  <a:pt x="41014" y="48830"/>
                </a:lnTo>
                <a:lnTo>
                  <a:pt x="41334" y="46163"/>
                </a:lnTo>
                <a:lnTo>
                  <a:pt x="40758" y="43013"/>
                </a:lnTo>
                <a:lnTo>
                  <a:pt x="38051" y="43268"/>
                </a:lnTo>
                <a:lnTo>
                  <a:pt x="34890" y="44550"/>
                </a:lnTo>
                <a:lnTo>
                  <a:pt x="32100" y="45439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2" y="45133"/>
                </a:lnTo>
                <a:lnTo>
                  <a:pt x="13582" y="43117"/>
                </a:lnTo>
                <a:lnTo>
                  <a:pt x="11130" y="40003"/>
                </a:lnTo>
                <a:lnTo>
                  <a:pt x="9733" y="35979"/>
                </a:lnTo>
                <a:lnTo>
                  <a:pt x="8942" y="31356"/>
                </a:lnTo>
                <a:lnTo>
                  <a:pt x="8942" y="28648"/>
                </a:lnTo>
                <a:lnTo>
                  <a:pt x="39963" y="28648"/>
                </a:lnTo>
                <a:lnTo>
                  <a:pt x="42299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102"/>
                </a:moveTo>
                <a:lnTo>
                  <a:pt x="9942" y="16358"/>
                </a:lnTo>
                <a:lnTo>
                  <a:pt x="11379" y="12928"/>
                </a:lnTo>
                <a:lnTo>
                  <a:pt x="14903" y="9094"/>
                </a:lnTo>
                <a:lnTo>
                  <a:pt x="18136" y="7416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0" y="0"/>
                </a:lnTo>
                <a:lnTo>
                  <a:pt x="16019" y="633"/>
                </a:lnTo>
                <a:lnTo>
                  <a:pt x="13237" y="1865"/>
                </a:lnTo>
                <a:lnTo>
                  <a:pt x="10447" y="3125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2666311" y="3612570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78" y="52920"/>
                </a:moveTo>
                <a:lnTo>
                  <a:pt x="8636" y="51282"/>
                </a:lnTo>
                <a:lnTo>
                  <a:pt x="8636" y="19152"/>
                </a:lnTo>
                <a:lnTo>
                  <a:pt x="10961" y="15480"/>
                </a:lnTo>
                <a:lnTo>
                  <a:pt x="12995" y="12736"/>
                </a:lnTo>
                <a:lnTo>
                  <a:pt x="15810" y="9968"/>
                </a:lnTo>
                <a:lnTo>
                  <a:pt x="19216" y="8470"/>
                </a:lnTo>
                <a:lnTo>
                  <a:pt x="22132" y="8676"/>
                </a:lnTo>
                <a:lnTo>
                  <a:pt x="24789" y="9475"/>
                </a:lnTo>
                <a:lnTo>
                  <a:pt x="27434" y="8194"/>
                </a:lnTo>
                <a:lnTo>
                  <a:pt x="27496" y="3672"/>
                </a:lnTo>
                <a:lnTo>
                  <a:pt x="25206" y="688"/>
                </a:lnTo>
                <a:lnTo>
                  <a:pt x="22204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32" y="2578"/>
                </a:lnTo>
                <a:lnTo>
                  <a:pt x="10302" y="6008"/>
                </a:lnTo>
                <a:lnTo>
                  <a:pt x="7790" y="9551"/>
                </a:lnTo>
                <a:lnTo>
                  <a:pt x="7790" y="2437"/>
                </a:lnTo>
                <a:lnTo>
                  <a:pt x="5831" y="839"/>
                </a:lnTo>
                <a:lnTo>
                  <a:pt x="3124" y="763"/>
                </a:lnTo>
                <a:lnTo>
                  <a:pt x="0" y="2437"/>
                </a:lnTo>
                <a:lnTo>
                  <a:pt x="0" y="51282"/>
                </a:lnTo>
                <a:lnTo>
                  <a:pt x="182" y="52006"/>
                </a:lnTo>
                <a:lnTo>
                  <a:pt x="2757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2707852" y="3612570"/>
            <a:ext cx="33334" cy="53658"/>
          </a:xfrm>
          <a:custGeom>
            <a:avLst/>
            <a:gdLst/>
            <a:ahLst/>
            <a:cxnLst/>
            <a:rect l="l" t="t" r="r" b="b"/>
            <a:pathLst>
              <a:path w="33334" h="53658">
                <a:moveTo>
                  <a:pt x="5996" y="52222"/>
                </a:moveTo>
                <a:lnTo>
                  <a:pt x="8559" y="52995"/>
                </a:lnTo>
                <a:lnTo>
                  <a:pt x="11598" y="53529"/>
                </a:lnTo>
                <a:lnTo>
                  <a:pt x="14867" y="53658"/>
                </a:lnTo>
                <a:lnTo>
                  <a:pt x="17589" y="53658"/>
                </a:lnTo>
                <a:lnTo>
                  <a:pt x="20083" y="53313"/>
                </a:lnTo>
                <a:lnTo>
                  <a:pt x="24616" y="51955"/>
                </a:lnTo>
                <a:lnTo>
                  <a:pt x="28205" y="49593"/>
                </a:lnTo>
                <a:lnTo>
                  <a:pt x="31107" y="46620"/>
                </a:lnTo>
                <a:lnTo>
                  <a:pt x="32893" y="42696"/>
                </a:lnTo>
                <a:lnTo>
                  <a:pt x="33334" y="37984"/>
                </a:lnTo>
                <a:lnTo>
                  <a:pt x="33334" y="35888"/>
                </a:lnTo>
                <a:lnTo>
                  <a:pt x="32320" y="32547"/>
                </a:lnTo>
                <a:lnTo>
                  <a:pt x="30742" y="29743"/>
                </a:lnTo>
                <a:lnTo>
                  <a:pt x="27226" y="26644"/>
                </a:lnTo>
                <a:lnTo>
                  <a:pt x="24320" y="25121"/>
                </a:lnTo>
                <a:lnTo>
                  <a:pt x="21382" y="23825"/>
                </a:lnTo>
                <a:lnTo>
                  <a:pt x="18445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6"/>
                </a:lnTo>
                <a:lnTo>
                  <a:pt x="9417" y="13994"/>
                </a:lnTo>
                <a:lnTo>
                  <a:pt x="9968" y="11188"/>
                </a:lnTo>
                <a:lnTo>
                  <a:pt x="12307" y="8291"/>
                </a:lnTo>
                <a:lnTo>
                  <a:pt x="15454" y="7110"/>
                </a:lnTo>
                <a:lnTo>
                  <a:pt x="18211" y="6944"/>
                </a:lnTo>
                <a:lnTo>
                  <a:pt x="21308" y="7136"/>
                </a:lnTo>
                <a:lnTo>
                  <a:pt x="24958" y="8370"/>
                </a:lnTo>
                <a:lnTo>
                  <a:pt x="27618" y="9687"/>
                </a:lnTo>
                <a:lnTo>
                  <a:pt x="30591" y="9879"/>
                </a:lnTo>
                <a:lnTo>
                  <a:pt x="30923" y="7160"/>
                </a:lnTo>
                <a:lnTo>
                  <a:pt x="30642" y="4417"/>
                </a:lnTo>
                <a:lnTo>
                  <a:pt x="28083" y="2211"/>
                </a:lnTo>
                <a:lnTo>
                  <a:pt x="25487" y="1141"/>
                </a:lnTo>
                <a:lnTo>
                  <a:pt x="22077" y="327"/>
                </a:lnTo>
                <a:lnTo>
                  <a:pt x="18319" y="0"/>
                </a:lnTo>
                <a:lnTo>
                  <a:pt x="15454" y="0"/>
                </a:lnTo>
                <a:lnTo>
                  <a:pt x="12956" y="407"/>
                </a:lnTo>
                <a:lnTo>
                  <a:pt x="8667" y="1995"/>
                </a:lnTo>
                <a:lnTo>
                  <a:pt x="5449" y="4381"/>
                </a:lnTo>
                <a:lnTo>
                  <a:pt x="2937" y="7225"/>
                </a:lnTo>
                <a:lnTo>
                  <a:pt x="1515" y="10731"/>
                </a:lnTo>
                <a:lnTo>
                  <a:pt x="1148" y="14490"/>
                </a:lnTo>
                <a:lnTo>
                  <a:pt x="1493" y="18529"/>
                </a:lnTo>
                <a:lnTo>
                  <a:pt x="2853" y="21639"/>
                </a:lnTo>
                <a:lnTo>
                  <a:pt x="5989" y="25208"/>
                </a:lnTo>
                <a:lnTo>
                  <a:pt x="8667" y="26950"/>
                </a:lnTo>
                <a:lnTo>
                  <a:pt x="11522" y="28408"/>
                </a:lnTo>
                <a:lnTo>
                  <a:pt x="14485" y="29653"/>
                </a:lnTo>
                <a:lnTo>
                  <a:pt x="17330" y="30798"/>
                </a:lnTo>
                <a:lnTo>
                  <a:pt x="19975" y="31990"/>
                </a:lnTo>
                <a:lnTo>
                  <a:pt x="23111" y="34276"/>
                </a:lnTo>
                <a:lnTo>
                  <a:pt x="24810" y="37311"/>
                </a:lnTo>
                <a:lnTo>
                  <a:pt x="24569" y="41184"/>
                </a:lnTo>
                <a:lnTo>
                  <a:pt x="22960" y="43941"/>
                </a:lnTo>
                <a:lnTo>
                  <a:pt x="20184" y="45680"/>
                </a:lnTo>
                <a:lnTo>
                  <a:pt x="16483" y="46504"/>
                </a:lnTo>
                <a:lnTo>
                  <a:pt x="13067" y="46504"/>
                </a:lnTo>
                <a:lnTo>
                  <a:pt x="9845" y="45770"/>
                </a:lnTo>
                <a:lnTo>
                  <a:pt x="5939" y="44169"/>
                </a:lnTo>
                <a:lnTo>
                  <a:pt x="3175" y="42570"/>
                </a:lnTo>
                <a:lnTo>
                  <a:pt x="265" y="42952"/>
                </a:lnTo>
                <a:lnTo>
                  <a:pt x="0" y="45529"/>
                </a:lnTo>
                <a:lnTo>
                  <a:pt x="265" y="48182"/>
                </a:lnTo>
                <a:lnTo>
                  <a:pt x="2937" y="50925"/>
                </a:lnTo>
                <a:lnTo>
                  <a:pt x="599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2756235" y="3653041"/>
            <a:ext cx="17010" cy="27879"/>
          </a:xfrm>
          <a:custGeom>
            <a:avLst/>
            <a:gdLst/>
            <a:ahLst/>
            <a:cxnLst/>
            <a:rect l="l" t="t" r="r" b="b"/>
            <a:pathLst>
              <a:path w="17010" h="27879">
                <a:moveTo>
                  <a:pt x="17010" y="4410"/>
                </a:moveTo>
                <a:lnTo>
                  <a:pt x="17010" y="3431"/>
                </a:lnTo>
                <a:lnTo>
                  <a:pt x="15836" y="763"/>
                </a:lnTo>
                <a:lnTo>
                  <a:pt x="12909" y="0"/>
                </a:lnTo>
                <a:lnTo>
                  <a:pt x="10360" y="64"/>
                </a:lnTo>
                <a:lnTo>
                  <a:pt x="7444" y="1501"/>
                </a:lnTo>
                <a:lnTo>
                  <a:pt x="6969" y="4410"/>
                </a:lnTo>
                <a:lnTo>
                  <a:pt x="6969" y="11355"/>
                </a:lnTo>
                <a:lnTo>
                  <a:pt x="0" y="26277"/>
                </a:lnTo>
                <a:lnTo>
                  <a:pt x="1367" y="27879"/>
                </a:lnTo>
                <a:lnTo>
                  <a:pt x="4114" y="27814"/>
                </a:lnTo>
                <a:lnTo>
                  <a:pt x="6700" y="26366"/>
                </a:lnTo>
                <a:lnTo>
                  <a:pt x="13874" y="15203"/>
                </a:lnTo>
                <a:lnTo>
                  <a:pt x="14965" y="13439"/>
                </a:lnTo>
                <a:lnTo>
                  <a:pt x="16325" y="10148"/>
                </a:lnTo>
                <a:lnTo>
                  <a:pt x="16855" y="7495"/>
                </a:lnTo>
                <a:lnTo>
                  <a:pt x="17010" y="4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823969" y="3613349"/>
            <a:ext cx="71111" cy="52095"/>
          </a:xfrm>
          <a:custGeom>
            <a:avLst/>
            <a:gdLst/>
            <a:ahLst/>
            <a:cxnLst/>
            <a:rect l="l" t="t" r="r" b="b"/>
            <a:pathLst>
              <a:path w="71111" h="52095">
                <a:moveTo>
                  <a:pt x="468" y="3834"/>
                </a:moveTo>
                <a:lnTo>
                  <a:pt x="14230" y="50227"/>
                </a:lnTo>
                <a:lnTo>
                  <a:pt x="14698" y="51141"/>
                </a:lnTo>
                <a:lnTo>
                  <a:pt x="17341" y="52080"/>
                </a:lnTo>
                <a:lnTo>
                  <a:pt x="23346" y="52044"/>
                </a:lnTo>
                <a:lnTo>
                  <a:pt x="25901" y="50227"/>
                </a:lnTo>
                <a:lnTo>
                  <a:pt x="35057" y="14795"/>
                </a:lnTo>
                <a:lnTo>
                  <a:pt x="35259" y="14795"/>
                </a:lnTo>
                <a:lnTo>
                  <a:pt x="45158" y="50227"/>
                </a:lnTo>
                <a:lnTo>
                  <a:pt x="45623" y="51141"/>
                </a:lnTo>
                <a:lnTo>
                  <a:pt x="48341" y="52080"/>
                </a:lnTo>
                <a:lnTo>
                  <a:pt x="53680" y="52095"/>
                </a:lnTo>
                <a:lnTo>
                  <a:pt x="56768" y="50227"/>
                </a:lnTo>
                <a:lnTo>
                  <a:pt x="70642" y="3834"/>
                </a:lnTo>
                <a:lnTo>
                  <a:pt x="71111" y="1562"/>
                </a:lnTo>
                <a:lnTo>
                  <a:pt x="68587" y="0"/>
                </a:lnTo>
                <a:lnTo>
                  <a:pt x="65426" y="13"/>
                </a:lnTo>
                <a:lnTo>
                  <a:pt x="62428" y="1727"/>
                </a:lnTo>
                <a:lnTo>
                  <a:pt x="51220" y="41986"/>
                </a:lnTo>
                <a:lnTo>
                  <a:pt x="51073" y="41986"/>
                </a:lnTo>
                <a:lnTo>
                  <a:pt x="39819" y="1612"/>
                </a:lnTo>
                <a:lnTo>
                  <a:pt x="39643" y="1065"/>
                </a:lnTo>
                <a:lnTo>
                  <a:pt x="37001" y="13"/>
                </a:lnTo>
                <a:lnTo>
                  <a:pt x="33901" y="13"/>
                </a:lnTo>
                <a:lnTo>
                  <a:pt x="31024" y="1727"/>
                </a:lnTo>
                <a:lnTo>
                  <a:pt x="20613" y="41986"/>
                </a:lnTo>
                <a:lnTo>
                  <a:pt x="20405" y="41986"/>
                </a:lnTo>
                <a:lnTo>
                  <a:pt x="9050" y="1727"/>
                </a:lnTo>
                <a:lnTo>
                  <a:pt x="8682" y="873"/>
                </a:lnTo>
                <a:lnTo>
                  <a:pt x="6051" y="13"/>
                </a:lnTo>
                <a:lnTo>
                  <a:pt x="2807" y="0"/>
                </a:lnTo>
                <a:lnTo>
                  <a:pt x="0" y="1230"/>
                </a:lnTo>
                <a:lnTo>
                  <a:pt x="46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913278" y="3593213"/>
            <a:ext cx="10666" cy="72274"/>
          </a:xfrm>
          <a:custGeom>
            <a:avLst/>
            <a:gdLst/>
            <a:ahLst/>
            <a:cxnLst/>
            <a:rect l="l" t="t" r="r" b="b"/>
            <a:pathLst>
              <a:path w="10666" h="72274">
                <a:moveTo>
                  <a:pt x="0" y="5411"/>
                </a:moveTo>
                <a:lnTo>
                  <a:pt x="367" y="8878"/>
                </a:lnTo>
                <a:lnTo>
                  <a:pt x="3257" y="10732"/>
                </a:lnTo>
                <a:lnTo>
                  <a:pt x="7332" y="10732"/>
                </a:lnTo>
                <a:lnTo>
                  <a:pt x="10288" y="8839"/>
                </a:lnTo>
                <a:lnTo>
                  <a:pt x="10666" y="5295"/>
                </a:lnTo>
                <a:lnTo>
                  <a:pt x="10299" y="1840"/>
                </a:lnTo>
                <a:lnTo>
                  <a:pt x="7412" y="0"/>
                </a:lnTo>
                <a:lnTo>
                  <a:pt x="3333" y="0"/>
                </a:lnTo>
                <a:lnTo>
                  <a:pt x="381" y="1891"/>
                </a:lnTo>
                <a:lnTo>
                  <a:pt x="0" y="5411"/>
                </a:lnTo>
                <a:close/>
              </a:path>
              <a:path w="10666" h="72274">
                <a:moveTo>
                  <a:pt x="1224" y="71374"/>
                </a:moveTo>
                <a:lnTo>
                  <a:pt x="3798" y="72274"/>
                </a:lnTo>
                <a:lnTo>
                  <a:pt x="6918" y="72274"/>
                </a:lnTo>
                <a:lnTo>
                  <a:pt x="9673" y="70636"/>
                </a:lnTo>
                <a:lnTo>
                  <a:pt x="9673" y="21791"/>
                </a:lnTo>
                <a:lnTo>
                  <a:pt x="9467" y="21093"/>
                </a:lnTo>
                <a:lnTo>
                  <a:pt x="6918" y="20153"/>
                </a:lnTo>
                <a:lnTo>
                  <a:pt x="3798" y="20153"/>
                </a:lnTo>
                <a:lnTo>
                  <a:pt x="1040" y="21791"/>
                </a:lnTo>
                <a:lnTo>
                  <a:pt x="1040" y="70636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940498" y="3600284"/>
            <a:ext cx="30768" cy="65850"/>
          </a:xfrm>
          <a:custGeom>
            <a:avLst/>
            <a:gdLst/>
            <a:ahLst/>
            <a:cxnLst/>
            <a:rect l="l" t="t" r="r" b="b"/>
            <a:pathLst>
              <a:path w="30768" h="65850">
                <a:moveTo>
                  <a:pt x="16951" y="1701"/>
                </a:moveTo>
                <a:lnTo>
                  <a:pt x="16747" y="989"/>
                </a:lnTo>
                <a:lnTo>
                  <a:pt x="14198" y="0"/>
                </a:lnTo>
                <a:lnTo>
                  <a:pt x="11073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77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46"/>
                </a:lnTo>
                <a:lnTo>
                  <a:pt x="19634" y="65850"/>
                </a:lnTo>
                <a:lnTo>
                  <a:pt x="24483" y="65670"/>
                </a:lnTo>
                <a:lnTo>
                  <a:pt x="27481" y="65098"/>
                </a:lnTo>
                <a:lnTo>
                  <a:pt x="30412" y="63093"/>
                </a:lnTo>
                <a:lnTo>
                  <a:pt x="30768" y="59983"/>
                </a:lnTo>
                <a:lnTo>
                  <a:pt x="30768" y="59320"/>
                </a:lnTo>
                <a:lnTo>
                  <a:pt x="28964" y="56757"/>
                </a:lnTo>
                <a:lnTo>
                  <a:pt x="26319" y="57783"/>
                </a:lnTo>
                <a:lnTo>
                  <a:pt x="23540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1" y="51346"/>
                </a:lnTo>
                <a:lnTo>
                  <a:pt x="16951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8" y="16369"/>
                </a:lnTo>
                <a:lnTo>
                  <a:pt x="29037" y="13308"/>
                </a:lnTo>
                <a:lnTo>
                  <a:pt x="16951" y="13308"/>
                </a:lnTo>
                <a:lnTo>
                  <a:pt x="16951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990865" y="3589657"/>
            <a:ext cx="40554" cy="75830"/>
          </a:xfrm>
          <a:custGeom>
            <a:avLst/>
            <a:gdLst/>
            <a:ahLst/>
            <a:cxnLst/>
            <a:rect l="l" t="t" r="r" b="b"/>
            <a:pathLst>
              <a:path w="40554" h="75830">
                <a:moveTo>
                  <a:pt x="31921" y="45594"/>
                </a:moveTo>
                <a:lnTo>
                  <a:pt x="31921" y="74192"/>
                </a:lnTo>
                <a:lnTo>
                  <a:pt x="32129" y="74930"/>
                </a:lnTo>
                <a:lnTo>
                  <a:pt x="34678" y="75830"/>
                </a:lnTo>
                <a:lnTo>
                  <a:pt x="37800" y="75830"/>
                </a:lnTo>
                <a:lnTo>
                  <a:pt x="40554" y="74192"/>
                </a:lnTo>
                <a:lnTo>
                  <a:pt x="40554" y="40942"/>
                </a:lnTo>
                <a:lnTo>
                  <a:pt x="40272" y="37947"/>
                </a:lnTo>
                <a:lnTo>
                  <a:pt x="39121" y="32993"/>
                </a:lnTo>
                <a:lnTo>
                  <a:pt x="36842" y="28980"/>
                </a:lnTo>
                <a:lnTo>
                  <a:pt x="33783" y="25678"/>
                </a:lnTo>
                <a:lnTo>
                  <a:pt x="29484" y="23468"/>
                </a:lnTo>
                <a:lnTo>
                  <a:pt x="26849" y="22910"/>
                </a:lnTo>
                <a:lnTo>
                  <a:pt x="21154" y="22910"/>
                </a:lnTo>
                <a:lnTo>
                  <a:pt x="16121" y="24890"/>
                </a:lnTo>
                <a:lnTo>
                  <a:pt x="11109" y="28230"/>
                </a:lnTo>
                <a:lnTo>
                  <a:pt x="8637" y="30948"/>
                </a:lnTo>
                <a:lnTo>
                  <a:pt x="8637" y="1703"/>
                </a:lnTo>
                <a:lnTo>
                  <a:pt x="8431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0"/>
                </a:lnTo>
                <a:lnTo>
                  <a:pt x="2758" y="75830"/>
                </a:lnTo>
                <a:lnTo>
                  <a:pt x="5882" y="75830"/>
                </a:lnTo>
                <a:lnTo>
                  <a:pt x="8637" y="74192"/>
                </a:lnTo>
                <a:lnTo>
                  <a:pt x="8637" y="40057"/>
                </a:lnTo>
                <a:lnTo>
                  <a:pt x="11002" y="36982"/>
                </a:lnTo>
                <a:lnTo>
                  <a:pt x="13280" y="34657"/>
                </a:lnTo>
                <a:lnTo>
                  <a:pt x="17604" y="31470"/>
                </a:lnTo>
                <a:lnTo>
                  <a:pt x="21924" y="30671"/>
                </a:lnTo>
                <a:lnTo>
                  <a:pt x="25074" y="30999"/>
                </a:lnTo>
                <a:lnTo>
                  <a:pt x="27623" y="32294"/>
                </a:lnTo>
                <a:lnTo>
                  <a:pt x="30269" y="35700"/>
                </a:lnTo>
                <a:lnTo>
                  <a:pt x="31295" y="38872"/>
                </a:lnTo>
                <a:lnTo>
                  <a:pt x="31921" y="42810"/>
                </a:lnTo>
                <a:lnTo>
                  <a:pt x="3192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082391" y="3613349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4" y="3834"/>
                </a:moveTo>
                <a:lnTo>
                  <a:pt x="14231" y="50227"/>
                </a:lnTo>
                <a:lnTo>
                  <a:pt x="14695" y="51141"/>
                </a:lnTo>
                <a:lnTo>
                  <a:pt x="17341" y="52080"/>
                </a:lnTo>
                <a:lnTo>
                  <a:pt x="23346" y="52044"/>
                </a:lnTo>
                <a:lnTo>
                  <a:pt x="25902" y="50227"/>
                </a:lnTo>
                <a:lnTo>
                  <a:pt x="35053" y="14795"/>
                </a:lnTo>
                <a:lnTo>
                  <a:pt x="35262" y="14795"/>
                </a:lnTo>
                <a:lnTo>
                  <a:pt x="45158" y="50227"/>
                </a:lnTo>
                <a:lnTo>
                  <a:pt x="45623" y="51141"/>
                </a:lnTo>
                <a:lnTo>
                  <a:pt x="48341" y="52080"/>
                </a:lnTo>
                <a:lnTo>
                  <a:pt x="53680" y="52095"/>
                </a:lnTo>
                <a:lnTo>
                  <a:pt x="56768" y="50227"/>
                </a:lnTo>
                <a:lnTo>
                  <a:pt x="70643" y="3834"/>
                </a:lnTo>
                <a:lnTo>
                  <a:pt x="71107" y="1562"/>
                </a:lnTo>
                <a:lnTo>
                  <a:pt x="68587" y="0"/>
                </a:lnTo>
                <a:lnTo>
                  <a:pt x="65430" y="13"/>
                </a:lnTo>
                <a:lnTo>
                  <a:pt x="62424" y="1727"/>
                </a:lnTo>
                <a:lnTo>
                  <a:pt x="51217" y="41986"/>
                </a:lnTo>
                <a:lnTo>
                  <a:pt x="51073" y="41986"/>
                </a:lnTo>
                <a:lnTo>
                  <a:pt x="39819" y="1612"/>
                </a:lnTo>
                <a:lnTo>
                  <a:pt x="39646" y="1065"/>
                </a:lnTo>
                <a:lnTo>
                  <a:pt x="37001" y="13"/>
                </a:lnTo>
                <a:lnTo>
                  <a:pt x="33901" y="13"/>
                </a:lnTo>
                <a:lnTo>
                  <a:pt x="31024" y="1727"/>
                </a:lnTo>
                <a:lnTo>
                  <a:pt x="20613" y="41986"/>
                </a:lnTo>
                <a:lnTo>
                  <a:pt x="20405" y="41986"/>
                </a:lnTo>
                <a:lnTo>
                  <a:pt x="9051" y="1727"/>
                </a:lnTo>
                <a:lnTo>
                  <a:pt x="8682" y="873"/>
                </a:lnTo>
                <a:lnTo>
                  <a:pt x="6051" y="13"/>
                </a:lnTo>
                <a:lnTo>
                  <a:pt x="2805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172744" y="3589657"/>
            <a:ext cx="40551" cy="75830"/>
          </a:xfrm>
          <a:custGeom>
            <a:avLst/>
            <a:gdLst/>
            <a:ahLst/>
            <a:cxnLst/>
            <a:rect l="l" t="t" r="r" b="b"/>
            <a:pathLst>
              <a:path w="40551" h="75830">
                <a:moveTo>
                  <a:pt x="31913" y="45594"/>
                </a:moveTo>
                <a:lnTo>
                  <a:pt x="31913" y="74192"/>
                </a:lnTo>
                <a:lnTo>
                  <a:pt x="32123" y="74930"/>
                </a:lnTo>
                <a:lnTo>
                  <a:pt x="34672" y="75830"/>
                </a:lnTo>
                <a:lnTo>
                  <a:pt x="37796" y="75830"/>
                </a:lnTo>
                <a:lnTo>
                  <a:pt x="40551" y="74192"/>
                </a:lnTo>
                <a:lnTo>
                  <a:pt x="40551" y="40942"/>
                </a:lnTo>
                <a:lnTo>
                  <a:pt x="40270" y="37947"/>
                </a:lnTo>
                <a:lnTo>
                  <a:pt x="39118" y="32993"/>
                </a:lnTo>
                <a:lnTo>
                  <a:pt x="36838" y="28980"/>
                </a:lnTo>
                <a:lnTo>
                  <a:pt x="33779" y="25678"/>
                </a:lnTo>
                <a:lnTo>
                  <a:pt x="29476" y="23468"/>
                </a:lnTo>
                <a:lnTo>
                  <a:pt x="26845" y="22910"/>
                </a:lnTo>
                <a:lnTo>
                  <a:pt x="21150" y="22910"/>
                </a:lnTo>
                <a:lnTo>
                  <a:pt x="16113" y="24890"/>
                </a:lnTo>
                <a:lnTo>
                  <a:pt x="11109" y="28230"/>
                </a:lnTo>
                <a:lnTo>
                  <a:pt x="8633" y="30948"/>
                </a:lnTo>
                <a:lnTo>
                  <a:pt x="8633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30"/>
                </a:lnTo>
                <a:lnTo>
                  <a:pt x="5878" y="75830"/>
                </a:lnTo>
                <a:lnTo>
                  <a:pt x="8633" y="74192"/>
                </a:lnTo>
                <a:lnTo>
                  <a:pt x="8633" y="40057"/>
                </a:lnTo>
                <a:lnTo>
                  <a:pt x="10998" y="36982"/>
                </a:lnTo>
                <a:lnTo>
                  <a:pt x="13276" y="34657"/>
                </a:lnTo>
                <a:lnTo>
                  <a:pt x="17597" y="31470"/>
                </a:lnTo>
                <a:lnTo>
                  <a:pt x="21924" y="30671"/>
                </a:lnTo>
                <a:lnTo>
                  <a:pt x="25071" y="30999"/>
                </a:lnTo>
                <a:lnTo>
                  <a:pt x="27616" y="32294"/>
                </a:lnTo>
                <a:lnTo>
                  <a:pt x="30261" y="35700"/>
                </a:lnTo>
                <a:lnTo>
                  <a:pt x="31291" y="38872"/>
                </a:lnTo>
                <a:lnTo>
                  <a:pt x="31913" y="42810"/>
                </a:lnTo>
                <a:lnTo>
                  <a:pt x="31913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233740" y="3612568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52" y="23914"/>
                </a:moveTo>
                <a:lnTo>
                  <a:pt x="9248" y="21351"/>
                </a:lnTo>
                <a:lnTo>
                  <a:pt x="9823" y="19000"/>
                </a:lnTo>
                <a:lnTo>
                  <a:pt x="11292" y="14604"/>
                </a:lnTo>
                <a:lnTo>
                  <a:pt x="13679" y="11177"/>
                </a:lnTo>
                <a:lnTo>
                  <a:pt x="17059" y="8902"/>
                </a:lnTo>
                <a:lnTo>
                  <a:pt x="21113" y="7494"/>
                </a:lnTo>
                <a:lnTo>
                  <a:pt x="26466" y="7494"/>
                </a:lnTo>
                <a:lnTo>
                  <a:pt x="30653" y="9042"/>
                </a:lnTo>
                <a:lnTo>
                  <a:pt x="33997" y="11469"/>
                </a:lnTo>
                <a:lnTo>
                  <a:pt x="36179" y="15011"/>
                </a:lnTo>
                <a:lnTo>
                  <a:pt x="37443" y="19432"/>
                </a:lnTo>
                <a:lnTo>
                  <a:pt x="38148" y="24270"/>
                </a:lnTo>
                <a:lnTo>
                  <a:pt x="38148" y="29742"/>
                </a:lnTo>
                <a:lnTo>
                  <a:pt x="37867" y="32324"/>
                </a:lnTo>
                <a:lnTo>
                  <a:pt x="36744" y="37033"/>
                </a:lnTo>
                <a:lnTo>
                  <a:pt x="36535" y="50280"/>
                </a:lnTo>
                <a:lnTo>
                  <a:pt x="39044" y="48375"/>
                </a:lnTo>
                <a:lnTo>
                  <a:pt x="43063" y="43548"/>
                </a:lnTo>
                <a:lnTo>
                  <a:pt x="44568" y="40653"/>
                </a:lnTo>
                <a:lnTo>
                  <a:pt x="45586" y="37298"/>
                </a:lnTo>
                <a:lnTo>
                  <a:pt x="46591" y="33962"/>
                </a:lnTo>
                <a:lnTo>
                  <a:pt x="47101" y="30304"/>
                </a:lnTo>
                <a:lnTo>
                  <a:pt x="47101" y="22240"/>
                </a:lnTo>
                <a:lnTo>
                  <a:pt x="46612" y="18568"/>
                </a:lnTo>
                <a:lnTo>
                  <a:pt x="45657" y="15303"/>
                </a:lnTo>
                <a:lnTo>
                  <a:pt x="44703" y="12052"/>
                </a:lnTo>
                <a:lnTo>
                  <a:pt x="43257" y="9283"/>
                </a:lnTo>
                <a:lnTo>
                  <a:pt x="41348" y="7011"/>
                </a:lnTo>
                <a:lnTo>
                  <a:pt x="37025" y="2983"/>
                </a:lnTo>
                <a:lnTo>
                  <a:pt x="34145" y="1791"/>
                </a:lnTo>
                <a:lnTo>
                  <a:pt x="31268" y="610"/>
                </a:lnTo>
                <a:lnTo>
                  <a:pt x="27903" y="0"/>
                </a:lnTo>
                <a:lnTo>
                  <a:pt x="20011" y="0"/>
                </a:lnTo>
                <a:lnTo>
                  <a:pt x="16508" y="673"/>
                </a:lnTo>
                <a:lnTo>
                  <a:pt x="13506" y="2007"/>
                </a:lnTo>
                <a:lnTo>
                  <a:pt x="10507" y="3354"/>
                </a:lnTo>
                <a:lnTo>
                  <a:pt x="7998" y="5233"/>
                </a:lnTo>
                <a:lnTo>
                  <a:pt x="3991" y="10082"/>
                </a:lnTo>
                <a:lnTo>
                  <a:pt x="2484" y="12955"/>
                </a:lnTo>
                <a:lnTo>
                  <a:pt x="1497" y="16306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16"/>
                </a:lnTo>
                <a:lnTo>
                  <a:pt x="1421" y="38353"/>
                </a:lnTo>
                <a:lnTo>
                  <a:pt x="2364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32" y="50686"/>
                </a:lnTo>
                <a:lnTo>
                  <a:pt x="8952" y="29375"/>
                </a:lnTo>
                <a:lnTo>
                  <a:pt x="8952" y="23914"/>
                </a:lnTo>
                <a:close/>
              </a:path>
              <a:path w="47101" h="53657">
                <a:moveTo>
                  <a:pt x="9665" y="34239"/>
                </a:moveTo>
                <a:lnTo>
                  <a:pt x="8952" y="29375"/>
                </a:lnTo>
                <a:lnTo>
                  <a:pt x="10032" y="50686"/>
                </a:lnTo>
                <a:lnTo>
                  <a:pt x="12909" y="51879"/>
                </a:lnTo>
                <a:lnTo>
                  <a:pt x="15788" y="53074"/>
                </a:lnTo>
                <a:lnTo>
                  <a:pt x="19155" y="53657"/>
                </a:lnTo>
                <a:lnTo>
                  <a:pt x="27006" y="53657"/>
                </a:lnTo>
                <a:lnTo>
                  <a:pt x="30495" y="52998"/>
                </a:lnTo>
                <a:lnTo>
                  <a:pt x="33522" y="51626"/>
                </a:lnTo>
                <a:lnTo>
                  <a:pt x="36535" y="50280"/>
                </a:lnTo>
                <a:lnTo>
                  <a:pt x="36744" y="37033"/>
                </a:lnTo>
                <a:lnTo>
                  <a:pt x="34660" y="40755"/>
                </a:lnTo>
                <a:lnTo>
                  <a:pt x="31941" y="43779"/>
                </a:lnTo>
                <a:lnTo>
                  <a:pt x="28205" y="45657"/>
                </a:lnTo>
                <a:lnTo>
                  <a:pt x="23478" y="46126"/>
                </a:lnTo>
                <a:lnTo>
                  <a:pt x="20688" y="46126"/>
                </a:lnTo>
                <a:lnTo>
                  <a:pt x="16498" y="44578"/>
                </a:lnTo>
                <a:lnTo>
                  <a:pt x="13153" y="42151"/>
                </a:lnTo>
                <a:lnTo>
                  <a:pt x="10939" y="38644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301953" y="3612568"/>
            <a:ext cx="69857" cy="52919"/>
          </a:xfrm>
          <a:custGeom>
            <a:avLst/>
            <a:gdLst/>
            <a:ahLst/>
            <a:cxnLst/>
            <a:rect l="l" t="t" r="r" b="b"/>
            <a:pathLst>
              <a:path w="69857" h="52919">
                <a:moveTo>
                  <a:pt x="5875" y="52919"/>
                </a:moveTo>
                <a:lnTo>
                  <a:pt x="8632" y="51281"/>
                </a:lnTo>
                <a:lnTo>
                  <a:pt x="8632" y="17146"/>
                </a:lnTo>
                <a:lnTo>
                  <a:pt x="11008" y="14071"/>
                </a:lnTo>
                <a:lnTo>
                  <a:pt x="15231" y="10158"/>
                </a:lnTo>
                <a:lnTo>
                  <a:pt x="19263" y="7760"/>
                </a:lnTo>
                <a:lnTo>
                  <a:pt x="22848" y="7760"/>
                </a:lnTo>
                <a:lnTo>
                  <a:pt x="25411" y="8736"/>
                </a:lnTo>
                <a:lnTo>
                  <a:pt x="28313" y="11555"/>
                </a:lnTo>
                <a:lnTo>
                  <a:pt x="29649" y="14262"/>
                </a:lnTo>
                <a:lnTo>
                  <a:pt x="30422" y="17664"/>
                </a:lnTo>
                <a:lnTo>
                  <a:pt x="30617" y="21602"/>
                </a:lnTo>
                <a:lnTo>
                  <a:pt x="30617" y="51281"/>
                </a:lnTo>
                <a:lnTo>
                  <a:pt x="30801" y="52019"/>
                </a:lnTo>
                <a:lnTo>
                  <a:pt x="33407" y="52919"/>
                </a:lnTo>
                <a:lnTo>
                  <a:pt x="36435" y="52919"/>
                </a:lnTo>
                <a:lnTo>
                  <a:pt x="39250" y="51281"/>
                </a:lnTo>
                <a:lnTo>
                  <a:pt x="39250" y="17146"/>
                </a:lnTo>
                <a:lnTo>
                  <a:pt x="41650" y="14071"/>
                </a:lnTo>
                <a:lnTo>
                  <a:pt x="45863" y="10158"/>
                </a:lnTo>
                <a:lnTo>
                  <a:pt x="49870" y="7760"/>
                </a:lnTo>
                <a:lnTo>
                  <a:pt x="53455" y="7760"/>
                </a:lnTo>
                <a:lnTo>
                  <a:pt x="56043" y="8736"/>
                </a:lnTo>
                <a:lnTo>
                  <a:pt x="58971" y="11555"/>
                </a:lnTo>
                <a:lnTo>
                  <a:pt x="60303" y="14262"/>
                </a:lnTo>
                <a:lnTo>
                  <a:pt x="60990" y="17664"/>
                </a:lnTo>
                <a:lnTo>
                  <a:pt x="61174" y="21602"/>
                </a:lnTo>
                <a:lnTo>
                  <a:pt x="61174" y="51281"/>
                </a:lnTo>
                <a:lnTo>
                  <a:pt x="61382" y="52019"/>
                </a:lnTo>
                <a:lnTo>
                  <a:pt x="63978" y="52919"/>
                </a:lnTo>
                <a:lnTo>
                  <a:pt x="67099" y="52919"/>
                </a:lnTo>
                <a:lnTo>
                  <a:pt x="69857" y="51281"/>
                </a:lnTo>
                <a:lnTo>
                  <a:pt x="69857" y="17664"/>
                </a:lnTo>
                <a:lnTo>
                  <a:pt x="69587" y="15036"/>
                </a:lnTo>
                <a:lnTo>
                  <a:pt x="69047" y="12560"/>
                </a:lnTo>
                <a:lnTo>
                  <a:pt x="67603" y="7923"/>
                </a:lnTo>
                <a:lnTo>
                  <a:pt x="65054" y="4240"/>
                </a:lnTo>
                <a:lnTo>
                  <a:pt x="61332" y="1662"/>
                </a:lnTo>
                <a:lnTo>
                  <a:pt x="56728" y="0"/>
                </a:lnTo>
                <a:lnTo>
                  <a:pt x="52429" y="0"/>
                </a:lnTo>
                <a:lnTo>
                  <a:pt x="48707" y="863"/>
                </a:lnTo>
                <a:lnTo>
                  <a:pt x="46118" y="2170"/>
                </a:lnTo>
                <a:lnTo>
                  <a:pt x="43465" y="3923"/>
                </a:lnTo>
                <a:lnTo>
                  <a:pt x="40636" y="6389"/>
                </a:lnTo>
                <a:lnTo>
                  <a:pt x="37572" y="9665"/>
                </a:lnTo>
                <a:lnTo>
                  <a:pt x="35481" y="5726"/>
                </a:lnTo>
                <a:lnTo>
                  <a:pt x="32442" y="2692"/>
                </a:lnTo>
                <a:lnTo>
                  <a:pt x="29893" y="1179"/>
                </a:lnTo>
                <a:lnTo>
                  <a:pt x="26783" y="229"/>
                </a:lnTo>
                <a:lnTo>
                  <a:pt x="23072" y="0"/>
                </a:lnTo>
                <a:lnTo>
                  <a:pt x="20523" y="0"/>
                </a:lnTo>
                <a:lnTo>
                  <a:pt x="18013" y="722"/>
                </a:lnTo>
                <a:lnTo>
                  <a:pt x="13017" y="3567"/>
                </a:lnTo>
                <a:lnTo>
                  <a:pt x="10447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38" y="838"/>
                </a:lnTo>
                <a:lnTo>
                  <a:pt x="3120" y="762"/>
                </a:lnTo>
                <a:lnTo>
                  <a:pt x="0" y="2437"/>
                </a:lnTo>
                <a:lnTo>
                  <a:pt x="0" y="51281"/>
                </a:lnTo>
                <a:lnTo>
                  <a:pt x="179" y="52019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423484" y="3613349"/>
            <a:ext cx="71111" cy="52095"/>
          </a:xfrm>
          <a:custGeom>
            <a:avLst/>
            <a:gdLst/>
            <a:ahLst/>
            <a:cxnLst/>
            <a:rect l="l" t="t" r="r" b="b"/>
            <a:pathLst>
              <a:path w="71111" h="52095">
                <a:moveTo>
                  <a:pt x="468" y="3834"/>
                </a:moveTo>
                <a:lnTo>
                  <a:pt x="14231" y="50227"/>
                </a:lnTo>
                <a:lnTo>
                  <a:pt x="14698" y="51141"/>
                </a:lnTo>
                <a:lnTo>
                  <a:pt x="17345" y="52080"/>
                </a:lnTo>
                <a:lnTo>
                  <a:pt x="23346" y="52044"/>
                </a:lnTo>
                <a:lnTo>
                  <a:pt x="25905" y="50227"/>
                </a:lnTo>
                <a:lnTo>
                  <a:pt x="35053" y="14795"/>
                </a:lnTo>
                <a:lnTo>
                  <a:pt x="35262" y="14795"/>
                </a:lnTo>
                <a:lnTo>
                  <a:pt x="45158" y="50227"/>
                </a:lnTo>
                <a:lnTo>
                  <a:pt x="45623" y="51141"/>
                </a:lnTo>
                <a:lnTo>
                  <a:pt x="48341" y="52080"/>
                </a:lnTo>
                <a:lnTo>
                  <a:pt x="53684" y="52095"/>
                </a:lnTo>
                <a:lnTo>
                  <a:pt x="56769" y="50227"/>
                </a:lnTo>
                <a:lnTo>
                  <a:pt x="70643" y="3834"/>
                </a:lnTo>
                <a:lnTo>
                  <a:pt x="71111" y="1562"/>
                </a:lnTo>
                <a:lnTo>
                  <a:pt x="68587" y="0"/>
                </a:lnTo>
                <a:lnTo>
                  <a:pt x="65426" y="13"/>
                </a:lnTo>
                <a:lnTo>
                  <a:pt x="62428" y="1727"/>
                </a:lnTo>
                <a:lnTo>
                  <a:pt x="51221" y="41986"/>
                </a:lnTo>
                <a:lnTo>
                  <a:pt x="51073" y="41986"/>
                </a:lnTo>
                <a:lnTo>
                  <a:pt x="39819" y="1612"/>
                </a:lnTo>
                <a:lnTo>
                  <a:pt x="39646" y="1065"/>
                </a:lnTo>
                <a:lnTo>
                  <a:pt x="37001" y="13"/>
                </a:lnTo>
                <a:lnTo>
                  <a:pt x="33905" y="13"/>
                </a:lnTo>
                <a:lnTo>
                  <a:pt x="31024" y="1727"/>
                </a:lnTo>
                <a:lnTo>
                  <a:pt x="20614" y="41986"/>
                </a:lnTo>
                <a:lnTo>
                  <a:pt x="20405" y="41986"/>
                </a:lnTo>
                <a:lnTo>
                  <a:pt x="9053" y="1727"/>
                </a:lnTo>
                <a:lnTo>
                  <a:pt x="8682" y="873"/>
                </a:lnTo>
                <a:lnTo>
                  <a:pt x="6049" y="13"/>
                </a:lnTo>
                <a:lnTo>
                  <a:pt x="2807" y="0"/>
                </a:lnTo>
                <a:lnTo>
                  <a:pt x="0" y="1230"/>
                </a:lnTo>
                <a:lnTo>
                  <a:pt x="468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510697" y="3612570"/>
            <a:ext cx="43323" cy="53658"/>
          </a:xfrm>
          <a:custGeom>
            <a:avLst/>
            <a:gdLst/>
            <a:ahLst/>
            <a:cxnLst/>
            <a:rect l="l" t="t" r="r" b="b"/>
            <a:pathLst>
              <a:path w="43323" h="53658">
                <a:moveTo>
                  <a:pt x="42931" y="16941"/>
                </a:moveTo>
                <a:lnTo>
                  <a:pt x="42146" y="14133"/>
                </a:lnTo>
                <a:lnTo>
                  <a:pt x="41361" y="11329"/>
                </a:lnTo>
                <a:lnTo>
                  <a:pt x="38459" y="6808"/>
                </a:lnTo>
                <a:lnTo>
                  <a:pt x="34650" y="3070"/>
                </a:lnTo>
                <a:lnTo>
                  <a:pt x="32050" y="1840"/>
                </a:lnTo>
                <a:lnTo>
                  <a:pt x="29444" y="623"/>
                </a:lnTo>
                <a:lnTo>
                  <a:pt x="26299" y="0"/>
                </a:lnTo>
                <a:lnTo>
                  <a:pt x="26334" y="7009"/>
                </a:lnTo>
                <a:lnTo>
                  <a:pt x="29480" y="8345"/>
                </a:lnTo>
                <a:lnTo>
                  <a:pt x="31611" y="11023"/>
                </a:lnTo>
                <a:lnTo>
                  <a:pt x="33732" y="13691"/>
                </a:lnTo>
                <a:lnTo>
                  <a:pt x="34747" y="17385"/>
                </a:lnTo>
                <a:lnTo>
                  <a:pt x="34639" y="22086"/>
                </a:lnTo>
                <a:lnTo>
                  <a:pt x="8943" y="22086"/>
                </a:lnTo>
                <a:lnTo>
                  <a:pt x="9014" y="20102"/>
                </a:lnTo>
                <a:lnTo>
                  <a:pt x="10448" y="3125"/>
                </a:lnTo>
                <a:lnTo>
                  <a:pt x="8060" y="4899"/>
                </a:lnTo>
                <a:lnTo>
                  <a:pt x="4114" y="9587"/>
                </a:lnTo>
                <a:lnTo>
                  <a:pt x="2611" y="12420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6"/>
                </a:lnTo>
                <a:lnTo>
                  <a:pt x="2527" y="42012"/>
                </a:lnTo>
                <a:lnTo>
                  <a:pt x="4032" y="44781"/>
                </a:lnTo>
                <a:lnTo>
                  <a:pt x="6015" y="46991"/>
                </a:lnTo>
                <a:lnTo>
                  <a:pt x="10448" y="50864"/>
                </a:lnTo>
                <a:lnTo>
                  <a:pt x="13364" y="51981"/>
                </a:lnTo>
                <a:lnTo>
                  <a:pt x="16276" y="53097"/>
                </a:lnTo>
                <a:lnTo>
                  <a:pt x="19674" y="53658"/>
                </a:lnTo>
                <a:lnTo>
                  <a:pt x="23540" y="53658"/>
                </a:lnTo>
                <a:lnTo>
                  <a:pt x="27875" y="53492"/>
                </a:lnTo>
                <a:lnTo>
                  <a:pt x="31821" y="52805"/>
                </a:lnTo>
                <a:lnTo>
                  <a:pt x="35057" y="51981"/>
                </a:lnTo>
                <a:lnTo>
                  <a:pt x="37774" y="51106"/>
                </a:lnTo>
                <a:lnTo>
                  <a:pt x="41018" y="48830"/>
                </a:lnTo>
                <a:lnTo>
                  <a:pt x="41335" y="46163"/>
                </a:lnTo>
                <a:lnTo>
                  <a:pt x="40759" y="43013"/>
                </a:lnTo>
                <a:lnTo>
                  <a:pt x="38055" y="43268"/>
                </a:lnTo>
                <a:lnTo>
                  <a:pt x="34895" y="44550"/>
                </a:lnTo>
                <a:lnTo>
                  <a:pt x="32101" y="45439"/>
                </a:lnTo>
                <a:lnTo>
                  <a:pt x="28587" y="46202"/>
                </a:lnTo>
                <a:lnTo>
                  <a:pt x="24350" y="46393"/>
                </a:lnTo>
                <a:lnTo>
                  <a:pt x="21509" y="46393"/>
                </a:lnTo>
                <a:lnTo>
                  <a:pt x="17147" y="45133"/>
                </a:lnTo>
                <a:lnTo>
                  <a:pt x="13583" y="43117"/>
                </a:lnTo>
                <a:lnTo>
                  <a:pt x="11135" y="40003"/>
                </a:lnTo>
                <a:lnTo>
                  <a:pt x="9738" y="35979"/>
                </a:lnTo>
                <a:lnTo>
                  <a:pt x="8943" y="31356"/>
                </a:lnTo>
                <a:lnTo>
                  <a:pt x="8943" y="28648"/>
                </a:lnTo>
                <a:lnTo>
                  <a:pt x="39964" y="28648"/>
                </a:lnTo>
                <a:lnTo>
                  <a:pt x="42303" y="27749"/>
                </a:lnTo>
                <a:lnTo>
                  <a:pt x="43323" y="24739"/>
                </a:lnTo>
                <a:lnTo>
                  <a:pt x="43323" y="19926"/>
                </a:lnTo>
                <a:lnTo>
                  <a:pt x="42931" y="16941"/>
                </a:lnTo>
                <a:close/>
              </a:path>
              <a:path w="43323" h="53658">
                <a:moveTo>
                  <a:pt x="9014" y="20102"/>
                </a:moveTo>
                <a:lnTo>
                  <a:pt x="9947" y="16358"/>
                </a:lnTo>
                <a:lnTo>
                  <a:pt x="11380" y="12928"/>
                </a:lnTo>
                <a:lnTo>
                  <a:pt x="14904" y="9094"/>
                </a:lnTo>
                <a:lnTo>
                  <a:pt x="18140" y="7416"/>
                </a:lnTo>
                <a:lnTo>
                  <a:pt x="22158" y="7009"/>
                </a:lnTo>
                <a:lnTo>
                  <a:pt x="26334" y="7009"/>
                </a:lnTo>
                <a:lnTo>
                  <a:pt x="26299" y="0"/>
                </a:lnTo>
                <a:lnTo>
                  <a:pt x="19145" y="0"/>
                </a:lnTo>
                <a:lnTo>
                  <a:pt x="16021" y="633"/>
                </a:lnTo>
                <a:lnTo>
                  <a:pt x="13244" y="1865"/>
                </a:lnTo>
                <a:lnTo>
                  <a:pt x="10448" y="3125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602912" y="3613349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4" y="3834"/>
                </a:moveTo>
                <a:lnTo>
                  <a:pt x="14230" y="50227"/>
                </a:lnTo>
                <a:lnTo>
                  <a:pt x="14695" y="51141"/>
                </a:lnTo>
                <a:lnTo>
                  <a:pt x="17340" y="52080"/>
                </a:lnTo>
                <a:lnTo>
                  <a:pt x="23342" y="52044"/>
                </a:lnTo>
                <a:lnTo>
                  <a:pt x="25901" y="50227"/>
                </a:lnTo>
                <a:lnTo>
                  <a:pt x="35049" y="14795"/>
                </a:lnTo>
                <a:lnTo>
                  <a:pt x="35257" y="14795"/>
                </a:lnTo>
                <a:lnTo>
                  <a:pt x="45158" y="50227"/>
                </a:lnTo>
                <a:lnTo>
                  <a:pt x="45622" y="51141"/>
                </a:lnTo>
                <a:lnTo>
                  <a:pt x="48341" y="52080"/>
                </a:lnTo>
                <a:lnTo>
                  <a:pt x="53679" y="52095"/>
                </a:lnTo>
                <a:lnTo>
                  <a:pt x="56765" y="50227"/>
                </a:lnTo>
                <a:lnTo>
                  <a:pt x="70642" y="3834"/>
                </a:lnTo>
                <a:lnTo>
                  <a:pt x="71107" y="1562"/>
                </a:lnTo>
                <a:lnTo>
                  <a:pt x="68583" y="0"/>
                </a:lnTo>
                <a:lnTo>
                  <a:pt x="65426" y="13"/>
                </a:lnTo>
                <a:lnTo>
                  <a:pt x="62424" y="1727"/>
                </a:lnTo>
                <a:lnTo>
                  <a:pt x="51216" y="41986"/>
                </a:lnTo>
                <a:lnTo>
                  <a:pt x="51073" y="41986"/>
                </a:lnTo>
                <a:lnTo>
                  <a:pt x="39811" y="1612"/>
                </a:lnTo>
                <a:lnTo>
                  <a:pt x="39643" y="1065"/>
                </a:lnTo>
                <a:lnTo>
                  <a:pt x="36997" y="13"/>
                </a:lnTo>
                <a:lnTo>
                  <a:pt x="33901" y="13"/>
                </a:lnTo>
                <a:lnTo>
                  <a:pt x="31024" y="1727"/>
                </a:lnTo>
                <a:lnTo>
                  <a:pt x="20613" y="41986"/>
                </a:lnTo>
                <a:lnTo>
                  <a:pt x="20405" y="41986"/>
                </a:lnTo>
                <a:lnTo>
                  <a:pt x="9050" y="1727"/>
                </a:lnTo>
                <a:lnTo>
                  <a:pt x="8682" y="873"/>
                </a:lnTo>
                <a:lnTo>
                  <a:pt x="6047" y="13"/>
                </a:lnTo>
                <a:lnTo>
                  <a:pt x="2804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689960" y="3612568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52" y="23914"/>
                </a:moveTo>
                <a:lnTo>
                  <a:pt x="9248" y="21351"/>
                </a:lnTo>
                <a:lnTo>
                  <a:pt x="9823" y="19000"/>
                </a:lnTo>
                <a:lnTo>
                  <a:pt x="11292" y="14604"/>
                </a:lnTo>
                <a:lnTo>
                  <a:pt x="13690" y="11177"/>
                </a:lnTo>
                <a:lnTo>
                  <a:pt x="17063" y="8902"/>
                </a:lnTo>
                <a:lnTo>
                  <a:pt x="21113" y="7494"/>
                </a:lnTo>
                <a:lnTo>
                  <a:pt x="26466" y="7494"/>
                </a:lnTo>
                <a:lnTo>
                  <a:pt x="30653" y="9042"/>
                </a:lnTo>
                <a:lnTo>
                  <a:pt x="33997" y="11469"/>
                </a:lnTo>
                <a:lnTo>
                  <a:pt x="36175" y="15011"/>
                </a:lnTo>
                <a:lnTo>
                  <a:pt x="37439" y="19432"/>
                </a:lnTo>
                <a:lnTo>
                  <a:pt x="38148" y="24270"/>
                </a:lnTo>
                <a:lnTo>
                  <a:pt x="38148" y="29742"/>
                </a:lnTo>
                <a:lnTo>
                  <a:pt x="37867" y="32324"/>
                </a:lnTo>
                <a:lnTo>
                  <a:pt x="36744" y="37033"/>
                </a:lnTo>
                <a:lnTo>
                  <a:pt x="36535" y="50280"/>
                </a:lnTo>
                <a:lnTo>
                  <a:pt x="39044" y="48375"/>
                </a:lnTo>
                <a:lnTo>
                  <a:pt x="43063" y="43548"/>
                </a:lnTo>
                <a:lnTo>
                  <a:pt x="44568" y="40653"/>
                </a:lnTo>
                <a:lnTo>
                  <a:pt x="45586" y="37298"/>
                </a:lnTo>
                <a:lnTo>
                  <a:pt x="46591" y="33962"/>
                </a:lnTo>
                <a:lnTo>
                  <a:pt x="47101" y="30304"/>
                </a:lnTo>
                <a:lnTo>
                  <a:pt x="47101" y="22240"/>
                </a:lnTo>
                <a:lnTo>
                  <a:pt x="46612" y="18568"/>
                </a:lnTo>
                <a:lnTo>
                  <a:pt x="45657" y="15303"/>
                </a:lnTo>
                <a:lnTo>
                  <a:pt x="44704" y="12052"/>
                </a:lnTo>
                <a:lnTo>
                  <a:pt x="43257" y="9283"/>
                </a:lnTo>
                <a:lnTo>
                  <a:pt x="41346" y="7011"/>
                </a:lnTo>
                <a:lnTo>
                  <a:pt x="37025" y="2983"/>
                </a:lnTo>
                <a:lnTo>
                  <a:pt x="34145" y="1791"/>
                </a:lnTo>
                <a:lnTo>
                  <a:pt x="31268" y="610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10" y="2007"/>
                </a:lnTo>
                <a:lnTo>
                  <a:pt x="10507" y="3354"/>
                </a:lnTo>
                <a:lnTo>
                  <a:pt x="7998" y="5233"/>
                </a:lnTo>
                <a:lnTo>
                  <a:pt x="3991" y="10082"/>
                </a:lnTo>
                <a:lnTo>
                  <a:pt x="2486" y="12955"/>
                </a:lnTo>
                <a:lnTo>
                  <a:pt x="1493" y="16306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16"/>
                </a:lnTo>
                <a:lnTo>
                  <a:pt x="1421" y="38353"/>
                </a:lnTo>
                <a:lnTo>
                  <a:pt x="2360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33" y="50686"/>
                </a:lnTo>
                <a:lnTo>
                  <a:pt x="8952" y="29375"/>
                </a:lnTo>
                <a:lnTo>
                  <a:pt x="8952" y="23914"/>
                </a:lnTo>
                <a:close/>
              </a:path>
              <a:path w="47101" h="53657">
                <a:moveTo>
                  <a:pt x="9662" y="34239"/>
                </a:moveTo>
                <a:lnTo>
                  <a:pt x="8952" y="29375"/>
                </a:lnTo>
                <a:lnTo>
                  <a:pt x="10033" y="50686"/>
                </a:lnTo>
                <a:lnTo>
                  <a:pt x="12909" y="51879"/>
                </a:lnTo>
                <a:lnTo>
                  <a:pt x="15788" y="53074"/>
                </a:lnTo>
                <a:lnTo>
                  <a:pt x="19155" y="53657"/>
                </a:lnTo>
                <a:lnTo>
                  <a:pt x="27006" y="53657"/>
                </a:lnTo>
                <a:lnTo>
                  <a:pt x="30499" y="52998"/>
                </a:lnTo>
                <a:lnTo>
                  <a:pt x="33522" y="51626"/>
                </a:lnTo>
                <a:lnTo>
                  <a:pt x="36535" y="50280"/>
                </a:lnTo>
                <a:lnTo>
                  <a:pt x="36744" y="37033"/>
                </a:lnTo>
                <a:lnTo>
                  <a:pt x="34660" y="40755"/>
                </a:lnTo>
                <a:lnTo>
                  <a:pt x="31941" y="43779"/>
                </a:lnTo>
                <a:lnTo>
                  <a:pt x="28205" y="45657"/>
                </a:lnTo>
                <a:lnTo>
                  <a:pt x="23478" y="46126"/>
                </a:lnTo>
                <a:lnTo>
                  <a:pt x="20685" y="46126"/>
                </a:lnTo>
                <a:lnTo>
                  <a:pt x="16494" y="44578"/>
                </a:lnTo>
                <a:lnTo>
                  <a:pt x="13153" y="42151"/>
                </a:lnTo>
                <a:lnTo>
                  <a:pt x="10935" y="38644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758176" y="3612570"/>
            <a:ext cx="27494" cy="52920"/>
          </a:xfrm>
          <a:custGeom>
            <a:avLst/>
            <a:gdLst/>
            <a:ahLst/>
            <a:cxnLst/>
            <a:rect l="l" t="t" r="r" b="b"/>
            <a:pathLst>
              <a:path w="27494" h="52920">
                <a:moveTo>
                  <a:pt x="5878" y="52920"/>
                </a:moveTo>
                <a:lnTo>
                  <a:pt x="8633" y="51282"/>
                </a:lnTo>
                <a:lnTo>
                  <a:pt x="8633" y="19152"/>
                </a:lnTo>
                <a:lnTo>
                  <a:pt x="10962" y="15480"/>
                </a:lnTo>
                <a:lnTo>
                  <a:pt x="12993" y="12736"/>
                </a:lnTo>
                <a:lnTo>
                  <a:pt x="15811" y="9968"/>
                </a:lnTo>
                <a:lnTo>
                  <a:pt x="19213" y="8470"/>
                </a:lnTo>
                <a:lnTo>
                  <a:pt x="22129" y="8676"/>
                </a:lnTo>
                <a:lnTo>
                  <a:pt x="24790" y="9475"/>
                </a:lnTo>
                <a:lnTo>
                  <a:pt x="27435" y="8194"/>
                </a:lnTo>
                <a:lnTo>
                  <a:pt x="27494" y="3672"/>
                </a:lnTo>
                <a:lnTo>
                  <a:pt x="25208" y="688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9" y="6008"/>
                </a:lnTo>
                <a:lnTo>
                  <a:pt x="7791" y="9551"/>
                </a:lnTo>
                <a:lnTo>
                  <a:pt x="7791" y="2437"/>
                </a:lnTo>
                <a:lnTo>
                  <a:pt x="5831" y="839"/>
                </a:lnTo>
                <a:lnTo>
                  <a:pt x="312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5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803489" y="3589661"/>
            <a:ext cx="38667" cy="75869"/>
          </a:xfrm>
          <a:custGeom>
            <a:avLst/>
            <a:gdLst/>
            <a:ahLst/>
            <a:cxnLst/>
            <a:rect l="l" t="t" r="r" b="b"/>
            <a:pathLst>
              <a:path w="38667" h="75869">
                <a:moveTo>
                  <a:pt x="35323" y="28115"/>
                </a:moveTo>
                <a:lnTo>
                  <a:pt x="36438" y="26603"/>
                </a:lnTo>
                <a:lnTo>
                  <a:pt x="34919" y="23809"/>
                </a:lnTo>
                <a:lnTo>
                  <a:pt x="32129" y="23668"/>
                </a:lnTo>
                <a:lnTo>
                  <a:pt x="29382" y="23809"/>
                </a:lnTo>
                <a:lnTo>
                  <a:pt x="26419" y="25577"/>
                </a:lnTo>
                <a:lnTo>
                  <a:pt x="8636" y="45855"/>
                </a:lnTo>
                <a:lnTo>
                  <a:pt x="8636" y="1699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16"/>
                </a:lnTo>
                <a:lnTo>
                  <a:pt x="2757" y="75830"/>
                </a:lnTo>
                <a:lnTo>
                  <a:pt x="5878" y="75830"/>
                </a:lnTo>
                <a:lnTo>
                  <a:pt x="8636" y="74192"/>
                </a:lnTo>
                <a:lnTo>
                  <a:pt x="8636" y="47116"/>
                </a:lnTo>
                <a:lnTo>
                  <a:pt x="28515" y="74127"/>
                </a:lnTo>
                <a:lnTo>
                  <a:pt x="30239" y="75512"/>
                </a:lnTo>
                <a:lnTo>
                  <a:pt x="33167" y="75869"/>
                </a:lnTo>
                <a:lnTo>
                  <a:pt x="35777" y="75830"/>
                </a:lnTo>
                <a:lnTo>
                  <a:pt x="38667" y="74127"/>
                </a:lnTo>
                <a:lnTo>
                  <a:pt x="37407" y="71588"/>
                </a:lnTo>
                <a:lnTo>
                  <a:pt x="18262" y="45820"/>
                </a:lnTo>
                <a:lnTo>
                  <a:pt x="35323" y="28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1527674" y="3749159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89" y="20609"/>
                </a:moveTo>
                <a:lnTo>
                  <a:pt x="10105" y="15810"/>
                </a:lnTo>
                <a:lnTo>
                  <a:pt x="12322" y="12495"/>
                </a:lnTo>
                <a:lnTo>
                  <a:pt x="14537" y="9179"/>
                </a:lnTo>
                <a:lnTo>
                  <a:pt x="17708" y="7531"/>
                </a:lnTo>
                <a:lnTo>
                  <a:pt x="23897" y="7531"/>
                </a:lnTo>
                <a:lnTo>
                  <a:pt x="27129" y="8430"/>
                </a:lnTo>
                <a:lnTo>
                  <a:pt x="30928" y="10410"/>
                </a:lnTo>
                <a:lnTo>
                  <a:pt x="33508" y="12379"/>
                </a:lnTo>
                <a:lnTo>
                  <a:pt x="36461" y="12444"/>
                </a:lnTo>
                <a:lnTo>
                  <a:pt x="36940" y="9485"/>
                </a:lnTo>
                <a:lnTo>
                  <a:pt x="36683" y="6691"/>
                </a:lnTo>
                <a:lnTo>
                  <a:pt x="34329" y="3822"/>
                </a:lnTo>
                <a:lnTo>
                  <a:pt x="31428" y="2044"/>
                </a:lnTo>
                <a:lnTo>
                  <a:pt x="27753" y="708"/>
                </a:lnTo>
                <a:lnTo>
                  <a:pt x="24922" y="125"/>
                </a:lnTo>
                <a:lnTo>
                  <a:pt x="18864" y="0"/>
                </a:lnTo>
                <a:lnTo>
                  <a:pt x="15984" y="532"/>
                </a:lnTo>
                <a:lnTo>
                  <a:pt x="13317" y="1597"/>
                </a:lnTo>
                <a:lnTo>
                  <a:pt x="10645" y="2663"/>
                </a:lnTo>
                <a:lnTo>
                  <a:pt x="8331" y="4305"/>
                </a:lnTo>
                <a:lnTo>
                  <a:pt x="4385" y="8710"/>
                </a:lnTo>
                <a:lnTo>
                  <a:pt x="2829" y="11541"/>
                </a:lnTo>
                <a:lnTo>
                  <a:pt x="1692" y="14982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7" y="35369"/>
                </a:lnTo>
                <a:lnTo>
                  <a:pt x="1386" y="38605"/>
                </a:lnTo>
                <a:lnTo>
                  <a:pt x="2303" y="41846"/>
                </a:lnTo>
                <a:lnTo>
                  <a:pt x="3651" y="44564"/>
                </a:lnTo>
                <a:lnTo>
                  <a:pt x="5415" y="46785"/>
                </a:lnTo>
                <a:lnTo>
                  <a:pt x="9356" y="50708"/>
                </a:lnTo>
                <a:lnTo>
                  <a:pt x="11977" y="51864"/>
                </a:lnTo>
                <a:lnTo>
                  <a:pt x="14598" y="53035"/>
                </a:lnTo>
                <a:lnTo>
                  <a:pt x="17600" y="53592"/>
                </a:lnTo>
                <a:lnTo>
                  <a:pt x="22622" y="53592"/>
                </a:lnTo>
                <a:lnTo>
                  <a:pt x="25744" y="53110"/>
                </a:lnTo>
                <a:lnTo>
                  <a:pt x="28699" y="52362"/>
                </a:lnTo>
                <a:lnTo>
                  <a:pt x="31320" y="51318"/>
                </a:lnTo>
                <a:lnTo>
                  <a:pt x="34585" y="49377"/>
                </a:lnTo>
                <a:lnTo>
                  <a:pt x="36915" y="46518"/>
                </a:lnTo>
                <a:lnTo>
                  <a:pt x="37148" y="43775"/>
                </a:lnTo>
                <a:lnTo>
                  <a:pt x="37123" y="42439"/>
                </a:lnTo>
                <a:lnTo>
                  <a:pt x="35312" y="39660"/>
                </a:lnTo>
                <a:lnTo>
                  <a:pt x="32310" y="41932"/>
                </a:lnTo>
                <a:lnTo>
                  <a:pt x="28807" y="44207"/>
                </a:lnTo>
                <a:lnTo>
                  <a:pt x="25805" y="45514"/>
                </a:lnTo>
                <a:lnTo>
                  <a:pt x="22086" y="45845"/>
                </a:lnTo>
                <a:lnTo>
                  <a:pt x="18126" y="45453"/>
                </a:lnTo>
                <a:lnTo>
                  <a:pt x="14883" y="43901"/>
                </a:lnTo>
                <a:lnTo>
                  <a:pt x="12395" y="41122"/>
                </a:lnTo>
                <a:lnTo>
                  <a:pt x="10436" y="37551"/>
                </a:lnTo>
                <a:lnTo>
                  <a:pt x="9284" y="32812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1575432" y="3749094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49" y="23914"/>
                </a:moveTo>
                <a:lnTo>
                  <a:pt x="9244" y="21347"/>
                </a:lnTo>
                <a:lnTo>
                  <a:pt x="9820" y="19000"/>
                </a:lnTo>
                <a:lnTo>
                  <a:pt x="11289" y="14605"/>
                </a:lnTo>
                <a:lnTo>
                  <a:pt x="13679" y="11173"/>
                </a:lnTo>
                <a:lnTo>
                  <a:pt x="17059" y="8902"/>
                </a:lnTo>
                <a:lnTo>
                  <a:pt x="21109" y="7491"/>
                </a:lnTo>
                <a:lnTo>
                  <a:pt x="26466" y="7491"/>
                </a:lnTo>
                <a:lnTo>
                  <a:pt x="30656" y="9042"/>
                </a:lnTo>
                <a:lnTo>
                  <a:pt x="33997" y="11469"/>
                </a:lnTo>
                <a:lnTo>
                  <a:pt x="36179" y="15011"/>
                </a:lnTo>
                <a:lnTo>
                  <a:pt x="37439" y="19432"/>
                </a:lnTo>
                <a:lnTo>
                  <a:pt x="38152" y="24270"/>
                </a:lnTo>
                <a:lnTo>
                  <a:pt x="38152" y="29742"/>
                </a:lnTo>
                <a:lnTo>
                  <a:pt x="37863" y="32320"/>
                </a:lnTo>
                <a:lnTo>
                  <a:pt x="36741" y="37033"/>
                </a:lnTo>
                <a:lnTo>
                  <a:pt x="36532" y="50276"/>
                </a:lnTo>
                <a:lnTo>
                  <a:pt x="39041" y="48373"/>
                </a:lnTo>
                <a:lnTo>
                  <a:pt x="43059" y="43548"/>
                </a:lnTo>
                <a:lnTo>
                  <a:pt x="44568" y="40650"/>
                </a:lnTo>
                <a:lnTo>
                  <a:pt x="45582" y="37298"/>
                </a:lnTo>
                <a:lnTo>
                  <a:pt x="46587" y="33958"/>
                </a:lnTo>
                <a:lnTo>
                  <a:pt x="47101" y="30300"/>
                </a:lnTo>
                <a:lnTo>
                  <a:pt x="47101" y="22236"/>
                </a:lnTo>
                <a:lnTo>
                  <a:pt x="46612" y="18568"/>
                </a:lnTo>
                <a:lnTo>
                  <a:pt x="45657" y="15303"/>
                </a:lnTo>
                <a:lnTo>
                  <a:pt x="44700" y="12052"/>
                </a:lnTo>
                <a:lnTo>
                  <a:pt x="43257" y="9283"/>
                </a:lnTo>
                <a:lnTo>
                  <a:pt x="41346" y="7009"/>
                </a:lnTo>
                <a:lnTo>
                  <a:pt x="37021" y="2984"/>
                </a:lnTo>
                <a:lnTo>
                  <a:pt x="34145" y="1788"/>
                </a:lnTo>
                <a:lnTo>
                  <a:pt x="31266" y="60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06" y="2005"/>
                </a:lnTo>
                <a:lnTo>
                  <a:pt x="10504" y="3351"/>
                </a:lnTo>
                <a:lnTo>
                  <a:pt x="7994" y="5229"/>
                </a:lnTo>
                <a:lnTo>
                  <a:pt x="3991" y="10082"/>
                </a:lnTo>
                <a:lnTo>
                  <a:pt x="2486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21" y="38353"/>
                </a:lnTo>
                <a:lnTo>
                  <a:pt x="2360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84"/>
                </a:lnTo>
                <a:lnTo>
                  <a:pt x="8949" y="29375"/>
                </a:lnTo>
                <a:lnTo>
                  <a:pt x="8949" y="23914"/>
                </a:lnTo>
                <a:close/>
              </a:path>
              <a:path w="47101" h="53657">
                <a:moveTo>
                  <a:pt x="9662" y="34239"/>
                </a:moveTo>
                <a:lnTo>
                  <a:pt x="8949" y="29375"/>
                </a:lnTo>
                <a:lnTo>
                  <a:pt x="10029" y="50684"/>
                </a:lnTo>
                <a:lnTo>
                  <a:pt x="12909" y="51879"/>
                </a:lnTo>
                <a:lnTo>
                  <a:pt x="15786" y="53074"/>
                </a:lnTo>
                <a:lnTo>
                  <a:pt x="19155" y="53657"/>
                </a:lnTo>
                <a:lnTo>
                  <a:pt x="27002" y="53657"/>
                </a:lnTo>
                <a:lnTo>
                  <a:pt x="30495" y="52994"/>
                </a:lnTo>
                <a:lnTo>
                  <a:pt x="33519" y="51622"/>
                </a:lnTo>
                <a:lnTo>
                  <a:pt x="36532" y="50276"/>
                </a:lnTo>
                <a:lnTo>
                  <a:pt x="36741" y="37033"/>
                </a:lnTo>
                <a:lnTo>
                  <a:pt x="34657" y="40755"/>
                </a:lnTo>
                <a:lnTo>
                  <a:pt x="31939" y="43775"/>
                </a:lnTo>
                <a:lnTo>
                  <a:pt x="28205" y="45655"/>
                </a:lnTo>
                <a:lnTo>
                  <a:pt x="23474" y="46126"/>
                </a:lnTo>
                <a:lnTo>
                  <a:pt x="20685" y="46126"/>
                </a:lnTo>
                <a:lnTo>
                  <a:pt x="16494" y="44578"/>
                </a:lnTo>
                <a:lnTo>
                  <a:pt x="13150" y="42151"/>
                </a:lnTo>
                <a:lnTo>
                  <a:pt x="1093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1638133" y="3726183"/>
            <a:ext cx="8632" cy="75830"/>
          </a:xfrm>
          <a:custGeom>
            <a:avLst/>
            <a:gdLst/>
            <a:ahLst/>
            <a:cxnLst/>
            <a:rect l="l" t="t" r="r" b="b"/>
            <a:pathLst>
              <a:path w="8632" h="75830">
                <a:moveTo>
                  <a:pt x="8632" y="74192"/>
                </a:moveTo>
                <a:lnTo>
                  <a:pt x="8632" y="1699"/>
                </a:lnTo>
                <a:lnTo>
                  <a:pt x="8423" y="939"/>
                </a:lnTo>
                <a:lnTo>
                  <a:pt x="5875" y="0"/>
                </a:lnTo>
                <a:lnTo>
                  <a:pt x="2749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6"/>
                </a:lnTo>
                <a:lnTo>
                  <a:pt x="2749" y="75830"/>
                </a:lnTo>
                <a:lnTo>
                  <a:pt x="5875" y="75830"/>
                </a:lnTo>
                <a:lnTo>
                  <a:pt x="863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1665075" y="3726183"/>
            <a:ext cx="8633" cy="75830"/>
          </a:xfrm>
          <a:custGeom>
            <a:avLst/>
            <a:gdLst/>
            <a:ahLst/>
            <a:cxnLst/>
            <a:rect l="l" t="t" r="r" b="b"/>
            <a:pathLst>
              <a:path w="8633" h="75830">
                <a:moveTo>
                  <a:pt x="8633" y="74192"/>
                </a:moveTo>
                <a:lnTo>
                  <a:pt x="8633" y="1699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6"/>
                </a:lnTo>
                <a:lnTo>
                  <a:pt x="2757" y="75830"/>
                </a:lnTo>
                <a:lnTo>
                  <a:pt x="5878" y="75830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1688820" y="3749094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61" y="46075"/>
                </a:moveTo>
                <a:lnTo>
                  <a:pt x="17691" y="46673"/>
                </a:lnTo>
                <a:lnTo>
                  <a:pt x="14908" y="46673"/>
                </a:lnTo>
                <a:lnTo>
                  <a:pt x="11186" y="44413"/>
                </a:lnTo>
                <a:lnTo>
                  <a:pt x="8849" y="40906"/>
                </a:lnTo>
                <a:lnTo>
                  <a:pt x="11614" y="53326"/>
                </a:lnTo>
                <a:lnTo>
                  <a:pt x="16329" y="53657"/>
                </a:lnTo>
                <a:lnTo>
                  <a:pt x="19159" y="53657"/>
                </a:lnTo>
                <a:lnTo>
                  <a:pt x="21837" y="53035"/>
                </a:lnTo>
                <a:lnTo>
                  <a:pt x="26896" y="50492"/>
                </a:lnTo>
                <a:lnTo>
                  <a:pt x="25930" y="43675"/>
                </a:lnTo>
                <a:lnTo>
                  <a:pt x="22061" y="46075"/>
                </a:lnTo>
                <a:close/>
              </a:path>
              <a:path w="26896" h="53657">
                <a:moveTo>
                  <a:pt x="3298" y="12103"/>
                </a:moveTo>
                <a:lnTo>
                  <a:pt x="5941" y="11530"/>
                </a:lnTo>
                <a:lnTo>
                  <a:pt x="9141" y="9791"/>
                </a:lnTo>
                <a:lnTo>
                  <a:pt x="11894" y="8585"/>
                </a:lnTo>
                <a:lnTo>
                  <a:pt x="15279" y="7545"/>
                </a:lnTo>
                <a:lnTo>
                  <a:pt x="19317" y="7274"/>
                </a:lnTo>
                <a:lnTo>
                  <a:pt x="22983" y="7515"/>
                </a:lnTo>
                <a:lnTo>
                  <a:pt x="26813" y="9208"/>
                </a:lnTo>
                <a:lnTo>
                  <a:pt x="29138" y="12344"/>
                </a:lnTo>
                <a:lnTo>
                  <a:pt x="29902" y="15227"/>
                </a:lnTo>
                <a:lnTo>
                  <a:pt x="30096" y="18769"/>
                </a:lnTo>
                <a:lnTo>
                  <a:pt x="30096" y="22567"/>
                </a:lnTo>
                <a:lnTo>
                  <a:pt x="19944" y="22567"/>
                </a:lnTo>
                <a:lnTo>
                  <a:pt x="16650" y="22909"/>
                </a:lnTo>
                <a:lnTo>
                  <a:pt x="13723" y="23572"/>
                </a:lnTo>
                <a:lnTo>
                  <a:pt x="10782" y="24245"/>
                </a:lnTo>
                <a:lnTo>
                  <a:pt x="8305" y="25246"/>
                </a:lnTo>
                <a:lnTo>
                  <a:pt x="4267" y="27928"/>
                </a:lnTo>
                <a:lnTo>
                  <a:pt x="1634" y="31635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73" y="46940"/>
                </a:lnTo>
                <a:lnTo>
                  <a:pt x="4485" y="49758"/>
                </a:lnTo>
                <a:lnTo>
                  <a:pt x="7607" y="51993"/>
                </a:lnTo>
                <a:lnTo>
                  <a:pt x="11614" y="53326"/>
                </a:lnTo>
                <a:lnTo>
                  <a:pt x="8849" y="40906"/>
                </a:lnTo>
                <a:lnTo>
                  <a:pt x="8849" y="38353"/>
                </a:lnTo>
                <a:lnTo>
                  <a:pt x="9665" y="34429"/>
                </a:lnTo>
                <a:lnTo>
                  <a:pt x="12200" y="31496"/>
                </a:lnTo>
                <a:lnTo>
                  <a:pt x="14800" y="30073"/>
                </a:lnTo>
                <a:lnTo>
                  <a:pt x="18287" y="29245"/>
                </a:lnTo>
                <a:lnTo>
                  <a:pt x="22720" y="29033"/>
                </a:lnTo>
                <a:lnTo>
                  <a:pt x="30096" y="29033"/>
                </a:lnTo>
                <a:lnTo>
                  <a:pt x="30096" y="39394"/>
                </a:lnTo>
                <a:lnTo>
                  <a:pt x="25930" y="43675"/>
                </a:lnTo>
                <a:lnTo>
                  <a:pt x="26896" y="50492"/>
                </a:lnTo>
                <a:lnTo>
                  <a:pt x="31248" y="46442"/>
                </a:lnTo>
                <a:lnTo>
                  <a:pt x="31248" y="51332"/>
                </a:lnTo>
                <a:lnTo>
                  <a:pt x="33329" y="52908"/>
                </a:lnTo>
                <a:lnTo>
                  <a:pt x="35900" y="52959"/>
                </a:lnTo>
                <a:lnTo>
                  <a:pt x="38679" y="51332"/>
                </a:lnTo>
                <a:lnTo>
                  <a:pt x="38679" y="15368"/>
                </a:lnTo>
                <a:lnTo>
                  <a:pt x="38351" y="12700"/>
                </a:lnTo>
                <a:lnTo>
                  <a:pt x="37015" y="8139"/>
                </a:lnTo>
                <a:lnTo>
                  <a:pt x="34491" y="4697"/>
                </a:lnTo>
                <a:lnTo>
                  <a:pt x="31111" y="1993"/>
                </a:lnTo>
                <a:lnTo>
                  <a:pt x="26360" y="406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8" y="863"/>
                </a:lnTo>
                <a:lnTo>
                  <a:pt x="9789" y="1813"/>
                </a:lnTo>
                <a:lnTo>
                  <a:pt x="5821" y="3556"/>
                </a:lnTo>
                <a:lnTo>
                  <a:pt x="2491" y="6706"/>
                </a:lnTo>
                <a:lnTo>
                  <a:pt x="2307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1745909" y="3785828"/>
            <a:ext cx="24447" cy="76417"/>
          </a:xfrm>
          <a:custGeom>
            <a:avLst/>
            <a:gdLst/>
            <a:ahLst/>
            <a:cxnLst/>
            <a:rect l="l" t="t" r="r" b="b"/>
            <a:pathLst>
              <a:path w="24447" h="76417">
                <a:moveTo>
                  <a:pt x="8637" y="0"/>
                </a:moveTo>
                <a:lnTo>
                  <a:pt x="10289" y="11329"/>
                </a:lnTo>
                <a:lnTo>
                  <a:pt x="13950" y="14288"/>
                </a:lnTo>
                <a:lnTo>
                  <a:pt x="17636" y="16168"/>
                </a:lnTo>
                <a:lnTo>
                  <a:pt x="20181" y="16776"/>
                </a:lnTo>
                <a:lnTo>
                  <a:pt x="24447" y="9230"/>
                </a:lnTo>
                <a:lnTo>
                  <a:pt x="19916" y="9230"/>
                </a:lnTo>
                <a:lnTo>
                  <a:pt x="15483" y="6869"/>
                </a:lnTo>
                <a:lnTo>
                  <a:pt x="11019" y="2995"/>
                </a:lnTo>
                <a:lnTo>
                  <a:pt x="8637" y="0"/>
                </a:lnTo>
                <a:close/>
              </a:path>
              <a:path w="24447" h="76417">
                <a:moveTo>
                  <a:pt x="1494" y="16052"/>
                </a:moveTo>
                <a:lnTo>
                  <a:pt x="4493" y="16217"/>
                </a:lnTo>
                <a:lnTo>
                  <a:pt x="7642" y="14555"/>
                </a:lnTo>
                <a:lnTo>
                  <a:pt x="7642" y="8572"/>
                </a:lnTo>
                <a:lnTo>
                  <a:pt x="10289" y="11329"/>
                </a:lnTo>
                <a:lnTo>
                  <a:pt x="8637" y="0"/>
                </a:lnTo>
                <a:lnTo>
                  <a:pt x="8637" y="-19467"/>
                </a:lnTo>
                <a:lnTo>
                  <a:pt x="10008" y="-21286"/>
                </a:lnTo>
                <a:lnTo>
                  <a:pt x="12503" y="-23978"/>
                </a:lnTo>
                <a:lnTo>
                  <a:pt x="16005" y="-26912"/>
                </a:lnTo>
                <a:lnTo>
                  <a:pt x="19325" y="-28536"/>
                </a:lnTo>
                <a:lnTo>
                  <a:pt x="22633" y="-29019"/>
                </a:lnTo>
                <a:lnTo>
                  <a:pt x="26762" y="-28475"/>
                </a:lnTo>
                <a:lnTo>
                  <a:pt x="29786" y="-26264"/>
                </a:lnTo>
                <a:lnTo>
                  <a:pt x="31903" y="-22999"/>
                </a:lnTo>
                <a:lnTo>
                  <a:pt x="33458" y="-19116"/>
                </a:lnTo>
                <a:lnTo>
                  <a:pt x="34197" y="-14414"/>
                </a:lnTo>
                <a:lnTo>
                  <a:pt x="34380" y="-9485"/>
                </a:lnTo>
                <a:lnTo>
                  <a:pt x="34380" y="-7213"/>
                </a:lnTo>
                <a:lnTo>
                  <a:pt x="33714" y="-2743"/>
                </a:lnTo>
                <a:lnTo>
                  <a:pt x="32576" y="1498"/>
                </a:lnTo>
                <a:lnTo>
                  <a:pt x="30653" y="5066"/>
                </a:lnTo>
                <a:lnTo>
                  <a:pt x="27853" y="7607"/>
                </a:lnTo>
                <a:lnTo>
                  <a:pt x="24447" y="9230"/>
                </a:lnTo>
                <a:lnTo>
                  <a:pt x="20181" y="16776"/>
                </a:lnTo>
                <a:lnTo>
                  <a:pt x="23075" y="16927"/>
                </a:lnTo>
                <a:lnTo>
                  <a:pt x="26319" y="16927"/>
                </a:lnTo>
                <a:lnTo>
                  <a:pt x="29199" y="16294"/>
                </a:lnTo>
                <a:lnTo>
                  <a:pt x="31709" y="15038"/>
                </a:lnTo>
                <a:lnTo>
                  <a:pt x="36338" y="11937"/>
                </a:lnTo>
                <a:lnTo>
                  <a:pt x="39791" y="7175"/>
                </a:lnTo>
                <a:lnTo>
                  <a:pt x="41104" y="4281"/>
                </a:lnTo>
                <a:lnTo>
                  <a:pt x="41993" y="888"/>
                </a:lnTo>
                <a:lnTo>
                  <a:pt x="42876" y="-2476"/>
                </a:lnTo>
                <a:lnTo>
                  <a:pt x="43333" y="-6285"/>
                </a:lnTo>
                <a:lnTo>
                  <a:pt x="43333" y="-14057"/>
                </a:lnTo>
                <a:lnTo>
                  <a:pt x="42972" y="-17438"/>
                </a:lnTo>
                <a:lnTo>
                  <a:pt x="42278" y="-20613"/>
                </a:lnTo>
                <a:lnTo>
                  <a:pt x="41579" y="-23799"/>
                </a:lnTo>
                <a:lnTo>
                  <a:pt x="40478" y="-26582"/>
                </a:lnTo>
                <a:lnTo>
                  <a:pt x="38959" y="-28943"/>
                </a:lnTo>
                <a:lnTo>
                  <a:pt x="35467" y="-33199"/>
                </a:lnTo>
                <a:lnTo>
                  <a:pt x="30618" y="-36032"/>
                </a:lnTo>
                <a:lnTo>
                  <a:pt x="27702" y="-36741"/>
                </a:lnTo>
                <a:lnTo>
                  <a:pt x="24270" y="-36741"/>
                </a:lnTo>
                <a:lnTo>
                  <a:pt x="21553" y="-36589"/>
                </a:lnTo>
                <a:lnTo>
                  <a:pt x="17795" y="-35546"/>
                </a:lnTo>
                <a:lnTo>
                  <a:pt x="14000" y="-33465"/>
                </a:lnTo>
                <a:lnTo>
                  <a:pt x="11380" y="-31431"/>
                </a:lnTo>
                <a:lnTo>
                  <a:pt x="8637" y="-28701"/>
                </a:lnTo>
                <a:lnTo>
                  <a:pt x="8637" y="-57937"/>
                </a:lnTo>
                <a:lnTo>
                  <a:pt x="8427" y="-58700"/>
                </a:lnTo>
                <a:lnTo>
                  <a:pt x="5878" y="-59640"/>
                </a:lnTo>
                <a:lnTo>
                  <a:pt x="2754" y="-59640"/>
                </a:lnTo>
                <a:lnTo>
                  <a:pt x="0" y="-57937"/>
                </a:lnTo>
                <a:lnTo>
                  <a:pt x="0" y="14555"/>
                </a:lnTo>
                <a:lnTo>
                  <a:pt x="1494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1801397" y="3749094"/>
            <a:ext cx="47105" cy="53657"/>
          </a:xfrm>
          <a:custGeom>
            <a:avLst/>
            <a:gdLst/>
            <a:ahLst/>
            <a:cxnLst/>
            <a:rect l="l" t="t" r="r" b="b"/>
            <a:pathLst>
              <a:path w="47105" h="53657">
                <a:moveTo>
                  <a:pt x="8952" y="23914"/>
                </a:moveTo>
                <a:lnTo>
                  <a:pt x="9248" y="21347"/>
                </a:lnTo>
                <a:lnTo>
                  <a:pt x="9820" y="19000"/>
                </a:lnTo>
                <a:lnTo>
                  <a:pt x="11292" y="14605"/>
                </a:lnTo>
                <a:lnTo>
                  <a:pt x="13682" y="11173"/>
                </a:lnTo>
                <a:lnTo>
                  <a:pt x="17059" y="8902"/>
                </a:lnTo>
                <a:lnTo>
                  <a:pt x="21113" y="7491"/>
                </a:lnTo>
                <a:lnTo>
                  <a:pt x="26466" y="7491"/>
                </a:lnTo>
                <a:lnTo>
                  <a:pt x="30653" y="9042"/>
                </a:lnTo>
                <a:lnTo>
                  <a:pt x="33997" y="11469"/>
                </a:lnTo>
                <a:lnTo>
                  <a:pt x="36179" y="15011"/>
                </a:lnTo>
                <a:lnTo>
                  <a:pt x="37439" y="19432"/>
                </a:lnTo>
                <a:lnTo>
                  <a:pt x="38148" y="24270"/>
                </a:lnTo>
                <a:lnTo>
                  <a:pt x="38148" y="29742"/>
                </a:lnTo>
                <a:lnTo>
                  <a:pt x="37867" y="32320"/>
                </a:lnTo>
                <a:lnTo>
                  <a:pt x="36741" y="37033"/>
                </a:lnTo>
                <a:lnTo>
                  <a:pt x="36532" y="50276"/>
                </a:lnTo>
                <a:lnTo>
                  <a:pt x="39044" y="48373"/>
                </a:lnTo>
                <a:lnTo>
                  <a:pt x="43063" y="43548"/>
                </a:lnTo>
                <a:lnTo>
                  <a:pt x="44570" y="40650"/>
                </a:lnTo>
                <a:lnTo>
                  <a:pt x="45582" y="37298"/>
                </a:lnTo>
                <a:lnTo>
                  <a:pt x="46591" y="33958"/>
                </a:lnTo>
                <a:lnTo>
                  <a:pt x="47105" y="30300"/>
                </a:lnTo>
                <a:lnTo>
                  <a:pt x="47105" y="22236"/>
                </a:lnTo>
                <a:lnTo>
                  <a:pt x="46616" y="18568"/>
                </a:lnTo>
                <a:lnTo>
                  <a:pt x="45657" y="15303"/>
                </a:lnTo>
                <a:lnTo>
                  <a:pt x="44700" y="12052"/>
                </a:lnTo>
                <a:lnTo>
                  <a:pt x="43257" y="9283"/>
                </a:lnTo>
                <a:lnTo>
                  <a:pt x="41348" y="7009"/>
                </a:lnTo>
                <a:lnTo>
                  <a:pt x="37025" y="2984"/>
                </a:lnTo>
                <a:lnTo>
                  <a:pt x="34145" y="1788"/>
                </a:lnTo>
                <a:lnTo>
                  <a:pt x="31266" y="60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06" y="2005"/>
                </a:lnTo>
                <a:lnTo>
                  <a:pt x="10507" y="3351"/>
                </a:lnTo>
                <a:lnTo>
                  <a:pt x="7998" y="5229"/>
                </a:lnTo>
                <a:lnTo>
                  <a:pt x="3991" y="10082"/>
                </a:lnTo>
                <a:lnTo>
                  <a:pt x="2486" y="12952"/>
                </a:lnTo>
                <a:lnTo>
                  <a:pt x="1493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8" y="38353"/>
                </a:lnTo>
                <a:lnTo>
                  <a:pt x="2364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84"/>
                </a:lnTo>
                <a:lnTo>
                  <a:pt x="8952" y="29375"/>
                </a:lnTo>
                <a:lnTo>
                  <a:pt x="8952" y="23914"/>
                </a:lnTo>
                <a:close/>
              </a:path>
              <a:path w="47105" h="53657">
                <a:moveTo>
                  <a:pt x="9662" y="34239"/>
                </a:moveTo>
                <a:lnTo>
                  <a:pt x="8952" y="29375"/>
                </a:lnTo>
                <a:lnTo>
                  <a:pt x="10029" y="50684"/>
                </a:lnTo>
                <a:lnTo>
                  <a:pt x="12909" y="51879"/>
                </a:lnTo>
                <a:lnTo>
                  <a:pt x="15786" y="53074"/>
                </a:lnTo>
                <a:lnTo>
                  <a:pt x="19151" y="53657"/>
                </a:lnTo>
                <a:lnTo>
                  <a:pt x="27006" y="53657"/>
                </a:lnTo>
                <a:lnTo>
                  <a:pt x="30495" y="52994"/>
                </a:lnTo>
                <a:lnTo>
                  <a:pt x="33522" y="51622"/>
                </a:lnTo>
                <a:lnTo>
                  <a:pt x="36532" y="50276"/>
                </a:lnTo>
                <a:lnTo>
                  <a:pt x="36741" y="37033"/>
                </a:lnTo>
                <a:lnTo>
                  <a:pt x="34660" y="40755"/>
                </a:lnTo>
                <a:lnTo>
                  <a:pt x="31939" y="43775"/>
                </a:lnTo>
                <a:lnTo>
                  <a:pt x="28209" y="45655"/>
                </a:lnTo>
                <a:lnTo>
                  <a:pt x="23464" y="46126"/>
                </a:lnTo>
                <a:lnTo>
                  <a:pt x="20685" y="46126"/>
                </a:lnTo>
                <a:lnTo>
                  <a:pt x="16498" y="44578"/>
                </a:lnTo>
                <a:lnTo>
                  <a:pt x="13153" y="42151"/>
                </a:lnTo>
                <a:lnTo>
                  <a:pt x="1093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1864713" y="3749097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78" y="52920"/>
                </a:moveTo>
                <a:lnTo>
                  <a:pt x="8637" y="51282"/>
                </a:lnTo>
                <a:lnTo>
                  <a:pt x="8637" y="19152"/>
                </a:lnTo>
                <a:lnTo>
                  <a:pt x="10962" y="15480"/>
                </a:lnTo>
                <a:lnTo>
                  <a:pt x="12995" y="12736"/>
                </a:lnTo>
                <a:lnTo>
                  <a:pt x="15811" y="9969"/>
                </a:lnTo>
                <a:lnTo>
                  <a:pt x="19217" y="8470"/>
                </a:lnTo>
                <a:lnTo>
                  <a:pt x="22133" y="8672"/>
                </a:lnTo>
                <a:lnTo>
                  <a:pt x="24790" y="9471"/>
                </a:lnTo>
                <a:lnTo>
                  <a:pt x="27435" y="8190"/>
                </a:lnTo>
                <a:lnTo>
                  <a:pt x="27496" y="3669"/>
                </a:lnTo>
                <a:lnTo>
                  <a:pt x="25208" y="684"/>
                </a:lnTo>
                <a:lnTo>
                  <a:pt x="22205" y="86"/>
                </a:lnTo>
                <a:lnTo>
                  <a:pt x="19657" y="0"/>
                </a:lnTo>
                <a:lnTo>
                  <a:pt x="16657" y="674"/>
                </a:lnTo>
                <a:lnTo>
                  <a:pt x="13629" y="2578"/>
                </a:lnTo>
                <a:lnTo>
                  <a:pt x="10299" y="6005"/>
                </a:lnTo>
                <a:lnTo>
                  <a:pt x="7791" y="9551"/>
                </a:lnTo>
                <a:lnTo>
                  <a:pt x="7791" y="2438"/>
                </a:lnTo>
                <a:lnTo>
                  <a:pt x="5829" y="839"/>
                </a:lnTo>
                <a:lnTo>
                  <a:pt x="3125" y="760"/>
                </a:lnTo>
                <a:lnTo>
                  <a:pt x="0" y="2438"/>
                </a:lnTo>
                <a:lnTo>
                  <a:pt x="0" y="51282"/>
                </a:lnTo>
                <a:lnTo>
                  <a:pt x="184" y="52006"/>
                </a:lnTo>
                <a:lnTo>
                  <a:pt x="2758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1901930" y="3749094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7" y="46673"/>
                </a:lnTo>
                <a:lnTo>
                  <a:pt x="14903" y="46673"/>
                </a:lnTo>
                <a:lnTo>
                  <a:pt x="11181" y="44413"/>
                </a:lnTo>
                <a:lnTo>
                  <a:pt x="8845" y="40906"/>
                </a:lnTo>
                <a:lnTo>
                  <a:pt x="11610" y="53326"/>
                </a:lnTo>
                <a:lnTo>
                  <a:pt x="16325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896" y="50492"/>
                </a:lnTo>
                <a:lnTo>
                  <a:pt x="25927" y="43675"/>
                </a:lnTo>
                <a:lnTo>
                  <a:pt x="22057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1" y="8585"/>
                </a:lnTo>
                <a:lnTo>
                  <a:pt x="15274" y="7545"/>
                </a:lnTo>
                <a:lnTo>
                  <a:pt x="19314" y="7274"/>
                </a:lnTo>
                <a:lnTo>
                  <a:pt x="22975" y="7515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92" y="18769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3" y="22909"/>
                </a:lnTo>
                <a:lnTo>
                  <a:pt x="13716" y="23572"/>
                </a:lnTo>
                <a:lnTo>
                  <a:pt x="10778" y="24245"/>
                </a:lnTo>
                <a:lnTo>
                  <a:pt x="8305" y="25246"/>
                </a:lnTo>
                <a:lnTo>
                  <a:pt x="4262" y="27928"/>
                </a:lnTo>
                <a:lnTo>
                  <a:pt x="1630" y="31635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72" y="46940"/>
                </a:lnTo>
                <a:lnTo>
                  <a:pt x="4481" y="49758"/>
                </a:lnTo>
                <a:lnTo>
                  <a:pt x="7607" y="51993"/>
                </a:lnTo>
                <a:lnTo>
                  <a:pt x="11610" y="53326"/>
                </a:lnTo>
                <a:lnTo>
                  <a:pt x="8845" y="40906"/>
                </a:lnTo>
                <a:lnTo>
                  <a:pt x="8845" y="38353"/>
                </a:lnTo>
                <a:lnTo>
                  <a:pt x="9662" y="34429"/>
                </a:lnTo>
                <a:lnTo>
                  <a:pt x="12197" y="31496"/>
                </a:lnTo>
                <a:lnTo>
                  <a:pt x="14792" y="30073"/>
                </a:lnTo>
                <a:lnTo>
                  <a:pt x="18287" y="29245"/>
                </a:lnTo>
                <a:lnTo>
                  <a:pt x="22719" y="29033"/>
                </a:lnTo>
                <a:lnTo>
                  <a:pt x="30092" y="29033"/>
                </a:lnTo>
                <a:lnTo>
                  <a:pt x="30092" y="39394"/>
                </a:lnTo>
                <a:lnTo>
                  <a:pt x="25927" y="43675"/>
                </a:lnTo>
                <a:lnTo>
                  <a:pt x="26896" y="50492"/>
                </a:lnTo>
                <a:lnTo>
                  <a:pt x="31244" y="46442"/>
                </a:lnTo>
                <a:lnTo>
                  <a:pt x="31244" y="51332"/>
                </a:lnTo>
                <a:lnTo>
                  <a:pt x="33324" y="52908"/>
                </a:lnTo>
                <a:lnTo>
                  <a:pt x="35899" y="52959"/>
                </a:lnTo>
                <a:lnTo>
                  <a:pt x="38677" y="51332"/>
                </a:lnTo>
                <a:lnTo>
                  <a:pt x="38677" y="15368"/>
                </a:lnTo>
                <a:lnTo>
                  <a:pt x="38347" y="12700"/>
                </a:lnTo>
                <a:lnTo>
                  <a:pt x="37011" y="8139"/>
                </a:lnTo>
                <a:lnTo>
                  <a:pt x="34488" y="4697"/>
                </a:lnTo>
                <a:lnTo>
                  <a:pt x="31107" y="1993"/>
                </a:lnTo>
                <a:lnTo>
                  <a:pt x="26358" y="40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63"/>
                </a:lnTo>
                <a:lnTo>
                  <a:pt x="9785" y="1813"/>
                </a:lnTo>
                <a:lnTo>
                  <a:pt x="5817" y="3556"/>
                </a:lnTo>
                <a:lnTo>
                  <a:pt x="2487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1953352" y="3736811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51" y="1699"/>
                </a:moveTo>
                <a:lnTo>
                  <a:pt x="16743" y="989"/>
                </a:lnTo>
                <a:lnTo>
                  <a:pt x="14194" y="0"/>
                </a:lnTo>
                <a:lnTo>
                  <a:pt x="11070" y="0"/>
                </a:lnTo>
                <a:lnTo>
                  <a:pt x="8315" y="1699"/>
                </a:lnTo>
                <a:lnTo>
                  <a:pt x="8315" y="13308"/>
                </a:lnTo>
                <a:lnTo>
                  <a:pt x="1775" y="13308"/>
                </a:lnTo>
                <a:lnTo>
                  <a:pt x="327" y="14464"/>
                </a:lnTo>
                <a:lnTo>
                  <a:pt x="0" y="17053"/>
                </a:lnTo>
                <a:lnTo>
                  <a:pt x="1728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1" y="56638"/>
                </a:lnTo>
                <a:lnTo>
                  <a:pt x="10397" y="60436"/>
                </a:lnTo>
                <a:lnTo>
                  <a:pt x="12625" y="63154"/>
                </a:lnTo>
                <a:lnTo>
                  <a:pt x="15796" y="64842"/>
                </a:lnTo>
                <a:lnTo>
                  <a:pt x="19630" y="65846"/>
                </a:lnTo>
                <a:lnTo>
                  <a:pt x="24480" y="65670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2" y="56753"/>
                </a:lnTo>
                <a:lnTo>
                  <a:pt x="26315" y="57783"/>
                </a:lnTo>
                <a:lnTo>
                  <a:pt x="23540" y="58190"/>
                </a:lnTo>
                <a:lnTo>
                  <a:pt x="19349" y="57326"/>
                </a:lnTo>
                <a:lnTo>
                  <a:pt x="17428" y="53894"/>
                </a:lnTo>
                <a:lnTo>
                  <a:pt x="16951" y="51343"/>
                </a:lnTo>
                <a:lnTo>
                  <a:pt x="16951" y="20750"/>
                </a:lnTo>
                <a:lnTo>
                  <a:pt x="29037" y="20750"/>
                </a:lnTo>
                <a:lnTo>
                  <a:pt x="30603" y="19302"/>
                </a:lnTo>
                <a:lnTo>
                  <a:pt x="30765" y="16369"/>
                </a:lnTo>
                <a:lnTo>
                  <a:pt x="29037" y="13308"/>
                </a:lnTo>
                <a:lnTo>
                  <a:pt x="16951" y="13308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1997779" y="3729737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8" y="8877"/>
                </a:lnTo>
                <a:lnTo>
                  <a:pt x="3255" y="10731"/>
                </a:lnTo>
                <a:lnTo>
                  <a:pt x="7334" y="10731"/>
                </a:lnTo>
                <a:lnTo>
                  <a:pt x="10285" y="8841"/>
                </a:lnTo>
                <a:lnTo>
                  <a:pt x="10666" y="5294"/>
                </a:lnTo>
                <a:lnTo>
                  <a:pt x="10299" y="1842"/>
                </a:lnTo>
                <a:lnTo>
                  <a:pt x="7409" y="0"/>
                </a:lnTo>
                <a:lnTo>
                  <a:pt x="3327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4" y="71372"/>
                </a:moveTo>
                <a:lnTo>
                  <a:pt x="3794" y="72276"/>
                </a:lnTo>
                <a:lnTo>
                  <a:pt x="6920" y="72276"/>
                </a:lnTo>
                <a:lnTo>
                  <a:pt x="9673" y="70638"/>
                </a:lnTo>
                <a:lnTo>
                  <a:pt x="9673" y="21794"/>
                </a:lnTo>
                <a:lnTo>
                  <a:pt x="9465" y="21095"/>
                </a:lnTo>
                <a:lnTo>
                  <a:pt x="6920" y="20156"/>
                </a:lnTo>
                <a:lnTo>
                  <a:pt x="3794" y="20156"/>
                </a:lnTo>
                <a:lnTo>
                  <a:pt x="1041" y="21794"/>
                </a:lnTo>
                <a:lnTo>
                  <a:pt x="1041" y="70638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2020158" y="3749875"/>
            <a:ext cx="44837" cy="52170"/>
          </a:xfrm>
          <a:custGeom>
            <a:avLst/>
            <a:gdLst/>
            <a:ahLst/>
            <a:cxnLst/>
            <a:rect l="l" t="t" r="r" b="b"/>
            <a:pathLst>
              <a:path w="44837" h="52170">
                <a:moveTo>
                  <a:pt x="514" y="3834"/>
                </a:moveTo>
                <a:lnTo>
                  <a:pt x="16530" y="50227"/>
                </a:lnTo>
                <a:lnTo>
                  <a:pt x="17106" y="51141"/>
                </a:lnTo>
                <a:lnTo>
                  <a:pt x="19824" y="52081"/>
                </a:lnTo>
                <a:lnTo>
                  <a:pt x="22438" y="52170"/>
                </a:lnTo>
                <a:lnTo>
                  <a:pt x="25756" y="52040"/>
                </a:lnTo>
                <a:lnTo>
                  <a:pt x="28352" y="50227"/>
                </a:lnTo>
                <a:lnTo>
                  <a:pt x="44419" y="3834"/>
                </a:lnTo>
                <a:lnTo>
                  <a:pt x="44837" y="1562"/>
                </a:lnTo>
                <a:lnTo>
                  <a:pt x="44837" y="1267"/>
                </a:lnTo>
                <a:lnTo>
                  <a:pt x="42278" y="0"/>
                </a:lnTo>
                <a:lnTo>
                  <a:pt x="39105" y="10"/>
                </a:lnTo>
                <a:lnTo>
                  <a:pt x="36042" y="1724"/>
                </a:lnTo>
                <a:lnTo>
                  <a:pt x="22913" y="41982"/>
                </a:lnTo>
                <a:lnTo>
                  <a:pt x="22546" y="41982"/>
                </a:lnTo>
                <a:lnTo>
                  <a:pt x="9258" y="1724"/>
                </a:lnTo>
                <a:lnTo>
                  <a:pt x="8657" y="698"/>
                </a:lnTo>
                <a:lnTo>
                  <a:pt x="6051" y="10"/>
                </a:lnTo>
                <a:lnTo>
                  <a:pt x="2757" y="0"/>
                </a:lnTo>
                <a:lnTo>
                  <a:pt x="0" y="1267"/>
                </a:lnTo>
                <a:lnTo>
                  <a:pt x="51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2074679" y="3749094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40"/>
                </a:moveTo>
                <a:lnTo>
                  <a:pt x="42144" y="14136"/>
                </a:lnTo>
                <a:lnTo>
                  <a:pt x="41361" y="11328"/>
                </a:lnTo>
                <a:lnTo>
                  <a:pt x="38459" y="6807"/>
                </a:lnTo>
                <a:lnTo>
                  <a:pt x="34650" y="3073"/>
                </a:lnTo>
                <a:lnTo>
                  <a:pt x="32050" y="1842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12"/>
                </a:lnTo>
                <a:lnTo>
                  <a:pt x="29480" y="8343"/>
                </a:lnTo>
                <a:lnTo>
                  <a:pt x="31611" y="11022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9" y="22085"/>
                </a:lnTo>
                <a:lnTo>
                  <a:pt x="8943" y="22085"/>
                </a:lnTo>
                <a:lnTo>
                  <a:pt x="9018" y="20105"/>
                </a:lnTo>
                <a:lnTo>
                  <a:pt x="10447" y="3124"/>
                </a:lnTo>
                <a:lnTo>
                  <a:pt x="8060" y="4902"/>
                </a:lnTo>
                <a:lnTo>
                  <a:pt x="4114" y="9589"/>
                </a:lnTo>
                <a:lnTo>
                  <a:pt x="2613" y="12423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22" y="38699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47" y="50863"/>
                </a:lnTo>
                <a:lnTo>
                  <a:pt x="13364" y="51983"/>
                </a:lnTo>
                <a:lnTo>
                  <a:pt x="16280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807"/>
                </a:lnTo>
                <a:lnTo>
                  <a:pt x="35057" y="51983"/>
                </a:lnTo>
                <a:lnTo>
                  <a:pt x="37774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63" y="43016"/>
                </a:lnTo>
                <a:lnTo>
                  <a:pt x="38055" y="43271"/>
                </a:lnTo>
                <a:lnTo>
                  <a:pt x="34895" y="44552"/>
                </a:lnTo>
                <a:lnTo>
                  <a:pt x="32101" y="45441"/>
                </a:lnTo>
                <a:lnTo>
                  <a:pt x="28587" y="46201"/>
                </a:lnTo>
                <a:lnTo>
                  <a:pt x="24347" y="46393"/>
                </a:lnTo>
                <a:lnTo>
                  <a:pt x="21509" y="46393"/>
                </a:lnTo>
                <a:lnTo>
                  <a:pt x="17147" y="45135"/>
                </a:lnTo>
                <a:lnTo>
                  <a:pt x="13582" y="43116"/>
                </a:lnTo>
                <a:lnTo>
                  <a:pt x="11135" y="40006"/>
                </a:lnTo>
                <a:lnTo>
                  <a:pt x="9738" y="35981"/>
                </a:lnTo>
                <a:lnTo>
                  <a:pt x="8943" y="31355"/>
                </a:lnTo>
                <a:lnTo>
                  <a:pt x="8943" y="28652"/>
                </a:lnTo>
                <a:lnTo>
                  <a:pt x="39964" y="28652"/>
                </a:lnTo>
                <a:lnTo>
                  <a:pt x="42303" y="27752"/>
                </a:lnTo>
                <a:lnTo>
                  <a:pt x="43322" y="24738"/>
                </a:lnTo>
                <a:lnTo>
                  <a:pt x="43322" y="19925"/>
                </a:lnTo>
                <a:lnTo>
                  <a:pt x="42929" y="16940"/>
                </a:lnTo>
                <a:close/>
              </a:path>
              <a:path w="43322" h="53657">
                <a:moveTo>
                  <a:pt x="9018" y="20105"/>
                </a:moveTo>
                <a:lnTo>
                  <a:pt x="9946" y="16357"/>
                </a:lnTo>
                <a:lnTo>
                  <a:pt x="11380" y="12931"/>
                </a:lnTo>
                <a:lnTo>
                  <a:pt x="14904" y="9093"/>
                </a:lnTo>
                <a:lnTo>
                  <a:pt x="18140" y="7419"/>
                </a:lnTo>
                <a:lnTo>
                  <a:pt x="22158" y="7012"/>
                </a:lnTo>
                <a:lnTo>
                  <a:pt x="26334" y="7012"/>
                </a:lnTo>
                <a:lnTo>
                  <a:pt x="26295" y="0"/>
                </a:lnTo>
                <a:lnTo>
                  <a:pt x="19145" y="0"/>
                </a:lnTo>
                <a:lnTo>
                  <a:pt x="16019" y="636"/>
                </a:lnTo>
                <a:lnTo>
                  <a:pt x="13241" y="1868"/>
                </a:lnTo>
                <a:lnTo>
                  <a:pt x="10447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2134767" y="3726183"/>
            <a:ext cx="8633" cy="75830"/>
          </a:xfrm>
          <a:custGeom>
            <a:avLst/>
            <a:gdLst/>
            <a:ahLst/>
            <a:cxnLst/>
            <a:rect l="l" t="t" r="r" b="b"/>
            <a:pathLst>
              <a:path w="8633" h="75830">
                <a:moveTo>
                  <a:pt x="8633" y="74192"/>
                </a:moveTo>
                <a:lnTo>
                  <a:pt x="8633" y="1699"/>
                </a:lnTo>
                <a:lnTo>
                  <a:pt x="8423" y="939"/>
                </a:lnTo>
                <a:lnTo>
                  <a:pt x="5876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6"/>
                </a:lnTo>
                <a:lnTo>
                  <a:pt x="2754" y="75830"/>
                </a:lnTo>
                <a:lnTo>
                  <a:pt x="5876" y="75830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2156233" y="3749860"/>
            <a:ext cx="44446" cy="71629"/>
          </a:xfrm>
          <a:custGeom>
            <a:avLst/>
            <a:gdLst/>
            <a:ahLst/>
            <a:cxnLst/>
            <a:rect l="l" t="t" r="r" b="b"/>
            <a:pathLst>
              <a:path w="44446" h="71629">
                <a:moveTo>
                  <a:pt x="18544" y="51869"/>
                </a:moveTo>
                <a:lnTo>
                  <a:pt x="12053" y="68846"/>
                </a:lnTo>
                <a:lnTo>
                  <a:pt x="12294" y="71032"/>
                </a:lnTo>
                <a:lnTo>
                  <a:pt x="14867" y="71629"/>
                </a:lnTo>
                <a:lnTo>
                  <a:pt x="17514" y="71629"/>
                </a:lnTo>
                <a:lnTo>
                  <a:pt x="21262" y="69825"/>
                </a:lnTo>
                <a:lnTo>
                  <a:pt x="27543" y="51869"/>
                </a:lnTo>
                <a:lnTo>
                  <a:pt x="44446" y="3315"/>
                </a:lnTo>
                <a:lnTo>
                  <a:pt x="44312" y="648"/>
                </a:lnTo>
                <a:lnTo>
                  <a:pt x="41493" y="0"/>
                </a:lnTo>
                <a:lnTo>
                  <a:pt x="38555" y="40"/>
                </a:lnTo>
                <a:lnTo>
                  <a:pt x="35859" y="1893"/>
                </a:lnTo>
                <a:lnTo>
                  <a:pt x="22889" y="41288"/>
                </a:lnTo>
                <a:lnTo>
                  <a:pt x="22730" y="41288"/>
                </a:lnTo>
                <a:lnTo>
                  <a:pt x="9284" y="2109"/>
                </a:lnTo>
                <a:lnTo>
                  <a:pt x="8637" y="737"/>
                </a:lnTo>
                <a:lnTo>
                  <a:pt x="6027" y="25"/>
                </a:lnTo>
                <a:lnTo>
                  <a:pt x="3110" y="0"/>
                </a:lnTo>
                <a:lnTo>
                  <a:pt x="0" y="904"/>
                </a:lnTo>
                <a:lnTo>
                  <a:pt x="280" y="3467"/>
                </a:lnTo>
                <a:lnTo>
                  <a:pt x="17086" y="50126"/>
                </a:lnTo>
                <a:lnTo>
                  <a:pt x="18544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2235653" y="3736811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53" y="1699"/>
                </a:moveTo>
                <a:lnTo>
                  <a:pt x="16743" y="989"/>
                </a:lnTo>
                <a:lnTo>
                  <a:pt x="14198" y="0"/>
                </a:lnTo>
                <a:lnTo>
                  <a:pt x="11078" y="0"/>
                </a:lnTo>
                <a:lnTo>
                  <a:pt x="8319" y="1699"/>
                </a:lnTo>
                <a:lnTo>
                  <a:pt x="8319" y="13308"/>
                </a:lnTo>
                <a:lnTo>
                  <a:pt x="1779" y="13308"/>
                </a:lnTo>
                <a:lnTo>
                  <a:pt x="335" y="14464"/>
                </a:lnTo>
                <a:lnTo>
                  <a:pt x="0" y="17053"/>
                </a:lnTo>
                <a:lnTo>
                  <a:pt x="1728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9" y="56638"/>
                </a:lnTo>
                <a:lnTo>
                  <a:pt x="10401" y="60436"/>
                </a:lnTo>
                <a:lnTo>
                  <a:pt x="12632" y="63154"/>
                </a:lnTo>
                <a:lnTo>
                  <a:pt x="15801" y="64842"/>
                </a:lnTo>
                <a:lnTo>
                  <a:pt x="19635" y="65846"/>
                </a:lnTo>
                <a:lnTo>
                  <a:pt x="24484" y="65670"/>
                </a:lnTo>
                <a:lnTo>
                  <a:pt x="27486" y="65098"/>
                </a:lnTo>
                <a:lnTo>
                  <a:pt x="30413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9" y="56753"/>
                </a:lnTo>
                <a:lnTo>
                  <a:pt x="26323" y="57783"/>
                </a:lnTo>
                <a:lnTo>
                  <a:pt x="23544" y="58190"/>
                </a:lnTo>
                <a:lnTo>
                  <a:pt x="19354" y="57326"/>
                </a:lnTo>
                <a:lnTo>
                  <a:pt x="17428" y="53894"/>
                </a:lnTo>
                <a:lnTo>
                  <a:pt x="16953" y="51343"/>
                </a:lnTo>
                <a:lnTo>
                  <a:pt x="16953" y="20750"/>
                </a:lnTo>
                <a:lnTo>
                  <a:pt x="29042" y="20750"/>
                </a:lnTo>
                <a:lnTo>
                  <a:pt x="30608" y="19302"/>
                </a:lnTo>
                <a:lnTo>
                  <a:pt x="30765" y="16369"/>
                </a:lnTo>
                <a:lnTo>
                  <a:pt x="29042" y="13308"/>
                </a:lnTo>
                <a:lnTo>
                  <a:pt x="16953" y="13308"/>
                </a:lnTo>
                <a:lnTo>
                  <a:pt x="1695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2277821" y="3749094"/>
            <a:ext cx="47105" cy="53657"/>
          </a:xfrm>
          <a:custGeom>
            <a:avLst/>
            <a:gdLst/>
            <a:ahLst/>
            <a:cxnLst/>
            <a:rect l="l" t="t" r="r" b="b"/>
            <a:pathLst>
              <a:path w="47105" h="53657">
                <a:moveTo>
                  <a:pt x="8956" y="23914"/>
                </a:moveTo>
                <a:lnTo>
                  <a:pt x="9251" y="21347"/>
                </a:lnTo>
                <a:lnTo>
                  <a:pt x="9827" y="19000"/>
                </a:lnTo>
                <a:lnTo>
                  <a:pt x="11296" y="14605"/>
                </a:lnTo>
                <a:lnTo>
                  <a:pt x="13682" y="11173"/>
                </a:lnTo>
                <a:lnTo>
                  <a:pt x="17059" y="8902"/>
                </a:lnTo>
                <a:lnTo>
                  <a:pt x="21117" y="7491"/>
                </a:lnTo>
                <a:lnTo>
                  <a:pt x="26470" y="7491"/>
                </a:lnTo>
                <a:lnTo>
                  <a:pt x="30657" y="9042"/>
                </a:lnTo>
                <a:lnTo>
                  <a:pt x="34001" y="11469"/>
                </a:lnTo>
                <a:lnTo>
                  <a:pt x="36179" y="15011"/>
                </a:lnTo>
                <a:lnTo>
                  <a:pt x="37443" y="19432"/>
                </a:lnTo>
                <a:lnTo>
                  <a:pt x="38152" y="24270"/>
                </a:lnTo>
                <a:lnTo>
                  <a:pt x="38152" y="29742"/>
                </a:lnTo>
                <a:lnTo>
                  <a:pt x="37871" y="32320"/>
                </a:lnTo>
                <a:lnTo>
                  <a:pt x="36744" y="37033"/>
                </a:lnTo>
                <a:lnTo>
                  <a:pt x="36536" y="50276"/>
                </a:lnTo>
                <a:lnTo>
                  <a:pt x="39048" y="48373"/>
                </a:lnTo>
                <a:lnTo>
                  <a:pt x="43066" y="43548"/>
                </a:lnTo>
                <a:lnTo>
                  <a:pt x="44570" y="40650"/>
                </a:lnTo>
                <a:lnTo>
                  <a:pt x="45590" y="37298"/>
                </a:lnTo>
                <a:lnTo>
                  <a:pt x="46591" y="33958"/>
                </a:lnTo>
                <a:lnTo>
                  <a:pt x="47105" y="30300"/>
                </a:lnTo>
                <a:lnTo>
                  <a:pt x="47105" y="22236"/>
                </a:lnTo>
                <a:lnTo>
                  <a:pt x="46616" y="18568"/>
                </a:lnTo>
                <a:lnTo>
                  <a:pt x="45661" y="15303"/>
                </a:lnTo>
                <a:lnTo>
                  <a:pt x="44707" y="12052"/>
                </a:lnTo>
                <a:lnTo>
                  <a:pt x="43261" y="9283"/>
                </a:lnTo>
                <a:lnTo>
                  <a:pt x="41348" y="7009"/>
                </a:lnTo>
                <a:lnTo>
                  <a:pt x="37025" y="2984"/>
                </a:lnTo>
                <a:lnTo>
                  <a:pt x="34149" y="1788"/>
                </a:lnTo>
                <a:lnTo>
                  <a:pt x="31272" y="608"/>
                </a:lnTo>
                <a:lnTo>
                  <a:pt x="27903" y="0"/>
                </a:lnTo>
                <a:lnTo>
                  <a:pt x="20015" y="0"/>
                </a:lnTo>
                <a:lnTo>
                  <a:pt x="16512" y="673"/>
                </a:lnTo>
                <a:lnTo>
                  <a:pt x="13510" y="2005"/>
                </a:lnTo>
                <a:lnTo>
                  <a:pt x="10511" y="3351"/>
                </a:lnTo>
                <a:lnTo>
                  <a:pt x="7998" y="5229"/>
                </a:lnTo>
                <a:lnTo>
                  <a:pt x="3991" y="10082"/>
                </a:lnTo>
                <a:lnTo>
                  <a:pt x="2486" y="12952"/>
                </a:lnTo>
                <a:lnTo>
                  <a:pt x="1497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21" y="38353"/>
                </a:lnTo>
                <a:lnTo>
                  <a:pt x="2364" y="41619"/>
                </a:lnTo>
                <a:lnTo>
                  <a:pt x="3787" y="44387"/>
                </a:lnTo>
                <a:lnTo>
                  <a:pt x="5708" y="46673"/>
                </a:lnTo>
                <a:lnTo>
                  <a:pt x="10032" y="50684"/>
                </a:lnTo>
                <a:lnTo>
                  <a:pt x="8956" y="29375"/>
                </a:lnTo>
                <a:lnTo>
                  <a:pt x="8956" y="23914"/>
                </a:lnTo>
                <a:close/>
              </a:path>
              <a:path w="47105" h="53657">
                <a:moveTo>
                  <a:pt x="9665" y="34239"/>
                </a:moveTo>
                <a:lnTo>
                  <a:pt x="8956" y="29375"/>
                </a:lnTo>
                <a:lnTo>
                  <a:pt x="10032" y="50684"/>
                </a:lnTo>
                <a:lnTo>
                  <a:pt x="12913" y="51879"/>
                </a:lnTo>
                <a:lnTo>
                  <a:pt x="15788" y="53074"/>
                </a:lnTo>
                <a:lnTo>
                  <a:pt x="19159" y="53657"/>
                </a:lnTo>
                <a:lnTo>
                  <a:pt x="27006" y="53657"/>
                </a:lnTo>
                <a:lnTo>
                  <a:pt x="30495" y="52994"/>
                </a:lnTo>
                <a:lnTo>
                  <a:pt x="33522" y="51622"/>
                </a:lnTo>
                <a:lnTo>
                  <a:pt x="36536" y="50276"/>
                </a:lnTo>
                <a:lnTo>
                  <a:pt x="36744" y="37033"/>
                </a:lnTo>
                <a:lnTo>
                  <a:pt x="34663" y="40755"/>
                </a:lnTo>
                <a:lnTo>
                  <a:pt x="31945" y="43775"/>
                </a:lnTo>
                <a:lnTo>
                  <a:pt x="28209" y="45655"/>
                </a:lnTo>
                <a:lnTo>
                  <a:pt x="23482" y="46126"/>
                </a:lnTo>
                <a:lnTo>
                  <a:pt x="20688" y="46126"/>
                </a:lnTo>
                <a:lnTo>
                  <a:pt x="16498" y="44578"/>
                </a:lnTo>
                <a:lnTo>
                  <a:pt x="13153" y="42151"/>
                </a:lnTo>
                <a:lnTo>
                  <a:pt x="10939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2364922" y="3749094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0" y="52224"/>
                </a:moveTo>
                <a:lnTo>
                  <a:pt x="8561" y="52998"/>
                </a:lnTo>
                <a:lnTo>
                  <a:pt x="11598" y="53531"/>
                </a:lnTo>
                <a:lnTo>
                  <a:pt x="17585" y="53657"/>
                </a:lnTo>
                <a:lnTo>
                  <a:pt x="20083" y="53315"/>
                </a:lnTo>
                <a:lnTo>
                  <a:pt x="24616" y="51958"/>
                </a:lnTo>
                <a:lnTo>
                  <a:pt x="28205" y="49593"/>
                </a:lnTo>
                <a:lnTo>
                  <a:pt x="31107" y="46622"/>
                </a:lnTo>
                <a:lnTo>
                  <a:pt x="32896" y="42698"/>
                </a:lnTo>
                <a:lnTo>
                  <a:pt x="33336" y="37986"/>
                </a:lnTo>
                <a:lnTo>
                  <a:pt x="33336" y="35891"/>
                </a:lnTo>
                <a:lnTo>
                  <a:pt x="32320" y="32550"/>
                </a:lnTo>
                <a:lnTo>
                  <a:pt x="30740" y="29742"/>
                </a:lnTo>
                <a:lnTo>
                  <a:pt x="27223" y="26647"/>
                </a:lnTo>
                <a:lnTo>
                  <a:pt x="24321" y="25120"/>
                </a:lnTo>
                <a:lnTo>
                  <a:pt x="21384" y="23823"/>
                </a:lnTo>
                <a:lnTo>
                  <a:pt x="18442" y="22607"/>
                </a:lnTo>
                <a:lnTo>
                  <a:pt x="15576" y="21451"/>
                </a:lnTo>
                <a:lnTo>
                  <a:pt x="12073" y="19357"/>
                </a:lnTo>
                <a:lnTo>
                  <a:pt x="9770" y="16588"/>
                </a:lnTo>
                <a:lnTo>
                  <a:pt x="9417" y="13996"/>
                </a:lnTo>
                <a:lnTo>
                  <a:pt x="9968" y="11188"/>
                </a:lnTo>
                <a:lnTo>
                  <a:pt x="12305" y="8294"/>
                </a:lnTo>
                <a:lnTo>
                  <a:pt x="15454" y="7113"/>
                </a:lnTo>
                <a:lnTo>
                  <a:pt x="18211" y="6946"/>
                </a:lnTo>
                <a:lnTo>
                  <a:pt x="21308" y="7138"/>
                </a:lnTo>
                <a:lnTo>
                  <a:pt x="24959" y="8369"/>
                </a:lnTo>
                <a:lnTo>
                  <a:pt x="27616" y="9690"/>
                </a:lnTo>
                <a:lnTo>
                  <a:pt x="30593" y="9881"/>
                </a:lnTo>
                <a:lnTo>
                  <a:pt x="30924" y="7164"/>
                </a:lnTo>
                <a:lnTo>
                  <a:pt x="30642" y="4420"/>
                </a:lnTo>
                <a:lnTo>
                  <a:pt x="28079" y="2209"/>
                </a:lnTo>
                <a:lnTo>
                  <a:pt x="25483" y="1144"/>
                </a:lnTo>
                <a:lnTo>
                  <a:pt x="22082" y="330"/>
                </a:lnTo>
                <a:lnTo>
                  <a:pt x="18323" y="0"/>
                </a:lnTo>
                <a:lnTo>
                  <a:pt x="15454" y="0"/>
                </a:lnTo>
                <a:lnTo>
                  <a:pt x="12956" y="406"/>
                </a:lnTo>
                <a:lnTo>
                  <a:pt x="8672" y="1993"/>
                </a:lnTo>
                <a:lnTo>
                  <a:pt x="5450" y="4380"/>
                </a:lnTo>
                <a:lnTo>
                  <a:pt x="2937" y="7228"/>
                </a:lnTo>
                <a:lnTo>
                  <a:pt x="1515" y="10731"/>
                </a:lnTo>
                <a:lnTo>
                  <a:pt x="1151" y="14493"/>
                </a:lnTo>
                <a:lnTo>
                  <a:pt x="1489" y="18529"/>
                </a:lnTo>
                <a:lnTo>
                  <a:pt x="2851" y="21643"/>
                </a:lnTo>
                <a:lnTo>
                  <a:pt x="5986" y="25210"/>
                </a:lnTo>
                <a:lnTo>
                  <a:pt x="8672" y="26949"/>
                </a:lnTo>
                <a:lnTo>
                  <a:pt x="11523" y="28411"/>
                </a:lnTo>
                <a:lnTo>
                  <a:pt x="14486" y="29655"/>
                </a:lnTo>
                <a:lnTo>
                  <a:pt x="17330" y="30797"/>
                </a:lnTo>
                <a:lnTo>
                  <a:pt x="19975" y="31992"/>
                </a:lnTo>
                <a:lnTo>
                  <a:pt x="23108" y="34278"/>
                </a:lnTo>
                <a:lnTo>
                  <a:pt x="24810" y="37313"/>
                </a:lnTo>
                <a:lnTo>
                  <a:pt x="24566" y="41187"/>
                </a:lnTo>
                <a:lnTo>
                  <a:pt x="22964" y="43940"/>
                </a:lnTo>
                <a:lnTo>
                  <a:pt x="20181" y="45683"/>
                </a:lnTo>
                <a:lnTo>
                  <a:pt x="16480" y="46507"/>
                </a:lnTo>
                <a:lnTo>
                  <a:pt x="13064" y="46507"/>
                </a:lnTo>
                <a:lnTo>
                  <a:pt x="9846" y="45769"/>
                </a:lnTo>
                <a:lnTo>
                  <a:pt x="5939" y="44171"/>
                </a:lnTo>
                <a:lnTo>
                  <a:pt x="3171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5"/>
                </a:lnTo>
                <a:lnTo>
                  <a:pt x="2937" y="50928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2410711" y="3749094"/>
            <a:ext cx="47097" cy="53657"/>
          </a:xfrm>
          <a:custGeom>
            <a:avLst/>
            <a:gdLst/>
            <a:ahLst/>
            <a:cxnLst/>
            <a:rect l="l" t="t" r="r" b="b"/>
            <a:pathLst>
              <a:path w="47097" h="53657">
                <a:moveTo>
                  <a:pt x="8949" y="23914"/>
                </a:moveTo>
                <a:lnTo>
                  <a:pt x="9244" y="21347"/>
                </a:lnTo>
                <a:lnTo>
                  <a:pt x="9820" y="19000"/>
                </a:lnTo>
                <a:lnTo>
                  <a:pt x="11289" y="14605"/>
                </a:lnTo>
                <a:lnTo>
                  <a:pt x="13676" y="11173"/>
                </a:lnTo>
                <a:lnTo>
                  <a:pt x="17059" y="8902"/>
                </a:lnTo>
                <a:lnTo>
                  <a:pt x="21113" y="7491"/>
                </a:lnTo>
                <a:lnTo>
                  <a:pt x="26462" y="7491"/>
                </a:lnTo>
                <a:lnTo>
                  <a:pt x="30653" y="9042"/>
                </a:lnTo>
                <a:lnTo>
                  <a:pt x="33997" y="11469"/>
                </a:lnTo>
                <a:lnTo>
                  <a:pt x="36175" y="15011"/>
                </a:lnTo>
                <a:lnTo>
                  <a:pt x="37435" y="19432"/>
                </a:lnTo>
                <a:lnTo>
                  <a:pt x="38149" y="24270"/>
                </a:lnTo>
                <a:lnTo>
                  <a:pt x="38149" y="29742"/>
                </a:lnTo>
                <a:lnTo>
                  <a:pt x="37867" y="32320"/>
                </a:lnTo>
                <a:lnTo>
                  <a:pt x="36741" y="37033"/>
                </a:lnTo>
                <a:lnTo>
                  <a:pt x="36532" y="50276"/>
                </a:lnTo>
                <a:lnTo>
                  <a:pt x="39042" y="48373"/>
                </a:lnTo>
                <a:lnTo>
                  <a:pt x="43059" y="43548"/>
                </a:lnTo>
                <a:lnTo>
                  <a:pt x="44564" y="40650"/>
                </a:lnTo>
                <a:lnTo>
                  <a:pt x="45582" y="37298"/>
                </a:lnTo>
                <a:lnTo>
                  <a:pt x="46587" y="33958"/>
                </a:lnTo>
                <a:lnTo>
                  <a:pt x="47097" y="30300"/>
                </a:lnTo>
                <a:lnTo>
                  <a:pt x="47097" y="22236"/>
                </a:lnTo>
                <a:lnTo>
                  <a:pt x="46609" y="18568"/>
                </a:lnTo>
                <a:lnTo>
                  <a:pt x="45655" y="15303"/>
                </a:lnTo>
                <a:lnTo>
                  <a:pt x="44701" y="12052"/>
                </a:lnTo>
                <a:lnTo>
                  <a:pt x="43257" y="9283"/>
                </a:lnTo>
                <a:lnTo>
                  <a:pt x="41342" y="7009"/>
                </a:lnTo>
                <a:lnTo>
                  <a:pt x="37021" y="2984"/>
                </a:lnTo>
                <a:lnTo>
                  <a:pt x="34142" y="1788"/>
                </a:lnTo>
                <a:lnTo>
                  <a:pt x="31266" y="608"/>
                </a:lnTo>
                <a:lnTo>
                  <a:pt x="27895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6" y="2005"/>
                </a:lnTo>
                <a:lnTo>
                  <a:pt x="10504" y="3351"/>
                </a:lnTo>
                <a:lnTo>
                  <a:pt x="7995" y="5229"/>
                </a:lnTo>
                <a:lnTo>
                  <a:pt x="3991" y="10082"/>
                </a:lnTo>
                <a:lnTo>
                  <a:pt x="2484" y="12952"/>
                </a:lnTo>
                <a:lnTo>
                  <a:pt x="1489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18" y="38353"/>
                </a:lnTo>
                <a:lnTo>
                  <a:pt x="2357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84"/>
                </a:lnTo>
                <a:lnTo>
                  <a:pt x="8949" y="29375"/>
                </a:lnTo>
                <a:lnTo>
                  <a:pt x="8949" y="23914"/>
                </a:lnTo>
                <a:close/>
              </a:path>
              <a:path w="47097" h="53657">
                <a:moveTo>
                  <a:pt x="9658" y="34239"/>
                </a:moveTo>
                <a:lnTo>
                  <a:pt x="8949" y="29375"/>
                </a:lnTo>
                <a:lnTo>
                  <a:pt x="10029" y="50684"/>
                </a:lnTo>
                <a:lnTo>
                  <a:pt x="12905" y="51879"/>
                </a:lnTo>
                <a:lnTo>
                  <a:pt x="15786" y="53074"/>
                </a:lnTo>
                <a:lnTo>
                  <a:pt x="19151" y="53657"/>
                </a:lnTo>
                <a:lnTo>
                  <a:pt x="27002" y="53657"/>
                </a:lnTo>
                <a:lnTo>
                  <a:pt x="30495" y="52994"/>
                </a:lnTo>
                <a:lnTo>
                  <a:pt x="33519" y="51622"/>
                </a:lnTo>
                <a:lnTo>
                  <a:pt x="36532" y="50276"/>
                </a:lnTo>
                <a:lnTo>
                  <a:pt x="36741" y="37033"/>
                </a:lnTo>
                <a:lnTo>
                  <a:pt x="34657" y="40755"/>
                </a:lnTo>
                <a:lnTo>
                  <a:pt x="31939" y="43775"/>
                </a:lnTo>
                <a:lnTo>
                  <a:pt x="28201" y="45655"/>
                </a:lnTo>
                <a:lnTo>
                  <a:pt x="23475" y="46126"/>
                </a:lnTo>
                <a:lnTo>
                  <a:pt x="20681" y="46126"/>
                </a:lnTo>
                <a:lnTo>
                  <a:pt x="16494" y="44578"/>
                </a:lnTo>
                <a:lnTo>
                  <a:pt x="13150" y="42151"/>
                </a:lnTo>
                <a:lnTo>
                  <a:pt x="10933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2474020" y="3726183"/>
            <a:ext cx="8636" cy="75830"/>
          </a:xfrm>
          <a:custGeom>
            <a:avLst/>
            <a:gdLst/>
            <a:ahLst/>
            <a:cxnLst/>
            <a:rect l="l" t="t" r="r" b="b"/>
            <a:pathLst>
              <a:path w="8636" h="75830">
                <a:moveTo>
                  <a:pt x="8636" y="74192"/>
                </a:moveTo>
                <a:lnTo>
                  <a:pt x="8636" y="1699"/>
                </a:lnTo>
                <a:lnTo>
                  <a:pt x="8427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6"/>
                </a:lnTo>
                <a:lnTo>
                  <a:pt x="2757" y="75830"/>
                </a:lnTo>
                <a:lnTo>
                  <a:pt x="5882" y="75830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2495358" y="3749875"/>
            <a:ext cx="44837" cy="52170"/>
          </a:xfrm>
          <a:custGeom>
            <a:avLst/>
            <a:gdLst/>
            <a:ahLst/>
            <a:cxnLst/>
            <a:rect l="l" t="t" r="r" b="b"/>
            <a:pathLst>
              <a:path w="44837" h="52170">
                <a:moveTo>
                  <a:pt x="514" y="3834"/>
                </a:moveTo>
                <a:lnTo>
                  <a:pt x="16534" y="50227"/>
                </a:lnTo>
                <a:lnTo>
                  <a:pt x="17110" y="51141"/>
                </a:lnTo>
                <a:lnTo>
                  <a:pt x="19828" y="52081"/>
                </a:lnTo>
                <a:lnTo>
                  <a:pt x="22438" y="52170"/>
                </a:lnTo>
                <a:lnTo>
                  <a:pt x="25758" y="52040"/>
                </a:lnTo>
                <a:lnTo>
                  <a:pt x="28352" y="50227"/>
                </a:lnTo>
                <a:lnTo>
                  <a:pt x="44420" y="3834"/>
                </a:lnTo>
                <a:lnTo>
                  <a:pt x="44837" y="1562"/>
                </a:lnTo>
                <a:lnTo>
                  <a:pt x="44837" y="1267"/>
                </a:lnTo>
                <a:lnTo>
                  <a:pt x="42278" y="0"/>
                </a:lnTo>
                <a:lnTo>
                  <a:pt x="39107" y="10"/>
                </a:lnTo>
                <a:lnTo>
                  <a:pt x="36042" y="1724"/>
                </a:lnTo>
                <a:lnTo>
                  <a:pt x="22917" y="41982"/>
                </a:lnTo>
                <a:lnTo>
                  <a:pt x="22546" y="41982"/>
                </a:lnTo>
                <a:lnTo>
                  <a:pt x="9259" y="1724"/>
                </a:lnTo>
                <a:lnTo>
                  <a:pt x="8657" y="698"/>
                </a:lnTo>
                <a:lnTo>
                  <a:pt x="6051" y="10"/>
                </a:lnTo>
                <a:lnTo>
                  <a:pt x="2757" y="0"/>
                </a:lnTo>
                <a:lnTo>
                  <a:pt x="0" y="1267"/>
                </a:lnTo>
                <a:lnTo>
                  <a:pt x="51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2549883" y="3749094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31" y="16940"/>
                </a:moveTo>
                <a:lnTo>
                  <a:pt x="42146" y="14136"/>
                </a:lnTo>
                <a:lnTo>
                  <a:pt x="41361" y="11328"/>
                </a:lnTo>
                <a:lnTo>
                  <a:pt x="38459" y="6807"/>
                </a:lnTo>
                <a:lnTo>
                  <a:pt x="34650" y="3073"/>
                </a:lnTo>
                <a:lnTo>
                  <a:pt x="32050" y="1842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12"/>
                </a:lnTo>
                <a:lnTo>
                  <a:pt x="29480" y="8343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43" y="22085"/>
                </a:lnTo>
                <a:lnTo>
                  <a:pt x="9014" y="20105"/>
                </a:lnTo>
                <a:lnTo>
                  <a:pt x="10448" y="3124"/>
                </a:lnTo>
                <a:lnTo>
                  <a:pt x="8060" y="4902"/>
                </a:lnTo>
                <a:lnTo>
                  <a:pt x="4114" y="9589"/>
                </a:lnTo>
                <a:lnTo>
                  <a:pt x="2609" y="12423"/>
                </a:lnTo>
                <a:lnTo>
                  <a:pt x="1565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20" y="38699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48" y="50863"/>
                </a:lnTo>
                <a:lnTo>
                  <a:pt x="13364" y="51983"/>
                </a:lnTo>
                <a:lnTo>
                  <a:pt x="16276" y="53099"/>
                </a:lnTo>
                <a:lnTo>
                  <a:pt x="19667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807"/>
                </a:lnTo>
                <a:lnTo>
                  <a:pt x="35053" y="51983"/>
                </a:lnTo>
                <a:lnTo>
                  <a:pt x="37774" y="51104"/>
                </a:lnTo>
                <a:lnTo>
                  <a:pt x="41014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5" y="43271"/>
                </a:lnTo>
                <a:lnTo>
                  <a:pt x="34895" y="44552"/>
                </a:lnTo>
                <a:lnTo>
                  <a:pt x="32101" y="45441"/>
                </a:lnTo>
                <a:lnTo>
                  <a:pt x="28587" y="46201"/>
                </a:lnTo>
                <a:lnTo>
                  <a:pt x="24347" y="46393"/>
                </a:lnTo>
                <a:lnTo>
                  <a:pt x="21509" y="46393"/>
                </a:lnTo>
                <a:lnTo>
                  <a:pt x="17147" y="45135"/>
                </a:lnTo>
                <a:lnTo>
                  <a:pt x="13582" y="43116"/>
                </a:lnTo>
                <a:lnTo>
                  <a:pt x="11135" y="40006"/>
                </a:lnTo>
                <a:lnTo>
                  <a:pt x="9734" y="35981"/>
                </a:lnTo>
                <a:lnTo>
                  <a:pt x="8943" y="31355"/>
                </a:lnTo>
                <a:lnTo>
                  <a:pt x="8943" y="28652"/>
                </a:lnTo>
                <a:lnTo>
                  <a:pt x="39964" y="28652"/>
                </a:lnTo>
                <a:lnTo>
                  <a:pt x="42303" y="27752"/>
                </a:lnTo>
                <a:lnTo>
                  <a:pt x="43322" y="24738"/>
                </a:lnTo>
                <a:lnTo>
                  <a:pt x="43322" y="19925"/>
                </a:lnTo>
                <a:lnTo>
                  <a:pt x="42931" y="16940"/>
                </a:lnTo>
                <a:close/>
              </a:path>
              <a:path w="43322" h="53657">
                <a:moveTo>
                  <a:pt x="9014" y="20105"/>
                </a:moveTo>
                <a:lnTo>
                  <a:pt x="9944" y="16357"/>
                </a:lnTo>
                <a:lnTo>
                  <a:pt x="11380" y="12931"/>
                </a:lnTo>
                <a:lnTo>
                  <a:pt x="14904" y="9093"/>
                </a:lnTo>
                <a:lnTo>
                  <a:pt x="18140" y="7419"/>
                </a:lnTo>
                <a:lnTo>
                  <a:pt x="22158" y="7012"/>
                </a:lnTo>
                <a:lnTo>
                  <a:pt x="26334" y="7012"/>
                </a:lnTo>
                <a:lnTo>
                  <a:pt x="26295" y="0"/>
                </a:lnTo>
                <a:lnTo>
                  <a:pt x="19145" y="0"/>
                </a:lnTo>
                <a:lnTo>
                  <a:pt x="16021" y="636"/>
                </a:lnTo>
                <a:lnTo>
                  <a:pt x="13237" y="1868"/>
                </a:lnTo>
                <a:lnTo>
                  <a:pt x="10448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2634239" y="3749159"/>
            <a:ext cx="37141" cy="53592"/>
          </a:xfrm>
          <a:custGeom>
            <a:avLst/>
            <a:gdLst/>
            <a:ahLst/>
            <a:cxnLst/>
            <a:rect l="l" t="t" r="r" b="b"/>
            <a:pathLst>
              <a:path w="37141" h="53592">
                <a:moveTo>
                  <a:pt x="8985" y="20609"/>
                </a:moveTo>
                <a:lnTo>
                  <a:pt x="10101" y="15810"/>
                </a:lnTo>
                <a:lnTo>
                  <a:pt x="12318" y="12495"/>
                </a:lnTo>
                <a:lnTo>
                  <a:pt x="14532" y="9179"/>
                </a:lnTo>
                <a:lnTo>
                  <a:pt x="17707" y="7531"/>
                </a:lnTo>
                <a:lnTo>
                  <a:pt x="23888" y="7531"/>
                </a:lnTo>
                <a:lnTo>
                  <a:pt x="27125" y="8430"/>
                </a:lnTo>
                <a:lnTo>
                  <a:pt x="30920" y="10410"/>
                </a:lnTo>
                <a:lnTo>
                  <a:pt x="33508" y="12379"/>
                </a:lnTo>
                <a:lnTo>
                  <a:pt x="36456" y="12444"/>
                </a:lnTo>
                <a:lnTo>
                  <a:pt x="36935" y="9485"/>
                </a:lnTo>
                <a:lnTo>
                  <a:pt x="36676" y="6691"/>
                </a:lnTo>
                <a:lnTo>
                  <a:pt x="34325" y="3822"/>
                </a:lnTo>
                <a:lnTo>
                  <a:pt x="31423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59" y="0"/>
                </a:lnTo>
                <a:lnTo>
                  <a:pt x="15980" y="532"/>
                </a:lnTo>
                <a:lnTo>
                  <a:pt x="13308" y="1597"/>
                </a:lnTo>
                <a:lnTo>
                  <a:pt x="10637" y="2663"/>
                </a:lnTo>
                <a:lnTo>
                  <a:pt x="8326" y="4305"/>
                </a:lnTo>
                <a:lnTo>
                  <a:pt x="4384" y="8710"/>
                </a:lnTo>
                <a:lnTo>
                  <a:pt x="2829" y="11541"/>
                </a:lnTo>
                <a:lnTo>
                  <a:pt x="1687" y="14982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9"/>
                </a:lnTo>
                <a:lnTo>
                  <a:pt x="1377" y="38605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5"/>
                </a:lnTo>
                <a:lnTo>
                  <a:pt x="9356" y="50708"/>
                </a:lnTo>
                <a:lnTo>
                  <a:pt x="11977" y="51864"/>
                </a:lnTo>
                <a:lnTo>
                  <a:pt x="14597" y="53035"/>
                </a:lnTo>
                <a:lnTo>
                  <a:pt x="17597" y="53592"/>
                </a:lnTo>
                <a:lnTo>
                  <a:pt x="22618" y="53592"/>
                </a:lnTo>
                <a:lnTo>
                  <a:pt x="25739" y="53110"/>
                </a:lnTo>
                <a:lnTo>
                  <a:pt x="28691" y="52362"/>
                </a:lnTo>
                <a:lnTo>
                  <a:pt x="31313" y="51318"/>
                </a:lnTo>
                <a:lnTo>
                  <a:pt x="34584" y="49377"/>
                </a:lnTo>
                <a:lnTo>
                  <a:pt x="36910" y="46518"/>
                </a:lnTo>
                <a:lnTo>
                  <a:pt x="37141" y="43775"/>
                </a:lnTo>
                <a:lnTo>
                  <a:pt x="37119" y="42439"/>
                </a:lnTo>
                <a:lnTo>
                  <a:pt x="35304" y="39660"/>
                </a:lnTo>
                <a:lnTo>
                  <a:pt x="32306" y="41932"/>
                </a:lnTo>
                <a:lnTo>
                  <a:pt x="28803" y="44207"/>
                </a:lnTo>
                <a:lnTo>
                  <a:pt x="25805" y="45514"/>
                </a:lnTo>
                <a:lnTo>
                  <a:pt x="22078" y="45845"/>
                </a:lnTo>
                <a:lnTo>
                  <a:pt x="18125" y="45453"/>
                </a:lnTo>
                <a:lnTo>
                  <a:pt x="14878" y="43901"/>
                </a:lnTo>
                <a:lnTo>
                  <a:pt x="12391" y="41122"/>
                </a:lnTo>
                <a:lnTo>
                  <a:pt x="10433" y="37551"/>
                </a:lnTo>
                <a:lnTo>
                  <a:pt x="9279" y="32812"/>
                </a:lnTo>
                <a:lnTo>
                  <a:pt x="8985" y="30059"/>
                </a:lnTo>
                <a:lnTo>
                  <a:pt x="8985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2682600" y="3749094"/>
            <a:ext cx="47106" cy="53657"/>
          </a:xfrm>
          <a:custGeom>
            <a:avLst/>
            <a:gdLst/>
            <a:ahLst/>
            <a:cxnLst/>
            <a:rect l="l" t="t" r="r" b="b"/>
            <a:pathLst>
              <a:path w="47106" h="53657">
                <a:moveTo>
                  <a:pt x="8953" y="23914"/>
                </a:moveTo>
                <a:lnTo>
                  <a:pt x="9249" y="21347"/>
                </a:lnTo>
                <a:lnTo>
                  <a:pt x="9824" y="19000"/>
                </a:lnTo>
                <a:lnTo>
                  <a:pt x="11294" y="14605"/>
                </a:lnTo>
                <a:lnTo>
                  <a:pt x="13684" y="11173"/>
                </a:lnTo>
                <a:lnTo>
                  <a:pt x="17061" y="8902"/>
                </a:lnTo>
                <a:lnTo>
                  <a:pt x="21117" y="7491"/>
                </a:lnTo>
                <a:lnTo>
                  <a:pt x="26471" y="7491"/>
                </a:lnTo>
                <a:lnTo>
                  <a:pt x="30657" y="9042"/>
                </a:lnTo>
                <a:lnTo>
                  <a:pt x="33999" y="11469"/>
                </a:lnTo>
                <a:lnTo>
                  <a:pt x="36181" y="15011"/>
                </a:lnTo>
                <a:lnTo>
                  <a:pt x="37444" y="19432"/>
                </a:lnTo>
                <a:lnTo>
                  <a:pt x="38153" y="24270"/>
                </a:lnTo>
                <a:lnTo>
                  <a:pt x="38153" y="29742"/>
                </a:lnTo>
                <a:lnTo>
                  <a:pt x="37872" y="32320"/>
                </a:lnTo>
                <a:lnTo>
                  <a:pt x="36746" y="37033"/>
                </a:lnTo>
                <a:lnTo>
                  <a:pt x="36536" y="50276"/>
                </a:lnTo>
                <a:lnTo>
                  <a:pt x="39046" y="48373"/>
                </a:lnTo>
                <a:lnTo>
                  <a:pt x="43063" y="43548"/>
                </a:lnTo>
                <a:lnTo>
                  <a:pt x="44571" y="40650"/>
                </a:lnTo>
                <a:lnTo>
                  <a:pt x="45587" y="37298"/>
                </a:lnTo>
                <a:lnTo>
                  <a:pt x="46591" y="33958"/>
                </a:lnTo>
                <a:lnTo>
                  <a:pt x="47106" y="30300"/>
                </a:lnTo>
                <a:lnTo>
                  <a:pt x="47106" y="22236"/>
                </a:lnTo>
                <a:lnTo>
                  <a:pt x="46616" y="18568"/>
                </a:lnTo>
                <a:lnTo>
                  <a:pt x="45662" y="15303"/>
                </a:lnTo>
                <a:lnTo>
                  <a:pt x="44705" y="12052"/>
                </a:lnTo>
                <a:lnTo>
                  <a:pt x="43258" y="9283"/>
                </a:lnTo>
                <a:lnTo>
                  <a:pt x="41349" y="7009"/>
                </a:lnTo>
                <a:lnTo>
                  <a:pt x="37026" y="2984"/>
                </a:lnTo>
                <a:lnTo>
                  <a:pt x="34150" y="1788"/>
                </a:lnTo>
                <a:lnTo>
                  <a:pt x="31269" y="608"/>
                </a:lnTo>
                <a:lnTo>
                  <a:pt x="27904" y="0"/>
                </a:lnTo>
                <a:lnTo>
                  <a:pt x="20016" y="0"/>
                </a:lnTo>
                <a:lnTo>
                  <a:pt x="16513" y="673"/>
                </a:lnTo>
                <a:lnTo>
                  <a:pt x="13511" y="2005"/>
                </a:lnTo>
                <a:lnTo>
                  <a:pt x="10509" y="3351"/>
                </a:lnTo>
                <a:lnTo>
                  <a:pt x="7999" y="5229"/>
                </a:lnTo>
                <a:lnTo>
                  <a:pt x="3992" y="10082"/>
                </a:lnTo>
                <a:lnTo>
                  <a:pt x="2487" y="12952"/>
                </a:lnTo>
                <a:lnTo>
                  <a:pt x="1498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6" y="38353"/>
                </a:lnTo>
                <a:lnTo>
                  <a:pt x="2366" y="41619"/>
                </a:lnTo>
                <a:lnTo>
                  <a:pt x="3784" y="44387"/>
                </a:lnTo>
                <a:lnTo>
                  <a:pt x="5709" y="46673"/>
                </a:lnTo>
                <a:lnTo>
                  <a:pt x="10034" y="50684"/>
                </a:lnTo>
                <a:lnTo>
                  <a:pt x="8953" y="29375"/>
                </a:lnTo>
                <a:lnTo>
                  <a:pt x="8953" y="23914"/>
                </a:lnTo>
                <a:close/>
              </a:path>
              <a:path w="47106" h="53657">
                <a:moveTo>
                  <a:pt x="9665" y="34239"/>
                </a:moveTo>
                <a:lnTo>
                  <a:pt x="8953" y="29375"/>
                </a:lnTo>
                <a:lnTo>
                  <a:pt x="10034" y="50684"/>
                </a:lnTo>
                <a:lnTo>
                  <a:pt x="12913" y="5187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07" y="53657"/>
                </a:lnTo>
                <a:lnTo>
                  <a:pt x="30496" y="52994"/>
                </a:lnTo>
                <a:lnTo>
                  <a:pt x="33524" y="51622"/>
                </a:lnTo>
                <a:lnTo>
                  <a:pt x="36536" y="50276"/>
                </a:lnTo>
                <a:lnTo>
                  <a:pt x="36746" y="37033"/>
                </a:lnTo>
                <a:lnTo>
                  <a:pt x="34660" y="40755"/>
                </a:lnTo>
                <a:lnTo>
                  <a:pt x="31943" y="43775"/>
                </a:lnTo>
                <a:lnTo>
                  <a:pt x="28210" y="45655"/>
                </a:lnTo>
                <a:lnTo>
                  <a:pt x="23479" y="46126"/>
                </a:lnTo>
                <a:lnTo>
                  <a:pt x="20689" y="46126"/>
                </a:lnTo>
                <a:lnTo>
                  <a:pt x="16499" y="44578"/>
                </a:lnTo>
                <a:lnTo>
                  <a:pt x="13154" y="42151"/>
                </a:lnTo>
                <a:lnTo>
                  <a:pt x="10941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2745910" y="3749094"/>
            <a:ext cx="69862" cy="52919"/>
          </a:xfrm>
          <a:custGeom>
            <a:avLst/>
            <a:gdLst/>
            <a:ahLst/>
            <a:cxnLst/>
            <a:rect l="l" t="t" r="r" b="b"/>
            <a:pathLst>
              <a:path w="69862" h="52919">
                <a:moveTo>
                  <a:pt x="5882" y="52919"/>
                </a:moveTo>
                <a:lnTo>
                  <a:pt x="8641" y="51281"/>
                </a:lnTo>
                <a:lnTo>
                  <a:pt x="8641" y="17142"/>
                </a:lnTo>
                <a:lnTo>
                  <a:pt x="11013" y="14067"/>
                </a:lnTo>
                <a:lnTo>
                  <a:pt x="15239" y="10158"/>
                </a:lnTo>
                <a:lnTo>
                  <a:pt x="19270" y="7757"/>
                </a:lnTo>
                <a:lnTo>
                  <a:pt x="22857" y="7757"/>
                </a:lnTo>
                <a:lnTo>
                  <a:pt x="25420" y="8736"/>
                </a:lnTo>
                <a:lnTo>
                  <a:pt x="28322" y="11555"/>
                </a:lnTo>
                <a:lnTo>
                  <a:pt x="29653" y="14259"/>
                </a:lnTo>
                <a:lnTo>
                  <a:pt x="30424" y="17664"/>
                </a:lnTo>
                <a:lnTo>
                  <a:pt x="30622" y="21598"/>
                </a:lnTo>
                <a:lnTo>
                  <a:pt x="30622" y="51281"/>
                </a:lnTo>
                <a:lnTo>
                  <a:pt x="30806" y="52015"/>
                </a:lnTo>
                <a:lnTo>
                  <a:pt x="33416" y="52919"/>
                </a:lnTo>
                <a:lnTo>
                  <a:pt x="36440" y="52919"/>
                </a:lnTo>
                <a:lnTo>
                  <a:pt x="39258" y="51281"/>
                </a:lnTo>
                <a:lnTo>
                  <a:pt x="39258" y="17142"/>
                </a:lnTo>
                <a:lnTo>
                  <a:pt x="41656" y="14067"/>
                </a:lnTo>
                <a:lnTo>
                  <a:pt x="45872" y="10158"/>
                </a:lnTo>
                <a:lnTo>
                  <a:pt x="49879" y="7757"/>
                </a:lnTo>
                <a:lnTo>
                  <a:pt x="53464" y="7757"/>
                </a:lnTo>
                <a:lnTo>
                  <a:pt x="56048" y="8736"/>
                </a:lnTo>
                <a:lnTo>
                  <a:pt x="58976" y="11555"/>
                </a:lnTo>
                <a:lnTo>
                  <a:pt x="60311" y="14259"/>
                </a:lnTo>
                <a:lnTo>
                  <a:pt x="60995" y="17664"/>
                </a:lnTo>
                <a:lnTo>
                  <a:pt x="61182" y="21598"/>
                </a:lnTo>
                <a:lnTo>
                  <a:pt x="61182" y="51281"/>
                </a:lnTo>
                <a:lnTo>
                  <a:pt x="61387" y="52015"/>
                </a:lnTo>
                <a:lnTo>
                  <a:pt x="63986" y="52919"/>
                </a:lnTo>
                <a:lnTo>
                  <a:pt x="67108" y="52919"/>
                </a:lnTo>
                <a:lnTo>
                  <a:pt x="69862" y="51281"/>
                </a:lnTo>
                <a:lnTo>
                  <a:pt x="69862" y="17664"/>
                </a:lnTo>
                <a:lnTo>
                  <a:pt x="69592" y="15036"/>
                </a:lnTo>
                <a:lnTo>
                  <a:pt x="69056" y="12560"/>
                </a:lnTo>
                <a:lnTo>
                  <a:pt x="67612" y="7923"/>
                </a:lnTo>
                <a:lnTo>
                  <a:pt x="65063" y="4240"/>
                </a:lnTo>
                <a:lnTo>
                  <a:pt x="61340" y="1662"/>
                </a:lnTo>
                <a:lnTo>
                  <a:pt x="56733" y="0"/>
                </a:lnTo>
                <a:lnTo>
                  <a:pt x="52434" y="0"/>
                </a:lnTo>
                <a:lnTo>
                  <a:pt x="48712" y="863"/>
                </a:lnTo>
                <a:lnTo>
                  <a:pt x="46127" y="2170"/>
                </a:lnTo>
                <a:lnTo>
                  <a:pt x="43470" y="3923"/>
                </a:lnTo>
                <a:lnTo>
                  <a:pt x="40641" y="6385"/>
                </a:lnTo>
                <a:lnTo>
                  <a:pt x="37580" y="9662"/>
                </a:lnTo>
                <a:lnTo>
                  <a:pt x="35482" y="5727"/>
                </a:lnTo>
                <a:lnTo>
                  <a:pt x="32447" y="2692"/>
                </a:lnTo>
                <a:lnTo>
                  <a:pt x="29902" y="1179"/>
                </a:lnTo>
                <a:lnTo>
                  <a:pt x="26791" y="226"/>
                </a:lnTo>
                <a:lnTo>
                  <a:pt x="23079" y="0"/>
                </a:lnTo>
                <a:lnTo>
                  <a:pt x="20530" y="0"/>
                </a:lnTo>
                <a:lnTo>
                  <a:pt x="18022" y="722"/>
                </a:lnTo>
                <a:lnTo>
                  <a:pt x="13021" y="3567"/>
                </a:lnTo>
                <a:lnTo>
                  <a:pt x="10450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43" y="834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7" y="52015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835324" y="3749090"/>
            <a:ext cx="43332" cy="72363"/>
          </a:xfrm>
          <a:custGeom>
            <a:avLst/>
            <a:gdLst/>
            <a:ahLst/>
            <a:cxnLst/>
            <a:rect l="l" t="t" r="r" b="b"/>
            <a:pathLst>
              <a:path w="43332" h="72363">
                <a:moveTo>
                  <a:pt x="0" y="2447"/>
                </a:moveTo>
                <a:lnTo>
                  <a:pt x="0" y="70660"/>
                </a:lnTo>
                <a:lnTo>
                  <a:pt x="182" y="71409"/>
                </a:lnTo>
                <a:lnTo>
                  <a:pt x="2757" y="72363"/>
                </a:lnTo>
                <a:lnTo>
                  <a:pt x="5878" y="72363"/>
                </a:lnTo>
                <a:lnTo>
                  <a:pt x="8632" y="70660"/>
                </a:lnTo>
                <a:lnTo>
                  <a:pt x="8632" y="46238"/>
                </a:lnTo>
                <a:lnTo>
                  <a:pt x="9881" y="47509"/>
                </a:lnTo>
                <a:lnTo>
                  <a:pt x="13312" y="50493"/>
                </a:lnTo>
                <a:lnTo>
                  <a:pt x="16703" y="52497"/>
                </a:lnTo>
                <a:lnTo>
                  <a:pt x="20231" y="53527"/>
                </a:lnTo>
                <a:lnTo>
                  <a:pt x="22917" y="53668"/>
                </a:lnTo>
                <a:lnTo>
                  <a:pt x="26196" y="53668"/>
                </a:lnTo>
                <a:lnTo>
                  <a:pt x="29112" y="53019"/>
                </a:lnTo>
                <a:lnTo>
                  <a:pt x="31661" y="51738"/>
                </a:lnTo>
                <a:lnTo>
                  <a:pt x="34206" y="50453"/>
                </a:lnTo>
                <a:lnTo>
                  <a:pt x="33691" y="33919"/>
                </a:lnTo>
                <a:lnTo>
                  <a:pt x="32528" y="38188"/>
                </a:lnTo>
                <a:lnTo>
                  <a:pt x="30595" y="41807"/>
                </a:lnTo>
                <a:lnTo>
                  <a:pt x="27766" y="44333"/>
                </a:lnTo>
                <a:lnTo>
                  <a:pt x="24335" y="45961"/>
                </a:lnTo>
                <a:lnTo>
                  <a:pt x="19813" y="45961"/>
                </a:lnTo>
                <a:lnTo>
                  <a:pt x="15421" y="43569"/>
                </a:lnTo>
                <a:lnTo>
                  <a:pt x="11022" y="39686"/>
                </a:lnTo>
                <a:lnTo>
                  <a:pt x="8632" y="36687"/>
                </a:lnTo>
                <a:lnTo>
                  <a:pt x="8632" y="17269"/>
                </a:lnTo>
                <a:lnTo>
                  <a:pt x="7580" y="9014"/>
                </a:lnTo>
                <a:lnTo>
                  <a:pt x="7580" y="2447"/>
                </a:lnTo>
                <a:lnTo>
                  <a:pt x="6036" y="914"/>
                </a:lnTo>
                <a:lnTo>
                  <a:pt x="3073" y="773"/>
                </a:lnTo>
                <a:lnTo>
                  <a:pt x="0" y="2447"/>
                </a:lnTo>
                <a:close/>
              </a:path>
              <a:path w="43332" h="72363">
                <a:moveTo>
                  <a:pt x="8632" y="17269"/>
                </a:moveTo>
                <a:lnTo>
                  <a:pt x="10003" y="15490"/>
                </a:lnTo>
                <a:lnTo>
                  <a:pt x="12527" y="12786"/>
                </a:lnTo>
                <a:lnTo>
                  <a:pt x="16055" y="9852"/>
                </a:lnTo>
                <a:lnTo>
                  <a:pt x="19375" y="8229"/>
                </a:lnTo>
                <a:lnTo>
                  <a:pt x="22693" y="7717"/>
                </a:lnTo>
                <a:lnTo>
                  <a:pt x="26812" y="8254"/>
                </a:lnTo>
                <a:lnTo>
                  <a:pt x="29836" y="10425"/>
                </a:lnTo>
                <a:lnTo>
                  <a:pt x="31927" y="13676"/>
                </a:lnTo>
                <a:lnTo>
                  <a:pt x="33458" y="17564"/>
                </a:lnTo>
                <a:lnTo>
                  <a:pt x="34196" y="22222"/>
                </a:lnTo>
                <a:lnTo>
                  <a:pt x="34378" y="27136"/>
                </a:lnTo>
                <a:lnTo>
                  <a:pt x="34378" y="29422"/>
                </a:lnTo>
                <a:lnTo>
                  <a:pt x="33691" y="33919"/>
                </a:lnTo>
                <a:lnTo>
                  <a:pt x="34206" y="50453"/>
                </a:lnTo>
                <a:lnTo>
                  <a:pt x="36337" y="48624"/>
                </a:lnTo>
                <a:lnTo>
                  <a:pt x="39790" y="43891"/>
                </a:lnTo>
                <a:lnTo>
                  <a:pt x="41101" y="41007"/>
                </a:lnTo>
                <a:lnTo>
                  <a:pt x="41997" y="37602"/>
                </a:lnTo>
                <a:lnTo>
                  <a:pt x="42879" y="34209"/>
                </a:lnTo>
                <a:lnTo>
                  <a:pt x="43332" y="30377"/>
                </a:lnTo>
                <a:lnTo>
                  <a:pt x="43332" y="22564"/>
                </a:lnTo>
                <a:lnTo>
                  <a:pt x="42976" y="19202"/>
                </a:lnTo>
                <a:lnTo>
                  <a:pt x="42278" y="16037"/>
                </a:lnTo>
                <a:lnTo>
                  <a:pt x="41579" y="12876"/>
                </a:lnTo>
                <a:lnTo>
                  <a:pt x="40477" y="10093"/>
                </a:lnTo>
                <a:lnTo>
                  <a:pt x="38958" y="7717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2" y="201"/>
                </a:lnTo>
                <a:lnTo>
                  <a:pt x="18445" y="949"/>
                </a:lnTo>
                <a:lnTo>
                  <a:pt x="15723" y="2260"/>
                </a:lnTo>
                <a:lnTo>
                  <a:pt x="13042" y="3934"/>
                </a:lnTo>
                <a:lnTo>
                  <a:pt x="10396" y="6184"/>
                </a:lnTo>
                <a:lnTo>
                  <a:pt x="7580" y="9014"/>
                </a:lnTo>
                <a:lnTo>
                  <a:pt x="8632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2894723" y="3726183"/>
            <a:ext cx="8637" cy="75830"/>
          </a:xfrm>
          <a:custGeom>
            <a:avLst/>
            <a:gdLst/>
            <a:ahLst/>
            <a:cxnLst/>
            <a:rect l="l" t="t" r="r" b="b"/>
            <a:pathLst>
              <a:path w="8637" h="75830">
                <a:moveTo>
                  <a:pt x="8637" y="74192"/>
                </a:moveTo>
                <a:lnTo>
                  <a:pt x="8637" y="1699"/>
                </a:lnTo>
                <a:lnTo>
                  <a:pt x="8427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6"/>
                </a:lnTo>
                <a:lnTo>
                  <a:pt x="2754" y="75830"/>
                </a:lnTo>
                <a:lnTo>
                  <a:pt x="5878" y="75830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2919145" y="3749094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0"/>
                </a:moveTo>
                <a:lnTo>
                  <a:pt x="42142" y="14136"/>
                </a:lnTo>
                <a:lnTo>
                  <a:pt x="41361" y="11328"/>
                </a:lnTo>
                <a:lnTo>
                  <a:pt x="38459" y="6807"/>
                </a:lnTo>
                <a:lnTo>
                  <a:pt x="34646" y="3073"/>
                </a:lnTo>
                <a:lnTo>
                  <a:pt x="32054" y="1842"/>
                </a:lnTo>
                <a:lnTo>
                  <a:pt x="29441" y="622"/>
                </a:lnTo>
                <a:lnTo>
                  <a:pt x="26299" y="0"/>
                </a:lnTo>
                <a:lnTo>
                  <a:pt x="26330" y="7012"/>
                </a:lnTo>
                <a:lnTo>
                  <a:pt x="29480" y="8343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7" y="17387"/>
                </a:lnTo>
                <a:lnTo>
                  <a:pt x="34636" y="22085"/>
                </a:lnTo>
                <a:lnTo>
                  <a:pt x="8943" y="22085"/>
                </a:lnTo>
                <a:lnTo>
                  <a:pt x="9014" y="20105"/>
                </a:lnTo>
                <a:lnTo>
                  <a:pt x="10448" y="3124"/>
                </a:lnTo>
                <a:lnTo>
                  <a:pt x="8060" y="4902"/>
                </a:lnTo>
                <a:lnTo>
                  <a:pt x="4114" y="9589"/>
                </a:lnTo>
                <a:lnTo>
                  <a:pt x="2611" y="12423"/>
                </a:lnTo>
                <a:lnTo>
                  <a:pt x="1567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9"/>
                </a:lnTo>
                <a:lnTo>
                  <a:pt x="1520" y="38699"/>
                </a:lnTo>
                <a:lnTo>
                  <a:pt x="2524" y="42011"/>
                </a:lnTo>
                <a:lnTo>
                  <a:pt x="4028" y="44780"/>
                </a:lnTo>
                <a:lnTo>
                  <a:pt x="6015" y="46989"/>
                </a:lnTo>
                <a:lnTo>
                  <a:pt x="10448" y="50863"/>
                </a:lnTo>
                <a:lnTo>
                  <a:pt x="13360" y="51983"/>
                </a:lnTo>
                <a:lnTo>
                  <a:pt x="16276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807"/>
                </a:lnTo>
                <a:lnTo>
                  <a:pt x="35053" y="51983"/>
                </a:lnTo>
                <a:lnTo>
                  <a:pt x="37772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3" y="43271"/>
                </a:lnTo>
                <a:lnTo>
                  <a:pt x="34891" y="44552"/>
                </a:lnTo>
                <a:lnTo>
                  <a:pt x="32101" y="45441"/>
                </a:lnTo>
                <a:lnTo>
                  <a:pt x="28585" y="46201"/>
                </a:lnTo>
                <a:lnTo>
                  <a:pt x="24350" y="46393"/>
                </a:lnTo>
                <a:lnTo>
                  <a:pt x="21507" y="46393"/>
                </a:lnTo>
                <a:lnTo>
                  <a:pt x="17147" y="45135"/>
                </a:lnTo>
                <a:lnTo>
                  <a:pt x="13583" y="43116"/>
                </a:lnTo>
                <a:lnTo>
                  <a:pt x="11131" y="40006"/>
                </a:lnTo>
                <a:lnTo>
                  <a:pt x="9738" y="35981"/>
                </a:lnTo>
                <a:lnTo>
                  <a:pt x="8943" y="31355"/>
                </a:lnTo>
                <a:lnTo>
                  <a:pt x="8943" y="28652"/>
                </a:lnTo>
                <a:lnTo>
                  <a:pt x="39964" y="28652"/>
                </a:lnTo>
                <a:lnTo>
                  <a:pt x="42301" y="27752"/>
                </a:lnTo>
                <a:lnTo>
                  <a:pt x="43319" y="24738"/>
                </a:lnTo>
                <a:lnTo>
                  <a:pt x="43319" y="19925"/>
                </a:lnTo>
                <a:lnTo>
                  <a:pt x="42927" y="16940"/>
                </a:lnTo>
                <a:close/>
              </a:path>
              <a:path w="43319" h="53657">
                <a:moveTo>
                  <a:pt x="9014" y="20105"/>
                </a:moveTo>
                <a:lnTo>
                  <a:pt x="9944" y="16357"/>
                </a:lnTo>
                <a:lnTo>
                  <a:pt x="11380" y="12931"/>
                </a:lnTo>
                <a:lnTo>
                  <a:pt x="14908" y="9093"/>
                </a:lnTo>
                <a:lnTo>
                  <a:pt x="18136" y="7419"/>
                </a:lnTo>
                <a:lnTo>
                  <a:pt x="22155" y="7012"/>
                </a:lnTo>
                <a:lnTo>
                  <a:pt x="26330" y="7012"/>
                </a:lnTo>
                <a:lnTo>
                  <a:pt x="26299" y="0"/>
                </a:lnTo>
                <a:lnTo>
                  <a:pt x="19141" y="0"/>
                </a:lnTo>
                <a:lnTo>
                  <a:pt x="16021" y="636"/>
                </a:lnTo>
                <a:lnTo>
                  <a:pt x="13241" y="1868"/>
                </a:lnTo>
                <a:lnTo>
                  <a:pt x="10448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2973891" y="3749868"/>
            <a:ext cx="41028" cy="52181"/>
          </a:xfrm>
          <a:custGeom>
            <a:avLst/>
            <a:gdLst/>
            <a:ahLst/>
            <a:cxnLst/>
            <a:rect l="l" t="t" r="r" b="b"/>
            <a:pathLst>
              <a:path w="41028" h="52181">
                <a:moveTo>
                  <a:pt x="37435" y="0"/>
                </a:moveTo>
                <a:lnTo>
                  <a:pt x="34743" y="11"/>
                </a:lnTo>
                <a:lnTo>
                  <a:pt x="31770" y="1397"/>
                </a:lnTo>
                <a:lnTo>
                  <a:pt x="20880" y="19584"/>
                </a:lnTo>
                <a:lnTo>
                  <a:pt x="10152" y="1397"/>
                </a:lnTo>
                <a:lnTo>
                  <a:pt x="8070" y="125"/>
                </a:lnTo>
                <a:lnTo>
                  <a:pt x="2339" y="90"/>
                </a:lnTo>
                <a:lnTo>
                  <a:pt x="784" y="2692"/>
                </a:lnTo>
                <a:lnTo>
                  <a:pt x="14659" y="25653"/>
                </a:lnTo>
                <a:lnTo>
                  <a:pt x="0" y="49477"/>
                </a:lnTo>
                <a:lnTo>
                  <a:pt x="215" y="51814"/>
                </a:lnTo>
                <a:lnTo>
                  <a:pt x="2815" y="52181"/>
                </a:lnTo>
                <a:lnTo>
                  <a:pt x="6181" y="52106"/>
                </a:lnTo>
                <a:lnTo>
                  <a:pt x="8953" y="50674"/>
                </a:lnTo>
                <a:lnTo>
                  <a:pt x="20206" y="31291"/>
                </a:lnTo>
                <a:lnTo>
                  <a:pt x="31495" y="50674"/>
                </a:lnTo>
                <a:lnTo>
                  <a:pt x="33691" y="52045"/>
                </a:lnTo>
                <a:lnTo>
                  <a:pt x="36788" y="52181"/>
                </a:lnTo>
                <a:lnTo>
                  <a:pt x="39434" y="52045"/>
                </a:lnTo>
                <a:lnTo>
                  <a:pt x="41028" y="49477"/>
                </a:lnTo>
                <a:lnTo>
                  <a:pt x="26478" y="25387"/>
                </a:lnTo>
                <a:lnTo>
                  <a:pt x="40243" y="2692"/>
                </a:lnTo>
                <a:lnTo>
                  <a:pt x="40035" y="306"/>
                </a:lnTo>
                <a:lnTo>
                  <a:pt x="374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056393" y="3749090"/>
            <a:ext cx="43328" cy="72363"/>
          </a:xfrm>
          <a:custGeom>
            <a:avLst/>
            <a:gdLst/>
            <a:ahLst/>
            <a:cxnLst/>
            <a:rect l="l" t="t" r="r" b="b"/>
            <a:pathLst>
              <a:path w="43328" h="72363">
                <a:moveTo>
                  <a:pt x="0" y="2447"/>
                </a:moveTo>
                <a:lnTo>
                  <a:pt x="0" y="70660"/>
                </a:lnTo>
                <a:lnTo>
                  <a:pt x="182" y="71409"/>
                </a:lnTo>
                <a:lnTo>
                  <a:pt x="2753" y="72363"/>
                </a:lnTo>
                <a:lnTo>
                  <a:pt x="5877" y="72363"/>
                </a:lnTo>
                <a:lnTo>
                  <a:pt x="8632" y="70660"/>
                </a:lnTo>
                <a:lnTo>
                  <a:pt x="8632" y="46238"/>
                </a:lnTo>
                <a:lnTo>
                  <a:pt x="9884" y="47509"/>
                </a:lnTo>
                <a:lnTo>
                  <a:pt x="13308" y="50493"/>
                </a:lnTo>
                <a:lnTo>
                  <a:pt x="16706" y="52497"/>
                </a:lnTo>
                <a:lnTo>
                  <a:pt x="20231" y="53527"/>
                </a:lnTo>
                <a:lnTo>
                  <a:pt x="22913" y="53668"/>
                </a:lnTo>
                <a:lnTo>
                  <a:pt x="26196" y="53668"/>
                </a:lnTo>
                <a:lnTo>
                  <a:pt x="29108" y="53019"/>
                </a:lnTo>
                <a:lnTo>
                  <a:pt x="31657" y="51738"/>
                </a:lnTo>
                <a:lnTo>
                  <a:pt x="34206" y="50453"/>
                </a:lnTo>
                <a:lnTo>
                  <a:pt x="33691" y="33919"/>
                </a:lnTo>
                <a:lnTo>
                  <a:pt x="32525" y="38188"/>
                </a:lnTo>
                <a:lnTo>
                  <a:pt x="30591" y="41807"/>
                </a:lnTo>
                <a:lnTo>
                  <a:pt x="27762" y="44333"/>
                </a:lnTo>
                <a:lnTo>
                  <a:pt x="24331" y="45961"/>
                </a:lnTo>
                <a:lnTo>
                  <a:pt x="19817" y="45961"/>
                </a:lnTo>
                <a:lnTo>
                  <a:pt x="15417" y="43569"/>
                </a:lnTo>
                <a:lnTo>
                  <a:pt x="11022" y="39686"/>
                </a:lnTo>
                <a:lnTo>
                  <a:pt x="8632" y="36687"/>
                </a:lnTo>
                <a:lnTo>
                  <a:pt x="8632" y="17269"/>
                </a:lnTo>
                <a:lnTo>
                  <a:pt x="7576" y="9014"/>
                </a:lnTo>
                <a:lnTo>
                  <a:pt x="7576" y="2447"/>
                </a:lnTo>
                <a:lnTo>
                  <a:pt x="6036" y="914"/>
                </a:lnTo>
                <a:lnTo>
                  <a:pt x="3069" y="773"/>
                </a:lnTo>
                <a:lnTo>
                  <a:pt x="0" y="2447"/>
                </a:lnTo>
                <a:close/>
              </a:path>
              <a:path w="43328" h="72363">
                <a:moveTo>
                  <a:pt x="8632" y="17269"/>
                </a:moveTo>
                <a:lnTo>
                  <a:pt x="10003" y="15490"/>
                </a:lnTo>
                <a:lnTo>
                  <a:pt x="12527" y="12786"/>
                </a:lnTo>
                <a:lnTo>
                  <a:pt x="16055" y="9852"/>
                </a:lnTo>
                <a:lnTo>
                  <a:pt x="19375" y="8229"/>
                </a:lnTo>
                <a:lnTo>
                  <a:pt x="22693" y="7717"/>
                </a:lnTo>
                <a:lnTo>
                  <a:pt x="26808" y="8254"/>
                </a:lnTo>
                <a:lnTo>
                  <a:pt x="29832" y="10425"/>
                </a:lnTo>
                <a:lnTo>
                  <a:pt x="31927" y="13676"/>
                </a:lnTo>
                <a:lnTo>
                  <a:pt x="33461" y="17564"/>
                </a:lnTo>
                <a:lnTo>
                  <a:pt x="34192" y="22222"/>
                </a:lnTo>
                <a:lnTo>
                  <a:pt x="34376" y="27136"/>
                </a:lnTo>
                <a:lnTo>
                  <a:pt x="34376" y="29422"/>
                </a:lnTo>
                <a:lnTo>
                  <a:pt x="33691" y="33919"/>
                </a:lnTo>
                <a:lnTo>
                  <a:pt x="34206" y="50453"/>
                </a:lnTo>
                <a:lnTo>
                  <a:pt x="36337" y="48624"/>
                </a:lnTo>
                <a:lnTo>
                  <a:pt x="39790" y="43891"/>
                </a:lnTo>
                <a:lnTo>
                  <a:pt x="41101" y="41007"/>
                </a:lnTo>
                <a:lnTo>
                  <a:pt x="41993" y="37602"/>
                </a:lnTo>
                <a:lnTo>
                  <a:pt x="42875" y="34209"/>
                </a:lnTo>
                <a:lnTo>
                  <a:pt x="43328" y="30377"/>
                </a:lnTo>
                <a:lnTo>
                  <a:pt x="43328" y="22564"/>
                </a:lnTo>
                <a:lnTo>
                  <a:pt x="42976" y="19202"/>
                </a:lnTo>
                <a:lnTo>
                  <a:pt x="42278" y="16037"/>
                </a:lnTo>
                <a:lnTo>
                  <a:pt x="41575" y="12876"/>
                </a:lnTo>
                <a:lnTo>
                  <a:pt x="40477" y="10093"/>
                </a:lnTo>
                <a:lnTo>
                  <a:pt x="38958" y="7717"/>
                </a:lnTo>
                <a:lnTo>
                  <a:pt x="35481" y="3441"/>
                </a:lnTo>
                <a:lnTo>
                  <a:pt x="30664" y="698"/>
                </a:lnTo>
                <a:lnTo>
                  <a:pt x="27752" y="0"/>
                </a:lnTo>
                <a:lnTo>
                  <a:pt x="24331" y="0"/>
                </a:lnTo>
                <a:lnTo>
                  <a:pt x="21271" y="201"/>
                </a:lnTo>
                <a:lnTo>
                  <a:pt x="18441" y="949"/>
                </a:lnTo>
                <a:lnTo>
                  <a:pt x="15723" y="2260"/>
                </a:lnTo>
                <a:lnTo>
                  <a:pt x="13041" y="3934"/>
                </a:lnTo>
                <a:lnTo>
                  <a:pt x="10396" y="6184"/>
                </a:lnTo>
                <a:lnTo>
                  <a:pt x="7576" y="9014"/>
                </a:lnTo>
                <a:lnTo>
                  <a:pt x="8632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115792" y="3749097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82" y="52920"/>
                </a:moveTo>
                <a:lnTo>
                  <a:pt x="8639" y="51282"/>
                </a:lnTo>
                <a:lnTo>
                  <a:pt x="8639" y="19152"/>
                </a:lnTo>
                <a:lnTo>
                  <a:pt x="10965" y="15480"/>
                </a:lnTo>
                <a:lnTo>
                  <a:pt x="12995" y="12736"/>
                </a:lnTo>
                <a:lnTo>
                  <a:pt x="15815" y="9969"/>
                </a:lnTo>
                <a:lnTo>
                  <a:pt x="19220" y="8470"/>
                </a:lnTo>
                <a:lnTo>
                  <a:pt x="22133" y="8672"/>
                </a:lnTo>
                <a:lnTo>
                  <a:pt x="24792" y="9471"/>
                </a:lnTo>
                <a:lnTo>
                  <a:pt x="27439" y="8190"/>
                </a:lnTo>
                <a:lnTo>
                  <a:pt x="27496" y="3669"/>
                </a:lnTo>
                <a:lnTo>
                  <a:pt x="25210" y="684"/>
                </a:lnTo>
                <a:lnTo>
                  <a:pt x="22204" y="86"/>
                </a:lnTo>
                <a:lnTo>
                  <a:pt x="19663" y="0"/>
                </a:lnTo>
                <a:lnTo>
                  <a:pt x="16657" y="674"/>
                </a:lnTo>
                <a:lnTo>
                  <a:pt x="13633" y="2578"/>
                </a:lnTo>
                <a:lnTo>
                  <a:pt x="10303" y="6005"/>
                </a:lnTo>
                <a:lnTo>
                  <a:pt x="7790" y="9551"/>
                </a:lnTo>
                <a:lnTo>
                  <a:pt x="7790" y="2438"/>
                </a:lnTo>
                <a:lnTo>
                  <a:pt x="5831" y="839"/>
                </a:lnTo>
                <a:lnTo>
                  <a:pt x="3125" y="760"/>
                </a:lnTo>
                <a:lnTo>
                  <a:pt x="0" y="2438"/>
                </a:lnTo>
                <a:lnTo>
                  <a:pt x="0" y="51282"/>
                </a:lnTo>
                <a:lnTo>
                  <a:pt x="184" y="52006"/>
                </a:lnTo>
                <a:lnTo>
                  <a:pt x="2757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152905" y="3749094"/>
            <a:ext cx="47105" cy="53657"/>
          </a:xfrm>
          <a:custGeom>
            <a:avLst/>
            <a:gdLst/>
            <a:ahLst/>
            <a:cxnLst/>
            <a:rect l="l" t="t" r="r" b="b"/>
            <a:pathLst>
              <a:path w="47105" h="53657">
                <a:moveTo>
                  <a:pt x="8956" y="23914"/>
                </a:moveTo>
                <a:lnTo>
                  <a:pt x="9248" y="21347"/>
                </a:lnTo>
                <a:lnTo>
                  <a:pt x="9823" y="19000"/>
                </a:lnTo>
                <a:lnTo>
                  <a:pt x="11296" y="14605"/>
                </a:lnTo>
                <a:lnTo>
                  <a:pt x="13679" y="11173"/>
                </a:lnTo>
                <a:lnTo>
                  <a:pt x="17059" y="8902"/>
                </a:lnTo>
                <a:lnTo>
                  <a:pt x="21117" y="7491"/>
                </a:lnTo>
                <a:lnTo>
                  <a:pt x="26466" y="7491"/>
                </a:lnTo>
                <a:lnTo>
                  <a:pt x="30656" y="9042"/>
                </a:lnTo>
                <a:lnTo>
                  <a:pt x="34001" y="11469"/>
                </a:lnTo>
                <a:lnTo>
                  <a:pt x="36179" y="15011"/>
                </a:lnTo>
                <a:lnTo>
                  <a:pt x="37439" y="19432"/>
                </a:lnTo>
                <a:lnTo>
                  <a:pt x="38152" y="24270"/>
                </a:lnTo>
                <a:lnTo>
                  <a:pt x="38152" y="29742"/>
                </a:lnTo>
                <a:lnTo>
                  <a:pt x="37871" y="32320"/>
                </a:lnTo>
                <a:lnTo>
                  <a:pt x="36741" y="37033"/>
                </a:lnTo>
                <a:lnTo>
                  <a:pt x="36535" y="50276"/>
                </a:lnTo>
                <a:lnTo>
                  <a:pt x="39048" y="48373"/>
                </a:lnTo>
                <a:lnTo>
                  <a:pt x="43063" y="43548"/>
                </a:lnTo>
                <a:lnTo>
                  <a:pt x="44570" y="40650"/>
                </a:lnTo>
                <a:lnTo>
                  <a:pt x="45586" y="37298"/>
                </a:lnTo>
                <a:lnTo>
                  <a:pt x="46591" y="33958"/>
                </a:lnTo>
                <a:lnTo>
                  <a:pt x="47105" y="30300"/>
                </a:lnTo>
                <a:lnTo>
                  <a:pt x="47105" y="22236"/>
                </a:lnTo>
                <a:lnTo>
                  <a:pt x="46615" y="18568"/>
                </a:lnTo>
                <a:lnTo>
                  <a:pt x="45661" y="15303"/>
                </a:lnTo>
                <a:lnTo>
                  <a:pt x="44704" y="12052"/>
                </a:lnTo>
                <a:lnTo>
                  <a:pt x="43260" y="9283"/>
                </a:lnTo>
                <a:lnTo>
                  <a:pt x="41348" y="7009"/>
                </a:lnTo>
                <a:lnTo>
                  <a:pt x="37021" y="2984"/>
                </a:lnTo>
                <a:lnTo>
                  <a:pt x="34145" y="1788"/>
                </a:lnTo>
                <a:lnTo>
                  <a:pt x="31268" y="60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10" y="2005"/>
                </a:lnTo>
                <a:lnTo>
                  <a:pt x="10511" y="3351"/>
                </a:lnTo>
                <a:lnTo>
                  <a:pt x="7998" y="5229"/>
                </a:lnTo>
                <a:lnTo>
                  <a:pt x="3991" y="10082"/>
                </a:lnTo>
                <a:lnTo>
                  <a:pt x="2486" y="12952"/>
                </a:lnTo>
                <a:lnTo>
                  <a:pt x="1493" y="16308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1" y="35114"/>
                </a:lnTo>
                <a:lnTo>
                  <a:pt x="1421" y="38353"/>
                </a:lnTo>
                <a:lnTo>
                  <a:pt x="2364" y="41619"/>
                </a:lnTo>
                <a:lnTo>
                  <a:pt x="3787" y="44387"/>
                </a:lnTo>
                <a:lnTo>
                  <a:pt x="5708" y="46673"/>
                </a:lnTo>
                <a:lnTo>
                  <a:pt x="10032" y="50684"/>
                </a:lnTo>
                <a:lnTo>
                  <a:pt x="8956" y="29375"/>
                </a:lnTo>
                <a:lnTo>
                  <a:pt x="8956" y="23914"/>
                </a:lnTo>
                <a:close/>
              </a:path>
              <a:path w="47105" h="53657">
                <a:moveTo>
                  <a:pt x="9662" y="34239"/>
                </a:moveTo>
                <a:lnTo>
                  <a:pt x="8956" y="29375"/>
                </a:lnTo>
                <a:lnTo>
                  <a:pt x="10032" y="50684"/>
                </a:lnTo>
                <a:lnTo>
                  <a:pt x="12909" y="51879"/>
                </a:lnTo>
                <a:lnTo>
                  <a:pt x="15784" y="53074"/>
                </a:lnTo>
                <a:lnTo>
                  <a:pt x="19155" y="53657"/>
                </a:lnTo>
                <a:lnTo>
                  <a:pt x="27006" y="53657"/>
                </a:lnTo>
                <a:lnTo>
                  <a:pt x="30495" y="52994"/>
                </a:lnTo>
                <a:lnTo>
                  <a:pt x="33519" y="51622"/>
                </a:lnTo>
                <a:lnTo>
                  <a:pt x="36535" y="50276"/>
                </a:lnTo>
                <a:lnTo>
                  <a:pt x="36741" y="37033"/>
                </a:lnTo>
                <a:lnTo>
                  <a:pt x="34663" y="40755"/>
                </a:lnTo>
                <a:lnTo>
                  <a:pt x="31941" y="43775"/>
                </a:lnTo>
                <a:lnTo>
                  <a:pt x="28205" y="45655"/>
                </a:lnTo>
                <a:lnTo>
                  <a:pt x="23478" y="46126"/>
                </a:lnTo>
                <a:lnTo>
                  <a:pt x="20684" y="46126"/>
                </a:lnTo>
                <a:lnTo>
                  <a:pt x="16498" y="44578"/>
                </a:lnTo>
                <a:lnTo>
                  <a:pt x="13153" y="42151"/>
                </a:lnTo>
                <a:lnTo>
                  <a:pt x="1093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205962" y="3729733"/>
            <a:ext cx="20882" cy="91807"/>
          </a:xfrm>
          <a:custGeom>
            <a:avLst/>
            <a:gdLst/>
            <a:ahLst/>
            <a:cxnLst/>
            <a:rect l="l" t="t" r="r" b="b"/>
            <a:pathLst>
              <a:path w="20882" h="91807">
                <a:moveTo>
                  <a:pt x="3206" y="84099"/>
                </a:moveTo>
                <a:lnTo>
                  <a:pt x="341" y="84693"/>
                </a:lnTo>
                <a:lnTo>
                  <a:pt x="0" y="87511"/>
                </a:lnTo>
                <a:lnTo>
                  <a:pt x="502" y="90470"/>
                </a:lnTo>
                <a:lnTo>
                  <a:pt x="3171" y="91577"/>
                </a:lnTo>
                <a:lnTo>
                  <a:pt x="6026" y="91807"/>
                </a:lnTo>
                <a:lnTo>
                  <a:pt x="10604" y="91414"/>
                </a:lnTo>
                <a:lnTo>
                  <a:pt x="14093" y="89852"/>
                </a:lnTo>
                <a:lnTo>
                  <a:pt x="16642" y="87184"/>
                </a:lnTo>
                <a:lnTo>
                  <a:pt x="18578" y="83804"/>
                </a:lnTo>
                <a:lnTo>
                  <a:pt x="19618" y="79347"/>
                </a:lnTo>
                <a:lnTo>
                  <a:pt x="19889" y="76427"/>
                </a:lnTo>
                <a:lnTo>
                  <a:pt x="19889" y="21804"/>
                </a:lnTo>
                <a:lnTo>
                  <a:pt x="19681" y="21092"/>
                </a:lnTo>
                <a:lnTo>
                  <a:pt x="17085" y="20167"/>
                </a:lnTo>
                <a:lnTo>
                  <a:pt x="14010" y="20167"/>
                </a:lnTo>
                <a:lnTo>
                  <a:pt x="11206" y="21804"/>
                </a:lnTo>
                <a:lnTo>
                  <a:pt x="11083" y="77367"/>
                </a:lnTo>
                <a:lnTo>
                  <a:pt x="10590" y="79970"/>
                </a:lnTo>
                <a:lnTo>
                  <a:pt x="8488" y="83245"/>
                </a:lnTo>
                <a:lnTo>
                  <a:pt x="5867" y="84150"/>
                </a:lnTo>
                <a:lnTo>
                  <a:pt x="3206" y="84099"/>
                </a:lnTo>
                <a:close/>
              </a:path>
              <a:path w="20882" h="91807">
                <a:moveTo>
                  <a:pt x="10262" y="5421"/>
                </a:moveTo>
                <a:lnTo>
                  <a:pt x="10629" y="8873"/>
                </a:lnTo>
                <a:lnTo>
                  <a:pt x="13474" y="10741"/>
                </a:lnTo>
                <a:lnTo>
                  <a:pt x="17548" y="10741"/>
                </a:lnTo>
                <a:lnTo>
                  <a:pt x="20501" y="8837"/>
                </a:lnTo>
                <a:lnTo>
                  <a:pt x="20882" y="5306"/>
                </a:lnTo>
                <a:lnTo>
                  <a:pt x="20511" y="1854"/>
                </a:lnTo>
                <a:lnTo>
                  <a:pt x="17660" y="0"/>
                </a:lnTo>
                <a:lnTo>
                  <a:pt x="13531" y="0"/>
                </a:lnTo>
                <a:lnTo>
                  <a:pt x="10629" y="1889"/>
                </a:lnTo>
                <a:lnTo>
                  <a:pt x="10262" y="5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241864" y="3749094"/>
            <a:ext cx="43323" cy="53657"/>
          </a:xfrm>
          <a:custGeom>
            <a:avLst/>
            <a:gdLst/>
            <a:ahLst/>
            <a:cxnLst/>
            <a:rect l="l" t="t" r="r" b="b"/>
            <a:pathLst>
              <a:path w="43323" h="53657">
                <a:moveTo>
                  <a:pt x="42931" y="16940"/>
                </a:moveTo>
                <a:lnTo>
                  <a:pt x="42146" y="14136"/>
                </a:lnTo>
                <a:lnTo>
                  <a:pt x="41365" y="11328"/>
                </a:lnTo>
                <a:lnTo>
                  <a:pt x="38463" y="6807"/>
                </a:lnTo>
                <a:lnTo>
                  <a:pt x="34650" y="3073"/>
                </a:lnTo>
                <a:lnTo>
                  <a:pt x="32054" y="1842"/>
                </a:lnTo>
                <a:lnTo>
                  <a:pt x="29444" y="622"/>
                </a:lnTo>
                <a:lnTo>
                  <a:pt x="26299" y="0"/>
                </a:lnTo>
                <a:lnTo>
                  <a:pt x="26334" y="7012"/>
                </a:lnTo>
                <a:lnTo>
                  <a:pt x="29484" y="8343"/>
                </a:lnTo>
                <a:lnTo>
                  <a:pt x="31615" y="11022"/>
                </a:lnTo>
                <a:lnTo>
                  <a:pt x="33732" y="13690"/>
                </a:lnTo>
                <a:lnTo>
                  <a:pt x="34751" y="17387"/>
                </a:lnTo>
                <a:lnTo>
                  <a:pt x="34639" y="22085"/>
                </a:lnTo>
                <a:lnTo>
                  <a:pt x="8947" y="22085"/>
                </a:lnTo>
                <a:lnTo>
                  <a:pt x="9018" y="20105"/>
                </a:lnTo>
                <a:lnTo>
                  <a:pt x="10450" y="3124"/>
                </a:lnTo>
                <a:lnTo>
                  <a:pt x="8064" y="4902"/>
                </a:lnTo>
                <a:lnTo>
                  <a:pt x="4118" y="9589"/>
                </a:lnTo>
                <a:lnTo>
                  <a:pt x="2613" y="12423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23" y="38699"/>
                </a:lnTo>
                <a:lnTo>
                  <a:pt x="2527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50" y="50863"/>
                </a:lnTo>
                <a:lnTo>
                  <a:pt x="13364" y="51983"/>
                </a:lnTo>
                <a:lnTo>
                  <a:pt x="16280" y="53099"/>
                </a:lnTo>
                <a:lnTo>
                  <a:pt x="19674" y="53657"/>
                </a:lnTo>
                <a:lnTo>
                  <a:pt x="23544" y="53657"/>
                </a:lnTo>
                <a:lnTo>
                  <a:pt x="27879" y="53492"/>
                </a:lnTo>
                <a:lnTo>
                  <a:pt x="31821" y="52807"/>
                </a:lnTo>
                <a:lnTo>
                  <a:pt x="35057" y="51983"/>
                </a:lnTo>
                <a:lnTo>
                  <a:pt x="37774" y="51104"/>
                </a:lnTo>
                <a:lnTo>
                  <a:pt x="41018" y="48834"/>
                </a:lnTo>
                <a:lnTo>
                  <a:pt x="41339" y="46165"/>
                </a:lnTo>
                <a:lnTo>
                  <a:pt x="40763" y="43016"/>
                </a:lnTo>
                <a:lnTo>
                  <a:pt x="38055" y="43271"/>
                </a:lnTo>
                <a:lnTo>
                  <a:pt x="34895" y="44552"/>
                </a:lnTo>
                <a:lnTo>
                  <a:pt x="32105" y="45441"/>
                </a:lnTo>
                <a:lnTo>
                  <a:pt x="28587" y="46201"/>
                </a:lnTo>
                <a:lnTo>
                  <a:pt x="24354" y="46393"/>
                </a:lnTo>
                <a:lnTo>
                  <a:pt x="21509" y="46393"/>
                </a:lnTo>
                <a:lnTo>
                  <a:pt x="17147" y="45135"/>
                </a:lnTo>
                <a:lnTo>
                  <a:pt x="13586" y="43116"/>
                </a:lnTo>
                <a:lnTo>
                  <a:pt x="11135" y="40006"/>
                </a:lnTo>
                <a:lnTo>
                  <a:pt x="9742" y="35981"/>
                </a:lnTo>
                <a:lnTo>
                  <a:pt x="8947" y="31355"/>
                </a:lnTo>
                <a:lnTo>
                  <a:pt x="8947" y="28652"/>
                </a:lnTo>
                <a:lnTo>
                  <a:pt x="39964" y="28652"/>
                </a:lnTo>
                <a:lnTo>
                  <a:pt x="42303" y="27752"/>
                </a:lnTo>
                <a:lnTo>
                  <a:pt x="43323" y="24738"/>
                </a:lnTo>
                <a:lnTo>
                  <a:pt x="43323" y="19925"/>
                </a:lnTo>
                <a:lnTo>
                  <a:pt x="42931" y="16940"/>
                </a:lnTo>
                <a:close/>
              </a:path>
              <a:path w="43323" h="53657">
                <a:moveTo>
                  <a:pt x="9018" y="20105"/>
                </a:moveTo>
                <a:lnTo>
                  <a:pt x="9947" y="16357"/>
                </a:lnTo>
                <a:lnTo>
                  <a:pt x="11384" y="12931"/>
                </a:lnTo>
                <a:lnTo>
                  <a:pt x="14908" y="9093"/>
                </a:lnTo>
                <a:lnTo>
                  <a:pt x="18140" y="7419"/>
                </a:lnTo>
                <a:lnTo>
                  <a:pt x="22158" y="7012"/>
                </a:lnTo>
                <a:lnTo>
                  <a:pt x="26334" y="7012"/>
                </a:lnTo>
                <a:lnTo>
                  <a:pt x="26299" y="0"/>
                </a:lnTo>
                <a:lnTo>
                  <a:pt x="19145" y="0"/>
                </a:lnTo>
                <a:lnTo>
                  <a:pt x="16023" y="636"/>
                </a:lnTo>
                <a:lnTo>
                  <a:pt x="13244" y="1868"/>
                </a:lnTo>
                <a:lnTo>
                  <a:pt x="10450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298664" y="3749159"/>
            <a:ext cx="37142" cy="53592"/>
          </a:xfrm>
          <a:custGeom>
            <a:avLst/>
            <a:gdLst/>
            <a:ahLst/>
            <a:cxnLst/>
            <a:rect l="l" t="t" r="r" b="b"/>
            <a:pathLst>
              <a:path w="37142" h="53592">
                <a:moveTo>
                  <a:pt x="8986" y="20609"/>
                </a:moveTo>
                <a:lnTo>
                  <a:pt x="10102" y="15810"/>
                </a:lnTo>
                <a:lnTo>
                  <a:pt x="12320" y="12495"/>
                </a:lnTo>
                <a:lnTo>
                  <a:pt x="14533" y="9179"/>
                </a:lnTo>
                <a:lnTo>
                  <a:pt x="17708" y="7531"/>
                </a:lnTo>
                <a:lnTo>
                  <a:pt x="23889" y="7531"/>
                </a:lnTo>
                <a:lnTo>
                  <a:pt x="27127" y="8430"/>
                </a:lnTo>
                <a:lnTo>
                  <a:pt x="30920" y="10410"/>
                </a:lnTo>
                <a:lnTo>
                  <a:pt x="33508" y="12379"/>
                </a:lnTo>
                <a:lnTo>
                  <a:pt x="36457" y="12444"/>
                </a:lnTo>
                <a:lnTo>
                  <a:pt x="36932" y="9485"/>
                </a:lnTo>
                <a:lnTo>
                  <a:pt x="36677" y="6691"/>
                </a:lnTo>
                <a:lnTo>
                  <a:pt x="34326" y="3822"/>
                </a:lnTo>
                <a:lnTo>
                  <a:pt x="31424" y="2044"/>
                </a:lnTo>
                <a:lnTo>
                  <a:pt x="27753" y="708"/>
                </a:lnTo>
                <a:lnTo>
                  <a:pt x="24923" y="125"/>
                </a:lnTo>
                <a:lnTo>
                  <a:pt x="18856" y="0"/>
                </a:lnTo>
                <a:lnTo>
                  <a:pt x="15980" y="532"/>
                </a:lnTo>
                <a:lnTo>
                  <a:pt x="13309" y="1597"/>
                </a:lnTo>
                <a:lnTo>
                  <a:pt x="10638" y="2663"/>
                </a:lnTo>
                <a:lnTo>
                  <a:pt x="8327" y="4305"/>
                </a:lnTo>
                <a:lnTo>
                  <a:pt x="4385" y="8710"/>
                </a:lnTo>
                <a:lnTo>
                  <a:pt x="2830" y="11541"/>
                </a:lnTo>
                <a:lnTo>
                  <a:pt x="1689" y="14982"/>
                </a:lnTo>
                <a:lnTo>
                  <a:pt x="562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0" y="35369"/>
                </a:lnTo>
                <a:lnTo>
                  <a:pt x="1379" y="38605"/>
                </a:lnTo>
                <a:lnTo>
                  <a:pt x="2301" y="41846"/>
                </a:lnTo>
                <a:lnTo>
                  <a:pt x="3647" y="44564"/>
                </a:lnTo>
                <a:lnTo>
                  <a:pt x="5411" y="46785"/>
                </a:lnTo>
                <a:lnTo>
                  <a:pt x="9357" y="50708"/>
                </a:lnTo>
                <a:lnTo>
                  <a:pt x="11977" y="51864"/>
                </a:lnTo>
                <a:lnTo>
                  <a:pt x="14598" y="53035"/>
                </a:lnTo>
                <a:lnTo>
                  <a:pt x="17597" y="53592"/>
                </a:lnTo>
                <a:lnTo>
                  <a:pt x="22616" y="53592"/>
                </a:lnTo>
                <a:lnTo>
                  <a:pt x="25740" y="53110"/>
                </a:lnTo>
                <a:lnTo>
                  <a:pt x="28693" y="52362"/>
                </a:lnTo>
                <a:lnTo>
                  <a:pt x="31313" y="51318"/>
                </a:lnTo>
                <a:lnTo>
                  <a:pt x="34585" y="49377"/>
                </a:lnTo>
                <a:lnTo>
                  <a:pt x="36911" y="46518"/>
                </a:lnTo>
                <a:lnTo>
                  <a:pt x="37142" y="43775"/>
                </a:lnTo>
                <a:lnTo>
                  <a:pt x="37120" y="42439"/>
                </a:lnTo>
                <a:lnTo>
                  <a:pt x="35306" y="39660"/>
                </a:lnTo>
                <a:lnTo>
                  <a:pt x="32307" y="41932"/>
                </a:lnTo>
                <a:lnTo>
                  <a:pt x="28803" y="44207"/>
                </a:lnTo>
                <a:lnTo>
                  <a:pt x="25805" y="45514"/>
                </a:lnTo>
                <a:lnTo>
                  <a:pt x="22078" y="45845"/>
                </a:lnTo>
                <a:lnTo>
                  <a:pt x="18126" y="45453"/>
                </a:lnTo>
                <a:lnTo>
                  <a:pt x="14879" y="43901"/>
                </a:lnTo>
                <a:lnTo>
                  <a:pt x="12391" y="41122"/>
                </a:lnTo>
                <a:lnTo>
                  <a:pt x="10429" y="37551"/>
                </a:lnTo>
                <a:lnTo>
                  <a:pt x="9281" y="32812"/>
                </a:lnTo>
                <a:lnTo>
                  <a:pt x="8986" y="30059"/>
                </a:lnTo>
                <a:lnTo>
                  <a:pt x="8986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344054" y="3736811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51" y="1699"/>
                </a:moveTo>
                <a:lnTo>
                  <a:pt x="16743" y="989"/>
                </a:lnTo>
                <a:lnTo>
                  <a:pt x="14194" y="0"/>
                </a:lnTo>
                <a:lnTo>
                  <a:pt x="11069" y="0"/>
                </a:lnTo>
                <a:lnTo>
                  <a:pt x="8315" y="1699"/>
                </a:lnTo>
                <a:lnTo>
                  <a:pt x="8315" y="13308"/>
                </a:lnTo>
                <a:lnTo>
                  <a:pt x="1774" y="13308"/>
                </a:lnTo>
                <a:lnTo>
                  <a:pt x="330" y="14464"/>
                </a:lnTo>
                <a:lnTo>
                  <a:pt x="0" y="17053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38"/>
                </a:lnTo>
                <a:lnTo>
                  <a:pt x="10396" y="60436"/>
                </a:lnTo>
                <a:lnTo>
                  <a:pt x="12625" y="63154"/>
                </a:lnTo>
                <a:lnTo>
                  <a:pt x="15800" y="64842"/>
                </a:lnTo>
                <a:lnTo>
                  <a:pt x="19630" y="65846"/>
                </a:lnTo>
                <a:lnTo>
                  <a:pt x="24479" y="65670"/>
                </a:lnTo>
                <a:lnTo>
                  <a:pt x="27485" y="65098"/>
                </a:lnTo>
                <a:lnTo>
                  <a:pt x="30412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4" y="56753"/>
                </a:lnTo>
                <a:lnTo>
                  <a:pt x="26323" y="57783"/>
                </a:lnTo>
                <a:lnTo>
                  <a:pt x="23539" y="58190"/>
                </a:lnTo>
                <a:lnTo>
                  <a:pt x="19349" y="57326"/>
                </a:lnTo>
                <a:lnTo>
                  <a:pt x="17426" y="53894"/>
                </a:lnTo>
                <a:lnTo>
                  <a:pt x="16951" y="51343"/>
                </a:lnTo>
                <a:lnTo>
                  <a:pt x="16951" y="20750"/>
                </a:lnTo>
                <a:lnTo>
                  <a:pt x="29041" y="20750"/>
                </a:lnTo>
                <a:lnTo>
                  <a:pt x="30607" y="19302"/>
                </a:lnTo>
                <a:lnTo>
                  <a:pt x="30765" y="16369"/>
                </a:lnTo>
                <a:lnTo>
                  <a:pt x="29041" y="13308"/>
                </a:lnTo>
                <a:lnTo>
                  <a:pt x="16951" y="13308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417079" y="3749090"/>
            <a:ext cx="43333" cy="72363"/>
          </a:xfrm>
          <a:custGeom>
            <a:avLst/>
            <a:gdLst/>
            <a:ahLst/>
            <a:cxnLst/>
            <a:rect l="l" t="t" r="r" b="b"/>
            <a:pathLst>
              <a:path w="43333" h="72363">
                <a:moveTo>
                  <a:pt x="0" y="2447"/>
                </a:moveTo>
                <a:lnTo>
                  <a:pt x="0" y="70660"/>
                </a:lnTo>
                <a:lnTo>
                  <a:pt x="184" y="71409"/>
                </a:lnTo>
                <a:lnTo>
                  <a:pt x="2754" y="72363"/>
                </a:lnTo>
                <a:lnTo>
                  <a:pt x="5878" y="72363"/>
                </a:lnTo>
                <a:lnTo>
                  <a:pt x="8637" y="70660"/>
                </a:lnTo>
                <a:lnTo>
                  <a:pt x="8637" y="46238"/>
                </a:lnTo>
                <a:lnTo>
                  <a:pt x="9885" y="47509"/>
                </a:lnTo>
                <a:lnTo>
                  <a:pt x="13313" y="50493"/>
                </a:lnTo>
                <a:lnTo>
                  <a:pt x="16708" y="52497"/>
                </a:lnTo>
                <a:lnTo>
                  <a:pt x="20236" y="53527"/>
                </a:lnTo>
                <a:lnTo>
                  <a:pt x="22914" y="53668"/>
                </a:lnTo>
                <a:lnTo>
                  <a:pt x="26197" y="53668"/>
                </a:lnTo>
                <a:lnTo>
                  <a:pt x="29109" y="53019"/>
                </a:lnTo>
                <a:lnTo>
                  <a:pt x="31658" y="51738"/>
                </a:lnTo>
                <a:lnTo>
                  <a:pt x="34207" y="50453"/>
                </a:lnTo>
                <a:lnTo>
                  <a:pt x="33693" y="33919"/>
                </a:lnTo>
                <a:lnTo>
                  <a:pt x="32527" y="38188"/>
                </a:lnTo>
                <a:lnTo>
                  <a:pt x="30593" y="41807"/>
                </a:lnTo>
                <a:lnTo>
                  <a:pt x="27763" y="44333"/>
                </a:lnTo>
                <a:lnTo>
                  <a:pt x="24333" y="45961"/>
                </a:lnTo>
                <a:lnTo>
                  <a:pt x="19818" y="45961"/>
                </a:lnTo>
                <a:lnTo>
                  <a:pt x="15419" y="43569"/>
                </a:lnTo>
                <a:lnTo>
                  <a:pt x="11023" y="39686"/>
                </a:lnTo>
                <a:lnTo>
                  <a:pt x="8637" y="36687"/>
                </a:lnTo>
                <a:lnTo>
                  <a:pt x="8637" y="17269"/>
                </a:lnTo>
                <a:lnTo>
                  <a:pt x="7578" y="9014"/>
                </a:lnTo>
                <a:lnTo>
                  <a:pt x="7578" y="2447"/>
                </a:lnTo>
                <a:lnTo>
                  <a:pt x="6037" y="914"/>
                </a:lnTo>
                <a:lnTo>
                  <a:pt x="3074" y="773"/>
                </a:lnTo>
                <a:lnTo>
                  <a:pt x="0" y="2447"/>
                </a:lnTo>
                <a:close/>
              </a:path>
              <a:path w="43333" h="72363">
                <a:moveTo>
                  <a:pt x="8637" y="17269"/>
                </a:moveTo>
                <a:lnTo>
                  <a:pt x="10008" y="15490"/>
                </a:lnTo>
                <a:lnTo>
                  <a:pt x="12532" y="12786"/>
                </a:lnTo>
                <a:lnTo>
                  <a:pt x="16056" y="9852"/>
                </a:lnTo>
                <a:lnTo>
                  <a:pt x="19376" y="8229"/>
                </a:lnTo>
                <a:lnTo>
                  <a:pt x="22694" y="7717"/>
                </a:lnTo>
                <a:lnTo>
                  <a:pt x="26809" y="8254"/>
                </a:lnTo>
                <a:lnTo>
                  <a:pt x="29833" y="10425"/>
                </a:lnTo>
                <a:lnTo>
                  <a:pt x="31932" y="13676"/>
                </a:lnTo>
                <a:lnTo>
                  <a:pt x="33463" y="17564"/>
                </a:lnTo>
                <a:lnTo>
                  <a:pt x="34193" y="22222"/>
                </a:lnTo>
                <a:lnTo>
                  <a:pt x="34377" y="27136"/>
                </a:lnTo>
                <a:lnTo>
                  <a:pt x="34377" y="29422"/>
                </a:lnTo>
                <a:lnTo>
                  <a:pt x="33693" y="33919"/>
                </a:lnTo>
                <a:lnTo>
                  <a:pt x="34207" y="50453"/>
                </a:lnTo>
                <a:lnTo>
                  <a:pt x="36338" y="48624"/>
                </a:lnTo>
                <a:lnTo>
                  <a:pt x="39791" y="43891"/>
                </a:lnTo>
                <a:lnTo>
                  <a:pt x="41102" y="41007"/>
                </a:lnTo>
                <a:lnTo>
                  <a:pt x="41995" y="37602"/>
                </a:lnTo>
                <a:lnTo>
                  <a:pt x="42876" y="34209"/>
                </a:lnTo>
                <a:lnTo>
                  <a:pt x="43333" y="30377"/>
                </a:lnTo>
                <a:lnTo>
                  <a:pt x="43333" y="22564"/>
                </a:lnTo>
                <a:lnTo>
                  <a:pt x="42976" y="19202"/>
                </a:lnTo>
                <a:lnTo>
                  <a:pt x="42279" y="16037"/>
                </a:lnTo>
                <a:lnTo>
                  <a:pt x="41581" y="12876"/>
                </a:lnTo>
                <a:lnTo>
                  <a:pt x="40478" y="10093"/>
                </a:lnTo>
                <a:lnTo>
                  <a:pt x="38959" y="7717"/>
                </a:lnTo>
                <a:lnTo>
                  <a:pt x="35482" y="3441"/>
                </a:lnTo>
                <a:lnTo>
                  <a:pt x="30669" y="698"/>
                </a:lnTo>
                <a:lnTo>
                  <a:pt x="27753" y="0"/>
                </a:lnTo>
                <a:lnTo>
                  <a:pt x="24333" y="0"/>
                </a:lnTo>
                <a:lnTo>
                  <a:pt x="21272" y="201"/>
                </a:lnTo>
                <a:lnTo>
                  <a:pt x="18446" y="949"/>
                </a:lnTo>
                <a:lnTo>
                  <a:pt x="15725" y="2260"/>
                </a:lnTo>
                <a:lnTo>
                  <a:pt x="13042" y="3934"/>
                </a:lnTo>
                <a:lnTo>
                  <a:pt x="10401" y="6184"/>
                </a:lnTo>
                <a:lnTo>
                  <a:pt x="7578" y="9014"/>
                </a:lnTo>
                <a:lnTo>
                  <a:pt x="8637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476484" y="3749097"/>
            <a:ext cx="27492" cy="52920"/>
          </a:xfrm>
          <a:custGeom>
            <a:avLst/>
            <a:gdLst/>
            <a:ahLst/>
            <a:cxnLst/>
            <a:rect l="l" t="t" r="r" b="b"/>
            <a:pathLst>
              <a:path w="27492" h="52920">
                <a:moveTo>
                  <a:pt x="5878" y="52920"/>
                </a:moveTo>
                <a:lnTo>
                  <a:pt x="8636" y="51282"/>
                </a:lnTo>
                <a:lnTo>
                  <a:pt x="8636" y="19152"/>
                </a:lnTo>
                <a:lnTo>
                  <a:pt x="10961" y="15480"/>
                </a:lnTo>
                <a:lnTo>
                  <a:pt x="12992" y="12736"/>
                </a:lnTo>
                <a:lnTo>
                  <a:pt x="15811" y="9969"/>
                </a:lnTo>
                <a:lnTo>
                  <a:pt x="19216" y="8470"/>
                </a:lnTo>
                <a:lnTo>
                  <a:pt x="22129" y="8672"/>
                </a:lnTo>
                <a:lnTo>
                  <a:pt x="24789" y="9471"/>
                </a:lnTo>
                <a:lnTo>
                  <a:pt x="27435" y="8190"/>
                </a:lnTo>
                <a:lnTo>
                  <a:pt x="27492" y="3669"/>
                </a:lnTo>
                <a:lnTo>
                  <a:pt x="25206" y="684"/>
                </a:lnTo>
                <a:lnTo>
                  <a:pt x="22204" y="86"/>
                </a:lnTo>
                <a:lnTo>
                  <a:pt x="19659" y="0"/>
                </a:lnTo>
                <a:lnTo>
                  <a:pt x="16657" y="674"/>
                </a:lnTo>
                <a:lnTo>
                  <a:pt x="13633" y="2578"/>
                </a:lnTo>
                <a:lnTo>
                  <a:pt x="10299" y="6005"/>
                </a:lnTo>
                <a:lnTo>
                  <a:pt x="7790" y="9551"/>
                </a:lnTo>
                <a:lnTo>
                  <a:pt x="7790" y="2438"/>
                </a:lnTo>
                <a:lnTo>
                  <a:pt x="5831" y="839"/>
                </a:lnTo>
                <a:lnTo>
                  <a:pt x="3124" y="760"/>
                </a:lnTo>
                <a:lnTo>
                  <a:pt x="0" y="2438"/>
                </a:lnTo>
                <a:lnTo>
                  <a:pt x="0" y="51282"/>
                </a:lnTo>
                <a:lnTo>
                  <a:pt x="184" y="52006"/>
                </a:lnTo>
                <a:lnTo>
                  <a:pt x="2753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513595" y="3749094"/>
            <a:ext cx="47103" cy="53657"/>
          </a:xfrm>
          <a:custGeom>
            <a:avLst/>
            <a:gdLst/>
            <a:ahLst/>
            <a:cxnLst/>
            <a:rect l="l" t="t" r="r" b="b"/>
            <a:pathLst>
              <a:path w="47103" h="53657">
                <a:moveTo>
                  <a:pt x="8953" y="23914"/>
                </a:moveTo>
                <a:lnTo>
                  <a:pt x="9245" y="21347"/>
                </a:lnTo>
                <a:lnTo>
                  <a:pt x="9820" y="19000"/>
                </a:lnTo>
                <a:lnTo>
                  <a:pt x="11294" y="14605"/>
                </a:lnTo>
                <a:lnTo>
                  <a:pt x="13690" y="11173"/>
                </a:lnTo>
                <a:lnTo>
                  <a:pt x="17061" y="8902"/>
                </a:lnTo>
                <a:lnTo>
                  <a:pt x="21115" y="7491"/>
                </a:lnTo>
                <a:lnTo>
                  <a:pt x="26468" y="7491"/>
                </a:lnTo>
                <a:lnTo>
                  <a:pt x="30653" y="9042"/>
                </a:lnTo>
                <a:lnTo>
                  <a:pt x="33999" y="11469"/>
                </a:lnTo>
                <a:lnTo>
                  <a:pt x="36177" y="15011"/>
                </a:lnTo>
                <a:lnTo>
                  <a:pt x="37437" y="19432"/>
                </a:lnTo>
                <a:lnTo>
                  <a:pt x="38149" y="24270"/>
                </a:lnTo>
                <a:lnTo>
                  <a:pt x="38149" y="29742"/>
                </a:lnTo>
                <a:lnTo>
                  <a:pt x="37868" y="32320"/>
                </a:lnTo>
                <a:lnTo>
                  <a:pt x="36742" y="37033"/>
                </a:lnTo>
                <a:lnTo>
                  <a:pt x="36532" y="50276"/>
                </a:lnTo>
                <a:lnTo>
                  <a:pt x="39046" y="48373"/>
                </a:lnTo>
                <a:lnTo>
                  <a:pt x="43063" y="43548"/>
                </a:lnTo>
                <a:lnTo>
                  <a:pt x="44568" y="40650"/>
                </a:lnTo>
                <a:lnTo>
                  <a:pt x="45584" y="37298"/>
                </a:lnTo>
                <a:lnTo>
                  <a:pt x="46591" y="33958"/>
                </a:lnTo>
                <a:lnTo>
                  <a:pt x="47103" y="30300"/>
                </a:lnTo>
                <a:lnTo>
                  <a:pt x="47103" y="22236"/>
                </a:lnTo>
                <a:lnTo>
                  <a:pt x="46612" y="18568"/>
                </a:lnTo>
                <a:lnTo>
                  <a:pt x="45659" y="15303"/>
                </a:lnTo>
                <a:lnTo>
                  <a:pt x="44701" y="12052"/>
                </a:lnTo>
                <a:lnTo>
                  <a:pt x="43257" y="9283"/>
                </a:lnTo>
                <a:lnTo>
                  <a:pt x="41346" y="7009"/>
                </a:lnTo>
                <a:lnTo>
                  <a:pt x="37023" y="2984"/>
                </a:lnTo>
                <a:lnTo>
                  <a:pt x="34142" y="1788"/>
                </a:lnTo>
                <a:lnTo>
                  <a:pt x="31266" y="608"/>
                </a:lnTo>
                <a:lnTo>
                  <a:pt x="27896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7" y="2005"/>
                </a:lnTo>
                <a:lnTo>
                  <a:pt x="10509" y="3351"/>
                </a:lnTo>
                <a:lnTo>
                  <a:pt x="7999" y="5229"/>
                </a:lnTo>
                <a:lnTo>
                  <a:pt x="3992" y="10082"/>
                </a:lnTo>
                <a:lnTo>
                  <a:pt x="2484" y="12952"/>
                </a:lnTo>
                <a:lnTo>
                  <a:pt x="1490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8" y="38353"/>
                </a:lnTo>
                <a:lnTo>
                  <a:pt x="2362" y="41619"/>
                </a:lnTo>
                <a:lnTo>
                  <a:pt x="3784" y="44387"/>
                </a:lnTo>
                <a:lnTo>
                  <a:pt x="5706" y="46673"/>
                </a:lnTo>
                <a:lnTo>
                  <a:pt x="10030" y="50684"/>
                </a:lnTo>
                <a:lnTo>
                  <a:pt x="8953" y="29375"/>
                </a:lnTo>
                <a:lnTo>
                  <a:pt x="8953" y="23914"/>
                </a:lnTo>
                <a:close/>
              </a:path>
              <a:path w="47103" h="53657">
                <a:moveTo>
                  <a:pt x="9663" y="34239"/>
                </a:moveTo>
                <a:lnTo>
                  <a:pt x="8953" y="29375"/>
                </a:lnTo>
                <a:lnTo>
                  <a:pt x="10030" y="50684"/>
                </a:lnTo>
                <a:lnTo>
                  <a:pt x="12907" y="51879"/>
                </a:lnTo>
                <a:lnTo>
                  <a:pt x="15786" y="53074"/>
                </a:lnTo>
                <a:lnTo>
                  <a:pt x="19152" y="53657"/>
                </a:lnTo>
                <a:lnTo>
                  <a:pt x="27007" y="53657"/>
                </a:lnTo>
                <a:lnTo>
                  <a:pt x="30496" y="52994"/>
                </a:lnTo>
                <a:lnTo>
                  <a:pt x="33524" y="51622"/>
                </a:lnTo>
                <a:lnTo>
                  <a:pt x="36532" y="50276"/>
                </a:lnTo>
                <a:lnTo>
                  <a:pt x="36742" y="37033"/>
                </a:lnTo>
                <a:lnTo>
                  <a:pt x="34660" y="40755"/>
                </a:lnTo>
                <a:lnTo>
                  <a:pt x="31939" y="43775"/>
                </a:lnTo>
                <a:lnTo>
                  <a:pt x="28202" y="45655"/>
                </a:lnTo>
                <a:lnTo>
                  <a:pt x="23479" y="46126"/>
                </a:lnTo>
                <a:lnTo>
                  <a:pt x="20681" y="46126"/>
                </a:lnTo>
                <a:lnTo>
                  <a:pt x="16496" y="44578"/>
                </a:lnTo>
                <a:lnTo>
                  <a:pt x="13154" y="42151"/>
                </a:lnTo>
                <a:lnTo>
                  <a:pt x="10933" y="38646"/>
                </a:lnTo>
                <a:lnTo>
                  <a:pt x="9663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576909" y="3785828"/>
            <a:ext cx="24447" cy="76417"/>
          </a:xfrm>
          <a:custGeom>
            <a:avLst/>
            <a:gdLst/>
            <a:ahLst/>
            <a:cxnLst/>
            <a:rect l="l" t="t" r="r" b="b"/>
            <a:pathLst>
              <a:path w="24447" h="76417">
                <a:moveTo>
                  <a:pt x="8633" y="0"/>
                </a:moveTo>
                <a:lnTo>
                  <a:pt x="10289" y="11329"/>
                </a:lnTo>
                <a:lnTo>
                  <a:pt x="13950" y="14288"/>
                </a:lnTo>
                <a:lnTo>
                  <a:pt x="17636" y="16168"/>
                </a:lnTo>
                <a:lnTo>
                  <a:pt x="20185" y="16776"/>
                </a:lnTo>
                <a:lnTo>
                  <a:pt x="24447" y="9230"/>
                </a:lnTo>
                <a:lnTo>
                  <a:pt x="19916" y="9230"/>
                </a:lnTo>
                <a:lnTo>
                  <a:pt x="15480" y="6869"/>
                </a:lnTo>
                <a:lnTo>
                  <a:pt x="11023" y="2995"/>
                </a:lnTo>
                <a:lnTo>
                  <a:pt x="8633" y="0"/>
                </a:lnTo>
                <a:close/>
              </a:path>
              <a:path w="24447" h="76417">
                <a:moveTo>
                  <a:pt x="1497" y="16052"/>
                </a:moveTo>
                <a:lnTo>
                  <a:pt x="4497" y="16217"/>
                </a:lnTo>
                <a:lnTo>
                  <a:pt x="7642" y="14555"/>
                </a:lnTo>
                <a:lnTo>
                  <a:pt x="7642" y="8572"/>
                </a:lnTo>
                <a:lnTo>
                  <a:pt x="10289" y="11329"/>
                </a:lnTo>
                <a:lnTo>
                  <a:pt x="8633" y="0"/>
                </a:lnTo>
                <a:lnTo>
                  <a:pt x="8633" y="-19467"/>
                </a:lnTo>
                <a:lnTo>
                  <a:pt x="10005" y="-21286"/>
                </a:lnTo>
                <a:lnTo>
                  <a:pt x="12506" y="-23978"/>
                </a:lnTo>
                <a:lnTo>
                  <a:pt x="16009" y="-26912"/>
                </a:lnTo>
                <a:lnTo>
                  <a:pt x="19328" y="-28536"/>
                </a:lnTo>
                <a:lnTo>
                  <a:pt x="22637" y="-29019"/>
                </a:lnTo>
                <a:lnTo>
                  <a:pt x="26758" y="-28475"/>
                </a:lnTo>
                <a:lnTo>
                  <a:pt x="29786" y="-26264"/>
                </a:lnTo>
                <a:lnTo>
                  <a:pt x="31903" y="-22999"/>
                </a:lnTo>
                <a:lnTo>
                  <a:pt x="33461" y="-19116"/>
                </a:lnTo>
                <a:lnTo>
                  <a:pt x="34197" y="-14414"/>
                </a:lnTo>
                <a:lnTo>
                  <a:pt x="34380" y="-9485"/>
                </a:lnTo>
                <a:lnTo>
                  <a:pt x="34380" y="-7213"/>
                </a:lnTo>
                <a:lnTo>
                  <a:pt x="33718" y="-2743"/>
                </a:lnTo>
                <a:lnTo>
                  <a:pt x="32580" y="1498"/>
                </a:lnTo>
                <a:lnTo>
                  <a:pt x="30653" y="5066"/>
                </a:lnTo>
                <a:lnTo>
                  <a:pt x="27849" y="7607"/>
                </a:lnTo>
                <a:lnTo>
                  <a:pt x="24447" y="9230"/>
                </a:lnTo>
                <a:lnTo>
                  <a:pt x="20185" y="16776"/>
                </a:lnTo>
                <a:lnTo>
                  <a:pt x="23075" y="16927"/>
                </a:lnTo>
                <a:lnTo>
                  <a:pt x="26319" y="16927"/>
                </a:lnTo>
                <a:lnTo>
                  <a:pt x="29196" y="16294"/>
                </a:lnTo>
                <a:lnTo>
                  <a:pt x="31709" y="15038"/>
                </a:lnTo>
                <a:lnTo>
                  <a:pt x="36338" y="11937"/>
                </a:lnTo>
                <a:lnTo>
                  <a:pt x="39794" y="7175"/>
                </a:lnTo>
                <a:lnTo>
                  <a:pt x="41101" y="4281"/>
                </a:lnTo>
                <a:lnTo>
                  <a:pt x="41997" y="888"/>
                </a:lnTo>
                <a:lnTo>
                  <a:pt x="42880" y="-2476"/>
                </a:lnTo>
                <a:lnTo>
                  <a:pt x="43329" y="-6285"/>
                </a:lnTo>
                <a:lnTo>
                  <a:pt x="43329" y="-14057"/>
                </a:lnTo>
                <a:lnTo>
                  <a:pt x="42976" y="-17438"/>
                </a:lnTo>
                <a:lnTo>
                  <a:pt x="42278" y="-20613"/>
                </a:lnTo>
                <a:lnTo>
                  <a:pt x="41579" y="-23799"/>
                </a:lnTo>
                <a:lnTo>
                  <a:pt x="40478" y="-26582"/>
                </a:lnTo>
                <a:lnTo>
                  <a:pt x="38959" y="-28943"/>
                </a:lnTo>
                <a:lnTo>
                  <a:pt x="35471" y="-33199"/>
                </a:lnTo>
                <a:lnTo>
                  <a:pt x="30622" y="-36032"/>
                </a:lnTo>
                <a:lnTo>
                  <a:pt x="27706" y="-36741"/>
                </a:lnTo>
                <a:lnTo>
                  <a:pt x="24274" y="-36741"/>
                </a:lnTo>
                <a:lnTo>
                  <a:pt x="21556" y="-36589"/>
                </a:lnTo>
                <a:lnTo>
                  <a:pt x="17795" y="-35546"/>
                </a:lnTo>
                <a:lnTo>
                  <a:pt x="13996" y="-33465"/>
                </a:lnTo>
                <a:lnTo>
                  <a:pt x="11380" y="-31431"/>
                </a:lnTo>
                <a:lnTo>
                  <a:pt x="8633" y="-28701"/>
                </a:lnTo>
                <a:lnTo>
                  <a:pt x="8633" y="-57937"/>
                </a:lnTo>
                <a:lnTo>
                  <a:pt x="8423" y="-58700"/>
                </a:lnTo>
                <a:lnTo>
                  <a:pt x="5882" y="-59640"/>
                </a:lnTo>
                <a:lnTo>
                  <a:pt x="2758" y="-59640"/>
                </a:lnTo>
                <a:lnTo>
                  <a:pt x="0" y="-57937"/>
                </a:lnTo>
                <a:lnTo>
                  <a:pt x="0" y="14555"/>
                </a:lnTo>
                <a:lnTo>
                  <a:pt x="1497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636309" y="3726183"/>
            <a:ext cx="8636" cy="75830"/>
          </a:xfrm>
          <a:custGeom>
            <a:avLst/>
            <a:gdLst/>
            <a:ahLst/>
            <a:cxnLst/>
            <a:rect l="l" t="t" r="r" b="b"/>
            <a:pathLst>
              <a:path w="8636" h="75830">
                <a:moveTo>
                  <a:pt x="8636" y="74192"/>
                </a:moveTo>
                <a:lnTo>
                  <a:pt x="8636" y="1699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6"/>
                </a:lnTo>
                <a:lnTo>
                  <a:pt x="2757" y="75830"/>
                </a:lnTo>
                <a:lnTo>
                  <a:pt x="5878" y="75830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660731" y="3749094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0"/>
                </a:moveTo>
                <a:lnTo>
                  <a:pt x="42142" y="14136"/>
                </a:lnTo>
                <a:lnTo>
                  <a:pt x="41360" y="11328"/>
                </a:lnTo>
                <a:lnTo>
                  <a:pt x="38459" y="6807"/>
                </a:lnTo>
                <a:lnTo>
                  <a:pt x="34646" y="3073"/>
                </a:lnTo>
                <a:lnTo>
                  <a:pt x="32054" y="1842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12"/>
                </a:lnTo>
                <a:lnTo>
                  <a:pt x="29480" y="8343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47" y="3124"/>
                </a:lnTo>
                <a:lnTo>
                  <a:pt x="8060" y="4902"/>
                </a:lnTo>
                <a:lnTo>
                  <a:pt x="4114" y="9589"/>
                </a:lnTo>
                <a:lnTo>
                  <a:pt x="2609" y="12423"/>
                </a:lnTo>
                <a:lnTo>
                  <a:pt x="1569" y="15760"/>
                </a:lnTo>
                <a:lnTo>
                  <a:pt x="511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9"/>
                </a:lnTo>
                <a:lnTo>
                  <a:pt x="1518" y="38699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7" y="50863"/>
                </a:lnTo>
                <a:lnTo>
                  <a:pt x="13362" y="51983"/>
                </a:lnTo>
                <a:lnTo>
                  <a:pt x="16278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9" y="53492"/>
                </a:lnTo>
                <a:lnTo>
                  <a:pt x="31817" y="52807"/>
                </a:lnTo>
                <a:lnTo>
                  <a:pt x="35053" y="51983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1" y="43271"/>
                </a:lnTo>
                <a:lnTo>
                  <a:pt x="34894" y="44552"/>
                </a:lnTo>
                <a:lnTo>
                  <a:pt x="32101" y="45441"/>
                </a:lnTo>
                <a:lnTo>
                  <a:pt x="28583" y="46201"/>
                </a:lnTo>
                <a:lnTo>
                  <a:pt x="24350" y="46393"/>
                </a:lnTo>
                <a:lnTo>
                  <a:pt x="21506" y="46393"/>
                </a:lnTo>
                <a:lnTo>
                  <a:pt x="17147" y="45135"/>
                </a:lnTo>
                <a:lnTo>
                  <a:pt x="13582" y="43116"/>
                </a:lnTo>
                <a:lnTo>
                  <a:pt x="11131" y="40006"/>
                </a:lnTo>
                <a:lnTo>
                  <a:pt x="9738" y="35981"/>
                </a:lnTo>
                <a:lnTo>
                  <a:pt x="8942" y="31355"/>
                </a:lnTo>
                <a:lnTo>
                  <a:pt x="8942" y="28652"/>
                </a:lnTo>
                <a:lnTo>
                  <a:pt x="39964" y="28652"/>
                </a:lnTo>
                <a:lnTo>
                  <a:pt x="42299" y="27752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0"/>
                </a:lnTo>
                <a:close/>
              </a:path>
              <a:path w="43318" h="53657">
                <a:moveTo>
                  <a:pt x="9014" y="20105"/>
                </a:moveTo>
                <a:lnTo>
                  <a:pt x="9946" y="16357"/>
                </a:lnTo>
                <a:lnTo>
                  <a:pt x="11379" y="12931"/>
                </a:lnTo>
                <a:lnTo>
                  <a:pt x="14907" y="9093"/>
                </a:lnTo>
                <a:lnTo>
                  <a:pt x="18136" y="7419"/>
                </a:lnTo>
                <a:lnTo>
                  <a:pt x="22155" y="7012"/>
                </a:lnTo>
                <a:lnTo>
                  <a:pt x="26330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9" y="636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720815" y="3749094"/>
            <a:ext cx="69858" cy="52919"/>
          </a:xfrm>
          <a:custGeom>
            <a:avLst/>
            <a:gdLst/>
            <a:ahLst/>
            <a:cxnLst/>
            <a:rect l="l" t="t" r="r" b="b"/>
            <a:pathLst>
              <a:path w="69858" h="52919">
                <a:moveTo>
                  <a:pt x="5878" y="52919"/>
                </a:moveTo>
                <a:lnTo>
                  <a:pt x="8633" y="51281"/>
                </a:lnTo>
                <a:lnTo>
                  <a:pt x="8633" y="17142"/>
                </a:lnTo>
                <a:lnTo>
                  <a:pt x="11009" y="14067"/>
                </a:lnTo>
                <a:lnTo>
                  <a:pt x="15236" y="10158"/>
                </a:lnTo>
                <a:lnTo>
                  <a:pt x="19264" y="7757"/>
                </a:lnTo>
                <a:lnTo>
                  <a:pt x="22849" y="7757"/>
                </a:lnTo>
                <a:lnTo>
                  <a:pt x="25412" y="8736"/>
                </a:lnTo>
                <a:lnTo>
                  <a:pt x="28314" y="11555"/>
                </a:lnTo>
                <a:lnTo>
                  <a:pt x="29650" y="14259"/>
                </a:lnTo>
                <a:lnTo>
                  <a:pt x="30424" y="17664"/>
                </a:lnTo>
                <a:lnTo>
                  <a:pt x="30618" y="21598"/>
                </a:lnTo>
                <a:lnTo>
                  <a:pt x="30618" y="51281"/>
                </a:lnTo>
                <a:lnTo>
                  <a:pt x="30802" y="52015"/>
                </a:lnTo>
                <a:lnTo>
                  <a:pt x="33408" y="52919"/>
                </a:lnTo>
                <a:lnTo>
                  <a:pt x="36436" y="52919"/>
                </a:lnTo>
                <a:lnTo>
                  <a:pt x="39251" y="51281"/>
                </a:lnTo>
                <a:lnTo>
                  <a:pt x="39251" y="17142"/>
                </a:lnTo>
                <a:lnTo>
                  <a:pt x="41652" y="14067"/>
                </a:lnTo>
                <a:lnTo>
                  <a:pt x="45864" y="10158"/>
                </a:lnTo>
                <a:lnTo>
                  <a:pt x="49871" y="7757"/>
                </a:lnTo>
                <a:lnTo>
                  <a:pt x="53456" y="7757"/>
                </a:lnTo>
                <a:lnTo>
                  <a:pt x="56045" y="8736"/>
                </a:lnTo>
                <a:lnTo>
                  <a:pt x="58972" y="11555"/>
                </a:lnTo>
                <a:lnTo>
                  <a:pt x="60304" y="14259"/>
                </a:lnTo>
                <a:lnTo>
                  <a:pt x="60991" y="17664"/>
                </a:lnTo>
                <a:lnTo>
                  <a:pt x="61175" y="21598"/>
                </a:lnTo>
                <a:lnTo>
                  <a:pt x="61175" y="51281"/>
                </a:lnTo>
                <a:lnTo>
                  <a:pt x="61384" y="52015"/>
                </a:lnTo>
                <a:lnTo>
                  <a:pt x="63980" y="52919"/>
                </a:lnTo>
                <a:lnTo>
                  <a:pt x="67100" y="52919"/>
                </a:lnTo>
                <a:lnTo>
                  <a:pt x="69858" y="51281"/>
                </a:lnTo>
                <a:lnTo>
                  <a:pt x="69858" y="17664"/>
                </a:lnTo>
                <a:lnTo>
                  <a:pt x="69588" y="15036"/>
                </a:lnTo>
                <a:lnTo>
                  <a:pt x="69048" y="12560"/>
                </a:lnTo>
                <a:lnTo>
                  <a:pt x="67604" y="7923"/>
                </a:lnTo>
                <a:lnTo>
                  <a:pt x="65055" y="4240"/>
                </a:lnTo>
                <a:lnTo>
                  <a:pt x="61337" y="1662"/>
                </a:lnTo>
                <a:lnTo>
                  <a:pt x="56729" y="0"/>
                </a:lnTo>
                <a:lnTo>
                  <a:pt x="52430" y="0"/>
                </a:lnTo>
                <a:lnTo>
                  <a:pt x="48708" y="863"/>
                </a:lnTo>
                <a:lnTo>
                  <a:pt x="46123" y="2170"/>
                </a:lnTo>
                <a:lnTo>
                  <a:pt x="43467" y="3923"/>
                </a:lnTo>
                <a:lnTo>
                  <a:pt x="40637" y="6385"/>
                </a:lnTo>
                <a:lnTo>
                  <a:pt x="37574" y="9662"/>
                </a:lnTo>
                <a:lnTo>
                  <a:pt x="35482" y="5727"/>
                </a:lnTo>
                <a:lnTo>
                  <a:pt x="32443" y="2692"/>
                </a:lnTo>
                <a:lnTo>
                  <a:pt x="29894" y="1179"/>
                </a:lnTo>
                <a:lnTo>
                  <a:pt x="26784" y="226"/>
                </a:lnTo>
                <a:lnTo>
                  <a:pt x="23073" y="0"/>
                </a:lnTo>
                <a:lnTo>
                  <a:pt x="20524" y="0"/>
                </a:lnTo>
                <a:lnTo>
                  <a:pt x="18014" y="722"/>
                </a:lnTo>
                <a:lnTo>
                  <a:pt x="13017" y="3567"/>
                </a:lnTo>
                <a:lnTo>
                  <a:pt x="10448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39" y="834"/>
                </a:lnTo>
                <a:lnTo>
                  <a:pt x="3121" y="759"/>
                </a:lnTo>
                <a:lnTo>
                  <a:pt x="0" y="2437"/>
                </a:lnTo>
                <a:lnTo>
                  <a:pt x="0" y="51281"/>
                </a:lnTo>
                <a:lnTo>
                  <a:pt x="180" y="52015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806449" y="3749094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4" y="52224"/>
                </a:moveTo>
                <a:lnTo>
                  <a:pt x="8561" y="52998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7" y="53315"/>
                </a:lnTo>
                <a:lnTo>
                  <a:pt x="24616" y="51958"/>
                </a:lnTo>
                <a:lnTo>
                  <a:pt x="28209" y="49593"/>
                </a:lnTo>
                <a:lnTo>
                  <a:pt x="31111" y="46622"/>
                </a:lnTo>
                <a:lnTo>
                  <a:pt x="32896" y="42698"/>
                </a:lnTo>
                <a:lnTo>
                  <a:pt x="33340" y="37986"/>
                </a:lnTo>
                <a:lnTo>
                  <a:pt x="33340" y="35891"/>
                </a:lnTo>
                <a:lnTo>
                  <a:pt x="32321" y="32550"/>
                </a:lnTo>
                <a:lnTo>
                  <a:pt x="30744" y="29742"/>
                </a:lnTo>
                <a:lnTo>
                  <a:pt x="27230" y="26647"/>
                </a:lnTo>
                <a:lnTo>
                  <a:pt x="24325" y="25120"/>
                </a:lnTo>
                <a:lnTo>
                  <a:pt x="21388" y="23823"/>
                </a:lnTo>
                <a:lnTo>
                  <a:pt x="18446" y="22607"/>
                </a:lnTo>
                <a:lnTo>
                  <a:pt x="15580" y="21451"/>
                </a:lnTo>
                <a:lnTo>
                  <a:pt x="12077" y="19357"/>
                </a:lnTo>
                <a:lnTo>
                  <a:pt x="9777" y="16588"/>
                </a:lnTo>
                <a:lnTo>
                  <a:pt x="9418" y="13996"/>
                </a:lnTo>
                <a:lnTo>
                  <a:pt x="9972" y="11188"/>
                </a:lnTo>
                <a:lnTo>
                  <a:pt x="12312" y="8294"/>
                </a:lnTo>
                <a:lnTo>
                  <a:pt x="15458" y="7113"/>
                </a:lnTo>
                <a:lnTo>
                  <a:pt x="18213" y="6946"/>
                </a:lnTo>
                <a:lnTo>
                  <a:pt x="21311" y="7138"/>
                </a:lnTo>
                <a:lnTo>
                  <a:pt x="24963" y="8369"/>
                </a:lnTo>
                <a:lnTo>
                  <a:pt x="27622" y="9690"/>
                </a:lnTo>
                <a:lnTo>
                  <a:pt x="30596" y="9881"/>
                </a:lnTo>
                <a:lnTo>
                  <a:pt x="30928" y="7164"/>
                </a:lnTo>
                <a:lnTo>
                  <a:pt x="30646" y="4420"/>
                </a:lnTo>
                <a:lnTo>
                  <a:pt x="28087" y="2209"/>
                </a:lnTo>
                <a:lnTo>
                  <a:pt x="25491" y="1144"/>
                </a:lnTo>
                <a:lnTo>
                  <a:pt x="22082" y="330"/>
                </a:lnTo>
                <a:lnTo>
                  <a:pt x="18323" y="0"/>
                </a:lnTo>
                <a:lnTo>
                  <a:pt x="15458" y="0"/>
                </a:lnTo>
                <a:lnTo>
                  <a:pt x="12960" y="406"/>
                </a:lnTo>
                <a:lnTo>
                  <a:pt x="8672" y="1993"/>
                </a:lnTo>
                <a:lnTo>
                  <a:pt x="5450" y="4380"/>
                </a:lnTo>
                <a:lnTo>
                  <a:pt x="2941" y="7228"/>
                </a:lnTo>
                <a:lnTo>
                  <a:pt x="1522" y="10731"/>
                </a:lnTo>
                <a:lnTo>
                  <a:pt x="1151" y="14493"/>
                </a:lnTo>
                <a:lnTo>
                  <a:pt x="1497" y="18529"/>
                </a:lnTo>
                <a:lnTo>
                  <a:pt x="2854" y="21643"/>
                </a:lnTo>
                <a:lnTo>
                  <a:pt x="5994" y="25210"/>
                </a:lnTo>
                <a:lnTo>
                  <a:pt x="8672" y="26949"/>
                </a:lnTo>
                <a:lnTo>
                  <a:pt x="11527" y="28411"/>
                </a:lnTo>
                <a:lnTo>
                  <a:pt x="14490" y="29655"/>
                </a:lnTo>
                <a:lnTo>
                  <a:pt x="17330" y="30797"/>
                </a:lnTo>
                <a:lnTo>
                  <a:pt x="19977" y="31992"/>
                </a:lnTo>
                <a:lnTo>
                  <a:pt x="23112" y="34278"/>
                </a:lnTo>
                <a:lnTo>
                  <a:pt x="24814" y="37313"/>
                </a:lnTo>
                <a:lnTo>
                  <a:pt x="24570" y="41187"/>
                </a:lnTo>
                <a:lnTo>
                  <a:pt x="22964" y="43940"/>
                </a:lnTo>
                <a:lnTo>
                  <a:pt x="20185" y="45683"/>
                </a:lnTo>
                <a:lnTo>
                  <a:pt x="16488" y="46507"/>
                </a:lnTo>
                <a:lnTo>
                  <a:pt x="13072" y="46507"/>
                </a:lnTo>
                <a:lnTo>
                  <a:pt x="9850" y="45769"/>
                </a:lnTo>
                <a:lnTo>
                  <a:pt x="5939" y="44171"/>
                </a:lnTo>
                <a:lnTo>
                  <a:pt x="3175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5"/>
                </a:lnTo>
                <a:lnTo>
                  <a:pt x="2941" y="50928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1527768" y="3885620"/>
            <a:ext cx="26896" cy="53653"/>
          </a:xfrm>
          <a:custGeom>
            <a:avLst/>
            <a:gdLst/>
            <a:ahLst/>
            <a:cxnLst/>
            <a:rect l="l" t="t" r="r" b="b"/>
            <a:pathLst>
              <a:path w="26896" h="53653">
                <a:moveTo>
                  <a:pt x="22061" y="46073"/>
                </a:moveTo>
                <a:lnTo>
                  <a:pt x="17687" y="46669"/>
                </a:lnTo>
                <a:lnTo>
                  <a:pt x="14903" y="46669"/>
                </a:lnTo>
                <a:lnTo>
                  <a:pt x="11184" y="44409"/>
                </a:lnTo>
                <a:lnTo>
                  <a:pt x="8845" y="40906"/>
                </a:lnTo>
                <a:lnTo>
                  <a:pt x="11612" y="53326"/>
                </a:lnTo>
                <a:lnTo>
                  <a:pt x="16329" y="53653"/>
                </a:lnTo>
                <a:lnTo>
                  <a:pt x="19159" y="53653"/>
                </a:lnTo>
                <a:lnTo>
                  <a:pt x="21837" y="53035"/>
                </a:lnTo>
                <a:lnTo>
                  <a:pt x="26896" y="50492"/>
                </a:lnTo>
                <a:lnTo>
                  <a:pt x="25927" y="43675"/>
                </a:lnTo>
                <a:lnTo>
                  <a:pt x="22061" y="46073"/>
                </a:lnTo>
                <a:close/>
              </a:path>
              <a:path w="26896" h="53653">
                <a:moveTo>
                  <a:pt x="3294" y="12103"/>
                </a:moveTo>
                <a:lnTo>
                  <a:pt x="5939" y="11530"/>
                </a:lnTo>
                <a:lnTo>
                  <a:pt x="9140" y="9791"/>
                </a:lnTo>
                <a:lnTo>
                  <a:pt x="11894" y="8582"/>
                </a:lnTo>
                <a:lnTo>
                  <a:pt x="15274" y="7541"/>
                </a:lnTo>
                <a:lnTo>
                  <a:pt x="19314" y="7275"/>
                </a:lnTo>
                <a:lnTo>
                  <a:pt x="22975" y="7515"/>
                </a:lnTo>
                <a:lnTo>
                  <a:pt x="26809" y="9204"/>
                </a:lnTo>
                <a:lnTo>
                  <a:pt x="29138" y="12344"/>
                </a:lnTo>
                <a:lnTo>
                  <a:pt x="29894" y="15223"/>
                </a:lnTo>
                <a:lnTo>
                  <a:pt x="30092" y="18770"/>
                </a:lnTo>
                <a:lnTo>
                  <a:pt x="30092" y="22564"/>
                </a:lnTo>
                <a:lnTo>
                  <a:pt x="19940" y="22564"/>
                </a:lnTo>
                <a:lnTo>
                  <a:pt x="16642" y="22909"/>
                </a:lnTo>
                <a:lnTo>
                  <a:pt x="13719" y="23568"/>
                </a:lnTo>
                <a:lnTo>
                  <a:pt x="10782" y="24241"/>
                </a:lnTo>
                <a:lnTo>
                  <a:pt x="8304" y="25246"/>
                </a:lnTo>
                <a:lnTo>
                  <a:pt x="4265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72" y="46936"/>
                </a:lnTo>
                <a:lnTo>
                  <a:pt x="4481" y="49754"/>
                </a:lnTo>
                <a:lnTo>
                  <a:pt x="7607" y="51991"/>
                </a:lnTo>
                <a:lnTo>
                  <a:pt x="11612" y="53326"/>
                </a:lnTo>
                <a:lnTo>
                  <a:pt x="8845" y="40906"/>
                </a:lnTo>
                <a:lnTo>
                  <a:pt x="8845" y="38353"/>
                </a:lnTo>
                <a:lnTo>
                  <a:pt x="9665" y="34425"/>
                </a:lnTo>
                <a:lnTo>
                  <a:pt x="12200" y="31495"/>
                </a:lnTo>
                <a:lnTo>
                  <a:pt x="14795" y="30071"/>
                </a:lnTo>
                <a:lnTo>
                  <a:pt x="18287" y="29245"/>
                </a:lnTo>
                <a:lnTo>
                  <a:pt x="22719" y="29029"/>
                </a:lnTo>
                <a:lnTo>
                  <a:pt x="30092" y="29029"/>
                </a:lnTo>
                <a:lnTo>
                  <a:pt x="30092" y="39394"/>
                </a:lnTo>
                <a:lnTo>
                  <a:pt x="25927" y="43675"/>
                </a:lnTo>
                <a:lnTo>
                  <a:pt x="26896" y="50492"/>
                </a:lnTo>
                <a:lnTo>
                  <a:pt x="31248" y="46442"/>
                </a:lnTo>
                <a:lnTo>
                  <a:pt x="31248" y="51332"/>
                </a:lnTo>
                <a:lnTo>
                  <a:pt x="33324" y="52905"/>
                </a:lnTo>
                <a:lnTo>
                  <a:pt x="35899" y="52955"/>
                </a:lnTo>
                <a:lnTo>
                  <a:pt x="38677" y="51332"/>
                </a:lnTo>
                <a:lnTo>
                  <a:pt x="38677" y="15364"/>
                </a:lnTo>
                <a:lnTo>
                  <a:pt x="38350" y="12697"/>
                </a:lnTo>
                <a:lnTo>
                  <a:pt x="37011" y="8139"/>
                </a:lnTo>
                <a:lnTo>
                  <a:pt x="34488" y="4697"/>
                </a:lnTo>
                <a:lnTo>
                  <a:pt x="31111" y="1990"/>
                </a:lnTo>
                <a:lnTo>
                  <a:pt x="26358" y="406"/>
                </a:lnTo>
                <a:lnTo>
                  <a:pt x="23478" y="0"/>
                </a:lnTo>
                <a:lnTo>
                  <a:pt x="20099" y="0"/>
                </a:lnTo>
                <a:lnTo>
                  <a:pt x="16488" y="176"/>
                </a:lnTo>
                <a:lnTo>
                  <a:pt x="12938" y="863"/>
                </a:lnTo>
                <a:lnTo>
                  <a:pt x="9787" y="1813"/>
                </a:lnTo>
                <a:lnTo>
                  <a:pt x="5821" y="3553"/>
                </a:lnTo>
                <a:lnTo>
                  <a:pt x="2487" y="6703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1582408" y="3885617"/>
            <a:ext cx="40547" cy="52923"/>
          </a:xfrm>
          <a:custGeom>
            <a:avLst/>
            <a:gdLst/>
            <a:ahLst/>
            <a:cxnLst/>
            <a:rect l="l" t="t" r="r" b="b"/>
            <a:pathLst>
              <a:path w="40547" h="52923">
                <a:moveTo>
                  <a:pt x="5875" y="52923"/>
                </a:moveTo>
                <a:lnTo>
                  <a:pt x="8633" y="51281"/>
                </a:lnTo>
                <a:lnTo>
                  <a:pt x="8633" y="17146"/>
                </a:lnTo>
                <a:lnTo>
                  <a:pt x="10998" y="14072"/>
                </a:lnTo>
                <a:lnTo>
                  <a:pt x="13274" y="11746"/>
                </a:lnTo>
                <a:lnTo>
                  <a:pt x="17597" y="8561"/>
                </a:lnTo>
                <a:lnTo>
                  <a:pt x="21924" y="7760"/>
                </a:lnTo>
                <a:lnTo>
                  <a:pt x="25067" y="8088"/>
                </a:lnTo>
                <a:lnTo>
                  <a:pt x="27616" y="9385"/>
                </a:lnTo>
                <a:lnTo>
                  <a:pt x="30261" y="12790"/>
                </a:lnTo>
                <a:lnTo>
                  <a:pt x="31287" y="15966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3" y="52020"/>
                </a:lnTo>
                <a:lnTo>
                  <a:pt x="34672" y="52923"/>
                </a:lnTo>
                <a:lnTo>
                  <a:pt x="37796" y="52923"/>
                </a:lnTo>
                <a:lnTo>
                  <a:pt x="40547" y="51281"/>
                </a:lnTo>
                <a:lnTo>
                  <a:pt x="40547" y="18021"/>
                </a:lnTo>
                <a:lnTo>
                  <a:pt x="40266" y="15036"/>
                </a:lnTo>
                <a:lnTo>
                  <a:pt x="39117" y="10083"/>
                </a:lnTo>
                <a:lnTo>
                  <a:pt x="36838" y="6073"/>
                </a:lnTo>
                <a:lnTo>
                  <a:pt x="33779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71"/>
                </a:lnTo>
                <a:lnTo>
                  <a:pt x="10443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28" y="838"/>
                </a:lnTo>
                <a:lnTo>
                  <a:pt x="3121" y="763"/>
                </a:lnTo>
                <a:lnTo>
                  <a:pt x="0" y="2440"/>
                </a:lnTo>
                <a:lnTo>
                  <a:pt x="0" y="51281"/>
                </a:lnTo>
                <a:lnTo>
                  <a:pt x="184" y="52020"/>
                </a:lnTo>
                <a:lnTo>
                  <a:pt x="2754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1635763" y="3914560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43" y="0"/>
                </a:moveTo>
                <a:lnTo>
                  <a:pt x="7862" y="21248"/>
                </a:lnTo>
                <a:lnTo>
                  <a:pt x="12752" y="24030"/>
                </a:lnTo>
                <a:lnTo>
                  <a:pt x="12312" y="12852"/>
                </a:lnTo>
                <a:lnTo>
                  <a:pt x="10497" y="9194"/>
                </a:lnTo>
                <a:lnTo>
                  <a:pt x="9493" y="4748"/>
                </a:lnTo>
                <a:lnTo>
                  <a:pt x="8943" y="0"/>
                </a:lnTo>
                <a:close/>
              </a:path>
              <a:path w="12752" h="75653">
                <a:moveTo>
                  <a:pt x="43319" y="-49935"/>
                </a:moveTo>
                <a:lnTo>
                  <a:pt x="43088" y="-50673"/>
                </a:lnTo>
                <a:lnTo>
                  <a:pt x="40515" y="-51622"/>
                </a:lnTo>
                <a:lnTo>
                  <a:pt x="37404" y="-51622"/>
                </a:lnTo>
                <a:lnTo>
                  <a:pt x="34636" y="-49935"/>
                </a:lnTo>
                <a:lnTo>
                  <a:pt x="34636" y="-21563"/>
                </a:lnTo>
                <a:lnTo>
                  <a:pt x="32407" y="-23975"/>
                </a:lnTo>
                <a:lnTo>
                  <a:pt x="27865" y="-27075"/>
                </a:lnTo>
                <a:lnTo>
                  <a:pt x="23051" y="-28943"/>
                </a:lnTo>
                <a:lnTo>
                  <a:pt x="16988" y="-28943"/>
                </a:lnTo>
                <a:lnTo>
                  <a:pt x="14062" y="-28295"/>
                </a:lnTo>
                <a:lnTo>
                  <a:pt x="11539" y="-27014"/>
                </a:lnTo>
                <a:lnTo>
                  <a:pt x="6883" y="-23900"/>
                </a:lnTo>
                <a:lnTo>
                  <a:pt x="3467" y="-19126"/>
                </a:lnTo>
                <a:lnTo>
                  <a:pt x="2181" y="-16228"/>
                </a:lnTo>
                <a:lnTo>
                  <a:pt x="1300" y="-12840"/>
                </a:lnTo>
                <a:lnTo>
                  <a:pt x="433" y="-9474"/>
                </a:lnTo>
                <a:lnTo>
                  <a:pt x="0" y="-5676"/>
                </a:lnTo>
                <a:lnTo>
                  <a:pt x="0" y="2059"/>
                </a:lnTo>
                <a:lnTo>
                  <a:pt x="342" y="5436"/>
                </a:lnTo>
                <a:lnTo>
                  <a:pt x="1041" y="8637"/>
                </a:lnTo>
                <a:lnTo>
                  <a:pt x="1739" y="11837"/>
                </a:lnTo>
                <a:lnTo>
                  <a:pt x="2844" y="14630"/>
                </a:lnTo>
                <a:lnTo>
                  <a:pt x="4359" y="16992"/>
                </a:lnTo>
                <a:lnTo>
                  <a:pt x="7862" y="21248"/>
                </a:lnTo>
                <a:lnTo>
                  <a:pt x="8943" y="0"/>
                </a:lnTo>
                <a:lnTo>
                  <a:pt x="8943" y="-4772"/>
                </a:lnTo>
                <a:lnTo>
                  <a:pt x="9601" y="-9295"/>
                </a:lnTo>
                <a:lnTo>
                  <a:pt x="10732" y="-13549"/>
                </a:lnTo>
                <a:lnTo>
                  <a:pt x="12654" y="-17081"/>
                </a:lnTo>
                <a:lnTo>
                  <a:pt x="15434" y="-19608"/>
                </a:lnTo>
                <a:lnTo>
                  <a:pt x="18839" y="-21231"/>
                </a:lnTo>
                <a:lnTo>
                  <a:pt x="23407" y="-21231"/>
                </a:lnTo>
                <a:lnTo>
                  <a:pt x="27865" y="-18870"/>
                </a:lnTo>
                <a:lnTo>
                  <a:pt x="32296" y="-15011"/>
                </a:lnTo>
                <a:lnTo>
                  <a:pt x="34636" y="-12012"/>
                </a:lnTo>
                <a:lnTo>
                  <a:pt x="34636" y="7520"/>
                </a:lnTo>
                <a:lnTo>
                  <a:pt x="31993" y="10797"/>
                </a:lnTo>
                <a:lnTo>
                  <a:pt x="28379" y="14198"/>
                </a:lnTo>
                <a:lnTo>
                  <a:pt x="25049" y="16268"/>
                </a:lnTo>
                <a:lnTo>
                  <a:pt x="21813" y="17067"/>
                </a:lnTo>
                <a:lnTo>
                  <a:pt x="18397" y="17067"/>
                </a:lnTo>
                <a:lnTo>
                  <a:pt x="15016" y="15419"/>
                </a:lnTo>
                <a:lnTo>
                  <a:pt x="12312" y="12852"/>
                </a:lnTo>
                <a:lnTo>
                  <a:pt x="12752" y="24030"/>
                </a:lnTo>
                <a:lnTo>
                  <a:pt x="15693" y="24729"/>
                </a:lnTo>
                <a:lnTo>
                  <a:pt x="22331" y="24729"/>
                </a:lnTo>
                <a:lnTo>
                  <a:pt x="25243" y="23950"/>
                </a:lnTo>
                <a:lnTo>
                  <a:pt x="27910" y="22392"/>
                </a:lnTo>
                <a:lnTo>
                  <a:pt x="30582" y="20840"/>
                </a:lnTo>
                <a:lnTo>
                  <a:pt x="33157" y="18670"/>
                </a:lnTo>
                <a:lnTo>
                  <a:pt x="35629" y="15876"/>
                </a:lnTo>
                <a:lnTo>
                  <a:pt x="35629" y="22338"/>
                </a:lnTo>
                <a:lnTo>
                  <a:pt x="37235" y="23839"/>
                </a:lnTo>
                <a:lnTo>
                  <a:pt x="40259" y="24015"/>
                </a:lnTo>
                <a:lnTo>
                  <a:pt x="43319" y="22338"/>
                </a:lnTo>
                <a:lnTo>
                  <a:pt x="4331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1716289" y="3885681"/>
            <a:ext cx="37144" cy="53592"/>
          </a:xfrm>
          <a:custGeom>
            <a:avLst/>
            <a:gdLst/>
            <a:ahLst/>
            <a:cxnLst/>
            <a:rect l="l" t="t" r="r" b="b"/>
            <a:pathLst>
              <a:path w="37144" h="53592">
                <a:moveTo>
                  <a:pt x="8985" y="20613"/>
                </a:moveTo>
                <a:lnTo>
                  <a:pt x="10101" y="15811"/>
                </a:lnTo>
                <a:lnTo>
                  <a:pt x="12318" y="12499"/>
                </a:lnTo>
                <a:lnTo>
                  <a:pt x="14532" y="9183"/>
                </a:lnTo>
                <a:lnTo>
                  <a:pt x="17707" y="7531"/>
                </a:lnTo>
                <a:lnTo>
                  <a:pt x="23889" y="7531"/>
                </a:lnTo>
                <a:lnTo>
                  <a:pt x="27125" y="8434"/>
                </a:lnTo>
                <a:lnTo>
                  <a:pt x="30920" y="10415"/>
                </a:lnTo>
                <a:lnTo>
                  <a:pt x="33508" y="12383"/>
                </a:lnTo>
                <a:lnTo>
                  <a:pt x="36456" y="12444"/>
                </a:lnTo>
                <a:lnTo>
                  <a:pt x="36935" y="9489"/>
                </a:lnTo>
                <a:lnTo>
                  <a:pt x="36676" y="6692"/>
                </a:lnTo>
                <a:lnTo>
                  <a:pt x="34325" y="3822"/>
                </a:lnTo>
                <a:lnTo>
                  <a:pt x="31423" y="2044"/>
                </a:lnTo>
                <a:lnTo>
                  <a:pt x="27752" y="712"/>
                </a:lnTo>
                <a:lnTo>
                  <a:pt x="24922" y="129"/>
                </a:lnTo>
                <a:lnTo>
                  <a:pt x="21971" y="0"/>
                </a:lnTo>
                <a:lnTo>
                  <a:pt x="18860" y="0"/>
                </a:lnTo>
                <a:lnTo>
                  <a:pt x="15980" y="532"/>
                </a:lnTo>
                <a:lnTo>
                  <a:pt x="13309" y="1601"/>
                </a:lnTo>
                <a:lnTo>
                  <a:pt x="10637" y="2666"/>
                </a:lnTo>
                <a:lnTo>
                  <a:pt x="8326" y="4305"/>
                </a:lnTo>
                <a:lnTo>
                  <a:pt x="4384" y="8712"/>
                </a:lnTo>
                <a:lnTo>
                  <a:pt x="2825" y="11545"/>
                </a:lnTo>
                <a:lnTo>
                  <a:pt x="1687" y="14987"/>
                </a:lnTo>
                <a:lnTo>
                  <a:pt x="561" y="18453"/>
                </a:lnTo>
                <a:lnTo>
                  <a:pt x="0" y="22583"/>
                </a:lnTo>
                <a:lnTo>
                  <a:pt x="0" y="31621"/>
                </a:lnTo>
                <a:lnTo>
                  <a:pt x="449" y="35369"/>
                </a:lnTo>
                <a:lnTo>
                  <a:pt x="1377" y="38609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9"/>
                </a:lnTo>
                <a:lnTo>
                  <a:pt x="9352" y="50713"/>
                </a:lnTo>
                <a:lnTo>
                  <a:pt x="11977" y="51868"/>
                </a:lnTo>
                <a:lnTo>
                  <a:pt x="14597" y="53035"/>
                </a:lnTo>
                <a:lnTo>
                  <a:pt x="17597" y="53592"/>
                </a:lnTo>
                <a:lnTo>
                  <a:pt x="22618" y="53592"/>
                </a:lnTo>
                <a:lnTo>
                  <a:pt x="25740" y="53110"/>
                </a:lnTo>
                <a:lnTo>
                  <a:pt x="28691" y="52362"/>
                </a:lnTo>
                <a:lnTo>
                  <a:pt x="31313" y="51321"/>
                </a:lnTo>
                <a:lnTo>
                  <a:pt x="34584" y="49377"/>
                </a:lnTo>
                <a:lnTo>
                  <a:pt x="36913" y="46522"/>
                </a:lnTo>
                <a:lnTo>
                  <a:pt x="37144" y="43779"/>
                </a:lnTo>
                <a:lnTo>
                  <a:pt x="37119" y="42443"/>
                </a:lnTo>
                <a:lnTo>
                  <a:pt x="35304" y="39664"/>
                </a:lnTo>
                <a:lnTo>
                  <a:pt x="32306" y="41936"/>
                </a:lnTo>
                <a:lnTo>
                  <a:pt x="28803" y="44207"/>
                </a:lnTo>
                <a:lnTo>
                  <a:pt x="25805" y="45518"/>
                </a:lnTo>
                <a:lnTo>
                  <a:pt x="22078" y="45849"/>
                </a:lnTo>
                <a:lnTo>
                  <a:pt x="18121" y="45453"/>
                </a:lnTo>
                <a:lnTo>
                  <a:pt x="14878" y="43905"/>
                </a:lnTo>
                <a:lnTo>
                  <a:pt x="12391" y="41122"/>
                </a:lnTo>
                <a:lnTo>
                  <a:pt x="10429" y="37555"/>
                </a:lnTo>
                <a:lnTo>
                  <a:pt x="9281" y="32818"/>
                </a:lnTo>
                <a:lnTo>
                  <a:pt x="8985" y="30063"/>
                </a:lnTo>
                <a:lnTo>
                  <a:pt x="8985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1761591" y="3885620"/>
            <a:ext cx="47103" cy="53653"/>
          </a:xfrm>
          <a:custGeom>
            <a:avLst/>
            <a:gdLst/>
            <a:ahLst/>
            <a:cxnLst/>
            <a:rect l="l" t="t" r="r" b="b"/>
            <a:pathLst>
              <a:path w="47103" h="53653">
                <a:moveTo>
                  <a:pt x="8953" y="23910"/>
                </a:moveTo>
                <a:lnTo>
                  <a:pt x="9248" y="21347"/>
                </a:lnTo>
                <a:lnTo>
                  <a:pt x="9824" y="18996"/>
                </a:lnTo>
                <a:lnTo>
                  <a:pt x="11292" y="14604"/>
                </a:lnTo>
                <a:lnTo>
                  <a:pt x="13680" y="11173"/>
                </a:lnTo>
                <a:lnTo>
                  <a:pt x="17059" y="8902"/>
                </a:lnTo>
                <a:lnTo>
                  <a:pt x="21113" y="7491"/>
                </a:lnTo>
                <a:lnTo>
                  <a:pt x="26466" y="7491"/>
                </a:lnTo>
                <a:lnTo>
                  <a:pt x="30653" y="9039"/>
                </a:lnTo>
                <a:lnTo>
                  <a:pt x="34001" y="11465"/>
                </a:lnTo>
                <a:lnTo>
                  <a:pt x="36175" y="15007"/>
                </a:lnTo>
                <a:lnTo>
                  <a:pt x="37439" y="19428"/>
                </a:lnTo>
                <a:lnTo>
                  <a:pt x="38149" y="24267"/>
                </a:lnTo>
                <a:lnTo>
                  <a:pt x="38149" y="29743"/>
                </a:lnTo>
                <a:lnTo>
                  <a:pt x="37868" y="32320"/>
                </a:lnTo>
                <a:lnTo>
                  <a:pt x="36741" y="37033"/>
                </a:lnTo>
                <a:lnTo>
                  <a:pt x="36536" y="50276"/>
                </a:lnTo>
                <a:lnTo>
                  <a:pt x="39046" y="48373"/>
                </a:lnTo>
                <a:lnTo>
                  <a:pt x="43063" y="43545"/>
                </a:lnTo>
                <a:lnTo>
                  <a:pt x="44568" y="40651"/>
                </a:lnTo>
                <a:lnTo>
                  <a:pt x="45586" y="37298"/>
                </a:lnTo>
                <a:lnTo>
                  <a:pt x="46587" y="33958"/>
                </a:lnTo>
                <a:lnTo>
                  <a:pt x="47103" y="30300"/>
                </a:lnTo>
                <a:lnTo>
                  <a:pt x="47103" y="22236"/>
                </a:lnTo>
                <a:lnTo>
                  <a:pt x="46612" y="18564"/>
                </a:lnTo>
                <a:lnTo>
                  <a:pt x="45659" y="15303"/>
                </a:lnTo>
                <a:lnTo>
                  <a:pt x="44705" y="12048"/>
                </a:lnTo>
                <a:lnTo>
                  <a:pt x="43261" y="9279"/>
                </a:lnTo>
                <a:lnTo>
                  <a:pt x="41346" y="7009"/>
                </a:lnTo>
                <a:lnTo>
                  <a:pt x="37025" y="2984"/>
                </a:lnTo>
                <a:lnTo>
                  <a:pt x="34146" y="1789"/>
                </a:lnTo>
                <a:lnTo>
                  <a:pt x="31269" y="608"/>
                </a:lnTo>
                <a:lnTo>
                  <a:pt x="27900" y="0"/>
                </a:lnTo>
                <a:lnTo>
                  <a:pt x="20012" y="0"/>
                </a:lnTo>
                <a:lnTo>
                  <a:pt x="16510" y="673"/>
                </a:lnTo>
                <a:lnTo>
                  <a:pt x="13510" y="2005"/>
                </a:lnTo>
                <a:lnTo>
                  <a:pt x="10507" y="3351"/>
                </a:lnTo>
                <a:lnTo>
                  <a:pt x="7995" y="5229"/>
                </a:lnTo>
                <a:lnTo>
                  <a:pt x="3992" y="10083"/>
                </a:lnTo>
                <a:lnTo>
                  <a:pt x="2487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2" y="38353"/>
                </a:lnTo>
                <a:lnTo>
                  <a:pt x="2362" y="41615"/>
                </a:lnTo>
                <a:lnTo>
                  <a:pt x="3783" y="44383"/>
                </a:lnTo>
                <a:lnTo>
                  <a:pt x="5706" y="46669"/>
                </a:lnTo>
                <a:lnTo>
                  <a:pt x="10032" y="50684"/>
                </a:lnTo>
                <a:lnTo>
                  <a:pt x="8953" y="29372"/>
                </a:lnTo>
                <a:lnTo>
                  <a:pt x="8953" y="23910"/>
                </a:lnTo>
                <a:close/>
              </a:path>
              <a:path w="47103" h="53653">
                <a:moveTo>
                  <a:pt x="9662" y="34239"/>
                </a:moveTo>
                <a:lnTo>
                  <a:pt x="8953" y="29372"/>
                </a:lnTo>
                <a:lnTo>
                  <a:pt x="10032" y="50684"/>
                </a:lnTo>
                <a:lnTo>
                  <a:pt x="12909" y="51879"/>
                </a:lnTo>
                <a:lnTo>
                  <a:pt x="15789" y="53070"/>
                </a:lnTo>
                <a:lnTo>
                  <a:pt x="19155" y="53653"/>
                </a:lnTo>
                <a:lnTo>
                  <a:pt x="27004" y="53653"/>
                </a:lnTo>
                <a:lnTo>
                  <a:pt x="30499" y="52995"/>
                </a:lnTo>
                <a:lnTo>
                  <a:pt x="33522" y="51624"/>
                </a:lnTo>
                <a:lnTo>
                  <a:pt x="36536" y="50276"/>
                </a:lnTo>
                <a:lnTo>
                  <a:pt x="36741" y="37033"/>
                </a:lnTo>
                <a:lnTo>
                  <a:pt x="34660" y="40751"/>
                </a:lnTo>
                <a:lnTo>
                  <a:pt x="31943" y="43775"/>
                </a:lnTo>
                <a:lnTo>
                  <a:pt x="28205" y="45655"/>
                </a:lnTo>
                <a:lnTo>
                  <a:pt x="23479" y="46126"/>
                </a:lnTo>
                <a:lnTo>
                  <a:pt x="20685" y="46126"/>
                </a:lnTo>
                <a:lnTo>
                  <a:pt x="16494" y="44574"/>
                </a:lnTo>
                <a:lnTo>
                  <a:pt x="13154" y="42148"/>
                </a:lnTo>
                <a:lnTo>
                  <a:pt x="10937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1821844" y="3885617"/>
            <a:ext cx="40551" cy="52923"/>
          </a:xfrm>
          <a:custGeom>
            <a:avLst/>
            <a:gdLst/>
            <a:ahLst/>
            <a:cxnLst/>
            <a:rect l="l" t="t" r="r" b="b"/>
            <a:pathLst>
              <a:path w="40551" h="52923">
                <a:moveTo>
                  <a:pt x="5878" y="52923"/>
                </a:moveTo>
                <a:lnTo>
                  <a:pt x="8637" y="51281"/>
                </a:lnTo>
                <a:lnTo>
                  <a:pt x="8637" y="17146"/>
                </a:lnTo>
                <a:lnTo>
                  <a:pt x="10998" y="14072"/>
                </a:lnTo>
                <a:lnTo>
                  <a:pt x="13277" y="11746"/>
                </a:lnTo>
                <a:lnTo>
                  <a:pt x="17600" y="8561"/>
                </a:lnTo>
                <a:lnTo>
                  <a:pt x="21924" y="7760"/>
                </a:lnTo>
                <a:lnTo>
                  <a:pt x="25071" y="8088"/>
                </a:lnTo>
                <a:lnTo>
                  <a:pt x="27619" y="9385"/>
                </a:lnTo>
                <a:lnTo>
                  <a:pt x="30265" y="12790"/>
                </a:lnTo>
                <a:lnTo>
                  <a:pt x="31291" y="15966"/>
                </a:lnTo>
                <a:lnTo>
                  <a:pt x="31917" y="19900"/>
                </a:lnTo>
                <a:lnTo>
                  <a:pt x="31917" y="51281"/>
                </a:lnTo>
                <a:lnTo>
                  <a:pt x="32123" y="52020"/>
                </a:lnTo>
                <a:lnTo>
                  <a:pt x="34672" y="52923"/>
                </a:lnTo>
                <a:lnTo>
                  <a:pt x="37796" y="52923"/>
                </a:lnTo>
                <a:lnTo>
                  <a:pt x="40551" y="51281"/>
                </a:lnTo>
                <a:lnTo>
                  <a:pt x="40551" y="18021"/>
                </a:lnTo>
                <a:lnTo>
                  <a:pt x="40270" y="15036"/>
                </a:lnTo>
                <a:lnTo>
                  <a:pt x="39122" y="10083"/>
                </a:lnTo>
                <a:lnTo>
                  <a:pt x="36842" y="6073"/>
                </a:lnTo>
                <a:lnTo>
                  <a:pt x="33779" y="2768"/>
                </a:lnTo>
                <a:lnTo>
                  <a:pt x="29480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8" y="2145"/>
                </a:lnTo>
                <a:lnTo>
                  <a:pt x="13093" y="3571"/>
                </a:lnTo>
                <a:lnTo>
                  <a:pt x="10448" y="5831"/>
                </a:lnTo>
                <a:lnTo>
                  <a:pt x="7791" y="8902"/>
                </a:lnTo>
                <a:lnTo>
                  <a:pt x="7791" y="2440"/>
                </a:lnTo>
                <a:lnTo>
                  <a:pt x="5829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1"/>
                </a:lnTo>
                <a:lnTo>
                  <a:pt x="184" y="52020"/>
                </a:lnTo>
                <a:lnTo>
                  <a:pt x="2758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1871963" y="3886398"/>
            <a:ext cx="44838" cy="52085"/>
          </a:xfrm>
          <a:custGeom>
            <a:avLst/>
            <a:gdLst/>
            <a:ahLst/>
            <a:cxnLst/>
            <a:rect l="l" t="t" r="r" b="b"/>
            <a:pathLst>
              <a:path w="44838" h="52085">
                <a:moveTo>
                  <a:pt x="515" y="3837"/>
                </a:moveTo>
                <a:lnTo>
                  <a:pt x="16531" y="50231"/>
                </a:lnTo>
                <a:lnTo>
                  <a:pt x="17108" y="51145"/>
                </a:lnTo>
                <a:lnTo>
                  <a:pt x="19825" y="52085"/>
                </a:lnTo>
                <a:lnTo>
                  <a:pt x="25754" y="52044"/>
                </a:lnTo>
                <a:lnTo>
                  <a:pt x="28350" y="50231"/>
                </a:lnTo>
                <a:lnTo>
                  <a:pt x="44420" y="3837"/>
                </a:lnTo>
                <a:lnTo>
                  <a:pt x="44838" y="1562"/>
                </a:lnTo>
                <a:lnTo>
                  <a:pt x="44838" y="1271"/>
                </a:lnTo>
                <a:lnTo>
                  <a:pt x="42278" y="0"/>
                </a:lnTo>
                <a:lnTo>
                  <a:pt x="39103" y="13"/>
                </a:lnTo>
                <a:lnTo>
                  <a:pt x="36043" y="1728"/>
                </a:lnTo>
                <a:lnTo>
                  <a:pt x="22914" y="41986"/>
                </a:lnTo>
                <a:lnTo>
                  <a:pt x="22543" y="41986"/>
                </a:lnTo>
                <a:lnTo>
                  <a:pt x="9259" y="1728"/>
                </a:lnTo>
                <a:lnTo>
                  <a:pt x="8658" y="698"/>
                </a:lnTo>
                <a:lnTo>
                  <a:pt x="6049" y="13"/>
                </a:lnTo>
                <a:lnTo>
                  <a:pt x="2754" y="0"/>
                </a:lnTo>
                <a:lnTo>
                  <a:pt x="0" y="1271"/>
                </a:lnTo>
                <a:lnTo>
                  <a:pt x="515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1923426" y="388562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41"/>
                </a:moveTo>
                <a:lnTo>
                  <a:pt x="42141" y="14133"/>
                </a:lnTo>
                <a:lnTo>
                  <a:pt x="41356" y="11328"/>
                </a:lnTo>
                <a:lnTo>
                  <a:pt x="38454" y="6807"/>
                </a:lnTo>
                <a:lnTo>
                  <a:pt x="34645" y="3074"/>
                </a:lnTo>
                <a:lnTo>
                  <a:pt x="32050" y="1842"/>
                </a:lnTo>
                <a:lnTo>
                  <a:pt x="29439" y="622"/>
                </a:lnTo>
                <a:lnTo>
                  <a:pt x="26294" y="0"/>
                </a:lnTo>
                <a:lnTo>
                  <a:pt x="26329" y="7009"/>
                </a:lnTo>
                <a:lnTo>
                  <a:pt x="29476" y="8343"/>
                </a:lnTo>
                <a:lnTo>
                  <a:pt x="31607" y="11022"/>
                </a:lnTo>
                <a:lnTo>
                  <a:pt x="33727" y="13690"/>
                </a:lnTo>
                <a:lnTo>
                  <a:pt x="34743" y="17387"/>
                </a:lnTo>
                <a:lnTo>
                  <a:pt x="34635" y="22085"/>
                </a:lnTo>
                <a:lnTo>
                  <a:pt x="8938" y="22085"/>
                </a:lnTo>
                <a:lnTo>
                  <a:pt x="9010" y="20101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85"/>
                </a:lnTo>
                <a:lnTo>
                  <a:pt x="2606" y="12419"/>
                </a:lnTo>
                <a:lnTo>
                  <a:pt x="1569" y="15760"/>
                </a:lnTo>
                <a:lnTo>
                  <a:pt x="510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3" y="50863"/>
                </a:lnTo>
                <a:lnTo>
                  <a:pt x="13362" y="51979"/>
                </a:lnTo>
                <a:lnTo>
                  <a:pt x="16275" y="53099"/>
                </a:lnTo>
                <a:lnTo>
                  <a:pt x="19669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4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0"/>
                </a:lnTo>
                <a:lnTo>
                  <a:pt x="41330" y="46161"/>
                </a:lnTo>
                <a:lnTo>
                  <a:pt x="40755" y="43016"/>
                </a:lnTo>
                <a:lnTo>
                  <a:pt x="38051" y="43267"/>
                </a:lnTo>
                <a:lnTo>
                  <a:pt x="34894" y="44549"/>
                </a:lnTo>
                <a:lnTo>
                  <a:pt x="32096" y="45439"/>
                </a:lnTo>
                <a:lnTo>
                  <a:pt x="28583" y="46202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6"/>
                </a:lnTo>
                <a:lnTo>
                  <a:pt x="11130" y="40002"/>
                </a:lnTo>
                <a:lnTo>
                  <a:pt x="9737" y="35977"/>
                </a:lnTo>
                <a:lnTo>
                  <a:pt x="8938" y="31355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6" y="16941"/>
                </a:lnTo>
                <a:close/>
              </a:path>
              <a:path w="43318" h="53657">
                <a:moveTo>
                  <a:pt x="9010" y="20101"/>
                </a:moveTo>
                <a:lnTo>
                  <a:pt x="9946" y="16357"/>
                </a:lnTo>
                <a:lnTo>
                  <a:pt x="11375" y="12927"/>
                </a:lnTo>
                <a:lnTo>
                  <a:pt x="14903" y="9093"/>
                </a:lnTo>
                <a:lnTo>
                  <a:pt x="18136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0" y="0"/>
                </a:lnTo>
                <a:lnTo>
                  <a:pt x="16015" y="633"/>
                </a:lnTo>
                <a:lnTo>
                  <a:pt x="13239" y="1868"/>
                </a:lnTo>
                <a:lnTo>
                  <a:pt x="10443" y="3124"/>
                </a:lnTo>
                <a:lnTo>
                  <a:pt x="9010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1980449" y="3885620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82" y="52923"/>
                </a:moveTo>
                <a:lnTo>
                  <a:pt x="8641" y="51281"/>
                </a:lnTo>
                <a:lnTo>
                  <a:pt x="8641" y="19151"/>
                </a:lnTo>
                <a:lnTo>
                  <a:pt x="10966" y="15483"/>
                </a:lnTo>
                <a:lnTo>
                  <a:pt x="12997" y="12740"/>
                </a:lnTo>
                <a:lnTo>
                  <a:pt x="15815" y="9972"/>
                </a:lnTo>
                <a:lnTo>
                  <a:pt x="19221" y="8470"/>
                </a:lnTo>
                <a:lnTo>
                  <a:pt x="22133" y="8675"/>
                </a:lnTo>
                <a:lnTo>
                  <a:pt x="24794" y="9475"/>
                </a:lnTo>
                <a:lnTo>
                  <a:pt x="27439" y="8192"/>
                </a:lnTo>
                <a:lnTo>
                  <a:pt x="27496" y="3671"/>
                </a:lnTo>
                <a:lnTo>
                  <a:pt x="25210" y="687"/>
                </a:lnTo>
                <a:lnTo>
                  <a:pt x="22208" y="90"/>
                </a:lnTo>
                <a:lnTo>
                  <a:pt x="19663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303" y="6008"/>
                </a:lnTo>
                <a:lnTo>
                  <a:pt x="7791" y="9550"/>
                </a:lnTo>
                <a:lnTo>
                  <a:pt x="7791" y="2440"/>
                </a:lnTo>
                <a:lnTo>
                  <a:pt x="5835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1"/>
                </a:lnTo>
                <a:lnTo>
                  <a:pt x="187" y="52009"/>
                </a:lnTo>
                <a:lnTo>
                  <a:pt x="2758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2011525" y="3873333"/>
            <a:ext cx="30769" cy="65850"/>
          </a:xfrm>
          <a:custGeom>
            <a:avLst/>
            <a:gdLst/>
            <a:ahLst/>
            <a:cxnLst/>
            <a:rect l="l" t="t" r="r" b="b"/>
            <a:pathLst>
              <a:path w="30769" h="65850">
                <a:moveTo>
                  <a:pt x="16951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73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8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32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47"/>
                </a:lnTo>
                <a:lnTo>
                  <a:pt x="19634" y="65850"/>
                </a:lnTo>
                <a:lnTo>
                  <a:pt x="24484" y="65671"/>
                </a:lnTo>
                <a:lnTo>
                  <a:pt x="27482" y="65102"/>
                </a:lnTo>
                <a:lnTo>
                  <a:pt x="30412" y="63093"/>
                </a:lnTo>
                <a:lnTo>
                  <a:pt x="30769" y="59983"/>
                </a:lnTo>
                <a:lnTo>
                  <a:pt x="30769" y="59320"/>
                </a:lnTo>
                <a:lnTo>
                  <a:pt x="28966" y="56757"/>
                </a:lnTo>
                <a:lnTo>
                  <a:pt x="26319" y="57787"/>
                </a:lnTo>
                <a:lnTo>
                  <a:pt x="23544" y="58190"/>
                </a:lnTo>
                <a:lnTo>
                  <a:pt x="19353" y="57330"/>
                </a:lnTo>
                <a:lnTo>
                  <a:pt x="17430" y="53898"/>
                </a:lnTo>
                <a:lnTo>
                  <a:pt x="16951" y="51347"/>
                </a:lnTo>
                <a:lnTo>
                  <a:pt x="16951" y="20754"/>
                </a:lnTo>
                <a:lnTo>
                  <a:pt x="29037" y="20754"/>
                </a:lnTo>
                <a:lnTo>
                  <a:pt x="30606" y="19302"/>
                </a:lnTo>
                <a:lnTo>
                  <a:pt x="30769" y="16372"/>
                </a:lnTo>
                <a:lnTo>
                  <a:pt x="29037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072152" y="3873333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9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74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6" y="56641"/>
                </a:lnTo>
                <a:lnTo>
                  <a:pt x="10401" y="60440"/>
                </a:lnTo>
                <a:lnTo>
                  <a:pt x="12628" y="63158"/>
                </a:lnTo>
                <a:lnTo>
                  <a:pt x="15797" y="64847"/>
                </a:lnTo>
                <a:lnTo>
                  <a:pt x="19635" y="65850"/>
                </a:lnTo>
                <a:lnTo>
                  <a:pt x="24484" y="65671"/>
                </a:lnTo>
                <a:lnTo>
                  <a:pt x="27482" y="65102"/>
                </a:lnTo>
                <a:lnTo>
                  <a:pt x="30410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7"/>
                </a:lnTo>
                <a:lnTo>
                  <a:pt x="23540" y="58190"/>
                </a:lnTo>
                <a:lnTo>
                  <a:pt x="19353" y="57330"/>
                </a:lnTo>
                <a:lnTo>
                  <a:pt x="17428" y="53898"/>
                </a:lnTo>
                <a:lnTo>
                  <a:pt x="16949" y="51347"/>
                </a:lnTo>
                <a:lnTo>
                  <a:pt x="16949" y="20754"/>
                </a:lnTo>
                <a:lnTo>
                  <a:pt x="29038" y="20754"/>
                </a:lnTo>
                <a:lnTo>
                  <a:pt x="30608" y="19302"/>
                </a:lnTo>
                <a:lnTo>
                  <a:pt x="30765" y="16372"/>
                </a:lnTo>
                <a:lnTo>
                  <a:pt x="29038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114561" y="3862706"/>
            <a:ext cx="40549" cy="75834"/>
          </a:xfrm>
          <a:custGeom>
            <a:avLst/>
            <a:gdLst/>
            <a:ahLst/>
            <a:cxnLst/>
            <a:rect l="l" t="t" r="r" b="b"/>
            <a:pathLst>
              <a:path w="40549" h="75834">
                <a:moveTo>
                  <a:pt x="31913" y="45594"/>
                </a:moveTo>
                <a:lnTo>
                  <a:pt x="31913" y="74192"/>
                </a:lnTo>
                <a:lnTo>
                  <a:pt x="32122" y="74931"/>
                </a:lnTo>
                <a:lnTo>
                  <a:pt x="34670" y="75834"/>
                </a:lnTo>
                <a:lnTo>
                  <a:pt x="37795" y="75834"/>
                </a:lnTo>
                <a:lnTo>
                  <a:pt x="40549" y="74192"/>
                </a:lnTo>
                <a:lnTo>
                  <a:pt x="40549" y="40946"/>
                </a:lnTo>
                <a:lnTo>
                  <a:pt x="40269" y="37947"/>
                </a:lnTo>
                <a:lnTo>
                  <a:pt x="39121" y="32994"/>
                </a:lnTo>
                <a:lnTo>
                  <a:pt x="36837" y="28983"/>
                </a:lnTo>
                <a:lnTo>
                  <a:pt x="33778" y="25679"/>
                </a:lnTo>
                <a:lnTo>
                  <a:pt x="29476" y="23468"/>
                </a:lnTo>
                <a:lnTo>
                  <a:pt x="26843" y="22910"/>
                </a:lnTo>
                <a:lnTo>
                  <a:pt x="21149" y="22910"/>
                </a:lnTo>
                <a:lnTo>
                  <a:pt x="16116" y="24894"/>
                </a:lnTo>
                <a:lnTo>
                  <a:pt x="11108" y="28230"/>
                </a:lnTo>
                <a:lnTo>
                  <a:pt x="8632" y="30949"/>
                </a:lnTo>
                <a:lnTo>
                  <a:pt x="8632" y="1703"/>
                </a:lnTo>
                <a:lnTo>
                  <a:pt x="8426" y="939"/>
                </a:lnTo>
                <a:lnTo>
                  <a:pt x="5877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1"/>
                </a:lnTo>
                <a:lnTo>
                  <a:pt x="2757" y="75834"/>
                </a:lnTo>
                <a:lnTo>
                  <a:pt x="5877" y="75834"/>
                </a:lnTo>
                <a:lnTo>
                  <a:pt x="8632" y="74192"/>
                </a:lnTo>
                <a:lnTo>
                  <a:pt x="8632" y="40057"/>
                </a:lnTo>
                <a:lnTo>
                  <a:pt x="10996" y="36983"/>
                </a:lnTo>
                <a:lnTo>
                  <a:pt x="13276" y="34657"/>
                </a:lnTo>
                <a:lnTo>
                  <a:pt x="17595" y="31471"/>
                </a:lnTo>
                <a:lnTo>
                  <a:pt x="21922" y="30671"/>
                </a:lnTo>
                <a:lnTo>
                  <a:pt x="25069" y="30999"/>
                </a:lnTo>
                <a:lnTo>
                  <a:pt x="27618" y="32296"/>
                </a:lnTo>
                <a:lnTo>
                  <a:pt x="30261" y="35700"/>
                </a:lnTo>
                <a:lnTo>
                  <a:pt x="31290" y="38877"/>
                </a:lnTo>
                <a:lnTo>
                  <a:pt x="31913" y="42811"/>
                </a:lnTo>
                <a:lnTo>
                  <a:pt x="31913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167761" y="388562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4" y="14133"/>
                </a:lnTo>
                <a:lnTo>
                  <a:pt x="41363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3" y="622"/>
                </a:lnTo>
                <a:lnTo>
                  <a:pt x="26294" y="0"/>
                </a:lnTo>
                <a:lnTo>
                  <a:pt x="26333" y="7009"/>
                </a:lnTo>
                <a:lnTo>
                  <a:pt x="29480" y="8343"/>
                </a:lnTo>
                <a:lnTo>
                  <a:pt x="31611" y="11022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9" y="22085"/>
                </a:lnTo>
                <a:lnTo>
                  <a:pt x="8938" y="22085"/>
                </a:lnTo>
                <a:lnTo>
                  <a:pt x="9014" y="20101"/>
                </a:lnTo>
                <a:lnTo>
                  <a:pt x="10447" y="3124"/>
                </a:lnTo>
                <a:lnTo>
                  <a:pt x="8056" y="4903"/>
                </a:lnTo>
                <a:lnTo>
                  <a:pt x="4118" y="9585"/>
                </a:lnTo>
                <a:lnTo>
                  <a:pt x="2609" y="1241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89"/>
                </a:lnTo>
                <a:lnTo>
                  <a:pt x="10447" y="50863"/>
                </a:lnTo>
                <a:lnTo>
                  <a:pt x="13362" y="51979"/>
                </a:lnTo>
                <a:lnTo>
                  <a:pt x="16278" y="53099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6" y="52804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0"/>
                </a:lnTo>
                <a:lnTo>
                  <a:pt x="41334" y="46161"/>
                </a:lnTo>
                <a:lnTo>
                  <a:pt x="40763" y="43016"/>
                </a:lnTo>
                <a:lnTo>
                  <a:pt x="38051" y="43267"/>
                </a:lnTo>
                <a:lnTo>
                  <a:pt x="34894" y="44549"/>
                </a:lnTo>
                <a:lnTo>
                  <a:pt x="32104" y="45439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6" y="43116"/>
                </a:lnTo>
                <a:lnTo>
                  <a:pt x="11134" y="40002"/>
                </a:lnTo>
                <a:lnTo>
                  <a:pt x="9738" y="35977"/>
                </a:lnTo>
                <a:lnTo>
                  <a:pt x="8938" y="31355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1"/>
                </a:lnTo>
                <a:close/>
              </a:path>
              <a:path w="43318" h="53657">
                <a:moveTo>
                  <a:pt x="9014" y="20101"/>
                </a:moveTo>
                <a:lnTo>
                  <a:pt x="9946" y="16357"/>
                </a:lnTo>
                <a:lnTo>
                  <a:pt x="11379" y="12927"/>
                </a:lnTo>
                <a:lnTo>
                  <a:pt x="14907" y="9093"/>
                </a:lnTo>
                <a:lnTo>
                  <a:pt x="18140" y="7415"/>
                </a:lnTo>
                <a:lnTo>
                  <a:pt x="22157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23" y="633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223742" y="3866263"/>
            <a:ext cx="10670" cy="72276"/>
          </a:xfrm>
          <a:custGeom>
            <a:avLst/>
            <a:gdLst/>
            <a:ahLst/>
            <a:cxnLst/>
            <a:rect l="l" t="t" r="r" b="b"/>
            <a:pathLst>
              <a:path w="10670" h="72276">
                <a:moveTo>
                  <a:pt x="0" y="5410"/>
                </a:moveTo>
                <a:lnTo>
                  <a:pt x="370" y="8877"/>
                </a:lnTo>
                <a:lnTo>
                  <a:pt x="3261" y="10731"/>
                </a:lnTo>
                <a:lnTo>
                  <a:pt x="7336" y="10731"/>
                </a:lnTo>
                <a:lnTo>
                  <a:pt x="10292" y="8837"/>
                </a:lnTo>
                <a:lnTo>
                  <a:pt x="10670" y="5295"/>
                </a:lnTo>
                <a:lnTo>
                  <a:pt x="10302" y="1838"/>
                </a:lnTo>
                <a:lnTo>
                  <a:pt x="7411" y="0"/>
                </a:lnTo>
                <a:lnTo>
                  <a:pt x="3333" y="0"/>
                </a:lnTo>
                <a:lnTo>
                  <a:pt x="384" y="1893"/>
                </a:lnTo>
                <a:lnTo>
                  <a:pt x="0" y="5410"/>
                </a:lnTo>
                <a:close/>
              </a:path>
              <a:path w="10670" h="72276">
                <a:moveTo>
                  <a:pt x="1226" y="71374"/>
                </a:moveTo>
                <a:lnTo>
                  <a:pt x="3801" y="72276"/>
                </a:lnTo>
                <a:lnTo>
                  <a:pt x="6922" y="72276"/>
                </a:lnTo>
                <a:lnTo>
                  <a:pt x="9676" y="70634"/>
                </a:lnTo>
                <a:lnTo>
                  <a:pt x="9676" y="21794"/>
                </a:lnTo>
                <a:lnTo>
                  <a:pt x="9467" y="21095"/>
                </a:lnTo>
                <a:lnTo>
                  <a:pt x="6922" y="20156"/>
                </a:lnTo>
                <a:lnTo>
                  <a:pt x="3801" y="20156"/>
                </a:lnTo>
                <a:lnTo>
                  <a:pt x="1043" y="21794"/>
                </a:lnTo>
                <a:lnTo>
                  <a:pt x="1043" y="70634"/>
                </a:lnTo>
                <a:lnTo>
                  <a:pt x="122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249283" y="3885620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78" y="52923"/>
                </a:moveTo>
                <a:lnTo>
                  <a:pt x="8637" y="51281"/>
                </a:lnTo>
                <a:lnTo>
                  <a:pt x="8637" y="19151"/>
                </a:lnTo>
                <a:lnTo>
                  <a:pt x="10966" y="15483"/>
                </a:lnTo>
                <a:lnTo>
                  <a:pt x="12997" y="12740"/>
                </a:lnTo>
                <a:lnTo>
                  <a:pt x="15815" y="9972"/>
                </a:lnTo>
                <a:lnTo>
                  <a:pt x="19217" y="8470"/>
                </a:lnTo>
                <a:lnTo>
                  <a:pt x="22133" y="8675"/>
                </a:lnTo>
                <a:lnTo>
                  <a:pt x="24790" y="9475"/>
                </a:lnTo>
                <a:lnTo>
                  <a:pt x="27435" y="8192"/>
                </a:lnTo>
                <a:lnTo>
                  <a:pt x="27496" y="3671"/>
                </a:lnTo>
                <a:lnTo>
                  <a:pt x="25208" y="687"/>
                </a:lnTo>
                <a:lnTo>
                  <a:pt x="22205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303" y="6008"/>
                </a:lnTo>
                <a:lnTo>
                  <a:pt x="7791" y="9550"/>
                </a:lnTo>
                <a:lnTo>
                  <a:pt x="7791" y="2440"/>
                </a:lnTo>
                <a:lnTo>
                  <a:pt x="5833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1"/>
                </a:lnTo>
                <a:lnTo>
                  <a:pt x="184" y="52009"/>
                </a:lnTo>
                <a:lnTo>
                  <a:pt x="2758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310088" y="3866263"/>
            <a:ext cx="10670" cy="72276"/>
          </a:xfrm>
          <a:custGeom>
            <a:avLst/>
            <a:gdLst/>
            <a:ahLst/>
            <a:cxnLst/>
            <a:rect l="l" t="t" r="r" b="b"/>
            <a:pathLst>
              <a:path w="10670" h="72276">
                <a:moveTo>
                  <a:pt x="0" y="5410"/>
                </a:moveTo>
                <a:lnTo>
                  <a:pt x="370" y="8877"/>
                </a:lnTo>
                <a:lnTo>
                  <a:pt x="3261" y="10731"/>
                </a:lnTo>
                <a:lnTo>
                  <a:pt x="7336" y="10731"/>
                </a:lnTo>
                <a:lnTo>
                  <a:pt x="10292" y="8837"/>
                </a:lnTo>
                <a:lnTo>
                  <a:pt x="10670" y="5295"/>
                </a:lnTo>
                <a:lnTo>
                  <a:pt x="10302" y="1838"/>
                </a:lnTo>
                <a:lnTo>
                  <a:pt x="7407" y="0"/>
                </a:lnTo>
                <a:lnTo>
                  <a:pt x="3332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70" h="72276">
                <a:moveTo>
                  <a:pt x="1226" y="71374"/>
                </a:moveTo>
                <a:lnTo>
                  <a:pt x="3797" y="72276"/>
                </a:lnTo>
                <a:lnTo>
                  <a:pt x="6918" y="72276"/>
                </a:lnTo>
                <a:lnTo>
                  <a:pt x="9676" y="70634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797" y="20156"/>
                </a:lnTo>
                <a:lnTo>
                  <a:pt x="1043" y="21794"/>
                </a:lnTo>
                <a:lnTo>
                  <a:pt x="1043" y="70634"/>
                </a:lnTo>
                <a:lnTo>
                  <a:pt x="122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332648" y="3914560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62" y="21248"/>
                </a:lnTo>
                <a:lnTo>
                  <a:pt x="12748" y="24030"/>
                </a:lnTo>
                <a:lnTo>
                  <a:pt x="12305" y="12852"/>
                </a:lnTo>
                <a:lnTo>
                  <a:pt x="10494" y="9194"/>
                </a:lnTo>
                <a:lnTo>
                  <a:pt x="9489" y="4748"/>
                </a:lnTo>
                <a:lnTo>
                  <a:pt x="8939" y="0"/>
                </a:lnTo>
                <a:close/>
              </a:path>
              <a:path w="12748" h="75653">
                <a:moveTo>
                  <a:pt x="43319" y="-49935"/>
                </a:moveTo>
                <a:lnTo>
                  <a:pt x="43088" y="-50673"/>
                </a:lnTo>
                <a:lnTo>
                  <a:pt x="40514" y="-51622"/>
                </a:lnTo>
                <a:lnTo>
                  <a:pt x="37404" y="-51622"/>
                </a:lnTo>
                <a:lnTo>
                  <a:pt x="34635" y="-49935"/>
                </a:lnTo>
                <a:lnTo>
                  <a:pt x="34635" y="-21563"/>
                </a:lnTo>
                <a:lnTo>
                  <a:pt x="32404" y="-23975"/>
                </a:lnTo>
                <a:lnTo>
                  <a:pt x="27863" y="-27075"/>
                </a:lnTo>
                <a:lnTo>
                  <a:pt x="23047" y="-28943"/>
                </a:lnTo>
                <a:lnTo>
                  <a:pt x="16984" y="-28943"/>
                </a:lnTo>
                <a:lnTo>
                  <a:pt x="14058" y="-28295"/>
                </a:lnTo>
                <a:lnTo>
                  <a:pt x="11535" y="-27014"/>
                </a:lnTo>
                <a:lnTo>
                  <a:pt x="6883" y="-23900"/>
                </a:lnTo>
                <a:lnTo>
                  <a:pt x="3463" y="-19126"/>
                </a:lnTo>
                <a:lnTo>
                  <a:pt x="2178" y="-16228"/>
                </a:lnTo>
                <a:lnTo>
                  <a:pt x="1296" y="-12840"/>
                </a:lnTo>
                <a:lnTo>
                  <a:pt x="425" y="-9474"/>
                </a:lnTo>
                <a:lnTo>
                  <a:pt x="0" y="-5676"/>
                </a:lnTo>
                <a:lnTo>
                  <a:pt x="0" y="2059"/>
                </a:lnTo>
                <a:lnTo>
                  <a:pt x="342" y="5436"/>
                </a:lnTo>
                <a:lnTo>
                  <a:pt x="1041" y="8637"/>
                </a:lnTo>
                <a:lnTo>
                  <a:pt x="1738" y="11837"/>
                </a:lnTo>
                <a:lnTo>
                  <a:pt x="2840" y="14630"/>
                </a:lnTo>
                <a:lnTo>
                  <a:pt x="4359" y="16992"/>
                </a:lnTo>
                <a:lnTo>
                  <a:pt x="7862" y="21248"/>
                </a:lnTo>
                <a:lnTo>
                  <a:pt x="8939" y="0"/>
                </a:lnTo>
                <a:lnTo>
                  <a:pt x="8939" y="-4772"/>
                </a:lnTo>
                <a:lnTo>
                  <a:pt x="9601" y="-9295"/>
                </a:lnTo>
                <a:lnTo>
                  <a:pt x="10728" y="-13549"/>
                </a:lnTo>
                <a:lnTo>
                  <a:pt x="12650" y="-17081"/>
                </a:lnTo>
                <a:lnTo>
                  <a:pt x="15430" y="-19608"/>
                </a:lnTo>
                <a:lnTo>
                  <a:pt x="18835" y="-21231"/>
                </a:lnTo>
                <a:lnTo>
                  <a:pt x="23407" y="-21231"/>
                </a:lnTo>
                <a:lnTo>
                  <a:pt x="27863" y="-18870"/>
                </a:lnTo>
                <a:lnTo>
                  <a:pt x="32296" y="-15011"/>
                </a:lnTo>
                <a:lnTo>
                  <a:pt x="34635" y="-12012"/>
                </a:lnTo>
                <a:lnTo>
                  <a:pt x="34635" y="7520"/>
                </a:lnTo>
                <a:lnTo>
                  <a:pt x="31990" y="10797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2" y="17067"/>
                </a:lnTo>
                <a:lnTo>
                  <a:pt x="18395" y="17067"/>
                </a:lnTo>
                <a:lnTo>
                  <a:pt x="15016" y="15419"/>
                </a:lnTo>
                <a:lnTo>
                  <a:pt x="12305" y="12852"/>
                </a:lnTo>
                <a:lnTo>
                  <a:pt x="12748" y="24030"/>
                </a:lnTo>
                <a:lnTo>
                  <a:pt x="15689" y="24729"/>
                </a:lnTo>
                <a:lnTo>
                  <a:pt x="22327" y="24729"/>
                </a:lnTo>
                <a:lnTo>
                  <a:pt x="25243" y="23950"/>
                </a:lnTo>
                <a:lnTo>
                  <a:pt x="27910" y="22392"/>
                </a:lnTo>
                <a:lnTo>
                  <a:pt x="30582" y="20840"/>
                </a:lnTo>
                <a:lnTo>
                  <a:pt x="33155" y="18670"/>
                </a:lnTo>
                <a:lnTo>
                  <a:pt x="35626" y="15876"/>
                </a:lnTo>
                <a:lnTo>
                  <a:pt x="35626" y="22338"/>
                </a:lnTo>
                <a:lnTo>
                  <a:pt x="37231" y="23839"/>
                </a:lnTo>
                <a:lnTo>
                  <a:pt x="40258" y="24015"/>
                </a:lnTo>
                <a:lnTo>
                  <a:pt x="43319" y="22338"/>
                </a:lnTo>
                <a:lnTo>
                  <a:pt x="4331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2388830" y="388562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4" y="14133"/>
                </a:lnTo>
                <a:lnTo>
                  <a:pt x="41360" y="11328"/>
                </a:lnTo>
                <a:lnTo>
                  <a:pt x="38458" y="6807"/>
                </a:lnTo>
                <a:lnTo>
                  <a:pt x="34649" y="3074"/>
                </a:lnTo>
                <a:lnTo>
                  <a:pt x="32050" y="1842"/>
                </a:lnTo>
                <a:lnTo>
                  <a:pt x="29441" y="622"/>
                </a:lnTo>
                <a:lnTo>
                  <a:pt x="26294" y="0"/>
                </a:lnTo>
                <a:lnTo>
                  <a:pt x="26329" y="7009"/>
                </a:lnTo>
                <a:lnTo>
                  <a:pt x="29480" y="8343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38" y="22085"/>
                </a:lnTo>
                <a:lnTo>
                  <a:pt x="9014" y="20101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7" y="50863"/>
                </a:lnTo>
                <a:lnTo>
                  <a:pt x="13359" y="51979"/>
                </a:lnTo>
                <a:lnTo>
                  <a:pt x="16275" y="53099"/>
                </a:lnTo>
                <a:lnTo>
                  <a:pt x="19665" y="53657"/>
                </a:lnTo>
                <a:lnTo>
                  <a:pt x="23540" y="53657"/>
                </a:lnTo>
                <a:lnTo>
                  <a:pt x="27873" y="53492"/>
                </a:lnTo>
                <a:lnTo>
                  <a:pt x="31819" y="52804"/>
                </a:lnTo>
                <a:lnTo>
                  <a:pt x="35049" y="51979"/>
                </a:lnTo>
                <a:lnTo>
                  <a:pt x="37771" y="51104"/>
                </a:lnTo>
                <a:lnTo>
                  <a:pt x="41014" y="48830"/>
                </a:lnTo>
                <a:lnTo>
                  <a:pt x="41334" y="46161"/>
                </a:lnTo>
                <a:lnTo>
                  <a:pt x="40759" y="43016"/>
                </a:lnTo>
                <a:lnTo>
                  <a:pt x="38051" y="43267"/>
                </a:lnTo>
                <a:lnTo>
                  <a:pt x="34890" y="44549"/>
                </a:lnTo>
                <a:lnTo>
                  <a:pt x="32100" y="45439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2" y="46393"/>
                </a:lnTo>
                <a:lnTo>
                  <a:pt x="17142" y="45137"/>
                </a:lnTo>
                <a:lnTo>
                  <a:pt x="13582" y="43116"/>
                </a:lnTo>
                <a:lnTo>
                  <a:pt x="11131" y="40002"/>
                </a:lnTo>
                <a:lnTo>
                  <a:pt x="9734" y="35977"/>
                </a:lnTo>
                <a:lnTo>
                  <a:pt x="8938" y="31355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1"/>
                </a:lnTo>
                <a:close/>
              </a:path>
              <a:path w="43318" h="53657">
                <a:moveTo>
                  <a:pt x="9014" y="20101"/>
                </a:moveTo>
                <a:lnTo>
                  <a:pt x="9942" y="16357"/>
                </a:lnTo>
                <a:lnTo>
                  <a:pt x="11375" y="12927"/>
                </a:lnTo>
                <a:lnTo>
                  <a:pt x="14903" y="9093"/>
                </a:lnTo>
                <a:lnTo>
                  <a:pt x="18136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3" y="0"/>
                </a:lnTo>
                <a:lnTo>
                  <a:pt x="16019" y="633"/>
                </a:lnTo>
                <a:lnTo>
                  <a:pt x="13237" y="1868"/>
                </a:lnTo>
                <a:lnTo>
                  <a:pt x="10447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2442657" y="3885620"/>
            <a:ext cx="26896" cy="53653"/>
          </a:xfrm>
          <a:custGeom>
            <a:avLst/>
            <a:gdLst/>
            <a:ahLst/>
            <a:cxnLst/>
            <a:rect l="l" t="t" r="r" b="b"/>
            <a:pathLst>
              <a:path w="26896" h="53653">
                <a:moveTo>
                  <a:pt x="22057" y="46073"/>
                </a:moveTo>
                <a:lnTo>
                  <a:pt x="17683" y="46669"/>
                </a:lnTo>
                <a:lnTo>
                  <a:pt x="14904" y="46669"/>
                </a:lnTo>
                <a:lnTo>
                  <a:pt x="11182" y="44409"/>
                </a:lnTo>
                <a:lnTo>
                  <a:pt x="8841" y="40906"/>
                </a:lnTo>
                <a:lnTo>
                  <a:pt x="11614" y="53326"/>
                </a:lnTo>
                <a:lnTo>
                  <a:pt x="16327" y="53653"/>
                </a:lnTo>
                <a:lnTo>
                  <a:pt x="19156" y="53653"/>
                </a:lnTo>
                <a:lnTo>
                  <a:pt x="21837" y="53035"/>
                </a:lnTo>
                <a:lnTo>
                  <a:pt x="26896" y="50492"/>
                </a:lnTo>
                <a:lnTo>
                  <a:pt x="25928" y="43675"/>
                </a:lnTo>
                <a:lnTo>
                  <a:pt x="22057" y="46073"/>
                </a:lnTo>
                <a:close/>
              </a:path>
              <a:path w="26896" h="53653">
                <a:moveTo>
                  <a:pt x="3294" y="12103"/>
                </a:moveTo>
                <a:lnTo>
                  <a:pt x="5941" y="11530"/>
                </a:lnTo>
                <a:lnTo>
                  <a:pt x="9137" y="9791"/>
                </a:lnTo>
                <a:lnTo>
                  <a:pt x="11894" y="8582"/>
                </a:lnTo>
                <a:lnTo>
                  <a:pt x="15271" y="7541"/>
                </a:lnTo>
                <a:lnTo>
                  <a:pt x="19314" y="7275"/>
                </a:lnTo>
                <a:lnTo>
                  <a:pt x="22975" y="7515"/>
                </a:lnTo>
                <a:lnTo>
                  <a:pt x="26809" y="9204"/>
                </a:lnTo>
                <a:lnTo>
                  <a:pt x="29138" y="12344"/>
                </a:lnTo>
                <a:lnTo>
                  <a:pt x="29894" y="15223"/>
                </a:lnTo>
                <a:lnTo>
                  <a:pt x="30092" y="18770"/>
                </a:lnTo>
                <a:lnTo>
                  <a:pt x="30092" y="22564"/>
                </a:lnTo>
                <a:lnTo>
                  <a:pt x="19937" y="22564"/>
                </a:lnTo>
                <a:lnTo>
                  <a:pt x="16643" y="22909"/>
                </a:lnTo>
                <a:lnTo>
                  <a:pt x="13716" y="23568"/>
                </a:lnTo>
                <a:lnTo>
                  <a:pt x="10778" y="24241"/>
                </a:lnTo>
                <a:lnTo>
                  <a:pt x="8305" y="25246"/>
                </a:lnTo>
                <a:lnTo>
                  <a:pt x="4263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73" y="46936"/>
                </a:lnTo>
                <a:lnTo>
                  <a:pt x="4483" y="49754"/>
                </a:lnTo>
                <a:lnTo>
                  <a:pt x="7607" y="51991"/>
                </a:lnTo>
                <a:lnTo>
                  <a:pt x="11614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5" y="34425"/>
                </a:lnTo>
                <a:lnTo>
                  <a:pt x="12200" y="31495"/>
                </a:lnTo>
                <a:lnTo>
                  <a:pt x="14796" y="30071"/>
                </a:lnTo>
                <a:lnTo>
                  <a:pt x="18285" y="29245"/>
                </a:lnTo>
                <a:lnTo>
                  <a:pt x="22720" y="29029"/>
                </a:lnTo>
                <a:lnTo>
                  <a:pt x="30092" y="29029"/>
                </a:lnTo>
                <a:lnTo>
                  <a:pt x="30092" y="39394"/>
                </a:lnTo>
                <a:lnTo>
                  <a:pt x="25928" y="43675"/>
                </a:lnTo>
                <a:lnTo>
                  <a:pt x="26896" y="50492"/>
                </a:lnTo>
                <a:lnTo>
                  <a:pt x="31244" y="46442"/>
                </a:lnTo>
                <a:lnTo>
                  <a:pt x="31244" y="51332"/>
                </a:lnTo>
                <a:lnTo>
                  <a:pt x="33326" y="52905"/>
                </a:lnTo>
                <a:lnTo>
                  <a:pt x="35896" y="52955"/>
                </a:lnTo>
                <a:lnTo>
                  <a:pt x="38679" y="51332"/>
                </a:lnTo>
                <a:lnTo>
                  <a:pt x="38679" y="15364"/>
                </a:lnTo>
                <a:lnTo>
                  <a:pt x="38347" y="12697"/>
                </a:lnTo>
                <a:lnTo>
                  <a:pt x="37011" y="8139"/>
                </a:lnTo>
                <a:lnTo>
                  <a:pt x="34488" y="4697"/>
                </a:lnTo>
                <a:lnTo>
                  <a:pt x="31108" y="1990"/>
                </a:lnTo>
                <a:lnTo>
                  <a:pt x="26356" y="406"/>
                </a:lnTo>
                <a:lnTo>
                  <a:pt x="23479" y="0"/>
                </a:lnTo>
                <a:lnTo>
                  <a:pt x="20099" y="0"/>
                </a:lnTo>
                <a:lnTo>
                  <a:pt x="16488" y="176"/>
                </a:lnTo>
                <a:lnTo>
                  <a:pt x="12934" y="863"/>
                </a:lnTo>
                <a:lnTo>
                  <a:pt x="9785" y="1813"/>
                </a:lnTo>
                <a:lnTo>
                  <a:pt x="5817" y="3553"/>
                </a:lnTo>
                <a:lnTo>
                  <a:pt x="2484" y="6703"/>
                </a:lnTo>
                <a:lnTo>
                  <a:pt x="2301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2493521" y="3885620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5998" y="52221"/>
                </a:moveTo>
                <a:lnTo>
                  <a:pt x="8561" y="52995"/>
                </a:lnTo>
                <a:lnTo>
                  <a:pt x="11598" y="53531"/>
                </a:lnTo>
                <a:lnTo>
                  <a:pt x="17585" y="53657"/>
                </a:lnTo>
                <a:lnTo>
                  <a:pt x="20085" y="53315"/>
                </a:lnTo>
                <a:lnTo>
                  <a:pt x="24616" y="51954"/>
                </a:lnTo>
                <a:lnTo>
                  <a:pt x="28202" y="49593"/>
                </a:lnTo>
                <a:lnTo>
                  <a:pt x="31107" y="46619"/>
                </a:lnTo>
                <a:lnTo>
                  <a:pt x="32892" y="42696"/>
                </a:lnTo>
                <a:lnTo>
                  <a:pt x="33336" y="37986"/>
                </a:lnTo>
                <a:lnTo>
                  <a:pt x="33336" y="35887"/>
                </a:lnTo>
                <a:lnTo>
                  <a:pt x="32321" y="32551"/>
                </a:lnTo>
                <a:lnTo>
                  <a:pt x="30736" y="29743"/>
                </a:lnTo>
                <a:lnTo>
                  <a:pt x="27223" y="26643"/>
                </a:lnTo>
                <a:lnTo>
                  <a:pt x="24321" y="25120"/>
                </a:lnTo>
                <a:lnTo>
                  <a:pt x="21380" y="23823"/>
                </a:lnTo>
                <a:lnTo>
                  <a:pt x="18442" y="22603"/>
                </a:lnTo>
                <a:lnTo>
                  <a:pt x="15577" y="21449"/>
                </a:lnTo>
                <a:lnTo>
                  <a:pt x="12075" y="19353"/>
                </a:lnTo>
                <a:lnTo>
                  <a:pt x="9770" y="16584"/>
                </a:lnTo>
                <a:lnTo>
                  <a:pt x="9418" y="13996"/>
                </a:lnTo>
                <a:lnTo>
                  <a:pt x="9964" y="11188"/>
                </a:lnTo>
                <a:lnTo>
                  <a:pt x="12305" y="8294"/>
                </a:lnTo>
                <a:lnTo>
                  <a:pt x="15454" y="7113"/>
                </a:lnTo>
                <a:lnTo>
                  <a:pt x="18213" y="6948"/>
                </a:lnTo>
                <a:lnTo>
                  <a:pt x="21308" y="7138"/>
                </a:lnTo>
                <a:lnTo>
                  <a:pt x="24959" y="8369"/>
                </a:lnTo>
                <a:lnTo>
                  <a:pt x="27616" y="9691"/>
                </a:lnTo>
                <a:lnTo>
                  <a:pt x="30593" y="9881"/>
                </a:lnTo>
                <a:lnTo>
                  <a:pt x="30920" y="7164"/>
                </a:lnTo>
                <a:lnTo>
                  <a:pt x="30640" y="4420"/>
                </a:lnTo>
                <a:lnTo>
                  <a:pt x="28083" y="2209"/>
                </a:lnTo>
                <a:lnTo>
                  <a:pt x="25485" y="1140"/>
                </a:lnTo>
                <a:lnTo>
                  <a:pt x="22078" y="331"/>
                </a:lnTo>
                <a:lnTo>
                  <a:pt x="18321" y="0"/>
                </a:lnTo>
                <a:lnTo>
                  <a:pt x="15454" y="0"/>
                </a:lnTo>
                <a:lnTo>
                  <a:pt x="12956" y="406"/>
                </a:lnTo>
                <a:lnTo>
                  <a:pt x="8669" y="1993"/>
                </a:lnTo>
                <a:lnTo>
                  <a:pt x="5450" y="4380"/>
                </a:lnTo>
                <a:lnTo>
                  <a:pt x="2937" y="7225"/>
                </a:lnTo>
                <a:lnTo>
                  <a:pt x="1516" y="10731"/>
                </a:lnTo>
                <a:lnTo>
                  <a:pt x="1148" y="14489"/>
                </a:lnTo>
                <a:lnTo>
                  <a:pt x="1490" y="18529"/>
                </a:lnTo>
                <a:lnTo>
                  <a:pt x="2851" y="21639"/>
                </a:lnTo>
                <a:lnTo>
                  <a:pt x="5986" y="25210"/>
                </a:lnTo>
                <a:lnTo>
                  <a:pt x="8669" y="26949"/>
                </a:lnTo>
                <a:lnTo>
                  <a:pt x="11520" y="28411"/>
                </a:lnTo>
                <a:lnTo>
                  <a:pt x="14486" y="29653"/>
                </a:lnTo>
                <a:lnTo>
                  <a:pt x="17330" y="30797"/>
                </a:lnTo>
                <a:lnTo>
                  <a:pt x="19977" y="31988"/>
                </a:lnTo>
                <a:lnTo>
                  <a:pt x="23112" y="34274"/>
                </a:lnTo>
                <a:lnTo>
                  <a:pt x="24811" y="37313"/>
                </a:lnTo>
                <a:lnTo>
                  <a:pt x="24566" y="41187"/>
                </a:lnTo>
                <a:lnTo>
                  <a:pt x="22961" y="43940"/>
                </a:lnTo>
                <a:lnTo>
                  <a:pt x="20181" y="45680"/>
                </a:lnTo>
                <a:lnTo>
                  <a:pt x="16484" y="46508"/>
                </a:lnTo>
                <a:lnTo>
                  <a:pt x="13068" y="46508"/>
                </a:lnTo>
                <a:lnTo>
                  <a:pt x="9846" y="45769"/>
                </a:lnTo>
                <a:lnTo>
                  <a:pt x="5939" y="44171"/>
                </a:lnTo>
                <a:lnTo>
                  <a:pt x="3168" y="42569"/>
                </a:lnTo>
                <a:lnTo>
                  <a:pt x="266" y="42951"/>
                </a:lnTo>
                <a:lnTo>
                  <a:pt x="0" y="45528"/>
                </a:lnTo>
                <a:lnTo>
                  <a:pt x="266" y="48182"/>
                </a:lnTo>
                <a:lnTo>
                  <a:pt x="2937" y="50925"/>
                </a:lnTo>
                <a:lnTo>
                  <a:pt x="599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2563002" y="3866263"/>
            <a:ext cx="10662" cy="72276"/>
          </a:xfrm>
          <a:custGeom>
            <a:avLst/>
            <a:gdLst/>
            <a:ahLst/>
            <a:cxnLst/>
            <a:rect l="l" t="t" r="r" b="b"/>
            <a:pathLst>
              <a:path w="10662" h="72276">
                <a:moveTo>
                  <a:pt x="0" y="5410"/>
                </a:moveTo>
                <a:lnTo>
                  <a:pt x="367" y="8877"/>
                </a:lnTo>
                <a:lnTo>
                  <a:pt x="3253" y="10731"/>
                </a:lnTo>
                <a:lnTo>
                  <a:pt x="7332" y="10731"/>
                </a:lnTo>
                <a:lnTo>
                  <a:pt x="10284" y="8837"/>
                </a:lnTo>
                <a:lnTo>
                  <a:pt x="10662" y="5295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2" h="72276">
                <a:moveTo>
                  <a:pt x="1224" y="71374"/>
                </a:moveTo>
                <a:lnTo>
                  <a:pt x="3794" y="72276"/>
                </a:lnTo>
                <a:lnTo>
                  <a:pt x="6918" y="72276"/>
                </a:lnTo>
                <a:lnTo>
                  <a:pt x="9673" y="70634"/>
                </a:lnTo>
                <a:lnTo>
                  <a:pt x="9673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794" y="20156"/>
                </a:lnTo>
                <a:lnTo>
                  <a:pt x="1040" y="21794"/>
                </a:lnTo>
                <a:lnTo>
                  <a:pt x="1040" y="70634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2588540" y="3885617"/>
            <a:ext cx="40546" cy="52923"/>
          </a:xfrm>
          <a:custGeom>
            <a:avLst/>
            <a:gdLst/>
            <a:ahLst/>
            <a:cxnLst/>
            <a:rect l="l" t="t" r="r" b="b"/>
            <a:pathLst>
              <a:path w="40546" h="52923">
                <a:moveTo>
                  <a:pt x="5875" y="52923"/>
                </a:moveTo>
                <a:lnTo>
                  <a:pt x="8632" y="51281"/>
                </a:lnTo>
                <a:lnTo>
                  <a:pt x="8632" y="17146"/>
                </a:lnTo>
                <a:lnTo>
                  <a:pt x="10998" y="14072"/>
                </a:lnTo>
                <a:lnTo>
                  <a:pt x="13272" y="11746"/>
                </a:lnTo>
                <a:lnTo>
                  <a:pt x="17597" y="8561"/>
                </a:lnTo>
                <a:lnTo>
                  <a:pt x="21924" y="7760"/>
                </a:lnTo>
                <a:lnTo>
                  <a:pt x="25065" y="8088"/>
                </a:lnTo>
                <a:lnTo>
                  <a:pt x="27614" y="9385"/>
                </a:lnTo>
                <a:lnTo>
                  <a:pt x="30261" y="12790"/>
                </a:lnTo>
                <a:lnTo>
                  <a:pt x="31287" y="15966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2" y="52020"/>
                </a:lnTo>
                <a:lnTo>
                  <a:pt x="34670" y="52923"/>
                </a:lnTo>
                <a:lnTo>
                  <a:pt x="37796" y="52923"/>
                </a:lnTo>
                <a:lnTo>
                  <a:pt x="40546" y="51281"/>
                </a:lnTo>
                <a:lnTo>
                  <a:pt x="40546" y="18021"/>
                </a:lnTo>
                <a:lnTo>
                  <a:pt x="40265" y="15036"/>
                </a:lnTo>
                <a:lnTo>
                  <a:pt x="39117" y="10083"/>
                </a:lnTo>
                <a:lnTo>
                  <a:pt x="36838" y="6073"/>
                </a:lnTo>
                <a:lnTo>
                  <a:pt x="33778" y="2768"/>
                </a:lnTo>
                <a:lnTo>
                  <a:pt x="29476" y="557"/>
                </a:lnTo>
                <a:lnTo>
                  <a:pt x="26845" y="0"/>
                </a:lnTo>
                <a:lnTo>
                  <a:pt x="21015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89" y="3571"/>
                </a:lnTo>
                <a:lnTo>
                  <a:pt x="10443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28" y="838"/>
                </a:lnTo>
                <a:lnTo>
                  <a:pt x="3120" y="763"/>
                </a:lnTo>
                <a:lnTo>
                  <a:pt x="0" y="2440"/>
                </a:lnTo>
                <a:lnTo>
                  <a:pt x="0" y="51281"/>
                </a:lnTo>
                <a:lnTo>
                  <a:pt x="182" y="52020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2638598" y="3873333"/>
            <a:ext cx="30764" cy="65850"/>
          </a:xfrm>
          <a:custGeom>
            <a:avLst/>
            <a:gdLst/>
            <a:ahLst/>
            <a:cxnLst/>
            <a:rect l="l" t="t" r="r" b="b"/>
            <a:pathLst>
              <a:path w="30764" h="65850">
                <a:moveTo>
                  <a:pt x="16951" y="1703"/>
                </a:moveTo>
                <a:lnTo>
                  <a:pt x="16742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7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27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7"/>
                </a:lnTo>
                <a:lnTo>
                  <a:pt x="19630" y="65850"/>
                </a:lnTo>
                <a:lnTo>
                  <a:pt x="24483" y="65671"/>
                </a:lnTo>
                <a:lnTo>
                  <a:pt x="27485" y="65102"/>
                </a:lnTo>
                <a:lnTo>
                  <a:pt x="30412" y="63093"/>
                </a:lnTo>
                <a:lnTo>
                  <a:pt x="30764" y="59983"/>
                </a:lnTo>
                <a:lnTo>
                  <a:pt x="30764" y="59320"/>
                </a:lnTo>
                <a:lnTo>
                  <a:pt x="28968" y="56757"/>
                </a:lnTo>
                <a:lnTo>
                  <a:pt x="26322" y="57787"/>
                </a:lnTo>
                <a:lnTo>
                  <a:pt x="23539" y="58190"/>
                </a:lnTo>
                <a:lnTo>
                  <a:pt x="19349" y="57330"/>
                </a:lnTo>
                <a:lnTo>
                  <a:pt x="17426" y="53898"/>
                </a:lnTo>
                <a:lnTo>
                  <a:pt x="16951" y="51347"/>
                </a:lnTo>
                <a:lnTo>
                  <a:pt x="16951" y="20754"/>
                </a:lnTo>
                <a:lnTo>
                  <a:pt x="29041" y="20754"/>
                </a:lnTo>
                <a:lnTo>
                  <a:pt x="30606" y="19302"/>
                </a:lnTo>
                <a:lnTo>
                  <a:pt x="30764" y="16372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2677701" y="3885620"/>
            <a:ext cx="47106" cy="53653"/>
          </a:xfrm>
          <a:custGeom>
            <a:avLst/>
            <a:gdLst/>
            <a:ahLst/>
            <a:cxnLst/>
            <a:rect l="l" t="t" r="r" b="b"/>
            <a:pathLst>
              <a:path w="47106" h="53653">
                <a:moveTo>
                  <a:pt x="8957" y="23910"/>
                </a:moveTo>
                <a:lnTo>
                  <a:pt x="9251" y="21347"/>
                </a:lnTo>
                <a:lnTo>
                  <a:pt x="9824" y="18996"/>
                </a:lnTo>
                <a:lnTo>
                  <a:pt x="11297" y="14604"/>
                </a:lnTo>
                <a:lnTo>
                  <a:pt x="13684" y="11173"/>
                </a:lnTo>
                <a:lnTo>
                  <a:pt x="17061" y="8902"/>
                </a:lnTo>
                <a:lnTo>
                  <a:pt x="21117" y="7491"/>
                </a:lnTo>
                <a:lnTo>
                  <a:pt x="26471" y="7491"/>
                </a:lnTo>
                <a:lnTo>
                  <a:pt x="30657" y="9039"/>
                </a:lnTo>
                <a:lnTo>
                  <a:pt x="34002" y="11465"/>
                </a:lnTo>
                <a:lnTo>
                  <a:pt x="36181" y="15007"/>
                </a:lnTo>
                <a:lnTo>
                  <a:pt x="37444" y="19428"/>
                </a:lnTo>
                <a:lnTo>
                  <a:pt x="38153" y="24267"/>
                </a:lnTo>
                <a:lnTo>
                  <a:pt x="38153" y="29743"/>
                </a:lnTo>
                <a:lnTo>
                  <a:pt x="37872" y="32320"/>
                </a:lnTo>
                <a:lnTo>
                  <a:pt x="36746" y="37033"/>
                </a:lnTo>
                <a:lnTo>
                  <a:pt x="36540" y="50276"/>
                </a:lnTo>
                <a:lnTo>
                  <a:pt x="39049" y="48373"/>
                </a:lnTo>
                <a:lnTo>
                  <a:pt x="43066" y="43545"/>
                </a:lnTo>
                <a:lnTo>
                  <a:pt x="44571" y="40651"/>
                </a:lnTo>
                <a:lnTo>
                  <a:pt x="45590" y="37298"/>
                </a:lnTo>
                <a:lnTo>
                  <a:pt x="46591" y="33958"/>
                </a:lnTo>
                <a:lnTo>
                  <a:pt x="47106" y="30300"/>
                </a:lnTo>
                <a:lnTo>
                  <a:pt x="47106" y="22236"/>
                </a:lnTo>
                <a:lnTo>
                  <a:pt x="46616" y="18564"/>
                </a:lnTo>
                <a:lnTo>
                  <a:pt x="45662" y="15303"/>
                </a:lnTo>
                <a:lnTo>
                  <a:pt x="44709" y="12048"/>
                </a:lnTo>
                <a:lnTo>
                  <a:pt x="43261" y="9279"/>
                </a:lnTo>
                <a:lnTo>
                  <a:pt x="41349" y="7009"/>
                </a:lnTo>
                <a:lnTo>
                  <a:pt x="37026" y="2984"/>
                </a:lnTo>
                <a:lnTo>
                  <a:pt x="34150" y="1789"/>
                </a:lnTo>
                <a:lnTo>
                  <a:pt x="31273" y="608"/>
                </a:lnTo>
                <a:lnTo>
                  <a:pt x="27900" y="0"/>
                </a:lnTo>
                <a:lnTo>
                  <a:pt x="20016" y="0"/>
                </a:lnTo>
                <a:lnTo>
                  <a:pt x="16513" y="673"/>
                </a:lnTo>
                <a:lnTo>
                  <a:pt x="13511" y="2005"/>
                </a:lnTo>
                <a:lnTo>
                  <a:pt x="10513" y="3351"/>
                </a:lnTo>
                <a:lnTo>
                  <a:pt x="7999" y="5229"/>
                </a:lnTo>
                <a:lnTo>
                  <a:pt x="3996" y="10083"/>
                </a:lnTo>
                <a:lnTo>
                  <a:pt x="2487" y="12952"/>
                </a:lnTo>
                <a:lnTo>
                  <a:pt x="1498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22" y="38353"/>
                </a:lnTo>
                <a:lnTo>
                  <a:pt x="2366" y="41615"/>
                </a:lnTo>
                <a:lnTo>
                  <a:pt x="3788" y="44383"/>
                </a:lnTo>
                <a:lnTo>
                  <a:pt x="5709" y="46669"/>
                </a:lnTo>
                <a:lnTo>
                  <a:pt x="10034" y="50684"/>
                </a:lnTo>
                <a:lnTo>
                  <a:pt x="8957" y="29372"/>
                </a:lnTo>
                <a:lnTo>
                  <a:pt x="8957" y="23910"/>
                </a:lnTo>
                <a:close/>
              </a:path>
              <a:path w="47106" h="53653">
                <a:moveTo>
                  <a:pt x="9665" y="34239"/>
                </a:moveTo>
                <a:lnTo>
                  <a:pt x="8957" y="29372"/>
                </a:lnTo>
                <a:lnTo>
                  <a:pt x="10034" y="50684"/>
                </a:lnTo>
                <a:lnTo>
                  <a:pt x="12909" y="51879"/>
                </a:lnTo>
                <a:lnTo>
                  <a:pt x="15786" y="53070"/>
                </a:lnTo>
                <a:lnTo>
                  <a:pt x="19159" y="53653"/>
                </a:lnTo>
                <a:lnTo>
                  <a:pt x="27007" y="53653"/>
                </a:lnTo>
                <a:lnTo>
                  <a:pt x="30500" y="52995"/>
                </a:lnTo>
                <a:lnTo>
                  <a:pt x="33524" y="51624"/>
                </a:lnTo>
                <a:lnTo>
                  <a:pt x="36540" y="50276"/>
                </a:lnTo>
                <a:lnTo>
                  <a:pt x="36746" y="37033"/>
                </a:lnTo>
                <a:lnTo>
                  <a:pt x="34664" y="40751"/>
                </a:lnTo>
                <a:lnTo>
                  <a:pt x="31946" y="43775"/>
                </a:lnTo>
                <a:lnTo>
                  <a:pt x="28210" y="45655"/>
                </a:lnTo>
                <a:lnTo>
                  <a:pt x="23483" y="46126"/>
                </a:lnTo>
                <a:lnTo>
                  <a:pt x="20689" y="46126"/>
                </a:lnTo>
                <a:lnTo>
                  <a:pt x="16499" y="44574"/>
                </a:lnTo>
                <a:lnTo>
                  <a:pt x="13154" y="42148"/>
                </a:lnTo>
                <a:lnTo>
                  <a:pt x="10937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2762457" y="3885620"/>
            <a:ext cx="27492" cy="52923"/>
          </a:xfrm>
          <a:custGeom>
            <a:avLst/>
            <a:gdLst/>
            <a:ahLst/>
            <a:cxnLst/>
            <a:rect l="l" t="t" r="r" b="b"/>
            <a:pathLst>
              <a:path w="27492" h="52923">
                <a:moveTo>
                  <a:pt x="5875" y="52923"/>
                </a:moveTo>
                <a:lnTo>
                  <a:pt x="8632" y="51281"/>
                </a:lnTo>
                <a:lnTo>
                  <a:pt x="8632" y="19151"/>
                </a:lnTo>
                <a:lnTo>
                  <a:pt x="10957" y="15483"/>
                </a:lnTo>
                <a:lnTo>
                  <a:pt x="12992" y="12740"/>
                </a:lnTo>
                <a:lnTo>
                  <a:pt x="15806" y="9972"/>
                </a:lnTo>
                <a:lnTo>
                  <a:pt x="19212" y="8470"/>
                </a:lnTo>
                <a:lnTo>
                  <a:pt x="22132" y="8675"/>
                </a:lnTo>
                <a:lnTo>
                  <a:pt x="24785" y="9475"/>
                </a:lnTo>
                <a:lnTo>
                  <a:pt x="27431" y="8192"/>
                </a:lnTo>
                <a:lnTo>
                  <a:pt x="27492" y="3671"/>
                </a:lnTo>
                <a:lnTo>
                  <a:pt x="25203" y="687"/>
                </a:lnTo>
                <a:lnTo>
                  <a:pt x="22204" y="90"/>
                </a:lnTo>
                <a:lnTo>
                  <a:pt x="19655" y="0"/>
                </a:lnTo>
                <a:lnTo>
                  <a:pt x="16656" y="673"/>
                </a:lnTo>
                <a:lnTo>
                  <a:pt x="13628" y="2576"/>
                </a:lnTo>
                <a:lnTo>
                  <a:pt x="10298" y="6008"/>
                </a:lnTo>
                <a:lnTo>
                  <a:pt x="7790" y="9550"/>
                </a:lnTo>
                <a:lnTo>
                  <a:pt x="7790" y="2440"/>
                </a:lnTo>
                <a:lnTo>
                  <a:pt x="5828" y="838"/>
                </a:lnTo>
                <a:lnTo>
                  <a:pt x="3124" y="763"/>
                </a:lnTo>
                <a:lnTo>
                  <a:pt x="0" y="2440"/>
                </a:lnTo>
                <a:lnTo>
                  <a:pt x="0" y="51281"/>
                </a:lnTo>
                <a:lnTo>
                  <a:pt x="182" y="52009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2796670" y="388562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41"/>
                </a:moveTo>
                <a:lnTo>
                  <a:pt x="42144" y="14133"/>
                </a:lnTo>
                <a:lnTo>
                  <a:pt x="41360" y="11328"/>
                </a:lnTo>
                <a:lnTo>
                  <a:pt x="38459" y="6807"/>
                </a:lnTo>
                <a:lnTo>
                  <a:pt x="34649" y="3074"/>
                </a:lnTo>
                <a:lnTo>
                  <a:pt x="32054" y="1842"/>
                </a:lnTo>
                <a:lnTo>
                  <a:pt x="29441" y="622"/>
                </a:lnTo>
                <a:lnTo>
                  <a:pt x="26297" y="0"/>
                </a:lnTo>
                <a:lnTo>
                  <a:pt x="26330" y="7009"/>
                </a:lnTo>
                <a:lnTo>
                  <a:pt x="29480" y="8343"/>
                </a:lnTo>
                <a:lnTo>
                  <a:pt x="31611" y="11022"/>
                </a:lnTo>
                <a:lnTo>
                  <a:pt x="33728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42" y="22085"/>
                </a:lnTo>
                <a:lnTo>
                  <a:pt x="9014" y="20101"/>
                </a:lnTo>
                <a:lnTo>
                  <a:pt x="10447" y="3124"/>
                </a:lnTo>
                <a:lnTo>
                  <a:pt x="8060" y="4903"/>
                </a:lnTo>
                <a:lnTo>
                  <a:pt x="4114" y="9585"/>
                </a:lnTo>
                <a:lnTo>
                  <a:pt x="2609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5" y="46989"/>
                </a:lnTo>
                <a:lnTo>
                  <a:pt x="10447" y="50863"/>
                </a:lnTo>
                <a:lnTo>
                  <a:pt x="13359" y="51979"/>
                </a:lnTo>
                <a:lnTo>
                  <a:pt x="16275" y="53099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9" y="52804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0"/>
                </a:lnTo>
                <a:lnTo>
                  <a:pt x="41334" y="46161"/>
                </a:lnTo>
                <a:lnTo>
                  <a:pt x="40759" y="43016"/>
                </a:lnTo>
                <a:lnTo>
                  <a:pt x="38051" y="43267"/>
                </a:lnTo>
                <a:lnTo>
                  <a:pt x="34890" y="44549"/>
                </a:lnTo>
                <a:lnTo>
                  <a:pt x="32101" y="45439"/>
                </a:lnTo>
                <a:lnTo>
                  <a:pt x="28583" y="46202"/>
                </a:lnTo>
                <a:lnTo>
                  <a:pt x="24350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2" y="43116"/>
                </a:lnTo>
                <a:lnTo>
                  <a:pt x="11131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6" y="16941"/>
                </a:lnTo>
                <a:close/>
              </a:path>
              <a:path w="43318" h="53657">
                <a:moveTo>
                  <a:pt x="9014" y="20101"/>
                </a:moveTo>
                <a:lnTo>
                  <a:pt x="9942" y="16357"/>
                </a:lnTo>
                <a:lnTo>
                  <a:pt x="11379" y="12927"/>
                </a:lnTo>
                <a:lnTo>
                  <a:pt x="14907" y="9093"/>
                </a:lnTo>
                <a:lnTo>
                  <a:pt x="18136" y="7415"/>
                </a:lnTo>
                <a:lnTo>
                  <a:pt x="22153" y="7009"/>
                </a:lnTo>
                <a:lnTo>
                  <a:pt x="26330" y="7009"/>
                </a:lnTo>
                <a:lnTo>
                  <a:pt x="26297" y="0"/>
                </a:lnTo>
                <a:lnTo>
                  <a:pt x="19145" y="0"/>
                </a:lnTo>
                <a:lnTo>
                  <a:pt x="16019" y="633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2850498" y="3885620"/>
            <a:ext cx="26894" cy="53653"/>
          </a:xfrm>
          <a:custGeom>
            <a:avLst/>
            <a:gdLst/>
            <a:ahLst/>
            <a:cxnLst/>
            <a:rect l="l" t="t" r="r" b="b"/>
            <a:pathLst>
              <a:path w="26894" h="53653">
                <a:moveTo>
                  <a:pt x="22059" y="46073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1" y="44409"/>
                </a:lnTo>
                <a:lnTo>
                  <a:pt x="8841" y="40906"/>
                </a:lnTo>
                <a:lnTo>
                  <a:pt x="11612" y="53326"/>
                </a:lnTo>
                <a:lnTo>
                  <a:pt x="16329" y="53653"/>
                </a:lnTo>
                <a:lnTo>
                  <a:pt x="19155" y="53653"/>
                </a:lnTo>
                <a:lnTo>
                  <a:pt x="21837" y="53035"/>
                </a:lnTo>
                <a:lnTo>
                  <a:pt x="26894" y="50492"/>
                </a:lnTo>
                <a:lnTo>
                  <a:pt x="25927" y="43675"/>
                </a:lnTo>
                <a:lnTo>
                  <a:pt x="22059" y="46073"/>
                </a:lnTo>
                <a:close/>
              </a:path>
              <a:path w="26894" h="53653">
                <a:moveTo>
                  <a:pt x="3293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3" y="8582"/>
                </a:lnTo>
                <a:lnTo>
                  <a:pt x="15270" y="7541"/>
                </a:lnTo>
                <a:lnTo>
                  <a:pt x="19312" y="7275"/>
                </a:lnTo>
                <a:lnTo>
                  <a:pt x="22974" y="7515"/>
                </a:lnTo>
                <a:lnTo>
                  <a:pt x="26808" y="9204"/>
                </a:lnTo>
                <a:lnTo>
                  <a:pt x="29137" y="12344"/>
                </a:lnTo>
                <a:lnTo>
                  <a:pt x="29894" y="15223"/>
                </a:lnTo>
                <a:lnTo>
                  <a:pt x="30091" y="18770"/>
                </a:lnTo>
                <a:lnTo>
                  <a:pt x="30091" y="22564"/>
                </a:lnTo>
                <a:lnTo>
                  <a:pt x="19936" y="22564"/>
                </a:lnTo>
                <a:lnTo>
                  <a:pt x="16642" y="22909"/>
                </a:lnTo>
                <a:lnTo>
                  <a:pt x="13715" y="23568"/>
                </a:lnTo>
                <a:lnTo>
                  <a:pt x="10778" y="24241"/>
                </a:lnTo>
                <a:lnTo>
                  <a:pt x="8304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72" y="46936"/>
                </a:lnTo>
                <a:lnTo>
                  <a:pt x="4481" y="49754"/>
                </a:lnTo>
                <a:lnTo>
                  <a:pt x="7606" y="51991"/>
                </a:lnTo>
                <a:lnTo>
                  <a:pt x="11612" y="53326"/>
                </a:lnTo>
                <a:lnTo>
                  <a:pt x="8841" y="40906"/>
                </a:lnTo>
                <a:lnTo>
                  <a:pt x="8841" y="38353"/>
                </a:lnTo>
                <a:lnTo>
                  <a:pt x="9665" y="34425"/>
                </a:lnTo>
                <a:lnTo>
                  <a:pt x="12199" y="31495"/>
                </a:lnTo>
                <a:lnTo>
                  <a:pt x="14795" y="30071"/>
                </a:lnTo>
                <a:lnTo>
                  <a:pt x="18284" y="29245"/>
                </a:lnTo>
                <a:lnTo>
                  <a:pt x="22719" y="29029"/>
                </a:lnTo>
                <a:lnTo>
                  <a:pt x="30091" y="29029"/>
                </a:lnTo>
                <a:lnTo>
                  <a:pt x="30091" y="39394"/>
                </a:lnTo>
                <a:lnTo>
                  <a:pt x="25927" y="43675"/>
                </a:lnTo>
                <a:lnTo>
                  <a:pt x="26894" y="50492"/>
                </a:lnTo>
                <a:lnTo>
                  <a:pt x="31244" y="46442"/>
                </a:lnTo>
                <a:lnTo>
                  <a:pt x="31244" y="51332"/>
                </a:lnTo>
                <a:lnTo>
                  <a:pt x="33324" y="52905"/>
                </a:lnTo>
                <a:lnTo>
                  <a:pt x="35899" y="52955"/>
                </a:lnTo>
                <a:lnTo>
                  <a:pt x="38677" y="51332"/>
                </a:lnTo>
                <a:lnTo>
                  <a:pt x="38677" y="15364"/>
                </a:lnTo>
                <a:lnTo>
                  <a:pt x="38350" y="12697"/>
                </a:lnTo>
                <a:lnTo>
                  <a:pt x="37011" y="8139"/>
                </a:lnTo>
                <a:lnTo>
                  <a:pt x="34488" y="4697"/>
                </a:lnTo>
                <a:lnTo>
                  <a:pt x="31111" y="1990"/>
                </a:lnTo>
                <a:lnTo>
                  <a:pt x="26358" y="406"/>
                </a:lnTo>
                <a:lnTo>
                  <a:pt x="23478" y="0"/>
                </a:lnTo>
                <a:lnTo>
                  <a:pt x="20097" y="0"/>
                </a:lnTo>
                <a:lnTo>
                  <a:pt x="16487" y="176"/>
                </a:lnTo>
                <a:lnTo>
                  <a:pt x="12933" y="863"/>
                </a:lnTo>
                <a:lnTo>
                  <a:pt x="9787" y="1813"/>
                </a:lnTo>
                <a:lnTo>
                  <a:pt x="5816" y="3553"/>
                </a:lnTo>
                <a:lnTo>
                  <a:pt x="2486" y="6703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2905131" y="3862706"/>
            <a:ext cx="8637" cy="75834"/>
          </a:xfrm>
          <a:custGeom>
            <a:avLst/>
            <a:gdLst/>
            <a:ahLst/>
            <a:cxnLst/>
            <a:rect l="l" t="t" r="r" b="b"/>
            <a:pathLst>
              <a:path w="8637" h="75834">
                <a:moveTo>
                  <a:pt x="8637" y="74192"/>
                </a:moveTo>
                <a:lnTo>
                  <a:pt x="8637" y="1703"/>
                </a:lnTo>
                <a:lnTo>
                  <a:pt x="8427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8" y="75834"/>
                </a:lnTo>
                <a:lnTo>
                  <a:pt x="5882" y="75834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2928589" y="3866263"/>
            <a:ext cx="10666" cy="72276"/>
          </a:xfrm>
          <a:custGeom>
            <a:avLst/>
            <a:gdLst/>
            <a:ahLst/>
            <a:cxnLst/>
            <a:rect l="l" t="t" r="r" b="b"/>
            <a:pathLst>
              <a:path w="10666" h="72276">
                <a:moveTo>
                  <a:pt x="0" y="5410"/>
                </a:moveTo>
                <a:lnTo>
                  <a:pt x="367" y="8877"/>
                </a:lnTo>
                <a:lnTo>
                  <a:pt x="3253" y="10731"/>
                </a:lnTo>
                <a:lnTo>
                  <a:pt x="7332" y="10731"/>
                </a:lnTo>
                <a:lnTo>
                  <a:pt x="10284" y="8837"/>
                </a:lnTo>
                <a:lnTo>
                  <a:pt x="10666" y="5295"/>
                </a:lnTo>
                <a:lnTo>
                  <a:pt x="10299" y="1838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6" h="72276">
                <a:moveTo>
                  <a:pt x="1224" y="71374"/>
                </a:moveTo>
                <a:lnTo>
                  <a:pt x="3797" y="72276"/>
                </a:lnTo>
                <a:lnTo>
                  <a:pt x="6918" y="72276"/>
                </a:lnTo>
                <a:lnTo>
                  <a:pt x="9672" y="70634"/>
                </a:lnTo>
                <a:lnTo>
                  <a:pt x="9672" y="21794"/>
                </a:lnTo>
                <a:lnTo>
                  <a:pt x="9464" y="21095"/>
                </a:lnTo>
                <a:lnTo>
                  <a:pt x="6918" y="20156"/>
                </a:lnTo>
                <a:lnTo>
                  <a:pt x="3797" y="20156"/>
                </a:lnTo>
                <a:lnTo>
                  <a:pt x="1040" y="21794"/>
                </a:lnTo>
                <a:lnTo>
                  <a:pt x="1040" y="70634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2947849" y="3873333"/>
            <a:ext cx="30765" cy="65850"/>
          </a:xfrm>
          <a:custGeom>
            <a:avLst/>
            <a:gdLst/>
            <a:ahLst/>
            <a:cxnLst/>
            <a:rect l="l" t="t" r="r" b="b"/>
            <a:pathLst>
              <a:path w="30765" h="65850">
                <a:moveTo>
                  <a:pt x="16949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5" y="56641"/>
                </a:lnTo>
                <a:lnTo>
                  <a:pt x="10397" y="60440"/>
                </a:lnTo>
                <a:lnTo>
                  <a:pt x="12625" y="63158"/>
                </a:lnTo>
                <a:lnTo>
                  <a:pt x="15800" y="64847"/>
                </a:lnTo>
                <a:lnTo>
                  <a:pt x="19630" y="65850"/>
                </a:lnTo>
                <a:lnTo>
                  <a:pt x="24484" y="65671"/>
                </a:lnTo>
                <a:lnTo>
                  <a:pt x="27482" y="65102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57"/>
                </a:lnTo>
                <a:lnTo>
                  <a:pt x="26319" y="57787"/>
                </a:lnTo>
                <a:lnTo>
                  <a:pt x="23536" y="58190"/>
                </a:lnTo>
                <a:lnTo>
                  <a:pt x="19349" y="57330"/>
                </a:lnTo>
                <a:lnTo>
                  <a:pt x="17428" y="53898"/>
                </a:lnTo>
                <a:lnTo>
                  <a:pt x="16949" y="51347"/>
                </a:lnTo>
                <a:lnTo>
                  <a:pt x="16949" y="20754"/>
                </a:lnTo>
                <a:lnTo>
                  <a:pt x="29037" y="20754"/>
                </a:lnTo>
                <a:lnTo>
                  <a:pt x="30606" y="19302"/>
                </a:lnTo>
                <a:lnTo>
                  <a:pt x="30765" y="16372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2984162" y="3886386"/>
            <a:ext cx="44450" cy="71626"/>
          </a:xfrm>
          <a:custGeom>
            <a:avLst/>
            <a:gdLst/>
            <a:ahLst/>
            <a:cxnLst/>
            <a:rect l="l" t="t" r="r" b="b"/>
            <a:pathLst>
              <a:path w="44450" h="71626">
                <a:moveTo>
                  <a:pt x="18543" y="51865"/>
                </a:moveTo>
                <a:lnTo>
                  <a:pt x="12056" y="68846"/>
                </a:lnTo>
                <a:lnTo>
                  <a:pt x="12297" y="71032"/>
                </a:lnTo>
                <a:lnTo>
                  <a:pt x="14871" y="71626"/>
                </a:lnTo>
                <a:lnTo>
                  <a:pt x="17518" y="71626"/>
                </a:lnTo>
                <a:lnTo>
                  <a:pt x="21264" y="69822"/>
                </a:lnTo>
                <a:lnTo>
                  <a:pt x="27547" y="51865"/>
                </a:lnTo>
                <a:lnTo>
                  <a:pt x="44450" y="3312"/>
                </a:lnTo>
                <a:lnTo>
                  <a:pt x="44312" y="648"/>
                </a:lnTo>
                <a:lnTo>
                  <a:pt x="41493" y="0"/>
                </a:lnTo>
                <a:lnTo>
                  <a:pt x="38559" y="36"/>
                </a:lnTo>
                <a:lnTo>
                  <a:pt x="35863" y="1891"/>
                </a:lnTo>
                <a:lnTo>
                  <a:pt x="22893" y="41288"/>
                </a:lnTo>
                <a:lnTo>
                  <a:pt x="22734" y="41288"/>
                </a:lnTo>
                <a:lnTo>
                  <a:pt x="9284" y="2106"/>
                </a:lnTo>
                <a:lnTo>
                  <a:pt x="8636" y="735"/>
                </a:lnTo>
                <a:lnTo>
                  <a:pt x="6026" y="25"/>
                </a:lnTo>
                <a:lnTo>
                  <a:pt x="3110" y="0"/>
                </a:lnTo>
                <a:lnTo>
                  <a:pt x="0" y="900"/>
                </a:lnTo>
                <a:lnTo>
                  <a:pt x="280" y="3467"/>
                </a:lnTo>
                <a:lnTo>
                  <a:pt x="17089" y="50126"/>
                </a:lnTo>
                <a:lnTo>
                  <a:pt x="18543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039134" y="3926102"/>
            <a:ext cx="11257" cy="12636"/>
          </a:xfrm>
          <a:custGeom>
            <a:avLst/>
            <a:gdLst/>
            <a:ahLst/>
            <a:cxnLst/>
            <a:rect l="l" t="t" r="r" b="b"/>
            <a:pathLst>
              <a:path w="11257" h="12636">
                <a:moveTo>
                  <a:pt x="11257" y="6235"/>
                </a:moveTo>
                <a:lnTo>
                  <a:pt x="11257" y="3743"/>
                </a:lnTo>
                <a:lnTo>
                  <a:pt x="9245" y="417"/>
                </a:lnTo>
                <a:lnTo>
                  <a:pt x="5709" y="0"/>
                </a:lnTo>
                <a:lnTo>
                  <a:pt x="1234" y="1271"/>
                </a:lnTo>
                <a:lnTo>
                  <a:pt x="0" y="3834"/>
                </a:lnTo>
                <a:lnTo>
                  <a:pt x="0" y="8902"/>
                </a:lnTo>
                <a:lnTo>
                  <a:pt x="2009" y="12230"/>
                </a:lnTo>
                <a:lnTo>
                  <a:pt x="5547" y="12636"/>
                </a:lnTo>
                <a:lnTo>
                  <a:pt x="10030" y="11365"/>
                </a:lnTo>
                <a:lnTo>
                  <a:pt x="11257" y="8802"/>
                </a:lnTo>
                <a:lnTo>
                  <a:pt x="112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1525262" y="4138858"/>
            <a:ext cx="57732" cy="70865"/>
          </a:xfrm>
          <a:custGeom>
            <a:avLst/>
            <a:gdLst/>
            <a:ahLst/>
            <a:cxnLst/>
            <a:rect l="l" t="t" r="r" b="b"/>
            <a:pathLst>
              <a:path w="57732" h="70865">
                <a:moveTo>
                  <a:pt x="28209" y="9662"/>
                </a:moveTo>
                <a:lnTo>
                  <a:pt x="28511" y="0"/>
                </a:lnTo>
                <a:lnTo>
                  <a:pt x="25930" y="86"/>
                </a:lnTo>
                <a:lnTo>
                  <a:pt x="22708" y="1965"/>
                </a:lnTo>
                <a:lnTo>
                  <a:pt x="0" y="67169"/>
                </a:lnTo>
                <a:lnTo>
                  <a:pt x="184" y="70469"/>
                </a:lnTo>
                <a:lnTo>
                  <a:pt x="2757" y="70865"/>
                </a:lnTo>
                <a:lnTo>
                  <a:pt x="6149" y="70761"/>
                </a:lnTo>
                <a:lnTo>
                  <a:pt x="8733" y="68972"/>
                </a:lnTo>
                <a:lnTo>
                  <a:pt x="14281" y="52091"/>
                </a:lnTo>
                <a:lnTo>
                  <a:pt x="16535" y="44664"/>
                </a:lnTo>
                <a:lnTo>
                  <a:pt x="28209" y="9662"/>
                </a:lnTo>
                <a:close/>
              </a:path>
              <a:path w="57732" h="70865">
                <a:moveTo>
                  <a:pt x="57405" y="67233"/>
                </a:moveTo>
                <a:lnTo>
                  <a:pt x="34700" y="2005"/>
                </a:lnTo>
                <a:lnTo>
                  <a:pt x="33875" y="734"/>
                </a:lnTo>
                <a:lnTo>
                  <a:pt x="31295" y="86"/>
                </a:lnTo>
                <a:lnTo>
                  <a:pt x="28511" y="0"/>
                </a:lnTo>
                <a:lnTo>
                  <a:pt x="28256" y="9662"/>
                </a:lnTo>
                <a:lnTo>
                  <a:pt x="40090" y="44664"/>
                </a:lnTo>
                <a:lnTo>
                  <a:pt x="16535" y="44664"/>
                </a:lnTo>
                <a:lnTo>
                  <a:pt x="14281" y="52091"/>
                </a:lnTo>
                <a:lnTo>
                  <a:pt x="42437" y="52091"/>
                </a:lnTo>
                <a:lnTo>
                  <a:pt x="48243" y="69188"/>
                </a:lnTo>
                <a:lnTo>
                  <a:pt x="48844" y="70218"/>
                </a:lnTo>
                <a:lnTo>
                  <a:pt x="51537" y="70836"/>
                </a:lnTo>
                <a:lnTo>
                  <a:pt x="54565" y="70865"/>
                </a:lnTo>
                <a:lnTo>
                  <a:pt x="57732" y="70012"/>
                </a:lnTo>
                <a:lnTo>
                  <a:pt x="57405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1589925" y="4139190"/>
            <a:ext cx="50608" cy="70483"/>
          </a:xfrm>
          <a:custGeom>
            <a:avLst/>
            <a:gdLst/>
            <a:ahLst/>
            <a:cxnLst/>
            <a:rect l="l" t="t" r="r" b="b"/>
            <a:pathLst>
              <a:path w="50608" h="70483">
                <a:moveTo>
                  <a:pt x="21127" y="69771"/>
                </a:moveTo>
                <a:lnTo>
                  <a:pt x="23723" y="70483"/>
                </a:lnTo>
                <a:lnTo>
                  <a:pt x="26874" y="70483"/>
                </a:lnTo>
                <a:lnTo>
                  <a:pt x="29790" y="68806"/>
                </a:lnTo>
                <a:lnTo>
                  <a:pt x="29790" y="7923"/>
                </a:lnTo>
                <a:lnTo>
                  <a:pt x="48830" y="7923"/>
                </a:lnTo>
                <a:lnTo>
                  <a:pt x="50327" y="6717"/>
                </a:lnTo>
                <a:lnTo>
                  <a:pt x="50608" y="4010"/>
                </a:lnTo>
                <a:lnTo>
                  <a:pt x="50568" y="2717"/>
                </a:lnTo>
                <a:lnTo>
                  <a:pt x="48830" y="0"/>
                </a:lnTo>
                <a:lnTo>
                  <a:pt x="1202" y="60"/>
                </a:lnTo>
                <a:lnTo>
                  <a:pt x="0" y="2717"/>
                </a:lnTo>
                <a:lnTo>
                  <a:pt x="0" y="5306"/>
                </a:lnTo>
                <a:lnTo>
                  <a:pt x="1742" y="7923"/>
                </a:lnTo>
                <a:lnTo>
                  <a:pt x="20786" y="7923"/>
                </a:lnTo>
                <a:lnTo>
                  <a:pt x="20786" y="68806"/>
                </a:lnTo>
                <a:lnTo>
                  <a:pt x="21127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1654430" y="4138916"/>
            <a:ext cx="35118" cy="70485"/>
          </a:xfrm>
          <a:custGeom>
            <a:avLst/>
            <a:gdLst/>
            <a:ahLst/>
            <a:cxnLst/>
            <a:rect l="l" t="t" r="r" b="b"/>
            <a:pathLst>
              <a:path w="35118" h="70485">
                <a:moveTo>
                  <a:pt x="35118" y="66409"/>
                </a:moveTo>
                <a:lnTo>
                  <a:pt x="35078" y="65088"/>
                </a:lnTo>
                <a:lnTo>
                  <a:pt x="33279" y="62410"/>
                </a:lnTo>
                <a:lnTo>
                  <a:pt x="9004" y="62410"/>
                </a:lnTo>
                <a:lnTo>
                  <a:pt x="9004" y="1677"/>
                </a:lnTo>
                <a:lnTo>
                  <a:pt x="8661" y="698"/>
                </a:lnTo>
                <a:lnTo>
                  <a:pt x="6102" y="0"/>
                </a:lnTo>
                <a:lnTo>
                  <a:pt x="2955" y="0"/>
                </a:lnTo>
                <a:lnTo>
                  <a:pt x="0" y="1677"/>
                </a:lnTo>
                <a:lnTo>
                  <a:pt x="0" y="66676"/>
                </a:lnTo>
                <a:lnTo>
                  <a:pt x="360" y="69077"/>
                </a:lnTo>
                <a:lnTo>
                  <a:pt x="3359" y="70485"/>
                </a:lnTo>
                <a:lnTo>
                  <a:pt x="33279" y="70485"/>
                </a:lnTo>
                <a:lnTo>
                  <a:pt x="34833" y="69138"/>
                </a:lnTo>
                <a:lnTo>
                  <a:pt x="35118" y="66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1727309" y="4156823"/>
            <a:ext cx="37147" cy="53607"/>
          </a:xfrm>
          <a:custGeom>
            <a:avLst/>
            <a:gdLst/>
            <a:ahLst/>
            <a:cxnLst/>
            <a:rect l="l" t="t" r="r" b="b"/>
            <a:pathLst>
              <a:path w="37147" h="53607">
                <a:moveTo>
                  <a:pt x="8989" y="20624"/>
                </a:moveTo>
                <a:lnTo>
                  <a:pt x="10105" y="15811"/>
                </a:lnTo>
                <a:lnTo>
                  <a:pt x="12322" y="12509"/>
                </a:lnTo>
                <a:lnTo>
                  <a:pt x="14536" y="9194"/>
                </a:lnTo>
                <a:lnTo>
                  <a:pt x="17711" y="7541"/>
                </a:lnTo>
                <a:lnTo>
                  <a:pt x="23892" y="7541"/>
                </a:lnTo>
                <a:lnTo>
                  <a:pt x="27129" y="8431"/>
                </a:lnTo>
                <a:lnTo>
                  <a:pt x="30923" y="10415"/>
                </a:lnTo>
                <a:lnTo>
                  <a:pt x="33508" y="12395"/>
                </a:lnTo>
                <a:lnTo>
                  <a:pt x="36460" y="12444"/>
                </a:lnTo>
                <a:lnTo>
                  <a:pt x="36939" y="9500"/>
                </a:lnTo>
                <a:lnTo>
                  <a:pt x="36680" y="6692"/>
                </a:lnTo>
                <a:lnTo>
                  <a:pt x="34329" y="3822"/>
                </a:lnTo>
                <a:lnTo>
                  <a:pt x="31427" y="2044"/>
                </a:lnTo>
                <a:lnTo>
                  <a:pt x="27755" y="708"/>
                </a:lnTo>
                <a:lnTo>
                  <a:pt x="24926" y="139"/>
                </a:lnTo>
                <a:lnTo>
                  <a:pt x="21973" y="0"/>
                </a:lnTo>
                <a:lnTo>
                  <a:pt x="18863" y="0"/>
                </a:lnTo>
                <a:lnTo>
                  <a:pt x="15982" y="532"/>
                </a:lnTo>
                <a:lnTo>
                  <a:pt x="13312" y="1597"/>
                </a:lnTo>
                <a:lnTo>
                  <a:pt x="10641" y="2666"/>
                </a:lnTo>
                <a:lnTo>
                  <a:pt x="8329" y="4305"/>
                </a:lnTo>
                <a:lnTo>
                  <a:pt x="4384" y="8712"/>
                </a:lnTo>
                <a:lnTo>
                  <a:pt x="2829" y="11545"/>
                </a:lnTo>
                <a:lnTo>
                  <a:pt x="1691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81" y="38606"/>
                </a:lnTo>
                <a:lnTo>
                  <a:pt x="2303" y="41846"/>
                </a:lnTo>
                <a:lnTo>
                  <a:pt x="3649" y="44574"/>
                </a:lnTo>
                <a:lnTo>
                  <a:pt x="5414" y="46799"/>
                </a:lnTo>
                <a:lnTo>
                  <a:pt x="9356" y="50709"/>
                </a:lnTo>
                <a:lnTo>
                  <a:pt x="11977" y="51879"/>
                </a:lnTo>
                <a:lnTo>
                  <a:pt x="14601" y="53035"/>
                </a:lnTo>
                <a:lnTo>
                  <a:pt x="17599" y="53607"/>
                </a:lnTo>
                <a:lnTo>
                  <a:pt x="22622" y="53607"/>
                </a:lnTo>
                <a:lnTo>
                  <a:pt x="25742" y="53110"/>
                </a:lnTo>
                <a:lnTo>
                  <a:pt x="28695" y="52372"/>
                </a:lnTo>
                <a:lnTo>
                  <a:pt x="31315" y="51321"/>
                </a:lnTo>
                <a:lnTo>
                  <a:pt x="34584" y="49377"/>
                </a:lnTo>
                <a:lnTo>
                  <a:pt x="36917" y="46534"/>
                </a:lnTo>
                <a:lnTo>
                  <a:pt x="37147" y="43790"/>
                </a:lnTo>
                <a:lnTo>
                  <a:pt x="37119" y="42443"/>
                </a:lnTo>
                <a:lnTo>
                  <a:pt x="35308" y="39660"/>
                </a:lnTo>
                <a:lnTo>
                  <a:pt x="32310" y="41946"/>
                </a:lnTo>
                <a:lnTo>
                  <a:pt x="28807" y="44222"/>
                </a:lnTo>
                <a:lnTo>
                  <a:pt x="25807" y="45529"/>
                </a:lnTo>
                <a:lnTo>
                  <a:pt x="22081" y="45845"/>
                </a:lnTo>
                <a:lnTo>
                  <a:pt x="18125" y="45464"/>
                </a:lnTo>
                <a:lnTo>
                  <a:pt x="14881" y="43901"/>
                </a:lnTo>
                <a:lnTo>
                  <a:pt x="12393" y="41122"/>
                </a:lnTo>
                <a:lnTo>
                  <a:pt x="10431" y="37555"/>
                </a:lnTo>
                <a:lnTo>
                  <a:pt x="9283" y="32818"/>
                </a:lnTo>
                <a:lnTo>
                  <a:pt x="8989" y="30059"/>
                </a:lnTo>
                <a:lnTo>
                  <a:pt x="8989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1776290" y="4156772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53" y="23915"/>
                </a:moveTo>
                <a:lnTo>
                  <a:pt x="9248" y="21348"/>
                </a:lnTo>
                <a:lnTo>
                  <a:pt x="9820" y="18986"/>
                </a:lnTo>
                <a:lnTo>
                  <a:pt x="11292" y="14591"/>
                </a:lnTo>
                <a:lnTo>
                  <a:pt x="13680" y="11163"/>
                </a:lnTo>
                <a:lnTo>
                  <a:pt x="17059" y="8888"/>
                </a:lnTo>
                <a:lnTo>
                  <a:pt x="21113" y="7491"/>
                </a:lnTo>
                <a:lnTo>
                  <a:pt x="26466" y="7491"/>
                </a:lnTo>
                <a:lnTo>
                  <a:pt x="30653" y="9029"/>
                </a:lnTo>
                <a:lnTo>
                  <a:pt x="33997" y="11455"/>
                </a:lnTo>
                <a:lnTo>
                  <a:pt x="36175" y="15012"/>
                </a:lnTo>
                <a:lnTo>
                  <a:pt x="37439" y="19418"/>
                </a:lnTo>
                <a:lnTo>
                  <a:pt x="38149" y="24268"/>
                </a:lnTo>
                <a:lnTo>
                  <a:pt x="38149" y="29729"/>
                </a:lnTo>
                <a:lnTo>
                  <a:pt x="37867" y="32321"/>
                </a:lnTo>
                <a:lnTo>
                  <a:pt x="36741" y="37019"/>
                </a:lnTo>
                <a:lnTo>
                  <a:pt x="36532" y="50266"/>
                </a:lnTo>
                <a:lnTo>
                  <a:pt x="39044" y="48373"/>
                </a:lnTo>
                <a:lnTo>
                  <a:pt x="43063" y="43535"/>
                </a:lnTo>
                <a:lnTo>
                  <a:pt x="44568" y="40641"/>
                </a:lnTo>
                <a:lnTo>
                  <a:pt x="45582" y="37299"/>
                </a:lnTo>
                <a:lnTo>
                  <a:pt x="46591" y="33958"/>
                </a:lnTo>
                <a:lnTo>
                  <a:pt x="47101" y="30290"/>
                </a:lnTo>
                <a:lnTo>
                  <a:pt x="47101" y="22222"/>
                </a:lnTo>
                <a:lnTo>
                  <a:pt x="46612" y="18554"/>
                </a:lnTo>
                <a:lnTo>
                  <a:pt x="45659" y="15303"/>
                </a:lnTo>
                <a:lnTo>
                  <a:pt x="44701" y="12038"/>
                </a:lnTo>
                <a:lnTo>
                  <a:pt x="43257" y="9269"/>
                </a:lnTo>
                <a:lnTo>
                  <a:pt x="41346" y="6998"/>
                </a:lnTo>
                <a:lnTo>
                  <a:pt x="37025" y="2970"/>
                </a:lnTo>
                <a:lnTo>
                  <a:pt x="34145" y="1779"/>
                </a:lnTo>
                <a:lnTo>
                  <a:pt x="31269" y="598"/>
                </a:lnTo>
                <a:lnTo>
                  <a:pt x="27896" y="0"/>
                </a:lnTo>
                <a:lnTo>
                  <a:pt x="20008" y="0"/>
                </a:lnTo>
                <a:lnTo>
                  <a:pt x="16510" y="673"/>
                </a:lnTo>
                <a:lnTo>
                  <a:pt x="13506" y="2005"/>
                </a:lnTo>
                <a:lnTo>
                  <a:pt x="10507" y="3351"/>
                </a:lnTo>
                <a:lnTo>
                  <a:pt x="7998" y="5219"/>
                </a:lnTo>
                <a:lnTo>
                  <a:pt x="3991" y="10069"/>
                </a:lnTo>
                <a:lnTo>
                  <a:pt x="2484" y="12952"/>
                </a:lnTo>
                <a:lnTo>
                  <a:pt x="1489" y="16294"/>
                </a:lnTo>
                <a:lnTo>
                  <a:pt x="50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4"/>
                </a:lnTo>
                <a:lnTo>
                  <a:pt x="1418" y="38355"/>
                </a:lnTo>
                <a:lnTo>
                  <a:pt x="2360" y="41605"/>
                </a:lnTo>
                <a:lnTo>
                  <a:pt x="3783" y="44373"/>
                </a:lnTo>
                <a:lnTo>
                  <a:pt x="5706" y="46659"/>
                </a:lnTo>
                <a:lnTo>
                  <a:pt x="10029" y="50674"/>
                </a:lnTo>
                <a:lnTo>
                  <a:pt x="8953" y="29362"/>
                </a:lnTo>
                <a:lnTo>
                  <a:pt x="8953" y="23915"/>
                </a:lnTo>
                <a:close/>
              </a:path>
              <a:path w="47101" h="53658">
                <a:moveTo>
                  <a:pt x="9665" y="34225"/>
                </a:moveTo>
                <a:lnTo>
                  <a:pt x="8953" y="29362"/>
                </a:lnTo>
                <a:lnTo>
                  <a:pt x="10029" y="50674"/>
                </a:lnTo>
                <a:lnTo>
                  <a:pt x="12905" y="51865"/>
                </a:lnTo>
                <a:lnTo>
                  <a:pt x="15786" y="53060"/>
                </a:lnTo>
                <a:lnTo>
                  <a:pt x="19155" y="53658"/>
                </a:lnTo>
                <a:lnTo>
                  <a:pt x="27006" y="53658"/>
                </a:lnTo>
                <a:lnTo>
                  <a:pt x="30495" y="52985"/>
                </a:lnTo>
                <a:lnTo>
                  <a:pt x="33522" y="51624"/>
                </a:lnTo>
                <a:lnTo>
                  <a:pt x="36532" y="50266"/>
                </a:lnTo>
                <a:lnTo>
                  <a:pt x="36741" y="37019"/>
                </a:lnTo>
                <a:lnTo>
                  <a:pt x="34660" y="40741"/>
                </a:lnTo>
                <a:lnTo>
                  <a:pt x="31943" y="43765"/>
                </a:lnTo>
                <a:lnTo>
                  <a:pt x="28205" y="45655"/>
                </a:lnTo>
                <a:lnTo>
                  <a:pt x="23478" y="46112"/>
                </a:lnTo>
                <a:lnTo>
                  <a:pt x="20685" y="46112"/>
                </a:lnTo>
                <a:lnTo>
                  <a:pt x="16494" y="44575"/>
                </a:lnTo>
                <a:lnTo>
                  <a:pt x="13154" y="42138"/>
                </a:lnTo>
                <a:lnTo>
                  <a:pt x="10933" y="38646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1840212" y="4156768"/>
            <a:ext cx="69861" cy="52924"/>
          </a:xfrm>
          <a:custGeom>
            <a:avLst/>
            <a:gdLst/>
            <a:ahLst/>
            <a:cxnLst/>
            <a:rect l="l" t="t" r="r" b="b"/>
            <a:pathLst>
              <a:path w="69861" h="52924">
                <a:moveTo>
                  <a:pt x="5878" y="52924"/>
                </a:moveTo>
                <a:lnTo>
                  <a:pt x="8632" y="51271"/>
                </a:lnTo>
                <a:lnTo>
                  <a:pt x="8632" y="17132"/>
                </a:lnTo>
                <a:lnTo>
                  <a:pt x="11012" y="14062"/>
                </a:lnTo>
                <a:lnTo>
                  <a:pt x="15234" y="10148"/>
                </a:lnTo>
                <a:lnTo>
                  <a:pt x="19263" y="7748"/>
                </a:lnTo>
                <a:lnTo>
                  <a:pt x="22852" y="7748"/>
                </a:lnTo>
                <a:lnTo>
                  <a:pt x="25412" y="8727"/>
                </a:lnTo>
                <a:lnTo>
                  <a:pt x="28313" y="11559"/>
                </a:lnTo>
                <a:lnTo>
                  <a:pt x="29649" y="14253"/>
                </a:lnTo>
                <a:lnTo>
                  <a:pt x="30420" y="17654"/>
                </a:lnTo>
                <a:lnTo>
                  <a:pt x="30617" y="21593"/>
                </a:lnTo>
                <a:lnTo>
                  <a:pt x="30617" y="51271"/>
                </a:lnTo>
                <a:lnTo>
                  <a:pt x="30805" y="52010"/>
                </a:lnTo>
                <a:lnTo>
                  <a:pt x="33411" y="52924"/>
                </a:lnTo>
                <a:lnTo>
                  <a:pt x="36435" y="52924"/>
                </a:lnTo>
                <a:lnTo>
                  <a:pt x="39254" y="51271"/>
                </a:lnTo>
                <a:lnTo>
                  <a:pt x="39254" y="17132"/>
                </a:lnTo>
                <a:lnTo>
                  <a:pt x="41652" y="14062"/>
                </a:lnTo>
                <a:lnTo>
                  <a:pt x="45867" y="10148"/>
                </a:lnTo>
                <a:lnTo>
                  <a:pt x="49870" y="7748"/>
                </a:lnTo>
                <a:lnTo>
                  <a:pt x="53459" y="7748"/>
                </a:lnTo>
                <a:lnTo>
                  <a:pt x="56045" y="8727"/>
                </a:lnTo>
                <a:lnTo>
                  <a:pt x="58971" y="11559"/>
                </a:lnTo>
                <a:lnTo>
                  <a:pt x="60307" y="14253"/>
                </a:lnTo>
                <a:lnTo>
                  <a:pt x="60994" y="17654"/>
                </a:lnTo>
                <a:lnTo>
                  <a:pt x="61178" y="21593"/>
                </a:lnTo>
                <a:lnTo>
                  <a:pt x="61178" y="51271"/>
                </a:lnTo>
                <a:lnTo>
                  <a:pt x="61382" y="52010"/>
                </a:lnTo>
                <a:lnTo>
                  <a:pt x="63978" y="52924"/>
                </a:lnTo>
                <a:lnTo>
                  <a:pt x="67104" y="52924"/>
                </a:lnTo>
                <a:lnTo>
                  <a:pt x="69861" y="51271"/>
                </a:lnTo>
                <a:lnTo>
                  <a:pt x="69861" y="17654"/>
                </a:lnTo>
                <a:lnTo>
                  <a:pt x="69588" y="15026"/>
                </a:lnTo>
                <a:lnTo>
                  <a:pt x="69051" y="12560"/>
                </a:lnTo>
                <a:lnTo>
                  <a:pt x="67607" y="7913"/>
                </a:lnTo>
                <a:lnTo>
                  <a:pt x="65059" y="4230"/>
                </a:lnTo>
                <a:lnTo>
                  <a:pt x="61333" y="1652"/>
                </a:lnTo>
                <a:lnTo>
                  <a:pt x="56728" y="0"/>
                </a:lnTo>
                <a:lnTo>
                  <a:pt x="52433" y="0"/>
                </a:lnTo>
                <a:lnTo>
                  <a:pt x="48708" y="853"/>
                </a:lnTo>
                <a:lnTo>
                  <a:pt x="46122" y="2175"/>
                </a:lnTo>
                <a:lnTo>
                  <a:pt x="43465" y="3914"/>
                </a:lnTo>
                <a:lnTo>
                  <a:pt x="40636" y="6390"/>
                </a:lnTo>
                <a:lnTo>
                  <a:pt x="37572" y="9655"/>
                </a:lnTo>
                <a:lnTo>
                  <a:pt x="35481" y="5717"/>
                </a:lnTo>
                <a:lnTo>
                  <a:pt x="32443" y="2682"/>
                </a:lnTo>
                <a:lnTo>
                  <a:pt x="29898" y="1184"/>
                </a:lnTo>
                <a:lnTo>
                  <a:pt x="26786" y="231"/>
                </a:lnTo>
                <a:lnTo>
                  <a:pt x="23075" y="0"/>
                </a:lnTo>
                <a:lnTo>
                  <a:pt x="20527" y="0"/>
                </a:lnTo>
                <a:lnTo>
                  <a:pt x="18017" y="713"/>
                </a:lnTo>
                <a:lnTo>
                  <a:pt x="13017" y="3571"/>
                </a:lnTo>
                <a:lnTo>
                  <a:pt x="10443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42" y="839"/>
                </a:lnTo>
                <a:lnTo>
                  <a:pt x="3124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10"/>
                </a:lnTo>
                <a:lnTo>
                  <a:pt x="2753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1930845" y="4156765"/>
            <a:ext cx="43332" cy="72351"/>
          </a:xfrm>
          <a:custGeom>
            <a:avLst/>
            <a:gdLst/>
            <a:ahLst/>
            <a:cxnLst/>
            <a:rect l="l" t="t" r="r" b="b"/>
            <a:pathLst>
              <a:path w="43332" h="72351">
                <a:moveTo>
                  <a:pt x="0" y="2451"/>
                </a:moveTo>
                <a:lnTo>
                  <a:pt x="0" y="70648"/>
                </a:lnTo>
                <a:lnTo>
                  <a:pt x="186" y="71401"/>
                </a:lnTo>
                <a:lnTo>
                  <a:pt x="2757" y="72351"/>
                </a:lnTo>
                <a:lnTo>
                  <a:pt x="5878" y="72351"/>
                </a:lnTo>
                <a:lnTo>
                  <a:pt x="8636" y="70648"/>
                </a:lnTo>
                <a:lnTo>
                  <a:pt x="8636" y="46226"/>
                </a:lnTo>
                <a:lnTo>
                  <a:pt x="9885" y="47498"/>
                </a:lnTo>
                <a:lnTo>
                  <a:pt x="13315" y="50482"/>
                </a:lnTo>
                <a:lnTo>
                  <a:pt x="16706" y="52491"/>
                </a:lnTo>
                <a:lnTo>
                  <a:pt x="20234" y="53516"/>
                </a:lnTo>
                <a:lnTo>
                  <a:pt x="22913" y="53671"/>
                </a:lnTo>
                <a:lnTo>
                  <a:pt x="26200" y="53671"/>
                </a:lnTo>
                <a:lnTo>
                  <a:pt x="29113" y="53023"/>
                </a:lnTo>
                <a:lnTo>
                  <a:pt x="31662" y="51728"/>
                </a:lnTo>
                <a:lnTo>
                  <a:pt x="34207" y="50457"/>
                </a:lnTo>
                <a:lnTo>
                  <a:pt x="33695" y="33911"/>
                </a:lnTo>
                <a:lnTo>
                  <a:pt x="32533" y="38177"/>
                </a:lnTo>
                <a:lnTo>
                  <a:pt x="30596" y="41795"/>
                </a:lnTo>
                <a:lnTo>
                  <a:pt x="27766" y="44323"/>
                </a:lnTo>
                <a:lnTo>
                  <a:pt x="24339" y="45949"/>
                </a:lnTo>
                <a:lnTo>
                  <a:pt x="19818" y="45949"/>
                </a:lnTo>
                <a:lnTo>
                  <a:pt x="15419" y="43573"/>
                </a:lnTo>
                <a:lnTo>
                  <a:pt x="11023" y="39674"/>
                </a:lnTo>
                <a:lnTo>
                  <a:pt x="8636" y="36680"/>
                </a:lnTo>
                <a:lnTo>
                  <a:pt x="8636" y="17261"/>
                </a:lnTo>
                <a:lnTo>
                  <a:pt x="7584" y="9006"/>
                </a:lnTo>
                <a:lnTo>
                  <a:pt x="7584" y="2451"/>
                </a:lnTo>
                <a:lnTo>
                  <a:pt x="6040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332" h="72351">
                <a:moveTo>
                  <a:pt x="8636" y="17261"/>
                </a:moveTo>
                <a:lnTo>
                  <a:pt x="10007" y="15482"/>
                </a:lnTo>
                <a:lnTo>
                  <a:pt x="12531" y="12776"/>
                </a:lnTo>
                <a:lnTo>
                  <a:pt x="16059" y="9856"/>
                </a:lnTo>
                <a:lnTo>
                  <a:pt x="19378" y="8229"/>
                </a:lnTo>
                <a:lnTo>
                  <a:pt x="22697" y="7710"/>
                </a:lnTo>
                <a:lnTo>
                  <a:pt x="26808" y="8253"/>
                </a:lnTo>
                <a:lnTo>
                  <a:pt x="29836" y="10429"/>
                </a:lnTo>
                <a:lnTo>
                  <a:pt x="31931" y="13665"/>
                </a:lnTo>
                <a:lnTo>
                  <a:pt x="33461" y="17552"/>
                </a:lnTo>
                <a:lnTo>
                  <a:pt x="34196" y="22211"/>
                </a:lnTo>
                <a:lnTo>
                  <a:pt x="34380" y="27128"/>
                </a:lnTo>
                <a:lnTo>
                  <a:pt x="34380" y="29414"/>
                </a:lnTo>
                <a:lnTo>
                  <a:pt x="33695" y="33911"/>
                </a:lnTo>
                <a:lnTo>
                  <a:pt x="34207" y="50457"/>
                </a:lnTo>
                <a:lnTo>
                  <a:pt x="36342" y="48616"/>
                </a:lnTo>
                <a:lnTo>
                  <a:pt x="39794" y="43879"/>
                </a:lnTo>
                <a:lnTo>
                  <a:pt x="41104" y="41010"/>
                </a:lnTo>
                <a:lnTo>
                  <a:pt x="41997" y="37604"/>
                </a:lnTo>
                <a:lnTo>
                  <a:pt x="42879" y="34213"/>
                </a:lnTo>
                <a:lnTo>
                  <a:pt x="43332" y="30365"/>
                </a:lnTo>
                <a:lnTo>
                  <a:pt x="43332" y="22556"/>
                </a:lnTo>
                <a:lnTo>
                  <a:pt x="42976" y="19202"/>
                </a:lnTo>
                <a:lnTo>
                  <a:pt x="42282" y="16041"/>
                </a:lnTo>
                <a:lnTo>
                  <a:pt x="41583" y="12866"/>
                </a:lnTo>
                <a:lnTo>
                  <a:pt x="40478" y="10097"/>
                </a:lnTo>
                <a:lnTo>
                  <a:pt x="38962" y="7710"/>
                </a:lnTo>
                <a:lnTo>
                  <a:pt x="35481" y="3440"/>
                </a:lnTo>
                <a:lnTo>
                  <a:pt x="30667" y="687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0"/>
                </a:lnTo>
                <a:lnTo>
                  <a:pt x="18446" y="938"/>
                </a:lnTo>
                <a:lnTo>
                  <a:pt x="15727" y="2249"/>
                </a:lnTo>
                <a:lnTo>
                  <a:pt x="13046" y="3923"/>
                </a:lnTo>
                <a:lnTo>
                  <a:pt x="10400" y="6173"/>
                </a:lnTo>
                <a:lnTo>
                  <a:pt x="7584" y="9006"/>
                </a:lnTo>
                <a:lnTo>
                  <a:pt x="8636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1991469" y="4133847"/>
            <a:ext cx="8637" cy="75845"/>
          </a:xfrm>
          <a:custGeom>
            <a:avLst/>
            <a:gdLst/>
            <a:ahLst/>
            <a:cxnLst/>
            <a:rect l="l" t="t" r="r" b="b"/>
            <a:pathLst>
              <a:path w="8637" h="75845">
                <a:moveTo>
                  <a:pt x="8637" y="74192"/>
                </a:moveTo>
                <a:lnTo>
                  <a:pt x="8637" y="1703"/>
                </a:lnTo>
                <a:lnTo>
                  <a:pt x="8427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8" y="75845"/>
                </a:lnTo>
                <a:lnTo>
                  <a:pt x="5882" y="75845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2017119" y="4156772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4" y="14123"/>
                </a:lnTo>
                <a:lnTo>
                  <a:pt x="41360" y="11315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28"/>
                </a:lnTo>
                <a:lnTo>
                  <a:pt x="29441" y="608"/>
                </a:lnTo>
                <a:lnTo>
                  <a:pt x="26294" y="0"/>
                </a:lnTo>
                <a:lnTo>
                  <a:pt x="26330" y="6998"/>
                </a:lnTo>
                <a:lnTo>
                  <a:pt x="29480" y="8331"/>
                </a:lnTo>
                <a:lnTo>
                  <a:pt x="31611" y="11012"/>
                </a:lnTo>
                <a:lnTo>
                  <a:pt x="33728" y="13690"/>
                </a:lnTo>
                <a:lnTo>
                  <a:pt x="34743" y="17373"/>
                </a:lnTo>
                <a:lnTo>
                  <a:pt x="34635" y="22071"/>
                </a:lnTo>
                <a:lnTo>
                  <a:pt x="8939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56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5"/>
                </a:lnTo>
                <a:lnTo>
                  <a:pt x="1516" y="38685"/>
                </a:lnTo>
                <a:lnTo>
                  <a:pt x="2519" y="42012"/>
                </a:lnTo>
                <a:lnTo>
                  <a:pt x="4028" y="44780"/>
                </a:lnTo>
                <a:lnTo>
                  <a:pt x="6012" y="46977"/>
                </a:lnTo>
                <a:lnTo>
                  <a:pt x="10447" y="50864"/>
                </a:lnTo>
                <a:lnTo>
                  <a:pt x="13360" y="51969"/>
                </a:lnTo>
                <a:lnTo>
                  <a:pt x="16276" y="53086"/>
                </a:lnTo>
                <a:lnTo>
                  <a:pt x="19667" y="53658"/>
                </a:lnTo>
                <a:lnTo>
                  <a:pt x="23536" y="53658"/>
                </a:lnTo>
                <a:lnTo>
                  <a:pt x="27875" y="53492"/>
                </a:lnTo>
                <a:lnTo>
                  <a:pt x="31821" y="52793"/>
                </a:lnTo>
                <a:lnTo>
                  <a:pt x="35049" y="51969"/>
                </a:lnTo>
                <a:lnTo>
                  <a:pt x="37767" y="51092"/>
                </a:lnTo>
                <a:lnTo>
                  <a:pt x="41014" y="48820"/>
                </a:lnTo>
                <a:lnTo>
                  <a:pt x="41335" y="46167"/>
                </a:lnTo>
                <a:lnTo>
                  <a:pt x="40759" y="43002"/>
                </a:lnTo>
                <a:lnTo>
                  <a:pt x="38051" y="43268"/>
                </a:lnTo>
                <a:lnTo>
                  <a:pt x="34891" y="44554"/>
                </a:lnTo>
                <a:lnTo>
                  <a:pt x="32101" y="45443"/>
                </a:lnTo>
                <a:lnTo>
                  <a:pt x="28583" y="46192"/>
                </a:lnTo>
                <a:lnTo>
                  <a:pt x="24347" y="46382"/>
                </a:lnTo>
                <a:lnTo>
                  <a:pt x="21502" y="46382"/>
                </a:lnTo>
                <a:lnTo>
                  <a:pt x="17143" y="45137"/>
                </a:lnTo>
                <a:lnTo>
                  <a:pt x="13582" y="43102"/>
                </a:lnTo>
                <a:lnTo>
                  <a:pt x="11131" y="40007"/>
                </a:lnTo>
                <a:lnTo>
                  <a:pt x="9734" y="35967"/>
                </a:lnTo>
                <a:lnTo>
                  <a:pt x="8939" y="31344"/>
                </a:lnTo>
                <a:lnTo>
                  <a:pt x="8939" y="28652"/>
                </a:lnTo>
                <a:lnTo>
                  <a:pt x="39964" y="28652"/>
                </a:lnTo>
                <a:lnTo>
                  <a:pt x="42299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091"/>
                </a:moveTo>
                <a:lnTo>
                  <a:pt x="9942" y="16358"/>
                </a:lnTo>
                <a:lnTo>
                  <a:pt x="11376" y="12917"/>
                </a:lnTo>
                <a:lnTo>
                  <a:pt x="14904" y="9083"/>
                </a:lnTo>
                <a:lnTo>
                  <a:pt x="18136" y="7416"/>
                </a:lnTo>
                <a:lnTo>
                  <a:pt x="22155" y="6998"/>
                </a:lnTo>
                <a:lnTo>
                  <a:pt x="26330" y="6998"/>
                </a:lnTo>
                <a:lnTo>
                  <a:pt x="26294" y="0"/>
                </a:lnTo>
                <a:lnTo>
                  <a:pt x="19141" y="0"/>
                </a:lnTo>
                <a:lnTo>
                  <a:pt x="16019" y="623"/>
                </a:lnTo>
                <a:lnTo>
                  <a:pt x="13237" y="1868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2072152" y="4144486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49" y="1701"/>
                </a:moveTo>
                <a:lnTo>
                  <a:pt x="16739" y="993"/>
                </a:lnTo>
                <a:lnTo>
                  <a:pt x="14194" y="0"/>
                </a:lnTo>
                <a:lnTo>
                  <a:pt x="11074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75" y="13308"/>
                </a:lnTo>
                <a:lnTo>
                  <a:pt x="331" y="14467"/>
                </a:lnTo>
                <a:lnTo>
                  <a:pt x="0" y="17056"/>
                </a:lnTo>
                <a:lnTo>
                  <a:pt x="1728" y="20739"/>
                </a:lnTo>
                <a:lnTo>
                  <a:pt x="8315" y="20739"/>
                </a:lnTo>
                <a:lnTo>
                  <a:pt x="8315" y="52109"/>
                </a:lnTo>
                <a:lnTo>
                  <a:pt x="9076" y="56630"/>
                </a:lnTo>
                <a:lnTo>
                  <a:pt x="10401" y="60439"/>
                </a:lnTo>
                <a:lnTo>
                  <a:pt x="12628" y="63143"/>
                </a:lnTo>
                <a:lnTo>
                  <a:pt x="15797" y="64836"/>
                </a:lnTo>
                <a:lnTo>
                  <a:pt x="19635" y="65836"/>
                </a:lnTo>
                <a:lnTo>
                  <a:pt x="24484" y="65674"/>
                </a:lnTo>
                <a:lnTo>
                  <a:pt x="27482" y="65101"/>
                </a:lnTo>
                <a:lnTo>
                  <a:pt x="30410" y="63082"/>
                </a:lnTo>
                <a:lnTo>
                  <a:pt x="30765" y="59971"/>
                </a:lnTo>
                <a:lnTo>
                  <a:pt x="30765" y="59324"/>
                </a:lnTo>
                <a:lnTo>
                  <a:pt x="28966" y="56742"/>
                </a:lnTo>
                <a:lnTo>
                  <a:pt x="26319" y="57772"/>
                </a:lnTo>
                <a:lnTo>
                  <a:pt x="23540" y="58178"/>
                </a:lnTo>
                <a:lnTo>
                  <a:pt x="19353" y="57329"/>
                </a:lnTo>
                <a:lnTo>
                  <a:pt x="17428" y="53887"/>
                </a:lnTo>
                <a:lnTo>
                  <a:pt x="16949" y="51346"/>
                </a:lnTo>
                <a:lnTo>
                  <a:pt x="16949" y="20739"/>
                </a:lnTo>
                <a:lnTo>
                  <a:pt x="29038" y="20739"/>
                </a:lnTo>
                <a:lnTo>
                  <a:pt x="30608" y="19306"/>
                </a:lnTo>
                <a:lnTo>
                  <a:pt x="30765" y="16357"/>
                </a:lnTo>
                <a:lnTo>
                  <a:pt x="29038" y="13308"/>
                </a:lnTo>
                <a:lnTo>
                  <a:pt x="16949" y="13308"/>
                </a:lnTo>
                <a:lnTo>
                  <a:pt x="1694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2115709" y="4156772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4" y="14123"/>
                </a:lnTo>
                <a:lnTo>
                  <a:pt x="41360" y="11315"/>
                </a:lnTo>
                <a:lnTo>
                  <a:pt x="38458" y="6808"/>
                </a:lnTo>
                <a:lnTo>
                  <a:pt x="34649" y="3074"/>
                </a:lnTo>
                <a:lnTo>
                  <a:pt x="32050" y="1828"/>
                </a:lnTo>
                <a:lnTo>
                  <a:pt x="29443" y="608"/>
                </a:lnTo>
                <a:lnTo>
                  <a:pt x="26294" y="0"/>
                </a:lnTo>
                <a:lnTo>
                  <a:pt x="26333" y="6998"/>
                </a:lnTo>
                <a:lnTo>
                  <a:pt x="29484" y="8331"/>
                </a:lnTo>
                <a:lnTo>
                  <a:pt x="31611" y="11012"/>
                </a:lnTo>
                <a:lnTo>
                  <a:pt x="33731" y="13690"/>
                </a:lnTo>
                <a:lnTo>
                  <a:pt x="34747" y="17373"/>
                </a:lnTo>
                <a:lnTo>
                  <a:pt x="34639" y="22071"/>
                </a:lnTo>
                <a:lnTo>
                  <a:pt x="8938" y="22071"/>
                </a:lnTo>
                <a:lnTo>
                  <a:pt x="9018" y="20091"/>
                </a:lnTo>
                <a:lnTo>
                  <a:pt x="10447" y="3110"/>
                </a:lnTo>
                <a:lnTo>
                  <a:pt x="8060" y="4903"/>
                </a:lnTo>
                <a:lnTo>
                  <a:pt x="4114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14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5"/>
                </a:lnTo>
                <a:lnTo>
                  <a:pt x="1522" y="38685"/>
                </a:lnTo>
                <a:lnTo>
                  <a:pt x="2523" y="42012"/>
                </a:lnTo>
                <a:lnTo>
                  <a:pt x="4032" y="44780"/>
                </a:lnTo>
                <a:lnTo>
                  <a:pt x="6014" y="46977"/>
                </a:lnTo>
                <a:lnTo>
                  <a:pt x="10447" y="50864"/>
                </a:lnTo>
                <a:lnTo>
                  <a:pt x="13362" y="51969"/>
                </a:lnTo>
                <a:lnTo>
                  <a:pt x="16278" y="53086"/>
                </a:lnTo>
                <a:lnTo>
                  <a:pt x="19669" y="53658"/>
                </a:lnTo>
                <a:lnTo>
                  <a:pt x="23543" y="53658"/>
                </a:lnTo>
                <a:lnTo>
                  <a:pt x="27873" y="53492"/>
                </a:lnTo>
                <a:lnTo>
                  <a:pt x="31819" y="52793"/>
                </a:lnTo>
                <a:lnTo>
                  <a:pt x="35053" y="51969"/>
                </a:lnTo>
                <a:lnTo>
                  <a:pt x="37774" y="51092"/>
                </a:lnTo>
                <a:lnTo>
                  <a:pt x="41018" y="48820"/>
                </a:lnTo>
                <a:lnTo>
                  <a:pt x="41334" y="46167"/>
                </a:lnTo>
                <a:lnTo>
                  <a:pt x="40761" y="43002"/>
                </a:lnTo>
                <a:lnTo>
                  <a:pt x="38055" y="43268"/>
                </a:lnTo>
                <a:lnTo>
                  <a:pt x="34894" y="44554"/>
                </a:lnTo>
                <a:lnTo>
                  <a:pt x="32100" y="45443"/>
                </a:lnTo>
                <a:lnTo>
                  <a:pt x="28587" y="46192"/>
                </a:lnTo>
                <a:lnTo>
                  <a:pt x="24345" y="46382"/>
                </a:lnTo>
                <a:lnTo>
                  <a:pt x="21509" y="46382"/>
                </a:lnTo>
                <a:lnTo>
                  <a:pt x="17146" y="45137"/>
                </a:lnTo>
                <a:lnTo>
                  <a:pt x="13582" y="43102"/>
                </a:lnTo>
                <a:lnTo>
                  <a:pt x="11134" y="40007"/>
                </a:lnTo>
                <a:lnTo>
                  <a:pt x="9737" y="35967"/>
                </a:lnTo>
                <a:lnTo>
                  <a:pt x="8938" y="31344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8" y="20091"/>
                </a:moveTo>
                <a:lnTo>
                  <a:pt x="9946" y="16358"/>
                </a:lnTo>
                <a:lnTo>
                  <a:pt x="11375" y="12917"/>
                </a:lnTo>
                <a:lnTo>
                  <a:pt x="14903" y="9083"/>
                </a:lnTo>
                <a:lnTo>
                  <a:pt x="18140" y="7416"/>
                </a:lnTo>
                <a:lnTo>
                  <a:pt x="22157" y="6998"/>
                </a:lnTo>
                <a:lnTo>
                  <a:pt x="26333" y="6998"/>
                </a:lnTo>
                <a:lnTo>
                  <a:pt x="26294" y="0"/>
                </a:lnTo>
                <a:lnTo>
                  <a:pt x="19143" y="0"/>
                </a:lnTo>
                <a:lnTo>
                  <a:pt x="16019" y="623"/>
                </a:lnTo>
                <a:lnTo>
                  <a:pt x="13241" y="1868"/>
                </a:lnTo>
                <a:lnTo>
                  <a:pt x="10447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2174043" y="4185699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43" y="0"/>
                </a:moveTo>
                <a:lnTo>
                  <a:pt x="7862" y="21247"/>
                </a:lnTo>
                <a:lnTo>
                  <a:pt x="12752" y="24029"/>
                </a:lnTo>
                <a:lnTo>
                  <a:pt x="12308" y="12851"/>
                </a:lnTo>
                <a:lnTo>
                  <a:pt x="10497" y="9208"/>
                </a:lnTo>
                <a:lnTo>
                  <a:pt x="9489" y="4762"/>
                </a:lnTo>
                <a:lnTo>
                  <a:pt x="8943" y="0"/>
                </a:lnTo>
                <a:close/>
              </a:path>
              <a:path w="12752" h="75653">
                <a:moveTo>
                  <a:pt x="43319" y="-49921"/>
                </a:moveTo>
                <a:lnTo>
                  <a:pt x="43084" y="-50660"/>
                </a:lnTo>
                <a:lnTo>
                  <a:pt x="40514" y="-51624"/>
                </a:lnTo>
                <a:lnTo>
                  <a:pt x="37404" y="-51624"/>
                </a:lnTo>
                <a:lnTo>
                  <a:pt x="34635" y="-49921"/>
                </a:lnTo>
                <a:lnTo>
                  <a:pt x="34635" y="-21550"/>
                </a:lnTo>
                <a:lnTo>
                  <a:pt x="32407" y="-23976"/>
                </a:lnTo>
                <a:lnTo>
                  <a:pt x="27865" y="-27061"/>
                </a:lnTo>
                <a:lnTo>
                  <a:pt x="23051" y="-28930"/>
                </a:lnTo>
                <a:lnTo>
                  <a:pt x="16984" y="-28930"/>
                </a:lnTo>
                <a:lnTo>
                  <a:pt x="14058" y="-28281"/>
                </a:lnTo>
                <a:lnTo>
                  <a:pt x="11535" y="-27011"/>
                </a:lnTo>
                <a:lnTo>
                  <a:pt x="6883" y="-23886"/>
                </a:lnTo>
                <a:lnTo>
                  <a:pt x="3467" y="-19113"/>
                </a:lnTo>
                <a:lnTo>
                  <a:pt x="2178" y="-16229"/>
                </a:lnTo>
                <a:lnTo>
                  <a:pt x="1296" y="-12838"/>
                </a:lnTo>
                <a:lnTo>
                  <a:pt x="429" y="-9461"/>
                </a:lnTo>
                <a:lnTo>
                  <a:pt x="0" y="-5678"/>
                </a:lnTo>
                <a:lnTo>
                  <a:pt x="0" y="2058"/>
                </a:lnTo>
                <a:lnTo>
                  <a:pt x="342" y="5435"/>
                </a:lnTo>
                <a:lnTo>
                  <a:pt x="1041" y="8636"/>
                </a:lnTo>
                <a:lnTo>
                  <a:pt x="1738" y="11850"/>
                </a:lnTo>
                <a:lnTo>
                  <a:pt x="2840" y="14630"/>
                </a:lnTo>
                <a:lnTo>
                  <a:pt x="4359" y="16995"/>
                </a:lnTo>
                <a:lnTo>
                  <a:pt x="7862" y="21247"/>
                </a:lnTo>
                <a:lnTo>
                  <a:pt x="8943" y="0"/>
                </a:lnTo>
                <a:lnTo>
                  <a:pt x="8943" y="-4773"/>
                </a:lnTo>
                <a:lnTo>
                  <a:pt x="9601" y="-9281"/>
                </a:lnTo>
                <a:lnTo>
                  <a:pt x="10728" y="-13536"/>
                </a:lnTo>
                <a:lnTo>
                  <a:pt x="12650" y="-17078"/>
                </a:lnTo>
                <a:lnTo>
                  <a:pt x="15430" y="-19610"/>
                </a:lnTo>
                <a:lnTo>
                  <a:pt x="18835" y="-21233"/>
                </a:lnTo>
                <a:lnTo>
                  <a:pt x="23403" y="-21233"/>
                </a:lnTo>
                <a:lnTo>
                  <a:pt x="27865" y="-18872"/>
                </a:lnTo>
                <a:lnTo>
                  <a:pt x="32296" y="-14998"/>
                </a:lnTo>
                <a:lnTo>
                  <a:pt x="34635" y="-11998"/>
                </a:lnTo>
                <a:lnTo>
                  <a:pt x="34635" y="7531"/>
                </a:lnTo>
                <a:lnTo>
                  <a:pt x="31990" y="10796"/>
                </a:lnTo>
                <a:lnTo>
                  <a:pt x="28375" y="14197"/>
                </a:lnTo>
                <a:lnTo>
                  <a:pt x="25045" y="16267"/>
                </a:lnTo>
                <a:lnTo>
                  <a:pt x="21812" y="17081"/>
                </a:lnTo>
                <a:lnTo>
                  <a:pt x="18395" y="17081"/>
                </a:lnTo>
                <a:lnTo>
                  <a:pt x="15012" y="15417"/>
                </a:lnTo>
                <a:lnTo>
                  <a:pt x="12308" y="12851"/>
                </a:lnTo>
                <a:lnTo>
                  <a:pt x="12752" y="24029"/>
                </a:lnTo>
                <a:lnTo>
                  <a:pt x="15689" y="24738"/>
                </a:lnTo>
                <a:lnTo>
                  <a:pt x="22324" y="24738"/>
                </a:lnTo>
                <a:lnTo>
                  <a:pt x="25243" y="23953"/>
                </a:lnTo>
                <a:lnTo>
                  <a:pt x="27910" y="22391"/>
                </a:lnTo>
                <a:lnTo>
                  <a:pt x="30582" y="20839"/>
                </a:lnTo>
                <a:lnTo>
                  <a:pt x="33153" y="18668"/>
                </a:lnTo>
                <a:lnTo>
                  <a:pt x="35629" y="15890"/>
                </a:lnTo>
                <a:lnTo>
                  <a:pt x="35629" y="22340"/>
                </a:lnTo>
                <a:lnTo>
                  <a:pt x="37231" y="23839"/>
                </a:lnTo>
                <a:lnTo>
                  <a:pt x="40255" y="24029"/>
                </a:lnTo>
                <a:lnTo>
                  <a:pt x="43319" y="22340"/>
                </a:lnTo>
                <a:lnTo>
                  <a:pt x="43319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2266422" y="4156768"/>
            <a:ext cx="69857" cy="52924"/>
          </a:xfrm>
          <a:custGeom>
            <a:avLst/>
            <a:gdLst/>
            <a:ahLst/>
            <a:cxnLst/>
            <a:rect l="l" t="t" r="r" b="b"/>
            <a:pathLst>
              <a:path w="69857" h="52924">
                <a:moveTo>
                  <a:pt x="5878" y="52924"/>
                </a:moveTo>
                <a:lnTo>
                  <a:pt x="8637" y="51271"/>
                </a:lnTo>
                <a:lnTo>
                  <a:pt x="8637" y="17132"/>
                </a:lnTo>
                <a:lnTo>
                  <a:pt x="11009" y="14062"/>
                </a:lnTo>
                <a:lnTo>
                  <a:pt x="15234" y="10148"/>
                </a:lnTo>
                <a:lnTo>
                  <a:pt x="19267" y="7748"/>
                </a:lnTo>
                <a:lnTo>
                  <a:pt x="22856" y="7748"/>
                </a:lnTo>
                <a:lnTo>
                  <a:pt x="25416" y="8727"/>
                </a:lnTo>
                <a:lnTo>
                  <a:pt x="28318" y="11559"/>
                </a:lnTo>
                <a:lnTo>
                  <a:pt x="29653" y="14253"/>
                </a:lnTo>
                <a:lnTo>
                  <a:pt x="30424" y="17654"/>
                </a:lnTo>
                <a:lnTo>
                  <a:pt x="30618" y="21593"/>
                </a:lnTo>
                <a:lnTo>
                  <a:pt x="30618" y="51271"/>
                </a:lnTo>
                <a:lnTo>
                  <a:pt x="30801" y="52010"/>
                </a:lnTo>
                <a:lnTo>
                  <a:pt x="33414" y="52924"/>
                </a:lnTo>
                <a:lnTo>
                  <a:pt x="36438" y="52924"/>
                </a:lnTo>
                <a:lnTo>
                  <a:pt x="39254" y="51271"/>
                </a:lnTo>
                <a:lnTo>
                  <a:pt x="39254" y="17132"/>
                </a:lnTo>
                <a:lnTo>
                  <a:pt x="41656" y="14062"/>
                </a:lnTo>
                <a:lnTo>
                  <a:pt x="45867" y="10148"/>
                </a:lnTo>
                <a:lnTo>
                  <a:pt x="49874" y="7748"/>
                </a:lnTo>
                <a:lnTo>
                  <a:pt x="53464" y="7748"/>
                </a:lnTo>
                <a:lnTo>
                  <a:pt x="56045" y="8727"/>
                </a:lnTo>
                <a:lnTo>
                  <a:pt x="58972" y="11559"/>
                </a:lnTo>
                <a:lnTo>
                  <a:pt x="60311" y="14253"/>
                </a:lnTo>
                <a:lnTo>
                  <a:pt x="60991" y="17654"/>
                </a:lnTo>
                <a:lnTo>
                  <a:pt x="61178" y="21593"/>
                </a:lnTo>
                <a:lnTo>
                  <a:pt x="61178" y="51271"/>
                </a:lnTo>
                <a:lnTo>
                  <a:pt x="61384" y="52010"/>
                </a:lnTo>
                <a:lnTo>
                  <a:pt x="63982" y="52924"/>
                </a:lnTo>
                <a:lnTo>
                  <a:pt x="67108" y="52924"/>
                </a:lnTo>
                <a:lnTo>
                  <a:pt x="69857" y="51271"/>
                </a:lnTo>
                <a:lnTo>
                  <a:pt x="69857" y="17654"/>
                </a:lnTo>
                <a:lnTo>
                  <a:pt x="69592" y="15026"/>
                </a:lnTo>
                <a:lnTo>
                  <a:pt x="69054" y="12560"/>
                </a:lnTo>
                <a:lnTo>
                  <a:pt x="67608" y="7913"/>
                </a:lnTo>
                <a:lnTo>
                  <a:pt x="65059" y="4230"/>
                </a:lnTo>
                <a:lnTo>
                  <a:pt x="61337" y="1652"/>
                </a:lnTo>
                <a:lnTo>
                  <a:pt x="56732" y="0"/>
                </a:lnTo>
                <a:lnTo>
                  <a:pt x="52430" y="0"/>
                </a:lnTo>
                <a:lnTo>
                  <a:pt x="48712" y="853"/>
                </a:lnTo>
                <a:lnTo>
                  <a:pt x="46127" y="2175"/>
                </a:lnTo>
                <a:lnTo>
                  <a:pt x="43467" y="3914"/>
                </a:lnTo>
                <a:lnTo>
                  <a:pt x="40637" y="6390"/>
                </a:lnTo>
                <a:lnTo>
                  <a:pt x="37576" y="9655"/>
                </a:lnTo>
                <a:lnTo>
                  <a:pt x="35481" y="5717"/>
                </a:lnTo>
                <a:lnTo>
                  <a:pt x="32443" y="2682"/>
                </a:lnTo>
                <a:lnTo>
                  <a:pt x="29898" y="1184"/>
                </a:lnTo>
                <a:lnTo>
                  <a:pt x="26788" y="231"/>
                </a:lnTo>
                <a:lnTo>
                  <a:pt x="23075" y="0"/>
                </a:lnTo>
                <a:lnTo>
                  <a:pt x="20527" y="0"/>
                </a:lnTo>
                <a:lnTo>
                  <a:pt x="18018" y="713"/>
                </a:lnTo>
                <a:lnTo>
                  <a:pt x="13021" y="3571"/>
                </a:lnTo>
                <a:lnTo>
                  <a:pt x="10447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43" y="839"/>
                </a:lnTo>
                <a:lnTo>
                  <a:pt x="3125" y="753"/>
                </a:lnTo>
                <a:lnTo>
                  <a:pt x="0" y="2440"/>
                </a:lnTo>
                <a:lnTo>
                  <a:pt x="0" y="51271"/>
                </a:lnTo>
                <a:lnTo>
                  <a:pt x="187" y="52010"/>
                </a:lnTo>
                <a:lnTo>
                  <a:pt x="2758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2356805" y="4157546"/>
            <a:ext cx="40596" cy="52880"/>
          </a:xfrm>
          <a:custGeom>
            <a:avLst/>
            <a:gdLst/>
            <a:ahLst/>
            <a:cxnLst/>
            <a:rect l="l" t="t" r="r" b="b"/>
            <a:pathLst>
              <a:path w="40596" h="52880">
                <a:moveTo>
                  <a:pt x="8682" y="1662"/>
                </a:moveTo>
                <a:lnTo>
                  <a:pt x="8474" y="939"/>
                </a:lnTo>
                <a:lnTo>
                  <a:pt x="5867" y="0"/>
                </a:lnTo>
                <a:lnTo>
                  <a:pt x="2804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2"/>
                </a:lnTo>
                <a:lnTo>
                  <a:pt x="1432" y="42810"/>
                </a:lnTo>
                <a:lnTo>
                  <a:pt x="3710" y="46835"/>
                </a:lnTo>
                <a:lnTo>
                  <a:pt x="6771" y="50176"/>
                </a:lnTo>
                <a:lnTo>
                  <a:pt x="11055" y="52346"/>
                </a:lnTo>
                <a:lnTo>
                  <a:pt x="13700" y="52880"/>
                </a:lnTo>
                <a:lnTo>
                  <a:pt x="19533" y="52880"/>
                </a:lnTo>
                <a:lnTo>
                  <a:pt x="22179" y="52181"/>
                </a:lnTo>
                <a:lnTo>
                  <a:pt x="24800" y="50759"/>
                </a:lnTo>
                <a:lnTo>
                  <a:pt x="27410" y="49352"/>
                </a:lnTo>
                <a:lnTo>
                  <a:pt x="30067" y="47101"/>
                </a:lnTo>
                <a:lnTo>
                  <a:pt x="32749" y="44042"/>
                </a:lnTo>
                <a:lnTo>
                  <a:pt x="32749" y="50492"/>
                </a:lnTo>
                <a:lnTo>
                  <a:pt x="35222" y="52146"/>
                </a:lnTo>
                <a:lnTo>
                  <a:pt x="38030" y="52146"/>
                </a:lnTo>
                <a:lnTo>
                  <a:pt x="40596" y="50492"/>
                </a:lnTo>
                <a:lnTo>
                  <a:pt x="40596" y="1662"/>
                </a:lnTo>
                <a:lnTo>
                  <a:pt x="40366" y="939"/>
                </a:lnTo>
                <a:lnTo>
                  <a:pt x="37796" y="0"/>
                </a:lnTo>
                <a:lnTo>
                  <a:pt x="34671" y="0"/>
                </a:lnTo>
                <a:lnTo>
                  <a:pt x="31913" y="1662"/>
                </a:lnTo>
                <a:lnTo>
                  <a:pt x="31913" y="35787"/>
                </a:lnTo>
                <a:lnTo>
                  <a:pt x="29502" y="38862"/>
                </a:lnTo>
                <a:lnTo>
                  <a:pt x="25081" y="42796"/>
                </a:lnTo>
                <a:lnTo>
                  <a:pt x="20782" y="45172"/>
                </a:lnTo>
                <a:lnTo>
                  <a:pt x="16948" y="45172"/>
                </a:lnTo>
                <a:lnTo>
                  <a:pt x="12970" y="43494"/>
                </a:lnTo>
                <a:lnTo>
                  <a:pt x="10299" y="40143"/>
                </a:lnTo>
                <a:lnTo>
                  <a:pt x="9283" y="36968"/>
                </a:lnTo>
                <a:lnTo>
                  <a:pt x="8682" y="32953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2417685" y="4133847"/>
            <a:ext cx="8632" cy="75845"/>
          </a:xfrm>
          <a:custGeom>
            <a:avLst/>
            <a:gdLst/>
            <a:ahLst/>
            <a:cxnLst/>
            <a:rect l="l" t="t" r="r" b="b"/>
            <a:pathLst>
              <a:path w="8632" h="75845">
                <a:moveTo>
                  <a:pt x="8632" y="74192"/>
                </a:moveTo>
                <a:lnTo>
                  <a:pt x="8632" y="1703"/>
                </a:lnTo>
                <a:lnTo>
                  <a:pt x="8426" y="939"/>
                </a:lnTo>
                <a:lnTo>
                  <a:pt x="5877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1"/>
                </a:lnTo>
                <a:lnTo>
                  <a:pt x="2753" y="75845"/>
                </a:lnTo>
                <a:lnTo>
                  <a:pt x="5877" y="75845"/>
                </a:lnTo>
                <a:lnTo>
                  <a:pt x="863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2440188" y="4144486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51" y="1701"/>
                </a:moveTo>
                <a:lnTo>
                  <a:pt x="16743" y="993"/>
                </a:lnTo>
                <a:lnTo>
                  <a:pt x="14194" y="0"/>
                </a:lnTo>
                <a:lnTo>
                  <a:pt x="11069" y="0"/>
                </a:lnTo>
                <a:lnTo>
                  <a:pt x="8319" y="1701"/>
                </a:lnTo>
                <a:lnTo>
                  <a:pt x="8319" y="13308"/>
                </a:lnTo>
                <a:lnTo>
                  <a:pt x="1777" y="13308"/>
                </a:lnTo>
                <a:lnTo>
                  <a:pt x="334" y="14467"/>
                </a:lnTo>
                <a:lnTo>
                  <a:pt x="0" y="17056"/>
                </a:lnTo>
                <a:lnTo>
                  <a:pt x="1728" y="20739"/>
                </a:lnTo>
                <a:lnTo>
                  <a:pt x="8319" y="20739"/>
                </a:lnTo>
                <a:lnTo>
                  <a:pt x="8319" y="52109"/>
                </a:lnTo>
                <a:lnTo>
                  <a:pt x="9075" y="56630"/>
                </a:lnTo>
                <a:lnTo>
                  <a:pt x="10396" y="60439"/>
                </a:lnTo>
                <a:lnTo>
                  <a:pt x="12628" y="63143"/>
                </a:lnTo>
                <a:lnTo>
                  <a:pt x="15800" y="64836"/>
                </a:lnTo>
                <a:lnTo>
                  <a:pt x="19634" y="65836"/>
                </a:lnTo>
                <a:lnTo>
                  <a:pt x="24483" y="65674"/>
                </a:lnTo>
                <a:lnTo>
                  <a:pt x="27485" y="65101"/>
                </a:lnTo>
                <a:lnTo>
                  <a:pt x="30412" y="63082"/>
                </a:lnTo>
                <a:lnTo>
                  <a:pt x="30765" y="59971"/>
                </a:lnTo>
                <a:lnTo>
                  <a:pt x="30765" y="59324"/>
                </a:lnTo>
                <a:lnTo>
                  <a:pt x="28968" y="56742"/>
                </a:lnTo>
                <a:lnTo>
                  <a:pt x="26323" y="57772"/>
                </a:lnTo>
                <a:lnTo>
                  <a:pt x="23540" y="58178"/>
                </a:lnTo>
                <a:lnTo>
                  <a:pt x="19353" y="57329"/>
                </a:lnTo>
                <a:lnTo>
                  <a:pt x="17426" y="53887"/>
                </a:lnTo>
                <a:lnTo>
                  <a:pt x="16951" y="51346"/>
                </a:lnTo>
                <a:lnTo>
                  <a:pt x="16951" y="20739"/>
                </a:lnTo>
                <a:lnTo>
                  <a:pt x="29041" y="20739"/>
                </a:lnTo>
                <a:lnTo>
                  <a:pt x="30606" y="19306"/>
                </a:lnTo>
                <a:lnTo>
                  <a:pt x="30765" y="16357"/>
                </a:lnTo>
                <a:lnTo>
                  <a:pt x="29041" y="13308"/>
                </a:lnTo>
                <a:lnTo>
                  <a:pt x="16951" y="13308"/>
                </a:lnTo>
                <a:lnTo>
                  <a:pt x="16951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2485843" y="4137404"/>
            <a:ext cx="10662" cy="72288"/>
          </a:xfrm>
          <a:custGeom>
            <a:avLst/>
            <a:gdLst/>
            <a:ahLst/>
            <a:cxnLst/>
            <a:rect l="l" t="t" r="r" b="b"/>
            <a:pathLst>
              <a:path w="10662" h="72288">
                <a:moveTo>
                  <a:pt x="0" y="5406"/>
                </a:moveTo>
                <a:lnTo>
                  <a:pt x="367" y="8888"/>
                </a:lnTo>
                <a:lnTo>
                  <a:pt x="3253" y="10731"/>
                </a:lnTo>
                <a:lnTo>
                  <a:pt x="7332" y="10731"/>
                </a:lnTo>
                <a:lnTo>
                  <a:pt x="10284" y="8837"/>
                </a:lnTo>
                <a:lnTo>
                  <a:pt x="10662" y="5306"/>
                </a:lnTo>
                <a:lnTo>
                  <a:pt x="10299" y="1838"/>
                </a:lnTo>
                <a:lnTo>
                  <a:pt x="7409" y="0"/>
                </a:lnTo>
                <a:lnTo>
                  <a:pt x="3326" y="0"/>
                </a:lnTo>
                <a:lnTo>
                  <a:pt x="377" y="1889"/>
                </a:lnTo>
                <a:lnTo>
                  <a:pt x="0" y="5406"/>
                </a:lnTo>
                <a:close/>
              </a:path>
              <a:path w="10662" h="72288">
                <a:moveTo>
                  <a:pt x="1224" y="71374"/>
                </a:moveTo>
                <a:lnTo>
                  <a:pt x="3794" y="72288"/>
                </a:lnTo>
                <a:lnTo>
                  <a:pt x="6918" y="72288"/>
                </a:lnTo>
                <a:lnTo>
                  <a:pt x="9673" y="70634"/>
                </a:lnTo>
                <a:lnTo>
                  <a:pt x="9673" y="21804"/>
                </a:lnTo>
                <a:lnTo>
                  <a:pt x="9464" y="21106"/>
                </a:lnTo>
                <a:lnTo>
                  <a:pt x="6918" y="20152"/>
                </a:lnTo>
                <a:lnTo>
                  <a:pt x="3794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2509386" y="4144486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53" y="1701"/>
                </a:moveTo>
                <a:lnTo>
                  <a:pt x="16743" y="993"/>
                </a:lnTo>
                <a:lnTo>
                  <a:pt x="14194" y="0"/>
                </a:lnTo>
                <a:lnTo>
                  <a:pt x="11070" y="0"/>
                </a:lnTo>
                <a:lnTo>
                  <a:pt x="8319" y="1701"/>
                </a:lnTo>
                <a:lnTo>
                  <a:pt x="8319" y="13308"/>
                </a:lnTo>
                <a:lnTo>
                  <a:pt x="1779" y="13308"/>
                </a:lnTo>
                <a:lnTo>
                  <a:pt x="331" y="14467"/>
                </a:lnTo>
                <a:lnTo>
                  <a:pt x="0" y="17056"/>
                </a:lnTo>
                <a:lnTo>
                  <a:pt x="1728" y="20739"/>
                </a:lnTo>
                <a:lnTo>
                  <a:pt x="8319" y="20739"/>
                </a:lnTo>
                <a:lnTo>
                  <a:pt x="8319" y="52109"/>
                </a:lnTo>
                <a:lnTo>
                  <a:pt x="9076" y="56630"/>
                </a:lnTo>
                <a:lnTo>
                  <a:pt x="10397" y="60439"/>
                </a:lnTo>
                <a:lnTo>
                  <a:pt x="12626" y="63143"/>
                </a:lnTo>
                <a:lnTo>
                  <a:pt x="15801" y="64836"/>
                </a:lnTo>
                <a:lnTo>
                  <a:pt x="19631" y="65836"/>
                </a:lnTo>
                <a:lnTo>
                  <a:pt x="24484" y="65674"/>
                </a:lnTo>
                <a:lnTo>
                  <a:pt x="27486" y="65101"/>
                </a:lnTo>
                <a:lnTo>
                  <a:pt x="30413" y="63082"/>
                </a:lnTo>
                <a:lnTo>
                  <a:pt x="30765" y="59971"/>
                </a:lnTo>
                <a:lnTo>
                  <a:pt x="30765" y="59324"/>
                </a:lnTo>
                <a:lnTo>
                  <a:pt x="28966" y="56742"/>
                </a:lnTo>
                <a:lnTo>
                  <a:pt x="26320" y="57772"/>
                </a:lnTo>
                <a:lnTo>
                  <a:pt x="23540" y="58178"/>
                </a:lnTo>
                <a:lnTo>
                  <a:pt x="19350" y="57329"/>
                </a:lnTo>
                <a:lnTo>
                  <a:pt x="17428" y="53887"/>
                </a:lnTo>
                <a:lnTo>
                  <a:pt x="16953" y="51346"/>
                </a:lnTo>
                <a:lnTo>
                  <a:pt x="16953" y="20739"/>
                </a:lnTo>
                <a:lnTo>
                  <a:pt x="29042" y="20739"/>
                </a:lnTo>
                <a:lnTo>
                  <a:pt x="30608" y="19306"/>
                </a:lnTo>
                <a:lnTo>
                  <a:pt x="30765" y="16357"/>
                </a:lnTo>
                <a:lnTo>
                  <a:pt x="29042" y="13308"/>
                </a:lnTo>
                <a:lnTo>
                  <a:pt x="16953" y="13308"/>
                </a:lnTo>
                <a:lnTo>
                  <a:pt x="16953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2555824" y="4157546"/>
            <a:ext cx="40603" cy="52880"/>
          </a:xfrm>
          <a:custGeom>
            <a:avLst/>
            <a:gdLst/>
            <a:ahLst/>
            <a:cxnLst/>
            <a:rect l="l" t="t" r="r" b="b"/>
            <a:pathLst>
              <a:path w="40603" h="52880">
                <a:moveTo>
                  <a:pt x="8682" y="1662"/>
                </a:moveTo>
                <a:lnTo>
                  <a:pt x="8473" y="939"/>
                </a:lnTo>
                <a:lnTo>
                  <a:pt x="5867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2"/>
                </a:lnTo>
                <a:lnTo>
                  <a:pt x="1436" y="42810"/>
                </a:lnTo>
                <a:lnTo>
                  <a:pt x="3710" y="46835"/>
                </a:lnTo>
                <a:lnTo>
                  <a:pt x="6774" y="50176"/>
                </a:lnTo>
                <a:lnTo>
                  <a:pt x="11061" y="52346"/>
                </a:lnTo>
                <a:lnTo>
                  <a:pt x="13708" y="52880"/>
                </a:lnTo>
                <a:lnTo>
                  <a:pt x="19536" y="52880"/>
                </a:lnTo>
                <a:lnTo>
                  <a:pt x="22183" y="52181"/>
                </a:lnTo>
                <a:lnTo>
                  <a:pt x="24803" y="50759"/>
                </a:lnTo>
                <a:lnTo>
                  <a:pt x="27410" y="49352"/>
                </a:lnTo>
                <a:lnTo>
                  <a:pt x="30069" y="47101"/>
                </a:lnTo>
                <a:lnTo>
                  <a:pt x="32748" y="44042"/>
                </a:lnTo>
                <a:lnTo>
                  <a:pt x="32748" y="50492"/>
                </a:lnTo>
                <a:lnTo>
                  <a:pt x="35225" y="52146"/>
                </a:lnTo>
                <a:lnTo>
                  <a:pt x="38030" y="52146"/>
                </a:lnTo>
                <a:lnTo>
                  <a:pt x="40603" y="50492"/>
                </a:lnTo>
                <a:lnTo>
                  <a:pt x="40603" y="1662"/>
                </a:lnTo>
                <a:lnTo>
                  <a:pt x="40369" y="939"/>
                </a:lnTo>
                <a:lnTo>
                  <a:pt x="37795" y="0"/>
                </a:lnTo>
                <a:lnTo>
                  <a:pt x="34670" y="0"/>
                </a:lnTo>
                <a:lnTo>
                  <a:pt x="31920" y="1662"/>
                </a:lnTo>
                <a:lnTo>
                  <a:pt x="31920" y="35787"/>
                </a:lnTo>
                <a:lnTo>
                  <a:pt x="29508" y="38862"/>
                </a:lnTo>
                <a:lnTo>
                  <a:pt x="25083" y="42796"/>
                </a:lnTo>
                <a:lnTo>
                  <a:pt x="20786" y="45172"/>
                </a:lnTo>
                <a:lnTo>
                  <a:pt x="16951" y="45172"/>
                </a:lnTo>
                <a:lnTo>
                  <a:pt x="12970" y="43494"/>
                </a:lnTo>
                <a:lnTo>
                  <a:pt x="10302" y="40143"/>
                </a:lnTo>
                <a:lnTo>
                  <a:pt x="9283" y="36968"/>
                </a:lnTo>
                <a:lnTo>
                  <a:pt x="8682" y="32953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2613726" y="4185699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2" y="21247"/>
                </a:lnTo>
                <a:lnTo>
                  <a:pt x="12750" y="24029"/>
                </a:lnTo>
                <a:lnTo>
                  <a:pt x="12311" y="12851"/>
                </a:lnTo>
                <a:lnTo>
                  <a:pt x="10497" y="9208"/>
                </a:lnTo>
                <a:lnTo>
                  <a:pt x="9497" y="4762"/>
                </a:lnTo>
                <a:lnTo>
                  <a:pt x="8942" y="0"/>
                </a:lnTo>
                <a:close/>
              </a:path>
              <a:path w="12750" h="75653">
                <a:moveTo>
                  <a:pt x="43318" y="-49921"/>
                </a:moveTo>
                <a:lnTo>
                  <a:pt x="43088" y="-50660"/>
                </a:lnTo>
                <a:lnTo>
                  <a:pt x="40514" y="-51624"/>
                </a:lnTo>
                <a:lnTo>
                  <a:pt x="37404" y="-51624"/>
                </a:lnTo>
                <a:lnTo>
                  <a:pt x="34639" y="-49921"/>
                </a:lnTo>
                <a:lnTo>
                  <a:pt x="34639" y="-21550"/>
                </a:lnTo>
                <a:lnTo>
                  <a:pt x="32406" y="-23976"/>
                </a:lnTo>
                <a:lnTo>
                  <a:pt x="27863" y="-27061"/>
                </a:lnTo>
                <a:lnTo>
                  <a:pt x="23050" y="-28930"/>
                </a:lnTo>
                <a:lnTo>
                  <a:pt x="16991" y="-28930"/>
                </a:lnTo>
                <a:lnTo>
                  <a:pt x="14061" y="-28281"/>
                </a:lnTo>
                <a:lnTo>
                  <a:pt x="11541" y="-27011"/>
                </a:lnTo>
                <a:lnTo>
                  <a:pt x="6883" y="-23886"/>
                </a:lnTo>
                <a:lnTo>
                  <a:pt x="3467" y="-19113"/>
                </a:lnTo>
                <a:lnTo>
                  <a:pt x="2181" y="-16229"/>
                </a:lnTo>
                <a:lnTo>
                  <a:pt x="1299" y="-12838"/>
                </a:lnTo>
                <a:lnTo>
                  <a:pt x="431" y="-9461"/>
                </a:lnTo>
                <a:lnTo>
                  <a:pt x="0" y="-5678"/>
                </a:lnTo>
                <a:lnTo>
                  <a:pt x="0" y="2058"/>
                </a:lnTo>
                <a:lnTo>
                  <a:pt x="345" y="5435"/>
                </a:lnTo>
                <a:lnTo>
                  <a:pt x="1040" y="8636"/>
                </a:lnTo>
                <a:lnTo>
                  <a:pt x="1738" y="11850"/>
                </a:lnTo>
                <a:lnTo>
                  <a:pt x="2843" y="14630"/>
                </a:lnTo>
                <a:lnTo>
                  <a:pt x="4359" y="16995"/>
                </a:lnTo>
                <a:lnTo>
                  <a:pt x="7862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5" y="-9281"/>
                </a:lnTo>
                <a:lnTo>
                  <a:pt x="10731" y="-13536"/>
                </a:lnTo>
                <a:lnTo>
                  <a:pt x="12654" y="-17078"/>
                </a:lnTo>
                <a:lnTo>
                  <a:pt x="15433" y="-19610"/>
                </a:lnTo>
                <a:lnTo>
                  <a:pt x="18839" y="-21233"/>
                </a:lnTo>
                <a:lnTo>
                  <a:pt x="23407" y="-21233"/>
                </a:lnTo>
                <a:lnTo>
                  <a:pt x="27863" y="-18872"/>
                </a:lnTo>
                <a:lnTo>
                  <a:pt x="32298" y="-14998"/>
                </a:lnTo>
                <a:lnTo>
                  <a:pt x="34639" y="-11998"/>
                </a:lnTo>
                <a:lnTo>
                  <a:pt x="34639" y="7531"/>
                </a:lnTo>
                <a:lnTo>
                  <a:pt x="31992" y="10796"/>
                </a:lnTo>
                <a:lnTo>
                  <a:pt x="28378" y="14197"/>
                </a:lnTo>
                <a:lnTo>
                  <a:pt x="25048" y="16267"/>
                </a:lnTo>
                <a:lnTo>
                  <a:pt x="21812" y="17081"/>
                </a:lnTo>
                <a:lnTo>
                  <a:pt x="18395" y="17081"/>
                </a:lnTo>
                <a:lnTo>
                  <a:pt x="15019" y="15417"/>
                </a:lnTo>
                <a:lnTo>
                  <a:pt x="12311" y="12851"/>
                </a:lnTo>
                <a:lnTo>
                  <a:pt x="12750" y="24029"/>
                </a:lnTo>
                <a:lnTo>
                  <a:pt x="15692" y="24738"/>
                </a:lnTo>
                <a:lnTo>
                  <a:pt x="22330" y="24738"/>
                </a:lnTo>
                <a:lnTo>
                  <a:pt x="25243" y="23953"/>
                </a:lnTo>
                <a:lnTo>
                  <a:pt x="27914" y="22391"/>
                </a:lnTo>
                <a:lnTo>
                  <a:pt x="30581" y="20839"/>
                </a:lnTo>
                <a:lnTo>
                  <a:pt x="33155" y="18668"/>
                </a:lnTo>
                <a:lnTo>
                  <a:pt x="35628" y="15890"/>
                </a:lnTo>
                <a:lnTo>
                  <a:pt x="35628" y="22340"/>
                </a:lnTo>
                <a:lnTo>
                  <a:pt x="37235" y="23839"/>
                </a:lnTo>
                <a:lnTo>
                  <a:pt x="40258" y="24029"/>
                </a:lnTo>
                <a:lnTo>
                  <a:pt x="43318" y="22340"/>
                </a:lnTo>
                <a:lnTo>
                  <a:pt x="43318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2674195" y="4156772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4" y="14123"/>
                </a:lnTo>
                <a:lnTo>
                  <a:pt x="41360" y="11315"/>
                </a:lnTo>
                <a:lnTo>
                  <a:pt x="38458" y="6808"/>
                </a:lnTo>
                <a:lnTo>
                  <a:pt x="34649" y="3074"/>
                </a:lnTo>
                <a:lnTo>
                  <a:pt x="32053" y="1828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8"/>
                </a:lnTo>
                <a:lnTo>
                  <a:pt x="29479" y="8331"/>
                </a:lnTo>
                <a:lnTo>
                  <a:pt x="31611" y="11012"/>
                </a:lnTo>
                <a:lnTo>
                  <a:pt x="33727" y="13690"/>
                </a:lnTo>
                <a:lnTo>
                  <a:pt x="34747" y="17373"/>
                </a:lnTo>
                <a:lnTo>
                  <a:pt x="34635" y="22071"/>
                </a:lnTo>
                <a:lnTo>
                  <a:pt x="8942" y="22071"/>
                </a:lnTo>
                <a:lnTo>
                  <a:pt x="9013" y="20091"/>
                </a:lnTo>
                <a:lnTo>
                  <a:pt x="10447" y="3110"/>
                </a:lnTo>
                <a:lnTo>
                  <a:pt x="8059" y="4903"/>
                </a:lnTo>
                <a:lnTo>
                  <a:pt x="4114" y="9575"/>
                </a:lnTo>
                <a:lnTo>
                  <a:pt x="2609" y="12409"/>
                </a:lnTo>
                <a:lnTo>
                  <a:pt x="1565" y="15760"/>
                </a:lnTo>
                <a:lnTo>
                  <a:pt x="514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5"/>
                </a:lnTo>
                <a:lnTo>
                  <a:pt x="1518" y="38685"/>
                </a:lnTo>
                <a:lnTo>
                  <a:pt x="2526" y="42012"/>
                </a:lnTo>
                <a:lnTo>
                  <a:pt x="4027" y="44780"/>
                </a:lnTo>
                <a:lnTo>
                  <a:pt x="6014" y="46977"/>
                </a:lnTo>
                <a:lnTo>
                  <a:pt x="10447" y="50864"/>
                </a:lnTo>
                <a:lnTo>
                  <a:pt x="13362" y="51969"/>
                </a:lnTo>
                <a:lnTo>
                  <a:pt x="16275" y="53086"/>
                </a:lnTo>
                <a:lnTo>
                  <a:pt x="19669" y="53658"/>
                </a:lnTo>
                <a:lnTo>
                  <a:pt x="23539" y="53658"/>
                </a:lnTo>
                <a:lnTo>
                  <a:pt x="27873" y="53492"/>
                </a:lnTo>
                <a:lnTo>
                  <a:pt x="31819" y="52793"/>
                </a:lnTo>
                <a:lnTo>
                  <a:pt x="35052" y="51969"/>
                </a:lnTo>
                <a:lnTo>
                  <a:pt x="37771" y="51092"/>
                </a:lnTo>
                <a:lnTo>
                  <a:pt x="41017" y="48820"/>
                </a:lnTo>
                <a:lnTo>
                  <a:pt x="41334" y="46167"/>
                </a:lnTo>
                <a:lnTo>
                  <a:pt x="40758" y="43002"/>
                </a:lnTo>
                <a:lnTo>
                  <a:pt x="38055" y="43268"/>
                </a:lnTo>
                <a:lnTo>
                  <a:pt x="34890" y="44554"/>
                </a:lnTo>
                <a:lnTo>
                  <a:pt x="32100" y="45443"/>
                </a:lnTo>
                <a:lnTo>
                  <a:pt x="28586" y="46192"/>
                </a:lnTo>
                <a:lnTo>
                  <a:pt x="24349" y="46382"/>
                </a:lnTo>
                <a:lnTo>
                  <a:pt x="21509" y="46382"/>
                </a:lnTo>
                <a:lnTo>
                  <a:pt x="17146" y="45137"/>
                </a:lnTo>
                <a:lnTo>
                  <a:pt x="13582" y="43102"/>
                </a:lnTo>
                <a:lnTo>
                  <a:pt x="11134" y="40007"/>
                </a:lnTo>
                <a:lnTo>
                  <a:pt x="9737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63" y="28652"/>
                </a:lnTo>
                <a:lnTo>
                  <a:pt x="42302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3" y="20091"/>
                </a:moveTo>
                <a:lnTo>
                  <a:pt x="9942" y="16358"/>
                </a:lnTo>
                <a:lnTo>
                  <a:pt x="11379" y="12917"/>
                </a:lnTo>
                <a:lnTo>
                  <a:pt x="14907" y="9083"/>
                </a:lnTo>
                <a:lnTo>
                  <a:pt x="18135" y="7416"/>
                </a:lnTo>
                <a:lnTo>
                  <a:pt x="22157" y="6998"/>
                </a:lnTo>
                <a:lnTo>
                  <a:pt x="26333" y="6998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3"/>
                </a:lnTo>
                <a:lnTo>
                  <a:pt x="13239" y="1868"/>
                </a:lnTo>
                <a:lnTo>
                  <a:pt x="10447" y="3110"/>
                </a:lnTo>
                <a:lnTo>
                  <a:pt x="9013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2760987" y="4156772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53" y="23915"/>
                </a:moveTo>
                <a:lnTo>
                  <a:pt x="9248" y="21348"/>
                </a:lnTo>
                <a:lnTo>
                  <a:pt x="9824" y="18986"/>
                </a:lnTo>
                <a:lnTo>
                  <a:pt x="11292" y="14591"/>
                </a:lnTo>
                <a:lnTo>
                  <a:pt x="13680" y="11163"/>
                </a:lnTo>
                <a:lnTo>
                  <a:pt x="17063" y="8888"/>
                </a:lnTo>
                <a:lnTo>
                  <a:pt x="21113" y="7491"/>
                </a:lnTo>
                <a:lnTo>
                  <a:pt x="26466" y="7491"/>
                </a:lnTo>
                <a:lnTo>
                  <a:pt x="30653" y="9029"/>
                </a:lnTo>
                <a:lnTo>
                  <a:pt x="34001" y="11455"/>
                </a:lnTo>
                <a:lnTo>
                  <a:pt x="36175" y="15012"/>
                </a:lnTo>
                <a:lnTo>
                  <a:pt x="37439" y="19418"/>
                </a:lnTo>
                <a:lnTo>
                  <a:pt x="38149" y="24268"/>
                </a:lnTo>
                <a:lnTo>
                  <a:pt x="38149" y="29729"/>
                </a:lnTo>
                <a:lnTo>
                  <a:pt x="37868" y="32321"/>
                </a:lnTo>
                <a:lnTo>
                  <a:pt x="36744" y="37019"/>
                </a:lnTo>
                <a:lnTo>
                  <a:pt x="36536" y="50266"/>
                </a:lnTo>
                <a:lnTo>
                  <a:pt x="39046" y="48373"/>
                </a:lnTo>
                <a:lnTo>
                  <a:pt x="43063" y="43535"/>
                </a:lnTo>
                <a:lnTo>
                  <a:pt x="44568" y="40641"/>
                </a:lnTo>
                <a:lnTo>
                  <a:pt x="45586" y="37299"/>
                </a:lnTo>
                <a:lnTo>
                  <a:pt x="46591" y="33958"/>
                </a:lnTo>
                <a:lnTo>
                  <a:pt x="47101" y="30290"/>
                </a:lnTo>
                <a:lnTo>
                  <a:pt x="47101" y="22222"/>
                </a:lnTo>
                <a:lnTo>
                  <a:pt x="46612" y="18554"/>
                </a:lnTo>
                <a:lnTo>
                  <a:pt x="45659" y="15303"/>
                </a:lnTo>
                <a:lnTo>
                  <a:pt x="44705" y="12038"/>
                </a:lnTo>
                <a:lnTo>
                  <a:pt x="43261" y="9269"/>
                </a:lnTo>
                <a:lnTo>
                  <a:pt x="41346" y="6998"/>
                </a:lnTo>
                <a:lnTo>
                  <a:pt x="37025" y="2970"/>
                </a:lnTo>
                <a:lnTo>
                  <a:pt x="34146" y="1779"/>
                </a:lnTo>
                <a:lnTo>
                  <a:pt x="31269" y="598"/>
                </a:lnTo>
                <a:lnTo>
                  <a:pt x="27899" y="0"/>
                </a:lnTo>
                <a:lnTo>
                  <a:pt x="20012" y="0"/>
                </a:lnTo>
                <a:lnTo>
                  <a:pt x="16510" y="673"/>
                </a:lnTo>
                <a:lnTo>
                  <a:pt x="13510" y="2005"/>
                </a:lnTo>
                <a:lnTo>
                  <a:pt x="10507" y="3351"/>
                </a:lnTo>
                <a:lnTo>
                  <a:pt x="7999" y="5219"/>
                </a:lnTo>
                <a:lnTo>
                  <a:pt x="3992" y="10069"/>
                </a:lnTo>
                <a:lnTo>
                  <a:pt x="2487" y="12952"/>
                </a:lnTo>
                <a:lnTo>
                  <a:pt x="1493" y="16294"/>
                </a:lnTo>
                <a:lnTo>
                  <a:pt x="50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4"/>
                </a:lnTo>
                <a:lnTo>
                  <a:pt x="1422" y="38355"/>
                </a:lnTo>
                <a:lnTo>
                  <a:pt x="2362" y="41605"/>
                </a:lnTo>
                <a:lnTo>
                  <a:pt x="3787" y="44373"/>
                </a:lnTo>
                <a:lnTo>
                  <a:pt x="5706" y="46659"/>
                </a:lnTo>
                <a:lnTo>
                  <a:pt x="10032" y="50674"/>
                </a:lnTo>
                <a:lnTo>
                  <a:pt x="8953" y="29362"/>
                </a:lnTo>
                <a:lnTo>
                  <a:pt x="8953" y="23915"/>
                </a:lnTo>
                <a:close/>
              </a:path>
              <a:path w="47101" h="53658">
                <a:moveTo>
                  <a:pt x="9665" y="34225"/>
                </a:moveTo>
                <a:lnTo>
                  <a:pt x="8953" y="29362"/>
                </a:lnTo>
                <a:lnTo>
                  <a:pt x="10032" y="50674"/>
                </a:lnTo>
                <a:lnTo>
                  <a:pt x="12909" y="51865"/>
                </a:lnTo>
                <a:lnTo>
                  <a:pt x="15789" y="53060"/>
                </a:lnTo>
                <a:lnTo>
                  <a:pt x="19155" y="53658"/>
                </a:lnTo>
                <a:lnTo>
                  <a:pt x="27006" y="53658"/>
                </a:lnTo>
                <a:lnTo>
                  <a:pt x="30499" y="52985"/>
                </a:lnTo>
                <a:lnTo>
                  <a:pt x="33522" y="51624"/>
                </a:lnTo>
                <a:lnTo>
                  <a:pt x="36536" y="50266"/>
                </a:lnTo>
                <a:lnTo>
                  <a:pt x="36744" y="37019"/>
                </a:lnTo>
                <a:lnTo>
                  <a:pt x="34660" y="40741"/>
                </a:lnTo>
                <a:lnTo>
                  <a:pt x="31943" y="43765"/>
                </a:lnTo>
                <a:lnTo>
                  <a:pt x="28205" y="45655"/>
                </a:lnTo>
                <a:lnTo>
                  <a:pt x="23479" y="46112"/>
                </a:lnTo>
                <a:lnTo>
                  <a:pt x="20685" y="46112"/>
                </a:lnTo>
                <a:lnTo>
                  <a:pt x="16494" y="44575"/>
                </a:lnTo>
                <a:lnTo>
                  <a:pt x="13154" y="42138"/>
                </a:lnTo>
                <a:lnTo>
                  <a:pt x="10937" y="38646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2819454" y="4133429"/>
            <a:ext cx="31871" cy="76266"/>
          </a:xfrm>
          <a:custGeom>
            <a:avLst/>
            <a:gdLst/>
            <a:ahLst/>
            <a:cxnLst/>
            <a:rect l="l" t="t" r="r" b="b"/>
            <a:pathLst>
              <a:path w="31871" h="76266">
                <a:moveTo>
                  <a:pt x="9850" y="8119"/>
                </a:moveTo>
                <a:lnTo>
                  <a:pt x="8622" y="12993"/>
                </a:lnTo>
                <a:lnTo>
                  <a:pt x="8315" y="15927"/>
                </a:lnTo>
                <a:lnTo>
                  <a:pt x="8315" y="24372"/>
                </a:lnTo>
                <a:lnTo>
                  <a:pt x="1677" y="24372"/>
                </a:lnTo>
                <a:lnTo>
                  <a:pt x="281" y="25528"/>
                </a:lnTo>
                <a:lnTo>
                  <a:pt x="0" y="28120"/>
                </a:lnTo>
                <a:lnTo>
                  <a:pt x="1677" y="31803"/>
                </a:lnTo>
                <a:lnTo>
                  <a:pt x="8315" y="31803"/>
                </a:lnTo>
                <a:lnTo>
                  <a:pt x="8315" y="74613"/>
                </a:lnTo>
                <a:lnTo>
                  <a:pt x="8525" y="75337"/>
                </a:lnTo>
                <a:lnTo>
                  <a:pt x="11131" y="76266"/>
                </a:lnTo>
                <a:lnTo>
                  <a:pt x="14194" y="76266"/>
                </a:lnTo>
                <a:lnTo>
                  <a:pt x="17010" y="74613"/>
                </a:lnTo>
                <a:lnTo>
                  <a:pt x="17010" y="31803"/>
                </a:lnTo>
                <a:lnTo>
                  <a:pt x="27518" y="31803"/>
                </a:lnTo>
                <a:lnTo>
                  <a:pt x="29099" y="30355"/>
                </a:lnTo>
                <a:lnTo>
                  <a:pt x="29250" y="27421"/>
                </a:lnTo>
                <a:lnTo>
                  <a:pt x="27518" y="24372"/>
                </a:lnTo>
                <a:lnTo>
                  <a:pt x="17010" y="24372"/>
                </a:lnTo>
                <a:lnTo>
                  <a:pt x="17136" y="15167"/>
                </a:lnTo>
                <a:lnTo>
                  <a:pt x="17612" y="12244"/>
                </a:lnTo>
                <a:lnTo>
                  <a:pt x="19865" y="8525"/>
                </a:lnTo>
                <a:lnTo>
                  <a:pt x="22781" y="7444"/>
                </a:lnTo>
                <a:lnTo>
                  <a:pt x="25841" y="7520"/>
                </a:lnTo>
                <a:lnTo>
                  <a:pt x="28940" y="8421"/>
                </a:lnTo>
                <a:lnTo>
                  <a:pt x="31525" y="8359"/>
                </a:lnTo>
                <a:lnTo>
                  <a:pt x="31871" y="5702"/>
                </a:lnTo>
                <a:lnTo>
                  <a:pt x="31791" y="3938"/>
                </a:lnTo>
                <a:lnTo>
                  <a:pt x="29725" y="1120"/>
                </a:lnTo>
                <a:lnTo>
                  <a:pt x="27054" y="356"/>
                </a:lnTo>
                <a:lnTo>
                  <a:pt x="23493" y="0"/>
                </a:lnTo>
                <a:lnTo>
                  <a:pt x="20920" y="0"/>
                </a:lnTo>
                <a:lnTo>
                  <a:pt x="18677" y="370"/>
                </a:lnTo>
                <a:lnTo>
                  <a:pt x="14869" y="1858"/>
                </a:lnTo>
                <a:lnTo>
                  <a:pt x="12039" y="4561"/>
                </a:lnTo>
                <a:lnTo>
                  <a:pt x="9850" y="8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2888834" y="4138152"/>
            <a:ext cx="60548" cy="72278"/>
          </a:xfrm>
          <a:custGeom>
            <a:avLst/>
            <a:gdLst/>
            <a:ahLst/>
            <a:cxnLst/>
            <a:rect l="l" t="t" r="r" b="b"/>
            <a:pathLst>
              <a:path w="60548" h="72278">
                <a:moveTo>
                  <a:pt x="596" y="47423"/>
                </a:moveTo>
                <a:lnTo>
                  <a:pt x="1785" y="51880"/>
                </a:lnTo>
                <a:lnTo>
                  <a:pt x="2962" y="56325"/>
                </a:lnTo>
                <a:lnTo>
                  <a:pt x="4776" y="60059"/>
                </a:lnTo>
                <a:lnTo>
                  <a:pt x="7199" y="63054"/>
                </a:lnTo>
                <a:lnTo>
                  <a:pt x="9626" y="66053"/>
                </a:lnTo>
                <a:lnTo>
                  <a:pt x="12686" y="68339"/>
                </a:lnTo>
                <a:lnTo>
                  <a:pt x="12293" y="53723"/>
                </a:lnTo>
                <a:lnTo>
                  <a:pt x="11181" y="50739"/>
                </a:lnTo>
                <a:lnTo>
                  <a:pt x="10519" y="47268"/>
                </a:lnTo>
                <a:lnTo>
                  <a:pt x="9856" y="43790"/>
                </a:lnTo>
                <a:lnTo>
                  <a:pt x="9525" y="39993"/>
                </a:lnTo>
                <a:lnTo>
                  <a:pt x="9525" y="32144"/>
                </a:lnTo>
                <a:lnTo>
                  <a:pt x="9881" y="28587"/>
                </a:lnTo>
                <a:lnTo>
                  <a:pt x="10590" y="25196"/>
                </a:lnTo>
                <a:lnTo>
                  <a:pt x="11314" y="21831"/>
                </a:lnTo>
                <a:lnTo>
                  <a:pt x="12487" y="18860"/>
                </a:lnTo>
                <a:lnTo>
                  <a:pt x="14155" y="16333"/>
                </a:lnTo>
                <a:lnTo>
                  <a:pt x="17952" y="11772"/>
                </a:lnTo>
                <a:lnTo>
                  <a:pt x="20609" y="10264"/>
                </a:lnTo>
                <a:lnTo>
                  <a:pt x="23256" y="8737"/>
                </a:lnTo>
                <a:lnTo>
                  <a:pt x="26523" y="7978"/>
                </a:lnTo>
                <a:lnTo>
                  <a:pt x="34325" y="7978"/>
                </a:lnTo>
                <a:lnTo>
                  <a:pt x="37612" y="8686"/>
                </a:lnTo>
                <a:lnTo>
                  <a:pt x="40255" y="10099"/>
                </a:lnTo>
                <a:lnTo>
                  <a:pt x="42900" y="11506"/>
                </a:lnTo>
                <a:lnTo>
                  <a:pt x="45021" y="13475"/>
                </a:lnTo>
                <a:lnTo>
                  <a:pt x="48192" y="18493"/>
                </a:lnTo>
                <a:lnTo>
                  <a:pt x="49316" y="21449"/>
                </a:lnTo>
                <a:lnTo>
                  <a:pt x="50003" y="24880"/>
                </a:lnTo>
                <a:lnTo>
                  <a:pt x="50680" y="28307"/>
                </a:lnTo>
                <a:lnTo>
                  <a:pt x="51022" y="32003"/>
                </a:lnTo>
                <a:lnTo>
                  <a:pt x="51022" y="39776"/>
                </a:lnTo>
                <a:lnTo>
                  <a:pt x="50666" y="43369"/>
                </a:lnTo>
                <a:lnTo>
                  <a:pt x="49982" y="46775"/>
                </a:lnTo>
                <a:lnTo>
                  <a:pt x="49283" y="50177"/>
                </a:lnTo>
                <a:lnTo>
                  <a:pt x="48106" y="53176"/>
                </a:lnTo>
                <a:lnTo>
                  <a:pt x="46479" y="55754"/>
                </a:lnTo>
                <a:lnTo>
                  <a:pt x="44833" y="58346"/>
                </a:lnTo>
                <a:lnTo>
                  <a:pt x="42680" y="60391"/>
                </a:lnTo>
                <a:lnTo>
                  <a:pt x="39999" y="61913"/>
                </a:lnTo>
                <a:lnTo>
                  <a:pt x="37317" y="63436"/>
                </a:lnTo>
                <a:lnTo>
                  <a:pt x="33997" y="64199"/>
                </a:lnTo>
                <a:lnTo>
                  <a:pt x="26095" y="64199"/>
                </a:lnTo>
                <a:lnTo>
                  <a:pt x="22791" y="63501"/>
                </a:lnTo>
                <a:lnTo>
                  <a:pt x="24530" y="72278"/>
                </a:lnTo>
                <a:lnTo>
                  <a:pt x="34782" y="72278"/>
                </a:lnTo>
                <a:lnTo>
                  <a:pt x="39297" y="71413"/>
                </a:lnTo>
                <a:lnTo>
                  <a:pt x="43171" y="69700"/>
                </a:lnTo>
                <a:lnTo>
                  <a:pt x="47040" y="67983"/>
                </a:lnTo>
                <a:lnTo>
                  <a:pt x="50262" y="65520"/>
                </a:lnTo>
                <a:lnTo>
                  <a:pt x="52823" y="62320"/>
                </a:lnTo>
                <a:lnTo>
                  <a:pt x="55392" y="59119"/>
                </a:lnTo>
                <a:lnTo>
                  <a:pt x="57315" y="55246"/>
                </a:lnTo>
                <a:lnTo>
                  <a:pt x="58614" y="50674"/>
                </a:lnTo>
                <a:lnTo>
                  <a:pt x="59899" y="46127"/>
                </a:lnTo>
                <a:lnTo>
                  <a:pt x="60548" y="41008"/>
                </a:lnTo>
                <a:lnTo>
                  <a:pt x="60548" y="29643"/>
                </a:lnTo>
                <a:lnTo>
                  <a:pt x="59936" y="24599"/>
                </a:lnTo>
                <a:lnTo>
                  <a:pt x="58737" y="20218"/>
                </a:lnTo>
                <a:lnTo>
                  <a:pt x="57534" y="15811"/>
                </a:lnTo>
                <a:lnTo>
                  <a:pt x="55698" y="12128"/>
                </a:lnTo>
                <a:lnTo>
                  <a:pt x="53251" y="9144"/>
                </a:lnTo>
                <a:lnTo>
                  <a:pt x="50784" y="6160"/>
                </a:lnTo>
                <a:lnTo>
                  <a:pt x="47699" y="3898"/>
                </a:lnTo>
                <a:lnTo>
                  <a:pt x="44002" y="2336"/>
                </a:lnTo>
                <a:lnTo>
                  <a:pt x="40316" y="788"/>
                </a:lnTo>
                <a:lnTo>
                  <a:pt x="35967" y="0"/>
                </a:lnTo>
                <a:lnTo>
                  <a:pt x="25815" y="0"/>
                </a:lnTo>
                <a:lnTo>
                  <a:pt x="21297" y="849"/>
                </a:lnTo>
                <a:lnTo>
                  <a:pt x="17426" y="2578"/>
                </a:lnTo>
                <a:lnTo>
                  <a:pt x="13557" y="4306"/>
                </a:lnTo>
                <a:lnTo>
                  <a:pt x="10325" y="6732"/>
                </a:lnTo>
                <a:lnTo>
                  <a:pt x="7750" y="9907"/>
                </a:lnTo>
                <a:lnTo>
                  <a:pt x="5168" y="13068"/>
                </a:lnTo>
                <a:lnTo>
                  <a:pt x="3228" y="16916"/>
                </a:lnTo>
                <a:lnTo>
                  <a:pt x="1932" y="21423"/>
                </a:lnTo>
                <a:lnTo>
                  <a:pt x="647" y="25960"/>
                </a:lnTo>
                <a:lnTo>
                  <a:pt x="0" y="30975"/>
                </a:lnTo>
                <a:lnTo>
                  <a:pt x="0" y="42303"/>
                </a:lnTo>
                <a:lnTo>
                  <a:pt x="596" y="47423"/>
                </a:lnTo>
                <a:close/>
              </a:path>
              <a:path w="60548" h="72278">
                <a:moveTo>
                  <a:pt x="12293" y="53723"/>
                </a:moveTo>
                <a:lnTo>
                  <a:pt x="12686" y="68339"/>
                </a:lnTo>
                <a:lnTo>
                  <a:pt x="16408" y="69912"/>
                </a:lnTo>
                <a:lnTo>
                  <a:pt x="20120" y="71489"/>
                </a:lnTo>
                <a:lnTo>
                  <a:pt x="24530" y="72278"/>
                </a:lnTo>
                <a:lnTo>
                  <a:pt x="22791" y="63501"/>
                </a:lnTo>
                <a:lnTo>
                  <a:pt x="20159" y="62104"/>
                </a:lnTo>
                <a:lnTo>
                  <a:pt x="17524" y="60707"/>
                </a:lnTo>
                <a:lnTo>
                  <a:pt x="15429" y="58762"/>
                </a:lnTo>
                <a:lnTo>
                  <a:pt x="12293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2966554" y="4137404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06"/>
                </a:moveTo>
                <a:lnTo>
                  <a:pt x="367" y="8888"/>
                </a:lnTo>
                <a:lnTo>
                  <a:pt x="3261" y="10731"/>
                </a:lnTo>
                <a:lnTo>
                  <a:pt x="7340" y="10731"/>
                </a:lnTo>
                <a:lnTo>
                  <a:pt x="10288" y="8837"/>
                </a:lnTo>
                <a:lnTo>
                  <a:pt x="10670" y="5306"/>
                </a:lnTo>
                <a:lnTo>
                  <a:pt x="10299" y="1838"/>
                </a:lnTo>
                <a:lnTo>
                  <a:pt x="7411" y="0"/>
                </a:lnTo>
                <a:lnTo>
                  <a:pt x="3333" y="0"/>
                </a:lnTo>
                <a:lnTo>
                  <a:pt x="381" y="1889"/>
                </a:lnTo>
                <a:lnTo>
                  <a:pt x="0" y="5406"/>
                </a:lnTo>
                <a:close/>
              </a:path>
              <a:path w="10670" h="72288">
                <a:moveTo>
                  <a:pt x="1224" y="71374"/>
                </a:moveTo>
                <a:lnTo>
                  <a:pt x="3797" y="72288"/>
                </a:lnTo>
                <a:lnTo>
                  <a:pt x="6922" y="72288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22" y="20152"/>
                </a:lnTo>
                <a:lnTo>
                  <a:pt x="3797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2996380" y="4133847"/>
            <a:ext cx="8632" cy="75845"/>
          </a:xfrm>
          <a:custGeom>
            <a:avLst/>
            <a:gdLst/>
            <a:ahLst/>
            <a:cxnLst/>
            <a:rect l="l" t="t" r="r" b="b"/>
            <a:pathLst>
              <a:path w="8632" h="75845">
                <a:moveTo>
                  <a:pt x="8632" y="74192"/>
                </a:moveTo>
                <a:lnTo>
                  <a:pt x="8632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0" y="74931"/>
                </a:lnTo>
                <a:lnTo>
                  <a:pt x="2753" y="75845"/>
                </a:lnTo>
                <a:lnTo>
                  <a:pt x="5878" y="75845"/>
                </a:lnTo>
                <a:lnTo>
                  <a:pt x="863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019557" y="4197247"/>
            <a:ext cx="17010" cy="27863"/>
          </a:xfrm>
          <a:custGeom>
            <a:avLst/>
            <a:gdLst/>
            <a:ahLst/>
            <a:cxnLst/>
            <a:rect l="l" t="t" r="r" b="b"/>
            <a:pathLst>
              <a:path w="17010" h="27863">
                <a:moveTo>
                  <a:pt x="17010" y="4391"/>
                </a:moveTo>
                <a:lnTo>
                  <a:pt x="17010" y="3416"/>
                </a:lnTo>
                <a:lnTo>
                  <a:pt x="15836" y="759"/>
                </a:lnTo>
                <a:lnTo>
                  <a:pt x="12909" y="0"/>
                </a:lnTo>
                <a:lnTo>
                  <a:pt x="10361" y="50"/>
                </a:lnTo>
                <a:lnTo>
                  <a:pt x="7444" y="1487"/>
                </a:lnTo>
                <a:lnTo>
                  <a:pt x="6969" y="4391"/>
                </a:lnTo>
                <a:lnTo>
                  <a:pt x="6969" y="11339"/>
                </a:lnTo>
                <a:lnTo>
                  <a:pt x="0" y="26262"/>
                </a:lnTo>
                <a:lnTo>
                  <a:pt x="1371" y="27863"/>
                </a:lnTo>
                <a:lnTo>
                  <a:pt x="4114" y="27814"/>
                </a:lnTo>
                <a:lnTo>
                  <a:pt x="6696" y="26362"/>
                </a:lnTo>
                <a:lnTo>
                  <a:pt x="13874" y="15189"/>
                </a:lnTo>
                <a:lnTo>
                  <a:pt x="14961" y="13425"/>
                </a:lnTo>
                <a:lnTo>
                  <a:pt x="16323" y="10148"/>
                </a:lnTo>
                <a:lnTo>
                  <a:pt x="16851" y="7481"/>
                </a:lnTo>
                <a:lnTo>
                  <a:pt x="1701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081928" y="4138217"/>
            <a:ext cx="55101" cy="72162"/>
          </a:xfrm>
          <a:custGeom>
            <a:avLst/>
            <a:gdLst/>
            <a:ahLst/>
            <a:cxnLst/>
            <a:rect l="l" t="t" r="r" b="b"/>
            <a:pathLst>
              <a:path w="55101" h="72162">
                <a:moveTo>
                  <a:pt x="9467" y="32003"/>
                </a:moveTo>
                <a:lnTo>
                  <a:pt x="10017" y="28271"/>
                </a:lnTo>
                <a:lnTo>
                  <a:pt x="11120" y="24841"/>
                </a:lnTo>
                <a:lnTo>
                  <a:pt x="12221" y="21399"/>
                </a:lnTo>
                <a:lnTo>
                  <a:pt x="13802" y="18440"/>
                </a:lnTo>
                <a:lnTo>
                  <a:pt x="15861" y="15952"/>
                </a:lnTo>
                <a:lnTo>
                  <a:pt x="20425" y="11492"/>
                </a:lnTo>
                <a:lnTo>
                  <a:pt x="23392" y="10083"/>
                </a:lnTo>
                <a:lnTo>
                  <a:pt x="26355" y="8672"/>
                </a:lnTo>
                <a:lnTo>
                  <a:pt x="29698" y="7974"/>
                </a:lnTo>
                <a:lnTo>
                  <a:pt x="36582" y="7974"/>
                </a:lnTo>
                <a:lnTo>
                  <a:pt x="39289" y="8305"/>
                </a:lnTo>
                <a:lnTo>
                  <a:pt x="43858" y="9687"/>
                </a:lnTo>
                <a:lnTo>
                  <a:pt x="47458" y="11290"/>
                </a:lnTo>
                <a:lnTo>
                  <a:pt x="51389" y="13550"/>
                </a:lnTo>
                <a:lnTo>
                  <a:pt x="54817" y="13295"/>
                </a:lnTo>
                <a:lnTo>
                  <a:pt x="55101" y="10515"/>
                </a:lnTo>
                <a:lnTo>
                  <a:pt x="55101" y="9361"/>
                </a:lnTo>
                <a:lnTo>
                  <a:pt x="54352" y="6704"/>
                </a:lnTo>
                <a:lnTo>
                  <a:pt x="51414" y="4418"/>
                </a:lnTo>
                <a:lnTo>
                  <a:pt x="48722" y="2984"/>
                </a:lnTo>
                <a:lnTo>
                  <a:pt x="45204" y="1724"/>
                </a:lnTo>
                <a:lnTo>
                  <a:pt x="40916" y="698"/>
                </a:lnTo>
                <a:lnTo>
                  <a:pt x="36226" y="0"/>
                </a:lnTo>
                <a:lnTo>
                  <a:pt x="28619" y="0"/>
                </a:lnTo>
                <a:lnTo>
                  <a:pt x="24039" y="864"/>
                </a:lnTo>
                <a:lnTo>
                  <a:pt x="19914" y="2628"/>
                </a:lnTo>
                <a:lnTo>
                  <a:pt x="15774" y="4381"/>
                </a:lnTo>
                <a:lnTo>
                  <a:pt x="12232" y="6844"/>
                </a:lnTo>
                <a:lnTo>
                  <a:pt x="9283" y="10034"/>
                </a:lnTo>
                <a:lnTo>
                  <a:pt x="6342" y="13219"/>
                </a:lnTo>
                <a:lnTo>
                  <a:pt x="4052" y="17068"/>
                </a:lnTo>
                <a:lnTo>
                  <a:pt x="2437" y="21589"/>
                </a:lnTo>
                <a:lnTo>
                  <a:pt x="808" y="26111"/>
                </a:lnTo>
                <a:lnTo>
                  <a:pt x="0" y="31151"/>
                </a:lnTo>
                <a:lnTo>
                  <a:pt x="0" y="42073"/>
                </a:lnTo>
                <a:lnTo>
                  <a:pt x="744" y="46926"/>
                </a:lnTo>
                <a:lnTo>
                  <a:pt x="2252" y="51268"/>
                </a:lnTo>
                <a:lnTo>
                  <a:pt x="3747" y="55613"/>
                </a:lnTo>
                <a:lnTo>
                  <a:pt x="5928" y="59331"/>
                </a:lnTo>
                <a:lnTo>
                  <a:pt x="8769" y="62445"/>
                </a:lnTo>
                <a:lnTo>
                  <a:pt x="11609" y="65556"/>
                </a:lnTo>
                <a:lnTo>
                  <a:pt x="15087" y="67943"/>
                </a:lnTo>
                <a:lnTo>
                  <a:pt x="19204" y="69635"/>
                </a:lnTo>
                <a:lnTo>
                  <a:pt x="23319" y="71309"/>
                </a:lnTo>
                <a:lnTo>
                  <a:pt x="28000" y="72162"/>
                </a:lnTo>
                <a:lnTo>
                  <a:pt x="34941" y="72162"/>
                </a:lnTo>
                <a:lnTo>
                  <a:pt x="38407" y="71831"/>
                </a:lnTo>
                <a:lnTo>
                  <a:pt x="41874" y="71283"/>
                </a:lnTo>
                <a:lnTo>
                  <a:pt x="45302" y="70420"/>
                </a:lnTo>
                <a:lnTo>
                  <a:pt x="48563" y="69278"/>
                </a:lnTo>
                <a:lnTo>
                  <a:pt x="51475" y="68098"/>
                </a:lnTo>
                <a:lnTo>
                  <a:pt x="54157" y="66434"/>
                </a:lnTo>
                <a:lnTo>
                  <a:pt x="54942" y="63310"/>
                </a:lnTo>
                <a:lnTo>
                  <a:pt x="54942" y="36562"/>
                </a:lnTo>
                <a:lnTo>
                  <a:pt x="54510" y="34315"/>
                </a:lnTo>
                <a:lnTo>
                  <a:pt x="51756" y="32764"/>
                </a:lnTo>
                <a:lnTo>
                  <a:pt x="30250" y="32764"/>
                </a:lnTo>
                <a:lnTo>
                  <a:pt x="28756" y="33973"/>
                </a:lnTo>
                <a:lnTo>
                  <a:pt x="28464" y="36626"/>
                </a:lnTo>
                <a:lnTo>
                  <a:pt x="30250" y="40410"/>
                </a:lnTo>
                <a:lnTo>
                  <a:pt x="45939" y="40410"/>
                </a:lnTo>
                <a:lnTo>
                  <a:pt x="45939" y="60869"/>
                </a:lnTo>
                <a:lnTo>
                  <a:pt x="42094" y="62698"/>
                </a:lnTo>
                <a:lnTo>
                  <a:pt x="37806" y="63752"/>
                </a:lnTo>
                <a:lnTo>
                  <a:pt x="33595" y="64019"/>
                </a:lnTo>
                <a:lnTo>
                  <a:pt x="30067" y="64019"/>
                </a:lnTo>
                <a:lnTo>
                  <a:pt x="26833" y="63397"/>
                </a:lnTo>
                <a:lnTo>
                  <a:pt x="23882" y="62165"/>
                </a:lnTo>
                <a:lnTo>
                  <a:pt x="20944" y="60948"/>
                </a:lnTo>
                <a:lnTo>
                  <a:pt x="18406" y="59131"/>
                </a:lnTo>
                <a:lnTo>
                  <a:pt x="14147" y="54357"/>
                </a:lnTo>
                <a:lnTo>
                  <a:pt x="12480" y="51433"/>
                </a:lnTo>
                <a:lnTo>
                  <a:pt x="11278" y="47956"/>
                </a:lnTo>
                <a:lnTo>
                  <a:pt x="10076" y="44489"/>
                </a:lnTo>
                <a:lnTo>
                  <a:pt x="9467" y="40500"/>
                </a:lnTo>
                <a:lnTo>
                  <a:pt x="9467" y="32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154236" y="4156772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62"/>
                </a:moveTo>
                <a:lnTo>
                  <a:pt x="17687" y="46659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82"/>
                </a:lnTo>
                <a:lnTo>
                  <a:pt x="25930" y="43675"/>
                </a:lnTo>
                <a:lnTo>
                  <a:pt x="22057" y="46062"/>
                </a:lnTo>
                <a:close/>
              </a:path>
              <a:path w="26896" h="53658">
                <a:moveTo>
                  <a:pt x="3294" y="12089"/>
                </a:moveTo>
                <a:lnTo>
                  <a:pt x="5941" y="11516"/>
                </a:lnTo>
                <a:lnTo>
                  <a:pt x="9137" y="9777"/>
                </a:lnTo>
                <a:lnTo>
                  <a:pt x="11894" y="8586"/>
                </a:lnTo>
                <a:lnTo>
                  <a:pt x="15275" y="7531"/>
                </a:lnTo>
                <a:lnTo>
                  <a:pt x="19317" y="7265"/>
                </a:lnTo>
                <a:lnTo>
                  <a:pt x="22979" y="7517"/>
                </a:lnTo>
                <a:lnTo>
                  <a:pt x="26813" y="9204"/>
                </a:lnTo>
                <a:lnTo>
                  <a:pt x="29138" y="12330"/>
                </a:lnTo>
                <a:lnTo>
                  <a:pt x="29898" y="15228"/>
                </a:lnTo>
                <a:lnTo>
                  <a:pt x="30092" y="18770"/>
                </a:lnTo>
                <a:lnTo>
                  <a:pt x="30092" y="22569"/>
                </a:lnTo>
                <a:lnTo>
                  <a:pt x="19940" y="22569"/>
                </a:lnTo>
                <a:lnTo>
                  <a:pt x="16647" y="22910"/>
                </a:lnTo>
                <a:lnTo>
                  <a:pt x="13719" y="23569"/>
                </a:lnTo>
                <a:lnTo>
                  <a:pt x="10778" y="24243"/>
                </a:lnTo>
                <a:lnTo>
                  <a:pt x="8305" y="25247"/>
                </a:lnTo>
                <a:lnTo>
                  <a:pt x="4263" y="27914"/>
                </a:lnTo>
                <a:lnTo>
                  <a:pt x="1630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73" y="46926"/>
                </a:lnTo>
                <a:lnTo>
                  <a:pt x="4485" y="49759"/>
                </a:lnTo>
                <a:lnTo>
                  <a:pt x="7607" y="51995"/>
                </a:lnTo>
                <a:lnTo>
                  <a:pt x="11614" y="53327"/>
                </a:lnTo>
                <a:lnTo>
                  <a:pt x="16325" y="53658"/>
                </a:lnTo>
                <a:lnTo>
                  <a:pt x="17687" y="46659"/>
                </a:lnTo>
                <a:lnTo>
                  <a:pt x="14908" y="46659"/>
                </a:lnTo>
                <a:lnTo>
                  <a:pt x="12726" y="45910"/>
                </a:lnTo>
                <a:lnTo>
                  <a:pt x="9626" y="42912"/>
                </a:lnTo>
                <a:lnTo>
                  <a:pt x="8841" y="38355"/>
                </a:lnTo>
                <a:lnTo>
                  <a:pt x="9665" y="34430"/>
                </a:lnTo>
                <a:lnTo>
                  <a:pt x="12200" y="31482"/>
                </a:lnTo>
                <a:lnTo>
                  <a:pt x="14796" y="30060"/>
                </a:lnTo>
                <a:lnTo>
                  <a:pt x="18285" y="29235"/>
                </a:lnTo>
                <a:lnTo>
                  <a:pt x="22720" y="29019"/>
                </a:lnTo>
                <a:lnTo>
                  <a:pt x="30092" y="29019"/>
                </a:lnTo>
                <a:lnTo>
                  <a:pt x="30092" y="39380"/>
                </a:lnTo>
                <a:lnTo>
                  <a:pt x="25930" y="43675"/>
                </a:lnTo>
                <a:lnTo>
                  <a:pt x="26896" y="50482"/>
                </a:lnTo>
                <a:lnTo>
                  <a:pt x="31244" y="46443"/>
                </a:lnTo>
                <a:lnTo>
                  <a:pt x="31244" y="51321"/>
                </a:lnTo>
                <a:lnTo>
                  <a:pt x="33328" y="52895"/>
                </a:lnTo>
                <a:lnTo>
                  <a:pt x="35896" y="52960"/>
                </a:lnTo>
                <a:lnTo>
                  <a:pt x="38679" y="51321"/>
                </a:lnTo>
                <a:lnTo>
                  <a:pt x="38679" y="15354"/>
                </a:lnTo>
                <a:lnTo>
                  <a:pt x="38347" y="12701"/>
                </a:lnTo>
                <a:lnTo>
                  <a:pt x="37011" y="8129"/>
                </a:lnTo>
                <a:lnTo>
                  <a:pt x="34491" y="4687"/>
                </a:lnTo>
                <a:lnTo>
                  <a:pt x="31111" y="1979"/>
                </a:lnTo>
                <a:lnTo>
                  <a:pt x="26356" y="392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4" y="849"/>
                </a:lnTo>
                <a:lnTo>
                  <a:pt x="9785" y="1803"/>
                </a:lnTo>
                <a:lnTo>
                  <a:pt x="5817" y="3543"/>
                </a:lnTo>
                <a:lnTo>
                  <a:pt x="2487" y="6692"/>
                </a:lnTo>
                <a:lnTo>
                  <a:pt x="2305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209389" y="4156772"/>
            <a:ext cx="33336" cy="53658"/>
          </a:xfrm>
          <a:custGeom>
            <a:avLst/>
            <a:gdLst/>
            <a:ahLst/>
            <a:cxnLst/>
            <a:rect l="l" t="t" r="r" b="b"/>
            <a:pathLst>
              <a:path w="33336" h="53658">
                <a:moveTo>
                  <a:pt x="5998" y="52222"/>
                </a:moveTo>
                <a:lnTo>
                  <a:pt x="8561" y="52985"/>
                </a:lnTo>
                <a:lnTo>
                  <a:pt x="11596" y="53531"/>
                </a:lnTo>
                <a:lnTo>
                  <a:pt x="17585" y="53658"/>
                </a:lnTo>
                <a:lnTo>
                  <a:pt x="20085" y="53315"/>
                </a:lnTo>
                <a:lnTo>
                  <a:pt x="24613" y="51944"/>
                </a:lnTo>
                <a:lnTo>
                  <a:pt x="28202" y="49583"/>
                </a:lnTo>
                <a:lnTo>
                  <a:pt x="31107" y="46609"/>
                </a:lnTo>
                <a:lnTo>
                  <a:pt x="32893" y="42699"/>
                </a:lnTo>
                <a:lnTo>
                  <a:pt x="33336" y="37973"/>
                </a:lnTo>
                <a:lnTo>
                  <a:pt x="33336" y="35877"/>
                </a:lnTo>
                <a:lnTo>
                  <a:pt x="32317" y="32551"/>
                </a:lnTo>
                <a:lnTo>
                  <a:pt x="30736" y="29733"/>
                </a:lnTo>
                <a:lnTo>
                  <a:pt x="27223" y="26633"/>
                </a:lnTo>
                <a:lnTo>
                  <a:pt x="24321" y="25110"/>
                </a:lnTo>
                <a:lnTo>
                  <a:pt x="21380" y="23813"/>
                </a:lnTo>
                <a:lnTo>
                  <a:pt x="18442" y="22608"/>
                </a:lnTo>
                <a:lnTo>
                  <a:pt x="15577" y="21438"/>
                </a:lnTo>
                <a:lnTo>
                  <a:pt x="12075" y="19343"/>
                </a:lnTo>
                <a:lnTo>
                  <a:pt x="9770" y="16584"/>
                </a:lnTo>
                <a:lnTo>
                  <a:pt x="9418" y="13982"/>
                </a:lnTo>
                <a:lnTo>
                  <a:pt x="9964" y="11178"/>
                </a:lnTo>
                <a:lnTo>
                  <a:pt x="12305" y="8280"/>
                </a:lnTo>
                <a:lnTo>
                  <a:pt x="15454" y="7113"/>
                </a:lnTo>
                <a:lnTo>
                  <a:pt x="18209" y="6948"/>
                </a:lnTo>
                <a:lnTo>
                  <a:pt x="21308" y="7138"/>
                </a:lnTo>
                <a:lnTo>
                  <a:pt x="24959" y="8355"/>
                </a:lnTo>
                <a:lnTo>
                  <a:pt x="27616" y="9677"/>
                </a:lnTo>
                <a:lnTo>
                  <a:pt x="30593" y="9867"/>
                </a:lnTo>
                <a:lnTo>
                  <a:pt x="30920" y="7150"/>
                </a:lnTo>
                <a:lnTo>
                  <a:pt x="30640" y="4406"/>
                </a:lnTo>
                <a:lnTo>
                  <a:pt x="28083" y="2195"/>
                </a:lnTo>
                <a:lnTo>
                  <a:pt x="25485" y="1145"/>
                </a:lnTo>
                <a:lnTo>
                  <a:pt x="22078" y="317"/>
                </a:lnTo>
                <a:lnTo>
                  <a:pt x="18321" y="0"/>
                </a:lnTo>
                <a:lnTo>
                  <a:pt x="15454" y="0"/>
                </a:lnTo>
                <a:lnTo>
                  <a:pt x="12956" y="396"/>
                </a:lnTo>
                <a:lnTo>
                  <a:pt x="8669" y="1979"/>
                </a:lnTo>
                <a:lnTo>
                  <a:pt x="5450" y="4370"/>
                </a:lnTo>
                <a:lnTo>
                  <a:pt x="2937" y="7214"/>
                </a:lnTo>
                <a:lnTo>
                  <a:pt x="1515" y="10721"/>
                </a:lnTo>
                <a:lnTo>
                  <a:pt x="1148" y="14479"/>
                </a:lnTo>
                <a:lnTo>
                  <a:pt x="1490" y="18519"/>
                </a:lnTo>
                <a:lnTo>
                  <a:pt x="2851" y="21629"/>
                </a:lnTo>
                <a:lnTo>
                  <a:pt x="5986" y="25210"/>
                </a:lnTo>
                <a:lnTo>
                  <a:pt x="8669" y="26939"/>
                </a:lnTo>
                <a:lnTo>
                  <a:pt x="11523" y="28411"/>
                </a:lnTo>
                <a:lnTo>
                  <a:pt x="14486" y="29643"/>
                </a:lnTo>
                <a:lnTo>
                  <a:pt x="17326" y="30798"/>
                </a:lnTo>
                <a:lnTo>
                  <a:pt x="19973" y="31993"/>
                </a:lnTo>
                <a:lnTo>
                  <a:pt x="23112" y="34264"/>
                </a:lnTo>
                <a:lnTo>
                  <a:pt x="24810" y="37299"/>
                </a:lnTo>
                <a:lnTo>
                  <a:pt x="24566" y="41173"/>
                </a:lnTo>
                <a:lnTo>
                  <a:pt x="22960" y="43942"/>
                </a:lnTo>
                <a:lnTo>
                  <a:pt x="20181" y="45684"/>
                </a:lnTo>
                <a:lnTo>
                  <a:pt x="16484" y="46494"/>
                </a:lnTo>
                <a:lnTo>
                  <a:pt x="13068" y="46494"/>
                </a:lnTo>
                <a:lnTo>
                  <a:pt x="9846" y="45759"/>
                </a:lnTo>
                <a:lnTo>
                  <a:pt x="5939" y="44157"/>
                </a:lnTo>
                <a:lnTo>
                  <a:pt x="3168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7" y="50929"/>
                </a:lnTo>
                <a:lnTo>
                  <a:pt x="5998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282880" y="4197247"/>
            <a:ext cx="17009" cy="27863"/>
          </a:xfrm>
          <a:custGeom>
            <a:avLst/>
            <a:gdLst/>
            <a:ahLst/>
            <a:cxnLst/>
            <a:rect l="l" t="t" r="r" b="b"/>
            <a:pathLst>
              <a:path w="17009" h="27863">
                <a:moveTo>
                  <a:pt x="17009" y="4391"/>
                </a:moveTo>
                <a:lnTo>
                  <a:pt x="17009" y="3416"/>
                </a:lnTo>
                <a:lnTo>
                  <a:pt x="15831" y="759"/>
                </a:lnTo>
                <a:lnTo>
                  <a:pt x="12905" y="0"/>
                </a:lnTo>
                <a:lnTo>
                  <a:pt x="10356" y="50"/>
                </a:lnTo>
                <a:lnTo>
                  <a:pt x="7444" y="1487"/>
                </a:lnTo>
                <a:lnTo>
                  <a:pt x="6965" y="4391"/>
                </a:lnTo>
                <a:lnTo>
                  <a:pt x="6965" y="11339"/>
                </a:lnTo>
                <a:lnTo>
                  <a:pt x="0" y="26262"/>
                </a:lnTo>
                <a:lnTo>
                  <a:pt x="1367" y="27863"/>
                </a:lnTo>
                <a:lnTo>
                  <a:pt x="4110" y="27814"/>
                </a:lnTo>
                <a:lnTo>
                  <a:pt x="6695" y="26362"/>
                </a:lnTo>
                <a:lnTo>
                  <a:pt x="13873" y="15189"/>
                </a:lnTo>
                <a:lnTo>
                  <a:pt x="14964" y="13425"/>
                </a:lnTo>
                <a:lnTo>
                  <a:pt x="16322" y="10148"/>
                </a:lnTo>
                <a:lnTo>
                  <a:pt x="16851" y="7481"/>
                </a:lnTo>
                <a:lnTo>
                  <a:pt x="1700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349490" y="4139178"/>
            <a:ext cx="41595" cy="70498"/>
          </a:xfrm>
          <a:custGeom>
            <a:avLst/>
            <a:gdLst/>
            <a:ahLst/>
            <a:cxnLst/>
            <a:rect l="l" t="t" r="r" b="b"/>
            <a:pathLst>
              <a:path w="41595" h="70498">
                <a:moveTo>
                  <a:pt x="33059" y="39269"/>
                </a:moveTo>
                <a:lnTo>
                  <a:pt x="35139" y="37289"/>
                </a:lnTo>
                <a:lnTo>
                  <a:pt x="38801" y="32892"/>
                </a:lnTo>
                <a:lnTo>
                  <a:pt x="39927" y="30060"/>
                </a:lnTo>
                <a:lnTo>
                  <a:pt x="41043" y="27241"/>
                </a:lnTo>
                <a:lnTo>
                  <a:pt x="41595" y="24080"/>
                </a:lnTo>
                <a:lnTo>
                  <a:pt x="41595" y="17932"/>
                </a:lnTo>
                <a:lnTo>
                  <a:pt x="41238" y="15519"/>
                </a:lnTo>
                <a:lnTo>
                  <a:pt x="39805" y="11139"/>
                </a:lnTo>
                <a:lnTo>
                  <a:pt x="37464" y="7546"/>
                </a:lnTo>
                <a:lnTo>
                  <a:pt x="34527" y="4481"/>
                </a:lnTo>
                <a:lnTo>
                  <a:pt x="30718" y="2195"/>
                </a:lnTo>
                <a:lnTo>
                  <a:pt x="27021" y="1004"/>
                </a:lnTo>
                <a:lnTo>
                  <a:pt x="23601" y="331"/>
                </a:lnTo>
                <a:lnTo>
                  <a:pt x="20919" y="64"/>
                </a:lnTo>
                <a:lnTo>
                  <a:pt x="18054" y="0"/>
                </a:lnTo>
                <a:lnTo>
                  <a:pt x="9003" y="7722"/>
                </a:lnTo>
                <a:lnTo>
                  <a:pt x="18849" y="7722"/>
                </a:lnTo>
                <a:lnTo>
                  <a:pt x="22061" y="8089"/>
                </a:lnTo>
                <a:lnTo>
                  <a:pt x="25243" y="8943"/>
                </a:lnTo>
                <a:lnTo>
                  <a:pt x="28281" y="10821"/>
                </a:lnTo>
                <a:lnTo>
                  <a:pt x="30581" y="14173"/>
                </a:lnTo>
                <a:lnTo>
                  <a:pt x="32125" y="18468"/>
                </a:lnTo>
                <a:lnTo>
                  <a:pt x="32125" y="23432"/>
                </a:lnTo>
                <a:lnTo>
                  <a:pt x="31183" y="27166"/>
                </a:lnTo>
                <a:lnTo>
                  <a:pt x="29627" y="30492"/>
                </a:lnTo>
                <a:lnTo>
                  <a:pt x="27190" y="33059"/>
                </a:lnTo>
                <a:lnTo>
                  <a:pt x="23882" y="34798"/>
                </a:lnTo>
                <a:lnTo>
                  <a:pt x="24472" y="42976"/>
                </a:lnTo>
                <a:lnTo>
                  <a:pt x="27496" y="41897"/>
                </a:lnTo>
                <a:lnTo>
                  <a:pt x="30510" y="40806"/>
                </a:lnTo>
                <a:lnTo>
                  <a:pt x="33059" y="39269"/>
                </a:lnTo>
                <a:close/>
              </a:path>
              <a:path w="41595" h="70498">
                <a:moveTo>
                  <a:pt x="341" y="69775"/>
                </a:moveTo>
                <a:lnTo>
                  <a:pt x="2901" y="70498"/>
                </a:lnTo>
                <a:lnTo>
                  <a:pt x="6087" y="70498"/>
                </a:lnTo>
                <a:lnTo>
                  <a:pt x="9003" y="68811"/>
                </a:lnTo>
                <a:lnTo>
                  <a:pt x="9003" y="43524"/>
                </a:lnTo>
                <a:lnTo>
                  <a:pt x="20872" y="43524"/>
                </a:lnTo>
                <a:lnTo>
                  <a:pt x="24472" y="42976"/>
                </a:lnTo>
                <a:lnTo>
                  <a:pt x="23882" y="34798"/>
                </a:lnTo>
                <a:lnTo>
                  <a:pt x="19828" y="35877"/>
                </a:lnTo>
                <a:lnTo>
                  <a:pt x="9003" y="35877"/>
                </a:lnTo>
                <a:lnTo>
                  <a:pt x="9003" y="7722"/>
                </a:lnTo>
                <a:lnTo>
                  <a:pt x="18054" y="0"/>
                </a:lnTo>
                <a:lnTo>
                  <a:pt x="3549" y="0"/>
                </a:lnTo>
                <a:lnTo>
                  <a:pt x="1090" y="939"/>
                </a:lnTo>
                <a:lnTo>
                  <a:pt x="0" y="4024"/>
                </a:lnTo>
                <a:lnTo>
                  <a:pt x="0" y="68811"/>
                </a:lnTo>
                <a:lnTo>
                  <a:pt x="341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405207" y="4156772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49" y="23915"/>
                </a:moveTo>
                <a:lnTo>
                  <a:pt x="9244" y="21348"/>
                </a:lnTo>
                <a:lnTo>
                  <a:pt x="9820" y="18986"/>
                </a:lnTo>
                <a:lnTo>
                  <a:pt x="11289" y="14591"/>
                </a:lnTo>
                <a:lnTo>
                  <a:pt x="13679" y="11163"/>
                </a:lnTo>
                <a:lnTo>
                  <a:pt x="17059" y="8888"/>
                </a:lnTo>
                <a:lnTo>
                  <a:pt x="21109" y="7491"/>
                </a:lnTo>
                <a:lnTo>
                  <a:pt x="26462" y="7491"/>
                </a:lnTo>
                <a:lnTo>
                  <a:pt x="30653" y="9029"/>
                </a:lnTo>
                <a:lnTo>
                  <a:pt x="33997" y="11455"/>
                </a:lnTo>
                <a:lnTo>
                  <a:pt x="36179" y="15012"/>
                </a:lnTo>
                <a:lnTo>
                  <a:pt x="37439" y="19418"/>
                </a:lnTo>
                <a:lnTo>
                  <a:pt x="38152" y="24268"/>
                </a:lnTo>
                <a:lnTo>
                  <a:pt x="38152" y="29729"/>
                </a:lnTo>
                <a:lnTo>
                  <a:pt x="37865" y="32321"/>
                </a:lnTo>
                <a:lnTo>
                  <a:pt x="36741" y="37019"/>
                </a:lnTo>
                <a:lnTo>
                  <a:pt x="36532" y="50266"/>
                </a:lnTo>
                <a:lnTo>
                  <a:pt x="39042" y="48373"/>
                </a:lnTo>
                <a:lnTo>
                  <a:pt x="43059" y="43535"/>
                </a:lnTo>
                <a:lnTo>
                  <a:pt x="44568" y="40641"/>
                </a:lnTo>
                <a:lnTo>
                  <a:pt x="45582" y="37299"/>
                </a:lnTo>
                <a:lnTo>
                  <a:pt x="46587" y="33958"/>
                </a:lnTo>
                <a:lnTo>
                  <a:pt x="47101" y="30290"/>
                </a:lnTo>
                <a:lnTo>
                  <a:pt x="47101" y="22222"/>
                </a:lnTo>
                <a:lnTo>
                  <a:pt x="46612" y="18554"/>
                </a:lnTo>
                <a:lnTo>
                  <a:pt x="45659" y="15303"/>
                </a:lnTo>
                <a:lnTo>
                  <a:pt x="44701" y="12038"/>
                </a:lnTo>
                <a:lnTo>
                  <a:pt x="43257" y="9269"/>
                </a:lnTo>
                <a:lnTo>
                  <a:pt x="41346" y="6998"/>
                </a:lnTo>
                <a:lnTo>
                  <a:pt x="37021" y="2970"/>
                </a:lnTo>
                <a:lnTo>
                  <a:pt x="34145" y="1779"/>
                </a:lnTo>
                <a:lnTo>
                  <a:pt x="31266" y="598"/>
                </a:lnTo>
                <a:lnTo>
                  <a:pt x="27899" y="0"/>
                </a:lnTo>
                <a:lnTo>
                  <a:pt x="20012" y="0"/>
                </a:lnTo>
                <a:lnTo>
                  <a:pt x="16510" y="673"/>
                </a:lnTo>
                <a:lnTo>
                  <a:pt x="13506" y="2005"/>
                </a:lnTo>
                <a:lnTo>
                  <a:pt x="10504" y="3351"/>
                </a:lnTo>
                <a:lnTo>
                  <a:pt x="7995" y="5219"/>
                </a:lnTo>
                <a:lnTo>
                  <a:pt x="3991" y="10069"/>
                </a:lnTo>
                <a:lnTo>
                  <a:pt x="2487" y="12952"/>
                </a:lnTo>
                <a:lnTo>
                  <a:pt x="1493" y="1629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4" y="35104"/>
                </a:lnTo>
                <a:lnTo>
                  <a:pt x="1422" y="38355"/>
                </a:lnTo>
                <a:lnTo>
                  <a:pt x="2360" y="41605"/>
                </a:lnTo>
                <a:lnTo>
                  <a:pt x="3783" y="44373"/>
                </a:lnTo>
                <a:lnTo>
                  <a:pt x="5706" y="46659"/>
                </a:lnTo>
                <a:lnTo>
                  <a:pt x="10029" y="50674"/>
                </a:lnTo>
                <a:lnTo>
                  <a:pt x="8949" y="29362"/>
                </a:lnTo>
                <a:lnTo>
                  <a:pt x="8949" y="23915"/>
                </a:lnTo>
                <a:close/>
              </a:path>
              <a:path w="47101" h="53658">
                <a:moveTo>
                  <a:pt x="9662" y="34225"/>
                </a:moveTo>
                <a:lnTo>
                  <a:pt x="8949" y="29362"/>
                </a:lnTo>
                <a:lnTo>
                  <a:pt x="10029" y="50674"/>
                </a:lnTo>
                <a:lnTo>
                  <a:pt x="12909" y="51865"/>
                </a:lnTo>
                <a:lnTo>
                  <a:pt x="15786" y="53060"/>
                </a:lnTo>
                <a:lnTo>
                  <a:pt x="19155" y="53658"/>
                </a:lnTo>
                <a:lnTo>
                  <a:pt x="27004" y="53658"/>
                </a:lnTo>
                <a:lnTo>
                  <a:pt x="30495" y="52985"/>
                </a:lnTo>
                <a:lnTo>
                  <a:pt x="33519" y="51624"/>
                </a:lnTo>
                <a:lnTo>
                  <a:pt x="36532" y="50266"/>
                </a:lnTo>
                <a:lnTo>
                  <a:pt x="36741" y="37019"/>
                </a:lnTo>
                <a:lnTo>
                  <a:pt x="34657" y="40741"/>
                </a:lnTo>
                <a:lnTo>
                  <a:pt x="31939" y="43765"/>
                </a:lnTo>
                <a:lnTo>
                  <a:pt x="28205" y="45655"/>
                </a:lnTo>
                <a:lnTo>
                  <a:pt x="23475" y="46112"/>
                </a:lnTo>
                <a:lnTo>
                  <a:pt x="20685" y="46112"/>
                </a:lnTo>
                <a:lnTo>
                  <a:pt x="16494" y="44575"/>
                </a:lnTo>
                <a:lnTo>
                  <a:pt x="13150" y="42138"/>
                </a:lnTo>
                <a:lnTo>
                  <a:pt x="10935" y="38646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464514" y="4157539"/>
            <a:ext cx="71111" cy="52185"/>
          </a:xfrm>
          <a:custGeom>
            <a:avLst/>
            <a:gdLst/>
            <a:ahLst/>
            <a:cxnLst/>
            <a:rect l="l" t="t" r="r" b="b"/>
            <a:pathLst>
              <a:path w="71111" h="52185">
                <a:moveTo>
                  <a:pt x="467" y="3848"/>
                </a:moveTo>
                <a:lnTo>
                  <a:pt x="14230" y="50227"/>
                </a:lnTo>
                <a:lnTo>
                  <a:pt x="14698" y="51155"/>
                </a:lnTo>
                <a:lnTo>
                  <a:pt x="17340" y="52081"/>
                </a:lnTo>
                <a:lnTo>
                  <a:pt x="19987" y="52185"/>
                </a:lnTo>
                <a:lnTo>
                  <a:pt x="23345" y="52056"/>
                </a:lnTo>
                <a:lnTo>
                  <a:pt x="25905" y="50227"/>
                </a:lnTo>
                <a:lnTo>
                  <a:pt x="35053" y="14795"/>
                </a:lnTo>
                <a:lnTo>
                  <a:pt x="35261" y="14795"/>
                </a:lnTo>
                <a:lnTo>
                  <a:pt x="45158" y="50227"/>
                </a:lnTo>
                <a:lnTo>
                  <a:pt x="45622" y="51155"/>
                </a:lnTo>
                <a:lnTo>
                  <a:pt x="48340" y="52081"/>
                </a:lnTo>
                <a:lnTo>
                  <a:pt x="53679" y="52095"/>
                </a:lnTo>
                <a:lnTo>
                  <a:pt x="56767" y="50227"/>
                </a:lnTo>
                <a:lnTo>
                  <a:pt x="70642" y="3848"/>
                </a:lnTo>
                <a:lnTo>
                  <a:pt x="71111" y="1562"/>
                </a:lnTo>
                <a:lnTo>
                  <a:pt x="68586" y="0"/>
                </a:lnTo>
                <a:lnTo>
                  <a:pt x="65426" y="11"/>
                </a:lnTo>
                <a:lnTo>
                  <a:pt x="62426" y="1728"/>
                </a:lnTo>
                <a:lnTo>
                  <a:pt x="51220" y="41986"/>
                </a:lnTo>
                <a:lnTo>
                  <a:pt x="51073" y="41986"/>
                </a:lnTo>
                <a:lnTo>
                  <a:pt x="39819" y="1612"/>
                </a:lnTo>
                <a:lnTo>
                  <a:pt x="39646" y="1065"/>
                </a:lnTo>
                <a:lnTo>
                  <a:pt x="37000" y="11"/>
                </a:lnTo>
                <a:lnTo>
                  <a:pt x="33901" y="11"/>
                </a:lnTo>
                <a:lnTo>
                  <a:pt x="31024" y="1728"/>
                </a:lnTo>
                <a:lnTo>
                  <a:pt x="20613" y="41986"/>
                </a:lnTo>
                <a:lnTo>
                  <a:pt x="20405" y="41986"/>
                </a:lnTo>
                <a:lnTo>
                  <a:pt x="9053" y="1728"/>
                </a:lnTo>
                <a:lnTo>
                  <a:pt x="8682" y="875"/>
                </a:lnTo>
                <a:lnTo>
                  <a:pt x="6051" y="11"/>
                </a:lnTo>
                <a:lnTo>
                  <a:pt x="2807" y="0"/>
                </a:lnTo>
                <a:lnTo>
                  <a:pt x="0" y="1245"/>
                </a:lnTo>
                <a:lnTo>
                  <a:pt x="46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548056" y="4156772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4" y="14123"/>
                </a:lnTo>
                <a:lnTo>
                  <a:pt x="41360" y="11315"/>
                </a:lnTo>
                <a:lnTo>
                  <a:pt x="38454" y="6808"/>
                </a:lnTo>
                <a:lnTo>
                  <a:pt x="34645" y="3074"/>
                </a:lnTo>
                <a:lnTo>
                  <a:pt x="32049" y="1828"/>
                </a:lnTo>
                <a:lnTo>
                  <a:pt x="29443" y="608"/>
                </a:lnTo>
                <a:lnTo>
                  <a:pt x="26294" y="0"/>
                </a:lnTo>
                <a:lnTo>
                  <a:pt x="26329" y="6998"/>
                </a:lnTo>
                <a:lnTo>
                  <a:pt x="29476" y="8331"/>
                </a:lnTo>
                <a:lnTo>
                  <a:pt x="31611" y="11012"/>
                </a:lnTo>
                <a:lnTo>
                  <a:pt x="33727" y="13690"/>
                </a:lnTo>
                <a:lnTo>
                  <a:pt x="34743" y="17373"/>
                </a:lnTo>
                <a:lnTo>
                  <a:pt x="34635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56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2012"/>
                </a:lnTo>
                <a:lnTo>
                  <a:pt x="4028" y="44780"/>
                </a:lnTo>
                <a:lnTo>
                  <a:pt x="6010" y="46977"/>
                </a:lnTo>
                <a:lnTo>
                  <a:pt x="10447" y="50864"/>
                </a:lnTo>
                <a:lnTo>
                  <a:pt x="13362" y="51969"/>
                </a:lnTo>
                <a:lnTo>
                  <a:pt x="16275" y="53086"/>
                </a:lnTo>
                <a:lnTo>
                  <a:pt x="19665" y="53658"/>
                </a:lnTo>
                <a:lnTo>
                  <a:pt x="23535" y="53658"/>
                </a:lnTo>
                <a:lnTo>
                  <a:pt x="27873" y="53492"/>
                </a:lnTo>
                <a:lnTo>
                  <a:pt x="31816" y="52793"/>
                </a:lnTo>
                <a:lnTo>
                  <a:pt x="35049" y="51969"/>
                </a:lnTo>
                <a:lnTo>
                  <a:pt x="37767" y="51092"/>
                </a:lnTo>
                <a:lnTo>
                  <a:pt x="41014" y="48820"/>
                </a:lnTo>
                <a:lnTo>
                  <a:pt x="41334" y="46167"/>
                </a:lnTo>
                <a:lnTo>
                  <a:pt x="40758" y="43002"/>
                </a:lnTo>
                <a:lnTo>
                  <a:pt x="38051" y="43268"/>
                </a:lnTo>
                <a:lnTo>
                  <a:pt x="34890" y="44554"/>
                </a:lnTo>
                <a:lnTo>
                  <a:pt x="32100" y="45443"/>
                </a:lnTo>
                <a:lnTo>
                  <a:pt x="28586" y="46192"/>
                </a:lnTo>
                <a:lnTo>
                  <a:pt x="24345" y="46382"/>
                </a:lnTo>
                <a:lnTo>
                  <a:pt x="21506" y="46382"/>
                </a:lnTo>
                <a:lnTo>
                  <a:pt x="17146" y="45137"/>
                </a:lnTo>
                <a:lnTo>
                  <a:pt x="13582" y="43102"/>
                </a:lnTo>
                <a:lnTo>
                  <a:pt x="11134" y="40007"/>
                </a:lnTo>
                <a:lnTo>
                  <a:pt x="9733" y="35967"/>
                </a:lnTo>
                <a:lnTo>
                  <a:pt x="8938" y="31344"/>
                </a:lnTo>
                <a:lnTo>
                  <a:pt x="8938" y="28652"/>
                </a:lnTo>
                <a:lnTo>
                  <a:pt x="39963" y="28652"/>
                </a:lnTo>
                <a:lnTo>
                  <a:pt x="42302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091"/>
                </a:moveTo>
                <a:lnTo>
                  <a:pt x="9942" y="16358"/>
                </a:lnTo>
                <a:lnTo>
                  <a:pt x="11375" y="12917"/>
                </a:lnTo>
                <a:lnTo>
                  <a:pt x="14903" y="9083"/>
                </a:lnTo>
                <a:lnTo>
                  <a:pt x="18136" y="7416"/>
                </a:lnTo>
                <a:lnTo>
                  <a:pt x="22157" y="6998"/>
                </a:lnTo>
                <a:lnTo>
                  <a:pt x="26329" y="6998"/>
                </a:lnTo>
                <a:lnTo>
                  <a:pt x="26294" y="0"/>
                </a:lnTo>
                <a:lnTo>
                  <a:pt x="19143" y="0"/>
                </a:lnTo>
                <a:lnTo>
                  <a:pt x="16019" y="623"/>
                </a:lnTo>
                <a:lnTo>
                  <a:pt x="13237" y="1868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609370" y="4156776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5" y="52919"/>
                </a:moveTo>
                <a:lnTo>
                  <a:pt x="8633" y="51267"/>
                </a:lnTo>
                <a:lnTo>
                  <a:pt x="8633" y="19137"/>
                </a:lnTo>
                <a:lnTo>
                  <a:pt x="10958" y="15466"/>
                </a:lnTo>
                <a:lnTo>
                  <a:pt x="12992" y="12722"/>
                </a:lnTo>
                <a:lnTo>
                  <a:pt x="15811" y="9954"/>
                </a:lnTo>
                <a:lnTo>
                  <a:pt x="19217" y="8456"/>
                </a:lnTo>
                <a:lnTo>
                  <a:pt x="22133" y="8672"/>
                </a:lnTo>
                <a:lnTo>
                  <a:pt x="24786" y="9461"/>
                </a:lnTo>
                <a:lnTo>
                  <a:pt x="27360" y="8608"/>
                </a:lnTo>
                <a:lnTo>
                  <a:pt x="27518" y="5637"/>
                </a:lnTo>
                <a:lnTo>
                  <a:pt x="27496" y="3657"/>
                </a:lnTo>
                <a:lnTo>
                  <a:pt x="25204" y="669"/>
                </a:lnTo>
                <a:lnTo>
                  <a:pt x="22204" y="76"/>
                </a:lnTo>
                <a:lnTo>
                  <a:pt x="19655" y="0"/>
                </a:lnTo>
                <a:lnTo>
                  <a:pt x="16657" y="659"/>
                </a:lnTo>
                <a:lnTo>
                  <a:pt x="13629" y="2578"/>
                </a:lnTo>
                <a:lnTo>
                  <a:pt x="10299" y="5994"/>
                </a:lnTo>
                <a:lnTo>
                  <a:pt x="7790" y="9547"/>
                </a:lnTo>
                <a:lnTo>
                  <a:pt x="7790" y="2437"/>
                </a:lnTo>
                <a:lnTo>
                  <a:pt x="5829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676594" y="4156772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3" y="46062"/>
                </a:moveTo>
                <a:lnTo>
                  <a:pt x="17682" y="46659"/>
                </a:lnTo>
                <a:lnTo>
                  <a:pt x="16322" y="53658"/>
                </a:lnTo>
                <a:lnTo>
                  <a:pt x="19151" y="53658"/>
                </a:lnTo>
                <a:lnTo>
                  <a:pt x="21837" y="53035"/>
                </a:lnTo>
                <a:lnTo>
                  <a:pt x="26894" y="50482"/>
                </a:lnTo>
                <a:lnTo>
                  <a:pt x="25927" y="43675"/>
                </a:lnTo>
                <a:lnTo>
                  <a:pt x="22053" y="46062"/>
                </a:lnTo>
                <a:close/>
              </a:path>
              <a:path w="26894" h="53658">
                <a:moveTo>
                  <a:pt x="3293" y="12089"/>
                </a:moveTo>
                <a:lnTo>
                  <a:pt x="5939" y="11516"/>
                </a:lnTo>
                <a:lnTo>
                  <a:pt x="9136" y="9777"/>
                </a:lnTo>
                <a:lnTo>
                  <a:pt x="11889" y="8586"/>
                </a:lnTo>
                <a:lnTo>
                  <a:pt x="15270" y="7531"/>
                </a:lnTo>
                <a:lnTo>
                  <a:pt x="19312" y="7265"/>
                </a:lnTo>
                <a:lnTo>
                  <a:pt x="22974" y="7517"/>
                </a:lnTo>
                <a:lnTo>
                  <a:pt x="26808" y="9204"/>
                </a:lnTo>
                <a:lnTo>
                  <a:pt x="29133" y="12330"/>
                </a:lnTo>
                <a:lnTo>
                  <a:pt x="29893" y="15228"/>
                </a:lnTo>
                <a:lnTo>
                  <a:pt x="30091" y="18770"/>
                </a:lnTo>
                <a:lnTo>
                  <a:pt x="30091" y="22569"/>
                </a:lnTo>
                <a:lnTo>
                  <a:pt x="19936" y="22569"/>
                </a:lnTo>
                <a:lnTo>
                  <a:pt x="16642" y="22910"/>
                </a:lnTo>
                <a:lnTo>
                  <a:pt x="13715" y="23569"/>
                </a:lnTo>
                <a:lnTo>
                  <a:pt x="10774" y="24243"/>
                </a:lnTo>
                <a:lnTo>
                  <a:pt x="8304" y="25247"/>
                </a:lnTo>
                <a:lnTo>
                  <a:pt x="4258" y="27914"/>
                </a:lnTo>
                <a:lnTo>
                  <a:pt x="1626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72" y="46926"/>
                </a:lnTo>
                <a:lnTo>
                  <a:pt x="4481" y="49759"/>
                </a:lnTo>
                <a:lnTo>
                  <a:pt x="7606" y="51995"/>
                </a:lnTo>
                <a:lnTo>
                  <a:pt x="11609" y="53327"/>
                </a:lnTo>
                <a:lnTo>
                  <a:pt x="16322" y="53658"/>
                </a:lnTo>
                <a:lnTo>
                  <a:pt x="17682" y="46659"/>
                </a:lnTo>
                <a:lnTo>
                  <a:pt x="14903" y="46659"/>
                </a:lnTo>
                <a:lnTo>
                  <a:pt x="12721" y="45910"/>
                </a:lnTo>
                <a:lnTo>
                  <a:pt x="9625" y="42912"/>
                </a:lnTo>
                <a:lnTo>
                  <a:pt x="8840" y="38355"/>
                </a:lnTo>
                <a:lnTo>
                  <a:pt x="9662" y="34430"/>
                </a:lnTo>
                <a:lnTo>
                  <a:pt x="12195" y="31482"/>
                </a:lnTo>
                <a:lnTo>
                  <a:pt x="14791" y="30060"/>
                </a:lnTo>
                <a:lnTo>
                  <a:pt x="18284" y="29235"/>
                </a:lnTo>
                <a:lnTo>
                  <a:pt x="22719" y="29019"/>
                </a:lnTo>
                <a:lnTo>
                  <a:pt x="30091" y="29019"/>
                </a:lnTo>
                <a:lnTo>
                  <a:pt x="30091" y="39380"/>
                </a:lnTo>
                <a:lnTo>
                  <a:pt x="25927" y="43675"/>
                </a:lnTo>
                <a:lnTo>
                  <a:pt x="26894" y="50482"/>
                </a:lnTo>
                <a:lnTo>
                  <a:pt x="31240" y="46443"/>
                </a:lnTo>
                <a:lnTo>
                  <a:pt x="31240" y="51321"/>
                </a:lnTo>
                <a:lnTo>
                  <a:pt x="33324" y="52895"/>
                </a:lnTo>
                <a:lnTo>
                  <a:pt x="35895" y="52960"/>
                </a:lnTo>
                <a:lnTo>
                  <a:pt x="38677" y="51321"/>
                </a:lnTo>
                <a:lnTo>
                  <a:pt x="38677" y="15354"/>
                </a:lnTo>
                <a:lnTo>
                  <a:pt x="38342" y="12701"/>
                </a:lnTo>
                <a:lnTo>
                  <a:pt x="37011" y="8129"/>
                </a:lnTo>
                <a:lnTo>
                  <a:pt x="34486" y="4687"/>
                </a:lnTo>
                <a:lnTo>
                  <a:pt x="31107" y="1979"/>
                </a:lnTo>
                <a:lnTo>
                  <a:pt x="26355" y="392"/>
                </a:lnTo>
                <a:lnTo>
                  <a:pt x="23478" y="0"/>
                </a:lnTo>
                <a:lnTo>
                  <a:pt x="20097" y="0"/>
                </a:lnTo>
                <a:lnTo>
                  <a:pt x="16483" y="176"/>
                </a:lnTo>
                <a:lnTo>
                  <a:pt x="12931" y="849"/>
                </a:lnTo>
                <a:lnTo>
                  <a:pt x="9780" y="1803"/>
                </a:lnTo>
                <a:lnTo>
                  <a:pt x="5814" y="3543"/>
                </a:lnTo>
                <a:lnTo>
                  <a:pt x="2482" y="6692"/>
                </a:lnTo>
                <a:lnTo>
                  <a:pt x="2299" y="9385"/>
                </a:lnTo>
                <a:lnTo>
                  <a:pt x="3293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735514" y="4156768"/>
            <a:ext cx="40554" cy="52924"/>
          </a:xfrm>
          <a:custGeom>
            <a:avLst/>
            <a:gdLst/>
            <a:ahLst/>
            <a:cxnLst/>
            <a:rect l="l" t="t" r="r" b="b"/>
            <a:pathLst>
              <a:path w="40554" h="52924">
                <a:moveTo>
                  <a:pt x="5882" y="52924"/>
                </a:moveTo>
                <a:lnTo>
                  <a:pt x="8637" y="51271"/>
                </a:lnTo>
                <a:lnTo>
                  <a:pt x="8637" y="17132"/>
                </a:lnTo>
                <a:lnTo>
                  <a:pt x="10998" y="14062"/>
                </a:lnTo>
                <a:lnTo>
                  <a:pt x="13276" y="11736"/>
                </a:lnTo>
                <a:lnTo>
                  <a:pt x="17600" y="8561"/>
                </a:lnTo>
                <a:lnTo>
                  <a:pt x="21924" y="7748"/>
                </a:lnTo>
                <a:lnTo>
                  <a:pt x="25074" y="8093"/>
                </a:lnTo>
                <a:lnTo>
                  <a:pt x="27619" y="9385"/>
                </a:lnTo>
                <a:lnTo>
                  <a:pt x="30265" y="12791"/>
                </a:lnTo>
                <a:lnTo>
                  <a:pt x="31295" y="15952"/>
                </a:lnTo>
                <a:lnTo>
                  <a:pt x="31921" y="19890"/>
                </a:lnTo>
                <a:lnTo>
                  <a:pt x="31921" y="51271"/>
                </a:lnTo>
                <a:lnTo>
                  <a:pt x="32127" y="52010"/>
                </a:lnTo>
                <a:lnTo>
                  <a:pt x="34672" y="52924"/>
                </a:lnTo>
                <a:lnTo>
                  <a:pt x="37796" y="52924"/>
                </a:lnTo>
                <a:lnTo>
                  <a:pt x="40554" y="51271"/>
                </a:lnTo>
                <a:lnTo>
                  <a:pt x="40554" y="18011"/>
                </a:lnTo>
                <a:lnTo>
                  <a:pt x="40272" y="15026"/>
                </a:lnTo>
                <a:lnTo>
                  <a:pt x="39121" y="10083"/>
                </a:lnTo>
                <a:lnTo>
                  <a:pt x="36842" y="6073"/>
                </a:lnTo>
                <a:lnTo>
                  <a:pt x="33779" y="2758"/>
                </a:lnTo>
                <a:lnTo>
                  <a:pt x="29484" y="54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13"/>
                </a:lnTo>
                <a:lnTo>
                  <a:pt x="15728" y="2150"/>
                </a:lnTo>
                <a:lnTo>
                  <a:pt x="13093" y="3571"/>
                </a:lnTo>
                <a:lnTo>
                  <a:pt x="10447" y="5817"/>
                </a:lnTo>
                <a:lnTo>
                  <a:pt x="7790" y="8892"/>
                </a:lnTo>
                <a:lnTo>
                  <a:pt x="7790" y="2440"/>
                </a:lnTo>
                <a:lnTo>
                  <a:pt x="5831" y="839"/>
                </a:lnTo>
                <a:lnTo>
                  <a:pt x="3125" y="753"/>
                </a:lnTo>
                <a:lnTo>
                  <a:pt x="0" y="2440"/>
                </a:lnTo>
                <a:lnTo>
                  <a:pt x="0" y="51271"/>
                </a:lnTo>
                <a:lnTo>
                  <a:pt x="184" y="52010"/>
                </a:lnTo>
                <a:lnTo>
                  <a:pt x="2758" y="52924"/>
                </a:lnTo>
                <a:lnTo>
                  <a:pt x="5882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793161" y="4185699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43" y="0"/>
                </a:moveTo>
                <a:lnTo>
                  <a:pt x="7862" y="21247"/>
                </a:lnTo>
                <a:lnTo>
                  <a:pt x="12752" y="24029"/>
                </a:lnTo>
                <a:lnTo>
                  <a:pt x="12308" y="12851"/>
                </a:lnTo>
                <a:lnTo>
                  <a:pt x="10497" y="9208"/>
                </a:lnTo>
                <a:lnTo>
                  <a:pt x="9493" y="4762"/>
                </a:lnTo>
                <a:lnTo>
                  <a:pt x="8943" y="0"/>
                </a:lnTo>
                <a:close/>
              </a:path>
              <a:path w="12752" h="75653">
                <a:moveTo>
                  <a:pt x="43319" y="-49921"/>
                </a:moveTo>
                <a:lnTo>
                  <a:pt x="43084" y="-50660"/>
                </a:lnTo>
                <a:lnTo>
                  <a:pt x="40515" y="-51624"/>
                </a:lnTo>
                <a:lnTo>
                  <a:pt x="37404" y="-51624"/>
                </a:lnTo>
                <a:lnTo>
                  <a:pt x="34636" y="-49921"/>
                </a:lnTo>
                <a:lnTo>
                  <a:pt x="34636" y="-21550"/>
                </a:lnTo>
                <a:lnTo>
                  <a:pt x="32407" y="-23976"/>
                </a:lnTo>
                <a:lnTo>
                  <a:pt x="27865" y="-27061"/>
                </a:lnTo>
                <a:lnTo>
                  <a:pt x="23051" y="-28930"/>
                </a:lnTo>
                <a:lnTo>
                  <a:pt x="16988" y="-28930"/>
                </a:lnTo>
                <a:lnTo>
                  <a:pt x="14058" y="-28281"/>
                </a:lnTo>
                <a:lnTo>
                  <a:pt x="11537" y="-27011"/>
                </a:lnTo>
                <a:lnTo>
                  <a:pt x="6883" y="-23886"/>
                </a:lnTo>
                <a:lnTo>
                  <a:pt x="3467" y="-19113"/>
                </a:lnTo>
                <a:lnTo>
                  <a:pt x="2178" y="-16229"/>
                </a:lnTo>
                <a:lnTo>
                  <a:pt x="1296" y="-12838"/>
                </a:lnTo>
                <a:lnTo>
                  <a:pt x="429" y="-9461"/>
                </a:lnTo>
                <a:lnTo>
                  <a:pt x="0" y="-5678"/>
                </a:lnTo>
                <a:lnTo>
                  <a:pt x="0" y="2058"/>
                </a:lnTo>
                <a:lnTo>
                  <a:pt x="342" y="5435"/>
                </a:lnTo>
                <a:lnTo>
                  <a:pt x="1041" y="8636"/>
                </a:lnTo>
                <a:lnTo>
                  <a:pt x="1739" y="11850"/>
                </a:lnTo>
                <a:lnTo>
                  <a:pt x="2840" y="14630"/>
                </a:lnTo>
                <a:lnTo>
                  <a:pt x="4359" y="16995"/>
                </a:lnTo>
                <a:lnTo>
                  <a:pt x="7862" y="21247"/>
                </a:lnTo>
                <a:lnTo>
                  <a:pt x="8943" y="0"/>
                </a:lnTo>
                <a:lnTo>
                  <a:pt x="8943" y="-4773"/>
                </a:lnTo>
                <a:lnTo>
                  <a:pt x="9601" y="-9281"/>
                </a:lnTo>
                <a:lnTo>
                  <a:pt x="10728" y="-13536"/>
                </a:lnTo>
                <a:lnTo>
                  <a:pt x="12654" y="-17078"/>
                </a:lnTo>
                <a:lnTo>
                  <a:pt x="15430" y="-19610"/>
                </a:lnTo>
                <a:lnTo>
                  <a:pt x="18835" y="-21233"/>
                </a:lnTo>
                <a:lnTo>
                  <a:pt x="23403" y="-21233"/>
                </a:lnTo>
                <a:lnTo>
                  <a:pt x="27865" y="-18872"/>
                </a:lnTo>
                <a:lnTo>
                  <a:pt x="32296" y="-14998"/>
                </a:lnTo>
                <a:lnTo>
                  <a:pt x="34636" y="-11998"/>
                </a:lnTo>
                <a:lnTo>
                  <a:pt x="34636" y="7531"/>
                </a:lnTo>
                <a:lnTo>
                  <a:pt x="31990" y="10796"/>
                </a:lnTo>
                <a:lnTo>
                  <a:pt x="28375" y="14197"/>
                </a:lnTo>
                <a:lnTo>
                  <a:pt x="25045" y="16267"/>
                </a:lnTo>
                <a:lnTo>
                  <a:pt x="21813" y="17081"/>
                </a:lnTo>
                <a:lnTo>
                  <a:pt x="18395" y="17081"/>
                </a:lnTo>
                <a:lnTo>
                  <a:pt x="15016" y="15417"/>
                </a:lnTo>
                <a:lnTo>
                  <a:pt x="12308" y="12851"/>
                </a:lnTo>
                <a:lnTo>
                  <a:pt x="12752" y="24029"/>
                </a:lnTo>
                <a:lnTo>
                  <a:pt x="15689" y="24738"/>
                </a:lnTo>
                <a:lnTo>
                  <a:pt x="22327" y="24738"/>
                </a:lnTo>
                <a:lnTo>
                  <a:pt x="25239" y="23953"/>
                </a:lnTo>
                <a:lnTo>
                  <a:pt x="27910" y="22391"/>
                </a:lnTo>
                <a:lnTo>
                  <a:pt x="30582" y="20839"/>
                </a:lnTo>
                <a:lnTo>
                  <a:pt x="33153" y="18668"/>
                </a:lnTo>
                <a:lnTo>
                  <a:pt x="35629" y="15890"/>
                </a:lnTo>
                <a:lnTo>
                  <a:pt x="35629" y="22340"/>
                </a:lnTo>
                <a:lnTo>
                  <a:pt x="37231" y="23839"/>
                </a:lnTo>
                <a:lnTo>
                  <a:pt x="40255" y="24029"/>
                </a:lnTo>
                <a:lnTo>
                  <a:pt x="43319" y="22340"/>
                </a:lnTo>
                <a:lnTo>
                  <a:pt x="43319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1531957" y="4273520"/>
            <a:ext cx="9004" cy="70761"/>
          </a:xfrm>
          <a:custGeom>
            <a:avLst/>
            <a:gdLst/>
            <a:ahLst/>
            <a:cxnLst/>
            <a:rect l="l" t="t" r="r" b="b"/>
            <a:pathLst>
              <a:path w="9004" h="70761">
                <a:moveTo>
                  <a:pt x="9004" y="69072"/>
                </a:moveTo>
                <a:lnTo>
                  <a:pt x="9004" y="1673"/>
                </a:lnTo>
                <a:lnTo>
                  <a:pt x="8647" y="708"/>
                </a:lnTo>
                <a:lnTo>
                  <a:pt x="6102" y="0"/>
                </a:lnTo>
                <a:lnTo>
                  <a:pt x="3013" y="0"/>
                </a:lnTo>
                <a:lnTo>
                  <a:pt x="0" y="1673"/>
                </a:lnTo>
                <a:lnTo>
                  <a:pt x="0" y="69072"/>
                </a:lnTo>
                <a:lnTo>
                  <a:pt x="356" y="70051"/>
                </a:lnTo>
                <a:lnTo>
                  <a:pt x="2952" y="70761"/>
                </a:lnTo>
                <a:lnTo>
                  <a:pt x="6102" y="70761"/>
                </a:lnTo>
                <a:lnTo>
                  <a:pt x="9004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1565262" y="4291373"/>
            <a:ext cx="40549" cy="52923"/>
          </a:xfrm>
          <a:custGeom>
            <a:avLst/>
            <a:gdLst/>
            <a:ahLst/>
            <a:cxnLst/>
            <a:rect l="l" t="t" r="r" b="b"/>
            <a:pathLst>
              <a:path w="40549" h="52923">
                <a:moveTo>
                  <a:pt x="5875" y="52923"/>
                </a:moveTo>
                <a:lnTo>
                  <a:pt x="8632" y="51281"/>
                </a:lnTo>
                <a:lnTo>
                  <a:pt x="8632" y="17146"/>
                </a:lnTo>
                <a:lnTo>
                  <a:pt x="10998" y="14071"/>
                </a:lnTo>
                <a:lnTo>
                  <a:pt x="13272" y="11746"/>
                </a:lnTo>
                <a:lnTo>
                  <a:pt x="17597" y="8561"/>
                </a:lnTo>
                <a:lnTo>
                  <a:pt x="21924" y="7760"/>
                </a:lnTo>
                <a:lnTo>
                  <a:pt x="25065" y="8088"/>
                </a:lnTo>
                <a:lnTo>
                  <a:pt x="27614" y="9385"/>
                </a:lnTo>
                <a:lnTo>
                  <a:pt x="30261" y="12790"/>
                </a:lnTo>
                <a:lnTo>
                  <a:pt x="31291" y="15951"/>
                </a:lnTo>
                <a:lnTo>
                  <a:pt x="31913" y="19889"/>
                </a:lnTo>
                <a:lnTo>
                  <a:pt x="31913" y="51281"/>
                </a:lnTo>
                <a:lnTo>
                  <a:pt x="32122" y="52019"/>
                </a:lnTo>
                <a:lnTo>
                  <a:pt x="34671" y="52923"/>
                </a:lnTo>
                <a:lnTo>
                  <a:pt x="37796" y="52923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5" y="15036"/>
                </a:lnTo>
                <a:lnTo>
                  <a:pt x="39117" y="10083"/>
                </a:lnTo>
                <a:lnTo>
                  <a:pt x="36838" y="6073"/>
                </a:lnTo>
                <a:lnTo>
                  <a:pt x="33778" y="2768"/>
                </a:lnTo>
                <a:lnTo>
                  <a:pt x="29476" y="561"/>
                </a:lnTo>
                <a:lnTo>
                  <a:pt x="26845" y="0"/>
                </a:lnTo>
                <a:lnTo>
                  <a:pt x="21015" y="0"/>
                </a:lnTo>
                <a:lnTo>
                  <a:pt x="18356" y="723"/>
                </a:lnTo>
                <a:lnTo>
                  <a:pt x="15723" y="2145"/>
                </a:lnTo>
                <a:lnTo>
                  <a:pt x="13089" y="3571"/>
                </a:lnTo>
                <a:lnTo>
                  <a:pt x="10443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28" y="838"/>
                </a:lnTo>
                <a:lnTo>
                  <a:pt x="3120" y="748"/>
                </a:lnTo>
                <a:lnTo>
                  <a:pt x="0" y="2440"/>
                </a:lnTo>
                <a:lnTo>
                  <a:pt x="0" y="51281"/>
                </a:lnTo>
                <a:lnTo>
                  <a:pt x="182" y="52019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1625965" y="4320316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2" y="0"/>
                </a:moveTo>
                <a:lnTo>
                  <a:pt x="7865" y="21233"/>
                </a:lnTo>
                <a:lnTo>
                  <a:pt x="12754" y="24027"/>
                </a:lnTo>
                <a:lnTo>
                  <a:pt x="12311" y="12852"/>
                </a:lnTo>
                <a:lnTo>
                  <a:pt x="10500" y="9194"/>
                </a:lnTo>
                <a:lnTo>
                  <a:pt x="9493" y="4748"/>
                </a:lnTo>
                <a:lnTo>
                  <a:pt x="8942" y="0"/>
                </a:lnTo>
                <a:close/>
              </a:path>
              <a:path w="12754" h="75653">
                <a:moveTo>
                  <a:pt x="43322" y="-49935"/>
                </a:moveTo>
                <a:lnTo>
                  <a:pt x="43087" y="-50672"/>
                </a:lnTo>
                <a:lnTo>
                  <a:pt x="40516" y="-51626"/>
                </a:lnTo>
                <a:lnTo>
                  <a:pt x="37406" y="-51626"/>
                </a:lnTo>
                <a:lnTo>
                  <a:pt x="34639" y="-49935"/>
                </a:lnTo>
                <a:lnTo>
                  <a:pt x="34639" y="-21563"/>
                </a:lnTo>
                <a:lnTo>
                  <a:pt x="32410" y="-23978"/>
                </a:lnTo>
                <a:lnTo>
                  <a:pt x="27867" y="-27075"/>
                </a:lnTo>
                <a:lnTo>
                  <a:pt x="23050" y="-28943"/>
                </a:lnTo>
                <a:lnTo>
                  <a:pt x="16987" y="-28943"/>
                </a:lnTo>
                <a:lnTo>
                  <a:pt x="14061" y="-28295"/>
                </a:lnTo>
                <a:lnTo>
                  <a:pt x="11537" y="-27024"/>
                </a:lnTo>
                <a:lnTo>
                  <a:pt x="6885" y="-23903"/>
                </a:lnTo>
                <a:lnTo>
                  <a:pt x="3469" y="-19126"/>
                </a:lnTo>
                <a:lnTo>
                  <a:pt x="2180" y="-16231"/>
                </a:lnTo>
                <a:lnTo>
                  <a:pt x="1299" y="-12851"/>
                </a:lnTo>
                <a:lnTo>
                  <a:pt x="431" y="-9474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43" y="8637"/>
                </a:lnTo>
                <a:lnTo>
                  <a:pt x="1742" y="11837"/>
                </a:lnTo>
                <a:lnTo>
                  <a:pt x="2843" y="14630"/>
                </a:lnTo>
                <a:lnTo>
                  <a:pt x="4362" y="16992"/>
                </a:lnTo>
                <a:lnTo>
                  <a:pt x="7865" y="21233"/>
                </a:lnTo>
                <a:lnTo>
                  <a:pt x="8942" y="0"/>
                </a:lnTo>
                <a:lnTo>
                  <a:pt x="8942" y="-4776"/>
                </a:lnTo>
                <a:lnTo>
                  <a:pt x="9603" y="-9298"/>
                </a:lnTo>
                <a:lnTo>
                  <a:pt x="10731" y="-13549"/>
                </a:lnTo>
                <a:lnTo>
                  <a:pt x="12653" y="-17095"/>
                </a:lnTo>
                <a:lnTo>
                  <a:pt x="15433" y="-19608"/>
                </a:lnTo>
                <a:lnTo>
                  <a:pt x="18837" y="-21247"/>
                </a:lnTo>
                <a:lnTo>
                  <a:pt x="23406" y="-21247"/>
                </a:lnTo>
                <a:lnTo>
                  <a:pt x="27867" y="-18874"/>
                </a:lnTo>
                <a:lnTo>
                  <a:pt x="32298" y="-15011"/>
                </a:lnTo>
                <a:lnTo>
                  <a:pt x="34639" y="-12016"/>
                </a:lnTo>
                <a:lnTo>
                  <a:pt x="34639" y="7517"/>
                </a:lnTo>
                <a:lnTo>
                  <a:pt x="31992" y="10782"/>
                </a:lnTo>
                <a:lnTo>
                  <a:pt x="28378" y="14184"/>
                </a:lnTo>
                <a:lnTo>
                  <a:pt x="25048" y="16268"/>
                </a:lnTo>
                <a:lnTo>
                  <a:pt x="21816" y="17067"/>
                </a:lnTo>
                <a:lnTo>
                  <a:pt x="18398" y="17067"/>
                </a:lnTo>
                <a:lnTo>
                  <a:pt x="15015" y="15415"/>
                </a:lnTo>
                <a:lnTo>
                  <a:pt x="12311" y="12852"/>
                </a:lnTo>
                <a:lnTo>
                  <a:pt x="12754" y="24027"/>
                </a:lnTo>
                <a:lnTo>
                  <a:pt x="15688" y="24725"/>
                </a:lnTo>
                <a:lnTo>
                  <a:pt x="22326" y="24725"/>
                </a:lnTo>
                <a:lnTo>
                  <a:pt x="25242" y="23940"/>
                </a:lnTo>
                <a:lnTo>
                  <a:pt x="27913" y="22388"/>
                </a:lnTo>
                <a:lnTo>
                  <a:pt x="30585" y="20840"/>
                </a:lnTo>
                <a:lnTo>
                  <a:pt x="33155" y="18670"/>
                </a:lnTo>
                <a:lnTo>
                  <a:pt x="35632" y="15872"/>
                </a:lnTo>
                <a:lnTo>
                  <a:pt x="35632" y="22338"/>
                </a:lnTo>
                <a:lnTo>
                  <a:pt x="37233" y="23836"/>
                </a:lnTo>
                <a:lnTo>
                  <a:pt x="40257" y="24015"/>
                </a:lnTo>
                <a:lnTo>
                  <a:pt x="43322" y="22338"/>
                </a:lnTo>
                <a:lnTo>
                  <a:pt x="43322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1692377" y="4292161"/>
            <a:ext cx="40596" cy="52868"/>
          </a:xfrm>
          <a:custGeom>
            <a:avLst/>
            <a:gdLst/>
            <a:ahLst/>
            <a:cxnLst/>
            <a:rect l="l" t="t" r="r" b="b"/>
            <a:pathLst>
              <a:path w="40596" h="52868">
                <a:moveTo>
                  <a:pt x="8682" y="1652"/>
                </a:moveTo>
                <a:lnTo>
                  <a:pt x="8474" y="928"/>
                </a:lnTo>
                <a:lnTo>
                  <a:pt x="5868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6"/>
                </a:lnTo>
                <a:lnTo>
                  <a:pt x="280" y="37832"/>
                </a:lnTo>
                <a:lnTo>
                  <a:pt x="1432" y="42800"/>
                </a:lnTo>
                <a:lnTo>
                  <a:pt x="3712" y="46824"/>
                </a:lnTo>
                <a:lnTo>
                  <a:pt x="6771" y="50164"/>
                </a:lnTo>
                <a:lnTo>
                  <a:pt x="11055" y="52336"/>
                </a:lnTo>
                <a:lnTo>
                  <a:pt x="13702" y="52868"/>
                </a:lnTo>
                <a:lnTo>
                  <a:pt x="19533" y="52868"/>
                </a:lnTo>
                <a:lnTo>
                  <a:pt x="22179" y="52170"/>
                </a:lnTo>
                <a:lnTo>
                  <a:pt x="24800" y="50763"/>
                </a:lnTo>
                <a:lnTo>
                  <a:pt x="27410" y="49352"/>
                </a:lnTo>
                <a:lnTo>
                  <a:pt x="30067" y="47105"/>
                </a:lnTo>
                <a:lnTo>
                  <a:pt x="32749" y="44030"/>
                </a:lnTo>
                <a:lnTo>
                  <a:pt x="32749" y="50492"/>
                </a:lnTo>
                <a:lnTo>
                  <a:pt x="35222" y="52134"/>
                </a:lnTo>
                <a:lnTo>
                  <a:pt x="38030" y="52134"/>
                </a:lnTo>
                <a:lnTo>
                  <a:pt x="40596" y="50492"/>
                </a:lnTo>
                <a:lnTo>
                  <a:pt x="40596" y="1652"/>
                </a:lnTo>
                <a:lnTo>
                  <a:pt x="40366" y="928"/>
                </a:lnTo>
                <a:lnTo>
                  <a:pt x="37796" y="0"/>
                </a:lnTo>
                <a:lnTo>
                  <a:pt x="34672" y="0"/>
                </a:lnTo>
                <a:lnTo>
                  <a:pt x="31913" y="1652"/>
                </a:lnTo>
                <a:lnTo>
                  <a:pt x="31913" y="35787"/>
                </a:lnTo>
                <a:lnTo>
                  <a:pt x="29502" y="38861"/>
                </a:lnTo>
                <a:lnTo>
                  <a:pt x="25081" y="42785"/>
                </a:lnTo>
                <a:lnTo>
                  <a:pt x="20786" y="45172"/>
                </a:lnTo>
                <a:lnTo>
                  <a:pt x="16949" y="45172"/>
                </a:lnTo>
                <a:lnTo>
                  <a:pt x="12970" y="43498"/>
                </a:lnTo>
                <a:lnTo>
                  <a:pt x="10299" y="40143"/>
                </a:lnTo>
                <a:lnTo>
                  <a:pt x="9284" y="36956"/>
                </a:lnTo>
                <a:lnTo>
                  <a:pt x="8682" y="32942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1752545" y="4291376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4" y="52221"/>
                </a:moveTo>
                <a:lnTo>
                  <a:pt x="8563" y="52984"/>
                </a:lnTo>
                <a:lnTo>
                  <a:pt x="11598" y="53527"/>
                </a:lnTo>
                <a:lnTo>
                  <a:pt x="14870" y="53657"/>
                </a:lnTo>
                <a:lnTo>
                  <a:pt x="17589" y="53657"/>
                </a:lnTo>
                <a:lnTo>
                  <a:pt x="20087" y="53312"/>
                </a:lnTo>
                <a:lnTo>
                  <a:pt x="24620" y="51954"/>
                </a:lnTo>
                <a:lnTo>
                  <a:pt x="28209" y="49593"/>
                </a:lnTo>
                <a:lnTo>
                  <a:pt x="31111" y="46608"/>
                </a:lnTo>
                <a:lnTo>
                  <a:pt x="32899" y="42696"/>
                </a:lnTo>
                <a:lnTo>
                  <a:pt x="33338" y="37983"/>
                </a:lnTo>
                <a:lnTo>
                  <a:pt x="33338" y="35887"/>
                </a:lnTo>
                <a:lnTo>
                  <a:pt x="32324" y="32547"/>
                </a:lnTo>
                <a:lnTo>
                  <a:pt x="30742" y="29742"/>
                </a:lnTo>
                <a:lnTo>
                  <a:pt x="27226" y="26629"/>
                </a:lnTo>
                <a:lnTo>
                  <a:pt x="24324" y="25120"/>
                </a:lnTo>
                <a:lnTo>
                  <a:pt x="21386" y="23823"/>
                </a:lnTo>
                <a:lnTo>
                  <a:pt x="18445" y="22603"/>
                </a:lnTo>
                <a:lnTo>
                  <a:pt x="15580" y="21447"/>
                </a:lnTo>
                <a:lnTo>
                  <a:pt x="12077" y="19353"/>
                </a:lnTo>
                <a:lnTo>
                  <a:pt x="9773" y="16584"/>
                </a:lnTo>
                <a:lnTo>
                  <a:pt x="9420" y="13992"/>
                </a:lnTo>
                <a:lnTo>
                  <a:pt x="9972" y="11173"/>
                </a:lnTo>
                <a:lnTo>
                  <a:pt x="12311" y="8290"/>
                </a:lnTo>
                <a:lnTo>
                  <a:pt x="15458" y="7109"/>
                </a:lnTo>
                <a:lnTo>
                  <a:pt x="18211" y="6944"/>
                </a:lnTo>
                <a:lnTo>
                  <a:pt x="21311" y="7134"/>
                </a:lnTo>
                <a:lnTo>
                  <a:pt x="24961" y="8365"/>
                </a:lnTo>
                <a:lnTo>
                  <a:pt x="27618" y="9687"/>
                </a:lnTo>
                <a:lnTo>
                  <a:pt x="30595" y="9866"/>
                </a:lnTo>
                <a:lnTo>
                  <a:pt x="30927" y="7160"/>
                </a:lnTo>
                <a:lnTo>
                  <a:pt x="30646" y="4417"/>
                </a:lnTo>
                <a:lnTo>
                  <a:pt x="28083" y="2195"/>
                </a:lnTo>
                <a:lnTo>
                  <a:pt x="25487" y="1140"/>
                </a:lnTo>
                <a:lnTo>
                  <a:pt x="22085" y="316"/>
                </a:lnTo>
                <a:lnTo>
                  <a:pt x="18323" y="0"/>
                </a:lnTo>
                <a:lnTo>
                  <a:pt x="15458" y="0"/>
                </a:lnTo>
                <a:lnTo>
                  <a:pt x="12959" y="392"/>
                </a:lnTo>
                <a:lnTo>
                  <a:pt x="8671" y="1993"/>
                </a:lnTo>
                <a:lnTo>
                  <a:pt x="5449" y="4366"/>
                </a:lnTo>
                <a:lnTo>
                  <a:pt x="2940" y="7225"/>
                </a:lnTo>
                <a:lnTo>
                  <a:pt x="1522" y="10731"/>
                </a:lnTo>
                <a:lnTo>
                  <a:pt x="1154" y="14475"/>
                </a:lnTo>
                <a:lnTo>
                  <a:pt x="1497" y="18529"/>
                </a:lnTo>
                <a:lnTo>
                  <a:pt x="2853" y="21624"/>
                </a:lnTo>
                <a:lnTo>
                  <a:pt x="5989" y="25206"/>
                </a:lnTo>
                <a:lnTo>
                  <a:pt x="8671" y="26934"/>
                </a:lnTo>
                <a:lnTo>
                  <a:pt x="11526" y="28407"/>
                </a:lnTo>
                <a:lnTo>
                  <a:pt x="14493" y="29637"/>
                </a:lnTo>
                <a:lnTo>
                  <a:pt x="17332" y="30797"/>
                </a:lnTo>
                <a:lnTo>
                  <a:pt x="19975" y="31988"/>
                </a:lnTo>
                <a:lnTo>
                  <a:pt x="23111" y="34274"/>
                </a:lnTo>
                <a:lnTo>
                  <a:pt x="24814" y="37310"/>
                </a:lnTo>
                <a:lnTo>
                  <a:pt x="24569" y="41183"/>
                </a:lnTo>
                <a:lnTo>
                  <a:pt x="22967" y="43940"/>
                </a:lnTo>
                <a:lnTo>
                  <a:pt x="20184" y="45679"/>
                </a:lnTo>
                <a:lnTo>
                  <a:pt x="16487" y="46504"/>
                </a:lnTo>
                <a:lnTo>
                  <a:pt x="13067" y="46504"/>
                </a:lnTo>
                <a:lnTo>
                  <a:pt x="9845" y="45755"/>
                </a:lnTo>
                <a:lnTo>
                  <a:pt x="5939" y="44156"/>
                </a:lnTo>
                <a:lnTo>
                  <a:pt x="3175" y="42555"/>
                </a:lnTo>
                <a:lnTo>
                  <a:pt x="273" y="42936"/>
                </a:lnTo>
                <a:lnTo>
                  <a:pt x="0" y="45528"/>
                </a:lnTo>
                <a:lnTo>
                  <a:pt x="273" y="48182"/>
                </a:lnTo>
                <a:lnTo>
                  <a:pt x="2940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1799647" y="4279089"/>
            <a:ext cx="30761" cy="65836"/>
          </a:xfrm>
          <a:custGeom>
            <a:avLst/>
            <a:gdLst/>
            <a:ahLst/>
            <a:cxnLst/>
            <a:rect l="l" t="t" r="r" b="b"/>
            <a:pathLst>
              <a:path w="30761" h="65836">
                <a:moveTo>
                  <a:pt x="16949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2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32"/>
                </a:lnTo>
                <a:lnTo>
                  <a:pt x="19634" y="65836"/>
                </a:lnTo>
                <a:lnTo>
                  <a:pt x="24483" y="65671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1" y="59983"/>
                </a:lnTo>
                <a:lnTo>
                  <a:pt x="30761" y="59320"/>
                </a:lnTo>
                <a:lnTo>
                  <a:pt x="28966" y="56743"/>
                </a:lnTo>
                <a:lnTo>
                  <a:pt x="26319" y="57783"/>
                </a:lnTo>
                <a:lnTo>
                  <a:pt x="23536" y="58179"/>
                </a:lnTo>
                <a:lnTo>
                  <a:pt x="19345" y="57326"/>
                </a:lnTo>
                <a:lnTo>
                  <a:pt x="17428" y="53898"/>
                </a:lnTo>
                <a:lnTo>
                  <a:pt x="16949" y="51347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3" y="19302"/>
                </a:lnTo>
                <a:lnTo>
                  <a:pt x="30761" y="16369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1849403" y="4291376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81" y="52919"/>
                </a:moveTo>
                <a:lnTo>
                  <a:pt x="8636" y="51281"/>
                </a:lnTo>
                <a:lnTo>
                  <a:pt x="8636" y="19151"/>
                </a:lnTo>
                <a:lnTo>
                  <a:pt x="10965" y="15480"/>
                </a:lnTo>
                <a:lnTo>
                  <a:pt x="12995" y="12736"/>
                </a:lnTo>
                <a:lnTo>
                  <a:pt x="15814" y="9968"/>
                </a:lnTo>
                <a:lnTo>
                  <a:pt x="19216" y="8470"/>
                </a:lnTo>
                <a:lnTo>
                  <a:pt x="22132" y="8671"/>
                </a:lnTo>
                <a:lnTo>
                  <a:pt x="24789" y="9474"/>
                </a:lnTo>
                <a:lnTo>
                  <a:pt x="27435" y="8188"/>
                </a:lnTo>
                <a:lnTo>
                  <a:pt x="27496" y="3657"/>
                </a:lnTo>
                <a:lnTo>
                  <a:pt x="25206" y="687"/>
                </a:lnTo>
                <a:lnTo>
                  <a:pt x="22204" y="88"/>
                </a:lnTo>
                <a:lnTo>
                  <a:pt x="19659" y="0"/>
                </a:lnTo>
                <a:lnTo>
                  <a:pt x="16657" y="673"/>
                </a:lnTo>
                <a:lnTo>
                  <a:pt x="13632" y="2576"/>
                </a:lnTo>
                <a:lnTo>
                  <a:pt x="10302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19"/>
                </a:lnTo>
                <a:lnTo>
                  <a:pt x="588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1893063" y="4272004"/>
            <a:ext cx="10666" cy="72292"/>
          </a:xfrm>
          <a:custGeom>
            <a:avLst/>
            <a:gdLst/>
            <a:ahLst/>
            <a:cxnLst/>
            <a:rect l="l" t="t" r="r" b="b"/>
            <a:pathLst>
              <a:path w="10666" h="72292">
                <a:moveTo>
                  <a:pt x="0" y="5425"/>
                </a:moveTo>
                <a:lnTo>
                  <a:pt x="367" y="8892"/>
                </a:lnTo>
                <a:lnTo>
                  <a:pt x="3258" y="10746"/>
                </a:lnTo>
                <a:lnTo>
                  <a:pt x="7336" y="10746"/>
                </a:lnTo>
                <a:lnTo>
                  <a:pt x="10289" y="8841"/>
                </a:lnTo>
                <a:lnTo>
                  <a:pt x="10666" y="5311"/>
                </a:lnTo>
                <a:lnTo>
                  <a:pt x="10303" y="1854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66" h="72292">
                <a:moveTo>
                  <a:pt x="1224" y="71387"/>
                </a:moveTo>
                <a:lnTo>
                  <a:pt x="3794" y="72292"/>
                </a:lnTo>
                <a:lnTo>
                  <a:pt x="6918" y="72292"/>
                </a:lnTo>
                <a:lnTo>
                  <a:pt x="9677" y="70650"/>
                </a:lnTo>
                <a:lnTo>
                  <a:pt x="9677" y="21809"/>
                </a:lnTo>
                <a:lnTo>
                  <a:pt x="9467" y="21111"/>
                </a:lnTo>
                <a:lnTo>
                  <a:pt x="6918" y="20157"/>
                </a:lnTo>
                <a:lnTo>
                  <a:pt x="3794" y="20157"/>
                </a:lnTo>
                <a:lnTo>
                  <a:pt x="1043" y="21809"/>
                </a:lnTo>
                <a:lnTo>
                  <a:pt x="1043" y="70650"/>
                </a:lnTo>
                <a:lnTo>
                  <a:pt x="122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1922753" y="4291373"/>
            <a:ext cx="26894" cy="53657"/>
          </a:xfrm>
          <a:custGeom>
            <a:avLst/>
            <a:gdLst/>
            <a:ahLst/>
            <a:cxnLst/>
            <a:rect l="l" t="t" r="r" b="b"/>
            <a:pathLst>
              <a:path w="26894" h="53657">
                <a:moveTo>
                  <a:pt x="22056" y="46075"/>
                </a:moveTo>
                <a:lnTo>
                  <a:pt x="17682" y="46673"/>
                </a:lnTo>
                <a:lnTo>
                  <a:pt x="14903" y="46673"/>
                </a:lnTo>
                <a:lnTo>
                  <a:pt x="11181" y="44413"/>
                </a:lnTo>
                <a:lnTo>
                  <a:pt x="8840" y="40895"/>
                </a:lnTo>
                <a:lnTo>
                  <a:pt x="11605" y="53326"/>
                </a:lnTo>
                <a:lnTo>
                  <a:pt x="16325" y="53657"/>
                </a:lnTo>
                <a:lnTo>
                  <a:pt x="19151" y="53657"/>
                </a:lnTo>
                <a:lnTo>
                  <a:pt x="21833" y="53035"/>
                </a:lnTo>
                <a:lnTo>
                  <a:pt x="26894" y="50496"/>
                </a:lnTo>
                <a:lnTo>
                  <a:pt x="25923" y="43675"/>
                </a:lnTo>
                <a:lnTo>
                  <a:pt x="22056" y="46075"/>
                </a:lnTo>
                <a:close/>
              </a:path>
              <a:path w="26894" h="53657">
                <a:moveTo>
                  <a:pt x="3293" y="12103"/>
                </a:moveTo>
                <a:lnTo>
                  <a:pt x="5939" y="11534"/>
                </a:lnTo>
                <a:lnTo>
                  <a:pt x="9136" y="9791"/>
                </a:lnTo>
                <a:lnTo>
                  <a:pt x="11889" y="8585"/>
                </a:lnTo>
                <a:lnTo>
                  <a:pt x="15270" y="7545"/>
                </a:lnTo>
                <a:lnTo>
                  <a:pt x="19310" y="7264"/>
                </a:lnTo>
                <a:lnTo>
                  <a:pt x="22974" y="7519"/>
                </a:lnTo>
                <a:lnTo>
                  <a:pt x="26804" y="9208"/>
                </a:lnTo>
                <a:lnTo>
                  <a:pt x="29137" y="12344"/>
                </a:lnTo>
                <a:lnTo>
                  <a:pt x="29893" y="15227"/>
                </a:lnTo>
                <a:lnTo>
                  <a:pt x="30091" y="18770"/>
                </a:lnTo>
                <a:lnTo>
                  <a:pt x="30091" y="22567"/>
                </a:lnTo>
                <a:lnTo>
                  <a:pt x="19936" y="22567"/>
                </a:lnTo>
                <a:lnTo>
                  <a:pt x="16642" y="22909"/>
                </a:lnTo>
                <a:lnTo>
                  <a:pt x="13716" y="23572"/>
                </a:lnTo>
                <a:lnTo>
                  <a:pt x="10774" y="24245"/>
                </a:lnTo>
                <a:lnTo>
                  <a:pt x="8300" y="25250"/>
                </a:lnTo>
                <a:lnTo>
                  <a:pt x="4262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68" y="46940"/>
                </a:lnTo>
                <a:lnTo>
                  <a:pt x="4481" y="49758"/>
                </a:lnTo>
                <a:lnTo>
                  <a:pt x="7606" y="51995"/>
                </a:lnTo>
                <a:lnTo>
                  <a:pt x="11605" y="53326"/>
                </a:lnTo>
                <a:lnTo>
                  <a:pt x="8840" y="40895"/>
                </a:lnTo>
                <a:lnTo>
                  <a:pt x="8840" y="38354"/>
                </a:lnTo>
                <a:lnTo>
                  <a:pt x="9658" y="34429"/>
                </a:lnTo>
                <a:lnTo>
                  <a:pt x="12195" y="31496"/>
                </a:lnTo>
                <a:lnTo>
                  <a:pt x="14795" y="30073"/>
                </a:lnTo>
                <a:lnTo>
                  <a:pt x="18284" y="29249"/>
                </a:lnTo>
                <a:lnTo>
                  <a:pt x="22715" y="29033"/>
                </a:lnTo>
                <a:lnTo>
                  <a:pt x="30091" y="29033"/>
                </a:lnTo>
                <a:lnTo>
                  <a:pt x="30091" y="39383"/>
                </a:lnTo>
                <a:lnTo>
                  <a:pt x="25923" y="43675"/>
                </a:lnTo>
                <a:lnTo>
                  <a:pt x="26894" y="50496"/>
                </a:lnTo>
                <a:lnTo>
                  <a:pt x="31240" y="46443"/>
                </a:lnTo>
                <a:lnTo>
                  <a:pt x="31240" y="51335"/>
                </a:lnTo>
                <a:lnTo>
                  <a:pt x="33324" y="52909"/>
                </a:lnTo>
                <a:lnTo>
                  <a:pt x="35895" y="52959"/>
                </a:lnTo>
                <a:lnTo>
                  <a:pt x="38677" y="51335"/>
                </a:lnTo>
                <a:lnTo>
                  <a:pt x="38677" y="15354"/>
                </a:lnTo>
                <a:lnTo>
                  <a:pt x="38342" y="12700"/>
                </a:lnTo>
                <a:lnTo>
                  <a:pt x="37011" y="8128"/>
                </a:lnTo>
                <a:lnTo>
                  <a:pt x="34486" y="4701"/>
                </a:lnTo>
                <a:lnTo>
                  <a:pt x="31107" y="1993"/>
                </a:lnTo>
                <a:lnTo>
                  <a:pt x="26355" y="396"/>
                </a:lnTo>
                <a:lnTo>
                  <a:pt x="23478" y="0"/>
                </a:lnTo>
                <a:lnTo>
                  <a:pt x="20095" y="0"/>
                </a:lnTo>
                <a:lnTo>
                  <a:pt x="16480" y="180"/>
                </a:lnTo>
                <a:lnTo>
                  <a:pt x="12931" y="853"/>
                </a:lnTo>
                <a:lnTo>
                  <a:pt x="9784" y="1817"/>
                </a:lnTo>
                <a:lnTo>
                  <a:pt x="5816" y="3556"/>
                </a:lnTo>
                <a:lnTo>
                  <a:pt x="2482" y="6691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1984734" y="4268452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202"/>
                </a:moveTo>
                <a:lnTo>
                  <a:pt x="8636" y="1713"/>
                </a:lnTo>
                <a:lnTo>
                  <a:pt x="8427" y="938"/>
                </a:lnTo>
                <a:lnTo>
                  <a:pt x="5878" y="0"/>
                </a:lnTo>
                <a:lnTo>
                  <a:pt x="2757" y="0"/>
                </a:lnTo>
                <a:lnTo>
                  <a:pt x="0" y="1713"/>
                </a:lnTo>
                <a:lnTo>
                  <a:pt x="0" y="74202"/>
                </a:lnTo>
                <a:lnTo>
                  <a:pt x="186" y="74940"/>
                </a:lnTo>
                <a:lnTo>
                  <a:pt x="2757" y="75844"/>
                </a:lnTo>
                <a:lnTo>
                  <a:pt x="5878" y="75844"/>
                </a:lnTo>
                <a:lnTo>
                  <a:pt x="8636" y="74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2048165" y="4292161"/>
            <a:ext cx="40600" cy="52868"/>
          </a:xfrm>
          <a:custGeom>
            <a:avLst/>
            <a:gdLst/>
            <a:ahLst/>
            <a:cxnLst/>
            <a:rect l="l" t="t" r="r" b="b"/>
            <a:pathLst>
              <a:path w="40600" h="52868">
                <a:moveTo>
                  <a:pt x="8682" y="1652"/>
                </a:moveTo>
                <a:lnTo>
                  <a:pt x="8474" y="928"/>
                </a:lnTo>
                <a:lnTo>
                  <a:pt x="5868" y="0"/>
                </a:lnTo>
                <a:lnTo>
                  <a:pt x="2807" y="0"/>
                </a:lnTo>
                <a:lnTo>
                  <a:pt x="0" y="1652"/>
                </a:lnTo>
                <a:lnTo>
                  <a:pt x="0" y="34836"/>
                </a:lnTo>
                <a:lnTo>
                  <a:pt x="284" y="37832"/>
                </a:lnTo>
                <a:lnTo>
                  <a:pt x="1436" y="42800"/>
                </a:lnTo>
                <a:lnTo>
                  <a:pt x="3712" y="46824"/>
                </a:lnTo>
                <a:lnTo>
                  <a:pt x="6775" y="50164"/>
                </a:lnTo>
                <a:lnTo>
                  <a:pt x="11059" y="52336"/>
                </a:lnTo>
                <a:lnTo>
                  <a:pt x="13705" y="52868"/>
                </a:lnTo>
                <a:lnTo>
                  <a:pt x="19537" y="52868"/>
                </a:lnTo>
                <a:lnTo>
                  <a:pt x="22183" y="52170"/>
                </a:lnTo>
                <a:lnTo>
                  <a:pt x="24804" y="50763"/>
                </a:lnTo>
                <a:lnTo>
                  <a:pt x="27410" y="49352"/>
                </a:lnTo>
                <a:lnTo>
                  <a:pt x="30071" y="47105"/>
                </a:lnTo>
                <a:lnTo>
                  <a:pt x="32749" y="44030"/>
                </a:lnTo>
                <a:lnTo>
                  <a:pt x="32749" y="50492"/>
                </a:lnTo>
                <a:lnTo>
                  <a:pt x="35225" y="52134"/>
                </a:lnTo>
                <a:lnTo>
                  <a:pt x="38030" y="52134"/>
                </a:lnTo>
                <a:lnTo>
                  <a:pt x="40600" y="50492"/>
                </a:lnTo>
                <a:lnTo>
                  <a:pt x="40600" y="1652"/>
                </a:lnTo>
                <a:lnTo>
                  <a:pt x="40366" y="928"/>
                </a:lnTo>
                <a:lnTo>
                  <a:pt x="37800" y="0"/>
                </a:lnTo>
                <a:lnTo>
                  <a:pt x="34674" y="0"/>
                </a:lnTo>
                <a:lnTo>
                  <a:pt x="31917" y="1652"/>
                </a:lnTo>
                <a:lnTo>
                  <a:pt x="31917" y="35787"/>
                </a:lnTo>
                <a:lnTo>
                  <a:pt x="29505" y="38861"/>
                </a:lnTo>
                <a:lnTo>
                  <a:pt x="25085" y="42785"/>
                </a:lnTo>
                <a:lnTo>
                  <a:pt x="20783" y="45172"/>
                </a:lnTo>
                <a:lnTo>
                  <a:pt x="16949" y="45172"/>
                </a:lnTo>
                <a:lnTo>
                  <a:pt x="12970" y="43498"/>
                </a:lnTo>
                <a:lnTo>
                  <a:pt x="10303" y="40143"/>
                </a:lnTo>
                <a:lnTo>
                  <a:pt x="9284" y="36956"/>
                </a:lnTo>
                <a:lnTo>
                  <a:pt x="8682" y="32942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2112112" y="4291373"/>
            <a:ext cx="40549" cy="52923"/>
          </a:xfrm>
          <a:custGeom>
            <a:avLst/>
            <a:gdLst/>
            <a:ahLst/>
            <a:cxnLst/>
            <a:rect l="l" t="t" r="r" b="b"/>
            <a:pathLst>
              <a:path w="40549" h="52923">
                <a:moveTo>
                  <a:pt x="5878" y="52923"/>
                </a:moveTo>
                <a:lnTo>
                  <a:pt x="8636" y="51281"/>
                </a:lnTo>
                <a:lnTo>
                  <a:pt x="8636" y="17146"/>
                </a:lnTo>
                <a:lnTo>
                  <a:pt x="10998" y="14071"/>
                </a:lnTo>
                <a:lnTo>
                  <a:pt x="13276" y="11746"/>
                </a:lnTo>
                <a:lnTo>
                  <a:pt x="17600" y="8561"/>
                </a:lnTo>
                <a:lnTo>
                  <a:pt x="21920" y="7760"/>
                </a:lnTo>
                <a:lnTo>
                  <a:pt x="25069" y="8088"/>
                </a:lnTo>
                <a:lnTo>
                  <a:pt x="27618" y="9385"/>
                </a:lnTo>
                <a:lnTo>
                  <a:pt x="30265" y="12790"/>
                </a:lnTo>
                <a:lnTo>
                  <a:pt x="31291" y="15951"/>
                </a:lnTo>
                <a:lnTo>
                  <a:pt x="31917" y="19889"/>
                </a:lnTo>
                <a:lnTo>
                  <a:pt x="31917" y="51281"/>
                </a:lnTo>
                <a:lnTo>
                  <a:pt x="32122" y="52019"/>
                </a:lnTo>
                <a:lnTo>
                  <a:pt x="34670" y="52923"/>
                </a:lnTo>
                <a:lnTo>
                  <a:pt x="37792" y="52923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9" y="15036"/>
                </a:lnTo>
                <a:lnTo>
                  <a:pt x="39117" y="10083"/>
                </a:lnTo>
                <a:lnTo>
                  <a:pt x="36838" y="6073"/>
                </a:lnTo>
                <a:lnTo>
                  <a:pt x="33775" y="2768"/>
                </a:lnTo>
                <a:lnTo>
                  <a:pt x="29480" y="561"/>
                </a:lnTo>
                <a:lnTo>
                  <a:pt x="26849" y="0"/>
                </a:lnTo>
                <a:lnTo>
                  <a:pt x="21013" y="0"/>
                </a:lnTo>
                <a:lnTo>
                  <a:pt x="18360" y="723"/>
                </a:lnTo>
                <a:lnTo>
                  <a:pt x="15725" y="2145"/>
                </a:lnTo>
                <a:lnTo>
                  <a:pt x="13093" y="3571"/>
                </a:lnTo>
                <a:lnTo>
                  <a:pt x="10447" y="5831"/>
                </a:lnTo>
                <a:lnTo>
                  <a:pt x="7786" y="8902"/>
                </a:lnTo>
                <a:lnTo>
                  <a:pt x="7786" y="2440"/>
                </a:lnTo>
                <a:lnTo>
                  <a:pt x="5828" y="838"/>
                </a:lnTo>
                <a:lnTo>
                  <a:pt x="3121" y="748"/>
                </a:lnTo>
                <a:lnTo>
                  <a:pt x="0" y="2440"/>
                </a:lnTo>
                <a:lnTo>
                  <a:pt x="0" y="51281"/>
                </a:lnTo>
                <a:lnTo>
                  <a:pt x="184" y="5201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2174756" y="4272004"/>
            <a:ext cx="10666" cy="72292"/>
          </a:xfrm>
          <a:custGeom>
            <a:avLst/>
            <a:gdLst/>
            <a:ahLst/>
            <a:cxnLst/>
            <a:rect l="l" t="t" r="r" b="b"/>
            <a:pathLst>
              <a:path w="10666" h="72292">
                <a:moveTo>
                  <a:pt x="0" y="5425"/>
                </a:moveTo>
                <a:lnTo>
                  <a:pt x="363" y="8892"/>
                </a:lnTo>
                <a:lnTo>
                  <a:pt x="3257" y="10746"/>
                </a:lnTo>
                <a:lnTo>
                  <a:pt x="7336" y="10746"/>
                </a:lnTo>
                <a:lnTo>
                  <a:pt x="10288" y="8841"/>
                </a:lnTo>
                <a:lnTo>
                  <a:pt x="10666" y="5311"/>
                </a:lnTo>
                <a:lnTo>
                  <a:pt x="10299" y="1854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666" h="72292">
                <a:moveTo>
                  <a:pt x="1223" y="71387"/>
                </a:moveTo>
                <a:lnTo>
                  <a:pt x="3793" y="72292"/>
                </a:lnTo>
                <a:lnTo>
                  <a:pt x="6918" y="72292"/>
                </a:lnTo>
                <a:lnTo>
                  <a:pt x="9676" y="70650"/>
                </a:lnTo>
                <a:lnTo>
                  <a:pt x="9676" y="21809"/>
                </a:lnTo>
                <a:lnTo>
                  <a:pt x="9467" y="21111"/>
                </a:lnTo>
                <a:lnTo>
                  <a:pt x="6918" y="20157"/>
                </a:lnTo>
                <a:lnTo>
                  <a:pt x="3793" y="20157"/>
                </a:lnTo>
                <a:lnTo>
                  <a:pt x="1040" y="21809"/>
                </a:lnTo>
                <a:lnTo>
                  <a:pt x="1040" y="70650"/>
                </a:lnTo>
                <a:lnTo>
                  <a:pt x="1223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2201363" y="4279089"/>
            <a:ext cx="30763" cy="65836"/>
          </a:xfrm>
          <a:custGeom>
            <a:avLst/>
            <a:gdLst/>
            <a:ahLst/>
            <a:cxnLst/>
            <a:rect l="l" t="t" r="r" b="b"/>
            <a:pathLst>
              <a:path w="30763" h="65836">
                <a:moveTo>
                  <a:pt x="16949" y="1703"/>
                </a:moveTo>
                <a:lnTo>
                  <a:pt x="16741" y="990"/>
                </a:lnTo>
                <a:lnTo>
                  <a:pt x="14194" y="0"/>
                </a:lnTo>
                <a:lnTo>
                  <a:pt x="11074" y="0"/>
                </a:lnTo>
                <a:lnTo>
                  <a:pt x="8317" y="1703"/>
                </a:lnTo>
                <a:lnTo>
                  <a:pt x="8317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7" y="20750"/>
                </a:lnTo>
                <a:lnTo>
                  <a:pt x="8317" y="52106"/>
                </a:lnTo>
                <a:lnTo>
                  <a:pt x="9076" y="56642"/>
                </a:lnTo>
                <a:lnTo>
                  <a:pt x="10397" y="60440"/>
                </a:lnTo>
                <a:lnTo>
                  <a:pt x="12628" y="63158"/>
                </a:lnTo>
                <a:lnTo>
                  <a:pt x="15801" y="64832"/>
                </a:lnTo>
                <a:lnTo>
                  <a:pt x="19635" y="65836"/>
                </a:lnTo>
                <a:lnTo>
                  <a:pt x="24484" y="65671"/>
                </a:lnTo>
                <a:lnTo>
                  <a:pt x="27482" y="65098"/>
                </a:lnTo>
                <a:lnTo>
                  <a:pt x="30410" y="63093"/>
                </a:lnTo>
                <a:lnTo>
                  <a:pt x="30763" y="59983"/>
                </a:lnTo>
                <a:lnTo>
                  <a:pt x="30763" y="59320"/>
                </a:lnTo>
                <a:lnTo>
                  <a:pt x="28966" y="56743"/>
                </a:lnTo>
                <a:lnTo>
                  <a:pt x="26320" y="57783"/>
                </a:lnTo>
                <a:lnTo>
                  <a:pt x="23540" y="58179"/>
                </a:lnTo>
                <a:lnTo>
                  <a:pt x="19354" y="57326"/>
                </a:lnTo>
                <a:lnTo>
                  <a:pt x="17428" y="53898"/>
                </a:lnTo>
                <a:lnTo>
                  <a:pt x="16949" y="51347"/>
                </a:lnTo>
                <a:lnTo>
                  <a:pt x="16949" y="20750"/>
                </a:lnTo>
                <a:lnTo>
                  <a:pt x="29038" y="20750"/>
                </a:lnTo>
                <a:lnTo>
                  <a:pt x="30608" y="19302"/>
                </a:lnTo>
                <a:lnTo>
                  <a:pt x="30763" y="16369"/>
                </a:lnTo>
                <a:lnTo>
                  <a:pt x="29038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2247343" y="4291376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4" y="52221"/>
                </a:moveTo>
                <a:lnTo>
                  <a:pt x="8559" y="52984"/>
                </a:lnTo>
                <a:lnTo>
                  <a:pt x="11598" y="53527"/>
                </a:lnTo>
                <a:lnTo>
                  <a:pt x="14870" y="53657"/>
                </a:lnTo>
                <a:lnTo>
                  <a:pt x="17589" y="53657"/>
                </a:lnTo>
                <a:lnTo>
                  <a:pt x="20087" y="53312"/>
                </a:lnTo>
                <a:lnTo>
                  <a:pt x="24620" y="51954"/>
                </a:lnTo>
                <a:lnTo>
                  <a:pt x="28209" y="49593"/>
                </a:lnTo>
                <a:lnTo>
                  <a:pt x="31111" y="46608"/>
                </a:lnTo>
                <a:lnTo>
                  <a:pt x="32899" y="42696"/>
                </a:lnTo>
                <a:lnTo>
                  <a:pt x="33338" y="37983"/>
                </a:lnTo>
                <a:lnTo>
                  <a:pt x="33338" y="35887"/>
                </a:lnTo>
                <a:lnTo>
                  <a:pt x="32324" y="32547"/>
                </a:lnTo>
                <a:lnTo>
                  <a:pt x="30742" y="29742"/>
                </a:lnTo>
                <a:lnTo>
                  <a:pt x="27230" y="26629"/>
                </a:lnTo>
                <a:lnTo>
                  <a:pt x="24328" y="25120"/>
                </a:lnTo>
                <a:lnTo>
                  <a:pt x="21386" y="23823"/>
                </a:lnTo>
                <a:lnTo>
                  <a:pt x="18445" y="22603"/>
                </a:lnTo>
                <a:lnTo>
                  <a:pt x="15580" y="21447"/>
                </a:lnTo>
                <a:lnTo>
                  <a:pt x="12077" y="19353"/>
                </a:lnTo>
                <a:lnTo>
                  <a:pt x="9776" y="16584"/>
                </a:lnTo>
                <a:lnTo>
                  <a:pt x="9420" y="13992"/>
                </a:lnTo>
                <a:lnTo>
                  <a:pt x="9972" y="11173"/>
                </a:lnTo>
                <a:lnTo>
                  <a:pt x="12311" y="8290"/>
                </a:lnTo>
                <a:lnTo>
                  <a:pt x="15458" y="7109"/>
                </a:lnTo>
                <a:lnTo>
                  <a:pt x="18211" y="6944"/>
                </a:lnTo>
                <a:lnTo>
                  <a:pt x="21315" y="7134"/>
                </a:lnTo>
                <a:lnTo>
                  <a:pt x="24961" y="8365"/>
                </a:lnTo>
                <a:lnTo>
                  <a:pt x="27622" y="9687"/>
                </a:lnTo>
                <a:lnTo>
                  <a:pt x="30595" y="9866"/>
                </a:lnTo>
                <a:lnTo>
                  <a:pt x="30927" y="7160"/>
                </a:lnTo>
                <a:lnTo>
                  <a:pt x="30646" y="4417"/>
                </a:lnTo>
                <a:lnTo>
                  <a:pt x="28086" y="2195"/>
                </a:lnTo>
                <a:lnTo>
                  <a:pt x="25491" y="1140"/>
                </a:lnTo>
                <a:lnTo>
                  <a:pt x="22085" y="316"/>
                </a:lnTo>
                <a:lnTo>
                  <a:pt x="18323" y="0"/>
                </a:lnTo>
                <a:lnTo>
                  <a:pt x="15458" y="0"/>
                </a:lnTo>
                <a:lnTo>
                  <a:pt x="12959" y="392"/>
                </a:lnTo>
                <a:lnTo>
                  <a:pt x="8671" y="1993"/>
                </a:lnTo>
                <a:lnTo>
                  <a:pt x="5449" y="4366"/>
                </a:lnTo>
                <a:lnTo>
                  <a:pt x="2940" y="7225"/>
                </a:lnTo>
                <a:lnTo>
                  <a:pt x="1522" y="10731"/>
                </a:lnTo>
                <a:lnTo>
                  <a:pt x="1151" y="14475"/>
                </a:lnTo>
                <a:lnTo>
                  <a:pt x="1497" y="18529"/>
                </a:lnTo>
                <a:lnTo>
                  <a:pt x="2853" y="21624"/>
                </a:lnTo>
                <a:lnTo>
                  <a:pt x="5989" y="25206"/>
                </a:lnTo>
                <a:lnTo>
                  <a:pt x="8671" y="26934"/>
                </a:lnTo>
                <a:lnTo>
                  <a:pt x="11526" y="28407"/>
                </a:lnTo>
                <a:lnTo>
                  <a:pt x="14493" y="29637"/>
                </a:lnTo>
                <a:lnTo>
                  <a:pt x="17330" y="30797"/>
                </a:lnTo>
                <a:lnTo>
                  <a:pt x="19975" y="31988"/>
                </a:lnTo>
                <a:lnTo>
                  <a:pt x="23111" y="34274"/>
                </a:lnTo>
                <a:lnTo>
                  <a:pt x="24818" y="37310"/>
                </a:lnTo>
                <a:lnTo>
                  <a:pt x="24569" y="41183"/>
                </a:lnTo>
                <a:lnTo>
                  <a:pt x="22967" y="43940"/>
                </a:lnTo>
                <a:lnTo>
                  <a:pt x="20184" y="45679"/>
                </a:lnTo>
                <a:lnTo>
                  <a:pt x="16487" y="46504"/>
                </a:lnTo>
                <a:lnTo>
                  <a:pt x="13070" y="46504"/>
                </a:lnTo>
                <a:lnTo>
                  <a:pt x="9848" y="45755"/>
                </a:lnTo>
                <a:lnTo>
                  <a:pt x="5939" y="44156"/>
                </a:lnTo>
                <a:lnTo>
                  <a:pt x="3175" y="42555"/>
                </a:lnTo>
                <a:lnTo>
                  <a:pt x="269" y="42936"/>
                </a:lnTo>
                <a:lnTo>
                  <a:pt x="0" y="45528"/>
                </a:lnTo>
                <a:lnTo>
                  <a:pt x="269" y="48182"/>
                </a:lnTo>
                <a:lnTo>
                  <a:pt x="2940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2332569" y="4291376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2" y="51281"/>
                </a:lnTo>
                <a:lnTo>
                  <a:pt x="8632" y="19151"/>
                </a:lnTo>
                <a:lnTo>
                  <a:pt x="10958" y="15480"/>
                </a:lnTo>
                <a:lnTo>
                  <a:pt x="12992" y="12736"/>
                </a:lnTo>
                <a:lnTo>
                  <a:pt x="15807" y="9968"/>
                </a:lnTo>
                <a:lnTo>
                  <a:pt x="19212" y="8470"/>
                </a:lnTo>
                <a:lnTo>
                  <a:pt x="22129" y="8671"/>
                </a:lnTo>
                <a:lnTo>
                  <a:pt x="24786" y="9474"/>
                </a:lnTo>
                <a:lnTo>
                  <a:pt x="27431" y="8188"/>
                </a:lnTo>
                <a:lnTo>
                  <a:pt x="27492" y="3657"/>
                </a:lnTo>
                <a:lnTo>
                  <a:pt x="25203" y="687"/>
                </a:lnTo>
                <a:lnTo>
                  <a:pt x="22204" y="88"/>
                </a:lnTo>
                <a:lnTo>
                  <a:pt x="19655" y="0"/>
                </a:lnTo>
                <a:lnTo>
                  <a:pt x="16657" y="673"/>
                </a:lnTo>
                <a:lnTo>
                  <a:pt x="13629" y="2576"/>
                </a:lnTo>
                <a:lnTo>
                  <a:pt x="10299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28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3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2374131" y="4291376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0"/>
                </a:moveTo>
                <a:lnTo>
                  <a:pt x="42144" y="14132"/>
                </a:lnTo>
                <a:lnTo>
                  <a:pt x="41363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4" y="622"/>
                </a:lnTo>
                <a:lnTo>
                  <a:pt x="26294" y="0"/>
                </a:lnTo>
                <a:lnTo>
                  <a:pt x="26333" y="7009"/>
                </a:lnTo>
                <a:lnTo>
                  <a:pt x="29480" y="8329"/>
                </a:lnTo>
                <a:lnTo>
                  <a:pt x="31611" y="11008"/>
                </a:lnTo>
                <a:lnTo>
                  <a:pt x="33732" y="13690"/>
                </a:lnTo>
                <a:lnTo>
                  <a:pt x="34747" y="17383"/>
                </a:lnTo>
                <a:lnTo>
                  <a:pt x="34639" y="22081"/>
                </a:lnTo>
                <a:lnTo>
                  <a:pt x="8942" y="22081"/>
                </a:lnTo>
                <a:lnTo>
                  <a:pt x="9018" y="20091"/>
                </a:lnTo>
                <a:lnTo>
                  <a:pt x="10447" y="3120"/>
                </a:lnTo>
                <a:lnTo>
                  <a:pt x="8060" y="4899"/>
                </a:lnTo>
                <a:lnTo>
                  <a:pt x="4118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86"/>
                </a:lnTo>
                <a:lnTo>
                  <a:pt x="10447" y="50860"/>
                </a:lnTo>
                <a:lnTo>
                  <a:pt x="13362" y="51979"/>
                </a:lnTo>
                <a:lnTo>
                  <a:pt x="16278" y="53096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53" y="51979"/>
                </a:lnTo>
                <a:lnTo>
                  <a:pt x="37771" y="51100"/>
                </a:lnTo>
                <a:lnTo>
                  <a:pt x="41018" y="48830"/>
                </a:lnTo>
                <a:lnTo>
                  <a:pt x="41338" y="46161"/>
                </a:lnTo>
                <a:lnTo>
                  <a:pt x="40763" y="43012"/>
                </a:lnTo>
                <a:lnTo>
                  <a:pt x="38055" y="43267"/>
                </a:lnTo>
                <a:lnTo>
                  <a:pt x="34894" y="44549"/>
                </a:lnTo>
                <a:lnTo>
                  <a:pt x="32104" y="45439"/>
                </a:lnTo>
                <a:lnTo>
                  <a:pt x="28587" y="46187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3"/>
                </a:lnTo>
                <a:lnTo>
                  <a:pt x="13586" y="43112"/>
                </a:lnTo>
                <a:lnTo>
                  <a:pt x="11135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0"/>
                </a:lnTo>
                <a:close/>
              </a:path>
              <a:path w="43318" h="53657">
                <a:moveTo>
                  <a:pt x="9018" y="20091"/>
                </a:moveTo>
                <a:lnTo>
                  <a:pt x="9946" y="16353"/>
                </a:lnTo>
                <a:lnTo>
                  <a:pt x="11379" y="12927"/>
                </a:lnTo>
                <a:lnTo>
                  <a:pt x="14907" y="9079"/>
                </a:lnTo>
                <a:lnTo>
                  <a:pt x="18140" y="7415"/>
                </a:lnTo>
                <a:lnTo>
                  <a:pt x="22157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23" y="622"/>
                </a:lnTo>
                <a:lnTo>
                  <a:pt x="13241" y="1864"/>
                </a:lnTo>
                <a:lnTo>
                  <a:pt x="10447" y="312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438502" y="4268452"/>
            <a:ext cx="8637" cy="75844"/>
          </a:xfrm>
          <a:custGeom>
            <a:avLst/>
            <a:gdLst/>
            <a:ahLst/>
            <a:cxnLst/>
            <a:rect l="l" t="t" r="r" b="b"/>
            <a:pathLst>
              <a:path w="8637" h="75844">
                <a:moveTo>
                  <a:pt x="8637" y="74202"/>
                </a:moveTo>
                <a:lnTo>
                  <a:pt x="8637" y="1713"/>
                </a:lnTo>
                <a:lnTo>
                  <a:pt x="8427" y="938"/>
                </a:lnTo>
                <a:lnTo>
                  <a:pt x="5878" y="0"/>
                </a:lnTo>
                <a:lnTo>
                  <a:pt x="2758" y="0"/>
                </a:lnTo>
                <a:lnTo>
                  <a:pt x="0" y="1713"/>
                </a:lnTo>
                <a:lnTo>
                  <a:pt x="0" y="74202"/>
                </a:lnTo>
                <a:lnTo>
                  <a:pt x="184" y="74940"/>
                </a:lnTo>
                <a:lnTo>
                  <a:pt x="2758" y="75844"/>
                </a:lnTo>
                <a:lnTo>
                  <a:pt x="5878" y="75844"/>
                </a:lnTo>
                <a:lnTo>
                  <a:pt x="8637" y="742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2467151" y="4291373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7" y="46673"/>
                </a:lnTo>
                <a:lnTo>
                  <a:pt x="14904" y="46673"/>
                </a:lnTo>
                <a:lnTo>
                  <a:pt x="11186" y="44413"/>
                </a:lnTo>
                <a:lnTo>
                  <a:pt x="8845" y="40895"/>
                </a:lnTo>
                <a:lnTo>
                  <a:pt x="11610" y="53326"/>
                </a:lnTo>
                <a:lnTo>
                  <a:pt x="16325" y="53657"/>
                </a:lnTo>
                <a:lnTo>
                  <a:pt x="19156" y="53657"/>
                </a:lnTo>
                <a:lnTo>
                  <a:pt x="21837" y="53035"/>
                </a:lnTo>
                <a:lnTo>
                  <a:pt x="26896" y="50496"/>
                </a:lnTo>
                <a:lnTo>
                  <a:pt x="25927" y="43675"/>
                </a:lnTo>
                <a:lnTo>
                  <a:pt x="22057" y="46075"/>
                </a:lnTo>
                <a:close/>
              </a:path>
              <a:path w="26896" h="53657">
                <a:moveTo>
                  <a:pt x="3298" y="12103"/>
                </a:moveTo>
                <a:lnTo>
                  <a:pt x="5941" y="11534"/>
                </a:lnTo>
                <a:lnTo>
                  <a:pt x="9137" y="9791"/>
                </a:lnTo>
                <a:lnTo>
                  <a:pt x="11891" y="8585"/>
                </a:lnTo>
                <a:lnTo>
                  <a:pt x="15275" y="7545"/>
                </a:lnTo>
                <a:lnTo>
                  <a:pt x="19314" y="7264"/>
                </a:lnTo>
                <a:lnTo>
                  <a:pt x="22979" y="7519"/>
                </a:lnTo>
                <a:lnTo>
                  <a:pt x="26809" y="9208"/>
                </a:lnTo>
                <a:lnTo>
                  <a:pt x="29135" y="12344"/>
                </a:lnTo>
                <a:lnTo>
                  <a:pt x="29898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7" y="22909"/>
                </a:lnTo>
                <a:lnTo>
                  <a:pt x="13719" y="23572"/>
                </a:lnTo>
                <a:lnTo>
                  <a:pt x="10778" y="24245"/>
                </a:lnTo>
                <a:lnTo>
                  <a:pt x="8305" y="25250"/>
                </a:lnTo>
                <a:lnTo>
                  <a:pt x="4263" y="27928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73" y="46940"/>
                </a:lnTo>
                <a:lnTo>
                  <a:pt x="4483" y="49758"/>
                </a:lnTo>
                <a:lnTo>
                  <a:pt x="7603" y="51995"/>
                </a:lnTo>
                <a:lnTo>
                  <a:pt x="11610" y="53326"/>
                </a:lnTo>
                <a:lnTo>
                  <a:pt x="8845" y="40895"/>
                </a:lnTo>
                <a:lnTo>
                  <a:pt x="8845" y="38354"/>
                </a:lnTo>
                <a:lnTo>
                  <a:pt x="9663" y="34429"/>
                </a:lnTo>
                <a:lnTo>
                  <a:pt x="12197" y="31496"/>
                </a:lnTo>
                <a:lnTo>
                  <a:pt x="14796" y="30073"/>
                </a:lnTo>
                <a:lnTo>
                  <a:pt x="18287" y="29249"/>
                </a:lnTo>
                <a:lnTo>
                  <a:pt x="22720" y="29033"/>
                </a:lnTo>
                <a:lnTo>
                  <a:pt x="30092" y="29033"/>
                </a:lnTo>
                <a:lnTo>
                  <a:pt x="30092" y="39383"/>
                </a:lnTo>
                <a:lnTo>
                  <a:pt x="25927" y="43675"/>
                </a:lnTo>
                <a:lnTo>
                  <a:pt x="26896" y="50496"/>
                </a:lnTo>
                <a:lnTo>
                  <a:pt x="31244" y="46443"/>
                </a:lnTo>
                <a:lnTo>
                  <a:pt x="31244" y="51335"/>
                </a:lnTo>
                <a:lnTo>
                  <a:pt x="33326" y="52909"/>
                </a:lnTo>
                <a:lnTo>
                  <a:pt x="35899" y="52959"/>
                </a:lnTo>
                <a:lnTo>
                  <a:pt x="38675" y="51335"/>
                </a:lnTo>
                <a:lnTo>
                  <a:pt x="38675" y="15354"/>
                </a:lnTo>
                <a:lnTo>
                  <a:pt x="38347" y="12700"/>
                </a:lnTo>
                <a:lnTo>
                  <a:pt x="37015" y="8128"/>
                </a:lnTo>
                <a:lnTo>
                  <a:pt x="34488" y="4701"/>
                </a:lnTo>
                <a:lnTo>
                  <a:pt x="31108" y="1993"/>
                </a:lnTo>
                <a:lnTo>
                  <a:pt x="26360" y="396"/>
                </a:lnTo>
                <a:lnTo>
                  <a:pt x="23475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4" y="853"/>
                </a:lnTo>
                <a:lnTo>
                  <a:pt x="9785" y="1817"/>
                </a:lnTo>
                <a:lnTo>
                  <a:pt x="5817" y="3556"/>
                </a:lnTo>
                <a:lnTo>
                  <a:pt x="2487" y="6691"/>
                </a:lnTo>
                <a:lnTo>
                  <a:pt x="2305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2522862" y="4279089"/>
            <a:ext cx="30764" cy="65836"/>
          </a:xfrm>
          <a:custGeom>
            <a:avLst/>
            <a:gdLst/>
            <a:ahLst/>
            <a:cxnLst/>
            <a:rect l="l" t="t" r="r" b="b"/>
            <a:pathLst>
              <a:path w="30764" h="65836">
                <a:moveTo>
                  <a:pt x="16948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0" y="13309"/>
                </a:lnTo>
                <a:lnTo>
                  <a:pt x="326" y="14465"/>
                </a:lnTo>
                <a:lnTo>
                  <a:pt x="0" y="17057"/>
                </a:lnTo>
                <a:lnTo>
                  <a:pt x="1723" y="20750"/>
                </a:lnTo>
                <a:lnTo>
                  <a:pt x="8312" y="20750"/>
                </a:lnTo>
                <a:lnTo>
                  <a:pt x="8312" y="52106"/>
                </a:lnTo>
                <a:lnTo>
                  <a:pt x="9071" y="56642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32"/>
                </a:lnTo>
                <a:lnTo>
                  <a:pt x="19630" y="65836"/>
                </a:lnTo>
                <a:lnTo>
                  <a:pt x="24479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4" y="59983"/>
                </a:lnTo>
                <a:lnTo>
                  <a:pt x="30764" y="59320"/>
                </a:lnTo>
                <a:lnTo>
                  <a:pt x="28961" y="56743"/>
                </a:lnTo>
                <a:lnTo>
                  <a:pt x="26319" y="57783"/>
                </a:lnTo>
                <a:lnTo>
                  <a:pt x="23535" y="58179"/>
                </a:lnTo>
                <a:lnTo>
                  <a:pt x="19349" y="57326"/>
                </a:lnTo>
                <a:lnTo>
                  <a:pt x="17426" y="53898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4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2570093" y="4291376"/>
            <a:ext cx="43315" cy="53657"/>
          </a:xfrm>
          <a:custGeom>
            <a:avLst/>
            <a:gdLst/>
            <a:ahLst/>
            <a:cxnLst/>
            <a:rect l="l" t="t" r="r" b="b"/>
            <a:pathLst>
              <a:path w="43315" h="53657">
                <a:moveTo>
                  <a:pt x="42925" y="16940"/>
                </a:moveTo>
                <a:lnTo>
                  <a:pt x="42141" y="14132"/>
                </a:lnTo>
                <a:lnTo>
                  <a:pt x="41356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09"/>
                </a:lnTo>
                <a:lnTo>
                  <a:pt x="29476" y="8329"/>
                </a:lnTo>
                <a:lnTo>
                  <a:pt x="31607" y="11008"/>
                </a:lnTo>
                <a:lnTo>
                  <a:pt x="33728" y="13690"/>
                </a:lnTo>
                <a:lnTo>
                  <a:pt x="34743" y="17383"/>
                </a:lnTo>
                <a:lnTo>
                  <a:pt x="34631" y="22081"/>
                </a:lnTo>
                <a:lnTo>
                  <a:pt x="8938" y="22081"/>
                </a:lnTo>
                <a:lnTo>
                  <a:pt x="9010" y="20091"/>
                </a:lnTo>
                <a:lnTo>
                  <a:pt x="10447" y="3120"/>
                </a:lnTo>
                <a:lnTo>
                  <a:pt x="8056" y="4899"/>
                </a:lnTo>
                <a:lnTo>
                  <a:pt x="4114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2" y="46986"/>
                </a:lnTo>
                <a:lnTo>
                  <a:pt x="10447" y="50860"/>
                </a:lnTo>
                <a:lnTo>
                  <a:pt x="13362" y="51979"/>
                </a:lnTo>
                <a:lnTo>
                  <a:pt x="16275" y="53096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49" y="51979"/>
                </a:lnTo>
                <a:lnTo>
                  <a:pt x="37767" y="51100"/>
                </a:lnTo>
                <a:lnTo>
                  <a:pt x="41014" y="48830"/>
                </a:lnTo>
                <a:lnTo>
                  <a:pt x="41334" y="46161"/>
                </a:lnTo>
                <a:lnTo>
                  <a:pt x="40759" y="43012"/>
                </a:lnTo>
                <a:lnTo>
                  <a:pt x="38051" y="43267"/>
                </a:lnTo>
                <a:lnTo>
                  <a:pt x="34890" y="44549"/>
                </a:lnTo>
                <a:lnTo>
                  <a:pt x="32097" y="45439"/>
                </a:lnTo>
                <a:lnTo>
                  <a:pt x="28587" y="46187"/>
                </a:lnTo>
                <a:lnTo>
                  <a:pt x="24347" y="46393"/>
                </a:lnTo>
                <a:lnTo>
                  <a:pt x="21502" y="46393"/>
                </a:lnTo>
                <a:lnTo>
                  <a:pt x="17146" y="45133"/>
                </a:lnTo>
                <a:lnTo>
                  <a:pt x="13578" y="43112"/>
                </a:lnTo>
                <a:lnTo>
                  <a:pt x="11131" y="40002"/>
                </a:lnTo>
                <a:lnTo>
                  <a:pt x="9734" y="35977"/>
                </a:lnTo>
                <a:lnTo>
                  <a:pt x="8938" y="31355"/>
                </a:lnTo>
                <a:lnTo>
                  <a:pt x="8938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5" y="24738"/>
                </a:lnTo>
                <a:lnTo>
                  <a:pt x="43315" y="19925"/>
                </a:lnTo>
                <a:lnTo>
                  <a:pt x="42925" y="16940"/>
                </a:lnTo>
                <a:close/>
              </a:path>
              <a:path w="43315" h="53657">
                <a:moveTo>
                  <a:pt x="9010" y="20091"/>
                </a:moveTo>
                <a:lnTo>
                  <a:pt x="9942" y="16353"/>
                </a:lnTo>
                <a:lnTo>
                  <a:pt x="11376" y="12927"/>
                </a:lnTo>
                <a:lnTo>
                  <a:pt x="14903" y="9079"/>
                </a:lnTo>
                <a:lnTo>
                  <a:pt x="18136" y="7415"/>
                </a:lnTo>
                <a:lnTo>
                  <a:pt x="22153" y="7009"/>
                </a:lnTo>
                <a:lnTo>
                  <a:pt x="26330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22"/>
                </a:lnTo>
                <a:lnTo>
                  <a:pt x="13237" y="1864"/>
                </a:lnTo>
                <a:lnTo>
                  <a:pt x="10447" y="312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2632100" y="4320316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38" y="0"/>
                </a:moveTo>
                <a:lnTo>
                  <a:pt x="7862" y="21233"/>
                </a:lnTo>
                <a:lnTo>
                  <a:pt x="12750" y="24027"/>
                </a:lnTo>
                <a:lnTo>
                  <a:pt x="12308" y="12852"/>
                </a:lnTo>
                <a:lnTo>
                  <a:pt x="10494" y="9194"/>
                </a:lnTo>
                <a:lnTo>
                  <a:pt x="9489" y="4748"/>
                </a:lnTo>
                <a:lnTo>
                  <a:pt x="8938" y="0"/>
                </a:lnTo>
                <a:close/>
              </a:path>
              <a:path w="12750" h="75653">
                <a:moveTo>
                  <a:pt x="43318" y="-49935"/>
                </a:moveTo>
                <a:lnTo>
                  <a:pt x="43084" y="-50672"/>
                </a:lnTo>
                <a:lnTo>
                  <a:pt x="40514" y="-51626"/>
                </a:lnTo>
                <a:lnTo>
                  <a:pt x="37404" y="-51626"/>
                </a:lnTo>
                <a:lnTo>
                  <a:pt x="34635" y="-49935"/>
                </a:lnTo>
                <a:lnTo>
                  <a:pt x="34635" y="-21563"/>
                </a:lnTo>
                <a:lnTo>
                  <a:pt x="32406" y="-23978"/>
                </a:lnTo>
                <a:lnTo>
                  <a:pt x="27863" y="-27075"/>
                </a:lnTo>
                <a:lnTo>
                  <a:pt x="23046" y="-28943"/>
                </a:lnTo>
                <a:lnTo>
                  <a:pt x="16984" y="-28943"/>
                </a:lnTo>
                <a:lnTo>
                  <a:pt x="14057" y="-28295"/>
                </a:lnTo>
                <a:lnTo>
                  <a:pt x="11534" y="-27024"/>
                </a:lnTo>
                <a:lnTo>
                  <a:pt x="6883" y="-23903"/>
                </a:lnTo>
                <a:lnTo>
                  <a:pt x="3467" y="-19126"/>
                </a:lnTo>
                <a:lnTo>
                  <a:pt x="2178" y="-16231"/>
                </a:lnTo>
                <a:lnTo>
                  <a:pt x="1295" y="-12851"/>
                </a:lnTo>
                <a:lnTo>
                  <a:pt x="427" y="-9474"/>
                </a:lnTo>
                <a:lnTo>
                  <a:pt x="0" y="-5676"/>
                </a:lnTo>
                <a:lnTo>
                  <a:pt x="0" y="2056"/>
                </a:lnTo>
                <a:lnTo>
                  <a:pt x="341" y="5436"/>
                </a:lnTo>
                <a:lnTo>
                  <a:pt x="1040" y="8637"/>
                </a:lnTo>
                <a:lnTo>
                  <a:pt x="1738" y="11837"/>
                </a:lnTo>
                <a:lnTo>
                  <a:pt x="2840" y="14630"/>
                </a:lnTo>
                <a:lnTo>
                  <a:pt x="4359" y="16992"/>
                </a:lnTo>
                <a:lnTo>
                  <a:pt x="7862" y="21233"/>
                </a:lnTo>
                <a:lnTo>
                  <a:pt x="8938" y="0"/>
                </a:lnTo>
                <a:lnTo>
                  <a:pt x="8938" y="-4776"/>
                </a:lnTo>
                <a:lnTo>
                  <a:pt x="9601" y="-9298"/>
                </a:lnTo>
                <a:lnTo>
                  <a:pt x="10723" y="-13549"/>
                </a:lnTo>
                <a:lnTo>
                  <a:pt x="12650" y="-17095"/>
                </a:lnTo>
                <a:lnTo>
                  <a:pt x="15429" y="-19608"/>
                </a:lnTo>
                <a:lnTo>
                  <a:pt x="18835" y="-21247"/>
                </a:lnTo>
                <a:lnTo>
                  <a:pt x="23403" y="-21247"/>
                </a:lnTo>
                <a:lnTo>
                  <a:pt x="27863" y="-18874"/>
                </a:lnTo>
                <a:lnTo>
                  <a:pt x="32296" y="-15011"/>
                </a:lnTo>
                <a:lnTo>
                  <a:pt x="34635" y="-12016"/>
                </a:lnTo>
                <a:lnTo>
                  <a:pt x="34635" y="7517"/>
                </a:lnTo>
                <a:lnTo>
                  <a:pt x="31990" y="10782"/>
                </a:lnTo>
                <a:lnTo>
                  <a:pt x="28375" y="14184"/>
                </a:lnTo>
                <a:lnTo>
                  <a:pt x="25041" y="16268"/>
                </a:lnTo>
                <a:lnTo>
                  <a:pt x="21812" y="17067"/>
                </a:lnTo>
                <a:lnTo>
                  <a:pt x="18395" y="17067"/>
                </a:lnTo>
                <a:lnTo>
                  <a:pt x="15011" y="15415"/>
                </a:lnTo>
                <a:lnTo>
                  <a:pt x="12308" y="12852"/>
                </a:lnTo>
                <a:lnTo>
                  <a:pt x="12750" y="24027"/>
                </a:lnTo>
                <a:lnTo>
                  <a:pt x="15688" y="24725"/>
                </a:lnTo>
                <a:lnTo>
                  <a:pt x="22324" y="24725"/>
                </a:lnTo>
                <a:lnTo>
                  <a:pt x="25239" y="23940"/>
                </a:lnTo>
                <a:lnTo>
                  <a:pt x="27910" y="22388"/>
                </a:lnTo>
                <a:lnTo>
                  <a:pt x="30581" y="20840"/>
                </a:lnTo>
                <a:lnTo>
                  <a:pt x="33152" y="18670"/>
                </a:lnTo>
                <a:lnTo>
                  <a:pt x="35626" y="15872"/>
                </a:lnTo>
                <a:lnTo>
                  <a:pt x="35626" y="22338"/>
                </a:lnTo>
                <a:lnTo>
                  <a:pt x="37231" y="23836"/>
                </a:lnTo>
                <a:lnTo>
                  <a:pt x="40255" y="24015"/>
                </a:lnTo>
                <a:lnTo>
                  <a:pt x="43318" y="22338"/>
                </a:lnTo>
                <a:lnTo>
                  <a:pt x="43318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731834" y="4291369"/>
            <a:ext cx="43329" cy="72353"/>
          </a:xfrm>
          <a:custGeom>
            <a:avLst/>
            <a:gdLst/>
            <a:ahLst/>
            <a:cxnLst/>
            <a:rect l="l" t="t" r="r" b="b"/>
            <a:pathLst>
              <a:path w="43329" h="72353">
                <a:moveTo>
                  <a:pt x="0" y="2451"/>
                </a:moveTo>
                <a:lnTo>
                  <a:pt x="0" y="70650"/>
                </a:lnTo>
                <a:lnTo>
                  <a:pt x="180" y="71413"/>
                </a:lnTo>
                <a:lnTo>
                  <a:pt x="2754" y="72353"/>
                </a:lnTo>
                <a:lnTo>
                  <a:pt x="5878" y="72353"/>
                </a:lnTo>
                <a:lnTo>
                  <a:pt x="8633" y="70650"/>
                </a:lnTo>
                <a:lnTo>
                  <a:pt x="8633" y="46241"/>
                </a:lnTo>
                <a:lnTo>
                  <a:pt x="9881" y="47509"/>
                </a:lnTo>
                <a:lnTo>
                  <a:pt x="13309" y="50482"/>
                </a:lnTo>
                <a:lnTo>
                  <a:pt x="16704" y="52487"/>
                </a:lnTo>
                <a:lnTo>
                  <a:pt x="20228" y="53517"/>
                </a:lnTo>
                <a:lnTo>
                  <a:pt x="22914" y="53668"/>
                </a:lnTo>
                <a:lnTo>
                  <a:pt x="26193" y="53668"/>
                </a:lnTo>
                <a:lnTo>
                  <a:pt x="29109" y="53021"/>
                </a:lnTo>
                <a:lnTo>
                  <a:pt x="31658" y="51738"/>
                </a:lnTo>
                <a:lnTo>
                  <a:pt x="34207" y="50457"/>
                </a:lnTo>
                <a:lnTo>
                  <a:pt x="33689" y="33922"/>
                </a:lnTo>
                <a:lnTo>
                  <a:pt x="32525" y="38188"/>
                </a:lnTo>
                <a:lnTo>
                  <a:pt x="30593" y="41795"/>
                </a:lnTo>
                <a:lnTo>
                  <a:pt x="27763" y="44334"/>
                </a:lnTo>
                <a:lnTo>
                  <a:pt x="24331" y="45961"/>
                </a:lnTo>
                <a:lnTo>
                  <a:pt x="19814" y="45961"/>
                </a:lnTo>
                <a:lnTo>
                  <a:pt x="15419" y="43574"/>
                </a:lnTo>
                <a:lnTo>
                  <a:pt x="11023" y="39686"/>
                </a:lnTo>
                <a:lnTo>
                  <a:pt x="8633" y="36691"/>
                </a:lnTo>
                <a:lnTo>
                  <a:pt x="8633" y="17258"/>
                </a:lnTo>
                <a:lnTo>
                  <a:pt x="7578" y="9003"/>
                </a:lnTo>
                <a:lnTo>
                  <a:pt x="7578" y="2451"/>
                </a:lnTo>
                <a:lnTo>
                  <a:pt x="6037" y="900"/>
                </a:lnTo>
                <a:lnTo>
                  <a:pt x="3070" y="763"/>
                </a:lnTo>
                <a:lnTo>
                  <a:pt x="0" y="2451"/>
                </a:lnTo>
                <a:close/>
              </a:path>
              <a:path w="43329" h="72353">
                <a:moveTo>
                  <a:pt x="8633" y="17258"/>
                </a:moveTo>
                <a:lnTo>
                  <a:pt x="10005" y="15494"/>
                </a:lnTo>
                <a:lnTo>
                  <a:pt x="12524" y="12776"/>
                </a:lnTo>
                <a:lnTo>
                  <a:pt x="16052" y="9852"/>
                </a:lnTo>
                <a:lnTo>
                  <a:pt x="19371" y="8229"/>
                </a:lnTo>
                <a:lnTo>
                  <a:pt x="22694" y="7707"/>
                </a:lnTo>
                <a:lnTo>
                  <a:pt x="26809" y="8254"/>
                </a:lnTo>
                <a:lnTo>
                  <a:pt x="29833" y="10425"/>
                </a:lnTo>
                <a:lnTo>
                  <a:pt x="31925" y="13676"/>
                </a:lnTo>
                <a:lnTo>
                  <a:pt x="33458" y="17550"/>
                </a:lnTo>
                <a:lnTo>
                  <a:pt x="34192" y="22226"/>
                </a:lnTo>
                <a:lnTo>
                  <a:pt x="34376" y="27139"/>
                </a:lnTo>
                <a:lnTo>
                  <a:pt x="34376" y="29411"/>
                </a:lnTo>
                <a:lnTo>
                  <a:pt x="33689" y="33922"/>
                </a:lnTo>
                <a:lnTo>
                  <a:pt x="34207" y="50457"/>
                </a:lnTo>
                <a:lnTo>
                  <a:pt x="36334" y="48628"/>
                </a:lnTo>
                <a:lnTo>
                  <a:pt x="39790" y="43891"/>
                </a:lnTo>
                <a:lnTo>
                  <a:pt x="41101" y="41007"/>
                </a:lnTo>
                <a:lnTo>
                  <a:pt x="41993" y="37605"/>
                </a:lnTo>
                <a:lnTo>
                  <a:pt x="42876" y="34213"/>
                </a:lnTo>
                <a:lnTo>
                  <a:pt x="43329" y="30377"/>
                </a:lnTo>
                <a:lnTo>
                  <a:pt x="43329" y="22567"/>
                </a:lnTo>
                <a:lnTo>
                  <a:pt x="42976" y="19202"/>
                </a:lnTo>
                <a:lnTo>
                  <a:pt x="42274" y="16037"/>
                </a:lnTo>
                <a:lnTo>
                  <a:pt x="41575" y="12876"/>
                </a:lnTo>
                <a:lnTo>
                  <a:pt x="40478" y="10093"/>
                </a:lnTo>
                <a:lnTo>
                  <a:pt x="38955" y="7707"/>
                </a:lnTo>
                <a:lnTo>
                  <a:pt x="35481" y="3441"/>
                </a:lnTo>
                <a:lnTo>
                  <a:pt x="30665" y="698"/>
                </a:lnTo>
                <a:lnTo>
                  <a:pt x="27748" y="0"/>
                </a:lnTo>
                <a:lnTo>
                  <a:pt x="24331" y="0"/>
                </a:lnTo>
                <a:lnTo>
                  <a:pt x="21272" y="190"/>
                </a:lnTo>
                <a:lnTo>
                  <a:pt x="18442" y="949"/>
                </a:lnTo>
                <a:lnTo>
                  <a:pt x="15725" y="2260"/>
                </a:lnTo>
                <a:lnTo>
                  <a:pt x="13042" y="3938"/>
                </a:lnTo>
                <a:lnTo>
                  <a:pt x="10396" y="6170"/>
                </a:lnTo>
                <a:lnTo>
                  <a:pt x="7578" y="9003"/>
                </a:lnTo>
                <a:lnTo>
                  <a:pt x="8633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2796134" y="4291376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81" y="52919"/>
                </a:moveTo>
                <a:lnTo>
                  <a:pt x="8635" y="51281"/>
                </a:lnTo>
                <a:lnTo>
                  <a:pt x="8635" y="19151"/>
                </a:lnTo>
                <a:lnTo>
                  <a:pt x="10965" y="15480"/>
                </a:lnTo>
                <a:lnTo>
                  <a:pt x="12995" y="12736"/>
                </a:lnTo>
                <a:lnTo>
                  <a:pt x="15814" y="9968"/>
                </a:lnTo>
                <a:lnTo>
                  <a:pt x="19220" y="8470"/>
                </a:lnTo>
                <a:lnTo>
                  <a:pt x="22132" y="8671"/>
                </a:lnTo>
                <a:lnTo>
                  <a:pt x="24792" y="9474"/>
                </a:lnTo>
                <a:lnTo>
                  <a:pt x="27434" y="8188"/>
                </a:lnTo>
                <a:lnTo>
                  <a:pt x="27496" y="3657"/>
                </a:lnTo>
                <a:lnTo>
                  <a:pt x="25206" y="687"/>
                </a:lnTo>
                <a:lnTo>
                  <a:pt x="22204" y="88"/>
                </a:lnTo>
                <a:lnTo>
                  <a:pt x="19659" y="0"/>
                </a:lnTo>
                <a:lnTo>
                  <a:pt x="16657" y="673"/>
                </a:lnTo>
                <a:lnTo>
                  <a:pt x="13632" y="2576"/>
                </a:lnTo>
                <a:lnTo>
                  <a:pt x="10299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19"/>
                </a:lnTo>
                <a:lnTo>
                  <a:pt x="588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838146" y="4291373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53" y="23914"/>
                </a:moveTo>
                <a:lnTo>
                  <a:pt x="9248" y="21347"/>
                </a:lnTo>
                <a:lnTo>
                  <a:pt x="9820" y="18986"/>
                </a:lnTo>
                <a:lnTo>
                  <a:pt x="11292" y="14605"/>
                </a:lnTo>
                <a:lnTo>
                  <a:pt x="13680" y="11177"/>
                </a:lnTo>
                <a:lnTo>
                  <a:pt x="17059" y="8902"/>
                </a:lnTo>
                <a:lnTo>
                  <a:pt x="21113" y="7495"/>
                </a:lnTo>
                <a:lnTo>
                  <a:pt x="26466" y="7495"/>
                </a:lnTo>
                <a:lnTo>
                  <a:pt x="30653" y="9042"/>
                </a:lnTo>
                <a:lnTo>
                  <a:pt x="33997" y="11469"/>
                </a:lnTo>
                <a:lnTo>
                  <a:pt x="36179" y="15011"/>
                </a:lnTo>
                <a:lnTo>
                  <a:pt x="37439" y="19418"/>
                </a:lnTo>
                <a:lnTo>
                  <a:pt x="38149" y="24270"/>
                </a:lnTo>
                <a:lnTo>
                  <a:pt x="38149" y="29743"/>
                </a:lnTo>
                <a:lnTo>
                  <a:pt x="37868" y="32320"/>
                </a:lnTo>
                <a:lnTo>
                  <a:pt x="36741" y="37021"/>
                </a:lnTo>
                <a:lnTo>
                  <a:pt x="36532" y="50280"/>
                </a:lnTo>
                <a:lnTo>
                  <a:pt x="39046" y="48376"/>
                </a:lnTo>
                <a:lnTo>
                  <a:pt x="43063" y="43538"/>
                </a:lnTo>
                <a:lnTo>
                  <a:pt x="44568" y="40653"/>
                </a:lnTo>
                <a:lnTo>
                  <a:pt x="45582" y="37299"/>
                </a:lnTo>
                <a:lnTo>
                  <a:pt x="46591" y="33962"/>
                </a:lnTo>
                <a:lnTo>
                  <a:pt x="47101" y="30304"/>
                </a:lnTo>
                <a:lnTo>
                  <a:pt x="47101" y="22226"/>
                </a:lnTo>
                <a:lnTo>
                  <a:pt x="46612" y="18554"/>
                </a:lnTo>
                <a:lnTo>
                  <a:pt x="45659" y="15303"/>
                </a:lnTo>
                <a:lnTo>
                  <a:pt x="44701" y="12042"/>
                </a:lnTo>
                <a:lnTo>
                  <a:pt x="43257" y="9273"/>
                </a:lnTo>
                <a:lnTo>
                  <a:pt x="41346" y="7012"/>
                </a:lnTo>
                <a:lnTo>
                  <a:pt x="37025" y="2984"/>
                </a:lnTo>
                <a:lnTo>
                  <a:pt x="34146" y="1791"/>
                </a:lnTo>
                <a:lnTo>
                  <a:pt x="31266" y="596"/>
                </a:lnTo>
                <a:lnTo>
                  <a:pt x="27899" y="0"/>
                </a:lnTo>
                <a:lnTo>
                  <a:pt x="20008" y="0"/>
                </a:lnTo>
                <a:lnTo>
                  <a:pt x="16510" y="673"/>
                </a:lnTo>
                <a:lnTo>
                  <a:pt x="13507" y="2009"/>
                </a:lnTo>
                <a:lnTo>
                  <a:pt x="10507" y="3355"/>
                </a:lnTo>
                <a:lnTo>
                  <a:pt x="7999" y="5233"/>
                </a:lnTo>
                <a:lnTo>
                  <a:pt x="3992" y="10072"/>
                </a:lnTo>
                <a:lnTo>
                  <a:pt x="2484" y="12956"/>
                </a:lnTo>
                <a:lnTo>
                  <a:pt x="1493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8"/>
                </a:lnTo>
                <a:lnTo>
                  <a:pt x="1418" y="38354"/>
                </a:lnTo>
                <a:lnTo>
                  <a:pt x="2364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73"/>
                </a:lnTo>
                <a:lnTo>
                  <a:pt x="8953" y="29376"/>
                </a:lnTo>
                <a:lnTo>
                  <a:pt x="8953" y="23914"/>
                </a:lnTo>
                <a:close/>
              </a:path>
              <a:path w="47101" h="53657">
                <a:moveTo>
                  <a:pt x="9662" y="34239"/>
                </a:moveTo>
                <a:lnTo>
                  <a:pt x="8953" y="29376"/>
                </a:lnTo>
                <a:lnTo>
                  <a:pt x="10029" y="50673"/>
                </a:lnTo>
                <a:lnTo>
                  <a:pt x="12905" y="51879"/>
                </a:lnTo>
                <a:lnTo>
                  <a:pt x="15786" y="53074"/>
                </a:lnTo>
                <a:lnTo>
                  <a:pt x="19155" y="53657"/>
                </a:lnTo>
                <a:lnTo>
                  <a:pt x="27006" y="53657"/>
                </a:lnTo>
                <a:lnTo>
                  <a:pt x="30495" y="52984"/>
                </a:lnTo>
                <a:lnTo>
                  <a:pt x="33522" y="51626"/>
                </a:lnTo>
                <a:lnTo>
                  <a:pt x="36532" y="50280"/>
                </a:lnTo>
                <a:lnTo>
                  <a:pt x="36741" y="37021"/>
                </a:lnTo>
                <a:lnTo>
                  <a:pt x="34660" y="40755"/>
                </a:lnTo>
                <a:lnTo>
                  <a:pt x="31943" y="43765"/>
                </a:lnTo>
                <a:lnTo>
                  <a:pt x="28205" y="45659"/>
                </a:lnTo>
                <a:lnTo>
                  <a:pt x="23479" y="46126"/>
                </a:lnTo>
                <a:lnTo>
                  <a:pt x="20685" y="46126"/>
                </a:lnTo>
                <a:lnTo>
                  <a:pt x="16498" y="44578"/>
                </a:lnTo>
                <a:lnTo>
                  <a:pt x="13154" y="42152"/>
                </a:lnTo>
                <a:lnTo>
                  <a:pt x="10937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896099" y="4271998"/>
            <a:ext cx="20883" cy="91821"/>
          </a:xfrm>
          <a:custGeom>
            <a:avLst/>
            <a:gdLst/>
            <a:ahLst/>
            <a:cxnLst/>
            <a:rect l="l" t="t" r="r" b="b"/>
            <a:pathLst>
              <a:path w="20883" h="91821">
                <a:moveTo>
                  <a:pt x="3208" y="84113"/>
                </a:moveTo>
                <a:lnTo>
                  <a:pt x="223" y="84988"/>
                </a:lnTo>
                <a:lnTo>
                  <a:pt x="0" y="87529"/>
                </a:lnTo>
                <a:lnTo>
                  <a:pt x="504" y="90488"/>
                </a:lnTo>
                <a:lnTo>
                  <a:pt x="3175" y="91594"/>
                </a:lnTo>
                <a:lnTo>
                  <a:pt x="6026" y="91821"/>
                </a:lnTo>
                <a:lnTo>
                  <a:pt x="10605" y="91414"/>
                </a:lnTo>
                <a:lnTo>
                  <a:pt x="14098" y="89866"/>
                </a:lnTo>
                <a:lnTo>
                  <a:pt x="16643" y="87199"/>
                </a:lnTo>
                <a:lnTo>
                  <a:pt x="18580" y="83807"/>
                </a:lnTo>
                <a:lnTo>
                  <a:pt x="19624" y="79361"/>
                </a:lnTo>
                <a:lnTo>
                  <a:pt x="19889" y="76442"/>
                </a:lnTo>
                <a:lnTo>
                  <a:pt x="19889" y="21819"/>
                </a:lnTo>
                <a:lnTo>
                  <a:pt x="19681" y="21106"/>
                </a:lnTo>
                <a:lnTo>
                  <a:pt x="17085" y="20166"/>
                </a:lnTo>
                <a:lnTo>
                  <a:pt x="14011" y="20166"/>
                </a:lnTo>
                <a:lnTo>
                  <a:pt x="11206" y="21819"/>
                </a:lnTo>
                <a:lnTo>
                  <a:pt x="11084" y="77381"/>
                </a:lnTo>
                <a:lnTo>
                  <a:pt x="10594" y="79984"/>
                </a:lnTo>
                <a:lnTo>
                  <a:pt x="8488" y="83259"/>
                </a:lnTo>
                <a:lnTo>
                  <a:pt x="5868" y="84164"/>
                </a:lnTo>
                <a:lnTo>
                  <a:pt x="3208" y="84113"/>
                </a:lnTo>
                <a:close/>
              </a:path>
              <a:path w="20883" h="91821">
                <a:moveTo>
                  <a:pt x="10264" y="5435"/>
                </a:moveTo>
                <a:lnTo>
                  <a:pt x="10631" y="8891"/>
                </a:lnTo>
                <a:lnTo>
                  <a:pt x="13474" y="10756"/>
                </a:lnTo>
                <a:lnTo>
                  <a:pt x="17550" y="10756"/>
                </a:lnTo>
                <a:lnTo>
                  <a:pt x="20505" y="8841"/>
                </a:lnTo>
                <a:lnTo>
                  <a:pt x="20883" y="5320"/>
                </a:lnTo>
                <a:lnTo>
                  <a:pt x="20516" y="1868"/>
                </a:lnTo>
                <a:lnTo>
                  <a:pt x="17661" y="0"/>
                </a:lnTo>
                <a:lnTo>
                  <a:pt x="13533" y="0"/>
                </a:lnTo>
                <a:lnTo>
                  <a:pt x="10631" y="1893"/>
                </a:lnTo>
                <a:lnTo>
                  <a:pt x="10264" y="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936905" y="4291376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9" y="16940"/>
                </a:moveTo>
                <a:lnTo>
                  <a:pt x="42144" y="14132"/>
                </a:lnTo>
                <a:lnTo>
                  <a:pt x="41360" y="11324"/>
                </a:lnTo>
                <a:lnTo>
                  <a:pt x="38458" y="6807"/>
                </a:lnTo>
                <a:lnTo>
                  <a:pt x="34649" y="3070"/>
                </a:lnTo>
                <a:lnTo>
                  <a:pt x="32050" y="1838"/>
                </a:lnTo>
                <a:lnTo>
                  <a:pt x="29441" y="622"/>
                </a:lnTo>
                <a:lnTo>
                  <a:pt x="26294" y="0"/>
                </a:lnTo>
                <a:lnTo>
                  <a:pt x="26329" y="7009"/>
                </a:lnTo>
                <a:lnTo>
                  <a:pt x="29480" y="8329"/>
                </a:lnTo>
                <a:lnTo>
                  <a:pt x="31611" y="11008"/>
                </a:lnTo>
                <a:lnTo>
                  <a:pt x="33728" y="13690"/>
                </a:lnTo>
                <a:lnTo>
                  <a:pt x="34747" y="17383"/>
                </a:lnTo>
                <a:lnTo>
                  <a:pt x="34635" y="22081"/>
                </a:lnTo>
                <a:lnTo>
                  <a:pt x="8942" y="22081"/>
                </a:lnTo>
                <a:lnTo>
                  <a:pt x="9014" y="20091"/>
                </a:lnTo>
                <a:lnTo>
                  <a:pt x="10447" y="3120"/>
                </a:lnTo>
                <a:lnTo>
                  <a:pt x="8060" y="4899"/>
                </a:lnTo>
                <a:lnTo>
                  <a:pt x="4114" y="9575"/>
                </a:lnTo>
                <a:lnTo>
                  <a:pt x="2609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86"/>
                </a:lnTo>
                <a:lnTo>
                  <a:pt x="10447" y="50860"/>
                </a:lnTo>
                <a:lnTo>
                  <a:pt x="13359" y="51979"/>
                </a:lnTo>
                <a:lnTo>
                  <a:pt x="16275" y="53096"/>
                </a:lnTo>
                <a:lnTo>
                  <a:pt x="19665" y="53657"/>
                </a:lnTo>
                <a:lnTo>
                  <a:pt x="23540" y="53657"/>
                </a:lnTo>
                <a:lnTo>
                  <a:pt x="27873" y="53492"/>
                </a:lnTo>
                <a:lnTo>
                  <a:pt x="31819" y="52804"/>
                </a:lnTo>
                <a:lnTo>
                  <a:pt x="35053" y="51979"/>
                </a:lnTo>
                <a:lnTo>
                  <a:pt x="37771" y="51100"/>
                </a:lnTo>
                <a:lnTo>
                  <a:pt x="41014" y="48830"/>
                </a:lnTo>
                <a:lnTo>
                  <a:pt x="41334" y="46161"/>
                </a:lnTo>
                <a:lnTo>
                  <a:pt x="40759" y="43012"/>
                </a:lnTo>
                <a:lnTo>
                  <a:pt x="38051" y="43267"/>
                </a:lnTo>
                <a:lnTo>
                  <a:pt x="34890" y="44549"/>
                </a:lnTo>
                <a:lnTo>
                  <a:pt x="32100" y="45439"/>
                </a:lnTo>
                <a:lnTo>
                  <a:pt x="28583" y="46187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6" y="45133"/>
                </a:lnTo>
                <a:lnTo>
                  <a:pt x="13582" y="43112"/>
                </a:lnTo>
                <a:lnTo>
                  <a:pt x="11131" y="40002"/>
                </a:lnTo>
                <a:lnTo>
                  <a:pt x="9734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9" y="16940"/>
                </a:lnTo>
                <a:close/>
              </a:path>
              <a:path w="43318" h="53657">
                <a:moveTo>
                  <a:pt x="9014" y="20091"/>
                </a:moveTo>
                <a:lnTo>
                  <a:pt x="9942" y="16353"/>
                </a:lnTo>
                <a:lnTo>
                  <a:pt x="11379" y="12927"/>
                </a:lnTo>
                <a:lnTo>
                  <a:pt x="14903" y="9079"/>
                </a:lnTo>
                <a:lnTo>
                  <a:pt x="18136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3" y="0"/>
                </a:lnTo>
                <a:lnTo>
                  <a:pt x="16019" y="622"/>
                </a:lnTo>
                <a:lnTo>
                  <a:pt x="13237" y="1864"/>
                </a:lnTo>
                <a:lnTo>
                  <a:pt x="10447" y="312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2998598" y="4291437"/>
            <a:ext cx="37148" cy="53592"/>
          </a:xfrm>
          <a:custGeom>
            <a:avLst/>
            <a:gdLst/>
            <a:ahLst/>
            <a:cxnLst/>
            <a:rect l="l" t="t" r="r" b="b"/>
            <a:pathLst>
              <a:path w="37148" h="53592">
                <a:moveTo>
                  <a:pt x="8992" y="20613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40" y="9183"/>
                </a:lnTo>
                <a:lnTo>
                  <a:pt x="17708" y="7531"/>
                </a:lnTo>
                <a:lnTo>
                  <a:pt x="23896" y="7531"/>
                </a:lnTo>
                <a:lnTo>
                  <a:pt x="27129" y="8431"/>
                </a:lnTo>
                <a:lnTo>
                  <a:pt x="30928" y="10413"/>
                </a:lnTo>
                <a:lnTo>
                  <a:pt x="33508" y="12383"/>
                </a:lnTo>
                <a:lnTo>
                  <a:pt x="36460" y="12444"/>
                </a:lnTo>
                <a:lnTo>
                  <a:pt x="36939" y="9485"/>
                </a:lnTo>
                <a:lnTo>
                  <a:pt x="36572" y="6350"/>
                </a:lnTo>
                <a:lnTo>
                  <a:pt x="34329" y="3808"/>
                </a:lnTo>
                <a:lnTo>
                  <a:pt x="31428" y="2030"/>
                </a:lnTo>
                <a:lnTo>
                  <a:pt x="27752" y="708"/>
                </a:lnTo>
                <a:lnTo>
                  <a:pt x="24922" y="125"/>
                </a:lnTo>
                <a:lnTo>
                  <a:pt x="18864" y="0"/>
                </a:lnTo>
                <a:lnTo>
                  <a:pt x="15984" y="532"/>
                </a:lnTo>
                <a:lnTo>
                  <a:pt x="13313" y="1597"/>
                </a:lnTo>
                <a:lnTo>
                  <a:pt x="10645" y="2666"/>
                </a:lnTo>
                <a:lnTo>
                  <a:pt x="8329" y="4305"/>
                </a:lnTo>
                <a:lnTo>
                  <a:pt x="4385" y="8696"/>
                </a:lnTo>
                <a:lnTo>
                  <a:pt x="2829" y="11545"/>
                </a:lnTo>
                <a:lnTo>
                  <a:pt x="1691" y="14986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3" y="35355"/>
                </a:lnTo>
                <a:lnTo>
                  <a:pt x="1385" y="38595"/>
                </a:lnTo>
                <a:lnTo>
                  <a:pt x="2303" y="41831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19"/>
                </a:lnTo>
                <a:lnTo>
                  <a:pt x="17600" y="53592"/>
                </a:lnTo>
                <a:lnTo>
                  <a:pt x="22622" y="53592"/>
                </a:lnTo>
                <a:lnTo>
                  <a:pt x="25746" y="53110"/>
                </a:lnTo>
                <a:lnTo>
                  <a:pt x="28699" y="52362"/>
                </a:lnTo>
                <a:lnTo>
                  <a:pt x="31320" y="51321"/>
                </a:lnTo>
                <a:lnTo>
                  <a:pt x="34588" y="49377"/>
                </a:lnTo>
                <a:lnTo>
                  <a:pt x="36915" y="46518"/>
                </a:lnTo>
                <a:lnTo>
                  <a:pt x="37148" y="43775"/>
                </a:lnTo>
                <a:lnTo>
                  <a:pt x="37123" y="42443"/>
                </a:lnTo>
                <a:lnTo>
                  <a:pt x="35312" y="39660"/>
                </a:lnTo>
                <a:lnTo>
                  <a:pt x="32310" y="41936"/>
                </a:lnTo>
                <a:lnTo>
                  <a:pt x="28803" y="44207"/>
                </a:lnTo>
                <a:lnTo>
                  <a:pt x="25805" y="45514"/>
                </a:lnTo>
                <a:lnTo>
                  <a:pt x="22082" y="45835"/>
                </a:lnTo>
                <a:lnTo>
                  <a:pt x="18126" y="45453"/>
                </a:lnTo>
                <a:lnTo>
                  <a:pt x="14879" y="43901"/>
                </a:lnTo>
                <a:lnTo>
                  <a:pt x="12395" y="41122"/>
                </a:lnTo>
                <a:lnTo>
                  <a:pt x="10436" y="37555"/>
                </a:lnTo>
                <a:lnTo>
                  <a:pt x="9284" y="32816"/>
                </a:lnTo>
                <a:lnTo>
                  <a:pt x="8992" y="30049"/>
                </a:lnTo>
                <a:lnTo>
                  <a:pt x="8992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048890" y="4279089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49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7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2"/>
                </a:lnTo>
                <a:lnTo>
                  <a:pt x="10397" y="60440"/>
                </a:lnTo>
                <a:lnTo>
                  <a:pt x="12625" y="63158"/>
                </a:lnTo>
                <a:lnTo>
                  <a:pt x="15800" y="64832"/>
                </a:lnTo>
                <a:lnTo>
                  <a:pt x="19630" y="65836"/>
                </a:lnTo>
                <a:lnTo>
                  <a:pt x="24484" y="65671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83"/>
                </a:lnTo>
                <a:lnTo>
                  <a:pt x="30765" y="59320"/>
                </a:lnTo>
                <a:lnTo>
                  <a:pt x="28966" y="56743"/>
                </a:lnTo>
                <a:lnTo>
                  <a:pt x="26319" y="57783"/>
                </a:lnTo>
                <a:lnTo>
                  <a:pt x="23536" y="58179"/>
                </a:lnTo>
                <a:lnTo>
                  <a:pt x="19349" y="57326"/>
                </a:lnTo>
                <a:lnTo>
                  <a:pt x="17428" y="53898"/>
                </a:lnTo>
                <a:lnTo>
                  <a:pt x="16949" y="51347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095485" y="4291376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0" y="52221"/>
                </a:moveTo>
                <a:lnTo>
                  <a:pt x="8561" y="52984"/>
                </a:lnTo>
                <a:lnTo>
                  <a:pt x="11598" y="53527"/>
                </a:lnTo>
                <a:lnTo>
                  <a:pt x="14867" y="53657"/>
                </a:lnTo>
                <a:lnTo>
                  <a:pt x="17585" y="53657"/>
                </a:lnTo>
                <a:lnTo>
                  <a:pt x="20087" y="53312"/>
                </a:lnTo>
                <a:lnTo>
                  <a:pt x="24616" y="51954"/>
                </a:lnTo>
                <a:lnTo>
                  <a:pt x="28202" y="49593"/>
                </a:lnTo>
                <a:lnTo>
                  <a:pt x="31111" y="46608"/>
                </a:lnTo>
                <a:lnTo>
                  <a:pt x="32896" y="42696"/>
                </a:lnTo>
                <a:lnTo>
                  <a:pt x="33340" y="37983"/>
                </a:lnTo>
                <a:lnTo>
                  <a:pt x="33340" y="35887"/>
                </a:lnTo>
                <a:lnTo>
                  <a:pt x="32320" y="32547"/>
                </a:lnTo>
                <a:lnTo>
                  <a:pt x="30740" y="29742"/>
                </a:lnTo>
                <a:lnTo>
                  <a:pt x="27223" y="26629"/>
                </a:lnTo>
                <a:lnTo>
                  <a:pt x="24321" y="25120"/>
                </a:lnTo>
                <a:lnTo>
                  <a:pt x="21380" y="23823"/>
                </a:lnTo>
                <a:lnTo>
                  <a:pt x="18442" y="22603"/>
                </a:lnTo>
                <a:lnTo>
                  <a:pt x="15576" y="21447"/>
                </a:lnTo>
                <a:lnTo>
                  <a:pt x="12073" y="19353"/>
                </a:lnTo>
                <a:lnTo>
                  <a:pt x="9770" y="16584"/>
                </a:lnTo>
                <a:lnTo>
                  <a:pt x="9417" y="13992"/>
                </a:lnTo>
                <a:lnTo>
                  <a:pt x="9968" y="11173"/>
                </a:lnTo>
                <a:lnTo>
                  <a:pt x="12305" y="8290"/>
                </a:lnTo>
                <a:lnTo>
                  <a:pt x="15454" y="7109"/>
                </a:lnTo>
                <a:lnTo>
                  <a:pt x="18211" y="6944"/>
                </a:lnTo>
                <a:lnTo>
                  <a:pt x="21308" y="7134"/>
                </a:lnTo>
                <a:lnTo>
                  <a:pt x="24961" y="8365"/>
                </a:lnTo>
                <a:lnTo>
                  <a:pt x="27614" y="9687"/>
                </a:lnTo>
                <a:lnTo>
                  <a:pt x="30593" y="9866"/>
                </a:lnTo>
                <a:lnTo>
                  <a:pt x="30924" y="7160"/>
                </a:lnTo>
                <a:lnTo>
                  <a:pt x="30640" y="4417"/>
                </a:lnTo>
                <a:lnTo>
                  <a:pt x="28083" y="2195"/>
                </a:lnTo>
                <a:lnTo>
                  <a:pt x="25483" y="1140"/>
                </a:lnTo>
                <a:lnTo>
                  <a:pt x="22082" y="316"/>
                </a:lnTo>
                <a:lnTo>
                  <a:pt x="18323" y="0"/>
                </a:lnTo>
                <a:lnTo>
                  <a:pt x="15454" y="0"/>
                </a:lnTo>
                <a:lnTo>
                  <a:pt x="12956" y="392"/>
                </a:lnTo>
                <a:lnTo>
                  <a:pt x="8672" y="1993"/>
                </a:lnTo>
                <a:lnTo>
                  <a:pt x="5450" y="4366"/>
                </a:lnTo>
                <a:lnTo>
                  <a:pt x="2941" y="7225"/>
                </a:lnTo>
                <a:lnTo>
                  <a:pt x="1515" y="10731"/>
                </a:lnTo>
                <a:lnTo>
                  <a:pt x="1151" y="14475"/>
                </a:lnTo>
                <a:lnTo>
                  <a:pt x="1489" y="18529"/>
                </a:lnTo>
                <a:lnTo>
                  <a:pt x="2851" y="21624"/>
                </a:lnTo>
                <a:lnTo>
                  <a:pt x="5986" y="25206"/>
                </a:lnTo>
                <a:lnTo>
                  <a:pt x="8672" y="26934"/>
                </a:lnTo>
                <a:lnTo>
                  <a:pt x="11523" y="28407"/>
                </a:lnTo>
                <a:lnTo>
                  <a:pt x="14486" y="29637"/>
                </a:lnTo>
                <a:lnTo>
                  <a:pt x="17330" y="30797"/>
                </a:lnTo>
                <a:lnTo>
                  <a:pt x="19975" y="31988"/>
                </a:lnTo>
                <a:lnTo>
                  <a:pt x="23111" y="34274"/>
                </a:lnTo>
                <a:lnTo>
                  <a:pt x="24810" y="37310"/>
                </a:lnTo>
                <a:lnTo>
                  <a:pt x="24569" y="41183"/>
                </a:lnTo>
                <a:lnTo>
                  <a:pt x="22964" y="43940"/>
                </a:lnTo>
                <a:lnTo>
                  <a:pt x="20185" y="45679"/>
                </a:lnTo>
                <a:lnTo>
                  <a:pt x="16484" y="46504"/>
                </a:lnTo>
                <a:lnTo>
                  <a:pt x="13068" y="46504"/>
                </a:lnTo>
                <a:lnTo>
                  <a:pt x="9846" y="45755"/>
                </a:lnTo>
                <a:lnTo>
                  <a:pt x="5939" y="44156"/>
                </a:lnTo>
                <a:lnTo>
                  <a:pt x="3171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2"/>
                </a:lnTo>
                <a:lnTo>
                  <a:pt x="2941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178947" y="4320316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43" y="0"/>
                </a:moveTo>
                <a:lnTo>
                  <a:pt x="7862" y="21233"/>
                </a:lnTo>
                <a:lnTo>
                  <a:pt x="12752" y="24027"/>
                </a:lnTo>
                <a:lnTo>
                  <a:pt x="12312" y="12852"/>
                </a:lnTo>
                <a:lnTo>
                  <a:pt x="10497" y="9194"/>
                </a:lnTo>
                <a:lnTo>
                  <a:pt x="9493" y="4748"/>
                </a:lnTo>
                <a:lnTo>
                  <a:pt x="8943" y="0"/>
                </a:lnTo>
                <a:close/>
              </a:path>
              <a:path w="12752" h="75653">
                <a:moveTo>
                  <a:pt x="43322" y="-49935"/>
                </a:moveTo>
                <a:lnTo>
                  <a:pt x="43088" y="-50672"/>
                </a:lnTo>
                <a:lnTo>
                  <a:pt x="40514" y="-51626"/>
                </a:lnTo>
                <a:lnTo>
                  <a:pt x="37404" y="-51626"/>
                </a:lnTo>
                <a:lnTo>
                  <a:pt x="34639" y="-49935"/>
                </a:lnTo>
                <a:lnTo>
                  <a:pt x="34639" y="-21563"/>
                </a:lnTo>
                <a:lnTo>
                  <a:pt x="32411" y="-23978"/>
                </a:lnTo>
                <a:lnTo>
                  <a:pt x="27865" y="-27075"/>
                </a:lnTo>
                <a:lnTo>
                  <a:pt x="23054" y="-28943"/>
                </a:lnTo>
                <a:lnTo>
                  <a:pt x="16988" y="-28943"/>
                </a:lnTo>
                <a:lnTo>
                  <a:pt x="14061" y="-28295"/>
                </a:lnTo>
                <a:lnTo>
                  <a:pt x="11541" y="-27024"/>
                </a:lnTo>
                <a:lnTo>
                  <a:pt x="6887" y="-23903"/>
                </a:lnTo>
                <a:lnTo>
                  <a:pt x="3470" y="-19126"/>
                </a:lnTo>
                <a:lnTo>
                  <a:pt x="2181" y="-16231"/>
                </a:lnTo>
                <a:lnTo>
                  <a:pt x="1300" y="-12851"/>
                </a:lnTo>
                <a:lnTo>
                  <a:pt x="433" y="-9474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43" y="8637"/>
                </a:lnTo>
                <a:lnTo>
                  <a:pt x="1738" y="11837"/>
                </a:lnTo>
                <a:lnTo>
                  <a:pt x="2844" y="14630"/>
                </a:lnTo>
                <a:lnTo>
                  <a:pt x="4359" y="16992"/>
                </a:lnTo>
                <a:lnTo>
                  <a:pt x="7862" y="21233"/>
                </a:lnTo>
                <a:lnTo>
                  <a:pt x="8943" y="0"/>
                </a:lnTo>
                <a:lnTo>
                  <a:pt x="8943" y="-4776"/>
                </a:lnTo>
                <a:lnTo>
                  <a:pt x="9605" y="-9298"/>
                </a:lnTo>
                <a:lnTo>
                  <a:pt x="10731" y="-13549"/>
                </a:lnTo>
                <a:lnTo>
                  <a:pt x="12654" y="-17095"/>
                </a:lnTo>
                <a:lnTo>
                  <a:pt x="15433" y="-19608"/>
                </a:lnTo>
                <a:lnTo>
                  <a:pt x="18839" y="-21247"/>
                </a:lnTo>
                <a:lnTo>
                  <a:pt x="23407" y="-21247"/>
                </a:lnTo>
                <a:lnTo>
                  <a:pt x="27865" y="-18874"/>
                </a:lnTo>
                <a:lnTo>
                  <a:pt x="32299" y="-15011"/>
                </a:lnTo>
                <a:lnTo>
                  <a:pt x="34639" y="-12016"/>
                </a:lnTo>
                <a:lnTo>
                  <a:pt x="34639" y="7517"/>
                </a:lnTo>
                <a:lnTo>
                  <a:pt x="31993" y="10782"/>
                </a:lnTo>
                <a:lnTo>
                  <a:pt x="28379" y="14184"/>
                </a:lnTo>
                <a:lnTo>
                  <a:pt x="25049" y="16268"/>
                </a:lnTo>
                <a:lnTo>
                  <a:pt x="21812" y="17067"/>
                </a:lnTo>
                <a:lnTo>
                  <a:pt x="18395" y="17067"/>
                </a:lnTo>
                <a:lnTo>
                  <a:pt x="15016" y="15415"/>
                </a:lnTo>
                <a:lnTo>
                  <a:pt x="12312" y="12852"/>
                </a:lnTo>
                <a:lnTo>
                  <a:pt x="12752" y="24027"/>
                </a:lnTo>
                <a:lnTo>
                  <a:pt x="15693" y="24725"/>
                </a:lnTo>
                <a:lnTo>
                  <a:pt x="22331" y="24725"/>
                </a:lnTo>
                <a:lnTo>
                  <a:pt x="25243" y="23940"/>
                </a:lnTo>
                <a:lnTo>
                  <a:pt x="27914" y="22388"/>
                </a:lnTo>
                <a:lnTo>
                  <a:pt x="30582" y="20840"/>
                </a:lnTo>
                <a:lnTo>
                  <a:pt x="33155" y="18670"/>
                </a:lnTo>
                <a:lnTo>
                  <a:pt x="35633" y="15872"/>
                </a:lnTo>
                <a:lnTo>
                  <a:pt x="35633" y="22338"/>
                </a:lnTo>
                <a:lnTo>
                  <a:pt x="37235" y="23836"/>
                </a:lnTo>
                <a:lnTo>
                  <a:pt x="40258" y="24015"/>
                </a:lnTo>
                <a:lnTo>
                  <a:pt x="43322" y="22338"/>
                </a:lnTo>
                <a:lnTo>
                  <a:pt x="43322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243092" y="4291376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0"/>
                </a:moveTo>
                <a:lnTo>
                  <a:pt x="42141" y="14132"/>
                </a:lnTo>
                <a:lnTo>
                  <a:pt x="41356" y="11324"/>
                </a:lnTo>
                <a:lnTo>
                  <a:pt x="38455" y="6807"/>
                </a:lnTo>
                <a:lnTo>
                  <a:pt x="34646" y="3070"/>
                </a:lnTo>
                <a:lnTo>
                  <a:pt x="32050" y="1838"/>
                </a:lnTo>
                <a:lnTo>
                  <a:pt x="29444" y="622"/>
                </a:lnTo>
                <a:lnTo>
                  <a:pt x="26294" y="0"/>
                </a:lnTo>
                <a:lnTo>
                  <a:pt x="26333" y="7009"/>
                </a:lnTo>
                <a:lnTo>
                  <a:pt x="29476" y="8329"/>
                </a:lnTo>
                <a:lnTo>
                  <a:pt x="31607" y="11008"/>
                </a:lnTo>
                <a:lnTo>
                  <a:pt x="33732" y="13690"/>
                </a:lnTo>
                <a:lnTo>
                  <a:pt x="34743" y="17383"/>
                </a:lnTo>
                <a:lnTo>
                  <a:pt x="34635" y="22081"/>
                </a:lnTo>
                <a:lnTo>
                  <a:pt x="8938" y="22081"/>
                </a:lnTo>
                <a:lnTo>
                  <a:pt x="9014" y="20091"/>
                </a:lnTo>
                <a:lnTo>
                  <a:pt x="10447" y="3120"/>
                </a:lnTo>
                <a:lnTo>
                  <a:pt x="8056" y="4899"/>
                </a:lnTo>
                <a:lnTo>
                  <a:pt x="4114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86"/>
                </a:lnTo>
                <a:lnTo>
                  <a:pt x="10447" y="50860"/>
                </a:lnTo>
                <a:lnTo>
                  <a:pt x="13362" y="51979"/>
                </a:lnTo>
                <a:lnTo>
                  <a:pt x="16278" y="53096"/>
                </a:lnTo>
                <a:lnTo>
                  <a:pt x="19671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4"/>
                </a:lnTo>
                <a:lnTo>
                  <a:pt x="35053" y="51979"/>
                </a:lnTo>
                <a:lnTo>
                  <a:pt x="37771" y="51100"/>
                </a:lnTo>
                <a:lnTo>
                  <a:pt x="41018" y="48830"/>
                </a:lnTo>
                <a:lnTo>
                  <a:pt x="41334" y="46161"/>
                </a:lnTo>
                <a:lnTo>
                  <a:pt x="40763" y="43012"/>
                </a:lnTo>
                <a:lnTo>
                  <a:pt x="38051" y="43267"/>
                </a:lnTo>
                <a:lnTo>
                  <a:pt x="34894" y="44549"/>
                </a:lnTo>
                <a:lnTo>
                  <a:pt x="32097" y="45439"/>
                </a:lnTo>
                <a:lnTo>
                  <a:pt x="28587" y="46187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3"/>
                </a:lnTo>
                <a:lnTo>
                  <a:pt x="13582" y="43112"/>
                </a:lnTo>
                <a:lnTo>
                  <a:pt x="11135" y="40002"/>
                </a:lnTo>
                <a:lnTo>
                  <a:pt x="9738" y="35977"/>
                </a:lnTo>
                <a:lnTo>
                  <a:pt x="8938" y="31355"/>
                </a:lnTo>
                <a:lnTo>
                  <a:pt x="8938" y="28648"/>
                </a:lnTo>
                <a:lnTo>
                  <a:pt x="39963" y="28648"/>
                </a:lnTo>
                <a:lnTo>
                  <a:pt x="42303" y="27748"/>
                </a:lnTo>
                <a:lnTo>
                  <a:pt x="43318" y="24738"/>
                </a:lnTo>
                <a:lnTo>
                  <a:pt x="43318" y="19925"/>
                </a:lnTo>
                <a:lnTo>
                  <a:pt x="42925" y="16940"/>
                </a:lnTo>
                <a:close/>
              </a:path>
              <a:path w="43318" h="53657">
                <a:moveTo>
                  <a:pt x="9014" y="20091"/>
                </a:moveTo>
                <a:lnTo>
                  <a:pt x="9946" y="16353"/>
                </a:lnTo>
                <a:lnTo>
                  <a:pt x="11376" y="12927"/>
                </a:lnTo>
                <a:lnTo>
                  <a:pt x="14903" y="9079"/>
                </a:lnTo>
                <a:lnTo>
                  <a:pt x="18140" y="7415"/>
                </a:lnTo>
                <a:lnTo>
                  <a:pt x="22153" y="7009"/>
                </a:lnTo>
                <a:lnTo>
                  <a:pt x="26333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22"/>
                </a:lnTo>
                <a:lnTo>
                  <a:pt x="13241" y="1864"/>
                </a:lnTo>
                <a:lnTo>
                  <a:pt x="10447" y="312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304306" y="4291376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2" y="52221"/>
                </a:moveTo>
                <a:lnTo>
                  <a:pt x="8561" y="52984"/>
                </a:lnTo>
                <a:lnTo>
                  <a:pt x="11600" y="53527"/>
                </a:lnTo>
                <a:lnTo>
                  <a:pt x="14867" y="53657"/>
                </a:lnTo>
                <a:lnTo>
                  <a:pt x="17586" y="53657"/>
                </a:lnTo>
                <a:lnTo>
                  <a:pt x="20085" y="53312"/>
                </a:lnTo>
                <a:lnTo>
                  <a:pt x="24617" y="51954"/>
                </a:lnTo>
                <a:lnTo>
                  <a:pt x="28202" y="49593"/>
                </a:lnTo>
                <a:lnTo>
                  <a:pt x="31104" y="46608"/>
                </a:lnTo>
                <a:lnTo>
                  <a:pt x="32896" y="42696"/>
                </a:lnTo>
                <a:lnTo>
                  <a:pt x="33336" y="37983"/>
                </a:lnTo>
                <a:lnTo>
                  <a:pt x="33336" y="35887"/>
                </a:lnTo>
                <a:lnTo>
                  <a:pt x="32321" y="32547"/>
                </a:lnTo>
                <a:lnTo>
                  <a:pt x="30740" y="29742"/>
                </a:lnTo>
                <a:lnTo>
                  <a:pt x="27223" y="26629"/>
                </a:lnTo>
                <a:lnTo>
                  <a:pt x="24321" y="25120"/>
                </a:lnTo>
                <a:lnTo>
                  <a:pt x="21380" y="23823"/>
                </a:lnTo>
                <a:lnTo>
                  <a:pt x="18442" y="22603"/>
                </a:lnTo>
                <a:lnTo>
                  <a:pt x="15577" y="21447"/>
                </a:lnTo>
                <a:lnTo>
                  <a:pt x="12075" y="19353"/>
                </a:lnTo>
                <a:lnTo>
                  <a:pt x="9771" y="16584"/>
                </a:lnTo>
                <a:lnTo>
                  <a:pt x="9418" y="13992"/>
                </a:lnTo>
                <a:lnTo>
                  <a:pt x="9969" y="11173"/>
                </a:lnTo>
                <a:lnTo>
                  <a:pt x="12305" y="8290"/>
                </a:lnTo>
                <a:lnTo>
                  <a:pt x="15455" y="7109"/>
                </a:lnTo>
                <a:lnTo>
                  <a:pt x="18213" y="6944"/>
                </a:lnTo>
                <a:lnTo>
                  <a:pt x="21309" y="7134"/>
                </a:lnTo>
                <a:lnTo>
                  <a:pt x="24959" y="8365"/>
                </a:lnTo>
                <a:lnTo>
                  <a:pt x="27616" y="9687"/>
                </a:lnTo>
                <a:lnTo>
                  <a:pt x="30593" y="9866"/>
                </a:lnTo>
                <a:lnTo>
                  <a:pt x="30924" y="7160"/>
                </a:lnTo>
                <a:lnTo>
                  <a:pt x="30640" y="4417"/>
                </a:lnTo>
                <a:lnTo>
                  <a:pt x="28080" y="2195"/>
                </a:lnTo>
                <a:lnTo>
                  <a:pt x="25485" y="1140"/>
                </a:lnTo>
                <a:lnTo>
                  <a:pt x="22082" y="316"/>
                </a:lnTo>
                <a:lnTo>
                  <a:pt x="18321" y="0"/>
                </a:lnTo>
                <a:lnTo>
                  <a:pt x="15455" y="0"/>
                </a:lnTo>
                <a:lnTo>
                  <a:pt x="12956" y="392"/>
                </a:lnTo>
                <a:lnTo>
                  <a:pt x="8672" y="1993"/>
                </a:lnTo>
                <a:lnTo>
                  <a:pt x="5450" y="4366"/>
                </a:lnTo>
                <a:lnTo>
                  <a:pt x="2937" y="7225"/>
                </a:lnTo>
                <a:lnTo>
                  <a:pt x="1516" y="10731"/>
                </a:lnTo>
                <a:lnTo>
                  <a:pt x="1151" y="14475"/>
                </a:lnTo>
                <a:lnTo>
                  <a:pt x="1490" y="18529"/>
                </a:lnTo>
                <a:lnTo>
                  <a:pt x="2851" y="21624"/>
                </a:lnTo>
                <a:lnTo>
                  <a:pt x="5986" y="25206"/>
                </a:lnTo>
                <a:lnTo>
                  <a:pt x="8672" y="26934"/>
                </a:lnTo>
                <a:lnTo>
                  <a:pt x="11523" y="28407"/>
                </a:lnTo>
                <a:lnTo>
                  <a:pt x="14486" y="29637"/>
                </a:lnTo>
                <a:lnTo>
                  <a:pt x="17330" y="30797"/>
                </a:lnTo>
                <a:lnTo>
                  <a:pt x="19977" y="31988"/>
                </a:lnTo>
                <a:lnTo>
                  <a:pt x="23108" y="34274"/>
                </a:lnTo>
                <a:lnTo>
                  <a:pt x="24811" y="37310"/>
                </a:lnTo>
                <a:lnTo>
                  <a:pt x="24566" y="41183"/>
                </a:lnTo>
                <a:lnTo>
                  <a:pt x="22965" y="43940"/>
                </a:lnTo>
                <a:lnTo>
                  <a:pt x="20181" y="45679"/>
                </a:lnTo>
                <a:lnTo>
                  <a:pt x="16480" y="46504"/>
                </a:lnTo>
                <a:lnTo>
                  <a:pt x="13068" y="46504"/>
                </a:lnTo>
                <a:lnTo>
                  <a:pt x="9846" y="45755"/>
                </a:lnTo>
                <a:lnTo>
                  <a:pt x="5941" y="44156"/>
                </a:lnTo>
                <a:lnTo>
                  <a:pt x="3172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2"/>
                </a:lnTo>
                <a:lnTo>
                  <a:pt x="2937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357252" y="4272004"/>
            <a:ext cx="10666" cy="72292"/>
          </a:xfrm>
          <a:custGeom>
            <a:avLst/>
            <a:gdLst/>
            <a:ahLst/>
            <a:cxnLst/>
            <a:rect l="l" t="t" r="r" b="b"/>
            <a:pathLst>
              <a:path w="10666" h="72292">
                <a:moveTo>
                  <a:pt x="0" y="5425"/>
                </a:moveTo>
                <a:lnTo>
                  <a:pt x="367" y="8892"/>
                </a:lnTo>
                <a:lnTo>
                  <a:pt x="3257" y="10746"/>
                </a:lnTo>
                <a:lnTo>
                  <a:pt x="7336" y="10746"/>
                </a:lnTo>
                <a:lnTo>
                  <a:pt x="10288" y="8841"/>
                </a:lnTo>
                <a:lnTo>
                  <a:pt x="10666" y="5311"/>
                </a:lnTo>
                <a:lnTo>
                  <a:pt x="10298" y="1854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666" h="72292">
                <a:moveTo>
                  <a:pt x="1223" y="71387"/>
                </a:moveTo>
                <a:lnTo>
                  <a:pt x="3793" y="72292"/>
                </a:lnTo>
                <a:lnTo>
                  <a:pt x="6918" y="72292"/>
                </a:lnTo>
                <a:lnTo>
                  <a:pt x="9672" y="70650"/>
                </a:lnTo>
                <a:lnTo>
                  <a:pt x="9672" y="21809"/>
                </a:lnTo>
                <a:lnTo>
                  <a:pt x="9464" y="21111"/>
                </a:lnTo>
                <a:lnTo>
                  <a:pt x="6918" y="20157"/>
                </a:lnTo>
                <a:lnTo>
                  <a:pt x="3793" y="20157"/>
                </a:lnTo>
                <a:lnTo>
                  <a:pt x="1040" y="21809"/>
                </a:lnTo>
                <a:lnTo>
                  <a:pt x="1040" y="70650"/>
                </a:lnTo>
                <a:lnTo>
                  <a:pt x="1223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385511" y="4291484"/>
            <a:ext cx="44583" cy="54648"/>
          </a:xfrm>
          <a:custGeom>
            <a:avLst/>
            <a:gdLst/>
            <a:ahLst/>
            <a:cxnLst/>
            <a:rect l="l" t="t" r="r" b="b"/>
            <a:pathLst>
              <a:path w="44583" h="54648">
                <a:moveTo>
                  <a:pt x="9469" y="36233"/>
                </a:moveTo>
                <a:lnTo>
                  <a:pt x="9163" y="54648"/>
                </a:lnTo>
                <a:lnTo>
                  <a:pt x="11278" y="51562"/>
                </a:lnTo>
                <a:lnTo>
                  <a:pt x="10044" y="39649"/>
                </a:lnTo>
                <a:lnTo>
                  <a:pt x="9469" y="36233"/>
                </a:lnTo>
                <a:close/>
              </a:path>
              <a:path w="44583" h="54648">
                <a:moveTo>
                  <a:pt x="417" y="55727"/>
                </a:moveTo>
                <a:lnTo>
                  <a:pt x="0" y="59194"/>
                </a:lnTo>
                <a:lnTo>
                  <a:pt x="382" y="62815"/>
                </a:lnTo>
                <a:lnTo>
                  <a:pt x="1922" y="66041"/>
                </a:lnTo>
                <a:lnTo>
                  <a:pt x="4864" y="68580"/>
                </a:lnTo>
                <a:lnTo>
                  <a:pt x="8770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5" y="72327"/>
                </a:lnTo>
                <a:lnTo>
                  <a:pt x="25085" y="72327"/>
                </a:lnTo>
                <a:lnTo>
                  <a:pt x="28501" y="71884"/>
                </a:lnTo>
                <a:lnTo>
                  <a:pt x="31403" y="71005"/>
                </a:lnTo>
                <a:lnTo>
                  <a:pt x="34293" y="70106"/>
                </a:lnTo>
                <a:lnTo>
                  <a:pt x="38545" y="67363"/>
                </a:lnTo>
                <a:lnTo>
                  <a:pt x="41789" y="64047"/>
                </a:lnTo>
                <a:lnTo>
                  <a:pt x="43618" y="59997"/>
                </a:lnTo>
                <a:lnTo>
                  <a:pt x="44067" y="55612"/>
                </a:lnTo>
                <a:lnTo>
                  <a:pt x="43665" y="51601"/>
                </a:lnTo>
                <a:lnTo>
                  <a:pt x="42062" y="48387"/>
                </a:lnTo>
                <a:lnTo>
                  <a:pt x="39514" y="45924"/>
                </a:lnTo>
                <a:lnTo>
                  <a:pt x="36389" y="43981"/>
                </a:lnTo>
                <a:lnTo>
                  <a:pt x="32482" y="42785"/>
                </a:lnTo>
                <a:lnTo>
                  <a:pt x="28000" y="42382"/>
                </a:lnTo>
                <a:lnTo>
                  <a:pt x="15703" y="41835"/>
                </a:lnTo>
                <a:lnTo>
                  <a:pt x="13817" y="41760"/>
                </a:lnTo>
                <a:lnTo>
                  <a:pt x="10044" y="39649"/>
                </a:lnTo>
                <a:lnTo>
                  <a:pt x="11278" y="51562"/>
                </a:lnTo>
                <a:lnTo>
                  <a:pt x="14025" y="48999"/>
                </a:lnTo>
                <a:lnTo>
                  <a:pt x="26222" y="49427"/>
                </a:lnTo>
                <a:lnTo>
                  <a:pt x="29042" y="49491"/>
                </a:lnTo>
                <a:lnTo>
                  <a:pt x="31281" y="50100"/>
                </a:lnTo>
                <a:lnTo>
                  <a:pt x="34599" y="52386"/>
                </a:lnTo>
                <a:lnTo>
                  <a:pt x="35435" y="56108"/>
                </a:lnTo>
                <a:lnTo>
                  <a:pt x="35435" y="57340"/>
                </a:lnTo>
                <a:lnTo>
                  <a:pt x="34246" y="60745"/>
                </a:lnTo>
                <a:lnTo>
                  <a:pt x="31306" y="63488"/>
                </a:lnTo>
                <a:lnTo>
                  <a:pt x="28134" y="64706"/>
                </a:lnTo>
                <a:lnTo>
                  <a:pt x="24178" y="65493"/>
                </a:lnTo>
                <a:lnTo>
                  <a:pt x="17442" y="65493"/>
                </a:lnTo>
                <a:lnTo>
                  <a:pt x="14235" y="64885"/>
                </a:lnTo>
                <a:lnTo>
                  <a:pt x="11930" y="63680"/>
                </a:lnTo>
                <a:lnTo>
                  <a:pt x="8474" y="60680"/>
                </a:lnTo>
                <a:lnTo>
                  <a:pt x="8474" y="57570"/>
                </a:lnTo>
                <a:lnTo>
                  <a:pt x="9163" y="54648"/>
                </a:lnTo>
                <a:lnTo>
                  <a:pt x="9469" y="36233"/>
                </a:lnTo>
                <a:lnTo>
                  <a:pt x="10988" y="32881"/>
                </a:lnTo>
                <a:lnTo>
                  <a:pt x="13892" y="33681"/>
                </a:lnTo>
                <a:lnTo>
                  <a:pt x="15448" y="27190"/>
                </a:lnTo>
                <a:lnTo>
                  <a:pt x="11930" y="23496"/>
                </a:lnTo>
                <a:lnTo>
                  <a:pt x="11049" y="20955"/>
                </a:lnTo>
                <a:lnTo>
                  <a:pt x="11049" y="17744"/>
                </a:lnTo>
                <a:lnTo>
                  <a:pt x="11247" y="14911"/>
                </a:lnTo>
                <a:lnTo>
                  <a:pt x="9565" y="3200"/>
                </a:lnTo>
                <a:lnTo>
                  <a:pt x="6357" y="6234"/>
                </a:lnTo>
                <a:lnTo>
                  <a:pt x="4191" y="10299"/>
                </a:lnTo>
                <a:lnTo>
                  <a:pt x="2830" y="15011"/>
                </a:lnTo>
                <a:lnTo>
                  <a:pt x="2830" y="17793"/>
                </a:lnTo>
                <a:lnTo>
                  <a:pt x="3150" y="22211"/>
                </a:lnTo>
                <a:lnTo>
                  <a:pt x="4399" y="25591"/>
                </a:lnTo>
                <a:lnTo>
                  <a:pt x="6333" y="28425"/>
                </a:lnTo>
                <a:lnTo>
                  <a:pt x="3961" y="31370"/>
                </a:lnTo>
                <a:lnTo>
                  <a:pt x="2218" y="34837"/>
                </a:lnTo>
                <a:lnTo>
                  <a:pt x="1779" y="39016"/>
                </a:lnTo>
                <a:lnTo>
                  <a:pt x="2197" y="42076"/>
                </a:lnTo>
                <a:lnTo>
                  <a:pt x="3834" y="44831"/>
                </a:lnTo>
                <a:lnTo>
                  <a:pt x="6812" y="46875"/>
                </a:lnTo>
                <a:lnTo>
                  <a:pt x="3849" y="49618"/>
                </a:lnTo>
                <a:lnTo>
                  <a:pt x="1706" y="52527"/>
                </a:lnTo>
                <a:lnTo>
                  <a:pt x="417" y="55727"/>
                </a:lnTo>
                <a:close/>
              </a:path>
              <a:path w="44583" h="54648">
                <a:moveTo>
                  <a:pt x="14296" y="9081"/>
                </a:moveTo>
                <a:lnTo>
                  <a:pt x="17799" y="7123"/>
                </a:lnTo>
                <a:lnTo>
                  <a:pt x="20930" y="6832"/>
                </a:lnTo>
                <a:lnTo>
                  <a:pt x="24178" y="6832"/>
                </a:lnTo>
                <a:lnTo>
                  <a:pt x="26676" y="7760"/>
                </a:lnTo>
                <a:lnTo>
                  <a:pt x="30204" y="11494"/>
                </a:lnTo>
                <a:lnTo>
                  <a:pt x="31087" y="14086"/>
                </a:lnTo>
                <a:lnTo>
                  <a:pt x="31087" y="17412"/>
                </a:lnTo>
                <a:lnTo>
                  <a:pt x="30888" y="20181"/>
                </a:lnTo>
                <a:lnTo>
                  <a:pt x="30082" y="22783"/>
                </a:lnTo>
                <a:lnTo>
                  <a:pt x="27828" y="25923"/>
                </a:lnTo>
                <a:lnTo>
                  <a:pt x="24290" y="27826"/>
                </a:lnTo>
                <a:lnTo>
                  <a:pt x="21093" y="28105"/>
                </a:lnTo>
                <a:lnTo>
                  <a:pt x="17918" y="28105"/>
                </a:lnTo>
                <a:lnTo>
                  <a:pt x="15448" y="27190"/>
                </a:lnTo>
                <a:lnTo>
                  <a:pt x="13892" y="33681"/>
                </a:lnTo>
                <a:lnTo>
                  <a:pt x="17345" y="34735"/>
                </a:lnTo>
                <a:lnTo>
                  <a:pt x="21093" y="35002"/>
                </a:lnTo>
                <a:lnTo>
                  <a:pt x="23811" y="35002"/>
                </a:lnTo>
                <a:lnTo>
                  <a:pt x="28522" y="33807"/>
                </a:lnTo>
                <a:lnTo>
                  <a:pt x="32678" y="31866"/>
                </a:lnTo>
                <a:lnTo>
                  <a:pt x="35924" y="28853"/>
                </a:lnTo>
                <a:lnTo>
                  <a:pt x="38045" y="24853"/>
                </a:lnTo>
                <a:lnTo>
                  <a:pt x="39352" y="20181"/>
                </a:lnTo>
                <a:lnTo>
                  <a:pt x="39352" y="17362"/>
                </a:lnTo>
                <a:lnTo>
                  <a:pt x="39107" y="14022"/>
                </a:lnTo>
                <a:lnTo>
                  <a:pt x="38127" y="10871"/>
                </a:lnTo>
                <a:lnTo>
                  <a:pt x="36057" y="8143"/>
                </a:lnTo>
                <a:lnTo>
                  <a:pt x="42807" y="8143"/>
                </a:lnTo>
                <a:lnTo>
                  <a:pt x="44093" y="7289"/>
                </a:lnTo>
                <a:lnTo>
                  <a:pt x="44583" y="4546"/>
                </a:lnTo>
                <a:lnTo>
                  <a:pt x="42807" y="914"/>
                </a:lnTo>
                <a:lnTo>
                  <a:pt x="28577" y="914"/>
                </a:lnTo>
                <a:lnTo>
                  <a:pt x="27498" y="636"/>
                </a:lnTo>
                <a:lnTo>
                  <a:pt x="23858" y="78"/>
                </a:lnTo>
                <a:lnTo>
                  <a:pt x="18436" y="0"/>
                </a:lnTo>
                <a:lnTo>
                  <a:pt x="13741" y="1220"/>
                </a:lnTo>
                <a:lnTo>
                  <a:pt x="9565" y="3200"/>
                </a:lnTo>
                <a:lnTo>
                  <a:pt x="11247" y="14911"/>
                </a:lnTo>
                <a:lnTo>
                  <a:pt x="12042" y="12268"/>
                </a:lnTo>
                <a:lnTo>
                  <a:pt x="14296" y="90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449538" y="4291373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5" y="51281"/>
                </a:lnTo>
                <a:lnTo>
                  <a:pt x="8635" y="17146"/>
                </a:lnTo>
                <a:lnTo>
                  <a:pt x="10996" y="14071"/>
                </a:lnTo>
                <a:lnTo>
                  <a:pt x="13276" y="11746"/>
                </a:lnTo>
                <a:lnTo>
                  <a:pt x="17599" y="8561"/>
                </a:lnTo>
                <a:lnTo>
                  <a:pt x="21924" y="7760"/>
                </a:lnTo>
                <a:lnTo>
                  <a:pt x="25069" y="8088"/>
                </a:lnTo>
                <a:lnTo>
                  <a:pt x="27618" y="9385"/>
                </a:lnTo>
                <a:lnTo>
                  <a:pt x="30265" y="12790"/>
                </a:lnTo>
                <a:lnTo>
                  <a:pt x="31294" y="15951"/>
                </a:lnTo>
                <a:lnTo>
                  <a:pt x="31917" y="19889"/>
                </a:lnTo>
                <a:lnTo>
                  <a:pt x="31917" y="51281"/>
                </a:lnTo>
                <a:lnTo>
                  <a:pt x="32122" y="52019"/>
                </a:lnTo>
                <a:lnTo>
                  <a:pt x="34670" y="52923"/>
                </a:lnTo>
                <a:lnTo>
                  <a:pt x="37796" y="52923"/>
                </a:lnTo>
                <a:lnTo>
                  <a:pt x="40553" y="51281"/>
                </a:lnTo>
                <a:lnTo>
                  <a:pt x="40553" y="18021"/>
                </a:lnTo>
                <a:lnTo>
                  <a:pt x="40269" y="15036"/>
                </a:lnTo>
                <a:lnTo>
                  <a:pt x="39121" y="10083"/>
                </a:lnTo>
                <a:lnTo>
                  <a:pt x="36841" y="6073"/>
                </a:lnTo>
                <a:lnTo>
                  <a:pt x="33778" y="2768"/>
                </a:lnTo>
                <a:lnTo>
                  <a:pt x="29480" y="561"/>
                </a:lnTo>
                <a:lnTo>
                  <a:pt x="26847" y="0"/>
                </a:lnTo>
                <a:lnTo>
                  <a:pt x="21015" y="0"/>
                </a:lnTo>
                <a:lnTo>
                  <a:pt x="18359" y="723"/>
                </a:lnTo>
                <a:lnTo>
                  <a:pt x="15727" y="2145"/>
                </a:lnTo>
                <a:lnTo>
                  <a:pt x="13092" y="3571"/>
                </a:lnTo>
                <a:lnTo>
                  <a:pt x="10447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28" y="838"/>
                </a:lnTo>
                <a:lnTo>
                  <a:pt x="3124" y="748"/>
                </a:lnTo>
                <a:lnTo>
                  <a:pt x="0" y="2440"/>
                </a:lnTo>
                <a:lnTo>
                  <a:pt x="0" y="51281"/>
                </a:lnTo>
                <a:lnTo>
                  <a:pt x="182" y="5201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510697" y="4291376"/>
            <a:ext cx="43323" cy="53657"/>
          </a:xfrm>
          <a:custGeom>
            <a:avLst/>
            <a:gdLst/>
            <a:ahLst/>
            <a:cxnLst/>
            <a:rect l="l" t="t" r="r" b="b"/>
            <a:pathLst>
              <a:path w="43323" h="53657">
                <a:moveTo>
                  <a:pt x="42931" y="16940"/>
                </a:moveTo>
                <a:lnTo>
                  <a:pt x="42146" y="14132"/>
                </a:lnTo>
                <a:lnTo>
                  <a:pt x="41361" y="11324"/>
                </a:lnTo>
                <a:lnTo>
                  <a:pt x="38459" y="6807"/>
                </a:lnTo>
                <a:lnTo>
                  <a:pt x="34650" y="3070"/>
                </a:lnTo>
                <a:lnTo>
                  <a:pt x="32050" y="1838"/>
                </a:lnTo>
                <a:lnTo>
                  <a:pt x="29444" y="622"/>
                </a:lnTo>
                <a:lnTo>
                  <a:pt x="26299" y="0"/>
                </a:lnTo>
                <a:lnTo>
                  <a:pt x="26334" y="7009"/>
                </a:lnTo>
                <a:lnTo>
                  <a:pt x="29480" y="8329"/>
                </a:lnTo>
                <a:lnTo>
                  <a:pt x="31611" y="11008"/>
                </a:lnTo>
                <a:lnTo>
                  <a:pt x="33732" y="13690"/>
                </a:lnTo>
                <a:lnTo>
                  <a:pt x="34747" y="17383"/>
                </a:lnTo>
                <a:lnTo>
                  <a:pt x="34639" y="22081"/>
                </a:lnTo>
                <a:lnTo>
                  <a:pt x="8943" y="22081"/>
                </a:lnTo>
                <a:lnTo>
                  <a:pt x="9014" y="20091"/>
                </a:lnTo>
                <a:lnTo>
                  <a:pt x="10448" y="3120"/>
                </a:lnTo>
                <a:lnTo>
                  <a:pt x="8060" y="4899"/>
                </a:lnTo>
                <a:lnTo>
                  <a:pt x="4114" y="9575"/>
                </a:lnTo>
                <a:lnTo>
                  <a:pt x="2611" y="12405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5"/>
                </a:lnTo>
                <a:lnTo>
                  <a:pt x="2527" y="42011"/>
                </a:lnTo>
                <a:lnTo>
                  <a:pt x="4032" y="44780"/>
                </a:lnTo>
                <a:lnTo>
                  <a:pt x="6015" y="46986"/>
                </a:lnTo>
                <a:lnTo>
                  <a:pt x="10448" y="50860"/>
                </a:lnTo>
                <a:lnTo>
                  <a:pt x="13364" y="51979"/>
                </a:lnTo>
                <a:lnTo>
                  <a:pt x="16276" y="53096"/>
                </a:lnTo>
                <a:lnTo>
                  <a:pt x="19674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804"/>
                </a:lnTo>
                <a:lnTo>
                  <a:pt x="35057" y="51979"/>
                </a:lnTo>
                <a:lnTo>
                  <a:pt x="37774" y="51100"/>
                </a:lnTo>
                <a:lnTo>
                  <a:pt x="41018" y="48830"/>
                </a:lnTo>
                <a:lnTo>
                  <a:pt x="41335" y="46161"/>
                </a:lnTo>
                <a:lnTo>
                  <a:pt x="40759" y="43012"/>
                </a:lnTo>
                <a:lnTo>
                  <a:pt x="38055" y="43267"/>
                </a:lnTo>
                <a:lnTo>
                  <a:pt x="34895" y="44549"/>
                </a:lnTo>
                <a:lnTo>
                  <a:pt x="32101" y="45439"/>
                </a:lnTo>
                <a:lnTo>
                  <a:pt x="28587" y="46187"/>
                </a:lnTo>
                <a:lnTo>
                  <a:pt x="24350" y="46393"/>
                </a:lnTo>
                <a:lnTo>
                  <a:pt x="21509" y="46393"/>
                </a:lnTo>
                <a:lnTo>
                  <a:pt x="17147" y="45133"/>
                </a:lnTo>
                <a:lnTo>
                  <a:pt x="13583" y="43112"/>
                </a:lnTo>
                <a:lnTo>
                  <a:pt x="11135" y="40002"/>
                </a:lnTo>
                <a:lnTo>
                  <a:pt x="9738" y="35977"/>
                </a:lnTo>
                <a:lnTo>
                  <a:pt x="8943" y="31355"/>
                </a:lnTo>
                <a:lnTo>
                  <a:pt x="8943" y="28648"/>
                </a:lnTo>
                <a:lnTo>
                  <a:pt x="39964" y="28648"/>
                </a:lnTo>
                <a:lnTo>
                  <a:pt x="42289" y="27748"/>
                </a:lnTo>
                <a:lnTo>
                  <a:pt x="43323" y="24738"/>
                </a:lnTo>
                <a:lnTo>
                  <a:pt x="43323" y="19925"/>
                </a:lnTo>
                <a:lnTo>
                  <a:pt x="42931" y="16940"/>
                </a:lnTo>
                <a:close/>
              </a:path>
              <a:path w="43323" h="53657">
                <a:moveTo>
                  <a:pt x="9014" y="20091"/>
                </a:moveTo>
                <a:lnTo>
                  <a:pt x="9947" y="16353"/>
                </a:lnTo>
                <a:lnTo>
                  <a:pt x="11380" y="12927"/>
                </a:lnTo>
                <a:lnTo>
                  <a:pt x="14904" y="9079"/>
                </a:lnTo>
                <a:lnTo>
                  <a:pt x="18140" y="7415"/>
                </a:lnTo>
                <a:lnTo>
                  <a:pt x="22158" y="7009"/>
                </a:lnTo>
                <a:lnTo>
                  <a:pt x="26334" y="7009"/>
                </a:lnTo>
                <a:lnTo>
                  <a:pt x="26299" y="0"/>
                </a:lnTo>
                <a:lnTo>
                  <a:pt x="19145" y="0"/>
                </a:lnTo>
                <a:lnTo>
                  <a:pt x="16021" y="622"/>
                </a:lnTo>
                <a:lnTo>
                  <a:pt x="13244" y="1864"/>
                </a:lnTo>
                <a:lnTo>
                  <a:pt x="10448" y="312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572708" y="4320316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62" y="21233"/>
                </a:lnTo>
                <a:lnTo>
                  <a:pt x="12748" y="24027"/>
                </a:lnTo>
                <a:lnTo>
                  <a:pt x="12308" y="12852"/>
                </a:lnTo>
                <a:lnTo>
                  <a:pt x="10494" y="9194"/>
                </a:lnTo>
                <a:lnTo>
                  <a:pt x="9493" y="4748"/>
                </a:lnTo>
                <a:lnTo>
                  <a:pt x="8939" y="0"/>
                </a:lnTo>
                <a:close/>
              </a:path>
              <a:path w="12748" h="75653">
                <a:moveTo>
                  <a:pt x="43319" y="-49935"/>
                </a:moveTo>
                <a:lnTo>
                  <a:pt x="43088" y="-50672"/>
                </a:lnTo>
                <a:lnTo>
                  <a:pt x="40514" y="-51626"/>
                </a:lnTo>
                <a:lnTo>
                  <a:pt x="37404" y="-51626"/>
                </a:lnTo>
                <a:lnTo>
                  <a:pt x="34635" y="-49935"/>
                </a:lnTo>
                <a:lnTo>
                  <a:pt x="34635" y="-21563"/>
                </a:lnTo>
                <a:lnTo>
                  <a:pt x="32404" y="-23978"/>
                </a:lnTo>
                <a:lnTo>
                  <a:pt x="27863" y="-27075"/>
                </a:lnTo>
                <a:lnTo>
                  <a:pt x="23047" y="-28943"/>
                </a:lnTo>
                <a:lnTo>
                  <a:pt x="16988" y="-28943"/>
                </a:lnTo>
                <a:lnTo>
                  <a:pt x="14061" y="-28295"/>
                </a:lnTo>
                <a:lnTo>
                  <a:pt x="11537" y="-27024"/>
                </a:lnTo>
                <a:lnTo>
                  <a:pt x="6879" y="-23903"/>
                </a:lnTo>
                <a:lnTo>
                  <a:pt x="3463" y="-19126"/>
                </a:lnTo>
                <a:lnTo>
                  <a:pt x="2181" y="-16231"/>
                </a:lnTo>
                <a:lnTo>
                  <a:pt x="1300" y="-12851"/>
                </a:lnTo>
                <a:lnTo>
                  <a:pt x="429" y="-9474"/>
                </a:lnTo>
                <a:lnTo>
                  <a:pt x="0" y="-5676"/>
                </a:lnTo>
                <a:lnTo>
                  <a:pt x="0" y="2056"/>
                </a:lnTo>
                <a:lnTo>
                  <a:pt x="342" y="5436"/>
                </a:lnTo>
                <a:lnTo>
                  <a:pt x="1040" y="8637"/>
                </a:lnTo>
                <a:lnTo>
                  <a:pt x="1738" y="11837"/>
                </a:lnTo>
                <a:lnTo>
                  <a:pt x="2840" y="14630"/>
                </a:lnTo>
                <a:lnTo>
                  <a:pt x="4359" y="16992"/>
                </a:lnTo>
                <a:lnTo>
                  <a:pt x="7862" y="21233"/>
                </a:lnTo>
                <a:lnTo>
                  <a:pt x="8939" y="0"/>
                </a:lnTo>
                <a:lnTo>
                  <a:pt x="8939" y="-4776"/>
                </a:lnTo>
                <a:lnTo>
                  <a:pt x="9601" y="-9298"/>
                </a:lnTo>
                <a:lnTo>
                  <a:pt x="10727" y="-13549"/>
                </a:lnTo>
                <a:lnTo>
                  <a:pt x="12650" y="-17095"/>
                </a:lnTo>
                <a:lnTo>
                  <a:pt x="15433" y="-19608"/>
                </a:lnTo>
                <a:lnTo>
                  <a:pt x="18839" y="-21247"/>
                </a:lnTo>
                <a:lnTo>
                  <a:pt x="23403" y="-21247"/>
                </a:lnTo>
                <a:lnTo>
                  <a:pt x="27863" y="-18874"/>
                </a:lnTo>
                <a:lnTo>
                  <a:pt x="32299" y="-15011"/>
                </a:lnTo>
                <a:lnTo>
                  <a:pt x="34635" y="-12016"/>
                </a:lnTo>
                <a:lnTo>
                  <a:pt x="34635" y="7517"/>
                </a:lnTo>
                <a:lnTo>
                  <a:pt x="31990" y="10782"/>
                </a:lnTo>
                <a:lnTo>
                  <a:pt x="28379" y="14184"/>
                </a:lnTo>
                <a:lnTo>
                  <a:pt x="25045" y="16268"/>
                </a:lnTo>
                <a:lnTo>
                  <a:pt x="21812" y="17067"/>
                </a:lnTo>
                <a:lnTo>
                  <a:pt x="18395" y="17067"/>
                </a:lnTo>
                <a:lnTo>
                  <a:pt x="15016" y="15415"/>
                </a:lnTo>
                <a:lnTo>
                  <a:pt x="12308" y="12852"/>
                </a:lnTo>
                <a:lnTo>
                  <a:pt x="12748" y="24027"/>
                </a:lnTo>
                <a:lnTo>
                  <a:pt x="15689" y="24725"/>
                </a:lnTo>
                <a:lnTo>
                  <a:pt x="22327" y="24725"/>
                </a:lnTo>
                <a:lnTo>
                  <a:pt x="25243" y="23940"/>
                </a:lnTo>
                <a:lnTo>
                  <a:pt x="27914" y="22388"/>
                </a:lnTo>
                <a:lnTo>
                  <a:pt x="30582" y="20840"/>
                </a:lnTo>
                <a:lnTo>
                  <a:pt x="33155" y="18670"/>
                </a:lnTo>
                <a:lnTo>
                  <a:pt x="35626" y="15872"/>
                </a:lnTo>
                <a:lnTo>
                  <a:pt x="35626" y="22338"/>
                </a:lnTo>
                <a:lnTo>
                  <a:pt x="37231" y="23836"/>
                </a:lnTo>
                <a:lnTo>
                  <a:pt x="40258" y="24015"/>
                </a:lnTo>
                <a:lnTo>
                  <a:pt x="43319" y="22338"/>
                </a:lnTo>
                <a:lnTo>
                  <a:pt x="43319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669242" y="4291373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61" y="46075"/>
                </a:moveTo>
                <a:lnTo>
                  <a:pt x="17691" y="46673"/>
                </a:lnTo>
                <a:lnTo>
                  <a:pt x="14908" y="46673"/>
                </a:lnTo>
                <a:lnTo>
                  <a:pt x="11184" y="44413"/>
                </a:lnTo>
                <a:lnTo>
                  <a:pt x="8845" y="40895"/>
                </a:lnTo>
                <a:lnTo>
                  <a:pt x="11614" y="53326"/>
                </a:lnTo>
                <a:lnTo>
                  <a:pt x="16329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896" y="50496"/>
                </a:lnTo>
                <a:lnTo>
                  <a:pt x="25930" y="43675"/>
                </a:lnTo>
                <a:lnTo>
                  <a:pt x="22061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39" y="11534"/>
                </a:lnTo>
                <a:lnTo>
                  <a:pt x="9140" y="9791"/>
                </a:lnTo>
                <a:lnTo>
                  <a:pt x="11894" y="8585"/>
                </a:lnTo>
                <a:lnTo>
                  <a:pt x="15278" y="7545"/>
                </a:lnTo>
                <a:lnTo>
                  <a:pt x="19317" y="7264"/>
                </a:lnTo>
                <a:lnTo>
                  <a:pt x="22979" y="7519"/>
                </a:lnTo>
                <a:lnTo>
                  <a:pt x="26813" y="920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4" y="22567"/>
                </a:lnTo>
                <a:lnTo>
                  <a:pt x="16647" y="22909"/>
                </a:lnTo>
                <a:lnTo>
                  <a:pt x="13719" y="23572"/>
                </a:lnTo>
                <a:lnTo>
                  <a:pt x="10782" y="24245"/>
                </a:lnTo>
                <a:lnTo>
                  <a:pt x="8305" y="25250"/>
                </a:lnTo>
                <a:lnTo>
                  <a:pt x="4265" y="27928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73" y="46940"/>
                </a:lnTo>
                <a:lnTo>
                  <a:pt x="4485" y="49758"/>
                </a:lnTo>
                <a:lnTo>
                  <a:pt x="7607" y="51995"/>
                </a:lnTo>
                <a:lnTo>
                  <a:pt x="11614" y="53326"/>
                </a:lnTo>
                <a:lnTo>
                  <a:pt x="8845" y="40895"/>
                </a:lnTo>
                <a:lnTo>
                  <a:pt x="8845" y="38354"/>
                </a:lnTo>
                <a:lnTo>
                  <a:pt x="9665" y="34429"/>
                </a:lnTo>
                <a:lnTo>
                  <a:pt x="12200" y="31496"/>
                </a:lnTo>
                <a:lnTo>
                  <a:pt x="14796" y="30073"/>
                </a:lnTo>
                <a:lnTo>
                  <a:pt x="18287" y="29249"/>
                </a:lnTo>
                <a:lnTo>
                  <a:pt x="22724" y="29033"/>
                </a:lnTo>
                <a:lnTo>
                  <a:pt x="30092" y="29033"/>
                </a:lnTo>
                <a:lnTo>
                  <a:pt x="30092" y="39383"/>
                </a:lnTo>
                <a:lnTo>
                  <a:pt x="25930" y="43675"/>
                </a:lnTo>
                <a:lnTo>
                  <a:pt x="26896" y="50496"/>
                </a:lnTo>
                <a:lnTo>
                  <a:pt x="31248" y="46443"/>
                </a:lnTo>
                <a:lnTo>
                  <a:pt x="31248" y="51335"/>
                </a:lnTo>
                <a:lnTo>
                  <a:pt x="33328" y="52909"/>
                </a:lnTo>
                <a:lnTo>
                  <a:pt x="35899" y="52959"/>
                </a:lnTo>
                <a:lnTo>
                  <a:pt x="38679" y="51335"/>
                </a:lnTo>
                <a:lnTo>
                  <a:pt x="38679" y="15354"/>
                </a:lnTo>
                <a:lnTo>
                  <a:pt x="38351" y="12700"/>
                </a:lnTo>
                <a:lnTo>
                  <a:pt x="37011" y="8128"/>
                </a:lnTo>
                <a:lnTo>
                  <a:pt x="34491" y="4701"/>
                </a:lnTo>
                <a:lnTo>
                  <a:pt x="31111" y="1993"/>
                </a:lnTo>
                <a:lnTo>
                  <a:pt x="26360" y="396"/>
                </a:lnTo>
                <a:lnTo>
                  <a:pt x="23479" y="0"/>
                </a:lnTo>
                <a:lnTo>
                  <a:pt x="20102" y="0"/>
                </a:lnTo>
                <a:lnTo>
                  <a:pt x="16488" y="180"/>
                </a:lnTo>
                <a:lnTo>
                  <a:pt x="12938" y="853"/>
                </a:lnTo>
                <a:lnTo>
                  <a:pt x="9789" y="1817"/>
                </a:lnTo>
                <a:lnTo>
                  <a:pt x="5821" y="3556"/>
                </a:lnTo>
                <a:lnTo>
                  <a:pt x="2491" y="6691"/>
                </a:lnTo>
                <a:lnTo>
                  <a:pt x="2307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731842" y="4291373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2" y="51281"/>
                </a:lnTo>
                <a:lnTo>
                  <a:pt x="8632" y="17146"/>
                </a:lnTo>
                <a:lnTo>
                  <a:pt x="10998" y="14071"/>
                </a:lnTo>
                <a:lnTo>
                  <a:pt x="13276" y="11746"/>
                </a:lnTo>
                <a:lnTo>
                  <a:pt x="17599" y="8561"/>
                </a:lnTo>
                <a:lnTo>
                  <a:pt x="21924" y="7760"/>
                </a:lnTo>
                <a:lnTo>
                  <a:pt x="25073" y="8088"/>
                </a:lnTo>
                <a:lnTo>
                  <a:pt x="27614" y="9385"/>
                </a:lnTo>
                <a:lnTo>
                  <a:pt x="30261" y="12790"/>
                </a:lnTo>
                <a:lnTo>
                  <a:pt x="31294" y="15951"/>
                </a:lnTo>
                <a:lnTo>
                  <a:pt x="31917" y="19889"/>
                </a:lnTo>
                <a:lnTo>
                  <a:pt x="31917" y="51281"/>
                </a:lnTo>
                <a:lnTo>
                  <a:pt x="32125" y="52019"/>
                </a:lnTo>
                <a:lnTo>
                  <a:pt x="34671" y="52923"/>
                </a:lnTo>
                <a:lnTo>
                  <a:pt x="37796" y="52923"/>
                </a:lnTo>
                <a:lnTo>
                  <a:pt x="40553" y="51281"/>
                </a:lnTo>
                <a:lnTo>
                  <a:pt x="40553" y="18021"/>
                </a:lnTo>
                <a:lnTo>
                  <a:pt x="40272" y="15036"/>
                </a:lnTo>
                <a:lnTo>
                  <a:pt x="39117" y="10083"/>
                </a:lnTo>
                <a:lnTo>
                  <a:pt x="36842" y="6073"/>
                </a:lnTo>
                <a:lnTo>
                  <a:pt x="33778" y="2768"/>
                </a:lnTo>
                <a:lnTo>
                  <a:pt x="29480" y="561"/>
                </a:lnTo>
                <a:lnTo>
                  <a:pt x="26845" y="0"/>
                </a:lnTo>
                <a:lnTo>
                  <a:pt x="21017" y="0"/>
                </a:lnTo>
                <a:lnTo>
                  <a:pt x="18356" y="723"/>
                </a:lnTo>
                <a:lnTo>
                  <a:pt x="15725" y="2145"/>
                </a:lnTo>
                <a:lnTo>
                  <a:pt x="13093" y="3571"/>
                </a:lnTo>
                <a:lnTo>
                  <a:pt x="10450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31" y="838"/>
                </a:lnTo>
                <a:lnTo>
                  <a:pt x="3124" y="748"/>
                </a:lnTo>
                <a:lnTo>
                  <a:pt x="0" y="2440"/>
                </a:lnTo>
                <a:lnTo>
                  <a:pt x="0" y="51281"/>
                </a:lnTo>
                <a:lnTo>
                  <a:pt x="182" y="5201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793161" y="4320316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43" y="0"/>
                </a:moveTo>
                <a:lnTo>
                  <a:pt x="7866" y="21233"/>
                </a:lnTo>
                <a:lnTo>
                  <a:pt x="12752" y="24027"/>
                </a:lnTo>
                <a:lnTo>
                  <a:pt x="12308" y="12852"/>
                </a:lnTo>
                <a:lnTo>
                  <a:pt x="10497" y="9194"/>
                </a:lnTo>
                <a:lnTo>
                  <a:pt x="9493" y="4748"/>
                </a:lnTo>
                <a:lnTo>
                  <a:pt x="8943" y="0"/>
                </a:lnTo>
                <a:close/>
              </a:path>
              <a:path w="12752" h="75653">
                <a:moveTo>
                  <a:pt x="43323" y="-49935"/>
                </a:moveTo>
                <a:lnTo>
                  <a:pt x="43088" y="-50672"/>
                </a:lnTo>
                <a:lnTo>
                  <a:pt x="40518" y="-51626"/>
                </a:lnTo>
                <a:lnTo>
                  <a:pt x="37407" y="-51626"/>
                </a:lnTo>
                <a:lnTo>
                  <a:pt x="34636" y="-49935"/>
                </a:lnTo>
                <a:lnTo>
                  <a:pt x="34636" y="-21563"/>
                </a:lnTo>
                <a:lnTo>
                  <a:pt x="32407" y="-23978"/>
                </a:lnTo>
                <a:lnTo>
                  <a:pt x="27867" y="-27075"/>
                </a:lnTo>
                <a:lnTo>
                  <a:pt x="23051" y="-28943"/>
                </a:lnTo>
                <a:lnTo>
                  <a:pt x="16988" y="-28943"/>
                </a:lnTo>
                <a:lnTo>
                  <a:pt x="14062" y="-28295"/>
                </a:lnTo>
                <a:lnTo>
                  <a:pt x="11537" y="-27024"/>
                </a:lnTo>
                <a:lnTo>
                  <a:pt x="6883" y="-23903"/>
                </a:lnTo>
                <a:lnTo>
                  <a:pt x="3467" y="-19126"/>
                </a:lnTo>
                <a:lnTo>
                  <a:pt x="2181" y="-16231"/>
                </a:lnTo>
                <a:lnTo>
                  <a:pt x="1300" y="-12851"/>
                </a:lnTo>
                <a:lnTo>
                  <a:pt x="429" y="-9474"/>
                </a:lnTo>
                <a:lnTo>
                  <a:pt x="0" y="-5676"/>
                </a:lnTo>
                <a:lnTo>
                  <a:pt x="0" y="2056"/>
                </a:lnTo>
                <a:lnTo>
                  <a:pt x="346" y="5436"/>
                </a:lnTo>
                <a:lnTo>
                  <a:pt x="1043" y="8637"/>
                </a:lnTo>
                <a:lnTo>
                  <a:pt x="1742" y="11837"/>
                </a:lnTo>
                <a:lnTo>
                  <a:pt x="2840" y="14630"/>
                </a:lnTo>
                <a:lnTo>
                  <a:pt x="4363" y="16992"/>
                </a:lnTo>
                <a:lnTo>
                  <a:pt x="7866" y="21233"/>
                </a:lnTo>
                <a:lnTo>
                  <a:pt x="8943" y="0"/>
                </a:lnTo>
                <a:lnTo>
                  <a:pt x="8943" y="-4776"/>
                </a:lnTo>
                <a:lnTo>
                  <a:pt x="9605" y="-9298"/>
                </a:lnTo>
                <a:lnTo>
                  <a:pt x="10728" y="-13549"/>
                </a:lnTo>
                <a:lnTo>
                  <a:pt x="12654" y="-17095"/>
                </a:lnTo>
                <a:lnTo>
                  <a:pt x="15434" y="-19608"/>
                </a:lnTo>
                <a:lnTo>
                  <a:pt x="18839" y="-21247"/>
                </a:lnTo>
                <a:lnTo>
                  <a:pt x="23403" y="-21247"/>
                </a:lnTo>
                <a:lnTo>
                  <a:pt x="27867" y="-18874"/>
                </a:lnTo>
                <a:lnTo>
                  <a:pt x="32299" y="-15011"/>
                </a:lnTo>
                <a:lnTo>
                  <a:pt x="34636" y="-12016"/>
                </a:lnTo>
                <a:lnTo>
                  <a:pt x="34636" y="7517"/>
                </a:lnTo>
                <a:lnTo>
                  <a:pt x="31990" y="10782"/>
                </a:lnTo>
                <a:lnTo>
                  <a:pt x="28379" y="14184"/>
                </a:lnTo>
                <a:lnTo>
                  <a:pt x="25045" y="16268"/>
                </a:lnTo>
                <a:lnTo>
                  <a:pt x="21816" y="17067"/>
                </a:lnTo>
                <a:lnTo>
                  <a:pt x="18399" y="17067"/>
                </a:lnTo>
                <a:lnTo>
                  <a:pt x="15016" y="15415"/>
                </a:lnTo>
                <a:lnTo>
                  <a:pt x="12308" y="12852"/>
                </a:lnTo>
                <a:lnTo>
                  <a:pt x="12752" y="24027"/>
                </a:lnTo>
                <a:lnTo>
                  <a:pt x="15689" y="24725"/>
                </a:lnTo>
                <a:lnTo>
                  <a:pt x="22327" y="24725"/>
                </a:lnTo>
                <a:lnTo>
                  <a:pt x="25243" y="23940"/>
                </a:lnTo>
                <a:lnTo>
                  <a:pt x="27914" y="22388"/>
                </a:lnTo>
                <a:lnTo>
                  <a:pt x="30586" y="20840"/>
                </a:lnTo>
                <a:lnTo>
                  <a:pt x="33157" y="18670"/>
                </a:lnTo>
                <a:lnTo>
                  <a:pt x="35629" y="15872"/>
                </a:lnTo>
                <a:lnTo>
                  <a:pt x="35629" y="22338"/>
                </a:lnTo>
                <a:lnTo>
                  <a:pt x="37231" y="23836"/>
                </a:lnTo>
                <a:lnTo>
                  <a:pt x="40259" y="24015"/>
                </a:lnTo>
                <a:lnTo>
                  <a:pt x="43323" y="22338"/>
                </a:lnTo>
                <a:lnTo>
                  <a:pt x="43323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1530964" y="4462736"/>
            <a:ext cx="24447" cy="76417"/>
          </a:xfrm>
          <a:custGeom>
            <a:avLst/>
            <a:gdLst/>
            <a:ahLst/>
            <a:cxnLst/>
            <a:rect l="l" t="t" r="r" b="b"/>
            <a:pathLst>
              <a:path w="24447" h="76417">
                <a:moveTo>
                  <a:pt x="8635" y="0"/>
                </a:moveTo>
                <a:lnTo>
                  <a:pt x="10289" y="11325"/>
                </a:lnTo>
                <a:lnTo>
                  <a:pt x="13949" y="14298"/>
                </a:lnTo>
                <a:lnTo>
                  <a:pt x="17636" y="16163"/>
                </a:lnTo>
                <a:lnTo>
                  <a:pt x="20185" y="16775"/>
                </a:lnTo>
                <a:lnTo>
                  <a:pt x="24447" y="9230"/>
                </a:lnTo>
                <a:lnTo>
                  <a:pt x="19914" y="9230"/>
                </a:lnTo>
                <a:lnTo>
                  <a:pt x="15483" y="6868"/>
                </a:lnTo>
                <a:lnTo>
                  <a:pt x="11023" y="3009"/>
                </a:lnTo>
                <a:lnTo>
                  <a:pt x="8635" y="0"/>
                </a:lnTo>
                <a:close/>
              </a:path>
              <a:path w="24447" h="76417">
                <a:moveTo>
                  <a:pt x="1493" y="16051"/>
                </a:moveTo>
                <a:lnTo>
                  <a:pt x="4497" y="16228"/>
                </a:lnTo>
                <a:lnTo>
                  <a:pt x="7642" y="14550"/>
                </a:lnTo>
                <a:lnTo>
                  <a:pt x="7642" y="8582"/>
                </a:lnTo>
                <a:lnTo>
                  <a:pt x="10289" y="11325"/>
                </a:lnTo>
                <a:lnTo>
                  <a:pt x="8635" y="0"/>
                </a:lnTo>
                <a:lnTo>
                  <a:pt x="8635" y="-19469"/>
                </a:lnTo>
                <a:lnTo>
                  <a:pt x="10007" y="-21286"/>
                </a:lnTo>
                <a:lnTo>
                  <a:pt x="12506" y="-23980"/>
                </a:lnTo>
                <a:lnTo>
                  <a:pt x="16009" y="-26913"/>
                </a:lnTo>
                <a:lnTo>
                  <a:pt x="19328" y="-28536"/>
                </a:lnTo>
                <a:lnTo>
                  <a:pt x="22633" y="-29019"/>
                </a:lnTo>
                <a:lnTo>
                  <a:pt x="26762" y="-28475"/>
                </a:lnTo>
                <a:lnTo>
                  <a:pt x="29786" y="-26266"/>
                </a:lnTo>
                <a:lnTo>
                  <a:pt x="31907" y="-23000"/>
                </a:lnTo>
                <a:lnTo>
                  <a:pt x="33461" y="-19116"/>
                </a:lnTo>
                <a:lnTo>
                  <a:pt x="34196" y="-14414"/>
                </a:lnTo>
                <a:lnTo>
                  <a:pt x="34380" y="-9489"/>
                </a:lnTo>
                <a:lnTo>
                  <a:pt x="34380" y="-7203"/>
                </a:lnTo>
                <a:lnTo>
                  <a:pt x="33717" y="-2733"/>
                </a:lnTo>
                <a:lnTo>
                  <a:pt x="32580" y="1497"/>
                </a:lnTo>
                <a:lnTo>
                  <a:pt x="30657" y="5078"/>
                </a:lnTo>
                <a:lnTo>
                  <a:pt x="27853" y="7606"/>
                </a:lnTo>
                <a:lnTo>
                  <a:pt x="24447" y="9230"/>
                </a:lnTo>
                <a:lnTo>
                  <a:pt x="20185" y="16775"/>
                </a:lnTo>
                <a:lnTo>
                  <a:pt x="23075" y="16926"/>
                </a:lnTo>
                <a:lnTo>
                  <a:pt x="26319" y="16926"/>
                </a:lnTo>
                <a:lnTo>
                  <a:pt x="29199" y="16292"/>
                </a:lnTo>
                <a:lnTo>
                  <a:pt x="31709" y="15032"/>
                </a:lnTo>
                <a:lnTo>
                  <a:pt x="36342" y="11936"/>
                </a:lnTo>
                <a:lnTo>
                  <a:pt x="39794" y="7174"/>
                </a:lnTo>
                <a:lnTo>
                  <a:pt x="41104" y="4276"/>
                </a:lnTo>
                <a:lnTo>
                  <a:pt x="41997" y="899"/>
                </a:lnTo>
                <a:lnTo>
                  <a:pt x="42880" y="-2476"/>
                </a:lnTo>
                <a:lnTo>
                  <a:pt x="43333" y="-6289"/>
                </a:lnTo>
                <a:lnTo>
                  <a:pt x="43333" y="-14061"/>
                </a:lnTo>
                <a:lnTo>
                  <a:pt x="42976" y="-17428"/>
                </a:lnTo>
                <a:lnTo>
                  <a:pt x="42282" y="-20613"/>
                </a:lnTo>
                <a:lnTo>
                  <a:pt x="41583" y="-23799"/>
                </a:lnTo>
                <a:lnTo>
                  <a:pt x="40478" y="-26582"/>
                </a:lnTo>
                <a:lnTo>
                  <a:pt x="38962" y="-28944"/>
                </a:lnTo>
                <a:lnTo>
                  <a:pt x="35467" y="-33199"/>
                </a:lnTo>
                <a:lnTo>
                  <a:pt x="30618" y="-36032"/>
                </a:lnTo>
                <a:lnTo>
                  <a:pt x="27706" y="-36730"/>
                </a:lnTo>
                <a:lnTo>
                  <a:pt x="24274" y="-36730"/>
                </a:lnTo>
                <a:lnTo>
                  <a:pt x="21556" y="-36591"/>
                </a:lnTo>
                <a:lnTo>
                  <a:pt x="17799" y="-35549"/>
                </a:lnTo>
                <a:lnTo>
                  <a:pt x="14000" y="-33455"/>
                </a:lnTo>
                <a:lnTo>
                  <a:pt x="11379" y="-31435"/>
                </a:lnTo>
                <a:lnTo>
                  <a:pt x="8635" y="-28703"/>
                </a:lnTo>
                <a:lnTo>
                  <a:pt x="8635" y="-57938"/>
                </a:lnTo>
                <a:lnTo>
                  <a:pt x="8427" y="-58701"/>
                </a:lnTo>
                <a:lnTo>
                  <a:pt x="5878" y="-59641"/>
                </a:lnTo>
                <a:lnTo>
                  <a:pt x="2757" y="-59641"/>
                </a:lnTo>
                <a:lnTo>
                  <a:pt x="0" y="-57938"/>
                </a:lnTo>
                <a:lnTo>
                  <a:pt x="0" y="14550"/>
                </a:lnTo>
                <a:lnTo>
                  <a:pt x="1493" y="160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587049" y="4426786"/>
            <a:ext cx="40600" cy="52870"/>
          </a:xfrm>
          <a:custGeom>
            <a:avLst/>
            <a:gdLst/>
            <a:ahLst/>
            <a:cxnLst/>
            <a:rect l="l" t="t" r="r" b="b"/>
            <a:pathLst>
              <a:path w="40600" h="52870">
                <a:moveTo>
                  <a:pt x="8682" y="1652"/>
                </a:moveTo>
                <a:lnTo>
                  <a:pt x="8474" y="928"/>
                </a:lnTo>
                <a:lnTo>
                  <a:pt x="5868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32" y="42800"/>
                </a:lnTo>
                <a:lnTo>
                  <a:pt x="3712" y="46840"/>
                </a:lnTo>
                <a:lnTo>
                  <a:pt x="6771" y="50176"/>
                </a:lnTo>
                <a:lnTo>
                  <a:pt x="11059" y="52350"/>
                </a:lnTo>
                <a:lnTo>
                  <a:pt x="13705" y="52870"/>
                </a:lnTo>
                <a:lnTo>
                  <a:pt x="19533" y="52870"/>
                </a:lnTo>
                <a:lnTo>
                  <a:pt x="22179" y="52185"/>
                </a:lnTo>
                <a:lnTo>
                  <a:pt x="24800" y="50763"/>
                </a:lnTo>
                <a:lnTo>
                  <a:pt x="27410" y="49352"/>
                </a:lnTo>
                <a:lnTo>
                  <a:pt x="30067" y="47105"/>
                </a:lnTo>
                <a:lnTo>
                  <a:pt x="32749" y="44032"/>
                </a:lnTo>
                <a:lnTo>
                  <a:pt x="32749" y="50497"/>
                </a:lnTo>
                <a:lnTo>
                  <a:pt x="35222" y="52146"/>
                </a:lnTo>
                <a:lnTo>
                  <a:pt x="38030" y="52146"/>
                </a:lnTo>
                <a:lnTo>
                  <a:pt x="40600" y="50497"/>
                </a:lnTo>
                <a:lnTo>
                  <a:pt x="40600" y="1652"/>
                </a:lnTo>
                <a:lnTo>
                  <a:pt x="40370" y="928"/>
                </a:lnTo>
                <a:lnTo>
                  <a:pt x="37796" y="0"/>
                </a:lnTo>
                <a:lnTo>
                  <a:pt x="34672" y="0"/>
                </a:lnTo>
                <a:lnTo>
                  <a:pt x="31913" y="1652"/>
                </a:lnTo>
                <a:lnTo>
                  <a:pt x="31913" y="35791"/>
                </a:lnTo>
                <a:lnTo>
                  <a:pt x="29502" y="38862"/>
                </a:lnTo>
                <a:lnTo>
                  <a:pt x="25081" y="42800"/>
                </a:lnTo>
                <a:lnTo>
                  <a:pt x="20786" y="45176"/>
                </a:lnTo>
                <a:lnTo>
                  <a:pt x="16949" y="45176"/>
                </a:lnTo>
                <a:lnTo>
                  <a:pt x="12970" y="43498"/>
                </a:lnTo>
                <a:lnTo>
                  <a:pt x="10299" y="40147"/>
                </a:lnTo>
                <a:lnTo>
                  <a:pt x="9284" y="36956"/>
                </a:lnTo>
                <a:lnTo>
                  <a:pt x="8682" y="32943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1642600" y="4406644"/>
            <a:ext cx="10667" cy="72288"/>
          </a:xfrm>
          <a:custGeom>
            <a:avLst/>
            <a:gdLst/>
            <a:ahLst/>
            <a:cxnLst/>
            <a:rect l="l" t="t" r="r" b="b"/>
            <a:pathLst>
              <a:path w="10667" h="72288">
                <a:moveTo>
                  <a:pt x="0" y="5411"/>
                </a:moveTo>
                <a:lnTo>
                  <a:pt x="368" y="8892"/>
                </a:lnTo>
                <a:lnTo>
                  <a:pt x="3258" y="10731"/>
                </a:lnTo>
                <a:lnTo>
                  <a:pt x="7334" y="10731"/>
                </a:lnTo>
                <a:lnTo>
                  <a:pt x="10289" y="8841"/>
                </a:lnTo>
                <a:lnTo>
                  <a:pt x="10667" y="5295"/>
                </a:lnTo>
                <a:lnTo>
                  <a:pt x="10299" y="1842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667" h="72288">
                <a:moveTo>
                  <a:pt x="1224" y="71374"/>
                </a:moveTo>
                <a:lnTo>
                  <a:pt x="3798" y="72288"/>
                </a:lnTo>
                <a:lnTo>
                  <a:pt x="6920" y="72288"/>
                </a:lnTo>
                <a:lnTo>
                  <a:pt x="9673" y="70639"/>
                </a:lnTo>
                <a:lnTo>
                  <a:pt x="9673" y="21794"/>
                </a:lnTo>
                <a:lnTo>
                  <a:pt x="9469" y="21107"/>
                </a:lnTo>
                <a:lnTo>
                  <a:pt x="6920" y="20156"/>
                </a:lnTo>
                <a:lnTo>
                  <a:pt x="3798" y="20156"/>
                </a:lnTo>
                <a:lnTo>
                  <a:pt x="1041" y="21794"/>
                </a:lnTo>
                <a:lnTo>
                  <a:pt x="1041" y="70639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668138" y="4403088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5"/>
                </a:moveTo>
                <a:lnTo>
                  <a:pt x="8633" y="1701"/>
                </a:lnTo>
                <a:lnTo>
                  <a:pt x="8425" y="938"/>
                </a:lnTo>
                <a:lnTo>
                  <a:pt x="5876" y="0"/>
                </a:lnTo>
                <a:lnTo>
                  <a:pt x="2750" y="0"/>
                </a:lnTo>
                <a:lnTo>
                  <a:pt x="0" y="1701"/>
                </a:lnTo>
                <a:lnTo>
                  <a:pt x="0" y="74195"/>
                </a:lnTo>
                <a:lnTo>
                  <a:pt x="184" y="74929"/>
                </a:lnTo>
                <a:lnTo>
                  <a:pt x="2750" y="75844"/>
                </a:lnTo>
                <a:lnTo>
                  <a:pt x="5876" y="75844"/>
                </a:lnTo>
                <a:lnTo>
                  <a:pt x="863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1686359" y="4413714"/>
            <a:ext cx="30761" cy="65852"/>
          </a:xfrm>
          <a:custGeom>
            <a:avLst/>
            <a:gdLst/>
            <a:ahLst/>
            <a:cxnLst/>
            <a:rect l="l" t="t" r="r" b="b"/>
            <a:pathLst>
              <a:path w="30761" h="65852">
                <a:moveTo>
                  <a:pt x="30761" y="59983"/>
                </a:moveTo>
                <a:lnTo>
                  <a:pt x="30761" y="59335"/>
                </a:lnTo>
                <a:lnTo>
                  <a:pt x="29904" y="56718"/>
                </a:lnTo>
                <a:lnTo>
                  <a:pt x="27359" y="57445"/>
                </a:lnTo>
                <a:lnTo>
                  <a:pt x="24345" y="58193"/>
                </a:lnTo>
                <a:lnTo>
                  <a:pt x="21062" y="58193"/>
                </a:lnTo>
                <a:lnTo>
                  <a:pt x="18392" y="55617"/>
                </a:lnTo>
                <a:lnTo>
                  <a:pt x="16948" y="51361"/>
                </a:lnTo>
                <a:lnTo>
                  <a:pt x="16948" y="20754"/>
                </a:lnTo>
                <a:lnTo>
                  <a:pt x="29037" y="20754"/>
                </a:lnTo>
                <a:lnTo>
                  <a:pt x="30606" y="19307"/>
                </a:lnTo>
                <a:lnTo>
                  <a:pt x="30761" y="16372"/>
                </a:lnTo>
                <a:lnTo>
                  <a:pt x="29037" y="13323"/>
                </a:lnTo>
                <a:lnTo>
                  <a:pt x="16948" y="13323"/>
                </a:lnTo>
                <a:lnTo>
                  <a:pt x="16948" y="1703"/>
                </a:lnTo>
                <a:lnTo>
                  <a:pt x="16739" y="1004"/>
                </a:lnTo>
                <a:lnTo>
                  <a:pt x="14190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23"/>
                </a:lnTo>
                <a:lnTo>
                  <a:pt x="1770" y="13323"/>
                </a:lnTo>
                <a:lnTo>
                  <a:pt x="327" y="14469"/>
                </a:lnTo>
                <a:lnTo>
                  <a:pt x="0" y="17071"/>
                </a:lnTo>
                <a:lnTo>
                  <a:pt x="1723" y="20754"/>
                </a:lnTo>
                <a:lnTo>
                  <a:pt x="8312" y="20754"/>
                </a:lnTo>
                <a:lnTo>
                  <a:pt x="8312" y="52120"/>
                </a:lnTo>
                <a:lnTo>
                  <a:pt x="9075" y="56643"/>
                </a:lnTo>
                <a:lnTo>
                  <a:pt x="10396" y="60440"/>
                </a:lnTo>
                <a:lnTo>
                  <a:pt x="12625" y="63158"/>
                </a:lnTo>
                <a:lnTo>
                  <a:pt x="15796" y="64847"/>
                </a:lnTo>
                <a:lnTo>
                  <a:pt x="19630" y="65852"/>
                </a:lnTo>
                <a:lnTo>
                  <a:pt x="24479" y="65685"/>
                </a:lnTo>
                <a:lnTo>
                  <a:pt x="27481" y="65114"/>
                </a:lnTo>
                <a:lnTo>
                  <a:pt x="30408" y="63093"/>
                </a:lnTo>
                <a:lnTo>
                  <a:pt x="30761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1747184" y="4402674"/>
            <a:ext cx="31870" cy="76262"/>
          </a:xfrm>
          <a:custGeom>
            <a:avLst/>
            <a:gdLst/>
            <a:ahLst/>
            <a:cxnLst/>
            <a:rect l="l" t="t" r="r" b="b"/>
            <a:pathLst>
              <a:path w="31870" h="76262">
                <a:moveTo>
                  <a:pt x="9848" y="8102"/>
                </a:moveTo>
                <a:lnTo>
                  <a:pt x="8625" y="12992"/>
                </a:lnTo>
                <a:lnTo>
                  <a:pt x="8319" y="15925"/>
                </a:lnTo>
                <a:lnTo>
                  <a:pt x="8319" y="24371"/>
                </a:lnTo>
                <a:lnTo>
                  <a:pt x="1681" y="24371"/>
                </a:lnTo>
                <a:lnTo>
                  <a:pt x="284" y="25513"/>
                </a:lnTo>
                <a:lnTo>
                  <a:pt x="0" y="28119"/>
                </a:lnTo>
                <a:lnTo>
                  <a:pt x="1681" y="31802"/>
                </a:lnTo>
                <a:lnTo>
                  <a:pt x="8319" y="31802"/>
                </a:lnTo>
                <a:lnTo>
                  <a:pt x="8319" y="74612"/>
                </a:lnTo>
                <a:lnTo>
                  <a:pt x="8528" y="75336"/>
                </a:lnTo>
                <a:lnTo>
                  <a:pt x="11134" y="76262"/>
                </a:lnTo>
                <a:lnTo>
                  <a:pt x="14198" y="76262"/>
                </a:lnTo>
                <a:lnTo>
                  <a:pt x="17012" y="74612"/>
                </a:lnTo>
                <a:lnTo>
                  <a:pt x="17012" y="31802"/>
                </a:lnTo>
                <a:lnTo>
                  <a:pt x="27522" y="31802"/>
                </a:lnTo>
                <a:lnTo>
                  <a:pt x="29102" y="30340"/>
                </a:lnTo>
                <a:lnTo>
                  <a:pt x="29249" y="27420"/>
                </a:lnTo>
                <a:lnTo>
                  <a:pt x="27522" y="24371"/>
                </a:lnTo>
                <a:lnTo>
                  <a:pt x="17012" y="24371"/>
                </a:lnTo>
                <a:lnTo>
                  <a:pt x="17138" y="15162"/>
                </a:lnTo>
                <a:lnTo>
                  <a:pt x="17614" y="12242"/>
                </a:lnTo>
                <a:lnTo>
                  <a:pt x="19867" y="8520"/>
                </a:lnTo>
                <a:lnTo>
                  <a:pt x="22783" y="7440"/>
                </a:lnTo>
                <a:lnTo>
                  <a:pt x="25844" y="7515"/>
                </a:lnTo>
                <a:lnTo>
                  <a:pt x="28943" y="8420"/>
                </a:lnTo>
                <a:lnTo>
                  <a:pt x="31529" y="8355"/>
                </a:lnTo>
                <a:lnTo>
                  <a:pt x="31870" y="5702"/>
                </a:lnTo>
                <a:lnTo>
                  <a:pt x="31798" y="3923"/>
                </a:lnTo>
                <a:lnTo>
                  <a:pt x="29724" y="1115"/>
                </a:lnTo>
                <a:lnTo>
                  <a:pt x="27057" y="355"/>
                </a:lnTo>
                <a:lnTo>
                  <a:pt x="23493" y="0"/>
                </a:lnTo>
                <a:lnTo>
                  <a:pt x="20923" y="0"/>
                </a:lnTo>
                <a:lnTo>
                  <a:pt x="18680" y="367"/>
                </a:lnTo>
                <a:lnTo>
                  <a:pt x="14871" y="1852"/>
                </a:lnTo>
                <a:lnTo>
                  <a:pt x="12042" y="4560"/>
                </a:lnTo>
                <a:lnTo>
                  <a:pt x="9848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1783025" y="4426013"/>
            <a:ext cx="47103" cy="53646"/>
          </a:xfrm>
          <a:custGeom>
            <a:avLst/>
            <a:gdLst/>
            <a:ahLst/>
            <a:cxnLst/>
            <a:rect l="l" t="t" r="r" b="b"/>
            <a:pathLst>
              <a:path w="47103" h="53646">
                <a:moveTo>
                  <a:pt x="8953" y="23903"/>
                </a:moveTo>
                <a:lnTo>
                  <a:pt x="9245" y="21336"/>
                </a:lnTo>
                <a:lnTo>
                  <a:pt x="9820" y="18985"/>
                </a:lnTo>
                <a:lnTo>
                  <a:pt x="11294" y="14593"/>
                </a:lnTo>
                <a:lnTo>
                  <a:pt x="13680" y="11163"/>
                </a:lnTo>
                <a:lnTo>
                  <a:pt x="17061" y="8891"/>
                </a:lnTo>
                <a:lnTo>
                  <a:pt x="21115" y="7480"/>
                </a:lnTo>
                <a:lnTo>
                  <a:pt x="26468" y="7480"/>
                </a:lnTo>
                <a:lnTo>
                  <a:pt x="30653" y="9032"/>
                </a:lnTo>
                <a:lnTo>
                  <a:pt x="33999" y="11454"/>
                </a:lnTo>
                <a:lnTo>
                  <a:pt x="36177" y="15011"/>
                </a:lnTo>
                <a:lnTo>
                  <a:pt x="37437" y="19418"/>
                </a:lnTo>
                <a:lnTo>
                  <a:pt x="38149" y="24270"/>
                </a:lnTo>
                <a:lnTo>
                  <a:pt x="38149" y="29731"/>
                </a:lnTo>
                <a:lnTo>
                  <a:pt x="37868" y="32324"/>
                </a:lnTo>
                <a:lnTo>
                  <a:pt x="36742" y="37021"/>
                </a:lnTo>
                <a:lnTo>
                  <a:pt x="36532" y="50266"/>
                </a:lnTo>
                <a:lnTo>
                  <a:pt x="39046" y="48376"/>
                </a:lnTo>
                <a:lnTo>
                  <a:pt x="43064" y="43538"/>
                </a:lnTo>
                <a:lnTo>
                  <a:pt x="44568" y="40639"/>
                </a:lnTo>
                <a:lnTo>
                  <a:pt x="45584" y="37288"/>
                </a:lnTo>
                <a:lnTo>
                  <a:pt x="46588" y="33962"/>
                </a:lnTo>
                <a:lnTo>
                  <a:pt x="47103" y="30289"/>
                </a:lnTo>
                <a:lnTo>
                  <a:pt x="47103" y="22226"/>
                </a:lnTo>
                <a:lnTo>
                  <a:pt x="46612" y="18553"/>
                </a:lnTo>
                <a:lnTo>
                  <a:pt x="45659" y="15292"/>
                </a:lnTo>
                <a:lnTo>
                  <a:pt x="44701" y="12040"/>
                </a:lnTo>
                <a:lnTo>
                  <a:pt x="43258" y="9273"/>
                </a:lnTo>
                <a:lnTo>
                  <a:pt x="41346" y="6997"/>
                </a:lnTo>
                <a:lnTo>
                  <a:pt x="37023" y="2973"/>
                </a:lnTo>
                <a:lnTo>
                  <a:pt x="34142" y="1778"/>
                </a:lnTo>
                <a:lnTo>
                  <a:pt x="31266" y="596"/>
                </a:lnTo>
                <a:lnTo>
                  <a:pt x="27896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7" y="1993"/>
                </a:lnTo>
                <a:lnTo>
                  <a:pt x="10509" y="3340"/>
                </a:lnTo>
                <a:lnTo>
                  <a:pt x="7999" y="5219"/>
                </a:lnTo>
                <a:lnTo>
                  <a:pt x="3992" y="10072"/>
                </a:lnTo>
                <a:lnTo>
                  <a:pt x="2484" y="12955"/>
                </a:lnTo>
                <a:lnTo>
                  <a:pt x="1490" y="16296"/>
                </a:lnTo>
                <a:lnTo>
                  <a:pt x="500" y="19648"/>
                </a:lnTo>
                <a:lnTo>
                  <a:pt x="0" y="23305"/>
                </a:lnTo>
                <a:lnTo>
                  <a:pt x="0" y="31409"/>
                </a:lnTo>
                <a:lnTo>
                  <a:pt x="478" y="35102"/>
                </a:lnTo>
                <a:lnTo>
                  <a:pt x="1418" y="38354"/>
                </a:lnTo>
                <a:lnTo>
                  <a:pt x="2362" y="41605"/>
                </a:lnTo>
                <a:lnTo>
                  <a:pt x="3784" y="44372"/>
                </a:lnTo>
                <a:lnTo>
                  <a:pt x="5706" y="46658"/>
                </a:lnTo>
                <a:lnTo>
                  <a:pt x="10030" y="50673"/>
                </a:lnTo>
                <a:lnTo>
                  <a:pt x="8953" y="29364"/>
                </a:lnTo>
                <a:lnTo>
                  <a:pt x="8953" y="23903"/>
                </a:lnTo>
                <a:close/>
              </a:path>
              <a:path w="47103" h="53646">
                <a:moveTo>
                  <a:pt x="9659" y="34227"/>
                </a:moveTo>
                <a:lnTo>
                  <a:pt x="8953" y="29364"/>
                </a:lnTo>
                <a:lnTo>
                  <a:pt x="10030" y="50673"/>
                </a:lnTo>
                <a:lnTo>
                  <a:pt x="12907" y="51868"/>
                </a:lnTo>
                <a:lnTo>
                  <a:pt x="15786" y="53059"/>
                </a:lnTo>
                <a:lnTo>
                  <a:pt x="19152" y="53646"/>
                </a:lnTo>
                <a:lnTo>
                  <a:pt x="27004" y="53646"/>
                </a:lnTo>
                <a:lnTo>
                  <a:pt x="30496" y="52984"/>
                </a:lnTo>
                <a:lnTo>
                  <a:pt x="33524" y="51612"/>
                </a:lnTo>
                <a:lnTo>
                  <a:pt x="36532" y="50266"/>
                </a:lnTo>
                <a:lnTo>
                  <a:pt x="36742" y="37021"/>
                </a:lnTo>
                <a:lnTo>
                  <a:pt x="34660" y="40744"/>
                </a:lnTo>
                <a:lnTo>
                  <a:pt x="31939" y="43764"/>
                </a:lnTo>
                <a:lnTo>
                  <a:pt x="28202" y="45643"/>
                </a:lnTo>
                <a:lnTo>
                  <a:pt x="23479" y="46114"/>
                </a:lnTo>
                <a:lnTo>
                  <a:pt x="20683" y="46114"/>
                </a:lnTo>
                <a:lnTo>
                  <a:pt x="16496" y="44578"/>
                </a:lnTo>
                <a:lnTo>
                  <a:pt x="13154" y="42141"/>
                </a:lnTo>
                <a:lnTo>
                  <a:pt x="10933" y="38634"/>
                </a:lnTo>
                <a:lnTo>
                  <a:pt x="9659" y="34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1843279" y="4426016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82" y="52920"/>
                </a:moveTo>
                <a:lnTo>
                  <a:pt x="8636" y="51271"/>
                </a:lnTo>
                <a:lnTo>
                  <a:pt x="8636" y="19137"/>
                </a:lnTo>
                <a:lnTo>
                  <a:pt x="10965" y="15469"/>
                </a:lnTo>
                <a:lnTo>
                  <a:pt x="12995" y="12726"/>
                </a:lnTo>
                <a:lnTo>
                  <a:pt x="15815" y="9958"/>
                </a:lnTo>
                <a:lnTo>
                  <a:pt x="19216" y="8460"/>
                </a:lnTo>
                <a:lnTo>
                  <a:pt x="22132" y="8676"/>
                </a:lnTo>
                <a:lnTo>
                  <a:pt x="24792" y="9461"/>
                </a:lnTo>
                <a:lnTo>
                  <a:pt x="27439" y="8180"/>
                </a:lnTo>
                <a:lnTo>
                  <a:pt x="27496" y="3657"/>
                </a:lnTo>
                <a:lnTo>
                  <a:pt x="25206" y="673"/>
                </a:lnTo>
                <a:lnTo>
                  <a:pt x="22204" y="76"/>
                </a:lnTo>
                <a:lnTo>
                  <a:pt x="19655" y="0"/>
                </a:lnTo>
                <a:lnTo>
                  <a:pt x="16657" y="662"/>
                </a:lnTo>
                <a:lnTo>
                  <a:pt x="13633" y="2566"/>
                </a:lnTo>
                <a:lnTo>
                  <a:pt x="10299" y="5994"/>
                </a:lnTo>
                <a:lnTo>
                  <a:pt x="7790" y="9551"/>
                </a:lnTo>
                <a:lnTo>
                  <a:pt x="7790" y="2426"/>
                </a:lnTo>
                <a:lnTo>
                  <a:pt x="5831" y="825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84" y="51995"/>
                </a:lnTo>
                <a:lnTo>
                  <a:pt x="2757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1901836" y="4426066"/>
            <a:ext cx="37144" cy="53592"/>
          </a:xfrm>
          <a:custGeom>
            <a:avLst/>
            <a:gdLst/>
            <a:ahLst/>
            <a:cxnLst/>
            <a:rect l="l" t="t" r="r" b="b"/>
            <a:pathLst>
              <a:path w="37144" h="53592">
                <a:moveTo>
                  <a:pt x="8989" y="20609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37" y="9179"/>
                </a:lnTo>
                <a:lnTo>
                  <a:pt x="17708" y="7542"/>
                </a:lnTo>
                <a:lnTo>
                  <a:pt x="23893" y="7542"/>
                </a:lnTo>
                <a:lnTo>
                  <a:pt x="27129" y="8431"/>
                </a:lnTo>
                <a:lnTo>
                  <a:pt x="30924" y="10411"/>
                </a:lnTo>
                <a:lnTo>
                  <a:pt x="33508" y="12395"/>
                </a:lnTo>
                <a:lnTo>
                  <a:pt x="36461" y="12444"/>
                </a:lnTo>
                <a:lnTo>
                  <a:pt x="36936" y="9497"/>
                </a:lnTo>
                <a:lnTo>
                  <a:pt x="36572" y="6361"/>
                </a:lnTo>
                <a:lnTo>
                  <a:pt x="34329" y="3820"/>
                </a:lnTo>
                <a:lnTo>
                  <a:pt x="31428" y="2040"/>
                </a:lnTo>
                <a:lnTo>
                  <a:pt x="27753" y="708"/>
                </a:lnTo>
                <a:lnTo>
                  <a:pt x="24923" y="137"/>
                </a:lnTo>
                <a:lnTo>
                  <a:pt x="21970" y="0"/>
                </a:lnTo>
                <a:lnTo>
                  <a:pt x="18860" y="0"/>
                </a:lnTo>
                <a:lnTo>
                  <a:pt x="15980" y="533"/>
                </a:lnTo>
                <a:lnTo>
                  <a:pt x="13313" y="1598"/>
                </a:lnTo>
                <a:lnTo>
                  <a:pt x="10642" y="2664"/>
                </a:lnTo>
                <a:lnTo>
                  <a:pt x="8331" y="4301"/>
                </a:lnTo>
                <a:lnTo>
                  <a:pt x="4385" y="8712"/>
                </a:lnTo>
                <a:lnTo>
                  <a:pt x="2829" y="11541"/>
                </a:lnTo>
                <a:lnTo>
                  <a:pt x="1689" y="14997"/>
                </a:lnTo>
                <a:lnTo>
                  <a:pt x="561" y="18450"/>
                </a:lnTo>
                <a:lnTo>
                  <a:pt x="0" y="22579"/>
                </a:lnTo>
                <a:lnTo>
                  <a:pt x="0" y="31633"/>
                </a:lnTo>
                <a:lnTo>
                  <a:pt x="453" y="35366"/>
                </a:lnTo>
                <a:lnTo>
                  <a:pt x="1383" y="38606"/>
                </a:lnTo>
                <a:lnTo>
                  <a:pt x="2303" y="41846"/>
                </a:lnTo>
                <a:lnTo>
                  <a:pt x="3651" y="44575"/>
                </a:lnTo>
                <a:lnTo>
                  <a:pt x="5415" y="46785"/>
                </a:lnTo>
                <a:lnTo>
                  <a:pt x="9357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600" y="53592"/>
                </a:lnTo>
                <a:lnTo>
                  <a:pt x="22618" y="53592"/>
                </a:lnTo>
                <a:lnTo>
                  <a:pt x="25744" y="53111"/>
                </a:lnTo>
                <a:lnTo>
                  <a:pt x="28695" y="52372"/>
                </a:lnTo>
                <a:lnTo>
                  <a:pt x="31316" y="51318"/>
                </a:lnTo>
                <a:lnTo>
                  <a:pt x="34585" y="49377"/>
                </a:lnTo>
                <a:lnTo>
                  <a:pt x="36911" y="46518"/>
                </a:lnTo>
                <a:lnTo>
                  <a:pt x="37144" y="43787"/>
                </a:lnTo>
                <a:lnTo>
                  <a:pt x="37119" y="42440"/>
                </a:lnTo>
                <a:lnTo>
                  <a:pt x="35308" y="39660"/>
                </a:lnTo>
                <a:lnTo>
                  <a:pt x="32310" y="41946"/>
                </a:lnTo>
                <a:lnTo>
                  <a:pt x="28807" y="44218"/>
                </a:lnTo>
                <a:lnTo>
                  <a:pt x="25805" y="45529"/>
                </a:lnTo>
                <a:lnTo>
                  <a:pt x="22082" y="45845"/>
                </a:lnTo>
                <a:lnTo>
                  <a:pt x="18126" y="45449"/>
                </a:lnTo>
                <a:lnTo>
                  <a:pt x="14883" y="43902"/>
                </a:lnTo>
                <a:lnTo>
                  <a:pt x="12395" y="41118"/>
                </a:lnTo>
                <a:lnTo>
                  <a:pt x="10433" y="37551"/>
                </a:lnTo>
                <a:lnTo>
                  <a:pt x="9284" y="32814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1950440" y="4403088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5"/>
                </a:moveTo>
                <a:lnTo>
                  <a:pt x="8636" y="1701"/>
                </a:lnTo>
                <a:lnTo>
                  <a:pt x="8427" y="938"/>
                </a:lnTo>
                <a:lnTo>
                  <a:pt x="5878" y="0"/>
                </a:lnTo>
                <a:lnTo>
                  <a:pt x="2757" y="0"/>
                </a:lnTo>
                <a:lnTo>
                  <a:pt x="0" y="1701"/>
                </a:lnTo>
                <a:lnTo>
                  <a:pt x="0" y="74195"/>
                </a:lnTo>
                <a:lnTo>
                  <a:pt x="182" y="74929"/>
                </a:lnTo>
                <a:lnTo>
                  <a:pt x="2757" y="75844"/>
                </a:lnTo>
                <a:lnTo>
                  <a:pt x="5878" y="75844"/>
                </a:lnTo>
                <a:lnTo>
                  <a:pt x="863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1973897" y="4406644"/>
            <a:ext cx="10664" cy="72288"/>
          </a:xfrm>
          <a:custGeom>
            <a:avLst/>
            <a:gdLst/>
            <a:ahLst/>
            <a:cxnLst/>
            <a:rect l="l" t="t" r="r" b="b"/>
            <a:pathLst>
              <a:path w="10664" h="72288">
                <a:moveTo>
                  <a:pt x="0" y="5411"/>
                </a:moveTo>
                <a:lnTo>
                  <a:pt x="368" y="8892"/>
                </a:lnTo>
                <a:lnTo>
                  <a:pt x="3255" y="10731"/>
                </a:lnTo>
                <a:lnTo>
                  <a:pt x="7334" y="10731"/>
                </a:lnTo>
                <a:lnTo>
                  <a:pt x="10285" y="8841"/>
                </a:lnTo>
                <a:lnTo>
                  <a:pt x="10664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27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64" h="72288">
                <a:moveTo>
                  <a:pt x="1220" y="71374"/>
                </a:moveTo>
                <a:lnTo>
                  <a:pt x="3794" y="72288"/>
                </a:lnTo>
                <a:lnTo>
                  <a:pt x="6920" y="72288"/>
                </a:lnTo>
                <a:lnTo>
                  <a:pt x="9673" y="70639"/>
                </a:lnTo>
                <a:lnTo>
                  <a:pt x="9673" y="21794"/>
                </a:lnTo>
                <a:lnTo>
                  <a:pt x="9469" y="21107"/>
                </a:lnTo>
                <a:lnTo>
                  <a:pt x="6920" y="20156"/>
                </a:lnTo>
                <a:lnTo>
                  <a:pt x="3794" y="20156"/>
                </a:lnTo>
                <a:lnTo>
                  <a:pt x="1041" y="21794"/>
                </a:lnTo>
                <a:lnTo>
                  <a:pt x="1041" y="70639"/>
                </a:lnTo>
                <a:lnTo>
                  <a:pt x="122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1996297" y="4426016"/>
            <a:ext cx="43318" cy="53643"/>
          </a:xfrm>
          <a:custGeom>
            <a:avLst/>
            <a:gdLst/>
            <a:ahLst/>
            <a:cxnLst/>
            <a:rect l="l" t="t" r="r" b="b"/>
            <a:pathLst>
              <a:path w="43318" h="53643">
                <a:moveTo>
                  <a:pt x="42926" y="16927"/>
                </a:moveTo>
                <a:lnTo>
                  <a:pt x="42141" y="14123"/>
                </a:lnTo>
                <a:lnTo>
                  <a:pt x="41360" y="11315"/>
                </a:lnTo>
                <a:lnTo>
                  <a:pt x="38458" y="6808"/>
                </a:lnTo>
                <a:lnTo>
                  <a:pt x="34645" y="3060"/>
                </a:lnTo>
                <a:lnTo>
                  <a:pt x="32053" y="1828"/>
                </a:lnTo>
                <a:lnTo>
                  <a:pt x="29443" y="608"/>
                </a:lnTo>
                <a:lnTo>
                  <a:pt x="26294" y="0"/>
                </a:lnTo>
                <a:lnTo>
                  <a:pt x="26333" y="6998"/>
                </a:lnTo>
                <a:lnTo>
                  <a:pt x="29479" y="8331"/>
                </a:lnTo>
                <a:lnTo>
                  <a:pt x="31611" y="11009"/>
                </a:lnTo>
                <a:lnTo>
                  <a:pt x="33731" y="13691"/>
                </a:lnTo>
                <a:lnTo>
                  <a:pt x="34747" y="17373"/>
                </a:lnTo>
                <a:lnTo>
                  <a:pt x="34635" y="22072"/>
                </a:lnTo>
                <a:lnTo>
                  <a:pt x="8942" y="22072"/>
                </a:lnTo>
                <a:lnTo>
                  <a:pt x="9014" y="20092"/>
                </a:lnTo>
                <a:lnTo>
                  <a:pt x="10450" y="3111"/>
                </a:lnTo>
                <a:lnTo>
                  <a:pt x="8059" y="4889"/>
                </a:lnTo>
                <a:lnTo>
                  <a:pt x="4117" y="9577"/>
                </a:lnTo>
                <a:lnTo>
                  <a:pt x="2609" y="12406"/>
                </a:lnTo>
                <a:lnTo>
                  <a:pt x="1568" y="15760"/>
                </a:lnTo>
                <a:lnTo>
                  <a:pt x="514" y="19102"/>
                </a:lnTo>
                <a:lnTo>
                  <a:pt x="0" y="22859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2"/>
                </a:lnTo>
                <a:lnTo>
                  <a:pt x="2523" y="41997"/>
                </a:lnTo>
                <a:lnTo>
                  <a:pt x="4028" y="44766"/>
                </a:lnTo>
                <a:lnTo>
                  <a:pt x="6010" y="46977"/>
                </a:lnTo>
                <a:lnTo>
                  <a:pt x="10450" y="50850"/>
                </a:lnTo>
                <a:lnTo>
                  <a:pt x="13362" y="51965"/>
                </a:lnTo>
                <a:lnTo>
                  <a:pt x="16278" y="53086"/>
                </a:lnTo>
                <a:lnTo>
                  <a:pt x="19669" y="53643"/>
                </a:lnTo>
                <a:lnTo>
                  <a:pt x="23539" y="53643"/>
                </a:lnTo>
                <a:lnTo>
                  <a:pt x="27877" y="53492"/>
                </a:lnTo>
                <a:lnTo>
                  <a:pt x="31816" y="52793"/>
                </a:lnTo>
                <a:lnTo>
                  <a:pt x="35053" y="51965"/>
                </a:lnTo>
                <a:lnTo>
                  <a:pt x="37771" y="51092"/>
                </a:lnTo>
                <a:lnTo>
                  <a:pt x="41018" y="48820"/>
                </a:lnTo>
                <a:lnTo>
                  <a:pt x="41338" y="46163"/>
                </a:lnTo>
                <a:lnTo>
                  <a:pt x="40758" y="43002"/>
                </a:lnTo>
                <a:lnTo>
                  <a:pt x="38051" y="43268"/>
                </a:lnTo>
                <a:lnTo>
                  <a:pt x="34894" y="44540"/>
                </a:lnTo>
                <a:lnTo>
                  <a:pt x="32100" y="45439"/>
                </a:lnTo>
                <a:lnTo>
                  <a:pt x="28583" y="46188"/>
                </a:lnTo>
                <a:lnTo>
                  <a:pt x="24349" y="46379"/>
                </a:lnTo>
                <a:lnTo>
                  <a:pt x="21506" y="46379"/>
                </a:lnTo>
                <a:lnTo>
                  <a:pt x="17146" y="45133"/>
                </a:lnTo>
                <a:lnTo>
                  <a:pt x="13582" y="43103"/>
                </a:lnTo>
                <a:lnTo>
                  <a:pt x="11134" y="39992"/>
                </a:lnTo>
                <a:lnTo>
                  <a:pt x="9737" y="35963"/>
                </a:lnTo>
                <a:lnTo>
                  <a:pt x="8942" y="31342"/>
                </a:lnTo>
                <a:lnTo>
                  <a:pt x="8942" y="28648"/>
                </a:lnTo>
                <a:lnTo>
                  <a:pt x="39963" y="28648"/>
                </a:lnTo>
                <a:lnTo>
                  <a:pt x="42302" y="27734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6" y="16927"/>
                </a:lnTo>
                <a:close/>
              </a:path>
              <a:path w="43318" h="53643">
                <a:moveTo>
                  <a:pt x="9014" y="20092"/>
                </a:moveTo>
                <a:lnTo>
                  <a:pt x="9946" y="16358"/>
                </a:lnTo>
                <a:lnTo>
                  <a:pt x="11379" y="12913"/>
                </a:lnTo>
                <a:lnTo>
                  <a:pt x="14907" y="9079"/>
                </a:lnTo>
                <a:lnTo>
                  <a:pt x="18139" y="7401"/>
                </a:lnTo>
                <a:lnTo>
                  <a:pt x="22153" y="6998"/>
                </a:lnTo>
                <a:lnTo>
                  <a:pt x="26333" y="6998"/>
                </a:lnTo>
                <a:lnTo>
                  <a:pt x="26294" y="0"/>
                </a:lnTo>
                <a:lnTo>
                  <a:pt x="19140" y="0"/>
                </a:lnTo>
                <a:lnTo>
                  <a:pt x="16019" y="623"/>
                </a:lnTo>
                <a:lnTo>
                  <a:pt x="13239" y="1865"/>
                </a:lnTo>
                <a:lnTo>
                  <a:pt x="10450" y="3111"/>
                </a:lnTo>
                <a:lnTo>
                  <a:pt x="901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053324" y="4426013"/>
            <a:ext cx="40547" cy="52919"/>
          </a:xfrm>
          <a:custGeom>
            <a:avLst/>
            <a:gdLst/>
            <a:ahLst/>
            <a:cxnLst/>
            <a:rect l="l" t="t" r="r" b="b"/>
            <a:pathLst>
              <a:path w="40547" h="52919">
                <a:moveTo>
                  <a:pt x="5875" y="52919"/>
                </a:moveTo>
                <a:lnTo>
                  <a:pt x="8633" y="51271"/>
                </a:lnTo>
                <a:lnTo>
                  <a:pt x="8633" y="17132"/>
                </a:lnTo>
                <a:lnTo>
                  <a:pt x="10998" y="14057"/>
                </a:lnTo>
                <a:lnTo>
                  <a:pt x="13274" y="11734"/>
                </a:lnTo>
                <a:lnTo>
                  <a:pt x="17597" y="8545"/>
                </a:lnTo>
                <a:lnTo>
                  <a:pt x="21924" y="7747"/>
                </a:lnTo>
                <a:lnTo>
                  <a:pt x="25067" y="8077"/>
                </a:lnTo>
                <a:lnTo>
                  <a:pt x="27616" y="9373"/>
                </a:lnTo>
                <a:lnTo>
                  <a:pt x="30261" y="12790"/>
                </a:lnTo>
                <a:lnTo>
                  <a:pt x="31287" y="15951"/>
                </a:lnTo>
                <a:lnTo>
                  <a:pt x="31913" y="19889"/>
                </a:lnTo>
                <a:lnTo>
                  <a:pt x="31913" y="51271"/>
                </a:lnTo>
                <a:lnTo>
                  <a:pt x="32123" y="52005"/>
                </a:lnTo>
                <a:lnTo>
                  <a:pt x="34672" y="52919"/>
                </a:lnTo>
                <a:lnTo>
                  <a:pt x="37796" y="52919"/>
                </a:lnTo>
                <a:lnTo>
                  <a:pt x="40547" y="51271"/>
                </a:lnTo>
                <a:lnTo>
                  <a:pt x="40547" y="18006"/>
                </a:lnTo>
                <a:lnTo>
                  <a:pt x="40266" y="15022"/>
                </a:lnTo>
                <a:lnTo>
                  <a:pt x="39117" y="10082"/>
                </a:lnTo>
                <a:lnTo>
                  <a:pt x="36838" y="6069"/>
                </a:lnTo>
                <a:lnTo>
                  <a:pt x="33779" y="2757"/>
                </a:lnTo>
                <a:lnTo>
                  <a:pt x="29476" y="546"/>
                </a:lnTo>
                <a:lnTo>
                  <a:pt x="26845" y="0"/>
                </a:lnTo>
                <a:lnTo>
                  <a:pt x="21017" y="0"/>
                </a:lnTo>
                <a:lnTo>
                  <a:pt x="18356" y="712"/>
                </a:lnTo>
                <a:lnTo>
                  <a:pt x="15725" y="2133"/>
                </a:lnTo>
                <a:lnTo>
                  <a:pt x="13089" y="3567"/>
                </a:lnTo>
                <a:lnTo>
                  <a:pt x="10443" y="5816"/>
                </a:lnTo>
                <a:lnTo>
                  <a:pt x="7790" y="8887"/>
                </a:lnTo>
                <a:lnTo>
                  <a:pt x="7790" y="2425"/>
                </a:lnTo>
                <a:lnTo>
                  <a:pt x="5828" y="824"/>
                </a:lnTo>
                <a:lnTo>
                  <a:pt x="3121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5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103382" y="4413714"/>
            <a:ext cx="30765" cy="65852"/>
          </a:xfrm>
          <a:custGeom>
            <a:avLst/>
            <a:gdLst/>
            <a:ahLst/>
            <a:cxnLst/>
            <a:rect l="l" t="t" r="r" b="b"/>
            <a:pathLst>
              <a:path w="30765" h="65852">
                <a:moveTo>
                  <a:pt x="30765" y="59983"/>
                </a:moveTo>
                <a:lnTo>
                  <a:pt x="30765" y="59335"/>
                </a:lnTo>
                <a:lnTo>
                  <a:pt x="29908" y="56718"/>
                </a:lnTo>
                <a:lnTo>
                  <a:pt x="27363" y="57445"/>
                </a:lnTo>
                <a:lnTo>
                  <a:pt x="24349" y="58193"/>
                </a:lnTo>
                <a:lnTo>
                  <a:pt x="21066" y="58193"/>
                </a:lnTo>
                <a:lnTo>
                  <a:pt x="18395" y="55617"/>
                </a:lnTo>
                <a:lnTo>
                  <a:pt x="16951" y="51361"/>
                </a:lnTo>
                <a:lnTo>
                  <a:pt x="16951" y="20754"/>
                </a:lnTo>
                <a:lnTo>
                  <a:pt x="29041" y="20754"/>
                </a:lnTo>
                <a:lnTo>
                  <a:pt x="30606" y="19307"/>
                </a:lnTo>
                <a:lnTo>
                  <a:pt x="30765" y="16372"/>
                </a:lnTo>
                <a:lnTo>
                  <a:pt x="29041" y="13323"/>
                </a:lnTo>
                <a:lnTo>
                  <a:pt x="16951" y="13323"/>
                </a:lnTo>
                <a:lnTo>
                  <a:pt x="16951" y="1703"/>
                </a:lnTo>
                <a:lnTo>
                  <a:pt x="16743" y="1004"/>
                </a:lnTo>
                <a:lnTo>
                  <a:pt x="14194" y="0"/>
                </a:lnTo>
                <a:lnTo>
                  <a:pt x="11073" y="0"/>
                </a:lnTo>
                <a:lnTo>
                  <a:pt x="8315" y="1703"/>
                </a:lnTo>
                <a:lnTo>
                  <a:pt x="8315" y="13323"/>
                </a:lnTo>
                <a:lnTo>
                  <a:pt x="1778" y="13323"/>
                </a:lnTo>
                <a:lnTo>
                  <a:pt x="331" y="14469"/>
                </a:lnTo>
                <a:lnTo>
                  <a:pt x="0" y="17071"/>
                </a:lnTo>
                <a:lnTo>
                  <a:pt x="1728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9" y="56643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47"/>
                </a:lnTo>
                <a:lnTo>
                  <a:pt x="19630" y="65852"/>
                </a:lnTo>
                <a:lnTo>
                  <a:pt x="24480" y="65685"/>
                </a:lnTo>
                <a:lnTo>
                  <a:pt x="27485" y="65114"/>
                </a:lnTo>
                <a:lnTo>
                  <a:pt x="30412" y="63093"/>
                </a:lnTo>
                <a:lnTo>
                  <a:pt x="30765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142015" y="4426016"/>
            <a:ext cx="33338" cy="53643"/>
          </a:xfrm>
          <a:custGeom>
            <a:avLst/>
            <a:gdLst/>
            <a:ahLst/>
            <a:cxnLst/>
            <a:rect l="l" t="t" r="r" b="b"/>
            <a:pathLst>
              <a:path w="33338" h="53643">
                <a:moveTo>
                  <a:pt x="6004" y="52222"/>
                </a:moveTo>
                <a:lnTo>
                  <a:pt x="8559" y="52985"/>
                </a:lnTo>
                <a:lnTo>
                  <a:pt x="11598" y="53517"/>
                </a:lnTo>
                <a:lnTo>
                  <a:pt x="17589" y="53643"/>
                </a:lnTo>
                <a:lnTo>
                  <a:pt x="20087" y="53313"/>
                </a:lnTo>
                <a:lnTo>
                  <a:pt x="24620" y="51941"/>
                </a:lnTo>
                <a:lnTo>
                  <a:pt x="28209" y="49579"/>
                </a:lnTo>
                <a:lnTo>
                  <a:pt x="31111" y="46610"/>
                </a:lnTo>
                <a:lnTo>
                  <a:pt x="32899" y="42696"/>
                </a:lnTo>
                <a:lnTo>
                  <a:pt x="33338" y="37973"/>
                </a:lnTo>
                <a:lnTo>
                  <a:pt x="33338" y="35877"/>
                </a:lnTo>
                <a:lnTo>
                  <a:pt x="32324" y="32547"/>
                </a:lnTo>
                <a:lnTo>
                  <a:pt x="30742" y="29729"/>
                </a:lnTo>
                <a:lnTo>
                  <a:pt x="27230" y="26629"/>
                </a:lnTo>
                <a:lnTo>
                  <a:pt x="24328" y="25106"/>
                </a:lnTo>
                <a:lnTo>
                  <a:pt x="21386" y="23811"/>
                </a:lnTo>
                <a:lnTo>
                  <a:pt x="18445" y="22604"/>
                </a:lnTo>
                <a:lnTo>
                  <a:pt x="15580" y="21438"/>
                </a:lnTo>
                <a:lnTo>
                  <a:pt x="12077" y="19343"/>
                </a:lnTo>
                <a:lnTo>
                  <a:pt x="9776" y="16586"/>
                </a:lnTo>
                <a:lnTo>
                  <a:pt x="9420" y="13982"/>
                </a:lnTo>
                <a:lnTo>
                  <a:pt x="9970" y="11174"/>
                </a:lnTo>
                <a:lnTo>
                  <a:pt x="12311" y="8280"/>
                </a:lnTo>
                <a:lnTo>
                  <a:pt x="15460" y="7099"/>
                </a:lnTo>
                <a:lnTo>
                  <a:pt x="18211" y="6944"/>
                </a:lnTo>
                <a:lnTo>
                  <a:pt x="21314" y="7136"/>
                </a:lnTo>
                <a:lnTo>
                  <a:pt x="24961" y="8356"/>
                </a:lnTo>
                <a:lnTo>
                  <a:pt x="27622" y="9677"/>
                </a:lnTo>
                <a:lnTo>
                  <a:pt x="30595" y="9867"/>
                </a:lnTo>
                <a:lnTo>
                  <a:pt x="30927" y="7150"/>
                </a:lnTo>
                <a:lnTo>
                  <a:pt x="30646" y="4406"/>
                </a:lnTo>
                <a:lnTo>
                  <a:pt x="28086" y="2197"/>
                </a:lnTo>
                <a:lnTo>
                  <a:pt x="25491" y="1130"/>
                </a:lnTo>
                <a:lnTo>
                  <a:pt x="22085" y="317"/>
                </a:lnTo>
                <a:lnTo>
                  <a:pt x="18323" y="0"/>
                </a:lnTo>
                <a:lnTo>
                  <a:pt x="15460" y="0"/>
                </a:lnTo>
                <a:lnTo>
                  <a:pt x="12959" y="392"/>
                </a:lnTo>
                <a:lnTo>
                  <a:pt x="8671" y="1979"/>
                </a:lnTo>
                <a:lnTo>
                  <a:pt x="5449" y="4367"/>
                </a:lnTo>
                <a:lnTo>
                  <a:pt x="2940" y="7214"/>
                </a:lnTo>
                <a:lnTo>
                  <a:pt x="1522" y="10717"/>
                </a:lnTo>
                <a:lnTo>
                  <a:pt x="1151" y="14475"/>
                </a:lnTo>
                <a:lnTo>
                  <a:pt x="1497" y="18515"/>
                </a:lnTo>
                <a:lnTo>
                  <a:pt x="2853" y="21629"/>
                </a:lnTo>
                <a:lnTo>
                  <a:pt x="5993" y="25208"/>
                </a:lnTo>
                <a:lnTo>
                  <a:pt x="8671" y="26935"/>
                </a:lnTo>
                <a:lnTo>
                  <a:pt x="11526" y="28408"/>
                </a:lnTo>
                <a:lnTo>
                  <a:pt x="14493" y="29643"/>
                </a:lnTo>
                <a:lnTo>
                  <a:pt x="17329" y="30783"/>
                </a:lnTo>
                <a:lnTo>
                  <a:pt x="19975" y="31979"/>
                </a:lnTo>
                <a:lnTo>
                  <a:pt x="23111" y="34265"/>
                </a:lnTo>
                <a:lnTo>
                  <a:pt x="24818" y="37299"/>
                </a:lnTo>
                <a:lnTo>
                  <a:pt x="24569" y="41173"/>
                </a:lnTo>
                <a:lnTo>
                  <a:pt x="22967" y="43942"/>
                </a:lnTo>
                <a:lnTo>
                  <a:pt x="20184" y="45670"/>
                </a:lnTo>
                <a:lnTo>
                  <a:pt x="16487" y="46494"/>
                </a:lnTo>
                <a:lnTo>
                  <a:pt x="13070" y="46494"/>
                </a:lnTo>
                <a:lnTo>
                  <a:pt x="9848" y="45756"/>
                </a:lnTo>
                <a:lnTo>
                  <a:pt x="5939" y="44157"/>
                </a:lnTo>
                <a:lnTo>
                  <a:pt x="3175" y="42556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40" y="50915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2209341" y="4426013"/>
            <a:ext cx="26896" cy="53646"/>
          </a:xfrm>
          <a:custGeom>
            <a:avLst/>
            <a:gdLst/>
            <a:ahLst/>
            <a:cxnLst/>
            <a:rect l="l" t="t" r="r" b="b"/>
            <a:pathLst>
              <a:path w="26896" h="53646">
                <a:moveTo>
                  <a:pt x="22061" y="46065"/>
                </a:moveTo>
                <a:lnTo>
                  <a:pt x="17687" y="46658"/>
                </a:lnTo>
                <a:lnTo>
                  <a:pt x="14903" y="46658"/>
                </a:lnTo>
                <a:lnTo>
                  <a:pt x="11184" y="44413"/>
                </a:lnTo>
                <a:lnTo>
                  <a:pt x="8845" y="40895"/>
                </a:lnTo>
                <a:lnTo>
                  <a:pt x="11610" y="53315"/>
                </a:lnTo>
                <a:lnTo>
                  <a:pt x="16329" y="53646"/>
                </a:lnTo>
                <a:lnTo>
                  <a:pt x="19155" y="53646"/>
                </a:lnTo>
                <a:lnTo>
                  <a:pt x="21837" y="53023"/>
                </a:lnTo>
                <a:lnTo>
                  <a:pt x="26896" y="50482"/>
                </a:lnTo>
                <a:lnTo>
                  <a:pt x="25927" y="43663"/>
                </a:lnTo>
                <a:lnTo>
                  <a:pt x="22061" y="46065"/>
                </a:lnTo>
                <a:close/>
              </a:path>
              <a:path w="26896" h="53646">
                <a:moveTo>
                  <a:pt x="3294" y="12091"/>
                </a:moveTo>
                <a:lnTo>
                  <a:pt x="5939" y="11518"/>
                </a:lnTo>
                <a:lnTo>
                  <a:pt x="9140" y="9780"/>
                </a:lnTo>
                <a:lnTo>
                  <a:pt x="11891" y="8585"/>
                </a:lnTo>
                <a:lnTo>
                  <a:pt x="15274" y="7531"/>
                </a:lnTo>
                <a:lnTo>
                  <a:pt x="19314" y="7264"/>
                </a:lnTo>
                <a:lnTo>
                  <a:pt x="22975" y="7505"/>
                </a:lnTo>
                <a:lnTo>
                  <a:pt x="26809" y="9208"/>
                </a:lnTo>
                <a:lnTo>
                  <a:pt x="29138" y="12332"/>
                </a:lnTo>
                <a:lnTo>
                  <a:pt x="29894" y="15217"/>
                </a:lnTo>
                <a:lnTo>
                  <a:pt x="30092" y="18759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3" y="22913"/>
                </a:lnTo>
                <a:lnTo>
                  <a:pt x="13719" y="23572"/>
                </a:lnTo>
                <a:lnTo>
                  <a:pt x="10778" y="24245"/>
                </a:lnTo>
                <a:lnTo>
                  <a:pt x="8305" y="25234"/>
                </a:lnTo>
                <a:lnTo>
                  <a:pt x="4265" y="27913"/>
                </a:lnTo>
                <a:lnTo>
                  <a:pt x="1630" y="31625"/>
                </a:lnTo>
                <a:lnTo>
                  <a:pt x="0" y="36042"/>
                </a:lnTo>
                <a:lnTo>
                  <a:pt x="0" y="38799"/>
                </a:lnTo>
                <a:lnTo>
                  <a:pt x="392" y="43232"/>
                </a:lnTo>
                <a:lnTo>
                  <a:pt x="1972" y="46929"/>
                </a:lnTo>
                <a:lnTo>
                  <a:pt x="4481" y="49748"/>
                </a:lnTo>
                <a:lnTo>
                  <a:pt x="7607" y="51993"/>
                </a:lnTo>
                <a:lnTo>
                  <a:pt x="11610" y="53315"/>
                </a:lnTo>
                <a:lnTo>
                  <a:pt x="8845" y="40895"/>
                </a:lnTo>
                <a:lnTo>
                  <a:pt x="8845" y="38354"/>
                </a:lnTo>
                <a:lnTo>
                  <a:pt x="9662" y="34419"/>
                </a:lnTo>
                <a:lnTo>
                  <a:pt x="12200" y="31484"/>
                </a:lnTo>
                <a:lnTo>
                  <a:pt x="14795" y="30063"/>
                </a:lnTo>
                <a:lnTo>
                  <a:pt x="18287" y="29235"/>
                </a:lnTo>
                <a:lnTo>
                  <a:pt x="22720" y="29019"/>
                </a:lnTo>
                <a:lnTo>
                  <a:pt x="30092" y="29019"/>
                </a:lnTo>
                <a:lnTo>
                  <a:pt x="30092" y="39383"/>
                </a:lnTo>
                <a:lnTo>
                  <a:pt x="25927" y="43663"/>
                </a:lnTo>
                <a:lnTo>
                  <a:pt x="26896" y="50482"/>
                </a:lnTo>
                <a:lnTo>
                  <a:pt x="31244" y="46442"/>
                </a:lnTo>
                <a:lnTo>
                  <a:pt x="31244" y="51320"/>
                </a:lnTo>
                <a:lnTo>
                  <a:pt x="33324" y="52898"/>
                </a:lnTo>
                <a:lnTo>
                  <a:pt x="35899" y="52959"/>
                </a:lnTo>
                <a:lnTo>
                  <a:pt x="38677" y="51320"/>
                </a:lnTo>
                <a:lnTo>
                  <a:pt x="38677" y="15353"/>
                </a:lnTo>
                <a:lnTo>
                  <a:pt x="38347" y="12689"/>
                </a:lnTo>
                <a:lnTo>
                  <a:pt x="37011" y="8128"/>
                </a:lnTo>
                <a:lnTo>
                  <a:pt x="34488" y="4686"/>
                </a:lnTo>
                <a:lnTo>
                  <a:pt x="31111" y="1982"/>
                </a:lnTo>
                <a:lnTo>
                  <a:pt x="26358" y="394"/>
                </a:lnTo>
                <a:lnTo>
                  <a:pt x="23479" y="0"/>
                </a:lnTo>
                <a:lnTo>
                  <a:pt x="20099" y="0"/>
                </a:lnTo>
                <a:lnTo>
                  <a:pt x="16484" y="165"/>
                </a:lnTo>
                <a:lnTo>
                  <a:pt x="12934" y="852"/>
                </a:lnTo>
                <a:lnTo>
                  <a:pt x="9787" y="1803"/>
                </a:lnTo>
                <a:lnTo>
                  <a:pt x="5821" y="3545"/>
                </a:lnTo>
                <a:lnTo>
                  <a:pt x="2487" y="6695"/>
                </a:lnTo>
                <a:lnTo>
                  <a:pt x="2303" y="9373"/>
                </a:lnTo>
                <a:lnTo>
                  <a:pt x="329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263982" y="4426013"/>
            <a:ext cx="40547" cy="52919"/>
          </a:xfrm>
          <a:custGeom>
            <a:avLst/>
            <a:gdLst/>
            <a:ahLst/>
            <a:cxnLst/>
            <a:rect l="l" t="t" r="r" b="b"/>
            <a:pathLst>
              <a:path w="40547" h="52919">
                <a:moveTo>
                  <a:pt x="5875" y="52919"/>
                </a:moveTo>
                <a:lnTo>
                  <a:pt x="8633" y="51271"/>
                </a:lnTo>
                <a:lnTo>
                  <a:pt x="8633" y="17132"/>
                </a:lnTo>
                <a:lnTo>
                  <a:pt x="10998" y="14057"/>
                </a:lnTo>
                <a:lnTo>
                  <a:pt x="13274" y="11734"/>
                </a:lnTo>
                <a:lnTo>
                  <a:pt x="17597" y="8545"/>
                </a:lnTo>
                <a:lnTo>
                  <a:pt x="21924" y="7747"/>
                </a:lnTo>
                <a:lnTo>
                  <a:pt x="25067" y="8077"/>
                </a:lnTo>
                <a:lnTo>
                  <a:pt x="27616" y="9373"/>
                </a:lnTo>
                <a:lnTo>
                  <a:pt x="30261" y="12790"/>
                </a:lnTo>
                <a:lnTo>
                  <a:pt x="31287" y="15951"/>
                </a:lnTo>
                <a:lnTo>
                  <a:pt x="31913" y="19889"/>
                </a:lnTo>
                <a:lnTo>
                  <a:pt x="31913" y="51271"/>
                </a:lnTo>
                <a:lnTo>
                  <a:pt x="32123" y="52005"/>
                </a:lnTo>
                <a:lnTo>
                  <a:pt x="34672" y="52919"/>
                </a:lnTo>
                <a:lnTo>
                  <a:pt x="37796" y="52919"/>
                </a:lnTo>
                <a:lnTo>
                  <a:pt x="40547" y="51271"/>
                </a:lnTo>
                <a:lnTo>
                  <a:pt x="40547" y="18006"/>
                </a:lnTo>
                <a:lnTo>
                  <a:pt x="40266" y="15022"/>
                </a:lnTo>
                <a:lnTo>
                  <a:pt x="39118" y="10082"/>
                </a:lnTo>
                <a:lnTo>
                  <a:pt x="36835" y="6069"/>
                </a:lnTo>
                <a:lnTo>
                  <a:pt x="33775" y="2757"/>
                </a:lnTo>
                <a:lnTo>
                  <a:pt x="29476" y="546"/>
                </a:lnTo>
                <a:lnTo>
                  <a:pt x="26845" y="0"/>
                </a:lnTo>
                <a:lnTo>
                  <a:pt x="21013" y="0"/>
                </a:lnTo>
                <a:lnTo>
                  <a:pt x="18356" y="712"/>
                </a:lnTo>
                <a:lnTo>
                  <a:pt x="15721" y="2133"/>
                </a:lnTo>
                <a:lnTo>
                  <a:pt x="13089" y="3567"/>
                </a:lnTo>
                <a:lnTo>
                  <a:pt x="10444" y="5816"/>
                </a:lnTo>
                <a:lnTo>
                  <a:pt x="7787" y="8887"/>
                </a:lnTo>
                <a:lnTo>
                  <a:pt x="7787" y="2425"/>
                </a:lnTo>
                <a:lnTo>
                  <a:pt x="5829" y="824"/>
                </a:lnTo>
                <a:lnTo>
                  <a:pt x="3117" y="748"/>
                </a:lnTo>
                <a:lnTo>
                  <a:pt x="0" y="2425"/>
                </a:lnTo>
                <a:lnTo>
                  <a:pt x="0" y="51271"/>
                </a:lnTo>
                <a:lnTo>
                  <a:pt x="184" y="52005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2317338" y="4454942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1" y="21247"/>
                </a:lnTo>
                <a:lnTo>
                  <a:pt x="12750" y="24029"/>
                </a:lnTo>
                <a:lnTo>
                  <a:pt x="12311" y="12851"/>
                </a:lnTo>
                <a:lnTo>
                  <a:pt x="10496" y="9208"/>
                </a:lnTo>
                <a:lnTo>
                  <a:pt x="9493" y="4748"/>
                </a:lnTo>
                <a:lnTo>
                  <a:pt x="8942" y="0"/>
                </a:lnTo>
                <a:close/>
              </a:path>
              <a:path w="12750" h="75653">
                <a:moveTo>
                  <a:pt x="43318" y="-49936"/>
                </a:moveTo>
                <a:lnTo>
                  <a:pt x="43087" y="-50674"/>
                </a:lnTo>
                <a:lnTo>
                  <a:pt x="40514" y="-51624"/>
                </a:lnTo>
                <a:lnTo>
                  <a:pt x="37404" y="-51624"/>
                </a:lnTo>
                <a:lnTo>
                  <a:pt x="34635" y="-49936"/>
                </a:lnTo>
                <a:lnTo>
                  <a:pt x="34635" y="-21553"/>
                </a:lnTo>
                <a:lnTo>
                  <a:pt x="32406" y="-23976"/>
                </a:lnTo>
                <a:lnTo>
                  <a:pt x="27863" y="-27064"/>
                </a:lnTo>
                <a:lnTo>
                  <a:pt x="23050" y="-28929"/>
                </a:lnTo>
                <a:lnTo>
                  <a:pt x="16987" y="-28929"/>
                </a:lnTo>
                <a:lnTo>
                  <a:pt x="14061" y="-28296"/>
                </a:lnTo>
                <a:lnTo>
                  <a:pt x="11537" y="-27014"/>
                </a:lnTo>
                <a:lnTo>
                  <a:pt x="6882" y="-23900"/>
                </a:lnTo>
                <a:lnTo>
                  <a:pt x="3465" y="-19127"/>
                </a:lnTo>
                <a:lnTo>
                  <a:pt x="2180" y="-16233"/>
                </a:lnTo>
                <a:lnTo>
                  <a:pt x="1299" y="-12840"/>
                </a:lnTo>
                <a:lnTo>
                  <a:pt x="431" y="-9475"/>
                </a:lnTo>
                <a:lnTo>
                  <a:pt x="0" y="-5676"/>
                </a:lnTo>
                <a:lnTo>
                  <a:pt x="0" y="2054"/>
                </a:lnTo>
                <a:lnTo>
                  <a:pt x="341" y="5435"/>
                </a:lnTo>
                <a:lnTo>
                  <a:pt x="1040" y="8636"/>
                </a:lnTo>
                <a:lnTo>
                  <a:pt x="1738" y="11836"/>
                </a:lnTo>
                <a:lnTo>
                  <a:pt x="2843" y="14630"/>
                </a:lnTo>
                <a:lnTo>
                  <a:pt x="4358" y="16991"/>
                </a:lnTo>
                <a:lnTo>
                  <a:pt x="7861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1" y="-9295"/>
                </a:lnTo>
                <a:lnTo>
                  <a:pt x="10731" y="-13539"/>
                </a:lnTo>
                <a:lnTo>
                  <a:pt x="12650" y="-17082"/>
                </a:lnTo>
                <a:lnTo>
                  <a:pt x="15433" y="-19610"/>
                </a:lnTo>
                <a:lnTo>
                  <a:pt x="18837" y="-21233"/>
                </a:lnTo>
                <a:lnTo>
                  <a:pt x="23406" y="-21233"/>
                </a:lnTo>
                <a:lnTo>
                  <a:pt x="27863" y="-18870"/>
                </a:lnTo>
                <a:lnTo>
                  <a:pt x="32294" y="-14997"/>
                </a:lnTo>
                <a:lnTo>
                  <a:pt x="34635" y="-12002"/>
                </a:lnTo>
                <a:lnTo>
                  <a:pt x="34635" y="7531"/>
                </a:lnTo>
                <a:lnTo>
                  <a:pt x="31992" y="10796"/>
                </a:lnTo>
                <a:lnTo>
                  <a:pt x="28378" y="14198"/>
                </a:lnTo>
                <a:lnTo>
                  <a:pt x="25048" y="16268"/>
                </a:lnTo>
                <a:lnTo>
                  <a:pt x="21812" y="17081"/>
                </a:lnTo>
                <a:lnTo>
                  <a:pt x="18395" y="17081"/>
                </a:lnTo>
                <a:lnTo>
                  <a:pt x="15015" y="15419"/>
                </a:lnTo>
                <a:lnTo>
                  <a:pt x="12311" y="12851"/>
                </a:lnTo>
                <a:lnTo>
                  <a:pt x="12750" y="24029"/>
                </a:lnTo>
                <a:lnTo>
                  <a:pt x="15688" y="24728"/>
                </a:lnTo>
                <a:lnTo>
                  <a:pt x="22326" y="24728"/>
                </a:lnTo>
                <a:lnTo>
                  <a:pt x="25242" y="23950"/>
                </a:lnTo>
                <a:lnTo>
                  <a:pt x="27910" y="22387"/>
                </a:lnTo>
                <a:lnTo>
                  <a:pt x="30581" y="20840"/>
                </a:lnTo>
                <a:lnTo>
                  <a:pt x="33155" y="18669"/>
                </a:lnTo>
                <a:lnTo>
                  <a:pt x="35628" y="15876"/>
                </a:lnTo>
                <a:lnTo>
                  <a:pt x="35628" y="22338"/>
                </a:lnTo>
                <a:lnTo>
                  <a:pt x="37233" y="23839"/>
                </a:lnTo>
                <a:lnTo>
                  <a:pt x="40257" y="24029"/>
                </a:lnTo>
                <a:lnTo>
                  <a:pt x="43318" y="22338"/>
                </a:lnTo>
                <a:lnTo>
                  <a:pt x="43318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401153" y="4426009"/>
            <a:ext cx="43329" cy="72351"/>
          </a:xfrm>
          <a:custGeom>
            <a:avLst/>
            <a:gdLst/>
            <a:ahLst/>
            <a:cxnLst/>
            <a:rect l="l" t="t" r="r" b="b"/>
            <a:pathLst>
              <a:path w="43329" h="72351">
                <a:moveTo>
                  <a:pt x="0" y="2437"/>
                </a:moveTo>
                <a:lnTo>
                  <a:pt x="0" y="70650"/>
                </a:lnTo>
                <a:lnTo>
                  <a:pt x="180" y="71398"/>
                </a:lnTo>
                <a:lnTo>
                  <a:pt x="2749" y="72351"/>
                </a:lnTo>
                <a:lnTo>
                  <a:pt x="5875" y="72351"/>
                </a:lnTo>
                <a:lnTo>
                  <a:pt x="8632" y="70650"/>
                </a:lnTo>
                <a:lnTo>
                  <a:pt x="8632" y="46226"/>
                </a:lnTo>
                <a:lnTo>
                  <a:pt x="9878" y="47497"/>
                </a:lnTo>
                <a:lnTo>
                  <a:pt x="13308" y="50482"/>
                </a:lnTo>
                <a:lnTo>
                  <a:pt x="16700" y="52487"/>
                </a:lnTo>
                <a:lnTo>
                  <a:pt x="20228" y="53517"/>
                </a:lnTo>
                <a:lnTo>
                  <a:pt x="22913" y="53657"/>
                </a:lnTo>
                <a:lnTo>
                  <a:pt x="26193" y="53657"/>
                </a:lnTo>
                <a:lnTo>
                  <a:pt x="29109" y="53019"/>
                </a:lnTo>
                <a:lnTo>
                  <a:pt x="31658" y="51728"/>
                </a:lnTo>
                <a:lnTo>
                  <a:pt x="34207" y="50457"/>
                </a:lnTo>
                <a:lnTo>
                  <a:pt x="33688" y="33907"/>
                </a:lnTo>
                <a:lnTo>
                  <a:pt x="32525" y="38173"/>
                </a:lnTo>
                <a:lnTo>
                  <a:pt x="30593" y="41795"/>
                </a:lnTo>
                <a:lnTo>
                  <a:pt x="27763" y="44322"/>
                </a:lnTo>
                <a:lnTo>
                  <a:pt x="24331" y="45946"/>
                </a:lnTo>
                <a:lnTo>
                  <a:pt x="19810" y="45946"/>
                </a:lnTo>
                <a:lnTo>
                  <a:pt x="15415" y="43573"/>
                </a:lnTo>
                <a:lnTo>
                  <a:pt x="11022" y="39674"/>
                </a:lnTo>
                <a:lnTo>
                  <a:pt x="8632" y="36676"/>
                </a:lnTo>
                <a:lnTo>
                  <a:pt x="8632" y="17258"/>
                </a:lnTo>
                <a:lnTo>
                  <a:pt x="7578" y="9003"/>
                </a:lnTo>
                <a:lnTo>
                  <a:pt x="7578" y="2437"/>
                </a:lnTo>
                <a:lnTo>
                  <a:pt x="6037" y="899"/>
                </a:lnTo>
                <a:lnTo>
                  <a:pt x="3070" y="763"/>
                </a:lnTo>
                <a:lnTo>
                  <a:pt x="0" y="2437"/>
                </a:lnTo>
                <a:close/>
              </a:path>
              <a:path w="43329" h="72351">
                <a:moveTo>
                  <a:pt x="8632" y="17258"/>
                </a:moveTo>
                <a:lnTo>
                  <a:pt x="10003" y="15480"/>
                </a:lnTo>
                <a:lnTo>
                  <a:pt x="12524" y="12776"/>
                </a:lnTo>
                <a:lnTo>
                  <a:pt x="16051" y="9856"/>
                </a:lnTo>
                <a:lnTo>
                  <a:pt x="19371" y="8214"/>
                </a:lnTo>
                <a:lnTo>
                  <a:pt x="22693" y="7707"/>
                </a:lnTo>
                <a:lnTo>
                  <a:pt x="26808" y="8254"/>
                </a:lnTo>
                <a:lnTo>
                  <a:pt x="29833" y="10425"/>
                </a:lnTo>
                <a:lnTo>
                  <a:pt x="31923" y="13665"/>
                </a:lnTo>
                <a:lnTo>
                  <a:pt x="33454" y="17550"/>
                </a:lnTo>
                <a:lnTo>
                  <a:pt x="34192" y="22211"/>
                </a:lnTo>
                <a:lnTo>
                  <a:pt x="34376" y="27125"/>
                </a:lnTo>
                <a:lnTo>
                  <a:pt x="34376" y="29411"/>
                </a:lnTo>
                <a:lnTo>
                  <a:pt x="33688" y="33907"/>
                </a:lnTo>
                <a:lnTo>
                  <a:pt x="34207" y="50457"/>
                </a:lnTo>
                <a:lnTo>
                  <a:pt x="36334" y="48614"/>
                </a:lnTo>
                <a:lnTo>
                  <a:pt x="39786" y="43875"/>
                </a:lnTo>
                <a:lnTo>
                  <a:pt x="41101" y="41007"/>
                </a:lnTo>
                <a:lnTo>
                  <a:pt x="41993" y="37590"/>
                </a:lnTo>
                <a:lnTo>
                  <a:pt x="42875" y="34199"/>
                </a:lnTo>
                <a:lnTo>
                  <a:pt x="43329" y="30365"/>
                </a:lnTo>
                <a:lnTo>
                  <a:pt x="43329" y="22553"/>
                </a:lnTo>
                <a:lnTo>
                  <a:pt x="42976" y="19202"/>
                </a:lnTo>
                <a:lnTo>
                  <a:pt x="42274" y="16027"/>
                </a:lnTo>
                <a:lnTo>
                  <a:pt x="41575" y="12866"/>
                </a:lnTo>
                <a:lnTo>
                  <a:pt x="40474" y="10083"/>
                </a:lnTo>
                <a:lnTo>
                  <a:pt x="38955" y="7707"/>
                </a:lnTo>
                <a:lnTo>
                  <a:pt x="35481" y="3441"/>
                </a:lnTo>
                <a:lnTo>
                  <a:pt x="30664" y="683"/>
                </a:lnTo>
                <a:lnTo>
                  <a:pt x="27748" y="0"/>
                </a:lnTo>
                <a:lnTo>
                  <a:pt x="24331" y="0"/>
                </a:lnTo>
                <a:lnTo>
                  <a:pt x="21268" y="190"/>
                </a:lnTo>
                <a:lnTo>
                  <a:pt x="18439" y="939"/>
                </a:lnTo>
                <a:lnTo>
                  <a:pt x="15721" y="2246"/>
                </a:lnTo>
                <a:lnTo>
                  <a:pt x="13042" y="3923"/>
                </a:lnTo>
                <a:lnTo>
                  <a:pt x="10396" y="6169"/>
                </a:lnTo>
                <a:lnTo>
                  <a:pt x="7578" y="9003"/>
                </a:lnTo>
                <a:lnTo>
                  <a:pt x="8632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454292" y="4426013"/>
            <a:ext cx="26896" cy="53646"/>
          </a:xfrm>
          <a:custGeom>
            <a:avLst/>
            <a:gdLst/>
            <a:ahLst/>
            <a:cxnLst/>
            <a:rect l="l" t="t" r="r" b="b"/>
            <a:pathLst>
              <a:path w="26896" h="53646">
                <a:moveTo>
                  <a:pt x="22057" y="46065"/>
                </a:moveTo>
                <a:lnTo>
                  <a:pt x="17687" y="46658"/>
                </a:lnTo>
                <a:lnTo>
                  <a:pt x="14903" y="46658"/>
                </a:lnTo>
                <a:lnTo>
                  <a:pt x="11181" y="44413"/>
                </a:lnTo>
                <a:lnTo>
                  <a:pt x="8845" y="40895"/>
                </a:lnTo>
                <a:lnTo>
                  <a:pt x="11610" y="53315"/>
                </a:lnTo>
                <a:lnTo>
                  <a:pt x="16325" y="53646"/>
                </a:lnTo>
                <a:lnTo>
                  <a:pt x="19155" y="53646"/>
                </a:lnTo>
                <a:lnTo>
                  <a:pt x="21837" y="53023"/>
                </a:lnTo>
                <a:lnTo>
                  <a:pt x="26896" y="50482"/>
                </a:lnTo>
                <a:lnTo>
                  <a:pt x="25927" y="43663"/>
                </a:lnTo>
                <a:lnTo>
                  <a:pt x="22057" y="46065"/>
                </a:lnTo>
                <a:close/>
              </a:path>
              <a:path w="26896" h="53646">
                <a:moveTo>
                  <a:pt x="3298" y="12091"/>
                </a:moveTo>
                <a:lnTo>
                  <a:pt x="5939" y="11518"/>
                </a:lnTo>
                <a:lnTo>
                  <a:pt x="9136" y="9780"/>
                </a:lnTo>
                <a:lnTo>
                  <a:pt x="11891" y="8585"/>
                </a:lnTo>
                <a:lnTo>
                  <a:pt x="15274" y="7531"/>
                </a:lnTo>
                <a:lnTo>
                  <a:pt x="19314" y="7264"/>
                </a:lnTo>
                <a:lnTo>
                  <a:pt x="22979" y="7505"/>
                </a:lnTo>
                <a:lnTo>
                  <a:pt x="26809" y="9208"/>
                </a:lnTo>
                <a:lnTo>
                  <a:pt x="29135" y="12332"/>
                </a:lnTo>
                <a:lnTo>
                  <a:pt x="29898" y="15217"/>
                </a:lnTo>
                <a:lnTo>
                  <a:pt x="30092" y="18759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5" y="22913"/>
                </a:lnTo>
                <a:lnTo>
                  <a:pt x="13719" y="23572"/>
                </a:lnTo>
                <a:lnTo>
                  <a:pt x="10778" y="24245"/>
                </a:lnTo>
                <a:lnTo>
                  <a:pt x="8301" y="25234"/>
                </a:lnTo>
                <a:lnTo>
                  <a:pt x="4262" y="27913"/>
                </a:lnTo>
                <a:lnTo>
                  <a:pt x="1630" y="31625"/>
                </a:lnTo>
                <a:lnTo>
                  <a:pt x="0" y="36042"/>
                </a:lnTo>
                <a:lnTo>
                  <a:pt x="0" y="38799"/>
                </a:lnTo>
                <a:lnTo>
                  <a:pt x="388" y="43232"/>
                </a:lnTo>
                <a:lnTo>
                  <a:pt x="1972" y="46929"/>
                </a:lnTo>
                <a:lnTo>
                  <a:pt x="4481" y="49748"/>
                </a:lnTo>
                <a:lnTo>
                  <a:pt x="7603" y="51993"/>
                </a:lnTo>
                <a:lnTo>
                  <a:pt x="11610" y="53315"/>
                </a:lnTo>
                <a:lnTo>
                  <a:pt x="8845" y="40895"/>
                </a:lnTo>
                <a:lnTo>
                  <a:pt x="8845" y="38354"/>
                </a:lnTo>
                <a:lnTo>
                  <a:pt x="9662" y="34419"/>
                </a:lnTo>
                <a:lnTo>
                  <a:pt x="12197" y="31484"/>
                </a:lnTo>
                <a:lnTo>
                  <a:pt x="14795" y="30063"/>
                </a:lnTo>
                <a:lnTo>
                  <a:pt x="18287" y="29235"/>
                </a:lnTo>
                <a:lnTo>
                  <a:pt x="22719" y="29019"/>
                </a:lnTo>
                <a:lnTo>
                  <a:pt x="30092" y="29019"/>
                </a:lnTo>
                <a:lnTo>
                  <a:pt x="30092" y="39383"/>
                </a:lnTo>
                <a:lnTo>
                  <a:pt x="25927" y="43663"/>
                </a:lnTo>
                <a:lnTo>
                  <a:pt x="26896" y="50482"/>
                </a:lnTo>
                <a:lnTo>
                  <a:pt x="31244" y="46442"/>
                </a:lnTo>
                <a:lnTo>
                  <a:pt x="31244" y="51320"/>
                </a:lnTo>
                <a:lnTo>
                  <a:pt x="33324" y="52898"/>
                </a:lnTo>
                <a:lnTo>
                  <a:pt x="35895" y="52959"/>
                </a:lnTo>
                <a:lnTo>
                  <a:pt x="38675" y="51320"/>
                </a:lnTo>
                <a:lnTo>
                  <a:pt x="38675" y="15353"/>
                </a:lnTo>
                <a:lnTo>
                  <a:pt x="38347" y="12689"/>
                </a:lnTo>
                <a:lnTo>
                  <a:pt x="37011" y="8128"/>
                </a:lnTo>
                <a:lnTo>
                  <a:pt x="34488" y="4686"/>
                </a:lnTo>
                <a:lnTo>
                  <a:pt x="31107" y="1982"/>
                </a:lnTo>
                <a:lnTo>
                  <a:pt x="26355" y="394"/>
                </a:lnTo>
                <a:lnTo>
                  <a:pt x="23475" y="0"/>
                </a:lnTo>
                <a:lnTo>
                  <a:pt x="20099" y="0"/>
                </a:lnTo>
                <a:lnTo>
                  <a:pt x="16484" y="165"/>
                </a:lnTo>
                <a:lnTo>
                  <a:pt x="12934" y="852"/>
                </a:lnTo>
                <a:lnTo>
                  <a:pt x="9785" y="1803"/>
                </a:lnTo>
                <a:lnTo>
                  <a:pt x="5817" y="3545"/>
                </a:lnTo>
                <a:lnTo>
                  <a:pt x="2487" y="6695"/>
                </a:lnTo>
                <a:lnTo>
                  <a:pt x="2303" y="9373"/>
                </a:lnTo>
                <a:lnTo>
                  <a:pt x="3298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508933" y="4426016"/>
            <a:ext cx="27492" cy="52920"/>
          </a:xfrm>
          <a:custGeom>
            <a:avLst/>
            <a:gdLst/>
            <a:ahLst/>
            <a:cxnLst/>
            <a:rect l="l" t="t" r="r" b="b"/>
            <a:pathLst>
              <a:path w="27492" h="52920">
                <a:moveTo>
                  <a:pt x="5875" y="52920"/>
                </a:moveTo>
                <a:lnTo>
                  <a:pt x="8633" y="51271"/>
                </a:lnTo>
                <a:lnTo>
                  <a:pt x="8633" y="19137"/>
                </a:lnTo>
                <a:lnTo>
                  <a:pt x="10958" y="15469"/>
                </a:lnTo>
                <a:lnTo>
                  <a:pt x="12993" y="12726"/>
                </a:lnTo>
                <a:lnTo>
                  <a:pt x="15807" y="9958"/>
                </a:lnTo>
                <a:lnTo>
                  <a:pt x="19213" y="8460"/>
                </a:lnTo>
                <a:lnTo>
                  <a:pt x="22129" y="8676"/>
                </a:lnTo>
                <a:lnTo>
                  <a:pt x="24786" y="9461"/>
                </a:lnTo>
                <a:lnTo>
                  <a:pt x="27431" y="8180"/>
                </a:lnTo>
                <a:lnTo>
                  <a:pt x="27492" y="3657"/>
                </a:lnTo>
                <a:lnTo>
                  <a:pt x="25204" y="673"/>
                </a:lnTo>
                <a:lnTo>
                  <a:pt x="22204" y="76"/>
                </a:lnTo>
                <a:lnTo>
                  <a:pt x="19655" y="0"/>
                </a:lnTo>
                <a:lnTo>
                  <a:pt x="16657" y="662"/>
                </a:lnTo>
                <a:lnTo>
                  <a:pt x="13629" y="2566"/>
                </a:lnTo>
                <a:lnTo>
                  <a:pt x="10299" y="5994"/>
                </a:lnTo>
                <a:lnTo>
                  <a:pt x="7790" y="9551"/>
                </a:lnTo>
                <a:lnTo>
                  <a:pt x="7790" y="2426"/>
                </a:lnTo>
                <a:lnTo>
                  <a:pt x="5829" y="825"/>
                </a:lnTo>
                <a:lnTo>
                  <a:pt x="3125" y="749"/>
                </a:lnTo>
                <a:lnTo>
                  <a:pt x="0" y="2426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540008" y="4413714"/>
            <a:ext cx="30765" cy="65852"/>
          </a:xfrm>
          <a:custGeom>
            <a:avLst/>
            <a:gdLst/>
            <a:ahLst/>
            <a:cxnLst/>
            <a:rect l="l" t="t" r="r" b="b"/>
            <a:pathLst>
              <a:path w="30765" h="65852">
                <a:moveTo>
                  <a:pt x="30765" y="59983"/>
                </a:moveTo>
                <a:lnTo>
                  <a:pt x="30765" y="59335"/>
                </a:lnTo>
                <a:lnTo>
                  <a:pt x="29908" y="56718"/>
                </a:lnTo>
                <a:lnTo>
                  <a:pt x="27359" y="57445"/>
                </a:lnTo>
                <a:lnTo>
                  <a:pt x="24347" y="58193"/>
                </a:lnTo>
                <a:lnTo>
                  <a:pt x="21062" y="58193"/>
                </a:lnTo>
                <a:lnTo>
                  <a:pt x="18392" y="55617"/>
                </a:lnTo>
                <a:lnTo>
                  <a:pt x="16948" y="51361"/>
                </a:lnTo>
                <a:lnTo>
                  <a:pt x="16948" y="20754"/>
                </a:lnTo>
                <a:lnTo>
                  <a:pt x="29037" y="20754"/>
                </a:lnTo>
                <a:lnTo>
                  <a:pt x="30606" y="19307"/>
                </a:lnTo>
                <a:lnTo>
                  <a:pt x="30765" y="16372"/>
                </a:lnTo>
                <a:lnTo>
                  <a:pt x="29037" y="13323"/>
                </a:lnTo>
                <a:lnTo>
                  <a:pt x="16948" y="13323"/>
                </a:lnTo>
                <a:lnTo>
                  <a:pt x="16948" y="1703"/>
                </a:lnTo>
                <a:lnTo>
                  <a:pt x="16739" y="1004"/>
                </a:lnTo>
                <a:lnTo>
                  <a:pt x="14190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23"/>
                </a:lnTo>
                <a:lnTo>
                  <a:pt x="1771" y="13323"/>
                </a:lnTo>
                <a:lnTo>
                  <a:pt x="327" y="14469"/>
                </a:lnTo>
                <a:lnTo>
                  <a:pt x="0" y="17071"/>
                </a:lnTo>
                <a:lnTo>
                  <a:pt x="1724" y="20754"/>
                </a:lnTo>
                <a:lnTo>
                  <a:pt x="8312" y="20754"/>
                </a:lnTo>
                <a:lnTo>
                  <a:pt x="8312" y="52120"/>
                </a:lnTo>
                <a:lnTo>
                  <a:pt x="9075" y="56643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7"/>
                </a:lnTo>
                <a:lnTo>
                  <a:pt x="19630" y="65852"/>
                </a:lnTo>
                <a:lnTo>
                  <a:pt x="24480" y="65685"/>
                </a:lnTo>
                <a:lnTo>
                  <a:pt x="27482" y="65114"/>
                </a:lnTo>
                <a:lnTo>
                  <a:pt x="30408" y="63093"/>
                </a:lnTo>
                <a:lnTo>
                  <a:pt x="30765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582412" y="4426013"/>
            <a:ext cx="40554" cy="52919"/>
          </a:xfrm>
          <a:custGeom>
            <a:avLst/>
            <a:gdLst/>
            <a:ahLst/>
            <a:cxnLst/>
            <a:rect l="l" t="t" r="r" b="b"/>
            <a:pathLst>
              <a:path w="40554" h="52919">
                <a:moveTo>
                  <a:pt x="5882" y="52919"/>
                </a:moveTo>
                <a:lnTo>
                  <a:pt x="8637" y="51271"/>
                </a:lnTo>
                <a:lnTo>
                  <a:pt x="8637" y="17132"/>
                </a:lnTo>
                <a:lnTo>
                  <a:pt x="11002" y="14057"/>
                </a:lnTo>
                <a:lnTo>
                  <a:pt x="13276" y="11734"/>
                </a:lnTo>
                <a:lnTo>
                  <a:pt x="17604" y="8545"/>
                </a:lnTo>
                <a:lnTo>
                  <a:pt x="21924" y="7747"/>
                </a:lnTo>
                <a:lnTo>
                  <a:pt x="25074" y="8077"/>
                </a:lnTo>
                <a:lnTo>
                  <a:pt x="27622" y="9373"/>
                </a:lnTo>
                <a:lnTo>
                  <a:pt x="30269" y="12790"/>
                </a:lnTo>
                <a:lnTo>
                  <a:pt x="31295" y="15951"/>
                </a:lnTo>
                <a:lnTo>
                  <a:pt x="31921" y="19889"/>
                </a:lnTo>
                <a:lnTo>
                  <a:pt x="31921" y="51271"/>
                </a:lnTo>
                <a:lnTo>
                  <a:pt x="32129" y="52005"/>
                </a:lnTo>
                <a:lnTo>
                  <a:pt x="34678" y="52919"/>
                </a:lnTo>
                <a:lnTo>
                  <a:pt x="37800" y="52919"/>
                </a:lnTo>
                <a:lnTo>
                  <a:pt x="40554" y="51271"/>
                </a:lnTo>
                <a:lnTo>
                  <a:pt x="40554" y="18006"/>
                </a:lnTo>
                <a:lnTo>
                  <a:pt x="40272" y="15022"/>
                </a:lnTo>
                <a:lnTo>
                  <a:pt x="39121" y="10082"/>
                </a:lnTo>
                <a:lnTo>
                  <a:pt x="36842" y="6069"/>
                </a:lnTo>
                <a:lnTo>
                  <a:pt x="33783" y="2757"/>
                </a:lnTo>
                <a:lnTo>
                  <a:pt x="29484" y="546"/>
                </a:lnTo>
                <a:lnTo>
                  <a:pt x="26849" y="0"/>
                </a:lnTo>
                <a:lnTo>
                  <a:pt x="21021" y="0"/>
                </a:lnTo>
                <a:lnTo>
                  <a:pt x="18364" y="712"/>
                </a:lnTo>
                <a:lnTo>
                  <a:pt x="15728" y="2133"/>
                </a:lnTo>
                <a:lnTo>
                  <a:pt x="13097" y="3567"/>
                </a:lnTo>
                <a:lnTo>
                  <a:pt x="10450" y="5816"/>
                </a:lnTo>
                <a:lnTo>
                  <a:pt x="7790" y="8887"/>
                </a:lnTo>
                <a:lnTo>
                  <a:pt x="7790" y="2425"/>
                </a:lnTo>
                <a:lnTo>
                  <a:pt x="5835" y="824"/>
                </a:lnTo>
                <a:lnTo>
                  <a:pt x="3125" y="748"/>
                </a:lnTo>
                <a:lnTo>
                  <a:pt x="0" y="2425"/>
                </a:lnTo>
                <a:lnTo>
                  <a:pt x="0" y="51271"/>
                </a:lnTo>
                <a:lnTo>
                  <a:pt x="187" y="52005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635614" y="4426016"/>
            <a:ext cx="43322" cy="53643"/>
          </a:xfrm>
          <a:custGeom>
            <a:avLst/>
            <a:gdLst/>
            <a:ahLst/>
            <a:cxnLst/>
            <a:rect l="l" t="t" r="r" b="b"/>
            <a:pathLst>
              <a:path w="43322" h="53643">
                <a:moveTo>
                  <a:pt x="42929" y="16927"/>
                </a:moveTo>
                <a:lnTo>
                  <a:pt x="42144" y="14123"/>
                </a:lnTo>
                <a:lnTo>
                  <a:pt x="41363" y="11315"/>
                </a:lnTo>
                <a:lnTo>
                  <a:pt x="38461" y="6808"/>
                </a:lnTo>
                <a:lnTo>
                  <a:pt x="34649" y="3060"/>
                </a:lnTo>
                <a:lnTo>
                  <a:pt x="32053" y="1828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8"/>
                </a:lnTo>
                <a:lnTo>
                  <a:pt x="29483" y="8331"/>
                </a:lnTo>
                <a:lnTo>
                  <a:pt x="31614" y="11009"/>
                </a:lnTo>
                <a:lnTo>
                  <a:pt x="33731" y="13691"/>
                </a:lnTo>
                <a:lnTo>
                  <a:pt x="34749" y="17373"/>
                </a:lnTo>
                <a:lnTo>
                  <a:pt x="34639" y="22072"/>
                </a:lnTo>
                <a:lnTo>
                  <a:pt x="8945" y="22072"/>
                </a:lnTo>
                <a:lnTo>
                  <a:pt x="9017" y="20092"/>
                </a:lnTo>
                <a:lnTo>
                  <a:pt x="10450" y="3111"/>
                </a:lnTo>
                <a:lnTo>
                  <a:pt x="8063" y="4889"/>
                </a:lnTo>
                <a:lnTo>
                  <a:pt x="4117" y="9577"/>
                </a:lnTo>
                <a:lnTo>
                  <a:pt x="2613" y="12406"/>
                </a:lnTo>
                <a:lnTo>
                  <a:pt x="1569" y="15760"/>
                </a:lnTo>
                <a:lnTo>
                  <a:pt x="514" y="19102"/>
                </a:lnTo>
                <a:lnTo>
                  <a:pt x="0" y="22859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2"/>
                </a:lnTo>
                <a:lnTo>
                  <a:pt x="2527" y="41997"/>
                </a:lnTo>
                <a:lnTo>
                  <a:pt x="4030" y="44766"/>
                </a:lnTo>
                <a:lnTo>
                  <a:pt x="6014" y="46977"/>
                </a:lnTo>
                <a:lnTo>
                  <a:pt x="10450" y="50850"/>
                </a:lnTo>
                <a:lnTo>
                  <a:pt x="13362" y="51965"/>
                </a:lnTo>
                <a:lnTo>
                  <a:pt x="16278" y="53086"/>
                </a:lnTo>
                <a:lnTo>
                  <a:pt x="19673" y="53643"/>
                </a:lnTo>
                <a:lnTo>
                  <a:pt x="23543" y="53643"/>
                </a:lnTo>
                <a:lnTo>
                  <a:pt x="27877" y="53492"/>
                </a:lnTo>
                <a:lnTo>
                  <a:pt x="31819" y="52793"/>
                </a:lnTo>
                <a:lnTo>
                  <a:pt x="35055" y="51965"/>
                </a:lnTo>
                <a:lnTo>
                  <a:pt x="37774" y="51092"/>
                </a:lnTo>
                <a:lnTo>
                  <a:pt x="41018" y="48820"/>
                </a:lnTo>
                <a:lnTo>
                  <a:pt x="41338" y="46163"/>
                </a:lnTo>
                <a:lnTo>
                  <a:pt x="40761" y="43002"/>
                </a:lnTo>
                <a:lnTo>
                  <a:pt x="38055" y="43268"/>
                </a:lnTo>
                <a:lnTo>
                  <a:pt x="34894" y="44540"/>
                </a:lnTo>
                <a:lnTo>
                  <a:pt x="32104" y="45439"/>
                </a:lnTo>
                <a:lnTo>
                  <a:pt x="28587" y="46188"/>
                </a:lnTo>
                <a:lnTo>
                  <a:pt x="24353" y="46379"/>
                </a:lnTo>
                <a:lnTo>
                  <a:pt x="21509" y="46379"/>
                </a:lnTo>
                <a:lnTo>
                  <a:pt x="17146" y="45133"/>
                </a:lnTo>
                <a:lnTo>
                  <a:pt x="13586" y="43103"/>
                </a:lnTo>
                <a:lnTo>
                  <a:pt x="11134" y="39992"/>
                </a:lnTo>
                <a:lnTo>
                  <a:pt x="9737" y="35963"/>
                </a:lnTo>
                <a:lnTo>
                  <a:pt x="8945" y="31342"/>
                </a:lnTo>
                <a:lnTo>
                  <a:pt x="8945" y="28648"/>
                </a:lnTo>
                <a:lnTo>
                  <a:pt x="39963" y="28648"/>
                </a:lnTo>
                <a:lnTo>
                  <a:pt x="42303" y="27734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27"/>
                </a:lnTo>
                <a:close/>
              </a:path>
              <a:path w="43322" h="53643">
                <a:moveTo>
                  <a:pt x="9017" y="20092"/>
                </a:moveTo>
                <a:lnTo>
                  <a:pt x="9946" y="16358"/>
                </a:lnTo>
                <a:lnTo>
                  <a:pt x="11383" y="12913"/>
                </a:lnTo>
                <a:lnTo>
                  <a:pt x="14907" y="9079"/>
                </a:lnTo>
                <a:lnTo>
                  <a:pt x="18139" y="7401"/>
                </a:lnTo>
                <a:lnTo>
                  <a:pt x="22157" y="6998"/>
                </a:lnTo>
                <a:lnTo>
                  <a:pt x="26333" y="6998"/>
                </a:lnTo>
                <a:lnTo>
                  <a:pt x="26297" y="0"/>
                </a:lnTo>
                <a:lnTo>
                  <a:pt x="19143" y="0"/>
                </a:lnTo>
                <a:lnTo>
                  <a:pt x="16023" y="623"/>
                </a:lnTo>
                <a:lnTo>
                  <a:pt x="13243" y="1865"/>
                </a:lnTo>
                <a:lnTo>
                  <a:pt x="10450" y="3111"/>
                </a:lnTo>
                <a:lnTo>
                  <a:pt x="9017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2692645" y="4426016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78" y="52920"/>
                </a:moveTo>
                <a:lnTo>
                  <a:pt x="8636" y="51271"/>
                </a:lnTo>
                <a:lnTo>
                  <a:pt x="8636" y="19137"/>
                </a:lnTo>
                <a:lnTo>
                  <a:pt x="10962" y="15469"/>
                </a:lnTo>
                <a:lnTo>
                  <a:pt x="12995" y="12726"/>
                </a:lnTo>
                <a:lnTo>
                  <a:pt x="15811" y="9958"/>
                </a:lnTo>
                <a:lnTo>
                  <a:pt x="19216" y="8460"/>
                </a:lnTo>
                <a:lnTo>
                  <a:pt x="22129" y="8676"/>
                </a:lnTo>
                <a:lnTo>
                  <a:pt x="24789" y="9461"/>
                </a:lnTo>
                <a:lnTo>
                  <a:pt x="27435" y="8180"/>
                </a:lnTo>
                <a:lnTo>
                  <a:pt x="27496" y="3657"/>
                </a:lnTo>
                <a:lnTo>
                  <a:pt x="25203" y="673"/>
                </a:lnTo>
                <a:lnTo>
                  <a:pt x="22204" y="76"/>
                </a:lnTo>
                <a:lnTo>
                  <a:pt x="19655" y="0"/>
                </a:lnTo>
                <a:lnTo>
                  <a:pt x="16653" y="662"/>
                </a:lnTo>
                <a:lnTo>
                  <a:pt x="13629" y="2566"/>
                </a:lnTo>
                <a:lnTo>
                  <a:pt x="10299" y="5994"/>
                </a:lnTo>
                <a:lnTo>
                  <a:pt x="7786" y="9551"/>
                </a:lnTo>
                <a:lnTo>
                  <a:pt x="7786" y="2426"/>
                </a:lnTo>
                <a:lnTo>
                  <a:pt x="5828" y="825"/>
                </a:lnTo>
                <a:lnTo>
                  <a:pt x="3121" y="749"/>
                </a:lnTo>
                <a:lnTo>
                  <a:pt x="0" y="2426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2726222" y="4426016"/>
            <a:ext cx="33336" cy="53643"/>
          </a:xfrm>
          <a:custGeom>
            <a:avLst/>
            <a:gdLst/>
            <a:ahLst/>
            <a:cxnLst/>
            <a:rect l="l" t="t" r="r" b="b"/>
            <a:pathLst>
              <a:path w="33336" h="53643">
                <a:moveTo>
                  <a:pt x="6000" y="52222"/>
                </a:moveTo>
                <a:lnTo>
                  <a:pt x="8561" y="52985"/>
                </a:lnTo>
                <a:lnTo>
                  <a:pt x="11598" y="53517"/>
                </a:lnTo>
                <a:lnTo>
                  <a:pt x="17585" y="53643"/>
                </a:lnTo>
                <a:lnTo>
                  <a:pt x="20083" y="53313"/>
                </a:lnTo>
                <a:lnTo>
                  <a:pt x="24616" y="51941"/>
                </a:lnTo>
                <a:lnTo>
                  <a:pt x="28205" y="49579"/>
                </a:lnTo>
                <a:lnTo>
                  <a:pt x="31107" y="46610"/>
                </a:lnTo>
                <a:lnTo>
                  <a:pt x="32896" y="42696"/>
                </a:lnTo>
                <a:lnTo>
                  <a:pt x="33336" y="37973"/>
                </a:lnTo>
                <a:lnTo>
                  <a:pt x="33336" y="35877"/>
                </a:lnTo>
                <a:lnTo>
                  <a:pt x="32320" y="32547"/>
                </a:lnTo>
                <a:lnTo>
                  <a:pt x="30740" y="29729"/>
                </a:lnTo>
                <a:lnTo>
                  <a:pt x="27226" y="26629"/>
                </a:lnTo>
                <a:lnTo>
                  <a:pt x="24325" y="25106"/>
                </a:lnTo>
                <a:lnTo>
                  <a:pt x="21384" y="23811"/>
                </a:lnTo>
                <a:lnTo>
                  <a:pt x="18442" y="22604"/>
                </a:lnTo>
                <a:lnTo>
                  <a:pt x="15580" y="21438"/>
                </a:lnTo>
                <a:lnTo>
                  <a:pt x="12077" y="19343"/>
                </a:lnTo>
                <a:lnTo>
                  <a:pt x="9773" y="16586"/>
                </a:lnTo>
                <a:lnTo>
                  <a:pt x="9417" y="13982"/>
                </a:lnTo>
                <a:lnTo>
                  <a:pt x="9968" y="11174"/>
                </a:lnTo>
                <a:lnTo>
                  <a:pt x="12307" y="8280"/>
                </a:lnTo>
                <a:lnTo>
                  <a:pt x="15458" y="7099"/>
                </a:lnTo>
                <a:lnTo>
                  <a:pt x="18211" y="6944"/>
                </a:lnTo>
                <a:lnTo>
                  <a:pt x="21311" y="7136"/>
                </a:lnTo>
                <a:lnTo>
                  <a:pt x="24958" y="8356"/>
                </a:lnTo>
                <a:lnTo>
                  <a:pt x="27618" y="9677"/>
                </a:lnTo>
                <a:lnTo>
                  <a:pt x="30595" y="9867"/>
                </a:lnTo>
                <a:lnTo>
                  <a:pt x="30923" y="7150"/>
                </a:lnTo>
                <a:lnTo>
                  <a:pt x="30642" y="4406"/>
                </a:lnTo>
                <a:lnTo>
                  <a:pt x="28083" y="2197"/>
                </a:lnTo>
                <a:lnTo>
                  <a:pt x="25487" y="1130"/>
                </a:lnTo>
                <a:lnTo>
                  <a:pt x="22082" y="317"/>
                </a:lnTo>
                <a:lnTo>
                  <a:pt x="18319" y="0"/>
                </a:lnTo>
                <a:lnTo>
                  <a:pt x="15458" y="0"/>
                </a:lnTo>
                <a:lnTo>
                  <a:pt x="12960" y="392"/>
                </a:lnTo>
                <a:lnTo>
                  <a:pt x="8671" y="1979"/>
                </a:lnTo>
                <a:lnTo>
                  <a:pt x="5449" y="4367"/>
                </a:lnTo>
                <a:lnTo>
                  <a:pt x="2937" y="7214"/>
                </a:lnTo>
                <a:lnTo>
                  <a:pt x="1518" y="10717"/>
                </a:lnTo>
                <a:lnTo>
                  <a:pt x="1151" y="14475"/>
                </a:lnTo>
                <a:lnTo>
                  <a:pt x="1493" y="18515"/>
                </a:lnTo>
                <a:lnTo>
                  <a:pt x="2851" y="21629"/>
                </a:lnTo>
                <a:lnTo>
                  <a:pt x="5990" y="25208"/>
                </a:lnTo>
                <a:lnTo>
                  <a:pt x="8671" y="26935"/>
                </a:lnTo>
                <a:lnTo>
                  <a:pt x="11523" y="28408"/>
                </a:lnTo>
                <a:lnTo>
                  <a:pt x="14489" y="29643"/>
                </a:lnTo>
                <a:lnTo>
                  <a:pt x="17330" y="30783"/>
                </a:lnTo>
                <a:lnTo>
                  <a:pt x="19975" y="31979"/>
                </a:lnTo>
                <a:lnTo>
                  <a:pt x="23107" y="34265"/>
                </a:lnTo>
                <a:lnTo>
                  <a:pt x="24814" y="37299"/>
                </a:lnTo>
                <a:lnTo>
                  <a:pt x="24565" y="41173"/>
                </a:lnTo>
                <a:lnTo>
                  <a:pt x="22964" y="43942"/>
                </a:lnTo>
                <a:lnTo>
                  <a:pt x="20181" y="45670"/>
                </a:lnTo>
                <a:lnTo>
                  <a:pt x="16484" y="46494"/>
                </a:lnTo>
                <a:lnTo>
                  <a:pt x="13068" y="46494"/>
                </a:lnTo>
                <a:lnTo>
                  <a:pt x="9846" y="45756"/>
                </a:lnTo>
                <a:lnTo>
                  <a:pt x="5939" y="44157"/>
                </a:lnTo>
                <a:lnTo>
                  <a:pt x="3171" y="42556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37" y="50915"/>
                </a:lnTo>
                <a:lnTo>
                  <a:pt x="6000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772136" y="4466484"/>
            <a:ext cx="11257" cy="12650"/>
          </a:xfrm>
          <a:custGeom>
            <a:avLst/>
            <a:gdLst/>
            <a:ahLst/>
            <a:cxnLst/>
            <a:rect l="l" t="t" r="r" b="b"/>
            <a:pathLst>
              <a:path w="11257" h="12650">
                <a:moveTo>
                  <a:pt x="11257" y="6234"/>
                </a:moveTo>
                <a:lnTo>
                  <a:pt x="11257" y="3746"/>
                </a:lnTo>
                <a:lnTo>
                  <a:pt x="9248" y="416"/>
                </a:lnTo>
                <a:lnTo>
                  <a:pt x="5709" y="0"/>
                </a:lnTo>
                <a:lnTo>
                  <a:pt x="1242" y="1269"/>
                </a:lnTo>
                <a:lnTo>
                  <a:pt x="0" y="3848"/>
                </a:lnTo>
                <a:lnTo>
                  <a:pt x="0" y="8902"/>
                </a:lnTo>
                <a:lnTo>
                  <a:pt x="2011" y="12228"/>
                </a:lnTo>
                <a:lnTo>
                  <a:pt x="5551" y="12650"/>
                </a:lnTo>
                <a:lnTo>
                  <a:pt x="10032" y="11365"/>
                </a:lnTo>
                <a:lnTo>
                  <a:pt x="11257" y="8812"/>
                </a:lnTo>
                <a:lnTo>
                  <a:pt x="11257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824685" y="4408430"/>
            <a:ext cx="35579" cy="70485"/>
          </a:xfrm>
          <a:custGeom>
            <a:avLst/>
            <a:gdLst/>
            <a:ahLst/>
            <a:cxnLst/>
            <a:rect l="l" t="t" r="r" b="b"/>
            <a:pathLst>
              <a:path w="35579" h="70485">
                <a:moveTo>
                  <a:pt x="341" y="69775"/>
                </a:moveTo>
                <a:lnTo>
                  <a:pt x="2941" y="70485"/>
                </a:lnTo>
                <a:lnTo>
                  <a:pt x="6134" y="70485"/>
                </a:lnTo>
                <a:lnTo>
                  <a:pt x="9004" y="68811"/>
                </a:lnTo>
                <a:lnTo>
                  <a:pt x="9004" y="39550"/>
                </a:lnTo>
                <a:lnTo>
                  <a:pt x="32443" y="39550"/>
                </a:lnTo>
                <a:lnTo>
                  <a:pt x="34048" y="37896"/>
                </a:lnTo>
                <a:lnTo>
                  <a:pt x="34221" y="34888"/>
                </a:lnTo>
                <a:lnTo>
                  <a:pt x="32443" y="31802"/>
                </a:lnTo>
                <a:lnTo>
                  <a:pt x="9004" y="31802"/>
                </a:lnTo>
                <a:lnTo>
                  <a:pt x="9004" y="7927"/>
                </a:lnTo>
                <a:lnTo>
                  <a:pt x="33804" y="7927"/>
                </a:lnTo>
                <a:lnTo>
                  <a:pt x="35286" y="6718"/>
                </a:lnTo>
                <a:lnTo>
                  <a:pt x="35579" y="4014"/>
                </a:lnTo>
                <a:lnTo>
                  <a:pt x="35543" y="2717"/>
                </a:lnTo>
                <a:lnTo>
                  <a:pt x="33804" y="0"/>
                </a:lnTo>
                <a:lnTo>
                  <a:pt x="3345" y="0"/>
                </a:lnTo>
                <a:lnTo>
                  <a:pt x="1065" y="839"/>
                </a:lnTo>
                <a:lnTo>
                  <a:pt x="0" y="3783"/>
                </a:lnTo>
                <a:lnTo>
                  <a:pt x="0" y="68811"/>
                </a:lnTo>
                <a:lnTo>
                  <a:pt x="341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869991" y="4426013"/>
            <a:ext cx="47103" cy="53646"/>
          </a:xfrm>
          <a:custGeom>
            <a:avLst/>
            <a:gdLst/>
            <a:ahLst/>
            <a:cxnLst/>
            <a:rect l="l" t="t" r="r" b="b"/>
            <a:pathLst>
              <a:path w="47103" h="53646">
                <a:moveTo>
                  <a:pt x="8949" y="23903"/>
                </a:moveTo>
                <a:lnTo>
                  <a:pt x="9245" y="21336"/>
                </a:lnTo>
                <a:lnTo>
                  <a:pt x="9820" y="18985"/>
                </a:lnTo>
                <a:lnTo>
                  <a:pt x="11290" y="14593"/>
                </a:lnTo>
                <a:lnTo>
                  <a:pt x="13680" y="11163"/>
                </a:lnTo>
                <a:lnTo>
                  <a:pt x="17061" y="8891"/>
                </a:lnTo>
                <a:lnTo>
                  <a:pt x="21113" y="7480"/>
                </a:lnTo>
                <a:lnTo>
                  <a:pt x="26464" y="7480"/>
                </a:lnTo>
                <a:lnTo>
                  <a:pt x="30653" y="9032"/>
                </a:lnTo>
                <a:lnTo>
                  <a:pt x="33999" y="11454"/>
                </a:lnTo>
                <a:lnTo>
                  <a:pt x="36179" y="15011"/>
                </a:lnTo>
                <a:lnTo>
                  <a:pt x="37440" y="19418"/>
                </a:lnTo>
                <a:lnTo>
                  <a:pt x="38149" y="24270"/>
                </a:lnTo>
                <a:lnTo>
                  <a:pt x="38149" y="29731"/>
                </a:lnTo>
                <a:lnTo>
                  <a:pt x="37868" y="32324"/>
                </a:lnTo>
                <a:lnTo>
                  <a:pt x="36742" y="37021"/>
                </a:lnTo>
                <a:lnTo>
                  <a:pt x="36532" y="50266"/>
                </a:lnTo>
                <a:lnTo>
                  <a:pt x="39042" y="48376"/>
                </a:lnTo>
                <a:lnTo>
                  <a:pt x="43059" y="43538"/>
                </a:lnTo>
                <a:lnTo>
                  <a:pt x="44568" y="40639"/>
                </a:lnTo>
                <a:lnTo>
                  <a:pt x="45584" y="37288"/>
                </a:lnTo>
                <a:lnTo>
                  <a:pt x="46587" y="33962"/>
                </a:lnTo>
                <a:lnTo>
                  <a:pt x="47103" y="30289"/>
                </a:lnTo>
                <a:lnTo>
                  <a:pt x="47103" y="22226"/>
                </a:lnTo>
                <a:lnTo>
                  <a:pt x="46612" y="18553"/>
                </a:lnTo>
                <a:lnTo>
                  <a:pt x="45655" y="15292"/>
                </a:lnTo>
                <a:lnTo>
                  <a:pt x="44701" y="12040"/>
                </a:lnTo>
                <a:lnTo>
                  <a:pt x="43257" y="9273"/>
                </a:lnTo>
                <a:lnTo>
                  <a:pt x="41346" y="6997"/>
                </a:lnTo>
                <a:lnTo>
                  <a:pt x="37023" y="2973"/>
                </a:lnTo>
                <a:lnTo>
                  <a:pt x="34146" y="1778"/>
                </a:lnTo>
                <a:lnTo>
                  <a:pt x="31266" y="596"/>
                </a:lnTo>
                <a:lnTo>
                  <a:pt x="27900" y="0"/>
                </a:lnTo>
                <a:lnTo>
                  <a:pt x="20012" y="0"/>
                </a:lnTo>
                <a:lnTo>
                  <a:pt x="16510" y="673"/>
                </a:lnTo>
                <a:lnTo>
                  <a:pt x="13507" y="1993"/>
                </a:lnTo>
                <a:lnTo>
                  <a:pt x="10505" y="3340"/>
                </a:lnTo>
                <a:lnTo>
                  <a:pt x="7995" y="5219"/>
                </a:lnTo>
                <a:lnTo>
                  <a:pt x="3992" y="10072"/>
                </a:lnTo>
                <a:lnTo>
                  <a:pt x="2487" y="12955"/>
                </a:lnTo>
                <a:lnTo>
                  <a:pt x="1494" y="16296"/>
                </a:lnTo>
                <a:lnTo>
                  <a:pt x="500" y="19648"/>
                </a:lnTo>
                <a:lnTo>
                  <a:pt x="0" y="23305"/>
                </a:lnTo>
                <a:lnTo>
                  <a:pt x="0" y="31409"/>
                </a:lnTo>
                <a:lnTo>
                  <a:pt x="474" y="35102"/>
                </a:lnTo>
                <a:lnTo>
                  <a:pt x="1418" y="38354"/>
                </a:lnTo>
                <a:lnTo>
                  <a:pt x="2366" y="41605"/>
                </a:lnTo>
                <a:lnTo>
                  <a:pt x="3783" y="44372"/>
                </a:lnTo>
                <a:lnTo>
                  <a:pt x="5706" y="46658"/>
                </a:lnTo>
                <a:lnTo>
                  <a:pt x="10030" y="50673"/>
                </a:lnTo>
                <a:lnTo>
                  <a:pt x="8949" y="29364"/>
                </a:lnTo>
                <a:lnTo>
                  <a:pt x="8949" y="23903"/>
                </a:lnTo>
                <a:close/>
              </a:path>
              <a:path w="47103" h="53646">
                <a:moveTo>
                  <a:pt x="9662" y="34227"/>
                </a:moveTo>
                <a:lnTo>
                  <a:pt x="8949" y="29364"/>
                </a:lnTo>
                <a:lnTo>
                  <a:pt x="10030" y="50673"/>
                </a:lnTo>
                <a:lnTo>
                  <a:pt x="12909" y="51868"/>
                </a:lnTo>
                <a:lnTo>
                  <a:pt x="15786" y="53059"/>
                </a:lnTo>
                <a:lnTo>
                  <a:pt x="19152" y="53646"/>
                </a:lnTo>
                <a:lnTo>
                  <a:pt x="27004" y="53646"/>
                </a:lnTo>
                <a:lnTo>
                  <a:pt x="30496" y="52984"/>
                </a:lnTo>
                <a:lnTo>
                  <a:pt x="33520" y="51612"/>
                </a:lnTo>
                <a:lnTo>
                  <a:pt x="36532" y="50266"/>
                </a:lnTo>
                <a:lnTo>
                  <a:pt x="36742" y="37021"/>
                </a:lnTo>
                <a:lnTo>
                  <a:pt x="34657" y="40744"/>
                </a:lnTo>
                <a:lnTo>
                  <a:pt x="31939" y="43764"/>
                </a:lnTo>
                <a:lnTo>
                  <a:pt x="28206" y="45643"/>
                </a:lnTo>
                <a:lnTo>
                  <a:pt x="23475" y="46114"/>
                </a:lnTo>
                <a:lnTo>
                  <a:pt x="20685" y="46114"/>
                </a:lnTo>
                <a:lnTo>
                  <a:pt x="16498" y="44578"/>
                </a:lnTo>
                <a:lnTo>
                  <a:pt x="13150" y="42141"/>
                </a:lnTo>
                <a:lnTo>
                  <a:pt x="10937" y="38634"/>
                </a:lnTo>
                <a:lnTo>
                  <a:pt x="9662" y="342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930249" y="4426016"/>
            <a:ext cx="27489" cy="52920"/>
          </a:xfrm>
          <a:custGeom>
            <a:avLst/>
            <a:gdLst/>
            <a:ahLst/>
            <a:cxnLst/>
            <a:rect l="l" t="t" r="r" b="b"/>
            <a:pathLst>
              <a:path w="27489" h="52920">
                <a:moveTo>
                  <a:pt x="5875" y="52920"/>
                </a:moveTo>
                <a:lnTo>
                  <a:pt x="8632" y="51271"/>
                </a:lnTo>
                <a:lnTo>
                  <a:pt x="8632" y="19137"/>
                </a:lnTo>
                <a:lnTo>
                  <a:pt x="10957" y="15469"/>
                </a:lnTo>
                <a:lnTo>
                  <a:pt x="12992" y="12726"/>
                </a:lnTo>
                <a:lnTo>
                  <a:pt x="15806" y="9958"/>
                </a:lnTo>
                <a:lnTo>
                  <a:pt x="19212" y="8460"/>
                </a:lnTo>
                <a:lnTo>
                  <a:pt x="22128" y="8676"/>
                </a:lnTo>
                <a:lnTo>
                  <a:pt x="24785" y="9461"/>
                </a:lnTo>
                <a:lnTo>
                  <a:pt x="27431" y="8180"/>
                </a:lnTo>
                <a:lnTo>
                  <a:pt x="27489" y="3657"/>
                </a:lnTo>
                <a:lnTo>
                  <a:pt x="25203" y="673"/>
                </a:lnTo>
                <a:lnTo>
                  <a:pt x="22200" y="76"/>
                </a:lnTo>
                <a:lnTo>
                  <a:pt x="19655" y="0"/>
                </a:lnTo>
                <a:lnTo>
                  <a:pt x="16653" y="662"/>
                </a:lnTo>
                <a:lnTo>
                  <a:pt x="13628" y="2566"/>
                </a:lnTo>
                <a:lnTo>
                  <a:pt x="10295" y="5994"/>
                </a:lnTo>
                <a:lnTo>
                  <a:pt x="7786" y="9551"/>
                </a:lnTo>
                <a:lnTo>
                  <a:pt x="7786" y="2426"/>
                </a:lnTo>
                <a:lnTo>
                  <a:pt x="5828" y="825"/>
                </a:lnTo>
                <a:lnTo>
                  <a:pt x="3120" y="749"/>
                </a:lnTo>
                <a:lnTo>
                  <a:pt x="0" y="2426"/>
                </a:lnTo>
                <a:lnTo>
                  <a:pt x="0" y="51271"/>
                </a:lnTo>
                <a:lnTo>
                  <a:pt x="182" y="51995"/>
                </a:lnTo>
                <a:lnTo>
                  <a:pt x="2749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992093" y="4426013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82" y="52919"/>
                </a:moveTo>
                <a:lnTo>
                  <a:pt x="8632" y="51271"/>
                </a:lnTo>
                <a:lnTo>
                  <a:pt x="8632" y="17132"/>
                </a:lnTo>
                <a:lnTo>
                  <a:pt x="10998" y="14057"/>
                </a:lnTo>
                <a:lnTo>
                  <a:pt x="13276" y="11734"/>
                </a:lnTo>
                <a:lnTo>
                  <a:pt x="17599" y="8545"/>
                </a:lnTo>
                <a:lnTo>
                  <a:pt x="21924" y="7747"/>
                </a:lnTo>
                <a:lnTo>
                  <a:pt x="25073" y="8077"/>
                </a:lnTo>
                <a:lnTo>
                  <a:pt x="27614" y="9373"/>
                </a:lnTo>
                <a:lnTo>
                  <a:pt x="30261" y="12790"/>
                </a:lnTo>
                <a:lnTo>
                  <a:pt x="31294" y="15951"/>
                </a:lnTo>
                <a:lnTo>
                  <a:pt x="31917" y="19889"/>
                </a:lnTo>
                <a:lnTo>
                  <a:pt x="31917" y="51271"/>
                </a:lnTo>
                <a:lnTo>
                  <a:pt x="32125" y="52005"/>
                </a:lnTo>
                <a:lnTo>
                  <a:pt x="34670" y="52919"/>
                </a:lnTo>
                <a:lnTo>
                  <a:pt x="37796" y="52919"/>
                </a:lnTo>
                <a:lnTo>
                  <a:pt x="40553" y="51271"/>
                </a:lnTo>
                <a:lnTo>
                  <a:pt x="40553" y="18006"/>
                </a:lnTo>
                <a:lnTo>
                  <a:pt x="40272" y="15022"/>
                </a:lnTo>
                <a:lnTo>
                  <a:pt x="39117" y="10082"/>
                </a:lnTo>
                <a:lnTo>
                  <a:pt x="36842" y="6069"/>
                </a:lnTo>
                <a:lnTo>
                  <a:pt x="33778" y="2757"/>
                </a:lnTo>
                <a:lnTo>
                  <a:pt x="29480" y="546"/>
                </a:lnTo>
                <a:lnTo>
                  <a:pt x="26845" y="0"/>
                </a:lnTo>
                <a:lnTo>
                  <a:pt x="21017" y="0"/>
                </a:lnTo>
                <a:lnTo>
                  <a:pt x="18356" y="712"/>
                </a:lnTo>
                <a:lnTo>
                  <a:pt x="15725" y="2133"/>
                </a:lnTo>
                <a:lnTo>
                  <a:pt x="13093" y="3567"/>
                </a:lnTo>
                <a:lnTo>
                  <a:pt x="10447" y="5816"/>
                </a:lnTo>
                <a:lnTo>
                  <a:pt x="7790" y="8887"/>
                </a:lnTo>
                <a:lnTo>
                  <a:pt x="7790" y="2425"/>
                </a:lnTo>
                <a:lnTo>
                  <a:pt x="5828" y="824"/>
                </a:lnTo>
                <a:lnTo>
                  <a:pt x="3124" y="748"/>
                </a:lnTo>
                <a:lnTo>
                  <a:pt x="0" y="2425"/>
                </a:lnTo>
                <a:lnTo>
                  <a:pt x="0" y="51271"/>
                </a:lnTo>
                <a:lnTo>
                  <a:pt x="182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045293" y="4426016"/>
            <a:ext cx="43319" cy="53643"/>
          </a:xfrm>
          <a:custGeom>
            <a:avLst/>
            <a:gdLst/>
            <a:ahLst/>
            <a:cxnLst/>
            <a:rect l="l" t="t" r="r" b="b"/>
            <a:pathLst>
              <a:path w="43319" h="53643">
                <a:moveTo>
                  <a:pt x="42927" y="16927"/>
                </a:moveTo>
                <a:lnTo>
                  <a:pt x="42144" y="14123"/>
                </a:lnTo>
                <a:lnTo>
                  <a:pt x="41361" y="11315"/>
                </a:lnTo>
                <a:lnTo>
                  <a:pt x="38459" y="6808"/>
                </a:lnTo>
                <a:lnTo>
                  <a:pt x="34650" y="3060"/>
                </a:lnTo>
                <a:lnTo>
                  <a:pt x="32054" y="1828"/>
                </a:lnTo>
                <a:lnTo>
                  <a:pt x="29444" y="608"/>
                </a:lnTo>
                <a:lnTo>
                  <a:pt x="26297" y="0"/>
                </a:lnTo>
                <a:lnTo>
                  <a:pt x="26334" y="6998"/>
                </a:lnTo>
                <a:lnTo>
                  <a:pt x="29480" y="8331"/>
                </a:lnTo>
                <a:lnTo>
                  <a:pt x="31611" y="11009"/>
                </a:lnTo>
                <a:lnTo>
                  <a:pt x="33732" y="13691"/>
                </a:lnTo>
                <a:lnTo>
                  <a:pt x="34747" y="17373"/>
                </a:lnTo>
                <a:lnTo>
                  <a:pt x="34635" y="22072"/>
                </a:lnTo>
                <a:lnTo>
                  <a:pt x="8943" y="22072"/>
                </a:lnTo>
                <a:lnTo>
                  <a:pt x="9014" y="20092"/>
                </a:lnTo>
                <a:lnTo>
                  <a:pt x="10450" y="3111"/>
                </a:lnTo>
                <a:lnTo>
                  <a:pt x="8060" y="4889"/>
                </a:lnTo>
                <a:lnTo>
                  <a:pt x="4118" y="9577"/>
                </a:lnTo>
                <a:lnTo>
                  <a:pt x="2609" y="12406"/>
                </a:lnTo>
                <a:lnTo>
                  <a:pt x="1569" y="15760"/>
                </a:lnTo>
                <a:lnTo>
                  <a:pt x="518" y="19102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2"/>
                </a:lnTo>
                <a:lnTo>
                  <a:pt x="2523" y="41997"/>
                </a:lnTo>
                <a:lnTo>
                  <a:pt x="4032" y="44766"/>
                </a:lnTo>
                <a:lnTo>
                  <a:pt x="6015" y="46977"/>
                </a:lnTo>
                <a:lnTo>
                  <a:pt x="10450" y="50850"/>
                </a:lnTo>
                <a:lnTo>
                  <a:pt x="13362" y="51965"/>
                </a:lnTo>
                <a:lnTo>
                  <a:pt x="16280" y="53086"/>
                </a:lnTo>
                <a:lnTo>
                  <a:pt x="19671" y="53643"/>
                </a:lnTo>
                <a:lnTo>
                  <a:pt x="23540" y="53643"/>
                </a:lnTo>
                <a:lnTo>
                  <a:pt x="27879" y="53492"/>
                </a:lnTo>
                <a:lnTo>
                  <a:pt x="31821" y="52793"/>
                </a:lnTo>
                <a:lnTo>
                  <a:pt x="35053" y="51965"/>
                </a:lnTo>
                <a:lnTo>
                  <a:pt x="37771" y="51092"/>
                </a:lnTo>
                <a:lnTo>
                  <a:pt x="41018" y="48820"/>
                </a:lnTo>
                <a:lnTo>
                  <a:pt x="41339" y="46163"/>
                </a:lnTo>
                <a:lnTo>
                  <a:pt x="40763" y="43002"/>
                </a:lnTo>
                <a:lnTo>
                  <a:pt x="38051" y="43268"/>
                </a:lnTo>
                <a:lnTo>
                  <a:pt x="34895" y="44540"/>
                </a:lnTo>
                <a:lnTo>
                  <a:pt x="32101" y="45439"/>
                </a:lnTo>
                <a:lnTo>
                  <a:pt x="28587" y="46188"/>
                </a:lnTo>
                <a:lnTo>
                  <a:pt x="24350" y="46379"/>
                </a:lnTo>
                <a:lnTo>
                  <a:pt x="21506" y="46379"/>
                </a:lnTo>
                <a:lnTo>
                  <a:pt x="17147" y="45133"/>
                </a:lnTo>
                <a:lnTo>
                  <a:pt x="13582" y="43103"/>
                </a:lnTo>
                <a:lnTo>
                  <a:pt x="11135" y="39992"/>
                </a:lnTo>
                <a:lnTo>
                  <a:pt x="9738" y="35963"/>
                </a:lnTo>
                <a:lnTo>
                  <a:pt x="8943" y="31342"/>
                </a:lnTo>
                <a:lnTo>
                  <a:pt x="8943" y="28648"/>
                </a:lnTo>
                <a:lnTo>
                  <a:pt x="39968" y="28648"/>
                </a:lnTo>
                <a:lnTo>
                  <a:pt x="42303" y="27734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27"/>
                </a:lnTo>
                <a:close/>
              </a:path>
              <a:path w="43319" h="53643">
                <a:moveTo>
                  <a:pt x="9014" y="20092"/>
                </a:moveTo>
                <a:lnTo>
                  <a:pt x="9946" y="16358"/>
                </a:lnTo>
                <a:lnTo>
                  <a:pt x="11380" y="12913"/>
                </a:lnTo>
                <a:lnTo>
                  <a:pt x="14908" y="9079"/>
                </a:lnTo>
                <a:lnTo>
                  <a:pt x="18140" y="7401"/>
                </a:lnTo>
                <a:lnTo>
                  <a:pt x="22158" y="6998"/>
                </a:lnTo>
                <a:lnTo>
                  <a:pt x="26334" y="6998"/>
                </a:lnTo>
                <a:lnTo>
                  <a:pt x="26297" y="0"/>
                </a:lnTo>
                <a:lnTo>
                  <a:pt x="19141" y="0"/>
                </a:lnTo>
                <a:lnTo>
                  <a:pt x="16019" y="623"/>
                </a:lnTo>
                <a:lnTo>
                  <a:pt x="13241" y="1865"/>
                </a:lnTo>
                <a:lnTo>
                  <a:pt x="10450" y="3111"/>
                </a:lnTo>
                <a:lnTo>
                  <a:pt x="901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099121" y="4426013"/>
            <a:ext cx="26896" cy="53646"/>
          </a:xfrm>
          <a:custGeom>
            <a:avLst/>
            <a:gdLst/>
            <a:ahLst/>
            <a:cxnLst/>
            <a:rect l="l" t="t" r="r" b="b"/>
            <a:pathLst>
              <a:path w="26896" h="53646">
                <a:moveTo>
                  <a:pt x="22061" y="46065"/>
                </a:moveTo>
                <a:lnTo>
                  <a:pt x="17687" y="46658"/>
                </a:lnTo>
                <a:lnTo>
                  <a:pt x="14903" y="46658"/>
                </a:lnTo>
                <a:lnTo>
                  <a:pt x="11184" y="44413"/>
                </a:lnTo>
                <a:lnTo>
                  <a:pt x="8845" y="40895"/>
                </a:lnTo>
                <a:lnTo>
                  <a:pt x="11610" y="53315"/>
                </a:lnTo>
                <a:lnTo>
                  <a:pt x="16329" y="53646"/>
                </a:lnTo>
                <a:lnTo>
                  <a:pt x="19159" y="53646"/>
                </a:lnTo>
                <a:lnTo>
                  <a:pt x="21837" y="53023"/>
                </a:lnTo>
                <a:lnTo>
                  <a:pt x="26896" y="50482"/>
                </a:lnTo>
                <a:lnTo>
                  <a:pt x="25927" y="43663"/>
                </a:lnTo>
                <a:lnTo>
                  <a:pt x="22061" y="46065"/>
                </a:lnTo>
                <a:close/>
              </a:path>
              <a:path w="26896" h="53646">
                <a:moveTo>
                  <a:pt x="3296" y="12091"/>
                </a:moveTo>
                <a:lnTo>
                  <a:pt x="5939" y="11518"/>
                </a:lnTo>
                <a:lnTo>
                  <a:pt x="9140" y="9780"/>
                </a:lnTo>
                <a:lnTo>
                  <a:pt x="11894" y="8585"/>
                </a:lnTo>
                <a:lnTo>
                  <a:pt x="15274" y="7531"/>
                </a:lnTo>
                <a:lnTo>
                  <a:pt x="19314" y="7264"/>
                </a:lnTo>
                <a:lnTo>
                  <a:pt x="22978" y="7505"/>
                </a:lnTo>
                <a:lnTo>
                  <a:pt x="26809" y="9208"/>
                </a:lnTo>
                <a:lnTo>
                  <a:pt x="29138" y="12332"/>
                </a:lnTo>
                <a:lnTo>
                  <a:pt x="29898" y="15217"/>
                </a:lnTo>
                <a:lnTo>
                  <a:pt x="30096" y="18759"/>
                </a:lnTo>
                <a:lnTo>
                  <a:pt x="30096" y="22567"/>
                </a:lnTo>
                <a:lnTo>
                  <a:pt x="19940" y="22567"/>
                </a:lnTo>
                <a:lnTo>
                  <a:pt x="16645" y="22913"/>
                </a:lnTo>
                <a:lnTo>
                  <a:pt x="13719" y="23572"/>
                </a:lnTo>
                <a:lnTo>
                  <a:pt x="10782" y="24245"/>
                </a:lnTo>
                <a:lnTo>
                  <a:pt x="8304" y="25234"/>
                </a:lnTo>
                <a:lnTo>
                  <a:pt x="4265" y="27913"/>
                </a:lnTo>
                <a:lnTo>
                  <a:pt x="1630" y="31625"/>
                </a:lnTo>
                <a:lnTo>
                  <a:pt x="0" y="36042"/>
                </a:lnTo>
                <a:lnTo>
                  <a:pt x="0" y="38799"/>
                </a:lnTo>
                <a:lnTo>
                  <a:pt x="392" y="43232"/>
                </a:lnTo>
                <a:lnTo>
                  <a:pt x="1972" y="46929"/>
                </a:lnTo>
                <a:lnTo>
                  <a:pt x="4481" y="49748"/>
                </a:lnTo>
                <a:lnTo>
                  <a:pt x="7607" y="51993"/>
                </a:lnTo>
                <a:lnTo>
                  <a:pt x="11610" y="53315"/>
                </a:lnTo>
                <a:lnTo>
                  <a:pt x="8845" y="40895"/>
                </a:lnTo>
                <a:lnTo>
                  <a:pt x="8845" y="38354"/>
                </a:lnTo>
                <a:lnTo>
                  <a:pt x="9662" y="34419"/>
                </a:lnTo>
                <a:lnTo>
                  <a:pt x="12200" y="31484"/>
                </a:lnTo>
                <a:lnTo>
                  <a:pt x="14799" y="30063"/>
                </a:lnTo>
                <a:lnTo>
                  <a:pt x="18288" y="29235"/>
                </a:lnTo>
                <a:lnTo>
                  <a:pt x="22719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27" y="43663"/>
                </a:lnTo>
                <a:lnTo>
                  <a:pt x="26896" y="50482"/>
                </a:lnTo>
                <a:lnTo>
                  <a:pt x="31244" y="46442"/>
                </a:lnTo>
                <a:lnTo>
                  <a:pt x="31244" y="51320"/>
                </a:lnTo>
                <a:lnTo>
                  <a:pt x="33324" y="52898"/>
                </a:lnTo>
                <a:lnTo>
                  <a:pt x="35899" y="52959"/>
                </a:lnTo>
                <a:lnTo>
                  <a:pt x="38677" y="51320"/>
                </a:lnTo>
                <a:lnTo>
                  <a:pt x="38677" y="15353"/>
                </a:lnTo>
                <a:lnTo>
                  <a:pt x="38350" y="12689"/>
                </a:lnTo>
                <a:lnTo>
                  <a:pt x="37015" y="8128"/>
                </a:lnTo>
                <a:lnTo>
                  <a:pt x="34488" y="4686"/>
                </a:lnTo>
                <a:lnTo>
                  <a:pt x="31111" y="1982"/>
                </a:lnTo>
                <a:lnTo>
                  <a:pt x="26358" y="394"/>
                </a:lnTo>
                <a:lnTo>
                  <a:pt x="23478" y="0"/>
                </a:lnTo>
                <a:lnTo>
                  <a:pt x="20099" y="0"/>
                </a:lnTo>
                <a:lnTo>
                  <a:pt x="16484" y="165"/>
                </a:lnTo>
                <a:lnTo>
                  <a:pt x="12934" y="852"/>
                </a:lnTo>
                <a:lnTo>
                  <a:pt x="9787" y="1803"/>
                </a:lnTo>
                <a:lnTo>
                  <a:pt x="5821" y="3545"/>
                </a:lnTo>
                <a:lnTo>
                  <a:pt x="2487" y="6695"/>
                </a:lnTo>
                <a:lnTo>
                  <a:pt x="2303" y="9373"/>
                </a:lnTo>
                <a:lnTo>
                  <a:pt x="3296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153765" y="4426016"/>
            <a:ext cx="27492" cy="52920"/>
          </a:xfrm>
          <a:custGeom>
            <a:avLst/>
            <a:gdLst/>
            <a:ahLst/>
            <a:cxnLst/>
            <a:rect l="l" t="t" r="r" b="b"/>
            <a:pathLst>
              <a:path w="27492" h="52920">
                <a:moveTo>
                  <a:pt x="5875" y="52920"/>
                </a:moveTo>
                <a:lnTo>
                  <a:pt x="8632" y="51271"/>
                </a:lnTo>
                <a:lnTo>
                  <a:pt x="8632" y="19137"/>
                </a:lnTo>
                <a:lnTo>
                  <a:pt x="10958" y="15469"/>
                </a:lnTo>
                <a:lnTo>
                  <a:pt x="12992" y="12726"/>
                </a:lnTo>
                <a:lnTo>
                  <a:pt x="15807" y="9958"/>
                </a:lnTo>
                <a:lnTo>
                  <a:pt x="19213" y="8460"/>
                </a:lnTo>
                <a:lnTo>
                  <a:pt x="22129" y="8676"/>
                </a:lnTo>
                <a:lnTo>
                  <a:pt x="24786" y="9461"/>
                </a:lnTo>
                <a:lnTo>
                  <a:pt x="27431" y="8180"/>
                </a:lnTo>
                <a:lnTo>
                  <a:pt x="27492" y="3657"/>
                </a:lnTo>
                <a:lnTo>
                  <a:pt x="25203" y="673"/>
                </a:lnTo>
                <a:lnTo>
                  <a:pt x="22200" y="76"/>
                </a:lnTo>
                <a:lnTo>
                  <a:pt x="19655" y="0"/>
                </a:lnTo>
                <a:lnTo>
                  <a:pt x="16653" y="662"/>
                </a:lnTo>
                <a:lnTo>
                  <a:pt x="13629" y="2566"/>
                </a:lnTo>
                <a:lnTo>
                  <a:pt x="10295" y="5994"/>
                </a:lnTo>
                <a:lnTo>
                  <a:pt x="7786" y="9551"/>
                </a:lnTo>
                <a:lnTo>
                  <a:pt x="7786" y="2426"/>
                </a:lnTo>
                <a:lnTo>
                  <a:pt x="5828" y="825"/>
                </a:lnTo>
                <a:lnTo>
                  <a:pt x="3121" y="749"/>
                </a:lnTo>
                <a:lnTo>
                  <a:pt x="0" y="2426"/>
                </a:lnTo>
                <a:lnTo>
                  <a:pt x="0" y="51271"/>
                </a:lnTo>
                <a:lnTo>
                  <a:pt x="180" y="51995"/>
                </a:lnTo>
                <a:lnTo>
                  <a:pt x="2750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191112" y="4403088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5"/>
                </a:moveTo>
                <a:lnTo>
                  <a:pt x="8636" y="1701"/>
                </a:lnTo>
                <a:lnTo>
                  <a:pt x="8427" y="938"/>
                </a:lnTo>
                <a:lnTo>
                  <a:pt x="5878" y="0"/>
                </a:lnTo>
                <a:lnTo>
                  <a:pt x="2757" y="0"/>
                </a:lnTo>
                <a:lnTo>
                  <a:pt x="0" y="1701"/>
                </a:lnTo>
                <a:lnTo>
                  <a:pt x="0" y="74195"/>
                </a:lnTo>
                <a:lnTo>
                  <a:pt x="182" y="74929"/>
                </a:lnTo>
                <a:lnTo>
                  <a:pt x="2757" y="75844"/>
                </a:lnTo>
                <a:lnTo>
                  <a:pt x="5878" y="75844"/>
                </a:lnTo>
                <a:lnTo>
                  <a:pt x="863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209514" y="4426769"/>
            <a:ext cx="44449" cy="71629"/>
          </a:xfrm>
          <a:custGeom>
            <a:avLst/>
            <a:gdLst/>
            <a:ahLst/>
            <a:cxnLst/>
            <a:rect l="l" t="t" r="r" b="b"/>
            <a:pathLst>
              <a:path w="44449" h="71629">
                <a:moveTo>
                  <a:pt x="18544" y="51865"/>
                </a:moveTo>
                <a:lnTo>
                  <a:pt x="12057" y="68860"/>
                </a:lnTo>
                <a:lnTo>
                  <a:pt x="12297" y="71031"/>
                </a:lnTo>
                <a:lnTo>
                  <a:pt x="14871" y="71629"/>
                </a:lnTo>
                <a:lnTo>
                  <a:pt x="17518" y="71629"/>
                </a:lnTo>
                <a:lnTo>
                  <a:pt x="21266" y="69825"/>
                </a:lnTo>
                <a:lnTo>
                  <a:pt x="27547" y="51865"/>
                </a:lnTo>
                <a:lnTo>
                  <a:pt x="44449" y="3315"/>
                </a:lnTo>
                <a:lnTo>
                  <a:pt x="44316" y="647"/>
                </a:lnTo>
                <a:lnTo>
                  <a:pt x="41501" y="0"/>
                </a:lnTo>
                <a:lnTo>
                  <a:pt x="38559" y="50"/>
                </a:lnTo>
                <a:lnTo>
                  <a:pt x="35863" y="1893"/>
                </a:lnTo>
                <a:lnTo>
                  <a:pt x="22896" y="41287"/>
                </a:lnTo>
                <a:lnTo>
                  <a:pt x="22734" y="41287"/>
                </a:lnTo>
                <a:lnTo>
                  <a:pt x="9284" y="2109"/>
                </a:lnTo>
                <a:lnTo>
                  <a:pt x="8637" y="737"/>
                </a:lnTo>
                <a:lnTo>
                  <a:pt x="6029" y="25"/>
                </a:lnTo>
                <a:lnTo>
                  <a:pt x="3114" y="0"/>
                </a:lnTo>
                <a:lnTo>
                  <a:pt x="0" y="899"/>
                </a:lnTo>
                <a:lnTo>
                  <a:pt x="288" y="3467"/>
                </a:lnTo>
                <a:lnTo>
                  <a:pt x="17089" y="50125"/>
                </a:lnTo>
                <a:lnTo>
                  <a:pt x="18544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283023" y="4402674"/>
            <a:ext cx="31866" cy="76262"/>
          </a:xfrm>
          <a:custGeom>
            <a:avLst/>
            <a:gdLst/>
            <a:ahLst/>
            <a:cxnLst/>
            <a:rect l="l" t="t" r="r" b="b"/>
            <a:pathLst>
              <a:path w="31866" h="76262">
                <a:moveTo>
                  <a:pt x="9846" y="8102"/>
                </a:moveTo>
                <a:lnTo>
                  <a:pt x="8622" y="12992"/>
                </a:lnTo>
                <a:lnTo>
                  <a:pt x="8315" y="15925"/>
                </a:lnTo>
                <a:lnTo>
                  <a:pt x="8315" y="24371"/>
                </a:lnTo>
                <a:lnTo>
                  <a:pt x="1677" y="24371"/>
                </a:lnTo>
                <a:lnTo>
                  <a:pt x="280" y="25513"/>
                </a:lnTo>
                <a:lnTo>
                  <a:pt x="0" y="28119"/>
                </a:lnTo>
                <a:lnTo>
                  <a:pt x="1677" y="31802"/>
                </a:lnTo>
                <a:lnTo>
                  <a:pt x="8315" y="31802"/>
                </a:lnTo>
                <a:lnTo>
                  <a:pt x="8315" y="74612"/>
                </a:lnTo>
                <a:lnTo>
                  <a:pt x="8524" y="75336"/>
                </a:lnTo>
                <a:lnTo>
                  <a:pt x="11131" y="76262"/>
                </a:lnTo>
                <a:lnTo>
                  <a:pt x="14190" y="76262"/>
                </a:lnTo>
                <a:lnTo>
                  <a:pt x="17010" y="74612"/>
                </a:lnTo>
                <a:lnTo>
                  <a:pt x="17010" y="31802"/>
                </a:lnTo>
                <a:lnTo>
                  <a:pt x="27522" y="31802"/>
                </a:lnTo>
                <a:lnTo>
                  <a:pt x="29098" y="30340"/>
                </a:lnTo>
                <a:lnTo>
                  <a:pt x="29246" y="27420"/>
                </a:lnTo>
                <a:lnTo>
                  <a:pt x="27522" y="24371"/>
                </a:lnTo>
                <a:lnTo>
                  <a:pt x="17010" y="24371"/>
                </a:lnTo>
                <a:lnTo>
                  <a:pt x="17132" y="15162"/>
                </a:lnTo>
                <a:lnTo>
                  <a:pt x="17611" y="12242"/>
                </a:lnTo>
                <a:lnTo>
                  <a:pt x="19865" y="8520"/>
                </a:lnTo>
                <a:lnTo>
                  <a:pt x="22777" y="7440"/>
                </a:lnTo>
                <a:lnTo>
                  <a:pt x="25840" y="7515"/>
                </a:lnTo>
                <a:lnTo>
                  <a:pt x="28940" y="8420"/>
                </a:lnTo>
                <a:lnTo>
                  <a:pt x="31525" y="8355"/>
                </a:lnTo>
                <a:lnTo>
                  <a:pt x="31866" y="5702"/>
                </a:lnTo>
                <a:lnTo>
                  <a:pt x="31795" y="3923"/>
                </a:lnTo>
                <a:lnTo>
                  <a:pt x="29725" y="1115"/>
                </a:lnTo>
                <a:lnTo>
                  <a:pt x="27053" y="355"/>
                </a:lnTo>
                <a:lnTo>
                  <a:pt x="23489" y="0"/>
                </a:lnTo>
                <a:lnTo>
                  <a:pt x="20915" y="0"/>
                </a:lnTo>
                <a:lnTo>
                  <a:pt x="18676" y="367"/>
                </a:lnTo>
                <a:lnTo>
                  <a:pt x="14864" y="1852"/>
                </a:lnTo>
                <a:lnTo>
                  <a:pt x="12038" y="4560"/>
                </a:lnTo>
                <a:lnTo>
                  <a:pt x="9846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321122" y="4406644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11"/>
                </a:moveTo>
                <a:lnTo>
                  <a:pt x="363" y="8892"/>
                </a:lnTo>
                <a:lnTo>
                  <a:pt x="3257" y="10731"/>
                </a:lnTo>
                <a:lnTo>
                  <a:pt x="7336" y="10731"/>
                </a:lnTo>
                <a:lnTo>
                  <a:pt x="10285" y="8841"/>
                </a:lnTo>
                <a:lnTo>
                  <a:pt x="10666" y="5295"/>
                </a:lnTo>
                <a:lnTo>
                  <a:pt x="10295" y="184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66" h="72288">
                <a:moveTo>
                  <a:pt x="1224" y="71374"/>
                </a:moveTo>
                <a:lnTo>
                  <a:pt x="3794" y="72288"/>
                </a:lnTo>
                <a:lnTo>
                  <a:pt x="6918" y="72288"/>
                </a:lnTo>
                <a:lnTo>
                  <a:pt x="9677" y="70639"/>
                </a:lnTo>
                <a:lnTo>
                  <a:pt x="9677" y="21794"/>
                </a:lnTo>
                <a:lnTo>
                  <a:pt x="9467" y="21107"/>
                </a:lnTo>
                <a:lnTo>
                  <a:pt x="6918" y="20156"/>
                </a:lnTo>
                <a:lnTo>
                  <a:pt x="3794" y="20156"/>
                </a:lnTo>
                <a:lnTo>
                  <a:pt x="1036" y="21794"/>
                </a:lnTo>
                <a:lnTo>
                  <a:pt x="1036" y="70639"/>
                </a:lnTo>
                <a:lnTo>
                  <a:pt x="122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340436" y="4426779"/>
            <a:ext cx="44837" cy="52085"/>
          </a:xfrm>
          <a:custGeom>
            <a:avLst/>
            <a:gdLst/>
            <a:ahLst/>
            <a:cxnLst/>
            <a:rect l="l" t="t" r="r" b="b"/>
            <a:pathLst>
              <a:path w="44837" h="52085">
                <a:moveTo>
                  <a:pt x="514" y="3837"/>
                </a:moveTo>
                <a:lnTo>
                  <a:pt x="16534" y="50231"/>
                </a:lnTo>
                <a:lnTo>
                  <a:pt x="17110" y="51145"/>
                </a:lnTo>
                <a:lnTo>
                  <a:pt x="19828" y="52085"/>
                </a:lnTo>
                <a:lnTo>
                  <a:pt x="25758" y="52059"/>
                </a:lnTo>
                <a:lnTo>
                  <a:pt x="28354" y="50231"/>
                </a:lnTo>
                <a:lnTo>
                  <a:pt x="44420" y="3837"/>
                </a:lnTo>
                <a:lnTo>
                  <a:pt x="44837" y="1563"/>
                </a:lnTo>
                <a:lnTo>
                  <a:pt x="44837" y="1271"/>
                </a:lnTo>
                <a:lnTo>
                  <a:pt x="42278" y="0"/>
                </a:lnTo>
                <a:lnTo>
                  <a:pt x="39107" y="15"/>
                </a:lnTo>
                <a:lnTo>
                  <a:pt x="36042" y="1728"/>
                </a:lnTo>
                <a:lnTo>
                  <a:pt x="22917" y="41987"/>
                </a:lnTo>
                <a:lnTo>
                  <a:pt x="22546" y="41987"/>
                </a:lnTo>
                <a:lnTo>
                  <a:pt x="9259" y="1728"/>
                </a:lnTo>
                <a:lnTo>
                  <a:pt x="8657" y="698"/>
                </a:lnTo>
                <a:lnTo>
                  <a:pt x="6051" y="15"/>
                </a:lnTo>
                <a:lnTo>
                  <a:pt x="2757" y="0"/>
                </a:lnTo>
                <a:lnTo>
                  <a:pt x="0" y="1271"/>
                </a:lnTo>
                <a:lnTo>
                  <a:pt x="51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391902" y="4426016"/>
            <a:ext cx="43314" cy="53643"/>
          </a:xfrm>
          <a:custGeom>
            <a:avLst/>
            <a:gdLst/>
            <a:ahLst/>
            <a:cxnLst/>
            <a:rect l="l" t="t" r="r" b="b"/>
            <a:pathLst>
              <a:path w="43314" h="53643">
                <a:moveTo>
                  <a:pt x="42922" y="16927"/>
                </a:moveTo>
                <a:lnTo>
                  <a:pt x="42141" y="14123"/>
                </a:lnTo>
                <a:lnTo>
                  <a:pt x="41356" y="11315"/>
                </a:lnTo>
                <a:lnTo>
                  <a:pt x="38455" y="6808"/>
                </a:lnTo>
                <a:lnTo>
                  <a:pt x="34646" y="3060"/>
                </a:lnTo>
                <a:lnTo>
                  <a:pt x="32050" y="1828"/>
                </a:lnTo>
                <a:lnTo>
                  <a:pt x="29441" y="608"/>
                </a:lnTo>
                <a:lnTo>
                  <a:pt x="26294" y="0"/>
                </a:lnTo>
                <a:lnTo>
                  <a:pt x="26327" y="6998"/>
                </a:lnTo>
                <a:lnTo>
                  <a:pt x="29476" y="8331"/>
                </a:lnTo>
                <a:lnTo>
                  <a:pt x="31607" y="11009"/>
                </a:lnTo>
                <a:lnTo>
                  <a:pt x="33728" y="13691"/>
                </a:lnTo>
                <a:lnTo>
                  <a:pt x="34743" y="17373"/>
                </a:lnTo>
                <a:lnTo>
                  <a:pt x="34631" y="22072"/>
                </a:lnTo>
                <a:lnTo>
                  <a:pt x="8938" y="22072"/>
                </a:lnTo>
                <a:lnTo>
                  <a:pt x="9010" y="20092"/>
                </a:lnTo>
                <a:lnTo>
                  <a:pt x="10443" y="3111"/>
                </a:lnTo>
                <a:lnTo>
                  <a:pt x="8056" y="4889"/>
                </a:lnTo>
                <a:lnTo>
                  <a:pt x="4110" y="9577"/>
                </a:lnTo>
                <a:lnTo>
                  <a:pt x="2606" y="12406"/>
                </a:lnTo>
                <a:lnTo>
                  <a:pt x="1565" y="15760"/>
                </a:lnTo>
                <a:lnTo>
                  <a:pt x="510" y="19102"/>
                </a:lnTo>
                <a:lnTo>
                  <a:pt x="0" y="22859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2"/>
                </a:lnTo>
                <a:lnTo>
                  <a:pt x="2519" y="41997"/>
                </a:lnTo>
                <a:lnTo>
                  <a:pt x="4024" y="44766"/>
                </a:lnTo>
                <a:lnTo>
                  <a:pt x="6012" y="46977"/>
                </a:lnTo>
                <a:lnTo>
                  <a:pt x="10443" y="50850"/>
                </a:lnTo>
                <a:lnTo>
                  <a:pt x="13359" y="51965"/>
                </a:lnTo>
                <a:lnTo>
                  <a:pt x="16275" y="53086"/>
                </a:lnTo>
                <a:lnTo>
                  <a:pt x="19667" y="53643"/>
                </a:lnTo>
                <a:lnTo>
                  <a:pt x="23536" y="53643"/>
                </a:lnTo>
                <a:lnTo>
                  <a:pt x="27875" y="53492"/>
                </a:lnTo>
                <a:lnTo>
                  <a:pt x="31817" y="52793"/>
                </a:lnTo>
                <a:lnTo>
                  <a:pt x="35049" y="51965"/>
                </a:lnTo>
                <a:lnTo>
                  <a:pt x="37767" y="51092"/>
                </a:lnTo>
                <a:lnTo>
                  <a:pt x="41014" y="48820"/>
                </a:lnTo>
                <a:lnTo>
                  <a:pt x="41332" y="46163"/>
                </a:lnTo>
                <a:lnTo>
                  <a:pt x="40755" y="43002"/>
                </a:lnTo>
                <a:lnTo>
                  <a:pt x="38047" y="43268"/>
                </a:lnTo>
                <a:lnTo>
                  <a:pt x="34890" y="44540"/>
                </a:lnTo>
                <a:lnTo>
                  <a:pt x="32097" y="45439"/>
                </a:lnTo>
                <a:lnTo>
                  <a:pt x="28580" y="46188"/>
                </a:lnTo>
                <a:lnTo>
                  <a:pt x="24347" y="46379"/>
                </a:lnTo>
                <a:lnTo>
                  <a:pt x="21502" y="46379"/>
                </a:lnTo>
                <a:lnTo>
                  <a:pt x="17143" y="45133"/>
                </a:lnTo>
                <a:lnTo>
                  <a:pt x="13578" y="43103"/>
                </a:lnTo>
                <a:lnTo>
                  <a:pt x="11127" y="39992"/>
                </a:lnTo>
                <a:lnTo>
                  <a:pt x="9734" y="35963"/>
                </a:lnTo>
                <a:lnTo>
                  <a:pt x="8938" y="31342"/>
                </a:lnTo>
                <a:lnTo>
                  <a:pt x="8938" y="28648"/>
                </a:lnTo>
                <a:lnTo>
                  <a:pt x="39963" y="28648"/>
                </a:lnTo>
                <a:lnTo>
                  <a:pt x="42303" y="27734"/>
                </a:lnTo>
                <a:lnTo>
                  <a:pt x="43314" y="24739"/>
                </a:lnTo>
                <a:lnTo>
                  <a:pt x="43314" y="19926"/>
                </a:lnTo>
                <a:lnTo>
                  <a:pt x="42922" y="16927"/>
                </a:lnTo>
                <a:close/>
              </a:path>
              <a:path w="43314" h="53643">
                <a:moveTo>
                  <a:pt x="9010" y="20092"/>
                </a:moveTo>
                <a:lnTo>
                  <a:pt x="9942" y="16358"/>
                </a:lnTo>
                <a:lnTo>
                  <a:pt x="11375" y="12913"/>
                </a:lnTo>
                <a:lnTo>
                  <a:pt x="14903" y="9079"/>
                </a:lnTo>
                <a:lnTo>
                  <a:pt x="18136" y="7401"/>
                </a:lnTo>
                <a:lnTo>
                  <a:pt x="22151" y="6998"/>
                </a:lnTo>
                <a:lnTo>
                  <a:pt x="26327" y="6998"/>
                </a:lnTo>
                <a:lnTo>
                  <a:pt x="26294" y="0"/>
                </a:lnTo>
                <a:lnTo>
                  <a:pt x="19141" y="0"/>
                </a:lnTo>
                <a:lnTo>
                  <a:pt x="16015" y="623"/>
                </a:lnTo>
                <a:lnTo>
                  <a:pt x="13237" y="1865"/>
                </a:lnTo>
                <a:lnTo>
                  <a:pt x="10443" y="3111"/>
                </a:lnTo>
                <a:lnTo>
                  <a:pt x="9010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467328" y="4426769"/>
            <a:ext cx="44442" cy="71629"/>
          </a:xfrm>
          <a:custGeom>
            <a:avLst/>
            <a:gdLst/>
            <a:ahLst/>
            <a:cxnLst/>
            <a:rect l="l" t="t" r="r" b="b"/>
            <a:pathLst>
              <a:path w="44442" h="71629">
                <a:moveTo>
                  <a:pt x="18540" y="51865"/>
                </a:moveTo>
                <a:lnTo>
                  <a:pt x="12049" y="68860"/>
                </a:lnTo>
                <a:lnTo>
                  <a:pt x="12294" y="71031"/>
                </a:lnTo>
                <a:lnTo>
                  <a:pt x="14869" y="71629"/>
                </a:lnTo>
                <a:lnTo>
                  <a:pt x="17514" y="71629"/>
                </a:lnTo>
                <a:lnTo>
                  <a:pt x="21258" y="69825"/>
                </a:lnTo>
                <a:lnTo>
                  <a:pt x="27543" y="51865"/>
                </a:lnTo>
                <a:lnTo>
                  <a:pt x="44442" y="3315"/>
                </a:lnTo>
                <a:lnTo>
                  <a:pt x="44312" y="647"/>
                </a:lnTo>
                <a:lnTo>
                  <a:pt x="41494" y="0"/>
                </a:lnTo>
                <a:lnTo>
                  <a:pt x="38557" y="50"/>
                </a:lnTo>
                <a:lnTo>
                  <a:pt x="35859" y="1893"/>
                </a:lnTo>
                <a:lnTo>
                  <a:pt x="22893" y="41287"/>
                </a:lnTo>
                <a:lnTo>
                  <a:pt x="22730" y="41287"/>
                </a:lnTo>
                <a:lnTo>
                  <a:pt x="9281" y="2109"/>
                </a:lnTo>
                <a:lnTo>
                  <a:pt x="8633" y="737"/>
                </a:lnTo>
                <a:lnTo>
                  <a:pt x="6027" y="25"/>
                </a:lnTo>
                <a:lnTo>
                  <a:pt x="3111" y="0"/>
                </a:lnTo>
                <a:lnTo>
                  <a:pt x="0" y="899"/>
                </a:lnTo>
                <a:lnTo>
                  <a:pt x="281" y="3467"/>
                </a:lnTo>
                <a:lnTo>
                  <a:pt x="17082" y="50125"/>
                </a:lnTo>
                <a:lnTo>
                  <a:pt x="18540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519270" y="4426016"/>
            <a:ext cx="43322" cy="53643"/>
          </a:xfrm>
          <a:custGeom>
            <a:avLst/>
            <a:gdLst/>
            <a:ahLst/>
            <a:cxnLst/>
            <a:rect l="l" t="t" r="r" b="b"/>
            <a:pathLst>
              <a:path w="43322" h="53643">
                <a:moveTo>
                  <a:pt x="42929" y="16927"/>
                </a:moveTo>
                <a:lnTo>
                  <a:pt x="42148" y="14123"/>
                </a:lnTo>
                <a:lnTo>
                  <a:pt x="41363" y="11315"/>
                </a:lnTo>
                <a:lnTo>
                  <a:pt x="38461" y="6808"/>
                </a:lnTo>
                <a:lnTo>
                  <a:pt x="34653" y="3060"/>
                </a:lnTo>
                <a:lnTo>
                  <a:pt x="32053" y="1828"/>
                </a:lnTo>
                <a:lnTo>
                  <a:pt x="29443" y="608"/>
                </a:lnTo>
                <a:lnTo>
                  <a:pt x="26301" y="0"/>
                </a:lnTo>
                <a:lnTo>
                  <a:pt x="26333" y="6998"/>
                </a:lnTo>
                <a:lnTo>
                  <a:pt x="29483" y="8331"/>
                </a:lnTo>
                <a:lnTo>
                  <a:pt x="31615" y="11009"/>
                </a:lnTo>
                <a:lnTo>
                  <a:pt x="33731" y="13691"/>
                </a:lnTo>
                <a:lnTo>
                  <a:pt x="34751" y="17373"/>
                </a:lnTo>
                <a:lnTo>
                  <a:pt x="34639" y="22072"/>
                </a:lnTo>
                <a:lnTo>
                  <a:pt x="8945" y="22072"/>
                </a:lnTo>
                <a:lnTo>
                  <a:pt x="9018" y="20092"/>
                </a:lnTo>
                <a:lnTo>
                  <a:pt x="10450" y="3111"/>
                </a:lnTo>
                <a:lnTo>
                  <a:pt x="8063" y="4889"/>
                </a:lnTo>
                <a:lnTo>
                  <a:pt x="4118" y="9577"/>
                </a:lnTo>
                <a:lnTo>
                  <a:pt x="2613" y="12406"/>
                </a:lnTo>
                <a:lnTo>
                  <a:pt x="1569" y="15760"/>
                </a:lnTo>
                <a:lnTo>
                  <a:pt x="518" y="19102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27" y="41997"/>
                </a:lnTo>
                <a:lnTo>
                  <a:pt x="4032" y="44766"/>
                </a:lnTo>
                <a:lnTo>
                  <a:pt x="6018" y="46977"/>
                </a:lnTo>
                <a:lnTo>
                  <a:pt x="10450" y="50850"/>
                </a:lnTo>
                <a:lnTo>
                  <a:pt x="13362" y="51965"/>
                </a:lnTo>
                <a:lnTo>
                  <a:pt x="16278" y="53086"/>
                </a:lnTo>
                <a:lnTo>
                  <a:pt x="19673" y="53643"/>
                </a:lnTo>
                <a:lnTo>
                  <a:pt x="23543" y="53643"/>
                </a:lnTo>
                <a:lnTo>
                  <a:pt x="27877" y="53492"/>
                </a:lnTo>
                <a:lnTo>
                  <a:pt x="31823" y="52793"/>
                </a:lnTo>
                <a:lnTo>
                  <a:pt x="35057" y="51965"/>
                </a:lnTo>
                <a:lnTo>
                  <a:pt x="37774" y="51092"/>
                </a:lnTo>
                <a:lnTo>
                  <a:pt x="41018" y="48820"/>
                </a:lnTo>
                <a:lnTo>
                  <a:pt x="41338" y="46163"/>
                </a:lnTo>
                <a:lnTo>
                  <a:pt x="40761" y="43002"/>
                </a:lnTo>
                <a:lnTo>
                  <a:pt x="38055" y="43268"/>
                </a:lnTo>
                <a:lnTo>
                  <a:pt x="34894" y="44540"/>
                </a:lnTo>
                <a:lnTo>
                  <a:pt x="32104" y="45439"/>
                </a:lnTo>
                <a:lnTo>
                  <a:pt x="28587" y="46188"/>
                </a:lnTo>
                <a:lnTo>
                  <a:pt x="24353" y="46379"/>
                </a:lnTo>
                <a:lnTo>
                  <a:pt x="21509" y="46379"/>
                </a:lnTo>
                <a:lnTo>
                  <a:pt x="17146" y="45133"/>
                </a:lnTo>
                <a:lnTo>
                  <a:pt x="13586" y="43103"/>
                </a:lnTo>
                <a:lnTo>
                  <a:pt x="11134" y="39992"/>
                </a:lnTo>
                <a:lnTo>
                  <a:pt x="9740" y="35963"/>
                </a:lnTo>
                <a:lnTo>
                  <a:pt x="8945" y="31342"/>
                </a:lnTo>
                <a:lnTo>
                  <a:pt x="8945" y="28648"/>
                </a:lnTo>
                <a:lnTo>
                  <a:pt x="39966" y="28648"/>
                </a:lnTo>
                <a:lnTo>
                  <a:pt x="42303" y="27734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27"/>
                </a:lnTo>
                <a:close/>
              </a:path>
              <a:path w="43322" h="53643">
                <a:moveTo>
                  <a:pt x="9018" y="20092"/>
                </a:moveTo>
                <a:lnTo>
                  <a:pt x="9946" y="16358"/>
                </a:lnTo>
                <a:lnTo>
                  <a:pt x="11383" y="12913"/>
                </a:lnTo>
                <a:lnTo>
                  <a:pt x="14907" y="9079"/>
                </a:lnTo>
                <a:lnTo>
                  <a:pt x="18140" y="7401"/>
                </a:lnTo>
                <a:lnTo>
                  <a:pt x="22157" y="6998"/>
                </a:lnTo>
                <a:lnTo>
                  <a:pt x="26333" y="6998"/>
                </a:lnTo>
                <a:lnTo>
                  <a:pt x="26301" y="0"/>
                </a:lnTo>
                <a:lnTo>
                  <a:pt x="19143" y="0"/>
                </a:lnTo>
                <a:lnTo>
                  <a:pt x="16023" y="623"/>
                </a:lnTo>
                <a:lnTo>
                  <a:pt x="13243" y="1865"/>
                </a:lnTo>
                <a:lnTo>
                  <a:pt x="10450" y="3111"/>
                </a:lnTo>
                <a:lnTo>
                  <a:pt x="901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573100" y="4426013"/>
            <a:ext cx="26896" cy="53646"/>
          </a:xfrm>
          <a:custGeom>
            <a:avLst/>
            <a:gdLst/>
            <a:ahLst/>
            <a:cxnLst/>
            <a:rect l="l" t="t" r="r" b="b"/>
            <a:pathLst>
              <a:path w="26896" h="53646">
                <a:moveTo>
                  <a:pt x="22061" y="46065"/>
                </a:moveTo>
                <a:lnTo>
                  <a:pt x="17683" y="46658"/>
                </a:lnTo>
                <a:lnTo>
                  <a:pt x="14904" y="46658"/>
                </a:lnTo>
                <a:lnTo>
                  <a:pt x="11182" y="44413"/>
                </a:lnTo>
                <a:lnTo>
                  <a:pt x="8841" y="40895"/>
                </a:lnTo>
                <a:lnTo>
                  <a:pt x="11610" y="53315"/>
                </a:lnTo>
                <a:lnTo>
                  <a:pt x="16325" y="53646"/>
                </a:lnTo>
                <a:lnTo>
                  <a:pt x="19155" y="53646"/>
                </a:lnTo>
                <a:lnTo>
                  <a:pt x="21837" y="53023"/>
                </a:lnTo>
                <a:lnTo>
                  <a:pt x="26896" y="50482"/>
                </a:lnTo>
                <a:lnTo>
                  <a:pt x="25927" y="43663"/>
                </a:lnTo>
                <a:lnTo>
                  <a:pt x="22061" y="46065"/>
                </a:lnTo>
                <a:close/>
              </a:path>
              <a:path w="26896" h="53646">
                <a:moveTo>
                  <a:pt x="3294" y="12091"/>
                </a:moveTo>
                <a:lnTo>
                  <a:pt x="5939" y="11518"/>
                </a:lnTo>
                <a:lnTo>
                  <a:pt x="9137" y="9780"/>
                </a:lnTo>
                <a:lnTo>
                  <a:pt x="11894" y="8585"/>
                </a:lnTo>
                <a:lnTo>
                  <a:pt x="15271" y="7531"/>
                </a:lnTo>
                <a:lnTo>
                  <a:pt x="19314" y="7264"/>
                </a:lnTo>
                <a:lnTo>
                  <a:pt x="22975" y="7505"/>
                </a:lnTo>
                <a:lnTo>
                  <a:pt x="26809" y="9208"/>
                </a:lnTo>
                <a:lnTo>
                  <a:pt x="29138" y="12332"/>
                </a:lnTo>
                <a:lnTo>
                  <a:pt x="29894" y="15217"/>
                </a:lnTo>
                <a:lnTo>
                  <a:pt x="30092" y="18759"/>
                </a:lnTo>
                <a:lnTo>
                  <a:pt x="30092" y="22567"/>
                </a:lnTo>
                <a:lnTo>
                  <a:pt x="19936" y="22567"/>
                </a:lnTo>
                <a:lnTo>
                  <a:pt x="16643" y="22913"/>
                </a:lnTo>
                <a:lnTo>
                  <a:pt x="13715" y="23572"/>
                </a:lnTo>
                <a:lnTo>
                  <a:pt x="10778" y="24245"/>
                </a:lnTo>
                <a:lnTo>
                  <a:pt x="8305" y="25234"/>
                </a:lnTo>
                <a:lnTo>
                  <a:pt x="4262" y="27913"/>
                </a:lnTo>
                <a:lnTo>
                  <a:pt x="1626" y="31625"/>
                </a:lnTo>
                <a:lnTo>
                  <a:pt x="0" y="36042"/>
                </a:lnTo>
                <a:lnTo>
                  <a:pt x="0" y="38799"/>
                </a:lnTo>
                <a:lnTo>
                  <a:pt x="392" y="43232"/>
                </a:lnTo>
                <a:lnTo>
                  <a:pt x="1973" y="46929"/>
                </a:lnTo>
                <a:lnTo>
                  <a:pt x="4481" y="49748"/>
                </a:lnTo>
                <a:lnTo>
                  <a:pt x="7607" y="51993"/>
                </a:lnTo>
                <a:lnTo>
                  <a:pt x="11610" y="53315"/>
                </a:lnTo>
                <a:lnTo>
                  <a:pt x="8841" y="40895"/>
                </a:lnTo>
                <a:lnTo>
                  <a:pt x="8841" y="38354"/>
                </a:lnTo>
                <a:lnTo>
                  <a:pt x="9662" y="34419"/>
                </a:lnTo>
                <a:lnTo>
                  <a:pt x="12200" y="31484"/>
                </a:lnTo>
                <a:lnTo>
                  <a:pt x="14796" y="30063"/>
                </a:lnTo>
                <a:lnTo>
                  <a:pt x="18284" y="29235"/>
                </a:lnTo>
                <a:lnTo>
                  <a:pt x="22720" y="29019"/>
                </a:lnTo>
                <a:lnTo>
                  <a:pt x="30092" y="29019"/>
                </a:lnTo>
                <a:lnTo>
                  <a:pt x="30092" y="39383"/>
                </a:lnTo>
                <a:lnTo>
                  <a:pt x="25927" y="43663"/>
                </a:lnTo>
                <a:lnTo>
                  <a:pt x="26896" y="50482"/>
                </a:lnTo>
                <a:lnTo>
                  <a:pt x="31240" y="46442"/>
                </a:lnTo>
                <a:lnTo>
                  <a:pt x="31240" y="51320"/>
                </a:lnTo>
                <a:lnTo>
                  <a:pt x="33326" y="52898"/>
                </a:lnTo>
                <a:lnTo>
                  <a:pt x="35899" y="52959"/>
                </a:lnTo>
                <a:lnTo>
                  <a:pt x="38679" y="51320"/>
                </a:lnTo>
                <a:lnTo>
                  <a:pt x="38679" y="15353"/>
                </a:lnTo>
                <a:lnTo>
                  <a:pt x="38347" y="12689"/>
                </a:lnTo>
                <a:lnTo>
                  <a:pt x="37011" y="8128"/>
                </a:lnTo>
                <a:lnTo>
                  <a:pt x="34488" y="4686"/>
                </a:lnTo>
                <a:lnTo>
                  <a:pt x="31111" y="1982"/>
                </a:lnTo>
                <a:lnTo>
                  <a:pt x="26356" y="394"/>
                </a:lnTo>
                <a:lnTo>
                  <a:pt x="23479" y="0"/>
                </a:lnTo>
                <a:lnTo>
                  <a:pt x="20099" y="0"/>
                </a:lnTo>
                <a:lnTo>
                  <a:pt x="16484" y="165"/>
                </a:lnTo>
                <a:lnTo>
                  <a:pt x="12931" y="852"/>
                </a:lnTo>
                <a:lnTo>
                  <a:pt x="9789" y="1803"/>
                </a:lnTo>
                <a:lnTo>
                  <a:pt x="5817" y="3545"/>
                </a:lnTo>
                <a:lnTo>
                  <a:pt x="2484" y="6695"/>
                </a:lnTo>
                <a:lnTo>
                  <a:pt x="2301" y="9373"/>
                </a:lnTo>
                <a:lnTo>
                  <a:pt x="329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627741" y="4426016"/>
            <a:ext cx="27494" cy="52920"/>
          </a:xfrm>
          <a:custGeom>
            <a:avLst/>
            <a:gdLst/>
            <a:ahLst/>
            <a:cxnLst/>
            <a:rect l="l" t="t" r="r" b="b"/>
            <a:pathLst>
              <a:path w="27494" h="52920">
                <a:moveTo>
                  <a:pt x="5878" y="52920"/>
                </a:moveTo>
                <a:lnTo>
                  <a:pt x="8637" y="51271"/>
                </a:lnTo>
                <a:lnTo>
                  <a:pt x="8637" y="19137"/>
                </a:lnTo>
                <a:lnTo>
                  <a:pt x="10962" y="15469"/>
                </a:lnTo>
                <a:lnTo>
                  <a:pt x="12997" y="12726"/>
                </a:lnTo>
                <a:lnTo>
                  <a:pt x="15811" y="9958"/>
                </a:lnTo>
                <a:lnTo>
                  <a:pt x="19217" y="8460"/>
                </a:lnTo>
                <a:lnTo>
                  <a:pt x="22129" y="8676"/>
                </a:lnTo>
                <a:lnTo>
                  <a:pt x="24790" y="9461"/>
                </a:lnTo>
                <a:lnTo>
                  <a:pt x="27435" y="8180"/>
                </a:lnTo>
                <a:lnTo>
                  <a:pt x="27494" y="3657"/>
                </a:lnTo>
                <a:lnTo>
                  <a:pt x="25208" y="673"/>
                </a:lnTo>
                <a:lnTo>
                  <a:pt x="22202" y="76"/>
                </a:lnTo>
                <a:lnTo>
                  <a:pt x="19657" y="0"/>
                </a:lnTo>
                <a:lnTo>
                  <a:pt x="16654" y="662"/>
                </a:lnTo>
                <a:lnTo>
                  <a:pt x="13629" y="2566"/>
                </a:lnTo>
                <a:lnTo>
                  <a:pt x="10299" y="5994"/>
                </a:lnTo>
                <a:lnTo>
                  <a:pt x="7787" y="9551"/>
                </a:lnTo>
                <a:lnTo>
                  <a:pt x="7787" y="2426"/>
                </a:lnTo>
                <a:lnTo>
                  <a:pt x="5829" y="825"/>
                </a:lnTo>
                <a:lnTo>
                  <a:pt x="3121" y="749"/>
                </a:lnTo>
                <a:lnTo>
                  <a:pt x="0" y="2426"/>
                </a:lnTo>
                <a:lnTo>
                  <a:pt x="0" y="51271"/>
                </a:lnTo>
                <a:lnTo>
                  <a:pt x="180" y="51995"/>
                </a:lnTo>
                <a:lnTo>
                  <a:pt x="275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661318" y="4426016"/>
            <a:ext cx="33336" cy="53643"/>
          </a:xfrm>
          <a:custGeom>
            <a:avLst/>
            <a:gdLst/>
            <a:ahLst/>
            <a:cxnLst/>
            <a:rect l="l" t="t" r="r" b="b"/>
            <a:pathLst>
              <a:path w="33336" h="53643">
                <a:moveTo>
                  <a:pt x="6002" y="52222"/>
                </a:moveTo>
                <a:lnTo>
                  <a:pt x="8561" y="52985"/>
                </a:lnTo>
                <a:lnTo>
                  <a:pt x="11598" y="53517"/>
                </a:lnTo>
                <a:lnTo>
                  <a:pt x="17585" y="53643"/>
                </a:lnTo>
                <a:lnTo>
                  <a:pt x="20085" y="53313"/>
                </a:lnTo>
                <a:lnTo>
                  <a:pt x="24616" y="51941"/>
                </a:lnTo>
                <a:lnTo>
                  <a:pt x="28206" y="49579"/>
                </a:lnTo>
                <a:lnTo>
                  <a:pt x="31107" y="46610"/>
                </a:lnTo>
                <a:lnTo>
                  <a:pt x="32896" y="42696"/>
                </a:lnTo>
                <a:lnTo>
                  <a:pt x="33336" y="37973"/>
                </a:lnTo>
                <a:lnTo>
                  <a:pt x="33336" y="35877"/>
                </a:lnTo>
                <a:lnTo>
                  <a:pt x="32321" y="32547"/>
                </a:lnTo>
                <a:lnTo>
                  <a:pt x="30740" y="29729"/>
                </a:lnTo>
                <a:lnTo>
                  <a:pt x="27227" y="26629"/>
                </a:lnTo>
                <a:lnTo>
                  <a:pt x="24321" y="25106"/>
                </a:lnTo>
                <a:lnTo>
                  <a:pt x="21384" y="23811"/>
                </a:lnTo>
                <a:lnTo>
                  <a:pt x="18442" y="22604"/>
                </a:lnTo>
                <a:lnTo>
                  <a:pt x="15581" y="21438"/>
                </a:lnTo>
                <a:lnTo>
                  <a:pt x="12077" y="19343"/>
                </a:lnTo>
                <a:lnTo>
                  <a:pt x="9770" y="16586"/>
                </a:lnTo>
                <a:lnTo>
                  <a:pt x="9418" y="13982"/>
                </a:lnTo>
                <a:lnTo>
                  <a:pt x="9968" y="11174"/>
                </a:lnTo>
                <a:lnTo>
                  <a:pt x="12308" y="8280"/>
                </a:lnTo>
                <a:lnTo>
                  <a:pt x="15454" y="7099"/>
                </a:lnTo>
                <a:lnTo>
                  <a:pt x="18213" y="6944"/>
                </a:lnTo>
                <a:lnTo>
                  <a:pt x="21311" y="7136"/>
                </a:lnTo>
                <a:lnTo>
                  <a:pt x="24959" y="8356"/>
                </a:lnTo>
                <a:lnTo>
                  <a:pt x="27616" y="9677"/>
                </a:lnTo>
                <a:lnTo>
                  <a:pt x="30596" y="9867"/>
                </a:lnTo>
                <a:lnTo>
                  <a:pt x="30924" y="7150"/>
                </a:lnTo>
                <a:lnTo>
                  <a:pt x="30643" y="4406"/>
                </a:lnTo>
                <a:lnTo>
                  <a:pt x="28083" y="2197"/>
                </a:lnTo>
                <a:lnTo>
                  <a:pt x="25487" y="1130"/>
                </a:lnTo>
                <a:lnTo>
                  <a:pt x="22082" y="317"/>
                </a:lnTo>
                <a:lnTo>
                  <a:pt x="18324" y="0"/>
                </a:lnTo>
                <a:lnTo>
                  <a:pt x="15454" y="0"/>
                </a:lnTo>
                <a:lnTo>
                  <a:pt x="12960" y="392"/>
                </a:lnTo>
                <a:lnTo>
                  <a:pt x="8672" y="1979"/>
                </a:lnTo>
                <a:lnTo>
                  <a:pt x="5450" y="4367"/>
                </a:lnTo>
                <a:lnTo>
                  <a:pt x="2937" y="7214"/>
                </a:lnTo>
                <a:lnTo>
                  <a:pt x="1518" y="10717"/>
                </a:lnTo>
                <a:lnTo>
                  <a:pt x="1151" y="14475"/>
                </a:lnTo>
                <a:lnTo>
                  <a:pt x="1494" y="18515"/>
                </a:lnTo>
                <a:lnTo>
                  <a:pt x="2851" y="21629"/>
                </a:lnTo>
                <a:lnTo>
                  <a:pt x="5986" y="25208"/>
                </a:lnTo>
                <a:lnTo>
                  <a:pt x="8672" y="26935"/>
                </a:lnTo>
                <a:lnTo>
                  <a:pt x="11523" y="28408"/>
                </a:lnTo>
                <a:lnTo>
                  <a:pt x="14490" y="29643"/>
                </a:lnTo>
                <a:lnTo>
                  <a:pt x="17330" y="30783"/>
                </a:lnTo>
                <a:lnTo>
                  <a:pt x="19977" y="31979"/>
                </a:lnTo>
                <a:lnTo>
                  <a:pt x="23108" y="34265"/>
                </a:lnTo>
                <a:lnTo>
                  <a:pt x="24814" y="37299"/>
                </a:lnTo>
                <a:lnTo>
                  <a:pt x="24566" y="41173"/>
                </a:lnTo>
                <a:lnTo>
                  <a:pt x="22964" y="43942"/>
                </a:lnTo>
                <a:lnTo>
                  <a:pt x="20181" y="45670"/>
                </a:lnTo>
                <a:lnTo>
                  <a:pt x="16484" y="46494"/>
                </a:lnTo>
                <a:lnTo>
                  <a:pt x="13068" y="46494"/>
                </a:lnTo>
                <a:lnTo>
                  <a:pt x="9850" y="45756"/>
                </a:lnTo>
                <a:lnTo>
                  <a:pt x="5939" y="44157"/>
                </a:lnTo>
                <a:lnTo>
                  <a:pt x="3172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270" y="48182"/>
                </a:lnTo>
                <a:lnTo>
                  <a:pt x="2937" y="50915"/>
                </a:lnTo>
                <a:lnTo>
                  <a:pt x="6002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1525737" y="4561409"/>
            <a:ext cx="71107" cy="52080"/>
          </a:xfrm>
          <a:custGeom>
            <a:avLst/>
            <a:gdLst/>
            <a:ahLst/>
            <a:cxnLst/>
            <a:rect l="l" t="t" r="r" b="b"/>
            <a:pathLst>
              <a:path w="71107" h="52080">
                <a:moveTo>
                  <a:pt x="464" y="3832"/>
                </a:moveTo>
                <a:lnTo>
                  <a:pt x="14231" y="50215"/>
                </a:lnTo>
                <a:lnTo>
                  <a:pt x="14695" y="51141"/>
                </a:lnTo>
                <a:lnTo>
                  <a:pt x="17341" y="52070"/>
                </a:lnTo>
                <a:lnTo>
                  <a:pt x="23346" y="52044"/>
                </a:lnTo>
                <a:lnTo>
                  <a:pt x="25901" y="50215"/>
                </a:lnTo>
                <a:lnTo>
                  <a:pt x="35049" y="14795"/>
                </a:lnTo>
                <a:lnTo>
                  <a:pt x="35259" y="14795"/>
                </a:lnTo>
                <a:lnTo>
                  <a:pt x="45154" y="50215"/>
                </a:lnTo>
                <a:lnTo>
                  <a:pt x="45623" y="51141"/>
                </a:lnTo>
                <a:lnTo>
                  <a:pt x="48341" y="52070"/>
                </a:lnTo>
                <a:lnTo>
                  <a:pt x="53680" y="52080"/>
                </a:lnTo>
                <a:lnTo>
                  <a:pt x="56769" y="50215"/>
                </a:lnTo>
                <a:lnTo>
                  <a:pt x="70642" y="3832"/>
                </a:lnTo>
                <a:lnTo>
                  <a:pt x="71107" y="1546"/>
                </a:lnTo>
                <a:lnTo>
                  <a:pt x="68583" y="0"/>
                </a:lnTo>
                <a:lnTo>
                  <a:pt x="65426" y="0"/>
                </a:lnTo>
                <a:lnTo>
                  <a:pt x="62424" y="1713"/>
                </a:lnTo>
                <a:lnTo>
                  <a:pt x="51217" y="41972"/>
                </a:lnTo>
                <a:lnTo>
                  <a:pt x="51069" y="41972"/>
                </a:lnTo>
                <a:lnTo>
                  <a:pt x="39815" y="1601"/>
                </a:lnTo>
                <a:lnTo>
                  <a:pt x="39643" y="1065"/>
                </a:lnTo>
                <a:lnTo>
                  <a:pt x="36997" y="0"/>
                </a:lnTo>
                <a:lnTo>
                  <a:pt x="33897" y="0"/>
                </a:lnTo>
                <a:lnTo>
                  <a:pt x="31021" y="1713"/>
                </a:lnTo>
                <a:lnTo>
                  <a:pt x="20613" y="41972"/>
                </a:lnTo>
                <a:lnTo>
                  <a:pt x="20405" y="41972"/>
                </a:lnTo>
                <a:lnTo>
                  <a:pt x="9050" y="1713"/>
                </a:lnTo>
                <a:lnTo>
                  <a:pt x="8682" y="863"/>
                </a:lnTo>
                <a:lnTo>
                  <a:pt x="6047" y="0"/>
                </a:lnTo>
                <a:lnTo>
                  <a:pt x="2801" y="0"/>
                </a:lnTo>
                <a:lnTo>
                  <a:pt x="0" y="1230"/>
                </a:lnTo>
                <a:lnTo>
                  <a:pt x="464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1610949" y="4560627"/>
            <a:ext cx="47103" cy="53658"/>
          </a:xfrm>
          <a:custGeom>
            <a:avLst/>
            <a:gdLst/>
            <a:ahLst/>
            <a:cxnLst/>
            <a:rect l="l" t="t" r="r" b="b"/>
            <a:pathLst>
              <a:path w="47103" h="53658">
                <a:moveTo>
                  <a:pt x="8953" y="23915"/>
                </a:moveTo>
                <a:lnTo>
                  <a:pt x="9248" y="21352"/>
                </a:lnTo>
                <a:lnTo>
                  <a:pt x="9820" y="18986"/>
                </a:lnTo>
                <a:lnTo>
                  <a:pt x="11294" y="14606"/>
                </a:lnTo>
                <a:lnTo>
                  <a:pt x="13680" y="11178"/>
                </a:lnTo>
                <a:lnTo>
                  <a:pt x="17061" y="8892"/>
                </a:lnTo>
                <a:lnTo>
                  <a:pt x="21113" y="7495"/>
                </a:lnTo>
                <a:lnTo>
                  <a:pt x="26468" y="7495"/>
                </a:lnTo>
                <a:lnTo>
                  <a:pt x="30653" y="9033"/>
                </a:lnTo>
                <a:lnTo>
                  <a:pt x="33999" y="11470"/>
                </a:lnTo>
                <a:lnTo>
                  <a:pt x="36177" y="15012"/>
                </a:lnTo>
                <a:lnTo>
                  <a:pt x="37440" y="19419"/>
                </a:lnTo>
                <a:lnTo>
                  <a:pt x="38149" y="24272"/>
                </a:lnTo>
                <a:lnTo>
                  <a:pt x="38149" y="29733"/>
                </a:lnTo>
                <a:lnTo>
                  <a:pt x="37868" y="32325"/>
                </a:lnTo>
                <a:lnTo>
                  <a:pt x="36742" y="37023"/>
                </a:lnTo>
                <a:lnTo>
                  <a:pt x="36532" y="50267"/>
                </a:lnTo>
                <a:lnTo>
                  <a:pt x="39046" y="48376"/>
                </a:lnTo>
                <a:lnTo>
                  <a:pt x="43063" y="43539"/>
                </a:lnTo>
                <a:lnTo>
                  <a:pt x="44568" y="40655"/>
                </a:lnTo>
                <a:lnTo>
                  <a:pt x="45584" y="37303"/>
                </a:lnTo>
                <a:lnTo>
                  <a:pt x="46587" y="33962"/>
                </a:lnTo>
                <a:lnTo>
                  <a:pt x="47103" y="30304"/>
                </a:lnTo>
                <a:lnTo>
                  <a:pt x="47103" y="22227"/>
                </a:lnTo>
                <a:lnTo>
                  <a:pt x="46612" y="18558"/>
                </a:lnTo>
                <a:lnTo>
                  <a:pt x="45659" y="15304"/>
                </a:lnTo>
                <a:lnTo>
                  <a:pt x="44701" y="12042"/>
                </a:lnTo>
                <a:lnTo>
                  <a:pt x="43257" y="9273"/>
                </a:lnTo>
                <a:lnTo>
                  <a:pt x="41346" y="6998"/>
                </a:lnTo>
                <a:lnTo>
                  <a:pt x="37026" y="2984"/>
                </a:lnTo>
                <a:lnTo>
                  <a:pt x="34146" y="1779"/>
                </a:lnTo>
                <a:lnTo>
                  <a:pt x="31269" y="598"/>
                </a:lnTo>
                <a:lnTo>
                  <a:pt x="27896" y="0"/>
                </a:lnTo>
                <a:lnTo>
                  <a:pt x="20008" y="0"/>
                </a:lnTo>
                <a:lnTo>
                  <a:pt x="16509" y="674"/>
                </a:lnTo>
                <a:lnTo>
                  <a:pt x="13507" y="2009"/>
                </a:lnTo>
                <a:lnTo>
                  <a:pt x="10509" y="3355"/>
                </a:lnTo>
                <a:lnTo>
                  <a:pt x="7999" y="5220"/>
                </a:lnTo>
                <a:lnTo>
                  <a:pt x="3992" y="10073"/>
                </a:lnTo>
                <a:lnTo>
                  <a:pt x="2484" y="12956"/>
                </a:lnTo>
                <a:lnTo>
                  <a:pt x="1490" y="16308"/>
                </a:lnTo>
                <a:lnTo>
                  <a:pt x="500" y="19649"/>
                </a:lnTo>
                <a:lnTo>
                  <a:pt x="0" y="23317"/>
                </a:lnTo>
                <a:lnTo>
                  <a:pt x="0" y="31410"/>
                </a:lnTo>
                <a:lnTo>
                  <a:pt x="478" y="35118"/>
                </a:lnTo>
                <a:lnTo>
                  <a:pt x="1418" y="38355"/>
                </a:lnTo>
                <a:lnTo>
                  <a:pt x="2362" y="41620"/>
                </a:lnTo>
                <a:lnTo>
                  <a:pt x="3783" y="44389"/>
                </a:lnTo>
                <a:lnTo>
                  <a:pt x="5706" y="46659"/>
                </a:lnTo>
                <a:lnTo>
                  <a:pt x="10030" y="50674"/>
                </a:lnTo>
                <a:lnTo>
                  <a:pt x="8953" y="29366"/>
                </a:lnTo>
                <a:lnTo>
                  <a:pt x="8953" y="23915"/>
                </a:lnTo>
                <a:close/>
              </a:path>
              <a:path w="47103" h="53658">
                <a:moveTo>
                  <a:pt x="9662" y="34240"/>
                </a:moveTo>
                <a:lnTo>
                  <a:pt x="8953" y="29366"/>
                </a:lnTo>
                <a:lnTo>
                  <a:pt x="10030" y="50674"/>
                </a:lnTo>
                <a:lnTo>
                  <a:pt x="12905" y="51869"/>
                </a:lnTo>
                <a:lnTo>
                  <a:pt x="15786" y="53075"/>
                </a:lnTo>
                <a:lnTo>
                  <a:pt x="19155" y="53658"/>
                </a:lnTo>
                <a:lnTo>
                  <a:pt x="27004" y="53658"/>
                </a:lnTo>
                <a:lnTo>
                  <a:pt x="30496" y="52985"/>
                </a:lnTo>
                <a:lnTo>
                  <a:pt x="33522" y="51628"/>
                </a:lnTo>
                <a:lnTo>
                  <a:pt x="36532" y="50267"/>
                </a:lnTo>
                <a:lnTo>
                  <a:pt x="36742" y="37023"/>
                </a:lnTo>
                <a:lnTo>
                  <a:pt x="34660" y="40755"/>
                </a:lnTo>
                <a:lnTo>
                  <a:pt x="31943" y="43765"/>
                </a:lnTo>
                <a:lnTo>
                  <a:pt x="28206" y="45659"/>
                </a:lnTo>
                <a:lnTo>
                  <a:pt x="23479" y="46127"/>
                </a:lnTo>
                <a:lnTo>
                  <a:pt x="20685" y="46127"/>
                </a:lnTo>
                <a:lnTo>
                  <a:pt x="16496" y="44579"/>
                </a:lnTo>
                <a:lnTo>
                  <a:pt x="13154" y="42152"/>
                </a:lnTo>
                <a:lnTo>
                  <a:pt x="10933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1677325" y="4560630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78" y="52920"/>
                </a:moveTo>
                <a:lnTo>
                  <a:pt x="8637" y="51271"/>
                </a:lnTo>
                <a:lnTo>
                  <a:pt x="8637" y="19137"/>
                </a:lnTo>
                <a:lnTo>
                  <a:pt x="10962" y="15469"/>
                </a:lnTo>
                <a:lnTo>
                  <a:pt x="12997" y="12736"/>
                </a:lnTo>
                <a:lnTo>
                  <a:pt x="15811" y="9968"/>
                </a:lnTo>
                <a:lnTo>
                  <a:pt x="19217" y="8460"/>
                </a:lnTo>
                <a:lnTo>
                  <a:pt x="22133" y="8676"/>
                </a:lnTo>
                <a:lnTo>
                  <a:pt x="24790" y="9461"/>
                </a:lnTo>
                <a:lnTo>
                  <a:pt x="27435" y="8194"/>
                </a:lnTo>
                <a:lnTo>
                  <a:pt x="27496" y="3657"/>
                </a:lnTo>
                <a:lnTo>
                  <a:pt x="25208" y="673"/>
                </a:lnTo>
                <a:lnTo>
                  <a:pt x="22205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29" y="2578"/>
                </a:lnTo>
                <a:lnTo>
                  <a:pt x="10303" y="5994"/>
                </a:lnTo>
                <a:lnTo>
                  <a:pt x="7791" y="9551"/>
                </a:lnTo>
                <a:lnTo>
                  <a:pt x="7791" y="2437"/>
                </a:lnTo>
                <a:lnTo>
                  <a:pt x="5833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1720806" y="4537706"/>
            <a:ext cx="38663" cy="75881"/>
          </a:xfrm>
          <a:custGeom>
            <a:avLst/>
            <a:gdLst/>
            <a:ahLst/>
            <a:cxnLst/>
            <a:rect l="l" t="t" r="r" b="b"/>
            <a:pathLst>
              <a:path w="38663" h="75881">
                <a:moveTo>
                  <a:pt x="35323" y="28130"/>
                </a:moveTo>
                <a:lnTo>
                  <a:pt x="36436" y="26603"/>
                </a:lnTo>
                <a:lnTo>
                  <a:pt x="34919" y="23811"/>
                </a:lnTo>
                <a:lnTo>
                  <a:pt x="32123" y="23674"/>
                </a:lnTo>
                <a:lnTo>
                  <a:pt x="29383" y="23811"/>
                </a:lnTo>
                <a:lnTo>
                  <a:pt x="26417" y="25577"/>
                </a:lnTo>
                <a:lnTo>
                  <a:pt x="8637" y="45871"/>
                </a:lnTo>
                <a:lnTo>
                  <a:pt x="8637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8" y="75845"/>
                </a:lnTo>
                <a:lnTo>
                  <a:pt x="5878" y="75845"/>
                </a:lnTo>
                <a:lnTo>
                  <a:pt x="8637" y="74192"/>
                </a:lnTo>
                <a:lnTo>
                  <a:pt x="8637" y="47117"/>
                </a:lnTo>
                <a:lnTo>
                  <a:pt x="28512" y="74142"/>
                </a:lnTo>
                <a:lnTo>
                  <a:pt x="30239" y="75524"/>
                </a:lnTo>
                <a:lnTo>
                  <a:pt x="33167" y="75881"/>
                </a:lnTo>
                <a:lnTo>
                  <a:pt x="35777" y="75845"/>
                </a:lnTo>
                <a:lnTo>
                  <a:pt x="38663" y="74142"/>
                </a:lnTo>
                <a:lnTo>
                  <a:pt x="37404" y="71589"/>
                </a:lnTo>
                <a:lnTo>
                  <a:pt x="18262" y="45821"/>
                </a:lnTo>
                <a:lnTo>
                  <a:pt x="35323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774875" y="4541263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21"/>
                </a:moveTo>
                <a:lnTo>
                  <a:pt x="363" y="8888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66" y="5306"/>
                </a:lnTo>
                <a:lnTo>
                  <a:pt x="10299" y="1854"/>
                </a:lnTo>
                <a:lnTo>
                  <a:pt x="7409" y="0"/>
                </a:lnTo>
                <a:lnTo>
                  <a:pt x="3329" y="0"/>
                </a:lnTo>
                <a:lnTo>
                  <a:pt x="377" y="1889"/>
                </a:lnTo>
                <a:lnTo>
                  <a:pt x="0" y="5421"/>
                </a:lnTo>
                <a:close/>
              </a:path>
              <a:path w="10666" h="72288">
                <a:moveTo>
                  <a:pt x="1224" y="71373"/>
                </a:moveTo>
                <a:lnTo>
                  <a:pt x="3794" y="72288"/>
                </a:lnTo>
                <a:lnTo>
                  <a:pt x="6918" y="72288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794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1806538" y="4560627"/>
            <a:ext cx="40549" cy="52924"/>
          </a:xfrm>
          <a:custGeom>
            <a:avLst/>
            <a:gdLst/>
            <a:ahLst/>
            <a:cxnLst/>
            <a:rect l="l" t="t" r="r" b="b"/>
            <a:pathLst>
              <a:path w="40549" h="52924">
                <a:moveTo>
                  <a:pt x="5878" y="52924"/>
                </a:moveTo>
                <a:lnTo>
                  <a:pt x="8636" y="51271"/>
                </a:lnTo>
                <a:lnTo>
                  <a:pt x="8636" y="17133"/>
                </a:lnTo>
                <a:lnTo>
                  <a:pt x="10996" y="14072"/>
                </a:lnTo>
                <a:lnTo>
                  <a:pt x="13276" y="11736"/>
                </a:lnTo>
                <a:lnTo>
                  <a:pt x="17599" y="8561"/>
                </a:lnTo>
                <a:lnTo>
                  <a:pt x="21920" y="7762"/>
                </a:lnTo>
                <a:lnTo>
                  <a:pt x="25069" y="8093"/>
                </a:lnTo>
                <a:lnTo>
                  <a:pt x="27618" y="9385"/>
                </a:lnTo>
                <a:lnTo>
                  <a:pt x="30264" y="12791"/>
                </a:lnTo>
                <a:lnTo>
                  <a:pt x="31290" y="15952"/>
                </a:lnTo>
                <a:lnTo>
                  <a:pt x="31917" y="19890"/>
                </a:lnTo>
                <a:lnTo>
                  <a:pt x="31917" y="51271"/>
                </a:lnTo>
                <a:lnTo>
                  <a:pt x="32125" y="52010"/>
                </a:lnTo>
                <a:lnTo>
                  <a:pt x="34671" y="52924"/>
                </a:lnTo>
                <a:lnTo>
                  <a:pt x="37792" y="52924"/>
                </a:lnTo>
                <a:lnTo>
                  <a:pt x="40549" y="51271"/>
                </a:lnTo>
                <a:lnTo>
                  <a:pt x="40549" y="18011"/>
                </a:lnTo>
                <a:lnTo>
                  <a:pt x="40269" y="15038"/>
                </a:lnTo>
                <a:lnTo>
                  <a:pt x="39117" y="10083"/>
                </a:lnTo>
                <a:lnTo>
                  <a:pt x="36837" y="6073"/>
                </a:lnTo>
                <a:lnTo>
                  <a:pt x="33778" y="2758"/>
                </a:lnTo>
                <a:lnTo>
                  <a:pt x="29479" y="547"/>
                </a:lnTo>
                <a:lnTo>
                  <a:pt x="26847" y="0"/>
                </a:lnTo>
                <a:lnTo>
                  <a:pt x="21015" y="0"/>
                </a:lnTo>
                <a:lnTo>
                  <a:pt x="18359" y="727"/>
                </a:lnTo>
                <a:lnTo>
                  <a:pt x="15723" y="2150"/>
                </a:lnTo>
                <a:lnTo>
                  <a:pt x="13092" y="3571"/>
                </a:lnTo>
                <a:lnTo>
                  <a:pt x="10447" y="5833"/>
                </a:lnTo>
                <a:lnTo>
                  <a:pt x="7786" y="8892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10"/>
                </a:lnTo>
                <a:lnTo>
                  <a:pt x="2753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1863763" y="4560738"/>
            <a:ext cx="44578" cy="54648"/>
          </a:xfrm>
          <a:custGeom>
            <a:avLst/>
            <a:gdLst/>
            <a:ahLst/>
            <a:cxnLst/>
            <a:rect l="l" t="t" r="r" b="b"/>
            <a:pathLst>
              <a:path w="44578" h="54648">
                <a:moveTo>
                  <a:pt x="9467" y="36234"/>
                </a:moveTo>
                <a:lnTo>
                  <a:pt x="9161" y="54648"/>
                </a:lnTo>
                <a:lnTo>
                  <a:pt x="11278" y="51563"/>
                </a:lnTo>
                <a:lnTo>
                  <a:pt x="10044" y="39636"/>
                </a:lnTo>
                <a:lnTo>
                  <a:pt x="9467" y="36234"/>
                </a:lnTo>
                <a:close/>
              </a:path>
              <a:path w="44578" h="54648">
                <a:moveTo>
                  <a:pt x="417" y="55728"/>
                </a:moveTo>
                <a:lnTo>
                  <a:pt x="0" y="59194"/>
                </a:lnTo>
                <a:lnTo>
                  <a:pt x="378" y="62816"/>
                </a:lnTo>
                <a:lnTo>
                  <a:pt x="1922" y="66042"/>
                </a:lnTo>
                <a:lnTo>
                  <a:pt x="4860" y="68579"/>
                </a:lnTo>
                <a:lnTo>
                  <a:pt x="8769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1" y="72327"/>
                </a:lnTo>
                <a:lnTo>
                  <a:pt x="25085" y="72327"/>
                </a:lnTo>
                <a:lnTo>
                  <a:pt x="28497" y="71881"/>
                </a:lnTo>
                <a:lnTo>
                  <a:pt x="31403" y="70992"/>
                </a:lnTo>
                <a:lnTo>
                  <a:pt x="34293" y="70102"/>
                </a:lnTo>
                <a:lnTo>
                  <a:pt x="38541" y="67359"/>
                </a:lnTo>
                <a:lnTo>
                  <a:pt x="41789" y="64048"/>
                </a:lnTo>
                <a:lnTo>
                  <a:pt x="43610" y="59994"/>
                </a:lnTo>
                <a:lnTo>
                  <a:pt x="44067" y="55613"/>
                </a:lnTo>
                <a:lnTo>
                  <a:pt x="43661" y="51598"/>
                </a:lnTo>
                <a:lnTo>
                  <a:pt x="42054" y="48388"/>
                </a:lnTo>
                <a:lnTo>
                  <a:pt x="39505" y="45925"/>
                </a:lnTo>
                <a:lnTo>
                  <a:pt x="36389" y="43981"/>
                </a:lnTo>
                <a:lnTo>
                  <a:pt x="32482" y="42776"/>
                </a:lnTo>
                <a:lnTo>
                  <a:pt x="27997" y="42379"/>
                </a:lnTo>
                <a:lnTo>
                  <a:pt x="15699" y="41836"/>
                </a:lnTo>
                <a:lnTo>
                  <a:pt x="13813" y="41756"/>
                </a:lnTo>
                <a:lnTo>
                  <a:pt x="10044" y="39636"/>
                </a:lnTo>
                <a:lnTo>
                  <a:pt x="11278" y="51563"/>
                </a:lnTo>
                <a:lnTo>
                  <a:pt x="14022" y="48985"/>
                </a:lnTo>
                <a:lnTo>
                  <a:pt x="26222" y="49428"/>
                </a:lnTo>
                <a:lnTo>
                  <a:pt x="29037" y="49493"/>
                </a:lnTo>
                <a:lnTo>
                  <a:pt x="31280" y="50101"/>
                </a:lnTo>
                <a:lnTo>
                  <a:pt x="34599" y="52387"/>
                </a:lnTo>
                <a:lnTo>
                  <a:pt x="35431" y="56095"/>
                </a:lnTo>
                <a:lnTo>
                  <a:pt x="35431" y="57341"/>
                </a:lnTo>
                <a:lnTo>
                  <a:pt x="34246" y="60742"/>
                </a:lnTo>
                <a:lnTo>
                  <a:pt x="31305" y="63475"/>
                </a:lnTo>
                <a:lnTo>
                  <a:pt x="28130" y="64706"/>
                </a:lnTo>
                <a:lnTo>
                  <a:pt x="24178" y="65481"/>
                </a:lnTo>
                <a:lnTo>
                  <a:pt x="17438" y="65481"/>
                </a:lnTo>
                <a:lnTo>
                  <a:pt x="14230" y="64872"/>
                </a:lnTo>
                <a:lnTo>
                  <a:pt x="11930" y="63677"/>
                </a:lnTo>
                <a:lnTo>
                  <a:pt x="8474" y="60667"/>
                </a:lnTo>
                <a:lnTo>
                  <a:pt x="8474" y="57571"/>
                </a:lnTo>
                <a:lnTo>
                  <a:pt x="9161" y="54648"/>
                </a:lnTo>
                <a:lnTo>
                  <a:pt x="9467" y="36234"/>
                </a:lnTo>
                <a:lnTo>
                  <a:pt x="10984" y="32882"/>
                </a:lnTo>
                <a:lnTo>
                  <a:pt x="13884" y="33681"/>
                </a:lnTo>
                <a:lnTo>
                  <a:pt x="15440" y="27190"/>
                </a:lnTo>
                <a:lnTo>
                  <a:pt x="11930" y="23497"/>
                </a:lnTo>
                <a:lnTo>
                  <a:pt x="11049" y="20956"/>
                </a:lnTo>
                <a:lnTo>
                  <a:pt x="11049" y="17730"/>
                </a:lnTo>
                <a:lnTo>
                  <a:pt x="11243" y="14911"/>
                </a:lnTo>
                <a:lnTo>
                  <a:pt x="9565" y="3200"/>
                </a:lnTo>
                <a:lnTo>
                  <a:pt x="6357" y="6235"/>
                </a:lnTo>
                <a:lnTo>
                  <a:pt x="4187" y="10299"/>
                </a:lnTo>
                <a:lnTo>
                  <a:pt x="2829" y="15012"/>
                </a:lnTo>
                <a:lnTo>
                  <a:pt x="2829" y="17795"/>
                </a:lnTo>
                <a:lnTo>
                  <a:pt x="3147" y="22212"/>
                </a:lnTo>
                <a:lnTo>
                  <a:pt x="4395" y="25593"/>
                </a:lnTo>
                <a:lnTo>
                  <a:pt x="6332" y="28422"/>
                </a:lnTo>
                <a:lnTo>
                  <a:pt x="3953" y="31356"/>
                </a:lnTo>
                <a:lnTo>
                  <a:pt x="2213" y="34823"/>
                </a:lnTo>
                <a:lnTo>
                  <a:pt x="1775" y="39002"/>
                </a:lnTo>
                <a:lnTo>
                  <a:pt x="2189" y="42077"/>
                </a:lnTo>
                <a:lnTo>
                  <a:pt x="3834" y="44830"/>
                </a:lnTo>
                <a:lnTo>
                  <a:pt x="6807" y="46875"/>
                </a:lnTo>
                <a:lnTo>
                  <a:pt x="3844" y="49618"/>
                </a:lnTo>
                <a:lnTo>
                  <a:pt x="1703" y="52528"/>
                </a:lnTo>
                <a:lnTo>
                  <a:pt x="417" y="55728"/>
                </a:lnTo>
                <a:close/>
              </a:path>
              <a:path w="44578" h="54648">
                <a:moveTo>
                  <a:pt x="14292" y="9079"/>
                </a:moveTo>
                <a:lnTo>
                  <a:pt x="17795" y="7114"/>
                </a:lnTo>
                <a:lnTo>
                  <a:pt x="20930" y="6832"/>
                </a:lnTo>
                <a:lnTo>
                  <a:pt x="24178" y="6832"/>
                </a:lnTo>
                <a:lnTo>
                  <a:pt x="26672" y="7762"/>
                </a:lnTo>
                <a:lnTo>
                  <a:pt x="30200" y="11494"/>
                </a:lnTo>
                <a:lnTo>
                  <a:pt x="31081" y="14083"/>
                </a:lnTo>
                <a:lnTo>
                  <a:pt x="31081" y="17414"/>
                </a:lnTo>
                <a:lnTo>
                  <a:pt x="30887" y="20181"/>
                </a:lnTo>
                <a:lnTo>
                  <a:pt x="30078" y="22785"/>
                </a:lnTo>
                <a:lnTo>
                  <a:pt x="27824" y="25920"/>
                </a:lnTo>
                <a:lnTo>
                  <a:pt x="24286" y="27814"/>
                </a:lnTo>
                <a:lnTo>
                  <a:pt x="21092" y="28105"/>
                </a:lnTo>
                <a:lnTo>
                  <a:pt x="17917" y="28105"/>
                </a:lnTo>
                <a:lnTo>
                  <a:pt x="15440" y="27190"/>
                </a:lnTo>
                <a:lnTo>
                  <a:pt x="13884" y="33681"/>
                </a:lnTo>
                <a:lnTo>
                  <a:pt x="17341" y="34721"/>
                </a:lnTo>
                <a:lnTo>
                  <a:pt x="21092" y="35003"/>
                </a:lnTo>
                <a:lnTo>
                  <a:pt x="23809" y="35003"/>
                </a:lnTo>
                <a:lnTo>
                  <a:pt x="28522" y="33797"/>
                </a:lnTo>
                <a:lnTo>
                  <a:pt x="32677" y="31864"/>
                </a:lnTo>
                <a:lnTo>
                  <a:pt x="35920" y="28854"/>
                </a:lnTo>
                <a:lnTo>
                  <a:pt x="38041" y="24839"/>
                </a:lnTo>
                <a:lnTo>
                  <a:pt x="39352" y="20181"/>
                </a:lnTo>
                <a:lnTo>
                  <a:pt x="39352" y="17363"/>
                </a:lnTo>
                <a:lnTo>
                  <a:pt x="39107" y="14022"/>
                </a:lnTo>
                <a:lnTo>
                  <a:pt x="38127" y="10872"/>
                </a:lnTo>
                <a:lnTo>
                  <a:pt x="36057" y="8139"/>
                </a:lnTo>
                <a:lnTo>
                  <a:pt x="42804" y="8139"/>
                </a:lnTo>
                <a:lnTo>
                  <a:pt x="44089" y="7289"/>
                </a:lnTo>
                <a:lnTo>
                  <a:pt x="44578" y="4546"/>
                </a:lnTo>
                <a:lnTo>
                  <a:pt x="42804" y="914"/>
                </a:lnTo>
                <a:lnTo>
                  <a:pt x="28573" y="914"/>
                </a:lnTo>
                <a:lnTo>
                  <a:pt x="27496" y="637"/>
                </a:lnTo>
                <a:lnTo>
                  <a:pt x="23856" y="76"/>
                </a:lnTo>
                <a:lnTo>
                  <a:pt x="18431" y="0"/>
                </a:lnTo>
                <a:lnTo>
                  <a:pt x="13741" y="1220"/>
                </a:lnTo>
                <a:lnTo>
                  <a:pt x="9565" y="3200"/>
                </a:lnTo>
                <a:lnTo>
                  <a:pt x="11243" y="14911"/>
                </a:lnTo>
                <a:lnTo>
                  <a:pt x="12038" y="12269"/>
                </a:lnTo>
                <a:lnTo>
                  <a:pt x="1429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1920340" y="4601102"/>
            <a:ext cx="17018" cy="27865"/>
          </a:xfrm>
          <a:custGeom>
            <a:avLst/>
            <a:gdLst/>
            <a:ahLst/>
            <a:cxnLst/>
            <a:rect l="l" t="t" r="r" b="b"/>
            <a:pathLst>
              <a:path w="17018" h="27865">
                <a:moveTo>
                  <a:pt x="17018" y="4395"/>
                </a:moveTo>
                <a:lnTo>
                  <a:pt x="17018" y="3416"/>
                </a:lnTo>
                <a:lnTo>
                  <a:pt x="15840" y="763"/>
                </a:lnTo>
                <a:lnTo>
                  <a:pt x="12913" y="0"/>
                </a:lnTo>
                <a:lnTo>
                  <a:pt x="10364" y="54"/>
                </a:lnTo>
                <a:lnTo>
                  <a:pt x="7448" y="1487"/>
                </a:lnTo>
                <a:lnTo>
                  <a:pt x="6973" y="4395"/>
                </a:lnTo>
                <a:lnTo>
                  <a:pt x="6973" y="11343"/>
                </a:lnTo>
                <a:lnTo>
                  <a:pt x="0" y="26266"/>
                </a:lnTo>
                <a:lnTo>
                  <a:pt x="1375" y="27865"/>
                </a:lnTo>
                <a:lnTo>
                  <a:pt x="4118" y="27814"/>
                </a:lnTo>
                <a:lnTo>
                  <a:pt x="6703" y="26366"/>
                </a:lnTo>
                <a:lnTo>
                  <a:pt x="13878" y="15203"/>
                </a:lnTo>
                <a:lnTo>
                  <a:pt x="14969" y="13439"/>
                </a:lnTo>
                <a:lnTo>
                  <a:pt x="16329" y="10148"/>
                </a:lnTo>
                <a:lnTo>
                  <a:pt x="16855" y="7481"/>
                </a:lnTo>
                <a:lnTo>
                  <a:pt x="17018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1986807" y="4543045"/>
            <a:ext cx="44165" cy="70534"/>
          </a:xfrm>
          <a:custGeom>
            <a:avLst/>
            <a:gdLst/>
            <a:ahLst/>
            <a:cxnLst/>
            <a:rect l="l" t="t" r="r" b="b"/>
            <a:pathLst>
              <a:path w="44165" h="70534">
                <a:moveTo>
                  <a:pt x="44165" y="4014"/>
                </a:moveTo>
                <a:lnTo>
                  <a:pt x="44006" y="2070"/>
                </a:lnTo>
                <a:lnTo>
                  <a:pt x="41447" y="0"/>
                </a:lnTo>
                <a:lnTo>
                  <a:pt x="1987" y="0"/>
                </a:lnTo>
                <a:lnTo>
                  <a:pt x="1153" y="241"/>
                </a:lnTo>
                <a:lnTo>
                  <a:pt x="50" y="2782"/>
                </a:lnTo>
                <a:lnTo>
                  <a:pt x="0" y="5370"/>
                </a:lnTo>
                <a:lnTo>
                  <a:pt x="1987" y="8194"/>
                </a:lnTo>
                <a:lnTo>
                  <a:pt x="34488" y="8194"/>
                </a:lnTo>
                <a:lnTo>
                  <a:pt x="8841" y="67781"/>
                </a:lnTo>
                <a:lnTo>
                  <a:pt x="10311" y="70383"/>
                </a:lnTo>
                <a:lnTo>
                  <a:pt x="13083" y="70534"/>
                </a:lnTo>
                <a:lnTo>
                  <a:pt x="16009" y="70408"/>
                </a:lnTo>
                <a:lnTo>
                  <a:pt x="18580" y="68414"/>
                </a:lnTo>
                <a:lnTo>
                  <a:pt x="42962" y="10148"/>
                </a:lnTo>
                <a:lnTo>
                  <a:pt x="43172" y="9640"/>
                </a:lnTo>
                <a:lnTo>
                  <a:pt x="43971" y="6822"/>
                </a:lnTo>
                <a:lnTo>
                  <a:pt x="44165" y="4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044653" y="4601102"/>
            <a:ext cx="17012" cy="27865"/>
          </a:xfrm>
          <a:custGeom>
            <a:avLst/>
            <a:gdLst/>
            <a:ahLst/>
            <a:cxnLst/>
            <a:rect l="l" t="t" r="r" b="b"/>
            <a:pathLst>
              <a:path w="17012" h="27865">
                <a:moveTo>
                  <a:pt x="17012" y="4395"/>
                </a:moveTo>
                <a:lnTo>
                  <a:pt x="17012" y="3416"/>
                </a:lnTo>
                <a:lnTo>
                  <a:pt x="15839" y="763"/>
                </a:lnTo>
                <a:lnTo>
                  <a:pt x="12912" y="0"/>
                </a:lnTo>
                <a:lnTo>
                  <a:pt x="10363" y="54"/>
                </a:lnTo>
                <a:lnTo>
                  <a:pt x="7447" y="1487"/>
                </a:lnTo>
                <a:lnTo>
                  <a:pt x="6972" y="4395"/>
                </a:lnTo>
                <a:lnTo>
                  <a:pt x="6972" y="11343"/>
                </a:lnTo>
                <a:lnTo>
                  <a:pt x="0" y="26266"/>
                </a:lnTo>
                <a:lnTo>
                  <a:pt x="1374" y="27865"/>
                </a:lnTo>
                <a:lnTo>
                  <a:pt x="4117" y="27814"/>
                </a:lnTo>
                <a:lnTo>
                  <a:pt x="6703" y="26366"/>
                </a:lnTo>
                <a:lnTo>
                  <a:pt x="13877" y="15203"/>
                </a:lnTo>
                <a:lnTo>
                  <a:pt x="14968" y="13439"/>
                </a:lnTo>
                <a:lnTo>
                  <a:pt x="16328" y="10148"/>
                </a:lnTo>
                <a:lnTo>
                  <a:pt x="16854" y="7481"/>
                </a:lnTo>
                <a:lnTo>
                  <a:pt x="17012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079086" y="4582915"/>
            <a:ext cx="11955" cy="69926"/>
          </a:xfrm>
          <a:custGeom>
            <a:avLst/>
            <a:gdLst/>
            <a:ahLst/>
            <a:cxnLst/>
            <a:rect l="l" t="t" r="r" b="b"/>
            <a:pathLst>
              <a:path w="11955" h="69926">
                <a:moveTo>
                  <a:pt x="11955" y="29019"/>
                </a:moveTo>
                <a:lnTo>
                  <a:pt x="11343" y="14795"/>
                </a:lnTo>
                <a:lnTo>
                  <a:pt x="10523" y="11797"/>
                </a:lnTo>
                <a:lnTo>
                  <a:pt x="9997" y="8128"/>
                </a:lnTo>
                <a:lnTo>
                  <a:pt x="9467" y="4446"/>
                </a:lnTo>
                <a:lnTo>
                  <a:pt x="9212" y="0"/>
                </a:lnTo>
                <a:lnTo>
                  <a:pt x="9050" y="27442"/>
                </a:lnTo>
                <a:lnTo>
                  <a:pt x="11955" y="29019"/>
                </a:lnTo>
                <a:close/>
              </a:path>
              <a:path w="11955" h="69926">
                <a:moveTo>
                  <a:pt x="37137" y="26984"/>
                </a:moveTo>
                <a:lnTo>
                  <a:pt x="39621" y="24512"/>
                </a:lnTo>
                <a:lnTo>
                  <a:pt x="41522" y="21311"/>
                </a:lnTo>
                <a:lnTo>
                  <a:pt x="43430" y="18111"/>
                </a:lnTo>
                <a:lnTo>
                  <a:pt x="44787" y="14287"/>
                </a:lnTo>
                <a:lnTo>
                  <a:pt x="45612" y="9827"/>
                </a:lnTo>
                <a:lnTo>
                  <a:pt x="46422" y="5384"/>
                </a:lnTo>
                <a:lnTo>
                  <a:pt x="46836" y="467"/>
                </a:lnTo>
                <a:lnTo>
                  <a:pt x="46836" y="-10717"/>
                </a:lnTo>
                <a:lnTo>
                  <a:pt x="46454" y="-15836"/>
                </a:lnTo>
                <a:lnTo>
                  <a:pt x="45708" y="-20307"/>
                </a:lnTo>
                <a:lnTo>
                  <a:pt x="44964" y="-24778"/>
                </a:lnTo>
                <a:lnTo>
                  <a:pt x="43704" y="-28536"/>
                </a:lnTo>
                <a:lnTo>
                  <a:pt x="41911" y="-31586"/>
                </a:lnTo>
                <a:lnTo>
                  <a:pt x="40135" y="-34657"/>
                </a:lnTo>
                <a:lnTo>
                  <a:pt x="37785" y="-36958"/>
                </a:lnTo>
                <a:lnTo>
                  <a:pt x="34884" y="-38530"/>
                </a:lnTo>
                <a:lnTo>
                  <a:pt x="31968" y="-40107"/>
                </a:lnTo>
                <a:lnTo>
                  <a:pt x="28367" y="-40906"/>
                </a:lnTo>
                <a:lnTo>
                  <a:pt x="19608" y="-40906"/>
                </a:lnTo>
                <a:lnTo>
                  <a:pt x="15839" y="-40017"/>
                </a:lnTo>
                <a:lnTo>
                  <a:pt x="12776" y="-38265"/>
                </a:lnTo>
                <a:lnTo>
                  <a:pt x="9701" y="-36511"/>
                </a:lnTo>
                <a:lnTo>
                  <a:pt x="7228" y="-34034"/>
                </a:lnTo>
                <a:lnTo>
                  <a:pt x="5342" y="-30834"/>
                </a:lnTo>
                <a:lnTo>
                  <a:pt x="3455" y="-27633"/>
                </a:lnTo>
                <a:lnTo>
                  <a:pt x="2099" y="-23799"/>
                </a:lnTo>
                <a:lnTo>
                  <a:pt x="1263" y="-19343"/>
                </a:lnTo>
                <a:lnTo>
                  <a:pt x="417" y="-14861"/>
                </a:lnTo>
                <a:lnTo>
                  <a:pt x="0" y="-9944"/>
                </a:lnTo>
                <a:lnTo>
                  <a:pt x="0" y="1195"/>
                </a:lnTo>
                <a:lnTo>
                  <a:pt x="380" y="6310"/>
                </a:lnTo>
                <a:lnTo>
                  <a:pt x="1130" y="10796"/>
                </a:lnTo>
                <a:lnTo>
                  <a:pt x="1875" y="15252"/>
                </a:lnTo>
                <a:lnTo>
                  <a:pt x="3139" y="19011"/>
                </a:lnTo>
                <a:lnTo>
                  <a:pt x="4928" y="22071"/>
                </a:lnTo>
                <a:lnTo>
                  <a:pt x="6699" y="25120"/>
                </a:lnTo>
                <a:lnTo>
                  <a:pt x="9050" y="27442"/>
                </a:lnTo>
                <a:lnTo>
                  <a:pt x="9212" y="0"/>
                </a:lnTo>
                <a:lnTo>
                  <a:pt x="9212" y="-9159"/>
                </a:lnTo>
                <a:lnTo>
                  <a:pt x="9410" y="-12816"/>
                </a:lnTo>
                <a:lnTo>
                  <a:pt x="9787" y="-16203"/>
                </a:lnTo>
                <a:lnTo>
                  <a:pt x="10166" y="-19610"/>
                </a:lnTo>
                <a:lnTo>
                  <a:pt x="10890" y="-22569"/>
                </a:lnTo>
                <a:lnTo>
                  <a:pt x="11955" y="-25120"/>
                </a:lnTo>
                <a:lnTo>
                  <a:pt x="13017" y="-27647"/>
                </a:lnTo>
                <a:lnTo>
                  <a:pt x="16329" y="-31079"/>
                </a:lnTo>
                <a:lnTo>
                  <a:pt x="20591" y="-33249"/>
                </a:lnTo>
                <a:lnTo>
                  <a:pt x="23550" y="-33249"/>
                </a:lnTo>
                <a:lnTo>
                  <a:pt x="26741" y="-33033"/>
                </a:lnTo>
                <a:lnTo>
                  <a:pt x="30606" y="-31395"/>
                </a:lnTo>
                <a:lnTo>
                  <a:pt x="33609" y="-28145"/>
                </a:lnTo>
                <a:lnTo>
                  <a:pt x="35104" y="-25071"/>
                </a:lnTo>
                <a:lnTo>
                  <a:pt x="36193" y="-21095"/>
                </a:lnTo>
                <a:lnTo>
                  <a:pt x="37011" y="-16498"/>
                </a:lnTo>
                <a:lnTo>
                  <a:pt x="37259" y="-13715"/>
                </a:lnTo>
                <a:lnTo>
                  <a:pt x="37500" y="-10923"/>
                </a:lnTo>
                <a:lnTo>
                  <a:pt x="37555" y="824"/>
                </a:lnTo>
                <a:lnTo>
                  <a:pt x="37235" y="5637"/>
                </a:lnTo>
                <a:lnTo>
                  <a:pt x="36521" y="9942"/>
                </a:lnTo>
                <a:lnTo>
                  <a:pt x="35557" y="13892"/>
                </a:lnTo>
                <a:lnTo>
                  <a:pt x="34160" y="17283"/>
                </a:lnTo>
                <a:lnTo>
                  <a:pt x="31146" y="21170"/>
                </a:lnTo>
                <a:lnTo>
                  <a:pt x="28393" y="22744"/>
                </a:lnTo>
                <a:lnTo>
                  <a:pt x="25196" y="23723"/>
                </a:lnTo>
                <a:lnTo>
                  <a:pt x="20721" y="23723"/>
                </a:lnTo>
                <a:lnTo>
                  <a:pt x="16830" y="22146"/>
                </a:lnTo>
                <a:lnTo>
                  <a:pt x="13618" y="19418"/>
                </a:lnTo>
                <a:lnTo>
                  <a:pt x="11343" y="14795"/>
                </a:lnTo>
                <a:lnTo>
                  <a:pt x="11955" y="29019"/>
                </a:lnTo>
                <a:lnTo>
                  <a:pt x="14867" y="30581"/>
                </a:lnTo>
                <a:lnTo>
                  <a:pt x="18460" y="31380"/>
                </a:lnTo>
                <a:lnTo>
                  <a:pt x="27216" y="31380"/>
                </a:lnTo>
                <a:lnTo>
                  <a:pt x="30999" y="30491"/>
                </a:lnTo>
                <a:lnTo>
                  <a:pt x="34062" y="28752"/>
                </a:lnTo>
                <a:lnTo>
                  <a:pt x="37137" y="26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139713" y="4582915"/>
            <a:ext cx="11951" cy="69926"/>
          </a:xfrm>
          <a:custGeom>
            <a:avLst/>
            <a:gdLst/>
            <a:ahLst/>
            <a:cxnLst/>
            <a:rect l="l" t="t" r="r" b="b"/>
            <a:pathLst>
              <a:path w="11951" h="69926">
                <a:moveTo>
                  <a:pt x="11951" y="29019"/>
                </a:moveTo>
                <a:lnTo>
                  <a:pt x="11339" y="14795"/>
                </a:lnTo>
                <a:lnTo>
                  <a:pt x="10519" y="11797"/>
                </a:lnTo>
                <a:lnTo>
                  <a:pt x="9993" y="8128"/>
                </a:lnTo>
                <a:lnTo>
                  <a:pt x="9467" y="4446"/>
                </a:lnTo>
                <a:lnTo>
                  <a:pt x="9208" y="0"/>
                </a:lnTo>
                <a:lnTo>
                  <a:pt x="9050" y="27442"/>
                </a:lnTo>
                <a:lnTo>
                  <a:pt x="11951" y="29019"/>
                </a:lnTo>
                <a:close/>
              </a:path>
              <a:path w="11951" h="69926">
                <a:moveTo>
                  <a:pt x="37134" y="26984"/>
                </a:moveTo>
                <a:lnTo>
                  <a:pt x="39617" y="24512"/>
                </a:lnTo>
                <a:lnTo>
                  <a:pt x="41518" y="21311"/>
                </a:lnTo>
                <a:lnTo>
                  <a:pt x="43427" y="18111"/>
                </a:lnTo>
                <a:lnTo>
                  <a:pt x="44787" y="14287"/>
                </a:lnTo>
                <a:lnTo>
                  <a:pt x="45608" y="9827"/>
                </a:lnTo>
                <a:lnTo>
                  <a:pt x="46418" y="5384"/>
                </a:lnTo>
                <a:lnTo>
                  <a:pt x="46832" y="467"/>
                </a:lnTo>
                <a:lnTo>
                  <a:pt x="46832" y="-10717"/>
                </a:lnTo>
                <a:lnTo>
                  <a:pt x="46454" y="-15836"/>
                </a:lnTo>
                <a:lnTo>
                  <a:pt x="45709" y="-20307"/>
                </a:lnTo>
                <a:lnTo>
                  <a:pt x="44956" y="-24778"/>
                </a:lnTo>
                <a:lnTo>
                  <a:pt x="43696" y="-28536"/>
                </a:lnTo>
                <a:lnTo>
                  <a:pt x="41911" y="-31586"/>
                </a:lnTo>
                <a:lnTo>
                  <a:pt x="40133" y="-34657"/>
                </a:lnTo>
                <a:lnTo>
                  <a:pt x="37782" y="-36958"/>
                </a:lnTo>
                <a:lnTo>
                  <a:pt x="34880" y="-38530"/>
                </a:lnTo>
                <a:lnTo>
                  <a:pt x="31964" y="-40107"/>
                </a:lnTo>
                <a:lnTo>
                  <a:pt x="28364" y="-40906"/>
                </a:lnTo>
                <a:lnTo>
                  <a:pt x="19608" y="-40906"/>
                </a:lnTo>
                <a:lnTo>
                  <a:pt x="15833" y="-40017"/>
                </a:lnTo>
                <a:lnTo>
                  <a:pt x="12772" y="-38265"/>
                </a:lnTo>
                <a:lnTo>
                  <a:pt x="9698" y="-36511"/>
                </a:lnTo>
                <a:lnTo>
                  <a:pt x="7225" y="-34034"/>
                </a:lnTo>
                <a:lnTo>
                  <a:pt x="5339" y="-30834"/>
                </a:lnTo>
                <a:lnTo>
                  <a:pt x="3453" y="-27633"/>
                </a:lnTo>
                <a:lnTo>
                  <a:pt x="2091" y="-23799"/>
                </a:lnTo>
                <a:lnTo>
                  <a:pt x="1259" y="-19343"/>
                </a:lnTo>
                <a:lnTo>
                  <a:pt x="417" y="-14861"/>
                </a:lnTo>
                <a:lnTo>
                  <a:pt x="0" y="-9944"/>
                </a:lnTo>
                <a:lnTo>
                  <a:pt x="0" y="1195"/>
                </a:lnTo>
                <a:lnTo>
                  <a:pt x="378" y="6310"/>
                </a:lnTo>
                <a:lnTo>
                  <a:pt x="1123" y="10796"/>
                </a:lnTo>
                <a:lnTo>
                  <a:pt x="1875" y="15252"/>
                </a:lnTo>
                <a:lnTo>
                  <a:pt x="3135" y="19011"/>
                </a:lnTo>
                <a:lnTo>
                  <a:pt x="4921" y="22071"/>
                </a:lnTo>
                <a:lnTo>
                  <a:pt x="6699" y="25120"/>
                </a:lnTo>
                <a:lnTo>
                  <a:pt x="9050" y="27442"/>
                </a:lnTo>
                <a:lnTo>
                  <a:pt x="9208" y="0"/>
                </a:lnTo>
                <a:lnTo>
                  <a:pt x="9208" y="-9159"/>
                </a:lnTo>
                <a:lnTo>
                  <a:pt x="9403" y="-12816"/>
                </a:lnTo>
                <a:lnTo>
                  <a:pt x="9785" y="-16203"/>
                </a:lnTo>
                <a:lnTo>
                  <a:pt x="10166" y="-19610"/>
                </a:lnTo>
                <a:lnTo>
                  <a:pt x="10886" y="-22569"/>
                </a:lnTo>
                <a:lnTo>
                  <a:pt x="11951" y="-25120"/>
                </a:lnTo>
                <a:lnTo>
                  <a:pt x="13017" y="-27647"/>
                </a:lnTo>
                <a:lnTo>
                  <a:pt x="16322" y="-31079"/>
                </a:lnTo>
                <a:lnTo>
                  <a:pt x="20589" y="-33249"/>
                </a:lnTo>
                <a:lnTo>
                  <a:pt x="23550" y="-33249"/>
                </a:lnTo>
                <a:lnTo>
                  <a:pt x="26733" y="-33033"/>
                </a:lnTo>
                <a:lnTo>
                  <a:pt x="30606" y="-31395"/>
                </a:lnTo>
                <a:lnTo>
                  <a:pt x="33606" y="-28145"/>
                </a:lnTo>
                <a:lnTo>
                  <a:pt x="35104" y="-25071"/>
                </a:lnTo>
                <a:lnTo>
                  <a:pt x="36187" y="-21095"/>
                </a:lnTo>
                <a:lnTo>
                  <a:pt x="37011" y="-16498"/>
                </a:lnTo>
                <a:lnTo>
                  <a:pt x="37256" y="-13715"/>
                </a:lnTo>
                <a:lnTo>
                  <a:pt x="37501" y="-10923"/>
                </a:lnTo>
                <a:lnTo>
                  <a:pt x="37551" y="824"/>
                </a:lnTo>
                <a:lnTo>
                  <a:pt x="37231" y="5637"/>
                </a:lnTo>
                <a:lnTo>
                  <a:pt x="36522" y="9942"/>
                </a:lnTo>
                <a:lnTo>
                  <a:pt x="35553" y="13892"/>
                </a:lnTo>
                <a:lnTo>
                  <a:pt x="34156" y="17283"/>
                </a:lnTo>
                <a:lnTo>
                  <a:pt x="31144" y="21170"/>
                </a:lnTo>
                <a:lnTo>
                  <a:pt x="28389" y="22744"/>
                </a:lnTo>
                <a:lnTo>
                  <a:pt x="25192" y="23723"/>
                </a:lnTo>
                <a:lnTo>
                  <a:pt x="20721" y="23723"/>
                </a:lnTo>
                <a:lnTo>
                  <a:pt x="16826" y="22146"/>
                </a:lnTo>
                <a:lnTo>
                  <a:pt x="13619" y="19418"/>
                </a:lnTo>
                <a:lnTo>
                  <a:pt x="11339" y="14795"/>
                </a:lnTo>
                <a:lnTo>
                  <a:pt x="11951" y="29019"/>
                </a:lnTo>
                <a:lnTo>
                  <a:pt x="14867" y="30581"/>
                </a:lnTo>
                <a:lnTo>
                  <a:pt x="18454" y="31380"/>
                </a:lnTo>
                <a:lnTo>
                  <a:pt x="27216" y="31380"/>
                </a:lnTo>
                <a:lnTo>
                  <a:pt x="30999" y="30491"/>
                </a:lnTo>
                <a:lnTo>
                  <a:pt x="34060" y="28752"/>
                </a:lnTo>
                <a:lnTo>
                  <a:pt x="37134" y="26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200338" y="4582915"/>
            <a:ext cx="11954" cy="69926"/>
          </a:xfrm>
          <a:custGeom>
            <a:avLst/>
            <a:gdLst/>
            <a:ahLst/>
            <a:cxnLst/>
            <a:rect l="l" t="t" r="r" b="b"/>
            <a:pathLst>
              <a:path w="11954" h="69926">
                <a:moveTo>
                  <a:pt x="11954" y="29019"/>
                </a:moveTo>
                <a:lnTo>
                  <a:pt x="11339" y="14795"/>
                </a:lnTo>
                <a:lnTo>
                  <a:pt x="10521" y="11797"/>
                </a:lnTo>
                <a:lnTo>
                  <a:pt x="9993" y="8128"/>
                </a:lnTo>
                <a:lnTo>
                  <a:pt x="9467" y="4446"/>
                </a:lnTo>
                <a:lnTo>
                  <a:pt x="9208" y="0"/>
                </a:lnTo>
                <a:lnTo>
                  <a:pt x="9050" y="27442"/>
                </a:lnTo>
                <a:lnTo>
                  <a:pt x="11954" y="29019"/>
                </a:lnTo>
                <a:close/>
              </a:path>
              <a:path w="11954" h="69926">
                <a:moveTo>
                  <a:pt x="37137" y="26984"/>
                </a:moveTo>
                <a:lnTo>
                  <a:pt x="39621" y="24512"/>
                </a:lnTo>
                <a:lnTo>
                  <a:pt x="41521" y="21311"/>
                </a:lnTo>
                <a:lnTo>
                  <a:pt x="43430" y="18111"/>
                </a:lnTo>
                <a:lnTo>
                  <a:pt x="44786" y="14287"/>
                </a:lnTo>
                <a:lnTo>
                  <a:pt x="45612" y="9827"/>
                </a:lnTo>
                <a:lnTo>
                  <a:pt x="46418" y="5384"/>
                </a:lnTo>
                <a:lnTo>
                  <a:pt x="46835" y="467"/>
                </a:lnTo>
                <a:lnTo>
                  <a:pt x="46835" y="-10717"/>
                </a:lnTo>
                <a:lnTo>
                  <a:pt x="46454" y="-15836"/>
                </a:lnTo>
                <a:lnTo>
                  <a:pt x="45708" y="-20307"/>
                </a:lnTo>
                <a:lnTo>
                  <a:pt x="44959" y="-24778"/>
                </a:lnTo>
                <a:lnTo>
                  <a:pt x="43699" y="-28536"/>
                </a:lnTo>
                <a:lnTo>
                  <a:pt x="41911" y="-31586"/>
                </a:lnTo>
                <a:lnTo>
                  <a:pt x="40135" y="-34657"/>
                </a:lnTo>
                <a:lnTo>
                  <a:pt x="37785" y="-36958"/>
                </a:lnTo>
                <a:lnTo>
                  <a:pt x="34883" y="-38530"/>
                </a:lnTo>
                <a:lnTo>
                  <a:pt x="31967" y="-40107"/>
                </a:lnTo>
                <a:lnTo>
                  <a:pt x="28367" y="-40906"/>
                </a:lnTo>
                <a:lnTo>
                  <a:pt x="19604" y="-40906"/>
                </a:lnTo>
                <a:lnTo>
                  <a:pt x="15835" y="-40017"/>
                </a:lnTo>
                <a:lnTo>
                  <a:pt x="12776" y="-38265"/>
                </a:lnTo>
                <a:lnTo>
                  <a:pt x="9697" y="-36511"/>
                </a:lnTo>
                <a:lnTo>
                  <a:pt x="7228" y="-34034"/>
                </a:lnTo>
                <a:lnTo>
                  <a:pt x="5341" y="-30834"/>
                </a:lnTo>
                <a:lnTo>
                  <a:pt x="3451" y="-27633"/>
                </a:lnTo>
                <a:lnTo>
                  <a:pt x="2094" y="-23799"/>
                </a:lnTo>
                <a:lnTo>
                  <a:pt x="1263" y="-19343"/>
                </a:lnTo>
                <a:lnTo>
                  <a:pt x="414" y="-14861"/>
                </a:lnTo>
                <a:lnTo>
                  <a:pt x="0" y="-9944"/>
                </a:lnTo>
                <a:lnTo>
                  <a:pt x="0" y="1195"/>
                </a:lnTo>
                <a:lnTo>
                  <a:pt x="381" y="6310"/>
                </a:lnTo>
                <a:lnTo>
                  <a:pt x="1126" y="10796"/>
                </a:lnTo>
                <a:lnTo>
                  <a:pt x="1871" y="15252"/>
                </a:lnTo>
                <a:lnTo>
                  <a:pt x="3135" y="19011"/>
                </a:lnTo>
                <a:lnTo>
                  <a:pt x="4923" y="22071"/>
                </a:lnTo>
                <a:lnTo>
                  <a:pt x="6699" y="25120"/>
                </a:lnTo>
                <a:lnTo>
                  <a:pt x="9050" y="27442"/>
                </a:lnTo>
                <a:lnTo>
                  <a:pt x="9208" y="0"/>
                </a:lnTo>
                <a:lnTo>
                  <a:pt x="9208" y="-9159"/>
                </a:lnTo>
                <a:lnTo>
                  <a:pt x="9406" y="-12816"/>
                </a:lnTo>
                <a:lnTo>
                  <a:pt x="9784" y="-16203"/>
                </a:lnTo>
                <a:lnTo>
                  <a:pt x="10162" y="-19610"/>
                </a:lnTo>
                <a:lnTo>
                  <a:pt x="10888" y="-22569"/>
                </a:lnTo>
                <a:lnTo>
                  <a:pt x="11954" y="-25120"/>
                </a:lnTo>
                <a:lnTo>
                  <a:pt x="13017" y="-27647"/>
                </a:lnTo>
                <a:lnTo>
                  <a:pt x="16325" y="-31079"/>
                </a:lnTo>
                <a:lnTo>
                  <a:pt x="20587" y="-33249"/>
                </a:lnTo>
                <a:lnTo>
                  <a:pt x="23550" y="-33249"/>
                </a:lnTo>
                <a:lnTo>
                  <a:pt x="26737" y="-33033"/>
                </a:lnTo>
                <a:lnTo>
                  <a:pt x="30606" y="-31395"/>
                </a:lnTo>
                <a:lnTo>
                  <a:pt x="33609" y="-28145"/>
                </a:lnTo>
                <a:lnTo>
                  <a:pt x="35098" y="-25071"/>
                </a:lnTo>
                <a:lnTo>
                  <a:pt x="36189" y="-21095"/>
                </a:lnTo>
                <a:lnTo>
                  <a:pt x="37011" y="-16498"/>
                </a:lnTo>
                <a:lnTo>
                  <a:pt x="37255" y="-13715"/>
                </a:lnTo>
                <a:lnTo>
                  <a:pt x="37500" y="-10923"/>
                </a:lnTo>
                <a:lnTo>
                  <a:pt x="37551" y="824"/>
                </a:lnTo>
                <a:lnTo>
                  <a:pt x="37233" y="5637"/>
                </a:lnTo>
                <a:lnTo>
                  <a:pt x="36521" y="9942"/>
                </a:lnTo>
                <a:lnTo>
                  <a:pt x="35556" y="13892"/>
                </a:lnTo>
                <a:lnTo>
                  <a:pt x="34156" y="17283"/>
                </a:lnTo>
                <a:lnTo>
                  <a:pt x="31146" y="21170"/>
                </a:lnTo>
                <a:lnTo>
                  <a:pt x="28389" y="22744"/>
                </a:lnTo>
                <a:lnTo>
                  <a:pt x="25191" y="23723"/>
                </a:lnTo>
                <a:lnTo>
                  <a:pt x="20721" y="23723"/>
                </a:lnTo>
                <a:lnTo>
                  <a:pt x="16830" y="22146"/>
                </a:lnTo>
                <a:lnTo>
                  <a:pt x="13618" y="19418"/>
                </a:lnTo>
                <a:lnTo>
                  <a:pt x="11339" y="14795"/>
                </a:lnTo>
                <a:lnTo>
                  <a:pt x="11954" y="29019"/>
                </a:lnTo>
                <a:lnTo>
                  <a:pt x="14867" y="30581"/>
                </a:lnTo>
                <a:lnTo>
                  <a:pt x="18456" y="31380"/>
                </a:lnTo>
                <a:lnTo>
                  <a:pt x="27212" y="31380"/>
                </a:lnTo>
                <a:lnTo>
                  <a:pt x="30999" y="30491"/>
                </a:lnTo>
                <a:lnTo>
                  <a:pt x="34058" y="28752"/>
                </a:lnTo>
                <a:lnTo>
                  <a:pt x="37137" y="269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292534" y="4560681"/>
            <a:ext cx="37141" cy="53604"/>
          </a:xfrm>
          <a:custGeom>
            <a:avLst/>
            <a:gdLst/>
            <a:ahLst/>
            <a:cxnLst/>
            <a:rect l="l" t="t" r="r" b="b"/>
            <a:pathLst>
              <a:path w="37141" h="53604">
                <a:moveTo>
                  <a:pt x="8985" y="20624"/>
                </a:moveTo>
                <a:lnTo>
                  <a:pt x="10101" y="15821"/>
                </a:lnTo>
                <a:lnTo>
                  <a:pt x="12318" y="12506"/>
                </a:lnTo>
                <a:lnTo>
                  <a:pt x="14532" y="9194"/>
                </a:lnTo>
                <a:lnTo>
                  <a:pt x="17708" y="7542"/>
                </a:lnTo>
                <a:lnTo>
                  <a:pt x="23889" y="7542"/>
                </a:lnTo>
                <a:lnTo>
                  <a:pt x="27125" y="8445"/>
                </a:lnTo>
                <a:lnTo>
                  <a:pt x="30920" y="10411"/>
                </a:lnTo>
                <a:lnTo>
                  <a:pt x="33508" y="12395"/>
                </a:lnTo>
                <a:lnTo>
                  <a:pt x="36456" y="12444"/>
                </a:lnTo>
                <a:lnTo>
                  <a:pt x="36935" y="9497"/>
                </a:lnTo>
                <a:lnTo>
                  <a:pt x="36568" y="6361"/>
                </a:lnTo>
                <a:lnTo>
                  <a:pt x="34325" y="3820"/>
                </a:lnTo>
                <a:lnTo>
                  <a:pt x="31424" y="2044"/>
                </a:lnTo>
                <a:lnTo>
                  <a:pt x="27752" y="723"/>
                </a:lnTo>
                <a:lnTo>
                  <a:pt x="24922" y="137"/>
                </a:lnTo>
                <a:lnTo>
                  <a:pt x="21970" y="0"/>
                </a:lnTo>
                <a:lnTo>
                  <a:pt x="18860" y="0"/>
                </a:lnTo>
                <a:lnTo>
                  <a:pt x="15976" y="532"/>
                </a:lnTo>
                <a:lnTo>
                  <a:pt x="13309" y="1598"/>
                </a:lnTo>
                <a:lnTo>
                  <a:pt x="10637" y="2664"/>
                </a:lnTo>
                <a:lnTo>
                  <a:pt x="8326" y="4301"/>
                </a:lnTo>
                <a:lnTo>
                  <a:pt x="4384" y="8712"/>
                </a:lnTo>
                <a:lnTo>
                  <a:pt x="2825" y="11555"/>
                </a:lnTo>
                <a:lnTo>
                  <a:pt x="1687" y="14997"/>
                </a:lnTo>
                <a:lnTo>
                  <a:pt x="561" y="18464"/>
                </a:lnTo>
                <a:lnTo>
                  <a:pt x="0" y="22589"/>
                </a:lnTo>
                <a:lnTo>
                  <a:pt x="0" y="31633"/>
                </a:lnTo>
                <a:lnTo>
                  <a:pt x="449" y="35366"/>
                </a:lnTo>
                <a:lnTo>
                  <a:pt x="1379" y="38606"/>
                </a:lnTo>
                <a:lnTo>
                  <a:pt x="2299" y="41846"/>
                </a:lnTo>
                <a:lnTo>
                  <a:pt x="3646" y="44575"/>
                </a:lnTo>
                <a:lnTo>
                  <a:pt x="5410" y="46796"/>
                </a:lnTo>
                <a:lnTo>
                  <a:pt x="9352" y="50719"/>
                </a:lnTo>
                <a:lnTo>
                  <a:pt x="11977" y="51879"/>
                </a:lnTo>
                <a:lnTo>
                  <a:pt x="14597" y="53035"/>
                </a:lnTo>
                <a:lnTo>
                  <a:pt x="17597" y="53604"/>
                </a:lnTo>
                <a:lnTo>
                  <a:pt x="22618" y="53604"/>
                </a:lnTo>
                <a:lnTo>
                  <a:pt x="25740" y="53110"/>
                </a:lnTo>
                <a:lnTo>
                  <a:pt x="28691" y="52372"/>
                </a:lnTo>
                <a:lnTo>
                  <a:pt x="31313" y="51318"/>
                </a:lnTo>
                <a:lnTo>
                  <a:pt x="34584" y="49377"/>
                </a:lnTo>
                <a:lnTo>
                  <a:pt x="36911" y="46530"/>
                </a:lnTo>
                <a:lnTo>
                  <a:pt x="37141" y="43787"/>
                </a:lnTo>
                <a:lnTo>
                  <a:pt x="37119" y="42440"/>
                </a:lnTo>
                <a:lnTo>
                  <a:pt x="35304" y="39660"/>
                </a:lnTo>
                <a:lnTo>
                  <a:pt x="32306" y="41946"/>
                </a:lnTo>
                <a:lnTo>
                  <a:pt x="28803" y="44218"/>
                </a:lnTo>
                <a:lnTo>
                  <a:pt x="25805" y="45529"/>
                </a:lnTo>
                <a:lnTo>
                  <a:pt x="22078" y="45845"/>
                </a:lnTo>
                <a:lnTo>
                  <a:pt x="18121" y="45464"/>
                </a:lnTo>
                <a:lnTo>
                  <a:pt x="14878" y="43901"/>
                </a:lnTo>
                <a:lnTo>
                  <a:pt x="12391" y="41134"/>
                </a:lnTo>
                <a:lnTo>
                  <a:pt x="10429" y="37565"/>
                </a:lnTo>
                <a:lnTo>
                  <a:pt x="9281" y="32828"/>
                </a:lnTo>
                <a:lnTo>
                  <a:pt x="8985" y="30059"/>
                </a:lnTo>
                <a:lnTo>
                  <a:pt x="8985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343960" y="4560627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53" y="23915"/>
                </a:moveTo>
                <a:lnTo>
                  <a:pt x="9248" y="21352"/>
                </a:lnTo>
                <a:lnTo>
                  <a:pt x="9824" y="18986"/>
                </a:lnTo>
                <a:lnTo>
                  <a:pt x="11292" y="14606"/>
                </a:lnTo>
                <a:lnTo>
                  <a:pt x="13679" y="11178"/>
                </a:lnTo>
                <a:lnTo>
                  <a:pt x="17059" y="8892"/>
                </a:lnTo>
                <a:lnTo>
                  <a:pt x="21113" y="7495"/>
                </a:lnTo>
                <a:lnTo>
                  <a:pt x="26466" y="7495"/>
                </a:lnTo>
                <a:lnTo>
                  <a:pt x="30653" y="9033"/>
                </a:lnTo>
                <a:lnTo>
                  <a:pt x="33997" y="11470"/>
                </a:lnTo>
                <a:lnTo>
                  <a:pt x="36175" y="15012"/>
                </a:lnTo>
                <a:lnTo>
                  <a:pt x="37439" y="19419"/>
                </a:lnTo>
                <a:lnTo>
                  <a:pt x="38149" y="24272"/>
                </a:lnTo>
                <a:lnTo>
                  <a:pt x="38149" y="29733"/>
                </a:lnTo>
                <a:lnTo>
                  <a:pt x="37867" y="32325"/>
                </a:lnTo>
                <a:lnTo>
                  <a:pt x="36744" y="37023"/>
                </a:lnTo>
                <a:lnTo>
                  <a:pt x="36536" y="50267"/>
                </a:lnTo>
                <a:lnTo>
                  <a:pt x="39044" y="48376"/>
                </a:lnTo>
                <a:lnTo>
                  <a:pt x="43063" y="43539"/>
                </a:lnTo>
                <a:lnTo>
                  <a:pt x="44568" y="40655"/>
                </a:lnTo>
                <a:lnTo>
                  <a:pt x="45586" y="37303"/>
                </a:lnTo>
                <a:lnTo>
                  <a:pt x="46591" y="33962"/>
                </a:lnTo>
                <a:lnTo>
                  <a:pt x="47101" y="30304"/>
                </a:lnTo>
                <a:lnTo>
                  <a:pt x="47101" y="22227"/>
                </a:lnTo>
                <a:lnTo>
                  <a:pt x="46612" y="18558"/>
                </a:lnTo>
                <a:lnTo>
                  <a:pt x="45659" y="15304"/>
                </a:lnTo>
                <a:lnTo>
                  <a:pt x="44704" y="12042"/>
                </a:lnTo>
                <a:lnTo>
                  <a:pt x="43257" y="9273"/>
                </a:lnTo>
                <a:lnTo>
                  <a:pt x="41346" y="6998"/>
                </a:lnTo>
                <a:lnTo>
                  <a:pt x="37025" y="2984"/>
                </a:lnTo>
                <a:lnTo>
                  <a:pt x="34145" y="1779"/>
                </a:lnTo>
                <a:lnTo>
                  <a:pt x="31269" y="598"/>
                </a:lnTo>
                <a:lnTo>
                  <a:pt x="27899" y="0"/>
                </a:lnTo>
                <a:lnTo>
                  <a:pt x="20012" y="0"/>
                </a:lnTo>
                <a:lnTo>
                  <a:pt x="16508" y="674"/>
                </a:lnTo>
                <a:lnTo>
                  <a:pt x="13506" y="2009"/>
                </a:lnTo>
                <a:lnTo>
                  <a:pt x="10507" y="3355"/>
                </a:lnTo>
                <a:lnTo>
                  <a:pt x="7998" y="5220"/>
                </a:lnTo>
                <a:lnTo>
                  <a:pt x="3991" y="10073"/>
                </a:lnTo>
                <a:lnTo>
                  <a:pt x="2484" y="12956"/>
                </a:lnTo>
                <a:lnTo>
                  <a:pt x="1493" y="16308"/>
                </a:lnTo>
                <a:lnTo>
                  <a:pt x="504" y="19649"/>
                </a:lnTo>
                <a:lnTo>
                  <a:pt x="0" y="23317"/>
                </a:lnTo>
                <a:lnTo>
                  <a:pt x="0" y="31410"/>
                </a:lnTo>
                <a:lnTo>
                  <a:pt x="478" y="35118"/>
                </a:lnTo>
                <a:lnTo>
                  <a:pt x="1418" y="38355"/>
                </a:lnTo>
                <a:lnTo>
                  <a:pt x="2360" y="41620"/>
                </a:lnTo>
                <a:lnTo>
                  <a:pt x="3783" y="44389"/>
                </a:lnTo>
                <a:lnTo>
                  <a:pt x="5706" y="46659"/>
                </a:lnTo>
                <a:lnTo>
                  <a:pt x="10029" y="50674"/>
                </a:lnTo>
                <a:lnTo>
                  <a:pt x="8953" y="29366"/>
                </a:lnTo>
                <a:lnTo>
                  <a:pt x="8953" y="23915"/>
                </a:lnTo>
                <a:close/>
              </a:path>
              <a:path w="47101" h="53658">
                <a:moveTo>
                  <a:pt x="9665" y="34240"/>
                </a:moveTo>
                <a:lnTo>
                  <a:pt x="8953" y="29366"/>
                </a:lnTo>
                <a:lnTo>
                  <a:pt x="10029" y="50674"/>
                </a:lnTo>
                <a:lnTo>
                  <a:pt x="12909" y="51869"/>
                </a:lnTo>
                <a:lnTo>
                  <a:pt x="15789" y="53075"/>
                </a:lnTo>
                <a:lnTo>
                  <a:pt x="19155" y="53658"/>
                </a:lnTo>
                <a:lnTo>
                  <a:pt x="27006" y="53658"/>
                </a:lnTo>
                <a:lnTo>
                  <a:pt x="30495" y="52985"/>
                </a:lnTo>
                <a:lnTo>
                  <a:pt x="33522" y="51628"/>
                </a:lnTo>
                <a:lnTo>
                  <a:pt x="36536" y="50267"/>
                </a:lnTo>
                <a:lnTo>
                  <a:pt x="36744" y="37023"/>
                </a:lnTo>
                <a:lnTo>
                  <a:pt x="34660" y="40755"/>
                </a:lnTo>
                <a:lnTo>
                  <a:pt x="31943" y="43765"/>
                </a:lnTo>
                <a:lnTo>
                  <a:pt x="28205" y="45659"/>
                </a:lnTo>
                <a:lnTo>
                  <a:pt x="23478" y="46127"/>
                </a:lnTo>
                <a:lnTo>
                  <a:pt x="20685" y="46127"/>
                </a:lnTo>
                <a:lnTo>
                  <a:pt x="16494" y="44579"/>
                </a:lnTo>
                <a:lnTo>
                  <a:pt x="13154" y="42152"/>
                </a:lnTo>
                <a:lnTo>
                  <a:pt x="10935" y="38646"/>
                </a:lnTo>
                <a:lnTo>
                  <a:pt x="966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410333" y="4537706"/>
            <a:ext cx="8636" cy="75845"/>
          </a:xfrm>
          <a:custGeom>
            <a:avLst/>
            <a:gdLst/>
            <a:ahLst/>
            <a:cxnLst/>
            <a:rect l="l" t="t" r="r" b="b"/>
            <a:pathLst>
              <a:path w="8636" h="75845">
                <a:moveTo>
                  <a:pt x="8636" y="74192"/>
                </a:move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1"/>
                </a:lnTo>
                <a:lnTo>
                  <a:pt x="2757" y="75845"/>
                </a:lnTo>
                <a:lnTo>
                  <a:pt x="5878" y="75845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440951" y="4537706"/>
            <a:ext cx="8639" cy="75845"/>
          </a:xfrm>
          <a:custGeom>
            <a:avLst/>
            <a:gdLst/>
            <a:ahLst/>
            <a:cxnLst/>
            <a:rect l="l" t="t" r="r" b="b"/>
            <a:pathLst>
              <a:path w="8639" h="75845">
                <a:moveTo>
                  <a:pt x="8639" y="74192"/>
                </a:moveTo>
                <a:lnTo>
                  <a:pt x="8639" y="1703"/>
                </a:lnTo>
                <a:lnTo>
                  <a:pt x="8431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1"/>
                </a:lnTo>
                <a:lnTo>
                  <a:pt x="2757" y="75845"/>
                </a:lnTo>
                <a:lnTo>
                  <a:pt x="5882" y="75845"/>
                </a:lnTo>
                <a:lnTo>
                  <a:pt x="863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468436" y="4560630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6" y="14133"/>
                </a:lnTo>
                <a:lnTo>
                  <a:pt x="41361" y="11329"/>
                </a:lnTo>
                <a:lnTo>
                  <a:pt x="38459" y="6808"/>
                </a:lnTo>
                <a:lnTo>
                  <a:pt x="34650" y="3074"/>
                </a:lnTo>
                <a:lnTo>
                  <a:pt x="32050" y="1840"/>
                </a:lnTo>
                <a:lnTo>
                  <a:pt x="29444" y="623"/>
                </a:lnTo>
                <a:lnTo>
                  <a:pt x="26295" y="0"/>
                </a:lnTo>
                <a:lnTo>
                  <a:pt x="26334" y="6998"/>
                </a:lnTo>
                <a:lnTo>
                  <a:pt x="29484" y="8331"/>
                </a:lnTo>
                <a:lnTo>
                  <a:pt x="31611" y="11009"/>
                </a:lnTo>
                <a:lnTo>
                  <a:pt x="33732" y="13690"/>
                </a:lnTo>
                <a:lnTo>
                  <a:pt x="34747" y="17373"/>
                </a:lnTo>
                <a:lnTo>
                  <a:pt x="34639" y="22086"/>
                </a:lnTo>
                <a:lnTo>
                  <a:pt x="8939" y="22086"/>
                </a:lnTo>
                <a:lnTo>
                  <a:pt x="9018" y="20091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23" y="42012"/>
                </a:lnTo>
                <a:lnTo>
                  <a:pt x="4032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4" y="51981"/>
                </a:lnTo>
                <a:lnTo>
                  <a:pt x="16280" y="53096"/>
                </a:lnTo>
                <a:lnTo>
                  <a:pt x="19671" y="53658"/>
                </a:lnTo>
                <a:lnTo>
                  <a:pt x="23544" y="53658"/>
                </a:lnTo>
                <a:lnTo>
                  <a:pt x="27875" y="53492"/>
                </a:lnTo>
                <a:lnTo>
                  <a:pt x="31821" y="52805"/>
                </a:lnTo>
                <a:lnTo>
                  <a:pt x="35053" y="51981"/>
                </a:lnTo>
                <a:lnTo>
                  <a:pt x="37774" y="51106"/>
                </a:lnTo>
                <a:lnTo>
                  <a:pt x="41018" y="48820"/>
                </a:lnTo>
                <a:lnTo>
                  <a:pt x="41335" y="46163"/>
                </a:lnTo>
                <a:lnTo>
                  <a:pt x="40763" y="43013"/>
                </a:lnTo>
                <a:lnTo>
                  <a:pt x="38055" y="43268"/>
                </a:lnTo>
                <a:lnTo>
                  <a:pt x="34895" y="44550"/>
                </a:lnTo>
                <a:lnTo>
                  <a:pt x="32101" y="45439"/>
                </a:lnTo>
                <a:lnTo>
                  <a:pt x="28587" y="46188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5" y="40003"/>
                </a:lnTo>
                <a:lnTo>
                  <a:pt x="9738" y="35979"/>
                </a:lnTo>
                <a:lnTo>
                  <a:pt x="8939" y="31356"/>
                </a:lnTo>
                <a:lnTo>
                  <a:pt x="8939" y="28648"/>
                </a:lnTo>
                <a:lnTo>
                  <a:pt x="39964" y="28648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8" y="20091"/>
                </a:moveTo>
                <a:lnTo>
                  <a:pt x="9946" y="16358"/>
                </a:lnTo>
                <a:lnTo>
                  <a:pt x="11376" y="12927"/>
                </a:lnTo>
                <a:lnTo>
                  <a:pt x="14904" y="9079"/>
                </a:lnTo>
                <a:lnTo>
                  <a:pt x="18140" y="7416"/>
                </a:lnTo>
                <a:lnTo>
                  <a:pt x="22158" y="6998"/>
                </a:lnTo>
                <a:lnTo>
                  <a:pt x="26334" y="6998"/>
                </a:lnTo>
                <a:lnTo>
                  <a:pt x="26295" y="0"/>
                </a:lnTo>
                <a:lnTo>
                  <a:pt x="19145" y="0"/>
                </a:lnTo>
                <a:lnTo>
                  <a:pt x="16021" y="623"/>
                </a:lnTo>
                <a:lnTo>
                  <a:pt x="13241" y="1865"/>
                </a:lnTo>
                <a:lnTo>
                  <a:pt x="10447" y="3125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528392" y="4560627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6" y="46066"/>
                </a:moveTo>
                <a:lnTo>
                  <a:pt x="17682" y="46659"/>
                </a:lnTo>
                <a:lnTo>
                  <a:pt x="14903" y="46659"/>
                </a:lnTo>
                <a:lnTo>
                  <a:pt x="11177" y="44413"/>
                </a:lnTo>
                <a:lnTo>
                  <a:pt x="8840" y="40896"/>
                </a:lnTo>
                <a:lnTo>
                  <a:pt x="11609" y="53331"/>
                </a:lnTo>
                <a:lnTo>
                  <a:pt x="16322" y="53658"/>
                </a:lnTo>
                <a:lnTo>
                  <a:pt x="19151" y="53658"/>
                </a:lnTo>
                <a:lnTo>
                  <a:pt x="21836" y="53035"/>
                </a:lnTo>
                <a:lnTo>
                  <a:pt x="26894" y="50497"/>
                </a:lnTo>
                <a:lnTo>
                  <a:pt x="25927" y="43675"/>
                </a:lnTo>
                <a:lnTo>
                  <a:pt x="22056" y="46066"/>
                </a:lnTo>
                <a:close/>
              </a:path>
              <a:path w="26894" h="53658">
                <a:moveTo>
                  <a:pt x="3293" y="12104"/>
                </a:moveTo>
                <a:lnTo>
                  <a:pt x="5939" y="11535"/>
                </a:lnTo>
                <a:lnTo>
                  <a:pt x="9132" y="9792"/>
                </a:lnTo>
                <a:lnTo>
                  <a:pt x="11889" y="8586"/>
                </a:lnTo>
                <a:lnTo>
                  <a:pt x="15270" y="7532"/>
                </a:lnTo>
                <a:lnTo>
                  <a:pt x="19312" y="7265"/>
                </a:lnTo>
                <a:lnTo>
                  <a:pt x="22974" y="7520"/>
                </a:lnTo>
                <a:lnTo>
                  <a:pt x="26808" y="9208"/>
                </a:lnTo>
                <a:lnTo>
                  <a:pt x="29133" y="12344"/>
                </a:lnTo>
                <a:lnTo>
                  <a:pt x="29893" y="15228"/>
                </a:lnTo>
                <a:lnTo>
                  <a:pt x="30087" y="18770"/>
                </a:lnTo>
                <a:lnTo>
                  <a:pt x="30087" y="22569"/>
                </a:lnTo>
                <a:lnTo>
                  <a:pt x="19936" y="22569"/>
                </a:lnTo>
                <a:lnTo>
                  <a:pt x="16642" y="22914"/>
                </a:lnTo>
                <a:lnTo>
                  <a:pt x="13715" y="23573"/>
                </a:lnTo>
                <a:lnTo>
                  <a:pt x="10774" y="24246"/>
                </a:lnTo>
                <a:lnTo>
                  <a:pt x="8300" y="25251"/>
                </a:lnTo>
                <a:lnTo>
                  <a:pt x="4258" y="27929"/>
                </a:lnTo>
                <a:lnTo>
                  <a:pt x="1626" y="3163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72" y="46930"/>
                </a:lnTo>
                <a:lnTo>
                  <a:pt x="4481" y="49759"/>
                </a:lnTo>
                <a:lnTo>
                  <a:pt x="7602" y="51995"/>
                </a:lnTo>
                <a:lnTo>
                  <a:pt x="11609" y="53331"/>
                </a:lnTo>
                <a:lnTo>
                  <a:pt x="8840" y="40896"/>
                </a:lnTo>
                <a:lnTo>
                  <a:pt x="8840" y="38355"/>
                </a:lnTo>
                <a:lnTo>
                  <a:pt x="9662" y="34430"/>
                </a:lnTo>
                <a:lnTo>
                  <a:pt x="12195" y="31497"/>
                </a:lnTo>
                <a:lnTo>
                  <a:pt x="14791" y="30064"/>
                </a:lnTo>
                <a:lnTo>
                  <a:pt x="18284" y="29236"/>
                </a:lnTo>
                <a:lnTo>
                  <a:pt x="22719" y="29034"/>
                </a:lnTo>
                <a:lnTo>
                  <a:pt x="30087" y="29034"/>
                </a:lnTo>
                <a:lnTo>
                  <a:pt x="30087" y="39383"/>
                </a:lnTo>
                <a:lnTo>
                  <a:pt x="25927" y="43675"/>
                </a:lnTo>
                <a:lnTo>
                  <a:pt x="26894" y="50497"/>
                </a:lnTo>
                <a:lnTo>
                  <a:pt x="31240" y="46447"/>
                </a:lnTo>
                <a:lnTo>
                  <a:pt x="31240" y="51335"/>
                </a:lnTo>
                <a:lnTo>
                  <a:pt x="33324" y="52909"/>
                </a:lnTo>
                <a:lnTo>
                  <a:pt x="35895" y="52960"/>
                </a:lnTo>
                <a:lnTo>
                  <a:pt x="38674" y="51335"/>
                </a:lnTo>
                <a:lnTo>
                  <a:pt x="38674" y="15358"/>
                </a:lnTo>
                <a:lnTo>
                  <a:pt x="38342" y="12701"/>
                </a:lnTo>
                <a:lnTo>
                  <a:pt x="37011" y="8129"/>
                </a:lnTo>
                <a:lnTo>
                  <a:pt x="34486" y="4687"/>
                </a:lnTo>
                <a:lnTo>
                  <a:pt x="31107" y="1983"/>
                </a:lnTo>
                <a:lnTo>
                  <a:pt x="26351" y="396"/>
                </a:lnTo>
                <a:lnTo>
                  <a:pt x="23474" y="0"/>
                </a:lnTo>
                <a:lnTo>
                  <a:pt x="20097" y="0"/>
                </a:lnTo>
                <a:lnTo>
                  <a:pt x="16483" y="180"/>
                </a:lnTo>
                <a:lnTo>
                  <a:pt x="12931" y="853"/>
                </a:lnTo>
                <a:lnTo>
                  <a:pt x="9780" y="1818"/>
                </a:lnTo>
                <a:lnTo>
                  <a:pt x="5812" y="3557"/>
                </a:lnTo>
                <a:lnTo>
                  <a:pt x="2482" y="6696"/>
                </a:lnTo>
                <a:lnTo>
                  <a:pt x="2299" y="9385"/>
                </a:lnTo>
                <a:lnTo>
                  <a:pt x="3293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583914" y="4560738"/>
            <a:ext cx="44583" cy="54648"/>
          </a:xfrm>
          <a:custGeom>
            <a:avLst/>
            <a:gdLst/>
            <a:ahLst/>
            <a:cxnLst/>
            <a:rect l="l" t="t" r="r" b="b"/>
            <a:pathLst>
              <a:path w="44583" h="54648">
                <a:moveTo>
                  <a:pt x="9467" y="36234"/>
                </a:moveTo>
                <a:lnTo>
                  <a:pt x="9161" y="54648"/>
                </a:lnTo>
                <a:lnTo>
                  <a:pt x="11278" y="51563"/>
                </a:lnTo>
                <a:lnTo>
                  <a:pt x="10044" y="39636"/>
                </a:lnTo>
                <a:lnTo>
                  <a:pt x="9467" y="36234"/>
                </a:lnTo>
                <a:close/>
              </a:path>
              <a:path w="44583" h="54648">
                <a:moveTo>
                  <a:pt x="417" y="55728"/>
                </a:moveTo>
                <a:lnTo>
                  <a:pt x="0" y="59194"/>
                </a:lnTo>
                <a:lnTo>
                  <a:pt x="378" y="62816"/>
                </a:lnTo>
                <a:lnTo>
                  <a:pt x="1922" y="66042"/>
                </a:lnTo>
                <a:lnTo>
                  <a:pt x="4860" y="68579"/>
                </a:lnTo>
                <a:lnTo>
                  <a:pt x="8769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1" y="72327"/>
                </a:lnTo>
                <a:lnTo>
                  <a:pt x="25085" y="72327"/>
                </a:lnTo>
                <a:lnTo>
                  <a:pt x="28501" y="71881"/>
                </a:lnTo>
                <a:lnTo>
                  <a:pt x="31403" y="70992"/>
                </a:lnTo>
                <a:lnTo>
                  <a:pt x="34293" y="70102"/>
                </a:lnTo>
                <a:lnTo>
                  <a:pt x="38541" y="67359"/>
                </a:lnTo>
                <a:lnTo>
                  <a:pt x="41789" y="64048"/>
                </a:lnTo>
                <a:lnTo>
                  <a:pt x="43610" y="59994"/>
                </a:lnTo>
                <a:lnTo>
                  <a:pt x="44067" y="55613"/>
                </a:lnTo>
                <a:lnTo>
                  <a:pt x="43661" y="51598"/>
                </a:lnTo>
                <a:lnTo>
                  <a:pt x="42056" y="48388"/>
                </a:lnTo>
                <a:lnTo>
                  <a:pt x="39510" y="45925"/>
                </a:lnTo>
                <a:lnTo>
                  <a:pt x="36389" y="43981"/>
                </a:lnTo>
                <a:lnTo>
                  <a:pt x="32478" y="42776"/>
                </a:lnTo>
                <a:lnTo>
                  <a:pt x="27997" y="42379"/>
                </a:lnTo>
                <a:lnTo>
                  <a:pt x="15699" y="41836"/>
                </a:lnTo>
                <a:lnTo>
                  <a:pt x="13813" y="41756"/>
                </a:lnTo>
                <a:lnTo>
                  <a:pt x="10044" y="39636"/>
                </a:lnTo>
                <a:lnTo>
                  <a:pt x="11278" y="51563"/>
                </a:lnTo>
                <a:lnTo>
                  <a:pt x="14022" y="48985"/>
                </a:lnTo>
                <a:lnTo>
                  <a:pt x="26222" y="49428"/>
                </a:lnTo>
                <a:lnTo>
                  <a:pt x="29038" y="49493"/>
                </a:lnTo>
                <a:lnTo>
                  <a:pt x="31281" y="50101"/>
                </a:lnTo>
                <a:lnTo>
                  <a:pt x="34599" y="52387"/>
                </a:lnTo>
                <a:lnTo>
                  <a:pt x="35431" y="56095"/>
                </a:lnTo>
                <a:lnTo>
                  <a:pt x="35431" y="57341"/>
                </a:lnTo>
                <a:lnTo>
                  <a:pt x="34243" y="60742"/>
                </a:lnTo>
                <a:lnTo>
                  <a:pt x="31305" y="63475"/>
                </a:lnTo>
                <a:lnTo>
                  <a:pt x="28130" y="64706"/>
                </a:lnTo>
                <a:lnTo>
                  <a:pt x="24178" y="65481"/>
                </a:lnTo>
                <a:lnTo>
                  <a:pt x="17438" y="65481"/>
                </a:lnTo>
                <a:lnTo>
                  <a:pt x="14231" y="64872"/>
                </a:lnTo>
                <a:lnTo>
                  <a:pt x="11930" y="63677"/>
                </a:lnTo>
                <a:lnTo>
                  <a:pt x="8474" y="60667"/>
                </a:lnTo>
                <a:lnTo>
                  <a:pt x="8474" y="57571"/>
                </a:lnTo>
                <a:lnTo>
                  <a:pt x="9161" y="54648"/>
                </a:lnTo>
                <a:lnTo>
                  <a:pt x="9467" y="36234"/>
                </a:lnTo>
                <a:lnTo>
                  <a:pt x="10984" y="32882"/>
                </a:lnTo>
                <a:lnTo>
                  <a:pt x="13888" y="33681"/>
                </a:lnTo>
                <a:lnTo>
                  <a:pt x="15444" y="27190"/>
                </a:lnTo>
                <a:lnTo>
                  <a:pt x="11930" y="23497"/>
                </a:lnTo>
                <a:lnTo>
                  <a:pt x="11049" y="20956"/>
                </a:lnTo>
                <a:lnTo>
                  <a:pt x="11049" y="17730"/>
                </a:lnTo>
                <a:lnTo>
                  <a:pt x="11243" y="14911"/>
                </a:lnTo>
                <a:lnTo>
                  <a:pt x="9565" y="3200"/>
                </a:lnTo>
                <a:lnTo>
                  <a:pt x="6357" y="6235"/>
                </a:lnTo>
                <a:lnTo>
                  <a:pt x="4187" y="10299"/>
                </a:lnTo>
                <a:lnTo>
                  <a:pt x="2829" y="15012"/>
                </a:lnTo>
                <a:lnTo>
                  <a:pt x="2829" y="17795"/>
                </a:lnTo>
                <a:lnTo>
                  <a:pt x="3147" y="22212"/>
                </a:lnTo>
                <a:lnTo>
                  <a:pt x="4395" y="25593"/>
                </a:lnTo>
                <a:lnTo>
                  <a:pt x="6332" y="28422"/>
                </a:lnTo>
                <a:lnTo>
                  <a:pt x="3953" y="31356"/>
                </a:lnTo>
                <a:lnTo>
                  <a:pt x="2214" y="34823"/>
                </a:lnTo>
                <a:lnTo>
                  <a:pt x="1775" y="39002"/>
                </a:lnTo>
                <a:lnTo>
                  <a:pt x="2193" y="42077"/>
                </a:lnTo>
                <a:lnTo>
                  <a:pt x="3834" y="44830"/>
                </a:lnTo>
                <a:lnTo>
                  <a:pt x="6808" y="46875"/>
                </a:lnTo>
                <a:lnTo>
                  <a:pt x="3849" y="49618"/>
                </a:lnTo>
                <a:lnTo>
                  <a:pt x="1703" y="52528"/>
                </a:lnTo>
                <a:lnTo>
                  <a:pt x="417" y="55728"/>
                </a:lnTo>
                <a:close/>
              </a:path>
              <a:path w="44583" h="54648">
                <a:moveTo>
                  <a:pt x="14292" y="9079"/>
                </a:moveTo>
                <a:lnTo>
                  <a:pt x="17795" y="7114"/>
                </a:lnTo>
                <a:lnTo>
                  <a:pt x="20930" y="6832"/>
                </a:lnTo>
                <a:lnTo>
                  <a:pt x="24178" y="6832"/>
                </a:lnTo>
                <a:lnTo>
                  <a:pt x="26672" y="7762"/>
                </a:lnTo>
                <a:lnTo>
                  <a:pt x="30200" y="11494"/>
                </a:lnTo>
                <a:lnTo>
                  <a:pt x="31083" y="14083"/>
                </a:lnTo>
                <a:lnTo>
                  <a:pt x="31083" y="17414"/>
                </a:lnTo>
                <a:lnTo>
                  <a:pt x="30888" y="20181"/>
                </a:lnTo>
                <a:lnTo>
                  <a:pt x="30078" y="22785"/>
                </a:lnTo>
                <a:lnTo>
                  <a:pt x="27824" y="25920"/>
                </a:lnTo>
                <a:lnTo>
                  <a:pt x="24286" y="27814"/>
                </a:lnTo>
                <a:lnTo>
                  <a:pt x="21092" y="28105"/>
                </a:lnTo>
                <a:lnTo>
                  <a:pt x="17917" y="28105"/>
                </a:lnTo>
                <a:lnTo>
                  <a:pt x="15444" y="27190"/>
                </a:lnTo>
                <a:lnTo>
                  <a:pt x="13888" y="33681"/>
                </a:lnTo>
                <a:lnTo>
                  <a:pt x="17341" y="34721"/>
                </a:lnTo>
                <a:lnTo>
                  <a:pt x="21092" y="35003"/>
                </a:lnTo>
                <a:lnTo>
                  <a:pt x="23811" y="35003"/>
                </a:lnTo>
                <a:lnTo>
                  <a:pt x="28522" y="33797"/>
                </a:lnTo>
                <a:lnTo>
                  <a:pt x="32677" y="31864"/>
                </a:lnTo>
                <a:lnTo>
                  <a:pt x="35920" y="28854"/>
                </a:lnTo>
                <a:lnTo>
                  <a:pt x="38041" y="24839"/>
                </a:lnTo>
                <a:lnTo>
                  <a:pt x="39352" y="20181"/>
                </a:lnTo>
                <a:lnTo>
                  <a:pt x="39352" y="17363"/>
                </a:lnTo>
                <a:lnTo>
                  <a:pt x="39107" y="14022"/>
                </a:lnTo>
                <a:lnTo>
                  <a:pt x="38127" y="10872"/>
                </a:lnTo>
                <a:lnTo>
                  <a:pt x="36057" y="8139"/>
                </a:lnTo>
                <a:lnTo>
                  <a:pt x="42804" y="8139"/>
                </a:lnTo>
                <a:lnTo>
                  <a:pt x="44093" y="7289"/>
                </a:lnTo>
                <a:lnTo>
                  <a:pt x="44583" y="4546"/>
                </a:lnTo>
                <a:lnTo>
                  <a:pt x="42804" y="914"/>
                </a:lnTo>
                <a:lnTo>
                  <a:pt x="28573" y="914"/>
                </a:lnTo>
                <a:lnTo>
                  <a:pt x="27496" y="637"/>
                </a:lnTo>
                <a:lnTo>
                  <a:pt x="23856" y="76"/>
                </a:lnTo>
                <a:lnTo>
                  <a:pt x="18432" y="0"/>
                </a:lnTo>
                <a:lnTo>
                  <a:pt x="13741" y="1220"/>
                </a:lnTo>
                <a:lnTo>
                  <a:pt x="9565" y="3200"/>
                </a:lnTo>
                <a:lnTo>
                  <a:pt x="11243" y="14911"/>
                </a:lnTo>
                <a:lnTo>
                  <a:pt x="12038" y="12269"/>
                </a:lnTo>
                <a:lnTo>
                  <a:pt x="1429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645841" y="4561405"/>
            <a:ext cx="40604" cy="52880"/>
          </a:xfrm>
          <a:custGeom>
            <a:avLst/>
            <a:gdLst/>
            <a:ahLst/>
            <a:cxnLst/>
            <a:rect l="l" t="t" r="r" b="b"/>
            <a:pathLst>
              <a:path w="40604" h="52880">
                <a:moveTo>
                  <a:pt x="8682" y="1662"/>
                </a:moveTo>
                <a:lnTo>
                  <a:pt x="8474" y="939"/>
                </a:lnTo>
                <a:lnTo>
                  <a:pt x="5867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33"/>
                </a:lnTo>
                <a:lnTo>
                  <a:pt x="284" y="37843"/>
                </a:lnTo>
                <a:lnTo>
                  <a:pt x="1436" y="42810"/>
                </a:lnTo>
                <a:lnTo>
                  <a:pt x="3710" y="46835"/>
                </a:lnTo>
                <a:lnTo>
                  <a:pt x="6775" y="50176"/>
                </a:lnTo>
                <a:lnTo>
                  <a:pt x="11062" y="52346"/>
                </a:lnTo>
                <a:lnTo>
                  <a:pt x="13708" y="52880"/>
                </a:lnTo>
                <a:lnTo>
                  <a:pt x="19536" y="52880"/>
                </a:lnTo>
                <a:lnTo>
                  <a:pt x="22183" y="52181"/>
                </a:lnTo>
                <a:lnTo>
                  <a:pt x="24804" y="50759"/>
                </a:lnTo>
                <a:lnTo>
                  <a:pt x="27410" y="49352"/>
                </a:lnTo>
                <a:lnTo>
                  <a:pt x="30071" y="47117"/>
                </a:lnTo>
                <a:lnTo>
                  <a:pt x="32749" y="44042"/>
                </a:lnTo>
                <a:lnTo>
                  <a:pt x="32749" y="50492"/>
                </a:lnTo>
                <a:lnTo>
                  <a:pt x="35225" y="52146"/>
                </a:lnTo>
                <a:lnTo>
                  <a:pt x="38030" y="52146"/>
                </a:lnTo>
                <a:lnTo>
                  <a:pt x="40604" y="50492"/>
                </a:lnTo>
                <a:lnTo>
                  <a:pt x="40604" y="1662"/>
                </a:lnTo>
                <a:lnTo>
                  <a:pt x="40370" y="939"/>
                </a:lnTo>
                <a:lnTo>
                  <a:pt x="37800" y="0"/>
                </a:lnTo>
                <a:lnTo>
                  <a:pt x="34674" y="0"/>
                </a:lnTo>
                <a:lnTo>
                  <a:pt x="31917" y="1662"/>
                </a:lnTo>
                <a:lnTo>
                  <a:pt x="31917" y="35797"/>
                </a:lnTo>
                <a:lnTo>
                  <a:pt x="29505" y="38872"/>
                </a:lnTo>
                <a:lnTo>
                  <a:pt x="25085" y="42796"/>
                </a:lnTo>
                <a:lnTo>
                  <a:pt x="20786" y="45182"/>
                </a:lnTo>
                <a:lnTo>
                  <a:pt x="16951" y="45182"/>
                </a:lnTo>
                <a:lnTo>
                  <a:pt x="12970" y="43508"/>
                </a:lnTo>
                <a:lnTo>
                  <a:pt x="10303" y="40143"/>
                </a:lnTo>
                <a:lnTo>
                  <a:pt x="9283" y="36968"/>
                </a:lnTo>
                <a:lnTo>
                  <a:pt x="8682" y="32953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705428" y="4560630"/>
            <a:ext cx="43314" cy="53658"/>
          </a:xfrm>
          <a:custGeom>
            <a:avLst/>
            <a:gdLst/>
            <a:ahLst/>
            <a:cxnLst/>
            <a:rect l="l" t="t" r="r" b="b"/>
            <a:pathLst>
              <a:path w="43314" h="53658">
                <a:moveTo>
                  <a:pt x="42925" y="16941"/>
                </a:moveTo>
                <a:lnTo>
                  <a:pt x="42141" y="14133"/>
                </a:lnTo>
                <a:lnTo>
                  <a:pt x="41356" y="11329"/>
                </a:lnTo>
                <a:lnTo>
                  <a:pt x="38455" y="6808"/>
                </a:lnTo>
                <a:lnTo>
                  <a:pt x="34646" y="3074"/>
                </a:lnTo>
                <a:lnTo>
                  <a:pt x="32050" y="1840"/>
                </a:lnTo>
                <a:lnTo>
                  <a:pt x="29441" y="623"/>
                </a:lnTo>
                <a:lnTo>
                  <a:pt x="26294" y="0"/>
                </a:lnTo>
                <a:lnTo>
                  <a:pt x="26329" y="6998"/>
                </a:lnTo>
                <a:lnTo>
                  <a:pt x="29476" y="8331"/>
                </a:lnTo>
                <a:lnTo>
                  <a:pt x="31611" y="11009"/>
                </a:lnTo>
                <a:lnTo>
                  <a:pt x="33728" y="13690"/>
                </a:lnTo>
                <a:lnTo>
                  <a:pt x="34743" y="17373"/>
                </a:lnTo>
                <a:lnTo>
                  <a:pt x="34631" y="22086"/>
                </a:lnTo>
                <a:lnTo>
                  <a:pt x="8938" y="22086"/>
                </a:lnTo>
                <a:lnTo>
                  <a:pt x="9010" y="20091"/>
                </a:lnTo>
                <a:lnTo>
                  <a:pt x="10447" y="3125"/>
                </a:lnTo>
                <a:lnTo>
                  <a:pt x="8056" y="4903"/>
                </a:lnTo>
                <a:lnTo>
                  <a:pt x="4114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2"/>
                </a:lnTo>
                <a:lnTo>
                  <a:pt x="2519" y="42012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59" y="51981"/>
                </a:lnTo>
                <a:lnTo>
                  <a:pt x="16275" y="53096"/>
                </a:lnTo>
                <a:lnTo>
                  <a:pt x="19667" y="53658"/>
                </a:lnTo>
                <a:lnTo>
                  <a:pt x="23536" y="53658"/>
                </a:lnTo>
                <a:lnTo>
                  <a:pt x="27875" y="53492"/>
                </a:lnTo>
                <a:lnTo>
                  <a:pt x="31816" y="52805"/>
                </a:lnTo>
                <a:lnTo>
                  <a:pt x="35049" y="51981"/>
                </a:lnTo>
                <a:lnTo>
                  <a:pt x="37767" y="51106"/>
                </a:lnTo>
                <a:lnTo>
                  <a:pt x="41014" y="48820"/>
                </a:lnTo>
                <a:lnTo>
                  <a:pt x="41334" y="46163"/>
                </a:lnTo>
                <a:lnTo>
                  <a:pt x="40759" y="43013"/>
                </a:lnTo>
                <a:lnTo>
                  <a:pt x="38047" y="43268"/>
                </a:lnTo>
                <a:lnTo>
                  <a:pt x="34890" y="44550"/>
                </a:lnTo>
                <a:lnTo>
                  <a:pt x="32100" y="45439"/>
                </a:lnTo>
                <a:lnTo>
                  <a:pt x="28583" y="46188"/>
                </a:lnTo>
                <a:lnTo>
                  <a:pt x="24347" y="46393"/>
                </a:lnTo>
                <a:lnTo>
                  <a:pt x="21502" y="46393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1" y="40003"/>
                </a:lnTo>
                <a:lnTo>
                  <a:pt x="9734" y="35979"/>
                </a:lnTo>
                <a:lnTo>
                  <a:pt x="8938" y="31356"/>
                </a:lnTo>
                <a:lnTo>
                  <a:pt x="8938" y="28648"/>
                </a:lnTo>
                <a:lnTo>
                  <a:pt x="39963" y="28648"/>
                </a:lnTo>
                <a:lnTo>
                  <a:pt x="42303" y="27749"/>
                </a:lnTo>
                <a:lnTo>
                  <a:pt x="43314" y="24739"/>
                </a:lnTo>
                <a:lnTo>
                  <a:pt x="43314" y="19926"/>
                </a:lnTo>
                <a:lnTo>
                  <a:pt x="42925" y="16941"/>
                </a:lnTo>
                <a:close/>
              </a:path>
              <a:path w="43314" h="53658">
                <a:moveTo>
                  <a:pt x="9010" y="20091"/>
                </a:moveTo>
                <a:lnTo>
                  <a:pt x="9942" y="16358"/>
                </a:lnTo>
                <a:lnTo>
                  <a:pt x="11375" y="12927"/>
                </a:lnTo>
                <a:lnTo>
                  <a:pt x="14903" y="9079"/>
                </a:lnTo>
                <a:lnTo>
                  <a:pt x="18136" y="7416"/>
                </a:lnTo>
                <a:lnTo>
                  <a:pt x="22153" y="6998"/>
                </a:lnTo>
                <a:lnTo>
                  <a:pt x="26329" y="6998"/>
                </a:lnTo>
                <a:lnTo>
                  <a:pt x="26294" y="0"/>
                </a:lnTo>
                <a:lnTo>
                  <a:pt x="19141" y="0"/>
                </a:lnTo>
                <a:lnTo>
                  <a:pt x="16019" y="623"/>
                </a:lnTo>
                <a:lnTo>
                  <a:pt x="13237" y="1865"/>
                </a:lnTo>
                <a:lnTo>
                  <a:pt x="10447" y="3125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764803" y="4560630"/>
            <a:ext cx="33336" cy="53658"/>
          </a:xfrm>
          <a:custGeom>
            <a:avLst/>
            <a:gdLst/>
            <a:ahLst/>
            <a:cxnLst/>
            <a:rect l="l" t="t" r="r" b="b"/>
            <a:pathLst>
              <a:path w="33336" h="53658">
                <a:moveTo>
                  <a:pt x="6000" y="52222"/>
                </a:moveTo>
                <a:lnTo>
                  <a:pt x="8559" y="52985"/>
                </a:lnTo>
                <a:lnTo>
                  <a:pt x="11598" y="53529"/>
                </a:lnTo>
                <a:lnTo>
                  <a:pt x="14867" y="53658"/>
                </a:lnTo>
                <a:lnTo>
                  <a:pt x="17585" y="53658"/>
                </a:lnTo>
                <a:lnTo>
                  <a:pt x="20083" y="53313"/>
                </a:lnTo>
                <a:lnTo>
                  <a:pt x="24616" y="51941"/>
                </a:lnTo>
                <a:lnTo>
                  <a:pt x="28201" y="49593"/>
                </a:lnTo>
                <a:lnTo>
                  <a:pt x="31107" y="46608"/>
                </a:lnTo>
                <a:lnTo>
                  <a:pt x="32896" y="42696"/>
                </a:lnTo>
                <a:lnTo>
                  <a:pt x="33336" y="37972"/>
                </a:lnTo>
                <a:lnTo>
                  <a:pt x="33336" y="35877"/>
                </a:lnTo>
                <a:lnTo>
                  <a:pt x="32320" y="32547"/>
                </a:lnTo>
                <a:lnTo>
                  <a:pt x="30740" y="29729"/>
                </a:lnTo>
                <a:lnTo>
                  <a:pt x="27222" y="26633"/>
                </a:lnTo>
                <a:lnTo>
                  <a:pt x="24321" y="25120"/>
                </a:lnTo>
                <a:lnTo>
                  <a:pt x="21380" y="23825"/>
                </a:lnTo>
                <a:lnTo>
                  <a:pt x="18442" y="22604"/>
                </a:lnTo>
                <a:lnTo>
                  <a:pt x="15576" y="21449"/>
                </a:lnTo>
                <a:lnTo>
                  <a:pt x="12073" y="19343"/>
                </a:lnTo>
                <a:lnTo>
                  <a:pt x="9770" y="16584"/>
                </a:lnTo>
                <a:lnTo>
                  <a:pt x="9417" y="13994"/>
                </a:lnTo>
                <a:lnTo>
                  <a:pt x="9968" y="11174"/>
                </a:lnTo>
                <a:lnTo>
                  <a:pt x="12305" y="8290"/>
                </a:lnTo>
                <a:lnTo>
                  <a:pt x="15454" y="7110"/>
                </a:lnTo>
                <a:lnTo>
                  <a:pt x="18211" y="6944"/>
                </a:lnTo>
                <a:lnTo>
                  <a:pt x="21308" y="7136"/>
                </a:lnTo>
                <a:lnTo>
                  <a:pt x="24958" y="8355"/>
                </a:lnTo>
                <a:lnTo>
                  <a:pt x="27614" y="9687"/>
                </a:lnTo>
                <a:lnTo>
                  <a:pt x="30593" y="9867"/>
                </a:lnTo>
                <a:lnTo>
                  <a:pt x="30923" y="7150"/>
                </a:lnTo>
                <a:lnTo>
                  <a:pt x="30638" y="4417"/>
                </a:lnTo>
                <a:lnTo>
                  <a:pt x="28079" y="2195"/>
                </a:lnTo>
                <a:lnTo>
                  <a:pt x="25483" y="1141"/>
                </a:lnTo>
                <a:lnTo>
                  <a:pt x="22081" y="317"/>
                </a:lnTo>
                <a:lnTo>
                  <a:pt x="18323" y="0"/>
                </a:lnTo>
                <a:lnTo>
                  <a:pt x="15454" y="0"/>
                </a:lnTo>
                <a:lnTo>
                  <a:pt x="12956" y="392"/>
                </a:lnTo>
                <a:lnTo>
                  <a:pt x="8671" y="1979"/>
                </a:lnTo>
                <a:lnTo>
                  <a:pt x="5449" y="4367"/>
                </a:lnTo>
                <a:lnTo>
                  <a:pt x="2937" y="7225"/>
                </a:lnTo>
                <a:lnTo>
                  <a:pt x="1515" y="10731"/>
                </a:lnTo>
                <a:lnTo>
                  <a:pt x="1151" y="14475"/>
                </a:lnTo>
                <a:lnTo>
                  <a:pt x="1489" y="18515"/>
                </a:lnTo>
                <a:lnTo>
                  <a:pt x="2851" y="21629"/>
                </a:lnTo>
                <a:lnTo>
                  <a:pt x="5986" y="25206"/>
                </a:lnTo>
                <a:lnTo>
                  <a:pt x="8671" y="26935"/>
                </a:lnTo>
                <a:lnTo>
                  <a:pt x="11522" y="28407"/>
                </a:lnTo>
                <a:lnTo>
                  <a:pt x="14485" y="29643"/>
                </a:lnTo>
                <a:lnTo>
                  <a:pt x="17330" y="30798"/>
                </a:lnTo>
                <a:lnTo>
                  <a:pt x="19975" y="31990"/>
                </a:lnTo>
                <a:lnTo>
                  <a:pt x="23107" y="34276"/>
                </a:lnTo>
                <a:lnTo>
                  <a:pt x="24810" y="37311"/>
                </a:lnTo>
                <a:lnTo>
                  <a:pt x="24565" y="41184"/>
                </a:lnTo>
                <a:lnTo>
                  <a:pt x="22964" y="43941"/>
                </a:lnTo>
                <a:lnTo>
                  <a:pt x="20181" y="45680"/>
                </a:lnTo>
                <a:lnTo>
                  <a:pt x="16480" y="46494"/>
                </a:lnTo>
                <a:lnTo>
                  <a:pt x="13064" y="46494"/>
                </a:lnTo>
                <a:lnTo>
                  <a:pt x="9845" y="45756"/>
                </a:lnTo>
                <a:lnTo>
                  <a:pt x="5939" y="44157"/>
                </a:lnTo>
                <a:lnTo>
                  <a:pt x="3171" y="42556"/>
                </a:lnTo>
                <a:lnTo>
                  <a:pt x="269" y="42937"/>
                </a:lnTo>
                <a:lnTo>
                  <a:pt x="0" y="45529"/>
                </a:lnTo>
                <a:lnTo>
                  <a:pt x="269" y="48182"/>
                </a:lnTo>
                <a:lnTo>
                  <a:pt x="2937" y="50925"/>
                </a:lnTo>
                <a:lnTo>
                  <a:pt x="6000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847571" y="4537706"/>
            <a:ext cx="8636" cy="75845"/>
          </a:xfrm>
          <a:custGeom>
            <a:avLst/>
            <a:gdLst/>
            <a:ahLst/>
            <a:cxnLst/>
            <a:rect l="l" t="t" r="r" b="b"/>
            <a:pathLst>
              <a:path w="8636" h="75845">
                <a:moveTo>
                  <a:pt x="8636" y="74192"/>
                </a:move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4" y="75845"/>
                </a:lnTo>
                <a:lnTo>
                  <a:pt x="5878" y="75845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877148" y="4541263"/>
            <a:ext cx="10668" cy="72288"/>
          </a:xfrm>
          <a:custGeom>
            <a:avLst/>
            <a:gdLst/>
            <a:ahLst/>
            <a:cxnLst/>
            <a:rect l="l" t="t" r="r" b="b"/>
            <a:pathLst>
              <a:path w="10668" h="72288">
                <a:moveTo>
                  <a:pt x="0" y="5421"/>
                </a:moveTo>
                <a:lnTo>
                  <a:pt x="368" y="8888"/>
                </a:lnTo>
                <a:lnTo>
                  <a:pt x="3258" y="10731"/>
                </a:lnTo>
                <a:lnTo>
                  <a:pt x="7334" y="10731"/>
                </a:lnTo>
                <a:lnTo>
                  <a:pt x="10289" y="8837"/>
                </a:lnTo>
                <a:lnTo>
                  <a:pt x="10668" y="5306"/>
                </a:lnTo>
                <a:lnTo>
                  <a:pt x="10299" y="1854"/>
                </a:lnTo>
                <a:lnTo>
                  <a:pt x="7412" y="0"/>
                </a:lnTo>
                <a:lnTo>
                  <a:pt x="3331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68" h="72288">
                <a:moveTo>
                  <a:pt x="1224" y="71373"/>
                </a:moveTo>
                <a:lnTo>
                  <a:pt x="3798" y="72288"/>
                </a:lnTo>
                <a:lnTo>
                  <a:pt x="6920" y="72288"/>
                </a:lnTo>
                <a:lnTo>
                  <a:pt x="9673" y="70634"/>
                </a:lnTo>
                <a:lnTo>
                  <a:pt x="9673" y="21804"/>
                </a:lnTo>
                <a:lnTo>
                  <a:pt x="9465" y="21106"/>
                </a:lnTo>
                <a:lnTo>
                  <a:pt x="6920" y="20152"/>
                </a:lnTo>
                <a:lnTo>
                  <a:pt x="3798" y="20152"/>
                </a:lnTo>
                <a:lnTo>
                  <a:pt x="1041" y="21804"/>
                </a:lnTo>
                <a:lnTo>
                  <a:pt x="1041" y="70634"/>
                </a:lnTo>
                <a:lnTo>
                  <a:pt x="122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902586" y="4561409"/>
            <a:ext cx="44838" cy="52069"/>
          </a:xfrm>
          <a:custGeom>
            <a:avLst/>
            <a:gdLst/>
            <a:ahLst/>
            <a:cxnLst/>
            <a:rect l="l" t="t" r="r" b="b"/>
            <a:pathLst>
              <a:path w="44838" h="52070">
                <a:moveTo>
                  <a:pt x="514" y="3832"/>
                </a:moveTo>
                <a:lnTo>
                  <a:pt x="16535" y="50215"/>
                </a:lnTo>
                <a:lnTo>
                  <a:pt x="17110" y="51141"/>
                </a:lnTo>
                <a:lnTo>
                  <a:pt x="19828" y="52070"/>
                </a:lnTo>
                <a:lnTo>
                  <a:pt x="25758" y="52044"/>
                </a:lnTo>
                <a:lnTo>
                  <a:pt x="28354" y="50215"/>
                </a:lnTo>
                <a:lnTo>
                  <a:pt x="44424" y="3832"/>
                </a:lnTo>
                <a:lnTo>
                  <a:pt x="44838" y="1546"/>
                </a:lnTo>
                <a:lnTo>
                  <a:pt x="44838" y="1270"/>
                </a:lnTo>
                <a:lnTo>
                  <a:pt x="42282" y="0"/>
                </a:lnTo>
                <a:lnTo>
                  <a:pt x="39107" y="0"/>
                </a:lnTo>
                <a:lnTo>
                  <a:pt x="36046" y="1713"/>
                </a:lnTo>
                <a:lnTo>
                  <a:pt x="22914" y="41972"/>
                </a:lnTo>
                <a:lnTo>
                  <a:pt x="22546" y="41972"/>
                </a:lnTo>
                <a:lnTo>
                  <a:pt x="9259" y="1713"/>
                </a:lnTo>
                <a:lnTo>
                  <a:pt x="8661" y="687"/>
                </a:lnTo>
                <a:lnTo>
                  <a:pt x="6051" y="0"/>
                </a:lnTo>
                <a:lnTo>
                  <a:pt x="2757" y="0"/>
                </a:lnTo>
                <a:lnTo>
                  <a:pt x="0" y="1270"/>
                </a:lnTo>
                <a:lnTo>
                  <a:pt x="514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960171" y="4560630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8" y="14133"/>
                </a:lnTo>
                <a:lnTo>
                  <a:pt x="41363" y="11329"/>
                </a:lnTo>
                <a:lnTo>
                  <a:pt x="38461" y="6808"/>
                </a:lnTo>
                <a:lnTo>
                  <a:pt x="34653" y="3074"/>
                </a:lnTo>
                <a:lnTo>
                  <a:pt x="32058" y="1840"/>
                </a:lnTo>
                <a:lnTo>
                  <a:pt x="29444" y="623"/>
                </a:lnTo>
                <a:lnTo>
                  <a:pt x="26301" y="0"/>
                </a:lnTo>
                <a:lnTo>
                  <a:pt x="26334" y="6998"/>
                </a:lnTo>
                <a:lnTo>
                  <a:pt x="29484" y="8331"/>
                </a:lnTo>
                <a:lnTo>
                  <a:pt x="31615" y="11009"/>
                </a:lnTo>
                <a:lnTo>
                  <a:pt x="33732" y="13690"/>
                </a:lnTo>
                <a:lnTo>
                  <a:pt x="34751" y="17373"/>
                </a:lnTo>
                <a:lnTo>
                  <a:pt x="34639" y="22086"/>
                </a:lnTo>
                <a:lnTo>
                  <a:pt x="8945" y="22086"/>
                </a:lnTo>
                <a:lnTo>
                  <a:pt x="9018" y="20091"/>
                </a:lnTo>
                <a:lnTo>
                  <a:pt x="10450" y="3125"/>
                </a:lnTo>
                <a:lnTo>
                  <a:pt x="8064" y="4903"/>
                </a:lnTo>
                <a:lnTo>
                  <a:pt x="4118" y="9575"/>
                </a:lnTo>
                <a:lnTo>
                  <a:pt x="2613" y="12405"/>
                </a:lnTo>
                <a:lnTo>
                  <a:pt x="1569" y="15760"/>
                </a:lnTo>
                <a:lnTo>
                  <a:pt x="51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27" y="42012"/>
                </a:lnTo>
                <a:lnTo>
                  <a:pt x="4032" y="44780"/>
                </a:lnTo>
                <a:lnTo>
                  <a:pt x="6019" y="46991"/>
                </a:lnTo>
                <a:lnTo>
                  <a:pt x="10450" y="50864"/>
                </a:lnTo>
                <a:lnTo>
                  <a:pt x="13362" y="51981"/>
                </a:lnTo>
                <a:lnTo>
                  <a:pt x="16278" y="53096"/>
                </a:lnTo>
                <a:lnTo>
                  <a:pt x="19673" y="53658"/>
                </a:lnTo>
                <a:lnTo>
                  <a:pt x="23544" y="53658"/>
                </a:lnTo>
                <a:lnTo>
                  <a:pt x="27879" y="53492"/>
                </a:lnTo>
                <a:lnTo>
                  <a:pt x="31823" y="52805"/>
                </a:lnTo>
                <a:lnTo>
                  <a:pt x="35057" y="51981"/>
                </a:lnTo>
                <a:lnTo>
                  <a:pt x="37774" y="51106"/>
                </a:lnTo>
                <a:lnTo>
                  <a:pt x="41022" y="48820"/>
                </a:lnTo>
                <a:lnTo>
                  <a:pt x="41338" y="46163"/>
                </a:lnTo>
                <a:lnTo>
                  <a:pt x="40763" y="43013"/>
                </a:lnTo>
                <a:lnTo>
                  <a:pt x="38055" y="43268"/>
                </a:lnTo>
                <a:lnTo>
                  <a:pt x="34894" y="44550"/>
                </a:lnTo>
                <a:lnTo>
                  <a:pt x="32104" y="45439"/>
                </a:lnTo>
                <a:lnTo>
                  <a:pt x="28587" y="46188"/>
                </a:lnTo>
                <a:lnTo>
                  <a:pt x="24353" y="46393"/>
                </a:lnTo>
                <a:lnTo>
                  <a:pt x="21509" y="46393"/>
                </a:lnTo>
                <a:lnTo>
                  <a:pt x="17150" y="45137"/>
                </a:lnTo>
                <a:lnTo>
                  <a:pt x="13586" y="43117"/>
                </a:lnTo>
                <a:lnTo>
                  <a:pt x="11135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66" y="28648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8" y="20091"/>
                </a:moveTo>
                <a:lnTo>
                  <a:pt x="9946" y="16358"/>
                </a:lnTo>
                <a:lnTo>
                  <a:pt x="11383" y="12927"/>
                </a:lnTo>
                <a:lnTo>
                  <a:pt x="14907" y="9079"/>
                </a:lnTo>
                <a:lnTo>
                  <a:pt x="18140" y="7416"/>
                </a:lnTo>
                <a:lnTo>
                  <a:pt x="22157" y="6998"/>
                </a:lnTo>
                <a:lnTo>
                  <a:pt x="26334" y="6998"/>
                </a:lnTo>
                <a:lnTo>
                  <a:pt x="26301" y="0"/>
                </a:lnTo>
                <a:lnTo>
                  <a:pt x="19145" y="0"/>
                </a:lnTo>
                <a:lnTo>
                  <a:pt x="16023" y="623"/>
                </a:lnTo>
                <a:lnTo>
                  <a:pt x="13244" y="1865"/>
                </a:lnTo>
                <a:lnTo>
                  <a:pt x="10450" y="3125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020345" y="4589557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62" y="21247"/>
                </a:lnTo>
                <a:lnTo>
                  <a:pt x="12748" y="24039"/>
                </a:lnTo>
                <a:lnTo>
                  <a:pt x="12308" y="12851"/>
                </a:lnTo>
                <a:lnTo>
                  <a:pt x="10494" y="9208"/>
                </a:lnTo>
                <a:lnTo>
                  <a:pt x="9493" y="4762"/>
                </a:lnTo>
                <a:lnTo>
                  <a:pt x="8939" y="0"/>
                </a:lnTo>
                <a:close/>
              </a:path>
              <a:path w="12748" h="75653">
                <a:moveTo>
                  <a:pt x="43315" y="-49921"/>
                </a:moveTo>
                <a:lnTo>
                  <a:pt x="43084" y="-50659"/>
                </a:lnTo>
                <a:lnTo>
                  <a:pt x="40514" y="-51614"/>
                </a:lnTo>
                <a:lnTo>
                  <a:pt x="37404" y="-51614"/>
                </a:lnTo>
                <a:lnTo>
                  <a:pt x="34631" y="-49921"/>
                </a:lnTo>
                <a:lnTo>
                  <a:pt x="34631" y="-21550"/>
                </a:lnTo>
                <a:lnTo>
                  <a:pt x="32404" y="-23966"/>
                </a:lnTo>
                <a:lnTo>
                  <a:pt x="27861" y="-27061"/>
                </a:lnTo>
                <a:lnTo>
                  <a:pt x="23047" y="-28930"/>
                </a:lnTo>
                <a:lnTo>
                  <a:pt x="16988" y="-28930"/>
                </a:lnTo>
                <a:lnTo>
                  <a:pt x="14061" y="-28281"/>
                </a:lnTo>
                <a:lnTo>
                  <a:pt x="11537" y="-27011"/>
                </a:lnTo>
                <a:lnTo>
                  <a:pt x="6879" y="-23886"/>
                </a:lnTo>
                <a:lnTo>
                  <a:pt x="3463" y="-19112"/>
                </a:lnTo>
                <a:lnTo>
                  <a:pt x="2181" y="-16229"/>
                </a:lnTo>
                <a:lnTo>
                  <a:pt x="1300" y="-12838"/>
                </a:lnTo>
                <a:lnTo>
                  <a:pt x="429" y="-9461"/>
                </a:lnTo>
                <a:lnTo>
                  <a:pt x="0" y="-5678"/>
                </a:lnTo>
                <a:lnTo>
                  <a:pt x="0" y="2070"/>
                </a:lnTo>
                <a:lnTo>
                  <a:pt x="339" y="5449"/>
                </a:lnTo>
                <a:lnTo>
                  <a:pt x="1040" y="8649"/>
                </a:lnTo>
                <a:lnTo>
                  <a:pt x="1738" y="11850"/>
                </a:lnTo>
                <a:lnTo>
                  <a:pt x="2840" y="14630"/>
                </a:lnTo>
                <a:lnTo>
                  <a:pt x="4359" y="16995"/>
                </a:lnTo>
                <a:lnTo>
                  <a:pt x="7862" y="21247"/>
                </a:lnTo>
                <a:lnTo>
                  <a:pt x="8939" y="0"/>
                </a:lnTo>
                <a:lnTo>
                  <a:pt x="8939" y="-4773"/>
                </a:lnTo>
                <a:lnTo>
                  <a:pt x="9597" y="-9281"/>
                </a:lnTo>
                <a:lnTo>
                  <a:pt x="10727" y="-13536"/>
                </a:lnTo>
                <a:lnTo>
                  <a:pt x="12650" y="-17082"/>
                </a:lnTo>
                <a:lnTo>
                  <a:pt x="15433" y="-19610"/>
                </a:lnTo>
                <a:lnTo>
                  <a:pt x="18835" y="-21233"/>
                </a:lnTo>
                <a:lnTo>
                  <a:pt x="23403" y="-21233"/>
                </a:lnTo>
                <a:lnTo>
                  <a:pt x="27861" y="-18856"/>
                </a:lnTo>
                <a:lnTo>
                  <a:pt x="32296" y="-14997"/>
                </a:lnTo>
                <a:lnTo>
                  <a:pt x="34631" y="-11998"/>
                </a:lnTo>
                <a:lnTo>
                  <a:pt x="34631" y="7531"/>
                </a:lnTo>
                <a:lnTo>
                  <a:pt x="31990" y="10796"/>
                </a:lnTo>
                <a:lnTo>
                  <a:pt x="28379" y="14198"/>
                </a:lnTo>
                <a:lnTo>
                  <a:pt x="25045" y="16267"/>
                </a:lnTo>
                <a:lnTo>
                  <a:pt x="21812" y="17081"/>
                </a:lnTo>
                <a:lnTo>
                  <a:pt x="18392" y="17081"/>
                </a:lnTo>
                <a:lnTo>
                  <a:pt x="15016" y="15433"/>
                </a:lnTo>
                <a:lnTo>
                  <a:pt x="12308" y="12851"/>
                </a:lnTo>
                <a:lnTo>
                  <a:pt x="12748" y="24039"/>
                </a:lnTo>
                <a:lnTo>
                  <a:pt x="15689" y="24738"/>
                </a:lnTo>
                <a:lnTo>
                  <a:pt x="22327" y="24738"/>
                </a:lnTo>
                <a:lnTo>
                  <a:pt x="25239" y="23953"/>
                </a:lnTo>
                <a:lnTo>
                  <a:pt x="27910" y="22402"/>
                </a:lnTo>
                <a:lnTo>
                  <a:pt x="30582" y="20839"/>
                </a:lnTo>
                <a:lnTo>
                  <a:pt x="33152" y="18668"/>
                </a:lnTo>
                <a:lnTo>
                  <a:pt x="35626" y="15890"/>
                </a:lnTo>
                <a:lnTo>
                  <a:pt x="35626" y="22340"/>
                </a:lnTo>
                <a:lnTo>
                  <a:pt x="37231" y="23839"/>
                </a:lnTo>
                <a:lnTo>
                  <a:pt x="40259" y="24029"/>
                </a:lnTo>
                <a:lnTo>
                  <a:pt x="43315" y="22340"/>
                </a:lnTo>
                <a:lnTo>
                  <a:pt x="43315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113208" y="4560627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66"/>
                </a:moveTo>
                <a:lnTo>
                  <a:pt x="17683" y="46659"/>
                </a:lnTo>
                <a:lnTo>
                  <a:pt x="14903" y="46659"/>
                </a:lnTo>
                <a:lnTo>
                  <a:pt x="11181" y="44413"/>
                </a:lnTo>
                <a:lnTo>
                  <a:pt x="8841" y="40896"/>
                </a:lnTo>
                <a:lnTo>
                  <a:pt x="11610" y="53331"/>
                </a:lnTo>
                <a:lnTo>
                  <a:pt x="16325" y="53658"/>
                </a:lnTo>
                <a:lnTo>
                  <a:pt x="19151" y="53658"/>
                </a:lnTo>
                <a:lnTo>
                  <a:pt x="21837" y="53035"/>
                </a:lnTo>
                <a:lnTo>
                  <a:pt x="26896" y="50497"/>
                </a:lnTo>
                <a:lnTo>
                  <a:pt x="25927" y="43675"/>
                </a:lnTo>
                <a:lnTo>
                  <a:pt x="22057" y="46066"/>
                </a:lnTo>
                <a:close/>
              </a:path>
              <a:path w="26896" h="53658">
                <a:moveTo>
                  <a:pt x="3294" y="12104"/>
                </a:moveTo>
                <a:lnTo>
                  <a:pt x="5939" y="11535"/>
                </a:lnTo>
                <a:lnTo>
                  <a:pt x="9136" y="9792"/>
                </a:lnTo>
                <a:lnTo>
                  <a:pt x="11891" y="8586"/>
                </a:lnTo>
                <a:lnTo>
                  <a:pt x="15270" y="7532"/>
                </a:lnTo>
                <a:lnTo>
                  <a:pt x="19314" y="7265"/>
                </a:lnTo>
                <a:lnTo>
                  <a:pt x="22975" y="7520"/>
                </a:lnTo>
                <a:lnTo>
                  <a:pt x="26808" y="9208"/>
                </a:lnTo>
                <a:lnTo>
                  <a:pt x="29138" y="12344"/>
                </a:lnTo>
                <a:lnTo>
                  <a:pt x="29894" y="15228"/>
                </a:lnTo>
                <a:lnTo>
                  <a:pt x="30092" y="18770"/>
                </a:lnTo>
                <a:lnTo>
                  <a:pt x="30092" y="22569"/>
                </a:lnTo>
                <a:lnTo>
                  <a:pt x="19936" y="22569"/>
                </a:lnTo>
                <a:lnTo>
                  <a:pt x="16642" y="22914"/>
                </a:lnTo>
                <a:lnTo>
                  <a:pt x="13715" y="23573"/>
                </a:lnTo>
                <a:lnTo>
                  <a:pt x="10774" y="24246"/>
                </a:lnTo>
                <a:lnTo>
                  <a:pt x="8304" y="25251"/>
                </a:lnTo>
                <a:lnTo>
                  <a:pt x="4262" y="27929"/>
                </a:lnTo>
                <a:lnTo>
                  <a:pt x="1626" y="3163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72" y="46930"/>
                </a:lnTo>
                <a:lnTo>
                  <a:pt x="4481" y="49759"/>
                </a:lnTo>
                <a:lnTo>
                  <a:pt x="7606" y="51995"/>
                </a:lnTo>
                <a:lnTo>
                  <a:pt x="11610" y="53331"/>
                </a:lnTo>
                <a:lnTo>
                  <a:pt x="8841" y="40896"/>
                </a:lnTo>
                <a:lnTo>
                  <a:pt x="8841" y="38355"/>
                </a:lnTo>
                <a:lnTo>
                  <a:pt x="9662" y="34430"/>
                </a:lnTo>
                <a:lnTo>
                  <a:pt x="12199" y="31497"/>
                </a:lnTo>
                <a:lnTo>
                  <a:pt x="14795" y="30064"/>
                </a:lnTo>
                <a:lnTo>
                  <a:pt x="18284" y="29236"/>
                </a:lnTo>
                <a:lnTo>
                  <a:pt x="22719" y="29034"/>
                </a:lnTo>
                <a:lnTo>
                  <a:pt x="30092" y="29034"/>
                </a:lnTo>
                <a:lnTo>
                  <a:pt x="30092" y="39383"/>
                </a:lnTo>
                <a:lnTo>
                  <a:pt x="25927" y="43675"/>
                </a:lnTo>
                <a:lnTo>
                  <a:pt x="26896" y="50497"/>
                </a:lnTo>
                <a:lnTo>
                  <a:pt x="31240" y="46447"/>
                </a:lnTo>
                <a:lnTo>
                  <a:pt x="31240" y="51335"/>
                </a:lnTo>
                <a:lnTo>
                  <a:pt x="33324" y="52909"/>
                </a:lnTo>
                <a:lnTo>
                  <a:pt x="35895" y="52960"/>
                </a:lnTo>
                <a:lnTo>
                  <a:pt x="38677" y="51335"/>
                </a:lnTo>
                <a:lnTo>
                  <a:pt x="38677" y="15358"/>
                </a:lnTo>
                <a:lnTo>
                  <a:pt x="38343" y="12701"/>
                </a:lnTo>
                <a:lnTo>
                  <a:pt x="37011" y="8129"/>
                </a:lnTo>
                <a:lnTo>
                  <a:pt x="34488" y="4687"/>
                </a:lnTo>
                <a:lnTo>
                  <a:pt x="31111" y="1983"/>
                </a:lnTo>
                <a:lnTo>
                  <a:pt x="26355" y="396"/>
                </a:lnTo>
                <a:lnTo>
                  <a:pt x="23478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1" y="853"/>
                </a:lnTo>
                <a:lnTo>
                  <a:pt x="9784" y="1818"/>
                </a:lnTo>
                <a:lnTo>
                  <a:pt x="5817" y="3557"/>
                </a:lnTo>
                <a:lnTo>
                  <a:pt x="2484" y="6696"/>
                </a:lnTo>
                <a:lnTo>
                  <a:pt x="2299" y="9385"/>
                </a:lnTo>
                <a:lnTo>
                  <a:pt x="3294" y="12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173968" y="4560627"/>
            <a:ext cx="40549" cy="52924"/>
          </a:xfrm>
          <a:custGeom>
            <a:avLst/>
            <a:gdLst/>
            <a:ahLst/>
            <a:cxnLst/>
            <a:rect l="l" t="t" r="r" b="b"/>
            <a:pathLst>
              <a:path w="40549" h="52924">
                <a:moveTo>
                  <a:pt x="5878" y="52924"/>
                </a:moveTo>
                <a:lnTo>
                  <a:pt x="8636" y="51271"/>
                </a:lnTo>
                <a:lnTo>
                  <a:pt x="8636" y="17133"/>
                </a:lnTo>
                <a:lnTo>
                  <a:pt x="10998" y="14072"/>
                </a:lnTo>
                <a:lnTo>
                  <a:pt x="13276" y="11736"/>
                </a:lnTo>
                <a:lnTo>
                  <a:pt x="17600" y="8561"/>
                </a:lnTo>
                <a:lnTo>
                  <a:pt x="21920" y="7762"/>
                </a:lnTo>
                <a:lnTo>
                  <a:pt x="25071" y="8093"/>
                </a:lnTo>
                <a:lnTo>
                  <a:pt x="27618" y="9385"/>
                </a:lnTo>
                <a:lnTo>
                  <a:pt x="30265" y="12791"/>
                </a:lnTo>
                <a:lnTo>
                  <a:pt x="31291" y="15952"/>
                </a:lnTo>
                <a:lnTo>
                  <a:pt x="31917" y="19890"/>
                </a:lnTo>
                <a:lnTo>
                  <a:pt x="31917" y="51271"/>
                </a:lnTo>
                <a:lnTo>
                  <a:pt x="32125" y="52010"/>
                </a:lnTo>
                <a:lnTo>
                  <a:pt x="34672" y="52924"/>
                </a:lnTo>
                <a:lnTo>
                  <a:pt x="37792" y="52924"/>
                </a:lnTo>
                <a:lnTo>
                  <a:pt x="40549" y="51271"/>
                </a:lnTo>
                <a:lnTo>
                  <a:pt x="40549" y="18011"/>
                </a:lnTo>
                <a:lnTo>
                  <a:pt x="40269" y="15038"/>
                </a:lnTo>
                <a:lnTo>
                  <a:pt x="39117" y="10083"/>
                </a:lnTo>
                <a:lnTo>
                  <a:pt x="36838" y="6073"/>
                </a:lnTo>
                <a:lnTo>
                  <a:pt x="33779" y="2758"/>
                </a:lnTo>
                <a:lnTo>
                  <a:pt x="29480" y="54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7"/>
                </a:lnTo>
                <a:lnTo>
                  <a:pt x="15725" y="2150"/>
                </a:lnTo>
                <a:lnTo>
                  <a:pt x="13093" y="3571"/>
                </a:lnTo>
                <a:lnTo>
                  <a:pt x="10447" y="5833"/>
                </a:lnTo>
                <a:lnTo>
                  <a:pt x="7786" y="8892"/>
                </a:lnTo>
                <a:lnTo>
                  <a:pt x="7786" y="2440"/>
                </a:lnTo>
                <a:lnTo>
                  <a:pt x="5828" y="839"/>
                </a:lnTo>
                <a:lnTo>
                  <a:pt x="3121" y="753"/>
                </a:lnTo>
                <a:lnTo>
                  <a:pt x="0" y="2440"/>
                </a:lnTo>
                <a:lnTo>
                  <a:pt x="0" y="51271"/>
                </a:lnTo>
                <a:lnTo>
                  <a:pt x="184" y="52010"/>
                </a:lnTo>
                <a:lnTo>
                  <a:pt x="2754" y="52924"/>
                </a:lnTo>
                <a:lnTo>
                  <a:pt x="5878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233451" y="4589557"/>
            <a:ext cx="12746" cy="75653"/>
          </a:xfrm>
          <a:custGeom>
            <a:avLst/>
            <a:gdLst/>
            <a:ahLst/>
            <a:cxnLst/>
            <a:rect l="l" t="t" r="r" b="b"/>
            <a:pathLst>
              <a:path w="12746" h="75653">
                <a:moveTo>
                  <a:pt x="8938" y="0"/>
                </a:moveTo>
                <a:lnTo>
                  <a:pt x="7862" y="21247"/>
                </a:lnTo>
                <a:lnTo>
                  <a:pt x="12746" y="24039"/>
                </a:lnTo>
                <a:lnTo>
                  <a:pt x="12308" y="12851"/>
                </a:lnTo>
                <a:lnTo>
                  <a:pt x="10494" y="9208"/>
                </a:lnTo>
                <a:lnTo>
                  <a:pt x="9489" y="4762"/>
                </a:lnTo>
                <a:lnTo>
                  <a:pt x="8938" y="0"/>
                </a:lnTo>
                <a:close/>
              </a:path>
              <a:path w="12746" h="75653">
                <a:moveTo>
                  <a:pt x="43318" y="-49921"/>
                </a:moveTo>
                <a:lnTo>
                  <a:pt x="43088" y="-50659"/>
                </a:lnTo>
                <a:lnTo>
                  <a:pt x="40514" y="-51614"/>
                </a:lnTo>
                <a:lnTo>
                  <a:pt x="37404" y="-51614"/>
                </a:lnTo>
                <a:lnTo>
                  <a:pt x="34635" y="-49921"/>
                </a:lnTo>
                <a:lnTo>
                  <a:pt x="34635" y="-21550"/>
                </a:lnTo>
                <a:lnTo>
                  <a:pt x="32406" y="-23966"/>
                </a:lnTo>
                <a:lnTo>
                  <a:pt x="27863" y="-27061"/>
                </a:lnTo>
                <a:lnTo>
                  <a:pt x="23046" y="-28930"/>
                </a:lnTo>
                <a:lnTo>
                  <a:pt x="16984" y="-28930"/>
                </a:lnTo>
                <a:lnTo>
                  <a:pt x="14061" y="-28281"/>
                </a:lnTo>
                <a:lnTo>
                  <a:pt x="11534" y="-27011"/>
                </a:lnTo>
                <a:lnTo>
                  <a:pt x="6883" y="-23886"/>
                </a:lnTo>
                <a:lnTo>
                  <a:pt x="3463" y="-19112"/>
                </a:lnTo>
                <a:lnTo>
                  <a:pt x="2178" y="-16229"/>
                </a:lnTo>
                <a:lnTo>
                  <a:pt x="1299" y="-12838"/>
                </a:lnTo>
                <a:lnTo>
                  <a:pt x="427" y="-9461"/>
                </a:lnTo>
                <a:lnTo>
                  <a:pt x="0" y="-5678"/>
                </a:lnTo>
                <a:lnTo>
                  <a:pt x="0" y="2070"/>
                </a:lnTo>
                <a:lnTo>
                  <a:pt x="341" y="5449"/>
                </a:lnTo>
                <a:lnTo>
                  <a:pt x="1040" y="8649"/>
                </a:lnTo>
                <a:lnTo>
                  <a:pt x="1738" y="11850"/>
                </a:lnTo>
                <a:lnTo>
                  <a:pt x="2839" y="14630"/>
                </a:lnTo>
                <a:lnTo>
                  <a:pt x="4359" y="16995"/>
                </a:lnTo>
                <a:lnTo>
                  <a:pt x="7862" y="21247"/>
                </a:lnTo>
                <a:lnTo>
                  <a:pt x="8938" y="0"/>
                </a:lnTo>
                <a:lnTo>
                  <a:pt x="8938" y="-4773"/>
                </a:lnTo>
                <a:lnTo>
                  <a:pt x="9601" y="-9281"/>
                </a:lnTo>
                <a:lnTo>
                  <a:pt x="10727" y="-13536"/>
                </a:lnTo>
                <a:lnTo>
                  <a:pt x="12650" y="-17082"/>
                </a:lnTo>
                <a:lnTo>
                  <a:pt x="15429" y="-19610"/>
                </a:lnTo>
                <a:lnTo>
                  <a:pt x="18839" y="-21233"/>
                </a:lnTo>
                <a:lnTo>
                  <a:pt x="23407" y="-21233"/>
                </a:lnTo>
                <a:lnTo>
                  <a:pt x="27863" y="-18856"/>
                </a:lnTo>
                <a:lnTo>
                  <a:pt x="32294" y="-14997"/>
                </a:lnTo>
                <a:lnTo>
                  <a:pt x="34635" y="-11998"/>
                </a:lnTo>
                <a:lnTo>
                  <a:pt x="34635" y="7531"/>
                </a:lnTo>
                <a:lnTo>
                  <a:pt x="31990" y="10796"/>
                </a:lnTo>
                <a:lnTo>
                  <a:pt x="28378" y="14198"/>
                </a:lnTo>
                <a:lnTo>
                  <a:pt x="25045" y="16267"/>
                </a:lnTo>
                <a:lnTo>
                  <a:pt x="21812" y="17081"/>
                </a:lnTo>
                <a:lnTo>
                  <a:pt x="18395" y="17081"/>
                </a:lnTo>
                <a:lnTo>
                  <a:pt x="15015" y="15433"/>
                </a:lnTo>
                <a:lnTo>
                  <a:pt x="12308" y="12851"/>
                </a:lnTo>
                <a:lnTo>
                  <a:pt x="12746" y="24039"/>
                </a:lnTo>
                <a:lnTo>
                  <a:pt x="15688" y="24738"/>
                </a:lnTo>
                <a:lnTo>
                  <a:pt x="22326" y="24738"/>
                </a:lnTo>
                <a:lnTo>
                  <a:pt x="25242" y="23953"/>
                </a:lnTo>
                <a:lnTo>
                  <a:pt x="27910" y="22402"/>
                </a:lnTo>
                <a:lnTo>
                  <a:pt x="30581" y="20839"/>
                </a:lnTo>
                <a:lnTo>
                  <a:pt x="33155" y="18668"/>
                </a:lnTo>
                <a:lnTo>
                  <a:pt x="35626" y="15890"/>
                </a:lnTo>
                <a:lnTo>
                  <a:pt x="35626" y="22340"/>
                </a:lnTo>
                <a:lnTo>
                  <a:pt x="37231" y="23839"/>
                </a:lnTo>
                <a:lnTo>
                  <a:pt x="40258" y="24029"/>
                </a:lnTo>
                <a:lnTo>
                  <a:pt x="43318" y="22340"/>
                </a:lnTo>
                <a:lnTo>
                  <a:pt x="43318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324891" y="4561409"/>
            <a:ext cx="71111" cy="52080"/>
          </a:xfrm>
          <a:custGeom>
            <a:avLst/>
            <a:gdLst/>
            <a:ahLst/>
            <a:cxnLst/>
            <a:rect l="l" t="t" r="r" b="b"/>
            <a:pathLst>
              <a:path w="71111" h="52080">
                <a:moveTo>
                  <a:pt x="467" y="3832"/>
                </a:moveTo>
                <a:lnTo>
                  <a:pt x="14230" y="50215"/>
                </a:lnTo>
                <a:lnTo>
                  <a:pt x="14698" y="51141"/>
                </a:lnTo>
                <a:lnTo>
                  <a:pt x="17340" y="52070"/>
                </a:lnTo>
                <a:lnTo>
                  <a:pt x="23346" y="52044"/>
                </a:lnTo>
                <a:lnTo>
                  <a:pt x="25905" y="50215"/>
                </a:lnTo>
                <a:lnTo>
                  <a:pt x="35057" y="14795"/>
                </a:lnTo>
                <a:lnTo>
                  <a:pt x="35261" y="14795"/>
                </a:lnTo>
                <a:lnTo>
                  <a:pt x="45158" y="50215"/>
                </a:lnTo>
                <a:lnTo>
                  <a:pt x="45622" y="51141"/>
                </a:lnTo>
                <a:lnTo>
                  <a:pt x="48341" y="52070"/>
                </a:lnTo>
                <a:lnTo>
                  <a:pt x="53679" y="52080"/>
                </a:lnTo>
                <a:lnTo>
                  <a:pt x="56767" y="50215"/>
                </a:lnTo>
                <a:lnTo>
                  <a:pt x="70642" y="3832"/>
                </a:lnTo>
                <a:lnTo>
                  <a:pt x="71111" y="1546"/>
                </a:lnTo>
                <a:lnTo>
                  <a:pt x="68587" y="0"/>
                </a:lnTo>
                <a:lnTo>
                  <a:pt x="65430" y="0"/>
                </a:lnTo>
                <a:lnTo>
                  <a:pt x="62426" y="1713"/>
                </a:lnTo>
                <a:lnTo>
                  <a:pt x="51220" y="41972"/>
                </a:lnTo>
                <a:lnTo>
                  <a:pt x="51073" y="41972"/>
                </a:lnTo>
                <a:lnTo>
                  <a:pt x="39819" y="1601"/>
                </a:lnTo>
                <a:lnTo>
                  <a:pt x="39646" y="1065"/>
                </a:lnTo>
                <a:lnTo>
                  <a:pt x="37003" y="0"/>
                </a:lnTo>
                <a:lnTo>
                  <a:pt x="33901" y="0"/>
                </a:lnTo>
                <a:lnTo>
                  <a:pt x="31024" y="1713"/>
                </a:lnTo>
                <a:lnTo>
                  <a:pt x="20613" y="41972"/>
                </a:lnTo>
                <a:lnTo>
                  <a:pt x="20405" y="41972"/>
                </a:lnTo>
                <a:lnTo>
                  <a:pt x="9050" y="1713"/>
                </a:lnTo>
                <a:lnTo>
                  <a:pt x="8682" y="863"/>
                </a:lnTo>
                <a:lnTo>
                  <a:pt x="6051" y="0"/>
                </a:lnTo>
                <a:lnTo>
                  <a:pt x="2807" y="0"/>
                </a:lnTo>
                <a:lnTo>
                  <a:pt x="0" y="1230"/>
                </a:lnTo>
                <a:lnTo>
                  <a:pt x="467" y="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410719" y="4560627"/>
            <a:ext cx="47101" cy="53658"/>
          </a:xfrm>
          <a:custGeom>
            <a:avLst/>
            <a:gdLst/>
            <a:ahLst/>
            <a:cxnLst/>
            <a:rect l="l" t="t" r="r" b="b"/>
            <a:pathLst>
              <a:path w="47101" h="53658">
                <a:moveTo>
                  <a:pt x="8949" y="23915"/>
                </a:moveTo>
                <a:lnTo>
                  <a:pt x="9244" y="21352"/>
                </a:lnTo>
                <a:lnTo>
                  <a:pt x="9820" y="18986"/>
                </a:lnTo>
                <a:lnTo>
                  <a:pt x="11289" y="14606"/>
                </a:lnTo>
                <a:lnTo>
                  <a:pt x="13690" y="11178"/>
                </a:lnTo>
                <a:lnTo>
                  <a:pt x="17056" y="8892"/>
                </a:lnTo>
                <a:lnTo>
                  <a:pt x="21113" y="7495"/>
                </a:lnTo>
                <a:lnTo>
                  <a:pt x="26462" y="7495"/>
                </a:lnTo>
                <a:lnTo>
                  <a:pt x="30653" y="9033"/>
                </a:lnTo>
                <a:lnTo>
                  <a:pt x="33997" y="11470"/>
                </a:lnTo>
                <a:lnTo>
                  <a:pt x="36175" y="15012"/>
                </a:lnTo>
                <a:lnTo>
                  <a:pt x="37435" y="19419"/>
                </a:lnTo>
                <a:lnTo>
                  <a:pt x="38148" y="24272"/>
                </a:lnTo>
                <a:lnTo>
                  <a:pt x="38148" y="29733"/>
                </a:lnTo>
                <a:lnTo>
                  <a:pt x="37867" y="32325"/>
                </a:lnTo>
                <a:lnTo>
                  <a:pt x="36737" y="37023"/>
                </a:lnTo>
                <a:lnTo>
                  <a:pt x="36532" y="50267"/>
                </a:lnTo>
                <a:lnTo>
                  <a:pt x="39041" y="48376"/>
                </a:lnTo>
                <a:lnTo>
                  <a:pt x="43059" y="43539"/>
                </a:lnTo>
                <a:lnTo>
                  <a:pt x="44564" y="40655"/>
                </a:lnTo>
                <a:lnTo>
                  <a:pt x="45582" y="37303"/>
                </a:lnTo>
                <a:lnTo>
                  <a:pt x="46583" y="33962"/>
                </a:lnTo>
                <a:lnTo>
                  <a:pt x="47101" y="30304"/>
                </a:lnTo>
                <a:lnTo>
                  <a:pt x="47101" y="22227"/>
                </a:lnTo>
                <a:lnTo>
                  <a:pt x="46608" y="18558"/>
                </a:lnTo>
                <a:lnTo>
                  <a:pt x="45655" y="15304"/>
                </a:lnTo>
                <a:lnTo>
                  <a:pt x="44700" y="12042"/>
                </a:lnTo>
                <a:lnTo>
                  <a:pt x="43257" y="9273"/>
                </a:lnTo>
                <a:lnTo>
                  <a:pt x="41342" y="6998"/>
                </a:lnTo>
                <a:lnTo>
                  <a:pt x="37021" y="2984"/>
                </a:lnTo>
                <a:lnTo>
                  <a:pt x="34141" y="1779"/>
                </a:lnTo>
                <a:lnTo>
                  <a:pt x="31266" y="598"/>
                </a:lnTo>
                <a:lnTo>
                  <a:pt x="27895" y="0"/>
                </a:lnTo>
                <a:lnTo>
                  <a:pt x="20008" y="0"/>
                </a:lnTo>
                <a:lnTo>
                  <a:pt x="16506" y="674"/>
                </a:lnTo>
                <a:lnTo>
                  <a:pt x="13506" y="2009"/>
                </a:lnTo>
                <a:lnTo>
                  <a:pt x="10507" y="3355"/>
                </a:lnTo>
                <a:lnTo>
                  <a:pt x="7992" y="5220"/>
                </a:lnTo>
                <a:lnTo>
                  <a:pt x="3991" y="10073"/>
                </a:lnTo>
                <a:lnTo>
                  <a:pt x="2484" y="12956"/>
                </a:lnTo>
                <a:lnTo>
                  <a:pt x="1489" y="16308"/>
                </a:lnTo>
                <a:lnTo>
                  <a:pt x="496" y="19649"/>
                </a:lnTo>
                <a:lnTo>
                  <a:pt x="0" y="23317"/>
                </a:lnTo>
                <a:lnTo>
                  <a:pt x="0" y="31410"/>
                </a:lnTo>
                <a:lnTo>
                  <a:pt x="474" y="35118"/>
                </a:lnTo>
                <a:lnTo>
                  <a:pt x="1418" y="38355"/>
                </a:lnTo>
                <a:lnTo>
                  <a:pt x="2360" y="41620"/>
                </a:lnTo>
                <a:lnTo>
                  <a:pt x="3783" y="44389"/>
                </a:lnTo>
                <a:lnTo>
                  <a:pt x="5706" y="46659"/>
                </a:lnTo>
                <a:lnTo>
                  <a:pt x="10029" y="50674"/>
                </a:lnTo>
                <a:lnTo>
                  <a:pt x="8949" y="29366"/>
                </a:lnTo>
                <a:lnTo>
                  <a:pt x="8949" y="23915"/>
                </a:lnTo>
                <a:close/>
              </a:path>
              <a:path w="47101" h="53658">
                <a:moveTo>
                  <a:pt x="9658" y="34240"/>
                </a:moveTo>
                <a:lnTo>
                  <a:pt x="8949" y="29366"/>
                </a:lnTo>
                <a:lnTo>
                  <a:pt x="10029" y="50674"/>
                </a:lnTo>
                <a:lnTo>
                  <a:pt x="12905" y="51869"/>
                </a:lnTo>
                <a:lnTo>
                  <a:pt x="15786" y="53075"/>
                </a:lnTo>
                <a:lnTo>
                  <a:pt x="19151" y="53658"/>
                </a:lnTo>
                <a:lnTo>
                  <a:pt x="27000" y="53658"/>
                </a:lnTo>
                <a:lnTo>
                  <a:pt x="30495" y="52985"/>
                </a:lnTo>
                <a:lnTo>
                  <a:pt x="33519" y="51628"/>
                </a:lnTo>
                <a:lnTo>
                  <a:pt x="36532" y="50267"/>
                </a:lnTo>
                <a:lnTo>
                  <a:pt x="36737" y="37023"/>
                </a:lnTo>
                <a:lnTo>
                  <a:pt x="34657" y="40755"/>
                </a:lnTo>
                <a:lnTo>
                  <a:pt x="31939" y="43765"/>
                </a:lnTo>
                <a:lnTo>
                  <a:pt x="28201" y="45659"/>
                </a:lnTo>
                <a:lnTo>
                  <a:pt x="23474" y="46127"/>
                </a:lnTo>
                <a:lnTo>
                  <a:pt x="20681" y="46127"/>
                </a:lnTo>
                <a:lnTo>
                  <a:pt x="16494" y="44579"/>
                </a:lnTo>
                <a:lnTo>
                  <a:pt x="13153" y="42152"/>
                </a:lnTo>
                <a:lnTo>
                  <a:pt x="10932" y="38646"/>
                </a:lnTo>
                <a:lnTo>
                  <a:pt x="9658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477708" y="4560630"/>
            <a:ext cx="27496" cy="52920"/>
          </a:xfrm>
          <a:custGeom>
            <a:avLst/>
            <a:gdLst/>
            <a:ahLst/>
            <a:cxnLst/>
            <a:rect l="l" t="t" r="r" b="b"/>
            <a:pathLst>
              <a:path w="27496" h="52920">
                <a:moveTo>
                  <a:pt x="5882" y="52920"/>
                </a:moveTo>
                <a:lnTo>
                  <a:pt x="8632" y="51271"/>
                </a:lnTo>
                <a:lnTo>
                  <a:pt x="8632" y="19137"/>
                </a:lnTo>
                <a:lnTo>
                  <a:pt x="10961" y="15469"/>
                </a:lnTo>
                <a:lnTo>
                  <a:pt x="12995" y="12736"/>
                </a:lnTo>
                <a:lnTo>
                  <a:pt x="15814" y="9968"/>
                </a:lnTo>
                <a:lnTo>
                  <a:pt x="19216" y="8460"/>
                </a:lnTo>
                <a:lnTo>
                  <a:pt x="22132" y="8676"/>
                </a:lnTo>
                <a:lnTo>
                  <a:pt x="24789" y="9461"/>
                </a:lnTo>
                <a:lnTo>
                  <a:pt x="27431" y="8194"/>
                </a:lnTo>
                <a:lnTo>
                  <a:pt x="27496" y="3657"/>
                </a:lnTo>
                <a:lnTo>
                  <a:pt x="25203" y="673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9" y="5994"/>
                </a:lnTo>
                <a:lnTo>
                  <a:pt x="7790" y="9551"/>
                </a:lnTo>
                <a:lnTo>
                  <a:pt x="7790" y="2437"/>
                </a:lnTo>
                <a:lnTo>
                  <a:pt x="582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521800" y="4537706"/>
            <a:ext cx="38665" cy="75881"/>
          </a:xfrm>
          <a:custGeom>
            <a:avLst/>
            <a:gdLst/>
            <a:ahLst/>
            <a:cxnLst/>
            <a:rect l="l" t="t" r="r" b="b"/>
            <a:pathLst>
              <a:path w="38665" h="75881">
                <a:moveTo>
                  <a:pt x="35319" y="28130"/>
                </a:moveTo>
                <a:lnTo>
                  <a:pt x="36436" y="26603"/>
                </a:lnTo>
                <a:lnTo>
                  <a:pt x="34917" y="23811"/>
                </a:lnTo>
                <a:lnTo>
                  <a:pt x="32127" y="23674"/>
                </a:lnTo>
                <a:lnTo>
                  <a:pt x="29380" y="23811"/>
                </a:lnTo>
                <a:lnTo>
                  <a:pt x="26417" y="25577"/>
                </a:lnTo>
                <a:lnTo>
                  <a:pt x="8633" y="45871"/>
                </a:lnTo>
                <a:lnTo>
                  <a:pt x="8633" y="1703"/>
                </a:lnTo>
                <a:lnTo>
                  <a:pt x="8425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4" y="75845"/>
                </a:lnTo>
                <a:lnTo>
                  <a:pt x="5878" y="75845"/>
                </a:lnTo>
                <a:lnTo>
                  <a:pt x="8633" y="74192"/>
                </a:lnTo>
                <a:lnTo>
                  <a:pt x="8633" y="47117"/>
                </a:lnTo>
                <a:lnTo>
                  <a:pt x="28512" y="74142"/>
                </a:lnTo>
                <a:lnTo>
                  <a:pt x="30237" y="75524"/>
                </a:lnTo>
                <a:lnTo>
                  <a:pt x="33163" y="75881"/>
                </a:lnTo>
                <a:lnTo>
                  <a:pt x="35773" y="75845"/>
                </a:lnTo>
                <a:lnTo>
                  <a:pt x="38665" y="74142"/>
                </a:lnTo>
                <a:lnTo>
                  <a:pt x="37404" y="71589"/>
                </a:lnTo>
                <a:lnTo>
                  <a:pt x="18260" y="45821"/>
                </a:lnTo>
                <a:lnTo>
                  <a:pt x="35319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574385" y="4560630"/>
            <a:ext cx="43318" cy="53658"/>
          </a:xfrm>
          <a:custGeom>
            <a:avLst/>
            <a:gdLst/>
            <a:ahLst/>
            <a:cxnLst/>
            <a:rect l="l" t="t" r="r" b="b"/>
            <a:pathLst>
              <a:path w="43318" h="53658">
                <a:moveTo>
                  <a:pt x="42925" y="16941"/>
                </a:moveTo>
                <a:lnTo>
                  <a:pt x="42144" y="14133"/>
                </a:lnTo>
                <a:lnTo>
                  <a:pt x="41360" y="11329"/>
                </a:lnTo>
                <a:lnTo>
                  <a:pt x="38459" y="6808"/>
                </a:lnTo>
                <a:lnTo>
                  <a:pt x="34650" y="3074"/>
                </a:lnTo>
                <a:lnTo>
                  <a:pt x="32054" y="1840"/>
                </a:lnTo>
                <a:lnTo>
                  <a:pt x="29444" y="623"/>
                </a:lnTo>
                <a:lnTo>
                  <a:pt x="26297" y="0"/>
                </a:lnTo>
                <a:lnTo>
                  <a:pt x="26334" y="6998"/>
                </a:lnTo>
                <a:lnTo>
                  <a:pt x="29480" y="8331"/>
                </a:lnTo>
                <a:lnTo>
                  <a:pt x="31611" y="11009"/>
                </a:lnTo>
                <a:lnTo>
                  <a:pt x="33732" y="13690"/>
                </a:lnTo>
                <a:lnTo>
                  <a:pt x="34747" y="17373"/>
                </a:lnTo>
                <a:lnTo>
                  <a:pt x="34635" y="22086"/>
                </a:lnTo>
                <a:lnTo>
                  <a:pt x="8942" y="22086"/>
                </a:lnTo>
                <a:lnTo>
                  <a:pt x="9014" y="20091"/>
                </a:lnTo>
                <a:lnTo>
                  <a:pt x="10450" y="3125"/>
                </a:lnTo>
                <a:lnTo>
                  <a:pt x="8060" y="4903"/>
                </a:lnTo>
                <a:lnTo>
                  <a:pt x="4118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2"/>
                </a:lnTo>
                <a:lnTo>
                  <a:pt x="2523" y="42012"/>
                </a:lnTo>
                <a:lnTo>
                  <a:pt x="4028" y="44780"/>
                </a:lnTo>
                <a:lnTo>
                  <a:pt x="6015" y="46991"/>
                </a:lnTo>
                <a:lnTo>
                  <a:pt x="10450" y="50864"/>
                </a:lnTo>
                <a:lnTo>
                  <a:pt x="13362" y="51981"/>
                </a:lnTo>
                <a:lnTo>
                  <a:pt x="16278" y="53096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9" y="53492"/>
                </a:lnTo>
                <a:lnTo>
                  <a:pt x="31821" y="52805"/>
                </a:lnTo>
                <a:lnTo>
                  <a:pt x="35053" y="51981"/>
                </a:lnTo>
                <a:lnTo>
                  <a:pt x="37771" y="51106"/>
                </a:lnTo>
                <a:lnTo>
                  <a:pt x="41018" y="48820"/>
                </a:lnTo>
                <a:lnTo>
                  <a:pt x="41338" y="46163"/>
                </a:lnTo>
                <a:lnTo>
                  <a:pt x="40759" y="43013"/>
                </a:lnTo>
                <a:lnTo>
                  <a:pt x="38051" y="43268"/>
                </a:lnTo>
                <a:lnTo>
                  <a:pt x="34894" y="44550"/>
                </a:lnTo>
                <a:lnTo>
                  <a:pt x="32101" y="45439"/>
                </a:lnTo>
                <a:lnTo>
                  <a:pt x="28583" y="46188"/>
                </a:lnTo>
                <a:lnTo>
                  <a:pt x="24350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5" y="40003"/>
                </a:lnTo>
                <a:lnTo>
                  <a:pt x="9738" y="35979"/>
                </a:lnTo>
                <a:lnTo>
                  <a:pt x="8942" y="31356"/>
                </a:lnTo>
                <a:lnTo>
                  <a:pt x="8942" y="28648"/>
                </a:lnTo>
                <a:lnTo>
                  <a:pt x="39966" y="28648"/>
                </a:lnTo>
                <a:lnTo>
                  <a:pt x="42303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8">
                <a:moveTo>
                  <a:pt x="9014" y="20091"/>
                </a:moveTo>
                <a:lnTo>
                  <a:pt x="9946" y="16358"/>
                </a:lnTo>
                <a:lnTo>
                  <a:pt x="11379" y="12927"/>
                </a:lnTo>
                <a:lnTo>
                  <a:pt x="14907" y="9079"/>
                </a:lnTo>
                <a:lnTo>
                  <a:pt x="18140" y="7416"/>
                </a:lnTo>
                <a:lnTo>
                  <a:pt x="22155" y="6998"/>
                </a:lnTo>
                <a:lnTo>
                  <a:pt x="26334" y="6998"/>
                </a:lnTo>
                <a:lnTo>
                  <a:pt x="26297" y="0"/>
                </a:lnTo>
                <a:lnTo>
                  <a:pt x="19141" y="0"/>
                </a:lnTo>
                <a:lnTo>
                  <a:pt x="16019" y="623"/>
                </a:lnTo>
                <a:lnTo>
                  <a:pt x="13241" y="1865"/>
                </a:lnTo>
                <a:lnTo>
                  <a:pt x="10450" y="3125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635167" y="4589557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39" y="0"/>
                </a:moveTo>
                <a:lnTo>
                  <a:pt x="7862" y="21247"/>
                </a:lnTo>
                <a:lnTo>
                  <a:pt x="12752" y="24039"/>
                </a:lnTo>
                <a:lnTo>
                  <a:pt x="12312" y="12851"/>
                </a:lnTo>
                <a:lnTo>
                  <a:pt x="10494" y="9208"/>
                </a:lnTo>
                <a:lnTo>
                  <a:pt x="9493" y="4762"/>
                </a:lnTo>
                <a:lnTo>
                  <a:pt x="8939" y="0"/>
                </a:lnTo>
                <a:close/>
              </a:path>
              <a:path w="12752" h="75653">
                <a:moveTo>
                  <a:pt x="43319" y="-49921"/>
                </a:moveTo>
                <a:lnTo>
                  <a:pt x="43088" y="-50659"/>
                </a:lnTo>
                <a:lnTo>
                  <a:pt x="40514" y="-51614"/>
                </a:lnTo>
                <a:lnTo>
                  <a:pt x="37404" y="-51614"/>
                </a:lnTo>
                <a:lnTo>
                  <a:pt x="34639" y="-49921"/>
                </a:lnTo>
                <a:lnTo>
                  <a:pt x="34639" y="-21550"/>
                </a:lnTo>
                <a:lnTo>
                  <a:pt x="32407" y="-23966"/>
                </a:lnTo>
                <a:lnTo>
                  <a:pt x="27863" y="-27061"/>
                </a:lnTo>
                <a:lnTo>
                  <a:pt x="23047" y="-28930"/>
                </a:lnTo>
                <a:lnTo>
                  <a:pt x="16988" y="-28930"/>
                </a:lnTo>
                <a:lnTo>
                  <a:pt x="14061" y="-28281"/>
                </a:lnTo>
                <a:lnTo>
                  <a:pt x="11537" y="-27011"/>
                </a:lnTo>
                <a:lnTo>
                  <a:pt x="6883" y="-23886"/>
                </a:lnTo>
                <a:lnTo>
                  <a:pt x="3467" y="-19112"/>
                </a:lnTo>
                <a:lnTo>
                  <a:pt x="2181" y="-16229"/>
                </a:lnTo>
                <a:lnTo>
                  <a:pt x="1300" y="-12838"/>
                </a:lnTo>
                <a:lnTo>
                  <a:pt x="431" y="-9461"/>
                </a:lnTo>
                <a:lnTo>
                  <a:pt x="0" y="-5678"/>
                </a:lnTo>
                <a:lnTo>
                  <a:pt x="0" y="2070"/>
                </a:lnTo>
                <a:lnTo>
                  <a:pt x="342" y="5449"/>
                </a:lnTo>
                <a:lnTo>
                  <a:pt x="1041" y="8649"/>
                </a:lnTo>
                <a:lnTo>
                  <a:pt x="1738" y="11850"/>
                </a:lnTo>
                <a:lnTo>
                  <a:pt x="2844" y="14630"/>
                </a:lnTo>
                <a:lnTo>
                  <a:pt x="4359" y="16995"/>
                </a:lnTo>
                <a:lnTo>
                  <a:pt x="7862" y="21247"/>
                </a:lnTo>
                <a:lnTo>
                  <a:pt x="8939" y="0"/>
                </a:lnTo>
                <a:lnTo>
                  <a:pt x="8939" y="-4773"/>
                </a:lnTo>
                <a:lnTo>
                  <a:pt x="9601" y="-9281"/>
                </a:lnTo>
                <a:lnTo>
                  <a:pt x="10728" y="-13536"/>
                </a:lnTo>
                <a:lnTo>
                  <a:pt x="12650" y="-17082"/>
                </a:lnTo>
                <a:lnTo>
                  <a:pt x="15433" y="-19610"/>
                </a:lnTo>
                <a:lnTo>
                  <a:pt x="18839" y="-21233"/>
                </a:lnTo>
                <a:lnTo>
                  <a:pt x="23407" y="-21233"/>
                </a:lnTo>
                <a:lnTo>
                  <a:pt x="27863" y="-18856"/>
                </a:lnTo>
                <a:lnTo>
                  <a:pt x="32299" y="-14997"/>
                </a:lnTo>
                <a:lnTo>
                  <a:pt x="34639" y="-11998"/>
                </a:lnTo>
                <a:lnTo>
                  <a:pt x="34639" y="7531"/>
                </a:lnTo>
                <a:lnTo>
                  <a:pt x="31993" y="10796"/>
                </a:lnTo>
                <a:lnTo>
                  <a:pt x="28379" y="14198"/>
                </a:lnTo>
                <a:lnTo>
                  <a:pt x="25045" y="16267"/>
                </a:lnTo>
                <a:lnTo>
                  <a:pt x="21812" y="17081"/>
                </a:lnTo>
                <a:lnTo>
                  <a:pt x="18395" y="17081"/>
                </a:lnTo>
                <a:lnTo>
                  <a:pt x="15016" y="15433"/>
                </a:lnTo>
                <a:lnTo>
                  <a:pt x="12312" y="12851"/>
                </a:lnTo>
                <a:lnTo>
                  <a:pt x="12752" y="24039"/>
                </a:lnTo>
                <a:lnTo>
                  <a:pt x="15689" y="24738"/>
                </a:lnTo>
                <a:lnTo>
                  <a:pt x="22327" y="24738"/>
                </a:lnTo>
                <a:lnTo>
                  <a:pt x="25243" y="23953"/>
                </a:lnTo>
                <a:lnTo>
                  <a:pt x="27914" y="22402"/>
                </a:lnTo>
                <a:lnTo>
                  <a:pt x="30582" y="20839"/>
                </a:lnTo>
                <a:lnTo>
                  <a:pt x="33155" y="18668"/>
                </a:lnTo>
                <a:lnTo>
                  <a:pt x="35626" y="15890"/>
                </a:lnTo>
                <a:lnTo>
                  <a:pt x="35626" y="22340"/>
                </a:lnTo>
                <a:lnTo>
                  <a:pt x="37235" y="23839"/>
                </a:lnTo>
                <a:lnTo>
                  <a:pt x="40259" y="24029"/>
                </a:lnTo>
                <a:lnTo>
                  <a:pt x="43319" y="22340"/>
                </a:lnTo>
                <a:lnTo>
                  <a:pt x="43319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729150" y="4560627"/>
            <a:ext cx="47105" cy="53658"/>
          </a:xfrm>
          <a:custGeom>
            <a:avLst/>
            <a:gdLst/>
            <a:ahLst/>
            <a:cxnLst/>
            <a:rect l="l" t="t" r="r" b="b"/>
            <a:pathLst>
              <a:path w="47105" h="53658">
                <a:moveTo>
                  <a:pt x="8956" y="23915"/>
                </a:moveTo>
                <a:lnTo>
                  <a:pt x="9248" y="21352"/>
                </a:lnTo>
                <a:lnTo>
                  <a:pt x="9823" y="18986"/>
                </a:lnTo>
                <a:lnTo>
                  <a:pt x="11296" y="14606"/>
                </a:lnTo>
                <a:lnTo>
                  <a:pt x="13694" y="11178"/>
                </a:lnTo>
                <a:lnTo>
                  <a:pt x="17059" y="8892"/>
                </a:lnTo>
                <a:lnTo>
                  <a:pt x="21117" y="7495"/>
                </a:lnTo>
                <a:lnTo>
                  <a:pt x="26466" y="7495"/>
                </a:lnTo>
                <a:lnTo>
                  <a:pt x="30656" y="9033"/>
                </a:lnTo>
                <a:lnTo>
                  <a:pt x="34001" y="11470"/>
                </a:lnTo>
                <a:lnTo>
                  <a:pt x="36179" y="15012"/>
                </a:lnTo>
                <a:lnTo>
                  <a:pt x="37439" y="19419"/>
                </a:lnTo>
                <a:lnTo>
                  <a:pt x="38152" y="24272"/>
                </a:lnTo>
                <a:lnTo>
                  <a:pt x="38152" y="29733"/>
                </a:lnTo>
                <a:lnTo>
                  <a:pt x="37871" y="32325"/>
                </a:lnTo>
                <a:lnTo>
                  <a:pt x="36741" y="37023"/>
                </a:lnTo>
                <a:lnTo>
                  <a:pt x="36535" y="50267"/>
                </a:lnTo>
                <a:lnTo>
                  <a:pt x="39044" y="48376"/>
                </a:lnTo>
                <a:lnTo>
                  <a:pt x="43063" y="43539"/>
                </a:lnTo>
                <a:lnTo>
                  <a:pt x="44566" y="40655"/>
                </a:lnTo>
                <a:lnTo>
                  <a:pt x="45586" y="37303"/>
                </a:lnTo>
                <a:lnTo>
                  <a:pt x="46591" y="33962"/>
                </a:lnTo>
                <a:lnTo>
                  <a:pt x="47105" y="30304"/>
                </a:lnTo>
                <a:lnTo>
                  <a:pt x="47105" y="22227"/>
                </a:lnTo>
                <a:lnTo>
                  <a:pt x="46615" y="18558"/>
                </a:lnTo>
                <a:lnTo>
                  <a:pt x="45657" y="15304"/>
                </a:lnTo>
                <a:lnTo>
                  <a:pt x="44704" y="12042"/>
                </a:lnTo>
                <a:lnTo>
                  <a:pt x="43257" y="9273"/>
                </a:lnTo>
                <a:lnTo>
                  <a:pt x="41348" y="6998"/>
                </a:lnTo>
                <a:lnTo>
                  <a:pt x="37021" y="2984"/>
                </a:lnTo>
                <a:lnTo>
                  <a:pt x="34145" y="1779"/>
                </a:lnTo>
                <a:lnTo>
                  <a:pt x="31268" y="598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4"/>
                </a:lnTo>
                <a:lnTo>
                  <a:pt x="13510" y="2009"/>
                </a:lnTo>
                <a:lnTo>
                  <a:pt x="10511" y="3355"/>
                </a:lnTo>
                <a:lnTo>
                  <a:pt x="7998" y="5220"/>
                </a:lnTo>
                <a:lnTo>
                  <a:pt x="3991" y="10073"/>
                </a:lnTo>
                <a:lnTo>
                  <a:pt x="2486" y="12956"/>
                </a:lnTo>
                <a:lnTo>
                  <a:pt x="1493" y="16308"/>
                </a:lnTo>
                <a:lnTo>
                  <a:pt x="502" y="19649"/>
                </a:lnTo>
                <a:lnTo>
                  <a:pt x="0" y="23317"/>
                </a:lnTo>
                <a:lnTo>
                  <a:pt x="0" y="31410"/>
                </a:lnTo>
                <a:lnTo>
                  <a:pt x="478" y="35118"/>
                </a:lnTo>
                <a:lnTo>
                  <a:pt x="1421" y="38355"/>
                </a:lnTo>
                <a:lnTo>
                  <a:pt x="2364" y="41620"/>
                </a:lnTo>
                <a:lnTo>
                  <a:pt x="3787" y="44389"/>
                </a:lnTo>
                <a:lnTo>
                  <a:pt x="5708" y="46659"/>
                </a:lnTo>
                <a:lnTo>
                  <a:pt x="10033" y="50674"/>
                </a:lnTo>
                <a:lnTo>
                  <a:pt x="8956" y="29366"/>
                </a:lnTo>
                <a:lnTo>
                  <a:pt x="8956" y="23915"/>
                </a:lnTo>
                <a:close/>
              </a:path>
              <a:path w="47105" h="53658">
                <a:moveTo>
                  <a:pt x="9662" y="34240"/>
                </a:moveTo>
                <a:lnTo>
                  <a:pt x="8956" y="29366"/>
                </a:lnTo>
                <a:lnTo>
                  <a:pt x="10033" y="50674"/>
                </a:lnTo>
                <a:lnTo>
                  <a:pt x="12909" y="51869"/>
                </a:lnTo>
                <a:lnTo>
                  <a:pt x="15786" y="53075"/>
                </a:lnTo>
                <a:lnTo>
                  <a:pt x="19155" y="53658"/>
                </a:lnTo>
                <a:lnTo>
                  <a:pt x="27006" y="53658"/>
                </a:lnTo>
                <a:lnTo>
                  <a:pt x="30495" y="52985"/>
                </a:lnTo>
                <a:lnTo>
                  <a:pt x="33519" y="51628"/>
                </a:lnTo>
                <a:lnTo>
                  <a:pt x="36535" y="50267"/>
                </a:lnTo>
                <a:lnTo>
                  <a:pt x="36741" y="37023"/>
                </a:lnTo>
                <a:lnTo>
                  <a:pt x="34663" y="40755"/>
                </a:lnTo>
                <a:lnTo>
                  <a:pt x="31941" y="43765"/>
                </a:lnTo>
                <a:lnTo>
                  <a:pt x="28205" y="45659"/>
                </a:lnTo>
                <a:lnTo>
                  <a:pt x="23478" y="46127"/>
                </a:lnTo>
                <a:lnTo>
                  <a:pt x="20684" y="46127"/>
                </a:lnTo>
                <a:lnTo>
                  <a:pt x="16498" y="44579"/>
                </a:lnTo>
                <a:lnTo>
                  <a:pt x="13153" y="42152"/>
                </a:lnTo>
                <a:lnTo>
                  <a:pt x="10935" y="38646"/>
                </a:lnTo>
                <a:lnTo>
                  <a:pt x="9662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796143" y="4560627"/>
            <a:ext cx="40549" cy="52924"/>
          </a:xfrm>
          <a:custGeom>
            <a:avLst/>
            <a:gdLst/>
            <a:ahLst/>
            <a:cxnLst/>
            <a:rect l="l" t="t" r="r" b="b"/>
            <a:pathLst>
              <a:path w="40549" h="52924">
                <a:moveTo>
                  <a:pt x="5877" y="52924"/>
                </a:moveTo>
                <a:lnTo>
                  <a:pt x="8632" y="51271"/>
                </a:lnTo>
                <a:lnTo>
                  <a:pt x="8632" y="17133"/>
                </a:lnTo>
                <a:lnTo>
                  <a:pt x="10996" y="14072"/>
                </a:lnTo>
                <a:lnTo>
                  <a:pt x="13276" y="11736"/>
                </a:lnTo>
                <a:lnTo>
                  <a:pt x="17595" y="8561"/>
                </a:lnTo>
                <a:lnTo>
                  <a:pt x="21922" y="7762"/>
                </a:lnTo>
                <a:lnTo>
                  <a:pt x="25069" y="8093"/>
                </a:lnTo>
                <a:lnTo>
                  <a:pt x="27614" y="9385"/>
                </a:lnTo>
                <a:lnTo>
                  <a:pt x="30261" y="12791"/>
                </a:lnTo>
                <a:lnTo>
                  <a:pt x="31290" y="15952"/>
                </a:lnTo>
                <a:lnTo>
                  <a:pt x="31913" y="19890"/>
                </a:lnTo>
                <a:lnTo>
                  <a:pt x="31913" y="51271"/>
                </a:lnTo>
                <a:lnTo>
                  <a:pt x="32122" y="52010"/>
                </a:lnTo>
                <a:lnTo>
                  <a:pt x="34670" y="52924"/>
                </a:lnTo>
                <a:lnTo>
                  <a:pt x="37795" y="52924"/>
                </a:lnTo>
                <a:lnTo>
                  <a:pt x="40549" y="51271"/>
                </a:lnTo>
                <a:lnTo>
                  <a:pt x="40549" y="18011"/>
                </a:lnTo>
                <a:lnTo>
                  <a:pt x="40269" y="15038"/>
                </a:lnTo>
                <a:lnTo>
                  <a:pt x="39117" y="10083"/>
                </a:lnTo>
                <a:lnTo>
                  <a:pt x="36837" y="6073"/>
                </a:lnTo>
                <a:lnTo>
                  <a:pt x="33774" y="2758"/>
                </a:lnTo>
                <a:lnTo>
                  <a:pt x="29476" y="547"/>
                </a:lnTo>
                <a:lnTo>
                  <a:pt x="26843" y="0"/>
                </a:lnTo>
                <a:lnTo>
                  <a:pt x="21012" y="0"/>
                </a:lnTo>
                <a:lnTo>
                  <a:pt x="18359" y="727"/>
                </a:lnTo>
                <a:lnTo>
                  <a:pt x="15723" y="2150"/>
                </a:lnTo>
                <a:lnTo>
                  <a:pt x="13092" y="3571"/>
                </a:lnTo>
                <a:lnTo>
                  <a:pt x="10447" y="5833"/>
                </a:lnTo>
                <a:lnTo>
                  <a:pt x="7786" y="8892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10"/>
                </a:lnTo>
                <a:lnTo>
                  <a:pt x="2757" y="52924"/>
                </a:lnTo>
                <a:lnTo>
                  <a:pt x="5877" y="52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1524689" y="4682948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49" y="1699"/>
                </a:moveTo>
                <a:lnTo>
                  <a:pt x="16739" y="990"/>
                </a:lnTo>
                <a:lnTo>
                  <a:pt x="14194" y="0"/>
                </a:lnTo>
                <a:lnTo>
                  <a:pt x="11070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39"/>
                </a:lnTo>
                <a:lnTo>
                  <a:pt x="10397" y="60436"/>
                </a:lnTo>
                <a:lnTo>
                  <a:pt x="12625" y="63154"/>
                </a:lnTo>
                <a:lnTo>
                  <a:pt x="15801" y="64843"/>
                </a:lnTo>
                <a:lnTo>
                  <a:pt x="19631" y="65836"/>
                </a:lnTo>
                <a:lnTo>
                  <a:pt x="24484" y="65671"/>
                </a:lnTo>
                <a:lnTo>
                  <a:pt x="27482" y="65098"/>
                </a:lnTo>
                <a:lnTo>
                  <a:pt x="30410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6" y="56753"/>
                </a:lnTo>
                <a:lnTo>
                  <a:pt x="26319" y="57783"/>
                </a:lnTo>
                <a:lnTo>
                  <a:pt x="23536" y="58190"/>
                </a:lnTo>
                <a:lnTo>
                  <a:pt x="19350" y="57326"/>
                </a:lnTo>
                <a:lnTo>
                  <a:pt x="17428" y="53896"/>
                </a:lnTo>
                <a:lnTo>
                  <a:pt x="16949" y="51343"/>
                </a:lnTo>
                <a:lnTo>
                  <a:pt x="16949" y="20750"/>
                </a:lnTo>
                <a:lnTo>
                  <a:pt x="29038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8" y="13309"/>
                </a:lnTo>
                <a:lnTo>
                  <a:pt x="16949" y="13309"/>
                </a:lnTo>
                <a:lnTo>
                  <a:pt x="1694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578733" y="4672321"/>
            <a:ext cx="40549" cy="75830"/>
          </a:xfrm>
          <a:custGeom>
            <a:avLst/>
            <a:gdLst/>
            <a:ahLst/>
            <a:cxnLst/>
            <a:rect l="l" t="t" r="r" b="b"/>
            <a:pathLst>
              <a:path w="40549" h="75830">
                <a:moveTo>
                  <a:pt x="31917" y="45594"/>
                </a:moveTo>
                <a:lnTo>
                  <a:pt x="31917" y="74192"/>
                </a:lnTo>
                <a:lnTo>
                  <a:pt x="32125" y="74930"/>
                </a:lnTo>
                <a:lnTo>
                  <a:pt x="34670" y="75830"/>
                </a:lnTo>
                <a:lnTo>
                  <a:pt x="37796" y="75830"/>
                </a:lnTo>
                <a:lnTo>
                  <a:pt x="40549" y="74192"/>
                </a:lnTo>
                <a:lnTo>
                  <a:pt x="40549" y="40943"/>
                </a:lnTo>
                <a:lnTo>
                  <a:pt x="40269" y="37947"/>
                </a:lnTo>
                <a:lnTo>
                  <a:pt x="39121" y="32994"/>
                </a:lnTo>
                <a:lnTo>
                  <a:pt x="36842" y="28980"/>
                </a:lnTo>
                <a:lnTo>
                  <a:pt x="33781" y="25679"/>
                </a:lnTo>
                <a:lnTo>
                  <a:pt x="29480" y="23468"/>
                </a:lnTo>
                <a:lnTo>
                  <a:pt x="26849" y="22910"/>
                </a:lnTo>
                <a:lnTo>
                  <a:pt x="21150" y="22910"/>
                </a:lnTo>
                <a:lnTo>
                  <a:pt x="16121" y="24890"/>
                </a:lnTo>
                <a:lnTo>
                  <a:pt x="11109" y="28230"/>
                </a:lnTo>
                <a:lnTo>
                  <a:pt x="8635" y="30949"/>
                </a:lnTo>
                <a:lnTo>
                  <a:pt x="8635" y="1703"/>
                </a:lnTo>
                <a:lnTo>
                  <a:pt x="8427" y="925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30"/>
                </a:lnTo>
                <a:lnTo>
                  <a:pt x="5878" y="75830"/>
                </a:lnTo>
                <a:lnTo>
                  <a:pt x="8635" y="74192"/>
                </a:lnTo>
                <a:lnTo>
                  <a:pt x="8635" y="40053"/>
                </a:lnTo>
                <a:lnTo>
                  <a:pt x="10998" y="36982"/>
                </a:lnTo>
                <a:lnTo>
                  <a:pt x="13276" y="34657"/>
                </a:lnTo>
                <a:lnTo>
                  <a:pt x="17600" y="31471"/>
                </a:lnTo>
                <a:lnTo>
                  <a:pt x="21924" y="30669"/>
                </a:lnTo>
                <a:lnTo>
                  <a:pt x="25069" y="30999"/>
                </a:lnTo>
                <a:lnTo>
                  <a:pt x="27618" y="32296"/>
                </a:lnTo>
                <a:lnTo>
                  <a:pt x="30265" y="35698"/>
                </a:lnTo>
                <a:lnTo>
                  <a:pt x="31291" y="38873"/>
                </a:lnTo>
                <a:lnTo>
                  <a:pt x="31917" y="42811"/>
                </a:lnTo>
                <a:lnTo>
                  <a:pt x="3191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643569" y="4695231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41"/>
                </a:moveTo>
                <a:lnTo>
                  <a:pt x="42141" y="14137"/>
                </a:lnTo>
                <a:lnTo>
                  <a:pt x="41360" y="11328"/>
                </a:lnTo>
                <a:lnTo>
                  <a:pt x="38458" y="6807"/>
                </a:lnTo>
                <a:lnTo>
                  <a:pt x="34646" y="3074"/>
                </a:lnTo>
                <a:lnTo>
                  <a:pt x="32054" y="1842"/>
                </a:lnTo>
                <a:lnTo>
                  <a:pt x="29444" y="622"/>
                </a:lnTo>
                <a:lnTo>
                  <a:pt x="26294" y="0"/>
                </a:lnTo>
                <a:lnTo>
                  <a:pt x="26333" y="7012"/>
                </a:lnTo>
                <a:lnTo>
                  <a:pt x="29480" y="8345"/>
                </a:lnTo>
                <a:lnTo>
                  <a:pt x="31611" y="11012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50" y="3124"/>
                </a:lnTo>
                <a:lnTo>
                  <a:pt x="8060" y="4903"/>
                </a:lnTo>
                <a:lnTo>
                  <a:pt x="4118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0"/>
                </a:lnTo>
                <a:lnTo>
                  <a:pt x="10450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7" y="53492"/>
                </a:lnTo>
                <a:lnTo>
                  <a:pt x="31817" y="52807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8" y="46165"/>
                </a:lnTo>
                <a:lnTo>
                  <a:pt x="40759" y="43016"/>
                </a:lnTo>
                <a:lnTo>
                  <a:pt x="38051" y="43267"/>
                </a:lnTo>
                <a:lnTo>
                  <a:pt x="34894" y="44552"/>
                </a:lnTo>
                <a:lnTo>
                  <a:pt x="32101" y="45443"/>
                </a:lnTo>
                <a:lnTo>
                  <a:pt x="28583" y="46202"/>
                </a:lnTo>
                <a:lnTo>
                  <a:pt x="24350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82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6" y="16941"/>
                </a:lnTo>
                <a:close/>
              </a:path>
              <a:path w="43318" h="53657">
                <a:moveTo>
                  <a:pt x="9014" y="20105"/>
                </a:moveTo>
                <a:lnTo>
                  <a:pt x="9946" y="16357"/>
                </a:lnTo>
                <a:lnTo>
                  <a:pt x="11379" y="12931"/>
                </a:lnTo>
                <a:lnTo>
                  <a:pt x="14907" y="9083"/>
                </a:lnTo>
                <a:lnTo>
                  <a:pt x="18140" y="7419"/>
                </a:lnTo>
                <a:lnTo>
                  <a:pt x="22153" y="7012"/>
                </a:lnTo>
                <a:lnTo>
                  <a:pt x="26333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9" y="637"/>
                </a:lnTo>
                <a:lnTo>
                  <a:pt x="13241" y="1868"/>
                </a:lnTo>
                <a:lnTo>
                  <a:pt x="10450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708456" y="4695231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4"/>
                </a:moveTo>
                <a:lnTo>
                  <a:pt x="8559" y="52999"/>
                </a:lnTo>
                <a:lnTo>
                  <a:pt x="11598" y="53531"/>
                </a:lnTo>
                <a:lnTo>
                  <a:pt x="17585" y="53657"/>
                </a:lnTo>
                <a:lnTo>
                  <a:pt x="20087" y="53315"/>
                </a:lnTo>
                <a:lnTo>
                  <a:pt x="24616" y="51954"/>
                </a:lnTo>
                <a:lnTo>
                  <a:pt x="28205" y="49593"/>
                </a:lnTo>
                <a:lnTo>
                  <a:pt x="31111" y="46609"/>
                </a:lnTo>
                <a:lnTo>
                  <a:pt x="32896" y="42699"/>
                </a:lnTo>
                <a:lnTo>
                  <a:pt x="33338" y="37986"/>
                </a:lnTo>
                <a:lnTo>
                  <a:pt x="33338" y="35891"/>
                </a:lnTo>
                <a:lnTo>
                  <a:pt x="32320" y="32551"/>
                </a:lnTo>
                <a:lnTo>
                  <a:pt x="30740" y="29743"/>
                </a:lnTo>
                <a:lnTo>
                  <a:pt x="27222" y="26633"/>
                </a:lnTo>
                <a:lnTo>
                  <a:pt x="24320" y="25120"/>
                </a:lnTo>
                <a:lnTo>
                  <a:pt x="21382" y="23825"/>
                </a:lnTo>
                <a:lnTo>
                  <a:pt x="18445" y="22607"/>
                </a:lnTo>
                <a:lnTo>
                  <a:pt x="15576" y="21452"/>
                </a:lnTo>
                <a:lnTo>
                  <a:pt x="12077" y="19357"/>
                </a:lnTo>
                <a:lnTo>
                  <a:pt x="9773" y="16588"/>
                </a:lnTo>
                <a:lnTo>
                  <a:pt x="9417" y="13996"/>
                </a:lnTo>
                <a:lnTo>
                  <a:pt x="9972" y="11188"/>
                </a:lnTo>
                <a:lnTo>
                  <a:pt x="12311" y="8294"/>
                </a:lnTo>
                <a:lnTo>
                  <a:pt x="15454" y="7113"/>
                </a:lnTo>
                <a:lnTo>
                  <a:pt x="18211" y="6948"/>
                </a:lnTo>
                <a:lnTo>
                  <a:pt x="21308" y="7138"/>
                </a:lnTo>
                <a:lnTo>
                  <a:pt x="24961" y="8369"/>
                </a:lnTo>
                <a:lnTo>
                  <a:pt x="27614" y="9691"/>
                </a:lnTo>
                <a:lnTo>
                  <a:pt x="30595" y="9881"/>
                </a:lnTo>
                <a:lnTo>
                  <a:pt x="30927" y="7164"/>
                </a:lnTo>
                <a:lnTo>
                  <a:pt x="30642" y="4420"/>
                </a:lnTo>
                <a:lnTo>
                  <a:pt x="28083" y="2209"/>
                </a:lnTo>
                <a:lnTo>
                  <a:pt x="25483" y="1144"/>
                </a:lnTo>
                <a:lnTo>
                  <a:pt x="22081" y="331"/>
                </a:lnTo>
                <a:lnTo>
                  <a:pt x="18323" y="0"/>
                </a:lnTo>
                <a:lnTo>
                  <a:pt x="15454" y="0"/>
                </a:lnTo>
                <a:lnTo>
                  <a:pt x="12959" y="396"/>
                </a:lnTo>
                <a:lnTo>
                  <a:pt x="8671" y="1993"/>
                </a:lnTo>
                <a:lnTo>
                  <a:pt x="5449" y="4381"/>
                </a:lnTo>
                <a:lnTo>
                  <a:pt x="2941" y="7228"/>
                </a:lnTo>
                <a:lnTo>
                  <a:pt x="1518" y="10731"/>
                </a:lnTo>
                <a:lnTo>
                  <a:pt x="1151" y="14479"/>
                </a:lnTo>
                <a:lnTo>
                  <a:pt x="1497" y="18529"/>
                </a:lnTo>
                <a:lnTo>
                  <a:pt x="2854" y="21643"/>
                </a:lnTo>
                <a:lnTo>
                  <a:pt x="5986" y="25210"/>
                </a:lnTo>
                <a:lnTo>
                  <a:pt x="8671" y="26949"/>
                </a:lnTo>
                <a:lnTo>
                  <a:pt x="11526" y="28411"/>
                </a:lnTo>
                <a:lnTo>
                  <a:pt x="14489" y="29657"/>
                </a:lnTo>
                <a:lnTo>
                  <a:pt x="17330" y="30797"/>
                </a:lnTo>
                <a:lnTo>
                  <a:pt x="19975" y="31992"/>
                </a:lnTo>
                <a:lnTo>
                  <a:pt x="23111" y="34278"/>
                </a:lnTo>
                <a:lnTo>
                  <a:pt x="24810" y="37313"/>
                </a:lnTo>
                <a:lnTo>
                  <a:pt x="24569" y="41187"/>
                </a:lnTo>
                <a:lnTo>
                  <a:pt x="22964" y="43942"/>
                </a:lnTo>
                <a:lnTo>
                  <a:pt x="20184" y="45684"/>
                </a:lnTo>
                <a:lnTo>
                  <a:pt x="16487" y="46508"/>
                </a:lnTo>
                <a:lnTo>
                  <a:pt x="13067" y="46508"/>
                </a:lnTo>
                <a:lnTo>
                  <a:pt x="9845" y="45770"/>
                </a:lnTo>
                <a:lnTo>
                  <a:pt x="5939" y="44171"/>
                </a:lnTo>
                <a:lnTo>
                  <a:pt x="3171" y="42570"/>
                </a:lnTo>
                <a:lnTo>
                  <a:pt x="269" y="42941"/>
                </a:lnTo>
                <a:lnTo>
                  <a:pt x="0" y="45529"/>
                </a:lnTo>
                <a:lnTo>
                  <a:pt x="269" y="48186"/>
                </a:lnTo>
                <a:lnTo>
                  <a:pt x="2941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762980" y="4695231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41"/>
                </a:moveTo>
                <a:lnTo>
                  <a:pt x="42144" y="14137"/>
                </a:lnTo>
                <a:lnTo>
                  <a:pt x="41360" y="11328"/>
                </a:lnTo>
                <a:lnTo>
                  <a:pt x="38459" y="6807"/>
                </a:lnTo>
                <a:lnTo>
                  <a:pt x="34650" y="3074"/>
                </a:lnTo>
                <a:lnTo>
                  <a:pt x="32050" y="1842"/>
                </a:lnTo>
                <a:lnTo>
                  <a:pt x="29444" y="622"/>
                </a:lnTo>
                <a:lnTo>
                  <a:pt x="26294" y="0"/>
                </a:lnTo>
                <a:lnTo>
                  <a:pt x="26334" y="7012"/>
                </a:lnTo>
                <a:lnTo>
                  <a:pt x="29484" y="8345"/>
                </a:lnTo>
                <a:lnTo>
                  <a:pt x="31611" y="11012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9" y="22085"/>
                </a:lnTo>
                <a:lnTo>
                  <a:pt x="8942" y="22085"/>
                </a:lnTo>
                <a:lnTo>
                  <a:pt x="9018" y="20105"/>
                </a:lnTo>
                <a:lnTo>
                  <a:pt x="10447" y="3124"/>
                </a:lnTo>
                <a:lnTo>
                  <a:pt x="8060" y="4903"/>
                </a:lnTo>
                <a:lnTo>
                  <a:pt x="4114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90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71" y="53657"/>
                </a:lnTo>
                <a:lnTo>
                  <a:pt x="23544" y="53657"/>
                </a:lnTo>
                <a:lnTo>
                  <a:pt x="27875" y="53492"/>
                </a:lnTo>
                <a:lnTo>
                  <a:pt x="31821" y="52807"/>
                </a:lnTo>
                <a:lnTo>
                  <a:pt x="35057" y="51979"/>
                </a:lnTo>
                <a:lnTo>
                  <a:pt x="37774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63" y="43016"/>
                </a:lnTo>
                <a:lnTo>
                  <a:pt x="38055" y="43267"/>
                </a:lnTo>
                <a:lnTo>
                  <a:pt x="34894" y="44552"/>
                </a:lnTo>
                <a:lnTo>
                  <a:pt x="32101" y="45443"/>
                </a:lnTo>
                <a:lnTo>
                  <a:pt x="28587" y="46202"/>
                </a:lnTo>
                <a:lnTo>
                  <a:pt x="24347" y="46393"/>
                </a:lnTo>
                <a:lnTo>
                  <a:pt x="21509" y="46393"/>
                </a:lnTo>
                <a:lnTo>
                  <a:pt x="17147" y="45137"/>
                </a:lnTo>
                <a:lnTo>
                  <a:pt x="13582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7">
                <a:moveTo>
                  <a:pt x="9018" y="20105"/>
                </a:moveTo>
                <a:lnTo>
                  <a:pt x="9946" y="16357"/>
                </a:lnTo>
                <a:lnTo>
                  <a:pt x="11379" y="12931"/>
                </a:lnTo>
                <a:lnTo>
                  <a:pt x="14904" y="9083"/>
                </a:lnTo>
                <a:lnTo>
                  <a:pt x="18140" y="7419"/>
                </a:lnTo>
                <a:lnTo>
                  <a:pt x="22157" y="7012"/>
                </a:lnTo>
                <a:lnTo>
                  <a:pt x="26334" y="7012"/>
                </a:lnTo>
                <a:lnTo>
                  <a:pt x="26294" y="0"/>
                </a:lnTo>
                <a:lnTo>
                  <a:pt x="19145" y="0"/>
                </a:lnTo>
                <a:lnTo>
                  <a:pt x="16019" y="637"/>
                </a:lnTo>
                <a:lnTo>
                  <a:pt x="13241" y="1868"/>
                </a:lnTo>
                <a:lnTo>
                  <a:pt x="10447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867777" y="4672321"/>
            <a:ext cx="38663" cy="75869"/>
          </a:xfrm>
          <a:custGeom>
            <a:avLst/>
            <a:gdLst/>
            <a:ahLst/>
            <a:cxnLst/>
            <a:rect l="l" t="t" r="r" b="b"/>
            <a:pathLst>
              <a:path w="38663" h="75869">
                <a:moveTo>
                  <a:pt x="35318" y="28120"/>
                </a:moveTo>
                <a:lnTo>
                  <a:pt x="36435" y="26607"/>
                </a:lnTo>
                <a:lnTo>
                  <a:pt x="34916" y="23813"/>
                </a:lnTo>
                <a:lnTo>
                  <a:pt x="32122" y="23674"/>
                </a:lnTo>
                <a:lnTo>
                  <a:pt x="29378" y="23813"/>
                </a:lnTo>
                <a:lnTo>
                  <a:pt x="26416" y="25577"/>
                </a:lnTo>
                <a:lnTo>
                  <a:pt x="8632" y="45860"/>
                </a:lnTo>
                <a:lnTo>
                  <a:pt x="8632" y="1703"/>
                </a:lnTo>
                <a:lnTo>
                  <a:pt x="8423" y="929"/>
                </a:lnTo>
                <a:lnTo>
                  <a:pt x="5875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19"/>
                </a:lnTo>
                <a:lnTo>
                  <a:pt x="2753" y="75834"/>
                </a:lnTo>
                <a:lnTo>
                  <a:pt x="5875" y="75834"/>
                </a:lnTo>
                <a:lnTo>
                  <a:pt x="8632" y="74192"/>
                </a:lnTo>
                <a:lnTo>
                  <a:pt x="8632" y="47117"/>
                </a:lnTo>
                <a:lnTo>
                  <a:pt x="28511" y="74131"/>
                </a:lnTo>
                <a:lnTo>
                  <a:pt x="30236" y="75514"/>
                </a:lnTo>
                <a:lnTo>
                  <a:pt x="33162" y="75869"/>
                </a:lnTo>
                <a:lnTo>
                  <a:pt x="35775" y="75834"/>
                </a:lnTo>
                <a:lnTo>
                  <a:pt x="38663" y="74131"/>
                </a:lnTo>
                <a:lnTo>
                  <a:pt x="37404" y="71589"/>
                </a:lnTo>
                <a:lnTo>
                  <a:pt x="18258" y="45821"/>
                </a:lnTo>
                <a:lnTo>
                  <a:pt x="35318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925261" y="4695231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2" y="14137"/>
                </a:lnTo>
                <a:lnTo>
                  <a:pt x="41361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12"/>
                </a:lnTo>
                <a:lnTo>
                  <a:pt x="29480" y="8345"/>
                </a:lnTo>
                <a:lnTo>
                  <a:pt x="31609" y="11012"/>
                </a:lnTo>
                <a:lnTo>
                  <a:pt x="33732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39" y="22085"/>
                </a:lnTo>
                <a:lnTo>
                  <a:pt x="9014" y="20105"/>
                </a:lnTo>
                <a:lnTo>
                  <a:pt x="10447" y="3124"/>
                </a:lnTo>
                <a:lnTo>
                  <a:pt x="8056" y="4903"/>
                </a:lnTo>
                <a:lnTo>
                  <a:pt x="4118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0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0"/>
                </a:lnTo>
                <a:lnTo>
                  <a:pt x="10447" y="50864"/>
                </a:lnTo>
                <a:lnTo>
                  <a:pt x="13364" y="51979"/>
                </a:lnTo>
                <a:lnTo>
                  <a:pt x="16280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3" y="43267"/>
                </a:lnTo>
                <a:lnTo>
                  <a:pt x="34895" y="44552"/>
                </a:lnTo>
                <a:lnTo>
                  <a:pt x="32101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2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7">
                <a:moveTo>
                  <a:pt x="9014" y="20105"/>
                </a:moveTo>
                <a:lnTo>
                  <a:pt x="9946" y="16357"/>
                </a:lnTo>
                <a:lnTo>
                  <a:pt x="11380" y="12931"/>
                </a:lnTo>
                <a:lnTo>
                  <a:pt x="14908" y="9083"/>
                </a:lnTo>
                <a:lnTo>
                  <a:pt x="18140" y="7419"/>
                </a:lnTo>
                <a:lnTo>
                  <a:pt x="22155" y="7012"/>
                </a:lnTo>
                <a:lnTo>
                  <a:pt x="26334" y="7012"/>
                </a:lnTo>
                <a:lnTo>
                  <a:pt x="26295" y="0"/>
                </a:lnTo>
                <a:lnTo>
                  <a:pt x="19141" y="0"/>
                </a:lnTo>
                <a:lnTo>
                  <a:pt x="16021" y="637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987833" y="4695998"/>
            <a:ext cx="44446" cy="71629"/>
          </a:xfrm>
          <a:custGeom>
            <a:avLst/>
            <a:gdLst/>
            <a:ahLst/>
            <a:cxnLst/>
            <a:rect l="l" t="t" r="r" b="b"/>
            <a:pathLst>
              <a:path w="44446" h="71629">
                <a:moveTo>
                  <a:pt x="18540" y="51864"/>
                </a:moveTo>
                <a:lnTo>
                  <a:pt x="12049" y="68845"/>
                </a:lnTo>
                <a:lnTo>
                  <a:pt x="12291" y="71017"/>
                </a:lnTo>
                <a:lnTo>
                  <a:pt x="14865" y="71629"/>
                </a:lnTo>
                <a:lnTo>
                  <a:pt x="17510" y="71629"/>
                </a:lnTo>
                <a:lnTo>
                  <a:pt x="21258" y="69824"/>
                </a:lnTo>
                <a:lnTo>
                  <a:pt x="27543" y="51864"/>
                </a:lnTo>
                <a:lnTo>
                  <a:pt x="44446" y="3300"/>
                </a:lnTo>
                <a:lnTo>
                  <a:pt x="44309" y="647"/>
                </a:lnTo>
                <a:lnTo>
                  <a:pt x="41493" y="0"/>
                </a:lnTo>
                <a:lnTo>
                  <a:pt x="38553" y="39"/>
                </a:lnTo>
                <a:lnTo>
                  <a:pt x="35859" y="1893"/>
                </a:lnTo>
                <a:lnTo>
                  <a:pt x="22889" y="41287"/>
                </a:lnTo>
                <a:lnTo>
                  <a:pt x="22726" y="41287"/>
                </a:lnTo>
                <a:lnTo>
                  <a:pt x="9281" y="2109"/>
                </a:lnTo>
                <a:lnTo>
                  <a:pt x="8633" y="737"/>
                </a:lnTo>
                <a:lnTo>
                  <a:pt x="6023" y="24"/>
                </a:lnTo>
                <a:lnTo>
                  <a:pt x="3110" y="0"/>
                </a:lnTo>
                <a:lnTo>
                  <a:pt x="0" y="899"/>
                </a:lnTo>
                <a:lnTo>
                  <a:pt x="280" y="3465"/>
                </a:lnTo>
                <a:lnTo>
                  <a:pt x="17082" y="50125"/>
                </a:lnTo>
                <a:lnTo>
                  <a:pt x="18540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090675" y="4695228"/>
            <a:ext cx="43332" cy="72363"/>
          </a:xfrm>
          <a:custGeom>
            <a:avLst/>
            <a:gdLst/>
            <a:ahLst/>
            <a:cxnLst/>
            <a:rect l="l" t="t" r="r" b="b"/>
            <a:pathLst>
              <a:path w="43332" h="72363">
                <a:moveTo>
                  <a:pt x="0" y="2448"/>
                </a:moveTo>
                <a:lnTo>
                  <a:pt x="0" y="70660"/>
                </a:lnTo>
                <a:lnTo>
                  <a:pt x="182" y="71409"/>
                </a:lnTo>
                <a:lnTo>
                  <a:pt x="2757" y="72363"/>
                </a:lnTo>
                <a:lnTo>
                  <a:pt x="5881" y="72363"/>
                </a:lnTo>
                <a:lnTo>
                  <a:pt x="8635" y="70660"/>
                </a:lnTo>
                <a:lnTo>
                  <a:pt x="8635" y="46238"/>
                </a:lnTo>
                <a:lnTo>
                  <a:pt x="9885" y="47509"/>
                </a:lnTo>
                <a:lnTo>
                  <a:pt x="13315" y="50493"/>
                </a:lnTo>
                <a:lnTo>
                  <a:pt x="16706" y="52487"/>
                </a:lnTo>
                <a:lnTo>
                  <a:pt x="20234" y="53527"/>
                </a:lnTo>
                <a:lnTo>
                  <a:pt x="22917" y="53668"/>
                </a:lnTo>
                <a:lnTo>
                  <a:pt x="26196" y="53668"/>
                </a:lnTo>
                <a:lnTo>
                  <a:pt x="29112" y="53021"/>
                </a:lnTo>
                <a:lnTo>
                  <a:pt x="31661" y="51739"/>
                </a:lnTo>
                <a:lnTo>
                  <a:pt x="34206" y="50454"/>
                </a:lnTo>
                <a:lnTo>
                  <a:pt x="33691" y="33919"/>
                </a:lnTo>
                <a:lnTo>
                  <a:pt x="32528" y="38188"/>
                </a:lnTo>
                <a:lnTo>
                  <a:pt x="30595" y="41807"/>
                </a:lnTo>
                <a:lnTo>
                  <a:pt x="27766" y="44334"/>
                </a:lnTo>
                <a:lnTo>
                  <a:pt x="24335" y="45961"/>
                </a:lnTo>
                <a:lnTo>
                  <a:pt x="19817" y="45961"/>
                </a:lnTo>
                <a:lnTo>
                  <a:pt x="15421" y="43571"/>
                </a:lnTo>
                <a:lnTo>
                  <a:pt x="11022" y="39686"/>
                </a:lnTo>
                <a:lnTo>
                  <a:pt x="8635" y="36687"/>
                </a:lnTo>
                <a:lnTo>
                  <a:pt x="8635" y="17269"/>
                </a:lnTo>
                <a:lnTo>
                  <a:pt x="7580" y="9014"/>
                </a:lnTo>
                <a:lnTo>
                  <a:pt x="7580" y="2448"/>
                </a:lnTo>
                <a:lnTo>
                  <a:pt x="6040" y="914"/>
                </a:lnTo>
                <a:lnTo>
                  <a:pt x="3077" y="773"/>
                </a:lnTo>
                <a:lnTo>
                  <a:pt x="0" y="2448"/>
                </a:lnTo>
                <a:close/>
              </a:path>
              <a:path w="43332" h="72363">
                <a:moveTo>
                  <a:pt x="8635" y="17269"/>
                </a:moveTo>
                <a:lnTo>
                  <a:pt x="10007" y="15490"/>
                </a:lnTo>
                <a:lnTo>
                  <a:pt x="12531" y="12787"/>
                </a:lnTo>
                <a:lnTo>
                  <a:pt x="16055" y="9852"/>
                </a:lnTo>
                <a:lnTo>
                  <a:pt x="19375" y="8229"/>
                </a:lnTo>
                <a:lnTo>
                  <a:pt x="22693" y="7717"/>
                </a:lnTo>
                <a:lnTo>
                  <a:pt x="26812" y="8254"/>
                </a:lnTo>
                <a:lnTo>
                  <a:pt x="29836" y="10425"/>
                </a:lnTo>
                <a:lnTo>
                  <a:pt x="31927" y="13676"/>
                </a:lnTo>
                <a:lnTo>
                  <a:pt x="33461" y="17560"/>
                </a:lnTo>
                <a:lnTo>
                  <a:pt x="34196" y="22222"/>
                </a:lnTo>
                <a:lnTo>
                  <a:pt x="34378" y="27137"/>
                </a:lnTo>
                <a:lnTo>
                  <a:pt x="34378" y="29423"/>
                </a:lnTo>
                <a:lnTo>
                  <a:pt x="33691" y="33919"/>
                </a:lnTo>
                <a:lnTo>
                  <a:pt x="34206" y="50454"/>
                </a:lnTo>
                <a:lnTo>
                  <a:pt x="36338" y="48625"/>
                </a:lnTo>
                <a:lnTo>
                  <a:pt x="39794" y="43891"/>
                </a:lnTo>
                <a:lnTo>
                  <a:pt x="41104" y="41007"/>
                </a:lnTo>
                <a:lnTo>
                  <a:pt x="41997" y="37602"/>
                </a:lnTo>
                <a:lnTo>
                  <a:pt x="42879" y="34211"/>
                </a:lnTo>
                <a:lnTo>
                  <a:pt x="43332" y="30377"/>
                </a:lnTo>
                <a:lnTo>
                  <a:pt x="43332" y="22565"/>
                </a:lnTo>
                <a:lnTo>
                  <a:pt x="42976" y="19202"/>
                </a:lnTo>
                <a:lnTo>
                  <a:pt x="42278" y="16037"/>
                </a:lnTo>
                <a:lnTo>
                  <a:pt x="41579" y="12877"/>
                </a:lnTo>
                <a:lnTo>
                  <a:pt x="40481" y="10093"/>
                </a:lnTo>
                <a:lnTo>
                  <a:pt x="38958" y="7717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5" y="201"/>
                </a:lnTo>
                <a:lnTo>
                  <a:pt x="18445" y="949"/>
                </a:lnTo>
                <a:lnTo>
                  <a:pt x="15727" y="2256"/>
                </a:lnTo>
                <a:lnTo>
                  <a:pt x="13042" y="3934"/>
                </a:lnTo>
                <a:lnTo>
                  <a:pt x="10396" y="6184"/>
                </a:lnTo>
                <a:lnTo>
                  <a:pt x="7580" y="9014"/>
                </a:lnTo>
                <a:lnTo>
                  <a:pt x="8635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158653" y="4695235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8" y="52919"/>
                </a:moveTo>
                <a:lnTo>
                  <a:pt x="8637" y="51281"/>
                </a:lnTo>
                <a:lnTo>
                  <a:pt x="8637" y="19151"/>
                </a:lnTo>
                <a:lnTo>
                  <a:pt x="10962" y="15480"/>
                </a:lnTo>
                <a:lnTo>
                  <a:pt x="12995" y="12736"/>
                </a:lnTo>
                <a:lnTo>
                  <a:pt x="15811" y="9968"/>
                </a:lnTo>
                <a:lnTo>
                  <a:pt x="19217" y="8470"/>
                </a:lnTo>
                <a:lnTo>
                  <a:pt x="22129" y="8671"/>
                </a:lnTo>
                <a:lnTo>
                  <a:pt x="24790" y="9471"/>
                </a:lnTo>
                <a:lnTo>
                  <a:pt x="27435" y="8190"/>
                </a:lnTo>
                <a:lnTo>
                  <a:pt x="27492" y="3667"/>
                </a:lnTo>
                <a:lnTo>
                  <a:pt x="25206" y="683"/>
                </a:lnTo>
                <a:lnTo>
                  <a:pt x="22204" y="86"/>
                </a:lnTo>
                <a:lnTo>
                  <a:pt x="19659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9" y="6004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4"/>
                </a:lnTo>
                <a:lnTo>
                  <a:pt x="3121" y="759"/>
                </a:lnTo>
                <a:lnTo>
                  <a:pt x="0" y="2437"/>
                </a:lnTo>
                <a:lnTo>
                  <a:pt x="0" y="51281"/>
                </a:lnTo>
                <a:lnTo>
                  <a:pt x="187" y="52005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204341" y="4695231"/>
            <a:ext cx="47097" cy="53657"/>
          </a:xfrm>
          <a:custGeom>
            <a:avLst/>
            <a:gdLst/>
            <a:ahLst/>
            <a:cxnLst/>
            <a:rect l="l" t="t" r="r" b="b"/>
            <a:pathLst>
              <a:path w="47097" h="53657">
                <a:moveTo>
                  <a:pt x="8949" y="23914"/>
                </a:moveTo>
                <a:lnTo>
                  <a:pt x="9244" y="21347"/>
                </a:lnTo>
                <a:lnTo>
                  <a:pt x="9820" y="18996"/>
                </a:lnTo>
                <a:lnTo>
                  <a:pt x="11289" y="14605"/>
                </a:lnTo>
                <a:lnTo>
                  <a:pt x="13676" y="11174"/>
                </a:lnTo>
                <a:lnTo>
                  <a:pt x="17059" y="8902"/>
                </a:lnTo>
                <a:lnTo>
                  <a:pt x="21109" y="7491"/>
                </a:lnTo>
                <a:lnTo>
                  <a:pt x="26462" y="7491"/>
                </a:lnTo>
                <a:lnTo>
                  <a:pt x="30653" y="9042"/>
                </a:lnTo>
                <a:lnTo>
                  <a:pt x="33997" y="11469"/>
                </a:lnTo>
                <a:lnTo>
                  <a:pt x="36175" y="15011"/>
                </a:lnTo>
                <a:lnTo>
                  <a:pt x="37435" y="19428"/>
                </a:lnTo>
                <a:lnTo>
                  <a:pt x="38148" y="24270"/>
                </a:lnTo>
                <a:lnTo>
                  <a:pt x="38148" y="29743"/>
                </a:lnTo>
                <a:lnTo>
                  <a:pt x="37865" y="32320"/>
                </a:lnTo>
                <a:lnTo>
                  <a:pt x="36741" y="37033"/>
                </a:lnTo>
                <a:lnTo>
                  <a:pt x="36532" y="50278"/>
                </a:lnTo>
                <a:lnTo>
                  <a:pt x="39041" y="48373"/>
                </a:lnTo>
                <a:lnTo>
                  <a:pt x="43059" y="43549"/>
                </a:lnTo>
                <a:lnTo>
                  <a:pt x="44564" y="40651"/>
                </a:lnTo>
                <a:lnTo>
                  <a:pt x="45582" y="37299"/>
                </a:lnTo>
                <a:lnTo>
                  <a:pt x="46583" y="33958"/>
                </a:lnTo>
                <a:lnTo>
                  <a:pt x="47097" y="30300"/>
                </a:lnTo>
                <a:lnTo>
                  <a:pt x="47097" y="22236"/>
                </a:lnTo>
                <a:lnTo>
                  <a:pt x="46608" y="18568"/>
                </a:lnTo>
                <a:lnTo>
                  <a:pt x="45655" y="15303"/>
                </a:lnTo>
                <a:lnTo>
                  <a:pt x="44701" y="12052"/>
                </a:lnTo>
                <a:lnTo>
                  <a:pt x="43257" y="9269"/>
                </a:lnTo>
                <a:lnTo>
                  <a:pt x="41342" y="7009"/>
                </a:lnTo>
                <a:lnTo>
                  <a:pt x="37021" y="2984"/>
                </a:lnTo>
                <a:lnTo>
                  <a:pt x="34142" y="1789"/>
                </a:lnTo>
                <a:lnTo>
                  <a:pt x="31266" y="596"/>
                </a:lnTo>
                <a:lnTo>
                  <a:pt x="27895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6" y="2005"/>
                </a:lnTo>
                <a:lnTo>
                  <a:pt x="10504" y="3351"/>
                </a:lnTo>
                <a:lnTo>
                  <a:pt x="7994" y="5231"/>
                </a:lnTo>
                <a:lnTo>
                  <a:pt x="3991" y="10083"/>
                </a:lnTo>
                <a:lnTo>
                  <a:pt x="2484" y="12952"/>
                </a:lnTo>
                <a:lnTo>
                  <a:pt x="1489" y="16308"/>
                </a:lnTo>
                <a:lnTo>
                  <a:pt x="496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18" y="38354"/>
                </a:lnTo>
                <a:lnTo>
                  <a:pt x="2357" y="41615"/>
                </a:lnTo>
                <a:lnTo>
                  <a:pt x="3783" y="44387"/>
                </a:lnTo>
                <a:lnTo>
                  <a:pt x="5706" y="46673"/>
                </a:lnTo>
                <a:lnTo>
                  <a:pt x="10029" y="50684"/>
                </a:lnTo>
                <a:lnTo>
                  <a:pt x="8949" y="29376"/>
                </a:lnTo>
                <a:lnTo>
                  <a:pt x="8949" y="23914"/>
                </a:lnTo>
                <a:close/>
              </a:path>
              <a:path w="47097" h="53657">
                <a:moveTo>
                  <a:pt x="9658" y="34239"/>
                </a:moveTo>
                <a:lnTo>
                  <a:pt x="8949" y="29376"/>
                </a:lnTo>
                <a:lnTo>
                  <a:pt x="10029" y="50684"/>
                </a:lnTo>
                <a:lnTo>
                  <a:pt x="12905" y="51879"/>
                </a:lnTo>
                <a:lnTo>
                  <a:pt x="15786" y="53074"/>
                </a:lnTo>
                <a:lnTo>
                  <a:pt x="19151" y="53657"/>
                </a:lnTo>
                <a:lnTo>
                  <a:pt x="27000" y="53657"/>
                </a:lnTo>
                <a:lnTo>
                  <a:pt x="30495" y="52995"/>
                </a:lnTo>
                <a:lnTo>
                  <a:pt x="33519" y="51624"/>
                </a:lnTo>
                <a:lnTo>
                  <a:pt x="36532" y="50278"/>
                </a:lnTo>
                <a:lnTo>
                  <a:pt x="36741" y="37033"/>
                </a:lnTo>
                <a:lnTo>
                  <a:pt x="34657" y="40755"/>
                </a:lnTo>
                <a:lnTo>
                  <a:pt x="31939" y="43775"/>
                </a:lnTo>
                <a:lnTo>
                  <a:pt x="28201" y="45655"/>
                </a:lnTo>
                <a:lnTo>
                  <a:pt x="23474" y="46126"/>
                </a:lnTo>
                <a:lnTo>
                  <a:pt x="20681" y="46126"/>
                </a:lnTo>
                <a:lnTo>
                  <a:pt x="16490" y="44574"/>
                </a:lnTo>
                <a:lnTo>
                  <a:pt x="13150" y="42152"/>
                </a:lnTo>
                <a:lnTo>
                  <a:pt x="10933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265965" y="4675856"/>
            <a:ext cx="20883" cy="91821"/>
          </a:xfrm>
          <a:custGeom>
            <a:avLst/>
            <a:gdLst/>
            <a:ahLst/>
            <a:cxnLst/>
            <a:rect l="l" t="t" r="r" b="b"/>
            <a:pathLst>
              <a:path w="20883" h="91821">
                <a:moveTo>
                  <a:pt x="3208" y="84109"/>
                </a:moveTo>
                <a:lnTo>
                  <a:pt x="345" y="84707"/>
                </a:lnTo>
                <a:lnTo>
                  <a:pt x="0" y="87527"/>
                </a:lnTo>
                <a:lnTo>
                  <a:pt x="504" y="90486"/>
                </a:lnTo>
                <a:lnTo>
                  <a:pt x="3175" y="91591"/>
                </a:lnTo>
                <a:lnTo>
                  <a:pt x="6026" y="91820"/>
                </a:lnTo>
                <a:lnTo>
                  <a:pt x="10605" y="91424"/>
                </a:lnTo>
                <a:lnTo>
                  <a:pt x="14094" y="89866"/>
                </a:lnTo>
                <a:lnTo>
                  <a:pt x="16643" y="87199"/>
                </a:lnTo>
                <a:lnTo>
                  <a:pt x="18580" y="83818"/>
                </a:lnTo>
                <a:lnTo>
                  <a:pt x="19620" y="79362"/>
                </a:lnTo>
                <a:lnTo>
                  <a:pt x="19890" y="76442"/>
                </a:lnTo>
                <a:lnTo>
                  <a:pt x="19890" y="21819"/>
                </a:lnTo>
                <a:lnTo>
                  <a:pt x="19681" y="21106"/>
                </a:lnTo>
                <a:lnTo>
                  <a:pt x="17085" y="20181"/>
                </a:lnTo>
                <a:lnTo>
                  <a:pt x="14011" y="20181"/>
                </a:lnTo>
                <a:lnTo>
                  <a:pt x="11206" y="21819"/>
                </a:lnTo>
                <a:lnTo>
                  <a:pt x="11084" y="77381"/>
                </a:lnTo>
                <a:lnTo>
                  <a:pt x="10595" y="79984"/>
                </a:lnTo>
                <a:lnTo>
                  <a:pt x="8488" y="83259"/>
                </a:lnTo>
                <a:lnTo>
                  <a:pt x="5868" y="84164"/>
                </a:lnTo>
                <a:lnTo>
                  <a:pt x="3208" y="84109"/>
                </a:lnTo>
                <a:close/>
              </a:path>
              <a:path w="20883" h="91821">
                <a:moveTo>
                  <a:pt x="10264" y="5435"/>
                </a:moveTo>
                <a:lnTo>
                  <a:pt x="10631" y="8888"/>
                </a:lnTo>
                <a:lnTo>
                  <a:pt x="13474" y="10756"/>
                </a:lnTo>
                <a:lnTo>
                  <a:pt x="17550" y="10756"/>
                </a:lnTo>
                <a:lnTo>
                  <a:pt x="20502" y="8851"/>
                </a:lnTo>
                <a:lnTo>
                  <a:pt x="20883" y="5320"/>
                </a:lnTo>
                <a:lnTo>
                  <a:pt x="20516" y="1868"/>
                </a:lnTo>
                <a:lnTo>
                  <a:pt x="17661" y="0"/>
                </a:lnTo>
                <a:lnTo>
                  <a:pt x="13533" y="0"/>
                </a:lnTo>
                <a:lnTo>
                  <a:pt x="10631" y="1903"/>
                </a:lnTo>
                <a:lnTo>
                  <a:pt x="10264" y="5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310447" y="4695231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7"/>
                </a:lnTo>
                <a:lnTo>
                  <a:pt x="41356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1" y="622"/>
                </a:lnTo>
                <a:lnTo>
                  <a:pt x="26294" y="0"/>
                </a:lnTo>
                <a:lnTo>
                  <a:pt x="26330" y="7012"/>
                </a:lnTo>
                <a:lnTo>
                  <a:pt x="29476" y="8345"/>
                </a:lnTo>
                <a:lnTo>
                  <a:pt x="31607" y="11012"/>
                </a:lnTo>
                <a:lnTo>
                  <a:pt x="33728" y="13690"/>
                </a:lnTo>
                <a:lnTo>
                  <a:pt x="34743" y="17387"/>
                </a:lnTo>
                <a:lnTo>
                  <a:pt x="34631" y="22085"/>
                </a:lnTo>
                <a:lnTo>
                  <a:pt x="8939" y="22085"/>
                </a:lnTo>
                <a:lnTo>
                  <a:pt x="9010" y="20105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89"/>
                </a:lnTo>
                <a:lnTo>
                  <a:pt x="2606" y="12419"/>
                </a:lnTo>
                <a:lnTo>
                  <a:pt x="1565" y="15760"/>
                </a:lnTo>
                <a:lnTo>
                  <a:pt x="51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5"/>
                </a:lnTo>
                <a:lnTo>
                  <a:pt x="2523" y="42011"/>
                </a:lnTo>
                <a:lnTo>
                  <a:pt x="4024" y="44780"/>
                </a:lnTo>
                <a:lnTo>
                  <a:pt x="6012" y="46990"/>
                </a:lnTo>
                <a:lnTo>
                  <a:pt x="10443" y="50864"/>
                </a:lnTo>
                <a:lnTo>
                  <a:pt x="13362" y="51979"/>
                </a:lnTo>
                <a:lnTo>
                  <a:pt x="16276" y="53099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49" y="51979"/>
                </a:lnTo>
                <a:lnTo>
                  <a:pt x="37767" y="51104"/>
                </a:lnTo>
                <a:lnTo>
                  <a:pt x="41014" y="48834"/>
                </a:lnTo>
                <a:lnTo>
                  <a:pt x="41332" y="46165"/>
                </a:lnTo>
                <a:lnTo>
                  <a:pt x="40755" y="43016"/>
                </a:lnTo>
                <a:lnTo>
                  <a:pt x="38051" y="43267"/>
                </a:lnTo>
                <a:lnTo>
                  <a:pt x="34890" y="44552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6"/>
                </a:lnTo>
                <a:lnTo>
                  <a:pt x="11131" y="40006"/>
                </a:lnTo>
                <a:lnTo>
                  <a:pt x="9734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3" y="28652"/>
                </a:lnTo>
                <a:lnTo>
                  <a:pt x="42299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105"/>
                </a:moveTo>
                <a:lnTo>
                  <a:pt x="9942" y="16357"/>
                </a:lnTo>
                <a:lnTo>
                  <a:pt x="11376" y="12931"/>
                </a:lnTo>
                <a:lnTo>
                  <a:pt x="14904" y="9083"/>
                </a:lnTo>
                <a:lnTo>
                  <a:pt x="18136" y="7419"/>
                </a:lnTo>
                <a:lnTo>
                  <a:pt x="22153" y="7012"/>
                </a:lnTo>
                <a:lnTo>
                  <a:pt x="26330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7"/>
                </a:lnTo>
                <a:lnTo>
                  <a:pt x="13237" y="1868"/>
                </a:lnTo>
                <a:lnTo>
                  <a:pt x="10443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375816" y="4695296"/>
            <a:ext cx="37143" cy="53592"/>
          </a:xfrm>
          <a:custGeom>
            <a:avLst/>
            <a:gdLst/>
            <a:ahLst/>
            <a:cxnLst/>
            <a:rect l="l" t="t" r="r" b="b"/>
            <a:pathLst>
              <a:path w="37143" h="53592">
                <a:moveTo>
                  <a:pt x="8989" y="20609"/>
                </a:moveTo>
                <a:lnTo>
                  <a:pt x="10101" y="15811"/>
                </a:lnTo>
                <a:lnTo>
                  <a:pt x="12318" y="12495"/>
                </a:lnTo>
                <a:lnTo>
                  <a:pt x="14536" y="9179"/>
                </a:lnTo>
                <a:lnTo>
                  <a:pt x="17707" y="7531"/>
                </a:lnTo>
                <a:lnTo>
                  <a:pt x="23892" y="7531"/>
                </a:lnTo>
                <a:lnTo>
                  <a:pt x="27125" y="8431"/>
                </a:lnTo>
                <a:lnTo>
                  <a:pt x="30919" y="10411"/>
                </a:lnTo>
                <a:lnTo>
                  <a:pt x="33507" y="12379"/>
                </a:lnTo>
                <a:lnTo>
                  <a:pt x="36460" y="12444"/>
                </a:lnTo>
                <a:lnTo>
                  <a:pt x="36935" y="9485"/>
                </a:lnTo>
                <a:lnTo>
                  <a:pt x="36676" y="6691"/>
                </a:lnTo>
                <a:lnTo>
                  <a:pt x="34325" y="3808"/>
                </a:lnTo>
                <a:lnTo>
                  <a:pt x="31423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55" y="0"/>
                </a:lnTo>
                <a:lnTo>
                  <a:pt x="15980" y="532"/>
                </a:lnTo>
                <a:lnTo>
                  <a:pt x="13308" y="1597"/>
                </a:lnTo>
                <a:lnTo>
                  <a:pt x="10641" y="2664"/>
                </a:lnTo>
                <a:lnTo>
                  <a:pt x="8326" y="4301"/>
                </a:lnTo>
                <a:lnTo>
                  <a:pt x="4384" y="8712"/>
                </a:lnTo>
                <a:lnTo>
                  <a:pt x="2829" y="11541"/>
                </a:lnTo>
                <a:lnTo>
                  <a:pt x="1684" y="14983"/>
                </a:lnTo>
                <a:lnTo>
                  <a:pt x="561" y="18449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5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5"/>
                </a:lnTo>
                <a:lnTo>
                  <a:pt x="9356" y="50709"/>
                </a:lnTo>
                <a:lnTo>
                  <a:pt x="11976" y="51865"/>
                </a:lnTo>
                <a:lnTo>
                  <a:pt x="14597" y="53035"/>
                </a:lnTo>
                <a:lnTo>
                  <a:pt x="17595" y="53592"/>
                </a:lnTo>
                <a:lnTo>
                  <a:pt x="22618" y="53592"/>
                </a:lnTo>
                <a:lnTo>
                  <a:pt x="25742" y="53110"/>
                </a:lnTo>
                <a:lnTo>
                  <a:pt x="28691" y="52362"/>
                </a:lnTo>
                <a:lnTo>
                  <a:pt x="31311" y="51318"/>
                </a:lnTo>
                <a:lnTo>
                  <a:pt x="34584" y="49377"/>
                </a:lnTo>
                <a:lnTo>
                  <a:pt x="36910" y="46518"/>
                </a:lnTo>
                <a:lnTo>
                  <a:pt x="37143" y="43775"/>
                </a:lnTo>
                <a:lnTo>
                  <a:pt x="37119" y="42440"/>
                </a:lnTo>
                <a:lnTo>
                  <a:pt x="35304" y="39660"/>
                </a:lnTo>
                <a:lnTo>
                  <a:pt x="32306" y="41932"/>
                </a:lnTo>
                <a:lnTo>
                  <a:pt x="28803" y="44207"/>
                </a:lnTo>
                <a:lnTo>
                  <a:pt x="25803" y="45514"/>
                </a:lnTo>
                <a:lnTo>
                  <a:pt x="22077" y="45845"/>
                </a:lnTo>
                <a:lnTo>
                  <a:pt x="18125" y="45449"/>
                </a:lnTo>
                <a:lnTo>
                  <a:pt x="14878" y="43901"/>
                </a:lnTo>
                <a:lnTo>
                  <a:pt x="12393" y="41122"/>
                </a:lnTo>
                <a:lnTo>
                  <a:pt x="10431" y="37551"/>
                </a:lnTo>
                <a:lnTo>
                  <a:pt x="9279" y="32814"/>
                </a:lnTo>
                <a:lnTo>
                  <a:pt x="8989" y="30045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429780" y="4682948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48" y="1699"/>
                </a:moveTo>
                <a:lnTo>
                  <a:pt x="16739" y="990"/>
                </a:lnTo>
                <a:lnTo>
                  <a:pt x="14190" y="0"/>
                </a:lnTo>
                <a:lnTo>
                  <a:pt x="11069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4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39"/>
                </a:lnTo>
                <a:lnTo>
                  <a:pt x="10396" y="60436"/>
                </a:lnTo>
                <a:lnTo>
                  <a:pt x="12625" y="63154"/>
                </a:lnTo>
                <a:lnTo>
                  <a:pt x="15800" y="64843"/>
                </a:lnTo>
                <a:lnTo>
                  <a:pt x="19630" y="65836"/>
                </a:lnTo>
                <a:lnTo>
                  <a:pt x="24483" y="65671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4" y="56753"/>
                </a:lnTo>
                <a:lnTo>
                  <a:pt x="26319" y="57783"/>
                </a:lnTo>
                <a:lnTo>
                  <a:pt x="23536" y="58190"/>
                </a:lnTo>
                <a:lnTo>
                  <a:pt x="19349" y="57326"/>
                </a:lnTo>
                <a:lnTo>
                  <a:pt x="17426" y="53896"/>
                </a:lnTo>
                <a:lnTo>
                  <a:pt x="16948" y="51343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480047" y="4695231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0" y="52224"/>
                </a:moveTo>
                <a:lnTo>
                  <a:pt x="8561" y="52999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7" y="53315"/>
                </a:lnTo>
                <a:lnTo>
                  <a:pt x="24616" y="51954"/>
                </a:lnTo>
                <a:lnTo>
                  <a:pt x="28209" y="49593"/>
                </a:lnTo>
                <a:lnTo>
                  <a:pt x="31111" y="46609"/>
                </a:lnTo>
                <a:lnTo>
                  <a:pt x="32896" y="42699"/>
                </a:lnTo>
                <a:lnTo>
                  <a:pt x="33340" y="37986"/>
                </a:lnTo>
                <a:lnTo>
                  <a:pt x="33340" y="35891"/>
                </a:lnTo>
                <a:lnTo>
                  <a:pt x="32321" y="32551"/>
                </a:lnTo>
                <a:lnTo>
                  <a:pt x="30744" y="29743"/>
                </a:lnTo>
                <a:lnTo>
                  <a:pt x="27226" y="26633"/>
                </a:lnTo>
                <a:lnTo>
                  <a:pt x="24321" y="25120"/>
                </a:lnTo>
                <a:lnTo>
                  <a:pt x="21388" y="23825"/>
                </a:lnTo>
                <a:lnTo>
                  <a:pt x="18446" y="22607"/>
                </a:lnTo>
                <a:lnTo>
                  <a:pt x="15577" y="21452"/>
                </a:lnTo>
                <a:lnTo>
                  <a:pt x="12077" y="19357"/>
                </a:lnTo>
                <a:lnTo>
                  <a:pt x="9773" y="16588"/>
                </a:lnTo>
                <a:lnTo>
                  <a:pt x="9418" y="13996"/>
                </a:lnTo>
                <a:lnTo>
                  <a:pt x="9972" y="11188"/>
                </a:lnTo>
                <a:lnTo>
                  <a:pt x="12312" y="8294"/>
                </a:lnTo>
                <a:lnTo>
                  <a:pt x="15454" y="7113"/>
                </a:lnTo>
                <a:lnTo>
                  <a:pt x="18213" y="6948"/>
                </a:lnTo>
                <a:lnTo>
                  <a:pt x="21308" y="7138"/>
                </a:lnTo>
                <a:lnTo>
                  <a:pt x="24963" y="8369"/>
                </a:lnTo>
                <a:lnTo>
                  <a:pt x="27618" y="9691"/>
                </a:lnTo>
                <a:lnTo>
                  <a:pt x="30596" y="9881"/>
                </a:lnTo>
                <a:lnTo>
                  <a:pt x="30928" y="7164"/>
                </a:lnTo>
                <a:lnTo>
                  <a:pt x="30646" y="4420"/>
                </a:lnTo>
                <a:lnTo>
                  <a:pt x="28083" y="2209"/>
                </a:lnTo>
                <a:lnTo>
                  <a:pt x="25485" y="1144"/>
                </a:lnTo>
                <a:lnTo>
                  <a:pt x="22082" y="331"/>
                </a:lnTo>
                <a:lnTo>
                  <a:pt x="18323" y="0"/>
                </a:lnTo>
                <a:lnTo>
                  <a:pt x="15454" y="0"/>
                </a:lnTo>
                <a:lnTo>
                  <a:pt x="12960" y="396"/>
                </a:lnTo>
                <a:lnTo>
                  <a:pt x="8672" y="1993"/>
                </a:lnTo>
                <a:lnTo>
                  <a:pt x="5450" y="4381"/>
                </a:lnTo>
                <a:lnTo>
                  <a:pt x="2941" y="7228"/>
                </a:lnTo>
                <a:lnTo>
                  <a:pt x="1518" y="10731"/>
                </a:lnTo>
                <a:lnTo>
                  <a:pt x="1151" y="14479"/>
                </a:lnTo>
                <a:lnTo>
                  <a:pt x="1497" y="18529"/>
                </a:lnTo>
                <a:lnTo>
                  <a:pt x="2854" y="21643"/>
                </a:lnTo>
                <a:lnTo>
                  <a:pt x="5990" y="25210"/>
                </a:lnTo>
                <a:lnTo>
                  <a:pt x="8672" y="26949"/>
                </a:lnTo>
                <a:lnTo>
                  <a:pt x="11527" y="28411"/>
                </a:lnTo>
                <a:lnTo>
                  <a:pt x="14490" y="29657"/>
                </a:lnTo>
                <a:lnTo>
                  <a:pt x="17330" y="30797"/>
                </a:lnTo>
                <a:lnTo>
                  <a:pt x="19977" y="31992"/>
                </a:lnTo>
                <a:lnTo>
                  <a:pt x="23111" y="34278"/>
                </a:lnTo>
                <a:lnTo>
                  <a:pt x="24810" y="37313"/>
                </a:lnTo>
                <a:lnTo>
                  <a:pt x="24570" y="41187"/>
                </a:lnTo>
                <a:lnTo>
                  <a:pt x="22964" y="43942"/>
                </a:lnTo>
                <a:lnTo>
                  <a:pt x="20185" y="45684"/>
                </a:lnTo>
                <a:lnTo>
                  <a:pt x="16488" y="46508"/>
                </a:lnTo>
                <a:lnTo>
                  <a:pt x="13068" y="46508"/>
                </a:lnTo>
                <a:lnTo>
                  <a:pt x="9846" y="45770"/>
                </a:lnTo>
                <a:lnTo>
                  <a:pt x="5939" y="44171"/>
                </a:lnTo>
                <a:lnTo>
                  <a:pt x="3171" y="42570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568610" y="4696012"/>
            <a:ext cx="71107" cy="52095"/>
          </a:xfrm>
          <a:custGeom>
            <a:avLst/>
            <a:gdLst/>
            <a:ahLst/>
            <a:cxnLst/>
            <a:rect l="l" t="t" r="r" b="b"/>
            <a:pathLst>
              <a:path w="71107" h="52095">
                <a:moveTo>
                  <a:pt x="464" y="3834"/>
                </a:moveTo>
                <a:lnTo>
                  <a:pt x="14231" y="50227"/>
                </a:lnTo>
                <a:lnTo>
                  <a:pt x="14695" y="51141"/>
                </a:lnTo>
                <a:lnTo>
                  <a:pt x="17341" y="52081"/>
                </a:lnTo>
                <a:lnTo>
                  <a:pt x="23346" y="52044"/>
                </a:lnTo>
                <a:lnTo>
                  <a:pt x="25901" y="50227"/>
                </a:lnTo>
                <a:lnTo>
                  <a:pt x="35049" y="14795"/>
                </a:lnTo>
                <a:lnTo>
                  <a:pt x="35259" y="14795"/>
                </a:lnTo>
                <a:lnTo>
                  <a:pt x="45158" y="50227"/>
                </a:lnTo>
                <a:lnTo>
                  <a:pt x="45623" y="51141"/>
                </a:lnTo>
                <a:lnTo>
                  <a:pt x="48341" y="52081"/>
                </a:lnTo>
                <a:lnTo>
                  <a:pt x="53680" y="52095"/>
                </a:lnTo>
                <a:lnTo>
                  <a:pt x="56768" y="50227"/>
                </a:lnTo>
                <a:lnTo>
                  <a:pt x="70642" y="3834"/>
                </a:lnTo>
                <a:lnTo>
                  <a:pt x="71107" y="1548"/>
                </a:lnTo>
                <a:lnTo>
                  <a:pt x="68583" y="0"/>
                </a:lnTo>
                <a:lnTo>
                  <a:pt x="65426" y="10"/>
                </a:lnTo>
                <a:lnTo>
                  <a:pt x="62424" y="1728"/>
                </a:lnTo>
                <a:lnTo>
                  <a:pt x="51217" y="41986"/>
                </a:lnTo>
                <a:lnTo>
                  <a:pt x="51073" y="41986"/>
                </a:lnTo>
                <a:lnTo>
                  <a:pt x="39815" y="1612"/>
                </a:lnTo>
                <a:lnTo>
                  <a:pt x="39643" y="1065"/>
                </a:lnTo>
                <a:lnTo>
                  <a:pt x="36997" y="10"/>
                </a:lnTo>
                <a:lnTo>
                  <a:pt x="33901" y="10"/>
                </a:lnTo>
                <a:lnTo>
                  <a:pt x="31024" y="1728"/>
                </a:lnTo>
                <a:lnTo>
                  <a:pt x="20613" y="41986"/>
                </a:lnTo>
                <a:lnTo>
                  <a:pt x="20405" y="41986"/>
                </a:lnTo>
                <a:lnTo>
                  <a:pt x="9050" y="1728"/>
                </a:lnTo>
                <a:lnTo>
                  <a:pt x="8682" y="875"/>
                </a:lnTo>
                <a:lnTo>
                  <a:pt x="6051" y="10"/>
                </a:lnTo>
                <a:lnTo>
                  <a:pt x="2804" y="0"/>
                </a:lnTo>
                <a:lnTo>
                  <a:pt x="0" y="1230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661591" y="4675863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21"/>
                </a:moveTo>
                <a:lnTo>
                  <a:pt x="368" y="8892"/>
                </a:lnTo>
                <a:lnTo>
                  <a:pt x="3258" y="10746"/>
                </a:lnTo>
                <a:lnTo>
                  <a:pt x="7340" y="10746"/>
                </a:lnTo>
                <a:lnTo>
                  <a:pt x="10289" y="8853"/>
                </a:lnTo>
                <a:lnTo>
                  <a:pt x="10666" y="5311"/>
                </a:lnTo>
                <a:lnTo>
                  <a:pt x="10299" y="1854"/>
                </a:lnTo>
                <a:lnTo>
                  <a:pt x="7412" y="0"/>
                </a:lnTo>
                <a:lnTo>
                  <a:pt x="3333" y="0"/>
                </a:lnTo>
                <a:lnTo>
                  <a:pt x="382" y="1905"/>
                </a:lnTo>
                <a:lnTo>
                  <a:pt x="0" y="5421"/>
                </a:lnTo>
                <a:close/>
              </a:path>
              <a:path w="10666" h="72288">
                <a:moveTo>
                  <a:pt x="1224" y="71387"/>
                </a:moveTo>
                <a:lnTo>
                  <a:pt x="3798" y="72288"/>
                </a:lnTo>
                <a:lnTo>
                  <a:pt x="6922" y="72288"/>
                </a:lnTo>
                <a:lnTo>
                  <a:pt x="9677" y="70650"/>
                </a:lnTo>
                <a:lnTo>
                  <a:pt x="9677" y="21805"/>
                </a:lnTo>
                <a:lnTo>
                  <a:pt x="9469" y="21107"/>
                </a:lnTo>
                <a:lnTo>
                  <a:pt x="6922" y="20167"/>
                </a:lnTo>
                <a:lnTo>
                  <a:pt x="3798" y="20167"/>
                </a:lnTo>
                <a:lnTo>
                  <a:pt x="1041" y="21805"/>
                </a:lnTo>
                <a:lnTo>
                  <a:pt x="1041" y="70650"/>
                </a:lnTo>
                <a:lnTo>
                  <a:pt x="122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692490" y="4682948"/>
            <a:ext cx="30761" cy="65836"/>
          </a:xfrm>
          <a:custGeom>
            <a:avLst/>
            <a:gdLst/>
            <a:ahLst/>
            <a:cxnLst/>
            <a:rect l="l" t="t" r="r" b="b"/>
            <a:pathLst>
              <a:path w="30761" h="65836">
                <a:moveTo>
                  <a:pt x="16949" y="1699"/>
                </a:moveTo>
                <a:lnTo>
                  <a:pt x="16739" y="990"/>
                </a:lnTo>
                <a:lnTo>
                  <a:pt x="14190" y="0"/>
                </a:lnTo>
                <a:lnTo>
                  <a:pt x="11070" y="0"/>
                </a:lnTo>
                <a:lnTo>
                  <a:pt x="8312" y="1699"/>
                </a:lnTo>
                <a:lnTo>
                  <a:pt x="8312" y="13309"/>
                </a:lnTo>
                <a:lnTo>
                  <a:pt x="1775" y="13309"/>
                </a:lnTo>
                <a:lnTo>
                  <a:pt x="327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2" y="20750"/>
                </a:lnTo>
                <a:lnTo>
                  <a:pt x="8312" y="52120"/>
                </a:lnTo>
                <a:lnTo>
                  <a:pt x="9075" y="56639"/>
                </a:lnTo>
                <a:lnTo>
                  <a:pt x="10397" y="60436"/>
                </a:lnTo>
                <a:lnTo>
                  <a:pt x="12625" y="63154"/>
                </a:lnTo>
                <a:lnTo>
                  <a:pt x="15797" y="64843"/>
                </a:lnTo>
                <a:lnTo>
                  <a:pt x="19631" y="65836"/>
                </a:lnTo>
                <a:lnTo>
                  <a:pt x="24480" y="65671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1" y="59979"/>
                </a:lnTo>
                <a:lnTo>
                  <a:pt x="30761" y="59320"/>
                </a:lnTo>
                <a:lnTo>
                  <a:pt x="28962" y="56753"/>
                </a:lnTo>
                <a:lnTo>
                  <a:pt x="26319" y="57783"/>
                </a:lnTo>
                <a:lnTo>
                  <a:pt x="23536" y="58190"/>
                </a:lnTo>
                <a:lnTo>
                  <a:pt x="19347" y="57326"/>
                </a:lnTo>
                <a:lnTo>
                  <a:pt x="17428" y="53896"/>
                </a:lnTo>
                <a:lnTo>
                  <a:pt x="16949" y="51343"/>
                </a:lnTo>
                <a:lnTo>
                  <a:pt x="16949" y="20750"/>
                </a:lnTo>
                <a:lnTo>
                  <a:pt x="29037" y="20750"/>
                </a:lnTo>
                <a:lnTo>
                  <a:pt x="30604" y="19302"/>
                </a:lnTo>
                <a:lnTo>
                  <a:pt x="30761" y="16369"/>
                </a:lnTo>
                <a:lnTo>
                  <a:pt x="29037" y="13309"/>
                </a:lnTo>
                <a:lnTo>
                  <a:pt x="16949" y="13309"/>
                </a:lnTo>
                <a:lnTo>
                  <a:pt x="1694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2746529" y="4672321"/>
            <a:ext cx="40553" cy="75830"/>
          </a:xfrm>
          <a:custGeom>
            <a:avLst/>
            <a:gdLst/>
            <a:ahLst/>
            <a:cxnLst/>
            <a:rect l="l" t="t" r="r" b="b"/>
            <a:pathLst>
              <a:path w="40553" h="75830">
                <a:moveTo>
                  <a:pt x="31921" y="45594"/>
                </a:moveTo>
                <a:lnTo>
                  <a:pt x="31921" y="74192"/>
                </a:lnTo>
                <a:lnTo>
                  <a:pt x="32125" y="74930"/>
                </a:lnTo>
                <a:lnTo>
                  <a:pt x="34672" y="75830"/>
                </a:lnTo>
                <a:lnTo>
                  <a:pt x="37796" y="75830"/>
                </a:lnTo>
                <a:lnTo>
                  <a:pt x="40553" y="74192"/>
                </a:lnTo>
                <a:lnTo>
                  <a:pt x="40553" y="40943"/>
                </a:lnTo>
                <a:lnTo>
                  <a:pt x="40272" y="37947"/>
                </a:lnTo>
                <a:lnTo>
                  <a:pt x="39121" y="32994"/>
                </a:lnTo>
                <a:lnTo>
                  <a:pt x="36842" y="28980"/>
                </a:lnTo>
                <a:lnTo>
                  <a:pt x="33779" y="25679"/>
                </a:lnTo>
                <a:lnTo>
                  <a:pt x="29484" y="23468"/>
                </a:lnTo>
                <a:lnTo>
                  <a:pt x="26849" y="22910"/>
                </a:lnTo>
                <a:lnTo>
                  <a:pt x="21153" y="22910"/>
                </a:lnTo>
                <a:lnTo>
                  <a:pt x="16121" y="24890"/>
                </a:lnTo>
                <a:lnTo>
                  <a:pt x="11109" y="28230"/>
                </a:lnTo>
                <a:lnTo>
                  <a:pt x="8633" y="30949"/>
                </a:lnTo>
                <a:lnTo>
                  <a:pt x="8633" y="1703"/>
                </a:lnTo>
                <a:lnTo>
                  <a:pt x="8427" y="925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30"/>
                </a:lnTo>
                <a:lnTo>
                  <a:pt x="5882" y="75830"/>
                </a:lnTo>
                <a:lnTo>
                  <a:pt x="8633" y="74192"/>
                </a:lnTo>
                <a:lnTo>
                  <a:pt x="8633" y="40053"/>
                </a:lnTo>
                <a:lnTo>
                  <a:pt x="10998" y="36982"/>
                </a:lnTo>
                <a:lnTo>
                  <a:pt x="13276" y="34657"/>
                </a:lnTo>
                <a:lnTo>
                  <a:pt x="17600" y="31471"/>
                </a:lnTo>
                <a:lnTo>
                  <a:pt x="21924" y="30669"/>
                </a:lnTo>
                <a:lnTo>
                  <a:pt x="25073" y="30999"/>
                </a:lnTo>
                <a:lnTo>
                  <a:pt x="27618" y="32296"/>
                </a:lnTo>
                <a:lnTo>
                  <a:pt x="30265" y="35698"/>
                </a:lnTo>
                <a:lnTo>
                  <a:pt x="31295" y="38873"/>
                </a:lnTo>
                <a:lnTo>
                  <a:pt x="31921" y="42811"/>
                </a:lnTo>
                <a:lnTo>
                  <a:pt x="3192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847498" y="4695231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2" y="14137"/>
                </a:lnTo>
                <a:lnTo>
                  <a:pt x="41357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12"/>
                </a:lnTo>
                <a:lnTo>
                  <a:pt x="29476" y="8345"/>
                </a:lnTo>
                <a:lnTo>
                  <a:pt x="31609" y="11012"/>
                </a:lnTo>
                <a:lnTo>
                  <a:pt x="33728" y="13690"/>
                </a:lnTo>
                <a:lnTo>
                  <a:pt x="34744" y="17387"/>
                </a:lnTo>
                <a:lnTo>
                  <a:pt x="34632" y="22085"/>
                </a:lnTo>
                <a:lnTo>
                  <a:pt x="8939" y="22085"/>
                </a:lnTo>
                <a:lnTo>
                  <a:pt x="9010" y="20105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89"/>
                </a:lnTo>
                <a:lnTo>
                  <a:pt x="2607" y="12419"/>
                </a:lnTo>
                <a:lnTo>
                  <a:pt x="1565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6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90"/>
                </a:lnTo>
                <a:lnTo>
                  <a:pt x="10447" y="50864"/>
                </a:lnTo>
                <a:lnTo>
                  <a:pt x="13364" y="51979"/>
                </a:lnTo>
                <a:lnTo>
                  <a:pt x="16276" y="53099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49" y="51979"/>
                </a:lnTo>
                <a:lnTo>
                  <a:pt x="37771" y="51104"/>
                </a:lnTo>
                <a:lnTo>
                  <a:pt x="41014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3" y="43267"/>
                </a:lnTo>
                <a:lnTo>
                  <a:pt x="34895" y="44552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0" y="43116"/>
                </a:lnTo>
                <a:lnTo>
                  <a:pt x="11135" y="40006"/>
                </a:lnTo>
                <a:lnTo>
                  <a:pt x="9734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7">
                <a:moveTo>
                  <a:pt x="9010" y="20105"/>
                </a:moveTo>
                <a:lnTo>
                  <a:pt x="9944" y="16357"/>
                </a:lnTo>
                <a:lnTo>
                  <a:pt x="11376" y="12931"/>
                </a:lnTo>
                <a:lnTo>
                  <a:pt x="14904" y="9083"/>
                </a:lnTo>
                <a:lnTo>
                  <a:pt x="18140" y="7419"/>
                </a:lnTo>
                <a:lnTo>
                  <a:pt x="22155" y="7012"/>
                </a:lnTo>
                <a:lnTo>
                  <a:pt x="26334" y="7012"/>
                </a:lnTo>
                <a:lnTo>
                  <a:pt x="26295" y="0"/>
                </a:lnTo>
                <a:lnTo>
                  <a:pt x="19141" y="0"/>
                </a:lnTo>
                <a:lnTo>
                  <a:pt x="16017" y="637"/>
                </a:lnTo>
                <a:lnTo>
                  <a:pt x="13237" y="1868"/>
                </a:lnTo>
                <a:lnTo>
                  <a:pt x="10447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910815" y="4696005"/>
            <a:ext cx="41029" cy="52181"/>
          </a:xfrm>
          <a:custGeom>
            <a:avLst/>
            <a:gdLst/>
            <a:ahLst/>
            <a:cxnLst/>
            <a:rect l="l" t="t" r="r" b="b"/>
            <a:pathLst>
              <a:path w="41029" h="52181">
                <a:moveTo>
                  <a:pt x="37439" y="0"/>
                </a:moveTo>
                <a:lnTo>
                  <a:pt x="34743" y="11"/>
                </a:lnTo>
                <a:lnTo>
                  <a:pt x="31770" y="1396"/>
                </a:lnTo>
                <a:lnTo>
                  <a:pt x="20883" y="19584"/>
                </a:lnTo>
                <a:lnTo>
                  <a:pt x="10152" y="1396"/>
                </a:lnTo>
                <a:lnTo>
                  <a:pt x="8070" y="126"/>
                </a:lnTo>
                <a:lnTo>
                  <a:pt x="5033" y="0"/>
                </a:lnTo>
                <a:lnTo>
                  <a:pt x="2340" y="86"/>
                </a:lnTo>
                <a:lnTo>
                  <a:pt x="784" y="2693"/>
                </a:lnTo>
                <a:lnTo>
                  <a:pt x="14663" y="25653"/>
                </a:lnTo>
                <a:lnTo>
                  <a:pt x="0" y="49479"/>
                </a:lnTo>
                <a:lnTo>
                  <a:pt x="219" y="51814"/>
                </a:lnTo>
                <a:lnTo>
                  <a:pt x="2815" y="52181"/>
                </a:lnTo>
                <a:lnTo>
                  <a:pt x="6184" y="52106"/>
                </a:lnTo>
                <a:lnTo>
                  <a:pt x="8953" y="50674"/>
                </a:lnTo>
                <a:lnTo>
                  <a:pt x="20210" y="31291"/>
                </a:lnTo>
                <a:lnTo>
                  <a:pt x="31499" y="50674"/>
                </a:lnTo>
                <a:lnTo>
                  <a:pt x="33693" y="52045"/>
                </a:lnTo>
                <a:lnTo>
                  <a:pt x="36788" y="52181"/>
                </a:lnTo>
                <a:lnTo>
                  <a:pt x="39434" y="52045"/>
                </a:lnTo>
                <a:lnTo>
                  <a:pt x="41029" y="49479"/>
                </a:lnTo>
                <a:lnTo>
                  <a:pt x="26478" y="25387"/>
                </a:lnTo>
                <a:lnTo>
                  <a:pt x="40245" y="2693"/>
                </a:lnTo>
                <a:lnTo>
                  <a:pt x="40035" y="302"/>
                </a:lnTo>
                <a:lnTo>
                  <a:pt x="374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971044" y="4695296"/>
            <a:ext cx="37144" cy="53592"/>
          </a:xfrm>
          <a:custGeom>
            <a:avLst/>
            <a:gdLst/>
            <a:ahLst/>
            <a:cxnLst/>
            <a:rect l="l" t="t" r="r" b="b"/>
            <a:pathLst>
              <a:path w="37144" h="53592">
                <a:moveTo>
                  <a:pt x="8989" y="20609"/>
                </a:moveTo>
                <a:lnTo>
                  <a:pt x="10101" y="15811"/>
                </a:lnTo>
                <a:lnTo>
                  <a:pt x="12319" y="12495"/>
                </a:lnTo>
                <a:lnTo>
                  <a:pt x="14536" y="9179"/>
                </a:lnTo>
                <a:lnTo>
                  <a:pt x="17707" y="7531"/>
                </a:lnTo>
                <a:lnTo>
                  <a:pt x="23892" y="7531"/>
                </a:lnTo>
                <a:lnTo>
                  <a:pt x="27129" y="8431"/>
                </a:lnTo>
                <a:lnTo>
                  <a:pt x="30923" y="10411"/>
                </a:lnTo>
                <a:lnTo>
                  <a:pt x="33508" y="12379"/>
                </a:lnTo>
                <a:lnTo>
                  <a:pt x="36460" y="12444"/>
                </a:lnTo>
                <a:lnTo>
                  <a:pt x="36935" y="9485"/>
                </a:lnTo>
                <a:lnTo>
                  <a:pt x="36676" y="6691"/>
                </a:lnTo>
                <a:lnTo>
                  <a:pt x="34329" y="3808"/>
                </a:lnTo>
                <a:lnTo>
                  <a:pt x="31423" y="2044"/>
                </a:lnTo>
                <a:lnTo>
                  <a:pt x="27752" y="708"/>
                </a:lnTo>
                <a:lnTo>
                  <a:pt x="24922" y="125"/>
                </a:lnTo>
                <a:lnTo>
                  <a:pt x="18856" y="0"/>
                </a:lnTo>
                <a:lnTo>
                  <a:pt x="15980" y="532"/>
                </a:lnTo>
                <a:lnTo>
                  <a:pt x="13308" y="1597"/>
                </a:lnTo>
                <a:lnTo>
                  <a:pt x="10641" y="2664"/>
                </a:lnTo>
                <a:lnTo>
                  <a:pt x="8326" y="4301"/>
                </a:lnTo>
                <a:lnTo>
                  <a:pt x="4384" y="8712"/>
                </a:lnTo>
                <a:lnTo>
                  <a:pt x="2829" y="11541"/>
                </a:lnTo>
                <a:lnTo>
                  <a:pt x="1687" y="14983"/>
                </a:lnTo>
                <a:lnTo>
                  <a:pt x="561" y="18449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5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64"/>
                </a:lnTo>
                <a:lnTo>
                  <a:pt x="5410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7" y="53035"/>
                </a:lnTo>
                <a:lnTo>
                  <a:pt x="17595" y="53592"/>
                </a:lnTo>
                <a:lnTo>
                  <a:pt x="22618" y="53592"/>
                </a:lnTo>
                <a:lnTo>
                  <a:pt x="25742" y="53110"/>
                </a:lnTo>
                <a:lnTo>
                  <a:pt x="28691" y="52362"/>
                </a:lnTo>
                <a:lnTo>
                  <a:pt x="31315" y="51318"/>
                </a:lnTo>
                <a:lnTo>
                  <a:pt x="34584" y="49377"/>
                </a:lnTo>
                <a:lnTo>
                  <a:pt x="36910" y="46518"/>
                </a:lnTo>
                <a:lnTo>
                  <a:pt x="37144" y="43775"/>
                </a:lnTo>
                <a:lnTo>
                  <a:pt x="37119" y="42440"/>
                </a:lnTo>
                <a:lnTo>
                  <a:pt x="35308" y="39660"/>
                </a:lnTo>
                <a:lnTo>
                  <a:pt x="32306" y="41932"/>
                </a:lnTo>
                <a:lnTo>
                  <a:pt x="28803" y="44207"/>
                </a:lnTo>
                <a:lnTo>
                  <a:pt x="25803" y="45514"/>
                </a:lnTo>
                <a:lnTo>
                  <a:pt x="22078" y="45845"/>
                </a:lnTo>
                <a:lnTo>
                  <a:pt x="18125" y="45449"/>
                </a:lnTo>
                <a:lnTo>
                  <a:pt x="14878" y="43901"/>
                </a:lnTo>
                <a:lnTo>
                  <a:pt x="12393" y="41122"/>
                </a:lnTo>
                <a:lnTo>
                  <a:pt x="10433" y="37551"/>
                </a:lnTo>
                <a:lnTo>
                  <a:pt x="9283" y="32814"/>
                </a:lnTo>
                <a:lnTo>
                  <a:pt x="8989" y="30045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028151" y="4695231"/>
            <a:ext cx="43314" cy="53657"/>
          </a:xfrm>
          <a:custGeom>
            <a:avLst/>
            <a:gdLst/>
            <a:ahLst/>
            <a:cxnLst/>
            <a:rect l="l" t="t" r="r" b="b"/>
            <a:pathLst>
              <a:path w="43314" h="53657">
                <a:moveTo>
                  <a:pt x="42922" y="16941"/>
                </a:moveTo>
                <a:lnTo>
                  <a:pt x="42141" y="14137"/>
                </a:lnTo>
                <a:lnTo>
                  <a:pt x="41356" y="11328"/>
                </a:lnTo>
                <a:lnTo>
                  <a:pt x="38454" y="6807"/>
                </a:lnTo>
                <a:lnTo>
                  <a:pt x="34645" y="3074"/>
                </a:lnTo>
                <a:lnTo>
                  <a:pt x="32050" y="1842"/>
                </a:lnTo>
                <a:lnTo>
                  <a:pt x="29439" y="622"/>
                </a:lnTo>
                <a:lnTo>
                  <a:pt x="26294" y="0"/>
                </a:lnTo>
                <a:lnTo>
                  <a:pt x="26329" y="7012"/>
                </a:lnTo>
                <a:lnTo>
                  <a:pt x="29476" y="8345"/>
                </a:lnTo>
                <a:lnTo>
                  <a:pt x="31607" y="11012"/>
                </a:lnTo>
                <a:lnTo>
                  <a:pt x="33728" y="13690"/>
                </a:lnTo>
                <a:lnTo>
                  <a:pt x="34743" y="17387"/>
                </a:lnTo>
                <a:lnTo>
                  <a:pt x="34631" y="22085"/>
                </a:lnTo>
                <a:lnTo>
                  <a:pt x="8938" y="22085"/>
                </a:lnTo>
                <a:lnTo>
                  <a:pt x="9010" y="20105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89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2" y="46990"/>
                </a:lnTo>
                <a:lnTo>
                  <a:pt x="10447" y="50864"/>
                </a:lnTo>
                <a:lnTo>
                  <a:pt x="13359" y="51979"/>
                </a:lnTo>
                <a:lnTo>
                  <a:pt x="16275" y="53099"/>
                </a:lnTo>
                <a:lnTo>
                  <a:pt x="19665" y="53657"/>
                </a:lnTo>
                <a:lnTo>
                  <a:pt x="23536" y="53657"/>
                </a:lnTo>
                <a:lnTo>
                  <a:pt x="27873" y="53492"/>
                </a:lnTo>
                <a:lnTo>
                  <a:pt x="31816" y="52807"/>
                </a:lnTo>
                <a:lnTo>
                  <a:pt x="35049" y="51979"/>
                </a:lnTo>
                <a:lnTo>
                  <a:pt x="37767" y="51104"/>
                </a:lnTo>
                <a:lnTo>
                  <a:pt x="41014" y="48834"/>
                </a:lnTo>
                <a:lnTo>
                  <a:pt x="41334" y="46165"/>
                </a:lnTo>
                <a:lnTo>
                  <a:pt x="40759" y="43016"/>
                </a:lnTo>
                <a:lnTo>
                  <a:pt x="38047" y="43267"/>
                </a:lnTo>
                <a:lnTo>
                  <a:pt x="34890" y="44552"/>
                </a:lnTo>
                <a:lnTo>
                  <a:pt x="32096" y="45443"/>
                </a:lnTo>
                <a:lnTo>
                  <a:pt x="28580" y="46202"/>
                </a:lnTo>
                <a:lnTo>
                  <a:pt x="24345" y="46393"/>
                </a:lnTo>
                <a:lnTo>
                  <a:pt x="21502" y="46393"/>
                </a:lnTo>
                <a:lnTo>
                  <a:pt x="17142" y="45137"/>
                </a:lnTo>
                <a:lnTo>
                  <a:pt x="13578" y="43116"/>
                </a:lnTo>
                <a:lnTo>
                  <a:pt x="11130" y="40006"/>
                </a:lnTo>
                <a:lnTo>
                  <a:pt x="9734" y="35977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4" y="24739"/>
                </a:lnTo>
                <a:lnTo>
                  <a:pt x="43314" y="19926"/>
                </a:lnTo>
                <a:lnTo>
                  <a:pt x="42922" y="16941"/>
                </a:lnTo>
                <a:close/>
              </a:path>
              <a:path w="43314" h="53657">
                <a:moveTo>
                  <a:pt x="9010" y="20105"/>
                </a:moveTo>
                <a:lnTo>
                  <a:pt x="9942" y="16357"/>
                </a:lnTo>
                <a:lnTo>
                  <a:pt x="11375" y="12931"/>
                </a:lnTo>
                <a:lnTo>
                  <a:pt x="14903" y="9083"/>
                </a:lnTo>
                <a:lnTo>
                  <a:pt x="18136" y="7419"/>
                </a:lnTo>
                <a:lnTo>
                  <a:pt x="22150" y="7012"/>
                </a:lnTo>
                <a:lnTo>
                  <a:pt x="26329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7"/>
                </a:lnTo>
                <a:lnTo>
                  <a:pt x="13237" y="1868"/>
                </a:lnTo>
                <a:lnTo>
                  <a:pt x="10447" y="3124"/>
                </a:lnTo>
                <a:lnTo>
                  <a:pt x="9010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096806" y="4672321"/>
            <a:ext cx="8637" cy="75830"/>
          </a:xfrm>
          <a:custGeom>
            <a:avLst/>
            <a:gdLst/>
            <a:ahLst/>
            <a:cxnLst/>
            <a:rect l="l" t="t" r="r" b="b"/>
            <a:pathLst>
              <a:path w="8637" h="75830">
                <a:moveTo>
                  <a:pt x="8637" y="74192"/>
                </a:moveTo>
                <a:lnTo>
                  <a:pt x="8637" y="1703"/>
                </a:lnTo>
                <a:lnTo>
                  <a:pt x="8427" y="925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30"/>
                </a:lnTo>
                <a:lnTo>
                  <a:pt x="5878" y="75830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132936" y="4672321"/>
            <a:ext cx="8635" cy="75830"/>
          </a:xfrm>
          <a:custGeom>
            <a:avLst/>
            <a:gdLst/>
            <a:ahLst/>
            <a:cxnLst/>
            <a:rect l="l" t="t" r="r" b="b"/>
            <a:pathLst>
              <a:path w="8635" h="75830">
                <a:moveTo>
                  <a:pt x="8635" y="74192"/>
                </a:moveTo>
                <a:lnTo>
                  <a:pt x="8635" y="1703"/>
                </a:lnTo>
                <a:lnTo>
                  <a:pt x="8427" y="925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0"/>
                </a:lnTo>
                <a:lnTo>
                  <a:pt x="2757" y="75830"/>
                </a:lnTo>
                <a:lnTo>
                  <a:pt x="5878" y="75830"/>
                </a:lnTo>
                <a:lnTo>
                  <a:pt x="863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165933" y="4695231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7"/>
                </a:lnTo>
                <a:lnTo>
                  <a:pt x="41357" y="11328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2"/>
                </a:lnTo>
                <a:lnTo>
                  <a:pt x="29444" y="622"/>
                </a:lnTo>
                <a:lnTo>
                  <a:pt x="26294" y="0"/>
                </a:lnTo>
                <a:lnTo>
                  <a:pt x="26334" y="7012"/>
                </a:lnTo>
                <a:lnTo>
                  <a:pt x="29476" y="8345"/>
                </a:lnTo>
                <a:lnTo>
                  <a:pt x="31607" y="11012"/>
                </a:lnTo>
                <a:lnTo>
                  <a:pt x="33732" y="13690"/>
                </a:lnTo>
                <a:lnTo>
                  <a:pt x="34743" y="17387"/>
                </a:lnTo>
                <a:lnTo>
                  <a:pt x="34635" y="22085"/>
                </a:lnTo>
                <a:lnTo>
                  <a:pt x="8939" y="22085"/>
                </a:lnTo>
                <a:lnTo>
                  <a:pt x="9014" y="20105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0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71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7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1" y="43267"/>
                </a:lnTo>
                <a:lnTo>
                  <a:pt x="34894" y="44552"/>
                </a:lnTo>
                <a:lnTo>
                  <a:pt x="32097" y="45443"/>
                </a:lnTo>
                <a:lnTo>
                  <a:pt x="28583" y="46202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78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4" y="20105"/>
                </a:moveTo>
                <a:lnTo>
                  <a:pt x="9946" y="16357"/>
                </a:lnTo>
                <a:lnTo>
                  <a:pt x="11376" y="12931"/>
                </a:lnTo>
                <a:lnTo>
                  <a:pt x="14904" y="9083"/>
                </a:lnTo>
                <a:lnTo>
                  <a:pt x="18140" y="7419"/>
                </a:lnTo>
                <a:lnTo>
                  <a:pt x="22155" y="7012"/>
                </a:lnTo>
                <a:lnTo>
                  <a:pt x="26334" y="7012"/>
                </a:lnTo>
                <a:lnTo>
                  <a:pt x="26294" y="0"/>
                </a:lnTo>
                <a:lnTo>
                  <a:pt x="19141" y="0"/>
                </a:lnTo>
                <a:lnTo>
                  <a:pt x="16015" y="637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234592" y="4695231"/>
            <a:ext cx="40554" cy="52919"/>
          </a:xfrm>
          <a:custGeom>
            <a:avLst/>
            <a:gdLst/>
            <a:ahLst/>
            <a:cxnLst/>
            <a:rect l="l" t="t" r="r" b="b"/>
            <a:pathLst>
              <a:path w="40554" h="52919">
                <a:moveTo>
                  <a:pt x="5882" y="52919"/>
                </a:moveTo>
                <a:lnTo>
                  <a:pt x="8633" y="51281"/>
                </a:lnTo>
                <a:lnTo>
                  <a:pt x="8633" y="17142"/>
                </a:lnTo>
                <a:lnTo>
                  <a:pt x="10998" y="14071"/>
                </a:lnTo>
                <a:lnTo>
                  <a:pt x="13277" y="11746"/>
                </a:lnTo>
                <a:lnTo>
                  <a:pt x="17600" y="8561"/>
                </a:lnTo>
                <a:lnTo>
                  <a:pt x="21924" y="7758"/>
                </a:lnTo>
                <a:lnTo>
                  <a:pt x="25074" y="8088"/>
                </a:lnTo>
                <a:lnTo>
                  <a:pt x="27619" y="9385"/>
                </a:lnTo>
                <a:lnTo>
                  <a:pt x="30265" y="12787"/>
                </a:lnTo>
                <a:lnTo>
                  <a:pt x="31295" y="15962"/>
                </a:lnTo>
                <a:lnTo>
                  <a:pt x="31921" y="19900"/>
                </a:lnTo>
                <a:lnTo>
                  <a:pt x="31921" y="51281"/>
                </a:lnTo>
                <a:lnTo>
                  <a:pt x="32127" y="52019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4" y="51281"/>
                </a:lnTo>
                <a:lnTo>
                  <a:pt x="40554" y="18021"/>
                </a:lnTo>
                <a:lnTo>
                  <a:pt x="40274" y="15036"/>
                </a:lnTo>
                <a:lnTo>
                  <a:pt x="39122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84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8" y="2145"/>
                </a:lnTo>
                <a:lnTo>
                  <a:pt x="13093" y="3567"/>
                </a:lnTo>
                <a:lnTo>
                  <a:pt x="10448" y="5828"/>
                </a:lnTo>
                <a:lnTo>
                  <a:pt x="7791" y="8902"/>
                </a:lnTo>
                <a:lnTo>
                  <a:pt x="7791" y="2437"/>
                </a:lnTo>
                <a:lnTo>
                  <a:pt x="5829" y="838"/>
                </a:lnTo>
                <a:lnTo>
                  <a:pt x="3125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296290" y="4682948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48" y="1699"/>
                </a:move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7" y="13309"/>
                </a:lnTo>
                <a:lnTo>
                  <a:pt x="330" y="14465"/>
                </a:lnTo>
                <a:lnTo>
                  <a:pt x="0" y="17053"/>
                </a:lnTo>
                <a:lnTo>
                  <a:pt x="1723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39"/>
                </a:lnTo>
                <a:lnTo>
                  <a:pt x="10396" y="60436"/>
                </a:lnTo>
                <a:lnTo>
                  <a:pt x="12625" y="63154"/>
                </a:lnTo>
                <a:lnTo>
                  <a:pt x="15800" y="64843"/>
                </a:lnTo>
                <a:lnTo>
                  <a:pt x="19630" y="65836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5" y="59979"/>
                </a:lnTo>
                <a:lnTo>
                  <a:pt x="30765" y="59320"/>
                </a:lnTo>
                <a:lnTo>
                  <a:pt x="28964" y="56753"/>
                </a:lnTo>
                <a:lnTo>
                  <a:pt x="26319" y="57783"/>
                </a:lnTo>
                <a:lnTo>
                  <a:pt x="23536" y="58190"/>
                </a:lnTo>
                <a:lnTo>
                  <a:pt x="19349" y="57326"/>
                </a:lnTo>
                <a:lnTo>
                  <a:pt x="17426" y="53896"/>
                </a:lnTo>
                <a:lnTo>
                  <a:pt x="16948" y="51343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6" y="19302"/>
                </a:lnTo>
                <a:lnTo>
                  <a:pt x="30765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382685" y="4695231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4" y="52224"/>
                </a:moveTo>
                <a:lnTo>
                  <a:pt x="8561" y="52999"/>
                </a:lnTo>
                <a:lnTo>
                  <a:pt x="11600" y="53531"/>
                </a:lnTo>
                <a:lnTo>
                  <a:pt x="17589" y="53657"/>
                </a:lnTo>
                <a:lnTo>
                  <a:pt x="20088" y="53315"/>
                </a:lnTo>
                <a:lnTo>
                  <a:pt x="24620" y="51954"/>
                </a:lnTo>
                <a:lnTo>
                  <a:pt x="28210" y="49593"/>
                </a:lnTo>
                <a:lnTo>
                  <a:pt x="31111" y="46609"/>
                </a:lnTo>
                <a:lnTo>
                  <a:pt x="32900" y="42699"/>
                </a:lnTo>
                <a:lnTo>
                  <a:pt x="33340" y="37986"/>
                </a:lnTo>
                <a:lnTo>
                  <a:pt x="33340" y="35891"/>
                </a:lnTo>
                <a:lnTo>
                  <a:pt x="32325" y="32551"/>
                </a:lnTo>
                <a:lnTo>
                  <a:pt x="30744" y="29743"/>
                </a:lnTo>
                <a:lnTo>
                  <a:pt x="27231" y="26633"/>
                </a:lnTo>
                <a:lnTo>
                  <a:pt x="24329" y="25120"/>
                </a:lnTo>
                <a:lnTo>
                  <a:pt x="21388" y="23825"/>
                </a:lnTo>
                <a:lnTo>
                  <a:pt x="18446" y="22607"/>
                </a:lnTo>
                <a:lnTo>
                  <a:pt x="15581" y="21452"/>
                </a:lnTo>
                <a:lnTo>
                  <a:pt x="12078" y="19357"/>
                </a:lnTo>
                <a:lnTo>
                  <a:pt x="9777" y="16588"/>
                </a:lnTo>
                <a:lnTo>
                  <a:pt x="9422" y="13996"/>
                </a:lnTo>
                <a:lnTo>
                  <a:pt x="9972" y="11188"/>
                </a:lnTo>
                <a:lnTo>
                  <a:pt x="12312" y="8294"/>
                </a:lnTo>
                <a:lnTo>
                  <a:pt x="15458" y="7113"/>
                </a:lnTo>
                <a:lnTo>
                  <a:pt x="18213" y="6948"/>
                </a:lnTo>
                <a:lnTo>
                  <a:pt x="21311" y="7138"/>
                </a:lnTo>
                <a:lnTo>
                  <a:pt x="24963" y="8369"/>
                </a:lnTo>
                <a:lnTo>
                  <a:pt x="27623" y="9691"/>
                </a:lnTo>
                <a:lnTo>
                  <a:pt x="30596" y="9881"/>
                </a:lnTo>
                <a:lnTo>
                  <a:pt x="30928" y="7164"/>
                </a:lnTo>
                <a:lnTo>
                  <a:pt x="30647" y="4420"/>
                </a:lnTo>
                <a:lnTo>
                  <a:pt x="28087" y="2209"/>
                </a:lnTo>
                <a:lnTo>
                  <a:pt x="25491" y="1144"/>
                </a:lnTo>
                <a:lnTo>
                  <a:pt x="22086" y="331"/>
                </a:lnTo>
                <a:lnTo>
                  <a:pt x="18324" y="0"/>
                </a:lnTo>
                <a:lnTo>
                  <a:pt x="15458" y="0"/>
                </a:lnTo>
                <a:lnTo>
                  <a:pt x="12960" y="396"/>
                </a:lnTo>
                <a:lnTo>
                  <a:pt x="8672" y="1993"/>
                </a:lnTo>
                <a:lnTo>
                  <a:pt x="5450" y="4381"/>
                </a:lnTo>
                <a:lnTo>
                  <a:pt x="2941" y="7228"/>
                </a:lnTo>
                <a:lnTo>
                  <a:pt x="1522" y="10731"/>
                </a:lnTo>
                <a:lnTo>
                  <a:pt x="1151" y="14479"/>
                </a:lnTo>
                <a:lnTo>
                  <a:pt x="1497" y="18529"/>
                </a:lnTo>
                <a:lnTo>
                  <a:pt x="2854" y="21643"/>
                </a:lnTo>
                <a:lnTo>
                  <a:pt x="5990" y="25210"/>
                </a:lnTo>
                <a:lnTo>
                  <a:pt x="8672" y="26949"/>
                </a:lnTo>
                <a:lnTo>
                  <a:pt x="11527" y="28411"/>
                </a:lnTo>
                <a:lnTo>
                  <a:pt x="14494" y="29657"/>
                </a:lnTo>
                <a:lnTo>
                  <a:pt x="17330" y="30797"/>
                </a:lnTo>
                <a:lnTo>
                  <a:pt x="19977" y="31992"/>
                </a:lnTo>
                <a:lnTo>
                  <a:pt x="23112" y="34278"/>
                </a:lnTo>
                <a:lnTo>
                  <a:pt x="24818" y="37313"/>
                </a:lnTo>
                <a:lnTo>
                  <a:pt x="24570" y="41187"/>
                </a:lnTo>
                <a:lnTo>
                  <a:pt x="22967" y="43942"/>
                </a:lnTo>
                <a:lnTo>
                  <a:pt x="20185" y="45684"/>
                </a:lnTo>
                <a:lnTo>
                  <a:pt x="16488" y="46508"/>
                </a:lnTo>
                <a:lnTo>
                  <a:pt x="13072" y="46508"/>
                </a:lnTo>
                <a:lnTo>
                  <a:pt x="9850" y="45770"/>
                </a:lnTo>
                <a:lnTo>
                  <a:pt x="5939" y="44171"/>
                </a:lnTo>
                <a:lnTo>
                  <a:pt x="3175" y="42570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437153" y="4695231"/>
            <a:ext cx="26896" cy="53657"/>
          </a:xfrm>
          <a:custGeom>
            <a:avLst/>
            <a:gdLst/>
            <a:ahLst/>
            <a:cxnLst/>
            <a:rect l="l" t="t" r="r" b="b"/>
            <a:pathLst>
              <a:path w="26896" h="53657">
                <a:moveTo>
                  <a:pt x="22057" y="46075"/>
                </a:moveTo>
                <a:lnTo>
                  <a:pt x="17687" y="46673"/>
                </a:lnTo>
                <a:lnTo>
                  <a:pt x="14904" y="46673"/>
                </a:lnTo>
                <a:lnTo>
                  <a:pt x="11182" y="44413"/>
                </a:lnTo>
                <a:lnTo>
                  <a:pt x="8841" y="40906"/>
                </a:lnTo>
                <a:lnTo>
                  <a:pt x="11610" y="53326"/>
                </a:lnTo>
                <a:lnTo>
                  <a:pt x="16327" y="53657"/>
                </a:lnTo>
                <a:lnTo>
                  <a:pt x="19156" y="53657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8" y="43675"/>
                </a:lnTo>
                <a:lnTo>
                  <a:pt x="22057" y="46075"/>
                </a:lnTo>
                <a:close/>
              </a:path>
              <a:path w="26896" h="53657">
                <a:moveTo>
                  <a:pt x="3294" y="12103"/>
                </a:moveTo>
                <a:lnTo>
                  <a:pt x="5941" y="11530"/>
                </a:lnTo>
                <a:lnTo>
                  <a:pt x="9133" y="9791"/>
                </a:lnTo>
                <a:lnTo>
                  <a:pt x="11891" y="8585"/>
                </a:lnTo>
                <a:lnTo>
                  <a:pt x="15271" y="7541"/>
                </a:lnTo>
                <a:lnTo>
                  <a:pt x="19314" y="7275"/>
                </a:lnTo>
                <a:lnTo>
                  <a:pt x="22975" y="7517"/>
                </a:lnTo>
                <a:lnTo>
                  <a:pt x="26809" y="9208"/>
                </a:lnTo>
                <a:lnTo>
                  <a:pt x="29135" y="12344"/>
                </a:lnTo>
                <a:lnTo>
                  <a:pt x="29894" y="15227"/>
                </a:lnTo>
                <a:lnTo>
                  <a:pt x="30088" y="18770"/>
                </a:lnTo>
                <a:lnTo>
                  <a:pt x="30088" y="22567"/>
                </a:lnTo>
                <a:lnTo>
                  <a:pt x="19941" y="22567"/>
                </a:lnTo>
                <a:lnTo>
                  <a:pt x="16643" y="22910"/>
                </a:lnTo>
                <a:lnTo>
                  <a:pt x="13715" y="23568"/>
                </a:lnTo>
                <a:lnTo>
                  <a:pt x="10778" y="24241"/>
                </a:lnTo>
                <a:lnTo>
                  <a:pt x="8305" y="25246"/>
                </a:lnTo>
                <a:lnTo>
                  <a:pt x="4259" y="27928"/>
                </a:lnTo>
                <a:lnTo>
                  <a:pt x="1631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73" y="46940"/>
                </a:lnTo>
                <a:lnTo>
                  <a:pt x="4483" y="49758"/>
                </a:lnTo>
                <a:lnTo>
                  <a:pt x="7603" y="51995"/>
                </a:lnTo>
                <a:lnTo>
                  <a:pt x="11610" y="53326"/>
                </a:lnTo>
                <a:lnTo>
                  <a:pt x="8841" y="40906"/>
                </a:lnTo>
                <a:lnTo>
                  <a:pt x="8841" y="38354"/>
                </a:lnTo>
                <a:lnTo>
                  <a:pt x="9663" y="34429"/>
                </a:lnTo>
                <a:lnTo>
                  <a:pt x="12197" y="31496"/>
                </a:lnTo>
                <a:lnTo>
                  <a:pt x="14792" y="30073"/>
                </a:lnTo>
                <a:lnTo>
                  <a:pt x="18287" y="29246"/>
                </a:lnTo>
                <a:lnTo>
                  <a:pt x="22720" y="29029"/>
                </a:lnTo>
                <a:lnTo>
                  <a:pt x="30088" y="29029"/>
                </a:lnTo>
                <a:lnTo>
                  <a:pt x="30088" y="39394"/>
                </a:lnTo>
                <a:lnTo>
                  <a:pt x="25928" y="43675"/>
                </a:lnTo>
                <a:lnTo>
                  <a:pt x="26896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6" y="52909"/>
                </a:lnTo>
                <a:lnTo>
                  <a:pt x="35900" y="52959"/>
                </a:lnTo>
                <a:lnTo>
                  <a:pt x="38675" y="51332"/>
                </a:lnTo>
                <a:lnTo>
                  <a:pt x="38675" y="15354"/>
                </a:lnTo>
                <a:lnTo>
                  <a:pt x="38347" y="12700"/>
                </a:lnTo>
                <a:lnTo>
                  <a:pt x="37011" y="8139"/>
                </a:lnTo>
                <a:lnTo>
                  <a:pt x="34488" y="4697"/>
                </a:lnTo>
                <a:lnTo>
                  <a:pt x="31108" y="1993"/>
                </a:lnTo>
                <a:lnTo>
                  <a:pt x="26360" y="392"/>
                </a:lnTo>
                <a:lnTo>
                  <a:pt x="23475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2" y="863"/>
                </a:lnTo>
                <a:lnTo>
                  <a:pt x="9785" y="1814"/>
                </a:lnTo>
                <a:lnTo>
                  <a:pt x="5817" y="3556"/>
                </a:lnTo>
                <a:lnTo>
                  <a:pt x="2487" y="6706"/>
                </a:lnTo>
                <a:lnTo>
                  <a:pt x="2305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497352" y="4671903"/>
            <a:ext cx="31868" cy="76252"/>
          </a:xfrm>
          <a:custGeom>
            <a:avLst/>
            <a:gdLst/>
            <a:ahLst/>
            <a:cxnLst/>
            <a:rect l="l" t="t" r="r" b="b"/>
            <a:pathLst>
              <a:path w="31868" h="76252">
                <a:moveTo>
                  <a:pt x="9846" y="8103"/>
                </a:moveTo>
                <a:lnTo>
                  <a:pt x="8622" y="12993"/>
                </a:lnTo>
                <a:lnTo>
                  <a:pt x="8315" y="15911"/>
                </a:lnTo>
                <a:lnTo>
                  <a:pt x="8315" y="24358"/>
                </a:lnTo>
                <a:lnTo>
                  <a:pt x="1677" y="24358"/>
                </a:lnTo>
                <a:lnTo>
                  <a:pt x="281" y="25513"/>
                </a:lnTo>
                <a:lnTo>
                  <a:pt x="0" y="28105"/>
                </a:lnTo>
                <a:lnTo>
                  <a:pt x="1677" y="31803"/>
                </a:lnTo>
                <a:lnTo>
                  <a:pt x="8315" y="31803"/>
                </a:lnTo>
                <a:lnTo>
                  <a:pt x="8315" y="74613"/>
                </a:lnTo>
                <a:lnTo>
                  <a:pt x="8525" y="75337"/>
                </a:lnTo>
                <a:lnTo>
                  <a:pt x="11135" y="76252"/>
                </a:lnTo>
                <a:lnTo>
                  <a:pt x="14198" y="76252"/>
                </a:lnTo>
                <a:lnTo>
                  <a:pt x="17014" y="74613"/>
                </a:lnTo>
                <a:lnTo>
                  <a:pt x="17014" y="31803"/>
                </a:lnTo>
                <a:lnTo>
                  <a:pt x="27522" y="31803"/>
                </a:lnTo>
                <a:lnTo>
                  <a:pt x="29103" y="30341"/>
                </a:lnTo>
                <a:lnTo>
                  <a:pt x="29246" y="27421"/>
                </a:lnTo>
                <a:lnTo>
                  <a:pt x="27522" y="24358"/>
                </a:lnTo>
                <a:lnTo>
                  <a:pt x="17014" y="24358"/>
                </a:lnTo>
                <a:lnTo>
                  <a:pt x="17136" y="15163"/>
                </a:lnTo>
                <a:lnTo>
                  <a:pt x="17614" y="12244"/>
                </a:lnTo>
                <a:lnTo>
                  <a:pt x="19869" y="8521"/>
                </a:lnTo>
                <a:lnTo>
                  <a:pt x="22781" y="7430"/>
                </a:lnTo>
                <a:lnTo>
                  <a:pt x="25841" y="7520"/>
                </a:lnTo>
                <a:lnTo>
                  <a:pt x="28940" y="8421"/>
                </a:lnTo>
                <a:lnTo>
                  <a:pt x="31525" y="8356"/>
                </a:lnTo>
                <a:lnTo>
                  <a:pt x="31868" y="5692"/>
                </a:lnTo>
                <a:lnTo>
                  <a:pt x="31795" y="3924"/>
                </a:lnTo>
                <a:lnTo>
                  <a:pt x="29725" y="1120"/>
                </a:lnTo>
                <a:lnTo>
                  <a:pt x="27058" y="356"/>
                </a:lnTo>
                <a:lnTo>
                  <a:pt x="23489" y="0"/>
                </a:lnTo>
                <a:lnTo>
                  <a:pt x="20920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61"/>
                </a:lnTo>
                <a:lnTo>
                  <a:pt x="9846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544991" y="4695231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41"/>
                </a:moveTo>
                <a:lnTo>
                  <a:pt x="42144" y="14137"/>
                </a:lnTo>
                <a:lnTo>
                  <a:pt x="41361" y="11328"/>
                </a:lnTo>
                <a:lnTo>
                  <a:pt x="38459" y="6807"/>
                </a:lnTo>
                <a:lnTo>
                  <a:pt x="34650" y="3074"/>
                </a:lnTo>
                <a:lnTo>
                  <a:pt x="32054" y="1842"/>
                </a:lnTo>
                <a:lnTo>
                  <a:pt x="29444" y="622"/>
                </a:lnTo>
                <a:lnTo>
                  <a:pt x="26297" y="0"/>
                </a:lnTo>
                <a:lnTo>
                  <a:pt x="26334" y="7012"/>
                </a:lnTo>
                <a:lnTo>
                  <a:pt x="29480" y="8345"/>
                </a:lnTo>
                <a:lnTo>
                  <a:pt x="31611" y="11012"/>
                </a:lnTo>
                <a:lnTo>
                  <a:pt x="33728" y="13690"/>
                </a:lnTo>
                <a:lnTo>
                  <a:pt x="34747" y="17387"/>
                </a:lnTo>
                <a:lnTo>
                  <a:pt x="34635" y="22085"/>
                </a:lnTo>
                <a:lnTo>
                  <a:pt x="8943" y="22085"/>
                </a:lnTo>
                <a:lnTo>
                  <a:pt x="9014" y="20105"/>
                </a:lnTo>
                <a:lnTo>
                  <a:pt x="10447" y="3124"/>
                </a:lnTo>
                <a:lnTo>
                  <a:pt x="8060" y="4903"/>
                </a:lnTo>
                <a:lnTo>
                  <a:pt x="4114" y="9589"/>
                </a:lnTo>
                <a:lnTo>
                  <a:pt x="2609" y="12419"/>
                </a:lnTo>
                <a:lnTo>
                  <a:pt x="1565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20" y="38695"/>
                </a:lnTo>
                <a:lnTo>
                  <a:pt x="2527" y="42011"/>
                </a:lnTo>
                <a:lnTo>
                  <a:pt x="4028" y="44780"/>
                </a:lnTo>
                <a:lnTo>
                  <a:pt x="6015" y="46990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6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807"/>
                </a:lnTo>
                <a:lnTo>
                  <a:pt x="35053" y="51979"/>
                </a:lnTo>
                <a:lnTo>
                  <a:pt x="37771" y="51104"/>
                </a:lnTo>
                <a:lnTo>
                  <a:pt x="41018" y="48834"/>
                </a:lnTo>
                <a:lnTo>
                  <a:pt x="41335" y="46165"/>
                </a:lnTo>
                <a:lnTo>
                  <a:pt x="40759" y="43016"/>
                </a:lnTo>
                <a:lnTo>
                  <a:pt x="38055" y="43267"/>
                </a:lnTo>
                <a:lnTo>
                  <a:pt x="34891" y="44552"/>
                </a:lnTo>
                <a:lnTo>
                  <a:pt x="32101" y="45443"/>
                </a:lnTo>
                <a:lnTo>
                  <a:pt x="28587" y="46202"/>
                </a:lnTo>
                <a:lnTo>
                  <a:pt x="24350" y="46393"/>
                </a:lnTo>
                <a:lnTo>
                  <a:pt x="21509" y="46393"/>
                </a:lnTo>
                <a:lnTo>
                  <a:pt x="17147" y="45137"/>
                </a:lnTo>
                <a:lnTo>
                  <a:pt x="13582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3" y="31356"/>
                </a:lnTo>
                <a:lnTo>
                  <a:pt x="8943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7">
                <a:moveTo>
                  <a:pt x="9014" y="20105"/>
                </a:moveTo>
                <a:lnTo>
                  <a:pt x="9944" y="16357"/>
                </a:lnTo>
                <a:lnTo>
                  <a:pt x="11380" y="12931"/>
                </a:lnTo>
                <a:lnTo>
                  <a:pt x="14908" y="9083"/>
                </a:lnTo>
                <a:lnTo>
                  <a:pt x="18136" y="7419"/>
                </a:lnTo>
                <a:lnTo>
                  <a:pt x="22158" y="7012"/>
                </a:lnTo>
                <a:lnTo>
                  <a:pt x="26334" y="7012"/>
                </a:lnTo>
                <a:lnTo>
                  <a:pt x="26297" y="0"/>
                </a:lnTo>
                <a:lnTo>
                  <a:pt x="19145" y="0"/>
                </a:lnTo>
                <a:lnTo>
                  <a:pt x="16019" y="637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607376" y="4682948"/>
            <a:ext cx="30761" cy="65836"/>
          </a:xfrm>
          <a:custGeom>
            <a:avLst/>
            <a:gdLst/>
            <a:ahLst/>
            <a:cxnLst/>
            <a:rect l="l" t="t" r="r" b="b"/>
            <a:pathLst>
              <a:path w="30761" h="65836">
                <a:moveTo>
                  <a:pt x="16948" y="1699"/>
                </a:moveTo>
                <a:lnTo>
                  <a:pt x="16739" y="990"/>
                </a:lnTo>
                <a:lnTo>
                  <a:pt x="14194" y="0"/>
                </a:lnTo>
                <a:lnTo>
                  <a:pt x="11073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4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39"/>
                </a:lnTo>
                <a:lnTo>
                  <a:pt x="10400" y="60436"/>
                </a:lnTo>
                <a:lnTo>
                  <a:pt x="12628" y="63154"/>
                </a:lnTo>
                <a:lnTo>
                  <a:pt x="15796" y="64843"/>
                </a:lnTo>
                <a:lnTo>
                  <a:pt x="19634" y="65836"/>
                </a:lnTo>
                <a:lnTo>
                  <a:pt x="24483" y="65671"/>
                </a:lnTo>
                <a:lnTo>
                  <a:pt x="27482" y="65098"/>
                </a:lnTo>
                <a:lnTo>
                  <a:pt x="30408" y="63093"/>
                </a:lnTo>
                <a:lnTo>
                  <a:pt x="30761" y="59979"/>
                </a:lnTo>
                <a:lnTo>
                  <a:pt x="30761" y="59320"/>
                </a:lnTo>
                <a:lnTo>
                  <a:pt x="28964" y="56753"/>
                </a:lnTo>
                <a:lnTo>
                  <a:pt x="26319" y="57783"/>
                </a:lnTo>
                <a:lnTo>
                  <a:pt x="23540" y="58190"/>
                </a:lnTo>
                <a:lnTo>
                  <a:pt x="19349" y="57326"/>
                </a:lnTo>
                <a:lnTo>
                  <a:pt x="17426" y="53896"/>
                </a:lnTo>
                <a:lnTo>
                  <a:pt x="16948" y="51343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3" y="19302"/>
                </a:lnTo>
                <a:lnTo>
                  <a:pt x="30761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655327" y="4695998"/>
            <a:ext cx="44446" cy="71629"/>
          </a:xfrm>
          <a:custGeom>
            <a:avLst/>
            <a:gdLst/>
            <a:ahLst/>
            <a:cxnLst/>
            <a:rect l="l" t="t" r="r" b="b"/>
            <a:pathLst>
              <a:path w="44446" h="71629">
                <a:moveTo>
                  <a:pt x="18544" y="51864"/>
                </a:moveTo>
                <a:lnTo>
                  <a:pt x="12049" y="68845"/>
                </a:lnTo>
                <a:lnTo>
                  <a:pt x="12294" y="71017"/>
                </a:lnTo>
                <a:lnTo>
                  <a:pt x="14867" y="71629"/>
                </a:lnTo>
                <a:lnTo>
                  <a:pt x="17510" y="71629"/>
                </a:lnTo>
                <a:lnTo>
                  <a:pt x="21262" y="69824"/>
                </a:lnTo>
                <a:lnTo>
                  <a:pt x="27539" y="51864"/>
                </a:lnTo>
                <a:lnTo>
                  <a:pt x="44446" y="3300"/>
                </a:lnTo>
                <a:lnTo>
                  <a:pt x="44309" y="647"/>
                </a:lnTo>
                <a:lnTo>
                  <a:pt x="41493" y="0"/>
                </a:lnTo>
                <a:lnTo>
                  <a:pt x="38553" y="39"/>
                </a:lnTo>
                <a:lnTo>
                  <a:pt x="35859" y="1893"/>
                </a:lnTo>
                <a:lnTo>
                  <a:pt x="22889" y="41287"/>
                </a:lnTo>
                <a:lnTo>
                  <a:pt x="22730" y="41287"/>
                </a:lnTo>
                <a:lnTo>
                  <a:pt x="9284" y="2109"/>
                </a:lnTo>
                <a:lnTo>
                  <a:pt x="8633" y="737"/>
                </a:lnTo>
                <a:lnTo>
                  <a:pt x="6023" y="24"/>
                </a:lnTo>
                <a:lnTo>
                  <a:pt x="3110" y="0"/>
                </a:lnTo>
                <a:lnTo>
                  <a:pt x="0" y="899"/>
                </a:lnTo>
                <a:lnTo>
                  <a:pt x="280" y="3465"/>
                </a:lnTo>
                <a:lnTo>
                  <a:pt x="17086" y="50125"/>
                </a:lnTo>
                <a:lnTo>
                  <a:pt x="18544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758356" y="4675863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21"/>
                </a:moveTo>
                <a:lnTo>
                  <a:pt x="367" y="8892"/>
                </a:lnTo>
                <a:lnTo>
                  <a:pt x="3255" y="10746"/>
                </a:lnTo>
                <a:lnTo>
                  <a:pt x="7332" y="10746"/>
                </a:lnTo>
                <a:lnTo>
                  <a:pt x="10285" y="8853"/>
                </a:lnTo>
                <a:lnTo>
                  <a:pt x="10666" y="5311"/>
                </a:lnTo>
                <a:lnTo>
                  <a:pt x="10299" y="1854"/>
                </a:lnTo>
                <a:lnTo>
                  <a:pt x="7409" y="0"/>
                </a:lnTo>
                <a:lnTo>
                  <a:pt x="3329" y="0"/>
                </a:lnTo>
                <a:lnTo>
                  <a:pt x="378" y="1905"/>
                </a:lnTo>
                <a:lnTo>
                  <a:pt x="0" y="5421"/>
                </a:lnTo>
                <a:close/>
              </a:path>
              <a:path w="10666" h="72288">
                <a:moveTo>
                  <a:pt x="1224" y="71387"/>
                </a:moveTo>
                <a:lnTo>
                  <a:pt x="3798" y="72288"/>
                </a:lnTo>
                <a:lnTo>
                  <a:pt x="6918" y="72288"/>
                </a:lnTo>
                <a:lnTo>
                  <a:pt x="9673" y="70650"/>
                </a:lnTo>
                <a:lnTo>
                  <a:pt x="9673" y="21805"/>
                </a:lnTo>
                <a:lnTo>
                  <a:pt x="9467" y="21107"/>
                </a:lnTo>
                <a:lnTo>
                  <a:pt x="6918" y="20167"/>
                </a:lnTo>
                <a:lnTo>
                  <a:pt x="3798" y="20167"/>
                </a:lnTo>
                <a:lnTo>
                  <a:pt x="1040" y="21805"/>
                </a:lnTo>
                <a:lnTo>
                  <a:pt x="1040" y="70650"/>
                </a:lnTo>
                <a:lnTo>
                  <a:pt x="122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796143" y="4695231"/>
            <a:ext cx="40549" cy="52919"/>
          </a:xfrm>
          <a:custGeom>
            <a:avLst/>
            <a:gdLst/>
            <a:ahLst/>
            <a:cxnLst/>
            <a:rect l="l" t="t" r="r" b="b"/>
            <a:pathLst>
              <a:path w="40549" h="52919">
                <a:moveTo>
                  <a:pt x="5877" y="52919"/>
                </a:moveTo>
                <a:lnTo>
                  <a:pt x="8632" y="51281"/>
                </a:lnTo>
                <a:lnTo>
                  <a:pt x="8632" y="17142"/>
                </a:lnTo>
                <a:lnTo>
                  <a:pt x="10996" y="14071"/>
                </a:lnTo>
                <a:lnTo>
                  <a:pt x="13276" y="11746"/>
                </a:lnTo>
                <a:lnTo>
                  <a:pt x="17595" y="8561"/>
                </a:lnTo>
                <a:lnTo>
                  <a:pt x="21922" y="7758"/>
                </a:lnTo>
                <a:lnTo>
                  <a:pt x="25069" y="8088"/>
                </a:lnTo>
                <a:lnTo>
                  <a:pt x="27614" y="9385"/>
                </a:lnTo>
                <a:lnTo>
                  <a:pt x="30261" y="12787"/>
                </a:lnTo>
                <a:lnTo>
                  <a:pt x="31290" y="15962"/>
                </a:lnTo>
                <a:lnTo>
                  <a:pt x="31913" y="19900"/>
                </a:lnTo>
                <a:lnTo>
                  <a:pt x="31913" y="51281"/>
                </a:lnTo>
                <a:lnTo>
                  <a:pt x="32122" y="52019"/>
                </a:lnTo>
                <a:lnTo>
                  <a:pt x="34670" y="52919"/>
                </a:lnTo>
                <a:lnTo>
                  <a:pt x="37795" y="52919"/>
                </a:lnTo>
                <a:lnTo>
                  <a:pt x="40549" y="51281"/>
                </a:lnTo>
                <a:lnTo>
                  <a:pt x="40549" y="18021"/>
                </a:lnTo>
                <a:lnTo>
                  <a:pt x="40269" y="15036"/>
                </a:lnTo>
                <a:lnTo>
                  <a:pt x="39117" y="10083"/>
                </a:lnTo>
                <a:lnTo>
                  <a:pt x="36837" y="6069"/>
                </a:lnTo>
                <a:lnTo>
                  <a:pt x="33774" y="2768"/>
                </a:lnTo>
                <a:lnTo>
                  <a:pt x="29476" y="557"/>
                </a:lnTo>
                <a:lnTo>
                  <a:pt x="26843" y="0"/>
                </a:lnTo>
                <a:lnTo>
                  <a:pt x="21012" y="0"/>
                </a:lnTo>
                <a:lnTo>
                  <a:pt x="18359" y="723"/>
                </a:lnTo>
                <a:lnTo>
                  <a:pt x="15723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8"/>
                </a:lnTo>
                <a:lnTo>
                  <a:pt x="3120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19"/>
                </a:lnTo>
                <a:lnTo>
                  <a:pt x="2757" y="52919"/>
                </a:lnTo>
                <a:lnTo>
                  <a:pt x="587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531961" y="4812267"/>
            <a:ext cx="41595" cy="70498"/>
          </a:xfrm>
          <a:custGeom>
            <a:avLst/>
            <a:gdLst/>
            <a:ahLst/>
            <a:cxnLst/>
            <a:rect l="l" t="t" r="r" b="b"/>
            <a:pathLst>
              <a:path w="41595" h="70498">
                <a:moveTo>
                  <a:pt x="33059" y="39268"/>
                </a:moveTo>
                <a:lnTo>
                  <a:pt x="35143" y="37285"/>
                </a:lnTo>
                <a:lnTo>
                  <a:pt x="38801" y="32879"/>
                </a:lnTo>
                <a:lnTo>
                  <a:pt x="39927" y="30059"/>
                </a:lnTo>
                <a:lnTo>
                  <a:pt x="41043" y="27251"/>
                </a:lnTo>
                <a:lnTo>
                  <a:pt x="41595" y="24076"/>
                </a:lnTo>
                <a:lnTo>
                  <a:pt x="41595" y="17920"/>
                </a:lnTo>
                <a:lnTo>
                  <a:pt x="41238" y="15519"/>
                </a:lnTo>
                <a:lnTo>
                  <a:pt x="39809" y="11139"/>
                </a:lnTo>
                <a:lnTo>
                  <a:pt x="37468" y="7542"/>
                </a:lnTo>
                <a:lnTo>
                  <a:pt x="34527" y="4481"/>
                </a:lnTo>
                <a:lnTo>
                  <a:pt x="30718" y="2195"/>
                </a:lnTo>
                <a:lnTo>
                  <a:pt x="27021" y="1004"/>
                </a:lnTo>
                <a:lnTo>
                  <a:pt x="23601" y="331"/>
                </a:lnTo>
                <a:lnTo>
                  <a:pt x="20923" y="60"/>
                </a:lnTo>
                <a:lnTo>
                  <a:pt x="18054" y="0"/>
                </a:lnTo>
                <a:lnTo>
                  <a:pt x="9004" y="7707"/>
                </a:lnTo>
                <a:lnTo>
                  <a:pt x="18853" y="7707"/>
                </a:lnTo>
                <a:lnTo>
                  <a:pt x="22061" y="8089"/>
                </a:lnTo>
                <a:lnTo>
                  <a:pt x="25243" y="8939"/>
                </a:lnTo>
                <a:lnTo>
                  <a:pt x="28281" y="10817"/>
                </a:lnTo>
                <a:lnTo>
                  <a:pt x="30582" y="14173"/>
                </a:lnTo>
                <a:lnTo>
                  <a:pt x="32130" y="18464"/>
                </a:lnTo>
                <a:lnTo>
                  <a:pt x="32130" y="23432"/>
                </a:lnTo>
                <a:lnTo>
                  <a:pt x="31183" y="27165"/>
                </a:lnTo>
                <a:lnTo>
                  <a:pt x="29627" y="30492"/>
                </a:lnTo>
                <a:lnTo>
                  <a:pt x="27190" y="33059"/>
                </a:lnTo>
                <a:lnTo>
                  <a:pt x="23886" y="34798"/>
                </a:lnTo>
                <a:lnTo>
                  <a:pt x="24472" y="42976"/>
                </a:lnTo>
                <a:lnTo>
                  <a:pt x="27496" y="41897"/>
                </a:lnTo>
                <a:lnTo>
                  <a:pt x="30510" y="40806"/>
                </a:lnTo>
                <a:lnTo>
                  <a:pt x="33059" y="39268"/>
                </a:lnTo>
                <a:close/>
              </a:path>
              <a:path w="41595" h="70498">
                <a:moveTo>
                  <a:pt x="345" y="69786"/>
                </a:moveTo>
                <a:lnTo>
                  <a:pt x="2905" y="70498"/>
                </a:lnTo>
                <a:lnTo>
                  <a:pt x="6092" y="70498"/>
                </a:lnTo>
                <a:lnTo>
                  <a:pt x="9004" y="68807"/>
                </a:lnTo>
                <a:lnTo>
                  <a:pt x="9004" y="43524"/>
                </a:lnTo>
                <a:lnTo>
                  <a:pt x="20873" y="43524"/>
                </a:lnTo>
                <a:lnTo>
                  <a:pt x="24472" y="42976"/>
                </a:lnTo>
                <a:lnTo>
                  <a:pt x="23886" y="34798"/>
                </a:lnTo>
                <a:lnTo>
                  <a:pt x="19832" y="35877"/>
                </a:lnTo>
                <a:lnTo>
                  <a:pt x="9004" y="35877"/>
                </a:lnTo>
                <a:lnTo>
                  <a:pt x="9004" y="7707"/>
                </a:lnTo>
                <a:lnTo>
                  <a:pt x="18054" y="0"/>
                </a:lnTo>
                <a:lnTo>
                  <a:pt x="3557" y="0"/>
                </a:lnTo>
                <a:lnTo>
                  <a:pt x="1090" y="939"/>
                </a:lnTo>
                <a:lnTo>
                  <a:pt x="0" y="4024"/>
                </a:lnTo>
                <a:lnTo>
                  <a:pt x="0" y="68807"/>
                </a:lnTo>
                <a:lnTo>
                  <a:pt x="345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589007" y="4829856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65"/>
                </a:moveTo>
                <a:lnTo>
                  <a:pt x="17683" y="46663"/>
                </a:lnTo>
                <a:lnTo>
                  <a:pt x="14904" y="46663"/>
                </a:lnTo>
                <a:lnTo>
                  <a:pt x="11181" y="44413"/>
                </a:lnTo>
                <a:lnTo>
                  <a:pt x="8841" y="40896"/>
                </a:lnTo>
                <a:lnTo>
                  <a:pt x="11610" y="53331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82"/>
                </a:lnTo>
                <a:lnTo>
                  <a:pt x="25927" y="43679"/>
                </a:lnTo>
                <a:lnTo>
                  <a:pt x="22057" y="46065"/>
                </a:lnTo>
                <a:close/>
              </a:path>
              <a:path w="26896" h="53658">
                <a:moveTo>
                  <a:pt x="3294" y="12092"/>
                </a:moveTo>
                <a:lnTo>
                  <a:pt x="5939" y="11520"/>
                </a:lnTo>
                <a:lnTo>
                  <a:pt x="9136" y="9781"/>
                </a:lnTo>
                <a:lnTo>
                  <a:pt x="11894" y="8586"/>
                </a:lnTo>
                <a:lnTo>
                  <a:pt x="15271" y="7531"/>
                </a:lnTo>
                <a:lnTo>
                  <a:pt x="19314" y="7265"/>
                </a:lnTo>
                <a:lnTo>
                  <a:pt x="22975" y="7520"/>
                </a:lnTo>
                <a:lnTo>
                  <a:pt x="26809" y="9208"/>
                </a:lnTo>
                <a:lnTo>
                  <a:pt x="29138" y="12334"/>
                </a:lnTo>
                <a:lnTo>
                  <a:pt x="29894" y="15228"/>
                </a:lnTo>
                <a:lnTo>
                  <a:pt x="30092" y="18760"/>
                </a:lnTo>
                <a:lnTo>
                  <a:pt x="30092" y="22569"/>
                </a:lnTo>
                <a:lnTo>
                  <a:pt x="19936" y="22569"/>
                </a:lnTo>
                <a:lnTo>
                  <a:pt x="16643" y="22914"/>
                </a:lnTo>
                <a:lnTo>
                  <a:pt x="13715" y="23573"/>
                </a:lnTo>
                <a:lnTo>
                  <a:pt x="10778" y="24246"/>
                </a:lnTo>
                <a:lnTo>
                  <a:pt x="8305" y="25250"/>
                </a:lnTo>
                <a:lnTo>
                  <a:pt x="4262" y="27918"/>
                </a:lnTo>
                <a:lnTo>
                  <a:pt x="1626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72" y="46930"/>
                </a:lnTo>
                <a:lnTo>
                  <a:pt x="4481" y="49759"/>
                </a:lnTo>
                <a:lnTo>
                  <a:pt x="7607" y="51995"/>
                </a:lnTo>
                <a:lnTo>
                  <a:pt x="11610" y="53331"/>
                </a:lnTo>
                <a:lnTo>
                  <a:pt x="8841" y="40896"/>
                </a:lnTo>
                <a:lnTo>
                  <a:pt x="8841" y="38355"/>
                </a:lnTo>
                <a:lnTo>
                  <a:pt x="9662" y="34430"/>
                </a:lnTo>
                <a:lnTo>
                  <a:pt x="12200" y="31485"/>
                </a:lnTo>
                <a:lnTo>
                  <a:pt x="14795" y="30063"/>
                </a:lnTo>
                <a:lnTo>
                  <a:pt x="18284" y="29235"/>
                </a:lnTo>
                <a:lnTo>
                  <a:pt x="22720" y="29019"/>
                </a:lnTo>
                <a:lnTo>
                  <a:pt x="30092" y="29019"/>
                </a:lnTo>
                <a:lnTo>
                  <a:pt x="30092" y="39383"/>
                </a:lnTo>
                <a:lnTo>
                  <a:pt x="25927" y="43679"/>
                </a:lnTo>
                <a:lnTo>
                  <a:pt x="26896" y="50482"/>
                </a:lnTo>
                <a:lnTo>
                  <a:pt x="31240" y="46447"/>
                </a:lnTo>
                <a:lnTo>
                  <a:pt x="31240" y="51335"/>
                </a:lnTo>
                <a:lnTo>
                  <a:pt x="33324" y="52899"/>
                </a:lnTo>
                <a:lnTo>
                  <a:pt x="35895" y="52960"/>
                </a:lnTo>
                <a:lnTo>
                  <a:pt x="38679" y="51335"/>
                </a:lnTo>
                <a:lnTo>
                  <a:pt x="38679" y="15358"/>
                </a:lnTo>
                <a:lnTo>
                  <a:pt x="38347" y="12689"/>
                </a:lnTo>
                <a:lnTo>
                  <a:pt x="37011" y="8129"/>
                </a:lnTo>
                <a:lnTo>
                  <a:pt x="34488" y="4687"/>
                </a:lnTo>
                <a:lnTo>
                  <a:pt x="31111" y="1983"/>
                </a:lnTo>
                <a:lnTo>
                  <a:pt x="26356" y="39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1" y="853"/>
                </a:lnTo>
                <a:lnTo>
                  <a:pt x="9785" y="1803"/>
                </a:lnTo>
                <a:lnTo>
                  <a:pt x="5817" y="3545"/>
                </a:lnTo>
                <a:lnTo>
                  <a:pt x="2484" y="6696"/>
                </a:lnTo>
                <a:lnTo>
                  <a:pt x="2299" y="9389"/>
                </a:lnTo>
                <a:lnTo>
                  <a:pt x="329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649155" y="4806936"/>
            <a:ext cx="38667" cy="75885"/>
          </a:xfrm>
          <a:custGeom>
            <a:avLst/>
            <a:gdLst/>
            <a:ahLst/>
            <a:cxnLst/>
            <a:rect l="l" t="t" r="r" b="b"/>
            <a:pathLst>
              <a:path w="38667" h="75885">
                <a:moveTo>
                  <a:pt x="35323" y="28130"/>
                </a:moveTo>
                <a:lnTo>
                  <a:pt x="36440" y="26607"/>
                </a:lnTo>
                <a:lnTo>
                  <a:pt x="34919" y="23813"/>
                </a:lnTo>
                <a:lnTo>
                  <a:pt x="32127" y="23674"/>
                </a:lnTo>
                <a:lnTo>
                  <a:pt x="29383" y="23813"/>
                </a:lnTo>
                <a:lnTo>
                  <a:pt x="26417" y="25577"/>
                </a:lnTo>
                <a:lnTo>
                  <a:pt x="8637" y="45860"/>
                </a:lnTo>
                <a:lnTo>
                  <a:pt x="8637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0"/>
                </a:lnTo>
                <a:lnTo>
                  <a:pt x="2758" y="75844"/>
                </a:lnTo>
                <a:lnTo>
                  <a:pt x="5878" y="75844"/>
                </a:lnTo>
                <a:lnTo>
                  <a:pt x="8637" y="74192"/>
                </a:lnTo>
                <a:lnTo>
                  <a:pt x="8637" y="47117"/>
                </a:lnTo>
                <a:lnTo>
                  <a:pt x="28516" y="74142"/>
                </a:lnTo>
                <a:lnTo>
                  <a:pt x="30239" y="75514"/>
                </a:lnTo>
                <a:lnTo>
                  <a:pt x="33167" y="75885"/>
                </a:lnTo>
                <a:lnTo>
                  <a:pt x="35777" y="75844"/>
                </a:lnTo>
                <a:lnTo>
                  <a:pt x="38667" y="74142"/>
                </a:lnTo>
                <a:lnTo>
                  <a:pt x="37407" y="71589"/>
                </a:lnTo>
                <a:lnTo>
                  <a:pt x="18263" y="45820"/>
                </a:lnTo>
                <a:lnTo>
                  <a:pt x="35323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703228" y="4810493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06"/>
                </a:moveTo>
                <a:lnTo>
                  <a:pt x="367" y="8887"/>
                </a:lnTo>
                <a:lnTo>
                  <a:pt x="3257" y="10731"/>
                </a:lnTo>
                <a:lnTo>
                  <a:pt x="7332" y="10731"/>
                </a:lnTo>
                <a:lnTo>
                  <a:pt x="10284" y="8837"/>
                </a:lnTo>
                <a:lnTo>
                  <a:pt x="10666" y="5306"/>
                </a:lnTo>
                <a:lnTo>
                  <a:pt x="10299" y="1838"/>
                </a:lnTo>
                <a:lnTo>
                  <a:pt x="7407" y="0"/>
                </a:lnTo>
                <a:lnTo>
                  <a:pt x="3329" y="0"/>
                </a:lnTo>
                <a:lnTo>
                  <a:pt x="377" y="1889"/>
                </a:lnTo>
                <a:lnTo>
                  <a:pt x="0" y="5406"/>
                </a:lnTo>
                <a:close/>
              </a:path>
              <a:path w="10666" h="72287">
                <a:moveTo>
                  <a:pt x="1224" y="71372"/>
                </a:moveTo>
                <a:lnTo>
                  <a:pt x="3797" y="72287"/>
                </a:lnTo>
                <a:lnTo>
                  <a:pt x="6918" y="72287"/>
                </a:lnTo>
                <a:lnTo>
                  <a:pt x="9672" y="70634"/>
                </a:lnTo>
                <a:lnTo>
                  <a:pt x="9672" y="21804"/>
                </a:lnTo>
                <a:lnTo>
                  <a:pt x="9464" y="21106"/>
                </a:lnTo>
                <a:lnTo>
                  <a:pt x="6918" y="20152"/>
                </a:lnTo>
                <a:lnTo>
                  <a:pt x="3797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731114" y="4829860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0" y="52221"/>
                </a:moveTo>
                <a:lnTo>
                  <a:pt x="8561" y="52984"/>
                </a:lnTo>
                <a:lnTo>
                  <a:pt x="11595" y="53527"/>
                </a:lnTo>
                <a:lnTo>
                  <a:pt x="14867" y="53657"/>
                </a:lnTo>
                <a:lnTo>
                  <a:pt x="17585" y="53657"/>
                </a:lnTo>
                <a:lnTo>
                  <a:pt x="20083" y="53312"/>
                </a:lnTo>
                <a:lnTo>
                  <a:pt x="24616" y="51940"/>
                </a:lnTo>
                <a:lnTo>
                  <a:pt x="28205" y="49593"/>
                </a:lnTo>
                <a:lnTo>
                  <a:pt x="31107" y="46608"/>
                </a:lnTo>
                <a:lnTo>
                  <a:pt x="32896" y="42696"/>
                </a:lnTo>
                <a:lnTo>
                  <a:pt x="33336" y="37972"/>
                </a:lnTo>
                <a:lnTo>
                  <a:pt x="33336" y="35877"/>
                </a:lnTo>
                <a:lnTo>
                  <a:pt x="32320" y="32551"/>
                </a:lnTo>
                <a:lnTo>
                  <a:pt x="30740" y="29729"/>
                </a:lnTo>
                <a:lnTo>
                  <a:pt x="27226" y="26633"/>
                </a:lnTo>
                <a:lnTo>
                  <a:pt x="24325" y="25106"/>
                </a:lnTo>
                <a:lnTo>
                  <a:pt x="21384" y="23809"/>
                </a:lnTo>
                <a:lnTo>
                  <a:pt x="18442" y="22604"/>
                </a:lnTo>
                <a:lnTo>
                  <a:pt x="15576" y="21437"/>
                </a:lnTo>
                <a:lnTo>
                  <a:pt x="12073" y="19343"/>
                </a:lnTo>
                <a:lnTo>
                  <a:pt x="9773" y="16584"/>
                </a:lnTo>
                <a:lnTo>
                  <a:pt x="9417" y="13992"/>
                </a:lnTo>
                <a:lnTo>
                  <a:pt x="9968" y="11174"/>
                </a:lnTo>
                <a:lnTo>
                  <a:pt x="12308" y="8280"/>
                </a:lnTo>
                <a:lnTo>
                  <a:pt x="15458" y="7110"/>
                </a:lnTo>
                <a:lnTo>
                  <a:pt x="18209" y="6948"/>
                </a:lnTo>
                <a:lnTo>
                  <a:pt x="21311" y="7134"/>
                </a:lnTo>
                <a:lnTo>
                  <a:pt x="24958" y="8355"/>
                </a:lnTo>
                <a:lnTo>
                  <a:pt x="27618" y="9677"/>
                </a:lnTo>
                <a:lnTo>
                  <a:pt x="30593" y="9867"/>
                </a:lnTo>
                <a:lnTo>
                  <a:pt x="30923" y="7150"/>
                </a:lnTo>
                <a:lnTo>
                  <a:pt x="30642" y="4406"/>
                </a:lnTo>
                <a:lnTo>
                  <a:pt x="28083" y="2195"/>
                </a:lnTo>
                <a:lnTo>
                  <a:pt x="25487" y="1141"/>
                </a:lnTo>
                <a:lnTo>
                  <a:pt x="22082" y="317"/>
                </a:lnTo>
                <a:lnTo>
                  <a:pt x="18319" y="0"/>
                </a:lnTo>
                <a:lnTo>
                  <a:pt x="15458" y="0"/>
                </a:lnTo>
                <a:lnTo>
                  <a:pt x="12956" y="392"/>
                </a:lnTo>
                <a:lnTo>
                  <a:pt x="8669" y="1979"/>
                </a:lnTo>
                <a:lnTo>
                  <a:pt x="5447" y="4367"/>
                </a:lnTo>
                <a:lnTo>
                  <a:pt x="2937" y="7214"/>
                </a:lnTo>
                <a:lnTo>
                  <a:pt x="1518" y="10717"/>
                </a:lnTo>
                <a:lnTo>
                  <a:pt x="1151" y="14479"/>
                </a:lnTo>
                <a:lnTo>
                  <a:pt x="1493" y="18515"/>
                </a:lnTo>
                <a:lnTo>
                  <a:pt x="2854" y="21629"/>
                </a:lnTo>
                <a:lnTo>
                  <a:pt x="5990" y="25206"/>
                </a:lnTo>
                <a:lnTo>
                  <a:pt x="8669" y="26935"/>
                </a:lnTo>
                <a:lnTo>
                  <a:pt x="11523" y="28407"/>
                </a:lnTo>
                <a:lnTo>
                  <a:pt x="14489" y="29643"/>
                </a:lnTo>
                <a:lnTo>
                  <a:pt x="17330" y="30797"/>
                </a:lnTo>
                <a:lnTo>
                  <a:pt x="19973" y="31990"/>
                </a:lnTo>
                <a:lnTo>
                  <a:pt x="23107" y="34264"/>
                </a:lnTo>
                <a:lnTo>
                  <a:pt x="24814" y="37299"/>
                </a:lnTo>
                <a:lnTo>
                  <a:pt x="24566" y="41173"/>
                </a:lnTo>
                <a:lnTo>
                  <a:pt x="22964" y="43941"/>
                </a:lnTo>
                <a:lnTo>
                  <a:pt x="20181" y="45669"/>
                </a:lnTo>
                <a:lnTo>
                  <a:pt x="16484" y="46494"/>
                </a:lnTo>
                <a:lnTo>
                  <a:pt x="13068" y="46494"/>
                </a:lnTo>
                <a:lnTo>
                  <a:pt x="9846" y="45755"/>
                </a:lnTo>
                <a:lnTo>
                  <a:pt x="5939" y="44157"/>
                </a:lnTo>
                <a:lnTo>
                  <a:pt x="3171" y="42555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1776989" y="4817573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30765" y="59969"/>
                </a:moveTo>
                <a:lnTo>
                  <a:pt x="30765" y="59321"/>
                </a:lnTo>
                <a:lnTo>
                  <a:pt x="29908" y="56708"/>
                </a:lnTo>
                <a:lnTo>
                  <a:pt x="27359" y="57431"/>
                </a:lnTo>
                <a:lnTo>
                  <a:pt x="24345" y="58179"/>
                </a:lnTo>
                <a:lnTo>
                  <a:pt x="21062" y="58179"/>
                </a:lnTo>
                <a:lnTo>
                  <a:pt x="18395" y="55603"/>
                </a:lnTo>
                <a:lnTo>
                  <a:pt x="16951" y="51347"/>
                </a:lnTo>
                <a:lnTo>
                  <a:pt x="16951" y="20740"/>
                </a:lnTo>
                <a:lnTo>
                  <a:pt x="29041" y="20740"/>
                </a:lnTo>
                <a:lnTo>
                  <a:pt x="30603" y="19304"/>
                </a:lnTo>
                <a:lnTo>
                  <a:pt x="30765" y="16358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703"/>
                </a:lnTo>
                <a:lnTo>
                  <a:pt x="16743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27" y="14455"/>
                </a:lnTo>
                <a:lnTo>
                  <a:pt x="0" y="17057"/>
                </a:lnTo>
                <a:lnTo>
                  <a:pt x="1727" y="20740"/>
                </a:lnTo>
                <a:lnTo>
                  <a:pt x="8315" y="20740"/>
                </a:lnTo>
                <a:lnTo>
                  <a:pt x="8315" y="52110"/>
                </a:lnTo>
                <a:lnTo>
                  <a:pt x="9071" y="56628"/>
                </a:lnTo>
                <a:lnTo>
                  <a:pt x="10396" y="60440"/>
                </a:lnTo>
                <a:lnTo>
                  <a:pt x="12625" y="63144"/>
                </a:lnTo>
                <a:lnTo>
                  <a:pt x="15796" y="64833"/>
                </a:lnTo>
                <a:lnTo>
                  <a:pt x="19630" y="65836"/>
                </a:lnTo>
                <a:lnTo>
                  <a:pt x="24479" y="65671"/>
                </a:lnTo>
                <a:lnTo>
                  <a:pt x="27481" y="65098"/>
                </a:lnTo>
                <a:lnTo>
                  <a:pt x="30408" y="63083"/>
                </a:lnTo>
                <a:lnTo>
                  <a:pt x="30765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1822320" y="4829856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9" y="46065"/>
                </a:moveTo>
                <a:lnTo>
                  <a:pt x="17686" y="46663"/>
                </a:lnTo>
                <a:lnTo>
                  <a:pt x="14907" y="46663"/>
                </a:lnTo>
                <a:lnTo>
                  <a:pt x="11184" y="44413"/>
                </a:lnTo>
                <a:lnTo>
                  <a:pt x="8844" y="40896"/>
                </a:lnTo>
                <a:lnTo>
                  <a:pt x="11612" y="53331"/>
                </a:lnTo>
                <a:lnTo>
                  <a:pt x="16329" y="53658"/>
                </a:lnTo>
                <a:lnTo>
                  <a:pt x="19159" y="53658"/>
                </a:lnTo>
                <a:lnTo>
                  <a:pt x="21837" y="53035"/>
                </a:lnTo>
                <a:lnTo>
                  <a:pt x="26894" y="50482"/>
                </a:lnTo>
                <a:lnTo>
                  <a:pt x="25930" y="43679"/>
                </a:lnTo>
                <a:lnTo>
                  <a:pt x="22059" y="46065"/>
                </a:lnTo>
                <a:close/>
              </a:path>
              <a:path w="26894" h="53658">
                <a:moveTo>
                  <a:pt x="3293" y="12092"/>
                </a:moveTo>
                <a:lnTo>
                  <a:pt x="5939" y="11520"/>
                </a:lnTo>
                <a:lnTo>
                  <a:pt x="9140" y="9781"/>
                </a:lnTo>
                <a:lnTo>
                  <a:pt x="11893" y="8586"/>
                </a:lnTo>
                <a:lnTo>
                  <a:pt x="15274" y="7531"/>
                </a:lnTo>
                <a:lnTo>
                  <a:pt x="19316" y="7265"/>
                </a:lnTo>
                <a:lnTo>
                  <a:pt x="22974" y="7520"/>
                </a:lnTo>
                <a:lnTo>
                  <a:pt x="26812" y="9208"/>
                </a:lnTo>
                <a:lnTo>
                  <a:pt x="29137" y="12334"/>
                </a:lnTo>
                <a:lnTo>
                  <a:pt x="29897" y="15228"/>
                </a:lnTo>
                <a:lnTo>
                  <a:pt x="30091" y="18760"/>
                </a:lnTo>
                <a:lnTo>
                  <a:pt x="30091" y="22569"/>
                </a:lnTo>
                <a:lnTo>
                  <a:pt x="19940" y="22569"/>
                </a:lnTo>
                <a:lnTo>
                  <a:pt x="16642" y="22914"/>
                </a:lnTo>
                <a:lnTo>
                  <a:pt x="13718" y="23573"/>
                </a:lnTo>
                <a:lnTo>
                  <a:pt x="10781" y="24246"/>
                </a:lnTo>
                <a:lnTo>
                  <a:pt x="8304" y="25250"/>
                </a:lnTo>
                <a:lnTo>
                  <a:pt x="4265" y="27918"/>
                </a:lnTo>
                <a:lnTo>
                  <a:pt x="1630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72" y="46930"/>
                </a:lnTo>
                <a:lnTo>
                  <a:pt x="4481" y="49759"/>
                </a:lnTo>
                <a:lnTo>
                  <a:pt x="7606" y="51995"/>
                </a:lnTo>
                <a:lnTo>
                  <a:pt x="11612" y="53331"/>
                </a:lnTo>
                <a:lnTo>
                  <a:pt x="8844" y="40896"/>
                </a:lnTo>
                <a:lnTo>
                  <a:pt x="8844" y="38355"/>
                </a:lnTo>
                <a:lnTo>
                  <a:pt x="9665" y="34430"/>
                </a:lnTo>
                <a:lnTo>
                  <a:pt x="12199" y="31485"/>
                </a:lnTo>
                <a:lnTo>
                  <a:pt x="14795" y="30063"/>
                </a:lnTo>
                <a:lnTo>
                  <a:pt x="18287" y="29235"/>
                </a:lnTo>
                <a:lnTo>
                  <a:pt x="22719" y="29019"/>
                </a:lnTo>
                <a:lnTo>
                  <a:pt x="30091" y="29019"/>
                </a:lnTo>
                <a:lnTo>
                  <a:pt x="30091" y="39383"/>
                </a:lnTo>
                <a:lnTo>
                  <a:pt x="25930" y="43679"/>
                </a:lnTo>
                <a:lnTo>
                  <a:pt x="26894" y="50482"/>
                </a:lnTo>
                <a:lnTo>
                  <a:pt x="31247" y="46447"/>
                </a:lnTo>
                <a:lnTo>
                  <a:pt x="31247" y="51335"/>
                </a:lnTo>
                <a:lnTo>
                  <a:pt x="33324" y="52899"/>
                </a:lnTo>
                <a:lnTo>
                  <a:pt x="35899" y="52960"/>
                </a:lnTo>
                <a:lnTo>
                  <a:pt x="38677" y="51335"/>
                </a:lnTo>
                <a:lnTo>
                  <a:pt x="38677" y="15358"/>
                </a:lnTo>
                <a:lnTo>
                  <a:pt x="38350" y="12689"/>
                </a:lnTo>
                <a:lnTo>
                  <a:pt x="37011" y="8129"/>
                </a:lnTo>
                <a:lnTo>
                  <a:pt x="34488" y="4687"/>
                </a:lnTo>
                <a:lnTo>
                  <a:pt x="31111" y="1983"/>
                </a:lnTo>
                <a:lnTo>
                  <a:pt x="26358" y="396"/>
                </a:lnTo>
                <a:lnTo>
                  <a:pt x="23478" y="0"/>
                </a:lnTo>
                <a:lnTo>
                  <a:pt x="20097" y="0"/>
                </a:lnTo>
                <a:lnTo>
                  <a:pt x="16487" y="180"/>
                </a:lnTo>
                <a:lnTo>
                  <a:pt x="12937" y="853"/>
                </a:lnTo>
                <a:lnTo>
                  <a:pt x="9787" y="1803"/>
                </a:lnTo>
                <a:lnTo>
                  <a:pt x="5820" y="3545"/>
                </a:lnTo>
                <a:lnTo>
                  <a:pt x="2486" y="6696"/>
                </a:lnTo>
                <a:lnTo>
                  <a:pt x="2303" y="9389"/>
                </a:lnTo>
                <a:lnTo>
                  <a:pt x="3293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883084" y="4829856"/>
            <a:ext cx="40549" cy="52923"/>
          </a:xfrm>
          <a:custGeom>
            <a:avLst/>
            <a:gdLst/>
            <a:ahLst/>
            <a:cxnLst/>
            <a:rect l="l" t="t" r="r" b="b"/>
            <a:pathLst>
              <a:path w="40549" h="52923">
                <a:moveTo>
                  <a:pt x="5875" y="52923"/>
                </a:moveTo>
                <a:lnTo>
                  <a:pt x="8632" y="51271"/>
                </a:lnTo>
                <a:lnTo>
                  <a:pt x="8632" y="17132"/>
                </a:lnTo>
                <a:lnTo>
                  <a:pt x="10996" y="14061"/>
                </a:lnTo>
                <a:lnTo>
                  <a:pt x="13272" y="11736"/>
                </a:lnTo>
                <a:lnTo>
                  <a:pt x="17595" y="8561"/>
                </a:lnTo>
                <a:lnTo>
                  <a:pt x="21924" y="7747"/>
                </a:lnTo>
                <a:lnTo>
                  <a:pt x="25065" y="8093"/>
                </a:lnTo>
                <a:lnTo>
                  <a:pt x="27614" y="9389"/>
                </a:lnTo>
                <a:lnTo>
                  <a:pt x="30261" y="12791"/>
                </a:lnTo>
                <a:lnTo>
                  <a:pt x="31290" y="15952"/>
                </a:lnTo>
                <a:lnTo>
                  <a:pt x="31913" y="19890"/>
                </a:lnTo>
                <a:lnTo>
                  <a:pt x="31913" y="51271"/>
                </a:lnTo>
                <a:lnTo>
                  <a:pt x="32122" y="52009"/>
                </a:lnTo>
                <a:lnTo>
                  <a:pt x="34670" y="52923"/>
                </a:lnTo>
                <a:lnTo>
                  <a:pt x="37796" y="52923"/>
                </a:lnTo>
                <a:lnTo>
                  <a:pt x="40549" y="51271"/>
                </a:lnTo>
                <a:lnTo>
                  <a:pt x="40549" y="18011"/>
                </a:lnTo>
                <a:lnTo>
                  <a:pt x="40265" y="15026"/>
                </a:lnTo>
                <a:lnTo>
                  <a:pt x="39117" y="10087"/>
                </a:lnTo>
                <a:lnTo>
                  <a:pt x="36838" y="6073"/>
                </a:lnTo>
                <a:lnTo>
                  <a:pt x="33778" y="2758"/>
                </a:lnTo>
                <a:lnTo>
                  <a:pt x="29476" y="547"/>
                </a:lnTo>
                <a:lnTo>
                  <a:pt x="26845" y="0"/>
                </a:lnTo>
                <a:lnTo>
                  <a:pt x="21015" y="0"/>
                </a:lnTo>
                <a:lnTo>
                  <a:pt x="18355" y="713"/>
                </a:lnTo>
                <a:lnTo>
                  <a:pt x="15723" y="2150"/>
                </a:lnTo>
                <a:lnTo>
                  <a:pt x="13088" y="3571"/>
                </a:lnTo>
                <a:lnTo>
                  <a:pt x="10443" y="5817"/>
                </a:lnTo>
                <a:lnTo>
                  <a:pt x="7790" y="8892"/>
                </a:lnTo>
                <a:lnTo>
                  <a:pt x="7790" y="2440"/>
                </a:lnTo>
                <a:lnTo>
                  <a:pt x="5828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972965" y="4829856"/>
            <a:ext cx="26896" cy="53658"/>
          </a:xfrm>
          <a:custGeom>
            <a:avLst/>
            <a:gdLst/>
            <a:ahLst/>
            <a:cxnLst/>
            <a:rect l="l" t="t" r="r" b="b"/>
            <a:pathLst>
              <a:path w="26896" h="53658">
                <a:moveTo>
                  <a:pt x="22057" y="46065"/>
                </a:moveTo>
                <a:lnTo>
                  <a:pt x="17687" y="46663"/>
                </a:lnTo>
                <a:lnTo>
                  <a:pt x="14904" y="46663"/>
                </a:lnTo>
                <a:lnTo>
                  <a:pt x="11182" y="44413"/>
                </a:lnTo>
                <a:lnTo>
                  <a:pt x="8841" y="40896"/>
                </a:lnTo>
                <a:lnTo>
                  <a:pt x="11610" y="53331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6" y="50482"/>
                </a:lnTo>
                <a:lnTo>
                  <a:pt x="25927" y="43679"/>
                </a:lnTo>
                <a:lnTo>
                  <a:pt x="22057" y="46065"/>
                </a:lnTo>
                <a:close/>
              </a:path>
              <a:path w="26896" h="53658">
                <a:moveTo>
                  <a:pt x="3294" y="12092"/>
                </a:moveTo>
                <a:lnTo>
                  <a:pt x="5939" y="11520"/>
                </a:lnTo>
                <a:lnTo>
                  <a:pt x="9137" y="9781"/>
                </a:lnTo>
                <a:lnTo>
                  <a:pt x="11891" y="8586"/>
                </a:lnTo>
                <a:lnTo>
                  <a:pt x="15271" y="7531"/>
                </a:lnTo>
                <a:lnTo>
                  <a:pt x="19314" y="7265"/>
                </a:lnTo>
                <a:lnTo>
                  <a:pt x="22975" y="7520"/>
                </a:lnTo>
                <a:lnTo>
                  <a:pt x="26809" y="9208"/>
                </a:lnTo>
                <a:lnTo>
                  <a:pt x="29135" y="12334"/>
                </a:lnTo>
                <a:lnTo>
                  <a:pt x="29894" y="15228"/>
                </a:lnTo>
                <a:lnTo>
                  <a:pt x="30092" y="18760"/>
                </a:lnTo>
                <a:lnTo>
                  <a:pt x="30092" y="22569"/>
                </a:lnTo>
                <a:lnTo>
                  <a:pt x="19940" y="22569"/>
                </a:lnTo>
                <a:lnTo>
                  <a:pt x="16643" y="22914"/>
                </a:lnTo>
                <a:lnTo>
                  <a:pt x="13716" y="23573"/>
                </a:lnTo>
                <a:lnTo>
                  <a:pt x="10778" y="24246"/>
                </a:lnTo>
                <a:lnTo>
                  <a:pt x="8305" y="25250"/>
                </a:lnTo>
                <a:lnTo>
                  <a:pt x="4262" y="27918"/>
                </a:lnTo>
                <a:lnTo>
                  <a:pt x="1630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73" y="46930"/>
                </a:lnTo>
                <a:lnTo>
                  <a:pt x="4481" y="49759"/>
                </a:lnTo>
                <a:lnTo>
                  <a:pt x="7607" y="51995"/>
                </a:lnTo>
                <a:lnTo>
                  <a:pt x="11610" y="53331"/>
                </a:lnTo>
                <a:lnTo>
                  <a:pt x="8841" y="40896"/>
                </a:lnTo>
                <a:lnTo>
                  <a:pt x="8841" y="38355"/>
                </a:lnTo>
                <a:lnTo>
                  <a:pt x="9662" y="34430"/>
                </a:lnTo>
                <a:lnTo>
                  <a:pt x="12200" y="31485"/>
                </a:lnTo>
                <a:lnTo>
                  <a:pt x="14792" y="30063"/>
                </a:lnTo>
                <a:lnTo>
                  <a:pt x="18287" y="29235"/>
                </a:lnTo>
                <a:lnTo>
                  <a:pt x="22720" y="29019"/>
                </a:lnTo>
                <a:lnTo>
                  <a:pt x="30092" y="29019"/>
                </a:lnTo>
                <a:lnTo>
                  <a:pt x="30092" y="39383"/>
                </a:lnTo>
                <a:lnTo>
                  <a:pt x="25927" y="43679"/>
                </a:lnTo>
                <a:lnTo>
                  <a:pt x="26896" y="50482"/>
                </a:lnTo>
                <a:lnTo>
                  <a:pt x="31244" y="46447"/>
                </a:lnTo>
                <a:lnTo>
                  <a:pt x="31244" y="51335"/>
                </a:lnTo>
                <a:lnTo>
                  <a:pt x="33326" y="52899"/>
                </a:lnTo>
                <a:lnTo>
                  <a:pt x="35899" y="52960"/>
                </a:lnTo>
                <a:lnTo>
                  <a:pt x="38679" y="51335"/>
                </a:lnTo>
                <a:lnTo>
                  <a:pt x="38679" y="15358"/>
                </a:lnTo>
                <a:lnTo>
                  <a:pt x="38347" y="12689"/>
                </a:lnTo>
                <a:lnTo>
                  <a:pt x="37011" y="8129"/>
                </a:lnTo>
                <a:lnTo>
                  <a:pt x="34488" y="4687"/>
                </a:lnTo>
                <a:lnTo>
                  <a:pt x="31107" y="1983"/>
                </a:lnTo>
                <a:lnTo>
                  <a:pt x="26358" y="39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1" y="853"/>
                </a:lnTo>
                <a:lnTo>
                  <a:pt x="9789" y="1803"/>
                </a:lnTo>
                <a:lnTo>
                  <a:pt x="5817" y="3545"/>
                </a:lnTo>
                <a:lnTo>
                  <a:pt x="2487" y="6696"/>
                </a:lnTo>
                <a:lnTo>
                  <a:pt x="2303" y="9389"/>
                </a:lnTo>
                <a:lnTo>
                  <a:pt x="329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033729" y="4829856"/>
            <a:ext cx="40547" cy="52923"/>
          </a:xfrm>
          <a:custGeom>
            <a:avLst/>
            <a:gdLst/>
            <a:ahLst/>
            <a:cxnLst/>
            <a:rect l="l" t="t" r="r" b="b"/>
            <a:pathLst>
              <a:path w="40547" h="52923">
                <a:moveTo>
                  <a:pt x="5875" y="52923"/>
                </a:moveTo>
                <a:lnTo>
                  <a:pt x="8633" y="51271"/>
                </a:lnTo>
                <a:lnTo>
                  <a:pt x="8633" y="17132"/>
                </a:lnTo>
                <a:lnTo>
                  <a:pt x="10998" y="14061"/>
                </a:lnTo>
                <a:lnTo>
                  <a:pt x="13274" y="11736"/>
                </a:lnTo>
                <a:lnTo>
                  <a:pt x="17597" y="8561"/>
                </a:lnTo>
                <a:lnTo>
                  <a:pt x="21920" y="7747"/>
                </a:lnTo>
                <a:lnTo>
                  <a:pt x="25067" y="8093"/>
                </a:lnTo>
                <a:lnTo>
                  <a:pt x="27616" y="9389"/>
                </a:lnTo>
                <a:lnTo>
                  <a:pt x="30261" y="12791"/>
                </a:lnTo>
                <a:lnTo>
                  <a:pt x="31287" y="15952"/>
                </a:lnTo>
                <a:lnTo>
                  <a:pt x="31913" y="19890"/>
                </a:lnTo>
                <a:lnTo>
                  <a:pt x="31913" y="51271"/>
                </a:lnTo>
                <a:lnTo>
                  <a:pt x="32123" y="52009"/>
                </a:lnTo>
                <a:lnTo>
                  <a:pt x="34672" y="52923"/>
                </a:lnTo>
                <a:lnTo>
                  <a:pt x="37792" y="52923"/>
                </a:lnTo>
                <a:lnTo>
                  <a:pt x="40547" y="51271"/>
                </a:lnTo>
                <a:lnTo>
                  <a:pt x="40547" y="18011"/>
                </a:lnTo>
                <a:lnTo>
                  <a:pt x="40266" y="15026"/>
                </a:lnTo>
                <a:lnTo>
                  <a:pt x="39114" y="10087"/>
                </a:lnTo>
                <a:lnTo>
                  <a:pt x="36838" y="6073"/>
                </a:lnTo>
                <a:lnTo>
                  <a:pt x="33775" y="2758"/>
                </a:lnTo>
                <a:lnTo>
                  <a:pt x="29476" y="547"/>
                </a:lnTo>
                <a:lnTo>
                  <a:pt x="26841" y="0"/>
                </a:lnTo>
                <a:lnTo>
                  <a:pt x="21013" y="0"/>
                </a:lnTo>
                <a:lnTo>
                  <a:pt x="18356" y="713"/>
                </a:lnTo>
                <a:lnTo>
                  <a:pt x="15721" y="2150"/>
                </a:lnTo>
                <a:lnTo>
                  <a:pt x="13089" y="3571"/>
                </a:lnTo>
                <a:lnTo>
                  <a:pt x="10444" y="5817"/>
                </a:lnTo>
                <a:lnTo>
                  <a:pt x="7787" y="8892"/>
                </a:lnTo>
                <a:lnTo>
                  <a:pt x="7787" y="2440"/>
                </a:lnTo>
                <a:lnTo>
                  <a:pt x="5828" y="839"/>
                </a:lnTo>
                <a:lnTo>
                  <a:pt x="3121" y="753"/>
                </a:lnTo>
                <a:lnTo>
                  <a:pt x="0" y="2440"/>
                </a:lnTo>
                <a:lnTo>
                  <a:pt x="0" y="51271"/>
                </a:lnTo>
                <a:lnTo>
                  <a:pt x="180" y="52009"/>
                </a:lnTo>
                <a:lnTo>
                  <a:pt x="2750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093208" y="4858786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62" y="21248"/>
                </a:lnTo>
                <a:lnTo>
                  <a:pt x="12748" y="24030"/>
                </a:lnTo>
                <a:lnTo>
                  <a:pt x="12308" y="12856"/>
                </a:lnTo>
                <a:lnTo>
                  <a:pt x="10494" y="9208"/>
                </a:lnTo>
                <a:lnTo>
                  <a:pt x="9493" y="4763"/>
                </a:lnTo>
                <a:lnTo>
                  <a:pt x="8939" y="0"/>
                </a:lnTo>
                <a:close/>
              </a:path>
              <a:path w="12748" h="75653">
                <a:moveTo>
                  <a:pt x="43322" y="-49921"/>
                </a:moveTo>
                <a:lnTo>
                  <a:pt x="43088" y="-50659"/>
                </a:lnTo>
                <a:lnTo>
                  <a:pt x="40514" y="-51622"/>
                </a:lnTo>
                <a:lnTo>
                  <a:pt x="37404" y="-51622"/>
                </a:lnTo>
                <a:lnTo>
                  <a:pt x="34635" y="-49921"/>
                </a:lnTo>
                <a:lnTo>
                  <a:pt x="34635" y="-21549"/>
                </a:lnTo>
                <a:lnTo>
                  <a:pt x="32407" y="-23975"/>
                </a:lnTo>
                <a:lnTo>
                  <a:pt x="27863" y="-27061"/>
                </a:lnTo>
                <a:lnTo>
                  <a:pt x="23050" y="-28929"/>
                </a:lnTo>
                <a:lnTo>
                  <a:pt x="16988" y="-28929"/>
                </a:lnTo>
                <a:lnTo>
                  <a:pt x="14061" y="-28281"/>
                </a:lnTo>
                <a:lnTo>
                  <a:pt x="11537" y="-27010"/>
                </a:lnTo>
                <a:lnTo>
                  <a:pt x="6887" y="-23884"/>
                </a:lnTo>
                <a:lnTo>
                  <a:pt x="3467" y="-19112"/>
                </a:lnTo>
                <a:lnTo>
                  <a:pt x="2181" y="-16228"/>
                </a:lnTo>
                <a:lnTo>
                  <a:pt x="1300" y="-12837"/>
                </a:lnTo>
                <a:lnTo>
                  <a:pt x="429" y="-9460"/>
                </a:lnTo>
                <a:lnTo>
                  <a:pt x="0" y="-5676"/>
                </a:lnTo>
                <a:lnTo>
                  <a:pt x="0" y="2059"/>
                </a:lnTo>
                <a:lnTo>
                  <a:pt x="345" y="5436"/>
                </a:lnTo>
                <a:lnTo>
                  <a:pt x="1040" y="8637"/>
                </a:lnTo>
                <a:lnTo>
                  <a:pt x="1738" y="11851"/>
                </a:lnTo>
                <a:lnTo>
                  <a:pt x="2840" y="14630"/>
                </a:lnTo>
                <a:lnTo>
                  <a:pt x="4359" y="16996"/>
                </a:lnTo>
                <a:lnTo>
                  <a:pt x="7862" y="21248"/>
                </a:lnTo>
                <a:lnTo>
                  <a:pt x="8939" y="0"/>
                </a:lnTo>
                <a:lnTo>
                  <a:pt x="8939" y="-4772"/>
                </a:lnTo>
                <a:lnTo>
                  <a:pt x="9605" y="-9295"/>
                </a:lnTo>
                <a:lnTo>
                  <a:pt x="10727" y="-13535"/>
                </a:lnTo>
                <a:lnTo>
                  <a:pt x="12650" y="-17077"/>
                </a:lnTo>
                <a:lnTo>
                  <a:pt x="15433" y="-19604"/>
                </a:lnTo>
                <a:lnTo>
                  <a:pt x="18839" y="-21231"/>
                </a:lnTo>
                <a:lnTo>
                  <a:pt x="23407" y="-21231"/>
                </a:lnTo>
                <a:lnTo>
                  <a:pt x="27863" y="-18870"/>
                </a:lnTo>
                <a:lnTo>
                  <a:pt x="32299" y="-14997"/>
                </a:lnTo>
                <a:lnTo>
                  <a:pt x="34635" y="-11997"/>
                </a:lnTo>
                <a:lnTo>
                  <a:pt x="34635" y="7532"/>
                </a:lnTo>
                <a:lnTo>
                  <a:pt x="31990" y="10797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2" y="17082"/>
                </a:lnTo>
                <a:lnTo>
                  <a:pt x="18395" y="17082"/>
                </a:lnTo>
                <a:lnTo>
                  <a:pt x="15016" y="15419"/>
                </a:lnTo>
                <a:lnTo>
                  <a:pt x="12308" y="12856"/>
                </a:lnTo>
                <a:lnTo>
                  <a:pt x="12748" y="24030"/>
                </a:lnTo>
                <a:lnTo>
                  <a:pt x="15689" y="24743"/>
                </a:lnTo>
                <a:lnTo>
                  <a:pt x="22327" y="24743"/>
                </a:lnTo>
                <a:lnTo>
                  <a:pt x="25243" y="23954"/>
                </a:lnTo>
                <a:lnTo>
                  <a:pt x="27914" y="22402"/>
                </a:lnTo>
                <a:lnTo>
                  <a:pt x="30582" y="20840"/>
                </a:lnTo>
                <a:lnTo>
                  <a:pt x="33155" y="18670"/>
                </a:lnTo>
                <a:lnTo>
                  <a:pt x="35629" y="15876"/>
                </a:lnTo>
                <a:lnTo>
                  <a:pt x="35629" y="22341"/>
                </a:lnTo>
                <a:lnTo>
                  <a:pt x="37231" y="23839"/>
                </a:lnTo>
                <a:lnTo>
                  <a:pt x="40258" y="24030"/>
                </a:lnTo>
                <a:lnTo>
                  <a:pt x="43322" y="22341"/>
                </a:lnTo>
                <a:lnTo>
                  <a:pt x="43322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190268" y="4812271"/>
            <a:ext cx="73616" cy="70509"/>
          </a:xfrm>
          <a:custGeom>
            <a:avLst/>
            <a:gdLst/>
            <a:ahLst/>
            <a:cxnLst/>
            <a:rect l="l" t="t" r="r" b="b"/>
            <a:pathLst>
              <a:path w="73616" h="70509">
                <a:moveTo>
                  <a:pt x="9000" y="7656"/>
                </a:moveTo>
                <a:lnTo>
                  <a:pt x="31866" y="69072"/>
                </a:lnTo>
                <a:lnTo>
                  <a:pt x="32259" y="69670"/>
                </a:lnTo>
                <a:lnTo>
                  <a:pt x="34890" y="70509"/>
                </a:lnTo>
                <a:lnTo>
                  <a:pt x="38063" y="70459"/>
                </a:lnTo>
                <a:lnTo>
                  <a:pt x="40647" y="69072"/>
                </a:lnTo>
                <a:lnTo>
                  <a:pt x="64519" y="7656"/>
                </a:lnTo>
                <a:lnTo>
                  <a:pt x="64616" y="68807"/>
                </a:lnTo>
                <a:lnTo>
                  <a:pt x="64969" y="69786"/>
                </a:lnTo>
                <a:lnTo>
                  <a:pt x="67557" y="70498"/>
                </a:lnTo>
                <a:lnTo>
                  <a:pt x="70714" y="70498"/>
                </a:lnTo>
                <a:lnTo>
                  <a:pt x="73616" y="68807"/>
                </a:lnTo>
                <a:lnTo>
                  <a:pt x="73616" y="4230"/>
                </a:lnTo>
                <a:lnTo>
                  <a:pt x="72478" y="1004"/>
                </a:lnTo>
                <a:lnTo>
                  <a:pt x="69735" y="0"/>
                </a:lnTo>
                <a:lnTo>
                  <a:pt x="63943" y="0"/>
                </a:lnTo>
                <a:lnTo>
                  <a:pt x="60929" y="492"/>
                </a:lnTo>
                <a:lnTo>
                  <a:pt x="58248" y="3100"/>
                </a:lnTo>
                <a:lnTo>
                  <a:pt x="56973" y="5867"/>
                </a:lnTo>
                <a:lnTo>
                  <a:pt x="36828" y="56541"/>
                </a:lnTo>
                <a:lnTo>
                  <a:pt x="36568" y="56541"/>
                </a:lnTo>
                <a:lnTo>
                  <a:pt x="17204" y="5702"/>
                </a:lnTo>
                <a:lnTo>
                  <a:pt x="16887" y="4723"/>
                </a:lnTo>
                <a:lnTo>
                  <a:pt x="15138" y="1840"/>
                </a:lnTo>
                <a:lnTo>
                  <a:pt x="12269" y="331"/>
                </a:lnTo>
                <a:lnTo>
                  <a:pt x="9295" y="0"/>
                </a:lnTo>
                <a:lnTo>
                  <a:pt x="3769" y="0"/>
                </a:lnTo>
                <a:lnTo>
                  <a:pt x="378" y="1623"/>
                </a:lnTo>
                <a:lnTo>
                  <a:pt x="0" y="4230"/>
                </a:lnTo>
                <a:lnTo>
                  <a:pt x="0" y="68807"/>
                </a:lnTo>
                <a:lnTo>
                  <a:pt x="180" y="69570"/>
                </a:lnTo>
                <a:lnTo>
                  <a:pt x="2825" y="70498"/>
                </a:lnTo>
                <a:lnTo>
                  <a:pt x="6047" y="70498"/>
                </a:lnTo>
                <a:lnTo>
                  <a:pt x="9000" y="68807"/>
                </a:lnTo>
                <a:lnTo>
                  <a:pt x="9000" y="7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286205" y="4810493"/>
            <a:ext cx="10669" cy="72287"/>
          </a:xfrm>
          <a:custGeom>
            <a:avLst/>
            <a:gdLst/>
            <a:ahLst/>
            <a:cxnLst/>
            <a:rect l="l" t="t" r="r" b="b"/>
            <a:pathLst>
              <a:path w="10669" h="72287">
                <a:moveTo>
                  <a:pt x="0" y="5406"/>
                </a:moveTo>
                <a:lnTo>
                  <a:pt x="370" y="888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69" y="5306"/>
                </a:lnTo>
                <a:lnTo>
                  <a:pt x="10302" y="1838"/>
                </a:lnTo>
                <a:lnTo>
                  <a:pt x="7407" y="0"/>
                </a:lnTo>
                <a:lnTo>
                  <a:pt x="3332" y="0"/>
                </a:lnTo>
                <a:lnTo>
                  <a:pt x="381" y="1889"/>
                </a:lnTo>
                <a:lnTo>
                  <a:pt x="0" y="5406"/>
                </a:lnTo>
                <a:close/>
              </a:path>
              <a:path w="10669" h="72287">
                <a:moveTo>
                  <a:pt x="1226" y="71372"/>
                </a:moveTo>
                <a:lnTo>
                  <a:pt x="3797" y="72287"/>
                </a:lnTo>
                <a:lnTo>
                  <a:pt x="6918" y="72287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797" y="20152"/>
                </a:lnTo>
                <a:lnTo>
                  <a:pt x="1043" y="21804"/>
                </a:lnTo>
                <a:lnTo>
                  <a:pt x="1043" y="70634"/>
                </a:lnTo>
                <a:lnTo>
                  <a:pt x="122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314889" y="4858786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8" y="0"/>
                </a:moveTo>
                <a:lnTo>
                  <a:pt x="7862" y="21248"/>
                </a:lnTo>
                <a:lnTo>
                  <a:pt x="12748" y="24030"/>
                </a:lnTo>
                <a:lnTo>
                  <a:pt x="12308" y="12856"/>
                </a:lnTo>
                <a:lnTo>
                  <a:pt x="10494" y="9208"/>
                </a:lnTo>
                <a:lnTo>
                  <a:pt x="9493" y="4763"/>
                </a:lnTo>
                <a:lnTo>
                  <a:pt x="8938" y="0"/>
                </a:lnTo>
                <a:close/>
              </a:path>
              <a:path w="12748" h="75653">
                <a:moveTo>
                  <a:pt x="43314" y="-49921"/>
                </a:moveTo>
                <a:lnTo>
                  <a:pt x="43084" y="-50659"/>
                </a:lnTo>
                <a:lnTo>
                  <a:pt x="40514" y="-51622"/>
                </a:lnTo>
                <a:lnTo>
                  <a:pt x="37404" y="-51622"/>
                </a:lnTo>
                <a:lnTo>
                  <a:pt x="34635" y="-49921"/>
                </a:lnTo>
                <a:lnTo>
                  <a:pt x="34635" y="-21549"/>
                </a:lnTo>
                <a:lnTo>
                  <a:pt x="32404" y="-23975"/>
                </a:lnTo>
                <a:lnTo>
                  <a:pt x="27859" y="-27061"/>
                </a:lnTo>
                <a:lnTo>
                  <a:pt x="23046" y="-28929"/>
                </a:lnTo>
                <a:lnTo>
                  <a:pt x="16988" y="-28929"/>
                </a:lnTo>
                <a:lnTo>
                  <a:pt x="14061" y="-28281"/>
                </a:lnTo>
                <a:lnTo>
                  <a:pt x="11537" y="-27010"/>
                </a:lnTo>
                <a:lnTo>
                  <a:pt x="6879" y="-23884"/>
                </a:lnTo>
                <a:lnTo>
                  <a:pt x="3463" y="-19112"/>
                </a:lnTo>
                <a:lnTo>
                  <a:pt x="2181" y="-16228"/>
                </a:lnTo>
                <a:lnTo>
                  <a:pt x="1299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59"/>
                </a:lnTo>
                <a:lnTo>
                  <a:pt x="341" y="5436"/>
                </a:lnTo>
                <a:lnTo>
                  <a:pt x="1040" y="8637"/>
                </a:lnTo>
                <a:lnTo>
                  <a:pt x="1738" y="11851"/>
                </a:lnTo>
                <a:lnTo>
                  <a:pt x="2840" y="14630"/>
                </a:lnTo>
                <a:lnTo>
                  <a:pt x="4359" y="16996"/>
                </a:lnTo>
                <a:lnTo>
                  <a:pt x="7862" y="21248"/>
                </a:lnTo>
                <a:lnTo>
                  <a:pt x="8938" y="0"/>
                </a:lnTo>
                <a:lnTo>
                  <a:pt x="8938" y="-4772"/>
                </a:lnTo>
                <a:lnTo>
                  <a:pt x="9601" y="-9295"/>
                </a:lnTo>
                <a:lnTo>
                  <a:pt x="10727" y="-13535"/>
                </a:lnTo>
                <a:lnTo>
                  <a:pt x="12650" y="-17077"/>
                </a:lnTo>
                <a:lnTo>
                  <a:pt x="15433" y="-19604"/>
                </a:lnTo>
                <a:lnTo>
                  <a:pt x="18835" y="-21231"/>
                </a:lnTo>
                <a:lnTo>
                  <a:pt x="23403" y="-21231"/>
                </a:lnTo>
                <a:lnTo>
                  <a:pt x="27859" y="-18870"/>
                </a:lnTo>
                <a:lnTo>
                  <a:pt x="32296" y="-14997"/>
                </a:lnTo>
                <a:lnTo>
                  <a:pt x="34635" y="-11997"/>
                </a:lnTo>
                <a:lnTo>
                  <a:pt x="34635" y="7532"/>
                </a:lnTo>
                <a:lnTo>
                  <a:pt x="31990" y="10797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2" y="17082"/>
                </a:lnTo>
                <a:lnTo>
                  <a:pt x="18392" y="17082"/>
                </a:lnTo>
                <a:lnTo>
                  <a:pt x="15015" y="15419"/>
                </a:lnTo>
                <a:lnTo>
                  <a:pt x="12308" y="12856"/>
                </a:lnTo>
                <a:lnTo>
                  <a:pt x="12748" y="24030"/>
                </a:lnTo>
                <a:lnTo>
                  <a:pt x="15688" y="24743"/>
                </a:lnTo>
                <a:lnTo>
                  <a:pt x="22327" y="24743"/>
                </a:lnTo>
                <a:lnTo>
                  <a:pt x="25239" y="23954"/>
                </a:lnTo>
                <a:lnTo>
                  <a:pt x="27914" y="22402"/>
                </a:lnTo>
                <a:lnTo>
                  <a:pt x="30581" y="20840"/>
                </a:lnTo>
                <a:lnTo>
                  <a:pt x="33152" y="18670"/>
                </a:lnTo>
                <a:lnTo>
                  <a:pt x="35626" y="15876"/>
                </a:lnTo>
                <a:lnTo>
                  <a:pt x="35626" y="22341"/>
                </a:lnTo>
                <a:lnTo>
                  <a:pt x="37231" y="23839"/>
                </a:lnTo>
                <a:lnTo>
                  <a:pt x="40258" y="24030"/>
                </a:lnTo>
                <a:lnTo>
                  <a:pt x="43314" y="22341"/>
                </a:lnTo>
                <a:lnTo>
                  <a:pt x="43314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377349" y="4858786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2" y="21248"/>
                </a:lnTo>
                <a:lnTo>
                  <a:pt x="12750" y="24030"/>
                </a:lnTo>
                <a:lnTo>
                  <a:pt x="12312" y="12856"/>
                </a:lnTo>
                <a:lnTo>
                  <a:pt x="10497" y="9208"/>
                </a:lnTo>
                <a:lnTo>
                  <a:pt x="9493" y="4763"/>
                </a:lnTo>
                <a:lnTo>
                  <a:pt x="8942" y="0"/>
                </a:lnTo>
                <a:close/>
              </a:path>
              <a:path w="12750" h="75653">
                <a:moveTo>
                  <a:pt x="43318" y="-49921"/>
                </a:moveTo>
                <a:lnTo>
                  <a:pt x="43088" y="-50659"/>
                </a:lnTo>
                <a:lnTo>
                  <a:pt x="40514" y="-51622"/>
                </a:lnTo>
                <a:lnTo>
                  <a:pt x="37404" y="-51622"/>
                </a:lnTo>
                <a:lnTo>
                  <a:pt x="34639" y="-49921"/>
                </a:lnTo>
                <a:lnTo>
                  <a:pt x="34639" y="-21549"/>
                </a:lnTo>
                <a:lnTo>
                  <a:pt x="32407" y="-23975"/>
                </a:lnTo>
                <a:lnTo>
                  <a:pt x="27863" y="-27061"/>
                </a:lnTo>
                <a:lnTo>
                  <a:pt x="23050" y="-28929"/>
                </a:lnTo>
                <a:lnTo>
                  <a:pt x="16988" y="-28929"/>
                </a:lnTo>
                <a:lnTo>
                  <a:pt x="14061" y="-28281"/>
                </a:lnTo>
                <a:lnTo>
                  <a:pt x="11541" y="-27010"/>
                </a:lnTo>
                <a:lnTo>
                  <a:pt x="6883" y="-23884"/>
                </a:lnTo>
                <a:lnTo>
                  <a:pt x="3467" y="-19112"/>
                </a:lnTo>
                <a:lnTo>
                  <a:pt x="2181" y="-16228"/>
                </a:lnTo>
                <a:lnTo>
                  <a:pt x="1299" y="-12837"/>
                </a:lnTo>
                <a:lnTo>
                  <a:pt x="431" y="-9460"/>
                </a:lnTo>
                <a:lnTo>
                  <a:pt x="0" y="-5676"/>
                </a:lnTo>
                <a:lnTo>
                  <a:pt x="0" y="2059"/>
                </a:lnTo>
                <a:lnTo>
                  <a:pt x="341" y="5436"/>
                </a:lnTo>
                <a:lnTo>
                  <a:pt x="1040" y="8637"/>
                </a:lnTo>
                <a:lnTo>
                  <a:pt x="1738" y="11851"/>
                </a:lnTo>
                <a:lnTo>
                  <a:pt x="2844" y="14630"/>
                </a:lnTo>
                <a:lnTo>
                  <a:pt x="4359" y="16996"/>
                </a:lnTo>
                <a:lnTo>
                  <a:pt x="7862" y="21248"/>
                </a:lnTo>
                <a:lnTo>
                  <a:pt x="8942" y="0"/>
                </a:lnTo>
                <a:lnTo>
                  <a:pt x="8942" y="-4772"/>
                </a:lnTo>
                <a:lnTo>
                  <a:pt x="9601" y="-9295"/>
                </a:lnTo>
                <a:lnTo>
                  <a:pt x="10731" y="-13535"/>
                </a:lnTo>
                <a:lnTo>
                  <a:pt x="12654" y="-17077"/>
                </a:lnTo>
                <a:lnTo>
                  <a:pt x="15433" y="-19604"/>
                </a:lnTo>
                <a:lnTo>
                  <a:pt x="18839" y="-21231"/>
                </a:lnTo>
                <a:lnTo>
                  <a:pt x="23407" y="-21231"/>
                </a:lnTo>
                <a:lnTo>
                  <a:pt x="27863" y="-18870"/>
                </a:lnTo>
                <a:lnTo>
                  <a:pt x="32299" y="-14997"/>
                </a:lnTo>
                <a:lnTo>
                  <a:pt x="34639" y="-11997"/>
                </a:lnTo>
                <a:lnTo>
                  <a:pt x="34639" y="7532"/>
                </a:lnTo>
                <a:lnTo>
                  <a:pt x="31993" y="10797"/>
                </a:lnTo>
                <a:lnTo>
                  <a:pt x="28379" y="14198"/>
                </a:lnTo>
                <a:lnTo>
                  <a:pt x="25049" y="16268"/>
                </a:lnTo>
                <a:lnTo>
                  <a:pt x="21812" y="17082"/>
                </a:lnTo>
                <a:lnTo>
                  <a:pt x="18395" y="17082"/>
                </a:lnTo>
                <a:lnTo>
                  <a:pt x="15015" y="15419"/>
                </a:lnTo>
                <a:lnTo>
                  <a:pt x="12312" y="12856"/>
                </a:lnTo>
                <a:lnTo>
                  <a:pt x="12750" y="24030"/>
                </a:lnTo>
                <a:lnTo>
                  <a:pt x="15689" y="24743"/>
                </a:lnTo>
                <a:lnTo>
                  <a:pt x="22330" y="24743"/>
                </a:lnTo>
                <a:lnTo>
                  <a:pt x="25243" y="23954"/>
                </a:lnTo>
                <a:lnTo>
                  <a:pt x="27914" y="22402"/>
                </a:lnTo>
                <a:lnTo>
                  <a:pt x="30581" y="20840"/>
                </a:lnTo>
                <a:lnTo>
                  <a:pt x="33155" y="18670"/>
                </a:lnTo>
                <a:lnTo>
                  <a:pt x="35629" y="15876"/>
                </a:lnTo>
                <a:lnTo>
                  <a:pt x="35629" y="22341"/>
                </a:lnTo>
                <a:lnTo>
                  <a:pt x="37235" y="23839"/>
                </a:lnTo>
                <a:lnTo>
                  <a:pt x="40258" y="24030"/>
                </a:lnTo>
                <a:lnTo>
                  <a:pt x="43318" y="22341"/>
                </a:lnTo>
                <a:lnTo>
                  <a:pt x="43318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442790" y="4806936"/>
            <a:ext cx="8637" cy="75844"/>
          </a:xfrm>
          <a:custGeom>
            <a:avLst/>
            <a:gdLst/>
            <a:ahLst/>
            <a:cxnLst/>
            <a:rect l="l" t="t" r="r" b="b"/>
            <a:pathLst>
              <a:path w="8637" h="75844">
                <a:moveTo>
                  <a:pt x="8637" y="74192"/>
                </a:moveTo>
                <a:lnTo>
                  <a:pt x="8637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44"/>
                </a:lnTo>
                <a:lnTo>
                  <a:pt x="5878" y="75844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470273" y="4829860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27"/>
                </a:moveTo>
                <a:lnTo>
                  <a:pt x="42144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49" y="3074"/>
                </a:lnTo>
                <a:lnTo>
                  <a:pt x="32054" y="1840"/>
                </a:lnTo>
                <a:lnTo>
                  <a:pt x="29444" y="608"/>
                </a:lnTo>
                <a:lnTo>
                  <a:pt x="26294" y="0"/>
                </a:lnTo>
                <a:lnTo>
                  <a:pt x="26333" y="6998"/>
                </a:lnTo>
                <a:lnTo>
                  <a:pt x="29484" y="8329"/>
                </a:lnTo>
                <a:lnTo>
                  <a:pt x="31615" y="11008"/>
                </a:lnTo>
                <a:lnTo>
                  <a:pt x="33732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5" y="22071"/>
                </a:lnTo>
                <a:lnTo>
                  <a:pt x="9018" y="20091"/>
                </a:lnTo>
                <a:lnTo>
                  <a:pt x="10450" y="3110"/>
                </a:lnTo>
                <a:lnTo>
                  <a:pt x="8064" y="4903"/>
                </a:lnTo>
                <a:lnTo>
                  <a:pt x="4118" y="9575"/>
                </a:lnTo>
                <a:lnTo>
                  <a:pt x="2613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23" y="41997"/>
                </a:lnTo>
                <a:lnTo>
                  <a:pt x="4032" y="44780"/>
                </a:lnTo>
                <a:lnTo>
                  <a:pt x="6015" y="46991"/>
                </a:lnTo>
                <a:lnTo>
                  <a:pt x="10450" y="50864"/>
                </a:lnTo>
                <a:lnTo>
                  <a:pt x="13362" y="51969"/>
                </a:lnTo>
                <a:lnTo>
                  <a:pt x="16278" y="53085"/>
                </a:lnTo>
                <a:lnTo>
                  <a:pt x="19671" y="53657"/>
                </a:lnTo>
                <a:lnTo>
                  <a:pt x="23544" y="53657"/>
                </a:lnTo>
                <a:lnTo>
                  <a:pt x="27879" y="53492"/>
                </a:lnTo>
                <a:lnTo>
                  <a:pt x="31819" y="52793"/>
                </a:lnTo>
                <a:lnTo>
                  <a:pt x="35057" y="51969"/>
                </a:lnTo>
                <a:lnTo>
                  <a:pt x="37774" y="51090"/>
                </a:lnTo>
                <a:lnTo>
                  <a:pt x="41018" y="48820"/>
                </a:lnTo>
                <a:lnTo>
                  <a:pt x="41338" y="46163"/>
                </a:lnTo>
                <a:lnTo>
                  <a:pt x="40763" y="43002"/>
                </a:lnTo>
                <a:lnTo>
                  <a:pt x="38055" y="43268"/>
                </a:lnTo>
                <a:lnTo>
                  <a:pt x="34894" y="44550"/>
                </a:lnTo>
                <a:lnTo>
                  <a:pt x="32104" y="45439"/>
                </a:lnTo>
                <a:lnTo>
                  <a:pt x="28587" y="46188"/>
                </a:lnTo>
                <a:lnTo>
                  <a:pt x="24350" y="46379"/>
                </a:lnTo>
                <a:lnTo>
                  <a:pt x="21509" y="46379"/>
                </a:lnTo>
                <a:lnTo>
                  <a:pt x="17146" y="45137"/>
                </a:lnTo>
                <a:lnTo>
                  <a:pt x="13586" y="43102"/>
                </a:lnTo>
                <a:lnTo>
                  <a:pt x="11135" y="40003"/>
                </a:lnTo>
                <a:lnTo>
                  <a:pt x="9738" y="35967"/>
                </a:lnTo>
                <a:lnTo>
                  <a:pt x="8945" y="31356"/>
                </a:lnTo>
                <a:lnTo>
                  <a:pt x="8945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27"/>
                </a:lnTo>
                <a:close/>
              </a:path>
              <a:path w="43322" h="53657">
                <a:moveTo>
                  <a:pt x="9018" y="20091"/>
                </a:moveTo>
                <a:lnTo>
                  <a:pt x="9946" y="16358"/>
                </a:lnTo>
                <a:lnTo>
                  <a:pt x="11383" y="12927"/>
                </a:lnTo>
                <a:lnTo>
                  <a:pt x="14907" y="9079"/>
                </a:lnTo>
                <a:lnTo>
                  <a:pt x="18140" y="7415"/>
                </a:lnTo>
                <a:lnTo>
                  <a:pt x="22157" y="6998"/>
                </a:lnTo>
                <a:lnTo>
                  <a:pt x="26333" y="6998"/>
                </a:lnTo>
                <a:lnTo>
                  <a:pt x="26294" y="0"/>
                </a:lnTo>
                <a:lnTo>
                  <a:pt x="19145" y="0"/>
                </a:lnTo>
                <a:lnTo>
                  <a:pt x="16023" y="622"/>
                </a:lnTo>
                <a:lnTo>
                  <a:pt x="13241" y="1864"/>
                </a:lnTo>
                <a:lnTo>
                  <a:pt x="10450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565039" y="4812263"/>
            <a:ext cx="37670" cy="70222"/>
          </a:xfrm>
          <a:custGeom>
            <a:avLst/>
            <a:gdLst/>
            <a:ahLst/>
            <a:cxnLst/>
            <a:rect l="l" t="t" r="r" b="b"/>
            <a:pathLst>
              <a:path w="37670" h="70222">
                <a:moveTo>
                  <a:pt x="37670" y="66374"/>
                </a:moveTo>
                <a:lnTo>
                  <a:pt x="37635" y="65051"/>
                </a:lnTo>
                <a:lnTo>
                  <a:pt x="35834" y="62459"/>
                </a:lnTo>
                <a:lnTo>
                  <a:pt x="9000" y="62459"/>
                </a:lnTo>
                <a:lnTo>
                  <a:pt x="9000" y="37339"/>
                </a:lnTo>
                <a:lnTo>
                  <a:pt x="31705" y="37339"/>
                </a:lnTo>
                <a:lnTo>
                  <a:pt x="33387" y="35396"/>
                </a:lnTo>
                <a:lnTo>
                  <a:pt x="33444" y="32425"/>
                </a:lnTo>
                <a:lnTo>
                  <a:pt x="31705" y="29798"/>
                </a:lnTo>
                <a:lnTo>
                  <a:pt x="9000" y="29798"/>
                </a:lnTo>
                <a:lnTo>
                  <a:pt x="9000" y="7772"/>
                </a:lnTo>
                <a:lnTo>
                  <a:pt x="35747" y="7772"/>
                </a:lnTo>
                <a:lnTo>
                  <a:pt x="37205" y="5195"/>
                </a:lnTo>
                <a:lnTo>
                  <a:pt x="37205" y="2631"/>
                </a:lnTo>
                <a:lnTo>
                  <a:pt x="35481" y="0"/>
                </a:lnTo>
                <a:lnTo>
                  <a:pt x="3341" y="0"/>
                </a:lnTo>
                <a:lnTo>
                  <a:pt x="1065" y="853"/>
                </a:lnTo>
                <a:lnTo>
                  <a:pt x="0" y="3812"/>
                </a:lnTo>
                <a:lnTo>
                  <a:pt x="0" y="66423"/>
                </a:lnTo>
                <a:lnTo>
                  <a:pt x="353" y="68821"/>
                </a:lnTo>
                <a:lnTo>
                  <a:pt x="3341" y="70222"/>
                </a:lnTo>
                <a:lnTo>
                  <a:pt x="35834" y="70222"/>
                </a:lnTo>
                <a:lnTo>
                  <a:pt x="37378" y="68976"/>
                </a:lnTo>
                <a:lnTo>
                  <a:pt x="37670" y="66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619634" y="4829856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6" y="46065"/>
                </a:moveTo>
                <a:lnTo>
                  <a:pt x="17686" y="46663"/>
                </a:lnTo>
                <a:lnTo>
                  <a:pt x="14903" y="46663"/>
                </a:lnTo>
                <a:lnTo>
                  <a:pt x="11181" y="44413"/>
                </a:lnTo>
                <a:lnTo>
                  <a:pt x="8844" y="40896"/>
                </a:lnTo>
                <a:lnTo>
                  <a:pt x="11609" y="53331"/>
                </a:lnTo>
                <a:lnTo>
                  <a:pt x="16325" y="53658"/>
                </a:lnTo>
                <a:lnTo>
                  <a:pt x="19155" y="53658"/>
                </a:lnTo>
                <a:lnTo>
                  <a:pt x="21837" y="53035"/>
                </a:lnTo>
                <a:lnTo>
                  <a:pt x="26894" y="50482"/>
                </a:lnTo>
                <a:lnTo>
                  <a:pt x="25927" y="43679"/>
                </a:lnTo>
                <a:lnTo>
                  <a:pt x="22056" y="46065"/>
                </a:lnTo>
                <a:close/>
              </a:path>
              <a:path w="26894" h="53658">
                <a:moveTo>
                  <a:pt x="3296" y="12092"/>
                </a:moveTo>
                <a:lnTo>
                  <a:pt x="5939" y="11520"/>
                </a:lnTo>
                <a:lnTo>
                  <a:pt x="9136" y="9781"/>
                </a:lnTo>
                <a:lnTo>
                  <a:pt x="11889" y="8586"/>
                </a:lnTo>
                <a:lnTo>
                  <a:pt x="15274" y="7531"/>
                </a:lnTo>
                <a:lnTo>
                  <a:pt x="19312" y="7265"/>
                </a:lnTo>
                <a:lnTo>
                  <a:pt x="22978" y="7520"/>
                </a:lnTo>
                <a:lnTo>
                  <a:pt x="26808" y="9208"/>
                </a:lnTo>
                <a:lnTo>
                  <a:pt x="29133" y="12334"/>
                </a:lnTo>
                <a:lnTo>
                  <a:pt x="29897" y="15228"/>
                </a:lnTo>
                <a:lnTo>
                  <a:pt x="30091" y="18760"/>
                </a:lnTo>
                <a:lnTo>
                  <a:pt x="30091" y="22569"/>
                </a:lnTo>
                <a:lnTo>
                  <a:pt x="19940" y="22569"/>
                </a:lnTo>
                <a:lnTo>
                  <a:pt x="16645" y="22914"/>
                </a:lnTo>
                <a:lnTo>
                  <a:pt x="13718" y="23573"/>
                </a:lnTo>
                <a:lnTo>
                  <a:pt x="10778" y="24246"/>
                </a:lnTo>
                <a:lnTo>
                  <a:pt x="8300" y="25250"/>
                </a:lnTo>
                <a:lnTo>
                  <a:pt x="4262" y="27918"/>
                </a:lnTo>
                <a:lnTo>
                  <a:pt x="1630" y="31626"/>
                </a:lnTo>
                <a:lnTo>
                  <a:pt x="0" y="36043"/>
                </a:lnTo>
                <a:lnTo>
                  <a:pt x="0" y="38801"/>
                </a:lnTo>
                <a:lnTo>
                  <a:pt x="388" y="43247"/>
                </a:lnTo>
                <a:lnTo>
                  <a:pt x="1972" y="46930"/>
                </a:lnTo>
                <a:lnTo>
                  <a:pt x="4481" y="49759"/>
                </a:lnTo>
                <a:lnTo>
                  <a:pt x="7602" y="51995"/>
                </a:lnTo>
                <a:lnTo>
                  <a:pt x="11609" y="53331"/>
                </a:lnTo>
                <a:lnTo>
                  <a:pt x="8844" y="40896"/>
                </a:lnTo>
                <a:lnTo>
                  <a:pt x="8844" y="38355"/>
                </a:lnTo>
                <a:lnTo>
                  <a:pt x="9662" y="34430"/>
                </a:lnTo>
                <a:lnTo>
                  <a:pt x="12195" y="31485"/>
                </a:lnTo>
                <a:lnTo>
                  <a:pt x="14795" y="30063"/>
                </a:lnTo>
                <a:lnTo>
                  <a:pt x="18287" y="29235"/>
                </a:lnTo>
                <a:lnTo>
                  <a:pt x="22719" y="29019"/>
                </a:lnTo>
                <a:lnTo>
                  <a:pt x="30091" y="29019"/>
                </a:lnTo>
                <a:lnTo>
                  <a:pt x="30091" y="39383"/>
                </a:lnTo>
                <a:lnTo>
                  <a:pt x="25927" y="43679"/>
                </a:lnTo>
                <a:lnTo>
                  <a:pt x="26894" y="50482"/>
                </a:lnTo>
                <a:lnTo>
                  <a:pt x="31244" y="46447"/>
                </a:lnTo>
                <a:lnTo>
                  <a:pt x="31244" y="51335"/>
                </a:lnTo>
                <a:lnTo>
                  <a:pt x="33324" y="52899"/>
                </a:lnTo>
                <a:lnTo>
                  <a:pt x="35895" y="52960"/>
                </a:lnTo>
                <a:lnTo>
                  <a:pt x="38677" y="51335"/>
                </a:lnTo>
                <a:lnTo>
                  <a:pt x="38677" y="15358"/>
                </a:lnTo>
                <a:lnTo>
                  <a:pt x="38346" y="12689"/>
                </a:lnTo>
                <a:lnTo>
                  <a:pt x="37014" y="8129"/>
                </a:lnTo>
                <a:lnTo>
                  <a:pt x="34488" y="4687"/>
                </a:lnTo>
                <a:lnTo>
                  <a:pt x="31107" y="1983"/>
                </a:lnTo>
                <a:lnTo>
                  <a:pt x="26355" y="396"/>
                </a:lnTo>
                <a:lnTo>
                  <a:pt x="23478" y="0"/>
                </a:lnTo>
                <a:lnTo>
                  <a:pt x="20097" y="0"/>
                </a:lnTo>
                <a:lnTo>
                  <a:pt x="16483" y="180"/>
                </a:lnTo>
                <a:lnTo>
                  <a:pt x="12934" y="853"/>
                </a:lnTo>
                <a:lnTo>
                  <a:pt x="9784" y="1803"/>
                </a:lnTo>
                <a:lnTo>
                  <a:pt x="5816" y="3545"/>
                </a:lnTo>
                <a:lnTo>
                  <a:pt x="2486" y="6696"/>
                </a:lnTo>
                <a:lnTo>
                  <a:pt x="2303" y="9389"/>
                </a:lnTo>
                <a:lnTo>
                  <a:pt x="3296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676621" y="4829860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0" y="52221"/>
                </a:moveTo>
                <a:lnTo>
                  <a:pt x="8561" y="52984"/>
                </a:lnTo>
                <a:lnTo>
                  <a:pt x="11598" y="53527"/>
                </a:lnTo>
                <a:lnTo>
                  <a:pt x="14867" y="53657"/>
                </a:lnTo>
                <a:lnTo>
                  <a:pt x="17585" y="53657"/>
                </a:lnTo>
                <a:lnTo>
                  <a:pt x="20085" y="53312"/>
                </a:lnTo>
                <a:lnTo>
                  <a:pt x="24616" y="51940"/>
                </a:lnTo>
                <a:lnTo>
                  <a:pt x="28202" y="49593"/>
                </a:lnTo>
                <a:lnTo>
                  <a:pt x="31107" y="46608"/>
                </a:lnTo>
                <a:lnTo>
                  <a:pt x="32896" y="42696"/>
                </a:lnTo>
                <a:lnTo>
                  <a:pt x="33336" y="37972"/>
                </a:lnTo>
                <a:lnTo>
                  <a:pt x="33336" y="35877"/>
                </a:lnTo>
                <a:lnTo>
                  <a:pt x="32321" y="32551"/>
                </a:lnTo>
                <a:lnTo>
                  <a:pt x="30740" y="29729"/>
                </a:lnTo>
                <a:lnTo>
                  <a:pt x="27223" y="26633"/>
                </a:lnTo>
                <a:lnTo>
                  <a:pt x="24321" y="25106"/>
                </a:lnTo>
                <a:lnTo>
                  <a:pt x="21380" y="23809"/>
                </a:lnTo>
                <a:lnTo>
                  <a:pt x="18442" y="22604"/>
                </a:lnTo>
                <a:lnTo>
                  <a:pt x="15577" y="21437"/>
                </a:lnTo>
                <a:lnTo>
                  <a:pt x="12073" y="19343"/>
                </a:lnTo>
                <a:lnTo>
                  <a:pt x="9770" y="16584"/>
                </a:lnTo>
                <a:lnTo>
                  <a:pt x="9417" y="13992"/>
                </a:lnTo>
                <a:lnTo>
                  <a:pt x="9968" y="11174"/>
                </a:lnTo>
                <a:lnTo>
                  <a:pt x="12305" y="8280"/>
                </a:lnTo>
                <a:lnTo>
                  <a:pt x="15454" y="7110"/>
                </a:lnTo>
                <a:lnTo>
                  <a:pt x="18213" y="6948"/>
                </a:lnTo>
                <a:lnTo>
                  <a:pt x="21308" y="7134"/>
                </a:lnTo>
                <a:lnTo>
                  <a:pt x="24959" y="8355"/>
                </a:lnTo>
                <a:lnTo>
                  <a:pt x="27616" y="9677"/>
                </a:lnTo>
                <a:lnTo>
                  <a:pt x="30593" y="9867"/>
                </a:lnTo>
                <a:lnTo>
                  <a:pt x="30924" y="7150"/>
                </a:lnTo>
                <a:lnTo>
                  <a:pt x="30640" y="4406"/>
                </a:lnTo>
                <a:lnTo>
                  <a:pt x="28079" y="2195"/>
                </a:lnTo>
                <a:lnTo>
                  <a:pt x="25485" y="1141"/>
                </a:lnTo>
                <a:lnTo>
                  <a:pt x="22082" y="317"/>
                </a:lnTo>
                <a:lnTo>
                  <a:pt x="18323" y="0"/>
                </a:lnTo>
                <a:lnTo>
                  <a:pt x="15454" y="0"/>
                </a:lnTo>
                <a:lnTo>
                  <a:pt x="12956" y="392"/>
                </a:lnTo>
                <a:lnTo>
                  <a:pt x="8672" y="1979"/>
                </a:lnTo>
                <a:lnTo>
                  <a:pt x="5450" y="4367"/>
                </a:lnTo>
                <a:lnTo>
                  <a:pt x="2937" y="7214"/>
                </a:lnTo>
                <a:lnTo>
                  <a:pt x="1515" y="10717"/>
                </a:lnTo>
                <a:lnTo>
                  <a:pt x="1151" y="14479"/>
                </a:lnTo>
                <a:lnTo>
                  <a:pt x="1490" y="18515"/>
                </a:lnTo>
                <a:lnTo>
                  <a:pt x="2851" y="21629"/>
                </a:lnTo>
                <a:lnTo>
                  <a:pt x="5986" y="25206"/>
                </a:lnTo>
                <a:lnTo>
                  <a:pt x="8672" y="26935"/>
                </a:lnTo>
                <a:lnTo>
                  <a:pt x="11523" y="28407"/>
                </a:lnTo>
                <a:lnTo>
                  <a:pt x="14486" y="29643"/>
                </a:lnTo>
                <a:lnTo>
                  <a:pt x="17330" y="30797"/>
                </a:lnTo>
                <a:lnTo>
                  <a:pt x="19977" y="31990"/>
                </a:lnTo>
                <a:lnTo>
                  <a:pt x="23108" y="34264"/>
                </a:lnTo>
                <a:lnTo>
                  <a:pt x="24810" y="37299"/>
                </a:lnTo>
                <a:lnTo>
                  <a:pt x="24566" y="41173"/>
                </a:lnTo>
                <a:lnTo>
                  <a:pt x="22964" y="43941"/>
                </a:lnTo>
                <a:lnTo>
                  <a:pt x="20181" y="45669"/>
                </a:lnTo>
                <a:lnTo>
                  <a:pt x="16480" y="46494"/>
                </a:lnTo>
                <a:lnTo>
                  <a:pt x="13064" y="46494"/>
                </a:lnTo>
                <a:lnTo>
                  <a:pt x="9846" y="45755"/>
                </a:lnTo>
                <a:lnTo>
                  <a:pt x="5939" y="44157"/>
                </a:lnTo>
                <a:lnTo>
                  <a:pt x="3171" y="42555"/>
                </a:lnTo>
                <a:lnTo>
                  <a:pt x="270" y="42937"/>
                </a:lnTo>
                <a:lnTo>
                  <a:pt x="0" y="45515"/>
                </a:lnTo>
                <a:lnTo>
                  <a:pt x="270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722496" y="4817573"/>
            <a:ext cx="30761" cy="65836"/>
          </a:xfrm>
          <a:custGeom>
            <a:avLst/>
            <a:gdLst/>
            <a:ahLst/>
            <a:cxnLst/>
            <a:rect l="l" t="t" r="r" b="b"/>
            <a:pathLst>
              <a:path w="30761" h="65836">
                <a:moveTo>
                  <a:pt x="30761" y="59969"/>
                </a:moveTo>
                <a:lnTo>
                  <a:pt x="30761" y="59321"/>
                </a:lnTo>
                <a:lnTo>
                  <a:pt x="29904" y="56708"/>
                </a:lnTo>
                <a:lnTo>
                  <a:pt x="27359" y="57431"/>
                </a:lnTo>
                <a:lnTo>
                  <a:pt x="24347" y="58179"/>
                </a:lnTo>
                <a:lnTo>
                  <a:pt x="21062" y="58179"/>
                </a:lnTo>
                <a:lnTo>
                  <a:pt x="18392" y="55603"/>
                </a:lnTo>
                <a:lnTo>
                  <a:pt x="16948" y="51347"/>
                </a:lnTo>
                <a:lnTo>
                  <a:pt x="16948" y="20740"/>
                </a:lnTo>
                <a:lnTo>
                  <a:pt x="29037" y="20740"/>
                </a:lnTo>
                <a:lnTo>
                  <a:pt x="30606" y="19304"/>
                </a:lnTo>
                <a:lnTo>
                  <a:pt x="30761" y="16358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lnTo>
                  <a:pt x="16739" y="990"/>
                </a:lnTo>
                <a:lnTo>
                  <a:pt x="14190" y="0"/>
                </a:lnTo>
                <a:lnTo>
                  <a:pt x="11069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4" y="13309"/>
                </a:lnTo>
                <a:lnTo>
                  <a:pt x="327" y="14455"/>
                </a:lnTo>
                <a:lnTo>
                  <a:pt x="0" y="17057"/>
                </a:lnTo>
                <a:lnTo>
                  <a:pt x="1724" y="20740"/>
                </a:lnTo>
                <a:lnTo>
                  <a:pt x="8312" y="20740"/>
                </a:lnTo>
                <a:lnTo>
                  <a:pt x="8312" y="52110"/>
                </a:lnTo>
                <a:lnTo>
                  <a:pt x="9075" y="56628"/>
                </a:lnTo>
                <a:lnTo>
                  <a:pt x="10396" y="60440"/>
                </a:lnTo>
                <a:lnTo>
                  <a:pt x="12625" y="63144"/>
                </a:lnTo>
                <a:lnTo>
                  <a:pt x="15796" y="64833"/>
                </a:lnTo>
                <a:lnTo>
                  <a:pt x="19630" y="65836"/>
                </a:lnTo>
                <a:lnTo>
                  <a:pt x="24483" y="65671"/>
                </a:lnTo>
                <a:lnTo>
                  <a:pt x="27482" y="65098"/>
                </a:lnTo>
                <a:lnTo>
                  <a:pt x="30408" y="63083"/>
                </a:lnTo>
                <a:lnTo>
                  <a:pt x="30761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795367" y="4817573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30765" y="59969"/>
                </a:moveTo>
                <a:lnTo>
                  <a:pt x="30765" y="59321"/>
                </a:lnTo>
                <a:lnTo>
                  <a:pt x="29908" y="56708"/>
                </a:lnTo>
                <a:lnTo>
                  <a:pt x="27359" y="57431"/>
                </a:lnTo>
                <a:lnTo>
                  <a:pt x="24347" y="58179"/>
                </a:lnTo>
                <a:lnTo>
                  <a:pt x="21066" y="58179"/>
                </a:lnTo>
                <a:lnTo>
                  <a:pt x="18395" y="55603"/>
                </a:lnTo>
                <a:lnTo>
                  <a:pt x="16948" y="51347"/>
                </a:lnTo>
                <a:lnTo>
                  <a:pt x="16948" y="20740"/>
                </a:lnTo>
                <a:lnTo>
                  <a:pt x="29037" y="20740"/>
                </a:lnTo>
                <a:lnTo>
                  <a:pt x="30606" y="19304"/>
                </a:lnTo>
                <a:lnTo>
                  <a:pt x="30765" y="16358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31" y="14455"/>
                </a:lnTo>
                <a:lnTo>
                  <a:pt x="0" y="17057"/>
                </a:lnTo>
                <a:lnTo>
                  <a:pt x="1724" y="20740"/>
                </a:lnTo>
                <a:lnTo>
                  <a:pt x="8315" y="20740"/>
                </a:lnTo>
                <a:lnTo>
                  <a:pt x="8315" y="52110"/>
                </a:lnTo>
                <a:lnTo>
                  <a:pt x="9075" y="56628"/>
                </a:lnTo>
                <a:lnTo>
                  <a:pt x="10396" y="60440"/>
                </a:lnTo>
                <a:lnTo>
                  <a:pt x="12625" y="63144"/>
                </a:lnTo>
                <a:lnTo>
                  <a:pt x="15800" y="64833"/>
                </a:lnTo>
                <a:lnTo>
                  <a:pt x="19630" y="65836"/>
                </a:lnTo>
                <a:lnTo>
                  <a:pt x="24483" y="65671"/>
                </a:lnTo>
                <a:lnTo>
                  <a:pt x="27482" y="65098"/>
                </a:lnTo>
                <a:lnTo>
                  <a:pt x="30408" y="63083"/>
                </a:lnTo>
                <a:lnTo>
                  <a:pt x="30765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840597" y="4829856"/>
            <a:ext cx="47099" cy="53658"/>
          </a:xfrm>
          <a:custGeom>
            <a:avLst/>
            <a:gdLst/>
            <a:ahLst/>
            <a:cxnLst/>
            <a:rect l="l" t="t" r="r" b="b"/>
            <a:pathLst>
              <a:path w="47099" h="53658">
                <a:moveTo>
                  <a:pt x="8949" y="23915"/>
                </a:moveTo>
                <a:lnTo>
                  <a:pt x="9245" y="21352"/>
                </a:lnTo>
                <a:lnTo>
                  <a:pt x="9820" y="18990"/>
                </a:lnTo>
                <a:lnTo>
                  <a:pt x="11290" y="14594"/>
                </a:lnTo>
                <a:lnTo>
                  <a:pt x="13676" y="11163"/>
                </a:lnTo>
                <a:lnTo>
                  <a:pt x="17061" y="8892"/>
                </a:lnTo>
                <a:lnTo>
                  <a:pt x="21115" y="7481"/>
                </a:lnTo>
                <a:lnTo>
                  <a:pt x="26464" y="7481"/>
                </a:lnTo>
                <a:lnTo>
                  <a:pt x="30653" y="9032"/>
                </a:lnTo>
                <a:lnTo>
                  <a:pt x="33999" y="11459"/>
                </a:lnTo>
                <a:lnTo>
                  <a:pt x="36177" y="15012"/>
                </a:lnTo>
                <a:lnTo>
                  <a:pt x="37437" y="19418"/>
                </a:lnTo>
                <a:lnTo>
                  <a:pt x="38149" y="24270"/>
                </a:lnTo>
                <a:lnTo>
                  <a:pt x="38149" y="29733"/>
                </a:lnTo>
                <a:lnTo>
                  <a:pt x="37868" y="32325"/>
                </a:lnTo>
                <a:lnTo>
                  <a:pt x="36742" y="37023"/>
                </a:lnTo>
                <a:lnTo>
                  <a:pt x="36532" y="50266"/>
                </a:lnTo>
                <a:lnTo>
                  <a:pt x="39042" y="48376"/>
                </a:lnTo>
                <a:lnTo>
                  <a:pt x="43060" y="43538"/>
                </a:lnTo>
                <a:lnTo>
                  <a:pt x="44564" y="40641"/>
                </a:lnTo>
                <a:lnTo>
                  <a:pt x="45584" y="37303"/>
                </a:lnTo>
                <a:lnTo>
                  <a:pt x="46587" y="33962"/>
                </a:lnTo>
                <a:lnTo>
                  <a:pt x="47099" y="30304"/>
                </a:lnTo>
                <a:lnTo>
                  <a:pt x="47099" y="22226"/>
                </a:lnTo>
                <a:lnTo>
                  <a:pt x="46609" y="18558"/>
                </a:lnTo>
                <a:lnTo>
                  <a:pt x="45655" y="15293"/>
                </a:lnTo>
                <a:lnTo>
                  <a:pt x="44701" y="12042"/>
                </a:lnTo>
                <a:lnTo>
                  <a:pt x="43257" y="9273"/>
                </a:lnTo>
                <a:lnTo>
                  <a:pt x="41342" y="6998"/>
                </a:lnTo>
                <a:lnTo>
                  <a:pt x="37023" y="2974"/>
                </a:lnTo>
                <a:lnTo>
                  <a:pt x="34142" y="1779"/>
                </a:lnTo>
                <a:lnTo>
                  <a:pt x="31266" y="598"/>
                </a:lnTo>
                <a:lnTo>
                  <a:pt x="27896" y="0"/>
                </a:lnTo>
                <a:lnTo>
                  <a:pt x="20008" y="0"/>
                </a:lnTo>
                <a:lnTo>
                  <a:pt x="16506" y="673"/>
                </a:lnTo>
                <a:lnTo>
                  <a:pt x="13507" y="2009"/>
                </a:lnTo>
                <a:lnTo>
                  <a:pt x="10505" y="3355"/>
                </a:lnTo>
                <a:lnTo>
                  <a:pt x="7995" y="5219"/>
                </a:lnTo>
                <a:lnTo>
                  <a:pt x="3992" y="10073"/>
                </a:lnTo>
                <a:lnTo>
                  <a:pt x="2484" y="12956"/>
                </a:lnTo>
                <a:lnTo>
                  <a:pt x="1490" y="16297"/>
                </a:lnTo>
                <a:lnTo>
                  <a:pt x="500" y="19649"/>
                </a:lnTo>
                <a:lnTo>
                  <a:pt x="0" y="23317"/>
                </a:lnTo>
                <a:lnTo>
                  <a:pt x="0" y="31410"/>
                </a:lnTo>
                <a:lnTo>
                  <a:pt x="476" y="35104"/>
                </a:lnTo>
                <a:lnTo>
                  <a:pt x="1418" y="38355"/>
                </a:lnTo>
                <a:lnTo>
                  <a:pt x="2358" y="41605"/>
                </a:lnTo>
                <a:lnTo>
                  <a:pt x="3784" y="44387"/>
                </a:lnTo>
                <a:lnTo>
                  <a:pt x="5706" y="46663"/>
                </a:lnTo>
                <a:lnTo>
                  <a:pt x="10030" y="50674"/>
                </a:lnTo>
                <a:lnTo>
                  <a:pt x="8949" y="29364"/>
                </a:lnTo>
                <a:lnTo>
                  <a:pt x="8949" y="23915"/>
                </a:lnTo>
                <a:close/>
              </a:path>
              <a:path w="47099" h="53658">
                <a:moveTo>
                  <a:pt x="9663" y="34229"/>
                </a:moveTo>
                <a:lnTo>
                  <a:pt x="8949" y="29364"/>
                </a:lnTo>
                <a:lnTo>
                  <a:pt x="10030" y="50674"/>
                </a:lnTo>
                <a:lnTo>
                  <a:pt x="12907" y="51869"/>
                </a:lnTo>
                <a:lnTo>
                  <a:pt x="15786" y="53074"/>
                </a:lnTo>
                <a:lnTo>
                  <a:pt x="19152" y="53658"/>
                </a:lnTo>
                <a:lnTo>
                  <a:pt x="27004" y="53658"/>
                </a:lnTo>
                <a:lnTo>
                  <a:pt x="30496" y="52985"/>
                </a:lnTo>
                <a:lnTo>
                  <a:pt x="33520" y="51628"/>
                </a:lnTo>
                <a:lnTo>
                  <a:pt x="36532" y="50266"/>
                </a:lnTo>
                <a:lnTo>
                  <a:pt x="36742" y="37023"/>
                </a:lnTo>
                <a:lnTo>
                  <a:pt x="34657" y="40745"/>
                </a:lnTo>
                <a:lnTo>
                  <a:pt x="31939" y="43765"/>
                </a:lnTo>
                <a:lnTo>
                  <a:pt x="28202" y="45659"/>
                </a:lnTo>
                <a:lnTo>
                  <a:pt x="23475" y="46127"/>
                </a:lnTo>
                <a:lnTo>
                  <a:pt x="20681" y="46127"/>
                </a:lnTo>
                <a:lnTo>
                  <a:pt x="16496" y="44579"/>
                </a:lnTo>
                <a:lnTo>
                  <a:pt x="13150" y="42142"/>
                </a:lnTo>
                <a:lnTo>
                  <a:pt x="10933" y="38635"/>
                </a:lnTo>
                <a:lnTo>
                  <a:pt x="9663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934453" y="4829860"/>
            <a:ext cx="43323" cy="53657"/>
          </a:xfrm>
          <a:custGeom>
            <a:avLst/>
            <a:gdLst/>
            <a:ahLst/>
            <a:cxnLst/>
            <a:rect l="l" t="t" r="r" b="b"/>
            <a:pathLst>
              <a:path w="43323" h="53657">
                <a:moveTo>
                  <a:pt x="42931" y="16927"/>
                </a:moveTo>
                <a:lnTo>
                  <a:pt x="42146" y="14122"/>
                </a:lnTo>
                <a:lnTo>
                  <a:pt x="41361" y="11314"/>
                </a:lnTo>
                <a:lnTo>
                  <a:pt x="38459" y="6807"/>
                </a:lnTo>
                <a:lnTo>
                  <a:pt x="34650" y="3074"/>
                </a:lnTo>
                <a:lnTo>
                  <a:pt x="32050" y="1840"/>
                </a:lnTo>
                <a:lnTo>
                  <a:pt x="29444" y="608"/>
                </a:lnTo>
                <a:lnTo>
                  <a:pt x="26297" y="0"/>
                </a:lnTo>
                <a:lnTo>
                  <a:pt x="26334" y="6998"/>
                </a:lnTo>
                <a:lnTo>
                  <a:pt x="29480" y="8329"/>
                </a:lnTo>
                <a:lnTo>
                  <a:pt x="31611" y="11008"/>
                </a:lnTo>
                <a:lnTo>
                  <a:pt x="33732" y="13690"/>
                </a:lnTo>
                <a:lnTo>
                  <a:pt x="34747" y="17373"/>
                </a:lnTo>
                <a:lnTo>
                  <a:pt x="34639" y="22071"/>
                </a:lnTo>
                <a:lnTo>
                  <a:pt x="8943" y="22071"/>
                </a:lnTo>
                <a:lnTo>
                  <a:pt x="9018" y="20091"/>
                </a:lnTo>
                <a:lnTo>
                  <a:pt x="10448" y="3110"/>
                </a:lnTo>
                <a:lnTo>
                  <a:pt x="8060" y="4903"/>
                </a:lnTo>
                <a:lnTo>
                  <a:pt x="4114" y="9575"/>
                </a:lnTo>
                <a:lnTo>
                  <a:pt x="2613" y="12405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27" y="41997"/>
                </a:lnTo>
                <a:lnTo>
                  <a:pt x="4032" y="44780"/>
                </a:lnTo>
                <a:lnTo>
                  <a:pt x="6015" y="46991"/>
                </a:lnTo>
                <a:lnTo>
                  <a:pt x="10448" y="50864"/>
                </a:lnTo>
                <a:lnTo>
                  <a:pt x="13364" y="51969"/>
                </a:lnTo>
                <a:lnTo>
                  <a:pt x="16280" y="53085"/>
                </a:lnTo>
                <a:lnTo>
                  <a:pt x="19674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21" y="52793"/>
                </a:lnTo>
                <a:lnTo>
                  <a:pt x="35057" y="51969"/>
                </a:lnTo>
                <a:lnTo>
                  <a:pt x="37774" y="51090"/>
                </a:lnTo>
                <a:lnTo>
                  <a:pt x="41018" y="48820"/>
                </a:lnTo>
                <a:lnTo>
                  <a:pt x="41335" y="46163"/>
                </a:lnTo>
                <a:lnTo>
                  <a:pt x="40763" y="43002"/>
                </a:lnTo>
                <a:lnTo>
                  <a:pt x="38055" y="43268"/>
                </a:lnTo>
                <a:lnTo>
                  <a:pt x="34895" y="44550"/>
                </a:lnTo>
                <a:lnTo>
                  <a:pt x="32101" y="45439"/>
                </a:lnTo>
                <a:lnTo>
                  <a:pt x="28587" y="46188"/>
                </a:lnTo>
                <a:lnTo>
                  <a:pt x="24350" y="46379"/>
                </a:lnTo>
                <a:lnTo>
                  <a:pt x="21509" y="46379"/>
                </a:lnTo>
                <a:lnTo>
                  <a:pt x="17147" y="45137"/>
                </a:lnTo>
                <a:lnTo>
                  <a:pt x="13583" y="43102"/>
                </a:lnTo>
                <a:lnTo>
                  <a:pt x="11135" y="40003"/>
                </a:lnTo>
                <a:lnTo>
                  <a:pt x="9738" y="35967"/>
                </a:lnTo>
                <a:lnTo>
                  <a:pt x="8943" y="31356"/>
                </a:lnTo>
                <a:lnTo>
                  <a:pt x="8943" y="28652"/>
                </a:lnTo>
                <a:lnTo>
                  <a:pt x="39964" y="28652"/>
                </a:lnTo>
                <a:lnTo>
                  <a:pt x="42303" y="27749"/>
                </a:lnTo>
                <a:lnTo>
                  <a:pt x="43323" y="24739"/>
                </a:lnTo>
                <a:lnTo>
                  <a:pt x="43323" y="19926"/>
                </a:lnTo>
                <a:lnTo>
                  <a:pt x="42931" y="16927"/>
                </a:lnTo>
                <a:close/>
              </a:path>
              <a:path w="43323" h="53657">
                <a:moveTo>
                  <a:pt x="9018" y="20091"/>
                </a:moveTo>
                <a:lnTo>
                  <a:pt x="9947" y="16358"/>
                </a:lnTo>
                <a:lnTo>
                  <a:pt x="11380" y="12927"/>
                </a:lnTo>
                <a:lnTo>
                  <a:pt x="14904" y="9079"/>
                </a:lnTo>
                <a:lnTo>
                  <a:pt x="18140" y="7415"/>
                </a:lnTo>
                <a:lnTo>
                  <a:pt x="22158" y="6998"/>
                </a:lnTo>
                <a:lnTo>
                  <a:pt x="26334" y="6998"/>
                </a:lnTo>
                <a:lnTo>
                  <a:pt x="26297" y="0"/>
                </a:lnTo>
                <a:lnTo>
                  <a:pt x="19145" y="0"/>
                </a:lnTo>
                <a:lnTo>
                  <a:pt x="16021" y="622"/>
                </a:lnTo>
                <a:lnTo>
                  <a:pt x="13244" y="1864"/>
                </a:lnTo>
                <a:lnTo>
                  <a:pt x="10448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997605" y="4829856"/>
            <a:ext cx="40549" cy="52923"/>
          </a:xfrm>
          <a:custGeom>
            <a:avLst/>
            <a:gdLst/>
            <a:ahLst/>
            <a:cxnLst/>
            <a:rect l="l" t="t" r="r" b="b"/>
            <a:pathLst>
              <a:path w="40549" h="52923">
                <a:moveTo>
                  <a:pt x="5878" y="52923"/>
                </a:moveTo>
                <a:lnTo>
                  <a:pt x="8636" y="51271"/>
                </a:lnTo>
                <a:lnTo>
                  <a:pt x="8636" y="17132"/>
                </a:lnTo>
                <a:lnTo>
                  <a:pt x="10998" y="14061"/>
                </a:lnTo>
                <a:lnTo>
                  <a:pt x="13276" y="11736"/>
                </a:lnTo>
                <a:lnTo>
                  <a:pt x="17599" y="8561"/>
                </a:lnTo>
                <a:lnTo>
                  <a:pt x="21920" y="7747"/>
                </a:lnTo>
                <a:lnTo>
                  <a:pt x="25069" y="8093"/>
                </a:lnTo>
                <a:lnTo>
                  <a:pt x="27618" y="9389"/>
                </a:lnTo>
                <a:lnTo>
                  <a:pt x="30265" y="12791"/>
                </a:lnTo>
                <a:lnTo>
                  <a:pt x="31290" y="15952"/>
                </a:lnTo>
                <a:lnTo>
                  <a:pt x="31917" y="19890"/>
                </a:lnTo>
                <a:lnTo>
                  <a:pt x="31917" y="51271"/>
                </a:lnTo>
                <a:lnTo>
                  <a:pt x="32125" y="52009"/>
                </a:lnTo>
                <a:lnTo>
                  <a:pt x="34670" y="52923"/>
                </a:lnTo>
                <a:lnTo>
                  <a:pt x="37792" y="52923"/>
                </a:lnTo>
                <a:lnTo>
                  <a:pt x="40549" y="51271"/>
                </a:lnTo>
                <a:lnTo>
                  <a:pt x="40549" y="18011"/>
                </a:lnTo>
                <a:lnTo>
                  <a:pt x="40269" y="15026"/>
                </a:lnTo>
                <a:lnTo>
                  <a:pt x="39117" y="10087"/>
                </a:lnTo>
                <a:lnTo>
                  <a:pt x="36838" y="6073"/>
                </a:lnTo>
                <a:lnTo>
                  <a:pt x="33778" y="2758"/>
                </a:lnTo>
                <a:lnTo>
                  <a:pt x="29480" y="547"/>
                </a:lnTo>
                <a:lnTo>
                  <a:pt x="26849" y="0"/>
                </a:lnTo>
                <a:lnTo>
                  <a:pt x="21015" y="0"/>
                </a:lnTo>
                <a:lnTo>
                  <a:pt x="18359" y="713"/>
                </a:lnTo>
                <a:lnTo>
                  <a:pt x="15723" y="2150"/>
                </a:lnTo>
                <a:lnTo>
                  <a:pt x="13092" y="3571"/>
                </a:lnTo>
                <a:lnTo>
                  <a:pt x="10447" y="5817"/>
                </a:lnTo>
                <a:lnTo>
                  <a:pt x="7786" y="8892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53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054830" y="4829968"/>
            <a:ext cx="44579" cy="54648"/>
          </a:xfrm>
          <a:custGeom>
            <a:avLst/>
            <a:gdLst/>
            <a:ahLst/>
            <a:cxnLst/>
            <a:rect l="l" t="t" r="r" b="b"/>
            <a:pathLst>
              <a:path w="44579" h="54648">
                <a:moveTo>
                  <a:pt x="9467" y="36234"/>
                </a:moveTo>
                <a:lnTo>
                  <a:pt x="9161" y="54648"/>
                </a:lnTo>
                <a:lnTo>
                  <a:pt x="11278" y="51563"/>
                </a:lnTo>
                <a:lnTo>
                  <a:pt x="10044" y="39636"/>
                </a:lnTo>
                <a:lnTo>
                  <a:pt x="9467" y="36234"/>
                </a:lnTo>
                <a:close/>
              </a:path>
              <a:path w="44579" h="54648">
                <a:moveTo>
                  <a:pt x="417" y="55727"/>
                </a:moveTo>
                <a:lnTo>
                  <a:pt x="0" y="59194"/>
                </a:lnTo>
                <a:lnTo>
                  <a:pt x="382" y="62816"/>
                </a:lnTo>
                <a:lnTo>
                  <a:pt x="1922" y="66042"/>
                </a:lnTo>
                <a:lnTo>
                  <a:pt x="4864" y="68580"/>
                </a:lnTo>
                <a:lnTo>
                  <a:pt x="8769" y="70639"/>
                </a:lnTo>
                <a:lnTo>
                  <a:pt x="11441" y="71313"/>
                </a:lnTo>
                <a:lnTo>
                  <a:pt x="14108" y="71986"/>
                </a:lnTo>
                <a:lnTo>
                  <a:pt x="17345" y="72313"/>
                </a:lnTo>
                <a:lnTo>
                  <a:pt x="25085" y="72313"/>
                </a:lnTo>
                <a:lnTo>
                  <a:pt x="28501" y="71881"/>
                </a:lnTo>
                <a:lnTo>
                  <a:pt x="31403" y="70991"/>
                </a:lnTo>
                <a:lnTo>
                  <a:pt x="34293" y="70106"/>
                </a:lnTo>
                <a:lnTo>
                  <a:pt x="38541" y="67363"/>
                </a:lnTo>
                <a:lnTo>
                  <a:pt x="41789" y="64033"/>
                </a:lnTo>
                <a:lnTo>
                  <a:pt x="43614" y="59994"/>
                </a:lnTo>
                <a:lnTo>
                  <a:pt x="44067" y="55613"/>
                </a:lnTo>
                <a:lnTo>
                  <a:pt x="43665" y="51602"/>
                </a:lnTo>
                <a:lnTo>
                  <a:pt x="42058" y="48373"/>
                </a:lnTo>
                <a:lnTo>
                  <a:pt x="39513" y="45925"/>
                </a:lnTo>
                <a:lnTo>
                  <a:pt x="36389" y="43967"/>
                </a:lnTo>
                <a:lnTo>
                  <a:pt x="32482" y="42774"/>
                </a:lnTo>
                <a:lnTo>
                  <a:pt x="28000" y="42368"/>
                </a:lnTo>
                <a:lnTo>
                  <a:pt x="15703" y="41836"/>
                </a:lnTo>
                <a:lnTo>
                  <a:pt x="13817" y="41760"/>
                </a:lnTo>
                <a:lnTo>
                  <a:pt x="10044" y="39636"/>
                </a:lnTo>
                <a:lnTo>
                  <a:pt x="11278" y="51563"/>
                </a:lnTo>
                <a:lnTo>
                  <a:pt x="14025" y="48985"/>
                </a:lnTo>
                <a:lnTo>
                  <a:pt x="26222" y="49428"/>
                </a:lnTo>
                <a:lnTo>
                  <a:pt x="29041" y="49493"/>
                </a:lnTo>
                <a:lnTo>
                  <a:pt x="31281" y="50101"/>
                </a:lnTo>
                <a:lnTo>
                  <a:pt x="34599" y="52387"/>
                </a:lnTo>
                <a:lnTo>
                  <a:pt x="35431" y="56095"/>
                </a:lnTo>
                <a:lnTo>
                  <a:pt x="35431" y="57330"/>
                </a:lnTo>
                <a:lnTo>
                  <a:pt x="34246" y="60746"/>
                </a:lnTo>
                <a:lnTo>
                  <a:pt x="31305" y="63475"/>
                </a:lnTo>
                <a:lnTo>
                  <a:pt x="28134" y="64706"/>
                </a:lnTo>
                <a:lnTo>
                  <a:pt x="24178" y="65481"/>
                </a:lnTo>
                <a:lnTo>
                  <a:pt x="17442" y="65481"/>
                </a:lnTo>
                <a:lnTo>
                  <a:pt x="14234" y="64871"/>
                </a:lnTo>
                <a:lnTo>
                  <a:pt x="11930" y="63676"/>
                </a:lnTo>
                <a:lnTo>
                  <a:pt x="8474" y="60667"/>
                </a:lnTo>
                <a:lnTo>
                  <a:pt x="8474" y="57556"/>
                </a:lnTo>
                <a:lnTo>
                  <a:pt x="9161" y="54648"/>
                </a:lnTo>
                <a:lnTo>
                  <a:pt x="9467" y="36234"/>
                </a:lnTo>
                <a:lnTo>
                  <a:pt x="10988" y="32882"/>
                </a:lnTo>
                <a:lnTo>
                  <a:pt x="13888" y="33681"/>
                </a:lnTo>
                <a:lnTo>
                  <a:pt x="15444" y="27180"/>
                </a:lnTo>
                <a:lnTo>
                  <a:pt x="11930" y="23497"/>
                </a:lnTo>
                <a:lnTo>
                  <a:pt x="11049" y="20956"/>
                </a:lnTo>
                <a:lnTo>
                  <a:pt x="11049" y="17730"/>
                </a:lnTo>
                <a:lnTo>
                  <a:pt x="11247" y="14911"/>
                </a:lnTo>
                <a:lnTo>
                  <a:pt x="9565" y="3200"/>
                </a:lnTo>
                <a:lnTo>
                  <a:pt x="6357" y="6235"/>
                </a:lnTo>
                <a:lnTo>
                  <a:pt x="4190" y="10299"/>
                </a:lnTo>
                <a:lnTo>
                  <a:pt x="2829" y="15012"/>
                </a:lnTo>
                <a:lnTo>
                  <a:pt x="2829" y="17780"/>
                </a:lnTo>
                <a:lnTo>
                  <a:pt x="3150" y="22212"/>
                </a:lnTo>
                <a:lnTo>
                  <a:pt x="4399" y="25577"/>
                </a:lnTo>
                <a:lnTo>
                  <a:pt x="6332" y="28422"/>
                </a:lnTo>
                <a:lnTo>
                  <a:pt x="3957" y="31356"/>
                </a:lnTo>
                <a:lnTo>
                  <a:pt x="2217" y="34823"/>
                </a:lnTo>
                <a:lnTo>
                  <a:pt x="1779" y="39002"/>
                </a:lnTo>
                <a:lnTo>
                  <a:pt x="2195" y="42076"/>
                </a:lnTo>
                <a:lnTo>
                  <a:pt x="3834" y="44831"/>
                </a:lnTo>
                <a:lnTo>
                  <a:pt x="6811" y="46875"/>
                </a:lnTo>
                <a:lnTo>
                  <a:pt x="3849" y="49608"/>
                </a:lnTo>
                <a:lnTo>
                  <a:pt x="1706" y="52517"/>
                </a:lnTo>
                <a:lnTo>
                  <a:pt x="417" y="55727"/>
                </a:lnTo>
                <a:close/>
              </a:path>
              <a:path w="44579" h="54648">
                <a:moveTo>
                  <a:pt x="14292" y="9083"/>
                </a:moveTo>
                <a:lnTo>
                  <a:pt x="17795" y="7113"/>
                </a:lnTo>
                <a:lnTo>
                  <a:pt x="20930" y="6832"/>
                </a:lnTo>
                <a:lnTo>
                  <a:pt x="24178" y="6832"/>
                </a:lnTo>
                <a:lnTo>
                  <a:pt x="26676" y="7762"/>
                </a:lnTo>
                <a:lnTo>
                  <a:pt x="30204" y="11480"/>
                </a:lnTo>
                <a:lnTo>
                  <a:pt x="31085" y="14083"/>
                </a:lnTo>
                <a:lnTo>
                  <a:pt x="31085" y="17412"/>
                </a:lnTo>
                <a:lnTo>
                  <a:pt x="30888" y="20181"/>
                </a:lnTo>
                <a:lnTo>
                  <a:pt x="30078" y="22785"/>
                </a:lnTo>
                <a:lnTo>
                  <a:pt x="27824" y="25920"/>
                </a:lnTo>
                <a:lnTo>
                  <a:pt x="24290" y="27814"/>
                </a:lnTo>
                <a:lnTo>
                  <a:pt x="21092" y="28105"/>
                </a:lnTo>
                <a:lnTo>
                  <a:pt x="17917" y="28105"/>
                </a:lnTo>
                <a:lnTo>
                  <a:pt x="15444" y="27180"/>
                </a:lnTo>
                <a:lnTo>
                  <a:pt x="13888" y="33681"/>
                </a:lnTo>
                <a:lnTo>
                  <a:pt x="17345" y="34721"/>
                </a:lnTo>
                <a:lnTo>
                  <a:pt x="21092" y="34988"/>
                </a:lnTo>
                <a:lnTo>
                  <a:pt x="23811" y="34988"/>
                </a:lnTo>
                <a:lnTo>
                  <a:pt x="28522" y="33797"/>
                </a:lnTo>
                <a:lnTo>
                  <a:pt x="32677" y="31852"/>
                </a:lnTo>
                <a:lnTo>
                  <a:pt x="35920" y="28842"/>
                </a:lnTo>
                <a:lnTo>
                  <a:pt x="38045" y="24843"/>
                </a:lnTo>
                <a:lnTo>
                  <a:pt x="39352" y="20181"/>
                </a:lnTo>
                <a:lnTo>
                  <a:pt x="39352" y="17363"/>
                </a:lnTo>
                <a:lnTo>
                  <a:pt x="39107" y="14008"/>
                </a:lnTo>
                <a:lnTo>
                  <a:pt x="38127" y="10872"/>
                </a:lnTo>
                <a:lnTo>
                  <a:pt x="36057" y="8139"/>
                </a:lnTo>
                <a:lnTo>
                  <a:pt x="42807" y="8139"/>
                </a:lnTo>
                <a:lnTo>
                  <a:pt x="44093" y="7289"/>
                </a:lnTo>
                <a:lnTo>
                  <a:pt x="44579" y="4546"/>
                </a:lnTo>
                <a:lnTo>
                  <a:pt x="42807" y="914"/>
                </a:lnTo>
                <a:lnTo>
                  <a:pt x="28577" y="914"/>
                </a:lnTo>
                <a:lnTo>
                  <a:pt x="27496" y="637"/>
                </a:lnTo>
                <a:lnTo>
                  <a:pt x="23856" y="76"/>
                </a:lnTo>
                <a:lnTo>
                  <a:pt x="18435" y="0"/>
                </a:lnTo>
                <a:lnTo>
                  <a:pt x="13741" y="1220"/>
                </a:lnTo>
                <a:lnTo>
                  <a:pt x="9565" y="3200"/>
                </a:lnTo>
                <a:lnTo>
                  <a:pt x="11247" y="14911"/>
                </a:lnTo>
                <a:lnTo>
                  <a:pt x="12038" y="12269"/>
                </a:lnTo>
                <a:lnTo>
                  <a:pt x="14292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115972" y="4810493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06"/>
                </a:moveTo>
                <a:lnTo>
                  <a:pt x="370" y="888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70" y="5306"/>
                </a:lnTo>
                <a:lnTo>
                  <a:pt x="10303" y="1838"/>
                </a:lnTo>
                <a:lnTo>
                  <a:pt x="7409" y="0"/>
                </a:lnTo>
                <a:lnTo>
                  <a:pt x="3333" y="0"/>
                </a:lnTo>
                <a:lnTo>
                  <a:pt x="381" y="1889"/>
                </a:lnTo>
                <a:lnTo>
                  <a:pt x="0" y="5406"/>
                </a:lnTo>
                <a:close/>
              </a:path>
              <a:path w="10670" h="72287">
                <a:moveTo>
                  <a:pt x="1228" y="71372"/>
                </a:moveTo>
                <a:lnTo>
                  <a:pt x="3801" y="72287"/>
                </a:lnTo>
                <a:lnTo>
                  <a:pt x="6918" y="72287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801" y="20152"/>
                </a:lnTo>
                <a:lnTo>
                  <a:pt x="1043" y="21804"/>
                </a:lnTo>
                <a:lnTo>
                  <a:pt x="1043" y="70634"/>
                </a:lnTo>
                <a:lnTo>
                  <a:pt x="122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147637" y="4829856"/>
            <a:ext cx="40547" cy="52923"/>
          </a:xfrm>
          <a:custGeom>
            <a:avLst/>
            <a:gdLst/>
            <a:ahLst/>
            <a:cxnLst/>
            <a:rect l="l" t="t" r="r" b="b"/>
            <a:pathLst>
              <a:path w="40547" h="52923">
                <a:moveTo>
                  <a:pt x="5876" y="52923"/>
                </a:moveTo>
                <a:lnTo>
                  <a:pt x="8633" y="51271"/>
                </a:lnTo>
                <a:lnTo>
                  <a:pt x="8633" y="17132"/>
                </a:lnTo>
                <a:lnTo>
                  <a:pt x="10998" y="14061"/>
                </a:lnTo>
                <a:lnTo>
                  <a:pt x="13274" y="11736"/>
                </a:lnTo>
                <a:lnTo>
                  <a:pt x="17597" y="8561"/>
                </a:lnTo>
                <a:lnTo>
                  <a:pt x="21924" y="7747"/>
                </a:lnTo>
                <a:lnTo>
                  <a:pt x="25067" y="8093"/>
                </a:lnTo>
                <a:lnTo>
                  <a:pt x="27616" y="9389"/>
                </a:lnTo>
                <a:lnTo>
                  <a:pt x="30261" y="12791"/>
                </a:lnTo>
                <a:lnTo>
                  <a:pt x="31287" y="15952"/>
                </a:lnTo>
                <a:lnTo>
                  <a:pt x="31915" y="19890"/>
                </a:lnTo>
                <a:lnTo>
                  <a:pt x="31915" y="51271"/>
                </a:lnTo>
                <a:lnTo>
                  <a:pt x="32123" y="52009"/>
                </a:lnTo>
                <a:lnTo>
                  <a:pt x="34672" y="52923"/>
                </a:lnTo>
                <a:lnTo>
                  <a:pt x="37796" y="52923"/>
                </a:lnTo>
                <a:lnTo>
                  <a:pt x="40547" y="51271"/>
                </a:lnTo>
                <a:lnTo>
                  <a:pt x="40547" y="18011"/>
                </a:lnTo>
                <a:lnTo>
                  <a:pt x="40266" y="15026"/>
                </a:lnTo>
                <a:lnTo>
                  <a:pt x="39118" y="10087"/>
                </a:lnTo>
                <a:lnTo>
                  <a:pt x="36838" y="6073"/>
                </a:lnTo>
                <a:lnTo>
                  <a:pt x="33779" y="2758"/>
                </a:lnTo>
                <a:lnTo>
                  <a:pt x="29477" y="547"/>
                </a:lnTo>
                <a:lnTo>
                  <a:pt x="26845" y="0"/>
                </a:lnTo>
                <a:lnTo>
                  <a:pt x="21017" y="0"/>
                </a:lnTo>
                <a:lnTo>
                  <a:pt x="18356" y="713"/>
                </a:lnTo>
                <a:lnTo>
                  <a:pt x="15725" y="2150"/>
                </a:lnTo>
                <a:lnTo>
                  <a:pt x="13089" y="3571"/>
                </a:lnTo>
                <a:lnTo>
                  <a:pt x="10444" y="5817"/>
                </a:lnTo>
                <a:lnTo>
                  <a:pt x="7791" y="8892"/>
                </a:lnTo>
                <a:lnTo>
                  <a:pt x="7791" y="2440"/>
                </a:lnTo>
                <a:lnTo>
                  <a:pt x="5829" y="839"/>
                </a:lnTo>
                <a:lnTo>
                  <a:pt x="3121" y="753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7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206963" y="482986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6" y="16927"/>
                </a:moveTo>
                <a:lnTo>
                  <a:pt x="42141" y="14122"/>
                </a:lnTo>
                <a:lnTo>
                  <a:pt x="41356" y="11314"/>
                </a:lnTo>
                <a:lnTo>
                  <a:pt x="38454" y="6807"/>
                </a:lnTo>
                <a:lnTo>
                  <a:pt x="34645" y="3074"/>
                </a:lnTo>
                <a:lnTo>
                  <a:pt x="32049" y="1840"/>
                </a:lnTo>
                <a:lnTo>
                  <a:pt x="29443" y="608"/>
                </a:lnTo>
                <a:lnTo>
                  <a:pt x="26294" y="0"/>
                </a:lnTo>
                <a:lnTo>
                  <a:pt x="26329" y="6998"/>
                </a:lnTo>
                <a:lnTo>
                  <a:pt x="29479" y="8329"/>
                </a:lnTo>
                <a:lnTo>
                  <a:pt x="31607" y="11008"/>
                </a:lnTo>
                <a:lnTo>
                  <a:pt x="33731" y="13690"/>
                </a:lnTo>
                <a:lnTo>
                  <a:pt x="34743" y="17373"/>
                </a:lnTo>
                <a:lnTo>
                  <a:pt x="34635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43" y="3110"/>
                </a:lnTo>
                <a:lnTo>
                  <a:pt x="8055" y="4903"/>
                </a:lnTo>
                <a:lnTo>
                  <a:pt x="4110" y="9575"/>
                </a:lnTo>
                <a:lnTo>
                  <a:pt x="2609" y="12405"/>
                </a:lnTo>
                <a:lnTo>
                  <a:pt x="1568" y="15760"/>
                </a:lnTo>
                <a:lnTo>
                  <a:pt x="510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1"/>
                </a:lnTo>
                <a:lnTo>
                  <a:pt x="2523" y="41997"/>
                </a:lnTo>
                <a:lnTo>
                  <a:pt x="4028" y="44780"/>
                </a:lnTo>
                <a:lnTo>
                  <a:pt x="6010" y="46991"/>
                </a:lnTo>
                <a:lnTo>
                  <a:pt x="10443" y="50864"/>
                </a:lnTo>
                <a:lnTo>
                  <a:pt x="13362" y="51969"/>
                </a:lnTo>
                <a:lnTo>
                  <a:pt x="16278" y="53085"/>
                </a:lnTo>
                <a:lnTo>
                  <a:pt x="19669" y="53657"/>
                </a:lnTo>
                <a:lnTo>
                  <a:pt x="23539" y="53657"/>
                </a:lnTo>
                <a:lnTo>
                  <a:pt x="27873" y="53492"/>
                </a:lnTo>
                <a:lnTo>
                  <a:pt x="31816" y="52793"/>
                </a:lnTo>
                <a:lnTo>
                  <a:pt x="35053" y="51969"/>
                </a:lnTo>
                <a:lnTo>
                  <a:pt x="37771" y="51090"/>
                </a:lnTo>
                <a:lnTo>
                  <a:pt x="41018" y="48820"/>
                </a:lnTo>
                <a:lnTo>
                  <a:pt x="41330" y="46163"/>
                </a:lnTo>
                <a:lnTo>
                  <a:pt x="40758" y="43002"/>
                </a:lnTo>
                <a:lnTo>
                  <a:pt x="38051" y="43268"/>
                </a:lnTo>
                <a:lnTo>
                  <a:pt x="34894" y="44550"/>
                </a:lnTo>
                <a:lnTo>
                  <a:pt x="32096" y="45439"/>
                </a:lnTo>
                <a:lnTo>
                  <a:pt x="28583" y="46188"/>
                </a:lnTo>
                <a:lnTo>
                  <a:pt x="24345" y="46379"/>
                </a:lnTo>
                <a:lnTo>
                  <a:pt x="21506" y="46379"/>
                </a:lnTo>
                <a:lnTo>
                  <a:pt x="17146" y="45137"/>
                </a:lnTo>
                <a:lnTo>
                  <a:pt x="13578" y="43102"/>
                </a:lnTo>
                <a:lnTo>
                  <a:pt x="11130" y="40003"/>
                </a:lnTo>
                <a:lnTo>
                  <a:pt x="9737" y="35967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2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6" y="16927"/>
                </a:lnTo>
                <a:close/>
              </a:path>
              <a:path w="43318" h="53657">
                <a:moveTo>
                  <a:pt x="9014" y="20091"/>
                </a:moveTo>
                <a:lnTo>
                  <a:pt x="9946" y="16358"/>
                </a:lnTo>
                <a:lnTo>
                  <a:pt x="11375" y="12927"/>
                </a:lnTo>
                <a:lnTo>
                  <a:pt x="14903" y="9079"/>
                </a:lnTo>
                <a:lnTo>
                  <a:pt x="18139" y="7415"/>
                </a:lnTo>
                <a:lnTo>
                  <a:pt x="22153" y="6998"/>
                </a:lnTo>
                <a:lnTo>
                  <a:pt x="26329" y="6998"/>
                </a:lnTo>
                <a:lnTo>
                  <a:pt x="26294" y="0"/>
                </a:lnTo>
                <a:lnTo>
                  <a:pt x="19140" y="0"/>
                </a:lnTo>
                <a:lnTo>
                  <a:pt x="16015" y="622"/>
                </a:lnTo>
                <a:lnTo>
                  <a:pt x="13239" y="1864"/>
                </a:lnTo>
                <a:lnTo>
                  <a:pt x="10443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266974" y="482986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27"/>
                </a:moveTo>
                <a:lnTo>
                  <a:pt x="42141" y="14122"/>
                </a:lnTo>
                <a:lnTo>
                  <a:pt x="41360" y="11314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4" y="608"/>
                </a:lnTo>
                <a:lnTo>
                  <a:pt x="26294" y="0"/>
                </a:lnTo>
                <a:lnTo>
                  <a:pt x="26334" y="6998"/>
                </a:lnTo>
                <a:lnTo>
                  <a:pt x="29480" y="8329"/>
                </a:lnTo>
                <a:lnTo>
                  <a:pt x="31607" y="11008"/>
                </a:lnTo>
                <a:lnTo>
                  <a:pt x="33732" y="13690"/>
                </a:lnTo>
                <a:lnTo>
                  <a:pt x="34747" y="17373"/>
                </a:lnTo>
                <a:lnTo>
                  <a:pt x="34635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60" y="4903"/>
                </a:lnTo>
                <a:lnTo>
                  <a:pt x="4118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1"/>
                </a:lnTo>
                <a:lnTo>
                  <a:pt x="2523" y="41997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69"/>
                </a:lnTo>
                <a:lnTo>
                  <a:pt x="16278" y="53085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793"/>
                </a:lnTo>
                <a:lnTo>
                  <a:pt x="35053" y="51969"/>
                </a:lnTo>
                <a:lnTo>
                  <a:pt x="37771" y="51090"/>
                </a:lnTo>
                <a:lnTo>
                  <a:pt x="41018" y="48820"/>
                </a:lnTo>
                <a:lnTo>
                  <a:pt x="41338" y="46163"/>
                </a:lnTo>
                <a:lnTo>
                  <a:pt x="40759" y="43002"/>
                </a:lnTo>
                <a:lnTo>
                  <a:pt x="38051" y="43268"/>
                </a:lnTo>
                <a:lnTo>
                  <a:pt x="34894" y="44550"/>
                </a:lnTo>
                <a:lnTo>
                  <a:pt x="32101" y="45439"/>
                </a:lnTo>
                <a:lnTo>
                  <a:pt x="28583" y="46188"/>
                </a:lnTo>
                <a:lnTo>
                  <a:pt x="24347" y="46379"/>
                </a:lnTo>
                <a:lnTo>
                  <a:pt x="21506" y="46379"/>
                </a:lnTo>
                <a:lnTo>
                  <a:pt x="17147" y="45137"/>
                </a:lnTo>
                <a:lnTo>
                  <a:pt x="13582" y="43102"/>
                </a:lnTo>
                <a:lnTo>
                  <a:pt x="11135" y="40003"/>
                </a:lnTo>
                <a:lnTo>
                  <a:pt x="9738" y="35967"/>
                </a:lnTo>
                <a:lnTo>
                  <a:pt x="8942" y="31356"/>
                </a:lnTo>
                <a:lnTo>
                  <a:pt x="8942" y="28652"/>
                </a:lnTo>
                <a:lnTo>
                  <a:pt x="39964" y="28652"/>
                </a:lnTo>
                <a:lnTo>
                  <a:pt x="42303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27"/>
                </a:lnTo>
                <a:close/>
              </a:path>
              <a:path w="43318" h="53657">
                <a:moveTo>
                  <a:pt x="9014" y="20091"/>
                </a:moveTo>
                <a:lnTo>
                  <a:pt x="9946" y="16358"/>
                </a:lnTo>
                <a:lnTo>
                  <a:pt x="11379" y="12927"/>
                </a:lnTo>
                <a:lnTo>
                  <a:pt x="14907" y="9079"/>
                </a:lnTo>
                <a:lnTo>
                  <a:pt x="18140" y="7415"/>
                </a:lnTo>
                <a:lnTo>
                  <a:pt x="22155" y="6998"/>
                </a:lnTo>
                <a:lnTo>
                  <a:pt x="26334" y="6998"/>
                </a:lnTo>
                <a:lnTo>
                  <a:pt x="26294" y="0"/>
                </a:lnTo>
                <a:lnTo>
                  <a:pt x="19141" y="0"/>
                </a:lnTo>
                <a:lnTo>
                  <a:pt x="16019" y="622"/>
                </a:lnTo>
                <a:lnTo>
                  <a:pt x="13241" y="1864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330129" y="4829860"/>
            <a:ext cx="27514" cy="52919"/>
          </a:xfrm>
          <a:custGeom>
            <a:avLst/>
            <a:gdLst/>
            <a:ahLst/>
            <a:cxnLst/>
            <a:rect l="l" t="t" r="r" b="b"/>
            <a:pathLst>
              <a:path w="27514" h="52919">
                <a:moveTo>
                  <a:pt x="5875" y="52919"/>
                </a:moveTo>
                <a:lnTo>
                  <a:pt x="8633" y="51271"/>
                </a:lnTo>
                <a:lnTo>
                  <a:pt x="8633" y="19141"/>
                </a:lnTo>
                <a:lnTo>
                  <a:pt x="10958" y="15469"/>
                </a:lnTo>
                <a:lnTo>
                  <a:pt x="12993" y="12726"/>
                </a:lnTo>
                <a:lnTo>
                  <a:pt x="15807" y="9958"/>
                </a:lnTo>
                <a:lnTo>
                  <a:pt x="19213" y="8460"/>
                </a:lnTo>
                <a:lnTo>
                  <a:pt x="22129" y="8676"/>
                </a:lnTo>
                <a:lnTo>
                  <a:pt x="24786" y="9461"/>
                </a:lnTo>
                <a:lnTo>
                  <a:pt x="27360" y="8611"/>
                </a:lnTo>
                <a:lnTo>
                  <a:pt x="27514" y="5641"/>
                </a:lnTo>
                <a:lnTo>
                  <a:pt x="27490" y="3657"/>
                </a:lnTo>
                <a:lnTo>
                  <a:pt x="25204" y="673"/>
                </a:lnTo>
                <a:lnTo>
                  <a:pt x="22202" y="76"/>
                </a:lnTo>
                <a:lnTo>
                  <a:pt x="19655" y="0"/>
                </a:lnTo>
                <a:lnTo>
                  <a:pt x="16653" y="662"/>
                </a:lnTo>
                <a:lnTo>
                  <a:pt x="13629" y="2578"/>
                </a:lnTo>
                <a:lnTo>
                  <a:pt x="10295" y="5994"/>
                </a:lnTo>
                <a:lnTo>
                  <a:pt x="7787" y="9550"/>
                </a:lnTo>
                <a:lnTo>
                  <a:pt x="7787" y="2440"/>
                </a:lnTo>
                <a:lnTo>
                  <a:pt x="5829" y="839"/>
                </a:lnTo>
                <a:lnTo>
                  <a:pt x="3121" y="749"/>
                </a:lnTo>
                <a:lnTo>
                  <a:pt x="0" y="2440"/>
                </a:lnTo>
                <a:lnTo>
                  <a:pt x="0" y="51271"/>
                </a:lnTo>
                <a:lnTo>
                  <a:pt x="180" y="51995"/>
                </a:lnTo>
                <a:lnTo>
                  <a:pt x="2750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398151" y="4806533"/>
            <a:ext cx="31863" cy="76246"/>
          </a:xfrm>
          <a:custGeom>
            <a:avLst/>
            <a:gdLst/>
            <a:ahLst/>
            <a:cxnLst/>
            <a:rect l="l" t="t" r="r" b="b"/>
            <a:pathLst>
              <a:path w="31863" h="76246">
                <a:moveTo>
                  <a:pt x="9842" y="8100"/>
                </a:moveTo>
                <a:lnTo>
                  <a:pt x="8618" y="12976"/>
                </a:lnTo>
                <a:lnTo>
                  <a:pt x="8312" y="15911"/>
                </a:lnTo>
                <a:lnTo>
                  <a:pt x="8312" y="24357"/>
                </a:lnTo>
                <a:lnTo>
                  <a:pt x="1673" y="24357"/>
                </a:lnTo>
                <a:lnTo>
                  <a:pt x="280" y="25497"/>
                </a:lnTo>
                <a:lnTo>
                  <a:pt x="0" y="28105"/>
                </a:lnTo>
                <a:lnTo>
                  <a:pt x="1673" y="31788"/>
                </a:lnTo>
                <a:lnTo>
                  <a:pt x="8312" y="31788"/>
                </a:lnTo>
                <a:lnTo>
                  <a:pt x="8312" y="74598"/>
                </a:lnTo>
                <a:lnTo>
                  <a:pt x="8521" y="75322"/>
                </a:lnTo>
                <a:lnTo>
                  <a:pt x="11131" y="76246"/>
                </a:lnTo>
                <a:lnTo>
                  <a:pt x="14194" y="76246"/>
                </a:lnTo>
                <a:lnTo>
                  <a:pt x="17010" y="74598"/>
                </a:lnTo>
                <a:lnTo>
                  <a:pt x="17010" y="31788"/>
                </a:lnTo>
                <a:lnTo>
                  <a:pt x="27518" y="31788"/>
                </a:lnTo>
                <a:lnTo>
                  <a:pt x="29098" y="30340"/>
                </a:lnTo>
                <a:lnTo>
                  <a:pt x="29243" y="27406"/>
                </a:lnTo>
                <a:lnTo>
                  <a:pt x="27518" y="24357"/>
                </a:lnTo>
                <a:lnTo>
                  <a:pt x="17010" y="24357"/>
                </a:lnTo>
                <a:lnTo>
                  <a:pt x="17132" y="15148"/>
                </a:lnTo>
                <a:lnTo>
                  <a:pt x="17611" y="12228"/>
                </a:lnTo>
                <a:lnTo>
                  <a:pt x="19864" y="8506"/>
                </a:lnTo>
                <a:lnTo>
                  <a:pt x="22777" y="7425"/>
                </a:lnTo>
                <a:lnTo>
                  <a:pt x="25836" y="7505"/>
                </a:lnTo>
                <a:lnTo>
                  <a:pt x="28940" y="8404"/>
                </a:lnTo>
                <a:lnTo>
                  <a:pt x="31521" y="8340"/>
                </a:lnTo>
                <a:lnTo>
                  <a:pt x="31863" y="5687"/>
                </a:lnTo>
                <a:lnTo>
                  <a:pt x="31791" y="3923"/>
                </a:lnTo>
                <a:lnTo>
                  <a:pt x="29721" y="1104"/>
                </a:lnTo>
                <a:lnTo>
                  <a:pt x="27053" y="341"/>
                </a:lnTo>
                <a:lnTo>
                  <a:pt x="23486" y="0"/>
                </a:lnTo>
                <a:lnTo>
                  <a:pt x="20915" y="0"/>
                </a:lnTo>
                <a:lnTo>
                  <a:pt x="18676" y="351"/>
                </a:lnTo>
                <a:lnTo>
                  <a:pt x="14867" y="1838"/>
                </a:lnTo>
                <a:lnTo>
                  <a:pt x="12038" y="4546"/>
                </a:lnTo>
                <a:lnTo>
                  <a:pt x="9842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440217" y="4829856"/>
            <a:ext cx="26894" cy="53658"/>
          </a:xfrm>
          <a:custGeom>
            <a:avLst/>
            <a:gdLst/>
            <a:ahLst/>
            <a:cxnLst/>
            <a:rect l="l" t="t" r="r" b="b"/>
            <a:pathLst>
              <a:path w="26894" h="53658">
                <a:moveTo>
                  <a:pt x="22053" y="46065"/>
                </a:moveTo>
                <a:lnTo>
                  <a:pt x="17683" y="46663"/>
                </a:lnTo>
                <a:lnTo>
                  <a:pt x="14903" y="46663"/>
                </a:lnTo>
                <a:lnTo>
                  <a:pt x="11181" y="44413"/>
                </a:lnTo>
                <a:lnTo>
                  <a:pt x="8841" y="40896"/>
                </a:lnTo>
                <a:lnTo>
                  <a:pt x="11609" y="53331"/>
                </a:lnTo>
                <a:lnTo>
                  <a:pt x="16322" y="53658"/>
                </a:lnTo>
                <a:lnTo>
                  <a:pt x="19151" y="53658"/>
                </a:lnTo>
                <a:lnTo>
                  <a:pt x="21837" y="53035"/>
                </a:lnTo>
                <a:lnTo>
                  <a:pt x="26894" y="50482"/>
                </a:lnTo>
                <a:lnTo>
                  <a:pt x="25927" y="43679"/>
                </a:lnTo>
                <a:lnTo>
                  <a:pt x="22053" y="46065"/>
                </a:lnTo>
                <a:close/>
              </a:path>
              <a:path w="26894" h="53658">
                <a:moveTo>
                  <a:pt x="3293" y="12092"/>
                </a:moveTo>
                <a:lnTo>
                  <a:pt x="5939" y="11520"/>
                </a:lnTo>
                <a:lnTo>
                  <a:pt x="9132" y="9781"/>
                </a:lnTo>
                <a:lnTo>
                  <a:pt x="11891" y="8586"/>
                </a:lnTo>
                <a:lnTo>
                  <a:pt x="15270" y="7531"/>
                </a:lnTo>
                <a:lnTo>
                  <a:pt x="19314" y="7265"/>
                </a:lnTo>
                <a:lnTo>
                  <a:pt x="22974" y="7520"/>
                </a:lnTo>
                <a:lnTo>
                  <a:pt x="26808" y="9208"/>
                </a:lnTo>
                <a:lnTo>
                  <a:pt x="29135" y="12334"/>
                </a:lnTo>
                <a:lnTo>
                  <a:pt x="29894" y="15228"/>
                </a:lnTo>
                <a:lnTo>
                  <a:pt x="30088" y="18760"/>
                </a:lnTo>
                <a:lnTo>
                  <a:pt x="30088" y="22569"/>
                </a:lnTo>
                <a:lnTo>
                  <a:pt x="19936" y="22569"/>
                </a:lnTo>
                <a:lnTo>
                  <a:pt x="16642" y="22914"/>
                </a:lnTo>
                <a:lnTo>
                  <a:pt x="13715" y="23573"/>
                </a:lnTo>
                <a:lnTo>
                  <a:pt x="10774" y="24246"/>
                </a:lnTo>
                <a:lnTo>
                  <a:pt x="8304" y="25250"/>
                </a:lnTo>
                <a:lnTo>
                  <a:pt x="4258" y="27918"/>
                </a:lnTo>
                <a:lnTo>
                  <a:pt x="1626" y="31626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7"/>
                </a:lnTo>
                <a:lnTo>
                  <a:pt x="1972" y="46930"/>
                </a:lnTo>
                <a:lnTo>
                  <a:pt x="4481" y="49759"/>
                </a:lnTo>
                <a:lnTo>
                  <a:pt x="7603" y="51995"/>
                </a:lnTo>
                <a:lnTo>
                  <a:pt x="11609" y="53331"/>
                </a:lnTo>
                <a:lnTo>
                  <a:pt x="8841" y="40896"/>
                </a:lnTo>
                <a:lnTo>
                  <a:pt x="8841" y="38355"/>
                </a:lnTo>
                <a:lnTo>
                  <a:pt x="9662" y="34430"/>
                </a:lnTo>
                <a:lnTo>
                  <a:pt x="12197" y="31485"/>
                </a:lnTo>
                <a:lnTo>
                  <a:pt x="14791" y="30063"/>
                </a:lnTo>
                <a:lnTo>
                  <a:pt x="18284" y="29235"/>
                </a:lnTo>
                <a:lnTo>
                  <a:pt x="22719" y="29019"/>
                </a:lnTo>
                <a:lnTo>
                  <a:pt x="30088" y="29019"/>
                </a:lnTo>
                <a:lnTo>
                  <a:pt x="30088" y="39383"/>
                </a:lnTo>
                <a:lnTo>
                  <a:pt x="25927" y="43679"/>
                </a:lnTo>
                <a:lnTo>
                  <a:pt x="26894" y="50482"/>
                </a:lnTo>
                <a:lnTo>
                  <a:pt x="31240" y="46447"/>
                </a:lnTo>
                <a:lnTo>
                  <a:pt x="31240" y="51335"/>
                </a:lnTo>
                <a:lnTo>
                  <a:pt x="33324" y="52899"/>
                </a:lnTo>
                <a:lnTo>
                  <a:pt x="35895" y="52960"/>
                </a:lnTo>
                <a:lnTo>
                  <a:pt x="38674" y="51335"/>
                </a:lnTo>
                <a:lnTo>
                  <a:pt x="38674" y="15358"/>
                </a:lnTo>
                <a:lnTo>
                  <a:pt x="38343" y="12689"/>
                </a:lnTo>
                <a:lnTo>
                  <a:pt x="37011" y="8129"/>
                </a:lnTo>
                <a:lnTo>
                  <a:pt x="34488" y="4687"/>
                </a:lnTo>
                <a:lnTo>
                  <a:pt x="31107" y="1983"/>
                </a:lnTo>
                <a:lnTo>
                  <a:pt x="26351" y="396"/>
                </a:lnTo>
                <a:lnTo>
                  <a:pt x="23474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1" y="853"/>
                </a:lnTo>
                <a:lnTo>
                  <a:pt x="9780" y="1803"/>
                </a:lnTo>
                <a:lnTo>
                  <a:pt x="5814" y="3545"/>
                </a:lnTo>
                <a:lnTo>
                  <a:pt x="2484" y="6696"/>
                </a:lnTo>
                <a:lnTo>
                  <a:pt x="2299" y="9389"/>
                </a:lnTo>
                <a:lnTo>
                  <a:pt x="3293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497684" y="4829911"/>
            <a:ext cx="37148" cy="53604"/>
          </a:xfrm>
          <a:custGeom>
            <a:avLst/>
            <a:gdLst/>
            <a:ahLst/>
            <a:cxnLst/>
            <a:rect l="l" t="t" r="r" b="b"/>
            <a:pathLst>
              <a:path w="37148" h="53604">
                <a:moveTo>
                  <a:pt x="8989" y="20623"/>
                </a:moveTo>
                <a:lnTo>
                  <a:pt x="10101" y="15811"/>
                </a:lnTo>
                <a:lnTo>
                  <a:pt x="12322" y="12505"/>
                </a:lnTo>
                <a:lnTo>
                  <a:pt x="14540" y="9193"/>
                </a:lnTo>
                <a:lnTo>
                  <a:pt x="17708" y="7541"/>
                </a:lnTo>
                <a:lnTo>
                  <a:pt x="23897" y="7541"/>
                </a:lnTo>
                <a:lnTo>
                  <a:pt x="27129" y="8431"/>
                </a:lnTo>
                <a:lnTo>
                  <a:pt x="30928" y="10411"/>
                </a:lnTo>
                <a:lnTo>
                  <a:pt x="33508" y="12393"/>
                </a:lnTo>
                <a:lnTo>
                  <a:pt x="36460" y="12444"/>
                </a:lnTo>
                <a:lnTo>
                  <a:pt x="36940" y="9497"/>
                </a:lnTo>
                <a:lnTo>
                  <a:pt x="36572" y="6361"/>
                </a:lnTo>
                <a:lnTo>
                  <a:pt x="34329" y="3818"/>
                </a:lnTo>
                <a:lnTo>
                  <a:pt x="31424" y="2044"/>
                </a:lnTo>
                <a:lnTo>
                  <a:pt x="27752" y="723"/>
                </a:lnTo>
                <a:lnTo>
                  <a:pt x="24922" y="135"/>
                </a:lnTo>
                <a:lnTo>
                  <a:pt x="21970" y="0"/>
                </a:lnTo>
                <a:lnTo>
                  <a:pt x="18860" y="0"/>
                </a:lnTo>
                <a:lnTo>
                  <a:pt x="15984" y="532"/>
                </a:lnTo>
                <a:lnTo>
                  <a:pt x="13313" y="1597"/>
                </a:lnTo>
                <a:lnTo>
                  <a:pt x="10645" y="2663"/>
                </a:lnTo>
                <a:lnTo>
                  <a:pt x="8331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91" y="14997"/>
                </a:lnTo>
                <a:lnTo>
                  <a:pt x="561" y="18449"/>
                </a:lnTo>
                <a:lnTo>
                  <a:pt x="0" y="22593"/>
                </a:lnTo>
                <a:lnTo>
                  <a:pt x="0" y="31633"/>
                </a:lnTo>
                <a:lnTo>
                  <a:pt x="453" y="35365"/>
                </a:lnTo>
                <a:lnTo>
                  <a:pt x="1386" y="38606"/>
                </a:lnTo>
                <a:lnTo>
                  <a:pt x="2301" y="41846"/>
                </a:lnTo>
                <a:lnTo>
                  <a:pt x="3651" y="44574"/>
                </a:lnTo>
                <a:lnTo>
                  <a:pt x="5411" y="46795"/>
                </a:lnTo>
                <a:lnTo>
                  <a:pt x="9356" y="50709"/>
                </a:lnTo>
                <a:lnTo>
                  <a:pt x="11977" y="51879"/>
                </a:lnTo>
                <a:lnTo>
                  <a:pt x="14598" y="53035"/>
                </a:lnTo>
                <a:lnTo>
                  <a:pt x="17597" y="53604"/>
                </a:lnTo>
                <a:lnTo>
                  <a:pt x="22622" y="53604"/>
                </a:lnTo>
                <a:lnTo>
                  <a:pt x="25744" y="53110"/>
                </a:lnTo>
                <a:lnTo>
                  <a:pt x="28695" y="52372"/>
                </a:lnTo>
                <a:lnTo>
                  <a:pt x="31320" y="51318"/>
                </a:lnTo>
                <a:lnTo>
                  <a:pt x="34588" y="49377"/>
                </a:lnTo>
                <a:lnTo>
                  <a:pt x="36915" y="46530"/>
                </a:lnTo>
                <a:lnTo>
                  <a:pt x="37148" y="43787"/>
                </a:lnTo>
                <a:lnTo>
                  <a:pt x="37123" y="42439"/>
                </a:lnTo>
                <a:lnTo>
                  <a:pt x="35312" y="39660"/>
                </a:lnTo>
                <a:lnTo>
                  <a:pt x="32306" y="41946"/>
                </a:lnTo>
                <a:lnTo>
                  <a:pt x="28803" y="44218"/>
                </a:lnTo>
                <a:lnTo>
                  <a:pt x="25805" y="45529"/>
                </a:lnTo>
                <a:lnTo>
                  <a:pt x="22082" y="45845"/>
                </a:lnTo>
                <a:lnTo>
                  <a:pt x="18126" y="45464"/>
                </a:lnTo>
                <a:lnTo>
                  <a:pt x="14879" y="43901"/>
                </a:lnTo>
                <a:lnTo>
                  <a:pt x="12395" y="41122"/>
                </a:lnTo>
                <a:lnTo>
                  <a:pt x="10436" y="37551"/>
                </a:lnTo>
                <a:lnTo>
                  <a:pt x="9284" y="32814"/>
                </a:lnTo>
                <a:lnTo>
                  <a:pt x="8989" y="30059"/>
                </a:lnTo>
                <a:lnTo>
                  <a:pt x="8989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551370" y="4810493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06"/>
                </a:moveTo>
                <a:lnTo>
                  <a:pt x="367" y="8887"/>
                </a:lnTo>
                <a:lnTo>
                  <a:pt x="3261" y="10731"/>
                </a:lnTo>
                <a:lnTo>
                  <a:pt x="7340" y="10731"/>
                </a:lnTo>
                <a:lnTo>
                  <a:pt x="10289" y="8837"/>
                </a:lnTo>
                <a:lnTo>
                  <a:pt x="10670" y="5306"/>
                </a:lnTo>
                <a:lnTo>
                  <a:pt x="10299" y="1838"/>
                </a:lnTo>
                <a:lnTo>
                  <a:pt x="7412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06"/>
                </a:lnTo>
                <a:close/>
              </a:path>
              <a:path w="10670" h="72287">
                <a:moveTo>
                  <a:pt x="1224" y="71372"/>
                </a:moveTo>
                <a:lnTo>
                  <a:pt x="3798" y="72287"/>
                </a:lnTo>
                <a:lnTo>
                  <a:pt x="6922" y="72287"/>
                </a:lnTo>
                <a:lnTo>
                  <a:pt x="9677" y="70634"/>
                </a:lnTo>
                <a:lnTo>
                  <a:pt x="9677" y="21804"/>
                </a:lnTo>
                <a:lnTo>
                  <a:pt x="9467" y="21106"/>
                </a:lnTo>
                <a:lnTo>
                  <a:pt x="6922" y="20152"/>
                </a:lnTo>
                <a:lnTo>
                  <a:pt x="3798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583033" y="4806936"/>
            <a:ext cx="8632" cy="75844"/>
          </a:xfrm>
          <a:custGeom>
            <a:avLst/>
            <a:gdLst/>
            <a:ahLst/>
            <a:cxnLst/>
            <a:rect l="l" t="t" r="r" b="b"/>
            <a:pathLst>
              <a:path w="8632" h="75844">
                <a:moveTo>
                  <a:pt x="8632" y="74192"/>
                </a:moveTo>
                <a:lnTo>
                  <a:pt x="8632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44"/>
                </a:lnTo>
                <a:lnTo>
                  <a:pt x="5878" y="75844"/>
                </a:lnTo>
                <a:lnTo>
                  <a:pt x="863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612610" y="4810493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06"/>
                </a:moveTo>
                <a:lnTo>
                  <a:pt x="368" y="8887"/>
                </a:lnTo>
                <a:lnTo>
                  <a:pt x="3258" y="10731"/>
                </a:lnTo>
                <a:lnTo>
                  <a:pt x="7334" y="10731"/>
                </a:lnTo>
                <a:lnTo>
                  <a:pt x="10289" y="8837"/>
                </a:lnTo>
                <a:lnTo>
                  <a:pt x="10666" y="5306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82" y="1889"/>
                </a:lnTo>
                <a:lnTo>
                  <a:pt x="0" y="5406"/>
                </a:lnTo>
                <a:close/>
              </a:path>
              <a:path w="10666" h="72287">
                <a:moveTo>
                  <a:pt x="1224" y="71372"/>
                </a:moveTo>
                <a:lnTo>
                  <a:pt x="3798" y="72287"/>
                </a:lnTo>
                <a:lnTo>
                  <a:pt x="6920" y="72287"/>
                </a:lnTo>
                <a:lnTo>
                  <a:pt x="9673" y="70634"/>
                </a:lnTo>
                <a:lnTo>
                  <a:pt x="9673" y="21804"/>
                </a:lnTo>
                <a:lnTo>
                  <a:pt x="9465" y="21106"/>
                </a:lnTo>
                <a:lnTo>
                  <a:pt x="6920" y="20152"/>
                </a:lnTo>
                <a:lnTo>
                  <a:pt x="3798" y="20152"/>
                </a:lnTo>
                <a:lnTo>
                  <a:pt x="1041" y="21804"/>
                </a:lnTo>
                <a:lnTo>
                  <a:pt x="1041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637995" y="4817573"/>
            <a:ext cx="30764" cy="65836"/>
          </a:xfrm>
          <a:custGeom>
            <a:avLst/>
            <a:gdLst/>
            <a:ahLst/>
            <a:cxnLst/>
            <a:rect l="l" t="t" r="r" b="b"/>
            <a:pathLst>
              <a:path w="30764" h="65836">
                <a:moveTo>
                  <a:pt x="30764" y="59969"/>
                </a:moveTo>
                <a:lnTo>
                  <a:pt x="30764" y="59321"/>
                </a:lnTo>
                <a:lnTo>
                  <a:pt x="29908" y="56708"/>
                </a:lnTo>
                <a:lnTo>
                  <a:pt x="27359" y="57431"/>
                </a:lnTo>
                <a:lnTo>
                  <a:pt x="24345" y="58179"/>
                </a:lnTo>
                <a:lnTo>
                  <a:pt x="21066" y="58179"/>
                </a:lnTo>
                <a:lnTo>
                  <a:pt x="18395" y="55603"/>
                </a:lnTo>
                <a:lnTo>
                  <a:pt x="16948" y="51347"/>
                </a:lnTo>
                <a:lnTo>
                  <a:pt x="16948" y="20740"/>
                </a:lnTo>
                <a:lnTo>
                  <a:pt x="29037" y="20740"/>
                </a:lnTo>
                <a:lnTo>
                  <a:pt x="30607" y="19304"/>
                </a:lnTo>
                <a:lnTo>
                  <a:pt x="30764" y="16358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lnTo>
                  <a:pt x="16739" y="990"/>
                </a:lnTo>
                <a:lnTo>
                  <a:pt x="14194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7" y="13309"/>
                </a:lnTo>
                <a:lnTo>
                  <a:pt x="330" y="14455"/>
                </a:lnTo>
                <a:lnTo>
                  <a:pt x="0" y="17057"/>
                </a:lnTo>
                <a:lnTo>
                  <a:pt x="1723" y="20740"/>
                </a:lnTo>
                <a:lnTo>
                  <a:pt x="8315" y="20740"/>
                </a:lnTo>
                <a:lnTo>
                  <a:pt x="8315" y="52110"/>
                </a:lnTo>
                <a:lnTo>
                  <a:pt x="9075" y="56628"/>
                </a:lnTo>
                <a:lnTo>
                  <a:pt x="10396" y="60440"/>
                </a:lnTo>
                <a:lnTo>
                  <a:pt x="12625" y="63144"/>
                </a:lnTo>
                <a:lnTo>
                  <a:pt x="15800" y="64833"/>
                </a:lnTo>
                <a:lnTo>
                  <a:pt x="19634" y="65836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83"/>
                </a:lnTo>
                <a:lnTo>
                  <a:pt x="30764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685485" y="4810493"/>
            <a:ext cx="10662" cy="72287"/>
          </a:xfrm>
          <a:custGeom>
            <a:avLst/>
            <a:gdLst/>
            <a:ahLst/>
            <a:cxnLst/>
            <a:rect l="l" t="t" r="r" b="b"/>
            <a:pathLst>
              <a:path w="10662" h="72287">
                <a:moveTo>
                  <a:pt x="0" y="5406"/>
                </a:moveTo>
                <a:lnTo>
                  <a:pt x="363" y="8887"/>
                </a:lnTo>
                <a:lnTo>
                  <a:pt x="3255" y="10731"/>
                </a:lnTo>
                <a:lnTo>
                  <a:pt x="7332" y="10731"/>
                </a:lnTo>
                <a:lnTo>
                  <a:pt x="10285" y="8837"/>
                </a:lnTo>
                <a:lnTo>
                  <a:pt x="10662" y="5306"/>
                </a:lnTo>
                <a:lnTo>
                  <a:pt x="10295" y="1838"/>
                </a:lnTo>
                <a:lnTo>
                  <a:pt x="7409" y="0"/>
                </a:lnTo>
                <a:lnTo>
                  <a:pt x="3326" y="0"/>
                </a:lnTo>
                <a:lnTo>
                  <a:pt x="378" y="1889"/>
                </a:lnTo>
                <a:lnTo>
                  <a:pt x="0" y="5406"/>
                </a:lnTo>
                <a:close/>
              </a:path>
              <a:path w="10662" h="72287">
                <a:moveTo>
                  <a:pt x="1220" y="71372"/>
                </a:moveTo>
                <a:lnTo>
                  <a:pt x="3794" y="72287"/>
                </a:lnTo>
                <a:lnTo>
                  <a:pt x="6918" y="72287"/>
                </a:lnTo>
                <a:lnTo>
                  <a:pt x="9673" y="70634"/>
                </a:lnTo>
                <a:lnTo>
                  <a:pt x="9673" y="21804"/>
                </a:lnTo>
                <a:lnTo>
                  <a:pt x="9464" y="21106"/>
                </a:lnTo>
                <a:lnTo>
                  <a:pt x="6918" y="20152"/>
                </a:lnTo>
                <a:lnTo>
                  <a:pt x="3794" y="20152"/>
                </a:lnTo>
                <a:lnTo>
                  <a:pt x="1037" y="21804"/>
                </a:lnTo>
                <a:lnTo>
                  <a:pt x="1037" y="70634"/>
                </a:lnTo>
                <a:lnTo>
                  <a:pt x="122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714008" y="4829860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27"/>
                </a:moveTo>
                <a:lnTo>
                  <a:pt x="42141" y="14122"/>
                </a:lnTo>
                <a:lnTo>
                  <a:pt x="41356" y="11314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4" y="608"/>
                </a:lnTo>
                <a:lnTo>
                  <a:pt x="26294" y="0"/>
                </a:lnTo>
                <a:lnTo>
                  <a:pt x="26333" y="6998"/>
                </a:lnTo>
                <a:lnTo>
                  <a:pt x="29480" y="8329"/>
                </a:lnTo>
                <a:lnTo>
                  <a:pt x="31607" y="11008"/>
                </a:lnTo>
                <a:lnTo>
                  <a:pt x="33732" y="13690"/>
                </a:lnTo>
                <a:lnTo>
                  <a:pt x="34743" y="17373"/>
                </a:lnTo>
                <a:lnTo>
                  <a:pt x="34635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56" y="4903"/>
                </a:lnTo>
                <a:lnTo>
                  <a:pt x="4114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1"/>
                </a:lnTo>
                <a:lnTo>
                  <a:pt x="2523" y="41997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69"/>
                </a:lnTo>
                <a:lnTo>
                  <a:pt x="16278" y="53085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5" y="53492"/>
                </a:lnTo>
                <a:lnTo>
                  <a:pt x="31817" y="52793"/>
                </a:lnTo>
                <a:lnTo>
                  <a:pt x="35053" y="51969"/>
                </a:lnTo>
                <a:lnTo>
                  <a:pt x="37771" y="51090"/>
                </a:lnTo>
                <a:lnTo>
                  <a:pt x="41018" y="48820"/>
                </a:lnTo>
                <a:lnTo>
                  <a:pt x="41334" y="46163"/>
                </a:lnTo>
                <a:lnTo>
                  <a:pt x="40763" y="43002"/>
                </a:lnTo>
                <a:lnTo>
                  <a:pt x="38051" y="43268"/>
                </a:lnTo>
                <a:lnTo>
                  <a:pt x="34894" y="44550"/>
                </a:lnTo>
                <a:lnTo>
                  <a:pt x="32097" y="45439"/>
                </a:lnTo>
                <a:lnTo>
                  <a:pt x="28583" y="46188"/>
                </a:lnTo>
                <a:lnTo>
                  <a:pt x="24347" y="46379"/>
                </a:lnTo>
                <a:lnTo>
                  <a:pt x="21506" y="46379"/>
                </a:lnTo>
                <a:lnTo>
                  <a:pt x="17146" y="45137"/>
                </a:lnTo>
                <a:lnTo>
                  <a:pt x="13578" y="43102"/>
                </a:lnTo>
                <a:lnTo>
                  <a:pt x="11135" y="40003"/>
                </a:lnTo>
                <a:lnTo>
                  <a:pt x="9738" y="35967"/>
                </a:lnTo>
                <a:lnTo>
                  <a:pt x="8938" y="31356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49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27"/>
                </a:lnTo>
                <a:close/>
              </a:path>
              <a:path w="43318" h="53657">
                <a:moveTo>
                  <a:pt x="9014" y="20091"/>
                </a:moveTo>
                <a:lnTo>
                  <a:pt x="9946" y="16358"/>
                </a:lnTo>
                <a:lnTo>
                  <a:pt x="11376" y="12927"/>
                </a:lnTo>
                <a:lnTo>
                  <a:pt x="14903" y="9079"/>
                </a:lnTo>
                <a:lnTo>
                  <a:pt x="18140" y="7415"/>
                </a:lnTo>
                <a:lnTo>
                  <a:pt x="22153" y="6998"/>
                </a:lnTo>
                <a:lnTo>
                  <a:pt x="26333" y="6998"/>
                </a:lnTo>
                <a:lnTo>
                  <a:pt x="26294" y="0"/>
                </a:lnTo>
                <a:lnTo>
                  <a:pt x="19141" y="0"/>
                </a:lnTo>
                <a:lnTo>
                  <a:pt x="16015" y="622"/>
                </a:lnTo>
                <a:lnTo>
                  <a:pt x="13241" y="1864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773383" y="4829860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0" y="52221"/>
                </a:moveTo>
                <a:lnTo>
                  <a:pt x="8561" y="52984"/>
                </a:lnTo>
                <a:lnTo>
                  <a:pt x="11595" y="53527"/>
                </a:lnTo>
                <a:lnTo>
                  <a:pt x="14867" y="53657"/>
                </a:lnTo>
                <a:lnTo>
                  <a:pt x="17585" y="53657"/>
                </a:lnTo>
                <a:lnTo>
                  <a:pt x="20083" y="53312"/>
                </a:lnTo>
                <a:lnTo>
                  <a:pt x="24616" y="51940"/>
                </a:lnTo>
                <a:lnTo>
                  <a:pt x="28205" y="49593"/>
                </a:lnTo>
                <a:lnTo>
                  <a:pt x="31107" y="46608"/>
                </a:lnTo>
                <a:lnTo>
                  <a:pt x="32896" y="42696"/>
                </a:lnTo>
                <a:lnTo>
                  <a:pt x="33336" y="37972"/>
                </a:lnTo>
                <a:lnTo>
                  <a:pt x="33336" y="35877"/>
                </a:lnTo>
                <a:lnTo>
                  <a:pt x="32320" y="32551"/>
                </a:lnTo>
                <a:lnTo>
                  <a:pt x="30740" y="29729"/>
                </a:lnTo>
                <a:lnTo>
                  <a:pt x="27226" y="26633"/>
                </a:lnTo>
                <a:lnTo>
                  <a:pt x="24325" y="25106"/>
                </a:lnTo>
                <a:lnTo>
                  <a:pt x="21384" y="23809"/>
                </a:lnTo>
                <a:lnTo>
                  <a:pt x="18442" y="22604"/>
                </a:lnTo>
                <a:lnTo>
                  <a:pt x="15580" y="21437"/>
                </a:lnTo>
                <a:lnTo>
                  <a:pt x="12077" y="19343"/>
                </a:lnTo>
                <a:lnTo>
                  <a:pt x="9773" y="16584"/>
                </a:lnTo>
                <a:lnTo>
                  <a:pt x="9417" y="13992"/>
                </a:lnTo>
                <a:lnTo>
                  <a:pt x="9968" y="11174"/>
                </a:lnTo>
                <a:lnTo>
                  <a:pt x="12308" y="8280"/>
                </a:lnTo>
                <a:lnTo>
                  <a:pt x="15458" y="7110"/>
                </a:lnTo>
                <a:lnTo>
                  <a:pt x="18211" y="6948"/>
                </a:lnTo>
                <a:lnTo>
                  <a:pt x="21311" y="7134"/>
                </a:lnTo>
                <a:lnTo>
                  <a:pt x="24958" y="8355"/>
                </a:lnTo>
                <a:lnTo>
                  <a:pt x="27618" y="9677"/>
                </a:lnTo>
                <a:lnTo>
                  <a:pt x="30596" y="9867"/>
                </a:lnTo>
                <a:lnTo>
                  <a:pt x="30923" y="7150"/>
                </a:lnTo>
                <a:lnTo>
                  <a:pt x="30642" y="4406"/>
                </a:lnTo>
                <a:lnTo>
                  <a:pt x="28083" y="2195"/>
                </a:lnTo>
                <a:lnTo>
                  <a:pt x="25487" y="1141"/>
                </a:lnTo>
                <a:lnTo>
                  <a:pt x="22082" y="317"/>
                </a:lnTo>
                <a:lnTo>
                  <a:pt x="18319" y="0"/>
                </a:lnTo>
                <a:lnTo>
                  <a:pt x="15458" y="0"/>
                </a:lnTo>
                <a:lnTo>
                  <a:pt x="12960" y="392"/>
                </a:lnTo>
                <a:lnTo>
                  <a:pt x="8672" y="1979"/>
                </a:lnTo>
                <a:lnTo>
                  <a:pt x="5450" y="4367"/>
                </a:lnTo>
                <a:lnTo>
                  <a:pt x="2937" y="7214"/>
                </a:lnTo>
                <a:lnTo>
                  <a:pt x="1518" y="10717"/>
                </a:lnTo>
                <a:lnTo>
                  <a:pt x="1151" y="14479"/>
                </a:lnTo>
                <a:lnTo>
                  <a:pt x="1493" y="18515"/>
                </a:lnTo>
                <a:lnTo>
                  <a:pt x="2851" y="21629"/>
                </a:lnTo>
                <a:lnTo>
                  <a:pt x="5990" y="25206"/>
                </a:lnTo>
                <a:lnTo>
                  <a:pt x="8672" y="26935"/>
                </a:lnTo>
                <a:lnTo>
                  <a:pt x="11523" y="28407"/>
                </a:lnTo>
                <a:lnTo>
                  <a:pt x="14489" y="29643"/>
                </a:lnTo>
                <a:lnTo>
                  <a:pt x="17330" y="30797"/>
                </a:lnTo>
                <a:lnTo>
                  <a:pt x="19972" y="31990"/>
                </a:lnTo>
                <a:lnTo>
                  <a:pt x="23107" y="34264"/>
                </a:lnTo>
                <a:lnTo>
                  <a:pt x="24814" y="37299"/>
                </a:lnTo>
                <a:lnTo>
                  <a:pt x="24565" y="41173"/>
                </a:lnTo>
                <a:lnTo>
                  <a:pt x="22964" y="43941"/>
                </a:lnTo>
                <a:lnTo>
                  <a:pt x="20181" y="45669"/>
                </a:lnTo>
                <a:lnTo>
                  <a:pt x="16484" y="46494"/>
                </a:lnTo>
                <a:lnTo>
                  <a:pt x="13068" y="46494"/>
                </a:lnTo>
                <a:lnTo>
                  <a:pt x="9846" y="45755"/>
                </a:lnTo>
                <a:lnTo>
                  <a:pt x="5939" y="44157"/>
                </a:lnTo>
                <a:lnTo>
                  <a:pt x="3171" y="42555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819931" y="4870321"/>
            <a:ext cx="17010" cy="27877"/>
          </a:xfrm>
          <a:custGeom>
            <a:avLst/>
            <a:gdLst/>
            <a:ahLst/>
            <a:cxnLst/>
            <a:rect l="l" t="t" r="r" b="b"/>
            <a:pathLst>
              <a:path w="17010" h="27877">
                <a:moveTo>
                  <a:pt x="17010" y="4405"/>
                </a:moveTo>
                <a:lnTo>
                  <a:pt x="17010" y="3430"/>
                </a:lnTo>
                <a:lnTo>
                  <a:pt x="15833" y="777"/>
                </a:lnTo>
                <a:lnTo>
                  <a:pt x="12905" y="0"/>
                </a:lnTo>
                <a:lnTo>
                  <a:pt x="10356" y="64"/>
                </a:lnTo>
                <a:lnTo>
                  <a:pt x="7444" y="1501"/>
                </a:lnTo>
                <a:lnTo>
                  <a:pt x="6965" y="4405"/>
                </a:lnTo>
                <a:lnTo>
                  <a:pt x="6965" y="11353"/>
                </a:lnTo>
                <a:lnTo>
                  <a:pt x="0" y="26276"/>
                </a:lnTo>
                <a:lnTo>
                  <a:pt x="1371" y="27877"/>
                </a:lnTo>
                <a:lnTo>
                  <a:pt x="4114" y="27826"/>
                </a:lnTo>
                <a:lnTo>
                  <a:pt x="6695" y="26380"/>
                </a:lnTo>
                <a:lnTo>
                  <a:pt x="13874" y="15217"/>
                </a:lnTo>
                <a:lnTo>
                  <a:pt x="14964" y="13437"/>
                </a:lnTo>
                <a:lnTo>
                  <a:pt x="16322" y="10162"/>
                </a:lnTo>
                <a:lnTo>
                  <a:pt x="16851" y="7494"/>
                </a:lnTo>
                <a:lnTo>
                  <a:pt x="17010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530964" y="4964468"/>
            <a:ext cx="43333" cy="72353"/>
          </a:xfrm>
          <a:custGeom>
            <a:avLst/>
            <a:gdLst/>
            <a:ahLst/>
            <a:cxnLst/>
            <a:rect l="l" t="t" r="r" b="b"/>
            <a:pathLst>
              <a:path w="43333" h="72353">
                <a:moveTo>
                  <a:pt x="0" y="2452"/>
                </a:moveTo>
                <a:lnTo>
                  <a:pt x="0" y="70650"/>
                </a:lnTo>
                <a:lnTo>
                  <a:pt x="186" y="71413"/>
                </a:lnTo>
                <a:lnTo>
                  <a:pt x="2757" y="72353"/>
                </a:lnTo>
                <a:lnTo>
                  <a:pt x="5878" y="72353"/>
                </a:lnTo>
                <a:lnTo>
                  <a:pt x="8635" y="70650"/>
                </a:lnTo>
                <a:lnTo>
                  <a:pt x="8635" y="46241"/>
                </a:lnTo>
                <a:lnTo>
                  <a:pt x="9885" y="47513"/>
                </a:lnTo>
                <a:lnTo>
                  <a:pt x="13315" y="50483"/>
                </a:lnTo>
                <a:lnTo>
                  <a:pt x="16708" y="52487"/>
                </a:lnTo>
                <a:lnTo>
                  <a:pt x="20236" y="53517"/>
                </a:lnTo>
                <a:lnTo>
                  <a:pt x="22914" y="53672"/>
                </a:lnTo>
                <a:lnTo>
                  <a:pt x="26201" y="53672"/>
                </a:lnTo>
                <a:lnTo>
                  <a:pt x="29113" y="53025"/>
                </a:lnTo>
                <a:lnTo>
                  <a:pt x="31662" y="51739"/>
                </a:lnTo>
                <a:lnTo>
                  <a:pt x="34207" y="50458"/>
                </a:lnTo>
                <a:lnTo>
                  <a:pt x="33695" y="33922"/>
                </a:lnTo>
                <a:lnTo>
                  <a:pt x="32533" y="38188"/>
                </a:lnTo>
                <a:lnTo>
                  <a:pt x="30593" y="41796"/>
                </a:lnTo>
                <a:lnTo>
                  <a:pt x="27767" y="44338"/>
                </a:lnTo>
                <a:lnTo>
                  <a:pt x="24339" y="45961"/>
                </a:lnTo>
                <a:lnTo>
                  <a:pt x="19818" y="45961"/>
                </a:lnTo>
                <a:lnTo>
                  <a:pt x="15419" y="43574"/>
                </a:lnTo>
                <a:lnTo>
                  <a:pt x="11023" y="39686"/>
                </a:lnTo>
                <a:lnTo>
                  <a:pt x="8635" y="36691"/>
                </a:lnTo>
                <a:lnTo>
                  <a:pt x="8635" y="17259"/>
                </a:lnTo>
                <a:lnTo>
                  <a:pt x="7585" y="9004"/>
                </a:lnTo>
                <a:lnTo>
                  <a:pt x="7585" y="2452"/>
                </a:lnTo>
                <a:lnTo>
                  <a:pt x="6041" y="904"/>
                </a:lnTo>
                <a:lnTo>
                  <a:pt x="3074" y="763"/>
                </a:lnTo>
                <a:lnTo>
                  <a:pt x="0" y="2452"/>
                </a:lnTo>
                <a:close/>
              </a:path>
              <a:path w="43333" h="72353">
                <a:moveTo>
                  <a:pt x="8635" y="17259"/>
                </a:moveTo>
                <a:lnTo>
                  <a:pt x="10007" y="15495"/>
                </a:lnTo>
                <a:lnTo>
                  <a:pt x="12531" y="12776"/>
                </a:lnTo>
                <a:lnTo>
                  <a:pt x="16059" y="9857"/>
                </a:lnTo>
                <a:lnTo>
                  <a:pt x="19378" y="8229"/>
                </a:lnTo>
                <a:lnTo>
                  <a:pt x="22698" y="7707"/>
                </a:lnTo>
                <a:lnTo>
                  <a:pt x="26809" y="8255"/>
                </a:lnTo>
                <a:lnTo>
                  <a:pt x="29837" y="10425"/>
                </a:lnTo>
                <a:lnTo>
                  <a:pt x="31931" y="13680"/>
                </a:lnTo>
                <a:lnTo>
                  <a:pt x="33461" y="17553"/>
                </a:lnTo>
                <a:lnTo>
                  <a:pt x="34196" y="22226"/>
                </a:lnTo>
                <a:lnTo>
                  <a:pt x="34380" y="27141"/>
                </a:lnTo>
                <a:lnTo>
                  <a:pt x="34380" y="29411"/>
                </a:lnTo>
                <a:lnTo>
                  <a:pt x="33695" y="33922"/>
                </a:lnTo>
                <a:lnTo>
                  <a:pt x="34207" y="50458"/>
                </a:lnTo>
                <a:lnTo>
                  <a:pt x="36342" y="48629"/>
                </a:lnTo>
                <a:lnTo>
                  <a:pt x="39794" y="43891"/>
                </a:lnTo>
                <a:lnTo>
                  <a:pt x="41104" y="41008"/>
                </a:lnTo>
                <a:lnTo>
                  <a:pt x="41997" y="37605"/>
                </a:lnTo>
                <a:lnTo>
                  <a:pt x="42880" y="34215"/>
                </a:lnTo>
                <a:lnTo>
                  <a:pt x="43333" y="30380"/>
                </a:lnTo>
                <a:lnTo>
                  <a:pt x="43333" y="22569"/>
                </a:lnTo>
                <a:lnTo>
                  <a:pt x="42976" y="19202"/>
                </a:lnTo>
                <a:lnTo>
                  <a:pt x="42282" y="16042"/>
                </a:lnTo>
                <a:lnTo>
                  <a:pt x="41583" y="12877"/>
                </a:lnTo>
                <a:lnTo>
                  <a:pt x="40478" y="10099"/>
                </a:lnTo>
                <a:lnTo>
                  <a:pt x="38962" y="7707"/>
                </a:lnTo>
                <a:lnTo>
                  <a:pt x="35481" y="3441"/>
                </a:lnTo>
                <a:lnTo>
                  <a:pt x="30667" y="698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1"/>
                </a:lnTo>
                <a:lnTo>
                  <a:pt x="18446" y="955"/>
                </a:lnTo>
                <a:lnTo>
                  <a:pt x="15728" y="2260"/>
                </a:lnTo>
                <a:lnTo>
                  <a:pt x="13046" y="3938"/>
                </a:lnTo>
                <a:lnTo>
                  <a:pt x="10400" y="6174"/>
                </a:lnTo>
                <a:lnTo>
                  <a:pt x="7585" y="9004"/>
                </a:lnTo>
                <a:lnTo>
                  <a:pt x="8635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590983" y="4964475"/>
            <a:ext cx="27492" cy="52919"/>
          </a:xfrm>
          <a:custGeom>
            <a:avLst/>
            <a:gdLst/>
            <a:ahLst/>
            <a:cxnLst/>
            <a:rect l="l" t="t" r="r" b="b"/>
            <a:pathLst>
              <a:path w="27492" h="52919">
                <a:moveTo>
                  <a:pt x="5875" y="52919"/>
                </a:moveTo>
                <a:lnTo>
                  <a:pt x="8633" y="51282"/>
                </a:lnTo>
                <a:lnTo>
                  <a:pt x="8633" y="19151"/>
                </a:lnTo>
                <a:lnTo>
                  <a:pt x="10958" y="15483"/>
                </a:lnTo>
                <a:lnTo>
                  <a:pt x="12993" y="12740"/>
                </a:lnTo>
                <a:lnTo>
                  <a:pt x="15807" y="9972"/>
                </a:lnTo>
                <a:lnTo>
                  <a:pt x="19213" y="8470"/>
                </a:lnTo>
                <a:lnTo>
                  <a:pt x="22129" y="8675"/>
                </a:lnTo>
                <a:lnTo>
                  <a:pt x="24786" y="9475"/>
                </a:lnTo>
                <a:lnTo>
                  <a:pt x="27431" y="8194"/>
                </a:lnTo>
                <a:lnTo>
                  <a:pt x="27492" y="3657"/>
                </a:lnTo>
                <a:lnTo>
                  <a:pt x="25204" y="687"/>
                </a:lnTo>
                <a:lnTo>
                  <a:pt x="22204" y="90"/>
                </a:lnTo>
                <a:lnTo>
                  <a:pt x="19655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9" y="5994"/>
                </a:lnTo>
                <a:lnTo>
                  <a:pt x="7790" y="9550"/>
                </a:lnTo>
                <a:lnTo>
                  <a:pt x="7790" y="2440"/>
                </a:lnTo>
                <a:lnTo>
                  <a:pt x="5829" y="838"/>
                </a:lnTo>
                <a:lnTo>
                  <a:pt x="3121" y="749"/>
                </a:lnTo>
                <a:lnTo>
                  <a:pt x="0" y="2440"/>
                </a:lnTo>
                <a:lnTo>
                  <a:pt x="0" y="51282"/>
                </a:lnTo>
                <a:lnTo>
                  <a:pt x="184" y="52005"/>
                </a:lnTo>
                <a:lnTo>
                  <a:pt x="275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628705" y="4964475"/>
            <a:ext cx="47105" cy="53654"/>
          </a:xfrm>
          <a:custGeom>
            <a:avLst/>
            <a:gdLst/>
            <a:ahLst/>
            <a:cxnLst/>
            <a:rect l="l" t="t" r="r" b="b"/>
            <a:pathLst>
              <a:path w="47105" h="53654">
                <a:moveTo>
                  <a:pt x="8952" y="23911"/>
                </a:moveTo>
                <a:lnTo>
                  <a:pt x="9244" y="21347"/>
                </a:lnTo>
                <a:lnTo>
                  <a:pt x="9823" y="18986"/>
                </a:lnTo>
                <a:lnTo>
                  <a:pt x="11292" y="14601"/>
                </a:lnTo>
                <a:lnTo>
                  <a:pt x="13682" y="11174"/>
                </a:lnTo>
                <a:lnTo>
                  <a:pt x="17059" y="8898"/>
                </a:lnTo>
                <a:lnTo>
                  <a:pt x="21117" y="7491"/>
                </a:lnTo>
                <a:lnTo>
                  <a:pt x="26470" y="7491"/>
                </a:lnTo>
                <a:lnTo>
                  <a:pt x="30657" y="9039"/>
                </a:lnTo>
                <a:lnTo>
                  <a:pt x="33997" y="11465"/>
                </a:lnTo>
                <a:lnTo>
                  <a:pt x="36179" y="15008"/>
                </a:lnTo>
                <a:lnTo>
                  <a:pt x="37439" y="19414"/>
                </a:lnTo>
                <a:lnTo>
                  <a:pt x="38152" y="24267"/>
                </a:lnTo>
                <a:lnTo>
                  <a:pt x="38152" y="29743"/>
                </a:lnTo>
                <a:lnTo>
                  <a:pt x="37871" y="32320"/>
                </a:lnTo>
                <a:lnTo>
                  <a:pt x="36741" y="37019"/>
                </a:lnTo>
                <a:lnTo>
                  <a:pt x="36532" y="50278"/>
                </a:lnTo>
                <a:lnTo>
                  <a:pt x="39048" y="48373"/>
                </a:lnTo>
                <a:lnTo>
                  <a:pt x="43063" y="43534"/>
                </a:lnTo>
                <a:lnTo>
                  <a:pt x="44570" y="40651"/>
                </a:lnTo>
                <a:lnTo>
                  <a:pt x="45586" y="37299"/>
                </a:lnTo>
                <a:lnTo>
                  <a:pt x="46591" y="33958"/>
                </a:lnTo>
                <a:lnTo>
                  <a:pt x="47105" y="30300"/>
                </a:lnTo>
                <a:lnTo>
                  <a:pt x="47105" y="22222"/>
                </a:lnTo>
                <a:lnTo>
                  <a:pt x="46616" y="18554"/>
                </a:lnTo>
                <a:lnTo>
                  <a:pt x="45661" y="15299"/>
                </a:lnTo>
                <a:lnTo>
                  <a:pt x="44704" y="12038"/>
                </a:lnTo>
                <a:lnTo>
                  <a:pt x="43257" y="9269"/>
                </a:lnTo>
                <a:lnTo>
                  <a:pt x="41348" y="7009"/>
                </a:lnTo>
                <a:lnTo>
                  <a:pt x="37021" y="2984"/>
                </a:lnTo>
                <a:lnTo>
                  <a:pt x="34145" y="1789"/>
                </a:lnTo>
                <a:lnTo>
                  <a:pt x="31266" y="594"/>
                </a:lnTo>
                <a:lnTo>
                  <a:pt x="27899" y="0"/>
                </a:lnTo>
                <a:lnTo>
                  <a:pt x="20012" y="0"/>
                </a:lnTo>
                <a:lnTo>
                  <a:pt x="16508" y="669"/>
                </a:lnTo>
                <a:lnTo>
                  <a:pt x="13510" y="2005"/>
                </a:lnTo>
                <a:lnTo>
                  <a:pt x="10511" y="3351"/>
                </a:lnTo>
                <a:lnTo>
                  <a:pt x="7998" y="5231"/>
                </a:lnTo>
                <a:lnTo>
                  <a:pt x="3991" y="10069"/>
                </a:lnTo>
                <a:lnTo>
                  <a:pt x="2486" y="12952"/>
                </a:lnTo>
                <a:lnTo>
                  <a:pt x="1493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21" y="38350"/>
                </a:lnTo>
                <a:lnTo>
                  <a:pt x="2364" y="41616"/>
                </a:lnTo>
                <a:lnTo>
                  <a:pt x="3787" y="44383"/>
                </a:lnTo>
                <a:lnTo>
                  <a:pt x="5708" y="46669"/>
                </a:lnTo>
                <a:lnTo>
                  <a:pt x="10029" y="50670"/>
                </a:lnTo>
                <a:lnTo>
                  <a:pt x="8952" y="29372"/>
                </a:lnTo>
                <a:lnTo>
                  <a:pt x="8952" y="23911"/>
                </a:lnTo>
                <a:close/>
              </a:path>
              <a:path w="47105" h="53654">
                <a:moveTo>
                  <a:pt x="9662" y="34235"/>
                </a:moveTo>
                <a:lnTo>
                  <a:pt x="8952" y="29372"/>
                </a:lnTo>
                <a:lnTo>
                  <a:pt x="10029" y="50670"/>
                </a:lnTo>
                <a:lnTo>
                  <a:pt x="12909" y="51875"/>
                </a:lnTo>
                <a:lnTo>
                  <a:pt x="15786" y="53070"/>
                </a:lnTo>
                <a:lnTo>
                  <a:pt x="19155" y="53654"/>
                </a:lnTo>
                <a:lnTo>
                  <a:pt x="27006" y="53654"/>
                </a:lnTo>
                <a:lnTo>
                  <a:pt x="30495" y="52980"/>
                </a:lnTo>
                <a:lnTo>
                  <a:pt x="33522" y="51624"/>
                </a:lnTo>
                <a:lnTo>
                  <a:pt x="36532" y="50278"/>
                </a:lnTo>
                <a:lnTo>
                  <a:pt x="36741" y="37019"/>
                </a:lnTo>
                <a:lnTo>
                  <a:pt x="34664" y="40751"/>
                </a:lnTo>
                <a:lnTo>
                  <a:pt x="31943" y="43761"/>
                </a:lnTo>
                <a:lnTo>
                  <a:pt x="28205" y="45655"/>
                </a:lnTo>
                <a:lnTo>
                  <a:pt x="23478" y="46122"/>
                </a:lnTo>
                <a:lnTo>
                  <a:pt x="20685" y="46122"/>
                </a:lnTo>
                <a:lnTo>
                  <a:pt x="16498" y="44575"/>
                </a:lnTo>
                <a:lnTo>
                  <a:pt x="13154" y="42148"/>
                </a:lnTo>
                <a:lnTo>
                  <a:pt x="10935" y="38646"/>
                </a:lnTo>
                <a:lnTo>
                  <a:pt x="9662" y="34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689342" y="4964536"/>
            <a:ext cx="37144" cy="53593"/>
          </a:xfrm>
          <a:custGeom>
            <a:avLst/>
            <a:gdLst/>
            <a:ahLst/>
            <a:cxnLst/>
            <a:rect l="l" t="t" r="r" b="b"/>
            <a:pathLst>
              <a:path w="37144" h="53594">
                <a:moveTo>
                  <a:pt x="8990" y="20613"/>
                </a:moveTo>
                <a:lnTo>
                  <a:pt x="10102" y="15811"/>
                </a:lnTo>
                <a:lnTo>
                  <a:pt x="12322" y="12495"/>
                </a:lnTo>
                <a:lnTo>
                  <a:pt x="14537" y="9183"/>
                </a:lnTo>
                <a:lnTo>
                  <a:pt x="17708" y="7531"/>
                </a:lnTo>
                <a:lnTo>
                  <a:pt x="23893" y="7531"/>
                </a:lnTo>
                <a:lnTo>
                  <a:pt x="27129" y="8435"/>
                </a:lnTo>
                <a:lnTo>
                  <a:pt x="30924" y="10415"/>
                </a:lnTo>
                <a:lnTo>
                  <a:pt x="33508" y="12383"/>
                </a:lnTo>
                <a:lnTo>
                  <a:pt x="36461" y="12446"/>
                </a:lnTo>
                <a:lnTo>
                  <a:pt x="36936" y="9485"/>
                </a:lnTo>
                <a:lnTo>
                  <a:pt x="36573" y="6351"/>
                </a:lnTo>
                <a:lnTo>
                  <a:pt x="34330" y="3808"/>
                </a:lnTo>
                <a:lnTo>
                  <a:pt x="31428" y="2034"/>
                </a:lnTo>
                <a:lnTo>
                  <a:pt x="27753" y="712"/>
                </a:lnTo>
                <a:lnTo>
                  <a:pt x="24923" y="125"/>
                </a:lnTo>
                <a:lnTo>
                  <a:pt x="18860" y="0"/>
                </a:lnTo>
                <a:lnTo>
                  <a:pt x="15980" y="533"/>
                </a:lnTo>
                <a:lnTo>
                  <a:pt x="13309" y="1602"/>
                </a:lnTo>
                <a:lnTo>
                  <a:pt x="10642" y="2668"/>
                </a:lnTo>
                <a:lnTo>
                  <a:pt x="8331" y="4305"/>
                </a:lnTo>
                <a:lnTo>
                  <a:pt x="4385" y="8702"/>
                </a:lnTo>
                <a:lnTo>
                  <a:pt x="2830" y="11545"/>
                </a:lnTo>
                <a:lnTo>
                  <a:pt x="1692" y="14987"/>
                </a:lnTo>
                <a:lnTo>
                  <a:pt x="56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50" y="35355"/>
                </a:lnTo>
                <a:lnTo>
                  <a:pt x="1383" y="38595"/>
                </a:lnTo>
                <a:lnTo>
                  <a:pt x="2301" y="41836"/>
                </a:lnTo>
                <a:lnTo>
                  <a:pt x="3651" y="44564"/>
                </a:lnTo>
                <a:lnTo>
                  <a:pt x="5411" y="46785"/>
                </a:lnTo>
                <a:lnTo>
                  <a:pt x="9357" y="50713"/>
                </a:lnTo>
                <a:lnTo>
                  <a:pt x="11977" y="51869"/>
                </a:lnTo>
                <a:lnTo>
                  <a:pt x="14598" y="53025"/>
                </a:lnTo>
                <a:lnTo>
                  <a:pt x="17597" y="53594"/>
                </a:lnTo>
                <a:lnTo>
                  <a:pt x="22619" y="53594"/>
                </a:lnTo>
                <a:lnTo>
                  <a:pt x="25744" y="53111"/>
                </a:lnTo>
                <a:lnTo>
                  <a:pt x="28695" y="52362"/>
                </a:lnTo>
                <a:lnTo>
                  <a:pt x="31316" y="51321"/>
                </a:lnTo>
                <a:lnTo>
                  <a:pt x="34585" y="49377"/>
                </a:lnTo>
                <a:lnTo>
                  <a:pt x="36911" y="46518"/>
                </a:lnTo>
                <a:lnTo>
                  <a:pt x="37144" y="43775"/>
                </a:lnTo>
                <a:lnTo>
                  <a:pt x="37120" y="42444"/>
                </a:lnTo>
                <a:lnTo>
                  <a:pt x="35309" y="39660"/>
                </a:lnTo>
                <a:lnTo>
                  <a:pt x="32307" y="41936"/>
                </a:lnTo>
                <a:lnTo>
                  <a:pt x="28803" y="44208"/>
                </a:lnTo>
                <a:lnTo>
                  <a:pt x="25805" y="45518"/>
                </a:lnTo>
                <a:lnTo>
                  <a:pt x="22078" y="45835"/>
                </a:lnTo>
                <a:lnTo>
                  <a:pt x="18126" y="45453"/>
                </a:lnTo>
                <a:lnTo>
                  <a:pt x="14879" y="43906"/>
                </a:lnTo>
                <a:lnTo>
                  <a:pt x="12395" y="41122"/>
                </a:lnTo>
                <a:lnTo>
                  <a:pt x="10433" y="37555"/>
                </a:lnTo>
                <a:lnTo>
                  <a:pt x="9284" y="32818"/>
                </a:lnTo>
                <a:lnTo>
                  <a:pt x="8990" y="30049"/>
                </a:lnTo>
                <a:lnTo>
                  <a:pt x="8990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741366" y="4965260"/>
            <a:ext cx="40600" cy="52870"/>
          </a:xfrm>
          <a:custGeom>
            <a:avLst/>
            <a:gdLst/>
            <a:ahLst/>
            <a:cxnLst/>
            <a:rect l="l" t="t" r="r" b="b"/>
            <a:pathLst>
              <a:path w="40600" h="52870">
                <a:moveTo>
                  <a:pt x="8682" y="1652"/>
                </a:moveTo>
                <a:lnTo>
                  <a:pt x="8474" y="928"/>
                </a:lnTo>
                <a:lnTo>
                  <a:pt x="5867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32"/>
                </a:lnTo>
                <a:lnTo>
                  <a:pt x="1432" y="42800"/>
                </a:lnTo>
                <a:lnTo>
                  <a:pt x="3710" y="46824"/>
                </a:lnTo>
                <a:lnTo>
                  <a:pt x="6775" y="50166"/>
                </a:lnTo>
                <a:lnTo>
                  <a:pt x="11062" y="52336"/>
                </a:lnTo>
                <a:lnTo>
                  <a:pt x="13704" y="52870"/>
                </a:lnTo>
                <a:lnTo>
                  <a:pt x="19537" y="52870"/>
                </a:lnTo>
                <a:lnTo>
                  <a:pt x="22179" y="52171"/>
                </a:lnTo>
                <a:lnTo>
                  <a:pt x="24804" y="50763"/>
                </a:lnTo>
                <a:lnTo>
                  <a:pt x="27410" y="49352"/>
                </a:lnTo>
                <a:lnTo>
                  <a:pt x="30071" y="47105"/>
                </a:lnTo>
                <a:lnTo>
                  <a:pt x="32749" y="44032"/>
                </a:lnTo>
                <a:lnTo>
                  <a:pt x="32749" y="50497"/>
                </a:lnTo>
                <a:lnTo>
                  <a:pt x="35225" y="52134"/>
                </a:lnTo>
                <a:lnTo>
                  <a:pt x="38030" y="52134"/>
                </a:lnTo>
                <a:lnTo>
                  <a:pt x="40600" y="50497"/>
                </a:lnTo>
                <a:lnTo>
                  <a:pt x="40600" y="1652"/>
                </a:lnTo>
                <a:lnTo>
                  <a:pt x="40370" y="928"/>
                </a:lnTo>
                <a:lnTo>
                  <a:pt x="37796" y="0"/>
                </a:lnTo>
                <a:lnTo>
                  <a:pt x="34670" y="0"/>
                </a:lnTo>
                <a:lnTo>
                  <a:pt x="31917" y="1652"/>
                </a:lnTo>
                <a:lnTo>
                  <a:pt x="31917" y="35791"/>
                </a:lnTo>
                <a:lnTo>
                  <a:pt x="29502" y="38862"/>
                </a:lnTo>
                <a:lnTo>
                  <a:pt x="25085" y="42786"/>
                </a:lnTo>
                <a:lnTo>
                  <a:pt x="20786" y="45176"/>
                </a:lnTo>
                <a:lnTo>
                  <a:pt x="16948" y="45176"/>
                </a:lnTo>
                <a:lnTo>
                  <a:pt x="12970" y="43498"/>
                </a:lnTo>
                <a:lnTo>
                  <a:pt x="10299" y="40147"/>
                </a:lnTo>
                <a:lnTo>
                  <a:pt x="9284" y="36956"/>
                </a:lnTo>
                <a:lnTo>
                  <a:pt x="8682" y="32943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801641" y="4964475"/>
            <a:ext cx="27494" cy="52919"/>
          </a:xfrm>
          <a:custGeom>
            <a:avLst/>
            <a:gdLst/>
            <a:ahLst/>
            <a:cxnLst/>
            <a:rect l="l" t="t" r="r" b="b"/>
            <a:pathLst>
              <a:path w="27494" h="52919">
                <a:moveTo>
                  <a:pt x="5876" y="52919"/>
                </a:moveTo>
                <a:lnTo>
                  <a:pt x="8633" y="51282"/>
                </a:lnTo>
                <a:lnTo>
                  <a:pt x="8633" y="19151"/>
                </a:lnTo>
                <a:lnTo>
                  <a:pt x="10958" y="15483"/>
                </a:lnTo>
                <a:lnTo>
                  <a:pt x="12993" y="12740"/>
                </a:lnTo>
                <a:lnTo>
                  <a:pt x="15807" y="9972"/>
                </a:lnTo>
                <a:lnTo>
                  <a:pt x="19213" y="8470"/>
                </a:lnTo>
                <a:lnTo>
                  <a:pt x="22129" y="8675"/>
                </a:lnTo>
                <a:lnTo>
                  <a:pt x="24786" y="9475"/>
                </a:lnTo>
                <a:lnTo>
                  <a:pt x="27431" y="8194"/>
                </a:lnTo>
                <a:lnTo>
                  <a:pt x="27494" y="3657"/>
                </a:lnTo>
                <a:lnTo>
                  <a:pt x="25204" y="687"/>
                </a:lnTo>
                <a:lnTo>
                  <a:pt x="22205" y="90"/>
                </a:lnTo>
                <a:lnTo>
                  <a:pt x="19657" y="0"/>
                </a:lnTo>
                <a:lnTo>
                  <a:pt x="16657" y="673"/>
                </a:lnTo>
                <a:lnTo>
                  <a:pt x="13629" y="2578"/>
                </a:lnTo>
                <a:lnTo>
                  <a:pt x="10299" y="5994"/>
                </a:lnTo>
                <a:lnTo>
                  <a:pt x="7791" y="9550"/>
                </a:lnTo>
                <a:lnTo>
                  <a:pt x="7791" y="2440"/>
                </a:lnTo>
                <a:lnTo>
                  <a:pt x="5829" y="838"/>
                </a:lnTo>
                <a:lnTo>
                  <a:pt x="3121" y="749"/>
                </a:lnTo>
                <a:lnTo>
                  <a:pt x="0" y="2440"/>
                </a:lnTo>
                <a:lnTo>
                  <a:pt x="0" y="51282"/>
                </a:lnTo>
                <a:lnTo>
                  <a:pt x="184" y="52005"/>
                </a:lnTo>
                <a:lnTo>
                  <a:pt x="2754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839531" y="4964475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3"/>
                </a:lnTo>
                <a:lnTo>
                  <a:pt x="41356" y="11329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1" y="622"/>
                </a:lnTo>
                <a:lnTo>
                  <a:pt x="26294" y="0"/>
                </a:lnTo>
                <a:lnTo>
                  <a:pt x="26327" y="7009"/>
                </a:lnTo>
                <a:lnTo>
                  <a:pt x="29476" y="8329"/>
                </a:lnTo>
                <a:lnTo>
                  <a:pt x="31607" y="11008"/>
                </a:lnTo>
                <a:lnTo>
                  <a:pt x="33728" y="13690"/>
                </a:lnTo>
                <a:lnTo>
                  <a:pt x="34743" y="17385"/>
                </a:lnTo>
                <a:lnTo>
                  <a:pt x="34631" y="22086"/>
                </a:lnTo>
                <a:lnTo>
                  <a:pt x="8939" y="22086"/>
                </a:lnTo>
                <a:lnTo>
                  <a:pt x="9010" y="20091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6"/>
                </a:lnTo>
                <a:lnTo>
                  <a:pt x="2519" y="42011"/>
                </a:lnTo>
                <a:lnTo>
                  <a:pt x="4024" y="44780"/>
                </a:lnTo>
                <a:lnTo>
                  <a:pt x="6012" y="46991"/>
                </a:lnTo>
                <a:lnTo>
                  <a:pt x="10443" y="50864"/>
                </a:lnTo>
                <a:lnTo>
                  <a:pt x="13362" y="51979"/>
                </a:lnTo>
                <a:lnTo>
                  <a:pt x="16276" y="53099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5"/>
                </a:lnTo>
                <a:lnTo>
                  <a:pt x="35049" y="51979"/>
                </a:lnTo>
                <a:lnTo>
                  <a:pt x="37767" y="51106"/>
                </a:lnTo>
                <a:lnTo>
                  <a:pt x="41014" y="48830"/>
                </a:lnTo>
                <a:lnTo>
                  <a:pt x="41332" y="46163"/>
                </a:lnTo>
                <a:lnTo>
                  <a:pt x="40755" y="43012"/>
                </a:lnTo>
                <a:lnTo>
                  <a:pt x="38051" y="43268"/>
                </a:lnTo>
                <a:lnTo>
                  <a:pt x="34890" y="44550"/>
                </a:lnTo>
                <a:lnTo>
                  <a:pt x="32097" y="45439"/>
                </a:lnTo>
                <a:lnTo>
                  <a:pt x="28583" y="46188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7"/>
                </a:lnTo>
                <a:lnTo>
                  <a:pt x="11131" y="40003"/>
                </a:lnTo>
                <a:lnTo>
                  <a:pt x="9734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091"/>
                </a:moveTo>
                <a:lnTo>
                  <a:pt x="9942" y="16358"/>
                </a:lnTo>
                <a:lnTo>
                  <a:pt x="11376" y="12927"/>
                </a:lnTo>
                <a:lnTo>
                  <a:pt x="14904" y="9079"/>
                </a:lnTo>
                <a:lnTo>
                  <a:pt x="18136" y="7415"/>
                </a:lnTo>
                <a:lnTo>
                  <a:pt x="22153" y="7009"/>
                </a:lnTo>
                <a:lnTo>
                  <a:pt x="26327" y="7009"/>
                </a:lnTo>
                <a:lnTo>
                  <a:pt x="26294" y="0"/>
                </a:lnTo>
                <a:lnTo>
                  <a:pt x="19141" y="0"/>
                </a:lnTo>
                <a:lnTo>
                  <a:pt x="16015" y="622"/>
                </a:lnTo>
                <a:lnTo>
                  <a:pt x="13237" y="1864"/>
                </a:lnTo>
                <a:lnTo>
                  <a:pt x="10443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928393" y="4964475"/>
            <a:ext cx="69862" cy="52919"/>
          </a:xfrm>
          <a:custGeom>
            <a:avLst/>
            <a:gdLst/>
            <a:ahLst/>
            <a:cxnLst/>
            <a:rect l="l" t="t" r="r" b="b"/>
            <a:pathLst>
              <a:path w="69862" h="52919">
                <a:moveTo>
                  <a:pt x="5878" y="52919"/>
                </a:moveTo>
                <a:lnTo>
                  <a:pt x="8633" y="51282"/>
                </a:lnTo>
                <a:lnTo>
                  <a:pt x="8633" y="17143"/>
                </a:lnTo>
                <a:lnTo>
                  <a:pt x="11013" y="14069"/>
                </a:lnTo>
                <a:lnTo>
                  <a:pt x="15236" y="10144"/>
                </a:lnTo>
                <a:lnTo>
                  <a:pt x="19264" y="7758"/>
                </a:lnTo>
                <a:lnTo>
                  <a:pt x="22853" y="7758"/>
                </a:lnTo>
                <a:lnTo>
                  <a:pt x="25412" y="8737"/>
                </a:lnTo>
                <a:lnTo>
                  <a:pt x="28314" y="11555"/>
                </a:lnTo>
                <a:lnTo>
                  <a:pt x="29650" y="14249"/>
                </a:lnTo>
                <a:lnTo>
                  <a:pt x="30420" y="17665"/>
                </a:lnTo>
                <a:lnTo>
                  <a:pt x="30618" y="21588"/>
                </a:lnTo>
                <a:lnTo>
                  <a:pt x="30618" y="51282"/>
                </a:lnTo>
                <a:lnTo>
                  <a:pt x="30806" y="52016"/>
                </a:lnTo>
                <a:lnTo>
                  <a:pt x="33412" y="52919"/>
                </a:lnTo>
                <a:lnTo>
                  <a:pt x="36436" y="52919"/>
                </a:lnTo>
                <a:lnTo>
                  <a:pt x="39254" y="51282"/>
                </a:lnTo>
                <a:lnTo>
                  <a:pt x="39254" y="17143"/>
                </a:lnTo>
                <a:lnTo>
                  <a:pt x="41652" y="14069"/>
                </a:lnTo>
                <a:lnTo>
                  <a:pt x="45868" y="10144"/>
                </a:lnTo>
                <a:lnTo>
                  <a:pt x="49871" y="7758"/>
                </a:lnTo>
                <a:lnTo>
                  <a:pt x="53460" y="7758"/>
                </a:lnTo>
                <a:lnTo>
                  <a:pt x="56041" y="8737"/>
                </a:lnTo>
                <a:lnTo>
                  <a:pt x="58972" y="11555"/>
                </a:lnTo>
                <a:lnTo>
                  <a:pt x="60307" y="14249"/>
                </a:lnTo>
                <a:lnTo>
                  <a:pt x="60995" y="17665"/>
                </a:lnTo>
                <a:lnTo>
                  <a:pt x="61178" y="21588"/>
                </a:lnTo>
                <a:lnTo>
                  <a:pt x="61178" y="51282"/>
                </a:lnTo>
                <a:lnTo>
                  <a:pt x="61384" y="52016"/>
                </a:lnTo>
                <a:lnTo>
                  <a:pt x="63980" y="52919"/>
                </a:lnTo>
                <a:lnTo>
                  <a:pt x="67104" y="52919"/>
                </a:lnTo>
                <a:lnTo>
                  <a:pt x="69862" y="51282"/>
                </a:lnTo>
                <a:lnTo>
                  <a:pt x="69862" y="17665"/>
                </a:lnTo>
                <a:lnTo>
                  <a:pt x="69588" y="15032"/>
                </a:lnTo>
                <a:lnTo>
                  <a:pt x="69052" y="12556"/>
                </a:lnTo>
                <a:lnTo>
                  <a:pt x="67608" y="7923"/>
                </a:lnTo>
                <a:lnTo>
                  <a:pt x="65059" y="4226"/>
                </a:lnTo>
                <a:lnTo>
                  <a:pt x="61333" y="1663"/>
                </a:lnTo>
                <a:lnTo>
                  <a:pt x="56729" y="0"/>
                </a:lnTo>
                <a:lnTo>
                  <a:pt x="52434" y="0"/>
                </a:lnTo>
                <a:lnTo>
                  <a:pt x="48708" y="849"/>
                </a:lnTo>
                <a:lnTo>
                  <a:pt x="46123" y="2170"/>
                </a:lnTo>
                <a:lnTo>
                  <a:pt x="43467" y="3924"/>
                </a:lnTo>
                <a:lnTo>
                  <a:pt x="40637" y="6386"/>
                </a:lnTo>
                <a:lnTo>
                  <a:pt x="37574" y="9662"/>
                </a:lnTo>
                <a:lnTo>
                  <a:pt x="35482" y="5727"/>
                </a:lnTo>
                <a:lnTo>
                  <a:pt x="32443" y="2688"/>
                </a:lnTo>
                <a:lnTo>
                  <a:pt x="29898" y="1181"/>
                </a:lnTo>
                <a:lnTo>
                  <a:pt x="26788" y="227"/>
                </a:lnTo>
                <a:lnTo>
                  <a:pt x="23077" y="0"/>
                </a:lnTo>
                <a:lnTo>
                  <a:pt x="20528" y="0"/>
                </a:lnTo>
                <a:lnTo>
                  <a:pt x="18018" y="723"/>
                </a:lnTo>
                <a:lnTo>
                  <a:pt x="13018" y="3567"/>
                </a:lnTo>
                <a:lnTo>
                  <a:pt x="10444" y="5828"/>
                </a:lnTo>
                <a:lnTo>
                  <a:pt x="7801" y="8898"/>
                </a:lnTo>
                <a:lnTo>
                  <a:pt x="7801" y="2437"/>
                </a:lnTo>
                <a:lnTo>
                  <a:pt x="5843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015222" y="4964475"/>
            <a:ext cx="26896" cy="53654"/>
          </a:xfrm>
          <a:custGeom>
            <a:avLst/>
            <a:gdLst/>
            <a:ahLst/>
            <a:cxnLst/>
            <a:rect l="l" t="t" r="r" b="b"/>
            <a:pathLst>
              <a:path w="26896" h="53654">
                <a:moveTo>
                  <a:pt x="22053" y="46073"/>
                </a:moveTo>
                <a:lnTo>
                  <a:pt x="17683" y="46669"/>
                </a:lnTo>
                <a:lnTo>
                  <a:pt x="14904" y="46669"/>
                </a:lnTo>
                <a:lnTo>
                  <a:pt x="11182" y="44409"/>
                </a:lnTo>
                <a:lnTo>
                  <a:pt x="8841" y="40892"/>
                </a:lnTo>
                <a:lnTo>
                  <a:pt x="11606" y="53327"/>
                </a:lnTo>
                <a:lnTo>
                  <a:pt x="16323" y="53654"/>
                </a:lnTo>
                <a:lnTo>
                  <a:pt x="19152" y="53654"/>
                </a:lnTo>
                <a:lnTo>
                  <a:pt x="21833" y="53035"/>
                </a:lnTo>
                <a:lnTo>
                  <a:pt x="26896" y="50493"/>
                </a:lnTo>
                <a:lnTo>
                  <a:pt x="25924" y="43675"/>
                </a:lnTo>
                <a:lnTo>
                  <a:pt x="22053" y="46073"/>
                </a:lnTo>
                <a:close/>
              </a:path>
              <a:path w="26896" h="53654">
                <a:moveTo>
                  <a:pt x="3294" y="12099"/>
                </a:moveTo>
                <a:lnTo>
                  <a:pt x="5939" y="11530"/>
                </a:lnTo>
                <a:lnTo>
                  <a:pt x="9133" y="9787"/>
                </a:lnTo>
                <a:lnTo>
                  <a:pt x="11891" y="8582"/>
                </a:lnTo>
                <a:lnTo>
                  <a:pt x="15271" y="7542"/>
                </a:lnTo>
                <a:lnTo>
                  <a:pt x="19310" y="7260"/>
                </a:lnTo>
                <a:lnTo>
                  <a:pt x="22975" y="7517"/>
                </a:lnTo>
                <a:lnTo>
                  <a:pt x="26805" y="9204"/>
                </a:lnTo>
                <a:lnTo>
                  <a:pt x="29135" y="12344"/>
                </a:lnTo>
                <a:lnTo>
                  <a:pt x="29894" y="15224"/>
                </a:lnTo>
                <a:lnTo>
                  <a:pt x="30088" y="18770"/>
                </a:lnTo>
                <a:lnTo>
                  <a:pt x="30088" y="22565"/>
                </a:lnTo>
                <a:lnTo>
                  <a:pt x="19937" y="22565"/>
                </a:lnTo>
                <a:lnTo>
                  <a:pt x="16643" y="22910"/>
                </a:lnTo>
                <a:lnTo>
                  <a:pt x="13716" y="23568"/>
                </a:lnTo>
                <a:lnTo>
                  <a:pt x="10774" y="24243"/>
                </a:lnTo>
                <a:lnTo>
                  <a:pt x="8301" y="25246"/>
                </a:lnTo>
                <a:lnTo>
                  <a:pt x="4259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36"/>
                </a:lnTo>
                <a:lnTo>
                  <a:pt x="4481" y="49756"/>
                </a:lnTo>
                <a:lnTo>
                  <a:pt x="7603" y="51991"/>
                </a:lnTo>
                <a:lnTo>
                  <a:pt x="11606" y="53327"/>
                </a:lnTo>
                <a:lnTo>
                  <a:pt x="8841" y="40892"/>
                </a:lnTo>
                <a:lnTo>
                  <a:pt x="8841" y="38350"/>
                </a:lnTo>
                <a:lnTo>
                  <a:pt x="9659" y="34427"/>
                </a:lnTo>
                <a:lnTo>
                  <a:pt x="12193" y="31492"/>
                </a:lnTo>
                <a:lnTo>
                  <a:pt x="14792" y="30071"/>
                </a:lnTo>
                <a:lnTo>
                  <a:pt x="18284" y="29246"/>
                </a:lnTo>
                <a:lnTo>
                  <a:pt x="22716" y="29030"/>
                </a:lnTo>
                <a:lnTo>
                  <a:pt x="30088" y="29030"/>
                </a:lnTo>
                <a:lnTo>
                  <a:pt x="30088" y="39380"/>
                </a:lnTo>
                <a:lnTo>
                  <a:pt x="25924" y="43675"/>
                </a:lnTo>
                <a:lnTo>
                  <a:pt x="26896" y="50493"/>
                </a:lnTo>
                <a:lnTo>
                  <a:pt x="31240" y="46443"/>
                </a:lnTo>
                <a:lnTo>
                  <a:pt x="31240" y="51332"/>
                </a:lnTo>
                <a:lnTo>
                  <a:pt x="33326" y="52905"/>
                </a:lnTo>
                <a:lnTo>
                  <a:pt x="35896" y="52956"/>
                </a:lnTo>
                <a:lnTo>
                  <a:pt x="38675" y="51332"/>
                </a:lnTo>
                <a:lnTo>
                  <a:pt x="38675" y="15354"/>
                </a:lnTo>
                <a:lnTo>
                  <a:pt x="38343" y="12697"/>
                </a:lnTo>
                <a:lnTo>
                  <a:pt x="37011" y="8125"/>
                </a:lnTo>
                <a:lnTo>
                  <a:pt x="34488" y="4697"/>
                </a:lnTo>
                <a:lnTo>
                  <a:pt x="31104" y="1991"/>
                </a:lnTo>
                <a:lnTo>
                  <a:pt x="26356" y="392"/>
                </a:lnTo>
                <a:lnTo>
                  <a:pt x="23475" y="0"/>
                </a:lnTo>
                <a:lnTo>
                  <a:pt x="20095" y="0"/>
                </a:lnTo>
                <a:lnTo>
                  <a:pt x="16480" y="176"/>
                </a:lnTo>
                <a:lnTo>
                  <a:pt x="12931" y="849"/>
                </a:lnTo>
                <a:lnTo>
                  <a:pt x="9781" y="1814"/>
                </a:lnTo>
                <a:lnTo>
                  <a:pt x="5814" y="3553"/>
                </a:lnTo>
                <a:lnTo>
                  <a:pt x="2484" y="6692"/>
                </a:lnTo>
                <a:lnTo>
                  <a:pt x="2301" y="9385"/>
                </a:lnTo>
                <a:lnTo>
                  <a:pt x="3294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067256" y="4952188"/>
            <a:ext cx="30761" cy="65836"/>
          </a:xfrm>
          <a:custGeom>
            <a:avLst/>
            <a:gdLst/>
            <a:ahLst/>
            <a:cxnLst/>
            <a:rect l="l" t="t" r="r" b="b"/>
            <a:pathLst>
              <a:path w="30761" h="65836">
                <a:moveTo>
                  <a:pt x="16949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70" y="0"/>
                </a:lnTo>
                <a:lnTo>
                  <a:pt x="8312" y="1703"/>
                </a:lnTo>
                <a:lnTo>
                  <a:pt x="8312" y="13309"/>
                </a:lnTo>
                <a:lnTo>
                  <a:pt x="1771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2" y="20750"/>
                </a:lnTo>
                <a:lnTo>
                  <a:pt x="8312" y="52110"/>
                </a:lnTo>
                <a:lnTo>
                  <a:pt x="9072" y="56643"/>
                </a:lnTo>
                <a:lnTo>
                  <a:pt x="10397" y="60440"/>
                </a:lnTo>
                <a:lnTo>
                  <a:pt x="12625" y="63158"/>
                </a:lnTo>
                <a:lnTo>
                  <a:pt x="15793" y="64832"/>
                </a:lnTo>
                <a:lnTo>
                  <a:pt x="19631" y="65836"/>
                </a:lnTo>
                <a:lnTo>
                  <a:pt x="24480" y="65671"/>
                </a:lnTo>
                <a:lnTo>
                  <a:pt x="27478" y="65098"/>
                </a:lnTo>
                <a:lnTo>
                  <a:pt x="30406" y="63093"/>
                </a:lnTo>
                <a:lnTo>
                  <a:pt x="30761" y="59983"/>
                </a:lnTo>
                <a:lnTo>
                  <a:pt x="30761" y="59321"/>
                </a:lnTo>
                <a:lnTo>
                  <a:pt x="28962" y="56743"/>
                </a:lnTo>
                <a:lnTo>
                  <a:pt x="26316" y="57783"/>
                </a:lnTo>
                <a:lnTo>
                  <a:pt x="23536" y="58179"/>
                </a:lnTo>
                <a:lnTo>
                  <a:pt x="19347" y="57326"/>
                </a:lnTo>
                <a:lnTo>
                  <a:pt x="17428" y="53900"/>
                </a:lnTo>
                <a:lnTo>
                  <a:pt x="16949" y="51347"/>
                </a:lnTo>
                <a:lnTo>
                  <a:pt x="16949" y="20750"/>
                </a:lnTo>
                <a:lnTo>
                  <a:pt x="29038" y="20750"/>
                </a:lnTo>
                <a:lnTo>
                  <a:pt x="30600" y="19303"/>
                </a:lnTo>
                <a:lnTo>
                  <a:pt x="30761" y="16369"/>
                </a:lnTo>
                <a:lnTo>
                  <a:pt x="29038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110813" y="4964475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3"/>
                </a:lnTo>
                <a:lnTo>
                  <a:pt x="41356" y="11329"/>
                </a:lnTo>
                <a:lnTo>
                  <a:pt x="38454" y="6807"/>
                </a:lnTo>
                <a:lnTo>
                  <a:pt x="34645" y="3074"/>
                </a:lnTo>
                <a:lnTo>
                  <a:pt x="32049" y="1840"/>
                </a:lnTo>
                <a:lnTo>
                  <a:pt x="29439" y="622"/>
                </a:lnTo>
                <a:lnTo>
                  <a:pt x="26294" y="0"/>
                </a:lnTo>
                <a:lnTo>
                  <a:pt x="26329" y="7009"/>
                </a:lnTo>
                <a:lnTo>
                  <a:pt x="29476" y="8329"/>
                </a:lnTo>
                <a:lnTo>
                  <a:pt x="31607" y="11008"/>
                </a:lnTo>
                <a:lnTo>
                  <a:pt x="33727" y="13690"/>
                </a:lnTo>
                <a:lnTo>
                  <a:pt x="34743" y="17385"/>
                </a:lnTo>
                <a:lnTo>
                  <a:pt x="34635" y="22086"/>
                </a:lnTo>
                <a:lnTo>
                  <a:pt x="8938" y="22086"/>
                </a:lnTo>
                <a:lnTo>
                  <a:pt x="9010" y="20091"/>
                </a:lnTo>
                <a:lnTo>
                  <a:pt x="10443" y="3124"/>
                </a:lnTo>
                <a:lnTo>
                  <a:pt x="8056" y="4903"/>
                </a:lnTo>
                <a:lnTo>
                  <a:pt x="4110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0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0" y="46991"/>
                </a:lnTo>
                <a:lnTo>
                  <a:pt x="10443" y="50864"/>
                </a:lnTo>
                <a:lnTo>
                  <a:pt x="13359" y="51979"/>
                </a:lnTo>
                <a:lnTo>
                  <a:pt x="16271" y="53099"/>
                </a:lnTo>
                <a:lnTo>
                  <a:pt x="19669" y="53657"/>
                </a:lnTo>
                <a:lnTo>
                  <a:pt x="23536" y="53657"/>
                </a:lnTo>
                <a:lnTo>
                  <a:pt x="27870" y="53492"/>
                </a:lnTo>
                <a:lnTo>
                  <a:pt x="31816" y="52805"/>
                </a:lnTo>
                <a:lnTo>
                  <a:pt x="35053" y="51979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0" y="46163"/>
                </a:lnTo>
                <a:lnTo>
                  <a:pt x="40755" y="43012"/>
                </a:lnTo>
                <a:lnTo>
                  <a:pt x="38051" y="43268"/>
                </a:lnTo>
                <a:lnTo>
                  <a:pt x="34890" y="44550"/>
                </a:lnTo>
                <a:lnTo>
                  <a:pt x="32096" y="45439"/>
                </a:lnTo>
                <a:lnTo>
                  <a:pt x="28583" y="46188"/>
                </a:lnTo>
                <a:lnTo>
                  <a:pt x="24345" y="46393"/>
                </a:lnTo>
                <a:lnTo>
                  <a:pt x="21506" y="46393"/>
                </a:lnTo>
                <a:lnTo>
                  <a:pt x="17146" y="45137"/>
                </a:lnTo>
                <a:lnTo>
                  <a:pt x="13578" y="43117"/>
                </a:lnTo>
                <a:lnTo>
                  <a:pt x="11130" y="40003"/>
                </a:lnTo>
                <a:lnTo>
                  <a:pt x="9737" y="35977"/>
                </a:lnTo>
                <a:lnTo>
                  <a:pt x="8938" y="31356"/>
                </a:lnTo>
                <a:lnTo>
                  <a:pt x="8938" y="28652"/>
                </a:lnTo>
                <a:lnTo>
                  <a:pt x="39959" y="28652"/>
                </a:lnTo>
                <a:lnTo>
                  <a:pt x="42299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091"/>
                </a:moveTo>
                <a:lnTo>
                  <a:pt x="9942" y="16358"/>
                </a:lnTo>
                <a:lnTo>
                  <a:pt x="11375" y="12927"/>
                </a:lnTo>
                <a:lnTo>
                  <a:pt x="14903" y="9079"/>
                </a:lnTo>
                <a:lnTo>
                  <a:pt x="18136" y="7415"/>
                </a:lnTo>
                <a:lnTo>
                  <a:pt x="22153" y="7009"/>
                </a:lnTo>
                <a:lnTo>
                  <a:pt x="26329" y="7009"/>
                </a:lnTo>
                <a:lnTo>
                  <a:pt x="26294" y="0"/>
                </a:lnTo>
                <a:lnTo>
                  <a:pt x="19140" y="0"/>
                </a:lnTo>
                <a:lnTo>
                  <a:pt x="16015" y="622"/>
                </a:lnTo>
                <a:lnTo>
                  <a:pt x="13239" y="1864"/>
                </a:lnTo>
                <a:lnTo>
                  <a:pt x="10443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172124" y="4964475"/>
            <a:ext cx="27498" cy="52919"/>
          </a:xfrm>
          <a:custGeom>
            <a:avLst/>
            <a:gdLst/>
            <a:ahLst/>
            <a:cxnLst/>
            <a:rect l="l" t="t" r="r" b="b"/>
            <a:pathLst>
              <a:path w="27498" h="52919">
                <a:moveTo>
                  <a:pt x="5878" y="52919"/>
                </a:moveTo>
                <a:lnTo>
                  <a:pt x="8637" y="51282"/>
                </a:lnTo>
                <a:lnTo>
                  <a:pt x="8637" y="19151"/>
                </a:lnTo>
                <a:lnTo>
                  <a:pt x="10966" y="15483"/>
                </a:lnTo>
                <a:lnTo>
                  <a:pt x="12997" y="12740"/>
                </a:lnTo>
                <a:lnTo>
                  <a:pt x="15815" y="9972"/>
                </a:lnTo>
                <a:lnTo>
                  <a:pt x="19217" y="8470"/>
                </a:lnTo>
                <a:lnTo>
                  <a:pt x="22133" y="8675"/>
                </a:lnTo>
                <a:lnTo>
                  <a:pt x="24790" y="9475"/>
                </a:lnTo>
                <a:lnTo>
                  <a:pt x="27435" y="8194"/>
                </a:lnTo>
                <a:lnTo>
                  <a:pt x="27498" y="3657"/>
                </a:lnTo>
                <a:lnTo>
                  <a:pt x="25208" y="687"/>
                </a:lnTo>
                <a:lnTo>
                  <a:pt x="22205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303" y="5994"/>
                </a:lnTo>
                <a:lnTo>
                  <a:pt x="7791" y="9550"/>
                </a:lnTo>
                <a:lnTo>
                  <a:pt x="7791" y="2440"/>
                </a:lnTo>
                <a:lnTo>
                  <a:pt x="5829" y="838"/>
                </a:lnTo>
                <a:lnTo>
                  <a:pt x="3125" y="749"/>
                </a:lnTo>
                <a:lnTo>
                  <a:pt x="0" y="2440"/>
                </a:lnTo>
                <a:lnTo>
                  <a:pt x="0" y="51282"/>
                </a:lnTo>
                <a:lnTo>
                  <a:pt x="184" y="52005"/>
                </a:lnTo>
                <a:lnTo>
                  <a:pt x="275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212722" y="4945108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1"/>
                </a:moveTo>
                <a:lnTo>
                  <a:pt x="367" y="8887"/>
                </a:lnTo>
                <a:lnTo>
                  <a:pt x="3257" y="10741"/>
                </a:lnTo>
                <a:lnTo>
                  <a:pt x="7332" y="10741"/>
                </a:lnTo>
                <a:lnTo>
                  <a:pt x="10288" y="8837"/>
                </a:lnTo>
                <a:lnTo>
                  <a:pt x="10666" y="5306"/>
                </a:lnTo>
                <a:lnTo>
                  <a:pt x="10299" y="1852"/>
                </a:lnTo>
                <a:lnTo>
                  <a:pt x="7411" y="0"/>
                </a:lnTo>
                <a:lnTo>
                  <a:pt x="3329" y="0"/>
                </a:lnTo>
                <a:lnTo>
                  <a:pt x="381" y="1889"/>
                </a:lnTo>
                <a:lnTo>
                  <a:pt x="0" y="5421"/>
                </a:lnTo>
                <a:close/>
              </a:path>
              <a:path w="10666" h="72287">
                <a:moveTo>
                  <a:pt x="1224" y="71384"/>
                </a:moveTo>
                <a:lnTo>
                  <a:pt x="3797" y="72287"/>
                </a:lnTo>
                <a:lnTo>
                  <a:pt x="6922" y="72287"/>
                </a:lnTo>
                <a:lnTo>
                  <a:pt x="9672" y="70650"/>
                </a:lnTo>
                <a:lnTo>
                  <a:pt x="9672" y="21804"/>
                </a:lnTo>
                <a:lnTo>
                  <a:pt x="9464" y="21106"/>
                </a:lnTo>
                <a:lnTo>
                  <a:pt x="6922" y="20152"/>
                </a:lnTo>
                <a:lnTo>
                  <a:pt x="3797" y="20152"/>
                </a:lnTo>
                <a:lnTo>
                  <a:pt x="1040" y="21804"/>
                </a:lnTo>
                <a:lnTo>
                  <a:pt x="1040" y="70650"/>
                </a:lnTo>
                <a:lnTo>
                  <a:pt x="122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239347" y="4964475"/>
            <a:ext cx="26894" cy="53654"/>
          </a:xfrm>
          <a:custGeom>
            <a:avLst/>
            <a:gdLst/>
            <a:ahLst/>
            <a:cxnLst/>
            <a:rect l="l" t="t" r="r" b="b"/>
            <a:pathLst>
              <a:path w="26894" h="53654">
                <a:moveTo>
                  <a:pt x="22061" y="46073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4" y="44409"/>
                </a:lnTo>
                <a:lnTo>
                  <a:pt x="8845" y="40892"/>
                </a:lnTo>
                <a:lnTo>
                  <a:pt x="11610" y="53327"/>
                </a:lnTo>
                <a:lnTo>
                  <a:pt x="16329" y="53654"/>
                </a:lnTo>
                <a:lnTo>
                  <a:pt x="19159" y="53654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61" y="46073"/>
                </a:lnTo>
                <a:close/>
              </a:path>
              <a:path w="26894" h="53654">
                <a:moveTo>
                  <a:pt x="3296" y="12099"/>
                </a:moveTo>
                <a:lnTo>
                  <a:pt x="5939" y="11530"/>
                </a:lnTo>
                <a:lnTo>
                  <a:pt x="9140" y="9787"/>
                </a:lnTo>
                <a:lnTo>
                  <a:pt x="11893" y="8582"/>
                </a:lnTo>
                <a:lnTo>
                  <a:pt x="15274" y="7542"/>
                </a:lnTo>
                <a:lnTo>
                  <a:pt x="19314" y="7260"/>
                </a:lnTo>
                <a:lnTo>
                  <a:pt x="22978" y="7517"/>
                </a:lnTo>
                <a:lnTo>
                  <a:pt x="26808" y="9204"/>
                </a:lnTo>
                <a:lnTo>
                  <a:pt x="29137" y="12344"/>
                </a:lnTo>
                <a:lnTo>
                  <a:pt x="29898" y="15224"/>
                </a:lnTo>
                <a:lnTo>
                  <a:pt x="30092" y="18770"/>
                </a:lnTo>
                <a:lnTo>
                  <a:pt x="30092" y="22565"/>
                </a:lnTo>
                <a:lnTo>
                  <a:pt x="19940" y="22565"/>
                </a:lnTo>
                <a:lnTo>
                  <a:pt x="16645" y="22910"/>
                </a:lnTo>
                <a:lnTo>
                  <a:pt x="13719" y="23568"/>
                </a:lnTo>
                <a:lnTo>
                  <a:pt x="10782" y="24243"/>
                </a:lnTo>
                <a:lnTo>
                  <a:pt x="8304" y="25246"/>
                </a:lnTo>
                <a:lnTo>
                  <a:pt x="4265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72" y="46936"/>
                </a:lnTo>
                <a:lnTo>
                  <a:pt x="4481" y="49756"/>
                </a:lnTo>
                <a:lnTo>
                  <a:pt x="7606" y="51991"/>
                </a:lnTo>
                <a:lnTo>
                  <a:pt x="11610" y="53327"/>
                </a:lnTo>
                <a:lnTo>
                  <a:pt x="8845" y="40892"/>
                </a:lnTo>
                <a:lnTo>
                  <a:pt x="8845" y="38350"/>
                </a:lnTo>
                <a:lnTo>
                  <a:pt x="9662" y="34427"/>
                </a:lnTo>
                <a:lnTo>
                  <a:pt x="12199" y="31492"/>
                </a:lnTo>
                <a:lnTo>
                  <a:pt x="14795" y="30071"/>
                </a:lnTo>
                <a:lnTo>
                  <a:pt x="18287" y="29246"/>
                </a:lnTo>
                <a:lnTo>
                  <a:pt x="22719" y="29030"/>
                </a:lnTo>
                <a:lnTo>
                  <a:pt x="30092" y="29030"/>
                </a:lnTo>
                <a:lnTo>
                  <a:pt x="30092" y="39380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4" y="52905"/>
                </a:lnTo>
                <a:lnTo>
                  <a:pt x="35899" y="52956"/>
                </a:lnTo>
                <a:lnTo>
                  <a:pt x="38677" y="51332"/>
                </a:lnTo>
                <a:lnTo>
                  <a:pt x="38677" y="15354"/>
                </a:lnTo>
                <a:lnTo>
                  <a:pt x="38350" y="12697"/>
                </a:lnTo>
                <a:lnTo>
                  <a:pt x="37011" y="8125"/>
                </a:lnTo>
                <a:lnTo>
                  <a:pt x="34488" y="4697"/>
                </a:lnTo>
                <a:lnTo>
                  <a:pt x="31111" y="1991"/>
                </a:lnTo>
                <a:lnTo>
                  <a:pt x="26358" y="392"/>
                </a:lnTo>
                <a:lnTo>
                  <a:pt x="2347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49"/>
                </a:lnTo>
                <a:lnTo>
                  <a:pt x="9787" y="1814"/>
                </a:lnTo>
                <a:lnTo>
                  <a:pt x="5820" y="3553"/>
                </a:lnTo>
                <a:lnTo>
                  <a:pt x="2487" y="6692"/>
                </a:lnTo>
                <a:lnTo>
                  <a:pt x="2303" y="9385"/>
                </a:lnTo>
                <a:lnTo>
                  <a:pt x="3296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298272" y="4941550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207"/>
                </a:moveTo>
                <a:lnTo>
                  <a:pt x="8633" y="1713"/>
                </a:lnTo>
                <a:lnTo>
                  <a:pt x="8423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13"/>
                </a:lnTo>
                <a:lnTo>
                  <a:pt x="0" y="74207"/>
                </a:lnTo>
                <a:lnTo>
                  <a:pt x="184" y="74941"/>
                </a:lnTo>
                <a:lnTo>
                  <a:pt x="2754" y="75844"/>
                </a:lnTo>
                <a:lnTo>
                  <a:pt x="5878" y="75844"/>
                </a:lnTo>
                <a:lnTo>
                  <a:pt x="8633" y="74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323282" y="4964475"/>
            <a:ext cx="33334" cy="53657"/>
          </a:xfrm>
          <a:custGeom>
            <a:avLst/>
            <a:gdLst/>
            <a:ahLst/>
            <a:cxnLst/>
            <a:rect l="l" t="t" r="r" b="b"/>
            <a:pathLst>
              <a:path w="33334" h="53657">
                <a:moveTo>
                  <a:pt x="5996" y="52221"/>
                </a:moveTo>
                <a:lnTo>
                  <a:pt x="8559" y="52984"/>
                </a:lnTo>
                <a:lnTo>
                  <a:pt x="11595" y="53527"/>
                </a:lnTo>
                <a:lnTo>
                  <a:pt x="14864" y="53657"/>
                </a:lnTo>
                <a:lnTo>
                  <a:pt x="17581" y="53657"/>
                </a:lnTo>
                <a:lnTo>
                  <a:pt x="20083" y="53312"/>
                </a:lnTo>
                <a:lnTo>
                  <a:pt x="24612" y="51955"/>
                </a:lnTo>
                <a:lnTo>
                  <a:pt x="28201" y="49593"/>
                </a:lnTo>
                <a:lnTo>
                  <a:pt x="31107" y="46609"/>
                </a:lnTo>
                <a:lnTo>
                  <a:pt x="32893" y="42696"/>
                </a:lnTo>
                <a:lnTo>
                  <a:pt x="33334" y="37983"/>
                </a:lnTo>
                <a:lnTo>
                  <a:pt x="33334" y="35888"/>
                </a:lnTo>
                <a:lnTo>
                  <a:pt x="32316" y="32551"/>
                </a:lnTo>
                <a:lnTo>
                  <a:pt x="30736" y="29743"/>
                </a:lnTo>
                <a:lnTo>
                  <a:pt x="27226" y="26633"/>
                </a:lnTo>
                <a:lnTo>
                  <a:pt x="24320" y="25120"/>
                </a:lnTo>
                <a:lnTo>
                  <a:pt x="21380" y="23825"/>
                </a:lnTo>
                <a:lnTo>
                  <a:pt x="18441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4"/>
                </a:lnTo>
                <a:lnTo>
                  <a:pt x="9413" y="13992"/>
                </a:lnTo>
                <a:lnTo>
                  <a:pt x="9968" y="11174"/>
                </a:lnTo>
                <a:lnTo>
                  <a:pt x="12307" y="8294"/>
                </a:lnTo>
                <a:lnTo>
                  <a:pt x="15454" y="7109"/>
                </a:lnTo>
                <a:lnTo>
                  <a:pt x="18207" y="6948"/>
                </a:lnTo>
                <a:lnTo>
                  <a:pt x="21308" y="7134"/>
                </a:lnTo>
                <a:lnTo>
                  <a:pt x="24958" y="8370"/>
                </a:lnTo>
                <a:lnTo>
                  <a:pt x="27614" y="9691"/>
                </a:lnTo>
                <a:lnTo>
                  <a:pt x="30591" y="9867"/>
                </a:lnTo>
                <a:lnTo>
                  <a:pt x="30923" y="7164"/>
                </a:lnTo>
                <a:lnTo>
                  <a:pt x="30638" y="4420"/>
                </a:lnTo>
                <a:lnTo>
                  <a:pt x="28083" y="2195"/>
                </a:lnTo>
                <a:lnTo>
                  <a:pt x="25483" y="1141"/>
                </a:lnTo>
                <a:lnTo>
                  <a:pt x="22077" y="316"/>
                </a:lnTo>
                <a:lnTo>
                  <a:pt x="18319" y="0"/>
                </a:lnTo>
                <a:lnTo>
                  <a:pt x="15454" y="0"/>
                </a:lnTo>
                <a:lnTo>
                  <a:pt x="12955" y="392"/>
                </a:lnTo>
                <a:lnTo>
                  <a:pt x="8667" y="1993"/>
                </a:lnTo>
                <a:lnTo>
                  <a:pt x="5445" y="4366"/>
                </a:lnTo>
                <a:lnTo>
                  <a:pt x="2937" y="7225"/>
                </a:lnTo>
                <a:lnTo>
                  <a:pt x="1515" y="10731"/>
                </a:lnTo>
                <a:lnTo>
                  <a:pt x="1148" y="14479"/>
                </a:lnTo>
                <a:lnTo>
                  <a:pt x="1493" y="18529"/>
                </a:lnTo>
                <a:lnTo>
                  <a:pt x="2853" y="21629"/>
                </a:lnTo>
                <a:lnTo>
                  <a:pt x="5986" y="25210"/>
                </a:lnTo>
                <a:lnTo>
                  <a:pt x="8667" y="26935"/>
                </a:lnTo>
                <a:lnTo>
                  <a:pt x="11522" y="28411"/>
                </a:lnTo>
                <a:lnTo>
                  <a:pt x="14485" y="29641"/>
                </a:lnTo>
                <a:lnTo>
                  <a:pt x="17326" y="30797"/>
                </a:lnTo>
                <a:lnTo>
                  <a:pt x="19972" y="31990"/>
                </a:lnTo>
                <a:lnTo>
                  <a:pt x="23111" y="34276"/>
                </a:lnTo>
                <a:lnTo>
                  <a:pt x="24810" y="37310"/>
                </a:lnTo>
                <a:lnTo>
                  <a:pt x="24565" y="41183"/>
                </a:lnTo>
                <a:lnTo>
                  <a:pt x="22960" y="43942"/>
                </a:lnTo>
                <a:lnTo>
                  <a:pt x="20181" y="45680"/>
                </a:lnTo>
                <a:lnTo>
                  <a:pt x="16483" y="46508"/>
                </a:lnTo>
                <a:lnTo>
                  <a:pt x="13067" y="46508"/>
                </a:lnTo>
                <a:lnTo>
                  <a:pt x="9845" y="45755"/>
                </a:lnTo>
                <a:lnTo>
                  <a:pt x="5939" y="44157"/>
                </a:lnTo>
                <a:lnTo>
                  <a:pt x="3167" y="42555"/>
                </a:lnTo>
                <a:lnTo>
                  <a:pt x="265" y="42937"/>
                </a:lnTo>
                <a:lnTo>
                  <a:pt x="0" y="45529"/>
                </a:lnTo>
                <a:lnTo>
                  <a:pt x="265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399179" y="4964475"/>
            <a:ext cx="26896" cy="53654"/>
          </a:xfrm>
          <a:custGeom>
            <a:avLst/>
            <a:gdLst/>
            <a:ahLst/>
            <a:cxnLst/>
            <a:rect l="l" t="t" r="r" b="b"/>
            <a:pathLst>
              <a:path w="26896" h="53654">
                <a:moveTo>
                  <a:pt x="22057" y="46073"/>
                </a:moveTo>
                <a:lnTo>
                  <a:pt x="17683" y="46669"/>
                </a:lnTo>
                <a:lnTo>
                  <a:pt x="14904" y="46669"/>
                </a:lnTo>
                <a:lnTo>
                  <a:pt x="11182" y="44409"/>
                </a:lnTo>
                <a:lnTo>
                  <a:pt x="8841" y="40892"/>
                </a:lnTo>
                <a:lnTo>
                  <a:pt x="11610" y="53327"/>
                </a:lnTo>
                <a:lnTo>
                  <a:pt x="16323" y="53654"/>
                </a:lnTo>
                <a:lnTo>
                  <a:pt x="19152" y="53654"/>
                </a:lnTo>
                <a:lnTo>
                  <a:pt x="21837" y="53035"/>
                </a:lnTo>
                <a:lnTo>
                  <a:pt x="26896" y="50493"/>
                </a:lnTo>
                <a:lnTo>
                  <a:pt x="25928" y="43675"/>
                </a:lnTo>
                <a:lnTo>
                  <a:pt x="22057" y="46073"/>
                </a:lnTo>
                <a:close/>
              </a:path>
              <a:path w="26896" h="53654">
                <a:moveTo>
                  <a:pt x="3294" y="12099"/>
                </a:moveTo>
                <a:lnTo>
                  <a:pt x="5941" y="11530"/>
                </a:lnTo>
                <a:lnTo>
                  <a:pt x="9137" y="9787"/>
                </a:lnTo>
                <a:lnTo>
                  <a:pt x="11891" y="8582"/>
                </a:lnTo>
                <a:lnTo>
                  <a:pt x="15271" y="7542"/>
                </a:lnTo>
                <a:lnTo>
                  <a:pt x="19314" y="7260"/>
                </a:lnTo>
                <a:lnTo>
                  <a:pt x="22975" y="7517"/>
                </a:lnTo>
                <a:lnTo>
                  <a:pt x="26809" y="9204"/>
                </a:lnTo>
                <a:lnTo>
                  <a:pt x="29138" y="12344"/>
                </a:lnTo>
                <a:lnTo>
                  <a:pt x="29894" y="15224"/>
                </a:lnTo>
                <a:lnTo>
                  <a:pt x="30092" y="18770"/>
                </a:lnTo>
                <a:lnTo>
                  <a:pt x="30092" y="22565"/>
                </a:lnTo>
                <a:lnTo>
                  <a:pt x="19937" y="22565"/>
                </a:lnTo>
                <a:lnTo>
                  <a:pt x="16643" y="22910"/>
                </a:lnTo>
                <a:lnTo>
                  <a:pt x="13716" y="23568"/>
                </a:lnTo>
                <a:lnTo>
                  <a:pt x="10775" y="24243"/>
                </a:lnTo>
                <a:lnTo>
                  <a:pt x="8305" y="25246"/>
                </a:lnTo>
                <a:lnTo>
                  <a:pt x="4263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73" y="46936"/>
                </a:lnTo>
                <a:lnTo>
                  <a:pt x="4483" y="49756"/>
                </a:lnTo>
                <a:lnTo>
                  <a:pt x="7607" y="51991"/>
                </a:lnTo>
                <a:lnTo>
                  <a:pt x="11610" y="53327"/>
                </a:lnTo>
                <a:lnTo>
                  <a:pt x="8841" y="40892"/>
                </a:lnTo>
                <a:lnTo>
                  <a:pt x="8841" y="38350"/>
                </a:lnTo>
                <a:lnTo>
                  <a:pt x="9663" y="34427"/>
                </a:lnTo>
                <a:lnTo>
                  <a:pt x="12200" y="31492"/>
                </a:lnTo>
                <a:lnTo>
                  <a:pt x="14792" y="30071"/>
                </a:lnTo>
                <a:lnTo>
                  <a:pt x="18285" y="29246"/>
                </a:lnTo>
                <a:lnTo>
                  <a:pt x="22720" y="29030"/>
                </a:lnTo>
                <a:lnTo>
                  <a:pt x="30092" y="29030"/>
                </a:lnTo>
                <a:lnTo>
                  <a:pt x="30092" y="39380"/>
                </a:lnTo>
                <a:lnTo>
                  <a:pt x="25928" y="43675"/>
                </a:lnTo>
                <a:lnTo>
                  <a:pt x="26896" y="50493"/>
                </a:lnTo>
                <a:lnTo>
                  <a:pt x="31240" y="46443"/>
                </a:lnTo>
                <a:lnTo>
                  <a:pt x="31240" y="51332"/>
                </a:lnTo>
                <a:lnTo>
                  <a:pt x="33326" y="52905"/>
                </a:lnTo>
                <a:lnTo>
                  <a:pt x="35900" y="52956"/>
                </a:lnTo>
                <a:lnTo>
                  <a:pt x="38679" y="51332"/>
                </a:lnTo>
                <a:lnTo>
                  <a:pt x="38679" y="15354"/>
                </a:lnTo>
                <a:lnTo>
                  <a:pt x="38343" y="12697"/>
                </a:lnTo>
                <a:lnTo>
                  <a:pt x="37011" y="8125"/>
                </a:lnTo>
                <a:lnTo>
                  <a:pt x="34488" y="4697"/>
                </a:lnTo>
                <a:lnTo>
                  <a:pt x="31108" y="1991"/>
                </a:lnTo>
                <a:lnTo>
                  <a:pt x="26356" y="392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49"/>
                </a:lnTo>
                <a:lnTo>
                  <a:pt x="9789" y="1814"/>
                </a:lnTo>
                <a:lnTo>
                  <a:pt x="5817" y="3553"/>
                </a:lnTo>
                <a:lnTo>
                  <a:pt x="2484" y="6692"/>
                </a:lnTo>
                <a:lnTo>
                  <a:pt x="2301" y="9385"/>
                </a:lnTo>
                <a:lnTo>
                  <a:pt x="3294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458101" y="4964475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82" y="52919"/>
                </a:moveTo>
                <a:lnTo>
                  <a:pt x="8639" y="51282"/>
                </a:lnTo>
                <a:lnTo>
                  <a:pt x="8639" y="17143"/>
                </a:lnTo>
                <a:lnTo>
                  <a:pt x="10998" y="14069"/>
                </a:lnTo>
                <a:lnTo>
                  <a:pt x="13280" y="11746"/>
                </a:lnTo>
                <a:lnTo>
                  <a:pt x="17603" y="8557"/>
                </a:lnTo>
                <a:lnTo>
                  <a:pt x="21924" y="7758"/>
                </a:lnTo>
                <a:lnTo>
                  <a:pt x="25073" y="8088"/>
                </a:lnTo>
                <a:lnTo>
                  <a:pt x="27622" y="9385"/>
                </a:lnTo>
                <a:lnTo>
                  <a:pt x="30269" y="12787"/>
                </a:lnTo>
                <a:lnTo>
                  <a:pt x="31295" y="15947"/>
                </a:lnTo>
                <a:lnTo>
                  <a:pt x="31921" y="19886"/>
                </a:lnTo>
                <a:lnTo>
                  <a:pt x="31921" y="51282"/>
                </a:lnTo>
                <a:lnTo>
                  <a:pt x="32129" y="52016"/>
                </a:lnTo>
                <a:lnTo>
                  <a:pt x="34674" y="52919"/>
                </a:lnTo>
                <a:lnTo>
                  <a:pt x="37796" y="52919"/>
                </a:lnTo>
                <a:lnTo>
                  <a:pt x="40553" y="51282"/>
                </a:lnTo>
                <a:lnTo>
                  <a:pt x="40553" y="18017"/>
                </a:lnTo>
                <a:lnTo>
                  <a:pt x="40272" y="15032"/>
                </a:lnTo>
                <a:lnTo>
                  <a:pt x="39121" y="10083"/>
                </a:lnTo>
                <a:lnTo>
                  <a:pt x="36842" y="6069"/>
                </a:lnTo>
                <a:lnTo>
                  <a:pt x="33781" y="2768"/>
                </a:lnTo>
                <a:lnTo>
                  <a:pt x="29484" y="557"/>
                </a:lnTo>
                <a:lnTo>
                  <a:pt x="26849" y="0"/>
                </a:lnTo>
                <a:lnTo>
                  <a:pt x="21021" y="0"/>
                </a:lnTo>
                <a:lnTo>
                  <a:pt x="18364" y="723"/>
                </a:lnTo>
                <a:lnTo>
                  <a:pt x="15728" y="2145"/>
                </a:lnTo>
                <a:lnTo>
                  <a:pt x="13097" y="3567"/>
                </a:lnTo>
                <a:lnTo>
                  <a:pt x="10450" y="5828"/>
                </a:lnTo>
                <a:lnTo>
                  <a:pt x="7790" y="8898"/>
                </a:lnTo>
                <a:lnTo>
                  <a:pt x="7790" y="2437"/>
                </a:lnTo>
                <a:lnTo>
                  <a:pt x="5831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515751" y="4993416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58" y="21231"/>
                </a:lnTo>
                <a:lnTo>
                  <a:pt x="12748" y="24029"/>
                </a:lnTo>
                <a:lnTo>
                  <a:pt x="12305" y="12851"/>
                </a:lnTo>
                <a:lnTo>
                  <a:pt x="10494" y="9193"/>
                </a:lnTo>
                <a:lnTo>
                  <a:pt x="9489" y="4748"/>
                </a:lnTo>
                <a:lnTo>
                  <a:pt x="8939" y="0"/>
                </a:lnTo>
                <a:close/>
              </a:path>
              <a:path w="12748" h="75653">
                <a:moveTo>
                  <a:pt x="43315" y="-49936"/>
                </a:moveTo>
                <a:lnTo>
                  <a:pt x="43080" y="-50674"/>
                </a:lnTo>
                <a:lnTo>
                  <a:pt x="40514" y="-51624"/>
                </a:lnTo>
                <a:lnTo>
                  <a:pt x="37400" y="-51624"/>
                </a:lnTo>
                <a:lnTo>
                  <a:pt x="34631" y="-49936"/>
                </a:lnTo>
                <a:lnTo>
                  <a:pt x="34631" y="-21564"/>
                </a:lnTo>
                <a:lnTo>
                  <a:pt x="32404" y="-23976"/>
                </a:lnTo>
                <a:lnTo>
                  <a:pt x="27859" y="-27076"/>
                </a:lnTo>
                <a:lnTo>
                  <a:pt x="23046" y="-28944"/>
                </a:lnTo>
                <a:lnTo>
                  <a:pt x="16984" y="-28944"/>
                </a:lnTo>
                <a:lnTo>
                  <a:pt x="14057" y="-28296"/>
                </a:lnTo>
                <a:lnTo>
                  <a:pt x="11534" y="-27025"/>
                </a:lnTo>
                <a:lnTo>
                  <a:pt x="6879" y="-23900"/>
                </a:lnTo>
                <a:lnTo>
                  <a:pt x="3463" y="-19127"/>
                </a:lnTo>
                <a:lnTo>
                  <a:pt x="2178" y="-16233"/>
                </a:lnTo>
                <a:lnTo>
                  <a:pt x="1296" y="-12852"/>
                </a:lnTo>
                <a:lnTo>
                  <a:pt x="425" y="-9475"/>
                </a:lnTo>
                <a:lnTo>
                  <a:pt x="0" y="-5678"/>
                </a:lnTo>
                <a:lnTo>
                  <a:pt x="0" y="2054"/>
                </a:lnTo>
                <a:lnTo>
                  <a:pt x="339" y="5435"/>
                </a:lnTo>
                <a:lnTo>
                  <a:pt x="1036" y="8636"/>
                </a:lnTo>
                <a:lnTo>
                  <a:pt x="1738" y="11836"/>
                </a:lnTo>
                <a:lnTo>
                  <a:pt x="2837" y="14630"/>
                </a:lnTo>
                <a:lnTo>
                  <a:pt x="4359" y="16991"/>
                </a:lnTo>
                <a:lnTo>
                  <a:pt x="7858" y="21231"/>
                </a:lnTo>
                <a:lnTo>
                  <a:pt x="8939" y="0"/>
                </a:lnTo>
                <a:lnTo>
                  <a:pt x="8939" y="-4773"/>
                </a:lnTo>
                <a:lnTo>
                  <a:pt x="9597" y="-9295"/>
                </a:lnTo>
                <a:lnTo>
                  <a:pt x="10727" y="-13550"/>
                </a:lnTo>
                <a:lnTo>
                  <a:pt x="12650" y="-17092"/>
                </a:lnTo>
                <a:lnTo>
                  <a:pt x="15429" y="-19610"/>
                </a:lnTo>
                <a:lnTo>
                  <a:pt x="18831" y="-21247"/>
                </a:lnTo>
                <a:lnTo>
                  <a:pt x="23399" y="-21247"/>
                </a:lnTo>
                <a:lnTo>
                  <a:pt x="27859" y="-18870"/>
                </a:lnTo>
                <a:lnTo>
                  <a:pt x="32292" y="-15012"/>
                </a:lnTo>
                <a:lnTo>
                  <a:pt x="34631" y="-12012"/>
                </a:lnTo>
                <a:lnTo>
                  <a:pt x="34631" y="7515"/>
                </a:lnTo>
                <a:lnTo>
                  <a:pt x="31986" y="10781"/>
                </a:lnTo>
                <a:lnTo>
                  <a:pt x="28371" y="14187"/>
                </a:lnTo>
                <a:lnTo>
                  <a:pt x="25045" y="16267"/>
                </a:lnTo>
                <a:lnTo>
                  <a:pt x="21812" y="17067"/>
                </a:lnTo>
                <a:lnTo>
                  <a:pt x="18392" y="17067"/>
                </a:lnTo>
                <a:lnTo>
                  <a:pt x="15015" y="15419"/>
                </a:lnTo>
                <a:lnTo>
                  <a:pt x="12305" y="12851"/>
                </a:lnTo>
                <a:lnTo>
                  <a:pt x="12748" y="24029"/>
                </a:lnTo>
                <a:lnTo>
                  <a:pt x="15688" y="24728"/>
                </a:lnTo>
                <a:lnTo>
                  <a:pt x="22324" y="24728"/>
                </a:lnTo>
                <a:lnTo>
                  <a:pt x="25239" y="23939"/>
                </a:lnTo>
                <a:lnTo>
                  <a:pt x="27906" y="22387"/>
                </a:lnTo>
                <a:lnTo>
                  <a:pt x="30579" y="20839"/>
                </a:lnTo>
                <a:lnTo>
                  <a:pt x="33149" y="18669"/>
                </a:lnTo>
                <a:lnTo>
                  <a:pt x="35626" y="15876"/>
                </a:lnTo>
                <a:lnTo>
                  <a:pt x="35626" y="22338"/>
                </a:lnTo>
                <a:lnTo>
                  <a:pt x="37231" y="23839"/>
                </a:lnTo>
                <a:lnTo>
                  <a:pt x="40251" y="24015"/>
                </a:lnTo>
                <a:lnTo>
                  <a:pt x="43315" y="22338"/>
                </a:lnTo>
                <a:lnTo>
                  <a:pt x="43315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604358" y="4964475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4" y="52221"/>
                </a:moveTo>
                <a:lnTo>
                  <a:pt x="8561" y="52984"/>
                </a:lnTo>
                <a:lnTo>
                  <a:pt x="11598" y="53527"/>
                </a:lnTo>
                <a:lnTo>
                  <a:pt x="14871" y="53657"/>
                </a:lnTo>
                <a:lnTo>
                  <a:pt x="17589" y="53657"/>
                </a:lnTo>
                <a:lnTo>
                  <a:pt x="20088" y="53312"/>
                </a:lnTo>
                <a:lnTo>
                  <a:pt x="24620" y="51955"/>
                </a:lnTo>
                <a:lnTo>
                  <a:pt x="28210" y="49593"/>
                </a:lnTo>
                <a:lnTo>
                  <a:pt x="31111" y="46609"/>
                </a:lnTo>
                <a:lnTo>
                  <a:pt x="32900" y="42696"/>
                </a:lnTo>
                <a:lnTo>
                  <a:pt x="33340" y="37983"/>
                </a:lnTo>
                <a:lnTo>
                  <a:pt x="33340" y="35888"/>
                </a:lnTo>
                <a:lnTo>
                  <a:pt x="32321" y="32551"/>
                </a:lnTo>
                <a:lnTo>
                  <a:pt x="30744" y="29743"/>
                </a:lnTo>
                <a:lnTo>
                  <a:pt x="27230" y="26633"/>
                </a:lnTo>
                <a:lnTo>
                  <a:pt x="24329" y="25120"/>
                </a:lnTo>
                <a:lnTo>
                  <a:pt x="21388" y="23825"/>
                </a:lnTo>
                <a:lnTo>
                  <a:pt x="18446" y="22604"/>
                </a:lnTo>
                <a:lnTo>
                  <a:pt x="15581" y="21449"/>
                </a:lnTo>
                <a:lnTo>
                  <a:pt x="12077" y="19353"/>
                </a:lnTo>
                <a:lnTo>
                  <a:pt x="9777" y="16584"/>
                </a:lnTo>
                <a:lnTo>
                  <a:pt x="9420" y="13992"/>
                </a:lnTo>
                <a:lnTo>
                  <a:pt x="9972" y="11174"/>
                </a:lnTo>
                <a:lnTo>
                  <a:pt x="12312" y="8294"/>
                </a:lnTo>
                <a:lnTo>
                  <a:pt x="15458" y="7109"/>
                </a:lnTo>
                <a:lnTo>
                  <a:pt x="18213" y="6948"/>
                </a:lnTo>
                <a:lnTo>
                  <a:pt x="21311" y="7134"/>
                </a:lnTo>
                <a:lnTo>
                  <a:pt x="24963" y="8370"/>
                </a:lnTo>
                <a:lnTo>
                  <a:pt x="27622" y="9691"/>
                </a:lnTo>
                <a:lnTo>
                  <a:pt x="30596" y="9867"/>
                </a:lnTo>
                <a:lnTo>
                  <a:pt x="30928" y="7164"/>
                </a:lnTo>
                <a:lnTo>
                  <a:pt x="30647" y="4420"/>
                </a:lnTo>
                <a:lnTo>
                  <a:pt x="28087" y="2195"/>
                </a:lnTo>
                <a:lnTo>
                  <a:pt x="25491" y="1141"/>
                </a:lnTo>
                <a:lnTo>
                  <a:pt x="22086" y="316"/>
                </a:lnTo>
                <a:lnTo>
                  <a:pt x="18324" y="0"/>
                </a:lnTo>
                <a:lnTo>
                  <a:pt x="15458" y="0"/>
                </a:lnTo>
                <a:lnTo>
                  <a:pt x="12960" y="392"/>
                </a:lnTo>
                <a:lnTo>
                  <a:pt x="8672" y="1993"/>
                </a:lnTo>
                <a:lnTo>
                  <a:pt x="5450" y="4366"/>
                </a:lnTo>
                <a:lnTo>
                  <a:pt x="2941" y="7225"/>
                </a:lnTo>
                <a:lnTo>
                  <a:pt x="1522" y="10731"/>
                </a:lnTo>
                <a:lnTo>
                  <a:pt x="1151" y="14479"/>
                </a:lnTo>
                <a:lnTo>
                  <a:pt x="1497" y="18529"/>
                </a:lnTo>
                <a:lnTo>
                  <a:pt x="2854" y="21629"/>
                </a:lnTo>
                <a:lnTo>
                  <a:pt x="5994" y="25210"/>
                </a:lnTo>
                <a:lnTo>
                  <a:pt x="8672" y="26935"/>
                </a:lnTo>
                <a:lnTo>
                  <a:pt x="11527" y="28411"/>
                </a:lnTo>
                <a:lnTo>
                  <a:pt x="14490" y="29641"/>
                </a:lnTo>
                <a:lnTo>
                  <a:pt x="17330" y="30797"/>
                </a:lnTo>
                <a:lnTo>
                  <a:pt x="19977" y="31990"/>
                </a:lnTo>
                <a:lnTo>
                  <a:pt x="23112" y="34276"/>
                </a:lnTo>
                <a:lnTo>
                  <a:pt x="24818" y="37310"/>
                </a:lnTo>
                <a:lnTo>
                  <a:pt x="24570" y="41183"/>
                </a:lnTo>
                <a:lnTo>
                  <a:pt x="22967" y="43942"/>
                </a:lnTo>
                <a:lnTo>
                  <a:pt x="20185" y="45680"/>
                </a:lnTo>
                <a:lnTo>
                  <a:pt x="16488" y="46508"/>
                </a:lnTo>
                <a:lnTo>
                  <a:pt x="13072" y="46508"/>
                </a:lnTo>
                <a:lnTo>
                  <a:pt x="9850" y="45755"/>
                </a:lnTo>
                <a:lnTo>
                  <a:pt x="5939" y="44157"/>
                </a:lnTo>
                <a:lnTo>
                  <a:pt x="3175" y="42555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41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654416" y="4965260"/>
            <a:ext cx="40600" cy="52870"/>
          </a:xfrm>
          <a:custGeom>
            <a:avLst/>
            <a:gdLst/>
            <a:ahLst/>
            <a:cxnLst/>
            <a:rect l="l" t="t" r="r" b="b"/>
            <a:pathLst>
              <a:path w="40600" h="52870">
                <a:moveTo>
                  <a:pt x="8682" y="1652"/>
                </a:moveTo>
                <a:lnTo>
                  <a:pt x="8474" y="928"/>
                </a:lnTo>
                <a:lnTo>
                  <a:pt x="5867" y="0"/>
                </a:lnTo>
                <a:lnTo>
                  <a:pt x="2807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32"/>
                </a:lnTo>
                <a:lnTo>
                  <a:pt x="1436" y="42800"/>
                </a:lnTo>
                <a:lnTo>
                  <a:pt x="3710" y="46824"/>
                </a:lnTo>
                <a:lnTo>
                  <a:pt x="6775" y="50166"/>
                </a:lnTo>
                <a:lnTo>
                  <a:pt x="11059" y="52336"/>
                </a:lnTo>
                <a:lnTo>
                  <a:pt x="13704" y="52870"/>
                </a:lnTo>
                <a:lnTo>
                  <a:pt x="19537" y="52870"/>
                </a:lnTo>
                <a:lnTo>
                  <a:pt x="22183" y="52171"/>
                </a:lnTo>
                <a:lnTo>
                  <a:pt x="24804" y="50763"/>
                </a:lnTo>
                <a:lnTo>
                  <a:pt x="27410" y="49352"/>
                </a:lnTo>
                <a:lnTo>
                  <a:pt x="30071" y="47105"/>
                </a:lnTo>
                <a:lnTo>
                  <a:pt x="32749" y="44032"/>
                </a:lnTo>
                <a:lnTo>
                  <a:pt x="32749" y="50497"/>
                </a:lnTo>
                <a:lnTo>
                  <a:pt x="35225" y="52134"/>
                </a:lnTo>
                <a:lnTo>
                  <a:pt x="38030" y="52134"/>
                </a:lnTo>
                <a:lnTo>
                  <a:pt x="40600" y="50497"/>
                </a:lnTo>
                <a:lnTo>
                  <a:pt x="40600" y="1652"/>
                </a:lnTo>
                <a:lnTo>
                  <a:pt x="40366" y="928"/>
                </a:lnTo>
                <a:lnTo>
                  <a:pt x="37800" y="0"/>
                </a:lnTo>
                <a:lnTo>
                  <a:pt x="34674" y="0"/>
                </a:lnTo>
                <a:lnTo>
                  <a:pt x="31917" y="1652"/>
                </a:lnTo>
                <a:lnTo>
                  <a:pt x="31917" y="35791"/>
                </a:lnTo>
                <a:lnTo>
                  <a:pt x="29505" y="38862"/>
                </a:lnTo>
                <a:lnTo>
                  <a:pt x="25085" y="42786"/>
                </a:lnTo>
                <a:lnTo>
                  <a:pt x="20782" y="45176"/>
                </a:lnTo>
                <a:lnTo>
                  <a:pt x="16951" y="45176"/>
                </a:lnTo>
                <a:lnTo>
                  <a:pt x="12970" y="43498"/>
                </a:lnTo>
                <a:lnTo>
                  <a:pt x="10303" y="40147"/>
                </a:lnTo>
                <a:lnTo>
                  <a:pt x="9284" y="36956"/>
                </a:lnTo>
                <a:lnTo>
                  <a:pt x="8682" y="32943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715299" y="4964468"/>
            <a:ext cx="43329" cy="72353"/>
          </a:xfrm>
          <a:custGeom>
            <a:avLst/>
            <a:gdLst/>
            <a:ahLst/>
            <a:cxnLst/>
            <a:rect l="l" t="t" r="r" b="b"/>
            <a:pathLst>
              <a:path w="43329" h="72353">
                <a:moveTo>
                  <a:pt x="0" y="2452"/>
                </a:moveTo>
                <a:lnTo>
                  <a:pt x="0" y="70650"/>
                </a:lnTo>
                <a:lnTo>
                  <a:pt x="184" y="71413"/>
                </a:lnTo>
                <a:lnTo>
                  <a:pt x="2754" y="72353"/>
                </a:lnTo>
                <a:lnTo>
                  <a:pt x="5876" y="72353"/>
                </a:lnTo>
                <a:lnTo>
                  <a:pt x="8633" y="70650"/>
                </a:lnTo>
                <a:lnTo>
                  <a:pt x="8633" y="46241"/>
                </a:lnTo>
                <a:lnTo>
                  <a:pt x="9883" y="47513"/>
                </a:lnTo>
                <a:lnTo>
                  <a:pt x="13313" y="50483"/>
                </a:lnTo>
                <a:lnTo>
                  <a:pt x="16704" y="52487"/>
                </a:lnTo>
                <a:lnTo>
                  <a:pt x="20232" y="53517"/>
                </a:lnTo>
                <a:lnTo>
                  <a:pt x="22914" y="53672"/>
                </a:lnTo>
                <a:lnTo>
                  <a:pt x="26197" y="53672"/>
                </a:lnTo>
                <a:lnTo>
                  <a:pt x="29113" y="53025"/>
                </a:lnTo>
                <a:lnTo>
                  <a:pt x="31658" y="51739"/>
                </a:lnTo>
                <a:lnTo>
                  <a:pt x="34207" y="50458"/>
                </a:lnTo>
                <a:lnTo>
                  <a:pt x="33693" y="33922"/>
                </a:lnTo>
                <a:lnTo>
                  <a:pt x="32529" y="38188"/>
                </a:lnTo>
                <a:lnTo>
                  <a:pt x="30593" y="41796"/>
                </a:lnTo>
                <a:lnTo>
                  <a:pt x="27767" y="44338"/>
                </a:lnTo>
                <a:lnTo>
                  <a:pt x="24337" y="45961"/>
                </a:lnTo>
                <a:lnTo>
                  <a:pt x="19814" y="45961"/>
                </a:lnTo>
                <a:lnTo>
                  <a:pt x="15419" y="43574"/>
                </a:lnTo>
                <a:lnTo>
                  <a:pt x="11023" y="39686"/>
                </a:lnTo>
                <a:lnTo>
                  <a:pt x="8633" y="36691"/>
                </a:lnTo>
                <a:lnTo>
                  <a:pt x="8633" y="17259"/>
                </a:lnTo>
                <a:lnTo>
                  <a:pt x="7581" y="9004"/>
                </a:lnTo>
                <a:lnTo>
                  <a:pt x="7581" y="2452"/>
                </a:lnTo>
                <a:lnTo>
                  <a:pt x="6037" y="904"/>
                </a:lnTo>
                <a:lnTo>
                  <a:pt x="3074" y="763"/>
                </a:lnTo>
                <a:lnTo>
                  <a:pt x="0" y="2452"/>
                </a:lnTo>
                <a:close/>
              </a:path>
              <a:path w="43329" h="72353">
                <a:moveTo>
                  <a:pt x="8633" y="17259"/>
                </a:moveTo>
                <a:lnTo>
                  <a:pt x="10005" y="15495"/>
                </a:lnTo>
                <a:lnTo>
                  <a:pt x="12528" y="12776"/>
                </a:lnTo>
                <a:lnTo>
                  <a:pt x="16056" y="9857"/>
                </a:lnTo>
                <a:lnTo>
                  <a:pt x="19376" y="8229"/>
                </a:lnTo>
                <a:lnTo>
                  <a:pt x="22694" y="7707"/>
                </a:lnTo>
                <a:lnTo>
                  <a:pt x="26809" y="8255"/>
                </a:lnTo>
                <a:lnTo>
                  <a:pt x="29833" y="10425"/>
                </a:lnTo>
                <a:lnTo>
                  <a:pt x="31929" y="13680"/>
                </a:lnTo>
                <a:lnTo>
                  <a:pt x="33459" y="17553"/>
                </a:lnTo>
                <a:lnTo>
                  <a:pt x="34197" y="22226"/>
                </a:lnTo>
                <a:lnTo>
                  <a:pt x="34380" y="27141"/>
                </a:lnTo>
                <a:lnTo>
                  <a:pt x="34380" y="29411"/>
                </a:lnTo>
                <a:lnTo>
                  <a:pt x="33693" y="33922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1" y="43891"/>
                </a:lnTo>
                <a:lnTo>
                  <a:pt x="41102" y="41008"/>
                </a:lnTo>
                <a:lnTo>
                  <a:pt x="41997" y="37605"/>
                </a:lnTo>
                <a:lnTo>
                  <a:pt x="42880" y="34215"/>
                </a:lnTo>
                <a:lnTo>
                  <a:pt x="43329" y="30380"/>
                </a:lnTo>
                <a:lnTo>
                  <a:pt x="43329" y="22569"/>
                </a:lnTo>
                <a:lnTo>
                  <a:pt x="42976" y="19202"/>
                </a:lnTo>
                <a:lnTo>
                  <a:pt x="42279" y="16042"/>
                </a:lnTo>
                <a:lnTo>
                  <a:pt x="41581" y="12877"/>
                </a:lnTo>
                <a:lnTo>
                  <a:pt x="40474" y="10099"/>
                </a:lnTo>
                <a:lnTo>
                  <a:pt x="38959" y="7707"/>
                </a:lnTo>
                <a:lnTo>
                  <a:pt x="35478" y="3441"/>
                </a:lnTo>
                <a:lnTo>
                  <a:pt x="30669" y="698"/>
                </a:lnTo>
                <a:lnTo>
                  <a:pt x="27753" y="0"/>
                </a:lnTo>
                <a:lnTo>
                  <a:pt x="24337" y="0"/>
                </a:lnTo>
                <a:lnTo>
                  <a:pt x="21272" y="191"/>
                </a:lnTo>
                <a:lnTo>
                  <a:pt x="18442" y="955"/>
                </a:lnTo>
                <a:lnTo>
                  <a:pt x="15725" y="2260"/>
                </a:lnTo>
                <a:lnTo>
                  <a:pt x="13042" y="3938"/>
                </a:lnTo>
                <a:lnTo>
                  <a:pt x="10397" y="6174"/>
                </a:lnTo>
                <a:lnTo>
                  <a:pt x="7581" y="9004"/>
                </a:lnTo>
                <a:lnTo>
                  <a:pt x="8633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775924" y="4964468"/>
            <a:ext cx="43333" cy="72353"/>
          </a:xfrm>
          <a:custGeom>
            <a:avLst/>
            <a:gdLst/>
            <a:ahLst/>
            <a:cxnLst/>
            <a:rect l="l" t="t" r="r" b="b"/>
            <a:pathLst>
              <a:path w="43333" h="72353">
                <a:moveTo>
                  <a:pt x="0" y="2452"/>
                </a:moveTo>
                <a:lnTo>
                  <a:pt x="0" y="70650"/>
                </a:lnTo>
                <a:lnTo>
                  <a:pt x="182" y="71413"/>
                </a:lnTo>
                <a:lnTo>
                  <a:pt x="2753" y="72353"/>
                </a:lnTo>
                <a:lnTo>
                  <a:pt x="5878" y="72353"/>
                </a:lnTo>
                <a:lnTo>
                  <a:pt x="8636" y="70650"/>
                </a:lnTo>
                <a:lnTo>
                  <a:pt x="8636" y="46241"/>
                </a:lnTo>
                <a:lnTo>
                  <a:pt x="9881" y="47513"/>
                </a:lnTo>
                <a:lnTo>
                  <a:pt x="13312" y="50483"/>
                </a:lnTo>
                <a:lnTo>
                  <a:pt x="16704" y="52487"/>
                </a:lnTo>
                <a:lnTo>
                  <a:pt x="20232" y="53517"/>
                </a:lnTo>
                <a:lnTo>
                  <a:pt x="22913" y="53672"/>
                </a:lnTo>
                <a:lnTo>
                  <a:pt x="26197" y="53672"/>
                </a:lnTo>
                <a:lnTo>
                  <a:pt x="29113" y="53025"/>
                </a:lnTo>
                <a:lnTo>
                  <a:pt x="31662" y="51739"/>
                </a:lnTo>
                <a:lnTo>
                  <a:pt x="34207" y="50458"/>
                </a:lnTo>
                <a:lnTo>
                  <a:pt x="33691" y="33922"/>
                </a:lnTo>
                <a:lnTo>
                  <a:pt x="32529" y="38188"/>
                </a:lnTo>
                <a:lnTo>
                  <a:pt x="30593" y="41796"/>
                </a:lnTo>
                <a:lnTo>
                  <a:pt x="27763" y="44338"/>
                </a:lnTo>
                <a:lnTo>
                  <a:pt x="24335" y="45961"/>
                </a:lnTo>
                <a:lnTo>
                  <a:pt x="19814" y="45961"/>
                </a:lnTo>
                <a:lnTo>
                  <a:pt x="15419" y="43574"/>
                </a:lnTo>
                <a:lnTo>
                  <a:pt x="11023" y="39686"/>
                </a:lnTo>
                <a:lnTo>
                  <a:pt x="8636" y="36691"/>
                </a:lnTo>
                <a:lnTo>
                  <a:pt x="8636" y="17259"/>
                </a:lnTo>
                <a:lnTo>
                  <a:pt x="7581" y="9004"/>
                </a:lnTo>
                <a:lnTo>
                  <a:pt x="7581" y="2452"/>
                </a:lnTo>
                <a:lnTo>
                  <a:pt x="6037" y="904"/>
                </a:lnTo>
                <a:lnTo>
                  <a:pt x="3074" y="763"/>
                </a:lnTo>
                <a:lnTo>
                  <a:pt x="0" y="2452"/>
                </a:lnTo>
                <a:close/>
              </a:path>
              <a:path w="43333" h="72353">
                <a:moveTo>
                  <a:pt x="8636" y="17259"/>
                </a:moveTo>
                <a:lnTo>
                  <a:pt x="10007" y="15495"/>
                </a:lnTo>
                <a:lnTo>
                  <a:pt x="12527" y="12776"/>
                </a:lnTo>
                <a:lnTo>
                  <a:pt x="16055" y="9857"/>
                </a:lnTo>
                <a:lnTo>
                  <a:pt x="19375" y="8229"/>
                </a:lnTo>
                <a:lnTo>
                  <a:pt x="22697" y="7707"/>
                </a:lnTo>
                <a:lnTo>
                  <a:pt x="26809" y="8255"/>
                </a:lnTo>
                <a:lnTo>
                  <a:pt x="29833" y="10425"/>
                </a:lnTo>
                <a:lnTo>
                  <a:pt x="31927" y="13680"/>
                </a:lnTo>
                <a:lnTo>
                  <a:pt x="33458" y="17553"/>
                </a:lnTo>
                <a:lnTo>
                  <a:pt x="34196" y="22226"/>
                </a:lnTo>
                <a:lnTo>
                  <a:pt x="34380" y="27141"/>
                </a:lnTo>
                <a:lnTo>
                  <a:pt x="34380" y="29411"/>
                </a:lnTo>
                <a:lnTo>
                  <a:pt x="33691" y="33922"/>
                </a:lnTo>
                <a:lnTo>
                  <a:pt x="34207" y="50458"/>
                </a:lnTo>
                <a:lnTo>
                  <a:pt x="36338" y="48629"/>
                </a:lnTo>
                <a:lnTo>
                  <a:pt x="39790" y="43891"/>
                </a:lnTo>
                <a:lnTo>
                  <a:pt x="41104" y="41008"/>
                </a:lnTo>
                <a:lnTo>
                  <a:pt x="41993" y="37605"/>
                </a:lnTo>
                <a:lnTo>
                  <a:pt x="42876" y="34215"/>
                </a:lnTo>
                <a:lnTo>
                  <a:pt x="43333" y="30380"/>
                </a:lnTo>
                <a:lnTo>
                  <a:pt x="43333" y="22569"/>
                </a:lnTo>
                <a:lnTo>
                  <a:pt x="42976" y="19202"/>
                </a:lnTo>
                <a:lnTo>
                  <a:pt x="42278" y="16042"/>
                </a:lnTo>
                <a:lnTo>
                  <a:pt x="41579" y="12877"/>
                </a:lnTo>
                <a:lnTo>
                  <a:pt x="40478" y="10099"/>
                </a:lnTo>
                <a:lnTo>
                  <a:pt x="38958" y="7707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2" y="191"/>
                </a:lnTo>
                <a:lnTo>
                  <a:pt x="18442" y="955"/>
                </a:lnTo>
                <a:lnTo>
                  <a:pt x="15725" y="2260"/>
                </a:lnTo>
                <a:lnTo>
                  <a:pt x="13046" y="3938"/>
                </a:lnTo>
                <a:lnTo>
                  <a:pt x="10400" y="6174"/>
                </a:lnTo>
                <a:lnTo>
                  <a:pt x="7581" y="9004"/>
                </a:lnTo>
                <a:lnTo>
                  <a:pt x="8636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836547" y="4941550"/>
            <a:ext cx="8637" cy="75844"/>
          </a:xfrm>
          <a:custGeom>
            <a:avLst/>
            <a:gdLst/>
            <a:ahLst/>
            <a:cxnLst/>
            <a:rect l="l" t="t" r="r" b="b"/>
            <a:pathLst>
              <a:path w="8637" h="75844">
                <a:moveTo>
                  <a:pt x="8637" y="74207"/>
                </a:moveTo>
                <a:lnTo>
                  <a:pt x="8637" y="1713"/>
                </a:lnTo>
                <a:lnTo>
                  <a:pt x="8427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13"/>
                </a:lnTo>
                <a:lnTo>
                  <a:pt x="0" y="74207"/>
                </a:lnTo>
                <a:lnTo>
                  <a:pt x="184" y="74941"/>
                </a:lnTo>
                <a:lnTo>
                  <a:pt x="2758" y="75844"/>
                </a:lnTo>
                <a:lnTo>
                  <a:pt x="5878" y="75844"/>
                </a:lnTo>
                <a:lnTo>
                  <a:pt x="8637" y="74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864289" y="4945108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1"/>
                </a:moveTo>
                <a:lnTo>
                  <a:pt x="367" y="8887"/>
                </a:lnTo>
                <a:lnTo>
                  <a:pt x="3257" y="10741"/>
                </a:lnTo>
                <a:lnTo>
                  <a:pt x="7336" y="10741"/>
                </a:lnTo>
                <a:lnTo>
                  <a:pt x="10289" y="8837"/>
                </a:lnTo>
                <a:lnTo>
                  <a:pt x="10666" y="5306"/>
                </a:lnTo>
                <a:lnTo>
                  <a:pt x="10299" y="1852"/>
                </a:lnTo>
                <a:lnTo>
                  <a:pt x="7409" y="0"/>
                </a:lnTo>
                <a:lnTo>
                  <a:pt x="3329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66" h="72287">
                <a:moveTo>
                  <a:pt x="1224" y="71384"/>
                </a:moveTo>
                <a:lnTo>
                  <a:pt x="3798" y="72287"/>
                </a:lnTo>
                <a:lnTo>
                  <a:pt x="6922" y="72287"/>
                </a:lnTo>
                <a:lnTo>
                  <a:pt x="9673" y="70650"/>
                </a:lnTo>
                <a:lnTo>
                  <a:pt x="9673" y="21804"/>
                </a:lnTo>
                <a:lnTo>
                  <a:pt x="9464" y="21106"/>
                </a:lnTo>
                <a:lnTo>
                  <a:pt x="6922" y="20152"/>
                </a:lnTo>
                <a:lnTo>
                  <a:pt x="3798" y="20152"/>
                </a:lnTo>
                <a:lnTo>
                  <a:pt x="1040" y="21804"/>
                </a:lnTo>
                <a:lnTo>
                  <a:pt x="1040" y="70650"/>
                </a:lnTo>
                <a:lnTo>
                  <a:pt x="122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890975" y="4964475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6" y="14133"/>
                </a:lnTo>
                <a:lnTo>
                  <a:pt x="41361" y="11329"/>
                </a:lnTo>
                <a:lnTo>
                  <a:pt x="38459" y="6807"/>
                </a:lnTo>
                <a:lnTo>
                  <a:pt x="34650" y="3074"/>
                </a:lnTo>
                <a:lnTo>
                  <a:pt x="32054" y="1840"/>
                </a:lnTo>
                <a:lnTo>
                  <a:pt x="29441" y="622"/>
                </a:lnTo>
                <a:lnTo>
                  <a:pt x="26297" y="0"/>
                </a:lnTo>
                <a:lnTo>
                  <a:pt x="26330" y="7009"/>
                </a:lnTo>
                <a:lnTo>
                  <a:pt x="29480" y="8329"/>
                </a:lnTo>
                <a:lnTo>
                  <a:pt x="31611" y="11008"/>
                </a:lnTo>
                <a:lnTo>
                  <a:pt x="33728" y="13690"/>
                </a:lnTo>
                <a:lnTo>
                  <a:pt x="34747" y="17385"/>
                </a:lnTo>
                <a:lnTo>
                  <a:pt x="34635" y="22086"/>
                </a:lnTo>
                <a:lnTo>
                  <a:pt x="8943" y="22086"/>
                </a:lnTo>
                <a:lnTo>
                  <a:pt x="9014" y="20091"/>
                </a:lnTo>
                <a:lnTo>
                  <a:pt x="10448" y="3124"/>
                </a:lnTo>
                <a:lnTo>
                  <a:pt x="8060" y="4903"/>
                </a:lnTo>
                <a:lnTo>
                  <a:pt x="4114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5" y="46991"/>
                </a:lnTo>
                <a:lnTo>
                  <a:pt x="10448" y="50864"/>
                </a:lnTo>
                <a:lnTo>
                  <a:pt x="13364" y="51979"/>
                </a:lnTo>
                <a:lnTo>
                  <a:pt x="16280" y="53099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9" y="53492"/>
                </a:lnTo>
                <a:lnTo>
                  <a:pt x="31821" y="52805"/>
                </a:lnTo>
                <a:lnTo>
                  <a:pt x="35053" y="51979"/>
                </a:lnTo>
                <a:lnTo>
                  <a:pt x="37771" y="51106"/>
                </a:lnTo>
                <a:lnTo>
                  <a:pt x="41018" y="48830"/>
                </a:lnTo>
                <a:lnTo>
                  <a:pt x="41335" y="46163"/>
                </a:lnTo>
                <a:lnTo>
                  <a:pt x="40759" y="43012"/>
                </a:lnTo>
                <a:lnTo>
                  <a:pt x="38053" y="43268"/>
                </a:lnTo>
                <a:lnTo>
                  <a:pt x="34895" y="44550"/>
                </a:lnTo>
                <a:lnTo>
                  <a:pt x="32101" y="45439"/>
                </a:lnTo>
                <a:lnTo>
                  <a:pt x="28583" y="46188"/>
                </a:lnTo>
                <a:lnTo>
                  <a:pt x="24350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1" y="40003"/>
                </a:lnTo>
                <a:lnTo>
                  <a:pt x="9738" y="35977"/>
                </a:lnTo>
                <a:lnTo>
                  <a:pt x="8943" y="31356"/>
                </a:lnTo>
                <a:lnTo>
                  <a:pt x="8943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7">
                <a:moveTo>
                  <a:pt x="9014" y="20091"/>
                </a:moveTo>
                <a:lnTo>
                  <a:pt x="9946" y="16358"/>
                </a:lnTo>
                <a:lnTo>
                  <a:pt x="11380" y="12927"/>
                </a:lnTo>
                <a:lnTo>
                  <a:pt x="14908" y="9079"/>
                </a:lnTo>
                <a:lnTo>
                  <a:pt x="18140" y="7415"/>
                </a:lnTo>
                <a:lnTo>
                  <a:pt x="22155" y="7009"/>
                </a:lnTo>
                <a:lnTo>
                  <a:pt x="26330" y="7009"/>
                </a:lnTo>
                <a:lnTo>
                  <a:pt x="26297" y="0"/>
                </a:lnTo>
                <a:lnTo>
                  <a:pt x="19141" y="0"/>
                </a:lnTo>
                <a:lnTo>
                  <a:pt x="16021" y="622"/>
                </a:lnTo>
                <a:lnTo>
                  <a:pt x="13241" y="1864"/>
                </a:lnTo>
                <a:lnTo>
                  <a:pt x="10448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948515" y="4964475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4" y="52221"/>
                </a:moveTo>
                <a:lnTo>
                  <a:pt x="8559" y="52984"/>
                </a:lnTo>
                <a:lnTo>
                  <a:pt x="11598" y="53527"/>
                </a:lnTo>
                <a:lnTo>
                  <a:pt x="14870" y="53657"/>
                </a:lnTo>
                <a:lnTo>
                  <a:pt x="17589" y="53657"/>
                </a:lnTo>
                <a:lnTo>
                  <a:pt x="20087" y="53312"/>
                </a:lnTo>
                <a:lnTo>
                  <a:pt x="24616" y="51955"/>
                </a:lnTo>
                <a:lnTo>
                  <a:pt x="28205" y="49593"/>
                </a:lnTo>
                <a:lnTo>
                  <a:pt x="31111" y="46609"/>
                </a:lnTo>
                <a:lnTo>
                  <a:pt x="32896" y="42696"/>
                </a:lnTo>
                <a:lnTo>
                  <a:pt x="33338" y="37983"/>
                </a:lnTo>
                <a:lnTo>
                  <a:pt x="33338" y="35888"/>
                </a:lnTo>
                <a:lnTo>
                  <a:pt x="32320" y="32551"/>
                </a:lnTo>
                <a:lnTo>
                  <a:pt x="30742" y="29743"/>
                </a:lnTo>
                <a:lnTo>
                  <a:pt x="27226" y="26633"/>
                </a:lnTo>
                <a:lnTo>
                  <a:pt x="24324" y="25120"/>
                </a:lnTo>
                <a:lnTo>
                  <a:pt x="21382" y="23825"/>
                </a:lnTo>
                <a:lnTo>
                  <a:pt x="18445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4"/>
                </a:lnTo>
                <a:lnTo>
                  <a:pt x="9417" y="13992"/>
                </a:lnTo>
                <a:lnTo>
                  <a:pt x="9970" y="11174"/>
                </a:lnTo>
                <a:lnTo>
                  <a:pt x="12307" y="8294"/>
                </a:lnTo>
                <a:lnTo>
                  <a:pt x="15457" y="7109"/>
                </a:lnTo>
                <a:lnTo>
                  <a:pt x="18211" y="6948"/>
                </a:lnTo>
                <a:lnTo>
                  <a:pt x="21308" y="7134"/>
                </a:lnTo>
                <a:lnTo>
                  <a:pt x="24961" y="8370"/>
                </a:lnTo>
                <a:lnTo>
                  <a:pt x="27618" y="9691"/>
                </a:lnTo>
                <a:lnTo>
                  <a:pt x="30591" y="9867"/>
                </a:lnTo>
                <a:lnTo>
                  <a:pt x="30927" y="7164"/>
                </a:lnTo>
                <a:lnTo>
                  <a:pt x="30642" y="4420"/>
                </a:lnTo>
                <a:lnTo>
                  <a:pt x="28083" y="2195"/>
                </a:lnTo>
                <a:lnTo>
                  <a:pt x="25487" y="1141"/>
                </a:lnTo>
                <a:lnTo>
                  <a:pt x="22081" y="316"/>
                </a:lnTo>
                <a:lnTo>
                  <a:pt x="18323" y="0"/>
                </a:lnTo>
                <a:lnTo>
                  <a:pt x="15457" y="0"/>
                </a:lnTo>
                <a:lnTo>
                  <a:pt x="12955" y="392"/>
                </a:lnTo>
                <a:lnTo>
                  <a:pt x="8671" y="1993"/>
                </a:lnTo>
                <a:lnTo>
                  <a:pt x="5449" y="4366"/>
                </a:lnTo>
                <a:lnTo>
                  <a:pt x="2940" y="7225"/>
                </a:lnTo>
                <a:lnTo>
                  <a:pt x="1518" y="10731"/>
                </a:lnTo>
                <a:lnTo>
                  <a:pt x="1151" y="14479"/>
                </a:lnTo>
                <a:lnTo>
                  <a:pt x="1493" y="18529"/>
                </a:lnTo>
                <a:lnTo>
                  <a:pt x="2853" y="21629"/>
                </a:lnTo>
                <a:lnTo>
                  <a:pt x="5989" y="25210"/>
                </a:lnTo>
                <a:lnTo>
                  <a:pt x="8671" y="26935"/>
                </a:lnTo>
                <a:lnTo>
                  <a:pt x="11526" y="28411"/>
                </a:lnTo>
                <a:lnTo>
                  <a:pt x="14485" y="29641"/>
                </a:lnTo>
                <a:lnTo>
                  <a:pt x="17329" y="30797"/>
                </a:lnTo>
                <a:lnTo>
                  <a:pt x="19975" y="31990"/>
                </a:lnTo>
                <a:lnTo>
                  <a:pt x="23111" y="34276"/>
                </a:lnTo>
                <a:lnTo>
                  <a:pt x="24810" y="37310"/>
                </a:lnTo>
                <a:lnTo>
                  <a:pt x="24569" y="41183"/>
                </a:lnTo>
                <a:lnTo>
                  <a:pt x="22964" y="43942"/>
                </a:lnTo>
                <a:lnTo>
                  <a:pt x="20184" y="45680"/>
                </a:lnTo>
                <a:lnTo>
                  <a:pt x="16483" y="46508"/>
                </a:lnTo>
                <a:lnTo>
                  <a:pt x="13067" y="46508"/>
                </a:lnTo>
                <a:lnTo>
                  <a:pt x="9845" y="45755"/>
                </a:lnTo>
                <a:lnTo>
                  <a:pt x="5939" y="44157"/>
                </a:lnTo>
                <a:lnTo>
                  <a:pt x="3175" y="42555"/>
                </a:lnTo>
                <a:lnTo>
                  <a:pt x="269" y="42937"/>
                </a:lnTo>
                <a:lnTo>
                  <a:pt x="0" y="45529"/>
                </a:lnTo>
                <a:lnTo>
                  <a:pt x="269" y="48182"/>
                </a:lnTo>
                <a:lnTo>
                  <a:pt x="2940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993223" y="5004950"/>
            <a:ext cx="17014" cy="27863"/>
          </a:xfrm>
          <a:custGeom>
            <a:avLst/>
            <a:gdLst/>
            <a:ahLst/>
            <a:cxnLst/>
            <a:rect l="l" t="t" r="r" b="b"/>
            <a:pathLst>
              <a:path w="17014" h="27863">
                <a:moveTo>
                  <a:pt x="17014" y="4395"/>
                </a:moveTo>
                <a:lnTo>
                  <a:pt x="17014" y="3427"/>
                </a:lnTo>
                <a:lnTo>
                  <a:pt x="15836" y="763"/>
                </a:lnTo>
                <a:lnTo>
                  <a:pt x="12909" y="0"/>
                </a:lnTo>
                <a:lnTo>
                  <a:pt x="10360" y="50"/>
                </a:lnTo>
                <a:lnTo>
                  <a:pt x="7448" y="1487"/>
                </a:lnTo>
                <a:lnTo>
                  <a:pt x="6969" y="4395"/>
                </a:lnTo>
                <a:lnTo>
                  <a:pt x="6969" y="11339"/>
                </a:lnTo>
                <a:lnTo>
                  <a:pt x="0" y="26262"/>
                </a:lnTo>
                <a:lnTo>
                  <a:pt x="1371" y="27863"/>
                </a:lnTo>
                <a:lnTo>
                  <a:pt x="4114" y="27812"/>
                </a:lnTo>
                <a:lnTo>
                  <a:pt x="6699" y="26366"/>
                </a:lnTo>
                <a:lnTo>
                  <a:pt x="13878" y="15203"/>
                </a:lnTo>
                <a:lnTo>
                  <a:pt x="14968" y="13435"/>
                </a:lnTo>
                <a:lnTo>
                  <a:pt x="16325" y="10148"/>
                </a:lnTo>
                <a:lnTo>
                  <a:pt x="16851" y="7491"/>
                </a:lnTo>
                <a:lnTo>
                  <a:pt x="17014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055863" y="4993416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2" y="21231"/>
                </a:lnTo>
                <a:lnTo>
                  <a:pt x="12750" y="24029"/>
                </a:lnTo>
                <a:lnTo>
                  <a:pt x="12307" y="12851"/>
                </a:lnTo>
                <a:lnTo>
                  <a:pt x="10497" y="9193"/>
                </a:lnTo>
                <a:lnTo>
                  <a:pt x="9493" y="4748"/>
                </a:lnTo>
                <a:lnTo>
                  <a:pt x="8942" y="0"/>
                </a:lnTo>
                <a:close/>
              </a:path>
              <a:path w="12750" h="75653">
                <a:moveTo>
                  <a:pt x="43318" y="-49936"/>
                </a:moveTo>
                <a:lnTo>
                  <a:pt x="43084" y="-50674"/>
                </a:lnTo>
                <a:lnTo>
                  <a:pt x="40518" y="-51624"/>
                </a:lnTo>
                <a:lnTo>
                  <a:pt x="37404" y="-51624"/>
                </a:lnTo>
                <a:lnTo>
                  <a:pt x="34635" y="-49936"/>
                </a:lnTo>
                <a:lnTo>
                  <a:pt x="34635" y="-21564"/>
                </a:lnTo>
                <a:lnTo>
                  <a:pt x="32406" y="-23976"/>
                </a:lnTo>
                <a:lnTo>
                  <a:pt x="27859" y="-27076"/>
                </a:lnTo>
                <a:lnTo>
                  <a:pt x="23050" y="-28944"/>
                </a:lnTo>
                <a:lnTo>
                  <a:pt x="16988" y="-28944"/>
                </a:lnTo>
                <a:lnTo>
                  <a:pt x="14061" y="-28296"/>
                </a:lnTo>
                <a:lnTo>
                  <a:pt x="11537" y="-27025"/>
                </a:lnTo>
                <a:lnTo>
                  <a:pt x="6883" y="-23900"/>
                </a:lnTo>
                <a:lnTo>
                  <a:pt x="3467" y="-19127"/>
                </a:lnTo>
                <a:lnTo>
                  <a:pt x="2181" y="-16233"/>
                </a:lnTo>
                <a:lnTo>
                  <a:pt x="1299" y="-12852"/>
                </a:lnTo>
                <a:lnTo>
                  <a:pt x="427" y="-9475"/>
                </a:lnTo>
                <a:lnTo>
                  <a:pt x="0" y="-5678"/>
                </a:lnTo>
                <a:lnTo>
                  <a:pt x="0" y="2054"/>
                </a:lnTo>
                <a:lnTo>
                  <a:pt x="341" y="5435"/>
                </a:lnTo>
                <a:lnTo>
                  <a:pt x="1040" y="8636"/>
                </a:lnTo>
                <a:lnTo>
                  <a:pt x="1742" y="11836"/>
                </a:lnTo>
                <a:lnTo>
                  <a:pt x="2839" y="14630"/>
                </a:lnTo>
                <a:lnTo>
                  <a:pt x="4362" y="16991"/>
                </a:lnTo>
                <a:lnTo>
                  <a:pt x="7862" y="21231"/>
                </a:lnTo>
                <a:lnTo>
                  <a:pt x="8942" y="0"/>
                </a:lnTo>
                <a:lnTo>
                  <a:pt x="8942" y="-4773"/>
                </a:lnTo>
                <a:lnTo>
                  <a:pt x="9601" y="-9295"/>
                </a:lnTo>
                <a:lnTo>
                  <a:pt x="10727" y="-13550"/>
                </a:lnTo>
                <a:lnTo>
                  <a:pt x="12654" y="-17092"/>
                </a:lnTo>
                <a:lnTo>
                  <a:pt x="15433" y="-19610"/>
                </a:lnTo>
                <a:lnTo>
                  <a:pt x="18835" y="-21247"/>
                </a:lnTo>
                <a:lnTo>
                  <a:pt x="23403" y="-21247"/>
                </a:lnTo>
                <a:lnTo>
                  <a:pt x="27859" y="-18870"/>
                </a:lnTo>
                <a:lnTo>
                  <a:pt x="32294" y="-15012"/>
                </a:lnTo>
                <a:lnTo>
                  <a:pt x="34635" y="-12012"/>
                </a:lnTo>
                <a:lnTo>
                  <a:pt x="34635" y="7515"/>
                </a:lnTo>
                <a:lnTo>
                  <a:pt x="31988" y="10781"/>
                </a:lnTo>
                <a:lnTo>
                  <a:pt x="28374" y="14187"/>
                </a:lnTo>
                <a:lnTo>
                  <a:pt x="25044" y="16267"/>
                </a:lnTo>
                <a:lnTo>
                  <a:pt x="21816" y="17067"/>
                </a:lnTo>
                <a:lnTo>
                  <a:pt x="18395" y="17067"/>
                </a:lnTo>
                <a:lnTo>
                  <a:pt x="15015" y="15419"/>
                </a:lnTo>
                <a:lnTo>
                  <a:pt x="12307" y="12851"/>
                </a:lnTo>
                <a:lnTo>
                  <a:pt x="12750" y="24029"/>
                </a:lnTo>
                <a:lnTo>
                  <a:pt x="15688" y="24728"/>
                </a:lnTo>
                <a:lnTo>
                  <a:pt x="22326" y="24728"/>
                </a:lnTo>
                <a:lnTo>
                  <a:pt x="25239" y="23939"/>
                </a:lnTo>
                <a:lnTo>
                  <a:pt x="27910" y="22387"/>
                </a:lnTo>
                <a:lnTo>
                  <a:pt x="30581" y="20839"/>
                </a:lnTo>
                <a:lnTo>
                  <a:pt x="33152" y="18669"/>
                </a:lnTo>
                <a:lnTo>
                  <a:pt x="35628" y="15876"/>
                </a:lnTo>
                <a:lnTo>
                  <a:pt x="35628" y="22338"/>
                </a:lnTo>
                <a:lnTo>
                  <a:pt x="37231" y="23839"/>
                </a:lnTo>
                <a:lnTo>
                  <a:pt x="40255" y="24015"/>
                </a:lnTo>
                <a:lnTo>
                  <a:pt x="43318" y="22338"/>
                </a:lnTo>
                <a:lnTo>
                  <a:pt x="43318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116332" y="4964475"/>
            <a:ext cx="43319" cy="53657"/>
          </a:xfrm>
          <a:custGeom>
            <a:avLst/>
            <a:gdLst/>
            <a:ahLst/>
            <a:cxnLst/>
            <a:rect l="l" t="t" r="r" b="b"/>
            <a:pathLst>
              <a:path w="43319" h="53657">
                <a:moveTo>
                  <a:pt x="42927" y="16941"/>
                </a:moveTo>
                <a:lnTo>
                  <a:pt x="42142" y="14133"/>
                </a:lnTo>
                <a:lnTo>
                  <a:pt x="41357" y="11329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4" y="622"/>
                </a:lnTo>
                <a:lnTo>
                  <a:pt x="26295" y="0"/>
                </a:lnTo>
                <a:lnTo>
                  <a:pt x="26334" y="7009"/>
                </a:lnTo>
                <a:lnTo>
                  <a:pt x="29476" y="8329"/>
                </a:lnTo>
                <a:lnTo>
                  <a:pt x="31609" y="11008"/>
                </a:lnTo>
                <a:lnTo>
                  <a:pt x="33728" y="13690"/>
                </a:lnTo>
                <a:lnTo>
                  <a:pt x="34744" y="17385"/>
                </a:lnTo>
                <a:lnTo>
                  <a:pt x="34635" y="22086"/>
                </a:lnTo>
                <a:lnTo>
                  <a:pt x="8939" y="22086"/>
                </a:lnTo>
                <a:lnTo>
                  <a:pt x="9010" y="20091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75"/>
                </a:lnTo>
                <a:lnTo>
                  <a:pt x="2607" y="1240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6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4" y="51979"/>
                </a:lnTo>
                <a:lnTo>
                  <a:pt x="16276" y="53099"/>
                </a:lnTo>
                <a:lnTo>
                  <a:pt x="19671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5"/>
                </a:lnTo>
                <a:lnTo>
                  <a:pt x="35049" y="51979"/>
                </a:lnTo>
                <a:lnTo>
                  <a:pt x="37771" y="51106"/>
                </a:lnTo>
                <a:lnTo>
                  <a:pt x="41014" y="48830"/>
                </a:lnTo>
                <a:lnTo>
                  <a:pt x="41335" y="46163"/>
                </a:lnTo>
                <a:lnTo>
                  <a:pt x="40759" y="43012"/>
                </a:lnTo>
                <a:lnTo>
                  <a:pt x="38053" y="43268"/>
                </a:lnTo>
                <a:lnTo>
                  <a:pt x="34895" y="44550"/>
                </a:lnTo>
                <a:lnTo>
                  <a:pt x="32097" y="45439"/>
                </a:lnTo>
                <a:lnTo>
                  <a:pt x="28583" y="46188"/>
                </a:lnTo>
                <a:lnTo>
                  <a:pt x="24347" y="46393"/>
                </a:lnTo>
                <a:lnTo>
                  <a:pt x="21507" y="46393"/>
                </a:lnTo>
                <a:lnTo>
                  <a:pt x="17147" y="45137"/>
                </a:lnTo>
                <a:lnTo>
                  <a:pt x="13580" y="43117"/>
                </a:lnTo>
                <a:lnTo>
                  <a:pt x="11135" y="40003"/>
                </a:lnTo>
                <a:lnTo>
                  <a:pt x="9738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48"/>
                </a:lnTo>
                <a:lnTo>
                  <a:pt x="43319" y="24739"/>
                </a:lnTo>
                <a:lnTo>
                  <a:pt x="43319" y="19926"/>
                </a:lnTo>
                <a:lnTo>
                  <a:pt x="42927" y="16941"/>
                </a:lnTo>
                <a:close/>
              </a:path>
              <a:path w="43319" h="53657">
                <a:moveTo>
                  <a:pt x="9010" y="20091"/>
                </a:moveTo>
                <a:lnTo>
                  <a:pt x="9946" y="16358"/>
                </a:lnTo>
                <a:lnTo>
                  <a:pt x="11376" y="12927"/>
                </a:lnTo>
                <a:lnTo>
                  <a:pt x="14904" y="9079"/>
                </a:lnTo>
                <a:lnTo>
                  <a:pt x="18140" y="7415"/>
                </a:lnTo>
                <a:lnTo>
                  <a:pt x="22155" y="7009"/>
                </a:lnTo>
                <a:lnTo>
                  <a:pt x="26334" y="7009"/>
                </a:lnTo>
                <a:lnTo>
                  <a:pt x="26295" y="0"/>
                </a:lnTo>
                <a:lnTo>
                  <a:pt x="19141" y="0"/>
                </a:lnTo>
                <a:lnTo>
                  <a:pt x="16017" y="622"/>
                </a:lnTo>
                <a:lnTo>
                  <a:pt x="13237" y="1864"/>
                </a:lnTo>
                <a:lnTo>
                  <a:pt x="10447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173868" y="4964475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4" y="52221"/>
                </a:moveTo>
                <a:lnTo>
                  <a:pt x="8559" y="52984"/>
                </a:lnTo>
                <a:lnTo>
                  <a:pt x="11598" y="53527"/>
                </a:lnTo>
                <a:lnTo>
                  <a:pt x="14871" y="53657"/>
                </a:lnTo>
                <a:lnTo>
                  <a:pt x="17589" y="53657"/>
                </a:lnTo>
                <a:lnTo>
                  <a:pt x="20087" y="53312"/>
                </a:lnTo>
                <a:lnTo>
                  <a:pt x="24620" y="51955"/>
                </a:lnTo>
                <a:lnTo>
                  <a:pt x="28209" y="49593"/>
                </a:lnTo>
                <a:lnTo>
                  <a:pt x="31111" y="46609"/>
                </a:lnTo>
                <a:lnTo>
                  <a:pt x="32899" y="42696"/>
                </a:lnTo>
                <a:lnTo>
                  <a:pt x="33338" y="37983"/>
                </a:lnTo>
                <a:lnTo>
                  <a:pt x="33338" y="35888"/>
                </a:lnTo>
                <a:lnTo>
                  <a:pt x="32324" y="32551"/>
                </a:lnTo>
                <a:lnTo>
                  <a:pt x="30744" y="29743"/>
                </a:lnTo>
                <a:lnTo>
                  <a:pt x="27226" y="26633"/>
                </a:lnTo>
                <a:lnTo>
                  <a:pt x="24324" y="25120"/>
                </a:lnTo>
                <a:lnTo>
                  <a:pt x="21386" y="23825"/>
                </a:lnTo>
                <a:lnTo>
                  <a:pt x="18445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4"/>
                </a:lnTo>
                <a:lnTo>
                  <a:pt x="9420" y="13992"/>
                </a:lnTo>
                <a:lnTo>
                  <a:pt x="9972" y="11174"/>
                </a:lnTo>
                <a:lnTo>
                  <a:pt x="12311" y="8294"/>
                </a:lnTo>
                <a:lnTo>
                  <a:pt x="15458" y="7109"/>
                </a:lnTo>
                <a:lnTo>
                  <a:pt x="18211" y="6948"/>
                </a:lnTo>
                <a:lnTo>
                  <a:pt x="21311" y="7134"/>
                </a:lnTo>
                <a:lnTo>
                  <a:pt x="24961" y="8370"/>
                </a:lnTo>
                <a:lnTo>
                  <a:pt x="27618" y="9691"/>
                </a:lnTo>
                <a:lnTo>
                  <a:pt x="30591" y="9867"/>
                </a:lnTo>
                <a:lnTo>
                  <a:pt x="30927" y="7164"/>
                </a:lnTo>
                <a:lnTo>
                  <a:pt x="30646" y="4420"/>
                </a:lnTo>
                <a:lnTo>
                  <a:pt x="28083" y="2195"/>
                </a:lnTo>
                <a:lnTo>
                  <a:pt x="25487" y="1141"/>
                </a:lnTo>
                <a:lnTo>
                  <a:pt x="22085" y="316"/>
                </a:lnTo>
                <a:lnTo>
                  <a:pt x="18323" y="0"/>
                </a:lnTo>
                <a:lnTo>
                  <a:pt x="15458" y="0"/>
                </a:lnTo>
                <a:lnTo>
                  <a:pt x="12956" y="392"/>
                </a:lnTo>
                <a:lnTo>
                  <a:pt x="8671" y="1993"/>
                </a:lnTo>
                <a:lnTo>
                  <a:pt x="5449" y="4366"/>
                </a:lnTo>
                <a:lnTo>
                  <a:pt x="2941" y="7225"/>
                </a:lnTo>
                <a:lnTo>
                  <a:pt x="1522" y="10731"/>
                </a:lnTo>
                <a:lnTo>
                  <a:pt x="1151" y="14479"/>
                </a:lnTo>
                <a:lnTo>
                  <a:pt x="1493" y="18529"/>
                </a:lnTo>
                <a:lnTo>
                  <a:pt x="2854" y="21629"/>
                </a:lnTo>
                <a:lnTo>
                  <a:pt x="5990" y="25210"/>
                </a:lnTo>
                <a:lnTo>
                  <a:pt x="8671" y="26935"/>
                </a:lnTo>
                <a:lnTo>
                  <a:pt x="11526" y="28411"/>
                </a:lnTo>
                <a:lnTo>
                  <a:pt x="14489" y="29641"/>
                </a:lnTo>
                <a:lnTo>
                  <a:pt x="17330" y="30797"/>
                </a:lnTo>
                <a:lnTo>
                  <a:pt x="19975" y="31990"/>
                </a:lnTo>
                <a:lnTo>
                  <a:pt x="23111" y="34276"/>
                </a:lnTo>
                <a:lnTo>
                  <a:pt x="24814" y="37310"/>
                </a:lnTo>
                <a:lnTo>
                  <a:pt x="24569" y="41183"/>
                </a:lnTo>
                <a:lnTo>
                  <a:pt x="22967" y="43942"/>
                </a:lnTo>
                <a:lnTo>
                  <a:pt x="20185" y="45680"/>
                </a:lnTo>
                <a:lnTo>
                  <a:pt x="16484" y="46508"/>
                </a:lnTo>
                <a:lnTo>
                  <a:pt x="13067" y="46508"/>
                </a:lnTo>
                <a:lnTo>
                  <a:pt x="9845" y="45755"/>
                </a:lnTo>
                <a:lnTo>
                  <a:pt x="5939" y="44157"/>
                </a:lnTo>
                <a:lnTo>
                  <a:pt x="3175" y="42555"/>
                </a:lnTo>
                <a:lnTo>
                  <a:pt x="273" y="42937"/>
                </a:lnTo>
                <a:lnTo>
                  <a:pt x="0" y="45529"/>
                </a:lnTo>
                <a:lnTo>
                  <a:pt x="273" y="48182"/>
                </a:lnTo>
                <a:lnTo>
                  <a:pt x="2941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223140" y="4945108"/>
            <a:ext cx="10667" cy="72287"/>
          </a:xfrm>
          <a:custGeom>
            <a:avLst/>
            <a:gdLst/>
            <a:ahLst/>
            <a:cxnLst/>
            <a:rect l="l" t="t" r="r" b="b"/>
            <a:pathLst>
              <a:path w="10667" h="72287">
                <a:moveTo>
                  <a:pt x="0" y="5421"/>
                </a:moveTo>
                <a:lnTo>
                  <a:pt x="368" y="8887"/>
                </a:lnTo>
                <a:lnTo>
                  <a:pt x="3258" y="10741"/>
                </a:lnTo>
                <a:lnTo>
                  <a:pt x="7334" y="10741"/>
                </a:lnTo>
                <a:lnTo>
                  <a:pt x="10289" y="8837"/>
                </a:lnTo>
                <a:lnTo>
                  <a:pt x="10667" y="5306"/>
                </a:lnTo>
                <a:lnTo>
                  <a:pt x="10299" y="1852"/>
                </a:lnTo>
                <a:lnTo>
                  <a:pt x="7412" y="0"/>
                </a:lnTo>
                <a:lnTo>
                  <a:pt x="3331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67" h="72287">
                <a:moveTo>
                  <a:pt x="1224" y="71384"/>
                </a:moveTo>
                <a:lnTo>
                  <a:pt x="3798" y="72287"/>
                </a:lnTo>
                <a:lnTo>
                  <a:pt x="6922" y="72287"/>
                </a:lnTo>
                <a:lnTo>
                  <a:pt x="9673" y="70650"/>
                </a:lnTo>
                <a:lnTo>
                  <a:pt x="9673" y="21804"/>
                </a:lnTo>
                <a:lnTo>
                  <a:pt x="9465" y="21106"/>
                </a:lnTo>
                <a:lnTo>
                  <a:pt x="6922" y="20152"/>
                </a:lnTo>
                <a:lnTo>
                  <a:pt x="3798" y="20152"/>
                </a:lnTo>
                <a:lnTo>
                  <a:pt x="1041" y="21804"/>
                </a:lnTo>
                <a:lnTo>
                  <a:pt x="1041" y="70650"/>
                </a:lnTo>
                <a:lnTo>
                  <a:pt x="122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247729" y="4964587"/>
            <a:ext cx="44582" cy="54648"/>
          </a:xfrm>
          <a:custGeom>
            <a:avLst/>
            <a:gdLst/>
            <a:ahLst/>
            <a:cxnLst/>
            <a:rect l="l" t="t" r="r" b="b"/>
            <a:pathLst>
              <a:path w="44582" h="54648">
                <a:moveTo>
                  <a:pt x="9467" y="36230"/>
                </a:moveTo>
                <a:lnTo>
                  <a:pt x="9161" y="54648"/>
                </a:lnTo>
                <a:lnTo>
                  <a:pt x="11282" y="51559"/>
                </a:lnTo>
                <a:lnTo>
                  <a:pt x="10044" y="39646"/>
                </a:lnTo>
                <a:lnTo>
                  <a:pt x="9467" y="36230"/>
                </a:lnTo>
                <a:close/>
              </a:path>
              <a:path w="44582" h="54648">
                <a:moveTo>
                  <a:pt x="417" y="55723"/>
                </a:moveTo>
                <a:lnTo>
                  <a:pt x="0" y="59194"/>
                </a:lnTo>
                <a:lnTo>
                  <a:pt x="378" y="62812"/>
                </a:lnTo>
                <a:lnTo>
                  <a:pt x="1926" y="66038"/>
                </a:lnTo>
                <a:lnTo>
                  <a:pt x="4860" y="68580"/>
                </a:lnTo>
                <a:lnTo>
                  <a:pt x="8769" y="70650"/>
                </a:lnTo>
                <a:lnTo>
                  <a:pt x="11441" y="71323"/>
                </a:lnTo>
                <a:lnTo>
                  <a:pt x="14108" y="71996"/>
                </a:lnTo>
                <a:lnTo>
                  <a:pt x="17341" y="72323"/>
                </a:lnTo>
                <a:lnTo>
                  <a:pt x="25085" y="72323"/>
                </a:lnTo>
                <a:lnTo>
                  <a:pt x="28501" y="71880"/>
                </a:lnTo>
                <a:lnTo>
                  <a:pt x="31403" y="71003"/>
                </a:lnTo>
                <a:lnTo>
                  <a:pt x="34293" y="70102"/>
                </a:lnTo>
                <a:lnTo>
                  <a:pt x="38545" y="67359"/>
                </a:lnTo>
                <a:lnTo>
                  <a:pt x="41789" y="64043"/>
                </a:lnTo>
                <a:lnTo>
                  <a:pt x="43614" y="59993"/>
                </a:lnTo>
                <a:lnTo>
                  <a:pt x="44067" y="55612"/>
                </a:lnTo>
                <a:lnTo>
                  <a:pt x="43661" y="51598"/>
                </a:lnTo>
                <a:lnTo>
                  <a:pt x="42058" y="48384"/>
                </a:lnTo>
                <a:lnTo>
                  <a:pt x="39509" y="45921"/>
                </a:lnTo>
                <a:lnTo>
                  <a:pt x="36389" y="43977"/>
                </a:lnTo>
                <a:lnTo>
                  <a:pt x="32478" y="42786"/>
                </a:lnTo>
                <a:lnTo>
                  <a:pt x="27997" y="42378"/>
                </a:lnTo>
                <a:lnTo>
                  <a:pt x="15699" y="41831"/>
                </a:lnTo>
                <a:lnTo>
                  <a:pt x="13816" y="41756"/>
                </a:lnTo>
                <a:lnTo>
                  <a:pt x="10044" y="39646"/>
                </a:lnTo>
                <a:lnTo>
                  <a:pt x="11282" y="51559"/>
                </a:lnTo>
                <a:lnTo>
                  <a:pt x="14022" y="48995"/>
                </a:lnTo>
                <a:lnTo>
                  <a:pt x="26222" y="49428"/>
                </a:lnTo>
                <a:lnTo>
                  <a:pt x="29037" y="49489"/>
                </a:lnTo>
                <a:lnTo>
                  <a:pt x="31280" y="50101"/>
                </a:lnTo>
                <a:lnTo>
                  <a:pt x="34599" y="52387"/>
                </a:lnTo>
                <a:lnTo>
                  <a:pt x="35435" y="56106"/>
                </a:lnTo>
                <a:lnTo>
                  <a:pt x="35435" y="57336"/>
                </a:lnTo>
                <a:lnTo>
                  <a:pt x="34243" y="60742"/>
                </a:lnTo>
                <a:lnTo>
                  <a:pt x="31305" y="63486"/>
                </a:lnTo>
                <a:lnTo>
                  <a:pt x="28134" y="64706"/>
                </a:lnTo>
                <a:lnTo>
                  <a:pt x="24178" y="65491"/>
                </a:lnTo>
                <a:lnTo>
                  <a:pt x="17438" y="65491"/>
                </a:lnTo>
                <a:lnTo>
                  <a:pt x="14230" y="64883"/>
                </a:lnTo>
                <a:lnTo>
                  <a:pt x="11930" y="63676"/>
                </a:lnTo>
                <a:lnTo>
                  <a:pt x="8474" y="60678"/>
                </a:lnTo>
                <a:lnTo>
                  <a:pt x="8474" y="57567"/>
                </a:lnTo>
                <a:lnTo>
                  <a:pt x="9161" y="54648"/>
                </a:lnTo>
                <a:lnTo>
                  <a:pt x="9467" y="36230"/>
                </a:lnTo>
                <a:lnTo>
                  <a:pt x="10986" y="32879"/>
                </a:lnTo>
                <a:lnTo>
                  <a:pt x="13888" y="33677"/>
                </a:lnTo>
                <a:lnTo>
                  <a:pt x="15444" y="27190"/>
                </a:lnTo>
                <a:lnTo>
                  <a:pt x="11930" y="23493"/>
                </a:lnTo>
                <a:lnTo>
                  <a:pt x="11049" y="20952"/>
                </a:lnTo>
                <a:lnTo>
                  <a:pt x="11049" y="17740"/>
                </a:lnTo>
                <a:lnTo>
                  <a:pt x="11243" y="14907"/>
                </a:lnTo>
                <a:lnTo>
                  <a:pt x="9565" y="3200"/>
                </a:lnTo>
                <a:lnTo>
                  <a:pt x="6357" y="6234"/>
                </a:lnTo>
                <a:lnTo>
                  <a:pt x="4187" y="10299"/>
                </a:lnTo>
                <a:lnTo>
                  <a:pt x="2829" y="15008"/>
                </a:lnTo>
                <a:lnTo>
                  <a:pt x="2829" y="17791"/>
                </a:lnTo>
                <a:lnTo>
                  <a:pt x="3147" y="22212"/>
                </a:lnTo>
                <a:lnTo>
                  <a:pt x="4395" y="25589"/>
                </a:lnTo>
                <a:lnTo>
                  <a:pt x="6332" y="28421"/>
                </a:lnTo>
                <a:lnTo>
                  <a:pt x="3956" y="31366"/>
                </a:lnTo>
                <a:lnTo>
                  <a:pt x="2217" y="34833"/>
                </a:lnTo>
                <a:lnTo>
                  <a:pt x="1775" y="39013"/>
                </a:lnTo>
                <a:lnTo>
                  <a:pt x="2192" y="42072"/>
                </a:lnTo>
                <a:lnTo>
                  <a:pt x="3834" y="44831"/>
                </a:lnTo>
                <a:lnTo>
                  <a:pt x="6807" y="46875"/>
                </a:lnTo>
                <a:lnTo>
                  <a:pt x="3844" y="49618"/>
                </a:lnTo>
                <a:lnTo>
                  <a:pt x="1703" y="52523"/>
                </a:lnTo>
                <a:lnTo>
                  <a:pt x="417" y="55723"/>
                </a:lnTo>
                <a:close/>
              </a:path>
              <a:path w="44582" h="54648">
                <a:moveTo>
                  <a:pt x="14295" y="9079"/>
                </a:moveTo>
                <a:lnTo>
                  <a:pt x="17799" y="7124"/>
                </a:lnTo>
                <a:lnTo>
                  <a:pt x="20930" y="6832"/>
                </a:lnTo>
                <a:lnTo>
                  <a:pt x="24178" y="6832"/>
                </a:lnTo>
                <a:lnTo>
                  <a:pt x="26676" y="7758"/>
                </a:lnTo>
                <a:lnTo>
                  <a:pt x="30200" y="11490"/>
                </a:lnTo>
                <a:lnTo>
                  <a:pt x="31081" y="14083"/>
                </a:lnTo>
                <a:lnTo>
                  <a:pt x="31081" y="17409"/>
                </a:lnTo>
                <a:lnTo>
                  <a:pt x="30887" y="20177"/>
                </a:lnTo>
                <a:lnTo>
                  <a:pt x="30081" y="22781"/>
                </a:lnTo>
                <a:lnTo>
                  <a:pt x="27828" y="25919"/>
                </a:lnTo>
                <a:lnTo>
                  <a:pt x="24286" y="27824"/>
                </a:lnTo>
                <a:lnTo>
                  <a:pt x="21092" y="28105"/>
                </a:lnTo>
                <a:lnTo>
                  <a:pt x="17917" y="28105"/>
                </a:lnTo>
                <a:lnTo>
                  <a:pt x="15444" y="27190"/>
                </a:lnTo>
                <a:lnTo>
                  <a:pt x="13888" y="33677"/>
                </a:lnTo>
                <a:lnTo>
                  <a:pt x="17341" y="34733"/>
                </a:lnTo>
                <a:lnTo>
                  <a:pt x="21092" y="34998"/>
                </a:lnTo>
                <a:lnTo>
                  <a:pt x="23809" y="34998"/>
                </a:lnTo>
                <a:lnTo>
                  <a:pt x="28526" y="33807"/>
                </a:lnTo>
                <a:lnTo>
                  <a:pt x="32677" y="31863"/>
                </a:lnTo>
                <a:lnTo>
                  <a:pt x="35924" y="28854"/>
                </a:lnTo>
                <a:lnTo>
                  <a:pt x="38041" y="24850"/>
                </a:lnTo>
                <a:lnTo>
                  <a:pt x="39348" y="20177"/>
                </a:lnTo>
                <a:lnTo>
                  <a:pt x="39348" y="17359"/>
                </a:lnTo>
                <a:lnTo>
                  <a:pt x="39107" y="14018"/>
                </a:lnTo>
                <a:lnTo>
                  <a:pt x="38127" y="10868"/>
                </a:lnTo>
                <a:lnTo>
                  <a:pt x="36057" y="8139"/>
                </a:lnTo>
                <a:lnTo>
                  <a:pt x="42804" y="8139"/>
                </a:lnTo>
                <a:lnTo>
                  <a:pt x="44093" y="7289"/>
                </a:lnTo>
                <a:lnTo>
                  <a:pt x="44582" y="4546"/>
                </a:lnTo>
                <a:lnTo>
                  <a:pt x="42804" y="914"/>
                </a:lnTo>
                <a:lnTo>
                  <a:pt x="28573" y="914"/>
                </a:lnTo>
                <a:lnTo>
                  <a:pt x="27496" y="633"/>
                </a:lnTo>
                <a:lnTo>
                  <a:pt x="23856" y="74"/>
                </a:lnTo>
                <a:lnTo>
                  <a:pt x="18431" y="0"/>
                </a:lnTo>
                <a:lnTo>
                  <a:pt x="13741" y="1216"/>
                </a:lnTo>
                <a:lnTo>
                  <a:pt x="9565" y="3200"/>
                </a:lnTo>
                <a:lnTo>
                  <a:pt x="11243" y="14907"/>
                </a:lnTo>
                <a:lnTo>
                  <a:pt x="12042" y="12265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308079" y="4964475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82" y="52919"/>
                </a:moveTo>
                <a:lnTo>
                  <a:pt x="8633" y="51282"/>
                </a:lnTo>
                <a:lnTo>
                  <a:pt x="8633" y="17143"/>
                </a:lnTo>
                <a:lnTo>
                  <a:pt x="10998" y="14069"/>
                </a:lnTo>
                <a:lnTo>
                  <a:pt x="13276" y="11746"/>
                </a:lnTo>
                <a:lnTo>
                  <a:pt x="17600" y="8557"/>
                </a:lnTo>
                <a:lnTo>
                  <a:pt x="21924" y="7758"/>
                </a:lnTo>
                <a:lnTo>
                  <a:pt x="25073" y="8088"/>
                </a:lnTo>
                <a:lnTo>
                  <a:pt x="27616" y="9385"/>
                </a:lnTo>
                <a:lnTo>
                  <a:pt x="30261" y="12787"/>
                </a:lnTo>
                <a:lnTo>
                  <a:pt x="31295" y="15947"/>
                </a:lnTo>
                <a:lnTo>
                  <a:pt x="31917" y="19886"/>
                </a:lnTo>
                <a:lnTo>
                  <a:pt x="31917" y="51282"/>
                </a:lnTo>
                <a:lnTo>
                  <a:pt x="32125" y="52016"/>
                </a:lnTo>
                <a:lnTo>
                  <a:pt x="34672" y="52919"/>
                </a:lnTo>
                <a:lnTo>
                  <a:pt x="37796" y="52919"/>
                </a:lnTo>
                <a:lnTo>
                  <a:pt x="40553" y="51282"/>
                </a:lnTo>
                <a:lnTo>
                  <a:pt x="40553" y="18017"/>
                </a:lnTo>
                <a:lnTo>
                  <a:pt x="40272" y="15032"/>
                </a:lnTo>
                <a:lnTo>
                  <a:pt x="39117" y="10083"/>
                </a:lnTo>
                <a:lnTo>
                  <a:pt x="36842" y="6069"/>
                </a:lnTo>
                <a:lnTo>
                  <a:pt x="33779" y="2768"/>
                </a:lnTo>
                <a:lnTo>
                  <a:pt x="29480" y="557"/>
                </a:lnTo>
                <a:lnTo>
                  <a:pt x="26845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898"/>
                </a:lnTo>
                <a:lnTo>
                  <a:pt x="7790" y="2437"/>
                </a:lnTo>
                <a:lnTo>
                  <a:pt x="5828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63098" y="5004950"/>
            <a:ext cx="17014" cy="27863"/>
          </a:xfrm>
          <a:custGeom>
            <a:avLst/>
            <a:gdLst/>
            <a:ahLst/>
            <a:cxnLst/>
            <a:rect l="l" t="t" r="r" b="b"/>
            <a:pathLst>
              <a:path w="17014" h="27863">
                <a:moveTo>
                  <a:pt x="17014" y="4395"/>
                </a:moveTo>
                <a:lnTo>
                  <a:pt x="17014" y="3427"/>
                </a:lnTo>
                <a:lnTo>
                  <a:pt x="15836" y="763"/>
                </a:lnTo>
                <a:lnTo>
                  <a:pt x="12909" y="0"/>
                </a:lnTo>
                <a:lnTo>
                  <a:pt x="10360" y="50"/>
                </a:lnTo>
                <a:lnTo>
                  <a:pt x="7448" y="1487"/>
                </a:lnTo>
                <a:lnTo>
                  <a:pt x="6969" y="4395"/>
                </a:lnTo>
                <a:lnTo>
                  <a:pt x="6969" y="11339"/>
                </a:lnTo>
                <a:lnTo>
                  <a:pt x="0" y="26262"/>
                </a:lnTo>
                <a:lnTo>
                  <a:pt x="1371" y="27863"/>
                </a:lnTo>
                <a:lnTo>
                  <a:pt x="4114" y="27812"/>
                </a:lnTo>
                <a:lnTo>
                  <a:pt x="6699" y="26366"/>
                </a:lnTo>
                <a:lnTo>
                  <a:pt x="13878" y="15203"/>
                </a:lnTo>
                <a:lnTo>
                  <a:pt x="14968" y="13435"/>
                </a:lnTo>
                <a:lnTo>
                  <a:pt x="16325" y="10148"/>
                </a:lnTo>
                <a:lnTo>
                  <a:pt x="16851" y="7491"/>
                </a:lnTo>
                <a:lnTo>
                  <a:pt x="17014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422646" y="4941147"/>
            <a:ext cx="31866" cy="76248"/>
          </a:xfrm>
          <a:custGeom>
            <a:avLst/>
            <a:gdLst/>
            <a:ahLst/>
            <a:cxnLst/>
            <a:rect l="l" t="t" r="r" b="b"/>
            <a:pathLst>
              <a:path w="31866" h="76248">
                <a:moveTo>
                  <a:pt x="9846" y="8100"/>
                </a:moveTo>
                <a:lnTo>
                  <a:pt x="8622" y="12993"/>
                </a:lnTo>
                <a:lnTo>
                  <a:pt x="8315" y="15913"/>
                </a:lnTo>
                <a:lnTo>
                  <a:pt x="8315" y="24358"/>
                </a:lnTo>
                <a:lnTo>
                  <a:pt x="1677" y="24358"/>
                </a:lnTo>
                <a:lnTo>
                  <a:pt x="280" y="25514"/>
                </a:lnTo>
                <a:lnTo>
                  <a:pt x="0" y="28106"/>
                </a:lnTo>
                <a:lnTo>
                  <a:pt x="1677" y="31799"/>
                </a:lnTo>
                <a:lnTo>
                  <a:pt x="8315" y="31799"/>
                </a:lnTo>
                <a:lnTo>
                  <a:pt x="8315" y="74611"/>
                </a:lnTo>
                <a:lnTo>
                  <a:pt x="8524" y="75333"/>
                </a:lnTo>
                <a:lnTo>
                  <a:pt x="11131" y="76248"/>
                </a:lnTo>
                <a:lnTo>
                  <a:pt x="14190" y="76248"/>
                </a:lnTo>
                <a:lnTo>
                  <a:pt x="17012" y="74611"/>
                </a:lnTo>
                <a:lnTo>
                  <a:pt x="17012" y="31799"/>
                </a:lnTo>
                <a:lnTo>
                  <a:pt x="27522" y="31799"/>
                </a:lnTo>
                <a:lnTo>
                  <a:pt x="29098" y="30341"/>
                </a:lnTo>
                <a:lnTo>
                  <a:pt x="29246" y="27418"/>
                </a:lnTo>
                <a:lnTo>
                  <a:pt x="27522" y="24358"/>
                </a:lnTo>
                <a:lnTo>
                  <a:pt x="17012" y="24358"/>
                </a:lnTo>
                <a:lnTo>
                  <a:pt x="17132" y="15163"/>
                </a:lnTo>
                <a:lnTo>
                  <a:pt x="17611" y="12230"/>
                </a:lnTo>
                <a:lnTo>
                  <a:pt x="19864" y="8521"/>
                </a:lnTo>
                <a:lnTo>
                  <a:pt x="22777" y="7426"/>
                </a:lnTo>
                <a:lnTo>
                  <a:pt x="25840" y="7517"/>
                </a:lnTo>
                <a:lnTo>
                  <a:pt x="28940" y="8421"/>
                </a:lnTo>
                <a:lnTo>
                  <a:pt x="31525" y="8356"/>
                </a:lnTo>
                <a:lnTo>
                  <a:pt x="31866" y="5688"/>
                </a:lnTo>
                <a:lnTo>
                  <a:pt x="31794" y="3924"/>
                </a:lnTo>
                <a:lnTo>
                  <a:pt x="29725" y="1116"/>
                </a:lnTo>
                <a:lnTo>
                  <a:pt x="27053" y="342"/>
                </a:lnTo>
                <a:lnTo>
                  <a:pt x="23489" y="0"/>
                </a:lnTo>
                <a:lnTo>
                  <a:pt x="20915" y="0"/>
                </a:lnTo>
                <a:lnTo>
                  <a:pt x="18676" y="368"/>
                </a:lnTo>
                <a:lnTo>
                  <a:pt x="14867" y="1840"/>
                </a:lnTo>
                <a:lnTo>
                  <a:pt x="12042" y="4547"/>
                </a:lnTo>
                <a:lnTo>
                  <a:pt x="9846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462872" y="4964475"/>
            <a:ext cx="26896" cy="53654"/>
          </a:xfrm>
          <a:custGeom>
            <a:avLst/>
            <a:gdLst/>
            <a:ahLst/>
            <a:cxnLst/>
            <a:rect l="l" t="t" r="r" b="b"/>
            <a:pathLst>
              <a:path w="26896" h="53654">
                <a:moveTo>
                  <a:pt x="22061" y="46073"/>
                </a:moveTo>
                <a:lnTo>
                  <a:pt x="17691" y="46669"/>
                </a:lnTo>
                <a:lnTo>
                  <a:pt x="14907" y="46669"/>
                </a:lnTo>
                <a:lnTo>
                  <a:pt x="11182" y="44409"/>
                </a:lnTo>
                <a:lnTo>
                  <a:pt x="8845" y="40892"/>
                </a:lnTo>
                <a:lnTo>
                  <a:pt x="11614" y="53327"/>
                </a:lnTo>
                <a:lnTo>
                  <a:pt x="16329" y="53654"/>
                </a:lnTo>
                <a:lnTo>
                  <a:pt x="19159" y="53654"/>
                </a:lnTo>
                <a:lnTo>
                  <a:pt x="21837" y="53035"/>
                </a:lnTo>
                <a:lnTo>
                  <a:pt x="26896" y="50493"/>
                </a:lnTo>
                <a:lnTo>
                  <a:pt x="25930" y="43675"/>
                </a:lnTo>
                <a:lnTo>
                  <a:pt x="22061" y="46073"/>
                </a:lnTo>
                <a:close/>
              </a:path>
              <a:path w="26896" h="53654">
                <a:moveTo>
                  <a:pt x="3294" y="12099"/>
                </a:moveTo>
                <a:lnTo>
                  <a:pt x="5939" y="11530"/>
                </a:lnTo>
                <a:lnTo>
                  <a:pt x="9137" y="9787"/>
                </a:lnTo>
                <a:lnTo>
                  <a:pt x="11894" y="8582"/>
                </a:lnTo>
                <a:lnTo>
                  <a:pt x="15275" y="7542"/>
                </a:lnTo>
                <a:lnTo>
                  <a:pt x="19317" y="7260"/>
                </a:lnTo>
                <a:lnTo>
                  <a:pt x="22979" y="7517"/>
                </a:lnTo>
                <a:lnTo>
                  <a:pt x="26813" y="9204"/>
                </a:lnTo>
                <a:lnTo>
                  <a:pt x="29138" y="12344"/>
                </a:lnTo>
                <a:lnTo>
                  <a:pt x="29898" y="15224"/>
                </a:lnTo>
                <a:lnTo>
                  <a:pt x="30092" y="18770"/>
                </a:lnTo>
                <a:lnTo>
                  <a:pt x="30092" y="22565"/>
                </a:lnTo>
                <a:lnTo>
                  <a:pt x="19944" y="22565"/>
                </a:lnTo>
                <a:lnTo>
                  <a:pt x="16647" y="22910"/>
                </a:lnTo>
                <a:lnTo>
                  <a:pt x="13719" y="23568"/>
                </a:lnTo>
                <a:lnTo>
                  <a:pt x="10782" y="24243"/>
                </a:lnTo>
                <a:lnTo>
                  <a:pt x="8305" y="25246"/>
                </a:lnTo>
                <a:lnTo>
                  <a:pt x="4265" y="27924"/>
                </a:lnTo>
                <a:lnTo>
                  <a:pt x="1634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73" y="46936"/>
                </a:lnTo>
                <a:lnTo>
                  <a:pt x="4485" y="49756"/>
                </a:lnTo>
                <a:lnTo>
                  <a:pt x="7607" y="51991"/>
                </a:lnTo>
                <a:lnTo>
                  <a:pt x="11614" y="53327"/>
                </a:lnTo>
                <a:lnTo>
                  <a:pt x="8845" y="40892"/>
                </a:lnTo>
                <a:lnTo>
                  <a:pt x="8845" y="38350"/>
                </a:lnTo>
                <a:lnTo>
                  <a:pt x="9665" y="34427"/>
                </a:lnTo>
                <a:lnTo>
                  <a:pt x="12200" y="31492"/>
                </a:lnTo>
                <a:lnTo>
                  <a:pt x="14796" y="30071"/>
                </a:lnTo>
                <a:lnTo>
                  <a:pt x="18287" y="29246"/>
                </a:lnTo>
                <a:lnTo>
                  <a:pt x="22720" y="29030"/>
                </a:lnTo>
                <a:lnTo>
                  <a:pt x="30092" y="29030"/>
                </a:lnTo>
                <a:lnTo>
                  <a:pt x="30092" y="39380"/>
                </a:lnTo>
                <a:lnTo>
                  <a:pt x="25930" y="43675"/>
                </a:lnTo>
                <a:lnTo>
                  <a:pt x="26896" y="50493"/>
                </a:lnTo>
                <a:lnTo>
                  <a:pt x="31248" y="46443"/>
                </a:lnTo>
                <a:lnTo>
                  <a:pt x="31248" y="51332"/>
                </a:lnTo>
                <a:lnTo>
                  <a:pt x="33328" y="52905"/>
                </a:lnTo>
                <a:lnTo>
                  <a:pt x="35899" y="52956"/>
                </a:lnTo>
                <a:lnTo>
                  <a:pt x="38679" y="51332"/>
                </a:lnTo>
                <a:lnTo>
                  <a:pt x="38679" y="15354"/>
                </a:lnTo>
                <a:lnTo>
                  <a:pt x="38351" y="12697"/>
                </a:lnTo>
                <a:lnTo>
                  <a:pt x="37011" y="8125"/>
                </a:lnTo>
                <a:lnTo>
                  <a:pt x="34491" y="4697"/>
                </a:lnTo>
                <a:lnTo>
                  <a:pt x="31111" y="1991"/>
                </a:lnTo>
                <a:lnTo>
                  <a:pt x="26358" y="392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8" y="849"/>
                </a:lnTo>
                <a:lnTo>
                  <a:pt x="9789" y="1814"/>
                </a:lnTo>
                <a:lnTo>
                  <a:pt x="5821" y="3553"/>
                </a:lnTo>
                <a:lnTo>
                  <a:pt x="2491" y="6692"/>
                </a:lnTo>
                <a:lnTo>
                  <a:pt x="2307" y="9385"/>
                </a:lnTo>
                <a:lnTo>
                  <a:pt x="3294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521800" y="5001206"/>
            <a:ext cx="24444" cy="76427"/>
          </a:xfrm>
          <a:custGeom>
            <a:avLst/>
            <a:gdLst/>
            <a:ahLst/>
            <a:cxnLst/>
            <a:rect l="l" t="t" r="r" b="b"/>
            <a:pathLst>
              <a:path w="24444" h="76427">
                <a:moveTo>
                  <a:pt x="8633" y="0"/>
                </a:moveTo>
                <a:lnTo>
                  <a:pt x="10285" y="11329"/>
                </a:lnTo>
                <a:lnTo>
                  <a:pt x="13947" y="14288"/>
                </a:lnTo>
                <a:lnTo>
                  <a:pt x="17636" y="16167"/>
                </a:lnTo>
                <a:lnTo>
                  <a:pt x="20179" y="16775"/>
                </a:lnTo>
                <a:lnTo>
                  <a:pt x="24444" y="9234"/>
                </a:lnTo>
                <a:lnTo>
                  <a:pt x="19912" y="9234"/>
                </a:lnTo>
                <a:lnTo>
                  <a:pt x="15480" y="6858"/>
                </a:lnTo>
                <a:lnTo>
                  <a:pt x="11019" y="2998"/>
                </a:lnTo>
                <a:lnTo>
                  <a:pt x="8633" y="0"/>
                </a:lnTo>
                <a:close/>
              </a:path>
              <a:path w="24444" h="76427">
                <a:moveTo>
                  <a:pt x="1490" y="16052"/>
                </a:moveTo>
                <a:lnTo>
                  <a:pt x="4489" y="16217"/>
                </a:lnTo>
                <a:lnTo>
                  <a:pt x="7640" y="14554"/>
                </a:lnTo>
                <a:lnTo>
                  <a:pt x="7640" y="8575"/>
                </a:lnTo>
                <a:lnTo>
                  <a:pt x="10285" y="11329"/>
                </a:lnTo>
                <a:lnTo>
                  <a:pt x="8633" y="0"/>
                </a:lnTo>
                <a:lnTo>
                  <a:pt x="8633" y="-19479"/>
                </a:lnTo>
                <a:lnTo>
                  <a:pt x="10005" y="-21283"/>
                </a:lnTo>
                <a:lnTo>
                  <a:pt x="12499" y="-23990"/>
                </a:lnTo>
                <a:lnTo>
                  <a:pt x="16001" y="-26910"/>
                </a:lnTo>
                <a:lnTo>
                  <a:pt x="19321" y="-28536"/>
                </a:lnTo>
                <a:lnTo>
                  <a:pt x="22630" y="-29030"/>
                </a:lnTo>
                <a:lnTo>
                  <a:pt x="26758" y="-28472"/>
                </a:lnTo>
                <a:lnTo>
                  <a:pt x="29784" y="-26262"/>
                </a:lnTo>
                <a:lnTo>
                  <a:pt x="31899" y="-23000"/>
                </a:lnTo>
                <a:lnTo>
                  <a:pt x="33455" y="-19112"/>
                </a:lnTo>
                <a:lnTo>
                  <a:pt x="34193" y="-14414"/>
                </a:lnTo>
                <a:lnTo>
                  <a:pt x="34377" y="-9500"/>
                </a:lnTo>
                <a:lnTo>
                  <a:pt x="34377" y="-7214"/>
                </a:lnTo>
                <a:lnTo>
                  <a:pt x="33714" y="-2743"/>
                </a:lnTo>
                <a:lnTo>
                  <a:pt x="32572" y="1487"/>
                </a:lnTo>
                <a:lnTo>
                  <a:pt x="30655" y="5068"/>
                </a:lnTo>
                <a:lnTo>
                  <a:pt x="27849" y="7606"/>
                </a:lnTo>
                <a:lnTo>
                  <a:pt x="24444" y="9234"/>
                </a:lnTo>
                <a:lnTo>
                  <a:pt x="20179" y="16775"/>
                </a:lnTo>
                <a:lnTo>
                  <a:pt x="23073" y="16930"/>
                </a:lnTo>
                <a:lnTo>
                  <a:pt x="26316" y="16930"/>
                </a:lnTo>
                <a:lnTo>
                  <a:pt x="29196" y="16292"/>
                </a:lnTo>
                <a:lnTo>
                  <a:pt x="31705" y="15036"/>
                </a:lnTo>
                <a:lnTo>
                  <a:pt x="36335" y="11937"/>
                </a:lnTo>
                <a:lnTo>
                  <a:pt x="39787" y="7164"/>
                </a:lnTo>
                <a:lnTo>
                  <a:pt x="41102" y="4279"/>
                </a:lnTo>
                <a:lnTo>
                  <a:pt x="41995" y="889"/>
                </a:lnTo>
                <a:lnTo>
                  <a:pt x="42872" y="-2476"/>
                </a:lnTo>
                <a:lnTo>
                  <a:pt x="43329" y="-6285"/>
                </a:lnTo>
                <a:lnTo>
                  <a:pt x="43329" y="-14072"/>
                </a:lnTo>
                <a:lnTo>
                  <a:pt x="42974" y="-17434"/>
                </a:lnTo>
                <a:lnTo>
                  <a:pt x="42275" y="-20609"/>
                </a:lnTo>
                <a:lnTo>
                  <a:pt x="41577" y="-23799"/>
                </a:lnTo>
                <a:lnTo>
                  <a:pt x="40474" y="-26578"/>
                </a:lnTo>
                <a:lnTo>
                  <a:pt x="38955" y="-28944"/>
                </a:lnTo>
                <a:lnTo>
                  <a:pt x="35467" y="-33195"/>
                </a:lnTo>
                <a:lnTo>
                  <a:pt x="30614" y="-36028"/>
                </a:lnTo>
                <a:lnTo>
                  <a:pt x="27698" y="-36742"/>
                </a:lnTo>
                <a:lnTo>
                  <a:pt x="24272" y="-36742"/>
                </a:lnTo>
                <a:lnTo>
                  <a:pt x="21550" y="-36587"/>
                </a:lnTo>
                <a:lnTo>
                  <a:pt x="17791" y="-35546"/>
                </a:lnTo>
                <a:lnTo>
                  <a:pt x="13997" y="-33461"/>
                </a:lnTo>
                <a:lnTo>
                  <a:pt x="11376" y="-31446"/>
                </a:lnTo>
                <a:lnTo>
                  <a:pt x="8633" y="-28703"/>
                </a:lnTo>
                <a:lnTo>
                  <a:pt x="8633" y="-57934"/>
                </a:lnTo>
                <a:lnTo>
                  <a:pt x="8425" y="-58712"/>
                </a:lnTo>
                <a:lnTo>
                  <a:pt x="5876" y="-59651"/>
                </a:lnTo>
                <a:lnTo>
                  <a:pt x="2750" y="-59651"/>
                </a:lnTo>
                <a:lnTo>
                  <a:pt x="0" y="-57934"/>
                </a:lnTo>
                <a:lnTo>
                  <a:pt x="0" y="14554"/>
                </a:lnTo>
                <a:lnTo>
                  <a:pt x="1490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582424" y="4964475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8" y="52919"/>
                </a:moveTo>
                <a:lnTo>
                  <a:pt x="8636" y="51282"/>
                </a:lnTo>
                <a:lnTo>
                  <a:pt x="8636" y="19151"/>
                </a:lnTo>
                <a:lnTo>
                  <a:pt x="10961" y="15483"/>
                </a:lnTo>
                <a:lnTo>
                  <a:pt x="12995" y="12740"/>
                </a:lnTo>
                <a:lnTo>
                  <a:pt x="15811" y="9972"/>
                </a:lnTo>
                <a:lnTo>
                  <a:pt x="19216" y="8470"/>
                </a:lnTo>
                <a:lnTo>
                  <a:pt x="22132" y="8675"/>
                </a:lnTo>
                <a:lnTo>
                  <a:pt x="24789" y="9475"/>
                </a:lnTo>
                <a:lnTo>
                  <a:pt x="27435" y="8194"/>
                </a:lnTo>
                <a:lnTo>
                  <a:pt x="27496" y="3657"/>
                </a:lnTo>
                <a:lnTo>
                  <a:pt x="25206" y="687"/>
                </a:lnTo>
                <a:lnTo>
                  <a:pt x="22204" y="90"/>
                </a:lnTo>
                <a:lnTo>
                  <a:pt x="19659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303" y="5994"/>
                </a:lnTo>
                <a:lnTo>
                  <a:pt x="7790" y="9550"/>
                </a:lnTo>
                <a:lnTo>
                  <a:pt x="7790" y="2440"/>
                </a:lnTo>
                <a:lnTo>
                  <a:pt x="5828" y="838"/>
                </a:lnTo>
                <a:lnTo>
                  <a:pt x="3124" y="749"/>
                </a:lnTo>
                <a:lnTo>
                  <a:pt x="0" y="2440"/>
                </a:lnTo>
                <a:lnTo>
                  <a:pt x="0" y="51282"/>
                </a:lnTo>
                <a:lnTo>
                  <a:pt x="182" y="52005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623021" y="4945108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1"/>
                </a:moveTo>
                <a:lnTo>
                  <a:pt x="367" y="8887"/>
                </a:lnTo>
                <a:lnTo>
                  <a:pt x="3258" y="10741"/>
                </a:lnTo>
                <a:lnTo>
                  <a:pt x="7332" y="10741"/>
                </a:lnTo>
                <a:lnTo>
                  <a:pt x="10289" y="8837"/>
                </a:lnTo>
                <a:lnTo>
                  <a:pt x="10666" y="5306"/>
                </a:lnTo>
                <a:lnTo>
                  <a:pt x="10299" y="1852"/>
                </a:lnTo>
                <a:lnTo>
                  <a:pt x="7412" y="0"/>
                </a:lnTo>
                <a:lnTo>
                  <a:pt x="3329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66" h="72287">
                <a:moveTo>
                  <a:pt x="1224" y="71384"/>
                </a:moveTo>
                <a:lnTo>
                  <a:pt x="3798" y="72287"/>
                </a:lnTo>
                <a:lnTo>
                  <a:pt x="6918" y="72287"/>
                </a:lnTo>
                <a:lnTo>
                  <a:pt x="9673" y="70650"/>
                </a:lnTo>
                <a:lnTo>
                  <a:pt x="9673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798" y="20152"/>
                </a:lnTo>
                <a:lnTo>
                  <a:pt x="1040" y="21804"/>
                </a:lnTo>
                <a:lnTo>
                  <a:pt x="1040" y="70650"/>
                </a:lnTo>
                <a:lnTo>
                  <a:pt x="122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649554" y="4964536"/>
            <a:ext cx="37143" cy="53593"/>
          </a:xfrm>
          <a:custGeom>
            <a:avLst/>
            <a:gdLst/>
            <a:ahLst/>
            <a:cxnLst/>
            <a:rect l="l" t="t" r="r" b="b"/>
            <a:pathLst>
              <a:path w="37143" h="53594">
                <a:moveTo>
                  <a:pt x="8989" y="20613"/>
                </a:moveTo>
                <a:lnTo>
                  <a:pt x="10104" y="15811"/>
                </a:lnTo>
                <a:lnTo>
                  <a:pt x="12319" y="12495"/>
                </a:lnTo>
                <a:lnTo>
                  <a:pt x="14536" y="9183"/>
                </a:lnTo>
                <a:lnTo>
                  <a:pt x="17711" y="7531"/>
                </a:lnTo>
                <a:lnTo>
                  <a:pt x="23892" y="7531"/>
                </a:lnTo>
                <a:lnTo>
                  <a:pt x="27128" y="8435"/>
                </a:lnTo>
                <a:lnTo>
                  <a:pt x="30923" y="10415"/>
                </a:lnTo>
                <a:lnTo>
                  <a:pt x="33507" y="12383"/>
                </a:lnTo>
                <a:lnTo>
                  <a:pt x="36460" y="12446"/>
                </a:lnTo>
                <a:lnTo>
                  <a:pt x="36935" y="9485"/>
                </a:lnTo>
                <a:lnTo>
                  <a:pt x="36568" y="6351"/>
                </a:lnTo>
                <a:lnTo>
                  <a:pt x="34329" y="3808"/>
                </a:lnTo>
                <a:lnTo>
                  <a:pt x="31427" y="2034"/>
                </a:lnTo>
                <a:lnTo>
                  <a:pt x="27752" y="712"/>
                </a:lnTo>
                <a:lnTo>
                  <a:pt x="24926" y="125"/>
                </a:lnTo>
                <a:lnTo>
                  <a:pt x="18859" y="0"/>
                </a:lnTo>
                <a:lnTo>
                  <a:pt x="15980" y="533"/>
                </a:lnTo>
                <a:lnTo>
                  <a:pt x="13312" y="1602"/>
                </a:lnTo>
                <a:lnTo>
                  <a:pt x="10641" y="2668"/>
                </a:lnTo>
                <a:lnTo>
                  <a:pt x="8326" y="4305"/>
                </a:lnTo>
                <a:lnTo>
                  <a:pt x="4380" y="8702"/>
                </a:lnTo>
                <a:lnTo>
                  <a:pt x="2825" y="11545"/>
                </a:lnTo>
                <a:lnTo>
                  <a:pt x="1687" y="14987"/>
                </a:lnTo>
                <a:lnTo>
                  <a:pt x="565" y="18454"/>
                </a:lnTo>
                <a:lnTo>
                  <a:pt x="0" y="22583"/>
                </a:lnTo>
                <a:lnTo>
                  <a:pt x="0" y="31623"/>
                </a:lnTo>
                <a:lnTo>
                  <a:pt x="453" y="35355"/>
                </a:lnTo>
                <a:lnTo>
                  <a:pt x="1381" y="38595"/>
                </a:lnTo>
                <a:lnTo>
                  <a:pt x="2303" y="41836"/>
                </a:lnTo>
                <a:lnTo>
                  <a:pt x="3649" y="44564"/>
                </a:lnTo>
                <a:lnTo>
                  <a:pt x="5414" y="46785"/>
                </a:lnTo>
                <a:lnTo>
                  <a:pt x="9356" y="50713"/>
                </a:lnTo>
                <a:lnTo>
                  <a:pt x="11976" y="51869"/>
                </a:lnTo>
                <a:lnTo>
                  <a:pt x="14601" y="53025"/>
                </a:lnTo>
                <a:lnTo>
                  <a:pt x="17599" y="53594"/>
                </a:lnTo>
                <a:lnTo>
                  <a:pt x="22618" y="53594"/>
                </a:lnTo>
                <a:lnTo>
                  <a:pt x="25742" y="53111"/>
                </a:lnTo>
                <a:lnTo>
                  <a:pt x="28695" y="52362"/>
                </a:lnTo>
                <a:lnTo>
                  <a:pt x="31315" y="51321"/>
                </a:lnTo>
                <a:lnTo>
                  <a:pt x="34584" y="49377"/>
                </a:lnTo>
                <a:lnTo>
                  <a:pt x="36913" y="46518"/>
                </a:lnTo>
                <a:lnTo>
                  <a:pt x="37143" y="43775"/>
                </a:lnTo>
                <a:lnTo>
                  <a:pt x="37119" y="42444"/>
                </a:lnTo>
                <a:lnTo>
                  <a:pt x="35308" y="39660"/>
                </a:lnTo>
                <a:lnTo>
                  <a:pt x="32310" y="41936"/>
                </a:lnTo>
                <a:lnTo>
                  <a:pt x="28806" y="44208"/>
                </a:lnTo>
                <a:lnTo>
                  <a:pt x="25807" y="45518"/>
                </a:lnTo>
                <a:lnTo>
                  <a:pt x="22081" y="45835"/>
                </a:lnTo>
                <a:lnTo>
                  <a:pt x="18125" y="45453"/>
                </a:lnTo>
                <a:lnTo>
                  <a:pt x="14881" y="43906"/>
                </a:lnTo>
                <a:lnTo>
                  <a:pt x="12393" y="41122"/>
                </a:lnTo>
                <a:lnTo>
                  <a:pt x="10431" y="37555"/>
                </a:lnTo>
                <a:lnTo>
                  <a:pt x="9283" y="32818"/>
                </a:lnTo>
                <a:lnTo>
                  <a:pt x="8989" y="30049"/>
                </a:lnTo>
                <a:lnTo>
                  <a:pt x="8989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699252" y="4964475"/>
            <a:ext cx="26894" cy="53654"/>
          </a:xfrm>
          <a:custGeom>
            <a:avLst/>
            <a:gdLst/>
            <a:ahLst/>
            <a:cxnLst/>
            <a:rect l="l" t="t" r="r" b="b"/>
            <a:pathLst>
              <a:path w="26894" h="53654">
                <a:moveTo>
                  <a:pt x="22057" y="46073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81" y="44409"/>
                </a:lnTo>
                <a:lnTo>
                  <a:pt x="8845" y="40892"/>
                </a:lnTo>
                <a:lnTo>
                  <a:pt x="11610" y="53327"/>
                </a:lnTo>
                <a:lnTo>
                  <a:pt x="16325" y="53654"/>
                </a:lnTo>
                <a:lnTo>
                  <a:pt x="19155" y="53654"/>
                </a:lnTo>
                <a:lnTo>
                  <a:pt x="21837" y="53035"/>
                </a:lnTo>
                <a:lnTo>
                  <a:pt x="26894" y="50493"/>
                </a:lnTo>
                <a:lnTo>
                  <a:pt x="25927" y="43675"/>
                </a:lnTo>
                <a:lnTo>
                  <a:pt x="22057" y="46073"/>
                </a:lnTo>
                <a:close/>
              </a:path>
              <a:path w="26894" h="53654">
                <a:moveTo>
                  <a:pt x="3294" y="12099"/>
                </a:moveTo>
                <a:lnTo>
                  <a:pt x="5939" y="11530"/>
                </a:lnTo>
                <a:lnTo>
                  <a:pt x="9136" y="9787"/>
                </a:lnTo>
                <a:lnTo>
                  <a:pt x="11891" y="8582"/>
                </a:lnTo>
                <a:lnTo>
                  <a:pt x="15274" y="7542"/>
                </a:lnTo>
                <a:lnTo>
                  <a:pt x="19314" y="7260"/>
                </a:lnTo>
                <a:lnTo>
                  <a:pt x="22975" y="7517"/>
                </a:lnTo>
                <a:lnTo>
                  <a:pt x="26808" y="9204"/>
                </a:lnTo>
                <a:lnTo>
                  <a:pt x="29135" y="12344"/>
                </a:lnTo>
                <a:lnTo>
                  <a:pt x="29894" y="15224"/>
                </a:lnTo>
                <a:lnTo>
                  <a:pt x="30088" y="18770"/>
                </a:lnTo>
                <a:lnTo>
                  <a:pt x="30088" y="22565"/>
                </a:lnTo>
                <a:lnTo>
                  <a:pt x="19940" y="22565"/>
                </a:lnTo>
                <a:lnTo>
                  <a:pt x="16642" y="22910"/>
                </a:lnTo>
                <a:lnTo>
                  <a:pt x="13719" y="23568"/>
                </a:lnTo>
                <a:lnTo>
                  <a:pt x="10778" y="24243"/>
                </a:lnTo>
                <a:lnTo>
                  <a:pt x="8301" y="25246"/>
                </a:lnTo>
                <a:lnTo>
                  <a:pt x="4262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3"/>
                </a:lnTo>
                <a:lnTo>
                  <a:pt x="1972" y="46936"/>
                </a:lnTo>
                <a:lnTo>
                  <a:pt x="4481" y="49756"/>
                </a:lnTo>
                <a:lnTo>
                  <a:pt x="7603" y="51991"/>
                </a:lnTo>
                <a:lnTo>
                  <a:pt x="11610" y="53327"/>
                </a:lnTo>
                <a:lnTo>
                  <a:pt x="8845" y="40892"/>
                </a:lnTo>
                <a:lnTo>
                  <a:pt x="8845" y="38350"/>
                </a:lnTo>
                <a:lnTo>
                  <a:pt x="9662" y="34427"/>
                </a:lnTo>
                <a:lnTo>
                  <a:pt x="12197" y="31492"/>
                </a:lnTo>
                <a:lnTo>
                  <a:pt x="14791" y="30071"/>
                </a:lnTo>
                <a:lnTo>
                  <a:pt x="18287" y="29246"/>
                </a:lnTo>
                <a:lnTo>
                  <a:pt x="22719" y="29030"/>
                </a:lnTo>
                <a:lnTo>
                  <a:pt x="30088" y="29030"/>
                </a:lnTo>
                <a:lnTo>
                  <a:pt x="30088" y="39380"/>
                </a:lnTo>
                <a:lnTo>
                  <a:pt x="25927" y="43675"/>
                </a:lnTo>
                <a:lnTo>
                  <a:pt x="2689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4" y="52905"/>
                </a:lnTo>
                <a:lnTo>
                  <a:pt x="35895" y="52956"/>
                </a:lnTo>
                <a:lnTo>
                  <a:pt x="38674" y="51332"/>
                </a:lnTo>
                <a:lnTo>
                  <a:pt x="38674" y="15354"/>
                </a:lnTo>
                <a:lnTo>
                  <a:pt x="38346" y="12697"/>
                </a:lnTo>
                <a:lnTo>
                  <a:pt x="37007" y="8125"/>
                </a:lnTo>
                <a:lnTo>
                  <a:pt x="34488" y="4697"/>
                </a:lnTo>
                <a:lnTo>
                  <a:pt x="31107" y="1991"/>
                </a:lnTo>
                <a:lnTo>
                  <a:pt x="26355" y="392"/>
                </a:lnTo>
                <a:lnTo>
                  <a:pt x="23475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49"/>
                </a:lnTo>
                <a:lnTo>
                  <a:pt x="9784" y="1814"/>
                </a:lnTo>
                <a:lnTo>
                  <a:pt x="5817" y="3553"/>
                </a:lnTo>
                <a:lnTo>
                  <a:pt x="2487" y="6692"/>
                </a:lnTo>
                <a:lnTo>
                  <a:pt x="2303" y="9385"/>
                </a:lnTo>
                <a:lnTo>
                  <a:pt x="3294" y="12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751898" y="4952188"/>
            <a:ext cx="30761" cy="65836"/>
          </a:xfrm>
          <a:custGeom>
            <a:avLst/>
            <a:gdLst/>
            <a:ahLst/>
            <a:cxnLst/>
            <a:rect l="l" t="t" r="r" b="b"/>
            <a:pathLst>
              <a:path w="30761" h="65836">
                <a:moveTo>
                  <a:pt x="16948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69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10"/>
                </a:lnTo>
                <a:lnTo>
                  <a:pt x="9075" y="56643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32"/>
                </a:lnTo>
                <a:lnTo>
                  <a:pt x="19634" y="65836"/>
                </a:lnTo>
                <a:lnTo>
                  <a:pt x="24483" y="65671"/>
                </a:lnTo>
                <a:lnTo>
                  <a:pt x="27481" y="65098"/>
                </a:lnTo>
                <a:lnTo>
                  <a:pt x="30408" y="63093"/>
                </a:lnTo>
                <a:lnTo>
                  <a:pt x="30761" y="59983"/>
                </a:lnTo>
                <a:lnTo>
                  <a:pt x="30761" y="59321"/>
                </a:lnTo>
                <a:lnTo>
                  <a:pt x="28964" y="56743"/>
                </a:lnTo>
                <a:lnTo>
                  <a:pt x="26319" y="57783"/>
                </a:lnTo>
                <a:lnTo>
                  <a:pt x="23536" y="58179"/>
                </a:lnTo>
                <a:lnTo>
                  <a:pt x="19349" y="57326"/>
                </a:lnTo>
                <a:lnTo>
                  <a:pt x="17426" y="53900"/>
                </a:lnTo>
                <a:lnTo>
                  <a:pt x="16948" y="51347"/>
                </a:lnTo>
                <a:lnTo>
                  <a:pt x="16948" y="20750"/>
                </a:lnTo>
                <a:lnTo>
                  <a:pt x="29037" y="20750"/>
                </a:lnTo>
                <a:lnTo>
                  <a:pt x="30607" y="19303"/>
                </a:lnTo>
                <a:lnTo>
                  <a:pt x="30761" y="16369"/>
                </a:lnTo>
                <a:lnTo>
                  <a:pt x="29037" y="13309"/>
                </a:lnTo>
                <a:lnTo>
                  <a:pt x="16948" y="13309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795454" y="4964475"/>
            <a:ext cx="43318" cy="53657"/>
          </a:xfrm>
          <a:custGeom>
            <a:avLst/>
            <a:gdLst/>
            <a:ahLst/>
            <a:cxnLst/>
            <a:rect l="l" t="t" r="r" b="b"/>
            <a:pathLst>
              <a:path w="43318" h="53657">
                <a:moveTo>
                  <a:pt x="42925" y="16941"/>
                </a:moveTo>
                <a:lnTo>
                  <a:pt x="42141" y="14133"/>
                </a:lnTo>
                <a:lnTo>
                  <a:pt x="41360" y="11329"/>
                </a:lnTo>
                <a:lnTo>
                  <a:pt x="38455" y="6807"/>
                </a:lnTo>
                <a:lnTo>
                  <a:pt x="34646" y="3074"/>
                </a:lnTo>
                <a:lnTo>
                  <a:pt x="32050" y="1840"/>
                </a:lnTo>
                <a:lnTo>
                  <a:pt x="29444" y="622"/>
                </a:lnTo>
                <a:lnTo>
                  <a:pt x="26294" y="0"/>
                </a:lnTo>
                <a:lnTo>
                  <a:pt x="26334" y="7009"/>
                </a:lnTo>
                <a:lnTo>
                  <a:pt x="29476" y="8329"/>
                </a:lnTo>
                <a:lnTo>
                  <a:pt x="31611" y="11008"/>
                </a:lnTo>
                <a:lnTo>
                  <a:pt x="33728" y="13690"/>
                </a:lnTo>
                <a:lnTo>
                  <a:pt x="34743" y="17385"/>
                </a:lnTo>
                <a:lnTo>
                  <a:pt x="34635" y="22086"/>
                </a:lnTo>
                <a:lnTo>
                  <a:pt x="8939" y="22086"/>
                </a:lnTo>
                <a:lnTo>
                  <a:pt x="9010" y="20091"/>
                </a:lnTo>
                <a:lnTo>
                  <a:pt x="10447" y="3124"/>
                </a:lnTo>
                <a:lnTo>
                  <a:pt x="8056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96"/>
                </a:lnTo>
                <a:lnTo>
                  <a:pt x="2523" y="42011"/>
                </a:lnTo>
                <a:lnTo>
                  <a:pt x="4032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6" y="53099"/>
                </a:lnTo>
                <a:lnTo>
                  <a:pt x="19667" y="53657"/>
                </a:lnTo>
                <a:lnTo>
                  <a:pt x="23536" y="53657"/>
                </a:lnTo>
                <a:lnTo>
                  <a:pt x="27875" y="53492"/>
                </a:lnTo>
                <a:lnTo>
                  <a:pt x="31817" y="52805"/>
                </a:lnTo>
                <a:lnTo>
                  <a:pt x="35049" y="51979"/>
                </a:lnTo>
                <a:lnTo>
                  <a:pt x="37771" y="51106"/>
                </a:lnTo>
                <a:lnTo>
                  <a:pt x="41014" y="48830"/>
                </a:lnTo>
                <a:lnTo>
                  <a:pt x="41334" y="46163"/>
                </a:lnTo>
                <a:lnTo>
                  <a:pt x="40759" y="43012"/>
                </a:lnTo>
                <a:lnTo>
                  <a:pt x="38051" y="43268"/>
                </a:lnTo>
                <a:lnTo>
                  <a:pt x="34894" y="44550"/>
                </a:lnTo>
                <a:lnTo>
                  <a:pt x="32101" y="45439"/>
                </a:lnTo>
                <a:lnTo>
                  <a:pt x="28587" y="46188"/>
                </a:lnTo>
                <a:lnTo>
                  <a:pt x="24347" y="46393"/>
                </a:lnTo>
                <a:lnTo>
                  <a:pt x="21506" y="46393"/>
                </a:lnTo>
                <a:lnTo>
                  <a:pt x="17147" y="45137"/>
                </a:lnTo>
                <a:lnTo>
                  <a:pt x="13582" y="43117"/>
                </a:lnTo>
                <a:lnTo>
                  <a:pt x="11135" y="40003"/>
                </a:lnTo>
                <a:lnTo>
                  <a:pt x="9734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3" y="28652"/>
                </a:lnTo>
                <a:lnTo>
                  <a:pt x="42303" y="27748"/>
                </a:lnTo>
                <a:lnTo>
                  <a:pt x="43318" y="24739"/>
                </a:lnTo>
                <a:lnTo>
                  <a:pt x="43318" y="19926"/>
                </a:lnTo>
                <a:lnTo>
                  <a:pt x="42925" y="16941"/>
                </a:lnTo>
                <a:close/>
              </a:path>
              <a:path w="43318" h="53657">
                <a:moveTo>
                  <a:pt x="9010" y="20091"/>
                </a:moveTo>
                <a:lnTo>
                  <a:pt x="9942" y="16358"/>
                </a:lnTo>
                <a:lnTo>
                  <a:pt x="11376" y="12927"/>
                </a:lnTo>
                <a:lnTo>
                  <a:pt x="14904" y="9079"/>
                </a:lnTo>
                <a:lnTo>
                  <a:pt x="18140" y="7415"/>
                </a:lnTo>
                <a:lnTo>
                  <a:pt x="22157" y="7009"/>
                </a:lnTo>
                <a:lnTo>
                  <a:pt x="26334" y="7009"/>
                </a:lnTo>
                <a:lnTo>
                  <a:pt x="26294" y="0"/>
                </a:lnTo>
                <a:lnTo>
                  <a:pt x="19145" y="0"/>
                </a:lnTo>
                <a:lnTo>
                  <a:pt x="16019" y="622"/>
                </a:lnTo>
                <a:lnTo>
                  <a:pt x="13237" y="1864"/>
                </a:lnTo>
                <a:lnTo>
                  <a:pt x="10447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530964" y="5099112"/>
            <a:ext cx="69857" cy="52923"/>
          </a:xfrm>
          <a:custGeom>
            <a:avLst/>
            <a:gdLst/>
            <a:ahLst/>
            <a:cxnLst/>
            <a:rect l="l" t="t" r="r" b="b"/>
            <a:pathLst>
              <a:path w="69857" h="52923">
                <a:moveTo>
                  <a:pt x="5875" y="52923"/>
                </a:moveTo>
                <a:lnTo>
                  <a:pt x="8633" y="51271"/>
                </a:lnTo>
                <a:lnTo>
                  <a:pt x="8633" y="17132"/>
                </a:lnTo>
                <a:lnTo>
                  <a:pt x="11008" y="14061"/>
                </a:lnTo>
                <a:lnTo>
                  <a:pt x="15231" y="10148"/>
                </a:lnTo>
                <a:lnTo>
                  <a:pt x="19263" y="7747"/>
                </a:lnTo>
                <a:lnTo>
                  <a:pt x="22852" y="7747"/>
                </a:lnTo>
                <a:lnTo>
                  <a:pt x="25412" y="8726"/>
                </a:lnTo>
                <a:lnTo>
                  <a:pt x="28314" y="11545"/>
                </a:lnTo>
                <a:lnTo>
                  <a:pt x="29649" y="14248"/>
                </a:lnTo>
                <a:lnTo>
                  <a:pt x="30420" y="17654"/>
                </a:lnTo>
                <a:lnTo>
                  <a:pt x="30614" y="21588"/>
                </a:lnTo>
                <a:lnTo>
                  <a:pt x="30614" y="51271"/>
                </a:lnTo>
                <a:lnTo>
                  <a:pt x="30797" y="52009"/>
                </a:lnTo>
                <a:lnTo>
                  <a:pt x="33411" y="52923"/>
                </a:lnTo>
                <a:lnTo>
                  <a:pt x="36436" y="52923"/>
                </a:lnTo>
                <a:lnTo>
                  <a:pt x="39250" y="51271"/>
                </a:lnTo>
                <a:lnTo>
                  <a:pt x="39250" y="17132"/>
                </a:lnTo>
                <a:lnTo>
                  <a:pt x="41652" y="14061"/>
                </a:lnTo>
                <a:lnTo>
                  <a:pt x="45863" y="10148"/>
                </a:lnTo>
                <a:lnTo>
                  <a:pt x="49870" y="7747"/>
                </a:lnTo>
                <a:lnTo>
                  <a:pt x="53460" y="7747"/>
                </a:lnTo>
                <a:lnTo>
                  <a:pt x="56041" y="8726"/>
                </a:lnTo>
                <a:lnTo>
                  <a:pt x="58968" y="11545"/>
                </a:lnTo>
                <a:lnTo>
                  <a:pt x="60307" y="14248"/>
                </a:lnTo>
                <a:lnTo>
                  <a:pt x="60991" y="17654"/>
                </a:lnTo>
                <a:lnTo>
                  <a:pt x="61174" y="21588"/>
                </a:lnTo>
                <a:lnTo>
                  <a:pt x="61174" y="51271"/>
                </a:lnTo>
                <a:lnTo>
                  <a:pt x="61384" y="52009"/>
                </a:lnTo>
                <a:lnTo>
                  <a:pt x="63978" y="52923"/>
                </a:lnTo>
                <a:lnTo>
                  <a:pt x="67104" y="52923"/>
                </a:lnTo>
                <a:lnTo>
                  <a:pt x="69857" y="51271"/>
                </a:lnTo>
                <a:lnTo>
                  <a:pt x="69857" y="17654"/>
                </a:lnTo>
                <a:lnTo>
                  <a:pt x="69588" y="15026"/>
                </a:lnTo>
                <a:lnTo>
                  <a:pt x="69048" y="12548"/>
                </a:lnTo>
                <a:lnTo>
                  <a:pt x="67604" y="7912"/>
                </a:lnTo>
                <a:lnTo>
                  <a:pt x="65055" y="4230"/>
                </a:lnTo>
                <a:lnTo>
                  <a:pt x="61333" y="1652"/>
                </a:lnTo>
                <a:lnTo>
                  <a:pt x="56728" y="0"/>
                </a:lnTo>
                <a:lnTo>
                  <a:pt x="52426" y="0"/>
                </a:lnTo>
                <a:lnTo>
                  <a:pt x="48708" y="853"/>
                </a:lnTo>
                <a:lnTo>
                  <a:pt x="46120" y="2174"/>
                </a:lnTo>
                <a:lnTo>
                  <a:pt x="43463" y="3912"/>
                </a:lnTo>
                <a:lnTo>
                  <a:pt x="40633" y="6375"/>
                </a:lnTo>
                <a:lnTo>
                  <a:pt x="37572" y="9652"/>
                </a:lnTo>
                <a:lnTo>
                  <a:pt x="35478" y="5716"/>
                </a:lnTo>
                <a:lnTo>
                  <a:pt x="32443" y="2682"/>
                </a:lnTo>
                <a:lnTo>
                  <a:pt x="29894" y="1169"/>
                </a:lnTo>
                <a:lnTo>
                  <a:pt x="26784" y="229"/>
                </a:lnTo>
                <a:lnTo>
                  <a:pt x="23072" y="0"/>
                </a:lnTo>
                <a:lnTo>
                  <a:pt x="20523" y="0"/>
                </a:lnTo>
                <a:lnTo>
                  <a:pt x="18014" y="712"/>
                </a:lnTo>
                <a:lnTo>
                  <a:pt x="13017" y="3571"/>
                </a:lnTo>
                <a:lnTo>
                  <a:pt x="10443" y="5817"/>
                </a:lnTo>
                <a:lnTo>
                  <a:pt x="7797" y="8891"/>
                </a:lnTo>
                <a:lnTo>
                  <a:pt x="7797" y="2425"/>
                </a:lnTo>
                <a:lnTo>
                  <a:pt x="5843" y="828"/>
                </a:lnTo>
                <a:lnTo>
                  <a:pt x="3117" y="749"/>
                </a:lnTo>
                <a:lnTo>
                  <a:pt x="0" y="2425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614009" y="5099116"/>
            <a:ext cx="47105" cy="53643"/>
          </a:xfrm>
          <a:custGeom>
            <a:avLst/>
            <a:gdLst/>
            <a:ahLst/>
            <a:cxnLst/>
            <a:rect l="l" t="t" r="r" b="b"/>
            <a:pathLst>
              <a:path w="47105" h="53643">
                <a:moveTo>
                  <a:pt x="8952" y="23900"/>
                </a:moveTo>
                <a:lnTo>
                  <a:pt x="9248" y="21333"/>
                </a:lnTo>
                <a:lnTo>
                  <a:pt x="9820" y="18986"/>
                </a:lnTo>
                <a:lnTo>
                  <a:pt x="11292" y="14591"/>
                </a:lnTo>
                <a:lnTo>
                  <a:pt x="13682" y="11163"/>
                </a:lnTo>
                <a:lnTo>
                  <a:pt x="17059" y="8887"/>
                </a:lnTo>
                <a:lnTo>
                  <a:pt x="21113" y="7476"/>
                </a:lnTo>
                <a:lnTo>
                  <a:pt x="26470" y="7476"/>
                </a:lnTo>
                <a:lnTo>
                  <a:pt x="30657" y="9028"/>
                </a:lnTo>
                <a:lnTo>
                  <a:pt x="33997" y="11455"/>
                </a:lnTo>
                <a:lnTo>
                  <a:pt x="36179" y="15007"/>
                </a:lnTo>
                <a:lnTo>
                  <a:pt x="37439" y="19418"/>
                </a:lnTo>
                <a:lnTo>
                  <a:pt x="38152" y="24267"/>
                </a:lnTo>
                <a:lnTo>
                  <a:pt x="38152" y="29728"/>
                </a:lnTo>
                <a:lnTo>
                  <a:pt x="37871" y="32320"/>
                </a:lnTo>
                <a:lnTo>
                  <a:pt x="36741" y="37017"/>
                </a:lnTo>
                <a:lnTo>
                  <a:pt x="36532" y="50266"/>
                </a:lnTo>
                <a:lnTo>
                  <a:pt x="39044" y="48373"/>
                </a:lnTo>
                <a:lnTo>
                  <a:pt x="43063" y="43534"/>
                </a:lnTo>
                <a:lnTo>
                  <a:pt x="44570" y="40639"/>
                </a:lnTo>
                <a:lnTo>
                  <a:pt x="45582" y="37284"/>
                </a:lnTo>
                <a:lnTo>
                  <a:pt x="46591" y="33958"/>
                </a:lnTo>
                <a:lnTo>
                  <a:pt x="47105" y="30286"/>
                </a:lnTo>
                <a:lnTo>
                  <a:pt x="47105" y="22222"/>
                </a:lnTo>
                <a:lnTo>
                  <a:pt x="46616" y="18554"/>
                </a:lnTo>
                <a:lnTo>
                  <a:pt x="45661" y="15288"/>
                </a:lnTo>
                <a:lnTo>
                  <a:pt x="44700" y="12038"/>
                </a:lnTo>
                <a:lnTo>
                  <a:pt x="43257" y="9269"/>
                </a:lnTo>
                <a:lnTo>
                  <a:pt x="41348" y="6993"/>
                </a:lnTo>
                <a:lnTo>
                  <a:pt x="37025" y="2969"/>
                </a:lnTo>
                <a:lnTo>
                  <a:pt x="34145" y="1777"/>
                </a:lnTo>
                <a:lnTo>
                  <a:pt x="31266" y="593"/>
                </a:lnTo>
                <a:lnTo>
                  <a:pt x="27899" y="0"/>
                </a:lnTo>
                <a:lnTo>
                  <a:pt x="20011" y="0"/>
                </a:lnTo>
                <a:lnTo>
                  <a:pt x="16508" y="673"/>
                </a:lnTo>
                <a:lnTo>
                  <a:pt x="13510" y="1990"/>
                </a:lnTo>
                <a:lnTo>
                  <a:pt x="10507" y="3336"/>
                </a:lnTo>
                <a:lnTo>
                  <a:pt x="7998" y="5219"/>
                </a:lnTo>
                <a:lnTo>
                  <a:pt x="3991" y="10068"/>
                </a:lnTo>
                <a:lnTo>
                  <a:pt x="2486" y="12952"/>
                </a:lnTo>
                <a:lnTo>
                  <a:pt x="1493" y="16292"/>
                </a:lnTo>
                <a:lnTo>
                  <a:pt x="504" y="19644"/>
                </a:lnTo>
                <a:lnTo>
                  <a:pt x="0" y="23301"/>
                </a:lnTo>
                <a:lnTo>
                  <a:pt x="0" y="31405"/>
                </a:lnTo>
                <a:lnTo>
                  <a:pt x="478" y="35100"/>
                </a:lnTo>
                <a:lnTo>
                  <a:pt x="1421" y="38353"/>
                </a:lnTo>
                <a:lnTo>
                  <a:pt x="2364" y="41605"/>
                </a:lnTo>
                <a:lnTo>
                  <a:pt x="3783" y="44373"/>
                </a:lnTo>
                <a:lnTo>
                  <a:pt x="5708" y="46659"/>
                </a:lnTo>
                <a:lnTo>
                  <a:pt x="10029" y="50669"/>
                </a:lnTo>
                <a:lnTo>
                  <a:pt x="8952" y="29361"/>
                </a:lnTo>
                <a:lnTo>
                  <a:pt x="8952" y="23900"/>
                </a:lnTo>
                <a:close/>
              </a:path>
              <a:path w="47105" h="53643">
                <a:moveTo>
                  <a:pt x="9662" y="34225"/>
                </a:moveTo>
                <a:lnTo>
                  <a:pt x="8952" y="29361"/>
                </a:lnTo>
                <a:lnTo>
                  <a:pt x="10029" y="50669"/>
                </a:lnTo>
                <a:lnTo>
                  <a:pt x="12909" y="51864"/>
                </a:lnTo>
                <a:lnTo>
                  <a:pt x="15786" y="53060"/>
                </a:lnTo>
                <a:lnTo>
                  <a:pt x="19155" y="53643"/>
                </a:lnTo>
                <a:lnTo>
                  <a:pt x="27006" y="53643"/>
                </a:lnTo>
                <a:lnTo>
                  <a:pt x="30495" y="52984"/>
                </a:lnTo>
                <a:lnTo>
                  <a:pt x="33522" y="51612"/>
                </a:lnTo>
                <a:lnTo>
                  <a:pt x="36532" y="50266"/>
                </a:lnTo>
                <a:lnTo>
                  <a:pt x="36741" y="37017"/>
                </a:lnTo>
                <a:lnTo>
                  <a:pt x="34660" y="40740"/>
                </a:lnTo>
                <a:lnTo>
                  <a:pt x="31939" y="43761"/>
                </a:lnTo>
                <a:lnTo>
                  <a:pt x="28209" y="45639"/>
                </a:lnTo>
                <a:lnTo>
                  <a:pt x="23478" y="46112"/>
                </a:lnTo>
                <a:lnTo>
                  <a:pt x="20685" y="46112"/>
                </a:lnTo>
                <a:lnTo>
                  <a:pt x="16498" y="44574"/>
                </a:lnTo>
                <a:lnTo>
                  <a:pt x="13153" y="42137"/>
                </a:lnTo>
                <a:lnTo>
                  <a:pt x="10935" y="38630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671281" y="5128041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6" y="21247"/>
                </a:lnTo>
                <a:lnTo>
                  <a:pt x="12750" y="24029"/>
                </a:lnTo>
                <a:lnTo>
                  <a:pt x="12308" y="12852"/>
                </a:lnTo>
                <a:lnTo>
                  <a:pt x="10497" y="9208"/>
                </a:lnTo>
                <a:lnTo>
                  <a:pt x="9493" y="4752"/>
                </a:lnTo>
                <a:lnTo>
                  <a:pt x="8942" y="0"/>
                </a:lnTo>
                <a:close/>
              </a:path>
              <a:path w="12750" h="75653">
                <a:moveTo>
                  <a:pt x="43322" y="-49935"/>
                </a:moveTo>
                <a:lnTo>
                  <a:pt x="43088" y="-50673"/>
                </a:lnTo>
                <a:lnTo>
                  <a:pt x="40518" y="-51624"/>
                </a:lnTo>
                <a:lnTo>
                  <a:pt x="37407" y="-51624"/>
                </a:lnTo>
                <a:lnTo>
                  <a:pt x="34639" y="-49935"/>
                </a:lnTo>
                <a:lnTo>
                  <a:pt x="34639" y="-21549"/>
                </a:lnTo>
                <a:lnTo>
                  <a:pt x="32407" y="-23976"/>
                </a:lnTo>
                <a:lnTo>
                  <a:pt x="27863" y="-27064"/>
                </a:lnTo>
                <a:lnTo>
                  <a:pt x="23050" y="-28929"/>
                </a:lnTo>
                <a:lnTo>
                  <a:pt x="16988" y="-28929"/>
                </a:lnTo>
                <a:lnTo>
                  <a:pt x="14061" y="-28295"/>
                </a:lnTo>
                <a:lnTo>
                  <a:pt x="11537" y="-27010"/>
                </a:lnTo>
                <a:lnTo>
                  <a:pt x="6887" y="-23900"/>
                </a:lnTo>
                <a:lnTo>
                  <a:pt x="3467" y="-19126"/>
                </a:lnTo>
                <a:lnTo>
                  <a:pt x="2181" y="-16228"/>
                </a:lnTo>
                <a:lnTo>
                  <a:pt x="1299" y="-12837"/>
                </a:lnTo>
                <a:lnTo>
                  <a:pt x="427" y="-9475"/>
                </a:lnTo>
                <a:lnTo>
                  <a:pt x="0" y="-5676"/>
                </a:lnTo>
                <a:lnTo>
                  <a:pt x="0" y="2059"/>
                </a:lnTo>
                <a:lnTo>
                  <a:pt x="345" y="5435"/>
                </a:lnTo>
                <a:lnTo>
                  <a:pt x="1043" y="8635"/>
                </a:lnTo>
                <a:lnTo>
                  <a:pt x="1742" y="11836"/>
                </a:lnTo>
                <a:lnTo>
                  <a:pt x="2840" y="14630"/>
                </a:lnTo>
                <a:lnTo>
                  <a:pt x="4363" y="16992"/>
                </a:lnTo>
                <a:lnTo>
                  <a:pt x="7866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5" y="-9295"/>
                </a:lnTo>
                <a:lnTo>
                  <a:pt x="10727" y="-13535"/>
                </a:lnTo>
                <a:lnTo>
                  <a:pt x="12654" y="-17081"/>
                </a:lnTo>
                <a:lnTo>
                  <a:pt x="15433" y="-19608"/>
                </a:lnTo>
                <a:lnTo>
                  <a:pt x="18839" y="-21233"/>
                </a:lnTo>
                <a:lnTo>
                  <a:pt x="23407" y="-21233"/>
                </a:lnTo>
                <a:lnTo>
                  <a:pt x="27863" y="-18870"/>
                </a:lnTo>
                <a:lnTo>
                  <a:pt x="32299" y="-14997"/>
                </a:lnTo>
                <a:lnTo>
                  <a:pt x="34639" y="-12002"/>
                </a:lnTo>
                <a:lnTo>
                  <a:pt x="34639" y="7531"/>
                </a:lnTo>
                <a:lnTo>
                  <a:pt x="31993" y="10796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6" y="17082"/>
                </a:lnTo>
                <a:lnTo>
                  <a:pt x="18399" y="17082"/>
                </a:lnTo>
                <a:lnTo>
                  <a:pt x="15015" y="15419"/>
                </a:lnTo>
                <a:lnTo>
                  <a:pt x="12308" y="12852"/>
                </a:lnTo>
                <a:lnTo>
                  <a:pt x="12750" y="24029"/>
                </a:lnTo>
                <a:lnTo>
                  <a:pt x="15688" y="24728"/>
                </a:lnTo>
                <a:lnTo>
                  <a:pt x="22327" y="24728"/>
                </a:lnTo>
                <a:lnTo>
                  <a:pt x="25243" y="23954"/>
                </a:lnTo>
                <a:lnTo>
                  <a:pt x="27914" y="22392"/>
                </a:lnTo>
                <a:lnTo>
                  <a:pt x="30585" y="20840"/>
                </a:lnTo>
                <a:lnTo>
                  <a:pt x="33155" y="18670"/>
                </a:lnTo>
                <a:lnTo>
                  <a:pt x="35629" y="15876"/>
                </a:lnTo>
                <a:lnTo>
                  <a:pt x="35629" y="22341"/>
                </a:lnTo>
                <a:lnTo>
                  <a:pt x="37231" y="23839"/>
                </a:lnTo>
                <a:lnTo>
                  <a:pt x="40258" y="24029"/>
                </a:lnTo>
                <a:lnTo>
                  <a:pt x="43322" y="22341"/>
                </a:lnTo>
                <a:lnTo>
                  <a:pt x="43322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730343" y="5099885"/>
            <a:ext cx="40604" cy="52873"/>
          </a:xfrm>
          <a:custGeom>
            <a:avLst/>
            <a:gdLst/>
            <a:ahLst/>
            <a:cxnLst/>
            <a:rect l="l" t="t" r="r" b="b"/>
            <a:pathLst>
              <a:path w="40604" h="52873">
                <a:moveTo>
                  <a:pt x="8682" y="1652"/>
                </a:moveTo>
                <a:lnTo>
                  <a:pt x="8474" y="929"/>
                </a:lnTo>
                <a:lnTo>
                  <a:pt x="5868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36" y="42800"/>
                </a:lnTo>
                <a:lnTo>
                  <a:pt x="3712" y="46840"/>
                </a:lnTo>
                <a:lnTo>
                  <a:pt x="6775" y="50180"/>
                </a:lnTo>
                <a:lnTo>
                  <a:pt x="11062" y="52351"/>
                </a:lnTo>
                <a:lnTo>
                  <a:pt x="13709" y="52873"/>
                </a:lnTo>
                <a:lnTo>
                  <a:pt x="19537" y="52873"/>
                </a:lnTo>
                <a:lnTo>
                  <a:pt x="22183" y="52185"/>
                </a:lnTo>
                <a:lnTo>
                  <a:pt x="24804" y="50764"/>
                </a:lnTo>
                <a:lnTo>
                  <a:pt x="27410" y="49353"/>
                </a:lnTo>
                <a:lnTo>
                  <a:pt x="30071" y="47106"/>
                </a:lnTo>
                <a:lnTo>
                  <a:pt x="32749" y="44032"/>
                </a:lnTo>
                <a:lnTo>
                  <a:pt x="32749" y="50497"/>
                </a:lnTo>
                <a:lnTo>
                  <a:pt x="35225" y="52150"/>
                </a:lnTo>
                <a:lnTo>
                  <a:pt x="38030" y="52150"/>
                </a:lnTo>
                <a:lnTo>
                  <a:pt x="40604" y="50497"/>
                </a:lnTo>
                <a:lnTo>
                  <a:pt x="40604" y="1652"/>
                </a:lnTo>
                <a:lnTo>
                  <a:pt x="40370" y="929"/>
                </a:lnTo>
                <a:lnTo>
                  <a:pt x="37796" y="0"/>
                </a:lnTo>
                <a:lnTo>
                  <a:pt x="34672" y="0"/>
                </a:lnTo>
                <a:lnTo>
                  <a:pt x="31917" y="1652"/>
                </a:lnTo>
                <a:lnTo>
                  <a:pt x="31917" y="35791"/>
                </a:lnTo>
                <a:lnTo>
                  <a:pt x="29502" y="38861"/>
                </a:lnTo>
                <a:lnTo>
                  <a:pt x="25085" y="42800"/>
                </a:lnTo>
                <a:lnTo>
                  <a:pt x="20787" y="45176"/>
                </a:lnTo>
                <a:lnTo>
                  <a:pt x="16949" y="45176"/>
                </a:lnTo>
                <a:lnTo>
                  <a:pt x="12971" y="43498"/>
                </a:lnTo>
                <a:lnTo>
                  <a:pt x="10303" y="40147"/>
                </a:lnTo>
                <a:lnTo>
                  <a:pt x="9284" y="36958"/>
                </a:lnTo>
                <a:lnTo>
                  <a:pt x="8682" y="32947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786935" y="5076191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699"/>
                </a:lnTo>
                <a:lnTo>
                  <a:pt x="8431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757" y="75844"/>
                </a:lnTo>
                <a:lnTo>
                  <a:pt x="5882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808298" y="5099116"/>
            <a:ext cx="43322" cy="53643"/>
          </a:xfrm>
          <a:custGeom>
            <a:avLst/>
            <a:gdLst/>
            <a:ahLst/>
            <a:cxnLst/>
            <a:rect l="l" t="t" r="r" b="b"/>
            <a:pathLst>
              <a:path w="43322" h="53643">
                <a:moveTo>
                  <a:pt x="42929" y="16926"/>
                </a:moveTo>
                <a:lnTo>
                  <a:pt x="42144" y="14122"/>
                </a:lnTo>
                <a:lnTo>
                  <a:pt x="41360" y="11314"/>
                </a:lnTo>
                <a:lnTo>
                  <a:pt x="38458" y="6807"/>
                </a:lnTo>
                <a:lnTo>
                  <a:pt x="34649" y="3059"/>
                </a:lnTo>
                <a:lnTo>
                  <a:pt x="32050" y="1828"/>
                </a:lnTo>
                <a:lnTo>
                  <a:pt x="29443" y="608"/>
                </a:lnTo>
                <a:lnTo>
                  <a:pt x="26294" y="0"/>
                </a:lnTo>
                <a:lnTo>
                  <a:pt x="26333" y="6997"/>
                </a:lnTo>
                <a:lnTo>
                  <a:pt x="29480" y="8329"/>
                </a:lnTo>
                <a:lnTo>
                  <a:pt x="31611" y="11012"/>
                </a:lnTo>
                <a:lnTo>
                  <a:pt x="33727" y="13690"/>
                </a:lnTo>
                <a:lnTo>
                  <a:pt x="34747" y="17373"/>
                </a:lnTo>
                <a:lnTo>
                  <a:pt x="34635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59" y="4888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00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5"/>
                </a:lnTo>
                <a:lnTo>
                  <a:pt x="2523" y="41997"/>
                </a:lnTo>
                <a:lnTo>
                  <a:pt x="4030" y="44766"/>
                </a:lnTo>
                <a:lnTo>
                  <a:pt x="6012" y="46976"/>
                </a:lnTo>
                <a:lnTo>
                  <a:pt x="10447" y="50849"/>
                </a:lnTo>
                <a:lnTo>
                  <a:pt x="13362" y="51969"/>
                </a:lnTo>
                <a:lnTo>
                  <a:pt x="16275" y="53084"/>
                </a:lnTo>
                <a:lnTo>
                  <a:pt x="19669" y="53643"/>
                </a:lnTo>
                <a:lnTo>
                  <a:pt x="23539" y="53643"/>
                </a:lnTo>
                <a:lnTo>
                  <a:pt x="27873" y="53492"/>
                </a:lnTo>
                <a:lnTo>
                  <a:pt x="31819" y="52793"/>
                </a:lnTo>
                <a:lnTo>
                  <a:pt x="35049" y="51969"/>
                </a:lnTo>
                <a:lnTo>
                  <a:pt x="37774" y="51090"/>
                </a:lnTo>
                <a:lnTo>
                  <a:pt x="41014" y="48818"/>
                </a:lnTo>
                <a:lnTo>
                  <a:pt x="41334" y="46161"/>
                </a:lnTo>
                <a:lnTo>
                  <a:pt x="40759" y="43002"/>
                </a:lnTo>
                <a:lnTo>
                  <a:pt x="38055" y="43267"/>
                </a:lnTo>
                <a:lnTo>
                  <a:pt x="34894" y="44538"/>
                </a:lnTo>
                <a:lnTo>
                  <a:pt x="32100" y="45439"/>
                </a:lnTo>
                <a:lnTo>
                  <a:pt x="28587" y="46187"/>
                </a:lnTo>
                <a:lnTo>
                  <a:pt x="24345" y="46377"/>
                </a:lnTo>
                <a:lnTo>
                  <a:pt x="21506" y="46377"/>
                </a:lnTo>
                <a:lnTo>
                  <a:pt x="17146" y="45137"/>
                </a:lnTo>
                <a:lnTo>
                  <a:pt x="13582" y="43102"/>
                </a:lnTo>
                <a:lnTo>
                  <a:pt x="11134" y="39992"/>
                </a:lnTo>
                <a:lnTo>
                  <a:pt x="9737" y="35967"/>
                </a:lnTo>
                <a:lnTo>
                  <a:pt x="8938" y="31344"/>
                </a:lnTo>
                <a:lnTo>
                  <a:pt x="8938" y="28652"/>
                </a:lnTo>
                <a:lnTo>
                  <a:pt x="39963" y="28652"/>
                </a:lnTo>
                <a:lnTo>
                  <a:pt x="42303" y="27738"/>
                </a:lnTo>
                <a:lnTo>
                  <a:pt x="43322" y="24738"/>
                </a:lnTo>
                <a:lnTo>
                  <a:pt x="43322" y="19926"/>
                </a:lnTo>
                <a:lnTo>
                  <a:pt x="42929" y="16926"/>
                </a:lnTo>
                <a:close/>
              </a:path>
              <a:path w="43322" h="53643">
                <a:moveTo>
                  <a:pt x="9014" y="20091"/>
                </a:moveTo>
                <a:lnTo>
                  <a:pt x="9942" y="16357"/>
                </a:lnTo>
                <a:lnTo>
                  <a:pt x="11375" y="12915"/>
                </a:lnTo>
                <a:lnTo>
                  <a:pt x="14903" y="9079"/>
                </a:lnTo>
                <a:lnTo>
                  <a:pt x="18139" y="7405"/>
                </a:lnTo>
                <a:lnTo>
                  <a:pt x="22157" y="6997"/>
                </a:lnTo>
                <a:lnTo>
                  <a:pt x="26333" y="6997"/>
                </a:lnTo>
                <a:lnTo>
                  <a:pt x="26294" y="0"/>
                </a:lnTo>
                <a:lnTo>
                  <a:pt x="19143" y="0"/>
                </a:lnTo>
                <a:lnTo>
                  <a:pt x="16019" y="622"/>
                </a:lnTo>
                <a:lnTo>
                  <a:pt x="13237" y="1868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861549" y="5099116"/>
            <a:ext cx="33338" cy="53643"/>
          </a:xfrm>
          <a:custGeom>
            <a:avLst/>
            <a:gdLst/>
            <a:ahLst/>
            <a:cxnLst/>
            <a:rect l="l" t="t" r="r" b="b"/>
            <a:pathLst>
              <a:path w="33338" h="53643">
                <a:moveTo>
                  <a:pt x="6000" y="52221"/>
                </a:moveTo>
                <a:lnTo>
                  <a:pt x="8561" y="52984"/>
                </a:lnTo>
                <a:lnTo>
                  <a:pt x="11598" y="53517"/>
                </a:lnTo>
                <a:lnTo>
                  <a:pt x="17585" y="53643"/>
                </a:lnTo>
                <a:lnTo>
                  <a:pt x="20087" y="53315"/>
                </a:lnTo>
                <a:lnTo>
                  <a:pt x="24616" y="51944"/>
                </a:lnTo>
                <a:lnTo>
                  <a:pt x="28205" y="49578"/>
                </a:lnTo>
                <a:lnTo>
                  <a:pt x="31107" y="46608"/>
                </a:lnTo>
                <a:lnTo>
                  <a:pt x="32896" y="42696"/>
                </a:lnTo>
                <a:lnTo>
                  <a:pt x="33338" y="37973"/>
                </a:lnTo>
                <a:lnTo>
                  <a:pt x="33338" y="35877"/>
                </a:lnTo>
                <a:lnTo>
                  <a:pt x="32320" y="32551"/>
                </a:lnTo>
                <a:lnTo>
                  <a:pt x="30740" y="29728"/>
                </a:lnTo>
                <a:lnTo>
                  <a:pt x="27226" y="26631"/>
                </a:lnTo>
                <a:lnTo>
                  <a:pt x="24324" y="25106"/>
                </a:lnTo>
                <a:lnTo>
                  <a:pt x="21384" y="23813"/>
                </a:lnTo>
                <a:lnTo>
                  <a:pt x="18442" y="22603"/>
                </a:lnTo>
                <a:lnTo>
                  <a:pt x="15580" y="21437"/>
                </a:lnTo>
                <a:lnTo>
                  <a:pt x="12077" y="19342"/>
                </a:lnTo>
                <a:lnTo>
                  <a:pt x="9773" y="16584"/>
                </a:lnTo>
                <a:lnTo>
                  <a:pt x="9417" y="13982"/>
                </a:lnTo>
                <a:lnTo>
                  <a:pt x="9968" y="11173"/>
                </a:lnTo>
                <a:lnTo>
                  <a:pt x="12307" y="8279"/>
                </a:lnTo>
                <a:lnTo>
                  <a:pt x="15454" y="7099"/>
                </a:lnTo>
                <a:lnTo>
                  <a:pt x="18211" y="6948"/>
                </a:lnTo>
                <a:lnTo>
                  <a:pt x="21311" y="7138"/>
                </a:lnTo>
                <a:lnTo>
                  <a:pt x="24961" y="8355"/>
                </a:lnTo>
                <a:lnTo>
                  <a:pt x="27618" y="9676"/>
                </a:lnTo>
                <a:lnTo>
                  <a:pt x="30595" y="9867"/>
                </a:lnTo>
                <a:lnTo>
                  <a:pt x="30923" y="7148"/>
                </a:lnTo>
                <a:lnTo>
                  <a:pt x="30642" y="4405"/>
                </a:lnTo>
                <a:lnTo>
                  <a:pt x="28083" y="2195"/>
                </a:lnTo>
                <a:lnTo>
                  <a:pt x="25487" y="1130"/>
                </a:lnTo>
                <a:lnTo>
                  <a:pt x="22081" y="316"/>
                </a:lnTo>
                <a:lnTo>
                  <a:pt x="18323" y="0"/>
                </a:lnTo>
                <a:lnTo>
                  <a:pt x="15454" y="0"/>
                </a:lnTo>
                <a:lnTo>
                  <a:pt x="12959" y="392"/>
                </a:lnTo>
                <a:lnTo>
                  <a:pt x="8671" y="1979"/>
                </a:lnTo>
                <a:lnTo>
                  <a:pt x="5449" y="4370"/>
                </a:lnTo>
                <a:lnTo>
                  <a:pt x="2941" y="7213"/>
                </a:lnTo>
                <a:lnTo>
                  <a:pt x="1518" y="10716"/>
                </a:lnTo>
                <a:lnTo>
                  <a:pt x="1151" y="14479"/>
                </a:lnTo>
                <a:lnTo>
                  <a:pt x="1493" y="18514"/>
                </a:lnTo>
                <a:lnTo>
                  <a:pt x="2851" y="21628"/>
                </a:lnTo>
                <a:lnTo>
                  <a:pt x="5986" y="25210"/>
                </a:lnTo>
                <a:lnTo>
                  <a:pt x="8671" y="26935"/>
                </a:lnTo>
                <a:lnTo>
                  <a:pt x="11522" y="28411"/>
                </a:lnTo>
                <a:lnTo>
                  <a:pt x="14489" y="29641"/>
                </a:lnTo>
                <a:lnTo>
                  <a:pt x="17330" y="30783"/>
                </a:lnTo>
                <a:lnTo>
                  <a:pt x="19975" y="31978"/>
                </a:lnTo>
                <a:lnTo>
                  <a:pt x="23111" y="34264"/>
                </a:lnTo>
                <a:lnTo>
                  <a:pt x="24814" y="37299"/>
                </a:lnTo>
                <a:lnTo>
                  <a:pt x="24569" y="41173"/>
                </a:lnTo>
                <a:lnTo>
                  <a:pt x="22964" y="43940"/>
                </a:lnTo>
                <a:lnTo>
                  <a:pt x="20185" y="45669"/>
                </a:lnTo>
                <a:lnTo>
                  <a:pt x="16484" y="46493"/>
                </a:lnTo>
                <a:lnTo>
                  <a:pt x="13070" y="46493"/>
                </a:lnTo>
                <a:lnTo>
                  <a:pt x="9848" y="45759"/>
                </a:lnTo>
                <a:lnTo>
                  <a:pt x="5939" y="44157"/>
                </a:lnTo>
                <a:lnTo>
                  <a:pt x="3171" y="42558"/>
                </a:lnTo>
                <a:lnTo>
                  <a:pt x="269" y="42937"/>
                </a:lnTo>
                <a:lnTo>
                  <a:pt x="0" y="45518"/>
                </a:lnTo>
                <a:lnTo>
                  <a:pt x="269" y="48182"/>
                </a:lnTo>
                <a:lnTo>
                  <a:pt x="2941" y="50914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928876" y="5099116"/>
            <a:ext cx="26896" cy="53643"/>
          </a:xfrm>
          <a:custGeom>
            <a:avLst/>
            <a:gdLst/>
            <a:ahLst/>
            <a:cxnLst/>
            <a:rect l="l" t="t" r="r" b="b"/>
            <a:pathLst>
              <a:path w="26896" h="53643">
                <a:moveTo>
                  <a:pt x="22053" y="46061"/>
                </a:moveTo>
                <a:lnTo>
                  <a:pt x="17683" y="46659"/>
                </a:lnTo>
                <a:lnTo>
                  <a:pt x="16323" y="53643"/>
                </a:lnTo>
                <a:lnTo>
                  <a:pt x="19152" y="53643"/>
                </a:lnTo>
                <a:lnTo>
                  <a:pt x="21837" y="53019"/>
                </a:lnTo>
                <a:lnTo>
                  <a:pt x="26896" y="50482"/>
                </a:lnTo>
                <a:lnTo>
                  <a:pt x="25927" y="43660"/>
                </a:lnTo>
                <a:lnTo>
                  <a:pt x="22053" y="46061"/>
                </a:lnTo>
                <a:close/>
              </a:path>
              <a:path w="26896" h="53643">
                <a:moveTo>
                  <a:pt x="3294" y="12087"/>
                </a:moveTo>
                <a:lnTo>
                  <a:pt x="5939" y="11516"/>
                </a:lnTo>
                <a:lnTo>
                  <a:pt x="9137" y="9777"/>
                </a:lnTo>
                <a:lnTo>
                  <a:pt x="11891" y="8582"/>
                </a:lnTo>
                <a:lnTo>
                  <a:pt x="15271" y="7531"/>
                </a:lnTo>
                <a:lnTo>
                  <a:pt x="19314" y="7264"/>
                </a:lnTo>
                <a:lnTo>
                  <a:pt x="22975" y="7505"/>
                </a:lnTo>
                <a:lnTo>
                  <a:pt x="26809" y="9204"/>
                </a:lnTo>
                <a:lnTo>
                  <a:pt x="29135" y="12329"/>
                </a:lnTo>
                <a:lnTo>
                  <a:pt x="29894" y="15213"/>
                </a:lnTo>
                <a:lnTo>
                  <a:pt x="30092" y="18755"/>
                </a:lnTo>
                <a:lnTo>
                  <a:pt x="30092" y="22564"/>
                </a:lnTo>
                <a:lnTo>
                  <a:pt x="19937" y="22564"/>
                </a:lnTo>
                <a:lnTo>
                  <a:pt x="16643" y="22909"/>
                </a:lnTo>
                <a:lnTo>
                  <a:pt x="13716" y="23568"/>
                </a:lnTo>
                <a:lnTo>
                  <a:pt x="10774" y="24241"/>
                </a:lnTo>
                <a:lnTo>
                  <a:pt x="8301" y="25232"/>
                </a:lnTo>
                <a:lnTo>
                  <a:pt x="4263" y="27914"/>
                </a:lnTo>
                <a:lnTo>
                  <a:pt x="1628" y="31621"/>
                </a:lnTo>
                <a:lnTo>
                  <a:pt x="0" y="36038"/>
                </a:lnTo>
                <a:lnTo>
                  <a:pt x="0" y="38797"/>
                </a:lnTo>
                <a:lnTo>
                  <a:pt x="392" y="43228"/>
                </a:lnTo>
                <a:lnTo>
                  <a:pt x="1969" y="46925"/>
                </a:lnTo>
                <a:lnTo>
                  <a:pt x="4481" y="49744"/>
                </a:lnTo>
                <a:lnTo>
                  <a:pt x="7607" y="51991"/>
                </a:lnTo>
                <a:lnTo>
                  <a:pt x="11610" y="53312"/>
                </a:lnTo>
                <a:lnTo>
                  <a:pt x="16323" y="53643"/>
                </a:lnTo>
                <a:lnTo>
                  <a:pt x="17683" y="46659"/>
                </a:lnTo>
                <a:lnTo>
                  <a:pt x="14904" y="46659"/>
                </a:lnTo>
                <a:lnTo>
                  <a:pt x="12722" y="45910"/>
                </a:lnTo>
                <a:lnTo>
                  <a:pt x="9626" y="42896"/>
                </a:lnTo>
                <a:lnTo>
                  <a:pt x="8841" y="38353"/>
                </a:lnTo>
                <a:lnTo>
                  <a:pt x="9663" y="34415"/>
                </a:lnTo>
                <a:lnTo>
                  <a:pt x="12200" y="31482"/>
                </a:lnTo>
                <a:lnTo>
                  <a:pt x="14792" y="30059"/>
                </a:lnTo>
                <a:lnTo>
                  <a:pt x="18284" y="29235"/>
                </a:lnTo>
                <a:lnTo>
                  <a:pt x="22720" y="29019"/>
                </a:lnTo>
                <a:lnTo>
                  <a:pt x="30092" y="29019"/>
                </a:lnTo>
                <a:lnTo>
                  <a:pt x="30092" y="39380"/>
                </a:lnTo>
                <a:lnTo>
                  <a:pt x="25927" y="43660"/>
                </a:lnTo>
                <a:lnTo>
                  <a:pt x="26896" y="50482"/>
                </a:lnTo>
                <a:lnTo>
                  <a:pt x="31240" y="46443"/>
                </a:lnTo>
                <a:lnTo>
                  <a:pt x="31240" y="51318"/>
                </a:lnTo>
                <a:lnTo>
                  <a:pt x="33326" y="52894"/>
                </a:lnTo>
                <a:lnTo>
                  <a:pt x="35896" y="52955"/>
                </a:lnTo>
                <a:lnTo>
                  <a:pt x="38679" y="51318"/>
                </a:lnTo>
                <a:lnTo>
                  <a:pt x="38679" y="15354"/>
                </a:lnTo>
                <a:lnTo>
                  <a:pt x="38343" y="12686"/>
                </a:lnTo>
                <a:lnTo>
                  <a:pt x="37011" y="8125"/>
                </a:lnTo>
                <a:lnTo>
                  <a:pt x="34488" y="4683"/>
                </a:lnTo>
                <a:lnTo>
                  <a:pt x="31104" y="1979"/>
                </a:lnTo>
                <a:lnTo>
                  <a:pt x="26356" y="392"/>
                </a:lnTo>
                <a:lnTo>
                  <a:pt x="23479" y="0"/>
                </a:lnTo>
                <a:lnTo>
                  <a:pt x="20095" y="0"/>
                </a:lnTo>
                <a:lnTo>
                  <a:pt x="16484" y="161"/>
                </a:lnTo>
                <a:lnTo>
                  <a:pt x="12931" y="849"/>
                </a:lnTo>
                <a:lnTo>
                  <a:pt x="9785" y="1803"/>
                </a:lnTo>
                <a:lnTo>
                  <a:pt x="5817" y="3542"/>
                </a:lnTo>
                <a:lnTo>
                  <a:pt x="2484" y="6691"/>
                </a:lnTo>
                <a:lnTo>
                  <a:pt x="2301" y="9370"/>
                </a:lnTo>
                <a:lnTo>
                  <a:pt x="3294" y="12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983513" y="5099112"/>
            <a:ext cx="40549" cy="52923"/>
          </a:xfrm>
          <a:custGeom>
            <a:avLst/>
            <a:gdLst/>
            <a:ahLst/>
            <a:cxnLst/>
            <a:rect l="l" t="t" r="r" b="b"/>
            <a:pathLst>
              <a:path w="40549" h="52923">
                <a:moveTo>
                  <a:pt x="5878" y="52923"/>
                </a:moveTo>
                <a:lnTo>
                  <a:pt x="8632" y="51271"/>
                </a:lnTo>
                <a:lnTo>
                  <a:pt x="8632" y="17132"/>
                </a:lnTo>
                <a:lnTo>
                  <a:pt x="10998" y="14061"/>
                </a:lnTo>
                <a:lnTo>
                  <a:pt x="13276" y="11736"/>
                </a:lnTo>
                <a:lnTo>
                  <a:pt x="17595" y="8545"/>
                </a:lnTo>
                <a:lnTo>
                  <a:pt x="21920" y="7747"/>
                </a:lnTo>
                <a:lnTo>
                  <a:pt x="25069" y="8078"/>
                </a:lnTo>
                <a:lnTo>
                  <a:pt x="27618" y="9373"/>
                </a:lnTo>
                <a:lnTo>
                  <a:pt x="30261" y="12790"/>
                </a:lnTo>
                <a:lnTo>
                  <a:pt x="31290" y="15951"/>
                </a:lnTo>
                <a:lnTo>
                  <a:pt x="31913" y="19889"/>
                </a:lnTo>
                <a:lnTo>
                  <a:pt x="31913" y="51271"/>
                </a:lnTo>
                <a:lnTo>
                  <a:pt x="32122" y="52009"/>
                </a:lnTo>
                <a:lnTo>
                  <a:pt x="34671" y="52923"/>
                </a:lnTo>
                <a:lnTo>
                  <a:pt x="37792" y="52923"/>
                </a:lnTo>
                <a:lnTo>
                  <a:pt x="40549" y="51271"/>
                </a:lnTo>
                <a:lnTo>
                  <a:pt x="40549" y="18011"/>
                </a:lnTo>
                <a:lnTo>
                  <a:pt x="40269" y="15026"/>
                </a:lnTo>
                <a:lnTo>
                  <a:pt x="39117" y="10083"/>
                </a:lnTo>
                <a:lnTo>
                  <a:pt x="36838" y="6073"/>
                </a:lnTo>
                <a:lnTo>
                  <a:pt x="33774" y="2757"/>
                </a:lnTo>
                <a:lnTo>
                  <a:pt x="29476" y="547"/>
                </a:lnTo>
                <a:lnTo>
                  <a:pt x="26845" y="0"/>
                </a:lnTo>
                <a:lnTo>
                  <a:pt x="21013" y="0"/>
                </a:lnTo>
                <a:lnTo>
                  <a:pt x="18359" y="712"/>
                </a:lnTo>
                <a:lnTo>
                  <a:pt x="15723" y="2134"/>
                </a:lnTo>
                <a:lnTo>
                  <a:pt x="13092" y="3571"/>
                </a:lnTo>
                <a:lnTo>
                  <a:pt x="10447" y="5817"/>
                </a:lnTo>
                <a:lnTo>
                  <a:pt x="7786" y="8891"/>
                </a:lnTo>
                <a:lnTo>
                  <a:pt x="7786" y="2425"/>
                </a:lnTo>
                <a:lnTo>
                  <a:pt x="5828" y="828"/>
                </a:lnTo>
                <a:lnTo>
                  <a:pt x="3120" y="749"/>
                </a:lnTo>
                <a:lnTo>
                  <a:pt x="0" y="2425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036869" y="5128041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6" y="21247"/>
                </a:lnTo>
                <a:lnTo>
                  <a:pt x="12750" y="24029"/>
                </a:lnTo>
                <a:lnTo>
                  <a:pt x="12312" y="12852"/>
                </a:lnTo>
                <a:lnTo>
                  <a:pt x="10497" y="9208"/>
                </a:lnTo>
                <a:lnTo>
                  <a:pt x="9493" y="4752"/>
                </a:lnTo>
                <a:lnTo>
                  <a:pt x="8942" y="0"/>
                </a:lnTo>
                <a:close/>
              </a:path>
              <a:path w="12750" h="75653">
                <a:moveTo>
                  <a:pt x="43322" y="-49935"/>
                </a:moveTo>
                <a:lnTo>
                  <a:pt x="43088" y="-50673"/>
                </a:lnTo>
                <a:lnTo>
                  <a:pt x="40518" y="-51624"/>
                </a:lnTo>
                <a:lnTo>
                  <a:pt x="37404" y="-51624"/>
                </a:lnTo>
                <a:lnTo>
                  <a:pt x="34639" y="-49935"/>
                </a:lnTo>
                <a:lnTo>
                  <a:pt x="34639" y="-21549"/>
                </a:lnTo>
                <a:lnTo>
                  <a:pt x="32410" y="-23976"/>
                </a:lnTo>
                <a:lnTo>
                  <a:pt x="27863" y="-27064"/>
                </a:lnTo>
                <a:lnTo>
                  <a:pt x="23050" y="-28929"/>
                </a:lnTo>
                <a:lnTo>
                  <a:pt x="16988" y="-28929"/>
                </a:lnTo>
                <a:lnTo>
                  <a:pt x="14061" y="-28295"/>
                </a:lnTo>
                <a:lnTo>
                  <a:pt x="11537" y="-27010"/>
                </a:lnTo>
                <a:lnTo>
                  <a:pt x="6887" y="-23900"/>
                </a:lnTo>
                <a:lnTo>
                  <a:pt x="3470" y="-19126"/>
                </a:lnTo>
                <a:lnTo>
                  <a:pt x="2181" y="-16228"/>
                </a:lnTo>
                <a:lnTo>
                  <a:pt x="1299" y="-12837"/>
                </a:lnTo>
                <a:lnTo>
                  <a:pt x="431" y="-9475"/>
                </a:lnTo>
                <a:lnTo>
                  <a:pt x="0" y="-5676"/>
                </a:lnTo>
                <a:lnTo>
                  <a:pt x="0" y="2059"/>
                </a:lnTo>
                <a:lnTo>
                  <a:pt x="345" y="5435"/>
                </a:lnTo>
                <a:lnTo>
                  <a:pt x="1043" y="8635"/>
                </a:lnTo>
                <a:lnTo>
                  <a:pt x="1742" y="11836"/>
                </a:lnTo>
                <a:lnTo>
                  <a:pt x="2843" y="14630"/>
                </a:lnTo>
                <a:lnTo>
                  <a:pt x="4363" y="16992"/>
                </a:lnTo>
                <a:lnTo>
                  <a:pt x="7866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605" y="-9295"/>
                </a:lnTo>
                <a:lnTo>
                  <a:pt x="10727" y="-13535"/>
                </a:lnTo>
                <a:lnTo>
                  <a:pt x="12654" y="-17081"/>
                </a:lnTo>
                <a:lnTo>
                  <a:pt x="15433" y="-19608"/>
                </a:lnTo>
                <a:lnTo>
                  <a:pt x="18839" y="-21233"/>
                </a:lnTo>
                <a:lnTo>
                  <a:pt x="23407" y="-21233"/>
                </a:lnTo>
                <a:lnTo>
                  <a:pt x="27863" y="-18870"/>
                </a:lnTo>
                <a:lnTo>
                  <a:pt x="32298" y="-14997"/>
                </a:lnTo>
                <a:lnTo>
                  <a:pt x="34639" y="-12002"/>
                </a:lnTo>
                <a:lnTo>
                  <a:pt x="34639" y="7531"/>
                </a:lnTo>
                <a:lnTo>
                  <a:pt x="31993" y="10796"/>
                </a:lnTo>
                <a:lnTo>
                  <a:pt x="28379" y="14198"/>
                </a:lnTo>
                <a:lnTo>
                  <a:pt x="25045" y="16268"/>
                </a:lnTo>
                <a:lnTo>
                  <a:pt x="21816" y="17082"/>
                </a:lnTo>
                <a:lnTo>
                  <a:pt x="18399" y="17082"/>
                </a:lnTo>
                <a:lnTo>
                  <a:pt x="15015" y="15419"/>
                </a:lnTo>
                <a:lnTo>
                  <a:pt x="12312" y="12852"/>
                </a:lnTo>
                <a:lnTo>
                  <a:pt x="12750" y="24029"/>
                </a:lnTo>
                <a:lnTo>
                  <a:pt x="15688" y="24728"/>
                </a:lnTo>
                <a:lnTo>
                  <a:pt x="22326" y="24728"/>
                </a:lnTo>
                <a:lnTo>
                  <a:pt x="25243" y="23954"/>
                </a:lnTo>
                <a:lnTo>
                  <a:pt x="27914" y="22392"/>
                </a:lnTo>
                <a:lnTo>
                  <a:pt x="30581" y="20840"/>
                </a:lnTo>
                <a:lnTo>
                  <a:pt x="33155" y="18670"/>
                </a:lnTo>
                <a:lnTo>
                  <a:pt x="35629" y="15876"/>
                </a:lnTo>
                <a:lnTo>
                  <a:pt x="35629" y="22341"/>
                </a:lnTo>
                <a:lnTo>
                  <a:pt x="37235" y="23839"/>
                </a:lnTo>
                <a:lnTo>
                  <a:pt x="40259" y="24029"/>
                </a:lnTo>
                <a:lnTo>
                  <a:pt x="43322" y="22341"/>
                </a:lnTo>
                <a:lnTo>
                  <a:pt x="43322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117544" y="5099116"/>
            <a:ext cx="43323" cy="53643"/>
          </a:xfrm>
          <a:custGeom>
            <a:avLst/>
            <a:gdLst/>
            <a:ahLst/>
            <a:cxnLst/>
            <a:rect l="l" t="t" r="r" b="b"/>
            <a:pathLst>
              <a:path w="43323" h="53643">
                <a:moveTo>
                  <a:pt x="42931" y="16926"/>
                </a:moveTo>
                <a:lnTo>
                  <a:pt x="42146" y="14122"/>
                </a:lnTo>
                <a:lnTo>
                  <a:pt x="41365" y="11314"/>
                </a:lnTo>
                <a:lnTo>
                  <a:pt x="38463" y="6807"/>
                </a:lnTo>
                <a:lnTo>
                  <a:pt x="34650" y="3059"/>
                </a:lnTo>
                <a:lnTo>
                  <a:pt x="32054" y="1828"/>
                </a:lnTo>
                <a:lnTo>
                  <a:pt x="29444" y="608"/>
                </a:lnTo>
                <a:lnTo>
                  <a:pt x="26299" y="0"/>
                </a:lnTo>
                <a:lnTo>
                  <a:pt x="26334" y="6997"/>
                </a:lnTo>
                <a:lnTo>
                  <a:pt x="29484" y="8329"/>
                </a:lnTo>
                <a:lnTo>
                  <a:pt x="31615" y="11012"/>
                </a:lnTo>
                <a:lnTo>
                  <a:pt x="33732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7" y="22071"/>
                </a:lnTo>
                <a:lnTo>
                  <a:pt x="9018" y="20091"/>
                </a:lnTo>
                <a:lnTo>
                  <a:pt x="10450" y="3110"/>
                </a:lnTo>
                <a:lnTo>
                  <a:pt x="8064" y="4888"/>
                </a:lnTo>
                <a:lnTo>
                  <a:pt x="4118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15" y="19100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24" y="41997"/>
                </a:lnTo>
                <a:lnTo>
                  <a:pt x="4032" y="44766"/>
                </a:lnTo>
                <a:lnTo>
                  <a:pt x="6015" y="46976"/>
                </a:lnTo>
                <a:lnTo>
                  <a:pt x="10450" y="50849"/>
                </a:lnTo>
                <a:lnTo>
                  <a:pt x="13364" y="51969"/>
                </a:lnTo>
                <a:lnTo>
                  <a:pt x="16280" y="53084"/>
                </a:lnTo>
                <a:lnTo>
                  <a:pt x="19674" y="53643"/>
                </a:lnTo>
                <a:lnTo>
                  <a:pt x="23544" y="53643"/>
                </a:lnTo>
                <a:lnTo>
                  <a:pt x="27879" y="53492"/>
                </a:lnTo>
                <a:lnTo>
                  <a:pt x="31821" y="52793"/>
                </a:lnTo>
                <a:lnTo>
                  <a:pt x="35057" y="51969"/>
                </a:lnTo>
                <a:lnTo>
                  <a:pt x="37774" y="51090"/>
                </a:lnTo>
                <a:lnTo>
                  <a:pt x="41018" y="48818"/>
                </a:lnTo>
                <a:lnTo>
                  <a:pt x="41339" y="46161"/>
                </a:lnTo>
                <a:lnTo>
                  <a:pt x="40763" y="43002"/>
                </a:lnTo>
                <a:lnTo>
                  <a:pt x="38055" y="43267"/>
                </a:lnTo>
                <a:lnTo>
                  <a:pt x="34895" y="44538"/>
                </a:lnTo>
                <a:lnTo>
                  <a:pt x="32105" y="45439"/>
                </a:lnTo>
                <a:lnTo>
                  <a:pt x="28587" y="46187"/>
                </a:lnTo>
                <a:lnTo>
                  <a:pt x="24350" y="46377"/>
                </a:lnTo>
                <a:lnTo>
                  <a:pt x="21509" y="46377"/>
                </a:lnTo>
                <a:lnTo>
                  <a:pt x="17147" y="45137"/>
                </a:lnTo>
                <a:lnTo>
                  <a:pt x="13586" y="43102"/>
                </a:lnTo>
                <a:lnTo>
                  <a:pt x="11135" y="39992"/>
                </a:lnTo>
                <a:lnTo>
                  <a:pt x="9738" y="35967"/>
                </a:lnTo>
                <a:lnTo>
                  <a:pt x="8947" y="31344"/>
                </a:lnTo>
                <a:lnTo>
                  <a:pt x="8947" y="28652"/>
                </a:lnTo>
                <a:lnTo>
                  <a:pt x="39964" y="28652"/>
                </a:lnTo>
                <a:lnTo>
                  <a:pt x="42303" y="27738"/>
                </a:lnTo>
                <a:lnTo>
                  <a:pt x="43323" y="24738"/>
                </a:lnTo>
                <a:lnTo>
                  <a:pt x="43323" y="19926"/>
                </a:lnTo>
                <a:lnTo>
                  <a:pt x="42931" y="16926"/>
                </a:lnTo>
                <a:close/>
              </a:path>
              <a:path w="43323" h="53643">
                <a:moveTo>
                  <a:pt x="9018" y="20091"/>
                </a:moveTo>
                <a:lnTo>
                  <a:pt x="9947" y="16357"/>
                </a:lnTo>
                <a:lnTo>
                  <a:pt x="11384" y="12915"/>
                </a:lnTo>
                <a:lnTo>
                  <a:pt x="14908" y="9079"/>
                </a:lnTo>
                <a:lnTo>
                  <a:pt x="18140" y="7405"/>
                </a:lnTo>
                <a:lnTo>
                  <a:pt x="22158" y="6997"/>
                </a:lnTo>
                <a:lnTo>
                  <a:pt x="26334" y="6997"/>
                </a:lnTo>
                <a:lnTo>
                  <a:pt x="26299" y="0"/>
                </a:lnTo>
                <a:lnTo>
                  <a:pt x="19145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50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169229" y="5099875"/>
            <a:ext cx="41029" cy="52195"/>
          </a:xfrm>
          <a:custGeom>
            <a:avLst/>
            <a:gdLst/>
            <a:ahLst/>
            <a:cxnLst/>
            <a:rect l="l" t="t" r="r" b="b"/>
            <a:pathLst>
              <a:path w="41029" h="52195">
                <a:moveTo>
                  <a:pt x="37440" y="0"/>
                </a:moveTo>
                <a:lnTo>
                  <a:pt x="34744" y="10"/>
                </a:lnTo>
                <a:lnTo>
                  <a:pt x="31770" y="1410"/>
                </a:lnTo>
                <a:lnTo>
                  <a:pt x="20883" y="19583"/>
                </a:lnTo>
                <a:lnTo>
                  <a:pt x="10152" y="1410"/>
                </a:lnTo>
                <a:lnTo>
                  <a:pt x="8072" y="125"/>
                </a:lnTo>
                <a:lnTo>
                  <a:pt x="2340" y="100"/>
                </a:lnTo>
                <a:lnTo>
                  <a:pt x="784" y="2703"/>
                </a:lnTo>
                <a:lnTo>
                  <a:pt x="14659" y="25654"/>
                </a:lnTo>
                <a:lnTo>
                  <a:pt x="0" y="49477"/>
                </a:lnTo>
                <a:lnTo>
                  <a:pt x="219" y="51814"/>
                </a:lnTo>
                <a:lnTo>
                  <a:pt x="2815" y="52195"/>
                </a:lnTo>
                <a:lnTo>
                  <a:pt x="6182" y="52106"/>
                </a:lnTo>
                <a:lnTo>
                  <a:pt x="8953" y="50673"/>
                </a:lnTo>
                <a:lnTo>
                  <a:pt x="20210" y="31291"/>
                </a:lnTo>
                <a:lnTo>
                  <a:pt x="31501" y="50673"/>
                </a:lnTo>
                <a:lnTo>
                  <a:pt x="33693" y="52056"/>
                </a:lnTo>
                <a:lnTo>
                  <a:pt x="36789" y="52195"/>
                </a:lnTo>
                <a:lnTo>
                  <a:pt x="39434" y="52056"/>
                </a:lnTo>
                <a:lnTo>
                  <a:pt x="41029" y="49477"/>
                </a:lnTo>
                <a:lnTo>
                  <a:pt x="26478" y="25387"/>
                </a:lnTo>
                <a:lnTo>
                  <a:pt x="40245" y="2703"/>
                </a:lnTo>
                <a:lnTo>
                  <a:pt x="40036" y="306"/>
                </a:lnTo>
                <a:lnTo>
                  <a:pt x="374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217977" y="5099116"/>
            <a:ext cx="43319" cy="53643"/>
          </a:xfrm>
          <a:custGeom>
            <a:avLst/>
            <a:gdLst/>
            <a:ahLst/>
            <a:cxnLst/>
            <a:rect l="l" t="t" r="r" b="b"/>
            <a:pathLst>
              <a:path w="43319" h="53643">
                <a:moveTo>
                  <a:pt x="42927" y="16926"/>
                </a:moveTo>
                <a:lnTo>
                  <a:pt x="42142" y="14122"/>
                </a:lnTo>
                <a:lnTo>
                  <a:pt x="41357" y="11314"/>
                </a:lnTo>
                <a:lnTo>
                  <a:pt x="38455" y="6807"/>
                </a:lnTo>
                <a:lnTo>
                  <a:pt x="34646" y="3059"/>
                </a:lnTo>
                <a:lnTo>
                  <a:pt x="32050" y="1828"/>
                </a:lnTo>
                <a:lnTo>
                  <a:pt x="29441" y="608"/>
                </a:lnTo>
                <a:lnTo>
                  <a:pt x="26295" y="0"/>
                </a:lnTo>
                <a:lnTo>
                  <a:pt x="26330" y="6997"/>
                </a:lnTo>
                <a:lnTo>
                  <a:pt x="29476" y="8329"/>
                </a:lnTo>
                <a:lnTo>
                  <a:pt x="31609" y="11012"/>
                </a:lnTo>
                <a:lnTo>
                  <a:pt x="33728" y="13690"/>
                </a:lnTo>
                <a:lnTo>
                  <a:pt x="34744" y="17373"/>
                </a:lnTo>
                <a:lnTo>
                  <a:pt x="34635" y="22071"/>
                </a:lnTo>
                <a:lnTo>
                  <a:pt x="8939" y="22071"/>
                </a:lnTo>
                <a:lnTo>
                  <a:pt x="9014" y="20091"/>
                </a:lnTo>
                <a:lnTo>
                  <a:pt x="10444" y="3110"/>
                </a:lnTo>
                <a:lnTo>
                  <a:pt x="8056" y="4888"/>
                </a:lnTo>
                <a:lnTo>
                  <a:pt x="4112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11" y="19100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5"/>
                </a:lnTo>
                <a:lnTo>
                  <a:pt x="2523" y="41997"/>
                </a:lnTo>
                <a:lnTo>
                  <a:pt x="4028" y="44766"/>
                </a:lnTo>
                <a:lnTo>
                  <a:pt x="6012" y="46976"/>
                </a:lnTo>
                <a:lnTo>
                  <a:pt x="10444" y="50849"/>
                </a:lnTo>
                <a:lnTo>
                  <a:pt x="13364" y="51969"/>
                </a:lnTo>
                <a:lnTo>
                  <a:pt x="16280" y="53084"/>
                </a:lnTo>
                <a:lnTo>
                  <a:pt x="19671" y="53643"/>
                </a:lnTo>
                <a:lnTo>
                  <a:pt x="23536" y="53643"/>
                </a:lnTo>
                <a:lnTo>
                  <a:pt x="27875" y="53492"/>
                </a:lnTo>
                <a:lnTo>
                  <a:pt x="31817" y="52793"/>
                </a:lnTo>
                <a:lnTo>
                  <a:pt x="35053" y="51969"/>
                </a:lnTo>
                <a:lnTo>
                  <a:pt x="37771" y="51090"/>
                </a:lnTo>
                <a:lnTo>
                  <a:pt x="41018" y="48818"/>
                </a:lnTo>
                <a:lnTo>
                  <a:pt x="41332" y="46161"/>
                </a:lnTo>
                <a:lnTo>
                  <a:pt x="40759" y="43002"/>
                </a:lnTo>
                <a:lnTo>
                  <a:pt x="38053" y="43267"/>
                </a:lnTo>
                <a:lnTo>
                  <a:pt x="34895" y="44538"/>
                </a:lnTo>
                <a:lnTo>
                  <a:pt x="32097" y="45439"/>
                </a:lnTo>
                <a:lnTo>
                  <a:pt x="28583" y="46187"/>
                </a:lnTo>
                <a:lnTo>
                  <a:pt x="24347" y="46377"/>
                </a:lnTo>
                <a:lnTo>
                  <a:pt x="21507" y="46377"/>
                </a:lnTo>
                <a:lnTo>
                  <a:pt x="17147" y="45137"/>
                </a:lnTo>
                <a:lnTo>
                  <a:pt x="13580" y="43102"/>
                </a:lnTo>
                <a:lnTo>
                  <a:pt x="11131" y="39992"/>
                </a:lnTo>
                <a:lnTo>
                  <a:pt x="9738" y="35967"/>
                </a:lnTo>
                <a:lnTo>
                  <a:pt x="8939" y="31344"/>
                </a:lnTo>
                <a:lnTo>
                  <a:pt x="8939" y="28652"/>
                </a:lnTo>
                <a:lnTo>
                  <a:pt x="39964" y="28652"/>
                </a:lnTo>
                <a:lnTo>
                  <a:pt x="42303" y="27738"/>
                </a:lnTo>
                <a:lnTo>
                  <a:pt x="43319" y="24738"/>
                </a:lnTo>
                <a:lnTo>
                  <a:pt x="43319" y="19926"/>
                </a:lnTo>
                <a:lnTo>
                  <a:pt x="42927" y="16926"/>
                </a:lnTo>
                <a:close/>
              </a:path>
              <a:path w="43319" h="53643">
                <a:moveTo>
                  <a:pt x="9014" y="20091"/>
                </a:moveTo>
                <a:lnTo>
                  <a:pt x="9946" y="16357"/>
                </a:lnTo>
                <a:lnTo>
                  <a:pt x="11376" y="12915"/>
                </a:lnTo>
                <a:lnTo>
                  <a:pt x="14904" y="9079"/>
                </a:lnTo>
                <a:lnTo>
                  <a:pt x="18136" y="7405"/>
                </a:lnTo>
                <a:lnTo>
                  <a:pt x="22155" y="6997"/>
                </a:lnTo>
                <a:lnTo>
                  <a:pt x="26330" y="6997"/>
                </a:lnTo>
                <a:lnTo>
                  <a:pt x="26295" y="0"/>
                </a:lnTo>
                <a:lnTo>
                  <a:pt x="19141" y="0"/>
                </a:lnTo>
                <a:lnTo>
                  <a:pt x="16017" y="622"/>
                </a:lnTo>
                <a:lnTo>
                  <a:pt x="13241" y="1868"/>
                </a:lnTo>
                <a:lnTo>
                  <a:pt x="10444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271711" y="5099165"/>
            <a:ext cx="37144" cy="53593"/>
          </a:xfrm>
          <a:custGeom>
            <a:avLst/>
            <a:gdLst/>
            <a:ahLst/>
            <a:cxnLst/>
            <a:rect l="l" t="t" r="r" b="b"/>
            <a:pathLst>
              <a:path w="37144" h="53593">
                <a:moveTo>
                  <a:pt x="8989" y="20610"/>
                </a:moveTo>
                <a:lnTo>
                  <a:pt x="10101" y="15811"/>
                </a:lnTo>
                <a:lnTo>
                  <a:pt x="12318" y="12495"/>
                </a:lnTo>
                <a:lnTo>
                  <a:pt x="14537" y="9180"/>
                </a:lnTo>
                <a:lnTo>
                  <a:pt x="17708" y="7542"/>
                </a:lnTo>
                <a:lnTo>
                  <a:pt x="23893" y="7542"/>
                </a:lnTo>
                <a:lnTo>
                  <a:pt x="27129" y="8431"/>
                </a:lnTo>
                <a:lnTo>
                  <a:pt x="30924" y="10415"/>
                </a:lnTo>
                <a:lnTo>
                  <a:pt x="33508" y="12395"/>
                </a:lnTo>
                <a:lnTo>
                  <a:pt x="36461" y="12446"/>
                </a:lnTo>
                <a:lnTo>
                  <a:pt x="36936" y="9500"/>
                </a:lnTo>
                <a:lnTo>
                  <a:pt x="36680" y="6692"/>
                </a:lnTo>
                <a:lnTo>
                  <a:pt x="34329" y="3823"/>
                </a:lnTo>
                <a:lnTo>
                  <a:pt x="31428" y="2045"/>
                </a:lnTo>
                <a:lnTo>
                  <a:pt x="27749" y="709"/>
                </a:lnTo>
                <a:lnTo>
                  <a:pt x="24923" y="140"/>
                </a:lnTo>
                <a:lnTo>
                  <a:pt x="21970" y="0"/>
                </a:lnTo>
                <a:lnTo>
                  <a:pt x="18860" y="0"/>
                </a:lnTo>
                <a:lnTo>
                  <a:pt x="15980" y="533"/>
                </a:lnTo>
                <a:lnTo>
                  <a:pt x="13313" y="1598"/>
                </a:lnTo>
                <a:lnTo>
                  <a:pt x="10642" y="2668"/>
                </a:lnTo>
                <a:lnTo>
                  <a:pt x="8327" y="4306"/>
                </a:lnTo>
                <a:lnTo>
                  <a:pt x="4381" y="8712"/>
                </a:lnTo>
                <a:lnTo>
                  <a:pt x="2825" y="11541"/>
                </a:lnTo>
                <a:lnTo>
                  <a:pt x="1689" y="14998"/>
                </a:lnTo>
                <a:lnTo>
                  <a:pt x="561" y="18454"/>
                </a:lnTo>
                <a:lnTo>
                  <a:pt x="0" y="22579"/>
                </a:lnTo>
                <a:lnTo>
                  <a:pt x="0" y="31633"/>
                </a:lnTo>
                <a:lnTo>
                  <a:pt x="453" y="35370"/>
                </a:lnTo>
                <a:lnTo>
                  <a:pt x="1383" y="38606"/>
                </a:lnTo>
                <a:lnTo>
                  <a:pt x="2303" y="41846"/>
                </a:lnTo>
                <a:lnTo>
                  <a:pt x="3651" y="44575"/>
                </a:lnTo>
                <a:lnTo>
                  <a:pt x="5415" y="46785"/>
                </a:lnTo>
                <a:lnTo>
                  <a:pt x="9357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600" y="53593"/>
                </a:lnTo>
                <a:lnTo>
                  <a:pt x="22618" y="53593"/>
                </a:lnTo>
                <a:lnTo>
                  <a:pt x="25744" y="53111"/>
                </a:lnTo>
                <a:lnTo>
                  <a:pt x="28695" y="52373"/>
                </a:lnTo>
                <a:lnTo>
                  <a:pt x="31316" y="51318"/>
                </a:lnTo>
                <a:lnTo>
                  <a:pt x="34585" y="49377"/>
                </a:lnTo>
                <a:lnTo>
                  <a:pt x="36911" y="46520"/>
                </a:lnTo>
                <a:lnTo>
                  <a:pt x="37144" y="43790"/>
                </a:lnTo>
                <a:lnTo>
                  <a:pt x="37119" y="42444"/>
                </a:lnTo>
                <a:lnTo>
                  <a:pt x="35308" y="39662"/>
                </a:lnTo>
                <a:lnTo>
                  <a:pt x="32310" y="41948"/>
                </a:lnTo>
                <a:lnTo>
                  <a:pt x="28807" y="44218"/>
                </a:lnTo>
                <a:lnTo>
                  <a:pt x="25805" y="45529"/>
                </a:lnTo>
                <a:lnTo>
                  <a:pt x="22082" y="45847"/>
                </a:lnTo>
                <a:lnTo>
                  <a:pt x="18126" y="45454"/>
                </a:lnTo>
                <a:lnTo>
                  <a:pt x="14879" y="43902"/>
                </a:lnTo>
                <a:lnTo>
                  <a:pt x="12395" y="41123"/>
                </a:lnTo>
                <a:lnTo>
                  <a:pt x="10433" y="37552"/>
                </a:lnTo>
                <a:lnTo>
                  <a:pt x="9284" y="32818"/>
                </a:lnTo>
                <a:lnTo>
                  <a:pt x="8989" y="30060"/>
                </a:lnTo>
                <a:lnTo>
                  <a:pt x="8989" y="206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320060" y="5099885"/>
            <a:ext cx="40600" cy="52873"/>
          </a:xfrm>
          <a:custGeom>
            <a:avLst/>
            <a:gdLst/>
            <a:ahLst/>
            <a:cxnLst/>
            <a:rect l="l" t="t" r="r" b="b"/>
            <a:pathLst>
              <a:path w="40600" h="52873">
                <a:moveTo>
                  <a:pt x="8686" y="1652"/>
                </a:moveTo>
                <a:lnTo>
                  <a:pt x="8477" y="929"/>
                </a:lnTo>
                <a:lnTo>
                  <a:pt x="5867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47"/>
                </a:lnTo>
                <a:lnTo>
                  <a:pt x="1432" y="42800"/>
                </a:lnTo>
                <a:lnTo>
                  <a:pt x="3710" y="46840"/>
                </a:lnTo>
                <a:lnTo>
                  <a:pt x="6771" y="50180"/>
                </a:lnTo>
                <a:lnTo>
                  <a:pt x="11059" y="52351"/>
                </a:lnTo>
                <a:lnTo>
                  <a:pt x="13704" y="52873"/>
                </a:lnTo>
                <a:lnTo>
                  <a:pt x="19532" y="52873"/>
                </a:lnTo>
                <a:lnTo>
                  <a:pt x="22179" y="52185"/>
                </a:lnTo>
                <a:lnTo>
                  <a:pt x="24799" y="50764"/>
                </a:lnTo>
                <a:lnTo>
                  <a:pt x="27412" y="49353"/>
                </a:lnTo>
                <a:lnTo>
                  <a:pt x="30067" y="47106"/>
                </a:lnTo>
                <a:lnTo>
                  <a:pt x="32752" y="44032"/>
                </a:lnTo>
                <a:lnTo>
                  <a:pt x="32752" y="50497"/>
                </a:lnTo>
                <a:lnTo>
                  <a:pt x="35222" y="52150"/>
                </a:lnTo>
                <a:lnTo>
                  <a:pt x="38030" y="52150"/>
                </a:lnTo>
                <a:lnTo>
                  <a:pt x="40600" y="50497"/>
                </a:lnTo>
                <a:lnTo>
                  <a:pt x="40600" y="1652"/>
                </a:lnTo>
                <a:lnTo>
                  <a:pt x="40369" y="929"/>
                </a:lnTo>
                <a:lnTo>
                  <a:pt x="37796" y="0"/>
                </a:lnTo>
                <a:lnTo>
                  <a:pt x="34674" y="0"/>
                </a:lnTo>
                <a:lnTo>
                  <a:pt x="31917" y="1652"/>
                </a:lnTo>
                <a:lnTo>
                  <a:pt x="31917" y="35791"/>
                </a:lnTo>
                <a:lnTo>
                  <a:pt x="29504" y="38861"/>
                </a:lnTo>
                <a:lnTo>
                  <a:pt x="25083" y="42800"/>
                </a:lnTo>
                <a:lnTo>
                  <a:pt x="20786" y="45176"/>
                </a:lnTo>
                <a:lnTo>
                  <a:pt x="16951" y="45176"/>
                </a:lnTo>
                <a:lnTo>
                  <a:pt x="12970" y="43498"/>
                </a:lnTo>
                <a:lnTo>
                  <a:pt x="10299" y="40147"/>
                </a:lnTo>
                <a:lnTo>
                  <a:pt x="9287" y="36958"/>
                </a:lnTo>
                <a:lnTo>
                  <a:pt x="8686" y="32947"/>
                </a:lnTo>
                <a:lnTo>
                  <a:pt x="868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370380" y="5086818"/>
            <a:ext cx="30765" cy="65846"/>
          </a:xfrm>
          <a:custGeom>
            <a:avLst/>
            <a:gdLst/>
            <a:ahLst/>
            <a:cxnLst/>
            <a:rect l="l" t="t" r="r" b="b"/>
            <a:pathLst>
              <a:path w="30765" h="65846">
                <a:moveTo>
                  <a:pt x="16949" y="1699"/>
                </a:moveTo>
                <a:lnTo>
                  <a:pt x="16739" y="1000"/>
                </a:lnTo>
                <a:lnTo>
                  <a:pt x="14194" y="0"/>
                </a:lnTo>
                <a:lnTo>
                  <a:pt x="11070" y="0"/>
                </a:lnTo>
                <a:lnTo>
                  <a:pt x="8312" y="1699"/>
                </a:lnTo>
                <a:lnTo>
                  <a:pt x="8312" y="13319"/>
                </a:lnTo>
                <a:lnTo>
                  <a:pt x="1775" y="13319"/>
                </a:lnTo>
                <a:lnTo>
                  <a:pt x="327" y="14464"/>
                </a:lnTo>
                <a:lnTo>
                  <a:pt x="0" y="17067"/>
                </a:lnTo>
                <a:lnTo>
                  <a:pt x="1724" y="20749"/>
                </a:lnTo>
                <a:lnTo>
                  <a:pt x="8312" y="20749"/>
                </a:lnTo>
                <a:lnTo>
                  <a:pt x="8312" y="52120"/>
                </a:lnTo>
                <a:lnTo>
                  <a:pt x="9072" y="56642"/>
                </a:lnTo>
                <a:lnTo>
                  <a:pt x="10397" y="60436"/>
                </a:lnTo>
                <a:lnTo>
                  <a:pt x="12625" y="63154"/>
                </a:lnTo>
                <a:lnTo>
                  <a:pt x="15797" y="64846"/>
                </a:lnTo>
                <a:lnTo>
                  <a:pt x="19631" y="65846"/>
                </a:lnTo>
                <a:lnTo>
                  <a:pt x="24480" y="65681"/>
                </a:lnTo>
                <a:lnTo>
                  <a:pt x="27482" y="65112"/>
                </a:lnTo>
                <a:lnTo>
                  <a:pt x="30406" y="63093"/>
                </a:lnTo>
                <a:lnTo>
                  <a:pt x="30765" y="59979"/>
                </a:lnTo>
                <a:lnTo>
                  <a:pt x="30765" y="59330"/>
                </a:lnTo>
                <a:lnTo>
                  <a:pt x="28962" y="56753"/>
                </a:lnTo>
                <a:lnTo>
                  <a:pt x="26316" y="57782"/>
                </a:lnTo>
                <a:lnTo>
                  <a:pt x="23536" y="58190"/>
                </a:lnTo>
                <a:lnTo>
                  <a:pt x="19349" y="57340"/>
                </a:lnTo>
                <a:lnTo>
                  <a:pt x="17428" y="53898"/>
                </a:lnTo>
                <a:lnTo>
                  <a:pt x="16949" y="51357"/>
                </a:lnTo>
                <a:lnTo>
                  <a:pt x="16949" y="20749"/>
                </a:lnTo>
                <a:lnTo>
                  <a:pt x="29038" y="20749"/>
                </a:lnTo>
                <a:lnTo>
                  <a:pt x="30604" y="19302"/>
                </a:lnTo>
                <a:lnTo>
                  <a:pt x="30765" y="16369"/>
                </a:lnTo>
                <a:lnTo>
                  <a:pt x="29038" y="13319"/>
                </a:lnTo>
                <a:lnTo>
                  <a:pt x="16949" y="13319"/>
                </a:lnTo>
                <a:lnTo>
                  <a:pt x="1694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409652" y="5099116"/>
            <a:ext cx="43319" cy="53643"/>
          </a:xfrm>
          <a:custGeom>
            <a:avLst/>
            <a:gdLst/>
            <a:ahLst/>
            <a:cxnLst/>
            <a:rect l="l" t="t" r="r" b="b"/>
            <a:pathLst>
              <a:path w="43319" h="53643">
                <a:moveTo>
                  <a:pt x="42927" y="16926"/>
                </a:moveTo>
                <a:lnTo>
                  <a:pt x="42142" y="14122"/>
                </a:lnTo>
                <a:lnTo>
                  <a:pt x="41357" y="11314"/>
                </a:lnTo>
                <a:lnTo>
                  <a:pt x="38455" y="6807"/>
                </a:lnTo>
                <a:lnTo>
                  <a:pt x="34646" y="3059"/>
                </a:lnTo>
                <a:lnTo>
                  <a:pt x="32050" y="1828"/>
                </a:lnTo>
                <a:lnTo>
                  <a:pt x="29441" y="608"/>
                </a:lnTo>
                <a:lnTo>
                  <a:pt x="26295" y="0"/>
                </a:lnTo>
                <a:lnTo>
                  <a:pt x="26330" y="6997"/>
                </a:lnTo>
                <a:lnTo>
                  <a:pt x="29476" y="8329"/>
                </a:lnTo>
                <a:lnTo>
                  <a:pt x="31609" y="11012"/>
                </a:lnTo>
                <a:lnTo>
                  <a:pt x="33724" y="13690"/>
                </a:lnTo>
                <a:lnTo>
                  <a:pt x="34744" y="17373"/>
                </a:lnTo>
                <a:lnTo>
                  <a:pt x="34632" y="22071"/>
                </a:lnTo>
                <a:lnTo>
                  <a:pt x="8939" y="22071"/>
                </a:lnTo>
                <a:lnTo>
                  <a:pt x="9011" y="20091"/>
                </a:lnTo>
                <a:lnTo>
                  <a:pt x="10444" y="3110"/>
                </a:lnTo>
                <a:lnTo>
                  <a:pt x="8056" y="4888"/>
                </a:lnTo>
                <a:lnTo>
                  <a:pt x="4112" y="9575"/>
                </a:lnTo>
                <a:lnTo>
                  <a:pt x="2607" y="12409"/>
                </a:lnTo>
                <a:lnTo>
                  <a:pt x="1563" y="15760"/>
                </a:lnTo>
                <a:lnTo>
                  <a:pt x="511" y="19100"/>
                </a:lnTo>
                <a:lnTo>
                  <a:pt x="0" y="22859"/>
                </a:lnTo>
                <a:lnTo>
                  <a:pt x="0" y="31482"/>
                </a:lnTo>
                <a:lnTo>
                  <a:pt x="497" y="35355"/>
                </a:lnTo>
                <a:lnTo>
                  <a:pt x="1516" y="38685"/>
                </a:lnTo>
                <a:lnTo>
                  <a:pt x="2523" y="41997"/>
                </a:lnTo>
                <a:lnTo>
                  <a:pt x="4025" y="44766"/>
                </a:lnTo>
                <a:lnTo>
                  <a:pt x="6012" y="46976"/>
                </a:lnTo>
                <a:lnTo>
                  <a:pt x="10444" y="50849"/>
                </a:lnTo>
                <a:lnTo>
                  <a:pt x="13360" y="51969"/>
                </a:lnTo>
                <a:lnTo>
                  <a:pt x="16272" y="53084"/>
                </a:lnTo>
                <a:lnTo>
                  <a:pt x="19667" y="53643"/>
                </a:lnTo>
                <a:lnTo>
                  <a:pt x="23536" y="53643"/>
                </a:lnTo>
                <a:lnTo>
                  <a:pt x="27871" y="53492"/>
                </a:lnTo>
                <a:lnTo>
                  <a:pt x="31817" y="52793"/>
                </a:lnTo>
                <a:lnTo>
                  <a:pt x="35050" y="51969"/>
                </a:lnTo>
                <a:lnTo>
                  <a:pt x="37768" y="51090"/>
                </a:lnTo>
                <a:lnTo>
                  <a:pt x="41015" y="48818"/>
                </a:lnTo>
                <a:lnTo>
                  <a:pt x="41332" y="46161"/>
                </a:lnTo>
                <a:lnTo>
                  <a:pt x="40755" y="43002"/>
                </a:lnTo>
                <a:lnTo>
                  <a:pt x="38053" y="43267"/>
                </a:lnTo>
                <a:lnTo>
                  <a:pt x="34888" y="44538"/>
                </a:lnTo>
                <a:lnTo>
                  <a:pt x="32097" y="45439"/>
                </a:lnTo>
                <a:lnTo>
                  <a:pt x="28583" y="46187"/>
                </a:lnTo>
                <a:lnTo>
                  <a:pt x="24347" y="46377"/>
                </a:lnTo>
                <a:lnTo>
                  <a:pt x="21507" y="46377"/>
                </a:lnTo>
                <a:lnTo>
                  <a:pt x="17147" y="45137"/>
                </a:lnTo>
                <a:lnTo>
                  <a:pt x="13580" y="43102"/>
                </a:lnTo>
                <a:lnTo>
                  <a:pt x="11131" y="39992"/>
                </a:lnTo>
                <a:lnTo>
                  <a:pt x="9734" y="35967"/>
                </a:lnTo>
                <a:lnTo>
                  <a:pt x="8939" y="31344"/>
                </a:lnTo>
                <a:lnTo>
                  <a:pt x="8939" y="28652"/>
                </a:lnTo>
                <a:lnTo>
                  <a:pt x="39960" y="28652"/>
                </a:lnTo>
                <a:lnTo>
                  <a:pt x="42299" y="27738"/>
                </a:lnTo>
                <a:lnTo>
                  <a:pt x="43319" y="24738"/>
                </a:lnTo>
                <a:lnTo>
                  <a:pt x="43319" y="19926"/>
                </a:lnTo>
                <a:lnTo>
                  <a:pt x="42927" y="16926"/>
                </a:lnTo>
                <a:close/>
              </a:path>
              <a:path w="43319" h="53643">
                <a:moveTo>
                  <a:pt x="9011" y="20091"/>
                </a:moveTo>
                <a:lnTo>
                  <a:pt x="9940" y="16357"/>
                </a:lnTo>
                <a:lnTo>
                  <a:pt x="11376" y="12915"/>
                </a:lnTo>
                <a:lnTo>
                  <a:pt x="14904" y="9079"/>
                </a:lnTo>
                <a:lnTo>
                  <a:pt x="18134" y="7405"/>
                </a:lnTo>
                <a:lnTo>
                  <a:pt x="22155" y="6997"/>
                </a:lnTo>
                <a:lnTo>
                  <a:pt x="26330" y="6997"/>
                </a:lnTo>
                <a:lnTo>
                  <a:pt x="26295" y="0"/>
                </a:lnTo>
                <a:lnTo>
                  <a:pt x="19141" y="0"/>
                </a:lnTo>
                <a:lnTo>
                  <a:pt x="16017" y="622"/>
                </a:lnTo>
                <a:lnTo>
                  <a:pt x="13237" y="1868"/>
                </a:lnTo>
                <a:lnTo>
                  <a:pt x="10444" y="3110"/>
                </a:lnTo>
                <a:lnTo>
                  <a:pt x="901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466560" y="5139583"/>
            <a:ext cx="11257" cy="12650"/>
          </a:xfrm>
          <a:custGeom>
            <a:avLst/>
            <a:gdLst/>
            <a:ahLst/>
            <a:cxnLst/>
            <a:rect l="l" t="t" r="r" b="b"/>
            <a:pathLst>
              <a:path w="11257" h="12650">
                <a:moveTo>
                  <a:pt x="11257" y="6235"/>
                </a:moveTo>
                <a:lnTo>
                  <a:pt x="11257" y="3747"/>
                </a:lnTo>
                <a:lnTo>
                  <a:pt x="9253" y="421"/>
                </a:lnTo>
                <a:lnTo>
                  <a:pt x="5709" y="0"/>
                </a:lnTo>
                <a:lnTo>
                  <a:pt x="1242" y="1271"/>
                </a:lnTo>
                <a:lnTo>
                  <a:pt x="0" y="3848"/>
                </a:lnTo>
                <a:lnTo>
                  <a:pt x="0" y="8902"/>
                </a:lnTo>
                <a:lnTo>
                  <a:pt x="2012" y="12228"/>
                </a:lnTo>
                <a:lnTo>
                  <a:pt x="5548" y="12650"/>
                </a:lnTo>
                <a:lnTo>
                  <a:pt x="10034" y="11369"/>
                </a:lnTo>
                <a:lnTo>
                  <a:pt x="11257" y="8816"/>
                </a:lnTo>
                <a:lnTo>
                  <a:pt x="112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069580" y="2301574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6">
                <a:moveTo>
                  <a:pt x="229" y="3642"/>
                </a:moveTo>
                <a:lnTo>
                  <a:pt x="18784" y="68475"/>
                </a:lnTo>
                <a:lnTo>
                  <a:pt x="19624" y="70001"/>
                </a:lnTo>
                <a:lnTo>
                  <a:pt x="22481" y="70761"/>
                </a:lnTo>
                <a:lnTo>
                  <a:pt x="25466" y="70866"/>
                </a:lnTo>
                <a:lnTo>
                  <a:pt x="29044" y="70685"/>
                </a:lnTo>
                <a:lnTo>
                  <a:pt x="31752" y="68475"/>
                </a:lnTo>
                <a:lnTo>
                  <a:pt x="45317" y="15464"/>
                </a:lnTo>
                <a:lnTo>
                  <a:pt x="60134" y="68475"/>
                </a:lnTo>
                <a:lnTo>
                  <a:pt x="60987" y="70001"/>
                </a:lnTo>
                <a:lnTo>
                  <a:pt x="63792" y="70761"/>
                </a:lnTo>
                <a:lnTo>
                  <a:pt x="66650" y="70866"/>
                </a:lnTo>
                <a:lnTo>
                  <a:pt x="70131" y="70685"/>
                </a:lnTo>
                <a:lnTo>
                  <a:pt x="73101" y="68475"/>
                </a:lnTo>
                <a:lnTo>
                  <a:pt x="91706" y="3693"/>
                </a:lnTo>
                <a:lnTo>
                  <a:pt x="91314" y="402"/>
                </a:lnTo>
                <a:lnTo>
                  <a:pt x="88722" y="0"/>
                </a:lnTo>
                <a:lnTo>
                  <a:pt x="85751" y="35"/>
                </a:lnTo>
                <a:lnTo>
                  <a:pt x="82652" y="2019"/>
                </a:lnTo>
                <a:lnTo>
                  <a:pt x="67183" y="60782"/>
                </a:lnTo>
                <a:lnTo>
                  <a:pt x="50965" y="2070"/>
                </a:lnTo>
                <a:lnTo>
                  <a:pt x="48934" y="190"/>
                </a:lnTo>
                <a:lnTo>
                  <a:pt x="45910" y="0"/>
                </a:lnTo>
                <a:lnTo>
                  <a:pt x="43282" y="111"/>
                </a:lnTo>
                <a:lnTo>
                  <a:pt x="40553" y="2070"/>
                </a:lnTo>
                <a:lnTo>
                  <a:pt x="25567" y="60782"/>
                </a:lnTo>
                <a:lnTo>
                  <a:pt x="9730" y="1964"/>
                </a:lnTo>
                <a:lnTo>
                  <a:pt x="9298" y="723"/>
                </a:lnTo>
                <a:lnTo>
                  <a:pt x="6581" y="25"/>
                </a:lnTo>
                <a:lnTo>
                  <a:pt x="3416" y="0"/>
                </a:lnTo>
                <a:lnTo>
                  <a:pt x="0" y="859"/>
                </a:lnTo>
                <a:lnTo>
                  <a:pt x="229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183833" y="230011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214599" y="23072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6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36" y="63083"/>
                </a:lnTo>
                <a:lnTo>
                  <a:pt x="31903" y="59969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3" y="16358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269369" y="2296566"/>
            <a:ext cx="42052" cy="75840"/>
          </a:xfrm>
          <a:custGeom>
            <a:avLst/>
            <a:gdLst/>
            <a:ahLst/>
            <a:cxnLst/>
            <a:rect l="l" t="t" r="r" b="b"/>
            <a:pathLst>
              <a:path w="42052" h="75840">
                <a:moveTo>
                  <a:pt x="33098" y="45590"/>
                </a:moveTo>
                <a:lnTo>
                  <a:pt x="33098" y="74192"/>
                </a:lnTo>
                <a:lnTo>
                  <a:pt x="33314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4" y="28994"/>
                </a:lnTo>
                <a:lnTo>
                  <a:pt x="35027" y="25678"/>
                </a:lnTo>
                <a:lnTo>
                  <a:pt x="30571" y="23468"/>
                </a:lnTo>
                <a:lnTo>
                  <a:pt x="27839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1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6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92"/>
                </a:lnTo>
                <a:lnTo>
                  <a:pt x="8953" y="40053"/>
                </a:lnTo>
                <a:lnTo>
                  <a:pt x="11405" y="36978"/>
                </a:lnTo>
                <a:lnTo>
                  <a:pt x="13766" y="34657"/>
                </a:lnTo>
                <a:lnTo>
                  <a:pt x="18252" y="31482"/>
                </a:lnTo>
                <a:lnTo>
                  <a:pt x="22734" y="30667"/>
                </a:lnTo>
                <a:lnTo>
                  <a:pt x="25999" y="31009"/>
                </a:lnTo>
                <a:lnTo>
                  <a:pt x="28638" y="32306"/>
                </a:lnTo>
                <a:lnTo>
                  <a:pt x="31381" y="35711"/>
                </a:lnTo>
                <a:lnTo>
                  <a:pt x="32451" y="38872"/>
                </a:lnTo>
                <a:lnTo>
                  <a:pt x="33098" y="42810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371357" y="2319487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5" y="6998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294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0" y="46116"/>
                </a:moveTo>
                <a:lnTo>
                  <a:pt x="21449" y="46116"/>
                </a:lnTo>
                <a:lnTo>
                  <a:pt x="17106" y="44578"/>
                </a:lnTo>
                <a:lnTo>
                  <a:pt x="13639" y="42137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7" y="42443"/>
                </a:lnTo>
                <a:lnTo>
                  <a:pt x="31175" y="4470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444365" y="2320260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7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9"/>
                </a:lnTo>
                <a:lnTo>
                  <a:pt x="19314" y="45176"/>
                </a:lnTo>
                <a:lnTo>
                  <a:pt x="16052" y="44846"/>
                </a:lnTo>
                <a:lnTo>
                  <a:pt x="13446" y="43498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59"/>
                </a:lnTo>
                <a:lnTo>
                  <a:pt x="9004" y="1667"/>
                </a:lnTo>
                <a:lnTo>
                  <a:pt x="8633" y="739"/>
                </a:lnTo>
                <a:lnTo>
                  <a:pt x="6080" y="0"/>
                </a:lnTo>
                <a:lnTo>
                  <a:pt x="2905" y="0"/>
                </a:lnTo>
                <a:lnTo>
                  <a:pt x="0" y="1667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5"/>
                </a:lnTo>
                <a:lnTo>
                  <a:pt x="3845" y="46840"/>
                </a:lnTo>
                <a:lnTo>
                  <a:pt x="7020" y="50181"/>
                </a:lnTo>
                <a:lnTo>
                  <a:pt x="11466" y="52351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4"/>
                </a:lnTo>
                <a:lnTo>
                  <a:pt x="28422" y="49353"/>
                </a:lnTo>
                <a:lnTo>
                  <a:pt x="31177" y="47106"/>
                </a:lnTo>
                <a:lnTo>
                  <a:pt x="33959" y="44046"/>
                </a:lnTo>
                <a:lnTo>
                  <a:pt x="33959" y="50789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7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513849" y="23194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5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596317" y="231949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76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659929" y="2320243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2" y="3467"/>
                </a:moveTo>
                <a:lnTo>
                  <a:pt x="17716" y="50137"/>
                </a:lnTo>
                <a:lnTo>
                  <a:pt x="19227" y="51879"/>
                </a:lnTo>
                <a:lnTo>
                  <a:pt x="12495" y="68858"/>
                </a:lnTo>
                <a:lnTo>
                  <a:pt x="13500" y="71399"/>
                </a:lnTo>
                <a:lnTo>
                  <a:pt x="16355" y="71625"/>
                </a:lnTo>
                <a:lnTo>
                  <a:pt x="19504" y="71474"/>
                </a:lnTo>
                <a:lnTo>
                  <a:pt x="22047" y="69837"/>
                </a:lnTo>
                <a:lnTo>
                  <a:pt x="28562" y="51879"/>
                </a:lnTo>
                <a:lnTo>
                  <a:pt x="46087" y="3315"/>
                </a:lnTo>
                <a:lnTo>
                  <a:pt x="45641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89"/>
                </a:lnTo>
                <a:lnTo>
                  <a:pt x="23735" y="41288"/>
                </a:lnTo>
                <a:lnTo>
                  <a:pt x="23569" y="41288"/>
                </a:lnTo>
                <a:lnTo>
                  <a:pt x="9626" y="2120"/>
                </a:lnTo>
                <a:lnTo>
                  <a:pt x="8953" y="735"/>
                </a:lnTo>
                <a:lnTo>
                  <a:pt x="6245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724589" y="2319491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0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4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7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3" y="43102"/>
                </a:lnTo>
                <a:lnTo>
                  <a:pt x="11541" y="40002"/>
                </a:lnTo>
                <a:lnTo>
                  <a:pt x="10095" y="35967"/>
                </a:lnTo>
                <a:lnTo>
                  <a:pt x="9270" y="31344"/>
                </a:lnTo>
                <a:lnTo>
                  <a:pt x="9270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790602" y="2319491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11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4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7"/>
                </a:lnTo>
                <a:lnTo>
                  <a:pt x="17971" y="30793"/>
                </a:lnTo>
                <a:lnTo>
                  <a:pt x="20714" y="3198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0"/>
                </a:lnTo>
                <a:lnTo>
                  <a:pt x="12028" y="53527"/>
                </a:lnTo>
                <a:lnTo>
                  <a:pt x="18238" y="53653"/>
                </a:lnTo>
                <a:lnTo>
                  <a:pt x="20829" y="53312"/>
                </a:lnTo>
                <a:lnTo>
                  <a:pt x="25528" y="51940"/>
                </a:lnTo>
                <a:lnTo>
                  <a:pt x="29246" y="49579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0" y="26629"/>
                </a:lnTo>
                <a:lnTo>
                  <a:pt x="25222" y="25106"/>
                </a:lnTo>
                <a:lnTo>
                  <a:pt x="22172" y="23809"/>
                </a:lnTo>
                <a:lnTo>
                  <a:pt x="19127" y="22604"/>
                </a:lnTo>
                <a:lnTo>
                  <a:pt x="16153" y="21433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79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6" y="10093"/>
                </a:lnTo>
                <a:lnTo>
                  <a:pt x="32043" y="8304"/>
                </a:lnTo>
                <a:lnTo>
                  <a:pt x="31990" y="5688"/>
                </a:lnTo>
                <a:lnTo>
                  <a:pt x="30416" y="2904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878810" y="2307203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4" y="20740"/>
                </a:lnTo>
                <a:lnTo>
                  <a:pt x="8624" y="52110"/>
                </a:lnTo>
                <a:lnTo>
                  <a:pt x="9409" y="56631"/>
                </a:lnTo>
                <a:lnTo>
                  <a:pt x="10781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35" y="63083"/>
                </a:lnTo>
                <a:lnTo>
                  <a:pt x="31902" y="59969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2" y="20740"/>
                </a:lnTo>
                <a:lnTo>
                  <a:pt x="31737" y="19303"/>
                </a:lnTo>
                <a:lnTo>
                  <a:pt x="31902" y="16358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930156" y="2319487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3"/>
                </a:lnTo>
                <a:lnTo>
                  <a:pt x="17691" y="889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29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294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4"/>
                </a:lnTo>
                <a:lnTo>
                  <a:pt x="1473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1" y="50673"/>
                </a:lnTo>
                <a:lnTo>
                  <a:pt x="10019" y="3422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60" y="46116"/>
                </a:moveTo>
                <a:lnTo>
                  <a:pt x="21449" y="46116"/>
                </a:lnTo>
                <a:lnTo>
                  <a:pt x="17106" y="44578"/>
                </a:lnTo>
                <a:lnTo>
                  <a:pt x="13641" y="42137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1" y="50673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3"/>
                </a:lnTo>
                <a:lnTo>
                  <a:pt x="31179" y="4470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998006" y="2320243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63"/>
                </a:moveTo>
                <a:lnTo>
                  <a:pt x="14756" y="50242"/>
                </a:lnTo>
                <a:lnTo>
                  <a:pt x="15238" y="51170"/>
                </a:lnTo>
                <a:lnTo>
                  <a:pt x="17981" y="52095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8" y="14810"/>
                </a:lnTo>
                <a:lnTo>
                  <a:pt x="36564" y="14810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63"/>
                </a:lnTo>
                <a:lnTo>
                  <a:pt x="73734" y="1577"/>
                </a:lnTo>
                <a:lnTo>
                  <a:pt x="73201" y="472"/>
                </a:lnTo>
                <a:lnTo>
                  <a:pt x="70422" y="0"/>
                </a:lnTo>
                <a:lnTo>
                  <a:pt x="67845" y="25"/>
                </a:lnTo>
                <a:lnTo>
                  <a:pt x="64731" y="1738"/>
                </a:lnTo>
                <a:lnTo>
                  <a:pt x="53110" y="42001"/>
                </a:lnTo>
                <a:lnTo>
                  <a:pt x="52959" y="42001"/>
                </a:lnTo>
                <a:lnTo>
                  <a:pt x="41287" y="1628"/>
                </a:lnTo>
                <a:lnTo>
                  <a:pt x="40957" y="864"/>
                </a:lnTo>
                <a:lnTo>
                  <a:pt x="38367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38"/>
                </a:lnTo>
                <a:lnTo>
                  <a:pt x="8294" y="342"/>
                </a:lnTo>
                <a:lnTo>
                  <a:pt x="5461" y="0"/>
                </a:lnTo>
                <a:lnTo>
                  <a:pt x="2908" y="15"/>
                </a:lnTo>
                <a:lnTo>
                  <a:pt x="0" y="1257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090918" y="2319487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894"/>
                </a:moveTo>
                <a:lnTo>
                  <a:pt x="37223" y="52959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20" y="4508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85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158371" y="23194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30" y="8455"/>
                </a:lnTo>
                <a:lnTo>
                  <a:pt x="22950" y="8671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4"/>
                </a:lnTo>
                <a:lnTo>
                  <a:pt x="20387" y="0"/>
                </a:lnTo>
                <a:lnTo>
                  <a:pt x="17273" y="659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204811" y="2353179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89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2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9"/>
                </a:lnTo>
                <a:lnTo>
                  <a:pt x="44921" y="-54687"/>
                </a:lnTo>
                <a:lnTo>
                  <a:pt x="44676" y="-55421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7"/>
                </a:lnTo>
                <a:lnTo>
                  <a:pt x="35913" y="-26311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90"/>
                </a:lnTo>
                <a:lnTo>
                  <a:pt x="1346" y="-17599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702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89"/>
                </a:lnTo>
                <a:lnTo>
                  <a:pt x="2945" y="9867"/>
                </a:lnTo>
                <a:lnTo>
                  <a:pt x="4521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6"/>
                </a:lnTo>
                <a:lnTo>
                  <a:pt x="11123" y="-18298"/>
                </a:lnTo>
                <a:lnTo>
                  <a:pt x="13117" y="-21843"/>
                </a:lnTo>
                <a:lnTo>
                  <a:pt x="16001" y="-24371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33"/>
                </a:lnTo>
                <a:lnTo>
                  <a:pt x="33491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20"/>
                </a:lnTo>
                <a:lnTo>
                  <a:pt x="19072" y="12320"/>
                </a:lnTo>
                <a:lnTo>
                  <a:pt x="15570" y="10656"/>
                </a:lnTo>
                <a:lnTo>
                  <a:pt x="12762" y="8089"/>
                </a:lnTo>
                <a:lnTo>
                  <a:pt x="13219" y="19267"/>
                </a:lnTo>
                <a:lnTo>
                  <a:pt x="16268" y="19977"/>
                </a:lnTo>
                <a:lnTo>
                  <a:pt x="23150" y="19977"/>
                </a:lnTo>
                <a:lnTo>
                  <a:pt x="26175" y="19192"/>
                </a:lnTo>
                <a:lnTo>
                  <a:pt x="28943" y="17630"/>
                </a:lnTo>
                <a:lnTo>
                  <a:pt x="31711" y="16078"/>
                </a:lnTo>
                <a:lnTo>
                  <a:pt x="34376" y="1390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309895" y="2319538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4" y="30063"/>
                </a:lnTo>
                <a:lnTo>
                  <a:pt x="9324" y="20623"/>
                </a:lnTo>
                <a:lnTo>
                  <a:pt x="10480" y="15810"/>
                </a:lnTo>
                <a:lnTo>
                  <a:pt x="12776" y="12509"/>
                </a:lnTo>
                <a:lnTo>
                  <a:pt x="15077" y="9193"/>
                </a:lnTo>
                <a:lnTo>
                  <a:pt x="18368" y="7545"/>
                </a:lnTo>
                <a:lnTo>
                  <a:pt x="24778" y="7545"/>
                </a:lnTo>
                <a:lnTo>
                  <a:pt x="28130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5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3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2"/>
                </a:lnTo>
                <a:lnTo>
                  <a:pt x="12424" y="51879"/>
                </a:lnTo>
                <a:lnTo>
                  <a:pt x="15138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3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58" y="45528"/>
                </a:lnTo>
                <a:lnTo>
                  <a:pt x="22899" y="45849"/>
                </a:lnTo>
                <a:lnTo>
                  <a:pt x="18796" y="45467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367671" y="2319487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5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08" y="14594"/>
                </a:lnTo>
                <a:lnTo>
                  <a:pt x="14198" y="11163"/>
                </a:lnTo>
                <a:lnTo>
                  <a:pt x="17691" y="889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5" y="32320"/>
                </a:lnTo>
                <a:lnTo>
                  <a:pt x="38682" y="34660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4"/>
                </a:lnTo>
                <a:lnTo>
                  <a:pt x="46214" y="40639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1" y="3029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294"/>
                </a:lnTo>
                <a:lnTo>
                  <a:pt x="519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4" y="35104"/>
                </a:lnTo>
                <a:lnTo>
                  <a:pt x="1473" y="38353"/>
                </a:lnTo>
                <a:lnTo>
                  <a:pt x="2448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1" y="50673"/>
                </a:lnTo>
                <a:lnTo>
                  <a:pt x="10019" y="34229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41" h="53657">
                <a:moveTo>
                  <a:pt x="26960" y="46116"/>
                </a:moveTo>
                <a:lnTo>
                  <a:pt x="21449" y="46116"/>
                </a:lnTo>
                <a:lnTo>
                  <a:pt x="17104" y="44578"/>
                </a:lnTo>
                <a:lnTo>
                  <a:pt x="13637" y="42137"/>
                </a:lnTo>
                <a:lnTo>
                  <a:pt x="11341" y="38646"/>
                </a:lnTo>
                <a:lnTo>
                  <a:pt x="10019" y="34229"/>
                </a:lnTo>
                <a:lnTo>
                  <a:pt x="10401" y="50673"/>
                </a:lnTo>
                <a:lnTo>
                  <a:pt x="13385" y="51869"/>
                </a:lnTo>
                <a:lnTo>
                  <a:pt x="16370" y="5306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60"/>
                </a:lnTo>
                <a:lnTo>
                  <a:pt x="37184" y="39042"/>
                </a:lnTo>
                <a:lnTo>
                  <a:pt x="34707" y="42443"/>
                </a:lnTo>
                <a:lnTo>
                  <a:pt x="31175" y="4470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440935" y="2319487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26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57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29" y="2170"/>
                </a:lnTo>
                <a:lnTo>
                  <a:pt x="45072" y="3912"/>
                </a:lnTo>
                <a:lnTo>
                  <a:pt x="42142" y="6389"/>
                </a:lnTo>
                <a:lnTo>
                  <a:pt x="38966" y="9651"/>
                </a:lnTo>
                <a:lnTo>
                  <a:pt x="36791" y="5716"/>
                </a:lnTo>
                <a:lnTo>
                  <a:pt x="33642" y="2682"/>
                </a:lnTo>
                <a:lnTo>
                  <a:pt x="31003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287" y="0"/>
                </a:lnTo>
                <a:lnTo>
                  <a:pt x="18684" y="712"/>
                </a:lnTo>
                <a:lnTo>
                  <a:pt x="16092" y="2145"/>
                </a:lnTo>
                <a:lnTo>
                  <a:pt x="13500" y="3571"/>
                </a:lnTo>
                <a:lnTo>
                  <a:pt x="10836" y="5817"/>
                </a:lnTo>
                <a:lnTo>
                  <a:pt x="8093" y="8892"/>
                </a:lnTo>
                <a:lnTo>
                  <a:pt x="8093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7"/>
                </a:lnTo>
                <a:lnTo>
                  <a:pt x="15801" y="10148"/>
                </a:lnTo>
                <a:lnTo>
                  <a:pt x="19980" y="7747"/>
                </a:lnTo>
                <a:lnTo>
                  <a:pt x="23699" y="7747"/>
                </a:lnTo>
                <a:lnTo>
                  <a:pt x="26356" y="8726"/>
                </a:lnTo>
                <a:lnTo>
                  <a:pt x="29364" y="11559"/>
                </a:lnTo>
                <a:lnTo>
                  <a:pt x="30747" y="14248"/>
                </a:lnTo>
                <a:lnTo>
                  <a:pt x="31546" y="17654"/>
                </a:lnTo>
                <a:lnTo>
                  <a:pt x="31752" y="21588"/>
                </a:lnTo>
                <a:lnTo>
                  <a:pt x="31752" y="51271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6" y="52919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2" y="14057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3" y="11559"/>
                </a:lnTo>
                <a:lnTo>
                  <a:pt x="62536" y="14248"/>
                </a:lnTo>
                <a:lnTo>
                  <a:pt x="63248" y="17654"/>
                </a:lnTo>
                <a:lnTo>
                  <a:pt x="63439" y="21588"/>
                </a:lnTo>
                <a:lnTo>
                  <a:pt x="63439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541271" y="2319483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8"/>
                </a:lnTo>
                <a:lnTo>
                  <a:pt x="35469" y="50458"/>
                </a:lnTo>
                <a:lnTo>
                  <a:pt x="37680" y="48614"/>
                </a:lnTo>
                <a:lnTo>
                  <a:pt x="41262" y="43877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62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8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5"/>
                </a:lnTo>
                <a:lnTo>
                  <a:pt x="5294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24"/>
                </a:lnTo>
                <a:lnTo>
                  <a:pt x="35469" y="50458"/>
                </a:lnTo>
                <a:lnTo>
                  <a:pt x="34937" y="33908"/>
                </a:lnTo>
                <a:lnTo>
                  <a:pt x="33731" y="38174"/>
                </a:lnTo>
                <a:lnTo>
                  <a:pt x="31723" y="41795"/>
                </a:lnTo>
                <a:lnTo>
                  <a:pt x="28788" y="44323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29" y="39676"/>
                </a:lnTo>
                <a:lnTo>
                  <a:pt x="8952" y="36677"/>
                </a:lnTo>
                <a:lnTo>
                  <a:pt x="8952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607234" y="231949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08"/>
                </a:lnTo>
                <a:lnTo>
                  <a:pt x="27265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80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670651" y="23072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5" y="63083"/>
                </a:lnTo>
                <a:lnTo>
                  <a:pt x="31903" y="59969"/>
                </a:lnTo>
                <a:lnTo>
                  <a:pt x="31903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6" y="57330"/>
                </a:lnTo>
                <a:lnTo>
                  <a:pt x="18072" y="53888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3" y="16358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724338" y="230011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0"/>
                </a:lnTo>
                <a:lnTo>
                  <a:pt x="11062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271" y="71372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755107" y="2307203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9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1" y="63083"/>
                </a:lnTo>
                <a:lnTo>
                  <a:pt x="31902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808794" y="230011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0" y="8891"/>
                </a:lnTo>
                <a:lnTo>
                  <a:pt x="3380" y="10731"/>
                </a:lnTo>
                <a:lnTo>
                  <a:pt x="7606" y="10731"/>
                </a:lnTo>
                <a:lnTo>
                  <a:pt x="10670" y="8840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39617" y="2320243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63"/>
                </a:moveTo>
                <a:lnTo>
                  <a:pt x="17147" y="50242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8" y="52071"/>
                </a:lnTo>
                <a:lnTo>
                  <a:pt x="29401" y="50242"/>
                </a:lnTo>
                <a:lnTo>
                  <a:pt x="46065" y="3863"/>
                </a:lnTo>
                <a:lnTo>
                  <a:pt x="46497" y="1577"/>
                </a:lnTo>
                <a:lnTo>
                  <a:pt x="45961" y="472"/>
                </a:lnTo>
                <a:lnTo>
                  <a:pt x="43157" y="0"/>
                </a:lnTo>
                <a:lnTo>
                  <a:pt x="39956" y="90"/>
                </a:lnTo>
                <a:lnTo>
                  <a:pt x="37378" y="1738"/>
                </a:lnTo>
                <a:lnTo>
                  <a:pt x="23764" y="42001"/>
                </a:lnTo>
                <a:lnTo>
                  <a:pt x="23381" y="42001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15"/>
                </a:lnTo>
                <a:lnTo>
                  <a:pt x="0" y="1296"/>
                </a:lnTo>
                <a:lnTo>
                  <a:pt x="535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903780" y="231949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00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60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5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973706" y="2319487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5"/>
                </a:lnTo>
                <a:lnTo>
                  <a:pt x="13576" y="3571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4" y="19889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39669" y="231949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9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4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31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105682" y="2319491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11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4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7"/>
                </a:lnTo>
                <a:lnTo>
                  <a:pt x="17971" y="30793"/>
                </a:lnTo>
                <a:lnTo>
                  <a:pt x="20714" y="3198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0"/>
                </a:lnTo>
                <a:lnTo>
                  <a:pt x="12028" y="53527"/>
                </a:lnTo>
                <a:lnTo>
                  <a:pt x="18238" y="53653"/>
                </a:lnTo>
                <a:lnTo>
                  <a:pt x="20830" y="53312"/>
                </a:lnTo>
                <a:lnTo>
                  <a:pt x="25528" y="51940"/>
                </a:lnTo>
                <a:lnTo>
                  <a:pt x="29250" y="49579"/>
                </a:lnTo>
                <a:lnTo>
                  <a:pt x="32260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6" y="23809"/>
                </a:lnTo>
                <a:lnTo>
                  <a:pt x="19127" y="22604"/>
                </a:lnTo>
                <a:lnTo>
                  <a:pt x="16153" y="21433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79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4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160291" y="2319491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3" y="100"/>
                </a:moveTo>
                <a:lnTo>
                  <a:pt x="16031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11"/>
                </a:lnTo>
                <a:lnTo>
                  <a:pt x="1577" y="10717"/>
                </a:lnTo>
                <a:lnTo>
                  <a:pt x="1195" y="14475"/>
                </a:lnTo>
                <a:lnTo>
                  <a:pt x="1551" y="18514"/>
                </a:lnTo>
                <a:lnTo>
                  <a:pt x="2959" y="21625"/>
                </a:lnTo>
                <a:lnTo>
                  <a:pt x="6214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7"/>
                </a:lnTo>
                <a:lnTo>
                  <a:pt x="17971" y="30793"/>
                </a:lnTo>
                <a:lnTo>
                  <a:pt x="20714" y="3198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0"/>
                </a:lnTo>
                <a:lnTo>
                  <a:pt x="12028" y="53527"/>
                </a:lnTo>
                <a:lnTo>
                  <a:pt x="18237" y="53653"/>
                </a:lnTo>
                <a:lnTo>
                  <a:pt x="20829" y="53312"/>
                </a:lnTo>
                <a:lnTo>
                  <a:pt x="25526" y="51940"/>
                </a:lnTo>
                <a:lnTo>
                  <a:pt x="29249" y="49579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4" y="26629"/>
                </a:lnTo>
                <a:lnTo>
                  <a:pt x="25224" y="25106"/>
                </a:lnTo>
                <a:lnTo>
                  <a:pt x="22175" y="23809"/>
                </a:lnTo>
                <a:lnTo>
                  <a:pt x="19126" y="22604"/>
                </a:lnTo>
                <a:lnTo>
                  <a:pt x="16156" y="21433"/>
                </a:lnTo>
                <a:lnTo>
                  <a:pt x="12524" y="19339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66" y="8279"/>
                </a:lnTo>
                <a:lnTo>
                  <a:pt x="16031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688"/>
                </a:lnTo>
                <a:lnTo>
                  <a:pt x="30420" y="2904"/>
                </a:lnTo>
                <a:lnTo>
                  <a:pt x="27486" y="1457"/>
                </a:lnTo>
                <a:lnTo>
                  <a:pt x="24206" y="54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13002" y="2359966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1" y="457"/>
                </a:lnTo>
                <a:lnTo>
                  <a:pt x="13384" y="0"/>
                </a:lnTo>
                <a:lnTo>
                  <a:pt x="10745" y="49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1"/>
                </a:lnTo>
                <a:lnTo>
                  <a:pt x="1422" y="27863"/>
                </a:lnTo>
                <a:lnTo>
                  <a:pt x="4269" y="27809"/>
                </a:lnTo>
                <a:lnTo>
                  <a:pt x="6948" y="26362"/>
                </a:lnTo>
                <a:lnTo>
                  <a:pt x="14389" y="15187"/>
                </a:lnTo>
                <a:lnTo>
                  <a:pt x="15519" y="13420"/>
                </a:lnTo>
                <a:lnTo>
                  <a:pt x="16930" y="10144"/>
                </a:lnTo>
                <a:lnTo>
                  <a:pt x="17473" y="7476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287832" y="2301574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9" y="9665"/>
                </a:moveTo>
                <a:lnTo>
                  <a:pt x="29566" y="0"/>
                </a:lnTo>
                <a:lnTo>
                  <a:pt x="26175" y="139"/>
                </a:lnTo>
                <a:lnTo>
                  <a:pt x="23547" y="1968"/>
                </a:lnTo>
                <a:lnTo>
                  <a:pt x="0" y="67171"/>
                </a:lnTo>
                <a:lnTo>
                  <a:pt x="190" y="70473"/>
                </a:lnTo>
                <a:lnTo>
                  <a:pt x="2858" y="70866"/>
                </a:lnTo>
                <a:lnTo>
                  <a:pt x="6375" y="70764"/>
                </a:lnTo>
                <a:lnTo>
                  <a:pt x="9053" y="68976"/>
                </a:lnTo>
                <a:lnTo>
                  <a:pt x="14810" y="52095"/>
                </a:lnTo>
                <a:lnTo>
                  <a:pt x="17146" y="44668"/>
                </a:lnTo>
                <a:lnTo>
                  <a:pt x="29249" y="9665"/>
                </a:lnTo>
                <a:close/>
              </a:path>
              <a:path w="59867" h="70866">
                <a:moveTo>
                  <a:pt x="59526" y="67233"/>
                </a:moveTo>
                <a:lnTo>
                  <a:pt x="35977" y="2009"/>
                </a:lnTo>
                <a:lnTo>
                  <a:pt x="35128" y="737"/>
                </a:lnTo>
                <a:lnTo>
                  <a:pt x="32449" y="90"/>
                </a:lnTo>
                <a:lnTo>
                  <a:pt x="29566" y="0"/>
                </a:lnTo>
                <a:lnTo>
                  <a:pt x="29300" y="9665"/>
                </a:lnTo>
                <a:lnTo>
                  <a:pt x="41568" y="44668"/>
                </a:lnTo>
                <a:lnTo>
                  <a:pt x="17146" y="44668"/>
                </a:lnTo>
                <a:lnTo>
                  <a:pt x="14810" y="52095"/>
                </a:lnTo>
                <a:lnTo>
                  <a:pt x="44006" y="52095"/>
                </a:lnTo>
                <a:lnTo>
                  <a:pt x="50025" y="69192"/>
                </a:lnTo>
                <a:lnTo>
                  <a:pt x="50647" y="70218"/>
                </a:lnTo>
                <a:lnTo>
                  <a:pt x="53441" y="70840"/>
                </a:lnTo>
                <a:lnTo>
                  <a:pt x="56577" y="70866"/>
                </a:lnTo>
                <a:lnTo>
                  <a:pt x="59867" y="70016"/>
                </a:lnTo>
                <a:lnTo>
                  <a:pt x="59526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361869" y="2301905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06" y="69775"/>
                </a:moveTo>
                <a:lnTo>
                  <a:pt x="24598" y="70483"/>
                </a:lnTo>
                <a:lnTo>
                  <a:pt x="27863" y="70483"/>
                </a:lnTo>
                <a:lnTo>
                  <a:pt x="30887" y="68809"/>
                </a:lnTo>
                <a:lnTo>
                  <a:pt x="30887" y="7923"/>
                </a:lnTo>
                <a:lnTo>
                  <a:pt x="50633" y="7923"/>
                </a:lnTo>
                <a:lnTo>
                  <a:pt x="52185" y="6717"/>
                </a:lnTo>
                <a:lnTo>
                  <a:pt x="52477" y="4013"/>
                </a:lnTo>
                <a:lnTo>
                  <a:pt x="52438" y="2717"/>
                </a:lnTo>
                <a:lnTo>
                  <a:pt x="50633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309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809"/>
                </a:lnTo>
                <a:lnTo>
                  <a:pt x="21906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435741" y="2301634"/>
            <a:ext cx="36414" cy="70483"/>
          </a:xfrm>
          <a:custGeom>
            <a:avLst/>
            <a:gdLst/>
            <a:ahLst/>
            <a:cxnLst/>
            <a:rect l="l" t="t" r="r" b="b"/>
            <a:pathLst>
              <a:path w="36414" h="70483">
                <a:moveTo>
                  <a:pt x="36414" y="66405"/>
                </a:moveTo>
                <a:lnTo>
                  <a:pt x="36374" y="65084"/>
                </a:lnTo>
                <a:lnTo>
                  <a:pt x="34505" y="62406"/>
                </a:lnTo>
                <a:lnTo>
                  <a:pt x="9334" y="62406"/>
                </a:lnTo>
                <a:lnTo>
                  <a:pt x="9334" y="1673"/>
                </a:lnTo>
                <a:lnTo>
                  <a:pt x="8982" y="698"/>
                </a:lnTo>
                <a:lnTo>
                  <a:pt x="6325" y="0"/>
                </a:lnTo>
                <a:lnTo>
                  <a:pt x="3063" y="0"/>
                </a:lnTo>
                <a:lnTo>
                  <a:pt x="0" y="1673"/>
                </a:lnTo>
                <a:lnTo>
                  <a:pt x="0" y="66672"/>
                </a:lnTo>
                <a:lnTo>
                  <a:pt x="370" y="69072"/>
                </a:lnTo>
                <a:lnTo>
                  <a:pt x="3481" y="70483"/>
                </a:lnTo>
                <a:lnTo>
                  <a:pt x="34505" y="70483"/>
                </a:lnTo>
                <a:lnTo>
                  <a:pt x="36118" y="69137"/>
                </a:lnTo>
                <a:lnTo>
                  <a:pt x="36414" y="66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071110" y="2453472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9" y="40892"/>
                </a:moveTo>
                <a:lnTo>
                  <a:pt x="9956" y="52652"/>
                </a:lnTo>
                <a:lnTo>
                  <a:pt x="14363" y="53653"/>
                </a:lnTo>
                <a:lnTo>
                  <a:pt x="19860" y="53653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3">
                <a:moveTo>
                  <a:pt x="34556" y="52905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04"/>
                </a:lnTo>
                <a:lnTo>
                  <a:pt x="3502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70" y="12048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60"/>
                </a:lnTo>
                <a:lnTo>
                  <a:pt x="22085" y="7260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38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9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3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130701" y="2453521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29"/>
                </a:moveTo>
                <a:lnTo>
                  <a:pt x="9323" y="30060"/>
                </a:lnTo>
                <a:lnTo>
                  <a:pt x="9323" y="20624"/>
                </a:lnTo>
                <a:lnTo>
                  <a:pt x="10478" y="15822"/>
                </a:lnTo>
                <a:lnTo>
                  <a:pt x="12776" y="12510"/>
                </a:lnTo>
                <a:lnTo>
                  <a:pt x="15076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30" y="8446"/>
                </a:lnTo>
                <a:lnTo>
                  <a:pt x="32068" y="10411"/>
                </a:lnTo>
                <a:lnTo>
                  <a:pt x="35459" y="12993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8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4"/>
                </a:lnTo>
                <a:lnTo>
                  <a:pt x="471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09"/>
                </a:lnTo>
                <a:lnTo>
                  <a:pt x="12419" y="51880"/>
                </a:lnTo>
                <a:lnTo>
                  <a:pt x="15137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4"/>
                </a:lnTo>
                <a:lnTo>
                  <a:pt x="36615" y="39662"/>
                </a:lnTo>
                <a:lnTo>
                  <a:pt x="33501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34"/>
                </a:lnTo>
                <a:lnTo>
                  <a:pt x="10821" y="37566"/>
                </a:lnTo>
                <a:lnTo>
                  <a:pt x="9625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180946" y="244118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1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230190" y="243410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81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59" h="72288">
                <a:moveTo>
                  <a:pt x="1271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7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256567" y="2454224"/>
            <a:ext cx="46494" cy="52200"/>
          </a:xfrm>
          <a:custGeom>
            <a:avLst/>
            <a:gdLst/>
            <a:ahLst/>
            <a:cxnLst/>
            <a:rect l="l" t="t" r="r" b="b"/>
            <a:pathLst>
              <a:path w="46494" h="52200">
                <a:moveTo>
                  <a:pt x="533" y="3863"/>
                </a:moveTo>
                <a:lnTo>
                  <a:pt x="17147" y="50242"/>
                </a:lnTo>
                <a:lnTo>
                  <a:pt x="17985" y="51422"/>
                </a:lnTo>
                <a:lnTo>
                  <a:pt x="20563" y="52095"/>
                </a:lnTo>
                <a:lnTo>
                  <a:pt x="23267" y="52200"/>
                </a:lnTo>
                <a:lnTo>
                  <a:pt x="26709" y="52071"/>
                </a:lnTo>
                <a:lnTo>
                  <a:pt x="29401" y="50242"/>
                </a:lnTo>
                <a:lnTo>
                  <a:pt x="46065" y="3863"/>
                </a:lnTo>
                <a:lnTo>
                  <a:pt x="46494" y="1577"/>
                </a:lnTo>
                <a:lnTo>
                  <a:pt x="45961" y="472"/>
                </a:lnTo>
                <a:lnTo>
                  <a:pt x="43157" y="0"/>
                </a:lnTo>
                <a:lnTo>
                  <a:pt x="39956" y="90"/>
                </a:lnTo>
                <a:lnTo>
                  <a:pt x="37378" y="1742"/>
                </a:lnTo>
                <a:lnTo>
                  <a:pt x="23764" y="42001"/>
                </a:lnTo>
                <a:lnTo>
                  <a:pt x="23381" y="42001"/>
                </a:lnTo>
                <a:lnTo>
                  <a:pt x="9601" y="1742"/>
                </a:lnTo>
                <a:lnTo>
                  <a:pt x="8028" y="245"/>
                </a:lnTo>
                <a:lnTo>
                  <a:pt x="5436" y="0"/>
                </a:lnTo>
                <a:lnTo>
                  <a:pt x="2858" y="29"/>
                </a:lnTo>
                <a:lnTo>
                  <a:pt x="0" y="1296"/>
                </a:lnTo>
                <a:lnTo>
                  <a:pt x="533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316284" y="2453472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79"/>
                </a:lnTo>
                <a:lnTo>
                  <a:pt x="39165" y="51104"/>
                </a:lnTo>
                <a:lnTo>
                  <a:pt x="42672" y="48312"/>
                </a:lnTo>
                <a:lnTo>
                  <a:pt x="42862" y="45529"/>
                </a:lnTo>
                <a:lnTo>
                  <a:pt x="42073" y="42886"/>
                </a:lnTo>
                <a:lnTo>
                  <a:pt x="39456" y="43267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7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63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47" y="0"/>
                </a:lnTo>
                <a:lnTo>
                  <a:pt x="16611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381765" y="243054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407199" y="2454224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79"/>
                </a:moveTo>
                <a:lnTo>
                  <a:pt x="12495" y="68860"/>
                </a:lnTo>
                <a:lnTo>
                  <a:pt x="12750" y="71032"/>
                </a:lnTo>
                <a:lnTo>
                  <a:pt x="15417" y="71629"/>
                </a:lnTo>
                <a:lnTo>
                  <a:pt x="18161" y="71629"/>
                </a:lnTo>
                <a:lnTo>
                  <a:pt x="22045" y="69837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77" y="50"/>
                </a:lnTo>
                <a:lnTo>
                  <a:pt x="37184" y="1893"/>
                </a:lnTo>
                <a:lnTo>
                  <a:pt x="23733" y="41299"/>
                </a:lnTo>
                <a:lnTo>
                  <a:pt x="23568" y="41299"/>
                </a:lnTo>
                <a:lnTo>
                  <a:pt x="9625" y="2120"/>
                </a:lnTo>
                <a:lnTo>
                  <a:pt x="8952" y="737"/>
                </a:lnTo>
                <a:lnTo>
                  <a:pt x="6249" y="25"/>
                </a:lnTo>
                <a:lnTo>
                  <a:pt x="3224" y="0"/>
                </a:lnTo>
                <a:lnTo>
                  <a:pt x="0" y="904"/>
                </a:lnTo>
                <a:lnTo>
                  <a:pt x="290" y="3467"/>
                </a:lnTo>
                <a:lnTo>
                  <a:pt x="17715" y="50140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502419" y="24534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92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544247" y="2453472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4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603435" y="2430143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39" y="12993"/>
                </a:moveTo>
                <a:lnTo>
                  <a:pt x="8622" y="15911"/>
                </a:lnTo>
                <a:lnTo>
                  <a:pt x="8622" y="24358"/>
                </a:lnTo>
                <a:lnTo>
                  <a:pt x="1738" y="24358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9"/>
                </a:lnTo>
                <a:lnTo>
                  <a:pt x="8989" y="75524"/>
                </a:lnTo>
                <a:lnTo>
                  <a:pt x="11541" y="76252"/>
                </a:lnTo>
                <a:lnTo>
                  <a:pt x="14716" y="76252"/>
                </a:lnTo>
                <a:lnTo>
                  <a:pt x="17640" y="74599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41"/>
                </a:lnTo>
                <a:lnTo>
                  <a:pt x="30326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766" y="15148"/>
                </a:lnTo>
                <a:lnTo>
                  <a:pt x="18262" y="12230"/>
                </a:lnTo>
                <a:lnTo>
                  <a:pt x="20599" y="8521"/>
                </a:lnTo>
                <a:lnTo>
                  <a:pt x="23619" y="7430"/>
                </a:lnTo>
                <a:lnTo>
                  <a:pt x="26794" y="7517"/>
                </a:lnTo>
                <a:lnTo>
                  <a:pt x="30010" y="8421"/>
                </a:lnTo>
                <a:lnTo>
                  <a:pt x="32688" y="8345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06"/>
                </a:lnTo>
                <a:lnTo>
                  <a:pt x="28055" y="342"/>
                </a:lnTo>
                <a:lnTo>
                  <a:pt x="24357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5" y="1840"/>
                </a:lnTo>
                <a:lnTo>
                  <a:pt x="12481" y="4546"/>
                </a:lnTo>
                <a:lnTo>
                  <a:pt x="10209" y="8100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49288" y="24341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1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682757" y="245347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32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69"/>
                </a:lnTo>
                <a:lnTo>
                  <a:pt x="13765" y="11732"/>
                </a:lnTo>
                <a:lnTo>
                  <a:pt x="18248" y="8557"/>
                </a:lnTo>
                <a:lnTo>
                  <a:pt x="22733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744907" y="245347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807936" y="2487160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2"/>
                </a:moveTo>
                <a:lnTo>
                  <a:pt x="12762" y="809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82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9" y="18126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9"/>
                </a:lnTo>
                <a:lnTo>
                  <a:pt x="44917" y="-54683"/>
                </a:lnTo>
                <a:lnTo>
                  <a:pt x="44676" y="-55421"/>
                </a:lnTo>
                <a:lnTo>
                  <a:pt x="42011" y="-56371"/>
                </a:lnTo>
                <a:lnTo>
                  <a:pt x="38785" y="-56371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7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3" y="-3177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90"/>
                </a:lnTo>
                <a:lnTo>
                  <a:pt x="1346" y="-17599"/>
                </a:lnTo>
                <a:lnTo>
                  <a:pt x="443" y="-14222"/>
                </a:lnTo>
                <a:lnTo>
                  <a:pt x="0" y="-10435"/>
                </a:lnTo>
                <a:lnTo>
                  <a:pt x="0" y="-2688"/>
                </a:lnTo>
                <a:lnTo>
                  <a:pt x="353" y="674"/>
                </a:lnTo>
                <a:lnTo>
                  <a:pt x="1079" y="3888"/>
                </a:lnTo>
                <a:lnTo>
                  <a:pt x="1803" y="7089"/>
                </a:lnTo>
                <a:lnTo>
                  <a:pt x="2945" y="9871"/>
                </a:lnTo>
                <a:lnTo>
                  <a:pt x="4521" y="12233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58"/>
                </a:lnTo>
                <a:lnTo>
                  <a:pt x="9269" y="-9536"/>
                </a:lnTo>
                <a:lnTo>
                  <a:pt x="9954" y="-14043"/>
                </a:lnTo>
                <a:lnTo>
                  <a:pt x="11123" y="-18298"/>
                </a:lnTo>
                <a:lnTo>
                  <a:pt x="13117" y="-21840"/>
                </a:lnTo>
                <a:lnTo>
                  <a:pt x="16001" y="-24367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33"/>
                </a:lnTo>
                <a:lnTo>
                  <a:pt x="33487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9"/>
                </a:lnTo>
                <a:lnTo>
                  <a:pt x="25970" y="11510"/>
                </a:lnTo>
                <a:lnTo>
                  <a:pt x="22618" y="12320"/>
                </a:lnTo>
                <a:lnTo>
                  <a:pt x="19072" y="12320"/>
                </a:lnTo>
                <a:lnTo>
                  <a:pt x="15570" y="10670"/>
                </a:lnTo>
                <a:lnTo>
                  <a:pt x="12762" y="8093"/>
                </a:lnTo>
                <a:lnTo>
                  <a:pt x="13219" y="19282"/>
                </a:lnTo>
                <a:lnTo>
                  <a:pt x="16268" y="19980"/>
                </a:lnTo>
                <a:lnTo>
                  <a:pt x="23152" y="19980"/>
                </a:lnTo>
                <a:lnTo>
                  <a:pt x="26172" y="19192"/>
                </a:lnTo>
                <a:lnTo>
                  <a:pt x="28944" y="17644"/>
                </a:lnTo>
                <a:lnTo>
                  <a:pt x="31711" y="16082"/>
                </a:lnTo>
                <a:lnTo>
                  <a:pt x="34376" y="13907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902306" y="244118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4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8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953265" y="2430547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0" y="74929"/>
                </a:lnTo>
                <a:lnTo>
                  <a:pt x="35952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56" y="3795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4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93"/>
                </a:lnTo>
                <a:lnTo>
                  <a:pt x="13766" y="34657"/>
                </a:lnTo>
                <a:lnTo>
                  <a:pt x="18251" y="31482"/>
                </a:lnTo>
                <a:lnTo>
                  <a:pt x="22734" y="30681"/>
                </a:lnTo>
                <a:lnTo>
                  <a:pt x="25995" y="31013"/>
                </a:lnTo>
                <a:lnTo>
                  <a:pt x="28637" y="32310"/>
                </a:lnTo>
                <a:lnTo>
                  <a:pt x="31380" y="35711"/>
                </a:lnTo>
                <a:lnTo>
                  <a:pt x="32449" y="38872"/>
                </a:lnTo>
                <a:lnTo>
                  <a:pt x="33098" y="42810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015419" y="2453472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886"/>
                </a:lnTo>
                <a:lnTo>
                  <a:pt x="39460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080453" y="24341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113922" y="24534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11" y="9359"/>
                </a:moveTo>
                <a:lnTo>
                  <a:pt x="19925" y="8459"/>
                </a:lnTo>
                <a:lnTo>
                  <a:pt x="22948" y="8675"/>
                </a:lnTo>
                <a:lnTo>
                  <a:pt x="25703" y="9460"/>
                </a:lnTo>
                <a:lnTo>
                  <a:pt x="28446" y="8192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71" y="673"/>
                </a:lnTo>
                <a:lnTo>
                  <a:pt x="14136" y="2576"/>
                </a:lnTo>
                <a:lnTo>
                  <a:pt x="10680" y="5993"/>
                </a:lnTo>
                <a:lnTo>
                  <a:pt x="8077" y="9550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23"/>
                </a:lnTo>
                <a:lnTo>
                  <a:pt x="6097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7" y="15468"/>
                </a:lnTo>
                <a:lnTo>
                  <a:pt x="14477" y="11634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185573" y="2454224"/>
            <a:ext cx="46493" cy="52200"/>
          </a:xfrm>
          <a:custGeom>
            <a:avLst/>
            <a:gdLst/>
            <a:ahLst/>
            <a:cxnLst/>
            <a:rect l="l" t="t" r="r" b="b"/>
            <a:pathLst>
              <a:path w="46493" h="52200">
                <a:moveTo>
                  <a:pt x="532" y="3863"/>
                </a:moveTo>
                <a:lnTo>
                  <a:pt x="17142" y="50242"/>
                </a:lnTo>
                <a:lnTo>
                  <a:pt x="17981" y="51422"/>
                </a:lnTo>
                <a:lnTo>
                  <a:pt x="20558" y="52095"/>
                </a:lnTo>
                <a:lnTo>
                  <a:pt x="23266" y="52200"/>
                </a:lnTo>
                <a:lnTo>
                  <a:pt x="26708" y="52071"/>
                </a:lnTo>
                <a:lnTo>
                  <a:pt x="29400" y="50242"/>
                </a:lnTo>
                <a:lnTo>
                  <a:pt x="46061" y="3863"/>
                </a:lnTo>
                <a:lnTo>
                  <a:pt x="46493" y="1577"/>
                </a:lnTo>
                <a:lnTo>
                  <a:pt x="45960" y="472"/>
                </a:lnTo>
                <a:lnTo>
                  <a:pt x="43152" y="0"/>
                </a:lnTo>
                <a:lnTo>
                  <a:pt x="39951" y="90"/>
                </a:lnTo>
                <a:lnTo>
                  <a:pt x="37374" y="1742"/>
                </a:lnTo>
                <a:lnTo>
                  <a:pt x="23759" y="42001"/>
                </a:lnTo>
                <a:lnTo>
                  <a:pt x="23381" y="42001"/>
                </a:lnTo>
                <a:lnTo>
                  <a:pt x="9601" y="1742"/>
                </a:lnTo>
                <a:lnTo>
                  <a:pt x="8023" y="245"/>
                </a:lnTo>
                <a:lnTo>
                  <a:pt x="5435" y="0"/>
                </a:lnTo>
                <a:lnTo>
                  <a:pt x="2857" y="29"/>
                </a:lnTo>
                <a:lnTo>
                  <a:pt x="0" y="1296"/>
                </a:lnTo>
                <a:lnTo>
                  <a:pt x="53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245858" y="2453472"/>
            <a:ext cx="22875" cy="53653"/>
          </a:xfrm>
          <a:custGeom>
            <a:avLst/>
            <a:gdLst/>
            <a:ahLst/>
            <a:cxnLst/>
            <a:rect l="l" t="t" r="r" b="b"/>
            <a:pathLst>
              <a:path w="22875" h="53653">
                <a:moveTo>
                  <a:pt x="9169" y="40892"/>
                </a:moveTo>
                <a:lnTo>
                  <a:pt x="9958" y="52652"/>
                </a:lnTo>
                <a:lnTo>
                  <a:pt x="14364" y="53653"/>
                </a:lnTo>
                <a:lnTo>
                  <a:pt x="19865" y="5365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3">
                <a:moveTo>
                  <a:pt x="34556" y="52905"/>
                </a:moveTo>
                <a:lnTo>
                  <a:pt x="37224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80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04"/>
                </a:lnTo>
                <a:lnTo>
                  <a:pt x="3506" y="5205"/>
                </a:lnTo>
                <a:lnTo>
                  <a:pt x="2387" y="7933"/>
                </a:lnTo>
                <a:lnTo>
                  <a:pt x="2693" y="11163"/>
                </a:lnTo>
                <a:lnTo>
                  <a:pt x="5270" y="12048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3"/>
                </a:lnTo>
                <a:lnTo>
                  <a:pt x="17820" y="7260"/>
                </a:lnTo>
                <a:lnTo>
                  <a:pt x="22086" y="7260"/>
                </a:lnTo>
                <a:lnTo>
                  <a:pt x="25236" y="7998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38"/>
                </a:lnTo>
                <a:lnTo>
                  <a:pt x="0" y="41148"/>
                </a:lnTo>
                <a:lnTo>
                  <a:pt x="1220" y="4509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2"/>
                </a:lnTo>
                <a:lnTo>
                  <a:pt x="9169" y="38350"/>
                </a:lnTo>
                <a:lnTo>
                  <a:pt x="10022" y="34427"/>
                </a:lnTo>
                <a:lnTo>
                  <a:pt x="12650" y="31492"/>
                </a:lnTo>
                <a:lnTo>
                  <a:pt x="15344" y="30059"/>
                </a:lnTo>
                <a:lnTo>
                  <a:pt x="18962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09499" y="243054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341618" y="2454245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3"/>
                </a:lnTo>
                <a:lnTo>
                  <a:pt x="28230" y="41208"/>
                </a:lnTo>
                <a:lnTo>
                  <a:pt x="23785" y="44385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43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6" y="735"/>
                </a:lnTo>
                <a:lnTo>
                  <a:pt x="6080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3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5" y="52348"/>
                </a:lnTo>
                <a:lnTo>
                  <a:pt x="14208" y="52880"/>
                </a:lnTo>
                <a:lnTo>
                  <a:pt x="20253" y="52880"/>
                </a:lnTo>
                <a:lnTo>
                  <a:pt x="22997" y="52181"/>
                </a:lnTo>
                <a:lnTo>
                  <a:pt x="25714" y="50760"/>
                </a:lnTo>
                <a:lnTo>
                  <a:pt x="28422" y="49352"/>
                </a:lnTo>
                <a:lnTo>
                  <a:pt x="31175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04039" y="2453472"/>
            <a:ext cx="44913" cy="53657"/>
          </a:xfrm>
          <a:custGeom>
            <a:avLst/>
            <a:gdLst/>
            <a:ahLst/>
            <a:cxnLst/>
            <a:rect l="l" t="t" r="r" b="b"/>
            <a:pathLst>
              <a:path w="44913" h="53657">
                <a:moveTo>
                  <a:pt x="44510" y="16941"/>
                </a:moveTo>
                <a:lnTo>
                  <a:pt x="43696" y="14133"/>
                </a:lnTo>
                <a:lnTo>
                  <a:pt x="42882" y="11328"/>
                </a:lnTo>
                <a:lnTo>
                  <a:pt x="39874" y="6807"/>
                </a:lnTo>
                <a:lnTo>
                  <a:pt x="35924" y="3074"/>
                </a:lnTo>
                <a:lnTo>
                  <a:pt x="33232" y="1838"/>
                </a:lnTo>
                <a:lnTo>
                  <a:pt x="30524" y="622"/>
                </a:lnTo>
                <a:lnTo>
                  <a:pt x="27263" y="0"/>
                </a:lnTo>
                <a:lnTo>
                  <a:pt x="27298" y="6997"/>
                </a:lnTo>
                <a:lnTo>
                  <a:pt x="30563" y="8329"/>
                </a:lnTo>
                <a:lnTo>
                  <a:pt x="32774" y="11012"/>
                </a:lnTo>
                <a:lnTo>
                  <a:pt x="34970" y="13690"/>
                </a:lnTo>
                <a:lnTo>
                  <a:pt x="36024" y="17373"/>
                </a:lnTo>
                <a:lnTo>
                  <a:pt x="35910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4" y="53657"/>
                </a:lnTo>
                <a:lnTo>
                  <a:pt x="28901" y="53492"/>
                </a:lnTo>
                <a:lnTo>
                  <a:pt x="32990" y="52793"/>
                </a:lnTo>
                <a:lnTo>
                  <a:pt x="36342" y="51979"/>
                </a:lnTo>
                <a:lnTo>
                  <a:pt x="39160" y="51104"/>
                </a:lnTo>
                <a:lnTo>
                  <a:pt x="42666" y="48312"/>
                </a:lnTo>
                <a:lnTo>
                  <a:pt x="42857" y="45529"/>
                </a:lnTo>
                <a:lnTo>
                  <a:pt x="42070" y="42886"/>
                </a:lnTo>
                <a:lnTo>
                  <a:pt x="39456" y="43267"/>
                </a:lnTo>
                <a:lnTo>
                  <a:pt x="36175" y="44550"/>
                </a:lnTo>
                <a:lnTo>
                  <a:pt x="33281" y="45439"/>
                </a:lnTo>
                <a:lnTo>
                  <a:pt x="29639" y="46187"/>
                </a:lnTo>
                <a:lnTo>
                  <a:pt x="25243" y="46393"/>
                </a:lnTo>
                <a:lnTo>
                  <a:pt x="22294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6" y="28652"/>
                </a:lnTo>
                <a:lnTo>
                  <a:pt x="43861" y="27748"/>
                </a:lnTo>
                <a:lnTo>
                  <a:pt x="44913" y="24738"/>
                </a:lnTo>
                <a:lnTo>
                  <a:pt x="44913" y="19926"/>
                </a:lnTo>
                <a:lnTo>
                  <a:pt x="44510" y="16941"/>
                </a:lnTo>
                <a:close/>
              </a:path>
              <a:path w="44913" h="53657">
                <a:moveTo>
                  <a:pt x="9345" y="20091"/>
                </a:moveTo>
                <a:lnTo>
                  <a:pt x="10309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67" y="6997"/>
                </a:lnTo>
                <a:lnTo>
                  <a:pt x="27298" y="6997"/>
                </a:lnTo>
                <a:lnTo>
                  <a:pt x="27263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66236" y="245347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25"/>
                </a:lnTo>
                <a:lnTo>
                  <a:pt x="1577" y="10717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4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4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8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23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8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553335" y="2453464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2" y="17258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5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3"/>
                </a:lnTo>
                <a:lnTo>
                  <a:pt x="35459" y="22212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5" y="30380"/>
                </a:lnTo>
                <a:lnTo>
                  <a:pt x="44935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6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0"/>
                </a:lnTo>
                <a:lnTo>
                  <a:pt x="19126" y="953"/>
                </a:lnTo>
                <a:lnTo>
                  <a:pt x="16308" y="2250"/>
                </a:lnTo>
                <a:lnTo>
                  <a:pt x="13524" y="3924"/>
                </a:lnTo>
                <a:lnTo>
                  <a:pt x="10781" y="6174"/>
                </a:lnTo>
                <a:lnTo>
                  <a:pt x="7861" y="9004"/>
                </a:lnTo>
                <a:lnTo>
                  <a:pt x="8952" y="17258"/>
                </a:lnTo>
                <a:close/>
              </a:path>
              <a:path w="44935" h="72353">
                <a:moveTo>
                  <a:pt x="7861" y="9004"/>
                </a:moveTo>
                <a:lnTo>
                  <a:pt x="7861" y="2120"/>
                </a:lnTo>
                <a:lnTo>
                  <a:pt x="529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7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8"/>
                </a:lnTo>
                <a:lnTo>
                  <a:pt x="13804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32" y="51728"/>
                </a:lnTo>
                <a:lnTo>
                  <a:pt x="35469" y="50458"/>
                </a:lnTo>
                <a:lnTo>
                  <a:pt x="34937" y="33909"/>
                </a:lnTo>
                <a:lnTo>
                  <a:pt x="33731" y="38188"/>
                </a:lnTo>
                <a:lnTo>
                  <a:pt x="31725" y="41795"/>
                </a:lnTo>
                <a:lnTo>
                  <a:pt x="28792" y="44323"/>
                </a:lnTo>
                <a:lnTo>
                  <a:pt x="25234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2" y="36677"/>
                </a:lnTo>
                <a:lnTo>
                  <a:pt x="8952" y="17258"/>
                </a:lnTo>
                <a:lnTo>
                  <a:pt x="7861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618742" y="2453472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7" y="9460"/>
                </a:lnTo>
                <a:lnTo>
                  <a:pt x="28450" y="8192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661036" y="2453472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1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98" y="11174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3" y="11465"/>
                </a:lnTo>
                <a:lnTo>
                  <a:pt x="37515" y="15007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4"/>
                </a:lnTo>
                <a:lnTo>
                  <a:pt x="32424" y="594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59"/>
                </a:lnTo>
                <a:lnTo>
                  <a:pt x="10400" y="50669"/>
                </a:lnTo>
                <a:lnTo>
                  <a:pt x="10021" y="3423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44" h="53653">
                <a:moveTo>
                  <a:pt x="26963" y="46122"/>
                </a:moveTo>
                <a:lnTo>
                  <a:pt x="21451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35"/>
                </a:lnTo>
                <a:lnTo>
                  <a:pt x="10400" y="50669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4" y="53653"/>
                </a:lnTo>
                <a:lnTo>
                  <a:pt x="28003" y="53653"/>
                </a:lnTo>
                <a:lnTo>
                  <a:pt x="31621" y="52980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67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30501" y="245346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3"/>
                </a:lnTo>
                <a:lnTo>
                  <a:pt x="35455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8"/>
                </a:lnTo>
                <a:lnTo>
                  <a:pt x="28778" y="0"/>
                </a:lnTo>
                <a:lnTo>
                  <a:pt x="25232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4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20"/>
                </a:lnTo>
                <a:lnTo>
                  <a:pt x="5295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72"/>
                </a:lnTo>
                <a:lnTo>
                  <a:pt x="27165" y="53672"/>
                </a:lnTo>
                <a:lnTo>
                  <a:pt x="30185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86"/>
                </a:lnTo>
                <a:lnTo>
                  <a:pt x="8953" y="36677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792482" y="2453472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4"/>
                </a:lnTo>
                <a:lnTo>
                  <a:pt x="17691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8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6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0" y="2984"/>
                </a:lnTo>
                <a:lnTo>
                  <a:pt x="35406" y="1774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59"/>
                </a:lnTo>
                <a:lnTo>
                  <a:pt x="10400" y="50669"/>
                </a:lnTo>
                <a:lnTo>
                  <a:pt x="10019" y="34235"/>
                </a:lnTo>
                <a:lnTo>
                  <a:pt x="9284" y="29361"/>
                </a:lnTo>
                <a:lnTo>
                  <a:pt x="9284" y="23911"/>
                </a:lnTo>
                <a:close/>
              </a:path>
              <a:path w="48845" h="53653">
                <a:moveTo>
                  <a:pt x="26960" y="46122"/>
                </a:moveTo>
                <a:lnTo>
                  <a:pt x="21449" y="46122"/>
                </a:lnTo>
                <a:lnTo>
                  <a:pt x="17106" y="44574"/>
                </a:lnTo>
                <a:lnTo>
                  <a:pt x="13641" y="42148"/>
                </a:lnTo>
                <a:lnTo>
                  <a:pt x="11339" y="38646"/>
                </a:lnTo>
                <a:lnTo>
                  <a:pt x="10019" y="34235"/>
                </a:lnTo>
                <a:lnTo>
                  <a:pt x="10400" y="50669"/>
                </a:lnTo>
                <a:lnTo>
                  <a:pt x="13384" y="51865"/>
                </a:lnTo>
                <a:lnTo>
                  <a:pt x="16369" y="53070"/>
                </a:lnTo>
                <a:lnTo>
                  <a:pt x="19861" y="53653"/>
                </a:lnTo>
                <a:lnTo>
                  <a:pt x="28000" y="53653"/>
                </a:lnTo>
                <a:lnTo>
                  <a:pt x="31623" y="52980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67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1"/>
                </a:lnTo>
                <a:lnTo>
                  <a:pt x="26960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858031" y="245347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25"/>
                </a:lnTo>
                <a:lnTo>
                  <a:pt x="1577" y="10717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4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8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23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8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11664" y="24341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938621" y="244118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4" y="20740"/>
                </a:lnTo>
                <a:lnTo>
                  <a:pt x="8624" y="52110"/>
                </a:lnTo>
                <a:lnTo>
                  <a:pt x="9409" y="56642"/>
                </a:lnTo>
                <a:lnTo>
                  <a:pt x="10781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35" y="63083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2" y="2074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988499" y="24341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1" y="8888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18541" y="2453472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1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74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4"/>
                </a:lnTo>
                <a:lnTo>
                  <a:pt x="32424" y="594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51" y="16304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59"/>
                </a:lnTo>
                <a:lnTo>
                  <a:pt x="10400" y="50669"/>
                </a:lnTo>
                <a:lnTo>
                  <a:pt x="10021" y="3423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44" h="53653">
                <a:moveTo>
                  <a:pt x="26963" y="46122"/>
                </a:moveTo>
                <a:lnTo>
                  <a:pt x="21451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21" y="34235"/>
                </a:lnTo>
                <a:lnTo>
                  <a:pt x="10400" y="50669"/>
                </a:lnTo>
                <a:lnTo>
                  <a:pt x="13384" y="51865"/>
                </a:lnTo>
                <a:lnTo>
                  <a:pt x="16369" y="53070"/>
                </a:lnTo>
                <a:lnTo>
                  <a:pt x="19864" y="53653"/>
                </a:lnTo>
                <a:lnTo>
                  <a:pt x="28004" y="53653"/>
                </a:lnTo>
                <a:lnTo>
                  <a:pt x="31621" y="52980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67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88006" y="245347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56" y="1503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69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184713" y="24341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37"/>
                </a:lnTo>
                <a:lnTo>
                  <a:pt x="11062" y="5307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9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218182" y="245347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3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69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309460" y="244118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8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360422" y="2430547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2" y="75844"/>
                </a:lnTo>
                <a:lnTo>
                  <a:pt x="39192" y="75844"/>
                </a:lnTo>
                <a:lnTo>
                  <a:pt x="42047" y="74192"/>
                </a:lnTo>
                <a:lnTo>
                  <a:pt x="42047" y="40957"/>
                </a:lnTo>
                <a:lnTo>
                  <a:pt x="41756" y="37957"/>
                </a:lnTo>
                <a:lnTo>
                  <a:pt x="40563" y="33008"/>
                </a:lnTo>
                <a:lnTo>
                  <a:pt x="38199" y="28994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8" y="22924"/>
                </a:lnTo>
                <a:lnTo>
                  <a:pt x="21930" y="22924"/>
                </a:lnTo>
                <a:lnTo>
                  <a:pt x="19316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18" y="28244"/>
                </a:lnTo>
                <a:lnTo>
                  <a:pt x="8952" y="30948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0057"/>
                </a:lnTo>
                <a:lnTo>
                  <a:pt x="11404" y="36993"/>
                </a:lnTo>
                <a:lnTo>
                  <a:pt x="13765" y="34657"/>
                </a:lnTo>
                <a:lnTo>
                  <a:pt x="18247" y="31482"/>
                </a:lnTo>
                <a:lnTo>
                  <a:pt x="22733" y="30681"/>
                </a:lnTo>
                <a:lnTo>
                  <a:pt x="25995" y="31013"/>
                </a:lnTo>
                <a:lnTo>
                  <a:pt x="28637" y="32310"/>
                </a:lnTo>
                <a:lnTo>
                  <a:pt x="31380" y="35711"/>
                </a:lnTo>
                <a:lnTo>
                  <a:pt x="32445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422572" y="245347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5"/>
                </a:lnTo>
                <a:lnTo>
                  <a:pt x="9269" y="22085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4"/>
                </a:lnTo>
                <a:lnTo>
                  <a:pt x="13855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71336" y="2564770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59"/>
                </a:moveTo>
                <a:lnTo>
                  <a:pt x="1076" y="60260"/>
                </a:lnTo>
                <a:lnTo>
                  <a:pt x="1803" y="63460"/>
                </a:lnTo>
                <a:lnTo>
                  <a:pt x="2945" y="66254"/>
                </a:lnTo>
                <a:lnTo>
                  <a:pt x="6094" y="70991"/>
                </a:lnTo>
                <a:lnTo>
                  <a:pt x="10678" y="74267"/>
                </a:lnTo>
                <a:lnTo>
                  <a:pt x="10882" y="60821"/>
                </a:lnTo>
                <a:lnTo>
                  <a:pt x="9842" y="56375"/>
                </a:lnTo>
                <a:lnTo>
                  <a:pt x="9271" y="51624"/>
                </a:lnTo>
                <a:lnTo>
                  <a:pt x="9271" y="46835"/>
                </a:lnTo>
                <a:lnTo>
                  <a:pt x="9954" y="42327"/>
                </a:lnTo>
                <a:lnTo>
                  <a:pt x="11123" y="38073"/>
                </a:lnTo>
                <a:lnTo>
                  <a:pt x="13119" y="34531"/>
                </a:lnTo>
                <a:lnTo>
                  <a:pt x="16001" y="32017"/>
                </a:lnTo>
                <a:lnTo>
                  <a:pt x="19530" y="30375"/>
                </a:lnTo>
                <a:lnTo>
                  <a:pt x="24268" y="30375"/>
                </a:lnTo>
                <a:lnTo>
                  <a:pt x="28889" y="32752"/>
                </a:lnTo>
                <a:lnTo>
                  <a:pt x="33487" y="36615"/>
                </a:lnTo>
                <a:lnTo>
                  <a:pt x="35914" y="39610"/>
                </a:lnTo>
                <a:lnTo>
                  <a:pt x="35914" y="59143"/>
                </a:lnTo>
                <a:lnTo>
                  <a:pt x="33171" y="62405"/>
                </a:lnTo>
                <a:lnTo>
                  <a:pt x="29423" y="65811"/>
                </a:lnTo>
                <a:lnTo>
                  <a:pt x="25970" y="67881"/>
                </a:lnTo>
                <a:lnTo>
                  <a:pt x="22618" y="68694"/>
                </a:lnTo>
                <a:lnTo>
                  <a:pt x="19072" y="68694"/>
                </a:lnTo>
                <a:lnTo>
                  <a:pt x="15570" y="67042"/>
                </a:lnTo>
                <a:lnTo>
                  <a:pt x="12762" y="64479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3"/>
                </a:lnTo>
                <a:lnTo>
                  <a:pt x="28940" y="74015"/>
                </a:lnTo>
                <a:lnTo>
                  <a:pt x="31709" y="72463"/>
                </a:lnTo>
                <a:lnTo>
                  <a:pt x="34376" y="70283"/>
                </a:lnTo>
                <a:lnTo>
                  <a:pt x="36943" y="67499"/>
                </a:lnTo>
                <a:lnTo>
                  <a:pt x="37019" y="74498"/>
                </a:lnTo>
                <a:lnTo>
                  <a:pt x="39621" y="75603"/>
                </a:lnTo>
                <a:lnTo>
                  <a:pt x="42354" y="75603"/>
                </a:lnTo>
                <a:lnTo>
                  <a:pt x="44917" y="73950"/>
                </a:lnTo>
                <a:lnTo>
                  <a:pt x="44917" y="1687"/>
                </a:lnTo>
                <a:lnTo>
                  <a:pt x="44676" y="953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87"/>
                </a:lnTo>
                <a:lnTo>
                  <a:pt x="35914" y="30059"/>
                </a:lnTo>
                <a:lnTo>
                  <a:pt x="31252" y="25803"/>
                </a:lnTo>
                <a:lnTo>
                  <a:pt x="26517" y="23301"/>
                </a:lnTo>
                <a:lnTo>
                  <a:pt x="23901" y="22683"/>
                </a:lnTo>
                <a:lnTo>
                  <a:pt x="17614" y="22683"/>
                </a:lnTo>
                <a:lnTo>
                  <a:pt x="14577" y="23331"/>
                </a:lnTo>
                <a:lnTo>
                  <a:pt x="11963" y="24598"/>
                </a:lnTo>
                <a:lnTo>
                  <a:pt x="9335" y="25894"/>
                </a:lnTo>
                <a:lnTo>
                  <a:pt x="7136" y="27722"/>
                </a:lnTo>
                <a:lnTo>
                  <a:pt x="3592" y="32500"/>
                </a:lnTo>
                <a:lnTo>
                  <a:pt x="2260" y="35394"/>
                </a:lnTo>
                <a:lnTo>
                  <a:pt x="1346" y="38771"/>
                </a:lnTo>
                <a:lnTo>
                  <a:pt x="443" y="42152"/>
                </a:lnTo>
                <a:lnTo>
                  <a:pt x="0" y="45946"/>
                </a:lnTo>
                <a:lnTo>
                  <a:pt x="0" y="53682"/>
                </a:lnTo>
                <a:lnTo>
                  <a:pt x="353" y="57059"/>
                </a:lnTo>
                <a:close/>
              </a:path>
              <a:path w="44917" h="76352">
                <a:moveTo>
                  <a:pt x="10882" y="60821"/>
                </a:moveTo>
                <a:lnTo>
                  <a:pt x="10678" y="74267"/>
                </a:lnTo>
                <a:lnTo>
                  <a:pt x="13219" y="75653"/>
                </a:lnTo>
                <a:lnTo>
                  <a:pt x="12762" y="64479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135770" y="258745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2" y="5027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5" y="9269"/>
                </a:lnTo>
                <a:lnTo>
                  <a:pt x="42875" y="6997"/>
                </a:lnTo>
                <a:lnTo>
                  <a:pt x="38393" y="2984"/>
                </a:lnTo>
                <a:lnTo>
                  <a:pt x="35408" y="1778"/>
                </a:lnTo>
                <a:lnTo>
                  <a:pt x="32424" y="596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68"/>
                </a:lnTo>
                <a:lnTo>
                  <a:pt x="2576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4"/>
                </a:lnTo>
                <a:lnTo>
                  <a:pt x="2451" y="41615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4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2" y="50276"/>
                </a:lnTo>
                <a:lnTo>
                  <a:pt x="38685" y="34671"/>
                </a:lnTo>
                <a:lnTo>
                  <a:pt x="37184" y="39052"/>
                </a:lnTo>
                <a:lnTo>
                  <a:pt x="34710" y="42454"/>
                </a:lnTo>
                <a:lnTo>
                  <a:pt x="31179" y="44704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199176" y="2588209"/>
            <a:ext cx="73736" cy="52120"/>
          </a:xfrm>
          <a:custGeom>
            <a:avLst/>
            <a:gdLst/>
            <a:ahLst/>
            <a:cxnLst/>
            <a:rect l="l" t="t" r="r" b="b"/>
            <a:pathLst>
              <a:path w="73736" h="52120">
                <a:moveTo>
                  <a:pt x="482" y="3859"/>
                </a:moveTo>
                <a:lnTo>
                  <a:pt x="14757" y="50252"/>
                </a:lnTo>
                <a:lnTo>
                  <a:pt x="15238" y="51167"/>
                </a:lnTo>
                <a:lnTo>
                  <a:pt x="17981" y="52095"/>
                </a:lnTo>
                <a:lnTo>
                  <a:pt x="24207" y="52070"/>
                </a:lnTo>
                <a:lnTo>
                  <a:pt x="26860" y="50252"/>
                </a:lnTo>
                <a:lnTo>
                  <a:pt x="36346" y="14820"/>
                </a:lnTo>
                <a:lnTo>
                  <a:pt x="36562" y="14820"/>
                </a:lnTo>
                <a:lnTo>
                  <a:pt x="46826" y="50252"/>
                </a:lnTo>
                <a:lnTo>
                  <a:pt x="47524" y="51422"/>
                </a:lnTo>
                <a:lnTo>
                  <a:pt x="50126" y="52095"/>
                </a:lnTo>
                <a:lnTo>
                  <a:pt x="55664" y="52120"/>
                </a:lnTo>
                <a:lnTo>
                  <a:pt x="58864" y="50252"/>
                </a:lnTo>
                <a:lnTo>
                  <a:pt x="73253" y="3859"/>
                </a:lnTo>
                <a:lnTo>
                  <a:pt x="73736" y="1573"/>
                </a:lnTo>
                <a:lnTo>
                  <a:pt x="73202" y="468"/>
                </a:lnTo>
                <a:lnTo>
                  <a:pt x="70420" y="0"/>
                </a:lnTo>
                <a:lnTo>
                  <a:pt x="67842" y="35"/>
                </a:lnTo>
                <a:lnTo>
                  <a:pt x="64731" y="1738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8" y="1638"/>
                </a:lnTo>
                <a:lnTo>
                  <a:pt x="40957" y="863"/>
                </a:lnTo>
                <a:lnTo>
                  <a:pt x="38365" y="35"/>
                </a:lnTo>
                <a:lnTo>
                  <a:pt x="35154" y="35"/>
                </a:lnTo>
                <a:lnTo>
                  <a:pt x="32170" y="1738"/>
                </a:lnTo>
                <a:lnTo>
                  <a:pt x="21374" y="42011"/>
                </a:lnTo>
                <a:lnTo>
                  <a:pt x="21158" y="42011"/>
                </a:lnTo>
                <a:lnTo>
                  <a:pt x="9385" y="1738"/>
                </a:lnTo>
                <a:lnTo>
                  <a:pt x="8294" y="356"/>
                </a:lnTo>
                <a:lnTo>
                  <a:pt x="5462" y="0"/>
                </a:lnTo>
                <a:lnTo>
                  <a:pt x="2909" y="25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290962" y="2587453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71"/>
                </a:lnTo>
                <a:lnTo>
                  <a:pt x="33310" y="52019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71"/>
                </a:lnTo>
                <a:lnTo>
                  <a:pt x="186" y="52019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42"/>
                </a:lnTo>
                <a:lnTo>
                  <a:pt x="11400" y="14071"/>
                </a:lnTo>
                <a:lnTo>
                  <a:pt x="13765" y="11746"/>
                </a:lnTo>
                <a:lnTo>
                  <a:pt x="18247" y="8561"/>
                </a:lnTo>
                <a:lnTo>
                  <a:pt x="22730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3" y="19885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351816" y="2587453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93"/>
                </a:lnTo>
                <a:lnTo>
                  <a:pt x="5652" y="4370"/>
                </a:lnTo>
                <a:lnTo>
                  <a:pt x="3049" y="7228"/>
                </a:lnTo>
                <a:lnTo>
                  <a:pt x="1573" y="10731"/>
                </a:lnTo>
                <a:lnTo>
                  <a:pt x="1196" y="14479"/>
                </a:lnTo>
                <a:lnTo>
                  <a:pt x="1548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7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0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1" y="42939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5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4" y="42699"/>
                </a:lnTo>
                <a:lnTo>
                  <a:pt x="34571" y="37986"/>
                </a:lnTo>
                <a:lnTo>
                  <a:pt x="34571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40" y="11177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5" y="8369"/>
                </a:lnTo>
                <a:lnTo>
                  <a:pt x="29246" y="10097"/>
                </a:lnTo>
                <a:lnTo>
                  <a:pt x="32044" y="8304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399386" y="257517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3" y="57326"/>
                </a:lnTo>
                <a:lnTo>
                  <a:pt x="18072" y="53894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38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449711" y="25874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70"/>
                </a:moveTo>
                <a:lnTo>
                  <a:pt x="19930" y="8470"/>
                </a:lnTo>
                <a:lnTo>
                  <a:pt x="22950" y="8671"/>
                </a:lnTo>
                <a:lnTo>
                  <a:pt x="25707" y="9471"/>
                </a:lnTo>
                <a:lnTo>
                  <a:pt x="28450" y="8188"/>
                </a:lnTo>
                <a:lnTo>
                  <a:pt x="28511" y="3657"/>
                </a:lnTo>
                <a:lnTo>
                  <a:pt x="26139" y="683"/>
                </a:lnTo>
                <a:lnTo>
                  <a:pt x="23025" y="86"/>
                </a:lnTo>
                <a:lnTo>
                  <a:pt x="20387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9137"/>
                </a:lnTo>
                <a:lnTo>
                  <a:pt x="11369" y="15464"/>
                </a:lnTo>
                <a:lnTo>
                  <a:pt x="14479" y="11630"/>
                </a:lnTo>
                <a:lnTo>
                  <a:pt x="17312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491544" y="2587453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6997"/>
                </a:lnTo>
                <a:lnTo>
                  <a:pt x="30566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091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2" y="3869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0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6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58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7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553708" y="2587453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4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0"/>
                </a:lnTo>
                <a:lnTo>
                  <a:pt x="38379" y="8128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4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4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73"/>
                </a:lnTo>
                <a:lnTo>
                  <a:pt x="15458" y="46673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616711" y="2587453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71"/>
                </a:lnTo>
                <a:lnTo>
                  <a:pt x="72439" y="17664"/>
                </a:lnTo>
                <a:lnTo>
                  <a:pt x="72158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68"/>
                </a:lnTo>
                <a:lnTo>
                  <a:pt x="61456" y="557"/>
                </a:lnTo>
                <a:lnTo>
                  <a:pt x="5882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6" y="2170"/>
                </a:lnTo>
                <a:lnTo>
                  <a:pt x="45072" y="3924"/>
                </a:lnTo>
                <a:lnTo>
                  <a:pt x="42138" y="6385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4" y="226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71"/>
                </a:lnTo>
                <a:lnTo>
                  <a:pt x="191" y="52019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2"/>
                </a:lnTo>
                <a:lnTo>
                  <a:pt x="11416" y="14071"/>
                </a:lnTo>
                <a:lnTo>
                  <a:pt x="15797" y="10148"/>
                </a:lnTo>
                <a:lnTo>
                  <a:pt x="19977" y="7757"/>
                </a:lnTo>
                <a:lnTo>
                  <a:pt x="23695" y="7757"/>
                </a:lnTo>
                <a:lnTo>
                  <a:pt x="26352" y="8726"/>
                </a:lnTo>
                <a:lnTo>
                  <a:pt x="29362" y="11555"/>
                </a:lnTo>
                <a:lnTo>
                  <a:pt x="30744" y="14248"/>
                </a:lnTo>
                <a:lnTo>
                  <a:pt x="31546" y="17664"/>
                </a:lnTo>
                <a:lnTo>
                  <a:pt x="31748" y="21588"/>
                </a:lnTo>
                <a:lnTo>
                  <a:pt x="31748" y="51271"/>
                </a:lnTo>
                <a:lnTo>
                  <a:pt x="32064" y="52210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71"/>
                </a:lnTo>
                <a:lnTo>
                  <a:pt x="40702" y="17142"/>
                </a:lnTo>
                <a:lnTo>
                  <a:pt x="43192" y="14071"/>
                </a:lnTo>
                <a:lnTo>
                  <a:pt x="47560" y="10148"/>
                </a:lnTo>
                <a:lnTo>
                  <a:pt x="51714" y="7757"/>
                </a:lnTo>
                <a:lnTo>
                  <a:pt x="55432" y="7757"/>
                </a:lnTo>
                <a:lnTo>
                  <a:pt x="58115" y="8726"/>
                </a:lnTo>
                <a:lnTo>
                  <a:pt x="61150" y="11555"/>
                </a:lnTo>
                <a:lnTo>
                  <a:pt x="62532" y="14248"/>
                </a:lnTo>
                <a:lnTo>
                  <a:pt x="63244" y="17664"/>
                </a:lnTo>
                <a:lnTo>
                  <a:pt x="63436" y="21588"/>
                </a:lnTo>
                <a:lnTo>
                  <a:pt x="63436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712486" y="2627934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87" y="407"/>
                </a:lnTo>
                <a:lnTo>
                  <a:pt x="5918" y="0"/>
                </a:lnTo>
                <a:lnTo>
                  <a:pt x="1281" y="1271"/>
                </a:lnTo>
                <a:lnTo>
                  <a:pt x="0" y="3834"/>
                </a:lnTo>
                <a:lnTo>
                  <a:pt x="0" y="8892"/>
                </a:lnTo>
                <a:lnTo>
                  <a:pt x="2081" y="12230"/>
                </a:lnTo>
                <a:lnTo>
                  <a:pt x="5753" y="12636"/>
                </a:lnTo>
                <a:lnTo>
                  <a:pt x="10401" y="11355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73797" y="2569536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6">
                <a:moveTo>
                  <a:pt x="227" y="3657"/>
                </a:moveTo>
                <a:lnTo>
                  <a:pt x="18780" y="68493"/>
                </a:lnTo>
                <a:lnTo>
                  <a:pt x="19620" y="70016"/>
                </a:lnTo>
                <a:lnTo>
                  <a:pt x="22479" y="70764"/>
                </a:lnTo>
                <a:lnTo>
                  <a:pt x="25463" y="70866"/>
                </a:lnTo>
                <a:lnTo>
                  <a:pt x="29044" y="70699"/>
                </a:lnTo>
                <a:lnTo>
                  <a:pt x="31748" y="68493"/>
                </a:lnTo>
                <a:lnTo>
                  <a:pt x="45313" y="15468"/>
                </a:lnTo>
                <a:lnTo>
                  <a:pt x="60134" y="68493"/>
                </a:lnTo>
                <a:lnTo>
                  <a:pt x="60984" y="70016"/>
                </a:lnTo>
                <a:lnTo>
                  <a:pt x="63792" y="70764"/>
                </a:lnTo>
                <a:lnTo>
                  <a:pt x="66647" y="70866"/>
                </a:lnTo>
                <a:lnTo>
                  <a:pt x="70128" y="70699"/>
                </a:lnTo>
                <a:lnTo>
                  <a:pt x="73101" y="68493"/>
                </a:lnTo>
                <a:lnTo>
                  <a:pt x="91706" y="3696"/>
                </a:lnTo>
                <a:lnTo>
                  <a:pt x="91310" y="406"/>
                </a:lnTo>
                <a:lnTo>
                  <a:pt x="88722" y="0"/>
                </a:lnTo>
                <a:lnTo>
                  <a:pt x="85747" y="39"/>
                </a:lnTo>
                <a:lnTo>
                  <a:pt x="82649" y="2019"/>
                </a:lnTo>
                <a:lnTo>
                  <a:pt x="67183" y="60782"/>
                </a:lnTo>
                <a:lnTo>
                  <a:pt x="50965" y="2084"/>
                </a:lnTo>
                <a:lnTo>
                  <a:pt x="48931" y="190"/>
                </a:lnTo>
                <a:lnTo>
                  <a:pt x="45910" y="0"/>
                </a:lnTo>
                <a:lnTo>
                  <a:pt x="43279" y="114"/>
                </a:lnTo>
                <a:lnTo>
                  <a:pt x="40551" y="2084"/>
                </a:lnTo>
                <a:lnTo>
                  <a:pt x="25563" y="60782"/>
                </a:lnTo>
                <a:lnTo>
                  <a:pt x="9726" y="1968"/>
                </a:lnTo>
                <a:lnTo>
                  <a:pt x="9295" y="737"/>
                </a:lnTo>
                <a:lnTo>
                  <a:pt x="6577" y="39"/>
                </a:lnTo>
                <a:lnTo>
                  <a:pt x="3416" y="0"/>
                </a:lnTo>
                <a:lnTo>
                  <a:pt x="0" y="863"/>
                </a:lnTo>
                <a:lnTo>
                  <a:pt x="227" y="36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81434" y="2587453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79" y="44552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975350" y="2587453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4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40" y="30073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1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0"/>
                </a:lnTo>
                <a:lnTo>
                  <a:pt x="38380" y="8128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6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4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8"/>
                </a:lnTo>
                <a:lnTo>
                  <a:pt x="27800" y="9208"/>
                </a:lnTo>
                <a:lnTo>
                  <a:pt x="30212" y="12344"/>
                </a:lnTo>
                <a:lnTo>
                  <a:pt x="31000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2"/>
                </a:lnTo>
                <a:lnTo>
                  <a:pt x="9169" y="38354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4"/>
                </a:lnTo>
                <a:lnTo>
                  <a:pt x="9954" y="52652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55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038355" y="2564528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17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17"/>
                </a:lnTo>
                <a:lnTo>
                  <a:pt x="0" y="74195"/>
                </a:lnTo>
                <a:lnTo>
                  <a:pt x="316" y="75135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066190" y="2587453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93"/>
                </a:lnTo>
                <a:lnTo>
                  <a:pt x="5651" y="4370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8"/>
                </a:lnTo>
                <a:lnTo>
                  <a:pt x="6214" y="25210"/>
                </a:lnTo>
                <a:lnTo>
                  <a:pt x="8992" y="26937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4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8"/>
                </a:lnTo>
                <a:lnTo>
                  <a:pt x="19698" y="46010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9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25"/>
                </a:lnTo>
                <a:lnTo>
                  <a:pt x="19126" y="22607"/>
                </a:lnTo>
                <a:lnTo>
                  <a:pt x="16156" y="21451"/>
                </a:lnTo>
                <a:lnTo>
                  <a:pt x="12524" y="19357"/>
                </a:lnTo>
                <a:lnTo>
                  <a:pt x="10137" y="16588"/>
                </a:lnTo>
                <a:lnTo>
                  <a:pt x="9766" y="13996"/>
                </a:lnTo>
                <a:lnTo>
                  <a:pt x="10339" y="11177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702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117482" y="258745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5"/>
                </a:lnTo>
                <a:lnTo>
                  <a:pt x="14198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4"/>
                </a:lnTo>
                <a:lnTo>
                  <a:pt x="2451" y="41615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7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4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219330" y="2564528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17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17"/>
                </a:lnTo>
                <a:lnTo>
                  <a:pt x="0" y="74195"/>
                </a:lnTo>
                <a:lnTo>
                  <a:pt x="190" y="74943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248461" y="258745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4" y="14136"/>
                </a:lnTo>
                <a:lnTo>
                  <a:pt x="42890" y="11328"/>
                </a:lnTo>
                <a:lnTo>
                  <a:pt x="39880" y="6807"/>
                </a:lnTo>
                <a:lnTo>
                  <a:pt x="35932" y="3074"/>
                </a:lnTo>
                <a:lnTo>
                  <a:pt x="33238" y="1842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5"/>
                </a:lnTo>
                <a:lnTo>
                  <a:pt x="9273" y="22085"/>
                </a:lnTo>
                <a:lnTo>
                  <a:pt x="9349" y="20091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7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83" y="44552"/>
                </a:lnTo>
                <a:lnTo>
                  <a:pt x="33289" y="45443"/>
                </a:lnTo>
                <a:lnTo>
                  <a:pt x="29641" y="46191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308127" y="2588209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59"/>
                </a:moveTo>
                <a:lnTo>
                  <a:pt x="17147" y="50252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9" y="52070"/>
                </a:lnTo>
                <a:lnTo>
                  <a:pt x="29401" y="50252"/>
                </a:lnTo>
                <a:lnTo>
                  <a:pt x="46065" y="3859"/>
                </a:lnTo>
                <a:lnTo>
                  <a:pt x="46494" y="1573"/>
                </a:lnTo>
                <a:lnTo>
                  <a:pt x="45961" y="468"/>
                </a:lnTo>
                <a:lnTo>
                  <a:pt x="43157" y="0"/>
                </a:lnTo>
                <a:lnTo>
                  <a:pt x="39956" y="90"/>
                </a:lnTo>
                <a:lnTo>
                  <a:pt x="37378" y="1738"/>
                </a:lnTo>
                <a:lnTo>
                  <a:pt x="23764" y="42011"/>
                </a:lnTo>
                <a:lnTo>
                  <a:pt x="23381" y="42011"/>
                </a:lnTo>
                <a:lnTo>
                  <a:pt x="9601" y="1738"/>
                </a:lnTo>
                <a:lnTo>
                  <a:pt x="8028" y="241"/>
                </a:lnTo>
                <a:lnTo>
                  <a:pt x="5436" y="0"/>
                </a:lnTo>
                <a:lnTo>
                  <a:pt x="2858" y="25"/>
                </a:lnTo>
                <a:lnTo>
                  <a:pt x="0" y="1296"/>
                </a:lnTo>
                <a:lnTo>
                  <a:pt x="53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368477" y="258745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70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0"/>
                </a:lnTo>
                <a:lnTo>
                  <a:pt x="10833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60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9" y="35977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434595" y="2587457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4" y="9471"/>
                </a:lnTo>
                <a:lnTo>
                  <a:pt x="28448" y="8188"/>
                </a:lnTo>
                <a:lnTo>
                  <a:pt x="28508" y="3657"/>
                </a:lnTo>
                <a:lnTo>
                  <a:pt x="26136" y="683"/>
                </a:lnTo>
                <a:lnTo>
                  <a:pt x="23022" y="8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78" y="5993"/>
                </a:lnTo>
                <a:lnTo>
                  <a:pt x="8075" y="9550"/>
                </a:lnTo>
                <a:lnTo>
                  <a:pt x="8075" y="2156"/>
                </a:lnTo>
                <a:lnTo>
                  <a:pt x="5523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4" y="52919"/>
                </a:lnTo>
                <a:lnTo>
                  <a:pt x="6095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6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476996" y="2587453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4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0"/>
                </a:lnTo>
                <a:lnTo>
                  <a:pt x="38379" y="8128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4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4"/>
                </a:lnTo>
                <a:lnTo>
                  <a:pt x="9958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535208" y="2587565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3"/>
                </a:moveTo>
                <a:lnTo>
                  <a:pt x="9500" y="54648"/>
                </a:lnTo>
                <a:lnTo>
                  <a:pt x="11696" y="51562"/>
                </a:lnTo>
                <a:lnTo>
                  <a:pt x="10415" y="39649"/>
                </a:lnTo>
                <a:lnTo>
                  <a:pt x="9817" y="36233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5" y="66037"/>
                </a:lnTo>
                <a:lnTo>
                  <a:pt x="5040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0"/>
                </a:lnTo>
                <a:lnTo>
                  <a:pt x="32561" y="71005"/>
                </a:lnTo>
                <a:lnTo>
                  <a:pt x="35561" y="70102"/>
                </a:lnTo>
                <a:lnTo>
                  <a:pt x="39966" y="67359"/>
                </a:lnTo>
                <a:lnTo>
                  <a:pt x="43333" y="64047"/>
                </a:lnTo>
                <a:lnTo>
                  <a:pt x="45223" y="59993"/>
                </a:lnTo>
                <a:lnTo>
                  <a:pt x="45694" y="55612"/>
                </a:lnTo>
                <a:lnTo>
                  <a:pt x="45274" y="51598"/>
                </a:lnTo>
                <a:lnTo>
                  <a:pt x="43610" y="48387"/>
                </a:lnTo>
                <a:lnTo>
                  <a:pt x="40967" y="45920"/>
                </a:lnTo>
                <a:lnTo>
                  <a:pt x="37731" y="43981"/>
                </a:lnTo>
                <a:lnTo>
                  <a:pt x="33677" y="42785"/>
                </a:lnTo>
                <a:lnTo>
                  <a:pt x="29030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5" y="39649"/>
                </a:lnTo>
                <a:lnTo>
                  <a:pt x="11696" y="51562"/>
                </a:lnTo>
                <a:lnTo>
                  <a:pt x="14540" y="4899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5" y="50100"/>
                </a:lnTo>
                <a:lnTo>
                  <a:pt x="35877" y="52386"/>
                </a:lnTo>
                <a:lnTo>
                  <a:pt x="36742" y="56108"/>
                </a:lnTo>
                <a:lnTo>
                  <a:pt x="36742" y="57340"/>
                </a:lnTo>
                <a:lnTo>
                  <a:pt x="35506" y="60742"/>
                </a:lnTo>
                <a:lnTo>
                  <a:pt x="32461" y="63486"/>
                </a:lnTo>
                <a:lnTo>
                  <a:pt x="29170" y="64706"/>
                </a:lnTo>
                <a:lnTo>
                  <a:pt x="25071" y="65493"/>
                </a:lnTo>
                <a:lnTo>
                  <a:pt x="18083" y="65493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80"/>
                </a:lnTo>
                <a:lnTo>
                  <a:pt x="8787" y="57567"/>
                </a:lnTo>
                <a:lnTo>
                  <a:pt x="9500" y="54648"/>
                </a:lnTo>
                <a:lnTo>
                  <a:pt x="9817" y="36233"/>
                </a:lnTo>
                <a:lnTo>
                  <a:pt x="11390" y="32879"/>
                </a:lnTo>
                <a:lnTo>
                  <a:pt x="14400" y="33681"/>
                </a:lnTo>
                <a:lnTo>
                  <a:pt x="17981" y="34731"/>
                </a:lnTo>
                <a:lnTo>
                  <a:pt x="16013" y="27190"/>
                </a:lnTo>
                <a:lnTo>
                  <a:pt x="14184" y="25336"/>
                </a:lnTo>
                <a:lnTo>
                  <a:pt x="11455" y="20955"/>
                </a:lnTo>
                <a:lnTo>
                  <a:pt x="11455" y="1774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91" y="6234"/>
                </a:lnTo>
                <a:lnTo>
                  <a:pt x="4342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1" y="22211"/>
                </a:lnTo>
                <a:lnTo>
                  <a:pt x="4558" y="25587"/>
                </a:lnTo>
                <a:lnTo>
                  <a:pt x="6567" y="28421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01"/>
                </a:lnTo>
                <a:lnTo>
                  <a:pt x="2272" y="42076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098"/>
                </a:lnTo>
                <a:lnTo>
                  <a:pt x="15886" y="8279"/>
                </a:lnTo>
                <a:lnTo>
                  <a:pt x="18454" y="7123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7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1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1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1" y="3460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4" y="24853"/>
                </a:lnTo>
                <a:lnTo>
                  <a:pt x="40802" y="20181"/>
                </a:lnTo>
                <a:lnTo>
                  <a:pt x="40802" y="17358"/>
                </a:lnTo>
                <a:lnTo>
                  <a:pt x="40551" y="14022"/>
                </a:lnTo>
                <a:lnTo>
                  <a:pt x="39535" y="10871"/>
                </a:lnTo>
                <a:lnTo>
                  <a:pt x="37390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4"/>
                </a:lnTo>
                <a:lnTo>
                  <a:pt x="19112" y="0"/>
                </a:lnTo>
                <a:lnTo>
                  <a:pt x="16570" y="406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597075" y="2587453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7"/>
                </a:lnTo>
                <a:lnTo>
                  <a:pt x="30566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091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2" y="3869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0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5" y="53099"/>
                </a:lnTo>
                <a:lnTo>
                  <a:pt x="20397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6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58" y="43267"/>
                </a:lnTo>
                <a:lnTo>
                  <a:pt x="36183" y="44552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7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660102" y="262114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3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4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2" y="-56375"/>
                </a:lnTo>
                <a:lnTo>
                  <a:pt x="38787" y="-56375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71"/>
                </a:lnTo>
                <a:lnTo>
                  <a:pt x="26517" y="-33073"/>
                </a:lnTo>
                <a:lnTo>
                  <a:pt x="23901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6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4"/>
                </a:lnTo>
                <a:lnTo>
                  <a:pt x="2261" y="-20980"/>
                </a:lnTo>
                <a:lnTo>
                  <a:pt x="1347" y="-17603"/>
                </a:lnTo>
                <a:lnTo>
                  <a:pt x="443" y="-14222"/>
                </a:lnTo>
                <a:lnTo>
                  <a:pt x="0" y="-10429"/>
                </a:lnTo>
                <a:lnTo>
                  <a:pt x="0" y="-2692"/>
                </a:lnTo>
                <a:lnTo>
                  <a:pt x="356" y="684"/>
                </a:lnTo>
                <a:lnTo>
                  <a:pt x="1080" y="3884"/>
                </a:lnTo>
                <a:lnTo>
                  <a:pt x="1804" y="7085"/>
                </a:lnTo>
                <a:lnTo>
                  <a:pt x="2945" y="9879"/>
                </a:lnTo>
                <a:lnTo>
                  <a:pt x="4522" y="12244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51"/>
                </a:lnTo>
                <a:lnTo>
                  <a:pt x="9271" y="-9540"/>
                </a:lnTo>
                <a:lnTo>
                  <a:pt x="9958" y="-14047"/>
                </a:lnTo>
                <a:lnTo>
                  <a:pt x="11125" y="-18301"/>
                </a:lnTo>
                <a:lnTo>
                  <a:pt x="13119" y="-21844"/>
                </a:lnTo>
                <a:lnTo>
                  <a:pt x="16002" y="-24357"/>
                </a:lnTo>
                <a:lnTo>
                  <a:pt x="19533" y="-25999"/>
                </a:lnTo>
                <a:lnTo>
                  <a:pt x="24272" y="-25999"/>
                </a:lnTo>
                <a:lnTo>
                  <a:pt x="28893" y="-23623"/>
                </a:lnTo>
                <a:lnTo>
                  <a:pt x="33491" y="-19759"/>
                </a:lnTo>
                <a:lnTo>
                  <a:pt x="35918" y="-16765"/>
                </a:lnTo>
                <a:lnTo>
                  <a:pt x="35918" y="2768"/>
                </a:lnTo>
                <a:lnTo>
                  <a:pt x="33174" y="6029"/>
                </a:lnTo>
                <a:lnTo>
                  <a:pt x="29427" y="9436"/>
                </a:lnTo>
                <a:lnTo>
                  <a:pt x="25971" y="11506"/>
                </a:lnTo>
                <a:lnTo>
                  <a:pt x="22619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2" y="8103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88"/>
                </a:lnTo>
                <a:lnTo>
                  <a:pt x="34380" y="13907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760986" y="2587457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71"/>
                </a:lnTo>
                <a:lnTo>
                  <a:pt x="28446" y="8188"/>
                </a:lnTo>
                <a:lnTo>
                  <a:pt x="28507" y="3657"/>
                </a:lnTo>
                <a:lnTo>
                  <a:pt x="26135" y="683"/>
                </a:lnTo>
                <a:lnTo>
                  <a:pt x="23021" y="8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76" y="5993"/>
                </a:lnTo>
                <a:lnTo>
                  <a:pt x="8074" y="9550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5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803447" y="258745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90" y="11328"/>
                </a:lnTo>
                <a:lnTo>
                  <a:pt x="39881" y="6807"/>
                </a:lnTo>
                <a:lnTo>
                  <a:pt x="35928" y="3074"/>
                </a:lnTo>
                <a:lnTo>
                  <a:pt x="33239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33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8" y="22085"/>
                </a:lnTo>
                <a:lnTo>
                  <a:pt x="9273" y="22085"/>
                </a:lnTo>
                <a:lnTo>
                  <a:pt x="9349" y="20091"/>
                </a:lnTo>
                <a:lnTo>
                  <a:pt x="10836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6" y="50864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4" y="52807"/>
                </a:lnTo>
                <a:lnTo>
                  <a:pt x="36349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6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3" y="44552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7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65652" y="2587453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93"/>
                </a:lnTo>
                <a:lnTo>
                  <a:pt x="5652" y="4370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7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4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8"/>
                </a:lnTo>
                <a:lnTo>
                  <a:pt x="19698" y="46010"/>
                </a:lnTo>
                <a:lnTo>
                  <a:pt x="17096" y="46508"/>
                </a:lnTo>
                <a:lnTo>
                  <a:pt x="13554" y="46508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9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25"/>
                </a:lnTo>
                <a:lnTo>
                  <a:pt x="19127" y="22607"/>
                </a:lnTo>
                <a:lnTo>
                  <a:pt x="16156" y="21451"/>
                </a:lnTo>
                <a:lnTo>
                  <a:pt x="12524" y="19357"/>
                </a:lnTo>
                <a:lnTo>
                  <a:pt x="10138" y="16588"/>
                </a:lnTo>
                <a:lnTo>
                  <a:pt x="9767" y="13996"/>
                </a:lnTo>
                <a:lnTo>
                  <a:pt x="10339" y="11177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916941" y="2587453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1" y="14605"/>
                </a:lnTo>
                <a:lnTo>
                  <a:pt x="14198" y="11174"/>
                </a:lnTo>
                <a:lnTo>
                  <a:pt x="17694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6" y="34671"/>
                </a:lnTo>
                <a:lnTo>
                  <a:pt x="37886" y="5027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4" y="2984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68"/>
                </a:lnTo>
                <a:lnTo>
                  <a:pt x="2578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7" y="38354"/>
                </a:lnTo>
                <a:lnTo>
                  <a:pt x="2452" y="41615"/>
                </a:lnTo>
                <a:lnTo>
                  <a:pt x="3924" y="44387"/>
                </a:lnTo>
                <a:lnTo>
                  <a:pt x="5919" y="46673"/>
                </a:lnTo>
                <a:lnTo>
                  <a:pt x="10405" y="50673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64" y="46126"/>
                </a:moveTo>
                <a:lnTo>
                  <a:pt x="21452" y="46126"/>
                </a:lnTo>
                <a:lnTo>
                  <a:pt x="17108" y="44574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5" y="50673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4"/>
                </a:lnTo>
                <a:lnTo>
                  <a:pt x="37886" y="50276"/>
                </a:lnTo>
                <a:lnTo>
                  <a:pt x="38686" y="34671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4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986141" y="2588242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5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53"/>
                </a:lnTo>
                <a:lnTo>
                  <a:pt x="9003" y="32942"/>
                </a:lnTo>
                <a:lnTo>
                  <a:pt x="9003" y="1648"/>
                </a:lnTo>
                <a:lnTo>
                  <a:pt x="8636" y="722"/>
                </a:lnTo>
                <a:lnTo>
                  <a:pt x="608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32"/>
                </a:lnTo>
                <a:lnTo>
                  <a:pt x="1487" y="42796"/>
                </a:lnTo>
                <a:lnTo>
                  <a:pt x="3848" y="46824"/>
                </a:lnTo>
                <a:lnTo>
                  <a:pt x="7023" y="50162"/>
                </a:lnTo>
                <a:lnTo>
                  <a:pt x="11465" y="52336"/>
                </a:lnTo>
                <a:lnTo>
                  <a:pt x="14208" y="52868"/>
                </a:lnTo>
                <a:lnTo>
                  <a:pt x="20257" y="52868"/>
                </a:lnTo>
                <a:lnTo>
                  <a:pt x="23000" y="52170"/>
                </a:lnTo>
                <a:lnTo>
                  <a:pt x="25718" y="5074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8" y="44027"/>
                </a:lnTo>
                <a:lnTo>
                  <a:pt x="33958" y="50773"/>
                </a:lnTo>
                <a:lnTo>
                  <a:pt x="36525" y="52130"/>
                </a:lnTo>
                <a:lnTo>
                  <a:pt x="39434" y="52130"/>
                </a:lnTo>
                <a:lnTo>
                  <a:pt x="42097" y="50482"/>
                </a:lnTo>
                <a:lnTo>
                  <a:pt x="42097" y="1648"/>
                </a:lnTo>
                <a:lnTo>
                  <a:pt x="41856" y="924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051815" y="258745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71"/>
                </a:lnTo>
                <a:lnTo>
                  <a:pt x="28448" y="8188"/>
                </a:lnTo>
                <a:lnTo>
                  <a:pt x="28512" y="3657"/>
                </a:lnTo>
                <a:lnTo>
                  <a:pt x="26136" y="683"/>
                </a:lnTo>
                <a:lnTo>
                  <a:pt x="23026" y="86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7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6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9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094119" y="2587504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6" y="10413"/>
                </a:lnTo>
                <a:lnTo>
                  <a:pt x="35457" y="12992"/>
                </a:lnTo>
                <a:lnTo>
                  <a:pt x="38300" y="10906"/>
                </a:lnTo>
                <a:lnTo>
                  <a:pt x="38275" y="8304"/>
                </a:lnTo>
                <a:lnTo>
                  <a:pt x="37466" y="5551"/>
                </a:lnTo>
                <a:lnTo>
                  <a:pt x="34643" y="3214"/>
                </a:lnTo>
                <a:lnTo>
                  <a:pt x="31356" y="1572"/>
                </a:lnTo>
                <a:lnTo>
                  <a:pt x="28779" y="722"/>
                </a:lnTo>
                <a:lnTo>
                  <a:pt x="25844" y="139"/>
                </a:lnTo>
                <a:lnTo>
                  <a:pt x="22781" y="0"/>
                </a:lnTo>
                <a:lnTo>
                  <a:pt x="19555" y="0"/>
                </a:lnTo>
                <a:lnTo>
                  <a:pt x="16570" y="546"/>
                </a:lnTo>
                <a:lnTo>
                  <a:pt x="13802" y="1611"/>
                </a:lnTo>
                <a:lnTo>
                  <a:pt x="11035" y="2677"/>
                </a:lnTo>
                <a:lnTo>
                  <a:pt x="8637" y="4315"/>
                </a:lnTo>
                <a:lnTo>
                  <a:pt x="4547" y="8710"/>
                </a:lnTo>
                <a:lnTo>
                  <a:pt x="2934" y="11555"/>
                </a:lnTo>
                <a:lnTo>
                  <a:pt x="1750" y="14997"/>
                </a:lnTo>
                <a:lnTo>
                  <a:pt x="584" y="1846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3" y="38605"/>
                </a:lnTo>
                <a:lnTo>
                  <a:pt x="2387" y="41845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24"/>
                </a:lnTo>
                <a:lnTo>
                  <a:pt x="29754" y="52376"/>
                </a:lnTo>
                <a:lnTo>
                  <a:pt x="32472" y="51332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2" y="39674"/>
                </a:lnTo>
                <a:lnTo>
                  <a:pt x="33502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6" y="45845"/>
                </a:lnTo>
                <a:lnTo>
                  <a:pt x="18796" y="45463"/>
                </a:lnTo>
                <a:lnTo>
                  <a:pt x="15430" y="43915"/>
                </a:lnTo>
                <a:lnTo>
                  <a:pt x="12852" y="41136"/>
                </a:lnTo>
                <a:lnTo>
                  <a:pt x="10817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148256" y="2587453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9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58" y="43267"/>
                </a:lnTo>
                <a:lnTo>
                  <a:pt x="36179" y="44552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5" y="20091"/>
                </a:moveTo>
                <a:lnTo>
                  <a:pt x="10309" y="16357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210461" y="2587453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598" y="115"/>
                </a:moveTo>
                <a:lnTo>
                  <a:pt x="16026" y="0"/>
                </a:lnTo>
                <a:lnTo>
                  <a:pt x="13435" y="396"/>
                </a:lnTo>
                <a:lnTo>
                  <a:pt x="8989" y="1993"/>
                </a:lnTo>
                <a:lnTo>
                  <a:pt x="5647" y="4370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8" y="18529"/>
                </a:lnTo>
                <a:lnTo>
                  <a:pt x="2959" y="21628"/>
                </a:lnTo>
                <a:lnTo>
                  <a:pt x="6209" y="25210"/>
                </a:lnTo>
                <a:lnTo>
                  <a:pt x="8989" y="26937"/>
                </a:lnTo>
                <a:lnTo>
                  <a:pt x="11948" y="28411"/>
                </a:lnTo>
                <a:lnTo>
                  <a:pt x="15022" y="29641"/>
                </a:lnTo>
                <a:lnTo>
                  <a:pt x="17966" y="30797"/>
                </a:lnTo>
                <a:lnTo>
                  <a:pt x="20709" y="31992"/>
                </a:lnTo>
                <a:lnTo>
                  <a:pt x="23961" y="34278"/>
                </a:lnTo>
                <a:lnTo>
                  <a:pt x="25728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39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3" y="52984"/>
                </a:lnTo>
                <a:lnTo>
                  <a:pt x="12023" y="53531"/>
                </a:lnTo>
                <a:lnTo>
                  <a:pt x="18233" y="53657"/>
                </a:lnTo>
                <a:lnTo>
                  <a:pt x="20825" y="53315"/>
                </a:lnTo>
                <a:lnTo>
                  <a:pt x="25523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1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2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3" y="16588"/>
                </a:lnTo>
                <a:lnTo>
                  <a:pt x="9762" y="13996"/>
                </a:lnTo>
                <a:lnTo>
                  <a:pt x="10335" y="11177"/>
                </a:lnTo>
                <a:lnTo>
                  <a:pt x="12760" y="8294"/>
                </a:lnTo>
                <a:lnTo>
                  <a:pt x="16026" y="7113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69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61"/>
                </a:lnTo>
                <a:lnTo>
                  <a:pt x="24202" y="547"/>
                </a:lnTo>
                <a:lnTo>
                  <a:pt x="2159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294243" y="2587453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4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40" y="30073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4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0"/>
                </a:lnTo>
                <a:lnTo>
                  <a:pt x="38379" y="8128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8"/>
                </a:lnTo>
                <a:lnTo>
                  <a:pt x="27799" y="9208"/>
                </a:lnTo>
                <a:lnTo>
                  <a:pt x="30212" y="12344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2"/>
                </a:lnTo>
                <a:lnTo>
                  <a:pt x="9169" y="38354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4"/>
                </a:lnTo>
                <a:lnTo>
                  <a:pt x="9954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357884" y="258745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19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71"/>
                </a:lnTo>
                <a:lnTo>
                  <a:pt x="190" y="52019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6" y="11746"/>
                </a:lnTo>
                <a:lnTo>
                  <a:pt x="18248" y="8561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420196" y="256477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8" y="66254"/>
                </a:lnTo>
                <a:lnTo>
                  <a:pt x="6098" y="70991"/>
                </a:lnTo>
                <a:lnTo>
                  <a:pt x="10680" y="74267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24"/>
                </a:lnTo>
                <a:lnTo>
                  <a:pt x="9273" y="46835"/>
                </a:lnTo>
                <a:lnTo>
                  <a:pt x="9958" y="42327"/>
                </a:lnTo>
                <a:lnTo>
                  <a:pt x="11127" y="38073"/>
                </a:lnTo>
                <a:lnTo>
                  <a:pt x="13121" y="34531"/>
                </a:lnTo>
                <a:lnTo>
                  <a:pt x="16001" y="32017"/>
                </a:lnTo>
                <a:lnTo>
                  <a:pt x="19533" y="30375"/>
                </a:lnTo>
                <a:lnTo>
                  <a:pt x="24270" y="30375"/>
                </a:lnTo>
                <a:lnTo>
                  <a:pt x="28893" y="32752"/>
                </a:lnTo>
                <a:lnTo>
                  <a:pt x="33491" y="36615"/>
                </a:lnTo>
                <a:lnTo>
                  <a:pt x="35916" y="39610"/>
                </a:lnTo>
                <a:lnTo>
                  <a:pt x="35916" y="59143"/>
                </a:lnTo>
                <a:lnTo>
                  <a:pt x="33173" y="62405"/>
                </a:lnTo>
                <a:lnTo>
                  <a:pt x="29425" y="65811"/>
                </a:lnTo>
                <a:lnTo>
                  <a:pt x="25974" y="67881"/>
                </a:lnTo>
                <a:lnTo>
                  <a:pt x="22618" y="68694"/>
                </a:lnTo>
                <a:lnTo>
                  <a:pt x="19076" y="68694"/>
                </a:lnTo>
                <a:lnTo>
                  <a:pt x="15574" y="67042"/>
                </a:lnTo>
                <a:lnTo>
                  <a:pt x="12766" y="64479"/>
                </a:lnTo>
                <a:lnTo>
                  <a:pt x="13223" y="75653"/>
                </a:lnTo>
                <a:lnTo>
                  <a:pt x="16272" y="76352"/>
                </a:lnTo>
                <a:lnTo>
                  <a:pt x="23155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1" y="72463"/>
                </a:lnTo>
                <a:lnTo>
                  <a:pt x="34380" y="70283"/>
                </a:lnTo>
                <a:lnTo>
                  <a:pt x="36946" y="67499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8" y="75603"/>
                </a:lnTo>
                <a:lnTo>
                  <a:pt x="44921" y="73950"/>
                </a:lnTo>
                <a:lnTo>
                  <a:pt x="44921" y="1687"/>
                </a:lnTo>
                <a:lnTo>
                  <a:pt x="44679" y="953"/>
                </a:lnTo>
                <a:lnTo>
                  <a:pt x="42011" y="0"/>
                </a:lnTo>
                <a:lnTo>
                  <a:pt x="38787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803"/>
                </a:lnTo>
                <a:lnTo>
                  <a:pt x="26517" y="23301"/>
                </a:lnTo>
                <a:lnTo>
                  <a:pt x="23903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5" y="24598"/>
                </a:lnTo>
                <a:lnTo>
                  <a:pt x="9334" y="25894"/>
                </a:lnTo>
                <a:lnTo>
                  <a:pt x="7138" y="27722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71"/>
                </a:lnTo>
                <a:lnTo>
                  <a:pt x="447" y="4215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67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071171" y="272143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4" y="14132"/>
                </a:lnTo>
                <a:lnTo>
                  <a:pt x="42890" y="11324"/>
                </a:lnTo>
                <a:lnTo>
                  <a:pt x="39880" y="6807"/>
                </a:lnTo>
                <a:lnTo>
                  <a:pt x="35932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1"/>
                </a:lnTo>
                <a:lnTo>
                  <a:pt x="9273" y="22081"/>
                </a:lnTo>
                <a:lnTo>
                  <a:pt x="9349" y="20101"/>
                </a:lnTo>
                <a:lnTo>
                  <a:pt x="10835" y="3120"/>
                </a:lnTo>
                <a:lnTo>
                  <a:pt x="8359" y="4899"/>
                </a:lnTo>
                <a:lnTo>
                  <a:pt x="4269" y="9585"/>
                </a:lnTo>
                <a:lnTo>
                  <a:pt x="2707" y="1241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8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5" y="45528"/>
                </a:lnTo>
                <a:lnTo>
                  <a:pt x="42076" y="4289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3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0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132385" y="2722208"/>
            <a:ext cx="42544" cy="52185"/>
          </a:xfrm>
          <a:custGeom>
            <a:avLst/>
            <a:gdLst/>
            <a:ahLst/>
            <a:cxnLst/>
            <a:rect l="l" t="t" r="r" b="b"/>
            <a:pathLst>
              <a:path w="42544" h="52185">
                <a:moveTo>
                  <a:pt x="38822" y="0"/>
                </a:moveTo>
                <a:lnTo>
                  <a:pt x="36028" y="15"/>
                </a:lnTo>
                <a:lnTo>
                  <a:pt x="32943" y="1397"/>
                </a:lnTo>
                <a:lnTo>
                  <a:pt x="21650" y="19584"/>
                </a:lnTo>
                <a:lnTo>
                  <a:pt x="10527" y="1397"/>
                </a:lnTo>
                <a:lnTo>
                  <a:pt x="8366" y="125"/>
                </a:lnTo>
                <a:lnTo>
                  <a:pt x="2423" y="90"/>
                </a:lnTo>
                <a:lnTo>
                  <a:pt x="810" y="2693"/>
                </a:lnTo>
                <a:lnTo>
                  <a:pt x="15199" y="25653"/>
                </a:lnTo>
                <a:lnTo>
                  <a:pt x="0" y="49479"/>
                </a:lnTo>
                <a:lnTo>
                  <a:pt x="227" y="51814"/>
                </a:lnTo>
                <a:lnTo>
                  <a:pt x="2919" y="52185"/>
                </a:lnTo>
                <a:lnTo>
                  <a:pt x="6412" y="52110"/>
                </a:lnTo>
                <a:lnTo>
                  <a:pt x="9281" y="50674"/>
                </a:lnTo>
                <a:lnTo>
                  <a:pt x="20952" y="31295"/>
                </a:lnTo>
                <a:lnTo>
                  <a:pt x="32663" y="50674"/>
                </a:lnTo>
                <a:lnTo>
                  <a:pt x="32979" y="51156"/>
                </a:lnTo>
                <a:lnTo>
                  <a:pt x="35571" y="52110"/>
                </a:lnTo>
                <a:lnTo>
                  <a:pt x="38149" y="52185"/>
                </a:lnTo>
                <a:lnTo>
                  <a:pt x="40892" y="52045"/>
                </a:lnTo>
                <a:lnTo>
                  <a:pt x="42544" y="49479"/>
                </a:lnTo>
                <a:lnTo>
                  <a:pt x="27457" y="25387"/>
                </a:lnTo>
                <a:lnTo>
                  <a:pt x="41730" y="2693"/>
                </a:lnTo>
                <a:lnTo>
                  <a:pt x="41515" y="306"/>
                </a:lnTo>
                <a:lnTo>
                  <a:pt x="38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193805" y="2721430"/>
            <a:ext cx="44931" cy="72363"/>
          </a:xfrm>
          <a:custGeom>
            <a:avLst/>
            <a:gdLst/>
            <a:ahLst/>
            <a:cxnLst/>
            <a:rect l="l" t="t" r="r" b="b"/>
            <a:pathLst>
              <a:path w="44931" h="72363">
                <a:moveTo>
                  <a:pt x="8953" y="17273"/>
                </a:moveTo>
                <a:lnTo>
                  <a:pt x="10375" y="15494"/>
                </a:lnTo>
                <a:lnTo>
                  <a:pt x="12992" y="12787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21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6" y="17564"/>
                </a:lnTo>
                <a:lnTo>
                  <a:pt x="35457" y="22222"/>
                </a:lnTo>
                <a:lnTo>
                  <a:pt x="35647" y="27139"/>
                </a:lnTo>
                <a:lnTo>
                  <a:pt x="35647" y="29425"/>
                </a:lnTo>
                <a:lnTo>
                  <a:pt x="34937" y="33922"/>
                </a:lnTo>
                <a:lnTo>
                  <a:pt x="35471" y="50457"/>
                </a:lnTo>
                <a:lnTo>
                  <a:pt x="37680" y="48628"/>
                </a:lnTo>
                <a:lnTo>
                  <a:pt x="41259" y="43891"/>
                </a:lnTo>
                <a:lnTo>
                  <a:pt x="42621" y="41007"/>
                </a:lnTo>
                <a:lnTo>
                  <a:pt x="43545" y="37605"/>
                </a:lnTo>
                <a:lnTo>
                  <a:pt x="44460" y="34213"/>
                </a:lnTo>
                <a:lnTo>
                  <a:pt x="44931" y="30377"/>
                </a:lnTo>
                <a:lnTo>
                  <a:pt x="44931" y="22567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3" y="12877"/>
                </a:lnTo>
                <a:lnTo>
                  <a:pt x="41972" y="10093"/>
                </a:lnTo>
                <a:lnTo>
                  <a:pt x="40399" y="7721"/>
                </a:lnTo>
                <a:lnTo>
                  <a:pt x="36791" y="3441"/>
                </a:lnTo>
                <a:lnTo>
                  <a:pt x="31799" y="698"/>
                </a:lnTo>
                <a:lnTo>
                  <a:pt x="28778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3" y="949"/>
                </a:lnTo>
                <a:lnTo>
                  <a:pt x="16304" y="2260"/>
                </a:lnTo>
                <a:lnTo>
                  <a:pt x="13525" y="3934"/>
                </a:lnTo>
                <a:lnTo>
                  <a:pt x="10782" y="6184"/>
                </a:lnTo>
                <a:lnTo>
                  <a:pt x="7858" y="9018"/>
                </a:lnTo>
                <a:lnTo>
                  <a:pt x="8953" y="17273"/>
                </a:lnTo>
                <a:close/>
              </a:path>
              <a:path w="44931" h="72363">
                <a:moveTo>
                  <a:pt x="7858" y="9018"/>
                </a:moveTo>
                <a:lnTo>
                  <a:pt x="7858" y="2120"/>
                </a:lnTo>
                <a:lnTo>
                  <a:pt x="5295" y="798"/>
                </a:lnTo>
                <a:lnTo>
                  <a:pt x="2562" y="798"/>
                </a:lnTo>
                <a:lnTo>
                  <a:pt x="0" y="2451"/>
                </a:lnTo>
                <a:lnTo>
                  <a:pt x="0" y="70660"/>
                </a:lnTo>
                <a:lnTo>
                  <a:pt x="190" y="71413"/>
                </a:lnTo>
                <a:lnTo>
                  <a:pt x="2854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41"/>
                </a:lnTo>
                <a:lnTo>
                  <a:pt x="10248" y="47509"/>
                </a:lnTo>
                <a:lnTo>
                  <a:pt x="13802" y="50493"/>
                </a:lnTo>
                <a:lnTo>
                  <a:pt x="17322" y="52487"/>
                </a:lnTo>
                <a:lnTo>
                  <a:pt x="20980" y="5352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39"/>
                </a:lnTo>
                <a:lnTo>
                  <a:pt x="35471" y="50457"/>
                </a:lnTo>
                <a:lnTo>
                  <a:pt x="34937" y="33922"/>
                </a:lnTo>
                <a:lnTo>
                  <a:pt x="33728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73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256592" y="272143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2"/>
                </a:lnTo>
                <a:lnTo>
                  <a:pt x="42886" y="11324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6" y="22081"/>
                </a:lnTo>
                <a:lnTo>
                  <a:pt x="9269" y="22081"/>
                </a:lnTo>
                <a:lnTo>
                  <a:pt x="9345" y="20101"/>
                </a:lnTo>
                <a:lnTo>
                  <a:pt x="10833" y="3120"/>
                </a:lnTo>
                <a:lnTo>
                  <a:pt x="8355" y="4899"/>
                </a:lnTo>
                <a:lnTo>
                  <a:pt x="4265" y="9585"/>
                </a:lnTo>
                <a:lnTo>
                  <a:pt x="2703" y="1241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6"/>
                </a:lnTo>
                <a:lnTo>
                  <a:pt x="10833" y="50860"/>
                </a:lnTo>
                <a:lnTo>
                  <a:pt x="13856" y="51979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8" y="51100"/>
                </a:lnTo>
                <a:lnTo>
                  <a:pt x="42670" y="48308"/>
                </a:lnTo>
                <a:lnTo>
                  <a:pt x="42861" y="45528"/>
                </a:lnTo>
                <a:lnTo>
                  <a:pt x="42077" y="4289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3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101"/>
                </a:moveTo>
                <a:lnTo>
                  <a:pt x="10313" y="16353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31" y="1864"/>
                </a:lnTo>
                <a:lnTo>
                  <a:pt x="10833" y="3120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323347" y="272143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3" y="9474"/>
                </a:lnTo>
                <a:lnTo>
                  <a:pt x="28446" y="8188"/>
                </a:lnTo>
                <a:lnTo>
                  <a:pt x="28511" y="3671"/>
                </a:lnTo>
                <a:lnTo>
                  <a:pt x="26136" y="683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0" y="6008"/>
                </a:lnTo>
                <a:lnTo>
                  <a:pt x="8078" y="9550"/>
                </a:lnTo>
                <a:lnTo>
                  <a:pt x="8078" y="2159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368618" y="2702065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25"/>
                </a:moveTo>
                <a:lnTo>
                  <a:pt x="380" y="8892"/>
                </a:lnTo>
                <a:lnTo>
                  <a:pt x="3379" y="10746"/>
                </a:lnTo>
                <a:lnTo>
                  <a:pt x="7606" y="10746"/>
                </a:lnTo>
                <a:lnTo>
                  <a:pt x="10670" y="8853"/>
                </a:lnTo>
                <a:lnTo>
                  <a:pt x="11062" y="5311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6" y="1908"/>
                </a:lnTo>
                <a:lnTo>
                  <a:pt x="0" y="5425"/>
                </a:lnTo>
                <a:close/>
              </a:path>
              <a:path w="11062" h="72292">
                <a:moveTo>
                  <a:pt x="1397" y="71579"/>
                </a:moveTo>
                <a:lnTo>
                  <a:pt x="3938" y="72292"/>
                </a:lnTo>
                <a:lnTo>
                  <a:pt x="7174" y="72292"/>
                </a:lnTo>
                <a:lnTo>
                  <a:pt x="10032" y="70650"/>
                </a:lnTo>
                <a:lnTo>
                  <a:pt x="10032" y="21809"/>
                </a:lnTo>
                <a:lnTo>
                  <a:pt x="9817" y="21111"/>
                </a:lnTo>
                <a:lnTo>
                  <a:pt x="7174" y="20171"/>
                </a:lnTo>
                <a:lnTo>
                  <a:pt x="3938" y="20171"/>
                </a:lnTo>
                <a:lnTo>
                  <a:pt x="1079" y="21809"/>
                </a:lnTo>
                <a:lnTo>
                  <a:pt x="1079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399466" y="2721438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3" y="14132"/>
                </a:lnTo>
                <a:lnTo>
                  <a:pt x="42890" y="11324"/>
                </a:lnTo>
                <a:lnTo>
                  <a:pt x="39880" y="6807"/>
                </a:lnTo>
                <a:lnTo>
                  <a:pt x="35930" y="3070"/>
                </a:lnTo>
                <a:lnTo>
                  <a:pt x="33238" y="1838"/>
                </a:lnTo>
                <a:lnTo>
                  <a:pt x="30530" y="622"/>
                </a:lnTo>
                <a:lnTo>
                  <a:pt x="27269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1"/>
                </a:lnTo>
                <a:lnTo>
                  <a:pt x="9273" y="22081"/>
                </a:lnTo>
                <a:lnTo>
                  <a:pt x="9348" y="20101"/>
                </a:lnTo>
                <a:lnTo>
                  <a:pt x="10835" y="3120"/>
                </a:lnTo>
                <a:lnTo>
                  <a:pt x="8359" y="4899"/>
                </a:lnTo>
                <a:lnTo>
                  <a:pt x="4269" y="9585"/>
                </a:lnTo>
                <a:lnTo>
                  <a:pt x="2706" y="1241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8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5" y="45528"/>
                </a:lnTo>
                <a:lnTo>
                  <a:pt x="42076" y="4289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6" y="43112"/>
                </a:lnTo>
                <a:lnTo>
                  <a:pt x="11544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101"/>
                </a:moveTo>
                <a:lnTo>
                  <a:pt x="10313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0"/>
                </a:lnTo>
                <a:lnTo>
                  <a:pt x="934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466221" y="2721434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81"/>
                </a:lnTo>
                <a:lnTo>
                  <a:pt x="33310" y="5201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47" y="5128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3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81"/>
                </a:lnTo>
                <a:lnTo>
                  <a:pt x="8952" y="17146"/>
                </a:lnTo>
                <a:lnTo>
                  <a:pt x="11404" y="14071"/>
                </a:lnTo>
                <a:lnTo>
                  <a:pt x="13765" y="11746"/>
                </a:lnTo>
                <a:lnTo>
                  <a:pt x="18247" y="8561"/>
                </a:lnTo>
                <a:lnTo>
                  <a:pt x="22733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65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528846" y="2721499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6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0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4"/>
                </a:lnTo>
                <a:lnTo>
                  <a:pt x="22899" y="45845"/>
                </a:lnTo>
                <a:lnTo>
                  <a:pt x="18796" y="4545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583616" y="272143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2"/>
                </a:lnTo>
                <a:lnTo>
                  <a:pt x="42890" y="11324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8" y="22081"/>
                </a:lnTo>
                <a:lnTo>
                  <a:pt x="9273" y="22081"/>
                </a:lnTo>
                <a:lnTo>
                  <a:pt x="9349" y="20101"/>
                </a:lnTo>
                <a:lnTo>
                  <a:pt x="10833" y="3120"/>
                </a:lnTo>
                <a:lnTo>
                  <a:pt x="8359" y="4899"/>
                </a:lnTo>
                <a:lnTo>
                  <a:pt x="4269" y="9585"/>
                </a:lnTo>
                <a:lnTo>
                  <a:pt x="2707" y="1241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6"/>
                </a:lnTo>
                <a:lnTo>
                  <a:pt x="10833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9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6" y="45528"/>
                </a:lnTo>
                <a:lnTo>
                  <a:pt x="42077" y="4289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9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67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4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3" y="3120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677095" y="2698106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38" y="12993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89" y="75543"/>
                </a:lnTo>
                <a:lnTo>
                  <a:pt x="11545" y="76252"/>
                </a:lnTo>
                <a:lnTo>
                  <a:pt x="14716" y="76252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75" y="30341"/>
                </a:lnTo>
                <a:lnTo>
                  <a:pt x="30326" y="27421"/>
                </a:lnTo>
                <a:lnTo>
                  <a:pt x="28536" y="24361"/>
                </a:lnTo>
                <a:lnTo>
                  <a:pt x="17640" y="24361"/>
                </a:lnTo>
                <a:lnTo>
                  <a:pt x="17766" y="15167"/>
                </a:lnTo>
                <a:lnTo>
                  <a:pt x="18262" y="12244"/>
                </a:lnTo>
                <a:lnTo>
                  <a:pt x="20599" y="8525"/>
                </a:lnTo>
                <a:lnTo>
                  <a:pt x="23619" y="7430"/>
                </a:lnTo>
                <a:lnTo>
                  <a:pt x="26794" y="7520"/>
                </a:lnTo>
                <a:lnTo>
                  <a:pt x="30008" y="8421"/>
                </a:lnTo>
                <a:lnTo>
                  <a:pt x="32687" y="8359"/>
                </a:lnTo>
                <a:lnTo>
                  <a:pt x="33044" y="5692"/>
                </a:lnTo>
                <a:lnTo>
                  <a:pt x="32967" y="3928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90" y="0"/>
                </a:lnTo>
                <a:lnTo>
                  <a:pt x="19367" y="370"/>
                </a:lnTo>
                <a:lnTo>
                  <a:pt x="15419" y="1858"/>
                </a:lnTo>
                <a:lnTo>
                  <a:pt x="12484" y="4561"/>
                </a:lnTo>
                <a:lnTo>
                  <a:pt x="10209" y="8103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725302" y="272143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70"/>
                </a:moveTo>
                <a:lnTo>
                  <a:pt x="19925" y="8470"/>
                </a:lnTo>
                <a:lnTo>
                  <a:pt x="22948" y="8671"/>
                </a:lnTo>
                <a:lnTo>
                  <a:pt x="25703" y="9474"/>
                </a:lnTo>
                <a:lnTo>
                  <a:pt x="28446" y="8188"/>
                </a:lnTo>
                <a:lnTo>
                  <a:pt x="28511" y="3671"/>
                </a:lnTo>
                <a:lnTo>
                  <a:pt x="26135" y="683"/>
                </a:lnTo>
                <a:lnTo>
                  <a:pt x="23025" y="90"/>
                </a:lnTo>
                <a:lnTo>
                  <a:pt x="20382" y="0"/>
                </a:lnTo>
                <a:lnTo>
                  <a:pt x="17272" y="673"/>
                </a:lnTo>
                <a:lnTo>
                  <a:pt x="14136" y="2576"/>
                </a:lnTo>
                <a:lnTo>
                  <a:pt x="10680" y="6008"/>
                </a:lnTo>
                <a:lnTo>
                  <a:pt x="8077" y="9550"/>
                </a:lnTo>
                <a:lnTo>
                  <a:pt x="8077" y="2159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81"/>
                </a:lnTo>
                <a:lnTo>
                  <a:pt x="8952" y="19151"/>
                </a:lnTo>
                <a:lnTo>
                  <a:pt x="11367" y="15480"/>
                </a:lnTo>
                <a:lnTo>
                  <a:pt x="14477" y="11630"/>
                </a:lnTo>
                <a:lnTo>
                  <a:pt x="17311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768228" y="2721434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7" y="19000"/>
                </a:lnTo>
                <a:lnTo>
                  <a:pt x="11710" y="14604"/>
                </a:lnTo>
                <a:lnTo>
                  <a:pt x="14202" y="11177"/>
                </a:lnTo>
                <a:lnTo>
                  <a:pt x="17693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2"/>
                </a:lnTo>
                <a:lnTo>
                  <a:pt x="35257" y="11469"/>
                </a:lnTo>
                <a:lnTo>
                  <a:pt x="37519" y="15011"/>
                </a:lnTo>
                <a:lnTo>
                  <a:pt x="38826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3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8" y="9273"/>
                </a:lnTo>
                <a:lnTo>
                  <a:pt x="42875" y="7012"/>
                </a:lnTo>
                <a:lnTo>
                  <a:pt x="38393" y="2984"/>
                </a:lnTo>
                <a:lnTo>
                  <a:pt x="35408" y="1791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33"/>
                </a:lnTo>
                <a:lnTo>
                  <a:pt x="4144" y="1008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5" y="38353"/>
                </a:lnTo>
                <a:lnTo>
                  <a:pt x="2451" y="41619"/>
                </a:lnTo>
                <a:lnTo>
                  <a:pt x="3926" y="44387"/>
                </a:lnTo>
                <a:lnTo>
                  <a:pt x="5918" y="46673"/>
                </a:lnTo>
                <a:lnTo>
                  <a:pt x="10403" y="50688"/>
                </a:lnTo>
                <a:lnTo>
                  <a:pt x="10022" y="34239"/>
                </a:lnTo>
                <a:lnTo>
                  <a:pt x="9283" y="29376"/>
                </a:lnTo>
                <a:lnTo>
                  <a:pt x="9283" y="23914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88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98"/>
                </a:lnTo>
                <a:lnTo>
                  <a:pt x="34761" y="51626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838324" y="2721434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1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3" y="51281"/>
                </a:lnTo>
                <a:lnTo>
                  <a:pt x="72443" y="17664"/>
                </a:lnTo>
                <a:lnTo>
                  <a:pt x="72162" y="15036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68"/>
                </a:lnTo>
                <a:lnTo>
                  <a:pt x="61455" y="561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63"/>
                </a:lnTo>
                <a:lnTo>
                  <a:pt x="47829" y="2174"/>
                </a:lnTo>
                <a:lnTo>
                  <a:pt x="45072" y="3924"/>
                </a:lnTo>
                <a:lnTo>
                  <a:pt x="42138" y="6389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1003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71"/>
                </a:lnTo>
                <a:lnTo>
                  <a:pt x="10836" y="5831"/>
                </a:lnTo>
                <a:lnTo>
                  <a:pt x="8093" y="8902"/>
                </a:lnTo>
                <a:lnTo>
                  <a:pt x="8093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81"/>
                </a:lnTo>
                <a:lnTo>
                  <a:pt x="8953" y="17146"/>
                </a:lnTo>
                <a:lnTo>
                  <a:pt x="11419" y="14071"/>
                </a:lnTo>
                <a:lnTo>
                  <a:pt x="15801" y="10148"/>
                </a:lnTo>
                <a:lnTo>
                  <a:pt x="19980" y="7760"/>
                </a:lnTo>
                <a:lnTo>
                  <a:pt x="23699" y="7760"/>
                </a:lnTo>
                <a:lnTo>
                  <a:pt x="26352" y="8737"/>
                </a:lnTo>
                <a:lnTo>
                  <a:pt x="29364" y="11559"/>
                </a:lnTo>
                <a:lnTo>
                  <a:pt x="30747" y="14263"/>
                </a:lnTo>
                <a:lnTo>
                  <a:pt x="31546" y="17664"/>
                </a:lnTo>
                <a:lnTo>
                  <a:pt x="31752" y="21603"/>
                </a:lnTo>
                <a:lnTo>
                  <a:pt x="31752" y="51281"/>
                </a:lnTo>
                <a:lnTo>
                  <a:pt x="32068" y="52210"/>
                </a:lnTo>
                <a:lnTo>
                  <a:pt x="34646" y="52923"/>
                </a:lnTo>
                <a:lnTo>
                  <a:pt x="37782" y="52923"/>
                </a:lnTo>
                <a:lnTo>
                  <a:pt x="40706" y="51281"/>
                </a:lnTo>
                <a:lnTo>
                  <a:pt x="40706" y="17146"/>
                </a:lnTo>
                <a:lnTo>
                  <a:pt x="43192" y="14071"/>
                </a:lnTo>
                <a:lnTo>
                  <a:pt x="47564" y="10148"/>
                </a:lnTo>
                <a:lnTo>
                  <a:pt x="51714" y="7760"/>
                </a:lnTo>
                <a:lnTo>
                  <a:pt x="55436" y="7760"/>
                </a:lnTo>
                <a:lnTo>
                  <a:pt x="58115" y="8737"/>
                </a:lnTo>
                <a:lnTo>
                  <a:pt x="61153" y="11559"/>
                </a:lnTo>
                <a:lnTo>
                  <a:pt x="62536" y="14263"/>
                </a:lnTo>
                <a:lnTo>
                  <a:pt x="63248" y="17664"/>
                </a:lnTo>
                <a:lnTo>
                  <a:pt x="63439" y="21603"/>
                </a:lnTo>
                <a:lnTo>
                  <a:pt x="63439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965080" y="2721434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4" y="19000"/>
                </a:lnTo>
                <a:lnTo>
                  <a:pt x="11710" y="14604"/>
                </a:lnTo>
                <a:lnTo>
                  <a:pt x="14198" y="11177"/>
                </a:lnTo>
                <a:lnTo>
                  <a:pt x="17691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3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1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3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1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88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98"/>
                </a:lnTo>
                <a:lnTo>
                  <a:pt x="34761" y="51626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028670" y="270915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80899" y="2698523"/>
            <a:ext cx="42052" cy="75834"/>
          </a:xfrm>
          <a:custGeom>
            <a:avLst/>
            <a:gdLst/>
            <a:ahLst/>
            <a:cxnLst/>
            <a:rect l="l" t="t" r="r" b="b"/>
            <a:pathLst>
              <a:path w="42052" h="75834">
                <a:moveTo>
                  <a:pt x="33098" y="4559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3" y="75834"/>
                </a:lnTo>
                <a:lnTo>
                  <a:pt x="39193" y="75834"/>
                </a:lnTo>
                <a:lnTo>
                  <a:pt x="42052" y="74192"/>
                </a:lnTo>
                <a:lnTo>
                  <a:pt x="42052" y="40946"/>
                </a:lnTo>
                <a:lnTo>
                  <a:pt x="41760" y="37947"/>
                </a:lnTo>
                <a:lnTo>
                  <a:pt x="40565" y="32994"/>
                </a:lnTo>
                <a:lnTo>
                  <a:pt x="38204" y="28983"/>
                </a:lnTo>
                <a:lnTo>
                  <a:pt x="35027" y="25679"/>
                </a:lnTo>
                <a:lnTo>
                  <a:pt x="30571" y="23472"/>
                </a:lnTo>
                <a:lnTo>
                  <a:pt x="27839" y="22910"/>
                </a:lnTo>
                <a:lnTo>
                  <a:pt x="21935" y="22910"/>
                </a:lnTo>
                <a:lnTo>
                  <a:pt x="19317" y="23583"/>
                </a:lnTo>
                <a:lnTo>
                  <a:pt x="16715" y="24894"/>
                </a:lnTo>
                <a:lnTo>
                  <a:pt x="14112" y="26226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34"/>
                </a:lnTo>
                <a:lnTo>
                  <a:pt x="6098" y="75834"/>
                </a:lnTo>
                <a:lnTo>
                  <a:pt x="8953" y="74192"/>
                </a:lnTo>
                <a:lnTo>
                  <a:pt x="8953" y="40057"/>
                </a:lnTo>
                <a:lnTo>
                  <a:pt x="11405" y="36982"/>
                </a:lnTo>
                <a:lnTo>
                  <a:pt x="13766" y="34657"/>
                </a:lnTo>
                <a:lnTo>
                  <a:pt x="18252" y="31471"/>
                </a:lnTo>
                <a:lnTo>
                  <a:pt x="22734" y="30671"/>
                </a:lnTo>
                <a:lnTo>
                  <a:pt x="25999" y="30999"/>
                </a:lnTo>
                <a:lnTo>
                  <a:pt x="28638" y="32296"/>
                </a:lnTo>
                <a:lnTo>
                  <a:pt x="31381" y="35700"/>
                </a:lnTo>
                <a:lnTo>
                  <a:pt x="32451" y="38875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144324" y="2721438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2"/>
                </a:lnTo>
                <a:lnTo>
                  <a:pt x="42886" y="11324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1"/>
                </a:lnTo>
                <a:lnTo>
                  <a:pt x="9269" y="22081"/>
                </a:lnTo>
                <a:lnTo>
                  <a:pt x="9345" y="20101"/>
                </a:lnTo>
                <a:lnTo>
                  <a:pt x="10833" y="3120"/>
                </a:lnTo>
                <a:lnTo>
                  <a:pt x="8355" y="4899"/>
                </a:lnTo>
                <a:lnTo>
                  <a:pt x="4265" y="9585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0"/>
                </a:lnTo>
                <a:lnTo>
                  <a:pt x="42670" y="48308"/>
                </a:lnTo>
                <a:lnTo>
                  <a:pt x="42861" y="45528"/>
                </a:lnTo>
                <a:lnTo>
                  <a:pt x="42073" y="42896"/>
                </a:lnTo>
                <a:lnTo>
                  <a:pt x="39456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9" y="45133"/>
                </a:lnTo>
                <a:lnTo>
                  <a:pt x="14083" y="43112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1"/>
                </a:moveTo>
                <a:lnTo>
                  <a:pt x="10311" y="16353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0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211712" y="272143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3" y="9474"/>
                </a:lnTo>
                <a:lnTo>
                  <a:pt x="28446" y="8188"/>
                </a:lnTo>
                <a:lnTo>
                  <a:pt x="28511" y="3671"/>
                </a:lnTo>
                <a:lnTo>
                  <a:pt x="26135" y="683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7" y="2576"/>
                </a:lnTo>
                <a:lnTo>
                  <a:pt x="10680" y="6008"/>
                </a:lnTo>
                <a:lnTo>
                  <a:pt x="8078" y="9550"/>
                </a:lnTo>
                <a:lnTo>
                  <a:pt x="8078" y="2159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288443" y="2721438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598" y="111"/>
                </a:moveTo>
                <a:lnTo>
                  <a:pt x="16026" y="0"/>
                </a:lnTo>
                <a:lnTo>
                  <a:pt x="13434" y="392"/>
                </a:lnTo>
                <a:lnTo>
                  <a:pt x="8989" y="1993"/>
                </a:lnTo>
                <a:lnTo>
                  <a:pt x="5647" y="4380"/>
                </a:lnTo>
                <a:lnTo>
                  <a:pt x="3045" y="7225"/>
                </a:lnTo>
                <a:lnTo>
                  <a:pt x="1572" y="10731"/>
                </a:lnTo>
                <a:lnTo>
                  <a:pt x="1191" y="14475"/>
                </a:lnTo>
                <a:lnTo>
                  <a:pt x="1546" y="18529"/>
                </a:lnTo>
                <a:lnTo>
                  <a:pt x="2959" y="21639"/>
                </a:lnTo>
                <a:lnTo>
                  <a:pt x="6209" y="25206"/>
                </a:lnTo>
                <a:lnTo>
                  <a:pt x="8989" y="26949"/>
                </a:lnTo>
                <a:lnTo>
                  <a:pt x="11948" y="28407"/>
                </a:lnTo>
                <a:lnTo>
                  <a:pt x="15021" y="29653"/>
                </a:lnTo>
                <a:lnTo>
                  <a:pt x="17966" y="30797"/>
                </a:lnTo>
                <a:lnTo>
                  <a:pt x="20709" y="31988"/>
                </a:lnTo>
                <a:lnTo>
                  <a:pt x="23961" y="34274"/>
                </a:lnTo>
                <a:lnTo>
                  <a:pt x="25728" y="37310"/>
                </a:lnTo>
                <a:lnTo>
                  <a:pt x="25472" y="4118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1" y="46504"/>
                </a:lnTo>
                <a:lnTo>
                  <a:pt x="13549" y="46504"/>
                </a:lnTo>
                <a:lnTo>
                  <a:pt x="10209" y="45769"/>
                </a:lnTo>
                <a:lnTo>
                  <a:pt x="6159" y="44168"/>
                </a:lnTo>
                <a:lnTo>
                  <a:pt x="3286" y="42569"/>
                </a:lnTo>
                <a:lnTo>
                  <a:pt x="276" y="42936"/>
                </a:lnTo>
                <a:lnTo>
                  <a:pt x="0" y="45528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3" y="52994"/>
                </a:lnTo>
                <a:lnTo>
                  <a:pt x="12023" y="53527"/>
                </a:lnTo>
                <a:lnTo>
                  <a:pt x="15413" y="53657"/>
                </a:lnTo>
                <a:lnTo>
                  <a:pt x="18233" y="53657"/>
                </a:lnTo>
                <a:lnTo>
                  <a:pt x="20825" y="53312"/>
                </a:lnTo>
                <a:lnTo>
                  <a:pt x="25523" y="5195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87"/>
                </a:lnTo>
                <a:lnTo>
                  <a:pt x="33511" y="32547"/>
                </a:lnTo>
                <a:lnTo>
                  <a:pt x="31873" y="29743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2" y="22603"/>
                </a:lnTo>
                <a:lnTo>
                  <a:pt x="16153" y="21447"/>
                </a:lnTo>
                <a:lnTo>
                  <a:pt x="12519" y="19353"/>
                </a:lnTo>
                <a:lnTo>
                  <a:pt x="10133" y="16584"/>
                </a:lnTo>
                <a:lnTo>
                  <a:pt x="9762" y="13992"/>
                </a:lnTo>
                <a:lnTo>
                  <a:pt x="10335" y="11188"/>
                </a:lnTo>
                <a:lnTo>
                  <a:pt x="12760" y="8290"/>
                </a:lnTo>
                <a:lnTo>
                  <a:pt x="16026" y="7109"/>
                </a:lnTo>
                <a:lnTo>
                  <a:pt x="18881" y="6944"/>
                </a:lnTo>
                <a:lnTo>
                  <a:pt x="22096" y="7134"/>
                </a:lnTo>
                <a:lnTo>
                  <a:pt x="25880" y="8365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702"/>
                </a:lnTo>
                <a:lnTo>
                  <a:pt x="30415" y="2908"/>
                </a:lnTo>
                <a:lnTo>
                  <a:pt x="27481" y="1457"/>
                </a:lnTo>
                <a:lnTo>
                  <a:pt x="24202" y="543"/>
                </a:lnTo>
                <a:lnTo>
                  <a:pt x="2159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341172" y="2721438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2"/>
                </a:lnTo>
                <a:lnTo>
                  <a:pt x="42890" y="11324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7009"/>
                </a:lnTo>
                <a:lnTo>
                  <a:pt x="30570" y="8341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1"/>
                </a:lnTo>
                <a:lnTo>
                  <a:pt x="9269" y="22081"/>
                </a:lnTo>
                <a:lnTo>
                  <a:pt x="9348" y="20101"/>
                </a:lnTo>
                <a:lnTo>
                  <a:pt x="10831" y="3120"/>
                </a:lnTo>
                <a:lnTo>
                  <a:pt x="8355" y="4899"/>
                </a:lnTo>
                <a:lnTo>
                  <a:pt x="4268" y="9585"/>
                </a:lnTo>
                <a:lnTo>
                  <a:pt x="2706" y="1241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6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8" y="51979"/>
                </a:lnTo>
                <a:lnTo>
                  <a:pt x="39168" y="51100"/>
                </a:lnTo>
                <a:lnTo>
                  <a:pt x="42673" y="48308"/>
                </a:lnTo>
                <a:lnTo>
                  <a:pt x="42861" y="45528"/>
                </a:lnTo>
                <a:lnTo>
                  <a:pt x="42076" y="4289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6" y="43112"/>
                </a:lnTo>
                <a:lnTo>
                  <a:pt x="11544" y="40002"/>
                </a:lnTo>
                <a:lnTo>
                  <a:pt x="10097" y="35977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101"/>
                </a:moveTo>
                <a:lnTo>
                  <a:pt x="10313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2" y="633"/>
                </a:lnTo>
                <a:lnTo>
                  <a:pt x="13729" y="1864"/>
                </a:lnTo>
                <a:lnTo>
                  <a:pt x="10831" y="3120"/>
                </a:lnTo>
                <a:lnTo>
                  <a:pt x="934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405144" y="2721499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6"/>
                </a:moveTo>
                <a:lnTo>
                  <a:pt x="9324" y="30049"/>
                </a:lnTo>
                <a:lnTo>
                  <a:pt x="9324" y="20613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7" y="9183"/>
                </a:lnTo>
                <a:lnTo>
                  <a:pt x="18368" y="7531"/>
                </a:lnTo>
                <a:lnTo>
                  <a:pt x="24775" y="7531"/>
                </a:lnTo>
                <a:lnTo>
                  <a:pt x="28126" y="8431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4"/>
                </a:lnTo>
                <a:lnTo>
                  <a:pt x="37462" y="5537"/>
                </a:lnTo>
                <a:lnTo>
                  <a:pt x="34643" y="3200"/>
                </a:lnTo>
                <a:lnTo>
                  <a:pt x="31352" y="1573"/>
                </a:lnTo>
                <a:lnTo>
                  <a:pt x="28775" y="708"/>
                </a:lnTo>
                <a:lnTo>
                  <a:pt x="25840" y="125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37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6"/>
                </a:lnTo>
                <a:lnTo>
                  <a:pt x="58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2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09"/>
                </a:lnTo>
                <a:lnTo>
                  <a:pt x="12424" y="51865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4" y="53592"/>
                </a:lnTo>
                <a:lnTo>
                  <a:pt x="26694" y="53110"/>
                </a:lnTo>
                <a:lnTo>
                  <a:pt x="29754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1" y="42443"/>
                </a:lnTo>
                <a:lnTo>
                  <a:pt x="36612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5" y="45514"/>
                </a:lnTo>
                <a:lnTo>
                  <a:pt x="22896" y="45845"/>
                </a:lnTo>
                <a:lnTo>
                  <a:pt x="18796" y="45453"/>
                </a:lnTo>
                <a:lnTo>
                  <a:pt x="15433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457290" y="270915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1"/>
                </a:lnTo>
                <a:lnTo>
                  <a:pt x="10786" y="60440"/>
                </a:lnTo>
                <a:lnTo>
                  <a:pt x="13096" y="63158"/>
                </a:lnTo>
                <a:lnTo>
                  <a:pt x="16384" y="6484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506095" y="2721434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9000"/>
                </a:lnTo>
                <a:lnTo>
                  <a:pt x="11710" y="14604"/>
                </a:lnTo>
                <a:lnTo>
                  <a:pt x="14198" y="11177"/>
                </a:lnTo>
                <a:lnTo>
                  <a:pt x="17694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90" y="48376"/>
                </a:lnTo>
                <a:lnTo>
                  <a:pt x="44654" y="43549"/>
                </a:lnTo>
                <a:lnTo>
                  <a:pt x="46217" y="40653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36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7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4" y="2984"/>
                </a:lnTo>
                <a:lnTo>
                  <a:pt x="35410" y="1791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3"/>
                </a:lnTo>
                <a:lnTo>
                  <a:pt x="4140" y="1008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8"/>
                </a:lnTo>
                <a:lnTo>
                  <a:pt x="1477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403" y="50688"/>
                </a:lnTo>
                <a:lnTo>
                  <a:pt x="10022" y="34239"/>
                </a:lnTo>
                <a:lnTo>
                  <a:pt x="9284" y="29376"/>
                </a:lnTo>
                <a:lnTo>
                  <a:pt x="9284" y="23914"/>
                </a:lnTo>
                <a:close/>
              </a:path>
              <a:path w="48845" h="53657">
                <a:moveTo>
                  <a:pt x="2696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88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98"/>
                </a:lnTo>
                <a:lnTo>
                  <a:pt x="34762" y="51626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3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576835" y="2721438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4" y="9474"/>
                </a:lnTo>
                <a:lnTo>
                  <a:pt x="28448" y="8188"/>
                </a:lnTo>
                <a:lnTo>
                  <a:pt x="28512" y="3671"/>
                </a:lnTo>
                <a:lnTo>
                  <a:pt x="26136" y="68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6008"/>
                </a:lnTo>
                <a:lnTo>
                  <a:pt x="8074" y="9550"/>
                </a:lnTo>
                <a:lnTo>
                  <a:pt x="8074" y="2159"/>
                </a:lnTo>
                <a:lnTo>
                  <a:pt x="5521" y="787"/>
                </a:lnTo>
                <a:lnTo>
                  <a:pt x="2562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619910" y="2721438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93"/>
                </a:lnTo>
                <a:lnTo>
                  <a:pt x="5647" y="4380"/>
                </a:lnTo>
                <a:lnTo>
                  <a:pt x="3045" y="7225"/>
                </a:lnTo>
                <a:lnTo>
                  <a:pt x="1572" y="10731"/>
                </a:lnTo>
                <a:lnTo>
                  <a:pt x="1191" y="14475"/>
                </a:lnTo>
                <a:lnTo>
                  <a:pt x="1548" y="18529"/>
                </a:lnTo>
                <a:lnTo>
                  <a:pt x="2959" y="21639"/>
                </a:lnTo>
                <a:lnTo>
                  <a:pt x="6209" y="25206"/>
                </a:lnTo>
                <a:lnTo>
                  <a:pt x="8989" y="26949"/>
                </a:lnTo>
                <a:lnTo>
                  <a:pt x="11948" y="28407"/>
                </a:lnTo>
                <a:lnTo>
                  <a:pt x="15022" y="29653"/>
                </a:lnTo>
                <a:lnTo>
                  <a:pt x="17966" y="30797"/>
                </a:lnTo>
                <a:lnTo>
                  <a:pt x="20709" y="31988"/>
                </a:lnTo>
                <a:lnTo>
                  <a:pt x="23961" y="34274"/>
                </a:lnTo>
                <a:lnTo>
                  <a:pt x="25728" y="37310"/>
                </a:lnTo>
                <a:lnTo>
                  <a:pt x="25473" y="4118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504"/>
                </a:lnTo>
                <a:lnTo>
                  <a:pt x="13549" y="46504"/>
                </a:lnTo>
                <a:lnTo>
                  <a:pt x="10209" y="45769"/>
                </a:lnTo>
                <a:lnTo>
                  <a:pt x="6159" y="44168"/>
                </a:lnTo>
                <a:lnTo>
                  <a:pt x="3286" y="42569"/>
                </a:lnTo>
                <a:lnTo>
                  <a:pt x="276" y="42936"/>
                </a:lnTo>
                <a:lnTo>
                  <a:pt x="0" y="45528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3" y="52994"/>
                </a:lnTo>
                <a:lnTo>
                  <a:pt x="12023" y="53527"/>
                </a:lnTo>
                <a:lnTo>
                  <a:pt x="15415" y="53657"/>
                </a:lnTo>
                <a:lnTo>
                  <a:pt x="18233" y="53657"/>
                </a:lnTo>
                <a:lnTo>
                  <a:pt x="20825" y="53312"/>
                </a:lnTo>
                <a:lnTo>
                  <a:pt x="25523" y="5195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87"/>
                </a:lnTo>
                <a:lnTo>
                  <a:pt x="33511" y="32547"/>
                </a:lnTo>
                <a:lnTo>
                  <a:pt x="31874" y="29743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2" y="22603"/>
                </a:lnTo>
                <a:lnTo>
                  <a:pt x="16153" y="21447"/>
                </a:lnTo>
                <a:lnTo>
                  <a:pt x="12520" y="19353"/>
                </a:lnTo>
                <a:lnTo>
                  <a:pt x="10133" y="16584"/>
                </a:lnTo>
                <a:lnTo>
                  <a:pt x="9762" y="13992"/>
                </a:lnTo>
                <a:lnTo>
                  <a:pt x="10335" y="11188"/>
                </a:lnTo>
                <a:lnTo>
                  <a:pt x="12760" y="8290"/>
                </a:lnTo>
                <a:lnTo>
                  <a:pt x="16027" y="7109"/>
                </a:lnTo>
                <a:lnTo>
                  <a:pt x="18881" y="6944"/>
                </a:lnTo>
                <a:lnTo>
                  <a:pt x="22096" y="7134"/>
                </a:lnTo>
                <a:lnTo>
                  <a:pt x="25880" y="8365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57"/>
                </a:lnTo>
                <a:lnTo>
                  <a:pt x="24202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04124" y="2722204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1" y="3849"/>
                </a:moveTo>
                <a:lnTo>
                  <a:pt x="14756" y="50242"/>
                </a:lnTo>
                <a:lnTo>
                  <a:pt x="15238" y="51156"/>
                </a:lnTo>
                <a:lnTo>
                  <a:pt x="17981" y="52096"/>
                </a:lnTo>
                <a:lnTo>
                  <a:pt x="24206" y="52056"/>
                </a:lnTo>
                <a:lnTo>
                  <a:pt x="26859" y="50242"/>
                </a:lnTo>
                <a:lnTo>
                  <a:pt x="36344" y="14806"/>
                </a:lnTo>
                <a:lnTo>
                  <a:pt x="36560" y="14806"/>
                </a:lnTo>
                <a:lnTo>
                  <a:pt x="46821" y="50242"/>
                </a:lnTo>
                <a:lnTo>
                  <a:pt x="47523" y="51423"/>
                </a:lnTo>
                <a:lnTo>
                  <a:pt x="50125" y="52096"/>
                </a:lnTo>
                <a:lnTo>
                  <a:pt x="55662" y="52106"/>
                </a:lnTo>
                <a:lnTo>
                  <a:pt x="58863" y="50242"/>
                </a:lnTo>
                <a:lnTo>
                  <a:pt x="73252" y="3849"/>
                </a:lnTo>
                <a:lnTo>
                  <a:pt x="73734" y="1563"/>
                </a:lnTo>
                <a:lnTo>
                  <a:pt x="73201" y="468"/>
                </a:lnTo>
                <a:lnTo>
                  <a:pt x="70418" y="0"/>
                </a:lnTo>
                <a:lnTo>
                  <a:pt x="67840" y="25"/>
                </a:lnTo>
                <a:lnTo>
                  <a:pt x="64730" y="1739"/>
                </a:lnTo>
                <a:lnTo>
                  <a:pt x="53110" y="41997"/>
                </a:lnTo>
                <a:lnTo>
                  <a:pt x="52955" y="41997"/>
                </a:lnTo>
                <a:lnTo>
                  <a:pt x="41283" y="1624"/>
                </a:lnTo>
                <a:lnTo>
                  <a:pt x="40956" y="864"/>
                </a:lnTo>
                <a:lnTo>
                  <a:pt x="38364" y="25"/>
                </a:lnTo>
                <a:lnTo>
                  <a:pt x="35149" y="25"/>
                </a:lnTo>
                <a:lnTo>
                  <a:pt x="32165" y="1739"/>
                </a:lnTo>
                <a:lnTo>
                  <a:pt x="21372" y="41997"/>
                </a:lnTo>
                <a:lnTo>
                  <a:pt x="21156" y="41997"/>
                </a:lnTo>
                <a:lnTo>
                  <a:pt x="9384" y="1739"/>
                </a:lnTo>
                <a:lnTo>
                  <a:pt x="8290" y="342"/>
                </a:lnTo>
                <a:lnTo>
                  <a:pt x="5460" y="0"/>
                </a:lnTo>
                <a:lnTo>
                  <a:pt x="2904" y="11"/>
                </a:lnTo>
                <a:lnTo>
                  <a:pt x="0" y="1242"/>
                </a:lnTo>
                <a:lnTo>
                  <a:pt x="481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796730" y="2702065"/>
            <a:ext cx="11059" cy="72292"/>
          </a:xfrm>
          <a:custGeom>
            <a:avLst/>
            <a:gdLst/>
            <a:ahLst/>
            <a:cxnLst/>
            <a:rect l="l" t="t" r="r" b="b"/>
            <a:pathLst>
              <a:path w="11059" h="72292">
                <a:moveTo>
                  <a:pt x="0" y="5425"/>
                </a:moveTo>
                <a:lnTo>
                  <a:pt x="381" y="8892"/>
                </a:lnTo>
                <a:lnTo>
                  <a:pt x="3376" y="10746"/>
                </a:lnTo>
                <a:lnTo>
                  <a:pt x="7607" y="10746"/>
                </a:lnTo>
                <a:lnTo>
                  <a:pt x="10666" y="8853"/>
                </a:lnTo>
                <a:lnTo>
                  <a:pt x="11059" y="5311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8"/>
                </a:lnTo>
                <a:lnTo>
                  <a:pt x="0" y="5425"/>
                </a:lnTo>
                <a:close/>
              </a:path>
              <a:path w="11059" h="72292">
                <a:moveTo>
                  <a:pt x="1271" y="71387"/>
                </a:moveTo>
                <a:lnTo>
                  <a:pt x="3934" y="72292"/>
                </a:lnTo>
                <a:lnTo>
                  <a:pt x="7174" y="72292"/>
                </a:lnTo>
                <a:lnTo>
                  <a:pt x="10033" y="70650"/>
                </a:lnTo>
                <a:lnTo>
                  <a:pt x="10033" y="21809"/>
                </a:lnTo>
                <a:lnTo>
                  <a:pt x="9817" y="21111"/>
                </a:lnTo>
                <a:lnTo>
                  <a:pt x="7174" y="20171"/>
                </a:lnTo>
                <a:lnTo>
                  <a:pt x="3934" y="20171"/>
                </a:lnTo>
                <a:lnTo>
                  <a:pt x="1079" y="21809"/>
                </a:lnTo>
                <a:lnTo>
                  <a:pt x="1079" y="70650"/>
                </a:lnTo>
                <a:lnTo>
                  <a:pt x="127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824957" y="2709151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877186" y="2698523"/>
            <a:ext cx="42048" cy="75834"/>
          </a:xfrm>
          <a:custGeom>
            <a:avLst/>
            <a:gdLst/>
            <a:ahLst/>
            <a:cxnLst/>
            <a:rect l="l" t="t" r="r" b="b"/>
            <a:pathLst>
              <a:path w="42048" h="75834">
                <a:moveTo>
                  <a:pt x="33094" y="4559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34"/>
                </a:lnTo>
                <a:lnTo>
                  <a:pt x="39193" y="75834"/>
                </a:lnTo>
                <a:lnTo>
                  <a:pt x="42048" y="74192"/>
                </a:lnTo>
                <a:lnTo>
                  <a:pt x="42048" y="40946"/>
                </a:lnTo>
                <a:lnTo>
                  <a:pt x="41757" y="37947"/>
                </a:lnTo>
                <a:lnTo>
                  <a:pt x="40565" y="32994"/>
                </a:lnTo>
                <a:lnTo>
                  <a:pt x="38204" y="28983"/>
                </a:lnTo>
                <a:lnTo>
                  <a:pt x="35029" y="25679"/>
                </a:lnTo>
                <a:lnTo>
                  <a:pt x="30567" y="23472"/>
                </a:lnTo>
                <a:lnTo>
                  <a:pt x="27839" y="22910"/>
                </a:lnTo>
                <a:lnTo>
                  <a:pt x="21931" y="22910"/>
                </a:lnTo>
                <a:lnTo>
                  <a:pt x="19317" y="23583"/>
                </a:lnTo>
                <a:lnTo>
                  <a:pt x="16715" y="24894"/>
                </a:lnTo>
                <a:lnTo>
                  <a:pt x="14108" y="26226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8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34"/>
                </a:lnTo>
                <a:lnTo>
                  <a:pt x="6096" y="75834"/>
                </a:lnTo>
                <a:lnTo>
                  <a:pt x="8953" y="74192"/>
                </a:lnTo>
                <a:lnTo>
                  <a:pt x="8953" y="40057"/>
                </a:lnTo>
                <a:lnTo>
                  <a:pt x="11405" y="36982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4" y="30671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00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942779" y="2702065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25"/>
                </a:moveTo>
                <a:lnTo>
                  <a:pt x="380" y="8892"/>
                </a:lnTo>
                <a:lnTo>
                  <a:pt x="3379" y="10746"/>
                </a:lnTo>
                <a:lnTo>
                  <a:pt x="7606" y="10746"/>
                </a:lnTo>
                <a:lnTo>
                  <a:pt x="10670" y="8853"/>
                </a:lnTo>
                <a:lnTo>
                  <a:pt x="11062" y="5311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8"/>
                </a:lnTo>
                <a:lnTo>
                  <a:pt x="0" y="5425"/>
                </a:lnTo>
                <a:close/>
              </a:path>
              <a:path w="11062" h="72292">
                <a:moveTo>
                  <a:pt x="1396" y="71579"/>
                </a:moveTo>
                <a:lnTo>
                  <a:pt x="3938" y="72292"/>
                </a:lnTo>
                <a:lnTo>
                  <a:pt x="7174" y="72292"/>
                </a:lnTo>
                <a:lnTo>
                  <a:pt x="10032" y="70650"/>
                </a:lnTo>
                <a:lnTo>
                  <a:pt x="10032" y="21809"/>
                </a:lnTo>
                <a:lnTo>
                  <a:pt x="9817" y="21111"/>
                </a:lnTo>
                <a:lnTo>
                  <a:pt x="7174" y="20171"/>
                </a:lnTo>
                <a:lnTo>
                  <a:pt x="3938" y="20171"/>
                </a:lnTo>
                <a:lnTo>
                  <a:pt x="1079" y="21809"/>
                </a:lnTo>
                <a:lnTo>
                  <a:pt x="1079" y="70650"/>
                </a:lnTo>
                <a:lnTo>
                  <a:pt x="1396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977515" y="2721434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7" y="52923"/>
                </a:lnTo>
                <a:lnTo>
                  <a:pt x="39193" y="52923"/>
                </a:lnTo>
                <a:lnTo>
                  <a:pt x="42052" y="5128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9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5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81"/>
                </a:lnTo>
                <a:lnTo>
                  <a:pt x="8953" y="17146"/>
                </a:lnTo>
                <a:lnTo>
                  <a:pt x="11404" y="14071"/>
                </a:lnTo>
                <a:lnTo>
                  <a:pt x="13770" y="1174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42" y="9385"/>
                </a:lnTo>
                <a:lnTo>
                  <a:pt x="31385" y="12790"/>
                </a:lnTo>
                <a:lnTo>
                  <a:pt x="32451" y="15965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071932" y="2703535"/>
            <a:ext cx="59869" cy="70852"/>
          </a:xfrm>
          <a:custGeom>
            <a:avLst/>
            <a:gdLst/>
            <a:ahLst/>
            <a:cxnLst/>
            <a:rect l="l" t="t" r="r" b="b"/>
            <a:pathLst>
              <a:path w="59869" h="70852">
                <a:moveTo>
                  <a:pt x="29246" y="9651"/>
                </a:moveTo>
                <a:lnTo>
                  <a:pt x="29566" y="0"/>
                </a:lnTo>
                <a:lnTo>
                  <a:pt x="26175" y="140"/>
                </a:lnTo>
                <a:lnTo>
                  <a:pt x="23544" y="1954"/>
                </a:lnTo>
                <a:lnTo>
                  <a:pt x="0" y="67169"/>
                </a:lnTo>
                <a:lnTo>
                  <a:pt x="191" y="70459"/>
                </a:lnTo>
                <a:lnTo>
                  <a:pt x="2858" y="70852"/>
                </a:lnTo>
                <a:lnTo>
                  <a:pt x="6376" y="70765"/>
                </a:lnTo>
                <a:lnTo>
                  <a:pt x="9055" y="68961"/>
                </a:lnTo>
                <a:lnTo>
                  <a:pt x="14806" y="52095"/>
                </a:lnTo>
                <a:lnTo>
                  <a:pt x="17143" y="44654"/>
                </a:lnTo>
                <a:lnTo>
                  <a:pt x="29246" y="9651"/>
                </a:lnTo>
                <a:close/>
              </a:path>
              <a:path w="59869" h="70852">
                <a:moveTo>
                  <a:pt x="59526" y="67218"/>
                </a:moveTo>
                <a:lnTo>
                  <a:pt x="35979" y="1993"/>
                </a:lnTo>
                <a:lnTo>
                  <a:pt x="35129" y="734"/>
                </a:lnTo>
                <a:lnTo>
                  <a:pt x="32447" y="74"/>
                </a:lnTo>
                <a:lnTo>
                  <a:pt x="29566" y="0"/>
                </a:lnTo>
                <a:lnTo>
                  <a:pt x="29301" y="9651"/>
                </a:lnTo>
                <a:lnTo>
                  <a:pt x="41565" y="44654"/>
                </a:lnTo>
                <a:lnTo>
                  <a:pt x="17143" y="44654"/>
                </a:lnTo>
                <a:lnTo>
                  <a:pt x="14806" y="52095"/>
                </a:lnTo>
                <a:lnTo>
                  <a:pt x="44006" y="52095"/>
                </a:lnTo>
                <a:lnTo>
                  <a:pt x="50026" y="69178"/>
                </a:lnTo>
                <a:lnTo>
                  <a:pt x="50901" y="70383"/>
                </a:lnTo>
                <a:lnTo>
                  <a:pt x="53442" y="70826"/>
                </a:lnTo>
                <a:lnTo>
                  <a:pt x="56578" y="70852"/>
                </a:lnTo>
                <a:lnTo>
                  <a:pt x="59869" y="70016"/>
                </a:lnTo>
                <a:lnTo>
                  <a:pt x="59526" y="672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150870" y="2698523"/>
            <a:ext cx="8952" cy="75834"/>
          </a:xfrm>
          <a:custGeom>
            <a:avLst/>
            <a:gdLst/>
            <a:ahLst/>
            <a:cxnLst/>
            <a:rect l="l" t="t" r="r" b="b"/>
            <a:pathLst>
              <a:path w="8952" h="75834">
                <a:moveTo>
                  <a:pt x="8952" y="74192"/>
                </a:moveTo>
                <a:lnTo>
                  <a:pt x="8952" y="1703"/>
                </a:lnTo>
                <a:lnTo>
                  <a:pt x="8736" y="928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34"/>
                </a:lnTo>
                <a:lnTo>
                  <a:pt x="6094" y="7583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210741" y="2703866"/>
            <a:ext cx="52473" cy="70483"/>
          </a:xfrm>
          <a:custGeom>
            <a:avLst/>
            <a:gdLst/>
            <a:ahLst/>
            <a:cxnLst/>
            <a:rect l="l" t="t" r="r" b="b"/>
            <a:pathLst>
              <a:path w="52473" h="70483">
                <a:moveTo>
                  <a:pt x="21906" y="69771"/>
                </a:moveTo>
                <a:lnTo>
                  <a:pt x="24598" y="70483"/>
                </a:lnTo>
                <a:lnTo>
                  <a:pt x="27859" y="70483"/>
                </a:lnTo>
                <a:lnTo>
                  <a:pt x="30883" y="68795"/>
                </a:lnTo>
                <a:lnTo>
                  <a:pt x="30883" y="7923"/>
                </a:lnTo>
                <a:lnTo>
                  <a:pt x="50633" y="7923"/>
                </a:lnTo>
                <a:lnTo>
                  <a:pt x="52181" y="6717"/>
                </a:lnTo>
                <a:lnTo>
                  <a:pt x="52473" y="4010"/>
                </a:lnTo>
                <a:lnTo>
                  <a:pt x="52437" y="2703"/>
                </a:lnTo>
                <a:lnTo>
                  <a:pt x="50633" y="0"/>
                </a:lnTo>
                <a:lnTo>
                  <a:pt x="1242" y="60"/>
                </a:lnTo>
                <a:lnTo>
                  <a:pt x="0" y="2703"/>
                </a:lnTo>
                <a:lnTo>
                  <a:pt x="0" y="5295"/>
                </a:lnTo>
                <a:lnTo>
                  <a:pt x="1799" y="7923"/>
                </a:lnTo>
                <a:lnTo>
                  <a:pt x="21549" y="7923"/>
                </a:lnTo>
                <a:lnTo>
                  <a:pt x="21549" y="68795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277730" y="2721434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5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0"/>
                </a:lnTo>
                <a:lnTo>
                  <a:pt x="38379" y="8143"/>
                </a:lnTo>
                <a:lnTo>
                  <a:pt x="35761" y="4701"/>
                </a:lnTo>
                <a:lnTo>
                  <a:pt x="32259" y="199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3"/>
                </a:lnTo>
                <a:lnTo>
                  <a:pt x="17819" y="7278"/>
                </a:lnTo>
                <a:lnTo>
                  <a:pt x="22085" y="7278"/>
                </a:lnTo>
                <a:lnTo>
                  <a:pt x="25236" y="8013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906"/>
                </a:lnTo>
                <a:lnTo>
                  <a:pt x="9169" y="38353"/>
                </a:lnTo>
                <a:lnTo>
                  <a:pt x="10021" y="34429"/>
                </a:lnTo>
                <a:lnTo>
                  <a:pt x="12650" y="31495"/>
                </a:lnTo>
                <a:lnTo>
                  <a:pt x="15342" y="30073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94"/>
                </a:lnTo>
                <a:lnTo>
                  <a:pt x="26884" y="43675"/>
                </a:lnTo>
                <a:lnTo>
                  <a:pt x="22873" y="46075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342645" y="2721438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4" y="9474"/>
                </a:lnTo>
                <a:lnTo>
                  <a:pt x="28448" y="8188"/>
                </a:lnTo>
                <a:lnTo>
                  <a:pt x="28512" y="3671"/>
                </a:lnTo>
                <a:lnTo>
                  <a:pt x="26136" y="68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6008"/>
                </a:lnTo>
                <a:lnTo>
                  <a:pt x="8074" y="9550"/>
                </a:lnTo>
                <a:lnTo>
                  <a:pt x="8074" y="2159"/>
                </a:lnTo>
                <a:lnTo>
                  <a:pt x="5521" y="787"/>
                </a:lnTo>
                <a:lnTo>
                  <a:pt x="2562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388549" y="2702065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25"/>
                </a:moveTo>
                <a:lnTo>
                  <a:pt x="381" y="8892"/>
                </a:lnTo>
                <a:lnTo>
                  <a:pt x="3379" y="10746"/>
                </a:lnTo>
                <a:lnTo>
                  <a:pt x="7606" y="10746"/>
                </a:lnTo>
                <a:lnTo>
                  <a:pt x="10670" y="8853"/>
                </a:lnTo>
                <a:lnTo>
                  <a:pt x="11062" y="5311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8"/>
                </a:lnTo>
                <a:lnTo>
                  <a:pt x="0" y="5425"/>
                </a:lnTo>
                <a:close/>
              </a:path>
              <a:path w="11062" h="72292">
                <a:moveTo>
                  <a:pt x="1397" y="71579"/>
                </a:moveTo>
                <a:lnTo>
                  <a:pt x="3938" y="72292"/>
                </a:lnTo>
                <a:lnTo>
                  <a:pt x="7174" y="72292"/>
                </a:lnTo>
                <a:lnTo>
                  <a:pt x="10033" y="70650"/>
                </a:lnTo>
                <a:lnTo>
                  <a:pt x="10033" y="21809"/>
                </a:lnTo>
                <a:lnTo>
                  <a:pt x="9817" y="21111"/>
                </a:lnTo>
                <a:lnTo>
                  <a:pt x="7174" y="20171"/>
                </a:lnTo>
                <a:lnTo>
                  <a:pt x="3938" y="20171"/>
                </a:lnTo>
                <a:lnTo>
                  <a:pt x="1079" y="21809"/>
                </a:lnTo>
                <a:lnTo>
                  <a:pt x="1079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20196" y="2723363"/>
            <a:ext cx="44921" cy="50190"/>
          </a:xfrm>
          <a:custGeom>
            <a:avLst/>
            <a:gdLst/>
            <a:ahLst/>
            <a:cxnLst/>
            <a:rect l="l" t="t" r="r" b="b"/>
            <a:pathLst>
              <a:path w="44921" h="50190">
                <a:moveTo>
                  <a:pt x="356" y="32451"/>
                </a:moveTo>
                <a:lnTo>
                  <a:pt x="1079" y="35651"/>
                </a:lnTo>
                <a:lnTo>
                  <a:pt x="1803" y="38851"/>
                </a:lnTo>
                <a:lnTo>
                  <a:pt x="2948" y="41644"/>
                </a:lnTo>
                <a:lnTo>
                  <a:pt x="4521" y="44006"/>
                </a:lnTo>
                <a:lnTo>
                  <a:pt x="8129" y="48261"/>
                </a:lnTo>
                <a:lnTo>
                  <a:pt x="9269" y="22237"/>
                </a:lnTo>
                <a:lnTo>
                  <a:pt x="9958" y="17715"/>
                </a:lnTo>
                <a:lnTo>
                  <a:pt x="12012" y="0"/>
                </a:lnTo>
                <a:lnTo>
                  <a:pt x="9385" y="1281"/>
                </a:lnTo>
                <a:lnTo>
                  <a:pt x="7189" y="3110"/>
                </a:lnTo>
                <a:lnTo>
                  <a:pt x="3606" y="7887"/>
                </a:lnTo>
                <a:lnTo>
                  <a:pt x="2260" y="10782"/>
                </a:lnTo>
                <a:lnTo>
                  <a:pt x="1346" y="14173"/>
                </a:lnTo>
                <a:lnTo>
                  <a:pt x="447" y="17539"/>
                </a:lnTo>
                <a:lnTo>
                  <a:pt x="0" y="21337"/>
                </a:lnTo>
                <a:lnTo>
                  <a:pt x="0" y="29070"/>
                </a:lnTo>
                <a:lnTo>
                  <a:pt x="356" y="32451"/>
                </a:lnTo>
                <a:close/>
              </a:path>
              <a:path w="44921" h="50190">
                <a:moveTo>
                  <a:pt x="26442" y="-1155"/>
                </a:moveTo>
                <a:lnTo>
                  <a:pt x="23900" y="-1764"/>
                </a:lnTo>
                <a:lnTo>
                  <a:pt x="21107" y="-1929"/>
                </a:lnTo>
                <a:lnTo>
                  <a:pt x="17665" y="-1929"/>
                </a:lnTo>
                <a:lnTo>
                  <a:pt x="14630" y="-1281"/>
                </a:lnTo>
                <a:lnTo>
                  <a:pt x="12012" y="0"/>
                </a:lnTo>
                <a:lnTo>
                  <a:pt x="9958" y="17715"/>
                </a:lnTo>
                <a:lnTo>
                  <a:pt x="11123" y="13464"/>
                </a:lnTo>
                <a:lnTo>
                  <a:pt x="13119" y="9932"/>
                </a:lnTo>
                <a:lnTo>
                  <a:pt x="16001" y="7405"/>
                </a:lnTo>
                <a:lnTo>
                  <a:pt x="19533" y="5778"/>
                </a:lnTo>
                <a:lnTo>
                  <a:pt x="24270" y="5778"/>
                </a:lnTo>
                <a:lnTo>
                  <a:pt x="28893" y="8139"/>
                </a:lnTo>
                <a:lnTo>
                  <a:pt x="33491" y="12002"/>
                </a:lnTo>
                <a:lnTo>
                  <a:pt x="35916" y="14997"/>
                </a:lnTo>
                <a:lnTo>
                  <a:pt x="35916" y="34531"/>
                </a:lnTo>
                <a:lnTo>
                  <a:pt x="33173" y="37807"/>
                </a:lnTo>
                <a:lnTo>
                  <a:pt x="29425" y="41198"/>
                </a:lnTo>
                <a:lnTo>
                  <a:pt x="25970" y="43282"/>
                </a:lnTo>
                <a:lnTo>
                  <a:pt x="22618" y="44081"/>
                </a:lnTo>
                <a:lnTo>
                  <a:pt x="19076" y="44081"/>
                </a:lnTo>
                <a:lnTo>
                  <a:pt x="15570" y="42429"/>
                </a:lnTo>
                <a:lnTo>
                  <a:pt x="12766" y="39877"/>
                </a:lnTo>
                <a:lnTo>
                  <a:pt x="10882" y="36259"/>
                </a:lnTo>
                <a:lnTo>
                  <a:pt x="9842" y="31827"/>
                </a:lnTo>
                <a:lnTo>
                  <a:pt x="9269" y="27050"/>
                </a:lnTo>
                <a:lnTo>
                  <a:pt x="9269" y="22237"/>
                </a:lnTo>
                <a:lnTo>
                  <a:pt x="8129" y="48261"/>
                </a:lnTo>
                <a:lnTo>
                  <a:pt x="13133" y="51041"/>
                </a:lnTo>
                <a:lnTo>
                  <a:pt x="16142" y="51739"/>
                </a:lnTo>
                <a:lnTo>
                  <a:pt x="19698" y="51739"/>
                </a:lnTo>
                <a:lnTo>
                  <a:pt x="22467" y="51602"/>
                </a:lnTo>
                <a:lnTo>
                  <a:pt x="25110" y="51066"/>
                </a:lnTo>
                <a:lnTo>
                  <a:pt x="27724" y="49975"/>
                </a:lnTo>
                <a:lnTo>
                  <a:pt x="30340" y="48513"/>
                </a:lnTo>
                <a:lnTo>
                  <a:pt x="33018" y="46457"/>
                </a:lnTo>
                <a:lnTo>
                  <a:pt x="35916" y="43714"/>
                </a:lnTo>
                <a:lnTo>
                  <a:pt x="35916" y="68720"/>
                </a:lnTo>
                <a:lnTo>
                  <a:pt x="36234" y="69700"/>
                </a:lnTo>
                <a:lnTo>
                  <a:pt x="38787" y="70424"/>
                </a:lnTo>
                <a:lnTo>
                  <a:pt x="42011" y="70424"/>
                </a:lnTo>
                <a:lnTo>
                  <a:pt x="44921" y="68720"/>
                </a:lnTo>
                <a:lnTo>
                  <a:pt x="44921" y="190"/>
                </a:lnTo>
                <a:lnTo>
                  <a:pt x="42354" y="-1140"/>
                </a:lnTo>
                <a:lnTo>
                  <a:pt x="39625" y="-1140"/>
                </a:lnTo>
                <a:lnTo>
                  <a:pt x="36943" y="507"/>
                </a:lnTo>
                <a:lnTo>
                  <a:pt x="36943" y="6426"/>
                </a:lnTo>
                <a:lnTo>
                  <a:pt x="35434" y="4954"/>
                </a:lnTo>
                <a:lnTo>
                  <a:pt x="32741" y="2603"/>
                </a:lnTo>
                <a:lnTo>
                  <a:pt x="30189" y="673"/>
                </a:lnTo>
                <a:lnTo>
                  <a:pt x="26442" y="-1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071059" y="2836865"/>
            <a:ext cx="57136" cy="72172"/>
          </a:xfrm>
          <a:custGeom>
            <a:avLst/>
            <a:gdLst/>
            <a:ahLst/>
            <a:cxnLst/>
            <a:rect l="l" t="t" r="r" b="b"/>
            <a:pathLst>
              <a:path w="57136" h="72172">
                <a:moveTo>
                  <a:pt x="9093" y="62459"/>
                </a:moveTo>
                <a:lnTo>
                  <a:pt x="12038" y="65570"/>
                </a:lnTo>
                <a:lnTo>
                  <a:pt x="15645" y="67957"/>
                </a:lnTo>
                <a:lnTo>
                  <a:pt x="19911" y="69645"/>
                </a:lnTo>
                <a:lnTo>
                  <a:pt x="24180" y="71323"/>
                </a:lnTo>
                <a:lnTo>
                  <a:pt x="29030" y="72172"/>
                </a:lnTo>
                <a:lnTo>
                  <a:pt x="36230" y="72172"/>
                </a:lnTo>
                <a:lnTo>
                  <a:pt x="39827" y="71845"/>
                </a:lnTo>
                <a:lnTo>
                  <a:pt x="43420" y="71297"/>
                </a:lnTo>
                <a:lnTo>
                  <a:pt x="46976" y="70434"/>
                </a:lnTo>
                <a:lnTo>
                  <a:pt x="50352" y="69288"/>
                </a:lnTo>
                <a:lnTo>
                  <a:pt x="53376" y="68108"/>
                </a:lnTo>
                <a:lnTo>
                  <a:pt x="56160" y="66445"/>
                </a:lnTo>
                <a:lnTo>
                  <a:pt x="56969" y="63319"/>
                </a:lnTo>
                <a:lnTo>
                  <a:pt x="56969" y="36575"/>
                </a:lnTo>
                <a:lnTo>
                  <a:pt x="56271" y="33933"/>
                </a:lnTo>
                <a:lnTo>
                  <a:pt x="53668" y="32777"/>
                </a:lnTo>
                <a:lnTo>
                  <a:pt x="31366" y="32777"/>
                </a:lnTo>
                <a:lnTo>
                  <a:pt x="29818" y="33983"/>
                </a:lnTo>
                <a:lnTo>
                  <a:pt x="29512" y="36626"/>
                </a:lnTo>
                <a:lnTo>
                  <a:pt x="31366" y="40424"/>
                </a:lnTo>
                <a:lnTo>
                  <a:pt x="47635" y="40424"/>
                </a:lnTo>
                <a:lnTo>
                  <a:pt x="47635" y="60882"/>
                </a:lnTo>
                <a:lnTo>
                  <a:pt x="43649" y="62711"/>
                </a:lnTo>
                <a:lnTo>
                  <a:pt x="39203" y="63766"/>
                </a:lnTo>
                <a:lnTo>
                  <a:pt x="34833" y="64033"/>
                </a:lnTo>
                <a:lnTo>
                  <a:pt x="31175" y="64033"/>
                </a:lnTo>
                <a:lnTo>
                  <a:pt x="27824" y="63409"/>
                </a:lnTo>
                <a:lnTo>
                  <a:pt x="24764" y="62179"/>
                </a:lnTo>
                <a:lnTo>
                  <a:pt x="21715" y="60958"/>
                </a:lnTo>
                <a:lnTo>
                  <a:pt x="19086" y="59143"/>
                </a:lnTo>
                <a:lnTo>
                  <a:pt x="14665" y="54367"/>
                </a:lnTo>
                <a:lnTo>
                  <a:pt x="12938" y="51447"/>
                </a:lnTo>
                <a:lnTo>
                  <a:pt x="11696" y="47966"/>
                </a:lnTo>
                <a:lnTo>
                  <a:pt x="10450" y="44499"/>
                </a:lnTo>
                <a:lnTo>
                  <a:pt x="9817" y="40514"/>
                </a:lnTo>
                <a:lnTo>
                  <a:pt x="9817" y="32014"/>
                </a:lnTo>
                <a:lnTo>
                  <a:pt x="10386" y="28281"/>
                </a:lnTo>
                <a:lnTo>
                  <a:pt x="11530" y="24853"/>
                </a:lnTo>
                <a:lnTo>
                  <a:pt x="12672" y="21412"/>
                </a:lnTo>
                <a:lnTo>
                  <a:pt x="14310" y="18453"/>
                </a:lnTo>
                <a:lnTo>
                  <a:pt x="18580" y="13449"/>
                </a:lnTo>
                <a:lnTo>
                  <a:pt x="21182" y="11504"/>
                </a:lnTo>
                <a:lnTo>
                  <a:pt x="24256" y="10093"/>
                </a:lnTo>
                <a:lnTo>
                  <a:pt x="27327" y="8672"/>
                </a:lnTo>
                <a:lnTo>
                  <a:pt x="30797" y="7974"/>
                </a:lnTo>
                <a:lnTo>
                  <a:pt x="37933" y="7974"/>
                </a:lnTo>
                <a:lnTo>
                  <a:pt x="40741" y="8319"/>
                </a:lnTo>
                <a:lnTo>
                  <a:pt x="43113" y="9018"/>
                </a:lnTo>
                <a:lnTo>
                  <a:pt x="47509" y="10450"/>
                </a:lnTo>
                <a:lnTo>
                  <a:pt x="50914" y="12113"/>
                </a:lnTo>
                <a:lnTo>
                  <a:pt x="54291" y="14248"/>
                </a:lnTo>
                <a:lnTo>
                  <a:pt x="56843" y="13309"/>
                </a:lnTo>
                <a:lnTo>
                  <a:pt x="57136" y="10525"/>
                </a:lnTo>
                <a:lnTo>
                  <a:pt x="57136" y="9370"/>
                </a:lnTo>
                <a:lnTo>
                  <a:pt x="55890" y="6235"/>
                </a:lnTo>
                <a:lnTo>
                  <a:pt x="53312" y="4431"/>
                </a:lnTo>
                <a:lnTo>
                  <a:pt x="50519" y="2994"/>
                </a:lnTo>
                <a:lnTo>
                  <a:pt x="46875" y="1738"/>
                </a:lnTo>
                <a:lnTo>
                  <a:pt x="42429" y="708"/>
                </a:lnTo>
                <a:lnTo>
                  <a:pt x="37566" y="0"/>
                </a:lnTo>
                <a:lnTo>
                  <a:pt x="29678" y="0"/>
                </a:lnTo>
                <a:lnTo>
                  <a:pt x="24930" y="875"/>
                </a:lnTo>
                <a:lnTo>
                  <a:pt x="20650" y="2627"/>
                </a:lnTo>
                <a:lnTo>
                  <a:pt x="16355" y="4395"/>
                </a:lnTo>
                <a:lnTo>
                  <a:pt x="12686" y="6857"/>
                </a:lnTo>
                <a:lnTo>
                  <a:pt x="9626" y="10044"/>
                </a:lnTo>
                <a:lnTo>
                  <a:pt x="6577" y="13219"/>
                </a:lnTo>
                <a:lnTo>
                  <a:pt x="4201" y="17081"/>
                </a:lnTo>
                <a:lnTo>
                  <a:pt x="2527" y="21603"/>
                </a:lnTo>
                <a:lnTo>
                  <a:pt x="839" y="26125"/>
                </a:lnTo>
                <a:lnTo>
                  <a:pt x="0" y="31164"/>
                </a:lnTo>
                <a:lnTo>
                  <a:pt x="0" y="42087"/>
                </a:lnTo>
                <a:lnTo>
                  <a:pt x="774" y="46940"/>
                </a:lnTo>
                <a:lnTo>
                  <a:pt x="2336" y="51281"/>
                </a:lnTo>
                <a:lnTo>
                  <a:pt x="3884" y="55627"/>
                </a:lnTo>
                <a:lnTo>
                  <a:pt x="6145" y="59345"/>
                </a:lnTo>
                <a:lnTo>
                  <a:pt x="9093" y="62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148722" y="2855433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1" y="659"/>
                </a:lnTo>
                <a:lnTo>
                  <a:pt x="14137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187840" y="2855429"/>
            <a:ext cx="48845" cy="53647"/>
          </a:xfrm>
          <a:custGeom>
            <a:avLst/>
            <a:gdLst/>
            <a:ahLst/>
            <a:cxnLst/>
            <a:rect l="l" t="t" r="r" b="b"/>
            <a:pathLst>
              <a:path w="48845" h="53647">
                <a:moveTo>
                  <a:pt x="9284" y="23900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3"/>
                </a:lnTo>
                <a:lnTo>
                  <a:pt x="17691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9"/>
                </a:lnTo>
                <a:lnTo>
                  <a:pt x="47268" y="37288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00"/>
                </a:lnTo>
                <a:close/>
              </a:path>
              <a:path w="48845" h="53647">
                <a:moveTo>
                  <a:pt x="26960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41" y="42138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1" y="53647"/>
                </a:lnTo>
                <a:lnTo>
                  <a:pt x="28004" y="53647"/>
                </a:lnTo>
                <a:lnTo>
                  <a:pt x="31623" y="52984"/>
                </a:lnTo>
                <a:lnTo>
                  <a:pt x="34761" y="5161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253865" y="2856204"/>
            <a:ext cx="42097" cy="52872"/>
          </a:xfrm>
          <a:custGeom>
            <a:avLst/>
            <a:gdLst/>
            <a:ahLst/>
            <a:cxnLst/>
            <a:rect l="l" t="t" r="r" b="b"/>
            <a:pathLst>
              <a:path w="42097" h="52872">
                <a:moveTo>
                  <a:pt x="35952" y="0"/>
                </a:moveTo>
                <a:lnTo>
                  <a:pt x="33093" y="1652"/>
                </a:lnTo>
                <a:lnTo>
                  <a:pt x="33093" y="35791"/>
                </a:lnTo>
                <a:lnTo>
                  <a:pt x="30591" y="38861"/>
                </a:lnTo>
                <a:lnTo>
                  <a:pt x="28230" y="41197"/>
                </a:lnTo>
                <a:lnTo>
                  <a:pt x="23784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5" y="36956"/>
                </a:lnTo>
                <a:lnTo>
                  <a:pt x="9003" y="32942"/>
                </a:lnTo>
                <a:lnTo>
                  <a:pt x="9003" y="1652"/>
                </a:lnTo>
                <a:lnTo>
                  <a:pt x="8636" y="722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6"/>
                </a:lnTo>
                <a:lnTo>
                  <a:pt x="290" y="37845"/>
                </a:lnTo>
                <a:lnTo>
                  <a:pt x="1485" y="42800"/>
                </a:lnTo>
                <a:lnTo>
                  <a:pt x="3848" y="46838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72"/>
                </a:lnTo>
                <a:lnTo>
                  <a:pt x="20256" y="52872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6"/>
                </a:lnTo>
                <a:lnTo>
                  <a:pt x="42097" y="1652"/>
                </a:lnTo>
                <a:lnTo>
                  <a:pt x="41856" y="92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316360" y="2855426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9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15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14"/>
                </a:lnTo>
                <a:lnTo>
                  <a:pt x="41259" y="43877"/>
                </a:lnTo>
                <a:lnTo>
                  <a:pt x="42619" y="41008"/>
                </a:lnTo>
                <a:lnTo>
                  <a:pt x="43545" y="37591"/>
                </a:lnTo>
                <a:lnTo>
                  <a:pt x="44460" y="34199"/>
                </a:lnTo>
                <a:lnTo>
                  <a:pt x="44931" y="30366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7" y="12863"/>
                </a:lnTo>
                <a:lnTo>
                  <a:pt x="41972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1"/>
                </a:lnTo>
                <a:lnTo>
                  <a:pt x="19126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9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6"/>
                </a:lnTo>
                <a:lnTo>
                  <a:pt x="5295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802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58"/>
                </a:lnTo>
                <a:lnTo>
                  <a:pt x="27165" y="53658"/>
                </a:lnTo>
                <a:lnTo>
                  <a:pt x="30185" y="53021"/>
                </a:lnTo>
                <a:lnTo>
                  <a:pt x="32828" y="51725"/>
                </a:lnTo>
                <a:lnTo>
                  <a:pt x="35471" y="50458"/>
                </a:lnTo>
                <a:lnTo>
                  <a:pt x="34937" y="33909"/>
                </a:lnTo>
                <a:lnTo>
                  <a:pt x="33728" y="38174"/>
                </a:lnTo>
                <a:lnTo>
                  <a:pt x="31723" y="41796"/>
                </a:lnTo>
                <a:lnTo>
                  <a:pt x="28789" y="44323"/>
                </a:lnTo>
                <a:lnTo>
                  <a:pt x="25232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29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372780" y="2895894"/>
            <a:ext cx="17639" cy="27873"/>
          </a:xfrm>
          <a:custGeom>
            <a:avLst/>
            <a:gdLst/>
            <a:ahLst/>
            <a:cxnLst/>
            <a:rect l="l" t="t" r="r" b="b"/>
            <a:pathLst>
              <a:path w="17639" h="27873">
                <a:moveTo>
                  <a:pt x="17639" y="4405"/>
                </a:moveTo>
                <a:lnTo>
                  <a:pt x="17639" y="3430"/>
                </a:lnTo>
                <a:lnTo>
                  <a:pt x="16001" y="471"/>
                </a:lnTo>
                <a:lnTo>
                  <a:pt x="13384" y="0"/>
                </a:lnTo>
                <a:lnTo>
                  <a:pt x="10741" y="64"/>
                </a:lnTo>
                <a:lnTo>
                  <a:pt x="7717" y="1497"/>
                </a:lnTo>
                <a:lnTo>
                  <a:pt x="7225" y="4405"/>
                </a:lnTo>
                <a:lnTo>
                  <a:pt x="7225" y="11353"/>
                </a:lnTo>
                <a:lnTo>
                  <a:pt x="0" y="26276"/>
                </a:lnTo>
                <a:lnTo>
                  <a:pt x="1421" y="27873"/>
                </a:lnTo>
                <a:lnTo>
                  <a:pt x="4265" y="27812"/>
                </a:lnTo>
                <a:lnTo>
                  <a:pt x="6944" y="26376"/>
                </a:lnTo>
                <a:lnTo>
                  <a:pt x="14385" y="15201"/>
                </a:lnTo>
                <a:lnTo>
                  <a:pt x="15515" y="13434"/>
                </a:lnTo>
                <a:lnTo>
                  <a:pt x="16926" y="10147"/>
                </a:lnTo>
                <a:lnTo>
                  <a:pt x="17473" y="7490"/>
                </a:lnTo>
                <a:lnTo>
                  <a:pt x="17639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434127" y="2856185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49"/>
                </a:moveTo>
                <a:lnTo>
                  <a:pt x="14756" y="50242"/>
                </a:lnTo>
                <a:lnTo>
                  <a:pt x="15238" y="51156"/>
                </a:lnTo>
                <a:lnTo>
                  <a:pt x="17981" y="52096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4" y="14806"/>
                </a:lnTo>
                <a:lnTo>
                  <a:pt x="36560" y="14806"/>
                </a:lnTo>
                <a:lnTo>
                  <a:pt x="46824" y="50242"/>
                </a:lnTo>
                <a:lnTo>
                  <a:pt x="47523" y="51423"/>
                </a:lnTo>
                <a:lnTo>
                  <a:pt x="50125" y="52096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49"/>
                </a:lnTo>
                <a:lnTo>
                  <a:pt x="73734" y="1577"/>
                </a:lnTo>
                <a:lnTo>
                  <a:pt x="73201" y="472"/>
                </a:lnTo>
                <a:lnTo>
                  <a:pt x="70418" y="0"/>
                </a:lnTo>
                <a:lnTo>
                  <a:pt x="67842" y="25"/>
                </a:lnTo>
                <a:lnTo>
                  <a:pt x="64731" y="1739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8"/>
                </a:lnTo>
                <a:lnTo>
                  <a:pt x="40957" y="864"/>
                </a:lnTo>
                <a:lnTo>
                  <a:pt x="38365" y="25"/>
                </a:lnTo>
                <a:lnTo>
                  <a:pt x="35153" y="25"/>
                </a:lnTo>
                <a:lnTo>
                  <a:pt x="32169" y="1739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9"/>
                </a:lnTo>
                <a:lnTo>
                  <a:pt x="8290" y="342"/>
                </a:lnTo>
                <a:lnTo>
                  <a:pt x="5461" y="0"/>
                </a:lnTo>
                <a:lnTo>
                  <a:pt x="2908" y="15"/>
                </a:lnTo>
                <a:lnTo>
                  <a:pt x="0" y="1245"/>
                </a:lnTo>
                <a:lnTo>
                  <a:pt x="482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23371" y="2832508"/>
            <a:ext cx="42047" cy="75840"/>
          </a:xfrm>
          <a:custGeom>
            <a:avLst/>
            <a:gdLst/>
            <a:ahLst/>
            <a:cxnLst/>
            <a:rect l="l" t="t" r="r" b="b"/>
            <a:pathLst>
              <a:path w="42047" h="75840">
                <a:moveTo>
                  <a:pt x="33094" y="45590"/>
                </a:moveTo>
                <a:lnTo>
                  <a:pt x="33094" y="74192"/>
                </a:lnTo>
                <a:lnTo>
                  <a:pt x="33310" y="74926"/>
                </a:lnTo>
                <a:lnTo>
                  <a:pt x="35952" y="75840"/>
                </a:lnTo>
                <a:lnTo>
                  <a:pt x="39192" y="75840"/>
                </a:lnTo>
                <a:lnTo>
                  <a:pt x="42047" y="74192"/>
                </a:lnTo>
                <a:lnTo>
                  <a:pt x="42047" y="40957"/>
                </a:lnTo>
                <a:lnTo>
                  <a:pt x="41756" y="37947"/>
                </a:lnTo>
                <a:lnTo>
                  <a:pt x="40563" y="33004"/>
                </a:lnTo>
                <a:lnTo>
                  <a:pt x="38199" y="28990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0" y="22920"/>
                </a:lnTo>
                <a:lnTo>
                  <a:pt x="19316" y="23583"/>
                </a:lnTo>
                <a:lnTo>
                  <a:pt x="16710" y="24890"/>
                </a:lnTo>
                <a:lnTo>
                  <a:pt x="14108" y="26222"/>
                </a:lnTo>
                <a:lnTo>
                  <a:pt x="11518" y="28230"/>
                </a:lnTo>
                <a:lnTo>
                  <a:pt x="8952" y="30948"/>
                </a:ln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0"/>
                </a:lnTo>
                <a:lnTo>
                  <a:pt x="6094" y="75840"/>
                </a:lnTo>
                <a:lnTo>
                  <a:pt x="8952" y="74192"/>
                </a:lnTo>
                <a:lnTo>
                  <a:pt x="8952" y="40053"/>
                </a:lnTo>
                <a:lnTo>
                  <a:pt x="11404" y="36978"/>
                </a:lnTo>
                <a:lnTo>
                  <a:pt x="13765" y="34657"/>
                </a:lnTo>
                <a:lnTo>
                  <a:pt x="18247" y="31468"/>
                </a:lnTo>
                <a:lnTo>
                  <a:pt x="22733" y="30667"/>
                </a:lnTo>
                <a:lnTo>
                  <a:pt x="25995" y="30999"/>
                </a:lnTo>
                <a:lnTo>
                  <a:pt x="28637" y="32296"/>
                </a:lnTo>
                <a:lnTo>
                  <a:pt x="31380" y="35712"/>
                </a:lnTo>
                <a:lnTo>
                  <a:pt x="32445" y="38872"/>
                </a:lnTo>
                <a:lnTo>
                  <a:pt x="33094" y="42811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84517" y="283606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77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1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611395" y="2855480"/>
            <a:ext cx="38519" cy="53596"/>
          </a:xfrm>
          <a:custGeom>
            <a:avLst/>
            <a:gdLst/>
            <a:ahLst/>
            <a:cxnLst/>
            <a:rect l="l" t="t" r="r" b="b"/>
            <a:pathLst>
              <a:path w="38519" h="53596">
                <a:moveTo>
                  <a:pt x="9625" y="32816"/>
                </a:moveTo>
                <a:lnTo>
                  <a:pt x="9323" y="30063"/>
                </a:lnTo>
                <a:lnTo>
                  <a:pt x="9323" y="20613"/>
                </a:lnTo>
                <a:lnTo>
                  <a:pt x="10478" y="15811"/>
                </a:lnTo>
                <a:lnTo>
                  <a:pt x="12776" y="12499"/>
                </a:lnTo>
                <a:lnTo>
                  <a:pt x="15076" y="9183"/>
                </a:lnTo>
                <a:lnTo>
                  <a:pt x="18362" y="7545"/>
                </a:lnTo>
                <a:lnTo>
                  <a:pt x="24777" y="7545"/>
                </a:lnTo>
                <a:lnTo>
                  <a:pt x="28129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7" y="8294"/>
                </a:lnTo>
                <a:lnTo>
                  <a:pt x="37465" y="5551"/>
                </a:lnTo>
                <a:lnTo>
                  <a:pt x="34645" y="3200"/>
                </a:lnTo>
                <a:lnTo>
                  <a:pt x="31355" y="1576"/>
                </a:lnTo>
                <a:lnTo>
                  <a:pt x="28778" y="712"/>
                </a:lnTo>
                <a:lnTo>
                  <a:pt x="25843" y="139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2"/>
                </a:lnTo>
                <a:lnTo>
                  <a:pt x="13804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6" y="18453"/>
                </a:lnTo>
                <a:lnTo>
                  <a:pt x="0" y="2258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7" y="44578"/>
                </a:lnTo>
                <a:lnTo>
                  <a:pt x="5615" y="46789"/>
                </a:lnTo>
                <a:lnTo>
                  <a:pt x="9701" y="50713"/>
                </a:lnTo>
                <a:lnTo>
                  <a:pt x="12419" y="51868"/>
                </a:lnTo>
                <a:lnTo>
                  <a:pt x="15137" y="53035"/>
                </a:lnTo>
                <a:lnTo>
                  <a:pt x="18251" y="53596"/>
                </a:lnTo>
                <a:lnTo>
                  <a:pt x="23456" y="53596"/>
                </a:lnTo>
                <a:lnTo>
                  <a:pt x="26696" y="53110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7" y="46522"/>
                </a:lnTo>
                <a:lnTo>
                  <a:pt x="38519" y="43789"/>
                </a:lnTo>
                <a:lnTo>
                  <a:pt x="38493" y="42443"/>
                </a:lnTo>
                <a:lnTo>
                  <a:pt x="36615" y="39664"/>
                </a:lnTo>
                <a:lnTo>
                  <a:pt x="33505" y="41950"/>
                </a:lnTo>
                <a:lnTo>
                  <a:pt x="29871" y="44222"/>
                </a:lnTo>
                <a:lnTo>
                  <a:pt x="26757" y="45529"/>
                </a:lnTo>
                <a:lnTo>
                  <a:pt x="22899" y="45849"/>
                </a:lnTo>
                <a:lnTo>
                  <a:pt x="18794" y="45453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65610" y="2832508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590"/>
                </a:moveTo>
                <a:lnTo>
                  <a:pt x="33094" y="74192"/>
                </a:lnTo>
                <a:lnTo>
                  <a:pt x="33310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5" y="33004"/>
                </a:lnTo>
                <a:lnTo>
                  <a:pt x="38204" y="28990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5" y="24890"/>
                </a:lnTo>
                <a:lnTo>
                  <a:pt x="14108" y="26222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78"/>
                </a:lnTo>
                <a:lnTo>
                  <a:pt x="13766" y="34657"/>
                </a:lnTo>
                <a:lnTo>
                  <a:pt x="18248" y="31468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47" y="38872"/>
                </a:lnTo>
                <a:lnTo>
                  <a:pt x="33094" y="42811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757050" y="2832508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590"/>
                </a:moveTo>
                <a:lnTo>
                  <a:pt x="33094" y="74192"/>
                </a:lnTo>
                <a:lnTo>
                  <a:pt x="33310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5" y="33004"/>
                </a:lnTo>
                <a:lnTo>
                  <a:pt x="38204" y="28990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5" y="24890"/>
                </a:lnTo>
                <a:lnTo>
                  <a:pt x="14108" y="26222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78"/>
                </a:lnTo>
                <a:lnTo>
                  <a:pt x="13766" y="34657"/>
                </a:lnTo>
                <a:lnTo>
                  <a:pt x="18248" y="31468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47" y="38872"/>
                </a:lnTo>
                <a:lnTo>
                  <a:pt x="33094" y="42811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816029" y="2855433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27"/>
                </a:moveTo>
                <a:lnTo>
                  <a:pt x="43700" y="14118"/>
                </a:lnTo>
                <a:lnTo>
                  <a:pt x="42886" y="11314"/>
                </a:lnTo>
                <a:lnTo>
                  <a:pt x="39877" y="6803"/>
                </a:lnTo>
                <a:lnTo>
                  <a:pt x="35928" y="3059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86"/>
                </a:lnTo>
                <a:lnTo>
                  <a:pt x="36028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87"/>
                </a:lnTo>
                <a:lnTo>
                  <a:pt x="10833" y="3110"/>
                </a:lnTo>
                <a:lnTo>
                  <a:pt x="8356" y="4888"/>
                </a:lnTo>
                <a:lnTo>
                  <a:pt x="4265" y="9571"/>
                </a:lnTo>
                <a:lnTo>
                  <a:pt x="2703" y="12405"/>
                </a:lnTo>
                <a:lnTo>
                  <a:pt x="1624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3" y="50849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0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35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83" y="43102"/>
                </a:lnTo>
                <a:lnTo>
                  <a:pt x="11541" y="39988"/>
                </a:lnTo>
                <a:lnTo>
                  <a:pt x="10095" y="35963"/>
                </a:lnTo>
                <a:lnTo>
                  <a:pt x="9271" y="31341"/>
                </a:lnTo>
                <a:lnTo>
                  <a:pt x="9271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27"/>
                </a:lnTo>
                <a:close/>
              </a:path>
              <a:path w="44917" h="53643">
                <a:moveTo>
                  <a:pt x="9345" y="20087"/>
                </a:moveTo>
                <a:lnTo>
                  <a:pt x="10311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0" y="619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878967" y="2832508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908179" y="2855426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9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15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9"/>
                </a:lnTo>
                <a:lnTo>
                  <a:pt x="35469" y="50458"/>
                </a:lnTo>
                <a:lnTo>
                  <a:pt x="37680" y="48614"/>
                </a:lnTo>
                <a:lnTo>
                  <a:pt x="41262" y="43877"/>
                </a:lnTo>
                <a:lnTo>
                  <a:pt x="42619" y="41008"/>
                </a:lnTo>
                <a:lnTo>
                  <a:pt x="43548" y="37591"/>
                </a:lnTo>
                <a:lnTo>
                  <a:pt x="44462" y="34199"/>
                </a:lnTo>
                <a:lnTo>
                  <a:pt x="44931" y="30366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6" y="12863"/>
                </a:lnTo>
                <a:lnTo>
                  <a:pt x="41972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1"/>
                </a:lnTo>
                <a:lnTo>
                  <a:pt x="19126" y="939"/>
                </a:lnTo>
                <a:lnTo>
                  <a:pt x="16304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9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6"/>
                </a:lnTo>
                <a:lnTo>
                  <a:pt x="5294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58"/>
                </a:lnTo>
                <a:lnTo>
                  <a:pt x="27165" y="53658"/>
                </a:lnTo>
                <a:lnTo>
                  <a:pt x="30185" y="53021"/>
                </a:lnTo>
                <a:lnTo>
                  <a:pt x="32828" y="51725"/>
                </a:lnTo>
                <a:lnTo>
                  <a:pt x="35469" y="50458"/>
                </a:lnTo>
                <a:lnTo>
                  <a:pt x="34937" y="33909"/>
                </a:lnTo>
                <a:lnTo>
                  <a:pt x="33731" y="38174"/>
                </a:lnTo>
                <a:lnTo>
                  <a:pt x="31723" y="41796"/>
                </a:lnTo>
                <a:lnTo>
                  <a:pt x="28788" y="44323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29" y="39676"/>
                </a:lnTo>
                <a:lnTo>
                  <a:pt x="8952" y="36677"/>
                </a:lnTo>
                <a:lnTo>
                  <a:pt x="8952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967157" y="2855433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18"/>
                </a:lnTo>
                <a:lnTo>
                  <a:pt x="42886" y="11314"/>
                </a:lnTo>
                <a:lnTo>
                  <a:pt x="39876" y="6803"/>
                </a:lnTo>
                <a:lnTo>
                  <a:pt x="35927" y="3059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5"/>
                </a:lnTo>
                <a:lnTo>
                  <a:pt x="30571" y="8329"/>
                </a:lnTo>
                <a:lnTo>
                  <a:pt x="32777" y="11008"/>
                </a:lnTo>
                <a:lnTo>
                  <a:pt x="34977" y="13686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87"/>
                </a:lnTo>
                <a:lnTo>
                  <a:pt x="10831" y="3110"/>
                </a:lnTo>
                <a:lnTo>
                  <a:pt x="8355" y="4888"/>
                </a:lnTo>
                <a:lnTo>
                  <a:pt x="4265" y="9571"/>
                </a:lnTo>
                <a:lnTo>
                  <a:pt x="2706" y="12405"/>
                </a:lnTo>
                <a:lnTo>
                  <a:pt x="1626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1997"/>
                </a:lnTo>
                <a:lnTo>
                  <a:pt x="4179" y="44766"/>
                </a:lnTo>
                <a:lnTo>
                  <a:pt x="6234" y="46976"/>
                </a:lnTo>
                <a:lnTo>
                  <a:pt x="10831" y="50849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0" y="53643"/>
                </a:lnTo>
                <a:lnTo>
                  <a:pt x="28903" y="53492"/>
                </a:lnTo>
                <a:lnTo>
                  <a:pt x="32993" y="52790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29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35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4" y="39988"/>
                </a:lnTo>
                <a:lnTo>
                  <a:pt x="10097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34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8" y="20087"/>
                </a:moveTo>
                <a:lnTo>
                  <a:pt x="10313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9" y="7401"/>
                </a:lnTo>
                <a:lnTo>
                  <a:pt x="22974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54"/>
                </a:lnTo>
                <a:lnTo>
                  <a:pt x="10831" y="311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027011" y="2889107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82"/>
                </a:moveTo>
                <a:lnTo>
                  <a:pt x="12760" y="8103"/>
                </a:lnTo>
                <a:lnTo>
                  <a:pt x="10882" y="4446"/>
                </a:lnTo>
                <a:lnTo>
                  <a:pt x="9841" y="0"/>
                </a:lnTo>
                <a:lnTo>
                  <a:pt x="8153" y="16498"/>
                </a:lnTo>
                <a:lnTo>
                  <a:pt x="13218" y="19282"/>
                </a:lnTo>
                <a:close/>
              </a:path>
              <a:path w="13218" h="75653">
                <a:moveTo>
                  <a:pt x="36943" y="11127"/>
                </a:moveTo>
                <a:lnTo>
                  <a:pt x="37017" y="18136"/>
                </a:lnTo>
                <a:lnTo>
                  <a:pt x="39624" y="19241"/>
                </a:lnTo>
                <a:lnTo>
                  <a:pt x="42353" y="19241"/>
                </a:lnTo>
                <a:lnTo>
                  <a:pt x="44919" y="17589"/>
                </a:lnTo>
                <a:lnTo>
                  <a:pt x="44919" y="-54683"/>
                </a:lnTo>
                <a:lnTo>
                  <a:pt x="44678" y="-55421"/>
                </a:lnTo>
                <a:lnTo>
                  <a:pt x="42011" y="-56371"/>
                </a:lnTo>
                <a:lnTo>
                  <a:pt x="38785" y="-56371"/>
                </a:lnTo>
                <a:lnTo>
                  <a:pt x="35913" y="-54683"/>
                </a:lnTo>
                <a:lnTo>
                  <a:pt x="35913" y="-26301"/>
                </a:lnTo>
                <a:lnTo>
                  <a:pt x="31254" y="-30567"/>
                </a:lnTo>
                <a:lnTo>
                  <a:pt x="26517" y="-33054"/>
                </a:lnTo>
                <a:lnTo>
                  <a:pt x="23900" y="-33677"/>
                </a:lnTo>
                <a:lnTo>
                  <a:pt x="17613" y="-33677"/>
                </a:lnTo>
                <a:lnTo>
                  <a:pt x="14579" y="-33044"/>
                </a:lnTo>
                <a:lnTo>
                  <a:pt x="11962" y="-31758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76"/>
                </a:lnTo>
                <a:lnTo>
                  <a:pt x="1346" y="-17585"/>
                </a:lnTo>
                <a:lnTo>
                  <a:pt x="441" y="-14222"/>
                </a:lnTo>
                <a:lnTo>
                  <a:pt x="0" y="-10425"/>
                </a:lnTo>
                <a:lnTo>
                  <a:pt x="0" y="-2688"/>
                </a:lnTo>
                <a:lnTo>
                  <a:pt x="355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43" y="9881"/>
                </a:lnTo>
                <a:lnTo>
                  <a:pt x="4521" y="12244"/>
                </a:lnTo>
                <a:lnTo>
                  <a:pt x="8153" y="16498"/>
                </a:lnTo>
                <a:lnTo>
                  <a:pt x="9841" y="0"/>
                </a:lnTo>
                <a:lnTo>
                  <a:pt x="9269" y="-4748"/>
                </a:lnTo>
                <a:lnTo>
                  <a:pt x="9269" y="-9521"/>
                </a:lnTo>
                <a:lnTo>
                  <a:pt x="9956" y="-14043"/>
                </a:lnTo>
                <a:lnTo>
                  <a:pt x="11123" y="-18287"/>
                </a:lnTo>
                <a:lnTo>
                  <a:pt x="13117" y="-21830"/>
                </a:lnTo>
                <a:lnTo>
                  <a:pt x="16001" y="-24357"/>
                </a:lnTo>
                <a:lnTo>
                  <a:pt x="19532" y="-25980"/>
                </a:lnTo>
                <a:lnTo>
                  <a:pt x="24267" y="-25980"/>
                </a:lnTo>
                <a:lnTo>
                  <a:pt x="28892" y="-23619"/>
                </a:lnTo>
                <a:lnTo>
                  <a:pt x="33489" y="-19759"/>
                </a:lnTo>
                <a:lnTo>
                  <a:pt x="35913" y="-16750"/>
                </a:lnTo>
                <a:lnTo>
                  <a:pt x="35913" y="2782"/>
                </a:lnTo>
                <a:lnTo>
                  <a:pt x="33169" y="6047"/>
                </a:lnTo>
                <a:lnTo>
                  <a:pt x="29425" y="9450"/>
                </a:lnTo>
                <a:lnTo>
                  <a:pt x="25970" y="11520"/>
                </a:lnTo>
                <a:lnTo>
                  <a:pt x="22618" y="12334"/>
                </a:lnTo>
                <a:lnTo>
                  <a:pt x="19075" y="12334"/>
                </a:lnTo>
                <a:lnTo>
                  <a:pt x="15568" y="10670"/>
                </a:lnTo>
                <a:lnTo>
                  <a:pt x="12760" y="8103"/>
                </a:lnTo>
                <a:lnTo>
                  <a:pt x="13218" y="19282"/>
                </a:lnTo>
                <a:lnTo>
                  <a:pt x="16267" y="19980"/>
                </a:lnTo>
                <a:lnTo>
                  <a:pt x="23150" y="19980"/>
                </a:lnTo>
                <a:lnTo>
                  <a:pt x="26174" y="19202"/>
                </a:lnTo>
                <a:lnTo>
                  <a:pt x="28943" y="17644"/>
                </a:lnTo>
                <a:lnTo>
                  <a:pt x="31711" y="16092"/>
                </a:lnTo>
                <a:lnTo>
                  <a:pt x="34378" y="13921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121273" y="2856204"/>
            <a:ext cx="42097" cy="52872"/>
          </a:xfrm>
          <a:custGeom>
            <a:avLst/>
            <a:gdLst/>
            <a:ahLst/>
            <a:cxnLst/>
            <a:rect l="l" t="t" r="r" b="b"/>
            <a:pathLst>
              <a:path w="42097" h="52872">
                <a:moveTo>
                  <a:pt x="3595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1"/>
                </a:lnTo>
                <a:lnTo>
                  <a:pt x="28230" y="41197"/>
                </a:lnTo>
                <a:lnTo>
                  <a:pt x="23784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6"/>
                </a:lnTo>
                <a:lnTo>
                  <a:pt x="9003" y="32942"/>
                </a:lnTo>
                <a:lnTo>
                  <a:pt x="9003" y="1652"/>
                </a:lnTo>
                <a:lnTo>
                  <a:pt x="8635" y="722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6"/>
                </a:lnTo>
                <a:lnTo>
                  <a:pt x="292" y="37845"/>
                </a:lnTo>
                <a:lnTo>
                  <a:pt x="1483" y="42800"/>
                </a:lnTo>
                <a:lnTo>
                  <a:pt x="3848" y="46838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72"/>
                </a:lnTo>
                <a:lnTo>
                  <a:pt x="20256" y="52872"/>
                </a:lnTo>
                <a:lnTo>
                  <a:pt x="22999" y="52185"/>
                </a:lnTo>
                <a:lnTo>
                  <a:pt x="25714" y="50763"/>
                </a:lnTo>
                <a:lnTo>
                  <a:pt x="28421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6"/>
                </a:lnTo>
                <a:lnTo>
                  <a:pt x="42097" y="1652"/>
                </a:lnTo>
                <a:lnTo>
                  <a:pt x="41856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179856" y="2855433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11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83"/>
                </a:lnTo>
                <a:lnTo>
                  <a:pt x="20714" y="31974"/>
                </a:lnTo>
                <a:lnTo>
                  <a:pt x="23964" y="34260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11"/>
                </a:lnTo>
                <a:lnTo>
                  <a:pt x="6224" y="52207"/>
                </a:lnTo>
                <a:lnTo>
                  <a:pt x="8877" y="52980"/>
                </a:lnTo>
                <a:lnTo>
                  <a:pt x="12028" y="53517"/>
                </a:lnTo>
                <a:lnTo>
                  <a:pt x="18237" y="53643"/>
                </a:lnTo>
                <a:lnTo>
                  <a:pt x="20829" y="53312"/>
                </a:lnTo>
                <a:lnTo>
                  <a:pt x="25528" y="51940"/>
                </a:lnTo>
                <a:lnTo>
                  <a:pt x="29250" y="49579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3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0" y="26629"/>
                </a:lnTo>
                <a:lnTo>
                  <a:pt x="25222" y="25106"/>
                </a:lnTo>
                <a:lnTo>
                  <a:pt x="22176" y="23809"/>
                </a:lnTo>
                <a:lnTo>
                  <a:pt x="19127" y="22589"/>
                </a:lnTo>
                <a:lnTo>
                  <a:pt x="16153" y="21433"/>
                </a:lnTo>
                <a:lnTo>
                  <a:pt x="12520" y="19339"/>
                </a:lnTo>
                <a:lnTo>
                  <a:pt x="10134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6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260604" y="2832512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27" y="76417"/>
                </a:moveTo>
                <a:lnTo>
                  <a:pt x="23925" y="76568"/>
                </a:lnTo>
                <a:lnTo>
                  <a:pt x="27292" y="76568"/>
                </a:lnTo>
                <a:lnTo>
                  <a:pt x="30276" y="75934"/>
                </a:lnTo>
                <a:lnTo>
                  <a:pt x="32879" y="74674"/>
                </a:lnTo>
                <a:lnTo>
                  <a:pt x="35481" y="73403"/>
                </a:lnTo>
                <a:lnTo>
                  <a:pt x="37680" y="71574"/>
                </a:lnTo>
                <a:lnTo>
                  <a:pt x="41259" y="66815"/>
                </a:lnTo>
                <a:lnTo>
                  <a:pt x="42621" y="63917"/>
                </a:lnTo>
                <a:lnTo>
                  <a:pt x="43545" y="60540"/>
                </a:lnTo>
                <a:lnTo>
                  <a:pt x="44460" y="57160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3"/>
                </a:lnTo>
                <a:lnTo>
                  <a:pt x="43841" y="39027"/>
                </a:lnTo>
                <a:lnTo>
                  <a:pt x="43113" y="35838"/>
                </a:lnTo>
                <a:lnTo>
                  <a:pt x="41972" y="33058"/>
                </a:lnTo>
                <a:lnTo>
                  <a:pt x="40399" y="30697"/>
                </a:lnTo>
                <a:lnTo>
                  <a:pt x="36777" y="26441"/>
                </a:lnTo>
                <a:lnTo>
                  <a:pt x="31748" y="23608"/>
                </a:lnTo>
                <a:lnTo>
                  <a:pt x="28724" y="22910"/>
                </a:lnTo>
                <a:lnTo>
                  <a:pt x="25171" y="22910"/>
                </a:lnTo>
                <a:lnTo>
                  <a:pt x="22353" y="23050"/>
                </a:lnTo>
                <a:lnTo>
                  <a:pt x="23468" y="30617"/>
                </a:lnTo>
                <a:lnTo>
                  <a:pt x="27749" y="31164"/>
                </a:lnTo>
                <a:lnTo>
                  <a:pt x="30885" y="33375"/>
                </a:lnTo>
                <a:lnTo>
                  <a:pt x="33084" y="36640"/>
                </a:lnTo>
                <a:lnTo>
                  <a:pt x="34697" y="40524"/>
                </a:lnTo>
                <a:lnTo>
                  <a:pt x="35457" y="45223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894"/>
                </a:lnTo>
                <a:lnTo>
                  <a:pt x="33783" y="61139"/>
                </a:lnTo>
                <a:lnTo>
                  <a:pt x="31788" y="64706"/>
                </a:lnTo>
                <a:lnTo>
                  <a:pt x="28879" y="67247"/>
                </a:lnTo>
                <a:lnTo>
                  <a:pt x="25347" y="68870"/>
                </a:lnTo>
                <a:lnTo>
                  <a:pt x="20650" y="68870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3"/>
                </a:lnTo>
                <a:lnTo>
                  <a:pt x="18287" y="75805"/>
                </a:lnTo>
                <a:lnTo>
                  <a:pt x="20927" y="76417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2"/>
                </a:lnTo>
                <a:lnTo>
                  <a:pt x="2562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46"/>
                </a:lnTo>
                <a:lnTo>
                  <a:pt x="8953" y="59637"/>
                </a:lnTo>
                <a:lnTo>
                  <a:pt x="8953" y="40168"/>
                </a:lnTo>
                <a:lnTo>
                  <a:pt x="10375" y="38354"/>
                </a:lnTo>
                <a:lnTo>
                  <a:pt x="12967" y="35661"/>
                </a:lnTo>
                <a:lnTo>
                  <a:pt x="16596" y="32727"/>
                </a:lnTo>
                <a:lnTo>
                  <a:pt x="20038" y="31099"/>
                </a:lnTo>
                <a:lnTo>
                  <a:pt x="23468" y="30617"/>
                </a:lnTo>
                <a:lnTo>
                  <a:pt x="22353" y="23050"/>
                </a:lnTo>
                <a:lnTo>
                  <a:pt x="19745" y="23633"/>
                </a:lnTo>
                <a:lnTo>
                  <a:pt x="17143" y="24728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19582" y="2855433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4" y="16927"/>
                </a:moveTo>
                <a:lnTo>
                  <a:pt x="43700" y="14118"/>
                </a:lnTo>
                <a:lnTo>
                  <a:pt x="42886" y="11314"/>
                </a:lnTo>
                <a:lnTo>
                  <a:pt x="39877" y="6803"/>
                </a:lnTo>
                <a:lnTo>
                  <a:pt x="35928" y="3059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86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87"/>
                </a:lnTo>
                <a:lnTo>
                  <a:pt x="10833" y="3110"/>
                </a:lnTo>
                <a:lnTo>
                  <a:pt x="8355" y="4888"/>
                </a:lnTo>
                <a:lnTo>
                  <a:pt x="4265" y="9571"/>
                </a:lnTo>
                <a:lnTo>
                  <a:pt x="2703" y="12405"/>
                </a:lnTo>
                <a:lnTo>
                  <a:pt x="1624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3" y="50849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0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4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35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1" y="39988"/>
                </a:lnTo>
                <a:lnTo>
                  <a:pt x="10095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27"/>
                </a:lnTo>
                <a:close/>
              </a:path>
              <a:path w="44917" h="53643">
                <a:moveTo>
                  <a:pt x="9345" y="20087"/>
                </a:moveTo>
                <a:lnTo>
                  <a:pt x="10311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376012" y="2843132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501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9" y="56757"/>
                </a:lnTo>
                <a:lnTo>
                  <a:pt x="27296" y="57787"/>
                </a:lnTo>
                <a:lnTo>
                  <a:pt x="24411" y="58190"/>
                </a:lnTo>
                <a:lnTo>
                  <a:pt x="21845" y="58190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2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417290" y="2843132"/>
            <a:ext cx="31896" cy="65850"/>
          </a:xfrm>
          <a:custGeom>
            <a:avLst/>
            <a:gdLst/>
            <a:ahLst/>
            <a:cxnLst/>
            <a:rect l="l" t="t" r="r" b="b"/>
            <a:pathLst>
              <a:path w="31896" h="65850">
                <a:moveTo>
                  <a:pt x="31896" y="59983"/>
                </a:moveTo>
                <a:lnTo>
                  <a:pt x="31896" y="59335"/>
                </a:lnTo>
                <a:lnTo>
                  <a:pt x="30031" y="56757"/>
                </a:lnTo>
                <a:lnTo>
                  <a:pt x="27288" y="57787"/>
                </a:lnTo>
                <a:lnTo>
                  <a:pt x="24404" y="58190"/>
                </a:lnTo>
                <a:lnTo>
                  <a:pt x="21837" y="58190"/>
                </a:lnTo>
                <a:lnTo>
                  <a:pt x="19069" y="55613"/>
                </a:lnTo>
                <a:lnTo>
                  <a:pt x="17571" y="51361"/>
                </a:lnTo>
                <a:lnTo>
                  <a:pt x="17571" y="20754"/>
                </a:lnTo>
                <a:lnTo>
                  <a:pt x="30106" y="20754"/>
                </a:lnTo>
                <a:lnTo>
                  <a:pt x="31734" y="19302"/>
                </a:lnTo>
                <a:lnTo>
                  <a:pt x="31896" y="16372"/>
                </a:lnTo>
                <a:lnTo>
                  <a:pt x="30106" y="13323"/>
                </a:lnTo>
                <a:lnTo>
                  <a:pt x="17571" y="13323"/>
                </a:lnTo>
                <a:lnTo>
                  <a:pt x="17571" y="1703"/>
                </a:lnTo>
                <a:lnTo>
                  <a:pt x="17355" y="1004"/>
                </a:lnTo>
                <a:lnTo>
                  <a:pt x="14714" y="0"/>
                </a:lnTo>
                <a:lnTo>
                  <a:pt x="11476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6" y="56641"/>
                </a:lnTo>
                <a:lnTo>
                  <a:pt x="10778" y="60440"/>
                </a:lnTo>
                <a:lnTo>
                  <a:pt x="13089" y="63158"/>
                </a:lnTo>
                <a:lnTo>
                  <a:pt x="16376" y="64846"/>
                </a:lnTo>
                <a:lnTo>
                  <a:pt x="20354" y="65850"/>
                </a:lnTo>
                <a:lnTo>
                  <a:pt x="25383" y="65685"/>
                </a:lnTo>
                <a:lnTo>
                  <a:pt x="28494" y="65112"/>
                </a:lnTo>
                <a:lnTo>
                  <a:pt x="31529" y="63093"/>
                </a:lnTo>
                <a:lnTo>
                  <a:pt x="31896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461819" y="2855433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18"/>
                </a:lnTo>
                <a:lnTo>
                  <a:pt x="42886" y="11314"/>
                </a:lnTo>
                <a:lnTo>
                  <a:pt x="39876" y="6803"/>
                </a:lnTo>
                <a:lnTo>
                  <a:pt x="35928" y="3059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4" y="13686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87"/>
                </a:lnTo>
                <a:lnTo>
                  <a:pt x="10831" y="3110"/>
                </a:lnTo>
                <a:lnTo>
                  <a:pt x="8355" y="4888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49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4" y="52790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4"/>
                </a:lnTo>
                <a:lnTo>
                  <a:pt x="42073" y="42886"/>
                </a:lnTo>
                <a:lnTo>
                  <a:pt x="39460" y="43268"/>
                </a:lnTo>
                <a:lnTo>
                  <a:pt x="36179" y="44535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5" y="39988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5" y="20087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5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54"/>
                </a:lnTo>
                <a:lnTo>
                  <a:pt x="10831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24761" y="2855433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30" y="8456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7" y="0"/>
                </a:lnTo>
                <a:lnTo>
                  <a:pt x="17273" y="659"/>
                </a:lnTo>
                <a:lnTo>
                  <a:pt x="14137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593834" y="2855429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69" y="40896"/>
                </a:moveTo>
                <a:lnTo>
                  <a:pt x="9958" y="52642"/>
                </a:lnTo>
                <a:lnTo>
                  <a:pt x="14364" y="53647"/>
                </a:lnTo>
                <a:lnTo>
                  <a:pt x="19865" y="53647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399"/>
                </a:lnTo>
                <a:lnTo>
                  <a:pt x="9169" y="40896"/>
                </a:lnTo>
                <a:close/>
              </a:path>
              <a:path w="22875" h="53647">
                <a:moveTo>
                  <a:pt x="34556" y="52895"/>
                </a:move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9"/>
                </a:lnTo>
                <a:lnTo>
                  <a:pt x="35767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9"/>
                </a:lnTo>
                <a:lnTo>
                  <a:pt x="2391" y="7938"/>
                </a:lnTo>
                <a:lnTo>
                  <a:pt x="2693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802" y="9208"/>
                </a:lnTo>
                <a:lnTo>
                  <a:pt x="30215" y="12334"/>
                </a:lnTo>
                <a:lnTo>
                  <a:pt x="31003" y="15213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1" y="22910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15"/>
                </a:lnTo>
                <a:lnTo>
                  <a:pt x="12650" y="31485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5"/>
                </a:lnTo>
                <a:lnTo>
                  <a:pt x="22875" y="46061"/>
                </a:lnTo>
                <a:lnTo>
                  <a:pt x="19865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651849" y="2832736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1" y="57059"/>
                </a:moveTo>
                <a:lnTo>
                  <a:pt x="1075" y="60260"/>
                </a:lnTo>
                <a:lnTo>
                  <a:pt x="1799" y="63460"/>
                </a:lnTo>
                <a:lnTo>
                  <a:pt x="2943" y="66253"/>
                </a:lnTo>
                <a:lnTo>
                  <a:pt x="6094" y="70991"/>
                </a:lnTo>
                <a:lnTo>
                  <a:pt x="10676" y="74267"/>
                </a:lnTo>
                <a:lnTo>
                  <a:pt x="10882" y="60817"/>
                </a:lnTo>
                <a:lnTo>
                  <a:pt x="9842" y="56371"/>
                </a:lnTo>
                <a:lnTo>
                  <a:pt x="9269" y="51622"/>
                </a:lnTo>
                <a:lnTo>
                  <a:pt x="9269" y="46850"/>
                </a:lnTo>
                <a:lnTo>
                  <a:pt x="9952" y="42327"/>
                </a:lnTo>
                <a:lnTo>
                  <a:pt x="11123" y="38083"/>
                </a:lnTo>
                <a:lnTo>
                  <a:pt x="13117" y="34541"/>
                </a:lnTo>
                <a:lnTo>
                  <a:pt x="16002" y="32014"/>
                </a:lnTo>
                <a:lnTo>
                  <a:pt x="19530" y="30391"/>
                </a:lnTo>
                <a:lnTo>
                  <a:pt x="24267" y="30391"/>
                </a:lnTo>
                <a:lnTo>
                  <a:pt x="28889" y="32752"/>
                </a:lnTo>
                <a:lnTo>
                  <a:pt x="33487" y="36611"/>
                </a:lnTo>
                <a:lnTo>
                  <a:pt x="35913" y="39621"/>
                </a:lnTo>
                <a:lnTo>
                  <a:pt x="35913" y="59154"/>
                </a:lnTo>
                <a:lnTo>
                  <a:pt x="33169" y="62419"/>
                </a:lnTo>
                <a:lnTo>
                  <a:pt x="29422" y="65821"/>
                </a:lnTo>
                <a:lnTo>
                  <a:pt x="25970" y="67891"/>
                </a:lnTo>
                <a:lnTo>
                  <a:pt x="22618" y="68705"/>
                </a:lnTo>
                <a:lnTo>
                  <a:pt x="19072" y="68705"/>
                </a:lnTo>
                <a:lnTo>
                  <a:pt x="15568" y="67042"/>
                </a:lnTo>
                <a:lnTo>
                  <a:pt x="12760" y="64475"/>
                </a:lnTo>
                <a:lnTo>
                  <a:pt x="13218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2" y="75573"/>
                </a:lnTo>
                <a:lnTo>
                  <a:pt x="28939" y="74015"/>
                </a:lnTo>
                <a:lnTo>
                  <a:pt x="31708" y="72463"/>
                </a:lnTo>
                <a:lnTo>
                  <a:pt x="34376" y="70293"/>
                </a:lnTo>
                <a:lnTo>
                  <a:pt x="36943" y="67499"/>
                </a:lnTo>
                <a:lnTo>
                  <a:pt x="37017" y="74508"/>
                </a:lnTo>
                <a:lnTo>
                  <a:pt x="39621" y="75613"/>
                </a:lnTo>
                <a:lnTo>
                  <a:pt x="42353" y="75613"/>
                </a:lnTo>
                <a:lnTo>
                  <a:pt x="44917" y="73960"/>
                </a:lnTo>
                <a:lnTo>
                  <a:pt x="44917" y="1687"/>
                </a:lnTo>
                <a:lnTo>
                  <a:pt x="44676" y="949"/>
                </a:lnTo>
                <a:lnTo>
                  <a:pt x="42007" y="0"/>
                </a:lnTo>
                <a:lnTo>
                  <a:pt x="38781" y="0"/>
                </a:lnTo>
                <a:lnTo>
                  <a:pt x="35913" y="1687"/>
                </a:lnTo>
                <a:lnTo>
                  <a:pt x="35913" y="30069"/>
                </a:lnTo>
                <a:lnTo>
                  <a:pt x="31250" y="25803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5" y="23327"/>
                </a:lnTo>
                <a:lnTo>
                  <a:pt x="11962" y="24612"/>
                </a:lnTo>
                <a:lnTo>
                  <a:pt x="9330" y="25894"/>
                </a:lnTo>
                <a:lnTo>
                  <a:pt x="7134" y="27722"/>
                </a:lnTo>
                <a:lnTo>
                  <a:pt x="3592" y="32496"/>
                </a:lnTo>
                <a:lnTo>
                  <a:pt x="2256" y="35394"/>
                </a:lnTo>
                <a:lnTo>
                  <a:pt x="1342" y="38785"/>
                </a:lnTo>
                <a:lnTo>
                  <a:pt x="441" y="42148"/>
                </a:lnTo>
                <a:lnTo>
                  <a:pt x="0" y="45946"/>
                </a:lnTo>
                <a:lnTo>
                  <a:pt x="0" y="53682"/>
                </a:lnTo>
                <a:lnTo>
                  <a:pt x="351" y="57059"/>
                </a:lnTo>
                <a:close/>
              </a:path>
              <a:path w="44917" h="76352">
                <a:moveTo>
                  <a:pt x="10882" y="60817"/>
                </a:moveTo>
                <a:lnTo>
                  <a:pt x="10676" y="74267"/>
                </a:lnTo>
                <a:lnTo>
                  <a:pt x="13218" y="75653"/>
                </a:lnTo>
                <a:lnTo>
                  <a:pt x="12760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714711" y="2889107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2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98"/>
                </a:lnTo>
                <a:lnTo>
                  <a:pt x="13219" y="19282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23" y="18136"/>
                </a:lnTo>
                <a:lnTo>
                  <a:pt x="39625" y="19241"/>
                </a:lnTo>
                <a:lnTo>
                  <a:pt x="42354" y="19241"/>
                </a:lnTo>
                <a:lnTo>
                  <a:pt x="44921" y="17589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2" y="-56371"/>
                </a:lnTo>
                <a:lnTo>
                  <a:pt x="38787" y="-56371"/>
                </a:lnTo>
                <a:lnTo>
                  <a:pt x="35916" y="-54683"/>
                </a:lnTo>
                <a:lnTo>
                  <a:pt x="35916" y="-26301"/>
                </a:lnTo>
                <a:lnTo>
                  <a:pt x="31255" y="-30567"/>
                </a:lnTo>
                <a:lnTo>
                  <a:pt x="26517" y="-33054"/>
                </a:lnTo>
                <a:lnTo>
                  <a:pt x="23900" y="-33677"/>
                </a:lnTo>
                <a:lnTo>
                  <a:pt x="17614" y="-33677"/>
                </a:lnTo>
                <a:lnTo>
                  <a:pt x="14580" y="-33044"/>
                </a:lnTo>
                <a:lnTo>
                  <a:pt x="11963" y="-31758"/>
                </a:lnTo>
                <a:lnTo>
                  <a:pt x="9334" y="-30477"/>
                </a:lnTo>
                <a:lnTo>
                  <a:pt x="7138" y="-28648"/>
                </a:lnTo>
                <a:lnTo>
                  <a:pt x="3592" y="-23874"/>
                </a:lnTo>
                <a:lnTo>
                  <a:pt x="2260" y="-20976"/>
                </a:lnTo>
                <a:lnTo>
                  <a:pt x="1346" y="-17585"/>
                </a:lnTo>
                <a:lnTo>
                  <a:pt x="447" y="-14222"/>
                </a:lnTo>
                <a:lnTo>
                  <a:pt x="0" y="-10425"/>
                </a:lnTo>
                <a:lnTo>
                  <a:pt x="0" y="-2688"/>
                </a:lnTo>
                <a:lnTo>
                  <a:pt x="356" y="688"/>
                </a:lnTo>
                <a:lnTo>
                  <a:pt x="1080" y="3888"/>
                </a:lnTo>
                <a:lnTo>
                  <a:pt x="1803" y="7089"/>
                </a:lnTo>
                <a:lnTo>
                  <a:pt x="2945" y="9881"/>
                </a:lnTo>
                <a:lnTo>
                  <a:pt x="4522" y="12244"/>
                </a:lnTo>
                <a:lnTo>
                  <a:pt x="8154" y="16498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1"/>
                </a:lnTo>
                <a:lnTo>
                  <a:pt x="9958" y="-14043"/>
                </a:lnTo>
                <a:lnTo>
                  <a:pt x="11123" y="-18287"/>
                </a:lnTo>
                <a:lnTo>
                  <a:pt x="13119" y="-21830"/>
                </a:lnTo>
                <a:lnTo>
                  <a:pt x="16001" y="-24357"/>
                </a:lnTo>
                <a:lnTo>
                  <a:pt x="19533" y="-25980"/>
                </a:lnTo>
                <a:lnTo>
                  <a:pt x="24270" y="-25980"/>
                </a:lnTo>
                <a:lnTo>
                  <a:pt x="28893" y="-23619"/>
                </a:lnTo>
                <a:lnTo>
                  <a:pt x="33491" y="-19759"/>
                </a:lnTo>
                <a:lnTo>
                  <a:pt x="35916" y="-16750"/>
                </a:lnTo>
                <a:lnTo>
                  <a:pt x="35916" y="2782"/>
                </a:lnTo>
                <a:lnTo>
                  <a:pt x="33173" y="6047"/>
                </a:lnTo>
                <a:lnTo>
                  <a:pt x="29427" y="9450"/>
                </a:lnTo>
                <a:lnTo>
                  <a:pt x="25970" y="11520"/>
                </a:lnTo>
                <a:lnTo>
                  <a:pt x="22618" y="12334"/>
                </a:lnTo>
                <a:lnTo>
                  <a:pt x="19076" y="12334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2"/>
                </a:lnTo>
                <a:lnTo>
                  <a:pt x="16268" y="19980"/>
                </a:lnTo>
                <a:lnTo>
                  <a:pt x="23152" y="19980"/>
                </a:lnTo>
                <a:lnTo>
                  <a:pt x="26175" y="19202"/>
                </a:lnTo>
                <a:lnTo>
                  <a:pt x="28944" y="17644"/>
                </a:lnTo>
                <a:lnTo>
                  <a:pt x="31713" y="16092"/>
                </a:lnTo>
                <a:lnTo>
                  <a:pt x="34380" y="13921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780671" y="2855433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8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68" y="659"/>
                </a:lnTo>
                <a:lnTo>
                  <a:pt x="14132" y="2562"/>
                </a:lnTo>
                <a:lnTo>
                  <a:pt x="10676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6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20595" y="2855433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18"/>
                </a:lnTo>
                <a:lnTo>
                  <a:pt x="42886" y="11314"/>
                </a:lnTo>
                <a:lnTo>
                  <a:pt x="39876" y="6803"/>
                </a:lnTo>
                <a:lnTo>
                  <a:pt x="35928" y="3059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86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87"/>
                </a:lnTo>
                <a:lnTo>
                  <a:pt x="10831" y="3110"/>
                </a:lnTo>
                <a:lnTo>
                  <a:pt x="8355" y="4888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7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49"/>
                </a:lnTo>
                <a:lnTo>
                  <a:pt x="13855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3" y="52790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35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5" y="39988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5" y="20087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6" y="1854"/>
                </a:lnTo>
                <a:lnTo>
                  <a:pt x="10831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880257" y="2855433"/>
            <a:ext cx="34571" cy="53643"/>
          </a:xfrm>
          <a:custGeom>
            <a:avLst/>
            <a:gdLst/>
            <a:ahLst/>
            <a:cxnLst/>
            <a:rect l="l" t="t" r="r" b="b"/>
            <a:pathLst>
              <a:path w="34571" h="53643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11"/>
                </a:lnTo>
                <a:lnTo>
                  <a:pt x="1573" y="10717"/>
                </a:lnTo>
                <a:lnTo>
                  <a:pt x="119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83"/>
                </a:lnTo>
                <a:lnTo>
                  <a:pt x="20714" y="31974"/>
                </a:lnTo>
                <a:lnTo>
                  <a:pt x="23966" y="34260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1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11"/>
                </a:lnTo>
                <a:lnTo>
                  <a:pt x="6225" y="52207"/>
                </a:lnTo>
                <a:lnTo>
                  <a:pt x="8878" y="52980"/>
                </a:lnTo>
                <a:lnTo>
                  <a:pt x="12028" y="53517"/>
                </a:lnTo>
                <a:lnTo>
                  <a:pt x="18238" y="53643"/>
                </a:lnTo>
                <a:lnTo>
                  <a:pt x="20830" y="53312"/>
                </a:lnTo>
                <a:lnTo>
                  <a:pt x="25528" y="51940"/>
                </a:lnTo>
                <a:lnTo>
                  <a:pt x="29246" y="49579"/>
                </a:lnTo>
                <a:lnTo>
                  <a:pt x="32260" y="46605"/>
                </a:lnTo>
                <a:lnTo>
                  <a:pt x="34114" y="42696"/>
                </a:lnTo>
                <a:lnTo>
                  <a:pt x="34571" y="37973"/>
                </a:lnTo>
                <a:lnTo>
                  <a:pt x="34571" y="35873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09"/>
                </a:lnTo>
                <a:lnTo>
                  <a:pt x="19127" y="22589"/>
                </a:lnTo>
                <a:lnTo>
                  <a:pt x="16153" y="21433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40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96" y="7134"/>
                </a:lnTo>
                <a:lnTo>
                  <a:pt x="25885" y="8355"/>
                </a:lnTo>
                <a:lnTo>
                  <a:pt x="29246" y="10083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928520" y="2855433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0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7" y="4366"/>
                </a:lnTo>
                <a:lnTo>
                  <a:pt x="3045" y="7211"/>
                </a:lnTo>
                <a:lnTo>
                  <a:pt x="1572" y="10717"/>
                </a:lnTo>
                <a:lnTo>
                  <a:pt x="1191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09" y="2519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6" y="30783"/>
                </a:lnTo>
                <a:lnTo>
                  <a:pt x="20709" y="31974"/>
                </a:lnTo>
                <a:lnTo>
                  <a:pt x="23961" y="34260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11"/>
                </a:lnTo>
                <a:lnTo>
                  <a:pt x="6220" y="52207"/>
                </a:lnTo>
                <a:lnTo>
                  <a:pt x="8873" y="52980"/>
                </a:lnTo>
                <a:lnTo>
                  <a:pt x="12023" y="53517"/>
                </a:lnTo>
                <a:lnTo>
                  <a:pt x="18233" y="53643"/>
                </a:lnTo>
                <a:lnTo>
                  <a:pt x="20825" y="53312"/>
                </a:lnTo>
                <a:lnTo>
                  <a:pt x="25523" y="51940"/>
                </a:lnTo>
                <a:lnTo>
                  <a:pt x="29245" y="49579"/>
                </a:lnTo>
                <a:lnTo>
                  <a:pt x="32255" y="46605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3"/>
                </a:lnTo>
                <a:lnTo>
                  <a:pt x="33511" y="32547"/>
                </a:lnTo>
                <a:lnTo>
                  <a:pt x="31874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09"/>
                </a:lnTo>
                <a:lnTo>
                  <a:pt x="19122" y="22589"/>
                </a:lnTo>
                <a:lnTo>
                  <a:pt x="16153" y="21433"/>
                </a:lnTo>
                <a:lnTo>
                  <a:pt x="12520" y="19339"/>
                </a:lnTo>
                <a:lnTo>
                  <a:pt x="10133" y="16584"/>
                </a:lnTo>
                <a:lnTo>
                  <a:pt x="9762" y="13982"/>
                </a:lnTo>
                <a:lnTo>
                  <a:pt x="10335" y="11174"/>
                </a:lnTo>
                <a:lnTo>
                  <a:pt x="12760" y="8280"/>
                </a:lnTo>
                <a:lnTo>
                  <a:pt x="16027" y="7099"/>
                </a:lnTo>
                <a:lnTo>
                  <a:pt x="18881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894"/>
                </a:lnTo>
                <a:lnTo>
                  <a:pt x="27481" y="1457"/>
                </a:lnTo>
                <a:lnTo>
                  <a:pt x="24202" y="533"/>
                </a:lnTo>
                <a:lnTo>
                  <a:pt x="21600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007111" y="2855429"/>
            <a:ext cx="48844" cy="53647"/>
          </a:xfrm>
          <a:custGeom>
            <a:avLst/>
            <a:gdLst/>
            <a:ahLst/>
            <a:cxnLst/>
            <a:rect l="l" t="t" r="r" b="b"/>
            <a:pathLst>
              <a:path w="48844" h="53647">
                <a:moveTo>
                  <a:pt x="9283" y="23900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9"/>
                </a:lnTo>
                <a:lnTo>
                  <a:pt x="47271" y="37288"/>
                </a:lnTo>
                <a:lnTo>
                  <a:pt x="48312" y="33958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6" y="9269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19"/>
                </a:lnTo>
                <a:lnTo>
                  <a:pt x="4140" y="10073"/>
                </a:lnTo>
                <a:lnTo>
                  <a:pt x="2576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00"/>
                </a:lnTo>
                <a:close/>
              </a:path>
              <a:path w="48844" h="53647">
                <a:moveTo>
                  <a:pt x="26963" y="46116"/>
                </a:moveTo>
                <a:lnTo>
                  <a:pt x="21451" y="4611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35"/>
                </a:lnTo>
                <a:lnTo>
                  <a:pt x="10021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4" y="53647"/>
                </a:lnTo>
                <a:lnTo>
                  <a:pt x="28004" y="53647"/>
                </a:lnTo>
                <a:lnTo>
                  <a:pt x="31621" y="52984"/>
                </a:lnTo>
                <a:lnTo>
                  <a:pt x="34761" y="51612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42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073768" y="2856204"/>
            <a:ext cx="42101" cy="52872"/>
          </a:xfrm>
          <a:custGeom>
            <a:avLst/>
            <a:gdLst/>
            <a:ahLst/>
            <a:cxnLst/>
            <a:rect l="l" t="t" r="r" b="b"/>
            <a:pathLst>
              <a:path w="42101" h="52872">
                <a:moveTo>
                  <a:pt x="3595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1"/>
                </a:lnTo>
                <a:lnTo>
                  <a:pt x="28230" y="41197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7"/>
                </a:lnTo>
                <a:lnTo>
                  <a:pt x="9626" y="36956"/>
                </a:lnTo>
                <a:lnTo>
                  <a:pt x="9004" y="32942"/>
                </a:lnTo>
                <a:lnTo>
                  <a:pt x="9004" y="1652"/>
                </a:lnTo>
                <a:lnTo>
                  <a:pt x="8636" y="722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6"/>
                </a:lnTo>
                <a:lnTo>
                  <a:pt x="292" y="37845"/>
                </a:lnTo>
                <a:lnTo>
                  <a:pt x="1487" y="42800"/>
                </a:lnTo>
                <a:lnTo>
                  <a:pt x="3848" y="46838"/>
                </a:lnTo>
                <a:lnTo>
                  <a:pt x="7024" y="50180"/>
                </a:lnTo>
                <a:lnTo>
                  <a:pt x="11469" y="52350"/>
                </a:lnTo>
                <a:lnTo>
                  <a:pt x="14212" y="52872"/>
                </a:lnTo>
                <a:lnTo>
                  <a:pt x="20257" y="52872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136901" y="2855433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8" y="9460"/>
                </a:lnTo>
                <a:lnTo>
                  <a:pt x="28451" y="8178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7" y="2562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6"/>
                </a:lnTo>
                <a:lnTo>
                  <a:pt x="0" y="51271"/>
                </a:lnTo>
                <a:lnTo>
                  <a:pt x="191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206511" y="2855480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6"/>
                </a:moveTo>
                <a:lnTo>
                  <a:pt x="9324" y="30063"/>
                </a:lnTo>
                <a:lnTo>
                  <a:pt x="9324" y="20613"/>
                </a:lnTo>
                <a:lnTo>
                  <a:pt x="10480" y="15811"/>
                </a:lnTo>
                <a:lnTo>
                  <a:pt x="12776" y="12499"/>
                </a:lnTo>
                <a:lnTo>
                  <a:pt x="15077" y="9183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2" y="18453"/>
                </a:lnTo>
                <a:lnTo>
                  <a:pt x="0" y="2258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89"/>
                </a:lnTo>
                <a:lnTo>
                  <a:pt x="9701" y="50713"/>
                </a:lnTo>
                <a:lnTo>
                  <a:pt x="12420" y="51868"/>
                </a:lnTo>
                <a:lnTo>
                  <a:pt x="15138" y="53035"/>
                </a:lnTo>
                <a:lnTo>
                  <a:pt x="18252" y="53596"/>
                </a:lnTo>
                <a:lnTo>
                  <a:pt x="23458" y="53596"/>
                </a:lnTo>
                <a:lnTo>
                  <a:pt x="26697" y="53110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2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5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261361" y="2832508"/>
            <a:ext cx="8952" cy="75840"/>
          </a:xfrm>
          <a:custGeom>
            <a:avLst/>
            <a:gdLst/>
            <a:ahLst/>
            <a:cxnLst/>
            <a:rect l="l" t="t" r="r" b="b"/>
            <a:pathLst>
              <a:path w="8952" h="75840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90124" y="283606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8" y="8841"/>
                </a:lnTo>
                <a:lnTo>
                  <a:pt x="11062" y="5295"/>
                </a:lnTo>
                <a:lnTo>
                  <a:pt x="10681" y="1842"/>
                </a:lnTo>
                <a:lnTo>
                  <a:pt x="7683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794"/>
                </a:lnTo>
                <a:lnTo>
                  <a:pt x="9818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79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317797" y="2855433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18"/>
                </a:lnTo>
                <a:lnTo>
                  <a:pt x="42890" y="11314"/>
                </a:lnTo>
                <a:lnTo>
                  <a:pt x="39881" y="6803"/>
                </a:lnTo>
                <a:lnTo>
                  <a:pt x="35928" y="3059"/>
                </a:lnTo>
                <a:lnTo>
                  <a:pt x="33239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29"/>
                </a:lnTo>
                <a:lnTo>
                  <a:pt x="32782" y="11008"/>
                </a:lnTo>
                <a:lnTo>
                  <a:pt x="34978" y="13686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87"/>
                </a:lnTo>
                <a:lnTo>
                  <a:pt x="10836" y="3110"/>
                </a:lnTo>
                <a:lnTo>
                  <a:pt x="8359" y="4888"/>
                </a:lnTo>
                <a:lnTo>
                  <a:pt x="4269" y="9571"/>
                </a:lnTo>
                <a:lnTo>
                  <a:pt x="2707" y="12405"/>
                </a:lnTo>
                <a:lnTo>
                  <a:pt x="1628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1997"/>
                </a:lnTo>
                <a:lnTo>
                  <a:pt x="4179" y="44766"/>
                </a:lnTo>
                <a:lnTo>
                  <a:pt x="8294" y="49187"/>
                </a:lnTo>
                <a:lnTo>
                  <a:pt x="10836" y="50849"/>
                </a:lnTo>
                <a:lnTo>
                  <a:pt x="13856" y="51965"/>
                </a:lnTo>
                <a:lnTo>
                  <a:pt x="16880" y="53086"/>
                </a:lnTo>
                <a:lnTo>
                  <a:pt x="20398" y="53643"/>
                </a:lnTo>
                <a:lnTo>
                  <a:pt x="24411" y="53643"/>
                </a:lnTo>
                <a:lnTo>
                  <a:pt x="28909" y="53492"/>
                </a:lnTo>
                <a:lnTo>
                  <a:pt x="32994" y="52790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6" y="45514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35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02"/>
                </a:lnTo>
                <a:lnTo>
                  <a:pt x="11545" y="39988"/>
                </a:lnTo>
                <a:lnTo>
                  <a:pt x="10099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0" y="28648"/>
                </a:lnTo>
                <a:lnTo>
                  <a:pt x="43867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9" y="20087"/>
                </a:moveTo>
                <a:lnTo>
                  <a:pt x="10314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54"/>
                </a:lnTo>
                <a:lnTo>
                  <a:pt x="10836" y="3110"/>
                </a:lnTo>
                <a:lnTo>
                  <a:pt x="9349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381377" y="285542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92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437732" y="2843132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0"/>
                </a:lnTo>
                <a:lnTo>
                  <a:pt x="21844" y="58190"/>
                </a:lnTo>
                <a:lnTo>
                  <a:pt x="19075" y="55613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2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3" y="64846"/>
                </a:lnTo>
                <a:lnTo>
                  <a:pt x="20358" y="65850"/>
                </a:lnTo>
                <a:lnTo>
                  <a:pt x="25387" y="65685"/>
                </a:lnTo>
                <a:lnTo>
                  <a:pt x="28497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071110" y="2989414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6" y="52894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799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59"/>
                </a:lnTo>
                <a:lnTo>
                  <a:pt x="5270" y="12049"/>
                </a:lnTo>
                <a:lnTo>
                  <a:pt x="8153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5" y="7260"/>
                </a:lnTo>
                <a:lnTo>
                  <a:pt x="22085" y="7260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3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82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1"/>
                </a:lnTo>
                <a:lnTo>
                  <a:pt x="23558" y="29015"/>
                </a:lnTo>
                <a:lnTo>
                  <a:pt x="31203" y="29015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4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78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132209" y="2989414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28"/>
                </a:lnTo>
                <a:lnTo>
                  <a:pt x="11405" y="14057"/>
                </a:lnTo>
                <a:lnTo>
                  <a:pt x="13766" y="11732"/>
                </a:lnTo>
                <a:lnTo>
                  <a:pt x="18252" y="8557"/>
                </a:lnTo>
                <a:lnTo>
                  <a:pt x="22734" y="7743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47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191984" y="2966717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5" y="57059"/>
                </a:moveTo>
                <a:lnTo>
                  <a:pt x="1079" y="60260"/>
                </a:lnTo>
                <a:lnTo>
                  <a:pt x="1803" y="63474"/>
                </a:lnTo>
                <a:lnTo>
                  <a:pt x="2947" y="66253"/>
                </a:lnTo>
                <a:lnTo>
                  <a:pt x="6098" y="70991"/>
                </a:lnTo>
                <a:lnTo>
                  <a:pt x="10680" y="74267"/>
                </a:lnTo>
                <a:lnTo>
                  <a:pt x="10886" y="60831"/>
                </a:lnTo>
                <a:lnTo>
                  <a:pt x="9846" y="56386"/>
                </a:lnTo>
                <a:lnTo>
                  <a:pt x="9273" y="51622"/>
                </a:lnTo>
                <a:lnTo>
                  <a:pt x="9273" y="46850"/>
                </a:lnTo>
                <a:lnTo>
                  <a:pt x="9956" y="42343"/>
                </a:lnTo>
                <a:lnTo>
                  <a:pt x="11127" y="38087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6" y="39625"/>
                </a:lnTo>
                <a:lnTo>
                  <a:pt x="35916" y="59154"/>
                </a:lnTo>
                <a:lnTo>
                  <a:pt x="33173" y="62419"/>
                </a:lnTo>
                <a:lnTo>
                  <a:pt x="29425" y="65821"/>
                </a:lnTo>
                <a:lnTo>
                  <a:pt x="25974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2" y="67042"/>
                </a:lnTo>
                <a:lnTo>
                  <a:pt x="12764" y="64479"/>
                </a:lnTo>
                <a:lnTo>
                  <a:pt x="13221" y="75653"/>
                </a:lnTo>
                <a:lnTo>
                  <a:pt x="16271" y="76366"/>
                </a:lnTo>
                <a:lnTo>
                  <a:pt x="23154" y="76366"/>
                </a:lnTo>
                <a:lnTo>
                  <a:pt x="26175" y="75577"/>
                </a:lnTo>
                <a:lnTo>
                  <a:pt x="28943" y="74015"/>
                </a:lnTo>
                <a:lnTo>
                  <a:pt x="31711" y="72467"/>
                </a:lnTo>
                <a:lnTo>
                  <a:pt x="34380" y="70293"/>
                </a:lnTo>
                <a:lnTo>
                  <a:pt x="36946" y="67514"/>
                </a:lnTo>
                <a:lnTo>
                  <a:pt x="37021" y="74508"/>
                </a:lnTo>
                <a:lnTo>
                  <a:pt x="39625" y="75613"/>
                </a:lnTo>
                <a:lnTo>
                  <a:pt x="42357" y="75613"/>
                </a:lnTo>
                <a:lnTo>
                  <a:pt x="44921" y="73964"/>
                </a:lnTo>
                <a:lnTo>
                  <a:pt x="44921" y="1701"/>
                </a:lnTo>
                <a:lnTo>
                  <a:pt x="44679" y="96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1"/>
                </a:lnTo>
                <a:lnTo>
                  <a:pt x="35916" y="30073"/>
                </a:lnTo>
                <a:lnTo>
                  <a:pt x="31254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8" y="22693"/>
                </a:lnTo>
                <a:lnTo>
                  <a:pt x="14579" y="23341"/>
                </a:lnTo>
                <a:lnTo>
                  <a:pt x="11965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9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21" h="76366">
                <a:moveTo>
                  <a:pt x="10886" y="60831"/>
                </a:moveTo>
                <a:lnTo>
                  <a:pt x="10680" y="74267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6" y="60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287784" y="2989407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9"/>
                </a:moveTo>
                <a:lnTo>
                  <a:pt x="10374" y="15480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5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9"/>
                </a:lnTo>
                <a:lnTo>
                  <a:pt x="35469" y="50458"/>
                </a:lnTo>
                <a:lnTo>
                  <a:pt x="37680" y="48614"/>
                </a:lnTo>
                <a:lnTo>
                  <a:pt x="41262" y="4388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6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6" y="12866"/>
                </a:lnTo>
                <a:lnTo>
                  <a:pt x="41976" y="10099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1"/>
                </a:lnTo>
                <a:lnTo>
                  <a:pt x="19126" y="939"/>
                </a:lnTo>
                <a:lnTo>
                  <a:pt x="16308" y="2250"/>
                </a:lnTo>
                <a:lnTo>
                  <a:pt x="13524" y="3924"/>
                </a:lnTo>
                <a:lnTo>
                  <a:pt x="10781" y="6174"/>
                </a:lnTo>
                <a:lnTo>
                  <a:pt x="7861" y="9004"/>
                </a:lnTo>
                <a:lnTo>
                  <a:pt x="8952" y="17259"/>
                </a:lnTo>
                <a:close/>
              </a:path>
              <a:path w="44931" h="72353">
                <a:moveTo>
                  <a:pt x="7861" y="9004"/>
                </a:moveTo>
                <a:lnTo>
                  <a:pt x="7861" y="2109"/>
                </a:lnTo>
                <a:lnTo>
                  <a:pt x="529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7" y="72353"/>
                </a:lnTo>
                <a:lnTo>
                  <a:pt x="8952" y="70650"/>
                </a:lnTo>
                <a:lnTo>
                  <a:pt x="8952" y="46228"/>
                </a:lnTo>
                <a:lnTo>
                  <a:pt x="10248" y="47499"/>
                </a:lnTo>
                <a:lnTo>
                  <a:pt x="13804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5"/>
                </a:lnTo>
                <a:lnTo>
                  <a:pt x="32832" y="51728"/>
                </a:lnTo>
                <a:lnTo>
                  <a:pt x="35469" y="50458"/>
                </a:lnTo>
                <a:lnTo>
                  <a:pt x="34937" y="33909"/>
                </a:lnTo>
                <a:lnTo>
                  <a:pt x="33731" y="38178"/>
                </a:lnTo>
                <a:lnTo>
                  <a:pt x="31725" y="41796"/>
                </a:lnTo>
                <a:lnTo>
                  <a:pt x="28792" y="44324"/>
                </a:lnTo>
                <a:lnTo>
                  <a:pt x="25234" y="45951"/>
                </a:lnTo>
                <a:lnTo>
                  <a:pt x="20548" y="45951"/>
                </a:lnTo>
                <a:lnTo>
                  <a:pt x="16002" y="43574"/>
                </a:lnTo>
                <a:lnTo>
                  <a:pt x="11430" y="39676"/>
                </a:lnTo>
                <a:lnTo>
                  <a:pt x="8952" y="36677"/>
                </a:lnTo>
                <a:lnTo>
                  <a:pt x="8952" y="17259"/>
                </a:lnTo>
                <a:lnTo>
                  <a:pt x="7861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347334" y="2989414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894"/>
                </a:moveTo>
                <a:lnTo>
                  <a:pt x="37224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799"/>
                </a:lnTo>
                <a:lnTo>
                  <a:pt x="7225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5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3" y="8049"/>
                </a:lnTo>
                <a:lnTo>
                  <a:pt x="17816" y="7260"/>
                </a:lnTo>
                <a:lnTo>
                  <a:pt x="22086" y="7260"/>
                </a:lnTo>
                <a:lnTo>
                  <a:pt x="25236" y="7999"/>
                </a:lnTo>
                <a:lnTo>
                  <a:pt x="27799" y="9204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20" y="45082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1"/>
                </a:lnTo>
                <a:lnTo>
                  <a:pt x="23558" y="29015"/>
                </a:lnTo>
                <a:lnTo>
                  <a:pt x="31205" y="29015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78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08437" y="2989414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2" y="9359"/>
                </a:moveTo>
                <a:lnTo>
                  <a:pt x="19925" y="8459"/>
                </a:lnTo>
                <a:lnTo>
                  <a:pt x="22950" y="8676"/>
                </a:lnTo>
                <a:lnTo>
                  <a:pt x="25703" y="9460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72" y="662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41"/>
                </a:lnTo>
                <a:lnTo>
                  <a:pt x="11369" y="15468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45106" y="297712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3"/>
                </a:moveTo>
                <a:lnTo>
                  <a:pt x="31899" y="59324"/>
                </a:lnTo>
                <a:lnTo>
                  <a:pt x="30035" y="56747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4" y="19307"/>
                </a:lnTo>
                <a:lnTo>
                  <a:pt x="31899" y="16358"/>
                </a:lnTo>
                <a:lnTo>
                  <a:pt x="30110" y="13313"/>
                </a:lnTo>
                <a:lnTo>
                  <a:pt x="17575" y="13313"/>
                </a:lnTo>
                <a:lnTo>
                  <a:pt x="17575" y="1703"/>
                </a:lnTo>
                <a:lnTo>
                  <a:pt x="17359" y="99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3"/>
                </a:lnTo>
                <a:lnTo>
                  <a:pt x="1840" y="13313"/>
                </a:lnTo>
                <a:lnTo>
                  <a:pt x="342" y="14469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8"/>
                </a:lnTo>
                <a:lnTo>
                  <a:pt x="16380" y="64836"/>
                </a:lnTo>
                <a:lnTo>
                  <a:pt x="20358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32" y="63083"/>
                </a:lnTo>
                <a:lnTo>
                  <a:pt x="31899" y="59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493526" y="298941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3"/>
                </a:lnTo>
                <a:lnTo>
                  <a:pt x="27835" y="0"/>
                </a:lnTo>
                <a:lnTo>
                  <a:pt x="21791" y="0"/>
                </a:lnTo>
                <a:lnTo>
                  <a:pt x="19037" y="708"/>
                </a:lnTo>
                <a:lnTo>
                  <a:pt x="16305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5" y="8888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28"/>
                </a:lnTo>
                <a:lnTo>
                  <a:pt x="11405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30" y="7743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7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53139" y="2989414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5"/>
                </a:lnTo>
                <a:lnTo>
                  <a:pt x="9270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3" y="43106"/>
                </a:lnTo>
                <a:lnTo>
                  <a:pt x="11541" y="40006"/>
                </a:lnTo>
                <a:lnTo>
                  <a:pt x="10095" y="35967"/>
                </a:lnTo>
                <a:lnTo>
                  <a:pt x="9270" y="31344"/>
                </a:lnTo>
                <a:lnTo>
                  <a:pt x="9270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616719" y="2989414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6" y="8459"/>
                </a:lnTo>
                <a:lnTo>
                  <a:pt x="22946" y="8676"/>
                </a:lnTo>
                <a:lnTo>
                  <a:pt x="25703" y="9460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69" y="662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655981" y="2989414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00"/>
                </a:moveTo>
                <a:lnTo>
                  <a:pt x="16026" y="0"/>
                </a:lnTo>
                <a:lnTo>
                  <a:pt x="13437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14"/>
                </a:lnTo>
                <a:lnTo>
                  <a:pt x="1576" y="10717"/>
                </a:lnTo>
                <a:lnTo>
                  <a:pt x="1195" y="14479"/>
                </a:lnTo>
                <a:lnTo>
                  <a:pt x="1550" y="18515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5" y="29641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3"/>
                </a:lnTo>
                <a:lnTo>
                  <a:pt x="13549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89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29" y="53312"/>
                </a:lnTo>
                <a:lnTo>
                  <a:pt x="25526" y="51940"/>
                </a:lnTo>
                <a:lnTo>
                  <a:pt x="29249" y="49579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29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5" y="23809"/>
                </a:lnTo>
                <a:lnTo>
                  <a:pt x="19126" y="22604"/>
                </a:lnTo>
                <a:lnTo>
                  <a:pt x="16156" y="21437"/>
                </a:lnTo>
                <a:lnTo>
                  <a:pt x="12523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64" y="8280"/>
                </a:lnTo>
                <a:lnTo>
                  <a:pt x="16026" y="7109"/>
                </a:lnTo>
                <a:lnTo>
                  <a:pt x="18884" y="6948"/>
                </a:lnTo>
                <a:lnTo>
                  <a:pt x="22100" y="7134"/>
                </a:lnTo>
                <a:lnTo>
                  <a:pt x="25883" y="8355"/>
                </a:lnTo>
                <a:lnTo>
                  <a:pt x="29249" y="1009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734586" y="2989465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2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10"/>
                </a:lnTo>
                <a:lnTo>
                  <a:pt x="12776" y="12505"/>
                </a:lnTo>
                <a:lnTo>
                  <a:pt x="15073" y="9193"/>
                </a:lnTo>
                <a:lnTo>
                  <a:pt x="18364" y="7541"/>
                </a:lnTo>
                <a:lnTo>
                  <a:pt x="24778" y="7541"/>
                </a:lnTo>
                <a:lnTo>
                  <a:pt x="28130" y="8430"/>
                </a:lnTo>
                <a:lnTo>
                  <a:pt x="32068" y="10410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46" y="3200"/>
                </a:lnTo>
                <a:lnTo>
                  <a:pt x="31356" y="1572"/>
                </a:lnTo>
                <a:lnTo>
                  <a:pt x="28778" y="708"/>
                </a:lnTo>
                <a:lnTo>
                  <a:pt x="25844" y="135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3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97"/>
                </a:lnTo>
                <a:lnTo>
                  <a:pt x="582" y="18449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5"/>
                </a:lnTo>
                <a:lnTo>
                  <a:pt x="1436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5"/>
                </a:lnTo>
                <a:lnTo>
                  <a:pt x="9701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4"/>
                </a:lnTo>
                <a:lnTo>
                  <a:pt x="23458" y="53604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5" y="51318"/>
                </a:lnTo>
                <a:lnTo>
                  <a:pt x="35863" y="49377"/>
                </a:lnTo>
                <a:lnTo>
                  <a:pt x="38279" y="46528"/>
                </a:lnTo>
                <a:lnTo>
                  <a:pt x="38520" y="43785"/>
                </a:lnTo>
                <a:lnTo>
                  <a:pt x="38494" y="42439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6" y="4546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790070" y="2966490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594"/>
                </a:moveTo>
                <a:lnTo>
                  <a:pt x="33097" y="74192"/>
                </a:lnTo>
                <a:lnTo>
                  <a:pt x="33313" y="74929"/>
                </a:lnTo>
                <a:lnTo>
                  <a:pt x="35952" y="75844"/>
                </a:lnTo>
                <a:lnTo>
                  <a:pt x="39192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60" y="37947"/>
                </a:lnTo>
                <a:lnTo>
                  <a:pt x="40563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0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6" y="23583"/>
                </a:lnTo>
                <a:lnTo>
                  <a:pt x="16714" y="24890"/>
                </a:lnTo>
                <a:lnTo>
                  <a:pt x="14110" y="26225"/>
                </a:lnTo>
                <a:lnTo>
                  <a:pt x="11520" y="28230"/>
                </a:lnTo>
                <a:lnTo>
                  <a:pt x="8952" y="30948"/>
                </a:ln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lnTo>
                  <a:pt x="8952" y="40053"/>
                </a:lnTo>
                <a:lnTo>
                  <a:pt x="11404" y="36982"/>
                </a:lnTo>
                <a:lnTo>
                  <a:pt x="13765" y="34657"/>
                </a:lnTo>
                <a:lnTo>
                  <a:pt x="18251" y="31482"/>
                </a:lnTo>
                <a:lnTo>
                  <a:pt x="22732" y="30667"/>
                </a:lnTo>
                <a:lnTo>
                  <a:pt x="25998" y="31013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9" y="38872"/>
                </a:lnTo>
                <a:lnTo>
                  <a:pt x="33097" y="42811"/>
                </a:lnTo>
                <a:lnTo>
                  <a:pt x="3309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850254" y="2989414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894"/>
                </a:moveTo>
                <a:lnTo>
                  <a:pt x="37224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799"/>
                </a:lnTo>
                <a:lnTo>
                  <a:pt x="7225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5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3" y="8049"/>
                </a:lnTo>
                <a:lnTo>
                  <a:pt x="17816" y="7260"/>
                </a:lnTo>
                <a:lnTo>
                  <a:pt x="22086" y="7260"/>
                </a:lnTo>
                <a:lnTo>
                  <a:pt x="25236" y="7999"/>
                </a:lnTo>
                <a:lnTo>
                  <a:pt x="27799" y="9204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20" y="45082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1"/>
                </a:lnTo>
                <a:lnTo>
                  <a:pt x="23558" y="29015"/>
                </a:lnTo>
                <a:lnTo>
                  <a:pt x="31205" y="29015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78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911987" y="296649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942469" y="2966490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969699" y="2989414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60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298" y="46382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1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033912" y="2989414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69"/>
                </a:moveTo>
                <a:lnTo>
                  <a:pt x="33093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4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28"/>
                </a:lnTo>
                <a:lnTo>
                  <a:pt x="11400" y="14057"/>
                </a:lnTo>
                <a:lnTo>
                  <a:pt x="13765" y="11732"/>
                </a:lnTo>
                <a:lnTo>
                  <a:pt x="18247" y="8557"/>
                </a:lnTo>
                <a:lnTo>
                  <a:pt x="22730" y="7743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7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091979" y="2989512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17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49"/>
                </a:lnTo>
                <a:lnTo>
                  <a:pt x="9817" y="36244"/>
                </a:lnTo>
                <a:close/>
              </a:path>
              <a:path w="46227" h="54662">
                <a:moveTo>
                  <a:pt x="433" y="55737"/>
                </a:moveTo>
                <a:lnTo>
                  <a:pt x="0" y="59208"/>
                </a:lnTo>
                <a:lnTo>
                  <a:pt x="396" y="62826"/>
                </a:lnTo>
                <a:lnTo>
                  <a:pt x="1995" y="66052"/>
                </a:lnTo>
                <a:lnTo>
                  <a:pt x="5044" y="68579"/>
                </a:lnTo>
                <a:lnTo>
                  <a:pt x="9094" y="70648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5" y="72326"/>
                </a:lnTo>
                <a:lnTo>
                  <a:pt x="26010" y="72326"/>
                </a:lnTo>
                <a:lnTo>
                  <a:pt x="29552" y="71894"/>
                </a:lnTo>
                <a:lnTo>
                  <a:pt x="32566" y="71005"/>
                </a:lnTo>
                <a:lnTo>
                  <a:pt x="35561" y="7011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7" y="60007"/>
                </a:lnTo>
                <a:lnTo>
                  <a:pt x="45695" y="55625"/>
                </a:lnTo>
                <a:lnTo>
                  <a:pt x="45278" y="51612"/>
                </a:lnTo>
                <a:lnTo>
                  <a:pt x="43614" y="48387"/>
                </a:lnTo>
                <a:lnTo>
                  <a:pt x="40971" y="45935"/>
                </a:lnTo>
                <a:lnTo>
                  <a:pt x="37731" y="43980"/>
                </a:lnTo>
                <a:lnTo>
                  <a:pt x="33681" y="42785"/>
                </a:lnTo>
                <a:lnTo>
                  <a:pt x="29034" y="42378"/>
                </a:lnTo>
                <a:lnTo>
                  <a:pt x="16282" y="41845"/>
                </a:lnTo>
                <a:lnTo>
                  <a:pt x="14328" y="41770"/>
                </a:lnTo>
                <a:lnTo>
                  <a:pt x="10415" y="39649"/>
                </a:lnTo>
                <a:lnTo>
                  <a:pt x="11696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4" y="49503"/>
                </a:lnTo>
                <a:lnTo>
                  <a:pt x="32437" y="50115"/>
                </a:lnTo>
                <a:lnTo>
                  <a:pt x="35877" y="52401"/>
                </a:lnTo>
                <a:lnTo>
                  <a:pt x="36742" y="56108"/>
                </a:lnTo>
                <a:lnTo>
                  <a:pt x="36742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74" y="64720"/>
                </a:lnTo>
                <a:lnTo>
                  <a:pt x="25071" y="65493"/>
                </a:lnTo>
                <a:lnTo>
                  <a:pt x="18087" y="65493"/>
                </a:lnTo>
                <a:lnTo>
                  <a:pt x="14759" y="64881"/>
                </a:lnTo>
                <a:lnTo>
                  <a:pt x="12369" y="63690"/>
                </a:lnTo>
                <a:lnTo>
                  <a:pt x="8792" y="60680"/>
                </a:lnTo>
                <a:lnTo>
                  <a:pt x="8792" y="57566"/>
                </a:lnTo>
                <a:lnTo>
                  <a:pt x="9500" y="54662"/>
                </a:lnTo>
                <a:lnTo>
                  <a:pt x="9817" y="36244"/>
                </a:lnTo>
                <a:lnTo>
                  <a:pt x="11394" y="32892"/>
                </a:lnTo>
                <a:lnTo>
                  <a:pt x="14404" y="33691"/>
                </a:lnTo>
                <a:lnTo>
                  <a:pt x="17985" y="34735"/>
                </a:lnTo>
                <a:lnTo>
                  <a:pt x="16017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61" y="14921"/>
                </a:lnTo>
                <a:lnTo>
                  <a:pt x="14249" y="1230"/>
                </a:lnTo>
                <a:lnTo>
                  <a:pt x="9918" y="3214"/>
                </a:lnTo>
                <a:lnTo>
                  <a:pt x="6592" y="6248"/>
                </a:lnTo>
                <a:lnTo>
                  <a:pt x="4345" y="10313"/>
                </a:lnTo>
                <a:lnTo>
                  <a:pt x="2934" y="15022"/>
                </a:lnTo>
                <a:lnTo>
                  <a:pt x="2934" y="17805"/>
                </a:lnTo>
                <a:lnTo>
                  <a:pt x="3265" y="22226"/>
                </a:lnTo>
                <a:lnTo>
                  <a:pt x="4561" y="25591"/>
                </a:lnTo>
                <a:lnTo>
                  <a:pt x="6567" y="28435"/>
                </a:lnTo>
                <a:lnTo>
                  <a:pt x="4104" y="31370"/>
                </a:lnTo>
                <a:lnTo>
                  <a:pt x="2301" y="34836"/>
                </a:lnTo>
                <a:lnTo>
                  <a:pt x="1844" y="39013"/>
                </a:lnTo>
                <a:lnTo>
                  <a:pt x="2275" y="42086"/>
                </a:lnTo>
                <a:lnTo>
                  <a:pt x="3975" y="44844"/>
                </a:lnTo>
                <a:lnTo>
                  <a:pt x="7063" y="46874"/>
                </a:lnTo>
                <a:lnTo>
                  <a:pt x="3989" y="49617"/>
                </a:lnTo>
                <a:lnTo>
                  <a:pt x="1767" y="52537"/>
                </a:lnTo>
                <a:lnTo>
                  <a:pt x="433" y="55737"/>
                </a:lnTo>
                <a:close/>
              </a:path>
              <a:path w="46227" h="54662">
                <a:moveTo>
                  <a:pt x="11661" y="14921"/>
                </a:moveTo>
                <a:lnTo>
                  <a:pt x="13119" y="11112"/>
                </a:lnTo>
                <a:lnTo>
                  <a:pt x="15891" y="8279"/>
                </a:lnTo>
                <a:lnTo>
                  <a:pt x="18454" y="7123"/>
                </a:lnTo>
                <a:lnTo>
                  <a:pt x="21704" y="6846"/>
                </a:lnTo>
                <a:lnTo>
                  <a:pt x="25071" y="6846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97"/>
                </a:lnTo>
                <a:lnTo>
                  <a:pt x="32235" y="17423"/>
                </a:lnTo>
                <a:lnTo>
                  <a:pt x="32029" y="20191"/>
                </a:lnTo>
                <a:lnTo>
                  <a:pt x="30557" y="23949"/>
                </a:lnTo>
                <a:lnTo>
                  <a:pt x="27788" y="26708"/>
                </a:lnTo>
                <a:lnTo>
                  <a:pt x="25186" y="27824"/>
                </a:lnTo>
                <a:lnTo>
                  <a:pt x="21870" y="28119"/>
                </a:lnTo>
                <a:lnTo>
                  <a:pt x="18580" y="28119"/>
                </a:lnTo>
                <a:lnTo>
                  <a:pt x="16017" y="27190"/>
                </a:lnTo>
                <a:lnTo>
                  <a:pt x="17985" y="34735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62"/>
                </a:lnTo>
                <a:lnTo>
                  <a:pt x="40551" y="14020"/>
                </a:lnTo>
                <a:lnTo>
                  <a:pt x="39535" y="10882"/>
                </a:lnTo>
                <a:lnTo>
                  <a:pt x="37390" y="8153"/>
                </a:lnTo>
                <a:lnTo>
                  <a:pt x="44389" y="8153"/>
                </a:lnTo>
                <a:lnTo>
                  <a:pt x="45719" y="7303"/>
                </a:lnTo>
                <a:lnTo>
                  <a:pt x="46227" y="4560"/>
                </a:lnTo>
                <a:lnTo>
                  <a:pt x="44389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39" y="88"/>
                </a:lnTo>
                <a:lnTo>
                  <a:pt x="19116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61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151941" y="298941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4"/>
                </a:lnTo>
                <a:lnTo>
                  <a:pt x="33239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6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212242" y="2989414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00"/>
                </a:moveTo>
                <a:lnTo>
                  <a:pt x="16026" y="0"/>
                </a:lnTo>
                <a:lnTo>
                  <a:pt x="13434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14"/>
                </a:lnTo>
                <a:lnTo>
                  <a:pt x="1572" y="10717"/>
                </a:lnTo>
                <a:lnTo>
                  <a:pt x="1191" y="14479"/>
                </a:lnTo>
                <a:lnTo>
                  <a:pt x="1546" y="18515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9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20"/>
                </a:lnTo>
                <a:lnTo>
                  <a:pt x="3049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25" y="53312"/>
                </a:lnTo>
                <a:lnTo>
                  <a:pt x="25526" y="51940"/>
                </a:lnTo>
                <a:lnTo>
                  <a:pt x="29245" y="49579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29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1" y="23809"/>
                </a:lnTo>
                <a:lnTo>
                  <a:pt x="19126" y="22604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60" y="8280"/>
                </a:lnTo>
                <a:lnTo>
                  <a:pt x="16026" y="7109"/>
                </a:lnTo>
                <a:lnTo>
                  <a:pt x="18884" y="6948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93"/>
                </a:lnTo>
                <a:lnTo>
                  <a:pt x="32039" y="8305"/>
                </a:lnTo>
                <a:lnTo>
                  <a:pt x="31988" y="5688"/>
                </a:lnTo>
                <a:lnTo>
                  <a:pt x="30415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292215" y="2989414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2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894"/>
                </a:moveTo>
                <a:lnTo>
                  <a:pt x="37223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799"/>
                </a:lnTo>
                <a:lnTo>
                  <a:pt x="7225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3" y="11159"/>
                </a:lnTo>
                <a:lnTo>
                  <a:pt x="5270" y="12049"/>
                </a:lnTo>
                <a:lnTo>
                  <a:pt x="8150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0"/>
                </a:lnTo>
                <a:lnTo>
                  <a:pt x="22082" y="7260"/>
                </a:lnTo>
                <a:lnTo>
                  <a:pt x="25232" y="7999"/>
                </a:lnTo>
                <a:lnTo>
                  <a:pt x="27799" y="9204"/>
                </a:lnTo>
                <a:lnTo>
                  <a:pt x="30212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08" y="25246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82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82"/>
                </a:lnTo>
                <a:lnTo>
                  <a:pt x="15340" y="30059"/>
                </a:lnTo>
                <a:lnTo>
                  <a:pt x="18961" y="29231"/>
                </a:lnTo>
                <a:lnTo>
                  <a:pt x="23558" y="29015"/>
                </a:lnTo>
                <a:lnTo>
                  <a:pt x="31201" y="29015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78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353952" y="2989414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69"/>
                </a:moveTo>
                <a:lnTo>
                  <a:pt x="33093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4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28"/>
                </a:lnTo>
                <a:lnTo>
                  <a:pt x="11400" y="14057"/>
                </a:lnTo>
                <a:lnTo>
                  <a:pt x="13765" y="11732"/>
                </a:lnTo>
                <a:lnTo>
                  <a:pt x="18247" y="8557"/>
                </a:lnTo>
                <a:lnTo>
                  <a:pt x="22730" y="7743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7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414360" y="3023104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2"/>
                </a:lnTo>
                <a:lnTo>
                  <a:pt x="10882" y="4445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67"/>
                </a:lnTo>
                <a:close/>
              </a:path>
              <a:path w="13219" h="75653">
                <a:moveTo>
                  <a:pt x="36939" y="11127"/>
                </a:moveTo>
                <a:lnTo>
                  <a:pt x="37019" y="18121"/>
                </a:lnTo>
                <a:lnTo>
                  <a:pt x="39621" y="19226"/>
                </a:lnTo>
                <a:lnTo>
                  <a:pt x="42350" y="19226"/>
                </a:lnTo>
                <a:lnTo>
                  <a:pt x="44917" y="17578"/>
                </a:lnTo>
                <a:lnTo>
                  <a:pt x="44917" y="-54684"/>
                </a:lnTo>
                <a:lnTo>
                  <a:pt x="44676" y="-55422"/>
                </a:lnTo>
                <a:lnTo>
                  <a:pt x="42007" y="-56386"/>
                </a:lnTo>
                <a:lnTo>
                  <a:pt x="38783" y="-56386"/>
                </a:lnTo>
                <a:lnTo>
                  <a:pt x="35913" y="-54684"/>
                </a:lnTo>
                <a:lnTo>
                  <a:pt x="35913" y="-26313"/>
                </a:lnTo>
                <a:lnTo>
                  <a:pt x="31250" y="-30582"/>
                </a:lnTo>
                <a:lnTo>
                  <a:pt x="26513" y="-33069"/>
                </a:lnTo>
                <a:lnTo>
                  <a:pt x="23896" y="-33693"/>
                </a:lnTo>
                <a:lnTo>
                  <a:pt x="17611" y="-33693"/>
                </a:lnTo>
                <a:lnTo>
                  <a:pt x="14575" y="-33045"/>
                </a:lnTo>
                <a:lnTo>
                  <a:pt x="11959" y="-31774"/>
                </a:lnTo>
                <a:lnTo>
                  <a:pt x="9334" y="-30477"/>
                </a:lnTo>
                <a:lnTo>
                  <a:pt x="7138" y="-28648"/>
                </a:lnTo>
                <a:lnTo>
                  <a:pt x="3592" y="-23875"/>
                </a:lnTo>
                <a:lnTo>
                  <a:pt x="2260" y="-20991"/>
                </a:lnTo>
                <a:lnTo>
                  <a:pt x="1346" y="-17600"/>
                </a:lnTo>
                <a:lnTo>
                  <a:pt x="445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56" y="673"/>
                </a:lnTo>
                <a:lnTo>
                  <a:pt x="1079" y="3873"/>
                </a:lnTo>
                <a:lnTo>
                  <a:pt x="1803" y="7087"/>
                </a:lnTo>
                <a:lnTo>
                  <a:pt x="2947" y="9866"/>
                </a:lnTo>
                <a:lnTo>
                  <a:pt x="4521" y="12232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8" y="-14043"/>
                </a:lnTo>
                <a:lnTo>
                  <a:pt x="11123" y="-18299"/>
                </a:lnTo>
                <a:lnTo>
                  <a:pt x="13115" y="-21841"/>
                </a:lnTo>
                <a:lnTo>
                  <a:pt x="15998" y="-24368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34"/>
                </a:lnTo>
                <a:lnTo>
                  <a:pt x="33487" y="-19761"/>
                </a:lnTo>
                <a:lnTo>
                  <a:pt x="35913" y="-16761"/>
                </a:lnTo>
                <a:lnTo>
                  <a:pt x="35913" y="2767"/>
                </a:lnTo>
                <a:lnTo>
                  <a:pt x="33169" y="6032"/>
                </a:lnTo>
                <a:lnTo>
                  <a:pt x="29422" y="9434"/>
                </a:lnTo>
                <a:lnTo>
                  <a:pt x="25966" y="11508"/>
                </a:lnTo>
                <a:lnTo>
                  <a:pt x="22614" y="12319"/>
                </a:lnTo>
                <a:lnTo>
                  <a:pt x="19072" y="12319"/>
                </a:lnTo>
                <a:lnTo>
                  <a:pt x="15566" y="10655"/>
                </a:lnTo>
                <a:lnTo>
                  <a:pt x="12762" y="8092"/>
                </a:lnTo>
                <a:lnTo>
                  <a:pt x="13219" y="19267"/>
                </a:lnTo>
                <a:lnTo>
                  <a:pt x="16264" y="19979"/>
                </a:lnTo>
                <a:lnTo>
                  <a:pt x="23148" y="19979"/>
                </a:lnTo>
                <a:lnTo>
                  <a:pt x="26172" y="19190"/>
                </a:lnTo>
                <a:lnTo>
                  <a:pt x="28940" y="17628"/>
                </a:lnTo>
                <a:lnTo>
                  <a:pt x="31708" y="16080"/>
                </a:lnTo>
                <a:lnTo>
                  <a:pt x="34376" y="13906"/>
                </a:lnTo>
                <a:lnTo>
                  <a:pt x="36939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508010" y="2989465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2"/>
                </a:moveTo>
                <a:lnTo>
                  <a:pt x="9324" y="30059"/>
                </a:lnTo>
                <a:lnTo>
                  <a:pt x="9324" y="20623"/>
                </a:lnTo>
                <a:lnTo>
                  <a:pt x="10480" y="15810"/>
                </a:lnTo>
                <a:lnTo>
                  <a:pt x="12777" y="12505"/>
                </a:lnTo>
                <a:lnTo>
                  <a:pt x="15077" y="9193"/>
                </a:lnTo>
                <a:lnTo>
                  <a:pt x="18368" y="7541"/>
                </a:lnTo>
                <a:lnTo>
                  <a:pt x="24778" y="7541"/>
                </a:lnTo>
                <a:lnTo>
                  <a:pt x="28130" y="8430"/>
                </a:lnTo>
                <a:lnTo>
                  <a:pt x="32068" y="10410"/>
                </a:lnTo>
                <a:lnTo>
                  <a:pt x="35460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6" y="5547"/>
                </a:lnTo>
                <a:lnTo>
                  <a:pt x="34646" y="3200"/>
                </a:lnTo>
                <a:lnTo>
                  <a:pt x="31356" y="1572"/>
                </a:lnTo>
                <a:lnTo>
                  <a:pt x="28779" y="708"/>
                </a:lnTo>
                <a:lnTo>
                  <a:pt x="25844" y="135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3"/>
                </a:lnTo>
                <a:lnTo>
                  <a:pt x="8637" y="4305"/>
                </a:lnTo>
                <a:lnTo>
                  <a:pt x="4547" y="8712"/>
                </a:lnTo>
                <a:lnTo>
                  <a:pt x="2934" y="11541"/>
                </a:lnTo>
                <a:lnTo>
                  <a:pt x="1753" y="14997"/>
                </a:lnTo>
                <a:lnTo>
                  <a:pt x="586" y="18449"/>
                </a:lnTo>
                <a:lnTo>
                  <a:pt x="0" y="22593"/>
                </a:lnTo>
                <a:lnTo>
                  <a:pt x="0" y="31633"/>
                </a:lnTo>
                <a:lnTo>
                  <a:pt x="472" y="35365"/>
                </a:lnTo>
                <a:lnTo>
                  <a:pt x="1436" y="38605"/>
                </a:lnTo>
                <a:lnTo>
                  <a:pt x="2391" y="41846"/>
                </a:lnTo>
                <a:lnTo>
                  <a:pt x="3787" y="44574"/>
                </a:lnTo>
                <a:lnTo>
                  <a:pt x="5615" y="46795"/>
                </a:lnTo>
                <a:lnTo>
                  <a:pt x="9706" y="50709"/>
                </a:lnTo>
                <a:lnTo>
                  <a:pt x="12424" y="51879"/>
                </a:lnTo>
                <a:lnTo>
                  <a:pt x="15138" y="53035"/>
                </a:lnTo>
                <a:lnTo>
                  <a:pt x="18252" y="53604"/>
                </a:lnTo>
                <a:lnTo>
                  <a:pt x="23458" y="53604"/>
                </a:lnTo>
                <a:lnTo>
                  <a:pt x="26697" y="53110"/>
                </a:lnTo>
                <a:lnTo>
                  <a:pt x="29758" y="52372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28"/>
                </a:lnTo>
                <a:lnTo>
                  <a:pt x="38520" y="43785"/>
                </a:lnTo>
                <a:lnTo>
                  <a:pt x="38494" y="42439"/>
                </a:lnTo>
                <a:lnTo>
                  <a:pt x="36616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8"/>
                </a:lnTo>
                <a:lnTo>
                  <a:pt x="22900" y="45845"/>
                </a:lnTo>
                <a:lnTo>
                  <a:pt x="18796" y="45463"/>
                </a:lnTo>
                <a:lnTo>
                  <a:pt x="15434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563501" y="2989414"/>
            <a:ext cx="28533" cy="52919"/>
          </a:xfrm>
          <a:custGeom>
            <a:avLst/>
            <a:gdLst/>
            <a:ahLst/>
            <a:cxnLst/>
            <a:rect l="l" t="t" r="r" b="b"/>
            <a:pathLst>
              <a:path w="28533" h="52919">
                <a:moveTo>
                  <a:pt x="17308" y="9359"/>
                </a:moveTo>
                <a:lnTo>
                  <a:pt x="19925" y="8459"/>
                </a:lnTo>
                <a:lnTo>
                  <a:pt x="22946" y="8676"/>
                </a:lnTo>
                <a:lnTo>
                  <a:pt x="25703" y="9460"/>
                </a:lnTo>
                <a:lnTo>
                  <a:pt x="28370" y="8610"/>
                </a:lnTo>
                <a:lnTo>
                  <a:pt x="28533" y="5641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68" y="662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40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8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604059" y="2989414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22"/>
                </a:lnTo>
                <a:lnTo>
                  <a:pt x="42890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1" y="45518"/>
                </a:lnTo>
                <a:lnTo>
                  <a:pt x="42076" y="42890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6" y="43106"/>
                </a:lnTo>
                <a:lnTo>
                  <a:pt x="11544" y="40006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1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664956" y="2989414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8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09"/>
                </a:lnTo>
                <a:lnTo>
                  <a:pt x="9168" y="40892"/>
                </a:lnTo>
                <a:close/>
              </a:path>
              <a:path w="22870" h="53654">
                <a:moveTo>
                  <a:pt x="34555" y="52894"/>
                </a:moveTo>
                <a:lnTo>
                  <a:pt x="37223" y="52956"/>
                </a:lnTo>
                <a:lnTo>
                  <a:pt x="40106" y="51318"/>
                </a:lnTo>
                <a:lnTo>
                  <a:pt x="40106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799"/>
                </a:lnTo>
                <a:lnTo>
                  <a:pt x="7225" y="2905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59"/>
                </a:lnTo>
                <a:lnTo>
                  <a:pt x="5270" y="12049"/>
                </a:lnTo>
                <a:lnTo>
                  <a:pt x="8153" y="10411"/>
                </a:lnTo>
                <a:lnTo>
                  <a:pt x="10796" y="9155"/>
                </a:lnTo>
                <a:lnTo>
                  <a:pt x="14083" y="8049"/>
                </a:lnTo>
                <a:lnTo>
                  <a:pt x="17815" y="7260"/>
                </a:lnTo>
                <a:lnTo>
                  <a:pt x="22085" y="7260"/>
                </a:lnTo>
                <a:lnTo>
                  <a:pt x="25234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3"/>
                </a:lnTo>
                <a:lnTo>
                  <a:pt x="8610" y="2524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20" y="45082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892"/>
                </a:lnTo>
                <a:lnTo>
                  <a:pt x="9168" y="38350"/>
                </a:lnTo>
                <a:lnTo>
                  <a:pt x="10017" y="34427"/>
                </a:lnTo>
                <a:lnTo>
                  <a:pt x="12650" y="31482"/>
                </a:lnTo>
                <a:lnTo>
                  <a:pt x="15339" y="30059"/>
                </a:lnTo>
                <a:lnTo>
                  <a:pt x="18961" y="29231"/>
                </a:lnTo>
                <a:lnTo>
                  <a:pt x="23558" y="29015"/>
                </a:lnTo>
                <a:lnTo>
                  <a:pt x="31203" y="29015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4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78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720180" y="297712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4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13"/>
                </a:lnTo>
                <a:lnTo>
                  <a:pt x="1842" y="13313"/>
                </a:lnTo>
                <a:lnTo>
                  <a:pt x="345" y="14469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4" y="56631"/>
                </a:lnTo>
                <a:lnTo>
                  <a:pt x="10786" y="60440"/>
                </a:lnTo>
                <a:lnTo>
                  <a:pt x="13096" y="6314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5"/>
                </a:lnTo>
                <a:lnTo>
                  <a:pt x="28501" y="65102"/>
                </a:lnTo>
                <a:lnTo>
                  <a:pt x="31536" y="63083"/>
                </a:lnTo>
                <a:lnTo>
                  <a:pt x="31903" y="59973"/>
                </a:lnTo>
                <a:lnTo>
                  <a:pt x="31903" y="59324"/>
                </a:lnTo>
                <a:lnTo>
                  <a:pt x="30038" y="56747"/>
                </a:lnTo>
                <a:lnTo>
                  <a:pt x="27294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6" y="57330"/>
                </a:lnTo>
                <a:lnTo>
                  <a:pt x="18072" y="53888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7"/>
                </a:lnTo>
                <a:lnTo>
                  <a:pt x="31903" y="16358"/>
                </a:lnTo>
                <a:lnTo>
                  <a:pt x="30114" y="13313"/>
                </a:lnTo>
                <a:lnTo>
                  <a:pt x="17579" y="1331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765982" y="298941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4"/>
                </a:lnTo>
                <a:lnTo>
                  <a:pt x="33239" y="1828"/>
                </a:lnTo>
                <a:lnTo>
                  <a:pt x="30532" y="612"/>
                </a:lnTo>
                <a:lnTo>
                  <a:pt x="27270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6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7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3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827107" y="3023104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2"/>
                </a:lnTo>
                <a:lnTo>
                  <a:pt x="10882" y="4445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7" y="18121"/>
                </a:lnTo>
                <a:lnTo>
                  <a:pt x="39625" y="19226"/>
                </a:lnTo>
                <a:lnTo>
                  <a:pt x="42353" y="19226"/>
                </a:lnTo>
                <a:lnTo>
                  <a:pt x="44919" y="17578"/>
                </a:lnTo>
                <a:lnTo>
                  <a:pt x="44919" y="-54684"/>
                </a:lnTo>
                <a:lnTo>
                  <a:pt x="44678" y="-5542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4"/>
                </a:lnTo>
                <a:lnTo>
                  <a:pt x="35913" y="-26313"/>
                </a:lnTo>
                <a:lnTo>
                  <a:pt x="31254" y="-30582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5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87"/>
                </a:lnTo>
                <a:lnTo>
                  <a:pt x="2943" y="9866"/>
                </a:lnTo>
                <a:lnTo>
                  <a:pt x="4521" y="12232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6" y="-14043"/>
                </a:lnTo>
                <a:lnTo>
                  <a:pt x="11123" y="-18299"/>
                </a:lnTo>
                <a:lnTo>
                  <a:pt x="13117" y="-21841"/>
                </a:lnTo>
                <a:lnTo>
                  <a:pt x="16001" y="-24368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3" y="-23634"/>
                </a:lnTo>
                <a:lnTo>
                  <a:pt x="33489" y="-19761"/>
                </a:lnTo>
                <a:lnTo>
                  <a:pt x="35913" y="-16761"/>
                </a:lnTo>
                <a:lnTo>
                  <a:pt x="35913" y="2767"/>
                </a:lnTo>
                <a:lnTo>
                  <a:pt x="33169" y="6032"/>
                </a:lnTo>
                <a:lnTo>
                  <a:pt x="29425" y="9434"/>
                </a:lnTo>
                <a:lnTo>
                  <a:pt x="25970" y="11508"/>
                </a:lnTo>
                <a:lnTo>
                  <a:pt x="22618" y="12319"/>
                </a:lnTo>
                <a:lnTo>
                  <a:pt x="19075" y="12319"/>
                </a:lnTo>
                <a:lnTo>
                  <a:pt x="15570" y="10655"/>
                </a:lnTo>
                <a:lnTo>
                  <a:pt x="12762" y="8092"/>
                </a:lnTo>
                <a:lnTo>
                  <a:pt x="13219" y="19267"/>
                </a:lnTo>
                <a:lnTo>
                  <a:pt x="16267" y="19979"/>
                </a:lnTo>
                <a:lnTo>
                  <a:pt x="23150" y="19979"/>
                </a:lnTo>
                <a:lnTo>
                  <a:pt x="26174" y="19190"/>
                </a:lnTo>
                <a:lnTo>
                  <a:pt x="28943" y="17628"/>
                </a:lnTo>
                <a:lnTo>
                  <a:pt x="31711" y="16080"/>
                </a:lnTo>
                <a:lnTo>
                  <a:pt x="34380" y="13906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924170" y="2989414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2" y="1502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4"/>
                </a:lnTo>
                <a:lnTo>
                  <a:pt x="61456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49"/>
                </a:lnTo>
                <a:lnTo>
                  <a:pt x="47830" y="2170"/>
                </a:lnTo>
                <a:lnTo>
                  <a:pt x="45072" y="3909"/>
                </a:lnTo>
                <a:lnTo>
                  <a:pt x="42138" y="6386"/>
                </a:lnTo>
                <a:lnTo>
                  <a:pt x="38967" y="9651"/>
                </a:lnTo>
                <a:lnTo>
                  <a:pt x="36791" y="5713"/>
                </a:lnTo>
                <a:lnTo>
                  <a:pt x="33642" y="2678"/>
                </a:lnTo>
                <a:lnTo>
                  <a:pt x="31003" y="1181"/>
                </a:lnTo>
                <a:lnTo>
                  <a:pt x="27778" y="227"/>
                </a:lnTo>
                <a:lnTo>
                  <a:pt x="23929" y="0"/>
                </a:lnTo>
                <a:lnTo>
                  <a:pt x="21287" y="0"/>
                </a:lnTo>
                <a:lnTo>
                  <a:pt x="18684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6" y="5814"/>
                </a:lnTo>
                <a:lnTo>
                  <a:pt x="8093" y="8888"/>
                </a:lnTo>
                <a:lnTo>
                  <a:pt x="8093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28"/>
                </a:lnTo>
                <a:lnTo>
                  <a:pt x="11419" y="14057"/>
                </a:lnTo>
                <a:lnTo>
                  <a:pt x="15801" y="10144"/>
                </a:lnTo>
                <a:lnTo>
                  <a:pt x="19980" y="7743"/>
                </a:lnTo>
                <a:lnTo>
                  <a:pt x="23699" y="7743"/>
                </a:lnTo>
                <a:lnTo>
                  <a:pt x="26352" y="8722"/>
                </a:lnTo>
                <a:lnTo>
                  <a:pt x="29366" y="11555"/>
                </a:lnTo>
                <a:lnTo>
                  <a:pt x="30747" y="14249"/>
                </a:lnTo>
                <a:lnTo>
                  <a:pt x="31546" y="17650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67"/>
                </a:lnTo>
                <a:lnTo>
                  <a:pt x="40706" y="17128"/>
                </a:lnTo>
                <a:lnTo>
                  <a:pt x="43192" y="14057"/>
                </a:lnTo>
                <a:lnTo>
                  <a:pt x="47564" y="10144"/>
                </a:lnTo>
                <a:lnTo>
                  <a:pt x="51714" y="7743"/>
                </a:lnTo>
                <a:lnTo>
                  <a:pt x="55436" y="7743"/>
                </a:lnTo>
                <a:lnTo>
                  <a:pt x="58115" y="8722"/>
                </a:lnTo>
                <a:lnTo>
                  <a:pt x="61154" y="11555"/>
                </a:lnTo>
                <a:lnTo>
                  <a:pt x="62536" y="14249"/>
                </a:lnTo>
                <a:lnTo>
                  <a:pt x="63248" y="17650"/>
                </a:lnTo>
                <a:lnTo>
                  <a:pt x="63440" y="21588"/>
                </a:lnTo>
                <a:lnTo>
                  <a:pt x="63440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015366" y="2989414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59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5" y="19414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5" y="50262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6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6" y="15299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4"/>
                </a:lnTo>
                <a:lnTo>
                  <a:pt x="32424" y="594"/>
                </a:lnTo>
                <a:lnTo>
                  <a:pt x="28933" y="0"/>
                </a:lnTo>
                <a:lnTo>
                  <a:pt x="20753" y="0"/>
                </a:lnTo>
                <a:lnTo>
                  <a:pt x="17120" y="669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5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0"/>
                </a:lnTo>
                <a:lnTo>
                  <a:pt x="1471" y="38350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44" h="53654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46"/>
                </a:lnTo>
                <a:lnTo>
                  <a:pt x="10021" y="34225"/>
                </a:lnTo>
                <a:lnTo>
                  <a:pt x="10400" y="50670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0"/>
                </a:lnTo>
                <a:lnTo>
                  <a:pt x="34761" y="51624"/>
                </a:lnTo>
                <a:lnTo>
                  <a:pt x="37885" y="50262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0"/>
                </a:lnTo>
                <a:lnTo>
                  <a:pt x="31179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082926" y="2989414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312" y="9359"/>
                </a:moveTo>
                <a:lnTo>
                  <a:pt x="19926" y="8459"/>
                </a:lnTo>
                <a:lnTo>
                  <a:pt x="22950" y="8676"/>
                </a:lnTo>
                <a:lnTo>
                  <a:pt x="25708" y="9460"/>
                </a:lnTo>
                <a:lnTo>
                  <a:pt x="28371" y="8610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62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40"/>
                </a:lnTo>
                <a:lnTo>
                  <a:pt x="0" y="51271"/>
                </a:lnTo>
                <a:lnTo>
                  <a:pt x="191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8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123487" y="298941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1" y="6807"/>
                </a:lnTo>
                <a:lnTo>
                  <a:pt x="35928" y="3074"/>
                </a:lnTo>
                <a:lnTo>
                  <a:pt x="33239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6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6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6"/>
                </a:lnTo>
                <a:lnTo>
                  <a:pt x="10099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211727" y="2990166"/>
            <a:ext cx="46498" cy="52200"/>
          </a:xfrm>
          <a:custGeom>
            <a:avLst/>
            <a:gdLst/>
            <a:ahLst/>
            <a:cxnLst/>
            <a:rect l="l" t="t" r="r" b="b"/>
            <a:pathLst>
              <a:path w="46498" h="52200">
                <a:moveTo>
                  <a:pt x="533" y="3863"/>
                </a:moveTo>
                <a:lnTo>
                  <a:pt x="17147" y="50242"/>
                </a:lnTo>
                <a:lnTo>
                  <a:pt x="17985" y="51423"/>
                </a:lnTo>
                <a:lnTo>
                  <a:pt x="20563" y="52096"/>
                </a:lnTo>
                <a:lnTo>
                  <a:pt x="23267" y="52200"/>
                </a:lnTo>
                <a:lnTo>
                  <a:pt x="26709" y="52071"/>
                </a:lnTo>
                <a:lnTo>
                  <a:pt x="29401" y="50242"/>
                </a:lnTo>
                <a:lnTo>
                  <a:pt x="46066" y="3863"/>
                </a:lnTo>
                <a:lnTo>
                  <a:pt x="46498" y="1577"/>
                </a:lnTo>
                <a:lnTo>
                  <a:pt x="45961" y="472"/>
                </a:lnTo>
                <a:lnTo>
                  <a:pt x="43157" y="0"/>
                </a:lnTo>
                <a:lnTo>
                  <a:pt x="39956" y="90"/>
                </a:lnTo>
                <a:lnTo>
                  <a:pt x="37379" y="1742"/>
                </a:lnTo>
                <a:lnTo>
                  <a:pt x="23764" y="42001"/>
                </a:lnTo>
                <a:lnTo>
                  <a:pt x="23381" y="42001"/>
                </a:lnTo>
                <a:lnTo>
                  <a:pt x="9601" y="1742"/>
                </a:lnTo>
                <a:lnTo>
                  <a:pt x="8028" y="241"/>
                </a:lnTo>
                <a:lnTo>
                  <a:pt x="5436" y="0"/>
                </a:lnTo>
                <a:lnTo>
                  <a:pt x="2858" y="15"/>
                </a:lnTo>
                <a:lnTo>
                  <a:pt x="0" y="1296"/>
                </a:lnTo>
                <a:lnTo>
                  <a:pt x="533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70113" y="2989414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2" y="52654"/>
                </a:lnTo>
                <a:lnTo>
                  <a:pt x="14359" y="53654"/>
                </a:lnTo>
                <a:lnTo>
                  <a:pt x="19860" y="53654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1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5" y="52894"/>
                </a:moveTo>
                <a:lnTo>
                  <a:pt x="37219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61" y="12697"/>
                </a:lnTo>
                <a:lnTo>
                  <a:pt x="38375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26" y="392"/>
                </a:lnTo>
                <a:lnTo>
                  <a:pt x="24343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799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88" y="11159"/>
                </a:lnTo>
                <a:lnTo>
                  <a:pt x="5270" y="12049"/>
                </a:lnTo>
                <a:lnTo>
                  <a:pt x="8149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5" y="7260"/>
                </a:lnTo>
                <a:lnTo>
                  <a:pt x="22081" y="7260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3"/>
                </a:lnTo>
                <a:lnTo>
                  <a:pt x="8606" y="2524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82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4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82"/>
                </a:lnTo>
                <a:lnTo>
                  <a:pt x="15339" y="30059"/>
                </a:lnTo>
                <a:lnTo>
                  <a:pt x="18957" y="29231"/>
                </a:lnTo>
                <a:lnTo>
                  <a:pt x="23558" y="29015"/>
                </a:lnTo>
                <a:lnTo>
                  <a:pt x="31201" y="29015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4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78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31845" y="296649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362059" y="2990188"/>
            <a:ext cx="42099" cy="52881"/>
          </a:xfrm>
          <a:custGeom>
            <a:avLst/>
            <a:gdLst/>
            <a:ahLst/>
            <a:cxnLst/>
            <a:rect l="l" t="t" r="r" b="b"/>
            <a:pathLst>
              <a:path w="42099" h="52881">
                <a:moveTo>
                  <a:pt x="35953" y="0"/>
                </a:moveTo>
                <a:lnTo>
                  <a:pt x="33094" y="1663"/>
                </a:lnTo>
                <a:lnTo>
                  <a:pt x="33094" y="35788"/>
                </a:lnTo>
                <a:lnTo>
                  <a:pt x="30593" y="38862"/>
                </a:lnTo>
                <a:lnTo>
                  <a:pt x="28232" y="41210"/>
                </a:lnTo>
                <a:lnTo>
                  <a:pt x="23785" y="44385"/>
                </a:lnTo>
                <a:lnTo>
                  <a:pt x="19314" y="45173"/>
                </a:lnTo>
                <a:lnTo>
                  <a:pt x="16052" y="44842"/>
                </a:lnTo>
                <a:lnTo>
                  <a:pt x="13450" y="43496"/>
                </a:lnTo>
                <a:lnTo>
                  <a:pt x="10678" y="40144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7" y="735"/>
                </a:lnTo>
                <a:lnTo>
                  <a:pt x="6080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3"/>
                </a:lnTo>
                <a:lnTo>
                  <a:pt x="292" y="37843"/>
                </a:lnTo>
                <a:lnTo>
                  <a:pt x="1483" y="42811"/>
                </a:lnTo>
                <a:lnTo>
                  <a:pt x="3849" y="46836"/>
                </a:lnTo>
                <a:lnTo>
                  <a:pt x="7020" y="50177"/>
                </a:lnTo>
                <a:lnTo>
                  <a:pt x="11466" y="52348"/>
                </a:lnTo>
                <a:lnTo>
                  <a:pt x="14210" y="52881"/>
                </a:lnTo>
                <a:lnTo>
                  <a:pt x="20253" y="52881"/>
                </a:lnTo>
                <a:lnTo>
                  <a:pt x="22997" y="52183"/>
                </a:lnTo>
                <a:lnTo>
                  <a:pt x="25714" y="50760"/>
                </a:lnTo>
                <a:lnTo>
                  <a:pt x="28422" y="49353"/>
                </a:lnTo>
                <a:lnTo>
                  <a:pt x="31175" y="47103"/>
                </a:lnTo>
                <a:lnTo>
                  <a:pt x="33959" y="44043"/>
                </a:lnTo>
                <a:lnTo>
                  <a:pt x="33959" y="50786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3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22572" y="298941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4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2" y="3074"/>
                </a:lnTo>
                <a:lnTo>
                  <a:pt x="33238" y="1828"/>
                </a:lnTo>
                <a:lnTo>
                  <a:pt x="30532" y="612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90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6" y="43106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68130" y="3100068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86"/>
                </a:lnTo>
                <a:lnTo>
                  <a:pt x="8622" y="31786"/>
                </a:lnTo>
                <a:lnTo>
                  <a:pt x="8622" y="74598"/>
                </a:lnTo>
                <a:lnTo>
                  <a:pt x="8992" y="75526"/>
                </a:lnTo>
                <a:lnTo>
                  <a:pt x="11544" y="76250"/>
                </a:lnTo>
                <a:lnTo>
                  <a:pt x="14720" y="76250"/>
                </a:lnTo>
                <a:lnTo>
                  <a:pt x="17639" y="74598"/>
                </a:lnTo>
                <a:lnTo>
                  <a:pt x="17639" y="31786"/>
                </a:lnTo>
                <a:lnTo>
                  <a:pt x="28536" y="31786"/>
                </a:lnTo>
                <a:lnTo>
                  <a:pt x="30175" y="30340"/>
                </a:lnTo>
                <a:lnTo>
                  <a:pt x="30326" y="27420"/>
                </a:lnTo>
                <a:lnTo>
                  <a:pt x="28536" y="24357"/>
                </a:lnTo>
                <a:lnTo>
                  <a:pt x="17639" y="24357"/>
                </a:lnTo>
                <a:lnTo>
                  <a:pt x="17639" y="19036"/>
                </a:lnTo>
                <a:lnTo>
                  <a:pt x="17766" y="15152"/>
                </a:lnTo>
                <a:lnTo>
                  <a:pt x="18262" y="12228"/>
                </a:lnTo>
                <a:lnTo>
                  <a:pt x="20598" y="8520"/>
                </a:lnTo>
                <a:lnTo>
                  <a:pt x="23623" y="7429"/>
                </a:lnTo>
                <a:lnTo>
                  <a:pt x="26794" y="7515"/>
                </a:lnTo>
                <a:lnTo>
                  <a:pt x="30008" y="8420"/>
                </a:lnTo>
                <a:lnTo>
                  <a:pt x="32687" y="8343"/>
                </a:lnTo>
                <a:lnTo>
                  <a:pt x="33044" y="5687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89" y="0"/>
                </a:lnTo>
                <a:lnTo>
                  <a:pt x="19367" y="367"/>
                </a:lnTo>
                <a:lnTo>
                  <a:pt x="15417" y="1842"/>
                </a:lnTo>
                <a:lnTo>
                  <a:pt x="12484" y="4546"/>
                </a:lnTo>
                <a:lnTo>
                  <a:pt x="10209" y="8102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05288" y="3123396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202" y="11174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7" y="11465"/>
                </a:lnTo>
                <a:lnTo>
                  <a:pt x="37519" y="15011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4" y="10069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4"/>
                </a:lnTo>
                <a:lnTo>
                  <a:pt x="2451" y="41616"/>
                </a:lnTo>
                <a:lnTo>
                  <a:pt x="3926" y="44383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3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167774" y="312339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5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86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6"/>
                </a:lnTo>
                <a:lnTo>
                  <a:pt x="10680" y="5994"/>
                </a:lnTo>
                <a:lnTo>
                  <a:pt x="8074" y="9546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225395" y="3111108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3"/>
                </a:lnTo>
                <a:lnTo>
                  <a:pt x="1842" y="13313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4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32" y="63083"/>
                </a:lnTo>
                <a:lnTo>
                  <a:pt x="31903" y="59983"/>
                </a:lnTo>
                <a:lnTo>
                  <a:pt x="31903" y="59325"/>
                </a:lnTo>
                <a:lnTo>
                  <a:pt x="30035" y="56747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903" y="16372"/>
                </a:lnTo>
                <a:lnTo>
                  <a:pt x="30110" y="13313"/>
                </a:lnTo>
                <a:lnTo>
                  <a:pt x="17575" y="13313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269369" y="3100471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4"/>
                </a:moveTo>
                <a:lnTo>
                  <a:pt x="33098" y="74195"/>
                </a:lnTo>
                <a:lnTo>
                  <a:pt x="33314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57"/>
                </a:lnTo>
                <a:lnTo>
                  <a:pt x="41760" y="37961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7" y="25679"/>
                </a:lnTo>
                <a:lnTo>
                  <a:pt x="30571" y="23472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5" y="36997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83"/>
                </a:lnTo>
                <a:lnTo>
                  <a:pt x="25999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5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324539" y="312339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1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3" y="43117"/>
                </a:lnTo>
                <a:lnTo>
                  <a:pt x="11541" y="40006"/>
                </a:lnTo>
                <a:lnTo>
                  <a:pt x="10095" y="35977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382589" y="3104028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80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59" h="72287">
                <a:moveTo>
                  <a:pt x="1271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409074" y="312339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5"/>
                </a:lnTo>
                <a:lnTo>
                  <a:pt x="22946" y="8672"/>
                </a:lnTo>
                <a:lnTo>
                  <a:pt x="25704" y="9460"/>
                </a:lnTo>
                <a:lnTo>
                  <a:pt x="28448" y="819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8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78" y="5994"/>
                </a:lnTo>
                <a:lnTo>
                  <a:pt x="8075" y="9546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6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73205" y="3123388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61"/>
                </a:moveTo>
                <a:lnTo>
                  <a:pt x="10374" y="15483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8"/>
                </a:lnTo>
                <a:lnTo>
                  <a:pt x="30934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5" y="22216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7" y="3391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12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6" y="12881"/>
                </a:lnTo>
                <a:lnTo>
                  <a:pt x="41972" y="10099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8"/>
                </a:lnTo>
                <a:lnTo>
                  <a:pt x="28778" y="0"/>
                </a:lnTo>
                <a:lnTo>
                  <a:pt x="25232" y="0"/>
                </a:lnTo>
                <a:lnTo>
                  <a:pt x="22061" y="191"/>
                </a:lnTo>
                <a:lnTo>
                  <a:pt x="19126" y="955"/>
                </a:lnTo>
                <a:lnTo>
                  <a:pt x="16304" y="2250"/>
                </a:lnTo>
                <a:lnTo>
                  <a:pt x="13525" y="3928"/>
                </a:lnTo>
                <a:lnTo>
                  <a:pt x="10782" y="6174"/>
                </a:lnTo>
                <a:lnTo>
                  <a:pt x="7858" y="9008"/>
                </a:lnTo>
                <a:lnTo>
                  <a:pt x="8953" y="17261"/>
                </a:lnTo>
                <a:close/>
              </a:path>
              <a:path w="44931" h="72353">
                <a:moveTo>
                  <a:pt x="7858" y="9008"/>
                </a:moveTo>
                <a:lnTo>
                  <a:pt x="7858" y="2124"/>
                </a:lnTo>
                <a:lnTo>
                  <a:pt x="5295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1"/>
                </a:lnTo>
                <a:lnTo>
                  <a:pt x="10248" y="47499"/>
                </a:lnTo>
                <a:lnTo>
                  <a:pt x="13802" y="50483"/>
                </a:lnTo>
                <a:lnTo>
                  <a:pt x="17322" y="52491"/>
                </a:lnTo>
                <a:lnTo>
                  <a:pt x="20980" y="53521"/>
                </a:lnTo>
                <a:lnTo>
                  <a:pt x="23759" y="53672"/>
                </a:lnTo>
                <a:lnTo>
                  <a:pt x="27165" y="53672"/>
                </a:lnTo>
                <a:lnTo>
                  <a:pt x="30185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12"/>
                </a:lnTo>
                <a:lnTo>
                  <a:pt x="33731" y="38188"/>
                </a:lnTo>
                <a:lnTo>
                  <a:pt x="31723" y="41796"/>
                </a:lnTo>
                <a:lnTo>
                  <a:pt x="28788" y="44324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90"/>
                </a:lnTo>
                <a:lnTo>
                  <a:pt x="8953" y="36681"/>
                </a:lnTo>
                <a:lnTo>
                  <a:pt x="8953" y="17261"/>
                </a:lnTo>
                <a:lnTo>
                  <a:pt x="7858" y="9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31629" y="312339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5"/>
                </a:lnTo>
                <a:lnTo>
                  <a:pt x="22946" y="8672"/>
                </a:lnTo>
                <a:lnTo>
                  <a:pt x="25704" y="9460"/>
                </a:lnTo>
                <a:lnTo>
                  <a:pt x="28448" y="819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8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78" y="5994"/>
                </a:lnTo>
                <a:lnTo>
                  <a:pt x="8074" y="9546"/>
                </a:lnTo>
                <a:lnTo>
                  <a:pt x="8074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566935" y="3123396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7" y="11174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3" y="11465"/>
                </a:lnTo>
                <a:lnTo>
                  <a:pt x="37514" y="15011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8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4"/>
                </a:lnTo>
                <a:lnTo>
                  <a:pt x="2451" y="41616"/>
                </a:lnTo>
                <a:lnTo>
                  <a:pt x="3923" y="44383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3"/>
                </a:lnTo>
                <a:lnTo>
                  <a:pt x="13384" y="51865"/>
                </a:lnTo>
                <a:lnTo>
                  <a:pt x="16369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618775" y="3104020"/>
            <a:ext cx="21653" cy="91821"/>
          </a:xfrm>
          <a:custGeom>
            <a:avLst/>
            <a:gdLst/>
            <a:ahLst/>
            <a:cxnLst/>
            <a:rect l="l" t="t" r="r" b="b"/>
            <a:pathLst>
              <a:path w="21653" h="91821">
                <a:moveTo>
                  <a:pt x="10641" y="5435"/>
                </a:moveTo>
                <a:lnTo>
                  <a:pt x="11022" y="8888"/>
                </a:lnTo>
                <a:lnTo>
                  <a:pt x="13971" y="10742"/>
                </a:lnTo>
                <a:lnTo>
                  <a:pt x="18201" y="10742"/>
                </a:lnTo>
                <a:lnTo>
                  <a:pt x="21261" y="8837"/>
                </a:lnTo>
                <a:lnTo>
                  <a:pt x="21653" y="5321"/>
                </a:lnTo>
                <a:lnTo>
                  <a:pt x="21271" y="1864"/>
                </a:lnTo>
                <a:lnTo>
                  <a:pt x="18312" y="0"/>
                </a:lnTo>
                <a:lnTo>
                  <a:pt x="14032" y="0"/>
                </a:lnTo>
                <a:lnTo>
                  <a:pt x="11022" y="1893"/>
                </a:lnTo>
                <a:lnTo>
                  <a:pt x="10641" y="5435"/>
                </a:lnTo>
                <a:close/>
              </a:path>
              <a:path w="21653" h="91821">
                <a:moveTo>
                  <a:pt x="139" y="85370"/>
                </a:moveTo>
                <a:lnTo>
                  <a:pt x="0" y="87998"/>
                </a:lnTo>
                <a:lnTo>
                  <a:pt x="687" y="90716"/>
                </a:lnTo>
                <a:lnTo>
                  <a:pt x="3289" y="91591"/>
                </a:lnTo>
                <a:lnTo>
                  <a:pt x="6248" y="91821"/>
                </a:lnTo>
                <a:lnTo>
                  <a:pt x="8812" y="91821"/>
                </a:lnTo>
                <a:lnTo>
                  <a:pt x="14618" y="89862"/>
                </a:lnTo>
                <a:lnTo>
                  <a:pt x="17258" y="87199"/>
                </a:lnTo>
                <a:lnTo>
                  <a:pt x="19267" y="83808"/>
                </a:lnTo>
                <a:lnTo>
                  <a:pt x="20346" y="79362"/>
                </a:lnTo>
                <a:lnTo>
                  <a:pt x="20623" y="76442"/>
                </a:lnTo>
                <a:lnTo>
                  <a:pt x="20623" y="21819"/>
                </a:lnTo>
                <a:lnTo>
                  <a:pt x="20256" y="20890"/>
                </a:lnTo>
                <a:lnTo>
                  <a:pt x="17715" y="20167"/>
                </a:lnTo>
                <a:lnTo>
                  <a:pt x="14528" y="20167"/>
                </a:lnTo>
                <a:lnTo>
                  <a:pt x="11620" y="21819"/>
                </a:lnTo>
                <a:lnTo>
                  <a:pt x="11494" y="77382"/>
                </a:lnTo>
                <a:lnTo>
                  <a:pt x="10986" y="79984"/>
                </a:lnTo>
                <a:lnTo>
                  <a:pt x="8801" y="83261"/>
                </a:lnTo>
                <a:lnTo>
                  <a:pt x="6083" y="84160"/>
                </a:lnTo>
                <a:lnTo>
                  <a:pt x="2692" y="84024"/>
                </a:lnTo>
                <a:lnTo>
                  <a:pt x="139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652834" y="312339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708551" y="3123446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2" y="7541"/>
                </a:lnTo>
                <a:lnTo>
                  <a:pt x="24775" y="7541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4" y="10908"/>
                </a:lnTo>
                <a:lnTo>
                  <a:pt x="38275" y="830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64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09"/>
                </a:lnTo>
                <a:lnTo>
                  <a:pt x="12419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5" y="45845"/>
                </a:lnTo>
                <a:lnTo>
                  <a:pt x="18796" y="45463"/>
                </a:lnTo>
                <a:lnTo>
                  <a:pt x="15429" y="43905"/>
                </a:lnTo>
                <a:lnTo>
                  <a:pt x="12852" y="41132"/>
                </a:lnTo>
                <a:lnTo>
                  <a:pt x="10817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752446" y="3111108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5"/>
                </a:lnTo>
                <a:lnTo>
                  <a:pt x="30034" y="56747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902" y="16372"/>
                </a:lnTo>
                <a:lnTo>
                  <a:pt x="30110" y="13313"/>
                </a:lnTo>
                <a:lnTo>
                  <a:pt x="17575" y="13313"/>
                </a:lnTo>
                <a:lnTo>
                  <a:pt x="17575" y="1703"/>
                </a:lnTo>
                <a:lnTo>
                  <a:pt x="17358" y="994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3"/>
                </a:lnTo>
                <a:lnTo>
                  <a:pt x="1838" y="13313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48"/>
                </a:lnTo>
                <a:lnTo>
                  <a:pt x="16383" y="64836"/>
                </a:lnTo>
                <a:lnTo>
                  <a:pt x="20358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31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792507" y="3123396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51" y="4370"/>
                </a:lnTo>
                <a:lnTo>
                  <a:pt x="3045" y="7228"/>
                </a:lnTo>
                <a:lnTo>
                  <a:pt x="1572" y="10721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09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93"/>
                </a:lnTo>
                <a:lnTo>
                  <a:pt x="23964" y="34264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2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4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97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840121" y="3163878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6"/>
                </a:lnTo>
                <a:lnTo>
                  <a:pt x="9585" y="406"/>
                </a:lnTo>
                <a:lnTo>
                  <a:pt x="5918" y="0"/>
                </a:lnTo>
                <a:lnTo>
                  <a:pt x="1281" y="1269"/>
                </a:lnTo>
                <a:lnTo>
                  <a:pt x="0" y="3834"/>
                </a:lnTo>
                <a:lnTo>
                  <a:pt x="0" y="8887"/>
                </a:lnTo>
                <a:lnTo>
                  <a:pt x="2080" y="12217"/>
                </a:lnTo>
                <a:lnTo>
                  <a:pt x="5753" y="12635"/>
                </a:lnTo>
                <a:lnTo>
                  <a:pt x="10400" y="11353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075451" y="3307107"/>
            <a:ext cx="53990" cy="70206"/>
          </a:xfrm>
          <a:custGeom>
            <a:avLst/>
            <a:gdLst/>
            <a:ahLst/>
            <a:cxnLst/>
            <a:rect l="l" t="t" r="r" b="b"/>
            <a:pathLst>
              <a:path w="53990" h="70206">
                <a:moveTo>
                  <a:pt x="42621" y="46864"/>
                </a:moveTo>
                <a:lnTo>
                  <a:pt x="41591" y="50342"/>
                </a:lnTo>
                <a:lnTo>
                  <a:pt x="40043" y="53239"/>
                </a:lnTo>
                <a:lnTo>
                  <a:pt x="35928" y="57887"/>
                </a:lnTo>
                <a:lnTo>
                  <a:pt x="33350" y="59590"/>
                </a:lnTo>
                <a:lnTo>
                  <a:pt x="30276" y="60706"/>
                </a:lnTo>
                <a:lnTo>
                  <a:pt x="27202" y="61837"/>
                </a:lnTo>
                <a:lnTo>
                  <a:pt x="23418" y="62395"/>
                </a:lnTo>
                <a:lnTo>
                  <a:pt x="18936" y="62395"/>
                </a:lnTo>
                <a:lnTo>
                  <a:pt x="24347" y="70206"/>
                </a:lnTo>
                <a:lnTo>
                  <a:pt x="29517" y="69469"/>
                </a:lnTo>
                <a:lnTo>
                  <a:pt x="33858" y="67997"/>
                </a:lnTo>
                <a:lnTo>
                  <a:pt x="38204" y="66498"/>
                </a:lnTo>
                <a:lnTo>
                  <a:pt x="41861" y="64274"/>
                </a:lnTo>
                <a:lnTo>
                  <a:pt x="44846" y="61278"/>
                </a:lnTo>
                <a:lnTo>
                  <a:pt x="47829" y="58305"/>
                </a:lnTo>
                <a:lnTo>
                  <a:pt x="50101" y="54536"/>
                </a:lnTo>
                <a:lnTo>
                  <a:pt x="51663" y="49999"/>
                </a:lnTo>
                <a:lnTo>
                  <a:pt x="53211" y="45453"/>
                </a:lnTo>
                <a:lnTo>
                  <a:pt x="53990" y="40147"/>
                </a:lnTo>
                <a:lnTo>
                  <a:pt x="53990" y="28803"/>
                </a:lnTo>
                <a:lnTo>
                  <a:pt x="53262" y="24055"/>
                </a:lnTo>
                <a:lnTo>
                  <a:pt x="51790" y="19864"/>
                </a:lnTo>
                <a:lnTo>
                  <a:pt x="50332" y="15674"/>
                </a:lnTo>
                <a:lnTo>
                  <a:pt x="48172" y="12091"/>
                </a:lnTo>
                <a:lnTo>
                  <a:pt x="45338" y="9144"/>
                </a:lnTo>
                <a:lnTo>
                  <a:pt x="42494" y="6184"/>
                </a:lnTo>
                <a:lnTo>
                  <a:pt x="38977" y="3938"/>
                </a:lnTo>
                <a:lnTo>
                  <a:pt x="34787" y="2360"/>
                </a:lnTo>
                <a:lnTo>
                  <a:pt x="30582" y="788"/>
                </a:lnTo>
                <a:lnTo>
                  <a:pt x="25452" y="0"/>
                </a:lnTo>
                <a:lnTo>
                  <a:pt x="19368" y="0"/>
                </a:lnTo>
                <a:lnTo>
                  <a:pt x="9335" y="7747"/>
                </a:lnTo>
                <a:lnTo>
                  <a:pt x="23674" y="7747"/>
                </a:lnTo>
                <a:lnTo>
                  <a:pt x="27633" y="8420"/>
                </a:lnTo>
                <a:lnTo>
                  <a:pt x="30708" y="9766"/>
                </a:lnTo>
                <a:lnTo>
                  <a:pt x="33783" y="11102"/>
                </a:lnTo>
                <a:lnTo>
                  <a:pt x="36334" y="12966"/>
                </a:lnTo>
                <a:lnTo>
                  <a:pt x="40349" y="17744"/>
                </a:lnTo>
                <a:lnTo>
                  <a:pt x="41821" y="20574"/>
                </a:lnTo>
                <a:lnTo>
                  <a:pt x="42760" y="23849"/>
                </a:lnTo>
                <a:lnTo>
                  <a:pt x="43700" y="27129"/>
                </a:lnTo>
                <a:lnTo>
                  <a:pt x="44171" y="30657"/>
                </a:lnTo>
                <a:lnTo>
                  <a:pt x="44171" y="39232"/>
                </a:lnTo>
                <a:lnTo>
                  <a:pt x="43649" y="43357"/>
                </a:lnTo>
                <a:lnTo>
                  <a:pt x="42621" y="46864"/>
                </a:lnTo>
                <a:close/>
              </a:path>
              <a:path w="53990" h="70206">
                <a:moveTo>
                  <a:pt x="0" y="3797"/>
                </a:moveTo>
                <a:lnTo>
                  <a:pt x="0" y="66423"/>
                </a:lnTo>
                <a:lnTo>
                  <a:pt x="367" y="68809"/>
                </a:lnTo>
                <a:lnTo>
                  <a:pt x="3481" y="70206"/>
                </a:lnTo>
                <a:lnTo>
                  <a:pt x="24347" y="70206"/>
                </a:lnTo>
                <a:lnTo>
                  <a:pt x="18936" y="62395"/>
                </a:lnTo>
                <a:lnTo>
                  <a:pt x="9335" y="62395"/>
                </a:lnTo>
                <a:lnTo>
                  <a:pt x="9335" y="7747"/>
                </a:lnTo>
                <a:lnTo>
                  <a:pt x="19368" y="0"/>
                </a:lnTo>
                <a:lnTo>
                  <a:pt x="3481" y="0"/>
                </a:lnTo>
                <a:lnTo>
                  <a:pt x="1116" y="853"/>
                </a:lnTo>
                <a:lnTo>
                  <a:pt x="0" y="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147182" y="3325470"/>
            <a:ext cx="42101" cy="52873"/>
          </a:xfrm>
          <a:custGeom>
            <a:avLst/>
            <a:gdLst/>
            <a:ahLst/>
            <a:cxnLst/>
            <a:rect l="l" t="t" r="r" b="b"/>
            <a:pathLst>
              <a:path w="42101" h="52873">
                <a:moveTo>
                  <a:pt x="35952" y="0"/>
                </a:moveTo>
                <a:lnTo>
                  <a:pt x="33097" y="1652"/>
                </a:lnTo>
                <a:lnTo>
                  <a:pt x="33097" y="35791"/>
                </a:lnTo>
                <a:lnTo>
                  <a:pt x="30595" y="38862"/>
                </a:lnTo>
                <a:lnTo>
                  <a:pt x="28230" y="41202"/>
                </a:lnTo>
                <a:lnTo>
                  <a:pt x="23788" y="44389"/>
                </a:lnTo>
                <a:lnTo>
                  <a:pt x="19316" y="45176"/>
                </a:lnTo>
                <a:lnTo>
                  <a:pt x="16051" y="44846"/>
                </a:lnTo>
                <a:lnTo>
                  <a:pt x="13449" y="43498"/>
                </a:lnTo>
                <a:lnTo>
                  <a:pt x="10680" y="40147"/>
                </a:lnTo>
                <a:lnTo>
                  <a:pt x="9625" y="36958"/>
                </a:lnTo>
                <a:lnTo>
                  <a:pt x="9003" y="32947"/>
                </a:lnTo>
                <a:lnTo>
                  <a:pt x="9003" y="1652"/>
                </a:lnTo>
                <a:lnTo>
                  <a:pt x="8636" y="727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26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3"/>
                </a:lnTo>
                <a:lnTo>
                  <a:pt x="20256" y="52873"/>
                </a:lnTo>
                <a:lnTo>
                  <a:pt x="22999" y="52175"/>
                </a:lnTo>
                <a:lnTo>
                  <a:pt x="25717" y="50764"/>
                </a:lnTo>
                <a:lnTo>
                  <a:pt x="28421" y="49353"/>
                </a:lnTo>
                <a:lnTo>
                  <a:pt x="31179" y="47106"/>
                </a:lnTo>
                <a:lnTo>
                  <a:pt x="33958" y="44032"/>
                </a:lnTo>
                <a:lnTo>
                  <a:pt x="33958" y="50778"/>
                </a:lnTo>
                <a:lnTo>
                  <a:pt x="36525" y="52136"/>
                </a:lnTo>
                <a:lnTo>
                  <a:pt x="39433" y="5213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210319" y="3324686"/>
            <a:ext cx="28511" cy="52924"/>
          </a:xfrm>
          <a:custGeom>
            <a:avLst/>
            <a:gdLst/>
            <a:ahLst/>
            <a:cxnLst/>
            <a:rect l="l" t="t" r="r" b="b"/>
            <a:pathLst>
              <a:path w="28511" h="52924">
                <a:moveTo>
                  <a:pt x="17308" y="9375"/>
                </a:moveTo>
                <a:lnTo>
                  <a:pt x="19925" y="8470"/>
                </a:lnTo>
                <a:lnTo>
                  <a:pt x="2295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35" y="688"/>
                </a:lnTo>
                <a:lnTo>
                  <a:pt x="23025" y="90"/>
                </a:lnTo>
                <a:lnTo>
                  <a:pt x="20382" y="0"/>
                </a:lnTo>
                <a:lnTo>
                  <a:pt x="17271" y="673"/>
                </a:lnTo>
                <a:lnTo>
                  <a:pt x="14132" y="2581"/>
                </a:lnTo>
                <a:lnTo>
                  <a:pt x="10680" y="6008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6"/>
                </a:lnTo>
                <a:lnTo>
                  <a:pt x="316" y="52210"/>
                </a:lnTo>
                <a:lnTo>
                  <a:pt x="2857" y="52924"/>
                </a:lnTo>
                <a:lnTo>
                  <a:pt x="6094" y="52924"/>
                </a:lnTo>
                <a:lnTo>
                  <a:pt x="8952" y="51286"/>
                </a:lnTo>
                <a:lnTo>
                  <a:pt x="8952" y="19152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252413" y="330531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42"/>
                </a:lnTo>
                <a:lnTo>
                  <a:pt x="7607" y="10742"/>
                </a:lnTo>
                <a:lnTo>
                  <a:pt x="10666" y="8851"/>
                </a:lnTo>
                <a:lnTo>
                  <a:pt x="11062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904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7"/>
                </a:lnTo>
                <a:lnTo>
                  <a:pt x="7175" y="20167"/>
                </a:lnTo>
                <a:lnTo>
                  <a:pt x="3938" y="20167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283341" y="3324686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80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82"/>
                </a:lnTo>
                <a:lnTo>
                  <a:pt x="42047" y="18022"/>
                </a:lnTo>
                <a:lnTo>
                  <a:pt x="41756" y="15038"/>
                </a:lnTo>
                <a:lnTo>
                  <a:pt x="40563" y="10083"/>
                </a:lnTo>
                <a:lnTo>
                  <a:pt x="38199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7" y="8557"/>
                </a:lnTo>
                <a:lnTo>
                  <a:pt x="22732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4" y="19900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340776" y="3324797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44"/>
                </a:moveTo>
                <a:lnTo>
                  <a:pt x="9499" y="54648"/>
                </a:lnTo>
                <a:lnTo>
                  <a:pt x="11695" y="51573"/>
                </a:lnTo>
                <a:lnTo>
                  <a:pt x="10413" y="39650"/>
                </a:lnTo>
                <a:lnTo>
                  <a:pt x="9817" y="36244"/>
                </a:lnTo>
                <a:close/>
              </a:path>
              <a:path w="46226" h="54648">
                <a:moveTo>
                  <a:pt x="431" y="55728"/>
                </a:moveTo>
                <a:lnTo>
                  <a:pt x="0" y="59194"/>
                </a:lnTo>
                <a:lnTo>
                  <a:pt x="394" y="62828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4" y="72323"/>
                </a:lnTo>
                <a:lnTo>
                  <a:pt x="26009" y="72323"/>
                </a:lnTo>
                <a:lnTo>
                  <a:pt x="29551" y="71882"/>
                </a:lnTo>
                <a:lnTo>
                  <a:pt x="32561" y="71006"/>
                </a:lnTo>
                <a:lnTo>
                  <a:pt x="35559" y="70102"/>
                </a:lnTo>
                <a:lnTo>
                  <a:pt x="39966" y="67374"/>
                </a:lnTo>
                <a:lnTo>
                  <a:pt x="43332" y="64044"/>
                </a:lnTo>
                <a:lnTo>
                  <a:pt x="45225" y="59994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3" y="48388"/>
                </a:lnTo>
                <a:lnTo>
                  <a:pt x="40971" y="45935"/>
                </a:lnTo>
                <a:lnTo>
                  <a:pt x="37730" y="43977"/>
                </a:lnTo>
                <a:lnTo>
                  <a:pt x="33680" y="42786"/>
                </a:lnTo>
                <a:lnTo>
                  <a:pt x="29033" y="42379"/>
                </a:lnTo>
                <a:lnTo>
                  <a:pt x="16282" y="41832"/>
                </a:lnTo>
                <a:lnTo>
                  <a:pt x="14326" y="41756"/>
                </a:lnTo>
                <a:lnTo>
                  <a:pt x="10413" y="39650"/>
                </a:lnTo>
                <a:lnTo>
                  <a:pt x="11695" y="51573"/>
                </a:lnTo>
                <a:lnTo>
                  <a:pt x="14544" y="48996"/>
                </a:lnTo>
                <a:lnTo>
                  <a:pt x="27190" y="49428"/>
                </a:lnTo>
                <a:lnTo>
                  <a:pt x="30112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1"/>
                </a:lnTo>
                <a:lnTo>
                  <a:pt x="35509" y="60758"/>
                </a:lnTo>
                <a:lnTo>
                  <a:pt x="32461" y="63486"/>
                </a:lnTo>
                <a:lnTo>
                  <a:pt x="29174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9" y="64883"/>
                </a:lnTo>
                <a:lnTo>
                  <a:pt x="12368" y="63676"/>
                </a:lnTo>
                <a:lnTo>
                  <a:pt x="8787" y="60681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44"/>
                </a:lnTo>
                <a:lnTo>
                  <a:pt x="11393" y="32879"/>
                </a:lnTo>
                <a:lnTo>
                  <a:pt x="14403" y="33677"/>
                </a:lnTo>
                <a:lnTo>
                  <a:pt x="17984" y="34733"/>
                </a:lnTo>
                <a:lnTo>
                  <a:pt x="16015" y="27190"/>
                </a:lnTo>
                <a:lnTo>
                  <a:pt x="14187" y="25337"/>
                </a:lnTo>
                <a:lnTo>
                  <a:pt x="11454" y="20956"/>
                </a:lnTo>
                <a:lnTo>
                  <a:pt x="11454" y="17740"/>
                </a:lnTo>
                <a:lnTo>
                  <a:pt x="11659" y="14922"/>
                </a:lnTo>
                <a:lnTo>
                  <a:pt x="14248" y="1231"/>
                </a:lnTo>
                <a:lnTo>
                  <a:pt x="9917" y="3200"/>
                </a:lnTo>
                <a:lnTo>
                  <a:pt x="6591" y="6235"/>
                </a:lnTo>
                <a:lnTo>
                  <a:pt x="4344" y="1029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3"/>
                </a:lnTo>
                <a:lnTo>
                  <a:pt x="4560" y="25589"/>
                </a:lnTo>
                <a:lnTo>
                  <a:pt x="6565" y="28432"/>
                </a:lnTo>
                <a:lnTo>
                  <a:pt x="4103" y="31367"/>
                </a:lnTo>
                <a:lnTo>
                  <a:pt x="2299" y="34833"/>
                </a:lnTo>
                <a:lnTo>
                  <a:pt x="1842" y="39013"/>
                </a:lnTo>
                <a:lnTo>
                  <a:pt x="2274" y="42087"/>
                </a:lnTo>
                <a:lnTo>
                  <a:pt x="3973" y="44831"/>
                </a:lnTo>
                <a:lnTo>
                  <a:pt x="7062" y="46875"/>
                </a:lnTo>
                <a:lnTo>
                  <a:pt x="3987" y="49618"/>
                </a:lnTo>
                <a:lnTo>
                  <a:pt x="1766" y="52528"/>
                </a:lnTo>
                <a:lnTo>
                  <a:pt x="431" y="55728"/>
                </a:lnTo>
                <a:close/>
              </a:path>
              <a:path w="46226" h="54648">
                <a:moveTo>
                  <a:pt x="11659" y="14922"/>
                </a:moveTo>
                <a:lnTo>
                  <a:pt x="13117" y="11113"/>
                </a:lnTo>
                <a:lnTo>
                  <a:pt x="15886" y="8280"/>
                </a:ln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8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10"/>
                </a:lnTo>
                <a:lnTo>
                  <a:pt x="32028" y="20193"/>
                </a:lnTo>
                <a:lnTo>
                  <a:pt x="30556" y="23940"/>
                </a:lnTo>
                <a:lnTo>
                  <a:pt x="27787" y="26694"/>
                </a:lnTo>
                <a:lnTo>
                  <a:pt x="25185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84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8" y="24855"/>
                </a:lnTo>
                <a:lnTo>
                  <a:pt x="40805" y="20193"/>
                </a:lnTo>
                <a:lnTo>
                  <a:pt x="40805" y="17359"/>
                </a:lnTo>
                <a:lnTo>
                  <a:pt x="40549" y="14018"/>
                </a:lnTo>
                <a:lnTo>
                  <a:pt x="39535" y="10872"/>
                </a:lnTo>
                <a:lnTo>
                  <a:pt x="37388" y="8139"/>
                </a:lnTo>
                <a:lnTo>
                  <a:pt x="44387" y="8139"/>
                </a:lnTo>
                <a:lnTo>
                  <a:pt x="45719" y="7301"/>
                </a:lnTo>
                <a:lnTo>
                  <a:pt x="46226" y="4558"/>
                </a:lnTo>
                <a:lnTo>
                  <a:pt x="44387" y="914"/>
                </a:lnTo>
                <a:lnTo>
                  <a:pt x="29631" y="914"/>
                </a:lnTo>
                <a:lnTo>
                  <a:pt x="27304" y="407"/>
                </a:lnTo>
                <a:lnTo>
                  <a:pt x="24738" y="86"/>
                </a:lnTo>
                <a:lnTo>
                  <a:pt x="19116" y="0"/>
                </a:lnTo>
                <a:lnTo>
                  <a:pt x="16573" y="407"/>
                </a:lnTo>
                <a:lnTo>
                  <a:pt x="14248" y="1231"/>
                </a:lnTo>
                <a:lnTo>
                  <a:pt x="11659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426689" y="331240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501" y="65101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35" y="56757"/>
                </a:lnTo>
                <a:lnTo>
                  <a:pt x="27292" y="57786"/>
                </a:lnTo>
                <a:lnTo>
                  <a:pt x="24411" y="58193"/>
                </a:lnTo>
                <a:lnTo>
                  <a:pt x="21845" y="58193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475109" y="3301776"/>
            <a:ext cx="42052" cy="75830"/>
          </a:xfrm>
          <a:custGeom>
            <a:avLst/>
            <a:gdLst/>
            <a:ahLst/>
            <a:cxnLst/>
            <a:rect l="l" t="t" r="r" b="b"/>
            <a:pathLst>
              <a:path w="42052" h="75830">
                <a:moveTo>
                  <a:pt x="33098" y="45590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3" y="75830"/>
                </a:lnTo>
                <a:lnTo>
                  <a:pt x="39193" y="75830"/>
                </a:lnTo>
                <a:lnTo>
                  <a:pt x="42052" y="74192"/>
                </a:lnTo>
                <a:lnTo>
                  <a:pt x="42052" y="40942"/>
                </a:lnTo>
                <a:lnTo>
                  <a:pt x="41760" y="37947"/>
                </a:lnTo>
                <a:lnTo>
                  <a:pt x="40565" y="32993"/>
                </a:lnTo>
                <a:lnTo>
                  <a:pt x="38204" y="28980"/>
                </a:lnTo>
                <a:lnTo>
                  <a:pt x="35027" y="25678"/>
                </a:lnTo>
                <a:lnTo>
                  <a:pt x="30571" y="23468"/>
                </a:lnTo>
                <a:lnTo>
                  <a:pt x="27839" y="22909"/>
                </a:lnTo>
                <a:lnTo>
                  <a:pt x="21935" y="22909"/>
                </a:lnTo>
                <a:lnTo>
                  <a:pt x="19317" y="23582"/>
                </a:lnTo>
                <a:lnTo>
                  <a:pt x="16715" y="24889"/>
                </a:lnTo>
                <a:lnTo>
                  <a:pt x="14112" y="26221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24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6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lnTo>
                  <a:pt x="8953" y="40053"/>
                </a:lnTo>
                <a:lnTo>
                  <a:pt x="11405" y="36982"/>
                </a:lnTo>
                <a:lnTo>
                  <a:pt x="13766" y="34657"/>
                </a:lnTo>
                <a:lnTo>
                  <a:pt x="18252" y="31466"/>
                </a:lnTo>
                <a:lnTo>
                  <a:pt x="22734" y="30667"/>
                </a:lnTo>
                <a:lnTo>
                  <a:pt x="25999" y="30999"/>
                </a:lnTo>
                <a:lnTo>
                  <a:pt x="28638" y="32294"/>
                </a:lnTo>
                <a:lnTo>
                  <a:pt x="31381" y="35697"/>
                </a:lnTo>
                <a:lnTo>
                  <a:pt x="32451" y="38872"/>
                </a:lnTo>
                <a:lnTo>
                  <a:pt x="33098" y="42810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534721" y="332468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9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5"/>
                </a:lnTo>
                <a:lnTo>
                  <a:pt x="32782" y="11013"/>
                </a:lnTo>
                <a:lnTo>
                  <a:pt x="34978" y="13691"/>
                </a:lnTo>
                <a:lnTo>
                  <a:pt x="36032" y="17388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6" y="3125"/>
                </a:lnTo>
                <a:lnTo>
                  <a:pt x="8359" y="4903"/>
                </a:lnTo>
                <a:lnTo>
                  <a:pt x="4269" y="9591"/>
                </a:lnTo>
                <a:lnTo>
                  <a:pt x="2707" y="12420"/>
                </a:lnTo>
                <a:lnTo>
                  <a:pt x="1628" y="15760"/>
                </a:lnTo>
                <a:lnTo>
                  <a:pt x="533" y="19113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1"/>
                </a:lnTo>
                <a:lnTo>
                  <a:pt x="8294" y="49202"/>
                </a:lnTo>
                <a:lnTo>
                  <a:pt x="10836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4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31" y="1869"/>
                </a:lnTo>
                <a:lnTo>
                  <a:pt x="10836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629287" y="3306632"/>
            <a:ext cx="40855" cy="70685"/>
          </a:xfrm>
          <a:custGeom>
            <a:avLst/>
            <a:gdLst/>
            <a:ahLst/>
            <a:cxnLst/>
            <a:rect l="l" t="t" r="r" b="b"/>
            <a:pathLst>
              <a:path w="40855" h="70685">
                <a:moveTo>
                  <a:pt x="547" y="64842"/>
                </a:moveTo>
                <a:lnTo>
                  <a:pt x="265" y="67689"/>
                </a:lnTo>
                <a:lnTo>
                  <a:pt x="2221" y="70685"/>
                </a:lnTo>
                <a:lnTo>
                  <a:pt x="38897" y="70685"/>
                </a:lnTo>
                <a:lnTo>
                  <a:pt x="40434" y="69580"/>
                </a:lnTo>
                <a:lnTo>
                  <a:pt x="40855" y="67002"/>
                </a:lnTo>
                <a:lnTo>
                  <a:pt x="40805" y="65786"/>
                </a:lnTo>
                <a:lnTo>
                  <a:pt x="38897" y="63193"/>
                </a:lnTo>
                <a:lnTo>
                  <a:pt x="26200" y="63193"/>
                </a:lnTo>
                <a:lnTo>
                  <a:pt x="26200" y="1507"/>
                </a:lnTo>
                <a:lnTo>
                  <a:pt x="26045" y="888"/>
                </a:lnTo>
                <a:lnTo>
                  <a:pt x="23456" y="24"/>
                </a:lnTo>
                <a:lnTo>
                  <a:pt x="20674" y="0"/>
                </a:lnTo>
                <a:lnTo>
                  <a:pt x="17740" y="633"/>
                </a:lnTo>
                <a:lnTo>
                  <a:pt x="1572" y="11008"/>
                </a:lnTo>
                <a:lnTo>
                  <a:pt x="316" y="12405"/>
                </a:lnTo>
                <a:lnTo>
                  <a:pt x="0" y="15072"/>
                </a:lnTo>
                <a:lnTo>
                  <a:pt x="647" y="18298"/>
                </a:lnTo>
                <a:lnTo>
                  <a:pt x="3300" y="17891"/>
                </a:lnTo>
                <a:lnTo>
                  <a:pt x="16877" y="9801"/>
                </a:lnTo>
                <a:lnTo>
                  <a:pt x="16877" y="63193"/>
                </a:lnTo>
                <a:lnTo>
                  <a:pt x="2221" y="63193"/>
                </a:lnTo>
                <a:lnTo>
                  <a:pt x="547" y="648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684708" y="3306077"/>
            <a:ext cx="48563" cy="72273"/>
          </a:xfrm>
          <a:custGeom>
            <a:avLst/>
            <a:gdLst/>
            <a:ahLst/>
            <a:cxnLst/>
            <a:rect l="l" t="t" r="r" b="b"/>
            <a:pathLst>
              <a:path w="48563" h="72273">
                <a:moveTo>
                  <a:pt x="38505" y="67892"/>
                </a:moveTo>
                <a:lnTo>
                  <a:pt x="41083" y="65415"/>
                </a:lnTo>
                <a:lnTo>
                  <a:pt x="43052" y="62214"/>
                </a:lnTo>
                <a:lnTo>
                  <a:pt x="45032" y="59014"/>
                </a:lnTo>
                <a:lnTo>
                  <a:pt x="46443" y="55181"/>
                </a:lnTo>
                <a:lnTo>
                  <a:pt x="47293" y="50723"/>
                </a:lnTo>
                <a:lnTo>
                  <a:pt x="48131" y="46292"/>
                </a:lnTo>
                <a:lnTo>
                  <a:pt x="48563" y="41363"/>
                </a:lnTo>
                <a:lnTo>
                  <a:pt x="48563" y="30186"/>
                </a:lnTo>
                <a:lnTo>
                  <a:pt x="48171" y="25055"/>
                </a:lnTo>
                <a:lnTo>
                  <a:pt x="47393" y="20585"/>
                </a:lnTo>
                <a:lnTo>
                  <a:pt x="46620" y="16127"/>
                </a:lnTo>
                <a:lnTo>
                  <a:pt x="45313" y="12369"/>
                </a:lnTo>
                <a:lnTo>
                  <a:pt x="43459" y="9310"/>
                </a:lnTo>
                <a:lnTo>
                  <a:pt x="41616" y="6249"/>
                </a:lnTo>
                <a:lnTo>
                  <a:pt x="39179" y="3934"/>
                </a:lnTo>
                <a:lnTo>
                  <a:pt x="36169" y="2362"/>
                </a:lnTo>
                <a:lnTo>
                  <a:pt x="33145" y="788"/>
                </a:lnTo>
                <a:lnTo>
                  <a:pt x="29411" y="0"/>
                </a:lnTo>
                <a:lnTo>
                  <a:pt x="20332" y="0"/>
                </a:lnTo>
                <a:lnTo>
                  <a:pt x="16419" y="875"/>
                </a:lnTo>
                <a:lnTo>
                  <a:pt x="13244" y="2627"/>
                </a:lnTo>
                <a:lnTo>
                  <a:pt x="10058" y="4381"/>
                </a:lnTo>
                <a:lnTo>
                  <a:pt x="7491" y="6858"/>
                </a:lnTo>
                <a:lnTo>
                  <a:pt x="5537" y="10058"/>
                </a:lnTo>
                <a:lnTo>
                  <a:pt x="3582" y="13258"/>
                </a:lnTo>
                <a:lnTo>
                  <a:pt x="2170" y="17106"/>
                </a:lnTo>
                <a:lnTo>
                  <a:pt x="1306" y="21564"/>
                </a:lnTo>
                <a:lnTo>
                  <a:pt x="431" y="26035"/>
                </a:lnTo>
                <a:lnTo>
                  <a:pt x="0" y="30949"/>
                </a:lnTo>
                <a:lnTo>
                  <a:pt x="0" y="42087"/>
                </a:lnTo>
                <a:lnTo>
                  <a:pt x="392" y="47217"/>
                </a:lnTo>
                <a:lnTo>
                  <a:pt x="1167" y="51688"/>
                </a:lnTo>
                <a:lnTo>
                  <a:pt x="1940" y="56145"/>
                </a:lnTo>
                <a:lnTo>
                  <a:pt x="3251" y="59904"/>
                </a:lnTo>
                <a:lnTo>
                  <a:pt x="5105" y="62967"/>
                </a:lnTo>
                <a:lnTo>
                  <a:pt x="6944" y="66013"/>
                </a:lnTo>
                <a:lnTo>
                  <a:pt x="9385" y="68338"/>
                </a:lnTo>
                <a:lnTo>
                  <a:pt x="9817" y="45352"/>
                </a:lnTo>
                <a:lnTo>
                  <a:pt x="9550" y="40892"/>
                </a:lnTo>
                <a:lnTo>
                  <a:pt x="9550" y="31737"/>
                </a:lnTo>
                <a:lnTo>
                  <a:pt x="9752" y="28091"/>
                </a:lnTo>
                <a:lnTo>
                  <a:pt x="10144" y="24688"/>
                </a:lnTo>
                <a:lnTo>
                  <a:pt x="10540" y="21283"/>
                </a:lnTo>
                <a:lnTo>
                  <a:pt x="11290" y="18323"/>
                </a:lnTo>
                <a:lnTo>
                  <a:pt x="13500" y="13258"/>
                </a:lnTo>
                <a:lnTo>
                  <a:pt x="16927" y="9828"/>
                </a:lnTo>
                <a:lnTo>
                  <a:pt x="21348" y="7656"/>
                </a:lnTo>
                <a:lnTo>
                  <a:pt x="26146" y="7656"/>
                </a:lnTo>
                <a:lnTo>
                  <a:pt x="29105" y="8319"/>
                </a:lnTo>
                <a:lnTo>
                  <a:pt x="31737" y="9500"/>
                </a:lnTo>
                <a:lnTo>
                  <a:pt x="34847" y="12762"/>
                </a:lnTo>
                <a:lnTo>
                  <a:pt x="36395" y="15836"/>
                </a:lnTo>
                <a:lnTo>
                  <a:pt x="37525" y="19810"/>
                </a:lnTo>
                <a:lnTo>
                  <a:pt x="38379" y="24397"/>
                </a:lnTo>
                <a:lnTo>
                  <a:pt x="38632" y="27190"/>
                </a:lnTo>
                <a:lnTo>
                  <a:pt x="38887" y="29970"/>
                </a:lnTo>
                <a:lnTo>
                  <a:pt x="39013" y="39229"/>
                </a:lnTo>
                <a:lnTo>
                  <a:pt x="38771" y="44143"/>
                </a:lnTo>
                <a:lnTo>
                  <a:pt x="38300" y="48780"/>
                </a:lnTo>
                <a:lnTo>
                  <a:pt x="37439" y="52895"/>
                </a:lnTo>
                <a:lnTo>
                  <a:pt x="36144" y="56476"/>
                </a:lnTo>
                <a:lnTo>
                  <a:pt x="34505" y="59637"/>
                </a:lnTo>
                <a:lnTo>
                  <a:pt x="30974" y="62993"/>
                </a:lnTo>
                <a:lnTo>
                  <a:pt x="27900" y="64300"/>
                </a:lnTo>
                <a:lnTo>
                  <a:pt x="28216" y="72273"/>
                </a:lnTo>
                <a:lnTo>
                  <a:pt x="32141" y="71384"/>
                </a:lnTo>
                <a:lnTo>
                  <a:pt x="35316" y="69645"/>
                </a:lnTo>
                <a:lnTo>
                  <a:pt x="38505" y="67892"/>
                </a:lnTo>
                <a:close/>
              </a:path>
              <a:path w="48563" h="72273">
                <a:moveTo>
                  <a:pt x="11757" y="55688"/>
                </a:moveTo>
                <a:lnTo>
                  <a:pt x="10908" y="52703"/>
                </a:lnTo>
                <a:lnTo>
                  <a:pt x="10360" y="49035"/>
                </a:lnTo>
                <a:lnTo>
                  <a:pt x="9817" y="45352"/>
                </a:lnTo>
                <a:lnTo>
                  <a:pt x="9385" y="68338"/>
                </a:lnTo>
                <a:lnTo>
                  <a:pt x="12395" y="69912"/>
                </a:lnTo>
                <a:lnTo>
                  <a:pt x="15415" y="71489"/>
                </a:lnTo>
                <a:lnTo>
                  <a:pt x="19137" y="72273"/>
                </a:lnTo>
                <a:lnTo>
                  <a:pt x="28216" y="72273"/>
                </a:lnTo>
                <a:lnTo>
                  <a:pt x="27900" y="64300"/>
                </a:lnTo>
                <a:lnTo>
                  <a:pt x="24091" y="64616"/>
                </a:lnTo>
                <a:lnTo>
                  <a:pt x="21488" y="64616"/>
                </a:lnTo>
                <a:lnTo>
                  <a:pt x="17449" y="63042"/>
                </a:lnTo>
                <a:lnTo>
                  <a:pt x="14122" y="60311"/>
                </a:lnTo>
                <a:lnTo>
                  <a:pt x="11757" y="55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745508" y="3346229"/>
            <a:ext cx="26529" cy="7440"/>
          </a:xfrm>
          <a:custGeom>
            <a:avLst/>
            <a:gdLst/>
            <a:ahLst/>
            <a:cxnLst/>
            <a:rect l="l" t="t" r="r" b="b"/>
            <a:pathLst>
              <a:path w="26529" h="7440">
                <a:moveTo>
                  <a:pt x="26529" y="3693"/>
                </a:moveTo>
                <a:lnTo>
                  <a:pt x="26529" y="2994"/>
                </a:lnTo>
                <a:lnTo>
                  <a:pt x="24624" y="0"/>
                </a:lnTo>
                <a:lnTo>
                  <a:pt x="1955" y="0"/>
                </a:lnTo>
                <a:lnTo>
                  <a:pt x="482" y="810"/>
                </a:lnTo>
                <a:lnTo>
                  <a:pt x="0" y="3693"/>
                </a:lnTo>
                <a:lnTo>
                  <a:pt x="1955" y="7440"/>
                </a:lnTo>
                <a:lnTo>
                  <a:pt x="24624" y="7440"/>
                </a:lnTo>
                <a:lnTo>
                  <a:pt x="26046" y="6616"/>
                </a:lnTo>
                <a:lnTo>
                  <a:pt x="26529" y="3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786678" y="3306081"/>
            <a:ext cx="43955" cy="71233"/>
          </a:xfrm>
          <a:custGeom>
            <a:avLst/>
            <a:gdLst/>
            <a:ahLst/>
            <a:cxnLst/>
            <a:rect l="l" t="t" r="r" b="b"/>
            <a:pathLst>
              <a:path w="43955" h="71233">
                <a:moveTo>
                  <a:pt x="40335" y="13384"/>
                </a:moveTo>
                <a:lnTo>
                  <a:pt x="38671" y="8963"/>
                </a:lnTo>
                <a:lnTo>
                  <a:pt x="35737" y="5370"/>
                </a:lnTo>
                <a:lnTo>
                  <a:pt x="31939" y="2397"/>
                </a:lnTo>
                <a:lnTo>
                  <a:pt x="29387" y="1432"/>
                </a:lnTo>
                <a:lnTo>
                  <a:pt x="26835" y="467"/>
                </a:lnTo>
                <a:lnTo>
                  <a:pt x="23864" y="0"/>
                </a:lnTo>
                <a:lnTo>
                  <a:pt x="20459" y="0"/>
                </a:lnTo>
                <a:lnTo>
                  <a:pt x="16294" y="215"/>
                </a:lnTo>
                <a:lnTo>
                  <a:pt x="12420" y="1076"/>
                </a:lnTo>
                <a:lnTo>
                  <a:pt x="9043" y="2246"/>
                </a:lnTo>
                <a:lnTo>
                  <a:pt x="5029" y="4175"/>
                </a:lnTo>
                <a:lnTo>
                  <a:pt x="1905" y="6667"/>
                </a:lnTo>
                <a:lnTo>
                  <a:pt x="1306" y="9385"/>
                </a:lnTo>
                <a:lnTo>
                  <a:pt x="1498" y="12430"/>
                </a:lnTo>
                <a:lnTo>
                  <a:pt x="4065" y="13790"/>
                </a:lnTo>
                <a:lnTo>
                  <a:pt x="7024" y="11897"/>
                </a:lnTo>
                <a:lnTo>
                  <a:pt x="9752" y="10450"/>
                </a:lnTo>
                <a:lnTo>
                  <a:pt x="13144" y="9169"/>
                </a:lnTo>
                <a:lnTo>
                  <a:pt x="17006" y="8239"/>
                </a:lnTo>
                <a:lnTo>
                  <a:pt x="21222" y="8239"/>
                </a:lnTo>
                <a:lnTo>
                  <a:pt x="24433" y="9169"/>
                </a:lnTo>
                <a:lnTo>
                  <a:pt x="27166" y="10615"/>
                </a:lnTo>
                <a:lnTo>
                  <a:pt x="29894" y="13931"/>
                </a:lnTo>
                <a:lnTo>
                  <a:pt x="30938" y="16710"/>
                </a:lnTo>
                <a:lnTo>
                  <a:pt x="31205" y="19745"/>
                </a:lnTo>
                <a:lnTo>
                  <a:pt x="31040" y="22971"/>
                </a:lnTo>
                <a:lnTo>
                  <a:pt x="30366" y="26517"/>
                </a:lnTo>
                <a:lnTo>
                  <a:pt x="28599" y="30657"/>
                </a:lnTo>
                <a:lnTo>
                  <a:pt x="26036" y="35229"/>
                </a:lnTo>
                <a:lnTo>
                  <a:pt x="24080" y="37857"/>
                </a:lnTo>
                <a:lnTo>
                  <a:pt x="22122" y="40500"/>
                </a:lnTo>
                <a:lnTo>
                  <a:pt x="19519" y="43494"/>
                </a:lnTo>
                <a:lnTo>
                  <a:pt x="16268" y="46821"/>
                </a:lnTo>
                <a:lnTo>
                  <a:pt x="2236" y="61250"/>
                </a:lnTo>
                <a:lnTo>
                  <a:pt x="266" y="64249"/>
                </a:lnTo>
                <a:lnTo>
                  <a:pt x="0" y="67169"/>
                </a:lnTo>
                <a:lnTo>
                  <a:pt x="521" y="70128"/>
                </a:lnTo>
                <a:lnTo>
                  <a:pt x="3100" y="71233"/>
                </a:lnTo>
                <a:lnTo>
                  <a:pt x="41897" y="71233"/>
                </a:lnTo>
                <a:lnTo>
                  <a:pt x="43600" y="69886"/>
                </a:lnTo>
                <a:lnTo>
                  <a:pt x="43955" y="67218"/>
                </a:lnTo>
                <a:lnTo>
                  <a:pt x="43902" y="65999"/>
                </a:lnTo>
                <a:lnTo>
                  <a:pt x="41832" y="63309"/>
                </a:lnTo>
                <a:lnTo>
                  <a:pt x="11290" y="63309"/>
                </a:lnTo>
                <a:lnTo>
                  <a:pt x="22414" y="51699"/>
                </a:lnTo>
                <a:lnTo>
                  <a:pt x="26428" y="47584"/>
                </a:lnTo>
                <a:lnTo>
                  <a:pt x="29643" y="43942"/>
                </a:lnTo>
                <a:lnTo>
                  <a:pt x="32068" y="40777"/>
                </a:lnTo>
                <a:lnTo>
                  <a:pt x="34491" y="37602"/>
                </a:lnTo>
                <a:lnTo>
                  <a:pt x="36346" y="34717"/>
                </a:lnTo>
                <a:lnTo>
                  <a:pt x="37631" y="32141"/>
                </a:lnTo>
                <a:lnTo>
                  <a:pt x="38912" y="29552"/>
                </a:lnTo>
                <a:lnTo>
                  <a:pt x="39762" y="27151"/>
                </a:lnTo>
                <a:lnTo>
                  <a:pt x="40551" y="22705"/>
                </a:lnTo>
                <a:lnTo>
                  <a:pt x="40755" y="18233"/>
                </a:lnTo>
                <a:lnTo>
                  <a:pt x="40335" y="13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845362" y="3306077"/>
            <a:ext cx="48563" cy="72273"/>
          </a:xfrm>
          <a:custGeom>
            <a:avLst/>
            <a:gdLst/>
            <a:ahLst/>
            <a:cxnLst/>
            <a:rect l="l" t="t" r="r" b="b"/>
            <a:pathLst>
              <a:path w="48563" h="72273">
                <a:moveTo>
                  <a:pt x="38505" y="67892"/>
                </a:moveTo>
                <a:lnTo>
                  <a:pt x="41083" y="65415"/>
                </a:lnTo>
                <a:lnTo>
                  <a:pt x="43052" y="62214"/>
                </a:lnTo>
                <a:lnTo>
                  <a:pt x="45035" y="59014"/>
                </a:lnTo>
                <a:lnTo>
                  <a:pt x="46443" y="55181"/>
                </a:lnTo>
                <a:lnTo>
                  <a:pt x="47297" y="50723"/>
                </a:lnTo>
                <a:lnTo>
                  <a:pt x="48131" y="46292"/>
                </a:lnTo>
                <a:lnTo>
                  <a:pt x="48563" y="41363"/>
                </a:lnTo>
                <a:lnTo>
                  <a:pt x="48563" y="30186"/>
                </a:lnTo>
                <a:lnTo>
                  <a:pt x="48171" y="25055"/>
                </a:lnTo>
                <a:lnTo>
                  <a:pt x="47397" y="20585"/>
                </a:lnTo>
                <a:lnTo>
                  <a:pt x="46622" y="16127"/>
                </a:lnTo>
                <a:lnTo>
                  <a:pt x="45313" y="12369"/>
                </a:lnTo>
                <a:lnTo>
                  <a:pt x="43459" y="9310"/>
                </a:lnTo>
                <a:lnTo>
                  <a:pt x="41619" y="6249"/>
                </a:lnTo>
                <a:lnTo>
                  <a:pt x="39178" y="3934"/>
                </a:lnTo>
                <a:lnTo>
                  <a:pt x="36169" y="2362"/>
                </a:lnTo>
                <a:lnTo>
                  <a:pt x="33148" y="788"/>
                </a:lnTo>
                <a:lnTo>
                  <a:pt x="29411" y="0"/>
                </a:lnTo>
                <a:lnTo>
                  <a:pt x="20332" y="0"/>
                </a:lnTo>
                <a:lnTo>
                  <a:pt x="16419" y="875"/>
                </a:lnTo>
                <a:lnTo>
                  <a:pt x="13247" y="2627"/>
                </a:lnTo>
                <a:lnTo>
                  <a:pt x="10058" y="4381"/>
                </a:lnTo>
                <a:lnTo>
                  <a:pt x="7491" y="6858"/>
                </a:lnTo>
                <a:lnTo>
                  <a:pt x="5537" y="10058"/>
                </a:lnTo>
                <a:lnTo>
                  <a:pt x="3581" y="13258"/>
                </a:lnTo>
                <a:lnTo>
                  <a:pt x="2170" y="17106"/>
                </a:lnTo>
                <a:lnTo>
                  <a:pt x="1306" y="21564"/>
                </a:lnTo>
                <a:lnTo>
                  <a:pt x="431" y="26035"/>
                </a:lnTo>
                <a:lnTo>
                  <a:pt x="0" y="30949"/>
                </a:lnTo>
                <a:lnTo>
                  <a:pt x="0" y="42087"/>
                </a:lnTo>
                <a:lnTo>
                  <a:pt x="392" y="47217"/>
                </a:lnTo>
                <a:lnTo>
                  <a:pt x="1169" y="51688"/>
                </a:lnTo>
                <a:lnTo>
                  <a:pt x="1944" y="56145"/>
                </a:lnTo>
                <a:lnTo>
                  <a:pt x="3251" y="59904"/>
                </a:lnTo>
                <a:lnTo>
                  <a:pt x="5105" y="62967"/>
                </a:lnTo>
                <a:lnTo>
                  <a:pt x="6948" y="66013"/>
                </a:lnTo>
                <a:lnTo>
                  <a:pt x="9385" y="68338"/>
                </a:lnTo>
                <a:lnTo>
                  <a:pt x="9817" y="45352"/>
                </a:lnTo>
                <a:lnTo>
                  <a:pt x="9550" y="40892"/>
                </a:lnTo>
                <a:lnTo>
                  <a:pt x="9550" y="31737"/>
                </a:lnTo>
                <a:lnTo>
                  <a:pt x="9752" y="28091"/>
                </a:lnTo>
                <a:lnTo>
                  <a:pt x="10148" y="24688"/>
                </a:lnTo>
                <a:lnTo>
                  <a:pt x="10540" y="21283"/>
                </a:lnTo>
                <a:lnTo>
                  <a:pt x="11289" y="18323"/>
                </a:lnTo>
                <a:lnTo>
                  <a:pt x="13500" y="13258"/>
                </a:lnTo>
                <a:lnTo>
                  <a:pt x="16930" y="9828"/>
                </a:lnTo>
                <a:lnTo>
                  <a:pt x="21347" y="7656"/>
                </a:lnTo>
                <a:lnTo>
                  <a:pt x="26150" y="7656"/>
                </a:lnTo>
                <a:lnTo>
                  <a:pt x="29109" y="8319"/>
                </a:lnTo>
                <a:lnTo>
                  <a:pt x="31737" y="9500"/>
                </a:lnTo>
                <a:lnTo>
                  <a:pt x="34847" y="12762"/>
                </a:lnTo>
                <a:lnTo>
                  <a:pt x="36399" y="15836"/>
                </a:lnTo>
                <a:lnTo>
                  <a:pt x="37529" y="19810"/>
                </a:lnTo>
                <a:lnTo>
                  <a:pt x="38379" y="24397"/>
                </a:lnTo>
                <a:lnTo>
                  <a:pt x="38634" y="27190"/>
                </a:lnTo>
                <a:lnTo>
                  <a:pt x="38887" y="29970"/>
                </a:lnTo>
                <a:lnTo>
                  <a:pt x="39013" y="39229"/>
                </a:lnTo>
                <a:lnTo>
                  <a:pt x="38771" y="44143"/>
                </a:lnTo>
                <a:lnTo>
                  <a:pt x="38304" y="48780"/>
                </a:lnTo>
                <a:lnTo>
                  <a:pt x="37439" y="52895"/>
                </a:lnTo>
                <a:lnTo>
                  <a:pt x="36144" y="56476"/>
                </a:lnTo>
                <a:lnTo>
                  <a:pt x="34505" y="59637"/>
                </a:lnTo>
                <a:lnTo>
                  <a:pt x="30974" y="62993"/>
                </a:lnTo>
                <a:lnTo>
                  <a:pt x="27903" y="64300"/>
                </a:lnTo>
                <a:lnTo>
                  <a:pt x="28220" y="72273"/>
                </a:lnTo>
                <a:lnTo>
                  <a:pt x="32144" y="71384"/>
                </a:lnTo>
                <a:lnTo>
                  <a:pt x="35319" y="69645"/>
                </a:lnTo>
                <a:lnTo>
                  <a:pt x="38505" y="67892"/>
                </a:lnTo>
                <a:close/>
              </a:path>
              <a:path w="48563" h="72273">
                <a:moveTo>
                  <a:pt x="11761" y="55688"/>
                </a:moveTo>
                <a:lnTo>
                  <a:pt x="10908" y="52703"/>
                </a:lnTo>
                <a:lnTo>
                  <a:pt x="10364" y="49035"/>
                </a:lnTo>
                <a:lnTo>
                  <a:pt x="9817" y="45352"/>
                </a:lnTo>
                <a:lnTo>
                  <a:pt x="9385" y="68338"/>
                </a:lnTo>
                <a:lnTo>
                  <a:pt x="12395" y="69912"/>
                </a:lnTo>
                <a:lnTo>
                  <a:pt x="15419" y="71489"/>
                </a:lnTo>
                <a:lnTo>
                  <a:pt x="19137" y="72273"/>
                </a:lnTo>
                <a:lnTo>
                  <a:pt x="28220" y="72273"/>
                </a:lnTo>
                <a:lnTo>
                  <a:pt x="27903" y="64300"/>
                </a:lnTo>
                <a:lnTo>
                  <a:pt x="24090" y="64616"/>
                </a:lnTo>
                <a:lnTo>
                  <a:pt x="21488" y="64616"/>
                </a:lnTo>
                <a:lnTo>
                  <a:pt x="17449" y="63042"/>
                </a:lnTo>
                <a:lnTo>
                  <a:pt x="14122" y="60311"/>
                </a:lnTo>
                <a:lnTo>
                  <a:pt x="11761" y="556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934249" y="3325453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2" y="3467"/>
                </a:moveTo>
                <a:lnTo>
                  <a:pt x="17716" y="50126"/>
                </a:lnTo>
                <a:lnTo>
                  <a:pt x="19227" y="51865"/>
                </a:lnTo>
                <a:lnTo>
                  <a:pt x="12495" y="68846"/>
                </a:lnTo>
                <a:lnTo>
                  <a:pt x="13500" y="71384"/>
                </a:lnTo>
                <a:lnTo>
                  <a:pt x="16355" y="71625"/>
                </a:lnTo>
                <a:lnTo>
                  <a:pt x="19504" y="71464"/>
                </a:lnTo>
                <a:lnTo>
                  <a:pt x="22047" y="69825"/>
                </a:lnTo>
                <a:lnTo>
                  <a:pt x="28562" y="51865"/>
                </a:lnTo>
                <a:lnTo>
                  <a:pt x="46087" y="3301"/>
                </a:lnTo>
                <a:lnTo>
                  <a:pt x="45641" y="392"/>
                </a:lnTo>
                <a:lnTo>
                  <a:pt x="43027" y="0"/>
                </a:lnTo>
                <a:lnTo>
                  <a:pt x="39978" y="36"/>
                </a:lnTo>
                <a:lnTo>
                  <a:pt x="37184" y="1889"/>
                </a:lnTo>
                <a:lnTo>
                  <a:pt x="23735" y="41288"/>
                </a:lnTo>
                <a:lnTo>
                  <a:pt x="23569" y="41288"/>
                </a:lnTo>
                <a:lnTo>
                  <a:pt x="9626" y="2105"/>
                </a:lnTo>
                <a:lnTo>
                  <a:pt x="8953" y="734"/>
                </a:lnTo>
                <a:lnTo>
                  <a:pt x="6245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992559" y="332468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7" y="11013"/>
                </a:lnTo>
                <a:lnTo>
                  <a:pt x="34974" y="13691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91"/>
                </a:lnTo>
                <a:lnTo>
                  <a:pt x="2703" y="12420"/>
                </a:lnTo>
                <a:lnTo>
                  <a:pt x="1623" y="15760"/>
                </a:lnTo>
                <a:lnTo>
                  <a:pt x="533" y="19113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12"/>
                </a:lnTo>
                <a:lnTo>
                  <a:pt x="4175" y="44781"/>
                </a:lnTo>
                <a:lnTo>
                  <a:pt x="8290" y="49202"/>
                </a:lnTo>
                <a:lnTo>
                  <a:pt x="10831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60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9"/>
                </a:lnTo>
                <a:lnTo>
                  <a:pt x="10831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052819" y="332468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76"/>
                </a:lnTo>
                <a:lnTo>
                  <a:pt x="18338" y="46671"/>
                </a:lnTo>
                <a:lnTo>
                  <a:pt x="15454" y="46671"/>
                </a:lnTo>
                <a:lnTo>
                  <a:pt x="11596" y="44410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5"/>
                </a:move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40"/>
                </a:lnTo>
                <a:lnTo>
                  <a:pt x="35761" y="4699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99" y="9206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113922" y="3324686"/>
            <a:ext cx="28511" cy="52924"/>
          </a:xfrm>
          <a:custGeom>
            <a:avLst/>
            <a:gdLst/>
            <a:ahLst/>
            <a:cxnLst/>
            <a:rect l="l" t="t" r="r" b="b"/>
            <a:pathLst>
              <a:path w="28511" h="52924">
                <a:moveTo>
                  <a:pt x="17311" y="9375"/>
                </a:moveTo>
                <a:lnTo>
                  <a:pt x="19925" y="8470"/>
                </a:lnTo>
                <a:lnTo>
                  <a:pt x="22948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35" y="688"/>
                </a:lnTo>
                <a:lnTo>
                  <a:pt x="23025" y="90"/>
                </a:lnTo>
                <a:lnTo>
                  <a:pt x="20382" y="0"/>
                </a:lnTo>
                <a:lnTo>
                  <a:pt x="17271" y="673"/>
                </a:lnTo>
                <a:lnTo>
                  <a:pt x="14136" y="2581"/>
                </a:lnTo>
                <a:lnTo>
                  <a:pt x="10680" y="6008"/>
                </a:lnTo>
                <a:lnTo>
                  <a:pt x="8077" y="9551"/>
                </a:lnTo>
                <a:lnTo>
                  <a:pt x="8077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6"/>
                </a:lnTo>
                <a:lnTo>
                  <a:pt x="316" y="52210"/>
                </a:lnTo>
                <a:lnTo>
                  <a:pt x="2857" y="52924"/>
                </a:lnTo>
                <a:lnTo>
                  <a:pt x="6097" y="52924"/>
                </a:lnTo>
                <a:lnTo>
                  <a:pt x="8952" y="51286"/>
                </a:lnTo>
                <a:lnTo>
                  <a:pt x="8952" y="19152"/>
                </a:lnTo>
                <a:lnTo>
                  <a:pt x="11367" y="15483"/>
                </a:lnTo>
                <a:lnTo>
                  <a:pt x="14477" y="11635"/>
                </a:lnTo>
                <a:lnTo>
                  <a:pt x="17311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153187" y="332468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95"/>
                </a:lnTo>
                <a:lnTo>
                  <a:pt x="5651" y="4381"/>
                </a:lnTo>
                <a:lnTo>
                  <a:pt x="3045" y="7226"/>
                </a:lnTo>
                <a:lnTo>
                  <a:pt x="1573" y="10731"/>
                </a:lnTo>
                <a:lnTo>
                  <a:pt x="1191" y="14479"/>
                </a:lnTo>
                <a:lnTo>
                  <a:pt x="1548" y="18529"/>
                </a:lnTo>
                <a:lnTo>
                  <a:pt x="2959" y="21639"/>
                </a:lnTo>
                <a:lnTo>
                  <a:pt x="6210" y="25210"/>
                </a:lnTo>
                <a:lnTo>
                  <a:pt x="8989" y="26950"/>
                </a:lnTo>
                <a:lnTo>
                  <a:pt x="11948" y="28411"/>
                </a:lnTo>
                <a:lnTo>
                  <a:pt x="15022" y="2965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28" y="37315"/>
                </a:lnTo>
                <a:lnTo>
                  <a:pt x="25473" y="41188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3"/>
                </a:lnTo>
                <a:lnTo>
                  <a:pt x="3286" y="42570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1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99"/>
                </a:lnTo>
                <a:lnTo>
                  <a:pt x="12028" y="53533"/>
                </a:lnTo>
                <a:lnTo>
                  <a:pt x="18237" y="53658"/>
                </a:lnTo>
                <a:lnTo>
                  <a:pt x="20825" y="53317"/>
                </a:lnTo>
                <a:lnTo>
                  <a:pt x="25528" y="51955"/>
                </a:lnTo>
                <a:lnTo>
                  <a:pt x="29246" y="49593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88"/>
                </a:lnTo>
                <a:lnTo>
                  <a:pt x="34566" y="35892"/>
                </a:lnTo>
                <a:lnTo>
                  <a:pt x="33516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22" y="25121"/>
                </a:lnTo>
                <a:lnTo>
                  <a:pt x="22172" y="23825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3"/>
                </a:lnTo>
                <a:lnTo>
                  <a:pt x="10134" y="16586"/>
                </a:lnTo>
                <a:lnTo>
                  <a:pt x="9766" y="13997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096" y="7139"/>
                </a:lnTo>
                <a:lnTo>
                  <a:pt x="25880" y="8370"/>
                </a:lnTo>
                <a:lnTo>
                  <a:pt x="29246" y="10099"/>
                </a:lnTo>
                <a:lnTo>
                  <a:pt x="32039" y="8305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199548" y="3365160"/>
            <a:ext cx="17639" cy="27879"/>
          </a:xfrm>
          <a:custGeom>
            <a:avLst/>
            <a:gdLst/>
            <a:ahLst/>
            <a:cxnLst/>
            <a:rect l="l" t="t" r="r" b="b"/>
            <a:pathLst>
              <a:path w="17639" h="27879">
                <a:moveTo>
                  <a:pt x="17639" y="4395"/>
                </a:moveTo>
                <a:lnTo>
                  <a:pt x="17639" y="3431"/>
                </a:lnTo>
                <a:lnTo>
                  <a:pt x="16001" y="472"/>
                </a:lnTo>
                <a:lnTo>
                  <a:pt x="13384" y="0"/>
                </a:lnTo>
                <a:lnTo>
                  <a:pt x="10741" y="50"/>
                </a:lnTo>
                <a:lnTo>
                  <a:pt x="7717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76"/>
                </a:lnTo>
                <a:lnTo>
                  <a:pt x="1421" y="27879"/>
                </a:lnTo>
                <a:lnTo>
                  <a:pt x="4265" y="27814"/>
                </a:lnTo>
                <a:lnTo>
                  <a:pt x="6944" y="26366"/>
                </a:lnTo>
                <a:lnTo>
                  <a:pt x="14385" y="15203"/>
                </a:lnTo>
                <a:lnTo>
                  <a:pt x="15515" y="13439"/>
                </a:lnTo>
                <a:lnTo>
                  <a:pt x="16926" y="10148"/>
                </a:lnTo>
                <a:lnTo>
                  <a:pt x="17473" y="7495"/>
                </a:lnTo>
                <a:lnTo>
                  <a:pt x="17639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261677" y="3306784"/>
            <a:ext cx="59867" cy="70854"/>
          </a:xfrm>
          <a:custGeom>
            <a:avLst/>
            <a:gdLst/>
            <a:ahLst/>
            <a:cxnLst/>
            <a:rect l="l" t="t" r="r" b="b"/>
            <a:pathLst>
              <a:path w="59867" h="70854">
                <a:moveTo>
                  <a:pt x="29246" y="9650"/>
                </a:moveTo>
                <a:lnTo>
                  <a:pt x="29563" y="0"/>
                </a:lnTo>
                <a:lnTo>
                  <a:pt x="26172" y="139"/>
                </a:lnTo>
                <a:lnTo>
                  <a:pt x="23543" y="1958"/>
                </a:lnTo>
                <a:lnTo>
                  <a:pt x="0" y="67171"/>
                </a:lnTo>
                <a:lnTo>
                  <a:pt x="190" y="70458"/>
                </a:lnTo>
                <a:lnTo>
                  <a:pt x="2854" y="70854"/>
                </a:lnTo>
                <a:lnTo>
                  <a:pt x="6375" y="70764"/>
                </a:lnTo>
                <a:lnTo>
                  <a:pt x="9053" y="68961"/>
                </a:lnTo>
                <a:lnTo>
                  <a:pt x="14806" y="52095"/>
                </a:lnTo>
                <a:lnTo>
                  <a:pt x="17142" y="44654"/>
                </a:lnTo>
                <a:lnTo>
                  <a:pt x="29246" y="9650"/>
                </a:lnTo>
                <a:close/>
              </a:path>
              <a:path w="59867" h="70854">
                <a:moveTo>
                  <a:pt x="59522" y="67222"/>
                </a:moveTo>
                <a:lnTo>
                  <a:pt x="35977" y="1993"/>
                </a:lnTo>
                <a:lnTo>
                  <a:pt x="35128" y="737"/>
                </a:lnTo>
                <a:lnTo>
                  <a:pt x="32447" y="78"/>
                </a:lnTo>
                <a:lnTo>
                  <a:pt x="29563" y="0"/>
                </a:lnTo>
                <a:lnTo>
                  <a:pt x="29296" y="9650"/>
                </a:lnTo>
                <a:lnTo>
                  <a:pt x="41565" y="44654"/>
                </a:lnTo>
                <a:lnTo>
                  <a:pt x="17142" y="44654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76"/>
                </a:lnTo>
                <a:lnTo>
                  <a:pt x="50900" y="70383"/>
                </a:lnTo>
                <a:lnTo>
                  <a:pt x="53441" y="70829"/>
                </a:lnTo>
                <a:lnTo>
                  <a:pt x="56577" y="70854"/>
                </a:lnTo>
                <a:lnTo>
                  <a:pt x="59867" y="70016"/>
                </a:lnTo>
                <a:lnTo>
                  <a:pt x="59522" y="67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336801" y="3301776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30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389051" y="3307114"/>
            <a:ext cx="52473" cy="70485"/>
          </a:xfrm>
          <a:custGeom>
            <a:avLst/>
            <a:gdLst/>
            <a:ahLst/>
            <a:cxnLst/>
            <a:rect l="l" t="t" r="r" b="b"/>
            <a:pathLst>
              <a:path w="52473" h="70485">
                <a:moveTo>
                  <a:pt x="21910" y="69776"/>
                </a:moveTo>
                <a:lnTo>
                  <a:pt x="24602" y="70485"/>
                </a:lnTo>
                <a:lnTo>
                  <a:pt x="27865" y="70485"/>
                </a:lnTo>
                <a:lnTo>
                  <a:pt x="30888" y="68797"/>
                </a:lnTo>
                <a:lnTo>
                  <a:pt x="30888" y="7924"/>
                </a:lnTo>
                <a:lnTo>
                  <a:pt x="50634" y="7924"/>
                </a:lnTo>
                <a:lnTo>
                  <a:pt x="52183" y="6718"/>
                </a:lnTo>
                <a:lnTo>
                  <a:pt x="52473" y="4014"/>
                </a:lnTo>
                <a:lnTo>
                  <a:pt x="52434" y="2703"/>
                </a:lnTo>
                <a:lnTo>
                  <a:pt x="50634" y="0"/>
                </a:lnTo>
                <a:lnTo>
                  <a:pt x="1245" y="66"/>
                </a:lnTo>
                <a:lnTo>
                  <a:pt x="0" y="2703"/>
                </a:lnTo>
                <a:lnTo>
                  <a:pt x="0" y="5295"/>
                </a:lnTo>
                <a:lnTo>
                  <a:pt x="1804" y="7924"/>
                </a:lnTo>
                <a:lnTo>
                  <a:pt x="21553" y="7924"/>
                </a:lnTo>
                <a:lnTo>
                  <a:pt x="21553" y="68797"/>
                </a:lnTo>
                <a:lnTo>
                  <a:pt x="21910" y="697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452231" y="3324686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1"/>
                </a:lnTo>
                <a:lnTo>
                  <a:pt x="15455" y="46671"/>
                </a:lnTo>
                <a:lnTo>
                  <a:pt x="11592" y="44410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5"/>
                </a:moveTo>
                <a:lnTo>
                  <a:pt x="37224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701"/>
                </a:lnTo>
                <a:lnTo>
                  <a:pt x="38380" y="8140"/>
                </a:lnTo>
                <a:lnTo>
                  <a:pt x="35763" y="4699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6" y="2919"/>
                </a:lnTo>
                <a:lnTo>
                  <a:pt x="3502" y="5205"/>
                </a:lnTo>
                <a:lnTo>
                  <a:pt x="2387" y="7948"/>
                </a:lnTo>
                <a:lnTo>
                  <a:pt x="2693" y="11164"/>
                </a:lnTo>
                <a:lnTo>
                  <a:pt x="5270" y="12053"/>
                </a:lnTo>
                <a:lnTo>
                  <a:pt x="8150" y="10426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800" y="9206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5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513331" y="3324686"/>
            <a:ext cx="28511" cy="52924"/>
          </a:xfrm>
          <a:custGeom>
            <a:avLst/>
            <a:gdLst/>
            <a:ahLst/>
            <a:cxnLst/>
            <a:rect l="l" t="t" r="r" b="b"/>
            <a:pathLst>
              <a:path w="28511" h="52924">
                <a:moveTo>
                  <a:pt x="17312" y="9375"/>
                </a:moveTo>
                <a:lnTo>
                  <a:pt x="19930" y="8470"/>
                </a:lnTo>
                <a:lnTo>
                  <a:pt x="22950" y="8676"/>
                </a:lnTo>
                <a:lnTo>
                  <a:pt x="25707" y="9475"/>
                </a:lnTo>
                <a:lnTo>
                  <a:pt x="28450" y="8194"/>
                </a:lnTo>
                <a:lnTo>
                  <a:pt x="28511" y="3672"/>
                </a:lnTo>
                <a:lnTo>
                  <a:pt x="26139" y="688"/>
                </a:lnTo>
                <a:lnTo>
                  <a:pt x="23025" y="90"/>
                </a:lnTo>
                <a:lnTo>
                  <a:pt x="20387" y="0"/>
                </a:lnTo>
                <a:lnTo>
                  <a:pt x="17273" y="673"/>
                </a:lnTo>
                <a:lnTo>
                  <a:pt x="14137" y="2581"/>
                </a:lnTo>
                <a:lnTo>
                  <a:pt x="10680" y="6008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6"/>
                </a:lnTo>
                <a:lnTo>
                  <a:pt x="190" y="52010"/>
                </a:lnTo>
                <a:lnTo>
                  <a:pt x="2858" y="52924"/>
                </a:lnTo>
                <a:lnTo>
                  <a:pt x="6098" y="52924"/>
                </a:lnTo>
                <a:lnTo>
                  <a:pt x="8957" y="51286"/>
                </a:lnTo>
                <a:lnTo>
                  <a:pt x="8957" y="19152"/>
                </a:lnTo>
                <a:lnTo>
                  <a:pt x="11369" y="15483"/>
                </a:lnTo>
                <a:lnTo>
                  <a:pt x="14479" y="11635"/>
                </a:lnTo>
                <a:lnTo>
                  <a:pt x="17312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555429" y="330531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42"/>
                </a:lnTo>
                <a:lnTo>
                  <a:pt x="7607" y="10742"/>
                </a:lnTo>
                <a:lnTo>
                  <a:pt x="10666" y="8851"/>
                </a:lnTo>
                <a:lnTo>
                  <a:pt x="11062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904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7"/>
                </a:lnTo>
                <a:lnTo>
                  <a:pt x="7175" y="20167"/>
                </a:lnTo>
                <a:lnTo>
                  <a:pt x="3938" y="20167"/>
                </a:lnTo>
                <a:lnTo>
                  <a:pt x="1080" y="21804"/>
                </a:lnTo>
                <a:lnTo>
                  <a:pt x="1080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83269" y="3324683"/>
            <a:ext cx="44917" cy="72351"/>
          </a:xfrm>
          <a:custGeom>
            <a:avLst/>
            <a:gdLst/>
            <a:ahLst/>
            <a:cxnLst/>
            <a:rect l="l" t="t" r="r" b="b"/>
            <a:pathLst>
              <a:path w="44917" h="72351">
                <a:moveTo>
                  <a:pt x="9952" y="19648"/>
                </a:moveTo>
                <a:lnTo>
                  <a:pt x="11123" y="15393"/>
                </a:lnTo>
                <a:lnTo>
                  <a:pt x="13117" y="11861"/>
                </a:lnTo>
                <a:lnTo>
                  <a:pt x="16001" y="9334"/>
                </a:lnTo>
                <a:lnTo>
                  <a:pt x="19530" y="7710"/>
                </a:lnTo>
                <a:lnTo>
                  <a:pt x="24267" y="7710"/>
                </a:lnTo>
                <a:lnTo>
                  <a:pt x="28889" y="10072"/>
                </a:lnTo>
                <a:lnTo>
                  <a:pt x="33487" y="13931"/>
                </a:lnTo>
                <a:lnTo>
                  <a:pt x="35913" y="16930"/>
                </a:lnTo>
                <a:lnTo>
                  <a:pt x="35913" y="36464"/>
                </a:lnTo>
                <a:lnTo>
                  <a:pt x="33169" y="39739"/>
                </a:lnTo>
                <a:lnTo>
                  <a:pt x="29422" y="43130"/>
                </a:lnTo>
                <a:lnTo>
                  <a:pt x="25970" y="45212"/>
                </a:lnTo>
                <a:lnTo>
                  <a:pt x="22618" y="46014"/>
                </a:lnTo>
                <a:lnTo>
                  <a:pt x="19072" y="46014"/>
                </a:lnTo>
                <a:lnTo>
                  <a:pt x="15568" y="44362"/>
                </a:lnTo>
                <a:lnTo>
                  <a:pt x="12760" y="41809"/>
                </a:lnTo>
                <a:lnTo>
                  <a:pt x="10882" y="38187"/>
                </a:lnTo>
                <a:lnTo>
                  <a:pt x="9842" y="33756"/>
                </a:lnTo>
                <a:lnTo>
                  <a:pt x="9269" y="28982"/>
                </a:lnTo>
                <a:lnTo>
                  <a:pt x="9269" y="24169"/>
                </a:lnTo>
                <a:lnTo>
                  <a:pt x="8124" y="50190"/>
                </a:lnTo>
                <a:lnTo>
                  <a:pt x="13129" y="52972"/>
                </a:lnTo>
                <a:lnTo>
                  <a:pt x="16137" y="53671"/>
                </a:lnTo>
                <a:lnTo>
                  <a:pt x="19695" y="53671"/>
                </a:lnTo>
                <a:lnTo>
                  <a:pt x="22463" y="53531"/>
                </a:lnTo>
                <a:lnTo>
                  <a:pt x="25105" y="52998"/>
                </a:lnTo>
                <a:lnTo>
                  <a:pt x="27722" y="51903"/>
                </a:lnTo>
                <a:lnTo>
                  <a:pt x="30336" y="50445"/>
                </a:lnTo>
                <a:lnTo>
                  <a:pt x="33018" y="48387"/>
                </a:lnTo>
                <a:lnTo>
                  <a:pt x="35913" y="45643"/>
                </a:lnTo>
                <a:lnTo>
                  <a:pt x="35913" y="70648"/>
                </a:lnTo>
                <a:lnTo>
                  <a:pt x="36230" y="71629"/>
                </a:lnTo>
                <a:lnTo>
                  <a:pt x="38781" y="72351"/>
                </a:lnTo>
                <a:lnTo>
                  <a:pt x="42007" y="72351"/>
                </a:lnTo>
                <a:lnTo>
                  <a:pt x="44917" y="70648"/>
                </a:lnTo>
                <a:lnTo>
                  <a:pt x="44917" y="2123"/>
                </a:lnTo>
                <a:lnTo>
                  <a:pt x="42353" y="787"/>
                </a:lnTo>
                <a:lnTo>
                  <a:pt x="39621" y="787"/>
                </a:lnTo>
                <a:lnTo>
                  <a:pt x="36943" y="2439"/>
                </a:lnTo>
                <a:lnTo>
                  <a:pt x="36943" y="8359"/>
                </a:lnTo>
                <a:lnTo>
                  <a:pt x="34019" y="5600"/>
                </a:lnTo>
                <a:lnTo>
                  <a:pt x="31456" y="3465"/>
                </a:lnTo>
                <a:lnTo>
                  <a:pt x="27697" y="1270"/>
                </a:lnTo>
                <a:lnTo>
                  <a:pt x="23900" y="165"/>
                </a:lnTo>
                <a:lnTo>
                  <a:pt x="21106" y="0"/>
                </a:lnTo>
                <a:lnTo>
                  <a:pt x="17664" y="0"/>
                </a:lnTo>
                <a:lnTo>
                  <a:pt x="14630" y="647"/>
                </a:lnTo>
                <a:lnTo>
                  <a:pt x="12012" y="1932"/>
                </a:lnTo>
                <a:lnTo>
                  <a:pt x="9952" y="19648"/>
                </a:lnTo>
                <a:close/>
              </a:path>
              <a:path w="44917" h="72351">
                <a:moveTo>
                  <a:pt x="351" y="34378"/>
                </a:moveTo>
                <a:lnTo>
                  <a:pt x="1075" y="37579"/>
                </a:lnTo>
                <a:lnTo>
                  <a:pt x="1799" y="40779"/>
                </a:lnTo>
                <a:lnTo>
                  <a:pt x="2943" y="43573"/>
                </a:lnTo>
                <a:lnTo>
                  <a:pt x="4517" y="45935"/>
                </a:lnTo>
                <a:lnTo>
                  <a:pt x="8124" y="50190"/>
                </a:lnTo>
                <a:lnTo>
                  <a:pt x="9269" y="24169"/>
                </a:lnTo>
                <a:lnTo>
                  <a:pt x="9952" y="19648"/>
                </a:lnTo>
                <a:lnTo>
                  <a:pt x="12012" y="1932"/>
                </a:lnTo>
                <a:lnTo>
                  <a:pt x="9385" y="3214"/>
                </a:lnTo>
                <a:lnTo>
                  <a:pt x="7185" y="5043"/>
                </a:lnTo>
                <a:lnTo>
                  <a:pt x="3602" y="9817"/>
                </a:lnTo>
                <a:lnTo>
                  <a:pt x="2256" y="12715"/>
                </a:lnTo>
                <a:lnTo>
                  <a:pt x="1342" y="16106"/>
                </a:lnTo>
                <a:lnTo>
                  <a:pt x="441" y="19467"/>
                </a:lnTo>
                <a:lnTo>
                  <a:pt x="0" y="23266"/>
                </a:lnTo>
                <a:lnTo>
                  <a:pt x="0" y="31003"/>
                </a:lnTo>
                <a:lnTo>
                  <a:pt x="351" y="343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675698" y="3306132"/>
            <a:ext cx="57139" cy="72172"/>
          </a:xfrm>
          <a:custGeom>
            <a:avLst/>
            <a:gdLst/>
            <a:ahLst/>
            <a:cxnLst/>
            <a:rect l="l" t="t" r="r" b="b"/>
            <a:pathLst>
              <a:path w="57139" h="72172">
                <a:moveTo>
                  <a:pt x="9093" y="62456"/>
                </a:moveTo>
                <a:lnTo>
                  <a:pt x="12042" y="65570"/>
                </a:lnTo>
                <a:lnTo>
                  <a:pt x="15648" y="67956"/>
                </a:lnTo>
                <a:lnTo>
                  <a:pt x="19914" y="69630"/>
                </a:lnTo>
                <a:lnTo>
                  <a:pt x="24180" y="71323"/>
                </a:lnTo>
                <a:lnTo>
                  <a:pt x="29034" y="72172"/>
                </a:lnTo>
                <a:lnTo>
                  <a:pt x="36234" y="72172"/>
                </a:lnTo>
                <a:lnTo>
                  <a:pt x="39831" y="71841"/>
                </a:lnTo>
                <a:lnTo>
                  <a:pt x="43423" y="71297"/>
                </a:lnTo>
                <a:lnTo>
                  <a:pt x="46979" y="70432"/>
                </a:lnTo>
                <a:lnTo>
                  <a:pt x="50356" y="69288"/>
                </a:lnTo>
                <a:lnTo>
                  <a:pt x="53380" y="68097"/>
                </a:lnTo>
                <a:lnTo>
                  <a:pt x="56160" y="66445"/>
                </a:lnTo>
                <a:lnTo>
                  <a:pt x="56973" y="63319"/>
                </a:lnTo>
                <a:lnTo>
                  <a:pt x="56973" y="36575"/>
                </a:lnTo>
                <a:lnTo>
                  <a:pt x="56274" y="33933"/>
                </a:lnTo>
                <a:lnTo>
                  <a:pt x="53672" y="32777"/>
                </a:lnTo>
                <a:lnTo>
                  <a:pt x="31370" y="32777"/>
                </a:lnTo>
                <a:lnTo>
                  <a:pt x="29822" y="33983"/>
                </a:lnTo>
                <a:lnTo>
                  <a:pt x="29516" y="36625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2"/>
                </a:lnTo>
                <a:lnTo>
                  <a:pt x="43649" y="62711"/>
                </a:lnTo>
                <a:lnTo>
                  <a:pt x="39207" y="63751"/>
                </a:lnTo>
                <a:lnTo>
                  <a:pt x="34837" y="64032"/>
                </a:lnTo>
                <a:lnTo>
                  <a:pt x="31179" y="64032"/>
                </a:lnTo>
                <a:lnTo>
                  <a:pt x="27828" y="63409"/>
                </a:lnTo>
                <a:lnTo>
                  <a:pt x="24768" y="62179"/>
                </a:lnTo>
                <a:lnTo>
                  <a:pt x="21719" y="60958"/>
                </a:lnTo>
                <a:lnTo>
                  <a:pt x="19090" y="59143"/>
                </a:lnTo>
                <a:lnTo>
                  <a:pt x="14669" y="54366"/>
                </a:lnTo>
                <a:lnTo>
                  <a:pt x="12942" y="51447"/>
                </a:lnTo>
                <a:lnTo>
                  <a:pt x="11696" y="47965"/>
                </a:lnTo>
                <a:lnTo>
                  <a:pt x="10454" y="44499"/>
                </a:lnTo>
                <a:lnTo>
                  <a:pt x="9817" y="40510"/>
                </a:lnTo>
                <a:lnTo>
                  <a:pt x="9817" y="32003"/>
                </a:lnTo>
                <a:lnTo>
                  <a:pt x="10389" y="28281"/>
                </a:lnTo>
                <a:lnTo>
                  <a:pt x="11534" y="24853"/>
                </a:lnTo>
                <a:lnTo>
                  <a:pt x="12675" y="21408"/>
                </a:lnTo>
                <a:lnTo>
                  <a:pt x="14314" y="18453"/>
                </a:lnTo>
                <a:lnTo>
                  <a:pt x="18583" y="13449"/>
                </a:lnTo>
                <a:lnTo>
                  <a:pt x="21186" y="11504"/>
                </a:lnTo>
                <a:lnTo>
                  <a:pt x="24257" y="10093"/>
                </a:lnTo>
                <a:lnTo>
                  <a:pt x="27331" y="8671"/>
                </a:lnTo>
                <a:lnTo>
                  <a:pt x="30798" y="7973"/>
                </a:lnTo>
                <a:lnTo>
                  <a:pt x="37937" y="7973"/>
                </a:lnTo>
                <a:lnTo>
                  <a:pt x="40745" y="8315"/>
                </a:lnTo>
                <a:lnTo>
                  <a:pt x="43117" y="9003"/>
                </a:lnTo>
                <a:lnTo>
                  <a:pt x="47513" y="10450"/>
                </a:lnTo>
                <a:lnTo>
                  <a:pt x="50915" y="12113"/>
                </a:lnTo>
                <a:lnTo>
                  <a:pt x="54295" y="14248"/>
                </a:lnTo>
                <a:lnTo>
                  <a:pt x="56847" y="13308"/>
                </a:lnTo>
                <a:lnTo>
                  <a:pt x="57139" y="10525"/>
                </a:lnTo>
                <a:lnTo>
                  <a:pt x="57139" y="9370"/>
                </a:lnTo>
                <a:lnTo>
                  <a:pt x="55893" y="6234"/>
                </a:lnTo>
                <a:lnTo>
                  <a:pt x="53315" y="4431"/>
                </a:lnTo>
                <a:lnTo>
                  <a:pt x="50523" y="2984"/>
                </a:lnTo>
                <a:lnTo>
                  <a:pt x="46875" y="1723"/>
                </a:lnTo>
                <a:lnTo>
                  <a:pt x="42433" y="708"/>
                </a:lnTo>
                <a:lnTo>
                  <a:pt x="37570" y="0"/>
                </a:lnTo>
                <a:lnTo>
                  <a:pt x="29682" y="0"/>
                </a:lnTo>
                <a:lnTo>
                  <a:pt x="24930" y="873"/>
                </a:lnTo>
                <a:lnTo>
                  <a:pt x="20654" y="2627"/>
                </a:lnTo>
                <a:lnTo>
                  <a:pt x="16358" y="4391"/>
                </a:lnTo>
                <a:lnTo>
                  <a:pt x="12689" y="6858"/>
                </a:lnTo>
                <a:lnTo>
                  <a:pt x="9626" y="10033"/>
                </a:lnTo>
                <a:lnTo>
                  <a:pt x="6581" y="13218"/>
                </a:lnTo>
                <a:lnTo>
                  <a:pt x="4204" y="17081"/>
                </a:lnTo>
                <a:lnTo>
                  <a:pt x="2527" y="21588"/>
                </a:lnTo>
                <a:lnTo>
                  <a:pt x="839" y="26121"/>
                </a:lnTo>
                <a:lnTo>
                  <a:pt x="0" y="31164"/>
                </a:lnTo>
                <a:lnTo>
                  <a:pt x="0" y="42086"/>
                </a:lnTo>
                <a:lnTo>
                  <a:pt x="777" y="46925"/>
                </a:lnTo>
                <a:lnTo>
                  <a:pt x="2340" y="51267"/>
                </a:lnTo>
                <a:lnTo>
                  <a:pt x="3888" y="55612"/>
                </a:lnTo>
                <a:lnTo>
                  <a:pt x="6149" y="59345"/>
                </a:lnTo>
                <a:lnTo>
                  <a:pt x="9093" y="62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54635" y="3324686"/>
            <a:ext cx="28508" cy="52924"/>
          </a:xfrm>
          <a:custGeom>
            <a:avLst/>
            <a:gdLst/>
            <a:ahLst/>
            <a:cxnLst/>
            <a:rect l="l" t="t" r="r" b="b"/>
            <a:pathLst>
              <a:path w="28508" h="52924">
                <a:moveTo>
                  <a:pt x="17308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4" y="9475"/>
                </a:lnTo>
                <a:lnTo>
                  <a:pt x="28448" y="8194"/>
                </a:lnTo>
                <a:lnTo>
                  <a:pt x="28508" y="3672"/>
                </a:lnTo>
                <a:lnTo>
                  <a:pt x="26136" y="688"/>
                </a:lnTo>
                <a:lnTo>
                  <a:pt x="23022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81"/>
                </a:lnTo>
                <a:lnTo>
                  <a:pt x="10678" y="6008"/>
                </a:lnTo>
                <a:lnTo>
                  <a:pt x="8075" y="9551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6"/>
                </a:lnTo>
                <a:lnTo>
                  <a:pt x="191" y="52010"/>
                </a:lnTo>
                <a:lnTo>
                  <a:pt x="2854" y="52924"/>
                </a:lnTo>
                <a:lnTo>
                  <a:pt x="6096" y="52924"/>
                </a:lnTo>
                <a:lnTo>
                  <a:pt x="8953" y="51286"/>
                </a:lnTo>
                <a:lnTo>
                  <a:pt x="8953" y="19152"/>
                </a:lnTo>
                <a:lnTo>
                  <a:pt x="11365" y="15483"/>
                </a:lnTo>
                <a:lnTo>
                  <a:pt x="14476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795021" y="332468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7" y="18997"/>
                </a:lnTo>
                <a:lnTo>
                  <a:pt x="11710" y="14606"/>
                </a:lnTo>
                <a:lnTo>
                  <a:pt x="1419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43"/>
                </a:lnTo>
                <a:lnTo>
                  <a:pt x="35253" y="11466"/>
                </a:lnTo>
                <a:lnTo>
                  <a:pt x="37514" y="15012"/>
                </a:lnTo>
                <a:lnTo>
                  <a:pt x="38825" y="19429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78"/>
                </a:lnTo>
                <a:lnTo>
                  <a:pt x="40488" y="48374"/>
                </a:lnTo>
                <a:lnTo>
                  <a:pt x="44653" y="4354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0" y="33959"/>
                </a:lnTo>
                <a:lnTo>
                  <a:pt x="48844" y="30302"/>
                </a:lnTo>
                <a:lnTo>
                  <a:pt x="48844" y="22237"/>
                </a:lnTo>
                <a:lnTo>
                  <a:pt x="48336" y="18566"/>
                </a:lnTo>
                <a:lnTo>
                  <a:pt x="47346" y="15303"/>
                </a:lnTo>
                <a:lnTo>
                  <a:pt x="46356" y="12053"/>
                </a:lnTo>
                <a:lnTo>
                  <a:pt x="44855" y="9271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4" y="598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83"/>
                </a:lnTo>
                <a:lnTo>
                  <a:pt x="2576" y="12952"/>
                </a:lnTo>
                <a:lnTo>
                  <a:pt x="1550" y="16305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5"/>
                </a:lnTo>
                <a:lnTo>
                  <a:pt x="1475" y="38355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3" y="50684"/>
                </a:lnTo>
                <a:lnTo>
                  <a:pt x="10021" y="34240"/>
                </a:lnTo>
                <a:lnTo>
                  <a:pt x="9283" y="2937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1" y="46127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2" y="38646"/>
                </a:lnTo>
                <a:lnTo>
                  <a:pt x="10021" y="34240"/>
                </a:lnTo>
                <a:lnTo>
                  <a:pt x="10403" y="50684"/>
                </a:lnTo>
                <a:lnTo>
                  <a:pt x="13388" y="51879"/>
                </a:lnTo>
                <a:lnTo>
                  <a:pt x="16371" y="53072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95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72"/>
                </a:lnTo>
                <a:lnTo>
                  <a:pt x="37186" y="39053"/>
                </a:lnTo>
                <a:lnTo>
                  <a:pt x="34710" y="42454"/>
                </a:lnTo>
                <a:lnTo>
                  <a:pt x="31178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862316" y="3325470"/>
            <a:ext cx="42097" cy="52873"/>
          </a:xfrm>
          <a:custGeom>
            <a:avLst/>
            <a:gdLst/>
            <a:ahLst/>
            <a:cxnLst/>
            <a:rect l="l" t="t" r="r" b="b"/>
            <a:pathLst>
              <a:path w="42097" h="52873">
                <a:moveTo>
                  <a:pt x="35952" y="0"/>
                </a:moveTo>
                <a:lnTo>
                  <a:pt x="33093" y="1652"/>
                </a:lnTo>
                <a:lnTo>
                  <a:pt x="33093" y="35791"/>
                </a:lnTo>
                <a:lnTo>
                  <a:pt x="30591" y="38862"/>
                </a:lnTo>
                <a:lnTo>
                  <a:pt x="28230" y="41202"/>
                </a:lnTo>
                <a:lnTo>
                  <a:pt x="23784" y="44389"/>
                </a:lnTo>
                <a:lnTo>
                  <a:pt x="19312" y="45176"/>
                </a:lnTo>
                <a:lnTo>
                  <a:pt x="16051" y="44846"/>
                </a:lnTo>
                <a:lnTo>
                  <a:pt x="13445" y="43498"/>
                </a:lnTo>
                <a:lnTo>
                  <a:pt x="10676" y="40147"/>
                </a:lnTo>
                <a:lnTo>
                  <a:pt x="9625" y="36958"/>
                </a:lnTo>
                <a:lnTo>
                  <a:pt x="9003" y="32947"/>
                </a:lnTo>
                <a:lnTo>
                  <a:pt x="9003" y="1652"/>
                </a:lnTo>
                <a:lnTo>
                  <a:pt x="8632" y="727"/>
                </a:lnTo>
                <a:lnTo>
                  <a:pt x="6079" y="0"/>
                </a:lnTo>
                <a:lnTo>
                  <a:pt x="2904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2" y="42800"/>
                </a:lnTo>
                <a:lnTo>
                  <a:pt x="3844" y="46826"/>
                </a:lnTo>
                <a:lnTo>
                  <a:pt x="7019" y="50166"/>
                </a:lnTo>
                <a:lnTo>
                  <a:pt x="11465" y="52336"/>
                </a:lnTo>
                <a:lnTo>
                  <a:pt x="14208" y="52873"/>
                </a:lnTo>
                <a:lnTo>
                  <a:pt x="20252" y="52873"/>
                </a:lnTo>
                <a:lnTo>
                  <a:pt x="22995" y="52175"/>
                </a:lnTo>
                <a:lnTo>
                  <a:pt x="25713" y="50764"/>
                </a:lnTo>
                <a:lnTo>
                  <a:pt x="28421" y="49353"/>
                </a:lnTo>
                <a:lnTo>
                  <a:pt x="31175" y="47106"/>
                </a:lnTo>
                <a:lnTo>
                  <a:pt x="33958" y="44032"/>
                </a:lnTo>
                <a:lnTo>
                  <a:pt x="33958" y="50778"/>
                </a:lnTo>
                <a:lnTo>
                  <a:pt x="36521" y="52136"/>
                </a:lnTo>
                <a:lnTo>
                  <a:pt x="39429" y="52136"/>
                </a:lnTo>
                <a:lnTo>
                  <a:pt x="42097" y="50497"/>
                </a:lnTo>
                <a:lnTo>
                  <a:pt x="42097" y="1652"/>
                </a:lnTo>
                <a:lnTo>
                  <a:pt x="41856" y="929"/>
                </a:lnTo>
                <a:lnTo>
                  <a:pt x="39188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926082" y="3324679"/>
            <a:ext cx="44931" cy="72367"/>
          </a:xfrm>
          <a:custGeom>
            <a:avLst/>
            <a:gdLst/>
            <a:ahLst/>
            <a:cxnLst/>
            <a:rect l="l" t="t" r="r" b="b"/>
            <a:pathLst>
              <a:path w="44931" h="72367">
                <a:moveTo>
                  <a:pt x="8952" y="17272"/>
                </a:moveTo>
                <a:lnTo>
                  <a:pt x="10374" y="15494"/>
                </a:lnTo>
                <a:lnTo>
                  <a:pt x="12988" y="12790"/>
                </a:lnTo>
                <a:lnTo>
                  <a:pt x="16645" y="9856"/>
                </a:lnTo>
                <a:lnTo>
                  <a:pt x="20087" y="8229"/>
                </a:lnTo>
                <a:lnTo>
                  <a:pt x="23533" y="7721"/>
                </a:lnTo>
                <a:lnTo>
                  <a:pt x="27799" y="8254"/>
                </a:lnTo>
                <a:lnTo>
                  <a:pt x="30934" y="10429"/>
                </a:lnTo>
                <a:lnTo>
                  <a:pt x="33105" y="13679"/>
                </a:lnTo>
                <a:lnTo>
                  <a:pt x="34692" y="17564"/>
                </a:lnTo>
                <a:lnTo>
                  <a:pt x="35455" y="22226"/>
                </a:lnTo>
                <a:lnTo>
                  <a:pt x="35646" y="27139"/>
                </a:lnTo>
                <a:lnTo>
                  <a:pt x="35646" y="29425"/>
                </a:lnTo>
                <a:lnTo>
                  <a:pt x="34933" y="33922"/>
                </a:lnTo>
                <a:lnTo>
                  <a:pt x="35469" y="50457"/>
                </a:lnTo>
                <a:lnTo>
                  <a:pt x="37677" y="48628"/>
                </a:lnTo>
                <a:lnTo>
                  <a:pt x="41258" y="43891"/>
                </a:lnTo>
                <a:lnTo>
                  <a:pt x="42619" y="41010"/>
                </a:lnTo>
                <a:lnTo>
                  <a:pt x="43544" y="37604"/>
                </a:lnTo>
                <a:lnTo>
                  <a:pt x="44458" y="34213"/>
                </a:lnTo>
                <a:lnTo>
                  <a:pt x="44931" y="30379"/>
                </a:lnTo>
                <a:lnTo>
                  <a:pt x="44931" y="22567"/>
                </a:lnTo>
                <a:lnTo>
                  <a:pt x="44564" y="19202"/>
                </a:lnTo>
                <a:lnTo>
                  <a:pt x="43836" y="16041"/>
                </a:lnTo>
                <a:lnTo>
                  <a:pt x="43112" y="12876"/>
                </a:lnTo>
                <a:lnTo>
                  <a:pt x="41972" y="10097"/>
                </a:lnTo>
                <a:lnTo>
                  <a:pt x="40394" y="7721"/>
                </a:lnTo>
                <a:lnTo>
                  <a:pt x="36791" y="3441"/>
                </a:lnTo>
                <a:lnTo>
                  <a:pt x="31798" y="698"/>
                </a:lnTo>
                <a:lnTo>
                  <a:pt x="28774" y="0"/>
                </a:lnTo>
                <a:lnTo>
                  <a:pt x="25232" y="0"/>
                </a:lnTo>
                <a:lnTo>
                  <a:pt x="22056" y="204"/>
                </a:lnTo>
                <a:lnTo>
                  <a:pt x="19122" y="953"/>
                </a:lnTo>
                <a:lnTo>
                  <a:pt x="16304" y="2260"/>
                </a:lnTo>
                <a:lnTo>
                  <a:pt x="13524" y="3938"/>
                </a:lnTo>
                <a:lnTo>
                  <a:pt x="10781" y="6184"/>
                </a:lnTo>
                <a:lnTo>
                  <a:pt x="7858" y="9018"/>
                </a:lnTo>
                <a:lnTo>
                  <a:pt x="8952" y="17272"/>
                </a:lnTo>
                <a:close/>
              </a:path>
              <a:path w="44931" h="72367">
                <a:moveTo>
                  <a:pt x="7858" y="9018"/>
                </a:moveTo>
                <a:lnTo>
                  <a:pt x="7858" y="2119"/>
                </a:lnTo>
                <a:lnTo>
                  <a:pt x="5294" y="802"/>
                </a:lnTo>
                <a:lnTo>
                  <a:pt x="2562" y="802"/>
                </a:lnTo>
                <a:lnTo>
                  <a:pt x="0" y="2451"/>
                </a:lnTo>
                <a:lnTo>
                  <a:pt x="0" y="70664"/>
                </a:lnTo>
                <a:lnTo>
                  <a:pt x="186" y="71413"/>
                </a:lnTo>
                <a:lnTo>
                  <a:pt x="2853" y="72367"/>
                </a:lnTo>
                <a:lnTo>
                  <a:pt x="6094" y="72367"/>
                </a:lnTo>
                <a:lnTo>
                  <a:pt x="8952" y="70664"/>
                </a:lnTo>
                <a:lnTo>
                  <a:pt x="8952" y="46241"/>
                </a:lnTo>
                <a:lnTo>
                  <a:pt x="10245" y="47511"/>
                </a:lnTo>
                <a:lnTo>
                  <a:pt x="13802" y="50496"/>
                </a:lnTo>
                <a:lnTo>
                  <a:pt x="17318" y="52491"/>
                </a:lnTo>
                <a:lnTo>
                  <a:pt x="20976" y="53531"/>
                </a:lnTo>
                <a:lnTo>
                  <a:pt x="23759" y="53671"/>
                </a:lnTo>
                <a:lnTo>
                  <a:pt x="27161" y="53671"/>
                </a:lnTo>
                <a:lnTo>
                  <a:pt x="30185" y="53023"/>
                </a:lnTo>
                <a:lnTo>
                  <a:pt x="32828" y="51738"/>
                </a:lnTo>
                <a:lnTo>
                  <a:pt x="35469" y="50457"/>
                </a:lnTo>
                <a:lnTo>
                  <a:pt x="34933" y="33922"/>
                </a:lnTo>
                <a:lnTo>
                  <a:pt x="33727" y="38188"/>
                </a:lnTo>
                <a:lnTo>
                  <a:pt x="31723" y="41809"/>
                </a:lnTo>
                <a:lnTo>
                  <a:pt x="28788" y="44336"/>
                </a:lnTo>
                <a:lnTo>
                  <a:pt x="25232" y="45961"/>
                </a:lnTo>
                <a:lnTo>
                  <a:pt x="20544" y="45961"/>
                </a:lnTo>
                <a:lnTo>
                  <a:pt x="16001" y="43573"/>
                </a:lnTo>
                <a:lnTo>
                  <a:pt x="11429" y="39690"/>
                </a:lnTo>
                <a:lnTo>
                  <a:pt x="8952" y="36690"/>
                </a:lnTo>
                <a:lnTo>
                  <a:pt x="8952" y="17272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20064" y="3324686"/>
            <a:ext cx="28511" cy="52924"/>
          </a:xfrm>
          <a:custGeom>
            <a:avLst/>
            <a:gdLst/>
            <a:ahLst/>
            <a:cxnLst/>
            <a:rect l="l" t="t" r="r" b="b"/>
            <a:pathLst>
              <a:path w="28511" h="52924">
                <a:moveTo>
                  <a:pt x="17312" y="9375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81"/>
                </a:lnTo>
                <a:lnTo>
                  <a:pt x="10680" y="6008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6"/>
                </a:lnTo>
                <a:lnTo>
                  <a:pt x="316" y="52210"/>
                </a:lnTo>
                <a:lnTo>
                  <a:pt x="2858" y="52924"/>
                </a:lnTo>
                <a:lnTo>
                  <a:pt x="6094" y="52924"/>
                </a:lnTo>
                <a:lnTo>
                  <a:pt x="8953" y="51286"/>
                </a:lnTo>
                <a:lnTo>
                  <a:pt x="8953" y="19152"/>
                </a:lnTo>
                <a:lnTo>
                  <a:pt x="11369" y="15483"/>
                </a:lnTo>
                <a:lnTo>
                  <a:pt x="14479" y="11635"/>
                </a:lnTo>
                <a:lnTo>
                  <a:pt x="17312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60625" y="332468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91"/>
                </a:lnTo>
                <a:lnTo>
                  <a:pt x="2703" y="12420"/>
                </a:lnTo>
                <a:lnTo>
                  <a:pt x="1623" y="15760"/>
                </a:lnTo>
                <a:lnTo>
                  <a:pt x="532" y="19113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7" y="42012"/>
                </a:lnTo>
                <a:lnTo>
                  <a:pt x="4175" y="44781"/>
                </a:lnTo>
                <a:lnTo>
                  <a:pt x="8290" y="49202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106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9"/>
                </a:lnTo>
                <a:lnTo>
                  <a:pt x="10831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124837" y="3301776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0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6" y="37947"/>
                </a:lnTo>
                <a:lnTo>
                  <a:pt x="40561" y="32993"/>
                </a:lnTo>
                <a:lnTo>
                  <a:pt x="38200" y="28980"/>
                </a:lnTo>
                <a:lnTo>
                  <a:pt x="35025" y="25678"/>
                </a:lnTo>
                <a:lnTo>
                  <a:pt x="30567" y="23468"/>
                </a:lnTo>
                <a:lnTo>
                  <a:pt x="27839" y="22909"/>
                </a:lnTo>
                <a:lnTo>
                  <a:pt x="21931" y="22909"/>
                </a:lnTo>
                <a:lnTo>
                  <a:pt x="19314" y="23582"/>
                </a:lnTo>
                <a:lnTo>
                  <a:pt x="16711" y="24889"/>
                </a:lnTo>
                <a:lnTo>
                  <a:pt x="14108" y="26221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24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3"/>
                </a:lnTo>
                <a:lnTo>
                  <a:pt x="11405" y="36982"/>
                </a:lnTo>
                <a:lnTo>
                  <a:pt x="13766" y="34657"/>
                </a:lnTo>
                <a:lnTo>
                  <a:pt x="18248" y="31466"/>
                </a:lnTo>
                <a:lnTo>
                  <a:pt x="22730" y="30667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697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185019" y="3324686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42" y="46671"/>
                </a:lnTo>
                <a:lnTo>
                  <a:pt x="15458" y="46671"/>
                </a:lnTo>
                <a:lnTo>
                  <a:pt x="11596" y="44410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5"/>
                </a:move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40"/>
                </a:lnTo>
                <a:lnTo>
                  <a:pt x="35765" y="4699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6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46756" y="3324686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80"/>
                </a:moveTo>
                <a:lnTo>
                  <a:pt x="33097" y="51282"/>
                </a:lnTo>
                <a:lnTo>
                  <a:pt x="33313" y="52020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82"/>
                </a:lnTo>
                <a:lnTo>
                  <a:pt x="42050" y="18022"/>
                </a:lnTo>
                <a:lnTo>
                  <a:pt x="41758" y="15038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70" y="558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3"/>
                </a:lnTo>
                <a:lnTo>
                  <a:pt x="16306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77" y="8902"/>
                </a:lnTo>
                <a:lnTo>
                  <a:pt x="8077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72"/>
                </a:lnTo>
                <a:lnTo>
                  <a:pt x="13765" y="11747"/>
                </a:lnTo>
                <a:lnTo>
                  <a:pt x="18251" y="8557"/>
                </a:lnTo>
                <a:lnTo>
                  <a:pt x="22732" y="7758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62"/>
                </a:lnTo>
                <a:lnTo>
                  <a:pt x="33097" y="19900"/>
                </a:lnTo>
                <a:lnTo>
                  <a:pt x="33097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306844" y="3324748"/>
            <a:ext cx="38519" cy="53596"/>
          </a:xfrm>
          <a:custGeom>
            <a:avLst/>
            <a:gdLst/>
            <a:ahLst/>
            <a:cxnLst/>
            <a:rect l="l" t="t" r="r" b="b"/>
            <a:pathLst>
              <a:path w="38519" h="53596">
                <a:moveTo>
                  <a:pt x="9625" y="32816"/>
                </a:moveTo>
                <a:lnTo>
                  <a:pt x="9319" y="30048"/>
                </a:lnTo>
                <a:lnTo>
                  <a:pt x="9319" y="20613"/>
                </a:lnTo>
                <a:lnTo>
                  <a:pt x="10474" y="15810"/>
                </a:lnTo>
                <a:lnTo>
                  <a:pt x="12776" y="12498"/>
                </a:lnTo>
                <a:lnTo>
                  <a:pt x="15072" y="9183"/>
                </a:lnTo>
                <a:lnTo>
                  <a:pt x="18362" y="7531"/>
                </a:lnTo>
                <a:lnTo>
                  <a:pt x="24777" y="7531"/>
                </a:lnTo>
                <a:lnTo>
                  <a:pt x="28130" y="8434"/>
                </a:lnTo>
                <a:lnTo>
                  <a:pt x="32068" y="10413"/>
                </a:lnTo>
                <a:lnTo>
                  <a:pt x="35455" y="12992"/>
                </a:lnTo>
                <a:lnTo>
                  <a:pt x="38303" y="10896"/>
                </a:lnTo>
                <a:lnTo>
                  <a:pt x="38277" y="8294"/>
                </a:lnTo>
                <a:lnTo>
                  <a:pt x="37464" y="5535"/>
                </a:lnTo>
                <a:lnTo>
                  <a:pt x="34645" y="3200"/>
                </a:lnTo>
                <a:lnTo>
                  <a:pt x="31355" y="1576"/>
                </a:lnTo>
                <a:lnTo>
                  <a:pt x="28778" y="712"/>
                </a:lnTo>
                <a:lnTo>
                  <a:pt x="25844" y="129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5"/>
                </a:lnTo>
                <a:lnTo>
                  <a:pt x="13804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86"/>
                </a:lnTo>
                <a:lnTo>
                  <a:pt x="582" y="18453"/>
                </a:lnTo>
                <a:lnTo>
                  <a:pt x="0" y="22581"/>
                </a:lnTo>
                <a:lnTo>
                  <a:pt x="0" y="31625"/>
                </a:lnTo>
                <a:lnTo>
                  <a:pt x="467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8"/>
                </a:lnTo>
                <a:lnTo>
                  <a:pt x="9701" y="50712"/>
                </a:lnTo>
                <a:lnTo>
                  <a:pt x="12419" y="51868"/>
                </a:lnTo>
                <a:lnTo>
                  <a:pt x="15137" y="53035"/>
                </a:lnTo>
                <a:lnTo>
                  <a:pt x="18247" y="53596"/>
                </a:lnTo>
                <a:lnTo>
                  <a:pt x="23456" y="53596"/>
                </a:lnTo>
                <a:lnTo>
                  <a:pt x="26692" y="53113"/>
                </a:lnTo>
                <a:lnTo>
                  <a:pt x="29757" y="52362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7" y="46522"/>
                </a:lnTo>
                <a:lnTo>
                  <a:pt x="38519" y="43779"/>
                </a:lnTo>
                <a:lnTo>
                  <a:pt x="38493" y="42443"/>
                </a:lnTo>
                <a:lnTo>
                  <a:pt x="36615" y="39664"/>
                </a:lnTo>
                <a:lnTo>
                  <a:pt x="33501" y="41935"/>
                </a:lnTo>
                <a:lnTo>
                  <a:pt x="29869" y="44211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4" y="45453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1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59075" y="332468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9" y="17388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6" y="4903"/>
                </a:lnTo>
                <a:lnTo>
                  <a:pt x="4267" y="9591"/>
                </a:lnTo>
                <a:lnTo>
                  <a:pt x="2703" y="12420"/>
                </a:lnTo>
                <a:lnTo>
                  <a:pt x="1624" y="15760"/>
                </a:lnTo>
                <a:lnTo>
                  <a:pt x="533" y="19113"/>
                </a:lnTo>
                <a:lnTo>
                  <a:pt x="0" y="22875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96"/>
                </a:lnTo>
                <a:lnTo>
                  <a:pt x="2613" y="42012"/>
                </a:lnTo>
                <a:lnTo>
                  <a:pt x="4177" y="44781"/>
                </a:lnTo>
                <a:lnTo>
                  <a:pt x="8291" y="49202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5" y="51106"/>
                </a:lnTo>
                <a:lnTo>
                  <a:pt x="42671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81" y="44554"/>
                </a:lnTo>
                <a:lnTo>
                  <a:pt x="33286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67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798" y="12928"/>
                </a:lnTo>
                <a:lnTo>
                  <a:pt x="15455" y="9079"/>
                </a:lnTo>
                <a:lnTo>
                  <a:pt x="18807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1" y="633"/>
                </a:lnTo>
                <a:lnTo>
                  <a:pt x="13727" y="1869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420196" y="3302002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8" y="66254"/>
                </a:lnTo>
                <a:lnTo>
                  <a:pt x="6094" y="70992"/>
                </a:lnTo>
                <a:lnTo>
                  <a:pt x="10680" y="74268"/>
                </a:lnTo>
                <a:lnTo>
                  <a:pt x="10882" y="60819"/>
                </a:lnTo>
                <a:lnTo>
                  <a:pt x="9842" y="56376"/>
                </a:lnTo>
                <a:lnTo>
                  <a:pt x="9269" y="51624"/>
                </a:lnTo>
                <a:lnTo>
                  <a:pt x="9269" y="46850"/>
                </a:lnTo>
                <a:lnTo>
                  <a:pt x="9958" y="42329"/>
                </a:lnTo>
                <a:lnTo>
                  <a:pt x="11123" y="38074"/>
                </a:lnTo>
                <a:lnTo>
                  <a:pt x="13119" y="34542"/>
                </a:lnTo>
                <a:lnTo>
                  <a:pt x="16001" y="32015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2"/>
                </a:lnTo>
                <a:lnTo>
                  <a:pt x="35916" y="39611"/>
                </a:lnTo>
                <a:lnTo>
                  <a:pt x="35916" y="59145"/>
                </a:lnTo>
                <a:lnTo>
                  <a:pt x="33173" y="62420"/>
                </a:lnTo>
                <a:lnTo>
                  <a:pt x="29425" y="65811"/>
                </a:lnTo>
                <a:lnTo>
                  <a:pt x="25970" y="67892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64"/>
                </a:lnTo>
                <a:lnTo>
                  <a:pt x="28944" y="74016"/>
                </a:lnTo>
                <a:lnTo>
                  <a:pt x="31711" y="72464"/>
                </a:lnTo>
                <a:lnTo>
                  <a:pt x="34380" y="70294"/>
                </a:lnTo>
                <a:lnTo>
                  <a:pt x="36943" y="67500"/>
                </a:lnTo>
                <a:lnTo>
                  <a:pt x="37023" y="74498"/>
                </a:lnTo>
                <a:lnTo>
                  <a:pt x="39625" y="75604"/>
                </a:lnTo>
                <a:lnTo>
                  <a:pt x="42354" y="75604"/>
                </a:lnTo>
                <a:lnTo>
                  <a:pt x="44921" y="73966"/>
                </a:lnTo>
                <a:lnTo>
                  <a:pt x="44921" y="1689"/>
                </a:lnTo>
                <a:lnTo>
                  <a:pt x="44679" y="951"/>
                </a:lnTo>
                <a:lnTo>
                  <a:pt x="42011" y="0"/>
                </a:lnTo>
                <a:lnTo>
                  <a:pt x="38787" y="0"/>
                </a:lnTo>
                <a:lnTo>
                  <a:pt x="35916" y="1689"/>
                </a:lnTo>
                <a:lnTo>
                  <a:pt x="35916" y="30060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80"/>
                </a:lnTo>
                <a:lnTo>
                  <a:pt x="17614" y="22680"/>
                </a:lnTo>
                <a:lnTo>
                  <a:pt x="14579" y="23328"/>
                </a:lnTo>
                <a:lnTo>
                  <a:pt x="11963" y="24613"/>
                </a:lnTo>
                <a:lnTo>
                  <a:pt x="9334" y="25895"/>
                </a:lnTo>
                <a:lnTo>
                  <a:pt x="7138" y="27724"/>
                </a:lnTo>
                <a:lnTo>
                  <a:pt x="3592" y="32498"/>
                </a:lnTo>
                <a:lnTo>
                  <a:pt x="2260" y="35396"/>
                </a:lnTo>
                <a:lnTo>
                  <a:pt x="1346" y="38787"/>
                </a:lnTo>
                <a:lnTo>
                  <a:pt x="447" y="42148"/>
                </a:lnTo>
                <a:lnTo>
                  <a:pt x="0" y="45947"/>
                </a:lnTo>
                <a:lnTo>
                  <a:pt x="0" y="53684"/>
                </a:lnTo>
                <a:lnTo>
                  <a:pt x="356" y="57059"/>
                </a:lnTo>
                <a:close/>
              </a:path>
              <a:path w="44921" h="76352">
                <a:moveTo>
                  <a:pt x="10882" y="60819"/>
                </a:moveTo>
                <a:lnTo>
                  <a:pt x="10680" y="74268"/>
                </a:lnTo>
                <a:lnTo>
                  <a:pt x="13223" y="75653"/>
                </a:lnTo>
                <a:lnTo>
                  <a:pt x="12766" y="64476"/>
                </a:lnTo>
                <a:lnTo>
                  <a:pt x="10882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067916" y="3446385"/>
            <a:ext cx="31899" cy="65846"/>
          </a:xfrm>
          <a:custGeom>
            <a:avLst/>
            <a:gdLst/>
            <a:ahLst/>
            <a:cxnLst/>
            <a:rect l="l" t="t" r="r" b="b"/>
            <a:pathLst>
              <a:path w="31899" h="65846">
                <a:moveTo>
                  <a:pt x="31899" y="59979"/>
                </a:moveTo>
                <a:lnTo>
                  <a:pt x="31899" y="59330"/>
                </a:lnTo>
                <a:lnTo>
                  <a:pt x="30035" y="56753"/>
                </a:lnTo>
                <a:lnTo>
                  <a:pt x="27292" y="57782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49"/>
                </a:lnTo>
                <a:lnTo>
                  <a:pt x="30110" y="20749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4"/>
                </a:lnTo>
                <a:lnTo>
                  <a:pt x="0" y="17067"/>
                </a:lnTo>
                <a:lnTo>
                  <a:pt x="1789" y="20749"/>
                </a:lnTo>
                <a:lnTo>
                  <a:pt x="8622" y="20749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42"/>
                </a:lnTo>
                <a:lnTo>
                  <a:pt x="20358" y="65846"/>
                </a:lnTo>
                <a:lnTo>
                  <a:pt x="25387" y="65681"/>
                </a:lnTo>
                <a:lnTo>
                  <a:pt x="28497" y="65112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116970" y="3435757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4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9" y="22924"/>
                </a:lnTo>
                <a:lnTo>
                  <a:pt x="21931" y="22924"/>
                </a:lnTo>
                <a:lnTo>
                  <a:pt x="19317" y="23582"/>
                </a:lnTo>
                <a:lnTo>
                  <a:pt x="16715" y="24889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4" y="30671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177216" y="3458682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6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59"/>
                </a:lnTo>
                <a:lnTo>
                  <a:pt x="33238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88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45"/>
                </a:lnTo>
                <a:lnTo>
                  <a:pt x="535" y="19100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66"/>
                </a:lnTo>
                <a:lnTo>
                  <a:pt x="8294" y="49187"/>
                </a:lnTo>
                <a:lnTo>
                  <a:pt x="10835" y="50849"/>
                </a:lnTo>
                <a:lnTo>
                  <a:pt x="13856" y="51969"/>
                </a:lnTo>
                <a:lnTo>
                  <a:pt x="16880" y="53084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296"/>
                </a:lnTo>
                <a:lnTo>
                  <a:pt x="42865" y="45518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38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80" y="45137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3" y="28652"/>
                </a:lnTo>
                <a:lnTo>
                  <a:pt x="43865" y="2773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26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3" y="16357"/>
                </a:lnTo>
                <a:lnTo>
                  <a:pt x="11800" y="12915"/>
                </a:lnTo>
                <a:lnTo>
                  <a:pt x="15458" y="9079"/>
                </a:lnTo>
                <a:lnTo>
                  <a:pt x="18809" y="7405"/>
                </a:lnTo>
                <a:lnTo>
                  <a:pt x="22975" y="6997"/>
                </a:lnTo>
                <a:lnTo>
                  <a:pt x="27306" y="6997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5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40349" y="343931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78" y="887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78" y="1840"/>
                </a:lnTo>
                <a:lnTo>
                  <a:pt x="7682" y="0"/>
                </a:lnTo>
                <a:lnTo>
                  <a:pt x="3453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790"/>
                </a:lnTo>
                <a:lnTo>
                  <a:pt x="9817" y="21107"/>
                </a:lnTo>
                <a:lnTo>
                  <a:pt x="7175" y="20153"/>
                </a:lnTo>
                <a:lnTo>
                  <a:pt x="3935" y="20153"/>
                </a:lnTo>
                <a:lnTo>
                  <a:pt x="1076" y="21790"/>
                </a:lnTo>
                <a:lnTo>
                  <a:pt x="1076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271914" y="3458682"/>
            <a:ext cx="28534" cy="52923"/>
          </a:xfrm>
          <a:custGeom>
            <a:avLst/>
            <a:gdLst/>
            <a:ahLst/>
            <a:cxnLst/>
            <a:rect l="l" t="t" r="r" b="b"/>
            <a:pathLst>
              <a:path w="28534" h="52923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4" y="9464"/>
                </a:lnTo>
                <a:lnTo>
                  <a:pt x="28371" y="8600"/>
                </a:lnTo>
                <a:lnTo>
                  <a:pt x="28534" y="5641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69" y="661"/>
                </a:lnTo>
                <a:lnTo>
                  <a:pt x="14133" y="2566"/>
                </a:lnTo>
                <a:lnTo>
                  <a:pt x="10678" y="5993"/>
                </a:lnTo>
                <a:lnTo>
                  <a:pt x="8075" y="9550"/>
                </a:lnTo>
                <a:lnTo>
                  <a:pt x="8075" y="2148"/>
                </a:lnTo>
                <a:lnTo>
                  <a:pt x="5523" y="777"/>
                </a:lnTo>
                <a:lnTo>
                  <a:pt x="2564" y="777"/>
                </a:lnTo>
                <a:lnTo>
                  <a:pt x="0" y="2425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6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342791" y="3458731"/>
            <a:ext cx="38516" cy="53594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26" y="32818"/>
                </a:moveTo>
                <a:lnTo>
                  <a:pt x="9320" y="30060"/>
                </a:lnTo>
                <a:lnTo>
                  <a:pt x="9320" y="20610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0"/>
                </a:lnTo>
                <a:lnTo>
                  <a:pt x="18362" y="7542"/>
                </a:lnTo>
                <a:lnTo>
                  <a:pt x="24775" y="7542"/>
                </a:lnTo>
                <a:lnTo>
                  <a:pt x="28130" y="8431"/>
                </a:lnTo>
                <a:lnTo>
                  <a:pt x="32064" y="10415"/>
                </a:lnTo>
                <a:lnTo>
                  <a:pt x="35455" y="12993"/>
                </a:lnTo>
                <a:lnTo>
                  <a:pt x="38304" y="10897"/>
                </a:lnTo>
                <a:lnTo>
                  <a:pt x="38275" y="8291"/>
                </a:lnTo>
                <a:lnTo>
                  <a:pt x="37465" y="5548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2" y="18454"/>
                </a:lnTo>
                <a:lnTo>
                  <a:pt x="0" y="22579"/>
                </a:lnTo>
                <a:lnTo>
                  <a:pt x="0" y="31633"/>
                </a:lnTo>
                <a:lnTo>
                  <a:pt x="467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35"/>
                </a:lnTo>
                <a:lnTo>
                  <a:pt x="18248" y="53594"/>
                </a:lnTo>
                <a:lnTo>
                  <a:pt x="23456" y="53594"/>
                </a:lnTo>
                <a:lnTo>
                  <a:pt x="26694" y="53111"/>
                </a:lnTo>
                <a:lnTo>
                  <a:pt x="29753" y="52373"/>
                </a:lnTo>
                <a:lnTo>
                  <a:pt x="32471" y="51318"/>
                </a:lnTo>
                <a:lnTo>
                  <a:pt x="35863" y="49377"/>
                </a:lnTo>
                <a:lnTo>
                  <a:pt x="38275" y="46520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1" y="39662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7"/>
                </a:lnTo>
                <a:lnTo>
                  <a:pt x="18796" y="45454"/>
                </a:lnTo>
                <a:lnTo>
                  <a:pt x="15429" y="43902"/>
                </a:lnTo>
                <a:lnTo>
                  <a:pt x="12852" y="41123"/>
                </a:lnTo>
                <a:lnTo>
                  <a:pt x="10817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94959" y="3458682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60"/>
                </a:lnTo>
                <a:lnTo>
                  <a:pt x="22873" y="46061"/>
                </a:lnTo>
                <a:lnTo>
                  <a:pt x="19864" y="53643"/>
                </a:lnTo>
                <a:lnTo>
                  <a:pt x="22644" y="53019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lnTo>
                  <a:pt x="37223" y="52955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4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1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4"/>
                </a:lnTo>
                <a:lnTo>
                  <a:pt x="3506" y="5205"/>
                </a:lnTo>
                <a:lnTo>
                  <a:pt x="2386" y="7933"/>
                </a:lnTo>
                <a:lnTo>
                  <a:pt x="2692" y="11149"/>
                </a:lnTo>
                <a:lnTo>
                  <a:pt x="5270" y="12048"/>
                </a:lnTo>
                <a:lnTo>
                  <a:pt x="8153" y="10411"/>
                </a:lnTo>
                <a:lnTo>
                  <a:pt x="10796" y="9154"/>
                </a:lnTo>
                <a:lnTo>
                  <a:pt x="14083" y="8049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99" y="9204"/>
                </a:lnTo>
                <a:lnTo>
                  <a:pt x="30214" y="12329"/>
                </a:lnTo>
                <a:lnTo>
                  <a:pt x="30999" y="15213"/>
                </a:lnTo>
                <a:lnTo>
                  <a:pt x="31205" y="18755"/>
                </a:lnTo>
                <a:lnTo>
                  <a:pt x="31205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58"/>
                </a:lnTo>
                <a:lnTo>
                  <a:pt x="11177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5" y="48473"/>
                </a:lnTo>
                <a:lnTo>
                  <a:pt x="6108" y="51015"/>
                </a:lnTo>
                <a:lnTo>
                  <a:pt x="9956" y="52638"/>
                </a:lnTo>
                <a:lnTo>
                  <a:pt x="916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2" y="42896"/>
                </a:lnTo>
                <a:lnTo>
                  <a:pt x="9169" y="38353"/>
                </a:lnTo>
                <a:lnTo>
                  <a:pt x="9956" y="52638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456695" y="345867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5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9"/>
                </a:lnTo>
                <a:lnTo>
                  <a:pt x="23533" y="7711"/>
                </a:lnTo>
                <a:lnTo>
                  <a:pt x="27799" y="8255"/>
                </a:lnTo>
                <a:lnTo>
                  <a:pt x="30934" y="10429"/>
                </a:lnTo>
                <a:lnTo>
                  <a:pt x="33108" y="13665"/>
                </a:lnTo>
                <a:lnTo>
                  <a:pt x="34696" y="17553"/>
                </a:lnTo>
                <a:lnTo>
                  <a:pt x="35457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18"/>
                </a:lnTo>
                <a:lnTo>
                  <a:pt x="41259" y="43881"/>
                </a:lnTo>
                <a:lnTo>
                  <a:pt x="42621" y="41008"/>
                </a:lnTo>
                <a:lnTo>
                  <a:pt x="43545" y="37590"/>
                </a:lnTo>
                <a:lnTo>
                  <a:pt x="44460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3" y="12866"/>
                </a:lnTo>
                <a:lnTo>
                  <a:pt x="41972" y="10083"/>
                </a:lnTo>
                <a:lnTo>
                  <a:pt x="40399" y="7711"/>
                </a:lnTo>
                <a:lnTo>
                  <a:pt x="36791" y="3441"/>
                </a:lnTo>
                <a:lnTo>
                  <a:pt x="31799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3" y="939"/>
                </a:lnTo>
                <a:lnTo>
                  <a:pt x="16304" y="2250"/>
                </a:lnTo>
                <a:lnTo>
                  <a:pt x="13525" y="3924"/>
                </a:lnTo>
                <a:lnTo>
                  <a:pt x="10782" y="6173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9"/>
                </a:lnTo>
                <a:lnTo>
                  <a:pt x="5295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8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0" y="53657"/>
                </a:lnTo>
                <a:lnTo>
                  <a:pt x="27165" y="53657"/>
                </a:lnTo>
                <a:lnTo>
                  <a:pt x="30186" y="53025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9"/>
                </a:lnTo>
                <a:lnTo>
                  <a:pt x="33728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49"/>
                </a:lnTo>
                <a:lnTo>
                  <a:pt x="20548" y="45949"/>
                </a:lnTo>
                <a:lnTo>
                  <a:pt x="16001" y="43574"/>
                </a:lnTo>
                <a:lnTo>
                  <a:pt x="11429" y="39676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516880" y="3458682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19" y="3441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60"/>
                </a:lnTo>
                <a:lnTo>
                  <a:pt x="22870" y="46061"/>
                </a:lnTo>
                <a:lnTo>
                  <a:pt x="19860" y="53643"/>
                </a:lnTo>
                <a:lnTo>
                  <a:pt x="22644" y="53019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lnTo>
                  <a:pt x="37223" y="52955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1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61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4"/>
                </a:lnTo>
                <a:lnTo>
                  <a:pt x="3502" y="5205"/>
                </a:lnTo>
                <a:lnTo>
                  <a:pt x="2386" y="7933"/>
                </a:lnTo>
                <a:lnTo>
                  <a:pt x="2692" y="11149"/>
                </a:lnTo>
                <a:lnTo>
                  <a:pt x="5270" y="12048"/>
                </a:lnTo>
                <a:lnTo>
                  <a:pt x="8153" y="10411"/>
                </a:lnTo>
                <a:lnTo>
                  <a:pt x="10792" y="9154"/>
                </a:lnTo>
                <a:lnTo>
                  <a:pt x="14083" y="8049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29"/>
                </a:lnTo>
                <a:lnTo>
                  <a:pt x="30999" y="15213"/>
                </a:lnTo>
                <a:lnTo>
                  <a:pt x="31203" y="18755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58"/>
                </a:lnTo>
                <a:lnTo>
                  <a:pt x="11173" y="24231"/>
                </a:lnTo>
                <a:lnTo>
                  <a:pt x="8610" y="25232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16" y="45082"/>
                </a:lnTo>
                <a:lnTo>
                  <a:pt x="3175" y="48473"/>
                </a:lnTo>
                <a:lnTo>
                  <a:pt x="6108" y="51015"/>
                </a:lnTo>
                <a:lnTo>
                  <a:pt x="9956" y="52638"/>
                </a:lnTo>
                <a:lnTo>
                  <a:pt x="916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2" y="42896"/>
                </a:lnTo>
                <a:lnTo>
                  <a:pt x="9169" y="38353"/>
                </a:lnTo>
                <a:lnTo>
                  <a:pt x="9956" y="52638"/>
                </a:lnTo>
                <a:lnTo>
                  <a:pt x="14363" y="53643"/>
                </a:lnTo>
                <a:lnTo>
                  <a:pt x="19860" y="53643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575200" y="3458731"/>
            <a:ext cx="38520" cy="53594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60"/>
                </a:lnTo>
                <a:lnTo>
                  <a:pt x="9324" y="20610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80"/>
                </a:lnTo>
                <a:lnTo>
                  <a:pt x="18366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93"/>
                </a:lnTo>
                <a:lnTo>
                  <a:pt x="38304" y="10897"/>
                </a:lnTo>
                <a:lnTo>
                  <a:pt x="38279" y="8291"/>
                </a:lnTo>
                <a:lnTo>
                  <a:pt x="37464" y="5548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6" y="18454"/>
                </a:lnTo>
                <a:lnTo>
                  <a:pt x="0" y="22579"/>
                </a:lnTo>
                <a:lnTo>
                  <a:pt x="0" y="31633"/>
                </a:lnTo>
                <a:lnTo>
                  <a:pt x="471" y="35370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65"/>
                </a:lnTo>
                <a:lnTo>
                  <a:pt x="15142" y="53035"/>
                </a:lnTo>
                <a:lnTo>
                  <a:pt x="18252" y="53594"/>
                </a:lnTo>
                <a:lnTo>
                  <a:pt x="23458" y="5359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7" y="49377"/>
                </a:lnTo>
                <a:lnTo>
                  <a:pt x="38279" y="46520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9" y="45454"/>
                </a:lnTo>
                <a:lnTo>
                  <a:pt x="15433" y="43902"/>
                </a:lnTo>
                <a:lnTo>
                  <a:pt x="12856" y="41123"/>
                </a:lnTo>
                <a:lnTo>
                  <a:pt x="10821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629603" y="343931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1" y="1840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790"/>
                </a:lnTo>
                <a:lnTo>
                  <a:pt x="9817" y="21107"/>
                </a:lnTo>
                <a:lnTo>
                  <a:pt x="7175" y="20153"/>
                </a:lnTo>
                <a:lnTo>
                  <a:pt x="3938" y="20153"/>
                </a:lnTo>
                <a:lnTo>
                  <a:pt x="1080" y="21790"/>
                </a:lnTo>
                <a:lnTo>
                  <a:pt x="1080" y="70636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654655" y="3446385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31903" y="59979"/>
                </a:moveTo>
                <a:lnTo>
                  <a:pt x="31903" y="59330"/>
                </a:lnTo>
                <a:lnTo>
                  <a:pt x="30035" y="56753"/>
                </a:lnTo>
                <a:lnTo>
                  <a:pt x="27292" y="57782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49"/>
                </a:lnTo>
                <a:lnTo>
                  <a:pt x="30110" y="2074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4"/>
                </a:lnTo>
                <a:lnTo>
                  <a:pt x="0" y="17067"/>
                </a:lnTo>
                <a:lnTo>
                  <a:pt x="1789" y="20749"/>
                </a:lnTo>
                <a:lnTo>
                  <a:pt x="8622" y="20749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2"/>
                </a:lnTo>
                <a:lnTo>
                  <a:pt x="20358" y="65846"/>
                </a:lnTo>
                <a:lnTo>
                  <a:pt x="25387" y="65681"/>
                </a:lnTo>
                <a:lnTo>
                  <a:pt x="28498" y="65112"/>
                </a:lnTo>
                <a:lnTo>
                  <a:pt x="31532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697394" y="3459434"/>
            <a:ext cx="46088" cy="71629"/>
          </a:xfrm>
          <a:custGeom>
            <a:avLst/>
            <a:gdLst/>
            <a:ahLst/>
            <a:cxnLst/>
            <a:rect l="l" t="t" r="r" b="b"/>
            <a:pathLst>
              <a:path w="46088" h="71629">
                <a:moveTo>
                  <a:pt x="292" y="3467"/>
                </a:moveTo>
                <a:lnTo>
                  <a:pt x="17716" y="50126"/>
                </a:lnTo>
                <a:lnTo>
                  <a:pt x="19227" y="51869"/>
                </a:lnTo>
                <a:lnTo>
                  <a:pt x="12495" y="68860"/>
                </a:lnTo>
                <a:lnTo>
                  <a:pt x="13500" y="71399"/>
                </a:lnTo>
                <a:lnTo>
                  <a:pt x="16355" y="71629"/>
                </a:lnTo>
                <a:lnTo>
                  <a:pt x="19504" y="71464"/>
                </a:lnTo>
                <a:lnTo>
                  <a:pt x="22047" y="69825"/>
                </a:lnTo>
                <a:lnTo>
                  <a:pt x="28562" y="51869"/>
                </a:lnTo>
                <a:lnTo>
                  <a:pt x="46088" y="3315"/>
                </a:lnTo>
                <a:lnTo>
                  <a:pt x="45641" y="396"/>
                </a:lnTo>
                <a:lnTo>
                  <a:pt x="43027" y="0"/>
                </a:lnTo>
                <a:lnTo>
                  <a:pt x="39978" y="39"/>
                </a:lnTo>
                <a:lnTo>
                  <a:pt x="37184" y="1893"/>
                </a:lnTo>
                <a:lnTo>
                  <a:pt x="23735" y="41288"/>
                </a:lnTo>
                <a:lnTo>
                  <a:pt x="23569" y="41288"/>
                </a:lnTo>
                <a:lnTo>
                  <a:pt x="9626" y="2109"/>
                </a:lnTo>
                <a:lnTo>
                  <a:pt x="8953" y="737"/>
                </a:lnTo>
                <a:lnTo>
                  <a:pt x="6245" y="25"/>
                </a:lnTo>
                <a:lnTo>
                  <a:pt x="3225" y="0"/>
                </a:lnTo>
                <a:lnTo>
                  <a:pt x="0" y="904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753778" y="3499142"/>
            <a:ext cx="17639" cy="27879"/>
          </a:xfrm>
          <a:custGeom>
            <a:avLst/>
            <a:gdLst/>
            <a:ahLst/>
            <a:cxnLst/>
            <a:rect l="l" t="t" r="r" b="b"/>
            <a:pathLst>
              <a:path w="17639" h="27879">
                <a:moveTo>
                  <a:pt x="17639" y="4410"/>
                </a:moveTo>
                <a:lnTo>
                  <a:pt x="17639" y="3431"/>
                </a:lnTo>
                <a:lnTo>
                  <a:pt x="16001" y="472"/>
                </a:lnTo>
                <a:lnTo>
                  <a:pt x="13384" y="0"/>
                </a:lnTo>
                <a:lnTo>
                  <a:pt x="10741" y="64"/>
                </a:lnTo>
                <a:lnTo>
                  <a:pt x="7721" y="1501"/>
                </a:lnTo>
                <a:lnTo>
                  <a:pt x="7225" y="4410"/>
                </a:lnTo>
                <a:lnTo>
                  <a:pt x="7225" y="11355"/>
                </a:lnTo>
                <a:lnTo>
                  <a:pt x="0" y="26276"/>
                </a:lnTo>
                <a:lnTo>
                  <a:pt x="1421" y="27879"/>
                </a:lnTo>
                <a:lnTo>
                  <a:pt x="4265" y="27814"/>
                </a:lnTo>
                <a:lnTo>
                  <a:pt x="6946" y="26381"/>
                </a:lnTo>
                <a:lnTo>
                  <a:pt x="14389" y="15203"/>
                </a:lnTo>
                <a:lnTo>
                  <a:pt x="15519" y="13439"/>
                </a:lnTo>
                <a:lnTo>
                  <a:pt x="16926" y="10148"/>
                </a:lnTo>
                <a:lnTo>
                  <a:pt x="17473" y="7495"/>
                </a:lnTo>
                <a:lnTo>
                  <a:pt x="17639" y="4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816580" y="3446385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17579" y="1699"/>
                </a:moveTo>
                <a:lnTo>
                  <a:pt x="17362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2" y="13319"/>
                </a:lnTo>
                <a:lnTo>
                  <a:pt x="341" y="14464"/>
                </a:lnTo>
                <a:lnTo>
                  <a:pt x="0" y="17067"/>
                </a:lnTo>
                <a:lnTo>
                  <a:pt x="1789" y="20749"/>
                </a:lnTo>
                <a:lnTo>
                  <a:pt x="8622" y="20749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2" y="64842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1"/>
                </a:lnTo>
                <a:lnTo>
                  <a:pt x="28497" y="65112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30"/>
                </a:lnTo>
                <a:lnTo>
                  <a:pt x="30034" y="56753"/>
                </a:lnTo>
                <a:lnTo>
                  <a:pt x="27291" y="57782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49"/>
                </a:lnTo>
                <a:lnTo>
                  <a:pt x="30110" y="2074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9" y="1331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862382" y="3458682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6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59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88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45"/>
                </a:lnTo>
                <a:lnTo>
                  <a:pt x="533" y="19100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6"/>
                </a:lnTo>
                <a:lnTo>
                  <a:pt x="10833" y="50849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296"/>
                </a:lnTo>
                <a:lnTo>
                  <a:pt x="42861" y="45518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38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7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26"/>
                </a:lnTo>
                <a:close/>
              </a:path>
              <a:path w="44921" h="53643">
                <a:moveTo>
                  <a:pt x="9345" y="20091"/>
                </a:moveTo>
                <a:lnTo>
                  <a:pt x="10313" y="16357"/>
                </a:lnTo>
                <a:lnTo>
                  <a:pt x="11797" y="12915"/>
                </a:lnTo>
                <a:lnTo>
                  <a:pt x="15454" y="9079"/>
                </a:lnTo>
                <a:lnTo>
                  <a:pt x="18809" y="740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31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923184" y="3458731"/>
            <a:ext cx="38515" cy="53594"/>
          </a:xfrm>
          <a:custGeom>
            <a:avLst/>
            <a:gdLst/>
            <a:ahLst/>
            <a:cxnLst/>
            <a:rect l="l" t="t" r="r" b="b"/>
            <a:pathLst>
              <a:path w="38515" h="53594">
                <a:moveTo>
                  <a:pt x="9625" y="32818"/>
                </a:moveTo>
                <a:lnTo>
                  <a:pt x="9319" y="30060"/>
                </a:lnTo>
                <a:lnTo>
                  <a:pt x="9319" y="20610"/>
                </a:lnTo>
                <a:lnTo>
                  <a:pt x="10474" y="15811"/>
                </a:lnTo>
                <a:lnTo>
                  <a:pt x="12772" y="12495"/>
                </a:lnTo>
                <a:lnTo>
                  <a:pt x="15072" y="9180"/>
                </a:lnTo>
                <a:lnTo>
                  <a:pt x="18362" y="7542"/>
                </a:lnTo>
                <a:lnTo>
                  <a:pt x="24775" y="7542"/>
                </a:lnTo>
                <a:lnTo>
                  <a:pt x="28129" y="8431"/>
                </a:lnTo>
                <a:lnTo>
                  <a:pt x="32064" y="10415"/>
                </a:lnTo>
                <a:lnTo>
                  <a:pt x="35455" y="12993"/>
                </a:lnTo>
                <a:lnTo>
                  <a:pt x="38299" y="10897"/>
                </a:lnTo>
                <a:lnTo>
                  <a:pt x="38273" y="8291"/>
                </a:lnTo>
                <a:lnTo>
                  <a:pt x="37461" y="5548"/>
                </a:lnTo>
                <a:lnTo>
                  <a:pt x="34641" y="3200"/>
                </a:lnTo>
                <a:lnTo>
                  <a:pt x="31355" y="1573"/>
                </a:lnTo>
                <a:lnTo>
                  <a:pt x="28774" y="709"/>
                </a:lnTo>
                <a:lnTo>
                  <a:pt x="25843" y="140"/>
                </a:lnTo>
                <a:lnTo>
                  <a:pt x="22779" y="0"/>
                </a:lnTo>
                <a:lnTo>
                  <a:pt x="19554" y="0"/>
                </a:lnTo>
                <a:lnTo>
                  <a:pt x="16569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32" y="4306"/>
                </a:lnTo>
                <a:lnTo>
                  <a:pt x="4542" y="8712"/>
                </a:lnTo>
                <a:lnTo>
                  <a:pt x="2929" y="11541"/>
                </a:lnTo>
                <a:lnTo>
                  <a:pt x="1748" y="14998"/>
                </a:lnTo>
                <a:lnTo>
                  <a:pt x="582" y="18454"/>
                </a:lnTo>
                <a:lnTo>
                  <a:pt x="0" y="22579"/>
                </a:lnTo>
                <a:lnTo>
                  <a:pt x="0" y="31633"/>
                </a:lnTo>
                <a:lnTo>
                  <a:pt x="467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7" y="53035"/>
                </a:lnTo>
                <a:lnTo>
                  <a:pt x="18247" y="53594"/>
                </a:lnTo>
                <a:lnTo>
                  <a:pt x="23453" y="53594"/>
                </a:lnTo>
                <a:lnTo>
                  <a:pt x="26692" y="53111"/>
                </a:lnTo>
                <a:lnTo>
                  <a:pt x="29753" y="52373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3" y="46520"/>
                </a:lnTo>
                <a:lnTo>
                  <a:pt x="38515" y="43790"/>
                </a:lnTo>
                <a:lnTo>
                  <a:pt x="38491" y="42444"/>
                </a:lnTo>
                <a:lnTo>
                  <a:pt x="36611" y="39662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7" y="45529"/>
                </a:lnTo>
                <a:lnTo>
                  <a:pt x="22895" y="45847"/>
                </a:lnTo>
                <a:lnTo>
                  <a:pt x="18794" y="45454"/>
                </a:lnTo>
                <a:lnTo>
                  <a:pt x="15429" y="43902"/>
                </a:lnTo>
                <a:lnTo>
                  <a:pt x="12851" y="41123"/>
                </a:lnTo>
                <a:lnTo>
                  <a:pt x="10817" y="37552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978666" y="3435757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47"/>
                </a:lnTo>
                <a:lnTo>
                  <a:pt x="40561" y="33008"/>
                </a:lnTo>
                <a:lnTo>
                  <a:pt x="38200" y="28994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24"/>
                </a:lnTo>
                <a:lnTo>
                  <a:pt x="21931" y="22924"/>
                </a:lnTo>
                <a:lnTo>
                  <a:pt x="19314" y="23582"/>
                </a:lnTo>
                <a:lnTo>
                  <a:pt x="16711" y="24889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42166" y="345868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3"/>
                </a:lnTo>
                <a:lnTo>
                  <a:pt x="30567" y="543"/>
                </a:lnTo>
                <a:lnTo>
                  <a:pt x="27835" y="0"/>
                </a:lnTo>
                <a:lnTo>
                  <a:pt x="21791" y="0"/>
                </a:lnTo>
                <a:lnTo>
                  <a:pt x="19037" y="708"/>
                </a:lnTo>
                <a:lnTo>
                  <a:pt x="16305" y="2131"/>
                </a:lnTo>
                <a:lnTo>
                  <a:pt x="13576" y="3567"/>
                </a:lnTo>
                <a:lnTo>
                  <a:pt x="10833" y="5814"/>
                </a:lnTo>
                <a:lnTo>
                  <a:pt x="8075" y="8887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21"/>
                </a:lnTo>
                <a:lnTo>
                  <a:pt x="0" y="51267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2"/>
                </a:lnTo>
                <a:lnTo>
                  <a:pt x="18248" y="8545"/>
                </a:lnTo>
                <a:lnTo>
                  <a:pt x="22730" y="7747"/>
                </a:lnTo>
                <a:lnTo>
                  <a:pt x="25995" y="8074"/>
                </a:lnTo>
                <a:lnTo>
                  <a:pt x="28638" y="9370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104583" y="343931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8"/>
                </a:lnTo>
                <a:lnTo>
                  <a:pt x="3376" y="10731"/>
                </a:lnTo>
                <a:lnTo>
                  <a:pt x="7607" y="10731"/>
                </a:lnTo>
                <a:lnTo>
                  <a:pt x="10667" y="8837"/>
                </a:lnTo>
                <a:lnTo>
                  <a:pt x="11062" y="5295"/>
                </a:lnTo>
                <a:lnTo>
                  <a:pt x="10681" y="1840"/>
                </a:lnTo>
                <a:lnTo>
                  <a:pt x="7683" y="0"/>
                </a:lnTo>
                <a:lnTo>
                  <a:pt x="3453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6"/>
                </a:lnTo>
                <a:lnTo>
                  <a:pt x="10034" y="21790"/>
                </a:lnTo>
                <a:lnTo>
                  <a:pt x="9818" y="21107"/>
                </a:lnTo>
                <a:lnTo>
                  <a:pt x="7175" y="20153"/>
                </a:lnTo>
                <a:lnTo>
                  <a:pt x="3939" y="20153"/>
                </a:lnTo>
                <a:lnTo>
                  <a:pt x="1080" y="21790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132732" y="3458731"/>
            <a:ext cx="38519" cy="53594"/>
          </a:xfrm>
          <a:custGeom>
            <a:avLst/>
            <a:gdLst/>
            <a:ahLst/>
            <a:cxnLst/>
            <a:rect l="l" t="t" r="r" b="b"/>
            <a:pathLst>
              <a:path w="38519" h="53594">
                <a:moveTo>
                  <a:pt x="9625" y="32818"/>
                </a:moveTo>
                <a:lnTo>
                  <a:pt x="9319" y="30060"/>
                </a:lnTo>
                <a:lnTo>
                  <a:pt x="9319" y="20610"/>
                </a:lnTo>
                <a:lnTo>
                  <a:pt x="10474" y="15811"/>
                </a:lnTo>
                <a:lnTo>
                  <a:pt x="12776" y="12495"/>
                </a:lnTo>
                <a:lnTo>
                  <a:pt x="15072" y="9180"/>
                </a:lnTo>
                <a:lnTo>
                  <a:pt x="18362" y="7542"/>
                </a:lnTo>
                <a:lnTo>
                  <a:pt x="24777" y="7542"/>
                </a:lnTo>
                <a:lnTo>
                  <a:pt x="28129" y="8431"/>
                </a:lnTo>
                <a:lnTo>
                  <a:pt x="32068" y="10415"/>
                </a:lnTo>
                <a:lnTo>
                  <a:pt x="35455" y="12993"/>
                </a:lnTo>
                <a:lnTo>
                  <a:pt x="38303" y="10897"/>
                </a:lnTo>
                <a:lnTo>
                  <a:pt x="38277" y="8291"/>
                </a:lnTo>
                <a:lnTo>
                  <a:pt x="37464" y="5548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09"/>
                </a:lnTo>
                <a:lnTo>
                  <a:pt x="25843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2" y="18454"/>
                </a:lnTo>
                <a:lnTo>
                  <a:pt x="0" y="22579"/>
                </a:lnTo>
                <a:lnTo>
                  <a:pt x="0" y="31633"/>
                </a:lnTo>
                <a:lnTo>
                  <a:pt x="467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7" y="53035"/>
                </a:lnTo>
                <a:lnTo>
                  <a:pt x="18247" y="53594"/>
                </a:lnTo>
                <a:lnTo>
                  <a:pt x="23456" y="53594"/>
                </a:lnTo>
                <a:lnTo>
                  <a:pt x="26692" y="53111"/>
                </a:lnTo>
                <a:lnTo>
                  <a:pt x="29753" y="52373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7" y="46520"/>
                </a:lnTo>
                <a:lnTo>
                  <a:pt x="38519" y="43790"/>
                </a:lnTo>
                <a:lnTo>
                  <a:pt x="38493" y="42444"/>
                </a:lnTo>
                <a:lnTo>
                  <a:pt x="36611" y="39662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7" y="45529"/>
                </a:lnTo>
                <a:lnTo>
                  <a:pt x="22895" y="45847"/>
                </a:lnTo>
                <a:lnTo>
                  <a:pt x="18794" y="45454"/>
                </a:lnTo>
                <a:lnTo>
                  <a:pt x="15429" y="43902"/>
                </a:lnTo>
                <a:lnTo>
                  <a:pt x="12851" y="41123"/>
                </a:lnTo>
                <a:lnTo>
                  <a:pt x="10821" y="37552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84899" y="3458682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19" y="34415"/>
                </a:lnTo>
                <a:lnTo>
                  <a:pt x="12650" y="31482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5" y="43660"/>
                </a:lnTo>
                <a:lnTo>
                  <a:pt x="22871" y="46061"/>
                </a:lnTo>
                <a:lnTo>
                  <a:pt x="19861" y="53643"/>
                </a:lnTo>
                <a:lnTo>
                  <a:pt x="22644" y="53019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lnTo>
                  <a:pt x="37224" y="52955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6"/>
                </a:lnTo>
                <a:lnTo>
                  <a:pt x="38380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1"/>
                </a:lnTo>
                <a:lnTo>
                  <a:pt x="13409" y="849"/>
                </a:lnTo>
                <a:lnTo>
                  <a:pt x="10148" y="1803"/>
                </a:lnTo>
                <a:lnTo>
                  <a:pt x="7226" y="2904"/>
                </a:lnTo>
                <a:lnTo>
                  <a:pt x="3506" y="5205"/>
                </a:lnTo>
                <a:lnTo>
                  <a:pt x="2387" y="7933"/>
                </a:lnTo>
                <a:lnTo>
                  <a:pt x="2693" y="11149"/>
                </a:lnTo>
                <a:lnTo>
                  <a:pt x="5270" y="12048"/>
                </a:lnTo>
                <a:lnTo>
                  <a:pt x="8154" y="10411"/>
                </a:lnTo>
                <a:lnTo>
                  <a:pt x="10797" y="9154"/>
                </a:lnTo>
                <a:lnTo>
                  <a:pt x="14084" y="8049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0" y="9204"/>
                </a:lnTo>
                <a:lnTo>
                  <a:pt x="30212" y="12329"/>
                </a:lnTo>
                <a:lnTo>
                  <a:pt x="31000" y="15213"/>
                </a:lnTo>
                <a:lnTo>
                  <a:pt x="31205" y="18755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6" y="48473"/>
                </a:lnTo>
                <a:lnTo>
                  <a:pt x="6109" y="51015"/>
                </a:lnTo>
                <a:lnTo>
                  <a:pt x="9958" y="52638"/>
                </a:lnTo>
                <a:lnTo>
                  <a:pt x="916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3" y="42896"/>
                </a:lnTo>
                <a:lnTo>
                  <a:pt x="9169" y="38353"/>
                </a:lnTo>
                <a:lnTo>
                  <a:pt x="9958" y="52638"/>
                </a:lnTo>
                <a:lnTo>
                  <a:pt x="14364" y="53643"/>
                </a:lnTo>
                <a:lnTo>
                  <a:pt x="19861" y="53643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246632" y="343575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304182" y="3458731"/>
            <a:ext cx="38519" cy="53594"/>
          </a:xfrm>
          <a:custGeom>
            <a:avLst/>
            <a:gdLst/>
            <a:ahLst/>
            <a:cxnLst/>
            <a:rect l="l" t="t" r="r" b="b"/>
            <a:pathLst>
              <a:path w="38519" h="53594">
                <a:moveTo>
                  <a:pt x="9625" y="32818"/>
                </a:moveTo>
                <a:lnTo>
                  <a:pt x="9319" y="30060"/>
                </a:lnTo>
                <a:lnTo>
                  <a:pt x="9319" y="20610"/>
                </a:lnTo>
                <a:lnTo>
                  <a:pt x="10474" y="15811"/>
                </a:lnTo>
                <a:lnTo>
                  <a:pt x="12776" y="12495"/>
                </a:lnTo>
                <a:lnTo>
                  <a:pt x="15072" y="9180"/>
                </a:lnTo>
                <a:lnTo>
                  <a:pt x="18362" y="7542"/>
                </a:lnTo>
                <a:lnTo>
                  <a:pt x="24777" y="7542"/>
                </a:lnTo>
                <a:lnTo>
                  <a:pt x="28129" y="8431"/>
                </a:lnTo>
                <a:lnTo>
                  <a:pt x="32068" y="10415"/>
                </a:lnTo>
                <a:lnTo>
                  <a:pt x="35455" y="12993"/>
                </a:lnTo>
                <a:lnTo>
                  <a:pt x="38303" y="10897"/>
                </a:lnTo>
                <a:lnTo>
                  <a:pt x="38277" y="8291"/>
                </a:lnTo>
                <a:lnTo>
                  <a:pt x="37464" y="5548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09"/>
                </a:lnTo>
                <a:lnTo>
                  <a:pt x="25843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2" y="18454"/>
                </a:lnTo>
                <a:lnTo>
                  <a:pt x="0" y="22579"/>
                </a:lnTo>
                <a:lnTo>
                  <a:pt x="0" y="31633"/>
                </a:lnTo>
                <a:lnTo>
                  <a:pt x="467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7" y="53035"/>
                </a:lnTo>
                <a:lnTo>
                  <a:pt x="18247" y="53594"/>
                </a:lnTo>
                <a:lnTo>
                  <a:pt x="23456" y="53594"/>
                </a:lnTo>
                <a:lnTo>
                  <a:pt x="26692" y="53111"/>
                </a:lnTo>
                <a:lnTo>
                  <a:pt x="29753" y="52373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7" y="46520"/>
                </a:lnTo>
                <a:lnTo>
                  <a:pt x="38519" y="43790"/>
                </a:lnTo>
                <a:lnTo>
                  <a:pt x="38493" y="42444"/>
                </a:lnTo>
                <a:lnTo>
                  <a:pt x="36611" y="39662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7" y="45529"/>
                </a:lnTo>
                <a:lnTo>
                  <a:pt x="22895" y="45847"/>
                </a:lnTo>
                <a:lnTo>
                  <a:pt x="18794" y="45454"/>
                </a:lnTo>
                <a:lnTo>
                  <a:pt x="15429" y="43902"/>
                </a:lnTo>
                <a:lnTo>
                  <a:pt x="12851" y="41123"/>
                </a:lnTo>
                <a:lnTo>
                  <a:pt x="10821" y="37552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356349" y="3458682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19" y="34415"/>
                </a:lnTo>
                <a:lnTo>
                  <a:pt x="12650" y="31482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5" y="43660"/>
                </a:lnTo>
                <a:lnTo>
                  <a:pt x="22871" y="46061"/>
                </a:lnTo>
                <a:lnTo>
                  <a:pt x="19861" y="53643"/>
                </a:lnTo>
                <a:lnTo>
                  <a:pt x="22644" y="53019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4"/>
                </a:lnTo>
                <a:lnTo>
                  <a:pt x="37224" y="52955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6"/>
                </a:lnTo>
                <a:lnTo>
                  <a:pt x="38380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1"/>
                </a:lnTo>
                <a:lnTo>
                  <a:pt x="13409" y="849"/>
                </a:lnTo>
                <a:lnTo>
                  <a:pt x="10148" y="1803"/>
                </a:lnTo>
                <a:lnTo>
                  <a:pt x="7226" y="2904"/>
                </a:lnTo>
                <a:lnTo>
                  <a:pt x="3506" y="5205"/>
                </a:lnTo>
                <a:lnTo>
                  <a:pt x="2387" y="7933"/>
                </a:lnTo>
                <a:lnTo>
                  <a:pt x="2693" y="11149"/>
                </a:lnTo>
                <a:lnTo>
                  <a:pt x="5270" y="12048"/>
                </a:lnTo>
                <a:lnTo>
                  <a:pt x="8154" y="10411"/>
                </a:lnTo>
                <a:lnTo>
                  <a:pt x="10797" y="9154"/>
                </a:lnTo>
                <a:lnTo>
                  <a:pt x="14084" y="8049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0" y="9204"/>
                </a:lnTo>
                <a:lnTo>
                  <a:pt x="30212" y="12329"/>
                </a:lnTo>
                <a:lnTo>
                  <a:pt x="31000" y="15213"/>
                </a:lnTo>
                <a:lnTo>
                  <a:pt x="31205" y="18755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6" y="48473"/>
                </a:lnTo>
                <a:lnTo>
                  <a:pt x="6109" y="51015"/>
                </a:lnTo>
                <a:lnTo>
                  <a:pt x="9958" y="52638"/>
                </a:lnTo>
                <a:lnTo>
                  <a:pt x="916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3" y="42896"/>
                </a:lnTo>
                <a:lnTo>
                  <a:pt x="9169" y="38353"/>
                </a:lnTo>
                <a:lnTo>
                  <a:pt x="9958" y="52638"/>
                </a:lnTo>
                <a:lnTo>
                  <a:pt x="14364" y="53643"/>
                </a:lnTo>
                <a:lnTo>
                  <a:pt x="19861" y="53643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418082" y="345867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4" y="15483"/>
                </a:lnTo>
                <a:lnTo>
                  <a:pt x="12988" y="12776"/>
                </a:lnTo>
                <a:lnTo>
                  <a:pt x="16645" y="9856"/>
                </a:lnTo>
                <a:lnTo>
                  <a:pt x="20087" y="8219"/>
                </a:lnTo>
                <a:lnTo>
                  <a:pt x="23529" y="7711"/>
                </a:lnTo>
                <a:lnTo>
                  <a:pt x="27799" y="8255"/>
                </a:lnTo>
                <a:lnTo>
                  <a:pt x="30934" y="10429"/>
                </a:lnTo>
                <a:lnTo>
                  <a:pt x="33105" y="13665"/>
                </a:lnTo>
                <a:lnTo>
                  <a:pt x="34692" y="17553"/>
                </a:lnTo>
                <a:lnTo>
                  <a:pt x="35455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3" y="33909"/>
                </a:lnTo>
                <a:lnTo>
                  <a:pt x="35471" y="50457"/>
                </a:lnTo>
                <a:lnTo>
                  <a:pt x="37677" y="48618"/>
                </a:lnTo>
                <a:lnTo>
                  <a:pt x="41259" y="43881"/>
                </a:lnTo>
                <a:lnTo>
                  <a:pt x="42619" y="41008"/>
                </a:lnTo>
                <a:lnTo>
                  <a:pt x="43545" y="37590"/>
                </a:lnTo>
                <a:lnTo>
                  <a:pt x="44460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0" y="19202"/>
                </a:lnTo>
                <a:lnTo>
                  <a:pt x="43836" y="16027"/>
                </a:lnTo>
                <a:lnTo>
                  <a:pt x="43113" y="12866"/>
                </a:lnTo>
                <a:lnTo>
                  <a:pt x="41972" y="10083"/>
                </a:lnTo>
                <a:lnTo>
                  <a:pt x="40394" y="7711"/>
                </a:lnTo>
                <a:lnTo>
                  <a:pt x="36788" y="3441"/>
                </a:lnTo>
                <a:lnTo>
                  <a:pt x="31798" y="687"/>
                </a:lnTo>
                <a:lnTo>
                  <a:pt x="28774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3" y="939"/>
                </a:lnTo>
                <a:lnTo>
                  <a:pt x="16304" y="2250"/>
                </a:lnTo>
                <a:lnTo>
                  <a:pt x="13525" y="3924"/>
                </a:lnTo>
                <a:lnTo>
                  <a:pt x="10782" y="6173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9"/>
                </a:lnTo>
                <a:lnTo>
                  <a:pt x="5299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28"/>
                </a:lnTo>
                <a:lnTo>
                  <a:pt x="10245" y="47498"/>
                </a:lnTo>
                <a:lnTo>
                  <a:pt x="13802" y="50482"/>
                </a:lnTo>
                <a:lnTo>
                  <a:pt x="17318" y="52491"/>
                </a:lnTo>
                <a:lnTo>
                  <a:pt x="20976" y="53517"/>
                </a:lnTo>
                <a:lnTo>
                  <a:pt x="23760" y="53657"/>
                </a:lnTo>
                <a:lnTo>
                  <a:pt x="27161" y="53657"/>
                </a:lnTo>
                <a:lnTo>
                  <a:pt x="30185" y="53025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3" y="33909"/>
                </a:lnTo>
                <a:lnTo>
                  <a:pt x="33728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49"/>
                </a:lnTo>
                <a:lnTo>
                  <a:pt x="20544" y="45949"/>
                </a:lnTo>
                <a:lnTo>
                  <a:pt x="15998" y="43574"/>
                </a:lnTo>
                <a:lnTo>
                  <a:pt x="11426" y="3967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478268" y="3458682"/>
            <a:ext cx="40102" cy="53643"/>
          </a:xfrm>
          <a:custGeom>
            <a:avLst/>
            <a:gdLst/>
            <a:ahLst/>
            <a:cxnLst/>
            <a:rect l="l" t="t" r="r" b="b"/>
            <a:pathLst>
              <a:path w="40102" h="53643">
                <a:moveTo>
                  <a:pt x="9168" y="38353"/>
                </a:moveTo>
                <a:lnTo>
                  <a:pt x="10017" y="3441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0"/>
                </a:lnTo>
                <a:lnTo>
                  <a:pt x="26884" y="43660"/>
                </a:lnTo>
                <a:lnTo>
                  <a:pt x="22870" y="46061"/>
                </a:lnTo>
                <a:lnTo>
                  <a:pt x="19860" y="53643"/>
                </a:lnTo>
                <a:lnTo>
                  <a:pt x="22642" y="53019"/>
                </a:lnTo>
                <a:lnTo>
                  <a:pt x="25256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5" y="52894"/>
                </a:lnTo>
                <a:lnTo>
                  <a:pt x="37219" y="52955"/>
                </a:lnTo>
                <a:lnTo>
                  <a:pt x="40102" y="51318"/>
                </a:lnTo>
                <a:lnTo>
                  <a:pt x="40102" y="15354"/>
                </a:lnTo>
                <a:lnTo>
                  <a:pt x="39761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61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4"/>
                </a:lnTo>
                <a:lnTo>
                  <a:pt x="3502" y="5205"/>
                </a:lnTo>
                <a:lnTo>
                  <a:pt x="2386" y="7933"/>
                </a:lnTo>
                <a:lnTo>
                  <a:pt x="2688" y="11149"/>
                </a:lnTo>
                <a:lnTo>
                  <a:pt x="5269" y="12048"/>
                </a:lnTo>
                <a:lnTo>
                  <a:pt x="8149" y="10411"/>
                </a:lnTo>
                <a:lnTo>
                  <a:pt x="10792" y="9154"/>
                </a:lnTo>
                <a:lnTo>
                  <a:pt x="14083" y="8049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29"/>
                </a:lnTo>
                <a:lnTo>
                  <a:pt x="30999" y="15213"/>
                </a:lnTo>
                <a:lnTo>
                  <a:pt x="31200" y="18755"/>
                </a:lnTo>
                <a:lnTo>
                  <a:pt x="31200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58"/>
                </a:lnTo>
                <a:lnTo>
                  <a:pt x="11173" y="24231"/>
                </a:lnTo>
                <a:lnTo>
                  <a:pt x="8606" y="25232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16" y="45082"/>
                </a:lnTo>
                <a:lnTo>
                  <a:pt x="3175" y="48473"/>
                </a:lnTo>
                <a:lnTo>
                  <a:pt x="6104" y="51015"/>
                </a:lnTo>
                <a:lnTo>
                  <a:pt x="9952" y="52638"/>
                </a:lnTo>
                <a:lnTo>
                  <a:pt x="9168" y="38353"/>
                </a:lnTo>
                <a:close/>
              </a:path>
              <a:path w="40102" h="53643">
                <a:moveTo>
                  <a:pt x="13194" y="45910"/>
                </a:moveTo>
                <a:lnTo>
                  <a:pt x="9978" y="42896"/>
                </a:lnTo>
                <a:lnTo>
                  <a:pt x="9168" y="38353"/>
                </a:lnTo>
                <a:lnTo>
                  <a:pt x="9952" y="52638"/>
                </a:lnTo>
                <a:lnTo>
                  <a:pt x="14359" y="53643"/>
                </a:lnTo>
                <a:lnTo>
                  <a:pt x="19860" y="53643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40000" y="3435761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30" y="76417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82" y="74677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2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31" y="53355"/>
                </a:lnTo>
                <a:lnTo>
                  <a:pt x="44931" y="45582"/>
                </a:lnTo>
                <a:lnTo>
                  <a:pt x="44564" y="42216"/>
                </a:lnTo>
                <a:lnTo>
                  <a:pt x="43840" y="39027"/>
                </a:lnTo>
                <a:lnTo>
                  <a:pt x="43117" y="35840"/>
                </a:lnTo>
                <a:lnTo>
                  <a:pt x="41972" y="33058"/>
                </a:lnTo>
                <a:lnTo>
                  <a:pt x="40398" y="30697"/>
                </a:lnTo>
                <a:lnTo>
                  <a:pt x="36781" y="26441"/>
                </a:lnTo>
                <a:lnTo>
                  <a:pt x="31752" y="23611"/>
                </a:lnTo>
                <a:lnTo>
                  <a:pt x="28728" y="22909"/>
                </a:lnTo>
                <a:lnTo>
                  <a:pt x="25171" y="22909"/>
                </a:lnTo>
                <a:lnTo>
                  <a:pt x="22351" y="23050"/>
                </a:lnTo>
                <a:lnTo>
                  <a:pt x="23468" y="30620"/>
                </a:lnTo>
                <a:lnTo>
                  <a:pt x="27748" y="31168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8"/>
                </a:lnTo>
                <a:lnTo>
                  <a:pt x="35459" y="45225"/>
                </a:lnTo>
                <a:lnTo>
                  <a:pt x="35651" y="50154"/>
                </a:lnTo>
                <a:lnTo>
                  <a:pt x="35651" y="52440"/>
                </a:lnTo>
                <a:lnTo>
                  <a:pt x="34963" y="56897"/>
                </a:lnTo>
                <a:lnTo>
                  <a:pt x="33781" y="61137"/>
                </a:lnTo>
                <a:lnTo>
                  <a:pt x="31788" y="64705"/>
                </a:lnTo>
                <a:lnTo>
                  <a:pt x="28879" y="67247"/>
                </a:lnTo>
                <a:lnTo>
                  <a:pt x="25351" y="68874"/>
                </a:lnTo>
                <a:lnTo>
                  <a:pt x="20650" y="68874"/>
                </a:lnTo>
                <a:lnTo>
                  <a:pt x="16052" y="66509"/>
                </a:lnTo>
                <a:lnTo>
                  <a:pt x="11937" y="72020"/>
                </a:lnTo>
                <a:lnTo>
                  <a:pt x="15735" y="74627"/>
                </a:lnTo>
                <a:lnTo>
                  <a:pt x="18287" y="75808"/>
                </a:lnTo>
                <a:lnTo>
                  <a:pt x="20930" y="76417"/>
                </a:lnTo>
                <a:close/>
              </a:path>
              <a:path w="44931" h="76568">
                <a:moveTo>
                  <a:pt x="0" y="74195"/>
                </a:moveTo>
                <a:lnTo>
                  <a:pt x="0" y="74472"/>
                </a:lnTo>
                <a:lnTo>
                  <a:pt x="2566" y="75832"/>
                </a:lnTo>
                <a:lnTo>
                  <a:pt x="5295" y="75832"/>
                </a:lnTo>
                <a:lnTo>
                  <a:pt x="7923" y="74195"/>
                </a:lnTo>
                <a:lnTo>
                  <a:pt x="7923" y="68226"/>
                </a:lnTo>
                <a:lnTo>
                  <a:pt x="9334" y="69698"/>
                </a:lnTo>
                <a:lnTo>
                  <a:pt x="11937" y="72020"/>
                </a:lnTo>
                <a:lnTo>
                  <a:pt x="16052" y="66509"/>
                </a:lnTo>
                <a:lnTo>
                  <a:pt x="11429" y="62650"/>
                </a:lnTo>
                <a:lnTo>
                  <a:pt x="8953" y="59640"/>
                </a:lnTo>
                <a:lnTo>
                  <a:pt x="8953" y="40171"/>
                </a:lnTo>
                <a:lnTo>
                  <a:pt x="10374" y="38353"/>
                </a:lnTo>
                <a:lnTo>
                  <a:pt x="12966" y="35661"/>
                </a:lnTo>
                <a:lnTo>
                  <a:pt x="16600" y="32726"/>
                </a:lnTo>
                <a:lnTo>
                  <a:pt x="20041" y="31103"/>
                </a:lnTo>
                <a:lnTo>
                  <a:pt x="23468" y="30620"/>
                </a:lnTo>
                <a:lnTo>
                  <a:pt x="22351" y="23050"/>
                </a:lnTo>
                <a:lnTo>
                  <a:pt x="19749" y="23637"/>
                </a:lnTo>
                <a:lnTo>
                  <a:pt x="17146" y="24728"/>
                </a:lnTo>
                <a:lnTo>
                  <a:pt x="14514" y="26189"/>
                </a:lnTo>
                <a:lnTo>
                  <a:pt x="11797" y="28209"/>
                </a:lnTo>
                <a:lnTo>
                  <a:pt x="8953" y="3093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602420" y="343931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78"/>
                </a:lnTo>
                <a:lnTo>
                  <a:pt x="3380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40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790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790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633977" y="343575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63379" y="343931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0" y="8878"/>
                </a:lnTo>
                <a:lnTo>
                  <a:pt x="3380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40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790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790"/>
                </a:lnTo>
                <a:lnTo>
                  <a:pt x="1079" y="70636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688431" y="3446385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17575" y="1699"/>
                </a:move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4" y="13319"/>
                </a:lnTo>
                <a:lnTo>
                  <a:pt x="342" y="14464"/>
                </a:lnTo>
                <a:lnTo>
                  <a:pt x="0" y="17067"/>
                </a:lnTo>
                <a:lnTo>
                  <a:pt x="1789" y="20749"/>
                </a:lnTo>
                <a:lnTo>
                  <a:pt x="8622" y="20749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2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1"/>
                </a:lnTo>
                <a:lnTo>
                  <a:pt x="28497" y="65112"/>
                </a:lnTo>
                <a:lnTo>
                  <a:pt x="31532" y="63093"/>
                </a:lnTo>
                <a:lnTo>
                  <a:pt x="31903" y="59979"/>
                </a:lnTo>
                <a:lnTo>
                  <a:pt x="31903" y="59330"/>
                </a:lnTo>
                <a:lnTo>
                  <a:pt x="30035" y="56753"/>
                </a:lnTo>
                <a:lnTo>
                  <a:pt x="27292" y="57782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49"/>
                </a:lnTo>
                <a:lnTo>
                  <a:pt x="30110" y="2074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36405" y="343931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78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270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790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790"/>
                </a:lnTo>
                <a:lnTo>
                  <a:pt x="1079" y="70636"/>
                </a:lnTo>
                <a:lnTo>
                  <a:pt x="127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764715" y="3458682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26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59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88"/>
                </a:lnTo>
                <a:lnTo>
                  <a:pt x="4267" y="9575"/>
                </a:lnTo>
                <a:lnTo>
                  <a:pt x="2703" y="12409"/>
                </a:lnTo>
                <a:lnTo>
                  <a:pt x="1624" y="15745"/>
                </a:lnTo>
                <a:lnTo>
                  <a:pt x="533" y="19100"/>
                </a:lnTo>
                <a:lnTo>
                  <a:pt x="0" y="2286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7" y="44766"/>
                </a:lnTo>
                <a:lnTo>
                  <a:pt x="8291" y="49187"/>
                </a:lnTo>
                <a:lnTo>
                  <a:pt x="10833" y="50849"/>
                </a:lnTo>
                <a:lnTo>
                  <a:pt x="13853" y="51969"/>
                </a:lnTo>
                <a:lnTo>
                  <a:pt x="16877" y="53084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5" y="51090"/>
                </a:lnTo>
                <a:lnTo>
                  <a:pt x="42672" y="48296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7"/>
                </a:lnTo>
                <a:lnTo>
                  <a:pt x="36181" y="44538"/>
                </a:lnTo>
                <a:lnTo>
                  <a:pt x="33286" y="45439"/>
                </a:lnTo>
                <a:lnTo>
                  <a:pt x="29639" y="46187"/>
                </a:lnTo>
                <a:lnTo>
                  <a:pt x="25247" y="46377"/>
                </a:lnTo>
                <a:lnTo>
                  <a:pt x="22298" y="46377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39992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26"/>
                </a:lnTo>
                <a:close/>
              </a:path>
              <a:path w="44917" h="53643">
                <a:moveTo>
                  <a:pt x="9345" y="20091"/>
                </a:moveTo>
                <a:lnTo>
                  <a:pt x="10311" y="16357"/>
                </a:lnTo>
                <a:lnTo>
                  <a:pt x="11798" y="12915"/>
                </a:lnTo>
                <a:lnTo>
                  <a:pt x="15455" y="9079"/>
                </a:lnTo>
                <a:lnTo>
                  <a:pt x="18807" y="740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2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25012" y="3458682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0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195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14"/>
                </a:lnTo>
                <a:lnTo>
                  <a:pt x="6224" y="52210"/>
                </a:lnTo>
                <a:lnTo>
                  <a:pt x="8877" y="52984"/>
                </a:lnTo>
                <a:lnTo>
                  <a:pt x="12026" y="53517"/>
                </a:lnTo>
                <a:lnTo>
                  <a:pt x="18237" y="53643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78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28"/>
                </a:lnTo>
                <a:lnTo>
                  <a:pt x="28230" y="26631"/>
                </a:lnTo>
                <a:lnTo>
                  <a:pt x="25220" y="25106"/>
                </a:lnTo>
                <a:lnTo>
                  <a:pt x="22175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4" y="19342"/>
                </a:lnTo>
                <a:lnTo>
                  <a:pt x="10133" y="16584"/>
                </a:lnTo>
                <a:lnTo>
                  <a:pt x="9766" y="13982"/>
                </a:lnTo>
                <a:lnTo>
                  <a:pt x="10339" y="11173"/>
                </a:lnTo>
                <a:lnTo>
                  <a:pt x="12766" y="8279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49" y="10083"/>
                </a:lnTo>
                <a:lnTo>
                  <a:pt x="32043" y="8304"/>
                </a:lnTo>
                <a:lnTo>
                  <a:pt x="31992" y="5687"/>
                </a:lnTo>
                <a:lnTo>
                  <a:pt x="30416" y="2894"/>
                </a:lnTo>
                <a:lnTo>
                  <a:pt x="27482" y="1461"/>
                </a:lnTo>
                <a:lnTo>
                  <a:pt x="24206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904986" y="3458682"/>
            <a:ext cx="40106" cy="53643"/>
          </a:xfrm>
          <a:custGeom>
            <a:avLst/>
            <a:gdLst/>
            <a:ahLst/>
            <a:cxnLst/>
            <a:rect l="l" t="t" r="r" b="b"/>
            <a:pathLst>
              <a:path w="40106" h="53643">
                <a:moveTo>
                  <a:pt x="9168" y="38353"/>
                </a:moveTo>
                <a:lnTo>
                  <a:pt x="10017" y="34415"/>
                </a:lnTo>
                <a:lnTo>
                  <a:pt x="12650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60"/>
                </a:lnTo>
                <a:lnTo>
                  <a:pt x="22870" y="46061"/>
                </a:lnTo>
                <a:lnTo>
                  <a:pt x="19860" y="53643"/>
                </a:lnTo>
                <a:lnTo>
                  <a:pt x="22644" y="53019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5" y="52894"/>
                </a:lnTo>
                <a:lnTo>
                  <a:pt x="37223" y="52955"/>
                </a:lnTo>
                <a:lnTo>
                  <a:pt x="40106" y="51318"/>
                </a:lnTo>
                <a:lnTo>
                  <a:pt x="40106" y="15354"/>
                </a:lnTo>
                <a:lnTo>
                  <a:pt x="39761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61"/>
                </a:lnTo>
                <a:lnTo>
                  <a:pt x="13409" y="849"/>
                </a:lnTo>
                <a:lnTo>
                  <a:pt x="10147" y="1803"/>
                </a:lnTo>
                <a:lnTo>
                  <a:pt x="7225" y="2904"/>
                </a:lnTo>
                <a:lnTo>
                  <a:pt x="3506" y="5205"/>
                </a:lnTo>
                <a:lnTo>
                  <a:pt x="2386" y="7933"/>
                </a:lnTo>
                <a:lnTo>
                  <a:pt x="2692" y="11149"/>
                </a:lnTo>
                <a:lnTo>
                  <a:pt x="5270" y="12048"/>
                </a:lnTo>
                <a:lnTo>
                  <a:pt x="8153" y="10411"/>
                </a:lnTo>
                <a:lnTo>
                  <a:pt x="10796" y="9154"/>
                </a:lnTo>
                <a:lnTo>
                  <a:pt x="14083" y="8049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7998"/>
                </a:lnTo>
                <a:lnTo>
                  <a:pt x="27799" y="9204"/>
                </a:lnTo>
                <a:lnTo>
                  <a:pt x="30210" y="12329"/>
                </a:lnTo>
                <a:lnTo>
                  <a:pt x="30999" y="15213"/>
                </a:lnTo>
                <a:lnTo>
                  <a:pt x="31203" y="18755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58"/>
                </a:lnTo>
                <a:lnTo>
                  <a:pt x="11173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5" y="48473"/>
                </a:lnTo>
                <a:lnTo>
                  <a:pt x="6108" y="51015"/>
                </a:lnTo>
                <a:lnTo>
                  <a:pt x="9956" y="52638"/>
                </a:lnTo>
                <a:lnTo>
                  <a:pt x="9168" y="38353"/>
                </a:lnTo>
                <a:close/>
              </a:path>
              <a:path w="40106" h="53643">
                <a:moveTo>
                  <a:pt x="13194" y="45910"/>
                </a:moveTo>
                <a:lnTo>
                  <a:pt x="9982" y="42896"/>
                </a:lnTo>
                <a:lnTo>
                  <a:pt x="9168" y="38353"/>
                </a:lnTo>
                <a:lnTo>
                  <a:pt x="9956" y="52638"/>
                </a:lnTo>
                <a:lnTo>
                  <a:pt x="14363" y="53643"/>
                </a:lnTo>
                <a:lnTo>
                  <a:pt x="19860" y="53643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966722" y="345868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8"/>
                </a:lnTo>
                <a:lnTo>
                  <a:pt x="16304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1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45"/>
                </a:lnTo>
                <a:lnTo>
                  <a:pt x="22734" y="7747"/>
                </a:lnTo>
                <a:lnTo>
                  <a:pt x="25995" y="8074"/>
                </a:lnTo>
                <a:lnTo>
                  <a:pt x="28638" y="9370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027130" y="3435983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3" y="63460"/>
                </a:lnTo>
                <a:lnTo>
                  <a:pt x="2948" y="66258"/>
                </a:lnTo>
                <a:lnTo>
                  <a:pt x="6098" y="70993"/>
                </a:lnTo>
                <a:lnTo>
                  <a:pt x="10681" y="74272"/>
                </a:lnTo>
                <a:lnTo>
                  <a:pt x="10886" y="60822"/>
                </a:lnTo>
                <a:lnTo>
                  <a:pt x="9842" y="56376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8"/>
                </a:lnTo>
                <a:lnTo>
                  <a:pt x="13122" y="34546"/>
                </a:lnTo>
                <a:lnTo>
                  <a:pt x="16001" y="32019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8" y="39625"/>
                </a:lnTo>
                <a:lnTo>
                  <a:pt x="35918" y="59159"/>
                </a:lnTo>
                <a:lnTo>
                  <a:pt x="33174" y="62420"/>
                </a:lnTo>
                <a:lnTo>
                  <a:pt x="29427" y="65826"/>
                </a:lnTo>
                <a:lnTo>
                  <a:pt x="25974" y="67896"/>
                </a:lnTo>
                <a:lnTo>
                  <a:pt x="22618" y="68707"/>
                </a:lnTo>
                <a:lnTo>
                  <a:pt x="19076" y="68707"/>
                </a:lnTo>
                <a:lnTo>
                  <a:pt x="15570" y="67043"/>
                </a:lnTo>
                <a:lnTo>
                  <a:pt x="12766" y="64480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5" y="76352"/>
                </a:lnTo>
                <a:lnTo>
                  <a:pt x="26175" y="75578"/>
                </a:lnTo>
                <a:lnTo>
                  <a:pt x="28944" y="74016"/>
                </a:lnTo>
                <a:lnTo>
                  <a:pt x="31713" y="72468"/>
                </a:lnTo>
                <a:lnTo>
                  <a:pt x="34380" y="70294"/>
                </a:lnTo>
                <a:lnTo>
                  <a:pt x="36946" y="67500"/>
                </a:lnTo>
                <a:lnTo>
                  <a:pt x="37023" y="74513"/>
                </a:lnTo>
                <a:lnTo>
                  <a:pt x="39625" y="75618"/>
                </a:lnTo>
                <a:lnTo>
                  <a:pt x="42358" y="75618"/>
                </a:lnTo>
                <a:lnTo>
                  <a:pt x="44921" y="73966"/>
                </a:lnTo>
                <a:lnTo>
                  <a:pt x="44921" y="1689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9"/>
                </a:lnTo>
                <a:lnTo>
                  <a:pt x="35918" y="30074"/>
                </a:lnTo>
                <a:lnTo>
                  <a:pt x="31255" y="25808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80" y="23332"/>
                </a:lnTo>
                <a:lnTo>
                  <a:pt x="11967" y="24613"/>
                </a:lnTo>
                <a:lnTo>
                  <a:pt x="9335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0" y="35396"/>
                </a:lnTo>
                <a:lnTo>
                  <a:pt x="1346" y="38787"/>
                </a:lnTo>
                <a:lnTo>
                  <a:pt x="447" y="42152"/>
                </a:lnTo>
                <a:lnTo>
                  <a:pt x="0" y="45951"/>
                </a:lnTo>
                <a:lnTo>
                  <a:pt x="0" y="53684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22"/>
                </a:moveTo>
                <a:lnTo>
                  <a:pt x="10681" y="74272"/>
                </a:lnTo>
                <a:lnTo>
                  <a:pt x="13223" y="75653"/>
                </a:lnTo>
                <a:lnTo>
                  <a:pt x="12766" y="64480"/>
                </a:lnTo>
                <a:lnTo>
                  <a:pt x="10886" y="60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124201" y="345867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3"/>
                </a:lnTo>
                <a:lnTo>
                  <a:pt x="35455" y="22212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7" y="33909"/>
                </a:lnTo>
                <a:lnTo>
                  <a:pt x="35469" y="50457"/>
                </a:lnTo>
                <a:lnTo>
                  <a:pt x="37680" y="48618"/>
                </a:lnTo>
                <a:lnTo>
                  <a:pt x="41262" y="43881"/>
                </a:lnTo>
                <a:lnTo>
                  <a:pt x="42619" y="41008"/>
                </a:lnTo>
                <a:lnTo>
                  <a:pt x="43548" y="37590"/>
                </a:lnTo>
                <a:lnTo>
                  <a:pt x="44462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6" y="12866"/>
                </a:lnTo>
                <a:lnTo>
                  <a:pt x="41972" y="10083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8" y="2250"/>
                </a:lnTo>
                <a:lnTo>
                  <a:pt x="13524" y="3924"/>
                </a:lnTo>
                <a:lnTo>
                  <a:pt x="10781" y="6173"/>
                </a:lnTo>
                <a:lnTo>
                  <a:pt x="7862" y="9004"/>
                </a:lnTo>
                <a:lnTo>
                  <a:pt x="8952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9"/>
                </a:lnTo>
                <a:lnTo>
                  <a:pt x="5294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8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59" y="53657"/>
                </a:lnTo>
                <a:lnTo>
                  <a:pt x="27165" y="53657"/>
                </a:lnTo>
                <a:lnTo>
                  <a:pt x="30185" y="53025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09"/>
                </a:lnTo>
                <a:lnTo>
                  <a:pt x="33731" y="38177"/>
                </a:lnTo>
                <a:lnTo>
                  <a:pt x="31723" y="41795"/>
                </a:lnTo>
                <a:lnTo>
                  <a:pt x="28788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1" y="43574"/>
                </a:lnTo>
                <a:lnTo>
                  <a:pt x="11430" y="39676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88339" y="34586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5" y="8459"/>
                </a:lnTo>
                <a:lnTo>
                  <a:pt x="22950" y="8675"/>
                </a:lnTo>
                <a:lnTo>
                  <a:pt x="25703" y="9464"/>
                </a:lnTo>
                <a:lnTo>
                  <a:pt x="28371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61"/>
                </a:lnTo>
                <a:lnTo>
                  <a:pt x="14136" y="256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23"/>
                </a:lnTo>
                <a:lnTo>
                  <a:pt x="6098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29361" y="3458682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0"/>
                </a:moveTo>
                <a:lnTo>
                  <a:pt x="9589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7" y="11163"/>
                </a:lnTo>
                <a:lnTo>
                  <a:pt x="17689" y="8887"/>
                </a:lnTo>
                <a:lnTo>
                  <a:pt x="21894" y="7476"/>
                </a:lnTo>
                <a:lnTo>
                  <a:pt x="27445" y="7476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07"/>
                </a:lnTo>
                <a:lnTo>
                  <a:pt x="38825" y="19418"/>
                </a:lnTo>
                <a:lnTo>
                  <a:pt x="39559" y="24267"/>
                </a:lnTo>
                <a:lnTo>
                  <a:pt x="39559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3" y="43534"/>
                </a:lnTo>
                <a:lnTo>
                  <a:pt x="46216" y="40639"/>
                </a:lnTo>
                <a:lnTo>
                  <a:pt x="47270" y="37284"/>
                </a:lnTo>
                <a:lnTo>
                  <a:pt x="48310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6" y="15288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3"/>
                </a:lnTo>
                <a:lnTo>
                  <a:pt x="38393" y="2969"/>
                </a:lnTo>
                <a:lnTo>
                  <a:pt x="35408" y="1777"/>
                </a:lnTo>
                <a:lnTo>
                  <a:pt x="32424" y="593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1990"/>
                </a:lnTo>
                <a:lnTo>
                  <a:pt x="10896" y="3336"/>
                </a:lnTo>
                <a:lnTo>
                  <a:pt x="8294" y="5219"/>
                </a:lnTo>
                <a:lnTo>
                  <a:pt x="4138" y="10068"/>
                </a:lnTo>
                <a:lnTo>
                  <a:pt x="2576" y="12937"/>
                </a:lnTo>
                <a:lnTo>
                  <a:pt x="1550" y="16292"/>
                </a:lnTo>
                <a:lnTo>
                  <a:pt x="521" y="19644"/>
                </a:lnTo>
                <a:lnTo>
                  <a:pt x="0" y="23301"/>
                </a:lnTo>
                <a:lnTo>
                  <a:pt x="0" y="31405"/>
                </a:lnTo>
                <a:lnTo>
                  <a:pt x="496" y="35100"/>
                </a:lnTo>
                <a:lnTo>
                  <a:pt x="1475" y="38353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3" y="50669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00"/>
                </a:lnTo>
                <a:close/>
              </a:path>
              <a:path w="48844" h="53643">
                <a:moveTo>
                  <a:pt x="26963" y="46112"/>
                </a:moveTo>
                <a:lnTo>
                  <a:pt x="21451" y="46112"/>
                </a:lnTo>
                <a:lnTo>
                  <a:pt x="17106" y="44574"/>
                </a:lnTo>
                <a:lnTo>
                  <a:pt x="13639" y="42137"/>
                </a:lnTo>
                <a:lnTo>
                  <a:pt x="11342" y="38630"/>
                </a:lnTo>
                <a:lnTo>
                  <a:pt x="10021" y="34225"/>
                </a:lnTo>
                <a:lnTo>
                  <a:pt x="10403" y="50669"/>
                </a:lnTo>
                <a:lnTo>
                  <a:pt x="13388" y="51864"/>
                </a:lnTo>
                <a:lnTo>
                  <a:pt x="16371" y="53060"/>
                </a:lnTo>
                <a:lnTo>
                  <a:pt x="19864" y="53643"/>
                </a:lnTo>
                <a:lnTo>
                  <a:pt x="28003" y="53643"/>
                </a:lnTo>
                <a:lnTo>
                  <a:pt x="31621" y="52984"/>
                </a:lnTo>
                <a:lnTo>
                  <a:pt x="34761" y="51612"/>
                </a:lnTo>
                <a:lnTo>
                  <a:pt x="37885" y="50266"/>
                </a:lnTo>
                <a:lnTo>
                  <a:pt x="38685" y="34657"/>
                </a:lnTo>
                <a:lnTo>
                  <a:pt x="37186" y="39038"/>
                </a:lnTo>
                <a:lnTo>
                  <a:pt x="34710" y="42439"/>
                </a:lnTo>
                <a:lnTo>
                  <a:pt x="31178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86917" y="3439307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21"/>
                </a:moveTo>
                <a:lnTo>
                  <a:pt x="11023" y="8877"/>
                </a:lnTo>
                <a:lnTo>
                  <a:pt x="13967" y="10741"/>
                </a:lnTo>
                <a:lnTo>
                  <a:pt x="18197" y="10741"/>
                </a:lnTo>
                <a:lnTo>
                  <a:pt x="21257" y="8837"/>
                </a:lnTo>
                <a:lnTo>
                  <a:pt x="21653" y="5306"/>
                </a:lnTo>
                <a:lnTo>
                  <a:pt x="21272" y="1854"/>
                </a:lnTo>
                <a:lnTo>
                  <a:pt x="18313" y="0"/>
                </a:lnTo>
                <a:lnTo>
                  <a:pt x="14032" y="0"/>
                </a:lnTo>
                <a:lnTo>
                  <a:pt x="11023" y="1889"/>
                </a:lnTo>
                <a:lnTo>
                  <a:pt x="10641" y="5421"/>
                </a:lnTo>
                <a:close/>
              </a:path>
              <a:path w="21653" h="91807">
                <a:moveTo>
                  <a:pt x="139" y="85366"/>
                </a:moveTo>
                <a:lnTo>
                  <a:pt x="0" y="87983"/>
                </a:lnTo>
                <a:lnTo>
                  <a:pt x="683" y="90716"/>
                </a:lnTo>
                <a:lnTo>
                  <a:pt x="3290" y="91591"/>
                </a:lnTo>
                <a:lnTo>
                  <a:pt x="6249" y="91807"/>
                </a:lnTo>
                <a:lnTo>
                  <a:pt x="8812" y="91807"/>
                </a:lnTo>
                <a:lnTo>
                  <a:pt x="14615" y="89852"/>
                </a:lnTo>
                <a:lnTo>
                  <a:pt x="17258" y="87184"/>
                </a:lnTo>
                <a:lnTo>
                  <a:pt x="19263" y="83803"/>
                </a:lnTo>
                <a:lnTo>
                  <a:pt x="20342" y="79347"/>
                </a:lnTo>
                <a:lnTo>
                  <a:pt x="20624" y="76438"/>
                </a:lnTo>
                <a:lnTo>
                  <a:pt x="20624" y="21804"/>
                </a:lnTo>
                <a:lnTo>
                  <a:pt x="20256" y="20890"/>
                </a:lnTo>
                <a:lnTo>
                  <a:pt x="17715" y="20166"/>
                </a:lnTo>
                <a:lnTo>
                  <a:pt x="14528" y="20166"/>
                </a:lnTo>
                <a:lnTo>
                  <a:pt x="11620" y="21804"/>
                </a:lnTo>
                <a:lnTo>
                  <a:pt x="11620" y="75398"/>
                </a:lnTo>
                <a:lnTo>
                  <a:pt x="11490" y="77367"/>
                </a:lnTo>
                <a:lnTo>
                  <a:pt x="10982" y="79970"/>
                </a:lnTo>
                <a:lnTo>
                  <a:pt x="8802" y="83245"/>
                </a:lnTo>
                <a:lnTo>
                  <a:pt x="6083" y="84150"/>
                </a:lnTo>
                <a:lnTo>
                  <a:pt x="2692" y="84009"/>
                </a:lnTo>
                <a:lnTo>
                  <a:pt x="139" y="85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26690" y="3458682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6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59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88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45"/>
                </a:lnTo>
                <a:lnTo>
                  <a:pt x="533" y="19100"/>
                </a:lnTo>
                <a:lnTo>
                  <a:pt x="0" y="2286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49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296"/>
                </a:lnTo>
                <a:lnTo>
                  <a:pt x="42861" y="45518"/>
                </a:lnTo>
                <a:lnTo>
                  <a:pt x="42072" y="42886"/>
                </a:lnTo>
                <a:lnTo>
                  <a:pt x="39460" y="43267"/>
                </a:lnTo>
                <a:lnTo>
                  <a:pt x="36179" y="44538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2" y="46377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26"/>
                </a:lnTo>
                <a:close/>
              </a:path>
              <a:path w="44921" h="53643">
                <a:moveTo>
                  <a:pt x="9345" y="20091"/>
                </a:moveTo>
                <a:lnTo>
                  <a:pt x="10309" y="16357"/>
                </a:lnTo>
                <a:lnTo>
                  <a:pt x="11797" y="12915"/>
                </a:lnTo>
                <a:lnTo>
                  <a:pt x="15454" y="9079"/>
                </a:lnTo>
                <a:lnTo>
                  <a:pt x="18806" y="7405"/>
                </a:lnTo>
                <a:lnTo>
                  <a:pt x="22975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5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88120" y="3458731"/>
            <a:ext cx="38520" cy="53594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60"/>
                </a:lnTo>
                <a:lnTo>
                  <a:pt x="9324" y="20610"/>
                </a:lnTo>
                <a:lnTo>
                  <a:pt x="10480" y="15811"/>
                </a:lnTo>
                <a:lnTo>
                  <a:pt x="12777" y="12495"/>
                </a:lnTo>
                <a:lnTo>
                  <a:pt x="15077" y="9180"/>
                </a:lnTo>
                <a:lnTo>
                  <a:pt x="18368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60" y="12993"/>
                </a:lnTo>
                <a:lnTo>
                  <a:pt x="38304" y="10897"/>
                </a:lnTo>
                <a:lnTo>
                  <a:pt x="38279" y="8291"/>
                </a:lnTo>
                <a:lnTo>
                  <a:pt x="37466" y="5548"/>
                </a:lnTo>
                <a:lnTo>
                  <a:pt x="34646" y="3200"/>
                </a:lnTo>
                <a:lnTo>
                  <a:pt x="31356" y="1573"/>
                </a:lnTo>
                <a:lnTo>
                  <a:pt x="28779" y="709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7" y="4306"/>
                </a:lnTo>
                <a:lnTo>
                  <a:pt x="4547" y="8712"/>
                </a:lnTo>
                <a:lnTo>
                  <a:pt x="2934" y="11541"/>
                </a:lnTo>
                <a:lnTo>
                  <a:pt x="1753" y="14998"/>
                </a:lnTo>
                <a:lnTo>
                  <a:pt x="586" y="18454"/>
                </a:lnTo>
                <a:lnTo>
                  <a:pt x="0" y="22579"/>
                </a:lnTo>
                <a:lnTo>
                  <a:pt x="0" y="31633"/>
                </a:lnTo>
                <a:lnTo>
                  <a:pt x="472" y="35370"/>
                </a:lnTo>
                <a:lnTo>
                  <a:pt x="1436" y="38606"/>
                </a:lnTo>
                <a:lnTo>
                  <a:pt x="2391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6" y="50709"/>
                </a:lnTo>
                <a:lnTo>
                  <a:pt x="12424" y="51865"/>
                </a:lnTo>
                <a:lnTo>
                  <a:pt x="15138" y="53035"/>
                </a:lnTo>
                <a:lnTo>
                  <a:pt x="18252" y="53594"/>
                </a:lnTo>
                <a:lnTo>
                  <a:pt x="23458" y="53594"/>
                </a:lnTo>
                <a:lnTo>
                  <a:pt x="26697" y="53111"/>
                </a:lnTo>
                <a:lnTo>
                  <a:pt x="29758" y="52373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20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6" y="39662"/>
                </a:lnTo>
                <a:lnTo>
                  <a:pt x="33505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900" y="45847"/>
                </a:lnTo>
                <a:lnTo>
                  <a:pt x="18796" y="45454"/>
                </a:lnTo>
                <a:lnTo>
                  <a:pt x="15434" y="43902"/>
                </a:lnTo>
                <a:lnTo>
                  <a:pt x="12852" y="41123"/>
                </a:lnTo>
                <a:lnTo>
                  <a:pt x="10821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37732" y="3446385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79"/>
                </a:moveTo>
                <a:lnTo>
                  <a:pt x="31902" y="59330"/>
                </a:lnTo>
                <a:lnTo>
                  <a:pt x="30034" y="56753"/>
                </a:lnTo>
                <a:lnTo>
                  <a:pt x="27291" y="57782"/>
                </a:lnTo>
                <a:lnTo>
                  <a:pt x="24408" y="58190"/>
                </a:lnTo>
                <a:lnTo>
                  <a:pt x="21844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49"/>
                </a:lnTo>
                <a:lnTo>
                  <a:pt x="30110" y="2074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699"/>
                </a:lnTo>
                <a:lnTo>
                  <a:pt x="17358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4"/>
                </a:lnTo>
                <a:lnTo>
                  <a:pt x="0" y="17067"/>
                </a:lnTo>
                <a:lnTo>
                  <a:pt x="1788" y="20749"/>
                </a:lnTo>
                <a:lnTo>
                  <a:pt x="8622" y="20749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3" y="64842"/>
                </a:lnTo>
                <a:lnTo>
                  <a:pt x="20358" y="65846"/>
                </a:lnTo>
                <a:lnTo>
                  <a:pt x="25387" y="65681"/>
                </a:lnTo>
                <a:lnTo>
                  <a:pt x="28497" y="65112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074419" y="3592663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5" y="52195"/>
                </a:moveTo>
                <a:lnTo>
                  <a:pt x="66347" y="52919"/>
                </a:lnTo>
                <a:lnTo>
                  <a:pt x="69584" y="52919"/>
                </a:lnTo>
                <a:lnTo>
                  <a:pt x="72442" y="51271"/>
                </a:lnTo>
                <a:lnTo>
                  <a:pt x="72442" y="17654"/>
                </a:lnTo>
                <a:lnTo>
                  <a:pt x="72161" y="15022"/>
                </a:lnTo>
                <a:lnTo>
                  <a:pt x="71046" y="10083"/>
                </a:lnTo>
                <a:lnTo>
                  <a:pt x="68784" y="6069"/>
                </a:lnTo>
                <a:lnTo>
                  <a:pt x="65735" y="2753"/>
                </a:lnTo>
                <a:lnTo>
                  <a:pt x="61455" y="547"/>
                </a:lnTo>
                <a:lnTo>
                  <a:pt x="58827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74" y="3912"/>
                </a:lnTo>
                <a:lnTo>
                  <a:pt x="42141" y="6385"/>
                </a:lnTo>
                <a:lnTo>
                  <a:pt x="38966" y="9650"/>
                </a:lnTo>
                <a:lnTo>
                  <a:pt x="36791" y="5712"/>
                </a:lnTo>
                <a:lnTo>
                  <a:pt x="33644" y="2678"/>
                </a:lnTo>
                <a:lnTo>
                  <a:pt x="31003" y="1181"/>
                </a:lnTo>
                <a:lnTo>
                  <a:pt x="27777" y="226"/>
                </a:lnTo>
                <a:lnTo>
                  <a:pt x="23929" y="0"/>
                </a:lnTo>
                <a:lnTo>
                  <a:pt x="21286" y="0"/>
                </a:lnTo>
                <a:lnTo>
                  <a:pt x="18684" y="712"/>
                </a:lnTo>
                <a:lnTo>
                  <a:pt x="16092" y="2145"/>
                </a:lnTo>
                <a:lnTo>
                  <a:pt x="13503" y="3567"/>
                </a:lnTo>
                <a:lnTo>
                  <a:pt x="10835" y="5817"/>
                </a:lnTo>
                <a:lnTo>
                  <a:pt x="8092" y="8887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7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7132"/>
                </a:lnTo>
                <a:lnTo>
                  <a:pt x="11418" y="14057"/>
                </a:lnTo>
                <a:lnTo>
                  <a:pt x="15800" y="10148"/>
                </a:lnTo>
                <a:lnTo>
                  <a:pt x="19979" y="7746"/>
                </a:lnTo>
                <a:lnTo>
                  <a:pt x="23698" y="7746"/>
                </a:lnTo>
                <a:lnTo>
                  <a:pt x="26355" y="8726"/>
                </a:lnTo>
                <a:lnTo>
                  <a:pt x="29364" y="11555"/>
                </a:lnTo>
                <a:lnTo>
                  <a:pt x="30746" y="14248"/>
                </a:lnTo>
                <a:lnTo>
                  <a:pt x="31546" y="17654"/>
                </a:lnTo>
                <a:lnTo>
                  <a:pt x="31751" y="21588"/>
                </a:lnTo>
                <a:lnTo>
                  <a:pt x="31751" y="51271"/>
                </a:lnTo>
                <a:lnTo>
                  <a:pt x="32068" y="52195"/>
                </a:lnTo>
                <a:lnTo>
                  <a:pt x="34645" y="52919"/>
                </a:lnTo>
                <a:lnTo>
                  <a:pt x="37785" y="52919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57"/>
                </a:lnTo>
                <a:lnTo>
                  <a:pt x="47562" y="10148"/>
                </a:lnTo>
                <a:lnTo>
                  <a:pt x="51716" y="7746"/>
                </a:lnTo>
                <a:lnTo>
                  <a:pt x="55435" y="7746"/>
                </a:lnTo>
                <a:lnTo>
                  <a:pt x="58117" y="8726"/>
                </a:lnTo>
                <a:lnTo>
                  <a:pt x="61153" y="11555"/>
                </a:lnTo>
                <a:lnTo>
                  <a:pt x="62534" y="14248"/>
                </a:lnTo>
                <a:lnTo>
                  <a:pt x="63248" y="17654"/>
                </a:lnTo>
                <a:lnTo>
                  <a:pt x="63439" y="21588"/>
                </a:lnTo>
                <a:lnTo>
                  <a:pt x="63439" y="51271"/>
                </a:lnTo>
                <a:lnTo>
                  <a:pt x="63795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179693" y="3592663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0"/>
                </a:lnTo>
                <a:lnTo>
                  <a:pt x="34556" y="52894"/>
                </a:lnTo>
                <a:lnTo>
                  <a:pt x="37224" y="52958"/>
                </a:lnTo>
                <a:lnTo>
                  <a:pt x="40107" y="51320"/>
                </a:lnTo>
                <a:lnTo>
                  <a:pt x="40107" y="15354"/>
                </a:lnTo>
                <a:lnTo>
                  <a:pt x="39766" y="12700"/>
                </a:lnTo>
                <a:lnTo>
                  <a:pt x="38379" y="8127"/>
                </a:lnTo>
                <a:lnTo>
                  <a:pt x="35767" y="4686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4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2" y="9208"/>
                </a:lnTo>
                <a:lnTo>
                  <a:pt x="30215" y="12329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09"/>
                </a:lnTo>
                <a:lnTo>
                  <a:pt x="14224" y="23572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7"/>
                </a:lnTo>
                <a:lnTo>
                  <a:pt x="1220" y="4508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55401" y="359266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29554" y="3592663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0"/>
                </a:lnTo>
                <a:lnTo>
                  <a:pt x="34556" y="52894"/>
                </a:lnTo>
                <a:lnTo>
                  <a:pt x="37223" y="52958"/>
                </a:lnTo>
                <a:lnTo>
                  <a:pt x="40107" y="51320"/>
                </a:lnTo>
                <a:lnTo>
                  <a:pt x="40107" y="15354"/>
                </a:lnTo>
                <a:lnTo>
                  <a:pt x="39764" y="12700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4"/>
                </a:lnTo>
                <a:lnTo>
                  <a:pt x="14083" y="8053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99" y="9208"/>
                </a:lnTo>
                <a:lnTo>
                  <a:pt x="30214" y="12329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8" y="24241"/>
                </a:lnTo>
                <a:lnTo>
                  <a:pt x="8610" y="25246"/>
                </a:lnTo>
                <a:lnTo>
                  <a:pt x="4420" y="2791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7"/>
                </a:lnTo>
                <a:lnTo>
                  <a:pt x="1220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99829" y="3592760"/>
            <a:ext cx="46231" cy="54663"/>
          </a:xfrm>
          <a:custGeom>
            <a:avLst/>
            <a:gdLst/>
            <a:ahLst/>
            <a:cxnLst/>
            <a:rect l="l" t="t" r="r" b="b"/>
            <a:pathLst>
              <a:path w="46231" h="54663">
                <a:moveTo>
                  <a:pt x="9817" y="36248"/>
                </a:moveTo>
                <a:lnTo>
                  <a:pt x="9500" y="54663"/>
                </a:lnTo>
                <a:lnTo>
                  <a:pt x="11696" y="51577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  <a:path w="46231" h="54663">
                <a:moveTo>
                  <a:pt x="431" y="55742"/>
                </a:moveTo>
                <a:lnTo>
                  <a:pt x="0" y="59209"/>
                </a:lnTo>
                <a:lnTo>
                  <a:pt x="396" y="62828"/>
                </a:lnTo>
                <a:lnTo>
                  <a:pt x="1993" y="66052"/>
                </a:lnTo>
                <a:lnTo>
                  <a:pt x="5043" y="68579"/>
                </a:lnTo>
                <a:lnTo>
                  <a:pt x="9093" y="70653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6" y="71895"/>
                </a:lnTo>
                <a:lnTo>
                  <a:pt x="32565" y="71006"/>
                </a:lnTo>
                <a:lnTo>
                  <a:pt x="35561" y="70117"/>
                </a:lnTo>
                <a:lnTo>
                  <a:pt x="39966" y="67374"/>
                </a:lnTo>
                <a:lnTo>
                  <a:pt x="43333" y="64047"/>
                </a:lnTo>
                <a:lnTo>
                  <a:pt x="45227" y="60008"/>
                </a:lnTo>
                <a:lnTo>
                  <a:pt x="45694" y="55627"/>
                </a:lnTo>
                <a:lnTo>
                  <a:pt x="45276" y="51614"/>
                </a:lnTo>
                <a:lnTo>
                  <a:pt x="43614" y="48388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90"/>
                </a:lnTo>
                <a:lnTo>
                  <a:pt x="29033" y="42383"/>
                </a:lnTo>
                <a:lnTo>
                  <a:pt x="16282" y="41850"/>
                </a:lnTo>
                <a:lnTo>
                  <a:pt x="14328" y="41771"/>
                </a:lnTo>
                <a:lnTo>
                  <a:pt x="10415" y="39650"/>
                </a:lnTo>
                <a:lnTo>
                  <a:pt x="11696" y="51577"/>
                </a:lnTo>
                <a:lnTo>
                  <a:pt x="14544" y="49000"/>
                </a:lnTo>
                <a:lnTo>
                  <a:pt x="27190" y="49442"/>
                </a:lnTo>
                <a:lnTo>
                  <a:pt x="30114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41" y="56109"/>
                </a:lnTo>
                <a:lnTo>
                  <a:pt x="36741" y="57341"/>
                </a:lnTo>
                <a:lnTo>
                  <a:pt x="35510" y="60758"/>
                </a:lnTo>
                <a:lnTo>
                  <a:pt x="32461" y="63489"/>
                </a:lnTo>
                <a:lnTo>
                  <a:pt x="29174" y="64721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9" y="64886"/>
                </a:lnTo>
                <a:lnTo>
                  <a:pt x="12369" y="63691"/>
                </a:lnTo>
                <a:lnTo>
                  <a:pt x="8790" y="60681"/>
                </a:lnTo>
                <a:lnTo>
                  <a:pt x="8790" y="57571"/>
                </a:lnTo>
                <a:lnTo>
                  <a:pt x="9500" y="54663"/>
                </a:lnTo>
                <a:lnTo>
                  <a:pt x="9817" y="36248"/>
                </a:lnTo>
                <a:lnTo>
                  <a:pt x="11394" y="32893"/>
                </a:lnTo>
                <a:lnTo>
                  <a:pt x="14403" y="33696"/>
                </a:lnTo>
                <a:lnTo>
                  <a:pt x="17985" y="34737"/>
                </a:lnTo>
                <a:lnTo>
                  <a:pt x="16015" y="27190"/>
                </a:lnTo>
                <a:lnTo>
                  <a:pt x="14187" y="25351"/>
                </a:lnTo>
                <a:lnTo>
                  <a:pt x="11455" y="20970"/>
                </a:lnTo>
                <a:lnTo>
                  <a:pt x="11455" y="17744"/>
                </a:lnTo>
                <a:lnTo>
                  <a:pt x="11659" y="14926"/>
                </a:lnTo>
                <a:lnTo>
                  <a:pt x="14251" y="1235"/>
                </a:lnTo>
                <a:lnTo>
                  <a:pt x="9921" y="3215"/>
                </a:lnTo>
                <a:lnTo>
                  <a:pt x="6591" y="6249"/>
                </a:lnTo>
                <a:lnTo>
                  <a:pt x="4344" y="10314"/>
                </a:lnTo>
                <a:lnTo>
                  <a:pt x="2933" y="15026"/>
                </a:lnTo>
                <a:lnTo>
                  <a:pt x="2933" y="17805"/>
                </a:lnTo>
                <a:lnTo>
                  <a:pt x="3265" y="22226"/>
                </a:lnTo>
                <a:lnTo>
                  <a:pt x="4561" y="25593"/>
                </a:lnTo>
                <a:lnTo>
                  <a:pt x="6565" y="28436"/>
                </a:lnTo>
                <a:lnTo>
                  <a:pt x="4104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5" y="42091"/>
                </a:lnTo>
                <a:lnTo>
                  <a:pt x="3977" y="44844"/>
                </a:lnTo>
                <a:lnTo>
                  <a:pt x="7063" y="46879"/>
                </a:lnTo>
                <a:lnTo>
                  <a:pt x="3989" y="49622"/>
                </a:lnTo>
                <a:lnTo>
                  <a:pt x="1767" y="52542"/>
                </a:lnTo>
                <a:lnTo>
                  <a:pt x="431" y="55742"/>
                </a:lnTo>
                <a:close/>
              </a:path>
              <a:path w="46231" h="54663">
                <a:moveTo>
                  <a:pt x="11659" y="14926"/>
                </a:moveTo>
                <a:lnTo>
                  <a:pt x="13121" y="11113"/>
                </a:lnTo>
                <a:lnTo>
                  <a:pt x="15890" y="8284"/>
                </a:lnTo>
                <a:lnTo>
                  <a:pt x="18453" y="7128"/>
                </a:lnTo>
                <a:lnTo>
                  <a:pt x="21704" y="6847"/>
                </a:lnTo>
                <a:lnTo>
                  <a:pt x="25071" y="6847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8"/>
                </a:lnTo>
                <a:lnTo>
                  <a:pt x="32233" y="17428"/>
                </a:lnTo>
                <a:lnTo>
                  <a:pt x="32029" y="20196"/>
                </a:lnTo>
                <a:lnTo>
                  <a:pt x="30557" y="23954"/>
                </a:lnTo>
                <a:lnTo>
                  <a:pt x="27788" y="26709"/>
                </a:lnTo>
                <a:lnTo>
                  <a:pt x="25185" y="27828"/>
                </a:lnTo>
                <a:lnTo>
                  <a:pt x="21870" y="28120"/>
                </a:lnTo>
                <a:lnTo>
                  <a:pt x="18583" y="28120"/>
                </a:lnTo>
                <a:lnTo>
                  <a:pt x="16015" y="27190"/>
                </a:lnTo>
                <a:lnTo>
                  <a:pt x="17985" y="34737"/>
                </a:lnTo>
                <a:lnTo>
                  <a:pt x="21870" y="35003"/>
                </a:lnTo>
                <a:lnTo>
                  <a:pt x="24688" y="35003"/>
                </a:lnTo>
                <a:lnTo>
                  <a:pt x="27255" y="34611"/>
                </a:lnTo>
                <a:lnTo>
                  <a:pt x="29580" y="33807"/>
                </a:lnTo>
                <a:lnTo>
                  <a:pt x="33887" y="31868"/>
                </a:lnTo>
                <a:lnTo>
                  <a:pt x="37249" y="28858"/>
                </a:lnTo>
                <a:lnTo>
                  <a:pt x="39448" y="24855"/>
                </a:lnTo>
                <a:lnTo>
                  <a:pt x="40806" y="20196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86"/>
                </a:lnTo>
                <a:lnTo>
                  <a:pt x="37390" y="8154"/>
                </a:lnTo>
                <a:lnTo>
                  <a:pt x="44387" y="8154"/>
                </a:lnTo>
                <a:lnTo>
                  <a:pt x="45719" y="7305"/>
                </a:lnTo>
                <a:lnTo>
                  <a:pt x="46231" y="4561"/>
                </a:lnTo>
                <a:lnTo>
                  <a:pt x="44387" y="929"/>
                </a:lnTo>
                <a:lnTo>
                  <a:pt x="29631" y="929"/>
                </a:lnTo>
                <a:lnTo>
                  <a:pt x="27306" y="407"/>
                </a:lnTo>
                <a:lnTo>
                  <a:pt x="24743" y="90"/>
                </a:lnTo>
                <a:lnTo>
                  <a:pt x="19116" y="0"/>
                </a:lnTo>
                <a:lnTo>
                  <a:pt x="16574" y="407"/>
                </a:lnTo>
                <a:lnTo>
                  <a:pt x="14251" y="1235"/>
                </a:lnTo>
                <a:lnTo>
                  <a:pt x="11659" y="14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473762" y="359266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3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096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59"/>
                </a:lnTo>
                <a:lnTo>
                  <a:pt x="13856" y="51965"/>
                </a:lnTo>
                <a:lnTo>
                  <a:pt x="16877" y="53084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5" y="45438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0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3"/>
                </a:lnTo>
                <a:lnTo>
                  <a:pt x="11797" y="12912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31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551940" y="3592663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3"/>
                </a:lnTo>
                <a:lnTo>
                  <a:pt x="61456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72" y="3912"/>
                </a:lnTo>
                <a:lnTo>
                  <a:pt x="42138" y="6385"/>
                </a:lnTo>
                <a:lnTo>
                  <a:pt x="38963" y="9650"/>
                </a:lnTo>
                <a:lnTo>
                  <a:pt x="36791" y="5712"/>
                </a:lnTo>
                <a:lnTo>
                  <a:pt x="33642" y="2678"/>
                </a:lnTo>
                <a:lnTo>
                  <a:pt x="30999" y="1181"/>
                </a:lnTo>
                <a:lnTo>
                  <a:pt x="27774" y="226"/>
                </a:lnTo>
                <a:lnTo>
                  <a:pt x="23925" y="0"/>
                </a:lnTo>
                <a:lnTo>
                  <a:pt x="21283" y="0"/>
                </a:lnTo>
                <a:lnTo>
                  <a:pt x="18680" y="71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87"/>
                </a:lnTo>
                <a:lnTo>
                  <a:pt x="8089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8"/>
                </a:lnTo>
                <a:lnTo>
                  <a:pt x="19977" y="7746"/>
                </a:lnTo>
                <a:lnTo>
                  <a:pt x="23699" y="7746"/>
                </a:lnTo>
                <a:lnTo>
                  <a:pt x="26352" y="8726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54"/>
                </a:lnTo>
                <a:lnTo>
                  <a:pt x="31748" y="21588"/>
                </a:lnTo>
                <a:lnTo>
                  <a:pt x="31748" y="51271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2" y="51271"/>
                </a:lnTo>
                <a:lnTo>
                  <a:pt x="40702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46"/>
                </a:lnTo>
                <a:lnTo>
                  <a:pt x="55436" y="7746"/>
                </a:lnTo>
                <a:lnTo>
                  <a:pt x="58115" y="8726"/>
                </a:lnTo>
                <a:lnTo>
                  <a:pt x="61150" y="11555"/>
                </a:lnTo>
                <a:lnTo>
                  <a:pt x="62536" y="14248"/>
                </a:lnTo>
                <a:lnTo>
                  <a:pt x="63244" y="17654"/>
                </a:lnTo>
                <a:lnTo>
                  <a:pt x="63436" y="21588"/>
                </a:lnTo>
                <a:lnTo>
                  <a:pt x="63436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657276" y="359266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3"/>
                </a:lnTo>
                <a:lnTo>
                  <a:pt x="30571" y="8329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096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5"/>
                </a:lnTo>
                <a:lnTo>
                  <a:pt x="10835" y="50859"/>
                </a:lnTo>
                <a:lnTo>
                  <a:pt x="13856" y="51965"/>
                </a:lnTo>
                <a:lnTo>
                  <a:pt x="16880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3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80" y="45133"/>
                </a:lnTo>
                <a:lnTo>
                  <a:pt x="14086" y="43102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3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0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3"/>
                </a:lnTo>
                <a:lnTo>
                  <a:pt x="11800" y="12912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735461" y="359266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806421" y="358038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8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8" y="58179"/>
                </a:lnTo>
                <a:lnTo>
                  <a:pt x="21844" y="58179"/>
                </a:lnTo>
                <a:lnTo>
                  <a:pt x="19075" y="55601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58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89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6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09" y="56628"/>
                </a:lnTo>
                <a:lnTo>
                  <a:pt x="10781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1" y="63079"/>
                </a:lnTo>
                <a:lnTo>
                  <a:pt x="31902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13895" y="3592659"/>
            <a:ext cx="44931" cy="72349"/>
          </a:xfrm>
          <a:custGeom>
            <a:avLst/>
            <a:gdLst/>
            <a:ahLst/>
            <a:cxnLst/>
            <a:rect l="l" t="t" r="r" b="b"/>
            <a:pathLst>
              <a:path w="44931" h="72349">
                <a:moveTo>
                  <a:pt x="8953" y="17258"/>
                </a:moveTo>
                <a:lnTo>
                  <a:pt x="10375" y="15480"/>
                </a:lnTo>
                <a:lnTo>
                  <a:pt x="12992" y="12772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61"/>
                </a:lnTo>
                <a:lnTo>
                  <a:pt x="34696" y="17550"/>
                </a:lnTo>
                <a:lnTo>
                  <a:pt x="35457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7"/>
                </a:lnTo>
                <a:lnTo>
                  <a:pt x="35471" y="50453"/>
                </a:lnTo>
                <a:lnTo>
                  <a:pt x="37680" y="48614"/>
                </a:lnTo>
                <a:lnTo>
                  <a:pt x="41259" y="43877"/>
                </a:lnTo>
                <a:lnTo>
                  <a:pt x="42621" y="41007"/>
                </a:lnTo>
                <a:lnTo>
                  <a:pt x="43545" y="37602"/>
                </a:lnTo>
                <a:lnTo>
                  <a:pt x="44460" y="34211"/>
                </a:lnTo>
                <a:lnTo>
                  <a:pt x="44931" y="30361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3" y="12862"/>
                </a:lnTo>
                <a:lnTo>
                  <a:pt x="41972" y="10093"/>
                </a:lnTo>
                <a:lnTo>
                  <a:pt x="40399" y="7707"/>
                </a:lnTo>
                <a:lnTo>
                  <a:pt x="36791" y="3441"/>
                </a:lnTo>
                <a:lnTo>
                  <a:pt x="31799" y="684"/>
                </a:lnTo>
                <a:lnTo>
                  <a:pt x="28778" y="0"/>
                </a:lnTo>
                <a:lnTo>
                  <a:pt x="25232" y="0"/>
                </a:lnTo>
                <a:lnTo>
                  <a:pt x="22057" y="186"/>
                </a:lnTo>
                <a:lnTo>
                  <a:pt x="19123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31" h="72349">
                <a:moveTo>
                  <a:pt x="7858" y="9003"/>
                </a:moveTo>
                <a:lnTo>
                  <a:pt x="7858" y="2105"/>
                </a:lnTo>
                <a:lnTo>
                  <a:pt x="5295" y="784"/>
                </a:lnTo>
                <a:lnTo>
                  <a:pt x="2562" y="784"/>
                </a:lnTo>
                <a:lnTo>
                  <a:pt x="0" y="2447"/>
                </a:lnTo>
                <a:lnTo>
                  <a:pt x="0" y="70650"/>
                </a:lnTo>
                <a:lnTo>
                  <a:pt x="190" y="71398"/>
                </a:lnTo>
                <a:lnTo>
                  <a:pt x="2854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4"/>
                </a:lnTo>
                <a:lnTo>
                  <a:pt x="13802" y="50478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24"/>
                </a:lnTo>
                <a:lnTo>
                  <a:pt x="35471" y="50453"/>
                </a:lnTo>
                <a:lnTo>
                  <a:pt x="34937" y="33907"/>
                </a:lnTo>
                <a:lnTo>
                  <a:pt x="33728" y="38174"/>
                </a:lnTo>
                <a:lnTo>
                  <a:pt x="31723" y="41791"/>
                </a:lnTo>
                <a:lnTo>
                  <a:pt x="28789" y="44319"/>
                </a:lnTo>
                <a:lnTo>
                  <a:pt x="25232" y="45947"/>
                </a:lnTo>
                <a:lnTo>
                  <a:pt x="20548" y="45947"/>
                </a:lnTo>
                <a:lnTo>
                  <a:pt x="16001" y="43571"/>
                </a:lnTo>
                <a:lnTo>
                  <a:pt x="11429" y="39672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91367" y="35926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5" y="8455"/>
                </a:lnTo>
                <a:lnTo>
                  <a:pt x="22950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57"/>
                </a:lnTo>
                <a:lnTo>
                  <a:pt x="14136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9" y="15468"/>
                </a:lnTo>
                <a:lnTo>
                  <a:pt x="14479" y="1163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045723" y="359266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4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3" y="8887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9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289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60" y="9269"/>
                </a:lnTo>
                <a:lnTo>
                  <a:pt x="42876" y="6997"/>
                </a:lnTo>
                <a:lnTo>
                  <a:pt x="38394" y="2969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80" y="12952"/>
                </a:lnTo>
                <a:lnTo>
                  <a:pt x="1551" y="16292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2"/>
                </a:lnTo>
                <a:lnTo>
                  <a:pt x="1475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2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4" h="53657">
                <a:moveTo>
                  <a:pt x="26964" y="46112"/>
                </a:moveTo>
                <a:lnTo>
                  <a:pt x="21452" y="46112"/>
                </a:lnTo>
                <a:lnTo>
                  <a:pt x="17106" y="44574"/>
                </a:lnTo>
                <a:lnTo>
                  <a:pt x="13639" y="42137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2"/>
                </a:lnTo>
                <a:lnTo>
                  <a:pt x="13388" y="51864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3"/>
                </a:lnTo>
                <a:lnTo>
                  <a:pt x="31179" y="44703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124477" y="3592713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6" y="32818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10"/>
                </a:lnTo>
                <a:lnTo>
                  <a:pt x="15072" y="9194"/>
                </a:lnTo>
                <a:lnTo>
                  <a:pt x="18362" y="7546"/>
                </a:lnTo>
                <a:lnTo>
                  <a:pt x="24775" y="7546"/>
                </a:lnTo>
                <a:lnTo>
                  <a:pt x="28130" y="8435"/>
                </a:lnTo>
                <a:lnTo>
                  <a:pt x="32064" y="10415"/>
                </a:lnTo>
                <a:lnTo>
                  <a:pt x="35455" y="12993"/>
                </a:lnTo>
                <a:lnTo>
                  <a:pt x="38303" y="10908"/>
                </a:lnTo>
                <a:lnTo>
                  <a:pt x="38279" y="8305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8"/>
                </a:lnTo>
                <a:lnTo>
                  <a:pt x="582" y="18454"/>
                </a:lnTo>
                <a:lnTo>
                  <a:pt x="0" y="22594"/>
                </a:lnTo>
                <a:lnTo>
                  <a:pt x="0" y="31636"/>
                </a:lnTo>
                <a:lnTo>
                  <a:pt x="467" y="35370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79"/>
                </a:lnTo>
                <a:lnTo>
                  <a:pt x="5612" y="46800"/>
                </a:lnTo>
                <a:lnTo>
                  <a:pt x="9701" y="50709"/>
                </a:lnTo>
                <a:lnTo>
                  <a:pt x="12419" y="51880"/>
                </a:lnTo>
                <a:lnTo>
                  <a:pt x="15137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1"/>
                </a:lnTo>
                <a:lnTo>
                  <a:pt x="29753" y="52377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9" y="46534"/>
                </a:lnTo>
                <a:lnTo>
                  <a:pt x="38519" y="43790"/>
                </a:lnTo>
                <a:lnTo>
                  <a:pt x="38491" y="42444"/>
                </a:lnTo>
                <a:lnTo>
                  <a:pt x="36611" y="39662"/>
                </a:lnTo>
                <a:lnTo>
                  <a:pt x="33501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6"/>
                </a:lnTo>
                <a:lnTo>
                  <a:pt x="18794" y="45468"/>
                </a:lnTo>
                <a:lnTo>
                  <a:pt x="15429" y="43906"/>
                </a:lnTo>
                <a:lnTo>
                  <a:pt x="12851" y="41123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91311" y="359266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4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2" y="3070"/>
                </a:lnTo>
                <a:lnTo>
                  <a:pt x="33238" y="182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3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096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5"/>
                </a:lnTo>
                <a:lnTo>
                  <a:pt x="10835" y="50859"/>
                </a:lnTo>
                <a:lnTo>
                  <a:pt x="13855" y="51965"/>
                </a:lnTo>
                <a:lnTo>
                  <a:pt x="16880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86" y="43102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0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3"/>
                </a:lnTo>
                <a:lnTo>
                  <a:pt x="11800" y="12912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266216" y="3592663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3"/>
                </a:lnTo>
                <a:lnTo>
                  <a:pt x="1573" y="10720"/>
                </a:lnTo>
                <a:lnTo>
                  <a:pt x="1196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7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8"/>
                </a:lnTo>
                <a:lnTo>
                  <a:pt x="19700" y="46010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1" y="42939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8"/>
                </a:lnTo>
                <a:lnTo>
                  <a:pt x="6225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82"/>
                </a:lnTo>
                <a:lnTo>
                  <a:pt x="32256" y="46608"/>
                </a:lnTo>
                <a:lnTo>
                  <a:pt x="34114" y="42698"/>
                </a:lnTo>
                <a:lnTo>
                  <a:pt x="34571" y="37972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1"/>
                </a:lnTo>
                <a:lnTo>
                  <a:pt x="25222" y="25109"/>
                </a:lnTo>
                <a:lnTo>
                  <a:pt x="22172" y="23813"/>
                </a:lnTo>
                <a:lnTo>
                  <a:pt x="19127" y="22607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4" y="16588"/>
                </a:lnTo>
                <a:lnTo>
                  <a:pt x="9767" y="13982"/>
                </a:lnTo>
                <a:lnTo>
                  <a:pt x="10340" y="11177"/>
                </a:lnTo>
                <a:lnTo>
                  <a:pt x="12762" y="8279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5" y="8359"/>
                </a:lnTo>
                <a:lnTo>
                  <a:pt x="29246" y="10097"/>
                </a:lnTo>
                <a:lnTo>
                  <a:pt x="32044" y="8304"/>
                </a:lnTo>
                <a:lnTo>
                  <a:pt x="31990" y="5690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29717" y="3592663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51" y="4370"/>
                </a:lnTo>
                <a:lnTo>
                  <a:pt x="3045" y="7213"/>
                </a:lnTo>
                <a:lnTo>
                  <a:pt x="1572" y="10720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09" y="25210"/>
                </a:lnTo>
                <a:lnTo>
                  <a:pt x="8989" y="26937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39"/>
                </a:lnTo>
                <a:lnTo>
                  <a:pt x="0" y="45518"/>
                </a:lnTo>
                <a:lnTo>
                  <a:pt x="457" y="48818"/>
                </a:lnTo>
                <a:lnTo>
                  <a:pt x="3045" y="50928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82"/>
                </a:lnTo>
                <a:lnTo>
                  <a:pt x="32255" y="46608"/>
                </a:lnTo>
                <a:lnTo>
                  <a:pt x="34109" y="42698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1"/>
                </a:lnTo>
                <a:lnTo>
                  <a:pt x="25220" y="25109"/>
                </a:lnTo>
                <a:lnTo>
                  <a:pt x="22171" y="23813"/>
                </a:lnTo>
                <a:lnTo>
                  <a:pt x="19126" y="22607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7"/>
                </a:lnTo>
                <a:lnTo>
                  <a:pt x="12762" y="8279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690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93876" y="3592667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09" y="1694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3"/>
                </a:lnTo>
                <a:lnTo>
                  <a:pt x="30571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5" y="19096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5"/>
                </a:lnTo>
                <a:lnTo>
                  <a:pt x="10835" y="50859"/>
                </a:lnTo>
                <a:lnTo>
                  <a:pt x="13855" y="51965"/>
                </a:lnTo>
                <a:lnTo>
                  <a:pt x="16879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55" y="43267"/>
                </a:lnTo>
                <a:lnTo>
                  <a:pt x="36179" y="44549"/>
                </a:lnTo>
                <a:lnTo>
                  <a:pt x="33285" y="45438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1" y="46377"/>
                </a:lnTo>
                <a:lnTo>
                  <a:pt x="17780" y="45133"/>
                </a:lnTo>
                <a:lnTo>
                  <a:pt x="14086" y="43102"/>
                </a:lnTo>
                <a:lnTo>
                  <a:pt x="11544" y="40002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38" y="28648"/>
                </a:lnTo>
                <a:lnTo>
                  <a:pt x="43861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09" y="16940"/>
                </a:lnTo>
                <a:close/>
              </a:path>
              <a:path w="44917" h="53657">
                <a:moveTo>
                  <a:pt x="9348" y="20091"/>
                </a:moveTo>
                <a:lnTo>
                  <a:pt x="10313" y="16353"/>
                </a:lnTo>
                <a:lnTo>
                  <a:pt x="11800" y="12912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3"/>
                </a:lnTo>
                <a:lnTo>
                  <a:pt x="27306" y="6993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468777" y="3592663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3"/>
                </a:lnTo>
                <a:lnTo>
                  <a:pt x="1573" y="10720"/>
                </a:lnTo>
                <a:lnTo>
                  <a:pt x="1196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7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8"/>
                </a:lnTo>
                <a:lnTo>
                  <a:pt x="19700" y="46010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1" y="42939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8"/>
                </a:lnTo>
                <a:lnTo>
                  <a:pt x="6225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46" y="49582"/>
                </a:lnTo>
                <a:lnTo>
                  <a:pt x="32260" y="46608"/>
                </a:lnTo>
                <a:lnTo>
                  <a:pt x="34114" y="42698"/>
                </a:lnTo>
                <a:lnTo>
                  <a:pt x="34571" y="37972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1"/>
                </a:lnTo>
                <a:lnTo>
                  <a:pt x="25222" y="25109"/>
                </a:lnTo>
                <a:lnTo>
                  <a:pt x="22172" y="23813"/>
                </a:lnTo>
                <a:lnTo>
                  <a:pt x="19127" y="22607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4" y="16588"/>
                </a:lnTo>
                <a:lnTo>
                  <a:pt x="9767" y="13982"/>
                </a:lnTo>
                <a:lnTo>
                  <a:pt x="10340" y="11177"/>
                </a:lnTo>
                <a:lnTo>
                  <a:pt x="12762" y="8279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5" y="8359"/>
                </a:lnTo>
                <a:lnTo>
                  <a:pt x="29246" y="10097"/>
                </a:lnTo>
                <a:lnTo>
                  <a:pt x="32044" y="8304"/>
                </a:lnTo>
                <a:lnTo>
                  <a:pt x="31990" y="5690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30377" y="3633138"/>
            <a:ext cx="17644" cy="27863"/>
          </a:xfrm>
          <a:custGeom>
            <a:avLst/>
            <a:gdLst/>
            <a:ahLst/>
            <a:cxnLst/>
            <a:rect l="l" t="t" r="r" b="b"/>
            <a:pathLst>
              <a:path w="17644" h="27863">
                <a:moveTo>
                  <a:pt x="17644" y="4395"/>
                </a:moveTo>
                <a:lnTo>
                  <a:pt x="17644" y="3416"/>
                </a:lnTo>
                <a:lnTo>
                  <a:pt x="16001" y="457"/>
                </a:lnTo>
                <a:lnTo>
                  <a:pt x="13388" y="0"/>
                </a:lnTo>
                <a:lnTo>
                  <a:pt x="10745" y="49"/>
                </a:lnTo>
                <a:lnTo>
                  <a:pt x="7721" y="1485"/>
                </a:lnTo>
                <a:lnTo>
                  <a:pt x="7228" y="4395"/>
                </a:lnTo>
                <a:lnTo>
                  <a:pt x="7228" y="11343"/>
                </a:lnTo>
                <a:lnTo>
                  <a:pt x="0" y="26264"/>
                </a:lnTo>
                <a:lnTo>
                  <a:pt x="1426" y="27863"/>
                </a:lnTo>
                <a:lnTo>
                  <a:pt x="4269" y="27812"/>
                </a:lnTo>
                <a:lnTo>
                  <a:pt x="6948" y="26366"/>
                </a:lnTo>
                <a:lnTo>
                  <a:pt x="14389" y="15191"/>
                </a:lnTo>
                <a:lnTo>
                  <a:pt x="15519" y="13423"/>
                </a:lnTo>
                <a:lnTo>
                  <a:pt x="16930" y="10148"/>
                </a:lnTo>
                <a:lnTo>
                  <a:pt x="17477" y="7480"/>
                </a:lnTo>
                <a:lnTo>
                  <a:pt x="17644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23477" y="3593419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59"/>
                </a:moveTo>
                <a:lnTo>
                  <a:pt x="14756" y="50241"/>
                </a:lnTo>
                <a:lnTo>
                  <a:pt x="15242" y="51167"/>
                </a:lnTo>
                <a:lnTo>
                  <a:pt x="17985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8" y="14806"/>
                </a:lnTo>
                <a:lnTo>
                  <a:pt x="36564" y="14806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52" y="3859"/>
                </a:lnTo>
                <a:lnTo>
                  <a:pt x="73734" y="1573"/>
                </a:lnTo>
                <a:lnTo>
                  <a:pt x="73201" y="468"/>
                </a:lnTo>
                <a:lnTo>
                  <a:pt x="70422" y="0"/>
                </a:lnTo>
                <a:lnTo>
                  <a:pt x="67845" y="25"/>
                </a:lnTo>
                <a:lnTo>
                  <a:pt x="64731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3"/>
                </a:lnTo>
                <a:lnTo>
                  <a:pt x="40957" y="863"/>
                </a:lnTo>
                <a:lnTo>
                  <a:pt x="38367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1" y="0"/>
                </a:lnTo>
                <a:lnTo>
                  <a:pt x="2908" y="11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728596" y="3569738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56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9" y="25678"/>
                </a:lnTo>
                <a:lnTo>
                  <a:pt x="30571" y="23472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2"/>
                </a:lnTo>
                <a:lnTo>
                  <a:pt x="16715" y="24893"/>
                </a:lnTo>
                <a:lnTo>
                  <a:pt x="14112" y="2622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5" y="36982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71"/>
                </a:lnTo>
                <a:lnTo>
                  <a:pt x="25999" y="31013"/>
                </a:lnTo>
                <a:lnTo>
                  <a:pt x="28638" y="32310"/>
                </a:lnTo>
                <a:lnTo>
                  <a:pt x="31381" y="35711"/>
                </a:lnTo>
                <a:lnTo>
                  <a:pt x="32451" y="38875"/>
                </a:lnTo>
                <a:lnTo>
                  <a:pt x="33098" y="42810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05623" y="3573294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77" y="8892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76" y="184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66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7"/>
                </a:lnTo>
                <a:lnTo>
                  <a:pt x="3934" y="20157"/>
                </a:lnTo>
                <a:lnTo>
                  <a:pt x="1075" y="21805"/>
                </a:lnTo>
                <a:lnTo>
                  <a:pt x="1075" y="70639"/>
                </a:lnTo>
                <a:lnTo>
                  <a:pt x="126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48372" y="3592713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60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6" y="9194"/>
                </a:lnTo>
                <a:lnTo>
                  <a:pt x="18362" y="7546"/>
                </a:lnTo>
                <a:lnTo>
                  <a:pt x="24778" y="7546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3"/>
                </a:lnTo>
                <a:lnTo>
                  <a:pt x="38304" y="10908"/>
                </a:lnTo>
                <a:lnTo>
                  <a:pt x="38279" y="8305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8"/>
                </a:lnTo>
                <a:lnTo>
                  <a:pt x="582" y="18454"/>
                </a:lnTo>
                <a:lnTo>
                  <a:pt x="0" y="22594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10"/>
                </a:lnTo>
                <a:lnTo>
                  <a:pt x="2386" y="41846"/>
                </a:lnTo>
                <a:lnTo>
                  <a:pt x="3783" y="44579"/>
                </a:lnTo>
                <a:lnTo>
                  <a:pt x="5612" y="46800"/>
                </a:lnTo>
                <a:lnTo>
                  <a:pt x="9701" y="50709"/>
                </a:lnTo>
                <a:lnTo>
                  <a:pt x="12419" y="51880"/>
                </a:lnTo>
                <a:lnTo>
                  <a:pt x="15138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57" y="52377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1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6"/>
                </a:lnTo>
                <a:lnTo>
                  <a:pt x="18796" y="45468"/>
                </a:lnTo>
                <a:lnTo>
                  <a:pt x="15429" y="43906"/>
                </a:lnTo>
                <a:lnTo>
                  <a:pt x="12852" y="41123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18461" y="3569738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594"/>
                </a:moveTo>
                <a:lnTo>
                  <a:pt x="33097" y="74195"/>
                </a:lnTo>
                <a:lnTo>
                  <a:pt x="33313" y="74930"/>
                </a:lnTo>
                <a:lnTo>
                  <a:pt x="35952" y="75844"/>
                </a:lnTo>
                <a:lnTo>
                  <a:pt x="39192" y="75844"/>
                </a:lnTo>
                <a:lnTo>
                  <a:pt x="42050" y="74195"/>
                </a:lnTo>
                <a:lnTo>
                  <a:pt x="42050" y="40956"/>
                </a:lnTo>
                <a:lnTo>
                  <a:pt x="41760" y="37947"/>
                </a:lnTo>
                <a:lnTo>
                  <a:pt x="40563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70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6" y="23582"/>
                </a:lnTo>
                <a:lnTo>
                  <a:pt x="16714" y="24893"/>
                </a:lnTo>
                <a:lnTo>
                  <a:pt x="14110" y="26225"/>
                </a:lnTo>
                <a:lnTo>
                  <a:pt x="11520" y="28234"/>
                </a:lnTo>
                <a:lnTo>
                  <a:pt x="8952" y="30952"/>
                </a:ln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2"/>
                </a:lnTo>
                <a:lnTo>
                  <a:pt x="13765" y="34660"/>
                </a:lnTo>
                <a:lnTo>
                  <a:pt x="18251" y="31485"/>
                </a:lnTo>
                <a:lnTo>
                  <a:pt x="22733" y="30671"/>
                </a:lnTo>
                <a:lnTo>
                  <a:pt x="25998" y="31013"/>
                </a:lnTo>
                <a:lnTo>
                  <a:pt x="28637" y="32310"/>
                </a:lnTo>
                <a:lnTo>
                  <a:pt x="31380" y="35711"/>
                </a:lnTo>
                <a:lnTo>
                  <a:pt x="32449" y="38875"/>
                </a:lnTo>
                <a:lnTo>
                  <a:pt x="33097" y="42810"/>
                </a:lnTo>
                <a:lnTo>
                  <a:pt x="3309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035356" y="3569324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39" y="12992"/>
                </a:moveTo>
                <a:lnTo>
                  <a:pt x="8622" y="15921"/>
                </a:lnTo>
                <a:lnTo>
                  <a:pt x="8622" y="24367"/>
                </a:lnTo>
                <a:lnTo>
                  <a:pt x="1739" y="24367"/>
                </a:lnTo>
                <a:lnTo>
                  <a:pt x="292" y="25523"/>
                </a:lnTo>
                <a:lnTo>
                  <a:pt x="0" y="28115"/>
                </a:lnTo>
                <a:lnTo>
                  <a:pt x="1739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90" y="75538"/>
                </a:lnTo>
                <a:lnTo>
                  <a:pt x="11541" y="76262"/>
                </a:lnTo>
                <a:lnTo>
                  <a:pt x="14716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38" y="31798"/>
                </a:lnTo>
                <a:lnTo>
                  <a:pt x="30175" y="30351"/>
                </a:lnTo>
                <a:lnTo>
                  <a:pt x="30327" y="27416"/>
                </a:lnTo>
                <a:lnTo>
                  <a:pt x="28538" y="24367"/>
                </a:lnTo>
                <a:lnTo>
                  <a:pt x="17640" y="24367"/>
                </a:lnTo>
                <a:lnTo>
                  <a:pt x="17766" y="15162"/>
                </a:lnTo>
                <a:lnTo>
                  <a:pt x="18263" y="12240"/>
                </a:lnTo>
                <a:lnTo>
                  <a:pt x="20599" y="8520"/>
                </a:lnTo>
                <a:lnTo>
                  <a:pt x="23620" y="7440"/>
                </a:lnTo>
                <a:lnTo>
                  <a:pt x="26795" y="7515"/>
                </a:lnTo>
                <a:lnTo>
                  <a:pt x="30010" y="8420"/>
                </a:lnTo>
                <a:lnTo>
                  <a:pt x="32688" y="8355"/>
                </a:lnTo>
                <a:lnTo>
                  <a:pt x="33045" y="5702"/>
                </a:lnTo>
                <a:lnTo>
                  <a:pt x="32969" y="3934"/>
                </a:lnTo>
                <a:lnTo>
                  <a:pt x="30824" y="1115"/>
                </a:lnTo>
                <a:lnTo>
                  <a:pt x="28051" y="353"/>
                </a:lnTo>
                <a:lnTo>
                  <a:pt x="24358" y="0"/>
                </a:lnTo>
                <a:lnTo>
                  <a:pt x="21690" y="0"/>
                </a:lnTo>
                <a:lnTo>
                  <a:pt x="19364" y="367"/>
                </a:lnTo>
                <a:lnTo>
                  <a:pt x="15415" y="1854"/>
                </a:lnTo>
                <a:lnTo>
                  <a:pt x="12481" y="4556"/>
                </a:lnTo>
                <a:lnTo>
                  <a:pt x="10210" y="8114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095357" y="3593437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53" y="0"/>
                </a:moveTo>
                <a:lnTo>
                  <a:pt x="33098" y="1663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5" y="41212"/>
                </a:lnTo>
                <a:lnTo>
                  <a:pt x="23789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3"/>
                </a:lnTo>
                <a:lnTo>
                  <a:pt x="9626" y="36972"/>
                </a:lnTo>
                <a:lnTo>
                  <a:pt x="9004" y="32957"/>
                </a:lnTo>
                <a:lnTo>
                  <a:pt x="9004" y="1663"/>
                </a:lnTo>
                <a:lnTo>
                  <a:pt x="8637" y="737"/>
                </a:lnTo>
                <a:lnTo>
                  <a:pt x="608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40"/>
                </a:lnTo>
                <a:lnTo>
                  <a:pt x="7024" y="50176"/>
                </a:lnTo>
                <a:lnTo>
                  <a:pt x="11470" y="52351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2" y="49352"/>
                </a:lnTo>
                <a:lnTo>
                  <a:pt x="31179" y="47106"/>
                </a:lnTo>
                <a:lnTo>
                  <a:pt x="33963" y="44042"/>
                </a:lnTo>
                <a:lnTo>
                  <a:pt x="33963" y="50788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7"/>
                </a:lnTo>
                <a:lnTo>
                  <a:pt x="42103" y="1663"/>
                </a:lnTo>
                <a:lnTo>
                  <a:pt x="41861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173734" y="35926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5"/>
                </a:lnTo>
                <a:lnTo>
                  <a:pt x="22948" y="8671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57"/>
                </a:lnTo>
                <a:lnTo>
                  <a:pt x="14136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9" y="11630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225641" y="35803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79"/>
                </a:lnTo>
                <a:lnTo>
                  <a:pt x="31903" y="59968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5" y="58179"/>
                </a:lnTo>
                <a:lnTo>
                  <a:pt x="19076" y="55601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289300" y="3569738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56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7" y="25678"/>
                </a:lnTo>
                <a:lnTo>
                  <a:pt x="30571" y="23472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2"/>
                </a:lnTo>
                <a:lnTo>
                  <a:pt x="16715" y="24893"/>
                </a:lnTo>
                <a:lnTo>
                  <a:pt x="14112" y="2622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5" y="36982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71"/>
                </a:lnTo>
                <a:lnTo>
                  <a:pt x="25999" y="31013"/>
                </a:lnTo>
                <a:lnTo>
                  <a:pt x="28638" y="32310"/>
                </a:lnTo>
                <a:lnTo>
                  <a:pt x="31381" y="35711"/>
                </a:lnTo>
                <a:lnTo>
                  <a:pt x="32451" y="38875"/>
                </a:lnTo>
                <a:lnTo>
                  <a:pt x="33098" y="42810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364155" y="3592667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3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096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5"/>
                </a:lnTo>
                <a:lnTo>
                  <a:pt x="10833" y="50859"/>
                </a:lnTo>
                <a:lnTo>
                  <a:pt x="13856" y="51965"/>
                </a:lnTo>
                <a:lnTo>
                  <a:pt x="16877" y="53084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3" y="42886"/>
                </a:lnTo>
                <a:lnTo>
                  <a:pt x="39460" y="43267"/>
                </a:lnTo>
                <a:lnTo>
                  <a:pt x="36179" y="44549"/>
                </a:lnTo>
                <a:lnTo>
                  <a:pt x="33285" y="45438"/>
                </a:lnTo>
                <a:lnTo>
                  <a:pt x="29643" y="46187"/>
                </a:lnTo>
                <a:lnTo>
                  <a:pt x="25247" y="46377"/>
                </a:lnTo>
                <a:lnTo>
                  <a:pt x="22298" y="46377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1" y="40002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4" y="16940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3"/>
                </a:lnTo>
                <a:lnTo>
                  <a:pt x="11797" y="12912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3"/>
                </a:lnTo>
                <a:lnTo>
                  <a:pt x="27302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42974" y="35926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6" y="8455"/>
                </a:lnTo>
                <a:lnTo>
                  <a:pt x="22950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73" y="657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071012" y="3726694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32"/>
                </a:moveTo>
                <a:lnTo>
                  <a:pt x="9320" y="30064"/>
                </a:lnTo>
                <a:lnTo>
                  <a:pt x="9320" y="20628"/>
                </a:lnTo>
                <a:lnTo>
                  <a:pt x="10476" y="15826"/>
                </a:lnTo>
                <a:lnTo>
                  <a:pt x="12776" y="12510"/>
                </a:lnTo>
                <a:lnTo>
                  <a:pt x="15073" y="9198"/>
                </a:lnTo>
                <a:lnTo>
                  <a:pt x="18364" y="7546"/>
                </a:lnTo>
                <a:lnTo>
                  <a:pt x="24775" y="7546"/>
                </a:lnTo>
                <a:lnTo>
                  <a:pt x="28130" y="8446"/>
                </a:lnTo>
                <a:lnTo>
                  <a:pt x="32064" y="10415"/>
                </a:lnTo>
                <a:lnTo>
                  <a:pt x="35457" y="12993"/>
                </a:lnTo>
                <a:lnTo>
                  <a:pt x="38300" y="10911"/>
                </a:lnTo>
                <a:lnTo>
                  <a:pt x="38275" y="8309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27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7"/>
                </a:lnTo>
                <a:lnTo>
                  <a:pt x="13802" y="1602"/>
                </a:lnTo>
                <a:lnTo>
                  <a:pt x="11033" y="2668"/>
                </a:lnTo>
                <a:lnTo>
                  <a:pt x="8637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0" y="15001"/>
                </a:lnTo>
                <a:lnTo>
                  <a:pt x="582" y="18468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432" y="38610"/>
                </a:lnTo>
                <a:lnTo>
                  <a:pt x="2387" y="41846"/>
                </a:lnTo>
                <a:lnTo>
                  <a:pt x="3783" y="44579"/>
                </a:lnTo>
                <a:lnTo>
                  <a:pt x="5612" y="46800"/>
                </a:lnTo>
                <a:lnTo>
                  <a:pt x="9702" y="50713"/>
                </a:lnTo>
                <a:lnTo>
                  <a:pt x="12420" y="51880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15"/>
                </a:lnTo>
                <a:lnTo>
                  <a:pt x="29754" y="52377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2" y="39665"/>
                </a:lnTo>
                <a:lnTo>
                  <a:pt x="33501" y="41951"/>
                </a:lnTo>
                <a:lnTo>
                  <a:pt x="29869" y="44222"/>
                </a:lnTo>
                <a:lnTo>
                  <a:pt x="26758" y="45533"/>
                </a:lnTo>
                <a:lnTo>
                  <a:pt x="22896" y="45849"/>
                </a:lnTo>
                <a:lnTo>
                  <a:pt x="18795" y="45468"/>
                </a:lnTo>
                <a:lnTo>
                  <a:pt x="15429" y="43906"/>
                </a:lnTo>
                <a:lnTo>
                  <a:pt x="12852" y="41137"/>
                </a:lnTo>
                <a:lnTo>
                  <a:pt x="10817" y="37570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31323" y="3726644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604"/>
                </a:lnTo>
                <a:lnTo>
                  <a:pt x="14198" y="11177"/>
                </a:lnTo>
                <a:lnTo>
                  <a:pt x="17693" y="8891"/>
                </a:lnTo>
                <a:lnTo>
                  <a:pt x="21894" y="7494"/>
                </a:lnTo>
                <a:lnTo>
                  <a:pt x="27445" y="7494"/>
                </a:lnTo>
                <a:lnTo>
                  <a:pt x="31788" y="9032"/>
                </a:lnTo>
                <a:lnTo>
                  <a:pt x="35259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3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60" y="9273"/>
                </a:lnTo>
                <a:lnTo>
                  <a:pt x="42876" y="6997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7"/>
                </a:lnTo>
                <a:lnTo>
                  <a:pt x="10896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5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3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4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3"/>
                </a:lnTo>
                <a:lnTo>
                  <a:pt x="13388" y="51868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6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3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207140" y="3726644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7" y="22683"/>
                </a:moveTo>
                <a:lnTo>
                  <a:pt x="33097" y="51271"/>
                </a:lnTo>
                <a:lnTo>
                  <a:pt x="33313" y="5200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50" y="51271"/>
                </a:lnTo>
                <a:lnTo>
                  <a:pt x="42050" y="18009"/>
                </a:lnTo>
                <a:lnTo>
                  <a:pt x="41760" y="15036"/>
                </a:lnTo>
                <a:lnTo>
                  <a:pt x="40563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891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23"/>
                </a:lnTo>
                <a:lnTo>
                  <a:pt x="6098" y="52923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71"/>
                </a:lnTo>
                <a:lnTo>
                  <a:pt x="13765" y="11736"/>
                </a:lnTo>
                <a:lnTo>
                  <a:pt x="18251" y="8561"/>
                </a:lnTo>
                <a:lnTo>
                  <a:pt x="22733" y="7760"/>
                </a:lnTo>
                <a:lnTo>
                  <a:pt x="25998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74982" y="3726648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0"/>
                </a:moveTo>
                <a:lnTo>
                  <a:pt x="16026" y="0"/>
                </a:lnTo>
                <a:lnTo>
                  <a:pt x="13434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25"/>
                </a:lnTo>
                <a:lnTo>
                  <a:pt x="1572" y="10716"/>
                </a:lnTo>
                <a:lnTo>
                  <a:pt x="1191" y="14475"/>
                </a:lnTo>
                <a:lnTo>
                  <a:pt x="1546" y="18514"/>
                </a:lnTo>
                <a:lnTo>
                  <a:pt x="2959" y="21624"/>
                </a:lnTo>
                <a:lnTo>
                  <a:pt x="6209" y="25206"/>
                </a:lnTo>
                <a:lnTo>
                  <a:pt x="8992" y="26934"/>
                </a:lnTo>
                <a:lnTo>
                  <a:pt x="11951" y="28407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64"/>
                </a:lnTo>
                <a:lnTo>
                  <a:pt x="25728" y="37310"/>
                </a:lnTo>
                <a:lnTo>
                  <a:pt x="25476" y="4118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1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6"/>
                </a:lnTo>
                <a:lnTo>
                  <a:pt x="3289" y="42555"/>
                </a:lnTo>
                <a:lnTo>
                  <a:pt x="276" y="42936"/>
                </a:lnTo>
                <a:lnTo>
                  <a:pt x="0" y="45528"/>
                </a:lnTo>
                <a:lnTo>
                  <a:pt x="457" y="48814"/>
                </a:lnTo>
                <a:lnTo>
                  <a:pt x="3049" y="50924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25" y="53312"/>
                </a:lnTo>
                <a:lnTo>
                  <a:pt x="25526" y="51940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4"/>
                </a:lnTo>
                <a:lnTo>
                  <a:pt x="34566" y="37971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6" y="29728"/>
                </a:lnTo>
                <a:lnTo>
                  <a:pt x="28230" y="26628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6" y="22603"/>
                </a:lnTo>
                <a:lnTo>
                  <a:pt x="16153" y="21447"/>
                </a:lnTo>
                <a:lnTo>
                  <a:pt x="12519" y="19338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60" y="8290"/>
                </a:lnTo>
                <a:lnTo>
                  <a:pt x="16026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687"/>
                </a:lnTo>
                <a:lnTo>
                  <a:pt x="30415" y="2908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332621" y="3726644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1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7"/>
                </a:lnTo>
                <a:lnTo>
                  <a:pt x="17691" y="8891"/>
                </a:lnTo>
                <a:lnTo>
                  <a:pt x="21894" y="7494"/>
                </a:lnTo>
                <a:lnTo>
                  <a:pt x="27443" y="7494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3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39"/>
                </a:lnTo>
                <a:lnTo>
                  <a:pt x="9281" y="29364"/>
                </a:lnTo>
                <a:lnTo>
                  <a:pt x="9281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68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408434" y="3703723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6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446089" y="3707276"/>
            <a:ext cx="11059" cy="72292"/>
          </a:xfrm>
          <a:custGeom>
            <a:avLst/>
            <a:gdLst/>
            <a:ahLst/>
            <a:cxnLst/>
            <a:rect l="l" t="t" r="r" b="b"/>
            <a:pathLst>
              <a:path w="11059" h="72292">
                <a:moveTo>
                  <a:pt x="0" y="5425"/>
                </a:moveTo>
                <a:lnTo>
                  <a:pt x="378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78" y="1858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92">
                <a:moveTo>
                  <a:pt x="1267" y="71377"/>
                </a:moveTo>
                <a:lnTo>
                  <a:pt x="3935" y="72292"/>
                </a:lnTo>
                <a:lnTo>
                  <a:pt x="7175" y="72292"/>
                </a:lnTo>
                <a:lnTo>
                  <a:pt x="10033" y="70639"/>
                </a:lnTo>
                <a:lnTo>
                  <a:pt x="10033" y="21809"/>
                </a:lnTo>
                <a:lnTo>
                  <a:pt x="9817" y="21111"/>
                </a:lnTo>
                <a:lnTo>
                  <a:pt x="7175" y="20157"/>
                </a:lnTo>
                <a:lnTo>
                  <a:pt x="3935" y="20157"/>
                </a:lnTo>
                <a:lnTo>
                  <a:pt x="1076" y="21809"/>
                </a:lnTo>
                <a:lnTo>
                  <a:pt x="1076" y="70639"/>
                </a:lnTo>
                <a:lnTo>
                  <a:pt x="1267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482816" y="3703961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48"/>
                </a:moveTo>
                <a:lnTo>
                  <a:pt x="1076" y="60264"/>
                </a:lnTo>
                <a:lnTo>
                  <a:pt x="1803" y="63464"/>
                </a:lnTo>
                <a:lnTo>
                  <a:pt x="2945" y="66243"/>
                </a:lnTo>
                <a:lnTo>
                  <a:pt x="6094" y="70980"/>
                </a:lnTo>
                <a:lnTo>
                  <a:pt x="10678" y="74256"/>
                </a:lnTo>
                <a:lnTo>
                  <a:pt x="10882" y="60821"/>
                </a:lnTo>
                <a:lnTo>
                  <a:pt x="9842" y="56375"/>
                </a:lnTo>
                <a:lnTo>
                  <a:pt x="9270" y="51612"/>
                </a:lnTo>
                <a:lnTo>
                  <a:pt x="9270" y="46838"/>
                </a:lnTo>
                <a:lnTo>
                  <a:pt x="9954" y="42327"/>
                </a:lnTo>
                <a:lnTo>
                  <a:pt x="11123" y="38077"/>
                </a:lnTo>
                <a:lnTo>
                  <a:pt x="13119" y="34531"/>
                </a:lnTo>
                <a:lnTo>
                  <a:pt x="16001" y="32003"/>
                </a:lnTo>
                <a:lnTo>
                  <a:pt x="19530" y="30379"/>
                </a:lnTo>
                <a:lnTo>
                  <a:pt x="24268" y="30379"/>
                </a:lnTo>
                <a:lnTo>
                  <a:pt x="28889" y="32741"/>
                </a:lnTo>
                <a:lnTo>
                  <a:pt x="33487" y="36615"/>
                </a:lnTo>
                <a:lnTo>
                  <a:pt x="35914" y="39610"/>
                </a:lnTo>
                <a:lnTo>
                  <a:pt x="35914" y="59143"/>
                </a:lnTo>
                <a:lnTo>
                  <a:pt x="33171" y="62409"/>
                </a:lnTo>
                <a:lnTo>
                  <a:pt x="29423" y="65811"/>
                </a:lnTo>
                <a:lnTo>
                  <a:pt x="25970" y="67881"/>
                </a:lnTo>
                <a:lnTo>
                  <a:pt x="22618" y="68694"/>
                </a:lnTo>
                <a:lnTo>
                  <a:pt x="19072" y="68694"/>
                </a:lnTo>
                <a:lnTo>
                  <a:pt x="15570" y="67042"/>
                </a:lnTo>
                <a:lnTo>
                  <a:pt x="12762" y="64465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7"/>
                </a:lnTo>
                <a:lnTo>
                  <a:pt x="28940" y="74015"/>
                </a:lnTo>
                <a:lnTo>
                  <a:pt x="31709" y="72453"/>
                </a:lnTo>
                <a:lnTo>
                  <a:pt x="34376" y="70281"/>
                </a:lnTo>
                <a:lnTo>
                  <a:pt x="36943" y="67499"/>
                </a:lnTo>
                <a:lnTo>
                  <a:pt x="37019" y="74498"/>
                </a:lnTo>
                <a:lnTo>
                  <a:pt x="39621" y="75603"/>
                </a:lnTo>
                <a:lnTo>
                  <a:pt x="42354" y="75603"/>
                </a:lnTo>
                <a:lnTo>
                  <a:pt x="44917" y="73954"/>
                </a:lnTo>
                <a:lnTo>
                  <a:pt x="44917" y="1691"/>
                </a:lnTo>
                <a:lnTo>
                  <a:pt x="44676" y="953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91"/>
                </a:lnTo>
                <a:lnTo>
                  <a:pt x="35914" y="30063"/>
                </a:lnTo>
                <a:lnTo>
                  <a:pt x="31252" y="25793"/>
                </a:lnTo>
                <a:lnTo>
                  <a:pt x="26517" y="23305"/>
                </a:lnTo>
                <a:lnTo>
                  <a:pt x="23901" y="22683"/>
                </a:lnTo>
                <a:lnTo>
                  <a:pt x="17614" y="22683"/>
                </a:lnTo>
                <a:lnTo>
                  <a:pt x="14577" y="23331"/>
                </a:lnTo>
                <a:lnTo>
                  <a:pt x="11963" y="24602"/>
                </a:lnTo>
                <a:lnTo>
                  <a:pt x="9335" y="25894"/>
                </a:lnTo>
                <a:lnTo>
                  <a:pt x="7136" y="27722"/>
                </a:lnTo>
                <a:lnTo>
                  <a:pt x="3592" y="32500"/>
                </a:lnTo>
                <a:lnTo>
                  <a:pt x="2260" y="35383"/>
                </a:lnTo>
                <a:lnTo>
                  <a:pt x="1346" y="38775"/>
                </a:lnTo>
                <a:lnTo>
                  <a:pt x="443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3" y="57048"/>
                </a:lnTo>
                <a:close/>
              </a:path>
              <a:path w="44917" h="76352">
                <a:moveTo>
                  <a:pt x="10882" y="60821"/>
                </a:moveTo>
                <a:lnTo>
                  <a:pt x="10678" y="74256"/>
                </a:lnTo>
                <a:lnTo>
                  <a:pt x="13219" y="75653"/>
                </a:lnTo>
                <a:lnTo>
                  <a:pt x="12762" y="64465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554345" y="3726644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5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6" y="52909"/>
                </a:moveTo>
                <a:lnTo>
                  <a:pt x="37223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0"/>
                </a:lnTo>
                <a:lnTo>
                  <a:pt x="38379" y="8127"/>
                </a:lnTo>
                <a:lnTo>
                  <a:pt x="35761" y="4686"/>
                </a:lnTo>
                <a:lnTo>
                  <a:pt x="32255" y="1983"/>
                </a:lnTo>
                <a:lnTo>
                  <a:pt x="27331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3"/>
                </a:lnTo>
                <a:lnTo>
                  <a:pt x="10144" y="1817"/>
                </a:lnTo>
                <a:lnTo>
                  <a:pt x="7225" y="2908"/>
                </a:lnTo>
                <a:lnTo>
                  <a:pt x="3502" y="5208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42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46" y="31496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617824" y="37143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671881" y="37266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0"/>
                </a:moveTo>
                <a:lnTo>
                  <a:pt x="43700" y="14132"/>
                </a:lnTo>
                <a:lnTo>
                  <a:pt x="42890" y="11324"/>
                </a:lnTo>
                <a:lnTo>
                  <a:pt x="39880" y="6807"/>
                </a:lnTo>
                <a:lnTo>
                  <a:pt x="35928" y="3070"/>
                </a:lnTo>
                <a:lnTo>
                  <a:pt x="33239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3"/>
                </a:lnTo>
                <a:lnTo>
                  <a:pt x="30571" y="8329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81"/>
                </a:lnTo>
                <a:lnTo>
                  <a:pt x="9273" y="22081"/>
                </a:lnTo>
                <a:lnTo>
                  <a:pt x="9349" y="20091"/>
                </a:lnTo>
                <a:lnTo>
                  <a:pt x="10836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6" y="50859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5" y="45528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3" y="46187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0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741261" y="3760336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8"/>
                </a:moveTo>
                <a:lnTo>
                  <a:pt x="12760" y="8089"/>
                </a:lnTo>
                <a:lnTo>
                  <a:pt x="10882" y="4446"/>
                </a:lnTo>
                <a:lnTo>
                  <a:pt x="9841" y="0"/>
                </a:lnTo>
                <a:lnTo>
                  <a:pt x="8153" y="16484"/>
                </a:lnTo>
                <a:lnTo>
                  <a:pt x="13218" y="19278"/>
                </a:lnTo>
                <a:close/>
              </a:path>
              <a:path w="13218" h="75653">
                <a:moveTo>
                  <a:pt x="36943" y="11123"/>
                </a:moveTo>
                <a:lnTo>
                  <a:pt x="37017" y="18122"/>
                </a:lnTo>
                <a:lnTo>
                  <a:pt x="39624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8" y="-55421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3" y="-33691"/>
                </a:lnTo>
                <a:lnTo>
                  <a:pt x="14579" y="-33044"/>
                </a:lnTo>
                <a:lnTo>
                  <a:pt x="11962" y="-3177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599"/>
                </a:lnTo>
                <a:lnTo>
                  <a:pt x="441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5" y="673"/>
                </a:lnTo>
                <a:lnTo>
                  <a:pt x="1079" y="3888"/>
                </a:lnTo>
                <a:lnTo>
                  <a:pt x="1803" y="7089"/>
                </a:lnTo>
                <a:lnTo>
                  <a:pt x="2943" y="9867"/>
                </a:lnTo>
                <a:lnTo>
                  <a:pt x="4521" y="12230"/>
                </a:lnTo>
                <a:lnTo>
                  <a:pt x="8153" y="16484"/>
                </a:lnTo>
                <a:lnTo>
                  <a:pt x="9841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298"/>
                </a:lnTo>
                <a:lnTo>
                  <a:pt x="13117" y="-21843"/>
                </a:lnTo>
                <a:lnTo>
                  <a:pt x="16001" y="-24371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33"/>
                </a:lnTo>
                <a:lnTo>
                  <a:pt x="33489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19"/>
                </a:lnTo>
                <a:lnTo>
                  <a:pt x="19075" y="12319"/>
                </a:lnTo>
                <a:lnTo>
                  <a:pt x="15568" y="10666"/>
                </a:lnTo>
                <a:lnTo>
                  <a:pt x="12760" y="8089"/>
                </a:lnTo>
                <a:lnTo>
                  <a:pt x="13218" y="19278"/>
                </a:lnTo>
                <a:lnTo>
                  <a:pt x="16267" y="19977"/>
                </a:lnTo>
                <a:lnTo>
                  <a:pt x="23150" y="19977"/>
                </a:lnTo>
                <a:lnTo>
                  <a:pt x="26174" y="19192"/>
                </a:lnTo>
                <a:lnTo>
                  <a:pt x="28943" y="17640"/>
                </a:lnTo>
                <a:lnTo>
                  <a:pt x="31711" y="16078"/>
                </a:lnTo>
                <a:lnTo>
                  <a:pt x="34378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848332" y="3714361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6" y="58179"/>
                </a:lnTo>
                <a:lnTo>
                  <a:pt x="21840" y="58179"/>
                </a:lnTo>
                <a:lnTo>
                  <a:pt x="20062" y="57326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44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97" y="65098"/>
                </a:lnTo>
                <a:lnTo>
                  <a:pt x="31531" y="63079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905640" y="3703723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57"/>
                </a:lnTo>
                <a:lnTo>
                  <a:pt x="40565" y="33004"/>
                </a:lnTo>
                <a:lnTo>
                  <a:pt x="38204" y="28994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7" y="23582"/>
                </a:lnTo>
                <a:lnTo>
                  <a:pt x="16715" y="24904"/>
                </a:lnTo>
                <a:lnTo>
                  <a:pt x="14108" y="26225"/>
                </a:lnTo>
                <a:lnTo>
                  <a:pt x="11520" y="28240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6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92"/>
                </a:lnTo>
                <a:lnTo>
                  <a:pt x="13766" y="34657"/>
                </a:lnTo>
                <a:lnTo>
                  <a:pt x="18248" y="31482"/>
                </a:lnTo>
                <a:lnTo>
                  <a:pt x="22734" y="30681"/>
                </a:lnTo>
                <a:lnTo>
                  <a:pt x="25995" y="31013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974141" y="37266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4" y="14132"/>
                </a:lnTo>
                <a:lnTo>
                  <a:pt x="42890" y="11324"/>
                </a:lnTo>
                <a:lnTo>
                  <a:pt x="39880" y="6807"/>
                </a:lnTo>
                <a:lnTo>
                  <a:pt x="35932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6993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81"/>
                </a:lnTo>
                <a:lnTo>
                  <a:pt x="9273" y="2208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59"/>
                </a:lnTo>
                <a:lnTo>
                  <a:pt x="13855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5" y="45528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1" y="46187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0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084262" y="3707276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25"/>
                </a:moveTo>
                <a:lnTo>
                  <a:pt x="380" y="8892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58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92">
                <a:moveTo>
                  <a:pt x="1271" y="71377"/>
                </a:moveTo>
                <a:lnTo>
                  <a:pt x="3938" y="72292"/>
                </a:lnTo>
                <a:lnTo>
                  <a:pt x="7178" y="72292"/>
                </a:lnTo>
                <a:lnTo>
                  <a:pt x="10033" y="70639"/>
                </a:lnTo>
                <a:lnTo>
                  <a:pt x="10033" y="21809"/>
                </a:lnTo>
                <a:lnTo>
                  <a:pt x="9817" y="21111"/>
                </a:lnTo>
                <a:lnTo>
                  <a:pt x="7178" y="20157"/>
                </a:lnTo>
                <a:lnTo>
                  <a:pt x="3938" y="20157"/>
                </a:lnTo>
                <a:lnTo>
                  <a:pt x="1079" y="21809"/>
                </a:lnTo>
                <a:lnTo>
                  <a:pt x="1079" y="70639"/>
                </a:lnTo>
                <a:lnTo>
                  <a:pt x="1271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124081" y="3726644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891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189324" y="37143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243381" y="37266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0"/>
                </a:moveTo>
                <a:lnTo>
                  <a:pt x="43700" y="14132"/>
                </a:lnTo>
                <a:lnTo>
                  <a:pt x="42890" y="11324"/>
                </a:lnTo>
                <a:lnTo>
                  <a:pt x="39880" y="6807"/>
                </a:lnTo>
                <a:lnTo>
                  <a:pt x="35928" y="3070"/>
                </a:lnTo>
                <a:lnTo>
                  <a:pt x="33239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3"/>
                </a:lnTo>
                <a:lnTo>
                  <a:pt x="30571" y="8329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81"/>
                </a:lnTo>
                <a:lnTo>
                  <a:pt x="9273" y="22081"/>
                </a:lnTo>
                <a:lnTo>
                  <a:pt x="9349" y="20091"/>
                </a:lnTo>
                <a:lnTo>
                  <a:pt x="10836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6" y="50859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79"/>
                </a:lnTo>
                <a:lnTo>
                  <a:pt x="39168" y="51100"/>
                </a:lnTo>
                <a:lnTo>
                  <a:pt x="42674" y="48308"/>
                </a:lnTo>
                <a:lnTo>
                  <a:pt x="42865" y="45528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8"/>
                </a:lnTo>
                <a:lnTo>
                  <a:pt x="29643" y="46187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2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0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3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3"/>
                </a:lnTo>
                <a:lnTo>
                  <a:pt x="27306" y="6993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310421" y="3726756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3"/>
                </a:moveTo>
                <a:lnTo>
                  <a:pt x="9497" y="54648"/>
                </a:lnTo>
                <a:lnTo>
                  <a:pt x="11696" y="51562"/>
                </a:lnTo>
                <a:lnTo>
                  <a:pt x="10411" y="39639"/>
                </a:lnTo>
                <a:lnTo>
                  <a:pt x="9817" y="36233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2" y="62815"/>
                </a:lnTo>
                <a:lnTo>
                  <a:pt x="1993" y="66041"/>
                </a:lnTo>
                <a:lnTo>
                  <a:pt x="5040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4"/>
                </a:lnTo>
                <a:lnTo>
                  <a:pt x="32561" y="70995"/>
                </a:lnTo>
                <a:lnTo>
                  <a:pt x="35557" y="70106"/>
                </a:lnTo>
                <a:lnTo>
                  <a:pt x="39966" y="67363"/>
                </a:lnTo>
                <a:lnTo>
                  <a:pt x="43329" y="64047"/>
                </a:lnTo>
                <a:lnTo>
                  <a:pt x="45223" y="59997"/>
                </a:lnTo>
                <a:lnTo>
                  <a:pt x="45694" y="55612"/>
                </a:lnTo>
                <a:lnTo>
                  <a:pt x="45274" y="51601"/>
                </a:lnTo>
                <a:lnTo>
                  <a:pt x="43610" y="48387"/>
                </a:lnTo>
                <a:lnTo>
                  <a:pt x="40967" y="45924"/>
                </a:lnTo>
                <a:lnTo>
                  <a:pt x="37731" y="43981"/>
                </a:lnTo>
                <a:lnTo>
                  <a:pt x="33677" y="42774"/>
                </a:lnTo>
                <a:lnTo>
                  <a:pt x="29030" y="42382"/>
                </a:lnTo>
                <a:lnTo>
                  <a:pt x="16278" y="41835"/>
                </a:lnTo>
                <a:lnTo>
                  <a:pt x="14324" y="41760"/>
                </a:lnTo>
                <a:lnTo>
                  <a:pt x="10411" y="39639"/>
                </a:lnTo>
                <a:lnTo>
                  <a:pt x="11696" y="51562"/>
                </a:lnTo>
                <a:lnTo>
                  <a:pt x="14540" y="4898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5" y="50100"/>
                </a:lnTo>
                <a:lnTo>
                  <a:pt x="35877" y="52386"/>
                </a:lnTo>
                <a:lnTo>
                  <a:pt x="36741" y="56098"/>
                </a:lnTo>
                <a:lnTo>
                  <a:pt x="36741" y="57340"/>
                </a:lnTo>
                <a:lnTo>
                  <a:pt x="35506" y="60745"/>
                </a:lnTo>
                <a:lnTo>
                  <a:pt x="32461" y="63474"/>
                </a:lnTo>
                <a:lnTo>
                  <a:pt x="29170" y="64706"/>
                </a:lnTo>
                <a:lnTo>
                  <a:pt x="25069" y="65483"/>
                </a:lnTo>
                <a:lnTo>
                  <a:pt x="18082" y="65483"/>
                </a:lnTo>
                <a:lnTo>
                  <a:pt x="14756" y="64871"/>
                </a:lnTo>
                <a:lnTo>
                  <a:pt x="12369" y="63680"/>
                </a:lnTo>
                <a:lnTo>
                  <a:pt x="8787" y="60670"/>
                </a:lnTo>
                <a:lnTo>
                  <a:pt x="8787" y="57570"/>
                </a:lnTo>
                <a:lnTo>
                  <a:pt x="9497" y="54648"/>
                </a:lnTo>
                <a:lnTo>
                  <a:pt x="9817" y="36233"/>
                </a:lnTo>
                <a:lnTo>
                  <a:pt x="11390" y="32881"/>
                </a:lnTo>
                <a:lnTo>
                  <a:pt x="14400" y="33681"/>
                </a:lnTo>
                <a:lnTo>
                  <a:pt x="17981" y="34721"/>
                </a:lnTo>
                <a:lnTo>
                  <a:pt x="16013" y="27190"/>
                </a:lnTo>
                <a:lnTo>
                  <a:pt x="12369" y="23496"/>
                </a:lnTo>
                <a:lnTo>
                  <a:pt x="11455" y="20954"/>
                </a:lnTo>
                <a:lnTo>
                  <a:pt x="11455" y="17729"/>
                </a:lnTo>
                <a:lnTo>
                  <a:pt x="11657" y="14911"/>
                </a:lnTo>
                <a:lnTo>
                  <a:pt x="14249" y="1220"/>
                </a:lnTo>
                <a:lnTo>
                  <a:pt x="9917" y="3200"/>
                </a:lnTo>
                <a:lnTo>
                  <a:pt x="6591" y="6234"/>
                </a:lnTo>
                <a:lnTo>
                  <a:pt x="4342" y="10299"/>
                </a:lnTo>
                <a:lnTo>
                  <a:pt x="2933" y="15011"/>
                </a:lnTo>
                <a:lnTo>
                  <a:pt x="2933" y="17793"/>
                </a:lnTo>
                <a:lnTo>
                  <a:pt x="3261" y="22211"/>
                </a:lnTo>
                <a:lnTo>
                  <a:pt x="4558" y="25577"/>
                </a:lnTo>
                <a:lnTo>
                  <a:pt x="6565" y="28425"/>
                </a:lnTo>
                <a:lnTo>
                  <a:pt x="4100" y="31355"/>
                </a:lnTo>
                <a:lnTo>
                  <a:pt x="2297" y="34825"/>
                </a:lnTo>
                <a:lnTo>
                  <a:pt x="1840" y="39001"/>
                </a:lnTo>
                <a:lnTo>
                  <a:pt x="2272" y="42076"/>
                </a:lnTo>
                <a:lnTo>
                  <a:pt x="3973" y="44829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7" y="11102"/>
                </a:lnTo>
                <a:lnTo>
                  <a:pt x="15886" y="8279"/>
                </a:lnTo>
                <a:lnTo>
                  <a:pt x="18453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9" y="7760"/>
                </a:lnTo>
                <a:lnTo>
                  <a:pt x="31316" y="11479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5" y="26696"/>
                </a:lnTo>
                <a:lnTo>
                  <a:pt x="25181" y="27812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21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7" y="33795"/>
                </a:lnTo>
                <a:lnTo>
                  <a:pt x="33883" y="31866"/>
                </a:lnTo>
                <a:lnTo>
                  <a:pt x="37249" y="28842"/>
                </a:lnTo>
                <a:lnTo>
                  <a:pt x="39444" y="24843"/>
                </a:lnTo>
                <a:lnTo>
                  <a:pt x="40802" y="20181"/>
                </a:lnTo>
                <a:lnTo>
                  <a:pt x="40802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6" y="8143"/>
                </a:lnTo>
                <a:lnTo>
                  <a:pt x="44383" y="8143"/>
                </a:lnTo>
                <a:lnTo>
                  <a:pt x="45720" y="7289"/>
                </a:lnTo>
                <a:lnTo>
                  <a:pt x="46227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394"/>
                </a:lnTo>
                <a:lnTo>
                  <a:pt x="24739" y="78"/>
                </a:lnTo>
                <a:lnTo>
                  <a:pt x="19112" y="0"/>
                </a:lnTo>
                <a:lnTo>
                  <a:pt x="16570" y="394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381891" y="3726648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9"/>
                </a:lnTo>
                <a:lnTo>
                  <a:pt x="22950" y="8671"/>
                </a:lnTo>
                <a:lnTo>
                  <a:pt x="25707" y="9460"/>
                </a:lnTo>
                <a:lnTo>
                  <a:pt x="28450" y="8188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88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3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430639" y="3726644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42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0"/>
                </a:lnTo>
                <a:lnTo>
                  <a:pt x="38379" y="8127"/>
                </a:lnTo>
                <a:lnTo>
                  <a:pt x="35765" y="4686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13" y="853"/>
                </a:lnTo>
                <a:lnTo>
                  <a:pt x="10148" y="1817"/>
                </a:lnTo>
                <a:lnTo>
                  <a:pt x="7228" y="2908"/>
                </a:lnTo>
                <a:lnTo>
                  <a:pt x="3506" y="5208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7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42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494121" y="37143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550350" y="3707276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25"/>
                </a:moveTo>
                <a:lnTo>
                  <a:pt x="380" y="8892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92">
                <a:moveTo>
                  <a:pt x="1395" y="71564"/>
                </a:moveTo>
                <a:lnTo>
                  <a:pt x="3938" y="72292"/>
                </a:lnTo>
                <a:lnTo>
                  <a:pt x="7174" y="72292"/>
                </a:lnTo>
                <a:lnTo>
                  <a:pt x="10032" y="70639"/>
                </a:lnTo>
                <a:lnTo>
                  <a:pt x="10032" y="21809"/>
                </a:lnTo>
                <a:lnTo>
                  <a:pt x="9817" y="21111"/>
                </a:lnTo>
                <a:lnTo>
                  <a:pt x="7174" y="20157"/>
                </a:lnTo>
                <a:lnTo>
                  <a:pt x="3938" y="20157"/>
                </a:lnTo>
                <a:lnTo>
                  <a:pt x="1079" y="21809"/>
                </a:lnTo>
                <a:lnTo>
                  <a:pt x="1079" y="70639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586742" y="3726644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7"/>
                </a:lnTo>
                <a:lnTo>
                  <a:pt x="17691" y="8891"/>
                </a:lnTo>
                <a:lnTo>
                  <a:pt x="21894" y="7494"/>
                </a:lnTo>
                <a:lnTo>
                  <a:pt x="27443" y="7494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2" y="40653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68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662559" y="3726644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89" y="52923"/>
                </a:lnTo>
                <a:lnTo>
                  <a:pt x="42047" y="51271"/>
                </a:lnTo>
                <a:lnTo>
                  <a:pt x="42047" y="18009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57"/>
                </a:lnTo>
                <a:lnTo>
                  <a:pt x="3056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891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7132"/>
                </a:lnTo>
                <a:lnTo>
                  <a:pt x="11400" y="14071"/>
                </a:lnTo>
                <a:lnTo>
                  <a:pt x="13765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767621" y="3727400"/>
            <a:ext cx="73738" cy="52110"/>
          </a:xfrm>
          <a:custGeom>
            <a:avLst/>
            <a:gdLst/>
            <a:ahLst/>
            <a:cxnLst/>
            <a:rect l="l" t="t" r="r" b="b"/>
            <a:pathLst>
              <a:path w="73738" h="52110">
                <a:moveTo>
                  <a:pt x="486" y="3863"/>
                </a:moveTo>
                <a:lnTo>
                  <a:pt x="14759" y="50241"/>
                </a:lnTo>
                <a:lnTo>
                  <a:pt x="15242" y="51170"/>
                </a:lnTo>
                <a:lnTo>
                  <a:pt x="17985" y="52095"/>
                </a:lnTo>
                <a:lnTo>
                  <a:pt x="24206" y="52069"/>
                </a:lnTo>
                <a:lnTo>
                  <a:pt x="26863" y="50241"/>
                </a:lnTo>
                <a:lnTo>
                  <a:pt x="36348" y="14820"/>
                </a:lnTo>
                <a:lnTo>
                  <a:pt x="36565" y="1482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9" y="52095"/>
                </a:lnTo>
                <a:lnTo>
                  <a:pt x="55666" y="52110"/>
                </a:lnTo>
                <a:lnTo>
                  <a:pt x="58867" y="50241"/>
                </a:lnTo>
                <a:lnTo>
                  <a:pt x="73256" y="3863"/>
                </a:lnTo>
                <a:lnTo>
                  <a:pt x="73738" y="1577"/>
                </a:lnTo>
                <a:lnTo>
                  <a:pt x="73206" y="471"/>
                </a:lnTo>
                <a:lnTo>
                  <a:pt x="70422" y="0"/>
                </a:lnTo>
                <a:lnTo>
                  <a:pt x="67845" y="25"/>
                </a:lnTo>
                <a:lnTo>
                  <a:pt x="64735" y="1742"/>
                </a:lnTo>
                <a:lnTo>
                  <a:pt x="53113" y="42001"/>
                </a:lnTo>
                <a:lnTo>
                  <a:pt x="52959" y="42001"/>
                </a:lnTo>
                <a:lnTo>
                  <a:pt x="41288" y="1626"/>
                </a:lnTo>
                <a:lnTo>
                  <a:pt x="40961" y="863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42"/>
                </a:lnTo>
                <a:lnTo>
                  <a:pt x="21376" y="42001"/>
                </a:lnTo>
                <a:lnTo>
                  <a:pt x="21160" y="42001"/>
                </a:lnTo>
                <a:lnTo>
                  <a:pt x="9385" y="1742"/>
                </a:lnTo>
                <a:lnTo>
                  <a:pt x="8294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6"/>
                </a:lnTo>
                <a:lnTo>
                  <a:pt x="486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865310" y="3707276"/>
            <a:ext cx="11059" cy="72292"/>
          </a:xfrm>
          <a:custGeom>
            <a:avLst/>
            <a:gdLst/>
            <a:ahLst/>
            <a:cxnLst/>
            <a:rect l="l" t="t" r="r" b="b"/>
            <a:pathLst>
              <a:path w="11059" h="72292">
                <a:moveTo>
                  <a:pt x="0" y="5425"/>
                </a:moveTo>
                <a:lnTo>
                  <a:pt x="380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92">
                <a:moveTo>
                  <a:pt x="1271" y="71377"/>
                </a:moveTo>
                <a:lnTo>
                  <a:pt x="3934" y="72292"/>
                </a:lnTo>
                <a:lnTo>
                  <a:pt x="7174" y="72292"/>
                </a:lnTo>
                <a:lnTo>
                  <a:pt x="10032" y="70639"/>
                </a:lnTo>
                <a:lnTo>
                  <a:pt x="10032" y="21809"/>
                </a:lnTo>
                <a:lnTo>
                  <a:pt x="9817" y="21111"/>
                </a:lnTo>
                <a:lnTo>
                  <a:pt x="7174" y="20157"/>
                </a:lnTo>
                <a:lnTo>
                  <a:pt x="3934" y="20157"/>
                </a:lnTo>
                <a:lnTo>
                  <a:pt x="1079" y="21809"/>
                </a:lnTo>
                <a:lnTo>
                  <a:pt x="1079" y="70639"/>
                </a:lnTo>
                <a:lnTo>
                  <a:pt x="1271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898614" y="37143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41"/>
                </a:lnTo>
                <a:lnTo>
                  <a:pt x="10782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9" y="56743"/>
                </a:lnTo>
                <a:lnTo>
                  <a:pt x="27296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956564" y="3703723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3" y="45604"/>
                </a:moveTo>
                <a:lnTo>
                  <a:pt x="33093" y="74192"/>
                </a:lnTo>
                <a:lnTo>
                  <a:pt x="33310" y="74929"/>
                </a:lnTo>
                <a:lnTo>
                  <a:pt x="35952" y="75844"/>
                </a:lnTo>
                <a:lnTo>
                  <a:pt x="39189" y="75844"/>
                </a:lnTo>
                <a:lnTo>
                  <a:pt x="42047" y="74192"/>
                </a:lnTo>
                <a:lnTo>
                  <a:pt x="42047" y="40956"/>
                </a:lnTo>
                <a:lnTo>
                  <a:pt x="41756" y="37957"/>
                </a:lnTo>
                <a:lnTo>
                  <a:pt x="40561" y="33004"/>
                </a:lnTo>
                <a:lnTo>
                  <a:pt x="38199" y="28994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4" y="22920"/>
                </a:lnTo>
                <a:lnTo>
                  <a:pt x="21930" y="22920"/>
                </a:lnTo>
                <a:lnTo>
                  <a:pt x="19312" y="23582"/>
                </a:lnTo>
                <a:lnTo>
                  <a:pt x="16710" y="24904"/>
                </a:lnTo>
                <a:lnTo>
                  <a:pt x="14108" y="26225"/>
                </a:lnTo>
                <a:lnTo>
                  <a:pt x="11516" y="28240"/>
                </a:lnTo>
                <a:lnTo>
                  <a:pt x="8952" y="30948"/>
                </a:lnTo>
                <a:lnTo>
                  <a:pt x="8952" y="1699"/>
                </a:lnTo>
                <a:lnTo>
                  <a:pt x="8736" y="938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0053"/>
                </a:lnTo>
                <a:lnTo>
                  <a:pt x="11404" y="36992"/>
                </a:lnTo>
                <a:lnTo>
                  <a:pt x="13765" y="34657"/>
                </a:lnTo>
                <a:lnTo>
                  <a:pt x="18247" y="31482"/>
                </a:lnTo>
                <a:lnTo>
                  <a:pt x="22730" y="30681"/>
                </a:lnTo>
                <a:lnTo>
                  <a:pt x="25995" y="31013"/>
                </a:lnTo>
                <a:lnTo>
                  <a:pt x="28637" y="32306"/>
                </a:lnTo>
                <a:lnTo>
                  <a:pt x="31380" y="35711"/>
                </a:lnTo>
                <a:lnTo>
                  <a:pt x="32445" y="38872"/>
                </a:lnTo>
                <a:lnTo>
                  <a:pt x="33093" y="42810"/>
                </a:lnTo>
                <a:lnTo>
                  <a:pt x="33093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067238" y="3707276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25"/>
                </a:moveTo>
                <a:lnTo>
                  <a:pt x="382" y="8892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58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92">
                <a:moveTo>
                  <a:pt x="1271" y="71377"/>
                </a:moveTo>
                <a:lnTo>
                  <a:pt x="3938" y="72292"/>
                </a:lnTo>
                <a:lnTo>
                  <a:pt x="7178" y="72292"/>
                </a:lnTo>
                <a:lnTo>
                  <a:pt x="10033" y="70639"/>
                </a:lnTo>
                <a:lnTo>
                  <a:pt x="10033" y="21809"/>
                </a:lnTo>
                <a:lnTo>
                  <a:pt x="9817" y="21111"/>
                </a:lnTo>
                <a:lnTo>
                  <a:pt x="7178" y="20157"/>
                </a:lnTo>
                <a:lnTo>
                  <a:pt x="3938" y="20157"/>
                </a:lnTo>
                <a:lnTo>
                  <a:pt x="1079" y="21809"/>
                </a:lnTo>
                <a:lnTo>
                  <a:pt x="1079" y="70639"/>
                </a:lnTo>
                <a:lnTo>
                  <a:pt x="1271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101182" y="37143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79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155211" y="3726648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0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25"/>
                </a:lnTo>
                <a:lnTo>
                  <a:pt x="1577" y="10716"/>
                </a:lnTo>
                <a:lnTo>
                  <a:pt x="1195" y="14475"/>
                </a:lnTo>
                <a:lnTo>
                  <a:pt x="1551" y="18514"/>
                </a:lnTo>
                <a:lnTo>
                  <a:pt x="2959" y="21624"/>
                </a:lnTo>
                <a:lnTo>
                  <a:pt x="6210" y="25206"/>
                </a:lnTo>
                <a:lnTo>
                  <a:pt x="8992" y="26934"/>
                </a:lnTo>
                <a:lnTo>
                  <a:pt x="11951" y="28407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32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4" y="46493"/>
                </a:lnTo>
                <a:lnTo>
                  <a:pt x="10213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6"/>
                </a:lnTo>
                <a:lnTo>
                  <a:pt x="0" y="45528"/>
                </a:lnTo>
                <a:lnTo>
                  <a:pt x="457" y="48814"/>
                </a:lnTo>
                <a:lnTo>
                  <a:pt x="3049" y="50924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30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3" y="42694"/>
                </a:lnTo>
                <a:lnTo>
                  <a:pt x="34570" y="37971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4" y="26628"/>
                </a:lnTo>
                <a:lnTo>
                  <a:pt x="25226" y="25120"/>
                </a:lnTo>
                <a:lnTo>
                  <a:pt x="22176" y="23823"/>
                </a:lnTo>
                <a:lnTo>
                  <a:pt x="19127" y="22603"/>
                </a:lnTo>
                <a:lnTo>
                  <a:pt x="16156" y="21447"/>
                </a:lnTo>
                <a:lnTo>
                  <a:pt x="12524" y="19338"/>
                </a:lnTo>
                <a:lnTo>
                  <a:pt x="10138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252857" y="3726644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1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8" y="14604"/>
                </a:lnTo>
                <a:lnTo>
                  <a:pt x="14198" y="11177"/>
                </a:lnTo>
                <a:lnTo>
                  <a:pt x="17691" y="8891"/>
                </a:lnTo>
                <a:lnTo>
                  <a:pt x="21896" y="7494"/>
                </a:lnTo>
                <a:lnTo>
                  <a:pt x="27443" y="7494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2" y="34671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53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4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1" y="50673"/>
                </a:lnTo>
                <a:lnTo>
                  <a:pt x="10019" y="34239"/>
                </a:lnTo>
                <a:lnTo>
                  <a:pt x="9281" y="29364"/>
                </a:lnTo>
                <a:lnTo>
                  <a:pt x="9281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73"/>
                </a:lnTo>
                <a:lnTo>
                  <a:pt x="13384" y="51868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2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23882" y="3727400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63"/>
                </a:moveTo>
                <a:lnTo>
                  <a:pt x="14756" y="50241"/>
                </a:lnTo>
                <a:lnTo>
                  <a:pt x="15238" y="51170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41"/>
                </a:lnTo>
                <a:lnTo>
                  <a:pt x="36348" y="14820"/>
                </a:lnTo>
                <a:lnTo>
                  <a:pt x="36564" y="1482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10"/>
                </a:lnTo>
                <a:lnTo>
                  <a:pt x="58863" y="50241"/>
                </a:lnTo>
                <a:lnTo>
                  <a:pt x="73252" y="3863"/>
                </a:lnTo>
                <a:lnTo>
                  <a:pt x="73734" y="1577"/>
                </a:lnTo>
                <a:lnTo>
                  <a:pt x="73202" y="471"/>
                </a:lnTo>
                <a:lnTo>
                  <a:pt x="70422" y="0"/>
                </a:lnTo>
                <a:lnTo>
                  <a:pt x="67845" y="25"/>
                </a:lnTo>
                <a:lnTo>
                  <a:pt x="64731" y="1742"/>
                </a:lnTo>
                <a:lnTo>
                  <a:pt x="53110" y="42001"/>
                </a:lnTo>
                <a:lnTo>
                  <a:pt x="52959" y="42001"/>
                </a:lnTo>
                <a:lnTo>
                  <a:pt x="41288" y="1626"/>
                </a:lnTo>
                <a:lnTo>
                  <a:pt x="40957" y="863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4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6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23285" y="3726644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7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09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891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1"/>
                </a:lnTo>
                <a:lnTo>
                  <a:pt x="13770" y="1173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42" y="9385"/>
                </a:lnTo>
                <a:lnTo>
                  <a:pt x="31385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068130" y="3837301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38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599"/>
                </a:lnTo>
                <a:lnTo>
                  <a:pt x="8992" y="75538"/>
                </a:lnTo>
                <a:lnTo>
                  <a:pt x="11544" y="76252"/>
                </a:lnTo>
                <a:lnTo>
                  <a:pt x="14720" y="76252"/>
                </a:lnTo>
                <a:lnTo>
                  <a:pt x="17639" y="74599"/>
                </a:lnTo>
                <a:lnTo>
                  <a:pt x="17639" y="31799"/>
                </a:lnTo>
                <a:lnTo>
                  <a:pt x="28536" y="31799"/>
                </a:lnTo>
                <a:lnTo>
                  <a:pt x="30175" y="30340"/>
                </a:lnTo>
                <a:lnTo>
                  <a:pt x="30326" y="27418"/>
                </a:lnTo>
                <a:lnTo>
                  <a:pt x="28536" y="24357"/>
                </a:lnTo>
                <a:lnTo>
                  <a:pt x="17639" y="24357"/>
                </a:lnTo>
                <a:lnTo>
                  <a:pt x="17639" y="19037"/>
                </a:lnTo>
                <a:lnTo>
                  <a:pt x="17766" y="15163"/>
                </a:lnTo>
                <a:lnTo>
                  <a:pt x="18262" y="12228"/>
                </a:lnTo>
                <a:lnTo>
                  <a:pt x="20598" y="8521"/>
                </a:lnTo>
                <a:lnTo>
                  <a:pt x="23623" y="7430"/>
                </a:lnTo>
                <a:lnTo>
                  <a:pt x="26794" y="7517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16"/>
                </a:lnTo>
                <a:lnTo>
                  <a:pt x="28054" y="341"/>
                </a:lnTo>
                <a:lnTo>
                  <a:pt x="24357" y="0"/>
                </a:lnTo>
                <a:lnTo>
                  <a:pt x="21689" y="0"/>
                </a:lnTo>
                <a:lnTo>
                  <a:pt x="19367" y="367"/>
                </a:lnTo>
                <a:lnTo>
                  <a:pt x="15417" y="1840"/>
                </a:lnTo>
                <a:lnTo>
                  <a:pt x="12484" y="4546"/>
                </a:lnTo>
                <a:lnTo>
                  <a:pt x="10209" y="8103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110987" y="3861414"/>
            <a:ext cx="42101" cy="52872"/>
          </a:xfrm>
          <a:custGeom>
            <a:avLst/>
            <a:gdLst/>
            <a:ahLst/>
            <a:cxnLst/>
            <a:rect l="l" t="t" r="r" b="b"/>
            <a:pathLst>
              <a:path w="42101" h="52872">
                <a:moveTo>
                  <a:pt x="3595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7"/>
                </a:lnTo>
                <a:lnTo>
                  <a:pt x="9626" y="36956"/>
                </a:lnTo>
                <a:lnTo>
                  <a:pt x="9004" y="32942"/>
                </a:lnTo>
                <a:lnTo>
                  <a:pt x="9004" y="1652"/>
                </a:lnTo>
                <a:lnTo>
                  <a:pt x="8636" y="722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6"/>
                </a:lnTo>
                <a:lnTo>
                  <a:pt x="292" y="37835"/>
                </a:lnTo>
                <a:lnTo>
                  <a:pt x="1487" y="42800"/>
                </a:lnTo>
                <a:lnTo>
                  <a:pt x="3848" y="46824"/>
                </a:lnTo>
                <a:lnTo>
                  <a:pt x="7024" y="50164"/>
                </a:lnTo>
                <a:lnTo>
                  <a:pt x="11469" y="52336"/>
                </a:lnTo>
                <a:lnTo>
                  <a:pt x="14212" y="52872"/>
                </a:lnTo>
                <a:lnTo>
                  <a:pt x="20257" y="52872"/>
                </a:lnTo>
                <a:lnTo>
                  <a:pt x="23000" y="52170"/>
                </a:lnTo>
                <a:lnTo>
                  <a:pt x="25718" y="50749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5" y="52134"/>
                </a:lnTo>
                <a:lnTo>
                  <a:pt x="39434" y="52134"/>
                </a:lnTo>
                <a:lnTo>
                  <a:pt x="42101" y="50482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172216" y="386062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1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67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5" y="10082"/>
                </a:lnTo>
                <a:lnTo>
                  <a:pt x="38199" y="6069"/>
                </a:lnTo>
                <a:lnTo>
                  <a:pt x="35024" y="2767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2"/>
                </a:lnTo>
                <a:lnTo>
                  <a:pt x="11404" y="14067"/>
                </a:lnTo>
                <a:lnTo>
                  <a:pt x="13765" y="11746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229762" y="3860679"/>
            <a:ext cx="38515" cy="53607"/>
          </a:xfrm>
          <a:custGeom>
            <a:avLst/>
            <a:gdLst/>
            <a:ahLst/>
            <a:cxnLst/>
            <a:rect l="l" t="t" r="r" b="b"/>
            <a:pathLst>
              <a:path w="38515" h="53607">
                <a:moveTo>
                  <a:pt x="9625" y="32828"/>
                </a:moveTo>
                <a:lnTo>
                  <a:pt x="9319" y="30060"/>
                </a:lnTo>
                <a:lnTo>
                  <a:pt x="9319" y="20624"/>
                </a:lnTo>
                <a:lnTo>
                  <a:pt x="10474" y="15822"/>
                </a:lnTo>
                <a:lnTo>
                  <a:pt x="12772" y="12510"/>
                </a:lnTo>
                <a:lnTo>
                  <a:pt x="15072" y="9194"/>
                </a:lnTo>
                <a:lnTo>
                  <a:pt x="18362" y="7542"/>
                </a:lnTo>
                <a:lnTo>
                  <a:pt x="24775" y="7542"/>
                </a:lnTo>
                <a:lnTo>
                  <a:pt x="28129" y="8445"/>
                </a:lnTo>
                <a:lnTo>
                  <a:pt x="32064" y="10415"/>
                </a:lnTo>
                <a:lnTo>
                  <a:pt x="35455" y="12993"/>
                </a:lnTo>
                <a:lnTo>
                  <a:pt x="38299" y="10908"/>
                </a:lnTo>
                <a:lnTo>
                  <a:pt x="38275" y="8305"/>
                </a:lnTo>
                <a:lnTo>
                  <a:pt x="37461" y="5547"/>
                </a:lnTo>
                <a:lnTo>
                  <a:pt x="34641" y="3211"/>
                </a:lnTo>
                <a:lnTo>
                  <a:pt x="31355" y="1573"/>
                </a:lnTo>
                <a:lnTo>
                  <a:pt x="28774" y="723"/>
                </a:lnTo>
                <a:lnTo>
                  <a:pt x="25843" y="140"/>
                </a:lnTo>
                <a:lnTo>
                  <a:pt x="22779" y="0"/>
                </a:lnTo>
                <a:lnTo>
                  <a:pt x="19554" y="0"/>
                </a:lnTo>
                <a:lnTo>
                  <a:pt x="16569" y="543"/>
                </a:lnTo>
                <a:lnTo>
                  <a:pt x="13802" y="1612"/>
                </a:lnTo>
                <a:lnTo>
                  <a:pt x="11033" y="2678"/>
                </a:lnTo>
                <a:lnTo>
                  <a:pt x="8632" y="4316"/>
                </a:lnTo>
                <a:lnTo>
                  <a:pt x="4542" y="8712"/>
                </a:lnTo>
                <a:lnTo>
                  <a:pt x="2929" y="11557"/>
                </a:lnTo>
                <a:lnTo>
                  <a:pt x="1748" y="14997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3"/>
                </a:lnTo>
                <a:lnTo>
                  <a:pt x="467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7"/>
                </a:lnTo>
                <a:lnTo>
                  <a:pt x="23453" y="53607"/>
                </a:lnTo>
                <a:lnTo>
                  <a:pt x="26692" y="53121"/>
                </a:lnTo>
                <a:lnTo>
                  <a:pt x="29753" y="52373"/>
                </a:lnTo>
                <a:lnTo>
                  <a:pt x="32471" y="51333"/>
                </a:lnTo>
                <a:lnTo>
                  <a:pt x="35862" y="49377"/>
                </a:lnTo>
                <a:lnTo>
                  <a:pt x="38275" y="46534"/>
                </a:lnTo>
                <a:lnTo>
                  <a:pt x="38515" y="43790"/>
                </a:lnTo>
                <a:lnTo>
                  <a:pt x="38491" y="42444"/>
                </a:lnTo>
                <a:lnTo>
                  <a:pt x="36611" y="39676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7" y="45529"/>
                </a:lnTo>
                <a:lnTo>
                  <a:pt x="22895" y="45847"/>
                </a:lnTo>
                <a:lnTo>
                  <a:pt x="18794" y="45464"/>
                </a:lnTo>
                <a:lnTo>
                  <a:pt x="15429" y="43916"/>
                </a:lnTo>
                <a:lnTo>
                  <a:pt x="12851" y="41134"/>
                </a:lnTo>
                <a:lnTo>
                  <a:pt x="10817" y="37566"/>
                </a:lnTo>
                <a:lnTo>
                  <a:pt x="9625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276195" y="38483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2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321627" y="384126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5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347226" y="3860629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0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3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38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2"/>
                </a:lnTo>
                <a:lnTo>
                  <a:pt x="39269" y="32320"/>
                </a:lnTo>
                <a:lnTo>
                  <a:pt x="38681" y="34667"/>
                </a:lnTo>
                <a:lnTo>
                  <a:pt x="37882" y="5027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4" y="40650"/>
                </a:lnTo>
                <a:lnTo>
                  <a:pt x="47268" y="37298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22"/>
                </a:lnTo>
                <a:lnTo>
                  <a:pt x="48333" y="18553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3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3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0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4" y="35114"/>
                </a:lnTo>
                <a:lnTo>
                  <a:pt x="1473" y="38353"/>
                </a:lnTo>
                <a:lnTo>
                  <a:pt x="2448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1" y="50669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0"/>
                </a:lnTo>
                <a:close/>
              </a:path>
              <a:path w="48841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37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69"/>
                </a:lnTo>
                <a:lnTo>
                  <a:pt x="13384" y="51879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2" y="52984"/>
                </a:lnTo>
                <a:lnTo>
                  <a:pt x="34758" y="51622"/>
                </a:lnTo>
                <a:lnTo>
                  <a:pt x="37882" y="50276"/>
                </a:lnTo>
                <a:lnTo>
                  <a:pt x="38681" y="34667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0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412246" y="386062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1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67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5" y="10082"/>
                </a:lnTo>
                <a:lnTo>
                  <a:pt x="38199" y="6069"/>
                </a:lnTo>
                <a:lnTo>
                  <a:pt x="35024" y="2767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2"/>
                </a:lnTo>
                <a:lnTo>
                  <a:pt x="11404" y="14067"/>
                </a:lnTo>
                <a:lnTo>
                  <a:pt x="13765" y="11746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469292" y="3860629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4"/>
                </a:moveTo>
                <a:lnTo>
                  <a:pt x="16026" y="0"/>
                </a:lnTo>
                <a:lnTo>
                  <a:pt x="13434" y="392"/>
                </a:lnTo>
                <a:lnTo>
                  <a:pt x="8992" y="1993"/>
                </a:lnTo>
                <a:lnTo>
                  <a:pt x="5651" y="4370"/>
                </a:lnTo>
                <a:lnTo>
                  <a:pt x="3049" y="7225"/>
                </a:lnTo>
                <a:lnTo>
                  <a:pt x="157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28"/>
                </a:lnTo>
                <a:lnTo>
                  <a:pt x="6209" y="25210"/>
                </a:lnTo>
                <a:lnTo>
                  <a:pt x="8992" y="26934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3"/>
                </a:lnTo>
                <a:lnTo>
                  <a:pt x="25476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1" y="46507"/>
                </a:lnTo>
                <a:lnTo>
                  <a:pt x="13549" y="46507"/>
                </a:lnTo>
                <a:lnTo>
                  <a:pt x="10209" y="45759"/>
                </a:lnTo>
                <a:lnTo>
                  <a:pt x="6159" y="44156"/>
                </a:lnTo>
                <a:lnTo>
                  <a:pt x="3289" y="42558"/>
                </a:lnTo>
                <a:lnTo>
                  <a:pt x="276" y="42936"/>
                </a:lnTo>
                <a:lnTo>
                  <a:pt x="0" y="45528"/>
                </a:lnTo>
                <a:lnTo>
                  <a:pt x="457" y="48830"/>
                </a:lnTo>
                <a:lnTo>
                  <a:pt x="3049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5" y="32550"/>
                </a:lnTo>
                <a:lnTo>
                  <a:pt x="31876" y="29742"/>
                </a:lnTo>
                <a:lnTo>
                  <a:pt x="28230" y="26631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6" y="22603"/>
                </a:lnTo>
                <a:lnTo>
                  <a:pt x="16153" y="21447"/>
                </a:lnTo>
                <a:lnTo>
                  <a:pt x="12519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73"/>
                </a:lnTo>
                <a:lnTo>
                  <a:pt x="12760" y="8294"/>
                </a:lnTo>
                <a:lnTo>
                  <a:pt x="16026" y="7113"/>
                </a:lnTo>
                <a:lnTo>
                  <a:pt x="18884" y="6946"/>
                </a:lnTo>
                <a:lnTo>
                  <a:pt x="22096" y="7138"/>
                </a:lnTo>
                <a:lnTo>
                  <a:pt x="25880" y="8369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702"/>
                </a:lnTo>
                <a:lnTo>
                  <a:pt x="30415" y="2908"/>
                </a:lnTo>
                <a:lnTo>
                  <a:pt x="27481" y="1460"/>
                </a:lnTo>
                <a:lnTo>
                  <a:pt x="24206" y="546"/>
                </a:lnTo>
                <a:lnTo>
                  <a:pt x="21602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513748" y="3901104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5"/>
                </a:moveTo>
                <a:lnTo>
                  <a:pt x="17639" y="3430"/>
                </a:lnTo>
                <a:lnTo>
                  <a:pt x="16001" y="471"/>
                </a:lnTo>
                <a:lnTo>
                  <a:pt x="13384" y="0"/>
                </a:lnTo>
                <a:lnTo>
                  <a:pt x="10741" y="49"/>
                </a:lnTo>
                <a:lnTo>
                  <a:pt x="7717" y="1485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1"/>
                </a:lnTo>
                <a:lnTo>
                  <a:pt x="1421" y="27863"/>
                </a:lnTo>
                <a:lnTo>
                  <a:pt x="4265" y="27812"/>
                </a:lnTo>
                <a:lnTo>
                  <a:pt x="6944" y="26365"/>
                </a:lnTo>
                <a:lnTo>
                  <a:pt x="14385" y="15201"/>
                </a:lnTo>
                <a:lnTo>
                  <a:pt x="15515" y="13434"/>
                </a:lnTo>
                <a:lnTo>
                  <a:pt x="16926" y="10147"/>
                </a:lnTo>
                <a:lnTo>
                  <a:pt x="17473" y="7490"/>
                </a:lnTo>
                <a:lnTo>
                  <a:pt x="17639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574556" y="3860629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0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7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38"/>
                </a:lnTo>
                <a:lnTo>
                  <a:pt x="35253" y="11465"/>
                </a:lnTo>
                <a:lnTo>
                  <a:pt x="37514" y="15007"/>
                </a:lnTo>
                <a:lnTo>
                  <a:pt x="38821" y="19418"/>
                </a:lnTo>
                <a:lnTo>
                  <a:pt x="39560" y="24267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1" y="34667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4" y="43534"/>
                </a:lnTo>
                <a:lnTo>
                  <a:pt x="46212" y="40650"/>
                </a:lnTo>
                <a:lnTo>
                  <a:pt x="47266" y="37298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6" y="18553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75" y="6993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3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29"/>
                </a:lnTo>
                <a:lnTo>
                  <a:pt x="4138" y="10068"/>
                </a:lnTo>
                <a:lnTo>
                  <a:pt x="2576" y="12952"/>
                </a:lnTo>
                <a:lnTo>
                  <a:pt x="1546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69"/>
                </a:lnTo>
                <a:lnTo>
                  <a:pt x="10400" y="50669"/>
                </a:lnTo>
                <a:lnTo>
                  <a:pt x="10017" y="34239"/>
                </a:lnTo>
                <a:lnTo>
                  <a:pt x="9283" y="29361"/>
                </a:lnTo>
                <a:lnTo>
                  <a:pt x="9283" y="23910"/>
                </a:lnTo>
                <a:close/>
              </a:path>
              <a:path w="48844" h="53657">
                <a:moveTo>
                  <a:pt x="26959" y="46126"/>
                </a:moveTo>
                <a:lnTo>
                  <a:pt x="21447" y="46126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69"/>
                </a:lnTo>
                <a:lnTo>
                  <a:pt x="13384" y="51879"/>
                </a:lnTo>
                <a:lnTo>
                  <a:pt x="16369" y="5307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2"/>
                </a:lnTo>
                <a:lnTo>
                  <a:pt x="37882" y="50276"/>
                </a:lnTo>
                <a:lnTo>
                  <a:pt x="38681" y="34667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0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639571" y="3860622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3" y="17261"/>
                </a:moveTo>
                <a:lnTo>
                  <a:pt x="10379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5"/>
                </a:lnTo>
                <a:lnTo>
                  <a:pt x="30938" y="10429"/>
                </a:lnTo>
                <a:lnTo>
                  <a:pt x="33110" y="13680"/>
                </a:lnTo>
                <a:lnTo>
                  <a:pt x="34697" y="17553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15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5" y="41007"/>
                </a:lnTo>
                <a:lnTo>
                  <a:pt x="43549" y="37605"/>
                </a:lnTo>
                <a:lnTo>
                  <a:pt x="44463" y="34213"/>
                </a:lnTo>
                <a:lnTo>
                  <a:pt x="44935" y="30380"/>
                </a:lnTo>
                <a:lnTo>
                  <a:pt x="44935" y="22567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6" y="10097"/>
                </a:lnTo>
                <a:lnTo>
                  <a:pt x="40399" y="7711"/>
                </a:lnTo>
                <a:lnTo>
                  <a:pt x="36791" y="344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61"/>
                </a:lnTo>
                <a:close/>
              </a:path>
              <a:path w="44935" h="72353">
                <a:moveTo>
                  <a:pt x="7862" y="9003"/>
                </a:moveTo>
                <a:lnTo>
                  <a:pt x="7862" y="2120"/>
                </a:lnTo>
                <a:lnTo>
                  <a:pt x="5295" y="802"/>
                </a:lnTo>
                <a:lnTo>
                  <a:pt x="2566" y="802"/>
                </a:lnTo>
                <a:lnTo>
                  <a:pt x="0" y="2451"/>
                </a:lnTo>
                <a:lnTo>
                  <a:pt x="0" y="70650"/>
                </a:lnTo>
                <a:lnTo>
                  <a:pt x="191" y="71413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3"/>
                </a:lnTo>
                <a:lnTo>
                  <a:pt x="13806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4" y="53672"/>
                </a:lnTo>
                <a:lnTo>
                  <a:pt x="27166" y="53672"/>
                </a:lnTo>
                <a:lnTo>
                  <a:pt x="30190" y="53023"/>
                </a:lnTo>
                <a:lnTo>
                  <a:pt x="32832" y="5173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3" y="44336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29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697284" y="3860629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0"/>
                </a:moveTo>
                <a:lnTo>
                  <a:pt x="43699" y="14132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3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6997"/>
                </a:lnTo>
                <a:lnTo>
                  <a:pt x="30566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091"/>
                </a:lnTo>
                <a:lnTo>
                  <a:pt x="10831" y="3124"/>
                </a:lnTo>
                <a:lnTo>
                  <a:pt x="8355" y="4902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2" y="3869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79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6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72" y="42900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5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3" y="35977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0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758955" y="3860629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12" y="9373"/>
                </a:moveTo>
                <a:lnTo>
                  <a:pt x="19928" y="8470"/>
                </a:lnTo>
                <a:lnTo>
                  <a:pt x="22950" y="8675"/>
                </a:lnTo>
                <a:lnTo>
                  <a:pt x="25707" y="9474"/>
                </a:lnTo>
                <a:lnTo>
                  <a:pt x="28450" y="8192"/>
                </a:lnTo>
                <a:lnTo>
                  <a:pt x="28511" y="3657"/>
                </a:lnTo>
                <a:lnTo>
                  <a:pt x="26139" y="687"/>
                </a:lnTo>
                <a:lnTo>
                  <a:pt x="23025" y="88"/>
                </a:lnTo>
                <a:lnTo>
                  <a:pt x="20386" y="0"/>
                </a:lnTo>
                <a:lnTo>
                  <a:pt x="17272" y="673"/>
                </a:lnTo>
                <a:lnTo>
                  <a:pt x="14136" y="2580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9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71"/>
                </a:lnTo>
                <a:lnTo>
                  <a:pt x="8956" y="19140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796913" y="3860629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5"/>
                </a:lnTo>
                <a:lnTo>
                  <a:pt x="12650" y="31495"/>
                </a:lnTo>
                <a:lnTo>
                  <a:pt x="15344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2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4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6" y="12696"/>
                </a:lnTo>
                <a:lnTo>
                  <a:pt x="38379" y="8124"/>
                </a:lnTo>
                <a:lnTo>
                  <a:pt x="35767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8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3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09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69"/>
                </a:lnTo>
                <a:lnTo>
                  <a:pt x="15458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849599" y="384834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87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2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895034" y="384126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8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36"/>
                </a:lnTo>
                <a:lnTo>
                  <a:pt x="10034" y="21805"/>
                </a:lnTo>
                <a:lnTo>
                  <a:pt x="9818" y="21107"/>
                </a:lnTo>
                <a:lnTo>
                  <a:pt x="7175" y="20153"/>
                </a:lnTo>
                <a:lnTo>
                  <a:pt x="3935" y="20153"/>
                </a:lnTo>
                <a:lnTo>
                  <a:pt x="1076" y="21805"/>
                </a:lnTo>
                <a:lnTo>
                  <a:pt x="1076" y="70636"/>
                </a:lnTo>
                <a:lnTo>
                  <a:pt x="1267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920631" y="3860629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0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38"/>
                </a:lnTo>
                <a:lnTo>
                  <a:pt x="35253" y="11465"/>
                </a:lnTo>
                <a:lnTo>
                  <a:pt x="37515" y="15007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1" y="34667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0"/>
                </a:lnTo>
                <a:lnTo>
                  <a:pt x="47268" y="37298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3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3"/>
                </a:lnTo>
                <a:lnTo>
                  <a:pt x="38389" y="2984"/>
                </a:lnTo>
                <a:lnTo>
                  <a:pt x="35405" y="1777"/>
                </a:lnTo>
                <a:lnTo>
                  <a:pt x="32421" y="593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2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0" y="50669"/>
                </a:lnTo>
                <a:lnTo>
                  <a:pt x="10019" y="34239"/>
                </a:lnTo>
                <a:lnTo>
                  <a:pt x="9283" y="29361"/>
                </a:lnTo>
                <a:lnTo>
                  <a:pt x="9283" y="23910"/>
                </a:lnTo>
                <a:close/>
              </a:path>
              <a:path w="48844" h="53657">
                <a:moveTo>
                  <a:pt x="26959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69"/>
                </a:lnTo>
                <a:lnTo>
                  <a:pt x="13384" y="51879"/>
                </a:lnTo>
                <a:lnTo>
                  <a:pt x="16369" y="5307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2"/>
                </a:lnTo>
                <a:lnTo>
                  <a:pt x="37882" y="50276"/>
                </a:lnTo>
                <a:lnTo>
                  <a:pt x="38681" y="34667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0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985650" y="386062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1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67"/>
                </a:lnTo>
                <a:lnTo>
                  <a:pt x="30567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2"/>
                </a:lnTo>
                <a:lnTo>
                  <a:pt x="11404" y="14067"/>
                </a:lnTo>
                <a:lnTo>
                  <a:pt x="13766" y="11746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043930" y="3860629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5"/>
                </a:lnTo>
                <a:lnTo>
                  <a:pt x="12646" y="31495"/>
                </a:lnTo>
                <a:lnTo>
                  <a:pt x="15340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1" y="52955"/>
                </a:lnTo>
                <a:lnTo>
                  <a:pt x="40104" y="51332"/>
                </a:lnTo>
                <a:lnTo>
                  <a:pt x="40104" y="15353"/>
                </a:lnTo>
                <a:lnTo>
                  <a:pt x="39762" y="12696"/>
                </a:lnTo>
                <a:lnTo>
                  <a:pt x="38380" y="8124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6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8"/>
                </a:lnTo>
                <a:lnTo>
                  <a:pt x="14084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8"/>
                </a:lnTo>
                <a:lnTo>
                  <a:pt x="27800" y="9204"/>
                </a:lnTo>
                <a:lnTo>
                  <a:pt x="30212" y="12344"/>
                </a:lnTo>
                <a:lnTo>
                  <a:pt x="31000" y="15223"/>
                </a:lnTo>
                <a:lnTo>
                  <a:pt x="31201" y="18769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6" y="48487"/>
                </a:lnTo>
                <a:lnTo>
                  <a:pt x="6106" y="51014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69"/>
                </a:lnTo>
                <a:lnTo>
                  <a:pt x="15455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103759" y="383770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13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13"/>
                </a:lnTo>
                <a:lnTo>
                  <a:pt x="0" y="74192"/>
                </a:lnTo>
                <a:lnTo>
                  <a:pt x="191" y="7494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157496" y="3860679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28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22"/>
                </a:lnTo>
                <a:lnTo>
                  <a:pt x="12776" y="12510"/>
                </a:lnTo>
                <a:lnTo>
                  <a:pt x="15073" y="9194"/>
                </a:lnTo>
                <a:lnTo>
                  <a:pt x="18364" y="7542"/>
                </a:lnTo>
                <a:lnTo>
                  <a:pt x="24775" y="7542"/>
                </a:lnTo>
                <a:lnTo>
                  <a:pt x="28130" y="8445"/>
                </a:lnTo>
                <a:lnTo>
                  <a:pt x="32064" y="10415"/>
                </a:lnTo>
                <a:lnTo>
                  <a:pt x="35457" y="12993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7"/>
                </a:lnTo>
                <a:lnTo>
                  <a:pt x="34643" y="3211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5" y="0"/>
                </a:lnTo>
                <a:lnTo>
                  <a:pt x="16570" y="543"/>
                </a:lnTo>
                <a:lnTo>
                  <a:pt x="13802" y="1612"/>
                </a:lnTo>
                <a:lnTo>
                  <a:pt x="11033" y="2678"/>
                </a:lnTo>
                <a:lnTo>
                  <a:pt x="8636" y="4316"/>
                </a:lnTo>
                <a:lnTo>
                  <a:pt x="4546" y="8712"/>
                </a:lnTo>
                <a:lnTo>
                  <a:pt x="2933" y="11557"/>
                </a:lnTo>
                <a:lnTo>
                  <a:pt x="1753" y="14997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3"/>
                </a:lnTo>
                <a:lnTo>
                  <a:pt x="468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21"/>
                </a:lnTo>
                <a:lnTo>
                  <a:pt x="29753" y="52373"/>
                </a:lnTo>
                <a:lnTo>
                  <a:pt x="32472" y="51333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1" y="39676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7"/>
                </a:lnTo>
                <a:lnTo>
                  <a:pt x="18796" y="45464"/>
                </a:lnTo>
                <a:lnTo>
                  <a:pt x="15429" y="43916"/>
                </a:lnTo>
                <a:lnTo>
                  <a:pt x="12852" y="41134"/>
                </a:lnTo>
                <a:lnTo>
                  <a:pt x="10817" y="37566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207759" y="3860629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5"/>
                </a:lnTo>
                <a:lnTo>
                  <a:pt x="12650" y="31495"/>
                </a:lnTo>
                <a:lnTo>
                  <a:pt x="15340" y="30069"/>
                </a:lnTo>
                <a:lnTo>
                  <a:pt x="18962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4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2" y="12696"/>
                </a:lnTo>
                <a:lnTo>
                  <a:pt x="38380" y="8124"/>
                </a:lnTo>
                <a:lnTo>
                  <a:pt x="35763" y="4697"/>
                </a:lnTo>
                <a:lnTo>
                  <a:pt x="32256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6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8"/>
                </a:lnTo>
                <a:lnTo>
                  <a:pt x="14084" y="806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0" y="9204"/>
                </a:lnTo>
                <a:lnTo>
                  <a:pt x="30212" y="12344"/>
                </a:lnTo>
                <a:lnTo>
                  <a:pt x="31000" y="15223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6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69"/>
                </a:lnTo>
                <a:lnTo>
                  <a:pt x="15455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267587" y="3860622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3" y="17261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3" y="7711"/>
                </a:lnTo>
                <a:lnTo>
                  <a:pt x="27802" y="8255"/>
                </a:lnTo>
                <a:lnTo>
                  <a:pt x="30938" y="10429"/>
                </a:lnTo>
                <a:lnTo>
                  <a:pt x="33110" y="13680"/>
                </a:lnTo>
                <a:lnTo>
                  <a:pt x="34697" y="17553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15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5"/>
                </a:lnTo>
                <a:lnTo>
                  <a:pt x="44463" y="34213"/>
                </a:lnTo>
                <a:lnTo>
                  <a:pt x="44935" y="30380"/>
                </a:lnTo>
                <a:lnTo>
                  <a:pt x="44935" y="22567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6" y="10097"/>
                </a:lnTo>
                <a:lnTo>
                  <a:pt x="40399" y="7711"/>
                </a:lnTo>
                <a:lnTo>
                  <a:pt x="36791" y="3441"/>
                </a:lnTo>
                <a:lnTo>
                  <a:pt x="31803" y="698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61"/>
                </a:lnTo>
                <a:close/>
              </a:path>
              <a:path w="44935" h="72353">
                <a:moveTo>
                  <a:pt x="7862" y="9003"/>
                </a:moveTo>
                <a:lnTo>
                  <a:pt x="7862" y="2120"/>
                </a:lnTo>
                <a:lnTo>
                  <a:pt x="5295" y="802"/>
                </a:lnTo>
                <a:lnTo>
                  <a:pt x="2567" y="802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3"/>
                </a:lnTo>
                <a:lnTo>
                  <a:pt x="13806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4" y="53672"/>
                </a:lnTo>
                <a:lnTo>
                  <a:pt x="27166" y="53672"/>
                </a:lnTo>
                <a:lnTo>
                  <a:pt x="30190" y="53023"/>
                </a:lnTo>
                <a:lnTo>
                  <a:pt x="32832" y="5173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3" y="44336"/>
                </a:lnTo>
                <a:lnTo>
                  <a:pt x="25236" y="45961"/>
                </a:lnTo>
                <a:lnTo>
                  <a:pt x="20549" y="45961"/>
                </a:lnTo>
                <a:lnTo>
                  <a:pt x="16002" y="43573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325868" y="3860629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5"/>
                </a:lnTo>
                <a:lnTo>
                  <a:pt x="12650" y="31495"/>
                </a:lnTo>
                <a:lnTo>
                  <a:pt x="15344" y="30069"/>
                </a:lnTo>
                <a:lnTo>
                  <a:pt x="18962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2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4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6" y="12696"/>
                </a:lnTo>
                <a:lnTo>
                  <a:pt x="38380" y="8124"/>
                </a:lnTo>
                <a:lnTo>
                  <a:pt x="35763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8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3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6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69"/>
                </a:lnTo>
                <a:lnTo>
                  <a:pt x="15458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382287" y="3860679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28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22"/>
                </a:lnTo>
                <a:lnTo>
                  <a:pt x="12776" y="12510"/>
                </a:lnTo>
                <a:lnTo>
                  <a:pt x="15073" y="9194"/>
                </a:lnTo>
                <a:lnTo>
                  <a:pt x="18364" y="7542"/>
                </a:lnTo>
                <a:lnTo>
                  <a:pt x="24775" y="7542"/>
                </a:lnTo>
                <a:lnTo>
                  <a:pt x="28130" y="8445"/>
                </a:lnTo>
                <a:lnTo>
                  <a:pt x="32064" y="10415"/>
                </a:lnTo>
                <a:lnTo>
                  <a:pt x="35455" y="12993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7"/>
                </a:lnTo>
                <a:lnTo>
                  <a:pt x="34643" y="3211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5" y="0"/>
                </a:lnTo>
                <a:lnTo>
                  <a:pt x="16570" y="543"/>
                </a:lnTo>
                <a:lnTo>
                  <a:pt x="13802" y="1612"/>
                </a:lnTo>
                <a:lnTo>
                  <a:pt x="11033" y="2678"/>
                </a:lnTo>
                <a:lnTo>
                  <a:pt x="8635" y="4316"/>
                </a:lnTo>
                <a:lnTo>
                  <a:pt x="4546" y="8712"/>
                </a:lnTo>
                <a:lnTo>
                  <a:pt x="2933" y="11557"/>
                </a:lnTo>
                <a:lnTo>
                  <a:pt x="1753" y="14997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3"/>
                </a:lnTo>
                <a:lnTo>
                  <a:pt x="468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21"/>
                </a:lnTo>
                <a:lnTo>
                  <a:pt x="29753" y="52373"/>
                </a:lnTo>
                <a:lnTo>
                  <a:pt x="32472" y="51333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1" y="39676"/>
                </a:lnTo>
                <a:lnTo>
                  <a:pt x="33501" y="41948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7"/>
                </a:lnTo>
                <a:lnTo>
                  <a:pt x="18795" y="45464"/>
                </a:lnTo>
                <a:lnTo>
                  <a:pt x="15429" y="43916"/>
                </a:lnTo>
                <a:lnTo>
                  <a:pt x="12852" y="41134"/>
                </a:lnTo>
                <a:lnTo>
                  <a:pt x="10817" y="37566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434779" y="384126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8">
                <a:moveTo>
                  <a:pt x="1271" y="7138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71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457927" y="38483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2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498758" y="3861381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2" y="3467"/>
                </a:moveTo>
                <a:lnTo>
                  <a:pt x="17719" y="50140"/>
                </a:lnTo>
                <a:lnTo>
                  <a:pt x="19227" y="51879"/>
                </a:lnTo>
                <a:lnTo>
                  <a:pt x="12499" y="68860"/>
                </a:lnTo>
                <a:lnTo>
                  <a:pt x="13500" y="71399"/>
                </a:lnTo>
                <a:lnTo>
                  <a:pt x="16358" y="71629"/>
                </a:lnTo>
                <a:lnTo>
                  <a:pt x="19508" y="71478"/>
                </a:lnTo>
                <a:lnTo>
                  <a:pt x="22051" y="69836"/>
                </a:lnTo>
                <a:lnTo>
                  <a:pt x="28562" y="51879"/>
                </a:lnTo>
                <a:lnTo>
                  <a:pt x="46090" y="3315"/>
                </a:lnTo>
                <a:lnTo>
                  <a:pt x="45645" y="406"/>
                </a:lnTo>
                <a:lnTo>
                  <a:pt x="43027" y="0"/>
                </a:lnTo>
                <a:lnTo>
                  <a:pt x="39982" y="50"/>
                </a:lnTo>
                <a:lnTo>
                  <a:pt x="37188" y="1893"/>
                </a:lnTo>
                <a:lnTo>
                  <a:pt x="23738" y="41302"/>
                </a:lnTo>
                <a:lnTo>
                  <a:pt x="23573" y="41302"/>
                </a:lnTo>
                <a:lnTo>
                  <a:pt x="9626" y="2120"/>
                </a:lnTo>
                <a:lnTo>
                  <a:pt x="8953" y="737"/>
                </a:lnTo>
                <a:lnTo>
                  <a:pt x="6249" y="39"/>
                </a:lnTo>
                <a:lnTo>
                  <a:pt x="3225" y="0"/>
                </a:lnTo>
                <a:lnTo>
                  <a:pt x="0" y="904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584313" y="3860629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9" y="38353"/>
                </a:moveTo>
                <a:lnTo>
                  <a:pt x="10019" y="34425"/>
                </a:lnTo>
                <a:lnTo>
                  <a:pt x="12650" y="31495"/>
                </a:lnTo>
                <a:lnTo>
                  <a:pt x="15339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5" y="52905"/>
                </a:lnTo>
                <a:lnTo>
                  <a:pt x="37223" y="52955"/>
                </a:lnTo>
                <a:lnTo>
                  <a:pt x="40106" y="51332"/>
                </a:lnTo>
                <a:lnTo>
                  <a:pt x="40106" y="15353"/>
                </a:lnTo>
                <a:lnTo>
                  <a:pt x="39761" y="12696"/>
                </a:lnTo>
                <a:lnTo>
                  <a:pt x="38379" y="8124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8"/>
                </a:lnTo>
                <a:lnTo>
                  <a:pt x="14083" y="8063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3"/>
                </a:lnTo>
                <a:lnTo>
                  <a:pt x="31203" y="1876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6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644145" y="386062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79"/>
                </a:moveTo>
                <a:lnTo>
                  <a:pt x="33093" y="51267"/>
                </a:lnTo>
                <a:lnTo>
                  <a:pt x="33309" y="52015"/>
                </a:lnTo>
                <a:lnTo>
                  <a:pt x="35952" y="52919"/>
                </a:lnTo>
                <a:lnTo>
                  <a:pt x="39188" y="52919"/>
                </a:lnTo>
                <a:lnTo>
                  <a:pt x="42047" y="51267"/>
                </a:lnTo>
                <a:lnTo>
                  <a:pt x="42047" y="18021"/>
                </a:lnTo>
                <a:lnTo>
                  <a:pt x="41756" y="15036"/>
                </a:lnTo>
                <a:lnTo>
                  <a:pt x="40559" y="10082"/>
                </a:lnTo>
                <a:lnTo>
                  <a:pt x="38199" y="6069"/>
                </a:lnTo>
                <a:lnTo>
                  <a:pt x="35024" y="2767"/>
                </a:lnTo>
                <a:lnTo>
                  <a:pt x="30566" y="55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190" y="5201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42"/>
                </a:lnTo>
                <a:lnTo>
                  <a:pt x="11404" y="14067"/>
                </a:lnTo>
                <a:lnTo>
                  <a:pt x="13765" y="11746"/>
                </a:lnTo>
                <a:lnTo>
                  <a:pt x="18247" y="8557"/>
                </a:lnTo>
                <a:lnTo>
                  <a:pt x="22729" y="7757"/>
                </a:lnTo>
                <a:lnTo>
                  <a:pt x="25994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3" y="19885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702647" y="389432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2" y="-56375"/>
                </a:lnTo>
                <a:lnTo>
                  <a:pt x="38787" y="-56375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71"/>
                </a:lnTo>
                <a:lnTo>
                  <a:pt x="26517" y="-33073"/>
                </a:lnTo>
                <a:lnTo>
                  <a:pt x="23901" y="-33695"/>
                </a:lnTo>
                <a:lnTo>
                  <a:pt x="17614" y="-33695"/>
                </a:lnTo>
                <a:lnTo>
                  <a:pt x="14580" y="-33047"/>
                </a:lnTo>
                <a:lnTo>
                  <a:pt x="11963" y="-31776"/>
                </a:lnTo>
                <a:lnTo>
                  <a:pt x="9335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603"/>
                </a:lnTo>
                <a:lnTo>
                  <a:pt x="443" y="-14226"/>
                </a:lnTo>
                <a:lnTo>
                  <a:pt x="0" y="-10429"/>
                </a:lnTo>
                <a:lnTo>
                  <a:pt x="0" y="-2692"/>
                </a:lnTo>
                <a:lnTo>
                  <a:pt x="356" y="684"/>
                </a:lnTo>
                <a:lnTo>
                  <a:pt x="1080" y="3884"/>
                </a:lnTo>
                <a:lnTo>
                  <a:pt x="1803" y="7085"/>
                </a:lnTo>
                <a:lnTo>
                  <a:pt x="2945" y="9878"/>
                </a:lnTo>
                <a:lnTo>
                  <a:pt x="4522" y="12240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52"/>
                </a:lnTo>
                <a:lnTo>
                  <a:pt x="9271" y="-9540"/>
                </a:lnTo>
                <a:lnTo>
                  <a:pt x="9958" y="-14047"/>
                </a:lnTo>
                <a:lnTo>
                  <a:pt x="11123" y="-18301"/>
                </a:lnTo>
                <a:lnTo>
                  <a:pt x="13119" y="-21845"/>
                </a:lnTo>
                <a:lnTo>
                  <a:pt x="16001" y="-24361"/>
                </a:lnTo>
                <a:lnTo>
                  <a:pt x="19533" y="-25999"/>
                </a:lnTo>
                <a:lnTo>
                  <a:pt x="24272" y="-25999"/>
                </a:lnTo>
                <a:lnTo>
                  <a:pt x="28893" y="-23623"/>
                </a:lnTo>
                <a:lnTo>
                  <a:pt x="33491" y="-19763"/>
                </a:lnTo>
                <a:lnTo>
                  <a:pt x="35918" y="-16765"/>
                </a:lnTo>
                <a:lnTo>
                  <a:pt x="35918" y="2768"/>
                </a:lnTo>
                <a:lnTo>
                  <a:pt x="33174" y="6029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15"/>
                </a:lnTo>
                <a:lnTo>
                  <a:pt x="19076" y="12315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88"/>
                </a:lnTo>
                <a:lnTo>
                  <a:pt x="34380" y="13902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92590" y="3860629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5"/>
                </a:lnTo>
                <a:lnTo>
                  <a:pt x="12650" y="31495"/>
                </a:lnTo>
                <a:lnTo>
                  <a:pt x="15342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2"/>
                </a:lnTo>
                <a:lnTo>
                  <a:pt x="32400" y="51332"/>
                </a:lnTo>
                <a:lnTo>
                  <a:pt x="34560" y="52905"/>
                </a:lnTo>
                <a:lnTo>
                  <a:pt x="37223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6" y="12696"/>
                </a:lnTo>
                <a:lnTo>
                  <a:pt x="38379" y="8124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8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3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7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42" y="46669"/>
                </a:lnTo>
                <a:lnTo>
                  <a:pt x="15458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852419" y="3860629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0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64"/>
                </a:lnTo>
                <a:lnTo>
                  <a:pt x="72162" y="15036"/>
                </a:lnTo>
                <a:lnTo>
                  <a:pt x="71042" y="10082"/>
                </a:lnTo>
                <a:lnTo>
                  <a:pt x="68781" y="6069"/>
                </a:lnTo>
                <a:lnTo>
                  <a:pt x="65736" y="2767"/>
                </a:lnTo>
                <a:lnTo>
                  <a:pt x="61455" y="557"/>
                </a:lnTo>
                <a:lnTo>
                  <a:pt x="58823" y="0"/>
                </a:lnTo>
                <a:lnTo>
                  <a:pt x="55678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72" y="3923"/>
                </a:lnTo>
                <a:lnTo>
                  <a:pt x="42138" y="6385"/>
                </a:lnTo>
                <a:lnTo>
                  <a:pt x="38962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79"/>
                </a:lnTo>
                <a:lnTo>
                  <a:pt x="27773" y="226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2"/>
                </a:lnTo>
                <a:lnTo>
                  <a:pt x="16088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190" y="5201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2"/>
                </a:lnTo>
                <a:lnTo>
                  <a:pt x="11416" y="14067"/>
                </a:lnTo>
                <a:lnTo>
                  <a:pt x="15797" y="10144"/>
                </a:lnTo>
                <a:lnTo>
                  <a:pt x="19977" y="7757"/>
                </a:lnTo>
                <a:lnTo>
                  <a:pt x="23699" y="7757"/>
                </a:lnTo>
                <a:lnTo>
                  <a:pt x="26352" y="8722"/>
                </a:lnTo>
                <a:lnTo>
                  <a:pt x="29361" y="11555"/>
                </a:lnTo>
                <a:lnTo>
                  <a:pt x="30744" y="14248"/>
                </a:lnTo>
                <a:lnTo>
                  <a:pt x="31546" y="17664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4" y="5220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2" y="51267"/>
                </a:lnTo>
                <a:lnTo>
                  <a:pt x="40702" y="17142"/>
                </a:lnTo>
                <a:lnTo>
                  <a:pt x="43192" y="14067"/>
                </a:lnTo>
                <a:lnTo>
                  <a:pt x="47560" y="10144"/>
                </a:lnTo>
                <a:lnTo>
                  <a:pt x="51714" y="7757"/>
                </a:lnTo>
                <a:lnTo>
                  <a:pt x="55432" y="7757"/>
                </a:lnTo>
                <a:lnTo>
                  <a:pt x="58115" y="8722"/>
                </a:lnTo>
                <a:lnTo>
                  <a:pt x="61149" y="11555"/>
                </a:lnTo>
                <a:lnTo>
                  <a:pt x="62536" y="14248"/>
                </a:lnTo>
                <a:lnTo>
                  <a:pt x="63244" y="17664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941818" y="3860629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5"/>
                </a:lnTo>
                <a:lnTo>
                  <a:pt x="12646" y="31495"/>
                </a:lnTo>
                <a:lnTo>
                  <a:pt x="15339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2" y="12696"/>
                </a:lnTo>
                <a:lnTo>
                  <a:pt x="38379" y="8124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8"/>
                </a:lnTo>
                <a:lnTo>
                  <a:pt x="14083" y="8063"/>
                </a:lnTo>
                <a:lnTo>
                  <a:pt x="17816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3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38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01646" y="383770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13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13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24794" y="3860740"/>
            <a:ext cx="46226" cy="72325"/>
          </a:xfrm>
          <a:custGeom>
            <a:avLst/>
            <a:gdLst/>
            <a:ahLst/>
            <a:cxnLst/>
            <a:rect l="l" t="t" r="r" b="b"/>
            <a:pathLst>
              <a:path w="46226" h="72325">
                <a:moveTo>
                  <a:pt x="431" y="55728"/>
                </a:moveTo>
                <a:lnTo>
                  <a:pt x="0" y="59195"/>
                </a:lnTo>
                <a:lnTo>
                  <a:pt x="392" y="62812"/>
                </a:lnTo>
                <a:lnTo>
                  <a:pt x="1993" y="66038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1" y="72325"/>
                </a:lnTo>
                <a:lnTo>
                  <a:pt x="26009" y="72325"/>
                </a:lnTo>
                <a:lnTo>
                  <a:pt x="29551" y="71882"/>
                </a:lnTo>
                <a:lnTo>
                  <a:pt x="32561" y="71006"/>
                </a:lnTo>
                <a:lnTo>
                  <a:pt x="35560" y="70104"/>
                </a:lnTo>
                <a:lnTo>
                  <a:pt x="39966" y="67360"/>
                </a:lnTo>
                <a:lnTo>
                  <a:pt x="43332" y="64044"/>
                </a:lnTo>
                <a:lnTo>
                  <a:pt x="45222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09" y="48388"/>
                </a:lnTo>
                <a:lnTo>
                  <a:pt x="40971" y="45921"/>
                </a:lnTo>
                <a:lnTo>
                  <a:pt x="37731" y="43978"/>
                </a:lnTo>
                <a:lnTo>
                  <a:pt x="33681" y="42786"/>
                </a:lnTo>
                <a:lnTo>
                  <a:pt x="29029" y="42379"/>
                </a:lnTo>
                <a:lnTo>
                  <a:pt x="16282" y="41832"/>
                </a:lnTo>
                <a:lnTo>
                  <a:pt x="14324" y="41757"/>
                </a:lnTo>
                <a:lnTo>
                  <a:pt x="10413" y="39646"/>
                </a:lnTo>
                <a:lnTo>
                  <a:pt x="11695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6"/>
                </a:lnTo>
                <a:lnTo>
                  <a:pt x="36741" y="57341"/>
                </a:lnTo>
                <a:lnTo>
                  <a:pt x="35510" y="60742"/>
                </a:lnTo>
                <a:lnTo>
                  <a:pt x="32461" y="63486"/>
                </a:lnTo>
                <a:lnTo>
                  <a:pt x="29170" y="64706"/>
                </a:lnTo>
                <a:lnTo>
                  <a:pt x="25069" y="65491"/>
                </a:lnTo>
                <a:lnTo>
                  <a:pt x="18082" y="65491"/>
                </a:lnTo>
                <a:lnTo>
                  <a:pt x="14756" y="64883"/>
                </a:lnTo>
                <a:lnTo>
                  <a:pt x="12368" y="63677"/>
                </a:lnTo>
                <a:lnTo>
                  <a:pt x="8787" y="60678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30"/>
                </a:lnTo>
                <a:lnTo>
                  <a:pt x="11389" y="32879"/>
                </a:lnTo>
                <a:lnTo>
                  <a:pt x="14399" y="33679"/>
                </a:lnTo>
                <a:lnTo>
                  <a:pt x="17981" y="34733"/>
                </a:lnTo>
                <a:lnTo>
                  <a:pt x="16012" y="27191"/>
                </a:lnTo>
                <a:lnTo>
                  <a:pt x="14183" y="25337"/>
                </a:lnTo>
                <a:lnTo>
                  <a:pt x="11454" y="20956"/>
                </a:lnTo>
                <a:lnTo>
                  <a:pt x="11454" y="17741"/>
                </a:lnTo>
                <a:lnTo>
                  <a:pt x="11656" y="14908"/>
                </a:lnTo>
                <a:lnTo>
                  <a:pt x="9917" y="3200"/>
                </a:lnTo>
                <a:lnTo>
                  <a:pt x="6591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5" y="22212"/>
                </a:lnTo>
                <a:lnTo>
                  <a:pt x="4556" y="25589"/>
                </a:lnTo>
                <a:lnTo>
                  <a:pt x="6565" y="28422"/>
                </a:lnTo>
                <a:lnTo>
                  <a:pt x="4099" y="31367"/>
                </a:lnTo>
                <a:lnTo>
                  <a:pt x="2296" y="34834"/>
                </a:lnTo>
                <a:lnTo>
                  <a:pt x="1838" y="39002"/>
                </a:lnTo>
                <a:lnTo>
                  <a:pt x="2270" y="42073"/>
                </a:lnTo>
                <a:lnTo>
                  <a:pt x="3973" y="44831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6" h="72325">
                <a:moveTo>
                  <a:pt x="15886" y="8280"/>
                </a:moveTo>
                <a:lnTo>
                  <a:pt x="18453" y="7124"/>
                </a:lnTo>
                <a:lnTo>
                  <a:pt x="21704" y="6833"/>
                </a:lnTo>
                <a:lnTo>
                  <a:pt x="25069" y="6833"/>
                </a:lnTo>
                <a:lnTo>
                  <a:pt x="27658" y="7758"/>
                </a:lnTo>
                <a:lnTo>
                  <a:pt x="31315" y="11492"/>
                </a:lnTo>
                <a:lnTo>
                  <a:pt x="32230" y="14084"/>
                </a:lnTo>
                <a:lnTo>
                  <a:pt x="32230" y="17410"/>
                </a:lnTo>
                <a:lnTo>
                  <a:pt x="32028" y="20179"/>
                </a:lnTo>
                <a:lnTo>
                  <a:pt x="30556" y="23940"/>
                </a:lnTo>
                <a:lnTo>
                  <a:pt x="27787" y="26694"/>
                </a:lnTo>
                <a:lnTo>
                  <a:pt x="25181" y="27824"/>
                </a:lnTo>
                <a:lnTo>
                  <a:pt x="21869" y="28106"/>
                </a:lnTo>
                <a:lnTo>
                  <a:pt x="18578" y="28106"/>
                </a:lnTo>
                <a:lnTo>
                  <a:pt x="16012" y="27191"/>
                </a:lnTo>
                <a:lnTo>
                  <a:pt x="17981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7" y="33793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5" y="20179"/>
                </a:lnTo>
                <a:lnTo>
                  <a:pt x="40805" y="17359"/>
                </a:lnTo>
                <a:lnTo>
                  <a:pt x="40549" y="14019"/>
                </a:lnTo>
                <a:lnTo>
                  <a:pt x="39535" y="10868"/>
                </a:lnTo>
                <a:lnTo>
                  <a:pt x="37388" y="8140"/>
                </a:lnTo>
                <a:lnTo>
                  <a:pt x="44383" y="8140"/>
                </a:lnTo>
                <a:lnTo>
                  <a:pt x="45719" y="7291"/>
                </a:lnTo>
                <a:lnTo>
                  <a:pt x="46226" y="4547"/>
                </a:lnTo>
                <a:lnTo>
                  <a:pt x="44383" y="914"/>
                </a:lnTo>
                <a:lnTo>
                  <a:pt x="29627" y="914"/>
                </a:lnTo>
                <a:lnTo>
                  <a:pt x="27304" y="407"/>
                </a:lnTo>
                <a:lnTo>
                  <a:pt x="24738" y="76"/>
                </a:lnTo>
                <a:lnTo>
                  <a:pt x="19112" y="0"/>
                </a:lnTo>
                <a:lnTo>
                  <a:pt x="14248" y="1217"/>
                </a:lnTo>
                <a:lnTo>
                  <a:pt x="9917" y="3200"/>
                </a:lnTo>
                <a:lnTo>
                  <a:pt x="11656" y="14908"/>
                </a:lnTo>
                <a:lnTo>
                  <a:pt x="13117" y="11099"/>
                </a:lnTo>
                <a:lnTo>
                  <a:pt x="15886" y="8280"/>
                </a:lnTo>
                <a:close/>
              </a:path>
              <a:path w="46226" h="72325">
                <a:moveTo>
                  <a:pt x="9817" y="36230"/>
                </a:moveTo>
                <a:lnTo>
                  <a:pt x="9499" y="54648"/>
                </a:lnTo>
                <a:lnTo>
                  <a:pt x="11695" y="51559"/>
                </a:lnTo>
                <a:lnTo>
                  <a:pt x="10413" y="39646"/>
                </a:lnTo>
                <a:lnTo>
                  <a:pt x="9817" y="36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82786" y="3860629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5"/>
                </a:lnTo>
                <a:lnTo>
                  <a:pt x="12650" y="31495"/>
                </a:lnTo>
                <a:lnTo>
                  <a:pt x="15342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2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3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4" y="12696"/>
                </a:lnTo>
                <a:lnTo>
                  <a:pt x="38379" y="8124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8"/>
                </a:lnTo>
                <a:lnTo>
                  <a:pt x="14083" y="806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3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7"/>
                </a:lnTo>
                <a:lnTo>
                  <a:pt x="6108" y="51014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8" y="46669"/>
                </a:lnTo>
                <a:lnTo>
                  <a:pt x="15454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42611" y="3860629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07"/>
                </a:moveTo>
                <a:lnTo>
                  <a:pt x="66348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64"/>
                </a:lnTo>
                <a:lnTo>
                  <a:pt x="72162" y="15036"/>
                </a:lnTo>
                <a:lnTo>
                  <a:pt x="71046" y="10082"/>
                </a:lnTo>
                <a:lnTo>
                  <a:pt x="68785" y="6069"/>
                </a:lnTo>
                <a:lnTo>
                  <a:pt x="65736" y="2767"/>
                </a:lnTo>
                <a:lnTo>
                  <a:pt x="61455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76" y="3923"/>
                </a:lnTo>
                <a:lnTo>
                  <a:pt x="42141" y="6385"/>
                </a:lnTo>
                <a:lnTo>
                  <a:pt x="38966" y="9662"/>
                </a:lnTo>
                <a:lnTo>
                  <a:pt x="36791" y="5727"/>
                </a:lnTo>
                <a:lnTo>
                  <a:pt x="33646" y="2692"/>
                </a:lnTo>
                <a:lnTo>
                  <a:pt x="31003" y="1179"/>
                </a:lnTo>
                <a:lnTo>
                  <a:pt x="27777" y="226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67"/>
                </a:lnTo>
                <a:lnTo>
                  <a:pt x="190" y="5201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7142"/>
                </a:lnTo>
                <a:lnTo>
                  <a:pt x="11419" y="14067"/>
                </a:lnTo>
                <a:lnTo>
                  <a:pt x="15800" y="10144"/>
                </a:lnTo>
                <a:lnTo>
                  <a:pt x="19979" y="7757"/>
                </a:lnTo>
                <a:lnTo>
                  <a:pt x="23699" y="7757"/>
                </a:lnTo>
                <a:lnTo>
                  <a:pt x="26355" y="8722"/>
                </a:lnTo>
                <a:lnTo>
                  <a:pt x="29364" y="11555"/>
                </a:lnTo>
                <a:lnTo>
                  <a:pt x="30747" y="14248"/>
                </a:lnTo>
                <a:lnTo>
                  <a:pt x="31546" y="17664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207"/>
                </a:lnTo>
                <a:lnTo>
                  <a:pt x="34646" y="52919"/>
                </a:lnTo>
                <a:lnTo>
                  <a:pt x="37785" y="52919"/>
                </a:lnTo>
                <a:lnTo>
                  <a:pt x="40704" y="51267"/>
                </a:lnTo>
                <a:lnTo>
                  <a:pt x="40704" y="17142"/>
                </a:lnTo>
                <a:lnTo>
                  <a:pt x="43192" y="14067"/>
                </a:lnTo>
                <a:lnTo>
                  <a:pt x="47562" y="10144"/>
                </a:lnTo>
                <a:lnTo>
                  <a:pt x="51718" y="7757"/>
                </a:lnTo>
                <a:lnTo>
                  <a:pt x="55436" y="7757"/>
                </a:lnTo>
                <a:lnTo>
                  <a:pt x="58119" y="8722"/>
                </a:lnTo>
                <a:lnTo>
                  <a:pt x="61153" y="11555"/>
                </a:lnTo>
                <a:lnTo>
                  <a:pt x="62536" y="14248"/>
                </a:lnTo>
                <a:lnTo>
                  <a:pt x="63248" y="17664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32014" y="3860629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8" y="38353"/>
                </a:moveTo>
                <a:lnTo>
                  <a:pt x="10017" y="34425"/>
                </a:lnTo>
                <a:lnTo>
                  <a:pt x="12646" y="31495"/>
                </a:lnTo>
                <a:lnTo>
                  <a:pt x="15339" y="30069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5" y="52905"/>
                </a:lnTo>
                <a:lnTo>
                  <a:pt x="37219" y="52955"/>
                </a:lnTo>
                <a:lnTo>
                  <a:pt x="40104" y="51332"/>
                </a:lnTo>
                <a:lnTo>
                  <a:pt x="40104" y="15353"/>
                </a:lnTo>
                <a:lnTo>
                  <a:pt x="39761" y="12696"/>
                </a:lnTo>
                <a:lnTo>
                  <a:pt x="38375" y="8124"/>
                </a:lnTo>
                <a:lnTo>
                  <a:pt x="35761" y="4697"/>
                </a:lnTo>
                <a:lnTo>
                  <a:pt x="32255" y="1993"/>
                </a:lnTo>
                <a:lnTo>
                  <a:pt x="27326" y="392"/>
                </a:lnTo>
                <a:lnTo>
                  <a:pt x="24343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88" y="11163"/>
                </a:lnTo>
                <a:lnTo>
                  <a:pt x="5270" y="12052"/>
                </a:lnTo>
                <a:lnTo>
                  <a:pt x="8149" y="10425"/>
                </a:lnTo>
                <a:lnTo>
                  <a:pt x="10792" y="9168"/>
                </a:lnTo>
                <a:lnTo>
                  <a:pt x="14083" y="8063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3"/>
                </a:lnTo>
                <a:lnTo>
                  <a:pt x="31201" y="18769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1" y="48487"/>
                </a:lnTo>
                <a:lnTo>
                  <a:pt x="6104" y="51014"/>
                </a:lnTo>
                <a:lnTo>
                  <a:pt x="9952" y="52652"/>
                </a:lnTo>
                <a:lnTo>
                  <a:pt x="9168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8" y="42912"/>
                </a:lnTo>
                <a:lnTo>
                  <a:pt x="9168" y="38353"/>
                </a:lnTo>
                <a:lnTo>
                  <a:pt x="9952" y="52652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85334" y="38483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4" y="1703"/>
                </a:moveTo>
                <a:lnTo>
                  <a:pt x="17358" y="989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09" y="56642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1"/>
                </a:lnTo>
                <a:lnTo>
                  <a:pt x="28497" y="65102"/>
                </a:lnTo>
                <a:lnTo>
                  <a:pt x="31531" y="63093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6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2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331403" y="384126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7" y="8888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8">
                <a:moveTo>
                  <a:pt x="1266" y="7138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5" y="21805"/>
                </a:lnTo>
                <a:lnTo>
                  <a:pt x="1075" y="70636"/>
                </a:lnTo>
                <a:lnTo>
                  <a:pt x="1266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357632" y="3860629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0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8"/>
                </a:lnTo>
                <a:lnTo>
                  <a:pt x="35253" y="11465"/>
                </a:lnTo>
                <a:lnTo>
                  <a:pt x="37515" y="15007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6" y="5027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0"/>
                </a:lnTo>
                <a:lnTo>
                  <a:pt x="47270" y="37298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3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3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3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29"/>
                </a:lnTo>
                <a:lnTo>
                  <a:pt x="4140" y="10068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0" y="50669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0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4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39"/>
                </a:lnTo>
                <a:lnTo>
                  <a:pt x="10400" y="50669"/>
                </a:lnTo>
                <a:lnTo>
                  <a:pt x="13384" y="51879"/>
                </a:lnTo>
                <a:lnTo>
                  <a:pt x="16372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2"/>
                </a:lnTo>
                <a:lnTo>
                  <a:pt x="37886" y="50276"/>
                </a:lnTo>
                <a:lnTo>
                  <a:pt x="38685" y="34667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0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423289" y="386062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1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2"/>
                </a:lnTo>
                <a:lnTo>
                  <a:pt x="38199" y="6069"/>
                </a:lnTo>
                <a:lnTo>
                  <a:pt x="35024" y="2767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2"/>
                </a:lnTo>
                <a:lnTo>
                  <a:pt x="11404" y="14067"/>
                </a:lnTo>
                <a:lnTo>
                  <a:pt x="13766" y="11746"/>
                </a:lnTo>
                <a:lnTo>
                  <a:pt x="18248" y="8557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069001" y="3995376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1" y="3849"/>
                </a:moveTo>
                <a:lnTo>
                  <a:pt x="14756" y="50242"/>
                </a:lnTo>
                <a:lnTo>
                  <a:pt x="15242" y="51156"/>
                </a:lnTo>
                <a:lnTo>
                  <a:pt x="17985" y="52096"/>
                </a:lnTo>
                <a:lnTo>
                  <a:pt x="24206" y="52059"/>
                </a:lnTo>
                <a:lnTo>
                  <a:pt x="26859" y="50242"/>
                </a:lnTo>
                <a:lnTo>
                  <a:pt x="36348" y="14810"/>
                </a:lnTo>
                <a:lnTo>
                  <a:pt x="36564" y="14810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5" y="52096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49"/>
                </a:lnTo>
                <a:lnTo>
                  <a:pt x="73734" y="1563"/>
                </a:lnTo>
                <a:lnTo>
                  <a:pt x="73201" y="472"/>
                </a:lnTo>
                <a:lnTo>
                  <a:pt x="70422" y="0"/>
                </a:lnTo>
                <a:lnTo>
                  <a:pt x="67844" y="25"/>
                </a:lnTo>
                <a:lnTo>
                  <a:pt x="64730" y="1742"/>
                </a:lnTo>
                <a:lnTo>
                  <a:pt x="53110" y="42001"/>
                </a:lnTo>
                <a:lnTo>
                  <a:pt x="52959" y="42001"/>
                </a:lnTo>
                <a:lnTo>
                  <a:pt x="41287" y="1628"/>
                </a:lnTo>
                <a:lnTo>
                  <a:pt x="40956" y="864"/>
                </a:lnTo>
                <a:lnTo>
                  <a:pt x="38367" y="25"/>
                </a:lnTo>
                <a:lnTo>
                  <a:pt x="35153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4" y="346"/>
                </a:lnTo>
                <a:lnTo>
                  <a:pt x="5461" y="0"/>
                </a:lnTo>
                <a:lnTo>
                  <a:pt x="2908" y="15"/>
                </a:lnTo>
                <a:lnTo>
                  <a:pt x="0" y="1245"/>
                </a:lnTo>
                <a:lnTo>
                  <a:pt x="481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158432" y="397524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0" y="8892"/>
                </a:lnTo>
                <a:lnTo>
                  <a:pt x="3380" y="10746"/>
                </a:lnTo>
                <a:lnTo>
                  <a:pt x="7609" y="10746"/>
                </a:lnTo>
                <a:lnTo>
                  <a:pt x="10670" y="8853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5"/>
                </a:lnTo>
                <a:lnTo>
                  <a:pt x="0" y="5425"/>
                </a:lnTo>
                <a:close/>
              </a:path>
              <a:path w="11062" h="72288">
                <a:moveTo>
                  <a:pt x="1271" y="71387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50"/>
                </a:lnTo>
                <a:lnTo>
                  <a:pt x="10032" y="21805"/>
                </a:lnTo>
                <a:lnTo>
                  <a:pt x="9817" y="21107"/>
                </a:lnTo>
                <a:lnTo>
                  <a:pt x="7178" y="20167"/>
                </a:lnTo>
                <a:lnTo>
                  <a:pt x="3938" y="20167"/>
                </a:lnTo>
                <a:lnTo>
                  <a:pt x="1079" y="21805"/>
                </a:lnTo>
                <a:lnTo>
                  <a:pt x="1079" y="70650"/>
                </a:lnTo>
                <a:lnTo>
                  <a:pt x="127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183484" y="398232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38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4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232541" y="3971700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6" y="37947"/>
                </a:lnTo>
                <a:lnTo>
                  <a:pt x="40561" y="32993"/>
                </a:lnTo>
                <a:lnTo>
                  <a:pt x="38199" y="28980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10"/>
                </a:lnTo>
                <a:lnTo>
                  <a:pt x="21931" y="22910"/>
                </a:lnTo>
                <a:lnTo>
                  <a:pt x="19314" y="23583"/>
                </a:lnTo>
                <a:lnTo>
                  <a:pt x="16710" y="24890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24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67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697"/>
                </a:lnTo>
                <a:lnTo>
                  <a:pt x="32447" y="38872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323096" y="399461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5" y="21347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7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2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32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4" y="43548"/>
                </a:lnTo>
                <a:lnTo>
                  <a:pt x="46212" y="40650"/>
                </a:lnTo>
                <a:lnTo>
                  <a:pt x="47266" y="37298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2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88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29"/>
                </a:lnTo>
                <a:lnTo>
                  <a:pt x="4138" y="10082"/>
                </a:lnTo>
                <a:lnTo>
                  <a:pt x="2576" y="12952"/>
                </a:lnTo>
                <a:lnTo>
                  <a:pt x="1546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7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44" h="53657">
                <a:moveTo>
                  <a:pt x="26959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1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94"/>
                </a:lnTo>
                <a:lnTo>
                  <a:pt x="34757" y="51622"/>
                </a:lnTo>
                <a:lnTo>
                  <a:pt x="37882" y="5027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4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384145" y="398232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8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42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0"/>
                </a:lnTo>
                <a:lnTo>
                  <a:pt x="28500" y="65098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20065" y="57326"/>
                </a:lnTo>
                <a:lnTo>
                  <a:pt x="18070" y="53894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433201" y="3971700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6" y="37947"/>
                </a:lnTo>
                <a:lnTo>
                  <a:pt x="40561" y="32993"/>
                </a:lnTo>
                <a:lnTo>
                  <a:pt x="38200" y="28980"/>
                </a:lnTo>
                <a:lnTo>
                  <a:pt x="35025" y="25678"/>
                </a:lnTo>
                <a:lnTo>
                  <a:pt x="30567" y="23468"/>
                </a:lnTo>
                <a:lnTo>
                  <a:pt x="27839" y="22910"/>
                </a:lnTo>
                <a:lnTo>
                  <a:pt x="21931" y="22910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24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67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697"/>
                </a:lnTo>
                <a:lnTo>
                  <a:pt x="32447" y="38872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493447" y="399461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3"/>
                </a:lnTo>
                <a:lnTo>
                  <a:pt x="3323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345" y="20105"/>
                </a:lnTo>
                <a:lnTo>
                  <a:pt x="10831" y="3124"/>
                </a:lnTo>
                <a:lnTo>
                  <a:pt x="8355" y="4902"/>
                </a:lnTo>
                <a:lnTo>
                  <a:pt x="4265" y="9589"/>
                </a:lnTo>
                <a:lnTo>
                  <a:pt x="2703" y="12423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3" y="38699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3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7"/>
                </a:lnTo>
                <a:lnTo>
                  <a:pt x="36348" y="51983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76" y="4290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43" y="4620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5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0"/>
                </a:lnTo>
                <a:close/>
              </a:path>
              <a:path w="44921" h="53657">
                <a:moveTo>
                  <a:pt x="9345" y="20105"/>
                </a:moveTo>
                <a:lnTo>
                  <a:pt x="10313" y="16357"/>
                </a:lnTo>
                <a:lnTo>
                  <a:pt x="11797" y="12931"/>
                </a:lnTo>
                <a:lnTo>
                  <a:pt x="15454" y="9081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6"/>
                </a:lnTo>
                <a:lnTo>
                  <a:pt x="13729" y="1868"/>
                </a:lnTo>
                <a:lnTo>
                  <a:pt x="10831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558297" y="3994613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1"/>
                </a:lnTo>
                <a:lnTo>
                  <a:pt x="28447" y="8190"/>
                </a:lnTo>
                <a:lnTo>
                  <a:pt x="28512" y="3669"/>
                </a:lnTo>
                <a:lnTo>
                  <a:pt x="26136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73" y="674"/>
                </a:lnTo>
                <a:lnTo>
                  <a:pt x="14133" y="2578"/>
                </a:lnTo>
                <a:lnTo>
                  <a:pt x="10681" y="6005"/>
                </a:lnTo>
                <a:lnTo>
                  <a:pt x="8078" y="9551"/>
                </a:lnTo>
                <a:lnTo>
                  <a:pt x="8078" y="2156"/>
                </a:lnTo>
                <a:lnTo>
                  <a:pt x="5527" y="784"/>
                </a:lnTo>
                <a:lnTo>
                  <a:pt x="2566" y="784"/>
                </a:lnTo>
                <a:lnTo>
                  <a:pt x="0" y="2438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633859" y="3971704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29" y="76417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81" y="74678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21"/>
                </a:lnTo>
                <a:lnTo>
                  <a:pt x="43548" y="60529"/>
                </a:lnTo>
                <a:lnTo>
                  <a:pt x="44462" y="57163"/>
                </a:lnTo>
                <a:lnTo>
                  <a:pt x="44931" y="53355"/>
                </a:lnTo>
                <a:lnTo>
                  <a:pt x="44931" y="45582"/>
                </a:lnTo>
                <a:lnTo>
                  <a:pt x="44564" y="42202"/>
                </a:lnTo>
                <a:lnTo>
                  <a:pt x="43840" y="39027"/>
                </a:lnTo>
                <a:lnTo>
                  <a:pt x="43116" y="35840"/>
                </a:lnTo>
                <a:lnTo>
                  <a:pt x="41972" y="33058"/>
                </a:lnTo>
                <a:lnTo>
                  <a:pt x="40398" y="30697"/>
                </a:lnTo>
                <a:lnTo>
                  <a:pt x="36780" y="26441"/>
                </a:lnTo>
                <a:lnTo>
                  <a:pt x="31751" y="23608"/>
                </a:lnTo>
                <a:lnTo>
                  <a:pt x="28727" y="22899"/>
                </a:lnTo>
                <a:lnTo>
                  <a:pt x="25171" y="22899"/>
                </a:lnTo>
                <a:lnTo>
                  <a:pt x="22352" y="23050"/>
                </a:lnTo>
                <a:lnTo>
                  <a:pt x="23468" y="30620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4"/>
                </a:lnTo>
                <a:lnTo>
                  <a:pt x="35459" y="45225"/>
                </a:lnTo>
                <a:lnTo>
                  <a:pt x="35650" y="50154"/>
                </a:lnTo>
                <a:lnTo>
                  <a:pt x="35650" y="52426"/>
                </a:lnTo>
                <a:lnTo>
                  <a:pt x="34963" y="56897"/>
                </a:lnTo>
                <a:lnTo>
                  <a:pt x="33782" y="61139"/>
                </a:lnTo>
                <a:lnTo>
                  <a:pt x="31788" y="64706"/>
                </a:lnTo>
                <a:lnTo>
                  <a:pt x="28878" y="67247"/>
                </a:lnTo>
                <a:lnTo>
                  <a:pt x="25350" y="68870"/>
                </a:lnTo>
                <a:lnTo>
                  <a:pt x="20648" y="68870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7"/>
                </a:lnTo>
                <a:lnTo>
                  <a:pt x="18287" y="75808"/>
                </a:lnTo>
                <a:lnTo>
                  <a:pt x="20929" y="76417"/>
                </a:lnTo>
                <a:close/>
              </a:path>
              <a:path w="44931" h="76568">
                <a:moveTo>
                  <a:pt x="0" y="74195"/>
                </a:moveTo>
                <a:lnTo>
                  <a:pt x="0" y="74472"/>
                </a:lnTo>
                <a:lnTo>
                  <a:pt x="2566" y="75819"/>
                </a:lnTo>
                <a:lnTo>
                  <a:pt x="5294" y="75819"/>
                </a:lnTo>
                <a:lnTo>
                  <a:pt x="7923" y="74195"/>
                </a:lnTo>
                <a:lnTo>
                  <a:pt x="7923" y="68212"/>
                </a:lnTo>
                <a:lnTo>
                  <a:pt x="9334" y="69698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36"/>
                </a:lnTo>
                <a:lnTo>
                  <a:pt x="8952" y="59640"/>
                </a:lnTo>
                <a:lnTo>
                  <a:pt x="8952" y="40172"/>
                </a:lnTo>
                <a:lnTo>
                  <a:pt x="10374" y="38353"/>
                </a:lnTo>
                <a:lnTo>
                  <a:pt x="12966" y="35650"/>
                </a:lnTo>
                <a:lnTo>
                  <a:pt x="16598" y="32727"/>
                </a:lnTo>
                <a:lnTo>
                  <a:pt x="20040" y="31103"/>
                </a:lnTo>
                <a:lnTo>
                  <a:pt x="23468" y="30620"/>
                </a:lnTo>
                <a:lnTo>
                  <a:pt x="22352" y="23050"/>
                </a:lnTo>
                <a:lnTo>
                  <a:pt x="19749" y="23637"/>
                </a:lnTo>
                <a:lnTo>
                  <a:pt x="17146" y="24728"/>
                </a:lnTo>
                <a:lnTo>
                  <a:pt x="14514" y="26174"/>
                </a:lnTo>
                <a:lnTo>
                  <a:pt x="11797" y="28209"/>
                </a:lnTo>
                <a:lnTo>
                  <a:pt x="8952" y="30938"/>
                </a:lnTo>
                <a:lnTo>
                  <a:pt x="8952" y="1703"/>
                </a:lnTo>
                <a:lnTo>
                  <a:pt x="8736" y="928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697726" y="3995398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8" y="1649"/>
                </a:lnTo>
                <a:lnTo>
                  <a:pt x="33098" y="35788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9" y="44385"/>
                </a:lnTo>
                <a:lnTo>
                  <a:pt x="19317" y="45173"/>
                </a:lnTo>
                <a:lnTo>
                  <a:pt x="16052" y="44842"/>
                </a:lnTo>
                <a:lnTo>
                  <a:pt x="13449" y="43496"/>
                </a:lnTo>
                <a:lnTo>
                  <a:pt x="10681" y="40144"/>
                </a:lnTo>
                <a:lnTo>
                  <a:pt x="9626" y="36958"/>
                </a:lnTo>
                <a:lnTo>
                  <a:pt x="9006" y="32943"/>
                </a:lnTo>
                <a:lnTo>
                  <a:pt x="9006" y="1649"/>
                </a:lnTo>
                <a:lnTo>
                  <a:pt x="8636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49"/>
                </a:lnTo>
                <a:lnTo>
                  <a:pt x="0" y="34833"/>
                </a:lnTo>
                <a:lnTo>
                  <a:pt x="292" y="37847"/>
                </a:lnTo>
                <a:lnTo>
                  <a:pt x="1487" y="42797"/>
                </a:lnTo>
                <a:lnTo>
                  <a:pt x="3848" y="46826"/>
                </a:lnTo>
                <a:lnTo>
                  <a:pt x="7024" y="50162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6" y="49353"/>
                </a:lnTo>
                <a:lnTo>
                  <a:pt x="31179" y="47103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93"/>
                </a:lnTo>
                <a:lnTo>
                  <a:pt x="42101" y="1649"/>
                </a:lnTo>
                <a:lnTo>
                  <a:pt x="41860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758217" y="3994611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4"/>
                </a:moveTo>
                <a:lnTo>
                  <a:pt x="16027" y="0"/>
                </a:lnTo>
                <a:lnTo>
                  <a:pt x="13435" y="394"/>
                </a:lnTo>
                <a:lnTo>
                  <a:pt x="8989" y="1993"/>
                </a:lnTo>
                <a:lnTo>
                  <a:pt x="5651" y="4380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8" y="18529"/>
                </a:lnTo>
                <a:lnTo>
                  <a:pt x="2959" y="21643"/>
                </a:lnTo>
                <a:lnTo>
                  <a:pt x="6209" y="25210"/>
                </a:lnTo>
                <a:lnTo>
                  <a:pt x="8989" y="26949"/>
                </a:lnTo>
                <a:lnTo>
                  <a:pt x="11948" y="28411"/>
                </a:lnTo>
                <a:lnTo>
                  <a:pt x="15022" y="29655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4"/>
                </a:lnTo>
                <a:lnTo>
                  <a:pt x="17092" y="46507"/>
                </a:lnTo>
                <a:lnTo>
                  <a:pt x="13549" y="46507"/>
                </a:lnTo>
                <a:lnTo>
                  <a:pt x="10209" y="45769"/>
                </a:lnTo>
                <a:lnTo>
                  <a:pt x="6159" y="44171"/>
                </a:lnTo>
                <a:lnTo>
                  <a:pt x="3290" y="42569"/>
                </a:lnTo>
                <a:lnTo>
                  <a:pt x="276" y="42939"/>
                </a:lnTo>
                <a:lnTo>
                  <a:pt x="0" y="45528"/>
                </a:lnTo>
                <a:lnTo>
                  <a:pt x="457" y="48834"/>
                </a:lnTo>
                <a:lnTo>
                  <a:pt x="3045" y="50928"/>
                </a:lnTo>
                <a:lnTo>
                  <a:pt x="6220" y="52224"/>
                </a:lnTo>
                <a:lnTo>
                  <a:pt x="8877" y="52998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58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8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5" y="32550"/>
                </a:lnTo>
                <a:lnTo>
                  <a:pt x="31878" y="29742"/>
                </a:lnTo>
                <a:lnTo>
                  <a:pt x="28230" y="26631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6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6"/>
                </a:lnTo>
                <a:lnTo>
                  <a:pt x="22096" y="7138"/>
                </a:lnTo>
                <a:lnTo>
                  <a:pt x="25880" y="8369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60"/>
                </a:lnTo>
                <a:lnTo>
                  <a:pt x="24206" y="546"/>
                </a:lnTo>
                <a:lnTo>
                  <a:pt x="21602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810579" y="397524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1" y="8892"/>
                </a:lnTo>
                <a:lnTo>
                  <a:pt x="3376" y="10746"/>
                </a:lnTo>
                <a:lnTo>
                  <a:pt x="7606" y="10746"/>
                </a:lnTo>
                <a:lnTo>
                  <a:pt x="10666" y="8853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5"/>
                </a:lnTo>
                <a:lnTo>
                  <a:pt x="0" y="5425"/>
                </a:lnTo>
                <a:close/>
              </a:path>
              <a:path w="11062" h="72288">
                <a:moveTo>
                  <a:pt x="1270" y="71387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50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67"/>
                </a:lnTo>
                <a:lnTo>
                  <a:pt x="3934" y="20167"/>
                </a:lnTo>
                <a:lnTo>
                  <a:pt x="1079" y="21805"/>
                </a:lnTo>
                <a:lnTo>
                  <a:pt x="1079" y="70650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842774" y="399461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67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2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9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81"/>
                </a:lnTo>
                <a:lnTo>
                  <a:pt x="8956" y="17146"/>
                </a:lnTo>
                <a:lnTo>
                  <a:pt x="11404" y="14071"/>
                </a:lnTo>
                <a:lnTo>
                  <a:pt x="13769" y="11746"/>
                </a:lnTo>
                <a:lnTo>
                  <a:pt x="18252" y="8559"/>
                </a:lnTo>
                <a:lnTo>
                  <a:pt x="22734" y="7757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6"/>
                </a:lnTo>
                <a:lnTo>
                  <a:pt x="32449" y="15961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903656" y="399461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0"/>
                </a:moveTo>
                <a:lnTo>
                  <a:pt x="43700" y="14136"/>
                </a:lnTo>
                <a:lnTo>
                  <a:pt x="42890" y="11328"/>
                </a:lnTo>
                <a:lnTo>
                  <a:pt x="39877" y="6807"/>
                </a:lnTo>
                <a:lnTo>
                  <a:pt x="35928" y="3073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71" y="834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8" y="22085"/>
                </a:lnTo>
                <a:lnTo>
                  <a:pt x="9273" y="22085"/>
                </a:lnTo>
                <a:lnTo>
                  <a:pt x="9349" y="20105"/>
                </a:lnTo>
                <a:lnTo>
                  <a:pt x="10833" y="3124"/>
                </a:lnTo>
                <a:lnTo>
                  <a:pt x="8359" y="4902"/>
                </a:lnTo>
                <a:lnTo>
                  <a:pt x="4269" y="9589"/>
                </a:lnTo>
                <a:lnTo>
                  <a:pt x="2707" y="12423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7" y="38699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9" y="51983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6" y="45528"/>
                </a:lnTo>
                <a:lnTo>
                  <a:pt x="42077" y="4290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9" y="45441"/>
                </a:lnTo>
                <a:lnTo>
                  <a:pt x="29643" y="4620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5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81"/>
                </a:lnTo>
                <a:lnTo>
                  <a:pt x="9273" y="31355"/>
                </a:lnTo>
                <a:lnTo>
                  <a:pt x="9273" y="28652"/>
                </a:lnTo>
                <a:lnTo>
                  <a:pt x="41440" y="28652"/>
                </a:lnTo>
                <a:lnTo>
                  <a:pt x="43867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0"/>
                </a:lnTo>
                <a:close/>
              </a:path>
              <a:path w="44921" h="53657">
                <a:moveTo>
                  <a:pt x="9349" y="20105"/>
                </a:moveTo>
                <a:lnTo>
                  <a:pt x="10314" y="16357"/>
                </a:lnTo>
                <a:lnTo>
                  <a:pt x="11800" y="12931"/>
                </a:lnTo>
                <a:lnTo>
                  <a:pt x="15458" y="9081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6"/>
                </a:lnTo>
                <a:lnTo>
                  <a:pt x="13731" y="1868"/>
                </a:lnTo>
                <a:lnTo>
                  <a:pt x="10833" y="3124"/>
                </a:lnTo>
                <a:lnTo>
                  <a:pt x="9349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964591" y="3994611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4"/>
                </a:moveTo>
                <a:lnTo>
                  <a:pt x="16026" y="0"/>
                </a:lnTo>
                <a:lnTo>
                  <a:pt x="13437" y="394"/>
                </a:lnTo>
                <a:lnTo>
                  <a:pt x="8992" y="1993"/>
                </a:lnTo>
                <a:lnTo>
                  <a:pt x="5651" y="4380"/>
                </a:lnTo>
                <a:lnTo>
                  <a:pt x="3049" y="7228"/>
                </a:lnTo>
                <a:lnTo>
                  <a:pt x="1576" y="10731"/>
                </a:lnTo>
                <a:lnTo>
                  <a:pt x="1195" y="14479"/>
                </a:lnTo>
                <a:lnTo>
                  <a:pt x="1550" y="18529"/>
                </a:lnTo>
                <a:lnTo>
                  <a:pt x="2959" y="21643"/>
                </a:lnTo>
                <a:lnTo>
                  <a:pt x="6209" y="25210"/>
                </a:lnTo>
                <a:lnTo>
                  <a:pt x="8992" y="26949"/>
                </a:lnTo>
                <a:lnTo>
                  <a:pt x="11951" y="28411"/>
                </a:lnTo>
                <a:lnTo>
                  <a:pt x="15025" y="29655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6" y="41187"/>
                </a:lnTo>
                <a:lnTo>
                  <a:pt x="22899" y="44578"/>
                </a:lnTo>
                <a:lnTo>
                  <a:pt x="19698" y="46014"/>
                </a:lnTo>
                <a:lnTo>
                  <a:pt x="17095" y="46507"/>
                </a:lnTo>
                <a:lnTo>
                  <a:pt x="13549" y="46507"/>
                </a:lnTo>
                <a:lnTo>
                  <a:pt x="10213" y="45769"/>
                </a:lnTo>
                <a:lnTo>
                  <a:pt x="6159" y="44171"/>
                </a:lnTo>
                <a:lnTo>
                  <a:pt x="3289" y="42569"/>
                </a:lnTo>
                <a:lnTo>
                  <a:pt x="280" y="42939"/>
                </a:lnTo>
                <a:lnTo>
                  <a:pt x="0" y="45528"/>
                </a:lnTo>
                <a:lnTo>
                  <a:pt x="457" y="48834"/>
                </a:lnTo>
                <a:lnTo>
                  <a:pt x="3049" y="50928"/>
                </a:lnTo>
                <a:lnTo>
                  <a:pt x="6224" y="52224"/>
                </a:lnTo>
                <a:lnTo>
                  <a:pt x="8877" y="52998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7" y="51958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8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5" y="32550"/>
                </a:lnTo>
                <a:lnTo>
                  <a:pt x="31877" y="29742"/>
                </a:lnTo>
                <a:lnTo>
                  <a:pt x="28230" y="26631"/>
                </a:lnTo>
                <a:lnTo>
                  <a:pt x="25220" y="25120"/>
                </a:lnTo>
                <a:lnTo>
                  <a:pt x="22175" y="23823"/>
                </a:lnTo>
                <a:lnTo>
                  <a:pt x="19126" y="22607"/>
                </a:lnTo>
                <a:lnTo>
                  <a:pt x="16156" y="21451"/>
                </a:lnTo>
                <a:lnTo>
                  <a:pt x="12523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6" y="7113"/>
                </a:lnTo>
                <a:lnTo>
                  <a:pt x="18884" y="6946"/>
                </a:lnTo>
                <a:lnTo>
                  <a:pt x="22100" y="7138"/>
                </a:lnTo>
                <a:lnTo>
                  <a:pt x="25883" y="8369"/>
                </a:lnTo>
                <a:lnTo>
                  <a:pt x="29249" y="10097"/>
                </a:lnTo>
                <a:lnTo>
                  <a:pt x="32043" y="8308"/>
                </a:lnTo>
                <a:lnTo>
                  <a:pt x="31992" y="5702"/>
                </a:lnTo>
                <a:lnTo>
                  <a:pt x="30416" y="2908"/>
                </a:lnTo>
                <a:lnTo>
                  <a:pt x="27481" y="1460"/>
                </a:lnTo>
                <a:lnTo>
                  <a:pt x="24206" y="546"/>
                </a:lnTo>
                <a:lnTo>
                  <a:pt x="21602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014123" y="3994611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598" y="114"/>
                </a:moveTo>
                <a:lnTo>
                  <a:pt x="16026" y="0"/>
                </a:lnTo>
                <a:lnTo>
                  <a:pt x="13434" y="394"/>
                </a:lnTo>
                <a:lnTo>
                  <a:pt x="8989" y="1993"/>
                </a:lnTo>
                <a:lnTo>
                  <a:pt x="5647" y="4380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43"/>
                </a:lnTo>
                <a:lnTo>
                  <a:pt x="6209" y="25210"/>
                </a:lnTo>
                <a:lnTo>
                  <a:pt x="8989" y="26949"/>
                </a:lnTo>
                <a:lnTo>
                  <a:pt x="11948" y="28411"/>
                </a:lnTo>
                <a:lnTo>
                  <a:pt x="15021" y="29655"/>
                </a:lnTo>
                <a:lnTo>
                  <a:pt x="17966" y="30797"/>
                </a:lnTo>
                <a:lnTo>
                  <a:pt x="20709" y="31992"/>
                </a:lnTo>
                <a:lnTo>
                  <a:pt x="23961" y="34278"/>
                </a:lnTo>
                <a:lnTo>
                  <a:pt x="25728" y="37313"/>
                </a:lnTo>
                <a:lnTo>
                  <a:pt x="25472" y="41187"/>
                </a:lnTo>
                <a:lnTo>
                  <a:pt x="22895" y="44578"/>
                </a:lnTo>
                <a:lnTo>
                  <a:pt x="19695" y="46014"/>
                </a:lnTo>
                <a:lnTo>
                  <a:pt x="17091" y="46507"/>
                </a:lnTo>
                <a:lnTo>
                  <a:pt x="13549" y="46507"/>
                </a:lnTo>
                <a:lnTo>
                  <a:pt x="10209" y="45769"/>
                </a:lnTo>
                <a:lnTo>
                  <a:pt x="6159" y="44171"/>
                </a:lnTo>
                <a:lnTo>
                  <a:pt x="3286" y="42569"/>
                </a:lnTo>
                <a:lnTo>
                  <a:pt x="276" y="42939"/>
                </a:lnTo>
                <a:lnTo>
                  <a:pt x="0" y="45528"/>
                </a:lnTo>
                <a:lnTo>
                  <a:pt x="457" y="48834"/>
                </a:lnTo>
                <a:lnTo>
                  <a:pt x="3045" y="50928"/>
                </a:lnTo>
                <a:lnTo>
                  <a:pt x="6220" y="52224"/>
                </a:lnTo>
                <a:lnTo>
                  <a:pt x="8873" y="52998"/>
                </a:lnTo>
                <a:lnTo>
                  <a:pt x="12023" y="53531"/>
                </a:lnTo>
                <a:lnTo>
                  <a:pt x="18233" y="53657"/>
                </a:lnTo>
                <a:lnTo>
                  <a:pt x="20825" y="53315"/>
                </a:lnTo>
                <a:lnTo>
                  <a:pt x="25523" y="51958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8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1" y="32550"/>
                </a:lnTo>
                <a:lnTo>
                  <a:pt x="31873" y="29742"/>
                </a:lnTo>
                <a:lnTo>
                  <a:pt x="28230" y="26631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2" y="22607"/>
                </a:lnTo>
                <a:lnTo>
                  <a:pt x="16153" y="21451"/>
                </a:lnTo>
                <a:lnTo>
                  <a:pt x="12519" y="19357"/>
                </a:lnTo>
                <a:lnTo>
                  <a:pt x="10133" y="16588"/>
                </a:lnTo>
                <a:lnTo>
                  <a:pt x="9762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3"/>
                </a:lnTo>
                <a:lnTo>
                  <a:pt x="18881" y="6946"/>
                </a:lnTo>
                <a:lnTo>
                  <a:pt x="22096" y="7138"/>
                </a:lnTo>
                <a:lnTo>
                  <a:pt x="25880" y="8369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702"/>
                </a:lnTo>
                <a:lnTo>
                  <a:pt x="30415" y="2908"/>
                </a:lnTo>
                <a:lnTo>
                  <a:pt x="27481" y="1460"/>
                </a:lnTo>
                <a:lnTo>
                  <a:pt x="24202" y="546"/>
                </a:lnTo>
                <a:lnTo>
                  <a:pt x="2159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094766" y="3994611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14"/>
                </a:moveTo>
                <a:lnTo>
                  <a:pt x="16027" y="0"/>
                </a:lnTo>
                <a:lnTo>
                  <a:pt x="13435" y="394"/>
                </a:lnTo>
                <a:lnTo>
                  <a:pt x="8992" y="1993"/>
                </a:lnTo>
                <a:lnTo>
                  <a:pt x="5652" y="4380"/>
                </a:lnTo>
                <a:lnTo>
                  <a:pt x="3049" y="7228"/>
                </a:lnTo>
                <a:lnTo>
                  <a:pt x="1573" y="10731"/>
                </a:lnTo>
                <a:lnTo>
                  <a:pt x="1196" y="14479"/>
                </a:lnTo>
                <a:lnTo>
                  <a:pt x="1548" y="18529"/>
                </a:lnTo>
                <a:lnTo>
                  <a:pt x="2959" y="21643"/>
                </a:lnTo>
                <a:lnTo>
                  <a:pt x="6210" y="25210"/>
                </a:lnTo>
                <a:lnTo>
                  <a:pt x="8992" y="26949"/>
                </a:lnTo>
                <a:lnTo>
                  <a:pt x="11951" y="28411"/>
                </a:lnTo>
                <a:lnTo>
                  <a:pt x="15022" y="29655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0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4"/>
                </a:lnTo>
                <a:lnTo>
                  <a:pt x="17092" y="46507"/>
                </a:lnTo>
                <a:lnTo>
                  <a:pt x="13550" y="46507"/>
                </a:lnTo>
                <a:lnTo>
                  <a:pt x="10209" y="45769"/>
                </a:lnTo>
                <a:lnTo>
                  <a:pt x="6159" y="44171"/>
                </a:lnTo>
                <a:lnTo>
                  <a:pt x="3290" y="42569"/>
                </a:lnTo>
                <a:lnTo>
                  <a:pt x="281" y="42939"/>
                </a:lnTo>
                <a:lnTo>
                  <a:pt x="0" y="45528"/>
                </a:lnTo>
                <a:lnTo>
                  <a:pt x="457" y="48834"/>
                </a:lnTo>
                <a:lnTo>
                  <a:pt x="3049" y="50928"/>
                </a:lnTo>
                <a:lnTo>
                  <a:pt x="6225" y="52224"/>
                </a:lnTo>
                <a:lnTo>
                  <a:pt x="8878" y="52998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6" y="53315"/>
                </a:lnTo>
                <a:lnTo>
                  <a:pt x="25528" y="51958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4" y="42698"/>
                </a:lnTo>
                <a:lnTo>
                  <a:pt x="34571" y="37986"/>
                </a:lnTo>
                <a:lnTo>
                  <a:pt x="34571" y="35891"/>
                </a:lnTo>
                <a:lnTo>
                  <a:pt x="33516" y="32550"/>
                </a:lnTo>
                <a:lnTo>
                  <a:pt x="31878" y="29742"/>
                </a:lnTo>
                <a:lnTo>
                  <a:pt x="28232" y="26631"/>
                </a:lnTo>
                <a:lnTo>
                  <a:pt x="25222" y="25120"/>
                </a:lnTo>
                <a:lnTo>
                  <a:pt x="22172" y="23823"/>
                </a:lnTo>
                <a:lnTo>
                  <a:pt x="19127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40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6"/>
                </a:lnTo>
                <a:lnTo>
                  <a:pt x="22096" y="7138"/>
                </a:lnTo>
                <a:lnTo>
                  <a:pt x="25885" y="8369"/>
                </a:lnTo>
                <a:lnTo>
                  <a:pt x="29246" y="10097"/>
                </a:lnTo>
                <a:lnTo>
                  <a:pt x="32044" y="8308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60"/>
                </a:lnTo>
                <a:lnTo>
                  <a:pt x="24207" y="546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44957" y="399461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3"/>
                </a:lnTo>
                <a:lnTo>
                  <a:pt x="3323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345" y="20105"/>
                </a:lnTo>
                <a:lnTo>
                  <a:pt x="10831" y="3124"/>
                </a:lnTo>
                <a:lnTo>
                  <a:pt x="8355" y="4902"/>
                </a:lnTo>
                <a:lnTo>
                  <a:pt x="4265" y="9589"/>
                </a:lnTo>
                <a:lnTo>
                  <a:pt x="2703" y="12423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3" y="38699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3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7"/>
                </a:lnTo>
                <a:lnTo>
                  <a:pt x="36348" y="51983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76" y="4290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43" y="4620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5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0"/>
                </a:lnTo>
                <a:close/>
              </a:path>
              <a:path w="44921" h="53657">
                <a:moveTo>
                  <a:pt x="9345" y="20105"/>
                </a:moveTo>
                <a:lnTo>
                  <a:pt x="10313" y="16357"/>
                </a:lnTo>
                <a:lnTo>
                  <a:pt x="11797" y="12931"/>
                </a:lnTo>
                <a:lnTo>
                  <a:pt x="15454" y="9081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6"/>
                </a:lnTo>
                <a:lnTo>
                  <a:pt x="13729" y="1868"/>
                </a:lnTo>
                <a:lnTo>
                  <a:pt x="10831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06391" y="3994675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2"/>
                </a:moveTo>
                <a:lnTo>
                  <a:pt x="9320" y="30045"/>
                </a:lnTo>
                <a:lnTo>
                  <a:pt x="9320" y="20609"/>
                </a:lnTo>
                <a:lnTo>
                  <a:pt x="10476" y="15810"/>
                </a:lnTo>
                <a:lnTo>
                  <a:pt x="12776" y="12495"/>
                </a:lnTo>
                <a:lnTo>
                  <a:pt x="15073" y="9179"/>
                </a:lnTo>
                <a:lnTo>
                  <a:pt x="18364" y="7531"/>
                </a:lnTo>
                <a:lnTo>
                  <a:pt x="24775" y="7531"/>
                </a:lnTo>
                <a:lnTo>
                  <a:pt x="28130" y="8430"/>
                </a:lnTo>
                <a:lnTo>
                  <a:pt x="32064" y="10410"/>
                </a:lnTo>
                <a:lnTo>
                  <a:pt x="35457" y="12992"/>
                </a:lnTo>
                <a:lnTo>
                  <a:pt x="38300" y="10892"/>
                </a:lnTo>
                <a:lnTo>
                  <a:pt x="38275" y="8290"/>
                </a:lnTo>
                <a:lnTo>
                  <a:pt x="37465" y="5535"/>
                </a:lnTo>
                <a:lnTo>
                  <a:pt x="34643" y="3200"/>
                </a:lnTo>
                <a:lnTo>
                  <a:pt x="31356" y="1572"/>
                </a:lnTo>
                <a:lnTo>
                  <a:pt x="28778" y="708"/>
                </a:lnTo>
                <a:lnTo>
                  <a:pt x="25844" y="125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63"/>
                </a:lnTo>
                <a:lnTo>
                  <a:pt x="8637" y="4305"/>
                </a:lnTo>
                <a:lnTo>
                  <a:pt x="4546" y="8710"/>
                </a:lnTo>
                <a:lnTo>
                  <a:pt x="2933" y="11541"/>
                </a:lnTo>
                <a:lnTo>
                  <a:pt x="1750" y="14982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8" y="35369"/>
                </a:lnTo>
                <a:lnTo>
                  <a:pt x="1432" y="38605"/>
                </a:lnTo>
                <a:lnTo>
                  <a:pt x="2387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2" y="50708"/>
                </a:lnTo>
                <a:lnTo>
                  <a:pt x="12420" y="51864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4" y="53592"/>
                </a:lnTo>
                <a:lnTo>
                  <a:pt x="26694" y="53110"/>
                </a:lnTo>
                <a:lnTo>
                  <a:pt x="29754" y="52362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1" y="42439"/>
                </a:lnTo>
                <a:lnTo>
                  <a:pt x="36612" y="39660"/>
                </a:lnTo>
                <a:lnTo>
                  <a:pt x="33501" y="41932"/>
                </a:lnTo>
                <a:lnTo>
                  <a:pt x="29869" y="44207"/>
                </a:lnTo>
                <a:lnTo>
                  <a:pt x="26758" y="45514"/>
                </a:lnTo>
                <a:lnTo>
                  <a:pt x="22896" y="45845"/>
                </a:lnTo>
                <a:lnTo>
                  <a:pt x="18796" y="45453"/>
                </a:lnTo>
                <a:lnTo>
                  <a:pt x="15430" y="43901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56000" y="398232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8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3" y="6484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4" y="58190"/>
                </a:lnTo>
                <a:lnTo>
                  <a:pt x="20066" y="57326"/>
                </a:lnTo>
                <a:lnTo>
                  <a:pt x="18072" y="53894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302267" y="3994611"/>
            <a:ext cx="48840" cy="53657"/>
          </a:xfrm>
          <a:custGeom>
            <a:avLst/>
            <a:gdLst/>
            <a:ahLst/>
            <a:cxnLst/>
            <a:rect l="l" t="t" r="r" b="b"/>
            <a:pathLst>
              <a:path w="48840" h="53657">
                <a:moveTo>
                  <a:pt x="9279" y="23914"/>
                </a:moveTo>
                <a:lnTo>
                  <a:pt x="9585" y="21347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7" y="11173"/>
                </a:lnTo>
                <a:lnTo>
                  <a:pt x="17689" y="8902"/>
                </a:lnTo>
                <a:lnTo>
                  <a:pt x="21890" y="7491"/>
                </a:lnTo>
                <a:lnTo>
                  <a:pt x="27442" y="7491"/>
                </a:lnTo>
                <a:lnTo>
                  <a:pt x="31786" y="9042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32"/>
                </a:lnTo>
                <a:lnTo>
                  <a:pt x="39559" y="24270"/>
                </a:lnTo>
                <a:lnTo>
                  <a:pt x="39559" y="29742"/>
                </a:lnTo>
                <a:lnTo>
                  <a:pt x="39264" y="32320"/>
                </a:lnTo>
                <a:lnTo>
                  <a:pt x="38681" y="34671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0" y="43548"/>
                </a:lnTo>
                <a:lnTo>
                  <a:pt x="46212" y="40650"/>
                </a:lnTo>
                <a:lnTo>
                  <a:pt x="47266" y="37298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36"/>
                </a:lnTo>
                <a:lnTo>
                  <a:pt x="48332" y="18568"/>
                </a:lnTo>
                <a:lnTo>
                  <a:pt x="47343" y="15303"/>
                </a:lnTo>
                <a:lnTo>
                  <a:pt x="46352" y="12052"/>
                </a:lnTo>
                <a:lnTo>
                  <a:pt x="44855" y="9269"/>
                </a:lnTo>
                <a:lnTo>
                  <a:pt x="42871" y="7009"/>
                </a:lnTo>
                <a:lnTo>
                  <a:pt x="38389" y="2984"/>
                </a:lnTo>
                <a:lnTo>
                  <a:pt x="35405" y="1788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29"/>
                </a:lnTo>
                <a:lnTo>
                  <a:pt x="4138" y="10082"/>
                </a:lnTo>
                <a:lnTo>
                  <a:pt x="2576" y="12952"/>
                </a:lnTo>
                <a:lnTo>
                  <a:pt x="1546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4"/>
                </a:lnTo>
                <a:lnTo>
                  <a:pt x="2447" y="41619"/>
                </a:lnTo>
                <a:lnTo>
                  <a:pt x="3923" y="44387"/>
                </a:lnTo>
                <a:lnTo>
                  <a:pt x="5914" y="46673"/>
                </a:lnTo>
                <a:lnTo>
                  <a:pt x="10400" y="50684"/>
                </a:lnTo>
                <a:lnTo>
                  <a:pt x="10017" y="34239"/>
                </a:lnTo>
                <a:lnTo>
                  <a:pt x="9279" y="29375"/>
                </a:lnTo>
                <a:lnTo>
                  <a:pt x="9279" y="23914"/>
                </a:lnTo>
                <a:close/>
              </a:path>
              <a:path w="48840" h="53657">
                <a:moveTo>
                  <a:pt x="26959" y="46126"/>
                </a:moveTo>
                <a:lnTo>
                  <a:pt x="21447" y="46126"/>
                </a:lnTo>
                <a:lnTo>
                  <a:pt x="17103" y="44578"/>
                </a:lnTo>
                <a:lnTo>
                  <a:pt x="13635" y="42151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7999" y="53657"/>
                </a:lnTo>
                <a:lnTo>
                  <a:pt x="31621" y="52994"/>
                </a:lnTo>
                <a:lnTo>
                  <a:pt x="34757" y="51622"/>
                </a:lnTo>
                <a:lnTo>
                  <a:pt x="37882" y="5027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5" y="44704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0461" y="3994613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12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7" y="9471"/>
                </a:lnTo>
                <a:lnTo>
                  <a:pt x="28450" y="8190"/>
                </a:lnTo>
                <a:lnTo>
                  <a:pt x="28512" y="3669"/>
                </a:lnTo>
                <a:lnTo>
                  <a:pt x="26140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73" y="674"/>
                </a:lnTo>
                <a:lnTo>
                  <a:pt x="14137" y="2578"/>
                </a:lnTo>
                <a:lnTo>
                  <a:pt x="10681" y="6005"/>
                </a:lnTo>
                <a:lnTo>
                  <a:pt x="8078" y="9551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8"/>
                </a:lnTo>
                <a:lnTo>
                  <a:pt x="0" y="51282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9" y="15480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410997" y="3994611"/>
            <a:ext cx="34564" cy="53657"/>
          </a:xfrm>
          <a:custGeom>
            <a:avLst/>
            <a:gdLst/>
            <a:ahLst/>
            <a:cxnLst/>
            <a:rect l="l" t="t" r="r" b="b"/>
            <a:pathLst>
              <a:path w="34564" h="53657">
                <a:moveTo>
                  <a:pt x="21596" y="114"/>
                </a:moveTo>
                <a:lnTo>
                  <a:pt x="16023" y="0"/>
                </a:lnTo>
                <a:lnTo>
                  <a:pt x="13435" y="394"/>
                </a:lnTo>
                <a:lnTo>
                  <a:pt x="8989" y="1993"/>
                </a:lnTo>
                <a:lnTo>
                  <a:pt x="5648" y="4380"/>
                </a:lnTo>
                <a:lnTo>
                  <a:pt x="3045" y="7228"/>
                </a:lnTo>
                <a:lnTo>
                  <a:pt x="1573" y="10731"/>
                </a:lnTo>
                <a:lnTo>
                  <a:pt x="1192" y="14479"/>
                </a:lnTo>
                <a:lnTo>
                  <a:pt x="1548" y="18529"/>
                </a:lnTo>
                <a:lnTo>
                  <a:pt x="2959" y="21643"/>
                </a:lnTo>
                <a:lnTo>
                  <a:pt x="6210" y="25210"/>
                </a:lnTo>
                <a:lnTo>
                  <a:pt x="8989" y="26949"/>
                </a:lnTo>
                <a:lnTo>
                  <a:pt x="11949" y="28411"/>
                </a:lnTo>
                <a:lnTo>
                  <a:pt x="15022" y="29655"/>
                </a:lnTo>
                <a:lnTo>
                  <a:pt x="17964" y="30797"/>
                </a:lnTo>
                <a:lnTo>
                  <a:pt x="20707" y="31992"/>
                </a:lnTo>
                <a:lnTo>
                  <a:pt x="23962" y="34278"/>
                </a:lnTo>
                <a:lnTo>
                  <a:pt x="25726" y="37313"/>
                </a:lnTo>
                <a:lnTo>
                  <a:pt x="25469" y="41187"/>
                </a:lnTo>
                <a:lnTo>
                  <a:pt x="22893" y="44578"/>
                </a:lnTo>
                <a:lnTo>
                  <a:pt x="19692" y="46014"/>
                </a:lnTo>
                <a:lnTo>
                  <a:pt x="17089" y="46507"/>
                </a:lnTo>
                <a:lnTo>
                  <a:pt x="13550" y="46507"/>
                </a:lnTo>
                <a:lnTo>
                  <a:pt x="10209" y="45769"/>
                </a:lnTo>
                <a:lnTo>
                  <a:pt x="6159" y="44171"/>
                </a:lnTo>
                <a:lnTo>
                  <a:pt x="3286" y="42569"/>
                </a:lnTo>
                <a:lnTo>
                  <a:pt x="278" y="42939"/>
                </a:lnTo>
                <a:lnTo>
                  <a:pt x="0" y="45528"/>
                </a:lnTo>
                <a:lnTo>
                  <a:pt x="457" y="48834"/>
                </a:lnTo>
                <a:lnTo>
                  <a:pt x="3045" y="50928"/>
                </a:lnTo>
                <a:lnTo>
                  <a:pt x="6221" y="52224"/>
                </a:lnTo>
                <a:lnTo>
                  <a:pt x="8878" y="52998"/>
                </a:lnTo>
                <a:lnTo>
                  <a:pt x="12024" y="53531"/>
                </a:lnTo>
                <a:lnTo>
                  <a:pt x="18230" y="53657"/>
                </a:lnTo>
                <a:lnTo>
                  <a:pt x="20822" y="53315"/>
                </a:lnTo>
                <a:lnTo>
                  <a:pt x="25520" y="51958"/>
                </a:lnTo>
                <a:lnTo>
                  <a:pt x="29243" y="49593"/>
                </a:lnTo>
                <a:lnTo>
                  <a:pt x="32252" y="46609"/>
                </a:lnTo>
                <a:lnTo>
                  <a:pt x="34107" y="42698"/>
                </a:lnTo>
                <a:lnTo>
                  <a:pt x="34564" y="37986"/>
                </a:lnTo>
                <a:lnTo>
                  <a:pt x="34564" y="35891"/>
                </a:lnTo>
                <a:lnTo>
                  <a:pt x="33508" y="32550"/>
                </a:lnTo>
                <a:lnTo>
                  <a:pt x="31870" y="29742"/>
                </a:lnTo>
                <a:lnTo>
                  <a:pt x="28228" y="26631"/>
                </a:lnTo>
                <a:lnTo>
                  <a:pt x="25218" y="25120"/>
                </a:lnTo>
                <a:lnTo>
                  <a:pt x="22169" y="23823"/>
                </a:lnTo>
                <a:lnTo>
                  <a:pt x="19119" y="22607"/>
                </a:lnTo>
                <a:lnTo>
                  <a:pt x="16150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63" y="13996"/>
                </a:lnTo>
                <a:lnTo>
                  <a:pt x="10336" y="11188"/>
                </a:lnTo>
                <a:lnTo>
                  <a:pt x="12762" y="8294"/>
                </a:lnTo>
                <a:lnTo>
                  <a:pt x="16023" y="7113"/>
                </a:lnTo>
                <a:lnTo>
                  <a:pt x="18878" y="6946"/>
                </a:lnTo>
                <a:lnTo>
                  <a:pt x="22094" y="7138"/>
                </a:lnTo>
                <a:lnTo>
                  <a:pt x="25877" y="8369"/>
                </a:lnTo>
                <a:lnTo>
                  <a:pt x="29243" y="10097"/>
                </a:lnTo>
                <a:lnTo>
                  <a:pt x="32037" y="8308"/>
                </a:lnTo>
                <a:lnTo>
                  <a:pt x="31986" y="5702"/>
                </a:lnTo>
                <a:lnTo>
                  <a:pt x="30412" y="2908"/>
                </a:lnTo>
                <a:lnTo>
                  <a:pt x="27478" y="1460"/>
                </a:lnTo>
                <a:lnTo>
                  <a:pt x="24203" y="546"/>
                </a:lnTo>
                <a:lnTo>
                  <a:pt x="21596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64321" y="4035092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91" y="421"/>
                </a:lnTo>
                <a:lnTo>
                  <a:pt x="5918" y="0"/>
                </a:lnTo>
                <a:lnTo>
                  <a:pt x="1281" y="1271"/>
                </a:lnTo>
                <a:lnTo>
                  <a:pt x="0" y="3837"/>
                </a:lnTo>
                <a:lnTo>
                  <a:pt x="0" y="8902"/>
                </a:lnTo>
                <a:lnTo>
                  <a:pt x="2084" y="12228"/>
                </a:lnTo>
                <a:lnTo>
                  <a:pt x="5753" y="12636"/>
                </a:lnTo>
                <a:lnTo>
                  <a:pt x="10400" y="11369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24361" y="3976707"/>
            <a:ext cx="91706" cy="70852"/>
          </a:xfrm>
          <a:custGeom>
            <a:avLst/>
            <a:gdLst/>
            <a:ahLst/>
            <a:cxnLst/>
            <a:rect l="l" t="t" r="r" b="b"/>
            <a:pathLst>
              <a:path w="91706" h="70852">
                <a:moveTo>
                  <a:pt x="231" y="3643"/>
                </a:moveTo>
                <a:lnTo>
                  <a:pt x="18785" y="68479"/>
                </a:lnTo>
                <a:lnTo>
                  <a:pt x="19624" y="70002"/>
                </a:lnTo>
                <a:lnTo>
                  <a:pt x="22482" y="70765"/>
                </a:lnTo>
                <a:lnTo>
                  <a:pt x="25467" y="70852"/>
                </a:lnTo>
                <a:lnTo>
                  <a:pt x="29044" y="70689"/>
                </a:lnTo>
                <a:lnTo>
                  <a:pt x="31752" y="68479"/>
                </a:lnTo>
                <a:lnTo>
                  <a:pt x="45313" y="15454"/>
                </a:lnTo>
                <a:lnTo>
                  <a:pt x="60134" y="68479"/>
                </a:lnTo>
                <a:lnTo>
                  <a:pt x="60987" y="70002"/>
                </a:lnTo>
                <a:lnTo>
                  <a:pt x="63792" y="70765"/>
                </a:lnTo>
                <a:lnTo>
                  <a:pt x="66650" y="70852"/>
                </a:lnTo>
                <a:lnTo>
                  <a:pt x="70131" y="70689"/>
                </a:lnTo>
                <a:lnTo>
                  <a:pt x="73102" y="68479"/>
                </a:lnTo>
                <a:lnTo>
                  <a:pt x="91706" y="3683"/>
                </a:lnTo>
                <a:lnTo>
                  <a:pt x="91314" y="406"/>
                </a:lnTo>
                <a:lnTo>
                  <a:pt x="88722" y="0"/>
                </a:lnTo>
                <a:lnTo>
                  <a:pt x="85752" y="35"/>
                </a:lnTo>
                <a:lnTo>
                  <a:pt x="82652" y="2005"/>
                </a:lnTo>
                <a:lnTo>
                  <a:pt x="67183" y="60782"/>
                </a:lnTo>
                <a:lnTo>
                  <a:pt x="50965" y="2070"/>
                </a:lnTo>
                <a:lnTo>
                  <a:pt x="48935" y="176"/>
                </a:lnTo>
                <a:lnTo>
                  <a:pt x="45911" y="0"/>
                </a:lnTo>
                <a:lnTo>
                  <a:pt x="43282" y="100"/>
                </a:lnTo>
                <a:lnTo>
                  <a:pt x="40554" y="2070"/>
                </a:lnTo>
                <a:lnTo>
                  <a:pt x="25567" y="60782"/>
                </a:lnTo>
                <a:lnTo>
                  <a:pt x="9730" y="1954"/>
                </a:lnTo>
                <a:lnTo>
                  <a:pt x="9298" y="723"/>
                </a:lnTo>
                <a:lnTo>
                  <a:pt x="6581" y="25"/>
                </a:lnTo>
                <a:lnTo>
                  <a:pt x="3416" y="0"/>
                </a:lnTo>
                <a:lnTo>
                  <a:pt x="0" y="849"/>
                </a:lnTo>
                <a:lnTo>
                  <a:pt x="231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31365" y="3994611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0"/>
                </a:moveTo>
                <a:lnTo>
                  <a:pt x="43699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3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7012"/>
                </a:lnTo>
                <a:lnTo>
                  <a:pt x="30566" y="834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105"/>
                </a:lnTo>
                <a:lnTo>
                  <a:pt x="10831" y="3124"/>
                </a:lnTo>
                <a:lnTo>
                  <a:pt x="8355" y="4902"/>
                </a:lnTo>
                <a:lnTo>
                  <a:pt x="4265" y="9589"/>
                </a:lnTo>
                <a:lnTo>
                  <a:pt x="2702" y="12423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2" y="38699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83"/>
                </a:lnTo>
                <a:lnTo>
                  <a:pt x="16875" y="53099"/>
                </a:lnTo>
                <a:lnTo>
                  <a:pt x="20397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6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72" y="42900"/>
                </a:lnTo>
                <a:lnTo>
                  <a:pt x="39458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41" y="4620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5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52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0"/>
                </a:lnTo>
                <a:close/>
              </a:path>
              <a:path w="44919" h="53657">
                <a:moveTo>
                  <a:pt x="9344" y="20105"/>
                </a:moveTo>
                <a:lnTo>
                  <a:pt x="10309" y="16357"/>
                </a:lnTo>
                <a:lnTo>
                  <a:pt x="11797" y="12931"/>
                </a:lnTo>
                <a:lnTo>
                  <a:pt x="15454" y="9081"/>
                </a:lnTo>
                <a:lnTo>
                  <a:pt x="18809" y="7419"/>
                </a:lnTo>
                <a:lnTo>
                  <a:pt x="22974" y="7012"/>
                </a:lnTo>
                <a:lnTo>
                  <a:pt x="27304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6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24010" y="399461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75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8"/>
                </a:moveTo>
                <a:lnTo>
                  <a:pt x="37223" y="52959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6" y="12700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8"/>
                </a:lnTo>
                <a:lnTo>
                  <a:pt x="14083" y="8063"/>
                </a:lnTo>
                <a:lnTo>
                  <a:pt x="17820" y="7274"/>
                </a:lnTo>
                <a:lnTo>
                  <a:pt x="22086" y="7274"/>
                </a:lnTo>
                <a:lnTo>
                  <a:pt x="25236" y="8013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7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5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4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94"/>
                </a:lnTo>
                <a:lnTo>
                  <a:pt x="26884" y="43675"/>
                </a:lnTo>
                <a:lnTo>
                  <a:pt x="22873" y="4607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6384" y="3994613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1"/>
                </a:lnTo>
                <a:lnTo>
                  <a:pt x="28448" y="8190"/>
                </a:lnTo>
                <a:lnTo>
                  <a:pt x="28512" y="3669"/>
                </a:lnTo>
                <a:lnTo>
                  <a:pt x="26136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73" y="674"/>
                </a:lnTo>
                <a:lnTo>
                  <a:pt x="14133" y="2578"/>
                </a:lnTo>
                <a:lnTo>
                  <a:pt x="10681" y="6005"/>
                </a:lnTo>
                <a:lnTo>
                  <a:pt x="8078" y="9551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8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27579" y="399461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0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3"/>
                </a:lnTo>
                <a:lnTo>
                  <a:pt x="3323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349" y="20105"/>
                </a:lnTo>
                <a:lnTo>
                  <a:pt x="10831" y="3124"/>
                </a:lnTo>
                <a:lnTo>
                  <a:pt x="8355" y="4902"/>
                </a:lnTo>
                <a:lnTo>
                  <a:pt x="4265" y="9589"/>
                </a:lnTo>
                <a:lnTo>
                  <a:pt x="2707" y="12423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7" y="38699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3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7"/>
                </a:lnTo>
                <a:lnTo>
                  <a:pt x="36348" y="51983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8"/>
                </a:lnTo>
                <a:lnTo>
                  <a:pt x="42076" y="4290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43" y="4620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5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0"/>
                </a:lnTo>
                <a:close/>
              </a:path>
              <a:path w="44921" h="53657">
                <a:moveTo>
                  <a:pt x="9349" y="20105"/>
                </a:moveTo>
                <a:lnTo>
                  <a:pt x="10313" y="16357"/>
                </a:lnTo>
                <a:lnTo>
                  <a:pt x="11797" y="12931"/>
                </a:lnTo>
                <a:lnTo>
                  <a:pt x="15454" y="9081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6"/>
                </a:lnTo>
                <a:lnTo>
                  <a:pt x="13729" y="1868"/>
                </a:lnTo>
                <a:lnTo>
                  <a:pt x="10831" y="3124"/>
                </a:lnTo>
                <a:lnTo>
                  <a:pt x="9349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923540" y="399461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67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59"/>
                </a:lnTo>
                <a:lnTo>
                  <a:pt x="5527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191" y="52019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05" y="14071"/>
                </a:lnTo>
                <a:lnTo>
                  <a:pt x="13766" y="11746"/>
                </a:lnTo>
                <a:lnTo>
                  <a:pt x="18252" y="8559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61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84251" y="399461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4" y="19000"/>
                </a:lnTo>
                <a:lnTo>
                  <a:pt x="11710" y="14605"/>
                </a:lnTo>
                <a:lnTo>
                  <a:pt x="14198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5" y="19432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6" y="50276"/>
                </a:lnTo>
                <a:lnTo>
                  <a:pt x="40488" y="48373"/>
                </a:lnTo>
                <a:lnTo>
                  <a:pt x="44654" y="43548"/>
                </a:lnTo>
                <a:lnTo>
                  <a:pt x="46216" y="40650"/>
                </a:lnTo>
                <a:lnTo>
                  <a:pt x="47271" y="37298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8"/>
                </a:lnTo>
                <a:lnTo>
                  <a:pt x="32424" y="596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29"/>
                </a:lnTo>
                <a:lnTo>
                  <a:pt x="4140" y="10082"/>
                </a:lnTo>
                <a:lnTo>
                  <a:pt x="2576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21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1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94"/>
                </a:lnTo>
                <a:lnTo>
                  <a:pt x="34761" y="51622"/>
                </a:lnTo>
                <a:lnTo>
                  <a:pt x="37886" y="5027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4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047024" y="3995376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1" y="3849"/>
                </a:moveTo>
                <a:lnTo>
                  <a:pt x="14756" y="50242"/>
                </a:lnTo>
                <a:lnTo>
                  <a:pt x="15238" y="51156"/>
                </a:lnTo>
                <a:lnTo>
                  <a:pt x="17981" y="52096"/>
                </a:lnTo>
                <a:lnTo>
                  <a:pt x="24206" y="52059"/>
                </a:lnTo>
                <a:lnTo>
                  <a:pt x="26859" y="50242"/>
                </a:lnTo>
                <a:lnTo>
                  <a:pt x="36344" y="14810"/>
                </a:lnTo>
                <a:lnTo>
                  <a:pt x="36560" y="14810"/>
                </a:lnTo>
                <a:lnTo>
                  <a:pt x="46821" y="50242"/>
                </a:lnTo>
                <a:lnTo>
                  <a:pt x="47523" y="51422"/>
                </a:lnTo>
                <a:lnTo>
                  <a:pt x="50125" y="52096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49"/>
                </a:lnTo>
                <a:lnTo>
                  <a:pt x="73734" y="1563"/>
                </a:lnTo>
                <a:lnTo>
                  <a:pt x="73201" y="472"/>
                </a:lnTo>
                <a:lnTo>
                  <a:pt x="70418" y="0"/>
                </a:lnTo>
                <a:lnTo>
                  <a:pt x="67840" y="25"/>
                </a:lnTo>
                <a:lnTo>
                  <a:pt x="64730" y="1742"/>
                </a:lnTo>
                <a:lnTo>
                  <a:pt x="53110" y="42001"/>
                </a:lnTo>
                <a:lnTo>
                  <a:pt x="52955" y="42001"/>
                </a:lnTo>
                <a:lnTo>
                  <a:pt x="41283" y="1628"/>
                </a:lnTo>
                <a:lnTo>
                  <a:pt x="40956" y="864"/>
                </a:lnTo>
                <a:lnTo>
                  <a:pt x="38364" y="25"/>
                </a:lnTo>
                <a:lnTo>
                  <a:pt x="35149" y="25"/>
                </a:lnTo>
                <a:lnTo>
                  <a:pt x="32165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4" y="1742"/>
                </a:lnTo>
                <a:lnTo>
                  <a:pt x="8290" y="346"/>
                </a:lnTo>
                <a:lnTo>
                  <a:pt x="5460" y="0"/>
                </a:lnTo>
                <a:lnTo>
                  <a:pt x="2904" y="15"/>
                </a:lnTo>
                <a:lnTo>
                  <a:pt x="0" y="1245"/>
                </a:lnTo>
                <a:lnTo>
                  <a:pt x="481" y="3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169284" y="3971704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30" y="76417"/>
                </a:moveTo>
                <a:lnTo>
                  <a:pt x="23929" y="76568"/>
                </a:lnTo>
                <a:lnTo>
                  <a:pt x="27294" y="76568"/>
                </a:lnTo>
                <a:lnTo>
                  <a:pt x="30279" y="75934"/>
                </a:lnTo>
                <a:lnTo>
                  <a:pt x="32882" y="74678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23" y="63921"/>
                </a:lnTo>
                <a:lnTo>
                  <a:pt x="43549" y="60529"/>
                </a:lnTo>
                <a:lnTo>
                  <a:pt x="44463" y="57163"/>
                </a:lnTo>
                <a:lnTo>
                  <a:pt x="44935" y="53355"/>
                </a:lnTo>
                <a:lnTo>
                  <a:pt x="44935" y="45582"/>
                </a:lnTo>
                <a:lnTo>
                  <a:pt x="44564" y="42202"/>
                </a:lnTo>
                <a:lnTo>
                  <a:pt x="43840" y="39027"/>
                </a:lnTo>
                <a:lnTo>
                  <a:pt x="43116" y="35840"/>
                </a:lnTo>
                <a:lnTo>
                  <a:pt x="41976" y="33058"/>
                </a:lnTo>
                <a:lnTo>
                  <a:pt x="40398" y="30697"/>
                </a:lnTo>
                <a:lnTo>
                  <a:pt x="36781" y="26441"/>
                </a:lnTo>
                <a:lnTo>
                  <a:pt x="31752" y="23608"/>
                </a:lnTo>
                <a:lnTo>
                  <a:pt x="28727" y="22899"/>
                </a:lnTo>
                <a:lnTo>
                  <a:pt x="25175" y="22899"/>
                </a:lnTo>
                <a:lnTo>
                  <a:pt x="22351" y="23050"/>
                </a:lnTo>
                <a:lnTo>
                  <a:pt x="23472" y="30620"/>
                </a:lnTo>
                <a:lnTo>
                  <a:pt x="27752" y="31164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4"/>
                </a:lnTo>
                <a:lnTo>
                  <a:pt x="35459" y="45225"/>
                </a:lnTo>
                <a:lnTo>
                  <a:pt x="35650" y="50154"/>
                </a:lnTo>
                <a:lnTo>
                  <a:pt x="35650" y="52426"/>
                </a:lnTo>
                <a:lnTo>
                  <a:pt x="34963" y="56897"/>
                </a:lnTo>
                <a:lnTo>
                  <a:pt x="33782" y="61139"/>
                </a:lnTo>
                <a:lnTo>
                  <a:pt x="31791" y="64706"/>
                </a:lnTo>
                <a:lnTo>
                  <a:pt x="28882" y="67247"/>
                </a:lnTo>
                <a:lnTo>
                  <a:pt x="25351" y="68870"/>
                </a:lnTo>
                <a:lnTo>
                  <a:pt x="20652" y="68870"/>
                </a:lnTo>
                <a:lnTo>
                  <a:pt x="16055" y="66509"/>
                </a:lnTo>
                <a:lnTo>
                  <a:pt x="11940" y="72021"/>
                </a:lnTo>
                <a:lnTo>
                  <a:pt x="15735" y="74627"/>
                </a:lnTo>
                <a:lnTo>
                  <a:pt x="18287" y="75808"/>
                </a:lnTo>
                <a:lnTo>
                  <a:pt x="20930" y="76417"/>
                </a:lnTo>
                <a:close/>
              </a:path>
              <a:path w="44935" h="76568">
                <a:moveTo>
                  <a:pt x="0" y="74195"/>
                </a:moveTo>
                <a:lnTo>
                  <a:pt x="0" y="74472"/>
                </a:lnTo>
                <a:lnTo>
                  <a:pt x="2566" y="75819"/>
                </a:lnTo>
                <a:lnTo>
                  <a:pt x="5299" y="75819"/>
                </a:lnTo>
                <a:lnTo>
                  <a:pt x="7927" y="74195"/>
                </a:lnTo>
                <a:lnTo>
                  <a:pt x="7927" y="68212"/>
                </a:lnTo>
                <a:lnTo>
                  <a:pt x="9334" y="69698"/>
                </a:lnTo>
                <a:lnTo>
                  <a:pt x="11940" y="72021"/>
                </a:lnTo>
                <a:lnTo>
                  <a:pt x="16055" y="66509"/>
                </a:lnTo>
                <a:lnTo>
                  <a:pt x="11429" y="62636"/>
                </a:lnTo>
                <a:lnTo>
                  <a:pt x="8957" y="59640"/>
                </a:lnTo>
                <a:lnTo>
                  <a:pt x="8957" y="40172"/>
                </a:lnTo>
                <a:lnTo>
                  <a:pt x="10378" y="38353"/>
                </a:lnTo>
                <a:lnTo>
                  <a:pt x="12966" y="35650"/>
                </a:lnTo>
                <a:lnTo>
                  <a:pt x="16598" y="32727"/>
                </a:lnTo>
                <a:lnTo>
                  <a:pt x="20040" y="31103"/>
                </a:lnTo>
                <a:lnTo>
                  <a:pt x="23472" y="30620"/>
                </a:lnTo>
                <a:lnTo>
                  <a:pt x="22351" y="23050"/>
                </a:lnTo>
                <a:lnTo>
                  <a:pt x="19749" y="23637"/>
                </a:lnTo>
                <a:lnTo>
                  <a:pt x="17146" y="24728"/>
                </a:lnTo>
                <a:lnTo>
                  <a:pt x="14518" y="26174"/>
                </a:lnTo>
                <a:lnTo>
                  <a:pt x="11800" y="28209"/>
                </a:lnTo>
                <a:lnTo>
                  <a:pt x="8957" y="30938"/>
                </a:lnTo>
                <a:lnTo>
                  <a:pt x="8957" y="1703"/>
                </a:lnTo>
                <a:lnTo>
                  <a:pt x="8740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30170" y="3994611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0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8" y="6807"/>
                </a:lnTo>
                <a:lnTo>
                  <a:pt x="35928" y="3073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56" y="4902"/>
                </a:lnTo>
                <a:lnTo>
                  <a:pt x="4265" y="9589"/>
                </a:lnTo>
                <a:lnTo>
                  <a:pt x="2703" y="12423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4"/>
                </a:lnTo>
                <a:lnTo>
                  <a:pt x="518" y="35359"/>
                </a:lnTo>
                <a:lnTo>
                  <a:pt x="1573" y="38699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3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8"/>
                </a:lnTo>
                <a:lnTo>
                  <a:pt x="42073" y="42900"/>
                </a:lnTo>
                <a:lnTo>
                  <a:pt x="39456" y="43271"/>
                </a:lnTo>
                <a:lnTo>
                  <a:pt x="36179" y="44552"/>
                </a:lnTo>
                <a:lnTo>
                  <a:pt x="33285" y="45441"/>
                </a:lnTo>
                <a:lnTo>
                  <a:pt x="29639" y="4620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5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81"/>
                </a:lnTo>
                <a:lnTo>
                  <a:pt x="9271" y="31355"/>
                </a:lnTo>
                <a:lnTo>
                  <a:pt x="9271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4" y="16940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57"/>
                </a:lnTo>
                <a:lnTo>
                  <a:pt x="11797" y="12931"/>
                </a:lnTo>
                <a:lnTo>
                  <a:pt x="15454" y="9081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6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88509" y="398232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2" y="57326"/>
                </a:lnTo>
                <a:lnTo>
                  <a:pt x="18072" y="53894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699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8"/>
                </a:lnTo>
                <a:lnTo>
                  <a:pt x="10781" y="60436"/>
                </a:lnTo>
                <a:lnTo>
                  <a:pt x="13092" y="63154"/>
                </a:lnTo>
                <a:lnTo>
                  <a:pt x="16379" y="6484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97" y="65098"/>
                </a:lnTo>
                <a:lnTo>
                  <a:pt x="31531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331686" y="398232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8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98" y="65098"/>
                </a:lnTo>
                <a:lnTo>
                  <a:pt x="31532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4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378124" y="3994611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0"/>
                </a:moveTo>
                <a:lnTo>
                  <a:pt x="43699" y="14136"/>
                </a:lnTo>
                <a:lnTo>
                  <a:pt x="42890" y="11328"/>
                </a:lnTo>
                <a:lnTo>
                  <a:pt x="39876" y="6807"/>
                </a:lnTo>
                <a:lnTo>
                  <a:pt x="35927" y="3073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7012"/>
                </a:lnTo>
                <a:lnTo>
                  <a:pt x="30570" y="834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5"/>
                </a:lnTo>
                <a:lnTo>
                  <a:pt x="9273" y="22085"/>
                </a:lnTo>
                <a:lnTo>
                  <a:pt x="9348" y="20105"/>
                </a:lnTo>
                <a:lnTo>
                  <a:pt x="10831" y="3124"/>
                </a:lnTo>
                <a:lnTo>
                  <a:pt x="8359" y="4902"/>
                </a:lnTo>
                <a:lnTo>
                  <a:pt x="4268" y="9589"/>
                </a:lnTo>
                <a:lnTo>
                  <a:pt x="2706" y="12423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4"/>
                </a:lnTo>
                <a:lnTo>
                  <a:pt x="521" y="35359"/>
                </a:lnTo>
                <a:lnTo>
                  <a:pt x="1576" y="38699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83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83"/>
                </a:lnTo>
                <a:lnTo>
                  <a:pt x="39168" y="51104"/>
                </a:lnTo>
                <a:lnTo>
                  <a:pt x="42673" y="48312"/>
                </a:lnTo>
                <a:lnTo>
                  <a:pt x="42865" y="45528"/>
                </a:lnTo>
                <a:lnTo>
                  <a:pt x="42076" y="42900"/>
                </a:lnTo>
                <a:lnTo>
                  <a:pt x="39458" y="43271"/>
                </a:lnTo>
                <a:lnTo>
                  <a:pt x="36183" y="44552"/>
                </a:lnTo>
                <a:lnTo>
                  <a:pt x="33289" y="45441"/>
                </a:lnTo>
                <a:lnTo>
                  <a:pt x="29641" y="4620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5"/>
                </a:lnTo>
                <a:lnTo>
                  <a:pt x="14086" y="43116"/>
                </a:lnTo>
                <a:lnTo>
                  <a:pt x="11544" y="40006"/>
                </a:lnTo>
                <a:lnTo>
                  <a:pt x="10097" y="35981"/>
                </a:lnTo>
                <a:lnTo>
                  <a:pt x="9273" y="31355"/>
                </a:lnTo>
                <a:lnTo>
                  <a:pt x="9273" y="28652"/>
                </a:lnTo>
                <a:lnTo>
                  <a:pt x="41438" y="28652"/>
                </a:lnTo>
                <a:lnTo>
                  <a:pt x="43865" y="27752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0"/>
                </a:lnTo>
                <a:close/>
              </a:path>
              <a:path w="44919" h="53657">
                <a:moveTo>
                  <a:pt x="9348" y="20105"/>
                </a:moveTo>
                <a:lnTo>
                  <a:pt x="10313" y="16357"/>
                </a:lnTo>
                <a:lnTo>
                  <a:pt x="11800" y="12931"/>
                </a:lnTo>
                <a:lnTo>
                  <a:pt x="15458" y="9081"/>
                </a:lnTo>
                <a:lnTo>
                  <a:pt x="18809" y="7419"/>
                </a:lnTo>
                <a:lnTo>
                  <a:pt x="22974" y="7012"/>
                </a:lnTo>
                <a:lnTo>
                  <a:pt x="27305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2" y="636"/>
                </a:lnTo>
                <a:lnTo>
                  <a:pt x="13729" y="1868"/>
                </a:lnTo>
                <a:lnTo>
                  <a:pt x="10831" y="3124"/>
                </a:lnTo>
                <a:lnTo>
                  <a:pt x="934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42974" y="3994613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2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86"/>
                </a:lnTo>
                <a:lnTo>
                  <a:pt x="20383" y="0"/>
                </a:lnTo>
                <a:lnTo>
                  <a:pt x="17273" y="674"/>
                </a:lnTo>
                <a:lnTo>
                  <a:pt x="14137" y="2578"/>
                </a:lnTo>
                <a:lnTo>
                  <a:pt x="10680" y="6005"/>
                </a:lnTo>
                <a:lnTo>
                  <a:pt x="8078" y="9551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8"/>
                </a:lnTo>
                <a:lnTo>
                  <a:pt x="0" y="51282"/>
                </a:lnTo>
                <a:lnTo>
                  <a:pt x="316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9" y="15480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074425" y="4128598"/>
            <a:ext cx="44932" cy="72353"/>
          </a:xfrm>
          <a:custGeom>
            <a:avLst/>
            <a:gdLst/>
            <a:ahLst/>
            <a:cxnLst/>
            <a:rect l="l" t="t" r="r" b="b"/>
            <a:pathLst>
              <a:path w="44932" h="72353">
                <a:moveTo>
                  <a:pt x="8953" y="17261"/>
                </a:moveTo>
                <a:lnTo>
                  <a:pt x="10375" y="15483"/>
                </a:lnTo>
                <a:lnTo>
                  <a:pt x="12989" y="12776"/>
                </a:lnTo>
                <a:lnTo>
                  <a:pt x="16647" y="9857"/>
                </a:lnTo>
                <a:lnTo>
                  <a:pt x="20088" y="8219"/>
                </a:lnTo>
                <a:lnTo>
                  <a:pt x="23534" y="7711"/>
                </a:lnTo>
                <a:lnTo>
                  <a:pt x="27800" y="8258"/>
                </a:lnTo>
                <a:lnTo>
                  <a:pt x="30935" y="10429"/>
                </a:lnTo>
                <a:lnTo>
                  <a:pt x="33106" y="13666"/>
                </a:lnTo>
                <a:lnTo>
                  <a:pt x="34693" y="17553"/>
                </a:lnTo>
                <a:lnTo>
                  <a:pt x="35457" y="22216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5" y="33912"/>
                </a:lnTo>
                <a:lnTo>
                  <a:pt x="35471" y="50458"/>
                </a:lnTo>
                <a:lnTo>
                  <a:pt x="37678" y="48618"/>
                </a:lnTo>
                <a:lnTo>
                  <a:pt x="41259" y="43881"/>
                </a:lnTo>
                <a:lnTo>
                  <a:pt x="42621" y="41012"/>
                </a:lnTo>
                <a:lnTo>
                  <a:pt x="43545" y="37594"/>
                </a:lnTo>
                <a:lnTo>
                  <a:pt x="44460" y="34203"/>
                </a:lnTo>
                <a:lnTo>
                  <a:pt x="44932" y="30366"/>
                </a:lnTo>
                <a:lnTo>
                  <a:pt x="44932" y="22557"/>
                </a:lnTo>
                <a:lnTo>
                  <a:pt x="44565" y="19202"/>
                </a:lnTo>
                <a:lnTo>
                  <a:pt x="43837" y="16031"/>
                </a:lnTo>
                <a:lnTo>
                  <a:pt x="43113" y="12866"/>
                </a:lnTo>
                <a:lnTo>
                  <a:pt x="41973" y="10087"/>
                </a:lnTo>
                <a:lnTo>
                  <a:pt x="40396" y="7711"/>
                </a:lnTo>
                <a:lnTo>
                  <a:pt x="36793" y="3445"/>
                </a:lnTo>
                <a:lnTo>
                  <a:pt x="31799" y="688"/>
                </a:lnTo>
                <a:lnTo>
                  <a:pt x="28775" y="0"/>
                </a:lnTo>
                <a:lnTo>
                  <a:pt x="25232" y="0"/>
                </a:lnTo>
                <a:lnTo>
                  <a:pt x="22057" y="191"/>
                </a:lnTo>
                <a:lnTo>
                  <a:pt x="19123" y="943"/>
                </a:lnTo>
                <a:lnTo>
                  <a:pt x="16305" y="2250"/>
                </a:lnTo>
                <a:lnTo>
                  <a:pt x="13525" y="3928"/>
                </a:lnTo>
                <a:lnTo>
                  <a:pt x="10782" y="6174"/>
                </a:lnTo>
                <a:lnTo>
                  <a:pt x="7858" y="9008"/>
                </a:lnTo>
                <a:lnTo>
                  <a:pt x="8953" y="17261"/>
                </a:lnTo>
                <a:close/>
              </a:path>
              <a:path w="44932" h="72353">
                <a:moveTo>
                  <a:pt x="7858" y="9008"/>
                </a:moveTo>
                <a:lnTo>
                  <a:pt x="7858" y="2109"/>
                </a:lnTo>
                <a:lnTo>
                  <a:pt x="5295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70653"/>
                </a:lnTo>
                <a:lnTo>
                  <a:pt x="187" y="71403"/>
                </a:lnTo>
                <a:lnTo>
                  <a:pt x="2854" y="72353"/>
                </a:lnTo>
                <a:lnTo>
                  <a:pt x="6096" y="72353"/>
                </a:lnTo>
                <a:lnTo>
                  <a:pt x="8953" y="70653"/>
                </a:lnTo>
                <a:lnTo>
                  <a:pt x="8953" y="46231"/>
                </a:lnTo>
                <a:lnTo>
                  <a:pt x="10246" y="47499"/>
                </a:lnTo>
                <a:lnTo>
                  <a:pt x="13802" y="50483"/>
                </a:lnTo>
                <a:lnTo>
                  <a:pt x="17320" y="52491"/>
                </a:lnTo>
                <a:lnTo>
                  <a:pt x="20977" y="53521"/>
                </a:lnTo>
                <a:lnTo>
                  <a:pt x="23760" y="53658"/>
                </a:lnTo>
                <a:lnTo>
                  <a:pt x="27162" y="53658"/>
                </a:lnTo>
                <a:lnTo>
                  <a:pt x="30186" y="53025"/>
                </a:lnTo>
                <a:lnTo>
                  <a:pt x="32829" y="51728"/>
                </a:lnTo>
                <a:lnTo>
                  <a:pt x="35471" y="50458"/>
                </a:lnTo>
                <a:lnTo>
                  <a:pt x="34935" y="33912"/>
                </a:lnTo>
                <a:lnTo>
                  <a:pt x="33728" y="38178"/>
                </a:lnTo>
                <a:lnTo>
                  <a:pt x="31723" y="41796"/>
                </a:lnTo>
                <a:lnTo>
                  <a:pt x="28789" y="44323"/>
                </a:lnTo>
                <a:lnTo>
                  <a:pt x="25232" y="45951"/>
                </a:lnTo>
                <a:lnTo>
                  <a:pt x="20546" y="45951"/>
                </a:lnTo>
                <a:lnTo>
                  <a:pt x="16001" y="43574"/>
                </a:lnTo>
                <a:lnTo>
                  <a:pt x="11429" y="39676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135136" y="4128606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0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80"/>
                </a:lnTo>
                <a:lnTo>
                  <a:pt x="27442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4"/>
                </a:lnTo>
                <a:lnTo>
                  <a:pt x="48308" y="33958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3"/>
                </a:lnTo>
                <a:lnTo>
                  <a:pt x="10896" y="3341"/>
                </a:lnTo>
                <a:lnTo>
                  <a:pt x="8290" y="5219"/>
                </a:lnTo>
                <a:lnTo>
                  <a:pt x="4140" y="10068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2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00"/>
                </a:lnTo>
                <a:close/>
              </a:path>
              <a:path w="48844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7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2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1" y="52984"/>
                </a:lnTo>
                <a:lnTo>
                  <a:pt x="34757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3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99417" y="4128606"/>
            <a:ext cx="34568" cy="53647"/>
          </a:xfrm>
          <a:custGeom>
            <a:avLst/>
            <a:gdLst/>
            <a:ahLst/>
            <a:cxnLst/>
            <a:rect l="l" t="t" r="r" b="b"/>
            <a:pathLst>
              <a:path w="34568" h="53647">
                <a:moveTo>
                  <a:pt x="21600" y="100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48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2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9"/>
                </a:lnTo>
                <a:lnTo>
                  <a:pt x="11949" y="28411"/>
                </a:lnTo>
                <a:lnTo>
                  <a:pt x="15022" y="29641"/>
                </a:lnTo>
                <a:lnTo>
                  <a:pt x="17967" y="30787"/>
                </a:lnTo>
                <a:lnTo>
                  <a:pt x="20711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3" y="41173"/>
                </a:lnTo>
                <a:lnTo>
                  <a:pt x="22896" y="44578"/>
                </a:lnTo>
                <a:lnTo>
                  <a:pt x="19696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14"/>
                </a:lnTo>
                <a:lnTo>
                  <a:pt x="6221" y="52210"/>
                </a:lnTo>
                <a:lnTo>
                  <a:pt x="8878" y="52984"/>
                </a:lnTo>
                <a:lnTo>
                  <a:pt x="12024" y="53517"/>
                </a:lnTo>
                <a:lnTo>
                  <a:pt x="15415" y="53647"/>
                </a:lnTo>
                <a:lnTo>
                  <a:pt x="18234" y="53647"/>
                </a:lnTo>
                <a:lnTo>
                  <a:pt x="20826" y="53315"/>
                </a:lnTo>
                <a:lnTo>
                  <a:pt x="25524" y="51944"/>
                </a:lnTo>
                <a:lnTo>
                  <a:pt x="29246" y="49583"/>
                </a:lnTo>
                <a:lnTo>
                  <a:pt x="32256" y="46608"/>
                </a:lnTo>
                <a:lnTo>
                  <a:pt x="34110" y="42699"/>
                </a:lnTo>
                <a:lnTo>
                  <a:pt x="34568" y="37972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3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3" y="13982"/>
                </a:lnTo>
                <a:lnTo>
                  <a:pt x="10336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59"/>
                </a:lnTo>
                <a:lnTo>
                  <a:pt x="29246" y="10083"/>
                </a:lnTo>
                <a:lnTo>
                  <a:pt x="32040" y="8304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7" y="532"/>
                </a:lnTo>
                <a:lnTo>
                  <a:pt x="21600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51779" y="4109238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78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4"/>
                </a:lnTo>
                <a:lnTo>
                  <a:pt x="10678" y="184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794"/>
                </a:lnTo>
                <a:lnTo>
                  <a:pt x="1076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77465" y="4116308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31903" y="59983"/>
                </a:moveTo>
                <a:lnTo>
                  <a:pt x="31903" y="59334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4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46"/>
                </a:lnTo>
                <a:lnTo>
                  <a:pt x="25387" y="65685"/>
                </a:lnTo>
                <a:lnTo>
                  <a:pt x="28498" y="6511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326073" y="4109238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77"/>
                </a:lnTo>
                <a:lnTo>
                  <a:pt x="3380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294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354843" y="4128606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00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39"/>
                </a:lnTo>
                <a:lnTo>
                  <a:pt x="47271" y="37284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1993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5"/>
                </a:lnTo>
                <a:lnTo>
                  <a:pt x="497" y="35104"/>
                </a:lnTo>
                <a:lnTo>
                  <a:pt x="1477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2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00"/>
                </a:lnTo>
                <a:close/>
              </a:path>
              <a:path w="48845" h="53643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41" y="42137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2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3" y="52984"/>
                </a:lnTo>
                <a:lnTo>
                  <a:pt x="34762" y="51612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3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423676" y="4128606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6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48" y="8545"/>
                </a:lnTo>
                <a:lnTo>
                  <a:pt x="22734" y="7746"/>
                </a:lnTo>
                <a:lnTo>
                  <a:pt x="25995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485192" y="4128606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59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888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01"/>
                </a:lnTo>
                <a:lnTo>
                  <a:pt x="4179" y="44770"/>
                </a:lnTo>
                <a:lnTo>
                  <a:pt x="6235" y="46976"/>
                </a:lnTo>
                <a:lnTo>
                  <a:pt x="10833" y="50849"/>
                </a:lnTo>
                <a:lnTo>
                  <a:pt x="13856" y="51969"/>
                </a:lnTo>
                <a:lnTo>
                  <a:pt x="16877" y="53085"/>
                </a:lnTo>
                <a:lnTo>
                  <a:pt x="20397" y="53647"/>
                </a:lnTo>
                <a:lnTo>
                  <a:pt x="24408" y="5364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06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7">
                <a:moveTo>
                  <a:pt x="9345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31" y="1854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47584" y="4105908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2"/>
                </a:moveTo>
                <a:lnTo>
                  <a:pt x="1080" y="60262"/>
                </a:lnTo>
                <a:lnTo>
                  <a:pt x="1804" y="63463"/>
                </a:lnTo>
                <a:lnTo>
                  <a:pt x="2948" y="66257"/>
                </a:lnTo>
                <a:lnTo>
                  <a:pt x="6098" y="70995"/>
                </a:lnTo>
                <a:lnTo>
                  <a:pt x="10681" y="74270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26"/>
                </a:lnTo>
                <a:lnTo>
                  <a:pt x="9273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5"/>
                </a:lnTo>
                <a:lnTo>
                  <a:pt x="33491" y="36615"/>
                </a:lnTo>
                <a:lnTo>
                  <a:pt x="35918" y="39624"/>
                </a:lnTo>
                <a:lnTo>
                  <a:pt x="35918" y="59157"/>
                </a:lnTo>
                <a:lnTo>
                  <a:pt x="33174" y="62419"/>
                </a:lnTo>
                <a:lnTo>
                  <a:pt x="29427" y="65825"/>
                </a:lnTo>
                <a:lnTo>
                  <a:pt x="25974" y="67895"/>
                </a:lnTo>
                <a:lnTo>
                  <a:pt x="22619" y="68709"/>
                </a:lnTo>
                <a:lnTo>
                  <a:pt x="19076" y="68709"/>
                </a:lnTo>
                <a:lnTo>
                  <a:pt x="15570" y="67045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7"/>
                </a:lnTo>
                <a:lnTo>
                  <a:pt x="36946" y="67503"/>
                </a:lnTo>
                <a:lnTo>
                  <a:pt x="37023" y="74512"/>
                </a:lnTo>
                <a:lnTo>
                  <a:pt x="39625" y="75617"/>
                </a:lnTo>
                <a:lnTo>
                  <a:pt x="42354" y="75617"/>
                </a:lnTo>
                <a:lnTo>
                  <a:pt x="44921" y="73964"/>
                </a:lnTo>
                <a:lnTo>
                  <a:pt x="44921" y="1691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91"/>
                </a:lnTo>
                <a:lnTo>
                  <a:pt x="35918" y="30073"/>
                </a:lnTo>
                <a:lnTo>
                  <a:pt x="31255" y="25807"/>
                </a:lnTo>
                <a:lnTo>
                  <a:pt x="26517" y="23317"/>
                </a:lnTo>
                <a:lnTo>
                  <a:pt x="23903" y="22697"/>
                </a:lnTo>
                <a:lnTo>
                  <a:pt x="17614" y="22697"/>
                </a:lnTo>
                <a:lnTo>
                  <a:pt x="14580" y="23331"/>
                </a:lnTo>
                <a:lnTo>
                  <a:pt x="11963" y="24612"/>
                </a:lnTo>
                <a:lnTo>
                  <a:pt x="9335" y="25897"/>
                </a:lnTo>
                <a:lnTo>
                  <a:pt x="7139" y="27726"/>
                </a:lnTo>
                <a:lnTo>
                  <a:pt x="3596" y="32500"/>
                </a:lnTo>
                <a:lnTo>
                  <a:pt x="2261" y="35394"/>
                </a:lnTo>
                <a:lnTo>
                  <a:pt x="1347" y="38785"/>
                </a:lnTo>
                <a:lnTo>
                  <a:pt x="447" y="42151"/>
                </a:lnTo>
                <a:lnTo>
                  <a:pt x="0" y="45949"/>
                </a:lnTo>
                <a:lnTo>
                  <a:pt x="0" y="53682"/>
                </a:lnTo>
                <a:lnTo>
                  <a:pt x="356" y="57062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1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640684" y="4116308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4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5"/>
                </a:lnTo>
                <a:lnTo>
                  <a:pt x="28501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4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687585" y="4128606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4" y="23900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84"/>
                </a:lnTo>
                <a:lnTo>
                  <a:pt x="48312" y="33958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70"/>
                </a:lnTo>
                <a:lnTo>
                  <a:pt x="35410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1993"/>
                </a:lnTo>
                <a:lnTo>
                  <a:pt x="10896" y="334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5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2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00"/>
                </a:lnTo>
                <a:close/>
              </a:path>
              <a:path w="48844" h="53643">
                <a:moveTo>
                  <a:pt x="26963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7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2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1" y="52984"/>
                </a:lnTo>
                <a:lnTo>
                  <a:pt x="34761" y="5161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3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784252" y="4128606"/>
            <a:ext cx="34566" cy="53647"/>
          </a:xfrm>
          <a:custGeom>
            <a:avLst/>
            <a:gdLst/>
            <a:ahLst/>
            <a:cxnLst/>
            <a:rect l="l" t="t" r="r" b="b"/>
            <a:pathLst>
              <a:path w="34566" h="53647">
                <a:moveTo>
                  <a:pt x="21603" y="100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51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0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8"/>
                </a:lnTo>
                <a:lnTo>
                  <a:pt x="19695" y="46012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14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17"/>
                </a:lnTo>
                <a:lnTo>
                  <a:pt x="15415" y="53647"/>
                </a:lnTo>
                <a:lnTo>
                  <a:pt x="18237" y="5364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6" y="4958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4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6" y="10083"/>
                </a:lnTo>
                <a:lnTo>
                  <a:pt x="32039" y="8304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35076" y="4128606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0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77" y="6807"/>
                </a:lnTo>
                <a:lnTo>
                  <a:pt x="35928" y="3059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3" y="3114"/>
                </a:lnTo>
                <a:lnTo>
                  <a:pt x="8359" y="4888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70"/>
                </a:lnTo>
                <a:lnTo>
                  <a:pt x="6235" y="46976"/>
                </a:lnTo>
                <a:lnTo>
                  <a:pt x="10833" y="50849"/>
                </a:lnTo>
                <a:lnTo>
                  <a:pt x="13856" y="51969"/>
                </a:lnTo>
                <a:lnTo>
                  <a:pt x="16880" y="53085"/>
                </a:lnTo>
                <a:lnTo>
                  <a:pt x="20398" y="53647"/>
                </a:lnTo>
                <a:lnTo>
                  <a:pt x="24411" y="5364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6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9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39992"/>
                </a:lnTo>
                <a:lnTo>
                  <a:pt x="10099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7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54"/>
                </a:lnTo>
                <a:lnTo>
                  <a:pt x="10833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00564" y="4128609"/>
            <a:ext cx="28534" cy="52919"/>
          </a:xfrm>
          <a:custGeom>
            <a:avLst/>
            <a:gdLst/>
            <a:ahLst/>
            <a:cxnLst/>
            <a:rect l="l" t="t" r="r" b="b"/>
            <a:pathLst>
              <a:path w="28534" h="52919">
                <a:moveTo>
                  <a:pt x="17308" y="9359"/>
                </a:moveTo>
                <a:lnTo>
                  <a:pt x="19926" y="8455"/>
                </a:lnTo>
                <a:lnTo>
                  <a:pt x="22946" y="8671"/>
                </a:lnTo>
                <a:lnTo>
                  <a:pt x="25704" y="9460"/>
                </a:lnTo>
                <a:lnTo>
                  <a:pt x="28371" y="8596"/>
                </a:lnTo>
                <a:lnTo>
                  <a:pt x="28534" y="5637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69" y="659"/>
                </a:lnTo>
                <a:lnTo>
                  <a:pt x="14133" y="2562"/>
                </a:lnTo>
                <a:lnTo>
                  <a:pt x="10678" y="5993"/>
                </a:lnTo>
                <a:lnTo>
                  <a:pt x="8075" y="9546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23"/>
                </a:lnTo>
                <a:lnTo>
                  <a:pt x="0" y="51267"/>
                </a:lnTo>
                <a:lnTo>
                  <a:pt x="187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6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939192" y="4129361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7" y="3848"/>
                </a:moveTo>
                <a:lnTo>
                  <a:pt x="17147" y="50242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8" y="52071"/>
                </a:lnTo>
                <a:lnTo>
                  <a:pt x="29401" y="50242"/>
                </a:lnTo>
                <a:lnTo>
                  <a:pt x="46065" y="3848"/>
                </a:lnTo>
                <a:lnTo>
                  <a:pt x="46497" y="1573"/>
                </a:lnTo>
                <a:lnTo>
                  <a:pt x="45961" y="468"/>
                </a:lnTo>
                <a:lnTo>
                  <a:pt x="43157" y="0"/>
                </a:lnTo>
                <a:lnTo>
                  <a:pt x="39956" y="76"/>
                </a:lnTo>
                <a:lnTo>
                  <a:pt x="37378" y="1738"/>
                </a:lnTo>
                <a:lnTo>
                  <a:pt x="23764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7" y="241"/>
                </a:lnTo>
                <a:lnTo>
                  <a:pt x="5436" y="0"/>
                </a:lnTo>
                <a:lnTo>
                  <a:pt x="2858" y="11"/>
                </a:lnTo>
                <a:lnTo>
                  <a:pt x="0" y="1281"/>
                </a:lnTo>
                <a:lnTo>
                  <a:pt x="53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998909" y="4128606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0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8" y="6807"/>
                </a:lnTo>
                <a:lnTo>
                  <a:pt x="35928" y="3059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5"/>
                </a:lnTo>
                <a:lnTo>
                  <a:pt x="9271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6" y="4888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3" y="50849"/>
                </a:lnTo>
                <a:lnTo>
                  <a:pt x="13853" y="51969"/>
                </a:lnTo>
                <a:lnTo>
                  <a:pt x="16877" y="53085"/>
                </a:lnTo>
                <a:lnTo>
                  <a:pt x="20394" y="53647"/>
                </a:lnTo>
                <a:lnTo>
                  <a:pt x="24408" y="5364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2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3" y="43106"/>
                </a:lnTo>
                <a:lnTo>
                  <a:pt x="11541" y="39992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0"/>
                </a:lnTo>
                <a:close/>
              </a:path>
              <a:path w="44917" h="53647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54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092827" y="4128606"/>
            <a:ext cx="40102" cy="53643"/>
          </a:xfrm>
          <a:custGeom>
            <a:avLst/>
            <a:gdLst/>
            <a:ahLst/>
            <a:cxnLst/>
            <a:rect l="l" t="t" r="r" b="b"/>
            <a:pathLst>
              <a:path w="40102" h="53643">
                <a:moveTo>
                  <a:pt x="9168" y="38353"/>
                </a:moveTo>
                <a:lnTo>
                  <a:pt x="10017" y="3441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57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3"/>
                </a:lnTo>
                <a:lnTo>
                  <a:pt x="26884" y="43661"/>
                </a:lnTo>
                <a:lnTo>
                  <a:pt x="22870" y="46061"/>
                </a:lnTo>
                <a:lnTo>
                  <a:pt x="19860" y="53643"/>
                </a:lnTo>
                <a:lnTo>
                  <a:pt x="22642" y="53021"/>
                </a:lnTo>
                <a:lnTo>
                  <a:pt x="25256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4"/>
                </a:lnTo>
                <a:lnTo>
                  <a:pt x="37219" y="52958"/>
                </a:lnTo>
                <a:lnTo>
                  <a:pt x="40102" y="51321"/>
                </a:lnTo>
                <a:lnTo>
                  <a:pt x="40102" y="15354"/>
                </a:lnTo>
                <a:lnTo>
                  <a:pt x="39761" y="12686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65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88" y="11149"/>
                </a:lnTo>
                <a:lnTo>
                  <a:pt x="5269" y="12052"/>
                </a:lnTo>
                <a:lnTo>
                  <a:pt x="8149" y="10415"/>
                </a:lnTo>
                <a:lnTo>
                  <a:pt x="10792" y="9154"/>
                </a:lnTo>
                <a:lnTo>
                  <a:pt x="14083" y="8053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9"/>
                </a:lnTo>
                <a:lnTo>
                  <a:pt x="27799" y="9208"/>
                </a:lnTo>
                <a:lnTo>
                  <a:pt x="30210" y="12330"/>
                </a:lnTo>
                <a:lnTo>
                  <a:pt x="30999" y="15213"/>
                </a:lnTo>
                <a:lnTo>
                  <a:pt x="31200" y="18755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58"/>
                </a:lnTo>
                <a:lnTo>
                  <a:pt x="11173" y="24231"/>
                </a:lnTo>
                <a:lnTo>
                  <a:pt x="8606" y="25236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4"/>
                </a:lnTo>
                <a:lnTo>
                  <a:pt x="1216" y="45086"/>
                </a:lnTo>
                <a:lnTo>
                  <a:pt x="3171" y="48473"/>
                </a:lnTo>
                <a:lnTo>
                  <a:pt x="6104" y="51015"/>
                </a:lnTo>
                <a:lnTo>
                  <a:pt x="9952" y="52642"/>
                </a:lnTo>
                <a:lnTo>
                  <a:pt x="9168" y="38353"/>
                </a:lnTo>
                <a:close/>
              </a:path>
              <a:path w="40102" h="53643">
                <a:moveTo>
                  <a:pt x="13194" y="45910"/>
                </a:moveTo>
                <a:lnTo>
                  <a:pt x="9978" y="42900"/>
                </a:lnTo>
                <a:lnTo>
                  <a:pt x="9168" y="38353"/>
                </a:lnTo>
                <a:lnTo>
                  <a:pt x="9952" y="52642"/>
                </a:lnTo>
                <a:lnTo>
                  <a:pt x="14359" y="53643"/>
                </a:lnTo>
                <a:lnTo>
                  <a:pt x="19860" y="53643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51916" y="4128606"/>
            <a:ext cx="34571" cy="53647"/>
          </a:xfrm>
          <a:custGeom>
            <a:avLst/>
            <a:gdLst/>
            <a:ahLst/>
            <a:cxnLst/>
            <a:rect l="l" t="t" r="r" b="b"/>
            <a:pathLst>
              <a:path w="34571" h="53647">
                <a:moveTo>
                  <a:pt x="21603" y="100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6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8"/>
                </a:lnTo>
                <a:lnTo>
                  <a:pt x="19700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1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5" y="52210"/>
                </a:lnTo>
                <a:lnTo>
                  <a:pt x="8878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83"/>
                </a:lnTo>
                <a:lnTo>
                  <a:pt x="32256" y="46608"/>
                </a:lnTo>
                <a:lnTo>
                  <a:pt x="34114" y="42699"/>
                </a:lnTo>
                <a:lnTo>
                  <a:pt x="34571" y="37972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7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82"/>
                </a:lnTo>
                <a:lnTo>
                  <a:pt x="10340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8"/>
                </a:lnTo>
                <a:lnTo>
                  <a:pt x="25885" y="8359"/>
                </a:lnTo>
                <a:lnTo>
                  <a:pt x="29246" y="10083"/>
                </a:lnTo>
                <a:lnTo>
                  <a:pt x="32044" y="8304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7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34432" y="4128606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69" y="38353"/>
                </a:moveTo>
                <a:lnTo>
                  <a:pt x="10019" y="34415"/>
                </a:lnTo>
                <a:lnTo>
                  <a:pt x="12646" y="31482"/>
                </a:lnTo>
                <a:lnTo>
                  <a:pt x="15340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61"/>
                </a:lnTo>
                <a:lnTo>
                  <a:pt x="22871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4"/>
                </a:lnTo>
                <a:lnTo>
                  <a:pt x="37224" y="52958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5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7" y="7937"/>
                </a:lnTo>
                <a:lnTo>
                  <a:pt x="2689" y="11149"/>
                </a:lnTo>
                <a:lnTo>
                  <a:pt x="5270" y="12052"/>
                </a:lnTo>
                <a:lnTo>
                  <a:pt x="8150" y="10415"/>
                </a:lnTo>
                <a:lnTo>
                  <a:pt x="10793" y="9154"/>
                </a:lnTo>
                <a:lnTo>
                  <a:pt x="14083" y="805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9"/>
                </a:lnTo>
                <a:lnTo>
                  <a:pt x="27799" y="9208"/>
                </a:lnTo>
                <a:lnTo>
                  <a:pt x="30212" y="12330"/>
                </a:lnTo>
                <a:lnTo>
                  <a:pt x="30999" y="15213"/>
                </a:lnTo>
                <a:lnTo>
                  <a:pt x="31201" y="18755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3" y="23558"/>
                </a:lnTo>
                <a:lnTo>
                  <a:pt x="11174" y="24231"/>
                </a:lnTo>
                <a:lnTo>
                  <a:pt x="8608" y="25236"/>
                </a:lnTo>
                <a:lnTo>
                  <a:pt x="4417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4"/>
                </a:lnTo>
                <a:lnTo>
                  <a:pt x="1216" y="45086"/>
                </a:lnTo>
                <a:lnTo>
                  <a:pt x="3175" y="48473"/>
                </a:lnTo>
                <a:lnTo>
                  <a:pt x="6106" y="51015"/>
                </a:lnTo>
                <a:lnTo>
                  <a:pt x="9954" y="52642"/>
                </a:lnTo>
                <a:lnTo>
                  <a:pt x="9169" y="38353"/>
                </a:lnTo>
                <a:close/>
              </a:path>
              <a:path w="40104" h="53643">
                <a:moveTo>
                  <a:pt x="13194" y="45910"/>
                </a:moveTo>
                <a:lnTo>
                  <a:pt x="9979" y="42900"/>
                </a:lnTo>
                <a:lnTo>
                  <a:pt x="9169" y="38353"/>
                </a:lnTo>
                <a:lnTo>
                  <a:pt x="9954" y="52642"/>
                </a:lnTo>
                <a:lnTo>
                  <a:pt x="14364" y="53643"/>
                </a:lnTo>
                <a:lnTo>
                  <a:pt x="19861" y="53643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29184" y="4128598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61"/>
                </a:moveTo>
                <a:lnTo>
                  <a:pt x="10375" y="15483"/>
                </a:lnTo>
                <a:lnTo>
                  <a:pt x="12992" y="12776"/>
                </a:lnTo>
                <a:lnTo>
                  <a:pt x="16649" y="9857"/>
                </a:lnTo>
                <a:lnTo>
                  <a:pt x="20091" y="8219"/>
                </a:lnTo>
                <a:lnTo>
                  <a:pt x="23533" y="7711"/>
                </a:lnTo>
                <a:lnTo>
                  <a:pt x="27799" y="8258"/>
                </a:lnTo>
                <a:lnTo>
                  <a:pt x="30938" y="10429"/>
                </a:lnTo>
                <a:lnTo>
                  <a:pt x="33108" y="13666"/>
                </a:lnTo>
                <a:lnTo>
                  <a:pt x="34697" y="17553"/>
                </a:lnTo>
                <a:lnTo>
                  <a:pt x="35459" y="22216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12"/>
                </a:lnTo>
                <a:lnTo>
                  <a:pt x="35471" y="50458"/>
                </a:lnTo>
                <a:lnTo>
                  <a:pt x="37680" y="48618"/>
                </a:lnTo>
                <a:lnTo>
                  <a:pt x="41263" y="43881"/>
                </a:lnTo>
                <a:lnTo>
                  <a:pt x="42621" y="41012"/>
                </a:lnTo>
                <a:lnTo>
                  <a:pt x="43549" y="37594"/>
                </a:lnTo>
                <a:lnTo>
                  <a:pt x="44463" y="34203"/>
                </a:lnTo>
                <a:lnTo>
                  <a:pt x="44931" y="30366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1" y="16031"/>
                </a:lnTo>
                <a:lnTo>
                  <a:pt x="43117" y="12866"/>
                </a:lnTo>
                <a:lnTo>
                  <a:pt x="41972" y="10087"/>
                </a:lnTo>
                <a:lnTo>
                  <a:pt x="40399" y="7711"/>
                </a:lnTo>
                <a:lnTo>
                  <a:pt x="36791" y="3445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43"/>
                </a:lnTo>
                <a:lnTo>
                  <a:pt x="16308" y="2250"/>
                </a:lnTo>
                <a:lnTo>
                  <a:pt x="13525" y="3928"/>
                </a:lnTo>
                <a:lnTo>
                  <a:pt x="10782" y="6174"/>
                </a:lnTo>
                <a:lnTo>
                  <a:pt x="7862" y="9008"/>
                </a:lnTo>
                <a:lnTo>
                  <a:pt x="8953" y="17261"/>
                </a:lnTo>
                <a:close/>
              </a:path>
              <a:path w="44931" h="72353">
                <a:moveTo>
                  <a:pt x="7862" y="9008"/>
                </a:moveTo>
                <a:lnTo>
                  <a:pt x="7862" y="2109"/>
                </a:lnTo>
                <a:lnTo>
                  <a:pt x="529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70653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3"/>
                </a:lnTo>
                <a:lnTo>
                  <a:pt x="8953" y="46231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4" y="52491"/>
                </a:lnTo>
                <a:lnTo>
                  <a:pt x="20981" y="53521"/>
                </a:lnTo>
                <a:lnTo>
                  <a:pt x="23760" y="53658"/>
                </a:lnTo>
                <a:lnTo>
                  <a:pt x="27165" y="53658"/>
                </a:lnTo>
                <a:lnTo>
                  <a:pt x="30190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12"/>
                </a:lnTo>
                <a:lnTo>
                  <a:pt x="33732" y="38178"/>
                </a:lnTo>
                <a:lnTo>
                  <a:pt x="31723" y="41796"/>
                </a:lnTo>
                <a:lnTo>
                  <a:pt x="28789" y="44323"/>
                </a:lnTo>
                <a:lnTo>
                  <a:pt x="25236" y="45951"/>
                </a:lnTo>
                <a:lnTo>
                  <a:pt x="20548" y="45951"/>
                </a:lnTo>
                <a:lnTo>
                  <a:pt x="16002" y="43574"/>
                </a:lnTo>
                <a:lnTo>
                  <a:pt x="11430" y="39676"/>
                </a:lnTo>
                <a:lnTo>
                  <a:pt x="8953" y="36680"/>
                </a:lnTo>
                <a:lnTo>
                  <a:pt x="8953" y="17261"/>
                </a:lnTo>
                <a:lnTo>
                  <a:pt x="7862" y="9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90639" y="4128606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69" y="38353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1"/>
                </a:lnTo>
                <a:lnTo>
                  <a:pt x="22875" y="46061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4"/>
                </a:lnTo>
                <a:lnTo>
                  <a:pt x="37221" y="52958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6" y="8129"/>
                </a:lnTo>
                <a:lnTo>
                  <a:pt x="35759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5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7" y="9154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8"/>
                </a:lnTo>
                <a:lnTo>
                  <a:pt x="30215" y="12330"/>
                </a:lnTo>
                <a:lnTo>
                  <a:pt x="31003" y="15213"/>
                </a:lnTo>
                <a:lnTo>
                  <a:pt x="31205" y="18755"/>
                </a:lnTo>
                <a:lnTo>
                  <a:pt x="31205" y="22567"/>
                </a:lnTo>
                <a:lnTo>
                  <a:pt x="20675" y="22567"/>
                </a:lnTo>
                <a:lnTo>
                  <a:pt x="17263" y="22910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4"/>
                </a:lnTo>
                <a:lnTo>
                  <a:pt x="1220" y="45086"/>
                </a:lnTo>
                <a:lnTo>
                  <a:pt x="3176" y="48473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38353"/>
                </a:lnTo>
                <a:close/>
              </a:path>
              <a:path w="40104" h="53643">
                <a:moveTo>
                  <a:pt x="13197" y="45910"/>
                </a:moveTo>
                <a:lnTo>
                  <a:pt x="9983" y="42900"/>
                </a:lnTo>
                <a:lnTo>
                  <a:pt x="9169" y="38353"/>
                </a:lnTo>
                <a:lnTo>
                  <a:pt x="9958" y="52642"/>
                </a:lnTo>
                <a:lnTo>
                  <a:pt x="14364" y="53643"/>
                </a:lnTo>
                <a:lnTo>
                  <a:pt x="19865" y="5364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53646" y="4128609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308" y="9359"/>
                </a:moveTo>
                <a:lnTo>
                  <a:pt x="19926" y="8455"/>
                </a:lnTo>
                <a:lnTo>
                  <a:pt x="22946" y="8671"/>
                </a:lnTo>
                <a:lnTo>
                  <a:pt x="25704" y="9460"/>
                </a:lnTo>
                <a:lnTo>
                  <a:pt x="28371" y="8596"/>
                </a:lnTo>
                <a:lnTo>
                  <a:pt x="28538" y="5637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69" y="659"/>
                </a:lnTo>
                <a:lnTo>
                  <a:pt x="14133" y="2562"/>
                </a:lnTo>
                <a:lnTo>
                  <a:pt x="10678" y="5993"/>
                </a:lnTo>
                <a:lnTo>
                  <a:pt x="8075" y="9546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23"/>
                </a:lnTo>
                <a:lnTo>
                  <a:pt x="0" y="51267"/>
                </a:lnTo>
                <a:lnTo>
                  <a:pt x="191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6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92217" y="4116308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83"/>
                </a:moveTo>
                <a:lnTo>
                  <a:pt x="31902" y="59334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4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3" y="64846"/>
                </a:lnTo>
                <a:lnTo>
                  <a:pt x="20358" y="65846"/>
                </a:lnTo>
                <a:lnTo>
                  <a:pt x="25387" y="65685"/>
                </a:lnTo>
                <a:lnTo>
                  <a:pt x="28497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42541" y="4128606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9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3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41" y="708"/>
                </a:lnTo>
                <a:lnTo>
                  <a:pt x="16308" y="2134"/>
                </a:lnTo>
                <a:lnTo>
                  <a:pt x="13580" y="3567"/>
                </a:lnTo>
                <a:lnTo>
                  <a:pt x="10836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6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52" y="8545"/>
                </a:lnTo>
                <a:lnTo>
                  <a:pt x="22734" y="7746"/>
                </a:lnTo>
                <a:lnTo>
                  <a:pt x="25999" y="8078"/>
                </a:lnTo>
                <a:lnTo>
                  <a:pt x="28642" y="9371"/>
                </a:lnTo>
                <a:lnTo>
                  <a:pt x="31385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4062" y="4128606"/>
            <a:ext cx="44916" cy="53647"/>
          </a:xfrm>
          <a:custGeom>
            <a:avLst/>
            <a:gdLst/>
            <a:ahLst/>
            <a:cxnLst/>
            <a:rect l="l" t="t" r="r" b="b"/>
            <a:pathLst>
              <a:path w="44916" h="53647">
                <a:moveTo>
                  <a:pt x="44509" y="16930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59"/>
                </a:lnTo>
                <a:lnTo>
                  <a:pt x="33234" y="1828"/>
                </a:lnTo>
                <a:lnTo>
                  <a:pt x="30526" y="612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888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3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49"/>
                </a:lnTo>
                <a:lnTo>
                  <a:pt x="13851" y="51969"/>
                </a:lnTo>
                <a:lnTo>
                  <a:pt x="16875" y="53085"/>
                </a:lnTo>
                <a:lnTo>
                  <a:pt x="20393" y="53647"/>
                </a:lnTo>
                <a:lnTo>
                  <a:pt x="24406" y="5364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5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37" y="46191"/>
                </a:lnTo>
                <a:lnTo>
                  <a:pt x="25246" y="46382"/>
                </a:lnTo>
                <a:lnTo>
                  <a:pt x="22297" y="46382"/>
                </a:lnTo>
                <a:lnTo>
                  <a:pt x="17776" y="45137"/>
                </a:lnTo>
                <a:lnTo>
                  <a:pt x="14083" y="43106"/>
                </a:lnTo>
                <a:lnTo>
                  <a:pt x="11540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30"/>
                </a:lnTo>
                <a:close/>
              </a:path>
              <a:path w="44916" h="5364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0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2"/>
                </a:lnTo>
                <a:lnTo>
                  <a:pt x="13726" y="1854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69546" y="4128609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6" y="8455"/>
                </a:lnTo>
                <a:lnTo>
                  <a:pt x="22950" y="8671"/>
                </a:lnTo>
                <a:lnTo>
                  <a:pt x="25703" y="9460"/>
                </a:lnTo>
                <a:lnTo>
                  <a:pt x="28371" y="8596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72" y="659"/>
                </a:lnTo>
                <a:lnTo>
                  <a:pt x="14133" y="2562"/>
                </a:lnTo>
                <a:lnTo>
                  <a:pt x="10680" y="5993"/>
                </a:lnTo>
                <a:lnTo>
                  <a:pt x="8078" y="9546"/>
                </a:lnTo>
                <a:lnTo>
                  <a:pt x="807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3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40081" y="4105267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38" y="12988"/>
                </a:moveTo>
                <a:lnTo>
                  <a:pt x="8622" y="15923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16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89" y="75538"/>
                </a:lnTo>
                <a:lnTo>
                  <a:pt x="11545" y="76262"/>
                </a:lnTo>
                <a:lnTo>
                  <a:pt x="14716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36" y="31798"/>
                </a:lnTo>
                <a:lnTo>
                  <a:pt x="30175" y="30337"/>
                </a:lnTo>
                <a:lnTo>
                  <a:pt x="30326" y="27418"/>
                </a:lnTo>
                <a:lnTo>
                  <a:pt x="28536" y="24368"/>
                </a:lnTo>
                <a:lnTo>
                  <a:pt x="17640" y="24368"/>
                </a:lnTo>
                <a:lnTo>
                  <a:pt x="17766" y="15162"/>
                </a:lnTo>
                <a:lnTo>
                  <a:pt x="18262" y="12240"/>
                </a:lnTo>
                <a:lnTo>
                  <a:pt x="20599" y="8521"/>
                </a:lnTo>
                <a:lnTo>
                  <a:pt x="23619" y="7440"/>
                </a:lnTo>
                <a:lnTo>
                  <a:pt x="26794" y="7517"/>
                </a:lnTo>
                <a:lnTo>
                  <a:pt x="30010" y="8416"/>
                </a:lnTo>
                <a:lnTo>
                  <a:pt x="32688" y="8355"/>
                </a:lnTo>
                <a:lnTo>
                  <a:pt x="33044" y="5702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38" y="12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83593" y="4128606"/>
            <a:ext cx="48841" cy="53643"/>
          </a:xfrm>
          <a:custGeom>
            <a:avLst/>
            <a:gdLst/>
            <a:ahLst/>
            <a:cxnLst/>
            <a:rect l="l" t="t" r="r" b="b"/>
            <a:pathLst>
              <a:path w="48841" h="53643">
                <a:moveTo>
                  <a:pt x="9281" y="23900"/>
                </a:moveTo>
                <a:lnTo>
                  <a:pt x="9587" y="21337"/>
                </a:lnTo>
                <a:lnTo>
                  <a:pt x="10185" y="18986"/>
                </a:lnTo>
                <a:lnTo>
                  <a:pt x="11708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6" y="7480"/>
                </a:lnTo>
                <a:lnTo>
                  <a:pt x="27443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9" y="32320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4" y="40639"/>
                </a:lnTo>
                <a:lnTo>
                  <a:pt x="47268" y="37284"/>
                </a:lnTo>
                <a:lnTo>
                  <a:pt x="48308" y="33958"/>
                </a:lnTo>
                <a:lnTo>
                  <a:pt x="48841" y="3029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3"/>
                </a:lnTo>
                <a:lnTo>
                  <a:pt x="10894" y="3341"/>
                </a:lnTo>
                <a:lnTo>
                  <a:pt x="8291" y="5219"/>
                </a:lnTo>
                <a:lnTo>
                  <a:pt x="4140" y="10068"/>
                </a:lnTo>
                <a:lnTo>
                  <a:pt x="2578" y="12942"/>
                </a:lnTo>
                <a:lnTo>
                  <a:pt x="1548" y="16294"/>
                </a:lnTo>
                <a:lnTo>
                  <a:pt x="519" y="19645"/>
                </a:lnTo>
                <a:lnTo>
                  <a:pt x="0" y="23303"/>
                </a:lnTo>
                <a:lnTo>
                  <a:pt x="0" y="31405"/>
                </a:lnTo>
                <a:lnTo>
                  <a:pt x="494" y="35104"/>
                </a:lnTo>
                <a:lnTo>
                  <a:pt x="1473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1" y="50672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00"/>
                </a:lnTo>
                <a:close/>
              </a:path>
              <a:path w="48841" h="53643">
                <a:moveTo>
                  <a:pt x="26960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37" y="42137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2"/>
                </a:lnTo>
                <a:lnTo>
                  <a:pt x="13385" y="51865"/>
                </a:lnTo>
                <a:lnTo>
                  <a:pt x="16369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43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852426" y="4128609"/>
            <a:ext cx="28533" cy="52919"/>
          </a:xfrm>
          <a:custGeom>
            <a:avLst/>
            <a:gdLst/>
            <a:ahLst/>
            <a:cxnLst/>
            <a:rect l="l" t="t" r="r" b="b"/>
            <a:pathLst>
              <a:path w="28533" h="52919">
                <a:moveTo>
                  <a:pt x="17308" y="9359"/>
                </a:moveTo>
                <a:lnTo>
                  <a:pt x="19926" y="8455"/>
                </a:lnTo>
                <a:lnTo>
                  <a:pt x="22946" y="8671"/>
                </a:lnTo>
                <a:lnTo>
                  <a:pt x="25703" y="9460"/>
                </a:lnTo>
                <a:lnTo>
                  <a:pt x="28371" y="8596"/>
                </a:lnTo>
                <a:lnTo>
                  <a:pt x="28533" y="5637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4"/>
                </a:lnTo>
                <a:lnTo>
                  <a:pt x="20383" y="0"/>
                </a:lnTo>
                <a:lnTo>
                  <a:pt x="17269" y="659"/>
                </a:lnTo>
                <a:lnTo>
                  <a:pt x="14133" y="2562"/>
                </a:lnTo>
                <a:lnTo>
                  <a:pt x="10676" y="5993"/>
                </a:lnTo>
                <a:lnTo>
                  <a:pt x="8074" y="9546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3"/>
                </a:lnTo>
                <a:lnTo>
                  <a:pt x="0" y="51267"/>
                </a:lnTo>
                <a:lnTo>
                  <a:pt x="186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25845" y="4128656"/>
            <a:ext cx="38515" cy="53592"/>
          </a:xfrm>
          <a:custGeom>
            <a:avLst/>
            <a:gdLst/>
            <a:ahLst/>
            <a:cxnLst/>
            <a:rect l="l" t="t" r="r" b="b"/>
            <a:pathLst>
              <a:path w="38515" h="53592">
                <a:moveTo>
                  <a:pt x="9625" y="32816"/>
                </a:moveTo>
                <a:lnTo>
                  <a:pt x="9319" y="30059"/>
                </a:lnTo>
                <a:lnTo>
                  <a:pt x="9319" y="20613"/>
                </a:lnTo>
                <a:lnTo>
                  <a:pt x="10474" y="15810"/>
                </a:lnTo>
                <a:lnTo>
                  <a:pt x="12776" y="12495"/>
                </a:lnTo>
                <a:lnTo>
                  <a:pt x="15072" y="9183"/>
                </a:lnTo>
                <a:lnTo>
                  <a:pt x="18362" y="7545"/>
                </a:lnTo>
                <a:lnTo>
                  <a:pt x="24775" y="7545"/>
                </a:lnTo>
                <a:lnTo>
                  <a:pt x="28129" y="8430"/>
                </a:lnTo>
                <a:lnTo>
                  <a:pt x="32064" y="10413"/>
                </a:lnTo>
                <a:lnTo>
                  <a:pt x="35455" y="12992"/>
                </a:lnTo>
                <a:lnTo>
                  <a:pt x="38299" y="10896"/>
                </a:lnTo>
                <a:lnTo>
                  <a:pt x="38273" y="8294"/>
                </a:lnTo>
                <a:lnTo>
                  <a:pt x="37465" y="5551"/>
                </a:lnTo>
                <a:lnTo>
                  <a:pt x="34641" y="3200"/>
                </a:lnTo>
                <a:lnTo>
                  <a:pt x="31355" y="1572"/>
                </a:lnTo>
                <a:lnTo>
                  <a:pt x="28778" y="712"/>
                </a:lnTo>
                <a:lnTo>
                  <a:pt x="25843" y="139"/>
                </a:lnTo>
                <a:lnTo>
                  <a:pt x="22779" y="0"/>
                </a:lnTo>
                <a:lnTo>
                  <a:pt x="19554" y="0"/>
                </a:lnTo>
                <a:lnTo>
                  <a:pt x="16569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32" y="4305"/>
                </a:lnTo>
                <a:lnTo>
                  <a:pt x="4546" y="8710"/>
                </a:lnTo>
                <a:lnTo>
                  <a:pt x="2929" y="11544"/>
                </a:lnTo>
                <a:lnTo>
                  <a:pt x="1748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5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85"/>
                </a:lnTo>
                <a:lnTo>
                  <a:pt x="9701" y="50708"/>
                </a:lnTo>
                <a:lnTo>
                  <a:pt x="12419" y="51864"/>
                </a:lnTo>
                <a:lnTo>
                  <a:pt x="15137" y="53035"/>
                </a:lnTo>
                <a:lnTo>
                  <a:pt x="18247" y="53592"/>
                </a:lnTo>
                <a:lnTo>
                  <a:pt x="23453" y="53592"/>
                </a:lnTo>
                <a:lnTo>
                  <a:pt x="26692" y="53110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3" y="46518"/>
                </a:lnTo>
                <a:lnTo>
                  <a:pt x="38515" y="43789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7" y="45528"/>
                </a:lnTo>
                <a:lnTo>
                  <a:pt x="22895" y="45845"/>
                </a:lnTo>
                <a:lnTo>
                  <a:pt x="18794" y="45453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82595" y="4105681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13267" y="4109238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4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71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42845" y="4128606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0"/>
                </a:moveTo>
                <a:lnTo>
                  <a:pt x="43699" y="14122"/>
                </a:lnTo>
                <a:lnTo>
                  <a:pt x="42889" y="11314"/>
                </a:lnTo>
                <a:lnTo>
                  <a:pt x="39880" y="6807"/>
                </a:lnTo>
                <a:lnTo>
                  <a:pt x="35927" y="3059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1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8" y="20091"/>
                </a:lnTo>
                <a:lnTo>
                  <a:pt x="10831" y="3114"/>
                </a:lnTo>
                <a:lnTo>
                  <a:pt x="8359" y="4888"/>
                </a:lnTo>
                <a:lnTo>
                  <a:pt x="4268" y="9575"/>
                </a:lnTo>
                <a:lnTo>
                  <a:pt x="2706" y="12409"/>
                </a:lnTo>
                <a:lnTo>
                  <a:pt x="1626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6" y="42001"/>
                </a:lnTo>
                <a:lnTo>
                  <a:pt x="4179" y="44770"/>
                </a:lnTo>
                <a:lnTo>
                  <a:pt x="6234" y="46976"/>
                </a:lnTo>
                <a:lnTo>
                  <a:pt x="10831" y="50849"/>
                </a:lnTo>
                <a:lnTo>
                  <a:pt x="13855" y="51969"/>
                </a:lnTo>
                <a:lnTo>
                  <a:pt x="16879" y="53085"/>
                </a:lnTo>
                <a:lnTo>
                  <a:pt x="20397" y="53647"/>
                </a:lnTo>
                <a:lnTo>
                  <a:pt x="24410" y="53647"/>
                </a:lnTo>
                <a:lnTo>
                  <a:pt x="28907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6" y="51090"/>
                </a:lnTo>
                <a:lnTo>
                  <a:pt x="42673" y="48298"/>
                </a:lnTo>
                <a:lnTo>
                  <a:pt x="42865" y="45518"/>
                </a:lnTo>
                <a:lnTo>
                  <a:pt x="42076" y="42890"/>
                </a:lnTo>
                <a:lnTo>
                  <a:pt x="39458" y="43268"/>
                </a:lnTo>
                <a:lnTo>
                  <a:pt x="36183" y="44538"/>
                </a:lnTo>
                <a:lnTo>
                  <a:pt x="33287" y="45443"/>
                </a:lnTo>
                <a:lnTo>
                  <a:pt x="29641" y="46191"/>
                </a:lnTo>
                <a:lnTo>
                  <a:pt x="25250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5" y="43106"/>
                </a:lnTo>
                <a:lnTo>
                  <a:pt x="11544" y="39992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7">
                <a:moveTo>
                  <a:pt x="9348" y="20091"/>
                </a:moveTo>
                <a:lnTo>
                  <a:pt x="10313" y="16358"/>
                </a:lnTo>
                <a:lnTo>
                  <a:pt x="11799" y="12917"/>
                </a:lnTo>
                <a:lnTo>
                  <a:pt x="15457" y="9083"/>
                </a:lnTo>
                <a:lnTo>
                  <a:pt x="18809" y="740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54"/>
                </a:lnTo>
                <a:lnTo>
                  <a:pt x="10831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08329" y="4128606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8"/>
                </a:lnTo>
                <a:lnTo>
                  <a:pt x="16308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6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48" y="8545"/>
                </a:lnTo>
                <a:lnTo>
                  <a:pt x="22734" y="7746"/>
                </a:lnTo>
                <a:lnTo>
                  <a:pt x="25995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66587" y="4116308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83"/>
                </a:moveTo>
                <a:lnTo>
                  <a:pt x="31902" y="59334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4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46"/>
                </a:lnTo>
                <a:lnTo>
                  <a:pt x="20358" y="65846"/>
                </a:lnTo>
                <a:lnTo>
                  <a:pt x="25387" y="65685"/>
                </a:lnTo>
                <a:lnTo>
                  <a:pt x="28497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212998" y="4128606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0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4" y="52210"/>
                </a:lnTo>
                <a:lnTo>
                  <a:pt x="8877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7" y="53647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59" y="46608"/>
                </a:lnTo>
                <a:lnTo>
                  <a:pt x="34113" y="42699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2" y="25110"/>
                </a:lnTo>
                <a:lnTo>
                  <a:pt x="22175" y="23813"/>
                </a:lnTo>
                <a:lnTo>
                  <a:pt x="19127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50" y="10083"/>
                </a:lnTo>
                <a:lnTo>
                  <a:pt x="32043" y="8304"/>
                </a:lnTo>
                <a:lnTo>
                  <a:pt x="31993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295510" y="4128606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1"/>
                </a:lnTo>
                <a:lnTo>
                  <a:pt x="22873" y="46061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4"/>
                </a:lnTo>
                <a:lnTo>
                  <a:pt x="37223" y="52958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65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4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8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5" y="18755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34"/>
                </a:lnTo>
                <a:lnTo>
                  <a:pt x="1220" y="45086"/>
                </a:lnTo>
                <a:lnTo>
                  <a:pt x="3175" y="48473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3" y="42900"/>
                </a:lnTo>
                <a:lnTo>
                  <a:pt x="9169" y="38353"/>
                </a:lnTo>
                <a:lnTo>
                  <a:pt x="9958" y="52642"/>
                </a:lnTo>
                <a:lnTo>
                  <a:pt x="14363" y="53643"/>
                </a:lnTo>
                <a:lnTo>
                  <a:pt x="19865" y="53643"/>
                </a:lnTo>
                <a:lnTo>
                  <a:pt x="22873" y="46061"/>
                </a:lnTo>
                <a:lnTo>
                  <a:pt x="18342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58517" y="4128606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6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52" y="8545"/>
                </a:lnTo>
                <a:lnTo>
                  <a:pt x="22734" y="7746"/>
                </a:lnTo>
                <a:lnTo>
                  <a:pt x="25995" y="8078"/>
                </a:lnTo>
                <a:lnTo>
                  <a:pt x="28638" y="9371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420196" y="4105908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2"/>
                </a:moveTo>
                <a:lnTo>
                  <a:pt x="1079" y="60262"/>
                </a:lnTo>
                <a:lnTo>
                  <a:pt x="1803" y="63463"/>
                </a:lnTo>
                <a:lnTo>
                  <a:pt x="2948" y="66257"/>
                </a:lnTo>
                <a:lnTo>
                  <a:pt x="6098" y="70995"/>
                </a:lnTo>
                <a:lnTo>
                  <a:pt x="10680" y="74270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26"/>
                </a:lnTo>
                <a:lnTo>
                  <a:pt x="9273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5"/>
                </a:lnTo>
                <a:lnTo>
                  <a:pt x="33491" y="36615"/>
                </a:lnTo>
                <a:lnTo>
                  <a:pt x="35916" y="39624"/>
                </a:lnTo>
                <a:lnTo>
                  <a:pt x="35916" y="59157"/>
                </a:lnTo>
                <a:lnTo>
                  <a:pt x="33173" y="62419"/>
                </a:lnTo>
                <a:lnTo>
                  <a:pt x="29425" y="65825"/>
                </a:lnTo>
                <a:lnTo>
                  <a:pt x="25974" y="67895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4" y="67045"/>
                </a:lnTo>
                <a:lnTo>
                  <a:pt x="12766" y="64479"/>
                </a:lnTo>
                <a:lnTo>
                  <a:pt x="13223" y="75653"/>
                </a:lnTo>
                <a:lnTo>
                  <a:pt x="16272" y="76352"/>
                </a:lnTo>
                <a:lnTo>
                  <a:pt x="23155" y="7635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1" y="72467"/>
                </a:lnTo>
                <a:lnTo>
                  <a:pt x="34380" y="70297"/>
                </a:lnTo>
                <a:lnTo>
                  <a:pt x="36946" y="67503"/>
                </a:lnTo>
                <a:lnTo>
                  <a:pt x="37023" y="74512"/>
                </a:lnTo>
                <a:lnTo>
                  <a:pt x="39625" y="75617"/>
                </a:lnTo>
                <a:lnTo>
                  <a:pt x="42358" y="75617"/>
                </a:lnTo>
                <a:lnTo>
                  <a:pt x="44921" y="73964"/>
                </a:lnTo>
                <a:lnTo>
                  <a:pt x="44921" y="1691"/>
                </a:lnTo>
                <a:lnTo>
                  <a:pt x="44679" y="953"/>
                </a:lnTo>
                <a:lnTo>
                  <a:pt x="42011" y="0"/>
                </a:lnTo>
                <a:lnTo>
                  <a:pt x="38787" y="0"/>
                </a:lnTo>
                <a:lnTo>
                  <a:pt x="35916" y="1691"/>
                </a:lnTo>
                <a:lnTo>
                  <a:pt x="35916" y="3007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3" y="22697"/>
                </a:lnTo>
                <a:lnTo>
                  <a:pt x="17614" y="22697"/>
                </a:lnTo>
                <a:lnTo>
                  <a:pt x="14579" y="23331"/>
                </a:lnTo>
                <a:lnTo>
                  <a:pt x="11965" y="24612"/>
                </a:lnTo>
                <a:lnTo>
                  <a:pt x="9334" y="25897"/>
                </a:lnTo>
                <a:lnTo>
                  <a:pt x="7138" y="27726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85"/>
                </a:lnTo>
                <a:lnTo>
                  <a:pt x="447" y="42151"/>
                </a:lnTo>
                <a:lnTo>
                  <a:pt x="0" y="45949"/>
                </a:lnTo>
                <a:lnTo>
                  <a:pt x="0" y="53682"/>
                </a:lnTo>
                <a:lnTo>
                  <a:pt x="356" y="57062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71110" y="4262587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7">
                <a:moveTo>
                  <a:pt x="34556" y="52894"/>
                </a:moveTo>
                <a:lnTo>
                  <a:pt x="37223" y="52959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1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16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85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145597" y="4239248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3" y="12992"/>
                </a:moveTo>
                <a:lnTo>
                  <a:pt x="8625" y="15925"/>
                </a:lnTo>
                <a:lnTo>
                  <a:pt x="8625" y="24372"/>
                </a:lnTo>
                <a:lnTo>
                  <a:pt x="1742" y="24372"/>
                </a:lnTo>
                <a:lnTo>
                  <a:pt x="292" y="25526"/>
                </a:lnTo>
                <a:lnTo>
                  <a:pt x="0" y="28116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3"/>
                </a:lnTo>
                <a:lnTo>
                  <a:pt x="17640" y="31798"/>
                </a:lnTo>
                <a:lnTo>
                  <a:pt x="28538" y="31798"/>
                </a:lnTo>
                <a:lnTo>
                  <a:pt x="30175" y="30351"/>
                </a:lnTo>
                <a:lnTo>
                  <a:pt x="30330" y="27418"/>
                </a:lnTo>
                <a:lnTo>
                  <a:pt x="28538" y="24372"/>
                </a:lnTo>
                <a:lnTo>
                  <a:pt x="17640" y="24372"/>
                </a:lnTo>
                <a:lnTo>
                  <a:pt x="17640" y="19051"/>
                </a:lnTo>
                <a:lnTo>
                  <a:pt x="17769" y="15162"/>
                </a:lnTo>
                <a:lnTo>
                  <a:pt x="18263" y="12244"/>
                </a:lnTo>
                <a:lnTo>
                  <a:pt x="20599" y="8521"/>
                </a:lnTo>
                <a:lnTo>
                  <a:pt x="23623" y="7440"/>
                </a:lnTo>
                <a:lnTo>
                  <a:pt x="26798" y="7517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702"/>
                </a:lnTo>
                <a:lnTo>
                  <a:pt x="32969" y="3938"/>
                </a:lnTo>
                <a:lnTo>
                  <a:pt x="30824" y="1116"/>
                </a:lnTo>
                <a:lnTo>
                  <a:pt x="28055" y="356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14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04018" y="4239248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92"/>
                </a:moveTo>
                <a:lnTo>
                  <a:pt x="8622" y="15925"/>
                </a:lnTo>
                <a:lnTo>
                  <a:pt x="8622" y="24372"/>
                </a:lnTo>
                <a:lnTo>
                  <a:pt x="1738" y="24372"/>
                </a:lnTo>
                <a:lnTo>
                  <a:pt x="292" y="25526"/>
                </a:lnTo>
                <a:lnTo>
                  <a:pt x="0" y="28116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3"/>
                </a:lnTo>
                <a:lnTo>
                  <a:pt x="17640" y="31798"/>
                </a:lnTo>
                <a:lnTo>
                  <a:pt x="28536" y="31798"/>
                </a:lnTo>
                <a:lnTo>
                  <a:pt x="30175" y="30351"/>
                </a:lnTo>
                <a:lnTo>
                  <a:pt x="30326" y="27418"/>
                </a:lnTo>
                <a:lnTo>
                  <a:pt x="28536" y="24372"/>
                </a:lnTo>
                <a:lnTo>
                  <a:pt x="17640" y="24372"/>
                </a:lnTo>
                <a:lnTo>
                  <a:pt x="17766" y="15162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0"/>
                </a:lnTo>
                <a:lnTo>
                  <a:pt x="26798" y="7517"/>
                </a:lnTo>
                <a:lnTo>
                  <a:pt x="30010" y="8420"/>
                </a:lnTo>
                <a:lnTo>
                  <a:pt x="32691" y="8355"/>
                </a:lnTo>
                <a:lnTo>
                  <a:pt x="33044" y="5702"/>
                </a:lnTo>
                <a:lnTo>
                  <a:pt x="32969" y="3938"/>
                </a:lnTo>
                <a:lnTo>
                  <a:pt x="30822" y="1116"/>
                </a:lnTo>
                <a:lnTo>
                  <a:pt x="28054" y="356"/>
                </a:lnTo>
                <a:lnTo>
                  <a:pt x="24357" y="0"/>
                </a:lnTo>
                <a:lnTo>
                  <a:pt x="21694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14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67652" y="424321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0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9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18265" y="4239666"/>
            <a:ext cx="8952" cy="75840"/>
          </a:xfrm>
          <a:custGeom>
            <a:avLst/>
            <a:gdLst/>
            <a:ahLst/>
            <a:cxnLst/>
            <a:rect l="l" t="t" r="r" b="b"/>
            <a:pathLst>
              <a:path w="8952" h="75840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6"/>
                </a:lnTo>
                <a:lnTo>
                  <a:pt x="2853" y="75840"/>
                </a:lnTo>
                <a:lnTo>
                  <a:pt x="6094" y="7584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66713" y="424321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14010" y="4262587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7">
                <a:moveTo>
                  <a:pt x="34556" y="52894"/>
                </a:moveTo>
                <a:lnTo>
                  <a:pt x="37223" y="52959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1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16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85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88285" y="42503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83"/>
                </a:lnTo>
                <a:lnTo>
                  <a:pt x="31903" y="59969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3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53139" y="4262591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0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4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7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3" y="43102"/>
                </a:lnTo>
                <a:lnTo>
                  <a:pt x="11541" y="40002"/>
                </a:lnTo>
                <a:lnTo>
                  <a:pt x="10095" y="35967"/>
                </a:lnTo>
                <a:lnTo>
                  <a:pt x="9270" y="31344"/>
                </a:lnTo>
                <a:lnTo>
                  <a:pt x="9270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32487" y="4262591"/>
            <a:ext cx="34566" cy="53653"/>
          </a:xfrm>
          <a:custGeom>
            <a:avLst/>
            <a:gdLst/>
            <a:ahLst/>
            <a:cxnLst/>
            <a:rect l="l" t="t" r="r" b="b"/>
            <a:pathLst>
              <a:path w="34566" h="53653">
                <a:moveTo>
                  <a:pt x="21602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66"/>
                </a:lnTo>
                <a:lnTo>
                  <a:pt x="3045" y="7211"/>
                </a:lnTo>
                <a:lnTo>
                  <a:pt x="1572" y="10717"/>
                </a:lnTo>
                <a:lnTo>
                  <a:pt x="1191" y="14475"/>
                </a:lnTo>
                <a:lnTo>
                  <a:pt x="1548" y="18514"/>
                </a:lnTo>
                <a:lnTo>
                  <a:pt x="2959" y="21625"/>
                </a:lnTo>
                <a:lnTo>
                  <a:pt x="6209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37"/>
                </a:lnTo>
                <a:lnTo>
                  <a:pt x="17970" y="30793"/>
                </a:lnTo>
                <a:lnTo>
                  <a:pt x="20713" y="3198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0"/>
                </a:lnTo>
                <a:lnTo>
                  <a:pt x="12026" y="53527"/>
                </a:lnTo>
                <a:lnTo>
                  <a:pt x="18237" y="53653"/>
                </a:lnTo>
                <a:lnTo>
                  <a:pt x="20825" y="53312"/>
                </a:lnTo>
                <a:lnTo>
                  <a:pt x="25526" y="51940"/>
                </a:lnTo>
                <a:lnTo>
                  <a:pt x="29245" y="49579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8" y="29728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09"/>
                </a:lnTo>
                <a:lnTo>
                  <a:pt x="19126" y="22604"/>
                </a:lnTo>
                <a:lnTo>
                  <a:pt x="16153" y="21433"/>
                </a:lnTo>
                <a:lnTo>
                  <a:pt x="12520" y="19339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62" y="8279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688"/>
                </a:lnTo>
                <a:lnTo>
                  <a:pt x="30416" y="2904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47578" y="4239248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43" y="12992"/>
                </a:moveTo>
                <a:lnTo>
                  <a:pt x="8622" y="15925"/>
                </a:lnTo>
                <a:lnTo>
                  <a:pt x="8622" y="24372"/>
                </a:lnTo>
                <a:lnTo>
                  <a:pt x="1738" y="24372"/>
                </a:lnTo>
                <a:lnTo>
                  <a:pt x="292" y="25526"/>
                </a:lnTo>
                <a:lnTo>
                  <a:pt x="0" y="28116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3"/>
                </a:lnTo>
                <a:lnTo>
                  <a:pt x="17640" y="31798"/>
                </a:lnTo>
                <a:lnTo>
                  <a:pt x="28538" y="31798"/>
                </a:lnTo>
                <a:lnTo>
                  <a:pt x="30175" y="30351"/>
                </a:lnTo>
                <a:lnTo>
                  <a:pt x="30326" y="27418"/>
                </a:lnTo>
                <a:lnTo>
                  <a:pt x="28538" y="24372"/>
                </a:lnTo>
                <a:lnTo>
                  <a:pt x="17640" y="24372"/>
                </a:lnTo>
                <a:lnTo>
                  <a:pt x="17766" y="15162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0"/>
                </a:lnTo>
                <a:lnTo>
                  <a:pt x="26798" y="7517"/>
                </a:lnTo>
                <a:lnTo>
                  <a:pt x="30010" y="8420"/>
                </a:lnTo>
                <a:lnTo>
                  <a:pt x="32688" y="8355"/>
                </a:lnTo>
                <a:lnTo>
                  <a:pt x="33045" y="5702"/>
                </a:lnTo>
                <a:lnTo>
                  <a:pt x="32969" y="3938"/>
                </a:lnTo>
                <a:lnTo>
                  <a:pt x="30824" y="1116"/>
                </a:lnTo>
                <a:lnTo>
                  <a:pt x="28055" y="356"/>
                </a:lnTo>
                <a:lnTo>
                  <a:pt x="24358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14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12300" y="4262591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8" y="9359"/>
                </a:moveTo>
                <a:lnTo>
                  <a:pt x="19925" y="8455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4"/>
                </a:lnTo>
                <a:lnTo>
                  <a:pt x="20382" y="0"/>
                </a:lnTo>
                <a:lnTo>
                  <a:pt x="17268" y="659"/>
                </a:lnTo>
                <a:lnTo>
                  <a:pt x="14132" y="2576"/>
                </a:lnTo>
                <a:lnTo>
                  <a:pt x="10676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71736" y="4262587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97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4" y="43534"/>
                </a:lnTo>
                <a:lnTo>
                  <a:pt x="46212" y="40639"/>
                </a:lnTo>
                <a:lnTo>
                  <a:pt x="47266" y="37299"/>
                </a:lnTo>
                <a:lnTo>
                  <a:pt x="48312" y="33962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73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38" y="10072"/>
                </a:lnTo>
                <a:lnTo>
                  <a:pt x="2576" y="12956"/>
                </a:lnTo>
                <a:lnTo>
                  <a:pt x="1546" y="16294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3"/>
                </a:lnTo>
                <a:lnTo>
                  <a:pt x="10017" y="3422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59" y="46116"/>
                </a:moveTo>
                <a:lnTo>
                  <a:pt x="21447" y="46116"/>
                </a:lnTo>
                <a:lnTo>
                  <a:pt x="17106" y="44578"/>
                </a:lnTo>
                <a:lnTo>
                  <a:pt x="13639" y="42137"/>
                </a:lnTo>
                <a:lnTo>
                  <a:pt x="11339" y="38646"/>
                </a:lnTo>
                <a:lnTo>
                  <a:pt x="10017" y="34229"/>
                </a:lnTo>
                <a:lnTo>
                  <a:pt x="10400" y="50673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6" y="42443"/>
                </a:lnTo>
                <a:lnTo>
                  <a:pt x="31178" y="44705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58341" y="4262587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195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26"/>
                </a:lnTo>
                <a:lnTo>
                  <a:pt x="71042" y="10083"/>
                </a:lnTo>
                <a:lnTo>
                  <a:pt x="68780" y="6073"/>
                </a:lnTo>
                <a:lnTo>
                  <a:pt x="65735" y="2757"/>
                </a:lnTo>
                <a:lnTo>
                  <a:pt x="61455" y="547"/>
                </a:lnTo>
                <a:lnTo>
                  <a:pt x="58823" y="0"/>
                </a:lnTo>
                <a:lnTo>
                  <a:pt x="55676" y="0"/>
                </a:lnTo>
                <a:lnTo>
                  <a:pt x="53070" y="180"/>
                </a:lnTo>
                <a:lnTo>
                  <a:pt x="50507" y="853"/>
                </a:lnTo>
                <a:lnTo>
                  <a:pt x="47825" y="2170"/>
                </a:lnTo>
                <a:lnTo>
                  <a:pt x="45071" y="3912"/>
                </a:lnTo>
                <a:lnTo>
                  <a:pt x="42137" y="6389"/>
                </a:lnTo>
                <a:lnTo>
                  <a:pt x="38962" y="9651"/>
                </a:lnTo>
                <a:lnTo>
                  <a:pt x="36791" y="5716"/>
                </a:lnTo>
                <a:lnTo>
                  <a:pt x="33641" y="2682"/>
                </a:lnTo>
                <a:lnTo>
                  <a:pt x="30999" y="1181"/>
                </a:lnTo>
                <a:lnTo>
                  <a:pt x="27773" y="229"/>
                </a:lnTo>
                <a:lnTo>
                  <a:pt x="23925" y="0"/>
                </a:lnTo>
                <a:lnTo>
                  <a:pt x="21282" y="0"/>
                </a:lnTo>
                <a:lnTo>
                  <a:pt x="18680" y="712"/>
                </a:lnTo>
                <a:lnTo>
                  <a:pt x="16092" y="2145"/>
                </a:lnTo>
                <a:lnTo>
                  <a:pt x="13500" y="3571"/>
                </a:lnTo>
                <a:lnTo>
                  <a:pt x="10831" y="5817"/>
                </a:lnTo>
                <a:lnTo>
                  <a:pt x="8088" y="8892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7"/>
                </a:lnTo>
                <a:lnTo>
                  <a:pt x="15796" y="10148"/>
                </a:lnTo>
                <a:lnTo>
                  <a:pt x="19975" y="7747"/>
                </a:lnTo>
                <a:lnTo>
                  <a:pt x="23698" y="7747"/>
                </a:lnTo>
                <a:lnTo>
                  <a:pt x="26351" y="8726"/>
                </a:lnTo>
                <a:lnTo>
                  <a:pt x="29361" y="11559"/>
                </a:lnTo>
                <a:lnTo>
                  <a:pt x="30746" y="14248"/>
                </a:lnTo>
                <a:lnTo>
                  <a:pt x="31546" y="17654"/>
                </a:lnTo>
                <a:lnTo>
                  <a:pt x="31747" y="21588"/>
                </a:lnTo>
                <a:lnTo>
                  <a:pt x="31747" y="51271"/>
                </a:lnTo>
                <a:lnTo>
                  <a:pt x="32064" y="52195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0" y="51271"/>
                </a:lnTo>
                <a:lnTo>
                  <a:pt x="40700" y="17132"/>
                </a:lnTo>
                <a:lnTo>
                  <a:pt x="43192" y="14057"/>
                </a:lnTo>
                <a:lnTo>
                  <a:pt x="47558" y="10148"/>
                </a:lnTo>
                <a:lnTo>
                  <a:pt x="51713" y="7747"/>
                </a:lnTo>
                <a:lnTo>
                  <a:pt x="55435" y="7747"/>
                </a:lnTo>
                <a:lnTo>
                  <a:pt x="58113" y="8726"/>
                </a:lnTo>
                <a:lnTo>
                  <a:pt x="61149" y="11559"/>
                </a:lnTo>
                <a:lnTo>
                  <a:pt x="62534" y="14248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1540" y="4262583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8"/>
                </a:lnTo>
                <a:lnTo>
                  <a:pt x="35469" y="50458"/>
                </a:lnTo>
                <a:lnTo>
                  <a:pt x="37680" y="48614"/>
                </a:lnTo>
                <a:lnTo>
                  <a:pt x="41262" y="43877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62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5"/>
                </a:lnTo>
                <a:lnTo>
                  <a:pt x="5294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24"/>
                </a:lnTo>
                <a:lnTo>
                  <a:pt x="35469" y="50458"/>
                </a:lnTo>
                <a:lnTo>
                  <a:pt x="34937" y="33908"/>
                </a:lnTo>
                <a:lnTo>
                  <a:pt x="33731" y="38174"/>
                </a:lnTo>
                <a:lnTo>
                  <a:pt x="31723" y="41795"/>
                </a:lnTo>
                <a:lnTo>
                  <a:pt x="28788" y="44323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30" y="39676"/>
                </a:lnTo>
                <a:lnTo>
                  <a:pt x="8952" y="36677"/>
                </a:lnTo>
                <a:lnTo>
                  <a:pt x="8952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4091" y="42625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30" y="8455"/>
                </a:lnTo>
                <a:lnTo>
                  <a:pt x="22950" y="8671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4"/>
                </a:lnTo>
                <a:lnTo>
                  <a:pt x="20387" y="0"/>
                </a:lnTo>
                <a:lnTo>
                  <a:pt x="17273" y="659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63531" y="4262587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0" y="37299"/>
                </a:lnTo>
                <a:lnTo>
                  <a:pt x="48312" y="33962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73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50" y="16294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2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16"/>
                </a:moveTo>
                <a:lnTo>
                  <a:pt x="21451" y="46116"/>
                </a:lnTo>
                <a:lnTo>
                  <a:pt x="17106" y="44578"/>
                </a:lnTo>
                <a:lnTo>
                  <a:pt x="13639" y="42137"/>
                </a:lnTo>
                <a:lnTo>
                  <a:pt x="11339" y="38646"/>
                </a:lnTo>
                <a:lnTo>
                  <a:pt x="10021" y="34229"/>
                </a:lnTo>
                <a:lnTo>
                  <a:pt x="10400" y="50673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10" y="42443"/>
                </a:lnTo>
                <a:lnTo>
                  <a:pt x="31179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339501" y="4243212"/>
            <a:ext cx="21650" cy="91810"/>
          </a:xfrm>
          <a:custGeom>
            <a:avLst/>
            <a:gdLst/>
            <a:ahLst/>
            <a:cxnLst/>
            <a:rect l="l" t="t" r="r" b="b"/>
            <a:pathLst>
              <a:path w="21650" h="91810">
                <a:moveTo>
                  <a:pt x="10641" y="5425"/>
                </a:moveTo>
                <a:lnTo>
                  <a:pt x="11023" y="8891"/>
                </a:lnTo>
                <a:lnTo>
                  <a:pt x="13968" y="10745"/>
                </a:lnTo>
                <a:lnTo>
                  <a:pt x="18197" y="10745"/>
                </a:lnTo>
                <a:lnTo>
                  <a:pt x="21258" y="8841"/>
                </a:lnTo>
                <a:lnTo>
                  <a:pt x="21650" y="5321"/>
                </a:lnTo>
                <a:lnTo>
                  <a:pt x="21272" y="1854"/>
                </a:lnTo>
                <a:lnTo>
                  <a:pt x="18313" y="0"/>
                </a:lnTo>
                <a:lnTo>
                  <a:pt x="14033" y="0"/>
                </a:lnTo>
                <a:lnTo>
                  <a:pt x="11023" y="1893"/>
                </a:lnTo>
                <a:lnTo>
                  <a:pt x="10641" y="5425"/>
                </a:lnTo>
                <a:close/>
              </a:path>
              <a:path w="21650" h="91810">
                <a:moveTo>
                  <a:pt x="684" y="90716"/>
                </a:moveTo>
                <a:lnTo>
                  <a:pt x="3286" y="91594"/>
                </a:lnTo>
                <a:lnTo>
                  <a:pt x="6245" y="91810"/>
                </a:lnTo>
                <a:lnTo>
                  <a:pt x="8812" y="91810"/>
                </a:lnTo>
                <a:lnTo>
                  <a:pt x="14616" y="89866"/>
                </a:lnTo>
                <a:lnTo>
                  <a:pt x="17259" y="87184"/>
                </a:lnTo>
                <a:lnTo>
                  <a:pt x="19263" y="83807"/>
                </a:lnTo>
                <a:lnTo>
                  <a:pt x="20344" y="79350"/>
                </a:lnTo>
                <a:lnTo>
                  <a:pt x="20624" y="76442"/>
                </a:lnTo>
                <a:lnTo>
                  <a:pt x="20624" y="21819"/>
                </a:lnTo>
                <a:lnTo>
                  <a:pt x="20408" y="21106"/>
                </a:lnTo>
                <a:lnTo>
                  <a:pt x="17716" y="20167"/>
                </a:lnTo>
                <a:lnTo>
                  <a:pt x="14526" y="20167"/>
                </a:lnTo>
                <a:lnTo>
                  <a:pt x="11621" y="21819"/>
                </a:lnTo>
                <a:lnTo>
                  <a:pt x="11621" y="75412"/>
                </a:lnTo>
                <a:lnTo>
                  <a:pt x="11490" y="77382"/>
                </a:lnTo>
                <a:lnTo>
                  <a:pt x="10984" y="79984"/>
                </a:lnTo>
                <a:lnTo>
                  <a:pt x="8798" y="83261"/>
                </a:lnTo>
                <a:lnTo>
                  <a:pt x="6080" y="84164"/>
                </a:lnTo>
                <a:lnTo>
                  <a:pt x="2693" y="84024"/>
                </a:lnTo>
                <a:lnTo>
                  <a:pt x="137" y="85370"/>
                </a:lnTo>
                <a:lnTo>
                  <a:pt x="0" y="87998"/>
                </a:lnTo>
                <a:lnTo>
                  <a:pt x="684" y="90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397689" y="4262591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09" y="16941"/>
                </a:moveTo>
                <a:lnTo>
                  <a:pt x="43696" y="14122"/>
                </a:lnTo>
                <a:lnTo>
                  <a:pt x="42882" y="11314"/>
                </a:lnTo>
                <a:lnTo>
                  <a:pt x="39872" y="6807"/>
                </a:lnTo>
                <a:lnTo>
                  <a:pt x="35924" y="3074"/>
                </a:lnTo>
                <a:lnTo>
                  <a:pt x="33230" y="1828"/>
                </a:lnTo>
                <a:lnTo>
                  <a:pt x="30526" y="608"/>
                </a:lnTo>
                <a:lnTo>
                  <a:pt x="27265" y="0"/>
                </a:lnTo>
                <a:lnTo>
                  <a:pt x="27304" y="6997"/>
                </a:lnTo>
                <a:lnTo>
                  <a:pt x="30563" y="8329"/>
                </a:lnTo>
                <a:lnTo>
                  <a:pt x="32773" y="11012"/>
                </a:lnTo>
                <a:lnTo>
                  <a:pt x="34969" y="13690"/>
                </a:lnTo>
                <a:lnTo>
                  <a:pt x="36024" y="17373"/>
                </a:lnTo>
                <a:lnTo>
                  <a:pt x="35909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0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5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5" y="53084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0" y="53492"/>
                </a:lnTo>
                <a:lnTo>
                  <a:pt x="32989" y="52793"/>
                </a:lnTo>
                <a:lnTo>
                  <a:pt x="36341" y="51969"/>
                </a:lnTo>
                <a:lnTo>
                  <a:pt x="39160" y="51090"/>
                </a:lnTo>
                <a:lnTo>
                  <a:pt x="42666" y="48312"/>
                </a:lnTo>
                <a:lnTo>
                  <a:pt x="42857" y="45518"/>
                </a:lnTo>
                <a:lnTo>
                  <a:pt x="42068" y="42886"/>
                </a:lnTo>
                <a:lnTo>
                  <a:pt x="39455" y="43267"/>
                </a:lnTo>
                <a:lnTo>
                  <a:pt x="36175" y="44550"/>
                </a:lnTo>
                <a:lnTo>
                  <a:pt x="33281" y="45439"/>
                </a:lnTo>
                <a:lnTo>
                  <a:pt x="29637" y="46187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4000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5" y="28652"/>
                </a:lnTo>
                <a:lnTo>
                  <a:pt x="4386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09" y="16941"/>
                </a:lnTo>
                <a:close/>
              </a:path>
              <a:path w="44917" h="53657">
                <a:moveTo>
                  <a:pt x="9344" y="20091"/>
                </a:moveTo>
                <a:lnTo>
                  <a:pt x="10309" y="16357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77532" y="4262638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10"/>
                </a:lnTo>
                <a:lnTo>
                  <a:pt x="12776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34"/>
                </a:lnTo>
                <a:lnTo>
                  <a:pt x="32068" y="10413"/>
                </a:lnTo>
                <a:lnTo>
                  <a:pt x="35460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37" y="4305"/>
                </a:lnTo>
                <a:lnTo>
                  <a:pt x="4546" y="8710"/>
                </a:lnTo>
                <a:lnTo>
                  <a:pt x="2934" y="11544"/>
                </a:lnTo>
                <a:lnTo>
                  <a:pt x="1753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9"/>
                </a:lnTo>
                <a:lnTo>
                  <a:pt x="2387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13"/>
                </a:lnTo>
                <a:lnTo>
                  <a:pt x="29757" y="52376"/>
                </a:lnTo>
                <a:lnTo>
                  <a:pt x="32476" y="51320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1" y="41950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9" y="45849"/>
                </a:lnTo>
                <a:lnTo>
                  <a:pt x="18795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545559" y="4250303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9"/>
                </a:moveTo>
                <a:lnTo>
                  <a:pt x="31899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2" y="57330"/>
                </a:lnTo>
                <a:lnTo>
                  <a:pt x="18072" y="53888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3" y="19303"/>
                </a:lnTo>
                <a:lnTo>
                  <a:pt x="31899" y="16358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09" y="56631"/>
                </a:lnTo>
                <a:lnTo>
                  <a:pt x="10781" y="60440"/>
                </a:lnTo>
                <a:lnTo>
                  <a:pt x="13092" y="63144"/>
                </a:lnTo>
                <a:lnTo>
                  <a:pt x="16379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1" y="63083"/>
                </a:lnTo>
                <a:lnTo>
                  <a:pt x="3189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662108" y="424321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0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6" y="71563"/>
                </a:moveTo>
                <a:lnTo>
                  <a:pt x="3938" y="72287"/>
                </a:lnTo>
                <a:lnTo>
                  <a:pt x="7179" y="72287"/>
                </a:lnTo>
                <a:lnTo>
                  <a:pt x="10034" y="70638"/>
                </a:lnTo>
                <a:lnTo>
                  <a:pt x="10034" y="21808"/>
                </a:lnTo>
                <a:lnTo>
                  <a:pt x="9817" y="21109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6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712721" y="4262587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9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26"/>
                </a:lnTo>
                <a:lnTo>
                  <a:pt x="40563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5"/>
                </a:lnTo>
                <a:lnTo>
                  <a:pt x="13575" y="3571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61"/>
                </a:lnTo>
                <a:lnTo>
                  <a:pt x="22732" y="774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91860" y="4262638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10"/>
                </a:lnTo>
                <a:lnTo>
                  <a:pt x="12772" y="12509"/>
                </a:lnTo>
                <a:lnTo>
                  <a:pt x="15072" y="9193"/>
                </a:lnTo>
                <a:lnTo>
                  <a:pt x="18362" y="7545"/>
                </a:lnTo>
                <a:lnTo>
                  <a:pt x="24775" y="7545"/>
                </a:lnTo>
                <a:lnTo>
                  <a:pt x="28130" y="8434"/>
                </a:lnTo>
                <a:lnTo>
                  <a:pt x="32064" y="10413"/>
                </a:lnTo>
                <a:lnTo>
                  <a:pt x="35455" y="12992"/>
                </a:lnTo>
                <a:lnTo>
                  <a:pt x="38299" y="10910"/>
                </a:lnTo>
                <a:lnTo>
                  <a:pt x="38275" y="8308"/>
                </a:lnTo>
                <a:lnTo>
                  <a:pt x="37461" y="5551"/>
                </a:lnTo>
                <a:lnTo>
                  <a:pt x="34641" y="3200"/>
                </a:lnTo>
                <a:lnTo>
                  <a:pt x="31355" y="1576"/>
                </a:lnTo>
                <a:lnTo>
                  <a:pt x="28774" y="712"/>
                </a:lnTo>
                <a:lnTo>
                  <a:pt x="25844" y="139"/>
                </a:lnTo>
                <a:lnTo>
                  <a:pt x="22779" y="0"/>
                </a:lnTo>
                <a:lnTo>
                  <a:pt x="19554" y="0"/>
                </a:lnTo>
                <a:lnTo>
                  <a:pt x="16570" y="535"/>
                </a:lnTo>
                <a:lnTo>
                  <a:pt x="13802" y="1601"/>
                </a:lnTo>
                <a:lnTo>
                  <a:pt x="11033" y="2666"/>
                </a:lnTo>
                <a:lnTo>
                  <a:pt x="8632" y="4305"/>
                </a:lnTo>
                <a:lnTo>
                  <a:pt x="4542" y="8710"/>
                </a:lnTo>
                <a:lnTo>
                  <a:pt x="2929" y="11544"/>
                </a:lnTo>
                <a:lnTo>
                  <a:pt x="1748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12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8" y="53606"/>
                </a:lnTo>
                <a:lnTo>
                  <a:pt x="23453" y="53606"/>
                </a:lnTo>
                <a:lnTo>
                  <a:pt x="26694" y="53113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1" y="39664"/>
                </a:lnTo>
                <a:lnTo>
                  <a:pt x="33501" y="41950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5" y="45849"/>
                </a:lnTo>
                <a:lnTo>
                  <a:pt x="18794" y="45467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63774" y="4262591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22"/>
                </a:lnTo>
                <a:lnTo>
                  <a:pt x="42890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7"/>
                </a:lnTo>
                <a:lnTo>
                  <a:pt x="30570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9" y="4903"/>
                </a:lnTo>
                <a:lnTo>
                  <a:pt x="4268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4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3" y="48312"/>
                </a:lnTo>
                <a:lnTo>
                  <a:pt x="42865" y="45518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6" y="43102"/>
                </a:lnTo>
                <a:lnTo>
                  <a:pt x="11544" y="40002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947671" y="4262583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8"/>
                </a:lnTo>
                <a:lnTo>
                  <a:pt x="35471" y="50458"/>
                </a:lnTo>
                <a:lnTo>
                  <a:pt x="37680" y="48614"/>
                </a:lnTo>
                <a:lnTo>
                  <a:pt x="41263" y="43877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7" y="12862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2" y="0"/>
                </a:lnTo>
                <a:lnTo>
                  <a:pt x="22061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5"/>
                </a:lnTo>
                <a:lnTo>
                  <a:pt x="5295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7"/>
                </a:lnTo>
                <a:lnTo>
                  <a:pt x="1380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24"/>
                </a:lnTo>
                <a:lnTo>
                  <a:pt x="35471" y="50458"/>
                </a:lnTo>
                <a:lnTo>
                  <a:pt x="34937" y="33908"/>
                </a:lnTo>
                <a:lnTo>
                  <a:pt x="33732" y="38174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29" y="39676"/>
                </a:lnTo>
                <a:lnTo>
                  <a:pt x="8953" y="36677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024347" y="42503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69"/>
                </a:moveTo>
                <a:lnTo>
                  <a:pt x="31903" y="59320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6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3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83"/>
                </a:lnTo>
                <a:lnTo>
                  <a:pt x="31903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092005" y="4243219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78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8"/>
                </a:lnTo>
                <a:lnTo>
                  <a:pt x="9818" y="21109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8"/>
                </a:lnTo>
                <a:lnTo>
                  <a:pt x="1076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139825" y="4262587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594"/>
                </a:lnTo>
                <a:lnTo>
                  <a:pt x="14202" y="11163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9" y="11455"/>
                </a:lnTo>
                <a:lnTo>
                  <a:pt x="37519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29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60" y="9273"/>
                </a:lnTo>
                <a:lnTo>
                  <a:pt x="42876" y="6998"/>
                </a:lnTo>
                <a:lnTo>
                  <a:pt x="38394" y="2973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4" y="10072"/>
                </a:lnTo>
                <a:lnTo>
                  <a:pt x="2580" y="12956"/>
                </a:lnTo>
                <a:lnTo>
                  <a:pt x="1551" y="16294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4"/>
                </a:lnTo>
                <a:lnTo>
                  <a:pt x="1475" y="38353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64" y="46116"/>
                </a:moveTo>
                <a:lnTo>
                  <a:pt x="21452" y="46116"/>
                </a:lnTo>
                <a:lnTo>
                  <a:pt x="17106" y="44578"/>
                </a:lnTo>
                <a:lnTo>
                  <a:pt x="13641" y="42137"/>
                </a:lnTo>
                <a:lnTo>
                  <a:pt x="11343" y="38646"/>
                </a:lnTo>
                <a:lnTo>
                  <a:pt x="10022" y="34229"/>
                </a:lnTo>
                <a:lnTo>
                  <a:pt x="10403" y="50673"/>
                </a:lnTo>
                <a:lnTo>
                  <a:pt x="13388" y="51869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3"/>
                </a:lnTo>
                <a:lnTo>
                  <a:pt x="31179" y="44705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227071" y="4262587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9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26"/>
                </a:lnTo>
                <a:lnTo>
                  <a:pt x="40563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5"/>
                </a:lnTo>
                <a:lnTo>
                  <a:pt x="13575" y="3571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61"/>
                </a:lnTo>
                <a:lnTo>
                  <a:pt x="22732" y="774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353914" y="4250303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69"/>
                </a:moveTo>
                <a:lnTo>
                  <a:pt x="31898" y="59320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6" y="58179"/>
                </a:lnTo>
                <a:lnTo>
                  <a:pt x="21840" y="58179"/>
                </a:lnTo>
                <a:lnTo>
                  <a:pt x="20062" y="57330"/>
                </a:lnTo>
                <a:lnTo>
                  <a:pt x="18070" y="53888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3" y="19303"/>
                </a:lnTo>
                <a:lnTo>
                  <a:pt x="31898" y="16358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09" y="56631"/>
                </a:lnTo>
                <a:lnTo>
                  <a:pt x="10781" y="60440"/>
                </a:lnTo>
                <a:lnTo>
                  <a:pt x="13092" y="63144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97" y="65102"/>
                </a:lnTo>
                <a:lnTo>
                  <a:pt x="31531" y="63083"/>
                </a:lnTo>
                <a:lnTo>
                  <a:pt x="31898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419228" y="4262587"/>
            <a:ext cx="48840" cy="53657"/>
          </a:xfrm>
          <a:custGeom>
            <a:avLst/>
            <a:gdLst/>
            <a:ahLst/>
            <a:cxnLst/>
            <a:rect l="l" t="t" r="r" b="b"/>
            <a:pathLst>
              <a:path w="48840" h="53657">
                <a:moveTo>
                  <a:pt x="9279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97" y="11163"/>
                </a:lnTo>
                <a:lnTo>
                  <a:pt x="17689" y="8892"/>
                </a:lnTo>
                <a:lnTo>
                  <a:pt x="21890" y="7495"/>
                </a:lnTo>
                <a:lnTo>
                  <a:pt x="27442" y="7495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31"/>
                </a:lnTo>
                <a:lnTo>
                  <a:pt x="39264" y="32320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6" y="37299"/>
                </a:lnTo>
                <a:lnTo>
                  <a:pt x="48308" y="33962"/>
                </a:lnTo>
                <a:lnTo>
                  <a:pt x="48840" y="30290"/>
                </a:lnTo>
                <a:lnTo>
                  <a:pt x="4884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1" y="6998"/>
                </a:lnTo>
                <a:lnTo>
                  <a:pt x="38389" y="2973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5"/>
                </a:lnTo>
                <a:lnTo>
                  <a:pt x="8290" y="5219"/>
                </a:lnTo>
                <a:lnTo>
                  <a:pt x="4138" y="10072"/>
                </a:lnTo>
                <a:lnTo>
                  <a:pt x="2576" y="12956"/>
                </a:lnTo>
                <a:lnTo>
                  <a:pt x="1546" y="16294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3"/>
                </a:lnTo>
                <a:lnTo>
                  <a:pt x="2447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3"/>
                </a:lnTo>
                <a:lnTo>
                  <a:pt x="10017" y="34229"/>
                </a:lnTo>
                <a:lnTo>
                  <a:pt x="9279" y="29361"/>
                </a:lnTo>
                <a:lnTo>
                  <a:pt x="9279" y="23915"/>
                </a:lnTo>
                <a:close/>
              </a:path>
              <a:path w="48840" h="53657">
                <a:moveTo>
                  <a:pt x="26959" y="46116"/>
                </a:moveTo>
                <a:lnTo>
                  <a:pt x="21447" y="46116"/>
                </a:lnTo>
                <a:lnTo>
                  <a:pt x="17103" y="44578"/>
                </a:lnTo>
                <a:lnTo>
                  <a:pt x="13635" y="42137"/>
                </a:lnTo>
                <a:lnTo>
                  <a:pt x="11339" y="38646"/>
                </a:lnTo>
                <a:lnTo>
                  <a:pt x="10017" y="34229"/>
                </a:lnTo>
                <a:lnTo>
                  <a:pt x="10400" y="50673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0" y="53657"/>
                </a:lnTo>
                <a:lnTo>
                  <a:pt x="27999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6" y="42443"/>
                </a:lnTo>
                <a:lnTo>
                  <a:pt x="31175" y="44705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73342" y="43772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7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9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99820" y="4396572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3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3"/>
                </a:lnTo>
                <a:lnTo>
                  <a:pt x="61455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72" y="3909"/>
                </a:lnTo>
                <a:lnTo>
                  <a:pt x="42138" y="6385"/>
                </a:lnTo>
                <a:lnTo>
                  <a:pt x="38962" y="9662"/>
                </a:lnTo>
                <a:lnTo>
                  <a:pt x="36791" y="5712"/>
                </a:lnTo>
                <a:lnTo>
                  <a:pt x="33642" y="2688"/>
                </a:lnTo>
                <a:lnTo>
                  <a:pt x="30999" y="1181"/>
                </a:lnTo>
                <a:lnTo>
                  <a:pt x="27773" y="226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69"/>
                </a:lnTo>
                <a:lnTo>
                  <a:pt x="15800" y="10144"/>
                </a:lnTo>
                <a:lnTo>
                  <a:pt x="19975" y="7757"/>
                </a:lnTo>
                <a:lnTo>
                  <a:pt x="23699" y="7757"/>
                </a:lnTo>
                <a:lnTo>
                  <a:pt x="26352" y="8722"/>
                </a:lnTo>
                <a:lnTo>
                  <a:pt x="29361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4" y="51267"/>
                </a:lnTo>
                <a:lnTo>
                  <a:pt x="40704" y="17132"/>
                </a:lnTo>
                <a:lnTo>
                  <a:pt x="43192" y="14069"/>
                </a:lnTo>
                <a:lnTo>
                  <a:pt x="47562" y="10144"/>
                </a:lnTo>
                <a:lnTo>
                  <a:pt x="51714" y="7757"/>
                </a:lnTo>
                <a:lnTo>
                  <a:pt x="55436" y="7757"/>
                </a:lnTo>
                <a:lnTo>
                  <a:pt x="58115" y="8722"/>
                </a:lnTo>
                <a:lnTo>
                  <a:pt x="61149" y="11555"/>
                </a:lnTo>
                <a:lnTo>
                  <a:pt x="62536" y="14248"/>
                </a:lnTo>
                <a:lnTo>
                  <a:pt x="63244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189359" y="4396564"/>
            <a:ext cx="44932" cy="72353"/>
          </a:xfrm>
          <a:custGeom>
            <a:avLst/>
            <a:gdLst/>
            <a:ahLst/>
            <a:cxnLst/>
            <a:rect l="l" t="t" r="r" b="b"/>
            <a:pathLst>
              <a:path w="44932" h="72353">
                <a:moveTo>
                  <a:pt x="8953" y="17258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5"/>
                </a:lnTo>
                <a:lnTo>
                  <a:pt x="33110" y="13665"/>
                </a:lnTo>
                <a:lnTo>
                  <a:pt x="34697" y="17553"/>
                </a:lnTo>
                <a:lnTo>
                  <a:pt x="35457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8" y="33909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2" y="30380"/>
                </a:lnTo>
                <a:lnTo>
                  <a:pt x="44932" y="22569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9" y="7711"/>
                </a:lnTo>
                <a:lnTo>
                  <a:pt x="36791" y="3441"/>
                </a:lnTo>
                <a:lnTo>
                  <a:pt x="31799" y="688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2" h="72353">
                <a:moveTo>
                  <a:pt x="7862" y="9004"/>
                </a:moveTo>
                <a:lnTo>
                  <a:pt x="7862" y="2120"/>
                </a:lnTo>
                <a:lnTo>
                  <a:pt x="5295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8"/>
                </a:lnTo>
                <a:lnTo>
                  <a:pt x="10250" y="47498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72"/>
                </a:lnTo>
                <a:lnTo>
                  <a:pt x="27166" y="53672"/>
                </a:lnTo>
                <a:lnTo>
                  <a:pt x="30186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6" y="45961"/>
                </a:lnTo>
                <a:lnTo>
                  <a:pt x="20549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77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247776" y="437364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269927" y="4396572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29054" y="4396572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5"/>
                </a:moveTo>
                <a:lnTo>
                  <a:pt x="66347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1" y="1503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3"/>
                </a:lnTo>
                <a:lnTo>
                  <a:pt x="61455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76" y="3909"/>
                </a:lnTo>
                <a:lnTo>
                  <a:pt x="42141" y="6385"/>
                </a:lnTo>
                <a:lnTo>
                  <a:pt x="38966" y="9662"/>
                </a:lnTo>
                <a:lnTo>
                  <a:pt x="36791" y="5712"/>
                </a:lnTo>
                <a:lnTo>
                  <a:pt x="33646" y="2688"/>
                </a:lnTo>
                <a:lnTo>
                  <a:pt x="31003" y="1181"/>
                </a:lnTo>
                <a:lnTo>
                  <a:pt x="27777" y="226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888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7132"/>
                </a:lnTo>
                <a:lnTo>
                  <a:pt x="11418" y="14069"/>
                </a:lnTo>
                <a:lnTo>
                  <a:pt x="15800" y="10144"/>
                </a:lnTo>
                <a:lnTo>
                  <a:pt x="19979" y="7757"/>
                </a:lnTo>
                <a:lnTo>
                  <a:pt x="23698" y="7757"/>
                </a:lnTo>
                <a:lnTo>
                  <a:pt x="26355" y="8722"/>
                </a:lnTo>
                <a:lnTo>
                  <a:pt x="29364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5" y="52919"/>
                </a:lnTo>
                <a:lnTo>
                  <a:pt x="40704" y="51267"/>
                </a:lnTo>
                <a:lnTo>
                  <a:pt x="40704" y="17132"/>
                </a:lnTo>
                <a:lnTo>
                  <a:pt x="43192" y="14069"/>
                </a:lnTo>
                <a:lnTo>
                  <a:pt x="47562" y="10144"/>
                </a:lnTo>
                <a:lnTo>
                  <a:pt x="51716" y="7757"/>
                </a:lnTo>
                <a:lnTo>
                  <a:pt x="55436" y="7757"/>
                </a:lnTo>
                <a:lnTo>
                  <a:pt x="58117" y="8722"/>
                </a:lnTo>
                <a:lnTo>
                  <a:pt x="61153" y="11555"/>
                </a:lnTo>
                <a:lnTo>
                  <a:pt x="62536" y="14248"/>
                </a:lnTo>
                <a:lnTo>
                  <a:pt x="63248" y="17650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415342" y="4396572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90" y="1132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7"/>
                </a:lnTo>
                <a:lnTo>
                  <a:pt x="30570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8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3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6" y="43116"/>
                </a:lnTo>
                <a:lnTo>
                  <a:pt x="11544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74475" y="439657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7" y="1503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9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3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6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69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526384" y="438428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36" y="6308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67047" y="4396572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8" y="40892"/>
                </a:moveTo>
                <a:lnTo>
                  <a:pt x="9952" y="52652"/>
                </a:lnTo>
                <a:lnTo>
                  <a:pt x="14359" y="53653"/>
                </a:lnTo>
                <a:lnTo>
                  <a:pt x="19860" y="53653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1" y="44409"/>
                </a:lnTo>
                <a:lnTo>
                  <a:pt x="9168" y="40892"/>
                </a:lnTo>
                <a:close/>
              </a:path>
              <a:path w="22870" h="53653">
                <a:moveTo>
                  <a:pt x="34555" y="52905"/>
                </a:moveTo>
                <a:lnTo>
                  <a:pt x="37219" y="52955"/>
                </a:lnTo>
                <a:lnTo>
                  <a:pt x="40102" y="51332"/>
                </a:lnTo>
                <a:lnTo>
                  <a:pt x="40102" y="15354"/>
                </a:lnTo>
                <a:lnTo>
                  <a:pt x="39761" y="12697"/>
                </a:lnTo>
                <a:lnTo>
                  <a:pt x="38375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04"/>
                </a:lnTo>
                <a:lnTo>
                  <a:pt x="3502" y="5205"/>
                </a:lnTo>
                <a:lnTo>
                  <a:pt x="2386" y="7933"/>
                </a:lnTo>
                <a:lnTo>
                  <a:pt x="2688" y="11163"/>
                </a:lnTo>
                <a:lnTo>
                  <a:pt x="5269" y="12048"/>
                </a:lnTo>
                <a:lnTo>
                  <a:pt x="8149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60"/>
                </a:lnTo>
                <a:lnTo>
                  <a:pt x="22081" y="7260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0" y="18770"/>
                </a:lnTo>
                <a:lnTo>
                  <a:pt x="31200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38"/>
                </a:lnTo>
                <a:lnTo>
                  <a:pt x="0" y="41147"/>
                </a:lnTo>
                <a:lnTo>
                  <a:pt x="1216" y="45096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2"/>
                </a:lnTo>
                <a:lnTo>
                  <a:pt x="9168" y="40892"/>
                </a:lnTo>
                <a:lnTo>
                  <a:pt x="9168" y="38350"/>
                </a:lnTo>
                <a:lnTo>
                  <a:pt x="10017" y="34427"/>
                </a:lnTo>
                <a:lnTo>
                  <a:pt x="12646" y="31492"/>
                </a:lnTo>
                <a:lnTo>
                  <a:pt x="15339" y="30059"/>
                </a:lnTo>
                <a:lnTo>
                  <a:pt x="18957" y="29235"/>
                </a:lnTo>
                <a:lnTo>
                  <a:pt x="23557" y="29029"/>
                </a:lnTo>
                <a:lnTo>
                  <a:pt x="31200" y="29029"/>
                </a:lnTo>
                <a:lnTo>
                  <a:pt x="31200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3"/>
                </a:lnTo>
                <a:lnTo>
                  <a:pt x="22642" y="53035"/>
                </a:lnTo>
                <a:lnTo>
                  <a:pt x="25256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17190" y="438428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8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60084" y="437720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7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4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83138" y="4396572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198" y="11174"/>
                </a:lnTo>
                <a:lnTo>
                  <a:pt x="17693" y="8888"/>
                </a:lnTo>
                <a:lnTo>
                  <a:pt x="21894" y="7491"/>
                </a:lnTo>
                <a:lnTo>
                  <a:pt x="27447" y="7491"/>
                </a:lnTo>
                <a:lnTo>
                  <a:pt x="31788" y="9028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4" y="2984"/>
                </a:lnTo>
                <a:lnTo>
                  <a:pt x="35410" y="1774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51" y="16304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0"/>
                </a:lnTo>
                <a:lnTo>
                  <a:pt x="2452" y="41615"/>
                </a:lnTo>
                <a:lnTo>
                  <a:pt x="3924" y="44383"/>
                </a:lnTo>
                <a:lnTo>
                  <a:pt x="5918" y="46659"/>
                </a:lnTo>
                <a:lnTo>
                  <a:pt x="10403" y="50669"/>
                </a:lnTo>
                <a:lnTo>
                  <a:pt x="10022" y="34235"/>
                </a:lnTo>
                <a:lnTo>
                  <a:pt x="9284" y="29361"/>
                </a:lnTo>
                <a:lnTo>
                  <a:pt x="9284" y="23911"/>
                </a:lnTo>
                <a:close/>
              </a:path>
              <a:path w="48845" h="53653">
                <a:moveTo>
                  <a:pt x="26964" y="46122"/>
                </a:moveTo>
                <a:lnTo>
                  <a:pt x="21452" y="46122"/>
                </a:lnTo>
                <a:lnTo>
                  <a:pt x="17106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5"/>
                </a:lnTo>
                <a:lnTo>
                  <a:pt x="10403" y="50669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6" y="52980"/>
                </a:lnTo>
                <a:lnTo>
                  <a:pt x="34762" y="51624"/>
                </a:lnTo>
                <a:lnTo>
                  <a:pt x="37886" y="50266"/>
                </a:lnTo>
                <a:lnTo>
                  <a:pt x="38685" y="34667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745620" y="439657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3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69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826124" y="4396572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8" y="40892"/>
                </a:moveTo>
                <a:lnTo>
                  <a:pt x="9956" y="52652"/>
                </a:lnTo>
                <a:lnTo>
                  <a:pt x="14363" y="53653"/>
                </a:lnTo>
                <a:lnTo>
                  <a:pt x="19864" y="53653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09"/>
                </a:lnTo>
                <a:lnTo>
                  <a:pt x="9168" y="40892"/>
                </a:lnTo>
                <a:close/>
              </a:path>
              <a:path w="22873" h="53653">
                <a:moveTo>
                  <a:pt x="34555" y="52905"/>
                </a:moveTo>
                <a:lnTo>
                  <a:pt x="37223" y="52955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5" y="2904"/>
                </a:lnTo>
                <a:lnTo>
                  <a:pt x="3506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70" y="12048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9" y="7260"/>
                </a:lnTo>
                <a:lnTo>
                  <a:pt x="22085" y="7260"/>
                </a:lnTo>
                <a:lnTo>
                  <a:pt x="25236" y="7998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38"/>
                </a:lnTo>
                <a:lnTo>
                  <a:pt x="0" y="41147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40892"/>
                </a:lnTo>
                <a:lnTo>
                  <a:pt x="9168" y="38350"/>
                </a:lnTo>
                <a:lnTo>
                  <a:pt x="10021" y="34427"/>
                </a:lnTo>
                <a:lnTo>
                  <a:pt x="12650" y="3149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3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882780" y="439657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3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69"/>
                </a:lnTo>
                <a:lnTo>
                  <a:pt x="13766" y="11732"/>
                </a:lnTo>
                <a:lnTo>
                  <a:pt x="18252" y="8557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47"/>
                </a:lnTo>
                <a:lnTo>
                  <a:pt x="33098" y="19885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938109" y="4373888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45"/>
                </a:moveTo>
                <a:lnTo>
                  <a:pt x="1079" y="60260"/>
                </a:lnTo>
                <a:lnTo>
                  <a:pt x="1803" y="63460"/>
                </a:lnTo>
                <a:lnTo>
                  <a:pt x="2948" y="66243"/>
                </a:lnTo>
                <a:lnTo>
                  <a:pt x="6098" y="70977"/>
                </a:lnTo>
                <a:lnTo>
                  <a:pt x="10680" y="74256"/>
                </a:lnTo>
                <a:lnTo>
                  <a:pt x="10886" y="60817"/>
                </a:lnTo>
                <a:lnTo>
                  <a:pt x="9842" y="56371"/>
                </a:lnTo>
                <a:lnTo>
                  <a:pt x="9273" y="51612"/>
                </a:lnTo>
                <a:lnTo>
                  <a:pt x="9273" y="46835"/>
                </a:lnTo>
                <a:lnTo>
                  <a:pt x="9958" y="42327"/>
                </a:lnTo>
                <a:lnTo>
                  <a:pt x="11127" y="38073"/>
                </a:lnTo>
                <a:lnTo>
                  <a:pt x="13121" y="34531"/>
                </a:lnTo>
                <a:lnTo>
                  <a:pt x="16001" y="32004"/>
                </a:lnTo>
                <a:lnTo>
                  <a:pt x="19533" y="30375"/>
                </a:lnTo>
                <a:lnTo>
                  <a:pt x="24270" y="30375"/>
                </a:lnTo>
                <a:lnTo>
                  <a:pt x="28893" y="32738"/>
                </a:lnTo>
                <a:lnTo>
                  <a:pt x="33491" y="36611"/>
                </a:lnTo>
                <a:lnTo>
                  <a:pt x="35916" y="39610"/>
                </a:lnTo>
                <a:lnTo>
                  <a:pt x="35916" y="59140"/>
                </a:lnTo>
                <a:lnTo>
                  <a:pt x="33173" y="62405"/>
                </a:lnTo>
                <a:lnTo>
                  <a:pt x="29425" y="65811"/>
                </a:lnTo>
                <a:lnTo>
                  <a:pt x="25974" y="67881"/>
                </a:lnTo>
                <a:lnTo>
                  <a:pt x="22618" y="68691"/>
                </a:lnTo>
                <a:lnTo>
                  <a:pt x="19076" y="68691"/>
                </a:lnTo>
                <a:lnTo>
                  <a:pt x="15570" y="67042"/>
                </a:lnTo>
                <a:lnTo>
                  <a:pt x="12766" y="64465"/>
                </a:lnTo>
                <a:lnTo>
                  <a:pt x="13223" y="75653"/>
                </a:lnTo>
                <a:lnTo>
                  <a:pt x="16272" y="76352"/>
                </a:lnTo>
                <a:lnTo>
                  <a:pt x="23154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1" y="72453"/>
                </a:lnTo>
                <a:lnTo>
                  <a:pt x="34380" y="70279"/>
                </a:lnTo>
                <a:lnTo>
                  <a:pt x="36946" y="67499"/>
                </a:lnTo>
                <a:lnTo>
                  <a:pt x="37021" y="74498"/>
                </a:lnTo>
                <a:lnTo>
                  <a:pt x="39625" y="75599"/>
                </a:lnTo>
                <a:lnTo>
                  <a:pt x="42357" y="75599"/>
                </a:lnTo>
                <a:lnTo>
                  <a:pt x="44921" y="73950"/>
                </a:lnTo>
                <a:lnTo>
                  <a:pt x="44921" y="1687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793"/>
                </a:lnTo>
                <a:lnTo>
                  <a:pt x="26517" y="23301"/>
                </a:lnTo>
                <a:lnTo>
                  <a:pt x="23903" y="22679"/>
                </a:lnTo>
                <a:lnTo>
                  <a:pt x="17614" y="22679"/>
                </a:lnTo>
                <a:lnTo>
                  <a:pt x="14579" y="23327"/>
                </a:lnTo>
                <a:lnTo>
                  <a:pt x="11965" y="24598"/>
                </a:lnTo>
                <a:lnTo>
                  <a:pt x="9334" y="25894"/>
                </a:lnTo>
                <a:lnTo>
                  <a:pt x="7138" y="27722"/>
                </a:lnTo>
                <a:lnTo>
                  <a:pt x="3596" y="32496"/>
                </a:lnTo>
                <a:lnTo>
                  <a:pt x="2260" y="35380"/>
                </a:lnTo>
                <a:lnTo>
                  <a:pt x="1346" y="38771"/>
                </a:lnTo>
                <a:lnTo>
                  <a:pt x="445" y="42148"/>
                </a:lnTo>
                <a:lnTo>
                  <a:pt x="0" y="45935"/>
                </a:lnTo>
                <a:lnTo>
                  <a:pt x="0" y="53682"/>
                </a:lnTo>
                <a:lnTo>
                  <a:pt x="356" y="57045"/>
                </a:lnTo>
                <a:close/>
              </a:path>
              <a:path w="44921" h="76352">
                <a:moveTo>
                  <a:pt x="10886" y="60817"/>
                </a:moveTo>
                <a:lnTo>
                  <a:pt x="10680" y="74256"/>
                </a:lnTo>
                <a:lnTo>
                  <a:pt x="13223" y="75653"/>
                </a:lnTo>
                <a:lnTo>
                  <a:pt x="12766" y="6446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021107" y="4396572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70"/>
                </a:lnTo>
                <a:lnTo>
                  <a:pt x="3045" y="7225"/>
                </a:lnTo>
                <a:lnTo>
                  <a:pt x="1572" y="10717"/>
                </a:lnTo>
                <a:lnTo>
                  <a:pt x="1191" y="14479"/>
                </a:lnTo>
                <a:lnTo>
                  <a:pt x="1548" y="18514"/>
                </a:lnTo>
                <a:lnTo>
                  <a:pt x="2959" y="21628"/>
                </a:lnTo>
                <a:lnTo>
                  <a:pt x="6209" y="25210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64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18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28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3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74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688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068570" y="4397345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3"/>
                </a:lnTo>
                <a:lnTo>
                  <a:pt x="28230" y="41208"/>
                </a:lnTo>
                <a:lnTo>
                  <a:pt x="23784" y="44385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0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5" y="735"/>
                </a:lnTo>
                <a:lnTo>
                  <a:pt x="6083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3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5" y="52348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60"/>
                </a:lnTo>
                <a:lnTo>
                  <a:pt x="28421" y="49352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23840" y="4396621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29"/>
                </a:moveTo>
                <a:lnTo>
                  <a:pt x="9324" y="30060"/>
                </a:lnTo>
                <a:lnTo>
                  <a:pt x="9324" y="20624"/>
                </a:lnTo>
                <a:lnTo>
                  <a:pt x="10480" y="15822"/>
                </a:lnTo>
                <a:lnTo>
                  <a:pt x="12776" y="12510"/>
                </a:lnTo>
                <a:lnTo>
                  <a:pt x="15076" y="9194"/>
                </a:lnTo>
                <a:lnTo>
                  <a:pt x="18366" y="7542"/>
                </a:lnTo>
                <a:lnTo>
                  <a:pt x="24778" y="7542"/>
                </a:lnTo>
                <a:lnTo>
                  <a:pt x="28130" y="8446"/>
                </a:lnTo>
                <a:lnTo>
                  <a:pt x="32068" y="10411"/>
                </a:lnTo>
                <a:lnTo>
                  <a:pt x="35459" y="12993"/>
                </a:lnTo>
                <a:lnTo>
                  <a:pt x="38304" y="10908"/>
                </a:lnTo>
                <a:lnTo>
                  <a:pt x="38279" y="8305"/>
                </a:lnTo>
                <a:lnTo>
                  <a:pt x="37464" y="5548"/>
                </a:lnTo>
                <a:lnTo>
                  <a:pt x="34646" y="3200"/>
                </a:lnTo>
                <a:lnTo>
                  <a:pt x="31360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6" y="18464"/>
                </a:lnTo>
                <a:lnTo>
                  <a:pt x="0" y="22594"/>
                </a:lnTo>
                <a:lnTo>
                  <a:pt x="0" y="31634"/>
                </a:lnTo>
                <a:lnTo>
                  <a:pt x="471" y="35370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800"/>
                </a:lnTo>
                <a:lnTo>
                  <a:pt x="9705" y="50709"/>
                </a:lnTo>
                <a:lnTo>
                  <a:pt x="12423" y="51880"/>
                </a:lnTo>
                <a:lnTo>
                  <a:pt x="15142" y="53035"/>
                </a:lnTo>
                <a:lnTo>
                  <a:pt x="18252" y="53604"/>
                </a:lnTo>
                <a:lnTo>
                  <a:pt x="23458" y="5360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9" y="45464"/>
                </a:lnTo>
                <a:lnTo>
                  <a:pt x="15433" y="43902"/>
                </a:lnTo>
                <a:lnTo>
                  <a:pt x="12856" y="41134"/>
                </a:lnTo>
                <a:lnTo>
                  <a:pt x="10821" y="37566"/>
                </a:lnTo>
                <a:lnTo>
                  <a:pt x="962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0831" y="4396621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29"/>
                </a:moveTo>
                <a:lnTo>
                  <a:pt x="9323" y="30060"/>
                </a:lnTo>
                <a:lnTo>
                  <a:pt x="9323" y="20624"/>
                </a:lnTo>
                <a:lnTo>
                  <a:pt x="10478" y="15822"/>
                </a:lnTo>
                <a:lnTo>
                  <a:pt x="12776" y="12510"/>
                </a:lnTo>
                <a:lnTo>
                  <a:pt x="15076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30" y="8446"/>
                </a:lnTo>
                <a:lnTo>
                  <a:pt x="32068" y="10411"/>
                </a:lnTo>
                <a:lnTo>
                  <a:pt x="35459" y="12993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8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8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4"/>
                </a:lnTo>
                <a:lnTo>
                  <a:pt x="471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09"/>
                </a:lnTo>
                <a:lnTo>
                  <a:pt x="12419" y="51880"/>
                </a:lnTo>
                <a:lnTo>
                  <a:pt x="15137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4"/>
                </a:lnTo>
                <a:lnTo>
                  <a:pt x="36615" y="39662"/>
                </a:lnTo>
                <a:lnTo>
                  <a:pt x="33501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34"/>
                </a:lnTo>
                <a:lnTo>
                  <a:pt x="10821" y="37566"/>
                </a:lnTo>
                <a:lnTo>
                  <a:pt x="9625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17984" y="439657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73203" y="4396572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0" y="1979"/>
                </a:lnTo>
                <a:lnTo>
                  <a:pt x="5648" y="4370"/>
                </a:lnTo>
                <a:lnTo>
                  <a:pt x="3046" y="7225"/>
                </a:lnTo>
                <a:lnTo>
                  <a:pt x="1573" y="10717"/>
                </a:lnTo>
                <a:lnTo>
                  <a:pt x="1192" y="14479"/>
                </a:lnTo>
                <a:lnTo>
                  <a:pt x="1548" y="18514"/>
                </a:lnTo>
                <a:lnTo>
                  <a:pt x="2960" y="21628"/>
                </a:lnTo>
                <a:lnTo>
                  <a:pt x="6210" y="25210"/>
                </a:lnTo>
                <a:lnTo>
                  <a:pt x="8990" y="26935"/>
                </a:lnTo>
                <a:lnTo>
                  <a:pt x="11949" y="28411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88"/>
                </a:lnTo>
                <a:lnTo>
                  <a:pt x="23962" y="34264"/>
                </a:lnTo>
                <a:lnTo>
                  <a:pt x="25730" y="37313"/>
                </a:lnTo>
                <a:lnTo>
                  <a:pt x="25473" y="41187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10" y="45759"/>
                </a:lnTo>
                <a:lnTo>
                  <a:pt x="6160" y="44157"/>
                </a:lnTo>
                <a:lnTo>
                  <a:pt x="3286" y="42558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18"/>
                </a:lnTo>
                <a:lnTo>
                  <a:pt x="3046" y="50925"/>
                </a:lnTo>
                <a:lnTo>
                  <a:pt x="6221" y="52221"/>
                </a:lnTo>
                <a:lnTo>
                  <a:pt x="8874" y="52984"/>
                </a:lnTo>
                <a:lnTo>
                  <a:pt x="12024" y="53531"/>
                </a:lnTo>
                <a:lnTo>
                  <a:pt x="18234" y="53657"/>
                </a:lnTo>
                <a:lnTo>
                  <a:pt x="20826" y="53315"/>
                </a:lnTo>
                <a:lnTo>
                  <a:pt x="25524" y="51944"/>
                </a:lnTo>
                <a:lnTo>
                  <a:pt x="29246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2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28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3"/>
                </a:lnTo>
                <a:lnTo>
                  <a:pt x="19123" y="22604"/>
                </a:lnTo>
                <a:lnTo>
                  <a:pt x="16154" y="21449"/>
                </a:lnTo>
                <a:lnTo>
                  <a:pt x="12520" y="19342"/>
                </a:lnTo>
                <a:lnTo>
                  <a:pt x="10134" y="16584"/>
                </a:lnTo>
                <a:lnTo>
                  <a:pt x="9763" y="13996"/>
                </a:lnTo>
                <a:lnTo>
                  <a:pt x="10336" y="11174"/>
                </a:lnTo>
                <a:lnTo>
                  <a:pt x="12762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8" y="7138"/>
                </a:lnTo>
                <a:lnTo>
                  <a:pt x="25881" y="8355"/>
                </a:lnTo>
                <a:lnTo>
                  <a:pt x="29246" y="10097"/>
                </a:lnTo>
                <a:lnTo>
                  <a:pt x="32040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3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317016" y="439657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25"/>
                </a:lnTo>
                <a:lnTo>
                  <a:pt x="1577" y="10717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4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8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6" y="23823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358448" y="4373243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2" y="12993"/>
                </a:moveTo>
                <a:lnTo>
                  <a:pt x="8625" y="15911"/>
                </a:lnTo>
                <a:lnTo>
                  <a:pt x="8625" y="24358"/>
                </a:lnTo>
                <a:lnTo>
                  <a:pt x="1742" y="24358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9"/>
                </a:lnTo>
                <a:lnTo>
                  <a:pt x="8992" y="75524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599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640" y="19037"/>
                </a:lnTo>
                <a:lnTo>
                  <a:pt x="17769" y="15148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17"/>
                </a:lnTo>
                <a:lnTo>
                  <a:pt x="30012" y="8421"/>
                </a:lnTo>
                <a:lnTo>
                  <a:pt x="32691" y="8345"/>
                </a:lnTo>
                <a:lnTo>
                  <a:pt x="33047" y="5688"/>
                </a:lnTo>
                <a:lnTo>
                  <a:pt x="32973" y="3924"/>
                </a:lnTo>
                <a:lnTo>
                  <a:pt x="30822" y="1106"/>
                </a:lnTo>
                <a:lnTo>
                  <a:pt x="28054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5" y="4546"/>
                </a:lnTo>
                <a:lnTo>
                  <a:pt x="10213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98768" y="4397345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49" y="0"/>
                </a:moveTo>
                <a:lnTo>
                  <a:pt x="33091" y="1663"/>
                </a:lnTo>
                <a:lnTo>
                  <a:pt x="33091" y="35802"/>
                </a:lnTo>
                <a:lnTo>
                  <a:pt x="30589" y="38873"/>
                </a:lnTo>
                <a:lnTo>
                  <a:pt x="28228" y="41208"/>
                </a:lnTo>
                <a:lnTo>
                  <a:pt x="23788" y="44385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43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6" y="735"/>
                </a:lnTo>
                <a:lnTo>
                  <a:pt x="608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3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60"/>
                </a:lnTo>
                <a:lnTo>
                  <a:pt x="28418" y="49352"/>
                </a:lnTo>
                <a:lnTo>
                  <a:pt x="31175" y="47116"/>
                </a:lnTo>
                <a:lnTo>
                  <a:pt x="33954" y="44042"/>
                </a:lnTo>
                <a:lnTo>
                  <a:pt x="33954" y="50786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57452" y="4373647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508251" y="4373647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7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5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7" y="25678"/>
                </a:lnTo>
                <a:lnTo>
                  <a:pt x="30571" y="23468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5"/>
                </a:lnTo>
                <a:lnTo>
                  <a:pt x="11520" y="28244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93"/>
                </a:lnTo>
                <a:lnTo>
                  <a:pt x="13766" y="34657"/>
                </a:lnTo>
                <a:lnTo>
                  <a:pt x="18252" y="31482"/>
                </a:lnTo>
                <a:lnTo>
                  <a:pt x="22734" y="30681"/>
                </a:lnTo>
                <a:lnTo>
                  <a:pt x="25999" y="31013"/>
                </a:lnTo>
                <a:lnTo>
                  <a:pt x="28642" y="32310"/>
                </a:lnTo>
                <a:lnTo>
                  <a:pt x="31385" y="35711"/>
                </a:lnTo>
                <a:lnTo>
                  <a:pt x="32451" y="38872"/>
                </a:lnTo>
                <a:lnTo>
                  <a:pt x="33098" y="42810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563356" y="4396572"/>
            <a:ext cx="22875" cy="53653"/>
          </a:xfrm>
          <a:custGeom>
            <a:avLst/>
            <a:gdLst/>
            <a:ahLst/>
            <a:cxnLst/>
            <a:rect l="l" t="t" r="r" b="b"/>
            <a:pathLst>
              <a:path w="22875" h="53653">
                <a:moveTo>
                  <a:pt x="9169" y="40892"/>
                </a:moveTo>
                <a:lnTo>
                  <a:pt x="9958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3">
                <a:moveTo>
                  <a:pt x="34556" y="52905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04"/>
                </a:lnTo>
                <a:lnTo>
                  <a:pt x="3506" y="5205"/>
                </a:lnTo>
                <a:lnTo>
                  <a:pt x="2387" y="7933"/>
                </a:lnTo>
                <a:lnTo>
                  <a:pt x="2693" y="11163"/>
                </a:lnTo>
                <a:lnTo>
                  <a:pt x="5270" y="12048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20" y="7260"/>
                </a:lnTo>
                <a:lnTo>
                  <a:pt x="22086" y="7260"/>
                </a:lnTo>
                <a:lnTo>
                  <a:pt x="25236" y="7998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38"/>
                </a:lnTo>
                <a:lnTo>
                  <a:pt x="0" y="41147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2"/>
                </a:lnTo>
                <a:lnTo>
                  <a:pt x="9169" y="38350"/>
                </a:lnTo>
                <a:lnTo>
                  <a:pt x="10019" y="34427"/>
                </a:lnTo>
                <a:lnTo>
                  <a:pt x="12650" y="3149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20014" y="439657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60" y="1503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69"/>
                </a:lnTo>
                <a:lnTo>
                  <a:pt x="13766" y="11732"/>
                </a:lnTo>
                <a:lnTo>
                  <a:pt x="18252" y="8557"/>
                </a:lnTo>
                <a:lnTo>
                  <a:pt x="22734" y="7757"/>
                </a:lnTo>
                <a:lnTo>
                  <a:pt x="25999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9" y="15947"/>
                </a:lnTo>
                <a:lnTo>
                  <a:pt x="33098" y="19885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5345" y="4373888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45"/>
                </a:moveTo>
                <a:lnTo>
                  <a:pt x="1076" y="60260"/>
                </a:lnTo>
                <a:lnTo>
                  <a:pt x="1804" y="63460"/>
                </a:lnTo>
                <a:lnTo>
                  <a:pt x="2945" y="66243"/>
                </a:lnTo>
                <a:lnTo>
                  <a:pt x="6094" y="70977"/>
                </a:lnTo>
                <a:lnTo>
                  <a:pt x="10678" y="74256"/>
                </a:lnTo>
                <a:lnTo>
                  <a:pt x="10883" y="60817"/>
                </a:lnTo>
                <a:lnTo>
                  <a:pt x="9842" y="56371"/>
                </a:lnTo>
                <a:lnTo>
                  <a:pt x="9271" y="51612"/>
                </a:lnTo>
                <a:lnTo>
                  <a:pt x="9271" y="46835"/>
                </a:lnTo>
                <a:lnTo>
                  <a:pt x="9954" y="42327"/>
                </a:lnTo>
                <a:lnTo>
                  <a:pt x="11123" y="38073"/>
                </a:lnTo>
                <a:lnTo>
                  <a:pt x="13119" y="34531"/>
                </a:lnTo>
                <a:lnTo>
                  <a:pt x="16002" y="32004"/>
                </a:lnTo>
                <a:lnTo>
                  <a:pt x="19530" y="30375"/>
                </a:lnTo>
                <a:lnTo>
                  <a:pt x="24268" y="30375"/>
                </a:lnTo>
                <a:lnTo>
                  <a:pt x="28889" y="32738"/>
                </a:lnTo>
                <a:lnTo>
                  <a:pt x="33487" y="36611"/>
                </a:lnTo>
                <a:lnTo>
                  <a:pt x="35914" y="39610"/>
                </a:lnTo>
                <a:lnTo>
                  <a:pt x="35914" y="59140"/>
                </a:lnTo>
                <a:lnTo>
                  <a:pt x="33171" y="62405"/>
                </a:lnTo>
                <a:lnTo>
                  <a:pt x="29423" y="65811"/>
                </a:lnTo>
                <a:lnTo>
                  <a:pt x="25971" y="67881"/>
                </a:lnTo>
                <a:lnTo>
                  <a:pt x="22618" y="68691"/>
                </a:lnTo>
                <a:lnTo>
                  <a:pt x="19072" y="68691"/>
                </a:lnTo>
                <a:lnTo>
                  <a:pt x="15570" y="67042"/>
                </a:lnTo>
                <a:lnTo>
                  <a:pt x="12762" y="64465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3"/>
                </a:lnTo>
                <a:lnTo>
                  <a:pt x="28940" y="74015"/>
                </a:lnTo>
                <a:lnTo>
                  <a:pt x="31709" y="72453"/>
                </a:lnTo>
                <a:lnTo>
                  <a:pt x="34376" y="70279"/>
                </a:lnTo>
                <a:lnTo>
                  <a:pt x="36944" y="67499"/>
                </a:lnTo>
                <a:lnTo>
                  <a:pt x="37019" y="74498"/>
                </a:lnTo>
                <a:lnTo>
                  <a:pt x="39621" y="75599"/>
                </a:lnTo>
                <a:lnTo>
                  <a:pt x="42354" y="75599"/>
                </a:lnTo>
                <a:lnTo>
                  <a:pt x="44917" y="73950"/>
                </a:lnTo>
                <a:lnTo>
                  <a:pt x="44917" y="1687"/>
                </a:lnTo>
                <a:lnTo>
                  <a:pt x="44676" y="949"/>
                </a:lnTo>
                <a:lnTo>
                  <a:pt x="42012" y="0"/>
                </a:lnTo>
                <a:lnTo>
                  <a:pt x="38783" y="0"/>
                </a:lnTo>
                <a:lnTo>
                  <a:pt x="35914" y="1687"/>
                </a:lnTo>
                <a:lnTo>
                  <a:pt x="35914" y="30059"/>
                </a:lnTo>
                <a:lnTo>
                  <a:pt x="31252" y="25793"/>
                </a:lnTo>
                <a:lnTo>
                  <a:pt x="26517" y="23301"/>
                </a:lnTo>
                <a:lnTo>
                  <a:pt x="23901" y="22679"/>
                </a:lnTo>
                <a:lnTo>
                  <a:pt x="17614" y="22679"/>
                </a:lnTo>
                <a:lnTo>
                  <a:pt x="14580" y="23327"/>
                </a:lnTo>
                <a:lnTo>
                  <a:pt x="11963" y="24598"/>
                </a:lnTo>
                <a:lnTo>
                  <a:pt x="9335" y="25894"/>
                </a:lnTo>
                <a:lnTo>
                  <a:pt x="7136" y="27722"/>
                </a:lnTo>
                <a:lnTo>
                  <a:pt x="3592" y="32496"/>
                </a:lnTo>
                <a:lnTo>
                  <a:pt x="2261" y="35380"/>
                </a:lnTo>
                <a:lnTo>
                  <a:pt x="1347" y="38771"/>
                </a:lnTo>
                <a:lnTo>
                  <a:pt x="443" y="42148"/>
                </a:lnTo>
                <a:lnTo>
                  <a:pt x="0" y="45935"/>
                </a:lnTo>
                <a:lnTo>
                  <a:pt x="0" y="53682"/>
                </a:lnTo>
                <a:lnTo>
                  <a:pt x="353" y="57045"/>
                </a:lnTo>
                <a:close/>
              </a:path>
              <a:path w="44917" h="76352">
                <a:moveTo>
                  <a:pt x="10883" y="60817"/>
                </a:moveTo>
                <a:lnTo>
                  <a:pt x="10678" y="74256"/>
                </a:lnTo>
                <a:lnTo>
                  <a:pt x="13219" y="75653"/>
                </a:lnTo>
                <a:lnTo>
                  <a:pt x="12762" y="64465"/>
                </a:lnTo>
                <a:lnTo>
                  <a:pt x="10883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735772" y="437720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762254" y="439657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79"/>
                </a:moveTo>
                <a:lnTo>
                  <a:pt x="33097" y="51267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58" y="15032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70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69"/>
                </a:lnTo>
                <a:lnTo>
                  <a:pt x="13765" y="11732"/>
                </a:lnTo>
                <a:lnTo>
                  <a:pt x="18251" y="8557"/>
                </a:lnTo>
                <a:lnTo>
                  <a:pt x="22733" y="775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9" y="15947"/>
                </a:lnTo>
                <a:lnTo>
                  <a:pt x="33097" y="19885"/>
                </a:lnTo>
                <a:lnTo>
                  <a:pt x="33097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815246" y="4396684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0"/>
                </a:moveTo>
                <a:lnTo>
                  <a:pt x="9495" y="54648"/>
                </a:lnTo>
                <a:lnTo>
                  <a:pt x="11695" y="51558"/>
                </a:lnTo>
                <a:lnTo>
                  <a:pt x="10410" y="39635"/>
                </a:lnTo>
                <a:lnTo>
                  <a:pt x="9817" y="36230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0" y="66037"/>
                </a:lnTo>
                <a:lnTo>
                  <a:pt x="5039" y="68580"/>
                </a:lnTo>
                <a:lnTo>
                  <a:pt x="9089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5" y="72323"/>
                </a:lnTo>
                <a:lnTo>
                  <a:pt x="29551" y="71880"/>
                </a:lnTo>
                <a:lnTo>
                  <a:pt x="32561" y="70991"/>
                </a:lnTo>
                <a:lnTo>
                  <a:pt x="35556" y="70102"/>
                </a:lnTo>
                <a:lnTo>
                  <a:pt x="39963" y="67359"/>
                </a:lnTo>
                <a:lnTo>
                  <a:pt x="43328" y="64043"/>
                </a:lnTo>
                <a:lnTo>
                  <a:pt x="45222" y="59993"/>
                </a:lnTo>
                <a:lnTo>
                  <a:pt x="45694" y="55612"/>
                </a:lnTo>
                <a:lnTo>
                  <a:pt x="45272" y="51598"/>
                </a:lnTo>
                <a:lnTo>
                  <a:pt x="43609" y="48383"/>
                </a:lnTo>
                <a:lnTo>
                  <a:pt x="40967" y="45920"/>
                </a:lnTo>
                <a:lnTo>
                  <a:pt x="37730" y="43977"/>
                </a:lnTo>
                <a:lnTo>
                  <a:pt x="33677" y="42771"/>
                </a:lnTo>
                <a:lnTo>
                  <a:pt x="29029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0" y="39635"/>
                </a:lnTo>
                <a:lnTo>
                  <a:pt x="11695" y="51558"/>
                </a:lnTo>
                <a:lnTo>
                  <a:pt x="14540" y="48981"/>
                </a:lnTo>
                <a:lnTo>
                  <a:pt x="27190" y="49427"/>
                </a:lnTo>
                <a:lnTo>
                  <a:pt x="30110" y="49489"/>
                </a:lnTo>
                <a:lnTo>
                  <a:pt x="32435" y="50100"/>
                </a:lnTo>
                <a:lnTo>
                  <a:pt x="35877" y="52386"/>
                </a:lnTo>
                <a:lnTo>
                  <a:pt x="36737" y="56094"/>
                </a:lnTo>
                <a:lnTo>
                  <a:pt x="36737" y="57340"/>
                </a:lnTo>
                <a:lnTo>
                  <a:pt x="35506" y="60742"/>
                </a:lnTo>
                <a:lnTo>
                  <a:pt x="32461" y="63470"/>
                </a:lnTo>
                <a:lnTo>
                  <a:pt x="29170" y="64706"/>
                </a:lnTo>
                <a:lnTo>
                  <a:pt x="25065" y="65479"/>
                </a:lnTo>
                <a:lnTo>
                  <a:pt x="18082" y="65479"/>
                </a:lnTo>
                <a:lnTo>
                  <a:pt x="14756" y="64871"/>
                </a:lnTo>
                <a:lnTo>
                  <a:pt x="12368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95" y="54648"/>
                </a:lnTo>
                <a:lnTo>
                  <a:pt x="9817" y="36230"/>
                </a:lnTo>
                <a:lnTo>
                  <a:pt x="11389" y="32879"/>
                </a:lnTo>
                <a:lnTo>
                  <a:pt x="14399" y="33677"/>
                </a:lnTo>
                <a:lnTo>
                  <a:pt x="17981" y="34721"/>
                </a:lnTo>
                <a:lnTo>
                  <a:pt x="16012" y="27190"/>
                </a:lnTo>
                <a:lnTo>
                  <a:pt x="12368" y="23493"/>
                </a:lnTo>
                <a:lnTo>
                  <a:pt x="11454" y="20951"/>
                </a:lnTo>
                <a:lnTo>
                  <a:pt x="11454" y="17725"/>
                </a:lnTo>
                <a:lnTo>
                  <a:pt x="11656" y="14907"/>
                </a:lnTo>
                <a:lnTo>
                  <a:pt x="14248" y="1216"/>
                </a:lnTo>
                <a:lnTo>
                  <a:pt x="9917" y="3200"/>
                </a:lnTo>
                <a:lnTo>
                  <a:pt x="6587" y="6234"/>
                </a:lnTo>
                <a:lnTo>
                  <a:pt x="4340" y="10299"/>
                </a:lnTo>
                <a:lnTo>
                  <a:pt x="2929" y="15007"/>
                </a:lnTo>
                <a:lnTo>
                  <a:pt x="2929" y="17791"/>
                </a:lnTo>
                <a:lnTo>
                  <a:pt x="3261" y="22211"/>
                </a:lnTo>
                <a:lnTo>
                  <a:pt x="4556" y="25577"/>
                </a:lnTo>
                <a:lnTo>
                  <a:pt x="6562" y="28421"/>
                </a:lnTo>
                <a:lnTo>
                  <a:pt x="4099" y="31355"/>
                </a:lnTo>
                <a:lnTo>
                  <a:pt x="2296" y="34822"/>
                </a:lnTo>
                <a:lnTo>
                  <a:pt x="1838" y="38997"/>
                </a:lnTo>
                <a:lnTo>
                  <a:pt x="2270" y="42072"/>
                </a:lnTo>
                <a:lnTo>
                  <a:pt x="3973" y="44831"/>
                </a:lnTo>
                <a:lnTo>
                  <a:pt x="7058" y="46875"/>
                </a:lnTo>
                <a:lnTo>
                  <a:pt x="3983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6" y="14907"/>
                </a:moveTo>
                <a:lnTo>
                  <a:pt x="13117" y="11098"/>
                </a:lnTo>
                <a:lnTo>
                  <a:pt x="15886" y="8279"/>
                </a:lnTo>
                <a:lnTo>
                  <a:pt x="18449" y="7109"/>
                </a:lnTo>
                <a:lnTo>
                  <a:pt x="21704" y="6832"/>
                </a:lnTo>
                <a:lnTo>
                  <a:pt x="25065" y="6832"/>
                </a:lnTo>
                <a:lnTo>
                  <a:pt x="27658" y="7757"/>
                </a:lnTo>
                <a:lnTo>
                  <a:pt x="31315" y="11479"/>
                </a:lnTo>
                <a:lnTo>
                  <a:pt x="32230" y="14083"/>
                </a:lnTo>
                <a:lnTo>
                  <a:pt x="32230" y="17409"/>
                </a:lnTo>
                <a:lnTo>
                  <a:pt x="32028" y="20177"/>
                </a:lnTo>
                <a:lnTo>
                  <a:pt x="30552" y="23935"/>
                </a:lnTo>
                <a:lnTo>
                  <a:pt x="27783" y="26694"/>
                </a:lnTo>
                <a:lnTo>
                  <a:pt x="25181" y="27809"/>
                </a:lnTo>
                <a:lnTo>
                  <a:pt x="21865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21"/>
                </a:lnTo>
                <a:lnTo>
                  <a:pt x="21865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7" y="33793"/>
                </a:lnTo>
                <a:lnTo>
                  <a:pt x="33882" y="31863"/>
                </a:lnTo>
                <a:lnTo>
                  <a:pt x="37249" y="28839"/>
                </a:lnTo>
                <a:lnTo>
                  <a:pt x="39444" y="24839"/>
                </a:lnTo>
                <a:lnTo>
                  <a:pt x="40801" y="20177"/>
                </a:lnTo>
                <a:lnTo>
                  <a:pt x="40801" y="17358"/>
                </a:lnTo>
                <a:lnTo>
                  <a:pt x="40549" y="14018"/>
                </a:lnTo>
                <a:lnTo>
                  <a:pt x="39535" y="10867"/>
                </a:lnTo>
                <a:lnTo>
                  <a:pt x="37384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1" y="392"/>
                </a:lnTo>
                <a:lnTo>
                  <a:pt x="24738" y="74"/>
                </a:lnTo>
                <a:lnTo>
                  <a:pt x="19112" y="0"/>
                </a:lnTo>
                <a:lnTo>
                  <a:pt x="16569" y="392"/>
                </a:lnTo>
                <a:lnTo>
                  <a:pt x="14248" y="1216"/>
                </a:lnTo>
                <a:lnTo>
                  <a:pt x="11656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895352" y="4396572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202" y="11174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9" y="11465"/>
                </a:lnTo>
                <a:lnTo>
                  <a:pt x="37519" y="15007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60" y="9269"/>
                </a:lnTo>
                <a:lnTo>
                  <a:pt x="42876" y="6995"/>
                </a:lnTo>
                <a:lnTo>
                  <a:pt x="38394" y="2984"/>
                </a:lnTo>
                <a:lnTo>
                  <a:pt x="35410" y="1774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4" y="10068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0"/>
                </a:lnTo>
                <a:lnTo>
                  <a:pt x="2451" y="41615"/>
                </a:lnTo>
                <a:lnTo>
                  <a:pt x="3928" y="44383"/>
                </a:lnTo>
                <a:lnTo>
                  <a:pt x="5918" y="46659"/>
                </a:lnTo>
                <a:lnTo>
                  <a:pt x="10403" y="50669"/>
                </a:lnTo>
                <a:lnTo>
                  <a:pt x="10022" y="34235"/>
                </a:lnTo>
                <a:lnTo>
                  <a:pt x="9284" y="29361"/>
                </a:lnTo>
                <a:lnTo>
                  <a:pt x="9284" y="23911"/>
                </a:lnTo>
                <a:close/>
              </a:path>
              <a:path w="48845" h="53653">
                <a:moveTo>
                  <a:pt x="26964" y="46122"/>
                </a:moveTo>
                <a:lnTo>
                  <a:pt x="21452" y="46122"/>
                </a:lnTo>
                <a:lnTo>
                  <a:pt x="17106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5"/>
                </a:lnTo>
                <a:lnTo>
                  <a:pt x="10403" y="50669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5" y="52980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67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951383" y="4397324"/>
            <a:ext cx="46493" cy="52200"/>
          </a:xfrm>
          <a:custGeom>
            <a:avLst/>
            <a:gdLst/>
            <a:ahLst/>
            <a:cxnLst/>
            <a:rect l="l" t="t" r="r" b="b"/>
            <a:pathLst>
              <a:path w="46493" h="52200">
                <a:moveTo>
                  <a:pt x="532" y="3863"/>
                </a:moveTo>
                <a:lnTo>
                  <a:pt x="17142" y="50242"/>
                </a:lnTo>
                <a:lnTo>
                  <a:pt x="17981" y="51422"/>
                </a:lnTo>
                <a:lnTo>
                  <a:pt x="20558" y="52095"/>
                </a:lnTo>
                <a:lnTo>
                  <a:pt x="23262" y="52200"/>
                </a:lnTo>
                <a:lnTo>
                  <a:pt x="26708" y="52071"/>
                </a:lnTo>
                <a:lnTo>
                  <a:pt x="29396" y="50242"/>
                </a:lnTo>
                <a:lnTo>
                  <a:pt x="46061" y="3863"/>
                </a:lnTo>
                <a:lnTo>
                  <a:pt x="46493" y="1577"/>
                </a:lnTo>
                <a:lnTo>
                  <a:pt x="45960" y="472"/>
                </a:lnTo>
                <a:lnTo>
                  <a:pt x="43152" y="0"/>
                </a:lnTo>
                <a:lnTo>
                  <a:pt x="39951" y="90"/>
                </a:lnTo>
                <a:lnTo>
                  <a:pt x="37374" y="1742"/>
                </a:lnTo>
                <a:lnTo>
                  <a:pt x="23759" y="42001"/>
                </a:lnTo>
                <a:lnTo>
                  <a:pt x="23378" y="42001"/>
                </a:lnTo>
                <a:lnTo>
                  <a:pt x="9601" y="1742"/>
                </a:lnTo>
                <a:lnTo>
                  <a:pt x="8023" y="245"/>
                </a:lnTo>
                <a:lnTo>
                  <a:pt x="5431" y="0"/>
                </a:lnTo>
                <a:lnTo>
                  <a:pt x="2853" y="29"/>
                </a:lnTo>
                <a:lnTo>
                  <a:pt x="0" y="1296"/>
                </a:lnTo>
                <a:lnTo>
                  <a:pt x="53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004745" y="439657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8" y="22085"/>
                </a:lnTo>
                <a:lnTo>
                  <a:pt x="9271" y="22085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7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2" y="48312"/>
                </a:lnTo>
                <a:lnTo>
                  <a:pt x="42862" y="45529"/>
                </a:lnTo>
                <a:lnTo>
                  <a:pt x="42073" y="42886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6" y="45439"/>
                </a:lnTo>
                <a:lnTo>
                  <a:pt x="29643" y="46187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6"/>
                </a:lnTo>
                <a:lnTo>
                  <a:pt x="11545" y="40002"/>
                </a:lnTo>
                <a:lnTo>
                  <a:pt x="10099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4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063879" y="4396572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8" y="9460"/>
                </a:lnTo>
                <a:lnTo>
                  <a:pt x="28451" y="8192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191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102497" y="4437053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3"/>
                </a:lnTo>
                <a:lnTo>
                  <a:pt x="9589" y="407"/>
                </a:lnTo>
                <a:lnTo>
                  <a:pt x="5918" y="0"/>
                </a:lnTo>
                <a:lnTo>
                  <a:pt x="1285" y="1271"/>
                </a:lnTo>
                <a:lnTo>
                  <a:pt x="0" y="3834"/>
                </a:lnTo>
                <a:lnTo>
                  <a:pt x="0" y="8888"/>
                </a:lnTo>
                <a:lnTo>
                  <a:pt x="2084" y="12214"/>
                </a:lnTo>
                <a:lnTo>
                  <a:pt x="5751" y="12636"/>
                </a:lnTo>
                <a:lnTo>
                  <a:pt x="10403" y="11355"/>
                </a:lnTo>
                <a:lnTo>
                  <a:pt x="11671" y="8798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809383" y="3027189"/>
            <a:ext cx="2164629" cy="113767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7891" y="5853688"/>
            <a:ext cx="1196056" cy="99835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1150" y="1895948"/>
            <a:ext cx="7755505" cy="0"/>
          </a:xfrm>
          <a:custGeom>
            <a:avLst/>
            <a:gdLst/>
            <a:ahLst/>
            <a:cxnLst/>
            <a:rect l="l" t="t" r="r" b="b"/>
            <a:pathLst>
              <a:path w="7755505">
                <a:moveTo>
                  <a:pt x="0" y="0"/>
                </a:moveTo>
                <a:lnTo>
                  <a:pt x="7755505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226657" y="1894816"/>
            <a:ext cx="0" cy="5220771"/>
          </a:xfrm>
          <a:custGeom>
            <a:avLst/>
            <a:gdLst/>
            <a:ahLst/>
            <a:cxnLst/>
            <a:rect l="l" t="t" r="r" b="b"/>
            <a:pathLst>
              <a:path h="5220771">
                <a:moveTo>
                  <a:pt x="0" y="0"/>
                </a:moveTo>
                <a:lnTo>
                  <a:pt x="0" y="5220771"/>
                </a:lnTo>
              </a:path>
            </a:pathLst>
          </a:custGeom>
          <a:ln w="8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927895" y="1895943"/>
            <a:ext cx="0" cy="5219644"/>
          </a:xfrm>
          <a:custGeom>
            <a:avLst/>
            <a:gdLst/>
            <a:ahLst/>
            <a:cxnLst/>
            <a:rect l="l" t="t" r="r" b="b"/>
            <a:pathLst>
              <a:path h="5219644">
                <a:moveTo>
                  <a:pt x="0" y="0"/>
                </a:moveTo>
                <a:lnTo>
                  <a:pt x="0" y="5219644"/>
                </a:lnTo>
              </a:path>
            </a:pathLst>
          </a:custGeom>
          <a:ln w="8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61150" y="7117047"/>
            <a:ext cx="7755505" cy="0"/>
          </a:xfrm>
          <a:custGeom>
            <a:avLst/>
            <a:gdLst/>
            <a:ahLst/>
            <a:cxnLst/>
            <a:rect l="l" t="t" r="r" b="b"/>
            <a:pathLst>
              <a:path w="7755505">
                <a:moveTo>
                  <a:pt x="0" y="0"/>
                </a:moveTo>
                <a:lnTo>
                  <a:pt x="7755505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62691" y="1894816"/>
            <a:ext cx="0" cy="5220771"/>
          </a:xfrm>
          <a:custGeom>
            <a:avLst/>
            <a:gdLst/>
            <a:ahLst/>
            <a:cxnLst/>
            <a:rect l="l" t="t" r="r" b="b"/>
            <a:pathLst>
              <a:path h="5220771">
                <a:moveTo>
                  <a:pt x="0" y="0"/>
                </a:moveTo>
                <a:lnTo>
                  <a:pt x="0" y="5220771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550290" y="1895943"/>
            <a:ext cx="0" cy="5219644"/>
          </a:xfrm>
          <a:custGeom>
            <a:avLst/>
            <a:gdLst/>
            <a:ahLst/>
            <a:cxnLst/>
            <a:rect l="l" t="t" r="r" b="b"/>
            <a:pathLst>
              <a:path h="5219644">
                <a:moveTo>
                  <a:pt x="0" y="0"/>
                </a:moveTo>
                <a:lnTo>
                  <a:pt x="0" y="5219644"/>
                </a:lnTo>
              </a:path>
            </a:pathLst>
          </a:custGeom>
          <a:ln w="8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460924" y="1626415"/>
            <a:ext cx="1751388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0" dirty="0" smtClean="0">
                <a:solidFill>
                  <a:srgbClr val="363435"/>
                </a:solidFill>
                <a:latin typeface="Calibri"/>
                <a:cs typeface="Calibri"/>
              </a:rPr>
              <a:t>OIL, GAS &amp; CHEMICALS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62691" y="1895948"/>
            <a:ext cx="2465203" cy="52210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927895" y="1895948"/>
            <a:ext cx="2622395" cy="52210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50290" y="1895948"/>
            <a:ext cx="2676367" cy="522109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6" name="object 2166"/>
          <p:cNvSpPr/>
          <p:nvPr/>
        </p:nvSpPr>
        <p:spPr>
          <a:xfrm>
            <a:off x="6738743" y="2096189"/>
            <a:ext cx="30095" cy="80622"/>
          </a:xfrm>
          <a:custGeom>
            <a:avLst/>
            <a:gdLst/>
            <a:ahLst/>
            <a:cxnLst/>
            <a:rect l="l" t="t" r="r" b="b"/>
            <a:pathLst>
              <a:path w="30095" h="80622">
                <a:moveTo>
                  <a:pt x="26945" y="65661"/>
                </a:moveTo>
                <a:lnTo>
                  <a:pt x="24382" y="64390"/>
                </a:lnTo>
                <a:lnTo>
                  <a:pt x="22338" y="62561"/>
                </a:lnTo>
                <a:lnTo>
                  <a:pt x="19288" y="57748"/>
                </a:lnTo>
                <a:lnTo>
                  <a:pt x="20303" y="78231"/>
                </a:lnTo>
                <a:lnTo>
                  <a:pt x="24814" y="79819"/>
                </a:lnTo>
                <a:lnTo>
                  <a:pt x="30095" y="80622"/>
                </a:lnTo>
                <a:lnTo>
                  <a:pt x="29512" y="66931"/>
                </a:lnTo>
                <a:lnTo>
                  <a:pt x="26945" y="65661"/>
                </a:lnTo>
                <a:close/>
              </a:path>
              <a:path w="30095" h="80622">
                <a:moveTo>
                  <a:pt x="43775" y="66841"/>
                </a:moveTo>
                <a:lnTo>
                  <a:pt x="40524" y="67555"/>
                </a:lnTo>
                <a:lnTo>
                  <a:pt x="32738" y="67555"/>
                </a:lnTo>
                <a:lnTo>
                  <a:pt x="29512" y="66931"/>
                </a:lnTo>
                <a:lnTo>
                  <a:pt x="30095" y="80622"/>
                </a:lnTo>
                <a:lnTo>
                  <a:pt x="42288" y="80622"/>
                </a:lnTo>
                <a:lnTo>
                  <a:pt x="47684" y="79668"/>
                </a:lnTo>
                <a:lnTo>
                  <a:pt x="52362" y="77814"/>
                </a:lnTo>
                <a:lnTo>
                  <a:pt x="57034" y="75959"/>
                </a:lnTo>
                <a:lnTo>
                  <a:pt x="60958" y="73242"/>
                </a:lnTo>
                <a:lnTo>
                  <a:pt x="64119" y="69686"/>
                </a:lnTo>
                <a:lnTo>
                  <a:pt x="67294" y="66142"/>
                </a:lnTo>
                <a:lnTo>
                  <a:pt x="69670" y="61827"/>
                </a:lnTo>
                <a:lnTo>
                  <a:pt x="71283" y="56733"/>
                </a:lnTo>
                <a:lnTo>
                  <a:pt x="72881" y="51628"/>
                </a:lnTo>
                <a:lnTo>
                  <a:pt x="73684" y="45860"/>
                </a:lnTo>
                <a:lnTo>
                  <a:pt x="73684" y="32666"/>
                </a:lnTo>
                <a:lnTo>
                  <a:pt x="72906" y="26823"/>
                </a:lnTo>
                <a:lnTo>
                  <a:pt x="71372" y="21870"/>
                </a:lnTo>
                <a:lnTo>
                  <a:pt x="69822" y="16916"/>
                </a:lnTo>
                <a:lnTo>
                  <a:pt x="67536" y="12826"/>
                </a:lnTo>
                <a:lnTo>
                  <a:pt x="64514" y="9577"/>
                </a:lnTo>
                <a:lnTo>
                  <a:pt x="61490" y="6325"/>
                </a:lnTo>
                <a:lnTo>
                  <a:pt x="57718" y="3924"/>
                </a:lnTo>
                <a:lnTo>
                  <a:pt x="53211" y="2366"/>
                </a:lnTo>
                <a:lnTo>
                  <a:pt x="48689" y="803"/>
                </a:lnTo>
                <a:lnTo>
                  <a:pt x="43494" y="0"/>
                </a:lnTo>
                <a:lnTo>
                  <a:pt x="31417" y="0"/>
                </a:lnTo>
                <a:lnTo>
                  <a:pt x="25995" y="939"/>
                </a:lnTo>
                <a:lnTo>
                  <a:pt x="21322" y="2833"/>
                </a:lnTo>
                <a:lnTo>
                  <a:pt x="16645" y="4712"/>
                </a:lnTo>
                <a:lnTo>
                  <a:pt x="12736" y="7430"/>
                </a:lnTo>
                <a:lnTo>
                  <a:pt x="9561" y="10948"/>
                </a:lnTo>
                <a:lnTo>
                  <a:pt x="6400" y="14494"/>
                </a:lnTo>
                <a:lnTo>
                  <a:pt x="4009" y="18770"/>
                </a:lnTo>
                <a:lnTo>
                  <a:pt x="2411" y="23799"/>
                </a:lnTo>
                <a:lnTo>
                  <a:pt x="798" y="28828"/>
                </a:lnTo>
                <a:lnTo>
                  <a:pt x="0" y="34495"/>
                </a:lnTo>
                <a:lnTo>
                  <a:pt x="0" y="47654"/>
                </a:lnTo>
                <a:lnTo>
                  <a:pt x="748" y="53582"/>
                </a:lnTo>
                <a:lnTo>
                  <a:pt x="2256" y="58586"/>
                </a:lnTo>
                <a:lnTo>
                  <a:pt x="3757" y="63615"/>
                </a:lnTo>
                <a:lnTo>
                  <a:pt x="6018" y="67745"/>
                </a:lnTo>
                <a:lnTo>
                  <a:pt x="9028" y="70995"/>
                </a:lnTo>
                <a:lnTo>
                  <a:pt x="12038" y="74232"/>
                </a:lnTo>
                <a:lnTo>
                  <a:pt x="15796" y="76648"/>
                </a:lnTo>
                <a:lnTo>
                  <a:pt x="20303" y="78231"/>
                </a:lnTo>
                <a:lnTo>
                  <a:pt x="19288" y="57748"/>
                </a:lnTo>
                <a:lnTo>
                  <a:pt x="18207" y="54853"/>
                </a:lnTo>
                <a:lnTo>
                  <a:pt x="17560" y="51473"/>
                </a:lnTo>
                <a:lnTo>
                  <a:pt x="16926" y="48070"/>
                </a:lnTo>
                <a:lnTo>
                  <a:pt x="16595" y="44248"/>
                </a:lnTo>
                <a:lnTo>
                  <a:pt x="16595" y="36360"/>
                </a:lnTo>
                <a:lnTo>
                  <a:pt x="16941" y="32908"/>
                </a:lnTo>
                <a:lnTo>
                  <a:pt x="17599" y="29631"/>
                </a:lnTo>
                <a:lnTo>
                  <a:pt x="18258" y="26366"/>
                </a:lnTo>
                <a:lnTo>
                  <a:pt x="19389" y="23508"/>
                </a:lnTo>
                <a:lnTo>
                  <a:pt x="20991" y="21056"/>
                </a:lnTo>
                <a:lnTo>
                  <a:pt x="24698" y="16664"/>
                </a:lnTo>
                <a:lnTo>
                  <a:pt x="27316" y="15193"/>
                </a:lnTo>
                <a:lnTo>
                  <a:pt x="29918" y="13731"/>
                </a:lnTo>
                <a:lnTo>
                  <a:pt x="33159" y="12993"/>
                </a:lnTo>
                <a:lnTo>
                  <a:pt x="40902" y="12993"/>
                </a:lnTo>
                <a:lnTo>
                  <a:pt x="44117" y="13655"/>
                </a:lnTo>
                <a:lnTo>
                  <a:pt x="46683" y="14961"/>
                </a:lnTo>
                <a:lnTo>
                  <a:pt x="49248" y="16258"/>
                </a:lnTo>
                <a:lnTo>
                  <a:pt x="51306" y="18112"/>
                </a:lnTo>
                <a:lnTo>
                  <a:pt x="54391" y="22875"/>
                </a:lnTo>
                <a:lnTo>
                  <a:pt x="55482" y="25744"/>
                </a:lnTo>
                <a:lnTo>
                  <a:pt x="56120" y="29085"/>
                </a:lnTo>
                <a:lnTo>
                  <a:pt x="56767" y="32451"/>
                </a:lnTo>
                <a:lnTo>
                  <a:pt x="57085" y="36159"/>
                </a:lnTo>
                <a:lnTo>
                  <a:pt x="57085" y="43981"/>
                </a:lnTo>
                <a:lnTo>
                  <a:pt x="56753" y="47499"/>
                </a:lnTo>
                <a:lnTo>
                  <a:pt x="56094" y="50800"/>
                </a:lnTo>
                <a:lnTo>
                  <a:pt x="55432" y="54115"/>
                </a:lnTo>
                <a:lnTo>
                  <a:pt x="54301" y="57014"/>
                </a:lnTo>
                <a:lnTo>
                  <a:pt x="52689" y="59500"/>
                </a:lnTo>
                <a:lnTo>
                  <a:pt x="48981" y="63947"/>
                </a:lnTo>
                <a:lnTo>
                  <a:pt x="46377" y="65379"/>
                </a:lnTo>
                <a:lnTo>
                  <a:pt x="43775" y="668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6825024" y="2117314"/>
            <a:ext cx="51194" cy="59496"/>
          </a:xfrm>
          <a:custGeom>
            <a:avLst/>
            <a:gdLst/>
            <a:ahLst/>
            <a:cxnLst/>
            <a:rect l="l" t="t" r="r" b="b"/>
            <a:pathLst>
              <a:path w="51194" h="59496">
                <a:moveTo>
                  <a:pt x="330" y="42746"/>
                </a:moveTo>
                <a:lnTo>
                  <a:pt x="989" y="45504"/>
                </a:lnTo>
                <a:lnTo>
                  <a:pt x="1662" y="48247"/>
                </a:lnTo>
                <a:lnTo>
                  <a:pt x="4305" y="52743"/>
                </a:lnTo>
                <a:lnTo>
                  <a:pt x="7872" y="56476"/>
                </a:lnTo>
                <a:lnTo>
                  <a:pt x="12891" y="58888"/>
                </a:lnTo>
                <a:lnTo>
                  <a:pt x="15990" y="59496"/>
                </a:lnTo>
                <a:lnTo>
                  <a:pt x="22960" y="59496"/>
                </a:lnTo>
                <a:lnTo>
                  <a:pt x="26135" y="58686"/>
                </a:lnTo>
                <a:lnTo>
                  <a:pt x="29209" y="57085"/>
                </a:lnTo>
                <a:lnTo>
                  <a:pt x="32269" y="55472"/>
                </a:lnTo>
                <a:lnTo>
                  <a:pt x="35294" y="53070"/>
                </a:lnTo>
                <a:lnTo>
                  <a:pt x="38263" y="49870"/>
                </a:lnTo>
                <a:lnTo>
                  <a:pt x="38263" y="56055"/>
                </a:lnTo>
                <a:lnTo>
                  <a:pt x="38760" y="57402"/>
                </a:lnTo>
                <a:lnTo>
                  <a:pt x="41542" y="58317"/>
                </a:lnTo>
                <a:lnTo>
                  <a:pt x="44754" y="58456"/>
                </a:lnTo>
                <a:lnTo>
                  <a:pt x="47854" y="58317"/>
                </a:lnTo>
                <a:lnTo>
                  <a:pt x="51194" y="56055"/>
                </a:lnTo>
                <a:lnTo>
                  <a:pt x="51194" y="2401"/>
                </a:lnTo>
                <a:lnTo>
                  <a:pt x="51065" y="1648"/>
                </a:lnTo>
                <a:lnTo>
                  <a:pt x="48312" y="241"/>
                </a:lnTo>
                <a:lnTo>
                  <a:pt x="45161" y="0"/>
                </a:lnTo>
                <a:lnTo>
                  <a:pt x="42191" y="0"/>
                </a:lnTo>
                <a:lnTo>
                  <a:pt x="39041" y="241"/>
                </a:lnTo>
                <a:lnTo>
                  <a:pt x="36158" y="2401"/>
                </a:lnTo>
                <a:lnTo>
                  <a:pt x="36158" y="38073"/>
                </a:lnTo>
                <a:lnTo>
                  <a:pt x="33947" y="40767"/>
                </a:lnTo>
                <a:lnTo>
                  <a:pt x="29933" y="44208"/>
                </a:lnTo>
                <a:lnTo>
                  <a:pt x="26048" y="46302"/>
                </a:lnTo>
                <a:lnTo>
                  <a:pt x="22607" y="46302"/>
                </a:lnTo>
                <a:lnTo>
                  <a:pt x="18986" y="44856"/>
                </a:lnTo>
                <a:lnTo>
                  <a:pt x="16559" y="41922"/>
                </a:lnTo>
                <a:lnTo>
                  <a:pt x="15645" y="39154"/>
                </a:lnTo>
                <a:lnTo>
                  <a:pt x="15101" y="35535"/>
                </a:lnTo>
                <a:lnTo>
                  <a:pt x="15101" y="2401"/>
                </a:lnTo>
                <a:lnTo>
                  <a:pt x="14744" y="1346"/>
                </a:lnTo>
                <a:lnTo>
                  <a:pt x="12152" y="241"/>
                </a:lnTo>
                <a:lnTo>
                  <a:pt x="9003" y="0"/>
                </a:lnTo>
                <a:lnTo>
                  <a:pt x="6083" y="0"/>
                </a:lnTo>
                <a:lnTo>
                  <a:pt x="2908" y="241"/>
                </a:lnTo>
                <a:lnTo>
                  <a:pt x="0" y="2401"/>
                </a:lnTo>
                <a:lnTo>
                  <a:pt x="0" y="39344"/>
                </a:lnTo>
                <a:lnTo>
                  <a:pt x="330" y="42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6892005" y="2116284"/>
            <a:ext cx="34430" cy="59486"/>
          </a:xfrm>
          <a:custGeom>
            <a:avLst/>
            <a:gdLst/>
            <a:ahLst/>
            <a:cxnLst/>
            <a:rect l="l" t="t" r="r" b="b"/>
            <a:pathLst>
              <a:path w="34430" h="59486">
                <a:moveTo>
                  <a:pt x="12927" y="10109"/>
                </a:moveTo>
                <a:lnTo>
                  <a:pt x="12927" y="3431"/>
                </a:lnTo>
                <a:lnTo>
                  <a:pt x="11645" y="1628"/>
                </a:lnTo>
                <a:lnTo>
                  <a:pt x="8837" y="1080"/>
                </a:lnTo>
                <a:lnTo>
                  <a:pt x="5256" y="1029"/>
                </a:lnTo>
                <a:lnTo>
                  <a:pt x="2578" y="1282"/>
                </a:lnTo>
                <a:lnTo>
                  <a:pt x="0" y="3431"/>
                </a:lnTo>
                <a:lnTo>
                  <a:pt x="0" y="57085"/>
                </a:lnTo>
                <a:lnTo>
                  <a:pt x="367" y="58140"/>
                </a:lnTo>
                <a:lnTo>
                  <a:pt x="2945" y="59245"/>
                </a:lnTo>
                <a:lnTo>
                  <a:pt x="6094" y="59486"/>
                </a:lnTo>
                <a:lnTo>
                  <a:pt x="9069" y="59486"/>
                </a:lnTo>
                <a:lnTo>
                  <a:pt x="12214" y="59245"/>
                </a:lnTo>
                <a:lnTo>
                  <a:pt x="15163" y="57085"/>
                </a:lnTo>
                <a:lnTo>
                  <a:pt x="15163" y="23634"/>
                </a:lnTo>
                <a:lnTo>
                  <a:pt x="16278" y="21880"/>
                </a:lnTo>
                <a:lnTo>
                  <a:pt x="19302" y="17997"/>
                </a:lnTo>
                <a:lnTo>
                  <a:pt x="22045" y="15585"/>
                </a:lnTo>
                <a:lnTo>
                  <a:pt x="25448" y="14198"/>
                </a:lnTo>
                <a:lnTo>
                  <a:pt x="28271" y="14414"/>
                </a:lnTo>
                <a:lnTo>
                  <a:pt x="31280" y="15318"/>
                </a:lnTo>
                <a:lnTo>
                  <a:pt x="34150" y="13615"/>
                </a:lnTo>
                <a:lnTo>
                  <a:pt x="34430" y="11049"/>
                </a:lnTo>
                <a:lnTo>
                  <a:pt x="34366" y="4155"/>
                </a:lnTo>
                <a:lnTo>
                  <a:pt x="33475" y="1447"/>
                </a:lnTo>
                <a:lnTo>
                  <a:pt x="30732" y="392"/>
                </a:lnTo>
                <a:lnTo>
                  <a:pt x="27708" y="0"/>
                </a:lnTo>
                <a:lnTo>
                  <a:pt x="24940" y="166"/>
                </a:lnTo>
                <a:lnTo>
                  <a:pt x="21574" y="1282"/>
                </a:lnTo>
                <a:lnTo>
                  <a:pt x="18148" y="3849"/>
                </a:lnTo>
                <a:lnTo>
                  <a:pt x="15656" y="6451"/>
                </a:lnTo>
                <a:lnTo>
                  <a:pt x="12927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6960455" y="2116284"/>
            <a:ext cx="32320" cy="60516"/>
          </a:xfrm>
          <a:custGeom>
            <a:avLst/>
            <a:gdLst/>
            <a:ahLst/>
            <a:cxnLst/>
            <a:rect l="l" t="t" r="r" b="b"/>
            <a:pathLst>
              <a:path w="32320" h="60516">
                <a:moveTo>
                  <a:pt x="14795" y="44831"/>
                </a:moveTo>
                <a:lnTo>
                  <a:pt x="14083" y="60149"/>
                </a:lnTo>
                <a:lnTo>
                  <a:pt x="16700" y="60516"/>
                </a:lnTo>
                <a:lnTo>
                  <a:pt x="23000" y="60516"/>
                </a:lnTo>
                <a:lnTo>
                  <a:pt x="26136" y="59857"/>
                </a:lnTo>
                <a:lnTo>
                  <a:pt x="28954" y="58521"/>
                </a:lnTo>
                <a:lnTo>
                  <a:pt x="32320" y="45519"/>
                </a:lnTo>
                <a:lnTo>
                  <a:pt x="28713" y="48186"/>
                </a:lnTo>
                <a:lnTo>
                  <a:pt x="24980" y="49810"/>
                </a:lnTo>
                <a:lnTo>
                  <a:pt x="20332" y="49810"/>
                </a:lnTo>
                <a:lnTo>
                  <a:pt x="16927" y="47880"/>
                </a:lnTo>
                <a:lnTo>
                  <a:pt x="14795" y="44831"/>
                </a:lnTo>
                <a:close/>
              </a:path>
              <a:path w="32320" h="60516">
                <a:moveTo>
                  <a:pt x="49020" y="57279"/>
                </a:moveTo>
                <a:lnTo>
                  <a:pt x="49020" y="17489"/>
                </a:lnTo>
                <a:lnTo>
                  <a:pt x="48578" y="14302"/>
                </a:lnTo>
                <a:lnTo>
                  <a:pt x="47699" y="11610"/>
                </a:lnTo>
                <a:lnTo>
                  <a:pt x="46810" y="8928"/>
                </a:lnTo>
                <a:lnTo>
                  <a:pt x="43484" y="5019"/>
                </a:lnTo>
                <a:lnTo>
                  <a:pt x="39103" y="2059"/>
                </a:lnTo>
                <a:lnTo>
                  <a:pt x="36118" y="1235"/>
                </a:lnTo>
                <a:lnTo>
                  <a:pt x="33134" y="421"/>
                </a:lnTo>
                <a:lnTo>
                  <a:pt x="29527" y="0"/>
                </a:lnTo>
                <a:lnTo>
                  <a:pt x="22946" y="0"/>
                </a:lnTo>
                <a:lnTo>
                  <a:pt x="18428" y="572"/>
                </a:lnTo>
                <a:lnTo>
                  <a:pt x="14147" y="1451"/>
                </a:lnTo>
                <a:lnTo>
                  <a:pt x="10386" y="2656"/>
                </a:lnTo>
                <a:lnTo>
                  <a:pt x="7340" y="4004"/>
                </a:lnTo>
                <a:lnTo>
                  <a:pt x="3822" y="6506"/>
                </a:lnTo>
                <a:lnTo>
                  <a:pt x="2945" y="9591"/>
                </a:lnTo>
                <a:lnTo>
                  <a:pt x="3009" y="12600"/>
                </a:lnTo>
                <a:lnTo>
                  <a:pt x="3632" y="15279"/>
                </a:lnTo>
                <a:lnTo>
                  <a:pt x="6285" y="16906"/>
                </a:lnTo>
                <a:lnTo>
                  <a:pt x="9169" y="15509"/>
                </a:lnTo>
                <a:lnTo>
                  <a:pt x="11963" y="14198"/>
                </a:lnTo>
                <a:lnTo>
                  <a:pt x="15238" y="12891"/>
                </a:lnTo>
                <a:lnTo>
                  <a:pt x="19213" y="11776"/>
                </a:lnTo>
                <a:lnTo>
                  <a:pt x="24001" y="11494"/>
                </a:lnTo>
                <a:lnTo>
                  <a:pt x="27532" y="11696"/>
                </a:lnTo>
                <a:lnTo>
                  <a:pt x="30135" y="12499"/>
                </a:lnTo>
                <a:lnTo>
                  <a:pt x="32753" y="14810"/>
                </a:lnTo>
                <a:lnTo>
                  <a:pt x="33997" y="18378"/>
                </a:lnTo>
                <a:lnTo>
                  <a:pt x="34160" y="21539"/>
                </a:lnTo>
                <a:lnTo>
                  <a:pt x="34160" y="24794"/>
                </a:lnTo>
                <a:lnTo>
                  <a:pt x="24155" y="24794"/>
                </a:lnTo>
                <a:lnTo>
                  <a:pt x="19961" y="25146"/>
                </a:lnTo>
                <a:lnTo>
                  <a:pt x="16358" y="25869"/>
                </a:lnTo>
                <a:lnTo>
                  <a:pt x="12750" y="26597"/>
                </a:lnTo>
                <a:lnTo>
                  <a:pt x="9726" y="27698"/>
                </a:lnTo>
                <a:lnTo>
                  <a:pt x="7301" y="29211"/>
                </a:lnTo>
                <a:lnTo>
                  <a:pt x="3059" y="32616"/>
                </a:lnTo>
                <a:lnTo>
                  <a:pt x="608" y="37224"/>
                </a:lnTo>
                <a:lnTo>
                  <a:pt x="0" y="39942"/>
                </a:lnTo>
                <a:lnTo>
                  <a:pt x="0" y="45961"/>
                </a:lnTo>
                <a:lnTo>
                  <a:pt x="482" y="48488"/>
                </a:lnTo>
                <a:lnTo>
                  <a:pt x="2401" y="52819"/>
                </a:lnTo>
                <a:lnTo>
                  <a:pt x="5497" y="56099"/>
                </a:lnTo>
                <a:lnTo>
                  <a:pt x="9309" y="58662"/>
                </a:lnTo>
                <a:lnTo>
                  <a:pt x="14083" y="60149"/>
                </a:lnTo>
                <a:lnTo>
                  <a:pt x="14795" y="44831"/>
                </a:lnTo>
                <a:lnTo>
                  <a:pt x="15048" y="40097"/>
                </a:lnTo>
                <a:lnTo>
                  <a:pt x="16840" y="37188"/>
                </a:lnTo>
                <a:lnTo>
                  <a:pt x="20408" y="35194"/>
                </a:lnTo>
                <a:lnTo>
                  <a:pt x="23850" y="34470"/>
                </a:lnTo>
                <a:lnTo>
                  <a:pt x="28381" y="34289"/>
                </a:lnTo>
                <a:lnTo>
                  <a:pt x="34160" y="34289"/>
                </a:lnTo>
                <a:lnTo>
                  <a:pt x="34160" y="43434"/>
                </a:lnTo>
                <a:lnTo>
                  <a:pt x="32320" y="45519"/>
                </a:lnTo>
                <a:lnTo>
                  <a:pt x="28954" y="58521"/>
                </a:lnTo>
                <a:lnTo>
                  <a:pt x="31788" y="57214"/>
                </a:lnTo>
                <a:lnTo>
                  <a:pt x="36511" y="52999"/>
                </a:lnTo>
                <a:lnTo>
                  <a:pt x="36511" y="57279"/>
                </a:lnTo>
                <a:lnTo>
                  <a:pt x="37019" y="58586"/>
                </a:lnTo>
                <a:lnTo>
                  <a:pt x="39585" y="59425"/>
                </a:lnTo>
                <a:lnTo>
                  <a:pt x="45655" y="59425"/>
                </a:lnTo>
                <a:lnTo>
                  <a:pt x="49020" y="57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7024719" y="2116284"/>
            <a:ext cx="34430" cy="59486"/>
          </a:xfrm>
          <a:custGeom>
            <a:avLst/>
            <a:gdLst/>
            <a:ahLst/>
            <a:cxnLst/>
            <a:rect l="l" t="t" r="r" b="b"/>
            <a:pathLst>
              <a:path w="34430" h="59486">
                <a:moveTo>
                  <a:pt x="12927" y="10109"/>
                </a:moveTo>
                <a:lnTo>
                  <a:pt x="12927" y="3431"/>
                </a:lnTo>
                <a:lnTo>
                  <a:pt x="11645" y="1628"/>
                </a:lnTo>
                <a:lnTo>
                  <a:pt x="8837" y="1080"/>
                </a:lnTo>
                <a:lnTo>
                  <a:pt x="5260" y="1029"/>
                </a:lnTo>
                <a:lnTo>
                  <a:pt x="2578" y="1282"/>
                </a:lnTo>
                <a:lnTo>
                  <a:pt x="0" y="3431"/>
                </a:lnTo>
                <a:lnTo>
                  <a:pt x="0" y="57085"/>
                </a:lnTo>
                <a:lnTo>
                  <a:pt x="356" y="58140"/>
                </a:lnTo>
                <a:lnTo>
                  <a:pt x="2945" y="59245"/>
                </a:lnTo>
                <a:lnTo>
                  <a:pt x="6094" y="59486"/>
                </a:lnTo>
                <a:lnTo>
                  <a:pt x="9069" y="59486"/>
                </a:lnTo>
                <a:lnTo>
                  <a:pt x="12218" y="59245"/>
                </a:lnTo>
                <a:lnTo>
                  <a:pt x="15163" y="57085"/>
                </a:lnTo>
                <a:lnTo>
                  <a:pt x="15163" y="23634"/>
                </a:lnTo>
                <a:lnTo>
                  <a:pt x="16282" y="21880"/>
                </a:lnTo>
                <a:lnTo>
                  <a:pt x="19303" y="17997"/>
                </a:lnTo>
                <a:lnTo>
                  <a:pt x="22047" y="15585"/>
                </a:lnTo>
                <a:lnTo>
                  <a:pt x="25452" y="14198"/>
                </a:lnTo>
                <a:lnTo>
                  <a:pt x="28271" y="14414"/>
                </a:lnTo>
                <a:lnTo>
                  <a:pt x="31281" y="15318"/>
                </a:lnTo>
                <a:lnTo>
                  <a:pt x="34150" y="13615"/>
                </a:lnTo>
                <a:lnTo>
                  <a:pt x="34430" y="11049"/>
                </a:lnTo>
                <a:lnTo>
                  <a:pt x="34366" y="4155"/>
                </a:lnTo>
                <a:lnTo>
                  <a:pt x="33477" y="1447"/>
                </a:lnTo>
                <a:lnTo>
                  <a:pt x="30733" y="392"/>
                </a:lnTo>
                <a:lnTo>
                  <a:pt x="27712" y="0"/>
                </a:lnTo>
                <a:lnTo>
                  <a:pt x="24945" y="166"/>
                </a:lnTo>
                <a:lnTo>
                  <a:pt x="21578" y="1282"/>
                </a:lnTo>
                <a:lnTo>
                  <a:pt x="18148" y="3849"/>
                </a:lnTo>
                <a:lnTo>
                  <a:pt x="15660" y="6451"/>
                </a:lnTo>
                <a:lnTo>
                  <a:pt x="12927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7065413" y="2116282"/>
            <a:ext cx="52689" cy="60529"/>
          </a:xfrm>
          <a:custGeom>
            <a:avLst/>
            <a:gdLst/>
            <a:ahLst/>
            <a:cxnLst/>
            <a:rect l="l" t="t" r="r" b="b"/>
            <a:pathLst>
              <a:path w="52689" h="60529">
                <a:moveTo>
                  <a:pt x="23403" y="11076"/>
                </a:moveTo>
                <a:lnTo>
                  <a:pt x="27000" y="10720"/>
                </a:lnTo>
                <a:lnTo>
                  <a:pt x="30808" y="10720"/>
                </a:lnTo>
                <a:lnTo>
                  <a:pt x="33628" y="11936"/>
                </a:lnTo>
                <a:lnTo>
                  <a:pt x="37274" y="16779"/>
                </a:lnTo>
                <a:lnTo>
                  <a:pt x="38138" y="20116"/>
                </a:lnTo>
                <a:lnTo>
                  <a:pt x="38008" y="24371"/>
                </a:lnTo>
                <a:lnTo>
                  <a:pt x="15389" y="24371"/>
                </a:lnTo>
                <a:lnTo>
                  <a:pt x="12560" y="57505"/>
                </a:lnTo>
                <a:lnTo>
                  <a:pt x="16142" y="58712"/>
                </a:lnTo>
                <a:lnTo>
                  <a:pt x="19735" y="59917"/>
                </a:lnTo>
                <a:lnTo>
                  <a:pt x="23915" y="60529"/>
                </a:lnTo>
                <a:lnTo>
                  <a:pt x="31330" y="60529"/>
                </a:lnTo>
                <a:lnTo>
                  <a:pt x="36144" y="60007"/>
                </a:lnTo>
                <a:lnTo>
                  <a:pt x="40535" y="59259"/>
                </a:lnTo>
                <a:lnTo>
                  <a:pt x="44143" y="58345"/>
                </a:lnTo>
                <a:lnTo>
                  <a:pt x="47955" y="56908"/>
                </a:lnTo>
                <a:lnTo>
                  <a:pt x="49921" y="54269"/>
                </a:lnTo>
                <a:lnTo>
                  <a:pt x="50162" y="51295"/>
                </a:lnTo>
                <a:lnTo>
                  <a:pt x="50126" y="48577"/>
                </a:lnTo>
                <a:lnTo>
                  <a:pt x="49579" y="46026"/>
                </a:lnTo>
                <a:lnTo>
                  <a:pt x="46850" y="45618"/>
                </a:lnTo>
                <a:lnTo>
                  <a:pt x="43710" y="46799"/>
                </a:lnTo>
                <a:lnTo>
                  <a:pt x="40791" y="47713"/>
                </a:lnTo>
                <a:lnTo>
                  <a:pt x="37044" y="48512"/>
                </a:lnTo>
                <a:lnTo>
                  <a:pt x="32713" y="49085"/>
                </a:lnTo>
                <a:lnTo>
                  <a:pt x="27457" y="49085"/>
                </a:lnTo>
                <a:lnTo>
                  <a:pt x="25232" y="48754"/>
                </a:lnTo>
                <a:lnTo>
                  <a:pt x="21499" y="47382"/>
                </a:lnTo>
                <a:lnTo>
                  <a:pt x="18795" y="45086"/>
                </a:lnTo>
                <a:lnTo>
                  <a:pt x="16751" y="42202"/>
                </a:lnTo>
                <a:lnTo>
                  <a:pt x="15656" y="38469"/>
                </a:lnTo>
                <a:lnTo>
                  <a:pt x="15389" y="34113"/>
                </a:lnTo>
                <a:lnTo>
                  <a:pt x="49503" y="34113"/>
                </a:lnTo>
                <a:lnTo>
                  <a:pt x="52271" y="31917"/>
                </a:lnTo>
                <a:lnTo>
                  <a:pt x="52689" y="28701"/>
                </a:lnTo>
                <a:lnTo>
                  <a:pt x="52689" y="22517"/>
                </a:lnTo>
                <a:lnTo>
                  <a:pt x="52207" y="19036"/>
                </a:lnTo>
                <a:lnTo>
                  <a:pt x="51241" y="15825"/>
                </a:lnTo>
                <a:lnTo>
                  <a:pt x="50278" y="12609"/>
                </a:lnTo>
                <a:lnTo>
                  <a:pt x="48780" y="9831"/>
                </a:lnTo>
                <a:lnTo>
                  <a:pt x="44690" y="5143"/>
                </a:lnTo>
                <a:lnTo>
                  <a:pt x="42073" y="3314"/>
                </a:lnTo>
                <a:lnTo>
                  <a:pt x="38887" y="1982"/>
                </a:lnTo>
                <a:lnTo>
                  <a:pt x="35697" y="673"/>
                </a:lnTo>
                <a:lnTo>
                  <a:pt x="31849" y="0"/>
                </a:lnTo>
                <a:lnTo>
                  <a:pt x="23112" y="0"/>
                </a:lnTo>
                <a:lnTo>
                  <a:pt x="19288" y="712"/>
                </a:lnTo>
                <a:lnTo>
                  <a:pt x="16268" y="19036"/>
                </a:lnTo>
                <a:lnTo>
                  <a:pt x="17485" y="15939"/>
                </a:lnTo>
                <a:lnTo>
                  <a:pt x="20560" y="12509"/>
                </a:lnTo>
                <a:lnTo>
                  <a:pt x="23403" y="11076"/>
                </a:lnTo>
                <a:close/>
              </a:path>
              <a:path w="52689" h="60529">
                <a:moveTo>
                  <a:pt x="0" y="26099"/>
                </a:moveTo>
                <a:lnTo>
                  <a:pt x="0" y="35877"/>
                </a:lnTo>
                <a:lnTo>
                  <a:pt x="582" y="40247"/>
                </a:lnTo>
                <a:lnTo>
                  <a:pt x="1764" y="43980"/>
                </a:lnTo>
                <a:lnTo>
                  <a:pt x="2959" y="47702"/>
                </a:lnTo>
                <a:lnTo>
                  <a:pt x="4748" y="50788"/>
                </a:lnTo>
                <a:lnTo>
                  <a:pt x="9561" y="55692"/>
                </a:lnTo>
                <a:lnTo>
                  <a:pt x="12560" y="57505"/>
                </a:lnTo>
                <a:lnTo>
                  <a:pt x="15389" y="24371"/>
                </a:lnTo>
                <a:lnTo>
                  <a:pt x="15469" y="22491"/>
                </a:lnTo>
                <a:lnTo>
                  <a:pt x="16268" y="19036"/>
                </a:lnTo>
                <a:lnTo>
                  <a:pt x="19288" y="712"/>
                </a:lnTo>
                <a:lnTo>
                  <a:pt x="15901" y="2109"/>
                </a:lnTo>
                <a:lnTo>
                  <a:pt x="12510" y="3506"/>
                </a:lnTo>
                <a:lnTo>
                  <a:pt x="9636" y="5551"/>
                </a:lnTo>
                <a:lnTo>
                  <a:pt x="7275" y="8218"/>
                </a:lnTo>
                <a:lnTo>
                  <a:pt x="4899" y="10886"/>
                </a:lnTo>
                <a:lnTo>
                  <a:pt x="3100" y="14122"/>
                </a:lnTo>
                <a:lnTo>
                  <a:pt x="1854" y="17960"/>
                </a:lnTo>
                <a:lnTo>
                  <a:pt x="623" y="21794"/>
                </a:lnTo>
                <a:lnTo>
                  <a:pt x="0" y="26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7127459" y="2116284"/>
            <a:ext cx="32321" cy="60516"/>
          </a:xfrm>
          <a:custGeom>
            <a:avLst/>
            <a:gdLst/>
            <a:ahLst/>
            <a:cxnLst/>
            <a:rect l="l" t="t" r="r" b="b"/>
            <a:pathLst>
              <a:path w="32321" h="60516">
                <a:moveTo>
                  <a:pt x="14796" y="44831"/>
                </a:moveTo>
                <a:lnTo>
                  <a:pt x="14083" y="60149"/>
                </a:lnTo>
                <a:lnTo>
                  <a:pt x="16700" y="60516"/>
                </a:lnTo>
                <a:lnTo>
                  <a:pt x="23000" y="60516"/>
                </a:lnTo>
                <a:lnTo>
                  <a:pt x="26136" y="59857"/>
                </a:lnTo>
                <a:lnTo>
                  <a:pt x="28954" y="58521"/>
                </a:lnTo>
                <a:lnTo>
                  <a:pt x="32321" y="45519"/>
                </a:lnTo>
                <a:lnTo>
                  <a:pt x="28713" y="48186"/>
                </a:lnTo>
                <a:lnTo>
                  <a:pt x="24980" y="49810"/>
                </a:lnTo>
                <a:lnTo>
                  <a:pt x="20332" y="49810"/>
                </a:lnTo>
                <a:lnTo>
                  <a:pt x="16931" y="47880"/>
                </a:lnTo>
                <a:lnTo>
                  <a:pt x="14796" y="44831"/>
                </a:lnTo>
                <a:close/>
              </a:path>
              <a:path w="32321" h="60516">
                <a:moveTo>
                  <a:pt x="49022" y="57279"/>
                </a:moveTo>
                <a:lnTo>
                  <a:pt x="49022" y="17489"/>
                </a:lnTo>
                <a:lnTo>
                  <a:pt x="48578" y="14302"/>
                </a:lnTo>
                <a:lnTo>
                  <a:pt x="47699" y="11610"/>
                </a:lnTo>
                <a:lnTo>
                  <a:pt x="46810" y="8928"/>
                </a:lnTo>
                <a:lnTo>
                  <a:pt x="43484" y="5019"/>
                </a:lnTo>
                <a:lnTo>
                  <a:pt x="39103" y="2059"/>
                </a:lnTo>
                <a:lnTo>
                  <a:pt x="36118" y="1235"/>
                </a:lnTo>
                <a:lnTo>
                  <a:pt x="33134" y="421"/>
                </a:lnTo>
                <a:lnTo>
                  <a:pt x="29527" y="0"/>
                </a:lnTo>
                <a:lnTo>
                  <a:pt x="22950" y="0"/>
                </a:lnTo>
                <a:lnTo>
                  <a:pt x="18428" y="572"/>
                </a:lnTo>
                <a:lnTo>
                  <a:pt x="14147" y="1451"/>
                </a:lnTo>
                <a:lnTo>
                  <a:pt x="10389" y="2656"/>
                </a:lnTo>
                <a:lnTo>
                  <a:pt x="7340" y="4004"/>
                </a:lnTo>
                <a:lnTo>
                  <a:pt x="3823" y="6506"/>
                </a:lnTo>
                <a:lnTo>
                  <a:pt x="2945" y="9591"/>
                </a:lnTo>
                <a:lnTo>
                  <a:pt x="3009" y="12600"/>
                </a:lnTo>
                <a:lnTo>
                  <a:pt x="3632" y="15279"/>
                </a:lnTo>
                <a:lnTo>
                  <a:pt x="6300" y="16906"/>
                </a:lnTo>
                <a:lnTo>
                  <a:pt x="9169" y="15509"/>
                </a:lnTo>
                <a:lnTo>
                  <a:pt x="11963" y="14198"/>
                </a:lnTo>
                <a:lnTo>
                  <a:pt x="15238" y="12891"/>
                </a:lnTo>
                <a:lnTo>
                  <a:pt x="19217" y="11776"/>
                </a:lnTo>
                <a:lnTo>
                  <a:pt x="24005" y="11494"/>
                </a:lnTo>
                <a:lnTo>
                  <a:pt x="27533" y="11696"/>
                </a:lnTo>
                <a:lnTo>
                  <a:pt x="30135" y="12499"/>
                </a:lnTo>
                <a:lnTo>
                  <a:pt x="32753" y="14810"/>
                </a:lnTo>
                <a:lnTo>
                  <a:pt x="33999" y="18378"/>
                </a:lnTo>
                <a:lnTo>
                  <a:pt x="34164" y="21539"/>
                </a:lnTo>
                <a:lnTo>
                  <a:pt x="34164" y="24794"/>
                </a:lnTo>
                <a:lnTo>
                  <a:pt x="24156" y="24794"/>
                </a:lnTo>
                <a:lnTo>
                  <a:pt x="19965" y="25146"/>
                </a:lnTo>
                <a:lnTo>
                  <a:pt x="16358" y="25869"/>
                </a:lnTo>
                <a:lnTo>
                  <a:pt x="12752" y="26597"/>
                </a:lnTo>
                <a:lnTo>
                  <a:pt x="9726" y="27698"/>
                </a:lnTo>
                <a:lnTo>
                  <a:pt x="7305" y="29211"/>
                </a:lnTo>
                <a:lnTo>
                  <a:pt x="3060" y="32616"/>
                </a:lnTo>
                <a:lnTo>
                  <a:pt x="608" y="37224"/>
                </a:lnTo>
                <a:lnTo>
                  <a:pt x="0" y="39942"/>
                </a:lnTo>
                <a:lnTo>
                  <a:pt x="0" y="45961"/>
                </a:lnTo>
                <a:lnTo>
                  <a:pt x="482" y="48488"/>
                </a:lnTo>
                <a:lnTo>
                  <a:pt x="2401" y="52819"/>
                </a:lnTo>
                <a:lnTo>
                  <a:pt x="5501" y="56099"/>
                </a:lnTo>
                <a:lnTo>
                  <a:pt x="9310" y="58662"/>
                </a:lnTo>
                <a:lnTo>
                  <a:pt x="14083" y="60149"/>
                </a:lnTo>
                <a:lnTo>
                  <a:pt x="14796" y="44831"/>
                </a:lnTo>
                <a:lnTo>
                  <a:pt x="15048" y="40097"/>
                </a:lnTo>
                <a:lnTo>
                  <a:pt x="16841" y="37188"/>
                </a:lnTo>
                <a:lnTo>
                  <a:pt x="20408" y="35194"/>
                </a:lnTo>
                <a:lnTo>
                  <a:pt x="23850" y="34470"/>
                </a:lnTo>
                <a:lnTo>
                  <a:pt x="28385" y="34289"/>
                </a:lnTo>
                <a:lnTo>
                  <a:pt x="34164" y="34289"/>
                </a:lnTo>
                <a:lnTo>
                  <a:pt x="34164" y="43434"/>
                </a:lnTo>
                <a:lnTo>
                  <a:pt x="32321" y="45519"/>
                </a:lnTo>
                <a:lnTo>
                  <a:pt x="28954" y="58521"/>
                </a:lnTo>
                <a:lnTo>
                  <a:pt x="31788" y="57214"/>
                </a:lnTo>
                <a:lnTo>
                  <a:pt x="36511" y="52999"/>
                </a:lnTo>
                <a:lnTo>
                  <a:pt x="36511" y="57279"/>
                </a:lnTo>
                <a:lnTo>
                  <a:pt x="37023" y="58586"/>
                </a:lnTo>
                <a:lnTo>
                  <a:pt x="39585" y="59425"/>
                </a:lnTo>
                <a:lnTo>
                  <a:pt x="45655" y="59425"/>
                </a:lnTo>
                <a:lnTo>
                  <a:pt x="49022" y="572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7188655" y="2116282"/>
            <a:ext cx="40841" cy="60525"/>
          </a:xfrm>
          <a:custGeom>
            <a:avLst/>
            <a:gdLst/>
            <a:ahLst/>
            <a:cxnLst/>
            <a:rect l="l" t="t" r="r" b="b"/>
            <a:pathLst>
              <a:path w="40841" h="60525">
                <a:moveTo>
                  <a:pt x="1703" y="56577"/>
                </a:moveTo>
                <a:lnTo>
                  <a:pt x="4330" y="57999"/>
                </a:lnTo>
                <a:lnTo>
                  <a:pt x="6973" y="58928"/>
                </a:lnTo>
                <a:lnTo>
                  <a:pt x="10058" y="59766"/>
                </a:lnTo>
                <a:lnTo>
                  <a:pt x="13702" y="60364"/>
                </a:lnTo>
                <a:lnTo>
                  <a:pt x="17630" y="60525"/>
                </a:lnTo>
                <a:lnTo>
                  <a:pt x="20956" y="60525"/>
                </a:lnTo>
                <a:lnTo>
                  <a:pt x="24041" y="60133"/>
                </a:lnTo>
                <a:lnTo>
                  <a:pt x="26885" y="59345"/>
                </a:lnTo>
                <a:lnTo>
                  <a:pt x="29733" y="58571"/>
                </a:lnTo>
                <a:lnTo>
                  <a:pt x="34290" y="55827"/>
                </a:lnTo>
                <a:lnTo>
                  <a:pt x="37988" y="52311"/>
                </a:lnTo>
                <a:lnTo>
                  <a:pt x="40274" y="47663"/>
                </a:lnTo>
                <a:lnTo>
                  <a:pt x="40841" y="44980"/>
                </a:lnTo>
                <a:lnTo>
                  <a:pt x="40841" y="41935"/>
                </a:lnTo>
                <a:lnTo>
                  <a:pt x="40460" y="37374"/>
                </a:lnTo>
                <a:lnTo>
                  <a:pt x="38938" y="33792"/>
                </a:lnTo>
                <a:lnTo>
                  <a:pt x="36691" y="30987"/>
                </a:lnTo>
                <a:lnTo>
                  <a:pt x="34034" y="28611"/>
                </a:lnTo>
                <a:lnTo>
                  <a:pt x="30873" y="26859"/>
                </a:lnTo>
                <a:lnTo>
                  <a:pt x="27633" y="25426"/>
                </a:lnTo>
                <a:lnTo>
                  <a:pt x="24408" y="24155"/>
                </a:lnTo>
                <a:lnTo>
                  <a:pt x="21247" y="23025"/>
                </a:lnTo>
                <a:lnTo>
                  <a:pt x="18594" y="21779"/>
                </a:lnTo>
                <a:lnTo>
                  <a:pt x="15585" y="19558"/>
                </a:lnTo>
                <a:lnTo>
                  <a:pt x="14439" y="16418"/>
                </a:lnTo>
                <a:lnTo>
                  <a:pt x="15238" y="13474"/>
                </a:lnTo>
                <a:lnTo>
                  <a:pt x="17830" y="11414"/>
                </a:lnTo>
                <a:lnTo>
                  <a:pt x="21017" y="10716"/>
                </a:lnTo>
                <a:lnTo>
                  <a:pt x="24307" y="10716"/>
                </a:lnTo>
                <a:lnTo>
                  <a:pt x="27522" y="11353"/>
                </a:lnTo>
                <a:lnTo>
                  <a:pt x="31497" y="12700"/>
                </a:lnTo>
                <a:lnTo>
                  <a:pt x="34354" y="14057"/>
                </a:lnTo>
                <a:lnTo>
                  <a:pt x="37592" y="13258"/>
                </a:lnTo>
                <a:lnTo>
                  <a:pt x="37833" y="10464"/>
                </a:lnTo>
                <a:lnTo>
                  <a:pt x="37746" y="7073"/>
                </a:lnTo>
                <a:lnTo>
                  <a:pt x="37009" y="4128"/>
                </a:lnTo>
                <a:lnTo>
                  <a:pt x="34466" y="2451"/>
                </a:lnTo>
                <a:lnTo>
                  <a:pt x="31216" y="1270"/>
                </a:lnTo>
                <a:lnTo>
                  <a:pt x="28497" y="608"/>
                </a:lnTo>
                <a:lnTo>
                  <a:pt x="25337" y="125"/>
                </a:lnTo>
                <a:lnTo>
                  <a:pt x="18644" y="0"/>
                </a:lnTo>
                <a:lnTo>
                  <a:pt x="15609" y="416"/>
                </a:lnTo>
                <a:lnTo>
                  <a:pt x="12903" y="1270"/>
                </a:lnTo>
                <a:lnTo>
                  <a:pt x="10199" y="2109"/>
                </a:lnTo>
                <a:lnTo>
                  <a:pt x="7899" y="3300"/>
                </a:lnTo>
                <a:lnTo>
                  <a:pt x="4130" y="6336"/>
                </a:lnTo>
                <a:lnTo>
                  <a:pt x="1689" y="10323"/>
                </a:lnTo>
                <a:lnTo>
                  <a:pt x="176" y="14820"/>
                </a:lnTo>
                <a:lnTo>
                  <a:pt x="176" y="17387"/>
                </a:lnTo>
                <a:lnTo>
                  <a:pt x="558" y="22085"/>
                </a:lnTo>
                <a:lnTo>
                  <a:pt x="2030" y="25692"/>
                </a:lnTo>
                <a:lnTo>
                  <a:pt x="4241" y="28511"/>
                </a:lnTo>
                <a:lnTo>
                  <a:pt x="6844" y="30887"/>
                </a:lnTo>
                <a:lnTo>
                  <a:pt x="9932" y="32651"/>
                </a:lnTo>
                <a:lnTo>
                  <a:pt x="13144" y="34113"/>
                </a:lnTo>
                <a:lnTo>
                  <a:pt x="16358" y="35405"/>
                </a:lnTo>
                <a:lnTo>
                  <a:pt x="19443" y="36535"/>
                </a:lnTo>
                <a:lnTo>
                  <a:pt x="22047" y="37781"/>
                </a:lnTo>
                <a:lnTo>
                  <a:pt x="24994" y="40041"/>
                </a:lnTo>
                <a:lnTo>
                  <a:pt x="26111" y="43141"/>
                </a:lnTo>
                <a:lnTo>
                  <a:pt x="25502" y="45895"/>
                </a:lnTo>
                <a:lnTo>
                  <a:pt x="22950" y="48412"/>
                </a:lnTo>
                <a:lnTo>
                  <a:pt x="19900" y="49377"/>
                </a:lnTo>
                <a:lnTo>
                  <a:pt x="17324" y="49517"/>
                </a:lnTo>
                <a:lnTo>
                  <a:pt x="13219" y="49250"/>
                </a:lnTo>
                <a:lnTo>
                  <a:pt x="9817" y="48206"/>
                </a:lnTo>
                <a:lnTo>
                  <a:pt x="7034" y="47040"/>
                </a:lnTo>
                <a:lnTo>
                  <a:pt x="3823" y="45388"/>
                </a:lnTo>
                <a:lnTo>
                  <a:pt x="1206" y="44715"/>
                </a:lnTo>
                <a:lnTo>
                  <a:pt x="0" y="47382"/>
                </a:lnTo>
                <a:lnTo>
                  <a:pt x="0" y="53275"/>
                </a:lnTo>
                <a:lnTo>
                  <a:pt x="1703" y="56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7265951" y="2116282"/>
            <a:ext cx="41134" cy="60525"/>
          </a:xfrm>
          <a:custGeom>
            <a:avLst/>
            <a:gdLst/>
            <a:ahLst/>
            <a:cxnLst/>
            <a:rect l="l" t="t" r="r" b="b"/>
            <a:pathLst>
              <a:path w="41134" h="60525">
                <a:moveTo>
                  <a:pt x="41134" y="37932"/>
                </a:moveTo>
                <a:lnTo>
                  <a:pt x="39811" y="42062"/>
                </a:lnTo>
                <a:lnTo>
                  <a:pt x="37655" y="45182"/>
                </a:lnTo>
                <a:lnTo>
                  <a:pt x="34582" y="47191"/>
                </a:lnTo>
                <a:lnTo>
                  <a:pt x="30909" y="48437"/>
                </a:lnTo>
                <a:lnTo>
                  <a:pt x="26146" y="48437"/>
                </a:lnTo>
                <a:lnTo>
                  <a:pt x="22377" y="47076"/>
                </a:lnTo>
                <a:lnTo>
                  <a:pt x="19353" y="44891"/>
                </a:lnTo>
                <a:lnTo>
                  <a:pt x="23317" y="60525"/>
                </a:lnTo>
                <a:lnTo>
                  <a:pt x="33018" y="60525"/>
                </a:lnTo>
                <a:lnTo>
                  <a:pt x="37325" y="59777"/>
                </a:lnTo>
                <a:lnTo>
                  <a:pt x="41018" y="58290"/>
                </a:lnTo>
                <a:lnTo>
                  <a:pt x="41134" y="37932"/>
                </a:lnTo>
                <a:close/>
              </a:path>
              <a:path w="41134" h="60525">
                <a:moveTo>
                  <a:pt x="557" y="39750"/>
                </a:moveTo>
                <a:lnTo>
                  <a:pt x="1673" y="43434"/>
                </a:lnTo>
                <a:lnTo>
                  <a:pt x="2804" y="47127"/>
                </a:lnTo>
                <a:lnTo>
                  <a:pt x="4532" y="50227"/>
                </a:lnTo>
                <a:lnTo>
                  <a:pt x="6857" y="52768"/>
                </a:lnTo>
                <a:lnTo>
                  <a:pt x="9179" y="55295"/>
                </a:lnTo>
                <a:lnTo>
                  <a:pt x="12103" y="57210"/>
                </a:lnTo>
                <a:lnTo>
                  <a:pt x="15631" y="58531"/>
                </a:lnTo>
                <a:lnTo>
                  <a:pt x="19163" y="59852"/>
                </a:lnTo>
                <a:lnTo>
                  <a:pt x="23317" y="60525"/>
                </a:lnTo>
                <a:lnTo>
                  <a:pt x="19353" y="44891"/>
                </a:lnTo>
                <a:lnTo>
                  <a:pt x="17385" y="41615"/>
                </a:lnTo>
                <a:lnTo>
                  <a:pt x="16243" y="37464"/>
                </a:lnTo>
                <a:lnTo>
                  <a:pt x="15580" y="32788"/>
                </a:lnTo>
                <a:lnTo>
                  <a:pt x="15580" y="27302"/>
                </a:lnTo>
                <a:lnTo>
                  <a:pt x="16394" y="22538"/>
                </a:lnTo>
                <a:lnTo>
                  <a:pt x="17740" y="18413"/>
                </a:lnTo>
                <a:lnTo>
                  <a:pt x="19911" y="15238"/>
                </a:lnTo>
                <a:lnTo>
                  <a:pt x="22975" y="13208"/>
                </a:lnTo>
                <a:lnTo>
                  <a:pt x="26617" y="11987"/>
                </a:lnTo>
                <a:lnTo>
                  <a:pt x="31391" y="11987"/>
                </a:lnTo>
                <a:lnTo>
                  <a:pt x="35153" y="13359"/>
                </a:lnTo>
                <a:lnTo>
                  <a:pt x="38149" y="15568"/>
                </a:lnTo>
                <a:lnTo>
                  <a:pt x="40158" y="18855"/>
                </a:lnTo>
                <a:lnTo>
                  <a:pt x="41288" y="23021"/>
                </a:lnTo>
                <a:lnTo>
                  <a:pt x="41921" y="27672"/>
                </a:lnTo>
                <a:lnTo>
                  <a:pt x="41921" y="33169"/>
                </a:lnTo>
                <a:lnTo>
                  <a:pt x="41655" y="35711"/>
                </a:lnTo>
                <a:lnTo>
                  <a:pt x="41134" y="37932"/>
                </a:lnTo>
                <a:lnTo>
                  <a:pt x="41018" y="58290"/>
                </a:lnTo>
                <a:lnTo>
                  <a:pt x="44705" y="56803"/>
                </a:lnTo>
                <a:lnTo>
                  <a:pt x="47776" y="54709"/>
                </a:lnTo>
                <a:lnTo>
                  <a:pt x="50227" y="51979"/>
                </a:lnTo>
                <a:lnTo>
                  <a:pt x="52664" y="49248"/>
                </a:lnTo>
                <a:lnTo>
                  <a:pt x="54493" y="45996"/>
                </a:lnTo>
                <a:lnTo>
                  <a:pt x="55703" y="42223"/>
                </a:lnTo>
                <a:lnTo>
                  <a:pt x="56894" y="38465"/>
                </a:lnTo>
                <a:lnTo>
                  <a:pt x="57506" y="34289"/>
                </a:lnTo>
                <a:lnTo>
                  <a:pt x="57506" y="24954"/>
                </a:lnTo>
                <a:lnTo>
                  <a:pt x="56934" y="20709"/>
                </a:lnTo>
                <a:lnTo>
                  <a:pt x="55813" y="17026"/>
                </a:lnTo>
                <a:lnTo>
                  <a:pt x="54698" y="13345"/>
                </a:lnTo>
                <a:lnTo>
                  <a:pt x="52984" y="10233"/>
                </a:lnTo>
                <a:lnTo>
                  <a:pt x="48373" y="5190"/>
                </a:lnTo>
                <a:lnTo>
                  <a:pt x="45453" y="3261"/>
                </a:lnTo>
                <a:lnTo>
                  <a:pt x="41921" y="1964"/>
                </a:lnTo>
                <a:lnTo>
                  <a:pt x="38390" y="657"/>
                </a:lnTo>
                <a:lnTo>
                  <a:pt x="34225" y="0"/>
                </a:lnTo>
                <a:lnTo>
                  <a:pt x="24472" y="0"/>
                </a:lnTo>
                <a:lnTo>
                  <a:pt x="20177" y="748"/>
                </a:lnTo>
                <a:lnTo>
                  <a:pt x="16509" y="2235"/>
                </a:lnTo>
                <a:lnTo>
                  <a:pt x="12837" y="3718"/>
                </a:lnTo>
                <a:lnTo>
                  <a:pt x="9777" y="5802"/>
                </a:lnTo>
                <a:lnTo>
                  <a:pt x="7340" y="8520"/>
                </a:lnTo>
                <a:lnTo>
                  <a:pt x="4888" y="11224"/>
                </a:lnTo>
                <a:lnTo>
                  <a:pt x="3045" y="14475"/>
                </a:lnTo>
                <a:lnTo>
                  <a:pt x="1828" y="18262"/>
                </a:lnTo>
                <a:lnTo>
                  <a:pt x="608" y="22056"/>
                </a:lnTo>
                <a:lnTo>
                  <a:pt x="0" y="26235"/>
                </a:lnTo>
                <a:lnTo>
                  <a:pt x="0" y="35532"/>
                </a:lnTo>
                <a:lnTo>
                  <a:pt x="557" y="39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7329801" y="2091203"/>
            <a:ext cx="38430" cy="84571"/>
          </a:xfrm>
          <a:custGeom>
            <a:avLst/>
            <a:gdLst/>
            <a:ahLst/>
            <a:cxnLst/>
            <a:rect l="l" t="t" r="r" b="b"/>
            <a:pathLst>
              <a:path w="38430" h="84571">
                <a:moveTo>
                  <a:pt x="36273" y="32612"/>
                </a:moveTo>
                <a:lnTo>
                  <a:pt x="36118" y="29653"/>
                </a:lnTo>
                <a:lnTo>
                  <a:pt x="33922" y="26468"/>
                </a:lnTo>
                <a:lnTo>
                  <a:pt x="24119" y="26468"/>
                </a:lnTo>
                <a:lnTo>
                  <a:pt x="24119" y="19810"/>
                </a:lnTo>
                <a:lnTo>
                  <a:pt x="24472" y="17183"/>
                </a:lnTo>
                <a:lnTo>
                  <a:pt x="25618" y="14288"/>
                </a:lnTo>
                <a:lnTo>
                  <a:pt x="28361" y="12320"/>
                </a:lnTo>
                <a:lnTo>
                  <a:pt x="31295" y="12153"/>
                </a:lnTo>
                <a:lnTo>
                  <a:pt x="34556" y="12816"/>
                </a:lnTo>
                <a:lnTo>
                  <a:pt x="37213" y="13409"/>
                </a:lnTo>
                <a:lnTo>
                  <a:pt x="38304" y="10858"/>
                </a:lnTo>
                <a:lnTo>
                  <a:pt x="38430" y="8064"/>
                </a:lnTo>
                <a:lnTo>
                  <a:pt x="38228" y="4371"/>
                </a:lnTo>
                <a:lnTo>
                  <a:pt x="36414" y="1537"/>
                </a:lnTo>
                <a:lnTo>
                  <a:pt x="33696" y="659"/>
                </a:lnTo>
                <a:lnTo>
                  <a:pt x="30888" y="126"/>
                </a:lnTo>
                <a:lnTo>
                  <a:pt x="24602" y="0"/>
                </a:lnTo>
                <a:lnTo>
                  <a:pt x="21784" y="457"/>
                </a:lnTo>
                <a:lnTo>
                  <a:pt x="17006" y="2311"/>
                </a:lnTo>
                <a:lnTo>
                  <a:pt x="13500" y="5511"/>
                </a:lnTo>
                <a:lnTo>
                  <a:pt x="10821" y="9616"/>
                </a:lnTo>
                <a:lnTo>
                  <a:pt x="10099" y="12369"/>
                </a:lnTo>
                <a:lnTo>
                  <a:pt x="9375" y="15112"/>
                </a:lnTo>
                <a:lnTo>
                  <a:pt x="9018" y="18313"/>
                </a:lnTo>
                <a:lnTo>
                  <a:pt x="9018" y="26468"/>
                </a:lnTo>
                <a:lnTo>
                  <a:pt x="2336" y="26468"/>
                </a:lnTo>
                <a:lnTo>
                  <a:pt x="241" y="28854"/>
                </a:lnTo>
                <a:lnTo>
                  <a:pt x="0" y="31446"/>
                </a:lnTo>
                <a:lnTo>
                  <a:pt x="0" y="34798"/>
                </a:lnTo>
                <a:lnTo>
                  <a:pt x="2285" y="38736"/>
                </a:lnTo>
                <a:lnTo>
                  <a:pt x="9018" y="38736"/>
                </a:lnTo>
                <a:lnTo>
                  <a:pt x="9018" y="82170"/>
                </a:lnTo>
                <a:lnTo>
                  <a:pt x="9349" y="83225"/>
                </a:lnTo>
                <a:lnTo>
                  <a:pt x="11912" y="84326"/>
                </a:lnTo>
                <a:lnTo>
                  <a:pt x="15087" y="84571"/>
                </a:lnTo>
                <a:lnTo>
                  <a:pt x="17985" y="84571"/>
                </a:lnTo>
                <a:lnTo>
                  <a:pt x="21211" y="84326"/>
                </a:lnTo>
                <a:lnTo>
                  <a:pt x="24119" y="82170"/>
                </a:lnTo>
                <a:lnTo>
                  <a:pt x="24119" y="38736"/>
                </a:lnTo>
                <a:lnTo>
                  <a:pt x="33922" y="38736"/>
                </a:lnTo>
                <a:lnTo>
                  <a:pt x="36069" y="36375"/>
                </a:lnTo>
                <a:lnTo>
                  <a:pt x="36273" y="326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7400350" y="2096312"/>
            <a:ext cx="57530" cy="80365"/>
          </a:xfrm>
          <a:custGeom>
            <a:avLst/>
            <a:gdLst/>
            <a:ahLst/>
            <a:cxnLst/>
            <a:rect l="l" t="t" r="r" b="b"/>
            <a:pathLst>
              <a:path w="57530" h="80365">
                <a:moveTo>
                  <a:pt x="21452" y="2706"/>
                </a:moveTo>
                <a:lnTo>
                  <a:pt x="17016" y="4521"/>
                </a:lnTo>
                <a:lnTo>
                  <a:pt x="13223" y="7164"/>
                </a:lnTo>
                <a:lnTo>
                  <a:pt x="10046" y="10655"/>
                </a:lnTo>
                <a:lnTo>
                  <a:pt x="6883" y="14136"/>
                </a:lnTo>
                <a:lnTo>
                  <a:pt x="4420" y="18453"/>
                </a:lnTo>
                <a:lnTo>
                  <a:pt x="2653" y="23583"/>
                </a:lnTo>
                <a:lnTo>
                  <a:pt x="889" y="28717"/>
                </a:lnTo>
                <a:lnTo>
                  <a:pt x="0" y="34596"/>
                </a:lnTo>
                <a:lnTo>
                  <a:pt x="0" y="47703"/>
                </a:lnTo>
                <a:lnTo>
                  <a:pt x="798" y="53390"/>
                </a:lnTo>
                <a:lnTo>
                  <a:pt x="2411" y="58294"/>
                </a:lnTo>
                <a:lnTo>
                  <a:pt x="4014" y="63183"/>
                </a:lnTo>
                <a:lnTo>
                  <a:pt x="6324" y="67257"/>
                </a:lnTo>
                <a:lnTo>
                  <a:pt x="9324" y="70538"/>
                </a:lnTo>
                <a:lnTo>
                  <a:pt x="12332" y="73799"/>
                </a:lnTo>
                <a:lnTo>
                  <a:pt x="15976" y="76250"/>
                </a:lnTo>
                <a:lnTo>
                  <a:pt x="20271" y="77904"/>
                </a:lnTo>
                <a:lnTo>
                  <a:pt x="24563" y="79552"/>
                </a:lnTo>
                <a:lnTo>
                  <a:pt x="29376" y="80365"/>
                </a:lnTo>
                <a:lnTo>
                  <a:pt x="37439" y="80365"/>
                </a:lnTo>
                <a:lnTo>
                  <a:pt x="39980" y="80149"/>
                </a:lnTo>
                <a:lnTo>
                  <a:pt x="42317" y="79707"/>
                </a:lnTo>
                <a:lnTo>
                  <a:pt x="46749" y="78703"/>
                </a:lnTo>
                <a:lnTo>
                  <a:pt x="50407" y="77396"/>
                </a:lnTo>
                <a:lnTo>
                  <a:pt x="54471" y="75261"/>
                </a:lnTo>
                <a:lnTo>
                  <a:pt x="56922" y="72608"/>
                </a:lnTo>
                <a:lnTo>
                  <a:pt x="57481" y="69865"/>
                </a:lnTo>
                <a:lnTo>
                  <a:pt x="57530" y="64720"/>
                </a:lnTo>
                <a:lnTo>
                  <a:pt x="56922" y="61354"/>
                </a:lnTo>
                <a:lnTo>
                  <a:pt x="54265" y="60962"/>
                </a:lnTo>
                <a:lnTo>
                  <a:pt x="51180" y="62967"/>
                </a:lnTo>
                <a:lnTo>
                  <a:pt x="48261" y="64565"/>
                </a:lnTo>
                <a:lnTo>
                  <a:pt x="44448" y="65966"/>
                </a:lnTo>
                <a:lnTo>
                  <a:pt x="39980" y="66955"/>
                </a:lnTo>
                <a:lnTo>
                  <a:pt x="34088" y="66955"/>
                </a:lnTo>
                <a:lnTo>
                  <a:pt x="31305" y="66423"/>
                </a:lnTo>
                <a:lnTo>
                  <a:pt x="28842" y="65368"/>
                </a:lnTo>
                <a:lnTo>
                  <a:pt x="24270" y="62685"/>
                </a:lnTo>
                <a:lnTo>
                  <a:pt x="20789" y="58355"/>
                </a:lnTo>
                <a:lnTo>
                  <a:pt x="19443" y="55587"/>
                </a:lnTo>
                <a:lnTo>
                  <a:pt x="18503" y="52235"/>
                </a:lnTo>
                <a:lnTo>
                  <a:pt x="17553" y="48894"/>
                </a:lnTo>
                <a:lnTo>
                  <a:pt x="17081" y="44935"/>
                </a:lnTo>
                <a:lnTo>
                  <a:pt x="17081" y="36193"/>
                </a:lnTo>
                <a:lnTo>
                  <a:pt x="17528" y="32449"/>
                </a:lnTo>
                <a:lnTo>
                  <a:pt x="18413" y="29119"/>
                </a:lnTo>
                <a:lnTo>
                  <a:pt x="19292" y="25783"/>
                </a:lnTo>
                <a:lnTo>
                  <a:pt x="20587" y="22950"/>
                </a:lnTo>
                <a:lnTo>
                  <a:pt x="22287" y="20599"/>
                </a:lnTo>
                <a:lnTo>
                  <a:pt x="26060" y="16459"/>
                </a:lnTo>
                <a:lnTo>
                  <a:pt x="30913" y="13931"/>
                </a:lnTo>
                <a:lnTo>
                  <a:pt x="33666" y="13298"/>
                </a:lnTo>
                <a:lnTo>
                  <a:pt x="39560" y="13298"/>
                </a:lnTo>
                <a:lnTo>
                  <a:pt x="44006" y="14353"/>
                </a:lnTo>
                <a:lnTo>
                  <a:pt x="47778" y="15835"/>
                </a:lnTo>
                <a:lnTo>
                  <a:pt x="50698" y="17564"/>
                </a:lnTo>
                <a:lnTo>
                  <a:pt x="53733" y="19749"/>
                </a:lnTo>
                <a:lnTo>
                  <a:pt x="56577" y="19116"/>
                </a:lnTo>
                <a:lnTo>
                  <a:pt x="57200" y="16549"/>
                </a:lnTo>
                <a:lnTo>
                  <a:pt x="57330" y="13488"/>
                </a:lnTo>
                <a:lnTo>
                  <a:pt x="57175" y="9892"/>
                </a:lnTo>
                <a:lnTo>
                  <a:pt x="56490" y="7278"/>
                </a:lnTo>
                <a:lnTo>
                  <a:pt x="53873" y="4737"/>
                </a:lnTo>
                <a:lnTo>
                  <a:pt x="51155" y="3214"/>
                </a:lnTo>
                <a:lnTo>
                  <a:pt x="47915" y="1958"/>
                </a:lnTo>
                <a:lnTo>
                  <a:pt x="44348" y="902"/>
                </a:lnTo>
                <a:lnTo>
                  <a:pt x="40349" y="190"/>
                </a:lnTo>
                <a:lnTo>
                  <a:pt x="36093" y="0"/>
                </a:lnTo>
                <a:lnTo>
                  <a:pt x="30758" y="0"/>
                </a:lnTo>
                <a:lnTo>
                  <a:pt x="25883" y="902"/>
                </a:lnTo>
                <a:lnTo>
                  <a:pt x="21452" y="27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7465341" y="2116282"/>
            <a:ext cx="41132" cy="60525"/>
          </a:xfrm>
          <a:custGeom>
            <a:avLst/>
            <a:gdLst/>
            <a:ahLst/>
            <a:cxnLst/>
            <a:rect l="l" t="t" r="r" b="b"/>
            <a:pathLst>
              <a:path w="41132" h="60525">
                <a:moveTo>
                  <a:pt x="41132" y="37932"/>
                </a:moveTo>
                <a:lnTo>
                  <a:pt x="39811" y="42062"/>
                </a:lnTo>
                <a:lnTo>
                  <a:pt x="37651" y="45182"/>
                </a:lnTo>
                <a:lnTo>
                  <a:pt x="34580" y="47191"/>
                </a:lnTo>
                <a:lnTo>
                  <a:pt x="30909" y="48437"/>
                </a:lnTo>
                <a:lnTo>
                  <a:pt x="26146" y="48437"/>
                </a:lnTo>
                <a:lnTo>
                  <a:pt x="22373" y="47076"/>
                </a:lnTo>
                <a:lnTo>
                  <a:pt x="19353" y="44891"/>
                </a:lnTo>
                <a:lnTo>
                  <a:pt x="23317" y="60525"/>
                </a:lnTo>
                <a:lnTo>
                  <a:pt x="33018" y="60525"/>
                </a:lnTo>
                <a:lnTo>
                  <a:pt x="37324" y="59777"/>
                </a:lnTo>
                <a:lnTo>
                  <a:pt x="41018" y="58290"/>
                </a:lnTo>
                <a:lnTo>
                  <a:pt x="41132" y="37932"/>
                </a:lnTo>
                <a:close/>
              </a:path>
              <a:path w="41132" h="60525">
                <a:moveTo>
                  <a:pt x="557" y="39750"/>
                </a:moveTo>
                <a:lnTo>
                  <a:pt x="1687" y="43434"/>
                </a:lnTo>
                <a:lnTo>
                  <a:pt x="2804" y="47127"/>
                </a:lnTo>
                <a:lnTo>
                  <a:pt x="4532" y="50227"/>
                </a:lnTo>
                <a:lnTo>
                  <a:pt x="6858" y="52768"/>
                </a:lnTo>
                <a:lnTo>
                  <a:pt x="9179" y="55295"/>
                </a:lnTo>
                <a:lnTo>
                  <a:pt x="12099" y="57210"/>
                </a:lnTo>
                <a:lnTo>
                  <a:pt x="15631" y="58531"/>
                </a:lnTo>
                <a:lnTo>
                  <a:pt x="19163" y="59852"/>
                </a:lnTo>
                <a:lnTo>
                  <a:pt x="23317" y="60525"/>
                </a:lnTo>
                <a:lnTo>
                  <a:pt x="19353" y="44891"/>
                </a:lnTo>
                <a:lnTo>
                  <a:pt x="17383" y="41615"/>
                </a:lnTo>
                <a:lnTo>
                  <a:pt x="16243" y="37464"/>
                </a:lnTo>
                <a:lnTo>
                  <a:pt x="15580" y="32788"/>
                </a:lnTo>
                <a:lnTo>
                  <a:pt x="15580" y="27302"/>
                </a:lnTo>
                <a:lnTo>
                  <a:pt x="16394" y="22538"/>
                </a:lnTo>
                <a:lnTo>
                  <a:pt x="17740" y="18413"/>
                </a:lnTo>
                <a:lnTo>
                  <a:pt x="19911" y="15238"/>
                </a:lnTo>
                <a:lnTo>
                  <a:pt x="22971" y="13208"/>
                </a:lnTo>
                <a:lnTo>
                  <a:pt x="26617" y="11987"/>
                </a:lnTo>
                <a:lnTo>
                  <a:pt x="31391" y="11987"/>
                </a:lnTo>
                <a:lnTo>
                  <a:pt x="35149" y="13359"/>
                </a:lnTo>
                <a:lnTo>
                  <a:pt x="38148" y="15568"/>
                </a:lnTo>
                <a:lnTo>
                  <a:pt x="40153" y="18855"/>
                </a:lnTo>
                <a:lnTo>
                  <a:pt x="41283" y="23021"/>
                </a:lnTo>
                <a:lnTo>
                  <a:pt x="41921" y="27672"/>
                </a:lnTo>
                <a:lnTo>
                  <a:pt x="41921" y="33169"/>
                </a:lnTo>
                <a:lnTo>
                  <a:pt x="41654" y="35711"/>
                </a:lnTo>
                <a:lnTo>
                  <a:pt x="41132" y="37932"/>
                </a:lnTo>
                <a:lnTo>
                  <a:pt x="41018" y="58290"/>
                </a:lnTo>
                <a:lnTo>
                  <a:pt x="44701" y="56803"/>
                </a:lnTo>
                <a:lnTo>
                  <a:pt x="47774" y="54709"/>
                </a:lnTo>
                <a:lnTo>
                  <a:pt x="50227" y="51979"/>
                </a:lnTo>
                <a:lnTo>
                  <a:pt x="52664" y="49248"/>
                </a:lnTo>
                <a:lnTo>
                  <a:pt x="54493" y="45996"/>
                </a:lnTo>
                <a:lnTo>
                  <a:pt x="55698" y="42223"/>
                </a:lnTo>
                <a:lnTo>
                  <a:pt x="56893" y="38465"/>
                </a:lnTo>
                <a:lnTo>
                  <a:pt x="57503" y="34289"/>
                </a:lnTo>
                <a:lnTo>
                  <a:pt x="57503" y="24954"/>
                </a:lnTo>
                <a:lnTo>
                  <a:pt x="56944" y="20709"/>
                </a:lnTo>
                <a:lnTo>
                  <a:pt x="55813" y="17026"/>
                </a:lnTo>
                <a:lnTo>
                  <a:pt x="54697" y="13345"/>
                </a:lnTo>
                <a:lnTo>
                  <a:pt x="52980" y="10233"/>
                </a:lnTo>
                <a:lnTo>
                  <a:pt x="48373" y="5190"/>
                </a:lnTo>
                <a:lnTo>
                  <a:pt x="45449" y="3261"/>
                </a:lnTo>
                <a:lnTo>
                  <a:pt x="41921" y="1964"/>
                </a:lnTo>
                <a:lnTo>
                  <a:pt x="38389" y="657"/>
                </a:lnTo>
                <a:lnTo>
                  <a:pt x="34225" y="0"/>
                </a:lnTo>
                <a:lnTo>
                  <a:pt x="24472" y="0"/>
                </a:lnTo>
                <a:lnTo>
                  <a:pt x="20177" y="748"/>
                </a:lnTo>
                <a:lnTo>
                  <a:pt x="16508" y="2235"/>
                </a:lnTo>
                <a:lnTo>
                  <a:pt x="12837" y="3718"/>
                </a:lnTo>
                <a:lnTo>
                  <a:pt x="9777" y="5802"/>
                </a:lnTo>
                <a:lnTo>
                  <a:pt x="7340" y="8520"/>
                </a:lnTo>
                <a:lnTo>
                  <a:pt x="4888" y="11224"/>
                </a:lnTo>
                <a:lnTo>
                  <a:pt x="3059" y="14475"/>
                </a:lnTo>
                <a:lnTo>
                  <a:pt x="1828" y="18262"/>
                </a:lnTo>
                <a:lnTo>
                  <a:pt x="608" y="22056"/>
                </a:lnTo>
                <a:lnTo>
                  <a:pt x="0" y="26235"/>
                </a:lnTo>
                <a:lnTo>
                  <a:pt x="0" y="35532"/>
                </a:lnTo>
                <a:lnTo>
                  <a:pt x="557" y="39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7535264" y="2116284"/>
            <a:ext cx="51245" cy="59486"/>
          </a:xfrm>
          <a:custGeom>
            <a:avLst/>
            <a:gdLst/>
            <a:ahLst/>
            <a:cxnLst/>
            <a:rect l="l" t="t" r="r" b="b"/>
            <a:pathLst>
              <a:path w="51245" h="59486">
                <a:moveTo>
                  <a:pt x="12931" y="9626"/>
                </a:moveTo>
                <a:lnTo>
                  <a:pt x="12931" y="3431"/>
                </a:lnTo>
                <a:lnTo>
                  <a:pt x="11635" y="1628"/>
                </a:lnTo>
                <a:lnTo>
                  <a:pt x="8841" y="1080"/>
                </a:lnTo>
                <a:lnTo>
                  <a:pt x="5245" y="1029"/>
                </a:lnTo>
                <a:lnTo>
                  <a:pt x="2566" y="1271"/>
                </a:lnTo>
                <a:lnTo>
                  <a:pt x="0" y="3431"/>
                </a:lnTo>
                <a:lnTo>
                  <a:pt x="0" y="57085"/>
                </a:lnTo>
                <a:lnTo>
                  <a:pt x="356" y="58140"/>
                </a:lnTo>
                <a:lnTo>
                  <a:pt x="2948" y="59245"/>
                </a:lnTo>
                <a:lnTo>
                  <a:pt x="6098" y="59486"/>
                </a:lnTo>
                <a:lnTo>
                  <a:pt x="9057" y="59486"/>
                </a:lnTo>
                <a:lnTo>
                  <a:pt x="12207" y="59245"/>
                </a:lnTo>
                <a:lnTo>
                  <a:pt x="15152" y="57085"/>
                </a:lnTo>
                <a:lnTo>
                  <a:pt x="15152" y="21413"/>
                </a:lnTo>
                <a:lnTo>
                  <a:pt x="17273" y="18721"/>
                </a:lnTo>
                <a:lnTo>
                  <a:pt x="21286" y="15279"/>
                </a:lnTo>
                <a:lnTo>
                  <a:pt x="25200" y="13183"/>
                </a:lnTo>
                <a:lnTo>
                  <a:pt x="28652" y="13183"/>
                </a:lnTo>
                <a:lnTo>
                  <a:pt x="32274" y="14630"/>
                </a:lnTo>
                <a:lnTo>
                  <a:pt x="34646" y="17575"/>
                </a:lnTo>
                <a:lnTo>
                  <a:pt x="35575" y="20332"/>
                </a:lnTo>
                <a:lnTo>
                  <a:pt x="36148" y="23864"/>
                </a:lnTo>
                <a:lnTo>
                  <a:pt x="36273" y="57848"/>
                </a:lnTo>
                <a:lnTo>
                  <a:pt x="39042" y="59245"/>
                </a:lnTo>
                <a:lnTo>
                  <a:pt x="42242" y="59486"/>
                </a:lnTo>
                <a:lnTo>
                  <a:pt x="45176" y="59486"/>
                </a:lnTo>
                <a:lnTo>
                  <a:pt x="48351" y="59245"/>
                </a:lnTo>
                <a:lnTo>
                  <a:pt x="51245" y="57085"/>
                </a:lnTo>
                <a:lnTo>
                  <a:pt x="51245" y="20052"/>
                </a:lnTo>
                <a:lnTo>
                  <a:pt x="50904" y="16725"/>
                </a:lnTo>
                <a:lnTo>
                  <a:pt x="50217" y="13957"/>
                </a:lnTo>
                <a:lnTo>
                  <a:pt x="49542" y="11188"/>
                </a:lnTo>
                <a:lnTo>
                  <a:pt x="46889" y="6706"/>
                </a:lnTo>
                <a:lnTo>
                  <a:pt x="43308" y="3009"/>
                </a:lnTo>
                <a:lnTo>
                  <a:pt x="38304" y="608"/>
                </a:lnTo>
                <a:lnTo>
                  <a:pt x="35233" y="0"/>
                </a:lnTo>
                <a:lnTo>
                  <a:pt x="28246" y="0"/>
                </a:lnTo>
                <a:lnTo>
                  <a:pt x="25045" y="800"/>
                </a:lnTo>
                <a:lnTo>
                  <a:pt x="21984" y="2401"/>
                </a:lnTo>
                <a:lnTo>
                  <a:pt x="18910" y="4014"/>
                </a:lnTo>
                <a:lnTo>
                  <a:pt x="15901" y="6426"/>
                </a:lnTo>
                <a:lnTo>
                  <a:pt x="12931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7598869" y="2116282"/>
            <a:ext cx="40841" cy="60525"/>
          </a:xfrm>
          <a:custGeom>
            <a:avLst/>
            <a:gdLst/>
            <a:ahLst/>
            <a:cxnLst/>
            <a:rect l="l" t="t" r="r" b="b"/>
            <a:pathLst>
              <a:path w="40841" h="60525">
                <a:moveTo>
                  <a:pt x="1699" y="56577"/>
                </a:moveTo>
                <a:lnTo>
                  <a:pt x="4330" y="57999"/>
                </a:lnTo>
                <a:lnTo>
                  <a:pt x="6968" y="58928"/>
                </a:lnTo>
                <a:lnTo>
                  <a:pt x="10058" y="59766"/>
                </a:lnTo>
                <a:lnTo>
                  <a:pt x="13700" y="60364"/>
                </a:lnTo>
                <a:lnTo>
                  <a:pt x="17625" y="60525"/>
                </a:lnTo>
                <a:lnTo>
                  <a:pt x="20951" y="60525"/>
                </a:lnTo>
                <a:lnTo>
                  <a:pt x="24039" y="60133"/>
                </a:lnTo>
                <a:lnTo>
                  <a:pt x="26884" y="59345"/>
                </a:lnTo>
                <a:lnTo>
                  <a:pt x="29728" y="58571"/>
                </a:lnTo>
                <a:lnTo>
                  <a:pt x="34290" y="55827"/>
                </a:lnTo>
                <a:lnTo>
                  <a:pt x="37983" y="52311"/>
                </a:lnTo>
                <a:lnTo>
                  <a:pt x="40269" y="47663"/>
                </a:lnTo>
                <a:lnTo>
                  <a:pt x="40841" y="44980"/>
                </a:lnTo>
                <a:lnTo>
                  <a:pt x="40841" y="41935"/>
                </a:lnTo>
                <a:lnTo>
                  <a:pt x="40459" y="37374"/>
                </a:lnTo>
                <a:lnTo>
                  <a:pt x="38936" y="33792"/>
                </a:lnTo>
                <a:lnTo>
                  <a:pt x="36686" y="30987"/>
                </a:lnTo>
                <a:lnTo>
                  <a:pt x="34033" y="28611"/>
                </a:lnTo>
                <a:lnTo>
                  <a:pt x="30872" y="26859"/>
                </a:lnTo>
                <a:lnTo>
                  <a:pt x="27632" y="25426"/>
                </a:lnTo>
                <a:lnTo>
                  <a:pt x="24406" y="24155"/>
                </a:lnTo>
                <a:lnTo>
                  <a:pt x="21247" y="23025"/>
                </a:lnTo>
                <a:lnTo>
                  <a:pt x="18590" y="21779"/>
                </a:lnTo>
                <a:lnTo>
                  <a:pt x="15580" y="19558"/>
                </a:lnTo>
                <a:lnTo>
                  <a:pt x="14438" y="16418"/>
                </a:lnTo>
                <a:lnTo>
                  <a:pt x="15238" y="13474"/>
                </a:lnTo>
                <a:lnTo>
                  <a:pt x="17830" y="11414"/>
                </a:lnTo>
                <a:lnTo>
                  <a:pt x="21015" y="10716"/>
                </a:lnTo>
                <a:lnTo>
                  <a:pt x="24306" y="10716"/>
                </a:lnTo>
                <a:lnTo>
                  <a:pt x="27518" y="11353"/>
                </a:lnTo>
                <a:lnTo>
                  <a:pt x="31492" y="12700"/>
                </a:lnTo>
                <a:lnTo>
                  <a:pt x="34350" y="14057"/>
                </a:lnTo>
                <a:lnTo>
                  <a:pt x="37590" y="13258"/>
                </a:lnTo>
                <a:lnTo>
                  <a:pt x="37832" y="10464"/>
                </a:lnTo>
                <a:lnTo>
                  <a:pt x="37741" y="7073"/>
                </a:lnTo>
                <a:lnTo>
                  <a:pt x="37007" y="4128"/>
                </a:lnTo>
                <a:lnTo>
                  <a:pt x="34465" y="2451"/>
                </a:lnTo>
                <a:lnTo>
                  <a:pt x="31215" y="1270"/>
                </a:lnTo>
                <a:lnTo>
                  <a:pt x="28497" y="608"/>
                </a:lnTo>
                <a:lnTo>
                  <a:pt x="25332" y="125"/>
                </a:lnTo>
                <a:lnTo>
                  <a:pt x="18639" y="0"/>
                </a:lnTo>
                <a:lnTo>
                  <a:pt x="15605" y="416"/>
                </a:lnTo>
                <a:lnTo>
                  <a:pt x="12901" y="1270"/>
                </a:lnTo>
                <a:lnTo>
                  <a:pt x="10194" y="2109"/>
                </a:lnTo>
                <a:lnTo>
                  <a:pt x="7898" y="3300"/>
                </a:lnTo>
                <a:lnTo>
                  <a:pt x="4124" y="6336"/>
                </a:lnTo>
                <a:lnTo>
                  <a:pt x="1687" y="10323"/>
                </a:lnTo>
                <a:lnTo>
                  <a:pt x="175" y="14820"/>
                </a:lnTo>
                <a:lnTo>
                  <a:pt x="175" y="17387"/>
                </a:lnTo>
                <a:lnTo>
                  <a:pt x="557" y="22085"/>
                </a:lnTo>
                <a:lnTo>
                  <a:pt x="2029" y="25692"/>
                </a:lnTo>
                <a:lnTo>
                  <a:pt x="4240" y="28511"/>
                </a:lnTo>
                <a:lnTo>
                  <a:pt x="6842" y="30887"/>
                </a:lnTo>
                <a:lnTo>
                  <a:pt x="9928" y="32651"/>
                </a:lnTo>
                <a:lnTo>
                  <a:pt x="13143" y="34113"/>
                </a:lnTo>
                <a:lnTo>
                  <a:pt x="16353" y="35405"/>
                </a:lnTo>
                <a:lnTo>
                  <a:pt x="19442" y="36535"/>
                </a:lnTo>
                <a:lnTo>
                  <a:pt x="22045" y="37781"/>
                </a:lnTo>
                <a:lnTo>
                  <a:pt x="24991" y="40041"/>
                </a:lnTo>
                <a:lnTo>
                  <a:pt x="26109" y="43141"/>
                </a:lnTo>
                <a:lnTo>
                  <a:pt x="25497" y="45895"/>
                </a:lnTo>
                <a:lnTo>
                  <a:pt x="22946" y="48412"/>
                </a:lnTo>
                <a:lnTo>
                  <a:pt x="19899" y="49377"/>
                </a:lnTo>
                <a:lnTo>
                  <a:pt x="17318" y="49517"/>
                </a:lnTo>
                <a:lnTo>
                  <a:pt x="13218" y="49250"/>
                </a:lnTo>
                <a:lnTo>
                  <a:pt x="9817" y="48206"/>
                </a:lnTo>
                <a:lnTo>
                  <a:pt x="7033" y="47040"/>
                </a:lnTo>
                <a:lnTo>
                  <a:pt x="3818" y="45388"/>
                </a:lnTo>
                <a:lnTo>
                  <a:pt x="1205" y="44715"/>
                </a:lnTo>
                <a:lnTo>
                  <a:pt x="0" y="47382"/>
                </a:lnTo>
                <a:lnTo>
                  <a:pt x="0" y="53275"/>
                </a:lnTo>
                <a:lnTo>
                  <a:pt x="1699" y="56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7645265" y="2103177"/>
            <a:ext cx="37962" cy="73447"/>
          </a:xfrm>
          <a:custGeom>
            <a:avLst/>
            <a:gdLst/>
            <a:ahLst/>
            <a:cxnLst/>
            <a:rect l="l" t="t" r="r" b="b"/>
            <a:pathLst>
              <a:path w="37962" h="73447">
                <a:moveTo>
                  <a:pt x="11686" y="241"/>
                </a:moveTo>
                <a:lnTo>
                  <a:pt x="8792" y="2527"/>
                </a:lnTo>
                <a:lnTo>
                  <a:pt x="8792" y="14494"/>
                </a:lnTo>
                <a:lnTo>
                  <a:pt x="2416" y="14494"/>
                </a:lnTo>
                <a:lnTo>
                  <a:pt x="256" y="16880"/>
                </a:lnTo>
                <a:lnTo>
                  <a:pt x="0" y="19469"/>
                </a:lnTo>
                <a:lnTo>
                  <a:pt x="0" y="22824"/>
                </a:lnTo>
                <a:lnTo>
                  <a:pt x="2352" y="26758"/>
                </a:lnTo>
                <a:lnTo>
                  <a:pt x="8792" y="26758"/>
                </a:lnTo>
                <a:lnTo>
                  <a:pt x="8792" y="57546"/>
                </a:lnTo>
                <a:lnTo>
                  <a:pt x="9133" y="60391"/>
                </a:lnTo>
                <a:lnTo>
                  <a:pt x="10491" y="65189"/>
                </a:lnTo>
                <a:lnTo>
                  <a:pt x="12993" y="68785"/>
                </a:lnTo>
                <a:lnTo>
                  <a:pt x="16268" y="71528"/>
                </a:lnTo>
                <a:lnTo>
                  <a:pt x="20679" y="73065"/>
                </a:lnTo>
                <a:lnTo>
                  <a:pt x="23281" y="73447"/>
                </a:lnTo>
                <a:lnTo>
                  <a:pt x="28526" y="73383"/>
                </a:lnTo>
                <a:lnTo>
                  <a:pt x="31752" y="72976"/>
                </a:lnTo>
                <a:lnTo>
                  <a:pt x="34456" y="72262"/>
                </a:lnTo>
                <a:lnTo>
                  <a:pt x="37123" y="70563"/>
                </a:lnTo>
                <a:lnTo>
                  <a:pt x="37847" y="68022"/>
                </a:lnTo>
                <a:lnTo>
                  <a:pt x="37962" y="64898"/>
                </a:lnTo>
                <a:lnTo>
                  <a:pt x="37807" y="62129"/>
                </a:lnTo>
                <a:lnTo>
                  <a:pt x="36273" y="59361"/>
                </a:lnTo>
                <a:lnTo>
                  <a:pt x="33581" y="60239"/>
                </a:lnTo>
                <a:lnTo>
                  <a:pt x="31003" y="60758"/>
                </a:lnTo>
                <a:lnTo>
                  <a:pt x="27839" y="60758"/>
                </a:lnTo>
                <a:lnTo>
                  <a:pt x="25276" y="58562"/>
                </a:lnTo>
                <a:lnTo>
                  <a:pt x="23889" y="54904"/>
                </a:lnTo>
                <a:lnTo>
                  <a:pt x="23889" y="26758"/>
                </a:lnTo>
                <a:lnTo>
                  <a:pt x="35612" y="26758"/>
                </a:lnTo>
                <a:lnTo>
                  <a:pt x="37757" y="24411"/>
                </a:lnTo>
                <a:lnTo>
                  <a:pt x="37962" y="20638"/>
                </a:lnTo>
                <a:lnTo>
                  <a:pt x="37807" y="17679"/>
                </a:lnTo>
                <a:lnTo>
                  <a:pt x="35561" y="14494"/>
                </a:lnTo>
                <a:lnTo>
                  <a:pt x="23889" y="14494"/>
                </a:lnTo>
                <a:lnTo>
                  <a:pt x="23764" y="1753"/>
                </a:lnTo>
                <a:lnTo>
                  <a:pt x="20995" y="241"/>
                </a:lnTo>
                <a:lnTo>
                  <a:pt x="17795" y="0"/>
                </a:lnTo>
                <a:lnTo>
                  <a:pt x="14861" y="0"/>
                </a:lnTo>
                <a:lnTo>
                  <a:pt x="11686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7694642" y="2116284"/>
            <a:ext cx="34430" cy="59486"/>
          </a:xfrm>
          <a:custGeom>
            <a:avLst/>
            <a:gdLst/>
            <a:ahLst/>
            <a:cxnLst/>
            <a:rect l="l" t="t" r="r" b="b"/>
            <a:pathLst>
              <a:path w="34430" h="59486">
                <a:moveTo>
                  <a:pt x="12932" y="10109"/>
                </a:moveTo>
                <a:lnTo>
                  <a:pt x="12932" y="3431"/>
                </a:lnTo>
                <a:lnTo>
                  <a:pt x="11647" y="1628"/>
                </a:lnTo>
                <a:lnTo>
                  <a:pt x="8841" y="1080"/>
                </a:lnTo>
                <a:lnTo>
                  <a:pt x="5260" y="1029"/>
                </a:lnTo>
                <a:lnTo>
                  <a:pt x="2578" y="1282"/>
                </a:lnTo>
                <a:lnTo>
                  <a:pt x="0" y="3431"/>
                </a:lnTo>
                <a:lnTo>
                  <a:pt x="0" y="57085"/>
                </a:lnTo>
                <a:lnTo>
                  <a:pt x="370" y="58140"/>
                </a:lnTo>
                <a:lnTo>
                  <a:pt x="2948" y="59245"/>
                </a:lnTo>
                <a:lnTo>
                  <a:pt x="6098" y="59486"/>
                </a:lnTo>
                <a:lnTo>
                  <a:pt x="9069" y="59486"/>
                </a:lnTo>
                <a:lnTo>
                  <a:pt x="12218" y="59245"/>
                </a:lnTo>
                <a:lnTo>
                  <a:pt x="15163" y="57085"/>
                </a:lnTo>
                <a:lnTo>
                  <a:pt x="15163" y="23634"/>
                </a:lnTo>
                <a:lnTo>
                  <a:pt x="16283" y="21880"/>
                </a:lnTo>
                <a:lnTo>
                  <a:pt x="19307" y="17997"/>
                </a:lnTo>
                <a:lnTo>
                  <a:pt x="22051" y="15585"/>
                </a:lnTo>
                <a:lnTo>
                  <a:pt x="25452" y="14198"/>
                </a:lnTo>
                <a:lnTo>
                  <a:pt x="28271" y="14414"/>
                </a:lnTo>
                <a:lnTo>
                  <a:pt x="31281" y="15318"/>
                </a:lnTo>
                <a:lnTo>
                  <a:pt x="34150" y="13615"/>
                </a:lnTo>
                <a:lnTo>
                  <a:pt x="34430" y="11049"/>
                </a:lnTo>
                <a:lnTo>
                  <a:pt x="34366" y="4155"/>
                </a:lnTo>
                <a:lnTo>
                  <a:pt x="33481" y="1447"/>
                </a:lnTo>
                <a:lnTo>
                  <a:pt x="30737" y="392"/>
                </a:lnTo>
                <a:lnTo>
                  <a:pt x="27713" y="0"/>
                </a:lnTo>
                <a:lnTo>
                  <a:pt x="24945" y="166"/>
                </a:lnTo>
                <a:lnTo>
                  <a:pt x="21578" y="1282"/>
                </a:lnTo>
                <a:lnTo>
                  <a:pt x="18148" y="3849"/>
                </a:lnTo>
                <a:lnTo>
                  <a:pt x="15660" y="6451"/>
                </a:lnTo>
                <a:lnTo>
                  <a:pt x="12932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7738156" y="2117314"/>
            <a:ext cx="51194" cy="59496"/>
          </a:xfrm>
          <a:custGeom>
            <a:avLst/>
            <a:gdLst/>
            <a:ahLst/>
            <a:cxnLst/>
            <a:rect l="l" t="t" r="r" b="b"/>
            <a:pathLst>
              <a:path w="51194" h="59496">
                <a:moveTo>
                  <a:pt x="331" y="42746"/>
                </a:moveTo>
                <a:lnTo>
                  <a:pt x="989" y="45504"/>
                </a:lnTo>
                <a:lnTo>
                  <a:pt x="1662" y="48247"/>
                </a:lnTo>
                <a:lnTo>
                  <a:pt x="4305" y="52743"/>
                </a:lnTo>
                <a:lnTo>
                  <a:pt x="7872" y="56476"/>
                </a:lnTo>
                <a:lnTo>
                  <a:pt x="12891" y="58888"/>
                </a:lnTo>
                <a:lnTo>
                  <a:pt x="15990" y="59496"/>
                </a:lnTo>
                <a:lnTo>
                  <a:pt x="22960" y="59496"/>
                </a:lnTo>
                <a:lnTo>
                  <a:pt x="26135" y="58686"/>
                </a:lnTo>
                <a:lnTo>
                  <a:pt x="29209" y="57085"/>
                </a:lnTo>
                <a:lnTo>
                  <a:pt x="32270" y="55472"/>
                </a:lnTo>
                <a:lnTo>
                  <a:pt x="35294" y="53070"/>
                </a:lnTo>
                <a:lnTo>
                  <a:pt x="38263" y="49870"/>
                </a:lnTo>
                <a:lnTo>
                  <a:pt x="38263" y="56055"/>
                </a:lnTo>
                <a:lnTo>
                  <a:pt x="38760" y="57402"/>
                </a:lnTo>
                <a:lnTo>
                  <a:pt x="41544" y="58317"/>
                </a:lnTo>
                <a:lnTo>
                  <a:pt x="44754" y="58456"/>
                </a:lnTo>
                <a:lnTo>
                  <a:pt x="47854" y="58317"/>
                </a:lnTo>
                <a:lnTo>
                  <a:pt x="51194" y="56055"/>
                </a:lnTo>
                <a:lnTo>
                  <a:pt x="51194" y="2401"/>
                </a:lnTo>
                <a:lnTo>
                  <a:pt x="51065" y="1648"/>
                </a:lnTo>
                <a:lnTo>
                  <a:pt x="48312" y="241"/>
                </a:lnTo>
                <a:lnTo>
                  <a:pt x="45161" y="0"/>
                </a:lnTo>
                <a:lnTo>
                  <a:pt x="42188" y="0"/>
                </a:lnTo>
                <a:lnTo>
                  <a:pt x="39042" y="241"/>
                </a:lnTo>
                <a:lnTo>
                  <a:pt x="36158" y="2401"/>
                </a:lnTo>
                <a:lnTo>
                  <a:pt x="36158" y="38073"/>
                </a:lnTo>
                <a:lnTo>
                  <a:pt x="33948" y="40767"/>
                </a:lnTo>
                <a:lnTo>
                  <a:pt x="29933" y="44208"/>
                </a:lnTo>
                <a:lnTo>
                  <a:pt x="26048" y="46302"/>
                </a:lnTo>
                <a:lnTo>
                  <a:pt x="22607" y="46302"/>
                </a:lnTo>
                <a:lnTo>
                  <a:pt x="18986" y="44856"/>
                </a:lnTo>
                <a:lnTo>
                  <a:pt x="16559" y="41922"/>
                </a:lnTo>
                <a:lnTo>
                  <a:pt x="15645" y="39154"/>
                </a:lnTo>
                <a:lnTo>
                  <a:pt x="15101" y="35535"/>
                </a:lnTo>
                <a:lnTo>
                  <a:pt x="15101" y="2401"/>
                </a:lnTo>
                <a:lnTo>
                  <a:pt x="14745" y="1346"/>
                </a:lnTo>
                <a:lnTo>
                  <a:pt x="12153" y="241"/>
                </a:lnTo>
                <a:lnTo>
                  <a:pt x="9003" y="0"/>
                </a:lnTo>
                <a:lnTo>
                  <a:pt x="6083" y="0"/>
                </a:lnTo>
                <a:lnTo>
                  <a:pt x="2908" y="241"/>
                </a:lnTo>
                <a:lnTo>
                  <a:pt x="0" y="2401"/>
                </a:lnTo>
                <a:lnTo>
                  <a:pt x="0" y="39344"/>
                </a:lnTo>
                <a:lnTo>
                  <a:pt x="331" y="42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7801888" y="2116349"/>
            <a:ext cx="43850" cy="60391"/>
          </a:xfrm>
          <a:custGeom>
            <a:avLst/>
            <a:gdLst/>
            <a:ahLst/>
            <a:cxnLst/>
            <a:rect l="l" t="t" r="r" b="b"/>
            <a:pathLst>
              <a:path w="43850" h="60391">
                <a:moveTo>
                  <a:pt x="43850" y="48478"/>
                </a:moveTo>
                <a:lnTo>
                  <a:pt x="43850" y="47156"/>
                </a:lnTo>
                <a:lnTo>
                  <a:pt x="43649" y="44399"/>
                </a:lnTo>
                <a:lnTo>
                  <a:pt x="41921" y="41746"/>
                </a:lnTo>
                <a:lnTo>
                  <a:pt x="39242" y="43298"/>
                </a:lnTo>
                <a:lnTo>
                  <a:pt x="36054" y="45519"/>
                </a:lnTo>
                <a:lnTo>
                  <a:pt x="33234" y="46826"/>
                </a:lnTo>
                <a:lnTo>
                  <a:pt x="29933" y="47754"/>
                </a:lnTo>
                <a:lnTo>
                  <a:pt x="25803" y="47754"/>
                </a:lnTo>
                <a:lnTo>
                  <a:pt x="22467" y="46634"/>
                </a:lnTo>
                <a:lnTo>
                  <a:pt x="19644" y="44795"/>
                </a:lnTo>
                <a:lnTo>
                  <a:pt x="17589" y="41836"/>
                </a:lnTo>
                <a:lnTo>
                  <a:pt x="16308" y="37772"/>
                </a:lnTo>
                <a:lnTo>
                  <a:pt x="15519" y="33023"/>
                </a:lnTo>
                <a:lnTo>
                  <a:pt x="15519" y="24282"/>
                </a:lnTo>
                <a:lnTo>
                  <a:pt x="16559" y="19839"/>
                </a:lnTo>
                <a:lnTo>
                  <a:pt x="18655" y="16816"/>
                </a:lnTo>
                <a:lnTo>
                  <a:pt x="20739" y="13796"/>
                </a:lnTo>
                <a:lnTo>
                  <a:pt x="23733" y="12269"/>
                </a:lnTo>
                <a:lnTo>
                  <a:pt x="27673" y="12269"/>
                </a:lnTo>
                <a:lnTo>
                  <a:pt x="31405" y="12550"/>
                </a:lnTo>
                <a:lnTo>
                  <a:pt x="34289" y="13680"/>
                </a:lnTo>
                <a:lnTo>
                  <a:pt x="37616" y="15660"/>
                </a:lnTo>
                <a:lnTo>
                  <a:pt x="40765" y="17679"/>
                </a:lnTo>
                <a:lnTo>
                  <a:pt x="43408" y="15328"/>
                </a:lnTo>
                <a:lnTo>
                  <a:pt x="43609" y="11369"/>
                </a:lnTo>
                <a:lnTo>
                  <a:pt x="43458" y="8103"/>
                </a:lnTo>
                <a:lnTo>
                  <a:pt x="42368" y="5195"/>
                </a:lnTo>
                <a:lnTo>
                  <a:pt x="39674" y="3190"/>
                </a:lnTo>
                <a:lnTo>
                  <a:pt x="36067" y="1563"/>
                </a:lnTo>
                <a:lnTo>
                  <a:pt x="33274" y="698"/>
                </a:lnTo>
                <a:lnTo>
                  <a:pt x="30185" y="140"/>
                </a:lnTo>
                <a:lnTo>
                  <a:pt x="27014" y="0"/>
                </a:lnTo>
                <a:lnTo>
                  <a:pt x="23075" y="0"/>
                </a:lnTo>
                <a:lnTo>
                  <a:pt x="19467" y="612"/>
                </a:lnTo>
                <a:lnTo>
                  <a:pt x="16177" y="1869"/>
                </a:lnTo>
                <a:lnTo>
                  <a:pt x="12890" y="3114"/>
                </a:lnTo>
                <a:lnTo>
                  <a:pt x="10043" y="5005"/>
                </a:lnTo>
                <a:lnTo>
                  <a:pt x="7645" y="7571"/>
                </a:lnTo>
                <a:lnTo>
                  <a:pt x="5229" y="10138"/>
                </a:lnTo>
                <a:lnTo>
                  <a:pt x="3365" y="13374"/>
                </a:lnTo>
                <a:lnTo>
                  <a:pt x="2019" y="17298"/>
                </a:lnTo>
                <a:lnTo>
                  <a:pt x="673" y="21211"/>
                </a:lnTo>
                <a:lnTo>
                  <a:pt x="0" y="25844"/>
                </a:lnTo>
                <a:lnTo>
                  <a:pt x="0" y="35877"/>
                </a:lnTo>
                <a:lnTo>
                  <a:pt x="557" y="39992"/>
                </a:lnTo>
                <a:lnTo>
                  <a:pt x="1652" y="43614"/>
                </a:lnTo>
                <a:lnTo>
                  <a:pt x="2753" y="47207"/>
                </a:lnTo>
                <a:lnTo>
                  <a:pt x="4395" y="50281"/>
                </a:lnTo>
                <a:lnTo>
                  <a:pt x="8726" y="55285"/>
                </a:lnTo>
                <a:lnTo>
                  <a:pt x="11404" y="57190"/>
                </a:lnTo>
                <a:lnTo>
                  <a:pt x="14589" y="58460"/>
                </a:lnTo>
                <a:lnTo>
                  <a:pt x="17779" y="59757"/>
                </a:lnTo>
                <a:lnTo>
                  <a:pt x="21437" y="60391"/>
                </a:lnTo>
                <a:lnTo>
                  <a:pt x="25562" y="60391"/>
                </a:lnTo>
                <a:lnTo>
                  <a:pt x="29209" y="60239"/>
                </a:lnTo>
                <a:lnTo>
                  <a:pt x="32687" y="59590"/>
                </a:lnTo>
                <a:lnTo>
                  <a:pt x="35787" y="58651"/>
                </a:lnTo>
                <a:lnTo>
                  <a:pt x="39761" y="56873"/>
                </a:lnTo>
                <a:lnTo>
                  <a:pt x="43306" y="53748"/>
                </a:lnTo>
                <a:lnTo>
                  <a:pt x="43764" y="51095"/>
                </a:lnTo>
                <a:lnTo>
                  <a:pt x="43850" y="4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7851005" y="2103177"/>
            <a:ext cx="37959" cy="73447"/>
          </a:xfrm>
          <a:custGeom>
            <a:avLst/>
            <a:gdLst/>
            <a:ahLst/>
            <a:cxnLst/>
            <a:rect l="l" t="t" r="r" b="b"/>
            <a:pathLst>
              <a:path w="37959" h="73447">
                <a:moveTo>
                  <a:pt x="11686" y="241"/>
                </a:moveTo>
                <a:lnTo>
                  <a:pt x="8788" y="2527"/>
                </a:lnTo>
                <a:lnTo>
                  <a:pt x="8788" y="14494"/>
                </a:lnTo>
                <a:lnTo>
                  <a:pt x="2413" y="14494"/>
                </a:lnTo>
                <a:lnTo>
                  <a:pt x="256" y="16880"/>
                </a:lnTo>
                <a:lnTo>
                  <a:pt x="0" y="19469"/>
                </a:lnTo>
                <a:lnTo>
                  <a:pt x="0" y="22824"/>
                </a:lnTo>
                <a:lnTo>
                  <a:pt x="2352" y="26758"/>
                </a:lnTo>
                <a:lnTo>
                  <a:pt x="8788" y="26758"/>
                </a:lnTo>
                <a:lnTo>
                  <a:pt x="8788" y="57546"/>
                </a:lnTo>
                <a:lnTo>
                  <a:pt x="9130" y="60391"/>
                </a:lnTo>
                <a:lnTo>
                  <a:pt x="10491" y="65189"/>
                </a:lnTo>
                <a:lnTo>
                  <a:pt x="12993" y="68785"/>
                </a:lnTo>
                <a:lnTo>
                  <a:pt x="16268" y="71528"/>
                </a:lnTo>
                <a:lnTo>
                  <a:pt x="20675" y="73065"/>
                </a:lnTo>
                <a:lnTo>
                  <a:pt x="23277" y="73447"/>
                </a:lnTo>
                <a:lnTo>
                  <a:pt x="28522" y="73383"/>
                </a:lnTo>
                <a:lnTo>
                  <a:pt x="31748" y="72976"/>
                </a:lnTo>
                <a:lnTo>
                  <a:pt x="34456" y="72262"/>
                </a:lnTo>
                <a:lnTo>
                  <a:pt x="37123" y="70563"/>
                </a:lnTo>
                <a:lnTo>
                  <a:pt x="37847" y="68022"/>
                </a:lnTo>
                <a:lnTo>
                  <a:pt x="37959" y="64898"/>
                </a:lnTo>
                <a:lnTo>
                  <a:pt x="37807" y="62129"/>
                </a:lnTo>
                <a:lnTo>
                  <a:pt x="36271" y="59361"/>
                </a:lnTo>
                <a:lnTo>
                  <a:pt x="33577" y="60239"/>
                </a:lnTo>
                <a:lnTo>
                  <a:pt x="31000" y="60758"/>
                </a:lnTo>
                <a:lnTo>
                  <a:pt x="27839" y="60758"/>
                </a:lnTo>
                <a:lnTo>
                  <a:pt x="25273" y="58562"/>
                </a:lnTo>
                <a:lnTo>
                  <a:pt x="23889" y="54904"/>
                </a:lnTo>
                <a:lnTo>
                  <a:pt x="23889" y="26758"/>
                </a:lnTo>
                <a:lnTo>
                  <a:pt x="35612" y="26758"/>
                </a:lnTo>
                <a:lnTo>
                  <a:pt x="37757" y="24411"/>
                </a:lnTo>
                <a:lnTo>
                  <a:pt x="37959" y="20638"/>
                </a:lnTo>
                <a:lnTo>
                  <a:pt x="37807" y="17679"/>
                </a:lnTo>
                <a:lnTo>
                  <a:pt x="35561" y="14494"/>
                </a:lnTo>
                <a:lnTo>
                  <a:pt x="23889" y="14494"/>
                </a:lnTo>
                <a:lnTo>
                  <a:pt x="23889" y="2527"/>
                </a:lnTo>
                <a:lnTo>
                  <a:pt x="23760" y="1753"/>
                </a:lnTo>
                <a:lnTo>
                  <a:pt x="20991" y="241"/>
                </a:lnTo>
                <a:lnTo>
                  <a:pt x="17791" y="0"/>
                </a:lnTo>
                <a:lnTo>
                  <a:pt x="14857" y="0"/>
                </a:lnTo>
                <a:lnTo>
                  <a:pt x="11686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7899250" y="2093730"/>
            <a:ext cx="16292" cy="82040"/>
          </a:xfrm>
          <a:custGeom>
            <a:avLst/>
            <a:gdLst/>
            <a:ahLst/>
            <a:cxnLst/>
            <a:rect l="l" t="t" r="r" b="b"/>
            <a:pathLst>
              <a:path w="16292" h="82040">
                <a:moveTo>
                  <a:pt x="1501" y="80694"/>
                </a:moveTo>
                <a:lnTo>
                  <a:pt x="4089" y="81799"/>
                </a:lnTo>
                <a:lnTo>
                  <a:pt x="7228" y="82040"/>
                </a:lnTo>
                <a:lnTo>
                  <a:pt x="10198" y="82040"/>
                </a:lnTo>
                <a:lnTo>
                  <a:pt x="13347" y="81799"/>
                </a:lnTo>
                <a:lnTo>
                  <a:pt x="16292" y="79639"/>
                </a:lnTo>
                <a:lnTo>
                  <a:pt x="16292" y="26111"/>
                </a:lnTo>
                <a:lnTo>
                  <a:pt x="15939" y="25055"/>
                </a:lnTo>
                <a:lnTo>
                  <a:pt x="13347" y="23875"/>
                </a:lnTo>
                <a:lnTo>
                  <a:pt x="10198" y="23583"/>
                </a:lnTo>
                <a:lnTo>
                  <a:pt x="7228" y="23583"/>
                </a:lnTo>
                <a:lnTo>
                  <a:pt x="4089" y="23875"/>
                </a:lnTo>
                <a:lnTo>
                  <a:pt x="1144" y="26111"/>
                </a:lnTo>
                <a:lnTo>
                  <a:pt x="1144" y="79639"/>
                </a:lnTo>
                <a:lnTo>
                  <a:pt x="1501" y="80694"/>
                </a:lnTo>
                <a:close/>
              </a:path>
              <a:path w="16292" h="82040">
                <a:moveTo>
                  <a:pt x="17438" y="7823"/>
                </a:moveTo>
                <a:lnTo>
                  <a:pt x="17438" y="4889"/>
                </a:lnTo>
                <a:lnTo>
                  <a:pt x="15633" y="1714"/>
                </a:lnTo>
                <a:lnTo>
                  <a:pt x="12142" y="0"/>
                </a:lnTo>
                <a:lnTo>
                  <a:pt x="5374" y="0"/>
                </a:lnTo>
                <a:lnTo>
                  <a:pt x="1828" y="1779"/>
                </a:lnTo>
                <a:lnTo>
                  <a:pt x="0" y="5079"/>
                </a:lnTo>
                <a:lnTo>
                  <a:pt x="0" y="11049"/>
                </a:lnTo>
                <a:lnTo>
                  <a:pt x="1766" y="14198"/>
                </a:lnTo>
                <a:lnTo>
                  <a:pt x="5245" y="15872"/>
                </a:lnTo>
                <a:lnTo>
                  <a:pt x="12026" y="15872"/>
                </a:lnTo>
                <a:lnTo>
                  <a:pt x="15568" y="14133"/>
                </a:lnTo>
                <a:lnTo>
                  <a:pt x="17438" y="10868"/>
                </a:lnTo>
                <a:lnTo>
                  <a:pt x="17438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7927620" y="2116282"/>
            <a:ext cx="41137" cy="60525"/>
          </a:xfrm>
          <a:custGeom>
            <a:avLst/>
            <a:gdLst/>
            <a:ahLst/>
            <a:cxnLst/>
            <a:rect l="l" t="t" r="r" b="b"/>
            <a:pathLst>
              <a:path w="41137" h="60525">
                <a:moveTo>
                  <a:pt x="41137" y="37932"/>
                </a:moveTo>
                <a:lnTo>
                  <a:pt x="39817" y="42062"/>
                </a:lnTo>
                <a:lnTo>
                  <a:pt x="37656" y="45182"/>
                </a:lnTo>
                <a:lnTo>
                  <a:pt x="34582" y="47191"/>
                </a:lnTo>
                <a:lnTo>
                  <a:pt x="30914" y="48437"/>
                </a:lnTo>
                <a:lnTo>
                  <a:pt x="26150" y="48437"/>
                </a:lnTo>
                <a:lnTo>
                  <a:pt x="22378" y="47076"/>
                </a:lnTo>
                <a:lnTo>
                  <a:pt x="19357" y="44891"/>
                </a:lnTo>
                <a:lnTo>
                  <a:pt x="23317" y="60525"/>
                </a:lnTo>
                <a:lnTo>
                  <a:pt x="33023" y="60525"/>
                </a:lnTo>
                <a:lnTo>
                  <a:pt x="37325" y="59777"/>
                </a:lnTo>
                <a:lnTo>
                  <a:pt x="41022" y="58290"/>
                </a:lnTo>
                <a:lnTo>
                  <a:pt x="41137" y="37932"/>
                </a:lnTo>
                <a:close/>
              </a:path>
              <a:path w="41137" h="60525">
                <a:moveTo>
                  <a:pt x="562" y="39750"/>
                </a:moveTo>
                <a:lnTo>
                  <a:pt x="1677" y="43434"/>
                </a:lnTo>
                <a:lnTo>
                  <a:pt x="2807" y="47127"/>
                </a:lnTo>
                <a:lnTo>
                  <a:pt x="4536" y="50227"/>
                </a:lnTo>
                <a:lnTo>
                  <a:pt x="6858" y="52768"/>
                </a:lnTo>
                <a:lnTo>
                  <a:pt x="9184" y="55295"/>
                </a:lnTo>
                <a:lnTo>
                  <a:pt x="12103" y="57210"/>
                </a:lnTo>
                <a:lnTo>
                  <a:pt x="15634" y="58531"/>
                </a:lnTo>
                <a:lnTo>
                  <a:pt x="19166" y="59852"/>
                </a:lnTo>
                <a:lnTo>
                  <a:pt x="23317" y="60525"/>
                </a:lnTo>
                <a:lnTo>
                  <a:pt x="19357" y="44891"/>
                </a:lnTo>
                <a:lnTo>
                  <a:pt x="17388" y="41615"/>
                </a:lnTo>
                <a:lnTo>
                  <a:pt x="16243" y="37464"/>
                </a:lnTo>
                <a:lnTo>
                  <a:pt x="15585" y="32788"/>
                </a:lnTo>
                <a:lnTo>
                  <a:pt x="15585" y="27302"/>
                </a:lnTo>
                <a:lnTo>
                  <a:pt x="16398" y="22538"/>
                </a:lnTo>
                <a:lnTo>
                  <a:pt x="17744" y="18413"/>
                </a:lnTo>
                <a:lnTo>
                  <a:pt x="19916" y="15238"/>
                </a:lnTo>
                <a:lnTo>
                  <a:pt x="22975" y="13208"/>
                </a:lnTo>
                <a:lnTo>
                  <a:pt x="26623" y="11987"/>
                </a:lnTo>
                <a:lnTo>
                  <a:pt x="31395" y="11987"/>
                </a:lnTo>
                <a:lnTo>
                  <a:pt x="35154" y="13359"/>
                </a:lnTo>
                <a:lnTo>
                  <a:pt x="38153" y="15568"/>
                </a:lnTo>
                <a:lnTo>
                  <a:pt x="40158" y="18855"/>
                </a:lnTo>
                <a:lnTo>
                  <a:pt x="41288" y="23021"/>
                </a:lnTo>
                <a:lnTo>
                  <a:pt x="41926" y="27672"/>
                </a:lnTo>
                <a:lnTo>
                  <a:pt x="41926" y="33169"/>
                </a:lnTo>
                <a:lnTo>
                  <a:pt x="41656" y="35711"/>
                </a:lnTo>
                <a:lnTo>
                  <a:pt x="41137" y="37932"/>
                </a:lnTo>
                <a:lnTo>
                  <a:pt x="41022" y="58290"/>
                </a:lnTo>
                <a:lnTo>
                  <a:pt x="44705" y="56803"/>
                </a:lnTo>
                <a:lnTo>
                  <a:pt x="47779" y="54709"/>
                </a:lnTo>
                <a:lnTo>
                  <a:pt x="50231" y="51979"/>
                </a:lnTo>
                <a:lnTo>
                  <a:pt x="52668" y="49248"/>
                </a:lnTo>
                <a:lnTo>
                  <a:pt x="54496" y="45996"/>
                </a:lnTo>
                <a:lnTo>
                  <a:pt x="55703" y="42223"/>
                </a:lnTo>
                <a:lnTo>
                  <a:pt x="56898" y="38465"/>
                </a:lnTo>
                <a:lnTo>
                  <a:pt x="57506" y="34289"/>
                </a:lnTo>
                <a:lnTo>
                  <a:pt x="57506" y="24954"/>
                </a:lnTo>
                <a:lnTo>
                  <a:pt x="56934" y="20709"/>
                </a:lnTo>
                <a:lnTo>
                  <a:pt x="55819" y="17026"/>
                </a:lnTo>
                <a:lnTo>
                  <a:pt x="54698" y="13345"/>
                </a:lnTo>
                <a:lnTo>
                  <a:pt x="52985" y="10233"/>
                </a:lnTo>
                <a:lnTo>
                  <a:pt x="48376" y="5190"/>
                </a:lnTo>
                <a:lnTo>
                  <a:pt x="45454" y="3261"/>
                </a:lnTo>
                <a:lnTo>
                  <a:pt x="41926" y="1964"/>
                </a:lnTo>
                <a:lnTo>
                  <a:pt x="38394" y="657"/>
                </a:lnTo>
                <a:lnTo>
                  <a:pt x="34229" y="0"/>
                </a:lnTo>
                <a:lnTo>
                  <a:pt x="24472" y="0"/>
                </a:lnTo>
                <a:lnTo>
                  <a:pt x="20181" y="748"/>
                </a:lnTo>
                <a:lnTo>
                  <a:pt x="16510" y="2235"/>
                </a:lnTo>
                <a:lnTo>
                  <a:pt x="12842" y="3718"/>
                </a:lnTo>
                <a:lnTo>
                  <a:pt x="9781" y="5802"/>
                </a:lnTo>
                <a:lnTo>
                  <a:pt x="7340" y="8520"/>
                </a:lnTo>
                <a:lnTo>
                  <a:pt x="4893" y="11224"/>
                </a:lnTo>
                <a:lnTo>
                  <a:pt x="3049" y="14475"/>
                </a:lnTo>
                <a:lnTo>
                  <a:pt x="1828" y="18262"/>
                </a:lnTo>
                <a:lnTo>
                  <a:pt x="612" y="22056"/>
                </a:lnTo>
                <a:lnTo>
                  <a:pt x="0" y="26235"/>
                </a:lnTo>
                <a:lnTo>
                  <a:pt x="0" y="35532"/>
                </a:lnTo>
                <a:lnTo>
                  <a:pt x="562" y="39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7997548" y="2116284"/>
            <a:ext cx="51245" cy="59486"/>
          </a:xfrm>
          <a:custGeom>
            <a:avLst/>
            <a:gdLst/>
            <a:ahLst/>
            <a:cxnLst/>
            <a:rect l="l" t="t" r="r" b="b"/>
            <a:pathLst>
              <a:path w="51245" h="59486">
                <a:moveTo>
                  <a:pt x="12931" y="9626"/>
                </a:moveTo>
                <a:lnTo>
                  <a:pt x="12931" y="3431"/>
                </a:lnTo>
                <a:lnTo>
                  <a:pt x="11634" y="1628"/>
                </a:lnTo>
                <a:lnTo>
                  <a:pt x="8840" y="1080"/>
                </a:lnTo>
                <a:lnTo>
                  <a:pt x="5245" y="1029"/>
                </a:lnTo>
                <a:lnTo>
                  <a:pt x="2566" y="1271"/>
                </a:lnTo>
                <a:lnTo>
                  <a:pt x="0" y="3431"/>
                </a:lnTo>
                <a:lnTo>
                  <a:pt x="0" y="57085"/>
                </a:lnTo>
                <a:lnTo>
                  <a:pt x="355" y="58140"/>
                </a:lnTo>
                <a:lnTo>
                  <a:pt x="2947" y="59245"/>
                </a:lnTo>
                <a:lnTo>
                  <a:pt x="6097" y="59486"/>
                </a:lnTo>
                <a:lnTo>
                  <a:pt x="9057" y="59486"/>
                </a:lnTo>
                <a:lnTo>
                  <a:pt x="12203" y="59245"/>
                </a:lnTo>
                <a:lnTo>
                  <a:pt x="15152" y="57085"/>
                </a:lnTo>
                <a:lnTo>
                  <a:pt x="15152" y="21413"/>
                </a:lnTo>
                <a:lnTo>
                  <a:pt x="17272" y="18721"/>
                </a:lnTo>
                <a:lnTo>
                  <a:pt x="21286" y="15279"/>
                </a:lnTo>
                <a:lnTo>
                  <a:pt x="25195" y="13183"/>
                </a:lnTo>
                <a:lnTo>
                  <a:pt x="28652" y="13183"/>
                </a:lnTo>
                <a:lnTo>
                  <a:pt x="32269" y="14630"/>
                </a:lnTo>
                <a:lnTo>
                  <a:pt x="34645" y="17575"/>
                </a:lnTo>
                <a:lnTo>
                  <a:pt x="35575" y="20332"/>
                </a:lnTo>
                <a:lnTo>
                  <a:pt x="36142" y="23864"/>
                </a:lnTo>
                <a:lnTo>
                  <a:pt x="36142" y="57085"/>
                </a:lnTo>
                <a:lnTo>
                  <a:pt x="36272" y="57848"/>
                </a:lnTo>
                <a:lnTo>
                  <a:pt x="39041" y="59245"/>
                </a:lnTo>
                <a:lnTo>
                  <a:pt x="42241" y="59486"/>
                </a:lnTo>
                <a:lnTo>
                  <a:pt x="45161" y="59486"/>
                </a:lnTo>
                <a:lnTo>
                  <a:pt x="48351" y="59245"/>
                </a:lnTo>
                <a:lnTo>
                  <a:pt x="51245" y="57085"/>
                </a:lnTo>
                <a:lnTo>
                  <a:pt x="51245" y="20052"/>
                </a:lnTo>
                <a:lnTo>
                  <a:pt x="50902" y="16725"/>
                </a:lnTo>
                <a:lnTo>
                  <a:pt x="50215" y="13957"/>
                </a:lnTo>
                <a:lnTo>
                  <a:pt x="49542" y="11188"/>
                </a:lnTo>
                <a:lnTo>
                  <a:pt x="46874" y="6706"/>
                </a:lnTo>
                <a:lnTo>
                  <a:pt x="43306" y="3009"/>
                </a:lnTo>
                <a:lnTo>
                  <a:pt x="38303" y="608"/>
                </a:lnTo>
                <a:lnTo>
                  <a:pt x="35228" y="0"/>
                </a:lnTo>
                <a:lnTo>
                  <a:pt x="28244" y="0"/>
                </a:lnTo>
                <a:lnTo>
                  <a:pt x="25044" y="800"/>
                </a:lnTo>
                <a:lnTo>
                  <a:pt x="21984" y="2401"/>
                </a:lnTo>
                <a:lnTo>
                  <a:pt x="18910" y="4014"/>
                </a:lnTo>
                <a:lnTo>
                  <a:pt x="15900" y="6426"/>
                </a:lnTo>
                <a:lnTo>
                  <a:pt x="12931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8089033" y="2116282"/>
            <a:ext cx="52693" cy="60529"/>
          </a:xfrm>
          <a:custGeom>
            <a:avLst/>
            <a:gdLst/>
            <a:ahLst/>
            <a:cxnLst/>
            <a:rect l="l" t="t" r="r" b="b"/>
            <a:pathLst>
              <a:path w="52693" h="60529">
                <a:moveTo>
                  <a:pt x="23407" y="11076"/>
                </a:moveTo>
                <a:lnTo>
                  <a:pt x="27000" y="10720"/>
                </a:lnTo>
                <a:lnTo>
                  <a:pt x="30808" y="10720"/>
                </a:lnTo>
                <a:lnTo>
                  <a:pt x="33632" y="11936"/>
                </a:lnTo>
                <a:lnTo>
                  <a:pt x="37274" y="16779"/>
                </a:lnTo>
                <a:lnTo>
                  <a:pt x="38139" y="20116"/>
                </a:lnTo>
                <a:lnTo>
                  <a:pt x="38012" y="24371"/>
                </a:lnTo>
                <a:lnTo>
                  <a:pt x="15393" y="24371"/>
                </a:lnTo>
                <a:lnTo>
                  <a:pt x="12561" y="57505"/>
                </a:lnTo>
                <a:lnTo>
                  <a:pt x="16142" y="58712"/>
                </a:lnTo>
                <a:lnTo>
                  <a:pt x="19735" y="59917"/>
                </a:lnTo>
                <a:lnTo>
                  <a:pt x="23915" y="60529"/>
                </a:lnTo>
                <a:lnTo>
                  <a:pt x="31330" y="60529"/>
                </a:lnTo>
                <a:lnTo>
                  <a:pt x="36144" y="60007"/>
                </a:lnTo>
                <a:lnTo>
                  <a:pt x="40539" y="59259"/>
                </a:lnTo>
                <a:lnTo>
                  <a:pt x="44147" y="58345"/>
                </a:lnTo>
                <a:lnTo>
                  <a:pt x="47956" y="56908"/>
                </a:lnTo>
                <a:lnTo>
                  <a:pt x="49924" y="54269"/>
                </a:lnTo>
                <a:lnTo>
                  <a:pt x="50166" y="51295"/>
                </a:lnTo>
                <a:lnTo>
                  <a:pt x="50126" y="48577"/>
                </a:lnTo>
                <a:lnTo>
                  <a:pt x="49579" y="46026"/>
                </a:lnTo>
                <a:lnTo>
                  <a:pt x="46851" y="45618"/>
                </a:lnTo>
                <a:lnTo>
                  <a:pt x="43715" y="46799"/>
                </a:lnTo>
                <a:lnTo>
                  <a:pt x="40792" y="47713"/>
                </a:lnTo>
                <a:lnTo>
                  <a:pt x="37044" y="48512"/>
                </a:lnTo>
                <a:lnTo>
                  <a:pt x="32717" y="49085"/>
                </a:lnTo>
                <a:lnTo>
                  <a:pt x="27472" y="49085"/>
                </a:lnTo>
                <a:lnTo>
                  <a:pt x="25236" y="48754"/>
                </a:lnTo>
                <a:lnTo>
                  <a:pt x="21499" y="47382"/>
                </a:lnTo>
                <a:lnTo>
                  <a:pt x="18796" y="45086"/>
                </a:lnTo>
                <a:lnTo>
                  <a:pt x="16751" y="42202"/>
                </a:lnTo>
                <a:lnTo>
                  <a:pt x="15660" y="38469"/>
                </a:lnTo>
                <a:lnTo>
                  <a:pt x="15393" y="34113"/>
                </a:lnTo>
                <a:lnTo>
                  <a:pt x="49504" y="34113"/>
                </a:lnTo>
                <a:lnTo>
                  <a:pt x="52271" y="31917"/>
                </a:lnTo>
                <a:lnTo>
                  <a:pt x="52693" y="28701"/>
                </a:lnTo>
                <a:lnTo>
                  <a:pt x="52693" y="22517"/>
                </a:lnTo>
                <a:lnTo>
                  <a:pt x="52210" y="19036"/>
                </a:lnTo>
                <a:lnTo>
                  <a:pt x="51247" y="15825"/>
                </a:lnTo>
                <a:lnTo>
                  <a:pt x="50278" y="12609"/>
                </a:lnTo>
                <a:lnTo>
                  <a:pt x="48780" y="9831"/>
                </a:lnTo>
                <a:lnTo>
                  <a:pt x="44691" y="5143"/>
                </a:lnTo>
                <a:lnTo>
                  <a:pt x="42073" y="3314"/>
                </a:lnTo>
                <a:lnTo>
                  <a:pt x="38887" y="1982"/>
                </a:lnTo>
                <a:lnTo>
                  <a:pt x="35702" y="673"/>
                </a:lnTo>
                <a:lnTo>
                  <a:pt x="31852" y="0"/>
                </a:lnTo>
                <a:lnTo>
                  <a:pt x="23116" y="0"/>
                </a:lnTo>
                <a:lnTo>
                  <a:pt x="19292" y="712"/>
                </a:lnTo>
                <a:lnTo>
                  <a:pt x="16268" y="19036"/>
                </a:lnTo>
                <a:lnTo>
                  <a:pt x="17489" y="15939"/>
                </a:lnTo>
                <a:lnTo>
                  <a:pt x="20560" y="12509"/>
                </a:lnTo>
                <a:lnTo>
                  <a:pt x="23407" y="11076"/>
                </a:lnTo>
                <a:close/>
              </a:path>
              <a:path w="52693" h="60529">
                <a:moveTo>
                  <a:pt x="0" y="26099"/>
                </a:moveTo>
                <a:lnTo>
                  <a:pt x="0" y="35877"/>
                </a:lnTo>
                <a:lnTo>
                  <a:pt x="584" y="40247"/>
                </a:lnTo>
                <a:lnTo>
                  <a:pt x="1764" y="43980"/>
                </a:lnTo>
                <a:lnTo>
                  <a:pt x="2960" y="47702"/>
                </a:lnTo>
                <a:lnTo>
                  <a:pt x="4748" y="50788"/>
                </a:lnTo>
                <a:lnTo>
                  <a:pt x="9561" y="55692"/>
                </a:lnTo>
                <a:lnTo>
                  <a:pt x="12561" y="57505"/>
                </a:lnTo>
                <a:lnTo>
                  <a:pt x="15393" y="24371"/>
                </a:lnTo>
                <a:lnTo>
                  <a:pt x="15469" y="22491"/>
                </a:lnTo>
                <a:lnTo>
                  <a:pt x="16268" y="19036"/>
                </a:lnTo>
                <a:lnTo>
                  <a:pt x="19292" y="712"/>
                </a:lnTo>
                <a:lnTo>
                  <a:pt x="15913" y="2109"/>
                </a:lnTo>
                <a:lnTo>
                  <a:pt x="12520" y="3506"/>
                </a:lnTo>
                <a:lnTo>
                  <a:pt x="9641" y="5551"/>
                </a:lnTo>
                <a:lnTo>
                  <a:pt x="7275" y="8218"/>
                </a:lnTo>
                <a:lnTo>
                  <a:pt x="4903" y="10886"/>
                </a:lnTo>
                <a:lnTo>
                  <a:pt x="3100" y="14122"/>
                </a:lnTo>
                <a:lnTo>
                  <a:pt x="1869" y="17960"/>
                </a:lnTo>
                <a:lnTo>
                  <a:pt x="623" y="21794"/>
                </a:lnTo>
                <a:lnTo>
                  <a:pt x="0" y="26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8149280" y="2117314"/>
            <a:ext cx="51724" cy="58460"/>
          </a:xfrm>
          <a:custGeom>
            <a:avLst/>
            <a:gdLst/>
            <a:ahLst/>
            <a:cxnLst/>
            <a:rect l="l" t="t" r="r" b="b"/>
            <a:pathLst>
              <a:path w="51724" h="58460">
                <a:moveTo>
                  <a:pt x="14857" y="28577"/>
                </a:moveTo>
                <a:lnTo>
                  <a:pt x="0" y="54979"/>
                </a:lnTo>
                <a:lnTo>
                  <a:pt x="723" y="58028"/>
                </a:lnTo>
                <a:lnTo>
                  <a:pt x="3567" y="58421"/>
                </a:lnTo>
                <a:lnTo>
                  <a:pt x="9777" y="58431"/>
                </a:lnTo>
                <a:lnTo>
                  <a:pt x="12672" y="58190"/>
                </a:lnTo>
                <a:lnTo>
                  <a:pt x="15213" y="56351"/>
                </a:lnTo>
                <a:lnTo>
                  <a:pt x="25132" y="37288"/>
                </a:lnTo>
                <a:lnTo>
                  <a:pt x="35064" y="56351"/>
                </a:lnTo>
                <a:lnTo>
                  <a:pt x="37134" y="58013"/>
                </a:lnTo>
                <a:lnTo>
                  <a:pt x="39726" y="58381"/>
                </a:lnTo>
                <a:lnTo>
                  <a:pt x="46012" y="58460"/>
                </a:lnTo>
                <a:lnTo>
                  <a:pt x="48715" y="58319"/>
                </a:lnTo>
                <a:lnTo>
                  <a:pt x="51307" y="57748"/>
                </a:lnTo>
                <a:lnTo>
                  <a:pt x="51724" y="54979"/>
                </a:lnTo>
                <a:lnTo>
                  <a:pt x="36993" y="28155"/>
                </a:lnTo>
                <a:lnTo>
                  <a:pt x="50342" y="3783"/>
                </a:lnTo>
                <a:lnTo>
                  <a:pt x="50786" y="2984"/>
                </a:lnTo>
                <a:lnTo>
                  <a:pt x="49147" y="205"/>
                </a:lnTo>
                <a:lnTo>
                  <a:pt x="45605" y="0"/>
                </a:lnTo>
                <a:lnTo>
                  <a:pt x="42278" y="0"/>
                </a:lnTo>
                <a:lnTo>
                  <a:pt x="39244" y="205"/>
                </a:lnTo>
                <a:lnTo>
                  <a:pt x="36320" y="1918"/>
                </a:lnTo>
                <a:lnTo>
                  <a:pt x="26819" y="19839"/>
                </a:lnTo>
                <a:lnTo>
                  <a:pt x="17259" y="1918"/>
                </a:lnTo>
                <a:lnTo>
                  <a:pt x="16535" y="928"/>
                </a:lnTo>
                <a:lnTo>
                  <a:pt x="13776" y="151"/>
                </a:lnTo>
                <a:lnTo>
                  <a:pt x="10234" y="0"/>
                </a:lnTo>
                <a:lnTo>
                  <a:pt x="6512" y="0"/>
                </a:lnTo>
                <a:lnTo>
                  <a:pt x="3808" y="180"/>
                </a:lnTo>
                <a:lnTo>
                  <a:pt x="800" y="1065"/>
                </a:lnTo>
                <a:lnTo>
                  <a:pt x="1141" y="3783"/>
                </a:lnTo>
                <a:lnTo>
                  <a:pt x="14857" y="28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8211541" y="2161739"/>
            <a:ext cx="25161" cy="58064"/>
          </a:xfrm>
          <a:custGeom>
            <a:avLst/>
            <a:gdLst/>
            <a:ahLst/>
            <a:cxnLst/>
            <a:rect l="l" t="t" r="r" b="b"/>
            <a:pathLst>
              <a:path w="25161" h="58064">
                <a:moveTo>
                  <a:pt x="21233" y="0"/>
                </a:moveTo>
                <a:lnTo>
                  <a:pt x="17679" y="9982"/>
                </a:lnTo>
                <a:lnTo>
                  <a:pt x="21297" y="12609"/>
                </a:lnTo>
                <a:lnTo>
                  <a:pt x="25161" y="2199"/>
                </a:lnTo>
                <a:lnTo>
                  <a:pt x="21233" y="0"/>
                </a:lnTo>
                <a:close/>
              </a:path>
              <a:path w="25161" h="58064">
                <a:moveTo>
                  <a:pt x="21297" y="12609"/>
                </a:moveTo>
                <a:lnTo>
                  <a:pt x="25006" y="14312"/>
                </a:lnTo>
                <a:lnTo>
                  <a:pt x="27608" y="14911"/>
                </a:lnTo>
                <a:lnTo>
                  <a:pt x="30608" y="15062"/>
                </a:lnTo>
                <a:lnTo>
                  <a:pt x="34380" y="15062"/>
                </a:lnTo>
                <a:lnTo>
                  <a:pt x="37731" y="14338"/>
                </a:lnTo>
                <a:lnTo>
                  <a:pt x="40651" y="12890"/>
                </a:lnTo>
                <a:lnTo>
                  <a:pt x="43585" y="11443"/>
                </a:lnTo>
                <a:lnTo>
                  <a:pt x="46037" y="9385"/>
                </a:lnTo>
                <a:lnTo>
                  <a:pt x="47992" y="6691"/>
                </a:lnTo>
                <a:lnTo>
                  <a:pt x="49961" y="4013"/>
                </a:lnTo>
                <a:lnTo>
                  <a:pt x="51462" y="748"/>
                </a:lnTo>
                <a:lnTo>
                  <a:pt x="52477" y="-3070"/>
                </a:lnTo>
                <a:lnTo>
                  <a:pt x="53507" y="-6908"/>
                </a:lnTo>
                <a:lnTo>
                  <a:pt x="54014" y="-11200"/>
                </a:lnTo>
                <a:lnTo>
                  <a:pt x="54014" y="-20027"/>
                </a:lnTo>
                <a:lnTo>
                  <a:pt x="53607" y="-23836"/>
                </a:lnTo>
                <a:lnTo>
                  <a:pt x="52805" y="-27407"/>
                </a:lnTo>
                <a:lnTo>
                  <a:pt x="52006" y="-30975"/>
                </a:lnTo>
                <a:lnTo>
                  <a:pt x="50735" y="-34110"/>
                </a:lnTo>
                <a:lnTo>
                  <a:pt x="48985" y="-36791"/>
                </a:lnTo>
                <a:lnTo>
                  <a:pt x="47242" y="-39485"/>
                </a:lnTo>
                <a:lnTo>
                  <a:pt x="44997" y="-41591"/>
                </a:lnTo>
                <a:lnTo>
                  <a:pt x="42228" y="-43143"/>
                </a:lnTo>
                <a:lnTo>
                  <a:pt x="39460" y="-44676"/>
                </a:lnTo>
                <a:lnTo>
                  <a:pt x="36104" y="-45454"/>
                </a:lnTo>
                <a:lnTo>
                  <a:pt x="32180" y="-45454"/>
                </a:lnTo>
                <a:lnTo>
                  <a:pt x="28512" y="-45248"/>
                </a:lnTo>
                <a:lnTo>
                  <a:pt x="25186" y="-44450"/>
                </a:lnTo>
                <a:lnTo>
                  <a:pt x="22010" y="-43013"/>
                </a:lnTo>
                <a:lnTo>
                  <a:pt x="18911" y="-41159"/>
                </a:lnTo>
                <a:lnTo>
                  <a:pt x="15901" y="-38722"/>
                </a:lnTo>
                <a:lnTo>
                  <a:pt x="12816" y="-35712"/>
                </a:lnTo>
                <a:lnTo>
                  <a:pt x="12816" y="-42023"/>
                </a:lnTo>
                <a:lnTo>
                  <a:pt x="12305" y="-43369"/>
                </a:lnTo>
                <a:lnTo>
                  <a:pt x="9475" y="-44273"/>
                </a:lnTo>
                <a:lnTo>
                  <a:pt x="6441" y="-44424"/>
                </a:lnTo>
                <a:lnTo>
                  <a:pt x="3327" y="-44273"/>
                </a:lnTo>
                <a:lnTo>
                  <a:pt x="0" y="-42023"/>
                </a:lnTo>
                <a:lnTo>
                  <a:pt x="0" y="32932"/>
                </a:lnTo>
                <a:lnTo>
                  <a:pt x="356" y="34011"/>
                </a:lnTo>
                <a:lnTo>
                  <a:pt x="2945" y="35204"/>
                </a:lnTo>
                <a:lnTo>
                  <a:pt x="6094" y="35510"/>
                </a:lnTo>
                <a:lnTo>
                  <a:pt x="9055" y="35510"/>
                </a:lnTo>
                <a:lnTo>
                  <a:pt x="12204" y="35204"/>
                </a:lnTo>
                <a:lnTo>
                  <a:pt x="15152" y="32932"/>
                </a:lnTo>
                <a:lnTo>
                  <a:pt x="15152" y="7660"/>
                </a:lnTo>
                <a:lnTo>
                  <a:pt x="17679" y="9982"/>
                </a:lnTo>
                <a:lnTo>
                  <a:pt x="21233" y="0"/>
                </a:lnTo>
                <a:lnTo>
                  <a:pt x="17284" y="-3543"/>
                </a:lnTo>
                <a:lnTo>
                  <a:pt x="15152" y="-6221"/>
                </a:lnTo>
                <a:lnTo>
                  <a:pt x="15152" y="-23915"/>
                </a:lnTo>
                <a:lnTo>
                  <a:pt x="18580" y="-27939"/>
                </a:lnTo>
                <a:lnTo>
                  <a:pt x="21744" y="-30593"/>
                </a:lnTo>
                <a:lnTo>
                  <a:pt x="24753" y="-32066"/>
                </a:lnTo>
                <a:lnTo>
                  <a:pt x="27724" y="-32523"/>
                </a:lnTo>
                <a:lnTo>
                  <a:pt x="31407" y="-32029"/>
                </a:lnTo>
                <a:lnTo>
                  <a:pt x="34089" y="-30060"/>
                </a:lnTo>
                <a:lnTo>
                  <a:pt x="35993" y="-27101"/>
                </a:lnTo>
                <a:lnTo>
                  <a:pt x="37401" y="-23595"/>
                </a:lnTo>
                <a:lnTo>
                  <a:pt x="38088" y="-19378"/>
                </a:lnTo>
                <a:lnTo>
                  <a:pt x="38253" y="-14897"/>
                </a:lnTo>
                <a:lnTo>
                  <a:pt x="38037" y="-10807"/>
                </a:lnTo>
                <a:lnTo>
                  <a:pt x="37199" y="-6703"/>
                </a:lnTo>
                <a:lnTo>
                  <a:pt x="35661" y="-3251"/>
                </a:lnTo>
                <a:lnTo>
                  <a:pt x="32270" y="687"/>
                </a:lnTo>
                <a:lnTo>
                  <a:pt x="29211" y="2199"/>
                </a:lnTo>
                <a:lnTo>
                  <a:pt x="25161" y="2199"/>
                </a:lnTo>
                <a:lnTo>
                  <a:pt x="21297" y="12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8275090" y="2116282"/>
            <a:ext cx="52692" cy="60529"/>
          </a:xfrm>
          <a:custGeom>
            <a:avLst/>
            <a:gdLst/>
            <a:ahLst/>
            <a:cxnLst/>
            <a:rect l="l" t="t" r="r" b="b"/>
            <a:pathLst>
              <a:path w="52692" h="60529">
                <a:moveTo>
                  <a:pt x="23406" y="11076"/>
                </a:moveTo>
                <a:lnTo>
                  <a:pt x="26998" y="10720"/>
                </a:lnTo>
                <a:lnTo>
                  <a:pt x="30811" y="10720"/>
                </a:lnTo>
                <a:lnTo>
                  <a:pt x="33630" y="11936"/>
                </a:lnTo>
                <a:lnTo>
                  <a:pt x="37274" y="16779"/>
                </a:lnTo>
                <a:lnTo>
                  <a:pt x="38126" y="20116"/>
                </a:lnTo>
                <a:lnTo>
                  <a:pt x="38012" y="24371"/>
                </a:lnTo>
                <a:lnTo>
                  <a:pt x="15393" y="24371"/>
                </a:lnTo>
                <a:lnTo>
                  <a:pt x="12560" y="57505"/>
                </a:lnTo>
                <a:lnTo>
                  <a:pt x="16141" y="58712"/>
                </a:lnTo>
                <a:lnTo>
                  <a:pt x="19734" y="59917"/>
                </a:lnTo>
                <a:lnTo>
                  <a:pt x="23914" y="60529"/>
                </a:lnTo>
                <a:lnTo>
                  <a:pt x="31330" y="60529"/>
                </a:lnTo>
                <a:lnTo>
                  <a:pt x="36142" y="60007"/>
                </a:lnTo>
                <a:lnTo>
                  <a:pt x="40539" y="59259"/>
                </a:lnTo>
                <a:lnTo>
                  <a:pt x="44146" y="58345"/>
                </a:lnTo>
                <a:lnTo>
                  <a:pt x="47955" y="56908"/>
                </a:lnTo>
                <a:lnTo>
                  <a:pt x="49923" y="54269"/>
                </a:lnTo>
                <a:lnTo>
                  <a:pt x="50164" y="51295"/>
                </a:lnTo>
                <a:lnTo>
                  <a:pt x="50125" y="48577"/>
                </a:lnTo>
                <a:lnTo>
                  <a:pt x="49582" y="46026"/>
                </a:lnTo>
                <a:lnTo>
                  <a:pt x="46850" y="45618"/>
                </a:lnTo>
                <a:lnTo>
                  <a:pt x="43714" y="46799"/>
                </a:lnTo>
                <a:lnTo>
                  <a:pt x="40791" y="47713"/>
                </a:lnTo>
                <a:lnTo>
                  <a:pt x="37047" y="48512"/>
                </a:lnTo>
                <a:lnTo>
                  <a:pt x="32716" y="49085"/>
                </a:lnTo>
                <a:lnTo>
                  <a:pt x="27456" y="49085"/>
                </a:lnTo>
                <a:lnTo>
                  <a:pt x="25220" y="48754"/>
                </a:lnTo>
                <a:lnTo>
                  <a:pt x="21502" y="47382"/>
                </a:lnTo>
                <a:lnTo>
                  <a:pt x="18794" y="45086"/>
                </a:lnTo>
                <a:lnTo>
                  <a:pt x="16750" y="42202"/>
                </a:lnTo>
                <a:lnTo>
                  <a:pt x="15659" y="38469"/>
                </a:lnTo>
                <a:lnTo>
                  <a:pt x="15393" y="34113"/>
                </a:lnTo>
                <a:lnTo>
                  <a:pt x="49507" y="34113"/>
                </a:lnTo>
                <a:lnTo>
                  <a:pt x="52274" y="31917"/>
                </a:lnTo>
                <a:lnTo>
                  <a:pt x="52692" y="28701"/>
                </a:lnTo>
                <a:lnTo>
                  <a:pt x="52692" y="22517"/>
                </a:lnTo>
                <a:lnTo>
                  <a:pt x="52209" y="19036"/>
                </a:lnTo>
                <a:lnTo>
                  <a:pt x="51245" y="15825"/>
                </a:lnTo>
                <a:lnTo>
                  <a:pt x="50280" y="12609"/>
                </a:lnTo>
                <a:lnTo>
                  <a:pt x="48779" y="9831"/>
                </a:lnTo>
                <a:lnTo>
                  <a:pt x="44693" y="5143"/>
                </a:lnTo>
                <a:lnTo>
                  <a:pt x="42076" y="3314"/>
                </a:lnTo>
                <a:lnTo>
                  <a:pt x="38886" y="1982"/>
                </a:lnTo>
                <a:lnTo>
                  <a:pt x="35700" y="673"/>
                </a:lnTo>
                <a:lnTo>
                  <a:pt x="31852" y="0"/>
                </a:lnTo>
                <a:lnTo>
                  <a:pt x="23115" y="0"/>
                </a:lnTo>
                <a:lnTo>
                  <a:pt x="19291" y="712"/>
                </a:lnTo>
                <a:lnTo>
                  <a:pt x="16267" y="19036"/>
                </a:lnTo>
                <a:lnTo>
                  <a:pt x="17487" y="15939"/>
                </a:lnTo>
                <a:lnTo>
                  <a:pt x="20548" y="12509"/>
                </a:lnTo>
                <a:lnTo>
                  <a:pt x="23406" y="11076"/>
                </a:lnTo>
                <a:close/>
              </a:path>
              <a:path w="52692" h="60529">
                <a:moveTo>
                  <a:pt x="0" y="26099"/>
                </a:moveTo>
                <a:lnTo>
                  <a:pt x="0" y="35877"/>
                </a:lnTo>
                <a:lnTo>
                  <a:pt x="586" y="40247"/>
                </a:lnTo>
                <a:lnTo>
                  <a:pt x="1766" y="43980"/>
                </a:lnTo>
                <a:lnTo>
                  <a:pt x="2947" y="47702"/>
                </a:lnTo>
                <a:lnTo>
                  <a:pt x="4751" y="50788"/>
                </a:lnTo>
                <a:lnTo>
                  <a:pt x="9564" y="55692"/>
                </a:lnTo>
                <a:lnTo>
                  <a:pt x="12560" y="57505"/>
                </a:lnTo>
                <a:lnTo>
                  <a:pt x="15393" y="24371"/>
                </a:lnTo>
                <a:lnTo>
                  <a:pt x="15468" y="22491"/>
                </a:lnTo>
                <a:lnTo>
                  <a:pt x="16267" y="19036"/>
                </a:lnTo>
                <a:lnTo>
                  <a:pt x="19291" y="712"/>
                </a:lnTo>
                <a:lnTo>
                  <a:pt x="15900" y="2109"/>
                </a:lnTo>
                <a:lnTo>
                  <a:pt x="12509" y="3506"/>
                </a:lnTo>
                <a:lnTo>
                  <a:pt x="9640" y="5551"/>
                </a:lnTo>
                <a:lnTo>
                  <a:pt x="7278" y="8218"/>
                </a:lnTo>
                <a:lnTo>
                  <a:pt x="4902" y="10886"/>
                </a:lnTo>
                <a:lnTo>
                  <a:pt x="3098" y="14122"/>
                </a:lnTo>
                <a:lnTo>
                  <a:pt x="1852" y="17960"/>
                </a:lnTo>
                <a:lnTo>
                  <a:pt x="610" y="21794"/>
                </a:lnTo>
                <a:lnTo>
                  <a:pt x="0" y="26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8340440" y="2116284"/>
            <a:ext cx="34429" cy="59486"/>
          </a:xfrm>
          <a:custGeom>
            <a:avLst/>
            <a:gdLst/>
            <a:ahLst/>
            <a:cxnLst/>
            <a:rect l="l" t="t" r="r" b="b"/>
            <a:pathLst>
              <a:path w="34429" h="59486">
                <a:moveTo>
                  <a:pt x="12927" y="10109"/>
                </a:moveTo>
                <a:lnTo>
                  <a:pt x="12927" y="3431"/>
                </a:lnTo>
                <a:lnTo>
                  <a:pt x="11645" y="1628"/>
                </a:lnTo>
                <a:lnTo>
                  <a:pt x="8837" y="1080"/>
                </a:lnTo>
                <a:lnTo>
                  <a:pt x="5259" y="1029"/>
                </a:lnTo>
                <a:lnTo>
                  <a:pt x="2578" y="1282"/>
                </a:lnTo>
                <a:lnTo>
                  <a:pt x="0" y="3431"/>
                </a:lnTo>
                <a:lnTo>
                  <a:pt x="0" y="57085"/>
                </a:lnTo>
                <a:lnTo>
                  <a:pt x="367" y="58140"/>
                </a:lnTo>
                <a:lnTo>
                  <a:pt x="2947" y="59245"/>
                </a:lnTo>
                <a:lnTo>
                  <a:pt x="6094" y="59486"/>
                </a:lnTo>
                <a:lnTo>
                  <a:pt x="9067" y="59486"/>
                </a:lnTo>
                <a:lnTo>
                  <a:pt x="12218" y="59245"/>
                </a:lnTo>
                <a:lnTo>
                  <a:pt x="15162" y="57085"/>
                </a:lnTo>
                <a:lnTo>
                  <a:pt x="15162" y="23634"/>
                </a:lnTo>
                <a:lnTo>
                  <a:pt x="16282" y="21880"/>
                </a:lnTo>
                <a:lnTo>
                  <a:pt x="19302" y="17997"/>
                </a:lnTo>
                <a:lnTo>
                  <a:pt x="22045" y="15585"/>
                </a:lnTo>
                <a:lnTo>
                  <a:pt x="25452" y="14198"/>
                </a:lnTo>
                <a:lnTo>
                  <a:pt x="28270" y="14414"/>
                </a:lnTo>
                <a:lnTo>
                  <a:pt x="31280" y="15318"/>
                </a:lnTo>
                <a:lnTo>
                  <a:pt x="34149" y="13615"/>
                </a:lnTo>
                <a:lnTo>
                  <a:pt x="34429" y="11049"/>
                </a:lnTo>
                <a:lnTo>
                  <a:pt x="34364" y="4155"/>
                </a:lnTo>
                <a:lnTo>
                  <a:pt x="33475" y="1447"/>
                </a:lnTo>
                <a:lnTo>
                  <a:pt x="30732" y="392"/>
                </a:lnTo>
                <a:lnTo>
                  <a:pt x="27712" y="0"/>
                </a:lnTo>
                <a:lnTo>
                  <a:pt x="24944" y="166"/>
                </a:lnTo>
                <a:lnTo>
                  <a:pt x="21578" y="1282"/>
                </a:lnTo>
                <a:lnTo>
                  <a:pt x="18147" y="3849"/>
                </a:lnTo>
                <a:lnTo>
                  <a:pt x="15660" y="6451"/>
                </a:lnTo>
                <a:lnTo>
                  <a:pt x="12927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8378056" y="2103177"/>
            <a:ext cx="37961" cy="73447"/>
          </a:xfrm>
          <a:custGeom>
            <a:avLst/>
            <a:gdLst/>
            <a:ahLst/>
            <a:cxnLst/>
            <a:rect l="l" t="t" r="r" b="b"/>
            <a:pathLst>
              <a:path w="37961" h="73447">
                <a:moveTo>
                  <a:pt x="11685" y="241"/>
                </a:moveTo>
                <a:lnTo>
                  <a:pt x="8790" y="2527"/>
                </a:lnTo>
                <a:lnTo>
                  <a:pt x="8790" y="14494"/>
                </a:lnTo>
                <a:lnTo>
                  <a:pt x="2415" y="14494"/>
                </a:lnTo>
                <a:lnTo>
                  <a:pt x="255" y="16880"/>
                </a:lnTo>
                <a:lnTo>
                  <a:pt x="0" y="19469"/>
                </a:lnTo>
                <a:lnTo>
                  <a:pt x="0" y="22824"/>
                </a:lnTo>
                <a:lnTo>
                  <a:pt x="2350" y="26758"/>
                </a:lnTo>
                <a:lnTo>
                  <a:pt x="8790" y="26758"/>
                </a:lnTo>
                <a:lnTo>
                  <a:pt x="8790" y="57546"/>
                </a:lnTo>
                <a:lnTo>
                  <a:pt x="9133" y="60391"/>
                </a:lnTo>
                <a:lnTo>
                  <a:pt x="10490" y="65189"/>
                </a:lnTo>
                <a:lnTo>
                  <a:pt x="12992" y="68785"/>
                </a:lnTo>
                <a:lnTo>
                  <a:pt x="16272" y="71528"/>
                </a:lnTo>
                <a:lnTo>
                  <a:pt x="20678" y="73065"/>
                </a:lnTo>
                <a:lnTo>
                  <a:pt x="23281" y="73447"/>
                </a:lnTo>
                <a:lnTo>
                  <a:pt x="28526" y="73383"/>
                </a:lnTo>
                <a:lnTo>
                  <a:pt x="31752" y="72976"/>
                </a:lnTo>
                <a:lnTo>
                  <a:pt x="34456" y="72262"/>
                </a:lnTo>
                <a:lnTo>
                  <a:pt x="37123" y="70563"/>
                </a:lnTo>
                <a:lnTo>
                  <a:pt x="37847" y="68022"/>
                </a:lnTo>
                <a:lnTo>
                  <a:pt x="37961" y="64898"/>
                </a:lnTo>
                <a:lnTo>
                  <a:pt x="37810" y="62129"/>
                </a:lnTo>
                <a:lnTo>
                  <a:pt x="36273" y="59361"/>
                </a:lnTo>
                <a:lnTo>
                  <a:pt x="33581" y="60239"/>
                </a:lnTo>
                <a:lnTo>
                  <a:pt x="31003" y="60758"/>
                </a:lnTo>
                <a:lnTo>
                  <a:pt x="27838" y="60758"/>
                </a:lnTo>
                <a:lnTo>
                  <a:pt x="25275" y="58562"/>
                </a:lnTo>
                <a:lnTo>
                  <a:pt x="23889" y="54904"/>
                </a:lnTo>
                <a:lnTo>
                  <a:pt x="23889" y="26758"/>
                </a:lnTo>
                <a:lnTo>
                  <a:pt x="35610" y="26758"/>
                </a:lnTo>
                <a:lnTo>
                  <a:pt x="37760" y="24411"/>
                </a:lnTo>
                <a:lnTo>
                  <a:pt x="37961" y="20638"/>
                </a:lnTo>
                <a:lnTo>
                  <a:pt x="37810" y="17679"/>
                </a:lnTo>
                <a:lnTo>
                  <a:pt x="35561" y="14494"/>
                </a:lnTo>
                <a:lnTo>
                  <a:pt x="23889" y="14494"/>
                </a:lnTo>
                <a:lnTo>
                  <a:pt x="23764" y="1753"/>
                </a:lnTo>
                <a:lnTo>
                  <a:pt x="20995" y="241"/>
                </a:lnTo>
                <a:lnTo>
                  <a:pt x="17795" y="0"/>
                </a:lnTo>
                <a:lnTo>
                  <a:pt x="14861" y="0"/>
                </a:lnTo>
                <a:lnTo>
                  <a:pt x="11685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8426293" y="2093730"/>
            <a:ext cx="16304" cy="82040"/>
          </a:xfrm>
          <a:custGeom>
            <a:avLst/>
            <a:gdLst/>
            <a:ahLst/>
            <a:cxnLst/>
            <a:rect l="l" t="t" r="r" b="b"/>
            <a:pathLst>
              <a:path w="16304" h="82040">
                <a:moveTo>
                  <a:pt x="1507" y="80694"/>
                </a:moveTo>
                <a:lnTo>
                  <a:pt x="4089" y="81799"/>
                </a:lnTo>
                <a:lnTo>
                  <a:pt x="7235" y="82040"/>
                </a:lnTo>
                <a:lnTo>
                  <a:pt x="10209" y="82040"/>
                </a:lnTo>
                <a:lnTo>
                  <a:pt x="13359" y="81799"/>
                </a:lnTo>
                <a:lnTo>
                  <a:pt x="16304" y="79639"/>
                </a:lnTo>
                <a:lnTo>
                  <a:pt x="16304" y="26111"/>
                </a:lnTo>
                <a:lnTo>
                  <a:pt x="15937" y="25055"/>
                </a:lnTo>
                <a:lnTo>
                  <a:pt x="13359" y="23875"/>
                </a:lnTo>
                <a:lnTo>
                  <a:pt x="10209" y="23583"/>
                </a:lnTo>
                <a:lnTo>
                  <a:pt x="7235" y="23583"/>
                </a:lnTo>
                <a:lnTo>
                  <a:pt x="4089" y="23875"/>
                </a:lnTo>
                <a:lnTo>
                  <a:pt x="1140" y="26111"/>
                </a:lnTo>
                <a:lnTo>
                  <a:pt x="1140" y="79639"/>
                </a:lnTo>
                <a:lnTo>
                  <a:pt x="1507" y="80694"/>
                </a:lnTo>
                <a:close/>
              </a:path>
              <a:path w="16304" h="82040">
                <a:moveTo>
                  <a:pt x="17448" y="7823"/>
                </a:moveTo>
                <a:lnTo>
                  <a:pt x="17448" y="4889"/>
                </a:lnTo>
                <a:lnTo>
                  <a:pt x="15645" y="1714"/>
                </a:lnTo>
                <a:lnTo>
                  <a:pt x="12152" y="0"/>
                </a:lnTo>
                <a:lnTo>
                  <a:pt x="5370" y="0"/>
                </a:lnTo>
                <a:lnTo>
                  <a:pt x="1838" y="1779"/>
                </a:lnTo>
                <a:lnTo>
                  <a:pt x="0" y="5079"/>
                </a:lnTo>
                <a:lnTo>
                  <a:pt x="0" y="11049"/>
                </a:lnTo>
                <a:lnTo>
                  <a:pt x="1774" y="14198"/>
                </a:lnTo>
                <a:lnTo>
                  <a:pt x="5255" y="15872"/>
                </a:lnTo>
                <a:lnTo>
                  <a:pt x="12038" y="15872"/>
                </a:lnTo>
                <a:lnTo>
                  <a:pt x="15580" y="14133"/>
                </a:lnTo>
                <a:lnTo>
                  <a:pt x="17448" y="10868"/>
                </a:lnTo>
                <a:lnTo>
                  <a:pt x="17448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8454848" y="2116282"/>
            <a:ext cx="40845" cy="60525"/>
          </a:xfrm>
          <a:custGeom>
            <a:avLst/>
            <a:gdLst/>
            <a:ahLst/>
            <a:cxnLst/>
            <a:rect l="l" t="t" r="r" b="b"/>
            <a:pathLst>
              <a:path w="40845" h="60525">
                <a:moveTo>
                  <a:pt x="1703" y="56577"/>
                </a:moveTo>
                <a:lnTo>
                  <a:pt x="4330" y="57999"/>
                </a:lnTo>
                <a:lnTo>
                  <a:pt x="6973" y="58928"/>
                </a:lnTo>
                <a:lnTo>
                  <a:pt x="10058" y="59766"/>
                </a:lnTo>
                <a:lnTo>
                  <a:pt x="13704" y="60364"/>
                </a:lnTo>
                <a:lnTo>
                  <a:pt x="17628" y="60525"/>
                </a:lnTo>
                <a:lnTo>
                  <a:pt x="20955" y="60525"/>
                </a:lnTo>
                <a:lnTo>
                  <a:pt x="24044" y="60133"/>
                </a:lnTo>
                <a:lnTo>
                  <a:pt x="26888" y="59345"/>
                </a:lnTo>
                <a:lnTo>
                  <a:pt x="29731" y="58571"/>
                </a:lnTo>
                <a:lnTo>
                  <a:pt x="34290" y="55827"/>
                </a:lnTo>
                <a:lnTo>
                  <a:pt x="37986" y="52311"/>
                </a:lnTo>
                <a:lnTo>
                  <a:pt x="40272" y="47663"/>
                </a:lnTo>
                <a:lnTo>
                  <a:pt x="40845" y="44980"/>
                </a:lnTo>
                <a:lnTo>
                  <a:pt x="40845" y="41935"/>
                </a:lnTo>
                <a:lnTo>
                  <a:pt x="40463" y="37374"/>
                </a:lnTo>
                <a:lnTo>
                  <a:pt x="38940" y="33792"/>
                </a:lnTo>
                <a:lnTo>
                  <a:pt x="36691" y="30987"/>
                </a:lnTo>
                <a:lnTo>
                  <a:pt x="34038" y="28611"/>
                </a:lnTo>
                <a:lnTo>
                  <a:pt x="30862" y="26859"/>
                </a:lnTo>
                <a:lnTo>
                  <a:pt x="27637" y="25426"/>
                </a:lnTo>
                <a:lnTo>
                  <a:pt x="24411" y="24155"/>
                </a:lnTo>
                <a:lnTo>
                  <a:pt x="21247" y="23025"/>
                </a:lnTo>
                <a:lnTo>
                  <a:pt x="18594" y="21779"/>
                </a:lnTo>
                <a:lnTo>
                  <a:pt x="15584" y="19558"/>
                </a:lnTo>
                <a:lnTo>
                  <a:pt x="14443" y="16418"/>
                </a:lnTo>
                <a:lnTo>
                  <a:pt x="15242" y="13474"/>
                </a:lnTo>
                <a:lnTo>
                  <a:pt x="17830" y="11414"/>
                </a:lnTo>
                <a:lnTo>
                  <a:pt x="21019" y="10716"/>
                </a:lnTo>
                <a:lnTo>
                  <a:pt x="24310" y="10716"/>
                </a:lnTo>
                <a:lnTo>
                  <a:pt x="27522" y="11353"/>
                </a:lnTo>
                <a:lnTo>
                  <a:pt x="31496" y="12700"/>
                </a:lnTo>
                <a:lnTo>
                  <a:pt x="34354" y="14057"/>
                </a:lnTo>
                <a:lnTo>
                  <a:pt x="37594" y="13258"/>
                </a:lnTo>
                <a:lnTo>
                  <a:pt x="37835" y="10464"/>
                </a:lnTo>
                <a:lnTo>
                  <a:pt x="37745" y="7073"/>
                </a:lnTo>
                <a:lnTo>
                  <a:pt x="37172" y="4431"/>
                </a:lnTo>
                <a:lnTo>
                  <a:pt x="34470" y="2451"/>
                </a:lnTo>
                <a:lnTo>
                  <a:pt x="31219" y="1270"/>
                </a:lnTo>
                <a:lnTo>
                  <a:pt x="28501" y="608"/>
                </a:lnTo>
                <a:lnTo>
                  <a:pt x="25336" y="125"/>
                </a:lnTo>
                <a:lnTo>
                  <a:pt x="18644" y="0"/>
                </a:lnTo>
                <a:lnTo>
                  <a:pt x="15609" y="416"/>
                </a:lnTo>
                <a:lnTo>
                  <a:pt x="12905" y="1270"/>
                </a:lnTo>
                <a:lnTo>
                  <a:pt x="10198" y="2109"/>
                </a:lnTo>
                <a:lnTo>
                  <a:pt x="7901" y="3300"/>
                </a:lnTo>
                <a:lnTo>
                  <a:pt x="4128" y="6336"/>
                </a:lnTo>
                <a:lnTo>
                  <a:pt x="1691" y="10323"/>
                </a:lnTo>
                <a:lnTo>
                  <a:pt x="180" y="14820"/>
                </a:lnTo>
                <a:lnTo>
                  <a:pt x="180" y="17387"/>
                </a:lnTo>
                <a:lnTo>
                  <a:pt x="561" y="22085"/>
                </a:lnTo>
                <a:lnTo>
                  <a:pt x="2034" y="25692"/>
                </a:lnTo>
                <a:lnTo>
                  <a:pt x="4244" y="28511"/>
                </a:lnTo>
                <a:lnTo>
                  <a:pt x="6846" y="30887"/>
                </a:lnTo>
                <a:lnTo>
                  <a:pt x="9932" y="32651"/>
                </a:lnTo>
                <a:lnTo>
                  <a:pt x="13147" y="34113"/>
                </a:lnTo>
                <a:lnTo>
                  <a:pt x="16358" y="35405"/>
                </a:lnTo>
                <a:lnTo>
                  <a:pt x="19447" y="36535"/>
                </a:lnTo>
                <a:lnTo>
                  <a:pt x="22049" y="37781"/>
                </a:lnTo>
                <a:lnTo>
                  <a:pt x="24994" y="40041"/>
                </a:lnTo>
                <a:lnTo>
                  <a:pt x="26113" y="43141"/>
                </a:lnTo>
                <a:lnTo>
                  <a:pt x="25502" y="45895"/>
                </a:lnTo>
                <a:lnTo>
                  <a:pt x="22950" y="48412"/>
                </a:lnTo>
                <a:lnTo>
                  <a:pt x="19904" y="49377"/>
                </a:lnTo>
                <a:lnTo>
                  <a:pt x="17322" y="49517"/>
                </a:lnTo>
                <a:lnTo>
                  <a:pt x="13223" y="49250"/>
                </a:lnTo>
                <a:lnTo>
                  <a:pt x="9817" y="48206"/>
                </a:lnTo>
                <a:lnTo>
                  <a:pt x="7038" y="47040"/>
                </a:lnTo>
                <a:lnTo>
                  <a:pt x="3822" y="45388"/>
                </a:lnTo>
                <a:lnTo>
                  <a:pt x="1209" y="44715"/>
                </a:lnTo>
                <a:lnTo>
                  <a:pt x="0" y="47382"/>
                </a:lnTo>
                <a:lnTo>
                  <a:pt x="0" y="53275"/>
                </a:lnTo>
                <a:lnTo>
                  <a:pt x="1703" y="56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8504326" y="2116282"/>
            <a:ext cx="52693" cy="60529"/>
          </a:xfrm>
          <a:custGeom>
            <a:avLst/>
            <a:gdLst/>
            <a:ahLst/>
            <a:cxnLst/>
            <a:rect l="l" t="t" r="r" b="b"/>
            <a:pathLst>
              <a:path w="52693" h="60529">
                <a:moveTo>
                  <a:pt x="23407" y="11076"/>
                </a:moveTo>
                <a:lnTo>
                  <a:pt x="27000" y="10720"/>
                </a:lnTo>
                <a:lnTo>
                  <a:pt x="30808" y="10720"/>
                </a:lnTo>
                <a:lnTo>
                  <a:pt x="33632" y="11936"/>
                </a:lnTo>
                <a:lnTo>
                  <a:pt x="37274" y="16779"/>
                </a:lnTo>
                <a:lnTo>
                  <a:pt x="38139" y="20116"/>
                </a:lnTo>
                <a:lnTo>
                  <a:pt x="38012" y="24371"/>
                </a:lnTo>
                <a:lnTo>
                  <a:pt x="15393" y="24371"/>
                </a:lnTo>
                <a:lnTo>
                  <a:pt x="12560" y="57505"/>
                </a:lnTo>
                <a:lnTo>
                  <a:pt x="16142" y="58712"/>
                </a:lnTo>
                <a:lnTo>
                  <a:pt x="19735" y="59917"/>
                </a:lnTo>
                <a:lnTo>
                  <a:pt x="23915" y="60529"/>
                </a:lnTo>
                <a:lnTo>
                  <a:pt x="31330" y="60529"/>
                </a:lnTo>
                <a:lnTo>
                  <a:pt x="36144" y="60007"/>
                </a:lnTo>
                <a:lnTo>
                  <a:pt x="40539" y="59259"/>
                </a:lnTo>
                <a:lnTo>
                  <a:pt x="44147" y="58345"/>
                </a:lnTo>
                <a:lnTo>
                  <a:pt x="47956" y="56908"/>
                </a:lnTo>
                <a:lnTo>
                  <a:pt x="49924" y="54269"/>
                </a:lnTo>
                <a:lnTo>
                  <a:pt x="50166" y="51295"/>
                </a:lnTo>
                <a:lnTo>
                  <a:pt x="50126" y="48577"/>
                </a:lnTo>
                <a:lnTo>
                  <a:pt x="49579" y="46026"/>
                </a:lnTo>
                <a:lnTo>
                  <a:pt x="46850" y="45618"/>
                </a:lnTo>
                <a:lnTo>
                  <a:pt x="43714" y="46799"/>
                </a:lnTo>
                <a:lnTo>
                  <a:pt x="40792" y="47713"/>
                </a:lnTo>
                <a:lnTo>
                  <a:pt x="37048" y="48512"/>
                </a:lnTo>
                <a:lnTo>
                  <a:pt x="32717" y="49085"/>
                </a:lnTo>
                <a:lnTo>
                  <a:pt x="27457" y="49085"/>
                </a:lnTo>
                <a:lnTo>
                  <a:pt x="25236" y="48754"/>
                </a:lnTo>
                <a:lnTo>
                  <a:pt x="21503" y="47382"/>
                </a:lnTo>
                <a:lnTo>
                  <a:pt x="18796" y="45086"/>
                </a:lnTo>
                <a:lnTo>
                  <a:pt x="16751" y="42202"/>
                </a:lnTo>
                <a:lnTo>
                  <a:pt x="15660" y="38469"/>
                </a:lnTo>
                <a:lnTo>
                  <a:pt x="15393" y="34113"/>
                </a:lnTo>
                <a:lnTo>
                  <a:pt x="49504" y="34113"/>
                </a:lnTo>
                <a:lnTo>
                  <a:pt x="52271" y="31917"/>
                </a:lnTo>
                <a:lnTo>
                  <a:pt x="52693" y="28701"/>
                </a:lnTo>
                <a:lnTo>
                  <a:pt x="52693" y="22517"/>
                </a:lnTo>
                <a:lnTo>
                  <a:pt x="52210" y="19036"/>
                </a:lnTo>
                <a:lnTo>
                  <a:pt x="51245" y="15825"/>
                </a:lnTo>
                <a:lnTo>
                  <a:pt x="50278" y="12609"/>
                </a:lnTo>
                <a:lnTo>
                  <a:pt x="48780" y="9831"/>
                </a:lnTo>
                <a:lnTo>
                  <a:pt x="44691" y="5143"/>
                </a:lnTo>
                <a:lnTo>
                  <a:pt x="42077" y="3314"/>
                </a:lnTo>
                <a:lnTo>
                  <a:pt x="38887" y="1982"/>
                </a:lnTo>
                <a:lnTo>
                  <a:pt x="35700" y="673"/>
                </a:lnTo>
                <a:lnTo>
                  <a:pt x="31852" y="0"/>
                </a:lnTo>
                <a:lnTo>
                  <a:pt x="23116" y="0"/>
                </a:lnTo>
                <a:lnTo>
                  <a:pt x="19292" y="712"/>
                </a:lnTo>
                <a:lnTo>
                  <a:pt x="16268" y="19036"/>
                </a:lnTo>
                <a:lnTo>
                  <a:pt x="17489" y="15939"/>
                </a:lnTo>
                <a:lnTo>
                  <a:pt x="20560" y="12509"/>
                </a:lnTo>
                <a:lnTo>
                  <a:pt x="23407" y="11076"/>
                </a:lnTo>
                <a:close/>
              </a:path>
              <a:path w="52693" h="60529">
                <a:moveTo>
                  <a:pt x="0" y="26099"/>
                </a:moveTo>
                <a:lnTo>
                  <a:pt x="0" y="35877"/>
                </a:lnTo>
                <a:lnTo>
                  <a:pt x="584" y="40247"/>
                </a:lnTo>
                <a:lnTo>
                  <a:pt x="1764" y="43980"/>
                </a:lnTo>
                <a:lnTo>
                  <a:pt x="2959" y="47702"/>
                </a:lnTo>
                <a:lnTo>
                  <a:pt x="4748" y="50788"/>
                </a:lnTo>
                <a:lnTo>
                  <a:pt x="9561" y="55692"/>
                </a:lnTo>
                <a:lnTo>
                  <a:pt x="12560" y="57505"/>
                </a:lnTo>
                <a:lnTo>
                  <a:pt x="15393" y="24371"/>
                </a:lnTo>
                <a:lnTo>
                  <a:pt x="15469" y="22491"/>
                </a:lnTo>
                <a:lnTo>
                  <a:pt x="16268" y="19036"/>
                </a:lnTo>
                <a:lnTo>
                  <a:pt x="19292" y="712"/>
                </a:lnTo>
                <a:lnTo>
                  <a:pt x="15901" y="2109"/>
                </a:lnTo>
                <a:lnTo>
                  <a:pt x="12510" y="3506"/>
                </a:lnTo>
                <a:lnTo>
                  <a:pt x="9640" y="5551"/>
                </a:lnTo>
                <a:lnTo>
                  <a:pt x="7275" y="8218"/>
                </a:lnTo>
                <a:lnTo>
                  <a:pt x="4903" y="10886"/>
                </a:lnTo>
                <a:lnTo>
                  <a:pt x="3100" y="14122"/>
                </a:lnTo>
                <a:lnTo>
                  <a:pt x="1854" y="17960"/>
                </a:lnTo>
                <a:lnTo>
                  <a:pt x="623" y="21794"/>
                </a:lnTo>
                <a:lnTo>
                  <a:pt x="0" y="26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8624412" y="2093730"/>
            <a:ext cx="16308" cy="82040"/>
          </a:xfrm>
          <a:custGeom>
            <a:avLst/>
            <a:gdLst/>
            <a:ahLst/>
            <a:cxnLst/>
            <a:rect l="l" t="t" r="r" b="b"/>
            <a:pathLst>
              <a:path w="16308" h="82040">
                <a:moveTo>
                  <a:pt x="1511" y="80694"/>
                </a:moveTo>
                <a:lnTo>
                  <a:pt x="4089" y="81799"/>
                </a:lnTo>
                <a:lnTo>
                  <a:pt x="7239" y="82040"/>
                </a:lnTo>
                <a:lnTo>
                  <a:pt x="10212" y="82040"/>
                </a:lnTo>
                <a:lnTo>
                  <a:pt x="13359" y="81799"/>
                </a:lnTo>
                <a:lnTo>
                  <a:pt x="16308" y="79639"/>
                </a:lnTo>
                <a:lnTo>
                  <a:pt x="16308" y="26111"/>
                </a:lnTo>
                <a:lnTo>
                  <a:pt x="15939" y="25055"/>
                </a:lnTo>
                <a:lnTo>
                  <a:pt x="13359" y="23875"/>
                </a:lnTo>
                <a:lnTo>
                  <a:pt x="10212" y="23583"/>
                </a:lnTo>
                <a:lnTo>
                  <a:pt x="7239" y="23583"/>
                </a:lnTo>
                <a:lnTo>
                  <a:pt x="4089" y="23875"/>
                </a:lnTo>
                <a:lnTo>
                  <a:pt x="1144" y="26111"/>
                </a:lnTo>
                <a:lnTo>
                  <a:pt x="1144" y="79639"/>
                </a:lnTo>
                <a:lnTo>
                  <a:pt x="1511" y="80694"/>
                </a:lnTo>
                <a:close/>
              </a:path>
              <a:path w="16308" h="82040">
                <a:moveTo>
                  <a:pt x="17448" y="7823"/>
                </a:moveTo>
                <a:lnTo>
                  <a:pt x="17448" y="4889"/>
                </a:lnTo>
                <a:lnTo>
                  <a:pt x="15645" y="1714"/>
                </a:lnTo>
                <a:lnTo>
                  <a:pt x="12152" y="0"/>
                </a:lnTo>
                <a:lnTo>
                  <a:pt x="5374" y="0"/>
                </a:lnTo>
                <a:lnTo>
                  <a:pt x="1842" y="1779"/>
                </a:lnTo>
                <a:lnTo>
                  <a:pt x="0" y="5079"/>
                </a:lnTo>
                <a:lnTo>
                  <a:pt x="0" y="11049"/>
                </a:lnTo>
                <a:lnTo>
                  <a:pt x="1778" y="14198"/>
                </a:lnTo>
                <a:lnTo>
                  <a:pt x="5259" y="15872"/>
                </a:lnTo>
                <a:lnTo>
                  <a:pt x="12040" y="15872"/>
                </a:lnTo>
                <a:lnTo>
                  <a:pt x="15584" y="14133"/>
                </a:lnTo>
                <a:lnTo>
                  <a:pt x="17448" y="10868"/>
                </a:lnTo>
                <a:lnTo>
                  <a:pt x="17448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8656045" y="2116284"/>
            <a:ext cx="51241" cy="59486"/>
          </a:xfrm>
          <a:custGeom>
            <a:avLst/>
            <a:gdLst/>
            <a:ahLst/>
            <a:cxnLst/>
            <a:rect l="l" t="t" r="r" b="b"/>
            <a:pathLst>
              <a:path w="51241" h="59486">
                <a:moveTo>
                  <a:pt x="12927" y="9626"/>
                </a:moveTo>
                <a:lnTo>
                  <a:pt x="12927" y="3431"/>
                </a:lnTo>
                <a:lnTo>
                  <a:pt x="11630" y="1628"/>
                </a:lnTo>
                <a:lnTo>
                  <a:pt x="8837" y="1080"/>
                </a:lnTo>
                <a:lnTo>
                  <a:pt x="5245" y="1029"/>
                </a:lnTo>
                <a:lnTo>
                  <a:pt x="2566" y="1271"/>
                </a:lnTo>
                <a:lnTo>
                  <a:pt x="0" y="3431"/>
                </a:lnTo>
                <a:lnTo>
                  <a:pt x="0" y="57085"/>
                </a:lnTo>
                <a:lnTo>
                  <a:pt x="355" y="58140"/>
                </a:lnTo>
                <a:lnTo>
                  <a:pt x="2943" y="59245"/>
                </a:lnTo>
                <a:lnTo>
                  <a:pt x="6094" y="59486"/>
                </a:lnTo>
                <a:lnTo>
                  <a:pt x="9053" y="59486"/>
                </a:lnTo>
                <a:lnTo>
                  <a:pt x="12203" y="59245"/>
                </a:lnTo>
                <a:lnTo>
                  <a:pt x="15152" y="57085"/>
                </a:lnTo>
                <a:lnTo>
                  <a:pt x="15152" y="21413"/>
                </a:lnTo>
                <a:lnTo>
                  <a:pt x="17283" y="18721"/>
                </a:lnTo>
                <a:lnTo>
                  <a:pt x="21282" y="15279"/>
                </a:lnTo>
                <a:lnTo>
                  <a:pt x="25195" y="13183"/>
                </a:lnTo>
                <a:lnTo>
                  <a:pt x="28652" y="13183"/>
                </a:lnTo>
                <a:lnTo>
                  <a:pt x="32269" y="14630"/>
                </a:lnTo>
                <a:lnTo>
                  <a:pt x="34645" y="17575"/>
                </a:lnTo>
                <a:lnTo>
                  <a:pt x="35571" y="20332"/>
                </a:lnTo>
                <a:lnTo>
                  <a:pt x="36142" y="23864"/>
                </a:lnTo>
                <a:lnTo>
                  <a:pt x="36269" y="57848"/>
                </a:lnTo>
                <a:lnTo>
                  <a:pt x="39038" y="59245"/>
                </a:lnTo>
                <a:lnTo>
                  <a:pt x="42238" y="59486"/>
                </a:lnTo>
                <a:lnTo>
                  <a:pt x="45172" y="59486"/>
                </a:lnTo>
                <a:lnTo>
                  <a:pt x="48347" y="59245"/>
                </a:lnTo>
                <a:lnTo>
                  <a:pt x="51241" y="57085"/>
                </a:lnTo>
                <a:lnTo>
                  <a:pt x="51241" y="20052"/>
                </a:lnTo>
                <a:lnTo>
                  <a:pt x="50900" y="16725"/>
                </a:lnTo>
                <a:lnTo>
                  <a:pt x="50227" y="13957"/>
                </a:lnTo>
                <a:lnTo>
                  <a:pt x="49542" y="11188"/>
                </a:lnTo>
                <a:lnTo>
                  <a:pt x="46885" y="6706"/>
                </a:lnTo>
                <a:lnTo>
                  <a:pt x="43318" y="3009"/>
                </a:lnTo>
                <a:lnTo>
                  <a:pt x="38303" y="608"/>
                </a:lnTo>
                <a:lnTo>
                  <a:pt x="35228" y="0"/>
                </a:lnTo>
                <a:lnTo>
                  <a:pt x="28244" y="0"/>
                </a:lnTo>
                <a:lnTo>
                  <a:pt x="25044" y="800"/>
                </a:lnTo>
                <a:lnTo>
                  <a:pt x="21981" y="2401"/>
                </a:lnTo>
                <a:lnTo>
                  <a:pt x="18910" y="4014"/>
                </a:lnTo>
                <a:lnTo>
                  <a:pt x="15900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8719466" y="2116349"/>
            <a:ext cx="43850" cy="60391"/>
          </a:xfrm>
          <a:custGeom>
            <a:avLst/>
            <a:gdLst/>
            <a:ahLst/>
            <a:cxnLst/>
            <a:rect l="l" t="t" r="r" b="b"/>
            <a:pathLst>
              <a:path w="43850" h="60391">
                <a:moveTo>
                  <a:pt x="43850" y="48478"/>
                </a:moveTo>
                <a:lnTo>
                  <a:pt x="43850" y="47156"/>
                </a:lnTo>
                <a:lnTo>
                  <a:pt x="43649" y="44399"/>
                </a:lnTo>
                <a:lnTo>
                  <a:pt x="41921" y="41746"/>
                </a:lnTo>
                <a:lnTo>
                  <a:pt x="39239" y="43298"/>
                </a:lnTo>
                <a:lnTo>
                  <a:pt x="36054" y="45519"/>
                </a:lnTo>
                <a:lnTo>
                  <a:pt x="33234" y="46826"/>
                </a:lnTo>
                <a:lnTo>
                  <a:pt x="29933" y="47754"/>
                </a:lnTo>
                <a:lnTo>
                  <a:pt x="25803" y="47754"/>
                </a:lnTo>
                <a:lnTo>
                  <a:pt x="22463" y="46634"/>
                </a:lnTo>
                <a:lnTo>
                  <a:pt x="19644" y="44795"/>
                </a:lnTo>
                <a:lnTo>
                  <a:pt x="17589" y="41836"/>
                </a:lnTo>
                <a:lnTo>
                  <a:pt x="16304" y="37772"/>
                </a:lnTo>
                <a:lnTo>
                  <a:pt x="15519" y="33023"/>
                </a:lnTo>
                <a:lnTo>
                  <a:pt x="15519" y="24282"/>
                </a:lnTo>
                <a:lnTo>
                  <a:pt x="16559" y="19839"/>
                </a:lnTo>
                <a:lnTo>
                  <a:pt x="18655" y="16816"/>
                </a:lnTo>
                <a:lnTo>
                  <a:pt x="20735" y="13796"/>
                </a:lnTo>
                <a:lnTo>
                  <a:pt x="23733" y="12269"/>
                </a:lnTo>
                <a:lnTo>
                  <a:pt x="29677" y="12269"/>
                </a:lnTo>
                <a:lnTo>
                  <a:pt x="32838" y="13122"/>
                </a:lnTo>
                <a:lnTo>
                  <a:pt x="36575" y="14977"/>
                </a:lnTo>
                <a:lnTo>
                  <a:pt x="40041" y="17414"/>
                </a:lnTo>
                <a:lnTo>
                  <a:pt x="43012" y="16268"/>
                </a:lnTo>
                <a:lnTo>
                  <a:pt x="43609" y="13691"/>
                </a:lnTo>
                <a:lnTo>
                  <a:pt x="43609" y="10364"/>
                </a:lnTo>
                <a:lnTo>
                  <a:pt x="43279" y="7038"/>
                </a:lnTo>
                <a:lnTo>
                  <a:pt x="41489" y="4306"/>
                </a:lnTo>
                <a:lnTo>
                  <a:pt x="38605" y="2592"/>
                </a:lnTo>
                <a:lnTo>
                  <a:pt x="36064" y="1563"/>
                </a:lnTo>
                <a:lnTo>
                  <a:pt x="33270" y="698"/>
                </a:lnTo>
                <a:lnTo>
                  <a:pt x="30185" y="140"/>
                </a:lnTo>
                <a:lnTo>
                  <a:pt x="27010" y="0"/>
                </a:lnTo>
                <a:lnTo>
                  <a:pt x="23075" y="0"/>
                </a:lnTo>
                <a:lnTo>
                  <a:pt x="19467" y="612"/>
                </a:lnTo>
                <a:lnTo>
                  <a:pt x="16177" y="1869"/>
                </a:lnTo>
                <a:lnTo>
                  <a:pt x="12887" y="3114"/>
                </a:lnTo>
                <a:lnTo>
                  <a:pt x="10043" y="5005"/>
                </a:lnTo>
                <a:lnTo>
                  <a:pt x="7642" y="7571"/>
                </a:lnTo>
                <a:lnTo>
                  <a:pt x="5229" y="10138"/>
                </a:lnTo>
                <a:lnTo>
                  <a:pt x="3361" y="13374"/>
                </a:lnTo>
                <a:lnTo>
                  <a:pt x="2015" y="17298"/>
                </a:lnTo>
                <a:lnTo>
                  <a:pt x="673" y="21211"/>
                </a:lnTo>
                <a:lnTo>
                  <a:pt x="0" y="25844"/>
                </a:lnTo>
                <a:lnTo>
                  <a:pt x="0" y="35877"/>
                </a:lnTo>
                <a:lnTo>
                  <a:pt x="557" y="39992"/>
                </a:lnTo>
                <a:lnTo>
                  <a:pt x="1648" y="43614"/>
                </a:lnTo>
                <a:lnTo>
                  <a:pt x="2753" y="47207"/>
                </a:lnTo>
                <a:lnTo>
                  <a:pt x="4391" y="50281"/>
                </a:lnTo>
                <a:lnTo>
                  <a:pt x="8722" y="55285"/>
                </a:lnTo>
                <a:lnTo>
                  <a:pt x="11404" y="57190"/>
                </a:lnTo>
                <a:lnTo>
                  <a:pt x="14589" y="58460"/>
                </a:lnTo>
                <a:lnTo>
                  <a:pt x="17776" y="59757"/>
                </a:lnTo>
                <a:lnTo>
                  <a:pt x="21433" y="60391"/>
                </a:lnTo>
                <a:lnTo>
                  <a:pt x="25562" y="60391"/>
                </a:lnTo>
                <a:lnTo>
                  <a:pt x="29206" y="60239"/>
                </a:lnTo>
                <a:lnTo>
                  <a:pt x="32687" y="59590"/>
                </a:lnTo>
                <a:lnTo>
                  <a:pt x="35787" y="58651"/>
                </a:lnTo>
                <a:lnTo>
                  <a:pt x="39761" y="56873"/>
                </a:lnTo>
                <a:lnTo>
                  <a:pt x="43304" y="53748"/>
                </a:lnTo>
                <a:lnTo>
                  <a:pt x="43761" y="51095"/>
                </a:lnTo>
                <a:lnTo>
                  <a:pt x="43850" y="4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8774780" y="2091686"/>
            <a:ext cx="15162" cy="84085"/>
          </a:xfrm>
          <a:custGeom>
            <a:avLst/>
            <a:gdLst/>
            <a:ahLst/>
            <a:cxnLst/>
            <a:rect l="l" t="t" r="r" b="b"/>
            <a:pathLst>
              <a:path w="15162" h="84085">
                <a:moveTo>
                  <a:pt x="15162" y="81683"/>
                </a:moveTo>
                <a:lnTo>
                  <a:pt x="15162" y="2578"/>
                </a:lnTo>
                <a:lnTo>
                  <a:pt x="14795" y="1512"/>
                </a:lnTo>
                <a:lnTo>
                  <a:pt x="12218" y="302"/>
                </a:lnTo>
                <a:lnTo>
                  <a:pt x="9067" y="0"/>
                </a:lnTo>
                <a:lnTo>
                  <a:pt x="6094" y="0"/>
                </a:lnTo>
                <a:lnTo>
                  <a:pt x="2947" y="302"/>
                </a:lnTo>
                <a:lnTo>
                  <a:pt x="0" y="2578"/>
                </a:lnTo>
                <a:lnTo>
                  <a:pt x="0" y="81683"/>
                </a:lnTo>
                <a:lnTo>
                  <a:pt x="367" y="82739"/>
                </a:lnTo>
                <a:lnTo>
                  <a:pt x="2947" y="83844"/>
                </a:lnTo>
                <a:lnTo>
                  <a:pt x="6094" y="84085"/>
                </a:lnTo>
                <a:lnTo>
                  <a:pt x="9067" y="84085"/>
                </a:lnTo>
                <a:lnTo>
                  <a:pt x="12218" y="83844"/>
                </a:lnTo>
                <a:lnTo>
                  <a:pt x="15162" y="8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8804959" y="2117314"/>
            <a:ext cx="51194" cy="59496"/>
          </a:xfrm>
          <a:custGeom>
            <a:avLst/>
            <a:gdLst/>
            <a:ahLst/>
            <a:cxnLst/>
            <a:rect l="l" t="t" r="r" b="b"/>
            <a:pathLst>
              <a:path w="51194" h="59496">
                <a:moveTo>
                  <a:pt x="331" y="42746"/>
                </a:moveTo>
                <a:lnTo>
                  <a:pt x="989" y="45504"/>
                </a:lnTo>
                <a:lnTo>
                  <a:pt x="1662" y="48247"/>
                </a:lnTo>
                <a:lnTo>
                  <a:pt x="4305" y="52743"/>
                </a:lnTo>
                <a:lnTo>
                  <a:pt x="7872" y="56476"/>
                </a:lnTo>
                <a:lnTo>
                  <a:pt x="12891" y="58888"/>
                </a:lnTo>
                <a:lnTo>
                  <a:pt x="15990" y="59496"/>
                </a:lnTo>
                <a:lnTo>
                  <a:pt x="22960" y="59496"/>
                </a:lnTo>
                <a:lnTo>
                  <a:pt x="26135" y="58686"/>
                </a:lnTo>
                <a:lnTo>
                  <a:pt x="29209" y="57085"/>
                </a:lnTo>
                <a:lnTo>
                  <a:pt x="32270" y="55472"/>
                </a:lnTo>
                <a:lnTo>
                  <a:pt x="35294" y="53070"/>
                </a:lnTo>
                <a:lnTo>
                  <a:pt x="38263" y="49870"/>
                </a:lnTo>
                <a:lnTo>
                  <a:pt x="38263" y="56055"/>
                </a:lnTo>
                <a:lnTo>
                  <a:pt x="38760" y="57402"/>
                </a:lnTo>
                <a:lnTo>
                  <a:pt x="41544" y="58317"/>
                </a:lnTo>
                <a:lnTo>
                  <a:pt x="44754" y="58456"/>
                </a:lnTo>
                <a:lnTo>
                  <a:pt x="47854" y="58317"/>
                </a:lnTo>
                <a:lnTo>
                  <a:pt x="51194" y="56055"/>
                </a:lnTo>
                <a:lnTo>
                  <a:pt x="51194" y="2401"/>
                </a:lnTo>
                <a:lnTo>
                  <a:pt x="51065" y="1648"/>
                </a:lnTo>
                <a:lnTo>
                  <a:pt x="48312" y="241"/>
                </a:lnTo>
                <a:lnTo>
                  <a:pt x="45161" y="0"/>
                </a:lnTo>
                <a:lnTo>
                  <a:pt x="42188" y="0"/>
                </a:lnTo>
                <a:lnTo>
                  <a:pt x="39041" y="241"/>
                </a:lnTo>
                <a:lnTo>
                  <a:pt x="36158" y="2401"/>
                </a:lnTo>
                <a:lnTo>
                  <a:pt x="36158" y="38073"/>
                </a:lnTo>
                <a:lnTo>
                  <a:pt x="33947" y="40767"/>
                </a:lnTo>
                <a:lnTo>
                  <a:pt x="29933" y="44208"/>
                </a:lnTo>
                <a:lnTo>
                  <a:pt x="26048" y="46302"/>
                </a:lnTo>
                <a:lnTo>
                  <a:pt x="22607" y="46302"/>
                </a:lnTo>
                <a:lnTo>
                  <a:pt x="18986" y="44856"/>
                </a:lnTo>
                <a:lnTo>
                  <a:pt x="16559" y="41922"/>
                </a:lnTo>
                <a:lnTo>
                  <a:pt x="15645" y="39154"/>
                </a:lnTo>
                <a:lnTo>
                  <a:pt x="15101" y="35535"/>
                </a:lnTo>
                <a:lnTo>
                  <a:pt x="15101" y="2401"/>
                </a:lnTo>
                <a:lnTo>
                  <a:pt x="14744" y="1346"/>
                </a:lnTo>
                <a:lnTo>
                  <a:pt x="12153" y="241"/>
                </a:lnTo>
                <a:lnTo>
                  <a:pt x="9003" y="0"/>
                </a:lnTo>
                <a:lnTo>
                  <a:pt x="6083" y="0"/>
                </a:lnTo>
                <a:lnTo>
                  <a:pt x="2908" y="241"/>
                </a:lnTo>
                <a:lnTo>
                  <a:pt x="0" y="2401"/>
                </a:lnTo>
                <a:lnTo>
                  <a:pt x="0" y="39344"/>
                </a:lnTo>
                <a:lnTo>
                  <a:pt x="331" y="427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8868881" y="2091858"/>
            <a:ext cx="53949" cy="84952"/>
          </a:xfrm>
          <a:custGeom>
            <a:avLst/>
            <a:gdLst/>
            <a:ahLst/>
            <a:cxnLst/>
            <a:rect l="l" t="t" r="r" b="b"/>
            <a:pathLst>
              <a:path w="53949" h="84952">
                <a:moveTo>
                  <a:pt x="53949" y="2592"/>
                </a:moveTo>
                <a:lnTo>
                  <a:pt x="53834" y="1828"/>
                </a:lnTo>
                <a:lnTo>
                  <a:pt x="51065" y="321"/>
                </a:lnTo>
                <a:lnTo>
                  <a:pt x="47915" y="0"/>
                </a:lnTo>
                <a:lnTo>
                  <a:pt x="44941" y="0"/>
                </a:lnTo>
                <a:lnTo>
                  <a:pt x="41791" y="321"/>
                </a:lnTo>
                <a:lnTo>
                  <a:pt x="38911" y="2592"/>
                </a:lnTo>
                <a:lnTo>
                  <a:pt x="38911" y="31636"/>
                </a:lnTo>
                <a:lnTo>
                  <a:pt x="34074" y="27486"/>
                </a:lnTo>
                <a:lnTo>
                  <a:pt x="29180" y="25045"/>
                </a:lnTo>
                <a:lnTo>
                  <a:pt x="26462" y="24423"/>
                </a:lnTo>
                <a:lnTo>
                  <a:pt x="19644" y="24423"/>
                </a:lnTo>
                <a:lnTo>
                  <a:pt x="16278" y="25161"/>
                </a:lnTo>
                <a:lnTo>
                  <a:pt x="13345" y="26597"/>
                </a:lnTo>
                <a:lnTo>
                  <a:pt x="10411" y="28030"/>
                </a:lnTo>
                <a:lnTo>
                  <a:pt x="7973" y="30100"/>
                </a:lnTo>
                <a:lnTo>
                  <a:pt x="6004" y="32792"/>
                </a:lnTo>
                <a:lnTo>
                  <a:pt x="4034" y="35471"/>
                </a:lnTo>
                <a:lnTo>
                  <a:pt x="2551" y="38726"/>
                </a:lnTo>
                <a:lnTo>
                  <a:pt x="1522" y="42534"/>
                </a:lnTo>
                <a:lnTo>
                  <a:pt x="506" y="46343"/>
                </a:lnTo>
                <a:lnTo>
                  <a:pt x="0" y="50637"/>
                </a:lnTo>
                <a:lnTo>
                  <a:pt x="0" y="59375"/>
                </a:lnTo>
                <a:lnTo>
                  <a:pt x="392" y="63158"/>
                </a:lnTo>
                <a:lnTo>
                  <a:pt x="1191" y="66741"/>
                </a:lnTo>
                <a:lnTo>
                  <a:pt x="1990" y="70333"/>
                </a:lnTo>
                <a:lnTo>
                  <a:pt x="3286" y="73473"/>
                </a:lnTo>
                <a:lnTo>
                  <a:pt x="5078" y="76151"/>
                </a:lnTo>
                <a:lnTo>
                  <a:pt x="6858" y="78844"/>
                </a:lnTo>
                <a:lnTo>
                  <a:pt x="9169" y="80979"/>
                </a:lnTo>
                <a:lnTo>
                  <a:pt x="11987" y="82562"/>
                </a:lnTo>
                <a:lnTo>
                  <a:pt x="14817" y="84150"/>
                </a:lnTo>
                <a:lnTo>
                  <a:pt x="18272" y="84952"/>
                </a:lnTo>
                <a:lnTo>
                  <a:pt x="16887" y="64977"/>
                </a:lnTo>
                <a:lnTo>
                  <a:pt x="15937" y="60937"/>
                </a:lnTo>
                <a:lnTo>
                  <a:pt x="15389" y="56631"/>
                </a:lnTo>
                <a:lnTo>
                  <a:pt x="15389" y="52261"/>
                </a:lnTo>
                <a:lnTo>
                  <a:pt x="16027" y="48160"/>
                </a:lnTo>
                <a:lnTo>
                  <a:pt x="17077" y="44312"/>
                </a:lnTo>
                <a:lnTo>
                  <a:pt x="18806" y="41012"/>
                </a:lnTo>
                <a:lnTo>
                  <a:pt x="21372" y="38710"/>
                </a:lnTo>
                <a:lnTo>
                  <a:pt x="24497" y="37238"/>
                </a:lnTo>
                <a:lnTo>
                  <a:pt x="28623" y="37238"/>
                </a:lnTo>
                <a:lnTo>
                  <a:pt x="32687" y="39409"/>
                </a:lnTo>
                <a:lnTo>
                  <a:pt x="36737" y="42941"/>
                </a:lnTo>
                <a:lnTo>
                  <a:pt x="38911" y="45659"/>
                </a:lnTo>
                <a:lnTo>
                  <a:pt x="38911" y="63464"/>
                </a:lnTo>
                <a:lnTo>
                  <a:pt x="35355" y="67529"/>
                </a:lnTo>
                <a:lnTo>
                  <a:pt x="32204" y="70208"/>
                </a:lnTo>
                <a:lnTo>
                  <a:pt x="29196" y="71680"/>
                </a:lnTo>
                <a:lnTo>
                  <a:pt x="29411" y="84114"/>
                </a:lnTo>
                <a:lnTo>
                  <a:pt x="32445" y="82476"/>
                </a:lnTo>
                <a:lnTo>
                  <a:pt x="35469" y="80838"/>
                </a:lnTo>
                <a:lnTo>
                  <a:pt x="38365" y="78526"/>
                </a:lnTo>
                <a:lnTo>
                  <a:pt x="41132" y="75553"/>
                </a:lnTo>
                <a:lnTo>
                  <a:pt x="41132" y="81511"/>
                </a:lnTo>
                <a:lnTo>
                  <a:pt x="41691" y="82933"/>
                </a:lnTo>
                <a:lnTo>
                  <a:pt x="44499" y="83797"/>
                </a:lnTo>
                <a:lnTo>
                  <a:pt x="50669" y="83797"/>
                </a:lnTo>
                <a:lnTo>
                  <a:pt x="53949" y="81511"/>
                </a:lnTo>
                <a:lnTo>
                  <a:pt x="53949" y="2592"/>
                </a:lnTo>
                <a:close/>
              </a:path>
              <a:path w="53949" h="84952">
                <a:moveTo>
                  <a:pt x="26160" y="72125"/>
                </a:moveTo>
                <a:lnTo>
                  <a:pt x="22348" y="71629"/>
                </a:lnTo>
                <a:lnTo>
                  <a:pt x="18529" y="68289"/>
                </a:lnTo>
                <a:lnTo>
                  <a:pt x="16887" y="64977"/>
                </a:lnTo>
                <a:lnTo>
                  <a:pt x="18272" y="84952"/>
                </a:lnTo>
                <a:lnTo>
                  <a:pt x="26060" y="84952"/>
                </a:lnTo>
                <a:lnTo>
                  <a:pt x="29411" y="84114"/>
                </a:lnTo>
                <a:lnTo>
                  <a:pt x="29196" y="71680"/>
                </a:lnTo>
                <a:lnTo>
                  <a:pt x="26160" y="72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8935491" y="2116282"/>
            <a:ext cx="52693" cy="60529"/>
          </a:xfrm>
          <a:custGeom>
            <a:avLst/>
            <a:gdLst/>
            <a:ahLst/>
            <a:cxnLst/>
            <a:rect l="l" t="t" r="r" b="b"/>
            <a:pathLst>
              <a:path w="52693" h="60529">
                <a:moveTo>
                  <a:pt x="23407" y="11076"/>
                </a:moveTo>
                <a:lnTo>
                  <a:pt x="27000" y="10720"/>
                </a:lnTo>
                <a:lnTo>
                  <a:pt x="30808" y="10720"/>
                </a:lnTo>
                <a:lnTo>
                  <a:pt x="33630" y="11936"/>
                </a:lnTo>
                <a:lnTo>
                  <a:pt x="37274" y="16779"/>
                </a:lnTo>
                <a:lnTo>
                  <a:pt x="38124" y="20116"/>
                </a:lnTo>
                <a:lnTo>
                  <a:pt x="38012" y="24371"/>
                </a:lnTo>
                <a:lnTo>
                  <a:pt x="15393" y="24371"/>
                </a:lnTo>
                <a:lnTo>
                  <a:pt x="12560" y="57505"/>
                </a:lnTo>
                <a:lnTo>
                  <a:pt x="16142" y="58712"/>
                </a:lnTo>
                <a:lnTo>
                  <a:pt x="19735" y="59917"/>
                </a:lnTo>
                <a:lnTo>
                  <a:pt x="23915" y="60529"/>
                </a:lnTo>
                <a:lnTo>
                  <a:pt x="31330" y="60529"/>
                </a:lnTo>
                <a:lnTo>
                  <a:pt x="36144" y="60007"/>
                </a:lnTo>
                <a:lnTo>
                  <a:pt x="40539" y="59259"/>
                </a:lnTo>
                <a:lnTo>
                  <a:pt x="44146" y="58345"/>
                </a:lnTo>
                <a:lnTo>
                  <a:pt x="47955" y="56908"/>
                </a:lnTo>
                <a:lnTo>
                  <a:pt x="49924" y="54269"/>
                </a:lnTo>
                <a:lnTo>
                  <a:pt x="50166" y="51295"/>
                </a:lnTo>
                <a:lnTo>
                  <a:pt x="50126" y="48577"/>
                </a:lnTo>
                <a:lnTo>
                  <a:pt x="49583" y="46026"/>
                </a:lnTo>
                <a:lnTo>
                  <a:pt x="46850" y="45618"/>
                </a:lnTo>
                <a:lnTo>
                  <a:pt x="43714" y="46799"/>
                </a:lnTo>
                <a:lnTo>
                  <a:pt x="40792" y="47713"/>
                </a:lnTo>
                <a:lnTo>
                  <a:pt x="37047" y="48512"/>
                </a:lnTo>
                <a:lnTo>
                  <a:pt x="32716" y="49085"/>
                </a:lnTo>
                <a:lnTo>
                  <a:pt x="27471" y="49085"/>
                </a:lnTo>
                <a:lnTo>
                  <a:pt x="25236" y="48754"/>
                </a:lnTo>
                <a:lnTo>
                  <a:pt x="21502" y="47382"/>
                </a:lnTo>
                <a:lnTo>
                  <a:pt x="18796" y="45086"/>
                </a:lnTo>
                <a:lnTo>
                  <a:pt x="16751" y="42202"/>
                </a:lnTo>
                <a:lnTo>
                  <a:pt x="15660" y="38469"/>
                </a:lnTo>
                <a:lnTo>
                  <a:pt x="15393" y="34113"/>
                </a:lnTo>
                <a:lnTo>
                  <a:pt x="49503" y="34113"/>
                </a:lnTo>
                <a:lnTo>
                  <a:pt x="52271" y="31917"/>
                </a:lnTo>
                <a:lnTo>
                  <a:pt x="52693" y="28701"/>
                </a:lnTo>
                <a:lnTo>
                  <a:pt x="52693" y="22517"/>
                </a:lnTo>
                <a:lnTo>
                  <a:pt x="52210" y="19036"/>
                </a:lnTo>
                <a:lnTo>
                  <a:pt x="51245" y="15825"/>
                </a:lnTo>
                <a:lnTo>
                  <a:pt x="50281" y="12609"/>
                </a:lnTo>
                <a:lnTo>
                  <a:pt x="48780" y="9831"/>
                </a:lnTo>
                <a:lnTo>
                  <a:pt x="44690" y="5143"/>
                </a:lnTo>
                <a:lnTo>
                  <a:pt x="42076" y="3314"/>
                </a:lnTo>
                <a:lnTo>
                  <a:pt x="38887" y="1982"/>
                </a:lnTo>
                <a:lnTo>
                  <a:pt x="35700" y="673"/>
                </a:lnTo>
                <a:lnTo>
                  <a:pt x="31852" y="0"/>
                </a:lnTo>
                <a:lnTo>
                  <a:pt x="23115" y="0"/>
                </a:lnTo>
                <a:lnTo>
                  <a:pt x="19292" y="712"/>
                </a:lnTo>
                <a:lnTo>
                  <a:pt x="16268" y="19036"/>
                </a:lnTo>
                <a:lnTo>
                  <a:pt x="17489" y="15939"/>
                </a:lnTo>
                <a:lnTo>
                  <a:pt x="20563" y="12509"/>
                </a:lnTo>
                <a:lnTo>
                  <a:pt x="23407" y="11076"/>
                </a:lnTo>
                <a:close/>
              </a:path>
              <a:path w="52693" h="60529">
                <a:moveTo>
                  <a:pt x="0" y="26099"/>
                </a:moveTo>
                <a:lnTo>
                  <a:pt x="0" y="35877"/>
                </a:lnTo>
                <a:lnTo>
                  <a:pt x="582" y="40247"/>
                </a:lnTo>
                <a:lnTo>
                  <a:pt x="1764" y="43980"/>
                </a:lnTo>
                <a:lnTo>
                  <a:pt x="2948" y="47702"/>
                </a:lnTo>
                <a:lnTo>
                  <a:pt x="4748" y="50788"/>
                </a:lnTo>
                <a:lnTo>
                  <a:pt x="9561" y="55692"/>
                </a:lnTo>
                <a:lnTo>
                  <a:pt x="12560" y="57505"/>
                </a:lnTo>
                <a:lnTo>
                  <a:pt x="15393" y="24371"/>
                </a:lnTo>
                <a:lnTo>
                  <a:pt x="15469" y="22491"/>
                </a:lnTo>
                <a:lnTo>
                  <a:pt x="16268" y="19036"/>
                </a:lnTo>
                <a:lnTo>
                  <a:pt x="19292" y="712"/>
                </a:lnTo>
                <a:lnTo>
                  <a:pt x="15901" y="2109"/>
                </a:lnTo>
                <a:lnTo>
                  <a:pt x="12520" y="3506"/>
                </a:lnTo>
                <a:lnTo>
                  <a:pt x="9640" y="5551"/>
                </a:lnTo>
                <a:lnTo>
                  <a:pt x="7275" y="8218"/>
                </a:lnTo>
                <a:lnTo>
                  <a:pt x="4903" y="10886"/>
                </a:lnTo>
                <a:lnTo>
                  <a:pt x="3100" y="14122"/>
                </a:lnTo>
                <a:lnTo>
                  <a:pt x="1854" y="17960"/>
                </a:lnTo>
                <a:lnTo>
                  <a:pt x="623" y="21794"/>
                </a:lnTo>
                <a:lnTo>
                  <a:pt x="0" y="26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9002289" y="2121570"/>
            <a:ext cx="15911" cy="53949"/>
          </a:xfrm>
          <a:custGeom>
            <a:avLst/>
            <a:gdLst/>
            <a:ahLst/>
            <a:cxnLst/>
            <a:rect l="l" t="t" r="r" b="b"/>
            <a:pathLst>
              <a:path w="15911" h="53949">
                <a:moveTo>
                  <a:pt x="5080" y="53808"/>
                </a:moveTo>
                <a:lnTo>
                  <a:pt x="7898" y="53949"/>
                </a:lnTo>
                <a:lnTo>
                  <a:pt x="11736" y="53527"/>
                </a:lnTo>
                <a:lnTo>
                  <a:pt x="14810" y="51407"/>
                </a:lnTo>
                <a:lnTo>
                  <a:pt x="15786" y="48383"/>
                </a:lnTo>
                <a:lnTo>
                  <a:pt x="15911" y="45478"/>
                </a:lnTo>
                <a:lnTo>
                  <a:pt x="15519" y="41450"/>
                </a:lnTo>
                <a:lnTo>
                  <a:pt x="13575" y="38083"/>
                </a:lnTo>
                <a:lnTo>
                  <a:pt x="10721" y="37043"/>
                </a:lnTo>
                <a:lnTo>
                  <a:pt x="7898" y="36903"/>
                </a:lnTo>
                <a:lnTo>
                  <a:pt x="4064" y="37324"/>
                </a:lnTo>
                <a:lnTo>
                  <a:pt x="990" y="39444"/>
                </a:lnTo>
                <a:lnTo>
                  <a:pt x="115" y="42569"/>
                </a:lnTo>
                <a:lnTo>
                  <a:pt x="0" y="45478"/>
                </a:lnTo>
                <a:lnTo>
                  <a:pt x="341" y="49452"/>
                </a:lnTo>
                <a:lnTo>
                  <a:pt x="2235" y="52754"/>
                </a:lnTo>
                <a:lnTo>
                  <a:pt x="5080" y="53808"/>
                </a:lnTo>
                <a:close/>
              </a:path>
              <a:path w="15911" h="53949">
                <a:moveTo>
                  <a:pt x="5080" y="16901"/>
                </a:moveTo>
                <a:lnTo>
                  <a:pt x="7898" y="17042"/>
                </a:lnTo>
                <a:lnTo>
                  <a:pt x="11736" y="16620"/>
                </a:lnTo>
                <a:lnTo>
                  <a:pt x="14810" y="14500"/>
                </a:lnTo>
                <a:lnTo>
                  <a:pt x="15786" y="11530"/>
                </a:lnTo>
                <a:lnTo>
                  <a:pt x="15911" y="8632"/>
                </a:lnTo>
                <a:lnTo>
                  <a:pt x="15519" y="4572"/>
                </a:lnTo>
                <a:lnTo>
                  <a:pt x="13575" y="1242"/>
                </a:lnTo>
                <a:lnTo>
                  <a:pt x="10721" y="151"/>
                </a:lnTo>
                <a:lnTo>
                  <a:pt x="7898" y="0"/>
                </a:lnTo>
                <a:lnTo>
                  <a:pt x="4064" y="441"/>
                </a:lnTo>
                <a:lnTo>
                  <a:pt x="990" y="2588"/>
                </a:lnTo>
                <a:lnTo>
                  <a:pt x="115" y="5662"/>
                </a:lnTo>
                <a:lnTo>
                  <a:pt x="0" y="8632"/>
                </a:lnTo>
                <a:lnTo>
                  <a:pt x="341" y="12585"/>
                </a:lnTo>
                <a:lnTo>
                  <a:pt x="2235" y="15861"/>
                </a:lnTo>
                <a:lnTo>
                  <a:pt x="5080" y="169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6750022" y="2365677"/>
            <a:ext cx="55068" cy="0"/>
          </a:xfrm>
          <a:custGeom>
            <a:avLst/>
            <a:gdLst/>
            <a:ahLst/>
            <a:cxnLst/>
            <a:rect l="l" t="t" r="r" b="b"/>
            <a:pathLst>
              <a:path w="55068">
                <a:moveTo>
                  <a:pt x="0" y="0"/>
                </a:moveTo>
                <a:lnTo>
                  <a:pt x="55068" y="0"/>
                </a:lnTo>
              </a:path>
            </a:pathLst>
          </a:custGeom>
          <a:ln w="563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6994508" y="2360476"/>
            <a:ext cx="53286" cy="78192"/>
          </a:xfrm>
          <a:custGeom>
            <a:avLst/>
            <a:gdLst/>
            <a:ahLst/>
            <a:cxnLst/>
            <a:rect l="l" t="t" r="r" b="b"/>
            <a:pathLst>
              <a:path w="53286" h="78192">
                <a:moveTo>
                  <a:pt x="39484" y="47815"/>
                </a:moveTo>
                <a:lnTo>
                  <a:pt x="42684" y="46062"/>
                </a:lnTo>
                <a:lnTo>
                  <a:pt x="45288" y="43751"/>
                </a:lnTo>
                <a:lnTo>
                  <a:pt x="47905" y="41440"/>
                </a:lnTo>
                <a:lnTo>
                  <a:pt x="49885" y="38620"/>
                </a:lnTo>
                <a:lnTo>
                  <a:pt x="51241" y="35241"/>
                </a:lnTo>
                <a:lnTo>
                  <a:pt x="52613" y="31874"/>
                </a:lnTo>
                <a:lnTo>
                  <a:pt x="53286" y="28000"/>
                </a:lnTo>
                <a:lnTo>
                  <a:pt x="53286" y="20473"/>
                </a:lnTo>
                <a:lnTo>
                  <a:pt x="52854" y="17614"/>
                </a:lnTo>
                <a:lnTo>
                  <a:pt x="51965" y="15062"/>
                </a:lnTo>
                <a:lnTo>
                  <a:pt x="51090" y="12510"/>
                </a:lnTo>
                <a:lnTo>
                  <a:pt x="48121" y="8380"/>
                </a:lnTo>
                <a:lnTo>
                  <a:pt x="44399" y="4914"/>
                </a:lnTo>
                <a:lnTo>
                  <a:pt x="39635" y="2411"/>
                </a:lnTo>
                <a:lnTo>
                  <a:pt x="34949" y="1116"/>
                </a:lnTo>
                <a:lnTo>
                  <a:pt x="30632" y="342"/>
                </a:lnTo>
                <a:lnTo>
                  <a:pt x="27306" y="76"/>
                </a:lnTo>
                <a:lnTo>
                  <a:pt x="23698" y="0"/>
                </a:lnTo>
                <a:lnTo>
                  <a:pt x="15821" y="12204"/>
                </a:lnTo>
                <a:lnTo>
                  <a:pt x="24206" y="12204"/>
                </a:lnTo>
                <a:lnTo>
                  <a:pt x="27341" y="12534"/>
                </a:lnTo>
                <a:lnTo>
                  <a:pt x="30351" y="13295"/>
                </a:lnTo>
                <a:lnTo>
                  <a:pt x="33159" y="14973"/>
                </a:lnTo>
                <a:lnTo>
                  <a:pt x="35304" y="18046"/>
                </a:lnTo>
                <a:lnTo>
                  <a:pt x="36752" y="22047"/>
                </a:lnTo>
                <a:lnTo>
                  <a:pt x="36752" y="26784"/>
                </a:lnTo>
                <a:lnTo>
                  <a:pt x="35913" y="30341"/>
                </a:lnTo>
                <a:lnTo>
                  <a:pt x="35697" y="49021"/>
                </a:lnTo>
                <a:lnTo>
                  <a:pt x="39484" y="47815"/>
                </a:lnTo>
                <a:close/>
              </a:path>
              <a:path w="53286" h="78192">
                <a:moveTo>
                  <a:pt x="0" y="5652"/>
                </a:moveTo>
                <a:lnTo>
                  <a:pt x="0" y="75665"/>
                </a:lnTo>
                <a:lnTo>
                  <a:pt x="367" y="76744"/>
                </a:lnTo>
                <a:lnTo>
                  <a:pt x="3035" y="77900"/>
                </a:lnTo>
                <a:lnTo>
                  <a:pt x="6350" y="78192"/>
                </a:lnTo>
                <a:lnTo>
                  <a:pt x="9446" y="78192"/>
                </a:lnTo>
                <a:lnTo>
                  <a:pt x="12736" y="77900"/>
                </a:lnTo>
                <a:lnTo>
                  <a:pt x="15821" y="75665"/>
                </a:lnTo>
                <a:lnTo>
                  <a:pt x="15821" y="50825"/>
                </a:lnTo>
                <a:lnTo>
                  <a:pt x="27442" y="50825"/>
                </a:lnTo>
                <a:lnTo>
                  <a:pt x="31913" y="50227"/>
                </a:lnTo>
                <a:lnTo>
                  <a:pt x="35697" y="49021"/>
                </a:lnTo>
                <a:lnTo>
                  <a:pt x="35913" y="30341"/>
                </a:lnTo>
                <a:lnTo>
                  <a:pt x="34531" y="33501"/>
                </a:lnTo>
                <a:lnTo>
                  <a:pt x="30963" y="36903"/>
                </a:lnTo>
                <a:lnTo>
                  <a:pt x="27557" y="38265"/>
                </a:lnTo>
                <a:lnTo>
                  <a:pt x="22920" y="38620"/>
                </a:lnTo>
                <a:lnTo>
                  <a:pt x="15821" y="38620"/>
                </a:lnTo>
                <a:lnTo>
                  <a:pt x="15821" y="12204"/>
                </a:lnTo>
                <a:lnTo>
                  <a:pt x="23698" y="0"/>
                </a:lnTo>
                <a:lnTo>
                  <a:pt x="3743" y="0"/>
                </a:lnTo>
                <a:lnTo>
                  <a:pt x="492" y="2346"/>
                </a:lnTo>
                <a:lnTo>
                  <a:pt x="0" y="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7059654" y="2354576"/>
            <a:ext cx="15148" cy="84089"/>
          </a:xfrm>
          <a:custGeom>
            <a:avLst/>
            <a:gdLst/>
            <a:ahLst/>
            <a:cxnLst/>
            <a:rect l="l" t="t" r="r" b="b"/>
            <a:pathLst>
              <a:path w="15148" h="84089">
                <a:moveTo>
                  <a:pt x="15148" y="81687"/>
                </a:moveTo>
                <a:lnTo>
                  <a:pt x="15148" y="2581"/>
                </a:lnTo>
                <a:lnTo>
                  <a:pt x="14791" y="1512"/>
                </a:lnTo>
                <a:lnTo>
                  <a:pt x="12203" y="306"/>
                </a:lnTo>
                <a:lnTo>
                  <a:pt x="9053" y="0"/>
                </a:lnTo>
                <a:lnTo>
                  <a:pt x="6079" y="0"/>
                </a:lnTo>
                <a:lnTo>
                  <a:pt x="2929" y="306"/>
                </a:lnTo>
                <a:lnTo>
                  <a:pt x="0" y="2581"/>
                </a:lnTo>
                <a:lnTo>
                  <a:pt x="0" y="81687"/>
                </a:lnTo>
                <a:lnTo>
                  <a:pt x="351" y="82743"/>
                </a:lnTo>
                <a:lnTo>
                  <a:pt x="2929" y="83847"/>
                </a:lnTo>
                <a:lnTo>
                  <a:pt x="6079" y="84089"/>
                </a:lnTo>
                <a:lnTo>
                  <a:pt x="9053" y="84089"/>
                </a:lnTo>
                <a:lnTo>
                  <a:pt x="12203" y="83847"/>
                </a:lnTo>
                <a:lnTo>
                  <a:pt x="15148" y="8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7086819" y="2379178"/>
            <a:ext cx="32320" cy="60501"/>
          </a:xfrm>
          <a:custGeom>
            <a:avLst/>
            <a:gdLst/>
            <a:ahLst/>
            <a:cxnLst/>
            <a:rect l="l" t="t" r="r" b="b"/>
            <a:pathLst>
              <a:path w="32320" h="60501">
                <a:moveTo>
                  <a:pt x="14795" y="44830"/>
                </a:moveTo>
                <a:lnTo>
                  <a:pt x="14083" y="60134"/>
                </a:lnTo>
                <a:lnTo>
                  <a:pt x="16700" y="60501"/>
                </a:lnTo>
                <a:lnTo>
                  <a:pt x="22999" y="60501"/>
                </a:lnTo>
                <a:lnTo>
                  <a:pt x="26135" y="59857"/>
                </a:lnTo>
                <a:lnTo>
                  <a:pt x="28954" y="58521"/>
                </a:lnTo>
                <a:lnTo>
                  <a:pt x="32320" y="45518"/>
                </a:lnTo>
                <a:lnTo>
                  <a:pt x="28727" y="48182"/>
                </a:lnTo>
                <a:lnTo>
                  <a:pt x="24980" y="49809"/>
                </a:lnTo>
                <a:lnTo>
                  <a:pt x="20332" y="49809"/>
                </a:lnTo>
                <a:lnTo>
                  <a:pt x="16930" y="47880"/>
                </a:lnTo>
                <a:lnTo>
                  <a:pt x="14795" y="44830"/>
                </a:lnTo>
                <a:close/>
              </a:path>
              <a:path w="32320" h="60501">
                <a:moveTo>
                  <a:pt x="49020" y="57265"/>
                </a:moveTo>
                <a:lnTo>
                  <a:pt x="49020" y="17489"/>
                </a:lnTo>
                <a:lnTo>
                  <a:pt x="48578" y="14298"/>
                </a:lnTo>
                <a:lnTo>
                  <a:pt x="47699" y="11606"/>
                </a:lnTo>
                <a:lnTo>
                  <a:pt x="46814" y="8928"/>
                </a:lnTo>
                <a:lnTo>
                  <a:pt x="43484" y="5019"/>
                </a:lnTo>
                <a:lnTo>
                  <a:pt x="39103" y="2059"/>
                </a:lnTo>
                <a:lnTo>
                  <a:pt x="36118" y="1231"/>
                </a:lnTo>
                <a:lnTo>
                  <a:pt x="33134" y="407"/>
                </a:lnTo>
                <a:lnTo>
                  <a:pt x="29527" y="0"/>
                </a:lnTo>
                <a:lnTo>
                  <a:pt x="22950" y="0"/>
                </a:lnTo>
                <a:lnTo>
                  <a:pt x="18427" y="572"/>
                </a:lnTo>
                <a:lnTo>
                  <a:pt x="14147" y="1447"/>
                </a:lnTo>
                <a:lnTo>
                  <a:pt x="10389" y="2653"/>
                </a:lnTo>
                <a:lnTo>
                  <a:pt x="7340" y="4000"/>
                </a:lnTo>
                <a:lnTo>
                  <a:pt x="3822" y="6502"/>
                </a:lnTo>
                <a:lnTo>
                  <a:pt x="2947" y="9591"/>
                </a:lnTo>
                <a:lnTo>
                  <a:pt x="3009" y="12585"/>
                </a:lnTo>
                <a:lnTo>
                  <a:pt x="3632" y="15278"/>
                </a:lnTo>
                <a:lnTo>
                  <a:pt x="6300" y="16906"/>
                </a:lnTo>
                <a:lnTo>
                  <a:pt x="9169" y="15509"/>
                </a:lnTo>
                <a:lnTo>
                  <a:pt x="11962" y="14198"/>
                </a:lnTo>
                <a:lnTo>
                  <a:pt x="15238" y="12891"/>
                </a:lnTo>
                <a:lnTo>
                  <a:pt x="19216" y="11772"/>
                </a:lnTo>
                <a:lnTo>
                  <a:pt x="24004" y="11494"/>
                </a:lnTo>
                <a:lnTo>
                  <a:pt x="27532" y="11696"/>
                </a:lnTo>
                <a:lnTo>
                  <a:pt x="30139" y="12485"/>
                </a:lnTo>
                <a:lnTo>
                  <a:pt x="32753" y="14796"/>
                </a:lnTo>
                <a:lnTo>
                  <a:pt x="33997" y="18378"/>
                </a:lnTo>
                <a:lnTo>
                  <a:pt x="34164" y="21539"/>
                </a:lnTo>
                <a:lnTo>
                  <a:pt x="34164" y="24778"/>
                </a:lnTo>
                <a:lnTo>
                  <a:pt x="24155" y="24778"/>
                </a:lnTo>
                <a:lnTo>
                  <a:pt x="19965" y="25135"/>
                </a:lnTo>
                <a:lnTo>
                  <a:pt x="16358" y="25869"/>
                </a:lnTo>
                <a:lnTo>
                  <a:pt x="12750" y="26593"/>
                </a:lnTo>
                <a:lnTo>
                  <a:pt x="9726" y="27698"/>
                </a:lnTo>
                <a:lnTo>
                  <a:pt x="7303" y="29211"/>
                </a:lnTo>
                <a:lnTo>
                  <a:pt x="3059" y="32612"/>
                </a:lnTo>
                <a:lnTo>
                  <a:pt x="608" y="37223"/>
                </a:lnTo>
                <a:lnTo>
                  <a:pt x="0" y="39942"/>
                </a:lnTo>
                <a:lnTo>
                  <a:pt x="0" y="45961"/>
                </a:lnTo>
                <a:lnTo>
                  <a:pt x="482" y="48478"/>
                </a:lnTo>
                <a:lnTo>
                  <a:pt x="2401" y="52819"/>
                </a:lnTo>
                <a:lnTo>
                  <a:pt x="5500" y="56095"/>
                </a:lnTo>
                <a:lnTo>
                  <a:pt x="9309" y="58662"/>
                </a:lnTo>
                <a:lnTo>
                  <a:pt x="14083" y="60134"/>
                </a:lnTo>
                <a:lnTo>
                  <a:pt x="14795" y="44830"/>
                </a:lnTo>
                <a:lnTo>
                  <a:pt x="15052" y="40093"/>
                </a:lnTo>
                <a:lnTo>
                  <a:pt x="16840" y="37174"/>
                </a:lnTo>
                <a:lnTo>
                  <a:pt x="20408" y="35178"/>
                </a:lnTo>
                <a:lnTo>
                  <a:pt x="23849" y="34466"/>
                </a:lnTo>
                <a:lnTo>
                  <a:pt x="28385" y="34289"/>
                </a:lnTo>
                <a:lnTo>
                  <a:pt x="34164" y="34289"/>
                </a:lnTo>
                <a:lnTo>
                  <a:pt x="34164" y="43433"/>
                </a:lnTo>
                <a:lnTo>
                  <a:pt x="32320" y="45518"/>
                </a:lnTo>
                <a:lnTo>
                  <a:pt x="28954" y="58521"/>
                </a:lnTo>
                <a:lnTo>
                  <a:pt x="31788" y="57214"/>
                </a:lnTo>
                <a:lnTo>
                  <a:pt x="36515" y="52999"/>
                </a:lnTo>
                <a:lnTo>
                  <a:pt x="36515" y="57265"/>
                </a:lnTo>
                <a:lnTo>
                  <a:pt x="37021" y="58586"/>
                </a:lnTo>
                <a:lnTo>
                  <a:pt x="39585" y="59425"/>
                </a:lnTo>
                <a:lnTo>
                  <a:pt x="45669" y="59425"/>
                </a:lnTo>
                <a:lnTo>
                  <a:pt x="49020" y="57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7151090" y="2379178"/>
            <a:ext cx="51245" cy="59486"/>
          </a:xfrm>
          <a:custGeom>
            <a:avLst/>
            <a:gdLst/>
            <a:ahLst/>
            <a:cxnLst/>
            <a:rect l="l" t="t" r="r" b="b"/>
            <a:pathLst>
              <a:path w="51245" h="59486">
                <a:moveTo>
                  <a:pt x="12927" y="9626"/>
                </a:moveTo>
                <a:lnTo>
                  <a:pt x="12927" y="3427"/>
                </a:lnTo>
                <a:lnTo>
                  <a:pt x="11634" y="1624"/>
                </a:lnTo>
                <a:lnTo>
                  <a:pt x="8841" y="1080"/>
                </a:lnTo>
                <a:lnTo>
                  <a:pt x="5245" y="1026"/>
                </a:lnTo>
                <a:lnTo>
                  <a:pt x="2566" y="1271"/>
                </a:lnTo>
                <a:lnTo>
                  <a:pt x="0" y="3427"/>
                </a:lnTo>
                <a:lnTo>
                  <a:pt x="0" y="57085"/>
                </a:lnTo>
                <a:lnTo>
                  <a:pt x="355" y="58140"/>
                </a:lnTo>
                <a:lnTo>
                  <a:pt x="2947" y="59245"/>
                </a:lnTo>
                <a:lnTo>
                  <a:pt x="6098" y="59486"/>
                </a:lnTo>
                <a:lnTo>
                  <a:pt x="9053" y="59486"/>
                </a:lnTo>
                <a:lnTo>
                  <a:pt x="12203" y="59245"/>
                </a:lnTo>
                <a:lnTo>
                  <a:pt x="15152" y="57085"/>
                </a:lnTo>
                <a:lnTo>
                  <a:pt x="15152" y="21413"/>
                </a:lnTo>
                <a:lnTo>
                  <a:pt x="17272" y="18719"/>
                </a:lnTo>
                <a:lnTo>
                  <a:pt x="21286" y="15278"/>
                </a:lnTo>
                <a:lnTo>
                  <a:pt x="25196" y="13168"/>
                </a:lnTo>
                <a:lnTo>
                  <a:pt x="28652" y="13168"/>
                </a:lnTo>
                <a:lnTo>
                  <a:pt x="32270" y="14630"/>
                </a:lnTo>
                <a:lnTo>
                  <a:pt x="34645" y="17575"/>
                </a:lnTo>
                <a:lnTo>
                  <a:pt x="35571" y="20318"/>
                </a:lnTo>
                <a:lnTo>
                  <a:pt x="36144" y="23860"/>
                </a:lnTo>
                <a:lnTo>
                  <a:pt x="36144" y="57085"/>
                </a:lnTo>
                <a:lnTo>
                  <a:pt x="36273" y="57834"/>
                </a:lnTo>
                <a:lnTo>
                  <a:pt x="39042" y="59245"/>
                </a:lnTo>
                <a:lnTo>
                  <a:pt x="42242" y="59486"/>
                </a:lnTo>
                <a:lnTo>
                  <a:pt x="45161" y="59486"/>
                </a:lnTo>
                <a:lnTo>
                  <a:pt x="48347" y="59245"/>
                </a:lnTo>
                <a:lnTo>
                  <a:pt x="51245" y="57085"/>
                </a:lnTo>
                <a:lnTo>
                  <a:pt x="51245" y="20052"/>
                </a:lnTo>
                <a:lnTo>
                  <a:pt x="50904" y="16725"/>
                </a:lnTo>
                <a:lnTo>
                  <a:pt x="50215" y="13957"/>
                </a:lnTo>
                <a:lnTo>
                  <a:pt x="49542" y="11188"/>
                </a:lnTo>
                <a:lnTo>
                  <a:pt x="46875" y="6703"/>
                </a:lnTo>
                <a:lnTo>
                  <a:pt x="43308" y="3009"/>
                </a:lnTo>
                <a:lnTo>
                  <a:pt x="38303" y="608"/>
                </a:lnTo>
                <a:lnTo>
                  <a:pt x="35229" y="0"/>
                </a:lnTo>
                <a:lnTo>
                  <a:pt x="28244" y="0"/>
                </a:lnTo>
                <a:lnTo>
                  <a:pt x="25044" y="800"/>
                </a:lnTo>
                <a:lnTo>
                  <a:pt x="21984" y="2397"/>
                </a:lnTo>
                <a:lnTo>
                  <a:pt x="18910" y="4014"/>
                </a:lnTo>
                <a:lnTo>
                  <a:pt x="15900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7211559" y="2366070"/>
            <a:ext cx="37962" cy="73444"/>
          </a:xfrm>
          <a:custGeom>
            <a:avLst/>
            <a:gdLst/>
            <a:ahLst/>
            <a:cxnLst/>
            <a:rect l="l" t="t" r="r" b="b"/>
            <a:pathLst>
              <a:path w="37962" h="73444">
                <a:moveTo>
                  <a:pt x="11686" y="241"/>
                </a:moveTo>
                <a:lnTo>
                  <a:pt x="8788" y="2527"/>
                </a:lnTo>
                <a:lnTo>
                  <a:pt x="8788" y="14490"/>
                </a:lnTo>
                <a:lnTo>
                  <a:pt x="2413" y="14490"/>
                </a:lnTo>
                <a:lnTo>
                  <a:pt x="256" y="16877"/>
                </a:lnTo>
                <a:lnTo>
                  <a:pt x="0" y="19469"/>
                </a:lnTo>
                <a:lnTo>
                  <a:pt x="0" y="22820"/>
                </a:lnTo>
                <a:lnTo>
                  <a:pt x="2350" y="26758"/>
                </a:lnTo>
                <a:lnTo>
                  <a:pt x="8788" y="26758"/>
                </a:lnTo>
                <a:lnTo>
                  <a:pt x="8788" y="57542"/>
                </a:lnTo>
                <a:lnTo>
                  <a:pt x="9130" y="60389"/>
                </a:lnTo>
                <a:lnTo>
                  <a:pt x="10491" y="65189"/>
                </a:lnTo>
                <a:lnTo>
                  <a:pt x="12993" y="68785"/>
                </a:lnTo>
                <a:lnTo>
                  <a:pt x="16268" y="71528"/>
                </a:lnTo>
                <a:lnTo>
                  <a:pt x="20675" y="73061"/>
                </a:lnTo>
                <a:lnTo>
                  <a:pt x="23277" y="73444"/>
                </a:lnTo>
                <a:lnTo>
                  <a:pt x="28522" y="73383"/>
                </a:lnTo>
                <a:lnTo>
                  <a:pt x="31748" y="72975"/>
                </a:lnTo>
                <a:lnTo>
                  <a:pt x="34456" y="72262"/>
                </a:lnTo>
                <a:lnTo>
                  <a:pt x="37123" y="70559"/>
                </a:lnTo>
                <a:lnTo>
                  <a:pt x="37847" y="68008"/>
                </a:lnTo>
                <a:lnTo>
                  <a:pt x="37962" y="64897"/>
                </a:lnTo>
                <a:lnTo>
                  <a:pt x="37807" y="62129"/>
                </a:lnTo>
                <a:lnTo>
                  <a:pt x="36269" y="59361"/>
                </a:lnTo>
                <a:lnTo>
                  <a:pt x="33577" y="60236"/>
                </a:lnTo>
                <a:lnTo>
                  <a:pt x="31000" y="60742"/>
                </a:lnTo>
                <a:lnTo>
                  <a:pt x="27839" y="60742"/>
                </a:lnTo>
                <a:lnTo>
                  <a:pt x="25273" y="58547"/>
                </a:lnTo>
                <a:lnTo>
                  <a:pt x="23889" y="54889"/>
                </a:lnTo>
                <a:lnTo>
                  <a:pt x="23889" y="26758"/>
                </a:lnTo>
                <a:lnTo>
                  <a:pt x="35612" y="26758"/>
                </a:lnTo>
                <a:lnTo>
                  <a:pt x="37757" y="24408"/>
                </a:lnTo>
                <a:lnTo>
                  <a:pt x="37962" y="20624"/>
                </a:lnTo>
                <a:lnTo>
                  <a:pt x="37807" y="17679"/>
                </a:lnTo>
                <a:lnTo>
                  <a:pt x="35561" y="14490"/>
                </a:lnTo>
                <a:lnTo>
                  <a:pt x="23889" y="14490"/>
                </a:lnTo>
                <a:lnTo>
                  <a:pt x="23889" y="2527"/>
                </a:lnTo>
                <a:lnTo>
                  <a:pt x="23760" y="1753"/>
                </a:lnTo>
                <a:lnTo>
                  <a:pt x="20991" y="241"/>
                </a:lnTo>
                <a:lnTo>
                  <a:pt x="17791" y="0"/>
                </a:lnTo>
                <a:lnTo>
                  <a:pt x="14857" y="0"/>
                </a:lnTo>
                <a:lnTo>
                  <a:pt x="11686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7257873" y="2379174"/>
            <a:ext cx="40841" cy="60516"/>
          </a:xfrm>
          <a:custGeom>
            <a:avLst/>
            <a:gdLst/>
            <a:ahLst/>
            <a:cxnLst/>
            <a:rect l="l" t="t" r="r" b="b"/>
            <a:pathLst>
              <a:path w="40841" h="60516">
                <a:moveTo>
                  <a:pt x="557" y="22082"/>
                </a:moveTo>
                <a:lnTo>
                  <a:pt x="2030" y="25689"/>
                </a:lnTo>
                <a:lnTo>
                  <a:pt x="4240" y="28512"/>
                </a:lnTo>
                <a:lnTo>
                  <a:pt x="6844" y="30885"/>
                </a:lnTo>
                <a:lnTo>
                  <a:pt x="9928" y="32652"/>
                </a:lnTo>
                <a:lnTo>
                  <a:pt x="13143" y="34110"/>
                </a:lnTo>
                <a:lnTo>
                  <a:pt x="16358" y="35406"/>
                </a:lnTo>
                <a:lnTo>
                  <a:pt x="19443" y="36536"/>
                </a:lnTo>
                <a:lnTo>
                  <a:pt x="22045" y="37782"/>
                </a:lnTo>
                <a:lnTo>
                  <a:pt x="24991" y="40043"/>
                </a:lnTo>
                <a:lnTo>
                  <a:pt x="26111" y="43143"/>
                </a:lnTo>
                <a:lnTo>
                  <a:pt x="25502" y="45896"/>
                </a:lnTo>
                <a:lnTo>
                  <a:pt x="22946" y="48413"/>
                </a:lnTo>
                <a:lnTo>
                  <a:pt x="19900" y="49363"/>
                </a:lnTo>
                <a:lnTo>
                  <a:pt x="17322" y="49514"/>
                </a:lnTo>
                <a:lnTo>
                  <a:pt x="13219" y="49248"/>
                </a:lnTo>
                <a:lnTo>
                  <a:pt x="9817" y="48207"/>
                </a:lnTo>
                <a:lnTo>
                  <a:pt x="7034" y="47042"/>
                </a:lnTo>
                <a:lnTo>
                  <a:pt x="3822" y="45389"/>
                </a:lnTo>
                <a:lnTo>
                  <a:pt x="965" y="44842"/>
                </a:lnTo>
                <a:lnTo>
                  <a:pt x="0" y="47383"/>
                </a:lnTo>
                <a:lnTo>
                  <a:pt x="0" y="53276"/>
                </a:lnTo>
                <a:lnTo>
                  <a:pt x="1699" y="56578"/>
                </a:lnTo>
                <a:lnTo>
                  <a:pt x="4330" y="57999"/>
                </a:lnTo>
                <a:lnTo>
                  <a:pt x="6969" y="58929"/>
                </a:lnTo>
                <a:lnTo>
                  <a:pt x="10058" y="59763"/>
                </a:lnTo>
                <a:lnTo>
                  <a:pt x="13702" y="60361"/>
                </a:lnTo>
                <a:lnTo>
                  <a:pt x="17626" y="60516"/>
                </a:lnTo>
                <a:lnTo>
                  <a:pt x="20956" y="60516"/>
                </a:lnTo>
                <a:lnTo>
                  <a:pt x="24041" y="60134"/>
                </a:lnTo>
                <a:lnTo>
                  <a:pt x="26884" y="59347"/>
                </a:lnTo>
                <a:lnTo>
                  <a:pt x="29729" y="58572"/>
                </a:lnTo>
                <a:lnTo>
                  <a:pt x="34290" y="55829"/>
                </a:lnTo>
                <a:lnTo>
                  <a:pt x="37983" y="52312"/>
                </a:lnTo>
                <a:lnTo>
                  <a:pt x="40269" y="47660"/>
                </a:lnTo>
                <a:lnTo>
                  <a:pt x="40841" y="44971"/>
                </a:lnTo>
                <a:lnTo>
                  <a:pt x="40841" y="41932"/>
                </a:lnTo>
                <a:lnTo>
                  <a:pt x="40460" y="37376"/>
                </a:lnTo>
                <a:lnTo>
                  <a:pt x="38938" y="33793"/>
                </a:lnTo>
                <a:lnTo>
                  <a:pt x="36687" y="30985"/>
                </a:lnTo>
                <a:lnTo>
                  <a:pt x="34034" y="28613"/>
                </a:lnTo>
                <a:lnTo>
                  <a:pt x="30859" y="26860"/>
                </a:lnTo>
                <a:lnTo>
                  <a:pt x="27633" y="25412"/>
                </a:lnTo>
                <a:lnTo>
                  <a:pt x="24408" y="24156"/>
                </a:lnTo>
                <a:lnTo>
                  <a:pt x="21247" y="23026"/>
                </a:lnTo>
                <a:lnTo>
                  <a:pt x="18590" y="21780"/>
                </a:lnTo>
                <a:lnTo>
                  <a:pt x="15580" y="19545"/>
                </a:lnTo>
                <a:lnTo>
                  <a:pt x="14439" y="16419"/>
                </a:lnTo>
                <a:lnTo>
                  <a:pt x="15238" y="13474"/>
                </a:lnTo>
                <a:lnTo>
                  <a:pt x="17830" y="11416"/>
                </a:lnTo>
                <a:lnTo>
                  <a:pt x="21017" y="10707"/>
                </a:lnTo>
                <a:lnTo>
                  <a:pt x="24307" y="10707"/>
                </a:lnTo>
                <a:lnTo>
                  <a:pt x="27518" y="11341"/>
                </a:lnTo>
                <a:lnTo>
                  <a:pt x="31496" y="12697"/>
                </a:lnTo>
                <a:lnTo>
                  <a:pt x="34350" y="14058"/>
                </a:lnTo>
                <a:lnTo>
                  <a:pt x="37590" y="13258"/>
                </a:lnTo>
                <a:lnTo>
                  <a:pt x="37832" y="10466"/>
                </a:lnTo>
                <a:lnTo>
                  <a:pt x="37743" y="7073"/>
                </a:lnTo>
                <a:lnTo>
                  <a:pt x="37007" y="4114"/>
                </a:lnTo>
                <a:lnTo>
                  <a:pt x="34466" y="2452"/>
                </a:lnTo>
                <a:lnTo>
                  <a:pt x="31215" y="1267"/>
                </a:lnTo>
                <a:lnTo>
                  <a:pt x="28497" y="608"/>
                </a:lnTo>
                <a:lnTo>
                  <a:pt x="25336" y="127"/>
                </a:lnTo>
                <a:lnTo>
                  <a:pt x="22021" y="0"/>
                </a:lnTo>
                <a:lnTo>
                  <a:pt x="18644" y="0"/>
                </a:lnTo>
                <a:lnTo>
                  <a:pt x="15605" y="417"/>
                </a:lnTo>
                <a:lnTo>
                  <a:pt x="12901" y="1267"/>
                </a:lnTo>
                <a:lnTo>
                  <a:pt x="10199" y="2106"/>
                </a:lnTo>
                <a:lnTo>
                  <a:pt x="7898" y="3286"/>
                </a:lnTo>
                <a:lnTo>
                  <a:pt x="4126" y="6336"/>
                </a:lnTo>
                <a:lnTo>
                  <a:pt x="1689" y="10325"/>
                </a:lnTo>
                <a:lnTo>
                  <a:pt x="176" y="14822"/>
                </a:lnTo>
                <a:lnTo>
                  <a:pt x="176" y="19926"/>
                </a:lnTo>
                <a:lnTo>
                  <a:pt x="55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7335762" y="2356571"/>
            <a:ext cx="57567" cy="83059"/>
          </a:xfrm>
          <a:custGeom>
            <a:avLst/>
            <a:gdLst/>
            <a:ahLst/>
            <a:cxnLst/>
            <a:rect l="l" t="t" r="r" b="b"/>
            <a:pathLst>
              <a:path w="57567" h="83059">
                <a:moveTo>
                  <a:pt x="25322" y="13906"/>
                </a:moveTo>
                <a:lnTo>
                  <a:pt x="28242" y="12279"/>
                </a:lnTo>
                <a:lnTo>
                  <a:pt x="30859" y="11720"/>
                </a:lnTo>
                <a:lnTo>
                  <a:pt x="34074" y="11720"/>
                </a:lnTo>
                <a:lnTo>
                  <a:pt x="37642" y="12625"/>
                </a:lnTo>
                <a:lnTo>
                  <a:pt x="40666" y="15087"/>
                </a:lnTo>
                <a:lnTo>
                  <a:pt x="41565" y="17679"/>
                </a:lnTo>
                <a:lnTo>
                  <a:pt x="43891" y="36791"/>
                </a:lnTo>
                <a:lnTo>
                  <a:pt x="48867" y="33385"/>
                </a:lnTo>
                <a:lnTo>
                  <a:pt x="52603" y="29757"/>
                </a:lnTo>
                <a:lnTo>
                  <a:pt x="55512" y="25984"/>
                </a:lnTo>
                <a:lnTo>
                  <a:pt x="57161" y="21880"/>
                </a:lnTo>
                <a:lnTo>
                  <a:pt x="57567" y="17258"/>
                </a:lnTo>
                <a:lnTo>
                  <a:pt x="57567" y="14565"/>
                </a:lnTo>
                <a:lnTo>
                  <a:pt x="57085" y="12152"/>
                </a:lnTo>
                <a:lnTo>
                  <a:pt x="55156" y="7862"/>
                </a:lnTo>
                <a:lnTo>
                  <a:pt x="51739" y="4596"/>
                </a:lnTo>
                <a:lnTo>
                  <a:pt x="47254" y="1993"/>
                </a:lnTo>
                <a:lnTo>
                  <a:pt x="44208" y="1195"/>
                </a:lnTo>
                <a:lnTo>
                  <a:pt x="41159" y="392"/>
                </a:lnTo>
                <a:lnTo>
                  <a:pt x="37541" y="0"/>
                </a:lnTo>
                <a:lnTo>
                  <a:pt x="28714" y="0"/>
                </a:lnTo>
                <a:lnTo>
                  <a:pt x="24765" y="521"/>
                </a:lnTo>
                <a:lnTo>
                  <a:pt x="21474" y="1587"/>
                </a:lnTo>
                <a:lnTo>
                  <a:pt x="23277" y="17322"/>
                </a:lnTo>
                <a:lnTo>
                  <a:pt x="25322" y="13906"/>
                </a:lnTo>
                <a:close/>
              </a:path>
              <a:path w="57567" h="83059">
                <a:moveTo>
                  <a:pt x="7326" y="22860"/>
                </a:moveTo>
                <a:lnTo>
                  <a:pt x="8013" y="25538"/>
                </a:lnTo>
                <a:lnTo>
                  <a:pt x="9231" y="28446"/>
                </a:lnTo>
                <a:lnTo>
                  <a:pt x="10819" y="31482"/>
                </a:lnTo>
                <a:lnTo>
                  <a:pt x="12938" y="34721"/>
                </a:lnTo>
                <a:lnTo>
                  <a:pt x="15646" y="38303"/>
                </a:lnTo>
                <a:lnTo>
                  <a:pt x="16355" y="59179"/>
                </a:lnTo>
                <a:lnTo>
                  <a:pt x="16509" y="57124"/>
                </a:lnTo>
                <a:lnTo>
                  <a:pt x="17510" y="54126"/>
                </a:lnTo>
                <a:lnTo>
                  <a:pt x="19480" y="51255"/>
                </a:lnTo>
                <a:lnTo>
                  <a:pt x="22539" y="48447"/>
                </a:lnTo>
                <a:lnTo>
                  <a:pt x="25182" y="49010"/>
                </a:lnTo>
                <a:lnTo>
                  <a:pt x="28181" y="52170"/>
                </a:lnTo>
                <a:lnTo>
                  <a:pt x="31417" y="55435"/>
                </a:lnTo>
                <a:lnTo>
                  <a:pt x="34874" y="58722"/>
                </a:lnTo>
                <a:lnTo>
                  <a:pt x="38467" y="61987"/>
                </a:lnTo>
                <a:lnTo>
                  <a:pt x="42113" y="65138"/>
                </a:lnTo>
                <a:lnTo>
                  <a:pt x="42073" y="67816"/>
                </a:lnTo>
                <a:lnTo>
                  <a:pt x="38949" y="69353"/>
                </a:lnTo>
                <a:lnTo>
                  <a:pt x="35496" y="70418"/>
                </a:lnTo>
                <a:lnTo>
                  <a:pt x="31939" y="70980"/>
                </a:lnTo>
                <a:lnTo>
                  <a:pt x="28408" y="70980"/>
                </a:lnTo>
                <a:lnTo>
                  <a:pt x="24574" y="70091"/>
                </a:lnTo>
                <a:lnTo>
                  <a:pt x="21297" y="68705"/>
                </a:lnTo>
                <a:lnTo>
                  <a:pt x="17967" y="65379"/>
                </a:lnTo>
                <a:lnTo>
                  <a:pt x="21715" y="82461"/>
                </a:lnTo>
                <a:lnTo>
                  <a:pt x="26744" y="83059"/>
                </a:lnTo>
                <a:lnTo>
                  <a:pt x="32003" y="83059"/>
                </a:lnTo>
                <a:lnTo>
                  <a:pt x="34491" y="82878"/>
                </a:lnTo>
                <a:lnTo>
                  <a:pt x="39140" y="82155"/>
                </a:lnTo>
                <a:lnTo>
                  <a:pt x="43586" y="80963"/>
                </a:lnTo>
                <a:lnTo>
                  <a:pt x="47866" y="79425"/>
                </a:lnTo>
                <a:lnTo>
                  <a:pt x="51880" y="77367"/>
                </a:lnTo>
                <a:lnTo>
                  <a:pt x="55699" y="74940"/>
                </a:lnTo>
                <a:lnTo>
                  <a:pt x="59778" y="77863"/>
                </a:lnTo>
                <a:lnTo>
                  <a:pt x="63054" y="79908"/>
                </a:lnTo>
                <a:lnTo>
                  <a:pt x="65747" y="81340"/>
                </a:lnTo>
                <a:lnTo>
                  <a:pt x="69023" y="82612"/>
                </a:lnTo>
                <a:lnTo>
                  <a:pt x="71766" y="82943"/>
                </a:lnTo>
                <a:lnTo>
                  <a:pt x="74650" y="82612"/>
                </a:lnTo>
                <a:lnTo>
                  <a:pt x="77329" y="79869"/>
                </a:lnTo>
                <a:lnTo>
                  <a:pt x="77483" y="77025"/>
                </a:lnTo>
                <a:lnTo>
                  <a:pt x="77483" y="74141"/>
                </a:lnTo>
                <a:lnTo>
                  <a:pt x="76514" y="70559"/>
                </a:lnTo>
                <a:lnTo>
                  <a:pt x="73875" y="70344"/>
                </a:lnTo>
                <a:lnTo>
                  <a:pt x="70866" y="68896"/>
                </a:lnTo>
                <a:lnTo>
                  <a:pt x="67943" y="66876"/>
                </a:lnTo>
                <a:lnTo>
                  <a:pt x="65326" y="64897"/>
                </a:lnTo>
                <a:lnTo>
                  <a:pt x="67169" y="61822"/>
                </a:lnTo>
                <a:lnTo>
                  <a:pt x="68771" y="58406"/>
                </a:lnTo>
                <a:lnTo>
                  <a:pt x="69988" y="54762"/>
                </a:lnTo>
                <a:lnTo>
                  <a:pt x="70942" y="50975"/>
                </a:lnTo>
                <a:lnTo>
                  <a:pt x="71499" y="47050"/>
                </a:lnTo>
                <a:lnTo>
                  <a:pt x="71640" y="43177"/>
                </a:lnTo>
                <a:lnTo>
                  <a:pt x="69631" y="38952"/>
                </a:lnTo>
                <a:lnTo>
                  <a:pt x="67054" y="38710"/>
                </a:lnTo>
                <a:lnTo>
                  <a:pt x="64490" y="38670"/>
                </a:lnTo>
                <a:lnTo>
                  <a:pt x="60844" y="38811"/>
                </a:lnTo>
                <a:lnTo>
                  <a:pt x="57528" y="40373"/>
                </a:lnTo>
                <a:lnTo>
                  <a:pt x="57442" y="43051"/>
                </a:lnTo>
                <a:lnTo>
                  <a:pt x="57175" y="46608"/>
                </a:lnTo>
                <a:lnTo>
                  <a:pt x="56452" y="50151"/>
                </a:lnTo>
                <a:lnTo>
                  <a:pt x="55372" y="53466"/>
                </a:lnTo>
                <a:lnTo>
                  <a:pt x="53961" y="56220"/>
                </a:lnTo>
                <a:lnTo>
                  <a:pt x="51192" y="53808"/>
                </a:lnTo>
                <a:lnTo>
                  <a:pt x="48309" y="51079"/>
                </a:lnTo>
                <a:lnTo>
                  <a:pt x="45454" y="48322"/>
                </a:lnTo>
                <a:lnTo>
                  <a:pt x="42646" y="45553"/>
                </a:lnTo>
                <a:lnTo>
                  <a:pt x="39952" y="42785"/>
                </a:lnTo>
                <a:lnTo>
                  <a:pt x="37652" y="40233"/>
                </a:lnTo>
                <a:lnTo>
                  <a:pt x="40982" y="38505"/>
                </a:lnTo>
                <a:lnTo>
                  <a:pt x="43891" y="36791"/>
                </a:lnTo>
                <a:lnTo>
                  <a:pt x="41565" y="17679"/>
                </a:lnTo>
                <a:lnTo>
                  <a:pt x="41365" y="20764"/>
                </a:lnTo>
                <a:lnTo>
                  <a:pt x="39888" y="23849"/>
                </a:lnTo>
                <a:lnTo>
                  <a:pt x="36687" y="26934"/>
                </a:lnTo>
                <a:lnTo>
                  <a:pt x="33512" y="29109"/>
                </a:lnTo>
                <a:lnTo>
                  <a:pt x="29171" y="31570"/>
                </a:lnTo>
                <a:lnTo>
                  <a:pt x="26593" y="27989"/>
                </a:lnTo>
                <a:lnTo>
                  <a:pt x="24688" y="24865"/>
                </a:lnTo>
                <a:lnTo>
                  <a:pt x="23519" y="22035"/>
                </a:lnTo>
                <a:lnTo>
                  <a:pt x="23101" y="19418"/>
                </a:lnTo>
                <a:lnTo>
                  <a:pt x="23277" y="17322"/>
                </a:lnTo>
                <a:lnTo>
                  <a:pt x="21474" y="1587"/>
                </a:lnTo>
                <a:lnTo>
                  <a:pt x="18183" y="2653"/>
                </a:lnTo>
                <a:lnTo>
                  <a:pt x="15480" y="4074"/>
                </a:lnTo>
                <a:lnTo>
                  <a:pt x="13360" y="5892"/>
                </a:lnTo>
                <a:lnTo>
                  <a:pt x="9663" y="9827"/>
                </a:lnTo>
                <a:lnTo>
                  <a:pt x="7658" y="14756"/>
                </a:lnTo>
                <a:lnTo>
                  <a:pt x="7161" y="17397"/>
                </a:lnTo>
                <a:lnTo>
                  <a:pt x="7161" y="20206"/>
                </a:lnTo>
                <a:lnTo>
                  <a:pt x="7326" y="22860"/>
                </a:lnTo>
                <a:close/>
              </a:path>
              <a:path w="57567" h="83059">
                <a:moveTo>
                  <a:pt x="0" y="60018"/>
                </a:moveTo>
                <a:lnTo>
                  <a:pt x="0" y="62660"/>
                </a:lnTo>
                <a:lnTo>
                  <a:pt x="1090" y="67273"/>
                </a:lnTo>
                <a:lnTo>
                  <a:pt x="2805" y="71398"/>
                </a:lnTo>
                <a:lnTo>
                  <a:pt x="5372" y="74804"/>
                </a:lnTo>
                <a:lnTo>
                  <a:pt x="8723" y="77522"/>
                </a:lnTo>
                <a:lnTo>
                  <a:pt x="12520" y="79808"/>
                </a:lnTo>
                <a:lnTo>
                  <a:pt x="16892" y="81446"/>
                </a:lnTo>
                <a:lnTo>
                  <a:pt x="21715" y="82461"/>
                </a:lnTo>
                <a:lnTo>
                  <a:pt x="17967" y="65379"/>
                </a:lnTo>
                <a:lnTo>
                  <a:pt x="16686" y="62495"/>
                </a:lnTo>
                <a:lnTo>
                  <a:pt x="16355" y="59179"/>
                </a:lnTo>
                <a:lnTo>
                  <a:pt x="15646" y="38303"/>
                </a:lnTo>
                <a:lnTo>
                  <a:pt x="13079" y="39825"/>
                </a:lnTo>
                <a:lnTo>
                  <a:pt x="10819" y="41389"/>
                </a:lnTo>
                <a:lnTo>
                  <a:pt x="6934" y="44603"/>
                </a:lnTo>
                <a:lnTo>
                  <a:pt x="3975" y="48055"/>
                </a:lnTo>
                <a:lnTo>
                  <a:pt x="1663" y="51687"/>
                </a:lnTo>
                <a:lnTo>
                  <a:pt x="327" y="55662"/>
                </a:lnTo>
                <a:lnTo>
                  <a:pt x="0" y="60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7454245" y="2360476"/>
            <a:ext cx="53291" cy="78192"/>
          </a:xfrm>
          <a:custGeom>
            <a:avLst/>
            <a:gdLst/>
            <a:ahLst/>
            <a:cxnLst/>
            <a:rect l="l" t="t" r="r" b="b"/>
            <a:pathLst>
              <a:path w="53291" h="78192">
                <a:moveTo>
                  <a:pt x="39495" y="47815"/>
                </a:moveTo>
                <a:lnTo>
                  <a:pt x="42685" y="46062"/>
                </a:lnTo>
                <a:lnTo>
                  <a:pt x="45303" y="43751"/>
                </a:lnTo>
                <a:lnTo>
                  <a:pt x="47905" y="41440"/>
                </a:lnTo>
                <a:lnTo>
                  <a:pt x="49885" y="38620"/>
                </a:lnTo>
                <a:lnTo>
                  <a:pt x="51257" y="35241"/>
                </a:lnTo>
                <a:lnTo>
                  <a:pt x="52618" y="31874"/>
                </a:lnTo>
                <a:lnTo>
                  <a:pt x="53291" y="28000"/>
                </a:lnTo>
                <a:lnTo>
                  <a:pt x="53291" y="20473"/>
                </a:lnTo>
                <a:lnTo>
                  <a:pt x="52858" y="17614"/>
                </a:lnTo>
                <a:lnTo>
                  <a:pt x="51969" y="15062"/>
                </a:lnTo>
                <a:lnTo>
                  <a:pt x="51092" y="12510"/>
                </a:lnTo>
                <a:lnTo>
                  <a:pt x="48121" y="8380"/>
                </a:lnTo>
                <a:lnTo>
                  <a:pt x="44399" y="4914"/>
                </a:lnTo>
                <a:lnTo>
                  <a:pt x="39636" y="2411"/>
                </a:lnTo>
                <a:lnTo>
                  <a:pt x="34949" y="1116"/>
                </a:lnTo>
                <a:lnTo>
                  <a:pt x="30632" y="342"/>
                </a:lnTo>
                <a:lnTo>
                  <a:pt x="27306" y="76"/>
                </a:lnTo>
                <a:lnTo>
                  <a:pt x="23699" y="0"/>
                </a:lnTo>
                <a:lnTo>
                  <a:pt x="15825" y="12204"/>
                </a:lnTo>
                <a:lnTo>
                  <a:pt x="24207" y="12204"/>
                </a:lnTo>
                <a:lnTo>
                  <a:pt x="27341" y="12534"/>
                </a:lnTo>
                <a:lnTo>
                  <a:pt x="30351" y="13295"/>
                </a:lnTo>
                <a:lnTo>
                  <a:pt x="33174" y="14973"/>
                </a:lnTo>
                <a:lnTo>
                  <a:pt x="35306" y="18046"/>
                </a:lnTo>
                <a:lnTo>
                  <a:pt x="36752" y="22047"/>
                </a:lnTo>
                <a:lnTo>
                  <a:pt x="36752" y="26784"/>
                </a:lnTo>
                <a:lnTo>
                  <a:pt x="35918" y="30341"/>
                </a:lnTo>
                <a:lnTo>
                  <a:pt x="35702" y="49021"/>
                </a:lnTo>
                <a:lnTo>
                  <a:pt x="39495" y="47815"/>
                </a:lnTo>
                <a:close/>
              </a:path>
              <a:path w="53291" h="78192">
                <a:moveTo>
                  <a:pt x="0" y="5652"/>
                </a:moveTo>
                <a:lnTo>
                  <a:pt x="0" y="75665"/>
                </a:lnTo>
                <a:lnTo>
                  <a:pt x="367" y="76744"/>
                </a:lnTo>
                <a:lnTo>
                  <a:pt x="3035" y="77900"/>
                </a:lnTo>
                <a:lnTo>
                  <a:pt x="6361" y="78192"/>
                </a:lnTo>
                <a:lnTo>
                  <a:pt x="9450" y="78192"/>
                </a:lnTo>
                <a:lnTo>
                  <a:pt x="12736" y="77900"/>
                </a:lnTo>
                <a:lnTo>
                  <a:pt x="15825" y="75665"/>
                </a:lnTo>
                <a:lnTo>
                  <a:pt x="15825" y="50825"/>
                </a:lnTo>
                <a:lnTo>
                  <a:pt x="27457" y="50825"/>
                </a:lnTo>
                <a:lnTo>
                  <a:pt x="31913" y="50227"/>
                </a:lnTo>
                <a:lnTo>
                  <a:pt x="35702" y="49021"/>
                </a:lnTo>
                <a:lnTo>
                  <a:pt x="35918" y="30341"/>
                </a:lnTo>
                <a:lnTo>
                  <a:pt x="34531" y="33501"/>
                </a:lnTo>
                <a:lnTo>
                  <a:pt x="30975" y="36903"/>
                </a:lnTo>
                <a:lnTo>
                  <a:pt x="27559" y="38265"/>
                </a:lnTo>
                <a:lnTo>
                  <a:pt x="22924" y="38620"/>
                </a:lnTo>
                <a:lnTo>
                  <a:pt x="15825" y="38620"/>
                </a:lnTo>
                <a:lnTo>
                  <a:pt x="15825" y="12204"/>
                </a:lnTo>
                <a:lnTo>
                  <a:pt x="23699" y="0"/>
                </a:lnTo>
                <a:lnTo>
                  <a:pt x="3747" y="0"/>
                </a:lnTo>
                <a:lnTo>
                  <a:pt x="497" y="2346"/>
                </a:lnTo>
                <a:lnTo>
                  <a:pt x="0" y="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7519384" y="2379178"/>
            <a:ext cx="34430" cy="59486"/>
          </a:xfrm>
          <a:custGeom>
            <a:avLst/>
            <a:gdLst/>
            <a:ahLst/>
            <a:cxnLst/>
            <a:rect l="l" t="t" r="r" b="b"/>
            <a:pathLst>
              <a:path w="34430" h="59486">
                <a:moveTo>
                  <a:pt x="12928" y="10109"/>
                </a:moveTo>
                <a:lnTo>
                  <a:pt x="12928" y="3427"/>
                </a:lnTo>
                <a:lnTo>
                  <a:pt x="11647" y="1624"/>
                </a:lnTo>
                <a:lnTo>
                  <a:pt x="8837" y="1080"/>
                </a:lnTo>
                <a:lnTo>
                  <a:pt x="5256" y="1026"/>
                </a:lnTo>
                <a:lnTo>
                  <a:pt x="2578" y="1281"/>
                </a:lnTo>
                <a:lnTo>
                  <a:pt x="0" y="3427"/>
                </a:lnTo>
                <a:lnTo>
                  <a:pt x="0" y="57085"/>
                </a:lnTo>
                <a:lnTo>
                  <a:pt x="368" y="58140"/>
                </a:lnTo>
                <a:lnTo>
                  <a:pt x="2945" y="59245"/>
                </a:lnTo>
                <a:lnTo>
                  <a:pt x="6094" y="59486"/>
                </a:lnTo>
                <a:lnTo>
                  <a:pt x="9069" y="59486"/>
                </a:lnTo>
                <a:lnTo>
                  <a:pt x="12218" y="59245"/>
                </a:lnTo>
                <a:lnTo>
                  <a:pt x="15163" y="57085"/>
                </a:lnTo>
                <a:lnTo>
                  <a:pt x="15163" y="23634"/>
                </a:lnTo>
                <a:lnTo>
                  <a:pt x="16283" y="21880"/>
                </a:lnTo>
                <a:lnTo>
                  <a:pt x="19303" y="17981"/>
                </a:lnTo>
                <a:lnTo>
                  <a:pt x="22047" y="15570"/>
                </a:lnTo>
                <a:lnTo>
                  <a:pt x="25452" y="14198"/>
                </a:lnTo>
                <a:lnTo>
                  <a:pt x="28271" y="14414"/>
                </a:lnTo>
                <a:lnTo>
                  <a:pt x="31281" y="15314"/>
                </a:lnTo>
                <a:lnTo>
                  <a:pt x="34150" y="13615"/>
                </a:lnTo>
                <a:lnTo>
                  <a:pt x="34430" y="11049"/>
                </a:lnTo>
                <a:lnTo>
                  <a:pt x="34366" y="4151"/>
                </a:lnTo>
                <a:lnTo>
                  <a:pt x="33477" y="1447"/>
                </a:lnTo>
                <a:lnTo>
                  <a:pt x="30733" y="392"/>
                </a:lnTo>
                <a:lnTo>
                  <a:pt x="27713" y="0"/>
                </a:lnTo>
                <a:lnTo>
                  <a:pt x="24945" y="151"/>
                </a:lnTo>
                <a:lnTo>
                  <a:pt x="21578" y="1281"/>
                </a:lnTo>
                <a:lnTo>
                  <a:pt x="18148" y="3848"/>
                </a:lnTo>
                <a:lnTo>
                  <a:pt x="15660" y="6451"/>
                </a:lnTo>
                <a:lnTo>
                  <a:pt x="12928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7559956" y="2379172"/>
            <a:ext cx="57506" cy="60515"/>
          </a:xfrm>
          <a:custGeom>
            <a:avLst/>
            <a:gdLst/>
            <a:ahLst/>
            <a:cxnLst/>
            <a:rect l="l" t="t" r="r" b="b"/>
            <a:pathLst>
              <a:path w="57506" h="60515">
                <a:moveTo>
                  <a:pt x="9179" y="55284"/>
                </a:moveTo>
                <a:lnTo>
                  <a:pt x="12103" y="57214"/>
                </a:lnTo>
                <a:lnTo>
                  <a:pt x="15634" y="58535"/>
                </a:lnTo>
                <a:lnTo>
                  <a:pt x="19163" y="59856"/>
                </a:lnTo>
                <a:lnTo>
                  <a:pt x="23317" y="60515"/>
                </a:lnTo>
                <a:lnTo>
                  <a:pt x="19353" y="44894"/>
                </a:lnTo>
                <a:lnTo>
                  <a:pt x="17383" y="41619"/>
                </a:lnTo>
                <a:lnTo>
                  <a:pt x="16243" y="37453"/>
                </a:lnTo>
                <a:lnTo>
                  <a:pt x="15580" y="32781"/>
                </a:lnTo>
                <a:lnTo>
                  <a:pt x="15580" y="27305"/>
                </a:lnTo>
                <a:lnTo>
                  <a:pt x="15847" y="24763"/>
                </a:lnTo>
                <a:lnTo>
                  <a:pt x="16382" y="22542"/>
                </a:lnTo>
                <a:lnTo>
                  <a:pt x="17740" y="18417"/>
                </a:lnTo>
                <a:lnTo>
                  <a:pt x="19900" y="15241"/>
                </a:lnTo>
                <a:lnTo>
                  <a:pt x="22975" y="13208"/>
                </a:lnTo>
                <a:lnTo>
                  <a:pt x="26617" y="11976"/>
                </a:lnTo>
                <a:lnTo>
                  <a:pt x="31391" y="11976"/>
                </a:lnTo>
                <a:lnTo>
                  <a:pt x="35153" y="13362"/>
                </a:lnTo>
                <a:lnTo>
                  <a:pt x="38149" y="15568"/>
                </a:lnTo>
                <a:lnTo>
                  <a:pt x="40157" y="18859"/>
                </a:lnTo>
                <a:lnTo>
                  <a:pt x="41287" y="23013"/>
                </a:lnTo>
                <a:lnTo>
                  <a:pt x="41921" y="27672"/>
                </a:lnTo>
                <a:lnTo>
                  <a:pt x="41921" y="33173"/>
                </a:lnTo>
                <a:lnTo>
                  <a:pt x="41134" y="37936"/>
                </a:lnTo>
                <a:lnTo>
                  <a:pt x="41022" y="58294"/>
                </a:lnTo>
                <a:lnTo>
                  <a:pt x="44705" y="56807"/>
                </a:lnTo>
                <a:lnTo>
                  <a:pt x="47774" y="54712"/>
                </a:lnTo>
                <a:lnTo>
                  <a:pt x="50227" y="51983"/>
                </a:lnTo>
                <a:lnTo>
                  <a:pt x="52668" y="49250"/>
                </a:lnTo>
                <a:lnTo>
                  <a:pt x="54496" y="46000"/>
                </a:lnTo>
                <a:lnTo>
                  <a:pt x="55702" y="42227"/>
                </a:lnTo>
                <a:lnTo>
                  <a:pt x="56894" y="38469"/>
                </a:lnTo>
                <a:lnTo>
                  <a:pt x="57506" y="34290"/>
                </a:lnTo>
                <a:lnTo>
                  <a:pt x="57506" y="24944"/>
                </a:lnTo>
                <a:lnTo>
                  <a:pt x="56934" y="20713"/>
                </a:lnTo>
                <a:lnTo>
                  <a:pt x="55813" y="17030"/>
                </a:lnTo>
                <a:lnTo>
                  <a:pt x="54697" y="13333"/>
                </a:lnTo>
                <a:lnTo>
                  <a:pt x="52984" y="10237"/>
                </a:lnTo>
                <a:lnTo>
                  <a:pt x="48373" y="5182"/>
                </a:lnTo>
                <a:lnTo>
                  <a:pt x="45453" y="3265"/>
                </a:lnTo>
                <a:lnTo>
                  <a:pt x="41921" y="1968"/>
                </a:lnTo>
                <a:lnTo>
                  <a:pt x="38390" y="661"/>
                </a:lnTo>
                <a:lnTo>
                  <a:pt x="34225" y="0"/>
                </a:lnTo>
                <a:lnTo>
                  <a:pt x="24472" y="0"/>
                </a:lnTo>
                <a:lnTo>
                  <a:pt x="20177" y="748"/>
                </a:lnTo>
                <a:lnTo>
                  <a:pt x="16509" y="2235"/>
                </a:lnTo>
                <a:lnTo>
                  <a:pt x="12837" y="3707"/>
                </a:lnTo>
                <a:lnTo>
                  <a:pt x="9777" y="5806"/>
                </a:lnTo>
                <a:lnTo>
                  <a:pt x="7340" y="8510"/>
                </a:lnTo>
                <a:lnTo>
                  <a:pt x="4888" y="11228"/>
                </a:lnTo>
                <a:lnTo>
                  <a:pt x="3059" y="14479"/>
                </a:lnTo>
                <a:lnTo>
                  <a:pt x="1828" y="18262"/>
                </a:lnTo>
                <a:lnTo>
                  <a:pt x="608" y="22059"/>
                </a:lnTo>
                <a:lnTo>
                  <a:pt x="0" y="26239"/>
                </a:lnTo>
                <a:lnTo>
                  <a:pt x="0" y="35534"/>
                </a:lnTo>
                <a:lnTo>
                  <a:pt x="557" y="39739"/>
                </a:lnTo>
                <a:lnTo>
                  <a:pt x="1673" y="43434"/>
                </a:lnTo>
                <a:lnTo>
                  <a:pt x="2804" y="47115"/>
                </a:lnTo>
                <a:lnTo>
                  <a:pt x="4532" y="50229"/>
                </a:lnTo>
                <a:lnTo>
                  <a:pt x="9179" y="55284"/>
                </a:lnTo>
                <a:close/>
              </a:path>
              <a:path w="57506" h="60515">
                <a:moveTo>
                  <a:pt x="41134" y="37936"/>
                </a:moveTo>
                <a:lnTo>
                  <a:pt x="39811" y="42050"/>
                </a:lnTo>
                <a:lnTo>
                  <a:pt x="37655" y="45186"/>
                </a:lnTo>
                <a:lnTo>
                  <a:pt x="34580" y="47195"/>
                </a:lnTo>
                <a:lnTo>
                  <a:pt x="30909" y="48426"/>
                </a:lnTo>
                <a:lnTo>
                  <a:pt x="26135" y="48426"/>
                </a:lnTo>
                <a:lnTo>
                  <a:pt x="22377" y="47066"/>
                </a:lnTo>
                <a:lnTo>
                  <a:pt x="19353" y="44894"/>
                </a:lnTo>
                <a:lnTo>
                  <a:pt x="23317" y="60515"/>
                </a:lnTo>
                <a:lnTo>
                  <a:pt x="33018" y="60515"/>
                </a:lnTo>
                <a:lnTo>
                  <a:pt x="37324" y="59766"/>
                </a:lnTo>
                <a:lnTo>
                  <a:pt x="41022" y="58294"/>
                </a:lnTo>
                <a:lnTo>
                  <a:pt x="41134" y="37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7626625" y="2379243"/>
            <a:ext cx="43854" cy="60375"/>
          </a:xfrm>
          <a:custGeom>
            <a:avLst/>
            <a:gdLst/>
            <a:ahLst/>
            <a:cxnLst/>
            <a:rect l="l" t="t" r="r" b="b"/>
            <a:pathLst>
              <a:path w="43854" h="60375">
                <a:moveTo>
                  <a:pt x="43854" y="48478"/>
                </a:moveTo>
                <a:lnTo>
                  <a:pt x="43854" y="47156"/>
                </a:lnTo>
                <a:lnTo>
                  <a:pt x="43649" y="44387"/>
                </a:lnTo>
                <a:lnTo>
                  <a:pt x="41403" y="41746"/>
                </a:lnTo>
                <a:lnTo>
                  <a:pt x="38303" y="43981"/>
                </a:lnTo>
                <a:lnTo>
                  <a:pt x="34735" y="46202"/>
                </a:lnTo>
                <a:lnTo>
                  <a:pt x="31737" y="47448"/>
                </a:lnTo>
                <a:lnTo>
                  <a:pt x="27852" y="47754"/>
                </a:lnTo>
                <a:lnTo>
                  <a:pt x="24015" y="47383"/>
                </a:lnTo>
                <a:lnTo>
                  <a:pt x="20929" y="45896"/>
                </a:lnTo>
                <a:lnTo>
                  <a:pt x="18618" y="43308"/>
                </a:lnTo>
                <a:lnTo>
                  <a:pt x="16830" y="39982"/>
                </a:lnTo>
                <a:lnTo>
                  <a:pt x="15786" y="35561"/>
                </a:lnTo>
                <a:lnTo>
                  <a:pt x="15519" y="33020"/>
                </a:lnTo>
                <a:lnTo>
                  <a:pt x="15519" y="24282"/>
                </a:lnTo>
                <a:lnTo>
                  <a:pt x="16559" y="19836"/>
                </a:lnTo>
                <a:lnTo>
                  <a:pt x="18658" y="16816"/>
                </a:lnTo>
                <a:lnTo>
                  <a:pt x="20739" y="13792"/>
                </a:lnTo>
                <a:lnTo>
                  <a:pt x="23737" y="12254"/>
                </a:lnTo>
                <a:lnTo>
                  <a:pt x="29681" y="12254"/>
                </a:lnTo>
                <a:lnTo>
                  <a:pt x="32842" y="13107"/>
                </a:lnTo>
                <a:lnTo>
                  <a:pt x="36575" y="14973"/>
                </a:lnTo>
                <a:lnTo>
                  <a:pt x="40041" y="17399"/>
                </a:lnTo>
                <a:lnTo>
                  <a:pt x="43016" y="16268"/>
                </a:lnTo>
                <a:lnTo>
                  <a:pt x="43613" y="13690"/>
                </a:lnTo>
                <a:lnTo>
                  <a:pt x="43613" y="10364"/>
                </a:lnTo>
                <a:lnTo>
                  <a:pt x="43282" y="7034"/>
                </a:lnTo>
                <a:lnTo>
                  <a:pt x="41489" y="4305"/>
                </a:lnTo>
                <a:lnTo>
                  <a:pt x="38609" y="2592"/>
                </a:lnTo>
                <a:lnTo>
                  <a:pt x="36068" y="1562"/>
                </a:lnTo>
                <a:lnTo>
                  <a:pt x="33274" y="698"/>
                </a:lnTo>
                <a:lnTo>
                  <a:pt x="30189" y="125"/>
                </a:lnTo>
                <a:lnTo>
                  <a:pt x="23075" y="0"/>
                </a:lnTo>
                <a:lnTo>
                  <a:pt x="19467" y="608"/>
                </a:lnTo>
                <a:lnTo>
                  <a:pt x="16181" y="1854"/>
                </a:lnTo>
                <a:lnTo>
                  <a:pt x="12891" y="3110"/>
                </a:lnTo>
                <a:lnTo>
                  <a:pt x="10046" y="5003"/>
                </a:lnTo>
                <a:lnTo>
                  <a:pt x="7645" y="7571"/>
                </a:lnTo>
                <a:lnTo>
                  <a:pt x="5233" y="10134"/>
                </a:lnTo>
                <a:lnTo>
                  <a:pt x="3365" y="13374"/>
                </a:lnTo>
                <a:lnTo>
                  <a:pt x="2019" y="17283"/>
                </a:lnTo>
                <a:lnTo>
                  <a:pt x="673" y="21207"/>
                </a:lnTo>
                <a:lnTo>
                  <a:pt x="0" y="25844"/>
                </a:lnTo>
                <a:lnTo>
                  <a:pt x="0" y="35867"/>
                </a:lnTo>
                <a:lnTo>
                  <a:pt x="557" y="39992"/>
                </a:lnTo>
                <a:lnTo>
                  <a:pt x="1652" y="43600"/>
                </a:lnTo>
                <a:lnTo>
                  <a:pt x="2757" y="47207"/>
                </a:lnTo>
                <a:lnTo>
                  <a:pt x="4395" y="50281"/>
                </a:lnTo>
                <a:lnTo>
                  <a:pt x="8726" y="55285"/>
                </a:lnTo>
                <a:lnTo>
                  <a:pt x="11404" y="57189"/>
                </a:lnTo>
                <a:lnTo>
                  <a:pt x="14593" y="58456"/>
                </a:lnTo>
                <a:lnTo>
                  <a:pt x="17779" y="59753"/>
                </a:lnTo>
                <a:lnTo>
                  <a:pt x="21437" y="60375"/>
                </a:lnTo>
                <a:lnTo>
                  <a:pt x="25566" y="60375"/>
                </a:lnTo>
                <a:lnTo>
                  <a:pt x="29209" y="60224"/>
                </a:lnTo>
                <a:lnTo>
                  <a:pt x="32691" y="59587"/>
                </a:lnTo>
                <a:lnTo>
                  <a:pt x="35791" y="58647"/>
                </a:lnTo>
                <a:lnTo>
                  <a:pt x="39764" y="56869"/>
                </a:lnTo>
                <a:lnTo>
                  <a:pt x="43306" y="53748"/>
                </a:lnTo>
                <a:lnTo>
                  <a:pt x="43764" y="51092"/>
                </a:lnTo>
                <a:lnTo>
                  <a:pt x="43854" y="484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7678821" y="2379174"/>
            <a:ext cx="52693" cy="60516"/>
          </a:xfrm>
          <a:custGeom>
            <a:avLst/>
            <a:gdLst/>
            <a:ahLst/>
            <a:cxnLst/>
            <a:rect l="l" t="t" r="r" b="b"/>
            <a:pathLst>
              <a:path w="52693" h="60516">
                <a:moveTo>
                  <a:pt x="23407" y="11078"/>
                </a:moveTo>
                <a:lnTo>
                  <a:pt x="27000" y="10707"/>
                </a:lnTo>
                <a:lnTo>
                  <a:pt x="30812" y="10707"/>
                </a:lnTo>
                <a:lnTo>
                  <a:pt x="33630" y="11927"/>
                </a:lnTo>
                <a:lnTo>
                  <a:pt x="37274" y="16780"/>
                </a:lnTo>
                <a:lnTo>
                  <a:pt x="38138" y="20116"/>
                </a:lnTo>
                <a:lnTo>
                  <a:pt x="38012" y="24361"/>
                </a:lnTo>
                <a:lnTo>
                  <a:pt x="15393" y="24361"/>
                </a:lnTo>
                <a:lnTo>
                  <a:pt x="12560" y="57506"/>
                </a:lnTo>
                <a:lnTo>
                  <a:pt x="16142" y="58713"/>
                </a:lnTo>
                <a:lnTo>
                  <a:pt x="19739" y="59918"/>
                </a:lnTo>
                <a:lnTo>
                  <a:pt x="23915" y="60516"/>
                </a:lnTo>
                <a:lnTo>
                  <a:pt x="31330" y="60516"/>
                </a:lnTo>
                <a:lnTo>
                  <a:pt x="36144" y="60008"/>
                </a:lnTo>
                <a:lnTo>
                  <a:pt x="40539" y="59259"/>
                </a:lnTo>
                <a:lnTo>
                  <a:pt x="44146" y="58345"/>
                </a:lnTo>
                <a:lnTo>
                  <a:pt x="47956" y="56908"/>
                </a:lnTo>
                <a:lnTo>
                  <a:pt x="49924" y="54255"/>
                </a:lnTo>
                <a:lnTo>
                  <a:pt x="50166" y="51296"/>
                </a:lnTo>
                <a:lnTo>
                  <a:pt x="50130" y="48578"/>
                </a:lnTo>
                <a:lnTo>
                  <a:pt x="49583" y="46015"/>
                </a:lnTo>
                <a:lnTo>
                  <a:pt x="46850" y="45609"/>
                </a:lnTo>
                <a:lnTo>
                  <a:pt x="43714" y="46800"/>
                </a:lnTo>
                <a:lnTo>
                  <a:pt x="40794" y="47715"/>
                </a:lnTo>
                <a:lnTo>
                  <a:pt x="37048" y="48513"/>
                </a:lnTo>
                <a:lnTo>
                  <a:pt x="32716" y="49086"/>
                </a:lnTo>
                <a:lnTo>
                  <a:pt x="27457" y="49086"/>
                </a:lnTo>
                <a:lnTo>
                  <a:pt x="25236" y="48743"/>
                </a:lnTo>
                <a:lnTo>
                  <a:pt x="21503" y="47372"/>
                </a:lnTo>
                <a:lnTo>
                  <a:pt x="18799" y="45086"/>
                </a:lnTo>
                <a:lnTo>
                  <a:pt x="16755" y="42191"/>
                </a:lnTo>
                <a:lnTo>
                  <a:pt x="15660" y="38469"/>
                </a:lnTo>
                <a:lnTo>
                  <a:pt x="15393" y="34113"/>
                </a:lnTo>
                <a:lnTo>
                  <a:pt x="49507" y="34113"/>
                </a:lnTo>
                <a:lnTo>
                  <a:pt x="52275" y="31903"/>
                </a:lnTo>
                <a:lnTo>
                  <a:pt x="52693" y="28703"/>
                </a:lnTo>
                <a:lnTo>
                  <a:pt x="52693" y="22518"/>
                </a:lnTo>
                <a:lnTo>
                  <a:pt x="52210" y="19025"/>
                </a:lnTo>
                <a:lnTo>
                  <a:pt x="51245" y="15825"/>
                </a:lnTo>
                <a:lnTo>
                  <a:pt x="50281" y="12611"/>
                </a:lnTo>
                <a:lnTo>
                  <a:pt x="48784" y="9832"/>
                </a:lnTo>
                <a:lnTo>
                  <a:pt x="44693" y="5144"/>
                </a:lnTo>
                <a:lnTo>
                  <a:pt x="42077" y="3315"/>
                </a:lnTo>
                <a:lnTo>
                  <a:pt x="38887" y="1983"/>
                </a:lnTo>
                <a:lnTo>
                  <a:pt x="35700" y="673"/>
                </a:lnTo>
                <a:lnTo>
                  <a:pt x="31852" y="0"/>
                </a:lnTo>
                <a:lnTo>
                  <a:pt x="23115" y="0"/>
                </a:lnTo>
                <a:lnTo>
                  <a:pt x="19292" y="713"/>
                </a:lnTo>
                <a:lnTo>
                  <a:pt x="16268" y="19041"/>
                </a:lnTo>
                <a:lnTo>
                  <a:pt x="17489" y="15941"/>
                </a:lnTo>
                <a:lnTo>
                  <a:pt x="20563" y="12510"/>
                </a:lnTo>
                <a:lnTo>
                  <a:pt x="23407" y="11078"/>
                </a:lnTo>
                <a:close/>
              </a:path>
              <a:path w="52693" h="60516">
                <a:moveTo>
                  <a:pt x="0" y="26085"/>
                </a:moveTo>
                <a:lnTo>
                  <a:pt x="0" y="35867"/>
                </a:lnTo>
                <a:lnTo>
                  <a:pt x="586" y="40248"/>
                </a:lnTo>
                <a:lnTo>
                  <a:pt x="1767" y="43981"/>
                </a:lnTo>
                <a:lnTo>
                  <a:pt x="2959" y="47703"/>
                </a:lnTo>
                <a:lnTo>
                  <a:pt x="4752" y="50789"/>
                </a:lnTo>
                <a:lnTo>
                  <a:pt x="9565" y="55692"/>
                </a:lnTo>
                <a:lnTo>
                  <a:pt x="12560" y="57506"/>
                </a:lnTo>
                <a:lnTo>
                  <a:pt x="15393" y="24361"/>
                </a:lnTo>
                <a:lnTo>
                  <a:pt x="15469" y="22492"/>
                </a:lnTo>
                <a:lnTo>
                  <a:pt x="16268" y="19041"/>
                </a:lnTo>
                <a:lnTo>
                  <a:pt x="19292" y="713"/>
                </a:lnTo>
                <a:lnTo>
                  <a:pt x="15901" y="2109"/>
                </a:lnTo>
                <a:lnTo>
                  <a:pt x="12510" y="3506"/>
                </a:lnTo>
                <a:lnTo>
                  <a:pt x="9640" y="5551"/>
                </a:lnTo>
                <a:lnTo>
                  <a:pt x="7279" y="8219"/>
                </a:lnTo>
                <a:lnTo>
                  <a:pt x="4903" y="10872"/>
                </a:lnTo>
                <a:lnTo>
                  <a:pt x="3100" y="14123"/>
                </a:lnTo>
                <a:lnTo>
                  <a:pt x="1854" y="17960"/>
                </a:lnTo>
                <a:lnTo>
                  <a:pt x="623" y="21794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7741108" y="2379174"/>
            <a:ext cx="40841" cy="60516"/>
          </a:xfrm>
          <a:custGeom>
            <a:avLst/>
            <a:gdLst/>
            <a:ahLst/>
            <a:cxnLst/>
            <a:rect l="l" t="t" r="r" b="b"/>
            <a:pathLst>
              <a:path w="40841" h="60516">
                <a:moveTo>
                  <a:pt x="558" y="22082"/>
                </a:moveTo>
                <a:lnTo>
                  <a:pt x="2030" y="25689"/>
                </a:lnTo>
                <a:lnTo>
                  <a:pt x="4240" y="28512"/>
                </a:lnTo>
                <a:lnTo>
                  <a:pt x="6847" y="30885"/>
                </a:lnTo>
                <a:lnTo>
                  <a:pt x="9932" y="32652"/>
                </a:lnTo>
                <a:lnTo>
                  <a:pt x="13144" y="34110"/>
                </a:lnTo>
                <a:lnTo>
                  <a:pt x="16358" y="35406"/>
                </a:lnTo>
                <a:lnTo>
                  <a:pt x="19443" y="36536"/>
                </a:lnTo>
                <a:lnTo>
                  <a:pt x="22047" y="37782"/>
                </a:lnTo>
                <a:lnTo>
                  <a:pt x="24994" y="40043"/>
                </a:lnTo>
                <a:lnTo>
                  <a:pt x="26111" y="43143"/>
                </a:lnTo>
                <a:lnTo>
                  <a:pt x="25502" y="45896"/>
                </a:lnTo>
                <a:lnTo>
                  <a:pt x="22950" y="48413"/>
                </a:lnTo>
                <a:lnTo>
                  <a:pt x="19900" y="49363"/>
                </a:lnTo>
                <a:lnTo>
                  <a:pt x="17324" y="49514"/>
                </a:lnTo>
                <a:lnTo>
                  <a:pt x="13219" y="49248"/>
                </a:lnTo>
                <a:lnTo>
                  <a:pt x="9817" y="48207"/>
                </a:lnTo>
                <a:lnTo>
                  <a:pt x="7034" y="47042"/>
                </a:lnTo>
                <a:lnTo>
                  <a:pt x="3823" y="45389"/>
                </a:lnTo>
                <a:lnTo>
                  <a:pt x="965" y="44842"/>
                </a:lnTo>
                <a:lnTo>
                  <a:pt x="0" y="47383"/>
                </a:lnTo>
                <a:lnTo>
                  <a:pt x="0" y="53276"/>
                </a:lnTo>
                <a:lnTo>
                  <a:pt x="1703" y="56578"/>
                </a:lnTo>
                <a:lnTo>
                  <a:pt x="4330" y="57999"/>
                </a:lnTo>
                <a:lnTo>
                  <a:pt x="6973" y="58929"/>
                </a:lnTo>
                <a:lnTo>
                  <a:pt x="10058" y="59763"/>
                </a:lnTo>
                <a:lnTo>
                  <a:pt x="13705" y="60361"/>
                </a:lnTo>
                <a:lnTo>
                  <a:pt x="17630" y="60516"/>
                </a:lnTo>
                <a:lnTo>
                  <a:pt x="20956" y="60516"/>
                </a:lnTo>
                <a:lnTo>
                  <a:pt x="24041" y="60134"/>
                </a:lnTo>
                <a:lnTo>
                  <a:pt x="26884" y="59347"/>
                </a:lnTo>
                <a:lnTo>
                  <a:pt x="29733" y="58572"/>
                </a:lnTo>
                <a:lnTo>
                  <a:pt x="34289" y="55829"/>
                </a:lnTo>
                <a:lnTo>
                  <a:pt x="37986" y="52312"/>
                </a:lnTo>
                <a:lnTo>
                  <a:pt x="40272" y="47660"/>
                </a:lnTo>
                <a:lnTo>
                  <a:pt x="40841" y="44971"/>
                </a:lnTo>
                <a:lnTo>
                  <a:pt x="40841" y="41932"/>
                </a:lnTo>
                <a:lnTo>
                  <a:pt x="40464" y="37376"/>
                </a:lnTo>
                <a:lnTo>
                  <a:pt x="38938" y="33793"/>
                </a:lnTo>
                <a:lnTo>
                  <a:pt x="36691" y="30985"/>
                </a:lnTo>
                <a:lnTo>
                  <a:pt x="34034" y="28613"/>
                </a:lnTo>
                <a:lnTo>
                  <a:pt x="30863" y="26860"/>
                </a:lnTo>
                <a:lnTo>
                  <a:pt x="27633" y="25412"/>
                </a:lnTo>
                <a:lnTo>
                  <a:pt x="24408" y="24156"/>
                </a:lnTo>
                <a:lnTo>
                  <a:pt x="21247" y="23026"/>
                </a:lnTo>
                <a:lnTo>
                  <a:pt x="18594" y="21780"/>
                </a:lnTo>
                <a:lnTo>
                  <a:pt x="15584" y="19545"/>
                </a:lnTo>
                <a:lnTo>
                  <a:pt x="14439" y="16419"/>
                </a:lnTo>
                <a:lnTo>
                  <a:pt x="15238" y="13474"/>
                </a:lnTo>
                <a:lnTo>
                  <a:pt x="17830" y="11416"/>
                </a:lnTo>
                <a:lnTo>
                  <a:pt x="21021" y="10707"/>
                </a:lnTo>
                <a:lnTo>
                  <a:pt x="24307" y="10707"/>
                </a:lnTo>
                <a:lnTo>
                  <a:pt x="27522" y="11341"/>
                </a:lnTo>
                <a:lnTo>
                  <a:pt x="31497" y="12697"/>
                </a:lnTo>
                <a:lnTo>
                  <a:pt x="34354" y="14058"/>
                </a:lnTo>
                <a:lnTo>
                  <a:pt x="37591" y="13258"/>
                </a:lnTo>
                <a:lnTo>
                  <a:pt x="37833" y="10466"/>
                </a:lnTo>
                <a:lnTo>
                  <a:pt x="37746" y="7073"/>
                </a:lnTo>
                <a:lnTo>
                  <a:pt x="37007" y="4114"/>
                </a:lnTo>
                <a:lnTo>
                  <a:pt x="34466" y="2452"/>
                </a:lnTo>
                <a:lnTo>
                  <a:pt x="31215" y="1267"/>
                </a:lnTo>
                <a:lnTo>
                  <a:pt x="28497" y="608"/>
                </a:lnTo>
                <a:lnTo>
                  <a:pt x="25336" y="127"/>
                </a:lnTo>
                <a:lnTo>
                  <a:pt x="22021" y="0"/>
                </a:lnTo>
                <a:lnTo>
                  <a:pt x="18644" y="0"/>
                </a:lnTo>
                <a:lnTo>
                  <a:pt x="15609" y="417"/>
                </a:lnTo>
                <a:lnTo>
                  <a:pt x="12903" y="1267"/>
                </a:lnTo>
                <a:lnTo>
                  <a:pt x="10199" y="2106"/>
                </a:lnTo>
                <a:lnTo>
                  <a:pt x="7898" y="3286"/>
                </a:lnTo>
                <a:lnTo>
                  <a:pt x="4130" y="6336"/>
                </a:lnTo>
                <a:lnTo>
                  <a:pt x="1689" y="10325"/>
                </a:lnTo>
                <a:lnTo>
                  <a:pt x="176" y="14822"/>
                </a:lnTo>
                <a:lnTo>
                  <a:pt x="176" y="19926"/>
                </a:lnTo>
                <a:lnTo>
                  <a:pt x="558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7790637" y="2379174"/>
            <a:ext cx="40845" cy="60516"/>
          </a:xfrm>
          <a:custGeom>
            <a:avLst/>
            <a:gdLst/>
            <a:ahLst/>
            <a:cxnLst/>
            <a:rect l="l" t="t" r="r" b="b"/>
            <a:pathLst>
              <a:path w="40845" h="60516">
                <a:moveTo>
                  <a:pt x="180" y="14822"/>
                </a:moveTo>
                <a:lnTo>
                  <a:pt x="180" y="19926"/>
                </a:lnTo>
                <a:lnTo>
                  <a:pt x="547" y="22082"/>
                </a:lnTo>
                <a:lnTo>
                  <a:pt x="2034" y="25689"/>
                </a:lnTo>
                <a:lnTo>
                  <a:pt x="4244" y="28512"/>
                </a:lnTo>
                <a:lnTo>
                  <a:pt x="6847" y="30885"/>
                </a:lnTo>
                <a:lnTo>
                  <a:pt x="9932" y="32652"/>
                </a:lnTo>
                <a:lnTo>
                  <a:pt x="13147" y="34110"/>
                </a:lnTo>
                <a:lnTo>
                  <a:pt x="16358" y="35406"/>
                </a:lnTo>
                <a:lnTo>
                  <a:pt x="19443" y="36536"/>
                </a:lnTo>
                <a:lnTo>
                  <a:pt x="22051" y="37782"/>
                </a:lnTo>
                <a:lnTo>
                  <a:pt x="24994" y="40043"/>
                </a:lnTo>
                <a:lnTo>
                  <a:pt x="26111" y="43143"/>
                </a:lnTo>
                <a:lnTo>
                  <a:pt x="25502" y="45896"/>
                </a:lnTo>
                <a:lnTo>
                  <a:pt x="22950" y="48413"/>
                </a:lnTo>
                <a:lnTo>
                  <a:pt x="19900" y="49363"/>
                </a:lnTo>
                <a:lnTo>
                  <a:pt x="17324" y="49514"/>
                </a:lnTo>
                <a:lnTo>
                  <a:pt x="13223" y="49248"/>
                </a:lnTo>
                <a:lnTo>
                  <a:pt x="9817" y="48207"/>
                </a:lnTo>
                <a:lnTo>
                  <a:pt x="7038" y="47042"/>
                </a:lnTo>
                <a:lnTo>
                  <a:pt x="3823" y="45389"/>
                </a:lnTo>
                <a:lnTo>
                  <a:pt x="965" y="44842"/>
                </a:lnTo>
                <a:lnTo>
                  <a:pt x="0" y="47383"/>
                </a:lnTo>
                <a:lnTo>
                  <a:pt x="0" y="53276"/>
                </a:lnTo>
                <a:lnTo>
                  <a:pt x="1703" y="56578"/>
                </a:lnTo>
                <a:lnTo>
                  <a:pt x="4330" y="57999"/>
                </a:lnTo>
                <a:lnTo>
                  <a:pt x="6973" y="58929"/>
                </a:lnTo>
                <a:lnTo>
                  <a:pt x="10058" y="59763"/>
                </a:lnTo>
                <a:lnTo>
                  <a:pt x="13705" y="60361"/>
                </a:lnTo>
                <a:lnTo>
                  <a:pt x="17630" y="60516"/>
                </a:lnTo>
                <a:lnTo>
                  <a:pt x="20956" y="60516"/>
                </a:lnTo>
                <a:lnTo>
                  <a:pt x="24041" y="60134"/>
                </a:lnTo>
                <a:lnTo>
                  <a:pt x="26888" y="59347"/>
                </a:lnTo>
                <a:lnTo>
                  <a:pt x="29733" y="58572"/>
                </a:lnTo>
                <a:lnTo>
                  <a:pt x="34289" y="55829"/>
                </a:lnTo>
                <a:lnTo>
                  <a:pt x="37986" y="52312"/>
                </a:lnTo>
                <a:lnTo>
                  <a:pt x="40272" y="47660"/>
                </a:lnTo>
                <a:lnTo>
                  <a:pt x="40845" y="44971"/>
                </a:lnTo>
                <a:lnTo>
                  <a:pt x="40845" y="41932"/>
                </a:lnTo>
                <a:lnTo>
                  <a:pt x="40464" y="37376"/>
                </a:lnTo>
                <a:lnTo>
                  <a:pt x="38942" y="33793"/>
                </a:lnTo>
                <a:lnTo>
                  <a:pt x="36691" y="30985"/>
                </a:lnTo>
                <a:lnTo>
                  <a:pt x="34038" y="28613"/>
                </a:lnTo>
                <a:lnTo>
                  <a:pt x="30873" y="26860"/>
                </a:lnTo>
                <a:lnTo>
                  <a:pt x="27637" y="25412"/>
                </a:lnTo>
                <a:lnTo>
                  <a:pt x="24411" y="24156"/>
                </a:lnTo>
                <a:lnTo>
                  <a:pt x="21247" y="23026"/>
                </a:lnTo>
                <a:lnTo>
                  <a:pt x="18594" y="21780"/>
                </a:lnTo>
                <a:lnTo>
                  <a:pt x="15584" y="19545"/>
                </a:lnTo>
                <a:lnTo>
                  <a:pt x="14439" y="16419"/>
                </a:lnTo>
                <a:lnTo>
                  <a:pt x="15242" y="13474"/>
                </a:lnTo>
                <a:lnTo>
                  <a:pt x="17830" y="11416"/>
                </a:lnTo>
                <a:lnTo>
                  <a:pt x="21021" y="10707"/>
                </a:lnTo>
                <a:lnTo>
                  <a:pt x="24311" y="10707"/>
                </a:lnTo>
                <a:lnTo>
                  <a:pt x="27522" y="11341"/>
                </a:lnTo>
                <a:lnTo>
                  <a:pt x="31497" y="12697"/>
                </a:lnTo>
                <a:lnTo>
                  <a:pt x="34354" y="14058"/>
                </a:lnTo>
                <a:lnTo>
                  <a:pt x="37580" y="13258"/>
                </a:lnTo>
                <a:lnTo>
                  <a:pt x="37835" y="10466"/>
                </a:lnTo>
                <a:lnTo>
                  <a:pt x="37746" y="7073"/>
                </a:lnTo>
                <a:lnTo>
                  <a:pt x="37174" y="4432"/>
                </a:lnTo>
                <a:lnTo>
                  <a:pt x="34470" y="2452"/>
                </a:lnTo>
                <a:lnTo>
                  <a:pt x="31219" y="1267"/>
                </a:lnTo>
                <a:lnTo>
                  <a:pt x="28501" y="608"/>
                </a:lnTo>
                <a:lnTo>
                  <a:pt x="25337" y="127"/>
                </a:lnTo>
                <a:lnTo>
                  <a:pt x="22025" y="0"/>
                </a:lnTo>
                <a:lnTo>
                  <a:pt x="18644" y="0"/>
                </a:lnTo>
                <a:lnTo>
                  <a:pt x="15609" y="417"/>
                </a:lnTo>
                <a:lnTo>
                  <a:pt x="12907" y="1267"/>
                </a:lnTo>
                <a:lnTo>
                  <a:pt x="10199" y="2106"/>
                </a:lnTo>
                <a:lnTo>
                  <a:pt x="7901" y="3286"/>
                </a:lnTo>
                <a:lnTo>
                  <a:pt x="4130" y="6336"/>
                </a:lnTo>
                <a:lnTo>
                  <a:pt x="1692" y="10325"/>
                </a:lnTo>
                <a:lnTo>
                  <a:pt x="180" y="14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7872083" y="2360117"/>
            <a:ext cx="15876" cy="78552"/>
          </a:xfrm>
          <a:custGeom>
            <a:avLst/>
            <a:gdLst/>
            <a:ahLst/>
            <a:cxnLst/>
            <a:rect l="l" t="t" r="r" b="b"/>
            <a:pathLst>
              <a:path w="15876" h="78552">
                <a:moveTo>
                  <a:pt x="15876" y="76024"/>
                </a:moveTo>
                <a:lnTo>
                  <a:pt x="15876" y="2515"/>
                </a:lnTo>
                <a:lnTo>
                  <a:pt x="15480" y="1436"/>
                </a:lnTo>
                <a:lnTo>
                  <a:pt x="12787" y="290"/>
                </a:lnTo>
                <a:lnTo>
                  <a:pt x="9500" y="0"/>
                </a:lnTo>
                <a:lnTo>
                  <a:pt x="6416" y="0"/>
                </a:lnTo>
                <a:lnTo>
                  <a:pt x="3150" y="290"/>
                </a:lnTo>
                <a:lnTo>
                  <a:pt x="0" y="2515"/>
                </a:lnTo>
                <a:lnTo>
                  <a:pt x="0" y="76024"/>
                </a:lnTo>
                <a:lnTo>
                  <a:pt x="392" y="77100"/>
                </a:lnTo>
                <a:lnTo>
                  <a:pt x="3100" y="78256"/>
                </a:lnTo>
                <a:lnTo>
                  <a:pt x="6416" y="78552"/>
                </a:lnTo>
                <a:lnTo>
                  <a:pt x="9500" y="78552"/>
                </a:lnTo>
                <a:lnTo>
                  <a:pt x="12787" y="78256"/>
                </a:lnTo>
                <a:lnTo>
                  <a:pt x="15876" y="76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7904203" y="2379178"/>
            <a:ext cx="51241" cy="59486"/>
          </a:xfrm>
          <a:custGeom>
            <a:avLst/>
            <a:gdLst/>
            <a:ahLst/>
            <a:cxnLst/>
            <a:rect l="l" t="t" r="r" b="b"/>
            <a:pathLst>
              <a:path w="51241" h="59486">
                <a:moveTo>
                  <a:pt x="12927" y="9626"/>
                </a:moveTo>
                <a:lnTo>
                  <a:pt x="12927" y="3427"/>
                </a:lnTo>
                <a:lnTo>
                  <a:pt x="11631" y="1624"/>
                </a:lnTo>
                <a:lnTo>
                  <a:pt x="8837" y="1080"/>
                </a:lnTo>
                <a:lnTo>
                  <a:pt x="5245" y="1026"/>
                </a:lnTo>
                <a:lnTo>
                  <a:pt x="2562" y="1271"/>
                </a:lnTo>
                <a:lnTo>
                  <a:pt x="0" y="3427"/>
                </a:lnTo>
                <a:lnTo>
                  <a:pt x="0" y="57085"/>
                </a:lnTo>
                <a:lnTo>
                  <a:pt x="356" y="58140"/>
                </a:lnTo>
                <a:lnTo>
                  <a:pt x="2945" y="59245"/>
                </a:lnTo>
                <a:lnTo>
                  <a:pt x="6094" y="59486"/>
                </a:lnTo>
                <a:lnTo>
                  <a:pt x="9053" y="59486"/>
                </a:lnTo>
                <a:lnTo>
                  <a:pt x="12203" y="59245"/>
                </a:lnTo>
                <a:lnTo>
                  <a:pt x="15148" y="57085"/>
                </a:lnTo>
                <a:lnTo>
                  <a:pt x="15148" y="21413"/>
                </a:lnTo>
                <a:lnTo>
                  <a:pt x="17273" y="18719"/>
                </a:lnTo>
                <a:lnTo>
                  <a:pt x="21282" y="15278"/>
                </a:lnTo>
                <a:lnTo>
                  <a:pt x="25196" y="13168"/>
                </a:lnTo>
                <a:lnTo>
                  <a:pt x="28648" y="13168"/>
                </a:lnTo>
                <a:lnTo>
                  <a:pt x="32270" y="14630"/>
                </a:lnTo>
                <a:lnTo>
                  <a:pt x="34646" y="17575"/>
                </a:lnTo>
                <a:lnTo>
                  <a:pt x="35571" y="20318"/>
                </a:lnTo>
                <a:lnTo>
                  <a:pt x="36144" y="23860"/>
                </a:lnTo>
                <a:lnTo>
                  <a:pt x="36269" y="57834"/>
                </a:lnTo>
                <a:lnTo>
                  <a:pt x="39038" y="59245"/>
                </a:lnTo>
                <a:lnTo>
                  <a:pt x="42238" y="59486"/>
                </a:lnTo>
                <a:lnTo>
                  <a:pt x="45172" y="59486"/>
                </a:lnTo>
                <a:lnTo>
                  <a:pt x="48347" y="59245"/>
                </a:lnTo>
                <a:lnTo>
                  <a:pt x="51241" y="57085"/>
                </a:lnTo>
                <a:lnTo>
                  <a:pt x="51241" y="20052"/>
                </a:lnTo>
                <a:lnTo>
                  <a:pt x="50900" y="16725"/>
                </a:lnTo>
                <a:lnTo>
                  <a:pt x="50217" y="13957"/>
                </a:lnTo>
                <a:lnTo>
                  <a:pt x="49542" y="11188"/>
                </a:lnTo>
                <a:lnTo>
                  <a:pt x="46885" y="6703"/>
                </a:lnTo>
                <a:lnTo>
                  <a:pt x="43304" y="3009"/>
                </a:lnTo>
                <a:lnTo>
                  <a:pt x="38304" y="608"/>
                </a:lnTo>
                <a:lnTo>
                  <a:pt x="35229" y="0"/>
                </a:lnTo>
                <a:lnTo>
                  <a:pt x="28246" y="0"/>
                </a:lnTo>
                <a:lnTo>
                  <a:pt x="25045" y="800"/>
                </a:lnTo>
                <a:lnTo>
                  <a:pt x="21981" y="2397"/>
                </a:lnTo>
                <a:lnTo>
                  <a:pt x="18910" y="4014"/>
                </a:lnTo>
                <a:lnTo>
                  <a:pt x="15901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7967808" y="2354752"/>
            <a:ext cx="53949" cy="84938"/>
          </a:xfrm>
          <a:custGeom>
            <a:avLst/>
            <a:gdLst/>
            <a:ahLst/>
            <a:cxnLst/>
            <a:rect l="l" t="t" r="r" b="b"/>
            <a:pathLst>
              <a:path w="53949" h="84938">
                <a:moveTo>
                  <a:pt x="53949" y="2592"/>
                </a:moveTo>
                <a:lnTo>
                  <a:pt x="53837" y="1828"/>
                </a:lnTo>
                <a:lnTo>
                  <a:pt x="51065" y="306"/>
                </a:lnTo>
                <a:lnTo>
                  <a:pt x="47919" y="0"/>
                </a:lnTo>
                <a:lnTo>
                  <a:pt x="44945" y="0"/>
                </a:lnTo>
                <a:lnTo>
                  <a:pt x="41795" y="306"/>
                </a:lnTo>
                <a:lnTo>
                  <a:pt x="38911" y="2592"/>
                </a:lnTo>
                <a:lnTo>
                  <a:pt x="38911" y="31636"/>
                </a:lnTo>
                <a:lnTo>
                  <a:pt x="34088" y="27482"/>
                </a:lnTo>
                <a:lnTo>
                  <a:pt x="29184" y="25045"/>
                </a:lnTo>
                <a:lnTo>
                  <a:pt x="26466" y="24422"/>
                </a:lnTo>
                <a:lnTo>
                  <a:pt x="19648" y="24422"/>
                </a:lnTo>
                <a:lnTo>
                  <a:pt x="16282" y="25146"/>
                </a:lnTo>
                <a:lnTo>
                  <a:pt x="13347" y="26593"/>
                </a:lnTo>
                <a:lnTo>
                  <a:pt x="10414" y="28030"/>
                </a:lnTo>
                <a:lnTo>
                  <a:pt x="7976" y="30100"/>
                </a:lnTo>
                <a:lnTo>
                  <a:pt x="6008" y="32778"/>
                </a:lnTo>
                <a:lnTo>
                  <a:pt x="4052" y="35471"/>
                </a:lnTo>
                <a:lnTo>
                  <a:pt x="2551" y="38722"/>
                </a:lnTo>
                <a:lnTo>
                  <a:pt x="1525" y="42533"/>
                </a:lnTo>
                <a:lnTo>
                  <a:pt x="506" y="46343"/>
                </a:lnTo>
                <a:lnTo>
                  <a:pt x="0" y="50633"/>
                </a:lnTo>
                <a:lnTo>
                  <a:pt x="0" y="59371"/>
                </a:lnTo>
                <a:lnTo>
                  <a:pt x="394" y="63158"/>
                </a:lnTo>
                <a:lnTo>
                  <a:pt x="1195" y="66741"/>
                </a:lnTo>
                <a:lnTo>
                  <a:pt x="1993" y="70333"/>
                </a:lnTo>
                <a:lnTo>
                  <a:pt x="3289" y="73469"/>
                </a:lnTo>
                <a:lnTo>
                  <a:pt x="5078" y="76150"/>
                </a:lnTo>
                <a:lnTo>
                  <a:pt x="6858" y="78844"/>
                </a:lnTo>
                <a:lnTo>
                  <a:pt x="9168" y="80975"/>
                </a:lnTo>
                <a:lnTo>
                  <a:pt x="11987" y="82562"/>
                </a:lnTo>
                <a:lnTo>
                  <a:pt x="14820" y="84138"/>
                </a:lnTo>
                <a:lnTo>
                  <a:pt x="18276" y="84938"/>
                </a:lnTo>
                <a:lnTo>
                  <a:pt x="16891" y="64961"/>
                </a:lnTo>
                <a:lnTo>
                  <a:pt x="15939" y="60933"/>
                </a:lnTo>
                <a:lnTo>
                  <a:pt x="15393" y="56628"/>
                </a:lnTo>
                <a:lnTo>
                  <a:pt x="15393" y="52261"/>
                </a:lnTo>
                <a:lnTo>
                  <a:pt x="16026" y="48157"/>
                </a:lnTo>
                <a:lnTo>
                  <a:pt x="17081" y="44297"/>
                </a:lnTo>
                <a:lnTo>
                  <a:pt x="18809" y="41008"/>
                </a:lnTo>
                <a:lnTo>
                  <a:pt x="21376" y="38710"/>
                </a:lnTo>
                <a:lnTo>
                  <a:pt x="24497" y="37238"/>
                </a:lnTo>
                <a:lnTo>
                  <a:pt x="28627" y="37238"/>
                </a:lnTo>
                <a:lnTo>
                  <a:pt x="32691" y="39409"/>
                </a:lnTo>
                <a:lnTo>
                  <a:pt x="36741" y="42925"/>
                </a:lnTo>
                <a:lnTo>
                  <a:pt x="38911" y="45655"/>
                </a:lnTo>
                <a:lnTo>
                  <a:pt x="38911" y="63460"/>
                </a:lnTo>
                <a:lnTo>
                  <a:pt x="35369" y="67525"/>
                </a:lnTo>
                <a:lnTo>
                  <a:pt x="32208" y="70206"/>
                </a:lnTo>
                <a:lnTo>
                  <a:pt x="29198" y="71680"/>
                </a:lnTo>
                <a:lnTo>
                  <a:pt x="29414" y="84114"/>
                </a:lnTo>
                <a:lnTo>
                  <a:pt x="32449" y="82462"/>
                </a:lnTo>
                <a:lnTo>
                  <a:pt x="35469" y="80834"/>
                </a:lnTo>
                <a:lnTo>
                  <a:pt x="38367" y="78522"/>
                </a:lnTo>
                <a:lnTo>
                  <a:pt x="41136" y="75553"/>
                </a:lnTo>
                <a:lnTo>
                  <a:pt x="41136" y="81507"/>
                </a:lnTo>
                <a:lnTo>
                  <a:pt x="41694" y="82933"/>
                </a:lnTo>
                <a:lnTo>
                  <a:pt x="44513" y="83793"/>
                </a:lnTo>
                <a:lnTo>
                  <a:pt x="47637" y="83922"/>
                </a:lnTo>
                <a:lnTo>
                  <a:pt x="50673" y="83793"/>
                </a:lnTo>
                <a:lnTo>
                  <a:pt x="53949" y="81507"/>
                </a:lnTo>
                <a:lnTo>
                  <a:pt x="53949" y="2592"/>
                </a:lnTo>
                <a:close/>
              </a:path>
              <a:path w="53949" h="84938">
                <a:moveTo>
                  <a:pt x="26160" y="72122"/>
                </a:moveTo>
                <a:lnTo>
                  <a:pt x="22351" y="71629"/>
                </a:lnTo>
                <a:lnTo>
                  <a:pt x="18528" y="68289"/>
                </a:lnTo>
                <a:lnTo>
                  <a:pt x="16891" y="64961"/>
                </a:lnTo>
                <a:lnTo>
                  <a:pt x="18276" y="84938"/>
                </a:lnTo>
                <a:lnTo>
                  <a:pt x="26060" y="84938"/>
                </a:lnTo>
                <a:lnTo>
                  <a:pt x="29414" y="84114"/>
                </a:lnTo>
                <a:lnTo>
                  <a:pt x="29198" y="71680"/>
                </a:lnTo>
                <a:lnTo>
                  <a:pt x="26160" y="72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8037240" y="2380204"/>
            <a:ext cx="51192" cy="59490"/>
          </a:xfrm>
          <a:custGeom>
            <a:avLst/>
            <a:gdLst/>
            <a:ahLst/>
            <a:cxnLst/>
            <a:rect l="l" t="t" r="r" b="b"/>
            <a:pathLst>
              <a:path w="51192" h="59490">
                <a:moveTo>
                  <a:pt x="331" y="42750"/>
                </a:moveTo>
                <a:lnTo>
                  <a:pt x="990" y="45507"/>
                </a:lnTo>
                <a:lnTo>
                  <a:pt x="1663" y="48251"/>
                </a:lnTo>
                <a:lnTo>
                  <a:pt x="4306" y="52743"/>
                </a:lnTo>
                <a:lnTo>
                  <a:pt x="7874" y="56480"/>
                </a:lnTo>
                <a:lnTo>
                  <a:pt x="12891" y="58892"/>
                </a:lnTo>
                <a:lnTo>
                  <a:pt x="15988" y="59490"/>
                </a:lnTo>
                <a:lnTo>
                  <a:pt x="22961" y="59490"/>
                </a:lnTo>
                <a:lnTo>
                  <a:pt x="26136" y="58686"/>
                </a:lnTo>
                <a:lnTo>
                  <a:pt x="29211" y="57075"/>
                </a:lnTo>
                <a:lnTo>
                  <a:pt x="32270" y="55476"/>
                </a:lnTo>
                <a:lnTo>
                  <a:pt x="35294" y="53074"/>
                </a:lnTo>
                <a:lnTo>
                  <a:pt x="38265" y="49864"/>
                </a:lnTo>
                <a:lnTo>
                  <a:pt x="38265" y="56059"/>
                </a:lnTo>
                <a:lnTo>
                  <a:pt x="38761" y="57405"/>
                </a:lnTo>
                <a:lnTo>
                  <a:pt x="41540" y="58319"/>
                </a:lnTo>
                <a:lnTo>
                  <a:pt x="44756" y="58460"/>
                </a:lnTo>
                <a:lnTo>
                  <a:pt x="47854" y="58319"/>
                </a:lnTo>
                <a:lnTo>
                  <a:pt x="51192" y="56059"/>
                </a:lnTo>
                <a:lnTo>
                  <a:pt x="51080" y="1652"/>
                </a:lnTo>
                <a:lnTo>
                  <a:pt x="48312" y="245"/>
                </a:lnTo>
                <a:lnTo>
                  <a:pt x="45162" y="0"/>
                </a:lnTo>
                <a:lnTo>
                  <a:pt x="42189" y="0"/>
                </a:lnTo>
                <a:lnTo>
                  <a:pt x="39038" y="245"/>
                </a:lnTo>
                <a:lnTo>
                  <a:pt x="36159" y="2401"/>
                </a:lnTo>
                <a:lnTo>
                  <a:pt x="36159" y="38077"/>
                </a:lnTo>
                <a:lnTo>
                  <a:pt x="33948" y="40755"/>
                </a:lnTo>
                <a:lnTo>
                  <a:pt x="29933" y="44197"/>
                </a:lnTo>
                <a:lnTo>
                  <a:pt x="26046" y="46306"/>
                </a:lnTo>
                <a:lnTo>
                  <a:pt x="22604" y="46306"/>
                </a:lnTo>
                <a:lnTo>
                  <a:pt x="18986" y="44860"/>
                </a:lnTo>
                <a:lnTo>
                  <a:pt x="16560" y="41911"/>
                </a:lnTo>
                <a:lnTo>
                  <a:pt x="15646" y="39157"/>
                </a:lnTo>
                <a:lnTo>
                  <a:pt x="15102" y="35524"/>
                </a:lnTo>
                <a:lnTo>
                  <a:pt x="15102" y="2401"/>
                </a:lnTo>
                <a:lnTo>
                  <a:pt x="14745" y="1346"/>
                </a:lnTo>
                <a:lnTo>
                  <a:pt x="12153" y="245"/>
                </a:lnTo>
                <a:lnTo>
                  <a:pt x="9004" y="0"/>
                </a:lnTo>
                <a:lnTo>
                  <a:pt x="6084" y="0"/>
                </a:lnTo>
                <a:lnTo>
                  <a:pt x="2909" y="245"/>
                </a:lnTo>
                <a:lnTo>
                  <a:pt x="0" y="2401"/>
                </a:lnTo>
                <a:lnTo>
                  <a:pt x="0" y="39348"/>
                </a:lnTo>
                <a:lnTo>
                  <a:pt x="331" y="42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8101152" y="2379174"/>
            <a:ext cx="40845" cy="60516"/>
          </a:xfrm>
          <a:custGeom>
            <a:avLst/>
            <a:gdLst/>
            <a:ahLst/>
            <a:cxnLst/>
            <a:rect l="l" t="t" r="r" b="b"/>
            <a:pathLst>
              <a:path w="40845" h="60516">
                <a:moveTo>
                  <a:pt x="557" y="22082"/>
                </a:moveTo>
                <a:lnTo>
                  <a:pt x="2033" y="25689"/>
                </a:lnTo>
                <a:lnTo>
                  <a:pt x="4240" y="28512"/>
                </a:lnTo>
                <a:lnTo>
                  <a:pt x="6846" y="30885"/>
                </a:lnTo>
                <a:lnTo>
                  <a:pt x="9932" y="32652"/>
                </a:lnTo>
                <a:lnTo>
                  <a:pt x="13143" y="34110"/>
                </a:lnTo>
                <a:lnTo>
                  <a:pt x="16357" y="35406"/>
                </a:lnTo>
                <a:lnTo>
                  <a:pt x="19443" y="36536"/>
                </a:lnTo>
                <a:lnTo>
                  <a:pt x="22045" y="37782"/>
                </a:lnTo>
                <a:lnTo>
                  <a:pt x="24994" y="40043"/>
                </a:lnTo>
                <a:lnTo>
                  <a:pt x="26111" y="43143"/>
                </a:lnTo>
                <a:lnTo>
                  <a:pt x="25501" y="45896"/>
                </a:lnTo>
                <a:lnTo>
                  <a:pt x="22950" y="48413"/>
                </a:lnTo>
                <a:lnTo>
                  <a:pt x="19900" y="49363"/>
                </a:lnTo>
                <a:lnTo>
                  <a:pt x="17322" y="49514"/>
                </a:lnTo>
                <a:lnTo>
                  <a:pt x="13221" y="49248"/>
                </a:lnTo>
                <a:lnTo>
                  <a:pt x="9817" y="48207"/>
                </a:lnTo>
                <a:lnTo>
                  <a:pt x="7038" y="47042"/>
                </a:lnTo>
                <a:lnTo>
                  <a:pt x="3822" y="45389"/>
                </a:lnTo>
                <a:lnTo>
                  <a:pt x="965" y="44842"/>
                </a:lnTo>
                <a:lnTo>
                  <a:pt x="0" y="47383"/>
                </a:lnTo>
                <a:lnTo>
                  <a:pt x="0" y="53276"/>
                </a:lnTo>
                <a:lnTo>
                  <a:pt x="1703" y="56578"/>
                </a:lnTo>
                <a:lnTo>
                  <a:pt x="4330" y="57999"/>
                </a:lnTo>
                <a:lnTo>
                  <a:pt x="6973" y="58929"/>
                </a:lnTo>
                <a:lnTo>
                  <a:pt x="10058" y="59763"/>
                </a:lnTo>
                <a:lnTo>
                  <a:pt x="13704" y="60361"/>
                </a:lnTo>
                <a:lnTo>
                  <a:pt x="17628" y="60516"/>
                </a:lnTo>
                <a:lnTo>
                  <a:pt x="20954" y="60516"/>
                </a:lnTo>
                <a:lnTo>
                  <a:pt x="24041" y="60134"/>
                </a:lnTo>
                <a:lnTo>
                  <a:pt x="26884" y="59347"/>
                </a:lnTo>
                <a:lnTo>
                  <a:pt x="29731" y="58572"/>
                </a:lnTo>
                <a:lnTo>
                  <a:pt x="34290" y="55829"/>
                </a:lnTo>
                <a:lnTo>
                  <a:pt x="37986" y="52312"/>
                </a:lnTo>
                <a:lnTo>
                  <a:pt x="40272" y="47660"/>
                </a:lnTo>
                <a:lnTo>
                  <a:pt x="40845" y="44971"/>
                </a:lnTo>
                <a:lnTo>
                  <a:pt x="40845" y="41932"/>
                </a:lnTo>
                <a:lnTo>
                  <a:pt x="40463" y="37376"/>
                </a:lnTo>
                <a:lnTo>
                  <a:pt x="38936" y="33793"/>
                </a:lnTo>
                <a:lnTo>
                  <a:pt x="36691" y="30985"/>
                </a:lnTo>
                <a:lnTo>
                  <a:pt x="34037" y="28613"/>
                </a:lnTo>
                <a:lnTo>
                  <a:pt x="30873" y="26860"/>
                </a:lnTo>
                <a:lnTo>
                  <a:pt x="27636" y="25412"/>
                </a:lnTo>
                <a:lnTo>
                  <a:pt x="24411" y="24156"/>
                </a:lnTo>
                <a:lnTo>
                  <a:pt x="21247" y="23026"/>
                </a:lnTo>
                <a:lnTo>
                  <a:pt x="18594" y="21780"/>
                </a:lnTo>
                <a:lnTo>
                  <a:pt x="15584" y="19545"/>
                </a:lnTo>
                <a:lnTo>
                  <a:pt x="14439" y="16419"/>
                </a:lnTo>
                <a:lnTo>
                  <a:pt x="15242" y="13474"/>
                </a:lnTo>
                <a:lnTo>
                  <a:pt x="17830" y="11416"/>
                </a:lnTo>
                <a:lnTo>
                  <a:pt x="21019" y="10707"/>
                </a:lnTo>
                <a:lnTo>
                  <a:pt x="24306" y="10707"/>
                </a:lnTo>
                <a:lnTo>
                  <a:pt x="27522" y="11341"/>
                </a:lnTo>
                <a:lnTo>
                  <a:pt x="31496" y="12697"/>
                </a:lnTo>
                <a:lnTo>
                  <a:pt x="34354" y="14058"/>
                </a:lnTo>
                <a:lnTo>
                  <a:pt x="37590" y="13258"/>
                </a:lnTo>
                <a:lnTo>
                  <a:pt x="37832" y="10466"/>
                </a:lnTo>
                <a:lnTo>
                  <a:pt x="37745" y="7073"/>
                </a:lnTo>
                <a:lnTo>
                  <a:pt x="37172" y="4432"/>
                </a:lnTo>
                <a:lnTo>
                  <a:pt x="34470" y="2452"/>
                </a:lnTo>
                <a:lnTo>
                  <a:pt x="31215" y="1267"/>
                </a:lnTo>
                <a:lnTo>
                  <a:pt x="28501" y="608"/>
                </a:lnTo>
                <a:lnTo>
                  <a:pt x="25336" y="127"/>
                </a:lnTo>
                <a:lnTo>
                  <a:pt x="22020" y="0"/>
                </a:lnTo>
                <a:lnTo>
                  <a:pt x="18643" y="0"/>
                </a:lnTo>
                <a:lnTo>
                  <a:pt x="15609" y="417"/>
                </a:lnTo>
                <a:lnTo>
                  <a:pt x="12901" y="1267"/>
                </a:lnTo>
                <a:lnTo>
                  <a:pt x="10198" y="2106"/>
                </a:lnTo>
                <a:lnTo>
                  <a:pt x="7898" y="3286"/>
                </a:lnTo>
                <a:lnTo>
                  <a:pt x="4128" y="6336"/>
                </a:lnTo>
                <a:lnTo>
                  <a:pt x="1687" y="10325"/>
                </a:lnTo>
                <a:lnTo>
                  <a:pt x="180" y="14822"/>
                </a:lnTo>
                <a:lnTo>
                  <a:pt x="180" y="19926"/>
                </a:lnTo>
                <a:lnTo>
                  <a:pt x="557" y="22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8147552" y="2366070"/>
            <a:ext cx="37957" cy="73444"/>
          </a:xfrm>
          <a:custGeom>
            <a:avLst/>
            <a:gdLst/>
            <a:ahLst/>
            <a:cxnLst/>
            <a:rect l="l" t="t" r="r" b="b"/>
            <a:pathLst>
              <a:path w="37957" h="73444">
                <a:moveTo>
                  <a:pt x="11681" y="241"/>
                </a:moveTo>
                <a:lnTo>
                  <a:pt x="8787" y="2527"/>
                </a:lnTo>
                <a:lnTo>
                  <a:pt x="8787" y="14490"/>
                </a:lnTo>
                <a:lnTo>
                  <a:pt x="2411" y="14490"/>
                </a:lnTo>
                <a:lnTo>
                  <a:pt x="251" y="16877"/>
                </a:lnTo>
                <a:lnTo>
                  <a:pt x="0" y="19469"/>
                </a:lnTo>
                <a:lnTo>
                  <a:pt x="0" y="22820"/>
                </a:lnTo>
                <a:lnTo>
                  <a:pt x="2350" y="26758"/>
                </a:lnTo>
                <a:lnTo>
                  <a:pt x="8787" y="26758"/>
                </a:lnTo>
                <a:lnTo>
                  <a:pt x="8787" y="57542"/>
                </a:lnTo>
                <a:lnTo>
                  <a:pt x="9128" y="60389"/>
                </a:lnTo>
                <a:lnTo>
                  <a:pt x="10490" y="65189"/>
                </a:lnTo>
                <a:lnTo>
                  <a:pt x="12992" y="68785"/>
                </a:lnTo>
                <a:lnTo>
                  <a:pt x="16267" y="71528"/>
                </a:lnTo>
                <a:lnTo>
                  <a:pt x="20674" y="73061"/>
                </a:lnTo>
                <a:lnTo>
                  <a:pt x="23276" y="73444"/>
                </a:lnTo>
                <a:lnTo>
                  <a:pt x="28521" y="73383"/>
                </a:lnTo>
                <a:lnTo>
                  <a:pt x="31747" y="72975"/>
                </a:lnTo>
                <a:lnTo>
                  <a:pt x="34455" y="72262"/>
                </a:lnTo>
                <a:lnTo>
                  <a:pt x="37122" y="70559"/>
                </a:lnTo>
                <a:lnTo>
                  <a:pt x="37846" y="68008"/>
                </a:lnTo>
                <a:lnTo>
                  <a:pt x="37957" y="64897"/>
                </a:lnTo>
                <a:lnTo>
                  <a:pt x="37806" y="62129"/>
                </a:lnTo>
                <a:lnTo>
                  <a:pt x="36269" y="59361"/>
                </a:lnTo>
                <a:lnTo>
                  <a:pt x="33576" y="60236"/>
                </a:lnTo>
                <a:lnTo>
                  <a:pt x="30999" y="60742"/>
                </a:lnTo>
                <a:lnTo>
                  <a:pt x="27838" y="60742"/>
                </a:lnTo>
                <a:lnTo>
                  <a:pt x="25271" y="58547"/>
                </a:lnTo>
                <a:lnTo>
                  <a:pt x="23888" y="54889"/>
                </a:lnTo>
                <a:lnTo>
                  <a:pt x="23888" y="26758"/>
                </a:lnTo>
                <a:lnTo>
                  <a:pt x="35610" y="26758"/>
                </a:lnTo>
                <a:lnTo>
                  <a:pt x="37755" y="24408"/>
                </a:lnTo>
                <a:lnTo>
                  <a:pt x="37957" y="20624"/>
                </a:lnTo>
                <a:lnTo>
                  <a:pt x="37806" y="17679"/>
                </a:lnTo>
                <a:lnTo>
                  <a:pt x="35560" y="14490"/>
                </a:lnTo>
                <a:lnTo>
                  <a:pt x="23888" y="14490"/>
                </a:lnTo>
                <a:lnTo>
                  <a:pt x="23888" y="2527"/>
                </a:lnTo>
                <a:lnTo>
                  <a:pt x="23759" y="1753"/>
                </a:lnTo>
                <a:lnTo>
                  <a:pt x="20990" y="241"/>
                </a:lnTo>
                <a:lnTo>
                  <a:pt x="17790" y="0"/>
                </a:lnTo>
                <a:lnTo>
                  <a:pt x="14856" y="0"/>
                </a:lnTo>
                <a:lnTo>
                  <a:pt x="11681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8196930" y="2379178"/>
            <a:ext cx="34429" cy="59486"/>
          </a:xfrm>
          <a:custGeom>
            <a:avLst/>
            <a:gdLst/>
            <a:ahLst/>
            <a:cxnLst/>
            <a:rect l="l" t="t" r="r" b="b"/>
            <a:pathLst>
              <a:path w="34429" h="59486">
                <a:moveTo>
                  <a:pt x="12931" y="10109"/>
                </a:moveTo>
                <a:lnTo>
                  <a:pt x="12931" y="3427"/>
                </a:lnTo>
                <a:lnTo>
                  <a:pt x="11645" y="1624"/>
                </a:lnTo>
                <a:lnTo>
                  <a:pt x="8840" y="1080"/>
                </a:lnTo>
                <a:lnTo>
                  <a:pt x="5259" y="1026"/>
                </a:lnTo>
                <a:lnTo>
                  <a:pt x="2576" y="1281"/>
                </a:lnTo>
                <a:lnTo>
                  <a:pt x="0" y="3427"/>
                </a:lnTo>
                <a:lnTo>
                  <a:pt x="0" y="57085"/>
                </a:lnTo>
                <a:lnTo>
                  <a:pt x="370" y="58140"/>
                </a:lnTo>
                <a:lnTo>
                  <a:pt x="2947" y="59245"/>
                </a:lnTo>
                <a:lnTo>
                  <a:pt x="6097" y="59486"/>
                </a:lnTo>
                <a:lnTo>
                  <a:pt x="9067" y="59486"/>
                </a:lnTo>
                <a:lnTo>
                  <a:pt x="12217" y="59245"/>
                </a:lnTo>
                <a:lnTo>
                  <a:pt x="15162" y="57085"/>
                </a:lnTo>
                <a:lnTo>
                  <a:pt x="15162" y="23634"/>
                </a:lnTo>
                <a:lnTo>
                  <a:pt x="16282" y="21880"/>
                </a:lnTo>
                <a:lnTo>
                  <a:pt x="19302" y="17981"/>
                </a:lnTo>
                <a:lnTo>
                  <a:pt x="22045" y="15570"/>
                </a:lnTo>
                <a:lnTo>
                  <a:pt x="25452" y="14198"/>
                </a:lnTo>
                <a:lnTo>
                  <a:pt x="28270" y="14414"/>
                </a:lnTo>
                <a:lnTo>
                  <a:pt x="31280" y="15314"/>
                </a:lnTo>
                <a:lnTo>
                  <a:pt x="34149" y="13615"/>
                </a:lnTo>
                <a:lnTo>
                  <a:pt x="34429" y="11049"/>
                </a:lnTo>
                <a:lnTo>
                  <a:pt x="34364" y="4151"/>
                </a:lnTo>
                <a:lnTo>
                  <a:pt x="33475" y="1447"/>
                </a:lnTo>
                <a:lnTo>
                  <a:pt x="30732" y="392"/>
                </a:lnTo>
                <a:lnTo>
                  <a:pt x="27712" y="0"/>
                </a:lnTo>
                <a:lnTo>
                  <a:pt x="24944" y="151"/>
                </a:lnTo>
                <a:lnTo>
                  <a:pt x="21577" y="1281"/>
                </a:lnTo>
                <a:lnTo>
                  <a:pt x="18147" y="3848"/>
                </a:lnTo>
                <a:lnTo>
                  <a:pt x="15659" y="6451"/>
                </a:lnTo>
                <a:lnTo>
                  <a:pt x="12931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8234495" y="2380208"/>
            <a:ext cx="55537" cy="79933"/>
          </a:xfrm>
          <a:custGeom>
            <a:avLst/>
            <a:gdLst/>
            <a:ahLst/>
            <a:cxnLst/>
            <a:rect l="l" t="t" r="r" b="b"/>
            <a:pathLst>
              <a:path w="55537" h="79933">
                <a:moveTo>
                  <a:pt x="774" y="6069"/>
                </a:moveTo>
                <a:lnTo>
                  <a:pt x="19237" y="55382"/>
                </a:lnTo>
                <a:lnTo>
                  <a:pt x="21588" y="58099"/>
                </a:lnTo>
                <a:lnTo>
                  <a:pt x="14439" y="76085"/>
                </a:lnTo>
                <a:lnTo>
                  <a:pt x="14147" y="76770"/>
                </a:lnTo>
                <a:lnTo>
                  <a:pt x="15340" y="79347"/>
                </a:lnTo>
                <a:lnTo>
                  <a:pt x="17981" y="79869"/>
                </a:lnTo>
                <a:lnTo>
                  <a:pt x="23950" y="79933"/>
                </a:lnTo>
                <a:lnTo>
                  <a:pt x="27900" y="79272"/>
                </a:lnTo>
                <a:lnTo>
                  <a:pt x="30859" y="77101"/>
                </a:lnTo>
                <a:lnTo>
                  <a:pt x="37350" y="58099"/>
                </a:lnTo>
                <a:lnTo>
                  <a:pt x="55220" y="5521"/>
                </a:lnTo>
                <a:lnTo>
                  <a:pt x="55537" y="4521"/>
                </a:lnTo>
                <a:lnTo>
                  <a:pt x="55421" y="1573"/>
                </a:lnTo>
                <a:lnTo>
                  <a:pt x="52362" y="227"/>
                </a:lnTo>
                <a:lnTo>
                  <a:pt x="49784" y="0"/>
                </a:lnTo>
                <a:lnTo>
                  <a:pt x="45845" y="0"/>
                </a:lnTo>
                <a:lnTo>
                  <a:pt x="42545" y="392"/>
                </a:lnTo>
                <a:lnTo>
                  <a:pt x="40600" y="3059"/>
                </a:lnTo>
                <a:lnTo>
                  <a:pt x="29044" y="39700"/>
                </a:lnTo>
                <a:lnTo>
                  <a:pt x="28864" y="39700"/>
                </a:lnTo>
                <a:lnTo>
                  <a:pt x="16243" y="3783"/>
                </a:lnTo>
                <a:lnTo>
                  <a:pt x="15389" y="1648"/>
                </a:lnTo>
                <a:lnTo>
                  <a:pt x="12787" y="151"/>
                </a:lnTo>
                <a:lnTo>
                  <a:pt x="9420" y="0"/>
                </a:lnTo>
                <a:lnTo>
                  <a:pt x="5814" y="0"/>
                </a:lnTo>
                <a:lnTo>
                  <a:pt x="3149" y="227"/>
                </a:lnTo>
                <a:lnTo>
                  <a:pt x="0" y="2843"/>
                </a:lnTo>
                <a:lnTo>
                  <a:pt x="774" y="6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6750022" y="2497109"/>
            <a:ext cx="55068" cy="0"/>
          </a:xfrm>
          <a:custGeom>
            <a:avLst/>
            <a:gdLst/>
            <a:ahLst/>
            <a:cxnLst/>
            <a:rect l="l" t="t" r="r" b="b"/>
            <a:pathLst>
              <a:path w="55068">
                <a:moveTo>
                  <a:pt x="0" y="0"/>
                </a:moveTo>
                <a:lnTo>
                  <a:pt x="55068" y="0"/>
                </a:lnTo>
              </a:path>
            </a:pathLst>
          </a:custGeom>
          <a:ln w="563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6986746" y="2491908"/>
            <a:ext cx="59551" cy="78206"/>
          </a:xfrm>
          <a:custGeom>
            <a:avLst/>
            <a:gdLst/>
            <a:ahLst/>
            <a:cxnLst/>
            <a:rect l="l" t="t" r="r" b="b"/>
            <a:pathLst>
              <a:path w="59551" h="78206">
                <a:moveTo>
                  <a:pt x="22227" y="76760"/>
                </a:moveTo>
                <a:lnTo>
                  <a:pt x="24930" y="77904"/>
                </a:lnTo>
                <a:lnTo>
                  <a:pt x="28246" y="78206"/>
                </a:lnTo>
                <a:lnTo>
                  <a:pt x="31295" y="78206"/>
                </a:lnTo>
                <a:lnTo>
                  <a:pt x="34621" y="77904"/>
                </a:lnTo>
                <a:lnTo>
                  <a:pt x="37721" y="75679"/>
                </a:lnTo>
                <a:lnTo>
                  <a:pt x="37721" y="12942"/>
                </a:lnTo>
                <a:lnTo>
                  <a:pt x="57200" y="12942"/>
                </a:lnTo>
                <a:lnTo>
                  <a:pt x="58497" y="12344"/>
                </a:lnTo>
                <a:lnTo>
                  <a:pt x="59400" y="9475"/>
                </a:lnTo>
                <a:lnTo>
                  <a:pt x="59551" y="6506"/>
                </a:lnTo>
                <a:lnTo>
                  <a:pt x="59551" y="5295"/>
                </a:lnTo>
                <a:lnTo>
                  <a:pt x="59300" y="2592"/>
                </a:lnTo>
                <a:lnTo>
                  <a:pt x="57200" y="0"/>
                </a:lnTo>
                <a:lnTo>
                  <a:pt x="2350" y="0"/>
                </a:lnTo>
                <a:lnTo>
                  <a:pt x="598" y="1426"/>
                </a:lnTo>
                <a:lnTo>
                  <a:pt x="50" y="4281"/>
                </a:lnTo>
                <a:lnTo>
                  <a:pt x="0" y="7672"/>
                </a:lnTo>
                <a:lnTo>
                  <a:pt x="256" y="10299"/>
                </a:lnTo>
                <a:lnTo>
                  <a:pt x="2350" y="12942"/>
                </a:lnTo>
                <a:lnTo>
                  <a:pt x="21835" y="12942"/>
                </a:lnTo>
                <a:lnTo>
                  <a:pt x="21835" y="75679"/>
                </a:lnTo>
                <a:lnTo>
                  <a:pt x="22227" y="76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7051895" y="2510632"/>
            <a:ext cx="32320" cy="60501"/>
          </a:xfrm>
          <a:custGeom>
            <a:avLst/>
            <a:gdLst/>
            <a:ahLst/>
            <a:cxnLst/>
            <a:rect l="l" t="t" r="r" b="b"/>
            <a:pathLst>
              <a:path w="32320" h="60501">
                <a:moveTo>
                  <a:pt x="14795" y="44831"/>
                </a:moveTo>
                <a:lnTo>
                  <a:pt x="14083" y="60134"/>
                </a:lnTo>
                <a:lnTo>
                  <a:pt x="16700" y="60501"/>
                </a:lnTo>
                <a:lnTo>
                  <a:pt x="23000" y="60501"/>
                </a:lnTo>
                <a:lnTo>
                  <a:pt x="26136" y="59843"/>
                </a:lnTo>
                <a:lnTo>
                  <a:pt x="28954" y="58521"/>
                </a:lnTo>
                <a:lnTo>
                  <a:pt x="32320" y="45504"/>
                </a:lnTo>
                <a:lnTo>
                  <a:pt x="28713" y="48172"/>
                </a:lnTo>
                <a:lnTo>
                  <a:pt x="24980" y="49795"/>
                </a:lnTo>
                <a:lnTo>
                  <a:pt x="20332" y="49795"/>
                </a:lnTo>
                <a:lnTo>
                  <a:pt x="16927" y="47866"/>
                </a:lnTo>
                <a:lnTo>
                  <a:pt x="14795" y="44831"/>
                </a:lnTo>
                <a:close/>
              </a:path>
              <a:path w="32320" h="60501">
                <a:moveTo>
                  <a:pt x="49020" y="57261"/>
                </a:moveTo>
                <a:lnTo>
                  <a:pt x="49020" y="17475"/>
                </a:lnTo>
                <a:lnTo>
                  <a:pt x="48578" y="14284"/>
                </a:lnTo>
                <a:lnTo>
                  <a:pt x="47699" y="11606"/>
                </a:lnTo>
                <a:lnTo>
                  <a:pt x="46810" y="8914"/>
                </a:lnTo>
                <a:lnTo>
                  <a:pt x="43484" y="5015"/>
                </a:lnTo>
                <a:lnTo>
                  <a:pt x="39103" y="2044"/>
                </a:lnTo>
                <a:lnTo>
                  <a:pt x="36118" y="1216"/>
                </a:lnTo>
                <a:lnTo>
                  <a:pt x="33134" y="407"/>
                </a:lnTo>
                <a:lnTo>
                  <a:pt x="29527" y="0"/>
                </a:lnTo>
                <a:lnTo>
                  <a:pt x="22946" y="0"/>
                </a:lnTo>
                <a:lnTo>
                  <a:pt x="18428" y="568"/>
                </a:lnTo>
                <a:lnTo>
                  <a:pt x="14147" y="1433"/>
                </a:lnTo>
                <a:lnTo>
                  <a:pt x="10386" y="2639"/>
                </a:lnTo>
                <a:lnTo>
                  <a:pt x="7340" y="3985"/>
                </a:lnTo>
                <a:lnTo>
                  <a:pt x="3822" y="6487"/>
                </a:lnTo>
                <a:lnTo>
                  <a:pt x="2945" y="9575"/>
                </a:lnTo>
                <a:lnTo>
                  <a:pt x="3009" y="12585"/>
                </a:lnTo>
                <a:lnTo>
                  <a:pt x="3632" y="15279"/>
                </a:lnTo>
                <a:lnTo>
                  <a:pt x="6285" y="16891"/>
                </a:lnTo>
                <a:lnTo>
                  <a:pt x="9169" y="15495"/>
                </a:lnTo>
                <a:lnTo>
                  <a:pt x="11963" y="14184"/>
                </a:lnTo>
                <a:lnTo>
                  <a:pt x="15238" y="12877"/>
                </a:lnTo>
                <a:lnTo>
                  <a:pt x="19213" y="11772"/>
                </a:lnTo>
                <a:lnTo>
                  <a:pt x="24001" y="11480"/>
                </a:lnTo>
                <a:lnTo>
                  <a:pt x="27532" y="11682"/>
                </a:lnTo>
                <a:lnTo>
                  <a:pt x="30135" y="12485"/>
                </a:lnTo>
                <a:lnTo>
                  <a:pt x="32753" y="14796"/>
                </a:lnTo>
                <a:lnTo>
                  <a:pt x="33997" y="18364"/>
                </a:lnTo>
                <a:lnTo>
                  <a:pt x="34160" y="21525"/>
                </a:lnTo>
                <a:lnTo>
                  <a:pt x="34160" y="24775"/>
                </a:lnTo>
                <a:lnTo>
                  <a:pt x="24155" y="24775"/>
                </a:lnTo>
                <a:lnTo>
                  <a:pt x="19961" y="25132"/>
                </a:lnTo>
                <a:lnTo>
                  <a:pt x="16358" y="25855"/>
                </a:lnTo>
                <a:lnTo>
                  <a:pt x="12750" y="26579"/>
                </a:lnTo>
                <a:lnTo>
                  <a:pt x="9726" y="27684"/>
                </a:lnTo>
                <a:lnTo>
                  <a:pt x="7301" y="29196"/>
                </a:lnTo>
                <a:lnTo>
                  <a:pt x="3059" y="32602"/>
                </a:lnTo>
                <a:lnTo>
                  <a:pt x="608" y="37209"/>
                </a:lnTo>
                <a:lnTo>
                  <a:pt x="0" y="39927"/>
                </a:lnTo>
                <a:lnTo>
                  <a:pt x="0" y="45947"/>
                </a:lnTo>
                <a:lnTo>
                  <a:pt x="482" y="48474"/>
                </a:lnTo>
                <a:lnTo>
                  <a:pt x="2401" y="52805"/>
                </a:lnTo>
                <a:lnTo>
                  <a:pt x="5497" y="56080"/>
                </a:lnTo>
                <a:lnTo>
                  <a:pt x="9309" y="58648"/>
                </a:lnTo>
                <a:lnTo>
                  <a:pt x="14083" y="60134"/>
                </a:lnTo>
                <a:lnTo>
                  <a:pt x="14795" y="44831"/>
                </a:lnTo>
                <a:lnTo>
                  <a:pt x="15048" y="40078"/>
                </a:lnTo>
                <a:lnTo>
                  <a:pt x="16840" y="37174"/>
                </a:lnTo>
                <a:lnTo>
                  <a:pt x="20408" y="35179"/>
                </a:lnTo>
                <a:lnTo>
                  <a:pt x="23850" y="34466"/>
                </a:lnTo>
                <a:lnTo>
                  <a:pt x="28381" y="34276"/>
                </a:lnTo>
                <a:lnTo>
                  <a:pt x="34160" y="34276"/>
                </a:lnTo>
                <a:lnTo>
                  <a:pt x="34160" y="43420"/>
                </a:lnTo>
                <a:lnTo>
                  <a:pt x="32320" y="45504"/>
                </a:lnTo>
                <a:lnTo>
                  <a:pt x="28954" y="58521"/>
                </a:lnTo>
                <a:lnTo>
                  <a:pt x="31788" y="57200"/>
                </a:lnTo>
                <a:lnTo>
                  <a:pt x="36511" y="52985"/>
                </a:lnTo>
                <a:lnTo>
                  <a:pt x="36511" y="57261"/>
                </a:lnTo>
                <a:lnTo>
                  <a:pt x="37019" y="58583"/>
                </a:lnTo>
                <a:lnTo>
                  <a:pt x="39585" y="59410"/>
                </a:lnTo>
                <a:lnTo>
                  <a:pt x="45655" y="59410"/>
                </a:lnTo>
                <a:lnTo>
                  <a:pt x="49020" y="5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7116163" y="2510628"/>
            <a:ext cx="51245" cy="59476"/>
          </a:xfrm>
          <a:custGeom>
            <a:avLst/>
            <a:gdLst/>
            <a:ahLst/>
            <a:cxnLst/>
            <a:rect l="l" t="t" r="r" b="b"/>
            <a:pathLst>
              <a:path w="51245" h="59476">
                <a:moveTo>
                  <a:pt x="12931" y="9626"/>
                </a:moveTo>
                <a:lnTo>
                  <a:pt x="12931" y="3417"/>
                </a:lnTo>
                <a:lnTo>
                  <a:pt x="11635" y="1628"/>
                </a:lnTo>
                <a:lnTo>
                  <a:pt x="8841" y="1069"/>
                </a:lnTo>
                <a:lnTo>
                  <a:pt x="5245" y="1019"/>
                </a:lnTo>
                <a:lnTo>
                  <a:pt x="2566" y="1261"/>
                </a:lnTo>
                <a:lnTo>
                  <a:pt x="0" y="3417"/>
                </a:lnTo>
                <a:lnTo>
                  <a:pt x="0" y="57075"/>
                </a:lnTo>
                <a:lnTo>
                  <a:pt x="356" y="58130"/>
                </a:lnTo>
                <a:lnTo>
                  <a:pt x="2948" y="59235"/>
                </a:lnTo>
                <a:lnTo>
                  <a:pt x="6098" y="59476"/>
                </a:lnTo>
                <a:lnTo>
                  <a:pt x="9057" y="59476"/>
                </a:lnTo>
                <a:lnTo>
                  <a:pt x="12207" y="59235"/>
                </a:lnTo>
                <a:lnTo>
                  <a:pt x="15152" y="57075"/>
                </a:lnTo>
                <a:lnTo>
                  <a:pt x="15152" y="21402"/>
                </a:lnTo>
                <a:lnTo>
                  <a:pt x="17287" y="18721"/>
                </a:lnTo>
                <a:lnTo>
                  <a:pt x="21286" y="15279"/>
                </a:lnTo>
                <a:lnTo>
                  <a:pt x="25200" y="13172"/>
                </a:lnTo>
                <a:lnTo>
                  <a:pt x="28652" y="13172"/>
                </a:lnTo>
                <a:lnTo>
                  <a:pt x="32274" y="14620"/>
                </a:lnTo>
                <a:lnTo>
                  <a:pt x="34646" y="17579"/>
                </a:lnTo>
                <a:lnTo>
                  <a:pt x="35575" y="20322"/>
                </a:lnTo>
                <a:lnTo>
                  <a:pt x="36144" y="23854"/>
                </a:lnTo>
                <a:lnTo>
                  <a:pt x="36144" y="57075"/>
                </a:lnTo>
                <a:lnTo>
                  <a:pt x="36273" y="57838"/>
                </a:lnTo>
                <a:lnTo>
                  <a:pt x="39042" y="59235"/>
                </a:lnTo>
                <a:lnTo>
                  <a:pt x="42242" y="59476"/>
                </a:lnTo>
                <a:lnTo>
                  <a:pt x="45176" y="59476"/>
                </a:lnTo>
                <a:lnTo>
                  <a:pt x="48351" y="59235"/>
                </a:lnTo>
                <a:lnTo>
                  <a:pt x="51245" y="57075"/>
                </a:lnTo>
                <a:lnTo>
                  <a:pt x="51245" y="20041"/>
                </a:lnTo>
                <a:lnTo>
                  <a:pt x="50904" y="16715"/>
                </a:lnTo>
                <a:lnTo>
                  <a:pt x="50231" y="13947"/>
                </a:lnTo>
                <a:lnTo>
                  <a:pt x="49543" y="11189"/>
                </a:lnTo>
                <a:lnTo>
                  <a:pt x="46889" y="6692"/>
                </a:lnTo>
                <a:lnTo>
                  <a:pt x="43322" y="2999"/>
                </a:lnTo>
                <a:lnTo>
                  <a:pt x="38304" y="598"/>
                </a:lnTo>
                <a:lnTo>
                  <a:pt x="35229" y="0"/>
                </a:lnTo>
                <a:lnTo>
                  <a:pt x="28246" y="0"/>
                </a:lnTo>
                <a:lnTo>
                  <a:pt x="25045" y="788"/>
                </a:lnTo>
                <a:lnTo>
                  <a:pt x="21984" y="2401"/>
                </a:lnTo>
                <a:lnTo>
                  <a:pt x="18911" y="4004"/>
                </a:lnTo>
                <a:lnTo>
                  <a:pt x="15901" y="6416"/>
                </a:lnTo>
                <a:lnTo>
                  <a:pt x="12931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7182839" y="2486016"/>
            <a:ext cx="49858" cy="84099"/>
          </a:xfrm>
          <a:custGeom>
            <a:avLst/>
            <a:gdLst/>
            <a:ahLst/>
            <a:cxnLst/>
            <a:rect l="l" t="t" r="r" b="b"/>
            <a:pathLst>
              <a:path w="49858" h="84099">
                <a:moveTo>
                  <a:pt x="46010" y="32194"/>
                </a:moveTo>
                <a:lnTo>
                  <a:pt x="46608" y="31421"/>
                </a:lnTo>
                <a:lnTo>
                  <a:pt x="47814" y="28688"/>
                </a:lnTo>
                <a:lnTo>
                  <a:pt x="45543" y="26024"/>
                </a:lnTo>
                <a:lnTo>
                  <a:pt x="42673" y="25679"/>
                </a:lnTo>
                <a:lnTo>
                  <a:pt x="37162" y="25679"/>
                </a:lnTo>
                <a:lnTo>
                  <a:pt x="33705" y="26240"/>
                </a:lnTo>
                <a:lnTo>
                  <a:pt x="31038" y="28336"/>
                </a:lnTo>
                <a:lnTo>
                  <a:pt x="15152" y="49693"/>
                </a:lnTo>
                <a:lnTo>
                  <a:pt x="15152" y="2592"/>
                </a:lnTo>
                <a:lnTo>
                  <a:pt x="14795" y="1512"/>
                </a:lnTo>
                <a:lnTo>
                  <a:pt x="12203" y="306"/>
                </a:lnTo>
                <a:lnTo>
                  <a:pt x="9057" y="0"/>
                </a:lnTo>
                <a:lnTo>
                  <a:pt x="6097" y="0"/>
                </a:lnTo>
                <a:lnTo>
                  <a:pt x="2947" y="306"/>
                </a:lnTo>
                <a:lnTo>
                  <a:pt x="0" y="2592"/>
                </a:lnTo>
                <a:lnTo>
                  <a:pt x="0" y="81687"/>
                </a:lnTo>
                <a:lnTo>
                  <a:pt x="355" y="82743"/>
                </a:lnTo>
                <a:lnTo>
                  <a:pt x="2947" y="83847"/>
                </a:lnTo>
                <a:lnTo>
                  <a:pt x="6097" y="84099"/>
                </a:lnTo>
                <a:lnTo>
                  <a:pt x="9057" y="84099"/>
                </a:lnTo>
                <a:lnTo>
                  <a:pt x="12203" y="83847"/>
                </a:lnTo>
                <a:lnTo>
                  <a:pt x="15152" y="81687"/>
                </a:lnTo>
                <a:lnTo>
                  <a:pt x="15152" y="53301"/>
                </a:lnTo>
                <a:lnTo>
                  <a:pt x="33018" y="81572"/>
                </a:lnTo>
                <a:lnTo>
                  <a:pt x="34339" y="83149"/>
                </a:lnTo>
                <a:lnTo>
                  <a:pt x="37021" y="83897"/>
                </a:lnTo>
                <a:lnTo>
                  <a:pt x="40398" y="84099"/>
                </a:lnTo>
                <a:lnTo>
                  <a:pt x="43649" y="84099"/>
                </a:lnTo>
                <a:lnTo>
                  <a:pt x="46950" y="83847"/>
                </a:lnTo>
                <a:lnTo>
                  <a:pt x="49858" y="81748"/>
                </a:lnTo>
                <a:lnTo>
                  <a:pt x="49748" y="80747"/>
                </a:lnTo>
                <a:lnTo>
                  <a:pt x="48477" y="78080"/>
                </a:lnTo>
                <a:lnTo>
                  <a:pt x="30314" y="49989"/>
                </a:lnTo>
                <a:lnTo>
                  <a:pt x="46010" y="32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7239218" y="2510632"/>
            <a:ext cx="32324" cy="60501"/>
          </a:xfrm>
          <a:custGeom>
            <a:avLst/>
            <a:gdLst/>
            <a:ahLst/>
            <a:cxnLst/>
            <a:rect l="l" t="t" r="r" b="b"/>
            <a:pathLst>
              <a:path w="32324" h="60501">
                <a:moveTo>
                  <a:pt x="14795" y="44831"/>
                </a:moveTo>
                <a:lnTo>
                  <a:pt x="14086" y="60134"/>
                </a:lnTo>
                <a:lnTo>
                  <a:pt x="16704" y="60501"/>
                </a:lnTo>
                <a:lnTo>
                  <a:pt x="23000" y="60501"/>
                </a:lnTo>
                <a:lnTo>
                  <a:pt x="26139" y="59843"/>
                </a:lnTo>
                <a:lnTo>
                  <a:pt x="28958" y="58521"/>
                </a:lnTo>
                <a:lnTo>
                  <a:pt x="32324" y="45504"/>
                </a:lnTo>
                <a:lnTo>
                  <a:pt x="28717" y="48172"/>
                </a:lnTo>
                <a:lnTo>
                  <a:pt x="24983" y="49795"/>
                </a:lnTo>
                <a:lnTo>
                  <a:pt x="20332" y="49795"/>
                </a:lnTo>
                <a:lnTo>
                  <a:pt x="16930" y="47866"/>
                </a:lnTo>
                <a:lnTo>
                  <a:pt x="14795" y="44831"/>
                </a:lnTo>
                <a:close/>
              </a:path>
              <a:path w="32324" h="60501">
                <a:moveTo>
                  <a:pt x="49024" y="57261"/>
                </a:moveTo>
                <a:lnTo>
                  <a:pt x="49024" y="17475"/>
                </a:lnTo>
                <a:lnTo>
                  <a:pt x="48578" y="14284"/>
                </a:lnTo>
                <a:lnTo>
                  <a:pt x="47703" y="11606"/>
                </a:lnTo>
                <a:lnTo>
                  <a:pt x="46814" y="8914"/>
                </a:lnTo>
                <a:lnTo>
                  <a:pt x="43487" y="5015"/>
                </a:lnTo>
                <a:lnTo>
                  <a:pt x="39107" y="2044"/>
                </a:lnTo>
                <a:lnTo>
                  <a:pt x="36118" y="1216"/>
                </a:lnTo>
                <a:lnTo>
                  <a:pt x="33134" y="407"/>
                </a:lnTo>
                <a:lnTo>
                  <a:pt x="29531" y="0"/>
                </a:lnTo>
                <a:lnTo>
                  <a:pt x="22950" y="0"/>
                </a:lnTo>
                <a:lnTo>
                  <a:pt x="18428" y="568"/>
                </a:lnTo>
                <a:lnTo>
                  <a:pt x="14147" y="1433"/>
                </a:lnTo>
                <a:lnTo>
                  <a:pt x="10389" y="2639"/>
                </a:lnTo>
                <a:lnTo>
                  <a:pt x="7344" y="3985"/>
                </a:lnTo>
                <a:lnTo>
                  <a:pt x="3822" y="6487"/>
                </a:lnTo>
                <a:lnTo>
                  <a:pt x="2948" y="9575"/>
                </a:lnTo>
                <a:lnTo>
                  <a:pt x="3013" y="12585"/>
                </a:lnTo>
                <a:lnTo>
                  <a:pt x="3632" y="15279"/>
                </a:lnTo>
                <a:lnTo>
                  <a:pt x="6289" y="16891"/>
                </a:lnTo>
                <a:lnTo>
                  <a:pt x="9173" y="15495"/>
                </a:lnTo>
                <a:lnTo>
                  <a:pt x="11965" y="14184"/>
                </a:lnTo>
                <a:lnTo>
                  <a:pt x="15242" y="12877"/>
                </a:lnTo>
                <a:lnTo>
                  <a:pt x="19216" y="11772"/>
                </a:lnTo>
                <a:lnTo>
                  <a:pt x="24004" y="11480"/>
                </a:lnTo>
                <a:lnTo>
                  <a:pt x="27536" y="11682"/>
                </a:lnTo>
                <a:lnTo>
                  <a:pt x="30139" y="12485"/>
                </a:lnTo>
                <a:lnTo>
                  <a:pt x="32755" y="14796"/>
                </a:lnTo>
                <a:lnTo>
                  <a:pt x="33997" y="18364"/>
                </a:lnTo>
                <a:lnTo>
                  <a:pt x="34164" y="21525"/>
                </a:lnTo>
                <a:lnTo>
                  <a:pt x="34164" y="24775"/>
                </a:lnTo>
                <a:lnTo>
                  <a:pt x="24155" y="24775"/>
                </a:lnTo>
                <a:lnTo>
                  <a:pt x="19965" y="25132"/>
                </a:lnTo>
                <a:lnTo>
                  <a:pt x="16358" y="25855"/>
                </a:lnTo>
                <a:lnTo>
                  <a:pt x="12750" y="26579"/>
                </a:lnTo>
                <a:lnTo>
                  <a:pt x="9730" y="27684"/>
                </a:lnTo>
                <a:lnTo>
                  <a:pt x="7303" y="29196"/>
                </a:lnTo>
                <a:lnTo>
                  <a:pt x="3063" y="32602"/>
                </a:lnTo>
                <a:lnTo>
                  <a:pt x="612" y="37209"/>
                </a:lnTo>
                <a:lnTo>
                  <a:pt x="0" y="39927"/>
                </a:lnTo>
                <a:lnTo>
                  <a:pt x="0" y="45947"/>
                </a:lnTo>
                <a:lnTo>
                  <a:pt x="486" y="48474"/>
                </a:lnTo>
                <a:lnTo>
                  <a:pt x="2401" y="52805"/>
                </a:lnTo>
                <a:lnTo>
                  <a:pt x="5500" y="56080"/>
                </a:lnTo>
                <a:lnTo>
                  <a:pt x="9309" y="58648"/>
                </a:lnTo>
                <a:lnTo>
                  <a:pt x="14086" y="60134"/>
                </a:lnTo>
                <a:lnTo>
                  <a:pt x="14795" y="44831"/>
                </a:lnTo>
                <a:lnTo>
                  <a:pt x="15052" y="40078"/>
                </a:lnTo>
                <a:lnTo>
                  <a:pt x="16840" y="37174"/>
                </a:lnTo>
                <a:lnTo>
                  <a:pt x="20411" y="35179"/>
                </a:lnTo>
                <a:lnTo>
                  <a:pt x="23853" y="34466"/>
                </a:lnTo>
                <a:lnTo>
                  <a:pt x="28385" y="34276"/>
                </a:lnTo>
                <a:lnTo>
                  <a:pt x="34164" y="34276"/>
                </a:lnTo>
                <a:lnTo>
                  <a:pt x="34164" y="43420"/>
                </a:lnTo>
                <a:lnTo>
                  <a:pt x="32324" y="45504"/>
                </a:lnTo>
                <a:lnTo>
                  <a:pt x="28958" y="58521"/>
                </a:lnTo>
                <a:lnTo>
                  <a:pt x="31791" y="57200"/>
                </a:lnTo>
                <a:lnTo>
                  <a:pt x="36515" y="52985"/>
                </a:lnTo>
                <a:lnTo>
                  <a:pt x="36515" y="57261"/>
                </a:lnTo>
                <a:lnTo>
                  <a:pt x="37021" y="58583"/>
                </a:lnTo>
                <a:lnTo>
                  <a:pt x="39589" y="59410"/>
                </a:lnTo>
                <a:lnTo>
                  <a:pt x="45659" y="59410"/>
                </a:lnTo>
                <a:lnTo>
                  <a:pt x="49024" y="5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7297531" y="2510863"/>
            <a:ext cx="54316" cy="80838"/>
          </a:xfrm>
          <a:custGeom>
            <a:avLst/>
            <a:gdLst/>
            <a:ahLst/>
            <a:cxnLst/>
            <a:rect l="l" t="t" r="r" b="b"/>
            <a:pathLst>
              <a:path w="54316" h="80838">
                <a:moveTo>
                  <a:pt x="849" y="61290"/>
                </a:moveTo>
                <a:lnTo>
                  <a:pt x="0" y="64961"/>
                </a:lnTo>
                <a:lnTo>
                  <a:pt x="0" y="68413"/>
                </a:lnTo>
                <a:lnTo>
                  <a:pt x="1410" y="72161"/>
                </a:lnTo>
                <a:lnTo>
                  <a:pt x="3858" y="75463"/>
                </a:lnTo>
                <a:lnTo>
                  <a:pt x="7988" y="78040"/>
                </a:lnTo>
                <a:lnTo>
                  <a:pt x="10629" y="79044"/>
                </a:lnTo>
                <a:lnTo>
                  <a:pt x="13867" y="79757"/>
                </a:lnTo>
                <a:lnTo>
                  <a:pt x="17091" y="80481"/>
                </a:lnTo>
                <a:lnTo>
                  <a:pt x="20990" y="80838"/>
                </a:lnTo>
                <a:lnTo>
                  <a:pt x="19669" y="69976"/>
                </a:lnTo>
                <a:lnTo>
                  <a:pt x="17654" y="68935"/>
                </a:lnTo>
                <a:lnTo>
                  <a:pt x="14615" y="66368"/>
                </a:lnTo>
                <a:lnTo>
                  <a:pt x="14911" y="61901"/>
                </a:lnTo>
                <a:lnTo>
                  <a:pt x="16433" y="59324"/>
                </a:lnTo>
                <a:lnTo>
                  <a:pt x="17056" y="44236"/>
                </a:lnTo>
                <a:lnTo>
                  <a:pt x="15519" y="41389"/>
                </a:lnTo>
                <a:lnTo>
                  <a:pt x="16469" y="38263"/>
                </a:lnTo>
                <a:lnTo>
                  <a:pt x="19428" y="38163"/>
                </a:lnTo>
                <a:lnTo>
                  <a:pt x="22553" y="39001"/>
                </a:lnTo>
                <a:lnTo>
                  <a:pt x="25919" y="39217"/>
                </a:lnTo>
                <a:lnTo>
                  <a:pt x="25868" y="28691"/>
                </a:lnTo>
                <a:lnTo>
                  <a:pt x="23011" y="28691"/>
                </a:lnTo>
                <a:lnTo>
                  <a:pt x="19187" y="26315"/>
                </a:lnTo>
                <a:lnTo>
                  <a:pt x="16775" y="22567"/>
                </a:lnTo>
                <a:lnTo>
                  <a:pt x="16775" y="18604"/>
                </a:lnTo>
                <a:lnTo>
                  <a:pt x="17689" y="15126"/>
                </a:lnTo>
                <a:lnTo>
                  <a:pt x="19724" y="12409"/>
                </a:lnTo>
                <a:lnTo>
                  <a:pt x="22899" y="10720"/>
                </a:lnTo>
                <a:lnTo>
                  <a:pt x="25678" y="10464"/>
                </a:lnTo>
                <a:lnTo>
                  <a:pt x="28611" y="10464"/>
                </a:lnTo>
                <a:lnTo>
                  <a:pt x="32485" y="12876"/>
                </a:lnTo>
                <a:lnTo>
                  <a:pt x="34886" y="16714"/>
                </a:lnTo>
                <a:lnTo>
                  <a:pt x="34886" y="20815"/>
                </a:lnTo>
                <a:lnTo>
                  <a:pt x="33933" y="24170"/>
                </a:lnTo>
                <a:lnTo>
                  <a:pt x="32345" y="38785"/>
                </a:lnTo>
                <a:lnTo>
                  <a:pt x="35102" y="37922"/>
                </a:lnTo>
                <a:lnTo>
                  <a:pt x="37846" y="37058"/>
                </a:lnTo>
                <a:lnTo>
                  <a:pt x="42137" y="34138"/>
                </a:lnTo>
                <a:lnTo>
                  <a:pt x="45568" y="30430"/>
                </a:lnTo>
                <a:lnTo>
                  <a:pt x="47663" y="25577"/>
                </a:lnTo>
                <a:lnTo>
                  <a:pt x="48181" y="22799"/>
                </a:lnTo>
                <a:lnTo>
                  <a:pt x="48181" y="19673"/>
                </a:lnTo>
                <a:lnTo>
                  <a:pt x="47613" y="15850"/>
                </a:lnTo>
                <a:lnTo>
                  <a:pt x="45720" y="12574"/>
                </a:lnTo>
                <a:lnTo>
                  <a:pt x="52030" y="12574"/>
                </a:lnTo>
                <a:lnTo>
                  <a:pt x="54089" y="10274"/>
                </a:lnTo>
                <a:lnTo>
                  <a:pt x="54316" y="6922"/>
                </a:lnTo>
                <a:lnTo>
                  <a:pt x="54316" y="4837"/>
                </a:lnTo>
                <a:lnTo>
                  <a:pt x="52030" y="1144"/>
                </a:lnTo>
                <a:lnTo>
                  <a:pt x="35012" y="1144"/>
                </a:lnTo>
                <a:lnTo>
                  <a:pt x="32244" y="496"/>
                </a:lnTo>
                <a:lnTo>
                  <a:pt x="29159" y="100"/>
                </a:lnTo>
                <a:lnTo>
                  <a:pt x="22578" y="0"/>
                </a:lnTo>
                <a:lnTo>
                  <a:pt x="19569" y="445"/>
                </a:lnTo>
                <a:lnTo>
                  <a:pt x="16840" y="1360"/>
                </a:lnTo>
                <a:lnTo>
                  <a:pt x="14108" y="2260"/>
                </a:lnTo>
                <a:lnTo>
                  <a:pt x="9801" y="5259"/>
                </a:lnTo>
                <a:lnTo>
                  <a:pt x="6310" y="9057"/>
                </a:lnTo>
                <a:lnTo>
                  <a:pt x="4099" y="13996"/>
                </a:lnTo>
                <a:lnTo>
                  <a:pt x="3542" y="16775"/>
                </a:lnTo>
                <a:lnTo>
                  <a:pt x="3542" y="22834"/>
                </a:lnTo>
                <a:lnTo>
                  <a:pt x="4812" y="27255"/>
                </a:lnTo>
                <a:lnTo>
                  <a:pt x="6767" y="30897"/>
                </a:lnTo>
                <a:lnTo>
                  <a:pt x="6450" y="33872"/>
                </a:lnTo>
                <a:lnTo>
                  <a:pt x="3973" y="37565"/>
                </a:lnTo>
                <a:lnTo>
                  <a:pt x="2350" y="41654"/>
                </a:lnTo>
                <a:lnTo>
                  <a:pt x="2350" y="45910"/>
                </a:lnTo>
                <a:lnTo>
                  <a:pt x="3757" y="49236"/>
                </a:lnTo>
                <a:lnTo>
                  <a:pt x="6032" y="52083"/>
                </a:lnTo>
                <a:lnTo>
                  <a:pt x="5410" y="54877"/>
                </a:lnTo>
                <a:lnTo>
                  <a:pt x="2678" y="57938"/>
                </a:lnTo>
                <a:lnTo>
                  <a:pt x="849" y="61290"/>
                </a:lnTo>
                <a:close/>
              </a:path>
              <a:path w="54316" h="80838">
                <a:moveTo>
                  <a:pt x="25868" y="28691"/>
                </a:moveTo>
                <a:lnTo>
                  <a:pt x="25919" y="39217"/>
                </a:lnTo>
                <a:lnTo>
                  <a:pt x="29300" y="39217"/>
                </a:lnTo>
                <a:lnTo>
                  <a:pt x="32345" y="38785"/>
                </a:lnTo>
                <a:lnTo>
                  <a:pt x="33933" y="24170"/>
                </a:lnTo>
                <a:lnTo>
                  <a:pt x="31888" y="26823"/>
                </a:lnTo>
                <a:lnTo>
                  <a:pt x="28713" y="28446"/>
                </a:lnTo>
                <a:lnTo>
                  <a:pt x="25868" y="28691"/>
                </a:lnTo>
                <a:close/>
              </a:path>
              <a:path w="54316" h="80838">
                <a:moveTo>
                  <a:pt x="48577" y="50382"/>
                </a:moveTo>
                <a:lnTo>
                  <a:pt x="44945" y="47994"/>
                </a:lnTo>
                <a:lnTo>
                  <a:pt x="40168" y="46508"/>
                </a:lnTo>
                <a:lnTo>
                  <a:pt x="37449" y="46075"/>
                </a:lnTo>
                <a:lnTo>
                  <a:pt x="34404" y="45949"/>
                </a:lnTo>
                <a:lnTo>
                  <a:pt x="21347" y="45478"/>
                </a:lnTo>
                <a:lnTo>
                  <a:pt x="17056" y="44236"/>
                </a:lnTo>
                <a:lnTo>
                  <a:pt x="16433" y="59324"/>
                </a:lnTo>
                <a:lnTo>
                  <a:pt x="19544" y="56414"/>
                </a:lnTo>
                <a:lnTo>
                  <a:pt x="30314" y="56732"/>
                </a:lnTo>
                <a:lnTo>
                  <a:pt x="34822" y="57329"/>
                </a:lnTo>
                <a:lnTo>
                  <a:pt x="37716" y="59244"/>
                </a:lnTo>
                <a:lnTo>
                  <a:pt x="38444" y="62434"/>
                </a:lnTo>
                <a:lnTo>
                  <a:pt x="38238" y="64465"/>
                </a:lnTo>
                <a:lnTo>
                  <a:pt x="36751" y="67208"/>
                </a:lnTo>
                <a:lnTo>
                  <a:pt x="33566" y="69343"/>
                </a:lnTo>
                <a:lnTo>
                  <a:pt x="30440" y="70267"/>
                </a:lnTo>
                <a:lnTo>
                  <a:pt x="26225" y="70498"/>
                </a:lnTo>
                <a:lnTo>
                  <a:pt x="22528" y="70498"/>
                </a:lnTo>
                <a:lnTo>
                  <a:pt x="19669" y="69976"/>
                </a:lnTo>
                <a:lnTo>
                  <a:pt x="20990" y="80838"/>
                </a:lnTo>
                <a:lnTo>
                  <a:pt x="30250" y="80838"/>
                </a:lnTo>
                <a:lnTo>
                  <a:pt x="34354" y="80341"/>
                </a:lnTo>
                <a:lnTo>
                  <a:pt x="37857" y="79336"/>
                </a:lnTo>
                <a:lnTo>
                  <a:pt x="41374" y="78336"/>
                </a:lnTo>
                <a:lnTo>
                  <a:pt x="44283" y="76974"/>
                </a:lnTo>
                <a:lnTo>
                  <a:pt x="48944" y="73522"/>
                </a:lnTo>
                <a:lnTo>
                  <a:pt x="51854" y="69137"/>
                </a:lnTo>
                <a:lnTo>
                  <a:pt x="53592" y="64314"/>
                </a:lnTo>
                <a:lnTo>
                  <a:pt x="53592" y="61661"/>
                </a:lnTo>
                <a:lnTo>
                  <a:pt x="53160" y="57099"/>
                </a:lnTo>
                <a:lnTo>
                  <a:pt x="51432" y="53326"/>
                </a:lnTo>
                <a:lnTo>
                  <a:pt x="48577" y="503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7358781" y="2510628"/>
            <a:ext cx="52689" cy="60516"/>
          </a:xfrm>
          <a:custGeom>
            <a:avLst/>
            <a:gdLst/>
            <a:ahLst/>
            <a:cxnLst/>
            <a:rect l="l" t="t" r="r" b="b"/>
            <a:pathLst>
              <a:path w="52689" h="60516">
                <a:moveTo>
                  <a:pt x="23403" y="11060"/>
                </a:moveTo>
                <a:lnTo>
                  <a:pt x="27000" y="10707"/>
                </a:lnTo>
                <a:lnTo>
                  <a:pt x="30808" y="10707"/>
                </a:lnTo>
                <a:lnTo>
                  <a:pt x="33628" y="11924"/>
                </a:lnTo>
                <a:lnTo>
                  <a:pt x="37274" y="16762"/>
                </a:lnTo>
                <a:lnTo>
                  <a:pt x="38138" y="20102"/>
                </a:lnTo>
                <a:lnTo>
                  <a:pt x="38008" y="24358"/>
                </a:lnTo>
                <a:lnTo>
                  <a:pt x="15389" y="24358"/>
                </a:lnTo>
                <a:lnTo>
                  <a:pt x="12560" y="57492"/>
                </a:lnTo>
                <a:lnTo>
                  <a:pt x="16139" y="58698"/>
                </a:lnTo>
                <a:lnTo>
                  <a:pt x="19735" y="59904"/>
                </a:lnTo>
                <a:lnTo>
                  <a:pt x="23911" y="60516"/>
                </a:lnTo>
                <a:lnTo>
                  <a:pt x="31330" y="60516"/>
                </a:lnTo>
                <a:lnTo>
                  <a:pt x="36144" y="60004"/>
                </a:lnTo>
                <a:lnTo>
                  <a:pt x="40535" y="59256"/>
                </a:lnTo>
                <a:lnTo>
                  <a:pt x="44143" y="58331"/>
                </a:lnTo>
                <a:lnTo>
                  <a:pt x="47956" y="56909"/>
                </a:lnTo>
                <a:lnTo>
                  <a:pt x="49921" y="54253"/>
                </a:lnTo>
                <a:lnTo>
                  <a:pt x="50162" y="51282"/>
                </a:lnTo>
                <a:lnTo>
                  <a:pt x="50126" y="48564"/>
                </a:lnTo>
                <a:lnTo>
                  <a:pt x="49579" y="46012"/>
                </a:lnTo>
                <a:lnTo>
                  <a:pt x="46850" y="45605"/>
                </a:lnTo>
                <a:lnTo>
                  <a:pt x="43710" y="46786"/>
                </a:lnTo>
                <a:lnTo>
                  <a:pt x="40792" y="47701"/>
                </a:lnTo>
                <a:lnTo>
                  <a:pt x="37044" y="48500"/>
                </a:lnTo>
                <a:lnTo>
                  <a:pt x="32713" y="49072"/>
                </a:lnTo>
                <a:lnTo>
                  <a:pt x="27468" y="49072"/>
                </a:lnTo>
                <a:lnTo>
                  <a:pt x="25232" y="48741"/>
                </a:lnTo>
                <a:lnTo>
                  <a:pt x="21499" y="47369"/>
                </a:lnTo>
                <a:lnTo>
                  <a:pt x="18796" y="45083"/>
                </a:lnTo>
                <a:lnTo>
                  <a:pt x="16751" y="42189"/>
                </a:lnTo>
                <a:lnTo>
                  <a:pt x="15656" y="38455"/>
                </a:lnTo>
                <a:lnTo>
                  <a:pt x="15389" y="34110"/>
                </a:lnTo>
                <a:lnTo>
                  <a:pt x="49503" y="34110"/>
                </a:lnTo>
                <a:lnTo>
                  <a:pt x="52271" y="31899"/>
                </a:lnTo>
                <a:lnTo>
                  <a:pt x="52689" y="28689"/>
                </a:lnTo>
                <a:lnTo>
                  <a:pt x="52689" y="22504"/>
                </a:lnTo>
                <a:lnTo>
                  <a:pt x="52207" y="19023"/>
                </a:lnTo>
                <a:lnTo>
                  <a:pt x="51243" y="15811"/>
                </a:lnTo>
                <a:lnTo>
                  <a:pt x="50278" y="12597"/>
                </a:lnTo>
                <a:lnTo>
                  <a:pt x="48780" y="9828"/>
                </a:lnTo>
                <a:lnTo>
                  <a:pt x="44691" y="5130"/>
                </a:lnTo>
                <a:lnTo>
                  <a:pt x="42073" y="3301"/>
                </a:lnTo>
                <a:lnTo>
                  <a:pt x="38887" y="1981"/>
                </a:lnTo>
                <a:lnTo>
                  <a:pt x="35698" y="659"/>
                </a:lnTo>
                <a:lnTo>
                  <a:pt x="31849" y="0"/>
                </a:lnTo>
                <a:lnTo>
                  <a:pt x="23112" y="0"/>
                </a:lnTo>
                <a:lnTo>
                  <a:pt x="19288" y="698"/>
                </a:lnTo>
                <a:lnTo>
                  <a:pt x="16268" y="19037"/>
                </a:lnTo>
                <a:lnTo>
                  <a:pt x="17485" y="15923"/>
                </a:lnTo>
                <a:lnTo>
                  <a:pt x="20560" y="12496"/>
                </a:lnTo>
                <a:lnTo>
                  <a:pt x="23403" y="11060"/>
                </a:lnTo>
                <a:close/>
              </a:path>
              <a:path w="52689" h="60516">
                <a:moveTo>
                  <a:pt x="0" y="26085"/>
                </a:moveTo>
                <a:lnTo>
                  <a:pt x="0" y="35863"/>
                </a:lnTo>
                <a:lnTo>
                  <a:pt x="582" y="40233"/>
                </a:lnTo>
                <a:lnTo>
                  <a:pt x="1764" y="43967"/>
                </a:lnTo>
                <a:lnTo>
                  <a:pt x="2959" y="47701"/>
                </a:lnTo>
                <a:lnTo>
                  <a:pt x="4748" y="50786"/>
                </a:lnTo>
                <a:lnTo>
                  <a:pt x="9561" y="55674"/>
                </a:lnTo>
                <a:lnTo>
                  <a:pt x="12560" y="57492"/>
                </a:lnTo>
                <a:lnTo>
                  <a:pt x="15389" y="24358"/>
                </a:lnTo>
                <a:lnTo>
                  <a:pt x="15469" y="22478"/>
                </a:lnTo>
                <a:lnTo>
                  <a:pt x="16268" y="19037"/>
                </a:lnTo>
                <a:lnTo>
                  <a:pt x="19288" y="698"/>
                </a:lnTo>
                <a:lnTo>
                  <a:pt x="15911" y="2095"/>
                </a:lnTo>
                <a:lnTo>
                  <a:pt x="12520" y="3503"/>
                </a:lnTo>
                <a:lnTo>
                  <a:pt x="9638" y="5548"/>
                </a:lnTo>
                <a:lnTo>
                  <a:pt x="7275" y="8215"/>
                </a:lnTo>
                <a:lnTo>
                  <a:pt x="4899" y="10868"/>
                </a:lnTo>
                <a:lnTo>
                  <a:pt x="3096" y="14123"/>
                </a:lnTo>
                <a:lnTo>
                  <a:pt x="1865" y="17942"/>
                </a:lnTo>
                <a:lnTo>
                  <a:pt x="623" y="21780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7449426" y="2488010"/>
            <a:ext cx="57567" cy="83070"/>
          </a:xfrm>
          <a:custGeom>
            <a:avLst/>
            <a:gdLst/>
            <a:ahLst/>
            <a:cxnLst/>
            <a:rect l="l" t="t" r="r" b="b"/>
            <a:pathLst>
              <a:path w="57567" h="83070">
                <a:moveTo>
                  <a:pt x="25322" y="13917"/>
                </a:moveTo>
                <a:lnTo>
                  <a:pt x="28244" y="12294"/>
                </a:lnTo>
                <a:lnTo>
                  <a:pt x="30858" y="11736"/>
                </a:lnTo>
                <a:lnTo>
                  <a:pt x="34074" y="11736"/>
                </a:lnTo>
                <a:lnTo>
                  <a:pt x="37641" y="12626"/>
                </a:lnTo>
                <a:lnTo>
                  <a:pt x="40665" y="15087"/>
                </a:lnTo>
                <a:lnTo>
                  <a:pt x="41565" y="17679"/>
                </a:lnTo>
                <a:lnTo>
                  <a:pt x="43891" y="36791"/>
                </a:lnTo>
                <a:lnTo>
                  <a:pt x="48869" y="33400"/>
                </a:lnTo>
                <a:lnTo>
                  <a:pt x="52603" y="29768"/>
                </a:lnTo>
                <a:lnTo>
                  <a:pt x="55511" y="25985"/>
                </a:lnTo>
                <a:lnTo>
                  <a:pt x="57150" y="21880"/>
                </a:lnTo>
                <a:lnTo>
                  <a:pt x="57567" y="17259"/>
                </a:lnTo>
                <a:lnTo>
                  <a:pt x="57567" y="14565"/>
                </a:lnTo>
                <a:lnTo>
                  <a:pt x="57085" y="12169"/>
                </a:lnTo>
                <a:lnTo>
                  <a:pt x="55154" y="7874"/>
                </a:lnTo>
                <a:lnTo>
                  <a:pt x="51724" y="4597"/>
                </a:lnTo>
                <a:lnTo>
                  <a:pt x="47256" y="2005"/>
                </a:lnTo>
                <a:lnTo>
                  <a:pt x="44207" y="1196"/>
                </a:lnTo>
                <a:lnTo>
                  <a:pt x="41158" y="392"/>
                </a:lnTo>
                <a:lnTo>
                  <a:pt x="37539" y="0"/>
                </a:lnTo>
                <a:lnTo>
                  <a:pt x="28713" y="0"/>
                </a:lnTo>
                <a:lnTo>
                  <a:pt x="24763" y="533"/>
                </a:lnTo>
                <a:lnTo>
                  <a:pt x="21473" y="1602"/>
                </a:lnTo>
                <a:lnTo>
                  <a:pt x="23277" y="17334"/>
                </a:lnTo>
                <a:lnTo>
                  <a:pt x="25322" y="13917"/>
                </a:lnTo>
                <a:close/>
              </a:path>
              <a:path w="57567" h="83070">
                <a:moveTo>
                  <a:pt x="7325" y="22875"/>
                </a:moveTo>
                <a:lnTo>
                  <a:pt x="8013" y="25538"/>
                </a:lnTo>
                <a:lnTo>
                  <a:pt x="9234" y="28448"/>
                </a:lnTo>
                <a:lnTo>
                  <a:pt x="10821" y="31482"/>
                </a:lnTo>
                <a:lnTo>
                  <a:pt x="12941" y="34737"/>
                </a:lnTo>
                <a:lnTo>
                  <a:pt x="15645" y="38304"/>
                </a:lnTo>
                <a:lnTo>
                  <a:pt x="16357" y="59180"/>
                </a:lnTo>
                <a:lnTo>
                  <a:pt x="16494" y="57125"/>
                </a:lnTo>
                <a:lnTo>
                  <a:pt x="17513" y="54126"/>
                </a:lnTo>
                <a:lnTo>
                  <a:pt x="19479" y="51257"/>
                </a:lnTo>
                <a:lnTo>
                  <a:pt x="22542" y="48463"/>
                </a:lnTo>
                <a:lnTo>
                  <a:pt x="25181" y="49022"/>
                </a:lnTo>
                <a:lnTo>
                  <a:pt x="28180" y="52171"/>
                </a:lnTo>
                <a:lnTo>
                  <a:pt x="31421" y="55436"/>
                </a:lnTo>
                <a:lnTo>
                  <a:pt x="34872" y="58723"/>
                </a:lnTo>
                <a:lnTo>
                  <a:pt x="38465" y="61988"/>
                </a:lnTo>
                <a:lnTo>
                  <a:pt x="42111" y="65153"/>
                </a:lnTo>
                <a:lnTo>
                  <a:pt x="42072" y="67816"/>
                </a:lnTo>
                <a:lnTo>
                  <a:pt x="38952" y="69368"/>
                </a:lnTo>
                <a:lnTo>
                  <a:pt x="35495" y="70434"/>
                </a:lnTo>
                <a:lnTo>
                  <a:pt x="31939" y="70981"/>
                </a:lnTo>
                <a:lnTo>
                  <a:pt x="28407" y="70981"/>
                </a:lnTo>
                <a:lnTo>
                  <a:pt x="24573" y="70102"/>
                </a:lnTo>
                <a:lnTo>
                  <a:pt x="21297" y="68707"/>
                </a:lnTo>
                <a:lnTo>
                  <a:pt x="17970" y="65379"/>
                </a:lnTo>
                <a:lnTo>
                  <a:pt x="21714" y="82462"/>
                </a:lnTo>
                <a:lnTo>
                  <a:pt x="26743" y="83070"/>
                </a:lnTo>
                <a:lnTo>
                  <a:pt x="32004" y="83070"/>
                </a:lnTo>
                <a:lnTo>
                  <a:pt x="34491" y="82880"/>
                </a:lnTo>
                <a:lnTo>
                  <a:pt x="39138" y="82156"/>
                </a:lnTo>
                <a:lnTo>
                  <a:pt x="43585" y="80965"/>
                </a:lnTo>
                <a:lnTo>
                  <a:pt x="47865" y="79427"/>
                </a:lnTo>
                <a:lnTo>
                  <a:pt x="51879" y="77382"/>
                </a:lnTo>
                <a:lnTo>
                  <a:pt x="55702" y="74941"/>
                </a:lnTo>
                <a:lnTo>
                  <a:pt x="59767" y="77864"/>
                </a:lnTo>
                <a:lnTo>
                  <a:pt x="63054" y="79909"/>
                </a:lnTo>
                <a:lnTo>
                  <a:pt x="65746" y="81357"/>
                </a:lnTo>
                <a:lnTo>
                  <a:pt x="69021" y="82627"/>
                </a:lnTo>
                <a:lnTo>
                  <a:pt x="71765" y="82944"/>
                </a:lnTo>
                <a:lnTo>
                  <a:pt x="74649" y="82627"/>
                </a:lnTo>
                <a:lnTo>
                  <a:pt x="77327" y="79884"/>
                </a:lnTo>
                <a:lnTo>
                  <a:pt x="77482" y="77025"/>
                </a:lnTo>
                <a:lnTo>
                  <a:pt x="77482" y="74142"/>
                </a:lnTo>
                <a:lnTo>
                  <a:pt x="76517" y="70575"/>
                </a:lnTo>
                <a:lnTo>
                  <a:pt x="73860" y="70359"/>
                </a:lnTo>
                <a:lnTo>
                  <a:pt x="70866" y="68911"/>
                </a:lnTo>
                <a:lnTo>
                  <a:pt x="67942" y="66878"/>
                </a:lnTo>
                <a:lnTo>
                  <a:pt x="65328" y="64898"/>
                </a:lnTo>
                <a:lnTo>
                  <a:pt x="67169" y="61823"/>
                </a:lnTo>
                <a:lnTo>
                  <a:pt x="68770" y="58407"/>
                </a:lnTo>
                <a:lnTo>
                  <a:pt x="69987" y="54763"/>
                </a:lnTo>
                <a:lnTo>
                  <a:pt x="70940" y="50980"/>
                </a:lnTo>
                <a:lnTo>
                  <a:pt x="71499" y="47052"/>
                </a:lnTo>
                <a:lnTo>
                  <a:pt x="71639" y="43178"/>
                </a:lnTo>
                <a:lnTo>
                  <a:pt x="69634" y="38952"/>
                </a:lnTo>
                <a:lnTo>
                  <a:pt x="67057" y="38710"/>
                </a:lnTo>
                <a:lnTo>
                  <a:pt x="64490" y="38686"/>
                </a:lnTo>
                <a:lnTo>
                  <a:pt x="60843" y="38822"/>
                </a:lnTo>
                <a:lnTo>
                  <a:pt x="57531" y="40374"/>
                </a:lnTo>
                <a:lnTo>
                  <a:pt x="57440" y="43066"/>
                </a:lnTo>
                <a:lnTo>
                  <a:pt x="57175" y="46624"/>
                </a:lnTo>
                <a:lnTo>
                  <a:pt x="56451" y="50166"/>
                </a:lnTo>
                <a:lnTo>
                  <a:pt x="55370" y="53482"/>
                </a:lnTo>
                <a:lnTo>
                  <a:pt x="53959" y="56235"/>
                </a:lnTo>
                <a:lnTo>
                  <a:pt x="51191" y="53809"/>
                </a:lnTo>
                <a:lnTo>
                  <a:pt x="48296" y="51080"/>
                </a:lnTo>
                <a:lnTo>
                  <a:pt x="45453" y="48323"/>
                </a:lnTo>
                <a:lnTo>
                  <a:pt x="42633" y="45568"/>
                </a:lnTo>
                <a:lnTo>
                  <a:pt x="39952" y="42801"/>
                </a:lnTo>
                <a:lnTo>
                  <a:pt x="37655" y="40248"/>
                </a:lnTo>
                <a:lnTo>
                  <a:pt x="40981" y="38520"/>
                </a:lnTo>
                <a:lnTo>
                  <a:pt x="43891" y="36791"/>
                </a:lnTo>
                <a:lnTo>
                  <a:pt x="41565" y="17679"/>
                </a:lnTo>
                <a:lnTo>
                  <a:pt x="41363" y="20775"/>
                </a:lnTo>
                <a:lnTo>
                  <a:pt x="39876" y="23850"/>
                </a:lnTo>
                <a:lnTo>
                  <a:pt x="36690" y="26950"/>
                </a:lnTo>
                <a:lnTo>
                  <a:pt x="33515" y="29109"/>
                </a:lnTo>
                <a:lnTo>
                  <a:pt x="29170" y="31572"/>
                </a:lnTo>
                <a:lnTo>
                  <a:pt x="26592" y="28004"/>
                </a:lnTo>
                <a:lnTo>
                  <a:pt x="24688" y="24880"/>
                </a:lnTo>
                <a:lnTo>
                  <a:pt x="23519" y="22047"/>
                </a:lnTo>
                <a:lnTo>
                  <a:pt x="23101" y="19433"/>
                </a:lnTo>
                <a:lnTo>
                  <a:pt x="23277" y="17334"/>
                </a:lnTo>
                <a:lnTo>
                  <a:pt x="21473" y="1602"/>
                </a:lnTo>
                <a:lnTo>
                  <a:pt x="18186" y="2654"/>
                </a:lnTo>
                <a:lnTo>
                  <a:pt x="15480" y="4090"/>
                </a:lnTo>
                <a:lnTo>
                  <a:pt x="13359" y="5894"/>
                </a:lnTo>
                <a:lnTo>
                  <a:pt x="9662" y="9832"/>
                </a:lnTo>
                <a:lnTo>
                  <a:pt x="7656" y="14771"/>
                </a:lnTo>
                <a:lnTo>
                  <a:pt x="7164" y="17399"/>
                </a:lnTo>
                <a:lnTo>
                  <a:pt x="7164" y="20218"/>
                </a:lnTo>
                <a:lnTo>
                  <a:pt x="7325" y="22875"/>
                </a:lnTo>
                <a:close/>
              </a:path>
              <a:path w="57567" h="83070">
                <a:moveTo>
                  <a:pt x="0" y="60020"/>
                </a:moveTo>
                <a:lnTo>
                  <a:pt x="0" y="62677"/>
                </a:lnTo>
                <a:lnTo>
                  <a:pt x="1079" y="67284"/>
                </a:lnTo>
                <a:lnTo>
                  <a:pt x="2804" y="71413"/>
                </a:lnTo>
                <a:lnTo>
                  <a:pt x="5370" y="74815"/>
                </a:lnTo>
                <a:lnTo>
                  <a:pt x="8722" y="77533"/>
                </a:lnTo>
                <a:lnTo>
                  <a:pt x="12520" y="79809"/>
                </a:lnTo>
                <a:lnTo>
                  <a:pt x="16891" y="81457"/>
                </a:lnTo>
                <a:lnTo>
                  <a:pt x="21714" y="82462"/>
                </a:lnTo>
                <a:lnTo>
                  <a:pt x="17970" y="65379"/>
                </a:lnTo>
                <a:lnTo>
                  <a:pt x="16685" y="62496"/>
                </a:lnTo>
                <a:lnTo>
                  <a:pt x="16357" y="59180"/>
                </a:lnTo>
                <a:lnTo>
                  <a:pt x="15645" y="38304"/>
                </a:lnTo>
                <a:lnTo>
                  <a:pt x="13078" y="39827"/>
                </a:lnTo>
                <a:lnTo>
                  <a:pt x="10821" y="41389"/>
                </a:lnTo>
                <a:lnTo>
                  <a:pt x="6932" y="44604"/>
                </a:lnTo>
                <a:lnTo>
                  <a:pt x="3973" y="48056"/>
                </a:lnTo>
                <a:lnTo>
                  <a:pt x="1662" y="51704"/>
                </a:lnTo>
                <a:lnTo>
                  <a:pt x="331" y="55678"/>
                </a:lnTo>
                <a:lnTo>
                  <a:pt x="0" y="60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7561004" y="2491559"/>
            <a:ext cx="69659" cy="78498"/>
          </a:xfrm>
          <a:custGeom>
            <a:avLst/>
            <a:gdLst/>
            <a:ahLst/>
            <a:cxnLst/>
            <a:rect l="l" t="t" r="r" b="b"/>
            <a:pathLst>
              <a:path w="69659" h="78498">
                <a:moveTo>
                  <a:pt x="496" y="929"/>
                </a:moveTo>
                <a:lnTo>
                  <a:pt x="0" y="3672"/>
                </a:lnTo>
                <a:lnTo>
                  <a:pt x="773" y="6261"/>
                </a:lnTo>
                <a:lnTo>
                  <a:pt x="23929" y="75247"/>
                </a:lnTo>
                <a:lnTo>
                  <a:pt x="27636" y="78296"/>
                </a:lnTo>
                <a:lnTo>
                  <a:pt x="30214" y="78498"/>
                </a:lnTo>
                <a:lnTo>
                  <a:pt x="40347" y="78461"/>
                </a:lnTo>
                <a:lnTo>
                  <a:pt x="43293" y="78041"/>
                </a:lnTo>
                <a:lnTo>
                  <a:pt x="45643" y="75427"/>
                </a:lnTo>
                <a:lnTo>
                  <a:pt x="68860" y="6376"/>
                </a:lnTo>
                <a:lnTo>
                  <a:pt x="69659" y="3849"/>
                </a:lnTo>
                <a:lnTo>
                  <a:pt x="69051" y="584"/>
                </a:lnTo>
                <a:lnTo>
                  <a:pt x="66307" y="50"/>
                </a:lnTo>
                <a:lnTo>
                  <a:pt x="59665" y="25"/>
                </a:lnTo>
                <a:lnTo>
                  <a:pt x="56084" y="598"/>
                </a:lnTo>
                <a:lnTo>
                  <a:pt x="54240" y="3241"/>
                </a:lnTo>
                <a:lnTo>
                  <a:pt x="35600" y="62979"/>
                </a:lnTo>
                <a:lnTo>
                  <a:pt x="16649" y="2945"/>
                </a:lnTo>
                <a:lnTo>
                  <a:pt x="16243" y="1844"/>
                </a:lnTo>
                <a:lnTo>
                  <a:pt x="13488" y="191"/>
                </a:lnTo>
                <a:lnTo>
                  <a:pt x="9956" y="0"/>
                </a:lnTo>
                <a:lnTo>
                  <a:pt x="5943" y="0"/>
                </a:lnTo>
                <a:lnTo>
                  <a:pt x="3059" y="140"/>
                </a:lnTo>
                <a:lnTo>
                  <a:pt x="496" y="9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7636913" y="2510628"/>
            <a:ext cx="52689" cy="60516"/>
          </a:xfrm>
          <a:custGeom>
            <a:avLst/>
            <a:gdLst/>
            <a:ahLst/>
            <a:cxnLst/>
            <a:rect l="l" t="t" r="r" b="b"/>
            <a:pathLst>
              <a:path w="52689" h="60516">
                <a:moveTo>
                  <a:pt x="23403" y="11060"/>
                </a:moveTo>
                <a:lnTo>
                  <a:pt x="27000" y="10707"/>
                </a:lnTo>
                <a:lnTo>
                  <a:pt x="30808" y="10707"/>
                </a:lnTo>
                <a:lnTo>
                  <a:pt x="33628" y="11924"/>
                </a:lnTo>
                <a:lnTo>
                  <a:pt x="37274" y="16762"/>
                </a:lnTo>
                <a:lnTo>
                  <a:pt x="38124" y="20102"/>
                </a:lnTo>
                <a:lnTo>
                  <a:pt x="38008" y="24358"/>
                </a:lnTo>
                <a:lnTo>
                  <a:pt x="15389" y="24358"/>
                </a:lnTo>
                <a:lnTo>
                  <a:pt x="12560" y="57492"/>
                </a:lnTo>
                <a:lnTo>
                  <a:pt x="16142" y="58698"/>
                </a:lnTo>
                <a:lnTo>
                  <a:pt x="19735" y="59904"/>
                </a:lnTo>
                <a:lnTo>
                  <a:pt x="23915" y="60516"/>
                </a:lnTo>
                <a:lnTo>
                  <a:pt x="31330" y="60516"/>
                </a:lnTo>
                <a:lnTo>
                  <a:pt x="36144" y="60004"/>
                </a:lnTo>
                <a:lnTo>
                  <a:pt x="40535" y="59256"/>
                </a:lnTo>
                <a:lnTo>
                  <a:pt x="44143" y="58331"/>
                </a:lnTo>
                <a:lnTo>
                  <a:pt x="47955" y="56909"/>
                </a:lnTo>
                <a:lnTo>
                  <a:pt x="49921" y="54253"/>
                </a:lnTo>
                <a:lnTo>
                  <a:pt x="50162" y="51282"/>
                </a:lnTo>
                <a:lnTo>
                  <a:pt x="50126" y="48564"/>
                </a:lnTo>
                <a:lnTo>
                  <a:pt x="49579" y="46012"/>
                </a:lnTo>
                <a:lnTo>
                  <a:pt x="46850" y="45605"/>
                </a:lnTo>
                <a:lnTo>
                  <a:pt x="43710" y="46786"/>
                </a:lnTo>
                <a:lnTo>
                  <a:pt x="40791" y="47701"/>
                </a:lnTo>
                <a:lnTo>
                  <a:pt x="37044" y="48500"/>
                </a:lnTo>
                <a:lnTo>
                  <a:pt x="32713" y="49072"/>
                </a:lnTo>
                <a:lnTo>
                  <a:pt x="27457" y="49072"/>
                </a:lnTo>
                <a:lnTo>
                  <a:pt x="25222" y="48741"/>
                </a:lnTo>
                <a:lnTo>
                  <a:pt x="21499" y="47369"/>
                </a:lnTo>
                <a:lnTo>
                  <a:pt x="18795" y="45083"/>
                </a:lnTo>
                <a:lnTo>
                  <a:pt x="16751" y="42189"/>
                </a:lnTo>
                <a:lnTo>
                  <a:pt x="15656" y="38455"/>
                </a:lnTo>
                <a:lnTo>
                  <a:pt x="15389" y="34110"/>
                </a:lnTo>
                <a:lnTo>
                  <a:pt x="49503" y="34110"/>
                </a:lnTo>
                <a:lnTo>
                  <a:pt x="52271" y="31899"/>
                </a:lnTo>
                <a:lnTo>
                  <a:pt x="52689" y="28689"/>
                </a:lnTo>
                <a:lnTo>
                  <a:pt x="52689" y="22504"/>
                </a:lnTo>
                <a:lnTo>
                  <a:pt x="52207" y="19023"/>
                </a:lnTo>
                <a:lnTo>
                  <a:pt x="51241" y="15811"/>
                </a:lnTo>
                <a:lnTo>
                  <a:pt x="50278" y="12597"/>
                </a:lnTo>
                <a:lnTo>
                  <a:pt x="48780" y="9828"/>
                </a:lnTo>
                <a:lnTo>
                  <a:pt x="44690" y="5130"/>
                </a:lnTo>
                <a:lnTo>
                  <a:pt x="42073" y="3301"/>
                </a:lnTo>
                <a:lnTo>
                  <a:pt x="38887" y="1981"/>
                </a:lnTo>
                <a:lnTo>
                  <a:pt x="35697" y="659"/>
                </a:lnTo>
                <a:lnTo>
                  <a:pt x="31849" y="0"/>
                </a:lnTo>
                <a:lnTo>
                  <a:pt x="23112" y="0"/>
                </a:lnTo>
                <a:lnTo>
                  <a:pt x="19288" y="698"/>
                </a:lnTo>
                <a:lnTo>
                  <a:pt x="16268" y="19037"/>
                </a:lnTo>
                <a:lnTo>
                  <a:pt x="17485" y="15923"/>
                </a:lnTo>
                <a:lnTo>
                  <a:pt x="20548" y="12496"/>
                </a:lnTo>
                <a:lnTo>
                  <a:pt x="23403" y="11060"/>
                </a:lnTo>
                <a:close/>
              </a:path>
              <a:path w="52689" h="60516">
                <a:moveTo>
                  <a:pt x="0" y="26085"/>
                </a:moveTo>
                <a:lnTo>
                  <a:pt x="0" y="35863"/>
                </a:lnTo>
                <a:lnTo>
                  <a:pt x="582" y="40233"/>
                </a:lnTo>
                <a:lnTo>
                  <a:pt x="1764" y="43967"/>
                </a:lnTo>
                <a:lnTo>
                  <a:pt x="2945" y="47701"/>
                </a:lnTo>
                <a:lnTo>
                  <a:pt x="4748" y="50786"/>
                </a:lnTo>
                <a:lnTo>
                  <a:pt x="9561" y="55674"/>
                </a:lnTo>
                <a:lnTo>
                  <a:pt x="12560" y="57492"/>
                </a:lnTo>
                <a:lnTo>
                  <a:pt x="15389" y="24358"/>
                </a:lnTo>
                <a:lnTo>
                  <a:pt x="15469" y="22478"/>
                </a:lnTo>
                <a:lnTo>
                  <a:pt x="16268" y="19037"/>
                </a:lnTo>
                <a:lnTo>
                  <a:pt x="19288" y="698"/>
                </a:lnTo>
                <a:lnTo>
                  <a:pt x="15901" y="2095"/>
                </a:lnTo>
                <a:lnTo>
                  <a:pt x="12510" y="3503"/>
                </a:lnTo>
                <a:lnTo>
                  <a:pt x="9636" y="5548"/>
                </a:lnTo>
                <a:lnTo>
                  <a:pt x="7275" y="8215"/>
                </a:lnTo>
                <a:lnTo>
                  <a:pt x="4899" y="10868"/>
                </a:lnTo>
                <a:lnTo>
                  <a:pt x="3100" y="14123"/>
                </a:lnTo>
                <a:lnTo>
                  <a:pt x="1854" y="17942"/>
                </a:lnTo>
                <a:lnTo>
                  <a:pt x="608" y="21780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7699197" y="2510626"/>
            <a:ext cx="40841" cy="60515"/>
          </a:xfrm>
          <a:custGeom>
            <a:avLst/>
            <a:gdLst/>
            <a:ahLst/>
            <a:cxnLst/>
            <a:rect l="l" t="t" r="r" b="b"/>
            <a:pathLst>
              <a:path w="40841" h="60515">
                <a:moveTo>
                  <a:pt x="558" y="22085"/>
                </a:moveTo>
                <a:lnTo>
                  <a:pt x="2030" y="25693"/>
                </a:lnTo>
                <a:lnTo>
                  <a:pt x="4241" y="28501"/>
                </a:lnTo>
                <a:lnTo>
                  <a:pt x="6844" y="30873"/>
                </a:lnTo>
                <a:lnTo>
                  <a:pt x="9928" y="32651"/>
                </a:lnTo>
                <a:lnTo>
                  <a:pt x="13144" y="34113"/>
                </a:lnTo>
                <a:lnTo>
                  <a:pt x="16355" y="35408"/>
                </a:lnTo>
                <a:lnTo>
                  <a:pt x="19443" y="36525"/>
                </a:lnTo>
                <a:lnTo>
                  <a:pt x="22047" y="37771"/>
                </a:lnTo>
                <a:lnTo>
                  <a:pt x="24991" y="40031"/>
                </a:lnTo>
                <a:lnTo>
                  <a:pt x="26111" y="43131"/>
                </a:lnTo>
                <a:lnTo>
                  <a:pt x="25499" y="45885"/>
                </a:lnTo>
                <a:lnTo>
                  <a:pt x="22946" y="48400"/>
                </a:lnTo>
                <a:lnTo>
                  <a:pt x="19900" y="49366"/>
                </a:lnTo>
                <a:lnTo>
                  <a:pt x="17324" y="49507"/>
                </a:lnTo>
                <a:lnTo>
                  <a:pt x="13219" y="49236"/>
                </a:lnTo>
                <a:lnTo>
                  <a:pt x="9817" y="48196"/>
                </a:lnTo>
                <a:lnTo>
                  <a:pt x="7034" y="47029"/>
                </a:lnTo>
                <a:lnTo>
                  <a:pt x="3823" y="45377"/>
                </a:lnTo>
                <a:lnTo>
                  <a:pt x="965" y="44829"/>
                </a:lnTo>
                <a:lnTo>
                  <a:pt x="0" y="47372"/>
                </a:lnTo>
                <a:lnTo>
                  <a:pt x="0" y="53265"/>
                </a:lnTo>
                <a:lnTo>
                  <a:pt x="1699" y="56565"/>
                </a:lnTo>
                <a:lnTo>
                  <a:pt x="4330" y="57988"/>
                </a:lnTo>
                <a:lnTo>
                  <a:pt x="6969" y="58916"/>
                </a:lnTo>
                <a:lnTo>
                  <a:pt x="10058" y="59752"/>
                </a:lnTo>
                <a:lnTo>
                  <a:pt x="13702" y="60364"/>
                </a:lnTo>
                <a:lnTo>
                  <a:pt x="17626" y="60515"/>
                </a:lnTo>
                <a:lnTo>
                  <a:pt x="20952" y="60515"/>
                </a:lnTo>
                <a:lnTo>
                  <a:pt x="24041" y="60123"/>
                </a:lnTo>
                <a:lnTo>
                  <a:pt x="26884" y="59334"/>
                </a:lnTo>
                <a:lnTo>
                  <a:pt x="29729" y="58560"/>
                </a:lnTo>
                <a:lnTo>
                  <a:pt x="34290" y="55817"/>
                </a:lnTo>
                <a:lnTo>
                  <a:pt x="37984" y="52311"/>
                </a:lnTo>
                <a:lnTo>
                  <a:pt x="40270" y="47652"/>
                </a:lnTo>
                <a:lnTo>
                  <a:pt x="40841" y="44970"/>
                </a:lnTo>
                <a:lnTo>
                  <a:pt x="40841" y="41921"/>
                </a:lnTo>
                <a:lnTo>
                  <a:pt x="40460" y="37363"/>
                </a:lnTo>
                <a:lnTo>
                  <a:pt x="38938" y="33795"/>
                </a:lnTo>
                <a:lnTo>
                  <a:pt x="36687" y="30977"/>
                </a:lnTo>
                <a:lnTo>
                  <a:pt x="34034" y="28611"/>
                </a:lnTo>
                <a:lnTo>
                  <a:pt x="30873" y="26847"/>
                </a:lnTo>
                <a:lnTo>
                  <a:pt x="27633" y="25411"/>
                </a:lnTo>
                <a:lnTo>
                  <a:pt x="24408" y="24145"/>
                </a:lnTo>
                <a:lnTo>
                  <a:pt x="21247" y="23025"/>
                </a:lnTo>
                <a:lnTo>
                  <a:pt x="18590" y="21769"/>
                </a:lnTo>
                <a:lnTo>
                  <a:pt x="15581" y="19547"/>
                </a:lnTo>
                <a:lnTo>
                  <a:pt x="14439" y="16422"/>
                </a:lnTo>
                <a:lnTo>
                  <a:pt x="15238" y="13463"/>
                </a:lnTo>
                <a:lnTo>
                  <a:pt x="17830" y="11418"/>
                </a:lnTo>
                <a:lnTo>
                  <a:pt x="21017" y="10706"/>
                </a:lnTo>
                <a:lnTo>
                  <a:pt x="24307" y="10706"/>
                </a:lnTo>
                <a:lnTo>
                  <a:pt x="27518" y="11343"/>
                </a:lnTo>
                <a:lnTo>
                  <a:pt x="31497" y="12689"/>
                </a:lnTo>
                <a:lnTo>
                  <a:pt x="34352" y="14046"/>
                </a:lnTo>
                <a:lnTo>
                  <a:pt x="37592" y="13247"/>
                </a:lnTo>
                <a:lnTo>
                  <a:pt x="37833" y="10464"/>
                </a:lnTo>
                <a:lnTo>
                  <a:pt x="37743" y="7073"/>
                </a:lnTo>
                <a:lnTo>
                  <a:pt x="37007" y="4114"/>
                </a:lnTo>
                <a:lnTo>
                  <a:pt x="34466" y="2440"/>
                </a:lnTo>
                <a:lnTo>
                  <a:pt x="31216" y="1259"/>
                </a:lnTo>
                <a:lnTo>
                  <a:pt x="28497" y="596"/>
                </a:lnTo>
                <a:lnTo>
                  <a:pt x="25337" y="114"/>
                </a:lnTo>
                <a:lnTo>
                  <a:pt x="18641" y="0"/>
                </a:lnTo>
                <a:lnTo>
                  <a:pt x="15607" y="420"/>
                </a:lnTo>
                <a:lnTo>
                  <a:pt x="12903" y="1259"/>
                </a:lnTo>
                <a:lnTo>
                  <a:pt x="10195" y="2094"/>
                </a:lnTo>
                <a:lnTo>
                  <a:pt x="7899" y="3290"/>
                </a:lnTo>
                <a:lnTo>
                  <a:pt x="4126" y="6338"/>
                </a:lnTo>
                <a:lnTo>
                  <a:pt x="1689" y="10313"/>
                </a:lnTo>
                <a:lnTo>
                  <a:pt x="176" y="14809"/>
                </a:lnTo>
                <a:lnTo>
                  <a:pt x="176" y="19914"/>
                </a:lnTo>
                <a:lnTo>
                  <a:pt x="558" y="22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7748725" y="2510626"/>
            <a:ext cx="40845" cy="60515"/>
          </a:xfrm>
          <a:custGeom>
            <a:avLst/>
            <a:gdLst/>
            <a:ahLst/>
            <a:cxnLst/>
            <a:rect l="l" t="t" r="r" b="b"/>
            <a:pathLst>
              <a:path w="40845" h="60515">
                <a:moveTo>
                  <a:pt x="180" y="14809"/>
                </a:moveTo>
                <a:lnTo>
                  <a:pt x="180" y="19914"/>
                </a:lnTo>
                <a:lnTo>
                  <a:pt x="547" y="22085"/>
                </a:lnTo>
                <a:lnTo>
                  <a:pt x="2034" y="25693"/>
                </a:lnTo>
                <a:lnTo>
                  <a:pt x="4244" y="28501"/>
                </a:lnTo>
                <a:lnTo>
                  <a:pt x="6847" y="30873"/>
                </a:lnTo>
                <a:lnTo>
                  <a:pt x="9932" y="32651"/>
                </a:lnTo>
                <a:lnTo>
                  <a:pt x="13147" y="34113"/>
                </a:lnTo>
                <a:lnTo>
                  <a:pt x="16358" y="35408"/>
                </a:lnTo>
                <a:lnTo>
                  <a:pt x="19443" y="36525"/>
                </a:lnTo>
                <a:lnTo>
                  <a:pt x="22051" y="37771"/>
                </a:lnTo>
                <a:lnTo>
                  <a:pt x="24994" y="40031"/>
                </a:lnTo>
                <a:lnTo>
                  <a:pt x="26111" y="43131"/>
                </a:lnTo>
                <a:lnTo>
                  <a:pt x="25502" y="45885"/>
                </a:lnTo>
                <a:lnTo>
                  <a:pt x="22950" y="48400"/>
                </a:lnTo>
                <a:lnTo>
                  <a:pt x="19900" y="49366"/>
                </a:lnTo>
                <a:lnTo>
                  <a:pt x="17324" y="49507"/>
                </a:lnTo>
                <a:lnTo>
                  <a:pt x="13223" y="49236"/>
                </a:lnTo>
                <a:lnTo>
                  <a:pt x="9817" y="48196"/>
                </a:lnTo>
                <a:lnTo>
                  <a:pt x="7038" y="47029"/>
                </a:lnTo>
                <a:lnTo>
                  <a:pt x="3823" y="45377"/>
                </a:lnTo>
                <a:lnTo>
                  <a:pt x="965" y="44829"/>
                </a:lnTo>
                <a:lnTo>
                  <a:pt x="0" y="47372"/>
                </a:lnTo>
                <a:lnTo>
                  <a:pt x="0" y="53265"/>
                </a:lnTo>
                <a:lnTo>
                  <a:pt x="1703" y="56565"/>
                </a:lnTo>
                <a:lnTo>
                  <a:pt x="4330" y="57988"/>
                </a:lnTo>
                <a:lnTo>
                  <a:pt x="6973" y="58916"/>
                </a:lnTo>
                <a:lnTo>
                  <a:pt x="10058" y="59752"/>
                </a:lnTo>
                <a:lnTo>
                  <a:pt x="13705" y="60364"/>
                </a:lnTo>
                <a:lnTo>
                  <a:pt x="17630" y="60515"/>
                </a:lnTo>
                <a:lnTo>
                  <a:pt x="20956" y="60515"/>
                </a:lnTo>
                <a:lnTo>
                  <a:pt x="24041" y="60123"/>
                </a:lnTo>
                <a:lnTo>
                  <a:pt x="26888" y="59334"/>
                </a:lnTo>
                <a:lnTo>
                  <a:pt x="29733" y="58560"/>
                </a:lnTo>
                <a:lnTo>
                  <a:pt x="34290" y="55817"/>
                </a:lnTo>
                <a:lnTo>
                  <a:pt x="37988" y="52311"/>
                </a:lnTo>
                <a:lnTo>
                  <a:pt x="40274" y="47652"/>
                </a:lnTo>
                <a:lnTo>
                  <a:pt x="40845" y="44970"/>
                </a:lnTo>
                <a:lnTo>
                  <a:pt x="40845" y="41921"/>
                </a:lnTo>
                <a:lnTo>
                  <a:pt x="40464" y="37363"/>
                </a:lnTo>
                <a:lnTo>
                  <a:pt x="38942" y="33795"/>
                </a:lnTo>
                <a:lnTo>
                  <a:pt x="36691" y="30977"/>
                </a:lnTo>
                <a:lnTo>
                  <a:pt x="34038" y="28611"/>
                </a:lnTo>
                <a:lnTo>
                  <a:pt x="30863" y="26847"/>
                </a:lnTo>
                <a:lnTo>
                  <a:pt x="27637" y="25411"/>
                </a:lnTo>
                <a:lnTo>
                  <a:pt x="24411" y="24145"/>
                </a:lnTo>
                <a:lnTo>
                  <a:pt x="21247" y="23025"/>
                </a:lnTo>
                <a:lnTo>
                  <a:pt x="18594" y="21769"/>
                </a:lnTo>
                <a:lnTo>
                  <a:pt x="15585" y="19547"/>
                </a:lnTo>
                <a:lnTo>
                  <a:pt x="14439" y="16422"/>
                </a:lnTo>
                <a:lnTo>
                  <a:pt x="15242" y="13463"/>
                </a:lnTo>
                <a:lnTo>
                  <a:pt x="17830" y="11418"/>
                </a:lnTo>
                <a:lnTo>
                  <a:pt x="21007" y="10706"/>
                </a:lnTo>
                <a:lnTo>
                  <a:pt x="24311" y="10706"/>
                </a:lnTo>
                <a:lnTo>
                  <a:pt x="27522" y="11343"/>
                </a:lnTo>
                <a:lnTo>
                  <a:pt x="31485" y="12689"/>
                </a:lnTo>
                <a:lnTo>
                  <a:pt x="34354" y="14046"/>
                </a:lnTo>
                <a:lnTo>
                  <a:pt x="37580" y="13247"/>
                </a:lnTo>
                <a:lnTo>
                  <a:pt x="37835" y="10464"/>
                </a:lnTo>
                <a:lnTo>
                  <a:pt x="37746" y="7073"/>
                </a:lnTo>
                <a:lnTo>
                  <a:pt x="37174" y="4420"/>
                </a:lnTo>
                <a:lnTo>
                  <a:pt x="34470" y="2440"/>
                </a:lnTo>
                <a:lnTo>
                  <a:pt x="31219" y="1259"/>
                </a:lnTo>
                <a:lnTo>
                  <a:pt x="28501" y="596"/>
                </a:lnTo>
                <a:lnTo>
                  <a:pt x="25337" y="114"/>
                </a:lnTo>
                <a:lnTo>
                  <a:pt x="18644" y="0"/>
                </a:lnTo>
                <a:lnTo>
                  <a:pt x="15609" y="420"/>
                </a:lnTo>
                <a:lnTo>
                  <a:pt x="12907" y="1259"/>
                </a:lnTo>
                <a:lnTo>
                  <a:pt x="10199" y="2094"/>
                </a:lnTo>
                <a:lnTo>
                  <a:pt x="7901" y="3290"/>
                </a:lnTo>
                <a:lnTo>
                  <a:pt x="4130" y="6338"/>
                </a:lnTo>
                <a:lnTo>
                  <a:pt x="1692" y="10313"/>
                </a:lnTo>
                <a:lnTo>
                  <a:pt x="180" y="148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7798201" y="2510628"/>
            <a:ext cx="52693" cy="60516"/>
          </a:xfrm>
          <a:custGeom>
            <a:avLst/>
            <a:gdLst/>
            <a:ahLst/>
            <a:cxnLst/>
            <a:rect l="l" t="t" r="r" b="b"/>
            <a:pathLst>
              <a:path w="52693" h="60516">
                <a:moveTo>
                  <a:pt x="23407" y="11060"/>
                </a:moveTo>
                <a:lnTo>
                  <a:pt x="27000" y="10707"/>
                </a:lnTo>
                <a:lnTo>
                  <a:pt x="30812" y="10707"/>
                </a:lnTo>
                <a:lnTo>
                  <a:pt x="33630" y="11924"/>
                </a:lnTo>
                <a:lnTo>
                  <a:pt x="37274" y="16762"/>
                </a:lnTo>
                <a:lnTo>
                  <a:pt x="38138" y="20102"/>
                </a:lnTo>
                <a:lnTo>
                  <a:pt x="38012" y="24358"/>
                </a:lnTo>
                <a:lnTo>
                  <a:pt x="15393" y="24358"/>
                </a:lnTo>
                <a:lnTo>
                  <a:pt x="12560" y="57492"/>
                </a:lnTo>
                <a:lnTo>
                  <a:pt x="16141" y="58698"/>
                </a:lnTo>
                <a:lnTo>
                  <a:pt x="19734" y="59904"/>
                </a:lnTo>
                <a:lnTo>
                  <a:pt x="23914" y="60516"/>
                </a:lnTo>
                <a:lnTo>
                  <a:pt x="31330" y="60516"/>
                </a:lnTo>
                <a:lnTo>
                  <a:pt x="36144" y="60004"/>
                </a:lnTo>
                <a:lnTo>
                  <a:pt x="40539" y="59256"/>
                </a:lnTo>
                <a:lnTo>
                  <a:pt x="44146" y="58331"/>
                </a:lnTo>
                <a:lnTo>
                  <a:pt x="47955" y="56909"/>
                </a:lnTo>
                <a:lnTo>
                  <a:pt x="49924" y="54253"/>
                </a:lnTo>
                <a:lnTo>
                  <a:pt x="50166" y="51282"/>
                </a:lnTo>
                <a:lnTo>
                  <a:pt x="50126" y="48564"/>
                </a:lnTo>
                <a:lnTo>
                  <a:pt x="49582" y="46012"/>
                </a:lnTo>
                <a:lnTo>
                  <a:pt x="46850" y="45605"/>
                </a:lnTo>
                <a:lnTo>
                  <a:pt x="43714" y="46786"/>
                </a:lnTo>
                <a:lnTo>
                  <a:pt x="40791" y="47701"/>
                </a:lnTo>
                <a:lnTo>
                  <a:pt x="37047" y="48500"/>
                </a:lnTo>
                <a:lnTo>
                  <a:pt x="32716" y="49072"/>
                </a:lnTo>
                <a:lnTo>
                  <a:pt x="27471" y="49072"/>
                </a:lnTo>
                <a:lnTo>
                  <a:pt x="25236" y="48741"/>
                </a:lnTo>
                <a:lnTo>
                  <a:pt x="21502" y="47369"/>
                </a:lnTo>
                <a:lnTo>
                  <a:pt x="18796" y="45083"/>
                </a:lnTo>
                <a:lnTo>
                  <a:pt x="16751" y="42189"/>
                </a:lnTo>
                <a:lnTo>
                  <a:pt x="15660" y="38455"/>
                </a:lnTo>
                <a:lnTo>
                  <a:pt x="15393" y="34110"/>
                </a:lnTo>
                <a:lnTo>
                  <a:pt x="49503" y="34110"/>
                </a:lnTo>
                <a:lnTo>
                  <a:pt x="52271" y="31899"/>
                </a:lnTo>
                <a:lnTo>
                  <a:pt x="52693" y="28689"/>
                </a:lnTo>
                <a:lnTo>
                  <a:pt x="52693" y="22504"/>
                </a:lnTo>
                <a:lnTo>
                  <a:pt x="52210" y="19023"/>
                </a:lnTo>
                <a:lnTo>
                  <a:pt x="51245" y="15811"/>
                </a:lnTo>
                <a:lnTo>
                  <a:pt x="50280" y="12597"/>
                </a:lnTo>
                <a:lnTo>
                  <a:pt x="48779" y="9828"/>
                </a:lnTo>
                <a:lnTo>
                  <a:pt x="44690" y="5130"/>
                </a:lnTo>
                <a:lnTo>
                  <a:pt x="42076" y="3301"/>
                </a:lnTo>
                <a:lnTo>
                  <a:pt x="38887" y="1981"/>
                </a:lnTo>
                <a:lnTo>
                  <a:pt x="35700" y="659"/>
                </a:lnTo>
                <a:lnTo>
                  <a:pt x="31852" y="0"/>
                </a:lnTo>
                <a:lnTo>
                  <a:pt x="23115" y="0"/>
                </a:lnTo>
                <a:lnTo>
                  <a:pt x="19292" y="698"/>
                </a:lnTo>
                <a:lnTo>
                  <a:pt x="16268" y="19037"/>
                </a:lnTo>
                <a:lnTo>
                  <a:pt x="17489" y="15923"/>
                </a:lnTo>
                <a:lnTo>
                  <a:pt x="20562" y="12496"/>
                </a:lnTo>
                <a:lnTo>
                  <a:pt x="23407" y="11060"/>
                </a:lnTo>
                <a:close/>
              </a:path>
              <a:path w="52693" h="60516">
                <a:moveTo>
                  <a:pt x="0" y="26085"/>
                </a:moveTo>
                <a:lnTo>
                  <a:pt x="0" y="35863"/>
                </a:lnTo>
                <a:lnTo>
                  <a:pt x="582" y="40233"/>
                </a:lnTo>
                <a:lnTo>
                  <a:pt x="1767" y="43967"/>
                </a:lnTo>
                <a:lnTo>
                  <a:pt x="2959" y="47701"/>
                </a:lnTo>
                <a:lnTo>
                  <a:pt x="4752" y="50786"/>
                </a:lnTo>
                <a:lnTo>
                  <a:pt x="9565" y="55674"/>
                </a:lnTo>
                <a:lnTo>
                  <a:pt x="12560" y="57492"/>
                </a:lnTo>
                <a:lnTo>
                  <a:pt x="15393" y="24358"/>
                </a:lnTo>
                <a:lnTo>
                  <a:pt x="15468" y="22478"/>
                </a:lnTo>
                <a:lnTo>
                  <a:pt x="16268" y="19037"/>
                </a:lnTo>
                <a:lnTo>
                  <a:pt x="19292" y="698"/>
                </a:lnTo>
                <a:lnTo>
                  <a:pt x="15911" y="2095"/>
                </a:lnTo>
                <a:lnTo>
                  <a:pt x="12524" y="3503"/>
                </a:lnTo>
                <a:lnTo>
                  <a:pt x="9640" y="5548"/>
                </a:lnTo>
                <a:lnTo>
                  <a:pt x="7279" y="8215"/>
                </a:lnTo>
                <a:lnTo>
                  <a:pt x="4903" y="10868"/>
                </a:lnTo>
                <a:lnTo>
                  <a:pt x="3100" y="14123"/>
                </a:lnTo>
                <a:lnTo>
                  <a:pt x="1868" y="17942"/>
                </a:lnTo>
                <a:lnTo>
                  <a:pt x="622" y="21780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7863563" y="2486019"/>
            <a:ext cx="15152" cy="84085"/>
          </a:xfrm>
          <a:custGeom>
            <a:avLst/>
            <a:gdLst/>
            <a:ahLst/>
            <a:cxnLst/>
            <a:rect l="l" t="t" r="r" b="b"/>
            <a:pathLst>
              <a:path w="15152" h="84085">
                <a:moveTo>
                  <a:pt x="15152" y="81683"/>
                </a:moveTo>
                <a:lnTo>
                  <a:pt x="15152" y="2576"/>
                </a:lnTo>
                <a:lnTo>
                  <a:pt x="14795" y="1508"/>
                </a:lnTo>
                <a:lnTo>
                  <a:pt x="12203" y="302"/>
                </a:lnTo>
                <a:lnTo>
                  <a:pt x="9057" y="0"/>
                </a:lnTo>
                <a:lnTo>
                  <a:pt x="6083" y="0"/>
                </a:lnTo>
                <a:lnTo>
                  <a:pt x="2933" y="302"/>
                </a:lnTo>
                <a:lnTo>
                  <a:pt x="0" y="2576"/>
                </a:lnTo>
                <a:lnTo>
                  <a:pt x="0" y="81683"/>
                </a:lnTo>
                <a:lnTo>
                  <a:pt x="355" y="82739"/>
                </a:lnTo>
                <a:lnTo>
                  <a:pt x="2933" y="83844"/>
                </a:lnTo>
                <a:lnTo>
                  <a:pt x="6083" y="84085"/>
                </a:lnTo>
                <a:lnTo>
                  <a:pt x="9057" y="84085"/>
                </a:lnTo>
                <a:lnTo>
                  <a:pt x="12203" y="83844"/>
                </a:lnTo>
                <a:lnTo>
                  <a:pt x="15152" y="81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7890965" y="2510626"/>
            <a:ext cx="40845" cy="60515"/>
          </a:xfrm>
          <a:custGeom>
            <a:avLst/>
            <a:gdLst/>
            <a:ahLst/>
            <a:cxnLst/>
            <a:rect l="l" t="t" r="r" b="b"/>
            <a:pathLst>
              <a:path w="40845" h="60515">
                <a:moveTo>
                  <a:pt x="561" y="22085"/>
                </a:moveTo>
                <a:lnTo>
                  <a:pt x="2034" y="25693"/>
                </a:lnTo>
                <a:lnTo>
                  <a:pt x="4244" y="28501"/>
                </a:lnTo>
                <a:lnTo>
                  <a:pt x="6847" y="30873"/>
                </a:lnTo>
                <a:lnTo>
                  <a:pt x="9932" y="32651"/>
                </a:lnTo>
                <a:lnTo>
                  <a:pt x="13147" y="34113"/>
                </a:lnTo>
                <a:lnTo>
                  <a:pt x="16358" y="35408"/>
                </a:lnTo>
                <a:lnTo>
                  <a:pt x="19443" y="36525"/>
                </a:lnTo>
                <a:lnTo>
                  <a:pt x="22049" y="37771"/>
                </a:lnTo>
                <a:lnTo>
                  <a:pt x="24994" y="40031"/>
                </a:lnTo>
                <a:lnTo>
                  <a:pt x="26115" y="43131"/>
                </a:lnTo>
                <a:lnTo>
                  <a:pt x="25502" y="45885"/>
                </a:lnTo>
                <a:lnTo>
                  <a:pt x="22950" y="48400"/>
                </a:lnTo>
                <a:lnTo>
                  <a:pt x="19900" y="49366"/>
                </a:lnTo>
                <a:lnTo>
                  <a:pt x="17322" y="49507"/>
                </a:lnTo>
                <a:lnTo>
                  <a:pt x="13223" y="49236"/>
                </a:lnTo>
                <a:lnTo>
                  <a:pt x="9817" y="48196"/>
                </a:lnTo>
                <a:lnTo>
                  <a:pt x="7038" y="47029"/>
                </a:lnTo>
                <a:lnTo>
                  <a:pt x="3822" y="45377"/>
                </a:lnTo>
                <a:lnTo>
                  <a:pt x="969" y="44829"/>
                </a:lnTo>
                <a:lnTo>
                  <a:pt x="0" y="47372"/>
                </a:lnTo>
                <a:lnTo>
                  <a:pt x="0" y="53265"/>
                </a:lnTo>
                <a:lnTo>
                  <a:pt x="1703" y="56565"/>
                </a:lnTo>
                <a:lnTo>
                  <a:pt x="4330" y="57988"/>
                </a:lnTo>
                <a:lnTo>
                  <a:pt x="6973" y="58916"/>
                </a:lnTo>
                <a:lnTo>
                  <a:pt x="10058" y="59752"/>
                </a:lnTo>
                <a:lnTo>
                  <a:pt x="13705" y="60364"/>
                </a:lnTo>
                <a:lnTo>
                  <a:pt x="17628" y="60515"/>
                </a:lnTo>
                <a:lnTo>
                  <a:pt x="20956" y="60515"/>
                </a:lnTo>
                <a:lnTo>
                  <a:pt x="24044" y="60123"/>
                </a:lnTo>
                <a:lnTo>
                  <a:pt x="26888" y="59334"/>
                </a:lnTo>
                <a:lnTo>
                  <a:pt x="29731" y="58560"/>
                </a:lnTo>
                <a:lnTo>
                  <a:pt x="34289" y="55817"/>
                </a:lnTo>
                <a:lnTo>
                  <a:pt x="37986" y="52311"/>
                </a:lnTo>
                <a:lnTo>
                  <a:pt x="40272" y="47652"/>
                </a:lnTo>
                <a:lnTo>
                  <a:pt x="40845" y="44970"/>
                </a:lnTo>
                <a:lnTo>
                  <a:pt x="40845" y="41921"/>
                </a:lnTo>
                <a:lnTo>
                  <a:pt x="40463" y="37363"/>
                </a:lnTo>
                <a:lnTo>
                  <a:pt x="38940" y="33795"/>
                </a:lnTo>
                <a:lnTo>
                  <a:pt x="36691" y="30977"/>
                </a:lnTo>
                <a:lnTo>
                  <a:pt x="34038" y="28611"/>
                </a:lnTo>
                <a:lnTo>
                  <a:pt x="30873" y="26847"/>
                </a:lnTo>
                <a:lnTo>
                  <a:pt x="27637" y="25411"/>
                </a:lnTo>
                <a:lnTo>
                  <a:pt x="24411" y="24145"/>
                </a:lnTo>
                <a:lnTo>
                  <a:pt x="21247" y="23025"/>
                </a:lnTo>
                <a:lnTo>
                  <a:pt x="18594" y="21769"/>
                </a:lnTo>
                <a:lnTo>
                  <a:pt x="15584" y="19547"/>
                </a:lnTo>
                <a:lnTo>
                  <a:pt x="14443" y="16422"/>
                </a:lnTo>
                <a:lnTo>
                  <a:pt x="15242" y="13463"/>
                </a:lnTo>
                <a:lnTo>
                  <a:pt x="17830" y="11418"/>
                </a:lnTo>
                <a:lnTo>
                  <a:pt x="21021" y="10706"/>
                </a:lnTo>
                <a:lnTo>
                  <a:pt x="24310" y="10706"/>
                </a:lnTo>
                <a:lnTo>
                  <a:pt x="27522" y="11343"/>
                </a:lnTo>
                <a:lnTo>
                  <a:pt x="31496" y="12689"/>
                </a:lnTo>
                <a:lnTo>
                  <a:pt x="34354" y="14046"/>
                </a:lnTo>
                <a:lnTo>
                  <a:pt x="37594" y="13247"/>
                </a:lnTo>
                <a:lnTo>
                  <a:pt x="37835" y="10464"/>
                </a:lnTo>
                <a:lnTo>
                  <a:pt x="37745" y="7073"/>
                </a:lnTo>
                <a:lnTo>
                  <a:pt x="37174" y="4420"/>
                </a:lnTo>
                <a:lnTo>
                  <a:pt x="34470" y="2440"/>
                </a:lnTo>
                <a:lnTo>
                  <a:pt x="31219" y="1259"/>
                </a:lnTo>
                <a:lnTo>
                  <a:pt x="28501" y="596"/>
                </a:lnTo>
                <a:lnTo>
                  <a:pt x="25336" y="114"/>
                </a:lnTo>
                <a:lnTo>
                  <a:pt x="18644" y="0"/>
                </a:lnTo>
                <a:lnTo>
                  <a:pt x="15609" y="420"/>
                </a:lnTo>
                <a:lnTo>
                  <a:pt x="12905" y="1259"/>
                </a:lnTo>
                <a:lnTo>
                  <a:pt x="10199" y="2094"/>
                </a:lnTo>
                <a:lnTo>
                  <a:pt x="7901" y="3290"/>
                </a:lnTo>
                <a:lnTo>
                  <a:pt x="4128" y="6338"/>
                </a:lnTo>
                <a:lnTo>
                  <a:pt x="1691" y="10313"/>
                </a:lnTo>
                <a:lnTo>
                  <a:pt x="180" y="14809"/>
                </a:lnTo>
                <a:lnTo>
                  <a:pt x="180" y="19914"/>
                </a:lnTo>
                <a:lnTo>
                  <a:pt x="561" y="22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6750022" y="2628554"/>
            <a:ext cx="55068" cy="0"/>
          </a:xfrm>
          <a:custGeom>
            <a:avLst/>
            <a:gdLst/>
            <a:ahLst/>
            <a:cxnLst/>
            <a:rect l="l" t="t" r="r" b="b"/>
            <a:pathLst>
              <a:path w="55068">
                <a:moveTo>
                  <a:pt x="0" y="0"/>
                </a:moveTo>
                <a:lnTo>
                  <a:pt x="55068" y="0"/>
                </a:lnTo>
              </a:path>
            </a:pathLst>
          </a:custGeom>
          <a:ln w="563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6994508" y="2623366"/>
            <a:ext cx="53286" cy="78196"/>
          </a:xfrm>
          <a:custGeom>
            <a:avLst/>
            <a:gdLst/>
            <a:ahLst/>
            <a:cxnLst/>
            <a:rect l="l" t="t" r="r" b="b"/>
            <a:pathLst>
              <a:path w="53286" h="78196">
                <a:moveTo>
                  <a:pt x="39484" y="47805"/>
                </a:moveTo>
                <a:lnTo>
                  <a:pt x="42684" y="46065"/>
                </a:lnTo>
                <a:lnTo>
                  <a:pt x="45288" y="43755"/>
                </a:lnTo>
                <a:lnTo>
                  <a:pt x="47905" y="41443"/>
                </a:lnTo>
                <a:lnTo>
                  <a:pt x="49885" y="38610"/>
                </a:lnTo>
                <a:lnTo>
                  <a:pt x="51241" y="35243"/>
                </a:lnTo>
                <a:lnTo>
                  <a:pt x="52613" y="31878"/>
                </a:lnTo>
                <a:lnTo>
                  <a:pt x="53286" y="28004"/>
                </a:lnTo>
                <a:lnTo>
                  <a:pt x="53286" y="20462"/>
                </a:lnTo>
                <a:lnTo>
                  <a:pt x="52854" y="17614"/>
                </a:lnTo>
                <a:lnTo>
                  <a:pt x="51965" y="15062"/>
                </a:lnTo>
                <a:lnTo>
                  <a:pt x="51090" y="12510"/>
                </a:lnTo>
                <a:lnTo>
                  <a:pt x="48121" y="8384"/>
                </a:lnTo>
                <a:lnTo>
                  <a:pt x="44399" y="4917"/>
                </a:lnTo>
                <a:lnTo>
                  <a:pt x="39635" y="2415"/>
                </a:lnTo>
                <a:lnTo>
                  <a:pt x="34949" y="1104"/>
                </a:lnTo>
                <a:lnTo>
                  <a:pt x="30632" y="345"/>
                </a:lnTo>
                <a:lnTo>
                  <a:pt x="27306" y="64"/>
                </a:lnTo>
                <a:lnTo>
                  <a:pt x="23698" y="0"/>
                </a:lnTo>
                <a:lnTo>
                  <a:pt x="15821" y="12208"/>
                </a:lnTo>
                <a:lnTo>
                  <a:pt x="24206" y="12208"/>
                </a:lnTo>
                <a:lnTo>
                  <a:pt x="27341" y="12534"/>
                </a:lnTo>
                <a:lnTo>
                  <a:pt x="30351" y="13298"/>
                </a:lnTo>
                <a:lnTo>
                  <a:pt x="33159" y="14975"/>
                </a:lnTo>
                <a:lnTo>
                  <a:pt x="35304" y="18046"/>
                </a:lnTo>
                <a:lnTo>
                  <a:pt x="36752" y="22049"/>
                </a:lnTo>
                <a:lnTo>
                  <a:pt x="36752" y="26788"/>
                </a:lnTo>
                <a:lnTo>
                  <a:pt x="35913" y="30330"/>
                </a:lnTo>
                <a:lnTo>
                  <a:pt x="35697" y="49010"/>
                </a:lnTo>
                <a:lnTo>
                  <a:pt x="39484" y="47805"/>
                </a:lnTo>
                <a:close/>
              </a:path>
              <a:path w="53286" h="78196">
                <a:moveTo>
                  <a:pt x="0" y="5652"/>
                </a:moveTo>
                <a:lnTo>
                  <a:pt x="0" y="75669"/>
                </a:lnTo>
                <a:lnTo>
                  <a:pt x="367" y="76748"/>
                </a:lnTo>
                <a:lnTo>
                  <a:pt x="3035" y="77890"/>
                </a:lnTo>
                <a:lnTo>
                  <a:pt x="6350" y="78196"/>
                </a:lnTo>
                <a:lnTo>
                  <a:pt x="9446" y="78196"/>
                </a:lnTo>
                <a:lnTo>
                  <a:pt x="12736" y="77890"/>
                </a:lnTo>
                <a:lnTo>
                  <a:pt x="15821" y="75669"/>
                </a:lnTo>
                <a:lnTo>
                  <a:pt x="15821" y="50829"/>
                </a:lnTo>
                <a:lnTo>
                  <a:pt x="27442" y="50829"/>
                </a:lnTo>
                <a:lnTo>
                  <a:pt x="31913" y="50217"/>
                </a:lnTo>
                <a:lnTo>
                  <a:pt x="35697" y="49010"/>
                </a:lnTo>
                <a:lnTo>
                  <a:pt x="35913" y="30330"/>
                </a:lnTo>
                <a:lnTo>
                  <a:pt x="34531" y="33505"/>
                </a:lnTo>
                <a:lnTo>
                  <a:pt x="30963" y="36907"/>
                </a:lnTo>
                <a:lnTo>
                  <a:pt x="27557" y="38268"/>
                </a:lnTo>
                <a:lnTo>
                  <a:pt x="22920" y="38610"/>
                </a:lnTo>
                <a:lnTo>
                  <a:pt x="15821" y="38610"/>
                </a:lnTo>
                <a:lnTo>
                  <a:pt x="15821" y="12208"/>
                </a:lnTo>
                <a:lnTo>
                  <a:pt x="23698" y="0"/>
                </a:lnTo>
                <a:lnTo>
                  <a:pt x="3743" y="0"/>
                </a:lnTo>
                <a:lnTo>
                  <a:pt x="492" y="2350"/>
                </a:lnTo>
                <a:lnTo>
                  <a:pt x="0" y="5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7058498" y="2619514"/>
            <a:ext cx="16304" cy="82044"/>
          </a:xfrm>
          <a:custGeom>
            <a:avLst/>
            <a:gdLst/>
            <a:ahLst/>
            <a:cxnLst/>
            <a:rect l="l" t="t" r="r" b="b"/>
            <a:pathLst>
              <a:path w="16304" h="82044">
                <a:moveTo>
                  <a:pt x="1507" y="80698"/>
                </a:moveTo>
                <a:lnTo>
                  <a:pt x="4085" y="81787"/>
                </a:lnTo>
                <a:lnTo>
                  <a:pt x="7235" y="82044"/>
                </a:lnTo>
                <a:lnTo>
                  <a:pt x="10209" y="82044"/>
                </a:lnTo>
                <a:lnTo>
                  <a:pt x="13359" y="81787"/>
                </a:lnTo>
                <a:lnTo>
                  <a:pt x="16304" y="79642"/>
                </a:lnTo>
                <a:lnTo>
                  <a:pt x="16304" y="26099"/>
                </a:lnTo>
                <a:lnTo>
                  <a:pt x="15947" y="25045"/>
                </a:lnTo>
                <a:lnTo>
                  <a:pt x="13359" y="23875"/>
                </a:lnTo>
                <a:lnTo>
                  <a:pt x="10209" y="23572"/>
                </a:lnTo>
                <a:lnTo>
                  <a:pt x="7235" y="23572"/>
                </a:lnTo>
                <a:lnTo>
                  <a:pt x="4085" y="23875"/>
                </a:lnTo>
                <a:lnTo>
                  <a:pt x="1155" y="26099"/>
                </a:lnTo>
                <a:lnTo>
                  <a:pt x="1155" y="79642"/>
                </a:lnTo>
                <a:lnTo>
                  <a:pt x="1507" y="80698"/>
                </a:lnTo>
                <a:close/>
              </a:path>
              <a:path w="16304" h="82044">
                <a:moveTo>
                  <a:pt x="17448" y="7823"/>
                </a:moveTo>
                <a:lnTo>
                  <a:pt x="17448" y="4889"/>
                </a:lnTo>
                <a:lnTo>
                  <a:pt x="15645" y="1703"/>
                </a:lnTo>
                <a:lnTo>
                  <a:pt x="12153" y="0"/>
                </a:lnTo>
                <a:lnTo>
                  <a:pt x="5382" y="0"/>
                </a:lnTo>
                <a:lnTo>
                  <a:pt x="1838" y="1764"/>
                </a:lnTo>
                <a:lnTo>
                  <a:pt x="0" y="5068"/>
                </a:lnTo>
                <a:lnTo>
                  <a:pt x="0" y="11048"/>
                </a:lnTo>
                <a:lnTo>
                  <a:pt x="1774" y="14198"/>
                </a:lnTo>
                <a:lnTo>
                  <a:pt x="5255" y="15876"/>
                </a:lnTo>
                <a:lnTo>
                  <a:pt x="12038" y="15876"/>
                </a:lnTo>
                <a:lnTo>
                  <a:pt x="15580" y="14137"/>
                </a:lnTo>
                <a:lnTo>
                  <a:pt x="17448" y="10872"/>
                </a:lnTo>
                <a:lnTo>
                  <a:pt x="17448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7090128" y="2687511"/>
            <a:ext cx="25159" cy="58050"/>
          </a:xfrm>
          <a:custGeom>
            <a:avLst/>
            <a:gdLst/>
            <a:ahLst/>
            <a:cxnLst/>
            <a:rect l="l" t="t" r="r" b="b"/>
            <a:pathLst>
              <a:path w="25159" h="58050">
                <a:moveTo>
                  <a:pt x="21236" y="0"/>
                </a:moveTo>
                <a:lnTo>
                  <a:pt x="17679" y="9997"/>
                </a:lnTo>
                <a:lnTo>
                  <a:pt x="21301" y="12611"/>
                </a:lnTo>
                <a:lnTo>
                  <a:pt x="25159" y="2195"/>
                </a:lnTo>
                <a:lnTo>
                  <a:pt x="21236" y="0"/>
                </a:lnTo>
                <a:close/>
              </a:path>
              <a:path w="25159" h="58050">
                <a:moveTo>
                  <a:pt x="21301" y="12611"/>
                </a:moveTo>
                <a:lnTo>
                  <a:pt x="25008" y="14314"/>
                </a:lnTo>
                <a:lnTo>
                  <a:pt x="27612" y="14922"/>
                </a:lnTo>
                <a:lnTo>
                  <a:pt x="30620" y="15062"/>
                </a:lnTo>
                <a:lnTo>
                  <a:pt x="34380" y="15062"/>
                </a:lnTo>
                <a:lnTo>
                  <a:pt x="37735" y="14353"/>
                </a:lnTo>
                <a:lnTo>
                  <a:pt x="40655" y="12901"/>
                </a:lnTo>
                <a:lnTo>
                  <a:pt x="43588" y="11455"/>
                </a:lnTo>
                <a:lnTo>
                  <a:pt x="46040" y="9399"/>
                </a:lnTo>
                <a:lnTo>
                  <a:pt x="47994" y="6706"/>
                </a:lnTo>
                <a:lnTo>
                  <a:pt x="49964" y="4014"/>
                </a:lnTo>
                <a:lnTo>
                  <a:pt x="51461" y="763"/>
                </a:lnTo>
                <a:lnTo>
                  <a:pt x="52477" y="-3059"/>
                </a:lnTo>
                <a:lnTo>
                  <a:pt x="53506" y="-6893"/>
                </a:lnTo>
                <a:lnTo>
                  <a:pt x="54014" y="-11200"/>
                </a:lnTo>
                <a:lnTo>
                  <a:pt x="54014" y="-20016"/>
                </a:lnTo>
                <a:lnTo>
                  <a:pt x="53607" y="-23825"/>
                </a:lnTo>
                <a:lnTo>
                  <a:pt x="52807" y="-27392"/>
                </a:lnTo>
                <a:lnTo>
                  <a:pt x="52009" y="-30974"/>
                </a:lnTo>
                <a:lnTo>
                  <a:pt x="50737" y="-34099"/>
                </a:lnTo>
                <a:lnTo>
                  <a:pt x="48985" y="-36791"/>
                </a:lnTo>
                <a:lnTo>
                  <a:pt x="47246" y="-39470"/>
                </a:lnTo>
                <a:lnTo>
                  <a:pt x="44985" y="-41591"/>
                </a:lnTo>
                <a:lnTo>
                  <a:pt x="42227" y="-43127"/>
                </a:lnTo>
                <a:lnTo>
                  <a:pt x="39460" y="-44679"/>
                </a:lnTo>
                <a:lnTo>
                  <a:pt x="36107" y="-45439"/>
                </a:lnTo>
                <a:lnTo>
                  <a:pt x="32184" y="-45439"/>
                </a:lnTo>
                <a:lnTo>
                  <a:pt x="28526" y="-45248"/>
                </a:lnTo>
                <a:lnTo>
                  <a:pt x="25185" y="-44438"/>
                </a:lnTo>
                <a:lnTo>
                  <a:pt x="22010" y="-43012"/>
                </a:lnTo>
                <a:lnTo>
                  <a:pt x="18910" y="-41159"/>
                </a:lnTo>
                <a:lnTo>
                  <a:pt x="15901" y="-38721"/>
                </a:lnTo>
                <a:lnTo>
                  <a:pt x="12801" y="-35697"/>
                </a:lnTo>
                <a:lnTo>
                  <a:pt x="12801" y="-42023"/>
                </a:lnTo>
                <a:lnTo>
                  <a:pt x="12308" y="-43369"/>
                </a:lnTo>
                <a:lnTo>
                  <a:pt x="9475" y="-44258"/>
                </a:lnTo>
                <a:lnTo>
                  <a:pt x="6440" y="-44424"/>
                </a:lnTo>
                <a:lnTo>
                  <a:pt x="3341" y="-44258"/>
                </a:lnTo>
                <a:lnTo>
                  <a:pt x="0" y="-42023"/>
                </a:lnTo>
                <a:lnTo>
                  <a:pt x="0" y="32943"/>
                </a:lnTo>
                <a:lnTo>
                  <a:pt x="356" y="34023"/>
                </a:lnTo>
                <a:lnTo>
                  <a:pt x="2948" y="35218"/>
                </a:lnTo>
                <a:lnTo>
                  <a:pt x="6098" y="35520"/>
                </a:lnTo>
                <a:lnTo>
                  <a:pt x="9057" y="35520"/>
                </a:lnTo>
                <a:lnTo>
                  <a:pt x="12207" y="35218"/>
                </a:lnTo>
                <a:lnTo>
                  <a:pt x="15152" y="32943"/>
                </a:lnTo>
                <a:lnTo>
                  <a:pt x="15152" y="7672"/>
                </a:lnTo>
                <a:lnTo>
                  <a:pt x="17679" y="9997"/>
                </a:lnTo>
                <a:lnTo>
                  <a:pt x="21236" y="0"/>
                </a:lnTo>
                <a:lnTo>
                  <a:pt x="17287" y="-3531"/>
                </a:lnTo>
                <a:lnTo>
                  <a:pt x="15152" y="-6220"/>
                </a:lnTo>
                <a:lnTo>
                  <a:pt x="15152" y="-23915"/>
                </a:lnTo>
                <a:lnTo>
                  <a:pt x="18582" y="-27939"/>
                </a:lnTo>
                <a:lnTo>
                  <a:pt x="21743" y="-30581"/>
                </a:lnTo>
                <a:lnTo>
                  <a:pt x="24753" y="-32064"/>
                </a:lnTo>
                <a:lnTo>
                  <a:pt x="27726" y="-32512"/>
                </a:lnTo>
                <a:lnTo>
                  <a:pt x="31409" y="-32029"/>
                </a:lnTo>
                <a:lnTo>
                  <a:pt x="34088" y="-30049"/>
                </a:lnTo>
                <a:lnTo>
                  <a:pt x="35993" y="-27100"/>
                </a:lnTo>
                <a:lnTo>
                  <a:pt x="37404" y="-23583"/>
                </a:lnTo>
                <a:lnTo>
                  <a:pt x="38088" y="-19378"/>
                </a:lnTo>
                <a:lnTo>
                  <a:pt x="38253" y="-14881"/>
                </a:lnTo>
                <a:lnTo>
                  <a:pt x="38051" y="-10792"/>
                </a:lnTo>
                <a:lnTo>
                  <a:pt x="37198" y="-6703"/>
                </a:lnTo>
                <a:lnTo>
                  <a:pt x="35661" y="-3251"/>
                </a:lnTo>
                <a:lnTo>
                  <a:pt x="32274" y="698"/>
                </a:lnTo>
                <a:lnTo>
                  <a:pt x="29210" y="2195"/>
                </a:lnTo>
                <a:lnTo>
                  <a:pt x="25159" y="2195"/>
                </a:lnTo>
                <a:lnTo>
                  <a:pt x="21301" y="126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7155651" y="2619514"/>
            <a:ext cx="16308" cy="82044"/>
          </a:xfrm>
          <a:custGeom>
            <a:avLst/>
            <a:gdLst/>
            <a:ahLst/>
            <a:cxnLst/>
            <a:rect l="l" t="t" r="r" b="b"/>
            <a:pathLst>
              <a:path w="16308" h="82044">
                <a:moveTo>
                  <a:pt x="1512" y="80698"/>
                </a:moveTo>
                <a:lnTo>
                  <a:pt x="4104" y="81787"/>
                </a:lnTo>
                <a:lnTo>
                  <a:pt x="7240" y="82044"/>
                </a:lnTo>
                <a:lnTo>
                  <a:pt x="10213" y="82044"/>
                </a:lnTo>
                <a:lnTo>
                  <a:pt x="13364" y="81787"/>
                </a:lnTo>
                <a:lnTo>
                  <a:pt x="16308" y="79642"/>
                </a:lnTo>
                <a:lnTo>
                  <a:pt x="16308" y="26099"/>
                </a:lnTo>
                <a:lnTo>
                  <a:pt x="15952" y="25045"/>
                </a:lnTo>
                <a:lnTo>
                  <a:pt x="13364" y="23875"/>
                </a:lnTo>
                <a:lnTo>
                  <a:pt x="10213" y="23572"/>
                </a:lnTo>
                <a:lnTo>
                  <a:pt x="7240" y="23572"/>
                </a:lnTo>
                <a:lnTo>
                  <a:pt x="4104" y="23875"/>
                </a:lnTo>
                <a:lnTo>
                  <a:pt x="1145" y="26099"/>
                </a:lnTo>
                <a:lnTo>
                  <a:pt x="1145" y="79642"/>
                </a:lnTo>
                <a:lnTo>
                  <a:pt x="1512" y="80698"/>
                </a:lnTo>
                <a:close/>
              </a:path>
              <a:path w="16308" h="82044">
                <a:moveTo>
                  <a:pt x="17453" y="7823"/>
                </a:moveTo>
                <a:lnTo>
                  <a:pt x="17453" y="4889"/>
                </a:lnTo>
                <a:lnTo>
                  <a:pt x="15650" y="1703"/>
                </a:lnTo>
                <a:lnTo>
                  <a:pt x="12153" y="0"/>
                </a:lnTo>
                <a:lnTo>
                  <a:pt x="5386" y="0"/>
                </a:lnTo>
                <a:lnTo>
                  <a:pt x="1844" y="1764"/>
                </a:lnTo>
                <a:lnTo>
                  <a:pt x="0" y="5068"/>
                </a:lnTo>
                <a:lnTo>
                  <a:pt x="0" y="11048"/>
                </a:lnTo>
                <a:lnTo>
                  <a:pt x="1779" y="14198"/>
                </a:lnTo>
                <a:lnTo>
                  <a:pt x="5260" y="15876"/>
                </a:lnTo>
                <a:lnTo>
                  <a:pt x="12042" y="15876"/>
                </a:lnTo>
                <a:lnTo>
                  <a:pt x="15585" y="14137"/>
                </a:lnTo>
                <a:lnTo>
                  <a:pt x="17453" y="10872"/>
                </a:lnTo>
                <a:lnTo>
                  <a:pt x="17453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7187284" y="2642068"/>
            <a:ext cx="51247" cy="59490"/>
          </a:xfrm>
          <a:custGeom>
            <a:avLst/>
            <a:gdLst/>
            <a:ahLst/>
            <a:cxnLst/>
            <a:rect l="l" t="t" r="r" b="b"/>
            <a:pathLst>
              <a:path w="51247" h="59490">
                <a:moveTo>
                  <a:pt x="12931" y="9630"/>
                </a:moveTo>
                <a:lnTo>
                  <a:pt x="12931" y="3416"/>
                </a:lnTo>
                <a:lnTo>
                  <a:pt x="11635" y="1626"/>
                </a:lnTo>
                <a:lnTo>
                  <a:pt x="8841" y="1080"/>
                </a:lnTo>
                <a:lnTo>
                  <a:pt x="5245" y="1018"/>
                </a:lnTo>
                <a:lnTo>
                  <a:pt x="2566" y="1271"/>
                </a:lnTo>
                <a:lnTo>
                  <a:pt x="0" y="3416"/>
                </a:lnTo>
                <a:lnTo>
                  <a:pt x="0" y="57089"/>
                </a:lnTo>
                <a:lnTo>
                  <a:pt x="356" y="58144"/>
                </a:lnTo>
                <a:lnTo>
                  <a:pt x="2948" y="59234"/>
                </a:lnTo>
                <a:lnTo>
                  <a:pt x="6098" y="59490"/>
                </a:lnTo>
                <a:lnTo>
                  <a:pt x="9057" y="59490"/>
                </a:lnTo>
                <a:lnTo>
                  <a:pt x="12208" y="59234"/>
                </a:lnTo>
                <a:lnTo>
                  <a:pt x="15152" y="57089"/>
                </a:lnTo>
                <a:lnTo>
                  <a:pt x="15152" y="21413"/>
                </a:lnTo>
                <a:lnTo>
                  <a:pt x="17287" y="18719"/>
                </a:lnTo>
                <a:lnTo>
                  <a:pt x="21287" y="15278"/>
                </a:lnTo>
                <a:lnTo>
                  <a:pt x="25196" y="13172"/>
                </a:lnTo>
                <a:lnTo>
                  <a:pt x="28652" y="13172"/>
                </a:lnTo>
                <a:lnTo>
                  <a:pt x="32270" y="14620"/>
                </a:lnTo>
                <a:lnTo>
                  <a:pt x="34646" y="17579"/>
                </a:lnTo>
                <a:lnTo>
                  <a:pt x="35575" y="20322"/>
                </a:lnTo>
                <a:lnTo>
                  <a:pt x="36144" y="23864"/>
                </a:lnTo>
                <a:lnTo>
                  <a:pt x="36144" y="57089"/>
                </a:lnTo>
                <a:lnTo>
                  <a:pt x="36273" y="57838"/>
                </a:lnTo>
                <a:lnTo>
                  <a:pt x="39042" y="59234"/>
                </a:lnTo>
                <a:lnTo>
                  <a:pt x="42242" y="59490"/>
                </a:lnTo>
                <a:lnTo>
                  <a:pt x="45176" y="59490"/>
                </a:lnTo>
                <a:lnTo>
                  <a:pt x="48351" y="59234"/>
                </a:lnTo>
                <a:lnTo>
                  <a:pt x="51247" y="57089"/>
                </a:lnTo>
                <a:lnTo>
                  <a:pt x="51247" y="20055"/>
                </a:lnTo>
                <a:lnTo>
                  <a:pt x="50904" y="16714"/>
                </a:lnTo>
                <a:lnTo>
                  <a:pt x="50231" y="13957"/>
                </a:lnTo>
                <a:lnTo>
                  <a:pt x="49543" y="11188"/>
                </a:lnTo>
                <a:lnTo>
                  <a:pt x="46890" y="6706"/>
                </a:lnTo>
                <a:lnTo>
                  <a:pt x="43322" y="2998"/>
                </a:lnTo>
                <a:lnTo>
                  <a:pt x="38304" y="598"/>
                </a:lnTo>
                <a:lnTo>
                  <a:pt x="35229" y="0"/>
                </a:lnTo>
                <a:lnTo>
                  <a:pt x="28246" y="0"/>
                </a:lnTo>
                <a:lnTo>
                  <a:pt x="25045" y="802"/>
                </a:lnTo>
                <a:lnTo>
                  <a:pt x="21986" y="2401"/>
                </a:lnTo>
                <a:lnTo>
                  <a:pt x="18911" y="4003"/>
                </a:lnTo>
                <a:lnTo>
                  <a:pt x="15901" y="6416"/>
                </a:lnTo>
                <a:lnTo>
                  <a:pt x="12931" y="96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7248003" y="2642302"/>
            <a:ext cx="54316" cy="80849"/>
          </a:xfrm>
          <a:custGeom>
            <a:avLst/>
            <a:gdLst/>
            <a:ahLst/>
            <a:cxnLst/>
            <a:rect l="l" t="t" r="r" b="b"/>
            <a:pathLst>
              <a:path w="54316" h="80849">
                <a:moveTo>
                  <a:pt x="848" y="61305"/>
                </a:moveTo>
                <a:lnTo>
                  <a:pt x="0" y="64963"/>
                </a:lnTo>
                <a:lnTo>
                  <a:pt x="0" y="68414"/>
                </a:lnTo>
                <a:lnTo>
                  <a:pt x="1410" y="72162"/>
                </a:lnTo>
                <a:lnTo>
                  <a:pt x="3858" y="75463"/>
                </a:lnTo>
                <a:lnTo>
                  <a:pt x="7988" y="78045"/>
                </a:lnTo>
                <a:lnTo>
                  <a:pt x="10629" y="79046"/>
                </a:lnTo>
                <a:lnTo>
                  <a:pt x="13867" y="79758"/>
                </a:lnTo>
                <a:lnTo>
                  <a:pt x="17091" y="80492"/>
                </a:lnTo>
                <a:lnTo>
                  <a:pt x="20990" y="80849"/>
                </a:lnTo>
                <a:lnTo>
                  <a:pt x="19669" y="69992"/>
                </a:lnTo>
                <a:lnTo>
                  <a:pt x="17654" y="68950"/>
                </a:lnTo>
                <a:lnTo>
                  <a:pt x="14615" y="66384"/>
                </a:lnTo>
                <a:lnTo>
                  <a:pt x="14911" y="61902"/>
                </a:lnTo>
                <a:lnTo>
                  <a:pt x="16433" y="59325"/>
                </a:lnTo>
                <a:lnTo>
                  <a:pt x="17056" y="44248"/>
                </a:lnTo>
                <a:lnTo>
                  <a:pt x="15519" y="41389"/>
                </a:lnTo>
                <a:lnTo>
                  <a:pt x="16469" y="38268"/>
                </a:lnTo>
                <a:lnTo>
                  <a:pt x="19428" y="38178"/>
                </a:lnTo>
                <a:lnTo>
                  <a:pt x="22553" y="39016"/>
                </a:lnTo>
                <a:lnTo>
                  <a:pt x="25919" y="39232"/>
                </a:lnTo>
                <a:lnTo>
                  <a:pt x="25868" y="28703"/>
                </a:lnTo>
                <a:lnTo>
                  <a:pt x="23011" y="28703"/>
                </a:lnTo>
                <a:lnTo>
                  <a:pt x="19187" y="26316"/>
                </a:lnTo>
                <a:lnTo>
                  <a:pt x="16775" y="22583"/>
                </a:lnTo>
                <a:lnTo>
                  <a:pt x="16775" y="18619"/>
                </a:lnTo>
                <a:lnTo>
                  <a:pt x="17689" y="15128"/>
                </a:lnTo>
                <a:lnTo>
                  <a:pt x="19724" y="12410"/>
                </a:lnTo>
                <a:lnTo>
                  <a:pt x="22899" y="10732"/>
                </a:lnTo>
                <a:lnTo>
                  <a:pt x="25678" y="10466"/>
                </a:lnTo>
                <a:lnTo>
                  <a:pt x="28611" y="10466"/>
                </a:lnTo>
                <a:lnTo>
                  <a:pt x="32485" y="12881"/>
                </a:lnTo>
                <a:lnTo>
                  <a:pt x="34886" y="16725"/>
                </a:lnTo>
                <a:lnTo>
                  <a:pt x="34886" y="20830"/>
                </a:lnTo>
                <a:lnTo>
                  <a:pt x="33933" y="24170"/>
                </a:lnTo>
                <a:lnTo>
                  <a:pt x="32345" y="38801"/>
                </a:lnTo>
                <a:lnTo>
                  <a:pt x="35102" y="37923"/>
                </a:lnTo>
                <a:lnTo>
                  <a:pt x="37846" y="37073"/>
                </a:lnTo>
                <a:lnTo>
                  <a:pt x="42137" y="34154"/>
                </a:lnTo>
                <a:lnTo>
                  <a:pt x="45567" y="30441"/>
                </a:lnTo>
                <a:lnTo>
                  <a:pt x="47663" y="25593"/>
                </a:lnTo>
                <a:lnTo>
                  <a:pt x="48181" y="22810"/>
                </a:lnTo>
                <a:lnTo>
                  <a:pt x="48181" y="19674"/>
                </a:lnTo>
                <a:lnTo>
                  <a:pt x="47613" y="15850"/>
                </a:lnTo>
                <a:lnTo>
                  <a:pt x="45720" y="12575"/>
                </a:lnTo>
                <a:lnTo>
                  <a:pt x="52030" y="12575"/>
                </a:lnTo>
                <a:lnTo>
                  <a:pt x="54089" y="10275"/>
                </a:lnTo>
                <a:lnTo>
                  <a:pt x="54316" y="6924"/>
                </a:lnTo>
                <a:lnTo>
                  <a:pt x="54316" y="4838"/>
                </a:lnTo>
                <a:lnTo>
                  <a:pt x="52030" y="1155"/>
                </a:lnTo>
                <a:lnTo>
                  <a:pt x="35012" y="1155"/>
                </a:lnTo>
                <a:lnTo>
                  <a:pt x="32244" y="508"/>
                </a:lnTo>
                <a:lnTo>
                  <a:pt x="29159" y="115"/>
                </a:lnTo>
                <a:lnTo>
                  <a:pt x="22578" y="0"/>
                </a:lnTo>
                <a:lnTo>
                  <a:pt x="19569" y="457"/>
                </a:lnTo>
                <a:lnTo>
                  <a:pt x="16840" y="1361"/>
                </a:lnTo>
                <a:lnTo>
                  <a:pt x="14107" y="2261"/>
                </a:lnTo>
                <a:lnTo>
                  <a:pt x="9801" y="5270"/>
                </a:lnTo>
                <a:lnTo>
                  <a:pt x="6310" y="9057"/>
                </a:lnTo>
                <a:lnTo>
                  <a:pt x="4099" y="13997"/>
                </a:lnTo>
                <a:lnTo>
                  <a:pt x="3542" y="16790"/>
                </a:lnTo>
                <a:lnTo>
                  <a:pt x="3542" y="22849"/>
                </a:lnTo>
                <a:lnTo>
                  <a:pt x="4812" y="27256"/>
                </a:lnTo>
                <a:lnTo>
                  <a:pt x="6767" y="30914"/>
                </a:lnTo>
                <a:lnTo>
                  <a:pt x="6450" y="33873"/>
                </a:lnTo>
                <a:lnTo>
                  <a:pt x="3973" y="37570"/>
                </a:lnTo>
                <a:lnTo>
                  <a:pt x="2350" y="41671"/>
                </a:lnTo>
                <a:lnTo>
                  <a:pt x="2350" y="45925"/>
                </a:lnTo>
                <a:lnTo>
                  <a:pt x="3757" y="49241"/>
                </a:lnTo>
                <a:lnTo>
                  <a:pt x="6032" y="52085"/>
                </a:lnTo>
                <a:lnTo>
                  <a:pt x="5410" y="54879"/>
                </a:lnTo>
                <a:lnTo>
                  <a:pt x="2677" y="57953"/>
                </a:lnTo>
                <a:lnTo>
                  <a:pt x="848" y="61305"/>
                </a:lnTo>
                <a:close/>
              </a:path>
              <a:path w="54316" h="80849">
                <a:moveTo>
                  <a:pt x="25868" y="28703"/>
                </a:moveTo>
                <a:lnTo>
                  <a:pt x="25919" y="39232"/>
                </a:lnTo>
                <a:lnTo>
                  <a:pt x="29300" y="39232"/>
                </a:lnTo>
                <a:lnTo>
                  <a:pt x="32345" y="38801"/>
                </a:lnTo>
                <a:lnTo>
                  <a:pt x="33933" y="24170"/>
                </a:lnTo>
                <a:lnTo>
                  <a:pt x="31888" y="26823"/>
                </a:lnTo>
                <a:lnTo>
                  <a:pt x="28713" y="28451"/>
                </a:lnTo>
                <a:lnTo>
                  <a:pt x="25868" y="28703"/>
                </a:lnTo>
                <a:close/>
              </a:path>
              <a:path w="54316" h="80849">
                <a:moveTo>
                  <a:pt x="48577" y="50382"/>
                </a:moveTo>
                <a:lnTo>
                  <a:pt x="44945" y="47995"/>
                </a:lnTo>
                <a:lnTo>
                  <a:pt x="40167" y="46508"/>
                </a:lnTo>
                <a:lnTo>
                  <a:pt x="37449" y="46076"/>
                </a:lnTo>
                <a:lnTo>
                  <a:pt x="34404" y="45961"/>
                </a:lnTo>
                <a:lnTo>
                  <a:pt x="21347" y="45479"/>
                </a:lnTo>
                <a:lnTo>
                  <a:pt x="17056" y="44248"/>
                </a:lnTo>
                <a:lnTo>
                  <a:pt x="16433" y="59325"/>
                </a:lnTo>
                <a:lnTo>
                  <a:pt x="19544" y="56427"/>
                </a:lnTo>
                <a:lnTo>
                  <a:pt x="30314" y="56733"/>
                </a:lnTo>
                <a:lnTo>
                  <a:pt x="34822" y="57330"/>
                </a:lnTo>
                <a:lnTo>
                  <a:pt x="37716" y="59260"/>
                </a:lnTo>
                <a:lnTo>
                  <a:pt x="38444" y="62445"/>
                </a:lnTo>
                <a:lnTo>
                  <a:pt x="38238" y="64480"/>
                </a:lnTo>
                <a:lnTo>
                  <a:pt x="36751" y="67208"/>
                </a:lnTo>
                <a:lnTo>
                  <a:pt x="33566" y="69358"/>
                </a:lnTo>
                <a:lnTo>
                  <a:pt x="30440" y="70272"/>
                </a:lnTo>
                <a:lnTo>
                  <a:pt x="26225" y="70514"/>
                </a:lnTo>
                <a:lnTo>
                  <a:pt x="22528" y="70514"/>
                </a:lnTo>
                <a:lnTo>
                  <a:pt x="19669" y="69992"/>
                </a:lnTo>
                <a:lnTo>
                  <a:pt x="20990" y="80849"/>
                </a:lnTo>
                <a:lnTo>
                  <a:pt x="30250" y="80849"/>
                </a:lnTo>
                <a:lnTo>
                  <a:pt x="34354" y="80341"/>
                </a:lnTo>
                <a:lnTo>
                  <a:pt x="37857" y="79352"/>
                </a:lnTo>
                <a:lnTo>
                  <a:pt x="41374" y="78347"/>
                </a:lnTo>
                <a:lnTo>
                  <a:pt x="44282" y="76989"/>
                </a:lnTo>
                <a:lnTo>
                  <a:pt x="48944" y="73534"/>
                </a:lnTo>
                <a:lnTo>
                  <a:pt x="51854" y="69142"/>
                </a:lnTo>
                <a:lnTo>
                  <a:pt x="53592" y="64314"/>
                </a:lnTo>
                <a:lnTo>
                  <a:pt x="53592" y="61672"/>
                </a:lnTo>
                <a:lnTo>
                  <a:pt x="53160" y="57114"/>
                </a:lnTo>
                <a:lnTo>
                  <a:pt x="51432" y="53341"/>
                </a:lnTo>
                <a:lnTo>
                  <a:pt x="48577" y="503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7233980" y="2753539"/>
            <a:ext cx="57531" cy="80366"/>
          </a:xfrm>
          <a:custGeom>
            <a:avLst/>
            <a:gdLst/>
            <a:ahLst/>
            <a:cxnLst/>
            <a:rect l="l" t="t" r="r" b="b"/>
            <a:pathLst>
              <a:path w="57531" h="80366">
                <a:moveTo>
                  <a:pt x="21447" y="2703"/>
                </a:moveTo>
                <a:lnTo>
                  <a:pt x="17016" y="4522"/>
                </a:lnTo>
                <a:lnTo>
                  <a:pt x="13218" y="7160"/>
                </a:lnTo>
                <a:lnTo>
                  <a:pt x="10043" y="10656"/>
                </a:lnTo>
                <a:lnTo>
                  <a:pt x="6882" y="14133"/>
                </a:lnTo>
                <a:lnTo>
                  <a:pt x="4420" y="18454"/>
                </a:lnTo>
                <a:lnTo>
                  <a:pt x="2653" y="23583"/>
                </a:lnTo>
                <a:lnTo>
                  <a:pt x="889" y="28713"/>
                </a:lnTo>
                <a:lnTo>
                  <a:pt x="0" y="34592"/>
                </a:lnTo>
                <a:lnTo>
                  <a:pt x="0" y="47699"/>
                </a:lnTo>
                <a:lnTo>
                  <a:pt x="812" y="53392"/>
                </a:lnTo>
                <a:lnTo>
                  <a:pt x="2411" y="58291"/>
                </a:lnTo>
                <a:lnTo>
                  <a:pt x="4013" y="63179"/>
                </a:lnTo>
                <a:lnTo>
                  <a:pt x="6324" y="67259"/>
                </a:lnTo>
                <a:lnTo>
                  <a:pt x="9319" y="70534"/>
                </a:lnTo>
                <a:lnTo>
                  <a:pt x="12329" y="73799"/>
                </a:lnTo>
                <a:lnTo>
                  <a:pt x="15986" y="76252"/>
                </a:lnTo>
                <a:lnTo>
                  <a:pt x="20267" y="77900"/>
                </a:lnTo>
                <a:lnTo>
                  <a:pt x="24561" y="79552"/>
                </a:lnTo>
                <a:lnTo>
                  <a:pt x="29375" y="80366"/>
                </a:lnTo>
                <a:lnTo>
                  <a:pt x="37439" y="80366"/>
                </a:lnTo>
                <a:lnTo>
                  <a:pt x="42313" y="79703"/>
                </a:lnTo>
                <a:lnTo>
                  <a:pt x="46748" y="78699"/>
                </a:lnTo>
                <a:lnTo>
                  <a:pt x="50406" y="77392"/>
                </a:lnTo>
                <a:lnTo>
                  <a:pt x="54471" y="75257"/>
                </a:lnTo>
                <a:lnTo>
                  <a:pt x="56918" y="72604"/>
                </a:lnTo>
                <a:lnTo>
                  <a:pt x="57480" y="69876"/>
                </a:lnTo>
                <a:lnTo>
                  <a:pt x="57531" y="64717"/>
                </a:lnTo>
                <a:lnTo>
                  <a:pt x="56918" y="61351"/>
                </a:lnTo>
                <a:lnTo>
                  <a:pt x="54265" y="60958"/>
                </a:lnTo>
                <a:lnTo>
                  <a:pt x="51181" y="62964"/>
                </a:lnTo>
                <a:lnTo>
                  <a:pt x="48257" y="64566"/>
                </a:lnTo>
                <a:lnTo>
                  <a:pt x="44462" y="65962"/>
                </a:lnTo>
                <a:lnTo>
                  <a:pt x="39977" y="66953"/>
                </a:lnTo>
                <a:lnTo>
                  <a:pt x="34084" y="66953"/>
                </a:lnTo>
                <a:lnTo>
                  <a:pt x="31315" y="66419"/>
                </a:lnTo>
                <a:lnTo>
                  <a:pt x="28853" y="65365"/>
                </a:lnTo>
                <a:lnTo>
                  <a:pt x="24270" y="62687"/>
                </a:lnTo>
                <a:lnTo>
                  <a:pt x="20789" y="58356"/>
                </a:lnTo>
                <a:lnTo>
                  <a:pt x="19442" y="55587"/>
                </a:lnTo>
                <a:lnTo>
                  <a:pt x="18503" y="52236"/>
                </a:lnTo>
                <a:lnTo>
                  <a:pt x="17564" y="48895"/>
                </a:lnTo>
                <a:lnTo>
                  <a:pt x="17081" y="44931"/>
                </a:lnTo>
                <a:lnTo>
                  <a:pt x="17081" y="36195"/>
                </a:lnTo>
                <a:lnTo>
                  <a:pt x="17524" y="32447"/>
                </a:lnTo>
                <a:lnTo>
                  <a:pt x="18413" y="29121"/>
                </a:lnTo>
                <a:lnTo>
                  <a:pt x="19291" y="25779"/>
                </a:lnTo>
                <a:lnTo>
                  <a:pt x="20584" y="22946"/>
                </a:lnTo>
                <a:lnTo>
                  <a:pt x="22287" y="20599"/>
                </a:lnTo>
                <a:lnTo>
                  <a:pt x="26060" y="16459"/>
                </a:lnTo>
                <a:lnTo>
                  <a:pt x="30913" y="13931"/>
                </a:lnTo>
                <a:lnTo>
                  <a:pt x="33666" y="13295"/>
                </a:lnTo>
                <a:lnTo>
                  <a:pt x="39559" y="13295"/>
                </a:lnTo>
                <a:lnTo>
                  <a:pt x="44005" y="14349"/>
                </a:lnTo>
                <a:lnTo>
                  <a:pt x="47774" y="15836"/>
                </a:lnTo>
                <a:lnTo>
                  <a:pt x="50698" y="17564"/>
                </a:lnTo>
                <a:lnTo>
                  <a:pt x="53732" y="19745"/>
                </a:lnTo>
                <a:lnTo>
                  <a:pt x="56591" y="19112"/>
                </a:lnTo>
                <a:lnTo>
                  <a:pt x="57214" y="16545"/>
                </a:lnTo>
                <a:lnTo>
                  <a:pt x="57325" y="13486"/>
                </a:lnTo>
                <a:lnTo>
                  <a:pt x="57174" y="9893"/>
                </a:lnTo>
                <a:lnTo>
                  <a:pt x="56487" y="7275"/>
                </a:lnTo>
                <a:lnTo>
                  <a:pt x="53873" y="4738"/>
                </a:lnTo>
                <a:lnTo>
                  <a:pt x="51155" y="3211"/>
                </a:lnTo>
                <a:lnTo>
                  <a:pt x="47915" y="1954"/>
                </a:lnTo>
                <a:lnTo>
                  <a:pt x="44358" y="900"/>
                </a:lnTo>
                <a:lnTo>
                  <a:pt x="40347" y="190"/>
                </a:lnTo>
                <a:lnTo>
                  <a:pt x="36093" y="0"/>
                </a:lnTo>
                <a:lnTo>
                  <a:pt x="30758" y="0"/>
                </a:lnTo>
                <a:lnTo>
                  <a:pt x="25883" y="900"/>
                </a:lnTo>
                <a:lnTo>
                  <a:pt x="21447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7298970" y="2773504"/>
            <a:ext cx="41137" cy="60530"/>
          </a:xfrm>
          <a:custGeom>
            <a:avLst/>
            <a:gdLst/>
            <a:ahLst/>
            <a:cxnLst/>
            <a:rect l="l" t="t" r="r" b="b"/>
            <a:pathLst>
              <a:path w="41137" h="60530">
                <a:moveTo>
                  <a:pt x="41137" y="37937"/>
                </a:moveTo>
                <a:lnTo>
                  <a:pt x="39817" y="42062"/>
                </a:lnTo>
                <a:lnTo>
                  <a:pt x="37656" y="45187"/>
                </a:lnTo>
                <a:lnTo>
                  <a:pt x="34582" y="47193"/>
                </a:lnTo>
                <a:lnTo>
                  <a:pt x="30914" y="48437"/>
                </a:lnTo>
                <a:lnTo>
                  <a:pt x="26136" y="48437"/>
                </a:lnTo>
                <a:lnTo>
                  <a:pt x="22378" y="47081"/>
                </a:lnTo>
                <a:lnTo>
                  <a:pt x="19357" y="44895"/>
                </a:lnTo>
                <a:lnTo>
                  <a:pt x="23317" y="60530"/>
                </a:lnTo>
                <a:lnTo>
                  <a:pt x="33023" y="60530"/>
                </a:lnTo>
                <a:lnTo>
                  <a:pt x="37325" y="59777"/>
                </a:lnTo>
                <a:lnTo>
                  <a:pt x="41022" y="58295"/>
                </a:lnTo>
                <a:lnTo>
                  <a:pt x="41137" y="37937"/>
                </a:lnTo>
                <a:close/>
              </a:path>
              <a:path w="41137" h="60530">
                <a:moveTo>
                  <a:pt x="562" y="39750"/>
                </a:moveTo>
                <a:lnTo>
                  <a:pt x="1677" y="43434"/>
                </a:lnTo>
                <a:lnTo>
                  <a:pt x="2807" y="47130"/>
                </a:lnTo>
                <a:lnTo>
                  <a:pt x="4536" y="50227"/>
                </a:lnTo>
                <a:lnTo>
                  <a:pt x="6858" y="52768"/>
                </a:lnTo>
                <a:lnTo>
                  <a:pt x="9184" y="55295"/>
                </a:lnTo>
                <a:lnTo>
                  <a:pt x="12103" y="57214"/>
                </a:lnTo>
                <a:lnTo>
                  <a:pt x="15634" y="58535"/>
                </a:lnTo>
                <a:lnTo>
                  <a:pt x="19166" y="59857"/>
                </a:lnTo>
                <a:lnTo>
                  <a:pt x="23317" y="60530"/>
                </a:lnTo>
                <a:lnTo>
                  <a:pt x="19357" y="44895"/>
                </a:lnTo>
                <a:lnTo>
                  <a:pt x="17388" y="41619"/>
                </a:lnTo>
                <a:lnTo>
                  <a:pt x="16243" y="37465"/>
                </a:lnTo>
                <a:lnTo>
                  <a:pt x="15585" y="32792"/>
                </a:lnTo>
                <a:lnTo>
                  <a:pt x="15585" y="27306"/>
                </a:lnTo>
                <a:lnTo>
                  <a:pt x="15850" y="24765"/>
                </a:lnTo>
                <a:lnTo>
                  <a:pt x="16384" y="22543"/>
                </a:lnTo>
                <a:lnTo>
                  <a:pt x="17744" y="18413"/>
                </a:lnTo>
                <a:lnTo>
                  <a:pt x="19900" y="15238"/>
                </a:lnTo>
                <a:lnTo>
                  <a:pt x="22975" y="13208"/>
                </a:lnTo>
                <a:lnTo>
                  <a:pt x="26623" y="11988"/>
                </a:lnTo>
                <a:lnTo>
                  <a:pt x="31395" y="11988"/>
                </a:lnTo>
                <a:lnTo>
                  <a:pt x="35154" y="13360"/>
                </a:lnTo>
                <a:lnTo>
                  <a:pt x="38153" y="15570"/>
                </a:lnTo>
                <a:lnTo>
                  <a:pt x="40158" y="18860"/>
                </a:lnTo>
                <a:lnTo>
                  <a:pt x="41288" y="23026"/>
                </a:lnTo>
                <a:lnTo>
                  <a:pt x="41926" y="27673"/>
                </a:lnTo>
                <a:lnTo>
                  <a:pt x="41926" y="33173"/>
                </a:lnTo>
                <a:lnTo>
                  <a:pt x="41137" y="37937"/>
                </a:lnTo>
                <a:lnTo>
                  <a:pt x="41022" y="58295"/>
                </a:lnTo>
                <a:lnTo>
                  <a:pt x="44705" y="56808"/>
                </a:lnTo>
                <a:lnTo>
                  <a:pt x="47779" y="54712"/>
                </a:lnTo>
                <a:lnTo>
                  <a:pt x="50231" y="51981"/>
                </a:lnTo>
                <a:lnTo>
                  <a:pt x="52668" y="49251"/>
                </a:lnTo>
                <a:lnTo>
                  <a:pt x="54496" y="46000"/>
                </a:lnTo>
                <a:lnTo>
                  <a:pt x="55703" y="42228"/>
                </a:lnTo>
                <a:lnTo>
                  <a:pt x="56898" y="38469"/>
                </a:lnTo>
                <a:lnTo>
                  <a:pt x="57506" y="34290"/>
                </a:lnTo>
                <a:lnTo>
                  <a:pt x="57506" y="24955"/>
                </a:lnTo>
                <a:lnTo>
                  <a:pt x="56934" y="20714"/>
                </a:lnTo>
                <a:lnTo>
                  <a:pt x="55819" y="17031"/>
                </a:lnTo>
                <a:lnTo>
                  <a:pt x="54698" y="13348"/>
                </a:lnTo>
                <a:lnTo>
                  <a:pt x="52985" y="10238"/>
                </a:lnTo>
                <a:lnTo>
                  <a:pt x="48376" y="5195"/>
                </a:lnTo>
                <a:lnTo>
                  <a:pt x="45454" y="3265"/>
                </a:lnTo>
                <a:lnTo>
                  <a:pt x="41926" y="1969"/>
                </a:lnTo>
                <a:lnTo>
                  <a:pt x="38394" y="662"/>
                </a:lnTo>
                <a:lnTo>
                  <a:pt x="34229" y="0"/>
                </a:lnTo>
                <a:lnTo>
                  <a:pt x="24472" y="0"/>
                </a:lnTo>
                <a:lnTo>
                  <a:pt x="20181" y="749"/>
                </a:lnTo>
                <a:lnTo>
                  <a:pt x="16510" y="2235"/>
                </a:lnTo>
                <a:lnTo>
                  <a:pt x="12842" y="3722"/>
                </a:lnTo>
                <a:lnTo>
                  <a:pt x="9781" y="5803"/>
                </a:lnTo>
                <a:lnTo>
                  <a:pt x="7340" y="8521"/>
                </a:lnTo>
                <a:lnTo>
                  <a:pt x="4893" y="11228"/>
                </a:lnTo>
                <a:lnTo>
                  <a:pt x="3049" y="14479"/>
                </a:lnTo>
                <a:lnTo>
                  <a:pt x="1828" y="18262"/>
                </a:lnTo>
                <a:lnTo>
                  <a:pt x="612" y="22061"/>
                </a:lnTo>
                <a:lnTo>
                  <a:pt x="0" y="26240"/>
                </a:lnTo>
                <a:lnTo>
                  <a:pt x="0" y="35535"/>
                </a:lnTo>
                <a:lnTo>
                  <a:pt x="562" y="39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7368898" y="2773512"/>
            <a:ext cx="51241" cy="59485"/>
          </a:xfrm>
          <a:custGeom>
            <a:avLst/>
            <a:gdLst/>
            <a:ahLst/>
            <a:cxnLst/>
            <a:rect l="l" t="t" r="r" b="b"/>
            <a:pathLst>
              <a:path w="51241" h="59485">
                <a:moveTo>
                  <a:pt x="12927" y="9626"/>
                </a:moveTo>
                <a:lnTo>
                  <a:pt x="12927" y="3426"/>
                </a:lnTo>
                <a:lnTo>
                  <a:pt x="11630" y="1623"/>
                </a:lnTo>
                <a:lnTo>
                  <a:pt x="8837" y="1075"/>
                </a:lnTo>
                <a:lnTo>
                  <a:pt x="5245" y="1026"/>
                </a:lnTo>
                <a:lnTo>
                  <a:pt x="2562" y="1267"/>
                </a:lnTo>
                <a:lnTo>
                  <a:pt x="0" y="3426"/>
                </a:lnTo>
                <a:lnTo>
                  <a:pt x="0" y="57085"/>
                </a:lnTo>
                <a:lnTo>
                  <a:pt x="351" y="58139"/>
                </a:lnTo>
                <a:lnTo>
                  <a:pt x="2943" y="59245"/>
                </a:lnTo>
                <a:lnTo>
                  <a:pt x="6094" y="59485"/>
                </a:lnTo>
                <a:lnTo>
                  <a:pt x="9053" y="59485"/>
                </a:lnTo>
                <a:lnTo>
                  <a:pt x="12203" y="59245"/>
                </a:lnTo>
                <a:lnTo>
                  <a:pt x="15148" y="57085"/>
                </a:lnTo>
                <a:lnTo>
                  <a:pt x="15148" y="21408"/>
                </a:lnTo>
                <a:lnTo>
                  <a:pt x="17283" y="18715"/>
                </a:lnTo>
                <a:lnTo>
                  <a:pt x="21282" y="15274"/>
                </a:lnTo>
                <a:lnTo>
                  <a:pt x="25195" y="13178"/>
                </a:lnTo>
                <a:lnTo>
                  <a:pt x="28648" y="13178"/>
                </a:lnTo>
                <a:lnTo>
                  <a:pt x="32269" y="14630"/>
                </a:lnTo>
                <a:lnTo>
                  <a:pt x="34641" y="17575"/>
                </a:lnTo>
                <a:lnTo>
                  <a:pt x="35571" y="20332"/>
                </a:lnTo>
                <a:lnTo>
                  <a:pt x="36142" y="23860"/>
                </a:lnTo>
                <a:lnTo>
                  <a:pt x="36269" y="57848"/>
                </a:lnTo>
                <a:lnTo>
                  <a:pt x="39037" y="59245"/>
                </a:lnTo>
                <a:lnTo>
                  <a:pt x="42237" y="59485"/>
                </a:lnTo>
                <a:lnTo>
                  <a:pt x="45172" y="59485"/>
                </a:lnTo>
                <a:lnTo>
                  <a:pt x="48347" y="59245"/>
                </a:lnTo>
                <a:lnTo>
                  <a:pt x="51241" y="57085"/>
                </a:lnTo>
                <a:lnTo>
                  <a:pt x="51241" y="20052"/>
                </a:lnTo>
                <a:lnTo>
                  <a:pt x="50900" y="16725"/>
                </a:lnTo>
                <a:lnTo>
                  <a:pt x="50227" y="13957"/>
                </a:lnTo>
                <a:lnTo>
                  <a:pt x="49538" y="11188"/>
                </a:lnTo>
                <a:lnTo>
                  <a:pt x="46885" y="6703"/>
                </a:lnTo>
                <a:lnTo>
                  <a:pt x="43318" y="3009"/>
                </a:lnTo>
                <a:lnTo>
                  <a:pt x="38299" y="608"/>
                </a:lnTo>
                <a:lnTo>
                  <a:pt x="35228" y="0"/>
                </a:lnTo>
                <a:lnTo>
                  <a:pt x="28240" y="0"/>
                </a:lnTo>
                <a:lnTo>
                  <a:pt x="25040" y="798"/>
                </a:lnTo>
                <a:lnTo>
                  <a:pt x="21981" y="2397"/>
                </a:lnTo>
                <a:lnTo>
                  <a:pt x="18906" y="4010"/>
                </a:lnTo>
                <a:lnTo>
                  <a:pt x="15896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7432498" y="2773504"/>
            <a:ext cx="40841" cy="60530"/>
          </a:xfrm>
          <a:custGeom>
            <a:avLst/>
            <a:gdLst/>
            <a:ahLst/>
            <a:cxnLst/>
            <a:rect l="l" t="t" r="r" b="b"/>
            <a:pathLst>
              <a:path w="40841" h="60530">
                <a:moveTo>
                  <a:pt x="547" y="22086"/>
                </a:moveTo>
                <a:lnTo>
                  <a:pt x="2030" y="25693"/>
                </a:lnTo>
                <a:lnTo>
                  <a:pt x="4240" y="28512"/>
                </a:lnTo>
                <a:lnTo>
                  <a:pt x="6847" y="30887"/>
                </a:lnTo>
                <a:lnTo>
                  <a:pt x="9932" y="32651"/>
                </a:lnTo>
                <a:lnTo>
                  <a:pt x="13144" y="34113"/>
                </a:lnTo>
                <a:lnTo>
                  <a:pt x="16358" y="35410"/>
                </a:lnTo>
                <a:lnTo>
                  <a:pt x="19443" y="36540"/>
                </a:lnTo>
                <a:lnTo>
                  <a:pt x="22047" y="37786"/>
                </a:lnTo>
                <a:lnTo>
                  <a:pt x="24994" y="40046"/>
                </a:lnTo>
                <a:lnTo>
                  <a:pt x="26111" y="43143"/>
                </a:lnTo>
                <a:lnTo>
                  <a:pt x="25502" y="45900"/>
                </a:lnTo>
                <a:lnTo>
                  <a:pt x="22950" y="48412"/>
                </a:lnTo>
                <a:lnTo>
                  <a:pt x="19900" y="49377"/>
                </a:lnTo>
                <a:lnTo>
                  <a:pt x="17324" y="49518"/>
                </a:lnTo>
                <a:lnTo>
                  <a:pt x="13219" y="49251"/>
                </a:lnTo>
                <a:lnTo>
                  <a:pt x="9817" y="48211"/>
                </a:lnTo>
                <a:lnTo>
                  <a:pt x="7034" y="47040"/>
                </a:lnTo>
                <a:lnTo>
                  <a:pt x="3823" y="45392"/>
                </a:lnTo>
                <a:lnTo>
                  <a:pt x="965" y="44844"/>
                </a:lnTo>
                <a:lnTo>
                  <a:pt x="0" y="47387"/>
                </a:lnTo>
                <a:lnTo>
                  <a:pt x="0" y="53280"/>
                </a:lnTo>
                <a:lnTo>
                  <a:pt x="1703" y="56581"/>
                </a:lnTo>
                <a:lnTo>
                  <a:pt x="4330" y="58003"/>
                </a:lnTo>
                <a:lnTo>
                  <a:pt x="6973" y="58928"/>
                </a:lnTo>
                <a:lnTo>
                  <a:pt x="10058" y="59767"/>
                </a:lnTo>
                <a:lnTo>
                  <a:pt x="13705" y="60364"/>
                </a:lnTo>
                <a:lnTo>
                  <a:pt x="17630" y="60530"/>
                </a:lnTo>
                <a:lnTo>
                  <a:pt x="20956" y="60530"/>
                </a:lnTo>
                <a:lnTo>
                  <a:pt x="24041" y="60138"/>
                </a:lnTo>
                <a:lnTo>
                  <a:pt x="26884" y="59349"/>
                </a:lnTo>
                <a:lnTo>
                  <a:pt x="29733" y="58576"/>
                </a:lnTo>
                <a:lnTo>
                  <a:pt x="34290" y="55833"/>
                </a:lnTo>
                <a:lnTo>
                  <a:pt x="37986" y="52311"/>
                </a:lnTo>
                <a:lnTo>
                  <a:pt x="40272" y="47664"/>
                </a:lnTo>
                <a:lnTo>
                  <a:pt x="40841" y="44985"/>
                </a:lnTo>
                <a:lnTo>
                  <a:pt x="40841" y="41936"/>
                </a:lnTo>
                <a:lnTo>
                  <a:pt x="40464" y="37378"/>
                </a:lnTo>
                <a:lnTo>
                  <a:pt x="38938" y="33797"/>
                </a:lnTo>
                <a:lnTo>
                  <a:pt x="36691" y="30989"/>
                </a:lnTo>
                <a:lnTo>
                  <a:pt x="34034" y="28616"/>
                </a:lnTo>
                <a:lnTo>
                  <a:pt x="30863" y="26863"/>
                </a:lnTo>
                <a:lnTo>
                  <a:pt x="27633" y="25426"/>
                </a:lnTo>
                <a:lnTo>
                  <a:pt x="24408" y="24156"/>
                </a:lnTo>
                <a:lnTo>
                  <a:pt x="21247" y="23026"/>
                </a:lnTo>
                <a:lnTo>
                  <a:pt x="18594" y="21784"/>
                </a:lnTo>
                <a:lnTo>
                  <a:pt x="15584" y="19559"/>
                </a:lnTo>
                <a:lnTo>
                  <a:pt x="14439" y="16423"/>
                </a:lnTo>
                <a:lnTo>
                  <a:pt x="15238" y="13474"/>
                </a:lnTo>
                <a:lnTo>
                  <a:pt x="17830" y="11419"/>
                </a:lnTo>
                <a:lnTo>
                  <a:pt x="21005" y="10721"/>
                </a:lnTo>
                <a:lnTo>
                  <a:pt x="24307" y="10721"/>
                </a:lnTo>
                <a:lnTo>
                  <a:pt x="27522" y="11355"/>
                </a:lnTo>
                <a:lnTo>
                  <a:pt x="31482" y="12701"/>
                </a:lnTo>
                <a:lnTo>
                  <a:pt x="34354" y="14061"/>
                </a:lnTo>
                <a:lnTo>
                  <a:pt x="37580" y="13258"/>
                </a:lnTo>
                <a:lnTo>
                  <a:pt x="37833" y="10464"/>
                </a:lnTo>
                <a:lnTo>
                  <a:pt x="37746" y="7073"/>
                </a:lnTo>
                <a:lnTo>
                  <a:pt x="37007" y="4128"/>
                </a:lnTo>
                <a:lnTo>
                  <a:pt x="34466" y="2452"/>
                </a:lnTo>
                <a:lnTo>
                  <a:pt x="31215" y="1271"/>
                </a:lnTo>
                <a:lnTo>
                  <a:pt x="28497" y="612"/>
                </a:lnTo>
                <a:lnTo>
                  <a:pt x="25336" y="129"/>
                </a:lnTo>
                <a:lnTo>
                  <a:pt x="22021" y="0"/>
                </a:lnTo>
                <a:lnTo>
                  <a:pt x="18644" y="0"/>
                </a:lnTo>
                <a:lnTo>
                  <a:pt x="15609" y="421"/>
                </a:lnTo>
                <a:lnTo>
                  <a:pt x="12903" y="1271"/>
                </a:lnTo>
                <a:lnTo>
                  <a:pt x="10199" y="2109"/>
                </a:lnTo>
                <a:lnTo>
                  <a:pt x="7898" y="3304"/>
                </a:lnTo>
                <a:lnTo>
                  <a:pt x="4130" y="6339"/>
                </a:lnTo>
                <a:lnTo>
                  <a:pt x="1689" y="10328"/>
                </a:lnTo>
                <a:lnTo>
                  <a:pt x="176" y="14820"/>
                </a:lnTo>
                <a:lnTo>
                  <a:pt x="176" y="19930"/>
                </a:lnTo>
                <a:lnTo>
                  <a:pt x="547" y="220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7478895" y="2760404"/>
            <a:ext cx="37962" cy="73442"/>
          </a:xfrm>
          <a:custGeom>
            <a:avLst/>
            <a:gdLst/>
            <a:ahLst/>
            <a:cxnLst/>
            <a:rect l="l" t="t" r="r" b="b"/>
            <a:pathLst>
              <a:path w="37962" h="73442">
                <a:moveTo>
                  <a:pt x="37807" y="17679"/>
                </a:moveTo>
                <a:lnTo>
                  <a:pt x="35561" y="14489"/>
                </a:lnTo>
                <a:lnTo>
                  <a:pt x="23889" y="14489"/>
                </a:lnTo>
                <a:lnTo>
                  <a:pt x="23764" y="1752"/>
                </a:lnTo>
                <a:lnTo>
                  <a:pt x="20991" y="241"/>
                </a:lnTo>
                <a:lnTo>
                  <a:pt x="17791" y="0"/>
                </a:lnTo>
                <a:lnTo>
                  <a:pt x="14861" y="0"/>
                </a:lnTo>
                <a:lnTo>
                  <a:pt x="11685" y="241"/>
                </a:lnTo>
                <a:lnTo>
                  <a:pt x="8788" y="2527"/>
                </a:lnTo>
                <a:lnTo>
                  <a:pt x="8788" y="14489"/>
                </a:lnTo>
                <a:lnTo>
                  <a:pt x="2411" y="14489"/>
                </a:lnTo>
                <a:lnTo>
                  <a:pt x="255" y="16877"/>
                </a:lnTo>
                <a:lnTo>
                  <a:pt x="0" y="19469"/>
                </a:lnTo>
                <a:lnTo>
                  <a:pt x="0" y="22820"/>
                </a:lnTo>
                <a:lnTo>
                  <a:pt x="2350" y="26758"/>
                </a:lnTo>
                <a:lnTo>
                  <a:pt x="8788" y="26758"/>
                </a:lnTo>
                <a:lnTo>
                  <a:pt x="8788" y="57542"/>
                </a:lnTo>
                <a:lnTo>
                  <a:pt x="9133" y="60385"/>
                </a:lnTo>
                <a:lnTo>
                  <a:pt x="10490" y="65189"/>
                </a:lnTo>
                <a:lnTo>
                  <a:pt x="12992" y="68781"/>
                </a:lnTo>
                <a:lnTo>
                  <a:pt x="16268" y="71525"/>
                </a:lnTo>
                <a:lnTo>
                  <a:pt x="20675" y="73061"/>
                </a:lnTo>
                <a:lnTo>
                  <a:pt x="23277" y="73442"/>
                </a:lnTo>
                <a:lnTo>
                  <a:pt x="27421" y="73442"/>
                </a:lnTo>
                <a:lnTo>
                  <a:pt x="30733" y="73138"/>
                </a:lnTo>
                <a:lnTo>
                  <a:pt x="33642" y="72528"/>
                </a:lnTo>
                <a:lnTo>
                  <a:pt x="36752" y="70956"/>
                </a:lnTo>
                <a:lnTo>
                  <a:pt x="37847" y="68021"/>
                </a:lnTo>
                <a:lnTo>
                  <a:pt x="37962" y="64897"/>
                </a:lnTo>
                <a:lnTo>
                  <a:pt x="37807" y="62128"/>
                </a:lnTo>
                <a:lnTo>
                  <a:pt x="36269" y="59359"/>
                </a:lnTo>
                <a:lnTo>
                  <a:pt x="33581" y="60234"/>
                </a:lnTo>
                <a:lnTo>
                  <a:pt x="30999" y="60756"/>
                </a:lnTo>
                <a:lnTo>
                  <a:pt x="27838" y="60756"/>
                </a:lnTo>
                <a:lnTo>
                  <a:pt x="25271" y="58557"/>
                </a:lnTo>
                <a:lnTo>
                  <a:pt x="23889" y="54899"/>
                </a:lnTo>
                <a:lnTo>
                  <a:pt x="23889" y="26758"/>
                </a:lnTo>
                <a:lnTo>
                  <a:pt x="35610" y="26758"/>
                </a:lnTo>
                <a:lnTo>
                  <a:pt x="37757" y="24408"/>
                </a:lnTo>
                <a:lnTo>
                  <a:pt x="37962" y="20638"/>
                </a:lnTo>
                <a:lnTo>
                  <a:pt x="37807" y="1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7528276" y="2773512"/>
            <a:ext cx="34430" cy="59485"/>
          </a:xfrm>
          <a:custGeom>
            <a:avLst/>
            <a:gdLst/>
            <a:ahLst/>
            <a:cxnLst/>
            <a:rect l="l" t="t" r="r" b="b"/>
            <a:pathLst>
              <a:path w="34430" h="59485">
                <a:moveTo>
                  <a:pt x="12927" y="10107"/>
                </a:moveTo>
                <a:lnTo>
                  <a:pt x="12927" y="3426"/>
                </a:lnTo>
                <a:lnTo>
                  <a:pt x="11645" y="1623"/>
                </a:lnTo>
                <a:lnTo>
                  <a:pt x="8837" y="1075"/>
                </a:lnTo>
                <a:lnTo>
                  <a:pt x="5259" y="1026"/>
                </a:lnTo>
                <a:lnTo>
                  <a:pt x="2578" y="1281"/>
                </a:lnTo>
                <a:lnTo>
                  <a:pt x="0" y="3426"/>
                </a:lnTo>
                <a:lnTo>
                  <a:pt x="0" y="57085"/>
                </a:lnTo>
                <a:lnTo>
                  <a:pt x="356" y="58139"/>
                </a:lnTo>
                <a:lnTo>
                  <a:pt x="2948" y="59245"/>
                </a:lnTo>
                <a:lnTo>
                  <a:pt x="6094" y="59485"/>
                </a:lnTo>
                <a:lnTo>
                  <a:pt x="9067" y="59485"/>
                </a:lnTo>
                <a:lnTo>
                  <a:pt x="12218" y="59245"/>
                </a:lnTo>
                <a:lnTo>
                  <a:pt x="15163" y="57085"/>
                </a:lnTo>
                <a:lnTo>
                  <a:pt x="15163" y="23633"/>
                </a:lnTo>
                <a:lnTo>
                  <a:pt x="16282" y="21880"/>
                </a:lnTo>
                <a:lnTo>
                  <a:pt x="19302" y="17992"/>
                </a:lnTo>
                <a:lnTo>
                  <a:pt x="22045" y="15580"/>
                </a:lnTo>
                <a:lnTo>
                  <a:pt x="25452" y="14198"/>
                </a:lnTo>
                <a:lnTo>
                  <a:pt x="28270" y="14414"/>
                </a:lnTo>
                <a:lnTo>
                  <a:pt x="31280" y="15313"/>
                </a:lnTo>
                <a:lnTo>
                  <a:pt x="34149" y="13611"/>
                </a:lnTo>
                <a:lnTo>
                  <a:pt x="34430" y="11047"/>
                </a:lnTo>
                <a:lnTo>
                  <a:pt x="34366" y="4150"/>
                </a:lnTo>
                <a:lnTo>
                  <a:pt x="33475" y="1446"/>
                </a:lnTo>
                <a:lnTo>
                  <a:pt x="30732" y="392"/>
                </a:lnTo>
                <a:lnTo>
                  <a:pt x="27712" y="0"/>
                </a:lnTo>
                <a:lnTo>
                  <a:pt x="24944" y="161"/>
                </a:lnTo>
                <a:lnTo>
                  <a:pt x="21578" y="1281"/>
                </a:lnTo>
                <a:lnTo>
                  <a:pt x="18147" y="3844"/>
                </a:lnTo>
                <a:lnTo>
                  <a:pt x="15660" y="6450"/>
                </a:lnTo>
                <a:lnTo>
                  <a:pt x="12927" y="10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7571786" y="2774538"/>
            <a:ext cx="51191" cy="59500"/>
          </a:xfrm>
          <a:custGeom>
            <a:avLst/>
            <a:gdLst/>
            <a:ahLst/>
            <a:cxnLst/>
            <a:rect l="l" t="t" r="r" b="b"/>
            <a:pathLst>
              <a:path w="51191" h="59500">
                <a:moveTo>
                  <a:pt x="330" y="42749"/>
                </a:moveTo>
                <a:lnTo>
                  <a:pt x="1003" y="45504"/>
                </a:lnTo>
                <a:lnTo>
                  <a:pt x="1662" y="48247"/>
                </a:lnTo>
                <a:lnTo>
                  <a:pt x="4305" y="52743"/>
                </a:lnTo>
                <a:lnTo>
                  <a:pt x="7872" y="56476"/>
                </a:lnTo>
                <a:lnTo>
                  <a:pt x="12890" y="58892"/>
                </a:lnTo>
                <a:lnTo>
                  <a:pt x="15986" y="59500"/>
                </a:lnTo>
                <a:lnTo>
                  <a:pt x="22960" y="59500"/>
                </a:lnTo>
                <a:lnTo>
                  <a:pt x="26135" y="58686"/>
                </a:lnTo>
                <a:lnTo>
                  <a:pt x="29209" y="57087"/>
                </a:lnTo>
                <a:lnTo>
                  <a:pt x="32269" y="55476"/>
                </a:lnTo>
                <a:lnTo>
                  <a:pt x="35293" y="53074"/>
                </a:lnTo>
                <a:lnTo>
                  <a:pt x="38263" y="49874"/>
                </a:lnTo>
                <a:lnTo>
                  <a:pt x="38263" y="56059"/>
                </a:lnTo>
                <a:lnTo>
                  <a:pt x="38760" y="57405"/>
                </a:lnTo>
                <a:lnTo>
                  <a:pt x="41540" y="58319"/>
                </a:lnTo>
                <a:lnTo>
                  <a:pt x="44754" y="58459"/>
                </a:lnTo>
                <a:lnTo>
                  <a:pt x="47853" y="58319"/>
                </a:lnTo>
                <a:lnTo>
                  <a:pt x="51191" y="56059"/>
                </a:lnTo>
                <a:lnTo>
                  <a:pt x="51079" y="1652"/>
                </a:lnTo>
                <a:lnTo>
                  <a:pt x="48310" y="241"/>
                </a:lnTo>
                <a:lnTo>
                  <a:pt x="45161" y="0"/>
                </a:lnTo>
                <a:lnTo>
                  <a:pt x="42188" y="0"/>
                </a:lnTo>
                <a:lnTo>
                  <a:pt x="39037" y="241"/>
                </a:lnTo>
                <a:lnTo>
                  <a:pt x="36158" y="2400"/>
                </a:lnTo>
                <a:lnTo>
                  <a:pt x="36158" y="38077"/>
                </a:lnTo>
                <a:lnTo>
                  <a:pt x="33947" y="40765"/>
                </a:lnTo>
                <a:lnTo>
                  <a:pt x="29933" y="44207"/>
                </a:lnTo>
                <a:lnTo>
                  <a:pt x="26045" y="46306"/>
                </a:lnTo>
                <a:lnTo>
                  <a:pt x="22603" y="46306"/>
                </a:lnTo>
                <a:lnTo>
                  <a:pt x="18985" y="44855"/>
                </a:lnTo>
                <a:lnTo>
                  <a:pt x="16559" y="41921"/>
                </a:lnTo>
                <a:lnTo>
                  <a:pt x="15645" y="39152"/>
                </a:lnTo>
                <a:lnTo>
                  <a:pt x="15097" y="35534"/>
                </a:lnTo>
                <a:lnTo>
                  <a:pt x="15097" y="2400"/>
                </a:lnTo>
                <a:lnTo>
                  <a:pt x="14744" y="1346"/>
                </a:lnTo>
                <a:lnTo>
                  <a:pt x="12152" y="241"/>
                </a:lnTo>
                <a:lnTo>
                  <a:pt x="9003" y="0"/>
                </a:lnTo>
                <a:lnTo>
                  <a:pt x="6083" y="0"/>
                </a:lnTo>
                <a:lnTo>
                  <a:pt x="2908" y="241"/>
                </a:lnTo>
                <a:lnTo>
                  <a:pt x="0" y="2400"/>
                </a:lnTo>
                <a:lnTo>
                  <a:pt x="0" y="39344"/>
                </a:lnTo>
                <a:lnTo>
                  <a:pt x="330" y="427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7635516" y="2773577"/>
            <a:ext cx="43851" cy="60385"/>
          </a:xfrm>
          <a:custGeom>
            <a:avLst/>
            <a:gdLst/>
            <a:ahLst/>
            <a:cxnLst/>
            <a:rect l="l" t="t" r="r" b="b"/>
            <a:pathLst>
              <a:path w="43851" h="60385">
                <a:moveTo>
                  <a:pt x="43851" y="48473"/>
                </a:moveTo>
                <a:lnTo>
                  <a:pt x="43851" y="47156"/>
                </a:lnTo>
                <a:lnTo>
                  <a:pt x="43649" y="44399"/>
                </a:lnTo>
                <a:lnTo>
                  <a:pt x="41404" y="41744"/>
                </a:lnTo>
                <a:lnTo>
                  <a:pt x="38304" y="43981"/>
                </a:lnTo>
                <a:lnTo>
                  <a:pt x="34737" y="46202"/>
                </a:lnTo>
                <a:lnTo>
                  <a:pt x="31738" y="47447"/>
                </a:lnTo>
                <a:lnTo>
                  <a:pt x="27849" y="47750"/>
                </a:lnTo>
                <a:lnTo>
                  <a:pt x="24015" y="47382"/>
                </a:lnTo>
                <a:lnTo>
                  <a:pt x="20930" y="45910"/>
                </a:lnTo>
                <a:lnTo>
                  <a:pt x="18619" y="43308"/>
                </a:lnTo>
                <a:lnTo>
                  <a:pt x="16826" y="39978"/>
                </a:lnTo>
                <a:lnTo>
                  <a:pt x="15786" y="35559"/>
                </a:lnTo>
                <a:lnTo>
                  <a:pt x="15519" y="33018"/>
                </a:lnTo>
                <a:lnTo>
                  <a:pt x="15519" y="24282"/>
                </a:lnTo>
                <a:lnTo>
                  <a:pt x="16560" y="19836"/>
                </a:lnTo>
                <a:lnTo>
                  <a:pt x="18644" y="16814"/>
                </a:lnTo>
                <a:lnTo>
                  <a:pt x="20740" y="13790"/>
                </a:lnTo>
                <a:lnTo>
                  <a:pt x="23749" y="12268"/>
                </a:lnTo>
                <a:lnTo>
                  <a:pt x="27673" y="12268"/>
                </a:lnTo>
                <a:lnTo>
                  <a:pt x="31407" y="12546"/>
                </a:lnTo>
                <a:lnTo>
                  <a:pt x="34289" y="13676"/>
                </a:lnTo>
                <a:lnTo>
                  <a:pt x="37616" y="15660"/>
                </a:lnTo>
                <a:lnTo>
                  <a:pt x="40766" y="17679"/>
                </a:lnTo>
                <a:lnTo>
                  <a:pt x="43408" y="15328"/>
                </a:lnTo>
                <a:lnTo>
                  <a:pt x="43610" y="11365"/>
                </a:lnTo>
                <a:lnTo>
                  <a:pt x="43459" y="8103"/>
                </a:lnTo>
                <a:lnTo>
                  <a:pt x="42368" y="5194"/>
                </a:lnTo>
                <a:lnTo>
                  <a:pt x="39676" y="3185"/>
                </a:lnTo>
                <a:lnTo>
                  <a:pt x="36069" y="1562"/>
                </a:lnTo>
                <a:lnTo>
                  <a:pt x="33275" y="698"/>
                </a:lnTo>
                <a:lnTo>
                  <a:pt x="30190" y="139"/>
                </a:lnTo>
                <a:lnTo>
                  <a:pt x="27014" y="0"/>
                </a:lnTo>
                <a:lnTo>
                  <a:pt x="23075" y="0"/>
                </a:lnTo>
                <a:lnTo>
                  <a:pt x="19469" y="608"/>
                </a:lnTo>
                <a:lnTo>
                  <a:pt x="16178" y="1864"/>
                </a:lnTo>
                <a:lnTo>
                  <a:pt x="12891" y="3110"/>
                </a:lnTo>
                <a:lnTo>
                  <a:pt x="10048" y="5003"/>
                </a:lnTo>
                <a:lnTo>
                  <a:pt x="7646" y="7566"/>
                </a:lnTo>
                <a:lnTo>
                  <a:pt x="5231" y="10133"/>
                </a:lnTo>
                <a:lnTo>
                  <a:pt x="3366" y="13374"/>
                </a:lnTo>
                <a:lnTo>
                  <a:pt x="2020" y="17297"/>
                </a:lnTo>
                <a:lnTo>
                  <a:pt x="673" y="21207"/>
                </a:lnTo>
                <a:lnTo>
                  <a:pt x="0" y="25844"/>
                </a:lnTo>
                <a:lnTo>
                  <a:pt x="0" y="35877"/>
                </a:lnTo>
                <a:lnTo>
                  <a:pt x="558" y="39992"/>
                </a:lnTo>
                <a:lnTo>
                  <a:pt x="1652" y="43610"/>
                </a:lnTo>
                <a:lnTo>
                  <a:pt x="2758" y="47207"/>
                </a:lnTo>
                <a:lnTo>
                  <a:pt x="4395" y="50276"/>
                </a:lnTo>
                <a:lnTo>
                  <a:pt x="8726" y="55281"/>
                </a:lnTo>
                <a:lnTo>
                  <a:pt x="11404" y="57185"/>
                </a:lnTo>
                <a:lnTo>
                  <a:pt x="14591" y="58456"/>
                </a:lnTo>
                <a:lnTo>
                  <a:pt x="17781" y="59752"/>
                </a:lnTo>
                <a:lnTo>
                  <a:pt x="21438" y="60385"/>
                </a:lnTo>
                <a:lnTo>
                  <a:pt x="25563" y="60385"/>
                </a:lnTo>
                <a:lnTo>
                  <a:pt x="29211" y="60234"/>
                </a:lnTo>
                <a:lnTo>
                  <a:pt x="32692" y="59587"/>
                </a:lnTo>
                <a:lnTo>
                  <a:pt x="35787" y="58647"/>
                </a:lnTo>
                <a:lnTo>
                  <a:pt x="39766" y="56869"/>
                </a:lnTo>
                <a:lnTo>
                  <a:pt x="43308" y="53743"/>
                </a:lnTo>
                <a:lnTo>
                  <a:pt x="43765" y="51090"/>
                </a:lnTo>
                <a:lnTo>
                  <a:pt x="43851" y="48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7684635" y="2760404"/>
            <a:ext cx="37962" cy="73442"/>
          </a:xfrm>
          <a:custGeom>
            <a:avLst/>
            <a:gdLst/>
            <a:ahLst/>
            <a:cxnLst/>
            <a:rect l="l" t="t" r="r" b="b"/>
            <a:pathLst>
              <a:path w="37962" h="73442">
                <a:moveTo>
                  <a:pt x="37810" y="17679"/>
                </a:moveTo>
                <a:lnTo>
                  <a:pt x="35561" y="14489"/>
                </a:lnTo>
                <a:lnTo>
                  <a:pt x="23889" y="14489"/>
                </a:lnTo>
                <a:lnTo>
                  <a:pt x="23764" y="1752"/>
                </a:lnTo>
                <a:lnTo>
                  <a:pt x="20995" y="241"/>
                </a:lnTo>
                <a:lnTo>
                  <a:pt x="17795" y="0"/>
                </a:lnTo>
                <a:lnTo>
                  <a:pt x="14861" y="0"/>
                </a:lnTo>
                <a:lnTo>
                  <a:pt x="11685" y="241"/>
                </a:lnTo>
                <a:lnTo>
                  <a:pt x="8790" y="2527"/>
                </a:lnTo>
                <a:lnTo>
                  <a:pt x="8790" y="14489"/>
                </a:lnTo>
                <a:lnTo>
                  <a:pt x="2415" y="14489"/>
                </a:lnTo>
                <a:lnTo>
                  <a:pt x="255" y="16877"/>
                </a:lnTo>
                <a:lnTo>
                  <a:pt x="0" y="19469"/>
                </a:lnTo>
                <a:lnTo>
                  <a:pt x="0" y="22820"/>
                </a:lnTo>
                <a:lnTo>
                  <a:pt x="2350" y="26758"/>
                </a:lnTo>
                <a:lnTo>
                  <a:pt x="8790" y="26758"/>
                </a:lnTo>
                <a:lnTo>
                  <a:pt x="8790" y="57542"/>
                </a:lnTo>
                <a:lnTo>
                  <a:pt x="9133" y="60385"/>
                </a:lnTo>
                <a:lnTo>
                  <a:pt x="10490" y="65189"/>
                </a:lnTo>
                <a:lnTo>
                  <a:pt x="12992" y="68781"/>
                </a:lnTo>
                <a:lnTo>
                  <a:pt x="16268" y="71525"/>
                </a:lnTo>
                <a:lnTo>
                  <a:pt x="20678" y="73061"/>
                </a:lnTo>
                <a:lnTo>
                  <a:pt x="23281" y="73442"/>
                </a:lnTo>
                <a:lnTo>
                  <a:pt x="27421" y="73442"/>
                </a:lnTo>
                <a:lnTo>
                  <a:pt x="30736" y="73138"/>
                </a:lnTo>
                <a:lnTo>
                  <a:pt x="33642" y="72528"/>
                </a:lnTo>
                <a:lnTo>
                  <a:pt x="36756" y="70956"/>
                </a:lnTo>
                <a:lnTo>
                  <a:pt x="37847" y="68021"/>
                </a:lnTo>
                <a:lnTo>
                  <a:pt x="37962" y="64897"/>
                </a:lnTo>
                <a:lnTo>
                  <a:pt x="37810" y="62128"/>
                </a:lnTo>
                <a:lnTo>
                  <a:pt x="36273" y="59359"/>
                </a:lnTo>
                <a:lnTo>
                  <a:pt x="33581" y="60234"/>
                </a:lnTo>
                <a:lnTo>
                  <a:pt x="31003" y="60756"/>
                </a:lnTo>
                <a:lnTo>
                  <a:pt x="27838" y="60756"/>
                </a:lnTo>
                <a:lnTo>
                  <a:pt x="25275" y="58557"/>
                </a:lnTo>
                <a:lnTo>
                  <a:pt x="23889" y="54899"/>
                </a:lnTo>
                <a:lnTo>
                  <a:pt x="23889" y="26758"/>
                </a:lnTo>
                <a:lnTo>
                  <a:pt x="35610" y="26758"/>
                </a:lnTo>
                <a:lnTo>
                  <a:pt x="37757" y="24408"/>
                </a:lnTo>
                <a:lnTo>
                  <a:pt x="37962" y="20638"/>
                </a:lnTo>
                <a:lnTo>
                  <a:pt x="37810" y="17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7732872" y="2750954"/>
            <a:ext cx="16304" cy="82043"/>
          </a:xfrm>
          <a:custGeom>
            <a:avLst/>
            <a:gdLst/>
            <a:ahLst/>
            <a:cxnLst/>
            <a:rect l="l" t="t" r="r" b="b"/>
            <a:pathLst>
              <a:path w="16304" h="82043">
                <a:moveTo>
                  <a:pt x="1507" y="80697"/>
                </a:moveTo>
                <a:lnTo>
                  <a:pt x="4089" y="81803"/>
                </a:lnTo>
                <a:lnTo>
                  <a:pt x="7235" y="82043"/>
                </a:lnTo>
                <a:lnTo>
                  <a:pt x="10209" y="82043"/>
                </a:lnTo>
                <a:lnTo>
                  <a:pt x="13359" y="81803"/>
                </a:lnTo>
                <a:lnTo>
                  <a:pt x="16304" y="79642"/>
                </a:lnTo>
                <a:lnTo>
                  <a:pt x="16304" y="26111"/>
                </a:lnTo>
                <a:lnTo>
                  <a:pt x="15937" y="25059"/>
                </a:lnTo>
                <a:lnTo>
                  <a:pt x="13359" y="23874"/>
                </a:lnTo>
                <a:lnTo>
                  <a:pt x="10209" y="23583"/>
                </a:lnTo>
                <a:lnTo>
                  <a:pt x="7235" y="23583"/>
                </a:lnTo>
                <a:lnTo>
                  <a:pt x="4089" y="23874"/>
                </a:lnTo>
                <a:lnTo>
                  <a:pt x="1140" y="26111"/>
                </a:lnTo>
                <a:lnTo>
                  <a:pt x="1140" y="79642"/>
                </a:lnTo>
                <a:lnTo>
                  <a:pt x="1507" y="80697"/>
                </a:lnTo>
                <a:close/>
              </a:path>
              <a:path w="16304" h="82043">
                <a:moveTo>
                  <a:pt x="17448" y="7823"/>
                </a:moveTo>
                <a:lnTo>
                  <a:pt x="17448" y="4888"/>
                </a:lnTo>
                <a:lnTo>
                  <a:pt x="15645" y="1713"/>
                </a:lnTo>
                <a:lnTo>
                  <a:pt x="12152" y="0"/>
                </a:lnTo>
                <a:lnTo>
                  <a:pt x="5370" y="0"/>
                </a:lnTo>
                <a:lnTo>
                  <a:pt x="1838" y="1778"/>
                </a:lnTo>
                <a:lnTo>
                  <a:pt x="0" y="5080"/>
                </a:lnTo>
                <a:lnTo>
                  <a:pt x="0" y="11047"/>
                </a:lnTo>
                <a:lnTo>
                  <a:pt x="1774" y="14198"/>
                </a:lnTo>
                <a:lnTo>
                  <a:pt x="5255" y="15876"/>
                </a:lnTo>
                <a:lnTo>
                  <a:pt x="12038" y="15876"/>
                </a:lnTo>
                <a:lnTo>
                  <a:pt x="15580" y="14137"/>
                </a:lnTo>
                <a:lnTo>
                  <a:pt x="17448" y="10872"/>
                </a:lnTo>
                <a:lnTo>
                  <a:pt x="17448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7761250" y="2773504"/>
            <a:ext cx="41137" cy="60530"/>
          </a:xfrm>
          <a:custGeom>
            <a:avLst/>
            <a:gdLst/>
            <a:ahLst/>
            <a:cxnLst/>
            <a:rect l="l" t="t" r="r" b="b"/>
            <a:pathLst>
              <a:path w="41137" h="60530">
                <a:moveTo>
                  <a:pt x="41137" y="37937"/>
                </a:moveTo>
                <a:lnTo>
                  <a:pt x="39815" y="42062"/>
                </a:lnTo>
                <a:lnTo>
                  <a:pt x="37655" y="45187"/>
                </a:lnTo>
                <a:lnTo>
                  <a:pt x="34585" y="47193"/>
                </a:lnTo>
                <a:lnTo>
                  <a:pt x="30913" y="48437"/>
                </a:lnTo>
                <a:lnTo>
                  <a:pt x="26139" y="48437"/>
                </a:lnTo>
                <a:lnTo>
                  <a:pt x="22377" y="47081"/>
                </a:lnTo>
                <a:lnTo>
                  <a:pt x="19357" y="44895"/>
                </a:lnTo>
                <a:lnTo>
                  <a:pt x="23317" y="60530"/>
                </a:lnTo>
                <a:lnTo>
                  <a:pt x="33022" y="60530"/>
                </a:lnTo>
                <a:lnTo>
                  <a:pt x="37329" y="59777"/>
                </a:lnTo>
                <a:lnTo>
                  <a:pt x="41022" y="58295"/>
                </a:lnTo>
                <a:lnTo>
                  <a:pt x="41137" y="37937"/>
                </a:lnTo>
                <a:close/>
              </a:path>
              <a:path w="41137" h="60530">
                <a:moveTo>
                  <a:pt x="561" y="39750"/>
                </a:moveTo>
                <a:lnTo>
                  <a:pt x="1677" y="43434"/>
                </a:lnTo>
                <a:lnTo>
                  <a:pt x="2807" y="47130"/>
                </a:lnTo>
                <a:lnTo>
                  <a:pt x="4536" y="50227"/>
                </a:lnTo>
                <a:lnTo>
                  <a:pt x="6857" y="52768"/>
                </a:lnTo>
                <a:lnTo>
                  <a:pt x="9183" y="55295"/>
                </a:lnTo>
                <a:lnTo>
                  <a:pt x="12103" y="57214"/>
                </a:lnTo>
                <a:lnTo>
                  <a:pt x="15634" y="58535"/>
                </a:lnTo>
                <a:lnTo>
                  <a:pt x="19166" y="59857"/>
                </a:lnTo>
                <a:lnTo>
                  <a:pt x="23317" y="60530"/>
                </a:lnTo>
                <a:lnTo>
                  <a:pt x="19357" y="44895"/>
                </a:lnTo>
                <a:lnTo>
                  <a:pt x="17387" y="41619"/>
                </a:lnTo>
                <a:lnTo>
                  <a:pt x="16243" y="37465"/>
                </a:lnTo>
                <a:lnTo>
                  <a:pt x="15584" y="32792"/>
                </a:lnTo>
                <a:lnTo>
                  <a:pt x="15584" y="27306"/>
                </a:lnTo>
                <a:lnTo>
                  <a:pt x="15850" y="24765"/>
                </a:lnTo>
                <a:lnTo>
                  <a:pt x="16384" y="22543"/>
                </a:lnTo>
                <a:lnTo>
                  <a:pt x="17744" y="18413"/>
                </a:lnTo>
                <a:lnTo>
                  <a:pt x="19900" y="15238"/>
                </a:lnTo>
                <a:lnTo>
                  <a:pt x="22975" y="13208"/>
                </a:lnTo>
                <a:lnTo>
                  <a:pt x="26621" y="11988"/>
                </a:lnTo>
                <a:lnTo>
                  <a:pt x="31395" y="11988"/>
                </a:lnTo>
                <a:lnTo>
                  <a:pt x="35153" y="13360"/>
                </a:lnTo>
                <a:lnTo>
                  <a:pt x="38153" y="15570"/>
                </a:lnTo>
                <a:lnTo>
                  <a:pt x="40158" y="18860"/>
                </a:lnTo>
                <a:lnTo>
                  <a:pt x="41288" y="23026"/>
                </a:lnTo>
                <a:lnTo>
                  <a:pt x="41925" y="27673"/>
                </a:lnTo>
                <a:lnTo>
                  <a:pt x="41925" y="33173"/>
                </a:lnTo>
                <a:lnTo>
                  <a:pt x="41137" y="37937"/>
                </a:lnTo>
                <a:lnTo>
                  <a:pt x="41022" y="58295"/>
                </a:lnTo>
                <a:lnTo>
                  <a:pt x="44705" y="56808"/>
                </a:lnTo>
                <a:lnTo>
                  <a:pt x="47779" y="54712"/>
                </a:lnTo>
                <a:lnTo>
                  <a:pt x="50231" y="51981"/>
                </a:lnTo>
                <a:lnTo>
                  <a:pt x="52668" y="49251"/>
                </a:lnTo>
                <a:lnTo>
                  <a:pt x="54496" y="46000"/>
                </a:lnTo>
                <a:lnTo>
                  <a:pt x="55703" y="42228"/>
                </a:lnTo>
                <a:lnTo>
                  <a:pt x="56898" y="38469"/>
                </a:lnTo>
                <a:lnTo>
                  <a:pt x="57506" y="34290"/>
                </a:lnTo>
                <a:lnTo>
                  <a:pt x="57506" y="24955"/>
                </a:lnTo>
                <a:lnTo>
                  <a:pt x="56934" y="20714"/>
                </a:lnTo>
                <a:lnTo>
                  <a:pt x="55817" y="17031"/>
                </a:lnTo>
                <a:lnTo>
                  <a:pt x="54702" y="13348"/>
                </a:lnTo>
                <a:lnTo>
                  <a:pt x="52984" y="10238"/>
                </a:lnTo>
                <a:lnTo>
                  <a:pt x="48376" y="5195"/>
                </a:lnTo>
                <a:lnTo>
                  <a:pt x="45453" y="3265"/>
                </a:lnTo>
                <a:lnTo>
                  <a:pt x="41925" y="1969"/>
                </a:lnTo>
                <a:lnTo>
                  <a:pt x="38394" y="662"/>
                </a:lnTo>
                <a:lnTo>
                  <a:pt x="34229" y="0"/>
                </a:lnTo>
                <a:lnTo>
                  <a:pt x="24472" y="0"/>
                </a:lnTo>
                <a:lnTo>
                  <a:pt x="20181" y="749"/>
                </a:lnTo>
                <a:lnTo>
                  <a:pt x="16513" y="2235"/>
                </a:lnTo>
                <a:lnTo>
                  <a:pt x="12840" y="3722"/>
                </a:lnTo>
                <a:lnTo>
                  <a:pt x="9781" y="5803"/>
                </a:lnTo>
                <a:lnTo>
                  <a:pt x="7340" y="8521"/>
                </a:lnTo>
                <a:lnTo>
                  <a:pt x="4892" y="11228"/>
                </a:lnTo>
                <a:lnTo>
                  <a:pt x="3063" y="14479"/>
                </a:lnTo>
                <a:lnTo>
                  <a:pt x="1828" y="18262"/>
                </a:lnTo>
                <a:lnTo>
                  <a:pt x="612" y="22061"/>
                </a:lnTo>
                <a:lnTo>
                  <a:pt x="0" y="26240"/>
                </a:lnTo>
                <a:lnTo>
                  <a:pt x="0" y="35535"/>
                </a:lnTo>
                <a:lnTo>
                  <a:pt x="561" y="397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7831176" y="2773512"/>
            <a:ext cx="51245" cy="59485"/>
          </a:xfrm>
          <a:custGeom>
            <a:avLst/>
            <a:gdLst/>
            <a:ahLst/>
            <a:cxnLst/>
            <a:rect l="l" t="t" r="r" b="b"/>
            <a:pathLst>
              <a:path w="51245" h="59485">
                <a:moveTo>
                  <a:pt x="12927" y="9626"/>
                </a:moveTo>
                <a:lnTo>
                  <a:pt x="12927" y="3426"/>
                </a:lnTo>
                <a:lnTo>
                  <a:pt x="11631" y="1623"/>
                </a:lnTo>
                <a:lnTo>
                  <a:pt x="8837" y="1075"/>
                </a:lnTo>
                <a:lnTo>
                  <a:pt x="5245" y="1026"/>
                </a:lnTo>
                <a:lnTo>
                  <a:pt x="2566" y="1267"/>
                </a:lnTo>
                <a:lnTo>
                  <a:pt x="0" y="3426"/>
                </a:lnTo>
                <a:lnTo>
                  <a:pt x="0" y="57085"/>
                </a:lnTo>
                <a:lnTo>
                  <a:pt x="356" y="58139"/>
                </a:lnTo>
                <a:lnTo>
                  <a:pt x="2945" y="59245"/>
                </a:lnTo>
                <a:lnTo>
                  <a:pt x="6094" y="59485"/>
                </a:lnTo>
                <a:lnTo>
                  <a:pt x="9053" y="59485"/>
                </a:lnTo>
                <a:lnTo>
                  <a:pt x="12204" y="59245"/>
                </a:lnTo>
                <a:lnTo>
                  <a:pt x="15152" y="57085"/>
                </a:lnTo>
                <a:lnTo>
                  <a:pt x="15152" y="21408"/>
                </a:lnTo>
                <a:lnTo>
                  <a:pt x="17283" y="18715"/>
                </a:lnTo>
                <a:lnTo>
                  <a:pt x="21287" y="15274"/>
                </a:lnTo>
                <a:lnTo>
                  <a:pt x="25196" y="13178"/>
                </a:lnTo>
                <a:lnTo>
                  <a:pt x="28652" y="13178"/>
                </a:lnTo>
                <a:lnTo>
                  <a:pt x="32270" y="14630"/>
                </a:lnTo>
                <a:lnTo>
                  <a:pt x="34646" y="17575"/>
                </a:lnTo>
                <a:lnTo>
                  <a:pt x="35571" y="20332"/>
                </a:lnTo>
                <a:lnTo>
                  <a:pt x="36144" y="23860"/>
                </a:lnTo>
                <a:lnTo>
                  <a:pt x="36269" y="57848"/>
                </a:lnTo>
                <a:lnTo>
                  <a:pt x="39038" y="59245"/>
                </a:lnTo>
                <a:lnTo>
                  <a:pt x="42238" y="59485"/>
                </a:lnTo>
                <a:lnTo>
                  <a:pt x="45172" y="59485"/>
                </a:lnTo>
                <a:lnTo>
                  <a:pt x="48348" y="59245"/>
                </a:lnTo>
                <a:lnTo>
                  <a:pt x="51245" y="57085"/>
                </a:lnTo>
                <a:lnTo>
                  <a:pt x="51245" y="20052"/>
                </a:lnTo>
                <a:lnTo>
                  <a:pt x="50900" y="16725"/>
                </a:lnTo>
                <a:lnTo>
                  <a:pt x="50227" y="13957"/>
                </a:lnTo>
                <a:lnTo>
                  <a:pt x="49543" y="11188"/>
                </a:lnTo>
                <a:lnTo>
                  <a:pt x="46890" y="6703"/>
                </a:lnTo>
                <a:lnTo>
                  <a:pt x="43319" y="3009"/>
                </a:lnTo>
                <a:lnTo>
                  <a:pt x="38304" y="608"/>
                </a:lnTo>
                <a:lnTo>
                  <a:pt x="35229" y="0"/>
                </a:lnTo>
                <a:lnTo>
                  <a:pt x="28246" y="0"/>
                </a:lnTo>
                <a:lnTo>
                  <a:pt x="25045" y="798"/>
                </a:lnTo>
                <a:lnTo>
                  <a:pt x="21984" y="2397"/>
                </a:lnTo>
                <a:lnTo>
                  <a:pt x="18911" y="4010"/>
                </a:lnTo>
                <a:lnTo>
                  <a:pt x="15901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6750022" y="2759999"/>
            <a:ext cx="55068" cy="0"/>
          </a:xfrm>
          <a:custGeom>
            <a:avLst/>
            <a:gdLst/>
            <a:ahLst/>
            <a:cxnLst/>
            <a:rect l="l" t="t" r="r" b="b"/>
            <a:pathLst>
              <a:path w="55068">
                <a:moveTo>
                  <a:pt x="0" y="0"/>
                </a:moveTo>
                <a:lnTo>
                  <a:pt x="55068" y="0"/>
                </a:lnTo>
              </a:path>
            </a:pathLst>
          </a:custGeom>
          <a:ln w="563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6990774" y="2753539"/>
            <a:ext cx="57528" cy="80366"/>
          </a:xfrm>
          <a:custGeom>
            <a:avLst/>
            <a:gdLst/>
            <a:ahLst/>
            <a:cxnLst/>
            <a:rect l="l" t="t" r="r" b="b"/>
            <a:pathLst>
              <a:path w="57528" h="80366">
                <a:moveTo>
                  <a:pt x="21449" y="2703"/>
                </a:moveTo>
                <a:lnTo>
                  <a:pt x="17018" y="4522"/>
                </a:lnTo>
                <a:lnTo>
                  <a:pt x="13219" y="7160"/>
                </a:lnTo>
                <a:lnTo>
                  <a:pt x="10044" y="10656"/>
                </a:lnTo>
                <a:lnTo>
                  <a:pt x="6883" y="14133"/>
                </a:lnTo>
                <a:lnTo>
                  <a:pt x="4418" y="18454"/>
                </a:lnTo>
                <a:lnTo>
                  <a:pt x="2654" y="23583"/>
                </a:lnTo>
                <a:lnTo>
                  <a:pt x="890" y="28713"/>
                </a:lnTo>
                <a:lnTo>
                  <a:pt x="0" y="34592"/>
                </a:lnTo>
                <a:lnTo>
                  <a:pt x="0" y="47699"/>
                </a:lnTo>
                <a:lnTo>
                  <a:pt x="800" y="53392"/>
                </a:lnTo>
                <a:lnTo>
                  <a:pt x="2412" y="58291"/>
                </a:lnTo>
                <a:lnTo>
                  <a:pt x="4010" y="63179"/>
                </a:lnTo>
                <a:lnTo>
                  <a:pt x="6322" y="67259"/>
                </a:lnTo>
                <a:lnTo>
                  <a:pt x="9320" y="70534"/>
                </a:lnTo>
                <a:lnTo>
                  <a:pt x="12330" y="73799"/>
                </a:lnTo>
                <a:lnTo>
                  <a:pt x="15977" y="76252"/>
                </a:lnTo>
                <a:lnTo>
                  <a:pt x="20267" y="77900"/>
                </a:lnTo>
                <a:lnTo>
                  <a:pt x="24559" y="79552"/>
                </a:lnTo>
                <a:lnTo>
                  <a:pt x="29372" y="80366"/>
                </a:lnTo>
                <a:lnTo>
                  <a:pt x="37440" y="80366"/>
                </a:lnTo>
                <a:lnTo>
                  <a:pt x="42315" y="79703"/>
                </a:lnTo>
                <a:lnTo>
                  <a:pt x="46746" y="78699"/>
                </a:lnTo>
                <a:lnTo>
                  <a:pt x="50403" y="77392"/>
                </a:lnTo>
                <a:lnTo>
                  <a:pt x="54469" y="75257"/>
                </a:lnTo>
                <a:lnTo>
                  <a:pt x="56920" y="72604"/>
                </a:lnTo>
                <a:lnTo>
                  <a:pt x="57477" y="69876"/>
                </a:lnTo>
                <a:lnTo>
                  <a:pt x="57528" y="64717"/>
                </a:lnTo>
                <a:lnTo>
                  <a:pt x="56920" y="61351"/>
                </a:lnTo>
                <a:lnTo>
                  <a:pt x="54267" y="60958"/>
                </a:lnTo>
                <a:lnTo>
                  <a:pt x="51182" y="62964"/>
                </a:lnTo>
                <a:lnTo>
                  <a:pt x="48258" y="64566"/>
                </a:lnTo>
                <a:lnTo>
                  <a:pt x="44450" y="65962"/>
                </a:lnTo>
                <a:lnTo>
                  <a:pt x="39978" y="66953"/>
                </a:lnTo>
                <a:lnTo>
                  <a:pt x="34085" y="66953"/>
                </a:lnTo>
                <a:lnTo>
                  <a:pt x="31305" y="66419"/>
                </a:lnTo>
                <a:lnTo>
                  <a:pt x="28840" y="65365"/>
                </a:lnTo>
                <a:lnTo>
                  <a:pt x="24268" y="62687"/>
                </a:lnTo>
                <a:lnTo>
                  <a:pt x="20789" y="58356"/>
                </a:lnTo>
                <a:lnTo>
                  <a:pt x="19443" y="55587"/>
                </a:lnTo>
                <a:lnTo>
                  <a:pt x="18503" y="52236"/>
                </a:lnTo>
                <a:lnTo>
                  <a:pt x="17550" y="48895"/>
                </a:lnTo>
                <a:lnTo>
                  <a:pt x="17078" y="44931"/>
                </a:lnTo>
                <a:lnTo>
                  <a:pt x="17078" y="36195"/>
                </a:lnTo>
                <a:lnTo>
                  <a:pt x="17524" y="32447"/>
                </a:lnTo>
                <a:lnTo>
                  <a:pt x="18415" y="29121"/>
                </a:lnTo>
                <a:lnTo>
                  <a:pt x="19288" y="25779"/>
                </a:lnTo>
                <a:lnTo>
                  <a:pt x="20585" y="22946"/>
                </a:lnTo>
                <a:lnTo>
                  <a:pt x="22288" y="20599"/>
                </a:lnTo>
                <a:lnTo>
                  <a:pt x="26060" y="16459"/>
                </a:lnTo>
                <a:lnTo>
                  <a:pt x="30910" y="13931"/>
                </a:lnTo>
                <a:lnTo>
                  <a:pt x="33667" y="13295"/>
                </a:lnTo>
                <a:lnTo>
                  <a:pt x="39560" y="13295"/>
                </a:lnTo>
                <a:lnTo>
                  <a:pt x="44002" y="14349"/>
                </a:lnTo>
                <a:lnTo>
                  <a:pt x="47776" y="15836"/>
                </a:lnTo>
                <a:lnTo>
                  <a:pt x="50699" y="17564"/>
                </a:lnTo>
                <a:lnTo>
                  <a:pt x="53733" y="19745"/>
                </a:lnTo>
                <a:lnTo>
                  <a:pt x="56578" y="19112"/>
                </a:lnTo>
                <a:lnTo>
                  <a:pt x="57212" y="16545"/>
                </a:lnTo>
                <a:lnTo>
                  <a:pt x="57326" y="13486"/>
                </a:lnTo>
                <a:lnTo>
                  <a:pt x="57175" y="9893"/>
                </a:lnTo>
                <a:lnTo>
                  <a:pt x="56488" y="7275"/>
                </a:lnTo>
                <a:lnTo>
                  <a:pt x="53870" y="4738"/>
                </a:lnTo>
                <a:lnTo>
                  <a:pt x="51156" y="3211"/>
                </a:lnTo>
                <a:lnTo>
                  <a:pt x="47917" y="1954"/>
                </a:lnTo>
                <a:lnTo>
                  <a:pt x="44359" y="900"/>
                </a:lnTo>
                <a:lnTo>
                  <a:pt x="40345" y="190"/>
                </a:lnTo>
                <a:lnTo>
                  <a:pt x="36094" y="0"/>
                </a:lnTo>
                <a:lnTo>
                  <a:pt x="30759" y="0"/>
                </a:lnTo>
                <a:lnTo>
                  <a:pt x="25881" y="900"/>
                </a:lnTo>
                <a:lnTo>
                  <a:pt x="21449" y="2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7057861" y="2750954"/>
            <a:ext cx="16308" cy="82043"/>
          </a:xfrm>
          <a:custGeom>
            <a:avLst/>
            <a:gdLst/>
            <a:ahLst/>
            <a:cxnLst/>
            <a:rect l="l" t="t" r="r" b="b"/>
            <a:pathLst>
              <a:path w="16308" h="82043">
                <a:moveTo>
                  <a:pt x="1512" y="80697"/>
                </a:moveTo>
                <a:lnTo>
                  <a:pt x="4089" y="81803"/>
                </a:lnTo>
                <a:lnTo>
                  <a:pt x="7238" y="82043"/>
                </a:lnTo>
                <a:lnTo>
                  <a:pt x="10213" y="82043"/>
                </a:lnTo>
                <a:lnTo>
                  <a:pt x="13362" y="81803"/>
                </a:lnTo>
                <a:lnTo>
                  <a:pt x="16308" y="79642"/>
                </a:lnTo>
                <a:lnTo>
                  <a:pt x="16308" y="26111"/>
                </a:lnTo>
                <a:lnTo>
                  <a:pt x="15941" y="25059"/>
                </a:lnTo>
                <a:lnTo>
                  <a:pt x="13362" y="23874"/>
                </a:lnTo>
                <a:lnTo>
                  <a:pt x="10213" y="23583"/>
                </a:lnTo>
                <a:lnTo>
                  <a:pt x="7238" y="23583"/>
                </a:lnTo>
                <a:lnTo>
                  <a:pt x="4089" y="23874"/>
                </a:lnTo>
                <a:lnTo>
                  <a:pt x="1144" y="26111"/>
                </a:lnTo>
                <a:lnTo>
                  <a:pt x="1144" y="79642"/>
                </a:lnTo>
                <a:lnTo>
                  <a:pt x="1512" y="80697"/>
                </a:lnTo>
                <a:close/>
              </a:path>
              <a:path w="16308" h="82043">
                <a:moveTo>
                  <a:pt x="17452" y="7823"/>
                </a:moveTo>
                <a:lnTo>
                  <a:pt x="17452" y="4888"/>
                </a:lnTo>
                <a:lnTo>
                  <a:pt x="15648" y="1713"/>
                </a:lnTo>
                <a:lnTo>
                  <a:pt x="12157" y="0"/>
                </a:lnTo>
                <a:lnTo>
                  <a:pt x="5374" y="0"/>
                </a:lnTo>
                <a:lnTo>
                  <a:pt x="1842" y="1778"/>
                </a:lnTo>
                <a:lnTo>
                  <a:pt x="0" y="5080"/>
                </a:lnTo>
                <a:lnTo>
                  <a:pt x="0" y="11047"/>
                </a:lnTo>
                <a:lnTo>
                  <a:pt x="1777" y="14198"/>
                </a:lnTo>
                <a:lnTo>
                  <a:pt x="5259" y="15876"/>
                </a:lnTo>
                <a:lnTo>
                  <a:pt x="12042" y="15876"/>
                </a:lnTo>
                <a:lnTo>
                  <a:pt x="15584" y="14137"/>
                </a:lnTo>
                <a:lnTo>
                  <a:pt x="17452" y="10872"/>
                </a:lnTo>
                <a:lnTo>
                  <a:pt x="17452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7083364" y="2774534"/>
            <a:ext cx="55511" cy="58466"/>
          </a:xfrm>
          <a:custGeom>
            <a:avLst/>
            <a:gdLst/>
            <a:ahLst/>
            <a:cxnLst/>
            <a:rect l="l" t="t" r="r" b="b"/>
            <a:pathLst>
              <a:path w="55511" h="58466">
                <a:moveTo>
                  <a:pt x="16830" y="55217"/>
                </a:moveTo>
                <a:lnTo>
                  <a:pt x="19302" y="57809"/>
                </a:lnTo>
                <a:lnTo>
                  <a:pt x="22452" y="58315"/>
                </a:lnTo>
                <a:lnTo>
                  <a:pt x="25540" y="58466"/>
                </a:lnTo>
                <a:lnTo>
                  <a:pt x="32918" y="58341"/>
                </a:lnTo>
                <a:lnTo>
                  <a:pt x="36107" y="57873"/>
                </a:lnTo>
                <a:lnTo>
                  <a:pt x="38609" y="55217"/>
                </a:lnTo>
                <a:lnTo>
                  <a:pt x="54723" y="6677"/>
                </a:lnTo>
                <a:lnTo>
                  <a:pt x="55511" y="2346"/>
                </a:lnTo>
                <a:lnTo>
                  <a:pt x="55411" y="1583"/>
                </a:lnTo>
                <a:lnTo>
                  <a:pt x="52868" y="201"/>
                </a:lnTo>
                <a:lnTo>
                  <a:pt x="49772" y="0"/>
                </a:lnTo>
                <a:lnTo>
                  <a:pt x="46774" y="0"/>
                </a:lnTo>
                <a:lnTo>
                  <a:pt x="43649" y="251"/>
                </a:lnTo>
                <a:lnTo>
                  <a:pt x="40539" y="2588"/>
                </a:lnTo>
                <a:lnTo>
                  <a:pt x="28501" y="41982"/>
                </a:lnTo>
                <a:lnTo>
                  <a:pt x="27787" y="41982"/>
                </a:lnTo>
                <a:lnTo>
                  <a:pt x="15568" y="2588"/>
                </a:lnTo>
                <a:lnTo>
                  <a:pt x="13157" y="392"/>
                </a:lnTo>
                <a:lnTo>
                  <a:pt x="10364" y="50"/>
                </a:lnTo>
                <a:lnTo>
                  <a:pt x="3696" y="125"/>
                </a:lnTo>
                <a:lnTo>
                  <a:pt x="204" y="1291"/>
                </a:lnTo>
                <a:lnTo>
                  <a:pt x="0" y="3869"/>
                </a:lnTo>
                <a:lnTo>
                  <a:pt x="712" y="6677"/>
                </a:lnTo>
                <a:lnTo>
                  <a:pt x="16830" y="55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7146763" y="2750954"/>
            <a:ext cx="16308" cy="82043"/>
          </a:xfrm>
          <a:custGeom>
            <a:avLst/>
            <a:gdLst/>
            <a:ahLst/>
            <a:cxnLst/>
            <a:rect l="l" t="t" r="r" b="b"/>
            <a:pathLst>
              <a:path w="16308" h="82043">
                <a:moveTo>
                  <a:pt x="1511" y="80697"/>
                </a:moveTo>
                <a:lnTo>
                  <a:pt x="4089" y="81803"/>
                </a:lnTo>
                <a:lnTo>
                  <a:pt x="7239" y="82043"/>
                </a:lnTo>
                <a:lnTo>
                  <a:pt x="10209" y="82043"/>
                </a:lnTo>
                <a:lnTo>
                  <a:pt x="13359" y="81803"/>
                </a:lnTo>
                <a:lnTo>
                  <a:pt x="16308" y="79642"/>
                </a:lnTo>
                <a:lnTo>
                  <a:pt x="16308" y="26111"/>
                </a:lnTo>
                <a:lnTo>
                  <a:pt x="15937" y="25059"/>
                </a:lnTo>
                <a:lnTo>
                  <a:pt x="13359" y="23874"/>
                </a:lnTo>
                <a:lnTo>
                  <a:pt x="10209" y="23583"/>
                </a:lnTo>
                <a:lnTo>
                  <a:pt x="7239" y="23583"/>
                </a:lnTo>
                <a:lnTo>
                  <a:pt x="4089" y="23874"/>
                </a:lnTo>
                <a:lnTo>
                  <a:pt x="1140" y="26111"/>
                </a:lnTo>
                <a:lnTo>
                  <a:pt x="1140" y="79642"/>
                </a:lnTo>
                <a:lnTo>
                  <a:pt x="1511" y="80697"/>
                </a:lnTo>
                <a:close/>
              </a:path>
              <a:path w="16308" h="82043">
                <a:moveTo>
                  <a:pt x="17448" y="7823"/>
                </a:moveTo>
                <a:lnTo>
                  <a:pt x="17448" y="4888"/>
                </a:lnTo>
                <a:lnTo>
                  <a:pt x="15645" y="1713"/>
                </a:lnTo>
                <a:lnTo>
                  <a:pt x="12152" y="0"/>
                </a:lnTo>
                <a:lnTo>
                  <a:pt x="5370" y="0"/>
                </a:lnTo>
                <a:lnTo>
                  <a:pt x="1838" y="1778"/>
                </a:lnTo>
                <a:lnTo>
                  <a:pt x="0" y="5080"/>
                </a:lnTo>
                <a:lnTo>
                  <a:pt x="0" y="11047"/>
                </a:lnTo>
                <a:lnTo>
                  <a:pt x="1777" y="14198"/>
                </a:lnTo>
                <a:lnTo>
                  <a:pt x="5255" y="15876"/>
                </a:lnTo>
                <a:lnTo>
                  <a:pt x="12038" y="15876"/>
                </a:lnTo>
                <a:lnTo>
                  <a:pt x="15580" y="14137"/>
                </a:lnTo>
                <a:lnTo>
                  <a:pt x="17448" y="10872"/>
                </a:lnTo>
                <a:lnTo>
                  <a:pt x="17448" y="78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7178396" y="2748909"/>
            <a:ext cx="15152" cy="84087"/>
          </a:xfrm>
          <a:custGeom>
            <a:avLst/>
            <a:gdLst/>
            <a:ahLst/>
            <a:cxnLst/>
            <a:rect l="l" t="t" r="r" b="b"/>
            <a:pathLst>
              <a:path w="15152" h="84087">
                <a:moveTo>
                  <a:pt x="15152" y="81687"/>
                </a:moveTo>
                <a:lnTo>
                  <a:pt x="15152" y="2576"/>
                </a:lnTo>
                <a:lnTo>
                  <a:pt x="14795" y="1511"/>
                </a:lnTo>
                <a:lnTo>
                  <a:pt x="12203" y="306"/>
                </a:lnTo>
                <a:lnTo>
                  <a:pt x="9057" y="0"/>
                </a:lnTo>
                <a:lnTo>
                  <a:pt x="6083" y="0"/>
                </a:lnTo>
                <a:lnTo>
                  <a:pt x="2947" y="306"/>
                </a:lnTo>
                <a:lnTo>
                  <a:pt x="0" y="2576"/>
                </a:lnTo>
                <a:lnTo>
                  <a:pt x="0" y="81687"/>
                </a:lnTo>
                <a:lnTo>
                  <a:pt x="355" y="82741"/>
                </a:lnTo>
                <a:lnTo>
                  <a:pt x="2947" y="83847"/>
                </a:lnTo>
                <a:lnTo>
                  <a:pt x="6083" y="84087"/>
                </a:lnTo>
                <a:lnTo>
                  <a:pt x="9057" y="84087"/>
                </a:lnTo>
                <a:lnTo>
                  <a:pt x="12203" y="83847"/>
                </a:lnTo>
                <a:lnTo>
                  <a:pt x="15152" y="8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6750022" y="2891444"/>
            <a:ext cx="55068" cy="0"/>
          </a:xfrm>
          <a:custGeom>
            <a:avLst/>
            <a:gdLst/>
            <a:ahLst/>
            <a:cxnLst/>
            <a:rect l="l" t="t" r="r" b="b"/>
            <a:pathLst>
              <a:path w="55068">
                <a:moveTo>
                  <a:pt x="0" y="0"/>
                </a:moveTo>
                <a:lnTo>
                  <a:pt x="55068" y="0"/>
                </a:lnTo>
              </a:path>
            </a:pathLst>
          </a:custGeom>
          <a:ln w="563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6989932" y="2884874"/>
            <a:ext cx="50709" cy="80592"/>
          </a:xfrm>
          <a:custGeom>
            <a:avLst/>
            <a:gdLst/>
            <a:ahLst/>
            <a:cxnLst/>
            <a:rect l="l" t="t" r="r" b="b"/>
            <a:pathLst>
              <a:path w="50709" h="80592">
                <a:moveTo>
                  <a:pt x="44830" y="72302"/>
                </a:moveTo>
                <a:lnTo>
                  <a:pt x="46901" y="69735"/>
                </a:lnTo>
                <a:lnTo>
                  <a:pt x="48423" y="66649"/>
                </a:lnTo>
                <a:lnTo>
                  <a:pt x="49946" y="63550"/>
                </a:lnTo>
                <a:lnTo>
                  <a:pt x="50709" y="59957"/>
                </a:lnTo>
                <a:lnTo>
                  <a:pt x="50709" y="52743"/>
                </a:lnTo>
                <a:lnTo>
                  <a:pt x="50227" y="50025"/>
                </a:lnTo>
                <a:lnTo>
                  <a:pt x="49262" y="47713"/>
                </a:lnTo>
                <a:lnTo>
                  <a:pt x="47040" y="43418"/>
                </a:lnTo>
                <a:lnTo>
                  <a:pt x="43916" y="40002"/>
                </a:lnTo>
                <a:lnTo>
                  <a:pt x="40133" y="37313"/>
                </a:lnTo>
                <a:lnTo>
                  <a:pt x="36067" y="34998"/>
                </a:lnTo>
                <a:lnTo>
                  <a:pt x="31903" y="33069"/>
                </a:lnTo>
                <a:lnTo>
                  <a:pt x="27849" y="31290"/>
                </a:lnTo>
                <a:lnTo>
                  <a:pt x="24051" y="29527"/>
                </a:lnTo>
                <a:lnTo>
                  <a:pt x="20891" y="27557"/>
                </a:lnTo>
                <a:lnTo>
                  <a:pt x="17740" y="23900"/>
                </a:lnTo>
                <a:lnTo>
                  <a:pt x="17273" y="20688"/>
                </a:lnTo>
                <a:lnTo>
                  <a:pt x="17891" y="17383"/>
                </a:lnTo>
                <a:lnTo>
                  <a:pt x="19824" y="14705"/>
                </a:lnTo>
                <a:lnTo>
                  <a:pt x="23036" y="12952"/>
                </a:lnTo>
                <a:lnTo>
                  <a:pt x="25830" y="12318"/>
                </a:lnTo>
                <a:lnTo>
                  <a:pt x="29753" y="12318"/>
                </a:lnTo>
                <a:lnTo>
                  <a:pt x="33628" y="13143"/>
                </a:lnTo>
                <a:lnTo>
                  <a:pt x="37094" y="14287"/>
                </a:lnTo>
                <a:lnTo>
                  <a:pt x="39902" y="15609"/>
                </a:lnTo>
                <a:lnTo>
                  <a:pt x="43012" y="17334"/>
                </a:lnTo>
                <a:lnTo>
                  <a:pt x="45806" y="16116"/>
                </a:lnTo>
                <a:lnTo>
                  <a:pt x="46163" y="13323"/>
                </a:lnTo>
                <a:lnTo>
                  <a:pt x="46202" y="10133"/>
                </a:lnTo>
                <a:lnTo>
                  <a:pt x="46022" y="7289"/>
                </a:lnTo>
                <a:lnTo>
                  <a:pt x="44359" y="4291"/>
                </a:lnTo>
                <a:lnTo>
                  <a:pt x="41047" y="2576"/>
                </a:lnTo>
                <a:lnTo>
                  <a:pt x="38023" y="1562"/>
                </a:lnTo>
                <a:lnTo>
                  <a:pt x="34696" y="698"/>
                </a:lnTo>
                <a:lnTo>
                  <a:pt x="30999" y="125"/>
                </a:lnTo>
                <a:lnTo>
                  <a:pt x="23735" y="0"/>
                </a:lnTo>
                <a:lnTo>
                  <a:pt x="20369" y="457"/>
                </a:lnTo>
                <a:lnTo>
                  <a:pt x="17183" y="1371"/>
                </a:lnTo>
                <a:lnTo>
                  <a:pt x="13992" y="2296"/>
                </a:lnTo>
                <a:lnTo>
                  <a:pt x="11225" y="3693"/>
                </a:lnTo>
                <a:lnTo>
                  <a:pt x="8877" y="5561"/>
                </a:lnTo>
                <a:lnTo>
                  <a:pt x="4658" y="9766"/>
                </a:lnTo>
                <a:lnTo>
                  <a:pt x="3276" y="12595"/>
                </a:lnTo>
                <a:lnTo>
                  <a:pt x="1889" y="15419"/>
                </a:lnTo>
                <a:lnTo>
                  <a:pt x="1206" y="18694"/>
                </a:lnTo>
                <a:lnTo>
                  <a:pt x="1206" y="25678"/>
                </a:lnTo>
                <a:lnTo>
                  <a:pt x="1689" y="28472"/>
                </a:lnTo>
                <a:lnTo>
                  <a:pt x="2653" y="30783"/>
                </a:lnTo>
                <a:lnTo>
                  <a:pt x="4864" y="35128"/>
                </a:lnTo>
                <a:lnTo>
                  <a:pt x="7948" y="38544"/>
                </a:lnTo>
                <a:lnTo>
                  <a:pt x="11671" y="41238"/>
                </a:lnTo>
                <a:lnTo>
                  <a:pt x="15656" y="43534"/>
                </a:lnTo>
                <a:lnTo>
                  <a:pt x="19836" y="45478"/>
                </a:lnTo>
                <a:lnTo>
                  <a:pt x="23825" y="47242"/>
                </a:lnTo>
                <a:lnTo>
                  <a:pt x="27543" y="49020"/>
                </a:lnTo>
                <a:lnTo>
                  <a:pt x="30632" y="50990"/>
                </a:lnTo>
                <a:lnTo>
                  <a:pt x="33807" y="54632"/>
                </a:lnTo>
                <a:lnTo>
                  <a:pt x="34289" y="57913"/>
                </a:lnTo>
                <a:lnTo>
                  <a:pt x="34009" y="60832"/>
                </a:lnTo>
                <a:lnTo>
                  <a:pt x="32064" y="64349"/>
                </a:lnTo>
                <a:lnTo>
                  <a:pt x="28648" y="66700"/>
                </a:lnTo>
                <a:lnTo>
                  <a:pt x="25603" y="67614"/>
                </a:lnTo>
                <a:lnTo>
                  <a:pt x="21957" y="67842"/>
                </a:lnTo>
                <a:lnTo>
                  <a:pt x="19037" y="67842"/>
                </a:lnTo>
                <a:lnTo>
                  <a:pt x="16459" y="67514"/>
                </a:lnTo>
                <a:lnTo>
                  <a:pt x="14224" y="66851"/>
                </a:lnTo>
                <a:lnTo>
                  <a:pt x="10083" y="65454"/>
                </a:lnTo>
                <a:lnTo>
                  <a:pt x="6883" y="63856"/>
                </a:lnTo>
                <a:lnTo>
                  <a:pt x="3517" y="61796"/>
                </a:lnTo>
                <a:lnTo>
                  <a:pt x="568" y="62395"/>
                </a:lnTo>
                <a:lnTo>
                  <a:pt x="0" y="64957"/>
                </a:lnTo>
                <a:lnTo>
                  <a:pt x="0" y="71348"/>
                </a:lnTo>
                <a:lnTo>
                  <a:pt x="1332" y="74588"/>
                </a:lnTo>
                <a:lnTo>
                  <a:pt x="3884" y="76377"/>
                </a:lnTo>
                <a:lnTo>
                  <a:pt x="6541" y="77724"/>
                </a:lnTo>
                <a:lnTo>
                  <a:pt x="10069" y="78954"/>
                </a:lnTo>
                <a:lnTo>
                  <a:pt x="14414" y="79945"/>
                </a:lnTo>
                <a:lnTo>
                  <a:pt x="19213" y="80592"/>
                </a:lnTo>
                <a:lnTo>
                  <a:pt x="25869" y="80592"/>
                </a:lnTo>
                <a:lnTo>
                  <a:pt x="29602" y="80074"/>
                </a:lnTo>
                <a:lnTo>
                  <a:pt x="33083" y="79030"/>
                </a:lnTo>
                <a:lnTo>
                  <a:pt x="36575" y="77990"/>
                </a:lnTo>
                <a:lnTo>
                  <a:pt x="39621" y="76427"/>
                </a:lnTo>
                <a:lnTo>
                  <a:pt x="42227" y="74372"/>
                </a:lnTo>
                <a:lnTo>
                  <a:pt x="44830" y="723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7045822" y="2891854"/>
            <a:ext cx="37961" cy="73432"/>
          </a:xfrm>
          <a:custGeom>
            <a:avLst/>
            <a:gdLst/>
            <a:ahLst/>
            <a:cxnLst/>
            <a:rect l="l" t="t" r="r" b="b"/>
            <a:pathLst>
              <a:path w="37961" h="73432">
                <a:moveTo>
                  <a:pt x="37810" y="17669"/>
                </a:moveTo>
                <a:lnTo>
                  <a:pt x="35561" y="14479"/>
                </a:lnTo>
                <a:lnTo>
                  <a:pt x="23889" y="14479"/>
                </a:lnTo>
                <a:lnTo>
                  <a:pt x="23762" y="1753"/>
                </a:lnTo>
                <a:lnTo>
                  <a:pt x="20995" y="245"/>
                </a:lnTo>
                <a:lnTo>
                  <a:pt x="17795" y="0"/>
                </a:lnTo>
                <a:lnTo>
                  <a:pt x="14860" y="0"/>
                </a:lnTo>
                <a:lnTo>
                  <a:pt x="11685" y="245"/>
                </a:lnTo>
                <a:lnTo>
                  <a:pt x="8790" y="2517"/>
                </a:lnTo>
                <a:lnTo>
                  <a:pt x="8790" y="14479"/>
                </a:lnTo>
                <a:lnTo>
                  <a:pt x="2415" y="14479"/>
                </a:lnTo>
                <a:lnTo>
                  <a:pt x="255" y="16880"/>
                </a:lnTo>
                <a:lnTo>
                  <a:pt x="0" y="19457"/>
                </a:lnTo>
                <a:lnTo>
                  <a:pt x="0" y="22824"/>
                </a:lnTo>
                <a:lnTo>
                  <a:pt x="2350" y="26762"/>
                </a:lnTo>
                <a:lnTo>
                  <a:pt x="8790" y="26762"/>
                </a:lnTo>
                <a:lnTo>
                  <a:pt x="8790" y="57532"/>
                </a:lnTo>
                <a:lnTo>
                  <a:pt x="9132" y="60389"/>
                </a:lnTo>
                <a:lnTo>
                  <a:pt x="10490" y="65192"/>
                </a:lnTo>
                <a:lnTo>
                  <a:pt x="12992" y="68785"/>
                </a:lnTo>
                <a:lnTo>
                  <a:pt x="16272" y="71528"/>
                </a:lnTo>
                <a:lnTo>
                  <a:pt x="20678" y="73065"/>
                </a:lnTo>
                <a:lnTo>
                  <a:pt x="23281" y="73432"/>
                </a:lnTo>
                <a:lnTo>
                  <a:pt x="27420" y="73432"/>
                </a:lnTo>
                <a:lnTo>
                  <a:pt x="30736" y="73126"/>
                </a:lnTo>
                <a:lnTo>
                  <a:pt x="33646" y="72533"/>
                </a:lnTo>
                <a:lnTo>
                  <a:pt x="36756" y="70944"/>
                </a:lnTo>
                <a:lnTo>
                  <a:pt x="37847" y="68011"/>
                </a:lnTo>
                <a:lnTo>
                  <a:pt x="37961" y="64896"/>
                </a:lnTo>
                <a:lnTo>
                  <a:pt x="37810" y="62128"/>
                </a:lnTo>
                <a:lnTo>
                  <a:pt x="36273" y="59349"/>
                </a:lnTo>
                <a:lnTo>
                  <a:pt x="33581" y="60238"/>
                </a:lnTo>
                <a:lnTo>
                  <a:pt x="31003" y="60746"/>
                </a:lnTo>
                <a:lnTo>
                  <a:pt x="27838" y="60746"/>
                </a:lnTo>
                <a:lnTo>
                  <a:pt x="25275" y="58550"/>
                </a:lnTo>
                <a:lnTo>
                  <a:pt x="23889" y="54893"/>
                </a:lnTo>
                <a:lnTo>
                  <a:pt x="23889" y="26762"/>
                </a:lnTo>
                <a:lnTo>
                  <a:pt x="35610" y="26762"/>
                </a:lnTo>
                <a:lnTo>
                  <a:pt x="37760" y="24411"/>
                </a:lnTo>
                <a:lnTo>
                  <a:pt x="37961" y="20628"/>
                </a:lnTo>
                <a:lnTo>
                  <a:pt x="37810" y="17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095204" y="2904962"/>
            <a:ext cx="34429" cy="59486"/>
          </a:xfrm>
          <a:custGeom>
            <a:avLst/>
            <a:gdLst/>
            <a:ahLst/>
            <a:cxnLst/>
            <a:rect l="l" t="t" r="r" b="b"/>
            <a:pathLst>
              <a:path w="34429" h="59486">
                <a:moveTo>
                  <a:pt x="12927" y="10109"/>
                </a:moveTo>
                <a:lnTo>
                  <a:pt x="12927" y="3416"/>
                </a:lnTo>
                <a:lnTo>
                  <a:pt x="11645" y="1626"/>
                </a:lnTo>
                <a:lnTo>
                  <a:pt x="8841" y="1065"/>
                </a:lnTo>
                <a:lnTo>
                  <a:pt x="5259" y="1014"/>
                </a:lnTo>
                <a:lnTo>
                  <a:pt x="2576" y="1281"/>
                </a:lnTo>
                <a:lnTo>
                  <a:pt x="0" y="3416"/>
                </a:lnTo>
                <a:lnTo>
                  <a:pt x="0" y="57075"/>
                </a:lnTo>
                <a:lnTo>
                  <a:pt x="367" y="58129"/>
                </a:lnTo>
                <a:lnTo>
                  <a:pt x="2947" y="59234"/>
                </a:lnTo>
                <a:lnTo>
                  <a:pt x="6098" y="59486"/>
                </a:lnTo>
                <a:lnTo>
                  <a:pt x="9067" y="59486"/>
                </a:lnTo>
                <a:lnTo>
                  <a:pt x="12218" y="59234"/>
                </a:lnTo>
                <a:lnTo>
                  <a:pt x="15162" y="57075"/>
                </a:lnTo>
                <a:lnTo>
                  <a:pt x="15162" y="23634"/>
                </a:lnTo>
                <a:lnTo>
                  <a:pt x="16282" y="21884"/>
                </a:lnTo>
                <a:lnTo>
                  <a:pt x="19302" y="17981"/>
                </a:lnTo>
                <a:lnTo>
                  <a:pt x="22045" y="15570"/>
                </a:lnTo>
                <a:lnTo>
                  <a:pt x="25452" y="14187"/>
                </a:lnTo>
                <a:lnTo>
                  <a:pt x="28270" y="14403"/>
                </a:lnTo>
                <a:lnTo>
                  <a:pt x="31280" y="15303"/>
                </a:lnTo>
                <a:lnTo>
                  <a:pt x="34149" y="13615"/>
                </a:lnTo>
                <a:lnTo>
                  <a:pt x="34429" y="11049"/>
                </a:lnTo>
                <a:lnTo>
                  <a:pt x="34364" y="4140"/>
                </a:lnTo>
                <a:lnTo>
                  <a:pt x="33475" y="1436"/>
                </a:lnTo>
                <a:lnTo>
                  <a:pt x="30732" y="382"/>
                </a:lnTo>
                <a:lnTo>
                  <a:pt x="27712" y="0"/>
                </a:lnTo>
                <a:lnTo>
                  <a:pt x="24944" y="151"/>
                </a:lnTo>
                <a:lnTo>
                  <a:pt x="21578" y="1281"/>
                </a:lnTo>
                <a:lnTo>
                  <a:pt x="18147" y="3837"/>
                </a:lnTo>
                <a:lnTo>
                  <a:pt x="15660" y="6451"/>
                </a:lnTo>
                <a:lnTo>
                  <a:pt x="12927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138713" y="2905977"/>
            <a:ext cx="51196" cy="59500"/>
          </a:xfrm>
          <a:custGeom>
            <a:avLst/>
            <a:gdLst/>
            <a:ahLst/>
            <a:cxnLst/>
            <a:rect l="l" t="t" r="r" b="b"/>
            <a:pathLst>
              <a:path w="51196" h="59500">
                <a:moveTo>
                  <a:pt x="331" y="42760"/>
                </a:moveTo>
                <a:lnTo>
                  <a:pt x="1004" y="45504"/>
                </a:lnTo>
                <a:lnTo>
                  <a:pt x="1663" y="48262"/>
                </a:lnTo>
                <a:lnTo>
                  <a:pt x="4306" y="52758"/>
                </a:lnTo>
                <a:lnTo>
                  <a:pt x="7877" y="56476"/>
                </a:lnTo>
                <a:lnTo>
                  <a:pt x="12891" y="58892"/>
                </a:lnTo>
                <a:lnTo>
                  <a:pt x="15991" y="59500"/>
                </a:lnTo>
                <a:lnTo>
                  <a:pt x="22965" y="59500"/>
                </a:lnTo>
                <a:lnTo>
                  <a:pt x="26140" y="58687"/>
                </a:lnTo>
                <a:lnTo>
                  <a:pt x="29211" y="57089"/>
                </a:lnTo>
                <a:lnTo>
                  <a:pt x="32270" y="55487"/>
                </a:lnTo>
                <a:lnTo>
                  <a:pt x="35294" y="53086"/>
                </a:lnTo>
                <a:lnTo>
                  <a:pt x="38268" y="49875"/>
                </a:lnTo>
                <a:lnTo>
                  <a:pt x="38268" y="56060"/>
                </a:lnTo>
                <a:lnTo>
                  <a:pt x="38761" y="57416"/>
                </a:lnTo>
                <a:lnTo>
                  <a:pt x="41544" y="58320"/>
                </a:lnTo>
                <a:lnTo>
                  <a:pt x="44756" y="58460"/>
                </a:lnTo>
                <a:lnTo>
                  <a:pt x="47854" y="58320"/>
                </a:lnTo>
                <a:lnTo>
                  <a:pt x="51196" y="56060"/>
                </a:lnTo>
                <a:lnTo>
                  <a:pt x="51070" y="1667"/>
                </a:lnTo>
                <a:lnTo>
                  <a:pt x="48312" y="256"/>
                </a:lnTo>
                <a:lnTo>
                  <a:pt x="45162" y="0"/>
                </a:lnTo>
                <a:lnTo>
                  <a:pt x="42191" y="0"/>
                </a:lnTo>
                <a:lnTo>
                  <a:pt x="39042" y="256"/>
                </a:lnTo>
                <a:lnTo>
                  <a:pt x="36159" y="2401"/>
                </a:lnTo>
                <a:lnTo>
                  <a:pt x="36159" y="38077"/>
                </a:lnTo>
                <a:lnTo>
                  <a:pt x="33948" y="40770"/>
                </a:lnTo>
                <a:lnTo>
                  <a:pt x="29933" y="44212"/>
                </a:lnTo>
                <a:lnTo>
                  <a:pt x="26050" y="46318"/>
                </a:lnTo>
                <a:lnTo>
                  <a:pt x="22608" y="46318"/>
                </a:lnTo>
                <a:lnTo>
                  <a:pt x="18986" y="44870"/>
                </a:lnTo>
                <a:lnTo>
                  <a:pt x="16564" y="41926"/>
                </a:lnTo>
                <a:lnTo>
                  <a:pt x="15650" y="39168"/>
                </a:lnTo>
                <a:lnTo>
                  <a:pt x="15102" y="35535"/>
                </a:lnTo>
                <a:lnTo>
                  <a:pt x="15102" y="2401"/>
                </a:lnTo>
                <a:lnTo>
                  <a:pt x="14745" y="1347"/>
                </a:lnTo>
                <a:lnTo>
                  <a:pt x="12153" y="256"/>
                </a:lnTo>
                <a:lnTo>
                  <a:pt x="9008" y="0"/>
                </a:lnTo>
                <a:lnTo>
                  <a:pt x="6084" y="0"/>
                </a:lnTo>
                <a:lnTo>
                  <a:pt x="2909" y="256"/>
                </a:lnTo>
                <a:lnTo>
                  <a:pt x="0" y="2401"/>
                </a:lnTo>
                <a:lnTo>
                  <a:pt x="0" y="39344"/>
                </a:lnTo>
                <a:lnTo>
                  <a:pt x="331" y="42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202444" y="2905027"/>
            <a:ext cx="43855" cy="60375"/>
          </a:xfrm>
          <a:custGeom>
            <a:avLst/>
            <a:gdLst/>
            <a:ahLst/>
            <a:cxnLst/>
            <a:rect l="l" t="t" r="r" b="b"/>
            <a:pathLst>
              <a:path w="43855" h="60375">
                <a:moveTo>
                  <a:pt x="43855" y="48477"/>
                </a:moveTo>
                <a:lnTo>
                  <a:pt x="43855" y="47156"/>
                </a:lnTo>
                <a:lnTo>
                  <a:pt x="43649" y="44387"/>
                </a:lnTo>
                <a:lnTo>
                  <a:pt x="41403" y="41746"/>
                </a:lnTo>
                <a:lnTo>
                  <a:pt x="38304" y="43981"/>
                </a:lnTo>
                <a:lnTo>
                  <a:pt x="34737" y="46191"/>
                </a:lnTo>
                <a:lnTo>
                  <a:pt x="31737" y="47448"/>
                </a:lnTo>
                <a:lnTo>
                  <a:pt x="27853" y="47754"/>
                </a:lnTo>
                <a:lnTo>
                  <a:pt x="24015" y="47383"/>
                </a:lnTo>
                <a:lnTo>
                  <a:pt x="20930" y="45900"/>
                </a:lnTo>
                <a:lnTo>
                  <a:pt x="18619" y="43308"/>
                </a:lnTo>
                <a:lnTo>
                  <a:pt x="16830" y="39966"/>
                </a:lnTo>
                <a:lnTo>
                  <a:pt x="15786" y="35561"/>
                </a:lnTo>
                <a:lnTo>
                  <a:pt x="15519" y="33008"/>
                </a:lnTo>
                <a:lnTo>
                  <a:pt x="15519" y="24270"/>
                </a:lnTo>
                <a:lnTo>
                  <a:pt x="16563" y="19824"/>
                </a:lnTo>
                <a:lnTo>
                  <a:pt x="18644" y="16800"/>
                </a:lnTo>
                <a:lnTo>
                  <a:pt x="20739" y="13780"/>
                </a:lnTo>
                <a:lnTo>
                  <a:pt x="23738" y="12254"/>
                </a:lnTo>
                <a:lnTo>
                  <a:pt x="29682" y="12254"/>
                </a:lnTo>
                <a:lnTo>
                  <a:pt x="32843" y="13107"/>
                </a:lnTo>
                <a:lnTo>
                  <a:pt x="36576" y="14961"/>
                </a:lnTo>
                <a:lnTo>
                  <a:pt x="40046" y="17399"/>
                </a:lnTo>
                <a:lnTo>
                  <a:pt x="43016" y="16268"/>
                </a:lnTo>
                <a:lnTo>
                  <a:pt x="43614" y="13690"/>
                </a:lnTo>
                <a:lnTo>
                  <a:pt x="43614" y="10364"/>
                </a:lnTo>
                <a:lnTo>
                  <a:pt x="43282" y="7023"/>
                </a:lnTo>
                <a:lnTo>
                  <a:pt x="41493" y="4295"/>
                </a:lnTo>
                <a:lnTo>
                  <a:pt x="38610" y="2578"/>
                </a:lnTo>
                <a:lnTo>
                  <a:pt x="36057" y="1562"/>
                </a:lnTo>
                <a:lnTo>
                  <a:pt x="33275" y="688"/>
                </a:lnTo>
                <a:lnTo>
                  <a:pt x="30189" y="125"/>
                </a:lnTo>
                <a:lnTo>
                  <a:pt x="23075" y="0"/>
                </a:lnTo>
                <a:lnTo>
                  <a:pt x="19472" y="608"/>
                </a:lnTo>
                <a:lnTo>
                  <a:pt x="16182" y="1854"/>
                </a:lnTo>
                <a:lnTo>
                  <a:pt x="12891" y="3100"/>
                </a:lnTo>
                <a:lnTo>
                  <a:pt x="10048" y="5003"/>
                </a:lnTo>
                <a:lnTo>
                  <a:pt x="7646" y="7570"/>
                </a:lnTo>
                <a:lnTo>
                  <a:pt x="5234" y="10134"/>
                </a:lnTo>
                <a:lnTo>
                  <a:pt x="3365" y="13374"/>
                </a:lnTo>
                <a:lnTo>
                  <a:pt x="2019" y="17283"/>
                </a:lnTo>
                <a:lnTo>
                  <a:pt x="673" y="21196"/>
                </a:lnTo>
                <a:lnTo>
                  <a:pt x="0" y="25844"/>
                </a:lnTo>
                <a:lnTo>
                  <a:pt x="0" y="35867"/>
                </a:lnTo>
                <a:lnTo>
                  <a:pt x="561" y="39992"/>
                </a:lnTo>
                <a:lnTo>
                  <a:pt x="1652" y="43599"/>
                </a:lnTo>
                <a:lnTo>
                  <a:pt x="2757" y="47207"/>
                </a:lnTo>
                <a:lnTo>
                  <a:pt x="4395" y="50281"/>
                </a:lnTo>
                <a:lnTo>
                  <a:pt x="8726" y="55285"/>
                </a:lnTo>
                <a:lnTo>
                  <a:pt x="11404" y="57175"/>
                </a:lnTo>
                <a:lnTo>
                  <a:pt x="14594" y="58460"/>
                </a:lnTo>
                <a:lnTo>
                  <a:pt x="17780" y="59742"/>
                </a:lnTo>
                <a:lnTo>
                  <a:pt x="21437" y="60375"/>
                </a:lnTo>
                <a:lnTo>
                  <a:pt x="25567" y="60375"/>
                </a:lnTo>
                <a:lnTo>
                  <a:pt x="29210" y="60224"/>
                </a:lnTo>
                <a:lnTo>
                  <a:pt x="32691" y="59576"/>
                </a:lnTo>
                <a:lnTo>
                  <a:pt x="35791" y="58637"/>
                </a:lnTo>
                <a:lnTo>
                  <a:pt x="39766" y="56857"/>
                </a:lnTo>
                <a:lnTo>
                  <a:pt x="43308" y="53733"/>
                </a:lnTo>
                <a:lnTo>
                  <a:pt x="43765" y="51090"/>
                </a:lnTo>
                <a:lnTo>
                  <a:pt x="43855" y="484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251562" y="2891854"/>
            <a:ext cx="37961" cy="73432"/>
          </a:xfrm>
          <a:custGeom>
            <a:avLst/>
            <a:gdLst/>
            <a:ahLst/>
            <a:cxnLst/>
            <a:rect l="l" t="t" r="r" b="b"/>
            <a:pathLst>
              <a:path w="37961" h="73432">
                <a:moveTo>
                  <a:pt x="37806" y="17669"/>
                </a:moveTo>
                <a:lnTo>
                  <a:pt x="35561" y="14479"/>
                </a:lnTo>
                <a:lnTo>
                  <a:pt x="23889" y="14479"/>
                </a:lnTo>
                <a:lnTo>
                  <a:pt x="23762" y="1753"/>
                </a:lnTo>
                <a:lnTo>
                  <a:pt x="20995" y="245"/>
                </a:lnTo>
                <a:lnTo>
                  <a:pt x="17795" y="0"/>
                </a:lnTo>
                <a:lnTo>
                  <a:pt x="14860" y="0"/>
                </a:lnTo>
                <a:lnTo>
                  <a:pt x="11685" y="245"/>
                </a:lnTo>
                <a:lnTo>
                  <a:pt x="8787" y="2517"/>
                </a:lnTo>
                <a:lnTo>
                  <a:pt x="8787" y="14479"/>
                </a:lnTo>
                <a:lnTo>
                  <a:pt x="2411" y="14479"/>
                </a:lnTo>
                <a:lnTo>
                  <a:pt x="255" y="16880"/>
                </a:lnTo>
                <a:lnTo>
                  <a:pt x="0" y="19457"/>
                </a:lnTo>
                <a:lnTo>
                  <a:pt x="0" y="22824"/>
                </a:lnTo>
                <a:lnTo>
                  <a:pt x="2350" y="26762"/>
                </a:lnTo>
                <a:lnTo>
                  <a:pt x="8787" y="26762"/>
                </a:lnTo>
                <a:lnTo>
                  <a:pt x="8787" y="57532"/>
                </a:lnTo>
                <a:lnTo>
                  <a:pt x="9132" y="60389"/>
                </a:lnTo>
                <a:lnTo>
                  <a:pt x="10490" y="65192"/>
                </a:lnTo>
                <a:lnTo>
                  <a:pt x="12992" y="68785"/>
                </a:lnTo>
                <a:lnTo>
                  <a:pt x="16268" y="71528"/>
                </a:lnTo>
                <a:lnTo>
                  <a:pt x="20674" y="73065"/>
                </a:lnTo>
                <a:lnTo>
                  <a:pt x="23281" y="73432"/>
                </a:lnTo>
                <a:lnTo>
                  <a:pt x="27420" y="73432"/>
                </a:lnTo>
                <a:lnTo>
                  <a:pt x="30732" y="73126"/>
                </a:lnTo>
                <a:lnTo>
                  <a:pt x="33642" y="72533"/>
                </a:lnTo>
                <a:lnTo>
                  <a:pt x="36756" y="70944"/>
                </a:lnTo>
                <a:lnTo>
                  <a:pt x="37847" y="68011"/>
                </a:lnTo>
                <a:lnTo>
                  <a:pt x="37961" y="64896"/>
                </a:lnTo>
                <a:lnTo>
                  <a:pt x="37806" y="62128"/>
                </a:lnTo>
                <a:lnTo>
                  <a:pt x="36269" y="59349"/>
                </a:lnTo>
                <a:lnTo>
                  <a:pt x="33581" y="60238"/>
                </a:lnTo>
                <a:lnTo>
                  <a:pt x="30999" y="60746"/>
                </a:lnTo>
                <a:lnTo>
                  <a:pt x="27838" y="60746"/>
                </a:lnTo>
                <a:lnTo>
                  <a:pt x="25271" y="58550"/>
                </a:lnTo>
                <a:lnTo>
                  <a:pt x="23889" y="54893"/>
                </a:lnTo>
                <a:lnTo>
                  <a:pt x="23889" y="26762"/>
                </a:lnTo>
                <a:lnTo>
                  <a:pt x="35610" y="26762"/>
                </a:lnTo>
                <a:lnTo>
                  <a:pt x="37757" y="24411"/>
                </a:lnTo>
                <a:lnTo>
                  <a:pt x="37961" y="20628"/>
                </a:lnTo>
                <a:lnTo>
                  <a:pt x="37806" y="17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7300641" y="2905977"/>
            <a:ext cx="51191" cy="59500"/>
          </a:xfrm>
          <a:custGeom>
            <a:avLst/>
            <a:gdLst/>
            <a:ahLst/>
            <a:cxnLst/>
            <a:rect l="l" t="t" r="r" b="b"/>
            <a:pathLst>
              <a:path w="51191" h="59500">
                <a:moveTo>
                  <a:pt x="327" y="42760"/>
                </a:moveTo>
                <a:lnTo>
                  <a:pt x="1000" y="45504"/>
                </a:lnTo>
                <a:lnTo>
                  <a:pt x="1662" y="48262"/>
                </a:lnTo>
                <a:lnTo>
                  <a:pt x="4301" y="52758"/>
                </a:lnTo>
                <a:lnTo>
                  <a:pt x="7872" y="56476"/>
                </a:lnTo>
                <a:lnTo>
                  <a:pt x="12887" y="58892"/>
                </a:lnTo>
                <a:lnTo>
                  <a:pt x="15986" y="59500"/>
                </a:lnTo>
                <a:lnTo>
                  <a:pt x="22960" y="59500"/>
                </a:lnTo>
                <a:lnTo>
                  <a:pt x="26135" y="58687"/>
                </a:lnTo>
                <a:lnTo>
                  <a:pt x="29206" y="57089"/>
                </a:lnTo>
                <a:lnTo>
                  <a:pt x="32269" y="55487"/>
                </a:lnTo>
                <a:lnTo>
                  <a:pt x="35290" y="53086"/>
                </a:lnTo>
                <a:lnTo>
                  <a:pt x="38263" y="49875"/>
                </a:lnTo>
                <a:lnTo>
                  <a:pt x="38263" y="56060"/>
                </a:lnTo>
                <a:lnTo>
                  <a:pt x="38756" y="57416"/>
                </a:lnTo>
                <a:lnTo>
                  <a:pt x="41540" y="58320"/>
                </a:lnTo>
                <a:lnTo>
                  <a:pt x="44750" y="58460"/>
                </a:lnTo>
                <a:lnTo>
                  <a:pt x="47851" y="58320"/>
                </a:lnTo>
                <a:lnTo>
                  <a:pt x="51191" y="56060"/>
                </a:lnTo>
                <a:lnTo>
                  <a:pt x="51065" y="1667"/>
                </a:lnTo>
                <a:lnTo>
                  <a:pt x="48308" y="256"/>
                </a:lnTo>
                <a:lnTo>
                  <a:pt x="45157" y="0"/>
                </a:lnTo>
                <a:lnTo>
                  <a:pt x="42188" y="0"/>
                </a:lnTo>
                <a:lnTo>
                  <a:pt x="39038" y="256"/>
                </a:lnTo>
                <a:lnTo>
                  <a:pt x="36154" y="2401"/>
                </a:lnTo>
                <a:lnTo>
                  <a:pt x="36154" y="38077"/>
                </a:lnTo>
                <a:lnTo>
                  <a:pt x="33944" y="40770"/>
                </a:lnTo>
                <a:lnTo>
                  <a:pt x="29930" y="44212"/>
                </a:lnTo>
                <a:lnTo>
                  <a:pt x="26045" y="46318"/>
                </a:lnTo>
                <a:lnTo>
                  <a:pt x="22603" y="46318"/>
                </a:lnTo>
                <a:lnTo>
                  <a:pt x="18986" y="44870"/>
                </a:lnTo>
                <a:lnTo>
                  <a:pt x="16559" y="41926"/>
                </a:lnTo>
                <a:lnTo>
                  <a:pt x="15645" y="39168"/>
                </a:lnTo>
                <a:lnTo>
                  <a:pt x="15097" y="35535"/>
                </a:lnTo>
                <a:lnTo>
                  <a:pt x="15097" y="2401"/>
                </a:lnTo>
                <a:lnTo>
                  <a:pt x="14742" y="1347"/>
                </a:lnTo>
                <a:lnTo>
                  <a:pt x="12152" y="256"/>
                </a:lnTo>
                <a:lnTo>
                  <a:pt x="9003" y="0"/>
                </a:lnTo>
                <a:lnTo>
                  <a:pt x="6079" y="0"/>
                </a:lnTo>
                <a:lnTo>
                  <a:pt x="2904" y="256"/>
                </a:lnTo>
                <a:lnTo>
                  <a:pt x="0" y="2401"/>
                </a:lnTo>
                <a:lnTo>
                  <a:pt x="0" y="39344"/>
                </a:lnTo>
                <a:lnTo>
                  <a:pt x="327" y="427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7367619" y="2904962"/>
            <a:ext cx="34430" cy="59486"/>
          </a:xfrm>
          <a:custGeom>
            <a:avLst/>
            <a:gdLst/>
            <a:ahLst/>
            <a:cxnLst/>
            <a:rect l="l" t="t" r="r" b="b"/>
            <a:pathLst>
              <a:path w="34430" h="59486">
                <a:moveTo>
                  <a:pt x="12927" y="10109"/>
                </a:moveTo>
                <a:lnTo>
                  <a:pt x="12927" y="3416"/>
                </a:lnTo>
                <a:lnTo>
                  <a:pt x="11645" y="1626"/>
                </a:lnTo>
                <a:lnTo>
                  <a:pt x="8837" y="1065"/>
                </a:lnTo>
                <a:lnTo>
                  <a:pt x="5260" y="1014"/>
                </a:lnTo>
                <a:lnTo>
                  <a:pt x="2578" y="1281"/>
                </a:lnTo>
                <a:lnTo>
                  <a:pt x="0" y="3416"/>
                </a:lnTo>
                <a:lnTo>
                  <a:pt x="0" y="57075"/>
                </a:lnTo>
                <a:lnTo>
                  <a:pt x="356" y="58129"/>
                </a:lnTo>
                <a:lnTo>
                  <a:pt x="2945" y="59234"/>
                </a:lnTo>
                <a:lnTo>
                  <a:pt x="6094" y="59486"/>
                </a:lnTo>
                <a:lnTo>
                  <a:pt x="9069" y="59486"/>
                </a:lnTo>
                <a:lnTo>
                  <a:pt x="12218" y="59234"/>
                </a:lnTo>
                <a:lnTo>
                  <a:pt x="15163" y="57075"/>
                </a:lnTo>
                <a:lnTo>
                  <a:pt x="15163" y="23634"/>
                </a:lnTo>
                <a:lnTo>
                  <a:pt x="16282" y="21884"/>
                </a:lnTo>
                <a:lnTo>
                  <a:pt x="19303" y="17981"/>
                </a:lnTo>
                <a:lnTo>
                  <a:pt x="22047" y="15570"/>
                </a:lnTo>
                <a:lnTo>
                  <a:pt x="25452" y="14187"/>
                </a:lnTo>
                <a:lnTo>
                  <a:pt x="28271" y="14403"/>
                </a:lnTo>
                <a:lnTo>
                  <a:pt x="31281" y="15303"/>
                </a:lnTo>
                <a:lnTo>
                  <a:pt x="34150" y="13615"/>
                </a:lnTo>
                <a:lnTo>
                  <a:pt x="34430" y="11049"/>
                </a:lnTo>
                <a:lnTo>
                  <a:pt x="34366" y="4140"/>
                </a:lnTo>
                <a:lnTo>
                  <a:pt x="33477" y="1436"/>
                </a:lnTo>
                <a:lnTo>
                  <a:pt x="30733" y="382"/>
                </a:lnTo>
                <a:lnTo>
                  <a:pt x="27712" y="0"/>
                </a:lnTo>
                <a:lnTo>
                  <a:pt x="24945" y="151"/>
                </a:lnTo>
                <a:lnTo>
                  <a:pt x="21578" y="1281"/>
                </a:lnTo>
                <a:lnTo>
                  <a:pt x="18148" y="3837"/>
                </a:lnTo>
                <a:lnTo>
                  <a:pt x="15660" y="6451"/>
                </a:lnTo>
                <a:lnTo>
                  <a:pt x="12927" y="10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7408313" y="2904962"/>
            <a:ext cx="52689" cy="60515"/>
          </a:xfrm>
          <a:custGeom>
            <a:avLst/>
            <a:gdLst/>
            <a:ahLst/>
            <a:cxnLst/>
            <a:rect l="l" t="t" r="r" b="b"/>
            <a:pathLst>
              <a:path w="52689" h="60515">
                <a:moveTo>
                  <a:pt x="23403" y="11059"/>
                </a:moveTo>
                <a:lnTo>
                  <a:pt x="27000" y="10706"/>
                </a:lnTo>
                <a:lnTo>
                  <a:pt x="30808" y="10706"/>
                </a:lnTo>
                <a:lnTo>
                  <a:pt x="33628" y="11922"/>
                </a:lnTo>
                <a:lnTo>
                  <a:pt x="37274" y="16761"/>
                </a:lnTo>
                <a:lnTo>
                  <a:pt x="38138" y="20102"/>
                </a:lnTo>
                <a:lnTo>
                  <a:pt x="38008" y="24357"/>
                </a:lnTo>
                <a:lnTo>
                  <a:pt x="15389" y="24357"/>
                </a:lnTo>
                <a:lnTo>
                  <a:pt x="12560" y="57491"/>
                </a:lnTo>
                <a:lnTo>
                  <a:pt x="16142" y="58698"/>
                </a:lnTo>
                <a:lnTo>
                  <a:pt x="19735" y="59904"/>
                </a:lnTo>
                <a:lnTo>
                  <a:pt x="23915" y="60515"/>
                </a:lnTo>
                <a:lnTo>
                  <a:pt x="31330" y="60515"/>
                </a:lnTo>
                <a:lnTo>
                  <a:pt x="36144" y="60008"/>
                </a:lnTo>
                <a:lnTo>
                  <a:pt x="40535" y="59255"/>
                </a:lnTo>
                <a:lnTo>
                  <a:pt x="44143" y="58341"/>
                </a:lnTo>
                <a:lnTo>
                  <a:pt x="47955" y="56908"/>
                </a:lnTo>
                <a:lnTo>
                  <a:pt x="49921" y="54251"/>
                </a:lnTo>
                <a:lnTo>
                  <a:pt x="50162" y="51282"/>
                </a:lnTo>
                <a:lnTo>
                  <a:pt x="50126" y="48563"/>
                </a:lnTo>
                <a:lnTo>
                  <a:pt x="49579" y="46012"/>
                </a:lnTo>
                <a:lnTo>
                  <a:pt x="46850" y="45604"/>
                </a:lnTo>
                <a:lnTo>
                  <a:pt x="43710" y="46785"/>
                </a:lnTo>
                <a:lnTo>
                  <a:pt x="40791" y="47713"/>
                </a:lnTo>
                <a:lnTo>
                  <a:pt x="37044" y="48498"/>
                </a:lnTo>
                <a:lnTo>
                  <a:pt x="32713" y="49071"/>
                </a:lnTo>
                <a:lnTo>
                  <a:pt x="27457" y="49071"/>
                </a:lnTo>
                <a:lnTo>
                  <a:pt x="25232" y="48740"/>
                </a:lnTo>
                <a:lnTo>
                  <a:pt x="21499" y="47368"/>
                </a:lnTo>
                <a:lnTo>
                  <a:pt x="18795" y="45082"/>
                </a:lnTo>
                <a:lnTo>
                  <a:pt x="16751" y="42188"/>
                </a:lnTo>
                <a:lnTo>
                  <a:pt x="15656" y="38455"/>
                </a:lnTo>
                <a:lnTo>
                  <a:pt x="15389" y="34109"/>
                </a:lnTo>
                <a:lnTo>
                  <a:pt x="49503" y="34109"/>
                </a:lnTo>
                <a:lnTo>
                  <a:pt x="52271" y="31903"/>
                </a:lnTo>
                <a:lnTo>
                  <a:pt x="52689" y="28688"/>
                </a:lnTo>
                <a:lnTo>
                  <a:pt x="52689" y="22503"/>
                </a:lnTo>
                <a:lnTo>
                  <a:pt x="52207" y="19022"/>
                </a:lnTo>
                <a:lnTo>
                  <a:pt x="51241" y="15811"/>
                </a:lnTo>
                <a:lnTo>
                  <a:pt x="50278" y="12611"/>
                </a:lnTo>
                <a:lnTo>
                  <a:pt x="48780" y="9828"/>
                </a:lnTo>
                <a:lnTo>
                  <a:pt x="44690" y="5144"/>
                </a:lnTo>
                <a:lnTo>
                  <a:pt x="42073" y="3315"/>
                </a:lnTo>
                <a:lnTo>
                  <a:pt x="38887" y="1979"/>
                </a:lnTo>
                <a:lnTo>
                  <a:pt x="35697" y="659"/>
                </a:lnTo>
                <a:lnTo>
                  <a:pt x="31849" y="0"/>
                </a:lnTo>
                <a:lnTo>
                  <a:pt x="23112" y="0"/>
                </a:lnTo>
                <a:lnTo>
                  <a:pt x="19288" y="698"/>
                </a:lnTo>
                <a:lnTo>
                  <a:pt x="16268" y="19037"/>
                </a:lnTo>
                <a:lnTo>
                  <a:pt x="17485" y="15927"/>
                </a:lnTo>
                <a:lnTo>
                  <a:pt x="20560" y="12509"/>
                </a:lnTo>
                <a:lnTo>
                  <a:pt x="23403" y="11059"/>
                </a:lnTo>
                <a:close/>
              </a:path>
              <a:path w="52689" h="60515">
                <a:moveTo>
                  <a:pt x="0" y="26085"/>
                </a:moveTo>
                <a:lnTo>
                  <a:pt x="0" y="35863"/>
                </a:lnTo>
                <a:lnTo>
                  <a:pt x="582" y="40233"/>
                </a:lnTo>
                <a:lnTo>
                  <a:pt x="1764" y="43967"/>
                </a:lnTo>
                <a:lnTo>
                  <a:pt x="2959" y="47699"/>
                </a:lnTo>
                <a:lnTo>
                  <a:pt x="4748" y="50784"/>
                </a:lnTo>
                <a:lnTo>
                  <a:pt x="9561" y="55678"/>
                </a:lnTo>
                <a:lnTo>
                  <a:pt x="12560" y="57491"/>
                </a:lnTo>
                <a:lnTo>
                  <a:pt x="15389" y="24357"/>
                </a:lnTo>
                <a:lnTo>
                  <a:pt x="15469" y="22479"/>
                </a:lnTo>
                <a:lnTo>
                  <a:pt x="16268" y="19037"/>
                </a:lnTo>
                <a:lnTo>
                  <a:pt x="19288" y="698"/>
                </a:lnTo>
                <a:lnTo>
                  <a:pt x="15901" y="2105"/>
                </a:lnTo>
                <a:lnTo>
                  <a:pt x="12510" y="3502"/>
                </a:lnTo>
                <a:lnTo>
                  <a:pt x="9636" y="5547"/>
                </a:lnTo>
                <a:lnTo>
                  <a:pt x="7275" y="8215"/>
                </a:lnTo>
                <a:lnTo>
                  <a:pt x="4899" y="10872"/>
                </a:lnTo>
                <a:lnTo>
                  <a:pt x="3100" y="14122"/>
                </a:lnTo>
                <a:lnTo>
                  <a:pt x="1854" y="17956"/>
                </a:lnTo>
                <a:lnTo>
                  <a:pt x="623" y="21780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6750022" y="3022902"/>
            <a:ext cx="55068" cy="0"/>
          </a:xfrm>
          <a:custGeom>
            <a:avLst/>
            <a:gdLst/>
            <a:ahLst/>
            <a:cxnLst/>
            <a:rect l="l" t="t" r="r" b="b"/>
            <a:pathLst>
              <a:path w="55068">
                <a:moveTo>
                  <a:pt x="0" y="0"/>
                </a:moveTo>
                <a:lnTo>
                  <a:pt x="55068" y="0"/>
                </a:lnTo>
              </a:path>
            </a:pathLst>
          </a:custGeom>
          <a:ln w="5633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6994504" y="3017692"/>
            <a:ext cx="46137" cy="77839"/>
          </a:xfrm>
          <a:custGeom>
            <a:avLst/>
            <a:gdLst/>
            <a:ahLst/>
            <a:cxnLst/>
            <a:rect l="l" t="t" r="r" b="b"/>
            <a:pathLst>
              <a:path w="46137" h="77839">
                <a:moveTo>
                  <a:pt x="0" y="4993"/>
                </a:moveTo>
                <a:lnTo>
                  <a:pt x="0" y="72849"/>
                </a:lnTo>
                <a:lnTo>
                  <a:pt x="1357" y="76672"/>
                </a:lnTo>
                <a:lnTo>
                  <a:pt x="4697" y="77839"/>
                </a:lnTo>
                <a:lnTo>
                  <a:pt x="43790" y="77839"/>
                </a:lnTo>
                <a:lnTo>
                  <a:pt x="45082" y="77280"/>
                </a:lnTo>
                <a:lnTo>
                  <a:pt x="45986" y="74552"/>
                </a:lnTo>
                <a:lnTo>
                  <a:pt x="46137" y="71643"/>
                </a:lnTo>
                <a:lnTo>
                  <a:pt x="45986" y="68734"/>
                </a:lnTo>
                <a:lnTo>
                  <a:pt x="43790" y="65459"/>
                </a:lnTo>
                <a:lnTo>
                  <a:pt x="15760" y="65459"/>
                </a:lnTo>
                <a:lnTo>
                  <a:pt x="15760" y="43488"/>
                </a:lnTo>
                <a:lnTo>
                  <a:pt x="39279" y="43488"/>
                </a:lnTo>
                <a:lnTo>
                  <a:pt x="40575" y="42990"/>
                </a:lnTo>
                <a:lnTo>
                  <a:pt x="41475" y="40363"/>
                </a:lnTo>
                <a:lnTo>
                  <a:pt x="41630" y="37480"/>
                </a:lnTo>
                <a:lnTo>
                  <a:pt x="41475" y="34621"/>
                </a:lnTo>
                <a:lnTo>
                  <a:pt x="39279" y="31409"/>
                </a:lnTo>
                <a:lnTo>
                  <a:pt x="15760" y="31409"/>
                </a:lnTo>
                <a:lnTo>
                  <a:pt x="15760" y="12399"/>
                </a:lnTo>
                <a:lnTo>
                  <a:pt x="43545" y="12399"/>
                </a:lnTo>
                <a:lnTo>
                  <a:pt x="44791" y="11851"/>
                </a:lnTo>
                <a:lnTo>
                  <a:pt x="45694" y="9118"/>
                </a:lnTo>
                <a:lnTo>
                  <a:pt x="45831" y="6263"/>
                </a:lnTo>
                <a:lnTo>
                  <a:pt x="45694" y="3280"/>
                </a:lnTo>
                <a:lnTo>
                  <a:pt x="43545" y="0"/>
                </a:lnTo>
                <a:lnTo>
                  <a:pt x="3376" y="0"/>
                </a:lnTo>
                <a:lnTo>
                  <a:pt x="457" y="1958"/>
                </a:lnTo>
                <a:lnTo>
                  <a:pt x="0" y="4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7053936" y="3011803"/>
            <a:ext cx="15152" cy="84084"/>
          </a:xfrm>
          <a:custGeom>
            <a:avLst/>
            <a:gdLst/>
            <a:ahLst/>
            <a:cxnLst/>
            <a:rect l="l" t="t" r="r" b="b"/>
            <a:pathLst>
              <a:path w="15152" h="84084">
                <a:moveTo>
                  <a:pt x="15152" y="81687"/>
                </a:moveTo>
                <a:lnTo>
                  <a:pt x="15152" y="2576"/>
                </a:lnTo>
                <a:lnTo>
                  <a:pt x="14796" y="1511"/>
                </a:lnTo>
                <a:lnTo>
                  <a:pt x="12204" y="306"/>
                </a:lnTo>
                <a:lnTo>
                  <a:pt x="9053" y="0"/>
                </a:lnTo>
                <a:lnTo>
                  <a:pt x="6084" y="0"/>
                </a:lnTo>
                <a:lnTo>
                  <a:pt x="2945" y="306"/>
                </a:lnTo>
                <a:lnTo>
                  <a:pt x="0" y="2576"/>
                </a:lnTo>
                <a:lnTo>
                  <a:pt x="0" y="81687"/>
                </a:lnTo>
                <a:lnTo>
                  <a:pt x="356" y="82737"/>
                </a:lnTo>
                <a:lnTo>
                  <a:pt x="2945" y="83844"/>
                </a:lnTo>
                <a:lnTo>
                  <a:pt x="6084" y="84084"/>
                </a:lnTo>
                <a:lnTo>
                  <a:pt x="9053" y="84084"/>
                </a:lnTo>
                <a:lnTo>
                  <a:pt x="12204" y="83844"/>
                </a:lnTo>
                <a:lnTo>
                  <a:pt x="15152" y="8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081286" y="3036402"/>
            <a:ext cx="52693" cy="60515"/>
          </a:xfrm>
          <a:custGeom>
            <a:avLst/>
            <a:gdLst/>
            <a:ahLst/>
            <a:cxnLst/>
            <a:rect l="l" t="t" r="r" b="b"/>
            <a:pathLst>
              <a:path w="52693" h="60515">
                <a:moveTo>
                  <a:pt x="23407" y="11073"/>
                </a:moveTo>
                <a:lnTo>
                  <a:pt x="27004" y="10706"/>
                </a:lnTo>
                <a:lnTo>
                  <a:pt x="30812" y="10706"/>
                </a:lnTo>
                <a:lnTo>
                  <a:pt x="33630" y="11922"/>
                </a:lnTo>
                <a:lnTo>
                  <a:pt x="37274" y="16775"/>
                </a:lnTo>
                <a:lnTo>
                  <a:pt x="38138" y="20116"/>
                </a:lnTo>
                <a:lnTo>
                  <a:pt x="38012" y="24357"/>
                </a:lnTo>
                <a:lnTo>
                  <a:pt x="15393" y="24357"/>
                </a:lnTo>
                <a:lnTo>
                  <a:pt x="12560" y="57505"/>
                </a:lnTo>
                <a:lnTo>
                  <a:pt x="16142" y="58712"/>
                </a:lnTo>
                <a:lnTo>
                  <a:pt x="19738" y="59918"/>
                </a:lnTo>
                <a:lnTo>
                  <a:pt x="23915" y="60515"/>
                </a:lnTo>
                <a:lnTo>
                  <a:pt x="31330" y="60515"/>
                </a:lnTo>
                <a:lnTo>
                  <a:pt x="36148" y="60008"/>
                </a:lnTo>
                <a:lnTo>
                  <a:pt x="40539" y="59255"/>
                </a:lnTo>
                <a:lnTo>
                  <a:pt x="44146" y="58341"/>
                </a:lnTo>
                <a:lnTo>
                  <a:pt x="47955" y="56908"/>
                </a:lnTo>
                <a:lnTo>
                  <a:pt x="49924" y="54255"/>
                </a:lnTo>
                <a:lnTo>
                  <a:pt x="50166" y="51296"/>
                </a:lnTo>
                <a:lnTo>
                  <a:pt x="50130" y="48578"/>
                </a:lnTo>
                <a:lnTo>
                  <a:pt x="49583" y="46010"/>
                </a:lnTo>
                <a:lnTo>
                  <a:pt x="46850" y="45604"/>
                </a:lnTo>
                <a:lnTo>
                  <a:pt x="43714" y="46799"/>
                </a:lnTo>
                <a:lnTo>
                  <a:pt x="40794" y="47713"/>
                </a:lnTo>
                <a:lnTo>
                  <a:pt x="37047" y="48512"/>
                </a:lnTo>
                <a:lnTo>
                  <a:pt x="32716" y="49085"/>
                </a:lnTo>
                <a:lnTo>
                  <a:pt x="27461" y="49085"/>
                </a:lnTo>
                <a:lnTo>
                  <a:pt x="25236" y="48740"/>
                </a:lnTo>
                <a:lnTo>
                  <a:pt x="21502" y="47368"/>
                </a:lnTo>
                <a:lnTo>
                  <a:pt x="18799" y="45082"/>
                </a:lnTo>
                <a:lnTo>
                  <a:pt x="16755" y="42188"/>
                </a:lnTo>
                <a:lnTo>
                  <a:pt x="15660" y="38469"/>
                </a:lnTo>
                <a:lnTo>
                  <a:pt x="15393" y="34109"/>
                </a:lnTo>
                <a:lnTo>
                  <a:pt x="49507" y="34109"/>
                </a:lnTo>
                <a:lnTo>
                  <a:pt x="52275" y="31902"/>
                </a:lnTo>
                <a:lnTo>
                  <a:pt x="52693" y="28701"/>
                </a:lnTo>
                <a:lnTo>
                  <a:pt x="52693" y="22518"/>
                </a:lnTo>
                <a:lnTo>
                  <a:pt x="52210" y="19022"/>
                </a:lnTo>
                <a:lnTo>
                  <a:pt x="51245" y="15821"/>
                </a:lnTo>
                <a:lnTo>
                  <a:pt x="50281" y="12611"/>
                </a:lnTo>
                <a:lnTo>
                  <a:pt x="48783" y="9827"/>
                </a:lnTo>
                <a:lnTo>
                  <a:pt x="44693" y="5144"/>
                </a:lnTo>
                <a:lnTo>
                  <a:pt x="42076" y="3315"/>
                </a:lnTo>
                <a:lnTo>
                  <a:pt x="38891" y="1979"/>
                </a:lnTo>
                <a:lnTo>
                  <a:pt x="35700" y="673"/>
                </a:lnTo>
                <a:lnTo>
                  <a:pt x="31852" y="0"/>
                </a:lnTo>
                <a:lnTo>
                  <a:pt x="23115" y="0"/>
                </a:lnTo>
                <a:lnTo>
                  <a:pt x="19292" y="708"/>
                </a:lnTo>
                <a:lnTo>
                  <a:pt x="16272" y="19036"/>
                </a:lnTo>
                <a:lnTo>
                  <a:pt x="17489" y="15937"/>
                </a:lnTo>
                <a:lnTo>
                  <a:pt x="20563" y="12509"/>
                </a:lnTo>
                <a:lnTo>
                  <a:pt x="23407" y="11073"/>
                </a:lnTo>
                <a:close/>
              </a:path>
              <a:path w="52693" h="60515">
                <a:moveTo>
                  <a:pt x="0" y="26085"/>
                </a:moveTo>
                <a:lnTo>
                  <a:pt x="0" y="35863"/>
                </a:lnTo>
                <a:lnTo>
                  <a:pt x="586" y="40243"/>
                </a:lnTo>
                <a:lnTo>
                  <a:pt x="1767" y="43981"/>
                </a:lnTo>
                <a:lnTo>
                  <a:pt x="2959" y="47699"/>
                </a:lnTo>
                <a:lnTo>
                  <a:pt x="4752" y="50784"/>
                </a:lnTo>
                <a:lnTo>
                  <a:pt x="9565" y="55688"/>
                </a:lnTo>
                <a:lnTo>
                  <a:pt x="12560" y="57505"/>
                </a:lnTo>
                <a:lnTo>
                  <a:pt x="15393" y="24357"/>
                </a:lnTo>
                <a:lnTo>
                  <a:pt x="15469" y="22492"/>
                </a:lnTo>
                <a:lnTo>
                  <a:pt x="16272" y="19036"/>
                </a:lnTo>
                <a:lnTo>
                  <a:pt x="19292" y="708"/>
                </a:lnTo>
                <a:lnTo>
                  <a:pt x="15901" y="2105"/>
                </a:lnTo>
                <a:lnTo>
                  <a:pt x="12509" y="3506"/>
                </a:lnTo>
                <a:lnTo>
                  <a:pt x="9640" y="5551"/>
                </a:lnTo>
                <a:lnTo>
                  <a:pt x="7279" y="8214"/>
                </a:lnTo>
                <a:lnTo>
                  <a:pt x="4903" y="10871"/>
                </a:lnTo>
                <a:lnTo>
                  <a:pt x="3100" y="14122"/>
                </a:lnTo>
                <a:lnTo>
                  <a:pt x="1858" y="17956"/>
                </a:lnTo>
                <a:lnTo>
                  <a:pt x="622" y="21794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7143390" y="3036470"/>
            <a:ext cx="43854" cy="60375"/>
          </a:xfrm>
          <a:custGeom>
            <a:avLst/>
            <a:gdLst/>
            <a:ahLst/>
            <a:cxnLst/>
            <a:rect l="l" t="t" r="r" b="b"/>
            <a:pathLst>
              <a:path w="43854" h="60375">
                <a:moveTo>
                  <a:pt x="43854" y="48473"/>
                </a:moveTo>
                <a:lnTo>
                  <a:pt x="43854" y="47152"/>
                </a:lnTo>
                <a:lnTo>
                  <a:pt x="43649" y="44383"/>
                </a:lnTo>
                <a:lnTo>
                  <a:pt x="41921" y="41741"/>
                </a:lnTo>
                <a:lnTo>
                  <a:pt x="39242" y="43293"/>
                </a:lnTo>
                <a:lnTo>
                  <a:pt x="36056" y="45514"/>
                </a:lnTo>
                <a:lnTo>
                  <a:pt x="33234" y="46824"/>
                </a:lnTo>
                <a:lnTo>
                  <a:pt x="29933" y="47749"/>
                </a:lnTo>
                <a:lnTo>
                  <a:pt x="25807" y="47749"/>
                </a:lnTo>
                <a:lnTo>
                  <a:pt x="22467" y="46634"/>
                </a:lnTo>
                <a:lnTo>
                  <a:pt x="19648" y="44790"/>
                </a:lnTo>
                <a:lnTo>
                  <a:pt x="17589" y="41821"/>
                </a:lnTo>
                <a:lnTo>
                  <a:pt x="16306" y="37767"/>
                </a:lnTo>
                <a:lnTo>
                  <a:pt x="15519" y="33018"/>
                </a:lnTo>
                <a:lnTo>
                  <a:pt x="15519" y="24281"/>
                </a:lnTo>
                <a:lnTo>
                  <a:pt x="16563" y="19836"/>
                </a:lnTo>
                <a:lnTo>
                  <a:pt x="18658" y="16810"/>
                </a:lnTo>
                <a:lnTo>
                  <a:pt x="20739" y="13790"/>
                </a:lnTo>
                <a:lnTo>
                  <a:pt x="23737" y="12254"/>
                </a:lnTo>
                <a:lnTo>
                  <a:pt x="29681" y="12254"/>
                </a:lnTo>
                <a:lnTo>
                  <a:pt x="32842" y="13103"/>
                </a:lnTo>
                <a:lnTo>
                  <a:pt x="36575" y="14972"/>
                </a:lnTo>
                <a:lnTo>
                  <a:pt x="40041" y="17399"/>
                </a:lnTo>
                <a:lnTo>
                  <a:pt x="43016" y="16267"/>
                </a:lnTo>
                <a:lnTo>
                  <a:pt x="43613" y="13690"/>
                </a:lnTo>
                <a:lnTo>
                  <a:pt x="43613" y="10360"/>
                </a:lnTo>
                <a:lnTo>
                  <a:pt x="43281" y="7034"/>
                </a:lnTo>
                <a:lnTo>
                  <a:pt x="41493" y="4305"/>
                </a:lnTo>
                <a:lnTo>
                  <a:pt x="38609" y="2588"/>
                </a:lnTo>
                <a:lnTo>
                  <a:pt x="36067" y="1562"/>
                </a:lnTo>
                <a:lnTo>
                  <a:pt x="33273" y="698"/>
                </a:lnTo>
                <a:lnTo>
                  <a:pt x="30189" y="125"/>
                </a:lnTo>
                <a:lnTo>
                  <a:pt x="23075" y="0"/>
                </a:lnTo>
                <a:lnTo>
                  <a:pt x="19467" y="608"/>
                </a:lnTo>
                <a:lnTo>
                  <a:pt x="16181" y="1854"/>
                </a:lnTo>
                <a:lnTo>
                  <a:pt x="12890" y="3110"/>
                </a:lnTo>
                <a:lnTo>
                  <a:pt x="10046" y="5003"/>
                </a:lnTo>
                <a:lnTo>
                  <a:pt x="7645" y="7566"/>
                </a:lnTo>
                <a:lnTo>
                  <a:pt x="5233" y="10133"/>
                </a:lnTo>
                <a:lnTo>
                  <a:pt x="3365" y="13370"/>
                </a:lnTo>
                <a:lnTo>
                  <a:pt x="2019" y="17283"/>
                </a:lnTo>
                <a:lnTo>
                  <a:pt x="673" y="21207"/>
                </a:lnTo>
                <a:lnTo>
                  <a:pt x="0" y="25844"/>
                </a:lnTo>
                <a:lnTo>
                  <a:pt x="0" y="35862"/>
                </a:lnTo>
                <a:lnTo>
                  <a:pt x="561" y="39992"/>
                </a:lnTo>
                <a:lnTo>
                  <a:pt x="1652" y="43595"/>
                </a:lnTo>
                <a:lnTo>
                  <a:pt x="2757" y="47203"/>
                </a:lnTo>
                <a:lnTo>
                  <a:pt x="4395" y="50276"/>
                </a:lnTo>
                <a:lnTo>
                  <a:pt x="8726" y="55280"/>
                </a:lnTo>
                <a:lnTo>
                  <a:pt x="11404" y="57185"/>
                </a:lnTo>
                <a:lnTo>
                  <a:pt x="14593" y="58456"/>
                </a:lnTo>
                <a:lnTo>
                  <a:pt x="17779" y="59752"/>
                </a:lnTo>
                <a:lnTo>
                  <a:pt x="21437" y="60375"/>
                </a:lnTo>
                <a:lnTo>
                  <a:pt x="25566" y="60375"/>
                </a:lnTo>
                <a:lnTo>
                  <a:pt x="29209" y="60220"/>
                </a:lnTo>
                <a:lnTo>
                  <a:pt x="32691" y="59587"/>
                </a:lnTo>
                <a:lnTo>
                  <a:pt x="35791" y="58647"/>
                </a:lnTo>
                <a:lnTo>
                  <a:pt x="39764" y="56869"/>
                </a:lnTo>
                <a:lnTo>
                  <a:pt x="43306" y="53743"/>
                </a:lnTo>
                <a:lnTo>
                  <a:pt x="43764" y="51090"/>
                </a:lnTo>
                <a:lnTo>
                  <a:pt x="43854" y="48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7192507" y="3023298"/>
            <a:ext cx="37962" cy="73442"/>
          </a:xfrm>
          <a:custGeom>
            <a:avLst/>
            <a:gdLst/>
            <a:ahLst/>
            <a:cxnLst/>
            <a:rect l="l" t="t" r="r" b="b"/>
            <a:pathLst>
              <a:path w="37962" h="73442">
                <a:moveTo>
                  <a:pt x="11686" y="241"/>
                </a:moveTo>
                <a:lnTo>
                  <a:pt x="8792" y="2527"/>
                </a:lnTo>
                <a:lnTo>
                  <a:pt x="8792" y="14489"/>
                </a:lnTo>
                <a:lnTo>
                  <a:pt x="2415" y="14489"/>
                </a:lnTo>
                <a:lnTo>
                  <a:pt x="256" y="16877"/>
                </a:lnTo>
                <a:lnTo>
                  <a:pt x="0" y="19467"/>
                </a:lnTo>
                <a:lnTo>
                  <a:pt x="0" y="22820"/>
                </a:lnTo>
                <a:lnTo>
                  <a:pt x="2350" y="26758"/>
                </a:lnTo>
                <a:lnTo>
                  <a:pt x="8792" y="26758"/>
                </a:lnTo>
                <a:lnTo>
                  <a:pt x="8792" y="57542"/>
                </a:lnTo>
                <a:lnTo>
                  <a:pt x="9133" y="60385"/>
                </a:lnTo>
                <a:lnTo>
                  <a:pt x="10491" y="65187"/>
                </a:lnTo>
                <a:lnTo>
                  <a:pt x="12993" y="68780"/>
                </a:lnTo>
                <a:lnTo>
                  <a:pt x="16268" y="71523"/>
                </a:lnTo>
                <a:lnTo>
                  <a:pt x="20679" y="73061"/>
                </a:lnTo>
                <a:lnTo>
                  <a:pt x="23281" y="73442"/>
                </a:lnTo>
                <a:lnTo>
                  <a:pt x="28526" y="73378"/>
                </a:lnTo>
                <a:lnTo>
                  <a:pt x="31752" y="72971"/>
                </a:lnTo>
                <a:lnTo>
                  <a:pt x="34456" y="72262"/>
                </a:lnTo>
                <a:lnTo>
                  <a:pt x="37123" y="70559"/>
                </a:lnTo>
                <a:lnTo>
                  <a:pt x="37847" y="68007"/>
                </a:lnTo>
                <a:lnTo>
                  <a:pt x="37962" y="64897"/>
                </a:lnTo>
                <a:lnTo>
                  <a:pt x="37811" y="62124"/>
                </a:lnTo>
                <a:lnTo>
                  <a:pt x="36273" y="59355"/>
                </a:lnTo>
                <a:lnTo>
                  <a:pt x="33581" y="60234"/>
                </a:lnTo>
                <a:lnTo>
                  <a:pt x="31003" y="60742"/>
                </a:lnTo>
                <a:lnTo>
                  <a:pt x="27839" y="60742"/>
                </a:lnTo>
                <a:lnTo>
                  <a:pt x="25275" y="58547"/>
                </a:lnTo>
                <a:lnTo>
                  <a:pt x="23889" y="54889"/>
                </a:lnTo>
                <a:lnTo>
                  <a:pt x="23889" y="26758"/>
                </a:lnTo>
                <a:lnTo>
                  <a:pt x="35612" y="26758"/>
                </a:lnTo>
                <a:lnTo>
                  <a:pt x="37757" y="24408"/>
                </a:lnTo>
                <a:lnTo>
                  <a:pt x="37962" y="20623"/>
                </a:lnTo>
                <a:lnTo>
                  <a:pt x="37811" y="17675"/>
                </a:lnTo>
                <a:lnTo>
                  <a:pt x="35561" y="14489"/>
                </a:lnTo>
                <a:lnTo>
                  <a:pt x="23889" y="14489"/>
                </a:lnTo>
                <a:lnTo>
                  <a:pt x="23764" y="1748"/>
                </a:lnTo>
                <a:lnTo>
                  <a:pt x="20995" y="241"/>
                </a:lnTo>
                <a:lnTo>
                  <a:pt x="17795" y="0"/>
                </a:lnTo>
                <a:lnTo>
                  <a:pt x="14861" y="0"/>
                </a:lnTo>
                <a:lnTo>
                  <a:pt x="11686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7241889" y="3036402"/>
            <a:ext cx="34430" cy="59485"/>
          </a:xfrm>
          <a:custGeom>
            <a:avLst/>
            <a:gdLst/>
            <a:ahLst/>
            <a:cxnLst/>
            <a:rect l="l" t="t" r="r" b="b"/>
            <a:pathLst>
              <a:path w="34430" h="59485">
                <a:moveTo>
                  <a:pt x="12927" y="10107"/>
                </a:moveTo>
                <a:lnTo>
                  <a:pt x="12927" y="3430"/>
                </a:lnTo>
                <a:lnTo>
                  <a:pt x="11645" y="1626"/>
                </a:lnTo>
                <a:lnTo>
                  <a:pt x="8837" y="1079"/>
                </a:lnTo>
                <a:lnTo>
                  <a:pt x="5260" y="1029"/>
                </a:lnTo>
                <a:lnTo>
                  <a:pt x="2578" y="1285"/>
                </a:lnTo>
                <a:lnTo>
                  <a:pt x="0" y="3430"/>
                </a:lnTo>
                <a:lnTo>
                  <a:pt x="0" y="57089"/>
                </a:lnTo>
                <a:lnTo>
                  <a:pt x="367" y="58139"/>
                </a:lnTo>
                <a:lnTo>
                  <a:pt x="2945" y="59245"/>
                </a:lnTo>
                <a:lnTo>
                  <a:pt x="6094" y="59485"/>
                </a:lnTo>
                <a:lnTo>
                  <a:pt x="9069" y="59485"/>
                </a:lnTo>
                <a:lnTo>
                  <a:pt x="12218" y="59245"/>
                </a:lnTo>
                <a:lnTo>
                  <a:pt x="15163" y="57089"/>
                </a:lnTo>
                <a:lnTo>
                  <a:pt x="15163" y="23633"/>
                </a:lnTo>
                <a:lnTo>
                  <a:pt x="16282" y="21884"/>
                </a:lnTo>
                <a:lnTo>
                  <a:pt x="19303" y="17985"/>
                </a:lnTo>
                <a:lnTo>
                  <a:pt x="22047" y="15570"/>
                </a:lnTo>
                <a:lnTo>
                  <a:pt x="25452" y="14198"/>
                </a:lnTo>
                <a:lnTo>
                  <a:pt x="28271" y="14414"/>
                </a:lnTo>
                <a:lnTo>
                  <a:pt x="31281" y="15317"/>
                </a:lnTo>
                <a:lnTo>
                  <a:pt x="34150" y="13614"/>
                </a:lnTo>
                <a:lnTo>
                  <a:pt x="34430" y="11047"/>
                </a:lnTo>
                <a:lnTo>
                  <a:pt x="34366" y="4154"/>
                </a:lnTo>
                <a:lnTo>
                  <a:pt x="33477" y="1446"/>
                </a:lnTo>
                <a:lnTo>
                  <a:pt x="30734" y="396"/>
                </a:lnTo>
                <a:lnTo>
                  <a:pt x="27712" y="0"/>
                </a:lnTo>
                <a:lnTo>
                  <a:pt x="24945" y="154"/>
                </a:lnTo>
                <a:lnTo>
                  <a:pt x="21578" y="1285"/>
                </a:lnTo>
                <a:lnTo>
                  <a:pt x="18148" y="3848"/>
                </a:lnTo>
                <a:lnTo>
                  <a:pt x="15660" y="6450"/>
                </a:lnTo>
                <a:lnTo>
                  <a:pt x="12927" y="10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7284556" y="3013848"/>
            <a:ext cx="16308" cy="82039"/>
          </a:xfrm>
          <a:custGeom>
            <a:avLst/>
            <a:gdLst/>
            <a:ahLst/>
            <a:cxnLst/>
            <a:rect l="l" t="t" r="r" b="b"/>
            <a:pathLst>
              <a:path w="16308" h="82039">
                <a:moveTo>
                  <a:pt x="1512" y="80693"/>
                </a:moveTo>
                <a:lnTo>
                  <a:pt x="4090" y="81799"/>
                </a:lnTo>
                <a:lnTo>
                  <a:pt x="7240" y="82039"/>
                </a:lnTo>
                <a:lnTo>
                  <a:pt x="10213" y="82039"/>
                </a:lnTo>
                <a:lnTo>
                  <a:pt x="13364" y="81799"/>
                </a:lnTo>
                <a:lnTo>
                  <a:pt x="16308" y="79642"/>
                </a:lnTo>
                <a:lnTo>
                  <a:pt x="16308" y="26095"/>
                </a:lnTo>
                <a:lnTo>
                  <a:pt x="15952" y="25044"/>
                </a:lnTo>
                <a:lnTo>
                  <a:pt x="13364" y="23874"/>
                </a:lnTo>
                <a:lnTo>
                  <a:pt x="10213" y="23583"/>
                </a:lnTo>
                <a:lnTo>
                  <a:pt x="7240" y="23583"/>
                </a:lnTo>
                <a:lnTo>
                  <a:pt x="4090" y="23874"/>
                </a:lnTo>
                <a:lnTo>
                  <a:pt x="1155" y="26095"/>
                </a:lnTo>
                <a:lnTo>
                  <a:pt x="1155" y="79642"/>
                </a:lnTo>
                <a:lnTo>
                  <a:pt x="1512" y="80693"/>
                </a:lnTo>
                <a:close/>
              </a:path>
              <a:path w="16308" h="82039">
                <a:moveTo>
                  <a:pt x="17449" y="7821"/>
                </a:moveTo>
                <a:lnTo>
                  <a:pt x="17449" y="4888"/>
                </a:lnTo>
                <a:lnTo>
                  <a:pt x="15650" y="1713"/>
                </a:lnTo>
                <a:lnTo>
                  <a:pt x="12153" y="0"/>
                </a:lnTo>
                <a:lnTo>
                  <a:pt x="5386" y="0"/>
                </a:lnTo>
                <a:lnTo>
                  <a:pt x="1844" y="1777"/>
                </a:lnTo>
                <a:lnTo>
                  <a:pt x="0" y="5078"/>
                </a:lnTo>
                <a:lnTo>
                  <a:pt x="0" y="11047"/>
                </a:lnTo>
                <a:lnTo>
                  <a:pt x="1779" y="14198"/>
                </a:lnTo>
                <a:lnTo>
                  <a:pt x="5260" y="15876"/>
                </a:lnTo>
                <a:lnTo>
                  <a:pt x="12042" y="15876"/>
                </a:lnTo>
                <a:lnTo>
                  <a:pt x="15585" y="14133"/>
                </a:lnTo>
                <a:lnTo>
                  <a:pt x="17449" y="10871"/>
                </a:lnTo>
                <a:lnTo>
                  <a:pt x="17449" y="7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7312935" y="3036470"/>
            <a:ext cx="43851" cy="60375"/>
          </a:xfrm>
          <a:custGeom>
            <a:avLst/>
            <a:gdLst/>
            <a:ahLst/>
            <a:cxnLst/>
            <a:rect l="l" t="t" r="r" b="b"/>
            <a:pathLst>
              <a:path w="43851" h="60375">
                <a:moveTo>
                  <a:pt x="43851" y="48473"/>
                </a:moveTo>
                <a:lnTo>
                  <a:pt x="43851" y="47152"/>
                </a:lnTo>
                <a:lnTo>
                  <a:pt x="43649" y="44383"/>
                </a:lnTo>
                <a:lnTo>
                  <a:pt x="41921" y="41741"/>
                </a:lnTo>
                <a:lnTo>
                  <a:pt x="39243" y="43293"/>
                </a:lnTo>
                <a:lnTo>
                  <a:pt x="36054" y="45514"/>
                </a:lnTo>
                <a:lnTo>
                  <a:pt x="33234" y="46824"/>
                </a:lnTo>
                <a:lnTo>
                  <a:pt x="29933" y="47749"/>
                </a:lnTo>
                <a:lnTo>
                  <a:pt x="25805" y="47749"/>
                </a:lnTo>
                <a:lnTo>
                  <a:pt x="22463" y="46634"/>
                </a:lnTo>
                <a:lnTo>
                  <a:pt x="19645" y="44790"/>
                </a:lnTo>
                <a:lnTo>
                  <a:pt x="17600" y="41821"/>
                </a:lnTo>
                <a:lnTo>
                  <a:pt x="16304" y="37767"/>
                </a:lnTo>
                <a:lnTo>
                  <a:pt x="15519" y="33018"/>
                </a:lnTo>
                <a:lnTo>
                  <a:pt x="15519" y="24281"/>
                </a:lnTo>
                <a:lnTo>
                  <a:pt x="16559" y="19836"/>
                </a:lnTo>
                <a:lnTo>
                  <a:pt x="18655" y="16810"/>
                </a:lnTo>
                <a:lnTo>
                  <a:pt x="20739" y="13790"/>
                </a:lnTo>
                <a:lnTo>
                  <a:pt x="23749" y="12254"/>
                </a:lnTo>
                <a:lnTo>
                  <a:pt x="27673" y="12254"/>
                </a:lnTo>
                <a:lnTo>
                  <a:pt x="31405" y="12545"/>
                </a:lnTo>
                <a:lnTo>
                  <a:pt x="34290" y="13675"/>
                </a:lnTo>
                <a:lnTo>
                  <a:pt x="37616" y="15656"/>
                </a:lnTo>
                <a:lnTo>
                  <a:pt x="40767" y="17675"/>
                </a:lnTo>
                <a:lnTo>
                  <a:pt x="43408" y="15328"/>
                </a:lnTo>
                <a:lnTo>
                  <a:pt x="43610" y="11365"/>
                </a:lnTo>
                <a:lnTo>
                  <a:pt x="43459" y="8100"/>
                </a:lnTo>
                <a:lnTo>
                  <a:pt x="42364" y="5190"/>
                </a:lnTo>
                <a:lnTo>
                  <a:pt x="39676" y="3185"/>
                </a:lnTo>
                <a:lnTo>
                  <a:pt x="36068" y="1562"/>
                </a:lnTo>
                <a:lnTo>
                  <a:pt x="33275" y="698"/>
                </a:lnTo>
                <a:lnTo>
                  <a:pt x="30186" y="125"/>
                </a:lnTo>
                <a:lnTo>
                  <a:pt x="23075" y="0"/>
                </a:lnTo>
                <a:lnTo>
                  <a:pt x="19469" y="608"/>
                </a:lnTo>
                <a:lnTo>
                  <a:pt x="16178" y="1854"/>
                </a:lnTo>
                <a:lnTo>
                  <a:pt x="12887" y="3110"/>
                </a:lnTo>
                <a:lnTo>
                  <a:pt x="10044" y="5003"/>
                </a:lnTo>
                <a:lnTo>
                  <a:pt x="7642" y="7566"/>
                </a:lnTo>
                <a:lnTo>
                  <a:pt x="5231" y="10133"/>
                </a:lnTo>
                <a:lnTo>
                  <a:pt x="3365" y="13370"/>
                </a:lnTo>
                <a:lnTo>
                  <a:pt x="2019" y="17283"/>
                </a:lnTo>
                <a:lnTo>
                  <a:pt x="673" y="21207"/>
                </a:lnTo>
                <a:lnTo>
                  <a:pt x="0" y="25844"/>
                </a:lnTo>
                <a:lnTo>
                  <a:pt x="0" y="35862"/>
                </a:lnTo>
                <a:lnTo>
                  <a:pt x="557" y="39992"/>
                </a:lnTo>
                <a:lnTo>
                  <a:pt x="1648" y="43595"/>
                </a:lnTo>
                <a:lnTo>
                  <a:pt x="2754" y="47203"/>
                </a:lnTo>
                <a:lnTo>
                  <a:pt x="4391" y="50276"/>
                </a:lnTo>
                <a:lnTo>
                  <a:pt x="8722" y="55280"/>
                </a:lnTo>
                <a:lnTo>
                  <a:pt x="11404" y="57185"/>
                </a:lnTo>
                <a:lnTo>
                  <a:pt x="14591" y="58456"/>
                </a:lnTo>
                <a:lnTo>
                  <a:pt x="17780" y="59752"/>
                </a:lnTo>
                <a:lnTo>
                  <a:pt x="21437" y="60375"/>
                </a:lnTo>
                <a:lnTo>
                  <a:pt x="25563" y="60375"/>
                </a:lnTo>
                <a:lnTo>
                  <a:pt x="29210" y="60220"/>
                </a:lnTo>
                <a:lnTo>
                  <a:pt x="32688" y="59587"/>
                </a:lnTo>
                <a:lnTo>
                  <a:pt x="35787" y="58647"/>
                </a:lnTo>
                <a:lnTo>
                  <a:pt x="39762" y="56869"/>
                </a:lnTo>
                <a:lnTo>
                  <a:pt x="43304" y="53743"/>
                </a:lnTo>
                <a:lnTo>
                  <a:pt x="43761" y="51090"/>
                </a:lnTo>
                <a:lnTo>
                  <a:pt x="43851" y="484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7364952" y="3036406"/>
            <a:ext cx="32320" cy="60501"/>
          </a:xfrm>
          <a:custGeom>
            <a:avLst/>
            <a:gdLst/>
            <a:ahLst/>
            <a:cxnLst/>
            <a:rect l="l" t="t" r="r" b="b"/>
            <a:pathLst>
              <a:path w="32320" h="60501">
                <a:moveTo>
                  <a:pt x="14795" y="44829"/>
                </a:moveTo>
                <a:lnTo>
                  <a:pt x="14083" y="60134"/>
                </a:lnTo>
                <a:lnTo>
                  <a:pt x="16700" y="60501"/>
                </a:lnTo>
                <a:lnTo>
                  <a:pt x="22999" y="60501"/>
                </a:lnTo>
                <a:lnTo>
                  <a:pt x="26135" y="59852"/>
                </a:lnTo>
                <a:lnTo>
                  <a:pt x="28954" y="58521"/>
                </a:lnTo>
                <a:lnTo>
                  <a:pt x="32320" y="45514"/>
                </a:lnTo>
                <a:lnTo>
                  <a:pt x="28713" y="48182"/>
                </a:lnTo>
                <a:lnTo>
                  <a:pt x="24979" y="49809"/>
                </a:lnTo>
                <a:lnTo>
                  <a:pt x="20332" y="49809"/>
                </a:lnTo>
                <a:lnTo>
                  <a:pt x="16926" y="47876"/>
                </a:lnTo>
                <a:lnTo>
                  <a:pt x="14795" y="44829"/>
                </a:lnTo>
                <a:close/>
              </a:path>
              <a:path w="32320" h="60501">
                <a:moveTo>
                  <a:pt x="49020" y="57261"/>
                </a:moveTo>
                <a:lnTo>
                  <a:pt x="49020" y="17485"/>
                </a:lnTo>
                <a:lnTo>
                  <a:pt x="48578" y="14298"/>
                </a:lnTo>
                <a:lnTo>
                  <a:pt x="47699" y="11606"/>
                </a:lnTo>
                <a:lnTo>
                  <a:pt x="46810" y="8928"/>
                </a:lnTo>
                <a:lnTo>
                  <a:pt x="43483" y="5013"/>
                </a:lnTo>
                <a:lnTo>
                  <a:pt x="39103" y="2054"/>
                </a:lnTo>
                <a:lnTo>
                  <a:pt x="36118" y="1230"/>
                </a:lnTo>
                <a:lnTo>
                  <a:pt x="33134" y="402"/>
                </a:lnTo>
                <a:lnTo>
                  <a:pt x="29527" y="0"/>
                </a:lnTo>
                <a:lnTo>
                  <a:pt x="22950" y="0"/>
                </a:lnTo>
                <a:lnTo>
                  <a:pt x="18427" y="568"/>
                </a:lnTo>
                <a:lnTo>
                  <a:pt x="14147" y="1446"/>
                </a:lnTo>
                <a:lnTo>
                  <a:pt x="10374" y="2653"/>
                </a:lnTo>
                <a:lnTo>
                  <a:pt x="7340" y="3999"/>
                </a:lnTo>
                <a:lnTo>
                  <a:pt x="3822" y="6501"/>
                </a:lnTo>
                <a:lnTo>
                  <a:pt x="2945" y="9585"/>
                </a:lnTo>
                <a:lnTo>
                  <a:pt x="3009" y="12585"/>
                </a:lnTo>
                <a:lnTo>
                  <a:pt x="3632" y="15278"/>
                </a:lnTo>
                <a:lnTo>
                  <a:pt x="6285" y="16901"/>
                </a:lnTo>
                <a:lnTo>
                  <a:pt x="9169" y="15504"/>
                </a:lnTo>
                <a:lnTo>
                  <a:pt x="11962" y="14197"/>
                </a:lnTo>
                <a:lnTo>
                  <a:pt x="15238" y="12887"/>
                </a:lnTo>
                <a:lnTo>
                  <a:pt x="19212" y="11771"/>
                </a:lnTo>
                <a:lnTo>
                  <a:pt x="23990" y="11490"/>
                </a:lnTo>
                <a:lnTo>
                  <a:pt x="27532" y="11695"/>
                </a:lnTo>
                <a:lnTo>
                  <a:pt x="30135" y="12480"/>
                </a:lnTo>
                <a:lnTo>
                  <a:pt x="32752" y="14791"/>
                </a:lnTo>
                <a:lnTo>
                  <a:pt x="33997" y="18374"/>
                </a:lnTo>
                <a:lnTo>
                  <a:pt x="34164" y="21537"/>
                </a:lnTo>
                <a:lnTo>
                  <a:pt x="34164" y="24775"/>
                </a:lnTo>
                <a:lnTo>
                  <a:pt x="24155" y="24775"/>
                </a:lnTo>
                <a:lnTo>
                  <a:pt x="19965" y="25130"/>
                </a:lnTo>
                <a:lnTo>
                  <a:pt x="16357" y="25868"/>
                </a:lnTo>
                <a:lnTo>
                  <a:pt x="12750" y="26592"/>
                </a:lnTo>
                <a:lnTo>
                  <a:pt x="9726" y="27697"/>
                </a:lnTo>
                <a:lnTo>
                  <a:pt x="7299" y="29206"/>
                </a:lnTo>
                <a:lnTo>
                  <a:pt x="3059" y="32612"/>
                </a:lnTo>
                <a:lnTo>
                  <a:pt x="608" y="37223"/>
                </a:lnTo>
                <a:lnTo>
                  <a:pt x="0" y="39937"/>
                </a:lnTo>
                <a:lnTo>
                  <a:pt x="0" y="45961"/>
                </a:lnTo>
                <a:lnTo>
                  <a:pt x="482" y="48473"/>
                </a:lnTo>
                <a:lnTo>
                  <a:pt x="2401" y="52819"/>
                </a:lnTo>
                <a:lnTo>
                  <a:pt x="5496" y="56094"/>
                </a:lnTo>
                <a:lnTo>
                  <a:pt x="9309" y="58657"/>
                </a:lnTo>
                <a:lnTo>
                  <a:pt x="14083" y="60134"/>
                </a:lnTo>
                <a:lnTo>
                  <a:pt x="14795" y="44829"/>
                </a:lnTo>
                <a:lnTo>
                  <a:pt x="15048" y="40092"/>
                </a:lnTo>
                <a:lnTo>
                  <a:pt x="16840" y="37169"/>
                </a:lnTo>
                <a:lnTo>
                  <a:pt x="20407" y="35178"/>
                </a:lnTo>
                <a:lnTo>
                  <a:pt x="23849" y="34466"/>
                </a:lnTo>
                <a:lnTo>
                  <a:pt x="28381" y="34289"/>
                </a:lnTo>
                <a:lnTo>
                  <a:pt x="34164" y="34289"/>
                </a:lnTo>
                <a:lnTo>
                  <a:pt x="34164" y="43433"/>
                </a:lnTo>
                <a:lnTo>
                  <a:pt x="32320" y="45514"/>
                </a:lnTo>
                <a:lnTo>
                  <a:pt x="28954" y="58521"/>
                </a:lnTo>
                <a:lnTo>
                  <a:pt x="31788" y="57210"/>
                </a:lnTo>
                <a:lnTo>
                  <a:pt x="36511" y="52994"/>
                </a:lnTo>
                <a:lnTo>
                  <a:pt x="36511" y="57261"/>
                </a:lnTo>
                <a:lnTo>
                  <a:pt x="37017" y="58582"/>
                </a:lnTo>
                <a:lnTo>
                  <a:pt x="39585" y="59420"/>
                </a:lnTo>
                <a:lnTo>
                  <a:pt x="45655" y="59420"/>
                </a:lnTo>
                <a:lnTo>
                  <a:pt x="49020" y="5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7429223" y="3011803"/>
            <a:ext cx="15152" cy="84084"/>
          </a:xfrm>
          <a:custGeom>
            <a:avLst/>
            <a:gdLst/>
            <a:ahLst/>
            <a:cxnLst/>
            <a:rect l="l" t="t" r="r" b="b"/>
            <a:pathLst>
              <a:path w="15152" h="84084">
                <a:moveTo>
                  <a:pt x="15152" y="81687"/>
                </a:moveTo>
                <a:lnTo>
                  <a:pt x="15152" y="2576"/>
                </a:lnTo>
                <a:lnTo>
                  <a:pt x="14795" y="1511"/>
                </a:lnTo>
                <a:lnTo>
                  <a:pt x="12203" y="306"/>
                </a:lnTo>
                <a:lnTo>
                  <a:pt x="9053" y="0"/>
                </a:lnTo>
                <a:lnTo>
                  <a:pt x="6083" y="0"/>
                </a:lnTo>
                <a:lnTo>
                  <a:pt x="2943" y="306"/>
                </a:lnTo>
                <a:lnTo>
                  <a:pt x="0" y="2576"/>
                </a:lnTo>
                <a:lnTo>
                  <a:pt x="0" y="81687"/>
                </a:lnTo>
                <a:lnTo>
                  <a:pt x="355" y="82737"/>
                </a:lnTo>
                <a:lnTo>
                  <a:pt x="2943" y="83844"/>
                </a:lnTo>
                <a:lnTo>
                  <a:pt x="6083" y="84084"/>
                </a:lnTo>
                <a:lnTo>
                  <a:pt x="9053" y="84084"/>
                </a:lnTo>
                <a:lnTo>
                  <a:pt x="12203" y="83844"/>
                </a:lnTo>
                <a:lnTo>
                  <a:pt x="15152" y="81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7484986" y="3013793"/>
            <a:ext cx="57567" cy="83059"/>
          </a:xfrm>
          <a:custGeom>
            <a:avLst/>
            <a:gdLst/>
            <a:ahLst/>
            <a:cxnLst/>
            <a:rect l="l" t="t" r="r" b="b"/>
            <a:pathLst>
              <a:path w="57567" h="83059">
                <a:moveTo>
                  <a:pt x="25322" y="13906"/>
                </a:moveTo>
                <a:lnTo>
                  <a:pt x="28246" y="12283"/>
                </a:lnTo>
                <a:lnTo>
                  <a:pt x="30859" y="11725"/>
                </a:lnTo>
                <a:lnTo>
                  <a:pt x="34074" y="11725"/>
                </a:lnTo>
                <a:lnTo>
                  <a:pt x="37641" y="12625"/>
                </a:lnTo>
                <a:lnTo>
                  <a:pt x="40666" y="15087"/>
                </a:lnTo>
                <a:lnTo>
                  <a:pt x="41565" y="17679"/>
                </a:lnTo>
                <a:lnTo>
                  <a:pt x="43891" y="36791"/>
                </a:lnTo>
                <a:lnTo>
                  <a:pt x="48870" y="33390"/>
                </a:lnTo>
                <a:lnTo>
                  <a:pt x="52603" y="29757"/>
                </a:lnTo>
                <a:lnTo>
                  <a:pt x="55512" y="25985"/>
                </a:lnTo>
                <a:lnTo>
                  <a:pt x="57165" y="21884"/>
                </a:lnTo>
                <a:lnTo>
                  <a:pt x="57567" y="17261"/>
                </a:lnTo>
                <a:lnTo>
                  <a:pt x="57567" y="14569"/>
                </a:lnTo>
                <a:lnTo>
                  <a:pt x="57085" y="12157"/>
                </a:lnTo>
                <a:lnTo>
                  <a:pt x="55156" y="7862"/>
                </a:lnTo>
                <a:lnTo>
                  <a:pt x="51739" y="4601"/>
                </a:lnTo>
                <a:lnTo>
                  <a:pt x="47257" y="1995"/>
                </a:lnTo>
                <a:lnTo>
                  <a:pt x="44208" y="1195"/>
                </a:lnTo>
                <a:lnTo>
                  <a:pt x="41163" y="396"/>
                </a:lnTo>
                <a:lnTo>
                  <a:pt x="37541" y="0"/>
                </a:lnTo>
                <a:lnTo>
                  <a:pt x="28714" y="0"/>
                </a:lnTo>
                <a:lnTo>
                  <a:pt x="24764" y="521"/>
                </a:lnTo>
                <a:lnTo>
                  <a:pt x="21474" y="1587"/>
                </a:lnTo>
                <a:lnTo>
                  <a:pt x="23277" y="17324"/>
                </a:lnTo>
                <a:lnTo>
                  <a:pt x="25322" y="13906"/>
                </a:lnTo>
                <a:close/>
              </a:path>
              <a:path w="57567" h="83059">
                <a:moveTo>
                  <a:pt x="7330" y="22860"/>
                </a:moveTo>
                <a:lnTo>
                  <a:pt x="8013" y="25542"/>
                </a:lnTo>
                <a:lnTo>
                  <a:pt x="9234" y="28450"/>
                </a:lnTo>
                <a:lnTo>
                  <a:pt x="10821" y="31485"/>
                </a:lnTo>
                <a:lnTo>
                  <a:pt x="12942" y="34721"/>
                </a:lnTo>
                <a:lnTo>
                  <a:pt x="15646" y="38304"/>
                </a:lnTo>
                <a:lnTo>
                  <a:pt x="16358" y="59184"/>
                </a:lnTo>
                <a:lnTo>
                  <a:pt x="16509" y="57124"/>
                </a:lnTo>
                <a:lnTo>
                  <a:pt x="17514" y="54129"/>
                </a:lnTo>
                <a:lnTo>
                  <a:pt x="19483" y="51261"/>
                </a:lnTo>
                <a:lnTo>
                  <a:pt x="22543" y="48453"/>
                </a:lnTo>
                <a:lnTo>
                  <a:pt x="25186" y="49010"/>
                </a:lnTo>
                <a:lnTo>
                  <a:pt x="28181" y="52175"/>
                </a:lnTo>
                <a:lnTo>
                  <a:pt x="31421" y="55436"/>
                </a:lnTo>
                <a:lnTo>
                  <a:pt x="34874" y="58727"/>
                </a:lnTo>
                <a:lnTo>
                  <a:pt x="38469" y="61992"/>
                </a:lnTo>
                <a:lnTo>
                  <a:pt x="42113" y="65138"/>
                </a:lnTo>
                <a:lnTo>
                  <a:pt x="42077" y="67820"/>
                </a:lnTo>
                <a:lnTo>
                  <a:pt x="38952" y="69358"/>
                </a:lnTo>
                <a:lnTo>
                  <a:pt x="35496" y="70424"/>
                </a:lnTo>
                <a:lnTo>
                  <a:pt x="31939" y="70981"/>
                </a:lnTo>
                <a:lnTo>
                  <a:pt x="28411" y="70981"/>
                </a:lnTo>
                <a:lnTo>
                  <a:pt x="24574" y="70092"/>
                </a:lnTo>
                <a:lnTo>
                  <a:pt x="21297" y="68709"/>
                </a:lnTo>
                <a:lnTo>
                  <a:pt x="17971" y="65379"/>
                </a:lnTo>
                <a:lnTo>
                  <a:pt x="21715" y="82462"/>
                </a:lnTo>
                <a:lnTo>
                  <a:pt x="26744" y="83059"/>
                </a:lnTo>
                <a:lnTo>
                  <a:pt x="32003" y="83059"/>
                </a:lnTo>
                <a:lnTo>
                  <a:pt x="34491" y="82882"/>
                </a:lnTo>
                <a:lnTo>
                  <a:pt x="39142" y="82160"/>
                </a:lnTo>
                <a:lnTo>
                  <a:pt x="43585" y="80963"/>
                </a:lnTo>
                <a:lnTo>
                  <a:pt x="47866" y="79427"/>
                </a:lnTo>
                <a:lnTo>
                  <a:pt x="51879" y="77370"/>
                </a:lnTo>
                <a:lnTo>
                  <a:pt x="55703" y="74945"/>
                </a:lnTo>
                <a:lnTo>
                  <a:pt x="59778" y="77864"/>
                </a:lnTo>
                <a:lnTo>
                  <a:pt x="63054" y="79909"/>
                </a:lnTo>
                <a:lnTo>
                  <a:pt x="65747" y="81346"/>
                </a:lnTo>
                <a:lnTo>
                  <a:pt x="69023" y="82617"/>
                </a:lnTo>
                <a:lnTo>
                  <a:pt x="71766" y="82943"/>
                </a:lnTo>
                <a:lnTo>
                  <a:pt x="74650" y="82617"/>
                </a:lnTo>
                <a:lnTo>
                  <a:pt x="77331" y="79874"/>
                </a:lnTo>
                <a:lnTo>
                  <a:pt x="77482" y="77025"/>
                </a:lnTo>
                <a:lnTo>
                  <a:pt x="77482" y="74146"/>
                </a:lnTo>
                <a:lnTo>
                  <a:pt x="76518" y="70563"/>
                </a:lnTo>
                <a:lnTo>
                  <a:pt x="73875" y="70347"/>
                </a:lnTo>
                <a:lnTo>
                  <a:pt x="70865" y="68901"/>
                </a:lnTo>
                <a:lnTo>
                  <a:pt x="67946" y="66880"/>
                </a:lnTo>
                <a:lnTo>
                  <a:pt x="65330" y="64897"/>
                </a:lnTo>
                <a:lnTo>
                  <a:pt x="67169" y="61826"/>
                </a:lnTo>
                <a:lnTo>
                  <a:pt x="68771" y="58409"/>
                </a:lnTo>
                <a:lnTo>
                  <a:pt x="69992" y="54763"/>
                </a:lnTo>
                <a:lnTo>
                  <a:pt x="70942" y="50980"/>
                </a:lnTo>
                <a:lnTo>
                  <a:pt x="71499" y="47056"/>
                </a:lnTo>
                <a:lnTo>
                  <a:pt x="71640" y="43182"/>
                </a:lnTo>
                <a:lnTo>
                  <a:pt x="69635" y="38952"/>
                </a:lnTo>
                <a:lnTo>
                  <a:pt x="67057" y="38710"/>
                </a:lnTo>
                <a:lnTo>
                  <a:pt x="64490" y="38675"/>
                </a:lnTo>
                <a:lnTo>
                  <a:pt x="60848" y="38812"/>
                </a:lnTo>
                <a:lnTo>
                  <a:pt x="57532" y="40374"/>
                </a:lnTo>
                <a:lnTo>
                  <a:pt x="57442" y="43056"/>
                </a:lnTo>
                <a:lnTo>
                  <a:pt x="57175" y="46609"/>
                </a:lnTo>
                <a:lnTo>
                  <a:pt x="56451" y="50156"/>
                </a:lnTo>
                <a:lnTo>
                  <a:pt x="55372" y="53466"/>
                </a:lnTo>
                <a:lnTo>
                  <a:pt x="53964" y="56225"/>
                </a:lnTo>
                <a:lnTo>
                  <a:pt x="51192" y="53813"/>
                </a:lnTo>
                <a:lnTo>
                  <a:pt x="48312" y="51080"/>
                </a:lnTo>
                <a:lnTo>
                  <a:pt x="45454" y="48327"/>
                </a:lnTo>
                <a:lnTo>
                  <a:pt x="42646" y="45558"/>
                </a:lnTo>
                <a:lnTo>
                  <a:pt x="39952" y="42790"/>
                </a:lnTo>
                <a:lnTo>
                  <a:pt x="37656" y="40233"/>
                </a:lnTo>
                <a:lnTo>
                  <a:pt x="40982" y="38508"/>
                </a:lnTo>
                <a:lnTo>
                  <a:pt x="43891" y="36791"/>
                </a:lnTo>
                <a:lnTo>
                  <a:pt x="41565" y="17679"/>
                </a:lnTo>
                <a:lnTo>
                  <a:pt x="41363" y="20764"/>
                </a:lnTo>
                <a:lnTo>
                  <a:pt x="39891" y="23854"/>
                </a:lnTo>
                <a:lnTo>
                  <a:pt x="36691" y="26939"/>
                </a:lnTo>
                <a:lnTo>
                  <a:pt x="33516" y="29109"/>
                </a:lnTo>
                <a:lnTo>
                  <a:pt x="29171" y="31576"/>
                </a:lnTo>
                <a:lnTo>
                  <a:pt x="26593" y="27993"/>
                </a:lnTo>
                <a:lnTo>
                  <a:pt x="24688" y="24869"/>
                </a:lnTo>
                <a:lnTo>
                  <a:pt x="23519" y="22035"/>
                </a:lnTo>
                <a:lnTo>
                  <a:pt x="23101" y="19418"/>
                </a:lnTo>
                <a:lnTo>
                  <a:pt x="23277" y="17324"/>
                </a:lnTo>
                <a:lnTo>
                  <a:pt x="21474" y="1587"/>
                </a:lnTo>
                <a:lnTo>
                  <a:pt x="18187" y="2656"/>
                </a:lnTo>
                <a:lnTo>
                  <a:pt x="15480" y="4079"/>
                </a:lnTo>
                <a:lnTo>
                  <a:pt x="13360" y="5894"/>
                </a:lnTo>
                <a:lnTo>
                  <a:pt x="9665" y="9832"/>
                </a:lnTo>
                <a:lnTo>
                  <a:pt x="7658" y="14759"/>
                </a:lnTo>
                <a:lnTo>
                  <a:pt x="7164" y="17402"/>
                </a:lnTo>
                <a:lnTo>
                  <a:pt x="7164" y="20206"/>
                </a:lnTo>
                <a:lnTo>
                  <a:pt x="7330" y="22860"/>
                </a:lnTo>
                <a:close/>
              </a:path>
              <a:path w="57567" h="83059">
                <a:moveTo>
                  <a:pt x="0" y="60022"/>
                </a:moveTo>
                <a:lnTo>
                  <a:pt x="0" y="62665"/>
                </a:lnTo>
                <a:lnTo>
                  <a:pt x="1090" y="67273"/>
                </a:lnTo>
                <a:lnTo>
                  <a:pt x="2807" y="71403"/>
                </a:lnTo>
                <a:lnTo>
                  <a:pt x="5372" y="74804"/>
                </a:lnTo>
                <a:lnTo>
                  <a:pt x="8727" y="77522"/>
                </a:lnTo>
                <a:lnTo>
                  <a:pt x="12520" y="79808"/>
                </a:lnTo>
                <a:lnTo>
                  <a:pt x="16892" y="81446"/>
                </a:lnTo>
                <a:lnTo>
                  <a:pt x="21715" y="82462"/>
                </a:lnTo>
                <a:lnTo>
                  <a:pt x="17971" y="65379"/>
                </a:lnTo>
                <a:lnTo>
                  <a:pt x="16686" y="62500"/>
                </a:lnTo>
                <a:lnTo>
                  <a:pt x="16358" y="59184"/>
                </a:lnTo>
                <a:lnTo>
                  <a:pt x="15646" y="38304"/>
                </a:lnTo>
                <a:lnTo>
                  <a:pt x="13082" y="39831"/>
                </a:lnTo>
                <a:lnTo>
                  <a:pt x="10821" y="41389"/>
                </a:lnTo>
                <a:lnTo>
                  <a:pt x="6934" y="44603"/>
                </a:lnTo>
                <a:lnTo>
                  <a:pt x="3975" y="48060"/>
                </a:lnTo>
                <a:lnTo>
                  <a:pt x="1663" y="51692"/>
                </a:lnTo>
                <a:lnTo>
                  <a:pt x="331" y="55666"/>
                </a:lnTo>
                <a:lnTo>
                  <a:pt x="0" y="60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7603481" y="3017343"/>
            <a:ext cx="15872" cy="78548"/>
          </a:xfrm>
          <a:custGeom>
            <a:avLst/>
            <a:gdLst/>
            <a:ahLst/>
            <a:cxnLst/>
            <a:rect l="l" t="t" r="r" b="b"/>
            <a:pathLst>
              <a:path w="15872" h="78548">
                <a:moveTo>
                  <a:pt x="15872" y="76020"/>
                </a:moveTo>
                <a:lnTo>
                  <a:pt x="15872" y="2513"/>
                </a:lnTo>
                <a:lnTo>
                  <a:pt x="15480" y="1432"/>
                </a:lnTo>
                <a:lnTo>
                  <a:pt x="12786" y="292"/>
                </a:lnTo>
                <a:lnTo>
                  <a:pt x="9497" y="0"/>
                </a:lnTo>
                <a:lnTo>
                  <a:pt x="6410" y="0"/>
                </a:lnTo>
                <a:lnTo>
                  <a:pt x="3135" y="292"/>
                </a:lnTo>
                <a:lnTo>
                  <a:pt x="0" y="2513"/>
                </a:lnTo>
                <a:lnTo>
                  <a:pt x="0" y="76020"/>
                </a:lnTo>
                <a:lnTo>
                  <a:pt x="377" y="77101"/>
                </a:lnTo>
                <a:lnTo>
                  <a:pt x="3096" y="78257"/>
                </a:lnTo>
                <a:lnTo>
                  <a:pt x="6410" y="78548"/>
                </a:lnTo>
                <a:lnTo>
                  <a:pt x="9497" y="78548"/>
                </a:lnTo>
                <a:lnTo>
                  <a:pt x="12786" y="78257"/>
                </a:lnTo>
                <a:lnTo>
                  <a:pt x="15872" y="76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7635596" y="3036402"/>
            <a:ext cx="51241" cy="59485"/>
          </a:xfrm>
          <a:custGeom>
            <a:avLst/>
            <a:gdLst/>
            <a:ahLst/>
            <a:cxnLst/>
            <a:rect l="l" t="t" r="r" b="b"/>
            <a:pathLst>
              <a:path w="51241" h="59485">
                <a:moveTo>
                  <a:pt x="12927" y="9626"/>
                </a:moveTo>
                <a:lnTo>
                  <a:pt x="12927" y="3430"/>
                </a:lnTo>
                <a:lnTo>
                  <a:pt x="11630" y="1626"/>
                </a:lnTo>
                <a:lnTo>
                  <a:pt x="8837" y="1079"/>
                </a:lnTo>
                <a:lnTo>
                  <a:pt x="5245" y="1029"/>
                </a:lnTo>
                <a:lnTo>
                  <a:pt x="2562" y="1270"/>
                </a:lnTo>
                <a:lnTo>
                  <a:pt x="0" y="3430"/>
                </a:lnTo>
                <a:lnTo>
                  <a:pt x="0" y="57089"/>
                </a:lnTo>
                <a:lnTo>
                  <a:pt x="351" y="58139"/>
                </a:lnTo>
                <a:lnTo>
                  <a:pt x="2943" y="59245"/>
                </a:lnTo>
                <a:lnTo>
                  <a:pt x="6094" y="59485"/>
                </a:lnTo>
                <a:lnTo>
                  <a:pt x="9053" y="59485"/>
                </a:lnTo>
                <a:lnTo>
                  <a:pt x="12203" y="59245"/>
                </a:lnTo>
                <a:lnTo>
                  <a:pt x="15148" y="57089"/>
                </a:lnTo>
                <a:lnTo>
                  <a:pt x="15148" y="21412"/>
                </a:lnTo>
                <a:lnTo>
                  <a:pt x="17283" y="18719"/>
                </a:lnTo>
                <a:lnTo>
                  <a:pt x="21282" y="15278"/>
                </a:lnTo>
                <a:lnTo>
                  <a:pt x="25195" y="13172"/>
                </a:lnTo>
                <a:lnTo>
                  <a:pt x="28648" y="13172"/>
                </a:lnTo>
                <a:lnTo>
                  <a:pt x="32269" y="14630"/>
                </a:lnTo>
                <a:lnTo>
                  <a:pt x="34641" y="17578"/>
                </a:lnTo>
                <a:lnTo>
                  <a:pt x="35571" y="20321"/>
                </a:lnTo>
                <a:lnTo>
                  <a:pt x="36142" y="23864"/>
                </a:lnTo>
                <a:lnTo>
                  <a:pt x="36269" y="57837"/>
                </a:lnTo>
                <a:lnTo>
                  <a:pt x="39038" y="59245"/>
                </a:lnTo>
                <a:lnTo>
                  <a:pt x="42238" y="59485"/>
                </a:lnTo>
                <a:lnTo>
                  <a:pt x="45172" y="59485"/>
                </a:lnTo>
                <a:lnTo>
                  <a:pt x="48347" y="59245"/>
                </a:lnTo>
                <a:lnTo>
                  <a:pt x="51241" y="57089"/>
                </a:lnTo>
                <a:lnTo>
                  <a:pt x="51241" y="20055"/>
                </a:lnTo>
                <a:lnTo>
                  <a:pt x="50900" y="16725"/>
                </a:lnTo>
                <a:lnTo>
                  <a:pt x="50227" y="13957"/>
                </a:lnTo>
                <a:lnTo>
                  <a:pt x="49538" y="11188"/>
                </a:lnTo>
                <a:lnTo>
                  <a:pt x="46885" y="6706"/>
                </a:lnTo>
                <a:lnTo>
                  <a:pt x="43318" y="3009"/>
                </a:lnTo>
                <a:lnTo>
                  <a:pt x="38299" y="612"/>
                </a:lnTo>
                <a:lnTo>
                  <a:pt x="35228" y="0"/>
                </a:lnTo>
                <a:lnTo>
                  <a:pt x="28240" y="0"/>
                </a:lnTo>
                <a:lnTo>
                  <a:pt x="25040" y="798"/>
                </a:lnTo>
                <a:lnTo>
                  <a:pt x="21981" y="2401"/>
                </a:lnTo>
                <a:lnTo>
                  <a:pt x="18906" y="4013"/>
                </a:lnTo>
                <a:lnTo>
                  <a:pt x="15896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7699197" y="3036398"/>
            <a:ext cx="40841" cy="60515"/>
          </a:xfrm>
          <a:custGeom>
            <a:avLst/>
            <a:gdLst/>
            <a:ahLst/>
            <a:cxnLst/>
            <a:rect l="l" t="t" r="r" b="b"/>
            <a:pathLst>
              <a:path w="40841" h="60515">
                <a:moveTo>
                  <a:pt x="1703" y="56577"/>
                </a:moveTo>
                <a:lnTo>
                  <a:pt x="4330" y="58003"/>
                </a:lnTo>
                <a:lnTo>
                  <a:pt x="6973" y="58927"/>
                </a:lnTo>
                <a:lnTo>
                  <a:pt x="10058" y="59767"/>
                </a:lnTo>
                <a:lnTo>
                  <a:pt x="13702" y="60364"/>
                </a:lnTo>
                <a:lnTo>
                  <a:pt x="17630" y="60515"/>
                </a:lnTo>
                <a:lnTo>
                  <a:pt x="20956" y="60515"/>
                </a:lnTo>
                <a:lnTo>
                  <a:pt x="24041" y="60134"/>
                </a:lnTo>
                <a:lnTo>
                  <a:pt x="26884" y="59345"/>
                </a:lnTo>
                <a:lnTo>
                  <a:pt x="29733" y="58572"/>
                </a:lnTo>
                <a:lnTo>
                  <a:pt x="34290" y="55829"/>
                </a:lnTo>
                <a:lnTo>
                  <a:pt x="37986" y="52311"/>
                </a:lnTo>
                <a:lnTo>
                  <a:pt x="40272" y="47664"/>
                </a:lnTo>
                <a:lnTo>
                  <a:pt x="40841" y="44970"/>
                </a:lnTo>
                <a:lnTo>
                  <a:pt x="40841" y="41936"/>
                </a:lnTo>
                <a:lnTo>
                  <a:pt x="40464" y="37374"/>
                </a:lnTo>
                <a:lnTo>
                  <a:pt x="38938" y="33797"/>
                </a:lnTo>
                <a:lnTo>
                  <a:pt x="36691" y="30989"/>
                </a:lnTo>
                <a:lnTo>
                  <a:pt x="34034" y="28613"/>
                </a:lnTo>
                <a:lnTo>
                  <a:pt x="30863" y="26859"/>
                </a:lnTo>
                <a:lnTo>
                  <a:pt x="27633" y="25412"/>
                </a:lnTo>
                <a:lnTo>
                  <a:pt x="24408" y="24155"/>
                </a:lnTo>
                <a:lnTo>
                  <a:pt x="21247" y="23025"/>
                </a:lnTo>
                <a:lnTo>
                  <a:pt x="18594" y="21780"/>
                </a:lnTo>
                <a:lnTo>
                  <a:pt x="15584" y="19544"/>
                </a:lnTo>
                <a:lnTo>
                  <a:pt x="14439" y="16423"/>
                </a:lnTo>
                <a:lnTo>
                  <a:pt x="15238" y="13474"/>
                </a:lnTo>
                <a:lnTo>
                  <a:pt x="17830" y="11418"/>
                </a:lnTo>
                <a:lnTo>
                  <a:pt x="21017" y="10706"/>
                </a:lnTo>
                <a:lnTo>
                  <a:pt x="24307" y="10706"/>
                </a:lnTo>
                <a:lnTo>
                  <a:pt x="27522" y="11339"/>
                </a:lnTo>
                <a:lnTo>
                  <a:pt x="31497" y="12701"/>
                </a:lnTo>
                <a:lnTo>
                  <a:pt x="34354" y="14057"/>
                </a:lnTo>
                <a:lnTo>
                  <a:pt x="37592" y="13258"/>
                </a:lnTo>
                <a:lnTo>
                  <a:pt x="37833" y="10464"/>
                </a:lnTo>
                <a:lnTo>
                  <a:pt x="37746" y="7073"/>
                </a:lnTo>
                <a:lnTo>
                  <a:pt x="37007" y="4114"/>
                </a:lnTo>
                <a:lnTo>
                  <a:pt x="34466" y="2451"/>
                </a:lnTo>
                <a:lnTo>
                  <a:pt x="31216" y="1271"/>
                </a:lnTo>
                <a:lnTo>
                  <a:pt x="28497" y="612"/>
                </a:lnTo>
                <a:lnTo>
                  <a:pt x="25337" y="125"/>
                </a:lnTo>
                <a:lnTo>
                  <a:pt x="18644" y="0"/>
                </a:lnTo>
                <a:lnTo>
                  <a:pt x="15609" y="421"/>
                </a:lnTo>
                <a:lnTo>
                  <a:pt x="12903" y="1271"/>
                </a:lnTo>
                <a:lnTo>
                  <a:pt x="10199" y="2109"/>
                </a:lnTo>
                <a:lnTo>
                  <a:pt x="7899" y="3290"/>
                </a:lnTo>
                <a:lnTo>
                  <a:pt x="4130" y="6339"/>
                </a:lnTo>
                <a:lnTo>
                  <a:pt x="1689" y="10325"/>
                </a:lnTo>
                <a:lnTo>
                  <a:pt x="176" y="14820"/>
                </a:lnTo>
                <a:lnTo>
                  <a:pt x="176" y="17387"/>
                </a:lnTo>
                <a:lnTo>
                  <a:pt x="558" y="22086"/>
                </a:lnTo>
                <a:lnTo>
                  <a:pt x="2030" y="25693"/>
                </a:lnTo>
                <a:lnTo>
                  <a:pt x="4241" y="28511"/>
                </a:lnTo>
                <a:lnTo>
                  <a:pt x="6844" y="30887"/>
                </a:lnTo>
                <a:lnTo>
                  <a:pt x="9932" y="32651"/>
                </a:lnTo>
                <a:lnTo>
                  <a:pt x="13144" y="34113"/>
                </a:lnTo>
                <a:lnTo>
                  <a:pt x="16358" y="35410"/>
                </a:lnTo>
                <a:lnTo>
                  <a:pt x="19443" y="36540"/>
                </a:lnTo>
                <a:lnTo>
                  <a:pt x="22047" y="37782"/>
                </a:lnTo>
                <a:lnTo>
                  <a:pt x="24994" y="40043"/>
                </a:lnTo>
                <a:lnTo>
                  <a:pt x="26111" y="43141"/>
                </a:lnTo>
                <a:lnTo>
                  <a:pt x="25502" y="45900"/>
                </a:lnTo>
                <a:lnTo>
                  <a:pt x="22950" y="48412"/>
                </a:lnTo>
                <a:lnTo>
                  <a:pt x="19900" y="49366"/>
                </a:lnTo>
                <a:lnTo>
                  <a:pt x="17324" y="49518"/>
                </a:lnTo>
                <a:lnTo>
                  <a:pt x="13219" y="49251"/>
                </a:lnTo>
                <a:lnTo>
                  <a:pt x="9817" y="48211"/>
                </a:lnTo>
                <a:lnTo>
                  <a:pt x="7034" y="47040"/>
                </a:lnTo>
                <a:lnTo>
                  <a:pt x="3823" y="45388"/>
                </a:lnTo>
                <a:lnTo>
                  <a:pt x="1206" y="44715"/>
                </a:lnTo>
                <a:lnTo>
                  <a:pt x="0" y="47383"/>
                </a:lnTo>
                <a:lnTo>
                  <a:pt x="0" y="53276"/>
                </a:lnTo>
                <a:lnTo>
                  <a:pt x="1703" y="56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7745594" y="3023298"/>
            <a:ext cx="37962" cy="73442"/>
          </a:xfrm>
          <a:custGeom>
            <a:avLst/>
            <a:gdLst/>
            <a:ahLst/>
            <a:cxnLst/>
            <a:rect l="l" t="t" r="r" b="b"/>
            <a:pathLst>
              <a:path w="37962" h="73442">
                <a:moveTo>
                  <a:pt x="11685" y="241"/>
                </a:moveTo>
                <a:lnTo>
                  <a:pt x="8790" y="2527"/>
                </a:lnTo>
                <a:lnTo>
                  <a:pt x="8790" y="14489"/>
                </a:lnTo>
                <a:lnTo>
                  <a:pt x="2415" y="14489"/>
                </a:lnTo>
                <a:lnTo>
                  <a:pt x="255" y="16877"/>
                </a:lnTo>
                <a:lnTo>
                  <a:pt x="0" y="19467"/>
                </a:lnTo>
                <a:lnTo>
                  <a:pt x="0" y="22820"/>
                </a:lnTo>
                <a:lnTo>
                  <a:pt x="2350" y="26758"/>
                </a:lnTo>
                <a:lnTo>
                  <a:pt x="8790" y="26758"/>
                </a:lnTo>
                <a:lnTo>
                  <a:pt x="8790" y="57542"/>
                </a:lnTo>
                <a:lnTo>
                  <a:pt x="9133" y="60385"/>
                </a:lnTo>
                <a:lnTo>
                  <a:pt x="10490" y="65187"/>
                </a:lnTo>
                <a:lnTo>
                  <a:pt x="12992" y="68780"/>
                </a:lnTo>
                <a:lnTo>
                  <a:pt x="16268" y="71523"/>
                </a:lnTo>
                <a:lnTo>
                  <a:pt x="20678" y="73061"/>
                </a:lnTo>
                <a:lnTo>
                  <a:pt x="23281" y="73442"/>
                </a:lnTo>
                <a:lnTo>
                  <a:pt x="28526" y="73378"/>
                </a:lnTo>
                <a:lnTo>
                  <a:pt x="31752" y="72971"/>
                </a:lnTo>
                <a:lnTo>
                  <a:pt x="34456" y="72262"/>
                </a:lnTo>
                <a:lnTo>
                  <a:pt x="37123" y="70559"/>
                </a:lnTo>
                <a:lnTo>
                  <a:pt x="37847" y="68007"/>
                </a:lnTo>
                <a:lnTo>
                  <a:pt x="37962" y="64897"/>
                </a:lnTo>
                <a:lnTo>
                  <a:pt x="37811" y="62124"/>
                </a:lnTo>
                <a:lnTo>
                  <a:pt x="36273" y="59355"/>
                </a:lnTo>
                <a:lnTo>
                  <a:pt x="33581" y="60234"/>
                </a:lnTo>
                <a:lnTo>
                  <a:pt x="31003" y="60742"/>
                </a:lnTo>
                <a:lnTo>
                  <a:pt x="27839" y="60742"/>
                </a:lnTo>
                <a:lnTo>
                  <a:pt x="25275" y="58547"/>
                </a:lnTo>
                <a:lnTo>
                  <a:pt x="23889" y="54889"/>
                </a:lnTo>
                <a:lnTo>
                  <a:pt x="23889" y="26758"/>
                </a:lnTo>
                <a:lnTo>
                  <a:pt x="35612" y="26758"/>
                </a:lnTo>
                <a:lnTo>
                  <a:pt x="37757" y="24408"/>
                </a:lnTo>
                <a:lnTo>
                  <a:pt x="37962" y="20623"/>
                </a:lnTo>
                <a:lnTo>
                  <a:pt x="37811" y="17675"/>
                </a:lnTo>
                <a:lnTo>
                  <a:pt x="35561" y="14489"/>
                </a:lnTo>
                <a:lnTo>
                  <a:pt x="23889" y="14489"/>
                </a:lnTo>
                <a:lnTo>
                  <a:pt x="23764" y="1748"/>
                </a:lnTo>
                <a:lnTo>
                  <a:pt x="20995" y="241"/>
                </a:lnTo>
                <a:lnTo>
                  <a:pt x="17795" y="0"/>
                </a:lnTo>
                <a:lnTo>
                  <a:pt x="14861" y="0"/>
                </a:lnTo>
                <a:lnTo>
                  <a:pt x="11685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7794975" y="3036402"/>
            <a:ext cx="34430" cy="59485"/>
          </a:xfrm>
          <a:custGeom>
            <a:avLst/>
            <a:gdLst/>
            <a:ahLst/>
            <a:cxnLst/>
            <a:rect l="l" t="t" r="r" b="b"/>
            <a:pathLst>
              <a:path w="34430" h="59485">
                <a:moveTo>
                  <a:pt x="12927" y="10107"/>
                </a:moveTo>
                <a:lnTo>
                  <a:pt x="12927" y="3430"/>
                </a:lnTo>
                <a:lnTo>
                  <a:pt x="11645" y="1626"/>
                </a:lnTo>
                <a:lnTo>
                  <a:pt x="8837" y="1079"/>
                </a:lnTo>
                <a:lnTo>
                  <a:pt x="5259" y="1029"/>
                </a:lnTo>
                <a:lnTo>
                  <a:pt x="2578" y="1285"/>
                </a:lnTo>
                <a:lnTo>
                  <a:pt x="0" y="3430"/>
                </a:lnTo>
                <a:lnTo>
                  <a:pt x="0" y="57089"/>
                </a:lnTo>
                <a:lnTo>
                  <a:pt x="367" y="58139"/>
                </a:lnTo>
                <a:lnTo>
                  <a:pt x="2948" y="59245"/>
                </a:lnTo>
                <a:lnTo>
                  <a:pt x="6094" y="59485"/>
                </a:lnTo>
                <a:lnTo>
                  <a:pt x="9069" y="59485"/>
                </a:lnTo>
                <a:lnTo>
                  <a:pt x="12218" y="59245"/>
                </a:lnTo>
                <a:lnTo>
                  <a:pt x="15163" y="57089"/>
                </a:lnTo>
                <a:lnTo>
                  <a:pt x="15163" y="23633"/>
                </a:lnTo>
                <a:lnTo>
                  <a:pt x="16282" y="21884"/>
                </a:lnTo>
                <a:lnTo>
                  <a:pt x="19302" y="17985"/>
                </a:lnTo>
                <a:lnTo>
                  <a:pt x="22045" y="15570"/>
                </a:lnTo>
                <a:lnTo>
                  <a:pt x="25452" y="14198"/>
                </a:lnTo>
                <a:lnTo>
                  <a:pt x="28271" y="14414"/>
                </a:lnTo>
                <a:lnTo>
                  <a:pt x="31280" y="15317"/>
                </a:lnTo>
                <a:lnTo>
                  <a:pt x="34150" y="13614"/>
                </a:lnTo>
                <a:lnTo>
                  <a:pt x="34430" y="11047"/>
                </a:lnTo>
                <a:lnTo>
                  <a:pt x="34366" y="4154"/>
                </a:lnTo>
                <a:lnTo>
                  <a:pt x="33475" y="1446"/>
                </a:lnTo>
                <a:lnTo>
                  <a:pt x="30732" y="396"/>
                </a:lnTo>
                <a:lnTo>
                  <a:pt x="27712" y="0"/>
                </a:lnTo>
                <a:lnTo>
                  <a:pt x="24944" y="154"/>
                </a:lnTo>
                <a:lnTo>
                  <a:pt x="21578" y="1285"/>
                </a:lnTo>
                <a:lnTo>
                  <a:pt x="18148" y="3848"/>
                </a:lnTo>
                <a:lnTo>
                  <a:pt x="15660" y="6450"/>
                </a:lnTo>
                <a:lnTo>
                  <a:pt x="12927" y="101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7838485" y="3037432"/>
            <a:ext cx="51194" cy="59485"/>
          </a:xfrm>
          <a:custGeom>
            <a:avLst/>
            <a:gdLst/>
            <a:ahLst/>
            <a:cxnLst/>
            <a:rect l="l" t="t" r="r" b="b"/>
            <a:pathLst>
              <a:path w="51194" h="59485">
                <a:moveTo>
                  <a:pt x="330" y="42745"/>
                </a:moveTo>
                <a:lnTo>
                  <a:pt x="1003" y="45502"/>
                </a:lnTo>
                <a:lnTo>
                  <a:pt x="1662" y="48246"/>
                </a:lnTo>
                <a:lnTo>
                  <a:pt x="4305" y="52743"/>
                </a:lnTo>
                <a:lnTo>
                  <a:pt x="7872" y="56475"/>
                </a:lnTo>
                <a:lnTo>
                  <a:pt x="12890" y="58888"/>
                </a:lnTo>
                <a:lnTo>
                  <a:pt x="15990" y="59485"/>
                </a:lnTo>
                <a:lnTo>
                  <a:pt x="22960" y="59485"/>
                </a:lnTo>
                <a:lnTo>
                  <a:pt x="26135" y="58686"/>
                </a:lnTo>
                <a:lnTo>
                  <a:pt x="29209" y="57073"/>
                </a:lnTo>
                <a:lnTo>
                  <a:pt x="32269" y="55472"/>
                </a:lnTo>
                <a:lnTo>
                  <a:pt x="35293" y="53074"/>
                </a:lnTo>
                <a:lnTo>
                  <a:pt x="38263" y="49858"/>
                </a:lnTo>
                <a:lnTo>
                  <a:pt x="38263" y="56059"/>
                </a:lnTo>
                <a:lnTo>
                  <a:pt x="38760" y="57405"/>
                </a:lnTo>
                <a:lnTo>
                  <a:pt x="41542" y="58319"/>
                </a:lnTo>
                <a:lnTo>
                  <a:pt x="44754" y="58455"/>
                </a:lnTo>
                <a:lnTo>
                  <a:pt x="47854" y="58319"/>
                </a:lnTo>
                <a:lnTo>
                  <a:pt x="51194" y="56059"/>
                </a:lnTo>
                <a:lnTo>
                  <a:pt x="51194" y="2400"/>
                </a:lnTo>
                <a:lnTo>
                  <a:pt x="51065" y="1652"/>
                </a:lnTo>
                <a:lnTo>
                  <a:pt x="48312" y="240"/>
                </a:lnTo>
                <a:lnTo>
                  <a:pt x="45161" y="0"/>
                </a:lnTo>
                <a:lnTo>
                  <a:pt x="42191" y="0"/>
                </a:lnTo>
                <a:lnTo>
                  <a:pt x="39041" y="240"/>
                </a:lnTo>
                <a:lnTo>
                  <a:pt x="36158" y="2400"/>
                </a:lnTo>
                <a:lnTo>
                  <a:pt x="36158" y="38073"/>
                </a:lnTo>
                <a:lnTo>
                  <a:pt x="33947" y="40755"/>
                </a:lnTo>
                <a:lnTo>
                  <a:pt x="29933" y="44196"/>
                </a:lnTo>
                <a:lnTo>
                  <a:pt x="26048" y="46302"/>
                </a:lnTo>
                <a:lnTo>
                  <a:pt x="22607" y="46302"/>
                </a:lnTo>
                <a:lnTo>
                  <a:pt x="18986" y="44855"/>
                </a:lnTo>
                <a:lnTo>
                  <a:pt x="16559" y="41910"/>
                </a:lnTo>
                <a:lnTo>
                  <a:pt x="15645" y="39152"/>
                </a:lnTo>
                <a:lnTo>
                  <a:pt x="15101" y="35520"/>
                </a:lnTo>
                <a:lnTo>
                  <a:pt x="15101" y="2400"/>
                </a:lnTo>
                <a:lnTo>
                  <a:pt x="14744" y="1346"/>
                </a:lnTo>
                <a:lnTo>
                  <a:pt x="12152" y="240"/>
                </a:lnTo>
                <a:lnTo>
                  <a:pt x="9003" y="0"/>
                </a:lnTo>
                <a:lnTo>
                  <a:pt x="6083" y="0"/>
                </a:lnTo>
                <a:lnTo>
                  <a:pt x="2908" y="240"/>
                </a:lnTo>
                <a:lnTo>
                  <a:pt x="0" y="2400"/>
                </a:lnTo>
                <a:lnTo>
                  <a:pt x="0" y="39343"/>
                </a:lnTo>
                <a:lnTo>
                  <a:pt x="330" y="42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7905462" y="3036402"/>
            <a:ext cx="85359" cy="59485"/>
          </a:xfrm>
          <a:custGeom>
            <a:avLst/>
            <a:gdLst/>
            <a:ahLst/>
            <a:cxnLst/>
            <a:rect l="l" t="t" r="r" b="b"/>
            <a:pathLst>
              <a:path w="85359" h="59485">
                <a:moveTo>
                  <a:pt x="35229" y="229"/>
                </a:moveTo>
                <a:lnTo>
                  <a:pt x="31038" y="0"/>
                </a:lnTo>
                <a:lnTo>
                  <a:pt x="27828" y="0"/>
                </a:lnTo>
                <a:lnTo>
                  <a:pt x="24753" y="798"/>
                </a:lnTo>
                <a:lnTo>
                  <a:pt x="21808" y="2401"/>
                </a:lnTo>
                <a:lnTo>
                  <a:pt x="18860" y="4013"/>
                </a:lnTo>
                <a:lnTo>
                  <a:pt x="15901" y="6426"/>
                </a:lnTo>
                <a:lnTo>
                  <a:pt x="12942" y="9626"/>
                </a:lnTo>
                <a:lnTo>
                  <a:pt x="12942" y="3430"/>
                </a:lnTo>
                <a:lnTo>
                  <a:pt x="11645" y="1626"/>
                </a:lnTo>
                <a:lnTo>
                  <a:pt x="8841" y="1079"/>
                </a:lnTo>
                <a:lnTo>
                  <a:pt x="5260" y="1029"/>
                </a:lnTo>
                <a:lnTo>
                  <a:pt x="2581" y="1270"/>
                </a:lnTo>
                <a:lnTo>
                  <a:pt x="0" y="3430"/>
                </a:lnTo>
                <a:lnTo>
                  <a:pt x="0" y="57089"/>
                </a:lnTo>
                <a:lnTo>
                  <a:pt x="370" y="58139"/>
                </a:lnTo>
                <a:lnTo>
                  <a:pt x="2948" y="59245"/>
                </a:lnTo>
                <a:lnTo>
                  <a:pt x="6098" y="59485"/>
                </a:lnTo>
                <a:lnTo>
                  <a:pt x="9069" y="59485"/>
                </a:lnTo>
                <a:lnTo>
                  <a:pt x="12218" y="59245"/>
                </a:lnTo>
                <a:lnTo>
                  <a:pt x="15167" y="57089"/>
                </a:lnTo>
                <a:lnTo>
                  <a:pt x="15167" y="21412"/>
                </a:lnTo>
                <a:lnTo>
                  <a:pt x="17287" y="18719"/>
                </a:lnTo>
                <a:lnTo>
                  <a:pt x="19267" y="16675"/>
                </a:lnTo>
                <a:lnTo>
                  <a:pt x="22964" y="13881"/>
                </a:lnTo>
                <a:lnTo>
                  <a:pt x="26647" y="13172"/>
                </a:lnTo>
                <a:lnTo>
                  <a:pt x="29364" y="13463"/>
                </a:lnTo>
                <a:lnTo>
                  <a:pt x="32400" y="15458"/>
                </a:lnTo>
                <a:lnTo>
                  <a:pt x="34279" y="18845"/>
                </a:lnTo>
                <a:lnTo>
                  <a:pt x="34963" y="21819"/>
                </a:lnTo>
                <a:lnTo>
                  <a:pt x="35129" y="25261"/>
                </a:lnTo>
                <a:lnTo>
                  <a:pt x="35129" y="57089"/>
                </a:lnTo>
                <a:lnTo>
                  <a:pt x="35500" y="58139"/>
                </a:lnTo>
                <a:lnTo>
                  <a:pt x="38077" y="59245"/>
                </a:lnTo>
                <a:lnTo>
                  <a:pt x="41228" y="59485"/>
                </a:lnTo>
                <a:lnTo>
                  <a:pt x="44157" y="59485"/>
                </a:lnTo>
                <a:lnTo>
                  <a:pt x="47282" y="59245"/>
                </a:lnTo>
                <a:lnTo>
                  <a:pt x="50231" y="57089"/>
                </a:lnTo>
                <a:lnTo>
                  <a:pt x="50231" y="21412"/>
                </a:lnTo>
                <a:lnTo>
                  <a:pt x="52401" y="18719"/>
                </a:lnTo>
                <a:lnTo>
                  <a:pt x="54396" y="16675"/>
                </a:lnTo>
                <a:lnTo>
                  <a:pt x="58089" y="13881"/>
                </a:lnTo>
                <a:lnTo>
                  <a:pt x="61722" y="13172"/>
                </a:lnTo>
                <a:lnTo>
                  <a:pt x="64480" y="13463"/>
                </a:lnTo>
                <a:lnTo>
                  <a:pt x="67489" y="15458"/>
                </a:lnTo>
                <a:lnTo>
                  <a:pt x="69408" y="18845"/>
                </a:lnTo>
                <a:lnTo>
                  <a:pt x="70092" y="21819"/>
                </a:lnTo>
                <a:lnTo>
                  <a:pt x="70257" y="25261"/>
                </a:lnTo>
                <a:lnTo>
                  <a:pt x="70257" y="57089"/>
                </a:lnTo>
                <a:lnTo>
                  <a:pt x="70589" y="58139"/>
                </a:lnTo>
                <a:lnTo>
                  <a:pt x="73151" y="59245"/>
                </a:lnTo>
                <a:lnTo>
                  <a:pt x="76316" y="59485"/>
                </a:lnTo>
                <a:lnTo>
                  <a:pt x="79326" y="59485"/>
                </a:lnTo>
                <a:lnTo>
                  <a:pt x="82476" y="59245"/>
                </a:lnTo>
                <a:lnTo>
                  <a:pt x="85359" y="57089"/>
                </a:lnTo>
                <a:lnTo>
                  <a:pt x="85359" y="19659"/>
                </a:lnTo>
                <a:lnTo>
                  <a:pt x="85039" y="16725"/>
                </a:lnTo>
                <a:lnTo>
                  <a:pt x="84391" y="13957"/>
                </a:lnTo>
                <a:lnTo>
                  <a:pt x="83757" y="11188"/>
                </a:lnTo>
                <a:lnTo>
                  <a:pt x="81179" y="6706"/>
                </a:lnTo>
                <a:lnTo>
                  <a:pt x="77698" y="3009"/>
                </a:lnTo>
                <a:lnTo>
                  <a:pt x="72810" y="612"/>
                </a:lnTo>
                <a:lnTo>
                  <a:pt x="69800" y="0"/>
                </a:lnTo>
                <a:lnTo>
                  <a:pt x="66233" y="0"/>
                </a:lnTo>
                <a:lnTo>
                  <a:pt x="63132" y="204"/>
                </a:lnTo>
                <a:lnTo>
                  <a:pt x="60124" y="953"/>
                </a:lnTo>
                <a:lnTo>
                  <a:pt x="57114" y="2325"/>
                </a:lnTo>
                <a:lnTo>
                  <a:pt x="54090" y="4114"/>
                </a:lnTo>
                <a:lnTo>
                  <a:pt x="51004" y="6591"/>
                </a:lnTo>
                <a:lnTo>
                  <a:pt x="47146" y="8319"/>
                </a:lnTo>
                <a:lnTo>
                  <a:pt x="44297" y="4572"/>
                </a:lnTo>
                <a:lnTo>
                  <a:pt x="41720" y="2682"/>
                </a:lnTo>
                <a:lnTo>
                  <a:pt x="38761" y="1155"/>
                </a:lnTo>
                <a:lnTo>
                  <a:pt x="35229" y="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8003307" y="3036402"/>
            <a:ext cx="52693" cy="60515"/>
          </a:xfrm>
          <a:custGeom>
            <a:avLst/>
            <a:gdLst/>
            <a:ahLst/>
            <a:cxnLst/>
            <a:rect l="l" t="t" r="r" b="b"/>
            <a:pathLst>
              <a:path w="52693" h="60515">
                <a:moveTo>
                  <a:pt x="23407" y="11073"/>
                </a:moveTo>
                <a:lnTo>
                  <a:pt x="27004" y="10706"/>
                </a:lnTo>
                <a:lnTo>
                  <a:pt x="30812" y="10706"/>
                </a:lnTo>
                <a:lnTo>
                  <a:pt x="33630" y="11922"/>
                </a:lnTo>
                <a:lnTo>
                  <a:pt x="37274" y="16775"/>
                </a:lnTo>
                <a:lnTo>
                  <a:pt x="38138" y="20116"/>
                </a:lnTo>
                <a:lnTo>
                  <a:pt x="38012" y="24357"/>
                </a:lnTo>
                <a:lnTo>
                  <a:pt x="15393" y="24357"/>
                </a:lnTo>
                <a:lnTo>
                  <a:pt x="12560" y="57505"/>
                </a:lnTo>
                <a:lnTo>
                  <a:pt x="16142" y="58712"/>
                </a:lnTo>
                <a:lnTo>
                  <a:pt x="19738" y="59918"/>
                </a:lnTo>
                <a:lnTo>
                  <a:pt x="23915" y="60515"/>
                </a:lnTo>
                <a:lnTo>
                  <a:pt x="31330" y="60515"/>
                </a:lnTo>
                <a:lnTo>
                  <a:pt x="36148" y="60008"/>
                </a:lnTo>
                <a:lnTo>
                  <a:pt x="40539" y="59255"/>
                </a:lnTo>
                <a:lnTo>
                  <a:pt x="44146" y="58341"/>
                </a:lnTo>
                <a:lnTo>
                  <a:pt x="47955" y="56908"/>
                </a:lnTo>
                <a:lnTo>
                  <a:pt x="49924" y="54255"/>
                </a:lnTo>
                <a:lnTo>
                  <a:pt x="50166" y="51296"/>
                </a:lnTo>
                <a:lnTo>
                  <a:pt x="50129" y="48578"/>
                </a:lnTo>
                <a:lnTo>
                  <a:pt x="49583" y="46010"/>
                </a:lnTo>
                <a:lnTo>
                  <a:pt x="46850" y="45604"/>
                </a:lnTo>
                <a:lnTo>
                  <a:pt x="43714" y="46799"/>
                </a:lnTo>
                <a:lnTo>
                  <a:pt x="40794" y="47713"/>
                </a:lnTo>
                <a:lnTo>
                  <a:pt x="37047" y="48512"/>
                </a:lnTo>
                <a:lnTo>
                  <a:pt x="32716" y="49085"/>
                </a:lnTo>
                <a:lnTo>
                  <a:pt x="27461" y="49085"/>
                </a:lnTo>
                <a:lnTo>
                  <a:pt x="25236" y="48740"/>
                </a:lnTo>
                <a:lnTo>
                  <a:pt x="21502" y="47368"/>
                </a:lnTo>
                <a:lnTo>
                  <a:pt x="18799" y="45082"/>
                </a:lnTo>
                <a:lnTo>
                  <a:pt x="16753" y="42188"/>
                </a:lnTo>
                <a:lnTo>
                  <a:pt x="15660" y="38469"/>
                </a:lnTo>
                <a:lnTo>
                  <a:pt x="15393" y="34109"/>
                </a:lnTo>
                <a:lnTo>
                  <a:pt x="49507" y="34109"/>
                </a:lnTo>
                <a:lnTo>
                  <a:pt x="52275" y="31902"/>
                </a:lnTo>
                <a:lnTo>
                  <a:pt x="52693" y="28701"/>
                </a:lnTo>
                <a:lnTo>
                  <a:pt x="52693" y="22518"/>
                </a:lnTo>
                <a:lnTo>
                  <a:pt x="52210" y="19022"/>
                </a:lnTo>
                <a:lnTo>
                  <a:pt x="51245" y="15821"/>
                </a:lnTo>
                <a:lnTo>
                  <a:pt x="50281" y="12611"/>
                </a:lnTo>
                <a:lnTo>
                  <a:pt x="48783" y="9827"/>
                </a:lnTo>
                <a:lnTo>
                  <a:pt x="44693" y="5144"/>
                </a:lnTo>
                <a:lnTo>
                  <a:pt x="42076" y="3315"/>
                </a:lnTo>
                <a:lnTo>
                  <a:pt x="38891" y="1979"/>
                </a:lnTo>
                <a:lnTo>
                  <a:pt x="35700" y="673"/>
                </a:lnTo>
                <a:lnTo>
                  <a:pt x="31852" y="0"/>
                </a:lnTo>
                <a:lnTo>
                  <a:pt x="23115" y="0"/>
                </a:lnTo>
                <a:lnTo>
                  <a:pt x="19292" y="708"/>
                </a:lnTo>
                <a:lnTo>
                  <a:pt x="16272" y="19036"/>
                </a:lnTo>
                <a:lnTo>
                  <a:pt x="17489" y="15937"/>
                </a:lnTo>
                <a:lnTo>
                  <a:pt x="20563" y="12509"/>
                </a:lnTo>
                <a:lnTo>
                  <a:pt x="23407" y="11073"/>
                </a:lnTo>
                <a:close/>
              </a:path>
              <a:path w="52693" h="60515">
                <a:moveTo>
                  <a:pt x="0" y="26085"/>
                </a:moveTo>
                <a:lnTo>
                  <a:pt x="0" y="35863"/>
                </a:lnTo>
                <a:lnTo>
                  <a:pt x="586" y="40243"/>
                </a:lnTo>
                <a:lnTo>
                  <a:pt x="1767" y="43981"/>
                </a:lnTo>
                <a:lnTo>
                  <a:pt x="2959" y="47699"/>
                </a:lnTo>
                <a:lnTo>
                  <a:pt x="4752" y="50784"/>
                </a:lnTo>
                <a:lnTo>
                  <a:pt x="9565" y="55688"/>
                </a:lnTo>
                <a:lnTo>
                  <a:pt x="12560" y="57505"/>
                </a:lnTo>
                <a:lnTo>
                  <a:pt x="15393" y="24357"/>
                </a:lnTo>
                <a:lnTo>
                  <a:pt x="15468" y="22492"/>
                </a:lnTo>
                <a:lnTo>
                  <a:pt x="16272" y="19036"/>
                </a:lnTo>
                <a:lnTo>
                  <a:pt x="19292" y="708"/>
                </a:lnTo>
                <a:lnTo>
                  <a:pt x="15901" y="2105"/>
                </a:lnTo>
                <a:lnTo>
                  <a:pt x="12509" y="3506"/>
                </a:lnTo>
                <a:lnTo>
                  <a:pt x="9640" y="5551"/>
                </a:lnTo>
                <a:lnTo>
                  <a:pt x="7279" y="8214"/>
                </a:lnTo>
                <a:lnTo>
                  <a:pt x="4903" y="10871"/>
                </a:lnTo>
                <a:lnTo>
                  <a:pt x="3100" y="14122"/>
                </a:lnTo>
                <a:lnTo>
                  <a:pt x="1858" y="17956"/>
                </a:lnTo>
                <a:lnTo>
                  <a:pt x="622" y="21794"/>
                </a:lnTo>
                <a:lnTo>
                  <a:pt x="0" y="260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8068665" y="3036402"/>
            <a:ext cx="51245" cy="59485"/>
          </a:xfrm>
          <a:custGeom>
            <a:avLst/>
            <a:gdLst/>
            <a:ahLst/>
            <a:cxnLst/>
            <a:rect l="l" t="t" r="r" b="b"/>
            <a:pathLst>
              <a:path w="51245" h="59485">
                <a:moveTo>
                  <a:pt x="12927" y="9626"/>
                </a:moveTo>
                <a:lnTo>
                  <a:pt x="12927" y="3430"/>
                </a:lnTo>
                <a:lnTo>
                  <a:pt x="11635" y="1626"/>
                </a:lnTo>
                <a:lnTo>
                  <a:pt x="8837" y="1079"/>
                </a:lnTo>
                <a:lnTo>
                  <a:pt x="5245" y="1029"/>
                </a:lnTo>
                <a:lnTo>
                  <a:pt x="2566" y="1270"/>
                </a:lnTo>
                <a:lnTo>
                  <a:pt x="0" y="3430"/>
                </a:lnTo>
                <a:lnTo>
                  <a:pt x="0" y="57089"/>
                </a:lnTo>
                <a:lnTo>
                  <a:pt x="356" y="58139"/>
                </a:lnTo>
                <a:lnTo>
                  <a:pt x="2948" y="59245"/>
                </a:lnTo>
                <a:lnTo>
                  <a:pt x="6094" y="59485"/>
                </a:lnTo>
                <a:lnTo>
                  <a:pt x="9053" y="59485"/>
                </a:lnTo>
                <a:lnTo>
                  <a:pt x="12203" y="59245"/>
                </a:lnTo>
                <a:lnTo>
                  <a:pt x="15152" y="57089"/>
                </a:lnTo>
                <a:lnTo>
                  <a:pt x="15152" y="21412"/>
                </a:lnTo>
                <a:lnTo>
                  <a:pt x="17283" y="18719"/>
                </a:lnTo>
                <a:lnTo>
                  <a:pt x="21286" y="15278"/>
                </a:lnTo>
                <a:lnTo>
                  <a:pt x="25196" y="13172"/>
                </a:lnTo>
                <a:lnTo>
                  <a:pt x="28652" y="13172"/>
                </a:lnTo>
                <a:lnTo>
                  <a:pt x="32270" y="14630"/>
                </a:lnTo>
                <a:lnTo>
                  <a:pt x="34646" y="17578"/>
                </a:lnTo>
                <a:lnTo>
                  <a:pt x="35571" y="20321"/>
                </a:lnTo>
                <a:lnTo>
                  <a:pt x="36144" y="23864"/>
                </a:lnTo>
                <a:lnTo>
                  <a:pt x="36269" y="57837"/>
                </a:lnTo>
                <a:lnTo>
                  <a:pt x="39042" y="59245"/>
                </a:lnTo>
                <a:lnTo>
                  <a:pt x="42242" y="59485"/>
                </a:lnTo>
                <a:lnTo>
                  <a:pt x="45172" y="59485"/>
                </a:lnTo>
                <a:lnTo>
                  <a:pt x="48347" y="59245"/>
                </a:lnTo>
                <a:lnTo>
                  <a:pt x="51245" y="57089"/>
                </a:lnTo>
                <a:lnTo>
                  <a:pt x="51245" y="20055"/>
                </a:lnTo>
                <a:lnTo>
                  <a:pt x="50900" y="16725"/>
                </a:lnTo>
                <a:lnTo>
                  <a:pt x="50227" y="13957"/>
                </a:lnTo>
                <a:lnTo>
                  <a:pt x="49542" y="11188"/>
                </a:lnTo>
                <a:lnTo>
                  <a:pt x="46889" y="6706"/>
                </a:lnTo>
                <a:lnTo>
                  <a:pt x="43318" y="3009"/>
                </a:lnTo>
                <a:lnTo>
                  <a:pt x="38304" y="612"/>
                </a:lnTo>
                <a:lnTo>
                  <a:pt x="35229" y="0"/>
                </a:lnTo>
                <a:lnTo>
                  <a:pt x="28246" y="0"/>
                </a:lnTo>
                <a:lnTo>
                  <a:pt x="25045" y="798"/>
                </a:lnTo>
                <a:lnTo>
                  <a:pt x="21984" y="2401"/>
                </a:lnTo>
                <a:lnTo>
                  <a:pt x="18910" y="4013"/>
                </a:lnTo>
                <a:lnTo>
                  <a:pt x="15901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8129137" y="3023298"/>
            <a:ext cx="37959" cy="73442"/>
          </a:xfrm>
          <a:custGeom>
            <a:avLst/>
            <a:gdLst/>
            <a:ahLst/>
            <a:cxnLst/>
            <a:rect l="l" t="t" r="r" b="b"/>
            <a:pathLst>
              <a:path w="37959" h="73442">
                <a:moveTo>
                  <a:pt x="11682" y="241"/>
                </a:moveTo>
                <a:lnTo>
                  <a:pt x="8788" y="2527"/>
                </a:lnTo>
                <a:lnTo>
                  <a:pt x="8788" y="14489"/>
                </a:lnTo>
                <a:lnTo>
                  <a:pt x="2412" y="14489"/>
                </a:lnTo>
                <a:lnTo>
                  <a:pt x="252" y="16877"/>
                </a:lnTo>
                <a:lnTo>
                  <a:pt x="0" y="19467"/>
                </a:lnTo>
                <a:lnTo>
                  <a:pt x="0" y="22820"/>
                </a:lnTo>
                <a:lnTo>
                  <a:pt x="2348" y="26758"/>
                </a:lnTo>
                <a:lnTo>
                  <a:pt x="8788" y="26758"/>
                </a:lnTo>
                <a:lnTo>
                  <a:pt x="8788" y="57542"/>
                </a:lnTo>
                <a:lnTo>
                  <a:pt x="9130" y="60385"/>
                </a:lnTo>
                <a:lnTo>
                  <a:pt x="10491" y="65187"/>
                </a:lnTo>
                <a:lnTo>
                  <a:pt x="12993" y="68780"/>
                </a:lnTo>
                <a:lnTo>
                  <a:pt x="16268" y="71523"/>
                </a:lnTo>
                <a:lnTo>
                  <a:pt x="20675" y="73061"/>
                </a:lnTo>
                <a:lnTo>
                  <a:pt x="23277" y="73442"/>
                </a:lnTo>
                <a:lnTo>
                  <a:pt x="28522" y="73378"/>
                </a:lnTo>
                <a:lnTo>
                  <a:pt x="31748" y="72971"/>
                </a:lnTo>
                <a:lnTo>
                  <a:pt x="34452" y="72262"/>
                </a:lnTo>
                <a:lnTo>
                  <a:pt x="37119" y="70559"/>
                </a:lnTo>
                <a:lnTo>
                  <a:pt x="37843" y="68007"/>
                </a:lnTo>
                <a:lnTo>
                  <a:pt x="37959" y="64897"/>
                </a:lnTo>
                <a:lnTo>
                  <a:pt x="37807" y="62124"/>
                </a:lnTo>
                <a:lnTo>
                  <a:pt x="36269" y="59355"/>
                </a:lnTo>
                <a:lnTo>
                  <a:pt x="33577" y="60234"/>
                </a:lnTo>
                <a:lnTo>
                  <a:pt x="31000" y="60742"/>
                </a:lnTo>
                <a:lnTo>
                  <a:pt x="27839" y="60742"/>
                </a:lnTo>
                <a:lnTo>
                  <a:pt x="25273" y="58547"/>
                </a:lnTo>
                <a:lnTo>
                  <a:pt x="23886" y="54889"/>
                </a:lnTo>
                <a:lnTo>
                  <a:pt x="23886" y="26758"/>
                </a:lnTo>
                <a:lnTo>
                  <a:pt x="35612" y="26758"/>
                </a:lnTo>
                <a:lnTo>
                  <a:pt x="37757" y="24408"/>
                </a:lnTo>
                <a:lnTo>
                  <a:pt x="37959" y="20623"/>
                </a:lnTo>
                <a:lnTo>
                  <a:pt x="37807" y="17675"/>
                </a:lnTo>
                <a:lnTo>
                  <a:pt x="35557" y="14489"/>
                </a:lnTo>
                <a:lnTo>
                  <a:pt x="23886" y="14489"/>
                </a:lnTo>
                <a:lnTo>
                  <a:pt x="23760" y="1748"/>
                </a:lnTo>
                <a:lnTo>
                  <a:pt x="20991" y="241"/>
                </a:lnTo>
                <a:lnTo>
                  <a:pt x="17791" y="0"/>
                </a:lnTo>
                <a:lnTo>
                  <a:pt x="14857" y="0"/>
                </a:lnTo>
                <a:lnTo>
                  <a:pt x="11682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8175210" y="3036406"/>
            <a:ext cx="32321" cy="60501"/>
          </a:xfrm>
          <a:custGeom>
            <a:avLst/>
            <a:gdLst/>
            <a:ahLst/>
            <a:cxnLst/>
            <a:rect l="l" t="t" r="r" b="b"/>
            <a:pathLst>
              <a:path w="32321" h="60501">
                <a:moveTo>
                  <a:pt x="14796" y="44829"/>
                </a:moveTo>
                <a:lnTo>
                  <a:pt x="14083" y="60134"/>
                </a:lnTo>
                <a:lnTo>
                  <a:pt x="16700" y="60501"/>
                </a:lnTo>
                <a:lnTo>
                  <a:pt x="23000" y="60501"/>
                </a:lnTo>
                <a:lnTo>
                  <a:pt x="26136" y="59852"/>
                </a:lnTo>
                <a:lnTo>
                  <a:pt x="28954" y="58521"/>
                </a:lnTo>
                <a:lnTo>
                  <a:pt x="32321" y="45514"/>
                </a:lnTo>
                <a:lnTo>
                  <a:pt x="28713" y="48182"/>
                </a:lnTo>
                <a:lnTo>
                  <a:pt x="24980" y="49809"/>
                </a:lnTo>
                <a:lnTo>
                  <a:pt x="20332" y="49809"/>
                </a:lnTo>
                <a:lnTo>
                  <a:pt x="16931" y="47876"/>
                </a:lnTo>
                <a:lnTo>
                  <a:pt x="14796" y="44829"/>
                </a:lnTo>
                <a:close/>
              </a:path>
              <a:path w="32321" h="60501">
                <a:moveTo>
                  <a:pt x="49022" y="57261"/>
                </a:moveTo>
                <a:lnTo>
                  <a:pt x="49022" y="17485"/>
                </a:lnTo>
                <a:lnTo>
                  <a:pt x="48578" y="14298"/>
                </a:lnTo>
                <a:lnTo>
                  <a:pt x="47699" y="11606"/>
                </a:lnTo>
                <a:lnTo>
                  <a:pt x="46810" y="8928"/>
                </a:lnTo>
                <a:lnTo>
                  <a:pt x="43484" y="5013"/>
                </a:lnTo>
                <a:lnTo>
                  <a:pt x="39103" y="2054"/>
                </a:lnTo>
                <a:lnTo>
                  <a:pt x="36118" y="1230"/>
                </a:lnTo>
                <a:lnTo>
                  <a:pt x="33134" y="402"/>
                </a:lnTo>
                <a:lnTo>
                  <a:pt x="29527" y="0"/>
                </a:lnTo>
                <a:lnTo>
                  <a:pt x="22950" y="0"/>
                </a:lnTo>
                <a:lnTo>
                  <a:pt x="18428" y="568"/>
                </a:lnTo>
                <a:lnTo>
                  <a:pt x="14147" y="1446"/>
                </a:lnTo>
                <a:lnTo>
                  <a:pt x="10389" y="2653"/>
                </a:lnTo>
                <a:lnTo>
                  <a:pt x="7340" y="3999"/>
                </a:lnTo>
                <a:lnTo>
                  <a:pt x="3823" y="6501"/>
                </a:lnTo>
                <a:lnTo>
                  <a:pt x="2948" y="9585"/>
                </a:lnTo>
                <a:lnTo>
                  <a:pt x="3009" y="12585"/>
                </a:lnTo>
                <a:lnTo>
                  <a:pt x="3632" y="15278"/>
                </a:lnTo>
                <a:lnTo>
                  <a:pt x="6285" y="16901"/>
                </a:lnTo>
                <a:lnTo>
                  <a:pt x="9169" y="15504"/>
                </a:lnTo>
                <a:lnTo>
                  <a:pt x="11963" y="14197"/>
                </a:lnTo>
                <a:lnTo>
                  <a:pt x="15238" y="12887"/>
                </a:lnTo>
                <a:lnTo>
                  <a:pt x="19217" y="11771"/>
                </a:lnTo>
                <a:lnTo>
                  <a:pt x="24005" y="11490"/>
                </a:lnTo>
                <a:lnTo>
                  <a:pt x="27533" y="11695"/>
                </a:lnTo>
                <a:lnTo>
                  <a:pt x="30135" y="12480"/>
                </a:lnTo>
                <a:lnTo>
                  <a:pt x="32753" y="14791"/>
                </a:lnTo>
                <a:lnTo>
                  <a:pt x="33999" y="18374"/>
                </a:lnTo>
                <a:lnTo>
                  <a:pt x="34164" y="21537"/>
                </a:lnTo>
                <a:lnTo>
                  <a:pt x="34164" y="24775"/>
                </a:lnTo>
                <a:lnTo>
                  <a:pt x="24156" y="24775"/>
                </a:lnTo>
                <a:lnTo>
                  <a:pt x="19965" y="25130"/>
                </a:lnTo>
                <a:lnTo>
                  <a:pt x="16358" y="25868"/>
                </a:lnTo>
                <a:lnTo>
                  <a:pt x="12750" y="26592"/>
                </a:lnTo>
                <a:lnTo>
                  <a:pt x="9726" y="27697"/>
                </a:lnTo>
                <a:lnTo>
                  <a:pt x="7305" y="29206"/>
                </a:lnTo>
                <a:lnTo>
                  <a:pt x="3060" y="32612"/>
                </a:lnTo>
                <a:lnTo>
                  <a:pt x="608" y="37223"/>
                </a:lnTo>
                <a:lnTo>
                  <a:pt x="0" y="39937"/>
                </a:lnTo>
                <a:lnTo>
                  <a:pt x="0" y="45961"/>
                </a:lnTo>
                <a:lnTo>
                  <a:pt x="482" y="48473"/>
                </a:lnTo>
                <a:lnTo>
                  <a:pt x="2401" y="52819"/>
                </a:lnTo>
                <a:lnTo>
                  <a:pt x="5501" y="56094"/>
                </a:lnTo>
                <a:lnTo>
                  <a:pt x="9310" y="58657"/>
                </a:lnTo>
                <a:lnTo>
                  <a:pt x="14083" y="60134"/>
                </a:lnTo>
                <a:lnTo>
                  <a:pt x="14796" y="44829"/>
                </a:lnTo>
                <a:lnTo>
                  <a:pt x="15048" y="40092"/>
                </a:lnTo>
                <a:lnTo>
                  <a:pt x="16841" y="37169"/>
                </a:lnTo>
                <a:lnTo>
                  <a:pt x="20408" y="35178"/>
                </a:lnTo>
                <a:lnTo>
                  <a:pt x="23850" y="34466"/>
                </a:lnTo>
                <a:lnTo>
                  <a:pt x="28385" y="34289"/>
                </a:lnTo>
                <a:lnTo>
                  <a:pt x="34164" y="34289"/>
                </a:lnTo>
                <a:lnTo>
                  <a:pt x="34164" y="43433"/>
                </a:lnTo>
                <a:lnTo>
                  <a:pt x="32321" y="45514"/>
                </a:lnTo>
                <a:lnTo>
                  <a:pt x="28954" y="58521"/>
                </a:lnTo>
                <a:lnTo>
                  <a:pt x="31788" y="57210"/>
                </a:lnTo>
                <a:lnTo>
                  <a:pt x="36511" y="52994"/>
                </a:lnTo>
                <a:lnTo>
                  <a:pt x="36511" y="57261"/>
                </a:lnTo>
                <a:lnTo>
                  <a:pt x="37023" y="58582"/>
                </a:lnTo>
                <a:lnTo>
                  <a:pt x="39585" y="59420"/>
                </a:lnTo>
                <a:lnTo>
                  <a:pt x="45655" y="59420"/>
                </a:lnTo>
                <a:lnTo>
                  <a:pt x="49022" y="5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8233275" y="3023298"/>
            <a:ext cx="37962" cy="73442"/>
          </a:xfrm>
          <a:custGeom>
            <a:avLst/>
            <a:gdLst/>
            <a:ahLst/>
            <a:cxnLst/>
            <a:rect l="l" t="t" r="r" b="b"/>
            <a:pathLst>
              <a:path w="37962" h="73442">
                <a:moveTo>
                  <a:pt x="11685" y="241"/>
                </a:moveTo>
                <a:lnTo>
                  <a:pt x="8790" y="2527"/>
                </a:lnTo>
                <a:lnTo>
                  <a:pt x="8790" y="14489"/>
                </a:lnTo>
                <a:lnTo>
                  <a:pt x="2415" y="14489"/>
                </a:lnTo>
                <a:lnTo>
                  <a:pt x="255" y="16877"/>
                </a:lnTo>
                <a:lnTo>
                  <a:pt x="0" y="19467"/>
                </a:lnTo>
                <a:lnTo>
                  <a:pt x="0" y="22820"/>
                </a:lnTo>
                <a:lnTo>
                  <a:pt x="2350" y="26758"/>
                </a:lnTo>
                <a:lnTo>
                  <a:pt x="8790" y="26758"/>
                </a:lnTo>
                <a:lnTo>
                  <a:pt x="8790" y="57542"/>
                </a:lnTo>
                <a:lnTo>
                  <a:pt x="9133" y="60385"/>
                </a:lnTo>
                <a:lnTo>
                  <a:pt x="10490" y="65187"/>
                </a:lnTo>
                <a:lnTo>
                  <a:pt x="12992" y="68780"/>
                </a:lnTo>
                <a:lnTo>
                  <a:pt x="16268" y="71523"/>
                </a:lnTo>
                <a:lnTo>
                  <a:pt x="20678" y="73061"/>
                </a:lnTo>
                <a:lnTo>
                  <a:pt x="23281" y="73442"/>
                </a:lnTo>
                <a:lnTo>
                  <a:pt x="28526" y="73378"/>
                </a:lnTo>
                <a:lnTo>
                  <a:pt x="31752" y="72971"/>
                </a:lnTo>
                <a:lnTo>
                  <a:pt x="34456" y="72262"/>
                </a:lnTo>
                <a:lnTo>
                  <a:pt x="37123" y="70559"/>
                </a:lnTo>
                <a:lnTo>
                  <a:pt x="37847" y="68007"/>
                </a:lnTo>
                <a:lnTo>
                  <a:pt x="37962" y="64897"/>
                </a:lnTo>
                <a:lnTo>
                  <a:pt x="37810" y="62124"/>
                </a:lnTo>
                <a:lnTo>
                  <a:pt x="36273" y="59355"/>
                </a:lnTo>
                <a:lnTo>
                  <a:pt x="33581" y="60234"/>
                </a:lnTo>
                <a:lnTo>
                  <a:pt x="31003" y="60742"/>
                </a:lnTo>
                <a:lnTo>
                  <a:pt x="27838" y="60742"/>
                </a:lnTo>
                <a:lnTo>
                  <a:pt x="25275" y="58547"/>
                </a:lnTo>
                <a:lnTo>
                  <a:pt x="23889" y="54889"/>
                </a:lnTo>
                <a:lnTo>
                  <a:pt x="23889" y="26758"/>
                </a:lnTo>
                <a:lnTo>
                  <a:pt x="35610" y="26758"/>
                </a:lnTo>
                <a:lnTo>
                  <a:pt x="37757" y="24408"/>
                </a:lnTo>
                <a:lnTo>
                  <a:pt x="37962" y="20623"/>
                </a:lnTo>
                <a:lnTo>
                  <a:pt x="37810" y="17675"/>
                </a:lnTo>
                <a:lnTo>
                  <a:pt x="35561" y="14489"/>
                </a:lnTo>
                <a:lnTo>
                  <a:pt x="23889" y="14489"/>
                </a:lnTo>
                <a:lnTo>
                  <a:pt x="23764" y="1748"/>
                </a:lnTo>
                <a:lnTo>
                  <a:pt x="20995" y="241"/>
                </a:lnTo>
                <a:lnTo>
                  <a:pt x="17795" y="0"/>
                </a:lnTo>
                <a:lnTo>
                  <a:pt x="14861" y="0"/>
                </a:lnTo>
                <a:lnTo>
                  <a:pt x="11685" y="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8281508" y="3013848"/>
            <a:ext cx="16308" cy="82039"/>
          </a:xfrm>
          <a:custGeom>
            <a:avLst/>
            <a:gdLst/>
            <a:ahLst/>
            <a:cxnLst/>
            <a:rect l="l" t="t" r="r" b="b"/>
            <a:pathLst>
              <a:path w="16308" h="82039">
                <a:moveTo>
                  <a:pt x="1511" y="80693"/>
                </a:moveTo>
                <a:lnTo>
                  <a:pt x="4103" y="81799"/>
                </a:lnTo>
                <a:lnTo>
                  <a:pt x="7238" y="82039"/>
                </a:lnTo>
                <a:lnTo>
                  <a:pt x="10213" y="82039"/>
                </a:lnTo>
                <a:lnTo>
                  <a:pt x="13359" y="81799"/>
                </a:lnTo>
                <a:lnTo>
                  <a:pt x="16308" y="79642"/>
                </a:lnTo>
                <a:lnTo>
                  <a:pt x="16308" y="26095"/>
                </a:lnTo>
                <a:lnTo>
                  <a:pt x="15951" y="25044"/>
                </a:lnTo>
                <a:lnTo>
                  <a:pt x="13359" y="23874"/>
                </a:lnTo>
                <a:lnTo>
                  <a:pt x="10213" y="23583"/>
                </a:lnTo>
                <a:lnTo>
                  <a:pt x="7238" y="23583"/>
                </a:lnTo>
                <a:lnTo>
                  <a:pt x="4103" y="23874"/>
                </a:lnTo>
                <a:lnTo>
                  <a:pt x="1144" y="26095"/>
                </a:lnTo>
                <a:lnTo>
                  <a:pt x="1144" y="79642"/>
                </a:lnTo>
                <a:lnTo>
                  <a:pt x="1511" y="80693"/>
                </a:lnTo>
                <a:close/>
              </a:path>
              <a:path w="16308" h="82039">
                <a:moveTo>
                  <a:pt x="17448" y="7821"/>
                </a:moveTo>
                <a:lnTo>
                  <a:pt x="17448" y="4888"/>
                </a:lnTo>
                <a:lnTo>
                  <a:pt x="15645" y="1713"/>
                </a:lnTo>
                <a:lnTo>
                  <a:pt x="12153" y="0"/>
                </a:lnTo>
                <a:lnTo>
                  <a:pt x="5384" y="0"/>
                </a:lnTo>
                <a:lnTo>
                  <a:pt x="1842" y="1777"/>
                </a:lnTo>
                <a:lnTo>
                  <a:pt x="0" y="5078"/>
                </a:lnTo>
                <a:lnTo>
                  <a:pt x="0" y="11047"/>
                </a:lnTo>
                <a:lnTo>
                  <a:pt x="1777" y="14198"/>
                </a:lnTo>
                <a:lnTo>
                  <a:pt x="5259" y="15876"/>
                </a:lnTo>
                <a:lnTo>
                  <a:pt x="12042" y="15876"/>
                </a:lnTo>
                <a:lnTo>
                  <a:pt x="15584" y="14133"/>
                </a:lnTo>
                <a:lnTo>
                  <a:pt x="17448" y="10871"/>
                </a:lnTo>
                <a:lnTo>
                  <a:pt x="17448" y="7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8309894" y="3036398"/>
            <a:ext cx="41134" cy="60515"/>
          </a:xfrm>
          <a:custGeom>
            <a:avLst/>
            <a:gdLst/>
            <a:ahLst/>
            <a:cxnLst/>
            <a:rect l="l" t="t" r="r" b="b"/>
            <a:pathLst>
              <a:path w="41134" h="60515">
                <a:moveTo>
                  <a:pt x="41134" y="37933"/>
                </a:moveTo>
                <a:lnTo>
                  <a:pt x="39811" y="42048"/>
                </a:lnTo>
                <a:lnTo>
                  <a:pt x="37655" y="45186"/>
                </a:lnTo>
                <a:lnTo>
                  <a:pt x="34582" y="47191"/>
                </a:lnTo>
                <a:lnTo>
                  <a:pt x="30909" y="48423"/>
                </a:lnTo>
                <a:lnTo>
                  <a:pt x="26135" y="48423"/>
                </a:lnTo>
                <a:lnTo>
                  <a:pt x="22377" y="47066"/>
                </a:lnTo>
                <a:lnTo>
                  <a:pt x="19353" y="44895"/>
                </a:lnTo>
                <a:lnTo>
                  <a:pt x="23317" y="60515"/>
                </a:lnTo>
                <a:lnTo>
                  <a:pt x="33018" y="60515"/>
                </a:lnTo>
                <a:lnTo>
                  <a:pt x="37325" y="59767"/>
                </a:lnTo>
                <a:lnTo>
                  <a:pt x="41022" y="58291"/>
                </a:lnTo>
                <a:lnTo>
                  <a:pt x="41134" y="37933"/>
                </a:lnTo>
                <a:close/>
              </a:path>
              <a:path w="41134" h="60515">
                <a:moveTo>
                  <a:pt x="557" y="39737"/>
                </a:moveTo>
                <a:lnTo>
                  <a:pt x="1673" y="43434"/>
                </a:lnTo>
                <a:lnTo>
                  <a:pt x="2804" y="47116"/>
                </a:lnTo>
                <a:lnTo>
                  <a:pt x="4532" y="50227"/>
                </a:lnTo>
                <a:lnTo>
                  <a:pt x="6857" y="52768"/>
                </a:lnTo>
                <a:lnTo>
                  <a:pt x="9179" y="55281"/>
                </a:lnTo>
                <a:lnTo>
                  <a:pt x="12103" y="57210"/>
                </a:lnTo>
                <a:lnTo>
                  <a:pt x="15631" y="58531"/>
                </a:lnTo>
                <a:lnTo>
                  <a:pt x="19163" y="59853"/>
                </a:lnTo>
                <a:lnTo>
                  <a:pt x="23317" y="60515"/>
                </a:lnTo>
                <a:lnTo>
                  <a:pt x="19353" y="44895"/>
                </a:lnTo>
                <a:lnTo>
                  <a:pt x="17383" y="41615"/>
                </a:lnTo>
                <a:lnTo>
                  <a:pt x="16243" y="37451"/>
                </a:lnTo>
                <a:lnTo>
                  <a:pt x="15580" y="32777"/>
                </a:lnTo>
                <a:lnTo>
                  <a:pt x="15580" y="27306"/>
                </a:lnTo>
                <a:lnTo>
                  <a:pt x="15847" y="24764"/>
                </a:lnTo>
                <a:lnTo>
                  <a:pt x="16382" y="22543"/>
                </a:lnTo>
                <a:lnTo>
                  <a:pt x="17740" y="18413"/>
                </a:lnTo>
                <a:lnTo>
                  <a:pt x="19900" y="15238"/>
                </a:lnTo>
                <a:lnTo>
                  <a:pt x="22975" y="13208"/>
                </a:lnTo>
                <a:lnTo>
                  <a:pt x="26617" y="11977"/>
                </a:lnTo>
                <a:lnTo>
                  <a:pt x="31391" y="11977"/>
                </a:lnTo>
                <a:lnTo>
                  <a:pt x="35153" y="13359"/>
                </a:lnTo>
                <a:lnTo>
                  <a:pt x="38149" y="15570"/>
                </a:lnTo>
                <a:lnTo>
                  <a:pt x="40157" y="18860"/>
                </a:lnTo>
                <a:lnTo>
                  <a:pt x="41287" y="23011"/>
                </a:lnTo>
                <a:lnTo>
                  <a:pt x="41921" y="27673"/>
                </a:lnTo>
                <a:lnTo>
                  <a:pt x="41921" y="33169"/>
                </a:lnTo>
                <a:lnTo>
                  <a:pt x="41655" y="35712"/>
                </a:lnTo>
                <a:lnTo>
                  <a:pt x="41134" y="37933"/>
                </a:lnTo>
                <a:lnTo>
                  <a:pt x="41022" y="58291"/>
                </a:lnTo>
                <a:lnTo>
                  <a:pt x="44705" y="56808"/>
                </a:lnTo>
                <a:lnTo>
                  <a:pt x="47776" y="54709"/>
                </a:lnTo>
                <a:lnTo>
                  <a:pt x="50227" y="51979"/>
                </a:lnTo>
                <a:lnTo>
                  <a:pt x="52664" y="49251"/>
                </a:lnTo>
                <a:lnTo>
                  <a:pt x="54493" y="45996"/>
                </a:lnTo>
                <a:lnTo>
                  <a:pt x="55702" y="42227"/>
                </a:lnTo>
                <a:lnTo>
                  <a:pt x="56894" y="38465"/>
                </a:lnTo>
                <a:lnTo>
                  <a:pt x="57506" y="34289"/>
                </a:lnTo>
                <a:lnTo>
                  <a:pt x="57506" y="24940"/>
                </a:lnTo>
                <a:lnTo>
                  <a:pt x="56934" y="20714"/>
                </a:lnTo>
                <a:lnTo>
                  <a:pt x="55813" y="17031"/>
                </a:lnTo>
                <a:lnTo>
                  <a:pt x="54698" y="13335"/>
                </a:lnTo>
                <a:lnTo>
                  <a:pt x="52984" y="10234"/>
                </a:lnTo>
                <a:lnTo>
                  <a:pt x="48373" y="5180"/>
                </a:lnTo>
                <a:lnTo>
                  <a:pt x="45453" y="3261"/>
                </a:lnTo>
                <a:lnTo>
                  <a:pt x="41921" y="1969"/>
                </a:lnTo>
                <a:lnTo>
                  <a:pt x="38390" y="659"/>
                </a:lnTo>
                <a:lnTo>
                  <a:pt x="34225" y="0"/>
                </a:lnTo>
                <a:lnTo>
                  <a:pt x="24472" y="0"/>
                </a:lnTo>
                <a:lnTo>
                  <a:pt x="20177" y="749"/>
                </a:lnTo>
                <a:lnTo>
                  <a:pt x="16509" y="2235"/>
                </a:lnTo>
                <a:lnTo>
                  <a:pt x="12837" y="3708"/>
                </a:lnTo>
                <a:lnTo>
                  <a:pt x="9777" y="5802"/>
                </a:lnTo>
                <a:lnTo>
                  <a:pt x="7340" y="8506"/>
                </a:lnTo>
                <a:lnTo>
                  <a:pt x="4888" y="11224"/>
                </a:lnTo>
                <a:lnTo>
                  <a:pt x="3045" y="14475"/>
                </a:lnTo>
                <a:lnTo>
                  <a:pt x="1828" y="18262"/>
                </a:lnTo>
                <a:lnTo>
                  <a:pt x="608" y="22061"/>
                </a:lnTo>
                <a:lnTo>
                  <a:pt x="0" y="26236"/>
                </a:lnTo>
                <a:lnTo>
                  <a:pt x="0" y="35535"/>
                </a:lnTo>
                <a:lnTo>
                  <a:pt x="557" y="397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8379816" y="3036402"/>
            <a:ext cx="51245" cy="59485"/>
          </a:xfrm>
          <a:custGeom>
            <a:avLst/>
            <a:gdLst/>
            <a:ahLst/>
            <a:cxnLst/>
            <a:rect l="l" t="t" r="r" b="b"/>
            <a:pathLst>
              <a:path w="51245" h="59485">
                <a:moveTo>
                  <a:pt x="12927" y="9626"/>
                </a:moveTo>
                <a:lnTo>
                  <a:pt x="12927" y="3430"/>
                </a:lnTo>
                <a:lnTo>
                  <a:pt x="11631" y="1626"/>
                </a:lnTo>
                <a:lnTo>
                  <a:pt x="8837" y="1079"/>
                </a:lnTo>
                <a:lnTo>
                  <a:pt x="5245" y="1029"/>
                </a:lnTo>
                <a:lnTo>
                  <a:pt x="2566" y="1270"/>
                </a:lnTo>
                <a:lnTo>
                  <a:pt x="0" y="3430"/>
                </a:lnTo>
                <a:lnTo>
                  <a:pt x="0" y="57089"/>
                </a:lnTo>
                <a:lnTo>
                  <a:pt x="356" y="58139"/>
                </a:lnTo>
                <a:lnTo>
                  <a:pt x="2945" y="59245"/>
                </a:lnTo>
                <a:lnTo>
                  <a:pt x="6094" y="59485"/>
                </a:lnTo>
                <a:lnTo>
                  <a:pt x="9053" y="59485"/>
                </a:lnTo>
                <a:lnTo>
                  <a:pt x="12204" y="59245"/>
                </a:lnTo>
                <a:lnTo>
                  <a:pt x="15152" y="57089"/>
                </a:lnTo>
                <a:lnTo>
                  <a:pt x="15152" y="21412"/>
                </a:lnTo>
                <a:lnTo>
                  <a:pt x="17283" y="18719"/>
                </a:lnTo>
                <a:lnTo>
                  <a:pt x="21287" y="15278"/>
                </a:lnTo>
                <a:lnTo>
                  <a:pt x="25196" y="13172"/>
                </a:lnTo>
                <a:lnTo>
                  <a:pt x="28652" y="13172"/>
                </a:lnTo>
                <a:lnTo>
                  <a:pt x="32270" y="14630"/>
                </a:lnTo>
                <a:lnTo>
                  <a:pt x="34646" y="17578"/>
                </a:lnTo>
                <a:lnTo>
                  <a:pt x="35571" y="20321"/>
                </a:lnTo>
                <a:lnTo>
                  <a:pt x="36144" y="23864"/>
                </a:lnTo>
                <a:lnTo>
                  <a:pt x="36269" y="57837"/>
                </a:lnTo>
                <a:lnTo>
                  <a:pt x="39038" y="59245"/>
                </a:lnTo>
                <a:lnTo>
                  <a:pt x="42238" y="59485"/>
                </a:lnTo>
                <a:lnTo>
                  <a:pt x="45172" y="59485"/>
                </a:lnTo>
                <a:lnTo>
                  <a:pt x="48348" y="59245"/>
                </a:lnTo>
                <a:lnTo>
                  <a:pt x="51245" y="57089"/>
                </a:lnTo>
                <a:lnTo>
                  <a:pt x="51245" y="20055"/>
                </a:lnTo>
                <a:lnTo>
                  <a:pt x="50900" y="16725"/>
                </a:lnTo>
                <a:lnTo>
                  <a:pt x="50227" y="13957"/>
                </a:lnTo>
                <a:lnTo>
                  <a:pt x="49543" y="11188"/>
                </a:lnTo>
                <a:lnTo>
                  <a:pt x="46890" y="6706"/>
                </a:lnTo>
                <a:lnTo>
                  <a:pt x="43319" y="3009"/>
                </a:lnTo>
                <a:lnTo>
                  <a:pt x="38304" y="612"/>
                </a:lnTo>
                <a:lnTo>
                  <a:pt x="35229" y="0"/>
                </a:lnTo>
                <a:lnTo>
                  <a:pt x="28246" y="0"/>
                </a:lnTo>
                <a:lnTo>
                  <a:pt x="25045" y="798"/>
                </a:lnTo>
                <a:lnTo>
                  <a:pt x="21984" y="2401"/>
                </a:lnTo>
                <a:lnTo>
                  <a:pt x="18911" y="4013"/>
                </a:lnTo>
                <a:lnTo>
                  <a:pt x="15901" y="6426"/>
                </a:lnTo>
                <a:lnTo>
                  <a:pt x="12927" y="96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1586689" y="2056921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9" y="9665"/>
                </a:moveTo>
                <a:lnTo>
                  <a:pt x="29566" y="0"/>
                </a:lnTo>
                <a:lnTo>
                  <a:pt x="26174" y="140"/>
                </a:lnTo>
                <a:lnTo>
                  <a:pt x="23547" y="1958"/>
                </a:lnTo>
                <a:lnTo>
                  <a:pt x="0" y="67172"/>
                </a:lnTo>
                <a:lnTo>
                  <a:pt x="190" y="70473"/>
                </a:lnTo>
                <a:lnTo>
                  <a:pt x="2857" y="70866"/>
                </a:lnTo>
                <a:lnTo>
                  <a:pt x="6375" y="70765"/>
                </a:lnTo>
                <a:lnTo>
                  <a:pt x="9057" y="68962"/>
                </a:lnTo>
                <a:lnTo>
                  <a:pt x="14809" y="52095"/>
                </a:lnTo>
                <a:lnTo>
                  <a:pt x="17146" y="44654"/>
                </a:lnTo>
                <a:lnTo>
                  <a:pt x="29249" y="9665"/>
                </a:lnTo>
                <a:close/>
              </a:path>
              <a:path w="59867" h="70866">
                <a:moveTo>
                  <a:pt x="59524" y="67222"/>
                </a:moveTo>
                <a:lnTo>
                  <a:pt x="35977" y="2009"/>
                </a:lnTo>
                <a:lnTo>
                  <a:pt x="35128" y="737"/>
                </a:lnTo>
                <a:lnTo>
                  <a:pt x="32449" y="78"/>
                </a:lnTo>
                <a:lnTo>
                  <a:pt x="29566" y="0"/>
                </a:lnTo>
                <a:lnTo>
                  <a:pt x="29300" y="9665"/>
                </a:lnTo>
                <a:lnTo>
                  <a:pt x="41568" y="44654"/>
                </a:lnTo>
                <a:lnTo>
                  <a:pt x="17146" y="44654"/>
                </a:lnTo>
                <a:lnTo>
                  <a:pt x="14809" y="52095"/>
                </a:lnTo>
                <a:lnTo>
                  <a:pt x="44005" y="52095"/>
                </a:lnTo>
                <a:lnTo>
                  <a:pt x="50025" y="69192"/>
                </a:lnTo>
                <a:lnTo>
                  <a:pt x="50647" y="70222"/>
                </a:lnTo>
                <a:lnTo>
                  <a:pt x="53441" y="70830"/>
                </a:lnTo>
                <a:lnTo>
                  <a:pt x="56577" y="70866"/>
                </a:lnTo>
                <a:lnTo>
                  <a:pt x="59867" y="70016"/>
                </a:lnTo>
                <a:lnTo>
                  <a:pt x="59524" y="67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1659276" y="2051913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7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1682027" y="2096366"/>
            <a:ext cx="26529" cy="7442"/>
          </a:xfrm>
          <a:custGeom>
            <a:avLst/>
            <a:gdLst/>
            <a:ahLst/>
            <a:cxnLst/>
            <a:rect l="l" t="t" r="r" b="b"/>
            <a:pathLst>
              <a:path w="26529" h="7442">
                <a:moveTo>
                  <a:pt x="26529" y="3696"/>
                </a:moveTo>
                <a:lnTo>
                  <a:pt x="26529" y="3009"/>
                </a:lnTo>
                <a:lnTo>
                  <a:pt x="24624" y="0"/>
                </a:lnTo>
                <a:lnTo>
                  <a:pt x="1955" y="0"/>
                </a:lnTo>
                <a:lnTo>
                  <a:pt x="482" y="814"/>
                </a:lnTo>
                <a:lnTo>
                  <a:pt x="0" y="3696"/>
                </a:lnTo>
                <a:lnTo>
                  <a:pt x="1955" y="7442"/>
                </a:lnTo>
                <a:lnTo>
                  <a:pt x="24624" y="7442"/>
                </a:lnTo>
                <a:lnTo>
                  <a:pt x="26046" y="6616"/>
                </a:lnTo>
                <a:lnTo>
                  <a:pt x="26529" y="36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1715338" y="2057256"/>
            <a:ext cx="52473" cy="70483"/>
          </a:xfrm>
          <a:custGeom>
            <a:avLst/>
            <a:gdLst/>
            <a:ahLst/>
            <a:cxnLst/>
            <a:rect l="l" t="t" r="r" b="b"/>
            <a:pathLst>
              <a:path w="52473" h="70483">
                <a:moveTo>
                  <a:pt x="21906" y="69771"/>
                </a:moveTo>
                <a:lnTo>
                  <a:pt x="24599" y="70483"/>
                </a:lnTo>
                <a:lnTo>
                  <a:pt x="27875" y="70483"/>
                </a:lnTo>
                <a:lnTo>
                  <a:pt x="30885" y="68806"/>
                </a:lnTo>
                <a:lnTo>
                  <a:pt x="30885" y="7923"/>
                </a:lnTo>
                <a:lnTo>
                  <a:pt x="50634" y="7923"/>
                </a:lnTo>
                <a:lnTo>
                  <a:pt x="52183" y="6717"/>
                </a:lnTo>
                <a:lnTo>
                  <a:pt x="52473" y="4010"/>
                </a:lnTo>
                <a:lnTo>
                  <a:pt x="52438" y="2717"/>
                </a:lnTo>
                <a:lnTo>
                  <a:pt x="50634" y="0"/>
                </a:lnTo>
                <a:lnTo>
                  <a:pt x="1242" y="60"/>
                </a:lnTo>
                <a:lnTo>
                  <a:pt x="0" y="2717"/>
                </a:lnTo>
                <a:lnTo>
                  <a:pt x="0" y="5294"/>
                </a:lnTo>
                <a:lnTo>
                  <a:pt x="1800" y="7923"/>
                </a:lnTo>
                <a:lnTo>
                  <a:pt x="21550" y="7923"/>
                </a:lnTo>
                <a:lnTo>
                  <a:pt x="21550" y="68806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1775976" y="2074838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61"/>
                </a:lnTo>
                <a:lnTo>
                  <a:pt x="22875" y="46061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92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2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43"/>
                </a:lnTo>
                <a:lnTo>
                  <a:pt x="19865" y="5364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1834541" y="2074838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4"/>
                </a:lnTo>
                <a:lnTo>
                  <a:pt x="28371" y="8600"/>
                </a:lnTo>
                <a:lnTo>
                  <a:pt x="28536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8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1" y="5998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26"/>
                </a:lnTo>
                <a:lnTo>
                  <a:pt x="0" y="51271"/>
                </a:lnTo>
                <a:lnTo>
                  <a:pt x="317" y="52199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1874098" y="2055470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8" y="8873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4"/>
                </a:lnTo>
                <a:lnTo>
                  <a:pt x="10678" y="1838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790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790"/>
                </a:lnTo>
                <a:lnTo>
                  <a:pt x="1076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1899395" y="2074834"/>
            <a:ext cx="44917" cy="72339"/>
          </a:xfrm>
          <a:custGeom>
            <a:avLst/>
            <a:gdLst/>
            <a:ahLst/>
            <a:cxnLst/>
            <a:rect l="l" t="t" r="r" b="b"/>
            <a:pathLst>
              <a:path w="44917" h="72339">
                <a:moveTo>
                  <a:pt x="9954" y="19634"/>
                </a:moveTo>
                <a:lnTo>
                  <a:pt x="11123" y="15393"/>
                </a:lnTo>
                <a:lnTo>
                  <a:pt x="13119" y="11847"/>
                </a:lnTo>
                <a:lnTo>
                  <a:pt x="16002" y="9320"/>
                </a:lnTo>
                <a:lnTo>
                  <a:pt x="19530" y="7697"/>
                </a:lnTo>
                <a:lnTo>
                  <a:pt x="24268" y="7697"/>
                </a:lnTo>
                <a:lnTo>
                  <a:pt x="28889" y="10058"/>
                </a:lnTo>
                <a:lnTo>
                  <a:pt x="33487" y="13921"/>
                </a:lnTo>
                <a:lnTo>
                  <a:pt x="35914" y="16931"/>
                </a:lnTo>
                <a:lnTo>
                  <a:pt x="35914" y="36461"/>
                </a:lnTo>
                <a:lnTo>
                  <a:pt x="33171" y="39726"/>
                </a:lnTo>
                <a:lnTo>
                  <a:pt x="29423" y="43127"/>
                </a:lnTo>
                <a:lnTo>
                  <a:pt x="25971" y="45198"/>
                </a:lnTo>
                <a:lnTo>
                  <a:pt x="22618" y="46012"/>
                </a:lnTo>
                <a:lnTo>
                  <a:pt x="19072" y="46012"/>
                </a:lnTo>
                <a:lnTo>
                  <a:pt x="15570" y="44348"/>
                </a:lnTo>
                <a:lnTo>
                  <a:pt x="12762" y="41796"/>
                </a:lnTo>
                <a:lnTo>
                  <a:pt x="10883" y="38178"/>
                </a:lnTo>
                <a:lnTo>
                  <a:pt x="9842" y="33742"/>
                </a:lnTo>
                <a:lnTo>
                  <a:pt x="9271" y="28969"/>
                </a:lnTo>
                <a:lnTo>
                  <a:pt x="9271" y="24156"/>
                </a:lnTo>
                <a:lnTo>
                  <a:pt x="8125" y="50177"/>
                </a:lnTo>
                <a:lnTo>
                  <a:pt x="13129" y="52960"/>
                </a:lnTo>
                <a:lnTo>
                  <a:pt x="16139" y="53658"/>
                </a:lnTo>
                <a:lnTo>
                  <a:pt x="22465" y="53531"/>
                </a:lnTo>
                <a:lnTo>
                  <a:pt x="25106" y="52985"/>
                </a:lnTo>
                <a:lnTo>
                  <a:pt x="27724" y="51894"/>
                </a:lnTo>
                <a:lnTo>
                  <a:pt x="30337" y="50432"/>
                </a:lnTo>
                <a:lnTo>
                  <a:pt x="33020" y="48373"/>
                </a:lnTo>
                <a:lnTo>
                  <a:pt x="35914" y="45629"/>
                </a:lnTo>
                <a:lnTo>
                  <a:pt x="35914" y="70639"/>
                </a:lnTo>
                <a:lnTo>
                  <a:pt x="36230" y="71629"/>
                </a:lnTo>
                <a:lnTo>
                  <a:pt x="38783" y="72339"/>
                </a:lnTo>
                <a:lnTo>
                  <a:pt x="42009" y="72339"/>
                </a:lnTo>
                <a:lnTo>
                  <a:pt x="44917" y="70639"/>
                </a:lnTo>
                <a:lnTo>
                  <a:pt x="44917" y="2109"/>
                </a:lnTo>
                <a:lnTo>
                  <a:pt x="42354" y="788"/>
                </a:lnTo>
                <a:lnTo>
                  <a:pt x="39622" y="788"/>
                </a:lnTo>
                <a:lnTo>
                  <a:pt x="36944" y="2426"/>
                </a:lnTo>
                <a:lnTo>
                  <a:pt x="36944" y="8345"/>
                </a:lnTo>
                <a:lnTo>
                  <a:pt x="34020" y="5587"/>
                </a:lnTo>
                <a:lnTo>
                  <a:pt x="31457" y="3456"/>
                </a:lnTo>
                <a:lnTo>
                  <a:pt x="27698" y="1257"/>
                </a:lnTo>
                <a:lnTo>
                  <a:pt x="23901" y="151"/>
                </a:lnTo>
                <a:lnTo>
                  <a:pt x="21107" y="0"/>
                </a:lnTo>
                <a:lnTo>
                  <a:pt x="17665" y="0"/>
                </a:lnTo>
                <a:lnTo>
                  <a:pt x="14630" y="633"/>
                </a:lnTo>
                <a:lnTo>
                  <a:pt x="12014" y="1918"/>
                </a:lnTo>
                <a:lnTo>
                  <a:pt x="9954" y="19634"/>
                </a:lnTo>
                <a:close/>
              </a:path>
              <a:path w="44917" h="72339">
                <a:moveTo>
                  <a:pt x="353" y="34366"/>
                </a:moveTo>
                <a:lnTo>
                  <a:pt x="1076" y="37566"/>
                </a:lnTo>
                <a:lnTo>
                  <a:pt x="1804" y="40767"/>
                </a:lnTo>
                <a:lnTo>
                  <a:pt x="2945" y="43559"/>
                </a:lnTo>
                <a:lnTo>
                  <a:pt x="4518" y="45925"/>
                </a:lnTo>
                <a:lnTo>
                  <a:pt x="8125" y="50177"/>
                </a:lnTo>
                <a:lnTo>
                  <a:pt x="9271" y="24156"/>
                </a:lnTo>
                <a:lnTo>
                  <a:pt x="9954" y="19634"/>
                </a:lnTo>
                <a:lnTo>
                  <a:pt x="12014" y="1918"/>
                </a:lnTo>
                <a:lnTo>
                  <a:pt x="9385" y="3200"/>
                </a:lnTo>
                <a:lnTo>
                  <a:pt x="7185" y="5029"/>
                </a:lnTo>
                <a:lnTo>
                  <a:pt x="3604" y="9806"/>
                </a:lnTo>
                <a:lnTo>
                  <a:pt x="2261" y="12701"/>
                </a:lnTo>
                <a:lnTo>
                  <a:pt x="1347" y="16092"/>
                </a:lnTo>
                <a:lnTo>
                  <a:pt x="443" y="19469"/>
                </a:lnTo>
                <a:lnTo>
                  <a:pt x="0" y="23252"/>
                </a:lnTo>
                <a:lnTo>
                  <a:pt x="0" y="30989"/>
                </a:lnTo>
                <a:lnTo>
                  <a:pt x="353" y="34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1987073" y="2056385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78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4"/>
                </a:lnTo>
                <a:lnTo>
                  <a:pt x="3477" y="56310"/>
                </a:lnTo>
                <a:lnTo>
                  <a:pt x="5472" y="59968"/>
                </a:lnTo>
                <a:lnTo>
                  <a:pt x="8064" y="62942"/>
                </a:lnTo>
                <a:lnTo>
                  <a:pt x="10641" y="65901"/>
                </a:lnTo>
                <a:lnTo>
                  <a:pt x="13776" y="68148"/>
                </a:lnTo>
                <a:lnTo>
                  <a:pt x="17449" y="69673"/>
                </a:lnTo>
                <a:lnTo>
                  <a:pt x="21117" y="71182"/>
                </a:lnTo>
                <a:lnTo>
                  <a:pt x="25232" y="71945"/>
                </a:lnTo>
                <a:lnTo>
                  <a:pt x="32435" y="71945"/>
                </a:lnTo>
                <a:lnTo>
                  <a:pt x="37083" y="71211"/>
                </a:lnTo>
                <a:lnTo>
                  <a:pt x="41285" y="70130"/>
                </a:lnTo>
                <a:lnTo>
                  <a:pt x="44715" y="68719"/>
                </a:lnTo>
                <a:lnTo>
                  <a:pt x="48474" y="66509"/>
                </a:lnTo>
                <a:lnTo>
                  <a:pt x="50709" y="63806"/>
                </a:lnTo>
                <a:lnTo>
                  <a:pt x="50951" y="61153"/>
                </a:lnTo>
                <a:lnTo>
                  <a:pt x="50810" y="58547"/>
                </a:lnTo>
                <a:lnTo>
                  <a:pt x="48247" y="57365"/>
                </a:lnTo>
                <a:lnTo>
                  <a:pt x="45133" y="59510"/>
                </a:lnTo>
                <a:lnTo>
                  <a:pt x="42199" y="61213"/>
                </a:lnTo>
                <a:lnTo>
                  <a:pt x="38326" y="62661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096" y="61937"/>
                </a:lnTo>
                <a:lnTo>
                  <a:pt x="19479" y="60756"/>
                </a:lnTo>
                <a:lnTo>
                  <a:pt x="17269" y="59018"/>
                </a:lnTo>
                <a:lnTo>
                  <a:pt x="13666" y="54432"/>
                </a:lnTo>
                <a:lnTo>
                  <a:pt x="12279" y="51562"/>
                </a:lnTo>
                <a:lnTo>
                  <a:pt x="11325" y="48160"/>
                </a:lnTo>
                <a:lnTo>
                  <a:pt x="10360" y="44729"/>
                </a:lnTo>
                <a:lnTo>
                  <a:pt x="9878" y="40791"/>
                </a:lnTo>
                <a:lnTo>
                  <a:pt x="9878" y="31863"/>
                </a:lnTo>
                <a:lnTo>
                  <a:pt x="10375" y="27877"/>
                </a:lnTo>
                <a:lnTo>
                  <a:pt x="11380" y="24386"/>
                </a:lnTo>
                <a:lnTo>
                  <a:pt x="12381" y="20890"/>
                </a:lnTo>
                <a:lnTo>
                  <a:pt x="13792" y="17945"/>
                </a:lnTo>
                <a:lnTo>
                  <a:pt x="15605" y="15507"/>
                </a:lnTo>
                <a:lnTo>
                  <a:pt x="19610" y="11253"/>
                </a:lnTo>
                <a:lnTo>
                  <a:pt x="22172" y="10007"/>
                </a:lnTo>
                <a:lnTo>
                  <a:pt x="24739" y="8761"/>
                </a:lnTo>
                <a:lnTo>
                  <a:pt x="27583" y="8127"/>
                </a:lnTo>
                <a:lnTo>
                  <a:pt x="33591" y="8127"/>
                </a:lnTo>
                <a:lnTo>
                  <a:pt x="38113" y="9193"/>
                </a:lnTo>
                <a:lnTo>
                  <a:pt x="41907" y="10670"/>
                </a:lnTo>
                <a:lnTo>
                  <a:pt x="44780" y="12369"/>
                </a:lnTo>
                <a:lnTo>
                  <a:pt x="47776" y="14569"/>
                </a:lnTo>
                <a:lnTo>
                  <a:pt x="50393" y="13575"/>
                </a:lnTo>
                <a:lnTo>
                  <a:pt x="50684" y="10796"/>
                </a:lnTo>
                <a:lnTo>
                  <a:pt x="50468" y="8229"/>
                </a:lnTo>
                <a:lnTo>
                  <a:pt x="48588" y="5384"/>
                </a:lnTo>
                <a:lnTo>
                  <a:pt x="45184" y="3249"/>
                </a:lnTo>
                <a:lnTo>
                  <a:pt x="42113" y="2007"/>
                </a:lnTo>
                <a:lnTo>
                  <a:pt x="38707" y="953"/>
                </a:lnTo>
                <a:lnTo>
                  <a:pt x="34872" y="179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8"/>
                </a:lnTo>
                <a:lnTo>
                  <a:pt x="18313" y="2490"/>
                </a:lnTo>
                <a:lnTo>
                  <a:pt x="14526" y="4164"/>
                </a:lnTo>
                <a:lnTo>
                  <a:pt x="11290" y="6565"/>
                </a:lnTo>
                <a:lnTo>
                  <a:pt x="8571" y="9730"/>
                </a:lnTo>
                <a:lnTo>
                  <a:pt x="5864" y="12901"/>
                </a:lnTo>
                <a:lnTo>
                  <a:pt x="3759" y="16765"/>
                </a:lnTo>
                <a:lnTo>
                  <a:pt x="2246" y="21311"/>
                </a:lnTo>
                <a:lnTo>
                  <a:pt x="749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2048285" y="2074838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15"/>
                </a:moveTo>
                <a:lnTo>
                  <a:pt x="9585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4" y="30290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43">
                <a:moveTo>
                  <a:pt x="26959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0" y="53643"/>
                </a:lnTo>
                <a:lnTo>
                  <a:pt x="28003" y="53643"/>
                </a:lnTo>
                <a:lnTo>
                  <a:pt x="31621" y="52984"/>
                </a:lnTo>
                <a:lnTo>
                  <a:pt x="34757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79" y="44705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2112670" y="2074834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67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34"/>
                </a:lnTo>
                <a:lnTo>
                  <a:pt x="13576" y="3571"/>
                </a:lnTo>
                <a:lnTo>
                  <a:pt x="10833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26"/>
                </a:lnTo>
                <a:lnTo>
                  <a:pt x="0" y="51271"/>
                </a:lnTo>
                <a:lnTo>
                  <a:pt x="191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66" y="11736"/>
                </a:lnTo>
                <a:lnTo>
                  <a:pt x="18248" y="8550"/>
                </a:lnTo>
                <a:lnTo>
                  <a:pt x="22730" y="7747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2169078" y="2074838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0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10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43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60" y="46608"/>
                </a:lnTo>
                <a:lnTo>
                  <a:pt x="34113" y="42699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5" y="26633"/>
                </a:lnTo>
                <a:lnTo>
                  <a:pt x="25222" y="25110"/>
                </a:lnTo>
                <a:lnTo>
                  <a:pt x="22176" y="23813"/>
                </a:lnTo>
                <a:lnTo>
                  <a:pt x="19127" y="22593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894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2212204" y="2062540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17578" y="1703"/>
                </a:moveTo>
                <a:lnTo>
                  <a:pt x="17362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4"/>
                </a:lnTo>
                <a:lnTo>
                  <a:pt x="16382" y="64846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1"/>
                </a:lnTo>
                <a:lnTo>
                  <a:pt x="28500" y="6511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2258085" y="2074838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4"/>
                </a:lnTo>
                <a:lnTo>
                  <a:pt x="28371" y="8600"/>
                </a:lnTo>
                <a:lnTo>
                  <a:pt x="28536" y="5641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8"/>
                </a:lnTo>
                <a:lnTo>
                  <a:pt x="20383" y="0"/>
                </a:lnTo>
                <a:lnTo>
                  <a:pt x="17273" y="662"/>
                </a:lnTo>
                <a:lnTo>
                  <a:pt x="14137" y="2566"/>
                </a:lnTo>
                <a:lnTo>
                  <a:pt x="10681" y="5998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2298456" y="2075613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6" y="0"/>
                </a:moveTo>
                <a:lnTo>
                  <a:pt x="33098" y="1648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7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5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30" y="36953"/>
                </a:lnTo>
                <a:lnTo>
                  <a:pt x="9006" y="32942"/>
                </a:lnTo>
                <a:lnTo>
                  <a:pt x="9006" y="1648"/>
                </a:lnTo>
                <a:lnTo>
                  <a:pt x="8636" y="722"/>
                </a:lnTo>
                <a:lnTo>
                  <a:pt x="6083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4" y="37842"/>
                </a:lnTo>
                <a:lnTo>
                  <a:pt x="1487" y="42796"/>
                </a:lnTo>
                <a:lnTo>
                  <a:pt x="3848" y="46835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68"/>
                </a:lnTo>
                <a:lnTo>
                  <a:pt x="20256" y="52868"/>
                </a:lnTo>
                <a:lnTo>
                  <a:pt x="22999" y="52181"/>
                </a:lnTo>
                <a:lnTo>
                  <a:pt x="25718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27"/>
                </a:lnTo>
                <a:lnTo>
                  <a:pt x="33962" y="50773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2"/>
                </a:lnTo>
                <a:lnTo>
                  <a:pt x="42101" y="1648"/>
                </a:lnTo>
                <a:lnTo>
                  <a:pt x="41860" y="924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2355635" y="2074889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5" y="32816"/>
                </a:moveTo>
                <a:lnTo>
                  <a:pt x="9323" y="30059"/>
                </a:lnTo>
                <a:lnTo>
                  <a:pt x="9323" y="20609"/>
                </a:lnTo>
                <a:lnTo>
                  <a:pt x="10478" y="15811"/>
                </a:lnTo>
                <a:lnTo>
                  <a:pt x="12776" y="12495"/>
                </a:lnTo>
                <a:lnTo>
                  <a:pt x="15076" y="9193"/>
                </a:lnTo>
                <a:lnTo>
                  <a:pt x="18362" y="7541"/>
                </a:lnTo>
                <a:lnTo>
                  <a:pt x="24777" y="7541"/>
                </a:lnTo>
                <a:lnTo>
                  <a:pt x="28129" y="8431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7" y="829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3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2"/>
                </a:lnTo>
                <a:lnTo>
                  <a:pt x="13804" y="1597"/>
                </a:lnTo>
                <a:lnTo>
                  <a:pt x="11037" y="2667"/>
                </a:lnTo>
                <a:lnTo>
                  <a:pt x="863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7" y="53035"/>
                </a:lnTo>
                <a:lnTo>
                  <a:pt x="18251" y="53592"/>
                </a:lnTo>
                <a:lnTo>
                  <a:pt x="23456" y="53592"/>
                </a:lnTo>
                <a:lnTo>
                  <a:pt x="26696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3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71" y="44222"/>
                </a:lnTo>
                <a:lnTo>
                  <a:pt x="26757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1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2401434" y="2062540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4"/>
                </a:lnTo>
                <a:lnTo>
                  <a:pt x="16382" y="64846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8" y="1331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2443888" y="2074838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15"/>
                </a:moveTo>
                <a:lnTo>
                  <a:pt x="9589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202" y="11163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8"/>
                </a:lnTo>
                <a:lnTo>
                  <a:pt x="35257" y="11455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4" y="3029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8" y="9269"/>
                </a:lnTo>
                <a:lnTo>
                  <a:pt x="42876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1995"/>
                </a:lnTo>
                <a:lnTo>
                  <a:pt x="10896" y="3341"/>
                </a:lnTo>
                <a:lnTo>
                  <a:pt x="8294" y="5219"/>
                </a:lnTo>
                <a:lnTo>
                  <a:pt x="4144" y="10069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3"/>
                </a:lnTo>
                <a:lnTo>
                  <a:pt x="2451" y="41605"/>
                </a:lnTo>
                <a:lnTo>
                  <a:pt x="3926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43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4" y="53643"/>
                </a:lnTo>
                <a:lnTo>
                  <a:pt x="28004" y="53643"/>
                </a:lnTo>
                <a:lnTo>
                  <a:pt x="31625" y="52984"/>
                </a:lnTo>
                <a:lnTo>
                  <a:pt x="34761" y="51612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2508277" y="2074838"/>
            <a:ext cx="28534" cy="52923"/>
          </a:xfrm>
          <a:custGeom>
            <a:avLst/>
            <a:gdLst/>
            <a:ahLst/>
            <a:cxnLst/>
            <a:rect l="l" t="t" r="r" b="b"/>
            <a:pathLst>
              <a:path w="28534" h="52923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4" y="9464"/>
                </a:lnTo>
                <a:lnTo>
                  <a:pt x="28371" y="8600"/>
                </a:lnTo>
                <a:lnTo>
                  <a:pt x="28534" y="5641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8"/>
                </a:lnTo>
                <a:lnTo>
                  <a:pt x="20383" y="0"/>
                </a:lnTo>
                <a:lnTo>
                  <a:pt x="17269" y="662"/>
                </a:lnTo>
                <a:lnTo>
                  <a:pt x="14133" y="2566"/>
                </a:lnTo>
                <a:lnTo>
                  <a:pt x="10678" y="5998"/>
                </a:lnTo>
                <a:lnTo>
                  <a:pt x="8074" y="9550"/>
                </a:lnTo>
                <a:lnTo>
                  <a:pt x="8074" y="2148"/>
                </a:lnTo>
                <a:lnTo>
                  <a:pt x="5523" y="777"/>
                </a:lnTo>
                <a:lnTo>
                  <a:pt x="2564" y="777"/>
                </a:lnTo>
                <a:lnTo>
                  <a:pt x="0" y="2426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2545002" y="2074838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2" y="100"/>
                </a:moveTo>
                <a:lnTo>
                  <a:pt x="16026" y="0"/>
                </a:lnTo>
                <a:lnTo>
                  <a:pt x="13434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196"/>
                </a:lnTo>
                <a:lnTo>
                  <a:pt x="8992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43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8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4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2620846" y="2050488"/>
            <a:ext cx="19648" cy="95694"/>
          </a:xfrm>
          <a:custGeom>
            <a:avLst/>
            <a:gdLst/>
            <a:ahLst/>
            <a:cxnLst/>
            <a:rect l="l" t="t" r="r" b="b"/>
            <a:pathLst>
              <a:path w="19648" h="95694">
                <a:moveTo>
                  <a:pt x="255" y="55968"/>
                </a:moveTo>
                <a:lnTo>
                  <a:pt x="763" y="59968"/>
                </a:lnTo>
                <a:lnTo>
                  <a:pt x="1271" y="63957"/>
                </a:lnTo>
                <a:lnTo>
                  <a:pt x="2033" y="67920"/>
                </a:lnTo>
                <a:lnTo>
                  <a:pt x="3049" y="71819"/>
                </a:lnTo>
                <a:lnTo>
                  <a:pt x="4053" y="75728"/>
                </a:lnTo>
                <a:lnTo>
                  <a:pt x="5309" y="79576"/>
                </a:lnTo>
                <a:lnTo>
                  <a:pt x="6781" y="83350"/>
                </a:lnTo>
                <a:lnTo>
                  <a:pt x="8268" y="87133"/>
                </a:lnTo>
                <a:lnTo>
                  <a:pt x="9997" y="90855"/>
                </a:lnTo>
                <a:lnTo>
                  <a:pt x="11940" y="94550"/>
                </a:lnTo>
                <a:lnTo>
                  <a:pt x="13615" y="95539"/>
                </a:lnTo>
                <a:lnTo>
                  <a:pt x="16182" y="95694"/>
                </a:lnTo>
                <a:lnTo>
                  <a:pt x="19533" y="93253"/>
                </a:lnTo>
                <a:lnTo>
                  <a:pt x="16243" y="85912"/>
                </a:lnTo>
                <a:lnTo>
                  <a:pt x="13745" y="78421"/>
                </a:lnTo>
                <a:lnTo>
                  <a:pt x="12026" y="70789"/>
                </a:lnTo>
                <a:lnTo>
                  <a:pt x="10299" y="63158"/>
                </a:lnTo>
                <a:lnTo>
                  <a:pt x="9450" y="55446"/>
                </a:lnTo>
                <a:lnTo>
                  <a:pt x="9450" y="39941"/>
                </a:lnTo>
                <a:lnTo>
                  <a:pt x="10288" y="32230"/>
                </a:lnTo>
                <a:lnTo>
                  <a:pt x="11965" y="24587"/>
                </a:lnTo>
                <a:lnTo>
                  <a:pt x="13655" y="16926"/>
                </a:lnTo>
                <a:lnTo>
                  <a:pt x="16206" y="9474"/>
                </a:lnTo>
                <a:lnTo>
                  <a:pt x="19648" y="2209"/>
                </a:lnTo>
                <a:lnTo>
                  <a:pt x="17614" y="39"/>
                </a:lnTo>
                <a:lnTo>
                  <a:pt x="14669" y="0"/>
                </a:lnTo>
                <a:lnTo>
                  <a:pt x="12002" y="1003"/>
                </a:lnTo>
                <a:lnTo>
                  <a:pt x="10148" y="4737"/>
                </a:lnTo>
                <a:lnTo>
                  <a:pt x="8484" y="8495"/>
                </a:lnTo>
                <a:lnTo>
                  <a:pt x="7012" y="12293"/>
                </a:lnTo>
                <a:lnTo>
                  <a:pt x="5525" y="16102"/>
                </a:lnTo>
                <a:lnTo>
                  <a:pt x="4269" y="19950"/>
                </a:lnTo>
                <a:lnTo>
                  <a:pt x="3239" y="23874"/>
                </a:lnTo>
                <a:lnTo>
                  <a:pt x="2199" y="27812"/>
                </a:lnTo>
                <a:lnTo>
                  <a:pt x="1410" y="31762"/>
                </a:lnTo>
                <a:lnTo>
                  <a:pt x="853" y="35736"/>
                </a:lnTo>
                <a:lnTo>
                  <a:pt x="280" y="39711"/>
                </a:lnTo>
                <a:lnTo>
                  <a:pt x="0" y="43750"/>
                </a:lnTo>
                <a:lnTo>
                  <a:pt x="0" y="51929"/>
                </a:lnTo>
                <a:lnTo>
                  <a:pt x="255" y="55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2658531" y="2057245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2" y="0"/>
                </a:moveTo>
                <a:lnTo>
                  <a:pt x="1130" y="929"/>
                </a:lnTo>
                <a:lnTo>
                  <a:pt x="0" y="4024"/>
                </a:lnTo>
                <a:lnTo>
                  <a:pt x="0" y="68811"/>
                </a:lnTo>
                <a:lnTo>
                  <a:pt x="979" y="70077"/>
                </a:lnTo>
                <a:lnTo>
                  <a:pt x="3761" y="70549"/>
                </a:lnTo>
                <a:lnTo>
                  <a:pt x="6314" y="70498"/>
                </a:lnTo>
                <a:lnTo>
                  <a:pt x="9334" y="68811"/>
                </a:lnTo>
                <a:lnTo>
                  <a:pt x="9334" y="43524"/>
                </a:lnTo>
                <a:lnTo>
                  <a:pt x="21643" y="43524"/>
                </a:lnTo>
                <a:lnTo>
                  <a:pt x="25375" y="42976"/>
                </a:lnTo>
                <a:lnTo>
                  <a:pt x="24767" y="34786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49">
                <a:moveTo>
                  <a:pt x="34278" y="39269"/>
                </a:moveTo>
                <a:lnTo>
                  <a:pt x="36438" y="37288"/>
                </a:lnTo>
                <a:lnTo>
                  <a:pt x="40233" y="32882"/>
                </a:lnTo>
                <a:lnTo>
                  <a:pt x="41403" y="30059"/>
                </a:lnTo>
                <a:lnTo>
                  <a:pt x="42558" y="27241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0" y="15519"/>
                </a:lnTo>
                <a:lnTo>
                  <a:pt x="41277" y="11139"/>
                </a:lnTo>
                <a:lnTo>
                  <a:pt x="38850" y="7546"/>
                </a:lnTo>
                <a:lnTo>
                  <a:pt x="35802" y="4481"/>
                </a:lnTo>
                <a:lnTo>
                  <a:pt x="31852" y="2195"/>
                </a:lnTo>
                <a:lnTo>
                  <a:pt x="28018" y="1004"/>
                </a:lnTo>
                <a:lnTo>
                  <a:pt x="24472" y="331"/>
                </a:lnTo>
                <a:lnTo>
                  <a:pt x="21694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7" y="7707"/>
                </a:lnTo>
                <a:lnTo>
                  <a:pt x="22873" y="8089"/>
                </a:lnTo>
                <a:lnTo>
                  <a:pt x="26175" y="8928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4" y="18464"/>
                </a:lnTo>
                <a:lnTo>
                  <a:pt x="33314" y="23432"/>
                </a:lnTo>
                <a:lnTo>
                  <a:pt x="32335" y="27165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7" y="34786"/>
                </a:lnTo>
                <a:lnTo>
                  <a:pt x="25375" y="42976"/>
                </a:lnTo>
                <a:lnTo>
                  <a:pt x="28511" y="41897"/>
                </a:lnTo>
                <a:lnTo>
                  <a:pt x="31636" y="40806"/>
                </a:lnTo>
                <a:lnTo>
                  <a:pt x="34278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2710738" y="2075591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3" y="3848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70"/>
                </a:lnTo>
                <a:lnTo>
                  <a:pt x="29401" y="50241"/>
                </a:lnTo>
                <a:lnTo>
                  <a:pt x="46061" y="3848"/>
                </a:lnTo>
                <a:lnTo>
                  <a:pt x="46493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74"/>
                </a:lnTo>
                <a:lnTo>
                  <a:pt x="37374" y="1742"/>
                </a:lnTo>
                <a:lnTo>
                  <a:pt x="23760" y="42000"/>
                </a:lnTo>
                <a:lnTo>
                  <a:pt x="23378" y="42000"/>
                </a:lnTo>
                <a:lnTo>
                  <a:pt x="9601" y="1742"/>
                </a:lnTo>
                <a:lnTo>
                  <a:pt x="8023" y="240"/>
                </a:lnTo>
                <a:lnTo>
                  <a:pt x="5435" y="0"/>
                </a:lnTo>
                <a:lnTo>
                  <a:pt x="2854" y="13"/>
                </a:lnTo>
                <a:lnTo>
                  <a:pt x="0" y="1285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2762747" y="2062540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7" y="63154"/>
                </a:lnTo>
                <a:lnTo>
                  <a:pt x="16384" y="64846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1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2808514" y="2115305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9"/>
                </a:moveTo>
                <a:lnTo>
                  <a:pt x="11671" y="3747"/>
                </a:lnTo>
                <a:lnTo>
                  <a:pt x="9589" y="421"/>
                </a:lnTo>
                <a:lnTo>
                  <a:pt x="5918" y="0"/>
                </a:lnTo>
                <a:lnTo>
                  <a:pt x="1281" y="1271"/>
                </a:lnTo>
                <a:lnTo>
                  <a:pt x="0" y="3837"/>
                </a:lnTo>
                <a:lnTo>
                  <a:pt x="0" y="8902"/>
                </a:lnTo>
                <a:lnTo>
                  <a:pt x="2084" y="12232"/>
                </a:lnTo>
                <a:lnTo>
                  <a:pt x="5753" y="12650"/>
                </a:lnTo>
                <a:lnTo>
                  <a:pt x="10400" y="11369"/>
                </a:lnTo>
                <a:lnTo>
                  <a:pt x="11671" y="8816"/>
                </a:lnTo>
                <a:lnTo>
                  <a:pt x="11671" y="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2837012" y="2050459"/>
            <a:ext cx="19584" cy="95705"/>
          </a:xfrm>
          <a:custGeom>
            <a:avLst/>
            <a:gdLst/>
            <a:ahLst/>
            <a:cxnLst/>
            <a:rect l="l" t="t" r="r" b="b"/>
            <a:pathLst>
              <a:path w="19584" h="95705">
                <a:moveTo>
                  <a:pt x="10199" y="39966"/>
                </a:moveTo>
                <a:lnTo>
                  <a:pt x="10199" y="55486"/>
                </a:lnTo>
                <a:lnTo>
                  <a:pt x="9349" y="63193"/>
                </a:lnTo>
                <a:lnTo>
                  <a:pt x="7646" y="70852"/>
                </a:lnTo>
                <a:lnTo>
                  <a:pt x="5943" y="78497"/>
                </a:lnTo>
                <a:lnTo>
                  <a:pt x="3430" y="85978"/>
                </a:lnTo>
                <a:lnTo>
                  <a:pt x="104" y="93278"/>
                </a:lnTo>
                <a:lnTo>
                  <a:pt x="1793" y="95680"/>
                </a:lnTo>
                <a:lnTo>
                  <a:pt x="4676" y="95705"/>
                </a:lnTo>
                <a:lnTo>
                  <a:pt x="7697" y="94589"/>
                </a:lnTo>
                <a:lnTo>
                  <a:pt x="9655" y="90892"/>
                </a:lnTo>
                <a:lnTo>
                  <a:pt x="11369" y="87160"/>
                </a:lnTo>
                <a:lnTo>
                  <a:pt x="12827" y="83375"/>
                </a:lnTo>
                <a:lnTo>
                  <a:pt x="14288" y="79603"/>
                </a:lnTo>
                <a:lnTo>
                  <a:pt x="15534" y="75754"/>
                </a:lnTo>
                <a:lnTo>
                  <a:pt x="16549" y="71855"/>
                </a:lnTo>
                <a:lnTo>
                  <a:pt x="17553" y="67942"/>
                </a:lnTo>
                <a:lnTo>
                  <a:pt x="18313" y="63994"/>
                </a:lnTo>
                <a:lnTo>
                  <a:pt x="18823" y="59993"/>
                </a:lnTo>
                <a:lnTo>
                  <a:pt x="19331" y="56004"/>
                </a:lnTo>
                <a:lnTo>
                  <a:pt x="19584" y="51955"/>
                </a:lnTo>
                <a:lnTo>
                  <a:pt x="19584" y="39725"/>
                </a:lnTo>
                <a:lnTo>
                  <a:pt x="18529" y="31737"/>
                </a:lnTo>
                <a:lnTo>
                  <a:pt x="16408" y="23900"/>
                </a:lnTo>
                <a:lnTo>
                  <a:pt x="14288" y="16076"/>
                </a:lnTo>
                <a:lnTo>
                  <a:pt x="11369" y="8445"/>
                </a:lnTo>
                <a:lnTo>
                  <a:pt x="7646" y="1029"/>
                </a:lnTo>
                <a:lnTo>
                  <a:pt x="2692" y="0"/>
                </a:lnTo>
                <a:lnTo>
                  <a:pt x="0" y="2235"/>
                </a:lnTo>
                <a:lnTo>
                  <a:pt x="3390" y="9500"/>
                </a:lnTo>
                <a:lnTo>
                  <a:pt x="5943" y="16951"/>
                </a:lnTo>
                <a:lnTo>
                  <a:pt x="7646" y="24612"/>
                </a:lnTo>
                <a:lnTo>
                  <a:pt x="9349" y="32255"/>
                </a:lnTo>
                <a:lnTo>
                  <a:pt x="10199" y="39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2902366" y="2056982"/>
            <a:ext cx="36410" cy="70473"/>
          </a:xfrm>
          <a:custGeom>
            <a:avLst/>
            <a:gdLst/>
            <a:ahLst/>
            <a:cxnLst/>
            <a:rect l="l" t="t" r="r" b="b"/>
            <a:pathLst>
              <a:path w="36410" h="70473">
                <a:moveTo>
                  <a:pt x="36410" y="66409"/>
                </a:moveTo>
                <a:lnTo>
                  <a:pt x="36374" y="65073"/>
                </a:lnTo>
                <a:lnTo>
                  <a:pt x="34505" y="62395"/>
                </a:lnTo>
                <a:lnTo>
                  <a:pt x="9334" y="62395"/>
                </a:lnTo>
                <a:lnTo>
                  <a:pt x="9334" y="1677"/>
                </a:lnTo>
                <a:lnTo>
                  <a:pt x="8978" y="698"/>
                </a:lnTo>
                <a:lnTo>
                  <a:pt x="6325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76"/>
                </a:lnTo>
                <a:lnTo>
                  <a:pt x="367" y="69076"/>
                </a:lnTo>
                <a:lnTo>
                  <a:pt x="3481" y="70473"/>
                </a:lnTo>
                <a:lnTo>
                  <a:pt x="34505" y="70473"/>
                </a:lnTo>
                <a:lnTo>
                  <a:pt x="36118" y="69138"/>
                </a:lnTo>
                <a:lnTo>
                  <a:pt x="36410" y="66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2943726" y="2062540"/>
            <a:ext cx="31899" cy="65846"/>
          </a:xfrm>
          <a:custGeom>
            <a:avLst/>
            <a:gdLst/>
            <a:ahLst/>
            <a:cxnLst/>
            <a:rect l="l" t="t" r="r" b="b"/>
            <a:pathLst>
              <a:path w="31899" h="65846">
                <a:moveTo>
                  <a:pt x="31899" y="59983"/>
                </a:moveTo>
                <a:lnTo>
                  <a:pt x="31899" y="59335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4"/>
                </a:lnTo>
                <a:lnTo>
                  <a:pt x="16380" y="64846"/>
                </a:lnTo>
                <a:lnTo>
                  <a:pt x="20358" y="65846"/>
                </a:lnTo>
                <a:lnTo>
                  <a:pt x="25387" y="65681"/>
                </a:lnTo>
                <a:lnTo>
                  <a:pt x="28497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2986516" y="210851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96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33"/>
                </a:lnTo>
                <a:lnTo>
                  <a:pt x="39621" y="19239"/>
                </a:lnTo>
                <a:lnTo>
                  <a:pt x="42354" y="19239"/>
                </a:lnTo>
                <a:lnTo>
                  <a:pt x="44917" y="17589"/>
                </a:lnTo>
                <a:lnTo>
                  <a:pt x="44917" y="-54687"/>
                </a:lnTo>
                <a:lnTo>
                  <a:pt x="44676" y="-55421"/>
                </a:lnTo>
                <a:lnTo>
                  <a:pt x="42011" y="-56375"/>
                </a:lnTo>
                <a:lnTo>
                  <a:pt x="38787" y="-56375"/>
                </a:lnTo>
                <a:lnTo>
                  <a:pt x="35913" y="-54687"/>
                </a:lnTo>
                <a:lnTo>
                  <a:pt x="35913" y="-26301"/>
                </a:lnTo>
                <a:lnTo>
                  <a:pt x="31254" y="-30571"/>
                </a:lnTo>
                <a:lnTo>
                  <a:pt x="26517" y="-33058"/>
                </a:lnTo>
                <a:lnTo>
                  <a:pt x="23900" y="-33681"/>
                </a:lnTo>
                <a:lnTo>
                  <a:pt x="17614" y="-33681"/>
                </a:lnTo>
                <a:lnTo>
                  <a:pt x="14579" y="-33047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89"/>
                </a:lnTo>
                <a:lnTo>
                  <a:pt x="443" y="-14212"/>
                </a:lnTo>
                <a:lnTo>
                  <a:pt x="0" y="-10429"/>
                </a:lnTo>
                <a:lnTo>
                  <a:pt x="0" y="-2692"/>
                </a:lnTo>
                <a:lnTo>
                  <a:pt x="353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45" y="9878"/>
                </a:lnTo>
                <a:lnTo>
                  <a:pt x="4521" y="12244"/>
                </a:lnTo>
                <a:lnTo>
                  <a:pt x="8154" y="16496"/>
                </a:lnTo>
                <a:lnTo>
                  <a:pt x="9842" y="0"/>
                </a:lnTo>
                <a:lnTo>
                  <a:pt x="9269" y="-4752"/>
                </a:lnTo>
                <a:lnTo>
                  <a:pt x="9269" y="-9525"/>
                </a:lnTo>
                <a:lnTo>
                  <a:pt x="9954" y="-14047"/>
                </a:lnTo>
                <a:lnTo>
                  <a:pt x="11123" y="-18287"/>
                </a:lnTo>
                <a:lnTo>
                  <a:pt x="13117" y="-21833"/>
                </a:lnTo>
                <a:lnTo>
                  <a:pt x="16001" y="-24361"/>
                </a:lnTo>
                <a:lnTo>
                  <a:pt x="19530" y="-25984"/>
                </a:lnTo>
                <a:lnTo>
                  <a:pt x="24267" y="-25984"/>
                </a:lnTo>
                <a:lnTo>
                  <a:pt x="28889" y="-23623"/>
                </a:lnTo>
                <a:lnTo>
                  <a:pt x="33487" y="-19759"/>
                </a:lnTo>
                <a:lnTo>
                  <a:pt x="35913" y="-16750"/>
                </a:lnTo>
                <a:lnTo>
                  <a:pt x="35913" y="2780"/>
                </a:lnTo>
                <a:lnTo>
                  <a:pt x="33159" y="6045"/>
                </a:lnTo>
                <a:lnTo>
                  <a:pt x="29425" y="9446"/>
                </a:lnTo>
                <a:lnTo>
                  <a:pt x="25970" y="11516"/>
                </a:lnTo>
                <a:lnTo>
                  <a:pt x="22618" y="12330"/>
                </a:lnTo>
                <a:lnTo>
                  <a:pt x="19072" y="12330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2" y="19202"/>
                </a:lnTo>
                <a:lnTo>
                  <a:pt x="28944" y="17640"/>
                </a:lnTo>
                <a:lnTo>
                  <a:pt x="31711" y="16088"/>
                </a:lnTo>
                <a:lnTo>
                  <a:pt x="34376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049816" y="2115305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9"/>
                </a:moveTo>
                <a:lnTo>
                  <a:pt x="11671" y="3747"/>
                </a:lnTo>
                <a:lnTo>
                  <a:pt x="9585" y="421"/>
                </a:lnTo>
                <a:lnTo>
                  <a:pt x="5918" y="0"/>
                </a:lnTo>
                <a:lnTo>
                  <a:pt x="1281" y="1271"/>
                </a:lnTo>
                <a:lnTo>
                  <a:pt x="0" y="3837"/>
                </a:lnTo>
                <a:lnTo>
                  <a:pt x="0" y="8902"/>
                </a:lnTo>
                <a:lnTo>
                  <a:pt x="2080" y="12232"/>
                </a:lnTo>
                <a:lnTo>
                  <a:pt x="5751" y="12650"/>
                </a:lnTo>
                <a:lnTo>
                  <a:pt x="10400" y="11369"/>
                </a:lnTo>
                <a:lnTo>
                  <a:pt x="11671" y="8816"/>
                </a:lnTo>
                <a:lnTo>
                  <a:pt x="11671" y="6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103664" y="2074889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93"/>
                </a:lnTo>
                <a:lnTo>
                  <a:pt x="18364" y="7541"/>
                </a:lnTo>
                <a:lnTo>
                  <a:pt x="24778" y="7541"/>
                </a:lnTo>
                <a:lnTo>
                  <a:pt x="28130" y="8431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37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87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6" y="51321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5" y="45464"/>
                </a:lnTo>
                <a:lnTo>
                  <a:pt x="15430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152656" y="2074838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61"/>
                </a:lnTo>
                <a:lnTo>
                  <a:pt x="22873" y="46061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6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49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58"/>
                </a:lnTo>
                <a:lnTo>
                  <a:pt x="11178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91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34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43"/>
                </a:lnTo>
                <a:lnTo>
                  <a:pt x="19865" y="53643"/>
                </a:lnTo>
                <a:lnTo>
                  <a:pt x="22873" y="46061"/>
                </a:lnTo>
                <a:lnTo>
                  <a:pt x="18341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211214" y="2074834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0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26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58"/>
                </a:lnTo>
                <a:lnTo>
                  <a:pt x="61456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66"/>
                </a:lnTo>
                <a:lnTo>
                  <a:pt x="50507" y="853"/>
                </a:lnTo>
                <a:lnTo>
                  <a:pt x="47829" y="2174"/>
                </a:lnTo>
                <a:lnTo>
                  <a:pt x="45062" y="3914"/>
                </a:lnTo>
                <a:lnTo>
                  <a:pt x="42138" y="6375"/>
                </a:lnTo>
                <a:lnTo>
                  <a:pt x="38966" y="9655"/>
                </a:lnTo>
                <a:lnTo>
                  <a:pt x="36791" y="5717"/>
                </a:lnTo>
                <a:lnTo>
                  <a:pt x="33642" y="2682"/>
                </a:lnTo>
                <a:lnTo>
                  <a:pt x="30989" y="1170"/>
                </a:lnTo>
                <a:lnTo>
                  <a:pt x="27777" y="231"/>
                </a:lnTo>
                <a:lnTo>
                  <a:pt x="23929" y="0"/>
                </a:lnTo>
                <a:lnTo>
                  <a:pt x="21287" y="0"/>
                </a:lnTo>
                <a:lnTo>
                  <a:pt x="18684" y="713"/>
                </a:lnTo>
                <a:lnTo>
                  <a:pt x="16092" y="2134"/>
                </a:lnTo>
                <a:lnTo>
                  <a:pt x="13500" y="3571"/>
                </a:lnTo>
                <a:lnTo>
                  <a:pt x="10836" y="5817"/>
                </a:lnTo>
                <a:lnTo>
                  <a:pt x="8093" y="8892"/>
                </a:lnTo>
                <a:lnTo>
                  <a:pt x="8093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191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61"/>
                </a:lnTo>
                <a:lnTo>
                  <a:pt x="15801" y="10148"/>
                </a:lnTo>
                <a:lnTo>
                  <a:pt x="19980" y="7747"/>
                </a:lnTo>
                <a:lnTo>
                  <a:pt x="23699" y="7747"/>
                </a:lnTo>
                <a:lnTo>
                  <a:pt x="26341" y="8726"/>
                </a:lnTo>
                <a:lnTo>
                  <a:pt x="29364" y="11545"/>
                </a:lnTo>
                <a:lnTo>
                  <a:pt x="30747" y="14253"/>
                </a:lnTo>
                <a:lnTo>
                  <a:pt x="31546" y="17654"/>
                </a:lnTo>
                <a:lnTo>
                  <a:pt x="31752" y="21592"/>
                </a:lnTo>
                <a:lnTo>
                  <a:pt x="31752" y="51271"/>
                </a:lnTo>
                <a:lnTo>
                  <a:pt x="32068" y="52200"/>
                </a:lnTo>
                <a:lnTo>
                  <a:pt x="34646" y="52923"/>
                </a:lnTo>
                <a:lnTo>
                  <a:pt x="37782" y="52923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2" y="14061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3" y="11545"/>
                </a:lnTo>
                <a:lnTo>
                  <a:pt x="62524" y="14253"/>
                </a:lnTo>
                <a:lnTo>
                  <a:pt x="63248" y="17654"/>
                </a:lnTo>
                <a:lnTo>
                  <a:pt x="63439" y="21592"/>
                </a:lnTo>
                <a:lnTo>
                  <a:pt x="63439" y="51271"/>
                </a:lnTo>
                <a:lnTo>
                  <a:pt x="63792" y="5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3299406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30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6235" y="46976"/>
                </a:lnTo>
                <a:lnTo>
                  <a:pt x="10833" y="50849"/>
                </a:lnTo>
                <a:lnTo>
                  <a:pt x="13856" y="51969"/>
                </a:lnTo>
                <a:lnTo>
                  <a:pt x="16877" y="53085"/>
                </a:lnTo>
                <a:lnTo>
                  <a:pt x="20398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6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4" y="43102"/>
                </a:lnTo>
                <a:lnTo>
                  <a:pt x="11545" y="39992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3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3386667" y="2055470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06"/>
                </a:moveTo>
                <a:lnTo>
                  <a:pt x="382" y="8873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4"/>
                </a:lnTo>
                <a:lnTo>
                  <a:pt x="10681" y="1838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790"/>
                </a:lnTo>
                <a:lnTo>
                  <a:pt x="9817" y="21106"/>
                </a:lnTo>
                <a:lnTo>
                  <a:pt x="7175" y="20152"/>
                </a:lnTo>
                <a:lnTo>
                  <a:pt x="3939" y="20152"/>
                </a:lnTo>
                <a:lnTo>
                  <a:pt x="1080" y="21790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3415054" y="2074834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7" y="22673"/>
                </a:moveTo>
                <a:lnTo>
                  <a:pt x="33097" y="51271"/>
                </a:lnTo>
                <a:lnTo>
                  <a:pt x="33313" y="5200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50" y="51271"/>
                </a:lnTo>
                <a:lnTo>
                  <a:pt x="42050" y="18011"/>
                </a:lnTo>
                <a:lnTo>
                  <a:pt x="41758" y="15026"/>
                </a:lnTo>
                <a:lnTo>
                  <a:pt x="40563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3"/>
                </a:lnTo>
                <a:lnTo>
                  <a:pt x="16308" y="2134"/>
                </a:lnTo>
                <a:lnTo>
                  <a:pt x="13575" y="3571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316" y="52200"/>
                </a:lnTo>
                <a:lnTo>
                  <a:pt x="2857" y="52923"/>
                </a:lnTo>
                <a:lnTo>
                  <a:pt x="6097" y="52923"/>
                </a:lnTo>
                <a:lnTo>
                  <a:pt x="8952" y="51271"/>
                </a:lnTo>
                <a:lnTo>
                  <a:pt x="8952" y="17132"/>
                </a:lnTo>
                <a:lnTo>
                  <a:pt x="11418" y="14061"/>
                </a:lnTo>
                <a:lnTo>
                  <a:pt x="13765" y="11736"/>
                </a:lnTo>
                <a:lnTo>
                  <a:pt x="18251" y="8550"/>
                </a:lnTo>
                <a:lnTo>
                  <a:pt x="22732" y="7747"/>
                </a:lnTo>
                <a:lnTo>
                  <a:pt x="25998" y="8078"/>
                </a:lnTo>
                <a:lnTo>
                  <a:pt x="28637" y="937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3468870" y="2062540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83"/>
                </a:move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4"/>
                </a:lnTo>
                <a:lnTo>
                  <a:pt x="16382" y="64846"/>
                </a:lnTo>
                <a:lnTo>
                  <a:pt x="20358" y="65846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511325" y="2074838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15"/>
                </a:moveTo>
                <a:lnTo>
                  <a:pt x="9585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4" y="30290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43">
                <a:moveTo>
                  <a:pt x="26974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0" y="53643"/>
                </a:lnTo>
                <a:lnTo>
                  <a:pt x="28003" y="53643"/>
                </a:lnTo>
                <a:lnTo>
                  <a:pt x="31621" y="52984"/>
                </a:lnTo>
                <a:lnTo>
                  <a:pt x="34757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3599762" y="2074838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30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2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5"/>
                </a:lnTo>
                <a:lnTo>
                  <a:pt x="2616" y="41997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49"/>
                </a:lnTo>
                <a:lnTo>
                  <a:pt x="13855" y="51969"/>
                </a:lnTo>
                <a:lnTo>
                  <a:pt x="16875" y="53085"/>
                </a:lnTo>
                <a:lnTo>
                  <a:pt x="20393" y="53643"/>
                </a:lnTo>
                <a:lnTo>
                  <a:pt x="24406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3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3655259" y="2075597"/>
            <a:ext cx="42545" cy="52196"/>
          </a:xfrm>
          <a:custGeom>
            <a:avLst/>
            <a:gdLst/>
            <a:ahLst/>
            <a:cxnLst/>
            <a:rect l="l" t="t" r="r" b="b"/>
            <a:pathLst>
              <a:path w="42545" h="52196">
                <a:moveTo>
                  <a:pt x="38822" y="0"/>
                </a:moveTo>
                <a:lnTo>
                  <a:pt x="36029" y="15"/>
                </a:lnTo>
                <a:lnTo>
                  <a:pt x="32943" y="1410"/>
                </a:lnTo>
                <a:lnTo>
                  <a:pt x="21650" y="19584"/>
                </a:lnTo>
                <a:lnTo>
                  <a:pt x="10527" y="1410"/>
                </a:lnTo>
                <a:lnTo>
                  <a:pt x="8366" y="125"/>
                </a:lnTo>
                <a:lnTo>
                  <a:pt x="5217" y="0"/>
                </a:lnTo>
                <a:lnTo>
                  <a:pt x="1714" y="166"/>
                </a:lnTo>
                <a:lnTo>
                  <a:pt x="810" y="2707"/>
                </a:lnTo>
                <a:lnTo>
                  <a:pt x="15199" y="25653"/>
                </a:lnTo>
                <a:lnTo>
                  <a:pt x="0" y="49479"/>
                </a:lnTo>
                <a:lnTo>
                  <a:pt x="227" y="51814"/>
                </a:lnTo>
                <a:lnTo>
                  <a:pt x="2919" y="52196"/>
                </a:lnTo>
                <a:lnTo>
                  <a:pt x="6412" y="52110"/>
                </a:lnTo>
                <a:lnTo>
                  <a:pt x="9281" y="50674"/>
                </a:lnTo>
                <a:lnTo>
                  <a:pt x="20952" y="31295"/>
                </a:lnTo>
                <a:lnTo>
                  <a:pt x="32663" y="50674"/>
                </a:lnTo>
                <a:lnTo>
                  <a:pt x="32980" y="51156"/>
                </a:lnTo>
                <a:lnTo>
                  <a:pt x="35572" y="52110"/>
                </a:lnTo>
                <a:lnTo>
                  <a:pt x="38149" y="52196"/>
                </a:lnTo>
                <a:lnTo>
                  <a:pt x="40892" y="52056"/>
                </a:lnTo>
                <a:lnTo>
                  <a:pt x="42545" y="49479"/>
                </a:lnTo>
                <a:lnTo>
                  <a:pt x="27457" y="25387"/>
                </a:lnTo>
                <a:lnTo>
                  <a:pt x="41732" y="2707"/>
                </a:lnTo>
                <a:lnTo>
                  <a:pt x="41516" y="306"/>
                </a:lnTo>
                <a:lnTo>
                  <a:pt x="38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3709883" y="2055470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06"/>
                </a:moveTo>
                <a:lnTo>
                  <a:pt x="380" y="8873"/>
                </a:lnTo>
                <a:lnTo>
                  <a:pt x="3379" y="10731"/>
                </a:lnTo>
                <a:lnTo>
                  <a:pt x="7606" y="10731"/>
                </a:lnTo>
                <a:lnTo>
                  <a:pt x="10669" y="8837"/>
                </a:lnTo>
                <a:lnTo>
                  <a:pt x="11061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06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790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0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3734366" y="2074838"/>
            <a:ext cx="34560" cy="53643"/>
          </a:xfrm>
          <a:custGeom>
            <a:avLst/>
            <a:gdLst/>
            <a:ahLst/>
            <a:cxnLst/>
            <a:rect l="l" t="t" r="r" b="b"/>
            <a:pathLst>
              <a:path w="34560" h="53643">
                <a:moveTo>
                  <a:pt x="21592" y="100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70"/>
                </a:lnTo>
                <a:lnTo>
                  <a:pt x="3037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6" y="18519"/>
                </a:lnTo>
                <a:lnTo>
                  <a:pt x="2948" y="21629"/>
                </a:lnTo>
                <a:lnTo>
                  <a:pt x="6198" y="25196"/>
                </a:lnTo>
                <a:lnTo>
                  <a:pt x="8981" y="26939"/>
                </a:lnTo>
                <a:lnTo>
                  <a:pt x="11941" y="28411"/>
                </a:lnTo>
                <a:lnTo>
                  <a:pt x="15011" y="29643"/>
                </a:lnTo>
                <a:lnTo>
                  <a:pt x="17960" y="30783"/>
                </a:lnTo>
                <a:lnTo>
                  <a:pt x="20703" y="31978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9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49" y="44157"/>
                </a:lnTo>
                <a:lnTo>
                  <a:pt x="3279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445" y="48820"/>
                </a:lnTo>
                <a:lnTo>
                  <a:pt x="3037" y="50929"/>
                </a:lnTo>
                <a:lnTo>
                  <a:pt x="6214" y="52210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43"/>
                </a:lnTo>
                <a:lnTo>
                  <a:pt x="20815" y="53315"/>
                </a:lnTo>
                <a:lnTo>
                  <a:pt x="25516" y="51944"/>
                </a:lnTo>
                <a:lnTo>
                  <a:pt x="29235" y="49583"/>
                </a:lnTo>
                <a:lnTo>
                  <a:pt x="32245" y="46608"/>
                </a:lnTo>
                <a:lnTo>
                  <a:pt x="34103" y="42699"/>
                </a:lnTo>
                <a:lnTo>
                  <a:pt x="34560" y="37972"/>
                </a:lnTo>
                <a:lnTo>
                  <a:pt x="34560" y="35877"/>
                </a:lnTo>
                <a:lnTo>
                  <a:pt x="33505" y="32551"/>
                </a:lnTo>
                <a:lnTo>
                  <a:pt x="31866" y="29731"/>
                </a:lnTo>
                <a:lnTo>
                  <a:pt x="28220" y="26633"/>
                </a:lnTo>
                <a:lnTo>
                  <a:pt x="25210" y="25110"/>
                </a:lnTo>
                <a:lnTo>
                  <a:pt x="22161" y="23813"/>
                </a:lnTo>
                <a:lnTo>
                  <a:pt x="19116" y="22593"/>
                </a:lnTo>
                <a:lnTo>
                  <a:pt x="16142" y="21437"/>
                </a:lnTo>
                <a:lnTo>
                  <a:pt x="12509" y="19343"/>
                </a:lnTo>
                <a:lnTo>
                  <a:pt x="10123" y="16584"/>
                </a:lnTo>
                <a:lnTo>
                  <a:pt x="9766" y="13982"/>
                </a:lnTo>
                <a:lnTo>
                  <a:pt x="10328" y="11178"/>
                </a:lnTo>
                <a:lnTo>
                  <a:pt x="12750" y="8280"/>
                </a:lnTo>
                <a:lnTo>
                  <a:pt x="16015" y="7099"/>
                </a:lnTo>
                <a:lnTo>
                  <a:pt x="18874" y="6948"/>
                </a:lnTo>
                <a:lnTo>
                  <a:pt x="22086" y="7138"/>
                </a:lnTo>
                <a:lnTo>
                  <a:pt x="25873" y="8355"/>
                </a:lnTo>
                <a:lnTo>
                  <a:pt x="29235" y="10083"/>
                </a:lnTo>
                <a:lnTo>
                  <a:pt x="32029" y="8305"/>
                </a:lnTo>
                <a:lnTo>
                  <a:pt x="31978" y="5692"/>
                </a:lnTo>
                <a:lnTo>
                  <a:pt x="30405" y="2894"/>
                </a:lnTo>
                <a:lnTo>
                  <a:pt x="27471" y="1461"/>
                </a:lnTo>
                <a:lnTo>
                  <a:pt x="24196" y="533"/>
                </a:lnTo>
                <a:lnTo>
                  <a:pt x="21592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3777480" y="2062540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83"/>
                </a:move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4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4"/>
                </a:lnTo>
                <a:lnTo>
                  <a:pt x="16383" y="64846"/>
                </a:lnTo>
                <a:lnTo>
                  <a:pt x="20358" y="65846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3820107" y="2074838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5"/>
                </a:lnTo>
                <a:lnTo>
                  <a:pt x="2617" y="41997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49"/>
                </a:lnTo>
                <a:lnTo>
                  <a:pt x="13855" y="51969"/>
                </a:lnTo>
                <a:lnTo>
                  <a:pt x="16877" y="53085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3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881145" y="2074834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34"/>
                </a:lnTo>
                <a:lnTo>
                  <a:pt x="13576" y="3571"/>
                </a:lnTo>
                <a:lnTo>
                  <a:pt x="10833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3" y="778"/>
                </a:lnTo>
                <a:lnTo>
                  <a:pt x="2562" y="778"/>
                </a:lnTo>
                <a:lnTo>
                  <a:pt x="0" y="2426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50"/>
                </a:lnTo>
                <a:lnTo>
                  <a:pt x="22730" y="7747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3938054" y="2074889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93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31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5" y="0"/>
                </a:lnTo>
                <a:lnTo>
                  <a:pt x="1956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37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87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6" y="51321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5" y="45464"/>
                </a:lnTo>
                <a:lnTo>
                  <a:pt x="15430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3987111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6235" y="46976"/>
                </a:lnTo>
                <a:lnTo>
                  <a:pt x="10831" y="50849"/>
                </a:lnTo>
                <a:lnTo>
                  <a:pt x="13856" y="51969"/>
                </a:lnTo>
                <a:lnTo>
                  <a:pt x="16877" y="53085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8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54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4069158" y="2051495"/>
            <a:ext cx="33045" cy="76266"/>
          </a:xfrm>
          <a:custGeom>
            <a:avLst/>
            <a:gdLst/>
            <a:ahLst/>
            <a:cxnLst/>
            <a:rect l="l" t="t" r="r" b="b"/>
            <a:pathLst>
              <a:path w="33045" h="76266">
                <a:moveTo>
                  <a:pt x="8939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89" y="75542"/>
                </a:lnTo>
                <a:lnTo>
                  <a:pt x="11541" y="76266"/>
                </a:lnTo>
                <a:lnTo>
                  <a:pt x="14716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4" y="31803"/>
                </a:lnTo>
                <a:lnTo>
                  <a:pt x="30175" y="30341"/>
                </a:lnTo>
                <a:lnTo>
                  <a:pt x="30326" y="27421"/>
                </a:lnTo>
                <a:lnTo>
                  <a:pt x="28534" y="24372"/>
                </a:lnTo>
                <a:lnTo>
                  <a:pt x="17640" y="24372"/>
                </a:lnTo>
                <a:lnTo>
                  <a:pt x="17766" y="15167"/>
                </a:lnTo>
                <a:lnTo>
                  <a:pt x="18263" y="12244"/>
                </a:lnTo>
                <a:lnTo>
                  <a:pt x="20599" y="8525"/>
                </a:lnTo>
                <a:lnTo>
                  <a:pt x="23619" y="7444"/>
                </a:lnTo>
                <a:lnTo>
                  <a:pt x="26795" y="7520"/>
                </a:lnTo>
                <a:lnTo>
                  <a:pt x="30010" y="8421"/>
                </a:lnTo>
                <a:lnTo>
                  <a:pt x="32688" y="8359"/>
                </a:lnTo>
                <a:lnTo>
                  <a:pt x="33045" y="5702"/>
                </a:lnTo>
                <a:lnTo>
                  <a:pt x="32969" y="3938"/>
                </a:lnTo>
                <a:lnTo>
                  <a:pt x="30820" y="1120"/>
                </a:lnTo>
                <a:lnTo>
                  <a:pt x="28051" y="356"/>
                </a:lnTo>
                <a:lnTo>
                  <a:pt x="24358" y="0"/>
                </a:lnTo>
                <a:lnTo>
                  <a:pt x="21690" y="0"/>
                </a:lnTo>
                <a:lnTo>
                  <a:pt x="19364" y="370"/>
                </a:lnTo>
                <a:lnTo>
                  <a:pt x="15415" y="1854"/>
                </a:lnTo>
                <a:lnTo>
                  <a:pt x="12481" y="4561"/>
                </a:lnTo>
                <a:lnTo>
                  <a:pt x="10209" y="8103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4108222" y="2074838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15"/>
                </a:moveTo>
                <a:lnTo>
                  <a:pt x="9591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1" y="1995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69"/>
                </a:lnTo>
                <a:lnTo>
                  <a:pt x="2581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43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5" y="52984"/>
                </a:lnTo>
                <a:lnTo>
                  <a:pt x="34761" y="51612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4172612" y="2074838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5" y="8460"/>
                </a:lnTo>
                <a:lnTo>
                  <a:pt x="22948" y="8676"/>
                </a:lnTo>
                <a:lnTo>
                  <a:pt x="25703" y="9464"/>
                </a:lnTo>
                <a:lnTo>
                  <a:pt x="28370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8"/>
                </a:lnTo>
                <a:lnTo>
                  <a:pt x="20382" y="0"/>
                </a:lnTo>
                <a:lnTo>
                  <a:pt x="17271" y="662"/>
                </a:lnTo>
                <a:lnTo>
                  <a:pt x="14132" y="2566"/>
                </a:lnTo>
                <a:lnTo>
                  <a:pt x="10680" y="5998"/>
                </a:lnTo>
                <a:lnTo>
                  <a:pt x="8078" y="9550"/>
                </a:lnTo>
                <a:lnTo>
                  <a:pt x="8078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26"/>
                </a:lnTo>
                <a:lnTo>
                  <a:pt x="0" y="51271"/>
                </a:lnTo>
                <a:lnTo>
                  <a:pt x="316" y="52199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4240547" y="2074834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0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26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58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66"/>
                </a:lnTo>
                <a:lnTo>
                  <a:pt x="50507" y="853"/>
                </a:lnTo>
                <a:lnTo>
                  <a:pt x="47840" y="2174"/>
                </a:lnTo>
                <a:lnTo>
                  <a:pt x="45060" y="3914"/>
                </a:lnTo>
                <a:lnTo>
                  <a:pt x="42142" y="6375"/>
                </a:lnTo>
                <a:lnTo>
                  <a:pt x="38966" y="9655"/>
                </a:lnTo>
                <a:lnTo>
                  <a:pt x="36791" y="5717"/>
                </a:lnTo>
                <a:lnTo>
                  <a:pt x="33642" y="2682"/>
                </a:lnTo>
                <a:lnTo>
                  <a:pt x="31003" y="1170"/>
                </a:lnTo>
                <a:lnTo>
                  <a:pt x="27777" y="231"/>
                </a:lnTo>
                <a:lnTo>
                  <a:pt x="23929" y="0"/>
                </a:lnTo>
                <a:lnTo>
                  <a:pt x="21286" y="0"/>
                </a:lnTo>
                <a:lnTo>
                  <a:pt x="18684" y="713"/>
                </a:lnTo>
                <a:lnTo>
                  <a:pt x="16092" y="2134"/>
                </a:lnTo>
                <a:lnTo>
                  <a:pt x="13500" y="3571"/>
                </a:lnTo>
                <a:lnTo>
                  <a:pt x="10835" y="5817"/>
                </a:lnTo>
                <a:lnTo>
                  <a:pt x="8092" y="8892"/>
                </a:lnTo>
                <a:lnTo>
                  <a:pt x="8092" y="2150"/>
                </a:lnTo>
                <a:lnTo>
                  <a:pt x="5525" y="778"/>
                </a:lnTo>
                <a:lnTo>
                  <a:pt x="2578" y="778"/>
                </a:lnTo>
                <a:lnTo>
                  <a:pt x="0" y="2426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61"/>
                </a:lnTo>
                <a:lnTo>
                  <a:pt x="15800" y="10148"/>
                </a:lnTo>
                <a:lnTo>
                  <a:pt x="19979" y="7747"/>
                </a:lnTo>
                <a:lnTo>
                  <a:pt x="23699" y="7747"/>
                </a:lnTo>
                <a:lnTo>
                  <a:pt x="26352" y="8726"/>
                </a:lnTo>
                <a:lnTo>
                  <a:pt x="29364" y="11545"/>
                </a:lnTo>
                <a:lnTo>
                  <a:pt x="30747" y="14253"/>
                </a:lnTo>
                <a:lnTo>
                  <a:pt x="31546" y="17654"/>
                </a:lnTo>
                <a:lnTo>
                  <a:pt x="31752" y="21592"/>
                </a:lnTo>
                <a:lnTo>
                  <a:pt x="31752" y="51271"/>
                </a:lnTo>
                <a:lnTo>
                  <a:pt x="32068" y="52200"/>
                </a:lnTo>
                <a:lnTo>
                  <a:pt x="34646" y="52923"/>
                </a:lnTo>
                <a:lnTo>
                  <a:pt x="37782" y="52923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2" y="14061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3" y="11545"/>
                </a:lnTo>
                <a:lnTo>
                  <a:pt x="62524" y="14253"/>
                </a:lnTo>
                <a:lnTo>
                  <a:pt x="63248" y="17654"/>
                </a:lnTo>
                <a:lnTo>
                  <a:pt x="63439" y="21592"/>
                </a:lnTo>
                <a:lnTo>
                  <a:pt x="63439" y="51271"/>
                </a:lnTo>
                <a:lnTo>
                  <a:pt x="63792" y="5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4328571" y="2074838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1" y="23915"/>
                </a:moveTo>
                <a:lnTo>
                  <a:pt x="9587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4" y="7481"/>
                </a:lnTo>
                <a:lnTo>
                  <a:pt x="27443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5"/>
                </a:lnTo>
                <a:lnTo>
                  <a:pt x="48308" y="33958"/>
                </a:lnTo>
                <a:lnTo>
                  <a:pt x="48830" y="3029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30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4393591" y="2074838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1" y="9359"/>
                </a:moveTo>
                <a:lnTo>
                  <a:pt x="19925" y="8460"/>
                </a:lnTo>
                <a:lnTo>
                  <a:pt x="22948" y="8676"/>
                </a:lnTo>
                <a:lnTo>
                  <a:pt x="25703" y="9464"/>
                </a:lnTo>
                <a:lnTo>
                  <a:pt x="28370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8"/>
                </a:lnTo>
                <a:lnTo>
                  <a:pt x="20382" y="0"/>
                </a:lnTo>
                <a:lnTo>
                  <a:pt x="17272" y="662"/>
                </a:lnTo>
                <a:lnTo>
                  <a:pt x="14136" y="2566"/>
                </a:lnTo>
                <a:lnTo>
                  <a:pt x="10680" y="5998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26"/>
                </a:lnTo>
                <a:lnTo>
                  <a:pt x="0" y="51271"/>
                </a:lnTo>
                <a:lnTo>
                  <a:pt x="316" y="52199"/>
                </a:lnTo>
                <a:lnTo>
                  <a:pt x="2857" y="52923"/>
                </a:lnTo>
                <a:lnTo>
                  <a:pt x="6098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7" y="15469"/>
                </a:lnTo>
                <a:lnTo>
                  <a:pt x="14479" y="11620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4431610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30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1" y="6807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6235" y="46976"/>
                </a:lnTo>
                <a:lnTo>
                  <a:pt x="10833" y="50849"/>
                </a:lnTo>
                <a:lnTo>
                  <a:pt x="13856" y="51969"/>
                </a:lnTo>
                <a:lnTo>
                  <a:pt x="16880" y="53085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62" y="42886"/>
                </a:lnTo>
                <a:lnTo>
                  <a:pt x="39448" y="43268"/>
                </a:lnTo>
                <a:lnTo>
                  <a:pt x="36183" y="44538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9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5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4514712" y="2062540"/>
            <a:ext cx="31903" cy="65846"/>
          </a:xfrm>
          <a:custGeom>
            <a:avLst/>
            <a:gdLst/>
            <a:ahLst/>
            <a:cxnLst/>
            <a:rect l="l" t="t" r="r" b="b"/>
            <a:pathLst>
              <a:path w="31903" h="65846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19"/>
                </a:lnTo>
                <a:lnTo>
                  <a:pt x="1844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4"/>
                </a:lnTo>
                <a:lnTo>
                  <a:pt x="16384" y="64846"/>
                </a:lnTo>
                <a:lnTo>
                  <a:pt x="20358" y="65846"/>
                </a:lnTo>
                <a:lnTo>
                  <a:pt x="22899" y="65846"/>
                </a:lnTo>
                <a:lnTo>
                  <a:pt x="25387" y="65681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9" y="56753"/>
                </a:lnTo>
                <a:lnTo>
                  <a:pt x="27296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4561229" y="2051913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594"/>
                </a:moveTo>
                <a:lnTo>
                  <a:pt x="33097" y="74192"/>
                </a:lnTo>
                <a:lnTo>
                  <a:pt x="33314" y="74930"/>
                </a:lnTo>
                <a:lnTo>
                  <a:pt x="35952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56" y="37947"/>
                </a:lnTo>
                <a:lnTo>
                  <a:pt x="40565" y="33004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0"/>
                </a:lnTo>
                <a:lnTo>
                  <a:pt x="21934" y="22920"/>
                </a:lnTo>
                <a:lnTo>
                  <a:pt x="19316" y="23583"/>
                </a:lnTo>
                <a:lnTo>
                  <a:pt x="16714" y="24890"/>
                </a:lnTo>
                <a:lnTo>
                  <a:pt x="14112" y="26225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18" y="36982"/>
                </a:lnTo>
                <a:lnTo>
                  <a:pt x="13765" y="34657"/>
                </a:lnTo>
                <a:lnTo>
                  <a:pt x="18251" y="31471"/>
                </a:lnTo>
                <a:lnTo>
                  <a:pt x="22734" y="30667"/>
                </a:lnTo>
                <a:lnTo>
                  <a:pt x="25999" y="30999"/>
                </a:lnTo>
                <a:lnTo>
                  <a:pt x="28637" y="32296"/>
                </a:lnTo>
                <a:lnTo>
                  <a:pt x="31380" y="35712"/>
                </a:lnTo>
                <a:lnTo>
                  <a:pt x="32449" y="38873"/>
                </a:lnTo>
                <a:lnTo>
                  <a:pt x="33097" y="42811"/>
                </a:lnTo>
                <a:lnTo>
                  <a:pt x="3309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4618875" y="2074838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69" y="38353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61"/>
                </a:lnTo>
                <a:lnTo>
                  <a:pt x="22870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1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4"/>
                </a:lnTo>
                <a:lnTo>
                  <a:pt x="22085" y="7264"/>
                </a:lnTo>
                <a:lnTo>
                  <a:pt x="25232" y="7999"/>
                </a:lnTo>
                <a:lnTo>
                  <a:pt x="27788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58"/>
                </a:lnTo>
                <a:lnTo>
                  <a:pt x="11174" y="24231"/>
                </a:lnTo>
                <a:lnTo>
                  <a:pt x="8610" y="25232"/>
                </a:lnTo>
                <a:lnTo>
                  <a:pt x="4417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4" h="53643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0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4678070" y="2074834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34"/>
                </a:lnTo>
                <a:lnTo>
                  <a:pt x="13575" y="3571"/>
                </a:lnTo>
                <a:lnTo>
                  <a:pt x="10831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26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50"/>
                </a:lnTo>
                <a:lnTo>
                  <a:pt x="22730" y="7747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4760460" y="2062540"/>
            <a:ext cx="31902" cy="65846"/>
          </a:xfrm>
          <a:custGeom>
            <a:avLst/>
            <a:gdLst/>
            <a:ahLst/>
            <a:cxnLst/>
            <a:rect l="l" t="t" r="r" b="b"/>
            <a:pathLst>
              <a:path w="31902" h="65846">
                <a:moveTo>
                  <a:pt x="31902" y="59983"/>
                </a:move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67" y="60440"/>
                </a:lnTo>
                <a:lnTo>
                  <a:pt x="13092" y="63154"/>
                </a:lnTo>
                <a:lnTo>
                  <a:pt x="16382" y="64846"/>
                </a:lnTo>
                <a:lnTo>
                  <a:pt x="20358" y="65846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4806975" y="2051913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4"/>
                </a:lnTo>
                <a:lnTo>
                  <a:pt x="38200" y="28994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16" y="36982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0" y="30667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4867937" y="2074838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4"/>
                </a:lnTo>
                <a:lnTo>
                  <a:pt x="28371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8"/>
                </a:lnTo>
                <a:lnTo>
                  <a:pt x="20383" y="0"/>
                </a:lnTo>
                <a:lnTo>
                  <a:pt x="17269" y="662"/>
                </a:lnTo>
                <a:lnTo>
                  <a:pt x="14133" y="2566"/>
                </a:lnTo>
                <a:lnTo>
                  <a:pt x="10680" y="5998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4905957" y="2074838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5"/>
                </a:lnTo>
                <a:lnTo>
                  <a:pt x="2617" y="41997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49"/>
                </a:lnTo>
                <a:lnTo>
                  <a:pt x="13855" y="51969"/>
                </a:lnTo>
                <a:lnTo>
                  <a:pt x="16877" y="53085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3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4964377" y="2074838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30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8" y="6807"/>
                </a:lnTo>
                <a:lnTo>
                  <a:pt x="35928" y="3074"/>
                </a:lnTo>
                <a:lnTo>
                  <a:pt x="33220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7" y="44770"/>
                </a:lnTo>
                <a:lnTo>
                  <a:pt x="8291" y="49187"/>
                </a:lnTo>
                <a:lnTo>
                  <a:pt x="10833" y="50849"/>
                </a:lnTo>
                <a:lnTo>
                  <a:pt x="13853" y="51969"/>
                </a:lnTo>
                <a:lnTo>
                  <a:pt x="16877" y="53085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1" y="44538"/>
                </a:lnTo>
                <a:lnTo>
                  <a:pt x="33286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39992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0"/>
                </a:lnTo>
                <a:close/>
              </a:path>
              <a:path w="44917" h="53643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5050900" y="210851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96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33"/>
                </a:lnTo>
                <a:lnTo>
                  <a:pt x="39625" y="19239"/>
                </a:lnTo>
                <a:lnTo>
                  <a:pt x="42354" y="19239"/>
                </a:lnTo>
                <a:lnTo>
                  <a:pt x="44921" y="17589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2" y="-56375"/>
                </a:lnTo>
                <a:lnTo>
                  <a:pt x="38787" y="-56375"/>
                </a:lnTo>
                <a:lnTo>
                  <a:pt x="35918" y="-54687"/>
                </a:lnTo>
                <a:lnTo>
                  <a:pt x="35918" y="-26301"/>
                </a:lnTo>
                <a:lnTo>
                  <a:pt x="31255" y="-30571"/>
                </a:lnTo>
                <a:lnTo>
                  <a:pt x="26517" y="-33058"/>
                </a:lnTo>
                <a:lnTo>
                  <a:pt x="23900" y="-33681"/>
                </a:lnTo>
                <a:lnTo>
                  <a:pt x="17614" y="-33681"/>
                </a:lnTo>
                <a:lnTo>
                  <a:pt x="14580" y="-33047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89"/>
                </a:lnTo>
                <a:lnTo>
                  <a:pt x="443" y="-14212"/>
                </a:lnTo>
                <a:lnTo>
                  <a:pt x="0" y="-10429"/>
                </a:lnTo>
                <a:lnTo>
                  <a:pt x="0" y="-2692"/>
                </a:lnTo>
                <a:lnTo>
                  <a:pt x="356" y="684"/>
                </a:lnTo>
                <a:lnTo>
                  <a:pt x="1080" y="3884"/>
                </a:lnTo>
                <a:lnTo>
                  <a:pt x="1803" y="7085"/>
                </a:lnTo>
                <a:lnTo>
                  <a:pt x="2945" y="9878"/>
                </a:lnTo>
                <a:lnTo>
                  <a:pt x="4522" y="12244"/>
                </a:lnTo>
                <a:lnTo>
                  <a:pt x="8154" y="16496"/>
                </a:lnTo>
                <a:lnTo>
                  <a:pt x="9842" y="0"/>
                </a:lnTo>
                <a:lnTo>
                  <a:pt x="9269" y="-4752"/>
                </a:lnTo>
                <a:lnTo>
                  <a:pt x="9269" y="-9525"/>
                </a:lnTo>
                <a:lnTo>
                  <a:pt x="9958" y="-14047"/>
                </a:lnTo>
                <a:lnTo>
                  <a:pt x="11123" y="-18287"/>
                </a:lnTo>
                <a:lnTo>
                  <a:pt x="13119" y="-21833"/>
                </a:lnTo>
                <a:lnTo>
                  <a:pt x="16001" y="-24361"/>
                </a:lnTo>
                <a:lnTo>
                  <a:pt x="19533" y="-25984"/>
                </a:lnTo>
                <a:lnTo>
                  <a:pt x="24270" y="-25984"/>
                </a:lnTo>
                <a:lnTo>
                  <a:pt x="28893" y="-23623"/>
                </a:lnTo>
                <a:lnTo>
                  <a:pt x="33491" y="-19759"/>
                </a:lnTo>
                <a:lnTo>
                  <a:pt x="35918" y="-16750"/>
                </a:lnTo>
                <a:lnTo>
                  <a:pt x="35918" y="2780"/>
                </a:lnTo>
                <a:lnTo>
                  <a:pt x="33159" y="6045"/>
                </a:lnTo>
                <a:lnTo>
                  <a:pt x="29427" y="9446"/>
                </a:lnTo>
                <a:lnTo>
                  <a:pt x="25970" y="11516"/>
                </a:lnTo>
                <a:lnTo>
                  <a:pt x="22618" y="12330"/>
                </a:lnTo>
                <a:lnTo>
                  <a:pt x="19076" y="12330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202"/>
                </a:lnTo>
                <a:lnTo>
                  <a:pt x="28944" y="17640"/>
                </a:lnTo>
                <a:lnTo>
                  <a:pt x="31713" y="16088"/>
                </a:lnTo>
                <a:lnTo>
                  <a:pt x="34380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5111697" y="2074838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5"/>
                </a:lnTo>
                <a:lnTo>
                  <a:pt x="2617" y="41997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49"/>
                </a:lnTo>
                <a:lnTo>
                  <a:pt x="13855" y="51969"/>
                </a:lnTo>
                <a:lnTo>
                  <a:pt x="16877" y="53085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3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5169952" y="2074889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24" y="30059"/>
                </a:lnTo>
                <a:lnTo>
                  <a:pt x="9324" y="20609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93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31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60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3" y="0"/>
                </a:lnTo>
                <a:lnTo>
                  <a:pt x="19573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65"/>
                </a:lnTo>
                <a:lnTo>
                  <a:pt x="15140" y="53035"/>
                </a:lnTo>
                <a:lnTo>
                  <a:pt x="18252" y="53592"/>
                </a:lnTo>
                <a:lnTo>
                  <a:pt x="23458" y="53592"/>
                </a:lnTo>
                <a:lnTo>
                  <a:pt x="26697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9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8" y="45464"/>
                </a:lnTo>
                <a:lnTo>
                  <a:pt x="15433" y="43901"/>
                </a:lnTo>
                <a:lnTo>
                  <a:pt x="12854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5219581" y="2074838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61"/>
                </a:lnTo>
                <a:lnTo>
                  <a:pt x="22875" y="46061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7" y="9155"/>
                </a:lnTo>
                <a:lnTo>
                  <a:pt x="14086" y="8049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5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9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31" y="45082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4" y="53643"/>
                </a:lnTo>
                <a:lnTo>
                  <a:pt x="19865" y="5364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5275687" y="205214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59" y="66253"/>
                </a:lnTo>
                <a:lnTo>
                  <a:pt x="6098" y="70991"/>
                </a:lnTo>
                <a:lnTo>
                  <a:pt x="10681" y="74267"/>
                </a:lnTo>
                <a:lnTo>
                  <a:pt x="10886" y="60817"/>
                </a:lnTo>
                <a:lnTo>
                  <a:pt x="9842" y="56375"/>
                </a:lnTo>
                <a:lnTo>
                  <a:pt x="9273" y="51622"/>
                </a:lnTo>
                <a:lnTo>
                  <a:pt x="9273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19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2"/>
                </a:lnTo>
                <a:lnTo>
                  <a:pt x="33491" y="36615"/>
                </a:lnTo>
                <a:lnTo>
                  <a:pt x="35918" y="39625"/>
                </a:lnTo>
                <a:lnTo>
                  <a:pt x="35918" y="59155"/>
                </a:lnTo>
                <a:lnTo>
                  <a:pt x="33159" y="62420"/>
                </a:lnTo>
                <a:lnTo>
                  <a:pt x="29427" y="65821"/>
                </a:lnTo>
                <a:lnTo>
                  <a:pt x="25974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3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508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4"/>
                </a:lnTo>
                <a:lnTo>
                  <a:pt x="44921" y="1687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73"/>
                </a:lnTo>
                <a:lnTo>
                  <a:pt x="31255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80" y="23327"/>
                </a:lnTo>
                <a:lnTo>
                  <a:pt x="11963" y="24612"/>
                </a:lnTo>
                <a:lnTo>
                  <a:pt x="9335" y="25894"/>
                </a:lnTo>
                <a:lnTo>
                  <a:pt x="7138" y="27722"/>
                </a:lnTo>
                <a:lnTo>
                  <a:pt x="3596" y="32500"/>
                </a:lnTo>
                <a:lnTo>
                  <a:pt x="2261" y="35394"/>
                </a:lnTo>
                <a:lnTo>
                  <a:pt x="1347" y="38785"/>
                </a:lnTo>
                <a:lnTo>
                  <a:pt x="447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7"/>
                </a:moveTo>
                <a:lnTo>
                  <a:pt x="10681" y="74267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5336485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6234" y="46976"/>
                </a:lnTo>
                <a:lnTo>
                  <a:pt x="10831" y="50849"/>
                </a:lnTo>
                <a:lnTo>
                  <a:pt x="13855" y="51969"/>
                </a:lnTo>
                <a:lnTo>
                  <a:pt x="16880" y="53085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43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5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5394243" y="2074838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3" y="100"/>
                </a:moveTo>
                <a:lnTo>
                  <a:pt x="16031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4" y="25196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10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43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2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6" y="22593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31" y="7099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83"/>
                </a:lnTo>
                <a:lnTo>
                  <a:pt x="32039" y="8305"/>
                </a:lnTo>
                <a:lnTo>
                  <a:pt x="31990" y="5692"/>
                </a:lnTo>
                <a:lnTo>
                  <a:pt x="30416" y="2894"/>
                </a:lnTo>
                <a:lnTo>
                  <a:pt x="27485" y="1461"/>
                </a:lnTo>
                <a:lnTo>
                  <a:pt x="24206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5438696" y="2115299"/>
            <a:ext cx="17644" cy="27877"/>
          </a:xfrm>
          <a:custGeom>
            <a:avLst/>
            <a:gdLst/>
            <a:ahLst/>
            <a:cxnLst/>
            <a:rect l="l" t="t" r="r" b="b"/>
            <a:pathLst>
              <a:path w="17644" h="27877">
                <a:moveTo>
                  <a:pt x="17644" y="4405"/>
                </a:moveTo>
                <a:lnTo>
                  <a:pt x="17644" y="3430"/>
                </a:lnTo>
                <a:lnTo>
                  <a:pt x="16001" y="471"/>
                </a:lnTo>
                <a:lnTo>
                  <a:pt x="13388" y="0"/>
                </a:lnTo>
                <a:lnTo>
                  <a:pt x="10746" y="64"/>
                </a:lnTo>
                <a:lnTo>
                  <a:pt x="7721" y="1501"/>
                </a:lnTo>
                <a:lnTo>
                  <a:pt x="7228" y="4405"/>
                </a:lnTo>
                <a:lnTo>
                  <a:pt x="7228" y="11353"/>
                </a:lnTo>
                <a:lnTo>
                  <a:pt x="0" y="26276"/>
                </a:lnTo>
                <a:lnTo>
                  <a:pt x="1426" y="27877"/>
                </a:lnTo>
                <a:lnTo>
                  <a:pt x="4269" y="27828"/>
                </a:lnTo>
                <a:lnTo>
                  <a:pt x="6948" y="26376"/>
                </a:lnTo>
                <a:lnTo>
                  <a:pt x="14389" y="15201"/>
                </a:lnTo>
                <a:lnTo>
                  <a:pt x="15519" y="13437"/>
                </a:lnTo>
                <a:lnTo>
                  <a:pt x="16930" y="10148"/>
                </a:lnTo>
                <a:lnTo>
                  <a:pt x="17477" y="7494"/>
                </a:lnTo>
                <a:lnTo>
                  <a:pt x="17644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5499615" y="2074838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69" y="38353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61"/>
                </a:lnTo>
                <a:lnTo>
                  <a:pt x="22870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4"/>
                </a:lnTo>
                <a:lnTo>
                  <a:pt x="22086" y="7264"/>
                </a:lnTo>
                <a:lnTo>
                  <a:pt x="25232" y="7999"/>
                </a:lnTo>
                <a:lnTo>
                  <a:pt x="27788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58"/>
                </a:lnTo>
                <a:lnTo>
                  <a:pt x="11174" y="24231"/>
                </a:lnTo>
                <a:lnTo>
                  <a:pt x="8610" y="25232"/>
                </a:lnTo>
                <a:lnTo>
                  <a:pt x="4417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4" h="53643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0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5558810" y="2074834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7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7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11"/>
                </a:lnTo>
                <a:lnTo>
                  <a:pt x="41746" y="1502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41" y="713"/>
                </a:lnTo>
                <a:lnTo>
                  <a:pt x="16308" y="2134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7" y="51271"/>
                </a:lnTo>
                <a:lnTo>
                  <a:pt x="8957" y="17132"/>
                </a:lnTo>
                <a:lnTo>
                  <a:pt x="11404" y="14061"/>
                </a:lnTo>
                <a:lnTo>
                  <a:pt x="13770" y="11736"/>
                </a:lnTo>
                <a:lnTo>
                  <a:pt x="18252" y="8550"/>
                </a:lnTo>
                <a:lnTo>
                  <a:pt x="22734" y="7747"/>
                </a:lnTo>
                <a:lnTo>
                  <a:pt x="25999" y="8078"/>
                </a:lnTo>
                <a:lnTo>
                  <a:pt x="28642" y="9375"/>
                </a:lnTo>
                <a:lnTo>
                  <a:pt x="31385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5616680" y="205214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3"/>
                </a:lnTo>
                <a:lnTo>
                  <a:pt x="6094" y="70991"/>
                </a:lnTo>
                <a:lnTo>
                  <a:pt x="10680" y="74267"/>
                </a:lnTo>
                <a:lnTo>
                  <a:pt x="10882" y="60817"/>
                </a:lnTo>
                <a:lnTo>
                  <a:pt x="9842" y="56375"/>
                </a:lnTo>
                <a:lnTo>
                  <a:pt x="9269" y="51622"/>
                </a:lnTo>
                <a:lnTo>
                  <a:pt x="9269" y="46850"/>
                </a:lnTo>
                <a:lnTo>
                  <a:pt x="9958" y="42327"/>
                </a:lnTo>
                <a:lnTo>
                  <a:pt x="11123" y="38087"/>
                </a:lnTo>
                <a:lnTo>
                  <a:pt x="13117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15"/>
                </a:lnTo>
                <a:lnTo>
                  <a:pt x="35916" y="39625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1"/>
                </a:lnTo>
                <a:lnTo>
                  <a:pt x="25970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3" y="67499"/>
                </a:lnTo>
                <a:lnTo>
                  <a:pt x="37021" y="74508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4"/>
                </a:lnTo>
                <a:lnTo>
                  <a:pt x="44921" y="1687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73"/>
                </a:lnTo>
                <a:lnTo>
                  <a:pt x="31254" y="25803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27"/>
                </a:lnTo>
                <a:lnTo>
                  <a:pt x="11963" y="24612"/>
                </a:lnTo>
                <a:lnTo>
                  <a:pt x="9334" y="25894"/>
                </a:lnTo>
                <a:lnTo>
                  <a:pt x="7138" y="27722"/>
                </a:lnTo>
                <a:lnTo>
                  <a:pt x="3592" y="3250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2" y="60817"/>
                </a:moveTo>
                <a:lnTo>
                  <a:pt x="10680" y="74267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5705416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30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50"/>
                </a:lnTo>
                <a:lnTo>
                  <a:pt x="537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8294" y="49187"/>
                </a:lnTo>
                <a:lnTo>
                  <a:pt x="10835" y="50849"/>
                </a:lnTo>
                <a:lnTo>
                  <a:pt x="13856" y="51969"/>
                </a:lnTo>
                <a:lnTo>
                  <a:pt x="16880" y="53085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5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5760626" y="2075591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48"/>
                </a:moveTo>
                <a:lnTo>
                  <a:pt x="17147" y="50241"/>
                </a:lnTo>
                <a:lnTo>
                  <a:pt x="17997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6" y="3848"/>
                </a:lnTo>
                <a:lnTo>
                  <a:pt x="46508" y="1576"/>
                </a:lnTo>
                <a:lnTo>
                  <a:pt x="45976" y="471"/>
                </a:lnTo>
                <a:lnTo>
                  <a:pt x="43153" y="0"/>
                </a:lnTo>
                <a:lnTo>
                  <a:pt x="39968" y="74"/>
                </a:lnTo>
                <a:lnTo>
                  <a:pt x="37390" y="1742"/>
                </a:lnTo>
                <a:lnTo>
                  <a:pt x="23774" y="42000"/>
                </a:lnTo>
                <a:lnTo>
                  <a:pt x="23393" y="42000"/>
                </a:lnTo>
                <a:lnTo>
                  <a:pt x="9616" y="1742"/>
                </a:lnTo>
                <a:lnTo>
                  <a:pt x="8039" y="240"/>
                </a:lnTo>
                <a:lnTo>
                  <a:pt x="5447" y="0"/>
                </a:lnTo>
                <a:lnTo>
                  <a:pt x="2870" y="13"/>
                </a:lnTo>
                <a:lnTo>
                  <a:pt x="0" y="1285"/>
                </a:lnTo>
                <a:lnTo>
                  <a:pt x="54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816541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30"/>
                </a:moveTo>
                <a:lnTo>
                  <a:pt x="43704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2" y="3074"/>
                </a:lnTo>
                <a:lnTo>
                  <a:pt x="33238" y="182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50"/>
                </a:lnTo>
                <a:lnTo>
                  <a:pt x="535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70"/>
                </a:lnTo>
                <a:lnTo>
                  <a:pt x="8294" y="49187"/>
                </a:lnTo>
                <a:lnTo>
                  <a:pt x="10835" y="50849"/>
                </a:lnTo>
                <a:lnTo>
                  <a:pt x="13856" y="51969"/>
                </a:lnTo>
                <a:lnTo>
                  <a:pt x="16880" y="53085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9" y="45443"/>
                </a:lnTo>
                <a:lnTo>
                  <a:pt x="29641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5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878220" y="2074838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297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4"/>
                </a:lnTo>
                <a:lnTo>
                  <a:pt x="28371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8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0" y="5998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26"/>
                </a:lnTo>
                <a:lnTo>
                  <a:pt x="0" y="51271"/>
                </a:lnTo>
                <a:lnTo>
                  <a:pt x="316" y="52199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943517" y="2074838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43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8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4"/>
                </a:lnTo>
                <a:lnTo>
                  <a:pt x="27481" y="1461"/>
                </a:lnTo>
                <a:lnTo>
                  <a:pt x="24206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5992704" y="2055470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06"/>
                </a:moveTo>
                <a:lnTo>
                  <a:pt x="381" y="8873"/>
                </a:lnTo>
                <a:lnTo>
                  <a:pt x="3379" y="10731"/>
                </a:lnTo>
                <a:lnTo>
                  <a:pt x="7606" y="10731"/>
                </a:lnTo>
                <a:lnTo>
                  <a:pt x="10669" y="8837"/>
                </a:lnTo>
                <a:lnTo>
                  <a:pt x="11061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06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790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0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021726" y="2074834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7" y="1502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13"/>
                </a:lnTo>
                <a:lnTo>
                  <a:pt x="16305" y="2134"/>
                </a:lnTo>
                <a:lnTo>
                  <a:pt x="13576" y="3571"/>
                </a:lnTo>
                <a:lnTo>
                  <a:pt x="10833" y="5817"/>
                </a:lnTo>
                <a:lnTo>
                  <a:pt x="8075" y="8892"/>
                </a:lnTo>
                <a:lnTo>
                  <a:pt x="8075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26"/>
                </a:lnTo>
                <a:lnTo>
                  <a:pt x="0" y="51271"/>
                </a:lnTo>
                <a:lnTo>
                  <a:pt x="191" y="52009"/>
                </a:lnTo>
                <a:lnTo>
                  <a:pt x="2854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50"/>
                </a:lnTo>
                <a:lnTo>
                  <a:pt x="22730" y="7747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079272" y="2074889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6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93"/>
                </a:lnTo>
                <a:lnTo>
                  <a:pt x="18364" y="7541"/>
                </a:lnTo>
                <a:lnTo>
                  <a:pt x="24775" y="7541"/>
                </a:lnTo>
                <a:lnTo>
                  <a:pt x="28130" y="8431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4"/>
                </a:lnTo>
                <a:lnTo>
                  <a:pt x="37464" y="5551"/>
                </a:lnTo>
                <a:lnTo>
                  <a:pt x="34632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5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3" y="14997"/>
                </a:lnTo>
                <a:lnTo>
                  <a:pt x="584" y="18453"/>
                </a:lnTo>
                <a:lnTo>
                  <a:pt x="0" y="22579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6"/>
                </a:lnTo>
                <a:lnTo>
                  <a:pt x="2387" y="41846"/>
                </a:lnTo>
                <a:lnTo>
                  <a:pt x="3784" y="4457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38" y="53592"/>
                </a:lnTo>
                <a:lnTo>
                  <a:pt x="23454" y="53592"/>
                </a:lnTo>
                <a:lnTo>
                  <a:pt x="26694" y="53110"/>
                </a:lnTo>
                <a:lnTo>
                  <a:pt x="29754" y="5237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2" y="39660"/>
                </a:lnTo>
                <a:lnTo>
                  <a:pt x="33502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5" y="45464"/>
                </a:lnTo>
                <a:lnTo>
                  <a:pt x="15430" y="43901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128964" y="2074838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30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1997"/>
                </a:lnTo>
                <a:lnTo>
                  <a:pt x="4165" y="44770"/>
                </a:lnTo>
                <a:lnTo>
                  <a:pt x="6235" y="46976"/>
                </a:lnTo>
                <a:lnTo>
                  <a:pt x="10831" y="50849"/>
                </a:lnTo>
                <a:lnTo>
                  <a:pt x="13855" y="51969"/>
                </a:lnTo>
                <a:lnTo>
                  <a:pt x="16880" y="53085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43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5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184821" y="2115299"/>
            <a:ext cx="17640" cy="27877"/>
          </a:xfrm>
          <a:custGeom>
            <a:avLst/>
            <a:gdLst/>
            <a:ahLst/>
            <a:cxnLst/>
            <a:rect l="l" t="t" r="r" b="b"/>
            <a:pathLst>
              <a:path w="17640" h="27877">
                <a:moveTo>
                  <a:pt x="17640" y="4405"/>
                </a:moveTo>
                <a:lnTo>
                  <a:pt x="17640" y="3430"/>
                </a:lnTo>
                <a:lnTo>
                  <a:pt x="16001" y="471"/>
                </a:lnTo>
                <a:lnTo>
                  <a:pt x="13388" y="0"/>
                </a:lnTo>
                <a:lnTo>
                  <a:pt x="10746" y="64"/>
                </a:lnTo>
                <a:lnTo>
                  <a:pt x="7722" y="1501"/>
                </a:lnTo>
                <a:lnTo>
                  <a:pt x="7228" y="4405"/>
                </a:lnTo>
                <a:lnTo>
                  <a:pt x="7228" y="11353"/>
                </a:lnTo>
                <a:lnTo>
                  <a:pt x="0" y="26276"/>
                </a:lnTo>
                <a:lnTo>
                  <a:pt x="1422" y="27877"/>
                </a:lnTo>
                <a:lnTo>
                  <a:pt x="4269" y="27828"/>
                </a:lnTo>
                <a:lnTo>
                  <a:pt x="6948" y="26376"/>
                </a:lnTo>
                <a:lnTo>
                  <a:pt x="14389" y="15201"/>
                </a:lnTo>
                <a:lnTo>
                  <a:pt x="15519" y="13437"/>
                </a:lnTo>
                <a:lnTo>
                  <a:pt x="16931" y="10148"/>
                </a:lnTo>
                <a:lnTo>
                  <a:pt x="17477" y="7494"/>
                </a:lnTo>
                <a:lnTo>
                  <a:pt x="17640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247973" y="2055470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06"/>
                </a:moveTo>
                <a:lnTo>
                  <a:pt x="380" y="8873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1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06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790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0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270486" y="2062540"/>
            <a:ext cx="31899" cy="65846"/>
          </a:xfrm>
          <a:custGeom>
            <a:avLst/>
            <a:gdLst/>
            <a:ahLst/>
            <a:cxnLst/>
            <a:rect l="l" t="t" r="r" b="b"/>
            <a:pathLst>
              <a:path w="31899" h="65846">
                <a:moveTo>
                  <a:pt x="31899" y="59983"/>
                </a:moveTo>
                <a:lnTo>
                  <a:pt x="31899" y="59335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03"/>
                </a:lnTo>
                <a:lnTo>
                  <a:pt x="17359" y="1004"/>
                </a:lnTo>
                <a:lnTo>
                  <a:pt x="14718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4"/>
                </a:lnTo>
                <a:lnTo>
                  <a:pt x="16380" y="64846"/>
                </a:lnTo>
                <a:lnTo>
                  <a:pt x="20358" y="65846"/>
                </a:lnTo>
                <a:lnTo>
                  <a:pt x="25387" y="65681"/>
                </a:lnTo>
                <a:lnTo>
                  <a:pt x="28498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344942" y="2051913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4" y="4559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2" y="75844"/>
                </a:lnTo>
                <a:lnTo>
                  <a:pt x="39192" y="75844"/>
                </a:lnTo>
                <a:lnTo>
                  <a:pt x="42047" y="74192"/>
                </a:lnTo>
                <a:lnTo>
                  <a:pt x="42047" y="40957"/>
                </a:lnTo>
                <a:lnTo>
                  <a:pt x="41744" y="37947"/>
                </a:lnTo>
                <a:lnTo>
                  <a:pt x="40549" y="33004"/>
                </a:lnTo>
                <a:lnTo>
                  <a:pt x="38199" y="28994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0" y="22920"/>
                </a:lnTo>
                <a:lnTo>
                  <a:pt x="19316" y="23583"/>
                </a:lnTo>
                <a:lnTo>
                  <a:pt x="16710" y="24890"/>
                </a:lnTo>
                <a:lnTo>
                  <a:pt x="14108" y="26225"/>
                </a:lnTo>
                <a:lnTo>
                  <a:pt x="11520" y="28230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0053"/>
                </a:lnTo>
                <a:lnTo>
                  <a:pt x="11404" y="36982"/>
                </a:lnTo>
                <a:lnTo>
                  <a:pt x="13765" y="34657"/>
                </a:lnTo>
                <a:lnTo>
                  <a:pt x="18247" y="31471"/>
                </a:lnTo>
                <a:lnTo>
                  <a:pt x="22732" y="30667"/>
                </a:lnTo>
                <a:lnTo>
                  <a:pt x="25995" y="30999"/>
                </a:lnTo>
                <a:lnTo>
                  <a:pt x="28637" y="32296"/>
                </a:lnTo>
                <a:lnTo>
                  <a:pt x="31380" y="35712"/>
                </a:lnTo>
                <a:lnTo>
                  <a:pt x="32445" y="38873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402585" y="2074838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69" y="38353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61"/>
                </a:lnTo>
                <a:lnTo>
                  <a:pt x="22870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4"/>
                </a:lnTo>
                <a:lnTo>
                  <a:pt x="22086" y="7264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58"/>
                </a:lnTo>
                <a:lnTo>
                  <a:pt x="11174" y="24231"/>
                </a:lnTo>
                <a:lnTo>
                  <a:pt x="8610" y="25232"/>
                </a:lnTo>
                <a:lnTo>
                  <a:pt x="4417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4" h="53643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0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457867" y="2074838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43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8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4"/>
                </a:lnTo>
                <a:lnTo>
                  <a:pt x="27481" y="1461"/>
                </a:lnTo>
                <a:lnTo>
                  <a:pt x="24206" y="533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1586095" y="219653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9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3" y="58176"/>
                </a:lnTo>
                <a:lnTo>
                  <a:pt x="19072" y="55599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55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2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1628658" y="2208819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89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57"/>
                </a:lnTo>
                <a:lnTo>
                  <a:pt x="14083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3"/>
                </a:lnTo>
                <a:lnTo>
                  <a:pt x="27799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1687222" y="2185894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6" y="28134"/>
                </a:moveTo>
                <a:lnTo>
                  <a:pt x="37781" y="26607"/>
                </a:lnTo>
                <a:lnTo>
                  <a:pt x="36205" y="23813"/>
                </a:lnTo>
                <a:lnTo>
                  <a:pt x="33310" y="23674"/>
                </a:lnTo>
                <a:lnTo>
                  <a:pt x="29933" y="23929"/>
                </a:lnTo>
                <a:lnTo>
                  <a:pt x="27392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43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7120"/>
                </a:lnTo>
                <a:lnTo>
                  <a:pt x="29563" y="74145"/>
                </a:lnTo>
                <a:lnTo>
                  <a:pt x="31788" y="75653"/>
                </a:lnTo>
                <a:lnTo>
                  <a:pt x="34390" y="75885"/>
                </a:lnTo>
                <a:lnTo>
                  <a:pt x="37094" y="75844"/>
                </a:lnTo>
                <a:lnTo>
                  <a:pt x="40092" y="74145"/>
                </a:lnTo>
                <a:lnTo>
                  <a:pt x="38785" y="71593"/>
                </a:lnTo>
                <a:lnTo>
                  <a:pt x="18935" y="45824"/>
                </a:lnTo>
                <a:lnTo>
                  <a:pt x="36626" y="281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1736672" y="220881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5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90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5" y="5308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40007"/>
                </a:lnTo>
                <a:lnTo>
                  <a:pt x="10093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1797710" y="220881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61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1878829" y="219653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6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3" y="16355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1924707" y="2185894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89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6" y="30949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0057"/>
                </a:lnTo>
                <a:lnTo>
                  <a:pt x="11404" y="36982"/>
                </a:lnTo>
                <a:lnTo>
                  <a:pt x="13769" y="34657"/>
                </a:lnTo>
                <a:lnTo>
                  <a:pt x="18251" y="31485"/>
                </a:lnTo>
                <a:lnTo>
                  <a:pt x="22734" y="30671"/>
                </a:lnTo>
                <a:lnTo>
                  <a:pt x="25999" y="31014"/>
                </a:lnTo>
                <a:lnTo>
                  <a:pt x="28641" y="32310"/>
                </a:lnTo>
                <a:lnTo>
                  <a:pt x="31384" y="35712"/>
                </a:lnTo>
                <a:lnTo>
                  <a:pt x="32449" y="38875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1981781" y="220881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4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2066709" y="2208870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6"/>
                </a:moveTo>
                <a:lnTo>
                  <a:pt x="9324" y="30059"/>
                </a:lnTo>
                <a:lnTo>
                  <a:pt x="9324" y="20623"/>
                </a:lnTo>
                <a:lnTo>
                  <a:pt x="10480" y="15811"/>
                </a:lnTo>
                <a:lnTo>
                  <a:pt x="12777" y="12509"/>
                </a:lnTo>
                <a:lnTo>
                  <a:pt x="15077" y="9193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34"/>
                </a:lnTo>
                <a:lnTo>
                  <a:pt x="32068" y="10413"/>
                </a:lnTo>
                <a:lnTo>
                  <a:pt x="35460" y="12992"/>
                </a:lnTo>
                <a:lnTo>
                  <a:pt x="38304" y="10911"/>
                </a:lnTo>
                <a:lnTo>
                  <a:pt x="38279" y="8304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9" y="723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6"/>
                </a:lnTo>
                <a:lnTo>
                  <a:pt x="8637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9"/>
                </a:lnTo>
                <a:lnTo>
                  <a:pt x="2387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0"/>
                </a:lnTo>
                <a:lnTo>
                  <a:pt x="29758" y="52376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6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900" y="45849"/>
                </a:lnTo>
                <a:lnTo>
                  <a:pt x="18795" y="45467"/>
                </a:lnTo>
                <a:lnTo>
                  <a:pt x="15434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2119017" y="2185894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89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6" y="30949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0057"/>
                </a:lnTo>
                <a:lnTo>
                  <a:pt x="11404" y="36982"/>
                </a:lnTo>
                <a:lnTo>
                  <a:pt x="13769" y="34657"/>
                </a:lnTo>
                <a:lnTo>
                  <a:pt x="18251" y="31485"/>
                </a:lnTo>
                <a:lnTo>
                  <a:pt x="22734" y="30671"/>
                </a:lnTo>
                <a:lnTo>
                  <a:pt x="25999" y="31014"/>
                </a:lnTo>
                <a:lnTo>
                  <a:pt x="28641" y="32310"/>
                </a:lnTo>
                <a:lnTo>
                  <a:pt x="31384" y="35712"/>
                </a:lnTo>
                <a:lnTo>
                  <a:pt x="32449" y="38875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2176026" y="2208819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89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2234587" y="2185894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2261890" y="2185894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2285945" y="220881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22"/>
                </a:lnTo>
                <a:lnTo>
                  <a:pt x="42890" y="1131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4" y="22075"/>
                </a:lnTo>
                <a:lnTo>
                  <a:pt x="9349" y="20091"/>
                </a:lnTo>
                <a:lnTo>
                  <a:pt x="10833" y="3114"/>
                </a:lnTo>
                <a:lnTo>
                  <a:pt x="8360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3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80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9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2" y="45518"/>
                </a:lnTo>
                <a:lnTo>
                  <a:pt x="42077" y="42890"/>
                </a:lnTo>
                <a:lnTo>
                  <a:pt x="39460" y="43272"/>
                </a:lnTo>
                <a:lnTo>
                  <a:pt x="36184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9" y="35967"/>
                </a:lnTo>
                <a:lnTo>
                  <a:pt x="9274" y="31360"/>
                </a:lnTo>
                <a:lnTo>
                  <a:pt x="9274" y="28652"/>
                </a:lnTo>
                <a:lnTo>
                  <a:pt x="41440" y="28652"/>
                </a:lnTo>
                <a:lnTo>
                  <a:pt x="4385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11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8"/>
                </a:lnTo>
                <a:lnTo>
                  <a:pt x="10833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2346984" y="2208819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52" y="8561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2401879" y="2208931"/>
            <a:ext cx="46227" cy="72313"/>
          </a:xfrm>
          <a:custGeom>
            <a:avLst/>
            <a:gdLst/>
            <a:ahLst/>
            <a:cxnLst/>
            <a:rect l="l" t="t" r="r" b="b"/>
            <a:pathLst>
              <a:path w="46227" h="72313">
                <a:moveTo>
                  <a:pt x="433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5" y="66038"/>
                </a:lnTo>
                <a:lnTo>
                  <a:pt x="5040" y="68579"/>
                </a:lnTo>
                <a:lnTo>
                  <a:pt x="9094" y="70636"/>
                </a:lnTo>
                <a:lnTo>
                  <a:pt x="11863" y="71309"/>
                </a:lnTo>
                <a:lnTo>
                  <a:pt x="14630" y="71982"/>
                </a:lnTo>
                <a:lnTo>
                  <a:pt x="17981" y="72313"/>
                </a:lnTo>
                <a:lnTo>
                  <a:pt x="26010" y="72313"/>
                </a:lnTo>
                <a:lnTo>
                  <a:pt x="29552" y="71880"/>
                </a:lnTo>
                <a:lnTo>
                  <a:pt x="32562" y="70991"/>
                </a:lnTo>
                <a:lnTo>
                  <a:pt x="35561" y="70102"/>
                </a:lnTo>
                <a:lnTo>
                  <a:pt x="39968" y="67359"/>
                </a:lnTo>
                <a:lnTo>
                  <a:pt x="43333" y="64033"/>
                </a:lnTo>
                <a:lnTo>
                  <a:pt x="45223" y="59993"/>
                </a:lnTo>
                <a:lnTo>
                  <a:pt x="45695" y="55613"/>
                </a:lnTo>
                <a:lnTo>
                  <a:pt x="45274" y="51598"/>
                </a:lnTo>
                <a:lnTo>
                  <a:pt x="43610" y="48373"/>
                </a:lnTo>
                <a:lnTo>
                  <a:pt x="40972" y="45921"/>
                </a:lnTo>
                <a:lnTo>
                  <a:pt x="37731" y="43967"/>
                </a:lnTo>
                <a:lnTo>
                  <a:pt x="33681" y="42771"/>
                </a:lnTo>
                <a:lnTo>
                  <a:pt x="29030" y="42364"/>
                </a:lnTo>
                <a:lnTo>
                  <a:pt x="16283" y="41832"/>
                </a:lnTo>
                <a:lnTo>
                  <a:pt x="14324" y="41756"/>
                </a:lnTo>
                <a:lnTo>
                  <a:pt x="10415" y="39635"/>
                </a:lnTo>
                <a:lnTo>
                  <a:pt x="11696" y="51563"/>
                </a:lnTo>
                <a:lnTo>
                  <a:pt x="14541" y="48981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7" y="50101"/>
                </a:lnTo>
                <a:lnTo>
                  <a:pt x="35877" y="52387"/>
                </a:lnTo>
                <a:lnTo>
                  <a:pt x="36742" y="56094"/>
                </a:lnTo>
                <a:lnTo>
                  <a:pt x="36742" y="57326"/>
                </a:lnTo>
                <a:lnTo>
                  <a:pt x="35510" y="60742"/>
                </a:lnTo>
                <a:lnTo>
                  <a:pt x="32461" y="63474"/>
                </a:lnTo>
                <a:lnTo>
                  <a:pt x="29171" y="64706"/>
                </a:lnTo>
                <a:lnTo>
                  <a:pt x="25071" y="65479"/>
                </a:lnTo>
                <a:lnTo>
                  <a:pt x="18083" y="65479"/>
                </a:lnTo>
                <a:lnTo>
                  <a:pt x="14757" y="64871"/>
                </a:lnTo>
                <a:lnTo>
                  <a:pt x="12369" y="63676"/>
                </a:lnTo>
                <a:lnTo>
                  <a:pt x="8788" y="60666"/>
                </a:lnTo>
                <a:lnTo>
                  <a:pt x="8788" y="57556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00" y="33677"/>
                </a:lnTo>
                <a:lnTo>
                  <a:pt x="17981" y="34721"/>
                </a:lnTo>
                <a:lnTo>
                  <a:pt x="16013" y="27176"/>
                </a:lnTo>
                <a:lnTo>
                  <a:pt x="14184" y="25336"/>
                </a:lnTo>
                <a:lnTo>
                  <a:pt x="11455" y="20954"/>
                </a:lnTo>
                <a:lnTo>
                  <a:pt x="11455" y="17730"/>
                </a:lnTo>
                <a:lnTo>
                  <a:pt x="11657" y="14907"/>
                </a:lnTo>
                <a:lnTo>
                  <a:pt x="9918" y="3200"/>
                </a:lnTo>
                <a:lnTo>
                  <a:pt x="6592" y="6235"/>
                </a:lnTo>
                <a:lnTo>
                  <a:pt x="4342" y="10299"/>
                </a:lnTo>
                <a:lnTo>
                  <a:pt x="2934" y="15011"/>
                </a:lnTo>
                <a:lnTo>
                  <a:pt x="2934" y="17791"/>
                </a:lnTo>
                <a:lnTo>
                  <a:pt x="3265" y="22212"/>
                </a:lnTo>
                <a:lnTo>
                  <a:pt x="4558" y="25577"/>
                </a:lnTo>
                <a:lnTo>
                  <a:pt x="6567" y="28422"/>
                </a:lnTo>
                <a:lnTo>
                  <a:pt x="4100" y="31356"/>
                </a:lnTo>
                <a:lnTo>
                  <a:pt x="2297" y="34823"/>
                </a:lnTo>
                <a:lnTo>
                  <a:pt x="1840" y="39002"/>
                </a:lnTo>
                <a:lnTo>
                  <a:pt x="2272" y="42073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04"/>
                </a:lnTo>
                <a:lnTo>
                  <a:pt x="1764" y="52527"/>
                </a:lnTo>
                <a:lnTo>
                  <a:pt x="433" y="55727"/>
                </a:lnTo>
                <a:close/>
              </a:path>
              <a:path w="46227" h="72313">
                <a:moveTo>
                  <a:pt x="15887" y="8265"/>
                </a:moveTo>
                <a:lnTo>
                  <a:pt x="18454" y="7109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8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29" y="20177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6" y="27812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76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6" y="34592"/>
                </a:lnTo>
                <a:lnTo>
                  <a:pt x="29578" y="33793"/>
                </a:lnTo>
                <a:lnTo>
                  <a:pt x="33883" y="31849"/>
                </a:lnTo>
                <a:lnTo>
                  <a:pt x="37249" y="28839"/>
                </a:lnTo>
                <a:lnTo>
                  <a:pt x="39446" y="24839"/>
                </a:lnTo>
                <a:lnTo>
                  <a:pt x="40806" y="20177"/>
                </a:lnTo>
                <a:lnTo>
                  <a:pt x="40806" y="17359"/>
                </a:lnTo>
                <a:lnTo>
                  <a:pt x="40551" y="14008"/>
                </a:lnTo>
                <a:lnTo>
                  <a:pt x="39535" y="10872"/>
                </a:lnTo>
                <a:lnTo>
                  <a:pt x="37390" y="8139"/>
                </a:lnTo>
                <a:lnTo>
                  <a:pt x="44389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9" y="914"/>
                </a:lnTo>
                <a:lnTo>
                  <a:pt x="29629" y="914"/>
                </a:lnTo>
                <a:lnTo>
                  <a:pt x="27306" y="392"/>
                </a:lnTo>
                <a:lnTo>
                  <a:pt x="24739" y="76"/>
                </a:lnTo>
                <a:lnTo>
                  <a:pt x="19113" y="0"/>
                </a:lnTo>
                <a:lnTo>
                  <a:pt x="14249" y="1216"/>
                </a:lnTo>
                <a:lnTo>
                  <a:pt x="9918" y="3200"/>
                </a:lnTo>
                <a:lnTo>
                  <a:pt x="11657" y="14907"/>
                </a:lnTo>
                <a:lnTo>
                  <a:pt x="13119" y="11098"/>
                </a:lnTo>
                <a:lnTo>
                  <a:pt x="15887" y="8265"/>
                </a:lnTo>
                <a:close/>
              </a:path>
              <a:path w="46227" h="72313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5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2458666" y="220881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2543583" y="2208819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21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4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2601673" y="2185492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80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6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598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26" y="27406"/>
                </a:lnTo>
                <a:lnTo>
                  <a:pt x="28536" y="24361"/>
                </a:lnTo>
                <a:lnTo>
                  <a:pt x="17639" y="24361"/>
                </a:lnTo>
                <a:lnTo>
                  <a:pt x="17766" y="15152"/>
                </a:lnTo>
                <a:lnTo>
                  <a:pt x="18262" y="12232"/>
                </a:lnTo>
                <a:lnTo>
                  <a:pt x="20598" y="8510"/>
                </a:lnTo>
                <a:lnTo>
                  <a:pt x="23623" y="7429"/>
                </a:lnTo>
                <a:lnTo>
                  <a:pt x="26794" y="7505"/>
                </a:lnTo>
                <a:lnTo>
                  <a:pt x="30008" y="8408"/>
                </a:lnTo>
                <a:lnTo>
                  <a:pt x="32687" y="8343"/>
                </a:lnTo>
                <a:lnTo>
                  <a:pt x="33044" y="5690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55"/>
                </a:lnTo>
                <a:lnTo>
                  <a:pt x="15417" y="1842"/>
                </a:lnTo>
                <a:lnTo>
                  <a:pt x="12484" y="4546"/>
                </a:lnTo>
                <a:lnTo>
                  <a:pt x="10209" y="8102"/>
                </a:lnTo>
                <a:lnTo>
                  <a:pt x="8938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2666044" y="2209575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59"/>
                </a:moveTo>
                <a:lnTo>
                  <a:pt x="14756" y="50242"/>
                </a:lnTo>
                <a:lnTo>
                  <a:pt x="15238" y="51167"/>
                </a:lnTo>
                <a:lnTo>
                  <a:pt x="17981" y="52096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8" y="14806"/>
                </a:lnTo>
                <a:lnTo>
                  <a:pt x="36564" y="14806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5" y="52096"/>
                </a:lnTo>
                <a:lnTo>
                  <a:pt x="55662" y="52106"/>
                </a:lnTo>
                <a:lnTo>
                  <a:pt x="58863" y="50242"/>
                </a:lnTo>
                <a:lnTo>
                  <a:pt x="73252" y="3859"/>
                </a:lnTo>
                <a:lnTo>
                  <a:pt x="73734" y="1573"/>
                </a:lnTo>
                <a:lnTo>
                  <a:pt x="73202" y="468"/>
                </a:lnTo>
                <a:lnTo>
                  <a:pt x="70422" y="0"/>
                </a:lnTo>
                <a:lnTo>
                  <a:pt x="67842" y="25"/>
                </a:lnTo>
                <a:lnTo>
                  <a:pt x="64731" y="1739"/>
                </a:lnTo>
                <a:lnTo>
                  <a:pt x="53110" y="41997"/>
                </a:lnTo>
                <a:lnTo>
                  <a:pt x="52958" y="41997"/>
                </a:lnTo>
                <a:lnTo>
                  <a:pt x="41287" y="1624"/>
                </a:lnTo>
                <a:lnTo>
                  <a:pt x="40957" y="864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39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9"/>
                </a:lnTo>
                <a:lnTo>
                  <a:pt x="8294" y="342"/>
                </a:lnTo>
                <a:lnTo>
                  <a:pt x="5461" y="0"/>
                </a:lnTo>
                <a:lnTo>
                  <a:pt x="2908" y="25"/>
                </a:lnTo>
                <a:lnTo>
                  <a:pt x="0" y="1257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2752300" y="21894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8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2777601" y="2242512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3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63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1" y="19226"/>
                </a:lnTo>
                <a:lnTo>
                  <a:pt x="42353" y="19226"/>
                </a:lnTo>
                <a:lnTo>
                  <a:pt x="44921" y="17574"/>
                </a:lnTo>
                <a:lnTo>
                  <a:pt x="44921" y="-54688"/>
                </a:lnTo>
                <a:lnTo>
                  <a:pt x="44676" y="-55426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8"/>
                </a:lnTo>
                <a:lnTo>
                  <a:pt x="35913" y="-26316"/>
                </a:lnTo>
                <a:lnTo>
                  <a:pt x="31254" y="-30582"/>
                </a:lnTo>
                <a:lnTo>
                  <a:pt x="26517" y="-33073"/>
                </a:lnTo>
                <a:lnTo>
                  <a:pt x="23900" y="-33696"/>
                </a:lnTo>
                <a:lnTo>
                  <a:pt x="17614" y="-33696"/>
                </a:lnTo>
                <a:lnTo>
                  <a:pt x="14579" y="-33047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9"/>
                </a:lnTo>
                <a:lnTo>
                  <a:pt x="2260" y="-20995"/>
                </a:lnTo>
                <a:lnTo>
                  <a:pt x="1346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707"/>
                </a:lnTo>
                <a:lnTo>
                  <a:pt x="356" y="673"/>
                </a:lnTo>
                <a:lnTo>
                  <a:pt x="1079" y="3873"/>
                </a:lnTo>
                <a:lnTo>
                  <a:pt x="1803" y="7084"/>
                </a:lnTo>
                <a:lnTo>
                  <a:pt x="2945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40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0" y="-25999"/>
                </a:lnTo>
                <a:lnTo>
                  <a:pt x="24267" y="-25999"/>
                </a:lnTo>
                <a:lnTo>
                  <a:pt x="28889" y="-23638"/>
                </a:lnTo>
                <a:lnTo>
                  <a:pt x="33491" y="-19765"/>
                </a:lnTo>
                <a:lnTo>
                  <a:pt x="35913" y="-16765"/>
                </a:lnTo>
                <a:lnTo>
                  <a:pt x="35913" y="2767"/>
                </a:lnTo>
                <a:lnTo>
                  <a:pt x="33159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1"/>
                </a:lnTo>
                <a:lnTo>
                  <a:pt x="12762" y="8088"/>
                </a:lnTo>
                <a:lnTo>
                  <a:pt x="13219" y="19263"/>
                </a:lnTo>
                <a:lnTo>
                  <a:pt x="16268" y="19975"/>
                </a:lnTo>
                <a:lnTo>
                  <a:pt x="23150" y="19975"/>
                </a:lnTo>
                <a:lnTo>
                  <a:pt x="26175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2837761" y="220881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5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74"/>
                </a:lnTo>
                <a:lnTo>
                  <a:pt x="33224" y="1842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1" y="45518"/>
                </a:lnTo>
                <a:lnTo>
                  <a:pt x="42076" y="42890"/>
                </a:lnTo>
                <a:lnTo>
                  <a:pt x="39444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40007"/>
                </a:lnTo>
                <a:lnTo>
                  <a:pt x="10097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1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2919649" y="2209575"/>
            <a:ext cx="46494" cy="52096"/>
          </a:xfrm>
          <a:custGeom>
            <a:avLst/>
            <a:gdLst/>
            <a:ahLst/>
            <a:cxnLst/>
            <a:rect l="l" t="t" r="r" b="b"/>
            <a:pathLst>
              <a:path w="46494" h="52096">
                <a:moveTo>
                  <a:pt x="533" y="3859"/>
                </a:moveTo>
                <a:lnTo>
                  <a:pt x="17147" y="50242"/>
                </a:lnTo>
                <a:lnTo>
                  <a:pt x="17985" y="51422"/>
                </a:lnTo>
                <a:lnTo>
                  <a:pt x="20563" y="52096"/>
                </a:lnTo>
                <a:lnTo>
                  <a:pt x="26709" y="52071"/>
                </a:lnTo>
                <a:lnTo>
                  <a:pt x="29401" y="50242"/>
                </a:lnTo>
                <a:lnTo>
                  <a:pt x="46065" y="3859"/>
                </a:lnTo>
                <a:lnTo>
                  <a:pt x="46494" y="1573"/>
                </a:lnTo>
                <a:lnTo>
                  <a:pt x="45961" y="468"/>
                </a:lnTo>
                <a:lnTo>
                  <a:pt x="43157" y="0"/>
                </a:lnTo>
                <a:lnTo>
                  <a:pt x="39956" y="86"/>
                </a:lnTo>
                <a:lnTo>
                  <a:pt x="37378" y="1739"/>
                </a:lnTo>
                <a:lnTo>
                  <a:pt x="23764" y="41997"/>
                </a:lnTo>
                <a:lnTo>
                  <a:pt x="23381" y="41997"/>
                </a:lnTo>
                <a:lnTo>
                  <a:pt x="9601" y="1739"/>
                </a:lnTo>
                <a:lnTo>
                  <a:pt x="8028" y="241"/>
                </a:lnTo>
                <a:lnTo>
                  <a:pt x="5436" y="0"/>
                </a:lnTo>
                <a:lnTo>
                  <a:pt x="2858" y="25"/>
                </a:lnTo>
                <a:lnTo>
                  <a:pt x="0" y="1296"/>
                </a:lnTo>
                <a:lnTo>
                  <a:pt x="53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2974859" y="2208819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1592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895"/>
                </a:moveTo>
                <a:lnTo>
                  <a:pt x="37221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6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49"/>
                </a:lnTo>
                <a:lnTo>
                  <a:pt x="10144" y="1803"/>
                </a:lnTo>
                <a:lnTo>
                  <a:pt x="7226" y="2909"/>
                </a:lnTo>
                <a:lnTo>
                  <a:pt x="3503" y="5209"/>
                </a:lnTo>
                <a:lnTo>
                  <a:pt x="2387" y="7938"/>
                </a:lnTo>
                <a:lnTo>
                  <a:pt x="2689" y="11163"/>
                </a:lnTo>
                <a:lnTo>
                  <a:pt x="5270" y="12053"/>
                </a:lnTo>
                <a:lnTo>
                  <a:pt x="8150" y="10425"/>
                </a:lnTo>
                <a:lnTo>
                  <a:pt x="10793" y="9157"/>
                </a:lnTo>
                <a:lnTo>
                  <a:pt x="14084" y="805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3"/>
                </a:lnTo>
                <a:lnTo>
                  <a:pt x="27800" y="9208"/>
                </a:lnTo>
                <a:lnTo>
                  <a:pt x="30212" y="1233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3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8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86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7" y="31482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3033424" y="2208823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69" y="659"/>
                </a:lnTo>
                <a:lnTo>
                  <a:pt x="14133" y="2578"/>
                </a:lnTo>
                <a:lnTo>
                  <a:pt x="10678" y="5994"/>
                </a:lnTo>
                <a:lnTo>
                  <a:pt x="8075" y="9550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87" y="51995"/>
                </a:lnTo>
                <a:lnTo>
                  <a:pt x="2854" y="52919"/>
                </a:lnTo>
                <a:lnTo>
                  <a:pt x="6095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6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3072978" y="21894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3098112" y="220881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8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0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62" y="42890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1" y="45137"/>
                </a:lnTo>
                <a:lnTo>
                  <a:pt x="14083" y="43106"/>
                </a:lnTo>
                <a:lnTo>
                  <a:pt x="11541" y="40007"/>
                </a:lnTo>
                <a:lnTo>
                  <a:pt x="10095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0" y="16945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3152639" y="219653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2" y="59969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0" y="58176"/>
                </a:lnTo>
                <a:lnTo>
                  <a:pt x="21844" y="58176"/>
                </a:lnTo>
                <a:lnTo>
                  <a:pt x="19076" y="55599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2" y="16355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3192203" y="2209575"/>
            <a:ext cx="46087" cy="71626"/>
          </a:xfrm>
          <a:custGeom>
            <a:avLst/>
            <a:gdLst/>
            <a:ahLst/>
            <a:cxnLst/>
            <a:rect l="l" t="t" r="r" b="b"/>
            <a:pathLst>
              <a:path w="46087" h="71626">
                <a:moveTo>
                  <a:pt x="19226" y="51879"/>
                </a:moveTo>
                <a:lnTo>
                  <a:pt x="12495" y="68858"/>
                </a:lnTo>
                <a:lnTo>
                  <a:pt x="12750" y="71032"/>
                </a:lnTo>
                <a:lnTo>
                  <a:pt x="15417" y="71626"/>
                </a:lnTo>
                <a:lnTo>
                  <a:pt x="18161" y="71626"/>
                </a:lnTo>
                <a:lnTo>
                  <a:pt x="22045" y="69837"/>
                </a:lnTo>
                <a:lnTo>
                  <a:pt x="28562" y="51879"/>
                </a:lnTo>
                <a:lnTo>
                  <a:pt x="46087" y="3312"/>
                </a:lnTo>
                <a:lnTo>
                  <a:pt x="45643" y="392"/>
                </a:lnTo>
                <a:lnTo>
                  <a:pt x="43026" y="0"/>
                </a:lnTo>
                <a:lnTo>
                  <a:pt x="39977" y="50"/>
                </a:lnTo>
                <a:lnTo>
                  <a:pt x="37184" y="1891"/>
                </a:lnTo>
                <a:lnTo>
                  <a:pt x="23733" y="41285"/>
                </a:lnTo>
                <a:lnTo>
                  <a:pt x="23568" y="41285"/>
                </a:lnTo>
                <a:lnTo>
                  <a:pt x="9625" y="2120"/>
                </a:lnTo>
                <a:lnTo>
                  <a:pt x="8938" y="735"/>
                </a:lnTo>
                <a:lnTo>
                  <a:pt x="6248" y="25"/>
                </a:lnTo>
                <a:lnTo>
                  <a:pt x="3224" y="0"/>
                </a:lnTo>
                <a:lnTo>
                  <a:pt x="0" y="900"/>
                </a:lnTo>
                <a:lnTo>
                  <a:pt x="290" y="3467"/>
                </a:lnTo>
                <a:lnTo>
                  <a:pt x="17715" y="50138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3275103" y="2208819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21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4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3333193" y="2185492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80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6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598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26" y="27406"/>
                </a:lnTo>
                <a:lnTo>
                  <a:pt x="28536" y="24361"/>
                </a:lnTo>
                <a:lnTo>
                  <a:pt x="17639" y="24361"/>
                </a:lnTo>
                <a:lnTo>
                  <a:pt x="17766" y="15152"/>
                </a:lnTo>
                <a:lnTo>
                  <a:pt x="18262" y="12232"/>
                </a:lnTo>
                <a:lnTo>
                  <a:pt x="20598" y="8510"/>
                </a:lnTo>
                <a:lnTo>
                  <a:pt x="23623" y="7429"/>
                </a:lnTo>
                <a:lnTo>
                  <a:pt x="26794" y="7505"/>
                </a:lnTo>
                <a:lnTo>
                  <a:pt x="30008" y="8408"/>
                </a:lnTo>
                <a:lnTo>
                  <a:pt x="32687" y="8343"/>
                </a:lnTo>
                <a:lnTo>
                  <a:pt x="33044" y="5690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55"/>
                </a:lnTo>
                <a:lnTo>
                  <a:pt x="15417" y="1842"/>
                </a:lnTo>
                <a:lnTo>
                  <a:pt x="12484" y="4546"/>
                </a:lnTo>
                <a:lnTo>
                  <a:pt x="10209" y="8102"/>
                </a:lnTo>
                <a:lnTo>
                  <a:pt x="8938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3399566" y="2208819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4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3463945" y="2208815"/>
            <a:ext cx="44935" cy="72349"/>
          </a:xfrm>
          <a:custGeom>
            <a:avLst/>
            <a:gdLst/>
            <a:ahLst/>
            <a:cxnLst/>
            <a:rect l="l" t="t" r="r" b="b"/>
            <a:pathLst>
              <a:path w="44935" h="72349">
                <a:moveTo>
                  <a:pt x="8957" y="17259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8"/>
                </a:lnTo>
                <a:lnTo>
                  <a:pt x="35474" y="50458"/>
                </a:lnTo>
                <a:lnTo>
                  <a:pt x="37680" y="48629"/>
                </a:lnTo>
                <a:lnTo>
                  <a:pt x="41263" y="43877"/>
                </a:lnTo>
                <a:lnTo>
                  <a:pt x="42623" y="41008"/>
                </a:lnTo>
                <a:lnTo>
                  <a:pt x="43549" y="37602"/>
                </a:lnTo>
                <a:lnTo>
                  <a:pt x="44463" y="34215"/>
                </a:lnTo>
                <a:lnTo>
                  <a:pt x="44935" y="30366"/>
                </a:lnTo>
                <a:lnTo>
                  <a:pt x="44935" y="22553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62"/>
                </a:lnTo>
                <a:lnTo>
                  <a:pt x="41976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46"/>
                </a:lnTo>
                <a:lnTo>
                  <a:pt x="13529" y="3924"/>
                </a:lnTo>
                <a:lnTo>
                  <a:pt x="10786" y="6170"/>
                </a:lnTo>
                <a:lnTo>
                  <a:pt x="7862" y="9004"/>
                </a:lnTo>
                <a:lnTo>
                  <a:pt x="8957" y="17259"/>
                </a:lnTo>
                <a:close/>
              </a:path>
              <a:path w="44935" h="72349">
                <a:moveTo>
                  <a:pt x="7862" y="9004"/>
                </a:moveTo>
                <a:lnTo>
                  <a:pt x="7862" y="2106"/>
                </a:lnTo>
                <a:lnTo>
                  <a:pt x="5299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49"/>
                </a:lnTo>
                <a:lnTo>
                  <a:pt x="6098" y="72349"/>
                </a:lnTo>
                <a:lnTo>
                  <a:pt x="8957" y="70650"/>
                </a:lnTo>
                <a:lnTo>
                  <a:pt x="8957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24"/>
                </a:lnTo>
                <a:lnTo>
                  <a:pt x="35474" y="50458"/>
                </a:lnTo>
                <a:lnTo>
                  <a:pt x="34937" y="33908"/>
                </a:lnTo>
                <a:lnTo>
                  <a:pt x="33732" y="38174"/>
                </a:lnTo>
                <a:lnTo>
                  <a:pt x="31727" y="41796"/>
                </a:lnTo>
                <a:lnTo>
                  <a:pt x="28803" y="44323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29" y="39672"/>
                </a:lnTo>
                <a:lnTo>
                  <a:pt x="8957" y="36677"/>
                </a:lnTo>
                <a:lnTo>
                  <a:pt x="8957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3521022" y="220881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0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90"/>
                </a:lnTo>
                <a:lnTo>
                  <a:pt x="39456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1" y="45137"/>
                </a:lnTo>
                <a:lnTo>
                  <a:pt x="14083" y="43106"/>
                </a:lnTo>
                <a:lnTo>
                  <a:pt x="11541" y="40007"/>
                </a:lnTo>
                <a:lnTo>
                  <a:pt x="10095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0" y="16945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3582061" y="2208823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3" y="659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9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3619381" y="2208819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895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802" y="9208"/>
                </a:lnTo>
                <a:lnTo>
                  <a:pt x="30215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8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3671435" y="219653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9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6" y="58176"/>
                </a:lnTo>
                <a:lnTo>
                  <a:pt x="21843" y="58176"/>
                </a:lnTo>
                <a:lnTo>
                  <a:pt x="19075" y="55599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55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09" y="56628"/>
                </a:lnTo>
                <a:lnTo>
                  <a:pt x="10767" y="60436"/>
                </a:lnTo>
                <a:lnTo>
                  <a:pt x="13092" y="63144"/>
                </a:lnTo>
                <a:lnTo>
                  <a:pt x="16382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6" y="65098"/>
                </a:lnTo>
                <a:lnTo>
                  <a:pt x="31531" y="63079"/>
                </a:lnTo>
                <a:lnTo>
                  <a:pt x="31902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3716233" y="21894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0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38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3741195" y="2208819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594"/>
                </a:lnTo>
                <a:lnTo>
                  <a:pt x="14184" y="11163"/>
                </a:lnTo>
                <a:lnTo>
                  <a:pt x="17691" y="889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8"/>
                </a:lnTo>
                <a:lnTo>
                  <a:pt x="38390" y="297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3" y="38353"/>
                </a:lnTo>
                <a:lnTo>
                  <a:pt x="2452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8" y="44579"/>
                </a:lnTo>
                <a:lnTo>
                  <a:pt x="13641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3805577" y="220881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41" y="709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52" y="8561"/>
                </a:lnTo>
                <a:lnTo>
                  <a:pt x="22734" y="7747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3861989" y="220881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64"/>
                </a:lnTo>
                <a:lnTo>
                  <a:pt x="25728" y="37303"/>
                </a:lnTo>
                <a:lnTo>
                  <a:pt x="25477" y="4117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2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2" y="828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50" y="10097"/>
                </a:lnTo>
                <a:lnTo>
                  <a:pt x="32043" y="8308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3933054" y="219653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3" y="16355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3976146" y="2208819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4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89" y="297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1"/>
                </a:lnTo>
                <a:lnTo>
                  <a:pt x="8290" y="5219"/>
                </a:lnTo>
                <a:lnTo>
                  <a:pt x="4138" y="10072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87"/>
                </a:lnTo>
                <a:lnTo>
                  <a:pt x="5918" y="46659"/>
                </a:lnTo>
                <a:lnTo>
                  <a:pt x="10388" y="50674"/>
                </a:lnTo>
                <a:lnTo>
                  <a:pt x="10017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17" y="34225"/>
                </a:lnTo>
                <a:lnTo>
                  <a:pt x="10388" y="50674"/>
                </a:lnTo>
                <a:lnTo>
                  <a:pt x="13373" y="51869"/>
                </a:lnTo>
                <a:lnTo>
                  <a:pt x="16357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42"/>
                </a:lnTo>
                <a:lnTo>
                  <a:pt x="34706" y="42454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4069097" y="2208819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2" y="1502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4"/>
                </a:lnTo>
                <a:lnTo>
                  <a:pt x="61455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72" y="3910"/>
                </a:lnTo>
                <a:lnTo>
                  <a:pt x="42142" y="6386"/>
                </a:lnTo>
                <a:lnTo>
                  <a:pt x="38966" y="9662"/>
                </a:lnTo>
                <a:lnTo>
                  <a:pt x="36791" y="5713"/>
                </a:lnTo>
                <a:lnTo>
                  <a:pt x="33642" y="2678"/>
                </a:lnTo>
                <a:lnTo>
                  <a:pt x="31003" y="1181"/>
                </a:lnTo>
                <a:lnTo>
                  <a:pt x="27777" y="227"/>
                </a:lnTo>
                <a:lnTo>
                  <a:pt x="23929" y="0"/>
                </a:lnTo>
                <a:lnTo>
                  <a:pt x="21297" y="0"/>
                </a:lnTo>
                <a:lnTo>
                  <a:pt x="18684" y="709"/>
                </a:lnTo>
                <a:lnTo>
                  <a:pt x="16092" y="2146"/>
                </a:lnTo>
                <a:lnTo>
                  <a:pt x="13500" y="3567"/>
                </a:lnTo>
                <a:lnTo>
                  <a:pt x="10835" y="5817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5800" y="10144"/>
                </a:lnTo>
                <a:lnTo>
                  <a:pt x="19979" y="7747"/>
                </a:lnTo>
                <a:lnTo>
                  <a:pt x="23699" y="7747"/>
                </a:lnTo>
                <a:lnTo>
                  <a:pt x="26352" y="8722"/>
                </a:lnTo>
                <a:lnTo>
                  <a:pt x="29364" y="11555"/>
                </a:lnTo>
                <a:lnTo>
                  <a:pt x="30747" y="14249"/>
                </a:lnTo>
                <a:lnTo>
                  <a:pt x="31546" y="17650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67"/>
                </a:lnTo>
                <a:lnTo>
                  <a:pt x="40706" y="17132"/>
                </a:lnTo>
                <a:lnTo>
                  <a:pt x="43192" y="14057"/>
                </a:lnTo>
                <a:lnTo>
                  <a:pt x="47564" y="10144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2"/>
                </a:lnTo>
                <a:lnTo>
                  <a:pt x="61153" y="11555"/>
                </a:lnTo>
                <a:lnTo>
                  <a:pt x="62536" y="14249"/>
                </a:lnTo>
                <a:lnTo>
                  <a:pt x="63248" y="17650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4157927" y="220881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0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90"/>
                </a:lnTo>
                <a:lnTo>
                  <a:pt x="39456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3" y="16945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4216345" y="220881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5"/>
                </a:moveTo>
                <a:lnTo>
                  <a:pt x="43703" y="14122"/>
                </a:lnTo>
                <a:lnTo>
                  <a:pt x="42890" y="11318"/>
                </a:lnTo>
                <a:lnTo>
                  <a:pt x="39880" y="6807"/>
                </a:lnTo>
                <a:lnTo>
                  <a:pt x="35930" y="3074"/>
                </a:lnTo>
                <a:lnTo>
                  <a:pt x="33238" y="1842"/>
                </a:lnTo>
                <a:lnTo>
                  <a:pt x="30530" y="612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8" y="20091"/>
                </a:lnTo>
                <a:lnTo>
                  <a:pt x="10835" y="3114"/>
                </a:lnTo>
                <a:lnTo>
                  <a:pt x="835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0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8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90"/>
                </a:lnTo>
                <a:lnTo>
                  <a:pt x="3945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1"/>
                </a:lnTo>
                <a:lnTo>
                  <a:pt x="25250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60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4271507" y="219653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3" y="16355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4339454" y="219653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3" y="16355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4385970" y="2185894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604"/>
                </a:moveTo>
                <a:lnTo>
                  <a:pt x="33097" y="74192"/>
                </a:lnTo>
                <a:lnTo>
                  <a:pt x="33313" y="74929"/>
                </a:lnTo>
                <a:lnTo>
                  <a:pt x="35952" y="75844"/>
                </a:lnTo>
                <a:lnTo>
                  <a:pt x="39192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44" y="37947"/>
                </a:lnTo>
                <a:lnTo>
                  <a:pt x="40549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0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6" y="23583"/>
                </a:lnTo>
                <a:lnTo>
                  <a:pt x="16714" y="24894"/>
                </a:lnTo>
                <a:lnTo>
                  <a:pt x="14110" y="26225"/>
                </a:lnTo>
                <a:lnTo>
                  <a:pt x="11520" y="28246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lnTo>
                  <a:pt x="8952" y="40057"/>
                </a:lnTo>
                <a:lnTo>
                  <a:pt x="11404" y="36982"/>
                </a:lnTo>
                <a:lnTo>
                  <a:pt x="13765" y="34657"/>
                </a:lnTo>
                <a:lnTo>
                  <a:pt x="18251" y="31485"/>
                </a:lnTo>
                <a:lnTo>
                  <a:pt x="22733" y="30671"/>
                </a:lnTo>
                <a:lnTo>
                  <a:pt x="25998" y="31014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9" y="38875"/>
                </a:lnTo>
                <a:lnTo>
                  <a:pt x="33097" y="42811"/>
                </a:lnTo>
                <a:lnTo>
                  <a:pt x="33097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4443677" y="220881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0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90"/>
                </a:lnTo>
                <a:lnTo>
                  <a:pt x="39456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3" y="16945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4526780" y="219653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9"/>
                </a:moveTo>
                <a:lnTo>
                  <a:pt x="31899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1" y="58176"/>
                </a:lnTo>
                <a:lnTo>
                  <a:pt x="19072" y="55599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899" y="16355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4569980" y="2208819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0" h="53658">
                <a:moveTo>
                  <a:pt x="34556" y="5289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3"/>
                </a:lnTo>
                <a:lnTo>
                  <a:pt x="27787" y="9208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4" y="24245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16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4625262" y="2208819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64"/>
                </a:lnTo>
                <a:lnTo>
                  <a:pt x="25717" y="37303"/>
                </a:lnTo>
                <a:lnTo>
                  <a:pt x="25476" y="41177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1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89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6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60" y="828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4675532" y="2185894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5" y="28134"/>
                </a:moveTo>
                <a:lnTo>
                  <a:pt x="37781" y="26607"/>
                </a:lnTo>
                <a:lnTo>
                  <a:pt x="36207" y="23813"/>
                </a:lnTo>
                <a:lnTo>
                  <a:pt x="33310" y="23674"/>
                </a:lnTo>
                <a:lnTo>
                  <a:pt x="29933" y="23929"/>
                </a:lnTo>
                <a:lnTo>
                  <a:pt x="27391" y="25577"/>
                </a:lnTo>
                <a:lnTo>
                  <a:pt x="8952" y="45860"/>
                </a:lnTo>
                <a:lnTo>
                  <a:pt x="8952" y="1703"/>
                </a:lnTo>
                <a:lnTo>
                  <a:pt x="8736" y="943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lnTo>
                  <a:pt x="8952" y="47120"/>
                </a:lnTo>
                <a:lnTo>
                  <a:pt x="29566" y="74145"/>
                </a:lnTo>
                <a:lnTo>
                  <a:pt x="31786" y="75653"/>
                </a:lnTo>
                <a:lnTo>
                  <a:pt x="34390" y="75885"/>
                </a:lnTo>
                <a:lnTo>
                  <a:pt x="37094" y="75844"/>
                </a:lnTo>
                <a:lnTo>
                  <a:pt x="40092" y="74145"/>
                </a:lnTo>
                <a:lnTo>
                  <a:pt x="38785" y="71593"/>
                </a:lnTo>
                <a:lnTo>
                  <a:pt x="18935" y="45824"/>
                </a:lnTo>
                <a:lnTo>
                  <a:pt x="36625" y="281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4753494" y="2208819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8">
                <a:moveTo>
                  <a:pt x="34555" y="52895"/>
                </a:moveTo>
                <a:lnTo>
                  <a:pt x="37223" y="52960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3"/>
                </a:lnTo>
                <a:lnTo>
                  <a:pt x="27799" y="9208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7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4812692" y="220881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79"/>
                </a:moveTo>
                <a:lnTo>
                  <a:pt x="33093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4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0" y="14057"/>
                </a:lnTo>
                <a:lnTo>
                  <a:pt x="13765" y="11732"/>
                </a:lnTo>
                <a:lnTo>
                  <a:pt x="18247" y="8561"/>
                </a:lnTo>
                <a:lnTo>
                  <a:pt x="22730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3" y="19886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4870563" y="2186122"/>
            <a:ext cx="44916" cy="76366"/>
          </a:xfrm>
          <a:custGeom>
            <a:avLst/>
            <a:gdLst/>
            <a:ahLst/>
            <a:cxnLst/>
            <a:rect l="l" t="t" r="r" b="b"/>
            <a:pathLst>
              <a:path w="44916" h="76366">
                <a:moveTo>
                  <a:pt x="351" y="57063"/>
                </a:moveTo>
                <a:lnTo>
                  <a:pt x="1075" y="60264"/>
                </a:lnTo>
                <a:lnTo>
                  <a:pt x="1799" y="63474"/>
                </a:lnTo>
                <a:lnTo>
                  <a:pt x="2943" y="66257"/>
                </a:lnTo>
                <a:lnTo>
                  <a:pt x="6094" y="70995"/>
                </a:lnTo>
                <a:lnTo>
                  <a:pt x="10676" y="74270"/>
                </a:lnTo>
                <a:lnTo>
                  <a:pt x="10882" y="60832"/>
                </a:lnTo>
                <a:lnTo>
                  <a:pt x="9841" y="56390"/>
                </a:lnTo>
                <a:lnTo>
                  <a:pt x="9269" y="51626"/>
                </a:lnTo>
                <a:lnTo>
                  <a:pt x="9269" y="46850"/>
                </a:lnTo>
                <a:lnTo>
                  <a:pt x="9952" y="42343"/>
                </a:lnTo>
                <a:lnTo>
                  <a:pt x="11123" y="38087"/>
                </a:lnTo>
                <a:lnTo>
                  <a:pt x="13117" y="34545"/>
                </a:lnTo>
                <a:lnTo>
                  <a:pt x="16001" y="32017"/>
                </a:lnTo>
                <a:lnTo>
                  <a:pt x="19528" y="30391"/>
                </a:lnTo>
                <a:lnTo>
                  <a:pt x="24267" y="30391"/>
                </a:lnTo>
                <a:lnTo>
                  <a:pt x="28889" y="32752"/>
                </a:lnTo>
                <a:lnTo>
                  <a:pt x="33486" y="36625"/>
                </a:lnTo>
                <a:lnTo>
                  <a:pt x="35913" y="39625"/>
                </a:lnTo>
                <a:lnTo>
                  <a:pt x="35913" y="59157"/>
                </a:lnTo>
                <a:lnTo>
                  <a:pt x="33158" y="62420"/>
                </a:lnTo>
                <a:lnTo>
                  <a:pt x="29422" y="65825"/>
                </a:lnTo>
                <a:lnTo>
                  <a:pt x="25970" y="67895"/>
                </a:lnTo>
                <a:lnTo>
                  <a:pt x="22618" y="68709"/>
                </a:lnTo>
                <a:lnTo>
                  <a:pt x="19071" y="68709"/>
                </a:lnTo>
                <a:lnTo>
                  <a:pt x="15568" y="67042"/>
                </a:lnTo>
                <a:lnTo>
                  <a:pt x="12760" y="64479"/>
                </a:lnTo>
                <a:lnTo>
                  <a:pt x="13218" y="75653"/>
                </a:lnTo>
                <a:lnTo>
                  <a:pt x="16267" y="76366"/>
                </a:lnTo>
                <a:lnTo>
                  <a:pt x="23136" y="76366"/>
                </a:lnTo>
                <a:lnTo>
                  <a:pt x="26170" y="75577"/>
                </a:lnTo>
                <a:lnTo>
                  <a:pt x="28939" y="74029"/>
                </a:lnTo>
                <a:lnTo>
                  <a:pt x="31708" y="72467"/>
                </a:lnTo>
                <a:lnTo>
                  <a:pt x="34376" y="70297"/>
                </a:lnTo>
                <a:lnTo>
                  <a:pt x="36943" y="67514"/>
                </a:lnTo>
                <a:lnTo>
                  <a:pt x="37017" y="74512"/>
                </a:lnTo>
                <a:lnTo>
                  <a:pt x="39621" y="75617"/>
                </a:lnTo>
                <a:lnTo>
                  <a:pt x="42353" y="75617"/>
                </a:lnTo>
                <a:lnTo>
                  <a:pt x="44916" y="73964"/>
                </a:lnTo>
                <a:lnTo>
                  <a:pt x="44916" y="1701"/>
                </a:lnTo>
                <a:lnTo>
                  <a:pt x="44674" y="963"/>
                </a:lnTo>
                <a:lnTo>
                  <a:pt x="42007" y="0"/>
                </a:lnTo>
                <a:lnTo>
                  <a:pt x="38781" y="0"/>
                </a:lnTo>
                <a:lnTo>
                  <a:pt x="35913" y="1701"/>
                </a:lnTo>
                <a:lnTo>
                  <a:pt x="35913" y="30073"/>
                </a:lnTo>
                <a:lnTo>
                  <a:pt x="31250" y="25807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3" y="22693"/>
                </a:lnTo>
                <a:lnTo>
                  <a:pt x="14575" y="23342"/>
                </a:lnTo>
                <a:lnTo>
                  <a:pt x="11962" y="24612"/>
                </a:lnTo>
                <a:lnTo>
                  <a:pt x="9330" y="25909"/>
                </a:lnTo>
                <a:lnTo>
                  <a:pt x="7134" y="27738"/>
                </a:lnTo>
                <a:lnTo>
                  <a:pt x="3591" y="32510"/>
                </a:lnTo>
                <a:lnTo>
                  <a:pt x="2256" y="35394"/>
                </a:lnTo>
                <a:lnTo>
                  <a:pt x="1342" y="38785"/>
                </a:lnTo>
                <a:lnTo>
                  <a:pt x="441" y="42166"/>
                </a:lnTo>
                <a:lnTo>
                  <a:pt x="0" y="45949"/>
                </a:lnTo>
                <a:lnTo>
                  <a:pt x="0" y="53682"/>
                </a:lnTo>
                <a:lnTo>
                  <a:pt x="351" y="57063"/>
                </a:lnTo>
                <a:close/>
              </a:path>
              <a:path w="44916" h="76366">
                <a:moveTo>
                  <a:pt x="10882" y="60832"/>
                </a:moveTo>
                <a:lnTo>
                  <a:pt x="10676" y="74270"/>
                </a:lnTo>
                <a:lnTo>
                  <a:pt x="13218" y="75653"/>
                </a:lnTo>
                <a:lnTo>
                  <a:pt x="12760" y="64479"/>
                </a:lnTo>
                <a:lnTo>
                  <a:pt x="10882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4962549" y="220881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4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56" y="11732"/>
                </a:lnTo>
                <a:lnTo>
                  <a:pt x="18252" y="8561"/>
                </a:lnTo>
                <a:lnTo>
                  <a:pt x="22734" y="7747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020257" y="220881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5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90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4" y="40007"/>
                </a:lnTo>
                <a:lnTo>
                  <a:pt x="10093" y="35967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078677" y="220881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5"/>
                </a:moveTo>
                <a:lnTo>
                  <a:pt x="43700" y="14122"/>
                </a:lnTo>
                <a:lnTo>
                  <a:pt x="42887" y="1131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5"/>
                </a:lnTo>
                <a:lnTo>
                  <a:pt x="9271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190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90"/>
                </a:lnTo>
                <a:lnTo>
                  <a:pt x="39456" y="43272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6"/>
                </a:lnTo>
                <a:lnTo>
                  <a:pt x="11541" y="40007"/>
                </a:lnTo>
                <a:lnTo>
                  <a:pt x="10095" y="35967"/>
                </a:lnTo>
                <a:lnTo>
                  <a:pt x="9271" y="31360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0" y="16945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8" y="12931"/>
                </a:lnTo>
                <a:lnTo>
                  <a:pt x="15455" y="9083"/>
                </a:lnTo>
                <a:lnTo>
                  <a:pt x="18807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137261" y="2242512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63"/>
                </a:moveTo>
                <a:lnTo>
                  <a:pt x="12760" y="8088"/>
                </a:lnTo>
                <a:lnTo>
                  <a:pt x="10882" y="4442"/>
                </a:lnTo>
                <a:lnTo>
                  <a:pt x="9841" y="0"/>
                </a:lnTo>
                <a:lnTo>
                  <a:pt x="8153" y="16483"/>
                </a:lnTo>
                <a:lnTo>
                  <a:pt x="13218" y="19263"/>
                </a:lnTo>
                <a:close/>
              </a:path>
              <a:path w="13218" h="75653">
                <a:moveTo>
                  <a:pt x="36943" y="11123"/>
                </a:moveTo>
                <a:lnTo>
                  <a:pt x="37017" y="18121"/>
                </a:lnTo>
                <a:lnTo>
                  <a:pt x="39625" y="19226"/>
                </a:lnTo>
                <a:lnTo>
                  <a:pt x="42353" y="19226"/>
                </a:lnTo>
                <a:lnTo>
                  <a:pt x="44919" y="17574"/>
                </a:lnTo>
                <a:lnTo>
                  <a:pt x="44919" y="-54688"/>
                </a:lnTo>
                <a:lnTo>
                  <a:pt x="44678" y="-55426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8"/>
                </a:lnTo>
                <a:lnTo>
                  <a:pt x="35913" y="-26316"/>
                </a:lnTo>
                <a:lnTo>
                  <a:pt x="31254" y="-30582"/>
                </a:lnTo>
                <a:lnTo>
                  <a:pt x="26517" y="-33073"/>
                </a:lnTo>
                <a:lnTo>
                  <a:pt x="23900" y="-33696"/>
                </a:lnTo>
                <a:lnTo>
                  <a:pt x="17613" y="-33696"/>
                </a:lnTo>
                <a:lnTo>
                  <a:pt x="14579" y="-33047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9"/>
                </a:lnTo>
                <a:lnTo>
                  <a:pt x="2260" y="-20995"/>
                </a:lnTo>
                <a:lnTo>
                  <a:pt x="1346" y="-17604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707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84"/>
                </a:lnTo>
                <a:lnTo>
                  <a:pt x="2943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1" y="0"/>
                </a:lnTo>
                <a:lnTo>
                  <a:pt x="9269" y="-4763"/>
                </a:lnTo>
                <a:lnTo>
                  <a:pt x="9269" y="-9540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2" y="-25999"/>
                </a:lnTo>
                <a:lnTo>
                  <a:pt x="24267" y="-25999"/>
                </a:lnTo>
                <a:lnTo>
                  <a:pt x="28892" y="-23638"/>
                </a:lnTo>
                <a:lnTo>
                  <a:pt x="33489" y="-19765"/>
                </a:lnTo>
                <a:lnTo>
                  <a:pt x="35913" y="-16765"/>
                </a:lnTo>
                <a:lnTo>
                  <a:pt x="35913" y="2767"/>
                </a:lnTo>
                <a:lnTo>
                  <a:pt x="33158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5" y="12318"/>
                </a:lnTo>
                <a:lnTo>
                  <a:pt x="15568" y="10651"/>
                </a:lnTo>
                <a:lnTo>
                  <a:pt x="12760" y="8088"/>
                </a:lnTo>
                <a:lnTo>
                  <a:pt x="13218" y="19263"/>
                </a:lnTo>
                <a:lnTo>
                  <a:pt x="16267" y="19975"/>
                </a:lnTo>
                <a:lnTo>
                  <a:pt x="23136" y="19975"/>
                </a:lnTo>
                <a:lnTo>
                  <a:pt x="26174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78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225825" y="2208819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17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42"/>
                </a:lnTo>
                <a:lnTo>
                  <a:pt x="34706" y="42454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5284547" y="2185492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3" y="12980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8"/>
                </a:lnTo>
                <a:lnTo>
                  <a:pt x="8992" y="75526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8" y="31788"/>
                </a:lnTo>
                <a:lnTo>
                  <a:pt x="30175" y="30340"/>
                </a:lnTo>
                <a:lnTo>
                  <a:pt x="30330" y="27406"/>
                </a:lnTo>
                <a:lnTo>
                  <a:pt x="28538" y="24361"/>
                </a:lnTo>
                <a:lnTo>
                  <a:pt x="17640" y="24361"/>
                </a:lnTo>
                <a:lnTo>
                  <a:pt x="17640" y="19036"/>
                </a:lnTo>
                <a:lnTo>
                  <a:pt x="17769" y="15152"/>
                </a:lnTo>
                <a:lnTo>
                  <a:pt x="18263" y="12232"/>
                </a:lnTo>
                <a:lnTo>
                  <a:pt x="20599" y="8510"/>
                </a:lnTo>
                <a:lnTo>
                  <a:pt x="23623" y="7429"/>
                </a:lnTo>
                <a:lnTo>
                  <a:pt x="26799" y="7505"/>
                </a:lnTo>
                <a:lnTo>
                  <a:pt x="30010" y="8408"/>
                </a:lnTo>
                <a:lnTo>
                  <a:pt x="32692" y="8343"/>
                </a:lnTo>
                <a:lnTo>
                  <a:pt x="33047" y="5690"/>
                </a:lnTo>
                <a:lnTo>
                  <a:pt x="32969" y="3923"/>
                </a:lnTo>
                <a:lnTo>
                  <a:pt x="30824" y="1104"/>
                </a:lnTo>
                <a:lnTo>
                  <a:pt x="28055" y="345"/>
                </a:lnTo>
                <a:lnTo>
                  <a:pt x="24361" y="0"/>
                </a:lnTo>
                <a:lnTo>
                  <a:pt x="21694" y="0"/>
                </a:lnTo>
                <a:lnTo>
                  <a:pt x="19368" y="355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2"/>
                </a:lnTo>
                <a:lnTo>
                  <a:pt x="8943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5352573" y="2190370"/>
            <a:ext cx="50951" cy="71955"/>
          </a:xfrm>
          <a:custGeom>
            <a:avLst/>
            <a:gdLst/>
            <a:ahLst/>
            <a:cxnLst/>
            <a:rect l="l" t="t" r="r" b="b"/>
            <a:pathLst>
              <a:path w="50951" h="71955">
                <a:moveTo>
                  <a:pt x="0" y="31074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0"/>
                </a:lnTo>
                <a:lnTo>
                  <a:pt x="3477" y="56310"/>
                </a:lnTo>
                <a:lnTo>
                  <a:pt x="5472" y="59968"/>
                </a:lnTo>
                <a:lnTo>
                  <a:pt x="8063" y="62938"/>
                </a:lnTo>
                <a:lnTo>
                  <a:pt x="10641" y="65897"/>
                </a:lnTo>
                <a:lnTo>
                  <a:pt x="13776" y="68146"/>
                </a:lnTo>
                <a:lnTo>
                  <a:pt x="17448" y="69669"/>
                </a:lnTo>
                <a:lnTo>
                  <a:pt x="21117" y="71182"/>
                </a:lnTo>
                <a:lnTo>
                  <a:pt x="25232" y="71955"/>
                </a:lnTo>
                <a:lnTo>
                  <a:pt x="32435" y="71955"/>
                </a:lnTo>
                <a:lnTo>
                  <a:pt x="37084" y="71207"/>
                </a:lnTo>
                <a:lnTo>
                  <a:pt x="41287" y="70126"/>
                </a:lnTo>
                <a:lnTo>
                  <a:pt x="44715" y="68715"/>
                </a:lnTo>
                <a:lnTo>
                  <a:pt x="48473" y="66509"/>
                </a:lnTo>
                <a:lnTo>
                  <a:pt x="50709" y="63802"/>
                </a:lnTo>
                <a:lnTo>
                  <a:pt x="50951" y="61149"/>
                </a:lnTo>
                <a:lnTo>
                  <a:pt x="50810" y="58545"/>
                </a:lnTo>
                <a:lnTo>
                  <a:pt x="48247" y="57365"/>
                </a:lnTo>
                <a:lnTo>
                  <a:pt x="45133" y="59510"/>
                </a:lnTo>
                <a:lnTo>
                  <a:pt x="42202" y="61213"/>
                </a:lnTo>
                <a:lnTo>
                  <a:pt x="38328" y="62660"/>
                </a:lnTo>
                <a:lnTo>
                  <a:pt x="33782" y="63701"/>
                </a:lnTo>
                <a:lnTo>
                  <a:pt x="27673" y="63701"/>
                </a:lnTo>
                <a:lnTo>
                  <a:pt x="24714" y="63103"/>
                </a:lnTo>
                <a:lnTo>
                  <a:pt x="22096" y="61937"/>
                </a:lnTo>
                <a:lnTo>
                  <a:pt x="19479" y="60766"/>
                </a:lnTo>
                <a:lnTo>
                  <a:pt x="17273" y="59028"/>
                </a:lnTo>
                <a:lnTo>
                  <a:pt x="13665" y="54430"/>
                </a:lnTo>
                <a:lnTo>
                  <a:pt x="12279" y="51573"/>
                </a:lnTo>
                <a:lnTo>
                  <a:pt x="11329" y="48157"/>
                </a:lnTo>
                <a:lnTo>
                  <a:pt x="10360" y="44725"/>
                </a:lnTo>
                <a:lnTo>
                  <a:pt x="9878" y="40791"/>
                </a:lnTo>
                <a:lnTo>
                  <a:pt x="9878" y="31863"/>
                </a:lnTo>
                <a:lnTo>
                  <a:pt x="10374" y="27873"/>
                </a:lnTo>
                <a:lnTo>
                  <a:pt x="11379" y="24382"/>
                </a:lnTo>
                <a:lnTo>
                  <a:pt x="12379" y="20890"/>
                </a:lnTo>
                <a:lnTo>
                  <a:pt x="13790" y="17941"/>
                </a:lnTo>
                <a:lnTo>
                  <a:pt x="15605" y="15519"/>
                </a:lnTo>
                <a:lnTo>
                  <a:pt x="19608" y="11249"/>
                </a:lnTo>
                <a:lnTo>
                  <a:pt x="22171" y="10007"/>
                </a:lnTo>
                <a:lnTo>
                  <a:pt x="24739" y="8761"/>
                </a:lnTo>
                <a:lnTo>
                  <a:pt x="27583" y="8139"/>
                </a:lnTo>
                <a:lnTo>
                  <a:pt x="33591" y="8139"/>
                </a:lnTo>
                <a:lnTo>
                  <a:pt x="38112" y="9193"/>
                </a:lnTo>
                <a:lnTo>
                  <a:pt x="41907" y="10666"/>
                </a:lnTo>
                <a:lnTo>
                  <a:pt x="44780" y="12379"/>
                </a:lnTo>
                <a:lnTo>
                  <a:pt x="47774" y="14565"/>
                </a:lnTo>
                <a:lnTo>
                  <a:pt x="50392" y="13575"/>
                </a:lnTo>
                <a:lnTo>
                  <a:pt x="50684" y="10792"/>
                </a:lnTo>
                <a:lnTo>
                  <a:pt x="50468" y="8239"/>
                </a:lnTo>
                <a:lnTo>
                  <a:pt x="48588" y="5396"/>
                </a:lnTo>
                <a:lnTo>
                  <a:pt x="45186" y="3249"/>
                </a:lnTo>
                <a:lnTo>
                  <a:pt x="42113" y="2004"/>
                </a:lnTo>
                <a:lnTo>
                  <a:pt x="38707" y="949"/>
                </a:lnTo>
                <a:lnTo>
                  <a:pt x="34872" y="190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3" y="2501"/>
                </a:lnTo>
                <a:lnTo>
                  <a:pt x="14530" y="4164"/>
                </a:lnTo>
                <a:lnTo>
                  <a:pt x="11289" y="6562"/>
                </a:lnTo>
                <a:lnTo>
                  <a:pt x="8571" y="9737"/>
                </a:lnTo>
                <a:lnTo>
                  <a:pt x="5867" y="12901"/>
                </a:lnTo>
                <a:lnTo>
                  <a:pt x="3757" y="16761"/>
                </a:lnTo>
                <a:lnTo>
                  <a:pt x="2260" y="21322"/>
                </a:lnTo>
                <a:lnTo>
                  <a:pt x="748" y="25880"/>
                </a:lnTo>
                <a:lnTo>
                  <a:pt x="0" y="3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414421" y="2208819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0" y="11163"/>
                </a:lnTo>
                <a:lnTo>
                  <a:pt x="17687" y="8892"/>
                </a:lnTo>
                <a:lnTo>
                  <a:pt x="21892" y="7495"/>
                </a:lnTo>
                <a:lnTo>
                  <a:pt x="27439" y="7495"/>
                </a:lnTo>
                <a:lnTo>
                  <a:pt x="31784" y="9028"/>
                </a:lnTo>
                <a:lnTo>
                  <a:pt x="35251" y="11455"/>
                </a:lnTo>
                <a:lnTo>
                  <a:pt x="37511" y="15012"/>
                </a:lnTo>
                <a:lnTo>
                  <a:pt x="38818" y="19418"/>
                </a:lnTo>
                <a:lnTo>
                  <a:pt x="39556" y="24270"/>
                </a:lnTo>
                <a:lnTo>
                  <a:pt x="39556" y="29731"/>
                </a:lnTo>
                <a:lnTo>
                  <a:pt x="39265" y="32321"/>
                </a:lnTo>
                <a:lnTo>
                  <a:pt x="38679" y="34657"/>
                </a:lnTo>
                <a:lnTo>
                  <a:pt x="37879" y="50266"/>
                </a:lnTo>
                <a:lnTo>
                  <a:pt x="40482" y="48373"/>
                </a:lnTo>
                <a:lnTo>
                  <a:pt x="44646" y="43534"/>
                </a:lnTo>
                <a:lnTo>
                  <a:pt x="46210" y="40639"/>
                </a:lnTo>
                <a:lnTo>
                  <a:pt x="47264" y="37299"/>
                </a:lnTo>
                <a:lnTo>
                  <a:pt x="48304" y="33958"/>
                </a:lnTo>
                <a:lnTo>
                  <a:pt x="48841" y="30300"/>
                </a:lnTo>
                <a:lnTo>
                  <a:pt x="48841" y="22226"/>
                </a:lnTo>
                <a:lnTo>
                  <a:pt x="48329" y="18554"/>
                </a:lnTo>
                <a:lnTo>
                  <a:pt x="47340" y="15303"/>
                </a:lnTo>
                <a:lnTo>
                  <a:pt x="46349" y="12038"/>
                </a:lnTo>
                <a:lnTo>
                  <a:pt x="44852" y="9269"/>
                </a:lnTo>
                <a:lnTo>
                  <a:pt x="42868" y="6998"/>
                </a:lnTo>
                <a:lnTo>
                  <a:pt x="38387" y="2974"/>
                </a:lnTo>
                <a:lnTo>
                  <a:pt x="35402" y="1777"/>
                </a:lnTo>
                <a:lnTo>
                  <a:pt x="32418" y="598"/>
                </a:lnTo>
                <a:lnTo>
                  <a:pt x="28925" y="0"/>
                </a:lnTo>
                <a:lnTo>
                  <a:pt x="20746" y="0"/>
                </a:lnTo>
                <a:lnTo>
                  <a:pt x="17114" y="673"/>
                </a:lnTo>
                <a:lnTo>
                  <a:pt x="14004" y="2009"/>
                </a:lnTo>
                <a:lnTo>
                  <a:pt x="10897" y="3351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41" h="53658">
                <a:moveTo>
                  <a:pt x="26957" y="46126"/>
                </a:moveTo>
                <a:lnTo>
                  <a:pt x="21445" y="46126"/>
                </a:lnTo>
                <a:lnTo>
                  <a:pt x="17103" y="44579"/>
                </a:lnTo>
                <a:lnTo>
                  <a:pt x="13637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6" y="50674"/>
                </a:lnTo>
                <a:lnTo>
                  <a:pt x="13366" y="51869"/>
                </a:lnTo>
                <a:lnTo>
                  <a:pt x="16351" y="53074"/>
                </a:lnTo>
                <a:lnTo>
                  <a:pt x="19857" y="53658"/>
                </a:lnTo>
                <a:lnTo>
                  <a:pt x="27997" y="53658"/>
                </a:lnTo>
                <a:lnTo>
                  <a:pt x="31619" y="52984"/>
                </a:lnTo>
                <a:lnTo>
                  <a:pt x="34754" y="51628"/>
                </a:lnTo>
                <a:lnTo>
                  <a:pt x="37879" y="50266"/>
                </a:lnTo>
                <a:lnTo>
                  <a:pt x="38679" y="34657"/>
                </a:lnTo>
                <a:lnTo>
                  <a:pt x="37180" y="39042"/>
                </a:lnTo>
                <a:lnTo>
                  <a:pt x="34704" y="42454"/>
                </a:lnTo>
                <a:lnTo>
                  <a:pt x="31172" y="44705"/>
                </a:lnTo>
                <a:lnTo>
                  <a:pt x="26957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5479437" y="220881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5" y="11732"/>
                </a:lnTo>
                <a:lnTo>
                  <a:pt x="18248" y="8561"/>
                </a:lnTo>
                <a:lnTo>
                  <a:pt x="22734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536483" y="220881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2" y="10721"/>
                </a:lnTo>
                <a:lnTo>
                  <a:pt x="1195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64"/>
                </a:lnTo>
                <a:lnTo>
                  <a:pt x="25717" y="37303"/>
                </a:lnTo>
                <a:lnTo>
                  <a:pt x="25476" y="41177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1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89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13" y="42699"/>
                </a:lnTo>
                <a:lnTo>
                  <a:pt x="34570" y="37976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0" y="828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5580241" y="219653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9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4" y="58176"/>
                </a:lnTo>
                <a:lnTo>
                  <a:pt x="19075" y="55599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55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2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5626756" y="2208823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78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7" y="659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5667764" y="2209594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2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1" y="38862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508"/>
                </a:lnTo>
                <a:lnTo>
                  <a:pt x="10680" y="40143"/>
                </a:lnTo>
                <a:lnTo>
                  <a:pt x="9625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5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6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5725576" y="2208870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11"/>
                </a:lnTo>
                <a:lnTo>
                  <a:pt x="12776" y="12509"/>
                </a:lnTo>
                <a:lnTo>
                  <a:pt x="15073" y="9193"/>
                </a:lnTo>
                <a:lnTo>
                  <a:pt x="18374" y="7545"/>
                </a:lnTo>
                <a:lnTo>
                  <a:pt x="24775" y="7545"/>
                </a:lnTo>
                <a:lnTo>
                  <a:pt x="28130" y="8434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911"/>
                </a:lnTo>
                <a:lnTo>
                  <a:pt x="38275" y="830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5" y="0"/>
                </a:lnTo>
                <a:lnTo>
                  <a:pt x="19569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66"/>
                </a:lnTo>
                <a:lnTo>
                  <a:pt x="8637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9"/>
                </a:lnTo>
                <a:lnTo>
                  <a:pt x="2387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4" y="52376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9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5772009" y="219653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9" y="56743"/>
                </a:lnTo>
                <a:lnTo>
                  <a:pt x="27296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8" y="19303"/>
                </a:lnTo>
                <a:lnTo>
                  <a:pt x="31903" y="16355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817445" y="2189452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77" y="8887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76" y="1838"/>
                </a:lnTo>
                <a:lnTo>
                  <a:pt x="7682" y="0"/>
                </a:lnTo>
                <a:lnTo>
                  <a:pt x="3451" y="0"/>
                </a:lnTo>
                <a:lnTo>
                  <a:pt x="391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5843041" y="2208819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3" y="297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21" y="34225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4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908060" y="220881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46" y="15022"/>
                </a:lnTo>
                <a:lnTo>
                  <a:pt x="40554" y="10083"/>
                </a:lnTo>
                <a:lnTo>
                  <a:pt x="38204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2"/>
                </a:lnTo>
                <a:lnTo>
                  <a:pt x="18252" y="8561"/>
                </a:lnTo>
                <a:lnTo>
                  <a:pt x="22734" y="7747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5997989" y="2190963"/>
            <a:ext cx="9334" cy="70765"/>
          </a:xfrm>
          <a:custGeom>
            <a:avLst/>
            <a:gdLst/>
            <a:ahLst/>
            <a:cxnLst/>
            <a:rect l="l" t="t" r="r" b="b"/>
            <a:pathLst>
              <a:path w="9334" h="70765">
                <a:moveTo>
                  <a:pt x="9334" y="69076"/>
                </a:moveTo>
                <a:lnTo>
                  <a:pt x="9334" y="1677"/>
                </a:lnTo>
                <a:lnTo>
                  <a:pt x="8967" y="698"/>
                </a:lnTo>
                <a:lnTo>
                  <a:pt x="6324" y="0"/>
                </a:lnTo>
                <a:lnTo>
                  <a:pt x="3124" y="0"/>
                </a:lnTo>
                <a:lnTo>
                  <a:pt x="0" y="1677"/>
                </a:lnTo>
                <a:lnTo>
                  <a:pt x="0" y="69076"/>
                </a:lnTo>
                <a:lnTo>
                  <a:pt x="367" y="70053"/>
                </a:lnTo>
                <a:lnTo>
                  <a:pt x="3059" y="70765"/>
                </a:lnTo>
                <a:lnTo>
                  <a:pt x="6324" y="70765"/>
                </a:lnTo>
                <a:lnTo>
                  <a:pt x="9334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6027440" y="220881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3766" y="11732"/>
                </a:lnTo>
                <a:lnTo>
                  <a:pt x="18252" y="8561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6085310" y="2186122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79" y="60264"/>
                </a:lnTo>
                <a:lnTo>
                  <a:pt x="1803" y="63474"/>
                </a:lnTo>
                <a:lnTo>
                  <a:pt x="2959" y="66257"/>
                </a:lnTo>
                <a:lnTo>
                  <a:pt x="6094" y="70995"/>
                </a:lnTo>
                <a:lnTo>
                  <a:pt x="10680" y="74270"/>
                </a:lnTo>
                <a:lnTo>
                  <a:pt x="10882" y="60832"/>
                </a:lnTo>
                <a:lnTo>
                  <a:pt x="9842" y="56390"/>
                </a:lnTo>
                <a:lnTo>
                  <a:pt x="9269" y="51626"/>
                </a:lnTo>
                <a:lnTo>
                  <a:pt x="9269" y="46850"/>
                </a:lnTo>
                <a:lnTo>
                  <a:pt x="9958" y="42343"/>
                </a:lnTo>
                <a:lnTo>
                  <a:pt x="11123" y="38087"/>
                </a:lnTo>
                <a:lnTo>
                  <a:pt x="13117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6" y="39625"/>
                </a:lnTo>
                <a:lnTo>
                  <a:pt x="35916" y="59157"/>
                </a:lnTo>
                <a:lnTo>
                  <a:pt x="33159" y="62420"/>
                </a:lnTo>
                <a:lnTo>
                  <a:pt x="29425" y="65825"/>
                </a:lnTo>
                <a:lnTo>
                  <a:pt x="25970" y="67895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2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66"/>
                </a:lnTo>
                <a:lnTo>
                  <a:pt x="23152" y="76366"/>
                </a:lnTo>
                <a:lnTo>
                  <a:pt x="26175" y="75577"/>
                </a:lnTo>
                <a:lnTo>
                  <a:pt x="28944" y="74029"/>
                </a:lnTo>
                <a:lnTo>
                  <a:pt x="31711" y="72467"/>
                </a:lnTo>
                <a:lnTo>
                  <a:pt x="34380" y="70297"/>
                </a:lnTo>
                <a:lnTo>
                  <a:pt x="36943" y="67514"/>
                </a:lnTo>
                <a:lnTo>
                  <a:pt x="37021" y="74512"/>
                </a:lnTo>
                <a:lnTo>
                  <a:pt x="39625" y="75617"/>
                </a:lnTo>
                <a:lnTo>
                  <a:pt x="42354" y="75617"/>
                </a:lnTo>
                <a:lnTo>
                  <a:pt x="44921" y="73964"/>
                </a:lnTo>
                <a:lnTo>
                  <a:pt x="44921" y="1701"/>
                </a:lnTo>
                <a:lnTo>
                  <a:pt x="44679" y="96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1"/>
                </a:lnTo>
                <a:lnTo>
                  <a:pt x="35916" y="3007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42"/>
                </a:lnTo>
                <a:lnTo>
                  <a:pt x="11963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2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6"/>
                </a:lnTo>
                <a:lnTo>
                  <a:pt x="0" y="45949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66">
                <a:moveTo>
                  <a:pt x="10882" y="60832"/>
                </a:moveTo>
                <a:lnTo>
                  <a:pt x="10680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2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6149094" y="2209594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9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57"/>
                </a:lnTo>
                <a:lnTo>
                  <a:pt x="9004" y="1662"/>
                </a:lnTo>
                <a:lnTo>
                  <a:pt x="8637" y="737"/>
                </a:lnTo>
                <a:lnTo>
                  <a:pt x="6080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6"/>
                </a:lnTo>
                <a:lnTo>
                  <a:pt x="1483" y="42810"/>
                </a:lnTo>
                <a:lnTo>
                  <a:pt x="3848" y="46835"/>
                </a:lnTo>
                <a:lnTo>
                  <a:pt x="7024" y="50176"/>
                </a:lnTo>
                <a:lnTo>
                  <a:pt x="11466" y="52346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6" y="52144"/>
                </a:lnTo>
                <a:lnTo>
                  <a:pt x="39430" y="52144"/>
                </a:lnTo>
                <a:lnTo>
                  <a:pt x="42099" y="50492"/>
                </a:lnTo>
                <a:lnTo>
                  <a:pt x="42099" y="1662"/>
                </a:lnTo>
                <a:lnTo>
                  <a:pt x="41857" y="93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6206407" y="2208819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64"/>
                </a:lnTo>
                <a:lnTo>
                  <a:pt x="25728" y="37303"/>
                </a:lnTo>
                <a:lnTo>
                  <a:pt x="25477" y="41177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2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90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7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6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62" y="828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6250165" y="219653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3" y="16355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6296684" y="2208823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69" y="659"/>
                </a:lnTo>
                <a:lnTo>
                  <a:pt x="14133" y="2578"/>
                </a:lnTo>
                <a:lnTo>
                  <a:pt x="10681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6331640" y="2209575"/>
            <a:ext cx="46087" cy="71626"/>
          </a:xfrm>
          <a:custGeom>
            <a:avLst/>
            <a:gdLst/>
            <a:ahLst/>
            <a:cxnLst/>
            <a:rect l="l" t="t" r="r" b="b"/>
            <a:pathLst>
              <a:path w="46087" h="71626">
                <a:moveTo>
                  <a:pt x="290" y="3467"/>
                </a:moveTo>
                <a:lnTo>
                  <a:pt x="17715" y="50138"/>
                </a:lnTo>
                <a:lnTo>
                  <a:pt x="19226" y="51879"/>
                </a:lnTo>
                <a:lnTo>
                  <a:pt x="12495" y="68858"/>
                </a:lnTo>
                <a:lnTo>
                  <a:pt x="13500" y="71399"/>
                </a:lnTo>
                <a:lnTo>
                  <a:pt x="16353" y="71626"/>
                </a:lnTo>
                <a:lnTo>
                  <a:pt x="19504" y="71474"/>
                </a:lnTo>
                <a:lnTo>
                  <a:pt x="22045" y="69837"/>
                </a:lnTo>
                <a:lnTo>
                  <a:pt x="28562" y="51879"/>
                </a:lnTo>
                <a:lnTo>
                  <a:pt x="46087" y="3312"/>
                </a:lnTo>
                <a:lnTo>
                  <a:pt x="45639" y="392"/>
                </a:lnTo>
                <a:lnTo>
                  <a:pt x="43026" y="0"/>
                </a:lnTo>
                <a:lnTo>
                  <a:pt x="39977" y="50"/>
                </a:lnTo>
                <a:lnTo>
                  <a:pt x="37184" y="1891"/>
                </a:lnTo>
                <a:lnTo>
                  <a:pt x="23733" y="41285"/>
                </a:lnTo>
                <a:lnTo>
                  <a:pt x="23568" y="41285"/>
                </a:lnTo>
                <a:lnTo>
                  <a:pt x="9625" y="2120"/>
                </a:lnTo>
                <a:lnTo>
                  <a:pt x="8938" y="735"/>
                </a:lnTo>
                <a:lnTo>
                  <a:pt x="6234" y="25"/>
                </a:lnTo>
                <a:lnTo>
                  <a:pt x="3224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6418140" y="2189452"/>
            <a:ext cx="11078" cy="72287"/>
          </a:xfrm>
          <a:custGeom>
            <a:avLst/>
            <a:gdLst/>
            <a:ahLst/>
            <a:cxnLst/>
            <a:rect l="l" t="t" r="r" b="b"/>
            <a:pathLst>
              <a:path w="11078" h="72287">
                <a:moveTo>
                  <a:pt x="0" y="5410"/>
                </a:moveTo>
                <a:lnTo>
                  <a:pt x="396" y="888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8" y="5309"/>
                </a:lnTo>
                <a:lnTo>
                  <a:pt x="10695" y="1838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0"/>
                </a:lnTo>
                <a:close/>
              </a:path>
              <a:path w="11078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4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34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6447175" y="2208819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52" y="8561"/>
                </a:lnTo>
                <a:lnTo>
                  <a:pt x="22734" y="7747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1586095" y="233051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1630069" y="2319875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4" y="45608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61"/>
                </a:lnTo>
                <a:lnTo>
                  <a:pt x="41756" y="37961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81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5" y="22924"/>
                </a:lnTo>
                <a:lnTo>
                  <a:pt x="19317" y="23587"/>
                </a:lnTo>
                <a:lnTo>
                  <a:pt x="16714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37" y="943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35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97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4" y="30687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6"/>
                </a:lnTo>
                <a:lnTo>
                  <a:pt x="32451" y="38875"/>
                </a:lnTo>
                <a:lnTo>
                  <a:pt x="33094" y="42815"/>
                </a:lnTo>
                <a:lnTo>
                  <a:pt x="33094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1685235" y="234280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28" y="3074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4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79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5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1763475" y="2319475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93"/>
                </a:moveTo>
                <a:lnTo>
                  <a:pt x="8620" y="15913"/>
                </a:lnTo>
                <a:lnTo>
                  <a:pt x="8620" y="24358"/>
                </a:lnTo>
                <a:lnTo>
                  <a:pt x="1738" y="24358"/>
                </a:lnTo>
                <a:lnTo>
                  <a:pt x="290" y="25514"/>
                </a:lnTo>
                <a:lnTo>
                  <a:pt x="0" y="28106"/>
                </a:lnTo>
                <a:lnTo>
                  <a:pt x="1738" y="31788"/>
                </a:lnTo>
                <a:lnTo>
                  <a:pt x="8620" y="31788"/>
                </a:lnTo>
                <a:lnTo>
                  <a:pt x="8620" y="74599"/>
                </a:lnTo>
                <a:lnTo>
                  <a:pt x="8989" y="75539"/>
                </a:lnTo>
                <a:lnTo>
                  <a:pt x="11540" y="76248"/>
                </a:lnTo>
                <a:lnTo>
                  <a:pt x="14716" y="76248"/>
                </a:lnTo>
                <a:lnTo>
                  <a:pt x="17639" y="74599"/>
                </a:lnTo>
                <a:lnTo>
                  <a:pt x="17639" y="31788"/>
                </a:lnTo>
                <a:lnTo>
                  <a:pt x="28533" y="31788"/>
                </a:lnTo>
                <a:lnTo>
                  <a:pt x="30175" y="30341"/>
                </a:lnTo>
                <a:lnTo>
                  <a:pt x="30326" y="27418"/>
                </a:lnTo>
                <a:lnTo>
                  <a:pt x="28533" y="24358"/>
                </a:lnTo>
                <a:lnTo>
                  <a:pt x="17639" y="24358"/>
                </a:lnTo>
                <a:lnTo>
                  <a:pt x="17764" y="15163"/>
                </a:lnTo>
                <a:lnTo>
                  <a:pt x="18258" y="12230"/>
                </a:lnTo>
                <a:lnTo>
                  <a:pt x="20598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08" y="8421"/>
                </a:lnTo>
                <a:lnTo>
                  <a:pt x="32687" y="8341"/>
                </a:lnTo>
                <a:lnTo>
                  <a:pt x="33044" y="5688"/>
                </a:lnTo>
                <a:lnTo>
                  <a:pt x="32967" y="3924"/>
                </a:lnTo>
                <a:lnTo>
                  <a:pt x="30819" y="1106"/>
                </a:lnTo>
                <a:lnTo>
                  <a:pt x="28050" y="342"/>
                </a:lnTo>
                <a:lnTo>
                  <a:pt x="24357" y="0"/>
                </a:lnTo>
                <a:lnTo>
                  <a:pt x="21689" y="0"/>
                </a:lnTo>
                <a:lnTo>
                  <a:pt x="19363" y="368"/>
                </a:lnTo>
                <a:lnTo>
                  <a:pt x="15413" y="1840"/>
                </a:lnTo>
                <a:lnTo>
                  <a:pt x="12480" y="4547"/>
                </a:lnTo>
                <a:lnTo>
                  <a:pt x="10209" y="8100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1802977" y="23234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7">
                <a:moveTo>
                  <a:pt x="1396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1826207" y="2342804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1885337" y="231987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43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35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1907650" y="237649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5"/>
                </a:lnTo>
                <a:lnTo>
                  <a:pt x="9842" y="0"/>
                </a:lnTo>
                <a:lnTo>
                  <a:pt x="8154" y="16483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5" y="19226"/>
                </a:lnTo>
                <a:lnTo>
                  <a:pt x="42354" y="19226"/>
                </a:lnTo>
                <a:lnTo>
                  <a:pt x="44921" y="17574"/>
                </a:lnTo>
                <a:lnTo>
                  <a:pt x="44921" y="-54688"/>
                </a:lnTo>
                <a:lnTo>
                  <a:pt x="44679" y="-55422"/>
                </a:lnTo>
                <a:lnTo>
                  <a:pt x="42012" y="-56376"/>
                </a:lnTo>
                <a:lnTo>
                  <a:pt x="38787" y="-56376"/>
                </a:lnTo>
                <a:lnTo>
                  <a:pt x="35918" y="-54688"/>
                </a:lnTo>
                <a:lnTo>
                  <a:pt x="35918" y="-26316"/>
                </a:lnTo>
                <a:lnTo>
                  <a:pt x="31255" y="-30567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80" y="-33045"/>
                </a:lnTo>
                <a:lnTo>
                  <a:pt x="11963" y="-31777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5"/>
                </a:lnTo>
                <a:lnTo>
                  <a:pt x="2260" y="-20991"/>
                </a:lnTo>
                <a:lnTo>
                  <a:pt x="1346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6" y="683"/>
                </a:lnTo>
                <a:lnTo>
                  <a:pt x="1080" y="3883"/>
                </a:lnTo>
                <a:lnTo>
                  <a:pt x="1803" y="7084"/>
                </a:lnTo>
                <a:lnTo>
                  <a:pt x="2945" y="9866"/>
                </a:lnTo>
                <a:lnTo>
                  <a:pt x="4522" y="12228"/>
                </a:lnTo>
                <a:lnTo>
                  <a:pt x="8154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9" y="-21845"/>
                </a:lnTo>
                <a:lnTo>
                  <a:pt x="16002" y="-24372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23"/>
                </a:lnTo>
                <a:lnTo>
                  <a:pt x="33491" y="-19761"/>
                </a:lnTo>
                <a:lnTo>
                  <a:pt x="35918" y="-16765"/>
                </a:lnTo>
                <a:lnTo>
                  <a:pt x="35918" y="2767"/>
                </a:lnTo>
                <a:lnTo>
                  <a:pt x="33159" y="6032"/>
                </a:lnTo>
                <a:lnTo>
                  <a:pt x="29427" y="9434"/>
                </a:lnTo>
                <a:lnTo>
                  <a:pt x="25970" y="11504"/>
                </a:lnTo>
                <a:lnTo>
                  <a:pt x="22618" y="12319"/>
                </a:lnTo>
                <a:lnTo>
                  <a:pt x="19076" y="12319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39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1991135" y="2342800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51"/>
                </a:lnTo>
                <a:lnTo>
                  <a:pt x="10184" y="18990"/>
                </a:lnTo>
                <a:lnTo>
                  <a:pt x="11706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8" y="32324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8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88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63"/>
                </a:lnTo>
                <a:lnTo>
                  <a:pt x="10400" y="50674"/>
                </a:lnTo>
                <a:lnTo>
                  <a:pt x="10017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44" h="53658">
                <a:moveTo>
                  <a:pt x="26959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9"/>
                </a:lnTo>
                <a:lnTo>
                  <a:pt x="10017" y="3423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9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2047316" y="2319475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42" y="12993"/>
                </a:moveTo>
                <a:lnTo>
                  <a:pt x="8625" y="15913"/>
                </a:lnTo>
                <a:lnTo>
                  <a:pt x="8625" y="24358"/>
                </a:lnTo>
                <a:lnTo>
                  <a:pt x="1742" y="2435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9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640" y="19037"/>
                </a:lnTo>
                <a:lnTo>
                  <a:pt x="17769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21"/>
                </a:lnTo>
                <a:lnTo>
                  <a:pt x="32692" y="8341"/>
                </a:lnTo>
                <a:lnTo>
                  <a:pt x="33047" y="5688"/>
                </a:lnTo>
                <a:lnTo>
                  <a:pt x="32969" y="3924"/>
                </a:lnTo>
                <a:lnTo>
                  <a:pt x="30822" y="1106"/>
                </a:lnTo>
                <a:lnTo>
                  <a:pt x="28055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40"/>
                </a:lnTo>
                <a:lnTo>
                  <a:pt x="12485" y="4547"/>
                </a:lnTo>
                <a:lnTo>
                  <a:pt x="10213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2114337" y="2325215"/>
            <a:ext cx="76340" cy="70545"/>
          </a:xfrm>
          <a:custGeom>
            <a:avLst/>
            <a:gdLst/>
            <a:ahLst/>
            <a:cxnLst/>
            <a:rect l="l" t="t" r="r" b="b"/>
            <a:pathLst>
              <a:path w="76340" h="70545">
                <a:moveTo>
                  <a:pt x="9334" y="7656"/>
                </a:moveTo>
                <a:lnTo>
                  <a:pt x="33044" y="69072"/>
                </a:lnTo>
                <a:lnTo>
                  <a:pt x="34289" y="70128"/>
                </a:lnTo>
                <a:lnTo>
                  <a:pt x="36842" y="70545"/>
                </a:lnTo>
                <a:lnTo>
                  <a:pt x="39470" y="70459"/>
                </a:lnTo>
                <a:lnTo>
                  <a:pt x="42152" y="69072"/>
                </a:lnTo>
                <a:lnTo>
                  <a:pt x="66902" y="7656"/>
                </a:lnTo>
                <a:lnTo>
                  <a:pt x="67006" y="68806"/>
                </a:lnTo>
                <a:lnTo>
                  <a:pt x="67981" y="70088"/>
                </a:lnTo>
                <a:lnTo>
                  <a:pt x="70789" y="70545"/>
                </a:lnTo>
                <a:lnTo>
                  <a:pt x="73331" y="70495"/>
                </a:lnTo>
                <a:lnTo>
                  <a:pt x="76340" y="68806"/>
                </a:lnTo>
                <a:lnTo>
                  <a:pt x="76340" y="4240"/>
                </a:lnTo>
                <a:lnTo>
                  <a:pt x="75159" y="1000"/>
                </a:lnTo>
                <a:lnTo>
                  <a:pt x="72312" y="0"/>
                </a:lnTo>
                <a:lnTo>
                  <a:pt x="66307" y="0"/>
                </a:lnTo>
                <a:lnTo>
                  <a:pt x="63183" y="507"/>
                </a:lnTo>
                <a:lnTo>
                  <a:pt x="60399" y="3096"/>
                </a:lnTo>
                <a:lnTo>
                  <a:pt x="59079" y="5864"/>
                </a:lnTo>
                <a:lnTo>
                  <a:pt x="38188" y="56537"/>
                </a:lnTo>
                <a:lnTo>
                  <a:pt x="37922" y="56537"/>
                </a:lnTo>
                <a:lnTo>
                  <a:pt x="17844" y="5698"/>
                </a:lnTo>
                <a:lnTo>
                  <a:pt x="17513" y="4723"/>
                </a:lnTo>
                <a:lnTo>
                  <a:pt x="15695" y="1838"/>
                </a:lnTo>
                <a:lnTo>
                  <a:pt x="12725" y="327"/>
                </a:lnTo>
                <a:lnTo>
                  <a:pt x="9640" y="0"/>
                </a:lnTo>
                <a:lnTo>
                  <a:pt x="3912" y="0"/>
                </a:lnTo>
                <a:lnTo>
                  <a:pt x="396" y="1638"/>
                </a:lnTo>
                <a:lnTo>
                  <a:pt x="0" y="4240"/>
                </a:lnTo>
                <a:lnTo>
                  <a:pt x="0" y="68806"/>
                </a:lnTo>
                <a:lnTo>
                  <a:pt x="914" y="70088"/>
                </a:lnTo>
                <a:lnTo>
                  <a:pt x="3682" y="70545"/>
                </a:lnTo>
                <a:lnTo>
                  <a:pt x="6275" y="70495"/>
                </a:lnTo>
                <a:lnTo>
                  <a:pt x="9334" y="68806"/>
                </a:lnTo>
                <a:lnTo>
                  <a:pt x="9334" y="7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2205302" y="2342804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8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83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5" y="53096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79"/>
                </a:lnTo>
                <a:lnTo>
                  <a:pt x="39168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4"/>
                </a:lnTo>
                <a:lnTo>
                  <a:pt x="10831" y="312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2261019" y="2342855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28"/>
                </a:moveTo>
                <a:lnTo>
                  <a:pt x="9324" y="30059"/>
                </a:lnTo>
                <a:lnTo>
                  <a:pt x="9324" y="20623"/>
                </a:lnTo>
                <a:lnTo>
                  <a:pt x="10480" y="15821"/>
                </a:lnTo>
                <a:lnTo>
                  <a:pt x="12777" y="12505"/>
                </a:lnTo>
                <a:lnTo>
                  <a:pt x="15077" y="9193"/>
                </a:lnTo>
                <a:lnTo>
                  <a:pt x="18364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8" y="10410"/>
                </a:lnTo>
                <a:lnTo>
                  <a:pt x="35460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6" y="5547"/>
                </a:lnTo>
                <a:lnTo>
                  <a:pt x="34646" y="3200"/>
                </a:lnTo>
                <a:lnTo>
                  <a:pt x="31356" y="1572"/>
                </a:lnTo>
                <a:lnTo>
                  <a:pt x="28779" y="722"/>
                </a:lnTo>
                <a:lnTo>
                  <a:pt x="25844" y="135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78"/>
                </a:lnTo>
                <a:lnTo>
                  <a:pt x="8637" y="4315"/>
                </a:lnTo>
                <a:lnTo>
                  <a:pt x="4547" y="8710"/>
                </a:lnTo>
                <a:lnTo>
                  <a:pt x="2934" y="11555"/>
                </a:lnTo>
                <a:lnTo>
                  <a:pt x="1753" y="14997"/>
                </a:lnTo>
                <a:lnTo>
                  <a:pt x="586" y="18464"/>
                </a:lnTo>
                <a:lnTo>
                  <a:pt x="0" y="22593"/>
                </a:lnTo>
                <a:lnTo>
                  <a:pt x="0" y="31633"/>
                </a:lnTo>
                <a:lnTo>
                  <a:pt x="472" y="35365"/>
                </a:lnTo>
                <a:lnTo>
                  <a:pt x="1436" y="38605"/>
                </a:lnTo>
                <a:lnTo>
                  <a:pt x="2391" y="41846"/>
                </a:lnTo>
                <a:lnTo>
                  <a:pt x="3787" y="44574"/>
                </a:lnTo>
                <a:lnTo>
                  <a:pt x="5615" y="46795"/>
                </a:lnTo>
                <a:lnTo>
                  <a:pt x="9706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4"/>
                </a:lnTo>
                <a:lnTo>
                  <a:pt x="23458" y="53604"/>
                </a:lnTo>
                <a:lnTo>
                  <a:pt x="26697" y="53121"/>
                </a:lnTo>
                <a:lnTo>
                  <a:pt x="29758" y="52372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28"/>
                </a:lnTo>
                <a:lnTo>
                  <a:pt x="38520" y="43785"/>
                </a:lnTo>
                <a:lnTo>
                  <a:pt x="38494" y="42439"/>
                </a:lnTo>
                <a:lnTo>
                  <a:pt x="36616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8"/>
                </a:lnTo>
                <a:lnTo>
                  <a:pt x="22900" y="45845"/>
                </a:lnTo>
                <a:lnTo>
                  <a:pt x="18796" y="45463"/>
                </a:lnTo>
                <a:lnTo>
                  <a:pt x="15434" y="43901"/>
                </a:lnTo>
                <a:lnTo>
                  <a:pt x="12852" y="41132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2311422" y="2319875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8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61"/>
                </a:lnTo>
                <a:lnTo>
                  <a:pt x="41760" y="37961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7" y="25681"/>
                </a:lnTo>
                <a:lnTo>
                  <a:pt x="30571" y="23472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7"/>
                </a:lnTo>
                <a:lnTo>
                  <a:pt x="16715" y="24904"/>
                </a:lnTo>
                <a:lnTo>
                  <a:pt x="14112" y="26226"/>
                </a:lnTo>
                <a:lnTo>
                  <a:pt x="11520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37" y="943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19" y="36997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87"/>
                </a:lnTo>
                <a:lnTo>
                  <a:pt x="25999" y="31014"/>
                </a:lnTo>
                <a:lnTo>
                  <a:pt x="28638" y="32310"/>
                </a:lnTo>
                <a:lnTo>
                  <a:pt x="31381" y="35716"/>
                </a:lnTo>
                <a:lnTo>
                  <a:pt x="32451" y="38875"/>
                </a:lnTo>
                <a:lnTo>
                  <a:pt x="33098" y="42815"/>
                </a:lnTo>
                <a:lnTo>
                  <a:pt x="33098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2366528" y="2342800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6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5"/>
                </a:lnTo>
                <a:lnTo>
                  <a:pt x="18338" y="46663"/>
                </a:lnTo>
                <a:lnTo>
                  <a:pt x="15454" y="46663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73"/>
                </a:lnTo>
                <a:lnTo>
                  <a:pt x="14083" y="8068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4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4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43"/>
                </a:lnTo>
                <a:lnTo>
                  <a:pt x="0" y="41147"/>
                </a:lnTo>
                <a:lnTo>
                  <a:pt x="1220" y="45101"/>
                </a:lnTo>
                <a:lnTo>
                  <a:pt x="3175" y="48492"/>
                </a:lnTo>
                <a:lnTo>
                  <a:pt x="6109" y="51019"/>
                </a:lnTo>
                <a:lnTo>
                  <a:pt x="9958" y="52656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4" y="43679"/>
                </a:lnTo>
                <a:lnTo>
                  <a:pt x="22875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2423185" y="234280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2480522" y="23234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2503587" y="2342855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9" y="32828"/>
                </a:moveTo>
                <a:lnTo>
                  <a:pt x="9324" y="30059"/>
                </a:lnTo>
                <a:lnTo>
                  <a:pt x="9324" y="20623"/>
                </a:lnTo>
                <a:lnTo>
                  <a:pt x="10478" y="15821"/>
                </a:lnTo>
                <a:lnTo>
                  <a:pt x="12776" y="12505"/>
                </a:lnTo>
                <a:lnTo>
                  <a:pt x="15076" y="9193"/>
                </a:lnTo>
                <a:lnTo>
                  <a:pt x="18366" y="7541"/>
                </a:lnTo>
                <a:lnTo>
                  <a:pt x="24778" y="7541"/>
                </a:lnTo>
                <a:lnTo>
                  <a:pt x="28134" y="8445"/>
                </a:lnTo>
                <a:lnTo>
                  <a:pt x="32068" y="10410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45" y="3200"/>
                </a:lnTo>
                <a:lnTo>
                  <a:pt x="31358" y="1572"/>
                </a:lnTo>
                <a:lnTo>
                  <a:pt x="28778" y="722"/>
                </a:lnTo>
                <a:lnTo>
                  <a:pt x="25848" y="135"/>
                </a:lnTo>
                <a:lnTo>
                  <a:pt x="22783" y="0"/>
                </a:lnTo>
                <a:lnTo>
                  <a:pt x="19557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78"/>
                </a:lnTo>
                <a:lnTo>
                  <a:pt x="8636" y="4315"/>
                </a:lnTo>
                <a:lnTo>
                  <a:pt x="4546" y="8710"/>
                </a:lnTo>
                <a:lnTo>
                  <a:pt x="2933" y="11555"/>
                </a:lnTo>
                <a:lnTo>
                  <a:pt x="1752" y="14997"/>
                </a:lnTo>
                <a:lnTo>
                  <a:pt x="586" y="18464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5"/>
                </a:lnTo>
                <a:lnTo>
                  <a:pt x="1436" y="38605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95"/>
                </a:lnTo>
                <a:lnTo>
                  <a:pt x="9705" y="50723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7" y="53121"/>
                </a:lnTo>
                <a:lnTo>
                  <a:pt x="29757" y="52372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9" y="46528"/>
                </a:lnTo>
                <a:lnTo>
                  <a:pt x="38520" y="43785"/>
                </a:lnTo>
                <a:lnTo>
                  <a:pt x="38494" y="42439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62" y="45528"/>
                </a:lnTo>
                <a:lnTo>
                  <a:pt x="22899" y="45845"/>
                </a:lnTo>
                <a:lnTo>
                  <a:pt x="18798" y="45463"/>
                </a:lnTo>
                <a:lnTo>
                  <a:pt x="15433" y="43901"/>
                </a:lnTo>
                <a:lnTo>
                  <a:pt x="12854" y="41132"/>
                </a:lnTo>
                <a:lnTo>
                  <a:pt x="10821" y="37565"/>
                </a:lnTo>
                <a:lnTo>
                  <a:pt x="9629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2550679" y="2342800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896"/>
                </a:moveTo>
                <a:lnTo>
                  <a:pt x="9956" y="52656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5"/>
                </a:lnTo>
                <a:lnTo>
                  <a:pt x="18338" y="46663"/>
                </a:lnTo>
                <a:lnTo>
                  <a:pt x="15454" y="4666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8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73"/>
                </a:lnTo>
                <a:lnTo>
                  <a:pt x="14083" y="8068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5" y="18774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43"/>
                </a:lnTo>
                <a:lnTo>
                  <a:pt x="0" y="41147"/>
                </a:lnTo>
                <a:lnTo>
                  <a:pt x="1216" y="45101"/>
                </a:lnTo>
                <a:lnTo>
                  <a:pt x="3175" y="48492"/>
                </a:lnTo>
                <a:lnTo>
                  <a:pt x="6108" y="51019"/>
                </a:lnTo>
                <a:lnTo>
                  <a:pt x="9956" y="52656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5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4" y="43679"/>
                </a:lnTo>
                <a:lnTo>
                  <a:pt x="22870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2607332" y="231987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03"/>
                </a:lnTo>
                <a:lnTo>
                  <a:pt x="8736" y="943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35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2626920" y="2383279"/>
            <a:ext cx="17644" cy="27859"/>
          </a:xfrm>
          <a:custGeom>
            <a:avLst/>
            <a:gdLst/>
            <a:ahLst/>
            <a:cxnLst/>
            <a:rect l="l" t="t" r="r" b="b"/>
            <a:pathLst>
              <a:path w="17644" h="27859">
                <a:moveTo>
                  <a:pt x="17644" y="4391"/>
                </a:moveTo>
                <a:lnTo>
                  <a:pt x="17644" y="3412"/>
                </a:lnTo>
                <a:lnTo>
                  <a:pt x="16001" y="467"/>
                </a:lnTo>
                <a:lnTo>
                  <a:pt x="13388" y="0"/>
                </a:lnTo>
                <a:lnTo>
                  <a:pt x="10745" y="50"/>
                </a:lnTo>
                <a:lnTo>
                  <a:pt x="7721" y="1483"/>
                </a:lnTo>
                <a:lnTo>
                  <a:pt x="7228" y="4391"/>
                </a:lnTo>
                <a:lnTo>
                  <a:pt x="7228" y="11339"/>
                </a:lnTo>
                <a:lnTo>
                  <a:pt x="0" y="26262"/>
                </a:lnTo>
                <a:lnTo>
                  <a:pt x="1424" y="27859"/>
                </a:lnTo>
                <a:lnTo>
                  <a:pt x="4269" y="27810"/>
                </a:lnTo>
                <a:lnTo>
                  <a:pt x="6948" y="26362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7" y="7491"/>
                </a:lnTo>
                <a:lnTo>
                  <a:pt x="17644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2683033" y="2324351"/>
            <a:ext cx="50949" cy="71955"/>
          </a:xfrm>
          <a:custGeom>
            <a:avLst/>
            <a:gdLst/>
            <a:ahLst/>
            <a:cxnLst/>
            <a:rect l="l" t="t" r="r" b="b"/>
            <a:pathLst>
              <a:path w="50949" h="71955">
                <a:moveTo>
                  <a:pt x="0" y="31074"/>
                </a:moveTo>
                <a:lnTo>
                  <a:pt x="0" y="42569"/>
                </a:lnTo>
                <a:lnTo>
                  <a:pt x="697" y="47598"/>
                </a:lnTo>
                <a:lnTo>
                  <a:pt x="2094" y="51954"/>
                </a:lnTo>
                <a:lnTo>
                  <a:pt x="3477" y="56310"/>
                </a:lnTo>
                <a:lnTo>
                  <a:pt x="5471" y="59968"/>
                </a:lnTo>
                <a:lnTo>
                  <a:pt x="8063" y="62952"/>
                </a:lnTo>
                <a:lnTo>
                  <a:pt x="10641" y="65911"/>
                </a:lnTo>
                <a:lnTo>
                  <a:pt x="13776" y="68162"/>
                </a:lnTo>
                <a:lnTo>
                  <a:pt x="17448" y="69669"/>
                </a:lnTo>
                <a:lnTo>
                  <a:pt x="21117" y="71182"/>
                </a:lnTo>
                <a:lnTo>
                  <a:pt x="25232" y="71955"/>
                </a:lnTo>
                <a:lnTo>
                  <a:pt x="32431" y="71955"/>
                </a:lnTo>
                <a:lnTo>
                  <a:pt x="37082" y="71221"/>
                </a:lnTo>
                <a:lnTo>
                  <a:pt x="41283" y="70126"/>
                </a:lnTo>
                <a:lnTo>
                  <a:pt x="44715" y="68719"/>
                </a:lnTo>
                <a:lnTo>
                  <a:pt x="48473" y="66520"/>
                </a:lnTo>
                <a:lnTo>
                  <a:pt x="50708" y="63816"/>
                </a:lnTo>
                <a:lnTo>
                  <a:pt x="50949" y="61149"/>
                </a:lnTo>
                <a:lnTo>
                  <a:pt x="50810" y="58545"/>
                </a:lnTo>
                <a:lnTo>
                  <a:pt x="48246" y="57365"/>
                </a:lnTo>
                <a:lnTo>
                  <a:pt x="45147" y="59510"/>
                </a:lnTo>
                <a:lnTo>
                  <a:pt x="42198" y="61214"/>
                </a:lnTo>
                <a:lnTo>
                  <a:pt x="38324" y="62675"/>
                </a:lnTo>
                <a:lnTo>
                  <a:pt x="33778" y="63701"/>
                </a:lnTo>
                <a:lnTo>
                  <a:pt x="27672" y="63701"/>
                </a:lnTo>
                <a:lnTo>
                  <a:pt x="24712" y="63103"/>
                </a:lnTo>
                <a:lnTo>
                  <a:pt x="22096" y="61937"/>
                </a:lnTo>
                <a:lnTo>
                  <a:pt x="19479" y="60766"/>
                </a:lnTo>
                <a:lnTo>
                  <a:pt x="17268" y="59028"/>
                </a:lnTo>
                <a:lnTo>
                  <a:pt x="13661" y="54430"/>
                </a:lnTo>
                <a:lnTo>
                  <a:pt x="12279" y="51573"/>
                </a:lnTo>
                <a:lnTo>
                  <a:pt x="11324" y="48157"/>
                </a:lnTo>
                <a:lnTo>
                  <a:pt x="10360" y="44740"/>
                </a:lnTo>
                <a:lnTo>
                  <a:pt x="9878" y="40791"/>
                </a:lnTo>
                <a:lnTo>
                  <a:pt x="9878" y="31863"/>
                </a:lnTo>
                <a:lnTo>
                  <a:pt x="10374" y="27889"/>
                </a:lnTo>
                <a:lnTo>
                  <a:pt x="11375" y="24382"/>
                </a:lnTo>
                <a:lnTo>
                  <a:pt x="12379" y="20904"/>
                </a:lnTo>
                <a:lnTo>
                  <a:pt x="13790" y="17945"/>
                </a:lnTo>
                <a:lnTo>
                  <a:pt x="15605" y="15519"/>
                </a:lnTo>
                <a:lnTo>
                  <a:pt x="19604" y="11253"/>
                </a:lnTo>
                <a:lnTo>
                  <a:pt x="22171" y="10017"/>
                </a:lnTo>
                <a:lnTo>
                  <a:pt x="24738" y="8761"/>
                </a:lnTo>
                <a:lnTo>
                  <a:pt x="27583" y="8139"/>
                </a:lnTo>
                <a:lnTo>
                  <a:pt x="33587" y="8139"/>
                </a:lnTo>
                <a:lnTo>
                  <a:pt x="38108" y="9193"/>
                </a:lnTo>
                <a:lnTo>
                  <a:pt x="41907" y="10680"/>
                </a:lnTo>
                <a:lnTo>
                  <a:pt x="44776" y="12383"/>
                </a:lnTo>
                <a:lnTo>
                  <a:pt x="47774" y="14565"/>
                </a:lnTo>
                <a:lnTo>
                  <a:pt x="50392" y="13575"/>
                </a:lnTo>
                <a:lnTo>
                  <a:pt x="50684" y="10796"/>
                </a:lnTo>
                <a:lnTo>
                  <a:pt x="50467" y="8239"/>
                </a:lnTo>
                <a:lnTo>
                  <a:pt x="48588" y="5396"/>
                </a:lnTo>
                <a:lnTo>
                  <a:pt x="45182" y="3249"/>
                </a:lnTo>
                <a:lnTo>
                  <a:pt x="42111" y="2004"/>
                </a:lnTo>
                <a:lnTo>
                  <a:pt x="38707" y="953"/>
                </a:lnTo>
                <a:lnTo>
                  <a:pt x="34872" y="190"/>
                </a:lnTo>
                <a:lnTo>
                  <a:pt x="30872" y="0"/>
                </a:lnTo>
                <a:lnTo>
                  <a:pt x="26272" y="0"/>
                </a:lnTo>
                <a:lnTo>
                  <a:pt x="22096" y="838"/>
                </a:lnTo>
                <a:lnTo>
                  <a:pt x="18312" y="2501"/>
                </a:lnTo>
                <a:lnTo>
                  <a:pt x="14524" y="4164"/>
                </a:lnTo>
                <a:lnTo>
                  <a:pt x="11289" y="6576"/>
                </a:lnTo>
                <a:lnTo>
                  <a:pt x="8571" y="9740"/>
                </a:lnTo>
                <a:lnTo>
                  <a:pt x="5863" y="12901"/>
                </a:lnTo>
                <a:lnTo>
                  <a:pt x="3757" y="16765"/>
                </a:lnTo>
                <a:lnTo>
                  <a:pt x="2256" y="21322"/>
                </a:lnTo>
                <a:lnTo>
                  <a:pt x="748" y="25883"/>
                </a:lnTo>
                <a:lnTo>
                  <a:pt x="0" y="3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2744683" y="232343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5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87">
                <a:moveTo>
                  <a:pt x="1271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2764709" y="2343556"/>
            <a:ext cx="46497" cy="52096"/>
          </a:xfrm>
          <a:custGeom>
            <a:avLst/>
            <a:gdLst/>
            <a:ahLst/>
            <a:cxnLst/>
            <a:rect l="l" t="t" r="r" b="b"/>
            <a:pathLst>
              <a:path w="46497" h="52096">
                <a:moveTo>
                  <a:pt x="535" y="3859"/>
                </a:moveTo>
                <a:lnTo>
                  <a:pt x="17146" y="50242"/>
                </a:lnTo>
                <a:lnTo>
                  <a:pt x="17985" y="51422"/>
                </a:lnTo>
                <a:lnTo>
                  <a:pt x="20563" y="52096"/>
                </a:lnTo>
                <a:lnTo>
                  <a:pt x="26708" y="52071"/>
                </a:lnTo>
                <a:lnTo>
                  <a:pt x="29401" y="50242"/>
                </a:lnTo>
                <a:lnTo>
                  <a:pt x="46065" y="3859"/>
                </a:lnTo>
                <a:lnTo>
                  <a:pt x="46497" y="1573"/>
                </a:lnTo>
                <a:lnTo>
                  <a:pt x="45961" y="472"/>
                </a:lnTo>
                <a:lnTo>
                  <a:pt x="43157" y="0"/>
                </a:lnTo>
                <a:lnTo>
                  <a:pt x="39956" y="90"/>
                </a:lnTo>
                <a:lnTo>
                  <a:pt x="37378" y="1739"/>
                </a:lnTo>
                <a:lnTo>
                  <a:pt x="23764" y="42012"/>
                </a:lnTo>
                <a:lnTo>
                  <a:pt x="23381" y="42012"/>
                </a:lnTo>
                <a:lnTo>
                  <a:pt x="9601" y="1739"/>
                </a:lnTo>
                <a:lnTo>
                  <a:pt x="8027" y="241"/>
                </a:lnTo>
                <a:lnTo>
                  <a:pt x="5435" y="0"/>
                </a:lnTo>
                <a:lnTo>
                  <a:pt x="2858" y="25"/>
                </a:lnTo>
                <a:lnTo>
                  <a:pt x="0" y="1296"/>
                </a:lnTo>
                <a:lnTo>
                  <a:pt x="535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2820247" y="23234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2846725" y="2319875"/>
            <a:ext cx="8957" cy="75844"/>
          </a:xfrm>
          <a:custGeom>
            <a:avLst/>
            <a:gdLst/>
            <a:ahLst/>
            <a:cxnLst/>
            <a:rect l="l" t="t" r="r" b="b"/>
            <a:pathLst>
              <a:path w="8957" h="75844">
                <a:moveTo>
                  <a:pt x="8957" y="74195"/>
                </a:moveTo>
                <a:lnTo>
                  <a:pt x="8957" y="1703"/>
                </a:lnTo>
                <a:lnTo>
                  <a:pt x="8740" y="943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7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2894213" y="2342800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6" y="52656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5"/>
                </a:lnTo>
                <a:lnTo>
                  <a:pt x="18337" y="46663"/>
                </a:lnTo>
                <a:lnTo>
                  <a:pt x="15454" y="4666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5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73"/>
                </a:lnTo>
                <a:lnTo>
                  <a:pt x="14083" y="8068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3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3" y="18774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43"/>
                </a:lnTo>
                <a:lnTo>
                  <a:pt x="0" y="41147"/>
                </a:lnTo>
                <a:lnTo>
                  <a:pt x="1220" y="45101"/>
                </a:lnTo>
                <a:lnTo>
                  <a:pt x="3175" y="48492"/>
                </a:lnTo>
                <a:lnTo>
                  <a:pt x="6108" y="51019"/>
                </a:lnTo>
                <a:lnTo>
                  <a:pt x="9956" y="52656"/>
                </a:lnTo>
                <a:lnTo>
                  <a:pt x="9169" y="40896"/>
                </a:lnTo>
                <a:lnTo>
                  <a:pt x="9169" y="38353"/>
                </a:lnTo>
                <a:lnTo>
                  <a:pt x="10021" y="34430"/>
                </a:lnTo>
                <a:lnTo>
                  <a:pt x="12650" y="3149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34"/>
                </a:lnTo>
                <a:lnTo>
                  <a:pt x="31203" y="29034"/>
                </a:lnTo>
                <a:lnTo>
                  <a:pt x="31203" y="39383"/>
                </a:lnTo>
                <a:lnTo>
                  <a:pt x="26884" y="43679"/>
                </a:lnTo>
                <a:lnTo>
                  <a:pt x="22873" y="46065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0" y="51767"/>
                </a:lnTo>
                <a:lnTo>
                  <a:pt x="27889" y="50497"/>
                </a:lnTo>
                <a:lnTo>
                  <a:pt x="32400" y="46447"/>
                </a:lnTo>
                <a:lnTo>
                  <a:pt x="32400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2950869" y="234280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0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006201" y="237649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5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1" y="19226"/>
                </a:lnTo>
                <a:lnTo>
                  <a:pt x="42353" y="19226"/>
                </a:lnTo>
                <a:lnTo>
                  <a:pt x="44921" y="17574"/>
                </a:lnTo>
                <a:lnTo>
                  <a:pt x="44921" y="-54688"/>
                </a:lnTo>
                <a:lnTo>
                  <a:pt x="44676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8"/>
                </a:lnTo>
                <a:lnTo>
                  <a:pt x="35913" y="-26316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91"/>
                </a:lnTo>
                <a:lnTo>
                  <a:pt x="1346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6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45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23"/>
                </a:lnTo>
                <a:lnTo>
                  <a:pt x="33491" y="-19761"/>
                </a:lnTo>
                <a:lnTo>
                  <a:pt x="35913" y="-16765"/>
                </a:lnTo>
                <a:lnTo>
                  <a:pt x="35913" y="2767"/>
                </a:lnTo>
                <a:lnTo>
                  <a:pt x="33159" y="6032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9"/>
                </a:lnTo>
                <a:lnTo>
                  <a:pt x="19072" y="12319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0" y="19975"/>
                </a:lnTo>
                <a:lnTo>
                  <a:pt x="26175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3094139" y="2325207"/>
            <a:ext cx="39066" cy="70232"/>
          </a:xfrm>
          <a:custGeom>
            <a:avLst/>
            <a:gdLst/>
            <a:ahLst/>
            <a:cxnLst/>
            <a:rect l="l" t="t" r="r" b="b"/>
            <a:pathLst>
              <a:path w="39066" h="70232">
                <a:moveTo>
                  <a:pt x="39066" y="66374"/>
                </a:moveTo>
                <a:lnTo>
                  <a:pt x="39027" y="65051"/>
                </a:lnTo>
                <a:lnTo>
                  <a:pt x="37162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1" y="37339"/>
                </a:lnTo>
                <a:lnTo>
                  <a:pt x="34621" y="35394"/>
                </a:lnTo>
                <a:lnTo>
                  <a:pt x="34686" y="32425"/>
                </a:lnTo>
                <a:lnTo>
                  <a:pt x="32881" y="29798"/>
                </a:lnTo>
                <a:lnTo>
                  <a:pt x="9334" y="29798"/>
                </a:lnTo>
                <a:lnTo>
                  <a:pt x="9334" y="7772"/>
                </a:lnTo>
                <a:lnTo>
                  <a:pt x="37072" y="7772"/>
                </a:lnTo>
                <a:lnTo>
                  <a:pt x="38583" y="5195"/>
                </a:lnTo>
                <a:lnTo>
                  <a:pt x="38583" y="2642"/>
                </a:lnTo>
                <a:lnTo>
                  <a:pt x="36791" y="0"/>
                </a:lnTo>
                <a:lnTo>
                  <a:pt x="3469" y="0"/>
                </a:lnTo>
                <a:lnTo>
                  <a:pt x="1104" y="853"/>
                </a:lnTo>
                <a:lnTo>
                  <a:pt x="0" y="3812"/>
                </a:lnTo>
                <a:lnTo>
                  <a:pt x="0" y="66434"/>
                </a:lnTo>
                <a:lnTo>
                  <a:pt x="370" y="68821"/>
                </a:lnTo>
                <a:lnTo>
                  <a:pt x="3469" y="70232"/>
                </a:lnTo>
                <a:lnTo>
                  <a:pt x="37162" y="70232"/>
                </a:lnTo>
                <a:lnTo>
                  <a:pt x="38760" y="68976"/>
                </a:lnTo>
                <a:lnTo>
                  <a:pt x="39066" y="66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3145284" y="2321967"/>
            <a:ext cx="65264" cy="74433"/>
          </a:xfrm>
          <a:custGeom>
            <a:avLst/>
            <a:gdLst/>
            <a:ahLst/>
            <a:cxnLst/>
            <a:rect l="l" t="t" r="r" b="b"/>
            <a:pathLst>
              <a:path w="65264" h="74433">
                <a:moveTo>
                  <a:pt x="55025" y="62179"/>
                </a:moveTo>
                <a:lnTo>
                  <a:pt x="51979" y="59792"/>
                </a:lnTo>
                <a:lnTo>
                  <a:pt x="54049" y="56768"/>
                </a:lnTo>
                <a:lnTo>
                  <a:pt x="55813" y="53376"/>
                </a:lnTo>
                <a:lnTo>
                  <a:pt x="57160" y="49734"/>
                </a:lnTo>
                <a:lnTo>
                  <a:pt x="58225" y="45961"/>
                </a:lnTo>
                <a:lnTo>
                  <a:pt x="58914" y="42052"/>
                </a:lnTo>
                <a:lnTo>
                  <a:pt x="59079" y="38037"/>
                </a:lnTo>
                <a:lnTo>
                  <a:pt x="58672" y="35294"/>
                </a:lnTo>
                <a:lnTo>
                  <a:pt x="56106" y="34686"/>
                </a:lnTo>
                <a:lnTo>
                  <a:pt x="52994" y="34711"/>
                </a:lnTo>
                <a:lnTo>
                  <a:pt x="50341" y="36626"/>
                </a:lnTo>
                <a:lnTo>
                  <a:pt x="50341" y="40057"/>
                </a:lnTo>
                <a:lnTo>
                  <a:pt x="50021" y="42976"/>
                </a:lnTo>
                <a:lnTo>
                  <a:pt x="49477" y="45835"/>
                </a:lnTo>
                <a:lnTo>
                  <a:pt x="48614" y="48628"/>
                </a:lnTo>
                <a:lnTo>
                  <a:pt x="47519" y="51196"/>
                </a:lnTo>
                <a:lnTo>
                  <a:pt x="45565" y="54532"/>
                </a:lnTo>
                <a:lnTo>
                  <a:pt x="42364" y="51563"/>
                </a:lnTo>
                <a:lnTo>
                  <a:pt x="39062" y="48427"/>
                </a:lnTo>
                <a:lnTo>
                  <a:pt x="35887" y="45187"/>
                </a:lnTo>
                <a:lnTo>
                  <a:pt x="32802" y="41946"/>
                </a:lnTo>
                <a:lnTo>
                  <a:pt x="29904" y="38736"/>
                </a:lnTo>
                <a:lnTo>
                  <a:pt x="27341" y="35700"/>
                </a:lnTo>
                <a:lnTo>
                  <a:pt x="26959" y="48743"/>
                </a:lnTo>
                <a:lnTo>
                  <a:pt x="30426" y="52285"/>
                </a:lnTo>
                <a:lnTo>
                  <a:pt x="34098" y="55803"/>
                </a:lnTo>
                <a:lnTo>
                  <a:pt x="37832" y="59259"/>
                </a:lnTo>
                <a:lnTo>
                  <a:pt x="37665" y="62495"/>
                </a:lnTo>
                <a:lnTo>
                  <a:pt x="34135" y="64616"/>
                </a:lnTo>
                <a:lnTo>
                  <a:pt x="31556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56" y="65887"/>
                </a:lnTo>
                <a:lnTo>
                  <a:pt x="14679" y="64375"/>
                </a:lnTo>
                <a:lnTo>
                  <a:pt x="11289" y="60756"/>
                </a:lnTo>
                <a:lnTo>
                  <a:pt x="10017" y="57646"/>
                </a:lnTo>
                <a:lnTo>
                  <a:pt x="9701" y="54049"/>
                </a:lnTo>
                <a:lnTo>
                  <a:pt x="10194" y="50407"/>
                </a:lnTo>
                <a:lnTo>
                  <a:pt x="11797" y="46965"/>
                </a:lnTo>
                <a:lnTo>
                  <a:pt x="14730" y="43534"/>
                </a:lnTo>
                <a:lnTo>
                  <a:pt x="14640" y="34455"/>
                </a:lnTo>
                <a:lnTo>
                  <a:pt x="11997" y="36043"/>
                </a:lnTo>
                <a:lnTo>
                  <a:pt x="9752" y="37631"/>
                </a:lnTo>
                <a:lnTo>
                  <a:pt x="6018" y="40780"/>
                </a:lnTo>
                <a:lnTo>
                  <a:pt x="3351" y="44081"/>
                </a:lnTo>
                <a:lnTo>
                  <a:pt x="1342" y="47497"/>
                </a:lnTo>
                <a:lnTo>
                  <a:pt x="265" y="51080"/>
                </a:lnTo>
                <a:lnTo>
                  <a:pt x="0" y="54964"/>
                </a:lnTo>
                <a:lnTo>
                  <a:pt x="0" y="57024"/>
                </a:lnTo>
                <a:lnTo>
                  <a:pt x="784" y="60717"/>
                </a:lnTo>
                <a:lnTo>
                  <a:pt x="2040" y="64098"/>
                </a:lnTo>
                <a:lnTo>
                  <a:pt x="3959" y="66941"/>
                </a:lnTo>
                <a:lnTo>
                  <a:pt x="6501" y="69343"/>
                </a:lnTo>
                <a:lnTo>
                  <a:pt x="9434" y="71399"/>
                </a:lnTo>
                <a:lnTo>
                  <a:pt x="12901" y="72875"/>
                </a:lnTo>
                <a:lnTo>
                  <a:pt x="16836" y="73839"/>
                </a:lnTo>
                <a:lnTo>
                  <a:pt x="21041" y="74433"/>
                </a:lnTo>
                <a:lnTo>
                  <a:pt x="25754" y="74433"/>
                </a:lnTo>
                <a:lnTo>
                  <a:pt x="30085" y="73814"/>
                </a:lnTo>
                <a:lnTo>
                  <a:pt x="34149" y="72820"/>
                </a:lnTo>
                <a:lnTo>
                  <a:pt x="37947" y="71337"/>
                </a:lnTo>
                <a:lnTo>
                  <a:pt x="41424" y="69404"/>
                </a:lnTo>
                <a:lnTo>
                  <a:pt x="44700" y="67208"/>
                </a:lnTo>
                <a:lnTo>
                  <a:pt x="48282" y="67640"/>
                </a:lnTo>
                <a:lnTo>
                  <a:pt x="51622" y="70092"/>
                </a:lnTo>
                <a:lnTo>
                  <a:pt x="55662" y="72669"/>
                </a:lnTo>
                <a:lnTo>
                  <a:pt x="58696" y="74015"/>
                </a:lnTo>
                <a:lnTo>
                  <a:pt x="62024" y="74382"/>
                </a:lnTo>
                <a:lnTo>
                  <a:pt x="65173" y="72327"/>
                </a:lnTo>
                <a:lnTo>
                  <a:pt x="65264" y="69609"/>
                </a:lnTo>
                <a:lnTo>
                  <a:pt x="64183" y="66535"/>
                </a:lnTo>
                <a:lnTo>
                  <a:pt x="61440" y="66293"/>
                </a:lnTo>
                <a:lnTo>
                  <a:pt x="58466" y="64630"/>
                </a:lnTo>
                <a:lnTo>
                  <a:pt x="55025" y="62179"/>
                </a:lnTo>
                <a:close/>
              </a:path>
              <a:path w="65264" h="74433">
                <a:moveTo>
                  <a:pt x="25256" y="28728"/>
                </a:moveTo>
                <a:lnTo>
                  <a:pt x="22614" y="30225"/>
                </a:lnTo>
                <a:lnTo>
                  <a:pt x="21498" y="28677"/>
                </a:lnTo>
                <a:lnTo>
                  <a:pt x="19720" y="25999"/>
                </a:lnTo>
                <a:lnTo>
                  <a:pt x="17650" y="22428"/>
                </a:lnTo>
                <a:lnTo>
                  <a:pt x="16404" y="19253"/>
                </a:lnTo>
                <a:lnTo>
                  <a:pt x="16001" y="16268"/>
                </a:lnTo>
                <a:lnTo>
                  <a:pt x="17448" y="41248"/>
                </a:lnTo>
                <a:lnTo>
                  <a:pt x="20598" y="41756"/>
                </a:lnTo>
                <a:lnTo>
                  <a:pt x="23668" y="45227"/>
                </a:lnTo>
                <a:lnTo>
                  <a:pt x="25256" y="28728"/>
                </a:lnTo>
                <a:close/>
              </a:path>
              <a:path w="65264" h="74433">
                <a:moveTo>
                  <a:pt x="6501" y="14745"/>
                </a:moveTo>
                <a:lnTo>
                  <a:pt x="6501" y="18252"/>
                </a:lnTo>
                <a:lnTo>
                  <a:pt x="7225" y="21996"/>
                </a:lnTo>
                <a:lnTo>
                  <a:pt x="8380" y="24688"/>
                </a:lnTo>
                <a:lnTo>
                  <a:pt x="9892" y="27547"/>
                </a:lnTo>
                <a:lnTo>
                  <a:pt x="11962" y="30732"/>
                </a:lnTo>
                <a:lnTo>
                  <a:pt x="14640" y="34455"/>
                </a:lnTo>
                <a:lnTo>
                  <a:pt x="14730" y="43534"/>
                </a:lnTo>
                <a:lnTo>
                  <a:pt x="17448" y="41248"/>
                </a:lnTo>
                <a:lnTo>
                  <a:pt x="16001" y="16268"/>
                </a:lnTo>
                <a:lnTo>
                  <a:pt x="16595" y="12901"/>
                </a:lnTo>
                <a:lnTo>
                  <a:pt x="18463" y="10072"/>
                </a:lnTo>
                <a:lnTo>
                  <a:pt x="21728" y="8103"/>
                </a:lnTo>
                <a:lnTo>
                  <a:pt x="24659" y="7379"/>
                </a:lnTo>
                <a:lnTo>
                  <a:pt x="28356" y="7379"/>
                </a:lnTo>
                <a:lnTo>
                  <a:pt x="32406" y="8459"/>
                </a:lnTo>
                <a:lnTo>
                  <a:pt x="35114" y="10540"/>
                </a:lnTo>
                <a:lnTo>
                  <a:pt x="36485" y="13309"/>
                </a:lnTo>
                <a:lnTo>
                  <a:pt x="36676" y="16649"/>
                </a:lnTo>
                <a:lnTo>
                  <a:pt x="35455" y="20206"/>
                </a:lnTo>
                <a:lnTo>
                  <a:pt x="32496" y="23674"/>
                </a:lnTo>
                <a:lnTo>
                  <a:pt x="29270" y="26125"/>
                </a:lnTo>
                <a:lnTo>
                  <a:pt x="25256" y="28728"/>
                </a:lnTo>
                <a:lnTo>
                  <a:pt x="23668" y="45227"/>
                </a:lnTo>
                <a:lnTo>
                  <a:pt x="26959" y="48743"/>
                </a:lnTo>
                <a:lnTo>
                  <a:pt x="27341" y="35700"/>
                </a:lnTo>
                <a:lnTo>
                  <a:pt x="30707" y="33897"/>
                </a:lnTo>
                <a:lnTo>
                  <a:pt x="33576" y="32169"/>
                </a:lnTo>
                <a:lnTo>
                  <a:pt x="38314" y="28868"/>
                </a:lnTo>
                <a:lnTo>
                  <a:pt x="41766" y="25552"/>
                </a:lnTo>
                <a:lnTo>
                  <a:pt x="44397" y="22175"/>
                </a:lnTo>
                <a:lnTo>
                  <a:pt x="45769" y="18629"/>
                </a:lnTo>
                <a:lnTo>
                  <a:pt x="46112" y="14530"/>
                </a:lnTo>
                <a:lnTo>
                  <a:pt x="45730" y="10325"/>
                </a:lnTo>
                <a:lnTo>
                  <a:pt x="44168" y="6757"/>
                </a:lnTo>
                <a:lnTo>
                  <a:pt x="41475" y="3949"/>
                </a:lnTo>
                <a:lnTo>
                  <a:pt x="37997" y="1713"/>
                </a:lnTo>
                <a:lnTo>
                  <a:pt x="33334" y="341"/>
                </a:lnTo>
                <a:lnTo>
                  <a:pt x="30577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0" y="1385"/>
                </a:lnTo>
                <a:lnTo>
                  <a:pt x="15148" y="2299"/>
                </a:lnTo>
                <a:lnTo>
                  <a:pt x="12988" y="3557"/>
                </a:lnTo>
                <a:lnTo>
                  <a:pt x="9625" y="6692"/>
                </a:lnTo>
                <a:lnTo>
                  <a:pt x="7642" y="10554"/>
                </a:lnTo>
                <a:lnTo>
                  <a:pt x="6501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224947" y="2324944"/>
            <a:ext cx="9331" cy="70765"/>
          </a:xfrm>
          <a:custGeom>
            <a:avLst/>
            <a:gdLst/>
            <a:ahLst/>
            <a:cxnLst/>
            <a:rect l="l" t="t" r="r" b="b"/>
            <a:pathLst>
              <a:path w="9331" h="70765">
                <a:moveTo>
                  <a:pt x="9331" y="69076"/>
                </a:moveTo>
                <a:lnTo>
                  <a:pt x="9331" y="1677"/>
                </a:lnTo>
                <a:lnTo>
                  <a:pt x="8978" y="713"/>
                </a:lnTo>
                <a:lnTo>
                  <a:pt x="6322" y="0"/>
                </a:lnTo>
                <a:lnTo>
                  <a:pt x="3121" y="0"/>
                </a:lnTo>
                <a:lnTo>
                  <a:pt x="0" y="1677"/>
                </a:lnTo>
                <a:lnTo>
                  <a:pt x="0" y="69076"/>
                </a:lnTo>
                <a:lnTo>
                  <a:pt x="368" y="70055"/>
                </a:lnTo>
                <a:lnTo>
                  <a:pt x="3060" y="70765"/>
                </a:lnTo>
                <a:lnTo>
                  <a:pt x="6322" y="70765"/>
                </a:lnTo>
                <a:lnTo>
                  <a:pt x="9331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292020" y="2323429"/>
            <a:ext cx="21653" cy="91818"/>
          </a:xfrm>
          <a:custGeom>
            <a:avLst/>
            <a:gdLst/>
            <a:ahLst/>
            <a:cxnLst/>
            <a:rect l="l" t="t" r="r" b="b"/>
            <a:pathLst>
              <a:path w="21653" h="91818">
                <a:moveTo>
                  <a:pt x="10641" y="5431"/>
                </a:moveTo>
                <a:lnTo>
                  <a:pt x="11022" y="8888"/>
                </a:lnTo>
                <a:lnTo>
                  <a:pt x="13967" y="10741"/>
                </a:lnTo>
                <a:lnTo>
                  <a:pt x="18197" y="10741"/>
                </a:lnTo>
                <a:lnTo>
                  <a:pt x="21257" y="8837"/>
                </a:lnTo>
                <a:lnTo>
                  <a:pt x="21653" y="5321"/>
                </a:lnTo>
                <a:lnTo>
                  <a:pt x="21272" y="1864"/>
                </a:lnTo>
                <a:lnTo>
                  <a:pt x="18298" y="0"/>
                </a:lnTo>
                <a:lnTo>
                  <a:pt x="14032" y="0"/>
                </a:lnTo>
                <a:lnTo>
                  <a:pt x="11022" y="1889"/>
                </a:lnTo>
                <a:lnTo>
                  <a:pt x="10641" y="5431"/>
                </a:lnTo>
                <a:close/>
              </a:path>
              <a:path w="21653" h="91818">
                <a:moveTo>
                  <a:pt x="139" y="85366"/>
                </a:moveTo>
                <a:lnTo>
                  <a:pt x="0" y="87994"/>
                </a:lnTo>
                <a:lnTo>
                  <a:pt x="683" y="90712"/>
                </a:lnTo>
                <a:lnTo>
                  <a:pt x="3286" y="91591"/>
                </a:lnTo>
                <a:lnTo>
                  <a:pt x="6245" y="91818"/>
                </a:lnTo>
                <a:lnTo>
                  <a:pt x="8812" y="91818"/>
                </a:lnTo>
                <a:lnTo>
                  <a:pt x="14615" y="89862"/>
                </a:lnTo>
                <a:lnTo>
                  <a:pt x="17258" y="87195"/>
                </a:lnTo>
                <a:lnTo>
                  <a:pt x="19263" y="83804"/>
                </a:lnTo>
                <a:lnTo>
                  <a:pt x="20342" y="79362"/>
                </a:lnTo>
                <a:lnTo>
                  <a:pt x="20623" y="76438"/>
                </a:lnTo>
                <a:lnTo>
                  <a:pt x="20623" y="21816"/>
                </a:lnTo>
                <a:lnTo>
                  <a:pt x="20256" y="20890"/>
                </a:lnTo>
                <a:lnTo>
                  <a:pt x="17705" y="20167"/>
                </a:lnTo>
                <a:lnTo>
                  <a:pt x="14528" y="20167"/>
                </a:lnTo>
                <a:lnTo>
                  <a:pt x="11620" y="21816"/>
                </a:lnTo>
                <a:lnTo>
                  <a:pt x="11620" y="75408"/>
                </a:lnTo>
                <a:lnTo>
                  <a:pt x="11490" y="77378"/>
                </a:lnTo>
                <a:lnTo>
                  <a:pt x="10982" y="79980"/>
                </a:lnTo>
                <a:lnTo>
                  <a:pt x="8801" y="83261"/>
                </a:lnTo>
                <a:lnTo>
                  <a:pt x="6083" y="84160"/>
                </a:lnTo>
                <a:lnTo>
                  <a:pt x="2692" y="84020"/>
                </a:lnTo>
                <a:lnTo>
                  <a:pt x="139" y="85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325902" y="2342800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51"/>
                </a:lnTo>
                <a:lnTo>
                  <a:pt x="10187" y="18990"/>
                </a:lnTo>
                <a:lnTo>
                  <a:pt x="11711" y="14604"/>
                </a:lnTo>
                <a:lnTo>
                  <a:pt x="14198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9" y="32324"/>
                </a:lnTo>
                <a:lnTo>
                  <a:pt x="38686" y="34672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7" y="40655"/>
                </a:lnTo>
                <a:lnTo>
                  <a:pt x="47271" y="37303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8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88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9"/>
                </a:lnTo>
                <a:lnTo>
                  <a:pt x="497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63"/>
                </a:lnTo>
                <a:lnTo>
                  <a:pt x="10405" y="50674"/>
                </a:lnTo>
                <a:lnTo>
                  <a:pt x="10022" y="3423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6"/>
                </a:moveTo>
                <a:lnTo>
                  <a:pt x="21452" y="46126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3" y="38649"/>
                </a:lnTo>
                <a:lnTo>
                  <a:pt x="10022" y="34239"/>
                </a:lnTo>
                <a:lnTo>
                  <a:pt x="10405" y="50674"/>
                </a:lnTo>
                <a:lnTo>
                  <a:pt x="13388" y="51869"/>
                </a:lnTo>
                <a:lnTo>
                  <a:pt x="16372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6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388385" y="2319883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25" y="76417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44"/>
                </a:lnTo>
                <a:lnTo>
                  <a:pt x="32877" y="74688"/>
                </a:lnTo>
                <a:lnTo>
                  <a:pt x="35481" y="73418"/>
                </a:lnTo>
                <a:lnTo>
                  <a:pt x="37677" y="71578"/>
                </a:lnTo>
                <a:lnTo>
                  <a:pt x="41258" y="66815"/>
                </a:lnTo>
                <a:lnTo>
                  <a:pt x="42619" y="63931"/>
                </a:lnTo>
                <a:lnTo>
                  <a:pt x="43544" y="60540"/>
                </a:lnTo>
                <a:lnTo>
                  <a:pt x="44458" y="57163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0" y="42217"/>
                </a:lnTo>
                <a:lnTo>
                  <a:pt x="43836" y="39027"/>
                </a:lnTo>
                <a:lnTo>
                  <a:pt x="43112" y="35852"/>
                </a:lnTo>
                <a:lnTo>
                  <a:pt x="41972" y="33073"/>
                </a:lnTo>
                <a:lnTo>
                  <a:pt x="40394" y="30707"/>
                </a:lnTo>
                <a:lnTo>
                  <a:pt x="36776" y="26441"/>
                </a:lnTo>
                <a:lnTo>
                  <a:pt x="31747" y="23623"/>
                </a:lnTo>
                <a:lnTo>
                  <a:pt x="28713" y="22909"/>
                </a:lnTo>
                <a:lnTo>
                  <a:pt x="25170" y="22909"/>
                </a:lnTo>
                <a:lnTo>
                  <a:pt x="22348" y="23064"/>
                </a:lnTo>
                <a:lnTo>
                  <a:pt x="23468" y="30620"/>
                </a:lnTo>
                <a:lnTo>
                  <a:pt x="27748" y="31179"/>
                </a:lnTo>
                <a:lnTo>
                  <a:pt x="30883" y="33389"/>
                </a:lnTo>
                <a:lnTo>
                  <a:pt x="33079" y="36650"/>
                </a:lnTo>
                <a:lnTo>
                  <a:pt x="34692" y="40524"/>
                </a:lnTo>
                <a:lnTo>
                  <a:pt x="35455" y="45237"/>
                </a:lnTo>
                <a:lnTo>
                  <a:pt x="35646" y="50151"/>
                </a:lnTo>
                <a:lnTo>
                  <a:pt x="35646" y="52437"/>
                </a:lnTo>
                <a:lnTo>
                  <a:pt x="34959" y="56908"/>
                </a:lnTo>
                <a:lnTo>
                  <a:pt x="33778" y="61139"/>
                </a:lnTo>
                <a:lnTo>
                  <a:pt x="31786" y="64720"/>
                </a:lnTo>
                <a:lnTo>
                  <a:pt x="28878" y="67247"/>
                </a:lnTo>
                <a:lnTo>
                  <a:pt x="25346" y="68886"/>
                </a:lnTo>
                <a:lnTo>
                  <a:pt x="20648" y="68886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1" y="74623"/>
                </a:lnTo>
                <a:lnTo>
                  <a:pt x="18287" y="75818"/>
                </a:lnTo>
                <a:lnTo>
                  <a:pt x="20925" y="76417"/>
                </a:lnTo>
                <a:close/>
              </a:path>
              <a:path w="44931" h="76582">
                <a:moveTo>
                  <a:pt x="0" y="74195"/>
                </a:moveTo>
                <a:lnTo>
                  <a:pt x="0" y="74486"/>
                </a:lnTo>
                <a:lnTo>
                  <a:pt x="2562" y="75834"/>
                </a:lnTo>
                <a:lnTo>
                  <a:pt x="5280" y="75834"/>
                </a:lnTo>
                <a:lnTo>
                  <a:pt x="7923" y="74195"/>
                </a:lnTo>
                <a:lnTo>
                  <a:pt x="7923" y="68223"/>
                </a:lnTo>
                <a:lnTo>
                  <a:pt x="9330" y="6971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29" y="62650"/>
                </a:lnTo>
                <a:lnTo>
                  <a:pt x="8952" y="59651"/>
                </a:lnTo>
                <a:lnTo>
                  <a:pt x="8952" y="40172"/>
                </a:lnTo>
                <a:lnTo>
                  <a:pt x="10374" y="38353"/>
                </a:lnTo>
                <a:lnTo>
                  <a:pt x="12962" y="35661"/>
                </a:lnTo>
                <a:lnTo>
                  <a:pt x="16595" y="32741"/>
                </a:lnTo>
                <a:lnTo>
                  <a:pt x="20036" y="31114"/>
                </a:lnTo>
                <a:lnTo>
                  <a:pt x="23468" y="30620"/>
                </a:lnTo>
                <a:lnTo>
                  <a:pt x="22348" y="23064"/>
                </a:lnTo>
                <a:lnTo>
                  <a:pt x="19745" y="23633"/>
                </a:lnTo>
                <a:lnTo>
                  <a:pt x="17142" y="24738"/>
                </a:lnTo>
                <a:lnTo>
                  <a:pt x="14514" y="26189"/>
                </a:lnTo>
                <a:lnTo>
                  <a:pt x="11797" y="28205"/>
                </a:lnTo>
                <a:lnTo>
                  <a:pt x="8952" y="30948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446689" y="2383283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7"/>
                </a:lnTo>
                <a:lnTo>
                  <a:pt x="9587" y="406"/>
                </a:lnTo>
                <a:lnTo>
                  <a:pt x="5915" y="0"/>
                </a:lnTo>
                <a:lnTo>
                  <a:pt x="1282" y="1270"/>
                </a:lnTo>
                <a:lnTo>
                  <a:pt x="0" y="3836"/>
                </a:lnTo>
                <a:lnTo>
                  <a:pt x="0" y="8891"/>
                </a:lnTo>
                <a:lnTo>
                  <a:pt x="2081" y="12232"/>
                </a:lnTo>
                <a:lnTo>
                  <a:pt x="5753" y="12635"/>
                </a:lnTo>
                <a:lnTo>
                  <a:pt x="10401" y="11353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1600826" y="2542799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2"/>
                </a:moveTo>
                <a:lnTo>
                  <a:pt x="29563" y="0"/>
                </a:lnTo>
                <a:lnTo>
                  <a:pt x="26172" y="137"/>
                </a:lnTo>
                <a:lnTo>
                  <a:pt x="23544" y="1965"/>
                </a:lnTo>
                <a:lnTo>
                  <a:pt x="0" y="67169"/>
                </a:lnTo>
                <a:lnTo>
                  <a:pt x="190" y="70469"/>
                </a:lnTo>
                <a:lnTo>
                  <a:pt x="2854" y="70866"/>
                </a:lnTo>
                <a:lnTo>
                  <a:pt x="6375" y="70761"/>
                </a:lnTo>
                <a:lnTo>
                  <a:pt x="9053" y="68972"/>
                </a:lnTo>
                <a:lnTo>
                  <a:pt x="14806" y="52091"/>
                </a:lnTo>
                <a:lnTo>
                  <a:pt x="17143" y="44664"/>
                </a:lnTo>
                <a:lnTo>
                  <a:pt x="29246" y="9662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79" y="2005"/>
                </a:lnTo>
                <a:lnTo>
                  <a:pt x="35125" y="734"/>
                </a:lnTo>
                <a:lnTo>
                  <a:pt x="32447" y="86"/>
                </a:lnTo>
                <a:lnTo>
                  <a:pt x="29563" y="0"/>
                </a:lnTo>
                <a:lnTo>
                  <a:pt x="29297" y="9662"/>
                </a:lnTo>
                <a:lnTo>
                  <a:pt x="41565" y="44664"/>
                </a:lnTo>
                <a:lnTo>
                  <a:pt x="17143" y="44664"/>
                </a:lnTo>
                <a:lnTo>
                  <a:pt x="14806" y="52091"/>
                </a:lnTo>
                <a:lnTo>
                  <a:pt x="44002" y="52091"/>
                </a:lnTo>
                <a:lnTo>
                  <a:pt x="50025" y="69188"/>
                </a:lnTo>
                <a:lnTo>
                  <a:pt x="50900" y="70379"/>
                </a:lnTo>
                <a:lnTo>
                  <a:pt x="53442" y="70836"/>
                </a:lnTo>
                <a:lnTo>
                  <a:pt x="56578" y="70866"/>
                </a:lnTo>
                <a:lnTo>
                  <a:pt x="59867" y="70012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1670418" y="2543130"/>
            <a:ext cx="52476" cy="70483"/>
          </a:xfrm>
          <a:custGeom>
            <a:avLst/>
            <a:gdLst/>
            <a:ahLst/>
            <a:cxnLst/>
            <a:rect l="l" t="t" r="r" b="b"/>
            <a:pathLst>
              <a:path w="52476" h="70483">
                <a:moveTo>
                  <a:pt x="21906" y="69771"/>
                </a:moveTo>
                <a:lnTo>
                  <a:pt x="24598" y="70483"/>
                </a:lnTo>
                <a:lnTo>
                  <a:pt x="27863" y="70483"/>
                </a:lnTo>
                <a:lnTo>
                  <a:pt x="30883" y="68806"/>
                </a:lnTo>
                <a:lnTo>
                  <a:pt x="30883" y="7923"/>
                </a:lnTo>
                <a:lnTo>
                  <a:pt x="50633" y="7923"/>
                </a:lnTo>
                <a:lnTo>
                  <a:pt x="52181" y="6717"/>
                </a:lnTo>
                <a:lnTo>
                  <a:pt x="52476" y="4009"/>
                </a:lnTo>
                <a:lnTo>
                  <a:pt x="52437" y="2717"/>
                </a:lnTo>
                <a:lnTo>
                  <a:pt x="50633" y="0"/>
                </a:lnTo>
                <a:lnTo>
                  <a:pt x="1245" y="60"/>
                </a:lnTo>
                <a:lnTo>
                  <a:pt x="0" y="2717"/>
                </a:lnTo>
                <a:lnTo>
                  <a:pt x="0" y="5306"/>
                </a:lnTo>
                <a:lnTo>
                  <a:pt x="1803" y="7923"/>
                </a:lnTo>
                <a:lnTo>
                  <a:pt x="21549" y="7923"/>
                </a:lnTo>
                <a:lnTo>
                  <a:pt x="21549" y="68806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1739847" y="2542856"/>
            <a:ext cx="36409" cy="70485"/>
          </a:xfrm>
          <a:custGeom>
            <a:avLst/>
            <a:gdLst/>
            <a:ahLst/>
            <a:cxnLst/>
            <a:rect l="l" t="t" r="r" b="b"/>
            <a:pathLst>
              <a:path w="36409" h="70485">
                <a:moveTo>
                  <a:pt x="36409" y="66409"/>
                </a:moveTo>
                <a:lnTo>
                  <a:pt x="36370" y="65088"/>
                </a:lnTo>
                <a:lnTo>
                  <a:pt x="34505" y="62410"/>
                </a:lnTo>
                <a:lnTo>
                  <a:pt x="9334" y="62410"/>
                </a:lnTo>
                <a:lnTo>
                  <a:pt x="9334" y="1677"/>
                </a:lnTo>
                <a:lnTo>
                  <a:pt x="8963" y="698"/>
                </a:lnTo>
                <a:lnTo>
                  <a:pt x="6324" y="0"/>
                </a:lnTo>
                <a:lnTo>
                  <a:pt x="3059" y="0"/>
                </a:lnTo>
                <a:lnTo>
                  <a:pt x="0" y="1677"/>
                </a:lnTo>
                <a:lnTo>
                  <a:pt x="0" y="66676"/>
                </a:lnTo>
                <a:lnTo>
                  <a:pt x="367" y="69076"/>
                </a:lnTo>
                <a:lnTo>
                  <a:pt x="3477" y="70485"/>
                </a:lnTo>
                <a:lnTo>
                  <a:pt x="34505" y="70485"/>
                </a:lnTo>
                <a:lnTo>
                  <a:pt x="36103" y="69138"/>
                </a:lnTo>
                <a:lnTo>
                  <a:pt x="36409" y="66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1823907" y="256070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63"/>
                </a:moveTo>
                <a:lnTo>
                  <a:pt x="10374" y="15483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9" y="22212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12"/>
                </a:lnTo>
                <a:lnTo>
                  <a:pt x="35469" y="50458"/>
                </a:lnTo>
                <a:lnTo>
                  <a:pt x="37680" y="48618"/>
                </a:lnTo>
                <a:lnTo>
                  <a:pt x="41262" y="43881"/>
                </a:lnTo>
                <a:lnTo>
                  <a:pt x="42619" y="41012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6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6" y="12866"/>
                </a:lnTo>
                <a:lnTo>
                  <a:pt x="41972" y="10099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1"/>
                </a:lnTo>
                <a:lnTo>
                  <a:pt x="19126" y="939"/>
                </a:lnTo>
                <a:lnTo>
                  <a:pt x="16308" y="2250"/>
                </a:lnTo>
                <a:lnTo>
                  <a:pt x="13524" y="3924"/>
                </a:lnTo>
                <a:lnTo>
                  <a:pt x="10781" y="6174"/>
                </a:lnTo>
                <a:lnTo>
                  <a:pt x="7862" y="9008"/>
                </a:lnTo>
                <a:lnTo>
                  <a:pt x="8952" y="17263"/>
                </a:lnTo>
                <a:close/>
              </a:path>
              <a:path w="44931" h="72353">
                <a:moveTo>
                  <a:pt x="7862" y="9008"/>
                </a:moveTo>
                <a:lnTo>
                  <a:pt x="7862" y="2110"/>
                </a:lnTo>
                <a:lnTo>
                  <a:pt x="529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8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28"/>
                </a:lnTo>
                <a:lnTo>
                  <a:pt x="35469" y="50458"/>
                </a:lnTo>
                <a:lnTo>
                  <a:pt x="34937" y="33912"/>
                </a:lnTo>
                <a:lnTo>
                  <a:pt x="33731" y="38178"/>
                </a:lnTo>
                <a:lnTo>
                  <a:pt x="31725" y="41796"/>
                </a:lnTo>
                <a:lnTo>
                  <a:pt x="28792" y="44324"/>
                </a:lnTo>
                <a:lnTo>
                  <a:pt x="25236" y="45951"/>
                </a:lnTo>
                <a:lnTo>
                  <a:pt x="20548" y="45951"/>
                </a:lnTo>
                <a:lnTo>
                  <a:pt x="16001" y="43574"/>
                </a:lnTo>
                <a:lnTo>
                  <a:pt x="11430" y="39676"/>
                </a:lnTo>
                <a:lnTo>
                  <a:pt x="8952" y="36681"/>
                </a:lnTo>
                <a:lnTo>
                  <a:pt x="8952" y="17263"/>
                </a:lnTo>
                <a:lnTo>
                  <a:pt x="7862" y="9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1888681" y="2560716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308" y="9356"/>
                </a:moveTo>
                <a:lnTo>
                  <a:pt x="19926" y="8455"/>
                </a:lnTo>
                <a:lnTo>
                  <a:pt x="22950" y="8672"/>
                </a:lnTo>
                <a:lnTo>
                  <a:pt x="25704" y="9460"/>
                </a:lnTo>
                <a:lnTo>
                  <a:pt x="28371" y="8608"/>
                </a:lnTo>
                <a:lnTo>
                  <a:pt x="28538" y="5637"/>
                </a:lnTo>
                <a:lnTo>
                  <a:pt x="28512" y="3657"/>
                </a:lnTo>
                <a:lnTo>
                  <a:pt x="26136" y="669"/>
                </a:lnTo>
                <a:lnTo>
                  <a:pt x="23026" y="74"/>
                </a:lnTo>
                <a:lnTo>
                  <a:pt x="20383" y="0"/>
                </a:lnTo>
                <a:lnTo>
                  <a:pt x="17284" y="659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46"/>
                </a:lnTo>
                <a:lnTo>
                  <a:pt x="8078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5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9" y="11631"/>
                </a:lnTo>
                <a:lnTo>
                  <a:pt x="17308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1930341" y="25607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290"/>
                </a:lnTo>
                <a:lnTo>
                  <a:pt x="48844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1992718" y="2561465"/>
            <a:ext cx="46493" cy="52199"/>
          </a:xfrm>
          <a:custGeom>
            <a:avLst/>
            <a:gdLst/>
            <a:ahLst/>
            <a:cxnLst/>
            <a:rect l="l" t="t" r="r" b="b"/>
            <a:pathLst>
              <a:path w="46493" h="52199">
                <a:moveTo>
                  <a:pt x="532" y="3862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3266" y="52199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1" y="3862"/>
                </a:lnTo>
                <a:lnTo>
                  <a:pt x="46493" y="1576"/>
                </a:lnTo>
                <a:lnTo>
                  <a:pt x="45961" y="471"/>
                </a:lnTo>
                <a:lnTo>
                  <a:pt x="43141" y="0"/>
                </a:lnTo>
                <a:lnTo>
                  <a:pt x="39952" y="88"/>
                </a:lnTo>
                <a:lnTo>
                  <a:pt x="37374" y="1741"/>
                </a:lnTo>
                <a:lnTo>
                  <a:pt x="23760" y="42000"/>
                </a:lnTo>
                <a:lnTo>
                  <a:pt x="23378" y="42000"/>
                </a:lnTo>
                <a:lnTo>
                  <a:pt x="9601" y="1741"/>
                </a:lnTo>
                <a:lnTo>
                  <a:pt x="8023" y="240"/>
                </a:lnTo>
                <a:lnTo>
                  <a:pt x="5435" y="0"/>
                </a:lnTo>
                <a:lnTo>
                  <a:pt x="2854" y="13"/>
                </a:lnTo>
                <a:lnTo>
                  <a:pt x="0" y="1295"/>
                </a:lnTo>
                <a:lnTo>
                  <a:pt x="53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2054602" y="2541344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06"/>
                </a:moveTo>
                <a:lnTo>
                  <a:pt x="382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8" y="8837"/>
                </a:lnTo>
                <a:lnTo>
                  <a:pt x="11062" y="5306"/>
                </a:lnTo>
                <a:lnTo>
                  <a:pt x="10681" y="1838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2"/>
                </a:lnTo>
                <a:lnTo>
                  <a:pt x="3939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2084345" y="2538014"/>
            <a:ext cx="44917" cy="76362"/>
          </a:xfrm>
          <a:custGeom>
            <a:avLst/>
            <a:gdLst/>
            <a:ahLst/>
            <a:cxnLst/>
            <a:rect l="l" t="t" r="r" b="b"/>
            <a:pathLst>
              <a:path w="44917" h="76362">
                <a:moveTo>
                  <a:pt x="353" y="57059"/>
                </a:moveTo>
                <a:lnTo>
                  <a:pt x="1076" y="60260"/>
                </a:lnTo>
                <a:lnTo>
                  <a:pt x="1803" y="63474"/>
                </a:lnTo>
                <a:lnTo>
                  <a:pt x="2945" y="66253"/>
                </a:lnTo>
                <a:lnTo>
                  <a:pt x="6094" y="70991"/>
                </a:lnTo>
                <a:lnTo>
                  <a:pt x="10678" y="74267"/>
                </a:lnTo>
                <a:lnTo>
                  <a:pt x="10882" y="60831"/>
                </a:lnTo>
                <a:lnTo>
                  <a:pt x="9842" y="56386"/>
                </a:lnTo>
                <a:lnTo>
                  <a:pt x="9270" y="51622"/>
                </a:lnTo>
                <a:lnTo>
                  <a:pt x="9270" y="46850"/>
                </a:lnTo>
                <a:lnTo>
                  <a:pt x="9954" y="42343"/>
                </a:lnTo>
                <a:lnTo>
                  <a:pt x="11123" y="38087"/>
                </a:lnTo>
                <a:lnTo>
                  <a:pt x="13119" y="34545"/>
                </a:lnTo>
                <a:lnTo>
                  <a:pt x="16001" y="32014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2"/>
                </a:lnTo>
                <a:lnTo>
                  <a:pt x="33487" y="36625"/>
                </a:lnTo>
                <a:lnTo>
                  <a:pt x="35914" y="39625"/>
                </a:lnTo>
                <a:lnTo>
                  <a:pt x="35914" y="59155"/>
                </a:lnTo>
                <a:lnTo>
                  <a:pt x="33171" y="62420"/>
                </a:lnTo>
                <a:lnTo>
                  <a:pt x="29423" y="65821"/>
                </a:lnTo>
                <a:lnTo>
                  <a:pt x="25970" y="67891"/>
                </a:lnTo>
                <a:lnTo>
                  <a:pt x="22618" y="68705"/>
                </a:lnTo>
                <a:lnTo>
                  <a:pt x="19072" y="68705"/>
                </a:lnTo>
                <a:lnTo>
                  <a:pt x="15570" y="67042"/>
                </a:lnTo>
                <a:lnTo>
                  <a:pt x="12762" y="64475"/>
                </a:lnTo>
                <a:lnTo>
                  <a:pt x="13219" y="75653"/>
                </a:lnTo>
                <a:lnTo>
                  <a:pt x="16268" y="76362"/>
                </a:lnTo>
                <a:lnTo>
                  <a:pt x="23152" y="76362"/>
                </a:lnTo>
                <a:lnTo>
                  <a:pt x="26172" y="75577"/>
                </a:lnTo>
                <a:lnTo>
                  <a:pt x="28940" y="74015"/>
                </a:lnTo>
                <a:lnTo>
                  <a:pt x="31709" y="72463"/>
                </a:lnTo>
                <a:lnTo>
                  <a:pt x="34376" y="70293"/>
                </a:lnTo>
                <a:lnTo>
                  <a:pt x="36943" y="67514"/>
                </a:lnTo>
                <a:lnTo>
                  <a:pt x="37019" y="74508"/>
                </a:lnTo>
                <a:lnTo>
                  <a:pt x="39621" y="75614"/>
                </a:lnTo>
                <a:lnTo>
                  <a:pt x="42354" y="75614"/>
                </a:lnTo>
                <a:lnTo>
                  <a:pt x="44917" y="73964"/>
                </a:lnTo>
                <a:lnTo>
                  <a:pt x="44917" y="1701"/>
                </a:lnTo>
                <a:lnTo>
                  <a:pt x="44676" y="963"/>
                </a:lnTo>
                <a:lnTo>
                  <a:pt x="42009" y="0"/>
                </a:lnTo>
                <a:lnTo>
                  <a:pt x="38783" y="0"/>
                </a:lnTo>
                <a:lnTo>
                  <a:pt x="35914" y="1701"/>
                </a:lnTo>
                <a:lnTo>
                  <a:pt x="35914" y="30073"/>
                </a:lnTo>
                <a:lnTo>
                  <a:pt x="31252" y="25803"/>
                </a:lnTo>
                <a:lnTo>
                  <a:pt x="26517" y="23317"/>
                </a:lnTo>
                <a:lnTo>
                  <a:pt x="23901" y="22693"/>
                </a:lnTo>
                <a:lnTo>
                  <a:pt x="17614" y="22693"/>
                </a:lnTo>
                <a:lnTo>
                  <a:pt x="14577" y="23341"/>
                </a:lnTo>
                <a:lnTo>
                  <a:pt x="11963" y="24612"/>
                </a:lnTo>
                <a:lnTo>
                  <a:pt x="9335" y="25909"/>
                </a:lnTo>
                <a:lnTo>
                  <a:pt x="7136" y="27738"/>
                </a:lnTo>
                <a:lnTo>
                  <a:pt x="3592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3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3" y="57059"/>
                </a:lnTo>
                <a:close/>
              </a:path>
              <a:path w="44917" h="76362">
                <a:moveTo>
                  <a:pt x="10882" y="60831"/>
                </a:moveTo>
                <a:lnTo>
                  <a:pt x="10678" y="74267"/>
                </a:lnTo>
                <a:lnTo>
                  <a:pt x="13219" y="75653"/>
                </a:lnTo>
                <a:lnTo>
                  <a:pt x="12762" y="64475"/>
                </a:lnTo>
                <a:lnTo>
                  <a:pt x="10882" y="60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2148951" y="256071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40006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2210518" y="256071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0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9"/>
                </a:lnTo>
                <a:lnTo>
                  <a:pt x="6214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7"/>
                </a:lnTo>
                <a:lnTo>
                  <a:pt x="20714" y="31993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2290179" y="2543130"/>
            <a:ext cx="52473" cy="70483"/>
          </a:xfrm>
          <a:custGeom>
            <a:avLst/>
            <a:gdLst/>
            <a:ahLst/>
            <a:cxnLst/>
            <a:rect l="l" t="t" r="r" b="b"/>
            <a:pathLst>
              <a:path w="52473" h="70483">
                <a:moveTo>
                  <a:pt x="21906" y="69771"/>
                </a:moveTo>
                <a:lnTo>
                  <a:pt x="24598" y="70483"/>
                </a:lnTo>
                <a:lnTo>
                  <a:pt x="27863" y="70483"/>
                </a:lnTo>
                <a:lnTo>
                  <a:pt x="30883" y="68806"/>
                </a:lnTo>
                <a:lnTo>
                  <a:pt x="30883" y="7923"/>
                </a:lnTo>
                <a:lnTo>
                  <a:pt x="50633" y="7923"/>
                </a:lnTo>
                <a:lnTo>
                  <a:pt x="52171" y="6717"/>
                </a:lnTo>
                <a:lnTo>
                  <a:pt x="52473" y="4009"/>
                </a:lnTo>
                <a:lnTo>
                  <a:pt x="52437" y="2717"/>
                </a:lnTo>
                <a:lnTo>
                  <a:pt x="50633" y="0"/>
                </a:lnTo>
                <a:lnTo>
                  <a:pt x="1242" y="60"/>
                </a:lnTo>
                <a:lnTo>
                  <a:pt x="0" y="2717"/>
                </a:lnTo>
                <a:lnTo>
                  <a:pt x="0" y="5306"/>
                </a:lnTo>
                <a:lnTo>
                  <a:pt x="1803" y="7923"/>
                </a:lnTo>
                <a:lnTo>
                  <a:pt x="21549" y="7923"/>
                </a:lnTo>
                <a:lnTo>
                  <a:pt x="21549" y="68806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2358946" y="2561487"/>
            <a:ext cx="42103" cy="52880"/>
          </a:xfrm>
          <a:custGeom>
            <a:avLst/>
            <a:gdLst/>
            <a:ahLst/>
            <a:cxnLst/>
            <a:rect l="l" t="t" r="r" b="b"/>
            <a:pathLst>
              <a:path w="42103" h="52880">
                <a:moveTo>
                  <a:pt x="35953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5" y="41208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81" y="40143"/>
                </a:lnTo>
                <a:lnTo>
                  <a:pt x="9626" y="36967"/>
                </a:lnTo>
                <a:lnTo>
                  <a:pt x="9004" y="32953"/>
                </a:lnTo>
                <a:lnTo>
                  <a:pt x="9004" y="1662"/>
                </a:lnTo>
                <a:lnTo>
                  <a:pt x="8637" y="734"/>
                </a:lnTo>
                <a:lnTo>
                  <a:pt x="608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2"/>
                </a:lnTo>
                <a:lnTo>
                  <a:pt x="1487" y="42810"/>
                </a:lnTo>
                <a:lnTo>
                  <a:pt x="3849" y="46835"/>
                </a:lnTo>
                <a:lnTo>
                  <a:pt x="7024" y="50176"/>
                </a:lnTo>
                <a:lnTo>
                  <a:pt x="11470" y="52346"/>
                </a:lnTo>
                <a:lnTo>
                  <a:pt x="14213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42"/>
                </a:lnTo>
                <a:lnTo>
                  <a:pt x="33962" y="50784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2"/>
                </a:lnTo>
                <a:lnTo>
                  <a:pt x="42103" y="1662"/>
                </a:lnTo>
                <a:lnTo>
                  <a:pt x="41861" y="93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2424621" y="2560716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6"/>
                </a:moveTo>
                <a:lnTo>
                  <a:pt x="19926" y="8455"/>
                </a:lnTo>
                <a:lnTo>
                  <a:pt x="22950" y="8672"/>
                </a:lnTo>
                <a:lnTo>
                  <a:pt x="25703" y="9460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69"/>
                </a:lnTo>
                <a:lnTo>
                  <a:pt x="23025" y="74"/>
                </a:lnTo>
                <a:lnTo>
                  <a:pt x="20383" y="0"/>
                </a:lnTo>
                <a:lnTo>
                  <a:pt x="17272" y="659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46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9" y="11631"/>
                </a:lnTo>
                <a:lnTo>
                  <a:pt x="17308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2470341" y="2560708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50"/>
                </a:lnTo>
                <a:lnTo>
                  <a:pt x="13575" y="3571"/>
                </a:lnTo>
                <a:lnTo>
                  <a:pt x="10831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93"/>
                </a:lnTo>
                <a:lnTo>
                  <a:pt x="28637" y="9385"/>
                </a:lnTo>
                <a:lnTo>
                  <a:pt x="31380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2535750" y="2537787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5" y="28130"/>
                </a:moveTo>
                <a:lnTo>
                  <a:pt x="37781" y="26607"/>
                </a:lnTo>
                <a:lnTo>
                  <a:pt x="36205" y="23813"/>
                </a:lnTo>
                <a:lnTo>
                  <a:pt x="33310" y="23674"/>
                </a:lnTo>
                <a:lnTo>
                  <a:pt x="30466" y="23813"/>
                </a:lnTo>
                <a:lnTo>
                  <a:pt x="27391" y="25577"/>
                </a:lnTo>
                <a:lnTo>
                  <a:pt x="8952" y="45860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7116"/>
                </a:lnTo>
                <a:lnTo>
                  <a:pt x="29563" y="74142"/>
                </a:lnTo>
                <a:lnTo>
                  <a:pt x="31786" y="75653"/>
                </a:lnTo>
                <a:lnTo>
                  <a:pt x="34390" y="75885"/>
                </a:lnTo>
                <a:lnTo>
                  <a:pt x="37094" y="75844"/>
                </a:lnTo>
                <a:lnTo>
                  <a:pt x="40092" y="74142"/>
                </a:lnTo>
                <a:lnTo>
                  <a:pt x="38781" y="71589"/>
                </a:lnTo>
                <a:lnTo>
                  <a:pt x="18931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2590275" y="256071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6" y="43102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2650078" y="2561465"/>
            <a:ext cx="46087" cy="71627"/>
          </a:xfrm>
          <a:custGeom>
            <a:avLst/>
            <a:gdLst/>
            <a:ahLst/>
            <a:cxnLst/>
            <a:rect l="l" t="t" r="r" b="b"/>
            <a:pathLst>
              <a:path w="46087" h="71627">
                <a:moveTo>
                  <a:pt x="292" y="3465"/>
                </a:moveTo>
                <a:lnTo>
                  <a:pt x="17716" y="50139"/>
                </a:lnTo>
                <a:lnTo>
                  <a:pt x="19227" y="51879"/>
                </a:lnTo>
                <a:lnTo>
                  <a:pt x="12495" y="68860"/>
                </a:lnTo>
                <a:lnTo>
                  <a:pt x="13500" y="71401"/>
                </a:lnTo>
                <a:lnTo>
                  <a:pt x="16355" y="71627"/>
                </a:lnTo>
                <a:lnTo>
                  <a:pt x="19504" y="71476"/>
                </a:lnTo>
                <a:lnTo>
                  <a:pt x="22047" y="69839"/>
                </a:lnTo>
                <a:lnTo>
                  <a:pt x="28562" y="51879"/>
                </a:lnTo>
                <a:lnTo>
                  <a:pt x="46087" y="3314"/>
                </a:lnTo>
                <a:lnTo>
                  <a:pt x="45641" y="394"/>
                </a:lnTo>
                <a:lnTo>
                  <a:pt x="43027" y="0"/>
                </a:lnTo>
                <a:lnTo>
                  <a:pt x="39978" y="49"/>
                </a:lnTo>
                <a:lnTo>
                  <a:pt x="37184" y="1893"/>
                </a:lnTo>
                <a:lnTo>
                  <a:pt x="23735" y="41287"/>
                </a:lnTo>
                <a:lnTo>
                  <a:pt x="23569" y="41287"/>
                </a:lnTo>
                <a:lnTo>
                  <a:pt x="9626" y="2119"/>
                </a:lnTo>
                <a:lnTo>
                  <a:pt x="8939" y="737"/>
                </a:lnTo>
                <a:lnTo>
                  <a:pt x="6245" y="24"/>
                </a:lnTo>
                <a:lnTo>
                  <a:pt x="3225" y="0"/>
                </a:lnTo>
                <a:lnTo>
                  <a:pt x="0" y="902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2747595" y="2543119"/>
            <a:ext cx="39067" cy="70228"/>
          </a:xfrm>
          <a:custGeom>
            <a:avLst/>
            <a:gdLst/>
            <a:ahLst/>
            <a:cxnLst/>
            <a:rect l="l" t="t" r="r" b="b"/>
            <a:pathLst>
              <a:path w="39067" h="70228">
                <a:moveTo>
                  <a:pt x="39067" y="66370"/>
                </a:moveTo>
                <a:lnTo>
                  <a:pt x="39027" y="65048"/>
                </a:lnTo>
                <a:lnTo>
                  <a:pt x="37162" y="62456"/>
                </a:lnTo>
                <a:lnTo>
                  <a:pt x="9334" y="62456"/>
                </a:lnTo>
                <a:lnTo>
                  <a:pt x="9334" y="37335"/>
                </a:lnTo>
                <a:lnTo>
                  <a:pt x="32882" y="37335"/>
                </a:lnTo>
                <a:lnTo>
                  <a:pt x="34621" y="35394"/>
                </a:lnTo>
                <a:lnTo>
                  <a:pt x="34686" y="32421"/>
                </a:lnTo>
                <a:lnTo>
                  <a:pt x="32882" y="29794"/>
                </a:lnTo>
                <a:lnTo>
                  <a:pt x="9334" y="29794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5"/>
                </a:lnTo>
                <a:lnTo>
                  <a:pt x="38585" y="2627"/>
                </a:lnTo>
                <a:lnTo>
                  <a:pt x="36791" y="0"/>
                </a:lnTo>
                <a:lnTo>
                  <a:pt x="3467" y="0"/>
                </a:lnTo>
                <a:lnTo>
                  <a:pt x="1104" y="849"/>
                </a:lnTo>
                <a:lnTo>
                  <a:pt x="0" y="3798"/>
                </a:lnTo>
                <a:lnTo>
                  <a:pt x="0" y="66419"/>
                </a:lnTo>
                <a:lnTo>
                  <a:pt x="370" y="68807"/>
                </a:lnTo>
                <a:lnTo>
                  <a:pt x="3467" y="70228"/>
                </a:lnTo>
                <a:lnTo>
                  <a:pt x="37162" y="70228"/>
                </a:lnTo>
                <a:lnTo>
                  <a:pt x="38761" y="68972"/>
                </a:lnTo>
                <a:lnTo>
                  <a:pt x="39067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2808157" y="2560708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7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4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50"/>
                </a:lnTo>
                <a:lnTo>
                  <a:pt x="13576" y="3571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7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61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46"/>
                </a:lnTo>
                <a:lnTo>
                  <a:pt x="25999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2868134" y="2560810"/>
            <a:ext cx="46226" cy="54662"/>
          </a:xfrm>
          <a:custGeom>
            <a:avLst/>
            <a:gdLst/>
            <a:ahLst/>
            <a:cxnLst/>
            <a:rect l="l" t="t" r="r" b="b"/>
            <a:pathLst>
              <a:path w="46226" h="54662">
                <a:moveTo>
                  <a:pt x="9817" y="36244"/>
                </a:moveTo>
                <a:lnTo>
                  <a:pt x="9499" y="54662"/>
                </a:lnTo>
                <a:lnTo>
                  <a:pt x="11695" y="51573"/>
                </a:lnTo>
                <a:lnTo>
                  <a:pt x="10413" y="39649"/>
                </a:lnTo>
                <a:lnTo>
                  <a:pt x="9817" y="36244"/>
                </a:lnTo>
                <a:close/>
              </a:path>
              <a:path w="46226" h="54662">
                <a:moveTo>
                  <a:pt x="431" y="55737"/>
                </a:moveTo>
                <a:lnTo>
                  <a:pt x="0" y="59204"/>
                </a:lnTo>
                <a:lnTo>
                  <a:pt x="394" y="62826"/>
                </a:lnTo>
                <a:lnTo>
                  <a:pt x="1993" y="66052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4" y="72326"/>
                </a:lnTo>
                <a:lnTo>
                  <a:pt x="26009" y="72326"/>
                </a:lnTo>
                <a:lnTo>
                  <a:pt x="29551" y="71894"/>
                </a:lnTo>
                <a:lnTo>
                  <a:pt x="32561" y="71005"/>
                </a:lnTo>
                <a:lnTo>
                  <a:pt x="35560" y="70116"/>
                </a:lnTo>
                <a:lnTo>
                  <a:pt x="39966" y="67373"/>
                </a:lnTo>
                <a:lnTo>
                  <a:pt x="43332" y="64047"/>
                </a:lnTo>
                <a:lnTo>
                  <a:pt x="45225" y="60007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3" y="48387"/>
                </a:lnTo>
                <a:lnTo>
                  <a:pt x="40971" y="45935"/>
                </a:lnTo>
                <a:lnTo>
                  <a:pt x="37730" y="43980"/>
                </a:lnTo>
                <a:lnTo>
                  <a:pt x="33680" y="42785"/>
                </a:lnTo>
                <a:lnTo>
                  <a:pt x="29033" y="42378"/>
                </a:lnTo>
                <a:lnTo>
                  <a:pt x="16282" y="41846"/>
                </a:lnTo>
                <a:lnTo>
                  <a:pt x="14326" y="41770"/>
                </a:lnTo>
                <a:lnTo>
                  <a:pt x="10413" y="39649"/>
                </a:lnTo>
                <a:lnTo>
                  <a:pt x="11695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2" y="49503"/>
                </a:lnTo>
                <a:lnTo>
                  <a:pt x="32435" y="50115"/>
                </a:lnTo>
                <a:lnTo>
                  <a:pt x="35877" y="52401"/>
                </a:lnTo>
                <a:lnTo>
                  <a:pt x="36741" y="56108"/>
                </a:lnTo>
                <a:lnTo>
                  <a:pt x="36741" y="57340"/>
                </a:lnTo>
                <a:lnTo>
                  <a:pt x="35509" y="60756"/>
                </a:lnTo>
                <a:lnTo>
                  <a:pt x="32461" y="63486"/>
                </a:lnTo>
                <a:lnTo>
                  <a:pt x="29174" y="64720"/>
                </a:lnTo>
                <a:lnTo>
                  <a:pt x="25069" y="65493"/>
                </a:lnTo>
                <a:lnTo>
                  <a:pt x="18086" y="65493"/>
                </a:lnTo>
                <a:lnTo>
                  <a:pt x="14759" y="64881"/>
                </a:lnTo>
                <a:lnTo>
                  <a:pt x="12368" y="63690"/>
                </a:lnTo>
                <a:lnTo>
                  <a:pt x="8787" y="60680"/>
                </a:lnTo>
                <a:lnTo>
                  <a:pt x="8787" y="57566"/>
                </a:lnTo>
                <a:lnTo>
                  <a:pt x="9499" y="54662"/>
                </a:lnTo>
                <a:lnTo>
                  <a:pt x="9817" y="36244"/>
                </a:lnTo>
                <a:lnTo>
                  <a:pt x="11393" y="32892"/>
                </a:lnTo>
                <a:lnTo>
                  <a:pt x="14403" y="33691"/>
                </a:lnTo>
                <a:lnTo>
                  <a:pt x="17984" y="34731"/>
                </a:lnTo>
                <a:lnTo>
                  <a:pt x="16015" y="27190"/>
                </a:lnTo>
                <a:lnTo>
                  <a:pt x="12368" y="23507"/>
                </a:lnTo>
                <a:lnTo>
                  <a:pt x="11454" y="20966"/>
                </a:lnTo>
                <a:lnTo>
                  <a:pt x="11454" y="17740"/>
                </a:lnTo>
                <a:lnTo>
                  <a:pt x="11659" y="14921"/>
                </a:lnTo>
                <a:lnTo>
                  <a:pt x="14248" y="1230"/>
                </a:lnTo>
                <a:lnTo>
                  <a:pt x="9917" y="3210"/>
                </a:lnTo>
                <a:lnTo>
                  <a:pt x="6591" y="6249"/>
                </a:lnTo>
                <a:lnTo>
                  <a:pt x="4344" y="10313"/>
                </a:lnTo>
                <a:lnTo>
                  <a:pt x="2933" y="15022"/>
                </a:lnTo>
                <a:lnTo>
                  <a:pt x="2933" y="17805"/>
                </a:lnTo>
                <a:lnTo>
                  <a:pt x="3265" y="22226"/>
                </a:lnTo>
                <a:lnTo>
                  <a:pt x="4560" y="25587"/>
                </a:lnTo>
                <a:lnTo>
                  <a:pt x="6565" y="28435"/>
                </a:lnTo>
                <a:lnTo>
                  <a:pt x="4103" y="31370"/>
                </a:lnTo>
                <a:lnTo>
                  <a:pt x="2299" y="34836"/>
                </a:lnTo>
                <a:lnTo>
                  <a:pt x="1842" y="39013"/>
                </a:lnTo>
                <a:lnTo>
                  <a:pt x="2274" y="42086"/>
                </a:lnTo>
                <a:lnTo>
                  <a:pt x="3973" y="44844"/>
                </a:lnTo>
                <a:lnTo>
                  <a:pt x="7062" y="46875"/>
                </a:lnTo>
                <a:lnTo>
                  <a:pt x="3987" y="49618"/>
                </a:lnTo>
                <a:lnTo>
                  <a:pt x="1766" y="52537"/>
                </a:lnTo>
                <a:lnTo>
                  <a:pt x="431" y="55737"/>
                </a:lnTo>
                <a:close/>
              </a:path>
              <a:path w="46226" h="54662">
                <a:moveTo>
                  <a:pt x="11659" y="14921"/>
                </a:moveTo>
                <a:lnTo>
                  <a:pt x="13117" y="11112"/>
                </a:lnTo>
                <a:lnTo>
                  <a:pt x="15886" y="8279"/>
                </a:lnTo>
                <a:lnTo>
                  <a:pt x="18453" y="7123"/>
                </a:lnTo>
                <a:lnTo>
                  <a:pt x="21704" y="6842"/>
                </a:lnTo>
                <a:lnTo>
                  <a:pt x="25069" y="6842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7"/>
                </a:lnTo>
                <a:lnTo>
                  <a:pt x="32233" y="17423"/>
                </a:lnTo>
                <a:lnTo>
                  <a:pt x="32028" y="20191"/>
                </a:lnTo>
                <a:lnTo>
                  <a:pt x="30556" y="23950"/>
                </a:lnTo>
                <a:lnTo>
                  <a:pt x="27787" y="26708"/>
                </a:lnTo>
                <a:lnTo>
                  <a:pt x="25185" y="27824"/>
                </a:lnTo>
                <a:lnTo>
                  <a:pt x="21869" y="28115"/>
                </a:lnTo>
                <a:lnTo>
                  <a:pt x="18578" y="28115"/>
                </a:lnTo>
                <a:lnTo>
                  <a:pt x="16015" y="27190"/>
                </a:lnTo>
                <a:lnTo>
                  <a:pt x="17984" y="34731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7" y="33807"/>
                </a:lnTo>
                <a:lnTo>
                  <a:pt x="33882" y="31863"/>
                </a:lnTo>
                <a:lnTo>
                  <a:pt x="37249" y="28853"/>
                </a:lnTo>
                <a:lnTo>
                  <a:pt x="39448" y="24853"/>
                </a:lnTo>
                <a:lnTo>
                  <a:pt x="40805" y="20191"/>
                </a:lnTo>
                <a:lnTo>
                  <a:pt x="40805" y="17358"/>
                </a:lnTo>
                <a:lnTo>
                  <a:pt x="40549" y="14022"/>
                </a:lnTo>
                <a:lnTo>
                  <a:pt x="39535" y="10882"/>
                </a:lnTo>
                <a:lnTo>
                  <a:pt x="37388" y="8153"/>
                </a:lnTo>
                <a:lnTo>
                  <a:pt x="44387" y="8153"/>
                </a:lnTo>
                <a:lnTo>
                  <a:pt x="45719" y="7299"/>
                </a:lnTo>
                <a:lnTo>
                  <a:pt x="46226" y="4556"/>
                </a:lnTo>
                <a:lnTo>
                  <a:pt x="44387" y="924"/>
                </a:lnTo>
                <a:lnTo>
                  <a:pt x="29631" y="924"/>
                </a:lnTo>
                <a:lnTo>
                  <a:pt x="27305" y="406"/>
                </a:lnTo>
                <a:lnTo>
                  <a:pt x="24738" y="88"/>
                </a:lnTo>
                <a:lnTo>
                  <a:pt x="19116" y="0"/>
                </a:lnTo>
                <a:lnTo>
                  <a:pt x="16573" y="406"/>
                </a:lnTo>
                <a:lnTo>
                  <a:pt x="14248" y="1230"/>
                </a:lnTo>
                <a:lnTo>
                  <a:pt x="11659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2932174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82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2965640" y="2560708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50"/>
                </a:lnTo>
                <a:lnTo>
                  <a:pt x="13575" y="3571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46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9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027790" y="256071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6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86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2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090658" y="2560712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5"/>
                </a:lnTo>
                <a:lnTo>
                  <a:pt x="1572" y="38685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5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4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156775" y="2560716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2" y="9356"/>
                </a:moveTo>
                <a:lnTo>
                  <a:pt x="19926" y="8455"/>
                </a:lnTo>
                <a:lnTo>
                  <a:pt x="22950" y="8672"/>
                </a:lnTo>
                <a:lnTo>
                  <a:pt x="25703" y="9460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69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46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312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3201414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8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8" y="1838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3234880" y="2560708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50"/>
                </a:lnTo>
                <a:lnTo>
                  <a:pt x="13576" y="3571"/>
                </a:lnTo>
                <a:lnTo>
                  <a:pt x="10833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294856" y="2560810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18" y="36244"/>
                </a:moveTo>
                <a:lnTo>
                  <a:pt x="9497" y="54662"/>
                </a:lnTo>
                <a:lnTo>
                  <a:pt x="11696" y="51573"/>
                </a:lnTo>
                <a:lnTo>
                  <a:pt x="10411" y="39649"/>
                </a:lnTo>
                <a:lnTo>
                  <a:pt x="9818" y="36244"/>
                </a:lnTo>
                <a:close/>
              </a:path>
              <a:path w="46227" h="54662">
                <a:moveTo>
                  <a:pt x="433" y="55737"/>
                </a:moveTo>
                <a:lnTo>
                  <a:pt x="0" y="59204"/>
                </a:lnTo>
                <a:lnTo>
                  <a:pt x="403" y="62826"/>
                </a:lnTo>
                <a:lnTo>
                  <a:pt x="1991" y="66052"/>
                </a:lnTo>
                <a:lnTo>
                  <a:pt x="5040" y="68579"/>
                </a:lnTo>
                <a:lnTo>
                  <a:pt x="9090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1" y="72326"/>
                </a:lnTo>
                <a:lnTo>
                  <a:pt x="26007" y="72326"/>
                </a:lnTo>
                <a:lnTo>
                  <a:pt x="29552" y="71894"/>
                </a:lnTo>
                <a:lnTo>
                  <a:pt x="32562" y="71005"/>
                </a:lnTo>
                <a:lnTo>
                  <a:pt x="35557" y="70116"/>
                </a:lnTo>
                <a:lnTo>
                  <a:pt x="39964" y="67373"/>
                </a:lnTo>
                <a:lnTo>
                  <a:pt x="43329" y="64047"/>
                </a:lnTo>
                <a:lnTo>
                  <a:pt x="45223" y="60007"/>
                </a:lnTo>
                <a:lnTo>
                  <a:pt x="45695" y="55627"/>
                </a:lnTo>
                <a:lnTo>
                  <a:pt x="45274" y="51612"/>
                </a:lnTo>
                <a:lnTo>
                  <a:pt x="43610" y="48387"/>
                </a:lnTo>
                <a:lnTo>
                  <a:pt x="40968" y="45935"/>
                </a:lnTo>
                <a:lnTo>
                  <a:pt x="37731" y="43980"/>
                </a:lnTo>
                <a:lnTo>
                  <a:pt x="33679" y="42785"/>
                </a:lnTo>
                <a:lnTo>
                  <a:pt x="29030" y="42378"/>
                </a:lnTo>
                <a:lnTo>
                  <a:pt x="16280" y="41846"/>
                </a:lnTo>
                <a:lnTo>
                  <a:pt x="14324" y="41770"/>
                </a:lnTo>
                <a:lnTo>
                  <a:pt x="10411" y="39649"/>
                </a:lnTo>
                <a:lnTo>
                  <a:pt x="11696" y="51573"/>
                </a:lnTo>
                <a:lnTo>
                  <a:pt x="14541" y="48995"/>
                </a:lnTo>
                <a:lnTo>
                  <a:pt x="27191" y="49442"/>
                </a:lnTo>
                <a:lnTo>
                  <a:pt x="30110" y="49503"/>
                </a:lnTo>
                <a:lnTo>
                  <a:pt x="32437" y="50115"/>
                </a:lnTo>
                <a:lnTo>
                  <a:pt x="35878" y="52401"/>
                </a:lnTo>
                <a:lnTo>
                  <a:pt x="36738" y="56108"/>
                </a:lnTo>
                <a:lnTo>
                  <a:pt x="36738" y="57340"/>
                </a:lnTo>
                <a:lnTo>
                  <a:pt x="35521" y="60756"/>
                </a:lnTo>
                <a:lnTo>
                  <a:pt x="32472" y="63486"/>
                </a:lnTo>
                <a:lnTo>
                  <a:pt x="29171" y="64720"/>
                </a:lnTo>
                <a:lnTo>
                  <a:pt x="25067" y="65493"/>
                </a:lnTo>
                <a:lnTo>
                  <a:pt x="18083" y="65493"/>
                </a:lnTo>
                <a:lnTo>
                  <a:pt x="14757" y="64881"/>
                </a:lnTo>
                <a:lnTo>
                  <a:pt x="12369" y="63690"/>
                </a:lnTo>
                <a:lnTo>
                  <a:pt x="8788" y="60680"/>
                </a:lnTo>
                <a:lnTo>
                  <a:pt x="8788" y="57566"/>
                </a:lnTo>
                <a:lnTo>
                  <a:pt x="9497" y="54662"/>
                </a:lnTo>
                <a:lnTo>
                  <a:pt x="9818" y="36244"/>
                </a:lnTo>
                <a:lnTo>
                  <a:pt x="11390" y="32892"/>
                </a:lnTo>
                <a:lnTo>
                  <a:pt x="14414" y="33691"/>
                </a:lnTo>
                <a:lnTo>
                  <a:pt x="17993" y="34731"/>
                </a:lnTo>
                <a:lnTo>
                  <a:pt x="16013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7" y="14921"/>
                </a:lnTo>
                <a:lnTo>
                  <a:pt x="14249" y="1230"/>
                </a:lnTo>
                <a:lnTo>
                  <a:pt x="9918" y="3210"/>
                </a:lnTo>
                <a:lnTo>
                  <a:pt x="6588" y="6249"/>
                </a:lnTo>
                <a:lnTo>
                  <a:pt x="4342" y="10313"/>
                </a:lnTo>
                <a:lnTo>
                  <a:pt x="2931" y="15022"/>
                </a:lnTo>
                <a:lnTo>
                  <a:pt x="2931" y="17805"/>
                </a:lnTo>
                <a:lnTo>
                  <a:pt x="3262" y="22226"/>
                </a:lnTo>
                <a:lnTo>
                  <a:pt x="4558" y="25587"/>
                </a:lnTo>
                <a:lnTo>
                  <a:pt x="6563" y="28435"/>
                </a:lnTo>
                <a:lnTo>
                  <a:pt x="4100" y="31370"/>
                </a:lnTo>
                <a:lnTo>
                  <a:pt x="2297" y="34836"/>
                </a:lnTo>
                <a:lnTo>
                  <a:pt x="1840" y="39013"/>
                </a:lnTo>
                <a:lnTo>
                  <a:pt x="2272" y="42086"/>
                </a:lnTo>
                <a:lnTo>
                  <a:pt x="3975" y="44844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37"/>
                </a:lnTo>
                <a:lnTo>
                  <a:pt x="433" y="55737"/>
                </a:lnTo>
                <a:close/>
              </a:path>
              <a:path w="46227" h="54662">
                <a:moveTo>
                  <a:pt x="11657" y="14921"/>
                </a:moveTo>
                <a:lnTo>
                  <a:pt x="13119" y="11112"/>
                </a:lnTo>
                <a:lnTo>
                  <a:pt x="15887" y="8279"/>
                </a:lnTo>
                <a:lnTo>
                  <a:pt x="18464" y="7123"/>
                </a:lnTo>
                <a:lnTo>
                  <a:pt x="21705" y="6842"/>
                </a:lnTo>
                <a:lnTo>
                  <a:pt x="25067" y="6842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97"/>
                </a:lnTo>
                <a:lnTo>
                  <a:pt x="32231" y="17423"/>
                </a:lnTo>
                <a:lnTo>
                  <a:pt x="32029" y="20191"/>
                </a:lnTo>
                <a:lnTo>
                  <a:pt x="30553" y="23950"/>
                </a:lnTo>
                <a:lnTo>
                  <a:pt x="27785" y="26708"/>
                </a:lnTo>
                <a:lnTo>
                  <a:pt x="25182" y="27824"/>
                </a:lnTo>
                <a:lnTo>
                  <a:pt x="21866" y="28115"/>
                </a:lnTo>
                <a:lnTo>
                  <a:pt x="18580" y="28115"/>
                </a:lnTo>
                <a:lnTo>
                  <a:pt x="16013" y="27190"/>
                </a:lnTo>
                <a:lnTo>
                  <a:pt x="17993" y="34731"/>
                </a:lnTo>
                <a:lnTo>
                  <a:pt x="21866" y="35002"/>
                </a:lnTo>
                <a:lnTo>
                  <a:pt x="24688" y="35002"/>
                </a:lnTo>
                <a:lnTo>
                  <a:pt x="27252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3"/>
                </a:lnTo>
                <a:lnTo>
                  <a:pt x="39446" y="24853"/>
                </a:lnTo>
                <a:lnTo>
                  <a:pt x="40802" y="20191"/>
                </a:lnTo>
                <a:lnTo>
                  <a:pt x="40802" y="17358"/>
                </a:lnTo>
                <a:lnTo>
                  <a:pt x="40551" y="14022"/>
                </a:lnTo>
                <a:lnTo>
                  <a:pt x="39536" y="10882"/>
                </a:lnTo>
                <a:lnTo>
                  <a:pt x="37386" y="8153"/>
                </a:lnTo>
                <a:lnTo>
                  <a:pt x="44385" y="8153"/>
                </a:lnTo>
                <a:lnTo>
                  <a:pt x="45720" y="7299"/>
                </a:lnTo>
                <a:lnTo>
                  <a:pt x="46227" y="4556"/>
                </a:lnTo>
                <a:lnTo>
                  <a:pt x="44385" y="924"/>
                </a:lnTo>
                <a:lnTo>
                  <a:pt x="29629" y="924"/>
                </a:lnTo>
                <a:lnTo>
                  <a:pt x="27302" y="406"/>
                </a:lnTo>
                <a:lnTo>
                  <a:pt x="24739" y="88"/>
                </a:lnTo>
                <a:lnTo>
                  <a:pt x="19123" y="0"/>
                </a:lnTo>
                <a:lnTo>
                  <a:pt x="16570" y="406"/>
                </a:lnTo>
                <a:lnTo>
                  <a:pt x="14249" y="1230"/>
                </a:lnTo>
                <a:lnTo>
                  <a:pt x="11657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3387906" y="2542089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38" y="17525"/>
                </a:moveTo>
                <a:lnTo>
                  <a:pt x="11469" y="14922"/>
                </a:lnTo>
                <a:lnTo>
                  <a:pt x="13117" y="11516"/>
                </a:lnTo>
                <a:lnTo>
                  <a:pt x="16192" y="9065"/>
                </a:lnTo>
                <a:lnTo>
                  <a:pt x="19086" y="8025"/>
                </a:lnTo>
                <a:lnTo>
                  <a:pt x="22733" y="7772"/>
                </a:lnTo>
                <a:lnTo>
                  <a:pt x="26722" y="8025"/>
                </a:lnTo>
                <a:lnTo>
                  <a:pt x="30087" y="9065"/>
                </a:lnTo>
                <a:lnTo>
                  <a:pt x="32777" y="10285"/>
                </a:lnTo>
                <a:lnTo>
                  <a:pt x="35891" y="11998"/>
                </a:lnTo>
                <a:lnTo>
                  <a:pt x="38799" y="12104"/>
                </a:lnTo>
                <a:lnTo>
                  <a:pt x="39231" y="9396"/>
                </a:lnTo>
                <a:lnTo>
                  <a:pt x="39142" y="6628"/>
                </a:lnTo>
                <a:lnTo>
                  <a:pt x="37720" y="4036"/>
                </a:lnTo>
                <a:lnTo>
                  <a:pt x="34836" y="2462"/>
                </a:lnTo>
                <a:lnTo>
                  <a:pt x="32208" y="1498"/>
                </a:lnTo>
                <a:lnTo>
                  <a:pt x="29325" y="684"/>
                </a:lnTo>
                <a:lnTo>
                  <a:pt x="26189" y="137"/>
                </a:lnTo>
                <a:lnTo>
                  <a:pt x="23064" y="0"/>
                </a:lnTo>
                <a:lnTo>
                  <a:pt x="20029" y="0"/>
                </a:lnTo>
                <a:lnTo>
                  <a:pt x="17197" y="417"/>
                </a:lnTo>
                <a:lnTo>
                  <a:pt x="14568" y="1231"/>
                </a:lnTo>
                <a:lnTo>
                  <a:pt x="11951" y="2045"/>
                </a:lnTo>
                <a:lnTo>
                  <a:pt x="7786" y="4773"/>
                </a:lnTo>
                <a:lnTo>
                  <a:pt x="4405" y="8266"/>
                </a:lnTo>
                <a:lnTo>
                  <a:pt x="2274" y="12852"/>
                </a:lnTo>
                <a:lnTo>
                  <a:pt x="1741" y="15466"/>
                </a:lnTo>
                <a:lnTo>
                  <a:pt x="1741" y="21258"/>
                </a:lnTo>
                <a:lnTo>
                  <a:pt x="3124" y="25755"/>
                </a:lnTo>
                <a:lnTo>
                  <a:pt x="5245" y="29588"/>
                </a:lnTo>
                <a:lnTo>
                  <a:pt x="8218" y="32613"/>
                </a:lnTo>
                <a:lnTo>
                  <a:pt x="11771" y="35050"/>
                </a:lnTo>
                <a:lnTo>
                  <a:pt x="15594" y="37199"/>
                </a:lnTo>
                <a:lnTo>
                  <a:pt x="19571" y="39053"/>
                </a:lnTo>
                <a:lnTo>
                  <a:pt x="23417" y="40827"/>
                </a:lnTo>
                <a:lnTo>
                  <a:pt x="26998" y="42711"/>
                </a:lnTo>
                <a:lnTo>
                  <a:pt x="29973" y="44842"/>
                </a:lnTo>
                <a:lnTo>
                  <a:pt x="32068" y="47484"/>
                </a:lnTo>
                <a:lnTo>
                  <a:pt x="33425" y="50595"/>
                </a:lnTo>
                <a:lnTo>
                  <a:pt x="33425" y="54432"/>
                </a:lnTo>
                <a:lnTo>
                  <a:pt x="32449" y="57528"/>
                </a:lnTo>
                <a:lnTo>
                  <a:pt x="29655" y="61186"/>
                </a:lnTo>
                <a:lnTo>
                  <a:pt x="26998" y="62939"/>
                </a:lnTo>
                <a:lnTo>
                  <a:pt x="23633" y="64033"/>
                </a:lnTo>
                <a:lnTo>
                  <a:pt x="19748" y="64311"/>
                </a:lnTo>
                <a:lnTo>
                  <a:pt x="17070" y="64311"/>
                </a:lnTo>
                <a:lnTo>
                  <a:pt x="14719" y="63983"/>
                </a:lnTo>
                <a:lnTo>
                  <a:pt x="10629" y="62722"/>
                </a:lnTo>
                <a:lnTo>
                  <a:pt x="7429" y="61327"/>
                </a:lnTo>
                <a:lnTo>
                  <a:pt x="3887" y="59306"/>
                </a:lnTo>
                <a:lnTo>
                  <a:pt x="586" y="58929"/>
                </a:lnTo>
                <a:lnTo>
                  <a:pt x="0" y="61722"/>
                </a:lnTo>
                <a:lnTo>
                  <a:pt x="100" y="64527"/>
                </a:lnTo>
                <a:lnTo>
                  <a:pt x="1637" y="67284"/>
                </a:lnTo>
                <a:lnTo>
                  <a:pt x="4509" y="69048"/>
                </a:lnTo>
                <a:lnTo>
                  <a:pt x="7404" y="70218"/>
                </a:lnTo>
                <a:lnTo>
                  <a:pt x="10770" y="71283"/>
                </a:lnTo>
                <a:lnTo>
                  <a:pt x="14784" y="72083"/>
                </a:lnTo>
                <a:lnTo>
                  <a:pt x="19316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3"/>
                </a:lnTo>
                <a:lnTo>
                  <a:pt x="36334" y="66878"/>
                </a:lnTo>
                <a:lnTo>
                  <a:pt x="40157" y="62914"/>
                </a:lnTo>
                <a:lnTo>
                  <a:pt x="41377" y="60336"/>
                </a:lnTo>
                <a:lnTo>
                  <a:pt x="42584" y="57773"/>
                </a:lnTo>
                <a:lnTo>
                  <a:pt x="43192" y="54850"/>
                </a:lnTo>
                <a:lnTo>
                  <a:pt x="43192" y="48766"/>
                </a:lnTo>
                <a:lnTo>
                  <a:pt x="42735" y="46353"/>
                </a:lnTo>
                <a:lnTo>
                  <a:pt x="40881" y="42279"/>
                </a:lnTo>
                <a:lnTo>
                  <a:pt x="38177" y="38999"/>
                </a:lnTo>
                <a:lnTo>
                  <a:pt x="34963" y="36195"/>
                </a:lnTo>
                <a:lnTo>
                  <a:pt x="31128" y="33985"/>
                </a:lnTo>
                <a:lnTo>
                  <a:pt x="27190" y="32054"/>
                </a:lnTo>
                <a:lnTo>
                  <a:pt x="23240" y="30212"/>
                </a:lnTo>
                <a:lnTo>
                  <a:pt x="19406" y="28408"/>
                </a:lnTo>
                <a:lnTo>
                  <a:pt x="16206" y="26327"/>
                </a:lnTo>
                <a:lnTo>
                  <a:pt x="13488" y="23991"/>
                </a:lnTo>
                <a:lnTo>
                  <a:pt x="11685" y="21158"/>
                </a:lnTo>
                <a:lnTo>
                  <a:pt x="11238" y="17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3447352" y="25607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29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60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80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3516817" y="25377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3548937" y="2561487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208"/>
                </a:lnTo>
                <a:lnTo>
                  <a:pt x="23785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7"/>
                </a:lnTo>
                <a:lnTo>
                  <a:pt x="9004" y="32953"/>
                </a:lnTo>
                <a:lnTo>
                  <a:pt x="9004" y="1662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2"/>
                </a:lnTo>
                <a:lnTo>
                  <a:pt x="1483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3" y="52880"/>
                </a:lnTo>
                <a:lnTo>
                  <a:pt x="22997" y="52181"/>
                </a:lnTo>
                <a:lnTo>
                  <a:pt x="25714" y="5075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3608100" y="254842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3"/>
                </a:moveTo>
                <a:lnTo>
                  <a:pt x="31902" y="59325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902" y="16358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9"/>
                </a:lnTo>
                <a:lnTo>
                  <a:pt x="0" y="17057"/>
                </a:lnTo>
                <a:lnTo>
                  <a:pt x="1788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09" y="56631"/>
                </a:lnTo>
                <a:lnTo>
                  <a:pt x="10781" y="60440"/>
                </a:lnTo>
                <a:lnTo>
                  <a:pt x="13092" y="63144"/>
                </a:lnTo>
                <a:lnTo>
                  <a:pt x="16383" y="64836"/>
                </a:lnTo>
                <a:lnTo>
                  <a:pt x="20358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46" y="63083"/>
                </a:lnTo>
                <a:lnTo>
                  <a:pt x="31902" y="59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657978" y="2541344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06"/>
                </a:moveTo>
                <a:lnTo>
                  <a:pt x="380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62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688020" y="25607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0" y="37299"/>
                </a:lnTo>
                <a:lnTo>
                  <a:pt x="48312" y="33958"/>
                </a:lnTo>
                <a:lnTo>
                  <a:pt x="48830" y="3029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7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46"/>
                </a:lnTo>
                <a:lnTo>
                  <a:pt x="10021" y="34225"/>
                </a:lnTo>
                <a:lnTo>
                  <a:pt x="10389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757485" y="2560708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7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2" y="15026"/>
                </a:lnTo>
                <a:lnTo>
                  <a:pt x="40551" y="10083"/>
                </a:lnTo>
                <a:lnTo>
                  <a:pt x="38200" y="6073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50"/>
                </a:lnTo>
                <a:lnTo>
                  <a:pt x="13576" y="3571"/>
                </a:lnTo>
                <a:lnTo>
                  <a:pt x="10833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818973" y="256071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0"/>
                </a:moveTo>
                <a:lnTo>
                  <a:pt x="16031" y="0"/>
                </a:lnTo>
                <a:lnTo>
                  <a:pt x="13439" y="396"/>
                </a:lnTo>
                <a:lnTo>
                  <a:pt x="8981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9"/>
                </a:lnTo>
                <a:lnTo>
                  <a:pt x="6212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0" y="30797"/>
                </a:lnTo>
                <a:lnTo>
                  <a:pt x="20713" y="31993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7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4" y="8280"/>
                </a:lnTo>
                <a:lnTo>
                  <a:pt x="16031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20" y="2908"/>
                </a:lnTo>
                <a:lnTo>
                  <a:pt x="27485" y="1461"/>
                </a:lnTo>
                <a:lnTo>
                  <a:pt x="24206" y="547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3899562" y="254842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46" y="63083"/>
                </a:lnTo>
                <a:lnTo>
                  <a:pt x="31903" y="59973"/>
                </a:lnTo>
                <a:lnTo>
                  <a:pt x="31903" y="59325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903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947097" y="25607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202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7" y="11455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29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4" y="10069"/>
                </a:lnTo>
                <a:lnTo>
                  <a:pt x="2580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3"/>
                </a:lnTo>
                <a:lnTo>
                  <a:pt x="2451" y="41605"/>
                </a:lnTo>
                <a:lnTo>
                  <a:pt x="3926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4047868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8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8" y="1838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4074825" y="254842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3"/>
                </a:moveTo>
                <a:lnTo>
                  <a:pt x="31899" y="59325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899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6"/>
                </a:lnTo>
                <a:lnTo>
                  <a:pt x="20358" y="65836"/>
                </a:lnTo>
                <a:lnTo>
                  <a:pt x="25387" y="65675"/>
                </a:lnTo>
                <a:lnTo>
                  <a:pt x="28483" y="65102"/>
                </a:lnTo>
                <a:lnTo>
                  <a:pt x="31532" y="63083"/>
                </a:lnTo>
                <a:lnTo>
                  <a:pt x="31899" y="59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121870" y="256071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0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79"/>
                </a:lnTo>
                <a:lnTo>
                  <a:pt x="5652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97"/>
                </a:lnTo>
                <a:lnTo>
                  <a:pt x="20714" y="31993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46" y="4958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7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8"/>
                </a:lnTo>
                <a:lnTo>
                  <a:pt x="12762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46" y="10097"/>
                </a:lnTo>
                <a:lnTo>
                  <a:pt x="32043" y="8305"/>
                </a:lnTo>
                <a:lnTo>
                  <a:pt x="31990" y="569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4202517" y="2561465"/>
            <a:ext cx="46493" cy="52199"/>
          </a:xfrm>
          <a:custGeom>
            <a:avLst/>
            <a:gdLst/>
            <a:ahLst/>
            <a:cxnLst/>
            <a:rect l="l" t="t" r="r" b="b"/>
            <a:pathLst>
              <a:path w="46493" h="52199">
                <a:moveTo>
                  <a:pt x="533" y="3862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3266" y="52199"/>
                </a:lnTo>
                <a:lnTo>
                  <a:pt x="26708" y="52069"/>
                </a:lnTo>
                <a:lnTo>
                  <a:pt x="29401" y="50241"/>
                </a:lnTo>
                <a:lnTo>
                  <a:pt x="46061" y="3862"/>
                </a:lnTo>
                <a:lnTo>
                  <a:pt x="46493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88"/>
                </a:lnTo>
                <a:lnTo>
                  <a:pt x="37374" y="1741"/>
                </a:lnTo>
                <a:lnTo>
                  <a:pt x="23760" y="42000"/>
                </a:lnTo>
                <a:lnTo>
                  <a:pt x="23378" y="42000"/>
                </a:lnTo>
                <a:lnTo>
                  <a:pt x="9601" y="1741"/>
                </a:lnTo>
                <a:lnTo>
                  <a:pt x="8039" y="240"/>
                </a:lnTo>
                <a:lnTo>
                  <a:pt x="5435" y="0"/>
                </a:lnTo>
                <a:lnTo>
                  <a:pt x="2854" y="13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4262803" y="2560712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1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4"/>
                </a:lnTo>
                <a:lnTo>
                  <a:pt x="22086" y="7264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82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4326440" y="2537787"/>
            <a:ext cx="8957" cy="75844"/>
          </a:xfrm>
          <a:custGeom>
            <a:avLst/>
            <a:gdLst/>
            <a:ahLst/>
            <a:cxnLst/>
            <a:rect l="l" t="t" r="r" b="b"/>
            <a:pathLst>
              <a:path w="8957" h="75844">
                <a:moveTo>
                  <a:pt x="8957" y="74192"/>
                </a:moveTo>
                <a:lnTo>
                  <a:pt x="8957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4358563" y="2561487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3" y="1662"/>
                </a:lnTo>
                <a:lnTo>
                  <a:pt x="33093" y="35787"/>
                </a:lnTo>
                <a:lnTo>
                  <a:pt x="30591" y="3886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2" y="45172"/>
                </a:lnTo>
                <a:lnTo>
                  <a:pt x="16051" y="44841"/>
                </a:lnTo>
                <a:lnTo>
                  <a:pt x="13445" y="43494"/>
                </a:lnTo>
                <a:lnTo>
                  <a:pt x="10676" y="40143"/>
                </a:lnTo>
                <a:lnTo>
                  <a:pt x="9625" y="36967"/>
                </a:lnTo>
                <a:lnTo>
                  <a:pt x="9003" y="32953"/>
                </a:lnTo>
                <a:lnTo>
                  <a:pt x="9003" y="1662"/>
                </a:lnTo>
                <a:lnTo>
                  <a:pt x="8632" y="734"/>
                </a:lnTo>
                <a:lnTo>
                  <a:pt x="6079" y="0"/>
                </a:lnTo>
                <a:lnTo>
                  <a:pt x="2904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2"/>
                </a:lnTo>
                <a:lnTo>
                  <a:pt x="1482" y="42810"/>
                </a:lnTo>
                <a:lnTo>
                  <a:pt x="3844" y="46835"/>
                </a:lnTo>
                <a:lnTo>
                  <a:pt x="7019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2" y="52880"/>
                </a:lnTo>
                <a:lnTo>
                  <a:pt x="22995" y="52181"/>
                </a:lnTo>
                <a:lnTo>
                  <a:pt x="25713" y="50759"/>
                </a:lnTo>
                <a:lnTo>
                  <a:pt x="28421" y="49352"/>
                </a:lnTo>
                <a:lnTo>
                  <a:pt x="31175" y="47101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1" y="52144"/>
                </a:lnTo>
                <a:lnTo>
                  <a:pt x="39429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88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4420983" y="2560712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21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5"/>
                </a:lnTo>
                <a:lnTo>
                  <a:pt x="1559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1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5" y="51090"/>
                </a:lnTo>
                <a:lnTo>
                  <a:pt x="42672" y="48312"/>
                </a:lnTo>
                <a:lnTo>
                  <a:pt x="42862" y="45518"/>
                </a:lnTo>
                <a:lnTo>
                  <a:pt x="42062" y="42886"/>
                </a:lnTo>
                <a:lnTo>
                  <a:pt x="39446" y="43268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191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40006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7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1" y="622"/>
                </a:lnTo>
                <a:lnTo>
                  <a:pt x="13715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4484009" y="2538014"/>
            <a:ext cx="44919" cy="76362"/>
          </a:xfrm>
          <a:custGeom>
            <a:avLst/>
            <a:gdLst/>
            <a:ahLst/>
            <a:cxnLst/>
            <a:rect l="l" t="t" r="r" b="b"/>
            <a:pathLst>
              <a:path w="44919" h="76362">
                <a:moveTo>
                  <a:pt x="355" y="57059"/>
                </a:moveTo>
                <a:lnTo>
                  <a:pt x="1079" y="60260"/>
                </a:lnTo>
                <a:lnTo>
                  <a:pt x="1803" y="63474"/>
                </a:lnTo>
                <a:lnTo>
                  <a:pt x="2947" y="66253"/>
                </a:lnTo>
                <a:lnTo>
                  <a:pt x="6097" y="70991"/>
                </a:lnTo>
                <a:lnTo>
                  <a:pt x="10680" y="74267"/>
                </a:lnTo>
                <a:lnTo>
                  <a:pt x="10886" y="60831"/>
                </a:lnTo>
                <a:lnTo>
                  <a:pt x="9842" y="56386"/>
                </a:lnTo>
                <a:lnTo>
                  <a:pt x="9269" y="51622"/>
                </a:lnTo>
                <a:lnTo>
                  <a:pt x="9269" y="46850"/>
                </a:lnTo>
                <a:lnTo>
                  <a:pt x="9956" y="42343"/>
                </a:lnTo>
                <a:lnTo>
                  <a:pt x="11126" y="38087"/>
                </a:lnTo>
                <a:lnTo>
                  <a:pt x="13117" y="34545"/>
                </a:lnTo>
                <a:lnTo>
                  <a:pt x="16001" y="32014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2"/>
                </a:lnTo>
                <a:lnTo>
                  <a:pt x="33489" y="36625"/>
                </a:lnTo>
                <a:lnTo>
                  <a:pt x="35916" y="39625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1"/>
                </a:lnTo>
                <a:lnTo>
                  <a:pt x="25974" y="67891"/>
                </a:lnTo>
                <a:lnTo>
                  <a:pt x="22618" y="68705"/>
                </a:lnTo>
                <a:lnTo>
                  <a:pt x="19075" y="68705"/>
                </a:lnTo>
                <a:lnTo>
                  <a:pt x="15568" y="67042"/>
                </a:lnTo>
                <a:lnTo>
                  <a:pt x="12764" y="64475"/>
                </a:lnTo>
                <a:lnTo>
                  <a:pt x="13221" y="75653"/>
                </a:lnTo>
                <a:lnTo>
                  <a:pt x="16267" y="76362"/>
                </a:lnTo>
                <a:lnTo>
                  <a:pt x="23150" y="76362"/>
                </a:lnTo>
                <a:lnTo>
                  <a:pt x="26174" y="75577"/>
                </a:lnTo>
                <a:lnTo>
                  <a:pt x="28943" y="74015"/>
                </a:lnTo>
                <a:lnTo>
                  <a:pt x="31711" y="72463"/>
                </a:lnTo>
                <a:lnTo>
                  <a:pt x="34378" y="70293"/>
                </a:lnTo>
                <a:lnTo>
                  <a:pt x="36946" y="67514"/>
                </a:lnTo>
                <a:lnTo>
                  <a:pt x="37021" y="74508"/>
                </a:lnTo>
                <a:lnTo>
                  <a:pt x="39625" y="75614"/>
                </a:lnTo>
                <a:lnTo>
                  <a:pt x="42353" y="75614"/>
                </a:lnTo>
                <a:lnTo>
                  <a:pt x="44919" y="73964"/>
                </a:lnTo>
                <a:lnTo>
                  <a:pt x="44919" y="1701"/>
                </a:lnTo>
                <a:lnTo>
                  <a:pt x="44678" y="96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1"/>
                </a:lnTo>
                <a:lnTo>
                  <a:pt x="35916" y="30073"/>
                </a:lnTo>
                <a:lnTo>
                  <a:pt x="31254" y="25803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41"/>
                </a:lnTo>
                <a:lnTo>
                  <a:pt x="11962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5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19" h="76362">
                <a:moveTo>
                  <a:pt x="10886" y="60831"/>
                </a:moveTo>
                <a:lnTo>
                  <a:pt x="10680" y="74267"/>
                </a:lnTo>
                <a:lnTo>
                  <a:pt x="13221" y="75653"/>
                </a:lnTo>
                <a:lnTo>
                  <a:pt x="12764" y="64475"/>
                </a:lnTo>
                <a:lnTo>
                  <a:pt x="10886" y="60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4581846" y="2542259"/>
            <a:ext cx="50953" cy="71959"/>
          </a:xfrm>
          <a:custGeom>
            <a:avLst/>
            <a:gdLst/>
            <a:ahLst/>
            <a:cxnLst/>
            <a:rect l="l" t="t" r="r" b="b"/>
            <a:pathLst>
              <a:path w="50953" h="71959">
                <a:moveTo>
                  <a:pt x="0" y="31078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4"/>
                </a:lnTo>
                <a:lnTo>
                  <a:pt x="3481" y="56310"/>
                </a:lnTo>
                <a:lnTo>
                  <a:pt x="5474" y="59968"/>
                </a:lnTo>
                <a:lnTo>
                  <a:pt x="8063" y="62942"/>
                </a:lnTo>
                <a:lnTo>
                  <a:pt x="10641" y="65901"/>
                </a:lnTo>
                <a:lnTo>
                  <a:pt x="13780" y="68148"/>
                </a:lnTo>
                <a:lnTo>
                  <a:pt x="17448" y="69673"/>
                </a:lnTo>
                <a:lnTo>
                  <a:pt x="21121" y="71182"/>
                </a:lnTo>
                <a:lnTo>
                  <a:pt x="25236" y="71959"/>
                </a:lnTo>
                <a:lnTo>
                  <a:pt x="32435" y="71959"/>
                </a:lnTo>
                <a:lnTo>
                  <a:pt x="37082" y="71211"/>
                </a:lnTo>
                <a:lnTo>
                  <a:pt x="41287" y="70130"/>
                </a:lnTo>
                <a:lnTo>
                  <a:pt x="44715" y="68719"/>
                </a:lnTo>
                <a:lnTo>
                  <a:pt x="48477" y="66509"/>
                </a:lnTo>
                <a:lnTo>
                  <a:pt x="50712" y="63806"/>
                </a:lnTo>
                <a:lnTo>
                  <a:pt x="50953" y="61153"/>
                </a:lnTo>
                <a:lnTo>
                  <a:pt x="50813" y="58546"/>
                </a:lnTo>
                <a:lnTo>
                  <a:pt x="48247" y="57365"/>
                </a:lnTo>
                <a:lnTo>
                  <a:pt x="4514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096" y="61937"/>
                </a:lnTo>
                <a:lnTo>
                  <a:pt x="19483" y="60770"/>
                </a:lnTo>
                <a:lnTo>
                  <a:pt x="17271" y="59028"/>
                </a:lnTo>
                <a:lnTo>
                  <a:pt x="13665" y="54432"/>
                </a:lnTo>
                <a:lnTo>
                  <a:pt x="12283" y="51577"/>
                </a:lnTo>
                <a:lnTo>
                  <a:pt x="11328" y="48160"/>
                </a:lnTo>
                <a:lnTo>
                  <a:pt x="10364" y="44729"/>
                </a:lnTo>
                <a:lnTo>
                  <a:pt x="9881" y="40794"/>
                </a:lnTo>
                <a:lnTo>
                  <a:pt x="9881" y="31863"/>
                </a:lnTo>
                <a:lnTo>
                  <a:pt x="10374" y="27877"/>
                </a:lnTo>
                <a:lnTo>
                  <a:pt x="11379" y="24386"/>
                </a:lnTo>
                <a:lnTo>
                  <a:pt x="12383" y="20890"/>
                </a:lnTo>
                <a:lnTo>
                  <a:pt x="13790" y="17945"/>
                </a:lnTo>
                <a:lnTo>
                  <a:pt x="15609" y="15519"/>
                </a:lnTo>
                <a:lnTo>
                  <a:pt x="19608" y="11253"/>
                </a:lnTo>
                <a:lnTo>
                  <a:pt x="22175" y="10007"/>
                </a:lnTo>
                <a:lnTo>
                  <a:pt x="24738" y="8761"/>
                </a:lnTo>
                <a:lnTo>
                  <a:pt x="27583" y="8127"/>
                </a:lnTo>
                <a:lnTo>
                  <a:pt x="33591" y="8127"/>
                </a:lnTo>
                <a:lnTo>
                  <a:pt x="38112" y="9193"/>
                </a:lnTo>
                <a:lnTo>
                  <a:pt x="41911" y="10670"/>
                </a:lnTo>
                <a:lnTo>
                  <a:pt x="44780" y="12369"/>
                </a:lnTo>
                <a:lnTo>
                  <a:pt x="47778" y="14568"/>
                </a:lnTo>
                <a:lnTo>
                  <a:pt x="50392" y="13575"/>
                </a:lnTo>
                <a:lnTo>
                  <a:pt x="50688" y="10796"/>
                </a:lnTo>
                <a:lnTo>
                  <a:pt x="50471" y="8243"/>
                </a:lnTo>
                <a:lnTo>
                  <a:pt x="48588" y="5400"/>
                </a:lnTo>
                <a:lnTo>
                  <a:pt x="45186" y="3249"/>
                </a:lnTo>
                <a:lnTo>
                  <a:pt x="42111" y="2007"/>
                </a:lnTo>
                <a:lnTo>
                  <a:pt x="38710" y="953"/>
                </a:lnTo>
                <a:lnTo>
                  <a:pt x="34872" y="190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8"/>
                </a:lnTo>
                <a:lnTo>
                  <a:pt x="18313" y="2501"/>
                </a:lnTo>
                <a:lnTo>
                  <a:pt x="14528" y="4164"/>
                </a:lnTo>
                <a:lnTo>
                  <a:pt x="11289" y="6565"/>
                </a:lnTo>
                <a:lnTo>
                  <a:pt x="8571" y="9740"/>
                </a:lnTo>
                <a:lnTo>
                  <a:pt x="5867" y="12905"/>
                </a:lnTo>
                <a:lnTo>
                  <a:pt x="3757" y="16765"/>
                </a:lnTo>
                <a:lnTo>
                  <a:pt x="2260" y="21322"/>
                </a:lnTo>
                <a:lnTo>
                  <a:pt x="748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4651560" y="2537787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4682869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7" y="8887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29" y="70634"/>
                </a:lnTo>
                <a:lnTo>
                  <a:pt x="10029" y="21804"/>
                </a:lnTo>
                <a:lnTo>
                  <a:pt x="9813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4713080" y="256071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6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4779197" y="2560708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7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11"/>
                </a:lnTo>
                <a:lnTo>
                  <a:pt x="41746" y="1502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2"/>
                </a:lnTo>
                <a:lnTo>
                  <a:pt x="16308" y="2150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70" y="11736"/>
                </a:lnTo>
                <a:lnTo>
                  <a:pt x="18252" y="8561"/>
                </a:lnTo>
                <a:lnTo>
                  <a:pt x="22734" y="7746"/>
                </a:lnTo>
                <a:lnTo>
                  <a:pt x="25999" y="8093"/>
                </a:lnTo>
                <a:lnTo>
                  <a:pt x="28641" y="9385"/>
                </a:lnTo>
                <a:lnTo>
                  <a:pt x="31384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4838090" y="254842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2" y="994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9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4" y="56631"/>
                </a:lnTo>
                <a:lnTo>
                  <a:pt x="10786" y="60440"/>
                </a:lnTo>
                <a:lnTo>
                  <a:pt x="13096" y="63144"/>
                </a:lnTo>
                <a:lnTo>
                  <a:pt x="16383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5"/>
                </a:lnTo>
                <a:lnTo>
                  <a:pt x="28501" y="65102"/>
                </a:lnTo>
                <a:lnTo>
                  <a:pt x="31546" y="63083"/>
                </a:lnTo>
                <a:lnTo>
                  <a:pt x="31903" y="59973"/>
                </a:lnTo>
                <a:lnTo>
                  <a:pt x="31903" y="59325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7"/>
                </a:lnTo>
                <a:lnTo>
                  <a:pt x="31903" y="16358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4885138" y="256071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0"/>
                </a:moveTo>
                <a:lnTo>
                  <a:pt x="16027" y="0"/>
                </a:lnTo>
                <a:lnTo>
                  <a:pt x="13439" y="396"/>
                </a:lnTo>
                <a:lnTo>
                  <a:pt x="8981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9"/>
                </a:lnTo>
                <a:lnTo>
                  <a:pt x="6214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7"/>
                </a:lnTo>
                <a:lnTo>
                  <a:pt x="20714" y="31993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5000720" y="2560712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00"/>
                </a:moveTo>
                <a:lnTo>
                  <a:pt x="16015" y="0"/>
                </a:lnTo>
                <a:lnTo>
                  <a:pt x="13425" y="396"/>
                </a:lnTo>
                <a:lnTo>
                  <a:pt x="8978" y="1979"/>
                </a:lnTo>
                <a:lnTo>
                  <a:pt x="5637" y="4370"/>
                </a:lnTo>
                <a:lnTo>
                  <a:pt x="3035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7"/>
                </a:lnTo>
                <a:lnTo>
                  <a:pt x="2945" y="21629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6" y="30797"/>
                </a:lnTo>
                <a:lnTo>
                  <a:pt x="20699" y="31993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3" y="41173"/>
                </a:lnTo>
                <a:lnTo>
                  <a:pt x="22899" y="44578"/>
                </a:lnTo>
                <a:lnTo>
                  <a:pt x="19685" y="46012"/>
                </a:lnTo>
                <a:lnTo>
                  <a:pt x="17082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45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8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10" y="25110"/>
                </a:lnTo>
                <a:lnTo>
                  <a:pt x="22161" y="23813"/>
                </a:lnTo>
                <a:lnTo>
                  <a:pt x="19112" y="22608"/>
                </a:lnTo>
                <a:lnTo>
                  <a:pt x="16142" y="21437"/>
                </a:lnTo>
                <a:lnTo>
                  <a:pt x="12510" y="19343"/>
                </a:lnTo>
                <a:lnTo>
                  <a:pt x="10123" y="16584"/>
                </a:lnTo>
                <a:lnTo>
                  <a:pt x="9767" y="13982"/>
                </a:lnTo>
                <a:lnTo>
                  <a:pt x="10325" y="11178"/>
                </a:lnTo>
                <a:lnTo>
                  <a:pt x="12750" y="8280"/>
                </a:lnTo>
                <a:lnTo>
                  <a:pt x="16015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55"/>
                </a:lnTo>
                <a:lnTo>
                  <a:pt x="29235" y="10097"/>
                </a:lnTo>
                <a:lnTo>
                  <a:pt x="32029" y="8305"/>
                </a:lnTo>
                <a:lnTo>
                  <a:pt x="31978" y="5692"/>
                </a:lnTo>
                <a:lnTo>
                  <a:pt x="30406" y="2908"/>
                </a:lnTo>
                <a:lnTo>
                  <a:pt x="27471" y="1461"/>
                </a:lnTo>
                <a:lnTo>
                  <a:pt x="24192" y="547"/>
                </a:lnTo>
                <a:lnTo>
                  <a:pt x="21588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5055422" y="256070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63"/>
                </a:moveTo>
                <a:lnTo>
                  <a:pt x="10374" y="15483"/>
                </a:lnTo>
                <a:lnTo>
                  <a:pt x="12988" y="12777"/>
                </a:lnTo>
                <a:lnTo>
                  <a:pt x="16645" y="9857"/>
                </a:lnTo>
                <a:lnTo>
                  <a:pt x="20087" y="8229"/>
                </a:lnTo>
                <a:lnTo>
                  <a:pt x="23529" y="7711"/>
                </a:lnTo>
                <a:lnTo>
                  <a:pt x="27799" y="8255"/>
                </a:lnTo>
                <a:lnTo>
                  <a:pt x="30934" y="10429"/>
                </a:lnTo>
                <a:lnTo>
                  <a:pt x="33105" y="13666"/>
                </a:lnTo>
                <a:lnTo>
                  <a:pt x="34692" y="17553"/>
                </a:lnTo>
                <a:lnTo>
                  <a:pt x="35455" y="22212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3" y="33912"/>
                </a:lnTo>
                <a:lnTo>
                  <a:pt x="35469" y="50458"/>
                </a:lnTo>
                <a:lnTo>
                  <a:pt x="37677" y="48618"/>
                </a:lnTo>
                <a:lnTo>
                  <a:pt x="41258" y="43881"/>
                </a:lnTo>
                <a:lnTo>
                  <a:pt x="42619" y="41012"/>
                </a:lnTo>
                <a:lnTo>
                  <a:pt x="43544" y="37605"/>
                </a:lnTo>
                <a:lnTo>
                  <a:pt x="44458" y="34215"/>
                </a:lnTo>
                <a:lnTo>
                  <a:pt x="44931" y="30366"/>
                </a:lnTo>
                <a:lnTo>
                  <a:pt x="44931" y="22557"/>
                </a:lnTo>
                <a:lnTo>
                  <a:pt x="44560" y="19202"/>
                </a:lnTo>
                <a:lnTo>
                  <a:pt x="43836" y="16042"/>
                </a:lnTo>
                <a:lnTo>
                  <a:pt x="43112" y="12866"/>
                </a:lnTo>
                <a:lnTo>
                  <a:pt x="41972" y="10099"/>
                </a:lnTo>
                <a:lnTo>
                  <a:pt x="40394" y="7711"/>
                </a:lnTo>
                <a:lnTo>
                  <a:pt x="36788" y="3441"/>
                </a:lnTo>
                <a:lnTo>
                  <a:pt x="31798" y="688"/>
                </a:lnTo>
                <a:lnTo>
                  <a:pt x="28774" y="0"/>
                </a:lnTo>
                <a:lnTo>
                  <a:pt x="25232" y="0"/>
                </a:lnTo>
                <a:lnTo>
                  <a:pt x="22056" y="191"/>
                </a:lnTo>
                <a:lnTo>
                  <a:pt x="19122" y="939"/>
                </a:lnTo>
                <a:lnTo>
                  <a:pt x="16304" y="2250"/>
                </a:lnTo>
                <a:lnTo>
                  <a:pt x="13524" y="3924"/>
                </a:lnTo>
                <a:lnTo>
                  <a:pt x="10781" y="6174"/>
                </a:lnTo>
                <a:lnTo>
                  <a:pt x="7858" y="9008"/>
                </a:lnTo>
                <a:lnTo>
                  <a:pt x="8952" y="17263"/>
                </a:lnTo>
                <a:close/>
              </a:path>
              <a:path w="44931" h="72353">
                <a:moveTo>
                  <a:pt x="7858" y="9008"/>
                </a:moveTo>
                <a:lnTo>
                  <a:pt x="7858" y="2110"/>
                </a:lnTo>
                <a:lnTo>
                  <a:pt x="5294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186" y="71403"/>
                </a:lnTo>
                <a:lnTo>
                  <a:pt x="2853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8"/>
                </a:lnTo>
                <a:lnTo>
                  <a:pt x="10245" y="47499"/>
                </a:lnTo>
                <a:lnTo>
                  <a:pt x="13802" y="50483"/>
                </a:lnTo>
                <a:lnTo>
                  <a:pt x="17318" y="52491"/>
                </a:lnTo>
                <a:lnTo>
                  <a:pt x="20976" y="53517"/>
                </a:lnTo>
                <a:lnTo>
                  <a:pt x="23759" y="53672"/>
                </a:lnTo>
                <a:lnTo>
                  <a:pt x="27161" y="53672"/>
                </a:lnTo>
                <a:lnTo>
                  <a:pt x="30185" y="53025"/>
                </a:lnTo>
                <a:lnTo>
                  <a:pt x="32828" y="51728"/>
                </a:lnTo>
                <a:lnTo>
                  <a:pt x="35469" y="50458"/>
                </a:lnTo>
                <a:lnTo>
                  <a:pt x="34933" y="33912"/>
                </a:lnTo>
                <a:lnTo>
                  <a:pt x="33727" y="38178"/>
                </a:lnTo>
                <a:lnTo>
                  <a:pt x="31722" y="41796"/>
                </a:lnTo>
                <a:lnTo>
                  <a:pt x="28803" y="44324"/>
                </a:lnTo>
                <a:lnTo>
                  <a:pt x="25232" y="45951"/>
                </a:lnTo>
                <a:lnTo>
                  <a:pt x="20544" y="45951"/>
                </a:lnTo>
                <a:lnTo>
                  <a:pt x="16001" y="43574"/>
                </a:lnTo>
                <a:lnTo>
                  <a:pt x="11430" y="39676"/>
                </a:lnTo>
                <a:lnTo>
                  <a:pt x="8952" y="36681"/>
                </a:lnTo>
                <a:lnTo>
                  <a:pt x="8952" y="17263"/>
                </a:lnTo>
                <a:lnTo>
                  <a:pt x="7858" y="9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5117576" y="2560712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5"/>
                </a:lnTo>
                <a:lnTo>
                  <a:pt x="1572" y="3868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5180281" y="2560763"/>
            <a:ext cx="38515" cy="53606"/>
          </a:xfrm>
          <a:custGeom>
            <a:avLst/>
            <a:gdLst/>
            <a:ahLst/>
            <a:cxnLst/>
            <a:rect l="l" t="t" r="r" b="b"/>
            <a:pathLst>
              <a:path w="38515" h="53606">
                <a:moveTo>
                  <a:pt x="9625" y="32816"/>
                </a:moveTo>
                <a:lnTo>
                  <a:pt x="9319" y="30059"/>
                </a:lnTo>
                <a:lnTo>
                  <a:pt x="9319" y="20623"/>
                </a:lnTo>
                <a:lnTo>
                  <a:pt x="10474" y="15811"/>
                </a:lnTo>
                <a:lnTo>
                  <a:pt x="12772" y="12509"/>
                </a:lnTo>
                <a:lnTo>
                  <a:pt x="15072" y="9193"/>
                </a:lnTo>
                <a:lnTo>
                  <a:pt x="18362" y="7541"/>
                </a:lnTo>
                <a:lnTo>
                  <a:pt x="24775" y="7541"/>
                </a:lnTo>
                <a:lnTo>
                  <a:pt x="28129" y="8430"/>
                </a:lnTo>
                <a:lnTo>
                  <a:pt x="32064" y="10413"/>
                </a:lnTo>
                <a:lnTo>
                  <a:pt x="35455" y="12992"/>
                </a:lnTo>
                <a:lnTo>
                  <a:pt x="38299" y="10908"/>
                </a:lnTo>
                <a:lnTo>
                  <a:pt x="38275" y="8304"/>
                </a:lnTo>
                <a:lnTo>
                  <a:pt x="37461" y="5551"/>
                </a:lnTo>
                <a:lnTo>
                  <a:pt x="34631" y="3200"/>
                </a:lnTo>
                <a:lnTo>
                  <a:pt x="31355" y="1572"/>
                </a:lnTo>
                <a:lnTo>
                  <a:pt x="28774" y="708"/>
                </a:lnTo>
                <a:lnTo>
                  <a:pt x="25843" y="139"/>
                </a:lnTo>
                <a:lnTo>
                  <a:pt x="22779" y="0"/>
                </a:lnTo>
                <a:lnTo>
                  <a:pt x="19554" y="0"/>
                </a:lnTo>
                <a:lnTo>
                  <a:pt x="16569" y="532"/>
                </a:lnTo>
                <a:lnTo>
                  <a:pt x="13802" y="1597"/>
                </a:lnTo>
                <a:lnTo>
                  <a:pt x="11033" y="2666"/>
                </a:lnTo>
                <a:lnTo>
                  <a:pt x="8622" y="4305"/>
                </a:lnTo>
                <a:lnTo>
                  <a:pt x="4542" y="8712"/>
                </a:lnTo>
                <a:lnTo>
                  <a:pt x="2929" y="11544"/>
                </a:lnTo>
                <a:lnTo>
                  <a:pt x="1748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33" y="53606"/>
                </a:lnTo>
                <a:lnTo>
                  <a:pt x="23453" y="53606"/>
                </a:lnTo>
                <a:lnTo>
                  <a:pt x="26692" y="53110"/>
                </a:lnTo>
                <a:lnTo>
                  <a:pt x="29753" y="52372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5" y="46532"/>
                </a:lnTo>
                <a:lnTo>
                  <a:pt x="38515" y="43789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7" y="45529"/>
                </a:lnTo>
                <a:lnTo>
                  <a:pt x="22895" y="45845"/>
                </a:lnTo>
                <a:lnTo>
                  <a:pt x="18794" y="45463"/>
                </a:lnTo>
                <a:lnTo>
                  <a:pt x="15429" y="43901"/>
                </a:lnTo>
                <a:lnTo>
                  <a:pt x="12851" y="41122"/>
                </a:lnTo>
                <a:lnTo>
                  <a:pt x="10817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5236588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8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8" y="1838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5266738" y="2560712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30"/>
                </a:lnTo>
                <a:lnTo>
                  <a:pt x="12647" y="31482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1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6" y="2908"/>
                </a:lnTo>
                <a:lnTo>
                  <a:pt x="3503" y="5205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15"/>
                </a:lnTo>
                <a:lnTo>
                  <a:pt x="10793" y="9155"/>
                </a:lnTo>
                <a:lnTo>
                  <a:pt x="14084" y="8049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9"/>
                </a:lnTo>
                <a:lnTo>
                  <a:pt x="27800" y="9204"/>
                </a:lnTo>
                <a:lnTo>
                  <a:pt x="30212" y="12330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08" y="25246"/>
                </a:lnTo>
                <a:lnTo>
                  <a:pt x="4418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82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4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5330375" y="25377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5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5362761" y="25377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5388829" y="2561465"/>
            <a:ext cx="46087" cy="71627"/>
          </a:xfrm>
          <a:custGeom>
            <a:avLst/>
            <a:gdLst/>
            <a:ahLst/>
            <a:cxnLst/>
            <a:rect l="l" t="t" r="r" b="b"/>
            <a:pathLst>
              <a:path w="46087" h="71627">
                <a:moveTo>
                  <a:pt x="19226" y="51879"/>
                </a:moveTo>
                <a:lnTo>
                  <a:pt x="12498" y="68860"/>
                </a:lnTo>
                <a:lnTo>
                  <a:pt x="12750" y="71031"/>
                </a:lnTo>
                <a:lnTo>
                  <a:pt x="15417" y="71627"/>
                </a:lnTo>
                <a:lnTo>
                  <a:pt x="18161" y="71627"/>
                </a:lnTo>
                <a:lnTo>
                  <a:pt x="22045" y="69839"/>
                </a:lnTo>
                <a:lnTo>
                  <a:pt x="28562" y="51879"/>
                </a:lnTo>
                <a:lnTo>
                  <a:pt x="46087" y="3314"/>
                </a:lnTo>
                <a:lnTo>
                  <a:pt x="45639" y="394"/>
                </a:lnTo>
                <a:lnTo>
                  <a:pt x="43022" y="0"/>
                </a:lnTo>
                <a:lnTo>
                  <a:pt x="39977" y="49"/>
                </a:lnTo>
                <a:lnTo>
                  <a:pt x="37186" y="1893"/>
                </a:lnTo>
                <a:lnTo>
                  <a:pt x="23737" y="41287"/>
                </a:lnTo>
                <a:lnTo>
                  <a:pt x="23572" y="41287"/>
                </a:lnTo>
                <a:lnTo>
                  <a:pt x="9625" y="2119"/>
                </a:lnTo>
                <a:lnTo>
                  <a:pt x="8952" y="737"/>
                </a:lnTo>
                <a:lnTo>
                  <a:pt x="6249" y="24"/>
                </a:lnTo>
                <a:lnTo>
                  <a:pt x="3224" y="0"/>
                </a:lnTo>
                <a:lnTo>
                  <a:pt x="0" y="902"/>
                </a:lnTo>
                <a:lnTo>
                  <a:pt x="290" y="3465"/>
                </a:lnTo>
                <a:lnTo>
                  <a:pt x="17715" y="50139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5484233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7" y="8887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5517697" y="2560708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7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11"/>
                </a:lnTo>
                <a:lnTo>
                  <a:pt x="41746" y="15026"/>
                </a:lnTo>
                <a:lnTo>
                  <a:pt x="40554" y="10083"/>
                </a:lnTo>
                <a:lnTo>
                  <a:pt x="38204" y="6073"/>
                </a:lnTo>
                <a:lnTo>
                  <a:pt x="35029" y="2758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50"/>
                </a:lnTo>
                <a:lnTo>
                  <a:pt x="13580" y="3571"/>
                </a:lnTo>
                <a:lnTo>
                  <a:pt x="10836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7" y="778"/>
                </a:lnTo>
                <a:lnTo>
                  <a:pt x="2567" y="778"/>
                </a:lnTo>
                <a:lnTo>
                  <a:pt x="0" y="2440"/>
                </a:lnTo>
                <a:lnTo>
                  <a:pt x="0" y="51271"/>
                </a:lnTo>
                <a:lnTo>
                  <a:pt x="191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61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46"/>
                </a:lnTo>
                <a:lnTo>
                  <a:pt x="25999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5616521" y="2543119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3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11"/>
                </a:lnTo>
                <a:lnTo>
                  <a:pt x="979" y="70092"/>
                </a:lnTo>
                <a:lnTo>
                  <a:pt x="3759" y="70549"/>
                </a:lnTo>
                <a:lnTo>
                  <a:pt x="6310" y="70498"/>
                </a:lnTo>
                <a:lnTo>
                  <a:pt x="9335" y="68811"/>
                </a:lnTo>
                <a:lnTo>
                  <a:pt x="9335" y="43524"/>
                </a:lnTo>
                <a:lnTo>
                  <a:pt x="21639" y="43524"/>
                </a:lnTo>
                <a:lnTo>
                  <a:pt x="25377" y="42976"/>
                </a:lnTo>
                <a:lnTo>
                  <a:pt x="24765" y="34797"/>
                </a:lnTo>
                <a:lnTo>
                  <a:pt x="20560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9">
                <a:moveTo>
                  <a:pt x="34276" y="39268"/>
                </a:moveTo>
                <a:lnTo>
                  <a:pt x="36436" y="37288"/>
                </a:lnTo>
                <a:lnTo>
                  <a:pt x="40233" y="32892"/>
                </a:lnTo>
                <a:lnTo>
                  <a:pt x="41404" y="30059"/>
                </a:lnTo>
                <a:lnTo>
                  <a:pt x="42558" y="27241"/>
                </a:lnTo>
                <a:lnTo>
                  <a:pt x="43127" y="24080"/>
                </a:lnTo>
                <a:lnTo>
                  <a:pt x="43127" y="17932"/>
                </a:lnTo>
                <a:lnTo>
                  <a:pt x="42760" y="15519"/>
                </a:lnTo>
                <a:lnTo>
                  <a:pt x="41273" y="11139"/>
                </a:lnTo>
                <a:lnTo>
                  <a:pt x="38848" y="7546"/>
                </a:lnTo>
                <a:lnTo>
                  <a:pt x="35802" y="4481"/>
                </a:lnTo>
                <a:lnTo>
                  <a:pt x="31852" y="2195"/>
                </a:lnTo>
                <a:lnTo>
                  <a:pt x="28014" y="1004"/>
                </a:lnTo>
                <a:lnTo>
                  <a:pt x="24472" y="331"/>
                </a:lnTo>
                <a:lnTo>
                  <a:pt x="21690" y="64"/>
                </a:lnTo>
                <a:lnTo>
                  <a:pt x="18719" y="0"/>
                </a:lnTo>
                <a:lnTo>
                  <a:pt x="9335" y="7721"/>
                </a:lnTo>
                <a:lnTo>
                  <a:pt x="19545" y="7721"/>
                </a:lnTo>
                <a:lnTo>
                  <a:pt x="22875" y="8089"/>
                </a:lnTo>
                <a:lnTo>
                  <a:pt x="26175" y="8942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5" y="27165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5" y="34797"/>
                </a:lnTo>
                <a:lnTo>
                  <a:pt x="25377" y="42976"/>
                </a:lnTo>
                <a:lnTo>
                  <a:pt x="28512" y="41897"/>
                </a:lnTo>
                <a:lnTo>
                  <a:pt x="31636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5676832" y="256071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91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6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46"/>
                </a:lnTo>
                <a:lnTo>
                  <a:pt x="10022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2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5740876" y="2561465"/>
            <a:ext cx="73736" cy="52199"/>
          </a:xfrm>
          <a:custGeom>
            <a:avLst/>
            <a:gdLst/>
            <a:ahLst/>
            <a:cxnLst/>
            <a:rect l="l" t="t" r="r" b="b"/>
            <a:pathLst>
              <a:path w="73736" h="52199">
                <a:moveTo>
                  <a:pt x="482" y="3862"/>
                </a:moveTo>
                <a:lnTo>
                  <a:pt x="14757" y="50241"/>
                </a:lnTo>
                <a:lnTo>
                  <a:pt x="15238" y="51169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7" y="52069"/>
                </a:lnTo>
                <a:lnTo>
                  <a:pt x="26860" y="50241"/>
                </a:lnTo>
                <a:lnTo>
                  <a:pt x="36346" y="14809"/>
                </a:lnTo>
                <a:lnTo>
                  <a:pt x="36562" y="14809"/>
                </a:lnTo>
                <a:lnTo>
                  <a:pt x="46826" y="50241"/>
                </a:lnTo>
                <a:lnTo>
                  <a:pt x="47524" y="51422"/>
                </a:lnTo>
                <a:lnTo>
                  <a:pt x="50126" y="52095"/>
                </a:lnTo>
                <a:lnTo>
                  <a:pt x="55664" y="52109"/>
                </a:lnTo>
                <a:lnTo>
                  <a:pt x="58864" y="50241"/>
                </a:lnTo>
                <a:lnTo>
                  <a:pt x="73253" y="3862"/>
                </a:lnTo>
                <a:lnTo>
                  <a:pt x="73736" y="1576"/>
                </a:lnTo>
                <a:lnTo>
                  <a:pt x="73202" y="471"/>
                </a:lnTo>
                <a:lnTo>
                  <a:pt x="70420" y="0"/>
                </a:lnTo>
                <a:lnTo>
                  <a:pt x="67842" y="24"/>
                </a:lnTo>
                <a:lnTo>
                  <a:pt x="64731" y="1741"/>
                </a:lnTo>
                <a:lnTo>
                  <a:pt x="53111" y="42000"/>
                </a:lnTo>
                <a:lnTo>
                  <a:pt x="52956" y="42000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4"/>
                </a:lnTo>
                <a:lnTo>
                  <a:pt x="35154" y="24"/>
                </a:lnTo>
                <a:lnTo>
                  <a:pt x="32166" y="1741"/>
                </a:lnTo>
                <a:lnTo>
                  <a:pt x="21374" y="42000"/>
                </a:lnTo>
                <a:lnTo>
                  <a:pt x="21158" y="42000"/>
                </a:lnTo>
                <a:lnTo>
                  <a:pt x="9385" y="1741"/>
                </a:lnTo>
                <a:lnTo>
                  <a:pt x="8291" y="345"/>
                </a:lnTo>
                <a:lnTo>
                  <a:pt x="5462" y="0"/>
                </a:lnTo>
                <a:lnTo>
                  <a:pt x="2905" y="13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5830041" y="2560712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5896162" y="2560716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297" y="9356"/>
                </a:moveTo>
                <a:lnTo>
                  <a:pt x="19926" y="8455"/>
                </a:lnTo>
                <a:lnTo>
                  <a:pt x="22950" y="8672"/>
                </a:lnTo>
                <a:lnTo>
                  <a:pt x="25703" y="9460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69"/>
                </a:lnTo>
                <a:lnTo>
                  <a:pt x="23025" y="74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46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5" y="11631"/>
                </a:lnTo>
                <a:lnTo>
                  <a:pt x="17297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5936065" y="2601187"/>
            <a:ext cx="17644" cy="27863"/>
          </a:xfrm>
          <a:custGeom>
            <a:avLst/>
            <a:gdLst/>
            <a:ahLst/>
            <a:cxnLst/>
            <a:rect l="l" t="t" r="r" b="b"/>
            <a:pathLst>
              <a:path w="17644" h="27863">
                <a:moveTo>
                  <a:pt x="17644" y="4391"/>
                </a:moveTo>
                <a:lnTo>
                  <a:pt x="17644" y="3416"/>
                </a:lnTo>
                <a:lnTo>
                  <a:pt x="16001" y="457"/>
                </a:lnTo>
                <a:lnTo>
                  <a:pt x="13388" y="0"/>
                </a:lnTo>
                <a:lnTo>
                  <a:pt x="10746" y="50"/>
                </a:lnTo>
                <a:lnTo>
                  <a:pt x="7721" y="1487"/>
                </a:lnTo>
                <a:lnTo>
                  <a:pt x="7228" y="4391"/>
                </a:lnTo>
                <a:lnTo>
                  <a:pt x="7228" y="11339"/>
                </a:lnTo>
                <a:lnTo>
                  <a:pt x="0" y="26262"/>
                </a:lnTo>
                <a:lnTo>
                  <a:pt x="1426" y="27863"/>
                </a:lnTo>
                <a:lnTo>
                  <a:pt x="4269" y="27812"/>
                </a:lnTo>
                <a:lnTo>
                  <a:pt x="6948" y="26362"/>
                </a:lnTo>
                <a:lnTo>
                  <a:pt x="14389" y="15187"/>
                </a:lnTo>
                <a:lnTo>
                  <a:pt x="15519" y="13423"/>
                </a:lnTo>
                <a:lnTo>
                  <a:pt x="16930" y="10148"/>
                </a:lnTo>
                <a:lnTo>
                  <a:pt x="17477" y="7480"/>
                </a:lnTo>
                <a:lnTo>
                  <a:pt x="17644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006250" y="2542092"/>
            <a:ext cx="62791" cy="72276"/>
          </a:xfrm>
          <a:custGeom>
            <a:avLst/>
            <a:gdLst/>
            <a:ahLst/>
            <a:cxnLst/>
            <a:rect l="l" t="t" r="r" b="b"/>
            <a:pathLst>
              <a:path w="62791" h="72276">
                <a:moveTo>
                  <a:pt x="623" y="47423"/>
                </a:moveTo>
                <a:lnTo>
                  <a:pt x="1854" y="51879"/>
                </a:lnTo>
                <a:lnTo>
                  <a:pt x="3074" y="56325"/>
                </a:lnTo>
                <a:lnTo>
                  <a:pt x="4954" y="60059"/>
                </a:lnTo>
                <a:lnTo>
                  <a:pt x="7470" y="63054"/>
                </a:lnTo>
                <a:lnTo>
                  <a:pt x="9983" y="66052"/>
                </a:lnTo>
                <a:lnTo>
                  <a:pt x="13158" y="68338"/>
                </a:lnTo>
                <a:lnTo>
                  <a:pt x="12752" y="53723"/>
                </a:lnTo>
                <a:lnTo>
                  <a:pt x="11596" y="50739"/>
                </a:lnTo>
                <a:lnTo>
                  <a:pt x="10911" y="47268"/>
                </a:lnTo>
                <a:lnTo>
                  <a:pt x="10224" y="43790"/>
                </a:lnTo>
                <a:lnTo>
                  <a:pt x="9881" y="39992"/>
                </a:lnTo>
                <a:lnTo>
                  <a:pt x="9881" y="32144"/>
                </a:lnTo>
                <a:lnTo>
                  <a:pt x="10250" y="28587"/>
                </a:lnTo>
                <a:lnTo>
                  <a:pt x="10988" y="25196"/>
                </a:lnTo>
                <a:lnTo>
                  <a:pt x="11736" y="21831"/>
                </a:lnTo>
                <a:lnTo>
                  <a:pt x="12956" y="18860"/>
                </a:lnTo>
                <a:lnTo>
                  <a:pt x="14681" y="16333"/>
                </a:lnTo>
                <a:lnTo>
                  <a:pt x="18619" y="11772"/>
                </a:lnTo>
                <a:lnTo>
                  <a:pt x="21376" y="10264"/>
                </a:lnTo>
                <a:lnTo>
                  <a:pt x="24119" y="8737"/>
                </a:lnTo>
                <a:lnTo>
                  <a:pt x="27512" y="7978"/>
                </a:lnTo>
                <a:lnTo>
                  <a:pt x="35600" y="7978"/>
                </a:lnTo>
                <a:lnTo>
                  <a:pt x="39002" y="8686"/>
                </a:lnTo>
                <a:lnTo>
                  <a:pt x="41746" y="10097"/>
                </a:lnTo>
                <a:lnTo>
                  <a:pt x="44489" y="11506"/>
                </a:lnTo>
                <a:lnTo>
                  <a:pt x="46685" y="13474"/>
                </a:lnTo>
                <a:lnTo>
                  <a:pt x="49975" y="18493"/>
                </a:lnTo>
                <a:lnTo>
                  <a:pt x="51145" y="21449"/>
                </a:lnTo>
                <a:lnTo>
                  <a:pt x="51855" y="24880"/>
                </a:lnTo>
                <a:lnTo>
                  <a:pt x="52552" y="28307"/>
                </a:lnTo>
                <a:lnTo>
                  <a:pt x="52909" y="32003"/>
                </a:lnTo>
                <a:lnTo>
                  <a:pt x="52909" y="39776"/>
                </a:lnTo>
                <a:lnTo>
                  <a:pt x="52552" y="43369"/>
                </a:lnTo>
                <a:lnTo>
                  <a:pt x="51829" y="46775"/>
                </a:lnTo>
                <a:lnTo>
                  <a:pt x="51106" y="50177"/>
                </a:lnTo>
                <a:lnTo>
                  <a:pt x="49885" y="53176"/>
                </a:lnTo>
                <a:lnTo>
                  <a:pt x="48197" y="55752"/>
                </a:lnTo>
                <a:lnTo>
                  <a:pt x="46498" y="58345"/>
                </a:lnTo>
                <a:lnTo>
                  <a:pt x="44262" y="60389"/>
                </a:lnTo>
                <a:lnTo>
                  <a:pt x="41479" y="61913"/>
                </a:lnTo>
                <a:lnTo>
                  <a:pt x="38696" y="63436"/>
                </a:lnTo>
                <a:lnTo>
                  <a:pt x="35255" y="64199"/>
                </a:lnTo>
                <a:lnTo>
                  <a:pt x="27064" y="64199"/>
                </a:lnTo>
                <a:lnTo>
                  <a:pt x="23638" y="63501"/>
                </a:lnTo>
                <a:lnTo>
                  <a:pt x="25438" y="72276"/>
                </a:lnTo>
                <a:lnTo>
                  <a:pt x="36069" y="72276"/>
                </a:lnTo>
                <a:lnTo>
                  <a:pt x="40755" y="71413"/>
                </a:lnTo>
                <a:lnTo>
                  <a:pt x="44770" y="69700"/>
                </a:lnTo>
                <a:lnTo>
                  <a:pt x="48784" y="67983"/>
                </a:lnTo>
                <a:lnTo>
                  <a:pt x="52120" y="65520"/>
                </a:lnTo>
                <a:lnTo>
                  <a:pt x="54777" y="62320"/>
                </a:lnTo>
                <a:lnTo>
                  <a:pt x="57442" y="59119"/>
                </a:lnTo>
                <a:lnTo>
                  <a:pt x="59435" y="55246"/>
                </a:lnTo>
                <a:lnTo>
                  <a:pt x="60782" y="50674"/>
                </a:lnTo>
                <a:lnTo>
                  <a:pt x="62118" y="46127"/>
                </a:lnTo>
                <a:lnTo>
                  <a:pt x="62791" y="41008"/>
                </a:lnTo>
                <a:lnTo>
                  <a:pt x="62791" y="29643"/>
                </a:lnTo>
                <a:lnTo>
                  <a:pt x="62169" y="24598"/>
                </a:lnTo>
                <a:lnTo>
                  <a:pt x="60913" y="20218"/>
                </a:lnTo>
                <a:lnTo>
                  <a:pt x="59667" y="15811"/>
                </a:lnTo>
                <a:lnTo>
                  <a:pt x="57762" y="12128"/>
                </a:lnTo>
                <a:lnTo>
                  <a:pt x="55220" y="9143"/>
                </a:lnTo>
                <a:lnTo>
                  <a:pt x="52668" y="6159"/>
                </a:lnTo>
                <a:lnTo>
                  <a:pt x="49467" y="3898"/>
                </a:lnTo>
                <a:lnTo>
                  <a:pt x="45633" y="2336"/>
                </a:lnTo>
                <a:lnTo>
                  <a:pt x="41810" y="788"/>
                </a:lnTo>
                <a:lnTo>
                  <a:pt x="37299" y="0"/>
                </a:lnTo>
                <a:lnTo>
                  <a:pt x="26774" y="0"/>
                </a:lnTo>
                <a:lnTo>
                  <a:pt x="22086" y="849"/>
                </a:lnTo>
                <a:lnTo>
                  <a:pt x="18072" y="2578"/>
                </a:lnTo>
                <a:lnTo>
                  <a:pt x="14061" y="4306"/>
                </a:lnTo>
                <a:lnTo>
                  <a:pt x="10707" y="6732"/>
                </a:lnTo>
                <a:lnTo>
                  <a:pt x="8039" y="9907"/>
                </a:lnTo>
                <a:lnTo>
                  <a:pt x="5360" y="13068"/>
                </a:lnTo>
                <a:lnTo>
                  <a:pt x="3355" y="16916"/>
                </a:lnTo>
                <a:lnTo>
                  <a:pt x="2009" y="21423"/>
                </a:lnTo>
                <a:lnTo>
                  <a:pt x="673" y="25960"/>
                </a:lnTo>
                <a:lnTo>
                  <a:pt x="0" y="30975"/>
                </a:lnTo>
                <a:lnTo>
                  <a:pt x="0" y="42303"/>
                </a:lnTo>
                <a:lnTo>
                  <a:pt x="623" y="47423"/>
                </a:lnTo>
                <a:close/>
              </a:path>
              <a:path w="62791" h="72276">
                <a:moveTo>
                  <a:pt x="12752" y="53723"/>
                </a:moveTo>
                <a:lnTo>
                  <a:pt x="13158" y="68338"/>
                </a:lnTo>
                <a:lnTo>
                  <a:pt x="17021" y="69912"/>
                </a:lnTo>
                <a:lnTo>
                  <a:pt x="20866" y="71489"/>
                </a:lnTo>
                <a:lnTo>
                  <a:pt x="25438" y="72276"/>
                </a:lnTo>
                <a:lnTo>
                  <a:pt x="23638" y="63501"/>
                </a:lnTo>
                <a:lnTo>
                  <a:pt x="20905" y="62104"/>
                </a:lnTo>
                <a:lnTo>
                  <a:pt x="18187" y="60707"/>
                </a:lnTo>
                <a:lnTo>
                  <a:pt x="16001" y="58762"/>
                </a:lnTo>
                <a:lnTo>
                  <a:pt x="12752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6089389" y="2541344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06"/>
                </a:moveTo>
                <a:lnTo>
                  <a:pt x="377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29" y="70634"/>
                </a:lnTo>
                <a:lnTo>
                  <a:pt x="10029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6122851" y="2537787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185185" y="2539875"/>
            <a:ext cx="65264" cy="74437"/>
          </a:xfrm>
          <a:custGeom>
            <a:avLst/>
            <a:gdLst/>
            <a:ahLst/>
            <a:cxnLst/>
            <a:rect l="l" t="t" r="r" b="b"/>
            <a:pathLst>
              <a:path w="65264" h="74437">
                <a:moveTo>
                  <a:pt x="55029" y="62179"/>
                </a:moveTo>
                <a:lnTo>
                  <a:pt x="51979" y="59792"/>
                </a:lnTo>
                <a:lnTo>
                  <a:pt x="54049" y="56772"/>
                </a:lnTo>
                <a:lnTo>
                  <a:pt x="55817" y="53366"/>
                </a:lnTo>
                <a:lnTo>
                  <a:pt x="57160" y="49723"/>
                </a:lnTo>
                <a:lnTo>
                  <a:pt x="58229" y="45951"/>
                </a:lnTo>
                <a:lnTo>
                  <a:pt x="58914" y="42037"/>
                </a:lnTo>
                <a:lnTo>
                  <a:pt x="59079" y="38037"/>
                </a:lnTo>
                <a:lnTo>
                  <a:pt x="58672" y="35294"/>
                </a:lnTo>
                <a:lnTo>
                  <a:pt x="56108" y="34686"/>
                </a:lnTo>
                <a:lnTo>
                  <a:pt x="52994" y="34696"/>
                </a:lnTo>
                <a:lnTo>
                  <a:pt x="50341" y="36630"/>
                </a:lnTo>
                <a:lnTo>
                  <a:pt x="50341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4" y="48618"/>
                </a:lnTo>
                <a:lnTo>
                  <a:pt x="47523" y="51196"/>
                </a:lnTo>
                <a:lnTo>
                  <a:pt x="45568" y="54536"/>
                </a:lnTo>
                <a:lnTo>
                  <a:pt x="42368" y="51563"/>
                </a:lnTo>
                <a:lnTo>
                  <a:pt x="39062" y="48412"/>
                </a:lnTo>
                <a:lnTo>
                  <a:pt x="35887" y="45187"/>
                </a:lnTo>
                <a:lnTo>
                  <a:pt x="32802" y="41936"/>
                </a:lnTo>
                <a:lnTo>
                  <a:pt x="29908" y="38736"/>
                </a:lnTo>
                <a:lnTo>
                  <a:pt x="27341" y="35690"/>
                </a:lnTo>
                <a:lnTo>
                  <a:pt x="26959" y="48743"/>
                </a:lnTo>
                <a:lnTo>
                  <a:pt x="30426" y="52287"/>
                </a:lnTo>
                <a:lnTo>
                  <a:pt x="34098" y="55792"/>
                </a:lnTo>
                <a:lnTo>
                  <a:pt x="37832" y="59249"/>
                </a:lnTo>
                <a:lnTo>
                  <a:pt x="37665" y="62499"/>
                </a:lnTo>
                <a:lnTo>
                  <a:pt x="34138" y="64620"/>
                </a:lnTo>
                <a:lnTo>
                  <a:pt x="31556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56" y="65891"/>
                </a:lnTo>
                <a:lnTo>
                  <a:pt x="14679" y="64378"/>
                </a:lnTo>
                <a:lnTo>
                  <a:pt x="11289" y="60746"/>
                </a:lnTo>
                <a:lnTo>
                  <a:pt x="10017" y="57646"/>
                </a:lnTo>
                <a:lnTo>
                  <a:pt x="9701" y="54039"/>
                </a:lnTo>
                <a:lnTo>
                  <a:pt x="10198" y="50407"/>
                </a:lnTo>
                <a:lnTo>
                  <a:pt x="11797" y="46954"/>
                </a:lnTo>
                <a:lnTo>
                  <a:pt x="14730" y="43538"/>
                </a:lnTo>
                <a:lnTo>
                  <a:pt x="14640" y="34456"/>
                </a:lnTo>
                <a:lnTo>
                  <a:pt x="12001" y="36043"/>
                </a:lnTo>
                <a:lnTo>
                  <a:pt x="9752" y="37631"/>
                </a:lnTo>
                <a:lnTo>
                  <a:pt x="6018" y="40780"/>
                </a:lnTo>
                <a:lnTo>
                  <a:pt x="3351" y="44071"/>
                </a:lnTo>
                <a:lnTo>
                  <a:pt x="1346" y="47498"/>
                </a:lnTo>
                <a:lnTo>
                  <a:pt x="265" y="51080"/>
                </a:lnTo>
                <a:lnTo>
                  <a:pt x="0" y="54968"/>
                </a:lnTo>
                <a:lnTo>
                  <a:pt x="251" y="58927"/>
                </a:lnTo>
                <a:lnTo>
                  <a:pt x="1306" y="62485"/>
                </a:lnTo>
                <a:lnTo>
                  <a:pt x="3008" y="65520"/>
                </a:lnTo>
                <a:lnTo>
                  <a:pt x="6501" y="69343"/>
                </a:lnTo>
                <a:lnTo>
                  <a:pt x="9434" y="71403"/>
                </a:lnTo>
                <a:lnTo>
                  <a:pt x="12901" y="72875"/>
                </a:lnTo>
                <a:lnTo>
                  <a:pt x="16840" y="73840"/>
                </a:lnTo>
                <a:lnTo>
                  <a:pt x="21041" y="74437"/>
                </a:lnTo>
                <a:lnTo>
                  <a:pt x="25754" y="74437"/>
                </a:lnTo>
                <a:lnTo>
                  <a:pt x="30085" y="73814"/>
                </a:lnTo>
                <a:lnTo>
                  <a:pt x="34149" y="72824"/>
                </a:lnTo>
                <a:lnTo>
                  <a:pt x="37947" y="71337"/>
                </a:lnTo>
                <a:lnTo>
                  <a:pt x="41428" y="69394"/>
                </a:lnTo>
                <a:lnTo>
                  <a:pt x="44704" y="67208"/>
                </a:lnTo>
                <a:lnTo>
                  <a:pt x="48286" y="67640"/>
                </a:lnTo>
                <a:lnTo>
                  <a:pt x="51622" y="70092"/>
                </a:lnTo>
                <a:lnTo>
                  <a:pt x="55662" y="72669"/>
                </a:lnTo>
                <a:lnTo>
                  <a:pt x="58696" y="74005"/>
                </a:lnTo>
                <a:lnTo>
                  <a:pt x="62028" y="74386"/>
                </a:lnTo>
                <a:lnTo>
                  <a:pt x="65173" y="72327"/>
                </a:lnTo>
                <a:lnTo>
                  <a:pt x="65264" y="69609"/>
                </a:lnTo>
                <a:lnTo>
                  <a:pt x="64183" y="66539"/>
                </a:lnTo>
                <a:lnTo>
                  <a:pt x="61440" y="66293"/>
                </a:lnTo>
                <a:lnTo>
                  <a:pt x="58470" y="64620"/>
                </a:lnTo>
                <a:lnTo>
                  <a:pt x="55029" y="62179"/>
                </a:lnTo>
                <a:close/>
              </a:path>
              <a:path w="65264" h="74437">
                <a:moveTo>
                  <a:pt x="25260" y="28728"/>
                </a:moveTo>
                <a:lnTo>
                  <a:pt x="22618" y="30229"/>
                </a:lnTo>
                <a:lnTo>
                  <a:pt x="21498" y="28666"/>
                </a:lnTo>
                <a:lnTo>
                  <a:pt x="19724" y="25985"/>
                </a:lnTo>
                <a:lnTo>
                  <a:pt x="17654" y="22432"/>
                </a:lnTo>
                <a:lnTo>
                  <a:pt x="16408" y="19257"/>
                </a:lnTo>
                <a:lnTo>
                  <a:pt x="16002" y="16272"/>
                </a:lnTo>
                <a:lnTo>
                  <a:pt x="17448" y="41252"/>
                </a:lnTo>
                <a:lnTo>
                  <a:pt x="20598" y="41760"/>
                </a:lnTo>
                <a:lnTo>
                  <a:pt x="23672" y="45212"/>
                </a:lnTo>
                <a:lnTo>
                  <a:pt x="25260" y="28728"/>
                </a:lnTo>
                <a:close/>
              </a:path>
              <a:path w="65264" h="74437">
                <a:moveTo>
                  <a:pt x="6501" y="14734"/>
                </a:moveTo>
                <a:lnTo>
                  <a:pt x="6501" y="18237"/>
                </a:lnTo>
                <a:lnTo>
                  <a:pt x="7225" y="22000"/>
                </a:lnTo>
                <a:lnTo>
                  <a:pt x="8380" y="24678"/>
                </a:lnTo>
                <a:lnTo>
                  <a:pt x="9892" y="27547"/>
                </a:lnTo>
                <a:lnTo>
                  <a:pt x="11962" y="30736"/>
                </a:lnTo>
                <a:lnTo>
                  <a:pt x="14640" y="34456"/>
                </a:lnTo>
                <a:lnTo>
                  <a:pt x="14730" y="43538"/>
                </a:lnTo>
                <a:lnTo>
                  <a:pt x="17448" y="41252"/>
                </a:lnTo>
                <a:lnTo>
                  <a:pt x="16002" y="16272"/>
                </a:lnTo>
                <a:lnTo>
                  <a:pt x="16202" y="13986"/>
                </a:lnTo>
                <a:lnTo>
                  <a:pt x="17613" y="10872"/>
                </a:lnTo>
                <a:lnTo>
                  <a:pt x="20407" y="8600"/>
                </a:lnTo>
                <a:lnTo>
                  <a:pt x="23050" y="7611"/>
                </a:lnTo>
                <a:lnTo>
                  <a:pt x="26582" y="7379"/>
                </a:lnTo>
                <a:lnTo>
                  <a:pt x="29869" y="7585"/>
                </a:lnTo>
                <a:lnTo>
                  <a:pt x="32410" y="8460"/>
                </a:lnTo>
                <a:lnTo>
                  <a:pt x="35114" y="10529"/>
                </a:lnTo>
                <a:lnTo>
                  <a:pt x="36485" y="13298"/>
                </a:lnTo>
                <a:lnTo>
                  <a:pt x="36676" y="16649"/>
                </a:lnTo>
                <a:lnTo>
                  <a:pt x="35455" y="20206"/>
                </a:lnTo>
                <a:lnTo>
                  <a:pt x="32500" y="23674"/>
                </a:lnTo>
                <a:lnTo>
                  <a:pt x="29270" y="26115"/>
                </a:lnTo>
                <a:lnTo>
                  <a:pt x="25260" y="28728"/>
                </a:lnTo>
                <a:lnTo>
                  <a:pt x="23672" y="45212"/>
                </a:lnTo>
                <a:lnTo>
                  <a:pt x="26959" y="48743"/>
                </a:lnTo>
                <a:lnTo>
                  <a:pt x="27341" y="35690"/>
                </a:lnTo>
                <a:lnTo>
                  <a:pt x="30707" y="33897"/>
                </a:lnTo>
                <a:lnTo>
                  <a:pt x="33576" y="32158"/>
                </a:lnTo>
                <a:lnTo>
                  <a:pt x="38314" y="28868"/>
                </a:lnTo>
                <a:lnTo>
                  <a:pt x="41770" y="25542"/>
                </a:lnTo>
                <a:lnTo>
                  <a:pt x="44397" y="22176"/>
                </a:lnTo>
                <a:lnTo>
                  <a:pt x="45769" y="18633"/>
                </a:lnTo>
                <a:lnTo>
                  <a:pt x="46112" y="14530"/>
                </a:lnTo>
                <a:lnTo>
                  <a:pt x="45730" y="10328"/>
                </a:lnTo>
                <a:lnTo>
                  <a:pt x="44171" y="6746"/>
                </a:lnTo>
                <a:lnTo>
                  <a:pt x="41478" y="3953"/>
                </a:lnTo>
                <a:lnTo>
                  <a:pt x="37997" y="1717"/>
                </a:lnTo>
                <a:lnTo>
                  <a:pt x="33334" y="345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0" y="1371"/>
                </a:lnTo>
                <a:lnTo>
                  <a:pt x="15152" y="2299"/>
                </a:lnTo>
                <a:lnTo>
                  <a:pt x="12992" y="3545"/>
                </a:lnTo>
                <a:lnTo>
                  <a:pt x="9625" y="6696"/>
                </a:lnTo>
                <a:lnTo>
                  <a:pt x="7645" y="10554"/>
                </a:lnTo>
                <a:lnTo>
                  <a:pt x="6501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6299831" y="2542157"/>
            <a:ext cx="57134" cy="72162"/>
          </a:xfrm>
          <a:custGeom>
            <a:avLst/>
            <a:gdLst/>
            <a:ahLst/>
            <a:cxnLst/>
            <a:rect l="l" t="t" r="r" b="b"/>
            <a:pathLst>
              <a:path w="57134" h="72162">
                <a:moveTo>
                  <a:pt x="9093" y="62445"/>
                </a:moveTo>
                <a:lnTo>
                  <a:pt x="12038" y="65556"/>
                </a:lnTo>
                <a:lnTo>
                  <a:pt x="15645" y="67943"/>
                </a:lnTo>
                <a:lnTo>
                  <a:pt x="19911" y="69635"/>
                </a:lnTo>
                <a:lnTo>
                  <a:pt x="24180" y="71309"/>
                </a:lnTo>
                <a:lnTo>
                  <a:pt x="29029" y="72162"/>
                </a:lnTo>
                <a:lnTo>
                  <a:pt x="36233" y="72162"/>
                </a:lnTo>
                <a:lnTo>
                  <a:pt x="39825" y="71831"/>
                </a:lnTo>
                <a:lnTo>
                  <a:pt x="43418" y="71283"/>
                </a:lnTo>
                <a:lnTo>
                  <a:pt x="46964" y="70420"/>
                </a:lnTo>
                <a:lnTo>
                  <a:pt x="50356" y="69278"/>
                </a:lnTo>
                <a:lnTo>
                  <a:pt x="53376" y="68097"/>
                </a:lnTo>
                <a:lnTo>
                  <a:pt x="56159" y="66434"/>
                </a:lnTo>
                <a:lnTo>
                  <a:pt x="56969" y="63309"/>
                </a:lnTo>
                <a:lnTo>
                  <a:pt x="56969" y="36562"/>
                </a:lnTo>
                <a:lnTo>
                  <a:pt x="56271" y="33919"/>
                </a:lnTo>
                <a:lnTo>
                  <a:pt x="53668" y="32763"/>
                </a:lnTo>
                <a:lnTo>
                  <a:pt x="31355" y="32763"/>
                </a:lnTo>
                <a:lnTo>
                  <a:pt x="29818" y="33973"/>
                </a:lnTo>
                <a:lnTo>
                  <a:pt x="29512" y="36626"/>
                </a:lnTo>
                <a:lnTo>
                  <a:pt x="31355" y="40410"/>
                </a:lnTo>
                <a:lnTo>
                  <a:pt x="47638" y="40410"/>
                </a:lnTo>
                <a:lnTo>
                  <a:pt x="47638" y="60868"/>
                </a:lnTo>
                <a:lnTo>
                  <a:pt x="43649" y="62697"/>
                </a:lnTo>
                <a:lnTo>
                  <a:pt x="39203" y="63752"/>
                </a:lnTo>
                <a:lnTo>
                  <a:pt x="34837" y="64019"/>
                </a:lnTo>
                <a:lnTo>
                  <a:pt x="31179" y="64019"/>
                </a:lnTo>
                <a:lnTo>
                  <a:pt x="27824" y="63395"/>
                </a:lnTo>
                <a:lnTo>
                  <a:pt x="24763" y="62165"/>
                </a:lnTo>
                <a:lnTo>
                  <a:pt x="21714" y="60948"/>
                </a:lnTo>
                <a:lnTo>
                  <a:pt x="19075" y="59129"/>
                </a:lnTo>
                <a:lnTo>
                  <a:pt x="14665" y="54357"/>
                </a:lnTo>
                <a:lnTo>
                  <a:pt x="12941" y="51433"/>
                </a:lnTo>
                <a:lnTo>
                  <a:pt x="11695" y="47956"/>
                </a:lnTo>
                <a:lnTo>
                  <a:pt x="10439" y="44489"/>
                </a:lnTo>
                <a:lnTo>
                  <a:pt x="9817" y="40500"/>
                </a:lnTo>
                <a:lnTo>
                  <a:pt x="9817" y="32004"/>
                </a:lnTo>
                <a:lnTo>
                  <a:pt x="10388" y="28271"/>
                </a:lnTo>
                <a:lnTo>
                  <a:pt x="11530" y="24839"/>
                </a:lnTo>
                <a:lnTo>
                  <a:pt x="12674" y="21398"/>
                </a:lnTo>
                <a:lnTo>
                  <a:pt x="14298" y="18439"/>
                </a:lnTo>
                <a:lnTo>
                  <a:pt x="18578" y="13435"/>
                </a:lnTo>
                <a:lnTo>
                  <a:pt x="21182" y="11490"/>
                </a:lnTo>
                <a:lnTo>
                  <a:pt x="24257" y="10083"/>
                </a:lnTo>
                <a:lnTo>
                  <a:pt x="27330" y="8672"/>
                </a:lnTo>
                <a:lnTo>
                  <a:pt x="30797" y="7974"/>
                </a:lnTo>
                <a:lnTo>
                  <a:pt x="37932" y="7974"/>
                </a:lnTo>
                <a:lnTo>
                  <a:pt x="40740" y="8305"/>
                </a:lnTo>
                <a:lnTo>
                  <a:pt x="43116" y="9004"/>
                </a:lnTo>
                <a:lnTo>
                  <a:pt x="47509" y="10440"/>
                </a:lnTo>
                <a:lnTo>
                  <a:pt x="50914" y="12114"/>
                </a:lnTo>
                <a:lnTo>
                  <a:pt x="54291" y="14249"/>
                </a:lnTo>
                <a:lnTo>
                  <a:pt x="56843" y="13295"/>
                </a:lnTo>
                <a:lnTo>
                  <a:pt x="57134" y="10515"/>
                </a:lnTo>
                <a:lnTo>
                  <a:pt x="57134" y="9359"/>
                </a:lnTo>
                <a:lnTo>
                  <a:pt x="55892" y="6235"/>
                </a:lnTo>
                <a:lnTo>
                  <a:pt x="53312" y="4417"/>
                </a:lnTo>
                <a:lnTo>
                  <a:pt x="50518" y="2984"/>
                </a:lnTo>
                <a:lnTo>
                  <a:pt x="46875" y="1724"/>
                </a:lnTo>
                <a:lnTo>
                  <a:pt x="42429" y="698"/>
                </a:lnTo>
                <a:lnTo>
                  <a:pt x="37565" y="0"/>
                </a:lnTo>
                <a:lnTo>
                  <a:pt x="29678" y="0"/>
                </a:lnTo>
                <a:lnTo>
                  <a:pt x="24930" y="864"/>
                </a:lnTo>
                <a:lnTo>
                  <a:pt x="20648" y="2628"/>
                </a:lnTo>
                <a:lnTo>
                  <a:pt x="16357" y="4381"/>
                </a:lnTo>
                <a:lnTo>
                  <a:pt x="12686" y="6844"/>
                </a:lnTo>
                <a:lnTo>
                  <a:pt x="9626" y="10033"/>
                </a:lnTo>
                <a:lnTo>
                  <a:pt x="6577" y="13219"/>
                </a:lnTo>
                <a:lnTo>
                  <a:pt x="4204" y="17067"/>
                </a:lnTo>
                <a:lnTo>
                  <a:pt x="2527" y="21589"/>
                </a:lnTo>
                <a:lnTo>
                  <a:pt x="838" y="26111"/>
                </a:lnTo>
                <a:lnTo>
                  <a:pt x="0" y="31150"/>
                </a:lnTo>
                <a:lnTo>
                  <a:pt x="0" y="42073"/>
                </a:lnTo>
                <a:lnTo>
                  <a:pt x="773" y="46926"/>
                </a:lnTo>
                <a:lnTo>
                  <a:pt x="2335" y="51267"/>
                </a:lnTo>
                <a:lnTo>
                  <a:pt x="3883" y="55613"/>
                </a:lnTo>
                <a:lnTo>
                  <a:pt x="6134" y="59331"/>
                </a:lnTo>
                <a:lnTo>
                  <a:pt x="9093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6377349" y="2560712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68"/>
                </a:lnTo>
                <a:lnTo>
                  <a:pt x="11178" y="24243"/>
                </a:lnTo>
                <a:lnTo>
                  <a:pt x="8611" y="2524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2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42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437077" y="256071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00"/>
                </a:moveTo>
                <a:lnTo>
                  <a:pt x="16027" y="0"/>
                </a:lnTo>
                <a:lnTo>
                  <a:pt x="13437" y="396"/>
                </a:lnTo>
                <a:lnTo>
                  <a:pt x="8977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0" y="18517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0" y="30797"/>
                </a:lnTo>
                <a:lnTo>
                  <a:pt x="20713" y="31993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3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4" y="8280"/>
                </a:lnTo>
                <a:lnTo>
                  <a:pt x="16027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6485980" y="2601187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1" y="457"/>
                </a:lnTo>
                <a:lnTo>
                  <a:pt x="13384" y="0"/>
                </a:lnTo>
                <a:lnTo>
                  <a:pt x="10741" y="50"/>
                </a:lnTo>
                <a:lnTo>
                  <a:pt x="7717" y="1487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2"/>
                </a:lnTo>
                <a:lnTo>
                  <a:pt x="1421" y="27863"/>
                </a:lnTo>
                <a:lnTo>
                  <a:pt x="4265" y="27812"/>
                </a:lnTo>
                <a:lnTo>
                  <a:pt x="6944" y="26362"/>
                </a:lnTo>
                <a:lnTo>
                  <a:pt x="14389" y="15187"/>
                </a:lnTo>
                <a:lnTo>
                  <a:pt x="15519" y="13423"/>
                </a:lnTo>
                <a:lnTo>
                  <a:pt x="16926" y="10148"/>
                </a:lnTo>
                <a:lnTo>
                  <a:pt x="17473" y="7480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1607774" y="267710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2" y="0"/>
                </a:moveTo>
                <a:lnTo>
                  <a:pt x="1130" y="943"/>
                </a:lnTo>
                <a:lnTo>
                  <a:pt x="0" y="4028"/>
                </a:lnTo>
                <a:lnTo>
                  <a:pt x="0" y="68811"/>
                </a:lnTo>
                <a:lnTo>
                  <a:pt x="975" y="70092"/>
                </a:lnTo>
                <a:lnTo>
                  <a:pt x="3757" y="70549"/>
                </a:lnTo>
                <a:lnTo>
                  <a:pt x="6310" y="70498"/>
                </a:lnTo>
                <a:lnTo>
                  <a:pt x="9334" y="68811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5" y="34801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49">
                <a:moveTo>
                  <a:pt x="34276" y="39283"/>
                </a:moveTo>
                <a:lnTo>
                  <a:pt x="36436" y="37288"/>
                </a:lnTo>
                <a:lnTo>
                  <a:pt x="40233" y="32892"/>
                </a:lnTo>
                <a:lnTo>
                  <a:pt x="41400" y="30063"/>
                </a:lnTo>
                <a:lnTo>
                  <a:pt x="42555" y="27255"/>
                </a:lnTo>
                <a:lnTo>
                  <a:pt x="43127" y="24094"/>
                </a:lnTo>
                <a:lnTo>
                  <a:pt x="43127" y="17934"/>
                </a:lnTo>
                <a:lnTo>
                  <a:pt x="42760" y="15519"/>
                </a:lnTo>
                <a:lnTo>
                  <a:pt x="41273" y="11139"/>
                </a:lnTo>
                <a:lnTo>
                  <a:pt x="38848" y="7556"/>
                </a:lnTo>
                <a:lnTo>
                  <a:pt x="35798" y="4485"/>
                </a:lnTo>
                <a:lnTo>
                  <a:pt x="31849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90" y="80"/>
                </a:lnTo>
                <a:lnTo>
                  <a:pt x="18719" y="0"/>
                </a:lnTo>
                <a:lnTo>
                  <a:pt x="9334" y="7721"/>
                </a:lnTo>
                <a:lnTo>
                  <a:pt x="19544" y="7721"/>
                </a:lnTo>
                <a:lnTo>
                  <a:pt x="22871" y="8092"/>
                </a:lnTo>
                <a:lnTo>
                  <a:pt x="26172" y="8942"/>
                </a:lnTo>
                <a:lnTo>
                  <a:pt x="29321" y="10835"/>
                </a:lnTo>
                <a:lnTo>
                  <a:pt x="31711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1" y="27165"/>
                </a:lnTo>
                <a:lnTo>
                  <a:pt x="30718" y="30506"/>
                </a:lnTo>
                <a:lnTo>
                  <a:pt x="28191" y="33073"/>
                </a:lnTo>
                <a:lnTo>
                  <a:pt x="24765" y="34801"/>
                </a:lnTo>
                <a:lnTo>
                  <a:pt x="25373" y="42976"/>
                </a:lnTo>
                <a:lnTo>
                  <a:pt x="28511" y="41901"/>
                </a:lnTo>
                <a:lnTo>
                  <a:pt x="31633" y="40806"/>
                </a:lnTo>
                <a:lnTo>
                  <a:pt x="34276" y="392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1661270" y="269469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5"/>
                </a:moveTo>
                <a:lnTo>
                  <a:pt x="43704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32" y="3074"/>
                </a:lnTo>
                <a:lnTo>
                  <a:pt x="33238" y="1842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33"/>
                </a:lnTo>
                <a:lnTo>
                  <a:pt x="42076" y="42890"/>
                </a:lnTo>
                <a:lnTo>
                  <a:pt x="3945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1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73" y="31360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1713895" y="26824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3" y="58176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1" y="63079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1757873" y="269469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5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1793181" y="269469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98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28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2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1852246" y="2694744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0" y="10911"/>
                </a:lnTo>
                <a:lnTo>
                  <a:pt x="38275" y="830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5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35" y="4305"/>
                </a:lnTo>
                <a:lnTo>
                  <a:pt x="4546" y="8712"/>
                </a:lnTo>
                <a:lnTo>
                  <a:pt x="2933" y="11559"/>
                </a:lnTo>
                <a:lnTo>
                  <a:pt x="1753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1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9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36"/>
                </a:lnTo>
                <a:lnTo>
                  <a:pt x="10817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1902650" y="2671772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604"/>
                </a:moveTo>
                <a:lnTo>
                  <a:pt x="33094" y="74192"/>
                </a:lnTo>
                <a:lnTo>
                  <a:pt x="33310" y="74926"/>
                </a:lnTo>
                <a:lnTo>
                  <a:pt x="35953" y="75840"/>
                </a:lnTo>
                <a:lnTo>
                  <a:pt x="39189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7"/>
                </a:lnTo>
                <a:lnTo>
                  <a:pt x="40561" y="33004"/>
                </a:lnTo>
                <a:lnTo>
                  <a:pt x="38199" y="28990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0" y="24900"/>
                </a:lnTo>
                <a:lnTo>
                  <a:pt x="14108" y="26221"/>
                </a:lnTo>
                <a:lnTo>
                  <a:pt x="11516" y="28242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93"/>
                </a:lnTo>
                <a:lnTo>
                  <a:pt x="13766" y="34657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1957816" y="269469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6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2016942" y="2694693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6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7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29" y="2170"/>
                </a:lnTo>
                <a:lnTo>
                  <a:pt x="45072" y="3912"/>
                </a:lnTo>
                <a:lnTo>
                  <a:pt x="42138" y="6390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1003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6" y="5828"/>
                </a:lnTo>
                <a:lnTo>
                  <a:pt x="8093" y="8892"/>
                </a:lnTo>
                <a:lnTo>
                  <a:pt x="8093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72"/>
                </a:lnTo>
                <a:lnTo>
                  <a:pt x="15801" y="10148"/>
                </a:lnTo>
                <a:lnTo>
                  <a:pt x="19980" y="7762"/>
                </a:lnTo>
                <a:lnTo>
                  <a:pt x="23699" y="7762"/>
                </a:lnTo>
                <a:lnTo>
                  <a:pt x="26352" y="8726"/>
                </a:lnTo>
                <a:lnTo>
                  <a:pt x="29364" y="11555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2" y="21588"/>
                </a:lnTo>
                <a:lnTo>
                  <a:pt x="31752" y="51271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2" y="14072"/>
                </a:lnTo>
                <a:lnTo>
                  <a:pt x="47564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26"/>
                </a:lnTo>
                <a:lnTo>
                  <a:pt x="61153" y="11555"/>
                </a:lnTo>
                <a:lnTo>
                  <a:pt x="62536" y="14249"/>
                </a:lnTo>
                <a:lnTo>
                  <a:pt x="63248" y="17654"/>
                </a:lnTo>
                <a:lnTo>
                  <a:pt x="63439" y="21588"/>
                </a:lnTo>
                <a:lnTo>
                  <a:pt x="63439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2105402" y="267532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2128471" y="2694744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5" y="32832"/>
                </a:moveTo>
                <a:lnTo>
                  <a:pt x="9319" y="30063"/>
                </a:lnTo>
                <a:lnTo>
                  <a:pt x="9319" y="20623"/>
                </a:lnTo>
                <a:lnTo>
                  <a:pt x="10474" y="15825"/>
                </a:lnTo>
                <a:lnTo>
                  <a:pt x="12776" y="12509"/>
                </a:lnTo>
                <a:lnTo>
                  <a:pt x="15072" y="9193"/>
                </a:lnTo>
                <a:lnTo>
                  <a:pt x="18362" y="7545"/>
                </a:lnTo>
                <a:lnTo>
                  <a:pt x="24777" y="7545"/>
                </a:lnTo>
                <a:lnTo>
                  <a:pt x="28129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3" y="10911"/>
                </a:lnTo>
                <a:lnTo>
                  <a:pt x="38277" y="830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6"/>
                </a:lnTo>
                <a:lnTo>
                  <a:pt x="28778" y="723"/>
                </a:lnTo>
                <a:lnTo>
                  <a:pt x="25843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2"/>
                </a:lnTo>
                <a:lnTo>
                  <a:pt x="13804" y="1601"/>
                </a:lnTo>
                <a:lnTo>
                  <a:pt x="11033" y="2667"/>
                </a:lnTo>
                <a:lnTo>
                  <a:pt x="8635" y="4305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6"/>
                </a:lnTo>
                <a:lnTo>
                  <a:pt x="23456" y="53606"/>
                </a:lnTo>
                <a:lnTo>
                  <a:pt x="26692" y="53110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3" y="42443"/>
                </a:lnTo>
                <a:lnTo>
                  <a:pt x="36611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7" y="45529"/>
                </a:lnTo>
                <a:lnTo>
                  <a:pt x="22895" y="45849"/>
                </a:lnTo>
                <a:lnTo>
                  <a:pt x="18794" y="45467"/>
                </a:lnTo>
                <a:lnTo>
                  <a:pt x="15429" y="43905"/>
                </a:lnTo>
                <a:lnTo>
                  <a:pt x="12851" y="41136"/>
                </a:lnTo>
                <a:lnTo>
                  <a:pt x="10821" y="37565"/>
                </a:lnTo>
                <a:lnTo>
                  <a:pt x="9625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2175559" y="2694693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6"/>
                </a:moveTo>
                <a:lnTo>
                  <a:pt x="9956" y="52654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7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6" y="31496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2232212" y="2671772"/>
            <a:ext cx="8952" cy="75840"/>
          </a:xfrm>
          <a:custGeom>
            <a:avLst/>
            <a:gdLst/>
            <a:ahLst/>
            <a:cxnLst/>
            <a:rect l="l" t="t" r="r" b="b"/>
            <a:pathLst>
              <a:path w="8952" h="75840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0"/>
                </a:lnTo>
                <a:lnTo>
                  <a:pt x="6097" y="7584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2279699" y="2694693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4" y="52654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1592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1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8"/>
                </a:lnTo>
                <a:lnTo>
                  <a:pt x="7226" y="2923"/>
                </a:lnTo>
                <a:lnTo>
                  <a:pt x="3502" y="5209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800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16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6" y="31496"/>
                </a:lnTo>
                <a:lnTo>
                  <a:pt x="15340" y="30059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2336352" y="2694693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89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72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2391685" y="272838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088"/>
                </a:lnTo>
                <a:lnTo>
                  <a:pt x="10882" y="4445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1"/>
                </a:lnTo>
                <a:lnTo>
                  <a:pt x="39621" y="19226"/>
                </a:lnTo>
                <a:lnTo>
                  <a:pt x="42353" y="19226"/>
                </a:lnTo>
                <a:lnTo>
                  <a:pt x="44919" y="17574"/>
                </a:lnTo>
                <a:lnTo>
                  <a:pt x="44919" y="-54688"/>
                </a:lnTo>
                <a:lnTo>
                  <a:pt x="44678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8"/>
                </a:lnTo>
                <a:lnTo>
                  <a:pt x="35913" y="-26316"/>
                </a:lnTo>
                <a:lnTo>
                  <a:pt x="31254" y="-30567"/>
                </a:lnTo>
                <a:lnTo>
                  <a:pt x="26517" y="-33070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91"/>
                </a:lnTo>
                <a:lnTo>
                  <a:pt x="1346" y="-17604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5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43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2" y="-24372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3" y="-23623"/>
                </a:lnTo>
                <a:lnTo>
                  <a:pt x="33489" y="-19761"/>
                </a:lnTo>
                <a:lnTo>
                  <a:pt x="35913" y="-16765"/>
                </a:lnTo>
                <a:lnTo>
                  <a:pt x="35913" y="2767"/>
                </a:lnTo>
                <a:lnTo>
                  <a:pt x="33169" y="6032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9"/>
                </a:lnTo>
                <a:lnTo>
                  <a:pt x="19075" y="12319"/>
                </a:lnTo>
                <a:lnTo>
                  <a:pt x="15570" y="10666"/>
                </a:lnTo>
                <a:lnTo>
                  <a:pt x="12762" y="8088"/>
                </a:lnTo>
                <a:lnTo>
                  <a:pt x="13219" y="1927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80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2479622" y="2676837"/>
            <a:ext cx="9334" cy="70765"/>
          </a:xfrm>
          <a:custGeom>
            <a:avLst/>
            <a:gdLst/>
            <a:ahLst/>
            <a:cxnLst/>
            <a:rect l="l" t="t" r="r" b="b"/>
            <a:pathLst>
              <a:path w="9334" h="70765">
                <a:moveTo>
                  <a:pt x="9334" y="69076"/>
                </a:moveTo>
                <a:lnTo>
                  <a:pt x="9334" y="1677"/>
                </a:lnTo>
                <a:lnTo>
                  <a:pt x="8967" y="698"/>
                </a:lnTo>
                <a:lnTo>
                  <a:pt x="6324" y="0"/>
                </a:lnTo>
                <a:lnTo>
                  <a:pt x="3124" y="0"/>
                </a:lnTo>
                <a:lnTo>
                  <a:pt x="0" y="1677"/>
                </a:lnTo>
                <a:lnTo>
                  <a:pt x="0" y="69076"/>
                </a:lnTo>
                <a:lnTo>
                  <a:pt x="370" y="70053"/>
                </a:lnTo>
                <a:lnTo>
                  <a:pt x="3059" y="70765"/>
                </a:lnTo>
                <a:lnTo>
                  <a:pt x="6324" y="70765"/>
                </a:lnTo>
                <a:lnTo>
                  <a:pt x="9334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2506535" y="269469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7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5" y="8892"/>
                </a:lnTo>
                <a:lnTo>
                  <a:pt x="8075" y="2160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2561864" y="267201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8" y="66243"/>
                </a:lnTo>
                <a:lnTo>
                  <a:pt x="6098" y="70981"/>
                </a:lnTo>
                <a:lnTo>
                  <a:pt x="10680" y="74256"/>
                </a:lnTo>
                <a:lnTo>
                  <a:pt x="10886" y="60821"/>
                </a:lnTo>
                <a:lnTo>
                  <a:pt x="9842" y="56376"/>
                </a:lnTo>
                <a:lnTo>
                  <a:pt x="9273" y="51612"/>
                </a:lnTo>
                <a:lnTo>
                  <a:pt x="9273" y="46840"/>
                </a:lnTo>
                <a:lnTo>
                  <a:pt x="9958" y="42329"/>
                </a:lnTo>
                <a:lnTo>
                  <a:pt x="11127" y="38073"/>
                </a:lnTo>
                <a:lnTo>
                  <a:pt x="13121" y="34531"/>
                </a:lnTo>
                <a:lnTo>
                  <a:pt x="16001" y="32003"/>
                </a:lnTo>
                <a:lnTo>
                  <a:pt x="19533" y="30380"/>
                </a:lnTo>
                <a:lnTo>
                  <a:pt x="24270" y="30380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6" y="39611"/>
                </a:lnTo>
                <a:lnTo>
                  <a:pt x="35916" y="59143"/>
                </a:lnTo>
                <a:lnTo>
                  <a:pt x="33173" y="62409"/>
                </a:lnTo>
                <a:lnTo>
                  <a:pt x="29425" y="65811"/>
                </a:lnTo>
                <a:lnTo>
                  <a:pt x="25974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65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5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1" y="72453"/>
                </a:lnTo>
                <a:lnTo>
                  <a:pt x="34380" y="70283"/>
                </a:lnTo>
                <a:lnTo>
                  <a:pt x="36946" y="67500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8" y="75603"/>
                </a:lnTo>
                <a:lnTo>
                  <a:pt x="44921" y="73950"/>
                </a:lnTo>
                <a:lnTo>
                  <a:pt x="44921" y="1687"/>
                </a:lnTo>
                <a:lnTo>
                  <a:pt x="44679" y="953"/>
                </a:lnTo>
                <a:lnTo>
                  <a:pt x="42011" y="0"/>
                </a:lnTo>
                <a:lnTo>
                  <a:pt x="38787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808"/>
                </a:lnTo>
                <a:lnTo>
                  <a:pt x="26517" y="23305"/>
                </a:lnTo>
                <a:lnTo>
                  <a:pt x="23903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5" y="24598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0" y="35384"/>
                </a:lnTo>
                <a:lnTo>
                  <a:pt x="1346" y="38771"/>
                </a:lnTo>
                <a:lnTo>
                  <a:pt x="447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56"/>
                </a:lnTo>
                <a:lnTo>
                  <a:pt x="13223" y="75653"/>
                </a:lnTo>
                <a:lnTo>
                  <a:pt x="12766" y="64465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2623107" y="2695468"/>
            <a:ext cx="42101" cy="52882"/>
          </a:xfrm>
          <a:custGeom>
            <a:avLst/>
            <a:gdLst/>
            <a:ahLst/>
            <a:cxnLst/>
            <a:rect l="l" t="t" r="r" b="b"/>
            <a:pathLst>
              <a:path w="42101" h="52882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86"/>
                </a:lnTo>
                <a:lnTo>
                  <a:pt x="16052" y="44855"/>
                </a:lnTo>
                <a:lnTo>
                  <a:pt x="13449" y="43512"/>
                </a:lnTo>
                <a:lnTo>
                  <a:pt x="10680" y="40145"/>
                </a:lnTo>
                <a:lnTo>
                  <a:pt x="9626" y="36970"/>
                </a:lnTo>
                <a:lnTo>
                  <a:pt x="9004" y="32957"/>
                </a:lnTo>
                <a:lnTo>
                  <a:pt x="9004" y="1662"/>
                </a:lnTo>
                <a:lnTo>
                  <a:pt x="8635" y="737"/>
                </a:lnTo>
                <a:lnTo>
                  <a:pt x="608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6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2"/>
                </a:lnTo>
                <a:lnTo>
                  <a:pt x="20257" y="52882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15"/>
                </a:lnTo>
                <a:lnTo>
                  <a:pt x="33958" y="44044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2677881" y="2694693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28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97"/>
                </a:lnTo>
                <a:lnTo>
                  <a:pt x="20714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8"/>
                </a:lnTo>
                <a:lnTo>
                  <a:pt x="19698" y="46015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9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2" y="23829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6" y="10097"/>
                </a:lnTo>
                <a:lnTo>
                  <a:pt x="32043" y="8308"/>
                </a:lnTo>
                <a:lnTo>
                  <a:pt x="31990" y="569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2719097" y="26824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6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2763075" y="269469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6" y="8455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9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2800728" y="267532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2823894" y="2694693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896"/>
                </a:moveTo>
                <a:lnTo>
                  <a:pt x="9956" y="52654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8" y="4089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60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53"/>
                </a:lnTo>
                <a:lnTo>
                  <a:pt x="10147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896"/>
                </a:lnTo>
                <a:lnTo>
                  <a:pt x="9168" y="38354"/>
                </a:lnTo>
                <a:lnTo>
                  <a:pt x="10017" y="34430"/>
                </a:lnTo>
                <a:lnTo>
                  <a:pt x="12650" y="31496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2880546" y="2671772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2926896" y="2676070"/>
            <a:ext cx="43193" cy="72288"/>
          </a:xfrm>
          <a:custGeom>
            <a:avLst/>
            <a:gdLst/>
            <a:ahLst/>
            <a:cxnLst/>
            <a:rect l="l" t="t" r="r" b="b"/>
            <a:pathLst>
              <a:path w="43193" h="72288">
                <a:moveTo>
                  <a:pt x="11239" y="17525"/>
                </a:moveTo>
                <a:lnTo>
                  <a:pt x="11466" y="14922"/>
                </a:lnTo>
                <a:lnTo>
                  <a:pt x="13119" y="11520"/>
                </a:lnTo>
                <a:lnTo>
                  <a:pt x="16193" y="9079"/>
                </a:lnTo>
                <a:lnTo>
                  <a:pt x="19088" y="8028"/>
                </a:lnTo>
                <a:lnTo>
                  <a:pt x="22734" y="7772"/>
                </a:lnTo>
                <a:lnTo>
                  <a:pt x="26719" y="8028"/>
                </a:lnTo>
                <a:lnTo>
                  <a:pt x="30086" y="9079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4"/>
                </a:lnTo>
                <a:lnTo>
                  <a:pt x="39230" y="9400"/>
                </a:lnTo>
                <a:lnTo>
                  <a:pt x="39143" y="6631"/>
                </a:lnTo>
                <a:lnTo>
                  <a:pt x="37717" y="4039"/>
                </a:lnTo>
                <a:lnTo>
                  <a:pt x="34837" y="2462"/>
                </a:lnTo>
                <a:lnTo>
                  <a:pt x="32205" y="1512"/>
                </a:lnTo>
                <a:lnTo>
                  <a:pt x="29325" y="688"/>
                </a:lnTo>
                <a:lnTo>
                  <a:pt x="26187" y="140"/>
                </a:lnTo>
                <a:lnTo>
                  <a:pt x="23061" y="0"/>
                </a:lnTo>
                <a:lnTo>
                  <a:pt x="20027" y="0"/>
                </a:lnTo>
                <a:lnTo>
                  <a:pt x="17198" y="417"/>
                </a:lnTo>
                <a:lnTo>
                  <a:pt x="14565" y="1231"/>
                </a:lnTo>
                <a:lnTo>
                  <a:pt x="11951" y="2045"/>
                </a:lnTo>
                <a:lnTo>
                  <a:pt x="7783" y="4773"/>
                </a:lnTo>
                <a:lnTo>
                  <a:pt x="4406" y="8270"/>
                </a:lnTo>
                <a:lnTo>
                  <a:pt x="2272" y="12866"/>
                </a:lnTo>
                <a:lnTo>
                  <a:pt x="1739" y="15469"/>
                </a:lnTo>
                <a:lnTo>
                  <a:pt x="1739" y="21262"/>
                </a:lnTo>
                <a:lnTo>
                  <a:pt x="3125" y="25755"/>
                </a:lnTo>
                <a:lnTo>
                  <a:pt x="5246" y="29592"/>
                </a:lnTo>
                <a:lnTo>
                  <a:pt x="8215" y="32627"/>
                </a:lnTo>
                <a:lnTo>
                  <a:pt x="11772" y="35064"/>
                </a:lnTo>
                <a:lnTo>
                  <a:pt x="15595" y="37199"/>
                </a:lnTo>
                <a:lnTo>
                  <a:pt x="19570" y="39053"/>
                </a:lnTo>
                <a:lnTo>
                  <a:pt x="23418" y="40843"/>
                </a:lnTo>
                <a:lnTo>
                  <a:pt x="27000" y="42711"/>
                </a:lnTo>
                <a:lnTo>
                  <a:pt x="29970" y="44846"/>
                </a:lnTo>
                <a:lnTo>
                  <a:pt x="32068" y="47484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4" y="64033"/>
                </a:lnTo>
                <a:lnTo>
                  <a:pt x="19749" y="64314"/>
                </a:lnTo>
                <a:lnTo>
                  <a:pt x="17068" y="64314"/>
                </a:lnTo>
                <a:lnTo>
                  <a:pt x="14720" y="63994"/>
                </a:lnTo>
                <a:lnTo>
                  <a:pt x="10631" y="62726"/>
                </a:lnTo>
                <a:lnTo>
                  <a:pt x="7430" y="61329"/>
                </a:lnTo>
                <a:lnTo>
                  <a:pt x="3884" y="59310"/>
                </a:lnTo>
                <a:lnTo>
                  <a:pt x="584" y="58939"/>
                </a:lnTo>
                <a:lnTo>
                  <a:pt x="0" y="61722"/>
                </a:lnTo>
                <a:lnTo>
                  <a:pt x="101" y="64529"/>
                </a:lnTo>
                <a:lnTo>
                  <a:pt x="1638" y="67284"/>
                </a:lnTo>
                <a:lnTo>
                  <a:pt x="4507" y="69052"/>
                </a:lnTo>
                <a:lnTo>
                  <a:pt x="7405" y="70233"/>
                </a:lnTo>
                <a:lnTo>
                  <a:pt x="10768" y="71299"/>
                </a:lnTo>
                <a:lnTo>
                  <a:pt x="14782" y="72086"/>
                </a:lnTo>
                <a:lnTo>
                  <a:pt x="19317" y="72288"/>
                </a:lnTo>
                <a:lnTo>
                  <a:pt x="22684" y="72288"/>
                </a:lnTo>
                <a:lnTo>
                  <a:pt x="25820" y="71831"/>
                </a:lnTo>
                <a:lnTo>
                  <a:pt x="28728" y="70916"/>
                </a:lnTo>
                <a:lnTo>
                  <a:pt x="31648" y="70027"/>
                </a:lnTo>
                <a:lnTo>
                  <a:pt x="36335" y="66892"/>
                </a:lnTo>
                <a:lnTo>
                  <a:pt x="40158" y="62918"/>
                </a:lnTo>
                <a:lnTo>
                  <a:pt x="41375" y="60336"/>
                </a:lnTo>
                <a:lnTo>
                  <a:pt x="42584" y="57773"/>
                </a:lnTo>
                <a:lnTo>
                  <a:pt x="43193" y="54850"/>
                </a:lnTo>
                <a:lnTo>
                  <a:pt x="43193" y="48769"/>
                </a:lnTo>
                <a:lnTo>
                  <a:pt x="42736" y="46353"/>
                </a:lnTo>
                <a:lnTo>
                  <a:pt x="40882" y="42279"/>
                </a:lnTo>
                <a:lnTo>
                  <a:pt x="38174" y="39002"/>
                </a:lnTo>
                <a:lnTo>
                  <a:pt x="34964" y="36194"/>
                </a:lnTo>
                <a:lnTo>
                  <a:pt x="31126" y="33985"/>
                </a:lnTo>
                <a:lnTo>
                  <a:pt x="27191" y="32054"/>
                </a:lnTo>
                <a:lnTo>
                  <a:pt x="23242" y="30215"/>
                </a:lnTo>
                <a:lnTo>
                  <a:pt x="19404" y="28411"/>
                </a:lnTo>
                <a:lnTo>
                  <a:pt x="16193" y="26327"/>
                </a:lnTo>
                <a:lnTo>
                  <a:pt x="13486" y="23991"/>
                </a:lnTo>
                <a:lnTo>
                  <a:pt x="11682" y="21172"/>
                </a:lnTo>
                <a:lnTo>
                  <a:pt x="11239" y="17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2979533" y="269469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2" y="42890"/>
                </a:lnTo>
                <a:lnTo>
                  <a:pt x="39458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3035250" y="2694744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5" y="32832"/>
                </a:moveTo>
                <a:lnTo>
                  <a:pt x="9323" y="30063"/>
                </a:lnTo>
                <a:lnTo>
                  <a:pt x="9323" y="20623"/>
                </a:lnTo>
                <a:lnTo>
                  <a:pt x="10478" y="15825"/>
                </a:lnTo>
                <a:lnTo>
                  <a:pt x="12776" y="12509"/>
                </a:lnTo>
                <a:lnTo>
                  <a:pt x="15076" y="9193"/>
                </a:lnTo>
                <a:lnTo>
                  <a:pt x="18362" y="7545"/>
                </a:lnTo>
                <a:lnTo>
                  <a:pt x="24777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3" y="10911"/>
                </a:lnTo>
                <a:lnTo>
                  <a:pt x="38277" y="830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2"/>
                </a:lnTo>
                <a:lnTo>
                  <a:pt x="13804" y="1601"/>
                </a:lnTo>
                <a:lnTo>
                  <a:pt x="11037" y="2667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6"/>
                </a:lnTo>
                <a:lnTo>
                  <a:pt x="23456" y="53606"/>
                </a:lnTo>
                <a:lnTo>
                  <a:pt x="26696" y="53110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3" y="42443"/>
                </a:lnTo>
                <a:lnTo>
                  <a:pt x="36615" y="39664"/>
                </a:lnTo>
                <a:lnTo>
                  <a:pt x="33501" y="41950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4" y="45467"/>
                </a:lnTo>
                <a:lnTo>
                  <a:pt x="15429" y="43905"/>
                </a:lnTo>
                <a:lnTo>
                  <a:pt x="12851" y="41136"/>
                </a:lnTo>
                <a:lnTo>
                  <a:pt x="10821" y="37565"/>
                </a:lnTo>
                <a:lnTo>
                  <a:pt x="9625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3079144" y="26824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8" y="65098"/>
                </a:lnTo>
                <a:lnTo>
                  <a:pt x="31546" y="63079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3119695" y="269469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8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9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3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182176" y="269469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5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216996" y="2694693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51" y="4370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09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7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5"/>
                </a:lnTo>
                <a:lnTo>
                  <a:pt x="17092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90" y="42558"/>
                </a:lnTo>
                <a:lnTo>
                  <a:pt x="276" y="42941"/>
                </a:lnTo>
                <a:lnTo>
                  <a:pt x="0" y="45533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6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9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69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3284701" y="2695449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59"/>
                </a:moveTo>
                <a:lnTo>
                  <a:pt x="14756" y="50242"/>
                </a:lnTo>
                <a:lnTo>
                  <a:pt x="15238" y="51167"/>
                </a:lnTo>
                <a:lnTo>
                  <a:pt x="17981" y="52096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8" y="14822"/>
                </a:lnTo>
                <a:lnTo>
                  <a:pt x="36564" y="14822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6" y="52096"/>
                </a:lnTo>
                <a:lnTo>
                  <a:pt x="55662" y="52106"/>
                </a:lnTo>
                <a:lnTo>
                  <a:pt x="58863" y="50242"/>
                </a:lnTo>
                <a:lnTo>
                  <a:pt x="73242" y="3859"/>
                </a:lnTo>
                <a:lnTo>
                  <a:pt x="73734" y="1573"/>
                </a:lnTo>
                <a:lnTo>
                  <a:pt x="73202" y="468"/>
                </a:lnTo>
                <a:lnTo>
                  <a:pt x="70422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4"/>
                </a:lnTo>
                <a:lnTo>
                  <a:pt x="40957" y="864"/>
                </a:lnTo>
                <a:lnTo>
                  <a:pt x="38369" y="25"/>
                </a:lnTo>
                <a:lnTo>
                  <a:pt x="35139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53"/>
                </a:lnTo>
                <a:lnTo>
                  <a:pt x="5461" y="0"/>
                </a:lnTo>
                <a:lnTo>
                  <a:pt x="2908" y="25"/>
                </a:lnTo>
                <a:lnTo>
                  <a:pt x="0" y="1257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3369052" y="267532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8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3389025" y="26824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3432999" y="2671772"/>
            <a:ext cx="42052" cy="75840"/>
          </a:xfrm>
          <a:custGeom>
            <a:avLst/>
            <a:gdLst/>
            <a:ahLst/>
            <a:cxnLst/>
            <a:rect l="l" t="t" r="r" b="b"/>
            <a:pathLst>
              <a:path w="42052" h="75840">
                <a:moveTo>
                  <a:pt x="33098" y="45604"/>
                </a:moveTo>
                <a:lnTo>
                  <a:pt x="33098" y="74192"/>
                </a:lnTo>
                <a:lnTo>
                  <a:pt x="33314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52" y="74192"/>
                </a:lnTo>
                <a:lnTo>
                  <a:pt x="42052" y="40957"/>
                </a:lnTo>
                <a:lnTo>
                  <a:pt x="41746" y="37957"/>
                </a:lnTo>
                <a:lnTo>
                  <a:pt x="40554" y="33004"/>
                </a:lnTo>
                <a:lnTo>
                  <a:pt x="38204" y="28990"/>
                </a:lnTo>
                <a:lnTo>
                  <a:pt x="35027" y="25678"/>
                </a:lnTo>
                <a:lnTo>
                  <a:pt x="30571" y="23468"/>
                </a:lnTo>
                <a:lnTo>
                  <a:pt x="27839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5" y="24900"/>
                </a:lnTo>
                <a:lnTo>
                  <a:pt x="14112" y="26221"/>
                </a:lnTo>
                <a:lnTo>
                  <a:pt x="11520" y="28242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26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93"/>
                </a:lnTo>
                <a:lnTo>
                  <a:pt x="13755" y="34657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51" y="38872"/>
                </a:lnTo>
                <a:lnTo>
                  <a:pt x="33098" y="42810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3513505" y="2694693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4" y="52654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1582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1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6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6" y="1818"/>
                </a:lnTo>
                <a:lnTo>
                  <a:pt x="7226" y="2923"/>
                </a:lnTo>
                <a:lnTo>
                  <a:pt x="3503" y="5209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3" y="8002"/>
                </a:lnTo>
                <a:lnTo>
                  <a:pt x="27785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17" y="45097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7" y="31496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3595561" y="269469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5"/>
                </a:lnTo>
                <a:lnTo>
                  <a:pt x="22948" y="8672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8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3631043" y="269469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2" y="42890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3690172" y="2694689"/>
            <a:ext cx="44921" cy="72349"/>
          </a:xfrm>
          <a:custGeom>
            <a:avLst/>
            <a:gdLst/>
            <a:ahLst/>
            <a:cxnLst/>
            <a:rect l="l" t="t" r="r" b="b"/>
            <a:pathLst>
              <a:path w="44921" h="72349">
                <a:moveTo>
                  <a:pt x="8956" y="17259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5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23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9"/>
                </a:lnTo>
                <a:lnTo>
                  <a:pt x="35473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2"/>
                </a:lnTo>
                <a:lnTo>
                  <a:pt x="44463" y="34215"/>
                </a:lnTo>
                <a:lnTo>
                  <a:pt x="44921" y="30377"/>
                </a:lnTo>
                <a:lnTo>
                  <a:pt x="44921" y="22569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6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1"/>
                </a:lnTo>
                <a:lnTo>
                  <a:pt x="16308" y="2260"/>
                </a:lnTo>
                <a:lnTo>
                  <a:pt x="13528" y="3924"/>
                </a:lnTo>
                <a:lnTo>
                  <a:pt x="10784" y="6170"/>
                </a:lnTo>
                <a:lnTo>
                  <a:pt x="7862" y="9004"/>
                </a:lnTo>
                <a:lnTo>
                  <a:pt x="8956" y="17259"/>
                </a:lnTo>
                <a:close/>
              </a:path>
              <a:path w="44921" h="72349">
                <a:moveTo>
                  <a:pt x="7862" y="9004"/>
                </a:moveTo>
                <a:lnTo>
                  <a:pt x="7862" y="2120"/>
                </a:lnTo>
                <a:lnTo>
                  <a:pt x="5284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49"/>
                </a:lnTo>
                <a:lnTo>
                  <a:pt x="6098" y="72349"/>
                </a:lnTo>
                <a:lnTo>
                  <a:pt x="8956" y="70650"/>
                </a:lnTo>
                <a:lnTo>
                  <a:pt x="8956" y="46227"/>
                </a:lnTo>
                <a:lnTo>
                  <a:pt x="10248" y="4749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39"/>
                </a:lnTo>
                <a:lnTo>
                  <a:pt x="35473" y="50458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2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0" y="43574"/>
                </a:lnTo>
                <a:lnTo>
                  <a:pt x="11430" y="39686"/>
                </a:lnTo>
                <a:lnTo>
                  <a:pt x="8956" y="36677"/>
                </a:lnTo>
                <a:lnTo>
                  <a:pt x="8956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3748327" y="2695468"/>
            <a:ext cx="42101" cy="52882"/>
          </a:xfrm>
          <a:custGeom>
            <a:avLst/>
            <a:gdLst/>
            <a:ahLst/>
            <a:cxnLst/>
            <a:rect l="l" t="t" r="r" b="b"/>
            <a:pathLst>
              <a:path w="42101" h="52882">
                <a:moveTo>
                  <a:pt x="35952" y="0"/>
                </a:moveTo>
                <a:lnTo>
                  <a:pt x="33097" y="1662"/>
                </a:lnTo>
                <a:lnTo>
                  <a:pt x="33097" y="35801"/>
                </a:lnTo>
                <a:lnTo>
                  <a:pt x="30595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12"/>
                </a:lnTo>
                <a:lnTo>
                  <a:pt x="10680" y="40145"/>
                </a:lnTo>
                <a:lnTo>
                  <a:pt x="9626" y="36970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6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8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2"/>
                </a:lnTo>
                <a:lnTo>
                  <a:pt x="20256" y="52882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15"/>
                </a:lnTo>
                <a:lnTo>
                  <a:pt x="33958" y="44044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3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3800505" y="26824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3841229" y="2694693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5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2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85"/>
                </a:lnTo>
                <a:lnTo>
                  <a:pt x="2616" y="42011"/>
                </a:lnTo>
                <a:lnTo>
                  <a:pt x="4164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62" y="42890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6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68"/>
                </a:lnTo>
                <a:lnTo>
                  <a:pt x="10831" y="3125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3922332" y="2694693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5"/>
                </a:lnTo>
                <a:lnTo>
                  <a:pt x="14198" y="11178"/>
                </a:lnTo>
                <a:lnTo>
                  <a:pt x="17691" y="889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28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55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84"/>
                </a:lnTo>
                <a:lnTo>
                  <a:pt x="35410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4"/>
                </a:lnTo>
                <a:lnTo>
                  <a:pt x="1477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4"/>
                </a:lnTo>
                <a:lnTo>
                  <a:pt x="13388" y="5186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3978518" y="267136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6"/>
                </a:lnTo>
                <a:lnTo>
                  <a:pt x="8622" y="31786"/>
                </a:lnTo>
                <a:lnTo>
                  <a:pt x="8622" y="74598"/>
                </a:lnTo>
                <a:lnTo>
                  <a:pt x="8989" y="75526"/>
                </a:lnTo>
                <a:lnTo>
                  <a:pt x="11544" y="76250"/>
                </a:lnTo>
                <a:lnTo>
                  <a:pt x="14720" y="76250"/>
                </a:lnTo>
                <a:lnTo>
                  <a:pt x="17639" y="74598"/>
                </a:lnTo>
                <a:lnTo>
                  <a:pt x="17639" y="31786"/>
                </a:lnTo>
                <a:lnTo>
                  <a:pt x="28536" y="31786"/>
                </a:lnTo>
                <a:lnTo>
                  <a:pt x="30175" y="30340"/>
                </a:lnTo>
                <a:lnTo>
                  <a:pt x="30326" y="27420"/>
                </a:lnTo>
                <a:lnTo>
                  <a:pt x="28536" y="24361"/>
                </a:lnTo>
                <a:lnTo>
                  <a:pt x="17639" y="24361"/>
                </a:lnTo>
                <a:lnTo>
                  <a:pt x="17766" y="15162"/>
                </a:lnTo>
                <a:lnTo>
                  <a:pt x="18262" y="12232"/>
                </a:lnTo>
                <a:lnTo>
                  <a:pt x="20598" y="8520"/>
                </a:lnTo>
                <a:lnTo>
                  <a:pt x="23619" y="7429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43"/>
                </a:lnTo>
                <a:lnTo>
                  <a:pt x="33044" y="5690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7" y="1842"/>
                </a:lnTo>
                <a:lnTo>
                  <a:pt x="12484" y="4546"/>
                </a:lnTo>
                <a:lnTo>
                  <a:pt x="10209" y="8102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4040604" y="2694693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5"/>
                </a:moveTo>
                <a:lnTo>
                  <a:pt x="16012" y="0"/>
                </a:lnTo>
                <a:lnTo>
                  <a:pt x="13423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35" y="7228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17"/>
                </a:lnTo>
                <a:lnTo>
                  <a:pt x="2945" y="21629"/>
                </a:lnTo>
                <a:lnTo>
                  <a:pt x="6195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1" y="29643"/>
                </a:lnTo>
                <a:lnTo>
                  <a:pt x="17956" y="30797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4" y="37313"/>
                </a:lnTo>
                <a:lnTo>
                  <a:pt x="25462" y="41187"/>
                </a:lnTo>
                <a:lnTo>
                  <a:pt x="22895" y="44578"/>
                </a:lnTo>
                <a:lnTo>
                  <a:pt x="19685" y="46015"/>
                </a:lnTo>
                <a:lnTo>
                  <a:pt x="17081" y="46497"/>
                </a:lnTo>
                <a:lnTo>
                  <a:pt x="13535" y="46497"/>
                </a:lnTo>
                <a:lnTo>
                  <a:pt x="10199" y="45759"/>
                </a:lnTo>
                <a:lnTo>
                  <a:pt x="6145" y="44161"/>
                </a:lnTo>
                <a:lnTo>
                  <a:pt x="3275" y="42558"/>
                </a:lnTo>
                <a:lnTo>
                  <a:pt x="266" y="42941"/>
                </a:lnTo>
                <a:lnTo>
                  <a:pt x="0" y="45533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76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31"/>
                </a:lnTo>
                <a:lnTo>
                  <a:pt x="28216" y="26633"/>
                </a:lnTo>
                <a:lnTo>
                  <a:pt x="25206" y="25120"/>
                </a:lnTo>
                <a:lnTo>
                  <a:pt x="22161" y="23829"/>
                </a:lnTo>
                <a:lnTo>
                  <a:pt x="19112" y="22608"/>
                </a:lnTo>
                <a:lnTo>
                  <a:pt x="16142" y="21452"/>
                </a:lnTo>
                <a:lnTo>
                  <a:pt x="12509" y="19343"/>
                </a:lnTo>
                <a:lnTo>
                  <a:pt x="10119" y="16588"/>
                </a:lnTo>
                <a:lnTo>
                  <a:pt x="9766" y="13996"/>
                </a:lnTo>
                <a:lnTo>
                  <a:pt x="10325" y="11178"/>
                </a:lnTo>
                <a:lnTo>
                  <a:pt x="12750" y="8294"/>
                </a:lnTo>
                <a:lnTo>
                  <a:pt x="16012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35" y="10097"/>
                </a:lnTo>
                <a:lnTo>
                  <a:pt x="32029" y="8308"/>
                </a:lnTo>
                <a:lnTo>
                  <a:pt x="31978" y="5692"/>
                </a:lnTo>
                <a:lnTo>
                  <a:pt x="30402" y="2908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4088052" y="2695468"/>
            <a:ext cx="42101" cy="52882"/>
          </a:xfrm>
          <a:custGeom>
            <a:avLst/>
            <a:gdLst/>
            <a:ahLst/>
            <a:cxnLst/>
            <a:rect l="l" t="t" r="r" b="b"/>
            <a:pathLst>
              <a:path w="42101" h="52882">
                <a:moveTo>
                  <a:pt x="35952" y="0"/>
                </a:moveTo>
                <a:lnTo>
                  <a:pt x="33097" y="1662"/>
                </a:lnTo>
                <a:lnTo>
                  <a:pt x="33097" y="35801"/>
                </a:lnTo>
                <a:lnTo>
                  <a:pt x="30595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12"/>
                </a:lnTo>
                <a:lnTo>
                  <a:pt x="10680" y="40145"/>
                </a:lnTo>
                <a:lnTo>
                  <a:pt x="9625" y="36970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6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8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2"/>
                </a:lnTo>
                <a:lnTo>
                  <a:pt x="20256" y="52882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15"/>
                </a:lnTo>
                <a:lnTo>
                  <a:pt x="33958" y="44044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3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4143326" y="2694744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2" y="9193"/>
                </a:lnTo>
                <a:lnTo>
                  <a:pt x="18362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3" y="10911"/>
                </a:lnTo>
                <a:lnTo>
                  <a:pt x="38279" y="830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9" y="46532"/>
                </a:lnTo>
                <a:lnTo>
                  <a:pt x="38519" y="43789"/>
                </a:lnTo>
                <a:lnTo>
                  <a:pt x="38491" y="42443"/>
                </a:lnTo>
                <a:lnTo>
                  <a:pt x="36611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9"/>
                </a:lnTo>
                <a:lnTo>
                  <a:pt x="18794" y="45467"/>
                </a:lnTo>
                <a:lnTo>
                  <a:pt x="15429" y="43905"/>
                </a:lnTo>
                <a:lnTo>
                  <a:pt x="12851" y="41136"/>
                </a:lnTo>
                <a:lnTo>
                  <a:pt x="10817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4190316" y="2694744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7" y="12992"/>
                </a:lnTo>
                <a:lnTo>
                  <a:pt x="38304" y="10911"/>
                </a:lnTo>
                <a:lnTo>
                  <a:pt x="38279" y="8304"/>
                </a:lnTo>
                <a:lnTo>
                  <a:pt x="37466" y="5551"/>
                </a:lnTo>
                <a:lnTo>
                  <a:pt x="34632" y="3200"/>
                </a:lnTo>
                <a:lnTo>
                  <a:pt x="31356" y="1576"/>
                </a:lnTo>
                <a:lnTo>
                  <a:pt x="28779" y="723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7"/>
                </a:lnTo>
                <a:lnTo>
                  <a:pt x="8622" y="4305"/>
                </a:lnTo>
                <a:lnTo>
                  <a:pt x="4547" y="8712"/>
                </a:lnTo>
                <a:lnTo>
                  <a:pt x="2934" y="11559"/>
                </a:lnTo>
                <a:lnTo>
                  <a:pt x="1753" y="15001"/>
                </a:lnTo>
                <a:lnTo>
                  <a:pt x="584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6" y="38609"/>
                </a:lnTo>
                <a:lnTo>
                  <a:pt x="2387" y="41846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8" y="53606"/>
                </a:lnTo>
                <a:lnTo>
                  <a:pt x="23458" y="53606"/>
                </a:lnTo>
                <a:lnTo>
                  <a:pt x="26694" y="53110"/>
                </a:lnTo>
                <a:lnTo>
                  <a:pt x="29758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6" y="39664"/>
                </a:lnTo>
                <a:lnTo>
                  <a:pt x="33502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900" y="45849"/>
                </a:lnTo>
                <a:lnTo>
                  <a:pt x="18796" y="45467"/>
                </a:lnTo>
                <a:lnTo>
                  <a:pt x="15430" y="43905"/>
                </a:lnTo>
                <a:lnTo>
                  <a:pt x="12852" y="41136"/>
                </a:lnTo>
                <a:lnTo>
                  <a:pt x="10821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4237466" y="2694693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5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6" y="42890"/>
                </a:lnTo>
                <a:lnTo>
                  <a:pt x="39458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6"/>
                </a:lnTo>
                <a:lnTo>
                  <a:pt x="10097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4292686" y="2694693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28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97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0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5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6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3" y="42699"/>
                </a:lnTo>
                <a:lnTo>
                  <a:pt x="34570" y="3797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9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6" y="10097"/>
                </a:lnTo>
                <a:lnTo>
                  <a:pt x="32044" y="8308"/>
                </a:lnTo>
                <a:lnTo>
                  <a:pt x="31990" y="5692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4336512" y="2694693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13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35" y="7228"/>
                </a:lnTo>
                <a:lnTo>
                  <a:pt x="1563" y="10731"/>
                </a:lnTo>
                <a:lnTo>
                  <a:pt x="1195" y="14479"/>
                </a:lnTo>
                <a:lnTo>
                  <a:pt x="1537" y="18517"/>
                </a:lnTo>
                <a:lnTo>
                  <a:pt x="2945" y="21629"/>
                </a:lnTo>
                <a:lnTo>
                  <a:pt x="6200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7" y="30797"/>
                </a:lnTo>
                <a:lnTo>
                  <a:pt x="20700" y="31993"/>
                </a:lnTo>
                <a:lnTo>
                  <a:pt x="23950" y="34279"/>
                </a:lnTo>
                <a:lnTo>
                  <a:pt x="25718" y="37313"/>
                </a:lnTo>
                <a:lnTo>
                  <a:pt x="25463" y="41187"/>
                </a:lnTo>
                <a:lnTo>
                  <a:pt x="22900" y="44578"/>
                </a:lnTo>
                <a:lnTo>
                  <a:pt x="19685" y="46015"/>
                </a:lnTo>
                <a:lnTo>
                  <a:pt x="17082" y="46497"/>
                </a:lnTo>
                <a:lnTo>
                  <a:pt x="13539" y="46497"/>
                </a:lnTo>
                <a:lnTo>
                  <a:pt x="10199" y="45759"/>
                </a:lnTo>
                <a:lnTo>
                  <a:pt x="6145" y="44161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33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4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76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29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25" y="11178"/>
                </a:lnTo>
                <a:lnTo>
                  <a:pt x="12752" y="8294"/>
                </a:lnTo>
                <a:lnTo>
                  <a:pt x="16013" y="7113"/>
                </a:lnTo>
                <a:lnTo>
                  <a:pt x="18872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35" y="10097"/>
                </a:lnTo>
                <a:lnTo>
                  <a:pt x="32029" y="8308"/>
                </a:lnTo>
                <a:lnTo>
                  <a:pt x="31978" y="5692"/>
                </a:lnTo>
                <a:lnTo>
                  <a:pt x="30402" y="2908"/>
                </a:lnTo>
                <a:lnTo>
                  <a:pt x="27472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4377935" y="267136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6"/>
                </a:lnTo>
                <a:lnTo>
                  <a:pt x="8622" y="31786"/>
                </a:lnTo>
                <a:lnTo>
                  <a:pt x="8622" y="74598"/>
                </a:lnTo>
                <a:lnTo>
                  <a:pt x="8989" y="75526"/>
                </a:lnTo>
                <a:lnTo>
                  <a:pt x="11544" y="76250"/>
                </a:lnTo>
                <a:lnTo>
                  <a:pt x="14716" y="76250"/>
                </a:lnTo>
                <a:lnTo>
                  <a:pt x="17640" y="74598"/>
                </a:lnTo>
                <a:lnTo>
                  <a:pt x="17640" y="31786"/>
                </a:lnTo>
                <a:lnTo>
                  <a:pt x="28536" y="31786"/>
                </a:lnTo>
                <a:lnTo>
                  <a:pt x="30175" y="30340"/>
                </a:lnTo>
                <a:lnTo>
                  <a:pt x="30326" y="27420"/>
                </a:lnTo>
                <a:lnTo>
                  <a:pt x="28536" y="24361"/>
                </a:lnTo>
                <a:lnTo>
                  <a:pt x="17640" y="24361"/>
                </a:lnTo>
                <a:lnTo>
                  <a:pt x="17766" y="15162"/>
                </a:lnTo>
                <a:lnTo>
                  <a:pt x="18262" y="12232"/>
                </a:lnTo>
                <a:lnTo>
                  <a:pt x="20599" y="8520"/>
                </a:lnTo>
                <a:lnTo>
                  <a:pt x="23619" y="7429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43"/>
                </a:lnTo>
                <a:lnTo>
                  <a:pt x="33044" y="5690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9" y="1842"/>
                </a:lnTo>
                <a:lnTo>
                  <a:pt x="12484" y="4546"/>
                </a:lnTo>
                <a:lnTo>
                  <a:pt x="10209" y="8102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4418255" y="2695468"/>
            <a:ext cx="42097" cy="52882"/>
          </a:xfrm>
          <a:custGeom>
            <a:avLst/>
            <a:gdLst/>
            <a:ahLst/>
            <a:cxnLst/>
            <a:rect l="l" t="t" r="r" b="b"/>
            <a:pathLst>
              <a:path w="42097" h="52882">
                <a:moveTo>
                  <a:pt x="35952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12"/>
                </a:lnTo>
                <a:lnTo>
                  <a:pt x="10666" y="40145"/>
                </a:lnTo>
                <a:lnTo>
                  <a:pt x="9626" y="36970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6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8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82"/>
                </a:lnTo>
                <a:lnTo>
                  <a:pt x="20256" y="52882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5" y="47115"/>
                </a:lnTo>
                <a:lnTo>
                  <a:pt x="33958" y="44044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6"/>
                </a:lnTo>
                <a:lnTo>
                  <a:pt x="42097" y="1662"/>
                </a:lnTo>
                <a:lnTo>
                  <a:pt x="41856" y="93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4476937" y="2671772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525300" y="2673860"/>
            <a:ext cx="65267" cy="74433"/>
          </a:xfrm>
          <a:custGeom>
            <a:avLst/>
            <a:gdLst/>
            <a:ahLst/>
            <a:cxnLst/>
            <a:rect l="l" t="t" r="r" b="b"/>
            <a:pathLst>
              <a:path w="65267" h="74433">
                <a:moveTo>
                  <a:pt x="55029" y="62179"/>
                </a:moveTo>
                <a:lnTo>
                  <a:pt x="51983" y="59792"/>
                </a:lnTo>
                <a:lnTo>
                  <a:pt x="54053" y="56769"/>
                </a:lnTo>
                <a:lnTo>
                  <a:pt x="55817" y="53376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7" y="42048"/>
                </a:lnTo>
                <a:lnTo>
                  <a:pt x="59082" y="38037"/>
                </a:lnTo>
                <a:lnTo>
                  <a:pt x="58676" y="35294"/>
                </a:lnTo>
                <a:lnTo>
                  <a:pt x="56109" y="34682"/>
                </a:lnTo>
                <a:lnTo>
                  <a:pt x="52999" y="34707"/>
                </a:lnTo>
                <a:lnTo>
                  <a:pt x="50345" y="36626"/>
                </a:lnTo>
                <a:lnTo>
                  <a:pt x="50345" y="40053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28"/>
                </a:lnTo>
                <a:lnTo>
                  <a:pt x="47523" y="51192"/>
                </a:lnTo>
                <a:lnTo>
                  <a:pt x="45568" y="54532"/>
                </a:lnTo>
                <a:lnTo>
                  <a:pt x="42368" y="51563"/>
                </a:lnTo>
                <a:lnTo>
                  <a:pt x="39067" y="48423"/>
                </a:lnTo>
                <a:lnTo>
                  <a:pt x="35891" y="45186"/>
                </a:lnTo>
                <a:lnTo>
                  <a:pt x="32806" y="41946"/>
                </a:lnTo>
                <a:lnTo>
                  <a:pt x="29908" y="38736"/>
                </a:lnTo>
                <a:lnTo>
                  <a:pt x="27345" y="35697"/>
                </a:lnTo>
                <a:lnTo>
                  <a:pt x="26963" y="48740"/>
                </a:lnTo>
                <a:lnTo>
                  <a:pt x="30430" y="52285"/>
                </a:lnTo>
                <a:lnTo>
                  <a:pt x="34103" y="55803"/>
                </a:lnTo>
                <a:lnTo>
                  <a:pt x="37835" y="59245"/>
                </a:lnTo>
                <a:lnTo>
                  <a:pt x="37670" y="62495"/>
                </a:lnTo>
                <a:lnTo>
                  <a:pt x="34138" y="64616"/>
                </a:lnTo>
                <a:lnTo>
                  <a:pt x="31560" y="65656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0" y="65887"/>
                </a:lnTo>
                <a:lnTo>
                  <a:pt x="14683" y="64375"/>
                </a:lnTo>
                <a:lnTo>
                  <a:pt x="11292" y="60756"/>
                </a:lnTo>
                <a:lnTo>
                  <a:pt x="10022" y="57642"/>
                </a:lnTo>
                <a:lnTo>
                  <a:pt x="9705" y="54039"/>
                </a:lnTo>
                <a:lnTo>
                  <a:pt x="10199" y="50407"/>
                </a:lnTo>
                <a:lnTo>
                  <a:pt x="11800" y="46965"/>
                </a:lnTo>
                <a:lnTo>
                  <a:pt x="14734" y="43534"/>
                </a:lnTo>
                <a:lnTo>
                  <a:pt x="14644" y="34455"/>
                </a:lnTo>
                <a:lnTo>
                  <a:pt x="12002" y="36042"/>
                </a:lnTo>
                <a:lnTo>
                  <a:pt x="9756" y="37631"/>
                </a:lnTo>
                <a:lnTo>
                  <a:pt x="6022" y="40780"/>
                </a:lnTo>
                <a:lnTo>
                  <a:pt x="3365" y="44081"/>
                </a:lnTo>
                <a:lnTo>
                  <a:pt x="1346" y="47498"/>
                </a:lnTo>
                <a:lnTo>
                  <a:pt x="270" y="51080"/>
                </a:lnTo>
                <a:lnTo>
                  <a:pt x="0" y="54964"/>
                </a:lnTo>
                <a:lnTo>
                  <a:pt x="0" y="57024"/>
                </a:lnTo>
                <a:lnTo>
                  <a:pt x="788" y="60717"/>
                </a:lnTo>
                <a:lnTo>
                  <a:pt x="2044" y="64098"/>
                </a:lnTo>
                <a:lnTo>
                  <a:pt x="3963" y="66941"/>
                </a:lnTo>
                <a:lnTo>
                  <a:pt x="6504" y="69339"/>
                </a:lnTo>
                <a:lnTo>
                  <a:pt x="9438" y="71399"/>
                </a:lnTo>
                <a:lnTo>
                  <a:pt x="12905" y="72871"/>
                </a:lnTo>
                <a:lnTo>
                  <a:pt x="16840" y="73836"/>
                </a:lnTo>
                <a:lnTo>
                  <a:pt x="21045" y="74433"/>
                </a:lnTo>
                <a:lnTo>
                  <a:pt x="25758" y="74433"/>
                </a:lnTo>
                <a:lnTo>
                  <a:pt x="30088" y="73811"/>
                </a:lnTo>
                <a:lnTo>
                  <a:pt x="34152" y="72820"/>
                </a:lnTo>
                <a:lnTo>
                  <a:pt x="37947" y="71333"/>
                </a:lnTo>
                <a:lnTo>
                  <a:pt x="41428" y="6940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092"/>
                </a:lnTo>
                <a:lnTo>
                  <a:pt x="55666" y="72669"/>
                </a:lnTo>
                <a:lnTo>
                  <a:pt x="58701" y="74001"/>
                </a:lnTo>
                <a:lnTo>
                  <a:pt x="62028" y="74382"/>
                </a:lnTo>
                <a:lnTo>
                  <a:pt x="65177" y="72327"/>
                </a:lnTo>
                <a:lnTo>
                  <a:pt x="65267" y="69609"/>
                </a:lnTo>
                <a:lnTo>
                  <a:pt x="64188" y="66535"/>
                </a:lnTo>
                <a:lnTo>
                  <a:pt x="61445" y="66294"/>
                </a:lnTo>
                <a:lnTo>
                  <a:pt x="58486" y="64630"/>
                </a:lnTo>
                <a:lnTo>
                  <a:pt x="55029" y="62179"/>
                </a:lnTo>
                <a:close/>
              </a:path>
              <a:path w="65267" h="74433">
                <a:moveTo>
                  <a:pt x="25261" y="28727"/>
                </a:moveTo>
                <a:lnTo>
                  <a:pt x="22618" y="30226"/>
                </a:lnTo>
                <a:lnTo>
                  <a:pt x="21502" y="28662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68"/>
                </a:lnTo>
                <a:lnTo>
                  <a:pt x="17452" y="41248"/>
                </a:lnTo>
                <a:lnTo>
                  <a:pt x="20599" y="41756"/>
                </a:lnTo>
                <a:lnTo>
                  <a:pt x="23674" y="45223"/>
                </a:lnTo>
                <a:lnTo>
                  <a:pt x="25261" y="28727"/>
                </a:lnTo>
                <a:close/>
              </a:path>
              <a:path w="65267" h="74433">
                <a:moveTo>
                  <a:pt x="6504" y="14745"/>
                </a:moveTo>
                <a:lnTo>
                  <a:pt x="6504" y="18237"/>
                </a:lnTo>
                <a:lnTo>
                  <a:pt x="7228" y="21996"/>
                </a:lnTo>
                <a:lnTo>
                  <a:pt x="8384" y="24688"/>
                </a:lnTo>
                <a:lnTo>
                  <a:pt x="9895" y="27547"/>
                </a:lnTo>
                <a:lnTo>
                  <a:pt x="11965" y="30732"/>
                </a:lnTo>
                <a:lnTo>
                  <a:pt x="14644" y="34455"/>
                </a:lnTo>
                <a:lnTo>
                  <a:pt x="14734" y="43534"/>
                </a:lnTo>
                <a:lnTo>
                  <a:pt x="17452" y="41248"/>
                </a:lnTo>
                <a:lnTo>
                  <a:pt x="16001" y="16268"/>
                </a:lnTo>
                <a:lnTo>
                  <a:pt x="16600" y="12901"/>
                </a:lnTo>
                <a:lnTo>
                  <a:pt x="18468" y="10068"/>
                </a:lnTo>
                <a:lnTo>
                  <a:pt x="21729" y="8103"/>
                </a:lnTo>
                <a:lnTo>
                  <a:pt x="24663" y="7376"/>
                </a:lnTo>
                <a:lnTo>
                  <a:pt x="28360" y="7376"/>
                </a:lnTo>
                <a:lnTo>
                  <a:pt x="32410" y="8456"/>
                </a:lnTo>
                <a:lnTo>
                  <a:pt x="35118" y="10525"/>
                </a:lnTo>
                <a:lnTo>
                  <a:pt x="36489" y="13309"/>
                </a:lnTo>
                <a:lnTo>
                  <a:pt x="36680" y="16649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21"/>
                </a:lnTo>
                <a:lnTo>
                  <a:pt x="25261" y="28727"/>
                </a:lnTo>
                <a:lnTo>
                  <a:pt x="23674" y="45223"/>
                </a:lnTo>
                <a:lnTo>
                  <a:pt x="26963" y="48740"/>
                </a:lnTo>
                <a:lnTo>
                  <a:pt x="27345" y="35697"/>
                </a:lnTo>
                <a:lnTo>
                  <a:pt x="30711" y="33893"/>
                </a:lnTo>
                <a:lnTo>
                  <a:pt x="33581" y="32169"/>
                </a:lnTo>
                <a:lnTo>
                  <a:pt x="38318" y="28864"/>
                </a:lnTo>
                <a:lnTo>
                  <a:pt x="41770" y="25552"/>
                </a:lnTo>
                <a:lnTo>
                  <a:pt x="44401" y="22172"/>
                </a:lnTo>
                <a:lnTo>
                  <a:pt x="45773" y="18629"/>
                </a:lnTo>
                <a:lnTo>
                  <a:pt x="46116" y="14530"/>
                </a:lnTo>
                <a:lnTo>
                  <a:pt x="45733" y="10325"/>
                </a:lnTo>
                <a:lnTo>
                  <a:pt x="44171" y="6757"/>
                </a:lnTo>
                <a:lnTo>
                  <a:pt x="41479" y="3949"/>
                </a:lnTo>
                <a:lnTo>
                  <a:pt x="38000" y="1713"/>
                </a:lnTo>
                <a:lnTo>
                  <a:pt x="33340" y="341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5" y="1381"/>
                </a:lnTo>
                <a:lnTo>
                  <a:pt x="15152" y="2296"/>
                </a:lnTo>
                <a:lnTo>
                  <a:pt x="12992" y="3557"/>
                </a:lnTo>
                <a:lnTo>
                  <a:pt x="9626" y="6692"/>
                </a:lnTo>
                <a:lnTo>
                  <a:pt x="7646" y="10551"/>
                </a:lnTo>
                <a:lnTo>
                  <a:pt x="6504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4622831" y="26824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4665722" y="267532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4692200" y="2694693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1" y="15036"/>
                </a:lnTo>
                <a:lnTo>
                  <a:pt x="71042" y="10083"/>
                </a:lnTo>
                <a:lnTo>
                  <a:pt x="68785" y="6069"/>
                </a:lnTo>
                <a:lnTo>
                  <a:pt x="65736" y="2757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40" y="2170"/>
                </a:lnTo>
                <a:lnTo>
                  <a:pt x="45072" y="3912"/>
                </a:lnTo>
                <a:lnTo>
                  <a:pt x="42138" y="6390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3" y="229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92"/>
                </a:lnTo>
                <a:lnTo>
                  <a:pt x="8088" y="2160"/>
                </a:lnTo>
                <a:lnTo>
                  <a:pt x="5525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72"/>
                </a:lnTo>
                <a:lnTo>
                  <a:pt x="15800" y="10148"/>
                </a:lnTo>
                <a:lnTo>
                  <a:pt x="19975" y="7762"/>
                </a:lnTo>
                <a:lnTo>
                  <a:pt x="23698" y="7762"/>
                </a:lnTo>
                <a:lnTo>
                  <a:pt x="26352" y="8726"/>
                </a:lnTo>
                <a:lnTo>
                  <a:pt x="29361" y="11555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2" y="21588"/>
                </a:lnTo>
                <a:lnTo>
                  <a:pt x="31752" y="51271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26"/>
                </a:lnTo>
                <a:lnTo>
                  <a:pt x="61149" y="11555"/>
                </a:lnTo>
                <a:lnTo>
                  <a:pt x="62536" y="14249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4778489" y="2694693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5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2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2" y="42890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6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25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4837619" y="2671772"/>
            <a:ext cx="8952" cy="75840"/>
          </a:xfrm>
          <a:custGeom>
            <a:avLst/>
            <a:gdLst/>
            <a:ahLst/>
            <a:cxnLst/>
            <a:rect l="l" t="t" r="r" b="b"/>
            <a:pathLst>
              <a:path w="8952" h="75840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0"/>
                </a:lnTo>
                <a:lnTo>
                  <a:pt x="6098" y="7584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4856702" y="2695449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79"/>
                </a:moveTo>
                <a:lnTo>
                  <a:pt x="12495" y="68858"/>
                </a:lnTo>
                <a:lnTo>
                  <a:pt x="12750" y="71032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5" y="69837"/>
                </a:lnTo>
                <a:lnTo>
                  <a:pt x="28562" y="51879"/>
                </a:lnTo>
                <a:lnTo>
                  <a:pt x="46087" y="3312"/>
                </a:lnTo>
                <a:lnTo>
                  <a:pt x="45645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91"/>
                </a:lnTo>
                <a:lnTo>
                  <a:pt x="23735" y="41299"/>
                </a:lnTo>
                <a:lnTo>
                  <a:pt x="23572" y="41299"/>
                </a:lnTo>
                <a:lnTo>
                  <a:pt x="9626" y="2120"/>
                </a:lnTo>
                <a:lnTo>
                  <a:pt x="8953" y="735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5" y="50137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4935805" y="2694744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9" y="32832"/>
                </a:moveTo>
                <a:lnTo>
                  <a:pt x="9324" y="30063"/>
                </a:lnTo>
                <a:lnTo>
                  <a:pt x="9324" y="20623"/>
                </a:lnTo>
                <a:lnTo>
                  <a:pt x="10478" y="15825"/>
                </a:lnTo>
                <a:lnTo>
                  <a:pt x="12776" y="12509"/>
                </a:lnTo>
                <a:lnTo>
                  <a:pt x="15076" y="9193"/>
                </a:lnTo>
                <a:lnTo>
                  <a:pt x="18366" y="7545"/>
                </a:lnTo>
                <a:lnTo>
                  <a:pt x="24767" y="7545"/>
                </a:lnTo>
                <a:lnTo>
                  <a:pt x="28134" y="8445"/>
                </a:lnTo>
                <a:lnTo>
                  <a:pt x="32057" y="10413"/>
                </a:lnTo>
                <a:lnTo>
                  <a:pt x="35459" y="12992"/>
                </a:lnTo>
                <a:lnTo>
                  <a:pt x="38303" y="10911"/>
                </a:lnTo>
                <a:lnTo>
                  <a:pt x="38279" y="8304"/>
                </a:lnTo>
                <a:lnTo>
                  <a:pt x="37464" y="5551"/>
                </a:lnTo>
                <a:lnTo>
                  <a:pt x="34635" y="3200"/>
                </a:lnTo>
                <a:lnTo>
                  <a:pt x="31358" y="1576"/>
                </a:lnTo>
                <a:lnTo>
                  <a:pt x="28778" y="723"/>
                </a:lnTo>
                <a:lnTo>
                  <a:pt x="25848" y="139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2"/>
                </a:lnTo>
                <a:lnTo>
                  <a:pt x="13806" y="1601"/>
                </a:lnTo>
                <a:lnTo>
                  <a:pt x="11037" y="2667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6" y="18467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23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6"/>
                </a:lnTo>
                <a:lnTo>
                  <a:pt x="23456" y="53606"/>
                </a:lnTo>
                <a:lnTo>
                  <a:pt x="26697" y="53110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32"/>
                </a:lnTo>
                <a:lnTo>
                  <a:pt x="38519" y="4378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5" y="41950"/>
                </a:lnTo>
                <a:lnTo>
                  <a:pt x="29872" y="44222"/>
                </a:lnTo>
                <a:lnTo>
                  <a:pt x="26762" y="45529"/>
                </a:lnTo>
                <a:lnTo>
                  <a:pt x="22899" y="45849"/>
                </a:lnTo>
                <a:lnTo>
                  <a:pt x="18798" y="45467"/>
                </a:lnTo>
                <a:lnTo>
                  <a:pt x="15433" y="43905"/>
                </a:lnTo>
                <a:lnTo>
                  <a:pt x="12854" y="41136"/>
                </a:lnTo>
                <a:lnTo>
                  <a:pt x="10821" y="37565"/>
                </a:lnTo>
                <a:lnTo>
                  <a:pt x="9629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982785" y="269469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5"/>
                </a:lnTo>
                <a:lnTo>
                  <a:pt x="14202" y="11178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7" y="11469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9"/>
                </a:lnTo>
                <a:lnTo>
                  <a:pt x="10896" y="3351"/>
                </a:lnTo>
                <a:lnTo>
                  <a:pt x="8294" y="5219"/>
                </a:lnTo>
                <a:lnTo>
                  <a:pt x="4144" y="10072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5" y="38354"/>
                </a:lnTo>
                <a:lnTo>
                  <a:pt x="2451" y="41619"/>
                </a:lnTo>
                <a:lnTo>
                  <a:pt x="3928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389" y="50674"/>
                </a:lnTo>
                <a:lnTo>
                  <a:pt x="13388" y="51869"/>
                </a:lnTo>
                <a:lnTo>
                  <a:pt x="16358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5045262" y="2694693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7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72" y="180"/>
                </a:lnTo>
                <a:lnTo>
                  <a:pt x="50507" y="853"/>
                </a:lnTo>
                <a:lnTo>
                  <a:pt x="47825" y="2170"/>
                </a:lnTo>
                <a:lnTo>
                  <a:pt x="45058" y="3912"/>
                </a:lnTo>
                <a:lnTo>
                  <a:pt x="42138" y="6390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5" y="1181"/>
                </a:lnTo>
                <a:lnTo>
                  <a:pt x="27773" y="229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892"/>
                </a:lnTo>
                <a:lnTo>
                  <a:pt x="8089" y="2160"/>
                </a:lnTo>
                <a:lnTo>
                  <a:pt x="5523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72"/>
                </a:lnTo>
                <a:lnTo>
                  <a:pt x="15797" y="10148"/>
                </a:lnTo>
                <a:lnTo>
                  <a:pt x="19977" y="7762"/>
                </a:lnTo>
                <a:lnTo>
                  <a:pt x="23695" y="7762"/>
                </a:lnTo>
                <a:lnTo>
                  <a:pt x="26337" y="8726"/>
                </a:lnTo>
                <a:lnTo>
                  <a:pt x="29362" y="11555"/>
                </a:lnTo>
                <a:lnTo>
                  <a:pt x="30744" y="14249"/>
                </a:lnTo>
                <a:lnTo>
                  <a:pt x="31546" y="17654"/>
                </a:lnTo>
                <a:lnTo>
                  <a:pt x="31748" y="21588"/>
                </a:lnTo>
                <a:lnTo>
                  <a:pt x="31748" y="51271"/>
                </a:lnTo>
                <a:lnTo>
                  <a:pt x="32064" y="52197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71"/>
                </a:lnTo>
                <a:lnTo>
                  <a:pt x="40702" y="17132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62"/>
                </a:lnTo>
                <a:lnTo>
                  <a:pt x="55432" y="7762"/>
                </a:lnTo>
                <a:lnTo>
                  <a:pt x="58115" y="8726"/>
                </a:lnTo>
                <a:lnTo>
                  <a:pt x="61149" y="11555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5134799" y="2694689"/>
            <a:ext cx="44931" cy="72349"/>
          </a:xfrm>
          <a:custGeom>
            <a:avLst/>
            <a:gdLst/>
            <a:ahLst/>
            <a:cxnLst/>
            <a:rect l="l" t="t" r="r" b="b"/>
            <a:pathLst>
              <a:path w="44931" h="72349">
                <a:moveTo>
                  <a:pt x="8952" y="17259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23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9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2"/>
                </a:lnTo>
                <a:lnTo>
                  <a:pt x="44462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2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51"/>
                </a:lnTo>
                <a:lnTo>
                  <a:pt x="16308" y="2260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9"/>
                </a:lnTo>
                <a:close/>
              </a:path>
              <a:path w="44931" h="72349">
                <a:moveTo>
                  <a:pt x="7862" y="9004"/>
                </a:moveTo>
                <a:lnTo>
                  <a:pt x="7862" y="2120"/>
                </a:lnTo>
                <a:lnTo>
                  <a:pt x="5294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49"/>
                </a:lnTo>
                <a:lnTo>
                  <a:pt x="6098" y="72349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39"/>
                </a:lnTo>
                <a:lnTo>
                  <a:pt x="35469" y="50458"/>
                </a:lnTo>
                <a:lnTo>
                  <a:pt x="34937" y="33909"/>
                </a:lnTo>
                <a:lnTo>
                  <a:pt x="33731" y="38188"/>
                </a:lnTo>
                <a:lnTo>
                  <a:pt x="31725" y="41795"/>
                </a:lnTo>
                <a:lnTo>
                  <a:pt x="28792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2" y="36677"/>
                </a:lnTo>
                <a:lnTo>
                  <a:pt x="8952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5193219" y="2671772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5215366" y="269469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6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5267991" y="26824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5310886" y="267532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0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5333944" y="2694693"/>
            <a:ext cx="48840" cy="53657"/>
          </a:xfrm>
          <a:custGeom>
            <a:avLst/>
            <a:gdLst/>
            <a:ahLst/>
            <a:cxnLst/>
            <a:rect l="l" t="t" r="r" b="b"/>
            <a:pathLst>
              <a:path w="48840" h="53657">
                <a:moveTo>
                  <a:pt x="9279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892"/>
                </a:lnTo>
                <a:lnTo>
                  <a:pt x="21890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3" y="11469"/>
                </a:lnTo>
                <a:lnTo>
                  <a:pt x="37514" y="15012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4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5"/>
                </a:lnTo>
                <a:lnTo>
                  <a:pt x="47266" y="37299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71" y="6998"/>
                </a:lnTo>
                <a:lnTo>
                  <a:pt x="38389" y="2984"/>
                </a:lnTo>
                <a:lnTo>
                  <a:pt x="35405" y="1778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1"/>
                </a:lnTo>
                <a:lnTo>
                  <a:pt x="8290" y="5219"/>
                </a:lnTo>
                <a:lnTo>
                  <a:pt x="4138" y="10072"/>
                </a:lnTo>
                <a:lnTo>
                  <a:pt x="2576" y="12952"/>
                </a:lnTo>
                <a:lnTo>
                  <a:pt x="1546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4"/>
                </a:lnTo>
                <a:lnTo>
                  <a:pt x="2447" y="41619"/>
                </a:lnTo>
                <a:lnTo>
                  <a:pt x="3923" y="44387"/>
                </a:lnTo>
                <a:lnTo>
                  <a:pt x="5914" y="46659"/>
                </a:lnTo>
                <a:lnTo>
                  <a:pt x="10386" y="50674"/>
                </a:lnTo>
                <a:lnTo>
                  <a:pt x="10017" y="34239"/>
                </a:lnTo>
                <a:lnTo>
                  <a:pt x="9279" y="29361"/>
                </a:lnTo>
                <a:lnTo>
                  <a:pt x="9279" y="23915"/>
                </a:lnTo>
                <a:close/>
              </a:path>
              <a:path w="48840" h="53657">
                <a:moveTo>
                  <a:pt x="26959" y="46126"/>
                </a:moveTo>
                <a:lnTo>
                  <a:pt x="21447" y="46126"/>
                </a:lnTo>
                <a:lnTo>
                  <a:pt x="17103" y="44578"/>
                </a:lnTo>
                <a:lnTo>
                  <a:pt x="13635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386" y="50674"/>
                </a:lnTo>
                <a:lnTo>
                  <a:pt x="13369" y="51869"/>
                </a:lnTo>
                <a:lnTo>
                  <a:pt x="16353" y="53074"/>
                </a:lnTo>
                <a:lnTo>
                  <a:pt x="19860" y="53657"/>
                </a:lnTo>
                <a:lnTo>
                  <a:pt x="27999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5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5396421" y="269469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07" y="52005"/>
                </a:lnTo>
                <a:lnTo>
                  <a:pt x="35949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2" y="15036"/>
                </a:lnTo>
                <a:lnTo>
                  <a:pt x="40546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3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89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3755" y="11736"/>
                </a:lnTo>
                <a:lnTo>
                  <a:pt x="18252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77" y="12791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476812" y="2694693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605"/>
                </a:lnTo>
                <a:lnTo>
                  <a:pt x="14188" y="11178"/>
                </a:lnTo>
                <a:lnTo>
                  <a:pt x="17691" y="889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28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84"/>
                </a:lnTo>
                <a:lnTo>
                  <a:pt x="35406" y="1778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4"/>
                </a:lnTo>
                <a:lnTo>
                  <a:pt x="1473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532998" y="267136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6"/>
                </a:lnTo>
                <a:lnTo>
                  <a:pt x="8622" y="31786"/>
                </a:lnTo>
                <a:lnTo>
                  <a:pt x="8622" y="74598"/>
                </a:lnTo>
                <a:lnTo>
                  <a:pt x="8989" y="75526"/>
                </a:lnTo>
                <a:lnTo>
                  <a:pt x="11541" y="76250"/>
                </a:lnTo>
                <a:lnTo>
                  <a:pt x="14716" y="76250"/>
                </a:lnTo>
                <a:lnTo>
                  <a:pt x="17639" y="74598"/>
                </a:lnTo>
                <a:lnTo>
                  <a:pt x="17639" y="31786"/>
                </a:lnTo>
                <a:lnTo>
                  <a:pt x="28533" y="31786"/>
                </a:lnTo>
                <a:lnTo>
                  <a:pt x="30159" y="30340"/>
                </a:lnTo>
                <a:lnTo>
                  <a:pt x="30326" y="27420"/>
                </a:lnTo>
                <a:lnTo>
                  <a:pt x="28533" y="24361"/>
                </a:lnTo>
                <a:lnTo>
                  <a:pt x="17639" y="24361"/>
                </a:lnTo>
                <a:lnTo>
                  <a:pt x="17766" y="15162"/>
                </a:lnTo>
                <a:lnTo>
                  <a:pt x="18258" y="12232"/>
                </a:lnTo>
                <a:lnTo>
                  <a:pt x="20598" y="8520"/>
                </a:lnTo>
                <a:lnTo>
                  <a:pt x="23619" y="7429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43"/>
                </a:lnTo>
                <a:lnTo>
                  <a:pt x="33044" y="5690"/>
                </a:lnTo>
                <a:lnTo>
                  <a:pt x="32967" y="3923"/>
                </a:lnTo>
                <a:lnTo>
                  <a:pt x="30819" y="1104"/>
                </a:lnTo>
                <a:lnTo>
                  <a:pt x="28050" y="345"/>
                </a:lnTo>
                <a:lnTo>
                  <a:pt x="24357" y="0"/>
                </a:lnTo>
                <a:lnTo>
                  <a:pt x="21675" y="0"/>
                </a:lnTo>
                <a:lnTo>
                  <a:pt x="19363" y="370"/>
                </a:lnTo>
                <a:lnTo>
                  <a:pt x="15415" y="1842"/>
                </a:lnTo>
                <a:lnTo>
                  <a:pt x="12480" y="4546"/>
                </a:lnTo>
                <a:lnTo>
                  <a:pt x="10209" y="8102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5598979" y="2694689"/>
            <a:ext cx="44935" cy="72349"/>
          </a:xfrm>
          <a:custGeom>
            <a:avLst/>
            <a:gdLst/>
            <a:ahLst/>
            <a:cxnLst/>
            <a:rect l="l" t="t" r="r" b="b"/>
            <a:pathLst>
              <a:path w="44935" h="72349">
                <a:moveTo>
                  <a:pt x="8957" y="17259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5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23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9"/>
                </a:lnTo>
                <a:lnTo>
                  <a:pt x="35474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2"/>
                </a:lnTo>
                <a:lnTo>
                  <a:pt x="44463" y="34215"/>
                </a:lnTo>
                <a:lnTo>
                  <a:pt x="44935" y="30377"/>
                </a:lnTo>
                <a:lnTo>
                  <a:pt x="44935" y="22569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7" y="12877"/>
                </a:lnTo>
                <a:lnTo>
                  <a:pt x="41976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1"/>
                </a:lnTo>
                <a:lnTo>
                  <a:pt x="16308" y="2260"/>
                </a:lnTo>
                <a:lnTo>
                  <a:pt x="13529" y="3924"/>
                </a:lnTo>
                <a:lnTo>
                  <a:pt x="10786" y="6170"/>
                </a:lnTo>
                <a:lnTo>
                  <a:pt x="7862" y="9004"/>
                </a:lnTo>
                <a:lnTo>
                  <a:pt x="8957" y="17259"/>
                </a:lnTo>
                <a:close/>
              </a:path>
              <a:path w="44935" h="72349">
                <a:moveTo>
                  <a:pt x="7862" y="9004"/>
                </a:moveTo>
                <a:lnTo>
                  <a:pt x="7862" y="2120"/>
                </a:lnTo>
                <a:lnTo>
                  <a:pt x="5299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49"/>
                </a:lnTo>
                <a:lnTo>
                  <a:pt x="6098" y="72349"/>
                </a:lnTo>
                <a:lnTo>
                  <a:pt x="8957" y="70650"/>
                </a:lnTo>
                <a:lnTo>
                  <a:pt x="8957" y="46227"/>
                </a:lnTo>
                <a:lnTo>
                  <a:pt x="10248" y="4749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4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39"/>
                </a:lnTo>
                <a:lnTo>
                  <a:pt x="35474" y="50458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7" y="36677"/>
                </a:lnTo>
                <a:lnTo>
                  <a:pt x="8957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5657404" y="269469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5"/>
                </a:lnTo>
                <a:lnTo>
                  <a:pt x="22948" y="8672"/>
                </a:lnTo>
                <a:lnTo>
                  <a:pt x="25707" y="9460"/>
                </a:lnTo>
                <a:lnTo>
                  <a:pt x="28450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85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7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5692712" y="2694693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8"/>
                </a:lnTo>
                <a:lnTo>
                  <a:pt x="32424" y="598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388" y="50674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39"/>
                </a:lnTo>
                <a:lnTo>
                  <a:pt x="10388" y="50674"/>
                </a:lnTo>
                <a:lnTo>
                  <a:pt x="13373" y="51869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5744552" y="2675318"/>
            <a:ext cx="21653" cy="91821"/>
          </a:xfrm>
          <a:custGeom>
            <a:avLst/>
            <a:gdLst/>
            <a:ahLst/>
            <a:cxnLst/>
            <a:rect l="l" t="t" r="r" b="b"/>
            <a:pathLst>
              <a:path w="21653" h="91821">
                <a:moveTo>
                  <a:pt x="10645" y="5435"/>
                </a:moveTo>
                <a:lnTo>
                  <a:pt x="11022" y="8892"/>
                </a:lnTo>
                <a:lnTo>
                  <a:pt x="13971" y="10745"/>
                </a:lnTo>
                <a:lnTo>
                  <a:pt x="18201" y="10745"/>
                </a:lnTo>
                <a:lnTo>
                  <a:pt x="21261" y="8841"/>
                </a:lnTo>
                <a:lnTo>
                  <a:pt x="21653" y="5321"/>
                </a:lnTo>
                <a:lnTo>
                  <a:pt x="21272" y="1868"/>
                </a:lnTo>
                <a:lnTo>
                  <a:pt x="18301" y="0"/>
                </a:lnTo>
                <a:lnTo>
                  <a:pt x="14032" y="0"/>
                </a:lnTo>
                <a:lnTo>
                  <a:pt x="11022" y="1893"/>
                </a:lnTo>
                <a:lnTo>
                  <a:pt x="10645" y="5435"/>
                </a:lnTo>
                <a:close/>
              </a:path>
              <a:path w="21653" h="91821">
                <a:moveTo>
                  <a:pt x="139" y="85370"/>
                </a:moveTo>
                <a:lnTo>
                  <a:pt x="0" y="87998"/>
                </a:lnTo>
                <a:lnTo>
                  <a:pt x="687" y="90716"/>
                </a:lnTo>
                <a:lnTo>
                  <a:pt x="3289" y="91594"/>
                </a:lnTo>
                <a:lnTo>
                  <a:pt x="6249" y="91821"/>
                </a:lnTo>
                <a:lnTo>
                  <a:pt x="8816" y="91821"/>
                </a:lnTo>
                <a:lnTo>
                  <a:pt x="14618" y="89866"/>
                </a:lnTo>
                <a:lnTo>
                  <a:pt x="17261" y="87199"/>
                </a:lnTo>
                <a:lnTo>
                  <a:pt x="19267" y="83808"/>
                </a:lnTo>
                <a:lnTo>
                  <a:pt x="20346" y="79362"/>
                </a:lnTo>
                <a:lnTo>
                  <a:pt x="20623" y="76442"/>
                </a:lnTo>
                <a:lnTo>
                  <a:pt x="20623" y="21819"/>
                </a:lnTo>
                <a:lnTo>
                  <a:pt x="20256" y="20890"/>
                </a:lnTo>
                <a:lnTo>
                  <a:pt x="17703" y="20167"/>
                </a:lnTo>
                <a:lnTo>
                  <a:pt x="14528" y="20167"/>
                </a:lnTo>
                <a:lnTo>
                  <a:pt x="11609" y="21819"/>
                </a:lnTo>
                <a:lnTo>
                  <a:pt x="11609" y="75412"/>
                </a:lnTo>
                <a:lnTo>
                  <a:pt x="11479" y="77382"/>
                </a:lnTo>
                <a:lnTo>
                  <a:pt x="10986" y="79984"/>
                </a:lnTo>
                <a:lnTo>
                  <a:pt x="8801" y="83261"/>
                </a:lnTo>
                <a:lnTo>
                  <a:pt x="6083" y="84164"/>
                </a:lnTo>
                <a:lnTo>
                  <a:pt x="2692" y="84024"/>
                </a:lnTo>
                <a:lnTo>
                  <a:pt x="139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5778607" y="2694693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5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1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6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6" y="50864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8" y="52807"/>
                </a:lnTo>
                <a:lnTo>
                  <a:pt x="36349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33"/>
                </a:lnTo>
                <a:lnTo>
                  <a:pt x="42077" y="42890"/>
                </a:lnTo>
                <a:lnTo>
                  <a:pt x="3944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6"/>
                </a:lnTo>
                <a:lnTo>
                  <a:pt x="10099" y="35981"/>
                </a:lnTo>
                <a:lnTo>
                  <a:pt x="9273" y="31360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5834329" y="2694744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54" y="10413"/>
                </a:lnTo>
                <a:lnTo>
                  <a:pt x="35455" y="12992"/>
                </a:lnTo>
                <a:lnTo>
                  <a:pt x="38304" y="10911"/>
                </a:lnTo>
                <a:lnTo>
                  <a:pt x="38275" y="8304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20" y="51879"/>
                </a:lnTo>
                <a:lnTo>
                  <a:pt x="15123" y="53035"/>
                </a:lnTo>
                <a:lnTo>
                  <a:pt x="18237" y="53606"/>
                </a:lnTo>
                <a:lnTo>
                  <a:pt x="23458" y="53606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20" y="43789"/>
                </a:lnTo>
                <a:lnTo>
                  <a:pt x="38491" y="42443"/>
                </a:lnTo>
                <a:lnTo>
                  <a:pt x="36611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9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36"/>
                </a:lnTo>
                <a:lnTo>
                  <a:pt x="10817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5878220" y="26824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1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6" y="57326"/>
                </a:lnTo>
                <a:lnTo>
                  <a:pt x="18075" y="53900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lnTo>
                  <a:pt x="17362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4" y="56643"/>
                </a:lnTo>
                <a:lnTo>
                  <a:pt x="10786" y="60436"/>
                </a:lnTo>
                <a:lnTo>
                  <a:pt x="13096" y="63154"/>
                </a:lnTo>
                <a:lnTo>
                  <a:pt x="16383" y="64832"/>
                </a:lnTo>
                <a:lnTo>
                  <a:pt x="20361" y="65836"/>
                </a:lnTo>
                <a:lnTo>
                  <a:pt x="25391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5918295" y="2694693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17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35" y="7228"/>
                </a:lnTo>
                <a:lnTo>
                  <a:pt x="1563" y="10731"/>
                </a:lnTo>
                <a:lnTo>
                  <a:pt x="1195" y="14479"/>
                </a:lnTo>
                <a:lnTo>
                  <a:pt x="1537" y="18517"/>
                </a:lnTo>
                <a:lnTo>
                  <a:pt x="2945" y="21629"/>
                </a:lnTo>
                <a:lnTo>
                  <a:pt x="6200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6" y="30797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8" y="37313"/>
                </a:lnTo>
                <a:lnTo>
                  <a:pt x="25463" y="41187"/>
                </a:lnTo>
                <a:lnTo>
                  <a:pt x="22899" y="44578"/>
                </a:lnTo>
                <a:lnTo>
                  <a:pt x="19685" y="46015"/>
                </a:lnTo>
                <a:lnTo>
                  <a:pt x="17082" y="46497"/>
                </a:lnTo>
                <a:lnTo>
                  <a:pt x="13539" y="46497"/>
                </a:lnTo>
                <a:lnTo>
                  <a:pt x="10199" y="45759"/>
                </a:lnTo>
                <a:lnTo>
                  <a:pt x="6145" y="44161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33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76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29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25" y="11178"/>
                </a:lnTo>
                <a:lnTo>
                  <a:pt x="12752" y="8294"/>
                </a:lnTo>
                <a:lnTo>
                  <a:pt x="16017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35" y="10097"/>
                </a:lnTo>
                <a:lnTo>
                  <a:pt x="32029" y="8308"/>
                </a:lnTo>
                <a:lnTo>
                  <a:pt x="31978" y="5692"/>
                </a:lnTo>
                <a:lnTo>
                  <a:pt x="30406" y="2908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5965898" y="2735176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7"/>
                </a:lnTo>
                <a:lnTo>
                  <a:pt x="9585" y="406"/>
                </a:lnTo>
                <a:lnTo>
                  <a:pt x="5918" y="0"/>
                </a:lnTo>
                <a:lnTo>
                  <a:pt x="1281" y="1270"/>
                </a:lnTo>
                <a:lnTo>
                  <a:pt x="0" y="3836"/>
                </a:lnTo>
                <a:lnTo>
                  <a:pt x="0" y="8891"/>
                </a:lnTo>
                <a:lnTo>
                  <a:pt x="2080" y="12232"/>
                </a:lnTo>
                <a:lnTo>
                  <a:pt x="5753" y="12635"/>
                </a:lnTo>
                <a:lnTo>
                  <a:pt x="10400" y="11353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1584378" y="4981608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9" y="9662"/>
                </a:moveTo>
                <a:lnTo>
                  <a:pt x="29566" y="0"/>
                </a:lnTo>
                <a:lnTo>
                  <a:pt x="26174" y="140"/>
                </a:lnTo>
                <a:lnTo>
                  <a:pt x="23547" y="1954"/>
                </a:lnTo>
                <a:lnTo>
                  <a:pt x="0" y="67169"/>
                </a:lnTo>
                <a:lnTo>
                  <a:pt x="190" y="70459"/>
                </a:lnTo>
                <a:lnTo>
                  <a:pt x="2857" y="70866"/>
                </a:lnTo>
                <a:lnTo>
                  <a:pt x="6375" y="70765"/>
                </a:lnTo>
                <a:lnTo>
                  <a:pt x="9053" y="68962"/>
                </a:lnTo>
                <a:lnTo>
                  <a:pt x="14809" y="52095"/>
                </a:lnTo>
                <a:lnTo>
                  <a:pt x="17146" y="44650"/>
                </a:lnTo>
                <a:lnTo>
                  <a:pt x="29249" y="9662"/>
                </a:lnTo>
                <a:close/>
              </a:path>
              <a:path w="59867" h="70865">
                <a:moveTo>
                  <a:pt x="59526" y="67219"/>
                </a:moveTo>
                <a:lnTo>
                  <a:pt x="35977" y="2005"/>
                </a:lnTo>
                <a:lnTo>
                  <a:pt x="35128" y="734"/>
                </a:lnTo>
                <a:lnTo>
                  <a:pt x="32449" y="76"/>
                </a:lnTo>
                <a:lnTo>
                  <a:pt x="29566" y="0"/>
                </a:lnTo>
                <a:lnTo>
                  <a:pt x="29300" y="9662"/>
                </a:lnTo>
                <a:lnTo>
                  <a:pt x="41568" y="44650"/>
                </a:lnTo>
                <a:lnTo>
                  <a:pt x="17146" y="44650"/>
                </a:lnTo>
                <a:lnTo>
                  <a:pt x="14809" y="52095"/>
                </a:lnTo>
                <a:lnTo>
                  <a:pt x="44005" y="52095"/>
                </a:lnTo>
                <a:lnTo>
                  <a:pt x="50025" y="69188"/>
                </a:lnTo>
                <a:lnTo>
                  <a:pt x="50900" y="70383"/>
                </a:lnTo>
                <a:lnTo>
                  <a:pt x="53441" y="70826"/>
                </a:lnTo>
                <a:lnTo>
                  <a:pt x="56577" y="70866"/>
                </a:lnTo>
                <a:lnTo>
                  <a:pt x="59867" y="70012"/>
                </a:lnTo>
                <a:lnTo>
                  <a:pt x="59526" y="67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1650160" y="4981939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06" y="69771"/>
                </a:moveTo>
                <a:lnTo>
                  <a:pt x="24598" y="70483"/>
                </a:lnTo>
                <a:lnTo>
                  <a:pt x="27863" y="70483"/>
                </a:lnTo>
                <a:lnTo>
                  <a:pt x="30887" y="68806"/>
                </a:lnTo>
                <a:lnTo>
                  <a:pt x="30887" y="7923"/>
                </a:lnTo>
                <a:lnTo>
                  <a:pt x="50634" y="7923"/>
                </a:lnTo>
                <a:lnTo>
                  <a:pt x="52185" y="6717"/>
                </a:lnTo>
                <a:lnTo>
                  <a:pt x="52477" y="4010"/>
                </a:lnTo>
                <a:lnTo>
                  <a:pt x="52438" y="2713"/>
                </a:lnTo>
                <a:lnTo>
                  <a:pt x="50634" y="0"/>
                </a:lnTo>
                <a:lnTo>
                  <a:pt x="1245" y="60"/>
                </a:lnTo>
                <a:lnTo>
                  <a:pt x="0" y="2713"/>
                </a:lnTo>
                <a:lnTo>
                  <a:pt x="0" y="5295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806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1715781" y="4981651"/>
            <a:ext cx="36410" cy="70487"/>
          </a:xfrm>
          <a:custGeom>
            <a:avLst/>
            <a:gdLst/>
            <a:ahLst/>
            <a:cxnLst/>
            <a:rect l="l" t="t" r="r" b="b"/>
            <a:pathLst>
              <a:path w="36410" h="70487">
                <a:moveTo>
                  <a:pt x="36410" y="66423"/>
                </a:moveTo>
                <a:lnTo>
                  <a:pt x="36371" y="65087"/>
                </a:lnTo>
                <a:lnTo>
                  <a:pt x="34505" y="62410"/>
                </a:lnTo>
                <a:lnTo>
                  <a:pt x="9334" y="62410"/>
                </a:lnTo>
                <a:lnTo>
                  <a:pt x="9334" y="1691"/>
                </a:lnTo>
                <a:lnTo>
                  <a:pt x="8978" y="712"/>
                </a:lnTo>
                <a:lnTo>
                  <a:pt x="6322" y="0"/>
                </a:lnTo>
                <a:lnTo>
                  <a:pt x="3060" y="0"/>
                </a:lnTo>
                <a:lnTo>
                  <a:pt x="0" y="1691"/>
                </a:lnTo>
                <a:lnTo>
                  <a:pt x="0" y="66690"/>
                </a:lnTo>
                <a:lnTo>
                  <a:pt x="367" y="69091"/>
                </a:lnTo>
                <a:lnTo>
                  <a:pt x="3477" y="70487"/>
                </a:lnTo>
                <a:lnTo>
                  <a:pt x="34505" y="70487"/>
                </a:lnTo>
                <a:lnTo>
                  <a:pt x="36118" y="69152"/>
                </a:lnTo>
                <a:lnTo>
                  <a:pt x="36410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1758469" y="4976172"/>
            <a:ext cx="17640" cy="27928"/>
          </a:xfrm>
          <a:custGeom>
            <a:avLst/>
            <a:gdLst/>
            <a:ahLst/>
            <a:cxnLst/>
            <a:rect l="l" t="t" r="r" b="b"/>
            <a:pathLst>
              <a:path w="17640" h="27928">
                <a:moveTo>
                  <a:pt x="17640" y="4460"/>
                </a:moveTo>
                <a:lnTo>
                  <a:pt x="17640" y="3516"/>
                </a:lnTo>
                <a:lnTo>
                  <a:pt x="16001" y="496"/>
                </a:lnTo>
                <a:lnTo>
                  <a:pt x="13385" y="0"/>
                </a:lnTo>
                <a:lnTo>
                  <a:pt x="10742" y="64"/>
                </a:lnTo>
                <a:lnTo>
                  <a:pt x="7722" y="1601"/>
                </a:lnTo>
                <a:lnTo>
                  <a:pt x="7225" y="4460"/>
                </a:lnTo>
                <a:lnTo>
                  <a:pt x="7225" y="11353"/>
                </a:lnTo>
                <a:lnTo>
                  <a:pt x="0" y="26276"/>
                </a:lnTo>
                <a:lnTo>
                  <a:pt x="1422" y="27928"/>
                </a:lnTo>
                <a:lnTo>
                  <a:pt x="4265" y="27877"/>
                </a:lnTo>
                <a:lnTo>
                  <a:pt x="6948" y="26391"/>
                </a:lnTo>
                <a:lnTo>
                  <a:pt x="14389" y="15201"/>
                </a:lnTo>
                <a:lnTo>
                  <a:pt x="15520" y="13488"/>
                </a:lnTo>
                <a:lnTo>
                  <a:pt x="16927" y="10187"/>
                </a:lnTo>
                <a:lnTo>
                  <a:pt x="17475" y="7519"/>
                </a:lnTo>
                <a:lnTo>
                  <a:pt x="17640" y="4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1790848" y="4999521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71"/>
                </a:lnTo>
                <a:lnTo>
                  <a:pt x="3049" y="7214"/>
                </a:lnTo>
                <a:lnTo>
                  <a:pt x="1573" y="1072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15"/>
                </a:lnTo>
                <a:lnTo>
                  <a:pt x="6224" y="52210"/>
                </a:lnTo>
                <a:lnTo>
                  <a:pt x="8877" y="52985"/>
                </a:lnTo>
                <a:lnTo>
                  <a:pt x="12028" y="53517"/>
                </a:lnTo>
                <a:lnTo>
                  <a:pt x="18237" y="53643"/>
                </a:lnTo>
                <a:lnTo>
                  <a:pt x="20829" y="53315"/>
                </a:lnTo>
                <a:lnTo>
                  <a:pt x="25528" y="51944"/>
                </a:lnTo>
                <a:lnTo>
                  <a:pt x="29246" y="4958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0" y="26633"/>
                </a:lnTo>
                <a:lnTo>
                  <a:pt x="25222" y="25106"/>
                </a:lnTo>
                <a:lnTo>
                  <a:pt x="22176" y="23813"/>
                </a:lnTo>
                <a:lnTo>
                  <a:pt x="19127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46" y="10083"/>
                </a:lnTo>
                <a:lnTo>
                  <a:pt x="32043" y="8305"/>
                </a:lnTo>
                <a:lnTo>
                  <a:pt x="31990" y="5692"/>
                </a:lnTo>
                <a:lnTo>
                  <a:pt x="30416" y="2894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1867783" y="4999521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67"/>
                </a:lnTo>
                <a:lnTo>
                  <a:pt x="72439" y="17651"/>
                </a:lnTo>
                <a:lnTo>
                  <a:pt x="72158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4"/>
                </a:lnTo>
                <a:lnTo>
                  <a:pt x="61452" y="543"/>
                </a:lnTo>
                <a:lnTo>
                  <a:pt x="58823" y="0"/>
                </a:lnTo>
                <a:lnTo>
                  <a:pt x="55674" y="0"/>
                </a:lnTo>
                <a:lnTo>
                  <a:pt x="53072" y="166"/>
                </a:lnTo>
                <a:lnTo>
                  <a:pt x="50507" y="849"/>
                </a:lnTo>
                <a:lnTo>
                  <a:pt x="47826" y="2171"/>
                </a:lnTo>
                <a:lnTo>
                  <a:pt x="45072" y="3910"/>
                </a:lnTo>
                <a:lnTo>
                  <a:pt x="42138" y="6375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1000" y="1167"/>
                </a:lnTo>
                <a:lnTo>
                  <a:pt x="27774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09"/>
                </a:lnTo>
                <a:lnTo>
                  <a:pt x="16088" y="2131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67"/>
                </a:lnTo>
                <a:lnTo>
                  <a:pt x="187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8"/>
                </a:lnTo>
                <a:lnTo>
                  <a:pt x="15797" y="10144"/>
                </a:lnTo>
                <a:lnTo>
                  <a:pt x="19977" y="7747"/>
                </a:lnTo>
                <a:lnTo>
                  <a:pt x="23695" y="7747"/>
                </a:lnTo>
                <a:lnTo>
                  <a:pt x="26352" y="8723"/>
                </a:lnTo>
                <a:lnTo>
                  <a:pt x="29362" y="11541"/>
                </a:lnTo>
                <a:lnTo>
                  <a:pt x="30744" y="14249"/>
                </a:lnTo>
                <a:lnTo>
                  <a:pt x="31546" y="17651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6" y="52197"/>
                </a:lnTo>
                <a:lnTo>
                  <a:pt x="34643" y="52920"/>
                </a:lnTo>
                <a:lnTo>
                  <a:pt x="37782" y="52920"/>
                </a:lnTo>
                <a:lnTo>
                  <a:pt x="40702" y="51267"/>
                </a:lnTo>
                <a:lnTo>
                  <a:pt x="40702" y="17132"/>
                </a:lnTo>
                <a:lnTo>
                  <a:pt x="43192" y="14058"/>
                </a:lnTo>
                <a:lnTo>
                  <a:pt x="47560" y="10144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50" y="11541"/>
                </a:lnTo>
                <a:lnTo>
                  <a:pt x="62532" y="14249"/>
                </a:lnTo>
                <a:lnTo>
                  <a:pt x="63244" y="17651"/>
                </a:lnTo>
                <a:lnTo>
                  <a:pt x="63436" y="21590"/>
                </a:lnTo>
                <a:lnTo>
                  <a:pt x="63436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1958781" y="49801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77"/>
                </a:lnTo>
                <a:lnTo>
                  <a:pt x="3379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38"/>
                </a:lnTo>
                <a:lnTo>
                  <a:pt x="7682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1983888" y="4999521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2" y="101"/>
                </a:moveTo>
                <a:lnTo>
                  <a:pt x="16026" y="0"/>
                </a:lnTo>
                <a:lnTo>
                  <a:pt x="13437" y="392"/>
                </a:lnTo>
                <a:lnTo>
                  <a:pt x="8991" y="1979"/>
                </a:lnTo>
                <a:lnTo>
                  <a:pt x="5651" y="4371"/>
                </a:lnTo>
                <a:lnTo>
                  <a:pt x="3047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0" y="18519"/>
                </a:lnTo>
                <a:lnTo>
                  <a:pt x="2959" y="21629"/>
                </a:lnTo>
                <a:lnTo>
                  <a:pt x="6209" y="25196"/>
                </a:lnTo>
                <a:lnTo>
                  <a:pt x="8991" y="26935"/>
                </a:lnTo>
                <a:lnTo>
                  <a:pt x="11951" y="28411"/>
                </a:lnTo>
                <a:lnTo>
                  <a:pt x="15025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6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2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80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7" y="50915"/>
                </a:lnTo>
                <a:lnTo>
                  <a:pt x="6224" y="52210"/>
                </a:lnTo>
                <a:lnTo>
                  <a:pt x="8877" y="52985"/>
                </a:lnTo>
                <a:lnTo>
                  <a:pt x="12026" y="53517"/>
                </a:lnTo>
                <a:lnTo>
                  <a:pt x="18237" y="53643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3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5" y="23813"/>
                </a:lnTo>
                <a:lnTo>
                  <a:pt x="19126" y="22594"/>
                </a:lnTo>
                <a:lnTo>
                  <a:pt x="16155" y="21438"/>
                </a:lnTo>
                <a:lnTo>
                  <a:pt x="12523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4" y="8280"/>
                </a:lnTo>
                <a:lnTo>
                  <a:pt x="16026" y="7099"/>
                </a:lnTo>
                <a:lnTo>
                  <a:pt x="18884" y="6948"/>
                </a:lnTo>
                <a:lnTo>
                  <a:pt x="22099" y="7138"/>
                </a:lnTo>
                <a:lnTo>
                  <a:pt x="25883" y="8355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5" y="2894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2030244" y="4999521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71"/>
                </a:lnTo>
                <a:lnTo>
                  <a:pt x="3045" y="7214"/>
                </a:lnTo>
                <a:lnTo>
                  <a:pt x="1573" y="10721"/>
                </a:lnTo>
                <a:lnTo>
                  <a:pt x="1192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7" y="30783"/>
                </a:lnTo>
                <a:lnTo>
                  <a:pt x="20711" y="31978"/>
                </a:lnTo>
                <a:lnTo>
                  <a:pt x="23966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8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15"/>
                </a:lnTo>
                <a:lnTo>
                  <a:pt x="6221" y="52210"/>
                </a:lnTo>
                <a:lnTo>
                  <a:pt x="8878" y="52985"/>
                </a:lnTo>
                <a:lnTo>
                  <a:pt x="12024" y="53517"/>
                </a:lnTo>
                <a:lnTo>
                  <a:pt x="18238" y="53643"/>
                </a:lnTo>
                <a:lnTo>
                  <a:pt x="20826" y="53315"/>
                </a:lnTo>
                <a:lnTo>
                  <a:pt x="25524" y="51944"/>
                </a:lnTo>
                <a:lnTo>
                  <a:pt x="29246" y="49583"/>
                </a:lnTo>
                <a:lnTo>
                  <a:pt x="32256" y="46609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33"/>
                </a:lnTo>
                <a:lnTo>
                  <a:pt x="28232" y="26633"/>
                </a:lnTo>
                <a:lnTo>
                  <a:pt x="25222" y="25106"/>
                </a:lnTo>
                <a:lnTo>
                  <a:pt x="22172" y="23813"/>
                </a:lnTo>
                <a:lnTo>
                  <a:pt x="19123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4"/>
                </a:lnTo>
                <a:lnTo>
                  <a:pt x="9763" y="13982"/>
                </a:lnTo>
                <a:lnTo>
                  <a:pt x="10336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55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894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2079431" y="49801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38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2105027" y="4999521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00"/>
                </a:moveTo>
                <a:lnTo>
                  <a:pt x="9591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7" y="40641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5" y="30286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77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389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0"/>
                </a:lnTo>
                <a:close/>
              </a:path>
              <a:path w="48845" h="53643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2" y="52985"/>
                </a:lnTo>
                <a:lnTo>
                  <a:pt x="34762" y="5161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2170047" y="4999521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4" y="22669"/>
                </a:moveTo>
                <a:lnTo>
                  <a:pt x="33094" y="51267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0" y="51267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2"/>
                </a:lnTo>
                <a:lnTo>
                  <a:pt x="18252" y="8547"/>
                </a:lnTo>
                <a:lnTo>
                  <a:pt x="22734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9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2227085" y="5021049"/>
            <a:ext cx="26531" cy="7442"/>
          </a:xfrm>
          <a:custGeom>
            <a:avLst/>
            <a:gdLst/>
            <a:ahLst/>
            <a:cxnLst/>
            <a:rect l="l" t="t" r="r" b="b"/>
            <a:pathLst>
              <a:path w="26531" h="7442">
                <a:moveTo>
                  <a:pt x="26531" y="3698"/>
                </a:moveTo>
                <a:lnTo>
                  <a:pt x="26531" y="3009"/>
                </a:lnTo>
                <a:lnTo>
                  <a:pt x="24624" y="0"/>
                </a:lnTo>
                <a:lnTo>
                  <a:pt x="1954" y="0"/>
                </a:lnTo>
                <a:lnTo>
                  <a:pt x="482" y="814"/>
                </a:lnTo>
                <a:lnTo>
                  <a:pt x="0" y="3698"/>
                </a:lnTo>
                <a:lnTo>
                  <a:pt x="1954" y="7442"/>
                </a:lnTo>
                <a:lnTo>
                  <a:pt x="24624" y="7442"/>
                </a:lnTo>
                <a:lnTo>
                  <a:pt x="26050" y="6617"/>
                </a:lnTo>
                <a:lnTo>
                  <a:pt x="26531" y="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2265058" y="4999572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59"/>
                </a:lnTo>
                <a:lnTo>
                  <a:pt x="9320" y="20609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79"/>
                </a:lnTo>
                <a:lnTo>
                  <a:pt x="18362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9" y="8290"/>
                </a:lnTo>
                <a:lnTo>
                  <a:pt x="37464" y="5547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4" y="532"/>
                </a:lnTo>
                <a:lnTo>
                  <a:pt x="13806" y="1598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6" y="53592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18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5" y="4545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2318004" y="49995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5"/>
                </a:lnTo>
                <a:lnTo>
                  <a:pt x="28371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80"/>
                </a:lnTo>
                <a:lnTo>
                  <a:pt x="20383" y="0"/>
                </a:lnTo>
                <a:lnTo>
                  <a:pt x="17273" y="662"/>
                </a:lnTo>
                <a:lnTo>
                  <a:pt x="14137" y="2566"/>
                </a:lnTo>
                <a:lnTo>
                  <a:pt x="10680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2358198" y="498015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81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69" y="71373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269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2380708" y="4987223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32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2426140" y="49801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38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34"/>
                </a:lnTo>
                <a:lnTo>
                  <a:pt x="10033" y="21794"/>
                </a:lnTo>
                <a:lnTo>
                  <a:pt x="9817" y="21106"/>
                </a:lnTo>
                <a:lnTo>
                  <a:pt x="7175" y="20152"/>
                </a:lnTo>
                <a:lnTo>
                  <a:pt x="3938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2451747" y="4999572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59"/>
                </a:lnTo>
                <a:lnTo>
                  <a:pt x="9320" y="20609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79"/>
                </a:lnTo>
                <a:lnTo>
                  <a:pt x="18362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0"/>
                </a:lnTo>
                <a:lnTo>
                  <a:pt x="37465" y="554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8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6" y="53592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18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5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2501376" y="4999521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5"/>
                </a:moveTo>
                <a:lnTo>
                  <a:pt x="10019" y="34415"/>
                </a:lnTo>
                <a:lnTo>
                  <a:pt x="12650" y="31482"/>
                </a:lnTo>
                <a:lnTo>
                  <a:pt x="15340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61"/>
                </a:lnTo>
                <a:lnTo>
                  <a:pt x="22871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7"/>
                </a:lnTo>
                <a:lnTo>
                  <a:pt x="38380" y="8129"/>
                </a:lnTo>
                <a:lnTo>
                  <a:pt x="35763" y="4683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3" y="8050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99" y="9204"/>
                </a:lnTo>
                <a:lnTo>
                  <a:pt x="30215" y="12330"/>
                </a:lnTo>
                <a:lnTo>
                  <a:pt x="30999" y="15213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38"/>
                </a:lnTo>
                <a:lnTo>
                  <a:pt x="9169" y="38355"/>
                </a:lnTo>
                <a:close/>
              </a:path>
              <a:path w="40107" h="53643">
                <a:moveTo>
                  <a:pt x="13194" y="45911"/>
                </a:moveTo>
                <a:lnTo>
                  <a:pt x="9983" y="42901"/>
                </a:lnTo>
                <a:lnTo>
                  <a:pt x="9169" y="38355"/>
                </a:lnTo>
                <a:lnTo>
                  <a:pt x="9958" y="52638"/>
                </a:lnTo>
                <a:lnTo>
                  <a:pt x="14364" y="53643"/>
                </a:lnTo>
                <a:lnTo>
                  <a:pt x="19861" y="53643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2560571" y="49765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2605949" y="5000278"/>
            <a:ext cx="73734" cy="52105"/>
          </a:xfrm>
          <a:custGeom>
            <a:avLst/>
            <a:gdLst/>
            <a:ahLst/>
            <a:cxnLst/>
            <a:rect l="l" t="t" r="r" b="b"/>
            <a:pathLst>
              <a:path w="73734" h="52105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6" y="14805"/>
                </a:lnTo>
                <a:lnTo>
                  <a:pt x="36562" y="14805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05"/>
                </a:lnTo>
                <a:lnTo>
                  <a:pt x="58863" y="50241"/>
                </a:lnTo>
                <a:lnTo>
                  <a:pt x="73253" y="3848"/>
                </a:lnTo>
                <a:lnTo>
                  <a:pt x="73734" y="1572"/>
                </a:lnTo>
                <a:lnTo>
                  <a:pt x="73202" y="467"/>
                </a:lnTo>
                <a:lnTo>
                  <a:pt x="70420" y="0"/>
                </a:lnTo>
                <a:lnTo>
                  <a:pt x="67842" y="24"/>
                </a:lnTo>
                <a:lnTo>
                  <a:pt x="64731" y="1738"/>
                </a:lnTo>
                <a:lnTo>
                  <a:pt x="53111" y="41997"/>
                </a:lnTo>
                <a:lnTo>
                  <a:pt x="52956" y="41997"/>
                </a:lnTo>
                <a:lnTo>
                  <a:pt x="41285" y="1623"/>
                </a:lnTo>
                <a:lnTo>
                  <a:pt x="40957" y="863"/>
                </a:lnTo>
                <a:lnTo>
                  <a:pt x="38365" y="24"/>
                </a:lnTo>
                <a:lnTo>
                  <a:pt x="35153" y="24"/>
                </a:lnTo>
                <a:lnTo>
                  <a:pt x="32170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41"/>
                </a:lnTo>
                <a:lnTo>
                  <a:pt x="5460" y="0"/>
                </a:lnTo>
                <a:lnTo>
                  <a:pt x="2909" y="10"/>
                </a:lnTo>
                <a:lnTo>
                  <a:pt x="0" y="1242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2690496" y="4999521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0"/>
                </a:moveTo>
                <a:lnTo>
                  <a:pt x="9589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201" y="11164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91" y="9029"/>
                </a:lnTo>
                <a:lnTo>
                  <a:pt x="35257" y="11455"/>
                </a:lnTo>
                <a:lnTo>
                  <a:pt x="37518" y="15012"/>
                </a:lnTo>
                <a:lnTo>
                  <a:pt x="38825" y="19418"/>
                </a:lnTo>
                <a:lnTo>
                  <a:pt x="39564" y="24268"/>
                </a:lnTo>
                <a:lnTo>
                  <a:pt x="39564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8" y="9269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2" y="10069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05"/>
                </a:lnTo>
                <a:lnTo>
                  <a:pt x="3926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00"/>
                </a:lnTo>
                <a:close/>
              </a:path>
              <a:path w="48844" h="53643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1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4" y="53643"/>
                </a:lnTo>
                <a:lnTo>
                  <a:pt x="28003" y="53643"/>
                </a:lnTo>
                <a:lnTo>
                  <a:pt x="31625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2755519" y="49995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5"/>
                </a:lnTo>
                <a:lnTo>
                  <a:pt x="28371" y="8600"/>
                </a:lnTo>
                <a:lnTo>
                  <a:pt x="28536" y="5641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80"/>
                </a:lnTo>
                <a:lnTo>
                  <a:pt x="20383" y="0"/>
                </a:lnTo>
                <a:lnTo>
                  <a:pt x="17287" y="662"/>
                </a:lnTo>
                <a:lnTo>
                  <a:pt x="14137" y="2566"/>
                </a:lnTo>
                <a:lnTo>
                  <a:pt x="10681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2796796" y="4976596"/>
            <a:ext cx="40093" cy="75885"/>
          </a:xfrm>
          <a:custGeom>
            <a:avLst/>
            <a:gdLst/>
            <a:ahLst/>
            <a:cxnLst/>
            <a:rect l="l" t="t" r="r" b="b"/>
            <a:pathLst>
              <a:path w="40093" h="75885">
                <a:moveTo>
                  <a:pt x="36626" y="28130"/>
                </a:moveTo>
                <a:lnTo>
                  <a:pt x="37782" y="26607"/>
                </a:lnTo>
                <a:lnTo>
                  <a:pt x="36205" y="23813"/>
                </a:lnTo>
                <a:lnTo>
                  <a:pt x="33310" y="23674"/>
                </a:lnTo>
                <a:lnTo>
                  <a:pt x="29933" y="23915"/>
                </a:lnTo>
                <a:lnTo>
                  <a:pt x="27392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lnTo>
                  <a:pt x="8953" y="47116"/>
                </a:lnTo>
                <a:lnTo>
                  <a:pt x="29563" y="74146"/>
                </a:lnTo>
                <a:lnTo>
                  <a:pt x="31788" y="75643"/>
                </a:lnTo>
                <a:lnTo>
                  <a:pt x="34391" y="75885"/>
                </a:lnTo>
                <a:lnTo>
                  <a:pt x="37094" y="75845"/>
                </a:lnTo>
                <a:lnTo>
                  <a:pt x="40093" y="74146"/>
                </a:lnTo>
                <a:lnTo>
                  <a:pt x="38783" y="71593"/>
                </a:lnTo>
                <a:lnTo>
                  <a:pt x="18935" y="45824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2872742" y="4999521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0"/>
                </a:moveTo>
                <a:lnTo>
                  <a:pt x="9589" y="21333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85"/>
                </a:lnTo>
                <a:lnTo>
                  <a:pt x="48312" y="33958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6" y="1294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00"/>
                </a:lnTo>
                <a:close/>
              </a:path>
              <a:path w="48844" h="53643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2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4" y="53643"/>
                </a:lnTo>
                <a:lnTo>
                  <a:pt x="28004" y="53643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2937765" y="4999521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7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3"/>
                </a:lnTo>
                <a:lnTo>
                  <a:pt x="27839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67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3026656" y="4999521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67"/>
                </a:lnTo>
                <a:lnTo>
                  <a:pt x="72443" y="17651"/>
                </a:lnTo>
                <a:lnTo>
                  <a:pt x="72162" y="1502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4"/>
                </a:lnTo>
                <a:lnTo>
                  <a:pt x="61456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5" y="166"/>
                </a:lnTo>
                <a:lnTo>
                  <a:pt x="50507" y="849"/>
                </a:lnTo>
                <a:lnTo>
                  <a:pt x="47840" y="2171"/>
                </a:lnTo>
                <a:lnTo>
                  <a:pt x="45072" y="3910"/>
                </a:lnTo>
                <a:lnTo>
                  <a:pt x="42138" y="6375"/>
                </a:lnTo>
                <a:lnTo>
                  <a:pt x="38967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1003" y="1167"/>
                </a:lnTo>
                <a:lnTo>
                  <a:pt x="27777" y="227"/>
                </a:lnTo>
                <a:lnTo>
                  <a:pt x="23929" y="0"/>
                </a:lnTo>
                <a:lnTo>
                  <a:pt x="21297" y="0"/>
                </a:lnTo>
                <a:lnTo>
                  <a:pt x="18684" y="709"/>
                </a:lnTo>
                <a:lnTo>
                  <a:pt x="16092" y="2131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7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8"/>
                </a:lnTo>
                <a:lnTo>
                  <a:pt x="15801" y="10144"/>
                </a:lnTo>
                <a:lnTo>
                  <a:pt x="19977" y="7747"/>
                </a:lnTo>
                <a:lnTo>
                  <a:pt x="23699" y="7747"/>
                </a:lnTo>
                <a:lnTo>
                  <a:pt x="26352" y="8723"/>
                </a:lnTo>
                <a:lnTo>
                  <a:pt x="29366" y="11541"/>
                </a:lnTo>
                <a:lnTo>
                  <a:pt x="30747" y="14249"/>
                </a:lnTo>
                <a:lnTo>
                  <a:pt x="31546" y="17651"/>
                </a:lnTo>
                <a:lnTo>
                  <a:pt x="31752" y="21590"/>
                </a:lnTo>
                <a:lnTo>
                  <a:pt x="31752" y="51267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6" y="51267"/>
                </a:lnTo>
                <a:lnTo>
                  <a:pt x="40706" y="17132"/>
                </a:lnTo>
                <a:lnTo>
                  <a:pt x="43192" y="14058"/>
                </a:lnTo>
                <a:lnTo>
                  <a:pt x="47564" y="10144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3"/>
                </a:lnTo>
                <a:lnTo>
                  <a:pt x="61153" y="11541"/>
                </a:lnTo>
                <a:lnTo>
                  <a:pt x="62536" y="14249"/>
                </a:lnTo>
                <a:lnTo>
                  <a:pt x="63248" y="17651"/>
                </a:lnTo>
                <a:lnTo>
                  <a:pt x="63439" y="21590"/>
                </a:lnTo>
                <a:lnTo>
                  <a:pt x="63439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3118471" y="5000296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636" y="722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6"/>
                </a:lnTo>
                <a:lnTo>
                  <a:pt x="1483" y="42800"/>
                </a:lnTo>
                <a:lnTo>
                  <a:pt x="3848" y="46835"/>
                </a:lnTo>
                <a:lnTo>
                  <a:pt x="7024" y="50176"/>
                </a:lnTo>
                <a:lnTo>
                  <a:pt x="11465" y="52346"/>
                </a:lnTo>
                <a:lnTo>
                  <a:pt x="14208" y="52868"/>
                </a:lnTo>
                <a:lnTo>
                  <a:pt x="20253" y="52868"/>
                </a:lnTo>
                <a:lnTo>
                  <a:pt x="22997" y="52185"/>
                </a:lnTo>
                <a:lnTo>
                  <a:pt x="25714" y="5075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2"/>
                </a:lnTo>
                <a:lnTo>
                  <a:pt x="42097" y="1652"/>
                </a:lnTo>
                <a:lnTo>
                  <a:pt x="41857" y="924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3179696" y="49765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3201127" y="4987223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6" y="58190"/>
                </a:lnTo>
                <a:lnTo>
                  <a:pt x="21843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699"/>
                </a:lnTo>
                <a:lnTo>
                  <a:pt x="17358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2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3246559" y="49801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269" y="71373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4"/>
                </a:lnTo>
                <a:lnTo>
                  <a:pt x="10032" y="2179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269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3275582" y="4999515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10"/>
                </a:lnTo>
                <a:lnTo>
                  <a:pt x="27799" y="8253"/>
                </a:lnTo>
                <a:lnTo>
                  <a:pt x="30934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5" y="22211"/>
                </a:lnTo>
                <a:lnTo>
                  <a:pt x="35646" y="27128"/>
                </a:lnTo>
                <a:lnTo>
                  <a:pt x="35646" y="29414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6"/>
                </a:lnTo>
                <a:lnTo>
                  <a:pt x="41262" y="43879"/>
                </a:lnTo>
                <a:lnTo>
                  <a:pt x="42619" y="41010"/>
                </a:lnTo>
                <a:lnTo>
                  <a:pt x="43548" y="37594"/>
                </a:lnTo>
                <a:lnTo>
                  <a:pt x="44462" y="34203"/>
                </a:lnTo>
                <a:lnTo>
                  <a:pt x="44931" y="30365"/>
                </a:lnTo>
                <a:lnTo>
                  <a:pt x="44931" y="22556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6" y="12866"/>
                </a:lnTo>
                <a:lnTo>
                  <a:pt x="41972" y="10082"/>
                </a:lnTo>
                <a:lnTo>
                  <a:pt x="40398" y="7710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4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6"/>
                </a:moveTo>
                <a:lnTo>
                  <a:pt x="7858" y="2109"/>
                </a:lnTo>
                <a:lnTo>
                  <a:pt x="5280" y="787"/>
                </a:lnTo>
                <a:lnTo>
                  <a:pt x="2562" y="787"/>
                </a:lnTo>
                <a:lnTo>
                  <a:pt x="0" y="2439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16"/>
                </a:lnTo>
                <a:lnTo>
                  <a:pt x="23759" y="53657"/>
                </a:lnTo>
                <a:lnTo>
                  <a:pt x="27165" y="53657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77"/>
                </a:lnTo>
                <a:lnTo>
                  <a:pt x="31723" y="41795"/>
                </a:lnTo>
                <a:lnTo>
                  <a:pt x="28788" y="44323"/>
                </a:lnTo>
                <a:lnTo>
                  <a:pt x="25232" y="45949"/>
                </a:lnTo>
                <a:lnTo>
                  <a:pt x="20548" y="45949"/>
                </a:lnTo>
                <a:lnTo>
                  <a:pt x="15986" y="43573"/>
                </a:lnTo>
                <a:lnTo>
                  <a:pt x="11430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3336541" y="49765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3361230" y="499952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31"/>
                </a:moveTo>
                <a:lnTo>
                  <a:pt x="43703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30" y="3060"/>
                </a:lnTo>
                <a:lnTo>
                  <a:pt x="33224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89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50"/>
                </a:lnTo>
                <a:lnTo>
                  <a:pt x="535" y="19102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66"/>
                </a:lnTo>
                <a:lnTo>
                  <a:pt x="8294" y="49187"/>
                </a:lnTo>
                <a:lnTo>
                  <a:pt x="10835" y="50850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5" y="45519"/>
                </a:lnTo>
                <a:lnTo>
                  <a:pt x="42062" y="42886"/>
                </a:lnTo>
                <a:lnTo>
                  <a:pt x="39448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1" y="46192"/>
                </a:lnTo>
                <a:lnTo>
                  <a:pt x="25250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4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43">
                <a:moveTo>
                  <a:pt x="9348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5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447032" y="4999515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10"/>
                </a:lnTo>
                <a:lnTo>
                  <a:pt x="27799" y="8253"/>
                </a:lnTo>
                <a:lnTo>
                  <a:pt x="30934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5" y="22211"/>
                </a:lnTo>
                <a:lnTo>
                  <a:pt x="35646" y="27128"/>
                </a:lnTo>
                <a:lnTo>
                  <a:pt x="35646" y="29414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6"/>
                </a:lnTo>
                <a:lnTo>
                  <a:pt x="41262" y="43879"/>
                </a:lnTo>
                <a:lnTo>
                  <a:pt x="42619" y="41010"/>
                </a:lnTo>
                <a:lnTo>
                  <a:pt x="43548" y="37594"/>
                </a:lnTo>
                <a:lnTo>
                  <a:pt x="44462" y="34203"/>
                </a:lnTo>
                <a:lnTo>
                  <a:pt x="44931" y="30365"/>
                </a:lnTo>
                <a:lnTo>
                  <a:pt x="44931" y="22556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6" y="12866"/>
                </a:lnTo>
                <a:lnTo>
                  <a:pt x="41972" y="10082"/>
                </a:lnTo>
                <a:lnTo>
                  <a:pt x="40398" y="7710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4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6"/>
                </a:moveTo>
                <a:lnTo>
                  <a:pt x="7858" y="2109"/>
                </a:lnTo>
                <a:lnTo>
                  <a:pt x="5280" y="787"/>
                </a:lnTo>
                <a:lnTo>
                  <a:pt x="2562" y="787"/>
                </a:lnTo>
                <a:lnTo>
                  <a:pt x="0" y="2439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16"/>
                </a:lnTo>
                <a:lnTo>
                  <a:pt x="23759" y="53657"/>
                </a:lnTo>
                <a:lnTo>
                  <a:pt x="27165" y="53657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77"/>
                </a:lnTo>
                <a:lnTo>
                  <a:pt x="31723" y="41795"/>
                </a:lnTo>
                <a:lnTo>
                  <a:pt x="28788" y="44323"/>
                </a:lnTo>
                <a:lnTo>
                  <a:pt x="25232" y="45949"/>
                </a:lnTo>
                <a:lnTo>
                  <a:pt x="20548" y="45949"/>
                </a:lnTo>
                <a:lnTo>
                  <a:pt x="15986" y="43573"/>
                </a:lnTo>
                <a:lnTo>
                  <a:pt x="11430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507995" y="49995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1" y="9359"/>
                </a:moveTo>
                <a:lnTo>
                  <a:pt x="19925" y="8460"/>
                </a:lnTo>
                <a:lnTo>
                  <a:pt x="22948" y="8676"/>
                </a:lnTo>
                <a:lnTo>
                  <a:pt x="25703" y="9465"/>
                </a:lnTo>
                <a:lnTo>
                  <a:pt x="28370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80"/>
                </a:lnTo>
                <a:lnTo>
                  <a:pt x="20382" y="0"/>
                </a:lnTo>
                <a:lnTo>
                  <a:pt x="17283" y="662"/>
                </a:lnTo>
                <a:lnTo>
                  <a:pt x="14136" y="2566"/>
                </a:lnTo>
                <a:lnTo>
                  <a:pt x="10680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316" y="52200"/>
                </a:lnTo>
                <a:lnTo>
                  <a:pt x="2857" y="52923"/>
                </a:lnTo>
                <a:lnTo>
                  <a:pt x="6098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7" y="15469"/>
                </a:lnTo>
                <a:lnTo>
                  <a:pt x="14479" y="1162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3545841" y="4999521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00"/>
                </a:moveTo>
                <a:lnTo>
                  <a:pt x="9591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94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5" y="30286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0"/>
                </a:lnTo>
                <a:close/>
              </a:path>
              <a:path w="48845" h="53643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2" y="52985"/>
                </a:lnTo>
                <a:lnTo>
                  <a:pt x="34762" y="5161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3600222" y="4980146"/>
            <a:ext cx="21650" cy="91807"/>
          </a:xfrm>
          <a:custGeom>
            <a:avLst/>
            <a:gdLst/>
            <a:ahLst/>
            <a:cxnLst/>
            <a:rect l="l" t="t" r="r" b="b"/>
            <a:pathLst>
              <a:path w="21650" h="91807">
                <a:moveTo>
                  <a:pt x="10642" y="5421"/>
                </a:moveTo>
                <a:lnTo>
                  <a:pt x="11023" y="8877"/>
                </a:lnTo>
                <a:lnTo>
                  <a:pt x="13968" y="10742"/>
                </a:lnTo>
                <a:lnTo>
                  <a:pt x="18199" y="10742"/>
                </a:lnTo>
                <a:lnTo>
                  <a:pt x="21258" y="8837"/>
                </a:lnTo>
                <a:lnTo>
                  <a:pt x="21650" y="5306"/>
                </a:lnTo>
                <a:lnTo>
                  <a:pt x="21272" y="1854"/>
                </a:lnTo>
                <a:lnTo>
                  <a:pt x="18313" y="0"/>
                </a:lnTo>
                <a:lnTo>
                  <a:pt x="14033" y="0"/>
                </a:lnTo>
                <a:lnTo>
                  <a:pt x="11023" y="1889"/>
                </a:lnTo>
                <a:lnTo>
                  <a:pt x="10642" y="5421"/>
                </a:lnTo>
                <a:close/>
              </a:path>
              <a:path w="21650" h="91807">
                <a:moveTo>
                  <a:pt x="684" y="90716"/>
                </a:moveTo>
                <a:lnTo>
                  <a:pt x="3286" y="91591"/>
                </a:lnTo>
                <a:lnTo>
                  <a:pt x="6247" y="91807"/>
                </a:lnTo>
                <a:lnTo>
                  <a:pt x="8813" y="91807"/>
                </a:lnTo>
                <a:lnTo>
                  <a:pt x="14616" y="89852"/>
                </a:lnTo>
                <a:lnTo>
                  <a:pt x="17259" y="87185"/>
                </a:lnTo>
                <a:lnTo>
                  <a:pt x="19264" y="83808"/>
                </a:lnTo>
                <a:lnTo>
                  <a:pt x="20344" y="79348"/>
                </a:lnTo>
                <a:lnTo>
                  <a:pt x="20624" y="76438"/>
                </a:lnTo>
                <a:lnTo>
                  <a:pt x="20624" y="21805"/>
                </a:lnTo>
                <a:lnTo>
                  <a:pt x="20408" y="21107"/>
                </a:lnTo>
                <a:lnTo>
                  <a:pt x="17716" y="20167"/>
                </a:lnTo>
                <a:lnTo>
                  <a:pt x="14526" y="20167"/>
                </a:lnTo>
                <a:lnTo>
                  <a:pt x="11617" y="21805"/>
                </a:lnTo>
                <a:lnTo>
                  <a:pt x="11492" y="77368"/>
                </a:lnTo>
                <a:lnTo>
                  <a:pt x="10984" y="79970"/>
                </a:lnTo>
                <a:lnTo>
                  <a:pt x="8798" y="83247"/>
                </a:lnTo>
                <a:lnTo>
                  <a:pt x="6080" y="84150"/>
                </a:lnTo>
                <a:lnTo>
                  <a:pt x="2689" y="84010"/>
                </a:lnTo>
                <a:lnTo>
                  <a:pt x="137" y="85366"/>
                </a:lnTo>
                <a:lnTo>
                  <a:pt x="0" y="87984"/>
                </a:lnTo>
                <a:lnTo>
                  <a:pt x="684" y="90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3636820" y="499952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31"/>
                </a:moveTo>
                <a:lnTo>
                  <a:pt x="43700" y="14123"/>
                </a:lnTo>
                <a:lnTo>
                  <a:pt x="42887" y="11315"/>
                </a:lnTo>
                <a:lnTo>
                  <a:pt x="39877" y="6808"/>
                </a:lnTo>
                <a:lnTo>
                  <a:pt x="35928" y="3060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89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7"/>
                </a:lnTo>
                <a:lnTo>
                  <a:pt x="10833" y="50850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8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2" y="45519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3" y="44540"/>
                </a:lnTo>
                <a:lnTo>
                  <a:pt x="33286" y="45439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4" y="43102"/>
                </a:lnTo>
                <a:lnTo>
                  <a:pt x="11545" y="39992"/>
                </a:lnTo>
                <a:lnTo>
                  <a:pt x="10095" y="35967"/>
                </a:lnTo>
                <a:lnTo>
                  <a:pt x="9270" y="31346"/>
                </a:lnTo>
                <a:lnTo>
                  <a:pt x="9270" y="28652"/>
                </a:lnTo>
                <a:lnTo>
                  <a:pt x="41429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43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3695078" y="4999572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3" y="12495"/>
                </a:lnTo>
                <a:lnTo>
                  <a:pt x="15073" y="9179"/>
                </a:lnTo>
                <a:lnTo>
                  <a:pt x="18364" y="7542"/>
                </a:lnTo>
                <a:lnTo>
                  <a:pt x="24776" y="7542"/>
                </a:lnTo>
                <a:lnTo>
                  <a:pt x="28130" y="8431"/>
                </a:lnTo>
                <a:lnTo>
                  <a:pt x="32066" y="10415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0"/>
                </a:lnTo>
                <a:lnTo>
                  <a:pt x="37462" y="5547"/>
                </a:lnTo>
                <a:lnTo>
                  <a:pt x="34643" y="3200"/>
                </a:lnTo>
                <a:lnTo>
                  <a:pt x="31356" y="1573"/>
                </a:lnTo>
                <a:lnTo>
                  <a:pt x="28775" y="708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3" y="1598"/>
                </a:lnTo>
                <a:lnTo>
                  <a:pt x="11035" y="2666"/>
                </a:lnTo>
                <a:lnTo>
                  <a:pt x="8633" y="4305"/>
                </a:lnTo>
                <a:lnTo>
                  <a:pt x="4544" y="8712"/>
                </a:lnTo>
                <a:lnTo>
                  <a:pt x="2931" y="11545"/>
                </a:lnTo>
                <a:lnTo>
                  <a:pt x="1750" y="14997"/>
                </a:lnTo>
                <a:lnTo>
                  <a:pt x="584" y="18453"/>
                </a:lnTo>
                <a:lnTo>
                  <a:pt x="0" y="22579"/>
                </a:lnTo>
                <a:lnTo>
                  <a:pt x="0" y="31636"/>
                </a:lnTo>
                <a:lnTo>
                  <a:pt x="468" y="35369"/>
                </a:lnTo>
                <a:lnTo>
                  <a:pt x="1433" y="38606"/>
                </a:lnTo>
                <a:lnTo>
                  <a:pt x="2387" y="41846"/>
                </a:lnTo>
                <a:lnTo>
                  <a:pt x="3784" y="44575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4" y="53592"/>
                </a:lnTo>
                <a:lnTo>
                  <a:pt x="26694" y="53110"/>
                </a:lnTo>
                <a:lnTo>
                  <a:pt x="29754" y="5237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90"/>
                </a:lnTo>
                <a:lnTo>
                  <a:pt x="38492" y="42443"/>
                </a:lnTo>
                <a:lnTo>
                  <a:pt x="36612" y="39660"/>
                </a:lnTo>
                <a:lnTo>
                  <a:pt x="33502" y="41946"/>
                </a:lnTo>
                <a:lnTo>
                  <a:pt x="29870" y="44222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6" y="45453"/>
                </a:lnTo>
                <a:lnTo>
                  <a:pt x="15430" y="43901"/>
                </a:lnTo>
                <a:lnTo>
                  <a:pt x="12852" y="41122"/>
                </a:lnTo>
                <a:lnTo>
                  <a:pt x="10819" y="37551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3741512" y="4987223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699"/>
                </a:moveTo>
                <a:lnTo>
                  <a:pt x="17362" y="1000"/>
                </a:lnTo>
                <a:lnTo>
                  <a:pt x="14720" y="0"/>
                </a:lnTo>
                <a:lnTo>
                  <a:pt x="11479" y="0"/>
                </a:lnTo>
                <a:lnTo>
                  <a:pt x="8625" y="1699"/>
                </a:lnTo>
                <a:lnTo>
                  <a:pt x="8625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2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3785386" y="4999521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598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89" y="1979"/>
                </a:lnTo>
                <a:lnTo>
                  <a:pt x="5647" y="4371"/>
                </a:lnTo>
                <a:lnTo>
                  <a:pt x="3045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5" y="21629"/>
                </a:lnTo>
                <a:lnTo>
                  <a:pt x="6209" y="25196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6" y="30783"/>
                </a:lnTo>
                <a:lnTo>
                  <a:pt x="20709" y="31978"/>
                </a:lnTo>
                <a:lnTo>
                  <a:pt x="23961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5" y="44157"/>
                </a:lnTo>
                <a:lnTo>
                  <a:pt x="3286" y="42558"/>
                </a:lnTo>
                <a:lnTo>
                  <a:pt x="276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15"/>
                </a:lnTo>
                <a:lnTo>
                  <a:pt x="6220" y="52210"/>
                </a:lnTo>
                <a:lnTo>
                  <a:pt x="8873" y="52985"/>
                </a:lnTo>
                <a:lnTo>
                  <a:pt x="12023" y="53517"/>
                </a:lnTo>
                <a:lnTo>
                  <a:pt x="18233" y="53643"/>
                </a:lnTo>
                <a:lnTo>
                  <a:pt x="20825" y="53315"/>
                </a:lnTo>
                <a:lnTo>
                  <a:pt x="25523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51"/>
                </a:lnTo>
                <a:lnTo>
                  <a:pt x="31874" y="29733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1" y="23813"/>
                </a:lnTo>
                <a:lnTo>
                  <a:pt x="19122" y="22594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4"/>
                </a:lnTo>
                <a:lnTo>
                  <a:pt x="9762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099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4"/>
                </a:lnTo>
                <a:lnTo>
                  <a:pt x="27481" y="1461"/>
                </a:lnTo>
                <a:lnTo>
                  <a:pt x="24202" y="533"/>
                </a:lnTo>
                <a:lnTo>
                  <a:pt x="2159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3853487" y="4976178"/>
            <a:ext cx="33044" cy="76266"/>
          </a:xfrm>
          <a:custGeom>
            <a:avLst/>
            <a:gdLst/>
            <a:ahLst/>
            <a:cxnLst/>
            <a:rect l="l" t="t" r="r" b="b"/>
            <a:pathLst>
              <a:path w="33044" h="76266">
                <a:moveTo>
                  <a:pt x="8942" y="12993"/>
                </a:moveTo>
                <a:lnTo>
                  <a:pt x="8624" y="15927"/>
                </a:lnTo>
                <a:lnTo>
                  <a:pt x="8624" y="24372"/>
                </a:lnTo>
                <a:lnTo>
                  <a:pt x="1742" y="24372"/>
                </a:lnTo>
                <a:lnTo>
                  <a:pt x="290" y="25516"/>
                </a:lnTo>
                <a:lnTo>
                  <a:pt x="0" y="28120"/>
                </a:lnTo>
                <a:lnTo>
                  <a:pt x="1742" y="31803"/>
                </a:lnTo>
                <a:lnTo>
                  <a:pt x="8624" y="31803"/>
                </a:lnTo>
                <a:lnTo>
                  <a:pt x="8624" y="74613"/>
                </a:lnTo>
                <a:lnTo>
                  <a:pt x="8992" y="75543"/>
                </a:lnTo>
                <a:lnTo>
                  <a:pt x="11544" y="76266"/>
                </a:lnTo>
                <a:lnTo>
                  <a:pt x="14719" y="76266"/>
                </a:lnTo>
                <a:lnTo>
                  <a:pt x="17639" y="74613"/>
                </a:lnTo>
                <a:lnTo>
                  <a:pt x="17639" y="31803"/>
                </a:lnTo>
                <a:lnTo>
                  <a:pt x="28536" y="31803"/>
                </a:lnTo>
                <a:lnTo>
                  <a:pt x="30175" y="30341"/>
                </a:lnTo>
                <a:lnTo>
                  <a:pt x="30328" y="27421"/>
                </a:lnTo>
                <a:lnTo>
                  <a:pt x="28536" y="24372"/>
                </a:lnTo>
                <a:lnTo>
                  <a:pt x="17639" y="24372"/>
                </a:lnTo>
                <a:lnTo>
                  <a:pt x="17639" y="19051"/>
                </a:lnTo>
                <a:lnTo>
                  <a:pt x="17768" y="15167"/>
                </a:lnTo>
                <a:lnTo>
                  <a:pt x="18262" y="12244"/>
                </a:lnTo>
                <a:lnTo>
                  <a:pt x="20598" y="8525"/>
                </a:lnTo>
                <a:lnTo>
                  <a:pt x="23623" y="7444"/>
                </a:lnTo>
                <a:lnTo>
                  <a:pt x="26798" y="7520"/>
                </a:lnTo>
                <a:lnTo>
                  <a:pt x="30008" y="8421"/>
                </a:lnTo>
                <a:lnTo>
                  <a:pt x="32691" y="8359"/>
                </a:lnTo>
                <a:lnTo>
                  <a:pt x="33044" y="5703"/>
                </a:lnTo>
                <a:lnTo>
                  <a:pt x="32967" y="3924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92" y="0"/>
                </a:lnTo>
                <a:lnTo>
                  <a:pt x="19367" y="370"/>
                </a:lnTo>
                <a:lnTo>
                  <a:pt x="15417" y="1854"/>
                </a:lnTo>
                <a:lnTo>
                  <a:pt x="12484" y="4561"/>
                </a:lnTo>
                <a:lnTo>
                  <a:pt x="10212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3893187" y="4999521"/>
            <a:ext cx="48834" cy="53643"/>
          </a:xfrm>
          <a:custGeom>
            <a:avLst/>
            <a:gdLst/>
            <a:ahLst/>
            <a:cxnLst/>
            <a:rect l="l" t="t" r="r" b="b"/>
            <a:pathLst>
              <a:path w="48834" h="53643">
                <a:moveTo>
                  <a:pt x="9284" y="23900"/>
                </a:moveTo>
                <a:lnTo>
                  <a:pt x="9591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5"/>
                </a:lnTo>
                <a:lnTo>
                  <a:pt x="48312" y="33958"/>
                </a:lnTo>
                <a:lnTo>
                  <a:pt x="48834" y="30286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60" y="9269"/>
                </a:lnTo>
                <a:lnTo>
                  <a:pt x="42865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0"/>
                </a:lnTo>
                <a:close/>
              </a:path>
              <a:path w="48834" h="53643">
                <a:moveTo>
                  <a:pt x="2696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5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3958210" y="4999521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5"/>
                </a:lnTo>
                <a:lnTo>
                  <a:pt x="28371" y="8600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0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1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3" y="778"/>
                </a:lnTo>
                <a:lnTo>
                  <a:pt x="2567" y="778"/>
                </a:lnTo>
                <a:lnTo>
                  <a:pt x="0" y="2426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020278" y="4987223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699"/>
                </a:moveTo>
                <a:lnTo>
                  <a:pt x="17362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42"/>
                </a:lnTo>
                <a:lnTo>
                  <a:pt x="10770" y="60436"/>
                </a:lnTo>
                <a:lnTo>
                  <a:pt x="13092" y="63154"/>
                </a:lnTo>
                <a:lnTo>
                  <a:pt x="16383" y="64847"/>
                </a:lnTo>
                <a:lnTo>
                  <a:pt x="20356" y="65848"/>
                </a:lnTo>
                <a:lnTo>
                  <a:pt x="22899" y="65848"/>
                </a:lnTo>
                <a:lnTo>
                  <a:pt x="25386" y="65681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4" y="58190"/>
                </a:lnTo>
                <a:lnTo>
                  <a:pt x="20066" y="57340"/>
                </a:lnTo>
                <a:lnTo>
                  <a:pt x="18070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066794" y="4976596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2"/>
                </a:lnTo>
                <a:lnTo>
                  <a:pt x="33310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8"/>
                </a:lnTo>
                <a:lnTo>
                  <a:pt x="38199" y="28994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0" y="24894"/>
                </a:lnTo>
                <a:lnTo>
                  <a:pt x="14108" y="26226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83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0" y="30671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124501" y="4999521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31"/>
                </a:moveTo>
                <a:lnTo>
                  <a:pt x="43700" y="14123"/>
                </a:lnTo>
                <a:lnTo>
                  <a:pt x="42887" y="11315"/>
                </a:lnTo>
                <a:lnTo>
                  <a:pt x="39878" y="6808"/>
                </a:lnTo>
                <a:lnTo>
                  <a:pt x="35928" y="3060"/>
                </a:lnTo>
                <a:lnTo>
                  <a:pt x="33220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89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7" y="44766"/>
                </a:lnTo>
                <a:lnTo>
                  <a:pt x="8291" y="49187"/>
                </a:lnTo>
                <a:lnTo>
                  <a:pt x="10833" y="50850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2" y="45519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1" y="44540"/>
                </a:lnTo>
                <a:lnTo>
                  <a:pt x="33286" y="45439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39992"/>
                </a:lnTo>
                <a:lnTo>
                  <a:pt x="10095" y="35967"/>
                </a:lnTo>
                <a:lnTo>
                  <a:pt x="9271" y="31346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43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7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4210743" y="4980952"/>
            <a:ext cx="57139" cy="72176"/>
          </a:xfrm>
          <a:custGeom>
            <a:avLst/>
            <a:gdLst/>
            <a:ahLst/>
            <a:cxnLst/>
            <a:rect l="l" t="t" r="r" b="b"/>
            <a:pathLst>
              <a:path w="57139" h="72176">
                <a:moveTo>
                  <a:pt x="9093" y="62459"/>
                </a:moveTo>
                <a:lnTo>
                  <a:pt x="12042" y="65570"/>
                </a:lnTo>
                <a:lnTo>
                  <a:pt x="15648" y="67961"/>
                </a:lnTo>
                <a:lnTo>
                  <a:pt x="19914" y="69649"/>
                </a:lnTo>
                <a:lnTo>
                  <a:pt x="24180" y="71323"/>
                </a:lnTo>
                <a:lnTo>
                  <a:pt x="29034" y="72176"/>
                </a:lnTo>
                <a:lnTo>
                  <a:pt x="36234" y="72176"/>
                </a:lnTo>
                <a:lnTo>
                  <a:pt x="39827" y="71845"/>
                </a:lnTo>
                <a:lnTo>
                  <a:pt x="43434" y="71297"/>
                </a:lnTo>
                <a:lnTo>
                  <a:pt x="46979" y="70438"/>
                </a:lnTo>
                <a:lnTo>
                  <a:pt x="50356" y="69292"/>
                </a:lnTo>
                <a:lnTo>
                  <a:pt x="53380" y="68112"/>
                </a:lnTo>
                <a:lnTo>
                  <a:pt x="56160" y="66448"/>
                </a:lnTo>
                <a:lnTo>
                  <a:pt x="56973" y="63324"/>
                </a:lnTo>
                <a:lnTo>
                  <a:pt x="56973" y="36576"/>
                </a:lnTo>
                <a:lnTo>
                  <a:pt x="56274" y="33936"/>
                </a:lnTo>
                <a:lnTo>
                  <a:pt x="53672" y="32781"/>
                </a:lnTo>
                <a:lnTo>
                  <a:pt x="31370" y="32781"/>
                </a:lnTo>
                <a:lnTo>
                  <a:pt x="29822" y="33987"/>
                </a:lnTo>
                <a:lnTo>
                  <a:pt x="29516" y="36630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7"/>
                </a:lnTo>
                <a:lnTo>
                  <a:pt x="43649" y="62716"/>
                </a:lnTo>
                <a:lnTo>
                  <a:pt x="39207" y="63766"/>
                </a:lnTo>
                <a:lnTo>
                  <a:pt x="34837" y="64037"/>
                </a:lnTo>
                <a:lnTo>
                  <a:pt x="31179" y="64037"/>
                </a:lnTo>
                <a:lnTo>
                  <a:pt x="27828" y="63413"/>
                </a:lnTo>
                <a:lnTo>
                  <a:pt x="24778" y="62179"/>
                </a:lnTo>
                <a:lnTo>
                  <a:pt x="21719" y="60962"/>
                </a:lnTo>
                <a:lnTo>
                  <a:pt x="19090" y="59145"/>
                </a:lnTo>
                <a:lnTo>
                  <a:pt x="14669" y="54371"/>
                </a:lnTo>
                <a:lnTo>
                  <a:pt x="12942" y="51447"/>
                </a:lnTo>
                <a:lnTo>
                  <a:pt x="11696" y="47970"/>
                </a:lnTo>
                <a:lnTo>
                  <a:pt x="10454" y="44503"/>
                </a:lnTo>
                <a:lnTo>
                  <a:pt x="9817" y="40514"/>
                </a:lnTo>
                <a:lnTo>
                  <a:pt x="9817" y="32019"/>
                </a:lnTo>
                <a:lnTo>
                  <a:pt x="10389" y="28285"/>
                </a:lnTo>
                <a:lnTo>
                  <a:pt x="11534" y="24855"/>
                </a:lnTo>
                <a:lnTo>
                  <a:pt x="12675" y="21413"/>
                </a:lnTo>
                <a:lnTo>
                  <a:pt x="14314" y="18454"/>
                </a:lnTo>
                <a:lnTo>
                  <a:pt x="18583" y="13449"/>
                </a:lnTo>
                <a:lnTo>
                  <a:pt x="21186" y="11510"/>
                </a:lnTo>
                <a:lnTo>
                  <a:pt x="24257" y="10097"/>
                </a:lnTo>
                <a:lnTo>
                  <a:pt x="27331" y="8676"/>
                </a:lnTo>
                <a:lnTo>
                  <a:pt x="30812" y="7978"/>
                </a:lnTo>
                <a:lnTo>
                  <a:pt x="37937" y="7978"/>
                </a:lnTo>
                <a:lnTo>
                  <a:pt x="40741" y="8319"/>
                </a:lnTo>
                <a:lnTo>
                  <a:pt x="43117" y="9018"/>
                </a:lnTo>
                <a:lnTo>
                  <a:pt x="47513" y="10454"/>
                </a:lnTo>
                <a:lnTo>
                  <a:pt x="50915" y="12118"/>
                </a:lnTo>
                <a:lnTo>
                  <a:pt x="54295" y="14253"/>
                </a:lnTo>
                <a:lnTo>
                  <a:pt x="56847" y="13313"/>
                </a:lnTo>
                <a:lnTo>
                  <a:pt x="57139" y="10530"/>
                </a:lnTo>
                <a:lnTo>
                  <a:pt x="57139" y="9375"/>
                </a:lnTo>
                <a:lnTo>
                  <a:pt x="55893" y="6239"/>
                </a:lnTo>
                <a:lnTo>
                  <a:pt x="53315" y="4434"/>
                </a:lnTo>
                <a:lnTo>
                  <a:pt x="50523" y="2998"/>
                </a:lnTo>
                <a:lnTo>
                  <a:pt x="46875" y="1742"/>
                </a:lnTo>
                <a:lnTo>
                  <a:pt x="42433" y="712"/>
                </a:lnTo>
                <a:lnTo>
                  <a:pt x="37570" y="0"/>
                </a:lnTo>
                <a:lnTo>
                  <a:pt x="29682" y="0"/>
                </a:lnTo>
                <a:lnTo>
                  <a:pt x="24930" y="878"/>
                </a:lnTo>
                <a:lnTo>
                  <a:pt x="20654" y="2631"/>
                </a:lnTo>
                <a:lnTo>
                  <a:pt x="16358" y="4395"/>
                </a:lnTo>
                <a:lnTo>
                  <a:pt x="12689" y="6858"/>
                </a:lnTo>
                <a:lnTo>
                  <a:pt x="9640" y="10048"/>
                </a:lnTo>
                <a:lnTo>
                  <a:pt x="6581" y="13223"/>
                </a:lnTo>
                <a:lnTo>
                  <a:pt x="4204" y="17082"/>
                </a:lnTo>
                <a:lnTo>
                  <a:pt x="2527" y="21603"/>
                </a:lnTo>
                <a:lnTo>
                  <a:pt x="839" y="26125"/>
                </a:lnTo>
                <a:lnTo>
                  <a:pt x="0" y="31169"/>
                </a:lnTo>
                <a:lnTo>
                  <a:pt x="0" y="42091"/>
                </a:lnTo>
                <a:lnTo>
                  <a:pt x="777" y="46940"/>
                </a:lnTo>
                <a:lnTo>
                  <a:pt x="2336" y="51286"/>
                </a:lnTo>
                <a:lnTo>
                  <a:pt x="3888" y="55627"/>
                </a:lnTo>
                <a:lnTo>
                  <a:pt x="6149" y="59349"/>
                </a:lnTo>
                <a:lnTo>
                  <a:pt x="9093" y="62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4283715" y="4999521"/>
            <a:ext cx="48831" cy="53643"/>
          </a:xfrm>
          <a:custGeom>
            <a:avLst/>
            <a:gdLst/>
            <a:ahLst/>
            <a:cxnLst/>
            <a:rect l="l" t="t" r="r" b="b"/>
            <a:pathLst>
              <a:path w="48831" h="53643">
                <a:moveTo>
                  <a:pt x="9281" y="23900"/>
                </a:moveTo>
                <a:lnTo>
                  <a:pt x="9587" y="21333"/>
                </a:lnTo>
                <a:lnTo>
                  <a:pt x="10185" y="18986"/>
                </a:lnTo>
                <a:lnTo>
                  <a:pt x="11708" y="14591"/>
                </a:lnTo>
                <a:lnTo>
                  <a:pt x="14184" y="11164"/>
                </a:lnTo>
                <a:lnTo>
                  <a:pt x="17691" y="8888"/>
                </a:lnTo>
                <a:lnTo>
                  <a:pt x="21892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5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1" y="43535"/>
                </a:lnTo>
                <a:lnTo>
                  <a:pt x="46214" y="40641"/>
                </a:lnTo>
                <a:lnTo>
                  <a:pt x="47268" y="37285"/>
                </a:lnTo>
                <a:lnTo>
                  <a:pt x="48309" y="33958"/>
                </a:lnTo>
                <a:lnTo>
                  <a:pt x="48831" y="30286"/>
                </a:lnTo>
                <a:lnTo>
                  <a:pt x="48831" y="22223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4" y="3341"/>
                </a:lnTo>
                <a:lnTo>
                  <a:pt x="8291" y="5220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9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48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00"/>
                </a:lnTo>
                <a:close/>
              </a:path>
              <a:path w="48831" h="53643">
                <a:moveTo>
                  <a:pt x="26960" y="46112"/>
                </a:moveTo>
                <a:lnTo>
                  <a:pt x="21449" y="46112"/>
                </a:lnTo>
                <a:lnTo>
                  <a:pt x="17104" y="44575"/>
                </a:lnTo>
                <a:lnTo>
                  <a:pt x="13637" y="42138"/>
                </a:lnTo>
                <a:lnTo>
                  <a:pt x="11341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2" y="52985"/>
                </a:lnTo>
                <a:lnTo>
                  <a:pt x="34758" y="51614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4342279" y="5000278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48"/>
                </a:moveTo>
                <a:lnTo>
                  <a:pt x="17147" y="50241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9" y="52070"/>
                </a:lnTo>
                <a:lnTo>
                  <a:pt x="29401" y="50241"/>
                </a:lnTo>
                <a:lnTo>
                  <a:pt x="46066" y="3848"/>
                </a:lnTo>
                <a:lnTo>
                  <a:pt x="46494" y="1572"/>
                </a:lnTo>
                <a:lnTo>
                  <a:pt x="45961" y="467"/>
                </a:lnTo>
                <a:lnTo>
                  <a:pt x="43143" y="0"/>
                </a:lnTo>
                <a:lnTo>
                  <a:pt x="39956" y="74"/>
                </a:lnTo>
                <a:lnTo>
                  <a:pt x="37379" y="1738"/>
                </a:lnTo>
                <a:lnTo>
                  <a:pt x="23764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8" y="240"/>
                </a:lnTo>
                <a:lnTo>
                  <a:pt x="5436" y="0"/>
                </a:lnTo>
                <a:lnTo>
                  <a:pt x="2858" y="10"/>
                </a:lnTo>
                <a:lnTo>
                  <a:pt x="0" y="1281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4398187" y="4999521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31"/>
                </a:moveTo>
                <a:lnTo>
                  <a:pt x="43700" y="14123"/>
                </a:lnTo>
                <a:lnTo>
                  <a:pt x="42887" y="11315"/>
                </a:lnTo>
                <a:lnTo>
                  <a:pt x="39877" y="6808"/>
                </a:lnTo>
                <a:lnTo>
                  <a:pt x="35928" y="3060"/>
                </a:lnTo>
                <a:lnTo>
                  <a:pt x="33221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89"/>
                </a:lnTo>
                <a:lnTo>
                  <a:pt x="4267" y="9575"/>
                </a:lnTo>
                <a:lnTo>
                  <a:pt x="2703" y="12409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9" y="35355"/>
                </a:lnTo>
                <a:lnTo>
                  <a:pt x="1559" y="38685"/>
                </a:lnTo>
                <a:lnTo>
                  <a:pt x="2613" y="41997"/>
                </a:lnTo>
                <a:lnTo>
                  <a:pt x="4165" y="44766"/>
                </a:lnTo>
                <a:lnTo>
                  <a:pt x="8291" y="49187"/>
                </a:lnTo>
                <a:lnTo>
                  <a:pt x="10833" y="50850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5" y="51092"/>
                </a:lnTo>
                <a:lnTo>
                  <a:pt x="42671" y="48298"/>
                </a:lnTo>
                <a:lnTo>
                  <a:pt x="42862" y="45519"/>
                </a:lnTo>
                <a:lnTo>
                  <a:pt x="42062" y="42886"/>
                </a:lnTo>
                <a:lnTo>
                  <a:pt x="39446" y="43268"/>
                </a:lnTo>
                <a:lnTo>
                  <a:pt x="36181" y="44540"/>
                </a:lnTo>
                <a:lnTo>
                  <a:pt x="33286" y="45439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39992"/>
                </a:lnTo>
                <a:lnTo>
                  <a:pt x="10095" y="35967"/>
                </a:lnTo>
                <a:lnTo>
                  <a:pt x="9270" y="31346"/>
                </a:lnTo>
                <a:lnTo>
                  <a:pt x="9270" y="28652"/>
                </a:lnTo>
                <a:lnTo>
                  <a:pt x="41426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43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7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1" y="623"/>
                </a:lnTo>
                <a:lnTo>
                  <a:pt x="13715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4459860" y="49995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5"/>
                </a:lnTo>
                <a:lnTo>
                  <a:pt x="28371" y="860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80"/>
                </a:lnTo>
                <a:lnTo>
                  <a:pt x="20383" y="0"/>
                </a:lnTo>
                <a:lnTo>
                  <a:pt x="17272" y="662"/>
                </a:lnTo>
                <a:lnTo>
                  <a:pt x="14136" y="2566"/>
                </a:lnTo>
                <a:lnTo>
                  <a:pt x="10680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26"/>
                </a:lnTo>
                <a:lnTo>
                  <a:pt x="0" y="51271"/>
                </a:lnTo>
                <a:lnTo>
                  <a:pt x="316" y="5220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4501134" y="4999521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4" y="22669"/>
                </a:moveTo>
                <a:lnTo>
                  <a:pt x="33094" y="51267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0" y="51267"/>
                </a:lnTo>
                <a:lnTo>
                  <a:pt x="42050" y="18007"/>
                </a:lnTo>
                <a:lnTo>
                  <a:pt x="41746" y="15022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9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4562088" y="4999521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67"/>
                </a:lnTo>
                <a:lnTo>
                  <a:pt x="72439" y="17651"/>
                </a:lnTo>
                <a:lnTo>
                  <a:pt x="72158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4"/>
                </a:lnTo>
                <a:lnTo>
                  <a:pt x="61455" y="543"/>
                </a:lnTo>
                <a:lnTo>
                  <a:pt x="58823" y="0"/>
                </a:lnTo>
                <a:lnTo>
                  <a:pt x="55674" y="0"/>
                </a:lnTo>
                <a:lnTo>
                  <a:pt x="53072" y="166"/>
                </a:lnTo>
                <a:lnTo>
                  <a:pt x="50507" y="849"/>
                </a:lnTo>
                <a:lnTo>
                  <a:pt x="47840" y="2171"/>
                </a:lnTo>
                <a:lnTo>
                  <a:pt x="45072" y="3910"/>
                </a:lnTo>
                <a:lnTo>
                  <a:pt x="42138" y="6375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67"/>
                </a:lnTo>
                <a:lnTo>
                  <a:pt x="27774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09"/>
                </a:lnTo>
                <a:lnTo>
                  <a:pt x="16088" y="2131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67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8"/>
                </a:lnTo>
                <a:lnTo>
                  <a:pt x="15797" y="10144"/>
                </a:lnTo>
                <a:lnTo>
                  <a:pt x="19977" y="7747"/>
                </a:lnTo>
                <a:lnTo>
                  <a:pt x="23695" y="7747"/>
                </a:lnTo>
                <a:lnTo>
                  <a:pt x="26352" y="8723"/>
                </a:lnTo>
                <a:lnTo>
                  <a:pt x="29362" y="11541"/>
                </a:lnTo>
                <a:lnTo>
                  <a:pt x="30744" y="14249"/>
                </a:lnTo>
                <a:lnTo>
                  <a:pt x="31546" y="17651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4" y="52197"/>
                </a:lnTo>
                <a:lnTo>
                  <a:pt x="34643" y="52920"/>
                </a:lnTo>
                <a:lnTo>
                  <a:pt x="37782" y="52920"/>
                </a:lnTo>
                <a:lnTo>
                  <a:pt x="40702" y="51267"/>
                </a:lnTo>
                <a:lnTo>
                  <a:pt x="40702" y="17132"/>
                </a:lnTo>
                <a:lnTo>
                  <a:pt x="43192" y="14058"/>
                </a:lnTo>
                <a:lnTo>
                  <a:pt x="47560" y="10144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50" y="11541"/>
                </a:lnTo>
                <a:lnTo>
                  <a:pt x="62532" y="14249"/>
                </a:lnTo>
                <a:lnTo>
                  <a:pt x="63244" y="17651"/>
                </a:lnTo>
                <a:lnTo>
                  <a:pt x="63436" y="21590"/>
                </a:lnTo>
                <a:lnTo>
                  <a:pt x="63436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4650915" y="499952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7" y="6808"/>
                </a:lnTo>
                <a:lnTo>
                  <a:pt x="35928" y="306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7"/>
                </a:lnTo>
                <a:lnTo>
                  <a:pt x="10833" y="50850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2" y="45519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43">
                <a:moveTo>
                  <a:pt x="9345" y="20091"/>
                </a:moveTo>
                <a:lnTo>
                  <a:pt x="10314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4712587" y="4999521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67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67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0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67"/>
                </a:lnTo>
                <a:lnTo>
                  <a:pt x="8952" y="17132"/>
                </a:lnTo>
                <a:lnTo>
                  <a:pt x="11418" y="14058"/>
                </a:lnTo>
                <a:lnTo>
                  <a:pt x="13765" y="11732"/>
                </a:lnTo>
                <a:lnTo>
                  <a:pt x="18251" y="8547"/>
                </a:lnTo>
                <a:lnTo>
                  <a:pt x="22732" y="7747"/>
                </a:lnTo>
                <a:lnTo>
                  <a:pt x="25998" y="8074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4767037" y="4987223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699"/>
                </a:moveTo>
                <a:lnTo>
                  <a:pt x="17362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42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500" y="65112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4807738" y="5039986"/>
            <a:ext cx="17640" cy="27873"/>
          </a:xfrm>
          <a:custGeom>
            <a:avLst/>
            <a:gdLst/>
            <a:ahLst/>
            <a:cxnLst/>
            <a:rect l="l" t="t" r="r" b="b"/>
            <a:pathLst>
              <a:path w="17640" h="27873">
                <a:moveTo>
                  <a:pt x="17640" y="4405"/>
                </a:moveTo>
                <a:lnTo>
                  <a:pt x="17640" y="3426"/>
                </a:lnTo>
                <a:lnTo>
                  <a:pt x="16001" y="467"/>
                </a:lnTo>
                <a:lnTo>
                  <a:pt x="13388" y="0"/>
                </a:lnTo>
                <a:lnTo>
                  <a:pt x="10746" y="60"/>
                </a:lnTo>
                <a:lnTo>
                  <a:pt x="7721" y="1497"/>
                </a:lnTo>
                <a:lnTo>
                  <a:pt x="7228" y="4405"/>
                </a:lnTo>
                <a:lnTo>
                  <a:pt x="7228" y="11349"/>
                </a:lnTo>
                <a:lnTo>
                  <a:pt x="0" y="26276"/>
                </a:lnTo>
                <a:lnTo>
                  <a:pt x="1422" y="27873"/>
                </a:lnTo>
                <a:lnTo>
                  <a:pt x="4269" y="27809"/>
                </a:lnTo>
                <a:lnTo>
                  <a:pt x="6948" y="26376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7" y="7491"/>
                </a:lnTo>
                <a:lnTo>
                  <a:pt x="17640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4868564" y="4981773"/>
            <a:ext cx="53060" cy="70704"/>
          </a:xfrm>
          <a:custGeom>
            <a:avLst/>
            <a:gdLst/>
            <a:ahLst/>
            <a:cxnLst/>
            <a:rect l="l" t="t" r="r" b="b"/>
            <a:pathLst>
              <a:path w="53060" h="70704">
                <a:moveTo>
                  <a:pt x="965" y="70233"/>
                </a:moveTo>
                <a:lnTo>
                  <a:pt x="3722" y="70704"/>
                </a:lnTo>
                <a:lnTo>
                  <a:pt x="6300" y="70650"/>
                </a:lnTo>
                <a:lnTo>
                  <a:pt x="9320" y="68962"/>
                </a:lnTo>
                <a:lnTo>
                  <a:pt x="9183" y="13133"/>
                </a:lnTo>
                <a:lnTo>
                  <a:pt x="9220" y="10530"/>
                </a:lnTo>
                <a:lnTo>
                  <a:pt x="11253" y="14861"/>
                </a:lnTo>
                <a:lnTo>
                  <a:pt x="13525" y="19382"/>
                </a:lnTo>
                <a:lnTo>
                  <a:pt x="15786" y="23599"/>
                </a:lnTo>
                <a:lnTo>
                  <a:pt x="37199" y="63540"/>
                </a:lnTo>
                <a:lnTo>
                  <a:pt x="37933" y="64947"/>
                </a:lnTo>
                <a:lnTo>
                  <a:pt x="40590" y="68630"/>
                </a:lnTo>
                <a:lnTo>
                  <a:pt x="43319" y="70233"/>
                </a:lnTo>
                <a:lnTo>
                  <a:pt x="45871" y="70524"/>
                </a:lnTo>
                <a:lnTo>
                  <a:pt x="49453" y="70524"/>
                </a:lnTo>
                <a:lnTo>
                  <a:pt x="52132" y="69293"/>
                </a:lnTo>
                <a:lnTo>
                  <a:pt x="53060" y="66525"/>
                </a:lnTo>
                <a:lnTo>
                  <a:pt x="53060" y="1728"/>
                </a:lnTo>
                <a:lnTo>
                  <a:pt x="52081" y="457"/>
                </a:lnTo>
                <a:lnTo>
                  <a:pt x="49312" y="0"/>
                </a:lnTo>
                <a:lnTo>
                  <a:pt x="46749" y="40"/>
                </a:lnTo>
                <a:lnTo>
                  <a:pt x="43726" y="1728"/>
                </a:lnTo>
                <a:lnTo>
                  <a:pt x="43891" y="57687"/>
                </a:lnTo>
                <a:lnTo>
                  <a:pt x="42152" y="54281"/>
                </a:lnTo>
                <a:lnTo>
                  <a:pt x="40435" y="50915"/>
                </a:lnTo>
                <a:lnTo>
                  <a:pt x="38696" y="47473"/>
                </a:lnTo>
                <a:lnTo>
                  <a:pt x="36918" y="43981"/>
                </a:lnTo>
                <a:lnTo>
                  <a:pt x="35027" y="40388"/>
                </a:lnTo>
                <a:lnTo>
                  <a:pt x="33033" y="36666"/>
                </a:lnTo>
                <a:lnTo>
                  <a:pt x="16560" y="5857"/>
                </a:lnTo>
                <a:lnTo>
                  <a:pt x="14324" y="2311"/>
                </a:lnTo>
                <a:lnTo>
                  <a:pt x="11229" y="433"/>
                </a:lnTo>
                <a:lnTo>
                  <a:pt x="8510" y="154"/>
                </a:lnTo>
                <a:lnTo>
                  <a:pt x="3914" y="154"/>
                </a:lnTo>
                <a:lnTo>
                  <a:pt x="1220" y="1080"/>
                </a:lnTo>
                <a:lnTo>
                  <a:pt x="0" y="4179"/>
                </a:lnTo>
                <a:lnTo>
                  <a:pt x="0" y="68962"/>
                </a:lnTo>
                <a:lnTo>
                  <a:pt x="965" y="70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4934696" y="4999521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5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61"/>
                </a:lnTo>
                <a:lnTo>
                  <a:pt x="22873" y="46062"/>
                </a:lnTo>
                <a:lnTo>
                  <a:pt x="19864" y="53643"/>
                </a:lnTo>
                <a:lnTo>
                  <a:pt x="22644" y="53021"/>
                </a:lnTo>
                <a:lnTo>
                  <a:pt x="25260" y="51749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6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3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99" y="9204"/>
                </a:lnTo>
                <a:lnTo>
                  <a:pt x="30214" y="12330"/>
                </a:lnTo>
                <a:lnTo>
                  <a:pt x="30999" y="15213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58"/>
                </a:lnTo>
                <a:lnTo>
                  <a:pt x="11177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38"/>
                </a:lnTo>
                <a:lnTo>
                  <a:pt x="9169" y="38355"/>
                </a:lnTo>
                <a:close/>
              </a:path>
              <a:path w="40107" h="53643">
                <a:moveTo>
                  <a:pt x="13197" y="45911"/>
                </a:moveTo>
                <a:lnTo>
                  <a:pt x="9982" y="42901"/>
                </a:lnTo>
                <a:lnTo>
                  <a:pt x="9169" y="38355"/>
                </a:lnTo>
                <a:lnTo>
                  <a:pt x="9956" y="52638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4982936" y="4987223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699"/>
                </a:moveTo>
                <a:lnTo>
                  <a:pt x="17362" y="100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2"/>
                </a:lnTo>
                <a:lnTo>
                  <a:pt x="10786" y="60436"/>
                </a:lnTo>
                <a:lnTo>
                  <a:pt x="13096" y="63154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35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5023925" y="49801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1" y="1838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34"/>
                </a:lnTo>
                <a:lnTo>
                  <a:pt x="10033" y="21794"/>
                </a:lnTo>
                <a:lnTo>
                  <a:pt x="9817" y="21106"/>
                </a:lnTo>
                <a:lnTo>
                  <a:pt x="7175" y="20152"/>
                </a:lnTo>
                <a:lnTo>
                  <a:pt x="3938" y="20152"/>
                </a:lnTo>
                <a:lnTo>
                  <a:pt x="1080" y="2179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045080" y="4999521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3" y="23900"/>
                </a:moveTo>
                <a:lnTo>
                  <a:pt x="9585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4" y="43535"/>
                </a:lnTo>
                <a:lnTo>
                  <a:pt x="46212" y="40641"/>
                </a:lnTo>
                <a:lnTo>
                  <a:pt x="47268" y="37285"/>
                </a:lnTo>
                <a:lnTo>
                  <a:pt x="48312" y="33958"/>
                </a:lnTo>
                <a:lnTo>
                  <a:pt x="48830" y="30286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89" y="2970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0" y="5220"/>
                </a:lnTo>
                <a:lnTo>
                  <a:pt x="4138" y="10069"/>
                </a:lnTo>
                <a:lnTo>
                  <a:pt x="2576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8" y="50674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00"/>
                </a:lnTo>
                <a:close/>
              </a:path>
              <a:path w="48830" h="53643">
                <a:moveTo>
                  <a:pt x="26959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388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0" y="53643"/>
                </a:lnTo>
                <a:lnTo>
                  <a:pt x="28003" y="53643"/>
                </a:lnTo>
                <a:lnTo>
                  <a:pt x="31621" y="52985"/>
                </a:lnTo>
                <a:lnTo>
                  <a:pt x="34757" y="5161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78" y="44705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105652" y="4999521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7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3"/>
                </a:lnTo>
                <a:lnTo>
                  <a:pt x="27835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67"/>
                </a:lnTo>
                <a:lnTo>
                  <a:pt x="187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5158850" y="4999521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5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61"/>
                </a:lnTo>
                <a:lnTo>
                  <a:pt x="22873" y="46062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18"/>
                </a:lnTo>
                <a:lnTo>
                  <a:pt x="34560" y="52895"/>
                </a:lnTo>
                <a:lnTo>
                  <a:pt x="37223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6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58"/>
                </a:lnTo>
                <a:lnTo>
                  <a:pt x="11178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38"/>
                </a:lnTo>
                <a:lnTo>
                  <a:pt x="9169" y="38355"/>
                </a:lnTo>
                <a:close/>
              </a:path>
              <a:path w="40107" h="53643">
                <a:moveTo>
                  <a:pt x="13197" y="45911"/>
                </a:moveTo>
                <a:lnTo>
                  <a:pt x="9982" y="42901"/>
                </a:lnTo>
                <a:lnTo>
                  <a:pt x="9169" y="38355"/>
                </a:lnTo>
                <a:lnTo>
                  <a:pt x="9958" y="52638"/>
                </a:lnTo>
                <a:lnTo>
                  <a:pt x="14363" y="53643"/>
                </a:lnTo>
                <a:lnTo>
                  <a:pt x="19865" y="53643"/>
                </a:lnTo>
                <a:lnTo>
                  <a:pt x="22873" y="46062"/>
                </a:lnTo>
                <a:lnTo>
                  <a:pt x="18341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213598" y="49765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258153" y="4978684"/>
            <a:ext cx="65267" cy="74437"/>
          </a:xfrm>
          <a:custGeom>
            <a:avLst/>
            <a:gdLst/>
            <a:ahLst/>
            <a:cxnLst/>
            <a:rect l="l" t="t" r="r" b="b"/>
            <a:pathLst>
              <a:path w="65267" h="74437">
                <a:moveTo>
                  <a:pt x="55029" y="62169"/>
                </a:moveTo>
                <a:lnTo>
                  <a:pt x="51983" y="59792"/>
                </a:lnTo>
                <a:lnTo>
                  <a:pt x="54053" y="56757"/>
                </a:lnTo>
                <a:lnTo>
                  <a:pt x="55817" y="53366"/>
                </a:lnTo>
                <a:lnTo>
                  <a:pt x="57163" y="49723"/>
                </a:lnTo>
                <a:lnTo>
                  <a:pt x="58229" y="45951"/>
                </a:lnTo>
                <a:lnTo>
                  <a:pt x="58917" y="42038"/>
                </a:lnTo>
                <a:lnTo>
                  <a:pt x="59082" y="38027"/>
                </a:lnTo>
                <a:lnTo>
                  <a:pt x="58676" y="35284"/>
                </a:lnTo>
                <a:lnTo>
                  <a:pt x="56109" y="34686"/>
                </a:lnTo>
                <a:lnTo>
                  <a:pt x="52998" y="34697"/>
                </a:lnTo>
                <a:lnTo>
                  <a:pt x="50345" y="36630"/>
                </a:lnTo>
                <a:lnTo>
                  <a:pt x="50345" y="40057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18"/>
                </a:lnTo>
                <a:lnTo>
                  <a:pt x="47523" y="51182"/>
                </a:lnTo>
                <a:lnTo>
                  <a:pt x="45568" y="54522"/>
                </a:lnTo>
                <a:lnTo>
                  <a:pt x="42368" y="51563"/>
                </a:lnTo>
                <a:lnTo>
                  <a:pt x="39066" y="48413"/>
                </a:lnTo>
                <a:lnTo>
                  <a:pt x="35891" y="45187"/>
                </a:lnTo>
                <a:lnTo>
                  <a:pt x="32806" y="41936"/>
                </a:lnTo>
                <a:lnTo>
                  <a:pt x="29908" y="38736"/>
                </a:lnTo>
                <a:lnTo>
                  <a:pt x="27345" y="35687"/>
                </a:lnTo>
                <a:lnTo>
                  <a:pt x="26963" y="48743"/>
                </a:lnTo>
                <a:lnTo>
                  <a:pt x="30430" y="52287"/>
                </a:lnTo>
                <a:lnTo>
                  <a:pt x="34102" y="55793"/>
                </a:lnTo>
                <a:lnTo>
                  <a:pt x="37835" y="59245"/>
                </a:lnTo>
                <a:lnTo>
                  <a:pt x="37670" y="62500"/>
                </a:lnTo>
                <a:lnTo>
                  <a:pt x="34138" y="64606"/>
                </a:lnTo>
                <a:lnTo>
                  <a:pt x="31560" y="65660"/>
                </a:lnTo>
                <a:lnTo>
                  <a:pt x="28803" y="6637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0" y="65891"/>
                </a:lnTo>
                <a:lnTo>
                  <a:pt x="14683" y="64364"/>
                </a:lnTo>
                <a:lnTo>
                  <a:pt x="11292" y="60746"/>
                </a:lnTo>
                <a:lnTo>
                  <a:pt x="10021" y="57632"/>
                </a:lnTo>
                <a:lnTo>
                  <a:pt x="9705" y="54039"/>
                </a:lnTo>
                <a:lnTo>
                  <a:pt x="10198" y="50407"/>
                </a:lnTo>
                <a:lnTo>
                  <a:pt x="11800" y="46955"/>
                </a:lnTo>
                <a:lnTo>
                  <a:pt x="14734" y="43524"/>
                </a:lnTo>
                <a:lnTo>
                  <a:pt x="14644" y="34456"/>
                </a:lnTo>
                <a:lnTo>
                  <a:pt x="12002" y="36043"/>
                </a:lnTo>
                <a:lnTo>
                  <a:pt x="9756" y="37631"/>
                </a:lnTo>
                <a:lnTo>
                  <a:pt x="6033" y="40770"/>
                </a:lnTo>
                <a:lnTo>
                  <a:pt x="3365" y="44071"/>
                </a:lnTo>
                <a:lnTo>
                  <a:pt x="1346" y="47499"/>
                </a:lnTo>
                <a:lnTo>
                  <a:pt x="269" y="51080"/>
                </a:lnTo>
                <a:lnTo>
                  <a:pt x="0" y="54954"/>
                </a:lnTo>
                <a:lnTo>
                  <a:pt x="0" y="57024"/>
                </a:lnTo>
                <a:lnTo>
                  <a:pt x="788" y="60707"/>
                </a:lnTo>
                <a:lnTo>
                  <a:pt x="2044" y="64088"/>
                </a:lnTo>
                <a:lnTo>
                  <a:pt x="3963" y="66942"/>
                </a:lnTo>
                <a:lnTo>
                  <a:pt x="6504" y="69343"/>
                </a:lnTo>
                <a:lnTo>
                  <a:pt x="9438" y="71387"/>
                </a:lnTo>
                <a:lnTo>
                  <a:pt x="12905" y="72875"/>
                </a:lnTo>
                <a:lnTo>
                  <a:pt x="16840" y="73840"/>
                </a:lnTo>
                <a:lnTo>
                  <a:pt x="21045" y="74437"/>
                </a:lnTo>
                <a:lnTo>
                  <a:pt x="25758" y="74437"/>
                </a:lnTo>
                <a:lnTo>
                  <a:pt x="30088" y="73814"/>
                </a:lnTo>
                <a:lnTo>
                  <a:pt x="34152" y="72824"/>
                </a:lnTo>
                <a:lnTo>
                  <a:pt x="37947" y="71338"/>
                </a:lnTo>
                <a:lnTo>
                  <a:pt x="41428" y="69394"/>
                </a:lnTo>
                <a:lnTo>
                  <a:pt x="44703" y="67208"/>
                </a:lnTo>
                <a:lnTo>
                  <a:pt x="48286" y="67641"/>
                </a:lnTo>
                <a:lnTo>
                  <a:pt x="51626" y="70092"/>
                </a:lnTo>
                <a:lnTo>
                  <a:pt x="55666" y="72670"/>
                </a:lnTo>
                <a:lnTo>
                  <a:pt x="58701" y="74005"/>
                </a:lnTo>
                <a:lnTo>
                  <a:pt x="62042" y="74387"/>
                </a:lnTo>
                <a:lnTo>
                  <a:pt x="65177" y="72317"/>
                </a:lnTo>
                <a:lnTo>
                  <a:pt x="65267" y="69609"/>
                </a:lnTo>
                <a:lnTo>
                  <a:pt x="64188" y="66535"/>
                </a:lnTo>
                <a:lnTo>
                  <a:pt x="61445" y="66293"/>
                </a:lnTo>
                <a:lnTo>
                  <a:pt x="58484" y="64620"/>
                </a:lnTo>
                <a:lnTo>
                  <a:pt x="55029" y="62169"/>
                </a:lnTo>
                <a:close/>
              </a:path>
              <a:path w="65267" h="74437">
                <a:moveTo>
                  <a:pt x="25261" y="28728"/>
                </a:moveTo>
                <a:lnTo>
                  <a:pt x="22618" y="30215"/>
                </a:lnTo>
                <a:lnTo>
                  <a:pt x="21502" y="28667"/>
                </a:lnTo>
                <a:lnTo>
                  <a:pt x="19724" y="25985"/>
                </a:lnTo>
                <a:lnTo>
                  <a:pt x="17654" y="22428"/>
                </a:lnTo>
                <a:lnTo>
                  <a:pt x="16408" y="19257"/>
                </a:lnTo>
                <a:lnTo>
                  <a:pt x="16001" y="16268"/>
                </a:lnTo>
                <a:lnTo>
                  <a:pt x="17452" y="41253"/>
                </a:lnTo>
                <a:lnTo>
                  <a:pt x="20601" y="41760"/>
                </a:lnTo>
                <a:lnTo>
                  <a:pt x="23672" y="45213"/>
                </a:lnTo>
                <a:lnTo>
                  <a:pt x="25261" y="28728"/>
                </a:lnTo>
                <a:close/>
              </a:path>
              <a:path w="65267" h="74437">
                <a:moveTo>
                  <a:pt x="6504" y="14735"/>
                </a:moveTo>
                <a:lnTo>
                  <a:pt x="6504" y="18238"/>
                </a:lnTo>
                <a:lnTo>
                  <a:pt x="7228" y="22000"/>
                </a:lnTo>
                <a:lnTo>
                  <a:pt x="8384" y="24678"/>
                </a:lnTo>
                <a:lnTo>
                  <a:pt x="9895" y="27547"/>
                </a:lnTo>
                <a:lnTo>
                  <a:pt x="11965" y="30722"/>
                </a:lnTo>
                <a:lnTo>
                  <a:pt x="14644" y="34456"/>
                </a:lnTo>
                <a:lnTo>
                  <a:pt x="14734" y="43524"/>
                </a:lnTo>
                <a:lnTo>
                  <a:pt x="17452" y="41253"/>
                </a:lnTo>
                <a:lnTo>
                  <a:pt x="16001" y="16268"/>
                </a:lnTo>
                <a:lnTo>
                  <a:pt x="16598" y="12907"/>
                </a:lnTo>
                <a:lnTo>
                  <a:pt x="18468" y="10058"/>
                </a:lnTo>
                <a:lnTo>
                  <a:pt x="21733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60"/>
                </a:lnTo>
                <a:lnTo>
                  <a:pt x="35118" y="10530"/>
                </a:lnTo>
                <a:lnTo>
                  <a:pt x="36489" y="13299"/>
                </a:lnTo>
                <a:lnTo>
                  <a:pt x="36680" y="16650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15"/>
                </a:lnTo>
                <a:lnTo>
                  <a:pt x="25261" y="28728"/>
                </a:lnTo>
                <a:lnTo>
                  <a:pt x="23672" y="45213"/>
                </a:lnTo>
                <a:lnTo>
                  <a:pt x="26963" y="48743"/>
                </a:lnTo>
                <a:lnTo>
                  <a:pt x="27345" y="35687"/>
                </a:lnTo>
                <a:lnTo>
                  <a:pt x="30711" y="33887"/>
                </a:lnTo>
                <a:lnTo>
                  <a:pt x="33580" y="32158"/>
                </a:lnTo>
                <a:lnTo>
                  <a:pt x="38318" y="28868"/>
                </a:lnTo>
                <a:lnTo>
                  <a:pt x="41770" y="25542"/>
                </a:lnTo>
                <a:lnTo>
                  <a:pt x="44401" y="22161"/>
                </a:lnTo>
                <a:lnTo>
                  <a:pt x="45773" y="18633"/>
                </a:lnTo>
                <a:lnTo>
                  <a:pt x="46116" y="14530"/>
                </a:lnTo>
                <a:lnTo>
                  <a:pt x="45733" y="10325"/>
                </a:lnTo>
                <a:lnTo>
                  <a:pt x="44171" y="6746"/>
                </a:lnTo>
                <a:lnTo>
                  <a:pt x="41479" y="3953"/>
                </a:lnTo>
                <a:lnTo>
                  <a:pt x="38000" y="1717"/>
                </a:lnTo>
                <a:lnTo>
                  <a:pt x="33338" y="331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3" y="1371"/>
                </a:lnTo>
                <a:lnTo>
                  <a:pt x="15152" y="2285"/>
                </a:lnTo>
                <a:lnTo>
                  <a:pt x="12992" y="3545"/>
                </a:lnTo>
                <a:lnTo>
                  <a:pt x="9629" y="6696"/>
                </a:lnTo>
                <a:lnTo>
                  <a:pt x="7646" y="10540"/>
                </a:lnTo>
                <a:lnTo>
                  <a:pt x="6504" y="147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358380" y="4999521"/>
            <a:ext cx="72435" cy="52920"/>
          </a:xfrm>
          <a:custGeom>
            <a:avLst/>
            <a:gdLst/>
            <a:ahLst/>
            <a:cxnLst/>
            <a:rect l="l" t="t" r="r" b="b"/>
            <a:pathLst>
              <a:path w="72435" h="52920">
                <a:moveTo>
                  <a:pt x="63792" y="52197"/>
                </a:moveTo>
                <a:lnTo>
                  <a:pt x="66344" y="52920"/>
                </a:lnTo>
                <a:lnTo>
                  <a:pt x="69576" y="52920"/>
                </a:lnTo>
                <a:lnTo>
                  <a:pt x="72435" y="51267"/>
                </a:lnTo>
                <a:lnTo>
                  <a:pt x="72435" y="17651"/>
                </a:lnTo>
                <a:lnTo>
                  <a:pt x="72155" y="15022"/>
                </a:lnTo>
                <a:lnTo>
                  <a:pt x="71038" y="10083"/>
                </a:lnTo>
                <a:lnTo>
                  <a:pt x="68778" y="6069"/>
                </a:lnTo>
                <a:lnTo>
                  <a:pt x="65732" y="2754"/>
                </a:lnTo>
                <a:lnTo>
                  <a:pt x="61455" y="543"/>
                </a:lnTo>
                <a:lnTo>
                  <a:pt x="58813" y="0"/>
                </a:lnTo>
                <a:lnTo>
                  <a:pt x="55674" y="0"/>
                </a:lnTo>
                <a:lnTo>
                  <a:pt x="53072" y="166"/>
                </a:lnTo>
                <a:lnTo>
                  <a:pt x="50507" y="849"/>
                </a:lnTo>
                <a:lnTo>
                  <a:pt x="47825" y="2171"/>
                </a:lnTo>
                <a:lnTo>
                  <a:pt x="45058" y="3910"/>
                </a:lnTo>
                <a:lnTo>
                  <a:pt x="42138" y="6375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5" y="1167"/>
                </a:lnTo>
                <a:lnTo>
                  <a:pt x="27773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09"/>
                </a:lnTo>
                <a:lnTo>
                  <a:pt x="16088" y="2131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7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8"/>
                </a:lnTo>
                <a:lnTo>
                  <a:pt x="15797" y="10144"/>
                </a:lnTo>
                <a:lnTo>
                  <a:pt x="19961" y="7747"/>
                </a:lnTo>
                <a:lnTo>
                  <a:pt x="23695" y="7747"/>
                </a:lnTo>
                <a:lnTo>
                  <a:pt x="26337" y="8723"/>
                </a:lnTo>
                <a:lnTo>
                  <a:pt x="29362" y="11541"/>
                </a:lnTo>
                <a:lnTo>
                  <a:pt x="30744" y="14249"/>
                </a:lnTo>
                <a:lnTo>
                  <a:pt x="31546" y="17651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4" y="52197"/>
                </a:lnTo>
                <a:lnTo>
                  <a:pt x="34643" y="52920"/>
                </a:lnTo>
                <a:lnTo>
                  <a:pt x="37782" y="52920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8"/>
                </a:lnTo>
                <a:lnTo>
                  <a:pt x="47560" y="10144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49" y="11541"/>
                </a:lnTo>
                <a:lnTo>
                  <a:pt x="62520" y="14249"/>
                </a:lnTo>
                <a:lnTo>
                  <a:pt x="63244" y="17651"/>
                </a:lnTo>
                <a:lnTo>
                  <a:pt x="63435" y="21590"/>
                </a:lnTo>
                <a:lnTo>
                  <a:pt x="63435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445742" y="5000296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2" y="0"/>
                </a:moveTo>
                <a:lnTo>
                  <a:pt x="33093" y="1652"/>
                </a:lnTo>
                <a:lnTo>
                  <a:pt x="33093" y="35787"/>
                </a:lnTo>
                <a:lnTo>
                  <a:pt x="30591" y="38862"/>
                </a:lnTo>
                <a:lnTo>
                  <a:pt x="28230" y="41197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5" y="36957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2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6"/>
                </a:lnTo>
                <a:lnTo>
                  <a:pt x="1485" y="42800"/>
                </a:lnTo>
                <a:lnTo>
                  <a:pt x="3848" y="46835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68"/>
                </a:lnTo>
                <a:lnTo>
                  <a:pt x="20256" y="52868"/>
                </a:lnTo>
                <a:lnTo>
                  <a:pt x="22999" y="52185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8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2"/>
                </a:lnTo>
                <a:lnTo>
                  <a:pt x="42101" y="1652"/>
                </a:lnTo>
                <a:lnTo>
                  <a:pt x="41856" y="924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502523" y="49765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519508" y="4987223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699"/>
                </a:move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4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79"/>
                </a:lnTo>
                <a:lnTo>
                  <a:pt x="31903" y="59335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560484" y="4980153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295"/>
                </a:lnTo>
                <a:lnTo>
                  <a:pt x="10695" y="1838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34"/>
                </a:lnTo>
                <a:lnTo>
                  <a:pt x="10048" y="21794"/>
                </a:lnTo>
                <a:lnTo>
                  <a:pt x="9832" y="21106"/>
                </a:lnTo>
                <a:lnTo>
                  <a:pt x="7189" y="20152"/>
                </a:lnTo>
                <a:lnTo>
                  <a:pt x="3953" y="20152"/>
                </a:lnTo>
                <a:lnTo>
                  <a:pt x="1094" y="21794"/>
                </a:lnTo>
                <a:lnTo>
                  <a:pt x="1094" y="70634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580518" y="5021049"/>
            <a:ext cx="26531" cy="7442"/>
          </a:xfrm>
          <a:custGeom>
            <a:avLst/>
            <a:gdLst/>
            <a:ahLst/>
            <a:cxnLst/>
            <a:rect l="l" t="t" r="r" b="b"/>
            <a:pathLst>
              <a:path w="26531" h="7442">
                <a:moveTo>
                  <a:pt x="26531" y="3698"/>
                </a:moveTo>
                <a:lnTo>
                  <a:pt x="26531" y="3009"/>
                </a:lnTo>
                <a:lnTo>
                  <a:pt x="24624" y="0"/>
                </a:lnTo>
                <a:lnTo>
                  <a:pt x="1954" y="0"/>
                </a:lnTo>
                <a:lnTo>
                  <a:pt x="482" y="814"/>
                </a:lnTo>
                <a:lnTo>
                  <a:pt x="0" y="3698"/>
                </a:lnTo>
                <a:lnTo>
                  <a:pt x="1954" y="7442"/>
                </a:lnTo>
                <a:lnTo>
                  <a:pt x="24624" y="7442"/>
                </a:lnTo>
                <a:lnTo>
                  <a:pt x="26048" y="6617"/>
                </a:lnTo>
                <a:lnTo>
                  <a:pt x="26531" y="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5617457" y="4999521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67"/>
                </a:lnTo>
                <a:lnTo>
                  <a:pt x="33314" y="52006"/>
                </a:lnTo>
                <a:lnTo>
                  <a:pt x="35957" y="52920"/>
                </a:lnTo>
                <a:lnTo>
                  <a:pt x="39193" y="52920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41" y="709"/>
                </a:lnTo>
                <a:lnTo>
                  <a:pt x="16308" y="2131"/>
                </a:lnTo>
                <a:lnTo>
                  <a:pt x="13580" y="3567"/>
                </a:lnTo>
                <a:lnTo>
                  <a:pt x="10836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7"/>
                </a:lnTo>
                <a:lnTo>
                  <a:pt x="191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8"/>
                </a:lnTo>
                <a:lnTo>
                  <a:pt x="13766" y="11732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74"/>
                </a:lnTo>
                <a:lnTo>
                  <a:pt x="28642" y="9371"/>
                </a:lnTo>
                <a:lnTo>
                  <a:pt x="31385" y="12787"/>
                </a:lnTo>
                <a:lnTo>
                  <a:pt x="32451" y="15952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670659" y="4999521"/>
            <a:ext cx="40106" cy="53643"/>
          </a:xfrm>
          <a:custGeom>
            <a:avLst/>
            <a:gdLst/>
            <a:ahLst/>
            <a:cxnLst/>
            <a:rect l="l" t="t" r="r" b="b"/>
            <a:pathLst>
              <a:path w="40106" h="53643">
                <a:moveTo>
                  <a:pt x="9169" y="38355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8" y="43661"/>
                </a:lnTo>
                <a:lnTo>
                  <a:pt x="22873" y="46062"/>
                </a:lnTo>
                <a:lnTo>
                  <a:pt x="19864" y="53643"/>
                </a:lnTo>
                <a:lnTo>
                  <a:pt x="22644" y="53021"/>
                </a:lnTo>
                <a:lnTo>
                  <a:pt x="25260" y="51749"/>
                </a:lnTo>
                <a:lnTo>
                  <a:pt x="27889" y="50483"/>
                </a:lnTo>
                <a:lnTo>
                  <a:pt x="32398" y="46443"/>
                </a:lnTo>
                <a:lnTo>
                  <a:pt x="32398" y="51318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18"/>
                </a:lnTo>
                <a:lnTo>
                  <a:pt x="40106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6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7" y="9204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58"/>
                </a:lnTo>
                <a:lnTo>
                  <a:pt x="11177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38"/>
                </a:lnTo>
                <a:lnTo>
                  <a:pt x="9169" y="38355"/>
                </a:lnTo>
                <a:close/>
              </a:path>
              <a:path w="40106" h="53643">
                <a:moveTo>
                  <a:pt x="13196" y="45911"/>
                </a:moveTo>
                <a:lnTo>
                  <a:pt x="9982" y="42901"/>
                </a:lnTo>
                <a:lnTo>
                  <a:pt x="9169" y="38355"/>
                </a:lnTo>
                <a:lnTo>
                  <a:pt x="9956" y="52638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2"/>
                </a:lnTo>
                <a:lnTo>
                  <a:pt x="18337" y="46659"/>
                </a:lnTo>
                <a:lnTo>
                  <a:pt x="15458" y="46659"/>
                </a:lnTo>
                <a:lnTo>
                  <a:pt x="13196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718898" y="4987223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5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5759888" y="498015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1" y="1838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67" y="71373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3" y="70634"/>
                </a:lnTo>
                <a:lnTo>
                  <a:pt x="10033" y="2179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794"/>
                </a:lnTo>
                <a:lnTo>
                  <a:pt x="1080" y="70634"/>
                </a:lnTo>
                <a:lnTo>
                  <a:pt x="1267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781038" y="4999521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0"/>
                </a:moveTo>
                <a:lnTo>
                  <a:pt x="9589" y="21333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0" y="37285"/>
                </a:lnTo>
                <a:lnTo>
                  <a:pt x="48312" y="33958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6" y="1294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00"/>
                </a:lnTo>
                <a:close/>
              </a:path>
              <a:path w="48844" h="53643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1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72" y="53060"/>
                </a:lnTo>
                <a:lnTo>
                  <a:pt x="19864" y="53643"/>
                </a:lnTo>
                <a:lnTo>
                  <a:pt x="28003" y="53643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5841615" y="4999521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7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2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3"/>
                </a:lnTo>
                <a:lnTo>
                  <a:pt x="27839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67"/>
                </a:lnTo>
                <a:lnTo>
                  <a:pt x="191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894812" y="4999521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5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61"/>
                </a:lnTo>
                <a:lnTo>
                  <a:pt x="22873" y="46062"/>
                </a:lnTo>
                <a:lnTo>
                  <a:pt x="19864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1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3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99" y="9204"/>
                </a:lnTo>
                <a:lnTo>
                  <a:pt x="30214" y="12330"/>
                </a:lnTo>
                <a:lnTo>
                  <a:pt x="30999" y="15213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58"/>
                </a:lnTo>
                <a:lnTo>
                  <a:pt x="11188" y="24231"/>
                </a:lnTo>
                <a:lnTo>
                  <a:pt x="8610" y="25232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38"/>
                </a:lnTo>
                <a:lnTo>
                  <a:pt x="9169" y="38355"/>
                </a:lnTo>
                <a:close/>
              </a:path>
              <a:path w="40107" h="53643">
                <a:moveTo>
                  <a:pt x="13197" y="45911"/>
                </a:moveTo>
                <a:lnTo>
                  <a:pt x="9982" y="42901"/>
                </a:lnTo>
                <a:lnTo>
                  <a:pt x="9169" y="38355"/>
                </a:lnTo>
                <a:lnTo>
                  <a:pt x="9958" y="52638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5949561" y="49765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993140" y="4999572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5" y="32818"/>
                </a:moveTo>
                <a:lnTo>
                  <a:pt x="9323" y="30059"/>
                </a:lnTo>
                <a:lnTo>
                  <a:pt x="9323" y="20609"/>
                </a:lnTo>
                <a:lnTo>
                  <a:pt x="10478" y="15811"/>
                </a:lnTo>
                <a:lnTo>
                  <a:pt x="12776" y="12495"/>
                </a:lnTo>
                <a:lnTo>
                  <a:pt x="15076" y="9179"/>
                </a:lnTo>
                <a:lnTo>
                  <a:pt x="18362" y="7542"/>
                </a:lnTo>
                <a:lnTo>
                  <a:pt x="24763" y="7542"/>
                </a:lnTo>
                <a:lnTo>
                  <a:pt x="28129" y="8431"/>
                </a:lnTo>
                <a:lnTo>
                  <a:pt x="32053" y="10415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7" y="8290"/>
                </a:lnTo>
                <a:lnTo>
                  <a:pt x="37464" y="5547"/>
                </a:lnTo>
                <a:lnTo>
                  <a:pt x="34635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3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2"/>
                </a:lnTo>
                <a:lnTo>
                  <a:pt x="13804" y="1598"/>
                </a:lnTo>
                <a:lnTo>
                  <a:pt x="11037" y="2666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79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6" y="53035"/>
                </a:lnTo>
                <a:lnTo>
                  <a:pt x="18237" y="53592"/>
                </a:lnTo>
                <a:lnTo>
                  <a:pt x="23456" y="53592"/>
                </a:lnTo>
                <a:lnTo>
                  <a:pt x="26696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7" y="46518"/>
                </a:lnTo>
                <a:lnTo>
                  <a:pt x="38519" y="43790"/>
                </a:lnTo>
                <a:lnTo>
                  <a:pt x="38493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1" y="44222"/>
                </a:lnTo>
                <a:lnTo>
                  <a:pt x="26757" y="45529"/>
                </a:lnTo>
                <a:lnTo>
                  <a:pt x="22899" y="45845"/>
                </a:lnTo>
                <a:lnTo>
                  <a:pt x="18794" y="45453"/>
                </a:lnTo>
                <a:lnTo>
                  <a:pt x="15433" y="43901"/>
                </a:lnTo>
                <a:lnTo>
                  <a:pt x="12851" y="41122"/>
                </a:lnTo>
                <a:lnTo>
                  <a:pt x="10821" y="37551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038215" y="4999521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00"/>
                </a:moveTo>
                <a:lnTo>
                  <a:pt x="9587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4"/>
                </a:lnTo>
                <a:lnTo>
                  <a:pt x="17691" y="8888"/>
                </a:lnTo>
                <a:lnTo>
                  <a:pt x="21894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41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5" y="30286"/>
                </a:lnTo>
                <a:lnTo>
                  <a:pt x="48845" y="22223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00"/>
                </a:lnTo>
                <a:close/>
              </a:path>
              <a:path w="48845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0" y="51865"/>
                </a:lnTo>
                <a:lnTo>
                  <a:pt x="16369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5"/>
                </a:lnTo>
                <a:lnTo>
                  <a:pt x="34758" y="5161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6098785" y="4999521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67"/>
                </a:lnTo>
                <a:lnTo>
                  <a:pt x="72439" y="17651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4"/>
                </a:lnTo>
                <a:lnTo>
                  <a:pt x="61455" y="543"/>
                </a:lnTo>
                <a:lnTo>
                  <a:pt x="58823" y="0"/>
                </a:lnTo>
                <a:lnTo>
                  <a:pt x="55678" y="0"/>
                </a:lnTo>
                <a:lnTo>
                  <a:pt x="53070" y="166"/>
                </a:lnTo>
                <a:lnTo>
                  <a:pt x="50507" y="849"/>
                </a:lnTo>
                <a:lnTo>
                  <a:pt x="47825" y="2171"/>
                </a:lnTo>
                <a:lnTo>
                  <a:pt x="45072" y="3910"/>
                </a:lnTo>
                <a:lnTo>
                  <a:pt x="42138" y="6375"/>
                </a:lnTo>
                <a:lnTo>
                  <a:pt x="38962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9" y="1167"/>
                </a:lnTo>
                <a:lnTo>
                  <a:pt x="27773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09"/>
                </a:lnTo>
                <a:lnTo>
                  <a:pt x="16088" y="2131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7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8"/>
                </a:lnTo>
                <a:lnTo>
                  <a:pt x="15796" y="10144"/>
                </a:lnTo>
                <a:lnTo>
                  <a:pt x="19977" y="7747"/>
                </a:lnTo>
                <a:lnTo>
                  <a:pt x="23699" y="7747"/>
                </a:lnTo>
                <a:lnTo>
                  <a:pt x="26337" y="8723"/>
                </a:lnTo>
                <a:lnTo>
                  <a:pt x="29361" y="11541"/>
                </a:lnTo>
                <a:lnTo>
                  <a:pt x="30744" y="14249"/>
                </a:lnTo>
                <a:lnTo>
                  <a:pt x="31546" y="17651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4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2" y="51267"/>
                </a:lnTo>
                <a:lnTo>
                  <a:pt x="40702" y="17132"/>
                </a:lnTo>
                <a:lnTo>
                  <a:pt x="43192" y="14058"/>
                </a:lnTo>
                <a:lnTo>
                  <a:pt x="47560" y="10144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49" y="11541"/>
                </a:lnTo>
                <a:lnTo>
                  <a:pt x="62536" y="14249"/>
                </a:lnTo>
                <a:lnTo>
                  <a:pt x="63244" y="17651"/>
                </a:lnTo>
                <a:lnTo>
                  <a:pt x="63435" y="21590"/>
                </a:lnTo>
                <a:lnTo>
                  <a:pt x="63435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186416" y="4999515"/>
            <a:ext cx="44935" cy="72351"/>
          </a:xfrm>
          <a:custGeom>
            <a:avLst/>
            <a:gdLst/>
            <a:ahLst/>
            <a:cxnLst/>
            <a:rect l="l" t="t" r="r" b="b"/>
            <a:pathLst>
              <a:path w="44935" h="72351">
                <a:moveTo>
                  <a:pt x="8957" y="17261"/>
                </a:moveTo>
                <a:lnTo>
                  <a:pt x="10378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10"/>
                </a:lnTo>
                <a:lnTo>
                  <a:pt x="27802" y="8253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1"/>
                </a:lnTo>
                <a:lnTo>
                  <a:pt x="35651" y="27128"/>
                </a:lnTo>
                <a:lnTo>
                  <a:pt x="35651" y="29414"/>
                </a:lnTo>
                <a:lnTo>
                  <a:pt x="34937" y="33907"/>
                </a:lnTo>
                <a:lnTo>
                  <a:pt x="35474" y="50457"/>
                </a:lnTo>
                <a:lnTo>
                  <a:pt x="37680" y="48616"/>
                </a:lnTo>
                <a:lnTo>
                  <a:pt x="41263" y="43879"/>
                </a:lnTo>
                <a:lnTo>
                  <a:pt x="42623" y="41010"/>
                </a:lnTo>
                <a:lnTo>
                  <a:pt x="43549" y="37594"/>
                </a:lnTo>
                <a:lnTo>
                  <a:pt x="44463" y="34203"/>
                </a:lnTo>
                <a:lnTo>
                  <a:pt x="44935" y="30365"/>
                </a:lnTo>
                <a:lnTo>
                  <a:pt x="44935" y="22556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7" y="12866"/>
                </a:lnTo>
                <a:lnTo>
                  <a:pt x="41976" y="10082"/>
                </a:lnTo>
                <a:lnTo>
                  <a:pt x="40398" y="7710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8"/>
                </a:lnTo>
                <a:lnTo>
                  <a:pt x="16308" y="2249"/>
                </a:lnTo>
                <a:lnTo>
                  <a:pt x="13529" y="3923"/>
                </a:lnTo>
                <a:lnTo>
                  <a:pt x="10786" y="6173"/>
                </a:lnTo>
                <a:lnTo>
                  <a:pt x="7862" y="9006"/>
                </a:lnTo>
                <a:lnTo>
                  <a:pt x="8957" y="17261"/>
                </a:lnTo>
                <a:close/>
              </a:path>
              <a:path w="44935" h="72351">
                <a:moveTo>
                  <a:pt x="7862" y="9006"/>
                </a:moveTo>
                <a:lnTo>
                  <a:pt x="7862" y="2109"/>
                </a:lnTo>
                <a:lnTo>
                  <a:pt x="5284" y="787"/>
                </a:lnTo>
                <a:lnTo>
                  <a:pt x="2566" y="787"/>
                </a:lnTo>
                <a:lnTo>
                  <a:pt x="0" y="2439"/>
                </a:lnTo>
                <a:lnTo>
                  <a:pt x="0" y="70650"/>
                </a:lnTo>
                <a:lnTo>
                  <a:pt x="190" y="71398"/>
                </a:lnTo>
                <a:lnTo>
                  <a:pt x="2858" y="72351"/>
                </a:lnTo>
                <a:lnTo>
                  <a:pt x="6098" y="72351"/>
                </a:lnTo>
                <a:lnTo>
                  <a:pt x="8957" y="70650"/>
                </a:lnTo>
                <a:lnTo>
                  <a:pt x="8957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6"/>
                </a:lnTo>
                <a:lnTo>
                  <a:pt x="23764" y="53657"/>
                </a:lnTo>
                <a:lnTo>
                  <a:pt x="27165" y="53657"/>
                </a:lnTo>
                <a:lnTo>
                  <a:pt x="30189" y="53023"/>
                </a:lnTo>
                <a:lnTo>
                  <a:pt x="32832" y="51728"/>
                </a:lnTo>
                <a:lnTo>
                  <a:pt x="35474" y="50457"/>
                </a:lnTo>
                <a:lnTo>
                  <a:pt x="34937" y="33907"/>
                </a:lnTo>
                <a:lnTo>
                  <a:pt x="33732" y="38177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30" y="39674"/>
                </a:lnTo>
                <a:lnTo>
                  <a:pt x="8957" y="36680"/>
                </a:lnTo>
                <a:lnTo>
                  <a:pt x="8957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6239616" y="4999521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5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61"/>
                </a:lnTo>
                <a:lnTo>
                  <a:pt x="22875" y="46062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7"/>
                </a:lnTo>
                <a:lnTo>
                  <a:pt x="38380" y="8129"/>
                </a:lnTo>
                <a:lnTo>
                  <a:pt x="35767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1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7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802" y="9204"/>
                </a:lnTo>
                <a:lnTo>
                  <a:pt x="30215" y="12330"/>
                </a:lnTo>
                <a:lnTo>
                  <a:pt x="31003" y="15213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3" y="22910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5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38"/>
                </a:lnTo>
                <a:lnTo>
                  <a:pt x="9169" y="38355"/>
                </a:lnTo>
                <a:close/>
              </a:path>
              <a:path w="40107" h="53643">
                <a:moveTo>
                  <a:pt x="13197" y="45911"/>
                </a:moveTo>
                <a:lnTo>
                  <a:pt x="9983" y="42901"/>
                </a:lnTo>
                <a:lnTo>
                  <a:pt x="9169" y="38355"/>
                </a:lnTo>
                <a:lnTo>
                  <a:pt x="9958" y="52638"/>
                </a:lnTo>
                <a:lnTo>
                  <a:pt x="14364" y="53643"/>
                </a:lnTo>
                <a:lnTo>
                  <a:pt x="19865" y="53643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294370" y="4999521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69"/>
                </a:moveTo>
                <a:lnTo>
                  <a:pt x="33093" y="51267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67"/>
                </a:lnTo>
                <a:lnTo>
                  <a:pt x="42047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3" y="0"/>
                </a:lnTo>
                <a:lnTo>
                  <a:pt x="19036" y="709"/>
                </a:lnTo>
                <a:lnTo>
                  <a:pt x="16306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7" y="8888"/>
                </a:lnTo>
                <a:lnTo>
                  <a:pt x="8077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8"/>
                </a:lnTo>
                <a:lnTo>
                  <a:pt x="13765" y="11732"/>
                </a:lnTo>
                <a:lnTo>
                  <a:pt x="18247" y="8547"/>
                </a:lnTo>
                <a:lnTo>
                  <a:pt x="22732" y="7747"/>
                </a:lnTo>
                <a:lnTo>
                  <a:pt x="25995" y="8074"/>
                </a:lnTo>
                <a:lnTo>
                  <a:pt x="28637" y="9371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6345201" y="5000274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19227" y="51868"/>
                </a:moveTo>
                <a:lnTo>
                  <a:pt x="12499" y="68860"/>
                </a:lnTo>
                <a:lnTo>
                  <a:pt x="12750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25"/>
                </a:lnTo>
                <a:lnTo>
                  <a:pt x="28562" y="51868"/>
                </a:lnTo>
                <a:lnTo>
                  <a:pt x="46090" y="3314"/>
                </a:lnTo>
                <a:lnTo>
                  <a:pt x="45643" y="396"/>
                </a:lnTo>
                <a:lnTo>
                  <a:pt x="43026" y="0"/>
                </a:lnTo>
                <a:lnTo>
                  <a:pt x="39980" y="39"/>
                </a:lnTo>
                <a:lnTo>
                  <a:pt x="37188" y="1893"/>
                </a:lnTo>
                <a:lnTo>
                  <a:pt x="23737" y="41287"/>
                </a:lnTo>
                <a:lnTo>
                  <a:pt x="23572" y="41287"/>
                </a:lnTo>
                <a:lnTo>
                  <a:pt x="9626" y="2109"/>
                </a:lnTo>
                <a:lnTo>
                  <a:pt x="8942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2"/>
                </a:lnTo>
                <a:lnTo>
                  <a:pt x="290" y="3465"/>
                </a:lnTo>
                <a:lnTo>
                  <a:pt x="17715" y="50125"/>
                </a:lnTo>
                <a:lnTo>
                  <a:pt x="19227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424095" y="49801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271" y="71373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4"/>
                </a:lnTo>
                <a:lnTo>
                  <a:pt x="10033" y="2179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794"/>
                </a:lnTo>
                <a:lnTo>
                  <a:pt x="1079" y="70634"/>
                </a:lnTo>
                <a:lnTo>
                  <a:pt x="127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6449310" y="4999521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7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74"/>
                </a:lnTo>
                <a:lnTo>
                  <a:pt x="28637" y="9371"/>
                </a:lnTo>
                <a:lnTo>
                  <a:pt x="31380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1586876" y="5133567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4" y="30060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6" y="9194"/>
                </a:lnTo>
                <a:lnTo>
                  <a:pt x="18366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1"/>
                </a:lnTo>
                <a:lnTo>
                  <a:pt x="35459" y="12993"/>
                </a:lnTo>
                <a:lnTo>
                  <a:pt x="38304" y="10897"/>
                </a:lnTo>
                <a:lnTo>
                  <a:pt x="38279" y="8290"/>
                </a:lnTo>
                <a:lnTo>
                  <a:pt x="37465" y="5547"/>
                </a:lnTo>
                <a:lnTo>
                  <a:pt x="34646" y="3200"/>
                </a:lnTo>
                <a:lnTo>
                  <a:pt x="31360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5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6" y="18454"/>
                </a:lnTo>
                <a:lnTo>
                  <a:pt x="0" y="22594"/>
                </a:lnTo>
                <a:lnTo>
                  <a:pt x="0" y="31633"/>
                </a:lnTo>
                <a:lnTo>
                  <a:pt x="471" y="35370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800"/>
                </a:lnTo>
                <a:lnTo>
                  <a:pt x="9705" y="50709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2" y="53604"/>
                </a:lnTo>
                <a:lnTo>
                  <a:pt x="23458" y="5360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8" y="45464"/>
                </a:lnTo>
                <a:lnTo>
                  <a:pt x="15433" y="43902"/>
                </a:lnTo>
                <a:lnTo>
                  <a:pt x="12854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1633222" y="5133517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0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10" y="14589"/>
                </a:lnTo>
                <a:lnTo>
                  <a:pt x="14198" y="11163"/>
                </a:lnTo>
                <a:lnTo>
                  <a:pt x="17691" y="8887"/>
                </a:lnTo>
                <a:lnTo>
                  <a:pt x="21896" y="7476"/>
                </a:lnTo>
                <a:lnTo>
                  <a:pt x="27447" y="7476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07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6"/>
                </a:lnTo>
                <a:lnTo>
                  <a:pt x="47268" y="37298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3"/>
                </a:lnTo>
                <a:lnTo>
                  <a:pt x="47346" y="15288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3"/>
                </a:lnTo>
                <a:lnTo>
                  <a:pt x="38390" y="2969"/>
                </a:lnTo>
                <a:lnTo>
                  <a:pt x="35406" y="1774"/>
                </a:lnTo>
                <a:lnTo>
                  <a:pt x="32421" y="593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098"/>
                </a:lnTo>
                <a:lnTo>
                  <a:pt x="1473" y="38350"/>
                </a:lnTo>
                <a:lnTo>
                  <a:pt x="2452" y="41605"/>
                </a:lnTo>
                <a:lnTo>
                  <a:pt x="3924" y="44383"/>
                </a:lnTo>
                <a:lnTo>
                  <a:pt x="5918" y="46658"/>
                </a:lnTo>
                <a:lnTo>
                  <a:pt x="10400" y="50669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0"/>
                </a:lnTo>
                <a:close/>
              </a:path>
              <a:path w="48845" h="53653">
                <a:moveTo>
                  <a:pt x="26960" y="46122"/>
                </a:moveTo>
                <a:lnTo>
                  <a:pt x="21449" y="46122"/>
                </a:lnTo>
                <a:lnTo>
                  <a:pt x="17106" y="44574"/>
                </a:lnTo>
                <a:lnTo>
                  <a:pt x="13641" y="42137"/>
                </a:lnTo>
                <a:lnTo>
                  <a:pt x="11339" y="38630"/>
                </a:lnTo>
                <a:lnTo>
                  <a:pt x="10019" y="34225"/>
                </a:lnTo>
                <a:lnTo>
                  <a:pt x="10400" y="50669"/>
                </a:lnTo>
                <a:lnTo>
                  <a:pt x="13384" y="51864"/>
                </a:lnTo>
                <a:lnTo>
                  <a:pt x="16369" y="53070"/>
                </a:lnTo>
                <a:lnTo>
                  <a:pt x="19861" y="53653"/>
                </a:lnTo>
                <a:lnTo>
                  <a:pt x="28004" y="53653"/>
                </a:lnTo>
                <a:lnTo>
                  <a:pt x="31623" y="52980"/>
                </a:lnTo>
                <a:lnTo>
                  <a:pt x="34762" y="5162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0"/>
                </a:lnTo>
                <a:lnTo>
                  <a:pt x="26960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1694801" y="513429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6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510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3"/>
                </a:lnTo>
                <a:lnTo>
                  <a:pt x="8635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3"/>
                </a:lnTo>
                <a:lnTo>
                  <a:pt x="290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8" y="50760"/>
                </a:lnTo>
                <a:lnTo>
                  <a:pt x="28421" y="49352"/>
                </a:lnTo>
                <a:lnTo>
                  <a:pt x="31175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1752854" y="5133517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46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1804128" y="512123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6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53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82"/>
                </a:lnTo>
                <a:lnTo>
                  <a:pt x="3189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1847469" y="5133517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4"/>
                </a:lnTo>
                <a:lnTo>
                  <a:pt x="28371" y="8610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73" y="661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8"/>
                </a:lnTo>
                <a:lnTo>
                  <a:pt x="5527" y="777"/>
                </a:lnTo>
                <a:lnTo>
                  <a:pt x="2567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1879250" y="5134269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69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36"/>
                </a:lnTo>
                <a:lnTo>
                  <a:pt x="28562" y="51869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80" y="50"/>
                </a:lnTo>
                <a:lnTo>
                  <a:pt x="37184" y="1893"/>
                </a:lnTo>
                <a:lnTo>
                  <a:pt x="23737" y="41288"/>
                </a:lnTo>
                <a:lnTo>
                  <a:pt x="23572" y="41288"/>
                </a:lnTo>
                <a:lnTo>
                  <a:pt x="9626" y="2120"/>
                </a:lnTo>
                <a:lnTo>
                  <a:pt x="8952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4"/>
                </a:lnTo>
                <a:lnTo>
                  <a:pt x="290" y="3467"/>
                </a:lnTo>
                <a:lnTo>
                  <a:pt x="17715" y="50126"/>
                </a:lnTo>
                <a:lnTo>
                  <a:pt x="19227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1958058" y="5112680"/>
            <a:ext cx="65267" cy="74437"/>
          </a:xfrm>
          <a:custGeom>
            <a:avLst/>
            <a:gdLst/>
            <a:ahLst/>
            <a:cxnLst/>
            <a:rect l="l" t="t" r="r" b="b"/>
            <a:pathLst>
              <a:path w="65267" h="74437">
                <a:moveTo>
                  <a:pt x="55029" y="62167"/>
                </a:moveTo>
                <a:lnTo>
                  <a:pt x="51983" y="59791"/>
                </a:lnTo>
                <a:lnTo>
                  <a:pt x="54053" y="56757"/>
                </a:lnTo>
                <a:lnTo>
                  <a:pt x="55817" y="53365"/>
                </a:lnTo>
                <a:lnTo>
                  <a:pt x="57163" y="49723"/>
                </a:lnTo>
                <a:lnTo>
                  <a:pt x="58229" y="45949"/>
                </a:lnTo>
                <a:lnTo>
                  <a:pt x="58917" y="42037"/>
                </a:lnTo>
                <a:lnTo>
                  <a:pt x="59082" y="38037"/>
                </a:lnTo>
                <a:lnTo>
                  <a:pt x="58676" y="35294"/>
                </a:lnTo>
                <a:lnTo>
                  <a:pt x="56109" y="34686"/>
                </a:lnTo>
                <a:lnTo>
                  <a:pt x="52999" y="34696"/>
                </a:lnTo>
                <a:lnTo>
                  <a:pt x="50345" y="36625"/>
                </a:lnTo>
                <a:lnTo>
                  <a:pt x="50345" y="40057"/>
                </a:lnTo>
                <a:lnTo>
                  <a:pt x="50025" y="42976"/>
                </a:lnTo>
                <a:lnTo>
                  <a:pt x="49481" y="45834"/>
                </a:lnTo>
                <a:lnTo>
                  <a:pt x="48618" y="48628"/>
                </a:lnTo>
                <a:lnTo>
                  <a:pt x="47523" y="51194"/>
                </a:lnTo>
                <a:lnTo>
                  <a:pt x="45568" y="54536"/>
                </a:lnTo>
                <a:lnTo>
                  <a:pt x="42368" y="51562"/>
                </a:lnTo>
                <a:lnTo>
                  <a:pt x="39067" y="48412"/>
                </a:lnTo>
                <a:lnTo>
                  <a:pt x="35891" y="45186"/>
                </a:lnTo>
                <a:lnTo>
                  <a:pt x="32806" y="41935"/>
                </a:lnTo>
                <a:lnTo>
                  <a:pt x="29908" y="38735"/>
                </a:lnTo>
                <a:lnTo>
                  <a:pt x="27345" y="35700"/>
                </a:lnTo>
                <a:lnTo>
                  <a:pt x="26963" y="48743"/>
                </a:lnTo>
                <a:lnTo>
                  <a:pt x="30430" y="52285"/>
                </a:lnTo>
                <a:lnTo>
                  <a:pt x="34103" y="55792"/>
                </a:lnTo>
                <a:lnTo>
                  <a:pt x="37835" y="59244"/>
                </a:lnTo>
                <a:lnTo>
                  <a:pt x="37670" y="62495"/>
                </a:lnTo>
                <a:lnTo>
                  <a:pt x="34138" y="64620"/>
                </a:lnTo>
                <a:lnTo>
                  <a:pt x="31560" y="65660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0" y="65886"/>
                </a:lnTo>
                <a:lnTo>
                  <a:pt x="14683" y="64378"/>
                </a:lnTo>
                <a:lnTo>
                  <a:pt x="11292" y="60746"/>
                </a:lnTo>
                <a:lnTo>
                  <a:pt x="10022" y="57632"/>
                </a:lnTo>
                <a:lnTo>
                  <a:pt x="9705" y="54039"/>
                </a:lnTo>
                <a:lnTo>
                  <a:pt x="10199" y="50406"/>
                </a:lnTo>
                <a:lnTo>
                  <a:pt x="11800" y="46950"/>
                </a:lnTo>
                <a:lnTo>
                  <a:pt x="14734" y="43538"/>
                </a:lnTo>
                <a:lnTo>
                  <a:pt x="14644" y="34455"/>
                </a:lnTo>
                <a:lnTo>
                  <a:pt x="12002" y="36042"/>
                </a:lnTo>
                <a:lnTo>
                  <a:pt x="9756" y="37630"/>
                </a:lnTo>
                <a:lnTo>
                  <a:pt x="6033" y="40780"/>
                </a:lnTo>
                <a:lnTo>
                  <a:pt x="3365" y="44070"/>
                </a:lnTo>
                <a:lnTo>
                  <a:pt x="1346" y="47498"/>
                </a:lnTo>
                <a:lnTo>
                  <a:pt x="270" y="51079"/>
                </a:lnTo>
                <a:lnTo>
                  <a:pt x="0" y="54968"/>
                </a:lnTo>
                <a:lnTo>
                  <a:pt x="0" y="57023"/>
                </a:lnTo>
                <a:lnTo>
                  <a:pt x="788" y="60706"/>
                </a:lnTo>
                <a:lnTo>
                  <a:pt x="2044" y="64082"/>
                </a:lnTo>
                <a:lnTo>
                  <a:pt x="3963" y="66941"/>
                </a:lnTo>
                <a:lnTo>
                  <a:pt x="6504" y="69343"/>
                </a:lnTo>
                <a:lnTo>
                  <a:pt x="9438" y="71398"/>
                </a:lnTo>
                <a:lnTo>
                  <a:pt x="12905" y="72873"/>
                </a:lnTo>
                <a:lnTo>
                  <a:pt x="16840" y="73839"/>
                </a:lnTo>
                <a:lnTo>
                  <a:pt x="21045" y="74437"/>
                </a:lnTo>
                <a:lnTo>
                  <a:pt x="25758" y="74437"/>
                </a:lnTo>
                <a:lnTo>
                  <a:pt x="30088" y="73813"/>
                </a:lnTo>
                <a:lnTo>
                  <a:pt x="34152" y="72824"/>
                </a:lnTo>
                <a:lnTo>
                  <a:pt x="37947" y="71337"/>
                </a:lnTo>
                <a:lnTo>
                  <a:pt x="41428" y="69392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091"/>
                </a:lnTo>
                <a:lnTo>
                  <a:pt x="55666" y="72669"/>
                </a:lnTo>
                <a:lnTo>
                  <a:pt x="58701" y="74005"/>
                </a:lnTo>
                <a:lnTo>
                  <a:pt x="62028" y="74382"/>
                </a:lnTo>
                <a:lnTo>
                  <a:pt x="65177" y="72327"/>
                </a:lnTo>
                <a:lnTo>
                  <a:pt x="65267" y="69608"/>
                </a:lnTo>
                <a:lnTo>
                  <a:pt x="64188" y="66535"/>
                </a:lnTo>
                <a:lnTo>
                  <a:pt x="61445" y="66294"/>
                </a:lnTo>
                <a:lnTo>
                  <a:pt x="58486" y="64620"/>
                </a:lnTo>
                <a:lnTo>
                  <a:pt x="55029" y="62167"/>
                </a:lnTo>
                <a:close/>
              </a:path>
              <a:path w="65267" h="74437">
                <a:moveTo>
                  <a:pt x="25261" y="28727"/>
                </a:moveTo>
                <a:lnTo>
                  <a:pt x="22618" y="30224"/>
                </a:lnTo>
                <a:lnTo>
                  <a:pt x="21502" y="28662"/>
                </a:lnTo>
                <a:lnTo>
                  <a:pt x="19724" y="25984"/>
                </a:lnTo>
                <a:lnTo>
                  <a:pt x="17654" y="22428"/>
                </a:lnTo>
                <a:lnTo>
                  <a:pt x="16408" y="19251"/>
                </a:lnTo>
                <a:lnTo>
                  <a:pt x="16002" y="16267"/>
                </a:lnTo>
                <a:lnTo>
                  <a:pt x="17452" y="41252"/>
                </a:lnTo>
                <a:lnTo>
                  <a:pt x="20599" y="41760"/>
                </a:lnTo>
                <a:lnTo>
                  <a:pt x="23688" y="45212"/>
                </a:lnTo>
                <a:lnTo>
                  <a:pt x="25261" y="28727"/>
                </a:lnTo>
                <a:close/>
              </a:path>
              <a:path w="65267" h="74437">
                <a:moveTo>
                  <a:pt x="6504" y="14734"/>
                </a:moveTo>
                <a:lnTo>
                  <a:pt x="6504" y="18237"/>
                </a:lnTo>
                <a:lnTo>
                  <a:pt x="7228" y="21995"/>
                </a:lnTo>
                <a:lnTo>
                  <a:pt x="8384" y="24677"/>
                </a:lnTo>
                <a:lnTo>
                  <a:pt x="9895" y="27546"/>
                </a:lnTo>
                <a:lnTo>
                  <a:pt x="11965" y="30722"/>
                </a:lnTo>
                <a:lnTo>
                  <a:pt x="14644" y="34455"/>
                </a:lnTo>
                <a:lnTo>
                  <a:pt x="14734" y="43538"/>
                </a:lnTo>
                <a:lnTo>
                  <a:pt x="17452" y="41252"/>
                </a:lnTo>
                <a:lnTo>
                  <a:pt x="16002" y="16267"/>
                </a:lnTo>
                <a:lnTo>
                  <a:pt x="16600" y="12905"/>
                </a:lnTo>
                <a:lnTo>
                  <a:pt x="18468" y="10058"/>
                </a:lnTo>
                <a:lnTo>
                  <a:pt x="21729" y="8102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59"/>
                </a:lnTo>
                <a:lnTo>
                  <a:pt x="35118" y="10529"/>
                </a:lnTo>
                <a:lnTo>
                  <a:pt x="36489" y="13298"/>
                </a:lnTo>
                <a:lnTo>
                  <a:pt x="36680" y="16649"/>
                </a:lnTo>
                <a:lnTo>
                  <a:pt x="35459" y="20206"/>
                </a:lnTo>
                <a:lnTo>
                  <a:pt x="32500" y="23672"/>
                </a:lnTo>
                <a:lnTo>
                  <a:pt x="29274" y="26109"/>
                </a:lnTo>
                <a:lnTo>
                  <a:pt x="25261" y="28727"/>
                </a:lnTo>
                <a:lnTo>
                  <a:pt x="23688" y="45212"/>
                </a:lnTo>
                <a:lnTo>
                  <a:pt x="26963" y="48743"/>
                </a:lnTo>
                <a:lnTo>
                  <a:pt x="27345" y="35700"/>
                </a:lnTo>
                <a:lnTo>
                  <a:pt x="30711" y="33897"/>
                </a:lnTo>
                <a:lnTo>
                  <a:pt x="33581" y="32158"/>
                </a:lnTo>
                <a:lnTo>
                  <a:pt x="38318" y="28868"/>
                </a:lnTo>
                <a:lnTo>
                  <a:pt x="41770" y="25542"/>
                </a:lnTo>
                <a:lnTo>
                  <a:pt x="44401" y="22175"/>
                </a:lnTo>
                <a:lnTo>
                  <a:pt x="45773" y="18633"/>
                </a:lnTo>
                <a:lnTo>
                  <a:pt x="46116" y="14528"/>
                </a:lnTo>
                <a:lnTo>
                  <a:pt x="45733" y="10323"/>
                </a:lnTo>
                <a:lnTo>
                  <a:pt x="44171" y="6746"/>
                </a:lnTo>
                <a:lnTo>
                  <a:pt x="41479" y="3948"/>
                </a:lnTo>
                <a:lnTo>
                  <a:pt x="38000" y="1717"/>
                </a:lnTo>
                <a:lnTo>
                  <a:pt x="33340" y="330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5" y="1371"/>
                </a:lnTo>
                <a:lnTo>
                  <a:pt x="15152" y="2299"/>
                </a:lnTo>
                <a:lnTo>
                  <a:pt x="12992" y="3545"/>
                </a:lnTo>
                <a:lnTo>
                  <a:pt x="9626" y="6691"/>
                </a:lnTo>
                <a:lnTo>
                  <a:pt x="7646" y="10554"/>
                </a:lnTo>
                <a:lnTo>
                  <a:pt x="6504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2057511" y="5133517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73" y="40891"/>
                </a:moveTo>
                <a:lnTo>
                  <a:pt x="9958" y="52652"/>
                </a:lnTo>
                <a:lnTo>
                  <a:pt x="14363" y="53653"/>
                </a:lnTo>
                <a:lnTo>
                  <a:pt x="19864" y="53653"/>
                </a:lnTo>
                <a:lnTo>
                  <a:pt x="22873" y="46061"/>
                </a:lnTo>
                <a:lnTo>
                  <a:pt x="18341" y="46658"/>
                </a:lnTo>
                <a:lnTo>
                  <a:pt x="15458" y="46658"/>
                </a:lnTo>
                <a:lnTo>
                  <a:pt x="11595" y="44409"/>
                </a:lnTo>
                <a:lnTo>
                  <a:pt x="9173" y="40891"/>
                </a:lnTo>
                <a:close/>
              </a:path>
              <a:path w="22873" h="53653">
                <a:moveTo>
                  <a:pt x="34559" y="52894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4" y="12686"/>
                </a:lnTo>
                <a:lnTo>
                  <a:pt x="38379" y="8124"/>
                </a:lnTo>
                <a:lnTo>
                  <a:pt x="35765" y="4682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4"/>
                </a:lnTo>
                <a:lnTo>
                  <a:pt x="3506" y="5205"/>
                </a:lnTo>
                <a:lnTo>
                  <a:pt x="2390" y="7933"/>
                </a:lnTo>
                <a:lnTo>
                  <a:pt x="2692" y="11163"/>
                </a:lnTo>
                <a:lnTo>
                  <a:pt x="5270" y="12048"/>
                </a:lnTo>
                <a:lnTo>
                  <a:pt x="8153" y="10425"/>
                </a:lnTo>
                <a:lnTo>
                  <a:pt x="10796" y="9154"/>
                </a:lnTo>
                <a:lnTo>
                  <a:pt x="14086" y="8049"/>
                </a:lnTo>
                <a:lnTo>
                  <a:pt x="17819" y="7260"/>
                </a:lnTo>
                <a:lnTo>
                  <a:pt x="22085" y="7260"/>
                </a:lnTo>
                <a:lnTo>
                  <a:pt x="25236" y="7998"/>
                </a:lnTo>
                <a:lnTo>
                  <a:pt x="27802" y="9204"/>
                </a:lnTo>
                <a:lnTo>
                  <a:pt x="30214" y="12329"/>
                </a:lnTo>
                <a:lnTo>
                  <a:pt x="31003" y="15223"/>
                </a:lnTo>
                <a:lnTo>
                  <a:pt x="31205" y="18755"/>
                </a:lnTo>
                <a:lnTo>
                  <a:pt x="31205" y="22564"/>
                </a:lnTo>
                <a:lnTo>
                  <a:pt x="20678" y="22564"/>
                </a:lnTo>
                <a:lnTo>
                  <a:pt x="17261" y="22909"/>
                </a:lnTo>
                <a:lnTo>
                  <a:pt x="14226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13"/>
                </a:lnTo>
                <a:lnTo>
                  <a:pt x="1691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8" y="52652"/>
                </a:lnTo>
                <a:lnTo>
                  <a:pt x="9173" y="40891"/>
                </a:lnTo>
                <a:lnTo>
                  <a:pt x="9173" y="38350"/>
                </a:lnTo>
                <a:lnTo>
                  <a:pt x="10022" y="3442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3"/>
                </a:lnTo>
                <a:lnTo>
                  <a:pt x="22644" y="53035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2"/>
                </a:lnTo>
                <a:lnTo>
                  <a:pt x="32400" y="51332"/>
                </a:lnTo>
                <a:lnTo>
                  <a:pt x="34559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2113531" y="5110595"/>
            <a:ext cx="44931" cy="76583"/>
          </a:xfrm>
          <a:custGeom>
            <a:avLst/>
            <a:gdLst/>
            <a:ahLst/>
            <a:cxnLst/>
            <a:rect l="l" t="t" r="r" b="b"/>
            <a:pathLst>
              <a:path w="44931" h="76583">
                <a:moveTo>
                  <a:pt x="20929" y="76417"/>
                </a:moveTo>
                <a:lnTo>
                  <a:pt x="23925" y="76583"/>
                </a:lnTo>
                <a:lnTo>
                  <a:pt x="27291" y="76583"/>
                </a:lnTo>
                <a:lnTo>
                  <a:pt x="30275" y="75945"/>
                </a:lnTo>
                <a:lnTo>
                  <a:pt x="32881" y="74678"/>
                </a:lnTo>
                <a:lnTo>
                  <a:pt x="35485" y="73408"/>
                </a:lnTo>
                <a:lnTo>
                  <a:pt x="37680" y="71579"/>
                </a:lnTo>
                <a:lnTo>
                  <a:pt x="41263" y="66815"/>
                </a:lnTo>
                <a:lnTo>
                  <a:pt x="42619" y="63933"/>
                </a:lnTo>
                <a:lnTo>
                  <a:pt x="43549" y="60542"/>
                </a:lnTo>
                <a:lnTo>
                  <a:pt x="44463" y="57165"/>
                </a:lnTo>
                <a:lnTo>
                  <a:pt x="44931" y="53356"/>
                </a:lnTo>
                <a:lnTo>
                  <a:pt x="44931" y="45584"/>
                </a:lnTo>
                <a:lnTo>
                  <a:pt x="44564" y="42217"/>
                </a:lnTo>
                <a:lnTo>
                  <a:pt x="43840" y="39028"/>
                </a:lnTo>
                <a:lnTo>
                  <a:pt x="43116" y="35853"/>
                </a:lnTo>
                <a:lnTo>
                  <a:pt x="41972" y="33073"/>
                </a:lnTo>
                <a:lnTo>
                  <a:pt x="40398" y="30712"/>
                </a:lnTo>
                <a:lnTo>
                  <a:pt x="36780" y="26442"/>
                </a:lnTo>
                <a:lnTo>
                  <a:pt x="31751" y="23623"/>
                </a:lnTo>
                <a:lnTo>
                  <a:pt x="28727" y="22910"/>
                </a:lnTo>
                <a:lnTo>
                  <a:pt x="25171" y="22910"/>
                </a:lnTo>
                <a:lnTo>
                  <a:pt x="22351" y="23051"/>
                </a:lnTo>
                <a:lnTo>
                  <a:pt x="23468" y="30622"/>
                </a:lnTo>
                <a:lnTo>
                  <a:pt x="27748" y="31169"/>
                </a:lnTo>
                <a:lnTo>
                  <a:pt x="30887" y="33375"/>
                </a:lnTo>
                <a:lnTo>
                  <a:pt x="33083" y="36656"/>
                </a:lnTo>
                <a:lnTo>
                  <a:pt x="34696" y="40529"/>
                </a:lnTo>
                <a:lnTo>
                  <a:pt x="35459" y="45227"/>
                </a:lnTo>
                <a:lnTo>
                  <a:pt x="35650" y="50156"/>
                </a:lnTo>
                <a:lnTo>
                  <a:pt x="35650" y="52442"/>
                </a:lnTo>
                <a:lnTo>
                  <a:pt x="34963" y="56909"/>
                </a:lnTo>
                <a:lnTo>
                  <a:pt x="33781" y="61139"/>
                </a:lnTo>
                <a:lnTo>
                  <a:pt x="31788" y="64721"/>
                </a:lnTo>
                <a:lnTo>
                  <a:pt x="28878" y="67249"/>
                </a:lnTo>
                <a:lnTo>
                  <a:pt x="25350" y="68875"/>
                </a:lnTo>
                <a:lnTo>
                  <a:pt x="20648" y="68875"/>
                </a:lnTo>
                <a:lnTo>
                  <a:pt x="16051" y="66511"/>
                </a:lnTo>
                <a:lnTo>
                  <a:pt x="11936" y="72021"/>
                </a:lnTo>
                <a:lnTo>
                  <a:pt x="15735" y="74629"/>
                </a:lnTo>
                <a:lnTo>
                  <a:pt x="18287" y="75820"/>
                </a:lnTo>
                <a:lnTo>
                  <a:pt x="20929" y="76417"/>
                </a:lnTo>
                <a:close/>
              </a:path>
              <a:path w="44931" h="76583">
                <a:moveTo>
                  <a:pt x="0" y="74195"/>
                </a:moveTo>
                <a:lnTo>
                  <a:pt x="0" y="74474"/>
                </a:lnTo>
                <a:lnTo>
                  <a:pt x="2566" y="75834"/>
                </a:lnTo>
                <a:lnTo>
                  <a:pt x="5295" y="75834"/>
                </a:lnTo>
                <a:lnTo>
                  <a:pt x="7923" y="74195"/>
                </a:lnTo>
                <a:lnTo>
                  <a:pt x="7923" y="68228"/>
                </a:lnTo>
                <a:lnTo>
                  <a:pt x="9334" y="69711"/>
                </a:lnTo>
                <a:lnTo>
                  <a:pt x="11936" y="72021"/>
                </a:lnTo>
                <a:lnTo>
                  <a:pt x="16051" y="66511"/>
                </a:lnTo>
                <a:lnTo>
                  <a:pt x="11429" y="62651"/>
                </a:lnTo>
                <a:lnTo>
                  <a:pt x="8953" y="59653"/>
                </a:lnTo>
                <a:lnTo>
                  <a:pt x="8953" y="40172"/>
                </a:lnTo>
                <a:lnTo>
                  <a:pt x="10374" y="38355"/>
                </a:lnTo>
                <a:lnTo>
                  <a:pt x="12966" y="35661"/>
                </a:lnTo>
                <a:lnTo>
                  <a:pt x="16598" y="32743"/>
                </a:lnTo>
                <a:lnTo>
                  <a:pt x="20040" y="31104"/>
                </a:lnTo>
                <a:lnTo>
                  <a:pt x="23468" y="30622"/>
                </a:lnTo>
                <a:lnTo>
                  <a:pt x="22351" y="23051"/>
                </a:lnTo>
                <a:lnTo>
                  <a:pt x="19749" y="23638"/>
                </a:lnTo>
                <a:lnTo>
                  <a:pt x="17146" y="24729"/>
                </a:lnTo>
                <a:lnTo>
                  <a:pt x="14514" y="26189"/>
                </a:lnTo>
                <a:lnTo>
                  <a:pt x="11797" y="28210"/>
                </a:lnTo>
                <a:lnTo>
                  <a:pt x="8953" y="30938"/>
                </a:ln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2171321" y="5133517"/>
            <a:ext cx="28534" cy="52923"/>
          </a:xfrm>
          <a:custGeom>
            <a:avLst/>
            <a:gdLst/>
            <a:ahLst/>
            <a:cxnLst/>
            <a:rect l="l" t="t" r="r" b="b"/>
            <a:pathLst>
              <a:path w="28534" h="52923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4" y="9464"/>
                </a:lnTo>
                <a:lnTo>
                  <a:pt x="28371" y="8610"/>
                </a:lnTo>
                <a:lnTo>
                  <a:pt x="28534" y="5641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83" y="661"/>
                </a:lnTo>
                <a:lnTo>
                  <a:pt x="14133" y="2576"/>
                </a:lnTo>
                <a:lnTo>
                  <a:pt x="10678" y="5993"/>
                </a:lnTo>
                <a:lnTo>
                  <a:pt x="8074" y="9550"/>
                </a:lnTo>
                <a:lnTo>
                  <a:pt x="8074" y="2148"/>
                </a:lnTo>
                <a:lnTo>
                  <a:pt x="5523" y="777"/>
                </a:lnTo>
                <a:lnTo>
                  <a:pt x="2564" y="777"/>
                </a:lnTo>
                <a:lnTo>
                  <a:pt x="0" y="2440"/>
                </a:lnTo>
                <a:lnTo>
                  <a:pt x="0" y="51271"/>
                </a:lnTo>
                <a:lnTo>
                  <a:pt x="187" y="51993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2205993" y="5133517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0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589"/>
                </a:lnTo>
                <a:lnTo>
                  <a:pt x="14198" y="11163"/>
                </a:lnTo>
                <a:lnTo>
                  <a:pt x="17689" y="8887"/>
                </a:lnTo>
                <a:lnTo>
                  <a:pt x="21894" y="7476"/>
                </a:lnTo>
                <a:lnTo>
                  <a:pt x="27442" y="7476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07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6"/>
                </a:lnTo>
                <a:lnTo>
                  <a:pt x="47268" y="37298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3" y="18553"/>
                </a:lnTo>
                <a:lnTo>
                  <a:pt x="47343" y="15288"/>
                </a:lnTo>
                <a:lnTo>
                  <a:pt x="46353" y="12038"/>
                </a:lnTo>
                <a:lnTo>
                  <a:pt x="44856" y="9269"/>
                </a:lnTo>
                <a:lnTo>
                  <a:pt x="42875" y="6993"/>
                </a:lnTo>
                <a:lnTo>
                  <a:pt x="38389" y="2969"/>
                </a:lnTo>
                <a:lnTo>
                  <a:pt x="35406" y="1774"/>
                </a:lnTo>
                <a:lnTo>
                  <a:pt x="32421" y="593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292"/>
                </a:lnTo>
                <a:lnTo>
                  <a:pt x="51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2" y="35098"/>
                </a:lnTo>
                <a:lnTo>
                  <a:pt x="1471" y="38350"/>
                </a:lnTo>
                <a:lnTo>
                  <a:pt x="2451" y="41605"/>
                </a:lnTo>
                <a:lnTo>
                  <a:pt x="3924" y="44383"/>
                </a:lnTo>
                <a:lnTo>
                  <a:pt x="5918" y="46658"/>
                </a:lnTo>
                <a:lnTo>
                  <a:pt x="10400" y="50669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10"/>
                </a:lnTo>
                <a:close/>
              </a:path>
              <a:path w="48844" h="53653">
                <a:moveTo>
                  <a:pt x="26959" y="46122"/>
                </a:moveTo>
                <a:lnTo>
                  <a:pt x="21449" y="46122"/>
                </a:lnTo>
                <a:lnTo>
                  <a:pt x="17106" y="44574"/>
                </a:lnTo>
                <a:lnTo>
                  <a:pt x="13639" y="42137"/>
                </a:lnTo>
                <a:lnTo>
                  <a:pt x="11339" y="38630"/>
                </a:lnTo>
                <a:lnTo>
                  <a:pt x="10019" y="34225"/>
                </a:lnTo>
                <a:lnTo>
                  <a:pt x="10400" y="50669"/>
                </a:lnTo>
                <a:lnTo>
                  <a:pt x="13384" y="51864"/>
                </a:lnTo>
                <a:lnTo>
                  <a:pt x="16369" y="53070"/>
                </a:lnTo>
                <a:lnTo>
                  <a:pt x="19861" y="53653"/>
                </a:lnTo>
                <a:lnTo>
                  <a:pt x="28004" y="53653"/>
                </a:lnTo>
                <a:lnTo>
                  <a:pt x="31621" y="52980"/>
                </a:lnTo>
                <a:lnTo>
                  <a:pt x="34757" y="5162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0"/>
                </a:lnTo>
                <a:lnTo>
                  <a:pt x="2695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2264523" y="5133517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8" y="40891"/>
                </a:moveTo>
                <a:lnTo>
                  <a:pt x="9956" y="52652"/>
                </a:lnTo>
                <a:lnTo>
                  <a:pt x="14363" y="53653"/>
                </a:lnTo>
                <a:lnTo>
                  <a:pt x="19860" y="53653"/>
                </a:lnTo>
                <a:lnTo>
                  <a:pt x="22870" y="46061"/>
                </a:lnTo>
                <a:lnTo>
                  <a:pt x="18337" y="46658"/>
                </a:lnTo>
                <a:lnTo>
                  <a:pt x="15454" y="46658"/>
                </a:lnTo>
                <a:lnTo>
                  <a:pt x="11595" y="44409"/>
                </a:lnTo>
                <a:lnTo>
                  <a:pt x="9168" y="40891"/>
                </a:lnTo>
                <a:close/>
              </a:path>
              <a:path w="22870" h="53653">
                <a:moveTo>
                  <a:pt x="34555" y="52894"/>
                </a:moveTo>
                <a:lnTo>
                  <a:pt x="37223" y="52955"/>
                </a:lnTo>
                <a:lnTo>
                  <a:pt x="40106" y="51332"/>
                </a:lnTo>
                <a:lnTo>
                  <a:pt x="40106" y="15353"/>
                </a:lnTo>
                <a:lnTo>
                  <a:pt x="39761" y="12686"/>
                </a:lnTo>
                <a:lnTo>
                  <a:pt x="38379" y="8124"/>
                </a:lnTo>
                <a:lnTo>
                  <a:pt x="35761" y="4682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03"/>
                </a:lnTo>
                <a:lnTo>
                  <a:pt x="7225" y="2904"/>
                </a:lnTo>
                <a:lnTo>
                  <a:pt x="3505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69" y="12048"/>
                </a:lnTo>
                <a:lnTo>
                  <a:pt x="8153" y="10425"/>
                </a:lnTo>
                <a:lnTo>
                  <a:pt x="10792" y="9154"/>
                </a:lnTo>
                <a:lnTo>
                  <a:pt x="14083" y="8049"/>
                </a:lnTo>
                <a:lnTo>
                  <a:pt x="17815" y="7260"/>
                </a:lnTo>
                <a:lnTo>
                  <a:pt x="22085" y="7260"/>
                </a:lnTo>
                <a:lnTo>
                  <a:pt x="25234" y="7998"/>
                </a:lnTo>
                <a:lnTo>
                  <a:pt x="27799" y="9204"/>
                </a:lnTo>
                <a:lnTo>
                  <a:pt x="30210" y="12329"/>
                </a:lnTo>
                <a:lnTo>
                  <a:pt x="30999" y="15223"/>
                </a:lnTo>
                <a:lnTo>
                  <a:pt x="31203" y="18755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19" y="27913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19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1"/>
                </a:lnTo>
                <a:lnTo>
                  <a:pt x="9168" y="38350"/>
                </a:lnTo>
                <a:lnTo>
                  <a:pt x="10017" y="34425"/>
                </a:lnTo>
                <a:lnTo>
                  <a:pt x="12649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3"/>
                </a:lnTo>
                <a:lnTo>
                  <a:pt x="22642" y="53035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5" y="46442"/>
                </a:lnTo>
                <a:lnTo>
                  <a:pt x="32395" y="51332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2317452" y="516720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13"/>
                </a:moveTo>
                <a:lnTo>
                  <a:pt x="37019" y="18126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9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8" y="-54683"/>
                </a:lnTo>
                <a:lnTo>
                  <a:pt x="35918" y="-26311"/>
                </a:lnTo>
                <a:lnTo>
                  <a:pt x="31255" y="-30577"/>
                </a:lnTo>
                <a:lnTo>
                  <a:pt x="26517" y="-33069"/>
                </a:lnTo>
                <a:lnTo>
                  <a:pt x="23901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2"/>
                </a:lnTo>
                <a:lnTo>
                  <a:pt x="9335" y="-30477"/>
                </a:lnTo>
                <a:lnTo>
                  <a:pt x="7138" y="-28648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599"/>
                </a:lnTo>
                <a:lnTo>
                  <a:pt x="443" y="-14222"/>
                </a:lnTo>
                <a:lnTo>
                  <a:pt x="0" y="-10435"/>
                </a:lnTo>
                <a:lnTo>
                  <a:pt x="0" y="-2703"/>
                </a:lnTo>
                <a:lnTo>
                  <a:pt x="356" y="673"/>
                </a:lnTo>
                <a:lnTo>
                  <a:pt x="1080" y="3873"/>
                </a:lnTo>
                <a:lnTo>
                  <a:pt x="1803" y="7089"/>
                </a:lnTo>
                <a:lnTo>
                  <a:pt x="2959" y="9871"/>
                </a:lnTo>
                <a:lnTo>
                  <a:pt x="4522" y="12232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58"/>
                </a:lnTo>
                <a:lnTo>
                  <a:pt x="9271" y="-9536"/>
                </a:lnTo>
                <a:lnTo>
                  <a:pt x="9958" y="-14057"/>
                </a:lnTo>
                <a:lnTo>
                  <a:pt x="11123" y="-18298"/>
                </a:lnTo>
                <a:lnTo>
                  <a:pt x="13119" y="-21841"/>
                </a:lnTo>
                <a:lnTo>
                  <a:pt x="16002" y="-24367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8" y="-16761"/>
                </a:lnTo>
                <a:lnTo>
                  <a:pt x="35918" y="2768"/>
                </a:lnTo>
                <a:lnTo>
                  <a:pt x="33174" y="6033"/>
                </a:lnTo>
                <a:lnTo>
                  <a:pt x="29427" y="9439"/>
                </a:lnTo>
                <a:lnTo>
                  <a:pt x="25970" y="11510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56"/>
                </a:lnTo>
                <a:lnTo>
                  <a:pt x="12762" y="8093"/>
                </a:lnTo>
                <a:lnTo>
                  <a:pt x="13219" y="19267"/>
                </a:lnTo>
                <a:lnTo>
                  <a:pt x="16268" y="19980"/>
                </a:lnTo>
                <a:lnTo>
                  <a:pt x="23152" y="19980"/>
                </a:lnTo>
                <a:lnTo>
                  <a:pt x="26175" y="19192"/>
                </a:lnTo>
                <a:lnTo>
                  <a:pt x="28944" y="17644"/>
                </a:lnTo>
                <a:lnTo>
                  <a:pt x="31713" y="16082"/>
                </a:lnTo>
                <a:lnTo>
                  <a:pt x="34380" y="13906"/>
                </a:lnTo>
                <a:lnTo>
                  <a:pt x="36943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2399778" y="5133517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9" y="40891"/>
                </a:moveTo>
                <a:lnTo>
                  <a:pt x="9954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0" y="46061"/>
                </a:lnTo>
                <a:lnTo>
                  <a:pt x="18338" y="46658"/>
                </a:lnTo>
                <a:lnTo>
                  <a:pt x="15454" y="46658"/>
                </a:lnTo>
                <a:lnTo>
                  <a:pt x="11595" y="44409"/>
                </a:lnTo>
                <a:lnTo>
                  <a:pt x="9169" y="40891"/>
                </a:lnTo>
                <a:close/>
              </a:path>
              <a:path w="22870" h="53653">
                <a:moveTo>
                  <a:pt x="34556" y="52894"/>
                </a:moveTo>
                <a:lnTo>
                  <a:pt x="37223" y="52955"/>
                </a:lnTo>
                <a:lnTo>
                  <a:pt x="40104" y="51332"/>
                </a:lnTo>
                <a:lnTo>
                  <a:pt x="40104" y="15353"/>
                </a:lnTo>
                <a:lnTo>
                  <a:pt x="39762" y="12686"/>
                </a:lnTo>
                <a:lnTo>
                  <a:pt x="38379" y="8124"/>
                </a:lnTo>
                <a:lnTo>
                  <a:pt x="35761" y="4682"/>
                </a:lnTo>
                <a:lnTo>
                  <a:pt x="32255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4"/>
                </a:lnTo>
                <a:lnTo>
                  <a:pt x="3502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70" y="12048"/>
                </a:lnTo>
                <a:lnTo>
                  <a:pt x="8153" y="10425"/>
                </a:lnTo>
                <a:lnTo>
                  <a:pt x="10792" y="9154"/>
                </a:lnTo>
                <a:lnTo>
                  <a:pt x="14083" y="8049"/>
                </a:lnTo>
                <a:lnTo>
                  <a:pt x="17816" y="7260"/>
                </a:lnTo>
                <a:lnTo>
                  <a:pt x="22086" y="7260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29"/>
                </a:lnTo>
                <a:lnTo>
                  <a:pt x="30999" y="15223"/>
                </a:lnTo>
                <a:lnTo>
                  <a:pt x="31201" y="18755"/>
                </a:lnTo>
                <a:lnTo>
                  <a:pt x="31201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0" y="25246"/>
                </a:lnTo>
                <a:lnTo>
                  <a:pt x="4417" y="27913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30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4" y="52652"/>
                </a:lnTo>
                <a:lnTo>
                  <a:pt x="9169" y="40891"/>
                </a:lnTo>
                <a:lnTo>
                  <a:pt x="9169" y="38350"/>
                </a:lnTo>
                <a:lnTo>
                  <a:pt x="10019" y="3442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3"/>
                </a:lnTo>
                <a:lnTo>
                  <a:pt x="22644" y="53035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2460244" y="5133517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3" y="10082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14" y="14057"/>
                </a:lnTo>
                <a:lnTo>
                  <a:pt x="13765" y="11732"/>
                </a:lnTo>
                <a:lnTo>
                  <a:pt x="18248" y="8557"/>
                </a:lnTo>
                <a:lnTo>
                  <a:pt x="22732" y="7746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2519384" y="5110819"/>
            <a:ext cx="44917" cy="76367"/>
          </a:xfrm>
          <a:custGeom>
            <a:avLst/>
            <a:gdLst/>
            <a:ahLst/>
            <a:cxnLst/>
            <a:rect l="l" t="t" r="r" b="b"/>
            <a:pathLst>
              <a:path w="44917" h="76367">
                <a:moveTo>
                  <a:pt x="353" y="57059"/>
                </a:moveTo>
                <a:lnTo>
                  <a:pt x="1076" y="60260"/>
                </a:lnTo>
                <a:lnTo>
                  <a:pt x="1803" y="63475"/>
                </a:lnTo>
                <a:lnTo>
                  <a:pt x="2945" y="66258"/>
                </a:lnTo>
                <a:lnTo>
                  <a:pt x="6094" y="70991"/>
                </a:lnTo>
                <a:lnTo>
                  <a:pt x="10678" y="74272"/>
                </a:lnTo>
                <a:lnTo>
                  <a:pt x="10882" y="60832"/>
                </a:lnTo>
                <a:lnTo>
                  <a:pt x="9842" y="56386"/>
                </a:lnTo>
                <a:lnTo>
                  <a:pt x="9269" y="51628"/>
                </a:lnTo>
                <a:lnTo>
                  <a:pt x="9269" y="46850"/>
                </a:lnTo>
                <a:lnTo>
                  <a:pt x="9954" y="42329"/>
                </a:lnTo>
                <a:lnTo>
                  <a:pt x="11123" y="38088"/>
                </a:lnTo>
                <a:lnTo>
                  <a:pt x="13119" y="34545"/>
                </a:lnTo>
                <a:lnTo>
                  <a:pt x="16001" y="32019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26"/>
                </a:lnTo>
                <a:lnTo>
                  <a:pt x="35914" y="39625"/>
                </a:lnTo>
                <a:lnTo>
                  <a:pt x="35914" y="59155"/>
                </a:lnTo>
                <a:lnTo>
                  <a:pt x="33171" y="62420"/>
                </a:lnTo>
                <a:lnTo>
                  <a:pt x="29423" y="65826"/>
                </a:lnTo>
                <a:lnTo>
                  <a:pt x="25970" y="67896"/>
                </a:lnTo>
                <a:lnTo>
                  <a:pt x="22618" y="68705"/>
                </a:lnTo>
                <a:lnTo>
                  <a:pt x="19072" y="68705"/>
                </a:lnTo>
                <a:lnTo>
                  <a:pt x="15570" y="67043"/>
                </a:lnTo>
                <a:lnTo>
                  <a:pt x="12762" y="64480"/>
                </a:lnTo>
                <a:lnTo>
                  <a:pt x="13219" y="75653"/>
                </a:lnTo>
                <a:lnTo>
                  <a:pt x="16268" y="76367"/>
                </a:lnTo>
                <a:lnTo>
                  <a:pt x="23152" y="76367"/>
                </a:lnTo>
                <a:lnTo>
                  <a:pt x="26172" y="75578"/>
                </a:lnTo>
                <a:lnTo>
                  <a:pt x="28940" y="74030"/>
                </a:lnTo>
                <a:lnTo>
                  <a:pt x="31709" y="72468"/>
                </a:lnTo>
                <a:lnTo>
                  <a:pt x="34376" y="70293"/>
                </a:lnTo>
                <a:lnTo>
                  <a:pt x="36943" y="67500"/>
                </a:lnTo>
                <a:lnTo>
                  <a:pt x="37019" y="74513"/>
                </a:lnTo>
                <a:lnTo>
                  <a:pt x="39621" y="75614"/>
                </a:lnTo>
                <a:lnTo>
                  <a:pt x="42354" y="75614"/>
                </a:lnTo>
                <a:lnTo>
                  <a:pt x="44917" y="73966"/>
                </a:lnTo>
                <a:lnTo>
                  <a:pt x="44917" y="1703"/>
                </a:lnTo>
                <a:lnTo>
                  <a:pt x="44676" y="965"/>
                </a:lnTo>
                <a:lnTo>
                  <a:pt x="42012" y="0"/>
                </a:lnTo>
                <a:lnTo>
                  <a:pt x="38783" y="0"/>
                </a:lnTo>
                <a:lnTo>
                  <a:pt x="35914" y="1703"/>
                </a:lnTo>
                <a:lnTo>
                  <a:pt x="35914" y="30074"/>
                </a:lnTo>
                <a:lnTo>
                  <a:pt x="31252" y="25808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4" y="22694"/>
                </a:lnTo>
                <a:lnTo>
                  <a:pt x="14580" y="23342"/>
                </a:lnTo>
                <a:lnTo>
                  <a:pt x="11963" y="24613"/>
                </a:lnTo>
                <a:lnTo>
                  <a:pt x="9334" y="25909"/>
                </a:lnTo>
                <a:lnTo>
                  <a:pt x="7136" y="27738"/>
                </a:lnTo>
                <a:lnTo>
                  <a:pt x="3592" y="32511"/>
                </a:lnTo>
                <a:lnTo>
                  <a:pt x="2260" y="35394"/>
                </a:lnTo>
                <a:lnTo>
                  <a:pt x="1346" y="38787"/>
                </a:lnTo>
                <a:lnTo>
                  <a:pt x="443" y="42163"/>
                </a:lnTo>
                <a:lnTo>
                  <a:pt x="0" y="45951"/>
                </a:lnTo>
                <a:lnTo>
                  <a:pt x="0" y="53682"/>
                </a:lnTo>
                <a:lnTo>
                  <a:pt x="353" y="57059"/>
                </a:lnTo>
                <a:close/>
              </a:path>
              <a:path w="44917" h="76367">
                <a:moveTo>
                  <a:pt x="10882" y="60832"/>
                </a:moveTo>
                <a:lnTo>
                  <a:pt x="10678" y="74272"/>
                </a:lnTo>
                <a:lnTo>
                  <a:pt x="13219" y="75653"/>
                </a:lnTo>
                <a:lnTo>
                  <a:pt x="12762" y="64480"/>
                </a:lnTo>
                <a:lnTo>
                  <a:pt x="10882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2614946" y="5115924"/>
            <a:ext cx="43127" cy="70548"/>
          </a:xfrm>
          <a:custGeom>
            <a:avLst/>
            <a:gdLst/>
            <a:ahLst/>
            <a:cxnLst/>
            <a:rect l="l" t="t" r="r" b="b"/>
            <a:pathLst>
              <a:path w="43127" h="70548">
                <a:moveTo>
                  <a:pt x="3683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57" y="70548"/>
                </a:lnTo>
                <a:lnTo>
                  <a:pt x="6310" y="70498"/>
                </a:lnTo>
                <a:lnTo>
                  <a:pt x="9334" y="68806"/>
                </a:lnTo>
                <a:lnTo>
                  <a:pt x="9334" y="43524"/>
                </a:lnTo>
                <a:lnTo>
                  <a:pt x="21639" y="43524"/>
                </a:lnTo>
                <a:lnTo>
                  <a:pt x="25375" y="42976"/>
                </a:lnTo>
                <a:lnTo>
                  <a:pt x="24763" y="34796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8">
                <a:moveTo>
                  <a:pt x="34278" y="39268"/>
                </a:moveTo>
                <a:lnTo>
                  <a:pt x="36435" y="37284"/>
                </a:lnTo>
                <a:lnTo>
                  <a:pt x="40233" y="32879"/>
                </a:lnTo>
                <a:lnTo>
                  <a:pt x="41403" y="30059"/>
                </a:lnTo>
                <a:lnTo>
                  <a:pt x="42558" y="27255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19"/>
                </a:lnTo>
                <a:lnTo>
                  <a:pt x="41273" y="11137"/>
                </a:lnTo>
                <a:lnTo>
                  <a:pt x="38850" y="7541"/>
                </a:lnTo>
                <a:lnTo>
                  <a:pt x="35801" y="4481"/>
                </a:lnTo>
                <a:lnTo>
                  <a:pt x="31852" y="2195"/>
                </a:lnTo>
                <a:lnTo>
                  <a:pt x="28014" y="1004"/>
                </a:lnTo>
                <a:lnTo>
                  <a:pt x="24472" y="330"/>
                </a:lnTo>
                <a:lnTo>
                  <a:pt x="21692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73" y="8088"/>
                </a:lnTo>
                <a:lnTo>
                  <a:pt x="26175" y="8938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0" y="18464"/>
                </a:lnTo>
                <a:lnTo>
                  <a:pt x="33310" y="23431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58"/>
                </a:lnTo>
                <a:lnTo>
                  <a:pt x="24763" y="34796"/>
                </a:lnTo>
                <a:lnTo>
                  <a:pt x="25375" y="42976"/>
                </a:lnTo>
                <a:lnTo>
                  <a:pt x="28511" y="41896"/>
                </a:lnTo>
                <a:lnTo>
                  <a:pt x="31636" y="40805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2675509" y="5133517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7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73" y="661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3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2716970" y="5114149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40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11"/>
                </a:lnTo>
                <a:close/>
              </a:path>
              <a:path w="11062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2740809" y="5134269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63"/>
                </a:moveTo>
                <a:lnTo>
                  <a:pt x="17146" y="50241"/>
                </a:lnTo>
                <a:lnTo>
                  <a:pt x="17985" y="51422"/>
                </a:lnTo>
                <a:lnTo>
                  <a:pt x="20562" y="52095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5" y="3863"/>
                </a:lnTo>
                <a:lnTo>
                  <a:pt x="46497" y="1577"/>
                </a:lnTo>
                <a:lnTo>
                  <a:pt x="45965" y="471"/>
                </a:lnTo>
                <a:lnTo>
                  <a:pt x="43157" y="0"/>
                </a:lnTo>
                <a:lnTo>
                  <a:pt x="39956" y="90"/>
                </a:lnTo>
                <a:lnTo>
                  <a:pt x="37378" y="1738"/>
                </a:lnTo>
                <a:lnTo>
                  <a:pt x="23762" y="42001"/>
                </a:lnTo>
                <a:lnTo>
                  <a:pt x="23381" y="42001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25"/>
                </a:lnTo>
                <a:lnTo>
                  <a:pt x="0" y="1296"/>
                </a:lnTo>
                <a:lnTo>
                  <a:pt x="535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2797923" y="5133517"/>
            <a:ext cx="22871" cy="53653"/>
          </a:xfrm>
          <a:custGeom>
            <a:avLst/>
            <a:gdLst/>
            <a:ahLst/>
            <a:cxnLst/>
            <a:rect l="l" t="t" r="r" b="b"/>
            <a:pathLst>
              <a:path w="22871" h="53653">
                <a:moveTo>
                  <a:pt x="9169" y="40891"/>
                </a:moveTo>
                <a:lnTo>
                  <a:pt x="9954" y="52652"/>
                </a:lnTo>
                <a:lnTo>
                  <a:pt x="14361" y="53653"/>
                </a:lnTo>
                <a:lnTo>
                  <a:pt x="19861" y="53653"/>
                </a:lnTo>
                <a:lnTo>
                  <a:pt x="22871" y="46061"/>
                </a:lnTo>
                <a:lnTo>
                  <a:pt x="18338" y="46658"/>
                </a:lnTo>
                <a:lnTo>
                  <a:pt x="15455" y="46658"/>
                </a:lnTo>
                <a:lnTo>
                  <a:pt x="11592" y="44409"/>
                </a:lnTo>
                <a:lnTo>
                  <a:pt x="9169" y="40891"/>
                </a:lnTo>
                <a:close/>
              </a:path>
              <a:path w="22871" h="53653">
                <a:moveTo>
                  <a:pt x="34556" y="52894"/>
                </a:moveTo>
                <a:lnTo>
                  <a:pt x="37221" y="52955"/>
                </a:lnTo>
                <a:lnTo>
                  <a:pt x="40104" y="51332"/>
                </a:lnTo>
                <a:lnTo>
                  <a:pt x="40104" y="15353"/>
                </a:lnTo>
                <a:lnTo>
                  <a:pt x="39762" y="12686"/>
                </a:lnTo>
                <a:lnTo>
                  <a:pt x="38376" y="8124"/>
                </a:lnTo>
                <a:lnTo>
                  <a:pt x="35763" y="4682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49"/>
                </a:lnTo>
                <a:lnTo>
                  <a:pt x="10144" y="1803"/>
                </a:lnTo>
                <a:lnTo>
                  <a:pt x="7226" y="2904"/>
                </a:lnTo>
                <a:lnTo>
                  <a:pt x="3503" y="5205"/>
                </a:lnTo>
                <a:lnTo>
                  <a:pt x="2387" y="7933"/>
                </a:lnTo>
                <a:lnTo>
                  <a:pt x="2689" y="11163"/>
                </a:lnTo>
                <a:lnTo>
                  <a:pt x="5270" y="12048"/>
                </a:lnTo>
                <a:lnTo>
                  <a:pt x="8150" y="10425"/>
                </a:lnTo>
                <a:lnTo>
                  <a:pt x="10793" y="9154"/>
                </a:lnTo>
                <a:lnTo>
                  <a:pt x="14084" y="8049"/>
                </a:lnTo>
                <a:lnTo>
                  <a:pt x="17816" y="7260"/>
                </a:lnTo>
                <a:lnTo>
                  <a:pt x="22082" y="7260"/>
                </a:lnTo>
                <a:lnTo>
                  <a:pt x="25232" y="7998"/>
                </a:lnTo>
                <a:lnTo>
                  <a:pt x="27800" y="9204"/>
                </a:lnTo>
                <a:lnTo>
                  <a:pt x="30212" y="12329"/>
                </a:lnTo>
                <a:lnTo>
                  <a:pt x="31000" y="15223"/>
                </a:lnTo>
                <a:lnTo>
                  <a:pt x="31201" y="18755"/>
                </a:lnTo>
                <a:lnTo>
                  <a:pt x="31201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8" y="27913"/>
                </a:lnTo>
                <a:lnTo>
                  <a:pt x="1689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17" y="45082"/>
                </a:lnTo>
                <a:lnTo>
                  <a:pt x="3172" y="48487"/>
                </a:lnTo>
                <a:lnTo>
                  <a:pt x="6106" y="51014"/>
                </a:lnTo>
                <a:lnTo>
                  <a:pt x="9954" y="52652"/>
                </a:lnTo>
                <a:lnTo>
                  <a:pt x="9169" y="40891"/>
                </a:lnTo>
                <a:lnTo>
                  <a:pt x="9169" y="38350"/>
                </a:lnTo>
                <a:lnTo>
                  <a:pt x="10019" y="34425"/>
                </a:lnTo>
                <a:lnTo>
                  <a:pt x="12647" y="31482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3"/>
                </a:lnTo>
                <a:lnTo>
                  <a:pt x="22644" y="53035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2851876" y="512123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53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36" y="63082"/>
                </a:lnTo>
                <a:lnTo>
                  <a:pt x="31903" y="59969"/>
                </a:lnTo>
                <a:lnTo>
                  <a:pt x="31903" y="59320"/>
                </a:lnTo>
                <a:lnTo>
                  <a:pt x="30039" y="56743"/>
                </a:lnTo>
                <a:lnTo>
                  <a:pt x="27296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8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58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2896408" y="513351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26"/>
                </a:moveTo>
                <a:lnTo>
                  <a:pt x="43703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0" y="3073"/>
                </a:lnTo>
                <a:lnTo>
                  <a:pt x="33238" y="183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902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5"/>
                </a:lnTo>
                <a:lnTo>
                  <a:pt x="10835" y="50863"/>
                </a:lnTo>
                <a:lnTo>
                  <a:pt x="13855" y="51969"/>
                </a:lnTo>
                <a:lnTo>
                  <a:pt x="16880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1" y="46377"/>
                </a:lnTo>
                <a:lnTo>
                  <a:pt x="17779" y="45135"/>
                </a:lnTo>
                <a:lnTo>
                  <a:pt x="14086" y="43102"/>
                </a:lnTo>
                <a:lnTo>
                  <a:pt x="11545" y="40002"/>
                </a:lnTo>
                <a:lnTo>
                  <a:pt x="10097" y="35967"/>
                </a:lnTo>
                <a:lnTo>
                  <a:pt x="9273" y="31355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26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2980936" y="5114890"/>
            <a:ext cx="43192" cy="72292"/>
          </a:xfrm>
          <a:custGeom>
            <a:avLst/>
            <a:gdLst/>
            <a:ahLst/>
            <a:cxnLst/>
            <a:rect l="l" t="t" r="r" b="b"/>
            <a:pathLst>
              <a:path w="43192" h="72292">
                <a:moveTo>
                  <a:pt x="11239" y="17528"/>
                </a:moveTo>
                <a:lnTo>
                  <a:pt x="11466" y="14926"/>
                </a:lnTo>
                <a:lnTo>
                  <a:pt x="13119" y="11520"/>
                </a:lnTo>
                <a:lnTo>
                  <a:pt x="16193" y="9083"/>
                </a:lnTo>
                <a:lnTo>
                  <a:pt x="19088" y="8027"/>
                </a:lnTo>
                <a:lnTo>
                  <a:pt x="22730" y="7772"/>
                </a:lnTo>
                <a:lnTo>
                  <a:pt x="26719" y="8027"/>
                </a:lnTo>
                <a:lnTo>
                  <a:pt x="30085" y="9083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40" y="6631"/>
                </a:lnTo>
                <a:lnTo>
                  <a:pt x="37717" y="4039"/>
                </a:lnTo>
                <a:lnTo>
                  <a:pt x="34833" y="2466"/>
                </a:lnTo>
                <a:lnTo>
                  <a:pt x="32205" y="1501"/>
                </a:lnTo>
                <a:lnTo>
                  <a:pt x="29323" y="688"/>
                </a:lnTo>
                <a:lnTo>
                  <a:pt x="26187" y="140"/>
                </a:lnTo>
                <a:lnTo>
                  <a:pt x="23061" y="0"/>
                </a:lnTo>
                <a:lnTo>
                  <a:pt x="20026" y="0"/>
                </a:lnTo>
                <a:lnTo>
                  <a:pt x="17194" y="421"/>
                </a:lnTo>
                <a:lnTo>
                  <a:pt x="14565" y="1234"/>
                </a:lnTo>
                <a:lnTo>
                  <a:pt x="11949" y="2044"/>
                </a:lnTo>
                <a:lnTo>
                  <a:pt x="7783" y="4777"/>
                </a:lnTo>
                <a:lnTo>
                  <a:pt x="4406" y="8268"/>
                </a:lnTo>
                <a:lnTo>
                  <a:pt x="2272" y="12856"/>
                </a:lnTo>
                <a:lnTo>
                  <a:pt x="1738" y="15469"/>
                </a:lnTo>
                <a:lnTo>
                  <a:pt x="1738" y="21262"/>
                </a:lnTo>
                <a:lnTo>
                  <a:pt x="3121" y="25758"/>
                </a:lnTo>
                <a:lnTo>
                  <a:pt x="5245" y="29580"/>
                </a:lnTo>
                <a:lnTo>
                  <a:pt x="8215" y="32627"/>
                </a:lnTo>
                <a:lnTo>
                  <a:pt x="11772" y="35053"/>
                </a:lnTo>
                <a:lnTo>
                  <a:pt x="15595" y="37199"/>
                </a:lnTo>
                <a:lnTo>
                  <a:pt x="19569" y="39052"/>
                </a:lnTo>
                <a:lnTo>
                  <a:pt x="23418" y="40831"/>
                </a:lnTo>
                <a:lnTo>
                  <a:pt x="27000" y="42710"/>
                </a:lnTo>
                <a:lnTo>
                  <a:pt x="29970" y="44844"/>
                </a:lnTo>
                <a:lnTo>
                  <a:pt x="32066" y="47487"/>
                </a:lnTo>
                <a:lnTo>
                  <a:pt x="33426" y="50598"/>
                </a:lnTo>
                <a:lnTo>
                  <a:pt x="33426" y="54436"/>
                </a:lnTo>
                <a:lnTo>
                  <a:pt x="32447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4" y="64037"/>
                </a:lnTo>
                <a:lnTo>
                  <a:pt x="19745" y="64303"/>
                </a:lnTo>
                <a:lnTo>
                  <a:pt x="17067" y="64303"/>
                </a:lnTo>
                <a:lnTo>
                  <a:pt x="14716" y="63982"/>
                </a:lnTo>
                <a:lnTo>
                  <a:pt x="10627" y="62726"/>
                </a:lnTo>
                <a:lnTo>
                  <a:pt x="7426" y="61329"/>
                </a:lnTo>
                <a:lnTo>
                  <a:pt x="3884" y="59310"/>
                </a:lnTo>
                <a:lnTo>
                  <a:pt x="584" y="58928"/>
                </a:lnTo>
                <a:lnTo>
                  <a:pt x="0" y="61722"/>
                </a:lnTo>
                <a:lnTo>
                  <a:pt x="101" y="64529"/>
                </a:lnTo>
                <a:lnTo>
                  <a:pt x="1638" y="67288"/>
                </a:lnTo>
                <a:lnTo>
                  <a:pt x="4507" y="69052"/>
                </a:lnTo>
                <a:lnTo>
                  <a:pt x="7401" y="70222"/>
                </a:lnTo>
                <a:lnTo>
                  <a:pt x="10768" y="71287"/>
                </a:lnTo>
                <a:lnTo>
                  <a:pt x="14781" y="72086"/>
                </a:lnTo>
                <a:lnTo>
                  <a:pt x="19314" y="72292"/>
                </a:lnTo>
                <a:lnTo>
                  <a:pt x="22680" y="72292"/>
                </a:lnTo>
                <a:lnTo>
                  <a:pt x="25819" y="71835"/>
                </a:lnTo>
                <a:lnTo>
                  <a:pt x="28724" y="70920"/>
                </a:lnTo>
                <a:lnTo>
                  <a:pt x="31648" y="70016"/>
                </a:lnTo>
                <a:lnTo>
                  <a:pt x="36334" y="66880"/>
                </a:lnTo>
                <a:lnTo>
                  <a:pt x="40154" y="62917"/>
                </a:lnTo>
                <a:lnTo>
                  <a:pt x="41375" y="60340"/>
                </a:lnTo>
                <a:lnTo>
                  <a:pt x="42581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2" y="42278"/>
                </a:lnTo>
                <a:lnTo>
                  <a:pt x="38174" y="39002"/>
                </a:lnTo>
                <a:lnTo>
                  <a:pt x="34963" y="36198"/>
                </a:lnTo>
                <a:lnTo>
                  <a:pt x="31126" y="33987"/>
                </a:lnTo>
                <a:lnTo>
                  <a:pt x="27190" y="32058"/>
                </a:lnTo>
                <a:lnTo>
                  <a:pt x="23238" y="30214"/>
                </a:lnTo>
                <a:lnTo>
                  <a:pt x="19404" y="28411"/>
                </a:lnTo>
                <a:lnTo>
                  <a:pt x="16203" y="26330"/>
                </a:lnTo>
                <a:lnTo>
                  <a:pt x="13486" y="23990"/>
                </a:lnTo>
                <a:lnTo>
                  <a:pt x="11682" y="21160"/>
                </a:lnTo>
                <a:lnTo>
                  <a:pt x="11239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038015" y="5133517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26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3"/>
                </a:lnTo>
                <a:lnTo>
                  <a:pt x="33234" y="183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7"/>
                </a:lnTo>
                <a:lnTo>
                  <a:pt x="30570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2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6" y="41997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69"/>
                </a:lnTo>
                <a:lnTo>
                  <a:pt x="16879" y="53084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80" y="45135"/>
                </a:lnTo>
                <a:lnTo>
                  <a:pt x="14083" y="43102"/>
                </a:lnTo>
                <a:lnTo>
                  <a:pt x="11544" y="40002"/>
                </a:lnTo>
                <a:lnTo>
                  <a:pt x="10097" y="35967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26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097543" y="5133567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10"/>
                </a:lnTo>
                <a:lnTo>
                  <a:pt x="15073" y="9194"/>
                </a:lnTo>
                <a:lnTo>
                  <a:pt x="18364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1"/>
                </a:lnTo>
                <a:lnTo>
                  <a:pt x="35457" y="12993"/>
                </a:lnTo>
                <a:lnTo>
                  <a:pt x="38304" y="10897"/>
                </a:lnTo>
                <a:lnTo>
                  <a:pt x="38279" y="8290"/>
                </a:lnTo>
                <a:lnTo>
                  <a:pt x="37464" y="5547"/>
                </a:lnTo>
                <a:lnTo>
                  <a:pt x="34632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2" y="4306"/>
                </a:lnTo>
                <a:lnTo>
                  <a:pt x="4546" y="8712"/>
                </a:lnTo>
                <a:lnTo>
                  <a:pt x="2934" y="11541"/>
                </a:lnTo>
                <a:lnTo>
                  <a:pt x="1753" y="14997"/>
                </a:lnTo>
                <a:lnTo>
                  <a:pt x="584" y="18454"/>
                </a:lnTo>
                <a:lnTo>
                  <a:pt x="0" y="22594"/>
                </a:lnTo>
                <a:lnTo>
                  <a:pt x="0" y="31633"/>
                </a:lnTo>
                <a:lnTo>
                  <a:pt x="468" y="35370"/>
                </a:lnTo>
                <a:lnTo>
                  <a:pt x="1436" y="38606"/>
                </a:lnTo>
                <a:lnTo>
                  <a:pt x="2387" y="41846"/>
                </a:lnTo>
                <a:lnTo>
                  <a:pt x="3784" y="44575"/>
                </a:lnTo>
                <a:lnTo>
                  <a:pt x="5613" y="46800"/>
                </a:lnTo>
                <a:lnTo>
                  <a:pt x="9702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8" y="53604"/>
                </a:lnTo>
                <a:lnTo>
                  <a:pt x="23458" y="53604"/>
                </a:lnTo>
                <a:lnTo>
                  <a:pt x="26694" y="53111"/>
                </a:lnTo>
                <a:lnTo>
                  <a:pt x="29758" y="52373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4"/>
                </a:lnTo>
                <a:lnTo>
                  <a:pt x="36616" y="39662"/>
                </a:lnTo>
                <a:lnTo>
                  <a:pt x="33502" y="41948"/>
                </a:lnTo>
                <a:lnTo>
                  <a:pt x="29869" y="44218"/>
                </a:lnTo>
                <a:lnTo>
                  <a:pt x="26758" y="45529"/>
                </a:lnTo>
                <a:lnTo>
                  <a:pt x="22900" y="45847"/>
                </a:lnTo>
                <a:lnTo>
                  <a:pt x="18795" y="45464"/>
                </a:lnTo>
                <a:lnTo>
                  <a:pt x="15430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145247" y="512123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53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2" y="63082"/>
                </a:lnTo>
                <a:lnTo>
                  <a:pt x="31903" y="59969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189611" y="5133517"/>
            <a:ext cx="48840" cy="53653"/>
          </a:xfrm>
          <a:custGeom>
            <a:avLst/>
            <a:gdLst/>
            <a:ahLst/>
            <a:cxnLst/>
            <a:rect l="l" t="t" r="r" b="b"/>
            <a:pathLst>
              <a:path w="48840" h="53653">
                <a:moveTo>
                  <a:pt x="9279" y="23910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589"/>
                </a:lnTo>
                <a:lnTo>
                  <a:pt x="14183" y="11163"/>
                </a:lnTo>
                <a:lnTo>
                  <a:pt x="17689" y="8887"/>
                </a:lnTo>
                <a:lnTo>
                  <a:pt x="21890" y="7476"/>
                </a:lnTo>
                <a:lnTo>
                  <a:pt x="27442" y="7476"/>
                </a:lnTo>
                <a:lnTo>
                  <a:pt x="31786" y="9028"/>
                </a:lnTo>
                <a:lnTo>
                  <a:pt x="35253" y="11454"/>
                </a:lnTo>
                <a:lnTo>
                  <a:pt x="37514" y="15007"/>
                </a:lnTo>
                <a:lnTo>
                  <a:pt x="38821" y="19418"/>
                </a:lnTo>
                <a:lnTo>
                  <a:pt x="39559" y="24267"/>
                </a:lnTo>
                <a:lnTo>
                  <a:pt x="39559" y="29728"/>
                </a:lnTo>
                <a:lnTo>
                  <a:pt x="39264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6"/>
                </a:lnTo>
                <a:lnTo>
                  <a:pt x="47266" y="37298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22"/>
                </a:lnTo>
                <a:lnTo>
                  <a:pt x="48333" y="18553"/>
                </a:lnTo>
                <a:lnTo>
                  <a:pt x="47343" y="15288"/>
                </a:lnTo>
                <a:lnTo>
                  <a:pt x="46352" y="12038"/>
                </a:lnTo>
                <a:lnTo>
                  <a:pt x="44855" y="9269"/>
                </a:lnTo>
                <a:lnTo>
                  <a:pt x="42871" y="6993"/>
                </a:lnTo>
                <a:lnTo>
                  <a:pt x="38389" y="2969"/>
                </a:lnTo>
                <a:lnTo>
                  <a:pt x="35405" y="1774"/>
                </a:lnTo>
                <a:lnTo>
                  <a:pt x="32420" y="593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19"/>
                </a:lnTo>
                <a:lnTo>
                  <a:pt x="4138" y="10068"/>
                </a:lnTo>
                <a:lnTo>
                  <a:pt x="2576" y="12952"/>
                </a:lnTo>
                <a:lnTo>
                  <a:pt x="1546" y="16292"/>
                </a:lnTo>
                <a:lnTo>
                  <a:pt x="51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2" y="35098"/>
                </a:lnTo>
                <a:lnTo>
                  <a:pt x="1471" y="38350"/>
                </a:lnTo>
                <a:lnTo>
                  <a:pt x="2447" y="41605"/>
                </a:lnTo>
                <a:lnTo>
                  <a:pt x="3923" y="44383"/>
                </a:lnTo>
                <a:lnTo>
                  <a:pt x="5914" y="46658"/>
                </a:lnTo>
                <a:lnTo>
                  <a:pt x="10386" y="50669"/>
                </a:lnTo>
                <a:lnTo>
                  <a:pt x="10017" y="34225"/>
                </a:lnTo>
                <a:lnTo>
                  <a:pt x="9279" y="29361"/>
                </a:lnTo>
                <a:lnTo>
                  <a:pt x="9279" y="23910"/>
                </a:lnTo>
                <a:close/>
              </a:path>
              <a:path w="48840" h="53653">
                <a:moveTo>
                  <a:pt x="26959" y="46122"/>
                </a:moveTo>
                <a:lnTo>
                  <a:pt x="21447" y="46122"/>
                </a:lnTo>
                <a:lnTo>
                  <a:pt x="17103" y="44574"/>
                </a:lnTo>
                <a:lnTo>
                  <a:pt x="13635" y="42137"/>
                </a:lnTo>
                <a:lnTo>
                  <a:pt x="11339" y="38630"/>
                </a:lnTo>
                <a:lnTo>
                  <a:pt x="10017" y="34225"/>
                </a:lnTo>
                <a:lnTo>
                  <a:pt x="10386" y="50669"/>
                </a:lnTo>
                <a:lnTo>
                  <a:pt x="13369" y="51864"/>
                </a:lnTo>
                <a:lnTo>
                  <a:pt x="16353" y="53070"/>
                </a:lnTo>
                <a:lnTo>
                  <a:pt x="19860" y="53653"/>
                </a:lnTo>
                <a:lnTo>
                  <a:pt x="27999" y="53653"/>
                </a:lnTo>
                <a:lnTo>
                  <a:pt x="31621" y="52980"/>
                </a:lnTo>
                <a:lnTo>
                  <a:pt x="34757" y="5162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5" y="44700"/>
                </a:lnTo>
                <a:lnTo>
                  <a:pt x="2695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255901" y="5133517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5" y="8459"/>
                </a:lnTo>
                <a:lnTo>
                  <a:pt x="22946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61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0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295162" y="513351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70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4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32" y="37298"/>
                </a:lnTo>
                <a:lnTo>
                  <a:pt x="25477" y="41172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9"/>
                </a:lnTo>
                <a:lnTo>
                  <a:pt x="6159" y="44156"/>
                </a:lnTo>
                <a:lnTo>
                  <a:pt x="3290" y="42558"/>
                </a:lnTo>
                <a:lnTo>
                  <a:pt x="280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60" y="46608"/>
                </a:lnTo>
                <a:lnTo>
                  <a:pt x="34113" y="42696"/>
                </a:lnTo>
                <a:lnTo>
                  <a:pt x="34570" y="37971"/>
                </a:lnTo>
                <a:lnTo>
                  <a:pt x="34570" y="35877"/>
                </a:lnTo>
                <a:lnTo>
                  <a:pt x="33516" y="32550"/>
                </a:lnTo>
                <a:lnTo>
                  <a:pt x="31878" y="29728"/>
                </a:lnTo>
                <a:lnTo>
                  <a:pt x="28235" y="26631"/>
                </a:lnTo>
                <a:lnTo>
                  <a:pt x="25222" y="25105"/>
                </a:lnTo>
                <a:lnTo>
                  <a:pt x="22176" y="23813"/>
                </a:lnTo>
                <a:lnTo>
                  <a:pt x="19127" y="22603"/>
                </a:lnTo>
                <a:lnTo>
                  <a:pt x="16156" y="21437"/>
                </a:lnTo>
                <a:lnTo>
                  <a:pt x="12524" y="19342"/>
                </a:lnTo>
                <a:lnTo>
                  <a:pt x="10134" y="16584"/>
                </a:lnTo>
                <a:lnTo>
                  <a:pt x="9767" y="13996"/>
                </a:lnTo>
                <a:lnTo>
                  <a:pt x="10339" y="11173"/>
                </a:lnTo>
                <a:lnTo>
                  <a:pt x="12766" y="8279"/>
                </a:lnTo>
                <a:lnTo>
                  <a:pt x="16027" y="7113"/>
                </a:lnTo>
                <a:lnTo>
                  <a:pt x="18886" y="6946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82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60"/>
                </a:lnTo>
                <a:lnTo>
                  <a:pt x="24207" y="532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371655" y="5114149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40"/>
                </a:lnTo>
                <a:lnTo>
                  <a:pt x="7682" y="0"/>
                </a:lnTo>
                <a:lnTo>
                  <a:pt x="3455" y="0"/>
                </a:lnTo>
                <a:lnTo>
                  <a:pt x="392" y="1889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398032" y="513351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70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4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32" y="37298"/>
                </a:lnTo>
                <a:lnTo>
                  <a:pt x="25477" y="41172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9"/>
                </a:lnTo>
                <a:lnTo>
                  <a:pt x="6159" y="44156"/>
                </a:lnTo>
                <a:lnTo>
                  <a:pt x="3290" y="42558"/>
                </a:lnTo>
                <a:lnTo>
                  <a:pt x="280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60" y="46608"/>
                </a:lnTo>
                <a:lnTo>
                  <a:pt x="34113" y="42696"/>
                </a:lnTo>
                <a:lnTo>
                  <a:pt x="34570" y="37971"/>
                </a:lnTo>
                <a:lnTo>
                  <a:pt x="34570" y="35877"/>
                </a:lnTo>
                <a:lnTo>
                  <a:pt x="33516" y="32550"/>
                </a:lnTo>
                <a:lnTo>
                  <a:pt x="31878" y="29728"/>
                </a:lnTo>
                <a:lnTo>
                  <a:pt x="28235" y="26631"/>
                </a:lnTo>
                <a:lnTo>
                  <a:pt x="25222" y="25105"/>
                </a:lnTo>
                <a:lnTo>
                  <a:pt x="22176" y="23813"/>
                </a:lnTo>
                <a:lnTo>
                  <a:pt x="19127" y="22603"/>
                </a:lnTo>
                <a:lnTo>
                  <a:pt x="16156" y="21437"/>
                </a:lnTo>
                <a:lnTo>
                  <a:pt x="12524" y="19342"/>
                </a:lnTo>
                <a:lnTo>
                  <a:pt x="10134" y="16584"/>
                </a:lnTo>
                <a:lnTo>
                  <a:pt x="9767" y="13996"/>
                </a:lnTo>
                <a:lnTo>
                  <a:pt x="10339" y="11173"/>
                </a:lnTo>
                <a:lnTo>
                  <a:pt x="12766" y="8279"/>
                </a:lnTo>
                <a:lnTo>
                  <a:pt x="16027" y="7113"/>
                </a:lnTo>
                <a:lnTo>
                  <a:pt x="18886" y="6946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82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60"/>
                </a:lnTo>
                <a:lnTo>
                  <a:pt x="24207" y="532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474198" y="5133517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9" y="40891"/>
                </a:moveTo>
                <a:lnTo>
                  <a:pt x="9954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0" y="46061"/>
                </a:lnTo>
                <a:lnTo>
                  <a:pt x="18338" y="46658"/>
                </a:lnTo>
                <a:lnTo>
                  <a:pt x="15454" y="46658"/>
                </a:lnTo>
                <a:lnTo>
                  <a:pt x="11595" y="44409"/>
                </a:lnTo>
                <a:lnTo>
                  <a:pt x="9169" y="40891"/>
                </a:lnTo>
                <a:close/>
              </a:path>
              <a:path w="22870" h="53653">
                <a:moveTo>
                  <a:pt x="34556" y="52894"/>
                </a:moveTo>
                <a:lnTo>
                  <a:pt x="37223" y="52955"/>
                </a:lnTo>
                <a:lnTo>
                  <a:pt x="40104" y="51332"/>
                </a:lnTo>
                <a:lnTo>
                  <a:pt x="40104" y="15353"/>
                </a:lnTo>
                <a:lnTo>
                  <a:pt x="39762" y="12686"/>
                </a:lnTo>
                <a:lnTo>
                  <a:pt x="38379" y="8124"/>
                </a:lnTo>
                <a:lnTo>
                  <a:pt x="35761" y="4682"/>
                </a:lnTo>
                <a:lnTo>
                  <a:pt x="32255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4"/>
                </a:lnTo>
                <a:lnTo>
                  <a:pt x="3502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70" y="12048"/>
                </a:lnTo>
                <a:lnTo>
                  <a:pt x="8153" y="10425"/>
                </a:lnTo>
                <a:lnTo>
                  <a:pt x="10792" y="9154"/>
                </a:lnTo>
                <a:lnTo>
                  <a:pt x="14083" y="8049"/>
                </a:lnTo>
                <a:lnTo>
                  <a:pt x="17816" y="7260"/>
                </a:lnTo>
                <a:lnTo>
                  <a:pt x="22086" y="7260"/>
                </a:lnTo>
                <a:lnTo>
                  <a:pt x="25232" y="7998"/>
                </a:lnTo>
                <a:lnTo>
                  <a:pt x="27799" y="9204"/>
                </a:lnTo>
                <a:lnTo>
                  <a:pt x="30210" y="12329"/>
                </a:lnTo>
                <a:lnTo>
                  <a:pt x="30999" y="15223"/>
                </a:lnTo>
                <a:lnTo>
                  <a:pt x="31201" y="18755"/>
                </a:lnTo>
                <a:lnTo>
                  <a:pt x="31201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0" y="25246"/>
                </a:lnTo>
                <a:lnTo>
                  <a:pt x="4417" y="27913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30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4" y="52652"/>
                </a:lnTo>
                <a:lnTo>
                  <a:pt x="9169" y="40891"/>
                </a:lnTo>
                <a:lnTo>
                  <a:pt x="9169" y="38350"/>
                </a:lnTo>
                <a:lnTo>
                  <a:pt x="10019" y="3442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3"/>
                </a:lnTo>
                <a:lnTo>
                  <a:pt x="22644" y="53035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531247" y="5133567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14"/>
                </a:moveTo>
                <a:lnTo>
                  <a:pt x="9323" y="30060"/>
                </a:lnTo>
                <a:lnTo>
                  <a:pt x="9323" y="20624"/>
                </a:lnTo>
                <a:lnTo>
                  <a:pt x="10478" y="15811"/>
                </a:lnTo>
                <a:lnTo>
                  <a:pt x="12776" y="12510"/>
                </a:lnTo>
                <a:lnTo>
                  <a:pt x="15076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30" y="8431"/>
                </a:lnTo>
                <a:lnTo>
                  <a:pt x="32068" y="10411"/>
                </a:lnTo>
                <a:lnTo>
                  <a:pt x="35459" y="12993"/>
                </a:lnTo>
                <a:lnTo>
                  <a:pt x="38303" y="10897"/>
                </a:lnTo>
                <a:lnTo>
                  <a:pt x="38277" y="8290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4"/>
                </a:lnTo>
                <a:lnTo>
                  <a:pt x="0" y="22594"/>
                </a:lnTo>
                <a:lnTo>
                  <a:pt x="0" y="31633"/>
                </a:lnTo>
                <a:lnTo>
                  <a:pt x="471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4"/>
                </a:lnTo>
                <a:lnTo>
                  <a:pt x="36615" y="39662"/>
                </a:lnTo>
                <a:lnTo>
                  <a:pt x="33501" y="41948"/>
                </a:lnTo>
                <a:lnTo>
                  <a:pt x="29871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1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582046" y="5133567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4" y="30060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7" y="9194"/>
                </a:lnTo>
                <a:lnTo>
                  <a:pt x="18364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1"/>
                </a:lnTo>
                <a:lnTo>
                  <a:pt x="35460" y="12993"/>
                </a:lnTo>
                <a:lnTo>
                  <a:pt x="38304" y="10897"/>
                </a:lnTo>
                <a:lnTo>
                  <a:pt x="38279" y="8290"/>
                </a:lnTo>
                <a:lnTo>
                  <a:pt x="37464" y="554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7" y="4306"/>
                </a:lnTo>
                <a:lnTo>
                  <a:pt x="4546" y="8712"/>
                </a:lnTo>
                <a:lnTo>
                  <a:pt x="2934" y="11541"/>
                </a:lnTo>
                <a:lnTo>
                  <a:pt x="1753" y="14997"/>
                </a:lnTo>
                <a:lnTo>
                  <a:pt x="586" y="18454"/>
                </a:lnTo>
                <a:lnTo>
                  <a:pt x="0" y="22594"/>
                </a:lnTo>
                <a:lnTo>
                  <a:pt x="0" y="31633"/>
                </a:lnTo>
                <a:lnTo>
                  <a:pt x="472" y="35370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800"/>
                </a:lnTo>
                <a:lnTo>
                  <a:pt x="9705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4"/>
                </a:lnTo>
                <a:lnTo>
                  <a:pt x="23458" y="5360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5" y="45464"/>
                </a:lnTo>
                <a:lnTo>
                  <a:pt x="15433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633011" y="513351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26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3"/>
                </a:lnTo>
                <a:lnTo>
                  <a:pt x="33224" y="183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2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1997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62" y="42886"/>
                </a:lnTo>
                <a:lnTo>
                  <a:pt x="39446" y="43267"/>
                </a:lnTo>
                <a:lnTo>
                  <a:pt x="36183" y="44549"/>
                </a:lnTo>
                <a:lnTo>
                  <a:pt x="33286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5"/>
                </a:lnTo>
                <a:lnTo>
                  <a:pt x="14084" y="43102"/>
                </a:lnTo>
                <a:lnTo>
                  <a:pt x="11545" y="40002"/>
                </a:lnTo>
                <a:lnTo>
                  <a:pt x="10099" y="35967"/>
                </a:lnTo>
                <a:lnTo>
                  <a:pt x="9271" y="31355"/>
                </a:lnTo>
                <a:lnTo>
                  <a:pt x="9271" y="28652"/>
                </a:lnTo>
                <a:lnTo>
                  <a:pt x="41428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26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5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692037" y="513351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70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9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4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32" y="37298"/>
                </a:lnTo>
                <a:lnTo>
                  <a:pt x="25477" y="41172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9"/>
                </a:lnTo>
                <a:lnTo>
                  <a:pt x="6159" y="44156"/>
                </a:lnTo>
                <a:lnTo>
                  <a:pt x="3290" y="42558"/>
                </a:lnTo>
                <a:lnTo>
                  <a:pt x="280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1"/>
                </a:lnTo>
                <a:lnTo>
                  <a:pt x="34570" y="35877"/>
                </a:lnTo>
                <a:lnTo>
                  <a:pt x="33516" y="32550"/>
                </a:lnTo>
                <a:lnTo>
                  <a:pt x="31878" y="29728"/>
                </a:lnTo>
                <a:lnTo>
                  <a:pt x="28234" y="26631"/>
                </a:lnTo>
                <a:lnTo>
                  <a:pt x="25226" y="25105"/>
                </a:lnTo>
                <a:lnTo>
                  <a:pt x="22176" y="23813"/>
                </a:lnTo>
                <a:lnTo>
                  <a:pt x="19127" y="22603"/>
                </a:lnTo>
                <a:lnTo>
                  <a:pt x="16156" y="21437"/>
                </a:lnTo>
                <a:lnTo>
                  <a:pt x="12524" y="19342"/>
                </a:lnTo>
                <a:lnTo>
                  <a:pt x="10138" y="16584"/>
                </a:lnTo>
                <a:lnTo>
                  <a:pt x="9767" y="13996"/>
                </a:lnTo>
                <a:lnTo>
                  <a:pt x="10339" y="11173"/>
                </a:lnTo>
                <a:lnTo>
                  <a:pt x="12766" y="8279"/>
                </a:lnTo>
                <a:lnTo>
                  <a:pt x="16027" y="7113"/>
                </a:lnTo>
                <a:lnTo>
                  <a:pt x="18886" y="6946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82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60"/>
                </a:lnTo>
                <a:lnTo>
                  <a:pt x="24206" y="532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739666" y="5133517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598" y="114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79"/>
                </a:lnTo>
                <a:lnTo>
                  <a:pt x="5647" y="4370"/>
                </a:lnTo>
                <a:lnTo>
                  <a:pt x="3045" y="7213"/>
                </a:lnTo>
                <a:lnTo>
                  <a:pt x="1572" y="10716"/>
                </a:lnTo>
                <a:lnTo>
                  <a:pt x="1191" y="14479"/>
                </a:lnTo>
                <a:lnTo>
                  <a:pt x="1546" y="18514"/>
                </a:lnTo>
                <a:lnTo>
                  <a:pt x="2955" y="21628"/>
                </a:lnTo>
                <a:lnTo>
                  <a:pt x="6209" y="25210"/>
                </a:lnTo>
                <a:lnTo>
                  <a:pt x="8977" y="26934"/>
                </a:lnTo>
                <a:lnTo>
                  <a:pt x="11948" y="28411"/>
                </a:lnTo>
                <a:lnTo>
                  <a:pt x="15022" y="29641"/>
                </a:lnTo>
                <a:lnTo>
                  <a:pt x="17966" y="30797"/>
                </a:lnTo>
                <a:lnTo>
                  <a:pt x="20709" y="31988"/>
                </a:lnTo>
                <a:lnTo>
                  <a:pt x="23961" y="34264"/>
                </a:lnTo>
                <a:lnTo>
                  <a:pt x="25728" y="37298"/>
                </a:lnTo>
                <a:lnTo>
                  <a:pt x="25473" y="41172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1" y="46493"/>
                </a:lnTo>
                <a:lnTo>
                  <a:pt x="13549" y="46493"/>
                </a:lnTo>
                <a:lnTo>
                  <a:pt x="10209" y="45759"/>
                </a:lnTo>
                <a:lnTo>
                  <a:pt x="6155" y="44156"/>
                </a:lnTo>
                <a:lnTo>
                  <a:pt x="3286" y="42558"/>
                </a:lnTo>
                <a:lnTo>
                  <a:pt x="276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5" y="50925"/>
                </a:lnTo>
                <a:lnTo>
                  <a:pt x="6220" y="52221"/>
                </a:lnTo>
                <a:lnTo>
                  <a:pt x="8873" y="52984"/>
                </a:lnTo>
                <a:lnTo>
                  <a:pt x="12023" y="53531"/>
                </a:lnTo>
                <a:lnTo>
                  <a:pt x="18233" y="53657"/>
                </a:lnTo>
                <a:lnTo>
                  <a:pt x="20825" y="53315"/>
                </a:lnTo>
                <a:lnTo>
                  <a:pt x="25523" y="51944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1"/>
                </a:lnTo>
                <a:lnTo>
                  <a:pt x="34566" y="35877"/>
                </a:lnTo>
                <a:lnTo>
                  <a:pt x="33511" y="32550"/>
                </a:lnTo>
                <a:lnTo>
                  <a:pt x="31874" y="29728"/>
                </a:lnTo>
                <a:lnTo>
                  <a:pt x="28230" y="26631"/>
                </a:lnTo>
                <a:lnTo>
                  <a:pt x="25220" y="25105"/>
                </a:lnTo>
                <a:lnTo>
                  <a:pt x="22171" y="23813"/>
                </a:lnTo>
                <a:lnTo>
                  <a:pt x="19122" y="22603"/>
                </a:lnTo>
                <a:lnTo>
                  <a:pt x="16153" y="21437"/>
                </a:lnTo>
                <a:lnTo>
                  <a:pt x="12519" y="19342"/>
                </a:lnTo>
                <a:lnTo>
                  <a:pt x="10133" y="16584"/>
                </a:lnTo>
                <a:lnTo>
                  <a:pt x="9762" y="13996"/>
                </a:lnTo>
                <a:lnTo>
                  <a:pt x="10335" y="11173"/>
                </a:lnTo>
                <a:lnTo>
                  <a:pt x="12760" y="8279"/>
                </a:lnTo>
                <a:lnTo>
                  <a:pt x="16026" y="7113"/>
                </a:lnTo>
                <a:lnTo>
                  <a:pt x="18881" y="6946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2"/>
                </a:lnTo>
                <a:lnTo>
                  <a:pt x="32039" y="8304"/>
                </a:lnTo>
                <a:lnTo>
                  <a:pt x="31988" y="5687"/>
                </a:lnTo>
                <a:lnTo>
                  <a:pt x="30416" y="2908"/>
                </a:lnTo>
                <a:lnTo>
                  <a:pt x="27481" y="1460"/>
                </a:lnTo>
                <a:lnTo>
                  <a:pt x="24202" y="532"/>
                </a:lnTo>
                <a:lnTo>
                  <a:pt x="2159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790123" y="5114149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0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1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820410" y="5110595"/>
            <a:ext cx="44931" cy="76583"/>
          </a:xfrm>
          <a:custGeom>
            <a:avLst/>
            <a:gdLst/>
            <a:ahLst/>
            <a:cxnLst/>
            <a:rect l="l" t="t" r="r" b="b"/>
            <a:pathLst>
              <a:path w="44931" h="76583">
                <a:moveTo>
                  <a:pt x="20941" y="76417"/>
                </a:moveTo>
                <a:lnTo>
                  <a:pt x="23925" y="76583"/>
                </a:lnTo>
                <a:lnTo>
                  <a:pt x="27291" y="76583"/>
                </a:lnTo>
                <a:lnTo>
                  <a:pt x="30275" y="75945"/>
                </a:lnTo>
                <a:lnTo>
                  <a:pt x="32882" y="74678"/>
                </a:lnTo>
                <a:lnTo>
                  <a:pt x="35485" y="73408"/>
                </a:lnTo>
                <a:lnTo>
                  <a:pt x="37680" y="71579"/>
                </a:lnTo>
                <a:lnTo>
                  <a:pt x="41263" y="66815"/>
                </a:lnTo>
                <a:lnTo>
                  <a:pt x="42619" y="63933"/>
                </a:lnTo>
                <a:lnTo>
                  <a:pt x="43549" y="60542"/>
                </a:lnTo>
                <a:lnTo>
                  <a:pt x="44463" y="57165"/>
                </a:lnTo>
                <a:lnTo>
                  <a:pt x="44931" y="53356"/>
                </a:lnTo>
                <a:lnTo>
                  <a:pt x="44931" y="45584"/>
                </a:lnTo>
                <a:lnTo>
                  <a:pt x="44564" y="42217"/>
                </a:lnTo>
                <a:lnTo>
                  <a:pt x="43840" y="39028"/>
                </a:lnTo>
                <a:lnTo>
                  <a:pt x="43116" y="35853"/>
                </a:lnTo>
                <a:lnTo>
                  <a:pt x="41972" y="33073"/>
                </a:lnTo>
                <a:lnTo>
                  <a:pt x="40398" y="30712"/>
                </a:lnTo>
                <a:lnTo>
                  <a:pt x="36780" y="26442"/>
                </a:lnTo>
                <a:lnTo>
                  <a:pt x="31751" y="23623"/>
                </a:lnTo>
                <a:lnTo>
                  <a:pt x="28727" y="22910"/>
                </a:lnTo>
                <a:lnTo>
                  <a:pt x="25185" y="22910"/>
                </a:lnTo>
                <a:lnTo>
                  <a:pt x="22351" y="23051"/>
                </a:lnTo>
                <a:lnTo>
                  <a:pt x="23482" y="30622"/>
                </a:lnTo>
                <a:lnTo>
                  <a:pt x="27748" y="31169"/>
                </a:lnTo>
                <a:lnTo>
                  <a:pt x="30887" y="33375"/>
                </a:lnTo>
                <a:lnTo>
                  <a:pt x="33083" y="36656"/>
                </a:lnTo>
                <a:lnTo>
                  <a:pt x="34696" y="40529"/>
                </a:lnTo>
                <a:lnTo>
                  <a:pt x="35459" y="45227"/>
                </a:lnTo>
                <a:lnTo>
                  <a:pt x="35650" y="50156"/>
                </a:lnTo>
                <a:lnTo>
                  <a:pt x="35650" y="52442"/>
                </a:lnTo>
                <a:lnTo>
                  <a:pt x="34963" y="56909"/>
                </a:lnTo>
                <a:lnTo>
                  <a:pt x="33781" y="61139"/>
                </a:lnTo>
                <a:lnTo>
                  <a:pt x="31788" y="64721"/>
                </a:lnTo>
                <a:lnTo>
                  <a:pt x="28878" y="67249"/>
                </a:lnTo>
                <a:lnTo>
                  <a:pt x="25350" y="68875"/>
                </a:lnTo>
                <a:lnTo>
                  <a:pt x="20648" y="68875"/>
                </a:lnTo>
                <a:lnTo>
                  <a:pt x="16052" y="66511"/>
                </a:lnTo>
                <a:lnTo>
                  <a:pt x="11937" y="72021"/>
                </a:lnTo>
                <a:lnTo>
                  <a:pt x="15735" y="74629"/>
                </a:lnTo>
                <a:lnTo>
                  <a:pt x="18301" y="75820"/>
                </a:lnTo>
                <a:lnTo>
                  <a:pt x="20941" y="76417"/>
                </a:lnTo>
                <a:close/>
              </a:path>
              <a:path w="44931" h="76583">
                <a:moveTo>
                  <a:pt x="0" y="74195"/>
                </a:moveTo>
                <a:lnTo>
                  <a:pt x="0" y="74474"/>
                </a:lnTo>
                <a:lnTo>
                  <a:pt x="2566" y="75834"/>
                </a:lnTo>
                <a:lnTo>
                  <a:pt x="5295" y="75834"/>
                </a:lnTo>
                <a:lnTo>
                  <a:pt x="7923" y="74195"/>
                </a:lnTo>
                <a:lnTo>
                  <a:pt x="7923" y="68228"/>
                </a:lnTo>
                <a:lnTo>
                  <a:pt x="9334" y="69711"/>
                </a:lnTo>
                <a:lnTo>
                  <a:pt x="11937" y="72021"/>
                </a:lnTo>
                <a:lnTo>
                  <a:pt x="16052" y="66511"/>
                </a:lnTo>
                <a:lnTo>
                  <a:pt x="11429" y="62651"/>
                </a:lnTo>
                <a:lnTo>
                  <a:pt x="8953" y="59653"/>
                </a:lnTo>
                <a:lnTo>
                  <a:pt x="8953" y="40172"/>
                </a:lnTo>
                <a:lnTo>
                  <a:pt x="10374" y="38355"/>
                </a:lnTo>
                <a:lnTo>
                  <a:pt x="12966" y="35661"/>
                </a:lnTo>
                <a:lnTo>
                  <a:pt x="16598" y="32743"/>
                </a:lnTo>
                <a:lnTo>
                  <a:pt x="20040" y="31104"/>
                </a:lnTo>
                <a:lnTo>
                  <a:pt x="23482" y="30622"/>
                </a:lnTo>
                <a:lnTo>
                  <a:pt x="22351" y="23051"/>
                </a:lnTo>
                <a:lnTo>
                  <a:pt x="19749" y="23638"/>
                </a:lnTo>
                <a:lnTo>
                  <a:pt x="17146" y="24729"/>
                </a:lnTo>
                <a:lnTo>
                  <a:pt x="14514" y="26189"/>
                </a:lnTo>
                <a:lnTo>
                  <a:pt x="11797" y="28210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882640" y="5110593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7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7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3909236" y="513351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26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3"/>
                </a:lnTo>
                <a:lnTo>
                  <a:pt x="33224" y="183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2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1997"/>
                </a:lnTo>
                <a:lnTo>
                  <a:pt x="4165" y="44780"/>
                </a:lnTo>
                <a:lnTo>
                  <a:pt x="6235" y="46989"/>
                </a:lnTo>
                <a:lnTo>
                  <a:pt x="10831" y="50863"/>
                </a:lnTo>
                <a:lnTo>
                  <a:pt x="13855" y="51969"/>
                </a:lnTo>
                <a:lnTo>
                  <a:pt x="16880" y="53084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86"/>
                </a:lnTo>
                <a:lnTo>
                  <a:pt x="39444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2" y="46377"/>
                </a:lnTo>
                <a:lnTo>
                  <a:pt x="17780" y="45135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7" y="35967"/>
                </a:lnTo>
                <a:lnTo>
                  <a:pt x="9269" y="31355"/>
                </a:lnTo>
                <a:lnTo>
                  <a:pt x="9269" y="28652"/>
                </a:lnTo>
                <a:lnTo>
                  <a:pt x="41428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26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997972" y="5115924"/>
            <a:ext cx="39067" cy="70217"/>
          </a:xfrm>
          <a:custGeom>
            <a:avLst/>
            <a:gdLst/>
            <a:ahLst/>
            <a:cxnLst/>
            <a:rect l="l" t="t" r="r" b="b"/>
            <a:pathLst>
              <a:path w="39067" h="70217">
                <a:moveTo>
                  <a:pt x="39067" y="66368"/>
                </a:moveTo>
                <a:lnTo>
                  <a:pt x="39027" y="65048"/>
                </a:lnTo>
                <a:lnTo>
                  <a:pt x="37162" y="62456"/>
                </a:lnTo>
                <a:lnTo>
                  <a:pt x="9334" y="62456"/>
                </a:lnTo>
                <a:lnTo>
                  <a:pt x="9334" y="37335"/>
                </a:lnTo>
                <a:lnTo>
                  <a:pt x="32882" y="37335"/>
                </a:lnTo>
                <a:lnTo>
                  <a:pt x="34621" y="35391"/>
                </a:lnTo>
                <a:lnTo>
                  <a:pt x="34686" y="32421"/>
                </a:lnTo>
                <a:lnTo>
                  <a:pt x="32882" y="29792"/>
                </a:lnTo>
                <a:lnTo>
                  <a:pt x="9334" y="29792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0"/>
                </a:lnTo>
                <a:lnTo>
                  <a:pt x="38585" y="2627"/>
                </a:lnTo>
                <a:lnTo>
                  <a:pt x="36791" y="0"/>
                </a:lnTo>
                <a:lnTo>
                  <a:pt x="3467" y="0"/>
                </a:lnTo>
                <a:lnTo>
                  <a:pt x="1104" y="849"/>
                </a:lnTo>
                <a:lnTo>
                  <a:pt x="0" y="3808"/>
                </a:lnTo>
                <a:lnTo>
                  <a:pt x="0" y="66419"/>
                </a:lnTo>
                <a:lnTo>
                  <a:pt x="370" y="68821"/>
                </a:lnTo>
                <a:lnTo>
                  <a:pt x="3467" y="70217"/>
                </a:lnTo>
                <a:lnTo>
                  <a:pt x="37162" y="70217"/>
                </a:lnTo>
                <a:lnTo>
                  <a:pt x="38761" y="68972"/>
                </a:lnTo>
                <a:lnTo>
                  <a:pt x="39067" y="66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050917" y="5133517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46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4105450" y="513351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26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3"/>
                </a:lnTo>
                <a:lnTo>
                  <a:pt x="33224" y="183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2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46" y="43267"/>
                </a:lnTo>
                <a:lnTo>
                  <a:pt x="36183" y="44549"/>
                </a:lnTo>
                <a:lnTo>
                  <a:pt x="33286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5"/>
                </a:lnTo>
                <a:lnTo>
                  <a:pt x="14084" y="43102"/>
                </a:lnTo>
                <a:lnTo>
                  <a:pt x="11545" y="40002"/>
                </a:lnTo>
                <a:lnTo>
                  <a:pt x="10095" y="35967"/>
                </a:lnTo>
                <a:lnTo>
                  <a:pt x="9271" y="31355"/>
                </a:lnTo>
                <a:lnTo>
                  <a:pt x="9271" y="28652"/>
                </a:lnTo>
                <a:lnTo>
                  <a:pt x="41429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26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4163950" y="5133517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4"/>
                </a:lnTo>
                <a:lnTo>
                  <a:pt x="28371" y="8610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73" y="661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8"/>
                </a:lnTo>
                <a:lnTo>
                  <a:pt x="5527" y="777"/>
                </a:lnTo>
                <a:lnTo>
                  <a:pt x="2567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4196617" y="5133625"/>
            <a:ext cx="46231" cy="54648"/>
          </a:xfrm>
          <a:custGeom>
            <a:avLst/>
            <a:gdLst/>
            <a:ahLst/>
            <a:cxnLst/>
            <a:rect l="l" t="t" r="r" b="b"/>
            <a:pathLst>
              <a:path w="46231" h="54648">
                <a:moveTo>
                  <a:pt x="9817" y="36233"/>
                </a:moveTo>
                <a:lnTo>
                  <a:pt x="9500" y="54648"/>
                </a:lnTo>
                <a:lnTo>
                  <a:pt x="11700" y="51561"/>
                </a:lnTo>
                <a:lnTo>
                  <a:pt x="10415" y="39635"/>
                </a:lnTo>
                <a:lnTo>
                  <a:pt x="9817" y="36233"/>
                </a:lnTo>
                <a:close/>
              </a:path>
              <a:path w="46231" h="54648">
                <a:moveTo>
                  <a:pt x="431" y="55727"/>
                </a:moveTo>
                <a:lnTo>
                  <a:pt x="0" y="59194"/>
                </a:lnTo>
                <a:lnTo>
                  <a:pt x="406" y="62815"/>
                </a:lnTo>
                <a:lnTo>
                  <a:pt x="1993" y="66041"/>
                </a:lnTo>
                <a:lnTo>
                  <a:pt x="5043" y="68579"/>
                </a:lnTo>
                <a:lnTo>
                  <a:pt x="9093" y="70638"/>
                </a:lnTo>
                <a:lnTo>
                  <a:pt x="11861" y="71311"/>
                </a:lnTo>
                <a:lnTo>
                  <a:pt x="14630" y="71984"/>
                </a:lnTo>
                <a:lnTo>
                  <a:pt x="17985" y="72312"/>
                </a:lnTo>
                <a:lnTo>
                  <a:pt x="26009" y="72312"/>
                </a:lnTo>
                <a:lnTo>
                  <a:pt x="29555" y="71884"/>
                </a:lnTo>
                <a:lnTo>
                  <a:pt x="32565" y="70995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33"/>
                </a:lnTo>
                <a:lnTo>
                  <a:pt x="45227" y="59997"/>
                </a:lnTo>
                <a:lnTo>
                  <a:pt x="45694" y="55612"/>
                </a:lnTo>
                <a:lnTo>
                  <a:pt x="45276" y="51601"/>
                </a:lnTo>
                <a:lnTo>
                  <a:pt x="43614" y="48376"/>
                </a:lnTo>
                <a:lnTo>
                  <a:pt x="40971" y="45924"/>
                </a:lnTo>
                <a:lnTo>
                  <a:pt x="37731" y="43966"/>
                </a:lnTo>
                <a:lnTo>
                  <a:pt x="33681" y="42774"/>
                </a:lnTo>
                <a:lnTo>
                  <a:pt x="29033" y="42368"/>
                </a:lnTo>
                <a:lnTo>
                  <a:pt x="16282" y="41835"/>
                </a:lnTo>
                <a:lnTo>
                  <a:pt x="14328" y="41760"/>
                </a:lnTo>
                <a:lnTo>
                  <a:pt x="10415" y="39635"/>
                </a:lnTo>
                <a:lnTo>
                  <a:pt x="11700" y="51561"/>
                </a:lnTo>
                <a:lnTo>
                  <a:pt x="14544" y="48985"/>
                </a:lnTo>
                <a:lnTo>
                  <a:pt x="27190" y="49427"/>
                </a:lnTo>
                <a:lnTo>
                  <a:pt x="30114" y="49491"/>
                </a:lnTo>
                <a:lnTo>
                  <a:pt x="32435" y="50100"/>
                </a:lnTo>
                <a:lnTo>
                  <a:pt x="35877" y="52386"/>
                </a:lnTo>
                <a:lnTo>
                  <a:pt x="36741" y="56094"/>
                </a:lnTo>
                <a:lnTo>
                  <a:pt x="36741" y="57329"/>
                </a:lnTo>
                <a:lnTo>
                  <a:pt x="35510" y="60745"/>
                </a:lnTo>
                <a:lnTo>
                  <a:pt x="32461" y="63474"/>
                </a:lnTo>
                <a:lnTo>
                  <a:pt x="29174" y="64706"/>
                </a:lnTo>
                <a:lnTo>
                  <a:pt x="25069" y="65483"/>
                </a:lnTo>
                <a:lnTo>
                  <a:pt x="18086" y="65483"/>
                </a:lnTo>
                <a:lnTo>
                  <a:pt x="14759" y="64871"/>
                </a:lnTo>
                <a:lnTo>
                  <a:pt x="12369" y="63680"/>
                </a:lnTo>
                <a:lnTo>
                  <a:pt x="8790" y="60666"/>
                </a:lnTo>
                <a:lnTo>
                  <a:pt x="8790" y="57556"/>
                </a:lnTo>
                <a:lnTo>
                  <a:pt x="9500" y="54648"/>
                </a:lnTo>
                <a:lnTo>
                  <a:pt x="9817" y="36233"/>
                </a:lnTo>
                <a:lnTo>
                  <a:pt x="11394" y="32881"/>
                </a:lnTo>
                <a:lnTo>
                  <a:pt x="14414" y="33681"/>
                </a:lnTo>
                <a:lnTo>
                  <a:pt x="17995" y="34721"/>
                </a:lnTo>
                <a:lnTo>
                  <a:pt x="16015" y="27179"/>
                </a:lnTo>
                <a:lnTo>
                  <a:pt x="12369" y="23496"/>
                </a:lnTo>
                <a:lnTo>
                  <a:pt x="11455" y="20954"/>
                </a:lnTo>
                <a:lnTo>
                  <a:pt x="11455" y="17729"/>
                </a:lnTo>
                <a:lnTo>
                  <a:pt x="11659" y="14911"/>
                </a:lnTo>
                <a:lnTo>
                  <a:pt x="14251" y="1220"/>
                </a:lnTo>
                <a:lnTo>
                  <a:pt x="9921" y="3200"/>
                </a:lnTo>
                <a:lnTo>
                  <a:pt x="6591" y="6234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79"/>
                </a:lnTo>
                <a:lnTo>
                  <a:pt x="3265" y="22211"/>
                </a:lnTo>
                <a:lnTo>
                  <a:pt x="4560" y="25577"/>
                </a:lnTo>
                <a:lnTo>
                  <a:pt x="6565" y="28421"/>
                </a:lnTo>
                <a:lnTo>
                  <a:pt x="4103" y="31355"/>
                </a:lnTo>
                <a:lnTo>
                  <a:pt x="2299" y="34822"/>
                </a:lnTo>
                <a:lnTo>
                  <a:pt x="1842" y="39001"/>
                </a:lnTo>
                <a:lnTo>
                  <a:pt x="2274" y="42076"/>
                </a:lnTo>
                <a:lnTo>
                  <a:pt x="3977" y="44830"/>
                </a:lnTo>
                <a:lnTo>
                  <a:pt x="7063" y="46875"/>
                </a:lnTo>
                <a:lnTo>
                  <a:pt x="3989" y="49607"/>
                </a:lnTo>
                <a:lnTo>
                  <a:pt x="1767" y="52515"/>
                </a:lnTo>
                <a:lnTo>
                  <a:pt x="431" y="55727"/>
                </a:lnTo>
                <a:close/>
              </a:path>
              <a:path w="46231" h="54648">
                <a:moveTo>
                  <a:pt x="11659" y="14911"/>
                </a:moveTo>
                <a:lnTo>
                  <a:pt x="13121" y="11102"/>
                </a:lnTo>
                <a:lnTo>
                  <a:pt x="15890" y="8268"/>
                </a:lnTo>
                <a:lnTo>
                  <a:pt x="18453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0"/>
                </a:lnTo>
                <a:lnTo>
                  <a:pt x="31319" y="11479"/>
                </a:lnTo>
                <a:lnTo>
                  <a:pt x="32233" y="14086"/>
                </a:lnTo>
                <a:lnTo>
                  <a:pt x="32233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8" y="26696"/>
                </a:lnTo>
                <a:lnTo>
                  <a:pt x="25185" y="27812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79"/>
                </a:lnTo>
                <a:lnTo>
                  <a:pt x="17995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80" y="33795"/>
                </a:lnTo>
                <a:lnTo>
                  <a:pt x="33887" y="31852"/>
                </a:lnTo>
                <a:lnTo>
                  <a:pt x="37249" y="28842"/>
                </a:lnTo>
                <a:lnTo>
                  <a:pt x="39448" y="24843"/>
                </a:lnTo>
                <a:lnTo>
                  <a:pt x="40806" y="20181"/>
                </a:lnTo>
                <a:lnTo>
                  <a:pt x="40806" y="17362"/>
                </a:lnTo>
                <a:lnTo>
                  <a:pt x="40553" y="14006"/>
                </a:lnTo>
                <a:lnTo>
                  <a:pt x="39535" y="10871"/>
                </a:lnTo>
                <a:lnTo>
                  <a:pt x="37390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31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4"/>
                </a:lnTo>
                <a:lnTo>
                  <a:pt x="24743" y="74"/>
                </a:lnTo>
                <a:lnTo>
                  <a:pt x="19116" y="0"/>
                </a:lnTo>
                <a:lnTo>
                  <a:pt x="16574" y="394"/>
                </a:lnTo>
                <a:lnTo>
                  <a:pt x="14251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4247802" y="5134269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2" y="3467"/>
                </a:moveTo>
                <a:lnTo>
                  <a:pt x="17715" y="50126"/>
                </a:lnTo>
                <a:lnTo>
                  <a:pt x="19227" y="51869"/>
                </a:lnTo>
                <a:lnTo>
                  <a:pt x="12495" y="68860"/>
                </a:lnTo>
                <a:lnTo>
                  <a:pt x="13500" y="71399"/>
                </a:lnTo>
                <a:lnTo>
                  <a:pt x="16355" y="71629"/>
                </a:lnTo>
                <a:lnTo>
                  <a:pt x="19504" y="71474"/>
                </a:lnTo>
                <a:lnTo>
                  <a:pt x="22045" y="69836"/>
                </a:lnTo>
                <a:lnTo>
                  <a:pt x="28562" y="51869"/>
                </a:lnTo>
                <a:lnTo>
                  <a:pt x="46087" y="3315"/>
                </a:lnTo>
                <a:lnTo>
                  <a:pt x="45643" y="396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93"/>
                </a:lnTo>
                <a:lnTo>
                  <a:pt x="23735" y="41288"/>
                </a:lnTo>
                <a:lnTo>
                  <a:pt x="23568" y="41288"/>
                </a:lnTo>
                <a:lnTo>
                  <a:pt x="9626" y="2120"/>
                </a:lnTo>
                <a:lnTo>
                  <a:pt x="8953" y="737"/>
                </a:lnTo>
                <a:lnTo>
                  <a:pt x="6245" y="25"/>
                </a:lnTo>
                <a:lnTo>
                  <a:pt x="3225" y="0"/>
                </a:lnTo>
                <a:lnTo>
                  <a:pt x="0" y="904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4324593" y="5114890"/>
            <a:ext cx="43192" cy="72292"/>
          </a:xfrm>
          <a:custGeom>
            <a:avLst/>
            <a:gdLst/>
            <a:ahLst/>
            <a:cxnLst/>
            <a:rect l="l" t="t" r="r" b="b"/>
            <a:pathLst>
              <a:path w="43192" h="72292">
                <a:moveTo>
                  <a:pt x="11242" y="17528"/>
                </a:moveTo>
                <a:lnTo>
                  <a:pt x="11469" y="14926"/>
                </a:lnTo>
                <a:lnTo>
                  <a:pt x="13121" y="11520"/>
                </a:lnTo>
                <a:lnTo>
                  <a:pt x="16192" y="9083"/>
                </a:lnTo>
                <a:lnTo>
                  <a:pt x="19090" y="8027"/>
                </a:lnTo>
                <a:lnTo>
                  <a:pt x="22734" y="7772"/>
                </a:lnTo>
                <a:lnTo>
                  <a:pt x="26722" y="8027"/>
                </a:lnTo>
                <a:lnTo>
                  <a:pt x="30088" y="9083"/>
                </a:lnTo>
                <a:lnTo>
                  <a:pt x="32781" y="10289"/>
                </a:lnTo>
                <a:lnTo>
                  <a:pt x="35891" y="12002"/>
                </a:lnTo>
                <a:lnTo>
                  <a:pt x="38801" y="12103"/>
                </a:lnTo>
                <a:lnTo>
                  <a:pt x="39232" y="9399"/>
                </a:lnTo>
                <a:lnTo>
                  <a:pt x="39142" y="6631"/>
                </a:lnTo>
                <a:lnTo>
                  <a:pt x="37720" y="4039"/>
                </a:lnTo>
                <a:lnTo>
                  <a:pt x="34837" y="2466"/>
                </a:lnTo>
                <a:lnTo>
                  <a:pt x="32208" y="1501"/>
                </a:lnTo>
                <a:lnTo>
                  <a:pt x="29325" y="688"/>
                </a:lnTo>
                <a:lnTo>
                  <a:pt x="26189" y="140"/>
                </a:lnTo>
                <a:lnTo>
                  <a:pt x="23064" y="0"/>
                </a:lnTo>
                <a:lnTo>
                  <a:pt x="20030" y="0"/>
                </a:lnTo>
                <a:lnTo>
                  <a:pt x="17197" y="421"/>
                </a:lnTo>
                <a:lnTo>
                  <a:pt x="14569" y="1234"/>
                </a:lnTo>
                <a:lnTo>
                  <a:pt x="11951" y="2044"/>
                </a:lnTo>
                <a:lnTo>
                  <a:pt x="7786" y="4777"/>
                </a:lnTo>
                <a:lnTo>
                  <a:pt x="4409" y="8268"/>
                </a:lnTo>
                <a:lnTo>
                  <a:pt x="2274" y="12856"/>
                </a:lnTo>
                <a:lnTo>
                  <a:pt x="1742" y="15469"/>
                </a:lnTo>
                <a:lnTo>
                  <a:pt x="1742" y="21262"/>
                </a:lnTo>
                <a:lnTo>
                  <a:pt x="3124" y="25758"/>
                </a:lnTo>
                <a:lnTo>
                  <a:pt x="5245" y="29580"/>
                </a:lnTo>
                <a:lnTo>
                  <a:pt x="8218" y="32627"/>
                </a:lnTo>
                <a:lnTo>
                  <a:pt x="11775" y="35053"/>
                </a:lnTo>
                <a:lnTo>
                  <a:pt x="15598" y="37199"/>
                </a:lnTo>
                <a:lnTo>
                  <a:pt x="19573" y="39052"/>
                </a:lnTo>
                <a:lnTo>
                  <a:pt x="23421" y="40831"/>
                </a:lnTo>
                <a:lnTo>
                  <a:pt x="27002" y="42710"/>
                </a:lnTo>
                <a:lnTo>
                  <a:pt x="29973" y="44844"/>
                </a:lnTo>
                <a:lnTo>
                  <a:pt x="32068" y="47487"/>
                </a:lnTo>
                <a:lnTo>
                  <a:pt x="33428" y="50598"/>
                </a:lnTo>
                <a:lnTo>
                  <a:pt x="33428" y="54436"/>
                </a:lnTo>
                <a:lnTo>
                  <a:pt x="32449" y="57532"/>
                </a:lnTo>
                <a:lnTo>
                  <a:pt x="29657" y="61189"/>
                </a:lnTo>
                <a:lnTo>
                  <a:pt x="27002" y="62942"/>
                </a:lnTo>
                <a:lnTo>
                  <a:pt x="23637" y="64037"/>
                </a:lnTo>
                <a:lnTo>
                  <a:pt x="19749" y="64303"/>
                </a:lnTo>
                <a:lnTo>
                  <a:pt x="17071" y="64303"/>
                </a:lnTo>
                <a:lnTo>
                  <a:pt x="14720" y="63982"/>
                </a:lnTo>
                <a:lnTo>
                  <a:pt x="10631" y="62726"/>
                </a:lnTo>
                <a:lnTo>
                  <a:pt x="7430" y="61329"/>
                </a:lnTo>
                <a:lnTo>
                  <a:pt x="3887" y="59310"/>
                </a:lnTo>
                <a:lnTo>
                  <a:pt x="586" y="58928"/>
                </a:lnTo>
                <a:lnTo>
                  <a:pt x="0" y="61722"/>
                </a:lnTo>
                <a:lnTo>
                  <a:pt x="104" y="64529"/>
                </a:lnTo>
                <a:lnTo>
                  <a:pt x="1640" y="67288"/>
                </a:lnTo>
                <a:lnTo>
                  <a:pt x="4511" y="69052"/>
                </a:lnTo>
                <a:lnTo>
                  <a:pt x="7405" y="70222"/>
                </a:lnTo>
                <a:lnTo>
                  <a:pt x="10770" y="71287"/>
                </a:lnTo>
                <a:lnTo>
                  <a:pt x="14785" y="72086"/>
                </a:lnTo>
                <a:lnTo>
                  <a:pt x="19317" y="72292"/>
                </a:lnTo>
                <a:lnTo>
                  <a:pt x="22683" y="72292"/>
                </a:lnTo>
                <a:lnTo>
                  <a:pt x="25819" y="71835"/>
                </a:lnTo>
                <a:lnTo>
                  <a:pt x="28727" y="70920"/>
                </a:lnTo>
                <a:lnTo>
                  <a:pt x="31650" y="70016"/>
                </a:lnTo>
                <a:lnTo>
                  <a:pt x="36334" y="66880"/>
                </a:lnTo>
                <a:lnTo>
                  <a:pt x="40157" y="62917"/>
                </a:lnTo>
                <a:lnTo>
                  <a:pt x="41377" y="60340"/>
                </a:lnTo>
                <a:lnTo>
                  <a:pt x="42584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1" y="42278"/>
                </a:lnTo>
                <a:lnTo>
                  <a:pt x="38177" y="39002"/>
                </a:lnTo>
                <a:lnTo>
                  <a:pt x="34963" y="36198"/>
                </a:lnTo>
                <a:lnTo>
                  <a:pt x="31128" y="33987"/>
                </a:lnTo>
                <a:lnTo>
                  <a:pt x="27190" y="32058"/>
                </a:lnTo>
                <a:lnTo>
                  <a:pt x="23240" y="30214"/>
                </a:lnTo>
                <a:lnTo>
                  <a:pt x="19406" y="28411"/>
                </a:lnTo>
                <a:lnTo>
                  <a:pt x="16206" y="26330"/>
                </a:lnTo>
                <a:lnTo>
                  <a:pt x="13488" y="23990"/>
                </a:lnTo>
                <a:lnTo>
                  <a:pt x="11685" y="21160"/>
                </a:lnTo>
                <a:lnTo>
                  <a:pt x="11242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376595" y="513351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26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3"/>
                </a:lnTo>
                <a:lnTo>
                  <a:pt x="33235" y="183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2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69"/>
                </a:lnTo>
                <a:lnTo>
                  <a:pt x="16877" y="53084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5"/>
                </a:lnTo>
                <a:lnTo>
                  <a:pt x="14083" y="43102"/>
                </a:lnTo>
                <a:lnTo>
                  <a:pt x="11545" y="40002"/>
                </a:lnTo>
                <a:lnTo>
                  <a:pt x="10097" y="35967"/>
                </a:lnTo>
                <a:lnTo>
                  <a:pt x="9269" y="31355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26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4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431678" y="5133567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4" y="30060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7" y="9194"/>
                </a:lnTo>
                <a:lnTo>
                  <a:pt x="18368" y="7542"/>
                </a:lnTo>
                <a:lnTo>
                  <a:pt x="24768" y="7542"/>
                </a:lnTo>
                <a:lnTo>
                  <a:pt x="28130" y="8431"/>
                </a:lnTo>
                <a:lnTo>
                  <a:pt x="32054" y="10411"/>
                </a:lnTo>
                <a:lnTo>
                  <a:pt x="35459" y="12993"/>
                </a:lnTo>
                <a:lnTo>
                  <a:pt x="38304" y="10897"/>
                </a:lnTo>
                <a:lnTo>
                  <a:pt x="38279" y="8290"/>
                </a:lnTo>
                <a:lnTo>
                  <a:pt x="37464" y="5547"/>
                </a:lnTo>
                <a:lnTo>
                  <a:pt x="34635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5" y="4306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97"/>
                </a:lnTo>
                <a:lnTo>
                  <a:pt x="586" y="18454"/>
                </a:lnTo>
                <a:lnTo>
                  <a:pt x="0" y="22594"/>
                </a:lnTo>
                <a:lnTo>
                  <a:pt x="0" y="31633"/>
                </a:lnTo>
                <a:lnTo>
                  <a:pt x="472" y="35370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800"/>
                </a:lnTo>
                <a:lnTo>
                  <a:pt x="9705" y="50709"/>
                </a:lnTo>
                <a:lnTo>
                  <a:pt x="12424" y="51879"/>
                </a:lnTo>
                <a:lnTo>
                  <a:pt x="15126" y="53035"/>
                </a:lnTo>
                <a:lnTo>
                  <a:pt x="18237" y="53604"/>
                </a:lnTo>
                <a:lnTo>
                  <a:pt x="23458" y="5360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48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6" y="45464"/>
                </a:lnTo>
                <a:lnTo>
                  <a:pt x="15433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474936" y="512123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53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82"/>
                </a:lnTo>
                <a:lnTo>
                  <a:pt x="31903" y="59969"/>
                </a:lnTo>
                <a:lnTo>
                  <a:pt x="31903" y="59320"/>
                </a:lnTo>
                <a:lnTo>
                  <a:pt x="30039" y="56743"/>
                </a:lnTo>
                <a:lnTo>
                  <a:pt x="27296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8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58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514853" y="5133517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0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589"/>
                </a:lnTo>
                <a:lnTo>
                  <a:pt x="14187" y="11163"/>
                </a:lnTo>
                <a:lnTo>
                  <a:pt x="17689" y="8887"/>
                </a:lnTo>
                <a:lnTo>
                  <a:pt x="21894" y="7476"/>
                </a:lnTo>
                <a:lnTo>
                  <a:pt x="27445" y="7476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07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6"/>
                </a:lnTo>
                <a:lnTo>
                  <a:pt x="47271" y="37298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3"/>
                </a:lnTo>
                <a:lnTo>
                  <a:pt x="47346" y="15288"/>
                </a:lnTo>
                <a:lnTo>
                  <a:pt x="46357" y="12038"/>
                </a:lnTo>
                <a:lnTo>
                  <a:pt x="44856" y="9269"/>
                </a:lnTo>
                <a:lnTo>
                  <a:pt x="42875" y="6993"/>
                </a:lnTo>
                <a:lnTo>
                  <a:pt x="38393" y="2969"/>
                </a:lnTo>
                <a:lnTo>
                  <a:pt x="35408" y="1774"/>
                </a:lnTo>
                <a:lnTo>
                  <a:pt x="32424" y="593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51" y="16292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098"/>
                </a:lnTo>
                <a:lnTo>
                  <a:pt x="1471" y="38350"/>
                </a:lnTo>
                <a:lnTo>
                  <a:pt x="2451" y="41605"/>
                </a:lnTo>
                <a:lnTo>
                  <a:pt x="3924" y="44383"/>
                </a:lnTo>
                <a:lnTo>
                  <a:pt x="5918" y="46658"/>
                </a:lnTo>
                <a:lnTo>
                  <a:pt x="10400" y="50669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0"/>
                </a:lnTo>
                <a:close/>
              </a:path>
              <a:path w="48844" h="53653">
                <a:moveTo>
                  <a:pt x="26963" y="46122"/>
                </a:moveTo>
                <a:lnTo>
                  <a:pt x="21451" y="46122"/>
                </a:lnTo>
                <a:lnTo>
                  <a:pt x="17106" y="44574"/>
                </a:lnTo>
                <a:lnTo>
                  <a:pt x="13639" y="42137"/>
                </a:lnTo>
                <a:lnTo>
                  <a:pt x="11339" y="38630"/>
                </a:lnTo>
                <a:lnTo>
                  <a:pt x="10021" y="34225"/>
                </a:lnTo>
                <a:lnTo>
                  <a:pt x="10400" y="50669"/>
                </a:lnTo>
                <a:lnTo>
                  <a:pt x="13374" y="51864"/>
                </a:lnTo>
                <a:lnTo>
                  <a:pt x="16369" y="53070"/>
                </a:lnTo>
                <a:lnTo>
                  <a:pt x="19864" y="53653"/>
                </a:lnTo>
                <a:lnTo>
                  <a:pt x="28004" y="53653"/>
                </a:lnTo>
                <a:lnTo>
                  <a:pt x="31621" y="52980"/>
                </a:lnTo>
                <a:lnTo>
                  <a:pt x="34761" y="5162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54"/>
                </a:lnTo>
                <a:lnTo>
                  <a:pt x="31179" y="44700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4576701" y="5133517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61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3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4610883" y="513351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9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4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28" y="37298"/>
                </a:lnTo>
                <a:lnTo>
                  <a:pt x="25477" y="41172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6"/>
                </a:lnTo>
                <a:lnTo>
                  <a:pt x="3290" y="42558"/>
                </a:lnTo>
                <a:lnTo>
                  <a:pt x="280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7" y="51944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1"/>
                </a:lnTo>
                <a:lnTo>
                  <a:pt x="34570" y="35877"/>
                </a:lnTo>
                <a:lnTo>
                  <a:pt x="33516" y="32550"/>
                </a:lnTo>
                <a:lnTo>
                  <a:pt x="31878" y="29728"/>
                </a:lnTo>
                <a:lnTo>
                  <a:pt x="28230" y="26631"/>
                </a:lnTo>
                <a:lnTo>
                  <a:pt x="25222" y="25105"/>
                </a:lnTo>
                <a:lnTo>
                  <a:pt x="22175" y="23813"/>
                </a:lnTo>
                <a:lnTo>
                  <a:pt x="19126" y="22603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4" y="16584"/>
                </a:lnTo>
                <a:lnTo>
                  <a:pt x="9766" y="13996"/>
                </a:lnTo>
                <a:lnTo>
                  <a:pt x="10339" y="11173"/>
                </a:lnTo>
                <a:lnTo>
                  <a:pt x="12762" y="8279"/>
                </a:lnTo>
                <a:lnTo>
                  <a:pt x="16027" y="7113"/>
                </a:lnTo>
                <a:lnTo>
                  <a:pt x="18886" y="6946"/>
                </a:lnTo>
                <a:lnTo>
                  <a:pt x="22096" y="7138"/>
                </a:lnTo>
                <a:lnTo>
                  <a:pt x="25883" y="8355"/>
                </a:lnTo>
                <a:lnTo>
                  <a:pt x="29250" y="10082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60"/>
                </a:lnTo>
                <a:lnTo>
                  <a:pt x="24206" y="532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681651" y="5109178"/>
            <a:ext cx="19645" cy="95684"/>
          </a:xfrm>
          <a:custGeom>
            <a:avLst/>
            <a:gdLst/>
            <a:ahLst/>
            <a:cxnLst/>
            <a:rect l="l" t="t" r="r" b="b"/>
            <a:pathLst>
              <a:path w="19645" h="95684">
                <a:moveTo>
                  <a:pt x="252" y="55957"/>
                </a:moveTo>
                <a:lnTo>
                  <a:pt x="760" y="59957"/>
                </a:lnTo>
                <a:lnTo>
                  <a:pt x="1267" y="63945"/>
                </a:lnTo>
                <a:lnTo>
                  <a:pt x="2030" y="67906"/>
                </a:lnTo>
                <a:lnTo>
                  <a:pt x="3046" y="71804"/>
                </a:lnTo>
                <a:lnTo>
                  <a:pt x="4050" y="75718"/>
                </a:lnTo>
                <a:lnTo>
                  <a:pt x="5307" y="79566"/>
                </a:lnTo>
                <a:lnTo>
                  <a:pt x="6793" y="83350"/>
                </a:lnTo>
                <a:lnTo>
                  <a:pt x="8266" y="87123"/>
                </a:lnTo>
                <a:lnTo>
                  <a:pt x="9993" y="90845"/>
                </a:lnTo>
                <a:lnTo>
                  <a:pt x="11937" y="94538"/>
                </a:lnTo>
                <a:lnTo>
                  <a:pt x="13611" y="95529"/>
                </a:lnTo>
                <a:lnTo>
                  <a:pt x="16178" y="95684"/>
                </a:lnTo>
                <a:lnTo>
                  <a:pt x="19530" y="93243"/>
                </a:lnTo>
                <a:lnTo>
                  <a:pt x="16243" y="85902"/>
                </a:lnTo>
                <a:lnTo>
                  <a:pt x="13741" y="78411"/>
                </a:lnTo>
                <a:lnTo>
                  <a:pt x="12024" y="70779"/>
                </a:lnTo>
                <a:lnTo>
                  <a:pt x="10299" y="63143"/>
                </a:lnTo>
                <a:lnTo>
                  <a:pt x="9447" y="55435"/>
                </a:lnTo>
                <a:lnTo>
                  <a:pt x="9447" y="39930"/>
                </a:lnTo>
                <a:lnTo>
                  <a:pt x="10285" y="32219"/>
                </a:lnTo>
                <a:lnTo>
                  <a:pt x="11974" y="24577"/>
                </a:lnTo>
                <a:lnTo>
                  <a:pt x="13651" y="16930"/>
                </a:lnTo>
                <a:lnTo>
                  <a:pt x="16203" y="9464"/>
                </a:lnTo>
                <a:lnTo>
                  <a:pt x="19645" y="2199"/>
                </a:lnTo>
                <a:lnTo>
                  <a:pt x="17626" y="24"/>
                </a:lnTo>
                <a:lnTo>
                  <a:pt x="14667" y="0"/>
                </a:lnTo>
                <a:lnTo>
                  <a:pt x="11998" y="1003"/>
                </a:lnTo>
                <a:lnTo>
                  <a:pt x="10146" y="4725"/>
                </a:lnTo>
                <a:lnTo>
                  <a:pt x="8482" y="8484"/>
                </a:lnTo>
                <a:lnTo>
                  <a:pt x="7010" y="12293"/>
                </a:lnTo>
                <a:lnTo>
                  <a:pt x="5523" y="16090"/>
                </a:lnTo>
                <a:lnTo>
                  <a:pt x="4267" y="19940"/>
                </a:lnTo>
                <a:lnTo>
                  <a:pt x="3237" y="23878"/>
                </a:lnTo>
                <a:lnTo>
                  <a:pt x="2197" y="27802"/>
                </a:lnTo>
                <a:lnTo>
                  <a:pt x="1408" y="31751"/>
                </a:lnTo>
                <a:lnTo>
                  <a:pt x="849" y="35736"/>
                </a:lnTo>
                <a:lnTo>
                  <a:pt x="278" y="39700"/>
                </a:lnTo>
                <a:lnTo>
                  <a:pt x="0" y="43740"/>
                </a:lnTo>
                <a:lnTo>
                  <a:pt x="0" y="51918"/>
                </a:lnTo>
                <a:lnTo>
                  <a:pt x="252" y="55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716795" y="5115924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2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61" y="70548"/>
                </a:lnTo>
                <a:lnTo>
                  <a:pt x="6314" y="70498"/>
                </a:lnTo>
                <a:lnTo>
                  <a:pt x="9335" y="68806"/>
                </a:lnTo>
                <a:lnTo>
                  <a:pt x="9335" y="43524"/>
                </a:lnTo>
                <a:lnTo>
                  <a:pt x="21643" y="43524"/>
                </a:lnTo>
                <a:lnTo>
                  <a:pt x="25377" y="42976"/>
                </a:lnTo>
                <a:lnTo>
                  <a:pt x="24764" y="34796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40" y="37284"/>
                </a:lnTo>
                <a:lnTo>
                  <a:pt x="40233" y="32879"/>
                </a:lnTo>
                <a:lnTo>
                  <a:pt x="41404" y="30059"/>
                </a:lnTo>
                <a:lnTo>
                  <a:pt x="42558" y="27255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1"/>
                </a:lnTo>
                <a:lnTo>
                  <a:pt x="35802" y="4481"/>
                </a:lnTo>
                <a:lnTo>
                  <a:pt x="31852" y="2195"/>
                </a:lnTo>
                <a:lnTo>
                  <a:pt x="28018" y="1004"/>
                </a:lnTo>
                <a:lnTo>
                  <a:pt x="24472" y="330"/>
                </a:lnTo>
                <a:lnTo>
                  <a:pt x="21694" y="64"/>
                </a:lnTo>
                <a:lnTo>
                  <a:pt x="18719" y="0"/>
                </a:lnTo>
                <a:lnTo>
                  <a:pt x="9335" y="7707"/>
                </a:lnTo>
                <a:lnTo>
                  <a:pt x="19547" y="7707"/>
                </a:lnTo>
                <a:lnTo>
                  <a:pt x="22859" y="8088"/>
                </a:lnTo>
                <a:lnTo>
                  <a:pt x="26175" y="8938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31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58"/>
                </a:lnTo>
                <a:lnTo>
                  <a:pt x="24764" y="34796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5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769488" y="5133517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4" y="23910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589"/>
                </a:lnTo>
                <a:lnTo>
                  <a:pt x="14187" y="11163"/>
                </a:lnTo>
                <a:lnTo>
                  <a:pt x="17689" y="8887"/>
                </a:lnTo>
                <a:lnTo>
                  <a:pt x="21894" y="7476"/>
                </a:lnTo>
                <a:lnTo>
                  <a:pt x="27445" y="7476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07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6"/>
                </a:lnTo>
                <a:lnTo>
                  <a:pt x="47268" y="37298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3"/>
                </a:lnTo>
                <a:lnTo>
                  <a:pt x="47346" y="15288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3"/>
                </a:lnTo>
                <a:lnTo>
                  <a:pt x="38393" y="2969"/>
                </a:lnTo>
                <a:lnTo>
                  <a:pt x="35410" y="1774"/>
                </a:lnTo>
                <a:lnTo>
                  <a:pt x="32421" y="593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6" y="35098"/>
                </a:lnTo>
                <a:lnTo>
                  <a:pt x="1471" y="38350"/>
                </a:lnTo>
                <a:lnTo>
                  <a:pt x="2451" y="41605"/>
                </a:lnTo>
                <a:lnTo>
                  <a:pt x="3924" y="44383"/>
                </a:lnTo>
                <a:lnTo>
                  <a:pt x="5918" y="46658"/>
                </a:lnTo>
                <a:lnTo>
                  <a:pt x="10389" y="50669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0"/>
                </a:lnTo>
                <a:close/>
              </a:path>
              <a:path w="48844" h="53653">
                <a:moveTo>
                  <a:pt x="26963" y="46122"/>
                </a:moveTo>
                <a:lnTo>
                  <a:pt x="21449" y="46122"/>
                </a:lnTo>
                <a:lnTo>
                  <a:pt x="17106" y="44574"/>
                </a:lnTo>
                <a:lnTo>
                  <a:pt x="13639" y="42137"/>
                </a:lnTo>
                <a:lnTo>
                  <a:pt x="11339" y="38630"/>
                </a:lnTo>
                <a:lnTo>
                  <a:pt x="10019" y="34225"/>
                </a:lnTo>
                <a:lnTo>
                  <a:pt x="10389" y="50669"/>
                </a:lnTo>
                <a:lnTo>
                  <a:pt x="13374" y="51864"/>
                </a:lnTo>
                <a:lnTo>
                  <a:pt x="16358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3" y="52980"/>
                </a:lnTo>
                <a:lnTo>
                  <a:pt x="34761" y="5162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0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825911" y="5134269"/>
            <a:ext cx="73736" cy="52110"/>
          </a:xfrm>
          <a:custGeom>
            <a:avLst/>
            <a:gdLst/>
            <a:ahLst/>
            <a:cxnLst/>
            <a:rect l="l" t="t" r="r" b="b"/>
            <a:pathLst>
              <a:path w="73736" h="52110">
                <a:moveTo>
                  <a:pt x="482" y="3863"/>
                </a:moveTo>
                <a:lnTo>
                  <a:pt x="14757" y="50241"/>
                </a:lnTo>
                <a:lnTo>
                  <a:pt x="15238" y="51170"/>
                </a:lnTo>
                <a:lnTo>
                  <a:pt x="17981" y="52095"/>
                </a:lnTo>
                <a:lnTo>
                  <a:pt x="24207" y="52069"/>
                </a:lnTo>
                <a:lnTo>
                  <a:pt x="26860" y="50241"/>
                </a:lnTo>
                <a:lnTo>
                  <a:pt x="36346" y="14810"/>
                </a:lnTo>
                <a:lnTo>
                  <a:pt x="36562" y="14810"/>
                </a:lnTo>
                <a:lnTo>
                  <a:pt x="46822" y="50241"/>
                </a:lnTo>
                <a:lnTo>
                  <a:pt x="47524" y="51422"/>
                </a:lnTo>
                <a:lnTo>
                  <a:pt x="50126" y="52095"/>
                </a:lnTo>
                <a:lnTo>
                  <a:pt x="55664" y="52110"/>
                </a:lnTo>
                <a:lnTo>
                  <a:pt x="58864" y="50241"/>
                </a:lnTo>
                <a:lnTo>
                  <a:pt x="73253" y="3863"/>
                </a:lnTo>
                <a:lnTo>
                  <a:pt x="73736" y="1577"/>
                </a:lnTo>
                <a:lnTo>
                  <a:pt x="73202" y="471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2001"/>
                </a:lnTo>
                <a:lnTo>
                  <a:pt x="52956" y="42001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51" y="25"/>
                </a:lnTo>
                <a:lnTo>
                  <a:pt x="32166" y="1738"/>
                </a:lnTo>
                <a:lnTo>
                  <a:pt x="21374" y="42001"/>
                </a:lnTo>
                <a:lnTo>
                  <a:pt x="21158" y="42001"/>
                </a:lnTo>
                <a:lnTo>
                  <a:pt x="9385" y="1738"/>
                </a:lnTo>
                <a:lnTo>
                  <a:pt x="8291" y="341"/>
                </a:lnTo>
                <a:lnTo>
                  <a:pt x="5462" y="0"/>
                </a:lnTo>
                <a:lnTo>
                  <a:pt x="2905" y="25"/>
                </a:lnTo>
                <a:lnTo>
                  <a:pt x="0" y="1256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907455" y="513351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26"/>
                </a:moveTo>
                <a:lnTo>
                  <a:pt x="43704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2" y="3073"/>
                </a:lnTo>
                <a:lnTo>
                  <a:pt x="33224" y="183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2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5"/>
                </a:lnTo>
                <a:lnTo>
                  <a:pt x="10835" y="50863"/>
                </a:lnTo>
                <a:lnTo>
                  <a:pt x="13856" y="51969"/>
                </a:lnTo>
                <a:lnTo>
                  <a:pt x="16880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86"/>
                </a:lnTo>
                <a:lnTo>
                  <a:pt x="3944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80" y="45135"/>
                </a:lnTo>
                <a:lnTo>
                  <a:pt x="14086" y="43102"/>
                </a:lnTo>
                <a:lnTo>
                  <a:pt x="11545" y="40002"/>
                </a:lnTo>
                <a:lnTo>
                  <a:pt x="10097" y="35967"/>
                </a:lnTo>
                <a:lnTo>
                  <a:pt x="9273" y="31355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26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965955" y="5133517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61"/>
                </a:lnTo>
                <a:lnTo>
                  <a:pt x="14133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998239" y="5173977"/>
            <a:ext cx="17640" cy="27879"/>
          </a:xfrm>
          <a:custGeom>
            <a:avLst/>
            <a:gdLst/>
            <a:ahLst/>
            <a:cxnLst/>
            <a:rect l="l" t="t" r="r" b="b"/>
            <a:pathLst>
              <a:path w="17640" h="27879">
                <a:moveTo>
                  <a:pt x="17640" y="4406"/>
                </a:moveTo>
                <a:lnTo>
                  <a:pt x="17640" y="3431"/>
                </a:lnTo>
                <a:lnTo>
                  <a:pt x="16001" y="472"/>
                </a:lnTo>
                <a:lnTo>
                  <a:pt x="13384" y="0"/>
                </a:lnTo>
                <a:lnTo>
                  <a:pt x="10745" y="64"/>
                </a:lnTo>
                <a:lnTo>
                  <a:pt x="7721" y="1497"/>
                </a:lnTo>
                <a:lnTo>
                  <a:pt x="7225" y="4406"/>
                </a:lnTo>
                <a:lnTo>
                  <a:pt x="7225" y="11355"/>
                </a:lnTo>
                <a:lnTo>
                  <a:pt x="0" y="26276"/>
                </a:lnTo>
                <a:lnTo>
                  <a:pt x="1422" y="27879"/>
                </a:lnTo>
                <a:lnTo>
                  <a:pt x="4265" y="27824"/>
                </a:lnTo>
                <a:lnTo>
                  <a:pt x="6948" y="26377"/>
                </a:lnTo>
                <a:lnTo>
                  <a:pt x="14389" y="15213"/>
                </a:lnTo>
                <a:lnTo>
                  <a:pt x="15519" y="13435"/>
                </a:lnTo>
                <a:lnTo>
                  <a:pt x="16930" y="10160"/>
                </a:lnTo>
                <a:lnTo>
                  <a:pt x="17473" y="7491"/>
                </a:lnTo>
                <a:lnTo>
                  <a:pt x="17640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053186" y="5114898"/>
            <a:ext cx="62787" cy="72273"/>
          </a:xfrm>
          <a:custGeom>
            <a:avLst/>
            <a:gdLst/>
            <a:ahLst/>
            <a:cxnLst/>
            <a:rect l="l" t="t" r="r" b="b"/>
            <a:pathLst>
              <a:path w="62787" h="72273">
                <a:moveTo>
                  <a:pt x="623" y="47423"/>
                </a:moveTo>
                <a:lnTo>
                  <a:pt x="1854" y="51879"/>
                </a:lnTo>
                <a:lnTo>
                  <a:pt x="3074" y="56325"/>
                </a:lnTo>
                <a:lnTo>
                  <a:pt x="4954" y="60058"/>
                </a:lnTo>
                <a:lnTo>
                  <a:pt x="7466" y="63054"/>
                </a:lnTo>
                <a:lnTo>
                  <a:pt x="9983" y="66052"/>
                </a:lnTo>
                <a:lnTo>
                  <a:pt x="13158" y="68338"/>
                </a:lnTo>
                <a:lnTo>
                  <a:pt x="12752" y="53718"/>
                </a:lnTo>
                <a:lnTo>
                  <a:pt x="11596" y="50733"/>
                </a:lnTo>
                <a:lnTo>
                  <a:pt x="10908" y="47268"/>
                </a:lnTo>
                <a:lnTo>
                  <a:pt x="10224" y="43789"/>
                </a:lnTo>
                <a:lnTo>
                  <a:pt x="9881" y="39978"/>
                </a:lnTo>
                <a:lnTo>
                  <a:pt x="9881" y="32143"/>
                </a:lnTo>
                <a:lnTo>
                  <a:pt x="10248" y="28587"/>
                </a:lnTo>
                <a:lnTo>
                  <a:pt x="10988" y="25196"/>
                </a:lnTo>
                <a:lnTo>
                  <a:pt x="11736" y="21830"/>
                </a:lnTo>
                <a:lnTo>
                  <a:pt x="12952" y="18860"/>
                </a:lnTo>
                <a:lnTo>
                  <a:pt x="14681" y="16333"/>
                </a:lnTo>
                <a:lnTo>
                  <a:pt x="18619" y="11785"/>
                </a:lnTo>
                <a:lnTo>
                  <a:pt x="21374" y="10260"/>
                </a:lnTo>
                <a:lnTo>
                  <a:pt x="24117" y="8722"/>
                </a:lnTo>
                <a:lnTo>
                  <a:pt x="27508" y="7974"/>
                </a:lnTo>
                <a:lnTo>
                  <a:pt x="35596" y="7974"/>
                </a:lnTo>
                <a:lnTo>
                  <a:pt x="39002" y="8686"/>
                </a:lnTo>
                <a:lnTo>
                  <a:pt x="41746" y="10093"/>
                </a:lnTo>
                <a:lnTo>
                  <a:pt x="44489" y="11504"/>
                </a:lnTo>
                <a:lnTo>
                  <a:pt x="46685" y="13474"/>
                </a:lnTo>
                <a:lnTo>
                  <a:pt x="49975" y="18489"/>
                </a:lnTo>
                <a:lnTo>
                  <a:pt x="51141" y="21449"/>
                </a:lnTo>
                <a:lnTo>
                  <a:pt x="51854" y="24879"/>
                </a:lnTo>
                <a:lnTo>
                  <a:pt x="52552" y="28307"/>
                </a:lnTo>
                <a:lnTo>
                  <a:pt x="52909" y="32003"/>
                </a:lnTo>
                <a:lnTo>
                  <a:pt x="52909" y="39776"/>
                </a:lnTo>
                <a:lnTo>
                  <a:pt x="52552" y="43369"/>
                </a:lnTo>
                <a:lnTo>
                  <a:pt x="51829" y="46774"/>
                </a:lnTo>
                <a:lnTo>
                  <a:pt x="51106" y="50176"/>
                </a:lnTo>
                <a:lnTo>
                  <a:pt x="49885" y="53174"/>
                </a:lnTo>
                <a:lnTo>
                  <a:pt x="48196" y="55752"/>
                </a:lnTo>
                <a:lnTo>
                  <a:pt x="46494" y="58341"/>
                </a:lnTo>
                <a:lnTo>
                  <a:pt x="44258" y="60401"/>
                </a:lnTo>
                <a:lnTo>
                  <a:pt x="41479" y="61912"/>
                </a:lnTo>
                <a:lnTo>
                  <a:pt x="38696" y="63425"/>
                </a:lnTo>
                <a:lnTo>
                  <a:pt x="35255" y="64198"/>
                </a:lnTo>
                <a:lnTo>
                  <a:pt x="27064" y="64198"/>
                </a:lnTo>
                <a:lnTo>
                  <a:pt x="23634" y="63499"/>
                </a:lnTo>
                <a:lnTo>
                  <a:pt x="25438" y="72273"/>
                </a:lnTo>
                <a:lnTo>
                  <a:pt x="36069" y="72273"/>
                </a:lnTo>
                <a:lnTo>
                  <a:pt x="40755" y="71413"/>
                </a:lnTo>
                <a:lnTo>
                  <a:pt x="44766" y="69696"/>
                </a:lnTo>
                <a:lnTo>
                  <a:pt x="48780" y="67981"/>
                </a:lnTo>
                <a:lnTo>
                  <a:pt x="52120" y="65519"/>
                </a:lnTo>
                <a:lnTo>
                  <a:pt x="54773" y="62318"/>
                </a:lnTo>
                <a:lnTo>
                  <a:pt x="57442" y="59118"/>
                </a:lnTo>
                <a:lnTo>
                  <a:pt x="59436" y="55244"/>
                </a:lnTo>
                <a:lnTo>
                  <a:pt x="60782" y="50672"/>
                </a:lnTo>
                <a:lnTo>
                  <a:pt x="62114" y="46126"/>
                </a:lnTo>
                <a:lnTo>
                  <a:pt x="62787" y="41007"/>
                </a:lnTo>
                <a:lnTo>
                  <a:pt x="62787" y="29641"/>
                </a:lnTo>
                <a:lnTo>
                  <a:pt x="62165" y="24598"/>
                </a:lnTo>
                <a:lnTo>
                  <a:pt x="60909" y="20217"/>
                </a:lnTo>
                <a:lnTo>
                  <a:pt x="59663" y="15811"/>
                </a:lnTo>
                <a:lnTo>
                  <a:pt x="57758" y="12128"/>
                </a:lnTo>
                <a:lnTo>
                  <a:pt x="55220" y="9143"/>
                </a:lnTo>
                <a:lnTo>
                  <a:pt x="52668" y="6159"/>
                </a:lnTo>
                <a:lnTo>
                  <a:pt x="49467" y="3898"/>
                </a:lnTo>
                <a:lnTo>
                  <a:pt x="45629" y="2336"/>
                </a:lnTo>
                <a:lnTo>
                  <a:pt x="41807" y="788"/>
                </a:lnTo>
                <a:lnTo>
                  <a:pt x="37299" y="0"/>
                </a:lnTo>
                <a:lnTo>
                  <a:pt x="26774" y="0"/>
                </a:lnTo>
                <a:lnTo>
                  <a:pt x="22086" y="849"/>
                </a:lnTo>
                <a:lnTo>
                  <a:pt x="18072" y="2576"/>
                </a:lnTo>
                <a:lnTo>
                  <a:pt x="14058" y="4291"/>
                </a:lnTo>
                <a:lnTo>
                  <a:pt x="10706" y="6732"/>
                </a:lnTo>
                <a:lnTo>
                  <a:pt x="8039" y="9907"/>
                </a:lnTo>
                <a:lnTo>
                  <a:pt x="5360" y="13068"/>
                </a:lnTo>
                <a:lnTo>
                  <a:pt x="3351" y="16916"/>
                </a:lnTo>
                <a:lnTo>
                  <a:pt x="2005" y="21423"/>
                </a:lnTo>
                <a:lnTo>
                  <a:pt x="673" y="25958"/>
                </a:lnTo>
                <a:lnTo>
                  <a:pt x="0" y="30974"/>
                </a:lnTo>
                <a:lnTo>
                  <a:pt x="0" y="42303"/>
                </a:lnTo>
                <a:lnTo>
                  <a:pt x="623" y="47423"/>
                </a:lnTo>
                <a:close/>
              </a:path>
              <a:path w="62787" h="72273">
                <a:moveTo>
                  <a:pt x="12752" y="53718"/>
                </a:moveTo>
                <a:lnTo>
                  <a:pt x="13158" y="68338"/>
                </a:lnTo>
                <a:lnTo>
                  <a:pt x="17018" y="69912"/>
                </a:lnTo>
                <a:lnTo>
                  <a:pt x="20866" y="71488"/>
                </a:lnTo>
                <a:lnTo>
                  <a:pt x="25438" y="72273"/>
                </a:lnTo>
                <a:lnTo>
                  <a:pt x="23634" y="63499"/>
                </a:lnTo>
                <a:lnTo>
                  <a:pt x="20905" y="62102"/>
                </a:lnTo>
                <a:lnTo>
                  <a:pt x="18187" y="60705"/>
                </a:lnTo>
                <a:lnTo>
                  <a:pt x="16002" y="58762"/>
                </a:lnTo>
                <a:lnTo>
                  <a:pt x="12752" y="53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5128700" y="5114149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40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11"/>
                </a:lnTo>
                <a:close/>
              </a:path>
              <a:path w="11062" h="72288">
                <a:moveTo>
                  <a:pt x="1270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7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5154545" y="5110593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8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201640" y="5112680"/>
            <a:ext cx="65264" cy="74437"/>
          </a:xfrm>
          <a:custGeom>
            <a:avLst/>
            <a:gdLst/>
            <a:ahLst/>
            <a:cxnLst/>
            <a:rect l="l" t="t" r="r" b="b"/>
            <a:pathLst>
              <a:path w="65264" h="74437">
                <a:moveTo>
                  <a:pt x="55029" y="62167"/>
                </a:moveTo>
                <a:lnTo>
                  <a:pt x="51979" y="59791"/>
                </a:lnTo>
                <a:lnTo>
                  <a:pt x="54049" y="56757"/>
                </a:lnTo>
                <a:lnTo>
                  <a:pt x="55813" y="53365"/>
                </a:lnTo>
                <a:lnTo>
                  <a:pt x="57160" y="49723"/>
                </a:lnTo>
                <a:lnTo>
                  <a:pt x="58229" y="45949"/>
                </a:lnTo>
                <a:lnTo>
                  <a:pt x="58914" y="42037"/>
                </a:lnTo>
                <a:lnTo>
                  <a:pt x="59079" y="38037"/>
                </a:lnTo>
                <a:lnTo>
                  <a:pt x="58672" y="35294"/>
                </a:lnTo>
                <a:lnTo>
                  <a:pt x="56108" y="34686"/>
                </a:lnTo>
                <a:lnTo>
                  <a:pt x="52994" y="34696"/>
                </a:lnTo>
                <a:lnTo>
                  <a:pt x="50356" y="36625"/>
                </a:lnTo>
                <a:lnTo>
                  <a:pt x="50356" y="40057"/>
                </a:lnTo>
                <a:lnTo>
                  <a:pt x="50025" y="42976"/>
                </a:lnTo>
                <a:lnTo>
                  <a:pt x="49477" y="45834"/>
                </a:lnTo>
                <a:lnTo>
                  <a:pt x="48614" y="48628"/>
                </a:lnTo>
                <a:lnTo>
                  <a:pt x="47523" y="51194"/>
                </a:lnTo>
                <a:lnTo>
                  <a:pt x="45579" y="54536"/>
                </a:lnTo>
                <a:lnTo>
                  <a:pt x="42367" y="51562"/>
                </a:lnTo>
                <a:lnTo>
                  <a:pt x="39077" y="48412"/>
                </a:lnTo>
                <a:lnTo>
                  <a:pt x="35887" y="45186"/>
                </a:lnTo>
                <a:lnTo>
                  <a:pt x="32802" y="41935"/>
                </a:lnTo>
                <a:lnTo>
                  <a:pt x="29908" y="38735"/>
                </a:lnTo>
                <a:lnTo>
                  <a:pt x="27341" y="35700"/>
                </a:lnTo>
                <a:lnTo>
                  <a:pt x="26959" y="48743"/>
                </a:lnTo>
                <a:lnTo>
                  <a:pt x="30426" y="52285"/>
                </a:lnTo>
                <a:lnTo>
                  <a:pt x="34098" y="55792"/>
                </a:lnTo>
                <a:lnTo>
                  <a:pt x="37832" y="59244"/>
                </a:lnTo>
                <a:lnTo>
                  <a:pt x="37665" y="62495"/>
                </a:lnTo>
                <a:lnTo>
                  <a:pt x="34137" y="64620"/>
                </a:lnTo>
                <a:lnTo>
                  <a:pt x="31570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56" y="65886"/>
                </a:lnTo>
                <a:lnTo>
                  <a:pt x="14679" y="64378"/>
                </a:lnTo>
                <a:lnTo>
                  <a:pt x="11289" y="60746"/>
                </a:lnTo>
                <a:lnTo>
                  <a:pt x="10017" y="57632"/>
                </a:lnTo>
                <a:lnTo>
                  <a:pt x="9701" y="54039"/>
                </a:lnTo>
                <a:lnTo>
                  <a:pt x="10198" y="50406"/>
                </a:lnTo>
                <a:lnTo>
                  <a:pt x="11797" y="46950"/>
                </a:lnTo>
                <a:lnTo>
                  <a:pt x="14730" y="43538"/>
                </a:lnTo>
                <a:lnTo>
                  <a:pt x="14640" y="34455"/>
                </a:lnTo>
                <a:lnTo>
                  <a:pt x="12001" y="36042"/>
                </a:lnTo>
                <a:lnTo>
                  <a:pt x="9752" y="37630"/>
                </a:lnTo>
                <a:lnTo>
                  <a:pt x="6032" y="40780"/>
                </a:lnTo>
                <a:lnTo>
                  <a:pt x="3365" y="44070"/>
                </a:lnTo>
                <a:lnTo>
                  <a:pt x="1346" y="47498"/>
                </a:lnTo>
                <a:lnTo>
                  <a:pt x="265" y="51079"/>
                </a:lnTo>
                <a:lnTo>
                  <a:pt x="0" y="54968"/>
                </a:lnTo>
                <a:lnTo>
                  <a:pt x="251" y="58941"/>
                </a:lnTo>
                <a:lnTo>
                  <a:pt x="1306" y="62485"/>
                </a:lnTo>
                <a:lnTo>
                  <a:pt x="3008" y="65519"/>
                </a:lnTo>
                <a:lnTo>
                  <a:pt x="6501" y="69343"/>
                </a:lnTo>
                <a:lnTo>
                  <a:pt x="9434" y="71398"/>
                </a:lnTo>
                <a:lnTo>
                  <a:pt x="12915" y="72873"/>
                </a:lnTo>
                <a:lnTo>
                  <a:pt x="16840" y="73839"/>
                </a:lnTo>
                <a:lnTo>
                  <a:pt x="21041" y="74437"/>
                </a:lnTo>
                <a:lnTo>
                  <a:pt x="25754" y="74437"/>
                </a:lnTo>
                <a:lnTo>
                  <a:pt x="30085" y="73813"/>
                </a:lnTo>
                <a:lnTo>
                  <a:pt x="34149" y="72824"/>
                </a:lnTo>
                <a:lnTo>
                  <a:pt x="37947" y="71337"/>
                </a:lnTo>
                <a:lnTo>
                  <a:pt x="41424" y="69392"/>
                </a:lnTo>
                <a:lnTo>
                  <a:pt x="44704" y="67208"/>
                </a:lnTo>
                <a:lnTo>
                  <a:pt x="48282" y="67640"/>
                </a:lnTo>
                <a:lnTo>
                  <a:pt x="51622" y="70091"/>
                </a:lnTo>
                <a:lnTo>
                  <a:pt x="55662" y="72669"/>
                </a:lnTo>
                <a:lnTo>
                  <a:pt x="58712" y="74005"/>
                </a:lnTo>
                <a:lnTo>
                  <a:pt x="62038" y="74382"/>
                </a:lnTo>
                <a:lnTo>
                  <a:pt x="65173" y="72327"/>
                </a:lnTo>
                <a:lnTo>
                  <a:pt x="65264" y="69608"/>
                </a:lnTo>
                <a:lnTo>
                  <a:pt x="64183" y="66535"/>
                </a:lnTo>
                <a:lnTo>
                  <a:pt x="61440" y="66294"/>
                </a:lnTo>
                <a:lnTo>
                  <a:pt x="58480" y="64620"/>
                </a:lnTo>
                <a:lnTo>
                  <a:pt x="55029" y="62167"/>
                </a:lnTo>
                <a:close/>
              </a:path>
              <a:path w="65264" h="74437">
                <a:moveTo>
                  <a:pt x="25260" y="28727"/>
                </a:moveTo>
                <a:lnTo>
                  <a:pt x="22618" y="30224"/>
                </a:lnTo>
                <a:lnTo>
                  <a:pt x="21498" y="28662"/>
                </a:lnTo>
                <a:lnTo>
                  <a:pt x="19724" y="25984"/>
                </a:lnTo>
                <a:lnTo>
                  <a:pt x="17650" y="22428"/>
                </a:lnTo>
                <a:lnTo>
                  <a:pt x="16408" y="19251"/>
                </a:lnTo>
                <a:lnTo>
                  <a:pt x="16002" y="16267"/>
                </a:lnTo>
                <a:lnTo>
                  <a:pt x="17448" y="41252"/>
                </a:lnTo>
                <a:lnTo>
                  <a:pt x="20598" y="41760"/>
                </a:lnTo>
                <a:lnTo>
                  <a:pt x="23684" y="45212"/>
                </a:lnTo>
                <a:lnTo>
                  <a:pt x="25260" y="28727"/>
                </a:lnTo>
                <a:close/>
              </a:path>
              <a:path w="65264" h="74437">
                <a:moveTo>
                  <a:pt x="6501" y="14734"/>
                </a:moveTo>
                <a:lnTo>
                  <a:pt x="6501" y="18237"/>
                </a:lnTo>
                <a:lnTo>
                  <a:pt x="7225" y="21995"/>
                </a:lnTo>
                <a:lnTo>
                  <a:pt x="8380" y="24677"/>
                </a:lnTo>
                <a:lnTo>
                  <a:pt x="9892" y="27546"/>
                </a:lnTo>
                <a:lnTo>
                  <a:pt x="11962" y="30722"/>
                </a:lnTo>
                <a:lnTo>
                  <a:pt x="14640" y="34455"/>
                </a:lnTo>
                <a:lnTo>
                  <a:pt x="14730" y="43538"/>
                </a:lnTo>
                <a:lnTo>
                  <a:pt x="17448" y="41252"/>
                </a:lnTo>
                <a:lnTo>
                  <a:pt x="16002" y="16267"/>
                </a:lnTo>
                <a:lnTo>
                  <a:pt x="16202" y="13996"/>
                </a:lnTo>
                <a:lnTo>
                  <a:pt x="17613" y="10871"/>
                </a:lnTo>
                <a:lnTo>
                  <a:pt x="20407" y="8600"/>
                </a:lnTo>
                <a:lnTo>
                  <a:pt x="23050" y="7606"/>
                </a:lnTo>
                <a:lnTo>
                  <a:pt x="26582" y="7379"/>
                </a:lnTo>
                <a:lnTo>
                  <a:pt x="29869" y="7580"/>
                </a:lnTo>
                <a:lnTo>
                  <a:pt x="32410" y="8459"/>
                </a:lnTo>
                <a:lnTo>
                  <a:pt x="35114" y="10529"/>
                </a:lnTo>
                <a:lnTo>
                  <a:pt x="36485" y="13298"/>
                </a:lnTo>
                <a:lnTo>
                  <a:pt x="36676" y="16649"/>
                </a:lnTo>
                <a:lnTo>
                  <a:pt x="35455" y="20206"/>
                </a:lnTo>
                <a:lnTo>
                  <a:pt x="32496" y="23672"/>
                </a:lnTo>
                <a:lnTo>
                  <a:pt x="29270" y="26109"/>
                </a:lnTo>
                <a:lnTo>
                  <a:pt x="25260" y="28727"/>
                </a:lnTo>
                <a:lnTo>
                  <a:pt x="23684" y="45212"/>
                </a:lnTo>
                <a:lnTo>
                  <a:pt x="26959" y="48743"/>
                </a:lnTo>
                <a:lnTo>
                  <a:pt x="27341" y="35700"/>
                </a:lnTo>
                <a:lnTo>
                  <a:pt x="30707" y="33897"/>
                </a:lnTo>
                <a:lnTo>
                  <a:pt x="33576" y="32158"/>
                </a:lnTo>
                <a:lnTo>
                  <a:pt x="38314" y="28868"/>
                </a:lnTo>
                <a:lnTo>
                  <a:pt x="41780" y="25542"/>
                </a:lnTo>
                <a:lnTo>
                  <a:pt x="44397" y="22175"/>
                </a:lnTo>
                <a:lnTo>
                  <a:pt x="45769" y="18633"/>
                </a:lnTo>
                <a:lnTo>
                  <a:pt x="46112" y="14528"/>
                </a:lnTo>
                <a:lnTo>
                  <a:pt x="45730" y="10323"/>
                </a:lnTo>
                <a:lnTo>
                  <a:pt x="44168" y="6746"/>
                </a:lnTo>
                <a:lnTo>
                  <a:pt x="41478" y="3948"/>
                </a:lnTo>
                <a:lnTo>
                  <a:pt x="38012" y="1717"/>
                </a:lnTo>
                <a:lnTo>
                  <a:pt x="33334" y="330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0" y="1371"/>
                </a:lnTo>
                <a:lnTo>
                  <a:pt x="15152" y="2299"/>
                </a:lnTo>
                <a:lnTo>
                  <a:pt x="12992" y="3545"/>
                </a:lnTo>
                <a:lnTo>
                  <a:pt x="9625" y="6691"/>
                </a:lnTo>
                <a:lnTo>
                  <a:pt x="7645" y="10554"/>
                </a:lnTo>
                <a:lnTo>
                  <a:pt x="6501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5301039" y="5114949"/>
            <a:ext cx="57138" cy="72171"/>
          </a:xfrm>
          <a:custGeom>
            <a:avLst/>
            <a:gdLst/>
            <a:ahLst/>
            <a:cxnLst/>
            <a:rect l="l" t="t" r="r" b="b"/>
            <a:pathLst>
              <a:path w="57138" h="72171">
                <a:moveTo>
                  <a:pt x="9093" y="62459"/>
                </a:moveTo>
                <a:lnTo>
                  <a:pt x="12042" y="65570"/>
                </a:lnTo>
                <a:lnTo>
                  <a:pt x="15648" y="67956"/>
                </a:lnTo>
                <a:lnTo>
                  <a:pt x="19914" y="69645"/>
                </a:lnTo>
                <a:lnTo>
                  <a:pt x="24180" y="71323"/>
                </a:lnTo>
                <a:lnTo>
                  <a:pt x="29033" y="72171"/>
                </a:lnTo>
                <a:lnTo>
                  <a:pt x="36234" y="72171"/>
                </a:lnTo>
                <a:lnTo>
                  <a:pt x="39829" y="71845"/>
                </a:lnTo>
                <a:lnTo>
                  <a:pt x="43434" y="71297"/>
                </a:lnTo>
                <a:lnTo>
                  <a:pt x="46979" y="70432"/>
                </a:lnTo>
                <a:lnTo>
                  <a:pt x="50356" y="69292"/>
                </a:lnTo>
                <a:lnTo>
                  <a:pt x="53380" y="68107"/>
                </a:lnTo>
                <a:lnTo>
                  <a:pt x="56159" y="66445"/>
                </a:lnTo>
                <a:lnTo>
                  <a:pt x="56973" y="63319"/>
                </a:lnTo>
                <a:lnTo>
                  <a:pt x="56973" y="36575"/>
                </a:lnTo>
                <a:lnTo>
                  <a:pt x="56274" y="33933"/>
                </a:lnTo>
                <a:lnTo>
                  <a:pt x="53672" y="32777"/>
                </a:lnTo>
                <a:lnTo>
                  <a:pt x="31370" y="32777"/>
                </a:lnTo>
                <a:lnTo>
                  <a:pt x="29822" y="33983"/>
                </a:lnTo>
                <a:lnTo>
                  <a:pt x="29516" y="36640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2"/>
                </a:lnTo>
                <a:lnTo>
                  <a:pt x="43649" y="62711"/>
                </a:lnTo>
                <a:lnTo>
                  <a:pt x="39207" y="63766"/>
                </a:lnTo>
                <a:lnTo>
                  <a:pt x="34837" y="64032"/>
                </a:lnTo>
                <a:lnTo>
                  <a:pt x="31179" y="64032"/>
                </a:lnTo>
                <a:lnTo>
                  <a:pt x="27828" y="63409"/>
                </a:lnTo>
                <a:lnTo>
                  <a:pt x="24778" y="62179"/>
                </a:lnTo>
                <a:lnTo>
                  <a:pt x="21718" y="60958"/>
                </a:lnTo>
                <a:lnTo>
                  <a:pt x="19090" y="59143"/>
                </a:lnTo>
                <a:lnTo>
                  <a:pt x="14669" y="54366"/>
                </a:lnTo>
                <a:lnTo>
                  <a:pt x="12941" y="51446"/>
                </a:lnTo>
                <a:lnTo>
                  <a:pt x="11700" y="47965"/>
                </a:lnTo>
                <a:lnTo>
                  <a:pt x="10454" y="44499"/>
                </a:lnTo>
                <a:lnTo>
                  <a:pt x="9817" y="40514"/>
                </a:lnTo>
                <a:lnTo>
                  <a:pt x="9817" y="32017"/>
                </a:lnTo>
                <a:lnTo>
                  <a:pt x="10389" y="28280"/>
                </a:lnTo>
                <a:lnTo>
                  <a:pt x="11534" y="24853"/>
                </a:lnTo>
                <a:lnTo>
                  <a:pt x="12675" y="21412"/>
                </a:lnTo>
                <a:lnTo>
                  <a:pt x="14312" y="18453"/>
                </a:lnTo>
                <a:lnTo>
                  <a:pt x="18582" y="13459"/>
                </a:lnTo>
                <a:lnTo>
                  <a:pt x="21186" y="11504"/>
                </a:lnTo>
                <a:lnTo>
                  <a:pt x="24257" y="10097"/>
                </a:lnTo>
                <a:lnTo>
                  <a:pt x="27331" y="8671"/>
                </a:lnTo>
                <a:lnTo>
                  <a:pt x="30812" y="7988"/>
                </a:lnTo>
                <a:lnTo>
                  <a:pt x="37936" y="7988"/>
                </a:lnTo>
                <a:lnTo>
                  <a:pt x="40744" y="8318"/>
                </a:lnTo>
                <a:lnTo>
                  <a:pt x="43116" y="9016"/>
                </a:lnTo>
                <a:lnTo>
                  <a:pt x="47513" y="10449"/>
                </a:lnTo>
                <a:lnTo>
                  <a:pt x="50914" y="12127"/>
                </a:lnTo>
                <a:lnTo>
                  <a:pt x="54295" y="14262"/>
                </a:lnTo>
                <a:lnTo>
                  <a:pt x="56847" y="13308"/>
                </a:lnTo>
                <a:lnTo>
                  <a:pt x="57138" y="10529"/>
                </a:lnTo>
                <a:lnTo>
                  <a:pt x="57138" y="9370"/>
                </a:lnTo>
                <a:lnTo>
                  <a:pt x="55893" y="6248"/>
                </a:lnTo>
                <a:lnTo>
                  <a:pt x="53315" y="4431"/>
                </a:lnTo>
                <a:lnTo>
                  <a:pt x="50521" y="2998"/>
                </a:lnTo>
                <a:lnTo>
                  <a:pt x="46875" y="1738"/>
                </a:lnTo>
                <a:lnTo>
                  <a:pt x="42433" y="712"/>
                </a:lnTo>
                <a:lnTo>
                  <a:pt x="37569" y="0"/>
                </a:lnTo>
                <a:lnTo>
                  <a:pt x="29682" y="0"/>
                </a:lnTo>
                <a:lnTo>
                  <a:pt x="24930" y="873"/>
                </a:lnTo>
                <a:lnTo>
                  <a:pt x="20652" y="2641"/>
                </a:lnTo>
                <a:lnTo>
                  <a:pt x="16358" y="4395"/>
                </a:lnTo>
                <a:lnTo>
                  <a:pt x="12689" y="6857"/>
                </a:lnTo>
                <a:lnTo>
                  <a:pt x="9640" y="10043"/>
                </a:lnTo>
                <a:lnTo>
                  <a:pt x="6581" y="13233"/>
                </a:lnTo>
                <a:lnTo>
                  <a:pt x="4204" y="17081"/>
                </a:lnTo>
                <a:lnTo>
                  <a:pt x="2527" y="21602"/>
                </a:lnTo>
                <a:lnTo>
                  <a:pt x="838" y="26125"/>
                </a:lnTo>
                <a:lnTo>
                  <a:pt x="0" y="31164"/>
                </a:lnTo>
                <a:lnTo>
                  <a:pt x="0" y="42086"/>
                </a:lnTo>
                <a:lnTo>
                  <a:pt x="777" y="46939"/>
                </a:lnTo>
                <a:lnTo>
                  <a:pt x="2339" y="51281"/>
                </a:lnTo>
                <a:lnTo>
                  <a:pt x="3887" y="55625"/>
                </a:lnTo>
                <a:lnTo>
                  <a:pt x="6149" y="59345"/>
                </a:lnTo>
                <a:lnTo>
                  <a:pt x="9093" y="62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5370944" y="5133517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9" y="40891"/>
                </a:moveTo>
                <a:lnTo>
                  <a:pt x="9958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3" y="46061"/>
                </a:lnTo>
                <a:lnTo>
                  <a:pt x="18338" y="46658"/>
                </a:lnTo>
                <a:lnTo>
                  <a:pt x="15454" y="46658"/>
                </a:lnTo>
                <a:lnTo>
                  <a:pt x="11581" y="44409"/>
                </a:lnTo>
                <a:lnTo>
                  <a:pt x="9169" y="40891"/>
                </a:lnTo>
                <a:close/>
              </a:path>
              <a:path w="22873" h="53653">
                <a:moveTo>
                  <a:pt x="34556" y="52894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3"/>
                </a:lnTo>
                <a:lnTo>
                  <a:pt x="39766" y="12686"/>
                </a:lnTo>
                <a:lnTo>
                  <a:pt x="38379" y="8124"/>
                </a:lnTo>
                <a:lnTo>
                  <a:pt x="35761" y="4682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4"/>
                </a:lnTo>
                <a:lnTo>
                  <a:pt x="3506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70" y="12048"/>
                </a:lnTo>
                <a:lnTo>
                  <a:pt x="8154" y="10425"/>
                </a:lnTo>
                <a:lnTo>
                  <a:pt x="10796" y="9154"/>
                </a:lnTo>
                <a:lnTo>
                  <a:pt x="14083" y="8049"/>
                </a:lnTo>
                <a:lnTo>
                  <a:pt x="17820" y="7260"/>
                </a:lnTo>
                <a:lnTo>
                  <a:pt x="22086" y="7260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29"/>
                </a:lnTo>
                <a:lnTo>
                  <a:pt x="30999" y="15223"/>
                </a:lnTo>
                <a:lnTo>
                  <a:pt x="31205" y="18755"/>
                </a:lnTo>
                <a:lnTo>
                  <a:pt x="31205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13"/>
                </a:lnTo>
                <a:lnTo>
                  <a:pt x="1689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8" y="52652"/>
                </a:lnTo>
                <a:lnTo>
                  <a:pt x="9169" y="40891"/>
                </a:lnTo>
                <a:lnTo>
                  <a:pt x="9169" y="38350"/>
                </a:lnTo>
                <a:lnTo>
                  <a:pt x="10019" y="3442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3"/>
                </a:lnTo>
                <a:lnTo>
                  <a:pt x="22644" y="53035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423051" y="5133517"/>
            <a:ext cx="34563" cy="53657"/>
          </a:xfrm>
          <a:custGeom>
            <a:avLst/>
            <a:gdLst/>
            <a:ahLst/>
            <a:cxnLst/>
            <a:rect l="l" t="t" r="r" b="b"/>
            <a:pathLst>
              <a:path w="34563" h="53657">
                <a:moveTo>
                  <a:pt x="21600" y="114"/>
                </a:moveTo>
                <a:lnTo>
                  <a:pt x="16023" y="0"/>
                </a:lnTo>
                <a:lnTo>
                  <a:pt x="13431" y="392"/>
                </a:lnTo>
                <a:lnTo>
                  <a:pt x="8985" y="1979"/>
                </a:lnTo>
                <a:lnTo>
                  <a:pt x="5647" y="4370"/>
                </a:lnTo>
                <a:lnTo>
                  <a:pt x="3045" y="7213"/>
                </a:lnTo>
                <a:lnTo>
                  <a:pt x="1572" y="10716"/>
                </a:lnTo>
                <a:lnTo>
                  <a:pt x="1191" y="14479"/>
                </a:lnTo>
                <a:lnTo>
                  <a:pt x="1548" y="18514"/>
                </a:lnTo>
                <a:lnTo>
                  <a:pt x="2959" y="21628"/>
                </a:lnTo>
                <a:lnTo>
                  <a:pt x="6206" y="25210"/>
                </a:lnTo>
                <a:lnTo>
                  <a:pt x="8985" y="26934"/>
                </a:lnTo>
                <a:lnTo>
                  <a:pt x="11944" y="28411"/>
                </a:lnTo>
                <a:lnTo>
                  <a:pt x="15019" y="29641"/>
                </a:lnTo>
                <a:lnTo>
                  <a:pt x="17966" y="30797"/>
                </a:lnTo>
                <a:lnTo>
                  <a:pt x="20709" y="31988"/>
                </a:lnTo>
                <a:lnTo>
                  <a:pt x="23961" y="34264"/>
                </a:lnTo>
                <a:lnTo>
                  <a:pt x="25725" y="37298"/>
                </a:lnTo>
                <a:lnTo>
                  <a:pt x="25473" y="41172"/>
                </a:lnTo>
                <a:lnTo>
                  <a:pt x="22891" y="44574"/>
                </a:lnTo>
                <a:lnTo>
                  <a:pt x="19691" y="46010"/>
                </a:lnTo>
                <a:lnTo>
                  <a:pt x="17089" y="46493"/>
                </a:lnTo>
                <a:lnTo>
                  <a:pt x="13547" y="46493"/>
                </a:lnTo>
                <a:lnTo>
                  <a:pt x="10205" y="45759"/>
                </a:lnTo>
                <a:lnTo>
                  <a:pt x="6155" y="44156"/>
                </a:lnTo>
                <a:lnTo>
                  <a:pt x="3282" y="42558"/>
                </a:lnTo>
                <a:lnTo>
                  <a:pt x="276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5" y="50925"/>
                </a:lnTo>
                <a:lnTo>
                  <a:pt x="6216" y="52221"/>
                </a:lnTo>
                <a:lnTo>
                  <a:pt x="8873" y="52984"/>
                </a:lnTo>
                <a:lnTo>
                  <a:pt x="12023" y="53531"/>
                </a:lnTo>
                <a:lnTo>
                  <a:pt x="18233" y="53657"/>
                </a:lnTo>
                <a:lnTo>
                  <a:pt x="20821" y="53315"/>
                </a:lnTo>
                <a:lnTo>
                  <a:pt x="25523" y="51944"/>
                </a:lnTo>
                <a:lnTo>
                  <a:pt x="29243" y="49593"/>
                </a:lnTo>
                <a:lnTo>
                  <a:pt x="32251" y="46608"/>
                </a:lnTo>
                <a:lnTo>
                  <a:pt x="34105" y="42696"/>
                </a:lnTo>
                <a:lnTo>
                  <a:pt x="34563" y="37971"/>
                </a:lnTo>
                <a:lnTo>
                  <a:pt x="34563" y="35877"/>
                </a:lnTo>
                <a:lnTo>
                  <a:pt x="33511" y="32550"/>
                </a:lnTo>
                <a:lnTo>
                  <a:pt x="31874" y="29728"/>
                </a:lnTo>
                <a:lnTo>
                  <a:pt x="28227" y="26631"/>
                </a:lnTo>
                <a:lnTo>
                  <a:pt x="25217" y="25105"/>
                </a:lnTo>
                <a:lnTo>
                  <a:pt x="22167" y="23813"/>
                </a:lnTo>
                <a:lnTo>
                  <a:pt x="19122" y="22603"/>
                </a:lnTo>
                <a:lnTo>
                  <a:pt x="16149" y="21437"/>
                </a:lnTo>
                <a:lnTo>
                  <a:pt x="12517" y="19342"/>
                </a:lnTo>
                <a:lnTo>
                  <a:pt x="10129" y="16584"/>
                </a:lnTo>
                <a:lnTo>
                  <a:pt x="9762" y="13996"/>
                </a:lnTo>
                <a:lnTo>
                  <a:pt x="10331" y="11173"/>
                </a:lnTo>
                <a:lnTo>
                  <a:pt x="12758" y="8279"/>
                </a:lnTo>
                <a:lnTo>
                  <a:pt x="16023" y="7113"/>
                </a:lnTo>
                <a:lnTo>
                  <a:pt x="18881" y="6946"/>
                </a:lnTo>
                <a:lnTo>
                  <a:pt x="22092" y="7138"/>
                </a:lnTo>
                <a:lnTo>
                  <a:pt x="25876" y="8355"/>
                </a:lnTo>
                <a:lnTo>
                  <a:pt x="29243" y="10082"/>
                </a:lnTo>
                <a:lnTo>
                  <a:pt x="32035" y="8304"/>
                </a:lnTo>
                <a:lnTo>
                  <a:pt x="31986" y="5687"/>
                </a:lnTo>
                <a:lnTo>
                  <a:pt x="30412" y="2908"/>
                </a:lnTo>
                <a:lnTo>
                  <a:pt x="27478" y="1460"/>
                </a:lnTo>
                <a:lnTo>
                  <a:pt x="24202" y="532"/>
                </a:lnTo>
                <a:lnTo>
                  <a:pt x="21600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491591" y="5133517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8" y="40891"/>
                </a:moveTo>
                <a:lnTo>
                  <a:pt x="9956" y="52652"/>
                </a:lnTo>
                <a:lnTo>
                  <a:pt x="14363" y="53653"/>
                </a:lnTo>
                <a:lnTo>
                  <a:pt x="19860" y="53653"/>
                </a:lnTo>
                <a:lnTo>
                  <a:pt x="22870" y="46061"/>
                </a:lnTo>
                <a:lnTo>
                  <a:pt x="18337" y="46658"/>
                </a:lnTo>
                <a:lnTo>
                  <a:pt x="15454" y="46658"/>
                </a:lnTo>
                <a:lnTo>
                  <a:pt x="11581" y="44409"/>
                </a:lnTo>
                <a:lnTo>
                  <a:pt x="9168" y="40891"/>
                </a:lnTo>
                <a:close/>
              </a:path>
              <a:path w="22870" h="53653">
                <a:moveTo>
                  <a:pt x="34555" y="52894"/>
                </a:moveTo>
                <a:lnTo>
                  <a:pt x="37223" y="52955"/>
                </a:lnTo>
                <a:lnTo>
                  <a:pt x="40106" y="51332"/>
                </a:lnTo>
                <a:lnTo>
                  <a:pt x="40106" y="15353"/>
                </a:lnTo>
                <a:lnTo>
                  <a:pt x="39761" y="12686"/>
                </a:lnTo>
                <a:lnTo>
                  <a:pt x="38379" y="8124"/>
                </a:lnTo>
                <a:lnTo>
                  <a:pt x="35761" y="4682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03"/>
                </a:lnTo>
                <a:lnTo>
                  <a:pt x="7225" y="2904"/>
                </a:lnTo>
                <a:lnTo>
                  <a:pt x="3506" y="5205"/>
                </a:lnTo>
                <a:lnTo>
                  <a:pt x="2386" y="7933"/>
                </a:lnTo>
                <a:lnTo>
                  <a:pt x="2692" y="11163"/>
                </a:lnTo>
                <a:lnTo>
                  <a:pt x="5269" y="12048"/>
                </a:lnTo>
                <a:lnTo>
                  <a:pt x="8153" y="10425"/>
                </a:lnTo>
                <a:lnTo>
                  <a:pt x="10796" y="9154"/>
                </a:lnTo>
                <a:lnTo>
                  <a:pt x="14083" y="8049"/>
                </a:lnTo>
                <a:lnTo>
                  <a:pt x="17815" y="7260"/>
                </a:lnTo>
                <a:lnTo>
                  <a:pt x="22085" y="7260"/>
                </a:lnTo>
                <a:lnTo>
                  <a:pt x="25234" y="7998"/>
                </a:lnTo>
                <a:lnTo>
                  <a:pt x="27787" y="9204"/>
                </a:lnTo>
                <a:lnTo>
                  <a:pt x="30214" y="12329"/>
                </a:lnTo>
                <a:lnTo>
                  <a:pt x="30999" y="15223"/>
                </a:lnTo>
                <a:lnTo>
                  <a:pt x="31203" y="18755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20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1"/>
                </a:lnTo>
                <a:lnTo>
                  <a:pt x="9168" y="38350"/>
                </a:lnTo>
                <a:lnTo>
                  <a:pt x="10017" y="34425"/>
                </a:lnTo>
                <a:lnTo>
                  <a:pt x="12650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3"/>
                </a:lnTo>
                <a:lnTo>
                  <a:pt x="22642" y="53035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32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5547610" y="5133517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7" y="15022"/>
                </a:lnTo>
                <a:lnTo>
                  <a:pt x="40565" y="10082"/>
                </a:lnTo>
                <a:lnTo>
                  <a:pt x="38204" y="6069"/>
                </a:lnTo>
                <a:lnTo>
                  <a:pt x="35029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7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5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46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5602305" y="516720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13"/>
                </a:moveTo>
                <a:lnTo>
                  <a:pt x="37023" y="18126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9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8" y="-54683"/>
                </a:lnTo>
                <a:lnTo>
                  <a:pt x="35918" y="-26311"/>
                </a:lnTo>
                <a:lnTo>
                  <a:pt x="31255" y="-3057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2"/>
                </a:lnTo>
                <a:lnTo>
                  <a:pt x="9334" y="-30477"/>
                </a:lnTo>
                <a:lnTo>
                  <a:pt x="7138" y="-28648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599"/>
                </a:lnTo>
                <a:lnTo>
                  <a:pt x="447" y="-14222"/>
                </a:lnTo>
                <a:lnTo>
                  <a:pt x="0" y="-10435"/>
                </a:lnTo>
                <a:lnTo>
                  <a:pt x="0" y="-2703"/>
                </a:lnTo>
                <a:lnTo>
                  <a:pt x="356" y="673"/>
                </a:lnTo>
                <a:lnTo>
                  <a:pt x="1080" y="3873"/>
                </a:lnTo>
                <a:lnTo>
                  <a:pt x="1803" y="7089"/>
                </a:lnTo>
                <a:lnTo>
                  <a:pt x="2945" y="9871"/>
                </a:lnTo>
                <a:lnTo>
                  <a:pt x="4522" y="12232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58"/>
                </a:lnTo>
                <a:lnTo>
                  <a:pt x="9269" y="-9536"/>
                </a:lnTo>
                <a:lnTo>
                  <a:pt x="9958" y="-14057"/>
                </a:lnTo>
                <a:lnTo>
                  <a:pt x="11123" y="-18298"/>
                </a:lnTo>
                <a:lnTo>
                  <a:pt x="13119" y="-21841"/>
                </a:lnTo>
                <a:lnTo>
                  <a:pt x="16001" y="-24367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8" y="-16761"/>
                </a:lnTo>
                <a:lnTo>
                  <a:pt x="35918" y="2768"/>
                </a:lnTo>
                <a:lnTo>
                  <a:pt x="33159" y="6033"/>
                </a:lnTo>
                <a:lnTo>
                  <a:pt x="29427" y="9439"/>
                </a:lnTo>
                <a:lnTo>
                  <a:pt x="25970" y="11510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56"/>
                </a:lnTo>
                <a:lnTo>
                  <a:pt x="12762" y="8093"/>
                </a:lnTo>
                <a:lnTo>
                  <a:pt x="13219" y="19267"/>
                </a:lnTo>
                <a:lnTo>
                  <a:pt x="16268" y="19980"/>
                </a:lnTo>
                <a:lnTo>
                  <a:pt x="23152" y="19980"/>
                </a:lnTo>
                <a:lnTo>
                  <a:pt x="26175" y="19192"/>
                </a:lnTo>
                <a:lnTo>
                  <a:pt x="28944" y="17644"/>
                </a:lnTo>
                <a:lnTo>
                  <a:pt x="31713" y="16082"/>
                </a:lnTo>
                <a:lnTo>
                  <a:pt x="34380" y="13906"/>
                </a:lnTo>
                <a:lnTo>
                  <a:pt x="36943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5688972" y="5115661"/>
            <a:ext cx="9334" cy="70761"/>
          </a:xfrm>
          <a:custGeom>
            <a:avLst/>
            <a:gdLst/>
            <a:ahLst/>
            <a:cxnLst/>
            <a:rect l="l" t="t" r="r" b="b"/>
            <a:pathLst>
              <a:path w="9334" h="70761">
                <a:moveTo>
                  <a:pt x="9334" y="69072"/>
                </a:moveTo>
                <a:lnTo>
                  <a:pt x="9334" y="1673"/>
                </a:lnTo>
                <a:lnTo>
                  <a:pt x="8967" y="698"/>
                </a:lnTo>
                <a:lnTo>
                  <a:pt x="6324" y="0"/>
                </a:lnTo>
                <a:lnTo>
                  <a:pt x="3124" y="0"/>
                </a:lnTo>
                <a:lnTo>
                  <a:pt x="0" y="1673"/>
                </a:lnTo>
                <a:lnTo>
                  <a:pt x="0" y="69072"/>
                </a:lnTo>
                <a:lnTo>
                  <a:pt x="369" y="70051"/>
                </a:lnTo>
                <a:lnTo>
                  <a:pt x="3059" y="70761"/>
                </a:lnTo>
                <a:lnTo>
                  <a:pt x="6324" y="70761"/>
                </a:lnTo>
                <a:lnTo>
                  <a:pt x="9334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5715885" y="5133517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7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46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47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5771214" y="5110819"/>
            <a:ext cx="44921" cy="76367"/>
          </a:xfrm>
          <a:custGeom>
            <a:avLst/>
            <a:gdLst/>
            <a:ahLst/>
            <a:cxnLst/>
            <a:rect l="l" t="t" r="r" b="b"/>
            <a:pathLst>
              <a:path w="44921" h="76367">
                <a:moveTo>
                  <a:pt x="356" y="57059"/>
                </a:moveTo>
                <a:lnTo>
                  <a:pt x="1079" y="60260"/>
                </a:lnTo>
                <a:lnTo>
                  <a:pt x="1803" y="63475"/>
                </a:lnTo>
                <a:lnTo>
                  <a:pt x="2959" y="66258"/>
                </a:lnTo>
                <a:lnTo>
                  <a:pt x="6098" y="70991"/>
                </a:lnTo>
                <a:lnTo>
                  <a:pt x="10680" y="74272"/>
                </a:lnTo>
                <a:lnTo>
                  <a:pt x="10886" y="60832"/>
                </a:lnTo>
                <a:lnTo>
                  <a:pt x="9846" y="56386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8"/>
                </a:lnTo>
                <a:lnTo>
                  <a:pt x="13121" y="34545"/>
                </a:lnTo>
                <a:lnTo>
                  <a:pt x="16001" y="32019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6"/>
                </a:lnTo>
                <a:lnTo>
                  <a:pt x="25984" y="67896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4" y="67043"/>
                </a:lnTo>
                <a:lnTo>
                  <a:pt x="12766" y="64480"/>
                </a:lnTo>
                <a:lnTo>
                  <a:pt x="13223" y="75653"/>
                </a:lnTo>
                <a:lnTo>
                  <a:pt x="16272" y="76367"/>
                </a:lnTo>
                <a:lnTo>
                  <a:pt x="23154" y="76367"/>
                </a:lnTo>
                <a:lnTo>
                  <a:pt x="26175" y="75578"/>
                </a:lnTo>
                <a:lnTo>
                  <a:pt x="28944" y="74030"/>
                </a:lnTo>
                <a:lnTo>
                  <a:pt x="31711" y="72468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1" y="74513"/>
                </a:lnTo>
                <a:lnTo>
                  <a:pt x="39625" y="75614"/>
                </a:lnTo>
                <a:lnTo>
                  <a:pt x="42357" y="75614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65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8" y="22694"/>
                </a:lnTo>
                <a:lnTo>
                  <a:pt x="14579" y="23342"/>
                </a:lnTo>
                <a:lnTo>
                  <a:pt x="11965" y="24613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1"/>
                </a:lnTo>
                <a:lnTo>
                  <a:pt x="2260" y="35394"/>
                </a:lnTo>
                <a:lnTo>
                  <a:pt x="1360" y="38787"/>
                </a:lnTo>
                <a:lnTo>
                  <a:pt x="445" y="42163"/>
                </a:lnTo>
                <a:lnTo>
                  <a:pt x="0" y="45951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7">
                <a:moveTo>
                  <a:pt x="10886" y="60832"/>
                </a:moveTo>
                <a:lnTo>
                  <a:pt x="10680" y="74272"/>
                </a:lnTo>
                <a:lnTo>
                  <a:pt x="13223" y="75653"/>
                </a:lnTo>
                <a:lnTo>
                  <a:pt x="12766" y="64480"/>
                </a:lnTo>
                <a:lnTo>
                  <a:pt x="10886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5832457" y="513429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6" y="0"/>
                </a:moveTo>
                <a:lnTo>
                  <a:pt x="33098" y="1663"/>
                </a:lnTo>
                <a:lnTo>
                  <a:pt x="33098" y="35802"/>
                </a:lnTo>
                <a:lnTo>
                  <a:pt x="30596" y="38862"/>
                </a:lnTo>
                <a:lnTo>
                  <a:pt x="28234" y="4120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6" y="44841"/>
                </a:lnTo>
                <a:lnTo>
                  <a:pt x="13449" y="43510"/>
                </a:lnTo>
                <a:lnTo>
                  <a:pt x="10680" y="40143"/>
                </a:lnTo>
                <a:lnTo>
                  <a:pt x="9630" y="36968"/>
                </a:lnTo>
                <a:lnTo>
                  <a:pt x="9006" y="32953"/>
                </a:lnTo>
                <a:lnTo>
                  <a:pt x="9006" y="1663"/>
                </a:lnTo>
                <a:lnTo>
                  <a:pt x="8636" y="734"/>
                </a:lnTo>
                <a:lnTo>
                  <a:pt x="608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3"/>
                </a:lnTo>
                <a:lnTo>
                  <a:pt x="294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60"/>
                </a:lnTo>
                <a:lnTo>
                  <a:pt x="28425" y="49352"/>
                </a:lnTo>
                <a:lnTo>
                  <a:pt x="31179" y="47103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5887231" y="513351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70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9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4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28" y="37298"/>
                </a:lnTo>
                <a:lnTo>
                  <a:pt x="25477" y="41172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6"/>
                </a:lnTo>
                <a:lnTo>
                  <a:pt x="3290" y="42558"/>
                </a:lnTo>
                <a:lnTo>
                  <a:pt x="280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1"/>
                </a:lnTo>
                <a:lnTo>
                  <a:pt x="34570" y="35877"/>
                </a:lnTo>
                <a:lnTo>
                  <a:pt x="33516" y="32550"/>
                </a:lnTo>
                <a:lnTo>
                  <a:pt x="31878" y="29728"/>
                </a:lnTo>
                <a:lnTo>
                  <a:pt x="28230" y="26631"/>
                </a:lnTo>
                <a:lnTo>
                  <a:pt x="25222" y="25105"/>
                </a:lnTo>
                <a:lnTo>
                  <a:pt x="22176" y="23813"/>
                </a:lnTo>
                <a:lnTo>
                  <a:pt x="19127" y="22603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4" y="16584"/>
                </a:lnTo>
                <a:lnTo>
                  <a:pt x="9767" y="13996"/>
                </a:lnTo>
                <a:lnTo>
                  <a:pt x="10339" y="11173"/>
                </a:lnTo>
                <a:lnTo>
                  <a:pt x="12762" y="8279"/>
                </a:lnTo>
                <a:lnTo>
                  <a:pt x="16027" y="7113"/>
                </a:lnTo>
                <a:lnTo>
                  <a:pt x="18886" y="6946"/>
                </a:lnTo>
                <a:lnTo>
                  <a:pt x="22096" y="7138"/>
                </a:lnTo>
                <a:lnTo>
                  <a:pt x="25883" y="8355"/>
                </a:lnTo>
                <a:lnTo>
                  <a:pt x="29250" y="10082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60"/>
                </a:lnTo>
                <a:lnTo>
                  <a:pt x="24206" y="532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5928451" y="512123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9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53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31"/>
                </a:lnTo>
                <a:lnTo>
                  <a:pt x="10782" y="60440"/>
                </a:lnTo>
                <a:lnTo>
                  <a:pt x="13092" y="6314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82"/>
                </a:lnTo>
                <a:lnTo>
                  <a:pt x="31902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5972429" y="5133517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72" y="661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0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010066" y="5114149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2" y="1840"/>
                </a:lnTo>
                <a:lnTo>
                  <a:pt x="7697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1" y="21107"/>
                </a:lnTo>
                <a:lnTo>
                  <a:pt x="7189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033244" y="5133517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8" y="40891"/>
                </a:moveTo>
                <a:lnTo>
                  <a:pt x="9956" y="52652"/>
                </a:lnTo>
                <a:lnTo>
                  <a:pt x="14363" y="53653"/>
                </a:lnTo>
                <a:lnTo>
                  <a:pt x="19864" y="53653"/>
                </a:lnTo>
                <a:lnTo>
                  <a:pt x="22873" y="46061"/>
                </a:lnTo>
                <a:lnTo>
                  <a:pt x="18352" y="46658"/>
                </a:lnTo>
                <a:lnTo>
                  <a:pt x="15457" y="46658"/>
                </a:lnTo>
                <a:lnTo>
                  <a:pt x="11595" y="44409"/>
                </a:lnTo>
                <a:lnTo>
                  <a:pt x="9168" y="40891"/>
                </a:lnTo>
                <a:close/>
              </a:path>
              <a:path w="22873" h="53653">
                <a:moveTo>
                  <a:pt x="34555" y="52894"/>
                </a:moveTo>
                <a:lnTo>
                  <a:pt x="37223" y="52955"/>
                </a:lnTo>
                <a:lnTo>
                  <a:pt x="40106" y="51332"/>
                </a:lnTo>
                <a:lnTo>
                  <a:pt x="40106" y="15353"/>
                </a:lnTo>
                <a:lnTo>
                  <a:pt x="39764" y="12686"/>
                </a:lnTo>
                <a:lnTo>
                  <a:pt x="38379" y="8124"/>
                </a:lnTo>
                <a:lnTo>
                  <a:pt x="35765" y="4682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03"/>
                </a:lnTo>
                <a:lnTo>
                  <a:pt x="7227" y="2904"/>
                </a:lnTo>
                <a:lnTo>
                  <a:pt x="3505" y="5205"/>
                </a:lnTo>
                <a:lnTo>
                  <a:pt x="2390" y="7933"/>
                </a:lnTo>
                <a:lnTo>
                  <a:pt x="2692" y="11163"/>
                </a:lnTo>
                <a:lnTo>
                  <a:pt x="5269" y="12048"/>
                </a:lnTo>
                <a:lnTo>
                  <a:pt x="8153" y="10425"/>
                </a:lnTo>
                <a:lnTo>
                  <a:pt x="10796" y="9154"/>
                </a:lnTo>
                <a:lnTo>
                  <a:pt x="14085" y="8049"/>
                </a:lnTo>
                <a:lnTo>
                  <a:pt x="17819" y="7260"/>
                </a:lnTo>
                <a:lnTo>
                  <a:pt x="22085" y="7260"/>
                </a:lnTo>
                <a:lnTo>
                  <a:pt x="25234" y="7998"/>
                </a:lnTo>
                <a:lnTo>
                  <a:pt x="27801" y="9204"/>
                </a:lnTo>
                <a:lnTo>
                  <a:pt x="30214" y="12329"/>
                </a:lnTo>
                <a:lnTo>
                  <a:pt x="31001" y="15223"/>
                </a:lnTo>
                <a:lnTo>
                  <a:pt x="31203" y="18755"/>
                </a:lnTo>
                <a:lnTo>
                  <a:pt x="31203" y="22564"/>
                </a:lnTo>
                <a:lnTo>
                  <a:pt x="20678" y="22564"/>
                </a:lnTo>
                <a:lnTo>
                  <a:pt x="17261" y="22909"/>
                </a:lnTo>
                <a:lnTo>
                  <a:pt x="14222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19" y="27913"/>
                </a:lnTo>
                <a:lnTo>
                  <a:pt x="1687" y="31621"/>
                </a:lnTo>
                <a:lnTo>
                  <a:pt x="0" y="36038"/>
                </a:lnTo>
                <a:lnTo>
                  <a:pt x="0" y="41132"/>
                </a:lnTo>
                <a:lnTo>
                  <a:pt x="1230" y="45082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1"/>
                </a:lnTo>
                <a:lnTo>
                  <a:pt x="9168" y="38350"/>
                </a:lnTo>
                <a:lnTo>
                  <a:pt x="10021" y="34425"/>
                </a:lnTo>
                <a:lnTo>
                  <a:pt x="12649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7" y="43675"/>
                </a:lnTo>
                <a:lnTo>
                  <a:pt x="22873" y="46061"/>
                </a:lnTo>
                <a:lnTo>
                  <a:pt x="19864" y="53653"/>
                </a:lnTo>
                <a:lnTo>
                  <a:pt x="22642" y="53035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8" y="46442"/>
                </a:lnTo>
                <a:lnTo>
                  <a:pt x="32398" y="51332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089900" y="5110593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136250" y="5114890"/>
            <a:ext cx="43192" cy="72292"/>
          </a:xfrm>
          <a:custGeom>
            <a:avLst/>
            <a:gdLst/>
            <a:ahLst/>
            <a:cxnLst/>
            <a:rect l="l" t="t" r="r" b="b"/>
            <a:pathLst>
              <a:path w="43192" h="72292">
                <a:moveTo>
                  <a:pt x="11239" y="17528"/>
                </a:moveTo>
                <a:lnTo>
                  <a:pt x="11466" y="14926"/>
                </a:lnTo>
                <a:lnTo>
                  <a:pt x="13119" y="11520"/>
                </a:lnTo>
                <a:lnTo>
                  <a:pt x="16192" y="9083"/>
                </a:lnTo>
                <a:lnTo>
                  <a:pt x="19088" y="8027"/>
                </a:lnTo>
                <a:lnTo>
                  <a:pt x="22730" y="7772"/>
                </a:lnTo>
                <a:lnTo>
                  <a:pt x="26719" y="8027"/>
                </a:lnTo>
                <a:lnTo>
                  <a:pt x="30085" y="9083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38" y="6631"/>
                </a:lnTo>
                <a:lnTo>
                  <a:pt x="37717" y="4039"/>
                </a:lnTo>
                <a:lnTo>
                  <a:pt x="34833" y="2466"/>
                </a:lnTo>
                <a:lnTo>
                  <a:pt x="32205" y="1501"/>
                </a:lnTo>
                <a:lnTo>
                  <a:pt x="29321" y="688"/>
                </a:lnTo>
                <a:lnTo>
                  <a:pt x="26186" y="140"/>
                </a:lnTo>
                <a:lnTo>
                  <a:pt x="23061" y="0"/>
                </a:lnTo>
                <a:lnTo>
                  <a:pt x="20026" y="0"/>
                </a:lnTo>
                <a:lnTo>
                  <a:pt x="17193" y="421"/>
                </a:lnTo>
                <a:lnTo>
                  <a:pt x="14565" y="1234"/>
                </a:lnTo>
                <a:lnTo>
                  <a:pt x="11948" y="2044"/>
                </a:lnTo>
                <a:lnTo>
                  <a:pt x="7783" y="4777"/>
                </a:lnTo>
                <a:lnTo>
                  <a:pt x="4406" y="8268"/>
                </a:lnTo>
                <a:lnTo>
                  <a:pt x="2272" y="12856"/>
                </a:lnTo>
                <a:lnTo>
                  <a:pt x="1738" y="15469"/>
                </a:lnTo>
                <a:lnTo>
                  <a:pt x="1738" y="21262"/>
                </a:lnTo>
                <a:lnTo>
                  <a:pt x="3125" y="25758"/>
                </a:lnTo>
                <a:lnTo>
                  <a:pt x="5245" y="29580"/>
                </a:lnTo>
                <a:lnTo>
                  <a:pt x="8215" y="32627"/>
                </a:lnTo>
                <a:lnTo>
                  <a:pt x="11772" y="35053"/>
                </a:lnTo>
                <a:lnTo>
                  <a:pt x="15595" y="37199"/>
                </a:lnTo>
                <a:lnTo>
                  <a:pt x="19569" y="39052"/>
                </a:lnTo>
                <a:lnTo>
                  <a:pt x="23418" y="40831"/>
                </a:lnTo>
                <a:lnTo>
                  <a:pt x="27000" y="42710"/>
                </a:lnTo>
                <a:lnTo>
                  <a:pt x="29970" y="44844"/>
                </a:lnTo>
                <a:lnTo>
                  <a:pt x="32064" y="47487"/>
                </a:lnTo>
                <a:lnTo>
                  <a:pt x="33426" y="50598"/>
                </a:lnTo>
                <a:lnTo>
                  <a:pt x="33426" y="54436"/>
                </a:lnTo>
                <a:lnTo>
                  <a:pt x="32447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4" y="64037"/>
                </a:lnTo>
                <a:lnTo>
                  <a:pt x="19745" y="64303"/>
                </a:lnTo>
                <a:lnTo>
                  <a:pt x="17067" y="64303"/>
                </a:lnTo>
                <a:lnTo>
                  <a:pt x="14716" y="63982"/>
                </a:lnTo>
                <a:lnTo>
                  <a:pt x="10627" y="62726"/>
                </a:lnTo>
                <a:lnTo>
                  <a:pt x="7426" y="61329"/>
                </a:lnTo>
                <a:lnTo>
                  <a:pt x="3884" y="59310"/>
                </a:lnTo>
                <a:lnTo>
                  <a:pt x="582" y="58928"/>
                </a:lnTo>
                <a:lnTo>
                  <a:pt x="0" y="61722"/>
                </a:lnTo>
                <a:lnTo>
                  <a:pt x="101" y="64529"/>
                </a:lnTo>
                <a:lnTo>
                  <a:pt x="1638" y="67288"/>
                </a:lnTo>
                <a:lnTo>
                  <a:pt x="4507" y="69052"/>
                </a:lnTo>
                <a:lnTo>
                  <a:pt x="7401" y="70222"/>
                </a:lnTo>
                <a:lnTo>
                  <a:pt x="10768" y="71287"/>
                </a:lnTo>
                <a:lnTo>
                  <a:pt x="14781" y="72086"/>
                </a:lnTo>
                <a:lnTo>
                  <a:pt x="19314" y="72292"/>
                </a:lnTo>
                <a:lnTo>
                  <a:pt x="22679" y="72292"/>
                </a:lnTo>
                <a:lnTo>
                  <a:pt x="25819" y="71835"/>
                </a:lnTo>
                <a:lnTo>
                  <a:pt x="28728" y="70920"/>
                </a:lnTo>
                <a:lnTo>
                  <a:pt x="31648" y="70016"/>
                </a:lnTo>
                <a:lnTo>
                  <a:pt x="36334" y="66880"/>
                </a:lnTo>
                <a:lnTo>
                  <a:pt x="40158" y="62917"/>
                </a:lnTo>
                <a:lnTo>
                  <a:pt x="41375" y="60340"/>
                </a:lnTo>
                <a:lnTo>
                  <a:pt x="42580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1" y="42278"/>
                </a:lnTo>
                <a:lnTo>
                  <a:pt x="38174" y="39002"/>
                </a:lnTo>
                <a:lnTo>
                  <a:pt x="34963" y="36198"/>
                </a:lnTo>
                <a:lnTo>
                  <a:pt x="31126" y="33987"/>
                </a:lnTo>
                <a:lnTo>
                  <a:pt x="27190" y="32058"/>
                </a:lnTo>
                <a:lnTo>
                  <a:pt x="23242" y="30214"/>
                </a:lnTo>
                <a:lnTo>
                  <a:pt x="19404" y="28411"/>
                </a:lnTo>
                <a:lnTo>
                  <a:pt x="16192" y="26330"/>
                </a:lnTo>
                <a:lnTo>
                  <a:pt x="13486" y="23990"/>
                </a:lnTo>
                <a:lnTo>
                  <a:pt x="11682" y="21160"/>
                </a:lnTo>
                <a:lnTo>
                  <a:pt x="11239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188882" y="5133517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26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76" y="6807"/>
                </a:lnTo>
                <a:lnTo>
                  <a:pt x="35928" y="3073"/>
                </a:lnTo>
                <a:lnTo>
                  <a:pt x="33234" y="183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2"/>
                </a:lnTo>
                <a:lnTo>
                  <a:pt x="427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69"/>
                </a:lnTo>
                <a:lnTo>
                  <a:pt x="16879" y="53084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79" y="45135"/>
                </a:lnTo>
                <a:lnTo>
                  <a:pt x="14086" y="43102"/>
                </a:lnTo>
                <a:lnTo>
                  <a:pt x="11544" y="40002"/>
                </a:lnTo>
                <a:lnTo>
                  <a:pt x="10097" y="35967"/>
                </a:lnTo>
                <a:lnTo>
                  <a:pt x="9269" y="31355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26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6244602" y="5133567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14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11"/>
                </a:lnTo>
                <a:lnTo>
                  <a:pt x="12777" y="12510"/>
                </a:lnTo>
                <a:lnTo>
                  <a:pt x="15073" y="9194"/>
                </a:lnTo>
                <a:lnTo>
                  <a:pt x="18364" y="7542"/>
                </a:lnTo>
                <a:lnTo>
                  <a:pt x="24775" y="7542"/>
                </a:lnTo>
                <a:lnTo>
                  <a:pt x="28130" y="8431"/>
                </a:lnTo>
                <a:lnTo>
                  <a:pt x="32066" y="10411"/>
                </a:lnTo>
                <a:lnTo>
                  <a:pt x="35457" y="12993"/>
                </a:lnTo>
                <a:lnTo>
                  <a:pt x="38300" y="10897"/>
                </a:lnTo>
                <a:lnTo>
                  <a:pt x="38275" y="8290"/>
                </a:lnTo>
                <a:lnTo>
                  <a:pt x="37466" y="5547"/>
                </a:lnTo>
                <a:lnTo>
                  <a:pt x="34643" y="3200"/>
                </a:lnTo>
                <a:lnTo>
                  <a:pt x="31356" y="1573"/>
                </a:lnTo>
                <a:lnTo>
                  <a:pt x="28779" y="723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5" y="2668"/>
                </a:lnTo>
                <a:lnTo>
                  <a:pt x="8637" y="4306"/>
                </a:lnTo>
                <a:lnTo>
                  <a:pt x="4547" y="8712"/>
                </a:lnTo>
                <a:lnTo>
                  <a:pt x="2934" y="11541"/>
                </a:lnTo>
                <a:lnTo>
                  <a:pt x="1750" y="14997"/>
                </a:lnTo>
                <a:lnTo>
                  <a:pt x="584" y="18454"/>
                </a:lnTo>
                <a:lnTo>
                  <a:pt x="0" y="22594"/>
                </a:lnTo>
                <a:lnTo>
                  <a:pt x="0" y="31633"/>
                </a:lnTo>
                <a:lnTo>
                  <a:pt x="468" y="35370"/>
                </a:lnTo>
                <a:lnTo>
                  <a:pt x="1433" y="38606"/>
                </a:lnTo>
                <a:lnTo>
                  <a:pt x="2387" y="41846"/>
                </a:lnTo>
                <a:lnTo>
                  <a:pt x="3784" y="44575"/>
                </a:lnTo>
                <a:lnTo>
                  <a:pt x="5613" y="46800"/>
                </a:lnTo>
                <a:lnTo>
                  <a:pt x="9702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4"/>
                </a:lnTo>
                <a:lnTo>
                  <a:pt x="23454" y="53604"/>
                </a:lnTo>
                <a:lnTo>
                  <a:pt x="26694" y="53111"/>
                </a:lnTo>
                <a:lnTo>
                  <a:pt x="29754" y="52373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1" y="42444"/>
                </a:lnTo>
                <a:lnTo>
                  <a:pt x="36612" y="39662"/>
                </a:lnTo>
                <a:lnTo>
                  <a:pt x="33502" y="41948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6" y="45847"/>
                </a:lnTo>
                <a:lnTo>
                  <a:pt x="18795" y="45464"/>
                </a:lnTo>
                <a:lnTo>
                  <a:pt x="15430" y="43902"/>
                </a:lnTo>
                <a:lnTo>
                  <a:pt x="12852" y="41122"/>
                </a:lnTo>
                <a:lnTo>
                  <a:pt x="10819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288497" y="512123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7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53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32" y="63082"/>
                </a:lnTo>
                <a:lnTo>
                  <a:pt x="3189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329048" y="5133517"/>
            <a:ext cx="48840" cy="53653"/>
          </a:xfrm>
          <a:custGeom>
            <a:avLst/>
            <a:gdLst/>
            <a:ahLst/>
            <a:cxnLst/>
            <a:rect l="l" t="t" r="r" b="b"/>
            <a:pathLst>
              <a:path w="48840" h="53653">
                <a:moveTo>
                  <a:pt x="9279" y="23910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589"/>
                </a:lnTo>
                <a:lnTo>
                  <a:pt x="14198" y="11163"/>
                </a:lnTo>
                <a:lnTo>
                  <a:pt x="17689" y="8887"/>
                </a:lnTo>
                <a:lnTo>
                  <a:pt x="21890" y="7476"/>
                </a:lnTo>
                <a:lnTo>
                  <a:pt x="27442" y="7476"/>
                </a:lnTo>
                <a:lnTo>
                  <a:pt x="31788" y="9028"/>
                </a:lnTo>
                <a:lnTo>
                  <a:pt x="35253" y="11454"/>
                </a:lnTo>
                <a:lnTo>
                  <a:pt x="37515" y="15007"/>
                </a:lnTo>
                <a:lnTo>
                  <a:pt x="38821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4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6"/>
                </a:lnTo>
                <a:lnTo>
                  <a:pt x="47268" y="37298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22"/>
                </a:lnTo>
                <a:lnTo>
                  <a:pt x="48333" y="18553"/>
                </a:lnTo>
                <a:lnTo>
                  <a:pt x="47343" y="15288"/>
                </a:lnTo>
                <a:lnTo>
                  <a:pt x="46353" y="12038"/>
                </a:lnTo>
                <a:lnTo>
                  <a:pt x="44855" y="9269"/>
                </a:lnTo>
                <a:lnTo>
                  <a:pt x="42871" y="6993"/>
                </a:lnTo>
                <a:lnTo>
                  <a:pt x="38389" y="2969"/>
                </a:lnTo>
                <a:lnTo>
                  <a:pt x="35405" y="1774"/>
                </a:lnTo>
                <a:lnTo>
                  <a:pt x="32420" y="593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292"/>
                </a:lnTo>
                <a:lnTo>
                  <a:pt x="51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92" y="35098"/>
                </a:lnTo>
                <a:lnTo>
                  <a:pt x="1471" y="38350"/>
                </a:lnTo>
                <a:lnTo>
                  <a:pt x="2447" y="41605"/>
                </a:lnTo>
                <a:lnTo>
                  <a:pt x="3923" y="44383"/>
                </a:lnTo>
                <a:lnTo>
                  <a:pt x="5914" y="46658"/>
                </a:lnTo>
                <a:lnTo>
                  <a:pt x="10400" y="50669"/>
                </a:lnTo>
                <a:lnTo>
                  <a:pt x="10017" y="34225"/>
                </a:lnTo>
                <a:lnTo>
                  <a:pt x="9279" y="29361"/>
                </a:lnTo>
                <a:lnTo>
                  <a:pt x="9279" y="23910"/>
                </a:lnTo>
                <a:close/>
              </a:path>
              <a:path w="48840" h="53653">
                <a:moveTo>
                  <a:pt x="26974" y="46122"/>
                </a:moveTo>
                <a:lnTo>
                  <a:pt x="21447" y="46122"/>
                </a:lnTo>
                <a:lnTo>
                  <a:pt x="17103" y="44574"/>
                </a:lnTo>
                <a:lnTo>
                  <a:pt x="13635" y="42137"/>
                </a:lnTo>
                <a:lnTo>
                  <a:pt x="11339" y="38630"/>
                </a:lnTo>
                <a:lnTo>
                  <a:pt x="10017" y="34225"/>
                </a:lnTo>
                <a:lnTo>
                  <a:pt x="10400" y="50669"/>
                </a:lnTo>
                <a:lnTo>
                  <a:pt x="13384" y="51864"/>
                </a:lnTo>
                <a:lnTo>
                  <a:pt x="16369" y="53070"/>
                </a:lnTo>
                <a:lnTo>
                  <a:pt x="19860" y="53653"/>
                </a:lnTo>
                <a:lnTo>
                  <a:pt x="28000" y="53653"/>
                </a:lnTo>
                <a:lnTo>
                  <a:pt x="31621" y="52980"/>
                </a:lnTo>
                <a:lnTo>
                  <a:pt x="34757" y="5162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5" y="44700"/>
                </a:lnTo>
                <a:lnTo>
                  <a:pt x="2697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391526" y="5133517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30" y="8459"/>
                </a:lnTo>
                <a:lnTo>
                  <a:pt x="22950" y="8675"/>
                </a:lnTo>
                <a:lnTo>
                  <a:pt x="25707" y="9464"/>
                </a:lnTo>
                <a:lnTo>
                  <a:pt x="28375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4"/>
                </a:lnTo>
                <a:lnTo>
                  <a:pt x="20387" y="0"/>
                </a:lnTo>
                <a:lnTo>
                  <a:pt x="17273" y="661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3"/>
                </a:lnTo>
                <a:lnTo>
                  <a:pt x="2858" y="52923"/>
                </a:lnTo>
                <a:lnTo>
                  <a:pt x="6098" y="52923"/>
                </a:lnTo>
                <a:lnTo>
                  <a:pt x="8957" y="51271"/>
                </a:lnTo>
                <a:lnTo>
                  <a:pt x="8957" y="19140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426348" y="5133517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4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70"/>
                </a:lnTo>
                <a:lnTo>
                  <a:pt x="3046" y="7213"/>
                </a:lnTo>
                <a:lnTo>
                  <a:pt x="1573" y="10716"/>
                </a:lnTo>
                <a:lnTo>
                  <a:pt x="1192" y="14479"/>
                </a:lnTo>
                <a:lnTo>
                  <a:pt x="1548" y="18514"/>
                </a:lnTo>
                <a:lnTo>
                  <a:pt x="2960" y="21628"/>
                </a:lnTo>
                <a:lnTo>
                  <a:pt x="6210" y="25210"/>
                </a:lnTo>
                <a:lnTo>
                  <a:pt x="8978" y="26934"/>
                </a:lnTo>
                <a:lnTo>
                  <a:pt x="11949" y="28411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88"/>
                </a:lnTo>
                <a:lnTo>
                  <a:pt x="23966" y="34264"/>
                </a:lnTo>
                <a:lnTo>
                  <a:pt x="25714" y="37298"/>
                </a:lnTo>
                <a:lnTo>
                  <a:pt x="25473" y="41172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10" y="45759"/>
                </a:lnTo>
                <a:lnTo>
                  <a:pt x="6160" y="44156"/>
                </a:lnTo>
                <a:lnTo>
                  <a:pt x="3288" y="42558"/>
                </a:lnTo>
                <a:lnTo>
                  <a:pt x="278" y="42936"/>
                </a:lnTo>
                <a:lnTo>
                  <a:pt x="0" y="45518"/>
                </a:lnTo>
                <a:lnTo>
                  <a:pt x="457" y="48818"/>
                </a:lnTo>
                <a:lnTo>
                  <a:pt x="3046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31"/>
                </a:lnTo>
                <a:lnTo>
                  <a:pt x="18234" y="53657"/>
                </a:lnTo>
                <a:lnTo>
                  <a:pt x="20815" y="53315"/>
                </a:lnTo>
                <a:lnTo>
                  <a:pt x="25524" y="51944"/>
                </a:lnTo>
                <a:lnTo>
                  <a:pt x="29246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1"/>
                </a:lnTo>
                <a:lnTo>
                  <a:pt x="34568" y="35877"/>
                </a:lnTo>
                <a:lnTo>
                  <a:pt x="33512" y="32550"/>
                </a:lnTo>
                <a:lnTo>
                  <a:pt x="31874" y="29728"/>
                </a:lnTo>
                <a:lnTo>
                  <a:pt x="28232" y="26631"/>
                </a:lnTo>
                <a:lnTo>
                  <a:pt x="25222" y="25105"/>
                </a:lnTo>
                <a:lnTo>
                  <a:pt x="22172" y="23813"/>
                </a:lnTo>
                <a:lnTo>
                  <a:pt x="19123" y="22603"/>
                </a:lnTo>
                <a:lnTo>
                  <a:pt x="16154" y="21437"/>
                </a:lnTo>
                <a:lnTo>
                  <a:pt x="12520" y="19342"/>
                </a:lnTo>
                <a:lnTo>
                  <a:pt x="10134" y="16584"/>
                </a:lnTo>
                <a:lnTo>
                  <a:pt x="9763" y="13996"/>
                </a:lnTo>
                <a:lnTo>
                  <a:pt x="10336" y="11173"/>
                </a:lnTo>
                <a:lnTo>
                  <a:pt x="12762" y="8279"/>
                </a:lnTo>
                <a:lnTo>
                  <a:pt x="16027" y="7113"/>
                </a:lnTo>
                <a:lnTo>
                  <a:pt x="18882" y="6946"/>
                </a:lnTo>
                <a:lnTo>
                  <a:pt x="22098" y="7138"/>
                </a:lnTo>
                <a:lnTo>
                  <a:pt x="25881" y="8355"/>
                </a:lnTo>
                <a:lnTo>
                  <a:pt x="29246" y="10082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60"/>
                </a:lnTo>
                <a:lnTo>
                  <a:pt x="24207" y="532"/>
                </a:lnTo>
                <a:lnTo>
                  <a:pt x="21600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472613" y="5109137"/>
            <a:ext cx="19583" cy="95705"/>
          </a:xfrm>
          <a:custGeom>
            <a:avLst/>
            <a:gdLst/>
            <a:ahLst/>
            <a:cxnLst/>
            <a:rect l="l" t="t" r="r" b="b"/>
            <a:pathLst>
              <a:path w="19583" h="95705">
                <a:moveTo>
                  <a:pt x="10198" y="39968"/>
                </a:moveTo>
                <a:lnTo>
                  <a:pt x="10198" y="55487"/>
                </a:lnTo>
                <a:lnTo>
                  <a:pt x="9348" y="63195"/>
                </a:lnTo>
                <a:lnTo>
                  <a:pt x="7645" y="70855"/>
                </a:lnTo>
                <a:lnTo>
                  <a:pt x="5943" y="78498"/>
                </a:lnTo>
                <a:lnTo>
                  <a:pt x="3430" y="85979"/>
                </a:lnTo>
                <a:lnTo>
                  <a:pt x="104" y="93284"/>
                </a:lnTo>
                <a:lnTo>
                  <a:pt x="1791" y="95681"/>
                </a:lnTo>
                <a:lnTo>
                  <a:pt x="4686" y="95705"/>
                </a:lnTo>
                <a:lnTo>
                  <a:pt x="7696" y="94590"/>
                </a:lnTo>
                <a:lnTo>
                  <a:pt x="9650" y="90893"/>
                </a:lnTo>
                <a:lnTo>
                  <a:pt x="11367" y="87160"/>
                </a:lnTo>
                <a:lnTo>
                  <a:pt x="12825" y="83386"/>
                </a:lnTo>
                <a:lnTo>
                  <a:pt x="14287" y="79603"/>
                </a:lnTo>
                <a:lnTo>
                  <a:pt x="15533" y="75755"/>
                </a:lnTo>
                <a:lnTo>
                  <a:pt x="16548" y="71856"/>
                </a:lnTo>
                <a:lnTo>
                  <a:pt x="17552" y="67947"/>
                </a:lnTo>
                <a:lnTo>
                  <a:pt x="18312" y="63997"/>
                </a:lnTo>
                <a:lnTo>
                  <a:pt x="18820" y="59994"/>
                </a:lnTo>
                <a:lnTo>
                  <a:pt x="19331" y="56009"/>
                </a:lnTo>
                <a:lnTo>
                  <a:pt x="19583" y="51955"/>
                </a:lnTo>
                <a:lnTo>
                  <a:pt x="19583" y="39726"/>
                </a:lnTo>
                <a:lnTo>
                  <a:pt x="18528" y="31738"/>
                </a:lnTo>
                <a:lnTo>
                  <a:pt x="16408" y="23915"/>
                </a:lnTo>
                <a:lnTo>
                  <a:pt x="14287" y="16078"/>
                </a:lnTo>
                <a:lnTo>
                  <a:pt x="11367" y="8445"/>
                </a:lnTo>
                <a:lnTo>
                  <a:pt x="7645" y="1041"/>
                </a:lnTo>
                <a:lnTo>
                  <a:pt x="5424" y="90"/>
                </a:lnTo>
                <a:lnTo>
                  <a:pt x="2692" y="0"/>
                </a:lnTo>
                <a:lnTo>
                  <a:pt x="0" y="2236"/>
                </a:lnTo>
                <a:lnTo>
                  <a:pt x="3390" y="9500"/>
                </a:lnTo>
                <a:lnTo>
                  <a:pt x="5943" y="16967"/>
                </a:lnTo>
                <a:lnTo>
                  <a:pt x="7645" y="24613"/>
                </a:lnTo>
                <a:lnTo>
                  <a:pt x="9348" y="32260"/>
                </a:lnTo>
                <a:lnTo>
                  <a:pt x="10198" y="3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1583783" y="525520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899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2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1630299" y="5244562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7" y="37959"/>
                </a:lnTo>
                <a:lnTo>
                  <a:pt x="40561" y="33004"/>
                </a:lnTo>
                <a:lnTo>
                  <a:pt x="38200" y="28994"/>
                </a:lnTo>
                <a:lnTo>
                  <a:pt x="35025" y="25679"/>
                </a:lnTo>
                <a:lnTo>
                  <a:pt x="30567" y="23468"/>
                </a:lnTo>
                <a:lnTo>
                  <a:pt x="27835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5"/>
                </a:lnTo>
                <a:lnTo>
                  <a:pt x="11517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0"/>
                </a:lnTo>
                <a:lnTo>
                  <a:pt x="2854" y="75844"/>
                </a:lnTo>
                <a:lnTo>
                  <a:pt x="6095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2" y="36993"/>
                </a:lnTo>
                <a:lnTo>
                  <a:pt x="13766" y="34657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4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1691261" y="5267487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4" y="9461"/>
                </a:lnTo>
                <a:lnTo>
                  <a:pt x="28448" y="8194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1729108" y="526748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7" y="21352"/>
                </a:lnTo>
                <a:lnTo>
                  <a:pt x="10184" y="18986"/>
                </a:lnTo>
                <a:lnTo>
                  <a:pt x="11706" y="14605"/>
                </a:lnTo>
                <a:lnTo>
                  <a:pt x="14198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3" y="18558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2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40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44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1793862" y="5268262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4" y="1662"/>
                </a:lnTo>
                <a:lnTo>
                  <a:pt x="33094" y="35797"/>
                </a:lnTo>
                <a:lnTo>
                  <a:pt x="30593" y="3887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6" y="45182"/>
                </a:lnTo>
                <a:lnTo>
                  <a:pt x="16051" y="44855"/>
                </a:lnTo>
                <a:lnTo>
                  <a:pt x="13449" y="43508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2"/>
                </a:lnTo>
                <a:lnTo>
                  <a:pt x="1485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1849658" y="5267595"/>
            <a:ext cx="46227" cy="72327"/>
          </a:xfrm>
          <a:custGeom>
            <a:avLst/>
            <a:gdLst/>
            <a:ahLst/>
            <a:cxnLst/>
            <a:rect l="l" t="t" r="r" b="b"/>
            <a:pathLst>
              <a:path w="46227" h="72327">
                <a:moveTo>
                  <a:pt x="431" y="55727"/>
                </a:moveTo>
                <a:lnTo>
                  <a:pt x="0" y="59194"/>
                </a:lnTo>
                <a:lnTo>
                  <a:pt x="392" y="62816"/>
                </a:lnTo>
                <a:lnTo>
                  <a:pt x="1993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4"/>
                </a:lnTo>
                <a:lnTo>
                  <a:pt x="32561" y="70995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47"/>
                </a:lnTo>
                <a:lnTo>
                  <a:pt x="45227" y="59997"/>
                </a:lnTo>
                <a:lnTo>
                  <a:pt x="45694" y="55617"/>
                </a:lnTo>
                <a:lnTo>
                  <a:pt x="45276" y="51602"/>
                </a:lnTo>
                <a:lnTo>
                  <a:pt x="43610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3" y="42382"/>
                </a:lnTo>
                <a:lnTo>
                  <a:pt x="16282" y="41836"/>
                </a:lnTo>
                <a:lnTo>
                  <a:pt x="14324" y="41760"/>
                </a:lnTo>
                <a:lnTo>
                  <a:pt x="10415" y="39639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32"/>
                </a:lnTo>
                <a:lnTo>
                  <a:pt x="30110" y="49493"/>
                </a:lnTo>
                <a:lnTo>
                  <a:pt x="32435" y="50105"/>
                </a:lnTo>
                <a:lnTo>
                  <a:pt x="35877" y="52391"/>
                </a:lnTo>
                <a:lnTo>
                  <a:pt x="36741" y="56098"/>
                </a:lnTo>
                <a:lnTo>
                  <a:pt x="36741" y="57340"/>
                </a:lnTo>
                <a:lnTo>
                  <a:pt x="35510" y="60746"/>
                </a:lnTo>
                <a:lnTo>
                  <a:pt x="32461" y="63475"/>
                </a:lnTo>
                <a:lnTo>
                  <a:pt x="29170" y="64706"/>
                </a:lnTo>
                <a:lnTo>
                  <a:pt x="25069" y="65483"/>
                </a:lnTo>
                <a:lnTo>
                  <a:pt x="18086" y="65483"/>
                </a:lnTo>
                <a:lnTo>
                  <a:pt x="14756" y="64871"/>
                </a:lnTo>
                <a:lnTo>
                  <a:pt x="12369" y="63680"/>
                </a:lnTo>
                <a:lnTo>
                  <a:pt x="8787" y="60670"/>
                </a:lnTo>
                <a:lnTo>
                  <a:pt x="8787" y="57571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82"/>
                </a:lnTo>
                <a:lnTo>
                  <a:pt x="14403" y="33681"/>
                </a:lnTo>
                <a:lnTo>
                  <a:pt x="17981" y="34721"/>
                </a:lnTo>
                <a:lnTo>
                  <a:pt x="16015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9" y="14911"/>
                </a:lnTo>
                <a:lnTo>
                  <a:pt x="9917" y="3200"/>
                </a:lnTo>
                <a:lnTo>
                  <a:pt x="6591" y="6239"/>
                </a:lnTo>
                <a:lnTo>
                  <a:pt x="4344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16"/>
                </a:lnTo>
                <a:lnTo>
                  <a:pt x="4560" y="25577"/>
                </a:lnTo>
                <a:lnTo>
                  <a:pt x="6565" y="28426"/>
                </a:lnTo>
                <a:lnTo>
                  <a:pt x="4103" y="31360"/>
                </a:lnTo>
                <a:lnTo>
                  <a:pt x="2299" y="34827"/>
                </a:lnTo>
                <a:lnTo>
                  <a:pt x="1842" y="39002"/>
                </a:lnTo>
                <a:lnTo>
                  <a:pt x="2274" y="42077"/>
                </a:lnTo>
                <a:lnTo>
                  <a:pt x="3973" y="44834"/>
                </a:lnTo>
                <a:lnTo>
                  <a:pt x="7063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72327">
                <a:moveTo>
                  <a:pt x="15886" y="8284"/>
                </a:moveTo>
                <a:lnTo>
                  <a:pt x="18453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2"/>
                </a:lnTo>
                <a:lnTo>
                  <a:pt x="31319" y="11484"/>
                </a:lnTo>
                <a:lnTo>
                  <a:pt x="32233" y="14086"/>
                </a:lnTo>
                <a:lnTo>
                  <a:pt x="32233" y="17412"/>
                </a:lnTo>
                <a:lnTo>
                  <a:pt x="32029" y="20181"/>
                </a:lnTo>
                <a:lnTo>
                  <a:pt x="30556" y="23940"/>
                </a:lnTo>
                <a:lnTo>
                  <a:pt x="27788" y="26697"/>
                </a:lnTo>
                <a:lnTo>
                  <a:pt x="25185" y="27814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5" y="27190"/>
                </a:lnTo>
                <a:lnTo>
                  <a:pt x="17981" y="34721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797"/>
                </a:lnTo>
                <a:lnTo>
                  <a:pt x="33883" y="31866"/>
                </a:lnTo>
                <a:lnTo>
                  <a:pt x="37249" y="28842"/>
                </a:lnTo>
                <a:lnTo>
                  <a:pt x="39444" y="24843"/>
                </a:lnTo>
                <a:lnTo>
                  <a:pt x="40806" y="20181"/>
                </a:lnTo>
                <a:lnTo>
                  <a:pt x="40806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19" y="7289"/>
                </a:lnTo>
                <a:lnTo>
                  <a:pt x="46227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6"/>
                </a:lnTo>
                <a:lnTo>
                  <a:pt x="24739" y="80"/>
                </a:lnTo>
                <a:lnTo>
                  <a:pt x="19112" y="0"/>
                </a:lnTo>
                <a:lnTo>
                  <a:pt x="14248" y="1220"/>
                </a:lnTo>
                <a:lnTo>
                  <a:pt x="9917" y="3200"/>
                </a:lnTo>
                <a:lnTo>
                  <a:pt x="11659" y="14911"/>
                </a:lnTo>
                <a:lnTo>
                  <a:pt x="13117" y="11102"/>
                </a:lnTo>
                <a:lnTo>
                  <a:pt x="15886" y="8284"/>
                </a:lnTo>
                <a:close/>
              </a:path>
              <a:path w="46227" h="72327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9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1910332" y="5244562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56" y="37959"/>
                </a:lnTo>
                <a:lnTo>
                  <a:pt x="40565" y="33004"/>
                </a:lnTo>
                <a:lnTo>
                  <a:pt x="38202" y="28994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93"/>
                </a:lnTo>
                <a:lnTo>
                  <a:pt x="13766" y="34657"/>
                </a:lnTo>
                <a:lnTo>
                  <a:pt x="18248" y="31482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06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1994076" y="5267487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5" y="53096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81"/>
                </a:lnTo>
                <a:lnTo>
                  <a:pt x="39168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2049451" y="5244160"/>
            <a:ext cx="33044" cy="76246"/>
          </a:xfrm>
          <a:custGeom>
            <a:avLst/>
            <a:gdLst/>
            <a:ahLst/>
            <a:cxnLst/>
            <a:rect l="l" t="t" r="r" b="b"/>
            <a:pathLst>
              <a:path w="33044" h="76246">
                <a:moveTo>
                  <a:pt x="8942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4"/>
                </a:lnTo>
                <a:lnTo>
                  <a:pt x="11545" y="76246"/>
                </a:lnTo>
                <a:lnTo>
                  <a:pt x="14720" y="76246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36"/>
                </a:lnTo>
                <a:lnTo>
                  <a:pt x="30326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5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40"/>
                </a:lnTo>
                <a:lnTo>
                  <a:pt x="33044" y="5687"/>
                </a:lnTo>
                <a:lnTo>
                  <a:pt x="32969" y="3923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09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2086282" y="5244160"/>
            <a:ext cx="33045" cy="76246"/>
          </a:xfrm>
          <a:custGeom>
            <a:avLst/>
            <a:gdLst/>
            <a:ahLst/>
            <a:cxnLst/>
            <a:rect l="l" t="t" r="r" b="b"/>
            <a:pathLst>
              <a:path w="33045" h="76246">
                <a:moveTo>
                  <a:pt x="8939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89" y="75524"/>
                </a:lnTo>
                <a:lnTo>
                  <a:pt x="11541" y="76246"/>
                </a:lnTo>
                <a:lnTo>
                  <a:pt x="14716" y="76246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8" y="31788"/>
                </a:lnTo>
                <a:lnTo>
                  <a:pt x="30175" y="30336"/>
                </a:lnTo>
                <a:lnTo>
                  <a:pt x="30326" y="27416"/>
                </a:lnTo>
                <a:lnTo>
                  <a:pt x="28538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3" y="12228"/>
                </a:lnTo>
                <a:lnTo>
                  <a:pt x="20599" y="8520"/>
                </a:lnTo>
                <a:lnTo>
                  <a:pt x="23619" y="7425"/>
                </a:lnTo>
                <a:lnTo>
                  <a:pt x="26795" y="7515"/>
                </a:lnTo>
                <a:lnTo>
                  <a:pt x="30010" y="8420"/>
                </a:lnTo>
                <a:lnTo>
                  <a:pt x="32688" y="8340"/>
                </a:lnTo>
                <a:lnTo>
                  <a:pt x="33045" y="5687"/>
                </a:lnTo>
                <a:lnTo>
                  <a:pt x="32969" y="3923"/>
                </a:lnTo>
                <a:lnTo>
                  <a:pt x="30824" y="1104"/>
                </a:lnTo>
                <a:lnTo>
                  <a:pt x="28051" y="341"/>
                </a:lnTo>
                <a:lnTo>
                  <a:pt x="24358" y="0"/>
                </a:lnTo>
                <a:lnTo>
                  <a:pt x="21690" y="0"/>
                </a:lnTo>
                <a:lnTo>
                  <a:pt x="19364" y="367"/>
                </a:lnTo>
                <a:lnTo>
                  <a:pt x="15415" y="1838"/>
                </a:lnTo>
                <a:lnTo>
                  <a:pt x="12481" y="4546"/>
                </a:lnTo>
                <a:lnTo>
                  <a:pt x="10209" y="8100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2128326" y="5248120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8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2153933" y="5267538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1"/>
                </a:lnTo>
                <a:lnTo>
                  <a:pt x="12776" y="12505"/>
                </a:lnTo>
                <a:lnTo>
                  <a:pt x="15077" y="9193"/>
                </a:lnTo>
                <a:lnTo>
                  <a:pt x="18364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8" y="10411"/>
                </a:lnTo>
                <a:lnTo>
                  <a:pt x="35459" y="12988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3"/>
                </a:lnTo>
                <a:lnTo>
                  <a:pt x="8636" y="4301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64"/>
                </a:lnTo>
                <a:lnTo>
                  <a:pt x="0" y="22589"/>
                </a:lnTo>
                <a:lnTo>
                  <a:pt x="0" y="31633"/>
                </a:lnTo>
                <a:lnTo>
                  <a:pt x="471" y="35365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5"/>
                </a:lnTo>
                <a:lnTo>
                  <a:pt x="9701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4"/>
                </a:lnTo>
                <a:lnTo>
                  <a:pt x="23458" y="53604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5" y="51318"/>
                </a:lnTo>
                <a:lnTo>
                  <a:pt x="35863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39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5" y="45464"/>
                </a:lnTo>
                <a:lnTo>
                  <a:pt x="15429" y="43901"/>
                </a:lnTo>
                <a:lnTo>
                  <a:pt x="12852" y="41132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2206433" y="5248120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1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2232201" y="5267487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2293872" y="526748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38"/>
                </a:lnTo>
                <a:lnTo>
                  <a:pt x="40565" y="10083"/>
                </a:lnTo>
                <a:lnTo>
                  <a:pt x="38200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7"/>
                </a:lnTo>
                <a:lnTo>
                  <a:pt x="16308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892"/>
                </a:lnTo>
                <a:lnTo>
                  <a:pt x="8078" y="2150"/>
                </a:lnTo>
                <a:lnTo>
                  <a:pt x="5527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2348322" y="525520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3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79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8" y="19304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2394723" y="5307970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3"/>
                </a:lnTo>
                <a:lnTo>
                  <a:pt x="9587" y="402"/>
                </a:lnTo>
                <a:lnTo>
                  <a:pt x="5918" y="0"/>
                </a:lnTo>
                <a:lnTo>
                  <a:pt x="1281" y="1267"/>
                </a:lnTo>
                <a:lnTo>
                  <a:pt x="0" y="3834"/>
                </a:lnTo>
                <a:lnTo>
                  <a:pt x="0" y="8887"/>
                </a:lnTo>
                <a:lnTo>
                  <a:pt x="2081" y="12214"/>
                </a:lnTo>
                <a:lnTo>
                  <a:pt x="5753" y="12635"/>
                </a:lnTo>
                <a:lnTo>
                  <a:pt x="10400" y="11349"/>
                </a:lnTo>
                <a:lnTo>
                  <a:pt x="11671" y="8798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2453015" y="5249894"/>
            <a:ext cx="53988" cy="70222"/>
          </a:xfrm>
          <a:custGeom>
            <a:avLst/>
            <a:gdLst/>
            <a:ahLst/>
            <a:cxnLst/>
            <a:rect l="l" t="t" r="r" b="b"/>
            <a:pathLst>
              <a:path w="53988" h="70222">
                <a:moveTo>
                  <a:pt x="42619" y="46865"/>
                </a:moveTo>
                <a:lnTo>
                  <a:pt x="41593" y="50356"/>
                </a:lnTo>
                <a:lnTo>
                  <a:pt x="40041" y="53251"/>
                </a:lnTo>
                <a:lnTo>
                  <a:pt x="35927" y="57887"/>
                </a:lnTo>
                <a:lnTo>
                  <a:pt x="33350" y="59602"/>
                </a:lnTo>
                <a:lnTo>
                  <a:pt x="30275" y="60721"/>
                </a:lnTo>
                <a:lnTo>
                  <a:pt x="27204" y="61851"/>
                </a:lnTo>
                <a:lnTo>
                  <a:pt x="23417" y="62410"/>
                </a:lnTo>
                <a:lnTo>
                  <a:pt x="18935" y="62410"/>
                </a:lnTo>
                <a:lnTo>
                  <a:pt x="24345" y="70222"/>
                </a:lnTo>
                <a:lnTo>
                  <a:pt x="29516" y="69484"/>
                </a:lnTo>
                <a:lnTo>
                  <a:pt x="33858" y="67997"/>
                </a:lnTo>
                <a:lnTo>
                  <a:pt x="38202" y="66509"/>
                </a:lnTo>
                <a:lnTo>
                  <a:pt x="41860" y="64288"/>
                </a:lnTo>
                <a:lnTo>
                  <a:pt x="44844" y="61294"/>
                </a:lnTo>
                <a:lnTo>
                  <a:pt x="47829" y="58305"/>
                </a:lnTo>
                <a:lnTo>
                  <a:pt x="50100" y="54547"/>
                </a:lnTo>
                <a:lnTo>
                  <a:pt x="51663" y="50015"/>
                </a:lnTo>
                <a:lnTo>
                  <a:pt x="53214" y="45468"/>
                </a:lnTo>
                <a:lnTo>
                  <a:pt x="53988" y="40158"/>
                </a:lnTo>
                <a:lnTo>
                  <a:pt x="53988" y="28803"/>
                </a:lnTo>
                <a:lnTo>
                  <a:pt x="53265" y="24070"/>
                </a:lnTo>
                <a:lnTo>
                  <a:pt x="51789" y="19875"/>
                </a:lnTo>
                <a:lnTo>
                  <a:pt x="50331" y="15674"/>
                </a:lnTo>
                <a:lnTo>
                  <a:pt x="48171" y="12092"/>
                </a:lnTo>
                <a:lnTo>
                  <a:pt x="45337" y="9159"/>
                </a:lnTo>
                <a:lnTo>
                  <a:pt x="42494" y="6198"/>
                </a:lnTo>
                <a:lnTo>
                  <a:pt x="38976" y="3953"/>
                </a:lnTo>
                <a:lnTo>
                  <a:pt x="34786" y="2376"/>
                </a:lnTo>
                <a:lnTo>
                  <a:pt x="30581" y="802"/>
                </a:lnTo>
                <a:lnTo>
                  <a:pt x="25452" y="0"/>
                </a:lnTo>
                <a:lnTo>
                  <a:pt x="19367" y="0"/>
                </a:lnTo>
                <a:lnTo>
                  <a:pt x="9334" y="7762"/>
                </a:lnTo>
                <a:lnTo>
                  <a:pt x="23672" y="7762"/>
                </a:lnTo>
                <a:lnTo>
                  <a:pt x="27636" y="8435"/>
                </a:lnTo>
                <a:lnTo>
                  <a:pt x="30707" y="9781"/>
                </a:lnTo>
                <a:lnTo>
                  <a:pt x="33781" y="11113"/>
                </a:lnTo>
                <a:lnTo>
                  <a:pt x="36334" y="12981"/>
                </a:lnTo>
                <a:lnTo>
                  <a:pt x="40347" y="17755"/>
                </a:lnTo>
                <a:lnTo>
                  <a:pt x="41821" y="20574"/>
                </a:lnTo>
                <a:lnTo>
                  <a:pt x="42760" y="23854"/>
                </a:lnTo>
                <a:lnTo>
                  <a:pt x="43699" y="27129"/>
                </a:lnTo>
                <a:lnTo>
                  <a:pt x="44171" y="30661"/>
                </a:lnTo>
                <a:lnTo>
                  <a:pt x="44171" y="39244"/>
                </a:lnTo>
                <a:lnTo>
                  <a:pt x="43649" y="43373"/>
                </a:lnTo>
                <a:lnTo>
                  <a:pt x="42619" y="46865"/>
                </a:lnTo>
                <a:close/>
              </a:path>
              <a:path w="53988" h="70222">
                <a:moveTo>
                  <a:pt x="0" y="3812"/>
                </a:moveTo>
                <a:lnTo>
                  <a:pt x="0" y="66423"/>
                </a:lnTo>
                <a:lnTo>
                  <a:pt x="367" y="68821"/>
                </a:lnTo>
                <a:lnTo>
                  <a:pt x="3481" y="70222"/>
                </a:lnTo>
                <a:lnTo>
                  <a:pt x="24345" y="70222"/>
                </a:lnTo>
                <a:lnTo>
                  <a:pt x="18935" y="62410"/>
                </a:lnTo>
                <a:lnTo>
                  <a:pt x="9334" y="62410"/>
                </a:lnTo>
                <a:lnTo>
                  <a:pt x="9334" y="7762"/>
                </a:lnTo>
                <a:lnTo>
                  <a:pt x="19367" y="0"/>
                </a:lnTo>
                <a:lnTo>
                  <a:pt x="3481" y="0"/>
                </a:lnTo>
                <a:lnTo>
                  <a:pt x="1118" y="853"/>
                </a:lnTo>
                <a:lnTo>
                  <a:pt x="0" y="38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2523473" y="5268262"/>
            <a:ext cx="42103" cy="52880"/>
          </a:xfrm>
          <a:custGeom>
            <a:avLst/>
            <a:gdLst/>
            <a:ahLst/>
            <a:cxnLst/>
            <a:rect l="l" t="t" r="r" b="b"/>
            <a:pathLst>
              <a:path w="42103" h="52880">
                <a:moveTo>
                  <a:pt x="35953" y="0"/>
                </a:moveTo>
                <a:lnTo>
                  <a:pt x="33098" y="1662"/>
                </a:lnTo>
                <a:lnTo>
                  <a:pt x="33098" y="35797"/>
                </a:lnTo>
                <a:lnTo>
                  <a:pt x="30596" y="38872"/>
                </a:lnTo>
                <a:lnTo>
                  <a:pt x="28235" y="41208"/>
                </a:lnTo>
                <a:lnTo>
                  <a:pt x="23789" y="44383"/>
                </a:lnTo>
                <a:lnTo>
                  <a:pt x="19317" y="45182"/>
                </a:lnTo>
                <a:lnTo>
                  <a:pt x="16052" y="44855"/>
                </a:lnTo>
                <a:lnTo>
                  <a:pt x="13450" y="43508"/>
                </a:lnTo>
                <a:lnTo>
                  <a:pt x="10681" y="40143"/>
                </a:lnTo>
                <a:lnTo>
                  <a:pt x="9626" y="36968"/>
                </a:lnTo>
                <a:lnTo>
                  <a:pt x="9004" y="32953"/>
                </a:lnTo>
                <a:lnTo>
                  <a:pt x="9004" y="1662"/>
                </a:lnTo>
                <a:lnTo>
                  <a:pt x="8788" y="938"/>
                </a:lnTo>
                <a:lnTo>
                  <a:pt x="6098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2"/>
                </a:lnTo>
                <a:lnTo>
                  <a:pt x="1487" y="42810"/>
                </a:lnTo>
                <a:lnTo>
                  <a:pt x="3849" y="46835"/>
                </a:lnTo>
                <a:lnTo>
                  <a:pt x="7024" y="50176"/>
                </a:lnTo>
                <a:lnTo>
                  <a:pt x="11470" y="52346"/>
                </a:lnTo>
                <a:lnTo>
                  <a:pt x="14213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15"/>
                </a:lnTo>
                <a:lnTo>
                  <a:pt x="33962" y="44042"/>
                </a:lnTo>
                <a:lnTo>
                  <a:pt x="33962" y="50784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2"/>
                </a:lnTo>
                <a:lnTo>
                  <a:pt x="42103" y="1662"/>
                </a:lnTo>
                <a:lnTo>
                  <a:pt x="41861" y="93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2585340" y="526748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2626168" y="5248120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7" y="8887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54"/>
                </a:lnTo>
                <a:lnTo>
                  <a:pt x="7682" y="0"/>
                </a:lnTo>
                <a:lnTo>
                  <a:pt x="3451" y="0"/>
                </a:lnTo>
                <a:lnTo>
                  <a:pt x="391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29" y="70634"/>
                </a:lnTo>
                <a:lnTo>
                  <a:pt x="10029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2655824" y="526748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38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67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7"/>
                </a:lnTo>
                <a:lnTo>
                  <a:pt x="16304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892"/>
                </a:lnTo>
                <a:lnTo>
                  <a:pt x="8074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40"/>
                </a:lnTo>
                <a:lnTo>
                  <a:pt x="0" y="51271"/>
                </a:lnTo>
                <a:lnTo>
                  <a:pt x="191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2711988" y="5267595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4"/>
                </a:moveTo>
                <a:lnTo>
                  <a:pt x="9499" y="54648"/>
                </a:lnTo>
                <a:lnTo>
                  <a:pt x="11695" y="51563"/>
                </a:lnTo>
                <a:lnTo>
                  <a:pt x="10414" y="39639"/>
                </a:lnTo>
                <a:lnTo>
                  <a:pt x="9817" y="36234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406" y="62816"/>
                </a:lnTo>
                <a:lnTo>
                  <a:pt x="1993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1" y="71884"/>
                </a:lnTo>
                <a:lnTo>
                  <a:pt x="32561" y="70995"/>
                </a:lnTo>
                <a:lnTo>
                  <a:pt x="35560" y="70106"/>
                </a:lnTo>
                <a:lnTo>
                  <a:pt x="39966" y="67363"/>
                </a:lnTo>
                <a:lnTo>
                  <a:pt x="43332" y="64047"/>
                </a:lnTo>
                <a:lnTo>
                  <a:pt x="45225" y="59997"/>
                </a:lnTo>
                <a:lnTo>
                  <a:pt x="45694" y="55617"/>
                </a:lnTo>
                <a:lnTo>
                  <a:pt x="45276" y="51602"/>
                </a:lnTo>
                <a:lnTo>
                  <a:pt x="43613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3" y="42382"/>
                </a:lnTo>
                <a:lnTo>
                  <a:pt x="16282" y="41836"/>
                </a:lnTo>
                <a:lnTo>
                  <a:pt x="14328" y="41760"/>
                </a:lnTo>
                <a:lnTo>
                  <a:pt x="10414" y="39639"/>
                </a:lnTo>
                <a:lnTo>
                  <a:pt x="11695" y="51563"/>
                </a:lnTo>
                <a:lnTo>
                  <a:pt x="14544" y="48985"/>
                </a:lnTo>
                <a:lnTo>
                  <a:pt x="27190" y="49432"/>
                </a:lnTo>
                <a:lnTo>
                  <a:pt x="30112" y="49493"/>
                </a:lnTo>
                <a:lnTo>
                  <a:pt x="32435" y="50105"/>
                </a:lnTo>
                <a:lnTo>
                  <a:pt x="35877" y="52391"/>
                </a:lnTo>
                <a:lnTo>
                  <a:pt x="36741" y="56098"/>
                </a:lnTo>
                <a:lnTo>
                  <a:pt x="36741" y="57340"/>
                </a:lnTo>
                <a:lnTo>
                  <a:pt x="35520" y="60746"/>
                </a:lnTo>
                <a:lnTo>
                  <a:pt x="32475" y="63475"/>
                </a:lnTo>
                <a:lnTo>
                  <a:pt x="29174" y="64706"/>
                </a:lnTo>
                <a:lnTo>
                  <a:pt x="25069" y="65483"/>
                </a:lnTo>
                <a:lnTo>
                  <a:pt x="18086" y="65483"/>
                </a:lnTo>
                <a:lnTo>
                  <a:pt x="14756" y="64871"/>
                </a:lnTo>
                <a:lnTo>
                  <a:pt x="12368" y="63680"/>
                </a:lnTo>
                <a:lnTo>
                  <a:pt x="8787" y="60670"/>
                </a:lnTo>
                <a:lnTo>
                  <a:pt x="8787" y="57571"/>
                </a:lnTo>
                <a:lnTo>
                  <a:pt x="9499" y="54648"/>
                </a:lnTo>
                <a:lnTo>
                  <a:pt x="9817" y="36234"/>
                </a:lnTo>
                <a:lnTo>
                  <a:pt x="11393" y="32882"/>
                </a:lnTo>
                <a:lnTo>
                  <a:pt x="14414" y="33681"/>
                </a:lnTo>
                <a:lnTo>
                  <a:pt x="17995" y="34721"/>
                </a:lnTo>
                <a:lnTo>
                  <a:pt x="16015" y="27190"/>
                </a:lnTo>
                <a:lnTo>
                  <a:pt x="12368" y="23497"/>
                </a:lnTo>
                <a:lnTo>
                  <a:pt x="11454" y="20956"/>
                </a:lnTo>
                <a:lnTo>
                  <a:pt x="11454" y="17730"/>
                </a:lnTo>
                <a:lnTo>
                  <a:pt x="11659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91" y="6239"/>
                </a:lnTo>
                <a:lnTo>
                  <a:pt x="4344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16"/>
                </a:lnTo>
                <a:lnTo>
                  <a:pt x="4560" y="25577"/>
                </a:lnTo>
                <a:lnTo>
                  <a:pt x="6565" y="28426"/>
                </a:lnTo>
                <a:lnTo>
                  <a:pt x="4103" y="31360"/>
                </a:lnTo>
                <a:lnTo>
                  <a:pt x="2299" y="34827"/>
                </a:lnTo>
                <a:lnTo>
                  <a:pt x="1842" y="39002"/>
                </a:lnTo>
                <a:lnTo>
                  <a:pt x="2274" y="42077"/>
                </a:lnTo>
                <a:lnTo>
                  <a:pt x="3973" y="44834"/>
                </a:lnTo>
                <a:lnTo>
                  <a:pt x="7062" y="46875"/>
                </a:lnTo>
                <a:lnTo>
                  <a:pt x="3987" y="49618"/>
                </a:lnTo>
                <a:lnTo>
                  <a:pt x="1766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9" y="14911"/>
                </a:moveTo>
                <a:lnTo>
                  <a:pt x="13117" y="11102"/>
                </a:lnTo>
                <a:lnTo>
                  <a:pt x="15886" y="8284"/>
                </a:lnTo>
                <a:lnTo>
                  <a:pt x="18467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2"/>
                </a:lnTo>
                <a:lnTo>
                  <a:pt x="31319" y="11484"/>
                </a:lnTo>
                <a:lnTo>
                  <a:pt x="32233" y="14086"/>
                </a:lnTo>
                <a:lnTo>
                  <a:pt x="32233" y="17412"/>
                </a:lnTo>
                <a:lnTo>
                  <a:pt x="32028" y="20181"/>
                </a:lnTo>
                <a:lnTo>
                  <a:pt x="30556" y="23940"/>
                </a:lnTo>
                <a:lnTo>
                  <a:pt x="27787" y="26697"/>
                </a:lnTo>
                <a:lnTo>
                  <a:pt x="25185" y="2781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95" y="34721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797"/>
                </a:lnTo>
                <a:lnTo>
                  <a:pt x="33882" y="31866"/>
                </a:lnTo>
                <a:lnTo>
                  <a:pt x="37249" y="28842"/>
                </a:lnTo>
                <a:lnTo>
                  <a:pt x="39444" y="24843"/>
                </a:lnTo>
                <a:lnTo>
                  <a:pt x="40805" y="20181"/>
                </a:lnTo>
                <a:lnTo>
                  <a:pt x="40805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26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5" y="396"/>
                </a:lnTo>
                <a:lnTo>
                  <a:pt x="24738" y="80"/>
                </a:lnTo>
                <a:lnTo>
                  <a:pt x="19126" y="0"/>
                </a:lnTo>
                <a:lnTo>
                  <a:pt x="16573" y="396"/>
                </a:lnTo>
                <a:lnTo>
                  <a:pt x="14248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2792822" y="525520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44"/>
                </a:lnTo>
                <a:lnTo>
                  <a:pt x="16383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5" y="63079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4" y="20740"/>
                </a:lnTo>
                <a:lnTo>
                  <a:pt x="31737" y="19304"/>
                </a:lnTo>
                <a:lnTo>
                  <a:pt x="31902" y="16370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2839971" y="5244562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7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59"/>
                </a:lnTo>
                <a:lnTo>
                  <a:pt x="40565" y="33004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93"/>
                </a:lnTo>
                <a:lnTo>
                  <a:pt x="13766" y="34657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4"/>
                </a:lnTo>
                <a:lnTo>
                  <a:pt x="28642" y="32306"/>
                </a:lnTo>
                <a:lnTo>
                  <a:pt x="31385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2898316" y="5267487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2980977" y="5268240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79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7" y="71629"/>
                </a:lnTo>
                <a:lnTo>
                  <a:pt x="18161" y="71629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77" y="49"/>
                </a:lnTo>
                <a:lnTo>
                  <a:pt x="37184" y="1893"/>
                </a:lnTo>
                <a:lnTo>
                  <a:pt x="23733" y="41299"/>
                </a:lnTo>
                <a:lnTo>
                  <a:pt x="23568" y="41299"/>
                </a:lnTo>
                <a:lnTo>
                  <a:pt x="9625" y="2119"/>
                </a:lnTo>
                <a:lnTo>
                  <a:pt x="8952" y="737"/>
                </a:lnTo>
                <a:lnTo>
                  <a:pt x="6248" y="24"/>
                </a:lnTo>
                <a:lnTo>
                  <a:pt x="3224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40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038015" y="5267487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097008" y="5267483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896"/>
                </a:moveTo>
                <a:lnTo>
                  <a:pt x="9954" y="52658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5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8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8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8"/>
                </a:lnTo>
                <a:lnTo>
                  <a:pt x="17816" y="7265"/>
                </a:lnTo>
                <a:lnTo>
                  <a:pt x="22086" y="7265"/>
                </a:lnTo>
                <a:lnTo>
                  <a:pt x="25232" y="800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4" y="23573"/>
                </a:lnTo>
                <a:lnTo>
                  <a:pt x="11174" y="24246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30" y="45101"/>
                </a:lnTo>
                <a:lnTo>
                  <a:pt x="3175" y="48488"/>
                </a:lnTo>
                <a:lnTo>
                  <a:pt x="6108" y="51019"/>
                </a:lnTo>
                <a:lnTo>
                  <a:pt x="9954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156840" y="526748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196738" y="5267487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49" y="7225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64"/>
                </a:lnTo>
                <a:lnTo>
                  <a:pt x="25728" y="37310"/>
                </a:lnTo>
                <a:lnTo>
                  <a:pt x="25477" y="4118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8"/>
                </a:lnTo>
                <a:lnTo>
                  <a:pt x="18237" y="53658"/>
                </a:lnTo>
                <a:lnTo>
                  <a:pt x="20829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6" y="10093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241828" y="530796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2" y="468"/>
                </a:lnTo>
                <a:lnTo>
                  <a:pt x="13388" y="0"/>
                </a:lnTo>
                <a:lnTo>
                  <a:pt x="10746" y="50"/>
                </a:lnTo>
                <a:lnTo>
                  <a:pt x="7721" y="1487"/>
                </a:lnTo>
                <a:lnTo>
                  <a:pt x="7228" y="4391"/>
                </a:lnTo>
                <a:lnTo>
                  <a:pt x="7228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9" y="27814"/>
                </a:lnTo>
                <a:lnTo>
                  <a:pt x="6948" y="26362"/>
                </a:lnTo>
                <a:lnTo>
                  <a:pt x="14389" y="15203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7" y="7480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301368" y="5267483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52"/>
                </a:lnTo>
                <a:lnTo>
                  <a:pt x="10185" y="18986"/>
                </a:lnTo>
                <a:lnTo>
                  <a:pt x="11708" y="14605"/>
                </a:lnTo>
                <a:lnTo>
                  <a:pt x="14198" y="11178"/>
                </a:lnTo>
                <a:lnTo>
                  <a:pt x="17691" y="889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5" y="32325"/>
                </a:lnTo>
                <a:lnTo>
                  <a:pt x="38682" y="34672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8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4" y="35118"/>
                </a:lnTo>
                <a:lnTo>
                  <a:pt x="1473" y="38355"/>
                </a:lnTo>
                <a:lnTo>
                  <a:pt x="2448" y="41620"/>
                </a:lnTo>
                <a:lnTo>
                  <a:pt x="3924" y="44387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40"/>
                </a:lnTo>
                <a:lnTo>
                  <a:pt x="9281" y="29364"/>
                </a:lnTo>
                <a:lnTo>
                  <a:pt x="9281" y="23915"/>
                </a:lnTo>
                <a:close/>
              </a:path>
              <a:path w="48841" h="53658">
                <a:moveTo>
                  <a:pt x="26974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1" y="50674"/>
                </a:lnTo>
                <a:lnTo>
                  <a:pt x="13385" y="5186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5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366756" y="5268262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3" y="0"/>
                </a:moveTo>
                <a:lnTo>
                  <a:pt x="33094" y="1662"/>
                </a:lnTo>
                <a:lnTo>
                  <a:pt x="33094" y="35797"/>
                </a:lnTo>
                <a:lnTo>
                  <a:pt x="30593" y="3887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4" y="45182"/>
                </a:lnTo>
                <a:lnTo>
                  <a:pt x="16052" y="44855"/>
                </a:lnTo>
                <a:lnTo>
                  <a:pt x="13449" y="43508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2"/>
                </a:lnTo>
                <a:lnTo>
                  <a:pt x="1483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4" y="50759"/>
                </a:lnTo>
                <a:lnTo>
                  <a:pt x="28422" y="49352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428621" y="5267487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4" y="9461"/>
                </a:lnTo>
                <a:lnTo>
                  <a:pt x="28448" y="8194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499102" y="5267479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9"/>
                </a:moveTo>
                <a:lnTo>
                  <a:pt x="10375" y="15480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6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7" y="27127"/>
                </a:lnTo>
                <a:lnTo>
                  <a:pt x="35647" y="29413"/>
                </a:lnTo>
                <a:lnTo>
                  <a:pt x="34937" y="33908"/>
                </a:lnTo>
                <a:lnTo>
                  <a:pt x="35471" y="5045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19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3" y="12877"/>
                </a:lnTo>
                <a:lnTo>
                  <a:pt x="41972" y="10099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8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1"/>
                </a:lnTo>
                <a:lnTo>
                  <a:pt x="19127" y="955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4"/>
                </a:lnTo>
                <a:lnTo>
                  <a:pt x="7858" y="9004"/>
                </a:lnTo>
                <a:lnTo>
                  <a:pt x="8953" y="17259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20"/>
                </a:lnTo>
                <a:lnTo>
                  <a:pt x="5280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802" y="50483"/>
                </a:lnTo>
                <a:lnTo>
                  <a:pt x="17322" y="52489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08"/>
                </a:lnTo>
                <a:lnTo>
                  <a:pt x="33728" y="38188"/>
                </a:lnTo>
                <a:lnTo>
                  <a:pt x="31723" y="41796"/>
                </a:lnTo>
                <a:lnTo>
                  <a:pt x="28789" y="44324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7"/>
                </a:lnTo>
                <a:lnTo>
                  <a:pt x="8953" y="36677"/>
                </a:lnTo>
                <a:lnTo>
                  <a:pt x="8953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560699" y="526748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450" y="8194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90"/>
                </a:lnTo>
                <a:lnTo>
                  <a:pt x="20386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601526" y="5248120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21"/>
                </a:moveTo>
                <a:lnTo>
                  <a:pt x="381" y="8887"/>
                </a:lnTo>
                <a:lnTo>
                  <a:pt x="3379" y="10731"/>
                </a:lnTo>
                <a:lnTo>
                  <a:pt x="7606" y="10731"/>
                </a:lnTo>
                <a:lnTo>
                  <a:pt x="10669" y="8837"/>
                </a:lnTo>
                <a:lnTo>
                  <a:pt x="11061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21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624728" y="5268240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62"/>
                </a:moveTo>
                <a:lnTo>
                  <a:pt x="17146" y="50241"/>
                </a:lnTo>
                <a:lnTo>
                  <a:pt x="17995" y="51422"/>
                </a:lnTo>
                <a:lnTo>
                  <a:pt x="20562" y="52095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5" y="3862"/>
                </a:lnTo>
                <a:lnTo>
                  <a:pt x="46497" y="1576"/>
                </a:lnTo>
                <a:lnTo>
                  <a:pt x="45961" y="471"/>
                </a:lnTo>
                <a:lnTo>
                  <a:pt x="43157" y="0"/>
                </a:lnTo>
                <a:lnTo>
                  <a:pt x="39956" y="88"/>
                </a:lnTo>
                <a:lnTo>
                  <a:pt x="37378" y="1742"/>
                </a:lnTo>
                <a:lnTo>
                  <a:pt x="23762" y="42000"/>
                </a:lnTo>
                <a:lnTo>
                  <a:pt x="23381" y="42000"/>
                </a:lnTo>
                <a:lnTo>
                  <a:pt x="9601" y="1742"/>
                </a:lnTo>
                <a:lnTo>
                  <a:pt x="8041" y="240"/>
                </a:lnTo>
                <a:lnTo>
                  <a:pt x="5435" y="0"/>
                </a:lnTo>
                <a:lnTo>
                  <a:pt x="2858" y="24"/>
                </a:lnTo>
                <a:lnTo>
                  <a:pt x="0" y="1295"/>
                </a:lnTo>
                <a:lnTo>
                  <a:pt x="535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681205" y="526748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1" y="40896"/>
                </a:moveTo>
                <a:lnTo>
                  <a:pt x="9956" y="52658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5"/>
                </a:lnTo>
                <a:lnTo>
                  <a:pt x="18341" y="46659"/>
                </a:lnTo>
                <a:lnTo>
                  <a:pt x="15458" y="46659"/>
                </a:lnTo>
                <a:lnTo>
                  <a:pt x="11584" y="44413"/>
                </a:lnTo>
                <a:lnTo>
                  <a:pt x="9171" y="4089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4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8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8" y="22569"/>
                </a:lnTo>
                <a:lnTo>
                  <a:pt x="17261" y="22914"/>
                </a:lnTo>
                <a:lnTo>
                  <a:pt x="14226" y="23573"/>
                </a:lnTo>
                <a:lnTo>
                  <a:pt x="11177" y="24246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34" y="45101"/>
                </a:lnTo>
                <a:lnTo>
                  <a:pt x="3175" y="48488"/>
                </a:lnTo>
                <a:lnTo>
                  <a:pt x="6108" y="51019"/>
                </a:lnTo>
                <a:lnTo>
                  <a:pt x="9956" y="52658"/>
                </a:lnTo>
                <a:lnTo>
                  <a:pt x="9171" y="40896"/>
                </a:lnTo>
                <a:lnTo>
                  <a:pt x="9171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63"/>
                </a:lnTo>
                <a:lnTo>
                  <a:pt x="18961" y="29235"/>
                </a:lnTo>
                <a:lnTo>
                  <a:pt x="23562" y="29034"/>
                </a:lnTo>
                <a:lnTo>
                  <a:pt x="31203" y="29034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8"/>
                </a:lnTo>
                <a:lnTo>
                  <a:pt x="22647" y="53035"/>
                </a:lnTo>
                <a:lnTo>
                  <a:pt x="25260" y="51767"/>
                </a:lnTo>
                <a:lnTo>
                  <a:pt x="27889" y="50497"/>
                </a:lnTo>
                <a:lnTo>
                  <a:pt x="32400" y="46447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734528" y="525520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4" y="20740"/>
                </a:lnTo>
                <a:lnTo>
                  <a:pt x="8624" y="52106"/>
                </a:lnTo>
                <a:lnTo>
                  <a:pt x="9409" y="56643"/>
                </a:lnTo>
                <a:lnTo>
                  <a:pt x="10770" y="60440"/>
                </a:lnTo>
                <a:lnTo>
                  <a:pt x="13092" y="63144"/>
                </a:lnTo>
                <a:lnTo>
                  <a:pt x="16383" y="64833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0" y="53900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2" y="20740"/>
                </a:lnTo>
                <a:lnTo>
                  <a:pt x="31737" y="19304"/>
                </a:lnTo>
                <a:lnTo>
                  <a:pt x="31902" y="16370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778426" y="5267487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862818" y="526748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8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5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8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4" y="23573"/>
                </a:lnTo>
                <a:lnTo>
                  <a:pt x="11178" y="24246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88"/>
                </a:lnTo>
                <a:lnTo>
                  <a:pt x="6108" y="51019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922646" y="526748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7"/>
                </a:lnTo>
                <a:lnTo>
                  <a:pt x="16308" y="2150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7" y="51271"/>
                </a:lnTo>
                <a:lnTo>
                  <a:pt x="8957" y="17132"/>
                </a:lnTo>
                <a:lnTo>
                  <a:pt x="11418" y="14072"/>
                </a:lnTo>
                <a:lnTo>
                  <a:pt x="13769" y="11736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93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981154" y="5301176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7"/>
                </a:moveTo>
                <a:lnTo>
                  <a:pt x="12760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8" y="19277"/>
                </a:lnTo>
                <a:close/>
              </a:path>
              <a:path w="13218" h="75653">
                <a:moveTo>
                  <a:pt x="36943" y="11127"/>
                </a:moveTo>
                <a:lnTo>
                  <a:pt x="37017" y="18121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78"/>
                </a:lnTo>
                <a:lnTo>
                  <a:pt x="44919" y="-54684"/>
                </a:lnTo>
                <a:lnTo>
                  <a:pt x="44678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4"/>
                </a:lnTo>
                <a:lnTo>
                  <a:pt x="35913" y="-26313"/>
                </a:lnTo>
                <a:lnTo>
                  <a:pt x="31254" y="-30582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4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6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5" y="673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67"/>
                </a:lnTo>
                <a:lnTo>
                  <a:pt x="4521" y="12232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3"/>
                </a:lnTo>
                <a:lnTo>
                  <a:pt x="11123" y="-18299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34"/>
                </a:lnTo>
                <a:lnTo>
                  <a:pt x="33489" y="-19761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5" y="12318"/>
                </a:lnTo>
                <a:lnTo>
                  <a:pt x="15568" y="10670"/>
                </a:lnTo>
                <a:lnTo>
                  <a:pt x="12760" y="8088"/>
                </a:lnTo>
                <a:lnTo>
                  <a:pt x="13218" y="1927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190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8" y="13906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4068986" y="5267595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39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2" y="62816"/>
                </a:lnTo>
                <a:lnTo>
                  <a:pt x="1991" y="66042"/>
                </a:lnTo>
                <a:lnTo>
                  <a:pt x="5040" y="68580"/>
                </a:lnTo>
                <a:lnTo>
                  <a:pt x="9090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7" y="72327"/>
                </a:lnTo>
                <a:lnTo>
                  <a:pt x="29552" y="71884"/>
                </a:lnTo>
                <a:lnTo>
                  <a:pt x="32562" y="70995"/>
                </a:lnTo>
                <a:lnTo>
                  <a:pt x="35557" y="70106"/>
                </a:lnTo>
                <a:lnTo>
                  <a:pt x="39968" y="67363"/>
                </a:lnTo>
                <a:lnTo>
                  <a:pt x="43329" y="64047"/>
                </a:lnTo>
                <a:lnTo>
                  <a:pt x="45209" y="59997"/>
                </a:lnTo>
                <a:lnTo>
                  <a:pt x="45694" y="55617"/>
                </a:lnTo>
                <a:lnTo>
                  <a:pt x="45274" y="51602"/>
                </a:lnTo>
                <a:lnTo>
                  <a:pt x="43610" y="48388"/>
                </a:lnTo>
                <a:lnTo>
                  <a:pt x="40968" y="45925"/>
                </a:lnTo>
                <a:lnTo>
                  <a:pt x="37731" y="43981"/>
                </a:lnTo>
                <a:lnTo>
                  <a:pt x="33677" y="42774"/>
                </a:lnTo>
                <a:lnTo>
                  <a:pt x="29030" y="42382"/>
                </a:lnTo>
                <a:lnTo>
                  <a:pt x="16280" y="41836"/>
                </a:lnTo>
                <a:lnTo>
                  <a:pt x="14324" y="41760"/>
                </a:lnTo>
                <a:lnTo>
                  <a:pt x="10411" y="39639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32"/>
                </a:lnTo>
                <a:lnTo>
                  <a:pt x="30110" y="49493"/>
                </a:lnTo>
                <a:lnTo>
                  <a:pt x="32435" y="50105"/>
                </a:lnTo>
                <a:lnTo>
                  <a:pt x="35877" y="52391"/>
                </a:lnTo>
                <a:lnTo>
                  <a:pt x="36727" y="56098"/>
                </a:lnTo>
                <a:lnTo>
                  <a:pt x="36727" y="57340"/>
                </a:lnTo>
                <a:lnTo>
                  <a:pt x="35506" y="60746"/>
                </a:lnTo>
                <a:lnTo>
                  <a:pt x="32461" y="63475"/>
                </a:lnTo>
                <a:lnTo>
                  <a:pt x="29170" y="64706"/>
                </a:lnTo>
                <a:lnTo>
                  <a:pt x="25067" y="65483"/>
                </a:lnTo>
                <a:lnTo>
                  <a:pt x="18083" y="65483"/>
                </a:lnTo>
                <a:lnTo>
                  <a:pt x="14757" y="64871"/>
                </a:lnTo>
                <a:lnTo>
                  <a:pt x="12369" y="63680"/>
                </a:lnTo>
                <a:lnTo>
                  <a:pt x="8788" y="60670"/>
                </a:lnTo>
                <a:lnTo>
                  <a:pt x="8788" y="57571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0" y="33681"/>
                </a:lnTo>
                <a:lnTo>
                  <a:pt x="17981" y="34721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49" y="1220"/>
                </a:lnTo>
                <a:lnTo>
                  <a:pt x="9903" y="3200"/>
                </a:lnTo>
                <a:lnTo>
                  <a:pt x="6577" y="6239"/>
                </a:lnTo>
                <a:lnTo>
                  <a:pt x="4342" y="10299"/>
                </a:lnTo>
                <a:lnTo>
                  <a:pt x="2934" y="15012"/>
                </a:lnTo>
                <a:lnTo>
                  <a:pt x="2934" y="17795"/>
                </a:lnTo>
                <a:lnTo>
                  <a:pt x="3261" y="22216"/>
                </a:lnTo>
                <a:lnTo>
                  <a:pt x="4558" y="25577"/>
                </a:lnTo>
                <a:lnTo>
                  <a:pt x="6563" y="28426"/>
                </a:lnTo>
                <a:lnTo>
                  <a:pt x="4100" y="31360"/>
                </a:lnTo>
                <a:lnTo>
                  <a:pt x="2297" y="34827"/>
                </a:lnTo>
                <a:lnTo>
                  <a:pt x="1840" y="39002"/>
                </a:lnTo>
                <a:lnTo>
                  <a:pt x="2272" y="42077"/>
                </a:lnTo>
                <a:lnTo>
                  <a:pt x="3975" y="44834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102"/>
                </a:lnTo>
                <a:lnTo>
                  <a:pt x="15887" y="8284"/>
                </a:lnTo>
                <a:lnTo>
                  <a:pt x="18450" y="7113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62"/>
                </a:lnTo>
                <a:lnTo>
                  <a:pt x="31316" y="1148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3" y="23940"/>
                </a:lnTo>
                <a:lnTo>
                  <a:pt x="27785" y="26697"/>
                </a:lnTo>
                <a:lnTo>
                  <a:pt x="25182" y="2781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21"/>
                </a:lnTo>
                <a:lnTo>
                  <a:pt x="21866" y="35002"/>
                </a:lnTo>
                <a:lnTo>
                  <a:pt x="24688" y="35002"/>
                </a:lnTo>
                <a:lnTo>
                  <a:pt x="27252" y="34610"/>
                </a:lnTo>
                <a:lnTo>
                  <a:pt x="29578" y="33797"/>
                </a:lnTo>
                <a:lnTo>
                  <a:pt x="33883" y="31866"/>
                </a:lnTo>
                <a:lnTo>
                  <a:pt x="37249" y="28842"/>
                </a:lnTo>
                <a:lnTo>
                  <a:pt x="39446" y="24843"/>
                </a:lnTo>
                <a:lnTo>
                  <a:pt x="40802" y="20181"/>
                </a:lnTo>
                <a:lnTo>
                  <a:pt x="40802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86" y="8143"/>
                </a:lnTo>
                <a:lnTo>
                  <a:pt x="44385" y="8143"/>
                </a:lnTo>
                <a:lnTo>
                  <a:pt x="45719" y="7289"/>
                </a:lnTo>
                <a:lnTo>
                  <a:pt x="46227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396"/>
                </a:lnTo>
                <a:lnTo>
                  <a:pt x="24739" y="80"/>
                </a:lnTo>
                <a:lnTo>
                  <a:pt x="19112" y="0"/>
                </a:lnTo>
                <a:lnTo>
                  <a:pt x="16570" y="396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4126867" y="526748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52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0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8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40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40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4" y="39053"/>
                </a:lnTo>
                <a:lnTo>
                  <a:pt x="34710" y="42458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4186072" y="5268240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9" y="52069"/>
                </a:lnTo>
                <a:lnTo>
                  <a:pt x="29397" y="50241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39" y="0"/>
                </a:lnTo>
                <a:lnTo>
                  <a:pt x="39952" y="88"/>
                </a:lnTo>
                <a:lnTo>
                  <a:pt x="37376" y="1742"/>
                </a:lnTo>
                <a:lnTo>
                  <a:pt x="23760" y="42000"/>
                </a:lnTo>
                <a:lnTo>
                  <a:pt x="23379" y="42000"/>
                </a:lnTo>
                <a:lnTo>
                  <a:pt x="9601" y="1742"/>
                </a:lnTo>
                <a:lnTo>
                  <a:pt x="8039" y="240"/>
                </a:lnTo>
                <a:lnTo>
                  <a:pt x="5433" y="0"/>
                </a:lnTo>
                <a:lnTo>
                  <a:pt x="2854" y="24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4242610" y="5267487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77" y="6807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6" y="45529"/>
                </a:lnTo>
                <a:lnTo>
                  <a:pt x="42062" y="42886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29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15" y="186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4304919" y="526748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447" y="8194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4346830" y="526748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2" y="15038"/>
                </a:lnTo>
                <a:lnTo>
                  <a:pt x="4055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7"/>
                </a:lnTo>
                <a:lnTo>
                  <a:pt x="16305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5" y="8892"/>
                </a:lnTo>
                <a:lnTo>
                  <a:pt x="8075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40"/>
                </a:lnTo>
                <a:lnTo>
                  <a:pt x="0" y="51271"/>
                </a:lnTo>
                <a:lnTo>
                  <a:pt x="187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4409686" y="5267483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0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8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58"/>
                </a:lnTo>
                <a:lnTo>
                  <a:pt x="61456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5" y="180"/>
                </a:lnTo>
                <a:lnTo>
                  <a:pt x="50507" y="853"/>
                </a:lnTo>
                <a:lnTo>
                  <a:pt x="47840" y="2174"/>
                </a:lnTo>
                <a:lnTo>
                  <a:pt x="45072" y="3914"/>
                </a:lnTo>
                <a:lnTo>
                  <a:pt x="42138" y="6390"/>
                </a:lnTo>
                <a:lnTo>
                  <a:pt x="38967" y="9665"/>
                </a:lnTo>
                <a:lnTo>
                  <a:pt x="36791" y="5717"/>
                </a:lnTo>
                <a:lnTo>
                  <a:pt x="33642" y="2693"/>
                </a:lnTo>
                <a:lnTo>
                  <a:pt x="31003" y="1184"/>
                </a:lnTo>
                <a:lnTo>
                  <a:pt x="27777" y="231"/>
                </a:lnTo>
                <a:lnTo>
                  <a:pt x="23929" y="0"/>
                </a:lnTo>
                <a:lnTo>
                  <a:pt x="21297" y="0"/>
                </a:lnTo>
                <a:lnTo>
                  <a:pt x="18684" y="727"/>
                </a:lnTo>
                <a:lnTo>
                  <a:pt x="16092" y="2150"/>
                </a:lnTo>
                <a:lnTo>
                  <a:pt x="13500" y="3571"/>
                </a:lnTo>
                <a:lnTo>
                  <a:pt x="10833" y="5831"/>
                </a:lnTo>
                <a:lnTo>
                  <a:pt x="8089" y="8892"/>
                </a:lnTo>
                <a:lnTo>
                  <a:pt x="8089" y="2150"/>
                </a:lnTo>
                <a:lnTo>
                  <a:pt x="5527" y="778"/>
                </a:lnTo>
                <a:lnTo>
                  <a:pt x="2578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72"/>
                </a:lnTo>
                <a:lnTo>
                  <a:pt x="15801" y="10148"/>
                </a:lnTo>
                <a:lnTo>
                  <a:pt x="19977" y="7762"/>
                </a:lnTo>
                <a:lnTo>
                  <a:pt x="23699" y="7762"/>
                </a:lnTo>
                <a:lnTo>
                  <a:pt x="26352" y="8726"/>
                </a:lnTo>
                <a:lnTo>
                  <a:pt x="29366" y="11559"/>
                </a:lnTo>
                <a:lnTo>
                  <a:pt x="30747" y="14253"/>
                </a:lnTo>
                <a:lnTo>
                  <a:pt x="31546" y="17654"/>
                </a:lnTo>
                <a:lnTo>
                  <a:pt x="31752" y="21592"/>
                </a:lnTo>
                <a:lnTo>
                  <a:pt x="31752" y="51271"/>
                </a:lnTo>
                <a:lnTo>
                  <a:pt x="32068" y="52200"/>
                </a:lnTo>
                <a:lnTo>
                  <a:pt x="34646" y="52923"/>
                </a:lnTo>
                <a:lnTo>
                  <a:pt x="37782" y="52923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2" y="14072"/>
                </a:lnTo>
                <a:lnTo>
                  <a:pt x="47564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26"/>
                </a:lnTo>
                <a:lnTo>
                  <a:pt x="61153" y="11559"/>
                </a:lnTo>
                <a:lnTo>
                  <a:pt x="62536" y="14253"/>
                </a:lnTo>
                <a:lnTo>
                  <a:pt x="63248" y="17654"/>
                </a:lnTo>
                <a:lnTo>
                  <a:pt x="63439" y="21592"/>
                </a:lnTo>
                <a:lnTo>
                  <a:pt x="63439" y="51271"/>
                </a:lnTo>
                <a:lnTo>
                  <a:pt x="63792" y="5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499150" y="5267487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561459" y="526748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6" y="15038"/>
                </a:lnTo>
                <a:lnTo>
                  <a:pt x="40551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7"/>
                </a:lnTo>
                <a:lnTo>
                  <a:pt x="16308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616542" y="525520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4687822" y="5244566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27" y="76417"/>
                </a:moveTo>
                <a:lnTo>
                  <a:pt x="23925" y="76582"/>
                </a:lnTo>
                <a:lnTo>
                  <a:pt x="27292" y="76582"/>
                </a:lnTo>
                <a:lnTo>
                  <a:pt x="30275" y="75945"/>
                </a:lnTo>
                <a:lnTo>
                  <a:pt x="32879" y="74688"/>
                </a:lnTo>
                <a:lnTo>
                  <a:pt x="35481" y="73418"/>
                </a:lnTo>
                <a:lnTo>
                  <a:pt x="37680" y="71578"/>
                </a:lnTo>
                <a:lnTo>
                  <a:pt x="41259" y="66815"/>
                </a:lnTo>
                <a:lnTo>
                  <a:pt x="42619" y="63931"/>
                </a:lnTo>
                <a:lnTo>
                  <a:pt x="43545" y="60540"/>
                </a:lnTo>
                <a:lnTo>
                  <a:pt x="44460" y="57163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7"/>
                </a:lnTo>
                <a:lnTo>
                  <a:pt x="43840" y="39027"/>
                </a:lnTo>
                <a:lnTo>
                  <a:pt x="43113" y="35852"/>
                </a:lnTo>
                <a:lnTo>
                  <a:pt x="41972" y="33073"/>
                </a:lnTo>
                <a:lnTo>
                  <a:pt x="40398" y="30707"/>
                </a:lnTo>
                <a:lnTo>
                  <a:pt x="36777" y="26441"/>
                </a:lnTo>
                <a:lnTo>
                  <a:pt x="31748" y="23623"/>
                </a:lnTo>
                <a:lnTo>
                  <a:pt x="28728" y="22910"/>
                </a:lnTo>
                <a:lnTo>
                  <a:pt x="25171" y="22910"/>
                </a:lnTo>
                <a:lnTo>
                  <a:pt x="22352" y="23065"/>
                </a:lnTo>
                <a:lnTo>
                  <a:pt x="23468" y="30620"/>
                </a:lnTo>
                <a:lnTo>
                  <a:pt x="27749" y="31179"/>
                </a:lnTo>
                <a:lnTo>
                  <a:pt x="30883" y="33389"/>
                </a:lnTo>
                <a:lnTo>
                  <a:pt x="33083" y="36650"/>
                </a:lnTo>
                <a:lnTo>
                  <a:pt x="34696" y="40525"/>
                </a:lnTo>
                <a:lnTo>
                  <a:pt x="35455" y="45237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908"/>
                </a:lnTo>
                <a:lnTo>
                  <a:pt x="33782" y="61139"/>
                </a:lnTo>
                <a:lnTo>
                  <a:pt x="31788" y="64720"/>
                </a:lnTo>
                <a:lnTo>
                  <a:pt x="28879" y="67247"/>
                </a:lnTo>
                <a:lnTo>
                  <a:pt x="25347" y="68886"/>
                </a:lnTo>
                <a:lnTo>
                  <a:pt x="20650" y="68886"/>
                </a:lnTo>
                <a:lnTo>
                  <a:pt x="16052" y="66509"/>
                </a:lnTo>
                <a:lnTo>
                  <a:pt x="11938" y="72021"/>
                </a:lnTo>
                <a:lnTo>
                  <a:pt x="15735" y="74623"/>
                </a:lnTo>
                <a:lnTo>
                  <a:pt x="18299" y="75818"/>
                </a:lnTo>
                <a:lnTo>
                  <a:pt x="20927" y="76417"/>
                </a:lnTo>
                <a:close/>
              </a:path>
              <a:path w="44931" h="76582">
                <a:moveTo>
                  <a:pt x="0" y="74192"/>
                </a:moveTo>
                <a:lnTo>
                  <a:pt x="0" y="74488"/>
                </a:lnTo>
                <a:lnTo>
                  <a:pt x="2562" y="75834"/>
                </a:lnTo>
                <a:lnTo>
                  <a:pt x="5295" y="75834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8" y="72021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72"/>
                </a:lnTo>
                <a:lnTo>
                  <a:pt x="10375" y="38353"/>
                </a:lnTo>
                <a:lnTo>
                  <a:pt x="12966" y="35661"/>
                </a:lnTo>
                <a:lnTo>
                  <a:pt x="16596" y="32741"/>
                </a:lnTo>
                <a:lnTo>
                  <a:pt x="20041" y="31114"/>
                </a:lnTo>
                <a:lnTo>
                  <a:pt x="23468" y="30620"/>
                </a:lnTo>
                <a:lnTo>
                  <a:pt x="22352" y="23065"/>
                </a:lnTo>
                <a:lnTo>
                  <a:pt x="19745" y="23633"/>
                </a:lnTo>
                <a:lnTo>
                  <a:pt x="17143" y="24739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4749148" y="5268262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3" y="0"/>
                </a:moveTo>
                <a:lnTo>
                  <a:pt x="33098" y="1662"/>
                </a:lnTo>
                <a:lnTo>
                  <a:pt x="33098" y="35797"/>
                </a:lnTo>
                <a:lnTo>
                  <a:pt x="30596" y="38872"/>
                </a:lnTo>
                <a:lnTo>
                  <a:pt x="28234" y="41208"/>
                </a:lnTo>
                <a:lnTo>
                  <a:pt x="23789" y="44383"/>
                </a:lnTo>
                <a:lnTo>
                  <a:pt x="19317" y="45182"/>
                </a:lnTo>
                <a:lnTo>
                  <a:pt x="16052" y="44855"/>
                </a:lnTo>
                <a:lnTo>
                  <a:pt x="13449" y="43508"/>
                </a:lnTo>
                <a:lnTo>
                  <a:pt x="10681" y="40143"/>
                </a:lnTo>
                <a:lnTo>
                  <a:pt x="9626" y="36968"/>
                </a:lnTo>
                <a:lnTo>
                  <a:pt x="9008" y="32953"/>
                </a:lnTo>
                <a:lnTo>
                  <a:pt x="9008" y="1662"/>
                </a:lnTo>
                <a:lnTo>
                  <a:pt x="8790" y="938"/>
                </a:lnTo>
                <a:lnTo>
                  <a:pt x="6098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2"/>
                </a:lnTo>
                <a:lnTo>
                  <a:pt x="1487" y="42810"/>
                </a:lnTo>
                <a:lnTo>
                  <a:pt x="3848" y="46835"/>
                </a:lnTo>
                <a:lnTo>
                  <a:pt x="7024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15"/>
                </a:lnTo>
                <a:lnTo>
                  <a:pt x="33962" y="44042"/>
                </a:lnTo>
                <a:lnTo>
                  <a:pt x="33962" y="50784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1" y="50492"/>
                </a:lnTo>
                <a:lnTo>
                  <a:pt x="42101" y="1662"/>
                </a:lnTo>
                <a:lnTo>
                  <a:pt x="41861" y="93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4807112" y="5267487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15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34" y="7225"/>
                </a:lnTo>
                <a:lnTo>
                  <a:pt x="1562" y="10717"/>
                </a:lnTo>
                <a:lnTo>
                  <a:pt x="1191" y="14475"/>
                </a:lnTo>
                <a:lnTo>
                  <a:pt x="1536" y="18515"/>
                </a:lnTo>
                <a:lnTo>
                  <a:pt x="2945" y="21629"/>
                </a:lnTo>
                <a:lnTo>
                  <a:pt x="6195" y="25206"/>
                </a:lnTo>
                <a:lnTo>
                  <a:pt x="8977" y="26935"/>
                </a:lnTo>
                <a:lnTo>
                  <a:pt x="11937" y="28407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90"/>
                </a:lnTo>
                <a:lnTo>
                  <a:pt x="23950" y="34264"/>
                </a:lnTo>
                <a:lnTo>
                  <a:pt x="25718" y="37310"/>
                </a:lnTo>
                <a:lnTo>
                  <a:pt x="25462" y="41183"/>
                </a:lnTo>
                <a:lnTo>
                  <a:pt x="22895" y="44575"/>
                </a:lnTo>
                <a:lnTo>
                  <a:pt x="19684" y="46012"/>
                </a:lnTo>
                <a:lnTo>
                  <a:pt x="17081" y="46494"/>
                </a:lnTo>
                <a:lnTo>
                  <a:pt x="13535" y="46494"/>
                </a:lnTo>
                <a:lnTo>
                  <a:pt x="10198" y="45755"/>
                </a:lnTo>
                <a:lnTo>
                  <a:pt x="6145" y="44157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20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8"/>
                </a:lnTo>
                <a:lnTo>
                  <a:pt x="18223" y="53658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9"/>
                </a:lnTo>
                <a:lnTo>
                  <a:pt x="28216" y="26633"/>
                </a:lnTo>
                <a:lnTo>
                  <a:pt x="25206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43"/>
                </a:lnTo>
                <a:lnTo>
                  <a:pt x="10119" y="16584"/>
                </a:lnTo>
                <a:lnTo>
                  <a:pt x="9766" y="13992"/>
                </a:lnTo>
                <a:lnTo>
                  <a:pt x="10325" y="11174"/>
                </a:lnTo>
                <a:lnTo>
                  <a:pt x="12750" y="8290"/>
                </a:lnTo>
                <a:lnTo>
                  <a:pt x="16012" y="7110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55"/>
                </a:lnTo>
                <a:lnTo>
                  <a:pt x="29235" y="10093"/>
                </a:lnTo>
                <a:lnTo>
                  <a:pt x="32029" y="8305"/>
                </a:lnTo>
                <a:lnTo>
                  <a:pt x="31978" y="5688"/>
                </a:lnTo>
                <a:lnTo>
                  <a:pt x="30401" y="2909"/>
                </a:lnTo>
                <a:lnTo>
                  <a:pt x="27467" y="1457"/>
                </a:lnTo>
                <a:lnTo>
                  <a:pt x="24192" y="543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4856921" y="5248120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4886579" y="526748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11"/>
                </a:lnTo>
                <a:lnTo>
                  <a:pt x="41744" y="15038"/>
                </a:lnTo>
                <a:lnTo>
                  <a:pt x="40549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7"/>
                </a:lnTo>
                <a:lnTo>
                  <a:pt x="16308" y="2150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72"/>
                </a:lnTo>
                <a:lnTo>
                  <a:pt x="13766" y="11736"/>
                </a:lnTo>
                <a:lnTo>
                  <a:pt x="18251" y="8561"/>
                </a:lnTo>
                <a:lnTo>
                  <a:pt x="22734" y="7762"/>
                </a:lnTo>
                <a:lnTo>
                  <a:pt x="25995" y="8093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4946191" y="5267487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1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5004583" y="5267487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37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49" y="7225"/>
                </a:lnTo>
                <a:lnTo>
                  <a:pt x="1576" y="10717"/>
                </a:lnTo>
                <a:lnTo>
                  <a:pt x="1195" y="14475"/>
                </a:lnTo>
                <a:lnTo>
                  <a:pt x="1550" y="18515"/>
                </a:lnTo>
                <a:lnTo>
                  <a:pt x="2959" y="21629"/>
                </a:lnTo>
                <a:lnTo>
                  <a:pt x="6209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64"/>
                </a:lnTo>
                <a:lnTo>
                  <a:pt x="25728" y="37310"/>
                </a:lnTo>
                <a:lnTo>
                  <a:pt x="25476" y="4118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8"/>
                </a:lnTo>
                <a:lnTo>
                  <a:pt x="18237" y="53658"/>
                </a:lnTo>
                <a:lnTo>
                  <a:pt x="20829" y="53312"/>
                </a:lnTo>
                <a:lnTo>
                  <a:pt x="25527" y="51940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7" y="29729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4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4" y="8290"/>
                </a:lnTo>
                <a:lnTo>
                  <a:pt x="16027" y="7110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49" y="1009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5051585" y="5267487"/>
            <a:ext cx="34559" cy="53658"/>
          </a:xfrm>
          <a:custGeom>
            <a:avLst/>
            <a:gdLst/>
            <a:ahLst/>
            <a:cxnLst/>
            <a:rect l="l" t="t" r="r" b="b"/>
            <a:pathLst>
              <a:path w="34559" h="53658">
                <a:moveTo>
                  <a:pt x="21592" y="115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67"/>
                </a:lnTo>
                <a:lnTo>
                  <a:pt x="3037" y="7225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47" y="21629"/>
                </a:lnTo>
                <a:lnTo>
                  <a:pt x="6198" y="25206"/>
                </a:lnTo>
                <a:lnTo>
                  <a:pt x="8981" y="26935"/>
                </a:lnTo>
                <a:lnTo>
                  <a:pt x="11940" y="28407"/>
                </a:lnTo>
                <a:lnTo>
                  <a:pt x="15011" y="29643"/>
                </a:lnTo>
                <a:lnTo>
                  <a:pt x="17960" y="30798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310"/>
                </a:lnTo>
                <a:lnTo>
                  <a:pt x="25466" y="41183"/>
                </a:lnTo>
                <a:lnTo>
                  <a:pt x="22899" y="44575"/>
                </a:lnTo>
                <a:lnTo>
                  <a:pt x="19688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8" y="45755"/>
                </a:lnTo>
                <a:lnTo>
                  <a:pt x="6148" y="44157"/>
                </a:lnTo>
                <a:lnTo>
                  <a:pt x="3279" y="42555"/>
                </a:lnTo>
                <a:lnTo>
                  <a:pt x="269" y="42937"/>
                </a:lnTo>
                <a:lnTo>
                  <a:pt x="0" y="45529"/>
                </a:lnTo>
                <a:lnTo>
                  <a:pt x="445" y="48820"/>
                </a:lnTo>
                <a:lnTo>
                  <a:pt x="3037" y="50925"/>
                </a:lnTo>
                <a:lnTo>
                  <a:pt x="6212" y="52221"/>
                </a:lnTo>
                <a:lnTo>
                  <a:pt x="8867" y="52984"/>
                </a:lnTo>
                <a:lnTo>
                  <a:pt x="12016" y="53527"/>
                </a:lnTo>
                <a:lnTo>
                  <a:pt x="15407" y="53658"/>
                </a:lnTo>
                <a:lnTo>
                  <a:pt x="18227" y="53658"/>
                </a:lnTo>
                <a:lnTo>
                  <a:pt x="20819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9" y="46608"/>
                </a:lnTo>
                <a:lnTo>
                  <a:pt x="34102" y="42696"/>
                </a:lnTo>
                <a:lnTo>
                  <a:pt x="34559" y="37972"/>
                </a:lnTo>
                <a:lnTo>
                  <a:pt x="34559" y="35877"/>
                </a:lnTo>
                <a:lnTo>
                  <a:pt x="33505" y="32547"/>
                </a:lnTo>
                <a:lnTo>
                  <a:pt x="31866" y="29729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25"/>
                </a:lnTo>
                <a:lnTo>
                  <a:pt x="19116" y="22604"/>
                </a:lnTo>
                <a:lnTo>
                  <a:pt x="16141" y="21449"/>
                </a:lnTo>
                <a:lnTo>
                  <a:pt x="12509" y="19343"/>
                </a:lnTo>
                <a:lnTo>
                  <a:pt x="10123" y="16584"/>
                </a:lnTo>
                <a:lnTo>
                  <a:pt x="9766" y="13992"/>
                </a:lnTo>
                <a:lnTo>
                  <a:pt x="10327" y="11174"/>
                </a:lnTo>
                <a:lnTo>
                  <a:pt x="12750" y="8290"/>
                </a:lnTo>
                <a:lnTo>
                  <a:pt x="16015" y="7110"/>
                </a:lnTo>
                <a:lnTo>
                  <a:pt x="18874" y="6944"/>
                </a:lnTo>
                <a:lnTo>
                  <a:pt x="22085" y="7134"/>
                </a:lnTo>
                <a:lnTo>
                  <a:pt x="25872" y="8355"/>
                </a:lnTo>
                <a:lnTo>
                  <a:pt x="29235" y="10093"/>
                </a:lnTo>
                <a:lnTo>
                  <a:pt x="32033" y="8305"/>
                </a:lnTo>
                <a:lnTo>
                  <a:pt x="31978" y="5688"/>
                </a:lnTo>
                <a:lnTo>
                  <a:pt x="30405" y="2909"/>
                </a:lnTo>
                <a:lnTo>
                  <a:pt x="27471" y="1457"/>
                </a:lnTo>
                <a:lnTo>
                  <a:pt x="24194" y="543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5127242" y="5244566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29" y="76417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45"/>
                </a:lnTo>
                <a:lnTo>
                  <a:pt x="32879" y="74688"/>
                </a:lnTo>
                <a:lnTo>
                  <a:pt x="35481" y="73418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31"/>
                </a:lnTo>
                <a:lnTo>
                  <a:pt x="43548" y="60540"/>
                </a:lnTo>
                <a:lnTo>
                  <a:pt x="44462" y="57163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7"/>
                </a:lnTo>
                <a:lnTo>
                  <a:pt x="43840" y="39027"/>
                </a:lnTo>
                <a:lnTo>
                  <a:pt x="43116" y="35852"/>
                </a:lnTo>
                <a:lnTo>
                  <a:pt x="41972" y="33073"/>
                </a:lnTo>
                <a:lnTo>
                  <a:pt x="40398" y="30707"/>
                </a:lnTo>
                <a:lnTo>
                  <a:pt x="36776" y="26441"/>
                </a:lnTo>
                <a:lnTo>
                  <a:pt x="31747" y="23623"/>
                </a:lnTo>
                <a:lnTo>
                  <a:pt x="28727" y="22910"/>
                </a:lnTo>
                <a:lnTo>
                  <a:pt x="25171" y="22910"/>
                </a:lnTo>
                <a:lnTo>
                  <a:pt x="22351" y="23065"/>
                </a:lnTo>
                <a:lnTo>
                  <a:pt x="23468" y="30620"/>
                </a:lnTo>
                <a:lnTo>
                  <a:pt x="27748" y="31179"/>
                </a:lnTo>
                <a:lnTo>
                  <a:pt x="30883" y="33389"/>
                </a:lnTo>
                <a:lnTo>
                  <a:pt x="33083" y="36650"/>
                </a:lnTo>
                <a:lnTo>
                  <a:pt x="34696" y="40525"/>
                </a:lnTo>
                <a:lnTo>
                  <a:pt x="35455" y="45237"/>
                </a:lnTo>
                <a:lnTo>
                  <a:pt x="35646" y="50151"/>
                </a:lnTo>
                <a:lnTo>
                  <a:pt x="35646" y="52437"/>
                </a:lnTo>
                <a:lnTo>
                  <a:pt x="34963" y="56908"/>
                </a:lnTo>
                <a:lnTo>
                  <a:pt x="33782" y="61139"/>
                </a:lnTo>
                <a:lnTo>
                  <a:pt x="31788" y="64720"/>
                </a:lnTo>
                <a:lnTo>
                  <a:pt x="28878" y="67247"/>
                </a:lnTo>
                <a:lnTo>
                  <a:pt x="25346" y="68886"/>
                </a:lnTo>
                <a:lnTo>
                  <a:pt x="20648" y="68886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3"/>
                </a:lnTo>
                <a:lnTo>
                  <a:pt x="18298" y="75818"/>
                </a:lnTo>
                <a:lnTo>
                  <a:pt x="20929" y="76417"/>
                </a:lnTo>
                <a:close/>
              </a:path>
              <a:path w="44931" h="76582">
                <a:moveTo>
                  <a:pt x="0" y="74192"/>
                </a:moveTo>
                <a:lnTo>
                  <a:pt x="0" y="74488"/>
                </a:lnTo>
                <a:lnTo>
                  <a:pt x="2562" y="75834"/>
                </a:lnTo>
                <a:lnTo>
                  <a:pt x="5295" y="75834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29" y="62650"/>
                </a:lnTo>
                <a:lnTo>
                  <a:pt x="8953" y="59651"/>
                </a:lnTo>
                <a:lnTo>
                  <a:pt x="8953" y="40172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14"/>
                </a:lnTo>
                <a:lnTo>
                  <a:pt x="23468" y="30620"/>
                </a:lnTo>
                <a:lnTo>
                  <a:pt x="22351" y="23065"/>
                </a:lnTo>
                <a:lnTo>
                  <a:pt x="19745" y="23633"/>
                </a:lnTo>
                <a:lnTo>
                  <a:pt x="17142" y="24739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5188841" y="526748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448" y="8194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35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5227322" y="526748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52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68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8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56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40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40"/>
                </a:lnTo>
                <a:lnTo>
                  <a:pt x="10389" y="50674"/>
                </a:lnTo>
                <a:lnTo>
                  <a:pt x="13384" y="51869"/>
                </a:lnTo>
                <a:lnTo>
                  <a:pt x="16358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5289663" y="526748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8" y="52658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5"/>
                </a:lnTo>
                <a:lnTo>
                  <a:pt x="18338" y="46659"/>
                </a:lnTo>
                <a:lnTo>
                  <a:pt x="15455" y="46659"/>
                </a:lnTo>
                <a:lnTo>
                  <a:pt x="11582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8" y="1818"/>
                </a:lnTo>
                <a:lnTo>
                  <a:pt x="7226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7" y="9169"/>
                </a:lnTo>
                <a:lnTo>
                  <a:pt x="14084" y="8068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4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43"/>
                </a:lnTo>
                <a:lnTo>
                  <a:pt x="0" y="41148"/>
                </a:lnTo>
                <a:lnTo>
                  <a:pt x="1220" y="45101"/>
                </a:lnTo>
                <a:lnTo>
                  <a:pt x="3176" y="48488"/>
                </a:lnTo>
                <a:lnTo>
                  <a:pt x="6109" y="51019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0" y="30063"/>
                </a:lnTo>
                <a:lnTo>
                  <a:pt x="18962" y="29235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5346402" y="530117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9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8"/>
                </a:lnTo>
                <a:lnTo>
                  <a:pt x="44921" y="-54684"/>
                </a:lnTo>
                <a:lnTo>
                  <a:pt x="44679" y="-55422"/>
                </a:lnTo>
                <a:lnTo>
                  <a:pt x="42012" y="-56376"/>
                </a:lnTo>
                <a:lnTo>
                  <a:pt x="38787" y="-56376"/>
                </a:lnTo>
                <a:lnTo>
                  <a:pt x="35918" y="-54684"/>
                </a:lnTo>
                <a:lnTo>
                  <a:pt x="35918" y="-26313"/>
                </a:lnTo>
                <a:lnTo>
                  <a:pt x="31255" y="-30582"/>
                </a:lnTo>
                <a:lnTo>
                  <a:pt x="26517" y="-33069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4"/>
                </a:lnTo>
                <a:lnTo>
                  <a:pt x="11963" y="-31774"/>
                </a:lnTo>
                <a:lnTo>
                  <a:pt x="9335" y="-30477"/>
                </a:lnTo>
                <a:lnTo>
                  <a:pt x="7138" y="-28648"/>
                </a:lnTo>
                <a:lnTo>
                  <a:pt x="3592" y="-23876"/>
                </a:lnTo>
                <a:lnTo>
                  <a:pt x="2260" y="-20991"/>
                </a:lnTo>
                <a:lnTo>
                  <a:pt x="1346" y="-17600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6" y="673"/>
                </a:lnTo>
                <a:lnTo>
                  <a:pt x="1080" y="3887"/>
                </a:lnTo>
                <a:lnTo>
                  <a:pt x="1803" y="7087"/>
                </a:lnTo>
                <a:lnTo>
                  <a:pt x="2959" y="9867"/>
                </a:lnTo>
                <a:lnTo>
                  <a:pt x="4522" y="12232"/>
                </a:lnTo>
                <a:lnTo>
                  <a:pt x="8154" y="16484"/>
                </a:lnTo>
                <a:lnTo>
                  <a:pt x="9842" y="0"/>
                </a:lnTo>
                <a:lnTo>
                  <a:pt x="9270" y="-4762"/>
                </a:lnTo>
                <a:lnTo>
                  <a:pt x="9270" y="-9536"/>
                </a:lnTo>
                <a:lnTo>
                  <a:pt x="9958" y="-14043"/>
                </a:lnTo>
                <a:lnTo>
                  <a:pt x="11123" y="-18299"/>
                </a:lnTo>
                <a:lnTo>
                  <a:pt x="13119" y="-21845"/>
                </a:lnTo>
                <a:lnTo>
                  <a:pt x="16001" y="-24372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34"/>
                </a:lnTo>
                <a:lnTo>
                  <a:pt x="33491" y="-19761"/>
                </a:lnTo>
                <a:lnTo>
                  <a:pt x="35918" y="-16761"/>
                </a:lnTo>
                <a:lnTo>
                  <a:pt x="35918" y="2768"/>
                </a:lnTo>
                <a:lnTo>
                  <a:pt x="33174" y="6033"/>
                </a:lnTo>
                <a:lnTo>
                  <a:pt x="29427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70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90"/>
                </a:lnTo>
                <a:lnTo>
                  <a:pt x="28944" y="17640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5407837" y="5267487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41"/>
                </a:moveTo>
                <a:lnTo>
                  <a:pt x="43695" y="14133"/>
                </a:lnTo>
                <a:lnTo>
                  <a:pt x="42882" y="11329"/>
                </a:lnTo>
                <a:lnTo>
                  <a:pt x="39872" y="6807"/>
                </a:lnTo>
                <a:lnTo>
                  <a:pt x="35923" y="3070"/>
                </a:lnTo>
                <a:lnTo>
                  <a:pt x="33220" y="1840"/>
                </a:lnTo>
                <a:lnTo>
                  <a:pt x="30526" y="623"/>
                </a:lnTo>
                <a:lnTo>
                  <a:pt x="27261" y="0"/>
                </a:lnTo>
                <a:lnTo>
                  <a:pt x="27301" y="6998"/>
                </a:lnTo>
                <a:lnTo>
                  <a:pt x="30563" y="8329"/>
                </a:lnTo>
                <a:lnTo>
                  <a:pt x="32773" y="11008"/>
                </a:lnTo>
                <a:lnTo>
                  <a:pt x="34969" y="13690"/>
                </a:lnTo>
                <a:lnTo>
                  <a:pt x="36024" y="17373"/>
                </a:lnTo>
                <a:lnTo>
                  <a:pt x="35909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6" y="42011"/>
                </a:lnTo>
                <a:lnTo>
                  <a:pt x="4164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5" y="53096"/>
                </a:lnTo>
                <a:lnTo>
                  <a:pt x="20389" y="53658"/>
                </a:lnTo>
                <a:lnTo>
                  <a:pt x="24404" y="53658"/>
                </a:lnTo>
                <a:lnTo>
                  <a:pt x="28900" y="53492"/>
                </a:lnTo>
                <a:lnTo>
                  <a:pt x="32989" y="52793"/>
                </a:lnTo>
                <a:lnTo>
                  <a:pt x="36341" y="51981"/>
                </a:lnTo>
                <a:lnTo>
                  <a:pt x="39164" y="51106"/>
                </a:lnTo>
                <a:lnTo>
                  <a:pt x="42666" y="48308"/>
                </a:lnTo>
                <a:lnTo>
                  <a:pt x="42857" y="45529"/>
                </a:lnTo>
                <a:lnTo>
                  <a:pt x="42058" y="42886"/>
                </a:lnTo>
                <a:lnTo>
                  <a:pt x="39441" y="43268"/>
                </a:lnTo>
                <a:lnTo>
                  <a:pt x="36179" y="44550"/>
                </a:lnTo>
                <a:lnTo>
                  <a:pt x="33281" y="45439"/>
                </a:lnTo>
                <a:lnTo>
                  <a:pt x="29637" y="46188"/>
                </a:lnTo>
                <a:lnTo>
                  <a:pt x="25242" y="46393"/>
                </a:lnTo>
                <a:lnTo>
                  <a:pt x="22297" y="46393"/>
                </a:lnTo>
                <a:lnTo>
                  <a:pt x="17779" y="45133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1" y="28648"/>
                </a:lnTo>
                <a:lnTo>
                  <a:pt x="43848" y="27749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0" y="6998"/>
                </a:lnTo>
                <a:lnTo>
                  <a:pt x="27301" y="6998"/>
                </a:lnTo>
                <a:lnTo>
                  <a:pt x="27261" y="0"/>
                </a:lnTo>
                <a:lnTo>
                  <a:pt x="19846" y="0"/>
                </a:lnTo>
                <a:lnTo>
                  <a:pt x="16610" y="623"/>
                </a:lnTo>
                <a:lnTo>
                  <a:pt x="13715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5470138" y="526748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11"/>
                </a:lnTo>
                <a:lnTo>
                  <a:pt x="41756" y="15038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7"/>
                </a:lnTo>
                <a:lnTo>
                  <a:pt x="16308" y="2150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72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5528483" y="5267487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20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7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197"/>
                </a:lnTo>
                <a:lnTo>
                  <a:pt x="10831" y="50864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5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5587700" y="530117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9" y="18121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8"/>
                </a:lnTo>
                <a:lnTo>
                  <a:pt x="44917" y="-54684"/>
                </a:lnTo>
                <a:lnTo>
                  <a:pt x="44676" y="-55422"/>
                </a:lnTo>
                <a:lnTo>
                  <a:pt x="42011" y="-56376"/>
                </a:lnTo>
                <a:lnTo>
                  <a:pt x="38787" y="-56376"/>
                </a:lnTo>
                <a:lnTo>
                  <a:pt x="35914" y="-54684"/>
                </a:lnTo>
                <a:lnTo>
                  <a:pt x="35914" y="-26313"/>
                </a:lnTo>
                <a:lnTo>
                  <a:pt x="31254" y="-30582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4"/>
                </a:lnTo>
                <a:lnTo>
                  <a:pt x="11963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6"/>
                </a:lnTo>
                <a:lnTo>
                  <a:pt x="2260" y="-20991"/>
                </a:lnTo>
                <a:lnTo>
                  <a:pt x="1346" y="-17600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6" y="673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67"/>
                </a:lnTo>
                <a:lnTo>
                  <a:pt x="4521" y="12232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43"/>
                </a:lnTo>
                <a:lnTo>
                  <a:pt x="11123" y="-18299"/>
                </a:lnTo>
                <a:lnTo>
                  <a:pt x="13119" y="-21845"/>
                </a:lnTo>
                <a:lnTo>
                  <a:pt x="16001" y="-24372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34"/>
                </a:lnTo>
                <a:lnTo>
                  <a:pt x="33487" y="-19761"/>
                </a:lnTo>
                <a:lnTo>
                  <a:pt x="35914" y="-16761"/>
                </a:lnTo>
                <a:lnTo>
                  <a:pt x="35914" y="2768"/>
                </a:lnTo>
                <a:lnTo>
                  <a:pt x="33171" y="6033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70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2" y="19190"/>
                </a:lnTo>
                <a:lnTo>
                  <a:pt x="28944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676069" y="5248120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82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5699213" y="525520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5742449" y="5267487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49" y="7225"/>
                </a:lnTo>
                <a:lnTo>
                  <a:pt x="1577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64"/>
                </a:lnTo>
                <a:lnTo>
                  <a:pt x="25728" y="37310"/>
                </a:lnTo>
                <a:lnTo>
                  <a:pt x="25477" y="4118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8"/>
                </a:lnTo>
                <a:lnTo>
                  <a:pt x="18237" y="53658"/>
                </a:lnTo>
                <a:lnTo>
                  <a:pt x="20829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50" y="10093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9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5821927" y="5267479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2" y="17259"/>
                </a:moveTo>
                <a:lnTo>
                  <a:pt x="10374" y="15480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6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7"/>
                </a:lnTo>
                <a:lnTo>
                  <a:pt x="35650" y="29413"/>
                </a:lnTo>
                <a:lnTo>
                  <a:pt x="34937" y="33908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5" y="30377"/>
                </a:lnTo>
                <a:lnTo>
                  <a:pt x="44935" y="22569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6" y="12877"/>
                </a:lnTo>
                <a:lnTo>
                  <a:pt x="41976" y="10099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1"/>
                </a:lnTo>
                <a:lnTo>
                  <a:pt x="19126" y="955"/>
                </a:lnTo>
                <a:lnTo>
                  <a:pt x="16308" y="2246"/>
                </a:lnTo>
                <a:lnTo>
                  <a:pt x="13524" y="3924"/>
                </a:lnTo>
                <a:lnTo>
                  <a:pt x="10781" y="6174"/>
                </a:lnTo>
                <a:lnTo>
                  <a:pt x="7862" y="9004"/>
                </a:lnTo>
                <a:lnTo>
                  <a:pt x="8952" y="17259"/>
                </a:lnTo>
                <a:close/>
              </a:path>
              <a:path w="44935" h="72353">
                <a:moveTo>
                  <a:pt x="7862" y="9004"/>
                </a:moveTo>
                <a:lnTo>
                  <a:pt x="7862" y="2120"/>
                </a:lnTo>
                <a:lnTo>
                  <a:pt x="528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8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89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28"/>
                </a:lnTo>
                <a:lnTo>
                  <a:pt x="35469" y="50458"/>
                </a:lnTo>
                <a:lnTo>
                  <a:pt x="34937" y="33908"/>
                </a:lnTo>
                <a:lnTo>
                  <a:pt x="33731" y="38188"/>
                </a:lnTo>
                <a:lnTo>
                  <a:pt x="31725" y="41796"/>
                </a:lnTo>
                <a:lnTo>
                  <a:pt x="28792" y="4432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7"/>
                </a:lnTo>
                <a:lnTo>
                  <a:pt x="8952" y="36677"/>
                </a:lnTo>
                <a:lnTo>
                  <a:pt x="8952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5880100" y="526748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52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0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8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4" y="598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59"/>
                </a:lnTo>
                <a:lnTo>
                  <a:pt x="10388" y="50674"/>
                </a:lnTo>
                <a:lnTo>
                  <a:pt x="10021" y="34240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40"/>
                </a:lnTo>
                <a:lnTo>
                  <a:pt x="10388" y="50674"/>
                </a:lnTo>
                <a:lnTo>
                  <a:pt x="13373" y="51869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5945756" y="526748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981155" y="525520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4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2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79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022008" y="5244160"/>
            <a:ext cx="33047" cy="76246"/>
          </a:xfrm>
          <a:custGeom>
            <a:avLst/>
            <a:gdLst/>
            <a:ahLst/>
            <a:cxnLst/>
            <a:rect l="l" t="t" r="r" b="b"/>
            <a:pathLst>
              <a:path w="33047" h="76246">
                <a:moveTo>
                  <a:pt x="8942" y="12992"/>
                </a:moveTo>
                <a:lnTo>
                  <a:pt x="8624" y="15911"/>
                </a:lnTo>
                <a:lnTo>
                  <a:pt x="8624" y="24357"/>
                </a:lnTo>
                <a:lnTo>
                  <a:pt x="1742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24" y="31788"/>
                </a:lnTo>
                <a:lnTo>
                  <a:pt x="8624" y="74598"/>
                </a:lnTo>
                <a:lnTo>
                  <a:pt x="8992" y="75524"/>
                </a:lnTo>
                <a:lnTo>
                  <a:pt x="11544" y="76246"/>
                </a:lnTo>
                <a:lnTo>
                  <a:pt x="14719" y="76246"/>
                </a:lnTo>
                <a:lnTo>
                  <a:pt x="17639" y="74598"/>
                </a:lnTo>
                <a:lnTo>
                  <a:pt x="17639" y="31788"/>
                </a:lnTo>
                <a:lnTo>
                  <a:pt x="28536" y="31788"/>
                </a:lnTo>
                <a:lnTo>
                  <a:pt x="30163" y="30336"/>
                </a:lnTo>
                <a:lnTo>
                  <a:pt x="30328" y="27416"/>
                </a:lnTo>
                <a:lnTo>
                  <a:pt x="28536" y="24357"/>
                </a:lnTo>
                <a:lnTo>
                  <a:pt x="17639" y="24357"/>
                </a:lnTo>
                <a:lnTo>
                  <a:pt x="17639" y="19036"/>
                </a:lnTo>
                <a:lnTo>
                  <a:pt x="17768" y="15148"/>
                </a:lnTo>
                <a:lnTo>
                  <a:pt x="18262" y="12228"/>
                </a:lnTo>
                <a:lnTo>
                  <a:pt x="20598" y="8520"/>
                </a:lnTo>
                <a:lnTo>
                  <a:pt x="23623" y="7425"/>
                </a:lnTo>
                <a:lnTo>
                  <a:pt x="26798" y="7515"/>
                </a:lnTo>
                <a:lnTo>
                  <a:pt x="30008" y="8420"/>
                </a:lnTo>
                <a:lnTo>
                  <a:pt x="32691" y="8340"/>
                </a:lnTo>
                <a:lnTo>
                  <a:pt x="33047" y="5687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1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7" y="1838"/>
                </a:lnTo>
                <a:lnTo>
                  <a:pt x="12484" y="4546"/>
                </a:lnTo>
                <a:lnTo>
                  <a:pt x="10212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062342" y="526748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9" y="21352"/>
                </a:lnTo>
                <a:lnTo>
                  <a:pt x="10187" y="18986"/>
                </a:lnTo>
                <a:lnTo>
                  <a:pt x="11710" y="14605"/>
                </a:lnTo>
                <a:lnTo>
                  <a:pt x="14202" y="11178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91" y="9032"/>
                </a:lnTo>
                <a:lnTo>
                  <a:pt x="35257" y="11469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4" y="24270"/>
                </a:lnTo>
                <a:lnTo>
                  <a:pt x="39564" y="2973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1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8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8" y="9273"/>
                </a:lnTo>
                <a:lnTo>
                  <a:pt x="42876" y="6998"/>
                </a:lnTo>
                <a:lnTo>
                  <a:pt x="38393" y="298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4" y="1007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5" y="38355"/>
                </a:lnTo>
                <a:lnTo>
                  <a:pt x="2451" y="41620"/>
                </a:lnTo>
                <a:lnTo>
                  <a:pt x="3928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40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389" y="50674"/>
                </a:lnTo>
                <a:lnTo>
                  <a:pt x="13388" y="51869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127998" y="524456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155491" y="5248120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7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9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7" y="21106"/>
                </a:lnTo>
                <a:lnTo>
                  <a:pt x="7179" y="20152"/>
                </a:lnTo>
                <a:lnTo>
                  <a:pt x="3939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181725" y="5267483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52"/>
                </a:lnTo>
                <a:lnTo>
                  <a:pt x="10185" y="18986"/>
                </a:lnTo>
                <a:lnTo>
                  <a:pt x="11711" y="14605"/>
                </a:lnTo>
                <a:lnTo>
                  <a:pt x="14184" y="11178"/>
                </a:lnTo>
                <a:lnTo>
                  <a:pt x="17691" y="889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9" y="32325"/>
                </a:lnTo>
                <a:lnTo>
                  <a:pt x="38686" y="34672"/>
                </a:lnTo>
                <a:lnTo>
                  <a:pt x="37882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7" y="40655"/>
                </a:lnTo>
                <a:lnTo>
                  <a:pt x="47268" y="37303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8"/>
                </a:lnTo>
                <a:lnTo>
                  <a:pt x="47348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7" y="35118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7"/>
                </a:lnTo>
                <a:lnTo>
                  <a:pt x="5919" y="46659"/>
                </a:lnTo>
                <a:lnTo>
                  <a:pt x="10389" y="50674"/>
                </a:lnTo>
                <a:lnTo>
                  <a:pt x="10019" y="34240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1" y="38646"/>
                </a:lnTo>
                <a:lnTo>
                  <a:pt x="10019" y="34240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6" y="34672"/>
                </a:lnTo>
                <a:lnTo>
                  <a:pt x="37185" y="39053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265847" y="5244160"/>
            <a:ext cx="33047" cy="76246"/>
          </a:xfrm>
          <a:custGeom>
            <a:avLst/>
            <a:gdLst/>
            <a:ahLst/>
            <a:cxnLst/>
            <a:rect l="l" t="t" r="r" b="b"/>
            <a:pathLst>
              <a:path w="33047" h="76246">
                <a:moveTo>
                  <a:pt x="8942" y="12992"/>
                </a:moveTo>
                <a:lnTo>
                  <a:pt x="8624" y="15911"/>
                </a:lnTo>
                <a:lnTo>
                  <a:pt x="8624" y="24357"/>
                </a:lnTo>
                <a:lnTo>
                  <a:pt x="1742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24" y="31788"/>
                </a:lnTo>
                <a:lnTo>
                  <a:pt x="8624" y="74598"/>
                </a:lnTo>
                <a:lnTo>
                  <a:pt x="8992" y="75524"/>
                </a:lnTo>
                <a:lnTo>
                  <a:pt x="11544" y="76246"/>
                </a:lnTo>
                <a:lnTo>
                  <a:pt x="14720" y="76246"/>
                </a:lnTo>
                <a:lnTo>
                  <a:pt x="17639" y="74598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36"/>
                </a:lnTo>
                <a:lnTo>
                  <a:pt x="30330" y="27416"/>
                </a:lnTo>
                <a:lnTo>
                  <a:pt x="28536" y="24357"/>
                </a:lnTo>
                <a:lnTo>
                  <a:pt x="17639" y="24357"/>
                </a:lnTo>
                <a:lnTo>
                  <a:pt x="17639" y="19036"/>
                </a:lnTo>
                <a:lnTo>
                  <a:pt x="17768" y="15148"/>
                </a:lnTo>
                <a:lnTo>
                  <a:pt x="18262" y="12228"/>
                </a:lnTo>
                <a:lnTo>
                  <a:pt x="20598" y="8520"/>
                </a:lnTo>
                <a:lnTo>
                  <a:pt x="23623" y="7425"/>
                </a:lnTo>
                <a:lnTo>
                  <a:pt x="26798" y="7515"/>
                </a:lnTo>
                <a:lnTo>
                  <a:pt x="30008" y="8420"/>
                </a:lnTo>
                <a:lnTo>
                  <a:pt x="32691" y="8340"/>
                </a:lnTo>
                <a:lnTo>
                  <a:pt x="33047" y="5687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1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7" y="1838"/>
                </a:lnTo>
                <a:lnTo>
                  <a:pt x="12484" y="4546"/>
                </a:lnTo>
                <a:lnTo>
                  <a:pt x="10213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309611" y="526748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8" y="9461"/>
                </a:lnTo>
                <a:lnTo>
                  <a:pt x="28451" y="8194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71"/>
                </a:lnTo>
                <a:lnTo>
                  <a:pt x="191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348092" y="526748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9" y="21352"/>
                </a:lnTo>
                <a:lnTo>
                  <a:pt x="10187" y="18986"/>
                </a:lnTo>
                <a:lnTo>
                  <a:pt x="11710" y="14605"/>
                </a:lnTo>
                <a:lnTo>
                  <a:pt x="14202" y="11178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91" y="9032"/>
                </a:lnTo>
                <a:lnTo>
                  <a:pt x="35257" y="11469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4" y="24270"/>
                </a:lnTo>
                <a:lnTo>
                  <a:pt x="39564" y="2973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1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8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8" y="9273"/>
                </a:lnTo>
                <a:lnTo>
                  <a:pt x="42876" y="6998"/>
                </a:lnTo>
                <a:lnTo>
                  <a:pt x="38393" y="298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4" y="1007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5" y="38355"/>
                </a:lnTo>
                <a:lnTo>
                  <a:pt x="2451" y="41620"/>
                </a:lnTo>
                <a:lnTo>
                  <a:pt x="3928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40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389" y="50674"/>
                </a:lnTo>
                <a:lnTo>
                  <a:pt x="13388" y="51869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413745" y="5267483"/>
            <a:ext cx="72439" cy="52923"/>
          </a:xfrm>
          <a:custGeom>
            <a:avLst/>
            <a:gdLst/>
            <a:ahLst/>
            <a:cxnLst/>
            <a:rect l="l" t="t" r="r" b="b"/>
            <a:pathLst>
              <a:path w="72439" h="52923">
                <a:moveTo>
                  <a:pt x="63792" y="52200"/>
                </a:moveTo>
                <a:lnTo>
                  <a:pt x="66344" y="52923"/>
                </a:lnTo>
                <a:lnTo>
                  <a:pt x="69580" y="52923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38"/>
                </a:lnTo>
                <a:lnTo>
                  <a:pt x="71042" y="10083"/>
                </a:lnTo>
                <a:lnTo>
                  <a:pt x="68781" y="6073"/>
                </a:lnTo>
                <a:lnTo>
                  <a:pt x="65732" y="2758"/>
                </a:lnTo>
                <a:lnTo>
                  <a:pt x="61456" y="547"/>
                </a:lnTo>
                <a:lnTo>
                  <a:pt x="58823" y="0"/>
                </a:lnTo>
                <a:lnTo>
                  <a:pt x="55674" y="0"/>
                </a:lnTo>
                <a:lnTo>
                  <a:pt x="53072" y="180"/>
                </a:lnTo>
                <a:lnTo>
                  <a:pt x="50507" y="853"/>
                </a:lnTo>
                <a:lnTo>
                  <a:pt x="47826" y="2174"/>
                </a:lnTo>
                <a:lnTo>
                  <a:pt x="45058" y="3914"/>
                </a:lnTo>
                <a:lnTo>
                  <a:pt x="42138" y="6390"/>
                </a:lnTo>
                <a:lnTo>
                  <a:pt x="38963" y="9665"/>
                </a:lnTo>
                <a:lnTo>
                  <a:pt x="36791" y="5717"/>
                </a:lnTo>
                <a:lnTo>
                  <a:pt x="33642" y="2693"/>
                </a:lnTo>
                <a:lnTo>
                  <a:pt x="30985" y="1184"/>
                </a:lnTo>
                <a:lnTo>
                  <a:pt x="27774" y="231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7"/>
                </a:lnTo>
                <a:lnTo>
                  <a:pt x="16088" y="2150"/>
                </a:lnTo>
                <a:lnTo>
                  <a:pt x="13500" y="3571"/>
                </a:lnTo>
                <a:lnTo>
                  <a:pt x="10833" y="5831"/>
                </a:lnTo>
                <a:lnTo>
                  <a:pt x="8089" y="8892"/>
                </a:lnTo>
                <a:lnTo>
                  <a:pt x="8089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40"/>
                </a:lnTo>
                <a:lnTo>
                  <a:pt x="0" y="51271"/>
                </a:lnTo>
                <a:lnTo>
                  <a:pt x="191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72"/>
                </a:lnTo>
                <a:lnTo>
                  <a:pt x="15797" y="10148"/>
                </a:lnTo>
                <a:lnTo>
                  <a:pt x="19977" y="7762"/>
                </a:lnTo>
                <a:lnTo>
                  <a:pt x="23695" y="7762"/>
                </a:lnTo>
                <a:lnTo>
                  <a:pt x="26338" y="8726"/>
                </a:lnTo>
                <a:lnTo>
                  <a:pt x="29362" y="11559"/>
                </a:lnTo>
                <a:lnTo>
                  <a:pt x="30744" y="14253"/>
                </a:lnTo>
                <a:lnTo>
                  <a:pt x="31546" y="17654"/>
                </a:lnTo>
                <a:lnTo>
                  <a:pt x="31748" y="21592"/>
                </a:lnTo>
                <a:lnTo>
                  <a:pt x="31748" y="51271"/>
                </a:lnTo>
                <a:lnTo>
                  <a:pt x="32066" y="52200"/>
                </a:lnTo>
                <a:lnTo>
                  <a:pt x="34643" y="52923"/>
                </a:lnTo>
                <a:lnTo>
                  <a:pt x="37782" y="52923"/>
                </a:lnTo>
                <a:lnTo>
                  <a:pt x="40702" y="51271"/>
                </a:lnTo>
                <a:lnTo>
                  <a:pt x="40702" y="17132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62"/>
                </a:lnTo>
                <a:lnTo>
                  <a:pt x="55432" y="7762"/>
                </a:lnTo>
                <a:lnTo>
                  <a:pt x="58115" y="8726"/>
                </a:lnTo>
                <a:lnTo>
                  <a:pt x="61150" y="11559"/>
                </a:lnTo>
                <a:lnTo>
                  <a:pt x="62522" y="14253"/>
                </a:lnTo>
                <a:lnTo>
                  <a:pt x="63244" y="17654"/>
                </a:lnTo>
                <a:lnTo>
                  <a:pt x="63436" y="21592"/>
                </a:lnTo>
                <a:lnTo>
                  <a:pt x="63436" y="51271"/>
                </a:lnTo>
                <a:lnTo>
                  <a:pt x="63792" y="52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584867" y="5402235"/>
            <a:ext cx="73738" cy="52120"/>
          </a:xfrm>
          <a:custGeom>
            <a:avLst/>
            <a:gdLst/>
            <a:ahLst/>
            <a:cxnLst/>
            <a:rect l="l" t="t" r="r" b="b"/>
            <a:pathLst>
              <a:path w="73738" h="52120">
                <a:moveTo>
                  <a:pt x="482" y="3859"/>
                </a:moveTo>
                <a:lnTo>
                  <a:pt x="14759" y="50252"/>
                </a:lnTo>
                <a:lnTo>
                  <a:pt x="15242" y="51167"/>
                </a:lnTo>
                <a:lnTo>
                  <a:pt x="17985" y="52095"/>
                </a:lnTo>
                <a:lnTo>
                  <a:pt x="24206" y="52069"/>
                </a:lnTo>
                <a:lnTo>
                  <a:pt x="26863" y="50252"/>
                </a:lnTo>
                <a:lnTo>
                  <a:pt x="36349" y="14820"/>
                </a:lnTo>
                <a:lnTo>
                  <a:pt x="36565" y="14820"/>
                </a:lnTo>
                <a:lnTo>
                  <a:pt x="46824" y="50252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6" y="52120"/>
                </a:lnTo>
                <a:lnTo>
                  <a:pt x="58867" y="50252"/>
                </a:lnTo>
                <a:lnTo>
                  <a:pt x="73256" y="3859"/>
                </a:lnTo>
                <a:lnTo>
                  <a:pt x="73738" y="1573"/>
                </a:lnTo>
                <a:lnTo>
                  <a:pt x="73202" y="467"/>
                </a:lnTo>
                <a:lnTo>
                  <a:pt x="70424" y="0"/>
                </a:lnTo>
                <a:lnTo>
                  <a:pt x="67845" y="35"/>
                </a:lnTo>
                <a:lnTo>
                  <a:pt x="64731" y="1738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8" y="1638"/>
                </a:lnTo>
                <a:lnTo>
                  <a:pt x="40957" y="863"/>
                </a:lnTo>
                <a:lnTo>
                  <a:pt x="38369" y="35"/>
                </a:lnTo>
                <a:lnTo>
                  <a:pt x="35154" y="35"/>
                </a:lnTo>
                <a:lnTo>
                  <a:pt x="32170" y="1738"/>
                </a:lnTo>
                <a:lnTo>
                  <a:pt x="21376" y="42011"/>
                </a:lnTo>
                <a:lnTo>
                  <a:pt x="21160" y="42011"/>
                </a:lnTo>
                <a:lnTo>
                  <a:pt x="9385" y="1738"/>
                </a:lnTo>
                <a:lnTo>
                  <a:pt x="8294" y="356"/>
                </a:lnTo>
                <a:lnTo>
                  <a:pt x="5461" y="0"/>
                </a:lnTo>
                <a:lnTo>
                  <a:pt x="2909" y="25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1669417" y="540148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77"/>
                </a:lnTo>
                <a:lnTo>
                  <a:pt x="17689" y="8902"/>
                </a:lnTo>
                <a:lnTo>
                  <a:pt x="21894" y="7494"/>
                </a:lnTo>
                <a:lnTo>
                  <a:pt x="27445" y="7494"/>
                </a:lnTo>
                <a:lnTo>
                  <a:pt x="31788" y="9042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3"/>
                </a:lnTo>
                <a:lnTo>
                  <a:pt x="47270" y="37298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3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7012"/>
                </a:lnTo>
                <a:lnTo>
                  <a:pt x="38393" y="2984"/>
                </a:lnTo>
                <a:lnTo>
                  <a:pt x="35408" y="1791"/>
                </a:lnTo>
                <a:lnTo>
                  <a:pt x="32424" y="596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7"/>
                </a:lnTo>
                <a:lnTo>
                  <a:pt x="10896" y="3355"/>
                </a:lnTo>
                <a:lnTo>
                  <a:pt x="8294" y="5233"/>
                </a:lnTo>
                <a:lnTo>
                  <a:pt x="4140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21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6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0" y="42457"/>
                </a:lnTo>
                <a:lnTo>
                  <a:pt x="31179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1734440" y="5401482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75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57"/>
                </a:lnTo>
                <a:lnTo>
                  <a:pt x="26136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4"/>
                </a:lnTo>
                <a:lnTo>
                  <a:pt x="14133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8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775714" y="5378557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82" y="26619"/>
                </a:lnTo>
                <a:lnTo>
                  <a:pt x="36208" y="23815"/>
                </a:lnTo>
                <a:lnTo>
                  <a:pt x="33314" y="23674"/>
                </a:lnTo>
                <a:lnTo>
                  <a:pt x="30467" y="23815"/>
                </a:lnTo>
                <a:lnTo>
                  <a:pt x="27396" y="25589"/>
                </a:lnTo>
                <a:lnTo>
                  <a:pt x="8953" y="45872"/>
                </a:lnTo>
                <a:lnTo>
                  <a:pt x="8953" y="1714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14"/>
                </a:lnTo>
                <a:lnTo>
                  <a:pt x="0" y="74207"/>
                </a:lnTo>
                <a:lnTo>
                  <a:pt x="317" y="75133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207"/>
                </a:lnTo>
                <a:lnTo>
                  <a:pt x="8953" y="47117"/>
                </a:lnTo>
                <a:lnTo>
                  <a:pt x="29566" y="74142"/>
                </a:lnTo>
                <a:lnTo>
                  <a:pt x="31788" y="75655"/>
                </a:lnTo>
                <a:lnTo>
                  <a:pt x="34395" y="75881"/>
                </a:lnTo>
                <a:lnTo>
                  <a:pt x="37097" y="75845"/>
                </a:lnTo>
                <a:lnTo>
                  <a:pt x="40093" y="74142"/>
                </a:lnTo>
                <a:lnTo>
                  <a:pt x="38787" y="71605"/>
                </a:lnTo>
                <a:lnTo>
                  <a:pt x="18936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827971" y="53821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92"/>
                </a:lnTo>
                <a:lnTo>
                  <a:pt x="3376" y="10746"/>
                </a:lnTo>
                <a:lnTo>
                  <a:pt x="7607" y="10746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9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50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1856991" y="5401480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67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2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71"/>
                </a:lnTo>
                <a:lnTo>
                  <a:pt x="13766" y="11746"/>
                </a:lnTo>
                <a:lnTo>
                  <a:pt x="18252" y="8559"/>
                </a:lnTo>
                <a:lnTo>
                  <a:pt x="22734" y="7757"/>
                </a:lnTo>
                <a:lnTo>
                  <a:pt x="25999" y="8088"/>
                </a:lnTo>
                <a:lnTo>
                  <a:pt x="28642" y="9385"/>
                </a:lnTo>
                <a:lnTo>
                  <a:pt x="31385" y="12786"/>
                </a:lnTo>
                <a:lnTo>
                  <a:pt x="32451" y="15951"/>
                </a:lnTo>
                <a:lnTo>
                  <a:pt x="33098" y="19885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1912524" y="5401591"/>
            <a:ext cx="46227" cy="54646"/>
          </a:xfrm>
          <a:custGeom>
            <a:avLst/>
            <a:gdLst/>
            <a:ahLst/>
            <a:cxnLst/>
            <a:rect l="l" t="t" r="r" b="b"/>
            <a:pathLst>
              <a:path w="46227" h="54646">
                <a:moveTo>
                  <a:pt x="9817" y="36233"/>
                </a:moveTo>
                <a:lnTo>
                  <a:pt x="9497" y="54646"/>
                </a:lnTo>
                <a:lnTo>
                  <a:pt x="11696" y="51561"/>
                </a:lnTo>
                <a:lnTo>
                  <a:pt x="10411" y="39649"/>
                </a:lnTo>
                <a:lnTo>
                  <a:pt x="9817" y="36233"/>
                </a:lnTo>
                <a:close/>
              </a:path>
              <a:path w="46227" h="54646">
                <a:moveTo>
                  <a:pt x="433" y="55727"/>
                </a:moveTo>
                <a:lnTo>
                  <a:pt x="0" y="59194"/>
                </a:lnTo>
                <a:lnTo>
                  <a:pt x="392" y="62811"/>
                </a:lnTo>
                <a:lnTo>
                  <a:pt x="1991" y="66037"/>
                </a:lnTo>
                <a:lnTo>
                  <a:pt x="5040" y="68579"/>
                </a:lnTo>
                <a:lnTo>
                  <a:pt x="9090" y="70648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1" y="72326"/>
                </a:lnTo>
                <a:lnTo>
                  <a:pt x="26007" y="72326"/>
                </a:lnTo>
                <a:lnTo>
                  <a:pt x="29552" y="71880"/>
                </a:lnTo>
                <a:lnTo>
                  <a:pt x="32562" y="71005"/>
                </a:lnTo>
                <a:lnTo>
                  <a:pt x="35557" y="70102"/>
                </a:lnTo>
                <a:lnTo>
                  <a:pt x="39968" y="67359"/>
                </a:lnTo>
                <a:lnTo>
                  <a:pt x="43329" y="64047"/>
                </a:lnTo>
                <a:lnTo>
                  <a:pt x="45223" y="59993"/>
                </a:lnTo>
                <a:lnTo>
                  <a:pt x="45695" y="55612"/>
                </a:lnTo>
                <a:lnTo>
                  <a:pt x="45274" y="51597"/>
                </a:lnTo>
                <a:lnTo>
                  <a:pt x="43610" y="48386"/>
                </a:lnTo>
                <a:lnTo>
                  <a:pt x="40968" y="45920"/>
                </a:lnTo>
                <a:lnTo>
                  <a:pt x="37731" y="43980"/>
                </a:lnTo>
                <a:lnTo>
                  <a:pt x="33677" y="42785"/>
                </a:lnTo>
                <a:lnTo>
                  <a:pt x="29030" y="42378"/>
                </a:lnTo>
                <a:lnTo>
                  <a:pt x="16280" y="41831"/>
                </a:lnTo>
                <a:lnTo>
                  <a:pt x="14324" y="41756"/>
                </a:lnTo>
                <a:lnTo>
                  <a:pt x="10411" y="39649"/>
                </a:lnTo>
                <a:lnTo>
                  <a:pt x="11696" y="51561"/>
                </a:lnTo>
                <a:lnTo>
                  <a:pt x="14540" y="4899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7" y="50100"/>
                </a:lnTo>
                <a:lnTo>
                  <a:pt x="35877" y="52386"/>
                </a:lnTo>
                <a:lnTo>
                  <a:pt x="36738" y="56108"/>
                </a:lnTo>
                <a:lnTo>
                  <a:pt x="36738" y="57340"/>
                </a:lnTo>
                <a:lnTo>
                  <a:pt x="35506" y="60741"/>
                </a:lnTo>
                <a:lnTo>
                  <a:pt x="32461" y="63484"/>
                </a:lnTo>
                <a:lnTo>
                  <a:pt x="29170" y="64705"/>
                </a:lnTo>
                <a:lnTo>
                  <a:pt x="25067" y="65493"/>
                </a:lnTo>
                <a:lnTo>
                  <a:pt x="18083" y="65493"/>
                </a:lnTo>
                <a:lnTo>
                  <a:pt x="14757" y="64881"/>
                </a:lnTo>
                <a:lnTo>
                  <a:pt x="12369" y="63676"/>
                </a:lnTo>
                <a:lnTo>
                  <a:pt x="8788" y="60680"/>
                </a:lnTo>
                <a:lnTo>
                  <a:pt x="8788" y="57566"/>
                </a:lnTo>
                <a:lnTo>
                  <a:pt x="9497" y="54646"/>
                </a:lnTo>
                <a:lnTo>
                  <a:pt x="9817" y="36233"/>
                </a:lnTo>
                <a:lnTo>
                  <a:pt x="11390" y="32877"/>
                </a:lnTo>
                <a:lnTo>
                  <a:pt x="14400" y="33680"/>
                </a:lnTo>
                <a:lnTo>
                  <a:pt x="17981" y="34731"/>
                </a:lnTo>
                <a:lnTo>
                  <a:pt x="16013" y="27190"/>
                </a:lnTo>
                <a:lnTo>
                  <a:pt x="14184" y="25336"/>
                </a:lnTo>
                <a:lnTo>
                  <a:pt x="11455" y="20954"/>
                </a:lnTo>
                <a:lnTo>
                  <a:pt x="11455" y="17740"/>
                </a:lnTo>
                <a:lnTo>
                  <a:pt x="11657" y="14911"/>
                </a:lnTo>
                <a:lnTo>
                  <a:pt x="14249" y="1219"/>
                </a:lnTo>
                <a:lnTo>
                  <a:pt x="9918" y="3200"/>
                </a:lnTo>
                <a:lnTo>
                  <a:pt x="6592" y="6234"/>
                </a:lnTo>
                <a:lnTo>
                  <a:pt x="4342" y="10298"/>
                </a:lnTo>
                <a:lnTo>
                  <a:pt x="2934" y="15011"/>
                </a:lnTo>
                <a:lnTo>
                  <a:pt x="2934" y="17790"/>
                </a:lnTo>
                <a:lnTo>
                  <a:pt x="3262" y="22211"/>
                </a:lnTo>
                <a:lnTo>
                  <a:pt x="4558" y="25587"/>
                </a:lnTo>
                <a:lnTo>
                  <a:pt x="6563" y="28421"/>
                </a:lnTo>
                <a:lnTo>
                  <a:pt x="4100" y="31370"/>
                </a:lnTo>
                <a:lnTo>
                  <a:pt x="2297" y="34836"/>
                </a:lnTo>
                <a:lnTo>
                  <a:pt x="1840" y="39013"/>
                </a:lnTo>
                <a:lnTo>
                  <a:pt x="2272" y="42076"/>
                </a:lnTo>
                <a:lnTo>
                  <a:pt x="3975" y="44829"/>
                </a:lnTo>
                <a:lnTo>
                  <a:pt x="7059" y="46874"/>
                </a:lnTo>
                <a:lnTo>
                  <a:pt x="3985" y="49617"/>
                </a:lnTo>
                <a:lnTo>
                  <a:pt x="1764" y="52527"/>
                </a:lnTo>
                <a:lnTo>
                  <a:pt x="433" y="55727"/>
                </a:lnTo>
                <a:close/>
              </a:path>
              <a:path w="46227" h="54646">
                <a:moveTo>
                  <a:pt x="11657" y="14911"/>
                </a:moveTo>
                <a:lnTo>
                  <a:pt x="13119" y="11098"/>
                </a:lnTo>
                <a:lnTo>
                  <a:pt x="15887" y="8279"/>
                </a:lnTo>
                <a:lnTo>
                  <a:pt x="18450" y="7123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57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3" y="23939"/>
                </a:lnTo>
                <a:lnTo>
                  <a:pt x="27785" y="26692"/>
                </a:lnTo>
                <a:lnTo>
                  <a:pt x="25182" y="27823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1"/>
                </a:lnTo>
                <a:lnTo>
                  <a:pt x="21866" y="35002"/>
                </a:lnTo>
                <a:lnTo>
                  <a:pt x="24688" y="35002"/>
                </a:lnTo>
                <a:lnTo>
                  <a:pt x="27252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6" y="24853"/>
                </a:lnTo>
                <a:lnTo>
                  <a:pt x="40802" y="20181"/>
                </a:lnTo>
                <a:lnTo>
                  <a:pt x="40802" y="17358"/>
                </a:lnTo>
                <a:lnTo>
                  <a:pt x="40551" y="14020"/>
                </a:lnTo>
                <a:lnTo>
                  <a:pt x="39535" y="10871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4"/>
                </a:lnTo>
                <a:lnTo>
                  <a:pt x="19112" y="0"/>
                </a:lnTo>
                <a:lnTo>
                  <a:pt x="16570" y="406"/>
                </a:lnTo>
                <a:lnTo>
                  <a:pt x="14249" y="1219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1994648" y="5401480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75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2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8"/>
                </a:moveTo>
                <a:lnTo>
                  <a:pt x="37224" y="52958"/>
                </a:lnTo>
                <a:lnTo>
                  <a:pt x="40104" y="51335"/>
                </a:lnTo>
                <a:lnTo>
                  <a:pt x="40104" y="15353"/>
                </a:lnTo>
                <a:lnTo>
                  <a:pt x="39762" y="12700"/>
                </a:lnTo>
                <a:lnTo>
                  <a:pt x="38379" y="8127"/>
                </a:lnTo>
                <a:lnTo>
                  <a:pt x="35763" y="4701"/>
                </a:lnTo>
                <a:lnTo>
                  <a:pt x="32256" y="1993"/>
                </a:lnTo>
                <a:lnTo>
                  <a:pt x="27327" y="394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4" y="1817"/>
                </a:lnTo>
                <a:lnTo>
                  <a:pt x="7225" y="2922"/>
                </a:lnTo>
                <a:lnTo>
                  <a:pt x="3502" y="5208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3" y="9168"/>
                </a:lnTo>
                <a:lnTo>
                  <a:pt x="14083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2" y="12344"/>
                </a:lnTo>
                <a:lnTo>
                  <a:pt x="30999" y="15227"/>
                </a:lnTo>
                <a:lnTo>
                  <a:pt x="31201" y="18769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7"/>
                </a:lnTo>
                <a:lnTo>
                  <a:pt x="6106" y="51014"/>
                </a:lnTo>
                <a:lnTo>
                  <a:pt x="9954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46" y="31495"/>
                </a:lnTo>
                <a:lnTo>
                  <a:pt x="15340" y="30073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7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2"/>
                </a:lnTo>
                <a:lnTo>
                  <a:pt x="32396" y="51335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2053840" y="537855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206"/>
                </a:moveTo>
                <a:lnTo>
                  <a:pt x="8952" y="1717"/>
                </a:lnTo>
                <a:lnTo>
                  <a:pt x="8736" y="938"/>
                </a:lnTo>
                <a:lnTo>
                  <a:pt x="6097" y="0"/>
                </a:lnTo>
                <a:lnTo>
                  <a:pt x="2857" y="0"/>
                </a:lnTo>
                <a:lnTo>
                  <a:pt x="0" y="1717"/>
                </a:lnTo>
                <a:lnTo>
                  <a:pt x="0" y="74206"/>
                </a:lnTo>
                <a:lnTo>
                  <a:pt x="316" y="75135"/>
                </a:lnTo>
                <a:lnTo>
                  <a:pt x="2857" y="75844"/>
                </a:lnTo>
                <a:lnTo>
                  <a:pt x="6097" y="75844"/>
                </a:lnTo>
                <a:lnTo>
                  <a:pt x="8952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2081778" y="5401480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81"/>
                </a:lnTo>
                <a:lnTo>
                  <a:pt x="72439" y="17664"/>
                </a:lnTo>
                <a:lnTo>
                  <a:pt x="72158" y="15036"/>
                </a:lnTo>
                <a:lnTo>
                  <a:pt x="71042" y="10082"/>
                </a:lnTo>
                <a:lnTo>
                  <a:pt x="68781" y="6069"/>
                </a:lnTo>
                <a:lnTo>
                  <a:pt x="65732" y="2767"/>
                </a:lnTo>
                <a:lnTo>
                  <a:pt x="61455" y="557"/>
                </a:lnTo>
                <a:lnTo>
                  <a:pt x="5882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72" y="3923"/>
                </a:lnTo>
                <a:lnTo>
                  <a:pt x="42138" y="6385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79"/>
                </a:lnTo>
                <a:lnTo>
                  <a:pt x="27774" y="226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2"/>
                </a:lnTo>
                <a:lnTo>
                  <a:pt x="16088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8"/>
                </a:lnTo>
                <a:lnTo>
                  <a:pt x="5523" y="787"/>
                </a:lnTo>
                <a:lnTo>
                  <a:pt x="2562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6" y="14071"/>
                </a:lnTo>
                <a:lnTo>
                  <a:pt x="15797" y="10148"/>
                </a:lnTo>
                <a:lnTo>
                  <a:pt x="19977" y="7757"/>
                </a:lnTo>
                <a:lnTo>
                  <a:pt x="23695" y="7757"/>
                </a:lnTo>
                <a:lnTo>
                  <a:pt x="26352" y="8736"/>
                </a:lnTo>
                <a:lnTo>
                  <a:pt x="29362" y="11555"/>
                </a:lnTo>
                <a:lnTo>
                  <a:pt x="30744" y="14248"/>
                </a:lnTo>
                <a:lnTo>
                  <a:pt x="31546" y="17664"/>
                </a:lnTo>
                <a:lnTo>
                  <a:pt x="31748" y="21588"/>
                </a:lnTo>
                <a:lnTo>
                  <a:pt x="31748" y="51281"/>
                </a:lnTo>
                <a:lnTo>
                  <a:pt x="32064" y="52210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81"/>
                </a:lnTo>
                <a:lnTo>
                  <a:pt x="40702" y="17142"/>
                </a:lnTo>
                <a:lnTo>
                  <a:pt x="43192" y="14071"/>
                </a:lnTo>
                <a:lnTo>
                  <a:pt x="47560" y="10148"/>
                </a:lnTo>
                <a:lnTo>
                  <a:pt x="51714" y="7757"/>
                </a:lnTo>
                <a:lnTo>
                  <a:pt x="55432" y="7757"/>
                </a:lnTo>
                <a:lnTo>
                  <a:pt x="58115" y="8736"/>
                </a:lnTo>
                <a:lnTo>
                  <a:pt x="61150" y="11555"/>
                </a:lnTo>
                <a:lnTo>
                  <a:pt x="62532" y="14248"/>
                </a:lnTo>
                <a:lnTo>
                  <a:pt x="63244" y="17664"/>
                </a:lnTo>
                <a:lnTo>
                  <a:pt x="63436" y="21588"/>
                </a:lnTo>
                <a:lnTo>
                  <a:pt x="63436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2170432" y="54014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77"/>
                </a:lnTo>
                <a:lnTo>
                  <a:pt x="17691" y="8902"/>
                </a:lnTo>
                <a:lnTo>
                  <a:pt x="21896" y="7494"/>
                </a:lnTo>
                <a:lnTo>
                  <a:pt x="27447" y="7494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9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3"/>
                </a:lnTo>
                <a:lnTo>
                  <a:pt x="47268" y="37298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1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55"/>
                </a:lnTo>
                <a:lnTo>
                  <a:pt x="8294" y="5233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75"/>
                </a:lnTo>
                <a:lnTo>
                  <a:pt x="9284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2" y="52984"/>
                </a:lnTo>
                <a:lnTo>
                  <a:pt x="34762" y="51626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7"/>
                </a:lnTo>
                <a:lnTo>
                  <a:pt x="31179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232809" y="5401482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95"/>
                </a:lnTo>
                <a:lnTo>
                  <a:pt x="5652" y="4367"/>
                </a:lnTo>
                <a:lnTo>
                  <a:pt x="3045" y="7226"/>
                </a:lnTo>
                <a:lnTo>
                  <a:pt x="1573" y="10732"/>
                </a:lnTo>
                <a:lnTo>
                  <a:pt x="1191" y="14476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8"/>
                </a:lnTo>
                <a:lnTo>
                  <a:pt x="8989" y="26935"/>
                </a:lnTo>
                <a:lnTo>
                  <a:pt x="11948" y="28408"/>
                </a:lnTo>
                <a:lnTo>
                  <a:pt x="15022" y="29639"/>
                </a:lnTo>
                <a:lnTo>
                  <a:pt x="17967" y="30798"/>
                </a:lnTo>
                <a:lnTo>
                  <a:pt x="20711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3" y="41184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504"/>
                </a:lnTo>
                <a:lnTo>
                  <a:pt x="13550" y="4650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26" y="53313"/>
                </a:lnTo>
                <a:lnTo>
                  <a:pt x="25528" y="51955"/>
                </a:lnTo>
                <a:lnTo>
                  <a:pt x="29246" y="49594"/>
                </a:lnTo>
                <a:lnTo>
                  <a:pt x="32256" y="46610"/>
                </a:lnTo>
                <a:lnTo>
                  <a:pt x="34109" y="42696"/>
                </a:lnTo>
                <a:lnTo>
                  <a:pt x="34566" y="37984"/>
                </a:lnTo>
                <a:lnTo>
                  <a:pt x="34566" y="35888"/>
                </a:lnTo>
                <a:lnTo>
                  <a:pt x="33512" y="32548"/>
                </a:lnTo>
                <a:lnTo>
                  <a:pt x="31874" y="29743"/>
                </a:lnTo>
                <a:lnTo>
                  <a:pt x="28230" y="26629"/>
                </a:lnTo>
                <a:lnTo>
                  <a:pt x="25222" y="25121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4"/>
                </a:lnTo>
                <a:lnTo>
                  <a:pt x="10134" y="16586"/>
                </a:lnTo>
                <a:lnTo>
                  <a:pt x="9767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2" y="6945"/>
                </a:lnTo>
                <a:lnTo>
                  <a:pt x="22096" y="7136"/>
                </a:lnTo>
                <a:lnTo>
                  <a:pt x="25880" y="8366"/>
                </a:lnTo>
                <a:lnTo>
                  <a:pt x="29246" y="10095"/>
                </a:lnTo>
                <a:lnTo>
                  <a:pt x="32039" y="8305"/>
                </a:lnTo>
                <a:lnTo>
                  <a:pt x="31990" y="5703"/>
                </a:lnTo>
                <a:lnTo>
                  <a:pt x="30416" y="2909"/>
                </a:lnTo>
                <a:lnTo>
                  <a:pt x="27482" y="1459"/>
                </a:lnTo>
                <a:lnTo>
                  <a:pt x="24206" y="544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276567" y="538919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5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098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2345863" y="54014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08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0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32" y="17385"/>
                </a:lnTo>
                <a:lnTo>
                  <a:pt x="35918" y="22082"/>
                </a:lnTo>
                <a:lnTo>
                  <a:pt x="9273" y="22082"/>
                </a:lnTo>
                <a:lnTo>
                  <a:pt x="9349" y="20092"/>
                </a:lnTo>
                <a:lnTo>
                  <a:pt x="10833" y="3121"/>
                </a:lnTo>
                <a:lnTo>
                  <a:pt x="8359" y="4899"/>
                </a:lnTo>
                <a:lnTo>
                  <a:pt x="4269" y="9577"/>
                </a:lnTo>
                <a:lnTo>
                  <a:pt x="2707" y="12406"/>
                </a:lnTo>
                <a:lnTo>
                  <a:pt x="1628" y="15761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6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9"/>
                </a:lnTo>
                <a:lnTo>
                  <a:pt x="42865" y="45529"/>
                </a:lnTo>
                <a:lnTo>
                  <a:pt x="42077" y="42898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94"/>
                </a:lnTo>
                <a:lnTo>
                  <a:pt x="22302" y="46394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49"/>
                </a:lnTo>
                <a:lnTo>
                  <a:pt x="41440" y="28649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5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7010"/>
                </a:lnTo>
                <a:lnTo>
                  <a:pt x="27306" y="7010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5"/>
                </a:lnTo>
                <a:lnTo>
                  <a:pt x="10833" y="312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401995" y="5402243"/>
            <a:ext cx="42544" cy="52195"/>
          </a:xfrm>
          <a:custGeom>
            <a:avLst/>
            <a:gdLst/>
            <a:ahLst/>
            <a:cxnLst/>
            <a:rect l="l" t="t" r="r" b="b"/>
            <a:pathLst>
              <a:path w="42544" h="52195">
                <a:moveTo>
                  <a:pt x="38826" y="0"/>
                </a:moveTo>
                <a:lnTo>
                  <a:pt x="36032" y="24"/>
                </a:lnTo>
                <a:lnTo>
                  <a:pt x="32943" y="1407"/>
                </a:lnTo>
                <a:lnTo>
                  <a:pt x="21654" y="19579"/>
                </a:lnTo>
                <a:lnTo>
                  <a:pt x="10529" y="1407"/>
                </a:lnTo>
                <a:lnTo>
                  <a:pt x="8370" y="125"/>
                </a:lnTo>
                <a:lnTo>
                  <a:pt x="2426" y="100"/>
                </a:lnTo>
                <a:lnTo>
                  <a:pt x="814" y="2702"/>
                </a:lnTo>
                <a:lnTo>
                  <a:pt x="15203" y="25664"/>
                </a:lnTo>
                <a:lnTo>
                  <a:pt x="0" y="49477"/>
                </a:lnTo>
                <a:lnTo>
                  <a:pt x="231" y="51824"/>
                </a:lnTo>
                <a:lnTo>
                  <a:pt x="2923" y="52195"/>
                </a:lnTo>
                <a:lnTo>
                  <a:pt x="6414" y="52120"/>
                </a:lnTo>
                <a:lnTo>
                  <a:pt x="9284" y="50684"/>
                </a:lnTo>
                <a:lnTo>
                  <a:pt x="20956" y="31305"/>
                </a:lnTo>
                <a:lnTo>
                  <a:pt x="32666" y="50684"/>
                </a:lnTo>
                <a:lnTo>
                  <a:pt x="32983" y="51155"/>
                </a:lnTo>
                <a:lnTo>
                  <a:pt x="35575" y="52120"/>
                </a:lnTo>
                <a:lnTo>
                  <a:pt x="38153" y="52195"/>
                </a:lnTo>
                <a:lnTo>
                  <a:pt x="40896" y="52056"/>
                </a:lnTo>
                <a:lnTo>
                  <a:pt x="42544" y="49477"/>
                </a:lnTo>
                <a:lnTo>
                  <a:pt x="27457" y="25397"/>
                </a:lnTo>
                <a:lnTo>
                  <a:pt x="41734" y="2702"/>
                </a:lnTo>
                <a:lnTo>
                  <a:pt x="41518" y="316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454922" y="5401544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24" y="30048"/>
                </a:lnTo>
                <a:lnTo>
                  <a:pt x="9324" y="20613"/>
                </a:lnTo>
                <a:lnTo>
                  <a:pt x="10480" y="15810"/>
                </a:lnTo>
                <a:lnTo>
                  <a:pt x="12776" y="12495"/>
                </a:lnTo>
                <a:lnTo>
                  <a:pt x="15077" y="9183"/>
                </a:lnTo>
                <a:lnTo>
                  <a:pt x="18366" y="7531"/>
                </a:lnTo>
                <a:lnTo>
                  <a:pt x="24778" y="7531"/>
                </a:lnTo>
                <a:lnTo>
                  <a:pt x="28130" y="8430"/>
                </a:lnTo>
                <a:lnTo>
                  <a:pt x="32068" y="10413"/>
                </a:lnTo>
                <a:lnTo>
                  <a:pt x="35459" y="12978"/>
                </a:lnTo>
                <a:lnTo>
                  <a:pt x="38304" y="10896"/>
                </a:lnTo>
                <a:lnTo>
                  <a:pt x="38279" y="8294"/>
                </a:lnTo>
                <a:lnTo>
                  <a:pt x="37465" y="5535"/>
                </a:lnTo>
                <a:lnTo>
                  <a:pt x="34646" y="3200"/>
                </a:lnTo>
                <a:lnTo>
                  <a:pt x="31356" y="1562"/>
                </a:lnTo>
                <a:lnTo>
                  <a:pt x="28778" y="708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696"/>
                </a:lnTo>
                <a:lnTo>
                  <a:pt x="2933" y="11544"/>
                </a:lnTo>
                <a:lnTo>
                  <a:pt x="1753" y="14985"/>
                </a:lnTo>
                <a:lnTo>
                  <a:pt x="58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1" y="35355"/>
                </a:lnTo>
                <a:lnTo>
                  <a:pt x="1436" y="38595"/>
                </a:lnTo>
                <a:lnTo>
                  <a:pt x="2390" y="41831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08"/>
                </a:lnTo>
                <a:lnTo>
                  <a:pt x="12423" y="51864"/>
                </a:lnTo>
                <a:lnTo>
                  <a:pt x="15138" y="53019"/>
                </a:lnTo>
                <a:lnTo>
                  <a:pt x="18252" y="53592"/>
                </a:lnTo>
                <a:lnTo>
                  <a:pt x="23458" y="53592"/>
                </a:lnTo>
                <a:lnTo>
                  <a:pt x="26697" y="53110"/>
                </a:lnTo>
                <a:lnTo>
                  <a:pt x="29757" y="52362"/>
                </a:lnTo>
                <a:lnTo>
                  <a:pt x="32475" y="51320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35"/>
                </a:lnTo>
                <a:lnTo>
                  <a:pt x="29872" y="44207"/>
                </a:lnTo>
                <a:lnTo>
                  <a:pt x="26758" y="45514"/>
                </a:lnTo>
                <a:lnTo>
                  <a:pt x="22899" y="45834"/>
                </a:lnTo>
                <a:lnTo>
                  <a:pt x="18796" y="45453"/>
                </a:lnTo>
                <a:lnTo>
                  <a:pt x="15433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507863" y="537855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206"/>
                </a:moveTo>
                <a:lnTo>
                  <a:pt x="8953" y="1717"/>
                </a:lnTo>
                <a:lnTo>
                  <a:pt x="873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17"/>
                </a:lnTo>
                <a:lnTo>
                  <a:pt x="0" y="74206"/>
                </a:lnTo>
                <a:lnTo>
                  <a:pt x="317" y="75135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535541" y="5402267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3" y="0"/>
                </a:moveTo>
                <a:lnTo>
                  <a:pt x="33094" y="1649"/>
                </a:lnTo>
                <a:lnTo>
                  <a:pt x="33094" y="35788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5" y="44385"/>
                </a:lnTo>
                <a:lnTo>
                  <a:pt x="19314" y="45173"/>
                </a:lnTo>
                <a:lnTo>
                  <a:pt x="16052" y="44842"/>
                </a:lnTo>
                <a:lnTo>
                  <a:pt x="13449" y="43496"/>
                </a:lnTo>
                <a:lnTo>
                  <a:pt x="10681" y="40144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49"/>
                </a:lnTo>
                <a:lnTo>
                  <a:pt x="8636" y="723"/>
                </a:lnTo>
                <a:lnTo>
                  <a:pt x="6080" y="0"/>
                </a:lnTo>
                <a:lnTo>
                  <a:pt x="2909" y="0"/>
                </a:lnTo>
                <a:lnTo>
                  <a:pt x="0" y="1649"/>
                </a:lnTo>
                <a:lnTo>
                  <a:pt x="0" y="34833"/>
                </a:lnTo>
                <a:lnTo>
                  <a:pt x="292" y="37833"/>
                </a:lnTo>
                <a:lnTo>
                  <a:pt x="1483" y="42797"/>
                </a:lnTo>
                <a:lnTo>
                  <a:pt x="3848" y="46826"/>
                </a:lnTo>
                <a:lnTo>
                  <a:pt x="7024" y="50162"/>
                </a:lnTo>
                <a:lnTo>
                  <a:pt x="11465" y="52337"/>
                </a:lnTo>
                <a:lnTo>
                  <a:pt x="14208" y="52870"/>
                </a:lnTo>
                <a:lnTo>
                  <a:pt x="20253" y="52870"/>
                </a:lnTo>
                <a:lnTo>
                  <a:pt x="22997" y="52171"/>
                </a:lnTo>
                <a:lnTo>
                  <a:pt x="25714" y="50760"/>
                </a:lnTo>
                <a:lnTo>
                  <a:pt x="28422" y="49353"/>
                </a:lnTo>
                <a:lnTo>
                  <a:pt x="31175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0" y="52132"/>
                </a:lnTo>
                <a:lnTo>
                  <a:pt x="42097" y="50493"/>
                </a:lnTo>
                <a:lnTo>
                  <a:pt x="42097" y="1649"/>
                </a:lnTo>
                <a:lnTo>
                  <a:pt x="41857" y="925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592853" y="540148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1"/>
                </a:moveTo>
                <a:lnTo>
                  <a:pt x="16027" y="0"/>
                </a:lnTo>
                <a:lnTo>
                  <a:pt x="13437" y="392"/>
                </a:lnTo>
                <a:lnTo>
                  <a:pt x="8992" y="1995"/>
                </a:lnTo>
                <a:lnTo>
                  <a:pt x="5651" y="4367"/>
                </a:lnTo>
                <a:lnTo>
                  <a:pt x="3049" y="7226"/>
                </a:lnTo>
                <a:lnTo>
                  <a:pt x="1576" y="10732"/>
                </a:lnTo>
                <a:lnTo>
                  <a:pt x="1195" y="14476"/>
                </a:lnTo>
                <a:lnTo>
                  <a:pt x="1550" y="18529"/>
                </a:lnTo>
                <a:lnTo>
                  <a:pt x="2959" y="21625"/>
                </a:lnTo>
                <a:lnTo>
                  <a:pt x="6209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6" y="29639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6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504"/>
                </a:lnTo>
                <a:lnTo>
                  <a:pt x="13549" y="4650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7" y="53658"/>
                </a:lnTo>
                <a:lnTo>
                  <a:pt x="18237" y="53658"/>
                </a:lnTo>
                <a:lnTo>
                  <a:pt x="20829" y="53313"/>
                </a:lnTo>
                <a:lnTo>
                  <a:pt x="25526" y="51955"/>
                </a:lnTo>
                <a:lnTo>
                  <a:pt x="29249" y="49594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88"/>
                </a:lnTo>
                <a:lnTo>
                  <a:pt x="33515" y="32548"/>
                </a:lnTo>
                <a:lnTo>
                  <a:pt x="31876" y="29743"/>
                </a:lnTo>
                <a:lnTo>
                  <a:pt x="28230" y="26629"/>
                </a:lnTo>
                <a:lnTo>
                  <a:pt x="25220" y="25121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4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27" y="7110"/>
                </a:lnTo>
                <a:lnTo>
                  <a:pt x="18884" y="6945"/>
                </a:lnTo>
                <a:lnTo>
                  <a:pt x="22100" y="7136"/>
                </a:lnTo>
                <a:lnTo>
                  <a:pt x="25883" y="836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703"/>
                </a:lnTo>
                <a:lnTo>
                  <a:pt x="30416" y="2909"/>
                </a:lnTo>
                <a:lnTo>
                  <a:pt x="27481" y="1459"/>
                </a:lnTo>
                <a:lnTo>
                  <a:pt x="24206" y="544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642039" y="53821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92"/>
                </a:lnTo>
                <a:lnTo>
                  <a:pt x="3380" y="10746"/>
                </a:lnTo>
                <a:lnTo>
                  <a:pt x="7607" y="10746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9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50"/>
                </a:lnTo>
                <a:lnTo>
                  <a:pt x="10034" y="21805"/>
                </a:lnTo>
                <a:lnTo>
                  <a:pt x="9818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5"/>
                </a:lnTo>
                <a:lnTo>
                  <a:pt x="1080" y="70650"/>
                </a:lnTo>
                <a:lnTo>
                  <a:pt x="1396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665246" y="5402235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59"/>
                </a:moveTo>
                <a:lnTo>
                  <a:pt x="17146" y="50252"/>
                </a:lnTo>
                <a:lnTo>
                  <a:pt x="17984" y="51422"/>
                </a:lnTo>
                <a:lnTo>
                  <a:pt x="20562" y="52095"/>
                </a:lnTo>
                <a:lnTo>
                  <a:pt x="26708" y="52069"/>
                </a:lnTo>
                <a:lnTo>
                  <a:pt x="29400" y="50252"/>
                </a:lnTo>
                <a:lnTo>
                  <a:pt x="46061" y="3859"/>
                </a:lnTo>
                <a:lnTo>
                  <a:pt x="46493" y="1573"/>
                </a:lnTo>
                <a:lnTo>
                  <a:pt x="45961" y="467"/>
                </a:lnTo>
                <a:lnTo>
                  <a:pt x="43155" y="0"/>
                </a:lnTo>
                <a:lnTo>
                  <a:pt x="39955" y="90"/>
                </a:lnTo>
                <a:lnTo>
                  <a:pt x="37374" y="1738"/>
                </a:lnTo>
                <a:lnTo>
                  <a:pt x="23762" y="42011"/>
                </a:lnTo>
                <a:lnTo>
                  <a:pt x="23381" y="42011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7" y="25"/>
                </a:lnTo>
                <a:lnTo>
                  <a:pt x="0" y="1295"/>
                </a:lnTo>
                <a:lnTo>
                  <a:pt x="53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2721150" y="54014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8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0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9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6" y="12406"/>
                </a:lnTo>
                <a:lnTo>
                  <a:pt x="1626" y="15761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6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1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9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4"/>
                </a:lnTo>
                <a:lnTo>
                  <a:pt x="22301" y="46394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38" y="28649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7010"/>
                </a:lnTo>
                <a:lnTo>
                  <a:pt x="27306" y="7010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2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2782821" y="537855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206"/>
                </a:moveTo>
                <a:lnTo>
                  <a:pt x="8953" y="1717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17"/>
                </a:lnTo>
                <a:lnTo>
                  <a:pt x="0" y="74206"/>
                </a:lnTo>
                <a:lnTo>
                  <a:pt x="190" y="74943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804447" y="5402235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7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56"/>
                </a:lnTo>
                <a:lnTo>
                  <a:pt x="13500" y="71398"/>
                </a:lnTo>
                <a:lnTo>
                  <a:pt x="16357" y="71629"/>
                </a:lnTo>
                <a:lnTo>
                  <a:pt x="19504" y="71474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406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903"/>
                </a:lnTo>
                <a:lnTo>
                  <a:pt x="23735" y="41299"/>
                </a:lnTo>
                <a:lnTo>
                  <a:pt x="23568" y="41299"/>
                </a:lnTo>
                <a:lnTo>
                  <a:pt x="9626" y="2120"/>
                </a:lnTo>
                <a:lnTo>
                  <a:pt x="8953" y="734"/>
                </a:lnTo>
                <a:lnTo>
                  <a:pt x="6245" y="35"/>
                </a:lnTo>
                <a:lnTo>
                  <a:pt x="3225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2882808" y="5402235"/>
            <a:ext cx="73734" cy="52120"/>
          </a:xfrm>
          <a:custGeom>
            <a:avLst/>
            <a:gdLst/>
            <a:ahLst/>
            <a:cxnLst/>
            <a:rect l="l" t="t" r="r" b="b"/>
            <a:pathLst>
              <a:path w="73734" h="52120">
                <a:moveTo>
                  <a:pt x="481" y="3859"/>
                </a:moveTo>
                <a:lnTo>
                  <a:pt x="14756" y="50252"/>
                </a:lnTo>
                <a:lnTo>
                  <a:pt x="15241" y="51167"/>
                </a:lnTo>
                <a:lnTo>
                  <a:pt x="17984" y="52095"/>
                </a:lnTo>
                <a:lnTo>
                  <a:pt x="24206" y="52069"/>
                </a:lnTo>
                <a:lnTo>
                  <a:pt x="26859" y="50252"/>
                </a:lnTo>
                <a:lnTo>
                  <a:pt x="36348" y="14820"/>
                </a:lnTo>
                <a:lnTo>
                  <a:pt x="36564" y="14820"/>
                </a:lnTo>
                <a:lnTo>
                  <a:pt x="46824" y="50252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20"/>
                </a:lnTo>
                <a:lnTo>
                  <a:pt x="58863" y="50252"/>
                </a:lnTo>
                <a:lnTo>
                  <a:pt x="73252" y="3859"/>
                </a:lnTo>
                <a:lnTo>
                  <a:pt x="73734" y="1573"/>
                </a:lnTo>
                <a:lnTo>
                  <a:pt x="73201" y="467"/>
                </a:lnTo>
                <a:lnTo>
                  <a:pt x="70422" y="0"/>
                </a:lnTo>
                <a:lnTo>
                  <a:pt x="67844" y="35"/>
                </a:lnTo>
                <a:lnTo>
                  <a:pt x="64730" y="1738"/>
                </a:lnTo>
                <a:lnTo>
                  <a:pt x="53110" y="42011"/>
                </a:lnTo>
                <a:lnTo>
                  <a:pt x="52959" y="42011"/>
                </a:lnTo>
                <a:lnTo>
                  <a:pt x="41287" y="1638"/>
                </a:lnTo>
                <a:lnTo>
                  <a:pt x="40956" y="863"/>
                </a:lnTo>
                <a:lnTo>
                  <a:pt x="38367" y="35"/>
                </a:lnTo>
                <a:lnTo>
                  <a:pt x="35153" y="35"/>
                </a:lnTo>
                <a:lnTo>
                  <a:pt x="32169" y="1738"/>
                </a:lnTo>
                <a:lnTo>
                  <a:pt x="21372" y="42011"/>
                </a:lnTo>
                <a:lnTo>
                  <a:pt x="21156" y="42011"/>
                </a:lnTo>
                <a:lnTo>
                  <a:pt x="9384" y="1738"/>
                </a:lnTo>
                <a:lnTo>
                  <a:pt x="8294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6"/>
                </a:lnTo>
                <a:lnTo>
                  <a:pt x="481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2969700" y="53821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92"/>
                </a:lnTo>
                <a:lnTo>
                  <a:pt x="3376" y="10746"/>
                </a:lnTo>
                <a:lnTo>
                  <a:pt x="7607" y="10746"/>
                </a:lnTo>
                <a:lnTo>
                  <a:pt x="10666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9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50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5"/>
                </a:lnTo>
                <a:lnTo>
                  <a:pt x="1080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2992211" y="538919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6" y="14464"/>
                </a:lnTo>
                <a:lnTo>
                  <a:pt x="0" y="17056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5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038727" y="5378555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8"/>
                </a:moveTo>
                <a:lnTo>
                  <a:pt x="33098" y="74206"/>
                </a:lnTo>
                <a:lnTo>
                  <a:pt x="33314" y="74943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206"/>
                </a:lnTo>
                <a:lnTo>
                  <a:pt x="42050" y="40956"/>
                </a:lnTo>
                <a:lnTo>
                  <a:pt x="41744" y="37961"/>
                </a:lnTo>
                <a:lnTo>
                  <a:pt x="40553" y="33007"/>
                </a:lnTo>
                <a:lnTo>
                  <a:pt x="38202" y="28994"/>
                </a:lnTo>
                <a:lnTo>
                  <a:pt x="35027" y="25692"/>
                </a:lnTo>
                <a:lnTo>
                  <a:pt x="30571" y="2348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2"/>
                </a:lnTo>
                <a:lnTo>
                  <a:pt x="16714" y="24904"/>
                </a:lnTo>
                <a:lnTo>
                  <a:pt x="14112" y="26225"/>
                </a:lnTo>
                <a:lnTo>
                  <a:pt x="11520" y="28244"/>
                </a:lnTo>
                <a:lnTo>
                  <a:pt x="8956" y="30962"/>
                </a:lnTo>
                <a:lnTo>
                  <a:pt x="8956" y="1717"/>
                </a:lnTo>
                <a:lnTo>
                  <a:pt x="8740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17"/>
                </a:lnTo>
                <a:lnTo>
                  <a:pt x="0" y="74206"/>
                </a:lnTo>
                <a:lnTo>
                  <a:pt x="190" y="74943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206"/>
                </a:lnTo>
                <a:lnTo>
                  <a:pt x="8956" y="40067"/>
                </a:lnTo>
                <a:lnTo>
                  <a:pt x="11404" y="36996"/>
                </a:lnTo>
                <a:lnTo>
                  <a:pt x="13769" y="34670"/>
                </a:lnTo>
                <a:lnTo>
                  <a:pt x="18252" y="31484"/>
                </a:lnTo>
                <a:lnTo>
                  <a:pt x="22734" y="30681"/>
                </a:lnTo>
                <a:lnTo>
                  <a:pt x="25999" y="31013"/>
                </a:lnTo>
                <a:lnTo>
                  <a:pt x="28641" y="32310"/>
                </a:lnTo>
                <a:lnTo>
                  <a:pt x="31384" y="35711"/>
                </a:lnTo>
                <a:lnTo>
                  <a:pt x="32449" y="38875"/>
                </a:lnTo>
                <a:lnTo>
                  <a:pt x="33098" y="42810"/>
                </a:lnTo>
                <a:lnTo>
                  <a:pt x="33098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3127626" y="537855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206"/>
                </a:moveTo>
                <a:lnTo>
                  <a:pt x="8952" y="1717"/>
                </a:lnTo>
                <a:lnTo>
                  <a:pt x="8736" y="938"/>
                </a:lnTo>
                <a:lnTo>
                  <a:pt x="6098" y="0"/>
                </a:lnTo>
                <a:lnTo>
                  <a:pt x="2857" y="0"/>
                </a:lnTo>
                <a:lnTo>
                  <a:pt x="0" y="1717"/>
                </a:lnTo>
                <a:lnTo>
                  <a:pt x="0" y="74206"/>
                </a:lnTo>
                <a:lnTo>
                  <a:pt x="316" y="75135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3152253" y="5401480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2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75"/>
                </a:lnTo>
                <a:lnTo>
                  <a:pt x="18338" y="46673"/>
                </a:lnTo>
                <a:lnTo>
                  <a:pt x="15455" y="46673"/>
                </a:lnTo>
                <a:lnTo>
                  <a:pt x="11592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8"/>
                </a:moveTo>
                <a:lnTo>
                  <a:pt x="37221" y="52958"/>
                </a:lnTo>
                <a:lnTo>
                  <a:pt x="40104" y="51335"/>
                </a:lnTo>
                <a:lnTo>
                  <a:pt x="40104" y="15353"/>
                </a:lnTo>
                <a:lnTo>
                  <a:pt x="39762" y="12700"/>
                </a:lnTo>
                <a:lnTo>
                  <a:pt x="38376" y="8127"/>
                </a:lnTo>
                <a:lnTo>
                  <a:pt x="35763" y="4701"/>
                </a:lnTo>
                <a:lnTo>
                  <a:pt x="32256" y="1993"/>
                </a:lnTo>
                <a:lnTo>
                  <a:pt x="27327" y="394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9"/>
                </a:lnTo>
                <a:lnTo>
                  <a:pt x="13411" y="852"/>
                </a:lnTo>
                <a:lnTo>
                  <a:pt x="10144" y="1817"/>
                </a:lnTo>
                <a:lnTo>
                  <a:pt x="7226" y="2922"/>
                </a:lnTo>
                <a:lnTo>
                  <a:pt x="3503" y="5208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3" y="9168"/>
                </a:lnTo>
                <a:lnTo>
                  <a:pt x="14084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800" y="9208"/>
                </a:lnTo>
                <a:lnTo>
                  <a:pt x="30212" y="12344"/>
                </a:lnTo>
                <a:lnTo>
                  <a:pt x="31000" y="15227"/>
                </a:lnTo>
                <a:lnTo>
                  <a:pt x="31201" y="18769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31" y="45096"/>
                </a:lnTo>
                <a:lnTo>
                  <a:pt x="3172" y="48487"/>
                </a:lnTo>
                <a:lnTo>
                  <a:pt x="6106" y="51014"/>
                </a:lnTo>
                <a:lnTo>
                  <a:pt x="9954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47" y="31495"/>
                </a:lnTo>
                <a:lnTo>
                  <a:pt x="15340" y="30073"/>
                </a:lnTo>
                <a:lnTo>
                  <a:pt x="18962" y="29249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7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2"/>
                </a:lnTo>
                <a:lnTo>
                  <a:pt x="32396" y="51335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211451" y="5401482"/>
            <a:ext cx="28508" cy="52920"/>
          </a:xfrm>
          <a:custGeom>
            <a:avLst/>
            <a:gdLst/>
            <a:ahLst/>
            <a:cxnLst/>
            <a:rect l="l" t="t" r="r" b="b"/>
            <a:pathLst>
              <a:path w="28508" h="52920">
                <a:moveTo>
                  <a:pt x="17308" y="9375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4" y="9475"/>
                </a:lnTo>
                <a:lnTo>
                  <a:pt x="28447" y="8190"/>
                </a:lnTo>
                <a:lnTo>
                  <a:pt x="28508" y="3657"/>
                </a:lnTo>
                <a:lnTo>
                  <a:pt x="26136" y="688"/>
                </a:lnTo>
                <a:lnTo>
                  <a:pt x="23022" y="90"/>
                </a:lnTo>
                <a:lnTo>
                  <a:pt x="20383" y="0"/>
                </a:lnTo>
                <a:lnTo>
                  <a:pt x="17269" y="674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8"/>
                </a:lnTo>
                <a:lnTo>
                  <a:pt x="0" y="51282"/>
                </a:lnTo>
                <a:lnTo>
                  <a:pt x="187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0"/>
                </a:lnTo>
                <a:lnTo>
                  <a:pt x="14475" y="11631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247293" y="5401591"/>
            <a:ext cx="46228" cy="72326"/>
          </a:xfrm>
          <a:custGeom>
            <a:avLst/>
            <a:gdLst/>
            <a:ahLst/>
            <a:cxnLst/>
            <a:rect l="l" t="t" r="r" b="b"/>
            <a:pathLst>
              <a:path w="46228" h="72326">
                <a:moveTo>
                  <a:pt x="431" y="55727"/>
                </a:moveTo>
                <a:lnTo>
                  <a:pt x="0" y="59194"/>
                </a:lnTo>
                <a:lnTo>
                  <a:pt x="406" y="62811"/>
                </a:lnTo>
                <a:lnTo>
                  <a:pt x="1993" y="66037"/>
                </a:lnTo>
                <a:lnTo>
                  <a:pt x="5043" y="68579"/>
                </a:lnTo>
                <a:lnTo>
                  <a:pt x="9093" y="70648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6"/>
                </a:lnTo>
                <a:lnTo>
                  <a:pt x="26009" y="72326"/>
                </a:lnTo>
                <a:lnTo>
                  <a:pt x="29552" y="71880"/>
                </a:lnTo>
                <a:lnTo>
                  <a:pt x="32561" y="71005"/>
                </a:lnTo>
                <a:lnTo>
                  <a:pt x="35561" y="70102"/>
                </a:lnTo>
                <a:lnTo>
                  <a:pt x="39966" y="67359"/>
                </a:lnTo>
                <a:lnTo>
                  <a:pt x="43333" y="64047"/>
                </a:lnTo>
                <a:lnTo>
                  <a:pt x="45223" y="59993"/>
                </a:lnTo>
                <a:lnTo>
                  <a:pt x="45694" y="55612"/>
                </a:lnTo>
                <a:lnTo>
                  <a:pt x="45276" y="51597"/>
                </a:lnTo>
                <a:lnTo>
                  <a:pt x="43610" y="48386"/>
                </a:lnTo>
                <a:lnTo>
                  <a:pt x="40971" y="45920"/>
                </a:lnTo>
                <a:lnTo>
                  <a:pt x="37731" y="43980"/>
                </a:lnTo>
                <a:lnTo>
                  <a:pt x="33681" y="42785"/>
                </a:lnTo>
                <a:lnTo>
                  <a:pt x="29034" y="42378"/>
                </a:lnTo>
                <a:lnTo>
                  <a:pt x="16282" y="41831"/>
                </a:lnTo>
                <a:lnTo>
                  <a:pt x="14324" y="41756"/>
                </a:lnTo>
                <a:lnTo>
                  <a:pt x="10415" y="39649"/>
                </a:lnTo>
                <a:lnTo>
                  <a:pt x="11696" y="51561"/>
                </a:lnTo>
                <a:lnTo>
                  <a:pt x="14540" y="4899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5" y="50100"/>
                </a:lnTo>
                <a:lnTo>
                  <a:pt x="35877" y="52386"/>
                </a:lnTo>
                <a:lnTo>
                  <a:pt x="36741" y="56108"/>
                </a:lnTo>
                <a:lnTo>
                  <a:pt x="36741" y="57340"/>
                </a:lnTo>
                <a:lnTo>
                  <a:pt x="35510" y="60741"/>
                </a:lnTo>
                <a:lnTo>
                  <a:pt x="32461" y="63484"/>
                </a:lnTo>
                <a:lnTo>
                  <a:pt x="29170" y="64705"/>
                </a:lnTo>
                <a:lnTo>
                  <a:pt x="25071" y="65493"/>
                </a:lnTo>
                <a:lnTo>
                  <a:pt x="18086" y="65493"/>
                </a:lnTo>
                <a:lnTo>
                  <a:pt x="14756" y="64881"/>
                </a:lnTo>
                <a:lnTo>
                  <a:pt x="12369" y="63676"/>
                </a:lnTo>
                <a:lnTo>
                  <a:pt x="8787" y="60680"/>
                </a:lnTo>
                <a:lnTo>
                  <a:pt x="8787" y="57566"/>
                </a:lnTo>
                <a:lnTo>
                  <a:pt x="9500" y="54646"/>
                </a:lnTo>
                <a:lnTo>
                  <a:pt x="9817" y="36233"/>
                </a:lnTo>
                <a:lnTo>
                  <a:pt x="11390" y="32877"/>
                </a:lnTo>
                <a:lnTo>
                  <a:pt x="14414" y="33680"/>
                </a:lnTo>
                <a:lnTo>
                  <a:pt x="17995" y="34731"/>
                </a:lnTo>
                <a:lnTo>
                  <a:pt x="16015" y="27190"/>
                </a:lnTo>
                <a:lnTo>
                  <a:pt x="14187" y="25336"/>
                </a:lnTo>
                <a:lnTo>
                  <a:pt x="11455" y="20954"/>
                </a:lnTo>
                <a:lnTo>
                  <a:pt x="11455" y="17740"/>
                </a:lnTo>
                <a:lnTo>
                  <a:pt x="11661" y="14911"/>
                </a:lnTo>
                <a:lnTo>
                  <a:pt x="9918" y="3200"/>
                </a:lnTo>
                <a:lnTo>
                  <a:pt x="6591" y="6234"/>
                </a:lnTo>
                <a:lnTo>
                  <a:pt x="4345" y="10298"/>
                </a:lnTo>
                <a:lnTo>
                  <a:pt x="2933" y="15011"/>
                </a:lnTo>
                <a:lnTo>
                  <a:pt x="2933" y="17790"/>
                </a:lnTo>
                <a:lnTo>
                  <a:pt x="3265" y="22211"/>
                </a:lnTo>
                <a:lnTo>
                  <a:pt x="4561" y="25587"/>
                </a:lnTo>
                <a:lnTo>
                  <a:pt x="6565" y="28421"/>
                </a:lnTo>
                <a:lnTo>
                  <a:pt x="4104" y="31370"/>
                </a:lnTo>
                <a:lnTo>
                  <a:pt x="2299" y="34836"/>
                </a:lnTo>
                <a:lnTo>
                  <a:pt x="1842" y="39013"/>
                </a:lnTo>
                <a:lnTo>
                  <a:pt x="2275" y="42076"/>
                </a:lnTo>
                <a:lnTo>
                  <a:pt x="3975" y="44829"/>
                </a:lnTo>
                <a:lnTo>
                  <a:pt x="7059" y="46874"/>
                </a:lnTo>
                <a:lnTo>
                  <a:pt x="3989" y="49617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72326">
                <a:moveTo>
                  <a:pt x="15886" y="8279"/>
                </a:moveTo>
                <a:lnTo>
                  <a:pt x="18453" y="7123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57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8" y="26692"/>
                </a:lnTo>
                <a:lnTo>
                  <a:pt x="25185" y="27823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90"/>
                </a:lnTo>
                <a:lnTo>
                  <a:pt x="17995" y="34731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4" y="24853"/>
                </a:lnTo>
                <a:lnTo>
                  <a:pt x="40806" y="20181"/>
                </a:lnTo>
                <a:lnTo>
                  <a:pt x="40806" y="17358"/>
                </a:lnTo>
                <a:lnTo>
                  <a:pt x="40551" y="14020"/>
                </a:lnTo>
                <a:lnTo>
                  <a:pt x="39535" y="10871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74"/>
                </a:lnTo>
                <a:lnTo>
                  <a:pt x="19112" y="0"/>
                </a:lnTo>
                <a:lnTo>
                  <a:pt x="14249" y="1219"/>
                </a:lnTo>
                <a:lnTo>
                  <a:pt x="9918" y="3200"/>
                </a:lnTo>
                <a:lnTo>
                  <a:pt x="11661" y="14911"/>
                </a:lnTo>
                <a:lnTo>
                  <a:pt x="13119" y="11098"/>
                </a:lnTo>
                <a:lnTo>
                  <a:pt x="15886" y="8279"/>
                </a:lnTo>
                <a:close/>
              </a:path>
              <a:path w="46228" h="72326">
                <a:moveTo>
                  <a:pt x="9817" y="36233"/>
                </a:moveTo>
                <a:lnTo>
                  <a:pt x="9500" y="54646"/>
                </a:lnTo>
                <a:lnTo>
                  <a:pt x="11696" y="51561"/>
                </a:lnTo>
                <a:lnTo>
                  <a:pt x="10415" y="39649"/>
                </a:lnTo>
                <a:lnTo>
                  <a:pt x="9817" y="3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304717" y="5401482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08"/>
                </a:lnTo>
                <a:lnTo>
                  <a:pt x="35927" y="3070"/>
                </a:lnTo>
                <a:lnTo>
                  <a:pt x="33234" y="1840"/>
                </a:lnTo>
                <a:lnTo>
                  <a:pt x="30526" y="623"/>
                </a:lnTo>
                <a:lnTo>
                  <a:pt x="27265" y="0"/>
                </a:lnTo>
                <a:lnTo>
                  <a:pt x="27301" y="7010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09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2" y="12406"/>
                </a:lnTo>
                <a:lnTo>
                  <a:pt x="1623" y="15761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6"/>
                </a:lnTo>
                <a:lnTo>
                  <a:pt x="1572" y="38696"/>
                </a:lnTo>
                <a:lnTo>
                  <a:pt x="2612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1" y="50860"/>
                </a:lnTo>
                <a:lnTo>
                  <a:pt x="13851" y="51981"/>
                </a:lnTo>
                <a:lnTo>
                  <a:pt x="16875" y="53097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9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5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94"/>
                </a:lnTo>
                <a:lnTo>
                  <a:pt x="22297" y="46394"/>
                </a:lnTo>
                <a:lnTo>
                  <a:pt x="17776" y="45133"/>
                </a:lnTo>
                <a:lnTo>
                  <a:pt x="14083" y="43113"/>
                </a:lnTo>
                <a:lnTo>
                  <a:pt x="11540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38" y="28649"/>
                </a:lnTo>
                <a:lnTo>
                  <a:pt x="43850" y="27749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8">
                <a:moveTo>
                  <a:pt x="9344" y="20092"/>
                </a:moveTo>
                <a:lnTo>
                  <a:pt x="10309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0" y="7010"/>
                </a:lnTo>
                <a:lnTo>
                  <a:pt x="27301" y="7010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21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394329" y="5401476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93"/>
                </a:lnTo>
                <a:lnTo>
                  <a:pt x="12988" y="12776"/>
                </a:lnTo>
                <a:lnTo>
                  <a:pt x="16645" y="9852"/>
                </a:lnTo>
                <a:lnTo>
                  <a:pt x="20087" y="8229"/>
                </a:lnTo>
                <a:lnTo>
                  <a:pt x="23529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5" y="13676"/>
                </a:lnTo>
                <a:lnTo>
                  <a:pt x="34692" y="17550"/>
                </a:lnTo>
                <a:lnTo>
                  <a:pt x="35455" y="22226"/>
                </a:lnTo>
                <a:lnTo>
                  <a:pt x="35646" y="27139"/>
                </a:lnTo>
                <a:lnTo>
                  <a:pt x="35646" y="29411"/>
                </a:lnTo>
                <a:lnTo>
                  <a:pt x="34933" y="33922"/>
                </a:lnTo>
                <a:lnTo>
                  <a:pt x="35469" y="50457"/>
                </a:lnTo>
                <a:lnTo>
                  <a:pt x="37677" y="48628"/>
                </a:lnTo>
                <a:lnTo>
                  <a:pt x="41258" y="43891"/>
                </a:lnTo>
                <a:lnTo>
                  <a:pt x="42619" y="41007"/>
                </a:lnTo>
                <a:lnTo>
                  <a:pt x="43544" y="37605"/>
                </a:lnTo>
                <a:lnTo>
                  <a:pt x="44458" y="34213"/>
                </a:lnTo>
                <a:lnTo>
                  <a:pt x="44931" y="30377"/>
                </a:lnTo>
                <a:lnTo>
                  <a:pt x="44931" y="22567"/>
                </a:lnTo>
                <a:lnTo>
                  <a:pt x="44560" y="19202"/>
                </a:lnTo>
                <a:lnTo>
                  <a:pt x="43836" y="16037"/>
                </a:lnTo>
                <a:lnTo>
                  <a:pt x="43112" y="12876"/>
                </a:lnTo>
                <a:lnTo>
                  <a:pt x="41972" y="10093"/>
                </a:lnTo>
                <a:lnTo>
                  <a:pt x="40394" y="7707"/>
                </a:lnTo>
                <a:lnTo>
                  <a:pt x="36788" y="3441"/>
                </a:lnTo>
                <a:lnTo>
                  <a:pt x="31798" y="698"/>
                </a:lnTo>
                <a:lnTo>
                  <a:pt x="28774" y="0"/>
                </a:lnTo>
                <a:lnTo>
                  <a:pt x="25232" y="0"/>
                </a:lnTo>
                <a:lnTo>
                  <a:pt x="22056" y="190"/>
                </a:lnTo>
                <a:lnTo>
                  <a:pt x="19122" y="949"/>
                </a:lnTo>
                <a:lnTo>
                  <a:pt x="16304" y="2260"/>
                </a:lnTo>
                <a:lnTo>
                  <a:pt x="13524" y="3938"/>
                </a:lnTo>
                <a:lnTo>
                  <a:pt x="10781" y="6169"/>
                </a:lnTo>
                <a:lnTo>
                  <a:pt x="7858" y="9003"/>
                </a:lnTo>
                <a:lnTo>
                  <a:pt x="8952" y="17258"/>
                </a:lnTo>
                <a:close/>
              </a:path>
              <a:path w="44931" h="72353">
                <a:moveTo>
                  <a:pt x="7858" y="9003"/>
                </a:moveTo>
                <a:lnTo>
                  <a:pt x="7858" y="2119"/>
                </a:lnTo>
                <a:lnTo>
                  <a:pt x="5280" y="798"/>
                </a:lnTo>
                <a:lnTo>
                  <a:pt x="2562" y="798"/>
                </a:lnTo>
                <a:lnTo>
                  <a:pt x="0" y="2451"/>
                </a:lnTo>
                <a:lnTo>
                  <a:pt x="0" y="70650"/>
                </a:lnTo>
                <a:lnTo>
                  <a:pt x="186" y="71413"/>
                </a:lnTo>
                <a:lnTo>
                  <a:pt x="2853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41"/>
                </a:lnTo>
                <a:lnTo>
                  <a:pt x="10245" y="47509"/>
                </a:lnTo>
                <a:lnTo>
                  <a:pt x="13802" y="50482"/>
                </a:lnTo>
                <a:lnTo>
                  <a:pt x="17318" y="52487"/>
                </a:lnTo>
                <a:lnTo>
                  <a:pt x="20976" y="53517"/>
                </a:lnTo>
                <a:lnTo>
                  <a:pt x="23759" y="53668"/>
                </a:lnTo>
                <a:lnTo>
                  <a:pt x="27161" y="53668"/>
                </a:lnTo>
                <a:lnTo>
                  <a:pt x="30185" y="53019"/>
                </a:lnTo>
                <a:lnTo>
                  <a:pt x="32828" y="51738"/>
                </a:lnTo>
                <a:lnTo>
                  <a:pt x="35469" y="50457"/>
                </a:lnTo>
                <a:lnTo>
                  <a:pt x="34933" y="33922"/>
                </a:lnTo>
                <a:lnTo>
                  <a:pt x="33727" y="38188"/>
                </a:lnTo>
                <a:lnTo>
                  <a:pt x="31722" y="41795"/>
                </a:lnTo>
                <a:lnTo>
                  <a:pt x="28788" y="44333"/>
                </a:lnTo>
                <a:lnTo>
                  <a:pt x="25232" y="45961"/>
                </a:lnTo>
                <a:lnTo>
                  <a:pt x="20544" y="45961"/>
                </a:lnTo>
                <a:lnTo>
                  <a:pt x="16001" y="43573"/>
                </a:lnTo>
                <a:lnTo>
                  <a:pt x="11430" y="39686"/>
                </a:lnTo>
                <a:lnTo>
                  <a:pt x="8952" y="36691"/>
                </a:lnTo>
                <a:lnTo>
                  <a:pt x="8952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3452036" y="540148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8"/>
                </a:lnTo>
                <a:lnTo>
                  <a:pt x="35928" y="3070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7010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687" y="18183"/>
                </a:lnTo>
                <a:lnTo>
                  <a:pt x="10933" y="14526"/>
                </a:lnTo>
                <a:lnTo>
                  <a:pt x="13726" y="1865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3" y="12406"/>
                </a:lnTo>
                <a:lnTo>
                  <a:pt x="1623" y="15761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6"/>
                </a:lnTo>
                <a:lnTo>
                  <a:pt x="1573" y="38696"/>
                </a:lnTo>
                <a:lnTo>
                  <a:pt x="2613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7" y="53097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9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4"/>
                </a:lnTo>
                <a:lnTo>
                  <a:pt x="22302" y="46394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40" y="28649"/>
                </a:lnTo>
                <a:lnTo>
                  <a:pt x="4386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10933" y="14526"/>
                </a:moveTo>
                <a:lnTo>
                  <a:pt x="12927" y="11556"/>
                </a:lnTo>
                <a:lnTo>
                  <a:pt x="15468" y="9079"/>
                </a:lnTo>
                <a:lnTo>
                  <a:pt x="18806" y="7416"/>
                </a:lnTo>
                <a:lnTo>
                  <a:pt x="22971" y="7010"/>
                </a:lnTo>
                <a:lnTo>
                  <a:pt x="27302" y="7010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507198" y="538919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5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3553715" y="5401482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75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2" y="0"/>
                </a:lnTo>
                <a:lnTo>
                  <a:pt x="17283" y="674"/>
                </a:lnTo>
                <a:lnTo>
                  <a:pt x="14132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8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591561" y="54014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198" y="11177"/>
                </a:lnTo>
                <a:lnTo>
                  <a:pt x="17694" y="8902"/>
                </a:lnTo>
                <a:lnTo>
                  <a:pt x="21896" y="7494"/>
                </a:lnTo>
                <a:lnTo>
                  <a:pt x="27447" y="7494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9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6" y="40653"/>
                </a:lnTo>
                <a:lnTo>
                  <a:pt x="47271" y="37298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7012"/>
                </a:lnTo>
                <a:lnTo>
                  <a:pt x="38394" y="2984"/>
                </a:lnTo>
                <a:lnTo>
                  <a:pt x="35410" y="1791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7"/>
                </a:lnTo>
                <a:lnTo>
                  <a:pt x="10897" y="3355"/>
                </a:lnTo>
                <a:lnTo>
                  <a:pt x="8294" y="5233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5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73"/>
                </a:lnTo>
                <a:lnTo>
                  <a:pt x="10022" y="34239"/>
                </a:lnTo>
                <a:lnTo>
                  <a:pt x="9284" y="29375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3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7"/>
                </a:lnTo>
                <a:lnTo>
                  <a:pt x="31179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656581" y="537855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206"/>
                </a:moveTo>
                <a:lnTo>
                  <a:pt x="8953" y="1717"/>
                </a:lnTo>
                <a:lnTo>
                  <a:pt x="8736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17"/>
                </a:lnTo>
                <a:lnTo>
                  <a:pt x="0" y="74206"/>
                </a:lnTo>
                <a:lnTo>
                  <a:pt x="316" y="75135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681270" y="54014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8"/>
                </a:lnTo>
                <a:lnTo>
                  <a:pt x="35928" y="3070"/>
                </a:lnTo>
                <a:lnTo>
                  <a:pt x="3322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0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9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6" y="12406"/>
                </a:lnTo>
                <a:lnTo>
                  <a:pt x="1626" y="15761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6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1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9"/>
                </a:lnTo>
                <a:lnTo>
                  <a:pt x="42861" y="45529"/>
                </a:lnTo>
                <a:lnTo>
                  <a:pt x="42076" y="42898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4"/>
                </a:lnTo>
                <a:lnTo>
                  <a:pt x="22301" y="46394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28" y="28649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7010"/>
                </a:lnTo>
                <a:lnTo>
                  <a:pt x="27306" y="7010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2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3742674" y="5402267"/>
            <a:ext cx="42103" cy="52870"/>
          </a:xfrm>
          <a:custGeom>
            <a:avLst/>
            <a:gdLst/>
            <a:ahLst/>
            <a:cxnLst/>
            <a:rect l="l" t="t" r="r" b="b"/>
            <a:pathLst>
              <a:path w="42103" h="52870">
                <a:moveTo>
                  <a:pt x="35953" y="0"/>
                </a:moveTo>
                <a:lnTo>
                  <a:pt x="33094" y="1649"/>
                </a:lnTo>
                <a:lnTo>
                  <a:pt x="33094" y="35788"/>
                </a:lnTo>
                <a:lnTo>
                  <a:pt x="30593" y="38862"/>
                </a:lnTo>
                <a:lnTo>
                  <a:pt x="28232" y="41198"/>
                </a:lnTo>
                <a:lnTo>
                  <a:pt x="23785" y="44385"/>
                </a:lnTo>
                <a:lnTo>
                  <a:pt x="19317" y="45173"/>
                </a:lnTo>
                <a:lnTo>
                  <a:pt x="16052" y="44842"/>
                </a:lnTo>
                <a:lnTo>
                  <a:pt x="13450" y="43496"/>
                </a:lnTo>
                <a:lnTo>
                  <a:pt x="10681" y="40144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49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49"/>
                </a:lnTo>
                <a:lnTo>
                  <a:pt x="0" y="34833"/>
                </a:lnTo>
                <a:lnTo>
                  <a:pt x="292" y="37833"/>
                </a:lnTo>
                <a:lnTo>
                  <a:pt x="1487" y="42797"/>
                </a:lnTo>
                <a:lnTo>
                  <a:pt x="3849" y="46826"/>
                </a:lnTo>
                <a:lnTo>
                  <a:pt x="7024" y="50162"/>
                </a:lnTo>
                <a:lnTo>
                  <a:pt x="11470" y="52337"/>
                </a:lnTo>
                <a:lnTo>
                  <a:pt x="14213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3"/>
                </a:lnTo>
                <a:lnTo>
                  <a:pt x="31179" y="47103"/>
                </a:lnTo>
                <a:lnTo>
                  <a:pt x="33959" y="44028"/>
                </a:lnTo>
                <a:lnTo>
                  <a:pt x="33959" y="50774"/>
                </a:lnTo>
                <a:lnTo>
                  <a:pt x="36526" y="52132"/>
                </a:lnTo>
                <a:lnTo>
                  <a:pt x="39434" y="52132"/>
                </a:lnTo>
                <a:lnTo>
                  <a:pt x="42103" y="50493"/>
                </a:lnTo>
                <a:lnTo>
                  <a:pt x="42103" y="1649"/>
                </a:lnTo>
                <a:lnTo>
                  <a:pt x="41857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803896" y="5401480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81"/>
                </a:lnTo>
                <a:lnTo>
                  <a:pt x="72443" y="17664"/>
                </a:lnTo>
                <a:lnTo>
                  <a:pt x="72162" y="15036"/>
                </a:lnTo>
                <a:lnTo>
                  <a:pt x="71046" y="10082"/>
                </a:lnTo>
                <a:lnTo>
                  <a:pt x="68785" y="6069"/>
                </a:lnTo>
                <a:lnTo>
                  <a:pt x="65736" y="2767"/>
                </a:lnTo>
                <a:lnTo>
                  <a:pt x="61456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62" y="3923"/>
                </a:lnTo>
                <a:lnTo>
                  <a:pt x="42138" y="6385"/>
                </a:lnTo>
                <a:lnTo>
                  <a:pt x="38967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79"/>
                </a:lnTo>
                <a:lnTo>
                  <a:pt x="27777" y="226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8"/>
                </a:lnTo>
                <a:lnTo>
                  <a:pt x="5527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71"/>
                </a:lnTo>
                <a:lnTo>
                  <a:pt x="15801" y="10148"/>
                </a:lnTo>
                <a:lnTo>
                  <a:pt x="19977" y="7757"/>
                </a:lnTo>
                <a:lnTo>
                  <a:pt x="23699" y="7757"/>
                </a:lnTo>
                <a:lnTo>
                  <a:pt x="26341" y="8736"/>
                </a:lnTo>
                <a:lnTo>
                  <a:pt x="29366" y="11555"/>
                </a:lnTo>
                <a:lnTo>
                  <a:pt x="30747" y="14248"/>
                </a:lnTo>
                <a:lnTo>
                  <a:pt x="31546" y="17664"/>
                </a:lnTo>
                <a:lnTo>
                  <a:pt x="31752" y="21588"/>
                </a:lnTo>
                <a:lnTo>
                  <a:pt x="31752" y="51281"/>
                </a:lnTo>
                <a:lnTo>
                  <a:pt x="32068" y="52210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81"/>
                </a:lnTo>
                <a:lnTo>
                  <a:pt x="40706" y="17142"/>
                </a:lnTo>
                <a:lnTo>
                  <a:pt x="43192" y="14071"/>
                </a:lnTo>
                <a:lnTo>
                  <a:pt x="47564" y="10148"/>
                </a:lnTo>
                <a:lnTo>
                  <a:pt x="51714" y="7757"/>
                </a:lnTo>
                <a:lnTo>
                  <a:pt x="55436" y="7757"/>
                </a:lnTo>
                <a:lnTo>
                  <a:pt x="58115" y="8736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8" y="17664"/>
                </a:lnTo>
                <a:lnTo>
                  <a:pt x="63439" y="21588"/>
                </a:lnTo>
                <a:lnTo>
                  <a:pt x="63439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916058" y="5401544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5" y="32816"/>
                </a:moveTo>
                <a:lnTo>
                  <a:pt x="9323" y="30048"/>
                </a:lnTo>
                <a:lnTo>
                  <a:pt x="9323" y="20613"/>
                </a:lnTo>
                <a:lnTo>
                  <a:pt x="10478" y="15810"/>
                </a:lnTo>
                <a:lnTo>
                  <a:pt x="12776" y="12495"/>
                </a:lnTo>
                <a:lnTo>
                  <a:pt x="15076" y="9183"/>
                </a:lnTo>
                <a:lnTo>
                  <a:pt x="18362" y="7531"/>
                </a:lnTo>
                <a:lnTo>
                  <a:pt x="24777" y="7531"/>
                </a:lnTo>
                <a:lnTo>
                  <a:pt x="28129" y="8430"/>
                </a:lnTo>
                <a:lnTo>
                  <a:pt x="32068" y="10413"/>
                </a:lnTo>
                <a:lnTo>
                  <a:pt x="35459" y="12978"/>
                </a:lnTo>
                <a:lnTo>
                  <a:pt x="38303" y="10896"/>
                </a:lnTo>
                <a:lnTo>
                  <a:pt x="38277" y="8294"/>
                </a:lnTo>
                <a:lnTo>
                  <a:pt x="37465" y="5535"/>
                </a:lnTo>
                <a:lnTo>
                  <a:pt x="34645" y="3200"/>
                </a:lnTo>
                <a:lnTo>
                  <a:pt x="31355" y="1562"/>
                </a:lnTo>
                <a:lnTo>
                  <a:pt x="28778" y="708"/>
                </a:lnTo>
                <a:lnTo>
                  <a:pt x="25843" y="125"/>
                </a:lnTo>
                <a:lnTo>
                  <a:pt x="19558" y="0"/>
                </a:lnTo>
                <a:lnTo>
                  <a:pt x="16573" y="532"/>
                </a:lnTo>
                <a:lnTo>
                  <a:pt x="13804" y="1597"/>
                </a:lnTo>
                <a:lnTo>
                  <a:pt x="11037" y="2666"/>
                </a:lnTo>
                <a:lnTo>
                  <a:pt x="8624" y="4305"/>
                </a:lnTo>
                <a:lnTo>
                  <a:pt x="4546" y="8696"/>
                </a:lnTo>
                <a:lnTo>
                  <a:pt x="2933" y="11544"/>
                </a:lnTo>
                <a:lnTo>
                  <a:pt x="1752" y="14985"/>
                </a:lnTo>
                <a:lnTo>
                  <a:pt x="58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1" y="35355"/>
                </a:lnTo>
                <a:lnTo>
                  <a:pt x="1436" y="38595"/>
                </a:lnTo>
                <a:lnTo>
                  <a:pt x="2386" y="41831"/>
                </a:lnTo>
                <a:lnTo>
                  <a:pt x="3787" y="44564"/>
                </a:lnTo>
                <a:lnTo>
                  <a:pt x="5615" y="46785"/>
                </a:lnTo>
                <a:lnTo>
                  <a:pt x="9701" y="50708"/>
                </a:lnTo>
                <a:lnTo>
                  <a:pt x="12419" y="51864"/>
                </a:lnTo>
                <a:lnTo>
                  <a:pt x="15137" y="53019"/>
                </a:lnTo>
                <a:lnTo>
                  <a:pt x="18251" y="53592"/>
                </a:lnTo>
                <a:lnTo>
                  <a:pt x="23456" y="53592"/>
                </a:lnTo>
                <a:lnTo>
                  <a:pt x="26696" y="53110"/>
                </a:lnTo>
                <a:lnTo>
                  <a:pt x="29757" y="52362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7" y="46518"/>
                </a:lnTo>
                <a:lnTo>
                  <a:pt x="38519" y="43775"/>
                </a:lnTo>
                <a:lnTo>
                  <a:pt x="38493" y="42443"/>
                </a:lnTo>
                <a:lnTo>
                  <a:pt x="36615" y="39660"/>
                </a:lnTo>
                <a:lnTo>
                  <a:pt x="33505" y="41935"/>
                </a:lnTo>
                <a:lnTo>
                  <a:pt x="29871" y="44207"/>
                </a:lnTo>
                <a:lnTo>
                  <a:pt x="26757" y="45514"/>
                </a:lnTo>
                <a:lnTo>
                  <a:pt x="22899" y="45834"/>
                </a:lnTo>
                <a:lnTo>
                  <a:pt x="18794" y="45453"/>
                </a:lnTo>
                <a:lnTo>
                  <a:pt x="15429" y="43901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965580" y="540148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7"/>
                </a:lnTo>
                <a:lnTo>
                  <a:pt x="17689" y="8902"/>
                </a:lnTo>
                <a:lnTo>
                  <a:pt x="21894" y="7494"/>
                </a:lnTo>
                <a:lnTo>
                  <a:pt x="27442" y="7494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80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3"/>
                </a:lnTo>
                <a:lnTo>
                  <a:pt x="47268" y="37298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3" y="18553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1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6" y="3355"/>
                </a:lnTo>
                <a:lnTo>
                  <a:pt x="8290" y="5233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73"/>
                </a:lnTo>
                <a:lnTo>
                  <a:pt x="10019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6" y="50673"/>
                </a:lnTo>
                <a:lnTo>
                  <a:pt x="13370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7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031862" y="5401480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81"/>
                </a:lnTo>
                <a:lnTo>
                  <a:pt x="72439" y="17664"/>
                </a:lnTo>
                <a:lnTo>
                  <a:pt x="72162" y="15036"/>
                </a:lnTo>
                <a:lnTo>
                  <a:pt x="71042" y="10082"/>
                </a:lnTo>
                <a:lnTo>
                  <a:pt x="68781" y="6069"/>
                </a:lnTo>
                <a:lnTo>
                  <a:pt x="65736" y="2767"/>
                </a:lnTo>
                <a:lnTo>
                  <a:pt x="61456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2" y="176"/>
                </a:lnTo>
                <a:lnTo>
                  <a:pt x="50509" y="849"/>
                </a:lnTo>
                <a:lnTo>
                  <a:pt x="47840" y="2170"/>
                </a:lnTo>
                <a:lnTo>
                  <a:pt x="45072" y="3923"/>
                </a:lnTo>
                <a:lnTo>
                  <a:pt x="42138" y="6385"/>
                </a:lnTo>
                <a:lnTo>
                  <a:pt x="38963" y="9665"/>
                </a:lnTo>
                <a:lnTo>
                  <a:pt x="36793" y="5727"/>
                </a:lnTo>
                <a:lnTo>
                  <a:pt x="33642" y="2692"/>
                </a:lnTo>
                <a:lnTo>
                  <a:pt x="31000" y="1179"/>
                </a:lnTo>
                <a:lnTo>
                  <a:pt x="27774" y="226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8"/>
                </a:lnTo>
                <a:lnTo>
                  <a:pt x="5523" y="787"/>
                </a:lnTo>
                <a:lnTo>
                  <a:pt x="2578" y="787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6" y="14071"/>
                </a:lnTo>
                <a:lnTo>
                  <a:pt x="15797" y="10148"/>
                </a:lnTo>
                <a:lnTo>
                  <a:pt x="19977" y="7757"/>
                </a:lnTo>
                <a:lnTo>
                  <a:pt x="23699" y="7757"/>
                </a:lnTo>
                <a:lnTo>
                  <a:pt x="26352" y="8736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64"/>
                </a:lnTo>
                <a:lnTo>
                  <a:pt x="31748" y="21588"/>
                </a:lnTo>
                <a:lnTo>
                  <a:pt x="31748" y="51281"/>
                </a:lnTo>
                <a:lnTo>
                  <a:pt x="32068" y="52210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2" y="51281"/>
                </a:lnTo>
                <a:lnTo>
                  <a:pt x="40702" y="17142"/>
                </a:lnTo>
                <a:lnTo>
                  <a:pt x="43193" y="14071"/>
                </a:lnTo>
                <a:lnTo>
                  <a:pt x="47560" y="10148"/>
                </a:lnTo>
                <a:lnTo>
                  <a:pt x="51714" y="7757"/>
                </a:lnTo>
                <a:lnTo>
                  <a:pt x="55436" y="7757"/>
                </a:lnTo>
                <a:lnTo>
                  <a:pt x="58115" y="8736"/>
                </a:lnTo>
                <a:lnTo>
                  <a:pt x="61150" y="11555"/>
                </a:lnTo>
                <a:lnTo>
                  <a:pt x="62536" y="14248"/>
                </a:lnTo>
                <a:lnTo>
                  <a:pt x="63244" y="17664"/>
                </a:lnTo>
                <a:lnTo>
                  <a:pt x="63436" y="21588"/>
                </a:lnTo>
                <a:lnTo>
                  <a:pt x="63436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123940" y="5401476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3" y="17258"/>
                </a:moveTo>
                <a:lnTo>
                  <a:pt x="10378" y="15493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50"/>
                </a:lnTo>
                <a:lnTo>
                  <a:pt x="35459" y="22226"/>
                </a:lnTo>
                <a:lnTo>
                  <a:pt x="35651" y="27139"/>
                </a:lnTo>
                <a:lnTo>
                  <a:pt x="35651" y="29411"/>
                </a:lnTo>
                <a:lnTo>
                  <a:pt x="34937" y="33922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3" y="41007"/>
                </a:lnTo>
                <a:lnTo>
                  <a:pt x="43549" y="37605"/>
                </a:lnTo>
                <a:lnTo>
                  <a:pt x="44463" y="34213"/>
                </a:lnTo>
                <a:lnTo>
                  <a:pt x="44935" y="30377"/>
                </a:lnTo>
                <a:lnTo>
                  <a:pt x="44935" y="22567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7" y="12876"/>
                </a:lnTo>
                <a:lnTo>
                  <a:pt x="41976" y="10093"/>
                </a:lnTo>
                <a:lnTo>
                  <a:pt x="40399" y="7707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5" h="72353">
                <a:moveTo>
                  <a:pt x="7862" y="9003"/>
                </a:moveTo>
                <a:lnTo>
                  <a:pt x="7862" y="2119"/>
                </a:lnTo>
                <a:lnTo>
                  <a:pt x="5295" y="798"/>
                </a:lnTo>
                <a:lnTo>
                  <a:pt x="2566" y="798"/>
                </a:lnTo>
                <a:lnTo>
                  <a:pt x="0" y="2451"/>
                </a:lnTo>
                <a:lnTo>
                  <a:pt x="0" y="70650"/>
                </a:lnTo>
                <a:lnTo>
                  <a:pt x="190" y="71413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0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4" y="53668"/>
                </a:lnTo>
                <a:lnTo>
                  <a:pt x="27165" y="53668"/>
                </a:lnTo>
                <a:lnTo>
                  <a:pt x="30190" y="53019"/>
                </a:lnTo>
                <a:lnTo>
                  <a:pt x="32832" y="51738"/>
                </a:lnTo>
                <a:lnTo>
                  <a:pt x="35471" y="50457"/>
                </a:lnTo>
                <a:lnTo>
                  <a:pt x="34937" y="33922"/>
                </a:lnTo>
                <a:lnTo>
                  <a:pt x="33732" y="38188"/>
                </a:lnTo>
                <a:lnTo>
                  <a:pt x="31727" y="41795"/>
                </a:lnTo>
                <a:lnTo>
                  <a:pt x="28803" y="4433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181586" y="540148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5"/>
                </a:lnTo>
                <a:lnTo>
                  <a:pt x="18338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908"/>
                </a:moveTo>
                <a:lnTo>
                  <a:pt x="37224" y="52958"/>
                </a:lnTo>
                <a:lnTo>
                  <a:pt x="40107" y="51335"/>
                </a:lnTo>
                <a:lnTo>
                  <a:pt x="40107" y="15353"/>
                </a:lnTo>
                <a:lnTo>
                  <a:pt x="39766" y="12700"/>
                </a:lnTo>
                <a:lnTo>
                  <a:pt x="38380" y="8127"/>
                </a:lnTo>
                <a:lnTo>
                  <a:pt x="35767" y="4701"/>
                </a:lnTo>
                <a:lnTo>
                  <a:pt x="32260" y="1993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17"/>
                </a:lnTo>
                <a:lnTo>
                  <a:pt x="7228" y="2922"/>
                </a:lnTo>
                <a:lnTo>
                  <a:pt x="3506" y="5208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8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44"/>
                </a:lnTo>
                <a:lnTo>
                  <a:pt x="31003" y="15227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09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20" y="45096"/>
                </a:lnTo>
                <a:lnTo>
                  <a:pt x="3176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2" y="34429"/>
                </a:lnTo>
                <a:lnTo>
                  <a:pt x="12650" y="31495"/>
                </a:lnTo>
                <a:lnTo>
                  <a:pt x="15344" y="30073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7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2"/>
                </a:lnTo>
                <a:lnTo>
                  <a:pt x="32400" y="51335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240785" y="540148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1"/>
                </a:lnTo>
                <a:lnTo>
                  <a:pt x="33310" y="52019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21"/>
                </a:lnTo>
                <a:lnTo>
                  <a:pt x="41742" y="15036"/>
                </a:lnTo>
                <a:lnTo>
                  <a:pt x="40551" y="10082"/>
                </a:lnTo>
                <a:lnTo>
                  <a:pt x="38200" y="6069"/>
                </a:lnTo>
                <a:lnTo>
                  <a:pt x="35025" y="2767"/>
                </a:lnTo>
                <a:lnTo>
                  <a:pt x="30567" y="55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58"/>
                </a:lnTo>
                <a:lnTo>
                  <a:pt x="5523" y="787"/>
                </a:lnTo>
                <a:lnTo>
                  <a:pt x="2564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6" y="11746"/>
                </a:lnTo>
                <a:lnTo>
                  <a:pt x="18248" y="8559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4300660" y="53821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92"/>
                </a:lnTo>
                <a:lnTo>
                  <a:pt x="3376" y="10746"/>
                </a:lnTo>
                <a:lnTo>
                  <a:pt x="7607" y="10746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9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50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326432" y="540148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8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0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85"/>
                </a:lnTo>
                <a:lnTo>
                  <a:pt x="35914" y="22082"/>
                </a:lnTo>
                <a:lnTo>
                  <a:pt x="9271" y="22082"/>
                </a:lnTo>
                <a:lnTo>
                  <a:pt x="9345" y="20092"/>
                </a:lnTo>
                <a:lnTo>
                  <a:pt x="10833" y="3121"/>
                </a:lnTo>
                <a:lnTo>
                  <a:pt x="8356" y="4899"/>
                </a:lnTo>
                <a:lnTo>
                  <a:pt x="4265" y="9577"/>
                </a:lnTo>
                <a:lnTo>
                  <a:pt x="2703" y="12406"/>
                </a:lnTo>
                <a:lnTo>
                  <a:pt x="1624" y="15761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6"/>
                </a:lnTo>
                <a:lnTo>
                  <a:pt x="1573" y="38696"/>
                </a:lnTo>
                <a:lnTo>
                  <a:pt x="2613" y="42012"/>
                </a:lnTo>
                <a:lnTo>
                  <a:pt x="4177" y="44781"/>
                </a:lnTo>
                <a:lnTo>
                  <a:pt x="8291" y="49198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7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9"/>
                </a:lnTo>
                <a:lnTo>
                  <a:pt x="42862" y="45529"/>
                </a:lnTo>
                <a:lnTo>
                  <a:pt x="42062" y="42898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94"/>
                </a:lnTo>
                <a:lnTo>
                  <a:pt x="22298" y="46394"/>
                </a:lnTo>
                <a:lnTo>
                  <a:pt x="17777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49"/>
                </a:lnTo>
                <a:lnTo>
                  <a:pt x="41426" y="28649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7" y="7416"/>
                </a:lnTo>
                <a:lnTo>
                  <a:pt x="22971" y="7010"/>
                </a:lnTo>
                <a:lnTo>
                  <a:pt x="27302" y="7010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2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4384188" y="540148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1"/>
                </a:moveTo>
                <a:lnTo>
                  <a:pt x="16026" y="0"/>
                </a:lnTo>
                <a:lnTo>
                  <a:pt x="13437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8" y="7226"/>
                </a:lnTo>
                <a:lnTo>
                  <a:pt x="1576" y="10732"/>
                </a:lnTo>
                <a:lnTo>
                  <a:pt x="1195" y="14476"/>
                </a:lnTo>
                <a:lnTo>
                  <a:pt x="1550" y="18529"/>
                </a:lnTo>
                <a:lnTo>
                  <a:pt x="2959" y="21625"/>
                </a:lnTo>
                <a:lnTo>
                  <a:pt x="6209" y="25208"/>
                </a:lnTo>
                <a:lnTo>
                  <a:pt x="8977" y="26935"/>
                </a:lnTo>
                <a:lnTo>
                  <a:pt x="11951" y="28408"/>
                </a:lnTo>
                <a:lnTo>
                  <a:pt x="15025" y="29639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32" y="37311"/>
                </a:lnTo>
                <a:lnTo>
                  <a:pt x="25476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504"/>
                </a:lnTo>
                <a:lnTo>
                  <a:pt x="13549" y="46504"/>
                </a:lnTo>
                <a:lnTo>
                  <a:pt x="10212" y="45756"/>
                </a:lnTo>
                <a:lnTo>
                  <a:pt x="6159" y="44157"/>
                </a:lnTo>
                <a:lnTo>
                  <a:pt x="3289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8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7" y="53658"/>
                </a:lnTo>
                <a:lnTo>
                  <a:pt x="18237" y="53658"/>
                </a:lnTo>
                <a:lnTo>
                  <a:pt x="20829" y="53313"/>
                </a:lnTo>
                <a:lnTo>
                  <a:pt x="25526" y="51955"/>
                </a:lnTo>
                <a:lnTo>
                  <a:pt x="29249" y="49594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88"/>
                </a:lnTo>
                <a:lnTo>
                  <a:pt x="33515" y="32548"/>
                </a:lnTo>
                <a:lnTo>
                  <a:pt x="31876" y="29743"/>
                </a:lnTo>
                <a:lnTo>
                  <a:pt x="28230" y="26629"/>
                </a:lnTo>
                <a:lnTo>
                  <a:pt x="25220" y="25121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5" y="21449"/>
                </a:lnTo>
                <a:lnTo>
                  <a:pt x="12523" y="19354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26" y="7110"/>
                </a:lnTo>
                <a:lnTo>
                  <a:pt x="18884" y="6945"/>
                </a:lnTo>
                <a:lnTo>
                  <a:pt x="22099" y="7136"/>
                </a:lnTo>
                <a:lnTo>
                  <a:pt x="25883" y="836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703"/>
                </a:lnTo>
                <a:lnTo>
                  <a:pt x="30415" y="2909"/>
                </a:lnTo>
                <a:lnTo>
                  <a:pt x="27481" y="1459"/>
                </a:lnTo>
                <a:lnTo>
                  <a:pt x="24206" y="544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428655" y="5441957"/>
            <a:ext cx="17628" cy="27865"/>
          </a:xfrm>
          <a:custGeom>
            <a:avLst/>
            <a:gdLst/>
            <a:ahLst/>
            <a:cxnLst/>
            <a:rect l="l" t="t" r="r" b="b"/>
            <a:pathLst>
              <a:path w="17628" h="27865">
                <a:moveTo>
                  <a:pt x="17628" y="4392"/>
                </a:moveTo>
                <a:lnTo>
                  <a:pt x="17628" y="3427"/>
                </a:lnTo>
                <a:lnTo>
                  <a:pt x="15991" y="468"/>
                </a:lnTo>
                <a:lnTo>
                  <a:pt x="13374" y="0"/>
                </a:lnTo>
                <a:lnTo>
                  <a:pt x="10745" y="50"/>
                </a:lnTo>
                <a:lnTo>
                  <a:pt x="7711" y="1483"/>
                </a:lnTo>
                <a:lnTo>
                  <a:pt x="7214" y="4392"/>
                </a:lnTo>
                <a:lnTo>
                  <a:pt x="7214" y="11341"/>
                </a:lnTo>
                <a:lnTo>
                  <a:pt x="0" y="26262"/>
                </a:lnTo>
                <a:lnTo>
                  <a:pt x="1410" y="27865"/>
                </a:lnTo>
                <a:lnTo>
                  <a:pt x="4255" y="27814"/>
                </a:lnTo>
                <a:lnTo>
                  <a:pt x="6936" y="26363"/>
                </a:lnTo>
                <a:lnTo>
                  <a:pt x="14378" y="15199"/>
                </a:lnTo>
                <a:lnTo>
                  <a:pt x="15509" y="13435"/>
                </a:lnTo>
                <a:lnTo>
                  <a:pt x="16930" y="10144"/>
                </a:lnTo>
                <a:lnTo>
                  <a:pt x="17463" y="7491"/>
                </a:lnTo>
                <a:lnTo>
                  <a:pt x="17628" y="4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492871" y="5401480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81"/>
                </a:lnTo>
                <a:lnTo>
                  <a:pt x="72443" y="17664"/>
                </a:lnTo>
                <a:lnTo>
                  <a:pt x="72162" y="15036"/>
                </a:lnTo>
                <a:lnTo>
                  <a:pt x="71046" y="10082"/>
                </a:lnTo>
                <a:lnTo>
                  <a:pt x="68785" y="6069"/>
                </a:lnTo>
                <a:lnTo>
                  <a:pt x="65736" y="2767"/>
                </a:lnTo>
                <a:lnTo>
                  <a:pt x="61456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9" y="849"/>
                </a:lnTo>
                <a:lnTo>
                  <a:pt x="47830" y="2170"/>
                </a:lnTo>
                <a:lnTo>
                  <a:pt x="45062" y="3923"/>
                </a:lnTo>
                <a:lnTo>
                  <a:pt x="42138" y="6385"/>
                </a:lnTo>
                <a:lnTo>
                  <a:pt x="38963" y="9665"/>
                </a:lnTo>
                <a:lnTo>
                  <a:pt x="36793" y="5727"/>
                </a:lnTo>
                <a:lnTo>
                  <a:pt x="33642" y="2692"/>
                </a:lnTo>
                <a:lnTo>
                  <a:pt x="30989" y="1179"/>
                </a:lnTo>
                <a:lnTo>
                  <a:pt x="27774" y="226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8"/>
                </a:lnTo>
                <a:lnTo>
                  <a:pt x="5527" y="787"/>
                </a:lnTo>
                <a:lnTo>
                  <a:pt x="2567" y="787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71"/>
                </a:lnTo>
                <a:lnTo>
                  <a:pt x="15801" y="10148"/>
                </a:lnTo>
                <a:lnTo>
                  <a:pt x="19977" y="7757"/>
                </a:lnTo>
                <a:lnTo>
                  <a:pt x="23699" y="7757"/>
                </a:lnTo>
                <a:lnTo>
                  <a:pt x="26342" y="8736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64"/>
                </a:lnTo>
                <a:lnTo>
                  <a:pt x="31752" y="21588"/>
                </a:lnTo>
                <a:lnTo>
                  <a:pt x="31752" y="51281"/>
                </a:lnTo>
                <a:lnTo>
                  <a:pt x="32070" y="52210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81"/>
                </a:lnTo>
                <a:lnTo>
                  <a:pt x="40706" y="17142"/>
                </a:lnTo>
                <a:lnTo>
                  <a:pt x="43193" y="14071"/>
                </a:lnTo>
                <a:lnTo>
                  <a:pt x="47564" y="10148"/>
                </a:lnTo>
                <a:lnTo>
                  <a:pt x="51714" y="7757"/>
                </a:lnTo>
                <a:lnTo>
                  <a:pt x="55436" y="7757"/>
                </a:lnTo>
                <a:lnTo>
                  <a:pt x="58115" y="8736"/>
                </a:lnTo>
                <a:lnTo>
                  <a:pt x="61150" y="11555"/>
                </a:lnTo>
                <a:lnTo>
                  <a:pt x="62522" y="14248"/>
                </a:lnTo>
                <a:lnTo>
                  <a:pt x="63248" y="17664"/>
                </a:lnTo>
                <a:lnTo>
                  <a:pt x="63436" y="21588"/>
                </a:lnTo>
                <a:lnTo>
                  <a:pt x="63436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584686" y="540226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49"/>
                </a:lnTo>
                <a:lnTo>
                  <a:pt x="33094" y="35788"/>
                </a:lnTo>
                <a:lnTo>
                  <a:pt x="30593" y="38862"/>
                </a:lnTo>
                <a:lnTo>
                  <a:pt x="28232" y="41198"/>
                </a:lnTo>
                <a:lnTo>
                  <a:pt x="23785" y="44385"/>
                </a:lnTo>
                <a:lnTo>
                  <a:pt x="19317" y="45173"/>
                </a:lnTo>
                <a:lnTo>
                  <a:pt x="16052" y="44842"/>
                </a:lnTo>
                <a:lnTo>
                  <a:pt x="13450" y="43496"/>
                </a:lnTo>
                <a:lnTo>
                  <a:pt x="10681" y="40144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49"/>
                </a:lnTo>
                <a:lnTo>
                  <a:pt x="8637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49"/>
                </a:lnTo>
                <a:lnTo>
                  <a:pt x="0" y="34833"/>
                </a:lnTo>
                <a:lnTo>
                  <a:pt x="292" y="37833"/>
                </a:lnTo>
                <a:lnTo>
                  <a:pt x="1487" y="42797"/>
                </a:lnTo>
                <a:lnTo>
                  <a:pt x="3849" y="46826"/>
                </a:lnTo>
                <a:lnTo>
                  <a:pt x="7024" y="50162"/>
                </a:lnTo>
                <a:lnTo>
                  <a:pt x="11469" y="52337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3"/>
                </a:lnTo>
                <a:lnTo>
                  <a:pt x="31179" y="47103"/>
                </a:lnTo>
                <a:lnTo>
                  <a:pt x="33959" y="44028"/>
                </a:lnTo>
                <a:lnTo>
                  <a:pt x="33959" y="50774"/>
                </a:lnTo>
                <a:lnTo>
                  <a:pt x="36526" y="52132"/>
                </a:lnTo>
                <a:lnTo>
                  <a:pt x="39434" y="52132"/>
                </a:lnTo>
                <a:lnTo>
                  <a:pt x="42101" y="50493"/>
                </a:lnTo>
                <a:lnTo>
                  <a:pt x="42101" y="1649"/>
                </a:lnTo>
                <a:lnTo>
                  <a:pt x="41861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645911" y="537855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206"/>
                </a:moveTo>
                <a:lnTo>
                  <a:pt x="8953" y="1717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17"/>
                </a:lnTo>
                <a:lnTo>
                  <a:pt x="0" y="74206"/>
                </a:lnTo>
                <a:lnTo>
                  <a:pt x="190" y="74943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667342" y="538919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05"/>
                </a:lnTo>
                <a:lnTo>
                  <a:pt x="9410" y="56641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712762" y="538211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6" y="8892"/>
                </a:lnTo>
                <a:lnTo>
                  <a:pt x="3392" y="10746"/>
                </a:lnTo>
                <a:lnTo>
                  <a:pt x="7621" y="10746"/>
                </a:lnTo>
                <a:lnTo>
                  <a:pt x="10681" y="8837"/>
                </a:lnTo>
                <a:lnTo>
                  <a:pt x="11074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285" y="71387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50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50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741797" y="5401480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81"/>
                </a:lnTo>
                <a:lnTo>
                  <a:pt x="33310" y="52019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67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6" y="11746"/>
                </a:lnTo>
                <a:lnTo>
                  <a:pt x="18252" y="8559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9" y="15951"/>
                </a:lnTo>
                <a:lnTo>
                  <a:pt x="33094" y="19885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799440" y="540148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75"/>
                </a:lnTo>
                <a:lnTo>
                  <a:pt x="18352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908"/>
                </a:moveTo>
                <a:lnTo>
                  <a:pt x="37223" y="52958"/>
                </a:lnTo>
                <a:lnTo>
                  <a:pt x="40107" y="51335"/>
                </a:lnTo>
                <a:lnTo>
                  <a:pt x="40107" y="15353"/>
                </a:lnTo>
                <a:lnTo>
                  <a:pt x="39766" y="12700"/>
                </a:lnTo>
                <a:lnTo>
                  <a:pt x="38379" y="8127"/>
                </a:lnTo>
                <a:lnTo>
                  <a:pt x="35765" y="4701"/>
                </a:lnTo>
                <a:lnTo>
                  <a:pt x="32260" y="1993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17"/>
                </a:lnTo>
                <a:lnTo>
                  <a:pt x="7228" y="2922"/>
                </a:lnTo>
                <a:lnTo>
                  <a:pt x="3506" y="5208"/>
                </a:lnTo>
                <a:lnTo>
                  <a:pt x="2390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8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6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35" y="45096"/>
                </a:lnTo>
                <a:lnTo>
                  <a:pt x="3175" y="4848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2" y="34429"/>
                </a:lnTo>
                <a:lnTo>
                  <a:pt x="12650" y="31495"/>
                </a:lnTo>
                <a:lnTo>
                  <a:pt x="15344" y="30073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7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2"/>
                </a:lnTo>
                <a:lnTo>
                  <a:pt x="32400" y="51335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852126" y="538919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5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897561" y="538211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92"/>
                </a:lnTo>
                <a:lnTo>
                  <a:pt x="3376" y="10746"/>
                </a:lnTo>
                <a:lnTo>
                  <a:pt x="7607" y="10746"/>
                </a:lnTo>
                <a:lnTo>
                  <a:pt x="10666" y="8837"/>
                </a:lnTo>
                <a:lnTo>
                  <a:pt x="11059" y="5309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87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50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5"/>
                </a:lnTo>
                <a:lnTo>
                  <a:pt x="1076" y="70650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923158" y="540148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5"/>
                </a:lnTo>
                <a:lnTo>
                  <a:pt x="14198" y="11177"/>
                </a:lnTo>
                <a:lnTo>
                  <a:pt x="17689" y="8902"/>
                </a:lnTo>
                <a:lnTo>
                  <a:pt x="21894" y="7494"/>
                </a:lnTo>
                <a:lnTo>
                  <a:pt x="27442" y="7494"/>
                </a:lnTo>
                <a:lnTo>
                  <a:pt x="31788" y="9042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80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3"/>
                </a:lnTo>
                <a:lnTo>
                  <a:pt x="47268" y="37298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3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5" y="7012"/>
                </a:lnTo>
                <a:lnTo>
                  <a:pt x="38389" y="2984"/>
                </a:lnTo>
                <a:lnTo>
                  <a:pt x="35405" y="1791"/>
                </a:lnTo>
                <a:lnTo>
                  <a:pt x="32420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7"/>
                </a:lnTo>
                <a:lnTo>
                  <a:pt x="10896" y="3355"/>
                </a:lnTo>
                <a:lnTo>
                  <a:pt x="8290" y="5233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17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7"/>
                </a:lnTo>
                <a:lnTo>
                  <a:pt x="31179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988177" y="5401480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3" y="10082"/>
                </a:lnTo>
                <a:lnTo>
                  <a:pt x="38202" y="6069"/>
                </a:lnTo>
                <a:lnTo>
                  <a:pt x="35027" y="2767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6" y="11746"/>
                </a:lnTo>
                <a:lnTo>
                  <a:pt x="18252" y="8559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51"/>
                </a:lnTo>
                <a:lnTo>
                  <a:pt x="33098" y="19885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5045821" y="540148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8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5"/>
                </a:lnTo>
                <a:lnTo>
                  <a:pt x="18337" y="46673"/>
                </a:lnTo>
                <a:lnTo>
                  <a:pt x="15458" y="46673"/>
                </a:lnTo>
                <a:lnTo>
                  <a:pt x="11595" y="44413"/>
                </a:lnTo>
                <a:lnTo>
                  <a:pt x="9168" y="40895"/>
                </a:lnTo>
                <a:close/>
              </a:path>
              <a:path w="22873" h="53657">
                <a:moveTo>
                  <a:pt x="34555" y="52908"/>
                </a:moveTo>
                <a:lnTo>
                  <a:pt x="37223" y="52958"/>
                </a:lnTo>
                <a:lnTo>
                  <a:pt x="40106" y="51335"/>
                </a:lnTo>
                <a:lnTo>
                  <a:pt x="40106" y="15353"/>
                </a:lnTo>
                <a:lnTo>
                  <a:pt x="39764" y="12700"/>
                </a:lnTo>
                <a:lnTo>
                  <a:pt x="38379" y="8127"/>
                </a:lnTo>
                <a:lnTo>
                  <a:pt x="35761" y="4701"/>
                </a:lnTo>
                <a:lnTo>
                  <a:pt x="32259" y="1993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9"/>
                </a:lnTo>
                <a:lnTo>
                  <a:pt x="13412" y="852"/>
                </a:lnTo>
                <a:lnTo>
                  <a:pt x="10147" y="1817"/>
                </a:lnTo>
                <a:lnTo>
                  <a:pt x="7228" y="2922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9"/>
                </a:lnTo>
                <a:lnTo>
                  <a:pt x="10796" y="9168"/>
                </a:lnTo>
                <a:lnTo>
                  <a:pt x="14086" y="806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3" y="1876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30" y="45096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5"/>
                </a:lnTo>
                <a:lnTo>
                  <a:pt x="9168" y="38353"/>
                </a:lnTo>
                <a:lnTo>
                  <a:pt x="10021" y="34429"/>
                </a:lnTo>
                <a:lnTo>
                  <a:pt x="12650" y="31495"/>
                </a:lnTo>
                <a:lnTo>
                  <a:pt x="15342" y="30073"/>
                </a:lnTo>
                <a:lnTo>
                  <a:pt x="18961" y="29249"/>
                </a:lnTo>
                <a:lnTo>
                  <a:pt x="2355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75"/>
                </a:lnTo>
                <a:lnTo>
                  <a:pt x="19864" y="53657"/>
                </a:lnTo>
                <a:lnTo>
                  <a:pt x="22642" y="53035"/>
                </a:lnTo>
                <a:lnTo>
                  <a:pt x="25260" y="51767"/>
                </a:lnTo>
                <a:lnTo>
                  <a:pt x="27889" y="50496"/>
                </a:lnTo>
                <a:lnTo>
                  <a:pt x="32398" y="46442"/>
                </a:lnTo>
                <a:lnTo>
                  <a:pt x="32398" y="51335"/>
                </a:lnTo>
                <a:lnTo>
                  <a:pt x="34555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5105016" y="537855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206"/>
                </a:moveTo>
                <a:lnTo>
                  <a:pt x="8952" y="1717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17"/>
                </a:lnTo>
                <a:lnTo>
                  <a:pt x="0" y="74206"/>
                </a:lnTo>
                <a:lnTo>
                  <a:pt x="316" y="75135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2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157482" y="5401544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9" y="32816"/>
                </a:moveTo>
                <a:lnTo>
                  <a:pt x="9323" y="30048"/>
                </a:lnTo>
                <a:lnTo>
                  <a:pt x="9323" y="20613"/>
                </a:lnTo>
                <a:lnTo>
                  <a:pt x="10478" y="15810"/>
                </a:lnTo>
                <a:lnTo>
                  <a:pt x="12776" y="12495"/>
                </a:lnTo>
                <a:lnTo>
                  <a:pt x="15076" y="9183"/>
                </a:lnTo>
                <a:lnTo>
                  <a:pt x="18366" y="7531"/>
                </a:lnTo>
                <a:lnTo>
                  <a:pt x="24778" y="7531"/>
                </a:lnTo>
                <a:lnTo>
                  <a:pt x="28134" y="8430"/>
                </a:lnTo>
                <a:lnTo>
                  <a:pt x="32068" y="10413"/>
                </a:lnTo>
                <a:lnTo>
                  <a:pt x="35459" y="12978"/>
                </a:lnTo>
                <a:lnTo>
                  <a:pt x="38303" y="10896"/>
                </a:lnTo>
                <a:lnTo>
                  <a:pt x="38279" y="8294"/>
                </a:lnTo>
                <a:lnTo>
                  <a:pt x="37464" y="5535"/>
                </a:lnTo>
                <a:lnTo>
                  <a:pt x="34645" y="3200"/>
                </a:lnTo>
                <a:lnTo>
                  <a:pt x="31358" y="1562"/>
                </a:lnTo>
                <a:lnTo>
                  <a:pt x="28778" y="708"/>
                </a:lnTo>
                <a:lnTo>
                  <a:pt x="25848" y="125"/>
                </a:lnTo>
                <a:lnTo>
                  <a:pt x="19558" y="0"/>
                </a:lnTo>
                <a:lnTo>
                  <a:pt x="16573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696"/>
                </a:lnTo>
                <a:lnTo>
                  <a:pt x="2933" y="11544"/>
                </a:lnTo>
                <a:lnTo>
                  <a:pt x="1752" y="14985"/>
                </a:lnTo>
                <a:lnTo>
                  <a:pt x="58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1" y="35355"/>
                </a:lnTo>
                <a:lnTo>
                  <a:pt x="1436" y="38595"/>
                </a:lnTo>
                <a:lnTo>
                  <a:pt x="2390" y="41831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08"/>
                </a:lnTo>
                <a:lnTo>
                  <a:pt x="12423" y="51864"/>
                </a:lnTo>
                <a:lnTo>
                  <a:pt x="15140" y="53019"/>
                </a:lnTo>
                <a:lnTo>
                  <a:pt x="18251" y="53592"/>
                </a:lnTo>
                <a:lnTo>
                  <a:pt x="23456" y="53592"/>
                </a:lnTo>
                <a:lnTo>
                  <a:pt x="26696" y="53110"/>
                </a:lnTo>
                <a:lnTo>
                  <a:pt x="29757" y="52362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18"/>
                </a:lnTo>
                <a:lnTo>
                  <a:pt x="38519" y="43775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35"/>
                </a:lnTo>
                <a:lnTo>
                  <a:pt x="29872" y="44207"/>
                </a:lnTo>
                <a:lnTo>
                  <a:pt x="26762" y="45514"/>
                </a:lnTo>
                <a:lnTo>
                  <a:pt x="22899" y="45834"/>
                </a:lnTo>
                <a:lnTo>
                  <a:pt x="18798" y="45453"/>
                </a:lnTo>
                <a:lnTo>
                  <a:pt x="15433" y="43901"/>
                </a:lnTo>
                <a:lnTo>
                  <a:pt x="12854" y="41122"/>
                </a:lnTo>
                <a:lnTo>
                  <a:pt x="10821" y="37555"/>
                </a:lnTo>
                <a:lnTo>
                  <a:pt x="9629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207003" y="54014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77"/>
                </a:lnTo>
                <a:lnTo>
                  <a:pt x="17691" y="8902"/>
                </a:lnTo>
                <a:lnTo>
                  <a:pt x="21894" y="7494"/>
                </a:lnTo>
                <a:lnTo>
                  <a:pt x="27445" y="7494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2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3"/>
                </a:lnTo>
                <a:lnTo>
                  <a:pt x="47268" y="37298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1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55"/>
                </a:lnTo>
                <a:lnTo>
                  <a:pt x="8294" y="5233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3"/>
                </a:lnTo>
                <a:lnTo>
                  <a:pt x="10019" y="34239"/>
                </a:lnTo>
                <a:lnTo>
                  <a:pt x="9284" y="29375"/>
                </a:lnTo>
                <a:lnTo>
                  <a:pt x="9284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73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6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7"/>
                </a:lnTo>
                <a:lnTo>
                  <a:pt x="31179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272016" y="5401480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8" y="52919"/>
                </a:lnTo>
                <a:lnTo>
                  <a:pt x="69584" y="52919"/>
                </a:lnTo>
                <a:lnTo>
                  <a:pt x="72443" y="51281"/>
                </a:lnTo>
                <a:lnTo>
                  <a:pt x="72443" y="17664"/>
                </a:lnTo>
                <a:lnTo>
                  <a:pt x="72161" y="15036"/>
                </a:lnTo>
                <a:lnTo>
                  <a:pt x="71046" y="10082"/>
                </a:lnTo>
                <a:lnTo>
                  <a:pt x="68785" y="6069"/>
                </a:lnTo>
                <a:lnTo>
                  <a:pt x="65736" y="2767"/>
                </a:lnTo>
                <a:lnTo>
                  <a:pt x="61455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3" y="2170"/>
                </a:lnTo>
                <a:lnTo>
                  <a:pt x="45060" y="3923"/>
                </a:lnTo>
                <a:lnTo>
                  <a:pt x="42141" y="6385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1003" y="1179"/>
                </a:lnTo>
                <a:lnTo>
                  <a:pt x="27777" y="226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58"/>
                </a:lnTo>
                <a:lnTo>
                  <a:pt x="5525" y="787"/>
                </a:lnTo>
                <a:lnTo>
                  <a:pt x="2580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71"/>
                </a:lnTo>
                <a:lnTo>
                  <a:pt x="15800" y="10148"/>
                </a:lnTo>
                <a:lnTo>
                  <a:pt x="19979" y="7757"/>
                </a:lnTo>
                <a:lnTo>
                  <a:pt x="23698" y="7757"/>
                </a:lnTo>
                <a:lnTo>
                  <a:pt x="26355" y="8736"/>
                </a:lnTo>
                <a:lnTo>
                  <a:pt x="29364" y="11555"/>
                </a:lnTo>
                <a:lnTo>
                  <a:pt x="30747" y="14248"/>
                </a:lnTo>
                <a:lnTo>
                  <a:pt x="31546" y="17664"/>
                </a:lnTo>
                <a:lnTo>
                  <a:pt x="31752" y="21588"/>
                </a:lnTo>
                <a:lnTo>
                  <a:pt x="31752" y="51281"/>
                </a:lnTo>
                <a:lnTo>
                  <a:pt x="32068" y="52210"/>
                </a:lnTo>
                <a:lnTo>
                  <a:pt x="34646" y="52919"/>
                </a:lnTo>
                <a:lnTo>
                  <a:pt x="37785" y="52919"/>
                </a:lnTo>
                <a:lnTo>
                  <a:pt x="40704" y="51281"/>
                </a:lnTo>
                <a:lnTo>
                  <a:pt x="40704" y="17142"/>
                </a:lnTo>
                <a:lnTo>
                  <a:pt x="43192" y="14071"/>
                </a:lnTo>
                <a:lnTo>
                  <a:pt x="47562" y="10148"/>
                </a:lnTo>
                <a:lnTo>
                  <a:pt x="51718" y="7757"/>
                </a:lnTo>
                <a:lnTo>
                  <a:pt x="55436" y="7757"/>
                </a:lnTo>
                <a:lnTo>
                  <a:pt x="58119" y="8736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8" y="17664"/>
                </a:lnTo>
                <a:lnTo>
                  <a:pt x="63439" y="21588"/>
                </a:lnTo>
                <a:lnTo>
                  <a:pt x="63439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364730" y="5401476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8"/>
                </a:moveTo>
                <a:lnTo>
                  <a:pt x="10375" y="15493"/>
                </a:lnTo>
                <a:lnTo>
                  <a:pt x="12993" y="12776"/>
                </a:lnTo>
                <a:lnTo>
                  <a:pt x="16650" y="9852"/>
                </a:lnTo>
                <a:lnTo>
                  <a:pt x="20092" y="8229"/>
                </a:lnTo>
                <a:lnTo>
                  <a:pt x="23534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50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11"/>
                </a:lnTo>
                <a:lnTo>
                  <a:pt x="34938" y="33922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5"/>
                </a:lnTo>
                <a:lnTo>
                  <a:pt x="44463" y="34213"/>
                </a:lnTo>
                <a:lnTo>
                  <a:pt x="44921" y="30377"/>
                </a:lnTo>
                <a:lnTo>
                  <a:pt x="44921" y="22567"/>
                </a:lnTo>
                <a:lnTo>
                  <a:pt x="44565" y="19202"/>
                </a:lnTo>
                <a:lnTo>
                  <a:pt x="43841" y="16037"/>
                </a:lnTo>
                <a:lnTo>
                  <a:pt x="43117" y="12876"/>
                </a:lnTo>
                <a:lnTo>
                  <a:pt x="41976" y="10093"/>
                </a:lnTo>
                <a:lnTo>
                  <a:pt x="40399" y="7707"/>
                </a:lnTo>
                <a:lnTo>
                  <a:pt x="36793" y="3441"/>
                </a:lnTo>
                <a:lnTo>
                  <a:pt x="31803" y="698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3">
                <a:moveTo>
                  <a:pt x="7862" y="9003"/>
                </a:moveTo>
                <a:lnTo>
                  <a:pt x="7862" y="2119"/>
                </a:lnTo>
                <a:lnTo>
                  <a:pt x="5285" y="798"/>
                </a:lnTo>
                <a:lnTo>
                  <a:pt x="2567" y="79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09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19"/>
                </a:lnTo>
                <a:lnTo>
                  <a:pt x="32832" y="51738"/>
                </a:lnTo>
                <a:lnTo>
                  <a:pt x="35471" y="50457"/>
                </a:lnTo>
                <a:lnTo>
                  <a:pt x="34938" y="33922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3" y="44333"/>
                </a:lnTo>
                <a:lnTo>
                  <a:pt x="25236" y="45961"/>
                </a:lnTo>
                <a:lnTo>
                  <a:pt x="20549" y="45961"/>
                </a:lnTo>
                <a:lnTo>
                  <a:pt x="15991" y="43573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423014" y="5401480"/>
            <a:ext cx="22867" cy="53657"/>
          </a:xfrm>
          <a:custGeom>
            <a:avLst/>
            <a:gdLst/>
            <a:ahLst/>
            <a:cxnLst/>
            <a:rect l="l" t="t" r="r" b="b"/>
            <a:pathLst>
              <a:path w="22867" h="53657">
                <a:moveTo>
                  <a:pt x="9165" y="40895"/>
                </a:moveTo>
                <a:lnTo>
                  <a:pt x="9950" y="52652"/>
                </a:lnTo>
                <a:lnTo>
                  <a:pt x="14357" y="53657"/>
                </a:lnTo>
                <a:lnTo>
                  <a:pt x="19857" y="53657"/>
                </a:lnTo>
                <a:lnTo>
                  <a:pt x="22867" y="46075"/>
                </a:lnTo>
                <a:lnTo>
                  <a:pt x="18334" y="46673"/>
                </a:lnTo>
                <a:lnTo>
                  <a:pt x="15452" y="46673"/>
                </a:lnTo>
                <a:lnTo>
                  <a:pt x="11578" y="44413"/>
                </a:lnTo>
                <a:lnTo>
                  <a:pt x="9165" y="40895"/>
                </a:lnTo>
                <a:close/>
              </a:path>
              <a:path w="22867" h="53657">
                <a:moveTo>
                  <a:pt x="34552" y="52908"/>
                </a:moveTo>
                <a:lnTo>
                  <a:pt x="37217" y="52958"/>
                </a:lnTo>
                <a:lnTo>
                  <a:pt x="40101" y="51335"/>
                </a:lnTo>
                <a:lnTo>
                  <a:pt x="40101" y="15353"/>
                </a:lnTo>
                <a:lnTo>
                  <a:pt x="39758" y="12700"/>
                </a:lnTo>
                <a:lnTo>
                  <a:pt x="38376" y="8127"/>
                </a:lnTo>
                <a:lnTo>
                  <a:pt x="35759" y="4701"/>
                </a:lnTo>
                <a:lnTo>
                  <a:pt x="32252" y="1993"/>
                </a:lnTo>
                <a:lnTo>
                  <a:pt x="27324" y="394"/>
                </a:lnTo>
                <a:lnTo>
                  <a:pt x="24339" y="0"/>
                </a:lnTo>
                <a:lnTo>
                  <a:pt x="20836" y="0"/>
                </a:lnTo>
                <a:lnTo>
                  <a:pt x="17089" y="179"/>
                </a:lnTo>
                <a:lnTo>
                  <a:pt x="13407" y="852"/>
                </a:lnTo>
                <a:lnTo>
                  <a:pt x="10142" y="1817"/>
                </a:lnTo>
                <a:lnTo>
                  <a:pt x="7222" y="2922"/>
                </a:lnTo>
                <a:lnTo>
                  <a:pt x="3500" y="5208"/>
                </a:lnTo>
                <a:lnTo>
                  <a:pt x="2387" y="7937"/>
                </a:lnTo>
                <a:lnTo>
                  <a:pt x="2689" y="11163"/>
                </a:lnTo>
                <a:lnTo>
                  <a:pt x="5266" y="12052"/>
                </a:lnTo>
                <a:lnTo>
                  <a:pt x="8147" y="10429"/>
                </a:lnTo>
                <a:lnTo>
                  <a:pt x="10789" y="9168"/>
                </a:lnTo>
                <a:lnTo>
                  <a:pt x="14080" y="8063"/>
                </a:lnTo>
                <a:lnTo>
                  <a:pt x="17813" y="7264"/>
                </a:lnTo>
                <a:lnTo>
                  <a:pt x="22078" y="7264"/>
                </a:lnTo>
                <a:lnTo>
                  <a:pt x="25229" y="8002"/>
                </a:lnTo>
                <a:lnTo>
                  <a:pt x="27781" y="9208"/>
                </a:lnTo>
                <a:lnTo>
                  <a:pt x="30208" y="12344"/>
                </a:lnTo>
                <a:lnTo>
                  <a:pt x="30996" y="15227"/>
                </a:lnTo>
                <a:lnTo>
                  <a:pt x="31197" y="18769"/>
                </a:lnTo>
                <a:lnTo>
                  <a:pt x="31197" y="22567"/>
                </a:lnTo>
                <a:lnTo>
                  <a:pt x="20671" y="22567"/>
                </a:lnTo>
                <a:lnTo>
                  <a:pt x="17255" y="22909"/>
                </a:lnTo>
                <a:lnTo>
                  <a:pt x="14220" y="23572"/>
                </a:lnTo>
                <a:lnTo>
                  <a:pt x="11170" y="24245"/>
                </a:lnTo>
                <a:lnTo>
                  <a:pt x="8604" y="25250"/>
                </a:lnTo>
                <a:lnTo>
                  <a:pt x="4414" y="27928"/>
                </a:lnTo>
                <a:lnTo>
                  <a:pt x="1689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17" y="45096"/>
                </a:lnTo>
                <a:lnTo>
                  <a:pt x="3172" y="48487"/>
                </a:lnTo>
                <a:lnTo>
                  <a:pt x="6102" y="51014"/>
                </a:lnTo>
                <a:lnTo>
                  <a:pt x="9950" y="52652"/>
                </a:lnTo>
                <a:lnTo>
                  <a:pt x="9165" y="40895"/>
                </a:lnTo>
                <a:lnTo>
                  <a:pt x="9165" y="38353"/>
                </a:lnTo>
                <a:lnTo>
                  <a:pt x="10015" y="34429"/>
                </a:lnTo>
                <a:lnTo>
                  <a:pt x="12644" y="31495"/>
                </a:lnTo>
                <a:lnTo>
                  <a:pt x="15336" y="30073"/>
                </a:lnTo>
                <a:lnTo>
                  <a:pt x="18958" y="29249"/>
                </a:lnTo>
                <a:lnTo>
                  <a:pt x="23554" y="29033"/>
                </a:lnTo>
                <a:lnTo>
                  <a:pt x="31197" y="29033"/>
                </a:lnTo>
                <a:lnTo>
                  <a:pt x="31197" y="39383"/>
                </a:lnTo>
                <a:lnTo>
                  <a:pt x="26882" y="43675"/>
                </a:lnTo>
                <a:lnTo>
                  <a:pt x="22867" y="46075"/>
                </a:lnTo>
                <a:lnTo>
                  <a:pt x="19857" y="53657"/>
                </a:lnTo>
                <a:lnTo>
                  <a:pt x="22640" y="53035"/>
                </a:lnTo>
                <a:lnTo>
                  <a:pt x="25253" y="51767"/>
                </a:lnTo>
                <a:lnTo>
                  <a:pt x="27886" y="50496"/>
                </a:lnTo>
                <a:lnTo>
                  <a:pt x="32393" y="46442"/>
                </a:lnTo>
                <a:lnTo>
                  <a:pt x="32393" y="51335"/>
                </a:lnTo>
                <a:lnTo>
                  <a:pt x="34552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482840" y="5401480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81"/>
                </a:lnTo>
                <a:lnTo>
                  <a:pt x="33310" y="52019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8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3" y="10082"/>
                </a:lnTo>
                <a:lnTo>
                  <a:pt x="38199" y="6069"/>
                </a:lnTo>
                <a:lnTo>
                  <a:pt x="35027" y="2767"/>
                </a:lnTo>
                <a:lnTo>
                  <a:pt x="30567" y="557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2"/>
                </a:lnTo>
                <a:lnTo>
                  <a:pt x="16306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7" y="8902"/>
                </a:lnTo>
                <a:lnTo>
                  <a:pt x="8077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2"/>
                </a:lnTo>
                <a:lnTo>
                  <a:pt x="11414" y="14071"/>
                </a:lnTo>
                <a:lnTo>
                  <a:pt x="13765" y="11746"/>
                </a:lnTo>
                <a:lnTo>
                  <a:pt x="18247" y="8559"/>
                </a:lnTo>
                <a:lnTo>
                  <a:pt x="22733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3" y="19885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543351" y="53821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92"/>
                </a:lnTo>
                <a:lnTo>
                  <a:pt x="3376" y="10746"/>
                </a:lnTo>
                <a:lnTo>
                  <a:pt x="7607" y="10746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9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50"/>
                </a:lnTo>
                <a:lnTo>
                  <a:pt x="1397" y="715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569757" y="54014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8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0"/>
                </a:lnTo>
                <a:lnTo>
                  <a:pt x="30567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5" y="2009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3" y="12406"/>
                </a:lnTo>
                <a:lnTo>
                  <a:pt x="1626" y="15761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6"/>
                </a:lnTo>
                <a:lnTo>
                  <a:pt x="1562" y="38696"/>
                </a:lnTo>
                <a:lnTo>
                  <a:pt x="2617" y="42012"/>
                </a:lnTo>
                <a:lnTo>
                  <a:pt x="4165" y="44781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77" y="53097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0" y="48309"/>
                </a:lnTo>
                <a:lnTo>
                  <a:pt x="42862" y="45529"/>
                </a:lnTo>
                <a:lnTo>
                  <a:pt x="42062" y="42898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94"/>
                </a:lnTo>
                <a:lnTo>
                  <a:pt x="22302" y="46394"/>
                </a:lnTo>
                <a:lnTo>
                  <a:pt x="17781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28" y="28649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13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7010"/>
                </a:lnTo>
                <a:lnTo>
                  <a:pt x="27306" y="7010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5"/>
                </a:lnTo>
                <a:lnTo>
                  <a:pt x="10833" y="312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628149" y="540148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95"/>
                </a:lnTo>
                <a:lnTo>
                  <a:pt x="5652" y="4367"/>
                </a:lnTo>
                <a:lnTo>
                  <a:pt x="3049" y="7226"/>
                </a:lnTo>
                <a:lnTo>
                  <a:pt x="1577" y="10732"/>
                </a:lnTo>
                <a:lnTo>
                  <a:pt x="1195" y="14476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2" y="29639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504"/>
                </a:lnTo>
                <a:lnTo>
                  <a:pt x="13550" y="4650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29" y="53313"/>
                </a:lnTo>
                <a:lnTo>
                  <a:pt x="25528" y="51955"/>
                </a:lnTo>
                <a:lnTo>
                  <a:pt x="29250" y="49594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88"/>
                </a:lnTo>
                <a:lnTo>
                  <a:pt x="33516" y="32548"/>
                </a:lnTo>
                <a:lnTo>
                  <a:pt x="31878" y="29743"/>
                </a:lnTo>
                <a:lnTo>
                  <a:pt x="28230" y="26629"/>
                </a:lnTo>
                <a:lnTo>
                  <a:pt x="25222" y="25121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4"/>
                </a:lnTo>
                <a:lnTo>
                  <a:pt x="10134" y="16586"/>
                </a:lnTo>
                <a:lnTo>
                  <a:pt x="9767" y="13994"/>
                </a:lnTo>
                <a:lnTo>
                  <a:pt x="10339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5"/>
                </a:lnTo>
                <a:lnTo>
                  <a:pt x="22096" y="7136"/>
                </a:lnTo>
                <a:lnTo>
                  <a:pt x="25883" y="8366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703"/>
                </a:lnTo>
                <a:lnTo>
                  <a:pt x="30416" y="2909"/>
                </a:lnTo>
                <a:lnTo>
                  <a:pt x="27482" y="1459"/>
                </a:lnTo>
                <a:lnTo>
                  <a:pt x="24206" y="544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5704315" y="5401480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75"/>
                </a:lnTo>
                <a:lnTo>
                  <a:pt x="18337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6" y="52908"/>
                </a:moveTo>
                <a:lnTo>
                  <a:pt x="37223" y="52958"/>
                </a:lnTo>
                <a:lnTo>
                  <a:pt x="40107" y="51335"/>
                </a:lnTo>
                <a:lnTo>
                  <a:pt x="40107" y="15353"/>
                </a:lnTo>
                <a:lnTo>
                  <a:pt x="39761" y="12700"/>
                </a:lnTo>
                <a:lnTo>
                  <a:pt x="38379" y="8127"/>
                </a:lnTo>
                <a:lnTo>
                  <a:pt x="35761" y="4701"/>
                </a:lnTo>
                <a:lnTo>
                  <a:pt x="32255" y="1993"/>
                </a:lnTo>
                <a:lnTo>
                  <a:pt x="27330" y="394"/>
                </a:lnTo>
                <a:lnTo>
                  <a:pt x="24345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8" y="1817"/>
                </a:lnTo>
                <a:lnTo>
                  <a:pt x="7225" y="2922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8"/>
                </a:lnTo>
                <a:lnTo>
                  <a:pt x="14083" y="8063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3" y="1876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6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7"/>
                </a:lnTo>
                <a:lnTo>
                  <a:pt x="6108" y="51014"/>
                </a:lnTo>
                <a:lnTo>
                  <a:pt x="9956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50" y="31495"/>
                </a:lnTo>
                <a:lnTo>
                  <a:pt x="15339" y="30073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7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0" y="51767"/>
                </a:lnTo>
                <a:lnTo>
                  <a:pt x="27889" y="50496"/>
                </a:lnTo>
                <a:lnTo>
                  <a:pt x="32396" y="46442"/>
                </a:lnTo>
                <a:lnTo>
                  <a:pt x="32396" y="51335"/>
                </a:lnTo>
                <a:lnTo>
                  <a:pt x="34556" y="52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5764143" y="5401480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81"/>
                </a:lnTo>
                <a:lnTo>
                  <a:pt x="33314" y="52019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67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5" y="11746"/>
                </a:lnTo>
                <a:lnTo>
                  <a:pt x="18251" y="8559"/>
                </a:lnTo>
                <a:lnTo>
                  <a:pt x="22734" y="7757"/>
                </a:lnTo>
                <a:lnTo>
                  <a:pt x="25999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9" y="15951"/>
                </a:lnTo>
                <a:lnTo>
                  <a:pt x="33097" y="19885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822650" y="5378796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63"/>
                </a:moveTo>
                <a:lnTo>
                  <a:pt x="1076" y="60264"/>
                </a:lnTo>
                <a:lnTo>
                  <a:pt x="1804" y="63464"/>
                </a:lnTo>
                <a:lnTo>
                  <a:pt x="2959" y="66257"/>
                </a:lnTo>
                <a:lnTo>
                  <a:pt x="6094" y="70995"/>
                </a:lnTo>
                <a:lnTo>
                  <a:pt x="10678" y="74270"/>
                </a:lnTo>
                <a:lnTo>
                  <a:pt x="10883" y="60821"/>
                </a:lnTo>
                <a:lnTo>
                  <a:pt x="9842" y="56375"/>
                </a:lnTo>
                <a:lnTo>
                  <a:pt x="9270" y="51626"/>
                </a:lnTo>
                <a:lnTo>
                  <a:pt x="9270" y="46850"/>
                </a:lnTo>
                <a:lnTo>
                  <a:pt x="9954" y="42327"/>
                </a:lnTo>
                <a:lnTo>
                  <a:pt x="11123" y="38077"/>
                </a:lnTo>
                <a:lnTo>
                  <a:pt x="13119" y="34530"/>
                </a:lnTo>
                <a:lnTo>
                  <a:pt x="16001" y="32017"/>
                </a:lnTo>
                <a:lnTo>
                  <a:pt x="19530" y="30379"/>
                </a:lnTo>
                <a:lnTo>
                  <a:pt x="24268" y="30379"/>
                </a:lnTo>
                <a:lnTo>
                  <a:pt x="28889" y="32752"/>
                </a:lnTo>
                <a:lnTo>
                  <a:pt x="33487" y="36615"/>
                </a:lnTo>
                <a:lnTo>
                  <a:pt x="35914" y="39610"/>
                </a:lnTo>
                <a:lnTo>
                  <a:pt x="35914" y="59143"/>
                </a:lnTo>
                <a:lnTo>
                  <a:pt x="33171" y="62409"/>
                </a:lnTo>
                <a:lnTo>
                  <a:pt x="29423" y="65811"/>
                </a:lnTo>
                <a:lnTo>
                  <a:pt x="25971" y="67895"/>
                </a:lnTo>
                <a:lnTo>
                  <a:pt x="22618" y="68694"/>
                </a:lnTo>
                <a:lnTo>
                  <a:pt x="19072" y="68694"/>
                </a:lnTo>
                <a:lnTo>
                  <a:pt x="15570" y="67042"/>
                </a:lnTo>
                <a:lnTo>
                  <a:pt x="12762" y="64479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7"/>
                </a:lnTo>
                <a:lnTo>
                  <a:pt x="28940" y="74015"/>
                </a:lnTo>
                <a:lnTo>
                  <a:pt x="31709" y="72467"/>
                </a:lnTo>
                <a:lnTo>
                  <a:pt x="34376" y="70297"/>
                </a:lnTo>
                <a:lnTo>
                  <a:pt x="36944" y="67499"/>
                </a:lnTo>
                <a:lnTo>
                  <a:pt x="37019" y="74498"/>
                </a:lnTo>
                <a:lnTo>
                  <a:pt x="39622" y="75603"/>
                </a:lnTo>
                <a:lnTo>
                  <a:pt x="42354" y="75603"/>
                </a:lnTo>
                <a:lnTo>
                  <a:pt x="44917" y="73964"/>
                </a:lnTo>
                <a:lnTo>
                  <a:pt x="44917" y="1691"/>
                </a:lnTo>
                <a:lnTo>
                  <a:pt x="44676" y="953"/>
                </a:lnTo>
                <a:lnTo>
                  <a:pt x="42012" y="0"/>
                </a:lnTo>
                <a:lnTo>
                  <a:pt x="38783" y="0"/>
                </a:lnTo>
                <a:lnTo>
                  <a:pt x="35914" y="1691"/>
                </a:lnTo>
                <a:lnTo>
                  <a:pt x="35914" y="30063"/>
                </a:lnTo>
                <a:lnTo>
                  <a:pt x="31252" y="25807"/>
                </a:lnTo>
                <a:lnTo>
                  <a:pt x="26517" y="23305"/>
                </a:lnTo>
                <a:lnTo>
                  <a:pt x="23901" y="22683"/>
                </a:lnTo>
                <a:lnTo>
                  <a:pt x="17614" y="22683"/>
                </a:lnTo>
                <a:lnTo>
                  <a:pt x="14580" y="23331"/>
                </a:lnTo>
                <a:lnTo>
                  <a:pt x="11963" y="24602"/>
                </a:lnTo>
                <a:lnTo>
                  <a:pt x="9335" y="25894"/>
                </a:lnTo>
                <a:lnTo>
                  <a:pt x="7136" y="27722"/>
                </a:lnTo>
                <a:lnTo>
                  <a:pt x="3592" y="32500"/>
                </a:lnTo>
                <a:lnTo>
                  <a:pt x="2261" y="35394"/>
                </a:lnTo>
                <a:lnTo>
                  <a:pt x="1347" y="38775"/>
                </a:lnTo>
                <a:lnTo>
                  <a:pt x="443" y="42151"/>
                </a:lnTo>
                <a:lnTo>
                  <a:pt x="0" y="45949"/>
                </a:lnTo>
                <a:lnTo>
                  <a:pt x="0" y="53682"/>
                </a:lnTo>
                <a:lnTo>
                  <a:pt x="353" y="57063"/>
                </a:lnTo>
                <a:close/>
              </a:path>
              <a:path w="44917" h="76352">
                <a:moveTo>
                  <a:pt x="10883" y="60821"/>
                </a:moveTo>
                <a:lnTo>
                  <a:pt x="10678" y="74270"/>
                </a:lnTo>
                <a:lnTo>
                  <a:pt x="13219" y="75653"/>
                </a:lnTo>
                <a:lnTo>
                  <a:pt x="12762" y="64479"/>
                </a:lnTo>
                <a:lnTo>
                  <a:pt x="10883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910479" y="5401591"/>
            <a:ext cx="46227" cy="54646"/>
          </a:xfrm>
          <a:custGeom>
            <a:avLst/>
            <a:gdLst/>
            <a:ahLst/>
            <a:cxnLst/>
            <a:rect l="l" t="t" r="r" b="b"/>
            <a:pathLst>
              <a:path w="46227" h="54646">
                <a:moveTo>
                  <a:pt x="9817" y="36233"/>
                </a:moveTo>
                <a:lnTo>
                  <a:pt x="9500" y="54646"/>
                </a:lnTo>
                <a:lnTo>
                  <a:pt x="11696" y="51561"/>
                </a:lnTo>
                <a:lnTo>
                  <a:pt x="10415" y="39649"/>
                </a:lnTo>
                <a:lnTo>
                  <a:pt x="9817" y="36233"/>
                </a:lnTo>
                <a:close/>
              </a:path>
              <a:path w="46227" h="54646">
                <a:moveTo>
                  <a:pt x="431" y="55727"/>
                </a:moveTo>
                <a:lnTo>
                  <a:pt x="0" y="59194"/>
                </a:lnTo>
                <a:lnTo>
                  <a:pt x="396" y="62811"/>
                </a:lnTo>
                <a:lnTo>
                  <a:pt x="1995" y="66037"/>
                </a:lnTo>
                <a:lnTo>
                  <a:pt x="5044" y="68579"/>
                </a:lnTo>
                <a:lnTo>
                  <a:pt x="9094" y="70648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6"/>
                </a:lnTo>
                <a:lnTo>
                  <a:pt x="26010" y="72326"/>
                </a:lnTo>
                <a:lnTo>
                  <a:pt x="29556" y="71880"/>
                </a:lnTo>
                <a:lnTo>
                  <a:pt x="32565" y="71005"/>
                </a:lnTo>
                <a:lnTo>
                  <a:pt x="35561" y="70102"/>
                </a:lnTo>
                <a:lnTo>
                  <a:pt x="39966" y="67359"/>
                </a:lnTo>
                <a:lnTo>
                  <a:pt x="43333" y="64047"/>
                </a:lnTo>
                <a:lnTo>
                  <a:pt x="45213" y="59993"/>
                </a:lnTo>
                <a:lnTo>
                  <a:pt x="45694" y="55612"/>
                </a:lnTo>
                <a:lnTo>
                  <a:pt x="45278" y="51597"/>
                </a:lnTo>
                <a:lnTo>
                  <a:pt x="43614" y="48386"/>
                </a:lnTo>
                <a:lnTo>
                  <a:pt x="40971" y="45920"/>
                </a:lnTo>
                <a:lnTo>
                  <a:pt x="37731" y="43980"/>
                </a:lnTo>
                <a:lnTo>
                  <a:pt x="33681" y="42785"/>
                </a:lnTo>
                <a:lnTo>
                  <a:pt x="29034" y="42378"/>
                </a:lnTo>
                <a:lnTo>
                  <a:pt x="16282" y="41831"/>
                </a:lnTo>
                <a:lnTo>
                  <a:pt x="14328" y="41756"/>
                </a:lnTo>
                <a:lnTo>
                  <a:pt x="10415" y="39649"/>
                </a:lnTo>
                <a:lnTo>
                  <a:pt x="11696" y="51561"/>
                </a:lnTo>
                <a:lnTo>
                  <a:pt x="14544" y="48995"/>
                </a:lnTo>
                <a:lnTo>
                  <a:pt x="27190" y="49427"/>
                </a:lnTo>
                <a:lnTo>
                  <a:pt x="30114" y="49491"/>
                </a:lnTo>
                <a:lnTo>
                  <a:pt x="32435" y="50100"/>
                </a:lnTo>
                <a:lnTo>
                  <a:pt x="35877" y="52386"/>
                </a:lnTo>
                <a:lnTo>
                  <a:pt x="36730" y="56108"/>
                </a:lnTo>
                <a:lnTo>
                  <a:pt x="36730" y="57340"/>
                </a:lnTo>
                <a:lnTo>
                  <a:pt x="35510" y="60741"/>
                </a:lnTo>
                <a:lnTo>
                  <a:pt x="32461" y="63484"/>
                </a:lnTo>
                <a:lnTo>
                  <a:pt x="29174" y="64705"/>
                </a:lnTo>
                <a:lnTo>
                  <a:pt x="25071" y="65493"/>
                </a:lnTo>
                <a:lnTo>
                  <a:pt x="18087" y="65493"/>
                </a:lnTo>
                <a:lnTo>
                  <a:pt x="14759" y="64881"/>
                </a:lnTo>
                <a:lnTo>
                  <a:pt x="12369" y="63676"/>
                </a:lnTo>
                <a:lnTo>
                  <a:pt x="8790" y="60680"/>
                </a:lnTo>
                <a:lnTo>
                  <a:pt x="8790" y="57566"/>
                </a:lnTo>
                <a:lnTo>
                  <a:pt x="9500" y="54646"/>
                </a:lnTo>
                <a:lnTo>
                  <a:pt x="9817" y="36233"/>
                </a:lnTo>
                <a:lnTo>
                  <a:pt x="11394" y="32877"/>
                </a:lnTo>
                <a:lnTo>
                  <a:pt x="14404" y="33680"/>
                </a:lnTo>
                <a:lnTo>
                  <a:pt x="17985" y="34731"/>
                </a:lnTo>
                <a:lnTo>
                  <a:pt x="16017" y="27190"/>
                </a:lnTo>
                <a:lnTo>
                  <a:pt x="14188" y="25336"/>
                </a:lnTo>
                <a:lnTo>
                  <a:pt x="11455" y="20954"/>
                </a:lnTo>
                <a:lnTo>
                  <a:pt x="11455" y="17740"/>
                </a:lnTo>
                <a:lnTo>
                  <a:pt x="11661" y="14911"/>
                </a:lnTo>
                <a:lnTo>
                  <a:pt x="14253" y="1219"/>
                </a:lnTo>
                <a:lnTo>
                  <a:pt x="9907" y="3200"/>
                </a:lnTo>
                <a:lnTo>
                  <a:pt x="6581" y="6234"/>
                </a:lnTo>
                <a:lnTo>
                  <a:pt x="4345" y="10298"/>
                </a:lnTo>
                <a:lnTo>
                  <a:pt x="2933" y="15011"/>
                </a:lnTo>
                <a:lnTo>
                  <a:pt x="2933" y="17790"/>
                </a:lnTo>
                <a:lnTo>
                  <a:pt x="3265" y="22211"/>
                </a:lnTo>
                <a:lnTo>
                  <a:pt x="4561" y="25587"/>
                </a:lnTo>
                <a:lnTo>
                  <a:pt x="6567" y="28421"/>
                </a:lnTo>
                <a:lnTo>
                  <a:pt x="4104" y="31370"/>
                </a:lnTo>
                <a:lnTo>
                  <a:pt x="2301" y="34836"/>
                </a:lnTo>
                <a:lnTo>
                  <a:pt x="1844" y="39013"/>
                </a:lnTo>
                <a:lnTo>
                  <a:pt x="2275" y="42076"/>
                </a:lnTo>
                <a:lnTo>
                  <a:pt x="3978" y="44829"/>
                </a:lnTo>
                <a:lnTo>
                  <a:pt x="7063" y="46874"/>
                </a:lnTo>
                <a:lnTo>
                  <a:pt x="3989" y="49617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27" h="54646">
                <a:moveTo>
                  <a:pt x="11661" y="14911"/>
                </a:moveTo>
                <a:lnTo>
                  <a:pt x="13122" y="11098"/>
                </a:lnTo>
                <a:lnTo>
                  <a:pt x="15890" y="8279"/>
                </a:lnTo>
                <a:lnTo>
                  <a:pt x="18454" y="7123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57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8" y="26692"/>
                </a:lnTo>
                <a:lnTo>
                  <a:pt x="25185" y="27823"/>
                </a:lnTo>
                <a:lnTo>
                  <a:pt x="21870" y="28105"/>
                </a:lnTo>
                <a:lnTo>
                  <a:pt x="18583" y="28105"/>
                </a:lnTo>
                <a:lnTo>
                  <a:pt x="16017" y="27190"/>
                </a:lnTo>
                <a:lnTo>
                  <a:pt x="17985" y="34731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2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8" y="24853"/>
                </a:lnTo>
                <a:lnTo>
                  <a:pt x="40806" y="20181"/>
                </a:lnTo>
                <a:lnTo>
                  <a:pt x="40806" y="17358"/>
                </a:lnTo>
                <a:lnTo>
                  <a:pt x="40554" y="14020"/>
                </a:lnTo>
                <a:lnTo>
                  <a:pt x="39535" y="10871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39" y="74"/>
                </a:lnTo>
                <a:lnTo>
                  <a:pt x="19116" y="0"/>
                </a:lnTo>
                <a:lnTo>
                  <a:pt x="16574" y="406"/>
                </a:lnTo>
                <a:lnTo>
                  <a:pt x="14253" y="1219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968365" y="540148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7" y="11177"/>
                </a:lnTo>
                <a:lnTo>
                  <a:pt x="17689" y="8902"/>
                </a:lnTo>
                <a:lnTo>
                  <a:pt x="21894" y="7494"/>
                </a:lnTo>
                <a:lnTo>
                  <a:pt x="27442" y="7494"/>
                </a:lnTo>
                <a:lnTo>
                  <a:pt x="31786" y="9042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42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5" y="48376"/>
                </a:lnTo>
                <a:lnTo>
                  <a:pt x="44653" y="43538"/>
                </a:lnTo>
                <a:lnTo>
                  <a:pt x="46216" y="40653"/>
                </a:lnTo>
                <a:lnTo>
                  <a:pt x="47266" y="37298"/>
                </a:lnTo>
                <a:lnTo>
                  <a:pt x="48310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3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5" y="7012"/>
                </a:lnTo>
                <a:lnTo>
                  <a:pt x="38389" y="2984"/>
                </a:lnTo>
                <a:lnTo>
                  <a:pt x="35405" y="1791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7"/>
                </a:lnTo>
                <a:lnTo>
                  <a:pt x="10896" y="3355"/>
                </a:lnTo>
                <a:lnTo>
                  <a:pt x="8294" y="5233"/>
                </a:lnTo>
                <a:lnTo>
                  <a:pt x="4138" y="10072"/>
                </a:lnTo>
                <a:lnTo>
                  <a:pt x="2576" y="12956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17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6" y="42457"/>
                </a:lnTo>
                <a:lnTo>
                  <a:pt x="31178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028837" y="5402235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59"/>
                </a:moveTo>
                <a:lnTo>
                  <a:pt x="17142" y="50252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69"/>
                </a:lnTo>
                <a:lnTo>
                  <a:pt x="29400" y="50252"/>
                </a:lnTo>
                <a:lnTo>
                  <a:pt x="46061" y="3859"/>
                </a:lnTo>
                <a:lnTo>
                  <a:pt x="46493" y="1573"/>
                </a:lnTo>
                <a:lnTo>
                  <a:pt x="45961" y="467"/>
                </a:lnTo>
                <a:lnTo>
                  <a:pt x="43153" y="0"/>
                </a:lnTo>
                <a:lnTo>
                  <a:pt x="39952" y="90"/>
                </a:lnTo>
                <a:lnTo>
                  <a:pt x="37374" y="1738"/>
                </a:lnTo>
                <a:lnTo>
                  <a:pt x="23760" y="42011"/>
                </a:lnTo>
                <a:lnTo>
                  <a:pt x="23378" y="42011"/>
                </a:lnTo>
                <a:lnTo>
                  <a:pt x="9601" y="1738"/>
                </a:lnTo>
                <a:lnTo>
                  <a:pt x="8039" y="241"/>
                </a:lnTo>
                <a:lnTo>
                  <a:pt x="5435" y="0"/>
                </a:lnTo>
                <a:lnTo>
                  <a:pt x="2858" y="25"/>
                </a:lnTo>
                <a:lnTo>
                  <a:pt x="0" y="1295"/>
                </a:lnTo>
                <a:lnTo>
                  <a:pt x="53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085378" y="54014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8"/>
                </a:lnTo>
                <a:lnTo>
                  <a:pt x="35928" y="3070"/>
                </a:lnTo>
                <a:lnTo>
                  <a:pt x="33220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0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09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3" y="12406"/>
                </a:lnTo>
                <a:lnTo>
                  <a:pt x="1623" y="15761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6"/>
                </a:lnTo>
                <a:lnTo>
                  <a:pt x="1573" y="38696"/>
                </a:lnTo>
                <a:lnTo>
                  <a:pt x="2617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7" y="53097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9"/>
                </a:lnTo>
                <a:lnTo>
                  <a:pt x="42861" y="45529"/>
                </a:lnTo>
                <a:lnTo>
                  <a:pt x="42062" y="42898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4"/>
                </a:lnTo>
                <a:lnTo>
                  <a:pt x="22301" y="46394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24" y="28649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09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7010"/>
                </a:lnTo>
                <a:lnTo>
                  <a:pt x="27306" y="7010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2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147687" y="5401482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75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4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8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9" y="15480"/>
                </a:lnTo>
                <a:lnTo>
                  <a:pt x="14479" y="11631"/>
                </a:lnTo>
                <a:lnTo>
                  <a:pt x="17297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189595" y="540148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1"/>
                </a:lnTo>
                <a:lnTo>
                  <a:pt x="33310" y="52019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2"/>
                </a:lnTo>
                <a:lnTo>
                  <a:pt x="38199" y="6069"/>
                </a:lnTo>
                <a:lnTo>
                  <a:pt x="35024" y="2767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8"/>
                </a:lnTo>
                <a:lnTo>
                  <a:pt x="5521" y="787"/>
                </a:lnTo>
                <a:lnTo>
                  <a:pt x="2562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6" y="11746"/>
                </a:lnTo>
                <a:lnTo>
                  <a:pt x="18248" y="8559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252455" y="5401480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210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38" y="51281"/>
                </a:lnTo>
                <a:lnTo>
                  <a:pt x="72438" y="17664"/>
                </a:lnTo>
                <a:lnTo>
                  <a:pt x="72161" y="15036"/>
                </a:lnTo>
                <a:lnTo>
                  <a:pt x="71042" y="10082"/>
                </a:lnTo>
                <a:lnTo>
                  <a:pt x="68780" y="6069"/>
                </a:lnTo>
                <a:lnTo>
                  <a:pt x="65735" y="2767"/>
                </a:lnTo>
                <a:lnTo>
                  <a:pt x="61455" y="557"/>
                </a:lnTo>
                <a:lnTo>
                  <a:pt x="58827" y="0"/>
                </a:lnTo>
                <a:lnTo>
                  <a:pt x="55676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72" y="3923"/>
                </a:lnTo>
                <a:lnTo>
                  <a:pt x="42137" y="6385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79"/>
                </a:lnTo>
                <a:lnTo>
                  <a:pt x="27773" y="226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58"/>
                </a:lnTo>
                <a:lnTo>
                  <a:pt x="5521" y="787"/>
                </a:lnTo>
                <a:lnTo>
                  <a:pt x="257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4" y="14071"/>
                </a:lnTo>
                <a:lnTo>
                  <a:pt x="15796" y="10148"/>
                </a:lnTo>
                <a:lnTo>
                  <a:pt x="19975" y="7757"/>
                </a:lnTo>
                <a:lnTo>
                  <a:pt x="23698" y="7757"/>
                </a:lnTo>
                <a:lnTo>
                  <a:pt x="26351" y="8736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64"/>
                </a:lnTo>
                <a:lnTo>
                  <a:pt x="31747" y="21588"/>
                </a:lnTo>
                <a:lnTo>
                  <a:pt x="31747" y="51281"/>
                </a:lnTo>
                <a:lnTo>
                  <a:pt x="32064" y="52210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0" y="51281"/>
                </a:lnTo>
                <a:lnTo>
                  <a:pt x="40700" y="17142"/>
                </a:lnTo>
                <a:lnTo>
                  <a:pt x="43192" y="14071"/>
                </a:lnTo>
                <a:lnTo>
                  <a:pt x="47558" y="10148"/>
                </a:lnTo>
                <a:lnTo>
                  <a:pt x="51713" y="7757"/>
                </a:lnTo>
                <a:lnTo>
                  <a:pt x="55435" y="7757"/>
                </a:lnTo>
                <a:lnTo>
                  <a:pt x="58113" y="8736"/>
                </a:lnTo>
                <a:lnTo>
                  <a:pt x="61149" y="11555"/>
                </a:lnTo>
                <a:lnTo>
                  <a:pt x="62534" y="14248"/>
                </a:lnTo>
                <a:lnTo>
                  <a:pt x="63258" y="17664"/>
                </a:lnTo>
                <a:lnTo>
                  <a:pt x="63435" y="21588"/>
                </a:lnTo>
                <a:lnTo>
                  <a:pt x="63435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341918" y="5401482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08"/>
                </a:lnTo>
                <a:lnTo>
                  <a:pt x="35927" y="3070"/>
                </a:lnTo>
                <a:lnTo>
                  <a:pt x="33220" y="1840"/>
                </a:lnTo>
                <a:lnTo>
                  <a:pt x="30526" y="623"/>
                </a:lnTo>
                <a:lnTo>
                  <a:pt x="27265" y="0"/>
                </a:lnTo>
                <a:lnTo>
                  <a:pt x="27301" y="7010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09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7"/>
                </a:lnTo>
                <a:lnTo>
                  <a:pt x="2702" y="12406"/>
                </a:lnTo>
                <a:lnTo>
                  <a:pt x="1623" y="15761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6"/>
                </a:lnTo>
                <a:lnTo>
                  <a:pt x="1572" y="38696"/>
                </a:lnTo>
                <a:lnTo>
                  <a:pt x="2612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1" y="50860"/>
                </a:lnTo>
                <a:lnTo>
                  <a:pt x="13851" y="51981"/>
                </a:lnTo>
                <a:lnTo>
                  <a:pt x="16875" y="53097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9"/>
                </a:lnTo>
                <a:lnTo>
                  <a:pt x="42861" y="45529"/>
                </a:lnTo>
                <a:lnTo>
                  <a:pt x="42072" y="42898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94"/>
                </a:lnTo>
                <a:lnTo>
                  <a:pt x="22297" y="46394"/>
                </a:lnTo>
                <a:lnTo>
                  <a:pt x="17776" y="45133"/>
                </a:lnTo>
                <a:lnTo>
                  <a:pt x="14083" y="43113"/>
                </a:lnTo>
                <a:lnTo>
                  <a:pt x="11540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9"/>
                </a:lnTo>
                <a:lnTo>
                  <a:pt x="41424" y="28649"/>
                </a:lnTo>
                <a:lnTo>
                  <a:pt x="43850" y="27749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8">
                <a:moveTo>
                  <a:pt x="9344" y="20092"/>
                </a:moveTo>
                <a:lnTo>
                  <a:pt x="10309" y="16355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0" y="7010"/>
                </a:lnTo>
                <a:lnTo>
                  <a:pt x="27301" y="7010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21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404227" y="5401480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81"/>
                </a:lnTo>
                <a:lnTo>
                  <a:pt x="33310" y="52019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81"/>
                </a:lnTo>
                <a:lnTo>
                  <a:pt x="42047" y="18021"/>
                </a:lnTo>
                <a:lnTo>
                  <a:pt x="41741" y="15036"/>
                </a:lnTo>
                <a:lnTo>
                  <a:pt x="40549" y="10082"/>
                </a:lnTo>
                <a:lnTo>
                  <a:pt x="38199" y="6069"/>
                </a:lnTo>
                <a:lnTo>
                  <a:pt x="35024" y="2767"/>
                </a:lnTo>
                <a:lnTo>
                  <a:pt x="30567" y="55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8"/>
                </a:lnTo>
                <a:lnTo>
                  <a:pt x="5521" y="787"/>
                </a:lnTo>
                <a:lnTo>
                  <a:pt x="2562" y="787"/>
                </a:lnTo>
                <a:lnTo>
                  <a:pt x="0" y="2437"/>
                </a:lnTo>
                <a:lnTo>
                  <a:pt x="0" y="51281"/>
                </a:lnTo>
                <a:lnTo>
                  <a:pt x="186" y="52019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2"/>
                </a:lnTo>
                <a:lnTo>
                  <a:pt x="11404" y="14071"/>
                </a:lnTo>
                <a:lnTo>
                  <a:pt x="13765" y="11746"/>
                </a:lnTo>
                <a:lnTo>
                  <a:pt x="18247" y="8559"/>
                </a:lnTo>
                <a:lnTo>
                  <a:pt x="22730" y="775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3" y="19885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459310" y="538919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89"/>
                </a:lnTo>
                <a:lnTo>
                  <a:pt x="14718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5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98" y="65098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586868" y="5535449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9000"/>
                </a:lnTo>
                <a:lnTo>
                  <a:pt x="11708" y="14605"/>
                </a:lnTo>
                <a:lnTo>
                  <a:pt x="14198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81"/>
                </a:lnTo>
                <a:lnTo>
                  <a:pt x="40486" y="48373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37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1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4"/>
                </a:lnTo>
                <a:lnTo>
                  <a:pt x="2448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4"/>
                </a:lnTo>
                <a:lnTo>
                  <a:pt x="10019" y="34239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6"/>
                </a:moveTo>
                <a:lnTo>
                  <a:pt x="21449" y="46126"/>
                </a:lnTo>
                <a:lnTo>
                  <a:pt x="17108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84"/>
                </a:lnTo>
                <a:lnTo>
                  <a:pt x="13385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99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653796" y="5535453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1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4" y="9475"/>
                </a:lnTo>
                <a:lnTo>
                  <a:pt x="28447" y="8190"/>
                </a:lnTo>
                <a:lnTo>
                  <a:pt x="28508" y="3667"/>
                </a:lnTo>
                <a:lnTo>
                  <a:pt x="26136" y="684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6004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1691542" y="5535561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8" y="36244"/>
                </a:moveTo>
                <a:lnTo>
                  <a:pt x="9500" y="54648"/>
                </a:lnTo>
                <a:lnTo>
                  <a:pt x="11696" y="51573"/>
                </a:lnTo>
                <a:lnTo>
                  <a:pt x="10415" y="39650"/>
                </a:lnTo>
                <a:lnTo>
                  <a:pt x="9818" y="36244"/>
                </a:lnTo>
                <a:close/>
              </a:path>
              <a:path w="46228" h="54648">
                <a:moveTo>
                  <a:pt x="433" y="55727"/>
                </a:moveTo>
                <a:lnTo>
                  <a:pt x="0" y="59194"/>
                </a:lnTo>
                <a:lnTo>
                  <a:pt x="396" y="6282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80"/>
                </a:lnTo>
                <a:lnTo>
                  <a:pt x="32562" y="71006"/>
                </a:lnTo>
                <a:lnTo>
                  <a:pt x="35561" y="7010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7" y="59993"/>
                </a:lnTo>
                <a:lnTo>
                  <a:pt x="45695" y="55613"/>
                </a:lnTo>
                <a:lnTo>
                  <a:pt x="45278" y="51602"/>
                </a:lnTo>
                <a:lnTo>
                  <a:pt x="43614" y="48386"/>
                </a:lnTo>
                <a:lnTo>
                  <a:pt x="40972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3" y="41835"/>
                </a:lnTo>
                <a:lnTo>
                  <a:pt x="14328" y="4176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4" y="48996"/>
                </a:lnTo>
                <a:lnTo>
                  <a:pt x="27191" y="49428"/>
                </a:lnTo>
                <a:lnTo>
                  <a:pt x="30114" y="49503"/>
                </a:lnTo>
                <a:lnTo>
                  <a:pt x="32437" y="50101"/>
                </a:lnTo>
                <a:lnTo>
                  <a:pt x="35878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10" y="60756"/>
                </a:lnTo>
                <a:lnTo>
                  <a:pt x="32461" y="63489"/>
                </a:lnTo>
                <a:lnTo>
                  <a:pt x="29174" y="64706"/>
                </a:lnTo>
                <a:lnTo>
                  <a:pt x="25071" y="65495"/>
                </a:lnTo>
                <a:lnTo>
                  <a:pt x="18087" y="65495"/>
                </a:lnTo>
                <a:lnTo>
                  <a:pt x="14761" y="64886"/>
                </a:lnTo>
                <a:lnTo>
                  <a:pt x="12369" y="63676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48"/>
                </a:lnTo>
                <a:lnTo>
                  <a:pt x="9818" y="36244"/>
                </a:lnTo>
                <a:lnTo>
                  <a:pt x="11394" y="32882"/>
                </a:lnTo>
                <a:lnTo>
                  <a:pt x="14404" y="33681"/>
                </a:lnTo>
                <a:lnTo>
                  <a:pt x="17985" y="34737"/>
                </a:lnTo>
                <a:lnTo>
                  <a:pt x="16017" y="2719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40"/>
                </a:lnTo>
                <a:lnTo>
                  <a:pt x="11661" y="14922"/>
                </a:lnTo>
                <a:lnTo>
                  <a:pt x="14249" y="1230"/>
                </a:lnTo>
                <a:lnTo>
                  <a:pt x="9918" y="3200"/>
                </a:lnTo>
                <a:lnTo>
                  <a:pt x="6592" y="6235"/>
                </a:lnTo>
                <a:lnTo>
                  <a:pt x="4345" y="10299"/>
                </a:lnTo>
                <a:lnTo>
                  <a:pt x="2934" y="15026"/>
                </a:lnTo>
                <a:lnTo>
                  <a:pt x="2934" y="17795"/>
                </a:lnTo>
                <a:lnTo>
                  <a:pt x="3265" y="22226"/>
                </a:lnTo>
                <a:lnTo>
                  <a:pt x="4561" y="25593"/>
                </a:lnTo>
                <a:lnTo>
                  <a:pt x="6567" y="28436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16"/>
                </a:lnTo>
                <a:lnTo>
                  <a:pt x="2275" y="42087"/>
                </a:lnTo>
                <a:lnTo>
                  <a:pt x="3975" y="44830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3" y="55727"/>
                </a:lnTo>
                <a:close/>
              </a:path>
              <a:path w="46228" h="54648">
                <a:moveTo>
                  <a:pt x="11661" y="14922"/>
                </a:moveTo>
                <a:lnTo>
                  <a:pt x="13119" y="11113"/>
                </a:lnTo>
                <a:lnTo>
                  <a:pt x="15891" y="8280"/>
                </a:lnTo>
                <a:lnTo>
                  <a:pt x="18454" y="7124"/>
                </a:lnTo>
                <a:lnTo>
                  <a:pt x="21705" y="6832"/>
                </a:lnTo>
                <a:lnTo>
                  <a:pt x="25071" y="6832"/>
                </a:lnTo>
                <a:lnTo>
                  <a:pt x="27663" y="7762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12"/>
                </a:lnTo>
                <a:lnTo>
                  <a:pt x="32029" y="20192"/>
                </a:lnTo>
                <a:lnTo>
                  <a:pt x="30557" y="23939"/>
                </a:lnTo>
                <a:lnTo>
                  <a:pt x="27788" y="26697"/>
                </a:lnTo>
                <a:lnTo>
                  <a:pt x="25186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5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6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4"/>
                </a:lnTo>
                <a:lnTo>
                  <a:pt x="39450" y="24853"/>
                </a:lnTo>
                <a:lnTo>
                  <a:pt x="40806" y="20192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6" y="10872"/>
                </a:lnTo>
                <a:lnTo>
                  <a:pt x="37390" y="8139"/>
                </a:lnTo>
                <a:lnTo>
                  <a:pt x="44389" y="8139"/>
                </a:lnTo>
                <a:lnTo>
                  <a:pt x="45720" y="7305"/>
                </a:lnTo>
                <a:lnTo>
                  <a:pt x="46228" y="4561"/>
                </a:lnTo>
                <a:lnTo>
                  <a:pt x="44389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39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61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750805" y="5535449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39"/>
                </a:lnTo>
                <a:lnTo>
                  <a:pt x="35763" y="4697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802" y="9208"/>
                </a:lnTo>
                <a:lnTo>
                  <a:pt x="30215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4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1811908" y="553544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7" y="15966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873691" y="5516082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5"/>
                </a:moveTo>
                <a:lnTo>
                  <a:pt x="382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59" h="72287">
                <a:moveTo>
                  <a:pt x="1267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66"/>
                </a:lnTo>
                <a:lnTo>
                  <a:pt x="3934" y="20166"/>
                </a:lnTo>
                <a:lnTo>
                  <a:pt x="1079" y="21804"/>
                </a:lnTo>
                <a:lnTo>
                  <a:pt x="1079" y="70650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901141" y="5536472"/>
            <a:ext cx="34621" cy="51612"/>
          </a:xfrm>
          <a:custGeom>
            <a:avLst/>
            <a:gdLst/>
            <a:ahLst/>
            <a:cxnLst/>
            <a:rect l="l" t="t" r="r" b="b"/>
            <a:pathLst>
              <a:path w="34621" h="51612">
                <a:moveTo>
                  <a:pt x="34225" y="50472"/>
                </a:moveTo>
                <a:lnTo>
                  <a:pt x="34621" y="47819"/>
                </a:lnTo>
                <a:lnTo>
                  <a:pt x="34621" y="47120"/>
                </a:lnTo>
                <a:lnTo>
                  <a:pt x="32663" y="44071"/>
                </a:lnTo>
                <a:lnTo>
                  <a:pt x="9767" y="44071"/>
                </a:lnTo>
                <a:lnTo>
                  <a:pt x="31205" y="10530"/>
                </a:lnTo>
                <a:lnTo>
                  <a:pt x="32576" y="8053"/>
                </a:lnTo>
                <a:lnTo>
                  <a:pt x="33159" y="5450"/>
                </a:lnTo>
                <a:lnTo>
                  <a:pt x="33159" y="2592"/>
                </a:lnTo>
                <a:lnTo>
                  <a:pt x="30606" y="0"/>
                </a:lnTo>
                <a:lnTo>
                  <a:pt x="2603" y="0"/>
                </a:lnTo>
                <a:lnTo>
                  <a:pt x="1004" y="1155"/>
                </a:lnTo>
                <a:lnTo>
                  <a:pt x="712" y="3747"/>
                </a:lnTo>
                <a:lnTo>
                  <a:pt x="2603" y="7556"/>
                </a:lnTo>
                <a:lnTo>
                  <a:pt x="23493" y="7556"/>
                </a:lnTo>
                <a:lnTo>
                  <a:pt x="1954" y="41087"/>
                </a:lnTo>
                <a:lnTo>
                  <a:pt x="431" y="43906"/>
                </a:lnTo>
                <a:lnTo>
                  <a:pt x="0" y="46457"/>
                </a:lnTo>
                <a:lnTo>
                  <a:pt x="0" y="49493"/>
                </a:lnTo>
                <a:lnTo>
                  <a:pt x="2603" y="51612"/>
                </a:lnTo>
                <a:lnTo>
                  <a:pt x="32663" y="51612"/>
                </a:lnTo>
                <a:lnTo>
                  <a:pt x="34225" y="504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950195" y="5535449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76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7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2004788" y="552316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3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8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0" y="64847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8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2052125" y="551608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2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66"/>
                </a:lnTo>
                <a:lnTo>
                  <a:pt x="3938" y="20166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2079630" y="5535449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7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73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1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9" y="34239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1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2146554" y="5535449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9" y="15966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2205503" y="553544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95"/>
                </a:lnTo>
                <a:lnTo>
                  <a:pt x="5652" y="4385"/>
                </a:lnTo>
                <a:lnTo>
                  <a:pt x="3049" y="7228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33"/>
                </a:lnTo>
                <a:lnTo>
                  <a:pt x="2959" y="21643"/>
                </a:lnTo>
                <a:lnTo>
                  <a:pt x="6210" y="25210"/>
                </a:lnTo>
                <a:lnTo>
                  <a:pt x="8992" y="2694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0" y="37313"/>
                </a:lnTo>
                <a:lnTo>
                  <a:pt x="25477" y="41187"/>
                </a:lnTo>
                <a:lnTo>
                  <a:pt x="22900" y="44579"/>
                </a:lnTo>
                <a:lnTo>
                  <a:pt x="19700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74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99"/>
                </a:lnTo>
                <a:lnTo>
                  <a:pt x="12028" y="53531"/>
                </a:lnTo>
                <a:lnTo>
                  <a:pt x="18238" y="53658"/>
                </a:lnTo>
                <a:lnTo>
                  <a:pt x="20830" y="53315"/>
                </a:lnTo>
                <a:lnTo>
                  <a:pt x="25528" y="51959"/>
                </a:lnTo>
                <a:lnTo>
                  <a:pt x="29246" y="4959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9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6" y="10097"/>
                </a:lnTo>
                <a:lnTo>
                  <a:pt x="32044" y="8309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2284206" y="5535449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99" y="9208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2345310" y="553544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82"/>
                </a:lnTo>
                <a:lnTo>
                  <a:pt x="42047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66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2405084" y="5512766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59"/>
                </a:moveTo>
                <a:lnTo>
                  <a:pt x="1076" y="60260"/>
                </a:lnTo>
                <a:lnTo>
                  <a:pt x="1803" y="63460"/>
                </a:lnTo>
                <a:lnTo>
                  <a:pt x="2945" y="66258"/>
                </a:lnTo>
                <a:lnTo>
                  <a:pt x="6094" y="70991"/>
                </a:lnTo>
                <a:lnTo>
                  <a:pt x="10678" y="74272"/>
                </a:lnTo>
                <a:lnTo>
                  <a:pt x="10882" y="60821"/>
                </a:lnTo>
                <a:lnTo>
                  <a:pt x="9842" y="56376"/>
                </a:lnTo>
                <a:lnTo>
                  <a:pt x="9269" y="51628"/>
                </a:lnTo>
                <a:lnTo>
                  <a:pt x="9269" y="46850"/>
                </a:lnTo>
                <a:lnTo>
                  <a:pt x="9954" y="42329"/>
                </a:lnTo>
                <a:lnTo>
                  <a:pt x="11123" y="38073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15"/>
                </a:lnTo>
                <a:lnTo>
                  <a:pt x="35914" y="39611"/>
                </a:lnTo>
                <a:lnTo>
                  <a:pt x="35914" y="59143"/>
                </a:lnTo>
                <a:lnTo>
                  <a:pt x="33171" y="62420"/>
                </a:lnTo>
                <a:lnTo>
                  <a:pt x="29423" y="65811"/>
                </a:lnTo>
                <a:lnTo>
                  <a:pt x="25970" y="67895"/>
                </a:lnTo>
                <a:lnTo>
                  <a:pt x="22618" y="68695"/>
                </a:lnTo>
                <a:lnTo>
                  <a:pt x="19072" y="68695"/>
                </a:lnTo>
                <a:lnTo>
                  <a:pt x="15570" y="67043"/>
                </a:lnTo>
                <a:lnTo>
                  <a:pt x="12762" y="64479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3"/>
                </a:lnTo>
                <a:lnTo>
                  <a:pt x="28940" y="74015"/>
                </a:lnTo>
                <a:lnTo>
                  <a:pt x="31709" y="72467"/>
                </a:lnTo>
                <a:lnTo>
                  <a:pt x="34376" y="70293"/>
                </a:lnTo>
                <a:lnTo>
                  <a:pt x="36943" y="67500"/>
                </a:lnTo>
                <a:lnTo>
                  <a:pt x="37019" y="74498"/>
                </a:lnTo>
                <a:lnTo>
                  <a:pt x="39621" y="75603"/>
                </a:lnTo>
                <a:lnTo>
                  <a:pt x="42354" y="75603"/>
                </a:lnTo>
                <a:lnTo>
                  <a:pt x="44917" y="73966"/>
                </a:lnTo>
                <a:lnTo>
                  <a:pt x="44917" y="1687"/>
                </a:lnTo>
                <a:lnTo>
                  <a:pt x="44676" y="953"/>
                </a:lnTo>
                <a:lnTo>
                  <a:pt x="42012" y="0"/>
                </a:lnTo>
                <a:lnTo>
                  <a:pt x="38783" y="0"/>
                </a:lnTo>
                <a:lnTo>
                  <a:pt x="35914" y="1687"/>
                </a:lnTo>
                <a:lnTo>
                  <a:pt x="35914" y="30059"/>
                </a:lnTo>
                <a:lnTo>
                  <a:pt x="31252" y="25808"/>
                </a:lnTo>
                <a:lnTo>
                  <a:pt x="26517" y="23317"/>
                </a:lnTo>
                <a:lnTo>
                  <a:pt x="23900" y="22683"/>
                </a:lnTo>
                <a:lnTo>
                  <a:pt x="17614" y="22683"/>
                </a:lnTo>
                <a:lnTo>
                  <a:pt x="14580" y="23331"/>
                </a:lnTo>
                <a:lnTo>
                  <a:pt x="11963" y="24613"/>
                </a:lnTo>
                <a:lnTo>
                  <a:pt x="9334" y="25895"/>
                </a:lnTo>
                <a:lnTo>
                  <a:pt x="7136" y="27724"/>
                </a:lnTo>
                <a:lnTo>
                  <a:pt x="3592" y="32500"/>
                </a:lnTo>
                <a:lnTo>
                  <a:pt x="2260" y="35394"/>
                </a:lnTo>
                <a:lnTo>
                  <a:pt x="1346" y="38787"/>
                </a:lnTo>
                <a:lnTo>
                  <a:pt x="443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3" y="57059"/>
                </a:lnTo>
                <a:close/>
              </a:path>
              <a:path w="44917" h="76352">
                <a:moveTo>
                  <a:pt x="10882" y="60821"/>
                </a:moveTo>
                <a:lnTo>
                  <a:pt x="10678" y="74272"/>
                </a:lnTo>
                <a:lnTo>
                  <a:pt x="13219" y="75653"/>
                </a:lnTo>
                <a:lnTo>
                  <a:pt x="12762" y="64479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2501917" y="5517871"/>
            <a:ext cx="43127" cy="70534"/>
          </a:xfrm>
          <a:custGeom>
            <a:avLst/>
            <a:gdLst/>
            <a:ahLst/>
            <a:cxnLst/>
            <a:rect l="l" t="t" r="r" b="b"/>
            <a:pathLst>
              <a:path w="43127" h="70534">
                <a:moveTo>
                  <a:pt x="3681" y="0"/>
                </a:moveTo>
                <a:lnTo>
                  <a:pt x="1130" y="928"/>
                </a:lnTo>
                <a:lnTo>
                  <a:pt x="0" y="4024"/>
                </a:lnTo>
                <a:lnTo>
                  <a:pt x="0" y="68795"/>
                </a:lnTo>
                <a:lnTo>
                  <a:pt x="979" y="70077"/>
                </a:lnTo>
                <a:lnTo>
                  <a:pt x="3757" y="70534"/>
                </a:lnTo>
                <a:lnTo>
                  <a:pt x="6310" y="70497"/>
                </a:lnTo>
                <a:lnTo>
                  <a:pt x="9334" y="68795"/>
                </a:lnTo>
                <a:lnTo>
                  <a:pt x="9334" y="43522"/>
                </a:lnTo>
                <a:lnTo>
                  <a:pt x="21639" y="43522"/>
                </a:lnTo>
                <a:lnTo>
                  <a:pt x="25372" y="42976"/>
                </a:lnTo>
                <a:lnTo>
                  <a:pt x="24763" y="34786"/>
                </a:lnTo>
                <a:lnTo>
                  <a:pt x="20558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27" h="70534">
                <a:moveTo>
                  <a:pt x="34274" y="39268"/>
                </a:moveTo>
                <a:lnTo>
                  <a:pt x="36435" y="37273"/>
                </a:lnTo>
                <a:lnTo>
                  <a:pt x="40233" y="32877"/>
                </a:lnTo>
                <a:lnTo>
                  <a:pt x="41399" y="30059"/>
                </a:lnTo>
                <a:lnTo>
                  <a:pt x="42555" y="27240"/>
                </a:lnTo>
                <a:lnTo>
                  <a:pt x="43127" y="24080"/>
                </a:lnTo>
                <a:lnTo>
                  <a:pt x="43127" y="17919"/>
                </a:lnTo>
                <a:lnTo>
                  <a:pt x="42759" y="15504"/>
                </a:lnTo>
                <a:lnTo>
                  <a:pt x="41273" y="11123"/>
                </a:lnTo>
                <a:lnTo>
                  <a:pt x="38846" y="7541"/>
                </a:lnTo>
                <a:lnTo>
                  <a:pt x="35801" y="4481"/>
                </a:lnTo>
                <a:lnTo>
                  <a:pt x="31851" y="2195"/>
                </a:lnTo>
                <a:lnTo>
                  <a:pt x="28014" y="1003"/>
                </a:lnTo>
                <a:lnTo>
                  <a:pt x="24471" y="316"/>
                </a:lnTo>
                <a:lnTo>
                  <a:pt x="21689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88"/>
                </a:lnTo>
                <a:lnTo>
                  <a:pt x="26174" y="8926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0" y="18463"/>
                </a:lnTo>
                <a:lnTo>
                  <a:pt x="33310" y="23417"/>
                </a:lnTo>
                <a:lnTo>
                  <a:pt x="32334" y="27165"/>
                </a:lnTo>
                <a:lnTo>
                  <a:pt x="30721" y="30491"/>
                </a:lnTo>
                <a:lnTo>
                  <a:pt x="28193" y="33058"/>
                </a:lnTo>
                <a:lnTo>
                  <a:pt x="24763" y="34786"/>
                </a:lnTo>
                <a:lnTo>
                  <a:pt x="25372" y="42976"/>
                </a:lnTo>
                <a:lnTo>
                  <a:pt x="28511" y="41885"/>
                </a:lnTo>
                <a:lnTo>
                  <a:pt x="31635" y="40805"/>
                </a:lnTo>
                <a:lnTo>
                  <a:pt x="34274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2559798" y="5535449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2" y="801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6" y="31496"/>
                </a:lnTo>
                <a:lnTo>
                  <a:pt x="15339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2620900" y="5512539"/>
            <a:ext cx="40093" cy="75871"/>
          </a:xfrm>
          <a:custGeom>
            <a:avLst/>
            <a:gdLst/>
            <a:ahLst/>
            <a:cxnLst/>
            <a:rect l="l" t="t" r="r" b="b"/>
            <a:pathLst>
              <a:path w="40093" h="75871">
                <a:moveTo>
                  <a:pt x="36626" y="28120"/>
                </a:moveTo>
                <a:lnTo>
                  <a:pt x="37782" y="26607"/>
                </a:lnTo>
                <a:lnTo>
                  <a:pt x="36208" y="23815"/>
                </a:lnTo>
                <a:lnTo>
                  <a:pt x="33310" y="23674"/>
                </a:lnTo>
                <a:lnTo>
                  <a:pt x="29933" y="23915"/>
                </a:lnTo>
                <a:lnTo>
                  <a:pt x="27392" y="25579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317" y="75121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7"/>
                </a:lnTo>
                <a:lnTo>
                  <a:pt x="8953" y="47117"/>
                </a:lnTo>
                <a:lnTo>
                  <a:pt x="29566" y="74131"/>
                </a:lnTo>
                <a:lnTo>
                  <a:pt x="31788" y="75643"/>
                </a:lnTo>
                <a:lnTo>
                  <a:pt x="34391" y="75871"/>
                </a:lnTo>
                <a:lnTo>
                  <a:pt x="37097" y="75834"/>
                </a:lnTo>
                <a:lnTo>
                  <a:pt x="40093" y="74131"/>
                </a:lnTo>
                <a:lnTo>
                  <a:pt x="38787" y="71589"/>
                </a:lnTo>
                <a:lnTo>
                  <a:pt x="18936" y="45825"/>
                </a:lnTo>
                <a:lnTo>
                  <a:pt x="36626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2675063" y="551608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1" y="8891"/>
                </a:lnTo>
                <a:lnTo>
                  <a:pt x="3376" y="10745"/>
                </a:lnTo>
                <a:lnTo>
                  <a:pt x="7606" y="10745"/>
                </a:lnTo>
                <a:lnTo>
                  <a:pt x="10666" y="885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62" h="72287">
                <a:moveTo>
                  <a:pt x="1270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66"/>
                </a:lnTo>
                <a:lnTo>
                  <a:pt x="3934" y="20166"/>
                </a:lnTo>
                <a:lnTo>
                  <a:pt x="1079" y="21804"/>
                </a:lnTo>
                <a:lnTo>
                  <a:pt x="1079" y="70650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2702073" y="553544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95"/>
                </a:lnTo>
                <a:lnTo>
                  <a:pt x="5651" y="4385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48" y="18533"/>
                </a:lnTo>
                <a:lnTo>
                  <a:pt x="2959" y="21643"/>
                </a:lnTo>
                <a:lnTo>
                  <a:pt x="6210" y="25210"/>
                </a:lnTo>
                <a:lnTo>
                  <a:pt x="8992" y="2694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74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99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7" y="51959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5" y="23829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50" y="10097"/>
                </a:lnTo>
                <a:lnTo>
                  <a:pt x="32043" y="8309"/>
                </a:lnTo>
                <a:lnTo>
                  <a:pt x="31993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2747738" y="552316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3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8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0" y="64847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8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2792844" y="5535449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76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1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9"/>
                </a:lnTo>
                <a:lnTo>
                  <a:pt x="22085" y="7279"/>
                </a:lnTo>
                <a:lnTo>
                  <a:pt x="25232" y="801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4" y="24245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6" y="31496"/>
                </a:lnTo>
                <a:lnTo>
                  <a:pt x="15339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3" y="29034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2853942" y="553544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5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66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2943284" y="5516895"/>
            <a:ext cx="57138" cy="72172"/>
          </a:xfrm>
          <a:custGeom>
            <a:avLst/>
            <a:gdLst/>
            <a:ahLst/>
            <a:cxnLst/>
            <a:rect l="l" t="t" r="r" b="b"/>
            <a:pathLst>
              <a:path w="57138" h="72172">
                <a:moveTo>
                  <a:pt x="9093" y="62459"/>
                </a:moveTo>
                <a:lnTo>
                  <a:pt x="12042" y="65571"/>
                </a:lnTo>
                <a:lnTo>
                  <a:pt x="15648" y="67957"/>
                </a:lnTo>
                <a:lnTo>
                  <a:pt x="19914" y="69635"/>
                </a:lnTo>
                <a:lnTo>
                  <a:pt x="24180" y="71323"/>
                </a:lnTo>
                <a:lnTo>
                  <a:pt x="29033" y="72172"/>
                </a:lnTo>
                <a:lnTo>
                  <a:pt x="36233" y="72172"/>
                </a:lnTo>
                <a:lnTo>
                  <a:pt x="39829" y="71845"/>
                </a:lnTo>
                <a:lnTo>
                  <a:pt x="43433" y="71299"/>
                </a:lnTo>
                <a:lnTo>
                  <a:pt x="46979" y="70434"/>
                </a:lnTo>
                <a:lnTo>
                  <a:pt x="50356" y="69293"/>
                </a:lnTo>
                <a:lnTo>
                  <a:pt x="53380" y="68098"/>
                </a:lnTo>
                <a:lnTo>
                  <a:pt x="56159" y="66445"/>
                </a:lnTo>
                <a:lnTo>
                  <a:pt x="56973" y="63324"/>
                </a:lnTo>
                <a:lnTo>
                  <a:pt x="56973" y="36576"/>
                </a:lnTo>
                <a:lnTo>
                  <a:pt x="56274" y="33934"/>
                </a:lnTo>
                <a:lnTo>
                  <a:pt x="53672" y="32778"/>
                </a:lnTo>
                <a:lnTo>
                  <a:pt x="31370" y="32778"/>
                </a:lnTo>
                <a:lnTo>
                  <a:pt x="29822" y="33983"/>
                </a:lnTo>
                <a:lnTo>
                  <a:pt x="29516" y="36626"/>
                </a:lnTo>
                <a:lnTo>
                  <a:pt x="31370" y="40425"/>
                </a:lnTo>
                <a:lnTo>
                  <a:pt x="47638" y="40425"/>
                </a:lnTo>
                <a:lnTo>
                  <a:pt x="47638" y="60883"/>
                </a:lnTo>
                <a:lnTo>
                  <a:pt x="43649" y="62712"/>
                </a:lnTo>
                <a:lnTo>
                  <a:pt x="39207" y="63752"/>
                </a:lnTo>
                <a:lnTo>
                  <a:pt x="34837" y="64033"/>
                </a:lnTo>
                <a:lnTo>
                  <a:pt x="31179" y="64033"/>
                </a:lnTo>
                <a:lnTo>
                  <a:pt x="27828" y="63411"/>
                </a:lnTo>
                <a:lnTo>
                  <a:pt x="24767" y="62179"/>
                </a:lnTo>
                <a:lnTo>
                  <a:pt x="21718" y="60958"/>
                </a:lnTo>
                <a:lnTo>
                  <a:pt x="19090" y="59145"/>
                </a:lnTo>
                <a:lnTo>
                  <a:pt x="14669" y="54367"/>
                </a:lnTo>
                <a:lnTo>
                  <a:pt x="12941" y="51447"/>
                </a:lnTo>
                <a:lnTo>
                  <a:pt x="11699" y="47966"/>
                </a:lnTo>
                <a:lnTo>
                  <a:pt x="10454" y="44499"/>
                </a:lnTo>
                <a:lnTo>
                  <a:pt x="9817" y="40514"/>
                </a:lnTo>
                <a:lnTo>
                  <a:pt x="9817" y="32004"/>
                </a:lnTo>
                <a:lnTo>
                  <a:pt x="10389" y="28281"/>
                </a:lnTo>
                <a:lnTo>
                  <a:pt x="11534" y="24855"/>
                </a:lnTo>
                <a:lnTo>
                  <a:pt x="12675" y="21413"/>
                </a:lnTo>
                <a:lnTo>
                  <a:pt x="14312" y="18454"/>
                </a:lnTo>
                <a:lnTo>
                  <a:pt x="18582" y="13450"/>
                </a:lnTo>
                <a:lnTo>
                  <a:pt x="21186" y="11506"/>
                </a:lnTo>
                <a:lnTo>
                  <a:pt x="24259" y="10099"/>
                </a:lnTo>
                <a:lnTo>
                  <a:pt x="27330" y="8676"/>
                </a:lnTo>
                <a:lnTo>
                  <a:pt x="30797" y="7974"/>
                </a:lnTo>
                <a:lnTo>
                  <a:pt x="37936" y="7974"/>
                </a:lnTo>
                <a:lnTo>
                  <a:pt x="40744" y="8319"/>
                </a:lnTo>
                <a:lnTo>
                  <a:pt x="43116" y="9004"/>
                </a:lnTo>
                <a:lnTo>
                  <a:pt x="47511" y="10450"/>
                </a:lnTo>
                <a:lnTo>
                  <a:pt x="50914" y="12118"/>
                </a:lnTo>
                <a:lnTo>
                  <a:pt x="54295" y="14249"/>
                </a:lnTo>
                <a:lnTo>
                  <a:pt x="56847" y="13309"/>
                </a:lnTo>
                <a:lnTo>
                  <a:pt x="57138" y="10530"/>
                </a:lnTo>
                <a:lnTo>
                  <a:pt x="57138" y="9375"/>
                </a:lnTo>
                <a:lnTo>
                  <a:pt x="55892" y="6235"/>
                </a:lnTo>
                <a:lnTo>
                  <a:pt x="53315" y="4432"/>
                </a:lnTo>
                <a:lnTo>
                  <a:pt x="50521" y="2984"/>
                </a:lnTo>
                <a:lnTo>
                  <a:pt x="46879" y="1728"/>
                </a:lnTo>
                <a:lnTo>
                  <a:pt x="42433" y="713"/>
                </a:lnTo>
                <a:lnTo>
                  <a:pt x="37569" y="0"/>
                </a:lnTo>
                <a:lnTo>
                  <a:pt x="29681" y="0"/>
                </a:lnTo>
                <a:lnTo>
                  <a:pt x="24933" y="875"/>
                </a:lnTo>
                <a:lnTo>
                  <a:pt x="20652" y="2628"/>
                </a:lnTo>
                <a:lnTo>
                  <a:pt x="16357" y="4395"/>
                </a:lnTo>
                <a:lnTo>
                  <a:pt x="12689" y="6858"/>
                </a:lnTo>
                <a:lnTo>
                  <a:pt x="9629" y="10034"/>
                </a:lnTo>
                <a:lnTo>
                  <a:pt x="6581" y="13219"/>
                </a:lnTo>
                <a:lnTo>
                  <a:pt x="4204" y="17082"/>
                </a:lnTo>
                <a:lnTo>
                  <a:pt x="2531" y="21590"/>
                </a:lnTo>
                <a:lnTo>
                  <a:pt x="838" y="26125"/>
                </a:lnTo>
                <a:lnTo>
                  <a:pt x="0" y="31165"/>
                </a:lnTo>
                <a:lnTo>
                  <a:pt x="0" y="42087"/>
                </a:lnTo>
                <a:lnTo>
                  <a:pt x="777" y="46926"/>
                </a:lnTo>
                <a:lnTo>
                  <a:pt x="2339" y="51271"/>
                </a:lnTo>
                <a:lnTo>
                  <a:pt x="3887" y="55613"/>
                </a:lnTo>
                <a:lnTo>
                  <a:pt x="6148" y="59347"/>
                </a:lnTo>
                <a:lnTo>
                  <a:pt x="9093" y="62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018161" y="5535449"/>
            <a:ext cx="48840" cy="53658"/>
          </a:xfrm>
          <a:custGeom>
            <a:avLst/>
            <a:gdLst/>
            <a:ahLst/>
            <a:cxnLst/>
            <a:rect l="l" t="t" r="r" b="b"/>
            <a:pathLst>
              <a:path w="48840" h="53658">
                <a:moveTo>
                  <a:pt x="9279" y="23915"/>
                </a:moveTo>
                <a:lnTo>
                  <a:pt x="9585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0" y="7495"/>
                </a:lnTo>
                <a:lnTo>
                  <a:pt x="27442" y="7495"/>
                </a:lnTo>
                <a:lnTo>
                  <a:pt x="31786" y="9043"/>
                </a:lnTo>
                <a:lnTo>
                  <a:pt x="35253" y="11469"/>
                </a:lnTo>
                <a:lnTo>
                  <a:pt x="37514" y="15012"/>
                </a:lnTo>
                <a:lnTo>
                  <a:pt x="38821" y="19433"/>
                </a:lnTo>
                <a:lnTo>
                  <a:pt x="39559" y="24270"/>
                </a:lnTo>
                <a:lnTo>
                  <a:pt x="39559" y="29743"/>
                </a:lnTo>
                <a:lnTo>
                  <a:pt x="39264" y="32321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73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6" y="37299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2" y="12053"/>
                </a:lnTo>
                <a:lnTo>
                  <a:pt x="44855" y="9269"/>
                </a:lnTo>
                <a:lnTo>
                  <a:pt x="42871" y="7009"/>
                </a:lnTo>
                <a:lnTo>
                  <a:pt x="38389" y="2984"/>
                </a:lnTo>
                <a:lnTo>
                  <a:pt x="35405" y="1793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1"/>
                </a:lnTo>
                <a:lnTo>
                  <a:pt x="8290" y="5234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4"/>
                </a:lnTo>
                <a:lnTo>
                  <a:pt x="2447" y="41619"/>
                </a:lnTo>
                <a:lnTo>
                  <a:pt x="3923" y="44387"/>
                </a:lnTo>
                <a:lnTo>
                  <a:pt x="5914" y="46673"/>
                </a:lnTo>
                <a:lnTo>
                  <a:pt x="10386" y="50684"/>
                </a:lnTo>
                <a:lnTo>
                  <a:pt x="10017" y="34239"/>
                </a:lnTo>
                <a:lnTo>
                  <a:pt x="9279" y="29376"/>
                </a:lnTo>
                <a:lnTo>
                  <a:pt x="9279" y="23915"/>
                </a:lnTo>
                <a:close/>
              </a:path>
              <a:path w="48840" h="53658">
                <a:moveTo>
                  <a:pt x="26959" y="46126"/>
                </a:moveTo>
                <a:lnTo>
                  <a:pt x="21447" y="46126"/>
                </a:lnTo>
                <a:lnTo>
                  <a:pt x="17103" y="44579"/>
                </a:lnTo>
                <a:lnTo>
                  <a:pt x="13635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386" y="50684"/>
                </a:lnTo>
                <a:lnTo>
                  <a:pt x="13369" y="51879"/>
                </a:lnTo>
                <a:lnTo>
                  <a:pt x="16353" y="53074"/>
                </a:lnTo>
                <a:lnTo>
                  <a:pt x="19860" y="53658"/>
                </a:lnTo>
                <a:lnTo>
                  <a:pt x="27999" y="53658"/>
                </a:lnTo>
                <a:lnTo>
                  <a:pt x="31621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5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078629" y="5536220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44"/>
                </a:moveTo>
                <a:lnTo>
                  <a:pt x="17147" y="50237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8" y="52056"/>
                </a:lnTo>
                <a:lnTo>
                  <a:pt x="29401" y="50237"/>
                </a:lnTo>
                <a:lnTo>
                  <a:pt x="46065" y="3844"/>
                </a:lnTo>
                <a:lnTo>
                  <a:pt x="46497" y="1558"/>
                </a:lnTo>
                <a:lnTo>
                  <a:pt x="45961" y="467"/>
                </a:lnTo>
                <a:lnTo>
                  <a:pt x="43143" y="0"/>
                </a:lnTo>
                <a:lnTo>
                  <a:pt x="39956" y="74"/>
                </a:lnTo>
                <a:lnTo>
                  <a:pt x="37378" y="1738"/>
                </a:lnTo>
                <a:lnTo>
                  <a:pt x="23764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10"/>
                </a:lnTo>
                <a:lnTo>
                  <a:pt x="0" y="1281"/>
                </a:lnTo>
                <a:lnTo>
                  <a:pt x="535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136438" y="553544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5"/>
                </a:moveTo>
                <a:lnTo>
                  <a:pt x="43703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30" y="3074"/>
                </a:lnTo>
                <a:lnTo>
                  <a:pt x="33238" y="1842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106"/>
                </a:lnTo>
                <a:lnTo>
                  <a:pt x="10835" y="3125"/>
                </a:lnTo>
                <a:lnTo>
                  <a:pt x="8359" y="4903"/>
                </a:lnTo>
                <a:lnTo>
                  <a:pt x="4279" y="9591"/>
                </a:lnTo>
                <a:lnTo>
                  <a:pt x="2707" y="12424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700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83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33"/>
                </a:lnTo>
                <a:lnTo>
                  <a:pt x="42076" y="42901"/>
                </a:lnTo>
                <a:lnTo>
                  <a:pt x="3945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206"/>
                </a:lnTo>
                <a:lnTo>
                  <a:pt x="25250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81"/>
                </a:lnTo>
                <a:lnTo>
                  <a:pt x="9273" y="31360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8">
                <a:moveTo>
                  <a:pt x="9348" y="20106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68" y="908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7"/>
                </a:lnTo>
                <a:lnTo>
                  <a:pt x="13729" y="1868"/>
                </a:lnTo>
                <a:lnTo>
                  <a:pt x="10835" y="3125"/>
                </a:lnTo>
                <a:lnTo>
                  <a:pt x="9348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200021" y="5535453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1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4" y="9475"/>
                </a:lnTo>
                <a:lnTo>
                  <a:pt x="28447" y="8190"/>
                </a:lnTo>
                <a:lnTo>
                  <a:pt x="28508" y="3667"/>
                </a:lnTo>
                <a:lnTo>
                  <a:pt x="26136" y="684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6004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243196" y="553544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19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66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306060" y="5535449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1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5" y="2768"/>
                </a:lnTo>
                <a:lnTo>
                  <a:pt x="61455" y="558"/>
                </a:lnTo>
                <a:lnTo>
                  <a:pt x="58823" y="0"/>
                </a:lnTo>
                <a:lnTo>
                  <a:pt x="55676" y="0"/>
                </a:lnTo>
                <a:lnTo>
                  <a:pt x="53070" y="180"/>
                </a:lnTo>
                <a:lnTo>
                  <a:pt x="50507" y="863"/>
                </a:lnTo>
                <a:lnTo>
                  <a:pt x="47825" y="2170"/>
                </a:lnTo>
                <a:lnTo>
                  <a:pt x="45057" y="392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7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16" y="14072"/>
                </a:lnTo>
                <a:lnTo>
                  <a:pt x="15796" y="10148"/>
                </a:lnTo>
                <a:lnTo>
                  <a:pt x="19975" y="7762"/>
                </a:lnTo>
                <a:lnTo>
                  <a:pt x="23698" y="7762"/>
                </a:lnTo>
                <a:lnTo>
                  <a:pt x="26337" y="8737"/>
                </a:lnTo>
                <a:lnTo>
                  <a:pt x="29361" y="11555"/>
                </a:lnTo>
                <a:lnTo>
                  <a:pt x="30747" y="14263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4" y="52210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0" y="51282"/>
                </a:lnTo>
                <a:lnTo>
                  <a:pt x="40700" y="17147"/>
                </a:lnTo>
                <a:lnTo>
                  <a:pt x="43192" y="14072"/>
                </a:lnTo>
                <a:lnTo>
                  <a:pt x="47558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37"/>
                </a:lnTo>
                <a:lnTo>
                  <a:pt x="61149" y="11555"/>
                </a:lnTo>
                <a:lnTo>
                  <a:pt x="62520" y="14263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396790" y="553544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91"/>
                </a:lnTo>
                <a:lnTo>
                  <a:pt x="2703" y="12424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700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33"/>
                </a:lnTo>
                <a:lnTo>
                  <a:pt x="42073" y="42901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6" y="45443"/>
                </a:lnTo>
                <a:lnTo>
                  <a:pt x="29643" y="46206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7"/>
                </a:lnTo>
                <a:lnTo>
                  <a:pt x="10095" y="35981"/>
                </a:lnTo>
                <a:lnTo>
                  <a:pt x="9271" y="31360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5" y="20106"/>
                </a:moveTo>
                <a:lnTo>
                  <a:pt x="10311" y="16358"/>
                </a:lnTo>
                <a:lnTo>
                  <a:pt x="11798" y="12931"/>
                </a:lnTo>
                <a:lnTo>
                  <a:pt x="15455" y="908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460366" y="553544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19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66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516721" y="552316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8" y="56755"/>
                </a:lnTo>
                <a:lnTo>
                  <a:pt x="27294" y="57783"/>
                </a:lnTo>
                <a:lnTo>
                  <a:pt x="24411" y="58191"/>
                </a:lnTo>
                <a:lnTo>
                  <a:pt x="21844" y="58191"/>
                </a:lnTo>
                <a:lnTo>
                  <a:pt x="20065" y="57326"/>
                </a:lnTo>
                <a:lnTo>
                  <a:pt x="18075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3" y="56643"/>
                </a:lnTo>
                <a:lnTo>
                  <a:pt x="10784" y="60436"/>
                </a:lnTo>
                <a:lnTo>
                  <a:pt x="13096" y="63155"/>
                </a:lnTo>
                <a:lnTo>
                  <a:pt x="16383" y="64847"/>
                </a:lnTo>
                <a:lnTo>
                  <a:pt x="20361" y="65836"/>
                </a:lnTo>
                <a:lnTo>
                  <a:pt x="25391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591673" y="5535449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3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648858" y="5535449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95"/>
                </a:lnTo>
                <a:lnTo>
                  <a:pt x="5652" y="4385"/>
                </a:lnTo>
                <a:lnTo>
                  <a:pt x="3049" y="7228"/>
                </a:lnTo>
                <a:lnTo>
                  <a:pt x="1573" y="10731"/>
                </a:lnTo>
                <a:lnTo>
                  <a:pt x="1196" y="14479"/>
                </a:lnTo>
                <a:lnTo>
                  <a:pt x="1548" y="18533"/>
                </a:lnTo>
                <a:lnTo>
                  <a:pt x="2960" y="21643"/>
                </a:lnTo>
                <a:lnTo>
                  <a:pt x="6210" y="25210"/>
                </a:lnTo>
                <a:lnTo>
                  <a:pt x="8992" y="26949"/>
                </a:lnTo>
                <a:lnTo>
                  <a:pt x="11953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0" y="37313"/>
                </a:lnTo>
                <a:lnTo>
                  <a:pt x="25477" y="41187"/>
                </a:lnTo>
                <a:lnTo>
                  <a:pt x="22896" y="44579"/>
                </a:lnTo>
                <a:lnTo>
                  <a:pt x="19696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10" y="45774"/>
                </a:lnTo>
                <a:lnTo>
                  <a:pt x="6160" y="44171"/>
                </a:lnTo>
                <a:lnTo>
                  <a:pt x="3290" y="42574"/>
                </a:lnTo>
                <a:lnTo>
                  <a:pt x="281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5" y="52224"/>
                </a:lnTo>
                <a:lnTo>
                  <a:pt x="8878" y="52999"/>
                </a:lnTo>
                <a:lnTo>
                  <a:pt x="12028" y="53531"/>
                </a:lnTo>
                <a:lnTo>
                  <a:pt x="18238" y="53658"/>
                </a:lnTo>
                <a:lnTo>
                  <a:pt x="20826" y="53315"/>
                </a:lnTo>
                <a:lnTo>
                  <a:pt x="25528" y="51959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4" y="42699"/>
                </a:lnTo>
                <a:lnTo>
                  <a:pt x="34571" y="37986"/>
                </a:lnTo>
                <a:lnTo>
                  <a:pt x="34571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9"/>
                </a:lnTo>
                <a:lnTo>
                  <a:pt x="19127" y="22608"/>
                </a:lnTo>
                <a:lnTo>
                  <a:pt x="16154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40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8" y="7138"/>
                </a:lnTo>
                <a:lnTo>
                  <a:pt x="25885" y="8370"/>
                </a:lnTo>
                <a:lnTo>
                  <a:pt x="29246" y="10097"/>
                </a:lnTo>
                <a:lnTo>
                  <a:pt x="32040" y="8309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725452" y="5536220"/>
            <a:ext cx="73738" cy="52105"/>
          </a:xfrm>
          <a:custGeom>
            <a:avLst/>
            <a:gdLst/>
            <a:ahLst/>
            <a:cxnLst/>
            <a:rect l="l" t="t" r="r" b="b"/>
            <a:pathLst>
              <a:path w="73738" h="52105">
                <a:moveTo>
                  <a:pt x="482" y="3844"/>
                </a:moveTo>
                <a:lnTo>
                  <a:pt x="14759" y="50237"/>
                </a:lnTo>
                <a:lnTo>
                  <a:pt x="15242" y="51151"/>
                </a:lnTo>
                <a:lnTo>
                  <a:pt x="17985" y="52095"/>
                </a:lnTo>
                <a:lnTo>
                  <a:pt x="24207" y="52056"/>
                </a:lnTo>
                <a:lnTo>
                  <a:pt x="26864" y="50237"/>
                </a:lnTo>
                <a:lnTo>
                  <a:pt x="36349" y="14806"/>
                </a:lnTo>
                <a:lnTo>
                  <a:pt x="36565" y="14806"/>
                </a:lnTo>
                <a:lnTo>
                  <a:pt x="46826" y="50237"/>
                </a:lnTo>
                <a:lnTo>
                  <a:pt x="47524" y="51422"/>
                </a:lnTo>
                <a:lnTo>
                  <a:pt x="50126" y="52095"/>
                </a:lnTo>
                <a:lnTo>
                  <a:pt x="55667" y="52105"/>
                </a:lnTo>
                <a:lnTo>
                  <a:pt x="58868" y="50237"/>
                </a:lnTo>
                <a:lnTo>
                  <a:pt x="73253" y="3844"/>
                </a:lnTo>
                <a:lnTo>
                  <a:pt x="73738" y="1558"/>
                </a:lnTo>
                <a:lnTo>
                  <a:pt x="73202" y="467"/>
                </a:lnTo>
                <a:lnTo>
                  <a:pt x="70424" y="0"/>
                </a:lnTo>
                <a:lnTo>
                  <a:pt x="67845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3"/>
                </a:lnTo>
                <a:lnTo>
                  <a:pt x="40957" y="859"/>
                </a:lnTo>
                <a:lnTo>
                  <a:pt x="38369" y="25"/>
                </a:lnTo>
                <a:lnTo>
                  <a:pt x="35154" y="25"/>
                </a:lnTo>
                <a:lnTo>
                  <a:pt x="32170" y="1738"/>
                </a:lnTo>
                <a:lnTo>
                  <a:pt x="21377" y="41997"/>
                </a:lnTo>
                <a:lnTo>
                  <a:pt x="21160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2" y="0"/>
                </a:lnTo>
                <a:lnTo>
                  <a:pt x="2909" y="10"/>
                </a:lnTo>
                <a:lnTo>
                  <a:pt x="0" y="1242"/>
                </a:lnTo>
                <a:lnTo>
                  <a:pt x="482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812082" y="553544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91"/>
                </a:lnTo>
                <a:lnTo>
                  <a:pt x="2703" y="12424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700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33"/>
                </a:lnTo>
                <a:lnTo>
                  <a:pt x="42062" y="42901"/>
                </a:lnTo>
                <a:lnTo>
                  <a:pt x="39446" y="43272"/>
                </a:lnTo>
                <a:lnTo>
                  <a:pt x="36181" y="44554"/>
                </a:lnTo>
                <a:lnTo>
                  <a:pt x="33285" y="45443"/>
                </a:lnTo>
                <a:lnTo>
                  <a:pt x="29639" y="46206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5" y="35981"/>
                </a:lnTo>
                <a:lnTo>
                  <a:pt x="9271" y="31360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0" y="16945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7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875655" y="5512539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905502" y="5512539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87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935232" y="5575932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7"/>
                </a:lnTo>
                <a:lnTo>
                  <a:pt x="9589" y="420"/>
                </a:lnTo>
                <a:lnTo>
                  <a:pt x="5918" y="0"/>
                </a:lnTo>
                <a:lnTo>
                  <a:pt x="1281" y="1269"/>
                </a:lnTo>
                <a:lnTo>
                  <a:pt x="0" y="3836"/>
                </a:lnTo>
                <a:lnTo>
                  <a:pt x="0" y="8902"/>
                </a:lnTo>
                <a:lnTo>
                  <a:pt x="2084" y="12232"/>
                </a:lnTo>
                <a:lnTo>
                  <a:pt x="5753" y="12635"/>
                </a:lnTo>
                <a:lnTo>
                  <a:pt x="10400" y="11369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991662" y="5517550"/>
            <a:ext cx="59867" cy="70852"/>
          </a:xfrm>
          <a:custGeom>
            <a:avLst/>
            <a:gdLst/>
            <a:ahLst/>
            <a:cxnLst/>
            <a:rect l="l" t="t" r="r" b="b"/>
            <a:pathLst>
              <a:path w="59867" h="70852">
                <a:moveTo>
                  <a:pt x="29249" y="9652"/>
                </a:moveTo>
                <a:lnTo>
                  <a:pt x="29566" y="0"/>
                </a:lnTo>
                <a:lnTo>
                  <a:pt x="26175" y="140"/>
                </a:lnTo>
                <a:lnTo>
                  <a:pt x="23547" y="1954"/>
                </a:lnTo>
                <a:lnTo>
                  <a:pt x="0" y="67169"/>
                </a:lnTo>
                <a:lnTo>
                  <a:pt x="190" y="70459"/>
                </a:lnTo>
                <a:lnTo>
                  <a:pt x="2858" y="70852"/>
                </a:lnTo>
                <a:lnTo>
                  <a:pt x="6375" y="70765"/>
                </a:lnTo>
                <a:lnTo>
                  <a:pt x="9057" y="68962"/>
                </a:lnTo>
                <a:lnTo>
                  <a:pt x="14810" y="52095"/>
                </a:lnTo>
                <a:lnTo>
                  <a:pt x="17146" y="44650"/>
                </a:lnTo>
                <a:lnTo>
                  <a:pt x="29249" y="9652"/>
                </a:lnTo>
                <a:close/>
              </a:path>
              <a:path w="59867" h="70852">
                <a:moveTo>
                  <a:pt x="59526" y="67219"/>
                </a:moveTo>
                <a:lnTo>
                  <a:pt x="35981" y="1995"/>
                </a:lnTo>
                <a:lnTo>
                  <a:pt x="35128" y="735"/>
                </a:lnTo>
                <a:lnTo>
                  <a:pt x="32449" y="76"/>
                </a:lnTo>
                <a:lnTo>
                  <a:pt x="29566" y="0"/>
                </a:lnTo>
                <a:lnTo>
                  <a:pt x="29300" y="9652"/>
                </a:lnTo>
                <a:lnTo>
                  <a:pt x="41569" y="44650"/>
                </a:lnTo>
                <a:lnTo>
                  <a:pt x="17146" y="44650"/>
                </a:lnTo>
                <a:lnTo>
                  <a:pt x="14810" y="52095"/>
                </a:lnTo>
                <a:lnTo>
                  <a:pt x="44006" y="52095"/>
                </a:lnTo>
                <a:lnTo>
                  <a:pt x="50025" y="69178"/>
                </a:lnTo>
                <a:lnTo>
                  <a:pt x="50648" y="70218"/>
                </a:lnTo>
                <a:lnTo>
                  <a:pt x="53441" y="70826"/>
                </a:lnTo>
                <a:lnTo>
                  <a:pt x="56581" y="70852"/>
                </a:lnTo>
                <a:lnTo>
                  <a:pt x="59867" y="70012"/>
                </a:lnTo>
                <a:lnTo>
                  <a:pt x="59526" y="67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4062881" y="5535449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95"/>
                </a:lnTo>
                <a:lnTo>
                  <a:pt x="5651" y="4385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8" y="18533"/>
                </a:lnTo>
                <a:lnTo>
                  <a:pt x="2959" y="21643"/>
                </a:lnTo>
                <a:lnTo>
                  <a:pt x="6210" y="25210"/>
                </a:lnTo>
                <a:lnTo>
                  <a:pt x="8977" y="2694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17" y="37313"/>
                </a:lnTo>
                <a:lnTo>
                  <a:pt x="25477" y="41187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86" y="42574"/>
                </a:lnTo>
                <a:lnTo>
                  <a:pt x="276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99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59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2"/>
                </a:lnTo>
                <a:lnTo>
                  <a:pt x="33515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9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9"/>
                </a:lnTo>
                <a:lnTo>
                  <a:pt x="31988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4141580" y="5535449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76"/>
                </a:lnTo>
                <a:lnTo>
                  <a:pt x="18341" y="46673"/>
                </a:lnTo>
                <a:lnTo>
                  <a:pt x="15458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8">
                <a:moveTo>
                  <a:pt x="34560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9"/>
                </a:lnTo>
                <a:lnTo>
                  <a:pt x="22085" y="7279"/>
                </a:lnTo>
                <a:lnTo>
                  <a:pt x="25236" y="801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8" y="24245"/>
                </a:lnTo>
                <a:lnTo>
                  <a:pt x="8610" y="25247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226018" y="552316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6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0" y="53900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2" y="64847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274441" y="5535453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5"/>
                </a:lnTo>
                <a:lnTo>
                  <a:pt x="28448" y="8190"/>
                </a:lnTo>
                <a:lnTo>
                  <a:pt x="28512" y="3667"/>
                </a:lnTo>
                <a:lnTo>
                  <a:pt x="26136" y="684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1" y="6004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29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317351" y="5536238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2" y="0"/>
                </a:moveTo>
                <a:lnTo>
                  <a:pt x="33093" y="1648"/>
                </a:lnTo>
                <a:lnTo>
                  <a:pt x="33093" y="35787"/>
                </a:lnTo>
                <a:lnTo>
                  <a:pt x="30591" y="38862"/>
                </a:lnTo>
                <a:lnTo>
                  <a:pt x="28230" y="41198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5" y="36957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796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8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3" y="52130"/>
                </a:lnTo>
                <a:lnTo>
                  <a:pt x="42097" y="50493"/>
                </a:lnTo>
                <a:lnTo>
                  <a:pt x="42097" y="1648"/>
                </a:lnTo>
                <a:lnTo>
                  <a:pt x="41856" y="924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376569" y="5535449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52" y="4385"/>
                </a:lnTo>
                <a:lnTo>
                  <a:pt x="3049" y="7228"/>
                </a:lnTo>
                <a:lnTo>
                  <a:pt x="1573" y="10731"/>
                </a:lnTo>
                <a:lnTo>
                  <a:pt x="1196" y="14479"/>
                </a:lnTo>
                <a:lnTo>
                  <a:pt x="1548" y="18533"/>
                </a:lnTo>
                <a:lnTo>
                  <a:pt x="2960" y="21643"/>
                </a:lnTo>
                <a:lnTo>
                  <a:pt x="6210" y="25210"/>
                </a:lnTo>
                <a:lnTo>
                  <a:pt x="8978" y="2694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0" y="37313"/>
                </a:lnTo>
                <a:lnTo>
                  <a:pt x="25477" y="41187"/>
                </a:lnTo>
                <a:lnTo>
                  <a:pt x="22896" y="44579"/>
                </a:lnTo>
                <a:lnTo>
                  <a:pt x="19696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4"/>
                </a:lnTo>
                <a:lnTo>
                  <a:pt x="6160" y="44171"/>
                </a:lnTo>
                <a:lnTo>
                  <a:pt x="3290" y="42574"/>
                </a:lnTo>
                <a:lnTo>
                  <a:pt x="281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5" y="52224"/>
                </a:lnTo>
                <a:lnTo>
                  <a:pt x="8878" y="52999"/>
                </a:lnTo>
                <a:lnTo>
                  <a:pt x="12028" y="53531"/>
                </a:lnTo>
                <a:lnTo>
                  <a:pt x="18238" y="53658"/>
                </a:lnTo>
                <a:lnTo>
                  <a:pt x="20826" y="53315"/>
                </a:lnTo>
                <a:lnTo>
                  <a:pt x="25528" y="51959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4" y="42699"/>
                </a:lnTo>
                <a:lnTo>
                  <a:pt x="34571" y="37986"/>
                </a:lnTo>
                <a:lnTo>
                  <a:pt x="34571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9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40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5" y="8370"/>
                </a:lnTo>
                <a:lnTo>
                  <a:pt x="29246" y="10097"/>
                </a:lnTo>
                <a:lnTo>
                  <a:pt x="32040" y="8309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422232" y="552316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467401" y="553544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5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91"/>
                </a:lnTo>
                <a:lnTo>
                  <a:pt x="2703" y="12424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700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33"/>
                </a:lnTo>
                <a:lnTo>
                  <a:pt x="42073" y="42901"/>
                </a:lnTo>
                <a:lnTo>
                  <a:pt x="39446" y="43272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206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7"/>
                </a:lnTo>
                <a:lnTo>
                  <a:pt x="10095" y="35981"/>
                </a:lnTo>
                <a:lnTo>
                  <a:pt x="9271" y="31360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0" y="16945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798" y="12931"/>
                </a:lnTo>
                <a:lnTo>
                  <a:pt x="15455" y="9083"/>
                </a:lnTo>
                <a:lnTo>
                  <a:pt x="18807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47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4527889" y="556914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4" y="16498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1" y="19226"/>
                </a:lnTo>
                <a:lnTo>
                  <a:pt x="42354" y="19226"/>
                </a:lnTo>
                <a:lnTo>
                  <a:pt x="44917" y="17589"/>
                </a:lnTo>
                <a:lnTo>
                  <a:pt x="44917" y="-54688"/>
                </a:lnTo>
                <a:lnTo>
                  <a:pt x="44676" y="-55422"/>
                </a:lnTo>
                <a:lnTo>
                  <a:pt x="42011" y="-56376"/>
                </a:lnTo>
                <a:lnTo>
                  <a:pt x="38787" y="-56376"/>
                </a:lnTo>
                <a:lnTo>
                  <a:pt x="35914" y="-54688"/>
                </a:lnTo>
                <a:lnTo>
                  <a:pt x="35914" y="-26316"/>
                </a:lnTo>
                <a:lnTo>
                  <a:pt x="31254" y="-30567"/>
                </a:lnTo>
                <a:lnTo>
                  <a:pt x="26517" y="-3305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81"/>
                </a:lnTo>
                <a:lnTo>
                  <a:pt x="1346" y="-17589"/>
                </a:lnTo>
                <a:lnTo>
                  <a:pt x="443" y="-14224"/>
                </a:lnTo>
                <a:lnTo>
                  <a:pt x="0" y="-10426"/>
                </a:lnTo>
                <a:lnTo>
                  <a:pt x="0" y="-2693"/>
                </a:lnTo>
                <a:lnTo>
                  <a:pt x="353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45" y="9881"/>
                </a:lnTo>
                <a:lnTo>
                  <a:pt x="4521" y="12242"/>
                </a:lnTo>
                <a:lnTo>
                  <a:pt x="8154" y="16498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6"/>
                </a:lnTo>
                <a:lnTo>
                  <a:pt x="9954" y="-14047"/>
                </a:lnTo>
                <a:lnTo>
                  <a:pt x="11123" y="-18303"/>
                </a:lnTo>
                <a:lnTo>
                  <a:pt x="13119" y="-21831"/>
                </a:lnTo>
                <a:lnTo>
                  <a:pt x="16001" y="-24358"/>
                </a:lnTo>
                <a:lnTo>
                  <a:pt x="19530" y="-25985"/>
                </a:lnTo>
                <a:lnTo>
                  <a:pt x="24267" y="-25985"/>
                </a:lnTo>
                <a:lnTo>
                  <a:pt x="28889" y="-23623"/>
                </a:lnTo>
                <a:lnTo>
                  <a:pt x="33487" y="-19761"/>
                </a:lnTo>
                <a:lnTo>
                  <a:pt x="35914" y="-16765"/>
                </a:lnTo>
                <a:lnTo>
                  <a:pt x="35914" y="2767"/>
                </a:lnTo>
                <a:lnTo>
                  <a:pt x="33159" y="6043"/>
                </a:lnTo>
                <a:lnTo>
                  <a:pt x="29425" y="9434"/>
                </a:lnTo>
                <a:lnTo>
                  <a:pt x="25970" y="11518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2" y="19187"/>
                </a:lnTo>
                <a:lnTo>
                  <a:pt x="28940" y="17639"/>
                </a:lnTo>
                <a:lnTo>
                  <a:pt x="31711" y="16090"/>
                </a:lnTo>
                <a:lnTo>
                  <a:pt x="34376" y="1391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620510" y="5535446"/>
            <a:ext cx="44931" cy="72364"/>
          </a:xfrm>
          <a:custGeom>
            <a:avLst/>
            <a:gdLst/>
            <a:ahLst/>
            <a:cxnLst/>
            <a:rect l="l" t="t" r="r" b="b"/>
            <a:pathLst>
              <a:path w="44931" h="72364">
                <a:moveTo>
                  <a:pt x="8953" y="17269"/>
                </a:moveTo>
                <a:lnTo>
                  <a:pt x="10374" y="15495"/>
                </a:lnTo>
                <a:lnTo>
                  <a:pt x="12992" y="12787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22"/>
                </a:lnTo>
                <a:lnTo>
                  <a:pt x="27799" y="8255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65"/>
                </a:lnTo>
                <a:lnTo>
                  <a:pt x="35459" y="22223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1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2"/>
                </a:lnTo>
                <a:lnTo>
                  <a:pt x="44463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2" y="10095"/>
                </a:lnTo>
                <a:lnTo>
                  <a:pt x="40398" y="7722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6" y="951"/>
                </a:lnTo>
                <a:lnTo>
                  <a:pt x="16308" y="2260"/>
                </a:lnTo>
                <a:lnTo>
                  <a:pt x="13525" y="3935"/>
                </a:lnTo>
                <a:lnTo>
                  <a:pt x="10782" y="6184"/>
                </a:lnTo>
                <a:lnTo>
                  <a:pt x="7862" y="9014"/>
                </a:lnTo>
                <a:lnTo>
                  <a:pt x="8953" y="17269"/>
                </a:lnTo>
                <a:close/>
              </a:path>
              <a:path w="44931" h="72364">
                <a:moveTo>
                  <a:pt x="7862" y="9014"/>
                </a:moveTo>
                <a:lnTo>
                  <a:pt x="7862" y="2120"/>
                </a:lnTo>
                <a:lnTo>
                  <a:pt x="5295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1"/>
                </a:lnTo>
                <a:lnTo>
                  <a:pt x="316" y="71625"/>
                </a:lnTo>
                <a:lnTo>
                  <a:pt x="2858" y="72364"/>
                </a:lnTo>
                <a:lnTo>
                  <a:pt x="6094" y="72364"/>
                </a:lnTo>
                <a:lnTo>
                  <a:pt x="8953" y="70661"/>
                </a:lnTo>
                <a:lnTo>
                  <a:pt x="8953" y="46238"/>
                </a:lnTo>
                <a:lnTo>
                  <a:pt x="10248" y="47509"/>
                </a:lnTo>
                <a:lnTo>
                  <a:pt x="13806" y="50493"/>
                </a:lnTo>
                <a:lnTo>
                  <a:pt x="17322" y="52487"/>
                </a:lnTo>
                <a:lnTo>
                  <a:pt x="20980" y="53529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19"/>
                </a:lnTo>
                <a:lnTo>
                  <a:pt x="33731" y="38188"/>
                </a:lnTo>
                <a:lnTo>
                  <a:pt x="31727" y="41807"/>
                </a:lnTo>
                <a:lnTo>
                  <a:pt x="28803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680064" y="5535449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5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1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8"/>
                </a:lnTo>
                <a:lnTo>
                  <a:pt x="7226" y="2923"/>
                </a:lnTo>
                <a:lnTo>
                  <a:pt x="3503" y="5209"/>
                </a:lnTo>
                <a:lnTo>
                  <a:pt x="2387" y="7952"/>
                </a:lnTo>
                <a:lnTo>
                  <a:pt x="2689" y="11163"/>
                </a:lnTo>
                <a:lnTo>
                  <a:pt x="5270" y="12053"/>
                </a:lnTo>
                <a:lnTo>
                  <a:pt x="8150" y="10425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7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7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7" y="31496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5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741164" y="5535453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7"/>
                </a:lnTo>
                <a:lnTo>
                  <a:pt x="26136" y="684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600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777833" y="552316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3" y="64847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826254" y="5535449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82"/>
                </a:lnTo>
                <a:lnTo>
                  <a:pt x="33313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82"/>
                </a:lnTo>
                <a:lnTo>
                  <a:pt x="8952" y="17147"/>
                </a:lnTo>
                <a:lnTo>
                  <a:pt x="11404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3" y="7762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66"/>
                </a:lnTo>
                <a:lnTo>
                  <a:pt x="33097" y="1990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885866" y="553544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5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30" y="623"/>
                </a:lnTo>
                <a:lnTo>
                  <a:pt x="27265" y="0"/>
                </a:lnTo>
                <a:lnTo>
                  <a:pt x="27304" y="7012"/>
                </a:lnTo>
                <a:lnTo>
                  <a:pt x="30567" y="8345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91"/>
                </a:lnTo>
                <a:lnTo>
                  <a:pt x="2702" y="12424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700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5" y="5309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2" y="42901"/>
                </a:lnTo>
                <a:lnTo>
                  <a:pt x="39458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206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8">
                <a:moveTo>
                  <a:pt x="9344" y="20106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7012"/>
                </a:lnTo>
                <a:lnTo>
                  <a:pt x="27304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5"/>
                </a:lnTo>
                <a:lnTo>
                  <a:pt x="934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949445" y="5535453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5"/>
                </a:lnTo>
                <a:lnTo>
                  <a:pt x="28448" y="8190"/>
                </a:lnTo>
                <a:lnTo>
                  <a:pt x="28512" y="3667"/>
                </a:lnTo>
                <a:lnTo>
                  <a:pt x="26136" y="684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600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5015868" y="5535449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9000"/>
                </a:lnTo>
                <a:lnTo>
                  <a:pt x="11708" y="14605"/>
                </a:lnTo>
                <a:lnTo>
                  <a:pt x="14198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81"/>
                </a:lnTo>
                <a:lnTo>
                  <a:pt x="40486" y="48373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37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1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4"/>
                </a:lnTo>
                <a:lnTo>
                  <a:pt x="2448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4"/>
                </a:lnTo>
                <a:lnTo>
                  <a:pt x="10019" y="34239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41" h="53658">
                <a:moveTo>
                  <a:pt x="26974" y="46126"/>
                </a:moveTo>
                <a:lnTo>
                  <a:pt x="21449" y="46126"/>
                </a:lnTo>
                <a:lnTo>
                  <a:pt x="17108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84"/>
                </a:lnTo>
                <a:lnTo>
                  <a:pt x="13385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99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5076497" y="5512122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92" y="75542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613"/>
                </a:lnTo>
                <a:lnTo>
                  <a:pt x="17639" y="31802"/>
                </a:lnTo>
                <a:lnTo>
                  <a:pt x="28536" y="31802"/>
                </a:lnTo>
                <a:lnTo>
                  <a:pt x="30175" y="30340"/>
                </a:lnTo>
                <a:lnTo>
                  <a:pt x="30326" y="27420"/>
                </a:lnTo>
                <a:lnTo>
                  <a:pt x="28536" y="24361"/>
                </a:lnTo>
                <a:lnTo>
                  <a:pt x="17639" y="24361"/>
                </a:lnTo>
                <a:lnTo>
                  <a:pt x="17639" y="19051"/>
                </a:lnTo>
                <a:lnTo>
                  <a:pt x="17766" y="15162"/>
                </a:lnTo>
                <a:lnTo>
                  <a:pt x="18262" y="12242"/>
                </a:lnTo>
                <a:lnTo>
                  <a:pt x="20598" y="8520"/>
                </a:lnTo>
                <a:lnTo>
                  <a:pt x="23623" y="7429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59"/>
                </a:lnTo>
                <a:lnTo>
                  <a:pt x="33044" y="5690"/>
                </a:lnTo>
                <a:lnTo>
                  <a:pt x="32967" y="3923"/>
                </a:lnTo>
                <a:lnTo>
                  <a:pt x="30822" y="1118"/>
                </a:lnTo>
                <a:lnTo>
                  <a:pt x="28054" y="35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7" y="1852"/>
                </a:lnTo>
                <a:lnTo>
                  <a:pt x="12484" y="4560"/>
                </a:lnTo>
                <a:lnTo>
                  <a:pt x="10209" y="8102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143593" y="552316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2" y="64847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192014" y="5512539"/>
            <a:ext cx="42047" cy="75830"/>
          </a:xfrm>
          <a:custGeom>
            <a:avLst/>
            <a:gdLst/>
            <a:ahLst/>
            <a:cxnLst/>
            <a:rect l="l" t="t" r="r" b="b"/>
            <a:pathLst>
              <a:path w="42047" h="75830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2" y="75830"/>
                </a:lnTo>
                <a:lnTo>
                  <a:pt x="39192" y="75830"/>
                </a:lnTo>
                <a:lnTo>
                  <a:pt x="42047" y="74193"/>
                </a:lnTo>
                <a:lnTo>
                  <a:pt x="42047" y="40947"/>
                </a:lnTo>
                <a:lnTo>
                  <a:pt x="41756" y="37947"/>
                </a:lnTo>
                <a:lnTo>
                  <a:pt x="40563" y="32994"/>
                </a:lnTo>
                <a:lnTo>
                  <a:pt x="38199" y="28980"/>
                </a:lnTo>
                <a:lnTo>
                  <a:pt x="35024" y="25679"/>
                </a:lnTo>
                <a:lnTo>
                  <a:pt x="30567" y="23469"/>
                </a:lnTo>
                <a:lnTo>
                  <a:pt x="27838" y="22910"/>
                </a:lnTo>
                <a:lnTo>
                  <a:pt x="21930" y="22910"/>
                </a:lnTo>
                <a:lnTo>
                  <a:pt x="19316" y="23583"/>
                </a:lnTo>
                <a:lnTo>
                  <a:pt x="16710" y="24890"/>
                </a:lnTo>
                <a:lnTo>
                  <a:pt x="14108" y="26226"/>
                </a:lnTo>
                <a:lnTo>
                  <a:pt x="11520" y="28232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2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30"/>
                </a:lnTo>
                <a:lnTo>
                  <a:pt x="6094" y="75830"/>
                </a:lnTo>
                <a:lnTo>
                  <a:pt x="8952" y="74193"/>
                </a:lnTo>
                <a:lnTo>
                  <a:pt x="8952" y="40058"/>
                </a:lnTo>
                <a:lnTo>
                  <a:pt x="11414" y="36983"/>
                </a:lnTo>
                <a:lnTo>
                  <a:pt x="13765" y="34658"/>
                </a:lnTo>
                <a:lnTo>
                  <a:pt x="18248" y="31471"/>
                </a:lnTo>
                <a:lnTo>
                  <a:pt x="22733" y="30673"/>
                </a:lnTo>
                <a:lnTo>
                  <a:pt x="25995" y="31000"/>
                </a:lnTo>
                <a:lnTo>
                  <a:pt x="28637" y="32296"/>
                </a:lnTo>
                <a:lnTo>
                  <a:pt x="31380" y="35702"/>
                </a:lnTo>
                <a:lnTo>
                  <a:pt x="32445" y="38877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251626" y="553544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5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24" y="1842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7012"/>
                </a:lnTo>
                <a:lnTo>
                  <a:pt x="30567" y="8345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91"/>
                </a:lnTo>
                <a:lnTo>
                  <a:pt x="2702" y="12424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700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5" y="5309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2" y="42901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206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52"/>
                </a:lnTo>
                <a:lnTo>
                  <a:pt x="44919" y="24743"/>
                </a:lnTo>
                <a:lnTo>
                  <a:pt x="44919" y="19930"/>
                </a:lnTo>
                <a:lnTo>
                  <a:pt x="44513" y="16945"/>
                </a:lnTo>
                <a:close/>
              </a:path>
              <a:path w="44919" h="53658">
                <a:moveTo>
                  <a:pt x="9344" y="20106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7012"/>
                </a:lnTo>
                <a:lnTo>
                  <a:pt x="27305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5"/>
                </a:lnTo>
                <a:lnTo>
                  <a:pt x="934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311288" y="5535449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52" y="4385"/>
                </a:lnTo>
                <a:lnTo>
                  <a:pt x="3049" y="7228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33"/>
                </a:lnTo>
                <a:lnTo>
                  <a:pt x="2959" y="21643"/>
                </a:lnTo>
                <a:lnTo>
                  <a:pt x="6210" y="25210"/>
                </a:lnTo>
                <a:lnTo>
                  <a:pt x="8978" y="2694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74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99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8" y="51959"/>
                </a:lnTo>
                <a:lnTo>
                  <a:pt x="29246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6" y="23829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6" y="10097"/>
                </a:lnTo>
                <a:lnTo>
                  <a:pt x="32043" y="8309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360212" y="553544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91"/>
                </a:lnTo>
                <a:lnTo>
                  <a:pt x="2703" y="12424"/>
                </a:lnTo>
                <a:lnTo>
                  <a:pt x="1623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700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6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62" y="42901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206"/>
                </a:lnTo>
                <a:lnTo>
                  <a:pt x="25246" y="46393"/>
                </a:lnTo>
                <a:lnTo>
                  <a:pt x="22298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3" y="16945"/>
                </a:lnTo>
                <a:close/>
              </a:path>
              <a:path w="44917" h="53658">
                <a:moveTo>
                  <a:pt x="9345" y="20106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15" y="1868"/>
                </a:lnTo>
                <a:lnTo>
                  <a:pt x="10831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447771" y="5535449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7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4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508875" y="5535449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82"/>
                </a:lnTo>
                <a:lnTo>
                  <a:pt x="33314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82"/>
                </a:lnTo>
                <a:lnTo>
                  <a:pt x="8952" y="17147"/>
                </a:lnTo>
                <a:lnTo>
                  <a:pt x="11404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3" y="7762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66"/>
                </a:lnTo>
                <a:lnTo>
                  <a:pt x="33097" y="1990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568649" y="556914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4" y="16498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23" y="18121"/>
                </a:lnTo>
                <a:lnTo>
                  <a:pt x="39625" y="19226"/>
                </a:lnTo>
                <a:lnTo>
                  <a:pt x="42354" y="19226"/>
                </a:lnTo>
                <a:lnTo>
                  <a:pt x="44921" y="17589"/>
                </a:lnTo>
                <a:lnTo>
                  <a:pt x="44921" y="-54688"/>
                </a:lnTo>
                <a:lnTo>
                  <a:pt x="44679" y="-55422"/>
                </a:lnTo>
                <a:lnTo>
                  <a:pt x="42011" y="-56376"/>
                </a:lnTo>
                <a:lnTo>
                  <a:pt x="38787" y="-56376"/>
                </a:lnTo>
                <a:lnTo>
                  <a:pt x="35916" y="-54688"/>
                </a:lnTo>
                <a:lnTo>
                  <a:pt x="35916" y="-26316"/>
                </a:lnTo>
                <a:lnTo>
                  <a:pt x="31255" y="-30567"/>
                </a:lnTo>
                <a:lnTo>
                  <a:pt x="26517" y="-3305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5"/>
                </a:lnTo>
                <a:lnTo>
                  <a:pt x="2260" y="-20981"/>
                </a:lnTo>
                <a:lnTo>
                  <a:pt x="1346" y="-17589"/>
                </a:lnTo>
                <a:lnTo>
                  <a:pt x="447" y="-14224"/>
                </a:lnTo>
                <a:lnTo>
                  <a:pt x="0" y="-10426"/>
                </a:lnTo>
                <a:lnTo>
                  <a:pt x="0" y="-2693"/>
                </a:lnTo>
                <a:lnTo>
                  <a:pt x="356" y="683"/>
                </a:lnTo>
                <a:lnTo>
                  <a:pt x="1080" y="3883"/>
                </a:lnTo>
                <a:lnTo>
                  <a:pt x="1803" y="7084"/>
                </a:lnTo>
                <a:lnTo>
                  <a:pt x="2959" y="9881"/>
                </a:lnTo>
                <a:lnTo>
                  <a:pt x="4521" y="12242"/>
                </a:lnTo>
                <a:lnTo>
                  <a:pt x="8154" y="16498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6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9" y="-21831"/>
                </a:lnTo>
                <a:lnTo>
                  <a:pt x="16002" y="-24358"/>
                </a:lnTo>
                <a:lnTo>
                  <a:pt x="19533" y="-25985"/>
                </a:lnTo>
                <a:lnTo>
                  <a:pt x="24270" y="-25985"/>
                </a:lnTo>
                <a:lnTo>
                  <a:pt x="28893" y="-23623"/>
                </a:lnTo>
                <a:lnTo>
                  <a:pt x="33491" y="-19761"/>
                </a:lnTo>
                <a:lnTo>
                  <a:pt x="35916" y="-16765"/>
                </a:lnTo>
                <a:lnTo>
                  <a:pt x="35916" y="2767"/>
                </a:lnTo>
                <a:lnTo>
                  <a:pt x="33173" y="6043"/>
                </a:lnTo>
                <a:lnTo>
                  <a:pt x="29427" y="9434"/>
                </a:lnTo>
                <a:lnTo>
                  <a:pt x="25970" y="11518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39"/>
                </a:lnTo>
                <a:lnTo>
                  <a:pt x="31713" y="16090"/>
                </a:lnTo>
                <a:lnTo>
                  <a:pt x="34380" y="1391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661025" y="5535449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4" y="19000"/>
                </a:lnTo>
                <a:lnTo>
                  <a:pt x="11710" y="14605"/>
                </a:lnTo>
                <a:lnTo>
                  <a:pt x="14187" y="11178"/>
                </a:lnTo>
                <a:lnTo>
                  <a:pt x="17691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81"/>
                </a:lnTo>
                <a:lnTo>
                  <a:pt x="40488" y="48373"/>
                </a:lnTo>
                <a:lnTo>
                  <a:pt x="44654" y="4354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7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1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3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4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99"/>
                </a:lnTo>
                <a:lnTo>
                  <a:pt x="34761" y="51628"/>
                </a:lnTo>
                <a:lnTo>
                  <a:pt x="37882" y="50281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721440" y="552316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769860" y="5512539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3"/>
                </a:lnTo>
                <a:lnTo>
                  <a:pt x="42048" y="40947"/>
                </a:lnTo>
                <a:lnTo>
                  <a:pt x="41756" y="37947"/>
                </a:lnTo>
                <a:lnTo>
                  <a:pt x="40561" y="32994"/>
                </a:lnTo>
                <a:lnTo>
                  <a:pt x="38200" y="28980"/>
                </a:lnTo>
                <a:lnTo>
                  <a:pt x="35024" y="25679"/>
                </a:lnTo>
                <a:lnTo>
                  <a:pt x="30567" y="23469"/>
                </a:lnTo>
                <a:lnTo>
                  <a:pt x="27838" y="22910"/>
                </a:lnTo>
                <a:lnTo>
                  <a:pt x="21931" y="22910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6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3"/>
                </a:lnTo>
                <a:lnTo>
                  <a:pt x="8953" y="40058"/>
                </a:lnTo>
                <a:lnTo>
                  <a:pt x="11416" y="36983"/>
                </a:lnTo>
                <a:lnTo>
                  <a:pt x="13766" y="34658"/>
                </a:lnTo>
                <a:lnTo>
                  <a:pt x="18248" y="31471"/>
                </a:lnTo>
                <a:lnTo>
                  <a:pt x="22730" y="30673"/>
                </a:lnTo>
                <a:lnTo>
                  <a:pt x="25995" y="31000"/>
                </a:lnTo>
                <a:lnTo>
                  <a:pt x="28638" y="32296"/>
                </a:lnTo>
                <a:lnTo>
                  <a:pt x="31381" y="3570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829472" y="553544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5" y="4903"/>
                </a:lnTo>
                <a:lnTo>
                  <a:pt x="4265" y="9591"/>
                </a:lnTo>
                <a:lnTo>
                  <a:pt x="2703" y="12424"/>
                </a:lnTo>
                <a:lnTo>
                  <a:pt x="1623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700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6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3" y="42901"/>
                </a:lnTo>
                <a:lnTo>
                  <a:pt x="39444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3" y="46206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52"/>
                </a:lnTo>
                <a:lnTo>
                  <a:pt x="44917" y="24743"/>
                </a:lnTo>
                <a:lnTo>
                  <a:pt x="44917" y="19930"/>
                </a:lnTo>
                <a:lnTo>
                  <a:pt x="44513" y="16945"/>
                </a:lnTo>
                <a:close/>
              </a:path>
              <a:path w="44917" h="53658">
                <a:moveTo>
                  <a:pt x="9345" y="20106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893052" y="5535453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7"/>
                </a:lnTo>
                <a:lnTo>
                  <a:pt x="26135" y="684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6004"/>
                </a:lnTo>
                <a:lnTo>
                  <a:pt x="8078" y="9550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930427" y="5575928"/>
            <a:ext cx="17628" cy="27875"/>
          </a:xfrm>
          <a:custGeom>
            <a:avLst/>
            <a:gdLst/>
            <a:ahLst/>
            <a:cxnLst/>
            <a:rect l="l" t="t" r="r" b="b"/>
            <a:pathLst>
              <a:path w="17628" h="27875">
                <a:moveTo>
                  <a:pt x="17628" y="4391"/>
                </a:moveTo>
                <a:lnTo>
                  <a:pt x="17628" y="3426"/>
                </a:lnTo>
                <a:lnTo>
                  <a:pt x="15991" y="467"/>
                </a:lnTo>
                <a:lnTo>
                  <a:pt x="13374" y="0"/>
                </a:lnTo>
                <a:lnTo>
                  <a:pt x="10745" y="50"/>
                </a:lnTo>
                <a:lnTo>
                  <a:pt x="7707" y="1483"/>
                </a:lnTo>
                <a:lnTo>
                  <a:pt x="7214" y="4391"/>
                </a:lnTo>
                <a:lnTo>
                  <a:pt x="7214" y="11339"/>
                </a:lnTo>
                <a:lnTo>
                  <a:pt x="0" y="26272"/>
                </a:lnTo>
                <a:lnTo>
                  <a:pt x="1410" y="27875"/>
                </a:lnTo>
                <a:lnTo>
                  <a:pt x="4255" y="27810"/>
                </a:lnTo>
                <a:lnTo>
                  <a:pt x="6934" y="26362"/>
                </a:lnTo>
                <a:lnTo>
                  <a:pt x="14378" y="15199"/>
                </a:lnTo>
                <a:lnTo>
                  <a:pt x="15509" y="13435"/>
                </a:lnTo>
                <a:lnTo>
                  <a:pt x="16930" y="10144"/>
                </a:lnTo>
                <a:lnTo>
                  <a:pt x="17463" y="7491"/>
                </a:lnTo>
                <a:lnTo>
                  <a:pt x="17628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988589" y="5536220"/>
            <a:ext cx="73738" cy="52105"/>
          </a:xfrm>
          <a:custGeom>
            <a:avLst/>
            <a:gdLst/>
            <a:ahLst/>
            <a:cxnLst/>
            <a:rect l="l" t="t" r="r" b="b"/>
            <a:pathLst>
              <a:path w="73738" h="52105">
                <a:moveTo>
                  <a:pt x="481" y="3844"/>
                </a:moveTo>
                <a:lnTo>
                  <a:pt x="14759" y="50237"/>
                </a:lnTo>
                <a:lnTo>
                  <a:pt x="15241" y="51151"/>
                </a:lnTo>
                <a:lnTo>
                  <a:pt x="17984" y="52095"/>
                </a:lnTo>
                <a:lnTo>
                  <a:pt x="24206" y="52056"/>
                </a:lnTo>
                <a:lnTo>
                  <a:pt x="26863" y="50237"/>
                </a:lnTo>
                <a:lnTo>
                  <a:pt x="36348" y="14806"/>
                </a:lnTo>
                <a:lnTo>
                  <a:pt x="36564" y="14806"/>
                </a:lnTo>
                <a:lnTo>
                  <a:pt x="46824" y="50237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6" y="52105"/>
                </a:lnTo>
                <a:lnTo>
                  <a:pt x="58867" y="50237"/>
                </a:lnTo>
                <a:lnTo>
                  <a:pt x="73252" y="3844"/>
                </a:lnTo>
                <a:lnTo>
                  <a:pt x="73738" y="1558"/>
                </a:lnTo>
                <a:lnTo>
                  <a:pt x="73201" y="467"/>
                </a:lnTo>
                <a:lnTo>
                  <a:pt x="70422" y="0"/>
                </a:lnTo>
                <a:lnTo>
                  <a:pt x="67844" y="25"/>
                </a:lnTo>
                <a:lnTo>
                  <a:pt x="64730" y="1738"/>
                </a:lnTo>
                <a:lnTo>
                  <a:pt x="53110" y="41997"/>
                </a:lnTo>
                <a:lnTo>
                  <a:pt x="52958" y="41997"/>
                </a:lnTo>
                <a:lnTo>
                  <a:pt x="41287" y="1623"/>
                </a:lnTo>
                <a:lnTo>
                  <a:pt x="40956" y="859"/>
                </a:lnTo>
                <a:lnTo>
                  <a:pt x="38367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6" y="41997"/>
                </a:lnTo>
                <a:lnTo>
                  <a:pt x="21160" y="41997"/>
                </a:lnTo>
                <a:lnTo>
                  <a:pt x="9384" y="1738"/>
                </a:lnTo>
                <a:lnTo>
                  <a:pt x="8294" y="341"/>
                </a:lnTo>
                <a:lnTo>
                  <a:pt x="5461" y="0"/>
                </a:lnTo>
                <a:lnTo>
                  <a:pt x="2908" y="10"/>
                </a:lnTo>
                <a:lnTo>
                  <a:pt x="0" y="1242"/>
                </a:lnTo>
                <a:lnTo>
                  <a:pt x="481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6075852" y="553544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8" y="22086"/>
                </a:lnTo>
                <a:lnTo>
                  <a:pt x="9271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91"/>
                </a:lnTo>
                <a:lnTo>
                  <a:pt x="2703" y="12424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700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33"/>
                </a:lnTo>
                <a:lnTo>
                  <a:pt x="42062" y="42901"/>
                </a:lnTo>
                <a:lnTo>
                  <a:pt x="39446" y="43272"/>
                </a:lnTo>
                <a:lnTo>
                  <a:pt x="36183" y="44554"/>
                </a:lnTo>
                <a:lnTo>
                  <a:pt x="33286" y="45443"/>
                </a:lnTo>
                <a:lnTo>
                  <a:pt x="29643" y="46206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7"/>
                </a:lnTo>
                <a:lnTo>
                  <a:pt x="10099" y="35981"/>
                </a:lnTo>
                <a:lnTo>
                  <a:pt x="9271" y="31360"/>
                </a:lnTo>
                <a:lnTo>
                  <a:pt x="9271" y="28652"/>
                </a:lnTo>
                <a:lnTo>
                  <a:pt x="41428" y="28652"/>
                </a:lnTo>
                <a:lnTo>
                  <a:pt x="43851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5" y="20106"/>
                </a:moveTo>
                <a:lnTo>
                  <a:pt x="10314" y="16358"/>
                </a:lnTo>
                <a:lnTo>
                  <a:pt x="11798" y="12931"/>
                </a:lnTo>
                <a:lnTo>
                  <a:pt x="15455" y="908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7"/>
                </a:lnTo>
                <a:lnTo>
                  <a:pt x="13731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168006" y="5512539"/>
            <a:ext cx="42047" cy="75830"/>
          </a:xfrm>
          <a:custGeom>
            <a:avLst/>
            <a:gdLst/>
            <a:ahLst/>
            <a:cxnLst/>
            <a:rect l="l" t="t" r="r" b="b"/>
            <a:pathLst>
              <a:path w="42047" h="75830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2" y="75830"/>
                </a:lnTo>
                <a:lnTo>
                  <a:pt x="39192" y="75830"/>
                </a:lnTo>
                <a:lnTo>
                  <a:pt x="42047" y="74193"/>
                </a:lnTo>
                <a:lnTo>
                  <a:pt x="42047" y="40947"/>
                </a:lnTo>
                <a:lnTo>
                  <a:pt x="41744" y="37947"/>
                </a:lnTo>
                <a:lnTo>
                  <a:pt x="40549" y="32994"/>
                </a:lnTo>
                <a:lnTo>
                  <a:pt x="38199" y="28980"/>
                </a:lnTo>
                <a:lnTo>
                  <a:pt x="35027" y="25679"/>
                </a:lnTo>
                <a:lnTo>
                  <a:pt x="30567" y="23469"/>
                </a:lnTo>
                <a:lnTo>
                  <a:pt x="27838" y="22910"/>
                </a:lnTo>
                <a:lnTo>
                  <a:pt x="21930" y="22910"/>
                </a:lnTo>
                <a:lnTo>
                  <a:pt x="19316" y="23583"/>
                </a:lnTo>
                <a:lnTo>
                  <a:pt x="16710" y="24890"/>
                </a:lnTo>
                <a:lnTo>
                  <a:pt x="14108" y="26226"/>
                </a:lnTo>
                <a:lnTo>
                  <a:pt x="11520" y="28232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2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30"/>
                </a:lnTo>
                <a:lnTo>
                  <a:pt x="6094" y="75830"/>
                </a:lnTo>
                <a:lnTo>
                  <a:pt x="8952" y="74193"/>
                </a:lnTo>
                <a:lnTo>
                  <a:pt x="8952" y="40058"/>
                </a:lnTo>
                <a:lnTo>
                  <a:pt x="11404" y="36983"/>
                </a:lnTo>
                <a:lnTo>
                  <a:pt x="13765" y="34658"/>
                </a:lnTo>
                <a:lnTo>
                  <a:pt x="18247" y="31471"/>
                </a:lnTo>
                <a:lnTo>
                  <a:pt x="22732" y="30673"/>
                </a:lnTo>
                <a:lnTo>
                  <a:pt x="25995" y="31000"/>
                </a:lnTo>
                <a:lnTo>
                  <a:pt x="28637" y="32296"/>
                </a:lnTo>
                <a:lnTo>
                  <a:pt x="31380" y="35702"/>
                </a:lnTo>
                <a:lnTo>
                  <a:pt x="32445" y="38877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6228190" y="5535449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08"/>
                </a:lnTo>
                <a:lnTo>
                  <a:pt x="30212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7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4"/>
                </a:lnTo>
                <a:lnTo>
                  <a:pt x="10019" y="34430"/>
                </a:lnTo>
                <a:lnTo>
                  <a:pt x="12646" y="31496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289927" y="5535449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82"/>
                </a:lnTo>
                <a:lnTo>
                  <a:pt x="42047" y="18021"/>
                </a:lnTo>
                <a:lnTo>
                  <a:pt x="41741" y="1503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86" y="52020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7147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7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66"/>
                </a:lnTo>
                <a:lnTo>
                  <a:pt x="33093" y="19900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350335" y="556914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3" y="16498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1" y="19226"/>
                </a:lnTo>
                <a:lnTo>
                  <a:pt x="42354" y="19226"/>
                </a:lnTo>
                <a:lnTo>
                  <a:pt x="44921" y="17589"/>
                </a:lnTo>
                <a:lnTo>
                  <a:pt x="44921" y="-54688"/>
                </a:lnTo>
                <a:lnTo>
                  <a:pt x="44679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8"/>
                </a:lnTo>
                <a:lnTo>
                  <a:pt x="35913" y="-26316"/>
                </a:lnTo>
                <a:lnTo>
                  <a:pt x="31254" y="-30567"/>
                </a:lnTo>
                <a:lnTo>
                  <a:pt x="26517" y="-3305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81"/>
                </a:lnTo>
                <a:lnTo>
                  <a:pt x="1346" y="-17589"/>
                </a:lnTo>
                <a:lnTo>
                  <a:pt x="443" y="-14224"/>
                </a:lnTo>
                <a:lnTo>
                  <a:pt x="0" y="-10426"/>
                </a:lnTo>
                <a:lnTo>
                  <a:pt x="0" y="-2693"/>
                </a:lnTo>
                <a:lnTo>
                  <a:pt x="356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45" y="9881"/>
                </a:lnTo>
                <a:lnTo>
                  <a:pt x="4521" y="12242"/>
                </a:lnTo>
                <a:lnTo>
                  <a:pt x="8153" y="16498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6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7" y="-21831"/>
                </a:lnTo>
                <a:lnTo>
                  <a:pt x="16001" y="-24358"/>
                </a:lnTo>
                <a:lnTo>
                  <a:pt x="19533" y="-25985"/>
                </a:lnTo>
                <a:lnTo>
                  <a:pt x="24267" y="-25985"/>
                </a:lnTo>
                <a:lnTo>
                  <a:pt x="28889" y="-23623"/>
                </a:lnTo>
                <a:lnTo>
                  <a:pt x="33491" y="-19761"/>
                </a:lnTo>
                <a:lnTo>
                  <a:pt x="35913" y="-16765"/>
                </a:lnTo>
                <a:lnTo>
                  <a:pt x="35913" y="2767"/>
                </a:lnTo>
                <a:lnTo>
                  <a:pt x="33159" y="6043"/>
                </a:lnTo>
                <a:lnTo>
                  <a:pt x="29425" y="9434"/>
                </a:lnTo>
                <a:lnTo>
                  <a:pt x="25970" y="11518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3" y="17639"/>
                </a:lnTo>
                <a:lnTo>
                  <a:pt x="31711" y="16090"/>
                </a:lnTo>
                <a:lnTo>
                  <a:pt x="34376" y="1391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6416923" y="5512539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1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444151" y="553544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5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79" y="9591"/>
                </a:lnTo>
                <a:lnTo>
                  <a:pt x="2703" y="12424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700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33"/>
                </a:lnTo>
                <a:lnTo>
                  <a:pt x="42072" y="42901"/>
                </a:lnTo>
                <a:lnTo>
                  <a:pt x="39458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206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3" y="35981"/>
                </a:lnTo>
                <a:lnTo>
                  <a:pt x="9269" y="31360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3" y="16945"/>
                </a:lnTo>
                <a:close/>
              </a:path>
              <a:path w="44921" h="53658">
                <a:moveTo>
                  <a:pt x="9345" y="20106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1586876" y="5669495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59"/>
                </a:lnTo>
                <a:lnTo>
                  <a:pt x="9324" y="20613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83"/>
                </a:lnTo>
                <a:lnTo>
                  <a:pt x="18366" y="7546"/>
                </a:lnTo>
                <a:lnTo>
                  <a:pt x="24778" y="7546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51"/>
                </a:lnTo>
                <a:lnTo>
                  <a:pt x="34646" y="3200"/>
                </a:lnTo>
                <a:lnTo>
                  <a:pt x="31360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4"/>
                </a:lnTo>
                <a:lnTo>
                  <a:pt x="0" y="22583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9"/>
                </a:lnTo>
                <a:lnTo>
                  <a:pt x="5615" y="46785"/>
                </a:lnTo>
                <a:lnTo>
                  <a:pt x="9705" y="50713"/>
                </a:lnTo>
                <a:lnTo>
                  <a:pt x="12423" y="51869"/>
                </a:lnTo>
                <a:lnTo>
                  <a:pt x="15140" y="53035"/>
                </a:lnTo>
                <a:lnTo>
                  <a:pt x="18252" y="53594"/>
                </a:lnTo>
                <a:lnTo>
                  <a:pt x="23458" y="53594"/>
                </a:lnTo>
                <a:lnTo>
                  <a:pt x="26697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8" y="45453"/>
                </a:lnTo>
                <a:lnTo>
                  <a:pt x="15433" y="43906"/>
                </a:lnTo>
                <a:lnTo>
                  <a:pt x="12854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1637283" y="5646520"/>
            <a:ext cx="42047" cy="75845"/>
          </a:xfrm>
          <a:custGeom>
            <a:avLst/>
            <a:gdLst/>
            <a:ahLst/>
            <a:cxnLst/>
            <a:rect l="l" t="t" r="r" b="b"/>
            <a:pathLst>
              <a:path w="42047" h="75845">
                <a:moveTo>
                  <a:pt x="33094" y="45594"/>
                </a:moveTo>
                <a:lnTo>
                  <a:pt x="33094" y="74197"/>
                </a:lnTo>
                <a:lnTo>
                  <a:pt x="33310" y="74931"/>
                </a:lnTo>
                <a:lnTo>
                  <a:pt x="35952" y="75845"/>
                </a:lnTo>
                <a:lnTo>
                  <a:pt x="39192" y="75845"/>
                </a:lnTo>
                <a:lnTo>
                  <a:pt x="42047" y="74197"/>
                </a:lnTo>
                <a:lnTo>
                  <a:pt x="42047" y="40957"/>
                </a:lnTo>
                <a:lnTo>
                  <a:pt x="41756" y="37947"/>
                </a:lnTo>
                <a:lnTo>
                  <a:pt x="40563" y="33008"/>
                </a:lnTo>
                <a:lnTo>
                  <a:pt x="38199" y="28995"/>
                </a:lnTo>
                <a:lnTo>
                  <a:pt x="35024" y="25683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0" y="22924"/>
                </a:lnTo>
                <a:lnTo>
                  <a:pt x="19316" y="23583"/>
                </a:lnTo>
                <a:lnTo>
                  <a:pt x="16710" y="24894"/>
                </a:lnTo>
                <a:lnTo>
                  <a:pt x="14108" y="26226"/>
                </a:lnTo>
                <a:lnTo>
                  <a:pt x="11520" y="28235"/>
                </a:lnTo>
                <a:lnTo>
                  <a:pt x="8952" y="30953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7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7"/>
                </a:lnTo>
                <a:lnTo>
                  <a:pt x="8952" y="40058"/>
                </a:lnTo>
                <a:lnTo>
                  <a:pt x="11404" y="36983"/>
                </a:lnTo>
                <a:lnTo>
                  <a:pt x="13765" y="34660"/>
                </a:lnTo>
                <a:lnTo>
                  <a:pt x="18248" y="31471"/>
                </a:lnTo>
                <a:lnTo>
                  <a:pt x="22733" y="30673"/>
                </a:lnTo>
                <a:lnTo>
                  <a:pt x="25995" y="31003"/>
                </a:lnTo>
                <a:lnTo>
                  <a:pt x="28637" y="32299"/>
                </a:lnTo>
                <a:lnTo>
                  <a:pt x="31380" y="35712"/>
                </a:lnTo>
                <a:lnTo>
                  <a:pt x="32445" y="38877"/>
                </a:lnTo>
                <a:lnTo>
                  <a:pt x="33094" y="42815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692389" y="5669445"/>
            <a:ext cx="40106" cy="53644"/>
          </a:xfrm>
          <a:custGeom>
            <a:avLst/>
            <a:gdLst/>
            <a:ahLst/>
            <a:cxnLst/>
            <a:rect l="l" t="t" r="r" b="b"/>
            <a:pathLst>
              <a:path w="40106" h="53644">
                <a:moveTo>
                  <a:pt x="9168" y="38355"/>
                </a:moveTo>
                <a:lnTo>
                  <a:pt x="10017" y="34416"/>
                </a:lnTo>
                <a:lnTo>
                  <a:pt x="12650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3" y="29020"/>
                </a:lnTo>
                <a:lnTo>
                  <a:pt x="31203" y="39385"/>
                </a:lnTo>
                <a:lnTo>
                  <a:pt x="26884" y="43665"/>
                </a:lnTo>
                <a:lnTo>
                  <a:pt x="22870" y="46062"/>
                </a:lnTo>
                <a:lnTo>
                  <a:pt x="19860" y="53644"/>
                </a:lnTo>
                <a:lnTo>
                  <a:pt x="22644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7" y="1804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9"/>
                </a:lnTo>
                <a:lnTo>
                  <a:pt x="14083" y="8054"/>
                </a:lnTo>
                <a:lnTo>
                  <a:pt x="17815" y="7265"/>
                </a:lnTo>
                <a:lnTo>
                  <a:pt x="22085" y="7265"/>
                </a:lnTo>
                <a:lnTo>
                  <a:pt x="25234" y="8003"/>
                </a:lnTo>
                <a:lnTo>
                  <a:pt x="27799" y="9210"/>
                </a:lnTo>
                <a:lnTo>
                  <a:pt x="30210" y="12330"/>
                </a:lnTo>
                <a:lnTo>
                  <a:pt x="30999" y="15214"/>
                </a:lnTo>
                <a:lnTo>
                  <a:pt x="31203" y="1876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58"/>
                </a:lnTo>
                <a:lnTo>
                  <a:pt x="11173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6" y="52644"/>
                </a:lnTo>
                <a:lnTo>
                  <a:pt x="9168" y="38355"/>
                </a:lnTo>
                <a:close/>
              </a:path>
              <a:path w="40106" h="53644">
                <a:moveTo>
                  <a:pt x="13194" y="45911"/>
                </a:moveTo>
                <a:lnTo>
                  <a:pt x="9982" y="42901"/>
                </a:lnTo>
                <a:lnTo>
                  <a:pt x="9168" y="38355"/>
                </a:lnTo>
                <a:lnTo>
                  <a:pt x="9956" y="52644"/>
                </a:lnTo>
                <a:lnTo>
                  <a:pt x="14363" y="53644"/>
                </a:lnTo>
                <a:lnTo>
                  <a:pt x="19860" y="53644"/>
                </a:lnTo>
                <a:lnTo>
                  <a:pt x="22870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1749041" y="564652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7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7"/>
                </a:lnTo>
                <a:lnTo>
                  <a:pt x="187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1774440" y="564652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7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796590" y="5669445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1"/>
                </a:moveTo>
                <a:lnTo>
                  <a:pt x="43700" y="14123"/>
                </a:lnTo>
                <a:lnTo>
                  <a:pt x="42887" y="11319"/>
                </a:lnTo>
                <a:lnTo>
                  <a:pt x="39878" y="6808"/>
                </a:lnTo>
                <a:lnTo>
                  <a:pt x="35928" y="306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5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9" y="17373"/>
                </a:lnTo>
                <a:lnTo>
                  <a:pt x="35914" y="22076"/>
                </a:lnTo>
                <a:lnTo>
                  <a:pt x="9271" y="22076"/>
                </a:lnTo>
                <a:lnTo>
                  <a:pt x="9345" y="20092"/>
                </a:lnTo>
                <a:lnTo>
                  <a:pt x="10833" y="3114"/>
                </a:lnTo>
                <a:lnTo>
                  <a:pt x="8356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6"/>
                </a:lnTo>
                <a:lnTo>
                  <a:pt x="2617" y="42001"/>
                </a:lnTo>
                <a:lnTo>
                  <a:pt x="4179" y="44770"/>
                </a:lnTo>
                <a:lnTo>
                  <a:pt x="6235" y="46981"/>
                </a:lnTo>
                <a:lnTo>
                  <a:pt x="10833" y="50854"/>
                </a:lnTo>
                <a:lnTo>
                  <a:pt x="13856" y="51969"/>
                </a:lnTo>
                <a:lnTo>
                  <a:pt x="16877" y="53085"/>
                </a:lnTo>
                <a:lnTo>
                  <a:pt x="20398" y="53647"/>
                </a:lnTo>
                <a:lnTo>
                  <a:pt x="24408" y="53647"/>
                </a:lnTo>
                <a:lnTo>
                  <a:pt x="28905" y="53492"/>
                </a:lnTo>
                <a:lnTo>
                  <a:pt x="32994" y="52795"/>
                </a:lnTo>
                <a:lnTo>
                  <a:pt x="36346" y="51969"/>
                </a:lnTo>
                <a:lnTo>
                  <a:pt x="39168" y="51095"/>
                </a:lnTo>
                <a:lnTo>
                  <a:pt x="42670" y="48298"/>
                </a:lnTo>
                <a:lnTo>
                  <a:pt x="42862" y="45519"/>
                </a:lnTo>
                <a:lnTo>
                  <a:pt x="42073" y="42890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6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4" y="43107"/>
                </a:lnTo>
                <a:lnTo>
                  <a:pt x="11545" y="39993"/>
                </a:lnTo>
                <a:lnTo>
                  <a:pt x="10095" y="35967"/>
                </a:lnTo>
                <a:lnTo>
                  <a:pt x="9271" y="31346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47">
                <a:moveTo>
                  <a:pt x="9345" y="20092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855724" y="5669445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2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58"/>
                </a:lnTo>
                <a:lnTo>
                  <a:pt x="30567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72"/>
                </a:lnTo>
                <a:lnTo>
                  <a:pt x="191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0" y="7748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908712" y="5669542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18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18" y="36244"/>
                </a:lnTo>
                <a:close/>
              </a:path>
              <a:path w="46227" h="54662">
                <a:moveTo>
                  <a:pt x="433" y="55727"/>
                </a:moveTo>
                <a:lnTo>
                  <a:pt x="0" y="59194"/>
                </a:lnTo>
                <a:lnTo>
                  <a:pt x="407" y="6282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80"/>
                </a:lnTo>
                <a:lnTo>
                  <a:pt x="32562" y="71006"/>
                </a:lnTo>
                <a:lnTo>
                  <a:pt x="35561" y="7010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7" y="60008"/>
                </a:lnTo>
                <a:lnTo>
                  <a:pt x="45695" y="55627"/>
                </a:lnTo>
                <a:lnTo>
                  <a:pt x="45278" y="51612"/>
                </a:lnTo>
                <a:lnTo>
                  <a:pt x="43614" y="48386"/>
                </a:lnTo>
                <a:lnTo>
                  <a:pt x="40972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3" y="41835"/>
                </a:lnTo>
                <a:lnTo>
                  <a:pt x="14328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4" y="48996"/>
                </a:lnTo>
                <a:lnTo>
                  <a:pt x="27191" y="49442"/>
                </a:lnTo>
                <a:lnTo>
                  <a:pt x="30114" y="49503"/>
                </a:lnTo>
                <a:lnTo>
                  <a:pt x="32437" y="50115"/>
                </a:lnTo>
                <a:lnTo>
                  <a:pt x="35878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6" y="63489"/>
                </a:lnTo>
                <a:lnTo>
                  <a:pt x="29174" y="64706"/>
                </a:lnTo>
                <a:lnTo>
                  <a:pt x="25071" y="65495"/>
                </a:lnTo>
                <a:lnTo>
                  <a:pt x="18087" y="65495"/>
                </a:lnTo>
                <a:lnTo>
                  <a:pt x="14761" y="64886"/>
                </a:lnTo>
                <a:lnTo>
                  <a:pt x="12369" y="63676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62"/>
                </a:lnTo>
                <a:lnTo>
                  <a:pt x="9818" y="36244"/>
                </a:lnTo>
                <a:lnTo>
                  <a:pt x="11394" y="32892"/>
                </a:lnTo>
                <a:lnTo>
                  <a:pt x="14414" y="33681"/>
                </a:lnTo>
                <a:lnTo>
                  <a:pt x="17997" y="34737"/>
                </a:lnTo>
                <a:lnTo>
                  <a:pt x="16017" y="27190"/>
                </a:lnTo>
                <a:lnTo>
                  <a:pt x="14188" y="25336"/>
                </a:lnTo>
                <a:lnTo>
                  <a:pt x="11455" y="20970"/>
                </a:lnTo>
                <a:lnTo>
                  <a:pt x="11455" y="17740"/>
                </a:lnTo>
                <a:lnTo>
                  <a:pt x="11661" y="14922"/>
                </a:lnTo>
                <a:lnTo>
                  <a:pt x="14249" y="1230"/>
                </a:lnTo>
                <a:lnTo>
                  <a:pt x="9918" y="3200"/>
                </a:lnTo>
                <a:lnTo>
                  <a:pt x="6592" y="6235"/>
                </a:lnTo>
                <a:lnTo>
                  <a:pt x="4345" y="10313"/>
                </a:lnTo>
                <a:lnTo>
                  <a:pt x="2934" y="15026"/>
                </a:lnTo>
                <a:lnTo>
                  <a:pt x="2934" y="17795"/>
                </a:lnTo>
                <a:lnTo>
                  <a:pt x="3265" y="22226"/>
                </a:lnTo>
                <a:lnTo>
                  <a:pt x="4561" y="25593"/>
                </a:lnTo>
                <a:lnTo>
                  <a:pt x="6567" y="28436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16"/>
                </a:lnTo>
                <a:lnTo>
                  <a:pt x="2275" y="42087"/>
                </a:lnTo>
                <a:lnTo>
                  <a:pt x="3975" y="44844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3" y="55727"/>
                </a:lnTo>
                <a:close/>
              </a:path>
              <a:path w="46227" h="54662">
                <a:moveTo>
                  <a:pt x="11661" y="14922"/>
                </a:moveTo>
                <a:lnTo>
                  <a:pt x="13119" y="11113"/>
                </a:lnTo>
                <a:lnTo>
                  <a:pt x="15891" y="8280"/>
                </a:lnTo>
                <a:lnTo>
                  <a:pt x="18468" y="7124"/>
                </a:lnTo>
                <a:lnTo>
                  <a:pt x="21705" y="6847"/>
                </a:lnTo>
                <a:lnTo>
                  <a:pt x="25071" y="6847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24"/>
                </a:lnTo>
                <a:lnTo>
                  <a:pt x="32029" y="20192"/>
                </a:lnTo>
                <a:lnTo>
                  <a:pt x="30557" y="23939"/>
                </a:lnTo>
                <a:lnTo>
                  <a:pt x="27788" y="26708"/>
                </a:lnTo>
                <a:lnTo>
                  <a:pt x="25186" y="27828"/>
                </a:lnTo>
                <a:lnTo>
                  <a:pt x="21870" y="28119"/>
                </a:lnTo>
                <a:lnTo>
                  <a:pt x="18580" y="28119"/>
                </a:lnTo>
                <a:lnTo>
                  <a:pt x="16017" y="27190"/>
                </a:lnTo>
                <a:lnTo>
                  <a:pt x="17997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6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4"/>
                </a:lnTo>
                <a:lnTo>
                  <a:pt x="39450" y="24853"/>
                </a:lnTo>
                <a:lnTo>
                  <a:pt x="40806" y="20192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6" y="10872"/>
                </a:lnTo>
                <a:lnTo>
                  <a:pt x="37390" y="8153"/>
                </a:lnTo>
                <a:lnTo>
                  <a:pt x="44389" y="8153"/>
                </a:lnTo>
                <a:lnTo>
                  <a:pt x="45719" y="7305"/>
                </a:lnTo>
                <a:lnTo>
                  <a:pt x="46227" y="4561"/>
                </a:lnTo>
                <a:lnTo>
                  <a:pt x="44389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61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1966399" y="565007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1992883" y="5669445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2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58"/>
                </a:lnTo>
                <a:lnTo>
                  <a:pt x="30567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72"/>
                </a:lnTo>
                <a:lnTo>
                  <a:pt x="191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0" y="7748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2045872" y="5669542"/>
            <a:ext cx="46228" cy="54662"/>
          </a:xfrm>
          <a:custGeom>
            <a:avLst/>
            <a:gdLst/>
            <a:ahLst/>
            <a:cxnLst/>
            <a:rect l="l" t="t" r="r" b="b"/>
            <a:pathLst>
              <a:path w="46228" h="54662">
                <a:moveTo>
                  <a:pt x="9818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18" y="36244"/>
                </a:lnTo>
                <a:close/>
              </a:path>
              <a:path w="46228" h="54662">
                <a:moveTo>
                  <a:pt x="433" y="55727"/>
                </a:moveTo>
                <a:lnTo>
                  <a:pt x="0" y="59194"/>
                </a:lnTo>
                <a:lnTo>
                  <a:pt x="396" y="6282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80"/>
                </a:lnTo>
                <a:lnTo>
                  <a:pt x="32562" y="71006"/>
                </a:lnTo>
                <a:lnTo>
                  <a:pt x="35561" y="7010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7" y="60008"/>
                </a:lnTo>
                <a:lnTo>
                  <a:pt x="45695" y="55627"/>
                </a:lnTo>
                <a:lnTo>
                  <a:pt x="45278" y="51612"/>
                </a:lnTo>
                <a:lnTo>
                  <a:pt x="43614" y="48386"/>
                </a:lnTo>
                <a:lnTo>
                  <a:pt x="40972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3" y="41835"/>
                </a:lnTo>
                <a:lnTo>
                  <a:pt x="14328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4" y="48996"/>
                </a:lnTo>
                <a:lnTo>
                  <a:pt x="27191" y="49442"/>
                </a:lnTo>
                <a:lnTo>
                  <a:pt x="30114" y="49503"/>
                </a:lnTo>
                <a:lnTo>
                  <a:pt x="32437" y="50115"/>
                </a:lnTo>
                <a:lnTo>
                  <a:pt x="35878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10" y="60756"/>
                </a:lnTo>
                <a:lnTo>
                  <a:pt x="32461" y="63489"/>
                </a:lnTo>
                <a:lnTo>
                  <a:pt x="29174" y="64706"/>
                </a:lnTo>
                <a:lnTo>
                  <a:pt x="25071" y="65495"/>
                </a:lnTo>
                <a:lnTo>
                  <a:pt x="18087" y="65495"/>
                </a:lnTo>
                <a:lnTo>
                  <a:pt x="14761" y="64886"/>
                </a:lnTo>
                <a:lnTo>
                  <a:pt x="12369" y="63676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62"/>
                </a:lnTo>
                <a:lnTo>
                  <a:pt x="9818" y="36244"/>
                </a:lnTo>
                <a:lnTo>
                  <a:pt x="11394" y="32892"/>
                </a:lnTo>
                <a:lnTo>
                  <a:pt x="14404" y="33681"/>
                </a:lnTo>
                <a:lnTo>
                  <a:pt x="17985" y="34737"/>
                </a:lnTo>
                <a:lnTo>
                  <a:pt x="16017" y="27190"/>
                </a:lnTo>
                <a:lnTo>
                  <a:pt x="14188" y="25336"/>
                </a:lnTo>
                <a:lnTo>
                  <a:pt x="11455" y="20970"/>
                </a:lnTo>
                <a:lnTo>
                  <a:pt x="11455" y="17740"/>
                </a:lnTo>
                <a:lnTo>
                  <a:pt x="11661" y="14922"/>
                </a:lnTo>
                <a:lnTo>
                  <a:pt x="14249" y="1230"/>
                </a:lnTo>
                <a:lnTo>
                  <a:pt x="9918" y="3200"/>
                </a:lnTo>
                <a:lnTo>
                  <a:pt x="6592" y="6235"/>
                </a:lnTo>
                <a:lnTo>
                  <a:pt x="4345" y="10313"/>
                </a:lnTo>
                <a:lnTo>
                  <a:pt x="2934" y="15026"/>
                </a:lnTo>
                <a:lnTo>
                  <a:pt x="2934" y="17795"/>
                </a:lnTo>
                <a:lnTo>
                  <a:pt x="3265" y="22226"/>
                </a:lnTo>
                <a:lnTo>
                  <a:pt x="4561" y="25593"/>
                </a:lnTo>
                <a:lnTo>
                  <a:pt x="6567" y="28436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16"/>
                </a:lnTo>
                <a:lnTo>
                  <a:pt x="2275" y="42087"/>
                </a:lnTo>
                <a:lnTo>
                  <a:pt x="3975" y="44844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3" y="55727"/>
                </a:lnTo>
                <a:close/>
              </a:path>
              <a:path w="46228" h="54662">
                <a:moveTo>
                  <a:pt x="11661" y="14922"/>
                </a:moveTo>
                <a:lnTo>
                  <a:pt x="13119" y="11113"/>
                </a:lnTo>
                <a:lnTo>
                  <a:pt x="15891" y="8280"/>
                </a:lnTo>
                <a:lnTo>
                  <a:pt x="18454" y="7124"/>
                </a:lnTo>
                <a:lnTo>
                  <a:pt x="21705" y="6847"/>
                </a:lnTo>
                <a:lnTo>
                  <a:pt x="25071" y="6847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24"/>
                </a:lnTo>
                <a:lnTo>
                  <a:pt x="32029" y="20192"/>
                </a:lnTo>
                <a:lnTo>
                  <a:pt x="30557" y="23939"/>
                </a:lnTo>
                <a:lnTo>
                  <a:pt x="27788" y="26708"/>
                </a:lnTo>
                <a:lnTo>
                  <a:pt x="25186" y="27828"/>
                </a:lnTo>
                <a:lnTo>
                  <a:pt x="21870" y="28119"/>
                </a:lnTo>
                <a:lnTo>
                  <a:pt x="18580" y="28119"/>
                </a:lnTo>
                <a:lnTo>
                  <a:pt x="16017" y="27190"/>
                </a:lnTo>
                <a:lnTo>
                  <a:pt x="17985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6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4"/>
                </a:lnTo>
                <a:lnTo>
                  <a:pt x="39450" y="24853"/>
                </a:lnTo>
                <a:lnTo>
                  <a:pt x="40806" y="20192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6" y="10872"/>
                </a:lnTo>
                <a:lnTo>
                  <a:pt x="37390" y="8153"/>
                </a:lnTo>
                <a:lnTo>
                  <a:pt x="44389" y="8153"/>
                </a:lnTo>
                <a:lnTo>
                  <a:pt x="45719" y="7305"/>
                </a:lnTo>
                <a:lnTo>
                  <a:pt x="46228" y="4561"/>
                </a:lnTo>
                <a:lnTo>
                  <a:pt x="44389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61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2120915" y="5669495"/>
            <a:ext cx="38519" cy="53593"/>
          </a:xfrm>
          <a:custGeom>
            <a:avLst/>
            <a:gdLst/>
            <a:ahLst/>
            <a:cxnLst/>
            <a:rect l="l" t="t" r="r" b="b"/>
            <a:pathLst>
              <a:path w="38519" h="53594">
                <a:moveTo>
                  <a:pt x="9625" y="32818"/>
                </a:moveTo>
                <a:lnTo>
                  <a:pt x="9320" y="30059"/>
                </a:lnTo>
                <a:lnTo>
                  <a:pt x="9320" y="20613"/>
                </a:lnTo>
                <a:lnTo>
                  <a:pt x="10474" y="15811"/>
                </a:lnTo>
                <a:lnTo>
                  <a:pt x="12776" y="12495"/>
                </a:lnTo>
                <a:lnTo>
                  <a:pt x="15072" y="9183"/>
                </a:lnTo>
                <a:lnTo>
                  <a:pt x="18362" y="7546"/>
                </a:lnTo>
                <a:lnTo>
                  <a:pt x="24778" y="7546"/>
                </a:lnTo>
                <a:lnTo>
                  <a:pt x="28130" y="8435"/>
                </a:lnTo>
                <a:lnTo>
                  <a:pt x="32064" y="10415"/>
                </a:lnTo>
                <a:lnTo>
                  <a:pt x="35455" y="12992"/>
                </a:lnTo>
                <a:lnTo>
                  <a:pt x="38303" y="10897"/>
                </a:lnTo>
                <a:lnTo>
                  <a:pt x="38277" y="829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6" y="1602"/>
                </a:lnTo>
                <a:lnTo>
                  <a:pt x="11033" y="2668"/>
                </a:lnTo>
                <a:lnTo>
                  <a:pt x="863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36"/>
                </a:lnTo>
                <a:lnTo>
                  <a:pt x="467" y="35370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79"/>
                </a:lnTo>
                <a:lnTo>
                  <a:pt x="5612" y="46785"/>
                </a:lnTo>
                <a:lnTo>
                  <a:pt x="9701" y="50713"/>
                </a:lnTo>
                <a:lnTo>
                  <a:pt x="12419" y="51869"/>
                </a:lnTo>
                <a:lnTo>
                  <a:pt x="15137" y="53035"/>
                </a:lnTo>
                <a:lnTo>
                  <a:pt x="18247" y="53594"/>
                </a:lnTo>
                <a:lnTo>
                  <a:pt x="23456" y="53594"/>
                </a:lnTo>
                <a:lnTo>
                  <a:pt x="26694" y="53111"/>
                </a:lnTo>
                <a:lnTo>
                  <a:pt x="29753" y="52376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7" y="46518"/>
                </a:lnTo>
                <a:lnTo>
                  <a:pt x="38519" y="43790"/>
                </a:lnTo>
                <a:lnTo>
                  <a:pt x="38494" y="42444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4" y="45453"/>
                </a:lnTo>
                <a:lnTo>
                  <a:pt x="15429" y="43906"/>
                </a:lnTo>
                <a:lnTo>
                  <a:pt x="12851" y="41122"/>
                </a:lnTo>
                <a:lnTo>
                  <a:pt x="10817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2167891" y="5669445"/>
            <a:ext cx="48844" cy="53644"/>
          </a:xfrm>
          <a:custGeom>
            <a:avLst/>
            <a:gdLst/>
            <a:ahLst/>
            <a:cxnLst/>
            <a:rect l="l" t="t" r="r" b="b"/>
            <a:pathLst>
              <a:path w="48844" h="53644">
                <a:moveTo>
                  <a:pt x="9283" y="23901"/>
                </a:moveTo>
                <a:lnTo>
                  <a:pt x="9589" y="2133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7" y="11455"/>
                </a:lnTo>
                <a:lnTo>
                  <a:pt x="37515" y="15012"/>
                </a:lnTo>
                <a:lnTo>
                  <a:pt x="38826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8"/>
                </a:lnTo>
                <a:lnTo>
                  <a:pt x="37886" y="50267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9"/>
                </a:lnTo>
                <a:lnTo>
                  <a:pt x="48312" y="33959"/>
                </a:lnTo>
                <a:lnTo>
                  <a:pt x="48844" y="30290"/>
                </a:lnTo>
                <a:lnTo>
                  <a:pt x="48844" y="22227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9"/>
                </a:lnTo>
                <a:lnTo>
                  <a:pt x="44858" y="9270"/>
                </a:lnTo>
                <a:lnTo>
                  <a:pt x="42876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4"/>
                </a:lnTo>
                <a:lnTo>
                  <a:pt x="14010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44" h="53644">
                <a:moveTo>
                  <a:pt x="26963" y="46112"/>
                </a:moveTo>
                <a:lnTo>
                  <a:pt x="21452" y="46112"/>
                </a:lnTo>
                <a:lnTo>
                  <a:pt x="17106" y="44579"/>
                </a:lnTo>
                <a:lnTo>
                  <a:pt x="13639" y="42138"/>
                </a:lnTo>
                <a:lnTo>
                  <a:pt x="11343" y="38635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44"/>
                </a:lnTo>
                <a:lnTo>
                  <a:pt x="28004" y="53644"/>
                </a:lnTo>
                <a:lnTo>
                  <a:pt x="31625" y="52985"/>
                </a:lnTo>
                <a:lnTo>
                  <a:pt x="34761" y="51614"/>
                </a:lnTo>
                <a:lnTo>
                  <a:pt x="37886" y="50267"/>
                </a:lnTo>
                <a:lnTo>
                  <a:pt x="38685" y="34658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2230372" y="5669445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2"/>
                </a:lnTo>
                <a:lnTo>
                  <a:pt x="42052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7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8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51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2286147" y="5669445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2"/>
                </a:lnTo>
                <a:lnTo>
                  <a:pt x="15026" y="29643"/>
                </a:lnTo>
                <a:lnTo>
                  <a:pt x="17971" y="30787"/>
                </a:lnTo>
                <a:lnTo>
                  <a:pt x="20714" y="31979"/>
                </a:lnTo>
                <a:lnTo>
                  <a:pt x="23964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8"/>
                </a:lnTo>
                <a:lnTo>
                  <a:pt x="13550" y="46498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15"/>
                </a:lnTo>
                <a:lnTo>
                  <a:pt x="6224" y="52210"/>
                </a:lnTo>
                <a:lnTo>
                  <a:pt x="8877" y="52985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29" y="53317"/>
                </a:lnTo>
                <a:lnTo>
                  <a:pt x="25528" y="51945"/>
                </a:lnTo>
                <a:lnTo>
                  <a:pt x="29250" y="49583"/>
                </a:lnTo>
                <a:lnTo>
                  <a:pt x="32259" y="46610"/>
                </a:lnTo>
                <a:lnTo>
                  <a:pt x="34113" y="42699"/>
                </a:lnTo>
                <a:lnTo>
                  <a:pt x="34570" y="37972"/>
                </a:lnTo>
                <a:lnTo>
                  <a:pt x="34570" y="35878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6" y="25110"/>
                </a:lnTo>
                <a:lnTo>
                  <a:pt x="22176" y="23815"/>
                </a:lnTo>
                <a:lnTo>
                  <a:pt x="19127" y="22594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8" y="16590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100" y="7139"/>
                </a:lnTo>
                <a:lnTo>
                  <a:pt x="25883" y="8360"/>
                </a:lnTo>
                <a:lnTo>
                  <a:pt x="29250" y="10083"/>
                </a:lnTo>
                <a:lnTo>
                  <a:pt x="32043" y="8309"/>
                </a:lnTo>
                <a:lnTo>
                  <a:pt x="31993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7"/>
                </a:lnTo>
                <a:lnTo>
                  <a:pt x="21603" y="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2327367" y="5657147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97" y="65114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6" y="57341"/>
                </a:lnTo>
                <a:lnTo>
                  <a:pt x="18072" y="53900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2371345" y="5669448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4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8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2409811" y="5670219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7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636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8" y="46840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2465085" y="5669495"/>
            <a:ext cx="38516" cy="53593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26" y="32818"/>
                </a:moveTo>
                <a:lnTo>
                  <a:pt x="9320" y="3005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3"/>
                </a:lnTo>
                <a:lnTo>
                  <a:pt x="18364" y="7546"/>
                </a:lnTo>
                <a:lnTo>
                  <a:pt x="24775" y="7546"/>
                </a:lnTo>
                <a:lnTo>
                  <a:pt x="28130" y="8435"/>
                </a:lnTo>
                <a:lnTo>
                  <a:pt x="32064" y="10415"/>
                </a:lnTo>
                <a:lnTo>
                  <a:pt x="35457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33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0" y="1499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36"/>
                </a:lnTo>
                <a:lnTo>
                  <a:pt x="468" y="35370"/>
                </a:lnTo>
                <a:lnTo>
                  <a:pt x="1432" y="38610"/>
                </a:lnTo>
                <a:lnTo>
                  <a:pt x="2387" y="41846"/>
                </a:lnTo>
                <a:lnTo>
                  <a:pt x="3783" y="44579"/>
                </a:lnTo>
                <a:lnTo>
                  <a:pt x="5612" y="46785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48" y="53594"/>
                </a:lnTo>
                <a:lnTo>
                  <a:pt x="23454" y="53594"/>
                </a:lnTo>
                <a:lnTo>
                  <a:pt x="26694" y="53111"/>
                </a:lnTo>
                <a:lnTo>
                  <a:pt x="29754" y="52376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2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5" y="45453"/>
                </a:lnTo>
                <a:lnTo>
                  <a:pt x="15430" y="43906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2508976" y="5657147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501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9" y="56757"/>
                </a:lnTo>
                <a:lnTo>
                  <a:pt x="27296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41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2551870" y="565007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7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9"/>
                </a:lnTo>
                <a:lnTo>
                  <a:pt x="10033" y="2179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2574928" y="5669445"/>
            <a:ext cx="48844" cy="53644"/>
          </a:xfrm>
          <a:custGeom>
            <a:avLst/>
            <a:gdLst/>
            <a:ahLst/>
            <a:cxnLst/>
            <a:rect l="l" t="t" r="r" b="b"/>
            <a:pathLst>
              <a:path w="48844" h="53644">
                <a:moveTo>
                  <a:pt x="9284" y="23901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8"/>
                </a:lnTo>
                <a:lnTo>
                  <a:pt x="37882" y="50267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89"/>
                </a:lnTo>
                <a:lnTo>
                  <a:pt x="48312" y="33959"/>
                </a:lnTo>
                <a:lnTo>
                  <a:pt x="48844" y="30290"/>
                </a:lnTo>
                <a:lnTo>
                  <a:pt x="48844" y="22227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9"/>
                </a:lnTo>
                <a:lnTo>
                  <a:pt x="44856" y="9270"/>
                </a:lnTo>
                <a:lnTo>
                  <a:pt x="42876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4"/>
                </a:lnTo>
                <a:lnTo>
                  <a:pt x="14008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44" h="53644">
                <a:moveTo>
                  <a:pt x="26963" y="46112"/>
                </a:moveTo>
                <a:lnTo>
                  <a:pt x="21449" y="46112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35"/>
                </a:lnTo>
                <a:lnTo>
                  <a:pt x="10019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44"/>
                </a:lnTo>
                <a:lnTo>
                  <a:pt x="28004" y="53644"/>
                </a:lnTo>
                <a:lnTo>
                  <a:pt x="31622" y="52985"/>
                </a:lnTo>
                <a:lnTo>
                  <a:pt x="34761" y="51614"/>
                </a:lnTo>
                <a:lnTo>
                  <a:pt x="37882" y="50267"/>
                </a:lnTo>
                <a:lnTo>
                  <a:pt x="38685" y="34658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2637406" y="5669445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2"/>
                </a:lnTo>
                <a:lnTo>
                  <a:pt x="33314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2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70"/>
                </a:lnTo>
                <a:lnTo>
                  <a:pt x="35027" y="2758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34"/>
                </a:lnTo>
                <a:lnTo>
                  <a:pt x="13580" y="3568"/>
                </a:lnTo>
                <a:lnTo>
                  <a:pt x="10836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191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52" y="8547"/>
                </a:lnTo>
                <a:lnTo>
                  <a:pt x="22734" y="7748"/>
                </a:lnTo>
                <a:lnTo>
                  <a:pt x="25999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2690651" y="5709909"/>
            <a:ext cx="17639" cy="27875"/>
          </a:xfrm>
          <a:custGeom>
            <a:avLst/>
            <a:gdLst/>
            <a:ahLst/>
            <a:cxnLst/>
            <a:rect l="l" t="t" r="r" b="b"/>
            <a:pathLst>
              <a:path w="17639" h="27875">
                <a:moveTo>
                  <a:pt x="17639" y="4406"/>
                </a:moveTo>
                <a:lnTo>
                  <a:pt x="17639" y="3426"/>
                </a:lnTo>
                <a:lnTo>
                  <a:pt x="16001" y="467"/>
                </a:lnTo>
                <a:lnTo>
                  <a:pt x="13384" y="0"/>
                </a:lnTo>
                <a:lnTo>
                  <a:pt x="10741" y="60"/>
                </a:lnTo>
                <a:lnTo>
                  <a:pt x="7721" y="1497"/>
                </a:lnTo>
                <a:lnTo>
                  <a:pt x="7225" y="4406"/>
                </a:lnTo>
                <a:lnTo>
                  <a:pt x="7225" y="11353"/>
                </a:lnTo>
                <a:lnTo>
                  <a:pt x="0" y="26276"/>
                </a:lnTo>
                <a:lnTo>
                  <a:pt x="1421" y="27875"/>
                </a:lnTo>
                <a:lnTo>
                  <a:pt x="4265" y="27812"/>
                </a:lnTo>
                <a:lnTo>
                  <a:pt x="6948" y="2637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26" y="10148"/>
                </a:lnTo>
                <a:lnTo>
                  <a:pt x="17473" y="7491"/>
                </a:lnTo>
                <a:lnTo>
                  <a:pt x="17639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2745118" y="5651853"/>
            <a:ext cx="39066" cy="70217"/>
          </a:xfrm>
          <a:custGeom>
            <a:avLst/>
            <a:gdLst/>
            <a:ahLst/>
            <a:cxnLst/>
            <a:rect l="l" t="t" r="r" b="b"/>
            <a:pathLst>
              <a:path w="39066" h="70217">
                <a:moveTo>
                  <a:pt x="39066" y="66368"/>
                </a:moveTo>
                <a:lnTo>
                  <a:pt x="39027" y="65036"/>
                </a:lnTo>
                <a:lnTo>
                  <a:pt x="37158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2" y="37339"/>
                </a:lnTo>
                <a:lnTo>
                  <a:pt x="34621" y="35394"/>
                </a:lnTo>
                <a:lnTo>
                  <a:pt x="34682" y="32410"/>
                </a:lnTo>
                <a:lnTo>
                  <a:pt x="32882" y="29792"/>
                </a:lnTo>
                <a:lnTo>
                  <a:pt x="9334" y="29792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4"/>
                </a:lnTo>
                <a:lnTo>
                  <a:pt x="38585" y="2627"/>
                </a:lnTo>
                <a:lnTo>
                  <a:pt x="36791" y="0"/>
                </a:lnTo>
                <a:lnTo>
                  <a:pt x="3467" y="0"/>
                </a:lnTo>
                <a:lnTo>
                  <a:pt x="1104" y="849"/>
                </a:lnTo>
                <a:lnTo>
                  <a:pt x="0" y="3797"/>
                </a:lnTo>
                <a:lnTo>
                  <a:pt x="0" y="66419"/>
                </a:lnTo>
                <a:lnTo>
                  <a:pt x="367" y="68806"/>
                </a:lnTo>
                <a:lnTo>
                  <a:pt x="3467" y="70217"/>
                </a:lnTo>
                <a:lnTo>
                  <a:pt x="37158" y="70217"/>
                </a:lnTo>
                <a:lnTo>
                  <a:pt x="38760" y="68972"/>
                </a:lnTo>
                <a:lnTo>
                  <a:pt x="39066" y="66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2800363" y="5651853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2" y="0"/>
                </a:moveTo>
                <a:lnTo>
                  <a:pt x="1130" y="928"/>
                </a:lnTo>
                <a:lnTo>
                  <a:pt x="0" y="4028"/>
                </a:lnTo>
                <a:lnTo>
                  <a:pt x="0" y="68809"/>
                </a:lnTo>
                <a:lnTo>
                  <a:pt x="979" y="70081"/>
                </a:lnTo>
                <a:lnTo>
                  <a:pt x="3763" y="70548"/>
                </a:lnTo>
                <a:lnTo>
                  <a:pt x="6314" y="70497"/>
                </a:lnTo>
                <a:lnTo>
                  <a:pt x="9335" y="68809"/>
                </a:lnTo>
                <a:lnTo>
                  <a:pt x="9335" y="43522"/>
                </a:lnTo>
                <a:lnTo>
                  <a:pt x="21643" y="43522"/>
                </a:lnTo>
                <a:lnTo>
                  <a:pt x="25377" y="42976"/>
                </a:lnTo>
                <a:lnTo>
                  <a:pt x="24764" y="34786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10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36" y="37288"/>
                </a:lnTo>
                <a:lnTo>
                  <a:pt x="40233" y="32881"/>
                </a:lnTo>
                <a:lnTo>
                  <a:pt x="41404" y="30063"/>
                </a:lnTo>
                <a:lnTo>
                  <a:pt x="42560" y="27240"/>
                </a:lnTo>
                <a:lnTo>
                  <a:pt x="43131" y="24080"/>
                </a:lnTo>
                <a:lnTo>
                  <a:pt x="43131" y="17919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5"/>
                </a:lnTo>
                <a:lnTo>
                  <a:pt x="35802" y="4485"/>
                </a:lnTo>
                <a:lnTo>
                  <a:pt x="31852" y="2199"/>
                </a:lnTo>
                <a:lnTo>
                  <a:pt x="28018" y="1003"/>
                </a:lnTo>
                <a:lnTo>
                  <a:pt x="24472" y="330"/>
                </a:lnTo>
                <a:lnTo>
                  <a:pt x="21694" y="64"/>
                </a:lnTo>
                <a:lnTo>
                  <a:pt x="18719" y="0"/>
                </a:lnTo>
                <a:lnTo>
                  <a:pt x="9335" y="7710"/>
                </a:lnTo>
                <a:lnTo>
                  <a:pt x="19547" y="7710"/>
                </a:lnTo>
                <a:lnTo>
                  <a:pt x="22875" y="8092"/>
                </a:lnTo>
                <a:lnTo>
                  <a:pt x="26175" y="8926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7"/>
                </a:lnTo>
                <a:lnTo>
                  <a:pt x="33314" y="23431"/>
                </a:lnTo>
                <a:lnTo>
                  <a:pt x="32335" y="27165"/>
                </a:lnTo>
                <a:lnTo>
                  <a:pt x="30722" y="30495"/>
                </a:lnTo>
                <a:lnTo>
                  <a:pt x="28195" y="33058"/>
                </a:lnTo>
                <a:lnTo>
                  <a:pt x="24764" y="34786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5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2854076" y="5650995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70"/>
                </a:lnTo>
                <a:lnTo>
                  <a:pt x="698" y="47599"/>
                </a:lnTo>
                <a:lnTo>
                  <a:pt x="2095" y="51940"/>
                </a:lnTo>
                <a:lnTo>
                  <a:pt x="3478" y="56310"/>
                </a:lnTo>
                <a:lnTo>
                  <a:pt x="5472" y="59968"/>
                </a:lnTo>
                <a:lnTo>
                  <a:pt x="8064" y="62942"/>
                </a:lnTo>
                <a:lnTo>
                  <a:pt x="10641" y="65897"/>
                </a:lnTo>
                <a:lnTo>
                  <a:pt x="13776" y="68148"/>
                </a:lnTo>
                <a:lnTo>
                  <a:pt x="17449" y="69670"/>
                </a:lnTo>
                <a:lnTo>
                  <a:pt x="21117" y="71182"/>
                </a:lnTo>
                <a:lnTo>
                  <a:pt x="25232" y="71945"/>
                </a:lnTo>
                <a:lnTo>
                  <a:pt x="32435" y="71945"/>
                </a:lnTo>
                <a:lnTo>
                  <a:pt x="37083" y="71207"/>
                </a:lnTo>
                <a:lnTo>
                  <a:pt x="41285" y="70128"/>
                </a:lnTo>
                <a:lnTo>
                  <a:pt x="44715" y="68719"/>
                </a:lnTo>
                <a:lnTo>
                  <a:pt x="48474" y="66509"/>
                </a:lnTo>
                <a:lnTo>
                  <a:pt x="50709" y="63802"/>
                </a:lnTo>
                <a:lnTo>
                  <a:pt x="50951" y="61149"/>
                </a:lnTo>
                <a:lnTo>
                  <a:pt x="50810" y="58546"/>
                </a:lnTo>
                <a:lnTo>
                  <a:pt x="48247" y="57365"/>
                </a:lnTo>
                <a:lnTo>
                  <a:pt x="45148" y="59510"/>
                </a:lnTo>
                <a:lnTo>
                  <a:pt x="42199" y="61213"/>
                </a:lnTo>
                <a:lnTo>
                  <a:pt x="38326" y="62661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096" y="61937"/>
                </a:lnTo>
                <a:lnTo>
                  <a:pt x="19480" y="60756"/>
                </a:lnTo>
                <a:lnTo>
                  <a:pt x="17269" y="59014"/>
                </a:lnTo>
                <a:lnTo>
                  <a:pt x="13666" y="54432"/>
                </a:lnTo>
                <a:lnTo>
                  <a:pt x="12279" y="51563"/>
                </a:lnTo>
                <a:lnTo>
                  <a:pt x="11325" y="48157"/>
                </a:lnTo>
                <a:lnTo>
                  <a:pt x="10360" y="44729"/>
                </a:lnTo>
                <a:lnTo>
                  <a:pt x="9879" y="40791"/>
                </a:lnTo>
                <a:lnTo>
                  <a:pt x="9879" y="31863"/>
                </a:lnTo>
                <a:lnTo>
                  <a:pt x="10375" y="27875"/>
                </a:lnTo>
                <a:lnTo>
                  <a:pt x="11380" y="24382"/>
                </a:lnTo>
                <a:lnTo>
                  <a:pt x="12381" y="20890"/>
                </a:lnTo>
                <a:lnTo>
                  <a:pt x="13792" y="17946"/>
                </a:lnTo>
                <a:lnTo>
                  <a:pt x="15605" y="15505"/>
                </a:lnTo>
                <a:lnTo>
                  <a:pt x="19610" y="11249"/>
                </a:lnTo>
                <a:lnTo>
                  <a:pt x="22172" y="10007"/>
                </a:lnTo>
                <a:lnTo>
                  <a:pt x="24739" y="8761"/>
                </a:lnTo>
                <a:lnTo>
                  <a:pt x="27583" y="8129"/>
                </a:lnTo>
                <a:lnTo>
                  <a:pt x="33591" y="8129"/>
                </a:lnTo>
                <a:lnTo>
                  <a:pt x="38110" y="9194"/>
                </a:lnTo>
                <a:lnTo>
                  <a:pt x="41907" y="10666"/>
                </a:lnTo>
                <a:lnTo>
                  <a:pt x="44780" y="12369"/>
                </a:lnTo>
                <a:lnTo>
                  <a:pt x="47776" y="14565"/>
                </a:lnTo>
                <a:lnTo>
                  <a:pt x="50393" y="13575"/>
                </a:lnTo>
                <a:lnTo>
                  <a:pt x="50684" y="10792"/>
                </a:lnTo>
                <a:lnTo>
                  <a:pt x="50468" y="8229"/>
                </a:lnTo>
                <a:lnTo>
                  <a:pt x="48588" y="5386"/>
                </a:lnTo>
                <a:lnTo>
                  <a:pt x="45184" y="3251"/>
                </a:lnTo>
                <a:lnTo>
                  <a:pt x="42113" y="2005"/>
                </a:lnTo>
                <a:lnTo>
                  <a:pt x="38707" y="949"/>
                </a:lnTo>
                <a:lnTo>
                  <a:pt x="34872" y="176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3" y="2487"/>
                </a:lnTo>
                <a:lnTo>
                  <a:pt x="14526" y="4150"/>
                </a:lnTo>
                <a:lnTo>
                  <a:pt x="11290" y="6565"/>
                </a:lnTo>
                <a:lnTo>
                  <a:pt x="8572" y="9726"/>
                </a:lnTo>
                <a:lnTo>
                  <a:pt x="5864" y="12901"/>
                </a:lnTo>
                <a:lnTo>
                  <a:pt x="3759" y="16765"/>
                </a:lnTo>
                <a:lnTo>
                  <a:pt x="2260" y="21308"/>
                </a:lnTo>
                <a:lnTo>
                  <a:pt x="749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2938893" y="5669445"/>
            <a:ext cx="40106" cy="53644"/>
          </a:xfrm>
          <a:custGeom>
            <a:avLst/>
            <a:gdLst/>
            <a:ahLst/>
            <a:cxnLst/>
            <a:rect l="l" t="t" r="r" b="b"/>
            <a:pathLst>
              <a:path w="40106" h="53644">
                <a:moveTo>
                  <a:pt x="9168" y="38355"/>
                </a:moveTo>
                <a:lnTo>
                  <a:pt x="10017" y="34416"/>
                </a:lnTo>
                <a:lnTo>
                  <a:pt x="12649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7" y="29020"/>
                </a:lnTo>
                <a:lnTo>
                  <a:pt x="31203" y="29020"/>
                </a:lnTo>
                <a:lnTo>
                  <a:pt x="31203" y="39385"/>
                </a:lnTo>
                <a:lnTo>
                  <a:pt x="26884" y="43665"/>
                </a:lnTo>
                <a:lnTo>
                  <a:pt x="22870" y="46062"/>
                </a:lnTo>
                <a:lnTo>
                  <a:pt x="19860" y="53644"/>
                </a:lnTo>
                <a:lnTo>
                  <a:pt x="22642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5" y="46443"/>
                </a:lnTo>
                <a:lnTo>
                  <a:pt x="32395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66"/>
                </a:lnTo>
                <a:lnTo>
                  <a:pt x="13409" y="849"/>
                </a:lnTo>
                <a:lnTo>
                  <a:pt x="10147" y="1804"/>
                </a:lnTo>
                <a:lnTo>
                  <a:pt x="7225" y="2909"/>
                </a:lnTo>
                <a:lnTo>
                  <a:pt x="3505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69" y="12053"/>
                </a:lnTo>
                <a:lnTo>
                  <a:pt x="8153" y="10415"/>
                </a:lnTo>
                <a:lnTo>
                  <a:pt x="10792" y="9159"/>
                </a:lnTo>
                <a:lnTo>
                  <a:pt x="14083" y="8054"/>
                </a:lnTo>
                <a:lnTo>
                  <a:pt x="17815" y="7265"/>
                </a:lnTo>
                <a:lnTo>
                  <a:pt x="22085" y="7265"/>
                </a:lnTo>
                <a:lnTo>
                  <a:pt x="25234" y="8003"/>
                </a:lnTo>
                <a:lnTo>
                  <a:pt x="27799" y="9210"/>
                </a:lnTo>
                <a:lnTo>
                  <a:pt x="30210" y="12330"/>
                </a:lnTo>
                <a:lnTo>
                  <a:pt x="30999" y="15214"/>
                </a:lnTo>
                <a:lnTo>
                  <a:pt x="31203" y="1876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58"/>
                </a:lnTo>
                <a:lnTo>
                  <a:pt x="11173" y="24231"/>
                </a:lnTo>
                <a:lnTo>
                  <a:pt x="8610" y="25236"/>
                </a:lnTo>
                <a:lnTo>
                  <a:pt x="4419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19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6" y="52644"/>
                </a:lnTo>
                <a:lnTo>
                  <a:pt x="9168" y="38355"/>
                </a:lnTo>
                <a:close/>
              </a:path>
              <a:path w="40106" h="53644">
                <a:moveTo>
                  <a:pt x="13192" y="45911"/>
                </a:moveTo>
                <a:lnTo>
                  <a:pt x="9982" y="42901"/>
                </a:lnTo>
                <a:lnTo>
                  <a:pt x="9168" y="38355"/>
                </a:lnTo>
                <a:lnTo>
                  <a:pt x="9956" y="52644"/>
                </a:lnTo>
                <a:lnTo>
                  <a:pt x="14363" y="53644"/>
                </a:lnTo>
                <a:lnTo>
                  <a:pt x="19860" y="53644"/>
                </a:lnTo>
                <a:lnTo>
                  <a:pt x="22870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2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2995549" y="5669445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2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2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0" y="7748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050877" y="5646751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17"/>
                </a:lnTo>
                <a:lnTo>
                  <a:pt x="9842" y="56372"/>
                </a:lnTo>
                <a:lnTo>
                  <a:pt x="9269" y="51624"/>
                </a:lnTo>
                <a:lnTo>
                  <a:pt x="9269" y="46846"/>
                </a:lnTo>
                <a:lnTo>
                  <a:pt x="9956" y="42329"/>
                </a:lnTo>
                <a:lnTo>
                  <a:pt x="11123" y="38084"/>
                </a:lnTo>
                <a:lnTo>
                  <a:pt x="13117" y="34541"/>
                </a:lnTo>
                <a:lnTo>
                  <a:pt x="16002" y="32014"/>
                </a:lnTo>
                <a:lnTo>
                  <a:pt x="19533" y="30387"/>
                </a:lnTo>
                <a:lnTo>
                  <a:pt x="24270" y="30387"/>
                </a:lnTo>
                <a:lnTo>
                  <a:pt x="28893" y="32752"/>
                </a:lnTo>
                <a:lnTo>
                  <a:pt x="33491" y="36611"/>
                </a:lnTo>
                <a:lnTo>
                  <a:pt x="35916" y="39621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2"/>
                </a:lnTo>
                <a:lnTo>
                  <a:pt x="25970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4" y="64475"/>
                </a:lnTo>
                <a:lnTo>
                  <a:pt x="13221" y="75650"/>
                </a:lnTo>
                <a:lnTo>
                  <a:pt x="16268" y="76352"/>
                </a:lnTo>
                <a:lnTo>
                  <a:pt x="23150" y="76352"/>
                </a:lnTo>
                <a:lnTo>
                  <a:pt x="26175" y="75575"/>
                </a:lnTo>
                <a:lnTo>
                  <a:pt x="28943" y="74011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3" y="67499"/>
                </a:lnTo>
                <a:lnTo>
                  <a:pt x="37021" y="74509"/>
                </a:lnTo>
                <a:lnTo>
                  <a:pt x="39625" y="75614"/>
                </a:lnTo>
                <a:lnTo>
                  <a:pt x="42353" y="75614"/>
                </a:lnTo>
                <a:lnTo>
                  <a:pt x="44921" y="73962"/>
                </a:lnTo>
                <a:lnTo>
                  <a:pt x="44921" y="1687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71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27"/>
                </a:lnTo>
                <a:lnTo>
                  <a:pt x="11962" y="24610"/>
                </a:lnTo>
                <a:lnTo>
                  <a:pt x="9334" y="25894"/>
                </a:lnTo>
                <a:lnTo>
                  <a:pt x="7138" y="27722"/>
                </a:lnTo>
                <a:lnTo>
                  <a:pt x="3592" y="32496"/>
                </a:lnTo>
                <a:lnTo>
                  <a:pt x="2260" y="35391"/>
                </a:lnTo>
                <a:lnTo>
                  <a:pt x="1346" y="38783"/>
                </a:lnTo>
                <a:lnTo>
                  <a:pt x="445" y="42148"/>
                </a:lnTo>
                <a:lnTo>
                  <a:pt x="0" y="45946"/>
                </a:lnTo>
                <a:lnTo>
                  <a:pt x="0" y="53679"/>
                </a:lnTo>
                <a:lnTo>
                  <a:pt x="355" y="57059"/>
                </a:lnTo>
                <a:close/>
              </a:path>
              <a:path w="44921" h="76352">
                <a:moveTo>
                  <a:pt x="10882" y="60817"/>
                </a:moveTo>
                <a:lnTo>
                  <a:pt x="10680" y="74268"/>
                </a:lnTo>
                <a:lnTo>
                  <a:pt x="13221" y="75650"/>
                </a:lnTo>
                <a:lnTo>
                  <a:pt x="12764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138818" y="5651853"/>
            <a:ext cx="39066" cy="70217"/>
          </a:xfrm>
          <a:custGeom>
            <a:avLst/>
            <a:gdLst/>
            <a:ahLst/>
            <a:cxnLst/>
            <a:rect l="l" t="t" r="r" b="b"/>
            <a:pathLst>
              <a:path w="39066" h="70217">
                <a:moveTo>
                  <a:pt x="39066" y="66368"/>
                </a:moveTo>
                <a:lnTo>
                  <a:pt x="39027" y="65036"/>
                </a:lnTo>
                <a:lnTo>
                  <a:pt x="37162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1" y="37339"/>
                </a:lnTo>
                <a:lnTo>
                  <a:pt x="34620" y="35394"/>
                </a:lnTo>
                <a:lnTo>
                  <a:pt x="34684" y="32410"/>
                </a:lnTo>
                <a:lnTo>
                  <a:pt x="32881" y="29792"/>
                </a:lnTo>
                <a:lnTo>
                  <a:pt x="9334" y="29792"/>
                </a:lnTo>
                <a:lnTo>
                  <a:pt x="9334" y="7772"/>
                </a:lnTo>
                <a:lnTo>
                  <a:pt x="37072" y="7772"/>
                </a:lnTo>
                <a:lnTo>
                  <a:pt x="38583" y="5194"/>
                </a:lnTo>
                <a:lnTo>
                  <a:pt x="38583" y="2627"/>
                </a:lnTo>
                <a:lnTo>
                  <a:pt x="36791" y="0"/>
                </a:lnTo>
                <a:lnTo>
                  <a:pt x="3465" y="0"/>
                </a:lnTo>
                <a:lnTo>
                  <a:pt x="1104" y="849"/>
                </a:lnTo>
                <a:lnTo>
                  <a:pt x="0" y="3797"/>
                </a:lnTo>
                <a:lnTo>
                  <a:pt x="0" y="66419"/>
                </a:lnTo>
                <a:lnTo>
                  <a:pt x="370" y="68806"/>
                </a:lnTo>
                <a:lnTo>
                  <a:pt x="3465" y="70217"/>
                </a:lnTo>
                <a:lnTo>
                  <a:pt x="37162" y="70217"/>
                </a:lnTo>
                <a:lnTo>
                  <a:pt x="38760" y="68972"/>
                </a:lnTo>
                <a:lnTo>
                  <a:pt x="39066" y="66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193430" y="5651853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2" y="0"/>
                </a:moveTo>
                <a:lnTo>
                  <a:pt x="1130" y="928"/>
                </a:lnTo>
                <a:lnTo>
                  <a:pt x="0" y="4028"/>
                </a:lnTo>
                <a:lnTo>
                  <a:pt x="0" y="68809"/>
                </a:lnTo>
                <a:lnTo>
                  <a:pt x="979" y="70081"/>
                </a:lnTo>
                <a:lnTo>
                  <a:pt x="3761" y="70548"/>
                </a:lnTo>
                <a:lnTo>
                  <a:pt x="6325" y="70497"/>
                </a:lnTo>
                <a:lnTo>
                  <a:pt x="9334" y="68809"/>
                </a:lnTo>
                <a:lnTo>
                  <a:pt x="9334" y="43522"/>
                </a:lnTo>
                <a:lnTo>
                  <a:pt x="21643" y="43522"/>
                </a:lnTo>
                <a:lnTo>
                  <a:pt x="25377" y="42976"/>
                </a:lnTo>
                <a:lnTo>
                  <a:pt x="24767" y="34786"/>
                </a:lnTo>
                <a:lnTo>
                  <a:pt x="20563" y="35877"/>
                </a:lnTo>
                <a:lnTo>
                  <a:pt x="9334" y="35877"/>
                </a:lnTo>
                <a:lnTo>
                  <a:pt x="9334" y="7710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38" y="37288"/>
                </a:lnTo>
                <a:lnTo>
                  <a:pt x="40233" y="32881"/>
                </a:lnTo>
                <a:lnTo>
                  <a:pt x="41403" y="30063"/>
                </a:lnTo>
                <a:lnTo>
                  <a:pt x="42558" y="27240"/>
                </a:lnTo>
                <a:lnTo>
                  <a:pt x="43131" y="24080"/>
                </a:lnTo>
                <a:lnTo>
                  <a:pt x="43131" y="17919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5"/>
                </a:lnTo>
                <a:lnTo>
                  <a:pt x="35802" y="4485"/>
                </a:lnTo>
                <a:lnTo>
                  <a:pt x="31852" y="2199"/>
                </a:lnTo>
                <a:lnTo>
                  <a:pt x="28018" y="1003"/>
                </a:lnTo>
                <a:lnTo>
                  <a:pt x="24472" y="330"/>
                </a:lnTo>
                <a:lnTo>
                  <a:pt x="21694" y="64"/>
                </a:lnTo>
                <a:lnTo>
                  <a:pt x="18719" y="0"/>
                </a:lnTo>
                <a:lnTo>
                  <a:pt x="9334" y="7710"/>
                </a:lnTo>
                <a:lnTo>
                  <a:pt x="19547" y="7710"/>
                </a:lnTo>
                <a:lnTo>
                  <a:pt x="22860" y="8092"/>
                </a:lnTo>
                <a:lnTo>
                  <a:pt x="26175" y="8926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7"/>
                </a:lnTo>
                <a:lnTo>
                  <a:pt x="33314" y="23431"/>
                </a:lnTo>
                <a:lnTo>
                  <a:pt x="32335" y="27165"/>
                </a:lnTo>
                <a:lnTo>
                  <a:pt x="30722" y="30495"/>
                </a:lnTo>
                <a:lnTo>
                  <a:pt x="28195" y="33058"/>
                </a:lnTo>
                <a:lnTo>
                  <a:pt x="24767" y="34786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5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247142" y="5650995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70"/>
                </a:lnTo>
                <a:lnTo>
                  <a:pt x="698" y="47599"/>
                </a:lnTo>
                <a:lnTo>
                  <a:pt x="2095" y="51940"/>
                </a:lnTo>
                <a:lnTo>
                  <a:pt x="3477" y="56310"/>
                </a:lnTo>
                <a:lnTo>
                  <a:pt x="5472" y="59968"/>
                </a:lnTo>
                <a:lnTo>
                  <a:pt x="8064" y="62942"/>
                </a:lnTo>
                <a:lnTo>
                  <a:pt x="10641" y="65897"/>
                </a:lnTo>
                <a:lnTo>
                  <a:pt x="13776" y="68148"/>
                </a:lnTo>
                <a:lnTo>
                  <a:pt x="17449" y="69670"/>
                </a:lnTo>
                <a:lnTo>
                  <a:pt x="21117" y="71182"/>
                </a:lnTo>
                <a:lnTo>
                  <a:pt x="25232" y="71945"/>
                </a:lnTo>
                <a:lnTo>
                  <a:pt x="32435" y="71945"/>
                </a:lnTo>
                <a:lnTo>
                  <a:pt x="37084" y="71207"/>
                </a:lnTo>
                <a:lnTo>
                  <a:pt x="41288" y="70128"/>
                </a:lnTo>
                <a:lnTo>
                  <a:pt x="44715" y="68719"/>
                </a:lnTo>
                <a:lnTo>
                  <a:pt x="48474" y="66509"/>
                </a:lnTo>
                <a:lnTo>
                  <a:pt x="50709" y="63802"/>
                </a:lnTo>
                <a:lnTo>
                  <a:pt x="50951" y="61149"/>
                </a:lnTo>
                <a:lnTo>
                  <a:pt x="50810" y="58546"/>
                </a:lnTo>
                <a:lnTo>
                  <a:pt x="48247" y="57365"/>
                </a:lnTo>
                <a:lnTo>
                  <a:pt x="45133" y="59510"/>
                </a:lnTo>
                <a:lnTo>
                  <a:pt x="42203" y="61213"/>
                </a:lnTo>
                <a:lnTo>
                  <a:pt x="38329" y="62661"/>
                </a:lnTo>
                <a:lnTo>
                  <a:pt x="33782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096" y="61937"/>
                </a:lnTo>
                <a:lnTo>
                  <a:pt x="19479" y="60756"/>
                </a:lnTo>
                <a:lnTo>
                  <a:pt x="17269" y="59014"/>
                </a:lnTo>
                <a:lnTo>
                  <a:pt x="13665" y="54432"/>
                </a:lnTo>
                <a:lnTo>
                  <a:pt x="12279" y="51563"/>
                </a:lnTo>
                <a:lnTo>
                  <a:pt x="11325" y="48157"/>
                </a:lnTo>
                <a:lnTo>
                  <a:pt x="10360" y="44729"/>
                </a:lnTo>
                <a:lnTo>
                  <a:pt x="9878" y="40791"/>
                </a:lnTo>
                <a:lnTo>
                  <a:pt x="9878" y="31863"/>
                </a:lnTo>
                <a:lnTo>
                  <a:pt x="10374" y="27875"/>
                </a:lnTo>
                <a:lnTo>
                  <a:pt x="11379" y="24382"/>
                </a:lnTo>
                <a:lnTo>
                  <a:pt x="12379" y="20890"/>
                </a:lnTo>
                <a:lnTo>
                  <a:pt x="13776" y="17946"/>
                </a:lnTo>
                <a:lnTo>
                  <a:pt x="15605" y="15505"/>
                </a:lnTo>
                <a:lnTo>
                  <a:pt x="19608" y="11249"/>
                </a:lnTo>
                <a:lnTo>
                  <a:pt x="22172" y="10007"/>
                </a:lnTo>
                <a:lnTo>
                  <a:pt x="24739" y="8761"/>
                </a:lnTo>
                <a:lnTo>
                  <a:pt x="27583" y="8129"/>
                </a:lnTo>
                <a:lnTo>
                  <a:pt x="33591" y="8129"/>
                </a:lnTo>
                <a:lnTo>
                  <a:pt x="38112" y="9194"/>
                </a:lnTo>
                <a:lnTo>
                  <a:pt x="41907" y="10666"/>
                </a:lnTo>
                <a:lnTo>
                  <a:pt x="44780" y="12369"/>
                </a:lnTo>
                <a:lnTo>
                  <a:pt x="47776" y="14565"/>
                </a:lnTo>
                <a:lnTo>
                  <a:pt x="50392" y="13575"/>
                </a:lnTo>
                <a:lnTo>
                  <a:pt x="50684" y="10792"/>
                </a:lnTo>
                <a:lnTo>
                  <a:pt x="50468" y="8229"/>
                </a:lnTo>
                <a:lnTo>
                  <a:pt x="48588" y="5386"/>
                </a:lnTo>
                <a:lnTo>
                  <a:pt x="45187" y="3251"/>
                </a:lnTo>
                <a:lnTo>
                  <a:pt x="42113" y="2005"/>
                </a:lnTo>
                <a:lnTo>
                  <a:pt x="38707" y="949"/>
                </a:lnTo>
                <a:lnTo>
                  <a:pt x="34872" y="176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3" y="2487"/>
                </a:lnTo>
                <a:lnTo>
                  <a:pt x="14526" y="4150"/>
                </a:lnTo>
                <a:lnTo>
                  <a:pt x="11289" y="6565"/>
                </a:lnTo>
                <a:lnTo>
                  <a:pt x="8571" y="9726"/>
                </a:lnTo>
                <a:lnTo>
                  <a:pt x="5868" y="12901"/>
                </a:lnTo>
                <a:lnTo>
                  <a:pt x="3757" y="16765"/>
                </a:lnTo>
                <a:lnTo>
                  <a:pt x="2246" y="21308"/>
                </a:lnTo>
                <a:lnTo>
                  <a:pt x="749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306829" y="5650995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64"/>
                </a:moveTo>
                <a:lnTo>
                  <a:pt x="0" y="42570"/>
                </a:lnTo>
                <a:lnTo>
                  <a:pt x="698" y="47599"/>
                </a:lnTo>
                <a:lnTo>
                  <a:pt x="2095" y="51940"/>
                </a:lnTo>
                <a:lnTo>
                  <a:pt x="3482" y="56310"/>
                </a:lnTo>
                <a:lnTo>
                  <a:pt x="5476" y="59968"/>
                </a:lnTo>
                <a:lnTo>
                  <a:pt x="8064" y="62942"/>
                </a:lnTo>
                <a:lnTo>
                  <a:pt x="10646" y="65897"/>
                </a:lnTo>
                <a:lnTo>
                  <a:pt x="13780" y="68148"/>
                </a:lnTo>
                <a:lnTo>
                  <a:pt x="17449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7" y="71945"/>
                </a:lnTo>
                <a:lnTo>
                  <a:pt x="37084" y="71207"/>
                </a:lnTo>
                <a:lnTo>
                  <a:pt x="41288" y="70128"/>
                </a:lnTo>
                <a:lnTo>
                  <a:pt x="44719" y="68719"/>
                </a:lnTo>
                <a:lnTo>
                  <a:pt x="48478" y="66509"/>
                </a:lnTo>
                <a:lnTo>
                  <a:pt x="50713" y="63802"/>
                </a:lnTo>
                <a:lnTo>
                  <a:pt x="50954" y="61149"/>
                </a:lnTo>
                <a:lnTo>
                  <a:pt x="50813" y="58546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3" y="61213"/>
                </a:lnTo>
                <a:lnTo>
                  <a:pt x="38329" y="62661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100" y="61937"/>
                </a:lnTo>
                <a:lnTo>
                  <a:pt x="19484" y="60756"/>
                </a:lnTo>
                <a:lnTo>
                  <a:pt x="17273" y="59014"/>
                </a:lnTo>
                <a:lnTo>
                  <a:pt x="13666" y="54432"/>
                </a:lnTo>
                <a:lnTo>
                  <a:pt x="12283" y="51563"/>
                </a:lnTo>
                <a:lnTo>
                  <a:pt x="11329" y="48157"/>
                </a:lnTo>
                <a:lnTo>
                  <a:pt x="10364" y="44729"/>
                </a:lnTo>
                <a:lnTo>
                  <a:pt x="9883" y="40791"/>
                </a:lnTo>
                <a:lnTo>
                  <a:pt x="9883" y="31863"/>
                </a:lnTo>
                <a:lnTo>
                  <a:pt x="10375" y="27875"/>
                </a:lnTo>
                <a:lnTo>
                  <a:pt x="11380" y="24382"/>
                </a:lnTo>
                <a:lnTo>
                  <a:pt x="12385" y="20890"/>
                </a:lnTo>
                <a:lnTo>
                  <a:pt x="13792" y="17946"/>
                </a:lnTo>
                <a:lnTo>
                  <a:pt x="15609" y="15505"/>
                </a:lnTo>
                <a:lnTo>
                  <a:pt x="19610" y="11249"/>
                </a:lnTo>
                <a:lnTo>
                  <a:pt x="22176" y="10007"/>
                </a:lnTo>
                <a:lnTo>
                  <a:pt x="24739" y="8761"/>
                </a:lnTo>
                <a:lnTo>
                  <a:pt x="27586" y="8129"/>
                </a:lnTo>
                <a:lnTo>
                  <a:pt x="33592" y="8129"/>
                </a:lnTo>
                <a:lnTo>
                  <a:pt x="38113" y="9194"/>
                </a:lnTo>
                <a:lnTo>
                  <a:pt x="41911" y="10666"/>
                </a:lnTo>
                <a:lnTo>
                  <a:pt x="44781" y="12369"/>
                </a:lnTo>
                <a:lnTo>
                  <a:pt x="47779" y="14565"/>
                </a:lnTo>
                <a:lnTo>
                  <a:pt x="50393" y="13575"/>
                </a:lnTo>
                <a:lnTo>
                  <a:pt x="50688" y="10792"/>
                </a:lnTo>
                <a:lnTo>
                  <a:pt x="50472" y="8229"/>
                </a:lnTo>
                <a:lnTo>
                  <a:pt x="48594" y="5386"/>
                </a:lnTo>
                <a:lnTo>
                  <a:pt x="45187" y="3251"/>
                </a:lnTo>
                <a:lnTo>
                  <a:pt x="42113" y="2005"/>
                </a:lnTo>
                <a:lnTo>
                  <a:pt x="38710" y="949"/>
                </a:lnTo>
                <a:lnTo>
                  <a:pt x="34878" y="176"/>
                </a:lnTo>
                <a:lnTo>
                  <a:pt x="30873" y="0"/>
                </a:lnTo>
                <a:lnTo>
                  <a:pt x="26277" y="0"/>
                </a:lnTo>
                <a:lnTo>
                  <a:pt x="22100" y="824"/>
                </a:lnTo>
                <a:lnTo>
                  <a:pt x="18313" y="2487"/>
                </a:lnTo>
                <a:lnTo>
                  <a:pt x="14530" y="4150"/>
                </a:lnTo>
                <a:lnTo>
                  <a:pt x="11290" y="6565"/>
                </a:lnTo>
                <a:lnTo>
                  <a:pt x="8576" y="9726"/>
                </a:lnTo>
                <a:lnTo>
                  <a:pt x="5868" y="12901"/>
                </a:lnTo>
                <a:lnTo>
                  <a:pt x="3759" y="16765"/>
                </a:lnTo>
                <a:lnTo>
                  <a:pt x="2261" y="21308"/>
                </a:lnTo>
                <a:lnTo>
                  <a:pt x="749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394961" y="5669442"/>
            <a:ext cx="44932" cy="72349"/>
          </a:xfrm>
          <a:custGeom>
            <a:avLst/>
            <a:gdLst/>
            <a:ahLst/>
            <a:cxnLst/>
            <a:rect l="l" t="t" r="r" b="b"/>
            <a:pathLst>
              <a:path w="44932" h="72349">
                <a:moveTo>
                  <a:pt x="8953" y="17258"/>
                </a:moveTo>
                <a:lnTo>
                  <a:pt x="10375" y="15480"/>
                </a:lnTo>
                <a:lnTo>
                  <a:pt x="12989" y="12776"/>
                </a:lnTo>
                <a:lnTo>
                  <a:pt x="16647" y="9852"/>
                </a:lnTo>
                <a:lnTo>
                  <a:pt x="20092" y="8214"/>
                </a:lnTo>
                <a:lnTo>
                  <a:pt x="23534" y="7707"/>
                </a:lnTo>
                <a:lnTo>
                  <a:pt x="27800" y="8253"/>
                </a:lnTo>
                <a:lnTo>
                  <a:pt x="30935" y="10425"/>
                </a:lnTo>
                <a:lnTo>
                  <a:pt x="33106" y="13661"/>
                </a:lnTo>
                <a:lnTo>
                  <a:pt x="34693" y="17550"/>
                </a:lnTo>
                <a:lnTo>
                  <a:pt x="35457" y="22211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5" y="33907"/>
                </a:lnTo>
                <a:lnTo>
                  <a:pt x="35471" y="50453"/>
                </a:lnTo>
                <a:lnTo>
                  <a:pt x="37678" y="48614"/>
                </a:lnTo>
                <a:lnTo>
                  <a:pt x="41259" y="43875"/>
                </a:lnTo>
                <a:lnTo>
                  <a:pt x="42621" y="41007"/>
                </a:lnTo>
                <a:lnTo>
                  <a:pt x="43545" y="37590"/>
                </a:lnTo>
                <a:lnTo>
                  <a:pt x="44460" y="34199"/>
                </a:lnTo>
                <a:lnTo>
                  <a:pt x="44932" y="30365"/>
                </a:lnTo>
                <a:lnTo>
                  <a:pt x="44932" y="22553"/>
                </a:lnTo>
                <a:lnTo>
                  <a:pt x="44565" y="19202"/>
                </a:lnTo>
                <a:lnTo>
                  <a:pt x="43837" y="16026"/>
                </a:lnTo>
                <a:lnTo>
                  <a:pt x="43113" y="12862"/>
                </a:lnTo>
                <a:lnTo>
                  <a:pt x="41973" y="10082"/>
                </a:lnTo>
                <a:lnTo>
                  <a:pt x="40396" y="7707"/>
                </a:lnTo>
                <a:lnTo>
                  <a:pt x="36793" y="3441"/>
                </a:lnTo>
                <a:lnTo>
                  <a:pt x="31799" y="683"/>
                </a:lnTo>
                <a:lnTo>
                  <a:pt x="28779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3" y="938"/>
                </a:lnTo>
                <a:lnTo>
                  <a:pt x="16305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32" h="72349">
                <a:moveTo>
                  <a:pt x="7858" y="9003"/>
                </a:moveTo>
                <a:lnTo>
                  <a:pt x="7858" y="2105"/>
                </a:lnTo>
                <a:lnTo>
                  <a:pt x="5295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70650"/>
                </a:lnTo>
                <a:lnTo>
                  <a:pt x="187" y="71398"/>
                </a:lnTo>
                <a:lnTo>
                  <a:pt x="2854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6"/>
                </a:lnTo>
                <a:lnTo>
                  <a:pt x="10246" y="47494"/>
                </a:lnTo>
                <a:lnTo>
                  <a:pt x="13802" y="50482"/>
                </a:lnTo>
                <a:lnTo>
                  <a:pt x="17320" y="52487"/>
                </a:lnTo>
                <a:lnTo>
                  <a:pt x="20977" y="53516"/>
                </a:lnTo>
                <a:lnTo>
                  <a:pt x="23760" y="53653"/>
                </a:lnTo>
                <a:lnTo>
                  <a:pt x="27162" y="53653"/>
                </a:lnTo>
                <a:lnTo>
                  <a:pt x="30186" y="53019"/>
                </a:lnTo>
                <a:lnTo>
                  <a:pt x="32829" y="51724"/>
                </a:lnTo>
                <a:lnTo>
                  <a:pt x="35471" y="50453"/>
                </a:lnTo>
                <a:lnTo>
                  <a:pt x="34935" y="33907"/>
                </a:lnTo>
                <a:lnTo>
                  <a:pt x="33728" y="38173"/>
                </a:lnTo>
                <a:lnTo>
                  <a:pt x="31723" y="41795"/>
                </a:lnTo>
                <a:lnTo>
                  <a:pt x="28789" y="44322"/>
                </a:lnTo>
                <a:lnTo>
                  <a:pt x="25232" y="45946"/>
                </a:lnTo>
                <a:lnTo>
                  <a:pt x="20549" y="45946"/>
                </a:lnTo>
                <a:lnTo>
                  <a:pt x="16001" y="43569"/>
                </a:lnTo>
                <a:lnTo>
                  <a:pt x="11430" y="39670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453386" y="5669448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64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68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488691" y="5669445"/>
            <a:ext cx="48845" cy="53644"/>
          </a:xfrm>
          <a:custGeom>
            <a:avLst/>
            <a:gdLst/>
            <a:ahLst/>
            <a:cxnLst/>
            <a:rect l="l" t="t" r="r" b="b"/>
            <a:pathLst>
              <a:path w="48845" h="53644">
                <a:moveTo>
                  <a:pt x="9284" y="23901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94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58"/>
                </a:lnTo>
                <a:lnTo>
                  <a:pt x="37886" y="50267"/>
                </a:lnTo>
                <a:lnTo>
                  <a:pt x="40490" y="48374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9"/>
                </a:lnTo>
                <a:lnTo>
                  <a:pt x="48312" y="33959"/>
                </a:lnTo>
                <a:lnTo>
                  <a:pt x="48845" y="30290"/>
                </a:lnTo>
                <a:lnTo>
                  <a:pt x="48845" y="22227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9"/>
                </a:lnTo>
                <a:lnTo>
                  <a:pt x="44856" y="9270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4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45" h="53644">
                <a:moveTo>
                  <a:pt x="26974" y="46112"/>
                </a:moveTo>
                <a:lnTo>
                  <a:pt x="21452" y="46112"/>
                </a:lnTo>
                <a:lnTo>
                  <a:pt x="17106" y="44579"/>
                </a:lnTo>
                <a:lnTo>
                  <a:pt x="13641" y="42138"/>
                </a:lnTo>
                <a:lnTo>
                  <a:pt x="11343" y="38635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44"/>
                </a:lnTo>
                <a:lnTo>
                  <a:pt x="28004" y="53644"/>
                </a:lnTo>
                <a:lnTo>
                  <a:pt x="31622" y="52985"/>
                </a:lnTo>
                <a:lnTo>
                  <a:pt x="34762" y="51614"/>
                </a:lnTo>
                <a:lnTo>
                  <a:pt x="37886" y="50267"/>
                </a:lnTo>
                <a:lnTo>
                  <a:pt x="38685" y="34658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540531" y="5650069"/>
            <a:ext cx="21654" cy="91808"/>
          </a:xfrm>
          <a:custGeom>
            <a:avLst/>
            <a:gdLst/>
            <a:ahLst/>
            <a:cxnLst/>
            <a:rect l="l" t="t" r="r" b="b"/>
            <a:pathLst>
              <a:path w="21654" h="91808">
                <a:moveTo>
                  <a:pt x="10645" y="5421"/>
                </a:moveTo>
                <a:lnTo>
                  <a:pt x="11023" y="8878"/>
                </a:lnTo>
                <a:lnTo>
                  <a:pt x="13971" y="10746"/>
                </a:lnTo>
                <a:lnTo>
                  <a:pt x="18201" y="10746"/>
                </a:lnTo>
                <a:lnTo>
                  <a:pt x="21262" y="8837"/>
                </a:lnTo>
                <a:lnTo>
                  <a:pt x="21654" y="5311"/>
                </a:lnTo>
                <a:lnTo>
                  <a:pt x="21272" y="1854"/>
                </a:lnTo>
                <a:lnTo>
                  <a:pt x="18313" y="0"/>
                </a:lnTo>
                <a:lnTo>
                  <a:pt x="14036" y="0"/>
                </a:lnTo>
                <a:lnTo>
                  <a:pt x="11023" y="1893"/>
                </a:lnTo>
                <a:lnTo>
                  <a:pt x="10645" y="5421"/>
                </a:lnTo>
                <a:close/>
              </a:path>
              <a:path w="21654" h="91808">
                <a:moveTo>
                  <a:pt x="140" y="85370"/>
                </a:moveTo>
                <a:lnTo>
                  <a:pt x="0" y="87984"/>
                </a:lnTo>
                <a:lnTo>
                  <a:pt x="688" y="90717"/>
                </a:lnTo>
                <a:lnTo>
                  <a:pt x="3290" y="91591"/>
                </a:lnTo>
                <a:lnTo>
                  <a:pt x="6249" y="91808"/>
                </a:lnTo>
                <a:lnTo>
                  <a:pt x="8816" y="91808"/>
                </a:lnTo>
                <a:lnTo>
                  <a:pt x="14620" y="89852"/>
                </a:lnTo>
                <a:lnTo>
                  <a:pt x="17261" y="87185"/>
                </a:lnTo>
                <a:lnTo>
                  <a:pt x="19267" y="83808"/>
                </a:lnTo>
                <a:lnTo>
                  <a:pt x="20347" y="79352"/>
                </a:lnTo>
                <a:lnTo>
                  <a:pt x="20624" y="76442"/>
                </a:lnTo>
                <a:lnTo>
                  <a:pt x="20624" y="21805"/>
                </a:lnTo>
                <a:lnTo>
                  <a:pt x="20257" y="20891"/>
                </a:lnTo>
                <a:lnTo>
                  <a:pt x="17705" y="20167"/>
                </a:lnTo>
                <a:lnTo>
                  <a:pt x="14530" y="20167"/>
                </a:lnTo>
                <a:lnTo>
                  <a:pt x="11620" y="21805"/>
                </a:lnTo>
                <a:lnTo>
                  <a:pt x="11494" y="77368"/>
                </a:lnTo>
                <a:lnTo>
                  <a:pt x="10986" y="79970"/>
                </a:lnTo>
                <a:lnTo>
                  <a:pt x="8802" y="83251"/>
                </a:lnTo>
                <a:lnTo>
                  <a:pt x="6084" y="84150"/>
                </a:lnTo>
                <a:lnTo>
                  <a:pt x="2692" y="84010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574591" y="5669445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1"/>
                </a:moveTo>
                <a:lnTo>
                  <a:pt x="43700" y="14123"/>
                </a:lnTo>
                <a:lnTo>
                  <a:pt x="42886" y="11319"/>
                </a:lnTo>
                <a:lnTo>
                  <a:pt x="39876" y="6808"/>
                </a:lnTo>
                <a:lnTo>
                  <a:pt x="35928" y="306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5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6"/>
                </a:lnTo>
                <a:lnTo>
                  <a:pt x="9269" y="22076"/>
                </a:lnTo>
                <a:lnTo>
                  <a:pt x="9344" y="20092"/>
                </a:lnTo>
                <a:lnTo>
                  <a:pt x="10831" y="3114"/>
                </a:lnTo>
                <a:lnTo>
                  <a:pt x="8355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6"/>
                </a:lnTo>
                <a:lnTo>
                  <a:pt x="2617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54"/>
                </a:lnTo>
                <a:lnTo>
                  <a:pt x="13855" y="51969"/>
                </a:lnTo>
                <a:lnTo>
                  <a:pt x="16877" y="53085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92"/>
                </a:lnTo>
                <a:lnTo>
                  <a:pt x="32993" y="52795"/>
                </a:lnTo>
                <a:lnTo>
                  <a:pt x="36344" y="51969"/>
                </a:lnTo>
                <a:lnTo>
                  <a:pt x="39164" y="51095"/>
                </a:lnTo>
                <a:lnTo>
                  <a:pt x="42670" y="48298"/>
                </a:lnTo>
                <a:lnTo>
                  <a:pt x="42861" y="45519"/>
                </a:lnTo>
                <a:lnTo>
                  <a:pt x="42072" y="42890"/>
                </a:lnTo>
                <a:lnTo>
                  <a:pt x="39458" y="43268"/>
                </a:lnTo>
                <a:lnTo>
                  <a:pt x="36179" y="44540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7"/>
                </a:lnTo>
                <a:lnTo>
                  <a:pt x="11544" y="39993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1"/>
                </a:lnTo>
                <a:close/>
              </a:path>
              <a:path w="44919" h="53647">
                <a:moveTo>
                  <a:pt x="9344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4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630308" y="5669495"/>
            <a:ext cx="38519" cy="53593"/>
          </a:xfrm>
          <a:custGeom>
            <a:avLst/>
            <a:gdLst/>
            <a:ahLst/>
            <a:cxnLst/>
            <a:rect l="l" t="t" r="r" b="b"/>
            <a:pathLst>
              <a:path w="38519" h="53594">
                <a:moveTo>
                  <a:pt x="9625" y="32818"/>
                </a:moveTo>
                <a:lnTo>
                  <a:pt x="9323" y="30059"/>
                </a:lnTo>
                <a:lnTo>
                  <a:pt x="9323" y="20613"/>
                </a:lnTo>
                <a:lnTo>
                  <a:pt x="10478" y="15811"/>
                </a:lnTo>
                <a:lnTo>
                  <a:pt x="12776" y="12495"/>
                </a:lnTo>
                <a:lnTo>
                  <a:pt x="15076" y="9183"/>
                </a:lnTo>
                <a:lnTo>
                  <a:pt x="18362" y="7546"/>
                </a:lnTo>
                <a:lnTo>
                  <a:pt x="24777" y="7546"/>
                </a:lnTo>
                <a:lnTo>
                  <a:pt x="28129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897"/>
                </a:lnTo>
                <a:lnTo>
                  <a:pt x="38277" y="8294"/>
                </a:lnTo>
                <a:lnTo>
                  <a:pt x="37465" y="5551"/>
                </a:lnTo>
                <a:lnTo>
                  <a:pt x="34645" y="3200"/>
                </a:lnTo>
                <a:lnTo>
                  <a:pt x="31355" y="1577"/>
                </a:lnTo>
                <a:lnTo>
                  <a:pt x="28778" y="712"/>
                </a:lnTo>
                <a:lnTo>
                  <a:pt x="25843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602"/>
                </a:lnTo>
                <a:lnTo>
                  <a:pt x="11037" y="2668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4"/>
                </a:lnTo>
                <a:lnTo>
                  <a:pt x="0" y="22583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10"/>
                </a:lnTo>
                <a:lnTo>
                  <a:pt x="2386" y="41846"/>
                </a:lnTo>
                <a:lnTo>
                  <a:pt x="3787" y="44579"/>
                </a:lnTo>
                <a:lnTo>
                  <a:pt x="5615" y="46785"/>
                </a:lnTo>
                <a:lnTo>
                  <a:pt x="9701" y="50713"/>
                </a:lnTo>
                <a:lnTo>
                  <a:pt x="12419" y="51869"/>
                </a:lnTo>
                <a:lnTo>
                  <a:pt x="15137" y="53035"/>
                </a:lnTo>
                <a:lnTo>
                  <a:pt x="18251" y="53594"/>
                </a:lnTo>
                <a:lnTo>
                  <a:pt x="23456" y="53594"/>
                </a:lnTo>
                <a:lnTo>
                  <a:pt x="26696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7" y="46518"/>
                </a:lnTo>
                <a:lnTo>
                  <a:pt x="38519" y="43790"/>
                </a:lnTo>
                <a:lnTo>
                  <a:pt x="38493" y="42444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1" y="44222"/>
                </a:lnTo>
                <a:lnTo>
                  <a:pt x="26757" y="45529"/>
                </a:lnTo>
                <a:lnTo>
                  <a:pt x="22899" y="45845"/>
                </a:lnTo>
                <a:lnTo>
                  <a:pt x="18794" y="45453"/>
                </a:lnTo>
                <a:lnTo>
                  <a:pt x="15429" y="43906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674202" y="5657147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4" y="13323"/>
                </a:lnTo>
                <a:lnTo>
                  <a:pt x="346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900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41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714263" y="5669445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3" y="1072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8" y="26939"/>
                </a:lnTo>
                <a:lnTo>
                  <a:pt x="11951" y="28412"/>
                </a:lnTo>
                <a:lnTo>
                  <a:pt x="15022" y="29643"/>
                </a:lnTo>
                <a:lnTo>
                  <a:pt x="17971" y="30787"/>
                </a:lnTo>
                <a:lnTo>
                  <a:pt x="20714" y="31979"/>
                </a:lnTo>
                <a:lnTo>
                  <a:pt x="23966" y="34265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2" y="46498"/>
                </a:lnTo>
                <a:lnTo>
                  <a:pt x="13550" y="46498"/>
                </a:lnTo>
                <a:lnTo>
                  <a:pt x="10209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15"/>
                </a:lnTo>
                <a:lnTo>
                  <a:pt x="6224" y="52210"/>
                </a:lnTo>
                <a:lnTo>
                  <a:pt x="8878" y="52985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30" y="53317"/>
                </a:lnTo>
                <a:lnTo>
                  <a:pt x="25528" y="51945"/>
                </a:lnTo>
                <a:lnTo>
                  <a:pt x="29246" y="49583"/>
                </a:lnTo>
                <a:lnTo>
                  <a:pt x="32260" y="46610"/>
                </a:lnTo>
                <a:lnTo>
                  <a:pt x="34113" y="42699"/>
                </a:lnTo>
                <a:lnTo>
                  <a:pt x="34570" y="37972"/>
                </a:lnTo>
                <a:lnTo>
                  <a:pt x="34570" y="35878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5"/>
                </a:lnTo>
                <a:lnTo>
                  <a:pt x="19127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90"/>
                </a:lnTo>
                <a:lnTo>
                  <a:pt x="9767" y="13982"/>
                </a:lnTo>
                <a:lnTo>
                  <a:pt x="10339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9"/>
                </a:lnTo>
                <a:lnTo>
                  <a:pt x="25883" y="8360"/>
                </a:lnTo>
                <a:lnTo>
                  <a:pt x="29246" y="10083"/>
                </a:lnTo>
                <a:lnTo>
                  <a:pt x="32044" y="8309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7"/>
                </a:lnTo>
                <a:lnTo>
                  <a:pt x="21603" y="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783135" y="565007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0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809617" y="5669445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2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2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8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3"/>
                </a:lnTo>
                <a:lnTo>
                  <a:pt x="16308" y="2134"/>
                </a:lnTo>
                <a:lnTo>
                  <a:pt x="13575" y="3568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6" y="52196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72"/>
                </a:lnTo>
                <a:lnTo>
                  <a:pt x="8952" y="17133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3" y="7748"/>
                </a:lnTo>
                <a:lnTo>
                  <a:pt x="25998" y="8078"/>
                </a:lnTo>
                <a:lnTo>
                  <a:pt x="28637" y="9375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886293" y="5657147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3" y="58191"/>
                </a:lnTo>
                <a:lnTo>
                  <a:pt x="20065" y="57341"/>
                </a:lnTo>
                <a:lnTo>
                  <a:pt x="18072" y="53900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5387" y="65685"/>
                </a:lnTo>
                <a:lnTo>
                  <a:pt x="28486" y="65114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930267" y="5646520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4" y="45594"/>
                </a:moveTo>
                <a:lnTo>
                  <a:pt x="33094" y="74197"/>
                </a:lnTo>
                <a:lnTo>
                  <a:pt x="33310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0" y="74197"/>
                </a:lnTo>
                <a:lnTo>
                  <a:pt x="42050" y="40957"/>
                </a:lnTo>
                <a:lnTo>
                  <a:pt x="41756" y="37947"/>
                </a:lnTo>
                <a:lnTo>
                  <a:pt x="40565" y="33008"/>
                </a:lnTo>
                <a:lnTo>
                  <a:pt x="38202" y="28995"/>
                </a:lnTo>
                <a:lnTo>
                  <a:pt x="35027" y="25683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894"/>
                </a:lnTo>
                <a:lnTo>
                  <a:pt x="14108" y="26226"/>
                </a:lnTo>
                <a:lnTo>
                  <a:pt x="11520" y="28235"/>
                </a:lnTo>
                <a:lnTo>
                  <a:pt x="8953" y="30953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7"/>
                </a:lnTo>
                <a:lnTo>
                  <a:pt x="8953" y="40058"/>
                </a:lnTo>
                <a:lnTo>
                  <a:pt x="11418" y="36983"/>
                </a:lnTo>
                <a:lnTo>
                  <a:pt x="13766" y="34660"/>
                </a:lnTo>
                <a:lnTo>
                  <a:pt x="18252" y="31471"/>
                </a:lnTo>
                <a:lnTo>
                  <a:pt x="22734" y="30673"/>
                </a:lnTo>
                <a:lnTo>
                  <a:pt x="25995" y="31003"/>
                </a:lnTo>
                <a:lnTo>
                  <a:pt x="28638" y="32299"/>
                </a:lnTo>
                <a:lnTo>
                  <a:pt x="31381" y="35712"/>
                </a:lnTo>
                <a:lnTo>
                  <a:pt x="32449" y="38877"/>
                </a:lnTo>
                <a:lnTo>
                  <a:pt x="33094" y="42815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985437" y="5669445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3" y="16931"/>
                </a:moveTo>
                <a:lnTo>
                  <a:pt x="43700" y="14123"/>
                </a:lnTo>
                <a:lnTo>
                  <a:pt x="42886" y="11319"/>
                </a:lnTo>
                <a:lnTo>
                  <a:pt x="39876" y="6808"/>
                </a:lnTo>
                <a:lnTo>
                  <a:pt x="35928" y="3064"/>
                </a:lnTo>
                <a:lnTo>
                  <a:pt x="33220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35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6"/>
                </a:lnTo>
                <a:lnTo>
                  <a:pt x="9269" y="22076"/>
                </a:lnTo>
                <a:lnTo>
                  <a:pt x="9345" y="20092"/>
                </a:lnTo>
                <a:lnTo>
                  <a:pt x="10831" y="3114"/>
                </a:lnTo>
                <a:lnTo>
                  <a:pt x="8355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86"/>
                </a:lnTo>
                <a:lnTo>
                  <a:pt x="2613" y="42001"/>
                </a:lnTo>
                <a:lnTo>
                  <a:pt x="4165" y="44770"/>
                </a:lnTo>
                <a:lnTo>
                  <a:pt x="8290" y="49187"/>
                </a:lnTo>
                <a:lnTo>
                  <a:pt x="10831" y="50854"/>
                </a:lnTo>
                <a:lnTo>
                  <a:pt x="13855" y="51969"/>
                </a:lnTo>
                <a:lnTo>
                  <a:pt x="16877" y="53085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92"/>
                </a:lnTo>
                <a:lnTo>
                  <a:pt x="32993" y="52795"/>
                </a:lnTo>
                <a:lnTo>
                  <a:pt x="36344" y="51969"/>
                </a:lnTo>
                <a:lnTo>
                  <a:pt x="39164" y="51095"/>
                </a:lnTo>
                <a:lnTo>
                  <a:pt x="42670" y="48298"/>
                </a:lnTo>
                <a:lnTo>
                  <a:pt x="42861" y="45519"/>
                </a:lnTo>
                <a:lnTo>
                  <a:pt x="42062" y="42890"/>
                </a:lnTo>
                <a:lnTo>
                  <a:pt x="39444" y="43268"/>
                </a:lnTo>
                <a:lnTo>
                  <a:pt x="36179" y="44540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7"/>
                </a:lnTo>
                <a:lnTo>
                  <a:pt x="11545" y="39993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47">
                <a:moveTo>
                  <a:pt x="9345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54"/>
                </a:lnTo>
                <a:lnTo>
                  <a:pt x="10831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4064162" y="5669445"/>
            <a:ext cx="34556" cy="53647"/>
          </a:xfrm>
          <a:custGeom>
            <a:avLst/>
            <a:gdLst/>
            <a:ahLst/>
            <a:cxnLst/>
            <a:rect l="l" t="t" r="r" b="b"/>
            <a:pathLst>
              <a:path w="34556" h="53647">
                <a:moveTo>
                  <a:pt x="21588" y="105"/>
                </a:moveTo>
                <a:lnTo>
                  <a:pt x="16012" y="0"/>
                </a:lnTo>
                <a:lnTo>
                  <a:pt x="13423" y="396"/>
                </a:lnTo>
                <a:lnTo>
                  <a:pt x="8977" y="1983"/>
                </a:lnTo>
                <a:lnTo>
                  <a:pt x="5637" y="4371"/>
                </a:lnTo>
                <a:lnTo>
                  <a:pt x="3034" y="7214"/>
                </a:lnTo>
                <a:lnTo>
                  <a:pt x="1562" y="10721"/>
                </a:lnTo>
                <a:lnTo>
                  <a:pt x="1191" y="14479"/>
                </a:lnTo>
                <a:lnTo>
                  <a:pt x="1536" y="18519"/>
                </a:lnTo>
                <a:lnTo>
                  <a:pt x="2945" y="21629"/>
                </a:lnTo>
                <a:lnTo>
                  <a:pt x="6195" y="25196"/>
                </a:lnTo>
                <a:lnTo>
                  <a:pt x="8977" y="26939"/>
                </a:lnTo>
                <a:lnTo>
                  <a:pt x="11937" y="28412"/>
                </a:lnTo>
                <a:lnTo>
                  <a:pt x="15011" y="29643"/>
                </a:lnTo>
                <a:lnTo>
                  <a:pt x="17956" y="30787"/>
                </a:lnTo>
                <a:lnTo>
                  <a:pt x="20699" y="31979"/>
                </a:lnTo>
                <a:lnTo>
                  <a:pt x="23950" y="34265"/>
                </a:lnTo>
                <a:lnTo>
                  <a:pt x="25718" y="37299"/>
                </a:lnTo>
                <a:lnTo>
                  <a:pt x="25462" y="41173"/>
                </a:lnTo>
                <a:lnTo>
                  <a:pt x="22895" y="44579"/>
                </a:lnTo>
                <a:lnTo>
                  <a:pt x="19684" y="46012"/>
                </a:lnTo>
                <a:lnTo>
                  <a:pt x="17081" y="46498"/>
                </a:lnTo>
                <a:lnTo>
                  <a:pt x="13535" y="46498"/>
                </a:lnTo>
                <a:lnTo>
                  <a:pt x="10198" y="45760"/>
                </a:lnTo>
                <a:lnTo>
                  <a:pt x="6145" y="44157"/>
                </a:lnTo>
                <a:lnTo>
                  <a:pt x="3275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443" y="48820"/>
                </a:lnTo>
                <a:lnTo>
                  <a:pt x="3034" y="50915"/>
                </a:lnTo>
                <a:lnTo>
                  <a:pt x="6210" y="52210"/>
                </a:lnTo>
                <a:lnTo>
                  <a:pt x="8863" y="52985"/>
                </a:lnTo>
                <a:lnTo>
                  <a:pt x="12012" y="53517"/>
                </a:lnTo>
                <a:lnTo>
                  <a:pt x="15403" y="53647"/>
                </a:lnTo>
                <a:lnTo>
                  <a:pt x="18223" y="53647"/>
                </a:lnTo>
                <a:lnTo>
                  <a:pt x="20815" y="53317"/>
                </a:lnTo>
                <a:lnTo>
                  <a:pt x="25513" y="51945"/>
                </a:lnTo>
                <a:lnTo>
                  <a:pt x="29235" y="49583"/>
                </a:lnTo>
                <a:lnTo>
                  <a:pt x="32245" y="46610"/>
                </a:lnTo>
                <a:lnTo>
                  <a:pt x="34099" y="42699"/>
                </a:lnTo>
                <a:lnTo>
                  <a:pt x="34556" y="37972"/>
                </a:lnTo>
                <a:lnTo>
                  <a:pt x="34556" y="35878"/>
                </a:lnTo>
                <a:lnTo>
                  <a:pt x="33501" y="32551"/>
                </a:lnTo>
                <a:lnTo>
                  <a:pt x="31863" y="29733"/>
                </a:lnTo>
                <a:lnTo>
                  <a:pt x="28216" y="26633"/>
                </a:lnTo>
                <a:lnTo>
                  <a:pt x="25206" y="25110"/>
                </a:lnTo>
                <a:lnTo>
                  <a:pt x="22161" y="23815"/>
                </a:lnTo>
                <a:lnTo>
                  <a:pt x="19112" y="22594"/>
                </a:lnTo>
                <a:lnTo>
                  <a:pt x="16141" y="21438"/>
                </a:lnTo>
                <a:lnTo>
                  <a:pt x="12509" y="19343"/>
                </a:lnTo>
                <a:lnTo>
                  <a:pt x="10119" y="16590"/>
                </a:lnTo>
                <a:lnTo>
                  <a:pt x="9766" y="13982"/>
                </a:lnTo>
                <a:lnTo>
                  <a:pt x="10325" y="11178"/>
                </a:lnTo>
                <a:lnTo>
                  <a:pt x="12750" y="8280"/>
                </a:lnTo>
                <a:lnTo>
                  <a:pt x="16012" y="7099"/>
                </a:lnTo>
                <a:lnTo>
                  <a:pt x="18870" y="6948"/>
                </a:lnTo>
                <a:lnTo>
                  <a:pt x="22085" y="7139"/>
                </a:lnTo>
                <a:lnTo>
                  <a:pt x="25869" y="8360"/>
                </a:lnTo>
                <a:lnTo>
                  <a:pt x="29235" y="10083"/>
                </a:lnTo>
                <a:lnTo>
                  <a:pt x="32029" y="8309"/>
                </a:lnTo>
                <a:lnTo>
                  <a:pt x="31978" y="5692"/>
                </a:lnTo>
                <a:lnTo>
                  <a:pt x="30401" y="2898"/>
                </a:lnTo>
                <a:lnTo>
                  <a:pt x="27467" y="1461"/>
                </a:lnTo>
                <a:lnTo>
                  <a:pt x="24192" y="537"/>
                </a:lnTo>
                <a:lnTo>
                  <a:pt x="21588" y="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4108564" y="5669445"/>
            <a:ext cx="40104" cy="53644"/>
          </a:xfrm>
          <a:custGeom>
            <a:avLst/>
            <a:gdLst/>
            <a:ahLst/>
            <a:cxnLst/>
            <a:rect l="l" t="t" r="r" b="b"/>
            <a:pathLst>
              <a:path w="40104" h="53644">
                <a:moveTo>
                  <a:pt x="9169" y="38355"/>
                </a:moveTo>
                <a:lnTo>
                  <a:pt x="10019" y="34416"/>
                </a:lnTo>
                <a:lnTo>
                  <a:pt x="12647" y="31482"/>
                </a:lnTo>
                <a:lnTo>
                  <a:pt x="15340" y="30060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1" y="29020"/>
                </a:lnTo>
                <a:lnTo>
                  <a:pt x="31201" y="39385"/>
                </a:lnTo>
                <a:lnTo>
                  <a:pt x="26885" y="43665"/>
                </a:lnTo>
                <a:lnTo>
                  <a:pt x="22871" y="46062"/>
                </a:lnTo>
                <a:lnTo>
                  <a:pt x="19861" y="53644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1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1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4" y="1804"/>
                </a:lnTo>
                <a:lnTo>
                  <a:pt x="7226" y="2909"/>
                </a:lnTo>
                <a:lnTo>
                  <a:pt x="3503" y="5205"/>
                </a:lnTo>
                <a:lnTo>
                  <a:pt x="2387" y="7938"/>
                </a:lnTo>
                <a:lnTo>
                  <a:pt x="2689" y="11149"/>
                </a:lnTo>
                <a:lnTo>
                  <a:pt x="5270" y="12053"/>
                </a:lnTo>
                <a:lnTo>
                  <a:pt x="8150" y="10415"/>
                </a:lnTo>
                <a:lnTo>
                  <a:pt x="10793" y="9159"/>
                </a:lnTo>
                <a:lnTo>
                  <a:pt x="14084" y="805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85" y="9210"/>
                </a:lnTo>
                <a:lnTo>
                  <a:pt x="30212" y="12330"/>
                </a:lnTo>
                <a:lnTo>
                  <a:pt x="31000" y="15214"/>
                </a:lnTo>
                <a:lnTo>
                  <a:pt x="31201" y="1876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58"/>
                </a:lnTo>
                <a:lnTo>
                  <a:pt x="11174" y="24231"/>
                </a:lnTo>
                <a:lnTo>
                  <a:pt x="8608" y="25236"/>
                </a:lnTo>
                <a:lnTo>
                  <a:pt x="4418" y="27914"/>
                </a:lnTo>
                <a:lnTo>
                  <a:pt x="1689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17" y="45087"/>
                </a:lnTo>
                <a:lnTo>
                  <a:pt x="3176" y="48478"/>
                </a:lnTo>
                <a:lnTo>
                  <a:pt x="6106" y="51015"/>
                </a:lnTo>
                <a:lnTo>
                  <a:pt x="9954" y="52644"/>
                </a:lnTo>
                <a:lnTo>
                  <a:pt x="9169" y="38355"/>
                </a:lnTo>
                <a:close/>
              </a:path>
              <a:path w="40104" h="53644">
                <a:moveTo>
                  <a:pt x="13194" y="45911"/>
                </a:moveTo>
                <a:lnTo>
                  <a:pt x="9979" y="42901"/>
                </a:lnTo>
                <a:lnTo>
                  <a:pt x="9169" y="38355"/>
                </a:lnTo>
                <a:lnTo>
                  <a:pt x="9954" y="52644"/>
                </a:lnTo>
                <a:lnTo>
                  <a:pt x="14361" y="53644"/>
                </a:lnTo>
                <a:lnTo>
                  <a:pt x="19861" y="5364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4159554" y="5646106"/>
            <a:ext cx="33047" cy="76263"/>
          </a:xfrm>
          <a:custGeom>
            <a:avLst/>
            <a:gdLst/>
            <a:ahLst/>
            <a:cxnLst/>
            <a:rect l="l" t="t" r="r" b="b"/>
            <a:pathLst>
              <a:path w="33047" h="76263">
                <a:moveTo>
                  <a:pt x="8943" y="12993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4"/>
                </a:lnTo>
                <a:lnTo>
                  <a:pt x="0" y="2811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11"/>
                </a:lnTo>
                <a:lnTo>
                  <a:pt x="8992" y="75539"/>
                </a:lnTo>
                <a:lnTo>
                  <a:pt x="11545" y="76263"/>
                </a:lnTo>
                <a:lnTo>
                  <a:pt x="14720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8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640" y="19048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21"/>
                </a:lnTo>
                <a:lnTo>
                  <a:pt x="32692" y="8356"/>
                </a:lnTo>
                <a:lnTo>
                  <a:pt x="33047" y="5703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4196890" y="5669445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1"/>
                </a:moveTo>
                <a:lnTo>
                  <a:pt x="43700" y="14123"/>
                </a:lnTo>
                <a:lnTo>
                  <a:pt x="42887" y="11319"/>
                </a:lnTo>
                <a:lnTo>
                  <a:pt x="39877" y="6808"/>
                </a:lnTo>
                <a:lnTo>
                  <a:pt x="35928" y="306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5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9" y="17373"/>
                </a:lnTo>
                <a:lnTo>
                  <a:pt x="35914" y="22076"/>
                </a:lnTo>
                <a:lnTo>
                  <a:pt x="9271" y="22076"/>
                </a:lnTo>
                <a:lnTo>
                  <a:pt x="9345" y="20092"/>
                </a:lnTo>
                <a:lnTo>
                  <a:pt x="10833" y="3114"/>
                </a:lnTo>
                <a:lnTo>
                  <a:pt x="8356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6"/>
                </a:lnTo>
                <a:lnTo>
                  <a:pt x="2617" y="42001"/>
                </a:lnTo>
                <a:lnTo>
                  <a:pt x="4179" y="44770"/>
                </a:lnTo>
                <a:lnTo>
                  <a:pt x="6235" y="46981"/>
                </a:lnTo>
                <a:lnTo>
                  <a:pt x="10833" y="50854"/>
                </a:lnTo>
                <a:lnTo>
                  <a:pt x="13856" y="51969"/>
                </a:lnTo>
                <a:lnTo>
                  <a:pt x="16877" y="53085"/>
                </a:lnTo>
                <a:lnTo>
                  <a:pt x="20398" y="53647"/>
                </a:lnTo>
                <a:lnTo>
                  <a:pt x="24408" y="53647"/>
                </a:lnTo>
                <a:lnTo>
                  <a:pt x="28905" y="53492"/>
                </a:lnTo>
                <a:lnTo>
                  <a:pt x="32994" y="52795"/>
                </a:lnTo>
                <a:lnTo>
                  <a:pt x="36346" y="51969"/>
                </a:lnTo>
                <a:lnTo>
                  <a:pt x="39168" y="51095"/>
                </a:lnTo>
                <a:lnTo>
                  <a:pt x="42670" y="48298"/>
                </a:lnTo>
                <a:lnTo>
                  <a:pt x="42862" y="45519"/>
                </a:lnTo>
                <a:lnTo>
                  <a:pt x="42073" y="42890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6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4" y="43107"/>
                </a:lnTo>
                <a:lnTo>
                  <a:pt x="11545" y="39993"/>
                </a:lnTo>
                <a:lnTo>
                  <a:pt x="10095" y="35967"/>
                </a:lnTo>
                <a:lnTo>
                  <a:pt x="9271" y="3134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47">
                <a:moveTo>
                  <a:pt x="9345" y="20092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4252107" y="5669445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2"/>
                </a:lnTo>
                <a:lnTo>
                  <a:pt x="15026" y="29643"/>
                </a:lnTo>
                <a:lnTo>
                  <a:pt x="17971" y="30787"/>
                </a:lnTo>
                <a:lnTo>
                  <a:pt x="20714" y="31979"/>
                </a:lnTo>
                <a:lnTo>
                  <a:pt x="23964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8"/>
                </a:lnTo>
                <a:lnTo>
                  <a:pt x="13550" y="46498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15"/>
                </a:lnTo>
                <a:lnTo>
                  <a:pt x="6224" y="52210"/>
                </a:lnTo>
                <a:lnTo>
                  <a:pt x="8877" y="52985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29" y="53317"/>
                </a:lnTo>
                <a:lnTo>
                  <a:pt x="25528" y="51945"/>
                </a:lnTo>
                <a:lnTo>
                  <a:pt x="29250" y="49583"/>
                </a:lnTo>
                <a:lnTo>
                  <a:pt x="32259" y="46610"/>
                </a:lnTo>
                <a:lnTo>
                  <a:pt x="34113" y="42699"/>
                </a:lnTo>
                <a:lnTo>
                  <a:pt x="34570" y="37972"/>
                </a:lnTo>
                <a:lnTo>
                  <a:pt x="34570" y="35878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6" y="25110"/>
                </a:lnTo>
                <a:lnTo>
                  <a:pt x="22176" y="23815"/>
                </a:lnTo>
                <a:lnTo>
                  <a:pt x="19127" y="22594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8" y="16590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100" y="7139"/>
                </a:lnTo>
                <a:lnTo>
                  <a:pt x="25883" y="8360"/>
                </a:lnTo>
                <a:lnTo>
                  <a:pt x="29250" y="10083"/>
                </a:lnTo>
                <a:lnTo>
                  <a:pt x="32043" y="8309"/>
                </a:lnTo>
                <a:lnTo>
                  <a:pt x="31993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7"/>
                </a:lnTo>
                <a:lnTo>
                  <a:pt x="21603" y="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4293327" y="5657147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3"/>
                </a:lnTo>
                <a:lnTo>
                  <a:pt x="10770" y="60440"/>
                </a:lnTo>
                <a:lnTo>
                  <a:pt x="13096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6" y="65114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5" y="57341"/>
                </a:lnTo>
                <a:lnTo>
                  <a:pt x="18072" y="53900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358116" y="5669445"/>
            <a:ext cx="40107" cy="53644"/>
          </a:xfrm>
          <a:custGeom>
            <a:avLst/>
            <a:gdLst/>
            <a:ahLst/>
            <a:cxnLst/>
            <a:rect l="l" t="t" r="r" b="b"/>
            <a:pathLst>
              <a:path w="40107" h="53644">
                <a:moveTo>
                  <a:pt x="9169" y="38355"/>
                </a:moveTo>
                <a:lnTo>
                  <a:pt x="10022" y="34416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5" y="29020"/>
                </a:lnTo>
                <a:lnTo>
                  <a:pt x="31205" y="39385"/>
                </a:lnTo>
                <a:lnTo>
                  <a:pt x="26888" y="43665"/>
                </a:lnTo>
                <a:lnTo>
                  <a:pt x="22873" y="46062"/>
                </a:lnTo>
                <a:lnTo>
                  <a:pt x="19865" y="53644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6" y="805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10"/>
                </a:lnTo>
                <a:lnTo>
                  <a:pt x="30214" y="12330"/>
                </a:lnTo>
                <a:lnTo>
                  <a:pt x="31003" y="15214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91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4"/>
                </a:lnTo>
                <a:lnTo>
                  <a:pt x="9169" y="38355"/>
                </a:lnTo>
                <a:close/>
              </a:path>
              <a:path w="40107" h="53644">
                <a:moveTo>
                  <a:pt x="13197" y="45911"/>
                </a:moveTo>
                <a:lnTo>
                  <a:pt x="9983" y="42901"/>
                </a:lnTo>
                <a:lnTo>
                  <a:pt x="9169" y="38355"/>
                </a:lnTo>
                <a:lnTo>
                  <a:pt x="9958" y="52644"/>
                </a:lnTo>
                <a:lnTo>
                  <a:pt x="14363" y="53644"/>
                </a:lnTo>
                <a:lnTo>
                  <a:pt x="19865" y="53644"/>
                </a:lnTo>
                <a:lnTo>
                  <a:pt x="22873" y="46062"/>
                </a:lnTo>
                <a:lnTo>
                  <a:pt x="18342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414774" y="5669445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72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3" y="10083"/>
                </a:lnTo>
                <a:lnTo>
                  <a:pt x="38199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34"/>
                </a:lnTo>
                <a:lnTo>
                  <a:pt x="13575" y="3568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2"/>
                </a:lnTo>
                <a:lnTo>
                  <a:pt x="316" y="52196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2"/>
                </a:lnTo>
                <a:lnTo>
                  <a:pt x="8952" y="17133"/>
                </a:lnTo>
                <a:lnTo>
                  <a:pt x="11414" y="14058"/>
                </a:lnTo>
                <a:lnTo>
                  <a:pt x="13765" y="11736"/>
                </a:lnTo>
                <a:lnTo>
                  <a:pt x="18248" y="8547"/>
                </a:lnTo>
                <a:lnTo>
                  <a:pt x="22733" y="7748"/>
                </a:lnTo>
                <a:lnTo>
                  <a:pt x="25995" y="8078"/>
                </a:lnTo>
                <a:lnTo>
                  <a:pt x="28637" y="9375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470101" y="5646751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17"/>
                </a:lnTo>
                <a:lnTo>
                  <a:pt x="9842" y="56372"/>
                </a:lnTo>
                <a:lnTo>
                  <a:pt x="9273" y="51624"/>
                </a:lnTo>
                <a:lnTo>
                  <a:pt x="9273" y="46846"/>
                </a:lnTo>
                <a:lnTo>
                  <a:pt x="9958" y="42329"/>
                </a:lnTo>
                <a:lnTo>
                  <a:pt x="11127" y="38084"/>
                </a:lnTo>
                <a:lnTo>
                  <a:pt x="13119" y="34541"/>
                </a:lnTo>
                <a:lnTo>
                  <a:pt x="16001" y="32014"/>
                </a:lnTo>
                <a:lnTo>
                  <a:pt x="19533" y="30387"/>
                </a:lnTo>
                <a:lnTo>
                  <a:pt x="24272" y="30387"/>
                </a:lnTo>
                <a:lnTo>
                  <a:pt x="28893" y="32752"/>
                </a:lnTo>
                <a:lnTo>
                  <a:pt x="33491" y="36611"/>
                </a:lnTo>
                <a:lnTo>
                  <a:pt x="35918" y="39621"/>
                </a:lnTo>
                <a:lnTo>
                  <a:pt x="35918" y="59155"/>
                </a:lnTo>
                <a:lnTo>
                  <a:pt x="33174" y="62420"/>
                </a:lnTo>
                <a:lnTo>
                  <a:pt x="29427" y="65822"/>
                </a:lnTo>
                <a:lnTo>
                  <a:pt x="25974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0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5"/>
                </a:lnTo>
                <a:lnTo>
                  <a:pt x="28944" y="74011"/>
                </a:lnTo>
                <a:lnTo>
                  <a:pt x="31713" y="72463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509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2"/>
                </a:lnTo>
                <a:lnTo>
                  <a:pt x="44921" y="1687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71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80" y="23327"/>
                </a:lnTo>
                <a:lnTo>
                  <a:pt x="11963" y="24610"/>
                </a:lnTo>
                <a:lnTo>
                  <a:pt x="9335" y="25894"/>
                </a:lnTo>
                <a:lnTo>
                  <a:pt x="7138" y="27722"/>
                </a:lnTo>
                <a:lnTo>
                  <a:pt x="3596" y="32496"/>
                </a:lnTo>
                <a:lnTo>
                  <a:pt x="2261" y="35391"/>
                </a:lnTo>
                <a:lnTo>
                  <a:pt x="1347" y="38783"/>
                </a:lnTo>
                <a:lnTo>
                  <a:pt x="447" y="42148"/>
                </a:lnTo>
                <a:lnTo>
                  <a:pt x="0" y="45946"/>
                </a:lnTo>
                <a:lnTo>
                  <a:pt x="0" y="53679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7"/>
                </a:moveTo>
                <a:lnTo>
                  <a:pt x="10681" y="74268"/>
                </a:lnTo>
                <a:lnTo>
                  <a:pt x="13223" y="75650"/>
                </a:lnTo>
                <a:lnTo>
                  <a:pt x="12766" y="6447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4556372" y="5669445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196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42" y="51272"/>
                </a:lnTo>
                <a:lnTo>
                  <a:pt x="72442" y="17655"/>
                </a:lnTo>
                <a:lnTo>
                  <a:pt x="72161" y="15022"/>
                </a:lnTo>
                <a:lnTo>
                  <a:pt x="71046" y="10083"/>
                </a:lnTo>
                <a:lnTo>
                  <a:pt x="68784" y="6070"/>
                </a:lnTo>
                <a:lnTo>
                  <a:pt x="65735" y="2758"/>
                </a:lnTo>
                <a:lnTo>
                  <a:pt x="61455" y="547"/>
                </a:lnTo>
                <a:lnTo>
                  <a:pt x="58827" y="0"/>
                </a:lnTo>
                <a:lnTo>
                  <a:pt x="55676" y="0"/>
                </a:lnTo>
                <a:lnTo>
                  <a:pt x="53074" y="166"/>
                </a:lnTo>
                <a:lnTo>
                  <a:pt x="50507" y="849"/>
                </a:lnTo>
                <a:lnTo>
                  <a:pt x="47829" y="2171"/>
                </a:lnTo>
                <a:lnTo>
                  <a:pt x="45060" y="3914"/>
                </a:lnTo>
                <a:lnTo>
                  <a:pt x="42137" y="6376"/>
                </a:lnTo>
                <a:lnTo>
                  <a:pt x="38962" y="9651"/>
                </a:lnTo>
                <a:lnTo>
                  <a:pt x="36791" y="5717"/>
                </a:lnTo>
                <a:lnTo>
                  <a:pt x="33642" y="2678"/>
                </a:lnTo>
                <a:lnTo>
                  <a:pt x="30987" y="1170"/>
                </a:lnTo>
                <a:lnTo>
                  <a:pt x="27773" y="231"/>
                </a:lnTo>
                <a:lnTo>
                  <a:pt x="23925" y="0"/>
                </a:lnTo>
                <a:lnTo>
                  <a:pt x="21286" y="0"/>
                </a:lnTo>
                <a:lnTo>
                  <a:pt x="18680" y="713"/>
                </a:lnTo>
                <a:lnTo>
                  <a:pt x="16092" y="2134"/>
                </a:lnTo>
                <a:lnTo>
                  <a:pt x="13500" y="3568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18" y="14058"/>
                </a:lnTo>
                <a:lnTo>
                  <a:pt x="15800" y="10148"/>
                </a:lnTo>
                <a:lnTo>
                  <a:pt x="19975" y="7748"/>
                </a:lnTo>
                <a:lnTo>
                  <a:pt x="23698" y="7748"/>
                </a:lnTo>
                <a:lnTo>
                  <a:pt x="26341" y="8727"/>
                </a:lnTo>
                <a:lnTo>
                  <a:pt x="29361" y="11545"/>
                </a:lnTo>
                <a:lnTo>
                  <a:pt x="30747" y="14249"/>
                </a:lnTo>
                <a:lnTo>
                  <a:pt x="31546" y="17655"/>
                </a:lnTo>
                <a:lnTo>
                  <a:pt x="31751" y="21589"/>
                </a:lnTo>
                <a:lnTo>
                  <a:pt x="31751" y="51272"/>
                </a:lnTo>
                <a:lnTo>
                  <a:pt x="32068" y="52196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4" y="51272"/>
                </a:lnTo>
                <a:lnTo>
                  <a:pt x="40704" y="17133"/>
                </a:lnTo>
                <a:lnTo>
                  <a:pt x="43192" y="14058"/>
                </a:lnTo>
                <a:lnTo>
                  <a:pt x="47562" y="10148"/>
                </a:lnTo>
                <a:lnTo>
                  <a:pt x="51713" y="7748"/>
                </a:lnTo>
                <a:lnTo>
                  <a:pt x="55436" y="7748"/>
                </a:lnTo>
                <a:lnTo>
                  <a:pt x="58113" y="8727"/>
                </a:lnTo>
                <a:lnTo>
                  <a:pt x="61149" y="11545"/>
                </a:lnTo>
                <a:lnTo>
                  <a:pt x="62520" y="14249"/>
                </a:lnTo>
                <a:lnTo>
                  <a:pt x="63244" y="17655"/>
                </a:lnTo>
                <a:lnTo>
                  <a:pt x="63435" y="21589"/>
                </a:lnTo>
                <a:lnTo>
                  <a:pt x="63435" y="51272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4642487" y="5669445"/>
            <a:ext cx="48845" cy="53644"/>
          </a:xfrm>
          <a:custGeom>
            <a:avLst/>
            <a:gdLst/>
            <a:ahLst/>
            <a:cxnLst/>
            <a:rect l="l" t="t" r="r" b="b"/>
            <a:pathLst>
              <a:path w="48845" h="53644">
                <a:moveTo>
                  <a:pt x="9284" y="23901"/>
                </a:moveTo>
                <a:lnTo>
                  <a:pt x="9587" y="21337"/>
                </a:lnTo>
                <a:lnTo>
                  <a:pt x="10185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58"/>
                </a:lnTo>
                <a:lnTo>
                  <a:pt x="37882" y="50267"/>
                </a:lnTo>
                <a:lnTo>
                  <a:pt x="40486" y="48374"/>
                </a:lnTo>
                <a:lnTo>
                  <a:pt x="44654" y="43535"/>
                </a:lnTo>
                <a:lnTo>
                  <a:pt x="46217" y="40641"/>
                </a:lnTo>
                <a:lnTo>
                  <a:pt x="47268" y="37289"/>
                </a:lnTo>
                <a:lnTo>
                  <a:pt x="48312" y="33959"/>
                </a:lnTo>
                <a:lnTo>
                  <a:pt x="48845" y="30290"/>
                </a:lnTo>
                <a:lnTo>
                  <a:pt x="48845" y="22227"/>
                </a:lnTo>
                <a:lnTo>
                  <a:pt x="48337" y="18554"/>
                </a:lnTo>
                <a:lnTo>
                  <a:pt x="47344" y="15289"/>
                </a:lnTo>
                <a:lnTo>
                  <a:pt x="46353" y="12039"/>
                </a:lnTo>
                <a:lnTo>
                  <a:pt x="44856" y="9270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45" h="53644">
                <a:moveTo>
                  <a:pt x="26960" y="46112"/>
                </a:moveTo>
                <a:lnTo>
                  <a:pt x="21449" y="46112"/>
                </a:lnTo>
                <a:lnTo>
                  <a:pt x="17108" y="44579"/>
                </a:lnTo>
                <a:lnTo>
                  <a:pt x="13641" y="42138"/>
                </a:lnTo>
                <a:lnTo>
                  <a:pt x="11339" y="38635"/>
                </a:lnTo>
                <a:lnTo>
                  <a:pt x="10019" y="34225"/>
                </a:lnTo>
                <a:lnTo>
                  <a:pt x="10401" y="50674"/>
                </a:lnTo>
                <a:lnTo>
                  <a:pt x="13385" y="51865"/>
                </a:lnTo>
                <a:lnTo>
                  <a:pt x="16369" y="53060"/>
                </a:lnTo>
                <a:lnTo>
                  <a:pt x="19861" y="53644"/>
                </a:lnTo>
                <a:lnTo>
                  <a:pt x="28004" y="53644"/>
                </a:lnTo>
                <a:lnTo>
                  <a:pt x="31623" y="52985"/>
                </a:lnTo>
                <a:lnTo>
                  <a:pt x="34758" y="51614"/>
                </a:lnTo>
                <a:lnTo>
                  <a:pt x="37882" y="50267"/>
                </a:lnTo>
                <a:lnTo>
                  <a:pt x="38685" y="34658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4701052" y="5669445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2"/>
                </a:lnTo>
                <a:lnTo>
                  <a:pt x="15026" y="29643"/>
                </a:lnTo>
                <a:lnTo>
                  <a:pt x="17971" y="30787"/>
                </a:lnTo>
                <a:lnTo>
                  <a:pt x="20714" y="31979"/>
                </a:lnTo>
                <a:lnTo>
                  <a:pt x="23966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498"/>
                </a:lnTo>
                <a:lnTo>
                  <a:pt x="13550" y="46498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15"/>
                </a:lnTo>
                <a:lnTo>
                  <a:pt x="6224" y="52210"/>
                </a:lnTo>
                <a:lnTo>
                  <a:pt x="8878" y="52985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30" y="53317"/>
                </a:lnTo>
                <a:lnTo>
                  <a:pt x="25528" y="51945"/>
                </a:lnTo>
                <a:lnTo>
                  <a:pt x="29250" y="49583"/>
                </a:lnTo>
                <a:lnTo>
                  <a:pt x="32260" y="46610"/>
                </a:lnTo>
                <a:lnTo>
                  <a:pt x="34113" y="42699"/>
                </a:lnTo>
                <a:lnTo>
                  <a:pt x="34570" y="37972"/>
                </a:lnTo>
                <a:lnTo>
                  <a:pt x="34570" y="35878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5" y="26633"/>
                </a:lnTo>
                <a:lnTo>
                  <a:pt x="25222" y="25110"/>
                </a:lnTo>
                <a:lnTo>
                  <a:pt x="22176" y="23815"/>
                </a:lnTo>
                <a:lnTo>
                  <a:pt x="19127" y="22594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4" y="16590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100" y="7139"/>
                </a:lnTo>
                <a:lnTo>
                  <a:pt x="25883" y="8360"/>
                </a:lnTo>
                <a:lnTo>
                  <a:pt x="29250" y="10083"/>
                </a:lnTo>
                <a:lnTo>
                  <a:pt x="32044" y="8309"/>
                </a:lnTo>
                <a:lnTo>
                  <a:pt x="31993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7" y="537"/>
                </a:lnTo>
                <a:lnTo>
                  <a:pt x="21603" y="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742272" y="5657147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5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5" y="57341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807126" y="5669445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0" y="16931"/>
                </a:moveTo>
                <a:lnTo>
                  <a:pt x="43700" y="14123"/>
                </a:lnTo>
                <a:lnTo>
                  <a:pt x="42886" y="11319"/>
                </a:lnTo>
                <a:lnTo>
                  <a:pt x="39878" y="6808"/>
                </a:lnTo>
                <a:lnTo>
                  <a:pt x="35928" y="3064"/>
                </a:lnTo>
                <a:lnTo>
                  <a:pt x="33220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5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6"/>
                </a:lnTo>
                <a:lnTo>
                  <a:pt x="9269" y="22076"/>
                </a:lnTo>
                <a:lnTo>
                  <a:pt x="9345" y="20092"/>
                </a:lnTo>
                <a:lnTo>
                  <a:pt x="10833" y="3114"/>
                </a:lnTo>
                <a:lnTo>
                  <a:pt x="8355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6"/>
                </a:lnTo>
                <a:lnTo>
                  <a:pt x="2613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3" y="50854"/>
                </a:lnTo>
                <a:lnTo>
                  <a:pt x="13853" y="51969"/>
                </a:lnTo>
                <a:lnTo>
                  <a:pt x="16877" y="53085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5" y="53492"/>
                </a:lnTo>
                <a:lnTo>
                  <a:pt x="32994" y="52795"/>
                </a:lnTo>
                <a:lnTo>
                  <a:pt x="36346" y="51969"/>
                </a:lnTo>
                <a:lnTo>
                  <a:pt x="39164" y="51095"/>
                </a:lnTo>
                <a:lnTo>
                  <a:pt x="42670" y="48298"/>
                </a:lnTo>
                <a:lnTo>
                  <a:pt x="42862" y="45519"/>
                </a:lnTo>
                <a:lnTo>
                  <a:pt x="42073" y="42890"/>
                </a:lnTo>
                <a:lnTo>
                  <a:pt x="39444" y="43268"/>
                </a:lnTo>
                <a:lnTo>
                  <a:pt x="36179" y="44540"/>
                </a:lnTo>
                <a:lnTo>
                  <a:pt x="33285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1" y="45137"/>
                </a:lnTo>
                <a:lnTo>
                  <a:pt x="14083" y="43107"/>
                </a:lnTo>
                <a:lnTo>
                  <a:pt x="11541" y="39993"/>
                </a:lnTo>
                <a:lnTo>
                  <a:pt x="10095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47">
                <a:moveTo>
                  <a:pt x="9345" y="20092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859963" y="5646106"/>
            <a:ext cx="33045" cy="76263"/>
          </a:xfrm>
          <a:custGeom>
            <a:avLst/>
            <a:gdLst/>
            <a:ahLst/>
            <a:cxnLst/>
            <a:rect l="l" t="t" r="r" b="b"/>
            <a:pathLst>
              <a:path w="33045" h="76263">
                <a:moveTo>
                  <a:pt x="8939" y="12993"/>
                </a:moveTo>
                <a:lnTo>
                  <a:pt x="8622" y="15923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4"/>
                </a:lnTo>
                <a:lnTo>
                  <a:pt x="0" y="28116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11"/>
                </a:lnTo>
                <a:lnTo>
                  <a:pt x="8989" y="75539"/>
                </a:lnTo>
                <a:lnTo>
                  <a:pt x="11541" y="76263"/>
                </a:lnTo>
                <a:lnTo>
                  <a:pt x="14716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8" y="31799"/>
                </a:lnTo>
                <a:lnTo>
                  <a:pt x="30161" y="30341"/>
                </a:lnTo>
                <a:lnTo>
                  <a:pt x="30326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766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19" y="7442"/>
                </a:lnTo>
                <a:lnTo>
                  <a:pt x="26795" y="7517"/>
                </a:lnTo>
                <a:lnTo>
                  <a:pt x="30010" y="8421"/>
                </a:lnTo>
                <a:lnTo>
                  <a:pt x="32688" y="8356"/>
                </a:lnTo>
                <a:lnTo>
                  <a:pt x="33045" y="5703"/>
                </a:lnTo>
                <a:lnTo>
                  <a:pt x="32969" y="3924"/>
                </a:lnTo>
                <a:lnTo>
                  <a:pt x="30824" y="1116"/>
                </a:lnTo>
                <a:lnTo>
                  <a:pt x="28051" y="353"/>
                </a:lnTo>
                <a:lnTo>
                  <a:pt x="24358" y="0"/>
                </a:lnTo>
                <a:lnTo>
                  <a:pt x="21680" y="0"/>
                </a:lnTo>
                <a:lnTo>
                  <a:pt x="19364" y="368"/>
                </a:lnTo>
                <a:lnTo>
                  <a:pt x="15415" y="1854"/>
                </a:lnTo>
                <a:lnTo>
                  <a:pt x="12481" y="4558"/>
                </a:lnTo>
                <a:lnTo>
                  <a:pt x="10209" y="8100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894249" y="5646106"/>
            <a:ext cx="33049" cy="76263"/>
          </a:xfrm>
          <a:custGeom>
            <a:avLst/>
            <a:gdLst/>
            <a:ahLst/>
            <a:cxnLst/>
            <a:rect l="l" t="t" r="r" b="b"/>
            <a:pathLst>
              <a:path w="33049" h="76263">
                <a:moveTo>
                  <a:pt x="8943" y="12993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4"/>
                </a:lnTo>
                <a:lnTo>
                  <a:pt x="0" y="2811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11"/>
                </a:lnTo>
                <a:lnTo>
                  <a:pt x="8992" y="75539"/>
                </a:lnTo>
                <a:lnTo>
                  <a:pt x="11545" y="76263"/>
                </a:lnTo>
                <a:lnTo>
                  <a:pt x="14720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8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640" y="19048"/>
                </a:lnTo>
                <a:lnTo>
                  <a:pt x="17769" y="15163"/>
                </a:lnTo>
                <a:lnTo>
                  <a:pt x="18263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9" y="7517"/>
                </a:lnTo>
                <a:lnTo>
                  <a:pt x="30010" y="8421"/>
                </a:lnTo>
                <a:lnTo>
                  <a:pt x="32692" y="8356"/>
                </a:lnTo>
                <a:lnTo>
                  <a:pt x="33049" y="5703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62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933756" y="5650077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0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71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7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956821" y="5669495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59"/>
                </a:lnTo>
                <a:lnTo>
                  <a:pt x="9324" y="20613"/>
                </a:lnTo>
                <a:lnTo>
                  <a:pt x="10480" y="15811"/>
                </a:lnTo>
                <a:lnTo>
                  <a:pt x="12777" y="12495"/>
                </a:lnTo>
                <a:lnTo>
                  <a:pt x="15077" y="9183"/>
                </a:lnTo>
                <a:lnTo>
                  <a:pt x="18378" y="7546"/>
                </a:lnTo>
                <a:lnTo>
                  <a:pt x="24778" y="7546"/>
                </a:lnTo>
                <a:lnTo>
                  <a:pt x="28130" y="8435"/>
                </a:lnTo>
                <a:lnTo>
                  <a:pt x="32068" y="10415"/>
                </a:lnTo>
                <a:lnTo>
                  <a:pt x="35460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9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7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97"/>
                </a:lnTo>
                <a:lnTo>
                  <a:pt x="586" y="18454"/>
                </a:lnTo>
                <a:lnTo>
                  <a:pt x="0" y="22583"/>
                </a:lnTo>
                <a:lnTo>
                  <a:pt x="0" y="31636"/>
                </a:lnTo>
                <a:lnTo>
                  <a:pt x="472" y="35370"/>
                </a:lnTo>
                <a:lnTo>
                  <a:pt x="1436" y="38610"/>
                </a:lnTo>
                <a:lnTo>
                  <a:pt x="2387" y="41846"/>
                </a:lnTo>
                <a:lnTo>
                  <a:pt x="3787" y="44579"/>
                </a:lnTo>
                <a:lnTo>
                  <a:pt x="5615" y="46785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52" y="53594"/>
                </a:lnTo>
                <a:lnTo>
                  <a:pt x="23458" y="53594"/>
                </a:lnTo>
                <a:lnTo>
                  <a:pt x="26697" y="53111"/>
                </a:lnTo>
                <a:lnTo>
                  <a:pt x="29758" y="52376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900" y="45845"/>
                </a:lnTo>
                <a:lnTo>
                  <a:pt x="18795" y="45453"/>
                </a:lnTo>
                <a:lnTo>
                  <a:pt x="15434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006145" y="565007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0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029376" y="5669445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3" y="16931"/>
                </a:moveTo>
                <a:lnTo>
                  <a:pt x="43700" y="14123"/>
                </a:lnTo>
                <a:lnTo>
                  <a:pt x="42886" y="11319"/>
                </a:lnTo>
                <a:lnTo>
                  <a:pt x="39876" y="6808"/>
                </a:lnTo>
                <a:lnTo>
                  <a:pt x="35928" y="3064"/>
                </a:lnTo>
                <a:lnTo>
                  <a:pt x="33220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5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6"/>
                </a:lnTo>
                <a:lnTo>
                  <a:pt x="9269" y="22076"/>
                </a:lnTo>
                <a:lnTo>
                  <a:pt x="9345" y="20092"/>
                </a:lnTo>
                <a:lnTo>
                  <a:pt x="10831" y="3114"/>
                </a:lnTo>
                <a:lnTo>
                  <a:pt x="8355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6"/>
                </a:lnTo>
                <a:lnTo>
                  <a:pt x="2613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54"/>
                </a:lnTo>
                <a:lnTo>
                  <a:pt x="13855" y="51969"/>
                </a:lnTo>
                <a:lnTo>
                  <a:pt x="16877" y="53085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92"/>
                </a:lnTo>
                <a:lnTo>
                  <a:pt x="32993" y="52795"/>
                </a:lnTo>
                <a:lnTo>
                  <a:pt x="36344" y="51969"/>
                </a:lnTo>
                <a:lnTo>
                  <a:pt x="39164" y="51095"/>
                </a:lnTo>
                <a:lnTo>
                  <a:pt x="42670" y="48298"/>
                </a:lnTo>
                <a:lnTo>
                  <a:pt x="42861" y="45519"/>
                </a:lnTo>
                <a:lnTo>
                  <a:pt x="42072" y="42890"/>
                </a:lnTo>
                <a:lnTo>
                  <a:pt x="39444" y="43268"/>
                </a:lnTo>
                <a:lnTo>
                  <a:pt x="36179" y="44540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7"/>
                </a:lnTo>
                <a:lnTo>
                  <a:pt x="11541" y="39993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31"/>
                </a:lnTo>
                <a:close/>
              </a:path>
              <a:path w="44917" h="53647">
                <a:moveTo>
                  <a:pt x="9345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088510" y="5669445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7" y="51272"/>
                </a:lnTo>
                <a:lnTo>
                  <a:pt x="42047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199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34"/>
                </a:lnTo>
                <a:lnTo>
                  <a:pt x="13575" y="3568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2"/>
                </a:lnTo>
                <a:lnTo>
                  <a:pt x="316" y="52196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5" y="11736"/>
                </a:lnTo>
                <a:lnTo>
                  <a:pt x="18248" y="8547"/>
                </a:lnTo>
                <a:lnTo>
                  <a:pt x="22734" y="7748"/>
                </a:lnTo>
                <a:lnTo>
                  <a:pt x="25995" y="8078"/>
                </a:lnTo>
                <a:lnTo>
                  <a:pt x="28637" y="9375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140418" y="5657147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6" y="58191"/>
                </a:lnTo>
                <a:lnTo>
                  <a:pt x="21843" y="58191"/>
                </a:lnTo>
                <a:lnTo>
                  <a:pt x="20065" y="57341"/>
                </a:lnTo>
                <a:lnTo>
                  <a:pt x="18070" y="53900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6" y="65852"/>
                </a:lnTo>
                <a:lnTo>
                  <a:pt x="25386" y="65685"/>
                </a:lnTo>
                <a:lnTo>
                  <a:pt x="28486" y="65114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209786" y="5669445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6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72"/>
                </a:lnTo>
                <a:lnTo>
                  <a:pt x="72443" y="17655"/>
                </a:lnTo>
                <a:lnTo>
                  <a:pt x="72162" y="15022"/>
                </a:lnTo>
                <a:lnTo>
                  <a:pt x="71046" y="10083"/>
                </a:lnTo>
                <a:lnTo>
                  <a:pt x="68785" y="6070"/>
                </a:lnTo>
                <a:lnTo>
                  <a:pt x="65736" y="2758"/>
                </a:lnTo>
                <a:lnTo>
                  <a:pt x="61456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5" y="166"/>
                </a:lnTo>
                <a:lnTo>
                  <a:pt x="50507" y="849"/>
                </a:lnTo>
                <a:lnTo>
                  <a:pt x="47840" y="2171"/>
                </a:lnTo>
                <a:lnTo>
                  <a:pt x="45072" y="3914"/>
                </a:lnTo>
                <a:lnTo>
                  <a:pt x="42138" y="6376"/>
                </a:lnTo>
                <a:lnTo>
                  <a:pt x="38967" y="9651"/>
                </a:lnTo>
                <a:lnTo>
                  <a:pt x="36791" y="5717"/>
                </a:lnTo>
                <a:lnTo>
                  <a:pt x="33642" y="2678"/>
                </a:lnTo>
                <a:lnTo>
                  <a:pt x="31003" y="1170"/>
                </a:lnTo>
                <a:lnTo>
                  <a:pt x="27777" y="231"/>
                </a:lnTo>
                <a:lnTo>
                  <a:pt x="23929" y="0"/>
                </a:lnTo>
                <a:lnTo>
                  <a:pt x="21297" y="0"/>
                </a:lnTo>
                <a:lnTo>
                  <a:pt x="18684" y="713"/>
                </a:lnTo>
                <a:lnTo>
                  <a:pt x="16092" y="2134"/>
                </a:lnTo>
                <a:lnTo>
                  <a:pt x="13500" y="3568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27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2"/>
                </a:lnTo>
                <a:lnTo>
                  <a:pt x="317" y="5219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19" y="14058"/>
                </a:lnTo>
                <a:lnTo>
                  <a:pt x="15801" y="10148"/>
                </a:lnTo>
                <a:lnTo>
                  <a:pt x="19977" y="7748"/>
                </a:lnTo>
                <a:lnTo>
                  <a:pt x="23699" y="7748"/>
                </a:lnTo>
                <a:lnTo>
                  <a:pt x="26352" y="8727"/>
                </a:lnTo>
                <a:lnTo>
                  <a:pt x="29366" y="11545"/>
                </a:lnTo>
                <a:lnTo>
                  <a:pt x="30747" y="14249"/>
                </a:lnTo>
                <a:lnTo>
                  <a:pt x="31546" y="17655"/>
                </a:lnTo>
                <a:lnTo>
                  <a:pt x="31752" y="21589"/>
                </a:lnTo>
                <a:lnTo>
                  <a:pt x="31752" y="51272"/>
                </a:lnTo>
                <a:lnTo>
                  <a:pt x="32068" y="52196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6" y="51272"/>
                </a:lnTo>
                <a:lnTo>
                  <a:pt x="40706" y="17133"/>
                </a:lnTo>
                <a:lnTo>
                  <a:pt x="43192" y="14058"/>
                </a:lnTo>
                <a:lnTo>
                  <a:pt x="47564" y="10148"/>
                </a:lnTo>
                <a:lnTo>
                  <a:pt x="51714" y="7748"/>
                </a:lnTo>
                <a:lnTo>
                  <a:pt x="55436" y="7748"/>
                </a:lnTo>
                <a:lnTo>
                  <a:pt x="58115" y="8727"/>
                </a:lnTo>
                <a:lnTo>
                  <a:pt x="61153" y="11545"/>
                </a:lnTo>
                <a:lnTo>
                  <a:pt x="62536" y="14249"/>
                </a:lnTo>
                <a:lnTo>
                  <a:pt x="63248" y="17655"/>
                </a:lnTo>
                <a:lnTo>
                  <a:pt x="63439" y="21589"/>
                </a:lnTo>
                <a:lnTo>
                  <a:pt x="63439" y="51272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296014" y="5669445"/>
            <a:ext cx="40107" cy="53644"/>
          </a:xfrm>
          <a:custGeom>
            <a:avLst/>
            <a:gdLst/>
            <a:ahLst/>
            <a:cxnLst/>
            <a:rect l="l" t="t" r="r" b="b"/>
            <a:pathLst>
              <a:path w="40107" h="53644">
                <a:moveTo>
                  <a:pt x="9169" y="38355"/>
                </a:moveTo>
                <a:lnTo>
                  <a:pt x="10019" y="34416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3" y="29020"/>
                </a:lnTo>
                <a:lnTo>
                  <a:pt x="31203" y="39385"/>
                </a:lnTo>
                <a:lnTo>
                  <a:pt x="26884" y="43665"/>
                </a:lnTo>
                <a:lnTo>
                  <a:pt x="22870" y="46062"/>
                </a:lnTo>
                <a:lnTo>
                  <a:pt x="19861" y="53644"/>
                </a:lnTo>
                <a:lnTo>
                  <a:pt x="22644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1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49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9"/>
                </a:lnTo>
                <a:lnTo>
                  <a:pt x="14083" y="8054"/>
                </a:lnTo>
                <a:lnTo>
                  <a:pt x="17815" y="7265"/>
                </a:lnTo>
                <a:lnTo>
                  <a:pt x="22085" y="7265"/>
                </a:lnTo>
                <a:lnTo>
                  <a:pt x="25232" y="8003"/>
                </a:lnTo>
                <a:lnTo>
                  <a:pt x="27787" y="9210"/>
                </a:lnTo>
                <a:lnTo>
                  <a:pt x="30210" y="12330"/>
                </a:lnTo>
                <a:lnTo>
                  <a:pt x="30999" y="15214"/>
                </a:lnTo>
                <a:lnTo>
                  <a:pt x="31203" y="1876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58"/>
                </a:lnTo>
                <a:lnTo>
                  <a:pt x="11174" y="24231"/>
                </a:lnTo>
                <a:lnTo>
                  <a:pt x="8610" y="25236"/>
                </a:lnTo>
                <a:lnTo>
                  <a:pt x="4417" y="27914"/>
                </a:lnTo>
                <a:lnTo>
                  <a:pt x="1687" y="31622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6" y="52644"/>
                </a:lnTo>
                <a:lnTo>
                  <a:pt x="9169" y="38355"/>
                </a:lnTo>
                <a:close/>
              </a:path>
              <a:path w="40107" h="53644">
                <a:moveTo>
                  <a:pt x="13194" y="45911"/>
                </a:moveTo>
                <a:lnTo>
                  <a:pt x="9982" y="42901"/>
                </a:lnTo>
                <a:lnTo>
                  <a:pt x="9169" y="38355"/>
                </a:lnTo>
                <a:lnTo>
                  <a:pt x="9956" y="52644"/>
                </a:lnTo>
                <a:lnTo>
                  <a:pt x="14363" y="53644"/>
                </a:lnTo>
                <a:lnTo>
                  <a:pt x="19861" y="53644"/>
                </a:lnTo>
                <a:lnTo>
                  <a:pt x="22870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352667" y="5669445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2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2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8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3"/>
                </a:lnTo>
                <a:lnTo>
                  <a:pt x="16308" y="2134"/>
                </a:lnTo>
                <a:lnTo>
                  <a:pt x="13575" y="3568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6" y="52196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72"/>
                </a:lnTo>
                <a:lnTo>
                  <a:pt x="8952" y="17133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3" y="7748"/>
                </a:lnTo>
                <a:lnTo>
                  <a:pt x="25998" y="8078"/>
                </a:lnTo>
                <a:lnTo>
                  <a:pt x="28637" y="9375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411087" y="5669445"/>
            <a:ext cx="42044" cy="52920"/>
          </a:xfrm>
          <a:custGeom>
            <a:avLst/>
            <a:gdLst/>
            <a:ahLst/>
            <a:cxnLst/>
            <a:rect l="l" t="t" r="r" b="b"/>
            <a:pathLst>
              <a:path w="42044" h="52920">
                <a:moveTo>
                  <a:pt x="33091" y="22669"/>
                </a:moveTo>
                <a:lnTo>
                  <a:pt x="33091" y="51272"/>
                </a:lnTo>
                <a:lnTo>
                  <a:pt x="33307" y="52006"/>
                </a:lnTo>
                <a:lnTo>
                  <a:pt x="35949" y="52920"/>
                </a:lnTo>
                <a:lnTo>
                  <a:pt x="39189" y="52920"/>
                </a:lnTo>
                <a:lnTo>
                  <a:pt x="42044" y="51272"/>
                </a:lnTo>
                <a:lnTo>
                  <a:pt x="42044" y="18007"/>
                </a:lnTo>
                <a:lnTo>
                  <a:pt x="41752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4" y="2758"/>
                </a:lnTo>
                <a:lnTo>
                  <a:pt x="30563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3" y="713"/>
                </a:lnTo>
                <a:lnTo>
                  <a:pt x="16304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7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4" y="8547"/>
                </a:lnTo>
                <a:lnTo>
                  <a:pt x="22730" y="7748"/>
                </a:lnTo>
                <a:lnTo>
                  <a:pt x="25991" y="8078"/>
                </a:lnTo>
                <a:lnTo>
                  <a:pt x="28634" y="9375"/>
                </a:lnTo>
                <a:lnTo>
                  <a:pt x="31377" y="12787"/>
                </a:lnTo>
                <a:lnTo>
                  <a:pt x="32443" y="15952"/>
                </a:lnTo>
                <a:lnTo>
                  <a:pt x="33091" y="19890"/>
                </a:lnTo>
                <a:lnTo>
                  <a:pt x="33091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466253" y="5669445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4" y="16931"/>
                </a:moveTo>
                <a:lnTo>
                  <a:pt x="43700" y="14123"/>
                </a:lnTo>
                <a:lnTo>
                  <a:pt x="42886" y="11319"/>
                </a:lnTo>
                <a:lnTo>
                  <a:pt x="39877" y="6808"/>
                </a:lnTo>
                <a:lnTo>
                  <a:pt x="35928" y="3064"/>
                </a:lnTo>
                <a:lnTo>
                  <a:pt x="33220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5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6"/>
                </a:lnTo>
                <a:lnTo>
                  <a:pt x="9271" y="22076"/>
                </a:lnTo>
                <a:lnTo>
                  <a:pt x="9345" y="20092"/>
                </a:lnTo>
                <a:lnTo>
                  <a:pt x="10833" y="3114"/>
                </a:lnTo>
                <a:lnTo>
                  <a:pt x="8356" y="4893"/>
                </a:lnTo>
                <a:lnTo>
                  <a:pt x="4265" y="9577"/>
                </a:lnTo>
                <a:lnTo>
                  <a:pt x="2703" y="12410"/>
                </a:lnTo>
                <a:lnTo>
                  <a:pt x="1624" y="15750"/>
                </a:lnTo>
                <a:lnTo>
                  <a:pt x="533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6"/>
                </a:lnTo>
                <a:lnTo>
                  <a:pt x="2613" y="42001"/>
                </a:lnTo>
                <a:lnTo>
                  <a:pt x="4177" y="44770"/>
                </a:lnTo>
                <a:lnTo>
                  <a:pt x="8291" y="49187"/>
                </a:lnTo>
                <a:lnTo>
                  <a:pt x="10833" y="50854"/>
                </a:lnTo>
                <a:lnTo>
                  <a:pt x="13853" y="51969"/>
                </a:lnTo>
                <a:lnTo>
                  <a:pt x="16877" y="53085"/>
                </a:lnTo>
                <a:lnTo>
                  <a:pt x="20394" y="53647"/>
                </a:lnTo>
                <a:lnTo>
                  <a:pt x="24408" y="53647"/>
                </a:lnTo>
                <a:lnTo>
                  <a:pt x="28905" y="53492"/>
                </a:lnTo>
                <a:lnTo>
                  <a:pt x="32994" y="52795"/>
                </a:lnTo>
                <a:lnTo>
                  <a:pt x="36346" y="51969"/>
                </a:lnTo>
                <a:lnTo>
                  <a:pt x="39164" y="51095"/>
                </a:lnTo>
                <a:lnTo>
                  <a:pt x="42670" y="48298"/>
                </a:lnTo>
                <a:lnTo>
                  <a:pt x="42862" y="45519"/>
                </a:lnTo>
                <a:lnTo>
                  <a:pt x="42062" y="42890"/>
                </a:lnTo>
                <a:lnTo>
                  <a:pt x="39446" y="43268"/>
                </a:lnTo>
                <a:lnTo>
                  <a:pt x="36181" y="44540"/>
                </a:lnTo>
                <a:lnTo>
                  <a:pt x="33285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1" y="45137"/>
                </a:lnTo>
                <a:lnTo>
                  <a:pt x="14083" y="43107"/>
                </a:lnTo>
                <a:lnTo>
                  <a:pt x="11541" y="39993"/>
                </a:lnTo>
                <a:lnTo>
                  <a:pt x="10095" y="35967"/>
                </a:lnTo>
                <a:lnTo>
                  <a:pt x="9271" y="31346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31"/>
                </a:lnTo>
                <a:close/>
              </a:path>
              <a:path w="44917" h="53647">
                <a:moveTo>
                  <a:pt x="9345" y="20092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7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54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525387" y="5669448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29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8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64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564004" y="5709917"/>
            <a:ext cx="11671" cy="12646"/>
          </a:xfrm>
          <a:custGeom>
            <a:avLst/>
            <a:gdLst/>
            <a:ahLst/>
            <a:cxnLst/>
            <a:rect l="l" t="t" r="r" b="b"/>
            <a:pathLst>
              <a:path w="11671" h="12646">
                <a:moveTo>
                  <a:pt x="11671" y="6234"/>
                </a:moveTo>
                <a:lnTo>
                  <a:pt x="11671" y="3743"/>
                </a:lnTo>
                <a:lnTo>
                  <a:pt x="9587" y="416"/>
                </a:lnTo>
                <a:lnTo>
                  <a:pt x="5919" y="0"/>
                </a:lnTo>
                <a:lnTo>
                  <a:pt x="1282" y="1266"/>
                </a:lnTo>
                <a:lnTo>
                  <a:pt x="0" y="3832"/>
                </a:lnTo>
                <a:lnTo>
                  <a:pt x="0" y="8902"/>
                </a:lnTo>
                <a:lnTo>
                  <a:pt x="2081" y="12228"/>
                </a:lnTo>
                <a:lnTo>
                  <a:pt x="5753" y="12646"/>
                </a:lnTo>
                <a:lnTo>
                  <a:pt x="10401" y="11365"/>
                </a:lnTo>
                <a:lnTo>
                  <a:pt x="11671" y="8812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600826" y="2932541"/>
            <a:ext cx="59867" cy="70852"/>
          </a:xfrm>
          <a:custGeom>
            <a:avLst/>
            <a:gdLst/>
            <a:ahLst/>
            <a:cxnLst/>
            <a:rect l="l" t="t" r="r" b="b"/>
            <a:pathLst>
              <a:path w="59867" h="70852">
                <a:moveTo>
                  <a:pt x="29246" y="9651"/>
                </a:moveTo>
                <a:lnTo>
                  <a:pt x="29563" y="0"/>
                </a:lnTo>
                <a:lnTo>
                  <a:pt x="26172" y="125"/>
                </a:lnTo>
                <a:lnTo>
                  <a:pt x="23544" y="1954"/>
                </a:lnTo>
                <a:lnTo>
                  <a:pt x="0" y="67169"/>
                </a:lnTo>
                <a:lnTo>
                  <a:pt x="190" y="70459"/>
                </a:lnTo>
                <a:lnTo>
                  <a:pt x="2854" y="70852"/>
                </a:lnTo>
                <a:lnTo>
                  <a:pt x="6375" y="70765"/>
                </a:lnTo>
                <a:lnTo>
                  <a:pt x="9053" y="68962"/>
                </a:lnTo>
                <a:lnTo>
                  <a:pt x="14806" y="52095"/>
                </a:lnTo>
                <a:lnTo>
                  <a:pt x="17143" y="44650"/>
                </a:lnTo>
                <a:lnTo>
                  <a:pt x="29246" y="9651"/>
                </a:lnTo>
                <a:close/>
              </a:path>
              <a:path w="59867" h="70852">
                <a:moveTo>
                  <a:pt x="59522" y="67219"/>
                </a:moveTo>
                <a:lnTo>
                  <a:pt x="35979" y="1995"/>
                </a:lnTo>
                <a:lnTo>
                  <a:pt x="35125" y="735"/>
                </a:lnTo>
                <a:lnTo>
                  <a:pt x="32447" y="76"/>
                </a:lnTo>
                <a:lnTo>
                  <a:pt x="29563" y="0"/>
                </a:lnTo>
                <a:lnTo>
                  <a:pt x="29297" y="9651"/>
                </a:lnTo>
                <a:lnTo>
                  <a:pt x="41565" y="44650"/>
                </a:lnTo>
                <a:lnTo>
                  <a:pt x="17143" y="44650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78"/>
                </a:lnTo>
                <a:lnTo>
                  <a:pt x="50900" y="70383"/>
                </a:lnTo>
                <a:lnTo>
                  <a:pt x="53442" y="70826"/>
                </a:lnTo>
                <a:lnTo>
                  <a:pt x="56578" y="70852"/>
                </a:lnTo>
                <a:lnTo>
                  <a:pt x="59867" y="70012"/>
                </a:lnTo>
                <a:lnTo>
                  <a:pt x="59522" y="672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665338" y="2932873"/>
            <a:ext cx="52473" cy="70485"/>
          </a:xfrm>
          <a:custGeom>
            <a:avLst/>
            <a:gdLst/>
            <a:ahLst/>
            <a:cxnLst/>
            <a:rect l="l" t="t" r="r" b="b"/>
            <a:pathLst>
              <a:path w="52473" h="70485">
                <a:moveTo>
                  <a:pt x="21906" y="69771"/>
                </a:moveTo>
                <a:lnTo>
                  <a:pt x="24598" y="70485"/>
                </a:lnTo>
                <a:lnTo>
                  <a:pt x="27875" y="70485"/>
                </a:lnTo>
                <a:lnTo>
                  <a:pt x="30885" y="68795"/>
                </a:lnTo>
                <a:lnTo>
                  <a:pt x="30885" y="7923"/>
                </a:lnTo>
                <a:lnTo>
                  <a:pt x="50633" y="7923"/>
                </a:lnTo>
                <a:lnTo>
                  <a:pt x="52181" y="6718"/>
                </a:lnTo>
                <a:lnTo>
                  <a:pt x="52473" y="4014"/>
                </a:lnTo>
                <a:lnTo>
                  <a:pt x="52438" y="2703"/>
                </a:lnTo>
                <a:lnTo>
                  <a:pt x="50633" y="0"/>
                </a:lnTo>
                <a:lnTo>
                  <a:pt x="1242" y="60"/>
                </a:lnTo>
                <a:lnTo>
                  <a:pt x="0" y="2703"/>
                </a:lnTo>
                <a:lnTo>
                  <a:pt x="0" y="5295"/>
                </a:lnTo>
                <a:lnTo>
                  <a:pt x="1803" y="7923"/>
                </a:lnTo>
                <a:lnTo>
                  <a:pt x="21549" y="7923"/>
                </a:lnTo>
                <a:lnTo>
                  <a:pt x="21549" y="68795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729687" y="2932588"/>
            <a:ext cx="36410" cy="70484"/>
          </a:xfrm>
          <a:custGeom>
            <a:avLst/>
            <a:gdLst/>
            <a:ahLst/>
            <a:cxnLst/>
            <a:rect l="l" t="t" r="r" b="b"/>
            <a:pathLst>
              <a:path w="36410" h="70484">
                <a:moveTo>
                  <a:pt x="36410" y="66419"/>
                </a:moveTo>
                <a:lnTo>
                  <a:pt x="36371" y="65088"/>
                </a:lnTo>
                <a:lnTo>
                  <a:pt x="34505" y="62406"/>
                </a:lnTo>
                <a:lnTo>
                  <a:pt x="9331" y="62406"/>
                </a:lnTo>
                <a:lnTo>
                  <a:pt x="9331" y="1689"/>
                </a:lnTo>
                <a:lnTo>
                  <a:pt x="8978" y="709"/>
                </a:lnTo>
                <a:lnTo>
                  <a:pt x="6322" y="0"/>
                </a:lnTo>
                <a:lnTo>
                  <a:pt x="3060" y="0"/>
                </a:lnTo>
                <a:lnTo>
                  <a:pt x="0" y="1689"/>
                </a:lnTo>
                <a:lnTo>
                  <a:pt x="0" y="66686"/>
                </a:lnTo>
                <a:lnTo>
                  <a:pt x="368" y="69087"/>
                </a:lnTo>
                <a:lnTo>
                  <a:pt x="3478" y="70484"/>
                </a:lnTo>
                <a:lnTo>
                  <a:pt x="34505" y="70484"/>
                </a:lnTo>
                <a:lnTo>
                  <a:pt x="36118" y="69138"/>
                </a:lnTo>
                <a:lnTo>
                  <a:pt x="36410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802509" y="2931073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25"/>
                </a:moveTo>
                <a:lnTo>
                  <a:pt x="381" y="8891"/>
                </a:lnTo>
                <a:lnTo>
                  <a:pt x="3375" y="10745"/>
                </a:lnTo>
                <a:lnTo>
                  <a:pt x="7606" y="10745"/>
                </a:lnTo>
                <a:lnTo>
                  <a:pt x="10666" y="8851"/>
                </a:lnTo>
                <a:lnTo>
                  <a:pt x="11061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61" h="72287">
                <a:moveTo>
                  <a:pt x="1269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50"/>
                </a:lnTo>
                <a:lnTo>
                  <a:pt x="126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826345" y="295044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6" y="10731"/>
                </a:lnTo>
                <a:lnTo>
                  <a:pt x="1195" y="14479"/>
                </a:lnTo>
                <a:lnTo>
                  <a:pt x="1551" y="18533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6" y="46508"/>
                </a:lnTo>
                <a:lnTo>
                  <a:pt x="13549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59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5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9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4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9"/>
                </a:lnTo>
                <a:lnTo>
                  <a:pt x="31992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1898600" y="2950505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6" y="9183"/>
                </a:lnTo>
                <a:lnTo>
                  <a:pt x="18362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2"/>
                </a:lnTo>
                <a:lnTo>
                  <a:pt x="471" y="35355"/>
                </a:lnTo>
                <a:lnTo>
                  <a:pt x="1436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13"/>
                </a:lnTo>
                <a:lnTo>
                  <a:pt x="12419" y="51869"/>
                </a:lnTo>
                <a:lnTo>
                  <a:pt x="15138" y="53025"/>
                </a:lnTo>
                <a:lnTo>
                  <a:pt x="18248" y="53593"/>
                </a:lnTo>
                <a:lnTo>
                  <a:pt x="23456" y="53593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4"/>
                </a:lnTo>
                <a:lnTo>
                  <a:pt x="36615" y="39660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8"/>
                </a:lnTo>
                <a:lnTo>
                  <a:pt x="22899" y="45845"/>
                </a:lnTo>
                <a:lnTo>
                  <a:pt x="18795" y="45453"/>
                </a:lnTo>
                <a:lnTo>
                  <a:pt x="15429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946847" y="295044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51"/>
                </a:lnTo>
                <a:lnTo>
                  <a:pt x="10187" y="19000"/>
                </a:lnTo>
                <a:lnTo>
                  <a:pt x="11710" y="14605"/>
                </a:lnTo>
                <a:lnTo>
                  <a:pt x="14202" y="11178"/>
                </a:lnTo>
                <a:lnTo>
                  <a:pt x="17693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7" y="11469"/>
                </a:lnTo>
                <a:lnTo>
                  <a:pt x="37519" y="15012"/>
                </a:lnTo>
                <a:lnTo>
                  <a:pt x="38826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8" y="32324"/>
                </a:lnTo>
                <a:lnTo>
                  <a:pt x="38685" y="34672"/>
                </a:lnTo>
                <a:lnTo>
                  <a:pt x="37886" y="50281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1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41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3"/>
                </a:lnTo>
                <a:lnTo>
                  <a:pt x="44858" y="9273"/>
                </a:lnTo>
                <a:lnTo>
                  <a:pt x="42875" y="7012"/>
                </a:lnTo>
                <a:lnTo>
                  <a:pt x="38393" y="2988"/>
                </a:lnTo>
                <a:lnTo>
                  <a:pt x="35408" y="1793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4" y="10087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5" y="38353"/>
                </a:lnTo>
                <a:lnTo>
                  <a:pt x="2451" y="41619"/>
                </a:lnTo>
                <a:lnTo>
                  <a:pt x="3926" y="44387"/>
                </a:lnTo>
                <a:lnTo>
                  <a:pt x="5918" y="46673"/>
                </a:lnTo>
                <a:lnTo>
                  <a:pt x="10403" y="50688"/>
                </a:lnTo>
                <a:lnTo>
                  <a:pt x="10022" y="34239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6"/>
                </a:moveTo>
                <a:lnTo>
                  <a:pt x="21452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9"/>
                </a:lnTo>
                <a:lnTo>
                  <a:pt x="10022" y="34239"/>
                </a:lnTo>
                <a:lnTo>
                  <a:pt x="10403" y="50688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010600" y="295044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82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7147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7" y="8561"/>
                </a:lnTo>
                <a:lnTo>
                  <a:pt x="22732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066375" y="295044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6" y="10731"/>
                </a:lnTo>
                <a:lnTo>
                  <a:pt x="1195" y="14479"/>
                </a:lnTo>
                <a:lnTo>
                  <a:pt x="1551" y="18533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6" y="46508"/>
                </a:lnTo>
                <a:lnTo>
                  <a:pt x="13549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59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5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9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4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9"/>
                </a:lnTo>
                <a:lnTo>
                  <a:pt x="31992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108865" y="293815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150794" y="2950441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8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2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8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6" y="1995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0" y="10429"/>
                </a:lnTo>
                <a:lnTo>
                  <a:pt x="10792" y="9173"/>
                </a:lnTo>
                <a:lnTo>
                  <a:pt x="14083" y="8068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7"/>
                </a:lnTo>
                <a:lnTo>
                  <a:pt x="27799" y="9208"/>
                </a:lnTo>
                <a:lnTo>
                  <a:pt x="30212" y="12344"/>
                </a:lnTo>
                <a:lnTo>
                  <a:pt x="30999" y="15228"/>
                </a:lnTo>
                <a:lnTo>
                  <a:pt x="31201" y="18774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4"/>
                </a:lnTo>
                <a:lnTo>
                  <a:pt x="14223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101"/>
                </a:lnTo>
                <a:lnTo>
                  <a:pt x="3175" y="48492"/>
                </a:lnTo>
                <a:lnTo>
                  <a:pt x="6106" y="51019"/>
                </a:lnTo>
                <a:lnTo>
                  <a:pt x="9954" y="52658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6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9"/>
                </a:lnTo>
                <a:lnTo>
                  <a:pt x="26884" y="43679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208721" y="295044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2"/>
                </a:lnTo>
                <a:lnTo>
                  <a:pt x="42048" y="18021"/>
                </a:lnTo>
                <a:lnTo>
                  <a:pt x="41742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87" y="52020"/>
                </a:lnTo>
                <a:lnTo>
                  <a:pt x="2854" y="52919"/>
                </a:lnTo>
                <a:lnTo>
                  <a:pt x="6096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2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261897" y="293815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6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307142" y="2927530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327497" y="2951212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64"/>
                </a:moveTo>
                <a:lnTo>
                  <a:pt x="12495" y="68846"/>
                </a:lnTo>
                <a:lnTo>
                  <a:pt x="12750" y="71017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5" y="69822"/>
                </a:lnTo>
                <a:lnTo>
                  <a:pt x="28562" y="51864"/>
                </a:lnTo>
                <a:lnTo>
                  <a:pt x="46087" y="3300"/>
                </a:lnTo>
                <a:lnTo>
                  <a:pt x="45643" y="392"/>
                </a:lnTo>
                <a:lnTo>
                  <a:pt x="43027" y="0"/>
                </a:lnTo>
                <a:lnTo>
                  <a:pt x="39982" y="35"/>
                </a:lnTo>
                <a:lnTo>
                  <a:pt x="37184" y="1889"/>
                </a:lnTo>
                <a:lnTo>
                  <a:pt x="23735" y="41283"/>
                </a:lnTo>
                <a:lnTo>
                  <a:pt x="23572" y="41283"/>
                </a:lnTo>
                <a:lnTo>
                  <a:pt x="9626" y="2105"/>
                </a:lnTo>
                <a:lnTo>
                  <a:pt x="8953" y="734"/>
                </a:lnTo>
                <a:lnTo>
                  <a:pt x="6249" y="25"/>
                </a:lnTo>
                <a:lnTo>
                  <a:pt x="3225" y="0"/>
                </a:lnTo>
                <a:lnTo>
                  <a:pt x="0" y="885"/>
                </a:lnTo>
                <a:lnTo>
                  <a:pt x="292" y="3467"/>
                </a:lnTo>
                <a:lnTo>
                  <a:pt x="17715" y="50125"/>
                </a:lnTo>
                <a:lnTo>
                  <a:pt x="19227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408641" y="295044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6" y="10731"/>
                </a:lnTo>
                <a:lnTo>
                  <a:pt x="1195" y="14479"/>
                </a:lnTo>
                <a:lnTo>
                  <a:pt x="1548" y="18533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59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5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9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9"/>
                </a:lnTo>
                <a:lnTo>
                  <a:pt x="31992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451127" y="293815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5" y="56757"/>
                </a:lnTo>
                <a:lnTo>
                  <a:pt x="27292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496376" y="2950444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7" y="9475"/>
                </a:lnTo>
                <a:lnTo>
                  <a:pt x="28450" y="8194"/>
                </a:lnTo>
                <a:lnTo>
                  <a:pt x="28511" y="3671"/>
                </a:lnTo>
                <a:lnTo>
                  <a:pt x="26139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9" y="15483"/>
                </a:lnTo>
                <a:lnTo>
                  <a:pt x="14479" y="11635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535299" y="293107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5"/>
                </a:moveTo>
                <a:lnTo>
                  <a:pt x="378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59" y="5309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59" h="72287">
                <a:moveTo>
                  <a:pt x="1267" y="71387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6" y="21804"/>
                </a:lnTo>
                <a:lnTo>
                  <a:pt x="1076" y="70650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556597" y="2951212"/>
            <a:ext cx="46493" cy="52091"/>
          </a:xfrm>
          <a:custGeom>
            <a:avLst/>
            <a:gdLst/>
            <a:ahLst/>
            <a:cxnLst/>
            <a:rect l="l" t="t" r="r" b="b"/>
            <a:pathLst>
              <a:path w="46493" h="52091">
                <a:moveTo>
                  <a:pt x="533" y="3844"/>
                </a:moveTo>
                <a:lnTo>
                  <a:pt x="17146" y="50237"/>
                </a:lnTo>
                <a:lnTo>
                  <a:pt x="17981" y="51422"/>
                </a:lnTo>
                <a:lnTo>
                  <a:pt x="20562" y="52091"/>
                </a:lnTo>
                <a:lnTo>
                  <a:pt x="26708" y="52056"/>
                </a:lnTo>
                <a:lnTo>
                  <a:pt x="29401" y="50237"/>
                </a:lnTo>
                <a:lnTo>
                  <a:pt x="46061" y="3844"/>
                </a:lnTo>
                <a:lnTo>
                  <a:pt x="46493" y="1558"/>
                </a:lnTo>
                <a:lnTo>
                  <a:pt x="45961" y="457"/>
                </a:lnTo>
                <a:lnTo>
                  <a:pt x="43141" y="0"/>
                </a:lnTo>
                <a:lnTo>
                  <a:pt x="39952" y="74"/>
                </a:lnTo>
                <a:lnTo>
                  <a:pt x="37374" y="1738"/>
                </a:lnTo>
                <a:lnTo>
                  <a:pt x="23762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10"/>
                </a:lnTo>
                <a:lnTo>
                  <a:pt x="0" y="1281"/>
                </a:lnTo>
                <a:lnTo>
                  <a:pt x="533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613402" y="293107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1" y="8891"/>
                </a:lnTo>
                <a:lnTo>
                  <a:pt x="3380" y="10745"/>
                </a:lnTo>
                <a:lnTo>
                  <a:pt x="7609" y="10745"/>
                </a:lnTo>
                <a:lnTo>
                  <a:pt x="10670" y="8851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3"/>
                </a:lnTo>
                <a:lnTo>
                  <a:pt x="0" y="5425"/>
                </a:lnTo>
                <a:close/>
              </a:path>
              <a:path w="11062" h="72287">
                <a:moveTo>
                  <a:pt x="1270" y="71387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50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641154" y="295044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91"/>
                </a:lnTo>
                <a:lnTo>
                  <a:pt x="32451" y="15966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695413" y="2950552"/>
            <a:ext cx="46230" cy="54648"/>
          </a:xfrm>
          <a:custGeom>
            <a:avLst/>
            <a:gdLst/>
            <a:ahLst/>
            <a:cxnLst/>
            <a:rect l="l" t="t" r="r" b="b"/>
            <a:pathLst>
              <a:path w="46230" h="54648">
                <a:moveTo>
                  <a:pt x="9817" y="36244"/>
                </a:moveTo>
                <a:lnTo>
                  <a:pt x="9500" y="54648"/>
                </a:lnTo>
                <a:lnTo>
                  <a:pt x="11700" y="5156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30" h="54648">
                <a:moveTo>
                  <a:pt x="431" y="55727"/>
                </a:moveTo>
                <a:lnTo>
                  <a:pt x="0" y="59194"/>
                </a:lnTo>
                <a:lnTo>
                  <a:pt x="396" y="62826"/>
                </a:lnTo>
                <a:lnTo>
                  <a:pt x="1993" y="66042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5" y="71880"/>
                </a:lnTo>
                <a:lnTo>
                  <a:pt x="32565" y="71006"/>
                </a:lnTo>
                <a:lnTo>
                  <a:pt x="35561" y="70106"/>
                </a:lnTo>
                <a:lnTo>
                  <a:pt x="39966" y="67373"/>
                </a:lnTo>
                <a:lnTo>
                  <a:pt x="43333" y="64047"/>
                </a:lnTo>
                <a:lnTo>
                  <a:pt x="45227" y="59993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4" y="48387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5"/>
                </a:lnTo>
                <a:lnTo>
                  <a:pt x="14328" y="41760"/>
                </a:lnTo>
                <a:lnTo>
                  <a:pt x="10415" y="39650"/>
                </a:lnTo>
                <a:lnTo>
                  <a:pt x="11700" y="51563"/>
                </a:lnTo>
                <a:lnTo>
                  <a:pt x="14544" y="48996"/>
                </a:lnTo>
                <a:lnTo>
                  <a:pt x="27190" y="49428"/>
                </a:lnTo>
                <a:lnTo>
                  <a:pt x="30114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0"/>
                </a:lnTo>
                <a:lnTo>
                  <a:pt x="35510" y="60756"/>
                </a:lnTo>
                <a:lnTo>
                  <a:pt x="32461" y="63489"/>
                </a:lnTo>
                <a:lnTo>
                  <a:pt x="29174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9" y="64886"/>
                </a:lnTo>
                <a:lnTo>
                  <a:pt x="12373" y="63676"/>
                </a:lnTo>
                <a:lnTo>
                  <a:pt x="8790" y="60681"/>
                </a:lnTo>
                <a:lnTo>
                  <a:pt x="8790" y="57571"/>
                </a:lnTo>
                <a:lnTo>
                  <a:pt x="9500" y="54648"/>
                </a:lnTo>
                <a:lnTo>
                  <a:pt x="9817" y="36244"/>
                </a:lnTo>
                <a:lnTo>
                  <a:pt x="11394" y="32882"/>
                </a:lnTo>
                <a:lnTo>
                  <a:pt x="14403" y="33681"/>
                </a:lnTo>
                <a:lnTo>
                  <a:pt x="17985" y="34737"/>
                </a:lnTo>
                <a:lnTo>
                  <a:pt x="16015" y="27190"/>
                </a:lnTo>
                <a:lnTo>
                  <a:pt x="12373" y="23497"/>
                </a:lnTo>
                <a:lnTo>
                  <a:pt x="11459" y="20954"/>
                </a:lnTo>
                <a:lnTo>
                  <a:pt x="11459" y="17740"/>
                </a:lnTo>
                <a:lnTo>
                  <a:pt x="11659" y="14911"/>
                </a:lnTo>
                <a:lnTo>
                  <a:pt x="14251" y="1220"/>
                </a:lnTo>
                <a:lnTo>
                  <a:pt x="9921" y="3200"/>
                </a:lnTo>
                <a:lnTo>
                  <a:pt x="6591" y="6235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5"/>
                </a:lnTo>
                <a:lnTo>
                  <a:pt x="3265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77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30" h="54648">
                <a:moveTo>
                  <a:pt x="11659" y="14911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2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12"/>
                </a:lnTo>
                <a:lnTo>
                  <a:pt x="32033" y="20192"/>
                </a:lnTo>
                <a:lnTo>
                  <a:pt x="30556" y="23939"/>
                </a:lnTo>
                <a:lnTo>
                  <a:pt x="27788" y="26697"/>
                </a:lnTo>
                <a:lnTo>
                  <a:pt x="25185" y="27828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5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6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92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30" y="4561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42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51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2774980" y="293815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2816801" y="2950441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51"/>
                </a:lnTo>
                <a:lnTo>
                  <a:pt x="10185" y="19000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5" y="32324"/>
                </a:lnTo>
                <a:lnTo>
                  <a:pt x="38682" y="34672"/>
                </a:lnTo>
                <a:lnTo>
                  <a:pt x="37882" y="50281"/>
                </a:lnTo>
                <a:lnTo>
                  <a:pt x="40486" y="48376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41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73"/>
                </a:lnTo>
                <a:lnTo>
                  <a:pt x="42872" y="7012"/>
                </a:lnTo>
                <a:lnTo>
                  <a:pt x="38390" y="2988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34"/>
                </a:lnTo>
                <a:lnTo>
                  <a:pt x="4140" y="10087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4" y="35118"/>
                </a:lnTo>
                <a:lnTo>
                  <a:pt x="1473" y="38353"/>
                </a:lnTo>
                <a:lnTo>
                  <a:pt x="2448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8"/>
                </a:lnTo>
                <a:lnTo>
                  <a:pt x="10019" y="34239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6"/>
                </a:moveTo>
                <a:lnTo>
                  <a:pt x="21449" y="46126"/>
                </a:lnTo>
                <a:lnTo>
                  <a:pt x="17108" y="44579"/>
                </a:lnTo>
                <a:lnTo>
                  <a:pt x="13637" y="42152"/>
                </a:lnTo>
                <a:lnTo>
                  <a:pt x="11339" y="38649"/>
                </a:lnTo>
                <a:lnTo>
                  <a:pt x="10019" y="34239"/>
                </a:lnTo>
                <a:lnTo>
                  <a:pt x="10401" y="50688"/>
                </a:lnTo>
                <a:lnTo>
                  <a:pt x="13385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2907223" y="2927530"/>
            <a:ext cx="40093" cy="75871"/>
          </a:xfrm>
          <a:custGeom>
            <a:avLst/>
            <a:gdLst/>
            <a:ahLst/>
            <a:cxnLst/>
            <a:rect l="l" t="t" r="r" b="b"/>
            <a:pathLst>
              <a:path w="40093" h="75871">
                <a:moveTo>
                  <a:pt x="36626" y="28120"/>
                </a:moveTo>
                <a:lnTo>
                  <a:pt x="37782" y="26607"/>
                </a:lnTo>
                <a:lnTo>
                  <a:pt x="36208" y="23799"/>
                </a:lnTo>
                <a:lnTo>
                  <a:pt x="33310" y="23674"/>
                </a:lnTo>
                <a:lnTo>
                  <a:pt x="29933" y="23915"/>
                </a:lnTo>
                <a:lnTo>
                  <a:pt x="27392" y="25579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317" y="75121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7"/>
                </a:lnTo>
                <a:lnTo>
                  <a:pt x="8953" y="47116"/>
                </a:lnTo>
                <a:lnTo>
                  <a:pt x="29566" y="74131"/>
                </a:lnTo>
                <a:lnTo>
                  <a:pt x="31788" y="75643"/>
                </a:lnTo>
                <a:lnTo>
                  <a:pt x="34390" y="75871"/>
                </a:lnTo>
                <a:lnTo>
                  <a:pt x="37097" y="75834"/>
                </a:lnTo>
                <a:lnTo>
                  <a:pt x="40093" y="74131"/>
                </a:lnTo>
                <a:lnTo>
                  <a:pt x="38787" y="71589"/>
                </a:lnTo>
                <a:lnTo>
                  <a:pt x="18935" y="45825"/>
                </a:lnTo>
                <a:lnTo>
                  <a:pt x="36626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2956035" y="295044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38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7009"/>
                </a:lnTo>
                <a:lnTo>
                  <a:pt x="30571" y="8345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2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4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9" y="51979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900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3" y="28648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102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70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4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013185" y="295044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38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7009"/>
                </a:lnTo>
                <a:lnTo>
                  <a:pt x="30571" y="8345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2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4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9" y="51979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900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3" y="28648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102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70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4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073586" y="2950437"/>
            <a:ext cx="44935" cy="72364"/>
          </a:xfrm>
          <a:custGeom>
            <a:avLst/>
            <a:gdLst/>
            <a:ahLst/>
            <a:cxnLst/>
            <a:rect l="l" t="t" r="r" b="b"/>
            <a:pathLst>
              <a:path w="44935" h="72364">
                <a:moveTo>
                  <a:pt x="8956" y="17273"/>
                </a:moveTo>
                <a:lnTo>
                  <a:pt x="10378" y="15495"/>
                </a:lnTo>
                <a:lnTo>
                  <a:pt x="12992" y="12791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22"/>
                </a:lnTo>
                <a:lnTo>
                  <a:pt x="27802" y="8254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65"/>
                </a:lnTo>
                <a:lnTo>
                  <a:pt x="35459" y="22226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73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23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5" y="30380"/>
                </a:lnTo>
                <a:lnTo>
                  <a:pt x="44935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6" y="10097"/>
                </a:lnTo>
                <a:lnTo>
                  <a:pt x="40398" y="7722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59" y="205"/>
                </a:lnTo>
                <a:lnTo>
                  <a:pt x="19126" y="953"/>
                </a:lnTo>
                <a:lnTo>
                  <a:pt x="16308" y="2260"/>
                </a:lnTo>
                <a:lnTo>
                  <a:pt x="13528" y="3938"/>
                </a:lnTo>
                <a:lnTo>
                  <a:pt x="10784" y="6184"/>
                </a:lnTo>
                <a:lnTo>
                  <a:pt x="7862" y="9018"/>
                </a:lnTo>
                <a:lnTo>
                  <a:pt x="8956" y="17273"/>
                </a:lnTo>
                <a:close/>
              </a:path>
              <a:path w="44935" h="72364">
                <a:moveTo>
                  <a:pt x="7862" y="9018"/>
                </a:moveTo>
                <a:lnTo>
                  <a:pt x="7862" y="2120"/>
                </a:lnTo>
                <a:lnTo>
                  <a:pt x="5298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5"/>
                </a:lnTo>
                <a:lnTo>
                  <a:pt x="190" y="71413"/>
                </a:lnTo>
                <a:lnTo>
                  <a:pt x="2857" y="72364"/>
                </a:lnTo>
                <a:lnTo>
                  <a:pt x="6098" y="72364"/>
                </a:lnTo>
                <a:lnTo>
                  <a:pt x="8956" y="70665"/>
                </a:lnTo>
                <a:lnTo>
                  <a:pt x="8956" y="46241"/>
                </a:lnTo>
                <a:lnTo>
                  <a:pt x="10248" y="47509"/>
                </a:lnTo>
                <a:lnTo>
                  <a:pt x="13806" y="50497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5"/>
                </a:lnTo>
                <a:lnTo>
                  <a:pt x="32832" y="51739"/>
                </a:lnTo>
                <a:lnTo>
                  <a:pt x="35473" y="50458"/>
                </a:lnTo>
                <a:lnTo>
                  <a:pt x="34937" y="33922"/>
                </a:lnTo>
                <a:lnTo>
                  <a:pt x="33731" y="38188"/>
                </a:lnTo>
                <a:lnTo>
                  <a:pt x="31727" y="41810"/>
                </a:lnTo>
                <a:lnTo>
                  <a:pt x="28792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86"/>
                </a:lnTo>
                <a:lnTo>
                  <a:pt x="8956" y="36691"/>
                </a:lnTo>
                <a:lnTo>
                  <a:pt x="8956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156634" y="2950441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8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73"/>
                </a:lnTo>
                <a:lnTo>
                  <a:pt x="14083" y="8068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7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4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4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101"/>
                </a:lnTo>
                <a:lnTo>
                  <a:pt x="3175" y="48492"/>
                </a:lnTo>
                <a:lnTo>
                  <a:pt x="6109" y="51019"/>
                </a:lnTo>
                <a:lnTo>
                  <a:pt x="9958" y="52658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9"/>
                </a:lnTo>
                <a:lnTo>
                  <a:pt x="26884" y="43679"/>
                </a:lnTo>
                <a:lnTo>
                  <a:pt x="22875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214559" y="2927534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29" y="76417"/>
                </a:moveTo>
                <a:lnTo>
                  <a:pt x="23929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81" y="74678"/>
                </a:lnTo>
                <a:lnTo>
                  <a:pt x="35485" y="73408"/>
                </a:lnTo>
                <a:lnTo>
                  <a:pt x="37680" y="71579"/>
                </a:lnTo>
                <a:lnTo>
                  <a:pt x="41262" y="66815"/>
                </a:lnTo>
                <a:lnTo>
                  <a:pt x="42619" y="63921"/>
                </a:lnTo>
                <a:lnTo>
                  <a:pt x="43548" y="60530"/>
                </a:lnTo>
                <a:lnTo>
                  <a:pt x="44462" y="57165"/>
                </a:lnTo>
                <a:lnTo>
                  <a:pt x="44931" y="53356"/>
                </a:lnTo>
                <a:lnTo>
                  <a:pt x="44931" y="45584"/>
                </a:lnTo>
                <a:lnTo>
                  <a:pt x="44564" y="42203"/>
                </a:lnTo>
                <a:lnTo>
                  <a:pt x="43840" y="39028"/>
                </a:lnTo>
                <a:lnTo>
                  <a:pt x="43116" y="35841"/>
                </a:lnTo>
                <a:lnTo>
                  <a:pt x="41972" y="33059"/>
                </a:lnTo>
                <a:lnTo>
                  <a:pt x="40398" y="30697"/>
                </a:lnTo>
                <a:lnTo>
                  <a:pt x="36780" y="26442"/>
                </a:lnTo>
                <a:lnTo>
                  <a:pt x="31751" y="23613"/>
                </a:lnTo>
                <a:lnTo>
                  <a:pt x="28713" y="22899"/>
                </a:lnTo>
                <a:lnTo>
                  <a:pt x="25171" y="22899"/>
                </a:lnTo>
                <a:lnTo>
                  <a:pt x="22351" y="23051"/>
                </a:lnTo>
                <a:lnTo>
                  <a:pt x="23472" y="30622"/>
                </a:lnTo>
                <a:lnTo>
                  <a:pt x="27748" y="31169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9"/>
                </a:lnTo>
                <a:lnTo>
                  <a:pt x="35459" y="45227"/>
                </a:lnTo>
                <a:lnTo>
                  <a:pt x="35650" y="50156"/>
                </a:lnTo>
                <a:lnTo>
                  <a:pt x="35650" y="52426"/>
                </a:lnTo>
                <a:lnTo>
                  <a:pt x="34963" y="56898"/>
                </a:lnTo>
                <a:lnTo>
                  <a:pt x="33781" y="61128"/>
                </a:lnTo>
                <a:lnTo>
                  <a:pt x="31776" y="64706"/>
                </a:lnTo>
                <a:lnTo>
                  <a:pt x="28878" y="67247"/>
                </a:lnTo>
                <a:lnTo>
                  <a:pt x="25350" y="68875"/>
                </a:lnTo>
                <a:lnTo>
                  <a:pt x="20648" y="68875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7"/>
                </a:lnTo>
                <a:lnTo>
                  <a:pt x="18287" y="75808"/>
                </a:lnTo>
                <a:lnTo>
                  <a:pt x="20929" y="76417"/>
                </a:lnTo>
                <a:close/>
              </a:path>
              <a:path w="44931" h="76568">
                <a:moveTo>
                  <a:pt x="0" y="74195"/>
                </a:moveTo>
                <a:lnTo>
                  <a:pt x="0" y="74474"/>
                </a:lnTo>
                <a:lnTo>
                  <a:pt x="2566" y="75820"/>
                </a:lnTo>
                <a:lnTo>
                  <a:pt x="5284" y="75820"/>
                </a:lnTo>
                <a:lnTo>
                  <a:pt x="7927" y="74195"/>
                </a:lnTo>
                <a:lnTo>
                  <a:pt x="7927" y="68212"/>
                </a:lnTo>
                <a:lnTo>
                  <a:pt x="9334" y="6970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36"/>
                </a:lnTo>
                <a:lnTo>
                  <a:pt x="8952" y="59641"/>
                </a:lnTo>
                <a:lnTo>
                  <a:pt x="8952" y="40172"/>
                </a:lnTo>
                <a:lnTo>
                  <a:pt x="10374" y="38355"/>
                </a:lnTo>
                <a:lnTo>
                  <a:pt x="12966" y="35651"/>
                </a:lnTo>
                <a:lnTo>
                  <a:pt x="16598" y="32731"/>
                </a:lnTo>
                <a:lnTo>
                  <a:pt x="20040" y="31104"/>
                </a:lnTo>
                <a:lnTo>
                  <a:pt x="23472" y="30622"/>
                </a:lnTo>
                <a:lnTo>
                  <a:pt x="22351" y="23051"/>
                </a:lnTo>
                <a:lnTo>
                  <a:pt x="19749" y="23638"/>
                </a:lnTo>
                <a:lnTo>
                  <a:pt x="17146" y="24728"/>
                </a:lnTo>
                <a:lnTo>
                  <a:pt x="14514" y="26175"/>
                </a:lnTo>
                <a:lnTo>
                  <a:pt x="11797" y="28210"/>
                </a:lnTo>
                <a:lnTo>
                  <a:pt x="8952" y="30938"/>
                </a:lnTo>
                <a:lnTo>
                  <a:pt x="8952" y="1703"/>
                </a:lnTo>
                <a:lnTo>
                  <a:pt x="8736" y="92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274254" y="2950444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35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311003" y="2950444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83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2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79"/>
                </a:lnTo>
                <a:lnTo>
                  <a:pt x="39168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900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4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102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9" y="1864"/>
                </a:lnTo>
                <a:lnTo>
                  <a:pt x="10831" y="3124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368088" y="2950441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1" y="40906"/>
                </a:moveTo>
                <a:lnTo>
                  <a:pt x="9956" y="52658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41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71" y="4090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8"/>
                </a:lnTo>
                <a:lnTo>
                  <a:pt x="39764" y="12701"/>
                </a:lnTo>
                <a:lnTo>
                  <a:pt x="38379" y="8143"/>
                </a:lnTo>
                <a:lnTo>
                  <a:pt x="35765" y="4701"/>
                </a:lnTo>
                <a:lnTo>
                  <a:pt x="32259" y="1995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3"/>
                </a:lnTo>
                <a:lnTo>
                  <a:pt x="5274" y="12053"/>
                </a:lnTo>
                <a:lnTo>
                  <a:pt x="8153" y="10429"/>
                </a:lnTo>
                <a:lnTo>
                  <a:pt x="10796" y="9173"/>
                </a:lnTo>
                <a:lnTo>
                  <a:pt x="14086" y="8068"/>
                </a:lnTo>
                <a:lnTo>
                  <a:pt x="17819" y="7279"/>
                </a:lnTo>
                <a:lnTo>
                  <a:pt x="22085" y="7279"/>
                </a:lnTo>
                <a:lnTo>
                  <a:pt x="25236" y="8017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4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4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92"/>
                </a:lnTo>
                <a:lnTo>
                  <a:pt x="6108" y="51019"/>
                </a:lnTo>
                <a:lnTo>
                  <a:pt x="9956" y="52658"/>
                </a:lnTo>
                <a:lnTo>
                  <a:pt x="9171" y="40906"/>
                </a:lnTo>
                <a:lnTo>
                  <a:pt x="9171" y="38353"/>
                </a:lnTo>
                <a:lnTo>
                  <a:pt x="10021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50"/>
                </a:lnTo>
                <a:lnTo>
                  <a:pt x="23562" y="29034"/>
                </a:lnTo>
                <a:lnTo>
                  <a:pt x="31205" y="29034"/>
                </a:lnTo>
                <a:lnTo>
                  <a:pt x="31205" y="39399"/>
                </a:lnTo>
                <a:lnTo>
                  <a:pt x="26888" y="43679"/>
                </a:lnTo>
                <a:lnTo>
                  <a:pt x="22873" y="46076"/>
                </a:lnTo>
                <a:lnTo>
                  <a:pt x="19864" y="53658"/>
                </a:lnTo>
                <a:lnTo>
                  <a:pt x="22647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7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422098" y="295044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33"/>
                </a:lnTo>
                <a:lnTo>
                  <a:pt x="2959" y="21629"/>
                </a:lnTo>
                <a:lnTo>
                  <a:pt x="6214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74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7" y="51959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29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7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9"/>
                </a:lnTo>
                <a:lnTo>
                  <a:pt x="31992" y="5702"/>
                </a:lnTo>
                <a:lnTo>
                  <a:pt x="30416" y="2909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464589" y="293815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9" y="56757"/>
                </a:lnTo>
                <a:lnTo>
                  <a:pt x="27296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531081" y="2951212"/>
            <a:ext cx="73734" cy="52105"/>
          </a:xfrm>
          <a:custGeom>
            <a:avLst/>
            <a:gdLst/>
            <a:ahLst/>
            <a:cxnLst/>
            <a:rect l="l" t="t" r="r" b="b"/>
            <a:pathLst>
              <a:path w="73734" h="52105">
                <a:moveTo>
                  <a:pt x="482" y="3844"/>
                </a:moveTo>
                <a:lnTo>
                  <a:pt x="14756" y="50237"/>
                </a:lnTo>
                <a:lnTo>
                  <a:pt x="15238" y="51151"/>
                </a:lnTo>
                <a:lnTo>
                  <a:pt x="17981" y="52091"/>
                </a:lnTo>
                <a:lnTo>
                  <a:pt x="24206" y="52056"/>
                </a:lnTo>
                <a:lnTo>
                  <a:pt x="26860" y="50237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4" y="50237"/>
                </a:lnTo>
                <a:lnTo>
                  <a:pt x="47523" y="51422"/>
                </a:lnTo>
                <a:lnTo>
                  <a:pt x="50126" y="52091"/>
                </a:lnTo>
                <a:lnTo>
                  <a:pt x="55664" y="52105"/>
                </a:lnTo>
                <a:lnTo>
                  <a:pt x="58864" y="50237"/>
                </a:lnTo>
                <a:lnTo>
                  <a:pt x="73253" y="3844"/>
                </a:lnTo>
                <a:lnTo>
                  <a:pt x="73734" y="1558"/>
                </a:lnTo>
                <a:lnTo>
                  <a:pt x="73202" y="457"/>
                </a:lnTo>
                <a:lnTo>
                  <a:pt x="70424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3"/>
                </a:lnTo>
                <a:lnTo>
                  <a:pt x="40957" y="859"/>
                </a:lnTo>
                <a:lnTo>
                  <a:pt x="38365" y="25"/>
                </a:lnTo>
                <a:lnTo>
                  <a:pt x="35154" y="25"/>
                </a:lnTo>
                <a:lnTo>
                  <a:pt x="32170" y="1738"/>
                </a:lnTo>
                <a:lnTo>
                  <a:pt x="21374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1" y="0"/>
                </a:lnTo>
                <a:lnTo>
                  <a:pt x="2909" y="10"/>
                </a:lnTo>
                <a:lnTo>
                  <a:pt x="0" y="1242"/>
                </a:lnTo>
                <a:lnTo>
                  <a:pt x="482" y="38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616703" y="293107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2" y="8891"/>
                </a:lnTo>
                <a:lnTo>
                  <a:pt x="3380" y="10745"/>
                </a:lnTo>
                <a:lnTo>
                  <a:pt x="7607" y="10745"/>
                </a:lnTo>
                <a:lnTo>
                  <a:pt x="10670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903"/>
                </a:lnTo>
                <a:lnTo>
                  <a:pt x="0" y="5425"/>
                </a:lnTo>
                <a:close/>
              </a:path>
              <a:path w="11062" h="72287">
                <a:moveTo>
                  <a:pt x="1396" y="71578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50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50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637944" y="293815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1"/>
                </a:lnTo>
                <a:lnTo>
                  <a:pt x="21844" y="58191"/>
                </a:lnTo>
                <a:lnTo>
                  <a:pt x="20066" y="57326"/>
                </a:lnTo>
                <a:lnTo>
                  <a:pt x="18075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3" y="56643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3" y="64832"/>
                </a:lnTo>
                <a:lnTo>
                  <a:pt x="20361" y="65836"/>
                </a:lnTo>
                <a:lnTo>
                  <a:pt x="25391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683825" y="2927530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3" y="75830"/>
                </a:lnTo>
                <a:lnTo>
                  <a:pt x="39193" y="75830"/>
                </a:lnTo>
                <a:lnTo>
                  <a:pt x="42048" y="74193"/>
                </a:lnTo>
                <a:lnTo>
                  <a:pt x="42048" y="40947"/>
                </a:lnTo>
                <a:lnTo>
                  <a:pt x="41756" y="37947"/>
                </a:lnTo>
                <a:lnTo>
                  <a:pt x="40565" y="32994"/>
                </a:lnTo>
                <a:lnTo>
                  <a:pt x="38200" y="28980"/>
                </a:lnTo>
                <a:lnTo>
                  <a:pt x="35027" y="25679"/>
                </a:lnTo>
                <a:lnTo>
                  <a:pt x="30567" y="23469"/>
                </a:lnTo>
                <a:lnTo>
                  <a:pt x="27839" y="22910"/>
                </a:lnTo>
                <a:lnTo>
                  <a:pt x="21931" y="22910"/>
                </a:lnTo>
                <a:lnTo>
                  <a:pt x="19317" y="23583"/>
                </a:lnTo>
                <a:lnTo>
                  <a:pt x="16711" y="24890"/>
                </a:lnTo>
                <a:lnTo>
                  <a:pt x="14108" y="26212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3"/>
                </a:lnTo>
                <a:lnTo>
                  <a:pt x="8953" y="40058"/>
                </a:lnTo>
                <a:lnTo>
                  <a:pt x="11405" y="36983"/>
                </a:lnTo>
                <a:lnTo>
                  <a:pt x="13766" y="34658"/>
                </a:lnTo>
                <a:lnTo>
                  <a:pt x="18248" y="31471"/>
                </a:lnTo>
                <a:lnTo>
                  <a:pt x="22734" y="30673"/>
                </a:lnTo>
                <a:lnTo>
                  <a:pt x="25995" y="31000"/>
                </a:lnTo>
                <a:lnTo>
                  <a:pt x="28638" y="32296"/>
                </a:lnTo>
                <a:lnTo>
                  <a:pt x="31381" y="35702"/>
                </a:lnTo>
                <a:lnTo>
                  <a:pt x="32447" y="38877"/>
                </a:lnTo>
                <a:lnTo>
                  <a:pt x="33094" y="4280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771454" y="2927530"/>
            <a:ext cx="8952" cy="75830"/>
          </a:xfrm>
          <a:custGeom>
            <a:avLst/>
            <a:gdLst/>
            <a:ahLst/>
            <a:cxnLst/>
            <a:rect l="l" t="t" r="r" b="b"/>
            <a:pathLst>
              <a:path w="8952" h="75830">
                <a:moveTo>
                  <a:pt x="8952" y="74193"/>
                </a:moveTo>
                <a:lnTo>
                  <a:pt x="8952" y="1703"/>
                </a:lnTo>
                <a:lnTo>
                  <a:pt x="8736" y="92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30"/>
                </a:lnTo>
                <a:lnTo>
                  <a:pt x="6094" y="75830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795444" y="2950441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8" y="40906"/>
                </a:moveTo>
                <a:lnTo>
                  <a:pt x="9956" y="52658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4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8" y="40906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23" y="52960"/>
                </a:lnTo>
                <a:lnTo>
                  <a:pt x="40106" y="51335"/>
                </a:lnTo>
                <a:lnTo>
                  <a:pt x="40106" y="15358"/>
                </a:lnTo>
                <a:lnTo>
                  <a:pt x="39761" y="12701"/>
                </a:lnTo>
                <a:lnTo>
                  <a:pt x="38379" y="8143"/>
                </a:lnTo>
                <a:lnTo>
                  <a:pt x="35761" y="4701"/>
                </a:lnTo>
                <a:lnTo>
                  <a:pt x="32255" y="1995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63"/>
                </a:lnTo>
                <a:lnTo>
                  <a:pt x="10147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73"/>
                </a:lnTo>
                <a:lnTo>
                  <a:pt x="14083" y="8068"/>
                </a:lnTo>
                <a:lnTo>
                  <a:pt x="17815" y="7279"/>
                </a:lnTo>
                <a:lnTo>
                  <a:pt x="22085" y="7279"/>
                </a:lnTo>
                <a:lnTo>
                  <a:pt x="25234" y="8017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4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101"/>
                </a:lnTo>
                <a:lnTo>
                  <a:pt x="3175" y="48492"/>
                </a:lnTo>
                <a:lnTo>
                  <a:pt x="6108" y="51019"/>
                </a:lnTo>
                <a:lnTo>
                  <a:pt x="9956" y="52658"/>
                </a:lnTo>
                <a:lnTo>
                  <a:pt x="9168" y="40906"/>
                </a:lnTo>
                <a:lnTo>
                  <a:pt x="9168" y="38353"/>
                </a:lnTo>
                <a:lnTo>
                  <a:pt x="10017" y="34430"/>
                </a:lnTo>
                <a:lnTo>
                  <a:pt x="12650" y="31496"/>
                </a:lnTo>
                <a:lnTo>
                  <a:pt x="15339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3" y="29034"/>
                </a:lnTo>
                <a:lnTo>
                  <a:pt x="31203" y="39399"/>
                </a:lnTo>
                <a:lnTo>
                  <a:pt x="26884" y="43679"/>
                </a:lnTo>
                <a:lnTo>
                  <a:pt x="22870" y="46076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847496" y="293815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4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890124" y="2950444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83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79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900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5" y="20102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4"/>
                </a:lnTo>
                <a:lnTo>
                  <a:pt x="10831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947245" y="295044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8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33"/>
                </a:lnTo>
                <a:lnTo>
                  <a:pt x="2959" y="21629"/>
                </a:lnTo>
                <a:lnTo>
                  <a:pt x="6210" y="25210"/>
                </a:lnTo>
                <a:lnTo>
                  <a:pt x="8982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1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6" y="46508"/>
                </a:lnTo>
                <a:lnTo>
                  <a:pt x="13554" y="46508"/>
                </a:lnTo>
                <a:lnTo>
                  <a:pt x="10213" y="45774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8" y="51959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6" y="23829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7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50" y="10097"/>
                </a:lnTo>
                <a:lnTo>
                  <a:pt x="32043" y="8309"/>
                </a:lnTo>
                <a:lnTo>
                  <a:pt x="31993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990369" y="293815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9" y="56757"/>
                </a:lnTo>
                <a:lnTo>
                  <a:pt x="27296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063554" y="2950437"/>
            <a:ext cx="44931" cy="72364"/>
          </a:xfrm>
          <a:custGeom>
            <a:avLst/>
            <a:gdLst/>
            <a:ahLst/>
            <a:cxnLst/>
            <a:rect l="l" t="t" r="r" b="b"/>
            <a:pathLst>
              <a:path w="44931" h="72364">
                <a:moveTo>
                  <a:pt x="8953" y="17273"/>
                </a:moveTo>
                <a:lnTo>
                  <a:pt x="10374" y="15495"/>
                </a:lnTo>
                <a:lnTo>
                  <a:pt x="12992" y="12791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22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65"/>
                </a:lnTo>
                <a:lnTo>
                  <a:pt x="35459" y="22226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22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5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31" h="72364">
                <a:moveTo>
                  <a:pt x="7862" y="9018"/>
                </a:moveTo>
                <a:lnTo>
                  <a:pt x="7862" y="2120"/>
                </a:lnTo>
                <a:lnTo>
                  <a:pt x="5284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5"/>
                </a:lnTo>
                <a:lnTo>
                  <a:pt x="316" y="71629"/>
                </a:lnTo>
                <a:lnTo>
                  <a:pt x="2858" y="72364"/>
                </a:lnTo>
                <a:lnTo>
                  <a:pt x="6094" y="72364"/>
                </a:lnTo>
                <a:lnTo>
                  <a:pt x="8953" y="70665"/>
                </a:lnTo>
                <a:lnTo>
                  <a:pt x="8953" y="46241"/>
                </a:lnTo>
                <a:lnTo>
                  <a:pt x="10248" y="47509"/>
                </a:lnTo>
                <a:lnTo>
                  <a:pt x="13806" y="50497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31" y="38188"/>
                </a:lnTo>
                <a:lnTo>
                  <a:pt x="31727" y="41810"/>
                </a:lnTo>
                <a:lnTo>
                  <a:pt x="28792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123883" y="2950444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35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4161096" y="295044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51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6" y="9043"/>
                </a:lnTo>
                <a:lnTo>
                  <a:pt x="35253" y="11469"/>
                </a:lnTo>
                <a:lnTo>
                  <a:pt x="37514" y="15012"/>
                </a:lnTo>
                <a:lnTo>
                  <a:pt x="38821" y="19433"/>
                </a:lnTo>
                <a:lnTo>
                  <a:pt x="39559" y="24270"/>
                </a:lnTo>
                <a:lnTo>
                  <a:pt x="39559" y="29747"/>
                </a:lnTo>
                <a:lnTo>
                  <a:pt x="39268" y="32324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76"/>
                </a:lnTo>
                <a:lnTo>
                  <a:pt x="44653" y="43549"/>
                </a:lnTo>
                <a:lnTo>
                  <a:pt x="46212" y="40655"/>
                </a:lnTo>
                <a:lnTo>
                  <a:pt x="47266" y="37303"/>
                </a:lnTo>
                <a:lnTo>
                  <a:pt x="48310" y="33962"/>
                </a:lnTo>
                <a:lnTo>
                  <a:pt x="48844" y="30304"/>
                </a:lnTo>
                <a:lnTo>
                  <a:pt x="48844" y="22241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2" y="12053"/>
                </a:lnTo>
                <a:lnTo>
                  <a:pt x="44855" y="9273"/>
                </a:lnTo>
                <a:lnTo>
                  <a:pt x="42875" y="7012"/>
                </a:lnTo>
                <a:lnTo>
                  <a:pt x="38389" y="2988"/>
                </a:lnTo>
                <a:lnTo>
                  <a:pt x="35405" y="1793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38" y="10087"/>
                </a:lnTo>
                <a:lnTo>
                  <a:pt x="2576" y="12956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7" y="34239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9"/>
                </a:lnTo>
                <a:lnTo>
                  <a:pt x="10017" y="34239"/>
                </a:lnTo>
                <a:lnTo>
                  <a:pt x="10400" y="50688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214840" y="2931066"/>
            <a:ext cx="21653" cy="91822"/>
          </a:xfrm>
          <a:custGeom>
            <a:avLst/>
            <a:gdLst/>
            <a:ahLst/>
            <a:cxnLst/>
            <a:rect l="l" t="t" r="r" b="b"/>
            <a:pathLst>
              <a:path w="21653" h="91822">
                <a:moveTo>
                  <a:pt x="10641" y="5435"/>
                </a:moveTo>
                <a:lnTo>
                  <a:pt x="11023" y="8892"/>
                </a:lnTo>
                <a:lnTo>
                  <a:pt x="13971" y="10760"/>
                </a:lnTo>
                <a:lnTo>
                  <a:pt x="18197" y="10760"/>
                </a:lnTo>
                <a:lnTo>
                  <a:pt x="21261" y="8851"/>
                </a:lnTo>
                <a:lnTo>
                  <a:pt x="21653" y="5325"/>
                </a:lnTo>
                <a:lnTo>
                  <a:pt x="21272" y="1868"/>
                </a:lnTo>
                <a:lnTo>
                  <a:pt x="18301" y="0"/>
                </a:lnTo>
                <a:lnTo>
                  <a:pt x="14032" y="0"/>
                </a:lnTo>
                <a:lnTo>
                  <a:pt x="11023" y="1907"/>
                </a:lnTo>
                <a:lnTo>
                  <a:pt x="10641" y="5435"/>
                </a:lnTo>
                <a:close/>
              </a:path>
              <a:path w="21653" h="91822">
                <a:moveTo>
                  <a:pt x="140" y="85384"/>
                </a:moveTo>
                <a:lnTo>
                  <a:pt x="0" y="87998"/>
                </a:lnTo>
                <a:lnTo>
                  <a:pt x="687" y="90731"/>
                </a:lnTo>
                <a:lnTo>
                  <a:pt x="3290" y="91594"/>
                </a:lnTo>
                <a:lnTo>
                  <a:pt x="6249" y="91822"/>
                </a:lnTo>
                <a:lnTo>
                  <a:pt x="8812" y="91822"/>
                </a:lnTo>
                <a:lnTo>
                  <a:pt x="14618" y="89866"/>
                </a:lnTo>
                <a:lnTo>
                  <a:pt x="17258" y="87199"/>
                </a:lnTo>
                <a:lnTo>
                  <a:pt x="19267" y="83822"/>
                </a:lnTo>
                <a:lnTo>
                  <a:pt x="20346" y="79366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7" y="20905"/>
                </a:lnTo>
                <a:lnTo>
                  <a:pt x="17705" y="20171"/>
                </a:lnTo>
                <a:lnTo>
                  <a:pt x="14530" y="20171"/>
                </a:lnTo>
                <a:lnTo>
                  <a:pt x="11620" y="21819"/>
                </a:lnTo>
                <a:lnTo>
                  <a:pt x="11494" y="77382"/>
                </a:lnTo>
                <a:lnTo>
                  <a:pt x="10986" y="79984"/>
                </a:lnTo>
                <a:lnTo>
                  <a:pt x="8802" y="83265"/>
                </a:lnTo>
                <a:lnTo>
                  <a:pt x="6084" y="84164"/>
                </a:lnTo>
                <a:lnTo>
                  <a:pt x="2692" y="84024"/>
                </a:lnTo>
                <a:lnTo>
                  <a:pt x="140" y="85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250804" y="2950444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900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102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308425" y="2950505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7" y="12495"/>
                </a:lnTo>
                <a:lnTo>
                  <a:pt x="15073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7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6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9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7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87"/>
                </a:lnTo>
                <a:lnTo>
                  <a:pt x="584" y="18454"/>
                </a:lnTo>
                <a:lnTo>
                  <a:pt x="0" y="22583"/>
                </a:lnTo>
                <a:lnTo>
                  <a:pt x="0" y="31622"/>
                </a:lnTo>
                <a:lnTo>
                  <a:pt x="468" y="35355"/>
                </a:lnTo>
                <a:lnTo>
                  <a:pt x="1436" y="38595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5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25"/>
                </a:lnTo>
                <a:lnTo>
                  <a:pt x="18248" y="53593"/>
                </a:lnTo>
                <a:lnTo>
                  <a:pt x="23458" y="53593"/>
                </a:lnTo>
                <a:lnTo>
                  <a:pt x="26694" y="53111"/>
                </a:lnTo>
                <a:lnTo>
                  <a:pt x="29758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4"/>
                </a:lnTo>
                <a:lnTo>
                  <a:pt x="36616" y="39660"/>
                </a:lnTo>
                <a:lnTo>
                  <a:pt x="33502" y="41936"/>
                </a:lnTo>
                <a:lnTo>
                  <a:pt x="29869" y="44208"/>
                </a:lnTo>
                <a:lnTo>
                  <a:pt x="26758" y="45518"/>
                </a:lnTo>
                <a:lnTo>
                  <a:pt x="22900" y="45845"/>
                </a:lnTo>
                <a:lnTo>
                  <a:pt x="18795" y="45453"/>
                </a:lnTo>
                <a:lnTo>
                  <a:pt x="15430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354225" y="293815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4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4427409" y="2950437"/>
            <a:ext cx="44921" cy="72364"/>
          </a:xfrm>
          <a:custGeom>
            <a:avLst/>
            <a:gdLst/>
            <a:ahLst/>
            <a:cxnLst/>
            <a:rect l="l" t="t" r="r" b="b"/>
            <a:pathLst>
              <a:path w="44921" h="72364">
                <a:moveTo>
                  <a:pt x="8953" y="17273"/>
                </a:moveTo>
                <a:lnTo>
                  <a:pt x="10375" y="15495"/>
                </a:lnTo>
                <a:lnTo>
                  <a:pt x="12993" y="12791"/>
                </a:lnTo>
                <a:lnTo>
                  <a:pt x="16650" y="9857"/>
                </a:lnTo>
                <a:lnTo>
                  <a:pt x="20091" y="8229"/>
                </a:lnTo>
                <a:lnTo>
                  <a:pt x="23533" y="7722"/>
                </a:lnTo>
                <a:lnTo>
                  <a:pt x="27799" y="8254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65"/>
                </a:lnTo>
                <a:lnTo>
                  <a:pt x="35460" y="22226"/>
                </a:lnTo>
                <a:lnTo>
                  <a:pt x="35647" y="27141"/>
                </a:lnTo>
                <a:lnTo>
                  <a:pt x="35647" y="29427"/>
                </a:lnTo>
                <a:lnTo>
                  <a:pt x="34938" y="33922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80"/>
                </a:lnTo>
                <a:lnTo>
                  <a:pt x="44921" y="22569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9" y="7722"/>
                </a:lnTo>
                <a:lnTo>
                  <a:pt x="36791" y="344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5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21" h="72364">
                <a:moveTo>
                  <a:pt x="7862" y="9018"/>
                </a:moveTo>
                <a:lnTo>
                  <a:pt x="7862" y="2120"/>
                </a:lnTo>
                <a:lnTo>
                  <a:pt x="5285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5"/>
                </a:lnTo>
                <a:lnTo>
                  <a:pt x="317" y="71629"/>
                </a:lnTo>
                <a:lnTo>
                  <a:pt x="2858" y="72364"/>
                </a:lnTo>
                <a:lnTo>
                  <a:pt x="6094" y="72364"/>
                </a:lnTo>
                <a:lnTo>
                  <a:pt x="8953" y="70665"/>
                </a:lnTo>
                <a:lnTo>
                  <a:pt x="8953" y="46241"/>
                </a:lnTo>
                <a:lnTo>
                  <a:pt x="10250" y="47509"/>
                </a:lnTo>
                <a:lnTo>
                  <a:pt x="13806" y="50497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8" y="33922"/>
                </a:lnTo>
                <a:lnTo>
                  <a:pt x="33732" y="38188"/>
                </a:lnTo>
                <a:lnTo>
                  <a:pt x="31723" y="41810"/>
                </a:lnTo>
                <a:lnTo>
                  <a:pt x="28789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5988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487734" y="2927530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30"/>
                </a:lnTo>
                <a:lnTo>
                  <a:pt x="6096" y="75830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511725" y="2950441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8" y="40906"/>
                </a:moveTo>
                <a:lnTo>
                  <a:pt x="9952" y="52658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1" y="44413"/>
                </a:lnTo>
                <a:lnTo>
                  <a:pt x="9168" y="40906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19" y="52960"/>
                </a:lnTo>
                <a:lnTo>
                  <a:pt x="40102" y="51335"/>
                </a:lnTo>
                <a:lnTo>
                  <a:pt x="40102" y="15358"/>
                </a:lnTo>
                <a:lnTo>
                  <a:pt x="39761" y="12701"/>
                </a:lnTo>
                <a:lnTo>
                  <a:pt x="38375" y="8143"/>
                </a:lnTo>
                <a:lnTo>
                  <a:pt x="35761" y="4701"/>
                </a:lnTo>
                <a:lnTo>
                  <a:pt x="32255" y="1995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6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88" y="11163"/>
                </a:lnTo>
                <a:lnTo>
                  <a:pt x="5269" y="12053"/>
                </a:lnTo>
                <a:lnTo>
                  <a:pt x="8149" y="10429"/>
                </a:lnTo>
                <a:lnTo>
                  <a:pt x="10792" y="9173"/>
                </a:lnTo>
                <a:lnTo>
                  <a:pt x="14083" y="8068"/>
                </a:lnTo>
                <a:lnTo>
                  <a:pt x="17815" y="7279"/>
                </a:lnTo>
                <a:lnTo>
                  <a:pt x="22081" y="7279"/>
                </a:lnTo>
                <a:lnTo>
                  <a:pt x="25232" y="8017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0" y="18774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2" y="23572"/>
                </a:lnTo>
                <a:lnTo>
                  <a:pt x="11173" y="24245"/>
                </a:lnTo>
                <a:lnTo>
                  <a:pt x="8606" y="25250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101"/>
                </a:lnTo>
                <a:lnTo>
                  <a:pt x="3171" y="48492"/>
                </a:lnTo>
                <a:lnTo>
                  <a:pt x="6104" y="51019"/>
                </a:lnTo>
                <a:lnTo>
                  <a:pt x="9952" y="52658"/>
                </a:lnTo>
                <a:lnTo>
                  <a:pt x="9168" y="40906"/>
                </a:lnTo>
                <a:lnTo>
                  <a:pt x="9168" y="38353"/>
                </a:lnTo>
                <a:lnTo>
                  <a:pt x="10017" y="34430"/>
                </a:lnTo>
                <a:lnTo>
                  <a:pt x="12646" y="31496"/>
                </a:lnTo>
                <a:lnTo>
                  <a:pt x="15339" y="30074"/>
                </a:lnTo>
                <a:lnTo>
                  <a:pt x="18957" y="29250"/>
                </a:lnTo>
                <a:lnTo>
                  <a:pt x="23557" y="29034"/>
                </a:lnTo>
                <a:lnTo>
                  <a:pt x="31200" y="29034"/>
                </a:lnTo>
                <a:lnTo>
                  <a:pt x="31200" y="39399"/>
                </a:lnTo>
                <a:lnTo>
                  <a:pt x="26884" y="43679"/>
                </a:lnTo>
                <a:lnTo>
                  <a:pt x="22870" y="46076"/>
                </a:lnTo>
                <a:lnTo>
                  <a:pt x="19860" y="53658"/>
                </a:lnTo>
                <a:lnTo>
                  <a:pt x="22642" y="53035"/>
                </a:lnTo>
                <a:lnTo>
                  <a:pt x="25256" y="51767"/>
                </a:lnTo>
                <a:lnTo>
                  <a:pt x="27889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570286" y="295044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82"/>
                </a:lnTo>
                <a:lnTo>
                  <a:pt x="33314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82"/>
                </a:lnTo>
                <a:lnTo>
                  <a:pt x="8952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1" y="8561"/>
                </a:lnTo>
                <a:lnTo>
                  <a:pt x="22733" y="7762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66"/>
                </a:lnTo>
                <a:lnTo>
                  <a:pt x="33097" y="1989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4630611" y="295044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689842" y="2931073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5"/>
                </a:moveTo>
                <a:lnTo>
                  <a:pt x="392" y="8891"/>
                </a:lnTo>
                <a:lnTo>
                  <a:pt x="3392" y="10745"/>
                </a:lnTo>
                <a:lnTo>
                  <a:pt x="7621" y="10745"/>
                </a:lnTo>
                <a:lnTo>
                  <a:pt x="10681" y="8851"/>
                </a:lnTo>
                <a:lnTo>
                  <a:pt x="11074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903"/>
                </a:lnTo>
                <a:lnTo>
                  <a:pt x="0" y="5425"/>
                </a:lnTo>
                <a:close/>
              </a:path>
              <a:path w="11074" h="72287">
                <a:moveTo>
                  <a:pt x="1281" y="71387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50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50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4718239" y="295044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82"/>
                </a:lnTo>
                <a:lnTo>
                  <a:pt x="8957" y="17147"/>
                </a:lnTo>
                <a:lnTo>
                  <a:pt x="11418" y="14072"/>
                </a:lnTo>
                <a:lnTo>
                  <a:pt x="13769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66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4773134" y="2950552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8" y="3624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8" y="36244"/>
                </a:lnTo>
                <a:close/>
              </a:path>
              <a:path w="46227" h="54648">
                <a:moveTo>
                  <a:pt x="433" y="55727"/>
                </a:moveTo>
                <a:lnTo>
                  <a:pt x="0" y="59194"/>
                </a:lnTo>
                <a:lnTo>
                  <a:pt x="407" y="62826"/>
                </a:lnTo>
                <a:lnTo>
                  <a:pt x="1995" y="66042"/>
                </a:lnTo>
                <a:lnTo>
                  <a:pt x="5040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3" y="72327"/>
                </a:lnTo>
                <a:lnTo>
                  <a:pt x="26010" y="72327"/>
                </a:lnTo>
                <a:lnTo>
                  <a:pt x="29552" y="71880"/>
                </a:lnTo>
                <a:lnTo>
                  <a:pt x="32562" y="71006"/>
                </a:lnTo>
                <a:lnTo>
                  <a:pt x="35561" y="7010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3" y="59993"/>
                </a:lnTo>
                <a:lnTo>
                  <a:pt x="45695" y="55613"/>
                </a:lnTo>
                <a:lnTo>
                  <a:pt x="45274" y="51602"/>
                </a:lnTo>
                <a:lnTo>
                  <a:pt x="43610" y="48387"/>
                </a:lnTo>
                <a:lnTo>
                  <a:pt x="40972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8"/>
                </a:lnTo>
                <a:lnTo>
                  <a:pt x="16283" y="41835"/>
                </a:lnTo>
                <a:lnTo>
                  <a:pt x="14325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1" y="48996"/>
                </a:lnTo>
                <a:lnTo>
                  <a:pt x="27191" y="49428"/>
                </a:lnTo>
                <a:lnTo>
                  <a:pt x="30110" y="49503"/>
                </a:lnTo>
                <a:lnTo>
                  <a:pt x="32437" y="50101"/>
                </a:lnTo>
                <a:lnTo>
                  <a:pt x="35878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2" y="63489"/>
                </a:lnTo>
                <a:lnTo>
                  <a:pt x="29171" y="64706"/>
                </a:lnTo>
                <a:lnTo>
                  <a:pt x="25071" y="65495"/>
                </a:lnTo>
                <a:lnTo>
                  <a:pt x="18083" y="65495"/>
                </a:lnTo>
                <a:lnTo>
                  <a:pt x="14757" y="64886"/>
                </a:lnTo>
                <a:lnTo>
                  <a:pt x="12369" y="63676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48"/>
                </a:lnTo>
                <a:lnTo>
                  <a:pt x="9818" y="36244"/>
                </a:lnTo>
                <a:lnTo>
                  <a:pt x="11390" y="32882"/>
                </a:lnTo>
                <a:lnTo>
                  <a:pt x="14414" y="33681"/>
                </a:lnTo>
                <a:lnTo>
                  <a:pt x="17997" y="34737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4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92" y="6235"/>
                </a:lnTo>
                <a:lnTo>
                  <a:pt x="4342" y="10299"/>
                </a:lnTo>
                <a:lnTo>
                  <a:pt x="2934" y="15011"/>
                </a:lnTo>
                <a:lnTo>
                  <a:pt x="2934" y="17795"/>
                </a:lnTo>
                <a:lnTo>
                  <a:pt x="3266" y="22226"/>
                </a:lnTo>
                <a:lnTo>
                  <a:pt x="4558" y="25593"/>
                </a:lnTo>
                <a:lnTo>
                  <a:pt x="6567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6"/>
                </a:lnTo>
                <a:lnTo>
                  <a:pt x="2272" y="42087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3" y="55727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098"/>
                </a:lnTo>
                <a:lnTo>
                  <a:pt x="15887" y="8280"/>
                </a:lnTo>
                <a:lnTo>
                  <a:pt x="18464" y="7124"/>
                </a:lnTo>
                <a:lnTo>
                  <a:pt x="21705" y="6832"/>
                </a:lnTo>
                <a:lnTo>
                  <a:pt x="25071" y="6832"/>
                </a:lnTo>
                <a:lnTo>
                  <a:pt x="27659" y="7762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29" y="20192"/>
                </a:lnTo>
                <a:lnTo>
                  <a:pt x="30557" y="23939"/>
                </a:lnTo>
                <a:lnTo>
                  <a:pt x="27788" y="26697"/>
                </a:lnTo>
                <a:lnTo>
                  <a:pt x="25182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97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6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4"/>
                </a:lnTo>
                <a:lnTo>
                  <a:pt x="39446" y="24853"/>
                </a:lnTo>
                <a:lnTo>
                  <a:pt x="40806" y="20192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6" y="10872"/>
                </a:lnTo>
                <a:lnTo>
                  <a:pt x="37390" y="8139"/>
                </a:lnTo>
                <a:lnTo>
                  <a:pt x="44385" y="8139"/>
                </a:lnTo>
                <a:lnTo>
                  <a:pt x="45720" y="7289"/>
                </a:lnTo>
                <a:lnTo>
                  <a:pt x="46227" y="4561"/>
                </a:lnTo>
                <a:lnTo>
                  <a:pt x="44385" y="914"/>
                </a:lnTo>
                <a:lnTo>
                  <a:pt x="29629" y="914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74" y="406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4853970" y="293815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43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57"/>
                </a:lnTo>
                <a:lnTo>
                  <a:pt x="27291" y="57783"/>
                </a:lnTo>
                <a:lnTo>
                  <a:pt x="24410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896598" y="2950444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2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7009"/>
                </a:lnTo>
                <a:lnTo>
                  <a:pt x="30570" y="8345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83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2"/>
                </a:lnTo>
                <a:lnTo>
                  <a:pt x="10831" y="3124"/>
                </a:lnTo>
                <a:lnTo>
                  <a:pt x="8355" y="4903"/>
                </a:lnTo>
                <a:lnTo>
                  <a:pt x="426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79"/>
                </a:lnTo>
                <a:lnTo>
                  <a:pt x="39168" y="51106"/>
                </a:lnTo>
                <a:lnTo>
                  <a:pt x="42674" y="48308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4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102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1" y="3124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4954219" y="2950505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8"/>
                </a:moveTo>
                <a:lnTo>
                  <a:pt x="9324" y="30049"/>
                </a:lnTo>
                <a:lnTo>
                  <a:pt x="9324" y="20613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83"/>
                </a:lnTo>
                <a:lnTo>
                  <a:pt x="18366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60" y="1577"/>
                </a:lnTo>
                <a:lnTo>
                  <a:pt x="28778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6" y="18454"/>
                </a:lnTo>
                <a:lnTo>
                  <a:pt x="0" y="22583"/>
                </a:lnTo>
                <a:lnTo>
                  <a:pt x="0" y="31622"/>
                </a:lnTo>
                <a:lnTo>
                  <a:pt x="471" y="35355"/>
                </a:lnTo>
                <a:lnTo>
                  <a:pt x="1436" y="38595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13"/>
                </a:lnTo>
                <a:lnTo>
                  <a:pt x="12423" y="51869"/>
                </a:lnTo>
                <a:lnTo>
                  <a:pt x="15142" y="53025"/>
                </a:lnTo>
                <a:lnTo>
                  <a:pt x="18252" y="53593"/>
                </a:lnTo>
                <a:lnTo>
                  <a:pt x="23458" y="53593"/>
                </a:lnTo>
                <a:lnTo>
                  <a:pt x="26697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4"/>
                </a:lnTo>
                <a:lnTo>
                  <a:pt x="36615" y="39660"/>
                </a:lnTo>
                <a:lnTo>
                  <a:pt x="33505" y="41936"/>
                </a:lnTo>
                <a:lnTo>
                  <a:pt x="29872" y="44208"/>
                </a:lnTo>
                <a:lnTo>
                  <a:pt x="26758" y="45518"/>
                </a:lnTo>
                <a:lnTo>
                  <a:pt x="22899" y="45845"/>
                </a:lnTo>
                <a:lnTo>
                  <a:pt x="18799" y="45453"/>
                </a:lnTo>
                <a:lnTo>
                  <a:pt x="15433" y="43906"/>
                </a:lnTo>
                <a:lnTo>
                  <a:pt x="12856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006530" y="2927530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3"/>
                </a:lnTo>
                <a:lnTo>
                  <a:pt x="42048" y="40947"/>
                </a:lnTo>
                <a:lnTo>
                  <a:pt x="41756" y="37947"/>
                </a:lnTo>
                <a:lnTo>
                  <a:pt x="40561" y="32994"/>
                </a:lnTo>
                <a:lnTo>
                  <a:pt x="38200" y="28980"/>
                </a:lnTo>
                <a:lnTo>
                  <a:pt x="35025" y="25679"/>
                </a:lnTo>
                <a:lnTo>
                  <a:pt x="30567" y="23469"/>
                </a:lnTo>
                <a:lnTo>
                  <a:pt x="27839" y="22910"/>
                </a:lnTo>
                <a:lnTo>
                  <a:pt x="21931" y="22910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12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3"/>
                </a:lnTo>
                <a:lnTo>
                  <a:pt x="8953" y="40058"/>
                </a:lnTo>
                <a:lnTo>
                  <a:pt x="11416" y="36983"/>
                </a:lnTo>
                <a:lnTo>
                  <a:pt x="13766" y="34658"/>
                </a:lnTo>
                <a:lnTo>
                  <a:pt x="18248" y="31471"/>
                </a:lnTo>
                <a:lnTo>
                  <a:pt x="22730" y="30673"/>
                </a:lnTo>
                <a:lnTo>
                  <a:pt x="25995" y="31000"/>
                </a:lnTo>
                <a:lnTo>
                  <a:pt x="28638" y="32296"/>
                </a:lnTo>
                <a:lnTo>
                  <a:pt x="31381" y="35702"/>
                </a:lnTo>
                <a:lnTo>
                  <a:pt x="32447" y="38877"/>
                </a:lnTo>
                <a:lnTo>
                  <a:pt x="33094" y="4280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066855" y="295044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87" y="52020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126097" y="293107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5"/>
                </a:moveTo>
                <a:lnTo>
                  <a:pt x="382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151394" y="2952371"/>
            <a:ext cx="44921" cy="50176"/>
          </a:xfrm>
          <a:custGeom>
            <a:avLst/>
            <a:gdLst/>
            <a:ahLst/>
            <a:cxnLst/>
            <a:rect l="l" t="t" r="r" b="b"/>
            <a:pathLst>
              <a:path w="44921" h="50176">
                <a:moveTo>
                  <a:pt x="356" y="32445"/>
                </a:moveTo>
                <a:lnTo>
                  <a:pt x="1080" y="35646"/>
                </a:lnTo>
                <a:lnTo>
                  <a:pt x="1804" y="38846"/>
                </a:lnTo>
                <a:lnTo>
                  <a:pt x="2959" y="41644"/>
                </a:lnTo>
                <a:lnTo>
                  <a:pt x="4522" y="44005"/>
                </a:lnTo>
                <a:lnTo>
                  <a:pt x="8129" y="48246"/>
                </a:lnTo>
                <a:lnTo>
                  <a:pt x="9271" y="22236"/>
                </a:lnTo>
                <a:lnTo>
                  <a:pt x="9958" y="17715"/>
                </a:lnTo>
                <a:lnTo>
                  <a:pt x="12014" y="0"/>
                </a:lnTo>
                <a:lnTo>
                  <a:pt x="9385" y="1281"/>
                </a:lnTo>
                <a:lnTo>
                  <a:pt x="7189" y="3110"/>
                </a:lnTo>
                <a:lnTo>
                  <a:pt x="3608" y="7886"/>
                </a:lnTo>
                <a:lnTo>
                  <a:pt x="2261" y="10781"/>
                </a:lnTo>
                <a:lnTo>
                  <a:pt x="1347" y="14157"/>
                </a:lnTo>
                <a:lnTo>
                  <a:pt x="443" y="17538"/>
                </a:lnTo>
                <a:lnTo>
                  <a:pt x="0" y="21336"/>
                </a:lnTo>
                <a:lnTo>
                  <a:pt x="0" y="29069"/>
                </a:lnTo>
                <a:lnTo>
                  <a:pt x="356" y="32445"/>
                </a:lnTo>
                <a:close/>
              </a:path>
              <a:path w="44921" h="50176">
                <a:moveTo>
                  <a:pt x="26442" y="-1155"/>
                </a:moveTo>
                <a:lnTo>
                  <a:pt x="23901" y="-1764"/>
                </a:lnTo>
                <a:lnTo>
                  <a:pt x="21107" y="-1930"/>
                </a:lnTo>
                <a:lnTo>
                  <a:pt x="17665" y="-1930"/>
                </a:lnTo>
                <a:lnTo>
                  <a:pt x="14630" y="-1282"/>
                </a:lnTo>
                <a:lnTo>
                  <a:pt x="12014" y="0"/>
                </a:lnTo>
                <a:lnTo>
                  <a:pt x="9958" y="17715"/>
                </a:lnTo>
                <a:lnTo>
                  <a:pt x="11123" y="13459"/>
                </a:lnTo>
                <a:lnTo>
                  <a:pt x="13119" y="9931"/>
                </a:lnTo>
                <a:lnTo>
                  <a:pt x="16001" y="7404"/>
                </a:lnTo>
                <a:lnTo>
                  <a:pt x="19533" y="5777"/>
                </a:lnTo>
                <a:lnTo>
                  <a:pt x="24272" y="5777"/>
                </a:lnTo>
                <a:lnTo>
                  <a:pt x="28893" y="8139"/>
                </a:lnTo>
                <a:lnTo>
                  <a:pt x="33491" y="12001"/>
                </a:lnTo>
                <a:lnTo>
                  <a:pt x="35914" y="14997"/>
                </a:lnTo>
                <a:lnTo>
                  <a:pt x="35914" y="34530"/>
                </a:lnTo>
                <a:lnTo>
                  <a:pt x="33171" y="37806"/>
                </a:lnTo>
                <a:lnTo>
                  <a:pt x="29427" y="41197"/>
                </a:lnTo>
                <a:lnTo>
                  <a:pt x="25971" y="43281"/>
                </a:lnTo>
                <a:lnTo>
                  <a:pt x="22618" y="44081"/>
                </a:lnTo>
                <a:lnTo>
                  <a:pt x="19076" y="44081"/>
                </a:lnTo>
                <a:lnTo>
                  <a:pt x="15570" y="42429"/>
                </a:lnTo>
                <a:lnTo>
                  <a:pt x="12762" y="39876"/>
                </a:lnTo>
                <a:lnTo>
                  <a:pt x="10883" y="36258"/>
                </a:lnTo>
                <a:lnTo>
                  <a:pt x="9842" y="31827"/>
                </a:lnTo>
                <a:lnTo>
                  <a:pt x="9271" y="27049"/>
                </a:lnTo>
                <a:lnTo>
                  <a:pt x="9271" y="22236"/>
                </a:lnTo>
                <a:lnTo>
                  <a:pt x="8129" y="48246"/>
                </a:lnTo>
                <a:lnTo>
                  <a:pt x="13133" y="51040"/>
                </a:lnTo>
                <a:lnTo>
                  <a:pt x="16142" y="51738"/>
                </a:lnTo>
                <a:lnTo>
                  <a:pt x="19700" y="51738"/>
                </a:lnTo>
                <a:lnTo>
                  <a:pt x="22467" y="51597"/>
                </a:lnTo>
                <a:lnTo>
                  <a:pt x="25106" y="51054"/>
                </a:lnTo>
                <a:lnTo>
                  <a:pt x="27724" y="49974"/>
                </a:lnTo>
                <a:lnTo>
                  <a:pt x="30341" y="48512"/>
                </a:lnTo>
                <a:lnTo>
                  <a:pt x="33020" y="46457"/>
                </a:lnTo>
                <a:lnTo>
                  <a:pt x="35914" y="43714"/>
                </a:lnTo>
                <a:lnTo>
                  <a:pt x="35914" y="68719"/>
                </a:lnTo>
                <a:lnTo>
                  <a:pt x="36234" y="69695"/>
                </a:lnTo>
                <a:lnTo>
                  <a:pt x="38787" y="70422"/>
                </a:lnTo>
                <a:lnTo>
                  <a:pt x="42012" y="70422"/>
                </a:lnTo>
                <a:lnTo>
                  <a:pt x="44921" y="68719"/>
                </a:lnTo>
                <a:lnTo>
                  <a:pt x="44921" y="190"/>
                </a:lnTo>
                <a:lnTo>
                  <a:pt x="42354" y="-1145"/>
                </a:lnTo>
                <a:lnTo>
                  <a:pt x="39625" y="-1145"/>
                </a:lnTo>
                <a:lnTo>
                  <a:pt x="36944" y="506"/>
                </a:lnTo>
                <a:lnTo>
                  <a:pt x="36944" y="6424"/>
                </a:lnTo>
                <a:lnTo>
                  <a:pt x="35431" y="4939"/>
                </a:lnTo>
                <a:lnTo>
                  <a:pt x="32741" y="2602"/>
                </a:lnTo>
                <a:lnTo>
                  <a:pt x="30186" y="673"/>
                </a:lnTo>
                <a:lnTo>
                  <a:pt x="26442" y="-1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214542" y="2951229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4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57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796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4" y="50759"/>
                </a:lnTo>
                <a:lnTo>
                  <a:pt x="28421" y="49352"/>
                </a:lnTo>
                <a:lnTo>
                  <a:pt x="31175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0" y="52130"/>
                </a:lnTo>
                <a:lnTo>
                  <a:pt x="42097" y="50493"/>
                </a:lnTo>
                <a:lnTo>
                  <a:pt x="42097" y="1648"/>
                </a:lnTo>
                <a:lnTo>
                  <a:pt x="41856" y="924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271883" y="2950444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900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2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5329007" y="2950441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48" y="4370"/>
                </a:lnTo>
                <a:lnTo>
                  <a:pt x="3045" y="7228"/>
                </a:lnTo>
                <a:lnTo>
                  <a:pt x="1573" y="10731"/>
                </a:lnTo>
                <a:lnTo>
                  <a:pt x="1192" y="14479"/>
                </a:lnTo>
                <a:lnTo>
                  <a:pt x="1548" y="18533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67" y="30798"/>
                </a:lnTo>
                <a:lnTo>
                  <a:pt x="20711" y="31993"/>
                </a:lnTo>
                <a:lnTo>
                  <a:pt x="23966" y="34279"/>
                </a:lnTo>
                <a:lnTo>
                  <a:pt x="25730" y="37313"/>
                </a:lnTo>
                <a:lnTo>
                  <a:pt x="25473" y="41187"/>
                </a:lnTo>
                <a:lnTo>
                  <a:pt x="22896" y="44579"/>
                </a:lnTo>
                <a:lnTo>
                  <a:pt x="19696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5" y="50929"/>
                </a:lnTo>
                <a:lnTo>
                  <a:pt x="6221" y="52224"/>
                </a:lnTo>
                <a:lnTo>
                  <a:pt x="8878" y="52984"/>
                </a:lnTo>
                <a:lnTo>
                  <a:pt x="12024" y="53531"/>
                </a:lnTo>
                <a:lnTo>
                  <a:pt x="18234" y="53658"/>
                </a:lnTo>
                <a:lnTo>
                  <a:pt x="20826" y="53315"/>
                </a:lnTo>
                <a:lnTo>
                  <a:pt x="25524" y="51959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0" y="42699"/>
                </a:lnTo>
                <a:lnTo>
                  <a:pt x="34568" y="37986"/>
                </a:lnTo>
                <a:lnTo>
                  <a:pt x="34568" y="35892"/>
                </a:lnTo>
                <a:lnTo>
                  <a:pt x="33512" y="32551"/>
                </a:lnTo>
                <a:lnTo>
                  <a:pt x="31874" y="29747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9"/>
                </a:lnTo>
                <a:lnTo>
                  <a:pt x="19123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3" y="13996"/>
                </a:lnTo>
                <a:lnTo>
                  <a:pt x="10336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70"/>
                </a:lnTo>
                <a:lnTo>
                  <a:pt x="29246" y="10097"/>
                </a:lnTo>
                <a:lnTo>
                  <a:pt x="32040" y="8309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402628" y="2950441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1" y="40906"/>
                </a:moveTo>
                <a:lnTo>
                  <a:pt x="9956" y="52658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41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71" y="4090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19" y="52960"/>
                </a:lnTo>
                <a:lnTo>
                  <a:pt x="40104" y="51335"/>
                </a:lnTo>
                <a:lnTo>
                  <a:pt x="40104" y="15358"/>
                </a:lnTo>
                <a:lnTo>
                  <a:pt x="39761" y="12701"/>
                </a:lnTo>
                <a:lnTo>
                  <a:pt x="38375" y="8143"/>
                </a:lnTo>
                <a:lnTo>
                  <a:pt x="35761" y="4701"/>
                </a:lnTo>
                <a:lnTo>
                  <a:pt x="32255" y="1995"/>
                </a:lnTo>
                <a:lnTo>
                  <a:pt x="27327" y="396"/>
                </a:lnTo>
                <a:lnTo>
                  <a:pt x="24343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3"/>
                </a:lnTo>
                <a:lnTo>
                  <a:pt x="5274" y="12053"/>
                </a:lnTo>
                <a:lnTo>
                  <a:pt x="8153" y="10429"/>
                </a:lnTo>
                <a:lnTo>
                  <a:pt x="10796" y="9173"/>
                </a:lnTo>
                <a:lnTo>
                  <a:pt x="14086" y="8068"/>
                </a:lnTo>
                <a:lnTo>
                  <a:pt x="17819" y="7279"/>
                </a:lnTo>
                <a:lnTo>
                  <a:pt x="22085" y="7279"/>
                </a:lnTo>
                <a:lnTo>
                  <a:pt x="25232" y="8017"/>
                </a:lnTo>
                <a:lnTo>
                  <a:pt x="27785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4"/>
                </a:lnTo>
                <a:lnTo>
                  <a:pt x="31201" y="22569"/>
                </a:lnTo>
                <a:lnTo>
                  <a:pt x="20678" y="22569"/>
                </a:lnTo>
                <a:lnTo>
                  <a:pt x="17261" y="22914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92"/>
                </a:lnTo>
                <a:lnTo>
                  <a:pt x="6108" y="51019"/>
                </a:lnTo>
                <a:lnTo>
                  <a:pt x="9956" y="52658"/>
                </a:lnTo>
                <a:lnTo>
                  <a:pt x="9171" y="40906"/>
                </a:lnTo>
                <a:lnTo>
                  <a:pt x="9171" y="38353"/>
                </a:lnTo>
                <a:lnTo>
                  <a:pt x="10021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9"/>
                </a:lnTo>
                <a:lnTo>
                  <a:pt x="26884" y="43679"/>
                </a:lnTo>
                <a:lnTo>
                  <a:pt x="22873" y="46076"/>
                </a:lnTo>
                <a:lnTo>
                  <a:pt x="19864" y="53658"/>
                </a:lnTo>
                <a:lnTo>
                  <a:pt x="22647" y="53035"/>
                </a:lnTo>
                <a:lnTo>
                  <a:pt x="25257" y="51767"/>
                </a:lnTo>
                <a:lnTo>
                  <a:pt x="27885" y="50497"/>
                </a:lnTo>
                <a:lnTo>
                  <a:pt x="32396" y="46447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461185" y="295044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82"/>
                </a:lnTo>
                <a:lnTo>
                  <a:pt x="8957" y="17147"/>
                </a:lnTo>
                <a:lnTo>
                  <a:pt x="11404" y="14072"/>
                </a:lnTo>
                <a:lnTo>
                  <a:pt x="13770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91"/>
                </a:lnTo>
                <a:lnTo>
                  <a:pt x="32451" y="15966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518421" y="2984134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4" y="16483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1" y="19226"/>
                </a:lnTo>
                <a:lnTo>
                  <a:pt x="42354" y="19226"/>
                </a:lnTo>
                <a:lnTo>
                  <a:pt x="44917" y="17589"/>
                </a:lnTo>
                <a:lnTo>
                  <a:pt x="44917" y="-54688"/>
                </a:lnTo>
                <a:lnTo>
                  <a:pt x="44676" y="-55422"/>
                </a:lnTo>
                <a:lnTo>
                  <a:pt x="42011" y="-56376"/>
                </a:lnTo>
                <a:lnTo>
                  <a:pt x="38787" y="-56376"/>
                </a:lnTo>
                <a:lnTo>
                  <a:pt x="35914" y="-54688"/>
                </a:lnTo>
                <a:lnTo>
                  <a:pt x="35914" y="-26316"/>
                </a:lnTo>
                <a:lnTo>
                  <a:pt x="31255" y="-30567"/>
                </a:lnTo>
                <a:lnTo>
                  <a:pt x="26517" y="-3305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81"/>
                </a:lnTo>
                <a:lnTo>
                  <a:pt x="1346" y="-17604"/>
                </a:lnTo>
                <a:lnTo>
                  <a:pt x="443" y="-14224"/>
                </a:lnTo>
                <a:lnTo>
                  <a:pt x="0" y="-10426"/>
                </a:lnTo>
                <a:lnTo>
                  <a:pt x="0" y="-2693"/>
                </a:lnTo>
                <a:lnTo>
                  <a:pt x="353" y="683"/>
                </a:lnTo>
                <a:lnTo>
                  <a:pt x="1080" y="3883"/>
                </a:lnTo>
                <a:lnTo>
                  <a:pt x="1803" y="7084"/>
                </a:lnTo>
                <a:lnTo>
                  <a:pt x="2959" y="9881"/>
                </a:lnTo>
                <a:lnTo>
                  <a:pt x="4521" y="12242"/>
                </a:lnTo>
                <a:lnTo>
                  <a:pt x="8154" y="16483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6"/>
                </a:lnTo>
                <a:lnTo>
                  <a:pt x="9954" y="-14047"/>
                </a:lnTo>
                <a:lnTo>
                  <a:pt x="11123" y="-18303"/>
                </a:lnTo>
                <a:lnTo>
                  <a:pt x="13119" y="-21831"/>
                </a:lnTo>
                <a:lnTo>
                  <a:pt x="16001" y="-24358"/>
                </a:lnTo>
                <a:lnTo>
                  <a:pt x="19530" y="-25985"/>
                </a:lnTo>
                <a:lnTo>
                  <a:pt x="24268" y="-25985"/>
                </a:lnTo>
                <a:lnTo>
                  <a:pt x="28889" y="-23623"/>
                </a:lnTo>
                <a:lnTo>
                  <a:pt x="33487" y="-19761"/>
                </a:lnTo>
                <a:lnTo>
                  <a:pt x="35914" y="-16765"/>
                </a:lnTo>
                <a:lnTo>
                  <a:pt x="35914" y="2767"/>
                </a:lnTo>
                <a:lnTo>
                  <a:pt x="33159" y="6043"/>
                </a:lnTo>
                <a:lnTo>
                  <a:pt x="29427" y="9434"/>
                </a:lnTo>
                <a:lnTo>
                  <a:pt x="25970" y="11518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2" y="19187"/>
                </a:lnTo>
                <a:lnTo>
                  <a:pt x="28944" y="17639"/>
                </a:lnTo>
                <a:lnTo>
                  <a:pt x="31713" y="16090"/>
                </a:lnTo>
                <a:lnTo>
                  <a:pt x="34376" y="1391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609137" y="295044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82"/>
                </a:lnTo>
                <a:lnTo>
                  <a:pt x="72439" y="17665"/>
                </a:lnTo>
                <a:lnTo>
                  <a:pt x="72158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68"/>
                </a:lnTo>
                <a:lnTo>
                  <a:pt x="61456" y="558"/>
                </a:lnTo>
                <a:lnTo>
                  <a:pt x="58825" y="0"/>
                </a:lnTo>
                <a:lnTo>
                  <a:pt x="55674" y="0"/>
                </a:lnTo>
                <a:lnTo>
                  <a:pt x="53072" y="180"/>
                </a:lnTo>
                <a:lnTo>
                  <a:pt x="50507" y="863"/>
                </a:lnTo>
                <a:lnTo>
                  <a:pt x="47826" y="2170"/>
                </a:lnTo>
                <a:lnTo>
                  <a:pt x="45058" y="3924"/>
                </a:lnTo>
                <a:lnTo>
                  <a:pt x="42138" y="6390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5" y="1181"/>
                </a:lnTo>
                <a:lnTo>
                  <a:pt x="27774" y="231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16" y="14072"/>
                </a:lnTo>
                <a:lnTo>
                  <a:pt x="15797" y="10148"/>
                </a:lnTo>
                <a:lnTo>
                  <a:pt x="19977" y="7762"/>
                </a:lnTo>
                <a:lnTo>
                  <a:pt x="23695" y="7762"/>
                </a:lnTo>
                <a:lnTo>
                  <a:pt x="26338" y="8737"/>
                </a:lnTo>
                <a:lnTo>
                  <a:pt x="29362" y="11555"/>
                </a:lnTo>
                <a:lnTo>
                  <a:pt x="30744" y="14249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6" y="52210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82"/>
                </a:lnTo>
                <a:lnTo>
                  <a:pt x="40702" y="17147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62"/>
                </a:lnTo>
                <a:lnTo>
                  <a:pt x="55432" y="7762"/>
                </a:lnTo>
                <a:lnTo>
                  <a:pt x="58115" y="8737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65"/>
                </a:lnTo>
                <a:lnTo>
                  <a:pt x="63436" y="21603"/>
                </a:lnTo>
                <a:lnTo>
                  <a:pt x="63436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697155" y="295044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51"/>
                </a:lnTo>
                <a:lnTo>
                  <a:pt x="10187" y="19000"/>
                </a:lnTo>
                <a:lnTo>
                  <a:pt x="11710" y="14605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8" y="32324"/>
                </a:lnTo>
                <a:lnTo>
                  <a:pt x="38685" y="34672"/>
                </a:lnTo>
                <a:lnTo>
                  <a:pt x="37885" y="50281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0" y="37303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41"/>
                </a:lnTo>
                <a:lnTo>
                  <a:pt x="48336" y="18568"/>
                </a:lnTo>
                <a:lnTo>
                  <a:pt x="47346" y="15303"/>
                </a:lnTo>
                <a:lnTo>
                  <a:pt x="46356" y="12053"/>
                </a:lnTo>
                <a:lnTo>
                  <a:pt x="44855" y="9273"/>
                </a:lnTo>
                <a:lnTo>
                  <a:pt x="42875" y="7012"/>
                </a:lnTo>
                <a:lnTo>
                  <a:pt x="38393" y="2988"/>
                </a:lnTo>
                <a:lnTo>
                  <a:pt x="35408" y="1793"/>
                </a:lnTo>
                <a:lnTo>
                  <a:pt x="32424" y="598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87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21" y="34239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9"/>
                </a:lnTo>
                <a:lnTo>
                  <a:pt x="10021" y="34239"/>
                </a:lnTo>
                <a:lnTo>
                  <a:pt x="10400" y="50688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81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761540" y="295044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4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91"/>
                </a:lnTo>
                <a:lnTo>
                  <a:pt x="32451" y="15966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820785" y="293107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5"/>
                </a:moveTo>
                <a:lnTo>
                  <a:pt x="382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59" h="72287">
                <a:moveTo>
                  <a:pt x="1271" y="71387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50"/>
                </a:lnTo>
                <a:lnTo>
                  <a:pt x="127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842659" y="293815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885117" y="2950441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51"/>
                </a:lnTo>
                <a:lnTo>
                  <a:pt x="10184" y="19000"/>
                </a:lnTo>
                <a:lnTo>
                  <a:pt x="11706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8" y="32324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6" y="48376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5" y="30304"/>
                </a:lnTo>
                <a:lnTo>
                  <a:pt x="48845" y="22241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73"/>
                </a:lnTo>
                <a:lnTo>
                  <a:pt x="42872" y="7012"/>
                </a:lnTo>
                <a:lnTo>
                  <a:pt x="38390" y="2988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0" y="5234"/>
                </a:lnTo>
                <a:lnTo>
                  <a:pt x="4140" y="10087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4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9"/>
                </a:lnTo>
                <a:lnTo>
                  <a:pt x="10019" y="34239"/>
                </a:lnTo>
                <a:lnTo>
                  <a:pt x="10386" y="50688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949504" y="2950444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35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989060" y="293107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5"/>
                </a:moveTo>
                <a:lnTo>
                  <a:pt x="380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3"/>
                </a:lnTo>
                <a:lnTo>
                  <a:pt x="0" y="5425"/>
                </a:lnTo>
                <a:close/>
              </a:path>
              <a:path w="11059" h="72287">
                <a:moveTo>
                  <a:pt x="1271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50"/>
                </a:lnTo>
                <a:lnTo>
                  <a:pt x="127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017446" y="295044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2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1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072339" y="2950552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31" y="36244"/>
                </a:moveTo>
                <a:lnTo>
                  <a:pt x="9499" y="54648"/>
                </a:lnTo>
                <a:lnTo>
                  <a:pt x="11696" y="51563"/>
                </a:lnTo>
                <a:lnTo>
                  <a:pt x="10413" y="39650"/>
                </a:lnTo>
                <a:lnTo>
                  <a:pt x="9831" y="36244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42"/>
                </a:lnTo>
                <a:lnTo>
                  <a:pt x="5054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1" y="71880"/>
                </a:lnTo>
                <a:lnTo>
                  <a:pt x="32561" y="71006"/>
                </a:lnTo>
                <a:lnTo>
                  <a:pt x="35560" y="70106"/>
                </a:lnTo>
                <a:lnTo>
                  <a:pt x="39966" y="67373"/>
                </a:lnTo>
                <a:lnTo>
                  <a:pt x="43347" y="64047"/>
                </a:lnTo>
                <a:lnTo>
                  <a:pt x="45225" y="59993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3" y="48387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5"/>
                </a:lnTo>
                <a:lnTo>
                  <a:pt x="14328" y="41760"/>
                </a:lnTo>
                <a:lnTo>
                  <a:pt x="10413" y="39650"/>
                </a:lnTo>
                <a:lnTo>
                  <a:pt x="11696" y="51563"/>
                </a:lnTo>
                <a:lnTo>
                  <a:pt x="14544" y="48996"/>
                </a:lnTo>
                <a:lnTo>
                  <a:pt x="27190" y="49428"/>
                </a:lnTo>
                <a:lnTo>
                  <a:pt x="30114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5" y="63489"/>
                </a:lnTo>
                <a:lnTo>
                  <a:pt x="29174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6"/>
                </a:lnTo>
                <a:lnTo>
                  <a:pt x="12369" y="63676"/>
                </a:lnTo>
                <a:lnTo>
                  <a:pt x="8787" y="60681"/>
                </a:lnTo>
                <a:lnTo>
                  <a:pt x="8787" y="57571"/>
                </a:lnTo>
                <a:lnTo>
                  <a:pt x="9499" y="54648"/>
                </a:lnTo>
                <a:lnTo>
                  <a:pt x="9831" y="36244"/>
                </a:lnTo>
                <a:lnTo>
                  <a:pt x="11393" y="32882"/>
                </a:lnTo>
                <a:lnTo>
                  <a:pt x="14414" y="33681"/>
                </a:lnTo>
                <a:lnTo>
                  <a:pt x="17995" y="34737"/>
                </a:lnTo>
                <a:lnTo>
                  <a:pt x="16015" y="2719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40"/>
                </a:lnTo>
                <a:lnTo>
                  <a:pt x="11659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91" y="6235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5"/>
                </a:lnTo>
                <a:lnTo>
                  <a:pt x="3265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73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9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7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2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12"/>
                </a:lnTo>
                <a:lnTo>
                  <a:pt x="32029" y="20192"/>
                </a:lnTo>
                <a:lnTo>
                  <a:pt x="30556" y="23939"/>
                </a:lnTo>
                <a:lnTo>
                  <a:pt x="27787" y="26697"/>
                </a:lnTo>
                <a:lnTo>
                  <a:pt x="25185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95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7" y="33807"/>
                </a:lnTo>
                <a:lnTo>
                  <a:pt x="33882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5" y="20192"/>
                </a:lnTo>
                <a:lnTo>
                  <a:pt x="40805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26" y="4561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38" y="90"/>
                </a:lnTo>
                <a:lnTo>
                  <a:pt x="19126" y="0"/>
                </a:lnTo>
                <a:lnTo>
                  <a:pt x="16573" y="406"/>
                </a:lnTo>
                <a:lnTo>
                  <a:pt x="14248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153177" y="293815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2" y="57326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79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2" y="65098"/>
                </a:lnTo>
                <a:lnTo>
                  <a:pt x="31531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195632" y="2950441"/>
            <a:ext cx="48840" cy="53658"/>
          </a:xfrm>
          <a:custGeom>
            <a:avLst/>
            <a:gdLst/>
            <a:ahLst/>
            <a:cxnLst/>
            <a:rect l="l" t="t" r="r" b="b"/>
            <a:pathLst>
              <a:path w="48840" h="53658">
                <a:moveTo>
                  <a:pt x="9279" y="23915"/>
                </a:moveTo>
                <a:lnTo>
                  <a:pt x="9585" y="21351"/>
                </a:lnTo>
                <a:lnTo>
                  <a:pt x="10184" y="19000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0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4" y="32324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76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0" y="30304"/>
                </a:lnTo>
                <a:lnTo>
                  <a:pt x="48840" y="22241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5" y="9273"/>
                </a:lnTo>
                <a:lnTo>
                  <a:pt x="42872" y="7012"/>
                </a:lnTo>
                <a:lnTo>
                  <a:pt x="38389" y="2988"/>
                </a:lnTo>
                <a:lnTo>
                  <a:pt x="35405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5"/>
                </a:lnTo>
                <a:lnTo>
                  <a:pt x="8290" y="5234"/>
                </a:lnTo>
                <a:lnTo>
                  <a:pt x="4140" y="10087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47" y="41619"/>
                </a:lnTo>
                <a:lnTo>
                  <a:pt x="3923" y="44387"/>
                </a:lnTo>
                <a:lnTo>
                  <a:pt x="5914" y="46673"/>
                </a:lnTo>
                <a:lnTo>
                  <a:pt x="10400" y="50688"/>
                </a:lnTo>
                <a:lnTo>
                  <a:pt x="10019" y="34239"/>
                </a:lnTo>
                <a:lnTo>
                  <a:pt x="9279" y="29376"/>
                </a:lnTo>
                <a:lnTo>
                  <a:pt x="9279" y="23915"/>
                </a:lnTo>
                <a:close/>
              </a:path>
              <a:path w="48840" h="53658">
                <a:moveTo>
                  <a:pt x="26959" y="46126"/>
                </a:moveTo>
                <a:lnTo>
                  <a:pt x="21449" y="46126"/>
                </a:lnTo>
                <a:lnTo>
                  <a:pt x="17103" y="44579"/>
                </a:lnTo>
                <a:lnTo>
                  <a:pt x="13635" y="42152"/>
                </a:lnTo>
                <a:lnTo>
                  <a:pt x="11339" y="38649"/>
                </a:lnTo>
                <a:lnTo>
                  <a:pt x="10019" y="34239"/>
                </a:lnTo>
                <a:lnTo>
                  <a:pt x="10400" y="50688"/>
                </a:lnTo>
                <a:lnTo>
                  <a:pt x="13370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0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256591" y="2950441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3" y="23915"/>
                </a:moveTo>
                <a:lnTo>
                  <a:pt x="9589" y="21351"/>
                </a:lnTo>
                <a:lnTo>
                  <a:pt x="10184" y="19000"/>
                </a:lnTo>
                <a:lnTo>
                  <a:pt x="11710" y="14605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8" y="32324"/>
                </a:lnTo>
                <a:lnTo>
                  <a:pt x="38685" y="34672"/>
                </a:lnTo>
                <a:lnTo>
                  <a:pt x="37886" y="50281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0" y="37303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41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6" y="12053"/>
                </a:lnTo>
                <a:lnTo>
                  <a:pt x="44855" y="9273"/>
                </a:lnTo>
                <a:lnTo>
                  <a:pt x="42861" y="7012"/>
                </a:lnTo>
                <a:lnTo>
                  <a:pt x="38393" y="2988"/>
                </a:lnTo>
                <a:lnTo>
                  <a:pt x="35408" y="1793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87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8"/>
                </a:lnTo>
                <a:lnTo>
                  <a:pt x="10021" y="34239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4" h="53658">
                <a:moveTo>
                  <a:pt x="26963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9"/>
                </a:lnTo>
                <a:lnTo>
                  <a:pt x="10021" y="34239"/>
                </a:lnTo>
                <a:lnTo>
                  <a:pt x="10389" y="50688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320974" y="2927530"/>
            <a:ext cx="8952" cy="75830"/>
          </a:xfrm>
          <a:custGeom>
            <a:avLst/>
            <a:gdLst/>
            <a:ahLst/>
            <a:cxnLst/>
            <a:rect l="l" t="t" r="r" b="b"/>
            <a:pathLst>
              <a:path w="8952" h="75830">
                <a:moveTo>
                  <a:pt x="8952" y="74193"/>
                </a:moveTo>
                <a:lnTo>
                  <a:pt x="8952" y="1703"/>
                </a:lnTo>
                <a:lnTo>
                  <a:pt x="8736" y="92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30"/>
                </a:lnTo>
                <a:lnTo>
                  <a:pt x="6094" y="75830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344366" y="295044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48" y="18533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4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33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8" y="51959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7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6" y="23829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50" y="10097"/>
                </a:lnTo>
                <a:lnTo>
                  <a:pt x="32043" y="8309"/>
                </a:lnTo>
                <a:lnTo>
                  <a:pt x="31993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414796" y="293815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457251" y="2950441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51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8" y="11178"/>
                </a:lnTo>
                <a:lnTo>
                  <a:pt x="17691" y="890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0"/>
                </a:lnTo>
                <a:lnTo>
                  <a:pt x="39560" y="29747"/>
                </a:lnTo>
                <a:lnTo>
                  <a:pt x="39268" y="32324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6" y="48376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303"/>
                </a:lnTo>
                <a:lnTo>
                  <a:pt x="48308" y="33962"/>
                </a:lnTo>
                <a:lnTo>
                  <a:pt x="48845" y="30304"/>
                </a:lnTo>
                <a:lnTo>
                  <a:pt x="48845" y="22241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8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0" y="5234"/>
                </a:lnTo>
                <a:lnTo>
                  <a:pt x="4140" y="10087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9"/>
                </a:lnTo>
                <a:lnTo>
                  <a:pt x="10019" y="34239"/>
                </a:lnTo>
                <a:lnTo>
                  <a:pt x="10386" y="50688"/>
                </a:lnTo>
                <a:lnTo>
                  <a:pt x="1338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606737" y="3084433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14"/>
                </a:lnTo>
                <a:lnTo>
                  <a:pt x="23533" y="7707"/>
                </a:lnTo>
                <a:lnTo>
                  <a:pt x="27799" y="8239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1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14"/>
                </a:lnTo>
                <a:lnTo>
                  <a:pt x="41262" y="43875"/>
                </a:lnTo>
                <a:lnTo>
                  <a:pt x="42619" y="41007"/>
                </a:lnTo>
                <a:lnTo>
                  <a:pt x="43548" y="37590"/>
                </a:lnTo>
                <a:lnTo>
                  <a:pt x="44462" y="34199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6" y="12866"/>
                </a:lnTo>
                <a:lnTo>
                  <a:pt x="41972" y="10082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8" y="2245"/>
                </a:lnTo>
                <a:lnTo>
                  <a:pt x="13524" y="3923"/>
                </a:lnTo>
                <a:lnTo>
                  <a:pt x="10781" y="6169"/>
                </a:lnTo>
                <a:lnTo>
                  <a:pt x="7862" y="9003"/>
                </a:lnTo>
                <a:lnTo>
                  <a:pt x="8952" y="17258"/>
                </a:lnTo>
                <a:close/>
              </a:path>
              <a:path w="44931" h="72351">
                <a:moveTo>
                  <a:pt x="7862" y="9003"/>
                </a:moveTo>
                <a:lnTo>
                  <a:pt x="7862" y="2109"/>
                </a:lnTo>
                <a:lnTo>
                  <a:pt x="5294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70650"/>
                </a:lnTo>
                <a:lnTo>
                  <a:pt x="316" y="71614"/>
                </a:lnTo>
                <a:lnTo>
                  <a:pt x="2857" y="72351"/>
                </a:lnTo>
                <a:lnTo>
                  <a:pt x="6094" y="72351"/>
                </a:lnTo>
                <a:lnTo>
                  <a:pt x="8952" y="70650"/>
                </a:lnTo>
                <a:lnTo>
                  <a:pt x="8952" y="46226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57"/>
                </a:lnTo>
                <a:lnTo>
                  <a:pt x="27165" y="53657"/>
                </a:lnTo>
                <a:lnTo>
                  <a:pt x="30189" y="53019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5" y="41795"/>
                </a:lnTo>
                <a:lnTo>
                  <a:pt x="28792" y="44322"/>
                </a:lnTo>
                <a:lnTo>
                  <a:pt x="25236" y="45946"/>
                </a:lnTo>
                <a:lnTo>
                  <a:pt x="20548" y="45946"/>
                </a:lnTo>
                <a:lnTo>
                  <a:pt x="16002" y="43573"/>
                </a:lnTo>
                <a:lnTo>
                  <a:pt x="11430" y="39674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666433" y="3084440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703009" y="3084436"/>
            <a:ext cx="48844" cy="53647"/>
          </a:xfrm>
          <a:custGeom>
            <a:avLst/>
            <a:gdLst/>
            <a:ahLst/>
            <a:cxnLst/>
            <a:rect l="l" t="t" r="r" b="b"/>
            <a:pathLst>
              <a:path w="48844" h="53647">
                <a:moveTo>
                  <a:pt x="9283" y="23905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33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60"/>
                </a:lnTo>
                <a:lnTo>
                  <a:pt x="37882" y="50267"/>
                </a:lnTo>
                <a:lnTo>
                  <a:pt x="40488" y="48376"/>
                </a:lnTo>
                <a:lnTo>
                  <a:pt x="44654" y="43539"/>
                </a:lnTo>
                <a:lnTo>
                  <a:pt x="46216" y="40641"/>
                </a:lnTo>
                <a:lnTo>
                  <a:pt x="47271" y="37289"/>
                </a:lnTo>
                <a:lnTo>
                  <a:pt x="48312" y="33963"/>
                </a:lnTo>
                <a:lnTo>
                  <a:pt x="48844" y="30290"/>
                </a:lnTo>
                <a:lnTo>
                  <a:pt x="48844" y="22227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5" y="9274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4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6"/>
                </a:lnTo>
                <a:lnTo>
                  <a:pt x="9283" y="23905"/>
                </a:lnTo>
                <a:close/>
              </a:path>
              <a:path w="48844" h="53647">
                <a:moveTo>
                  <a:pt x="26963" y="46116"/>
                </a:moveTo>
                <a:lnTo>
                  <a:pt x="21451" y="46116"/>
                </a:lnTo>
                <a:lnTo>
                  <a:pt x="17106" y="44579"/>
                </a:lnTo>
                <a:lnTo>
                  <a:pt x="13639" y="42142"/>
                </a:lnTo>
                <a:lnTo>
                  <a:pt x="11339" y="38635"/>
                </a:lnTo>
                <a:lnTo>
                  <a:pt x="10021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4" y="53647"/>
                </a:lnTo>
                <a:lnTo>
                  <a:pt x="28004" y="53647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2" y="50267"/>
                </a:lnTo>
                <a:lnTo>
                  <a:pt x="38685" y="34660"/>
                </a:lnTo>
                <a:lnTo>
                  <a:pt x="37184" y="39042"/>
                </a:lnTo>
                <a:lnTo>
                  <a:pt x="34710" y="42444"/>
                </a:lnTo>
                <a:lnTo>
                  <a:pt x="31179" y="4469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760306" y="3085193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48"/>
                </a:moveTo>
                <a:lnTo>
                  <a:pt x="17146" y="50241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8" y="52069"/>
                </a:lnTo>
                <a:lnTo>
                  <a:pt x="29401" y="50241"/>
                </a:lnTo>
                <a:lnTo>
                  <a:pt x="46065" y="3848"/>
                </a:lnTo>
                <a:lnTo>
                  <a:pt x="46497" y="1573"/>
                </a:lnTo>
                <a:lnTo>
                  <a:pt x="45961" y="467"/>
                </a:lnTo>
                <a:lnTo>
                  <a:pt x="43157" y="0"/>
                </a:lnTo>
                <a:lnTo>
                  <a:pt x="39956" y="74"/>
                </a:lnTo>
                <a:lnTo>
                  <a:pt x="37378" y="1738"/>
                </a:lnTo>
                <a:lnTo>
                  <a:pt x="23764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10"/>
                </a:lnTo>
                <a:lnTo>
                  <a:pt x="0" y="1281"/>
                </a:lnTo>
                <a:lnTo>
                  <a:pt x="535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817114" y="3065068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1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69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841774" y="3118117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96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23" y="18134"/>
                </a:lnTo>
                <a:lnTo>
                  <a:pt x="39625" y="19239"/>
                </a:lnTo>
                <a:lnTo>
                  <a:pt x="42354" y="19239"/>
                </a:lnTo>
                <a:lnTo>
                  <a:pt x="44921" y="17590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1" y="-56375"/>
                </a:lnTo>
                <a:lnTo>
                  <a:pt x="38787" y="-56375"/>
                </a:lnTo>
                <a:lnTo>
                  <a:pt x="35916" y="-54687"/>
                </a:lnTo>
                <a:lnTo>
                  <a:pt x="35916" y="-26315"/>
                </a:lnTo>
                <a:lnTo>
                  <a:pt x="31254" y="-30570"/>
                </a:lnTo>
                <a:lnTo>
                  <a:pt x="26517" y="-33058"/>
                </a:lnTo>
                <a:lnTo>
                  <a:pt x="23900" y="-33681"/>
                </a:lnTo>
                <a:lnTo>
                  <a:pt x="17614" y="-33681"/>
                </a:lnTo>
                <a:lnTo>
                  <a:pt x="14579" y="-33047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589"/>
                </a:lnTo>
                <a:lnTo>
                  <a:pt x="447" y="-14222"/>
                </a:lnTo>
                <a:lnTo>
                  <a:pt x="0" y="-10429"/>
                </a:lnTo>
                <a:lnTo>
                  <a:pt x="0" y="-2692"/>
                </a:lnTo>
                <a:lnTo>
                  <a:pt x="356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45" y="9879"/>
                </a:lnTo>
                <a:lnTo>
                  <a:pt x="4521" y="12240"/>
                </a:lnTo>
                <a:lnTo>
                  <a:pt x="8154" y="16496"/>
                </a:lnTo>
                <a:lnTo>
                  <a:pt x="9842" y="0"/>
                </a:lnTo>
                <a:lnTo>
                  <a:pt x="9269" y="-4751"/>
                </a:lnTo>
                <a:lnTo>
                  <a:pt x="9269" y="-9525"/>
                </a:lnTo>
                <a:lnTo>
                  <a:pt x="9958" y="-14046"/>
                </a:lnTo>
                <a:lnTo>
                  <a:pt x="11123" y="-18287"/>
                </a:lnTo>
                <a:lnTo>
                  <a:pt x="13119" y="-21833"/>
                </a:lnTo>
                <a:lnTo>
                  <a:pt x="16001" y="-24361"/>
                </a:lnTo>
                <a:lnTo>
                  <a:pt x="19533" y="-25984"/>
                </a:lnTo>
                <a:lnTo>
                  <a:pt x="24270" y="-25984"/>
                </a:lnTo>
                <a:lnTo>
                  <a:pt x="28893" y="-23623"/>
                </a:lnTo>
                <a:lnTo>
                  <a:pt x="33491" y="-19763"/>
                </a:lnTo>
                <a:lnTo>
                  <a:pt x="35916" y="-16765"/>
                </a:lnTo>
                <a:lnTo>
                  <a:pt x="35916" y="2780"/>
                </a:lnTo>
                <a:lnTo>
                  <a:pt x="33173" y="6045"/>
                </a:lnTo>
                <a:lnTo>
                  <a:pt x="29425" y="9447"/>
                </a:lnTo>
                <a:lnTo>
                  <a:pt x="25970" y="11516"/>
                </a:lnTo>
                <a:lnTo>
                  <a:pt x="22618" y="12330"/>
                </a:lnTo>
                <a:lnTo>
                  <a:pt x="19076" y="12330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202"/>
                </a:lnTo>
                <a:lnTo>
                  <a:pt x="28944" y="17640"/>
                </a:lnTo>
                <a:lnTo>
                  <a:pt x="31711" y="16088"/>
                </a:lnTo>
                <a:lnTo>
                  <a:pt x="34380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901300" y="3084440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4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32" y="3060"/>
                </a:lnTo>
                <a:lnTo>
                  <a:pt x="33238" y="182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89"/>
                </a:lnTo>
                <a:lnTo>
                  <a:pt x="4269" y="9575"/>
                </a:lnTo>
                <a:lnTo>
                  <a:pt x="2707" y="12406"/>
                </a:lnTo>
                <a:lnTo>
                  <a:pt x="1626" y="15746"/>
                </a:lnTo>
                <a:lnTo>
                  <a:pt x="535" y="19098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8294" y="49187"/>
                </a:lnTo>
                <a:lnTo>
                  <a:pt x="10835" y="50850"/>
                </a:lnTo>
                <a:lnTo>
                  <a:pt x="13855" y="51965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78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6" y="43103"/>
                </a:lnTo>
                <a:lnTo>
                  <a:pt x="11545" y="39992"/>
                </a:lnTo>
                <a:lnTo>
                  <a:pt x="10097" y="35963"/>
                </a:lnTo>
                <a:lnTo>
                  <a:pt x="9273" y="31342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34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01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5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982077" y="3061097"/>
            <a:ext cx="33044" cy="76263"/>
          </a:xfrm>
          <a:custGeom>
            <a:avLst/>
            <a:gdLst/>
            <a:ahLst/>
            <a:cxnLst/>
            <a:rect l="l" t="t" r="r" b="b"/>
            <a:pathLst>
              <a:path w="33044" h="76263">
                <a:moveTo>
                  <a:pt x="8942" y="12993"/>
                </a:moveTo>
                <a:lnTo>
                  <a:pt x="8625" y="15923"/>
                </a:lnTo>
                <a:lnTo>
                  <a:pt x="8625" y="24368"/>
                </a:lnTo>
                <a:lnTo>
                  <a:pt x="1738" y="24368"/>
                </a:lnTo>
                <a:lnTo>
                  <a:pt x="290" y="25514"/>
                </a:lnTo>
                <a:lnTo>
                  <a:pt x="0" y="28106"/>
                </a:lnTo>
                <a:lnTo>
                  <a:pt x="1738" y="31799"/>
                </a:lnTo>
                <a:lnTo>
                  <a:pt x="8625" y="31799"/>
                </a:lnTo>
                <a:lnTo>
                  <a:pt x="8625" y="74611"/>
                </a:lnTo>
                <a:lnTo>
                  <a:pt x="8992" y="75539"/>
                </a:lnTo>
                <a:lnTo>
                  <a:pt x="11544" y="76263"/>
                </a:lnTo>
                <a:lnTo>
                  <a:pt x="14720" y="76263"/>
                </a:lnTo>
                <a:lnTo>
                  <a:pt x="17639" y="74611"/>
                </a:lnTo>
                <a:lnTo>
                  <a:pt x="17639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26" y="27418"/>
                </a:lnTo>
                <a:lnTo>
                  <a:pt x="28536" y="24368"/>
                </a:lnTo>
                <a:lnTo>
                  <a:pt x="17639" y="24368"/>
                </a:lnTo>
                <a:lnTo>
                  <a:pt x="17639" y="19048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08" y="8421"/>
                </a:lnTo>
                <a:lnTo>
                  <a:pt x="32691" y="8356"/>
                </a:lnTo>
                <a:lnTo>
                  <a:pt x="33044" y="5703"/>
                </a:lnTo>
                <a:lnTo>
                  <a:pt x="32967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8"/>
                </a:lnTo>
                <a:lnTo>
                  <a:pt x="15417" y="1854"/>
                </a:lnTo>
                <a:lnTo>
                  <a:pt x="12484" y="4558"/>
                </a:lnTo>
                <a:lnTo>
                  <a:pt x="10209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2022850" y="306506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271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9"/>
                </a:lnTo>
                <a:lnTo>
                  <a:pt x="10033" y="2179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7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2050606" y="3084440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2086696" y="3084440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67"/>
                </a:lnTo>
                <a:lnTo>
                  <a:pt x="3045" y="7211"/>
                </a:lnTo>
                <a:lnTo>
                  <a:pt x="1573" y="10717"/>
                </a:lnTo>
                <a:lnTo>
                  <a:pt x="1192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5"/>
                </a:lnTo>
                <a:lnTo>
                  <a:pt x="11949" y="28408"/>
                </a:lnTo>
                <a:lnTo>
                  <a:pt x="15022" y="29643"/>
                </a:lnTo>
                <a:lnTo>
                  <a:pt x="17967" y="30783"/>
                </a:lnTo>
                <a:lnTo>
                  <a:pt x="20711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15"/>
                </a:lnTo>
                <a:lnTo>
                  <a:pt x="6221" y="52207"/>
                </a:lnTo>
                <a:lnTo>
                  <a:pt x="8878" y="52985"/>
                </a:lnTo>
                <a:lnTo>
                  <a:pt x="12024" y="53517"/>
                </a:lnTo>
                <a:lnTo>
                  <a:pt x="18234" y="53643"/>
                </a:lnTo>
                <a:lnTo>
                  <a:pt x="20826" y="53313"/>
                </a:lnTo>
                <a:lnTo>
                  <a:pt x="25524" y="51941"/>
                </a:lnTo>
                <a:lnTo>
                  <a:pt x="29246" y="49579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3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4"/>
                </a:lnTo>
                <a:lnTo>
                  <a:pt x="22096" y="7136"/>
                </a:lnTo>
                <a:lnTo>
                  <a:pt x="25881" y="8356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129184" y="3072138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9"/>
                </a:lnTo>
                <a:lnTo>
                  <a:pt x="0" y="17057"/>
                </a:lnTo>
                <a:lnTo>
                  <a:pt x="1791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75"/>
                </a:lnTo>
                <a:lnTo>
                  <a:pt x="28497" y="65114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11" y="58193"/>
                </a:lnTo>
                <a:lnTo>
                  <a:pt x="21843" y="58193"/>
                </a:lnTo>
                <a:lnTo>
                  <a:pt x="19076" y="55617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0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197684" y="3084487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4" y="30063"/>
                </a:lnTo>
                <a:lnTo>
                  <a:pt x="9324" y="20613"/>
                </a:lnTo>
                <a:lnTo>
                  <a:pt x="10480" y="15815"/>
                </a:lnTo>
                <a:lnTo>
                  <a:pt x="12777" y="12499"/>
                </a:lnTo>
                <a:lnTo>
                  <a:pt x="15077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60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9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7"/>
                </a:lnTo>
                <a:lnTo>
                  <a:pt x="13806" y="1602"/>
                </a:lnTo>
                <a:lnTo>
                  <a:pt x="11037" y="2668"/>
                </a:lnTo>
                <a:lnTo>
                  <a:pt x="8637" y="4305"/>
                </a:lnTo>
                <a:lnTo>
                  <a:pt x="4547" y="8716"/>
                </a:lnTo>
                <a:lnTo>
                  <a:pt x="2934" y="11545"/>
                </a:lnTo>
                <a:lnTo>
                  <a:pt x="1753" y="15001"/>
                </a:lnTo>
                <a:lnTo>
                  <a:pt x="588" y="18454"/>
                </a:lnTo>
                <a:lnTo>
                  <a:pt x="0" y="22583"/>
                </a:lnTo>
                <a:lnTo>
                  <a:pt x="0" y="31626"/>
                </a:lnTo>
                <a:lnTo>
                  <a:pt x="472" y="35370"/>
                </a:lnTo>
                <a:lnTo>
                  <a:pt x="1436" y="38610"/>
                </a:lnTo>
                <a:lnTo>
                  <a:pt x="2387" y="41846"/>
                </a:lnTo>
                <a:lnTo>
                  <a:pt x="3788" y="44564"/>
                </a:lnTo>
                <a:lnTo>
                  <a:pt x="5617" y="46789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52" y="53596"/>
                </a:lnTo>
                <a:lnTo>
                  <a:pt x="23458" y="53596"/>
                </a:lnTo>
                <a:lnTo>
                  <a:pt x="26697" y="53115"/>
                </a:lnTo>
                <a:lnTo>
                  <a:pt x="29758" y="52362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16" y="39664"/>
                </a:lnTo>
                <a:lnTo>
                  <a:pt x="33506" y="41936"/>
                </a:lnTo>
                <a:lnTo>
                  <a:pt x="29872" y="44222"/>
                </a:lnTo>
                <a:lnTo>
                  <a:pt x="26758" y="45518"/>
                </a:lnTo>
                <a:lnTo>
                  <a:pt x="22900" y="45849"/>
                </a:lnTo>
                <a:lnTo>
                  <a:pt x="18796" y="45453"/>
                </a:lnTo>
                <a:lnTo>
                  <a:pt x="15430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2249355" y="306151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7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2272715" y="3084436"/>
            <a:ext cx="22871" cy="53647"/>
          </a:xfrm>
          <a:custGeom>
            <a:avLst/>
            <a:gdLst/>
            <a:ahLst/>
            <a:cxnLst/>
            <a:rect l="l" t="t" r="r" b="b"/>
            <a:pathLst>
              <a:path w="22871" h="53647">
                <a:moveTo>
                  <a:pt x="9169" y="40896"/>
                </a:moveTo>
                <a:lnTo>
                  <a:pt x="9954" y="52644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1" y="46066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69" y="40896"/>
                </a:lnTo>
                <a:close/>
              </a:path>
              <a:path w="22871" h="53647">
                <a:moveTo>
                  <a:pt x="34556" y="52899"/>
                </a:move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9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9"/>
                </a:lnTo>
                <a:lnTo>
                  <a:pt x="2387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0" y="10415"/>
                </a:lnTo>
                <a:lnTo>
                  <a:pt x="10792" y="9159"/>
                </a:lnTo>
                <a:lnTo>
                  <a:pt x="14083" y="805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99" y="9210"/>
                </a:lnTo>
                <a:lnTo>
                  <a:pt x="30212" y="12334"/>
                </a:lnTo>
                <a:lnTo>
                  <a:pt x="30999" y="15218"/>
                </a:lnTo>
                <a:lnTo>
                  <a:pt x="31201" y="1876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00"/>
                </a:lnTo>
                <a:lnTo>
                  <a:pt x="14224" y="23558"/>
                </a:lnTo>
                <a:lnTo>
                  <a:pt x="11174" y="24231"/>
                </a:lnTo>
                <a:lnTo>
                  <a:pt x="8608" y="25236"/>
                </a:lnTo>
                <a:lnTo>
                  <a:pt x="4417" y="27914"/>
                </a:lnTo>
                <a:lnTo>
                  <a:pt x="1689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16" y="45087"/>
                </a:lnTo>
                <a:lnTo>
                  <a:pt x="3175" y="48478"/>
                </a:lnTo>
                <a:lnTo>
                  <a:pt x="6109" y="51015"/>
                </a:lnTo>
                <a:lnTo>
                  <a:pt x="9954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20"/>
                </a:lnTo>
                <a:lnTo>
                  <a:pt x="12646" y="31485"/>
                </a:lnTo>
                <a:lnTo>
                  <a:pt x="15340" y="30064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1" y="29020"/>
                </a:lnTo>
                <a:lnTo>
                  <a:pt x="31201" y="39385"/>
                </a:lnTo>
                <a:lnTo>
                  <a:pt x="26884" y="43665"/>
                </a:lnTo>
                <a:lnTo>
                  <a:pt x="22871" y="46066"/>
                </a:lnTo>
                <a:lnTo>
                  <a:pt x="19861" y="53647"/>
                </a:lnTo>
                <a:lnTo>
                  <a:pt x="22644" y="53025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2326726" y="3084440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67"/>
                </a:lnTo>
                <a:lnTo>
                  <a:pt x="3045" y="7211"/>
                </a:lnTo>
                <a:lnTo>
                  <a:pt x="1573" y="10717"/>
                </a:lnTo>
                <a:lnTo>
                  <a:pt x="1192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5"/>
                </a:lnTo>
                <a:lnTo>
                  <a:pt x="11949" y="28408"/>
                </a:lnTo>
                <a:lnTo>
                  <a:pt x="15022" y="29643"/>
                </a:lnTo>
                <a:lnTo>
                  <a:pt x="17967" y="30783"/>
                </a:lnTo>
                <a:lnTo>
                  <a:pt x="20711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15"/>
                </a:lnTo>
                <a:lnTo>
                  <a:pt x="6221" y="52207"/>
                </a:lnTo>
                <a:lnTo>
                  <a:pt x="8878" y="52985"/>
                </a:lnTo>
                <a:lnTo>
                  <a:pt x="12024" y="53517"/>
                </a:lnTo>
                <a:lnTo>
                  <a:pt x="18234" y="53643"/>
                </a:lnTo>
                <a:lnTo>
                  <a:pt x="20826" y="53313"/>
                </a:lnTo>
                <a:lnTo>
                  <a:pt x="25524" y="51941"/>
                </a:lnTo>
                <a:lnTo>
                  <a:pt x="29246" y="49579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3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4"/>
                </a:lnTo>
                <a:lnTo>
                  <a:pt x="22096" y="7136"/>
                </a:lnTo>
                <a:lnTo>
                  <a:pt x="25881" y="8356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2371810" y="3084440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2" y="101"/>
                </a:moveTo>
                <a:lnTo>
                  <a:pt x="16026" y="0"/>
                </a:lnTo>
                <a:lnTo>
                  <a:pt x="13437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76" y="10717"/>
                </a:lnTo>
                <a:lnTo>
                  <a:pt x="1195" y="14475"/>
                </a:lnTo>
                <a:lnTo>
                  <a:pt x="1550" y="18515"/>
                </a:lnTo>
                <a:lnTo>
                  <a:pt x="2959" y="21629"/>
                </a:lnTo>
                <a:lnTo>
                  <a:pt x="6209" y="25196"/>
                </a:lnTo>
                <a:lnTo>
                  <a:pt x="8992" y="26935"/>
                </a:lnTo>
                <a:lnTo>
                  <a:pt x="11951" y="28408"/>
                </a:lnTo>
                <a:lnTo>
                  <a:pt x="15025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89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5"/>
                </a:lnTo>
                <a:lnTo>
                  <a:pt x="6224" y="52207"/>
                </a:lnTo>
                <a:lnTo>
                  <a:pt x="8877" y="52985"/>
                </a:lnTo>
                <a:lnTo>
                  <a:pt x="12026" y="53517"/>
                </a:lnTo>
                <a:lnTo>
                  <a:pt x="18237" y="53643"/>
                </a:lnTo>
                <a:lnTo>
                  <a:pt x="20829" y="53313"/>
                </a:lnTo>
                <a:lnTo>
                  <a:pt x="25526" y="51941"/>
                </a:lnTo>
                <a:lnTo>
                  <a:pt x="29249" y="49579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37"/>
                </a:lnTo>
                <a:lnTo>
                  <a:pt x="31876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5" y="23811"/>
                </a:lnTo>
                <a:lnTo>
                  <a:pt x="19126" y="22594"/>
                </a:lnTo>
                <a:lnTo>
                  <a:pt x="16156" y="21438"/>
                </a:lnTo>
                <a:lnTo>
                  <a:pt x="12523" y="19343"/>
                </a:lnTo>
                <a:lnTo>
                  <a:pt x="10133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64" y="8280"/>
                </a:lnTo>
                <a:lnTo>
                  <a:pt x="16026" y="7099"/>
                </a:lnTo>
                <a:lnTo>
                  <a:pt x="18884" y="6944"/>
                </a:lnTo>
                <a:lnTo>
                  <a:pt x="22100" y="7136"/>
                </a:lnTo>
                <a:lnTo>
                  <a:pt x="2588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894"/>
                </a:lnTo>
                <a:lnTo>
                  <a:pt x="27481" y="1457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447477" y="3084433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14"/>
                </a:lnTo>
                <a:lnTo>
                  <a:pt x="23533" y="7707"/>
                </a:lnTo>
                <a:lnTo>
                  <a:pt x="27799" y="8239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1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4"/>
                </a:lnTo>
                <a:lnTo>
                  <a:pt x="41263" y="43875"/>
                </a:lnTo>
                <a:lnTo>
                  <a:pt x="42619" y="41007"/>
                </a:lnTo>
                <a:lnTo>
                  <a:pt x="43549" y="37590"/>
                </a:lnTo>
                <a:lnTo>
                  <a:pt x="44463" y="34199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7" y="12866"/>
                </a:lnTo>
                <a:lnTo>
                  <a:pt x="41972" y="10082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8"/>
                </a:lnTo>
                <a:lnTo>
                  <a:pt x="16308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1" h="72351">
                <a:moveTo>
                  <a:pt x="7862" y="9003"/>
                </a:moveTo>
                <a:lnTo>
                  <a:pt x="7862" y="2109"/>
                </a:lnTo>
                <a:lnTo>
                  <a:pt x="529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70650"/>
                </a:lnTo>
                <a:lnTo>
                  <a:pt x="316" y="71614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4" y="53657"/>
                </a:lnTo>
                <a:lnTo>
                  <a:pt x="27165" y="53657"/>
                </a:lnTo>
                <a:lnTo>
                  <a:pt x="30189" y="53019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2" y="38173"/>
                </a:lnTo>
                <a:lnTo>
                  <a:pt x="31723" y="41795"/>
                </a:lnTo>
                <a:lnTo>
                  <a:pt x="28793" y="44322"/>
                </a:lnTo>
                <a:lnTo>
                  <a:pt x="25236" y="45946"/>
                </a:lnTo>
                <a:lnTo>
                  <a:pt x="20548" y="45946"/>
                </a:lnTo>
                <a:lnTo>
                  <a:pt x="16001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507173" y="3084440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69" y="662"/>
                </a:lnTo>
                <a:lnTo>
                  <a:pt x="14133" y="2566"/>
                </a:lnTo>
                <a:lnTo>
                  <a:pt x="10681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543749" y="3084436"/>
            <a:ext cx="48845" cy="53647"/>
          </a:xfrm>
          <a:custGeom>
            <a:avLst/>
            <a:gdLst/>
            <a:ahLst/>
            <a:cxnLst/>
            <a:rect l="l" t="t" r="r" b="b"/>
            <a:pathLst>
              <a:path w="48845" h="53647">
                <a:moveTo>
                  <a:pt x="9284" y="23905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98" y="11164"/>
                </a:lnTo>
                <a:lnTo>
                  <a:pt x="17691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33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60"/>
                </a:lnTo>
                <a:lnTo>
                  <a:pt x="37882" y="50267"/>
                </a:lnTo>
                <a:lnTo>
                  <a:pt x="40488" y="48376"/>
                </a:lnTo>
                <a:lnTo>
                  <a:pt x="44654" y="43539"/>
                </a:lnTo>
                <a:lnTo>
                  <a:pt x="46216" y="40641"/>
                </a:lnTo>
                <a:lnTo>
                  <a:pt x="47268" y="37289"/>
                </a:lnTo>
                <a:lnTo>
                  <a:pt x="48312" y="33963"/>
                </a:lnTo>
                <a:lnTo>
                  <a:pt x="48845" y="30290"/>
                </a:lnTo>
                <a:lnTo>
                  <a:pt x="48845" y="22227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74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6" y="35104"/>
                </a:lnTo>
                <a:lnTo>
                  <a:pt x="1471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4" y="29366"/>
                </a:lnTo>
                <a:lnTo>
                  <a:pt x="9284" y="23905"/>
                </a:lnTo>
                <a:close/>
              </a:path>
              <a:path w="48845" h="53647">
                <a:moveTo>
                  <a:pt x="26960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41" y="42142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1" y="53647"/>
                </a:lnTo>
                <a:lnTo>
                  <a:pt x="28004" y="53647"/>
                </a:lnTo>
                <a:lnTo>
                  <a:pt x="31623" y="52985"/>
                </a:lnTo>
                <a:lnTo>
                  <a:pt x="34761" y="51614"/>
                </a:lnTo>
                <a:lnTo>
                  <a:pt x="37882" y="50267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9" y="4469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601201" y="3061097"/>
            <a:ext cx="33047" cy="76263"/>
          </a:xfrm>
          <a:custGeom>
            <a:avLst/>
            <a:gdLst/>
            <a:ahLst/>
            <a:cxnLst/>
            <a:rect l="l" t="t" r="r" b="b"/>
            <a:pathLst>
              <a:path w="33047" h="76263">
                <a:moveTo>
                  <a:pt x="8942" y="12993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11"/>
                </a:lnTo>
                <a:lnTo>
                  <a:pt x="8992" y="75539"/>
                </a:lnTo>
                <a:lnTo>
                  <a:pt x="11545" y="76263"/>
                </a:lnTo>
                <a:lnTo>
                  <a:pt x="14720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68"/>
                </a:lnTo>
                <a:lnTo>
                  <a:pt x="17640" y="24368"/>
                </a:lnTo>
                <a:lnTo>
                  <a:pt x="17640" y="19048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21"/>
                </a:lnTo>
                <a:lnTo>
                  <a:pt x="32692" y="8356"/>
                </a:lnTo>
                <a:lnTo>
                  <a:pt x="33047" y="5703"/>
                </a:lnTo>
                <a:lnTo>
                  <a:pt x="32969" y="3924"/>
                </a:lnTo>
                <a:lnTo>
                  <a:pt x="30822" y="1116"/>
                </a:lnTo>
                <a:lnTo>
                  <a:pt x="28055" y="353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639808" y="3084440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6"/>
                </a:lnTo>
                <a:lnTo>
                  <a:pt x="1623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3" y="38682"/>
                </a:lnTo>
                <a:lnTo>
                  <a:pt x="2613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60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3"/>
                </a:lnTo>
                <a:lnTo>
                  <a:pt x="14083" y="43103"/>
                </a:lnTo>
                <a:lnTo>
                  <a:pt x="11541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17" y="24725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43">
                <a:moveTo>
                  <a:pt x="9345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2696295" y="3084440"/>
            <a:ext cx="34571" cy="53643"/>
          </a:xfrm>
          <a:custGeom>
            <a:avLst/>
            <a:gdLst/>
            <a:ahLst/>
            <a:cxnLst/>
            <a:rect l="l" t="t" r="r" b="b"/>
            <a:pathLst>
              <a:path w="34571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49" y="7211"/>
                </a:lnTo>
                <a:lnTo>
                  <a:pt x="1573" y="10717"/>
                </a:lnTo>
                <a:lnTo>
                  <a:pt x="1196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1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5"/>
                </a:lnTo>
                <a:lnTo>
                  <a:pt x="6225" y="52207"/>
                </a:lnTo>
                <a:lnTo>
                  <a:pt x="8878" y="52985"/>
                </a:lnTo>
                <a:lnTo>
                  <a:pt x="12028" y="53517"/>
                </a:lnTo>
                <a:lnTo>
                  <a:pt x="18238" y="53643"/>
                </a:lnTo>
                <a:lnTo>
                  <a:pt x="20826" y="53313"/>
                </a:lnTo>
                <a:lnTo>
                  <a:pt x="25528" y="51941"/>
                </a:lnTo>
                <a:lnTo>
                  <a:pt x="29246" y="49579"/>
                </a:lnTo>
                <a:lnTo>
                  <a:pt x="32256" y="46608"/>
                </a:lnTo>
                <a:lnTo>
                  <a:pt x="34114" y="42696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7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82"/>
                </a:lnTo>
                <a:lnTo>
                  <a:pt x="10340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96" y="7136"/>
                </a:lnTo>
                <a:lnTo>
                  <a:pt x="25885" y="8356"/>
                </a:lnTo>
                <a:lnTo>
                  <a:pt x="29246" y="10083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741382" y="3084440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2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91" y="1979"/>
                </a:lnTo>
                <a:lnTo>
                  <a:pt x="5651" y="4367"/>
                </a:lnTo>
                <a:lnTo>
                  <a:pt x="3048" y="7211"/>
                </a:lnTo>
                <a:lnTo>
                  <a:pt x="1572" y="10717"/>
                </a:lnTo>
                <a:lnTo>
                  <a:pt x="1191" y="14475"/>
                </a:lnTo>
                <a:lnTo>
                  <a:pt x="1546" y="18515"/>
                </a:lnTo>
                <a:lnTo>
                  <a:pt x="2959" y="21629"/>
                </a:lnTo>
                <a:lnTo>
                  <a:pt x="6209" y="25196"/>
                </a:lnTo>
                <a:lnTo>
                  <a:pt x="8991" y="26935"/>
                </a:lnTo>
                <a:lnTo>
                  <a:pt x="11951" y="28408"/>
                </a:lnTo>
                <a:lnTo>
                  <a:pt x="15021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9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8" y="50915"/>
                </a:lnTo>
                <a:lnTo>
                  <a:pt x="6220" y="52207"/>
                </a:lnTo>
                <a:lnTo>
                  <a:pt x="8877" y="52985"/>
                </a:lnTo>
                <a:lnTo>
                  <a:pt x="12026" y="53517"/>
                </a:lnTo>
                <a:lnTo>
                  <a:pt x="18237" y="53643"/>
                </a:lnTo>
                <a:lnTo>
                  <a:pt x="20825" y="53313"/>
                </a:lnTo>
                <a:lnTo>
                  <a:pt x="25526" y="51941"/>
                </a:lnTo>
                <a:lnTo>
                  <a:pt x="29245" y="49579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37"/>
                </a:lnTo>
                <a:lnTo>
                  <a:pt x="31876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11"/>
                </a:lnTo>
                <a:lnTo>
                  <a:pt x="19126" y="22594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6"/>
                </a:lnTo>
                <a:lnTo>
                  <a:pt x="9766" y="13982"/>
                </a:lnTo>
                <a:lnTo>
                  <a:pt x="10335" y="11174"/>
                </a:lnTo>
                <a:lnTo>
                  <a:pt x="12760" y="8280"/>
                </a:lnTo>
                <a:lnTo>
                  <a:pt x="16026" y="7099"/>
                </a:lnTo>
                <a:lnTo>
                  <a:pt x="18884" y="6944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5" y="2894"/>
                </a:lnTo>
                <a:lnTo>
                  <a:pt x="27481" y="1457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2789298" y="306506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77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5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2813626" y="3084436"/>
            <a:ext cx="48841" cy="53647"/>
          </a:xfrm>
          <a:custGeom>
            <a:avLst/>
            <a:gdLst/>
            <a:ahLst/>
            <a:cxnLst/>
            <a:rect l="l" t="t" r="r" b="b"/>
            <a:pathLst>
              <a:path w="48841" h="53647">
                <a:moveTo>
                  <a:pt x="9281" y="23905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4" y="11164"/>
                </a:lnTo>
                <a:lnTo>
                  <a:pt x="17691" y="8892"/>
                </a:lnTo>
                <a:lnTo>
                  <a:pt x="21894" y="7481"/>
                </a:lnTo>
                <a:lnTo>
                  <a:pt x="27443" y="7481"/>
                </a:lnTo>
                <a:lnTo>
                  <a:pt x="31788" y="9033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1" y="34660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0" y="43539"/>
                </a:lnTo>
                <a:lnTo>
                  <a:pt x="46214" y="40641"/>
                </a:lnTo>
                <a:lnTo>
                  <a:pt x="47268" y="37289"/>
                </a:lnTo>
                <a:lnTo>
                  <a:pt x="48308" y="33963"/>
                </a:lnTo>
                <a:lnTo>
                  <a:pt x="48841" y="30290"/>
                </a:lnTo>
                <a:lnTo>
                  <a:pt x="48841" y="22227"/>
                </a:lnTo>
                <a:lnTo>
                  <a:pt x="48333" y="18554"/>
                </a:lnTo>
                <a:lnTo>
                  <a:pt x="47344" y="15293"/>
                </a:lnTo>
                <a:lnTo>
                  <a:pt x="46353" y="12042"/>
                </a:lnTo>
                <a:lnTo>
                  <a:pt x="44856" y="9274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1995"/>
                </a:lnTo>
                <a:lnTo>
                  <a:pt x="10894" y="3341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4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9"/>
                </a:lnTo>
                <a:lnTo>
                  <a:pt x="9281" y="29366"/>
                </a:lnTo>
                <a:lnTo>
                  <a:pt x="9281" y="23905"/>
                </a:lnTo>
                <a:close/>
              </a:path>
              <a:path w="48841" h="53647">
                <a:moveTo>
                  <a:pt x="26960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37" y="42142"/>
                </a:lnTo>
                <a:lnTo>
                  <a:pt x="11339" y="38635"/>
                </a:lnTo>
                <a:lnTo>
                  <a:pt x="10019" y="34229"/>
                </a:lnTo>
                <a:lnTo>
                  <a:pt x="10386" y="50674"/>
                </a:lnTo>
                <a:lnTo>
                  <a:pt x="13370" y="51869"/>
                </a:lnTo>
                <a:lnTo>
                  <a:pt x="16355" y="53060"/>
                </a:lnTo>
                <a:lnTo>
                  <a:pt x="19861" y="53647"/>
                </a:lnTo>
                <a:lnTo>
                  <a:pt x="28000" y="53647"/>
                </a:lnTo>
                <a:lnTo>
                  <a:pt x="31623" y="52985"/>
                </a:lnTo>
                <a:lnTo>
                  <a:pt x="34758" y="51614"/>
                </a:lnTo>
                <a:lnTo>
                  <a:pt x="37882" y="50267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5" y="4469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2877375" y="3084436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2"/>
                </a:lnTo>
                <a:lnTo>
                  <a:pt x="42052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2" y="6070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8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51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2933748" y="3084436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6" y="52644"/>
                </a:lnTo>
                <a:lnTo>
                  <a:pt x="14363" y="53647"/>
                </a:lnTo>
                <a:lnTo>
                  <a:pt x="19864" y="53647"/>
                </a:lnTo>
                <a:lnTo>
                  <a:pt x="22873" y="46066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6" y="52899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9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83" y="805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99" y="9210"/>
                </a:lnTo>
                <a:lnTo>
                  <a:pt x="30214" y="12334"/>
                </a:lnTo>
                <a:lnTo>
                  <a:pt x="30999" y="15218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00"/>
                </a:lnTo>
                <a:lnTo>
                  <a:pt x="14222" y="23558"/>
                </a:lnTo>
                <a:lnTo>
                  <a:pt x="11177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87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6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21" y="34420"/>
                </a:lnTo>
                <a:lnTo>
                  <a:pt x="12650" y="31485"/>
                </a:lnTo>
                <a:lnTo>
                  <a:pt x="15342" y="30064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5" y="29020"/>
                </a:lnTo>
                <a:lnTo>
                  <a:pt x="31205" y="39385"/>
                </a:lnTo>
                <a:lnTo>
                  <a:pt x="26884" y="43665"/>
                </a:lnTo>
                <a:lnTo>
                  <a:pt x="22873" y="46066"/>
                </a:lnTo>
                <a:lnTo>
                  <a:pt x="19864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2991671" y="306151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7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041100" y="3084440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77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5"/>
                </a:lnTo>
                <a:lnTo>
                  <a:pt x="6224" y="52207"/>
                </a:lnTo>
                <a:lnTo>
                  <a:pt x="8877" y="52985"/>
                </a:lnTo>
                <a:lnTo>
                  <a:pt x="12026" y="53517"/>
                </a:lnTo>
                <a:lnTo>
                  <a:pt x="18237" y="53643"/>
                </a:lnTo>
                <a:lnTo>
                  <a:pt x="20829" y="53313"/>
                </a:lnTo>
                <a:lnTo>
                  <a:pt x="25526" y="51941"/>
                </a:lnTo>
                <a:lnTo>
                  <a:pt x="29249" y="49579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37"/>
                </a:lnTo>
                <a:lnTo>
                  <a:pt x="31878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5" y="23811"/>
                </a:lnTo>
                <a:lnTo>
                  <a:pt x="19126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66" y="8280"/>
                </a:lnTo>
                <a:lnTo>
                  <a:pt x="16027" y="7099"/>
                </a:lnTo>
                <a:lnTo>
                  <a:pt x="18884" y="6944"/>
                </a:lnTo>
                <a:lnTo>
                  <a:pt x="22096" y="7136"/>
                </a:lnTo>
                <a:lnTo>
                  <a:pt x="2588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086849" y="3084440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2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2" y="12406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2" y="38682"/>
                </a:lnTo>
                <a:lnTo>
                  <a:pt x="2616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3"/>
                </a:lnTo>
                <a:lnTo>
                  <a:pt x="11544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24" y="28648"/>
                </a:lnTo>
                <a:lnTo>
                  <a:pt x="43850" y="27734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4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147253" y="3084440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180805" y="3085193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3" y="3848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69"/>
                </a:lnTo>
                <a:lnTo>
                  <a:pt x="29401" y="50241"/>
                </a:lnTo>
                <a:lnTo>
                  <a:pt x="46061" y="3848"/>
                </a:lnTo>
                <a:lnTo>
                  <a:pt x="46493" y="1573"/>
                </a:lnTo>
                <a:lnTo>
                  <a:pt x="45961" y="467"/>
                </a:lnTo>
                <a:lnTo>
                  <a:pt x="43141" y="0"/>
                </a:lnTo>
                <a:lnTo>
                  <a:pt x="39952" y="74"/>
                </a:lnTo>
                <a:lnTo>
                  <a:pt x="37374" y="1738"/>
                </a:lnTo>
                <a:lnTo>
                  <a:pt x="23760" y="41997"/>
                </a:lnTo>
                <a:lnTo>
                  <a:pt x="23378" y="41997"/>
                </a:lnTo>
                <a:lnTo>
                  <a:pt x="9601" y="1738"/>
                </a:lnTo>
                <a:lnTo>
                  <a:pt x="8023" y="241"/>
                </a:lnTo>
                <a:lnTo>
                  <a:pt x="5435" y="0"/>
                </a:lnTo>
                <a:lnTo>
                  <a:pt x="2854" y="10"/>
                </a:lnTo>
                <a:lnTo>
                  <a:pt x="0" y="1281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237609" y="3065068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1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71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7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261945" y="3084487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4" y="30063"/>
                </a:lnTo>
                <a:lnTo>
                  <a:pt x="9324" y="20613"/>
                </a:lnTo>
                <a:lnTo>
                  <a:pt x="10480" y="15815"/>
                </a:lnTo>
                <a:lnTo>
                  <a:pt x="12776" y="12499"/>
                </a:lnTo>
                <a:lnTo>
                  <a:pt x="15077" y="9183"/>
                </a:lnTo>
                <a:lnTo>
                  <a:pt x="18366" y="7531"/>
                </a:lnTo>
                <a:lnTo>
                  <a:pt x="24767" y="7531"/>
                </a:lnTo>
                <a:lnTo>
                  <a:pt x="28130" y="8435"/>
                </a:lnTo>
                <a:lnTo>
                  <a:pt x="32054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51"/>
                </a:lnTo>
                <a:lnTo>
                  <a:pt x="34635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7"/>
                </a:lnTo>
                <a:lnTo>
                  <a:pt x="13806" y="1602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6"/>
                </a:lnTo>
                <a:lnTo>
                  <a:pt x="2933" y="11545"/>
                </a:lnTo>
                <a:lnTo>
                  <a:pt x="1753" y="15001"/>
                </a:lnTo>
                <a:lnTo>
                  <a:pt x="586" y="18454"/>
                </a:lnTo>
                <a:lnTo>
                  <a:pt x="0" y="22583"/>
                </a:lnTo>
                <a:lnTo>
                  <a:pt x="0" y="31626"/>
                </a:lnTo>
                <a:lnTo>
                  <a:pt x="471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9"/>
                </a:lnTo>
                <a:lnTo>
                  <a:pt x="9705" y="50713"/>
                </a:lnTo>
                <a:lnTo>
                  <a:pt x="12423" y="51869"/>
                </a:lnTo>
                <a:lnTo>
                  <a:pt x="15126" y="53035"/>
                </a:lnTo>
                <a:lnTo>
                  <a:pt x="18237" y="53596"/>
                </a:lnTo>
                <a:lnTo>
                  <a:pt x="23458" y="53596"/>
                </a:lnTo>
                <a:lnTo>
                  <a:pt x="26697" y="53115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5" y="41936"/>
                </a:lnTo>
                <a:lnTo>
                  <a:pt x="29872" y="44222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6" y="45453"/>
                </a:lnTo>
                <a:lnTo>
                  <a:pt x="15433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310365" y="3084440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60"/>
                </a:lnTo>
                <a:lnTo>
                  <a:pt x="33238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89"/>
                </a:lnTo>
                <a:lnTo>
                  <a:pt x="4269" y="9575"/>
                </a:lnTo>
                <a:lnTo>
                  <a:pt x="2707" y="12406"/>
                </a:lnTo>
                <a:lnTo>
                  <a:pt x="1626" y="15746"/>
                </a:lnTo>
                <a:lnTo>
                  <a:pt x="535" y="19098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8294" y="49187"/>
                </a:lnTo>
                <a:lnTo>
                  <a:pt x="10835" y="50850"/>
                </a:lnTo>
                <a:lnTo>
                  <a:pt x="13856" y="51965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78"/>
                </a:lnTo>
                <a:lnTo>
                  <a:pt x="32997" y="52793"/>
                </a:lnTo>
                <a:lnTo>
                  <a:pt x="36349" y="51965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6" y="43103"/>
                </a:lnTo>
                <a:lnTo>
                  <a:pt x="11545" y="39992"/>
                </a:lnTo>
                <a:lnTo>
                  <a:pt x="10097" y="35963"/>
                </a:lnTo>
                <a:lnTo>
                  <a:pt x="9273" y="31342"/>
                </a:lnTo>
                <a:lnTo>
                  <a:pt x="9273" y="28648"/>
                </a:lnTo>
                <a:lnTo>
                  <a:pt x="41443" y="28648"/>
                </a:lnTo>
                <a:lnTo>
                  <a:pt x="43855" y="27734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01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5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366856" y="3084440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49" y="7211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5"/>
                </a:lnTo>
                <a:lnTo>
                  <a:pt x="6224" y="52207"/>
                </a:lnTo>
                <a:lnTo>
                  <a:pt x="8878" y="52985"/>
                </a:lnTo>
                <a:lnTo>
                  <a:pt x="12028" y="53517"/>
                </a:lnTo>
                <a:lnTo>
                  <a:pt x="18238" y="53643"/>
                </a:lnTo>
                <a:lnTo>
                  <a:pt x="20826" y="53313"/>
                </a:lnTo>
                <a:lnTo>
                  <a:pt x="25528" y="51941"/>
                </a:lnTo>
                <a:lnTo>
                  <a:pt x="29246" y="49579"/>
                </a:lnTo>
                <a:lnTo>
                  <a:pt x="32256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7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96" y="7136"/>
                </a:lnTo>
                <a:lnTo>
                  <a:pt x="25883" y="8356"/>
                </a:lnTo>
                <a:lnTo>
                  <a:pt x="29246" y="10083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439209" y="3084436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4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3" y="46066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6" y="52899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9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99" y="9210"/>
                </a:lnTo>
                <a:lnTo>
                  <a:pt x="30214" y="12334"/>
                </a:lnTo>
                <a:lnTo>
                  <a:pt x="30999" y="15218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00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31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20"/>
                </a:lnTo>
                <a:lnTo>
                  <a:pt x="12650" y="31485"/>
                </a:lnTo>
                <a:lnTo>
                  <a:pt x="15342" y="30064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5" y="29020"/>
                </a:lnTo>
                <a:lnTo>
                  <a:pt x="31205" y="39385"/>
                </a:lnTo>
                <a:lnTo>
                  <a:pt x="26884" y="43665"/>
                </a:lnTo>
                <a:lnTo>
                  <a:pt x="22873" y="46066"/>
                </a:lnTo>
                <a:lnTo>
                  <a:pt x="19861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497136" y="3084436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2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2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0" y="6070"/>
                </a:lnTo>
                <a:lnTo>
                  <a:pt x="35027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34"/>
                </a:lnTo>
                <a:lnTo>
                  <a:pt x="13576" y="3568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8"/>
                </a:lnTo>
                <a:lnTo>
                  <a:pt x="25995" y="8078"/>
                </a:lnTo>
                <a:lnTo>
                  <a:pt x="28638" y="937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553736" y="3118117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8"/>
                </a:moveTo>
                <a:lnTo>
                  <a:pt x="12760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96"/>
                </a:lnTo>
                <a:lnTo>
                  <a:pt x="13218" y="19278"/>
                </a:lnTo>
                <a:close/>
              </a:path>
              <a:path w="13218" h="75653">
                <a:moveTo>
                  <a:pt x="36943" y="11123"/>
                </a:moveTo>
                <a:lnTo>
                  <a:pt x="37017" y="18134"/>
                </a:lnTo>
                <a:lnTo>
                  <a:pt x="39625" y="19239"/>
                </a:lnTo>
                <a:lnTo>
                  <a:pt x="42353" y="19239"/>
                </a:lnTo>
                <a:lnTo>
                  <a:pt x="44919" y="17590"/>
                </a:lnTo>
                <a:lnTo>
                  <a:pt x="44919" y="-54687"/>
                </a:lnTo>
                <a:lnTo>
                  <a:pt x="44678" y="-55425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70"/>
                </a:lnTo>
                <a:lnTo>
                  <a:pt x="26517" y="-33058"/>
                </a:lnTo>
                <a:lnTo>
                  <a:pt x="23900" y="-33681"/>
                </a:lnTo>
                <a:lnTo>
                  <a:pt x="17614" y="-33681"/>
                </a:lnTo>
                <a:lnTo>
                  <a:pt x="14579" y="-33047"/>
                </a:lnTo>
                <a:lnTo>
                  <a:pt x="11962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589"/>
                </a:lnTo>
                <a:lnTo>
                  <a:pt x="441" y="-14222"/>
                </a:lnTo>
                <a:lnTo>
                  <a:pt x="0" y="-10429"/>
                </a:lnTo>
                <a:lnTo>
                  <a:pt x="0" y="-2692"/>
                </a:lnTo>
                <a:lnTo>
                  <a:pt x="355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79"/>
                </a:lnTo>
                <a:lnTo>
                  <a:pt x="4521" y="12240"/>
                </a:lnTo>
                <a:lnTo>
                  <a:pt x="8153" y="16496"/>
                </a:lnTo>
                <a:lnTo>
                  <a:pt x="9842" y="0"/>
                </a:lnTo>
                <a:lnTo>
                  <a:pt x="9269" y="-4751"/>
                </a:lnTo>
                <a:lnTo>
                  <a:pt x="9269" y="-9525"/>
                </a:lnTo>
                <a:lnTo>
                  <a:pt x="9956" y="-14046"/>
                </a:lnTo>
                <a:lnTo>
                  <a:pt x="11123" y="-18287"/>
                </a:lnTo>
                <a:lnTo>
                  <a:pt x="13117" y="-21833"/>
                </a:lnTo>
                <a:lnTo>
                  <a:pt x="16001" y="-24361"/>
                </a:lnTo>
                <a:lnTo>
                  <a:pt x="19532" y="-25984"/>
                </a:lnTo>
                <a:lnTo>
                  <a:pt x="24267" y="-25984"/>
                </a:lnTo>
                <a:lnTo>
                  <a:pt x="28893" y="-23623"/>
                </a:lnTo>
                <a:lnTo>
                  <a:pt x="33489" y="-19763"/>
                </a:lnTo>
                <a:lnTo>
                  <a:pt x="35913" y="-16765"/>
                </a:lnTo>
                <a:lnTo>
                  <a:pt x="35913" y="2780"/>
                </a:lnTo>
                <a:lnTo>
                  <a:pt x="33159" y="6045"/>
                </a:lnTo>
                <a:lnTo>
                  <a:pt x="29425" y="9447"/>
                </a:lnTo>
                <a:lnTo>
                  <a:pt x="25970" y="11516"/>
                </a:lnTo>
                <a:lnTo>
                  <a:pt x="22618" y="12330"/>
                </a:lnTo>
                <a:lnTo>
                  <a:pt x="19075" y="12330"/>
                </a:lnTo>
                <a:lnTo>
                  <a:pt x="15568" y="10666"/>
                </a:lnTo>
                <a:lnTo>
                  <a:pt x="12760" y="8100"/>
                </a:lnTo>
                <a:lnTo>
                  <a:pt x="13218" y="19278"/>
                </a:lnTo>
                <a:lnTo>
                  <a:pt x="16267" y="19977"/>
                </a:lnTo>
                <a:lnTo>
                  <a:pt x="23150" y="19977"/>
                </a:lnTo>
                <a:lnTo>
                  <a:pt x="26174" y="19202"/>
                </a:lnTo>
                <a:lnTo>
                  <a:pt x="28943" y="17640"/>
                </a:lnTo>
                <a:lnTo>
                  <a:pt x="31711" y="16088"/>
                </a:lnTo>
                <a:lnTo>
                  <a:pt x="34380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639272" y="3084440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5" y="7211"/>
                </a:lnTo>
                <a:lnTo>
                  <a:pt x="1573" y="10717"/>
                </a:lnTo>
                <a:lnTo>
                  <a:pt x="1191" y="14475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77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15"/>
                </a:lnTo>
                <a:lnTo>
                  <a:pt x="6220" y="52207"/>
                </a:lnTo>
                <a:lnTo>
                  <a:pt x="8877" y="52985"/>
                </a:lnTo>
                <a:lnTo>
                  <a:pt x="12026" y="53517"/>
                </a:lnTo>
                <a:lnTo>
                  <a:pt x="18237" y="53643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5" y="49579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37"/>
                </a:lnTo>
                <a:lnTo>
                  <a:pt x="31874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11"/>
                </a:lnTo>
                <a:lnTo>
                  <a:pt x="19126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82"/>
                </a:lnTo>
                <a:lnTo>
                  <a:pt x="10335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4" y="6944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684955" y="3084436"/>
            <a:ext cx="22871" cy="53647"/>
          </a:xfrm>
          <a:custGeom>
            <a:avLst/>
            <a:gdLst/>
            <a:ahLst/>
            <a:cxnLst/>
            <a:rect l="l" t="t" r="r" b="b"/>
            <a:pathLst>
              <a:path w="22871" h="53647">
                <a:moveTo>
                  <a:pt x="9169" y="40896"/>
                </a:moveTo>
                <a:lnTo>
                  <a:pt x="9954" y="52644"/>
                </a:lnTo>
                <a:lnTo>
                  <a:pt x="14361" y="53647"/>
                </a:lnTo>
                <a:lnTo>
                  <a:pt x="19861" y="53647"/>
                </a:lnTo>
                <a:lnTo>
                  <a:pt x="22871" y="46066"/>
                </a:lnTo>
                <a:lnTo>
                  <a:pt x="18338" y="46659"/>
                </a:lnTo>
                <a:lnTo>
                  <a:pt x="15455" y="46659"/>
                </a:lnTo>
                <a:lnTo>
                  <a:pt x="11592" y="44399"/>
                </a:lnTo>
                <a:lnTo>
                  <a:pt x="9169" y="40896"/>
                </a:lnTo>
                <a:close/>
              </a:path>
              <a:path w="22871" h="53647">
                <a:moveTo>
                  <a:pt x="34556" y="52899"/>
                </a:moveTo>
                <a:lnTo>
                  <a:pt x="37221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91"/>
                </a:lnTo>
                <a:lnTo>
                  <a:pt x="38376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6"/>
                </a:lnTo>
                <a:lnTo>
                  <a:pt x="13411" y="853"/>
                </a:lnTo>
                <a:lnTo>
                  <a:pt x="10146" y="1804"/>
                </a:lnTo>
                <a:lnTo>
                  <a:pt x="7226" y="2909"/>
                </a:lnTo>
                <a:lnTo>
                  <a:pt x="3503" y="5209"/>
                </a:lnTo>
                <a:lnTo>
                  <a:pt x="2387" y="7938"/>
                </a:lnTo>
                <a:lnTo>
                  <a:pt x="2689" y="11153"/>
                </a:lnTo>
                <a:lnTo>
                  <a:pt x="5270" y="12053"/>
                </a:lnTo>
                <a:lnTo>
                  <a:pt x="8150" y="10415"/>
                </a:lnTo>
                <a:lnTo>
                  <a:pt x="10793" y="9159"/>
                </a:lnTo>
                <a:lnTo>
                  <a:pt x="14084" y="8054"/>
                </a:lnTo>
                <a:lnTo>
                  <a:pt x="17816" y="7265"/>
                </a:lnTo>
                <a:lnTo>
                  <a:pt x="22082" y="7265"/>
                </a:lnTo>
                <a:lnTo>
                  <a:pt x="25233" y="8003"/>
                </a:lnTo>
                <a:lnTo>
                  <a:pt x="27800" y="9210"/>
                </a:lnTo>
                <a:lnTo>
                  <a:pt x="30212" y="12334"/>
                </a:lnTo>
                <a:lnTo>
                  <a:pt x="31000" y="15218"/>
                </a:lnTo>
                <a:lnTo>
                  <a:pt x="31201" y="1876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00"/>
                </a:lnTo>
                <a:lnTo>
                  <a:pt x="14224" y="23558"/>
                </a:lnTo>
                <a:lnTo>
                  <a:pt x="11174" y="24231"/>
                </a:lnTo>
                <a:lnTo>
                  <a:pt x="8608" y="25236"/>
                </a:lnTo>
                <a:lnTo>
                  <a:pt x="4418" y="27914"/>
                </a:lnTo>
                <a:lnTo>
                  <a:pt x="1689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31" y="45087"/>
                </a:lnTo>
                <a:lnTo>
                  <a:pt x="3172" y="48478"/>
                </a:lnTo>
                <a:lnTo>
                  <a:pt x="6106" y="51015"/>
                </a:lnTo>
                <a:lnTo>
                  <a:pt x="9954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20"/>
                </a:lnTo>
                <a:lnTo>
                  <a:pt x="12647" y="31485"/>
                </a:lnTo>
                <a:lnTo>
                  <a:pt x="15340" y="30064"/>
                </a:lnTo>
                <a:lnTo>
                  <a:pt x="18962" y="29236"/>
                </a:lnTo>
                <a:lnTo>
                  <a:pt x="23558" y="29020"/>
                </a:lnTo>
                <a:lnTo>
                  <a:pt x="31201" y="29020"/>
                </a:lnTo>
                <a:lnTo>
                  <a:pt x="31201" y="39385"/>
                </a:lnTo>
                <a:lnTo>
                  <a:pt x="26885" y="43665"/>
                </a:lnTo>
                <a:lnTo>
                  <a:pt x="22871" y="46066"/>
                </a:lnTo>
                <a:lnTo>
                  <a:pt x="19861" y="53647"/>
                </a:lnTo>
                <a:lnTo>
                  <a:pt x="22644" y="53025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736371" y="3072138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2" y="55617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5387" y="65675"/>
                </a:lnTo>
                <a:lnTo>
                  <a:pt x="28486" y="65114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780532" y="306506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7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8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804372" y="3084440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2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8" y="7211"/>
                </a:lnTo>
                <a:lnTo>
                  <a:pt x="1572" y="10717"/>
                </a:lnTo>
                <a:lnTo>
                  <a:pt x="1191" y="14475"/>
                </a:lnTo>
                <a:lnTo>
                  <a:pt x="1546" y="18515"/>
                </a:lnTo>
                <a:lnTo>
                  <a:pt x="2959" y="21629"/>
                </a:lnTo>
                <a:lnTo>
                  <a:pt x="6209" y="25196"/>
                </a:lnTo>
                <a:lnTo>
                  <a:pt x="8977" y="26935"/>
                </a:lnTo>
                <a:lnTo>
                  <a:pt x="11951" y="28408"/>
                </a:lnTo>
                <a:lnTo>
                  <a:pt x="15021" y="29643"/>
                </a:lnTo>
                <a:lnTo>
                  <a:pt x="17970" y="30783"/>
                </a:lnTo>
                <a:lnTo>
                  <a:pt x="20713" y="31978"/>
                </a:lnTo>
                <a:lnTo>
                  <a:pt x="23964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9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8" y="50915"/>
                </a:lnTo>
                <a:lnTo>
                  <a:pt x="6220" y="52207"/>
                </a:lnTo>
                <a:lnTo>
                  <a:pt x="8877" y="52985"/>
                </a:lnTo>
                <a:lnTo>
                  <a:pt x="12026" y="53517"/>
                </a:lnTo>
                <a:lnTo>
                  <a:pt x="18237" y="53643"/>
                </a:lnTo>
                <a:lnTo>
                  <a:pt x="20814" y="53313"/>
                </a:lnTo>
                <a:lnTo>
                  <a:pt x="25526" y="51941"/>
                </a:lnTo>
                <a:lnTo>
                  <a:pt x="29245" y="49579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37"/>
                </a:lnTo>
                <a:lnTo>
                  <a:pt x="31876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11"/>
                </a:lnTo>
                <a:lnTo>
                  <a:pt x="19126" y="22594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6"/>
                </a:lnTo>
                <a:lnTo>
                  <a:pt x="9766" y="13982"/>
                </a:lnTo>
                <a:lnTo>
                  <a:pt x="10335" y="11174"/>
                </a:lnTo>
                <a:lnTo>
                  <a:pt x="12760" y="8280"/>
                </a:lnTo>
                <a:lnTo>
                  <a:pt x="16026" y="7099"/>
                </a:lnTo>
                <a:lnTo>
                  <a:pt x="18884" y="6944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5" y="2894"/>
                </a:lnTo>
                <a:lnTo>
                  <a:pt x="27481" y="1457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847071" y="3061097"/>
            <a:ext cx="33047" cy="76263"/>
          </a:xfrm>
          <a:custGeom>
            <a:avLst/>
            <a:gdLst/>
            <a:ahLst/>
            <a:cxnLst/>
            <a:rect l="l" t="t" r="r" b="b"/>
            <a:pathLst>
              <a:path w="33047" h="76263">
                <a:moveTo>
                  <a:pt x="8942" y="12993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11"/>
                </a:lnTo>
                <a:lnTo>
                  <a:pt x="8992" y="75539"/>
                </a:lnTo>
                <a:lnTo>
                  <a:pt x="11545" y="76263"/>
                </a:lnTo>
                <a:lnTo>
                  <a:pt x="14720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68"/>
                </a:lnTo>
                <a:lnTo>
                  <a:pt x="17640" y="24368"/>
                </a:lnTo>
                <a:lnTo>
                  <a:pt x="17640" y="19048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21"/>
                </a:lnTo>
                <a:lnTo>
                  <a:pt x="32692" y="8356"/>
                </a:lnTo>
                <a:lnTo>
                  <a:pt x="33047" y="5703"/>
                </a:lnTo>
                <a:lnTo>
                  <a:pt x="32969" y="3924"/>
                </a:lnTo>
                <a:lnTo>
                  <a:pt x="30822" y="1116"/>
                </a:lnTo>
                <a:lnTo>
                  <a:pt x="28055" y="353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885613" y="3084436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4"/>
                </a:lnTo>
                <a:lnTo>
                  <a:pt x="14363" y="53647"/>
                </a:lnTo>
                <a:lnTo>
                  <a:pt x="19865" y="53647"/>
                </a:lnTo>
                <a:lnTo>
                  <a:pt x="22873" y="46066"/>
                </a:lnTo>
                <a:lnTo>
                  <a:pt x="18341" y="46659"/>
                </a:lnTo>
                <a:lnTo>
                  <a:pt x="15458" y="46659"/>
                </a:lnTo>
                <a:lnTo>
                  <a:pt x="11584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60" y="52899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9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66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86" y="8054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10"/>
                </a:lnTo>
                <a:lnTo>
                  <a:pt x="30214" y="12334"/>
                </a:lnTo>
                <a:lnTo>
                  <a:pt x="31003" y="15218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00"/>
                </a:lnTo>
                <a:lnTo>
                  <a:pt x="14226" y="23558"/>
                </a:lnTo>
                <a:lnTo>
                  <a:pt x="11178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91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20"/>
                </a:lnTo>
                <a:lnTo>
                  <a:pt x="12650" y="31485"/>
                </a:lnTo>
                <a:lnTo>
                  <a:pt x="15342" y="30064"/>
                </a:lnTo>
                <a:lnTo>
                  <a:pt x="18961" y="29236"/>
                </a:lnTo>
                <a:lnTo>
                  <a:pt x="23547" y="29020"/>
                </a:lnTo>
                <a:lnTo>
                  <a:pt x="31205" y="29020"/>
                </a:lnTo>
                <a:lnTo>
                  <a:pt x="31205" y="39385"/>
                </a:lnTo>
                <a:lnTo>
                  <a:pt x="26888" y="43665"/>
                </a:lnTo>
                <a:lnTo>
                  <a:pt x="22873" y="46066"/>
                </a:lnTo>
                <a:lnTo>
                  <a:pt x="19865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33"/>
                </a:lnTo>
                <a:lnTo>
                  <a:pt x="32400" y="51321"/>
                </a:lnTo>
                <a:lnTo>
                  <a:pt x="34560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940124" y="3084487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4" y="30063"/>
                </a:lnTo>
                <a:lnTo>
                  <a:pt x="9324" y="20613"/>
                </a:lnTo>
                <a:lnTo>
                  <a:pt x="10480" y="15815"/>
                </a:lnTo>
                <a:lnTo>
                  <a:pt x="12776" y="12499"/>
                </a:lnTo>
                <a:lnTo>
                  <a:pt x="15077" y="9183"/>
                </a:lnTo>
                <a:lnTo>
                  <a:pt x="18368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7"/>
                </a:lnTo>
                <a:lnTo>
                  <a:pt x="13806" y="1602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6"/>
                </a:lnTo>
                <a:lnTo>
                  <a:pt x="2933" y="11545"/>
                </a:lnTo>
                <a:lnTo>
                  <a:pt x="1753" y="15001"/>
                </a:lnTo>
                <a:lnTo>
                  <a:pt x="586" y="18454"/>
                </a:lnTo>
                <a:lnTo>
                  <a:pt x="0" y="22583"/>
                </a:lnTo>
                <a:lnTo>
                  <a:pt x="0" y="31626"/>
                </a:lnTo>
                <a:lnTo>
                  <a:pt x="471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9"/>
                </a:lnTo>
                <a:lnTo>
                  <a:pt x="9705" y="50713"/>
                </a:lnTo>
                <a:lnTo>
                  <a:pt x="12424" y="51869"/>
                </a:lnTo>
                <a:lnTo>
                  <a:pt x="15138" y="53035"/>
                </a:lnTo>
                <a:lnTo>
                  <a:pt x="18252" y="53596"/>
                </a:lnTo>
                <a:lnTo>
                  <a:pt x="23458" y="53596"/>
                </a:lnTo>
                <a:lnTo>
                  <a:pt x="26697" y="53115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5" y="41936"/>
                </a:lnTo>
                <a:lnTo>
                  <a:pt x="29872" y="44222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6" y="45453"/>
                </a:lnTo>
                <a:lnTo>
                  <a:pt x="15433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985286" y="3072138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3"/>
                </a:lnTo>
                <a:lnTo>
                  <a:pt x="21844" y="58193"/>
                </a:lnTo>
                <a:lnTo>
                  <a:pt x="19076" y="55617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7"/>
                </a:lnTo>
                <a:lnTo>
                  <a:pt x="31902" y="16372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03"/>
                </a:ln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9"/>
                </a:lnTo>
                <a:lnTo>
                  <a:pt x="0" y="17057"/>
                </a:lnTo>
                <a:lnTo>
                  <a:pt x="1791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3" y="56643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3" y="64847"/>
                </a:lnTo>
                <a:lnTo>
                  <a:pt x="20361" y="65852"/>
                </a:lnTo>
                <a:lnTo>
                  <a:pt x="25391" y="65675"/>
                </a:lnTo>
                <a:lnTo>
                  <a:pt x="28501" y="65114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029450" y="306506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7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1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053780" y="3084436"/>
            <a:ext cx="48844" cy="53647"/>
          </a:xfrm>
          <a:custGeom>
            <a:avLst/>
            <a:gdLst/>
            <a:ahLst/>
            <a:cxnLst/>
            <a:rect l="l" t="t" r="r" b="b"/>
            <a:pathLst>
              <a:path w="48844" h="53647">
                <a:moveTo>
                  <a:pt x="9283" y="23905"/>
                </a:moveTo>
                <a:lnTo>
                  <a:pt x="9585" y="2133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98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33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1" y="34660"/>
                </a:lnTo>
                <a:lnTo>
                  <a:pt x="37882" y="50267"/>
                </a:lnTo>
                <a:lnTo>
                  <a:pt x="40485" y="48376"/>
                </a:lnTo>
                <a:lnTo>
                  <a:pt x="44650" y="43539"/>
                </a:lnTo>
                <a:lnTo>
                  <a:pt x="46212" y="40641"/>
                </a:lnTo>
                <a:lnTo>
                  <a:pt x="47268" y="37289"/>
                </a:lnTo>
                <a:lnTo>
                  <a:pt x="48308" y="33963"/>
                </a:lnTo>
                <a:lnTo>
                  <a:pt x="48844" y="30290"/>
                </a:lnTo>
                <a:lnTo>
                  <a:pt x="48844" y="22227"/>
                </a:lnTo>
                <a:lnTo>
                  <a:pt x="48337" y="18554"/>
                </a:lnTo>
                <a:lnTo>
                  <a:pt x="47343" y="15293"/>
                </a:lnTo>
                <a:lnTo>
                  <a:pt x="46353" y="12042"/>
                </a:lnTo>
                <a:lnTo>
                  <a:pt x="44855" y="9274"/>
                </a:lnTo>
                <a:lnTo>
                  <a:pt x="42875" y="6998"/>
                </a:lnTo>
                <a:lnTo>
                  <a:pt x="38389" y="2974"/>
                </a:lnTo>
                <a:lnTo>
                  <a:pt x="35405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4"/>
                </a:lnTo>
                <a:lnTo>
                  <a:pt x="14006" y="199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73"/>
                </a:lnTo>
                <a:lnTo>
                  <a:pt x="2576" y="1294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3" y="29366"/>
                </a:lnTo>
                <a:lnTo>
                  <a:pt x="9283" y="23905"/>
                </a:lnTo>
                <a:close/>
              </a:path>
              <a:path w="48844" h="53647">
                <a:moveTo>
                  <a:pt x="26959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39" y="42142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60"/>
                </a:lnTo>
                <a:lnTo>
                  <a:pt x="19860" y="53647"/>
                </a:lnTo>
                <a:lnTo>
                  <a:pt x="28003" y="53647"/>
                </a:lnTo>
                <a:lnTo>
                  <a:pt x="31621" y="52985"/>
                </a:lnTo>
                <a:lnTo>
                  <a:pt x="34757" y="51614"/>
                </a:lnTo>
                <a:lnTo>
                  <a:pt x="37882" y="50267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5" y="44695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117529" y="3084436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2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2"/>
                </a:lnTo>
                <a:lnTo>
                  <a:pt x="42050" y="18007"/>
                </a:lnTo>
                <a:lnTo>
                  <a:pt x="41760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8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3"/>
                </a:lnTo>
                <a:lnTo>
                  <a:pt x="16308" y="2134"/>
                </a:lnTo>
                <a:lnTo>
                  <a:pt x="13575" y="3568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2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72"/>
                </a:lnTo>
                <a:lnTo>
                  <a:pt x="8952" y="17133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3" y="7748"/>
                </a:lnTo>
                <a:lnTo>
                  <a:pt x="25998" y="8078"/>
                </a:lnTo>
                <a:lnTo>
                  <a:pt x="28637" y="9375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197380" y="3072138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2" y="55617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5387" y="65675"/>
                </a:lnTo>
                <a:lnTo>
                  <a:pt x="28497" y="65114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239197" y="3084436"/>
            <a:ext cx="48845" cy="53647"/>
          </a:xfrm>
          <a:custGeom>
            <a:avLst/>
            <a:gdLst/>
            <a:ahLst/>
            <a:cxnLst/>
            <a:rect l="l" t="t" r="r" b="b"/>
            <a:pathLst>
              <a:path w="48845" h="53647">
                <a:moveTo>
                  <a:pt x="9284" y="23905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98" y="11164"/>
                </a:lnTo>
                <a:lnTo>
                  <a:pt x="17693" y="8892"/>
                </a:lnTo>
                <a:lnTo>
                  <a:pt x="21894" y="7481"/>
                </a:lnTo>
                <a:lnTo>
                  <a:pt x="27447" y="7481"/>
                </a:lnTo>
                <a:lnTo>
                  <a:pt x="31788" y="9033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60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9"/>
                </a:lnTo>
                <a:lnTo>
                  <a:pt x="46216" y="40641"/>
                </a:lnTo>
                <a:lnTo>
                  <a:pt x="47271" y="37289"/>
                </a:lnTo>
                <a:lnTo>
                  <a:pt x="48312" y="33963"/>
                </a:lnTo>
                <a:lnTo>
                  <a:pt x="48845" y="30290"/>
                </a:lnTo>
                <a:lnTo>
                  <a:pt x="48845" y="22227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6" y="9274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4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6" y="35104"/>
                </a:lnTo>
                <a:lnTo>
                  <a:pt x="1475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6"/>
                </a:lnTo>
                <a:lnTo>
                  <a:pt x="9284" y="23905"/>
                </a:lnTo>
                <a:close/>
              </a:path>
              <a:path w="48845" h="53647">
                <a:moveTo>
                  <a:pt x="26974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41" y="42142"/>
                </a:lnTo>
                <a:lnTo>
                  <a:pt x="11343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88" y="51869"/>
                </a:lnTo>
                <a:lnTo>
                  <a:pt x="16372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6" y="52985"/>
                </a:lnTo>
                <a:lnTo>
                  <a:pt x="34762" y="51614"/>
                </a:lnTo>
                <a:lnTo>
                  <a:pt x="37886" y="50267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5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323110" y="3072138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2" y="55617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5387" y="65675"/>
                </a:lnTo>
                <a:lnTo>
                  <a:pt x="28486" y="65114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368355" y="3061511"/>
            <a:ext cx="42047" cy="75845"/>
          </a:xfrm>
          <a:custGeom>
            <a:avLst/>
            <a:gdLst/>
            <a:ahLst/>
            <a:cxnLst/>
            <a:rect l="l" t="t" r="r" b="b"/>
            <a:pathLst>
              <a:path w="42047" h="75845">
                <a:moveTo>
                  <a:pt x="33094" y="45594"/>
                </a:moveTo>
                <a:lnTo>
                  <a:pt x="33094" y="74197"/>
                </a:lnTo>
                <a:lnTo>
                  <a:pt x="33310" y="74931"/>
                </a:lnTo>
                <a:lnTo>
                  <a:pt x="35952" y="75845"/>
                </a:lnTo>
                <a:lnTo>
                  <a:pt x="39193" y="75845"/>
                </a:lnTo>
                <a:lnTo>
                  <a:pt x="42047" y="74197"/>
                </a:lnTo>
                <a:lnTo>
                  <a:pt x="42047" y="40957"/>
                </a:lnTo>
                <a:lnTo>
                  <a:pt x="41756" y="37947"/>
                </a:lnTo>
                <a:lnTo>
                  <a:pt x="40565" y="33008"/>
                </a:lnTo>
                <a:lnTo>
                  <a:pt x="38199" y="28995"/>
                </a:lnTo>
                <a:lnTo>
                  <a:pt x="35024" y="25683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0" y="22924"/>
                </a:lnTo>
                <a:lnTo>
                  <a:pt x="19316" y="23583"/>
                </a:lnTo>
                <a:lnTo>
                  <a:pt x="16710" y="24894"/>
                </a:lnTo>
                <a:lnTo>
                  <a:pt x="14108" y="26226"/>
                </a:lnTo>
                <a:lnTo>
                  <a:pt x="11516" y="28235"/>
                </a:lnTo>
                <a:lnTo>
                  <a:pt x="8953" y="30953"/>
                </a:ln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7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3" y="74197"/>
                </a:lnTo>
                <a:lnTo>
                  <a:pt x="8953" y="40058"/>
                </a:lnTo>
                <a:lnTo>
                  <a:pt x="11414" y="36983"/>
                </a:lnTo>
                <a:lnTo>
                  <a:pt x="13765" y="34660"/>
                </a:lnTo>
                <a:lnTo>
                  <a:pt x="18248" y="31471"/>
                </a:lnTo>
                <a:lnTo>
                  <a:pt x="22734" y="30673"/>
                </a:lnTo>
                <a:lnTo>
                  <a:pt x="25995" y="31003"/>
                </a:lnTo>
                <a:lnTo>
                  <a:pt x="28637" y="32299"/>
                </a:lnTo>
                <a:lnTo>
                  <a:pt x="31380" y="35712"/>
                </a:lnTo>
                <a:lnTo>
                  <a:pt x="32445" y="38877"/>
                </a:lnTo>
                <a:lnTo>
                  <a:pt x="33094" y="42815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424793" y="3084440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23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8"/>
                </a:lnTo>
                <a:lnTo>
                  <a:pt x="30566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2" y="12406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2" y="38682"/>
                </a:lnTo>
                <a:lnTo>
                  <a:pt x="2616" y="41997"/>
                </a:lnTo>
                <a:lnTo>
                  <a:pt x="4179" y="44766"/>
                </a:lnTo>
                <a:lnTo>
                  <a:pt x="6234" y="46977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6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6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44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3"/>
                </a:lnTo>
                <a:lnTo>
                  <a:pt x="11544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24" y="28648"/>
                </a:lnTo>
                <a:lnTo>
                  <a:pt x="43850" y="27734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4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9" y="7401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508449" y="3084487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4" y="30063"/>
                </a:lnTo>
                <a:lnTo>
                  <a:pt x="9324" y="20613"/>
                </a:lnTo>
                <a:lnTo>
                  <a:pt x="10480" y="15815"/>
                </a:lnTo>
                <a:lnTo>
                  <a:pt x="12776" y="12499"/>
                </a:lnTo>
                <a:lnTo>
                  <a:pt x="15076" y="9183"/>
                </a:lnTo>
                <a:lnTo>
                  <a:pt x="18366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51"/>
                </a:lnTo>
                <a:lnTo>
                  <a:pt x="34646" y="3200"/>
                </a:lnTo>
                <a:lnTo>
                  <a:pt x="31360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7"/>
                </a:lnTo>
                <a:lnTo>
                  <a:pt x="13806" y="1602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6"/>
                </a:lnTo>
                <a:lnTo>
                  <a:pt x="2933" y="11545"/>
                </a:lnTo>
                <a:lnTo>
                  <a:pt x="1752" y="15001"/>
                </a:lnTo>
                <a:lnTo>
                  <a:pt x="586" y="18454"/>
                </a:lnTo>
                <a:lnTo>
                  <a:pt x="0" y="22583"/>
                </a:lnTo>
                <a:lnTo>
                  <a:pt x="0" y="31626"/>
                </a:lnTo>
                <a:lnTo>
                  <a:pt x="471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9"/>
                </a:lnTo>
                <a:lnTo>
                  <a:pt x="9705" y="50713"/>
                </a:lnTo>
                <a:lnTo>
                  <a:pt x="12423" y="51869"/>
                </a:lnTo>
                <a:lnTo>
                  <a:pt x="15142" y="53035"/>
                </a:lnTo>
                <a:lnTo>
                  <a:pt x="18252" y="53596"/>
                </a:lnTo>
                <a:lnTo>
                  <a:pt x="23458" y="53596"/>
                </a:lnTo>
                <a:lnTo>
                  <a:pt x="26697" y="53115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5" y="41936"/>
                </a:lnTo>
                <a:lnTo>
                  <a:pt x="29872" y="44222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9" y="45453"/>
                </a:lnTo>
                <a:lnTo>
                  <a:pt x="15433" y="43906"/>
                </a:lnTo>
                <a:lnTo>
                  <a:pt x="12856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559857" y="3085211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2" y="0"/>
                </a:moveTo>
                <a:lnTo>
                  <a:pt x="33097" y="1652"/>
                </a:lnTo>
                <a:lnTo>
                  <a:pt x="33097" y="35787"/>
                </a:lnTo>
                <a:lnTo>
                  <a:pt x="30595" y="38862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66" y="40147"/>
                </a:lnTo>
                <a:lnTo>
                  <a:pt x="9626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40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615902" y="3084440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598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89" y="1979"/>
                </a:lnTo>
                <a:lnTo>
                  <a:pt x="5647" y="4367"/>
                </a:lnTo>
                <a:lnTo>
                  <a:pt x="3045" y="7211"/>
                </a:lnTo>
                <a:lnTo>
                  <a:pt x="1572" y="10717"/>
                </a:lnTo>
                <a:lnTo>
                  <a:pt x="1191" y="14475"/>
                </a:lnTo>
                <a:lnTo>
                  <a:pt x="1546" y="18515"/>
                </a:lnTo>
                <a:lnTo>
                  <a:pt x="2959" y="21629"/>
                </a:lnTo>
                <a:lnTo>
                  <a:pt x="6209" y="25196"/>
                </a:lnTo>
                <a:lnTo>
                  <a:pt x="8989" y="26935"/>
                </a:lnTo>
                <a:lnTo>
                  <a:pt x="11948" y="28408"/>
                </a:lnTo>
                <a:lnTo>
                  <a:pt x="15021" y="29643"/>
                </a:lnTo>
                <a:lnTo>
                  <a:pt x="17966" y="30783"/>
                </a:lnTo>
                <a:lnTo>
                  <a:pt x="20709" y="31978"/>
                </a:lnTo>
                <a:lnTo>
                  <a:pt x="23961" y="34264"/>
                </a:lnTo>
                <a:lnTo>
                  <a:pt x="25728" y="37299"/>
                </a:lnTo>
                <a:lnTo>
                  <a:pt x="25472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15"/>
                </a:lnTo>
                <a:lnTo>
                  <a:pt x="6220" y="52207"/>
                </a:lnTo>
                <a:lnTo>
                  <a:pt x="8873" y="52985"/>
                </a:lnTo>
                <a:lnTo>
                  <a:pt x="12023" y="53517"/>
                </a:lnTo>
                <a:lnTo>
                  <a:pt x="18233" y="53643"/>
                </a:lnTo>
                <a:lnTo>
                  <a:pt x="20825" y="53313"/>
                </a:lnTo>
                <a:lnTo>
                  <a:pt x="25523" y="51941"/>
                </a:lnTo>
                <a:lnTo>
                  <a:pt x="29245" y="49579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37"/>
                </a:lnTo>
                <a:lnTo>
                  <a:pt x="31873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11"/>
                </a:lnTo>
                <a:lnTo>
                  <a:pt x="19122" y="22594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6"/>
                </a:lnTo>
                <a:lnTo>
                  <a:pt x="9762" y="13982"/>
                </a:lnTo>
                <a:lnTo>
                  <a:pt x="10335" y="11174"/>
                </a:lnTo>
                <a:lnTo>
                  <a:pt x="12760" y="8280"/>
                </a:lnTo>
                <a:lnTo>
                  <a:pt x="16026" y="7099"/>
                </a:lnTo>
                <a:lnTo>
                  <a:pt x="18881" y="6944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5" y="2894"/>
                </a:lnTo>
                <a:lnTo>
                  <a:pt x="27481" y="1457"/>
                </a:lnTo>
                <a:lnTo>
                  <a:pt x="24202" y="533"/>
                </a:lnTo>
                <a:lnTo>
                  <a:pt x="2159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658389" y="3072138"/>
            <a:ext cx="31899" cy="65852"/>
          </a:xfrm>
          <a:custGeom>
            <a:avLst/>
            <a:gdLst/>
            <a:ahLst/>
            <a:cxnLst/>
            <a:rect l="l" t="t" r="r" b="b"/>
            <a:pathLst>
              <a:path w="31899" h="65852">
                <a:moveTo>
                  <a:pt x="31899" y="59983"/>
                </a:moveTo>
                <a:lnTo>
                  <a:pt x="31899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1" y="58193"/>
                </a:lnTo>
                <a:lnTo>
                  <a:pt x="19072" y="55617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9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5387" y="65675"/>
                </a:lnTo>
                <a:lnTo>
                  <a:pt x="28497" y="65114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700210" y="3084436"/>
            <a:ext cx="48845" cy="53647"/>
          </a:xfrm>
          <a:custGeom>
            <a:avLst/>
            <a:gdLst/>
            <a:ahLst/>
            <a:cxnLst/>
            <a:rect l="l" t="t" r="r" b="b"/>
            <a:pathLst>
              <a:path w="48845" h="53647">
                <a:moveTo>
                  <a:pt x="9281" y="23905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4" y="11164"/>
                </a:lnTo>
                <a:lnTo>
                  <a:pt x="17691" y="8892"/>
                </a:lnTo>
                <a:lnTo>
                  <a:pt x="21894" y="7481"/>
                </a:lnTo>
                <a:lnTo>
                  <a:pt x="27443" y="7481"/>
                </a:lnTo>
                <a:lnTo>
                  <a:pt x="31788" y="9033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1" y="34660"/>
                </a:lnTo>
                <a:lnTo>
                  <a:pt x="37882" y="50267"/>
                </a:lnTo>
                <a:lnTo>
                  <a:pt x="40485" y="48376"/>
                </a:lnTo>
                <a:lnTo>
                  <a:pt x="44650" y="43539"/>
                </a:lnTo>
                <a:lnTo>
                  <a:pt x="46212" y="40641"/>
                </a:lnTo>
                <a:lnTo>
                  <a:pt x="47268" y="37289"/>
                </a:lnTo>
                <a:lnTo>
                  <a:pt x="48308" y="33963"/>
                </a:lnTo>
                <a:lnTo>
                  <a:pt x="48845" y="30290"/>
                </a:lnTo>
                <a:lnTo>
                  <a:pt x="48845" y="22227"/>
                </a:lnTo>
                <a:lnTo>
                  <a:pt x="48333" y="18554"/>
                </a:lnTo>
                <a:lnTo>
                  <a:pt x="47343" y="15293"/>
                </a:lnTo>
                <a:lnTo>
                  <a:pt x="46353" y="12042"/>
                </a:lnTo>
                <a:lnTo>
                  <a:pt x="44856" y="9274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1995"/>
                </a:lnTo>
                <a:lnTo>
                  <a:pt x="10897" y="3341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1" y="29366"/>
                </a:lnTo>
                <a:lnTo>
                  <a:pt x="9281" y="23905"/>
                </a:lnTo>
                <a:close/>
              </a:path>
              <a:path w="48845" h="53647">
                <a:moveTo>
                  <a:pt x="26960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41" y="42142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70" y="51869"/>
                </a:lnTo>
                <a:lnTo>
                  <a:pt x="16369" y="53060"/>
                </a:lnTo>
                <a:lnTo>
                  <a:pt x="19861" y="53647"/>
                </a:lnTo>
                <a:lnTo>
                  <a:pt x="28000" y="53647"/>
                </a:lnTo>
                <a:lnTo>
                  <a:pt x="31623" y="52985"/>
                </a:lnTo>
                <a:lnTo>
                  <a:pt x="34758" y="51614"/>
                </a:lnTo>
                <a:lnTo>
                  <a:pt x="37882" y="50267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5" y="4469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763955" y="3084436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72"/>
                </a:lnTo>
                <a:lnTo>
                  <a:pt x="72439" y="17655"/>
                </a:lnTo>
                <a:lnTo>
                  <a:pt x="72158" y="15022"/>
                </a:lnTo>
                <a:lnTo>
                  <a:pt x="71042" y="10083"/>
                </a:lnTo>
                <a:lnTo>
                  <a:pt x="68781" y="6070"/>
                </a:lnTo>
                <a:lnTo>
                  <a:pt x="65732" y="2758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70" y="166"/>
                </a:lnTo>
                <a:lnTo>
                  <a:pt x="50507" y="849"/>
                </a:lnTo>
                <a:lnTo>
                  <a:pt x="47825" y="2160"/>
                </a:lnTo>
                <a:lnTo>
                  <a:pt x="45072" y="3914"/>
                </a:lnTo>
                <a:lnTo>
                  <a:pt x="42138" y="6376"/>
                </a:lnTo>
                <a:lnTo>
                  <a:pt x="38963" y="9652"/>
                </a:lnTo>
                <a:lnTo>
                  <a:pt x="36791" y="5717"/>
                </a:lnTo>
                <a:lnTo>
                  <a:pt x="33642" y="2678"/>
                </a:lnTo>
                <a:lnTo>
                  <a:pt x="30985" y="1170"/>
                </a:lnTo>
                <a:lnTo>
                  <a:pt x="27773" y="21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13"/>
                </a:lnTo>
                <a:lnTo>
                  <a:pt x="16088" y="2134"/>
                </a:lnTo>
                <a:lnTo>
                  <a:pt x="13500" y="3568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2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2"/>
                </a:lnTo>
                <a:lnTo>
                  <a:pt x="8953" y="17133"/>
                </a:lnTo>
                <a:lnTo>
                  <a:pt x="11416" y="14058"/>
                </a:lnTo>
                <a:lnTo>
                  <a:pt x="15797" y="10148"/>
                </a:lnTo>
                <a:lnTo>
                  <a:pt x="19977" y="7748"/>
                </a:lnTo>
                <a:lnTo>
                  <a:pt x="23695" y="7748"/>
                </a:lnTo>
                <a:lnTo>
                  <a:pt x="26337" y="8727"/>
                </a:lnTo>
                <a:lnTo>
                  <a:pt x="29362" y="11545"/>
                </a:lnTo>
                <a:lnTo>
                  <a:pt x="30744" y="14249"/>
                </a:lnTo>
                <a:lnTo>
                  <a:pt x="31546" y="17655"/>
                </a:lnTo>
                <a:lnTo>
                  <a:pt x="31748" y="21590"/>
                </a:lnTo>
                <a:lnTo>
                  <a:pt x="31748" y="51272"/>
                </a:lnTo>
                <a:lnTo>
                  <a:pt x="32064" y="52197"/>
                </a:lnTo>
                <a:lnTo>
                  <a:pt x="34643" y="52920"/>
                </a:lnTo>
                <a:lnTo>
                  <a:pt x="37782" y="52920"/>
                </a:lnTo>
                <a:lnTo>
                  <a:pt x="40702" y="51272"/>
                </a:lnTo>
                <a:lnTo>
                  <a:pt x="40702" y="17133"/>
                </a:lnTo>
                <a:lnTo>
                  <a:pt x="43192" y="14058"/>
                </a:lnTo>
                <a:lnTo>
                  <a:pt x="47560" y="10148"/>
                </a:lnTo>
                <a:lnTo>
                  <a:pt x="51714" y="7748"/>
                </a:lnTo>
                <a:lnTo>
                  <a:pt x="55432" y="7748"/>
                </a:lnTo>
                <a:lnTo>
                  <a:pt x="58115" y="8727"/>
                </a:lnTo>
                <a:lnTo>
                  <a:pt x="61149" y="11545"/>
                </a:lnTo>
                <a:lnTo>
                  <a:pt x="62532" y="14249"/>
                </a:lnTo>
                <a:lnTo>
                  <a:pt x="63244" y="17655"/>
                </a:lnTo>
                <a:lnTo>
                  <a:pt x="63435" y="21590"/>
                </a:lnTo>
                <a:lnTo>
                  <a:pt x="63435" y="51272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851511" y="3084440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23"/>
                </a:lnTo>
                <a:lnTo>
                  <a:pt x="42890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2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8"/>
                </a:lnTo>
                <a:lnTo>
                  <a:pt x="30570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8" y="9575"/>
                </a:lnTo>
                <a:lnTo>
                  <a:pt x="2706" y="12406"/>
                </a:lnTo>
                <a:lnTo>
                  <a:pt x="1626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6" y="38682"/>
                </a:lnTo>
                <a:lnTo>
                  <a:pt x="2616" y="41997"/>
                </a:lnTo>
                <a:lnTo>
                  <a:pt x="4179" y="44766"/>
                </a:lnTo>
                <a:lnTo>
                  <a:pt x="6234" y="46977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0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2"/>
                </a:lnTo>
                <a:lnTo>
                  <a:pt x="42673" y="4829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6" y="43103"/>
                </a:lnTo>
                <a:lnTo>
                  <a:pt x="11544" y="39992"/>
                </a:lnTo>
                <a:lnTo>
                  <a:pt x="10097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28" y="28648"/>
                </a:lnTo>
                <a:lnTo>
                  <a:pt x="43854" y="27734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8" y="20091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01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3"/>
                </a:lnTo>
                <a:lnTo>
                  <a:pt x="13729" y="185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911915" y="3084440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450" y="818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3" y="662"/>
                </a:lnTo>
                <a:lnTo>
                  <a:pt x="14137" y="2566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948016" y="3084440"/>
            <a:ext cx="34556" cy="53643"/>
          </a:xfrm>
          <a:custGeom>
            <a:avLst/>
            <a:gdLst/>
            <a:ahLst/>
            <a:cxnLst/>
            <a:rect l="l" t="t" r="r" b="b"/>
            <a:pathLst>
              <a:path w="34556" h="53643">
                <a:moveTo>
                  <a:pt x="21588" y="101"/>
                </a:moveTo>
                <a:lnTo>
                  <a:pt x="16015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35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47" y="21629"/>
                </a:lnTo>
                <a:lnTo>
                  <a:pt x="6198" y="25196"/>
                </a:lnTo>
                <a:lnTo>
                  <a:pt x="8978" y="26935"/>
                </a:lnTo>
                <a:lnTo>
                  <a:pt x="11937" y="28408"/>
                </a:lnTo>
                <a:lnTo>
                  <a:pt x="15011" y="29643"/>
                </a:lnTo>
                <a:lnTo>
                  <a:pt x="17956" y="30783"/>
                </a:lnTo>
                <a:lnTo>
                  <a:pt x="20699" y="31978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2" y="41173"/>
                </a:lnTo>
                <a:lnTo>
                  <a:pt x="22899" y="44575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8" y="45756"/>
                </a:lnTo>
                <a:lnTo>
                  <a:pt x="6148" y="44157"/>
                </a:lnTo>
                <a:lnTo>
                  <a:pt x="3275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5" y="48816"/>
                </a:lnTo>
                <a:lnTo>
                  <a:pt x="3035" y="50915"/>
                </a:lnTo>
                <a:lnTo>
                  <a:pt x="6210" y="52207"/>
                </a:lnTo>
                <a:lnTo>
                  <a:pt x="8863" y="52985"/>
                </a:lnTo>
                <a:lnTo>
                  <a:pt x="12012" y="53517"/>
                </a:lnTo>
                <a:lnTo>
                  <a:pt x="18223" y="53643"/>
                </a:lnTo>
                <a:lnTo>
                  <a:pt x="20815" y="53313"/>
                </a:lnTo>
                <a:lnTo>
                  <a:pt x="25513" y="51941"/>
                </a:lnTo>
                <a:lnTo>
                  <a:pt x="29235" y="49579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37"/>
                </a:lnTo>
                <a:lnTo>
                  <a:pt x="31863" y="29729"/>
                </a:lnTo>
                <a:lnTo>
                  <a:pt x="28220" y="26629"/>
                </a:lnTo>
                <a:lnTo>
                  <a:pt x="25210" y="25106"/>
                </a:lnTo>
                <a:lnTo>
                  <a:pt x="22161" y="23811"/>
                </a:lnTo>
                <a:lnTo>
                  <a:pt x="19112" y="22594"/>
                </a:lnTo>
                <a:lnTo>
                  <a:pt x="16141" y="21438"/>
                </a:lnTo>
                <a:lnTo>
                  <a:pt x="12509" y="19343"/>
                </a:lnTo>
                <a:lnTo>
                  <a:pt x="10123" y="16586"/>
                </a:lnTo>
                <a:lnTo>
                  <a:pt x="9766" y="13982"/>
                </a:lnTo>
                <a:lnTo>
                  <a:pt x="10325" y="11174"/>
                </a:lnTo>
                <a:lnTo>
                  <a:pt x="12750" y="8280"/>
                </a:lnTo>
                <a:lnTo>
                  <a:pt x="16015" y="7099"/>
                </a:lnTo>
                <a:lnTo>
                  <a:pt x="18870" y="6944"/>
                </a:lnTo>
                <a:lnTo>
                  <a:pt x="22085" y="7136"/>
                </a:lnTo>
                <a:lnTo>
                  <a:pt x="25869" y="8356"/>
                </a:lnTo>
                <a:lnTo>
                  <a:pt x="29235" y="10083"/>
                </a:lnTo>
                <a:lnTo>
                  <a:pt x="32029" y="8305"/>
                </a:lnTo>
                <a:lnTo>
                  <a:pt x="31978" y="5688"/>
                </a:lnTo>
                <a:lnTo>
                  <a:pt x="30405" y="2894"/>
                </a:lnTo>
                <a:lnTo>
                  <a:pt x="27471" y="1457"/>
                </a:lnTo>
                <a:lnTo>
                  <a:pt x="24196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996889" y="3124908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4"/>
                </a:moveTo>
                <a:lnTo>
                  <a:pt x="11671" y="3746"/>
                </a:lnTo>
                <a:lnTo>
                  <a:pt x="9587" y="416"/>
                </a:lnTo>
                <a:lnTo>
                  <a:pt x="5918" y="0"/>
                </a:lnTo>
                <a:lnTo>
                  <a:pt x="1281" y="1270"/>
                </a:lnTo>
                <a:lnTo>
                  <a:pt x="0" y="3832"/>
                </a:lnTo>
                <a:lnTo>
                  <a:pt x="0" y="8902"/>
                </a:lnTo>
                <a:lnTo>
                  <a:pt x="2080" y="12228"/>
                </a:lnTo>
                <a:lnTo>
                  <a:pt x="5753" y="12650"/>
                </a:lnTo>
                <a:lnTo>
                  <a:pt x="10400" y="11365"/>
                </a:lnTo>
                <a:lnTo>
                  <a:pt x="11671" y="8812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048042" y="3066522"/>
            <a:ext cx="91705" cy="70865"/>
          </a:xfrm>
          <a:custGeom>
            <a:avLst/>
            <a:gdLst/>
            <a:ahLst/>
            <a:cxnLst/>
            <a:rect l="l" t="t" r="r" b="b"/>
            <a:pathLst>
              <a:path w="91705" h="70865">
                <a:moveTo>
                  <a:pt x="226" y="3643"/>
                </a:moveTo>
                <a:lnTo>
                  <a:pt x="18780" y="68475"/>
                </a:lnTo>
                <a:lnTo>
                  <a:pt x="19618" y="70002"/>
                </a:lnTo>
                <a:lnTo>
                  <a:pt x="22477" y="70761"/>
                </a:lnTo>
                <a:lnTo>
                  <a:pt x="25462" y="70865"/>
                </a:lnTo>
                <a:lnTo>
                  <a:pt x="29043" y="70686"/>
                </a:lnTo>
                <a:lnTo>
                  <a:pt x="31747" y="68475"/>
                </a:lnTo>
                <a:lnTo>
                  <a:pt x="45312" y="15469"/>
                </a:lnTo>
                <a:lnTo>
                  <a:pt x="60133" y="68475"/>
                </a:lnTo>
                <a:lnTo>
                  <a:pt x="60982" y="70002"/>
                </a:lnTo>
                <a:lnTo>
                  <a:pt x="63790" y="70761"/>
                </a:lnTo>
                <a:lnTo>
                  <a:pt x="66645" y="70865"/>
                </a:lnTo>
                <a:lnTo>
                  <a:pt x="70126" y="70686"/>
                </a:lnTo>
                <a:lnTo>
                  <a:pt x="73097" y="68475"/>
                </a:lnTo>
                <a:lnTo>
                  <a:pt x="91705" y="3682"/>
                </a:lnTo>
                <a:lnTo>
                  <a:pt x="91309" y="407"/>
                </a:lnTo>
                <a:lnTo>
                  <a:pt x="88720" y="0"/>
                </a:lnTo>
                <a:lnTo>
                  <a:pt x="85747" y="36"/>
                </a:lnTo>
                <a:lnTo>
                  <a:pt x="82647" y="2020"/>
                </a:lnTo>
                <a:lnTo>
                  <a:pt x="67179" y="60782"/>
                </a:lnTo>
                <a:lnTo>
                  <a:pt x="50961" y="2070"/>
                </a:lnTo>
                <a:lnTo>
                  <a:pt x="48930" y="176"/>
                </a:lnTo>
                <a:lnTo>
                  <a:pt x="45906" y="0"/>
                </a:lnTo>
                <a:lnTo>
                  <a:pt x="43279" y="101"/>
                </a:lnTo>
                <a:lnTo>
                  <a:pt x="40549" y="2070"/>
                </a:lnTo>
                <a:lnTo>
                  <a:pt x="25562" y="60782"/>
                </a:lnTo>
                <a:lnTo>
                  <a:pt x="9726" y="1955"/>
                </a:lnTo>
                <a:lnTo>
                  <a:pt x="9295" y="723"/>
                </a:lnTo>
                <a:lnTo>
                  <a:pt x="6576" y="25"/>
                </a:lnTo>
                <a:lnTo>
                  <a:pt x="3412" y="0"/>
                </a:lnTo>
                <a:lnTo>
                  <a:pt x="0" y="849"/>
                </a:lnTo>
                <a:lnTo>
                  <a:pt x="226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152765" y="306506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7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174010" y="3072138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4" y="58193"/>
                </a:lnTo>
                <a:lnTo>
                  <a:pt x="19075" y="55617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9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3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5387" y="65675"/>
                </a:lnTo>
                <a:lnTo>
                  <a:pt x="28486" y="65114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219254" y="3061511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7"/>
                </a:lnTo>
                <a:lnTo>
                  <a:pt x="33310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48" y="74197"/>
                </a:lnTo>
                <a:lnTo>
                  <a:pt x="42048" y="40957"/>
                </a:lnTo>
                <a:lnTo>
                  <a:pt x="41757" y="37947"/>
                </a:lnTo>
                <a:lnTo>
                  <a:pt x="40565" y="33008"/>
                </a:lnTo>
                <a:lnTo>
                  <a:pt x="38200" y="28995"/>
                </a:lnTo>
                <a:lnTo>
                  <a:pt x="35029" y="25683"/>
                </a:lnTo>
                <a:lnTo>
                  <a:pt x="30567" y="23472"/>
                </a:lnTo>
                <a:lnTo>
                  <a:pt x="27839" y="22924"/>
                </a:lnTo>
                <a:lnTo>
                  <a:pt x="21931" y="22924"/>
                </a:lnTo>
                <a:lnTo>
                  <a:pt x="19317" y="23583"/>
                </a:lnTo>
                <a:lnTo>
                  <a:pt x="16711" y="24894"/>
                </a:lnTo>
                <a:lnTo>
                  <a:pt x="14108" y="26226"/>
                </a:lnTo>
                <a:lnTo>
                  <a:pt x="11520" y="28235"/>
                </a:lnTo>
                <a:lnTo>
                  <a:pt x="8953" y="30953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317" y="75121"/>
                </a:lnTo>
                <a:lnTo>
                  <a:pt x="2858" y="75845"/>
                </a:lnTo>
                <a:lnTo>
                  <a:pt x="6096" y="75845"/>
                </a:lnTo>
                <a:lnTo>
                  <a:pt x="8953" y="74197"/>
                </a:lnTo>
                <a:lnTo>
                  <a:pt x="8953" y="40058"/>
                </a:lnTo>
                <a:lnTo>
                  <a:pt x="11405" y="36983"/>
                </a:lnTo>
                <a:lnTo>
                  <a:pt x="13766" y="34660"/>
                </a:lnTo>
                <a:lnTo>
                  <a:pt x="18248" y="31471"/>
                </a:lnTo>
                <a:lnTo>
                  <a:pt x="22734" y="30673"/>
                </a:lnTo>
                <a:lnTo>
                  <a:pt x="25995" y="31003"/>
                </a:lnTo>
                <a:lnTo>
                  <a:pt x="28638" y="32299"/>
                </a:lnTo>
                <a:lnTo>
                  <a:pt x="31381" y="35712"/>
                </a:lnTo>
                <a:lnTo>
                  <a:pt x="32447" y="38877"/>
                </a:lnTo>
                <a:lnTo>
                  <a:pt x="33094" y="42815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299102" y="3072138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9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3" y="56643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75"/>
                </a:lnTo>
                <a:lnTo>
                  <a:pt x="28486" y="65114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3"/>
                </a:lnTo>
                <a:lnTo>
                  <a:pt x="21845" y="58193"/>
                </a:lnTo>
                <a:lnTo>
                  <a:pt x="19076" y="55617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341096" y="3084440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6"/>
                </a:lnTo>
                <a:lnTo>
                  <a:pt x="1626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3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7"/>
                </a:lnTo>
                <a:lnTo>
                  <a:pt x="10831" y="50850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4" y="52793"/>
                </a:lnTo>
                <a:lnTo>
                  <a:pt x="36348" y="51965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03"/>
                </a:lnTo>
                <a:lnTo>
                  <a:pt x="11545" y="39992"/>
                </a:lnTo>
                <a:lnTo>
                  <a:pt x="10097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5" y="20091"/>
                </a:moveTo>
                <a:lnTo>
                  <a:pt x="10313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9" y="7401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5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398181" y="3084436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4"/>
                </a:lnTo>
                <a:lnTo>
                  <a:pt x="14363" y="53647"/>
                </a:lnTo>
                <a:lnTo>
                  <a:pt x="19865" y="53647"/>
                </a:lnTo>
                <a:lnTo>
                  <a:pt x="22873" y="46066"/>
                </a:lnTo>
                <a:lnTo>
                  <a:pt x="18342" y="46659"/>
                </a:lnTo>
                <a:lnTo>
                  <a:pt x="15458" y="46659"/>
                </a:lnTo>
                <a:lnTo>
                  <a:pt x="11595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2" y="52899"/>
                </a:moveTo>
                <a:lnTo>
                  <a:pt x="37219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91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86" y="805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2" y="9210"/>
                </a:lnTo>
                <a:lnTo>
                  <a:pt x="30210" y="12334"/>
                </a:lnTo>
                <a:lnTo>
                  <a:pt x="30999" y="15218"/>
                </a:lnTo>
                <a:lnTo>
                  <a:pt x="31201" y="18760"/>
                </a:lnTo>
                <a:lnTo>
                  <a:pt x="31201" y="22569"/>
                </a:lnTo>
                <a:lnTo>
                  <a:pt x="20678" y="22569"/>
                </a:lnTo>
                <a:lnTo>
                  <a:pt x="17261" y="22900"/>
                </a:lnTo>
                <a:lnTo>
                  <a:pt x="14227" y="23558"/>
                </a:lnTo>
                <a:lnTo>
                  <a:pt x="11178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91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34" y="45087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20"/>
                </a:lnTo>
                <a:lnTo>
                  <a:pt x="12650" y="31485"/>
                </a:lnTo>
                <a:lnTo>
                  <a:pt x="15342" y="30064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1" y="29020"/>
                </a:lnTo>
                <a:lnTo>
                  <a:pt x="31201" y="39385"/>
                </a:lnTo>
                <a:lnTo>
                  <a:pt x="26888" y="43665"/>
                </a:lnTo>
                <a:lnTo>
                  <a:pt x="22873" y="46066"/>
                </a:lnTo>
                <a:lnTo>
                  <a:pt x="19865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2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456102" y="3084436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197"/>
                </a:moveTo>
                <a:lnTo>
                  <a:pt x="66343" y="52920"/>
                </a:lnTo>
                <a:lnTo>
                  <a:pt x="69580" y="52920"/>
                </a:lnTo>
                <a:lnTo>
                  <a:pt x="72438" y="51272"/>
                </a:lnTo>
                <a:lnTo>
                  <a:pt x="72438" y="17655"/>
                </a:lnTo>
                <a:lnTo>
                  <a:pt x="72157" y="15022"/>
                </a:lnTo>
                <a:lnTo>
                  <a:pt x="71042" y="10083"/>
                </a:lnTo>
                <a:lnTo>
                  <a:pt x="68780" y="6070"/>
                </a:lnTo>
                <a:lnTo>
                  <a:pt x="65731" y="2758"/>
                </a:lnTo>
                <a:lnTo>
                  <a:pt x="61451" y="547"/>
                </a:lnTo>
                <a:lnTo>
                  <a:pt x="58823" y="0"/>
                </a:lnTo>
                <a:lnTo>
                  <a:pt x="55672" y="0"/>
                </a:lnTo>
                <a:lnTo>
                  <a:pt x="53070" y="166"/>
                </a:lnTo>
                <a:lnTo>
                  <a:pt x="50507" y="849"/>
                </a:lnTo>
                <a:lnTo>
                  <a:pt x="47825" y="2160"/>
                </a:lnTo>
                <a:lnTo>
                  <a:pt x="45057" y="3914"/>
                </a:lnTo>
                <a:lnTo>
                  <a:pt x="42137" y="6376"/>
                </a:lnTo>
                <a:lnTo>
                  <a:pt x="38962" y="9652"/>
                </a:lnTo>
                <a:lnTo>
                  <a:pt x="36791" y="5717"/>
                </a:lnTo>
                <a:lnTo>
                  <a:pt x="33641" y="2678"/>
                </a:lnTo>
                <a:lnTo>
                  <a:pt x="30984" y="1170"/>
                </a:lnTo>
                <a:lnTo>
                  <a:pt x="27773" y="217"/>
                </a:lnTo>
                <a:lnTo>
                  <a:pt x="23925" y="0"/>
                </a:lnTo>
                <a:lnTo>
                  <a:pt x="21282" y="0"/>
                </a:lnTo>
                <a:lnTo>
                  <a:pt x="18680" y="713"/>
                </a:lnTo>
                <a:lnTo>
                  <a:pt x="16088" y="2134"/>
                </a:lnTo>
                <a:lnTo>
                  <a:pt x="13500" y="3568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2"/>
                </a:lnTo>
                <a:lnTo>
                  <a:pt x="186" y="5200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72"/>
                </a:lnTo>
                <a:lnTo>
                  <a:pt x="8952" y="17133"/>
                </a:lnTo>
                <a:lnTo>
                  <a:pt x="11414" y="14058"/>
                </a:lnTo>
                <a:lnTo>
                  <a:pt x="15796" y="10148"/>
                </a:lnTo>
                <a:lnTo>
                  <a:pt x="19975" y="7748"/>
                </a:lnTo>
                <a:lnTo>
                  <a:pt x="23694" y="7748"/>
                </a:lnTo>
                <a:lnTo>
                  <a:pt x="26337" y="8727"/>
                </a:lnTo>
                <a:lnTo>
                  <a:pt x="29361" y="11545"/>
                </a:lnTo>
                <a:lnTo>
                  <a:pt x="30742" y="14249"/>
                </a:lnTo>
                <a:lnTo>
                  <a:pt x="31546" y="17655"/>
                </a:lnTo>
                <a:lnTo>
                  <a:pt x="31747" y="21590"/>
                </a:lnTo>
                <a:lnTo>
                  <a:pt x="31747" y="51272"/>
                </a:lnTo>
                <a:lnTo>
                  <a:pt x="32064" y="52197"/>
                </a:lnTo>
                <a:lnTo>
                  <a:pt x="34641" y="52920"/>
                </a:lnTo>
                <a:lnTo>
                  <a:pt x="37781" y="52920"/>
                </a:lnTo>
                <a:lnTo>
                  <a:pt x="40700" y="51272"/>
                </a:lnTo>
                <a:lnTo>
                  <a:pt x="40700" y="17133"/>
                </a:lnTo>
                <a:lnTo>
                  <a:pt x="43192" y="14058"/>
                </a:lnTo>
                <a:lnTo>
                  <a:pt x="47558" y="10148"/>
                </a:lnTo>
                <a:lnTo>
                  <a:pt x="51713" y="7748"/>
                </a:lnTo>
                <a:lnTo>
                  <a:pt x="55431" y="7748"/>
                </a:lnTo>
                <a:lnTo>
                  <a:pt x="58113" y="8727"/>
                </a:lnTo>
                <a:lnTo>
                  <a:pt x="61149" y="11545"/>
                </a:lnTo>
                <a:lnTo>
                  <a:pt x="62520" y="14249"/>
                </a:lnTo>
                <a:lnTo>
                  <a:pt x="63244" y="17655"/>
                </a:lnTo>
                <a:lnTo>
                  <a:pt x="63435" y="21590"/>
                </a:lnTo>
                <a:lnTo>
                  <a:pt x="63435" y="51272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570153" y="3084436"/>
            <a:ext cx="48845" cy="53647"/>
          </a:xfrm>
          <a:custGeom>
            <a:avLst/>
            <a:gdLst/>
            <a:ahLst/>
            <a:cxnLst/>
            <a:rect l="l" t="t" r="r" b="b"/>
            <a:pathLst>
              <a:path w="48845" h="53647">
                <a:moveTo>
                  <a:pt x="9284" y="23905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93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33"/>
                </a:lnTo>
                <a:lnTo>
                  <a:pt x="35259" y="11455"/>
                </a:lnTo>
                <a:lnTo>
                  <a:pt x="37519" y="15012"/>
                </a:lnTo>
                <a:lnTo>
                  <a:pt x="38826" y="19419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5"/>
                </a:lnTo>
                <a:lnTo>
                  <a:pt x="38685" y="34660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9"/>
                </a:lnTo>
                <a:lnTo>
                  <a:pt x="46216" y="40641"/>
                </a:lnTo>
                <a:lnTo>
                  <a:pt x="47271" y="37289"/>
                </a:lnTo>
                <a:lnTo>
                  <a:pt x="48312" y="33963"/>
                </a:lnTo>
                <a:lnTo>
                  <a:pt x="48845" y="30290"/>
                </a:lnTo>
                <a:lnTo>
                  <a:pt x="48845" y="22227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60" y="9274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4"/>
                </a:lnTo>
                <a:lnTo>
                  <a:pt x="14010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4" y="10073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10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9"/>
                </a:lnTo>
                <a:lnTo>
                  <a:pt x="9284" y="29366"/>
                </a:lnTo>
                <a:lnTo>
                  <a:pt x="9284" y="23905"/>
                </a:lnTo>
                <a:close/>
              </a:path>
              <a:path w="48845" h="53647">
                <a:moveTo>
                  <a:pt x="26964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41" y="42142"/>
                </a:lnTo>
                <a:lnTo>
                  <a:pt x="11343" y="38635"/>
                </a:lnTo>
                <a:lnTo>
                  <a:pt x="10022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5" y="52985"/>
                </a:lnTo>
                <a:lnTo>
                  <a:pt x="34761" y="51614"/>
                </a:lnTo>
                <a:lnTo>
                  <a:pt x="37886" y="50267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5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627610" y="3061097"/>
            <a:ext cx="33044" cy="76263"/>
          </a:xfrm>
          <a:custGeom>
            <a:avLst/>
            <a:gdLst/>
            <a:ahLst/>
            <a:cxnLst/>
            <a:rect l="l" t="t" r="r" b="b"/>
            <a:pathLst>
              <a:path w="33044" h="76263">
                <a:moveTo>
                  <a:pt x="8938" y="12993"/>
                </a:moveTo>
                <a:lnTo>
                  <a:pt x="8622" y="15923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4"/>
                </a:lnTo>
                <a:lnTo>
                  <a:pt x="0" y="28106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11"/>
                </a:lnTo>
                <a:lnTo>
                  <a:pt x="8989" y="75539"/>
                </a:lnTo>
                <a:lnTo>
                  <a:pt x="11545" y="76263"/>
                </a:lnTo>
                <a:lnTo>
                  <a:pt x="14716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26" y="27418"/>
                </a:lnTo>
                <a:lnTo>
                  <a:pt x="28536" y="24368"/>
                </a:lnTo>
                <a:lnTo>
                  <a:pt x="17640" y="24368"/>
                </a:lnTo>
                <a:lnTo>
                  <a:pt x="17766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19" y="7442"/>
                </a:lnTo>
                <a:lnTo>
                  <a:pt x="26794" y="7517"/>
                </a:lnTo>
                <a:lnTo>
                  <a:pt x="30010" y="8421"/>
                </a:lnTo>
                <a:lnTo>
                  <a:pt x="32688" y="8356"/>
                </a:lnTo>
                <a:lnTo>
                  <a:pt x="33044" y="5703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8"/>
                </a:lnTo>
                <a:lnTo>
                  <a:pt x="15415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696135" y="3061511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594"/>
                </a:moveTo>
                <a:lnTo>
                  <a:pt x="33098" y="74197"/>
                </a:lnTo>
                <a:lnTo>
                  <a:pt x="33314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2" y="74197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4" y="33008"/>
                </a:lnTo>
                <a:lnTo>
                  <a:pt x="38204" y="28995"/>
                </a:lnTo>
                <a:lnTo>
                  <a:pt x="35029" y="25683"/>
                </a:lnTo>
                <a:lnTo>
                  <a:pt x="30571" y="23472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894"/>
                </a:lnTo>
                <a:lnTo>
                  <a:pt x="14112" y="26226"/>
                </a:lnTo>
                <a:lnTo>
                  <a:pt x="11520" y="28235"/>
                </a:lnTo>
                <a:lnTo>
                  <a:pt x="8953" y="30953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191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7"/>
                </a:lnTo>
                <a:lnTo>
                  <a:pt x="8953" y="40058"/>
                </a:lnTo>
                <a:lnTo>
                  <a:pt x="11405" y="36983"/>
                </a:lnTo>
                <a:lnTo>
                  <a:pt x="13756" y="34660"/>
                </a:lnTo>
                <a:lnTo>
                  <a:pt x="18252" y="31471"/>
                </a:lnTo>
                <a:lnTo>
                  <a:pt x="22734" y="30673"/>
                </a:lnTo>
                <a:lnTo>
                  <a:pt x="25999" y="31003"/>
                </a:lnTo>
                <a:lnTo>
                  <a:pt x="28638" y="32299"/>
                </a:lnTo>
                <a:lnTo>
                  <a:pt x="31381" y="35712"/>
                </a:lnTo>
                <a:lnTo>
                  <a:pt x="32451" y="38877"/>
                </a:lnTo>
                <a:lnTo>
                  <a:pt x="33098" y="42815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754743" y="306506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8" y="8837"/>
                </a:lnTo>
                <a:lnTo>
                  <a:pt x="11062" y="5295"/>
                </a:lnTo>
                <a:lnTo>
                  <a:pt x="10681" y="1842"/>
                </a:lnTo>
                <a:lnTo>
                  <a:pt x="7683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8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777063" y="3084537"/>
            <a:ext cx="46227" cy="54658"/>
          </a:xfrm>
          <a:custGeom>
            <a:avLst/>
            <a:gdLst/>
            <a:ahLst/>
            <a:cxnLst/>
            <a:rect l="l" t="t" r="r" b="b"/>
            <a:pathLst>
              <a:path w="46227" h="54658">
                <a:moveTo>
                  <a:pt x="9817" y="36244"/>
                </a:moveTo>
                <a:lnTo>
                  <a:pt x="9500" y="54658"/>
                </a:lnTo>
                <a:lnTo>
                  <a:pt x="11696" y="51573"/>
                </a:lnTo>
                <a:lnTo>
                  <a:pt x="10415" y="39646"/>
                </a:lnTo>
                <a:lnTo>
                  <a:pt x="9817" y="36244"/>
                </a:lnTo>
                <a:close/>
              </a:path>
              <a:path w="46227" h="54658">
                <a:moveTo>
                  <a:pt x="431" y="55723"/>
                </a:moveTo>
                <a:lnTo>
                  <a:pt x="0" y="59190"/>
                </a:lnTo>
                <a:lnTo>
                  <a:pt x="407" y="62823"/>
                </a:lnTo>
                <a:lnTo>
                  <a:pt x="1995" y="66038"/>
                </a:lnTo>
                <a:lnTo>
                  <a:pt x="504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2"/>
                </a:lnTo>
                <a:lnTo>
                  <a:pt x="17985" y="72323"/>
                </a:lnTo>
                <a:lnTo>
                  <a:pt x="26010" y="72323"/>
                </a:lnTo>
                <a:lnTo>
                  <a:pt x="29556" y="71880"/>
                </a:lnTo>
                <a:lnTo>
                  <a:pt x="32565" y="71003"/>
                </a:lnTo>
                <a:lnTo>
                  <a:pt x="35561" y="70102"/>
                </a:lnTo>
                <a:lnTo>
                  <a:pt x="39968" y="67369"/>
                </a:lnTo>
                <a:lnTo>
                  <a:pt x="43333" y="64043"/>
                </a:lnTo>
                <a:lnTo>
                  <a:pt x="45227" y="60004"/>
                </a:lnTo>
                <a:lnTo>
                  <a:pt x="45694" y="55623"/>
                </a:lnTo>
                <a:lnTo>
                  <a:pt x="45278" y="51608"/>
                </a:lnTo>
                <a:lnTo>
                  <a:pt x="43614" y="48383"/>
                </a:lnTo>
                <a:lnTo>
                  <a:pt x="40971" y="45932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2" y="41831"/>
                </a:lnTo>
                <a:lnTo>
                  <a:pt x="14328" y="41766"/>
                </a:lnTo>
                <a:lnTo>
                  <a:pt x="10415" y="39646"/>
                </a:lnTo>
                <a:lnTo>
                  <a:pt x="11696" y="51573"/>
                </a:lnTo>
                <a:lnTo>
                  <a:pt x="14544" y="48995"/>
                </a:lnTo>
                <a:lnTo>
                  <a:pt x="27190" y="49438"/>
                </a:lnTo>
                <a:lnTo>
                  <a:pt x="30114" y="49503"/>
                </a:lnTo>
                <a:lnTo>
                  <a:pt x="32435" y="50111"/>
                </a:lnTo>
                <a:lnTo>
                  <a:pt x="35877" y="52387"/>
                </a:lnTo>
                <a:lnTo>
                  <a:pt x="36742" y="56106"/>
                </a:lnTo>
                <a:lnTo>
                  <a:pt x="36742" y="57336"/>
                </a:lnTo>
                <a:lnTo>
                  <a:pt x="35525" y="60752"/>
                </a:lnTo>
                <a:lnTo>
                  <a:pt x="32476" y="63486"/>
                </a:lnTo>
                <a:lnTo>
                  <a:pt x="29174" y="64706"/>
                </a:lnTo>
                <a:lnTo>
                  <a:pt x="25071" y="65491"/>
                </a:lnTo>
                <a:lnTo>
                  <a:pt x="18087" y="65491"/>
                </a:lnTo>
                <a:lnTo>
                  <a:pt x="14759" y="64883"/>
                </a:lnTo>
                <a:lnTo>
                  <a:pt x="12369" y="63676"/>
                </a:lnTo>
                <a:lnTo>
                  <a:pt x="8790" y="60678"/>
                </a:lnTo>
                <a:lnTo>
                  <a:pt x="8790" y="57567"/>
                </a:lnTo>
                <a:lnTo>
                  <a:pt x="9500" y="54658"/>
                </a:lnTo>
                <a:lnTo>
                  <a:pt x="9817" y="36244"/>
                </a:lnTo>
                <a:lnTo>
                  <a:pt x="11394" y="32889"/>
                </a:lnTo>
                <a:lnTo>
                  <a:pt x="14414" y="33677"/>
                </a:lnTo>
                <a:lnTo>
                  <a:pt x="17997" y="34733"/>
                </a:lnTo>
                <a:lnTo>
                  <a:pt x="16017" y="27186"/>
                </a:lnTo>
                <a:lnTo>
                  <a:pt x="12369" y="23503"/>
                </a:lnTo>
                <a:lnTo>
                  <a:pt x="11455" y="20951"/>
                </a:lnTo>
                <a:lnTo>
                  <a:pt x="11455" y="17740"/>
                </a:lnTo>
                <a:lnTo>
                  <a:pt x="11661" y="14921"/>
                </a:lnTo>
                <a:lnTo>
                  <a:pt x="14253" y="1230"/>
                </a:lnTo>
                <a:lnTo>
                  <a:pt x="9922" y="3200"/>
                </a:lnTo>
                <a:lnTo>
                  <a:pt x="6592" y="6234"/>
                </a:lnTo>
                <a:lnTo>
                  <a:pt x="4345" y="10309"/>
                </a:lnTo>
                <a:lnTo>
                  <a:pt x="2934" y="15022"/>
                </a:lnTo>
                <a:lnTo>
                  <a:pt x="2934" y="17791"/>
                </a:lnTo>
                <a:lnTo>
                  <a:pt x="3265" y="22222"/>
                </a:lnTo>
                <a:lnTo>
                  <a:pt x="4561" y="25589"/>
                </a:lnTo>
                <a:lnTo>
                  <a:pt x="6567" y="28432"/>
                </a:lnTo>
                <a:lnTo>
                  <a:pt x="4104" y="31366"/>
                </a:lnTo>
                <a:lnTo>
                  <a:pt x="2301" y="34833"/>
                </a:lnTo>
                <a:lnTo>
                  <a:pt x="1844" y="39013"/>
                </a:lnTo>
                <a:lnTo>
                  <a:pt x="2275" y="42087"/>
                </a:lnTo>
                <a:lnTo>
                  <a:pt x="3978" y="4484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3"/>
                </a:lnTo>
                <a:lnTo>
                  <a:pt x="431" y="55723"/>
                </a:lnTo>
                <a:close/>
              </a:path>
              <a:path w="46227" h="54658">
                <a:moveTo>
                  <a:pt x="11661" y="14921"/>
                </a:moveTo>
                <a:lnTo>
                  <a:pt x="13122" y="11109"/>
                </a:lnTo>
                <a:lnTo>
                  <a:pt x="15890" y="8280"/>
                </a:lnTo>
                <a:lnTo>
                  <a:pt x="18468" y="7124"/>
                </a:lnTo>
                <a:lnTo>
                  <a:pt x="21704" y="6844"/>
                </a:lnTo>
                <a:lnTo>
                  <a:pt x="25071" y="6844"/>
                </a:lnTo>
                <a:lnTo>
                  <a:pt x="27663" y="7772"/>
                </a:lnTo>
                <a:lnTo>
                  <a:pt x="31320" y="11490"/>
                </a:lnTo>
                <a:lnTo>
                  <a:pt x="32235" y="14083"/>
                </a:lnTo>
                <a:lnTo>
                  <a:pt x="32235" y="17424"/>
                </a:lnTo>
                <a:lnTo>
                  <a:pt x="32029" y="20191"/>
                </a:lnTo>
                <a:lnTo>
                  <a:pt x="30557" y="23935"/>
                </a:lnTo>
                <a:lnTo>
                  <a:pt x="27788" y="26704"/>
                </a:lnTo>
                <a:lnTo>
                  <a:pt x="25185" y="27824"/>
                </a:lnTo>
                <a:lnTo>
                  <a:pt x="21870" y="28101"/>
                </a:lnTo>
                <a:lnTo>
                  <a:pt x="18583" y="28101"/>
                </a:lnTo>
                <a:lnTo>
                  <a:pt x="16017" y="27186"/>
                </a:lnTo>
                <a:lnTo>
                  <a:pt x="17997" y="34733"/>
                </a:lnTo>
                <a:lnTo>
                  <a:pt x="21870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82" y="3380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8" y="24850"/>
                </a:lnTo>
                <a:lnTo>
                  <a:pt x="40806" y="20191"/>
                </a:lnTo>
                <a:lnTo>
                  <a:pt x="40806" y="17359"/>
                </a:lnTo>
                <a:lnTo>
                  <a:pt x="40554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301"/>
                </a:lnTo>
                <a:lnTo>
                  <a:pt x="46227" y="4558"/>
                </a:lnTo>
                <a:lnTo>
                  <a:pt x="44387" y="924"/>
                </a:lnTo>
                <a:lnTo>
                  <a:pt x="29631" y="924"/>
                </a:lnTo>
                <a:lnTo>
                  <a:pt x="27306" y="402"/>
                </a:lnTo>
                <a:lnTo>
                  <a:pt x="24739" y="86"/>
                </a:lnTo>
                <a:lnTo>
                  <a:pt x="19127" y="0"/>
                </a:lnTo>
                <a:lnTo>
                  <a:pt x="16574" y="402"/>
                </a:lnTo>
                <a:lnTo>
                  <a:pt x="14253" y="1230"/>
                </a:lnTo>
                <a:lnTo>
                  <a:pt x="11661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836471" y="3061511"/>
            <a:ext cx="42047" cy="75845"/>
          </a:xfrm>
          <a:custGeom>
            <a:avLst/>
            <a:gdLst/>
            <a:ahLst/>
            <a:cxnLst/>
            <a:rect l="l" t="t" r="r" b="b"/>
            <a:pathLst>
              <a:path w="42047" h="75845">
                <a:moveTo>
                  <a:pt x="33094" y="45594"/>
                </a:moveTo>
                <a:lnTo>
                  <a:pt x="33094" y="74197"/>
                </a:lnTo>
                <a:lnTo>
                  <a:pt x="33310" y="74931"/>
                </a:lnTo>
                <a:lnTo>
                  <a:pt x="35952" y="75845"/>
                </a:lnTo>
                <a:lnTo>
                  <a:pt x="39192" y="75845"/>
                </a:lnTo>
                <a:lnTo>
                  <a:pt x="42047" y="74197"/>
                </a:lnTo>
                <a:lnTo>
                  <a:pt x="42047" y="40957"/>
                </a:lnTo>
                <a:lnTo>
                  <a:pt x="41756" y="37947"/>
                </a:lnTo>
                <a:lnTo>
                  <a:pt x="40563" y="33008"/>
                </a:lnTo>
                <a:lnTo>
                  <a:pt x="38199" y="28995"/>
                </a:lnTo>
                <a:lnTo>
                  <a:pt x="35027" y="25683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0" y="22924"/>
                </a:lnTo>
                <a:lnTo>
                  <a:pt x="19316" y="23583"/>
                </a:lnTo>
                <a:lnTo>
                  <a:pt x="16710" y="24894"/>
                </a:lnTo>
                <a:lnTo>
                  <a:pt x="14108" y="26226"/>
                </a:lnTo>
                <a:lnTo>
                  <a:pt x="11518" y="28235"/>
                </a:lnTo>
                <a:lnTo>
                  <a:pt x="8952" y="30953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7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7"/>
                </a:lnTo>
                <a:lnTo>
                  <a:pt x="8952" y="40058"/>
                </a:lnTo>
                <a:lnTo>
                  <a:pt x="11414" y="36983"/>
                </a:lnTo>
                <a:lnTo>
                  <a:pt x="13765" y="34660"/>
                </a:lnTo>
                <a:lnTo>
                  <a:pt x="18247" y="31471"/>
                </a:lnTo>
                <a:lnTo>
                  <a:pt x="22732" y="30673"/>
                </a:lnTo>
                <a:lnTo>
                  <a:pt x="25995" y="31003"/>
                </a:lnTo>
                <a:lnTo>
                  <a:pt x="28637" y="32299"/>
                </a:lnTo>
                <a:lnTo>
                  <a:pt x="31380" y="35712"/>
                </a:lnTo>
                <a:lnTo>
                  <a:pt x="32445" y="38877"/>
                </a:lnTo>
                <a:lnTo>
                  <a:pt x="33094" y="42815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896792" y="306151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7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7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917784" y="3085193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65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25"/>
                </a:lnTo>
                <a:lnTo>
                  <a:pt x="28562" y="51865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77" y="35"/>
                </a:lnTo>
                <a:lnTo>
                  <a:pt x="37184" y="1893"/>
                </a:lnTo>
                <a:lnTo>
                  <a:pt x="23735" y="41287"/>
                </a:lnTo>
                <a:lnTo>
                  <a:pt x="23568" y="41287"/>
                </a:lnTo>
                <a:lnTo>
                  <a:pt x="9626" y="2109"/>
                </a:lnTo>
                <a:lnTo>
                  <a:pt x="8938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899"/>
                </a:lnTo>
                <a:lnTo>
                  <a:pt x="290" y="3467"/>
                </a:lnTo>
                <a:lnTo>
                  <a:pt x="17715" y="50125"/>
                </a:lnTo>
                <a:lnTo>
                  <a:pt x="19227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001020" y="3084436"/>
            <a:ext cx="44919" cy="72339"/>
          </a:xfrm>
          <a:custGeom>
            <a:avLst/>
            <a:gdLst/>
            <a:ahLst/>
            <a:cxnLst/>
            <a:rect l="l" t="t" r="r" b="b"/>
            <a:pathLst>
              <a:path w="44919" h="72339">
                <a:moveTo>
                  <a:pt x="9956" y="19635"/>
                </a:moveTo>
                <a:lnTo>
                  <a:pt x="11126" y="15393"/>
                </a:lnTo>
                <a:lnTo>
                  <a:pt x="13117" y="11847"/>
                </a:lnTo>
                <a:lnTo>
                  <a:pt x="16001" y="9320"/>
                </a:lnTo>
                <a:lnTo>
                  <a:pt x="19532" y="7697"/>
                </a:lnTo>
                <a:lnTo>
                  <a:pt x="24270" y="7697"/>
                </a:lnTo>
                <a:lnTo>
                  <a:pt x="28892" y="10058"/>
                </a:lnTo>
                <a:lnTo>
                  <a:pt x="33489" y="13917"/>
                </a:lnTo>
                <a:lnTo>
                  <a:pt x="35916" y="16916"/>
                </a:lnTo>
                <a:lnTo>
                  <a:pt x="35916" y="36461"/>
                </a:lnTo>
                <a:lnTo>
                  <a:pt x="33159" y="39726"/>
                </a:lnTo>
                <a:lnTo>
                  <a:pt x="29425" y="43129"/>
                </a:lnTo>
                <a:lnTo>
                  <a:pt x="25974" y="45198"/>
                </a:lnTo>
                <a:lnTo>
                  <a:pt x="22618" y="46012"/>
                </a:lnTo>
                <a:lnTo>
                  <a:pt x="19075" y="46012"/>
                </a:lnTo>
                <a:lnTo>
                  <a:pt x="15568" y="44348"/>
                </a:lnTo>
                <a:lnTo>
                  <a:pt x="12764" y="41796"/>
                </a:lnTo>
                <a:lnTo>
                  <a:pt x="10886" y="38178"/>
                </a:lnTo>
                <a:lnTo>
                  <a:pt x="9842" y="33743"/>
                </a:lnTo>
                <a:lnTo>
                  <a:pt x="9273" y="28969"/>
                </a:lnTo>
                <a:lnTo>
                  <a:pt x="9273" y="24156"/>
                </a:lnTo>
                <a:lnTo>
                  <a:pt x="8127" y="50177"/>
                </a:lnTo>
                <a:lnTo>
                  <a:pt x="13131" y="52960"/>
                </a:lnTo>
                <a:lnTo>
                  <a:pt x="16141" y="53658"/>
                </a:lnTo>
                <a:lnTo>
                  <a:pt x="19683" y="53658"/>
                </a:lnTo>
                <a:lnTo>
                  <a:pt x="22467" y="53517"/>
                </a:lnTo>
                <a:lnTo>
                  <a:pt x="25109" y="52985"/>
                </a:lnTo>
                <a:lnTo>
                  <a:pt x="27722" y="51894"/>
                </a:lnTo>
                <a:lnTo>
                  <a:pt x="30340" y="50432"/>
                </a:lnTo>
                <a:lnTo>
                  <a:pt x="33018" y="48374"/>
                </a:lnTo>
                <a:lnTo>
                  <a:pt x="35916" y="45631"/>
                </a:lnTo>
                <a:lnTo>
                  <a:pt x="35916" y="70639"/>
                </a:lnTo>
                <a:lnTo>
                  <a:pt x="36233" y="71615"/>
                </a:lnTo>
                <a:lnTo>
                  <a:pt x="38785" y="72339"/>
                </a:lnTo>
                <a:lnTo>
                  <a:pt x="42011" y="72339"/>
                </a:lnTo>
                <a:lnTo>
                  <a:pt x="44919" y="70639"/>
                </a:lnTo>
                <a:lnTo>
                  <a:pt x="44919" y="2110"/>
                </a:lnTo>
                <a:lnTo>
                  <a:pt x="42353" y="774"/>
                </a:lnTo>
                <a:lnTo>
                  <a:pt x="39625" y="774"/>
                </a:lnTo>
                <a:lnTo>
                  <a:pt x="36946" y="2426"/>
                </a:lnTo>
                <a:lnTo>
                  <a:pt x="36946" y="8345"/>
                </a:lnTo>
                <a:lnTo>
                  <a:pt x="34023" y="5587"/>
                </a:lnTo>
                <a:lnTo>
                  <a:pt x="31460" y="3456"/>
                </a:lnTo>
                <a:lnTo>
                  <a:pt x="27697" y="1257"/>
                </a:lnTo>
                <a:lnTo>
                  <a:pt x="23903" y="152"/>
                </a:lnTo>
                <a:lnTo>
                  <a:pt x="21095" y="0"/>
                </a:lnTo>
                <a:lnTo>
                  <a:pt x="17664" y="0"/>
                </a:lnTo>
                <a:lnTo>
                  <a:pt x="14630" y="633"/>
                </a:lnTo>
                <a:lnTo>
                  <a:pt x="12016" y="1918"/>
                </a:lnTo>
                <a:lnTo>
                  <a:pt x="9956" y="19635"/>
                </a:lnTo>
                <a:close/>
              </a:path>
              <a:path w="44919" h="72339">
                <a:moveTo>
                  <a:pt x="355" y="34366"/>
                </a:moveTo>
                <a:lnTo>
                  <a:pt x="1079" y="37566"/>
                </a:lnTo>
                <a:lnTo>
                  <a:pt x="1803" y="40767"/>
                </a:lnTo>
                <a:lnTo>
                  <a:pt x="2947" y="43561"/>
                </a:lnTo>
                <a:lnTo>
                  <a:pt x="4521" y="45921"/>
                </a:lnTo>
                <a:lnTo>
                  <a:pt x="8127" y="50177"/>
                </a:lnTo>
                <a:lnTo>
                  <a:pt x="9273" y="24156"/>
                </a:lnTo>
                <a:lnTo>
                  <a:pt x="9956" y="19635"/>
                </a:lnTo>
                <a:lnTo>
                  <a:pt x="12016" y="1918"/>
                </a:lnTo>
                <a:lnTo>
                  <a:pt x="9385" y="3200"/>
                </a:lnTo>
                <a:lnTo>
                  <a:pt x="7188" y="5029"/>
                </a:lnTo>
                <a:lnTo>
                  <a:pt x="3606" y="9803"/>
                </a:lnTo>
                <a:lnTo>
                  <a:pt x="2260" y="12701"/>
                </a:lnTo>
                <a:lnTo>
                  <a:pt x="1346" y="16092"/>
                </a:lnTo>
                <a:lnTo>
                  <a:pt x="445" y="19458"/>
                </a:lnTo>
                <a:lnTo>
                  <a:pt x="0" y="23252"/>
                </a:lnTo>
                <a:lnTo>
                  <a:pt x="0" y="30989"/>
                </a:lnTo>
                <a:lnTo>
                  <a:pt x="355" y="34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064167" y="3085211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6" y="44844"/>
                </a:lnTo>
                <a:lnTo>
                  <a:pt x="13449" y="43498"/>
                </a:lnTo>
                <a:lnTo>
                  <a:pt x="10670" y="40147"/>
                </a:lnTo>
                <a:lnTo>
                  <a:pt x="9626" y="36956"/>
                </a:lnTo>
                <a:lnTo>
                  <a:pt x="9006" y="32943"/>
                </a:lnTo>
                <a:lnTo>
                  <a:pt x="9006" y="1652"/>
                </a:lnTo>
                <a:lnTo>
                  <a:pt x="8636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5" y="37847"/>
                </a:lnTo>
                <a:lnTo>
                  <a:pt x="1487" y="42800"/>
                </a:lnTo>
                <a:lnTo>
                  <a:pt x="3848" y="46840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121443" y="3084436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69" y="40896"/>
                </a:moveTo>
                <a:lnTo>
                  <a:pt x="9958" y="52644"/>
                </a:lnTo>
                <a:lnTo>
                  <a:pt x="14364" y="53647"/>
                </a:lnTo>
                <a:lnTo>
                  <a:pt x="19861" y="53647"/>
                </a:lnTo>
                <a:lnTo>
                  <a:pt x="22875" y="46066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69" y="40896"/>
                </a:lnTo>
                <a:close/>
              </a:path>
              <a:path w="22875" h="53647">
                <a:moveTo>
                  <a:pt x="34556" y="52899"/>
                </a:move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91"/>
                </a:lnTo>
                <a:lnTo>
                  <a:pt x="38379" y="8129"/>
                </a:lnTo>
                <a:lnTo>
                  <a:pt x="35763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4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99" y="9210"/>
                </a:lnTo>
                <a:lnTo>
                  <a:pt x="30215" y="12334"/>
                </a:lnTo>
                <a:lnTo>
                  <a:pt x="30999" y="15218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00"/>
                </a:lnTo>
                <a:lnTo>
                  <a:pt x="14224" y="23558"/>
                </a:lnTo>
                <a:lnTo>
                  <a:pt x="1118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6"/>
                </a:lnTo>
                <a:lnTo>
                  <a:pt x="0" y="36043"/>
                </a:lnTo>
                <a:lnTo>
                  <a:pt x="0" y="41137"/>
                </a:lnTo>
                <a:lnTo>
                  <a:pt x="1231" y="45087"/>
                </a:lnTo>
                <a:lnTo>
                  <a:pt x="3175" y="48478"/>
                </a:lnTo>
                <a:lnTo>
                  <a:pt x="6109" y="51015"/>
                </a:lnTo>
                <a:lnTo>
                  <a:pt x="9958" y="5264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20"/>
                </a:lnTo>
                <a:lnTo>
                  <a:pt x="12650" y="31485"/>
                </a:lnTo>
                <a:lnTo>
                  <a:pt x="15344" y="30064"/>
                </a:lnTo>
                <a:lnTo>
                  <a:pt x="18961" y="29236"/>
                </a:lnTo>
                <a:lnTo>
                  <a:pt x="23558" y="29020"/>
                </a:lnTo>
                <a:lnTo>
                  <a:pt x="31205" y="29020"/>
                </a:lnTo>
                <a:lnTo>
                  <a:pt x="31205" y="39385"/>
                </a:lnTo>
                <a:lnTo>
                  <a:pt x="26884" y="43665"/>
                </a:lnTo>
                <a:lnTo>
                  <a:pt x="22875" y="46066"/>
                </a:lnTo>
                <a:lnTo>
                  <a:pt x="19861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180005" y="3061511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7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7"/>
                </a:lnTo>
                <a:lnTo>
                  <a:pt x="190" y="74931"/>
                </a:lnTo>
                <a:lnTo>
                  <a:pt x="2853" y="75845"/>
                </a:lnTo>
                <a:lnTo>
                  <a:pt x="6094" y="75845"/>
                </a:lnTo>
                <a:lnTo>
                  <a:pt x="8952" y="74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206216" y="306506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4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94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5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9"/>
                </a:lnTo>
                <a:lnTo>
                  <a:pt x="10046" y="21794"/>
                </a:lnTo>
                <a:lnTo>
                  <a:pt x="9831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794"/>
                </a:lnTo>
                <a:lnTo>
                  <a:pt x="1093" y="70639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228316" y="3061097"/>
            <a:ext cx="33049" cy="76263"/>
          </a:xfrm>
          <a:custGeom>
            <a:avLst/>
            <a:gdLst/>
            <a:ahLst/>
            <a:cxnLst/>
            <a:rect l="l" t="t" r="r" b="b"/>
            <a:pathLst>
              <a:path w="33049" h="76263">
                <a:moveTo>
                  <a:pt x="8943" y="12993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11"/>
                </a:lnTo>
                <a:lnTo>
                  <a:pt x="8992" y="75539"/>
                </a:lnTo>
                <a:lnTo>
                  <a:pt x="11545" y="76263"/>
                </a:lnTo>
                <a:lnTo>
                  <a:pt x="14720" y="76263"/>
                </a:lnTo>
                <a:lnTo>
                  <a:pt x="17640" y="74611"/>
                </a:lnTo>
                <a:lnTo>
                  <a:pt x="17640" y="31799"/>
                </a:lnTo>
                <a:lnTo>
                  <a:pt x="28538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640" y="19048"/>
                </a:lnTo>
                <a:lnTo>
                  <a:pt x="17769" y="15163"/>
                </a:lnTo>
                <a:lnTo>
                  <a:pt x="18263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9" y="7517"/>
                </a:lnTo>
                <a:lnTo>
                  <a:pt x="30010" y="8421"/>
                </a:lnTo>
                <a:lnTo>
                  <a:pt x="32692" y="8356"/>
                </a:lnTo>
                <a:lnTo>
                  <a:pt x="33049" y="5703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62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269716" y="306506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95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794"/>
                </a:lnTo>
                <a:lnTo>
                  <a:pt x="9831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294862" y="3084440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2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6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3" y="38682"/>
                </a:lnTo>
                <a:lnTo>
                  <a:pt x="2617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03"/>
                </a:lnTo>
                <a:lnTo>
                  <a:pt x="11545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34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5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352811" y="3118117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96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34"/>
                </a:lnTo>
                <a:lnTo>
                  <a:pt x="39621" y="19239"/>
                </a:lnTo>
                <a:lnTo>
                  <a:pt x="42354" y="19239"/>
                </a:lnTo>
                <a:lnTo>
                  <a:pt x="44917" y="17590"/>
                </a:lnTo>
                <a:lnTo>
                  <a:pt x="44917" y="-54687"/>
                </a:lnTo>
                <a:lnTo>
                  <a:pt x="44676" y="-55425"/>
                </a:lnTo>
                <a:lnTo>
                  <a:pt x="42011" y="-56375"/>
                </a:lnTo>
                <a:lnTo>
                  <a:pt x="38787" y="-56375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5" y="-30570"/>
                </a:lnTo>
                <a:lnTo>
                  <a:pt x="26517" y="-33058"/>
                </a:lnTo>
                <a:lnTo>
                  <a:pt x="23900" y="-33681"/>
                </a:lnTo>
                <a:lnTo>
                  <a:pt x="17614" y="-33681"/>
                </a:lnTo>
                <a:lnTo>
                  <a:pt x="14579" y="-33047"/>
                </a:lnTo>
                <a:lnTo>
                  <a:pt x="11963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589"/>
                </a:lnTo>
                <a:lnTo>
                  <a:pt x="443" y="-14222"/>
                </a:lnTo>
                <a:lnTo>
                  <a:pt x="0" y="-10429"/>
                </a:lnTo>
                <a:lnTo>
                  <a:pt x="0" y="-2692"/>
                </a:lnTo>
                <a:lnTo>
                  <a:pt x="353" y="684"/>
                </a:lnTo>
                <a:lnTo>
                  <a:pt x="1080" y="3884"/>
                </a:lnTo>
                <a:lnTo>
                  <a:pt x="1803" y="7085"/>
                </a:lnTo>
                <a:lnTo>
                  <a:pt x="2945" y="9879"/>
                </a:lnTo>
                <a:lnTo>
                  <a:pt x="4521" y="12240"/>
                </a:lnTo>
                <a:lnTo>
                  <a:pt x="8154" y="16496"/>
                </a:lnTo>
                <a:lnTo>
                  <a:pt x="9842" y="0"/>
                </a:lnTo>
                <a:lnTo>
                  <a:pt x="9269" y="-4751"/>
                </a:lnTo>
                <a:lnTo>
                  <a:pt x="9269" y="-9525"/>
                </a:lnTo>
                <a:lnTo>
                  <a:pt x="9954" y="-14046"/>
                </a:lnTo>
                <a:lnTo>
                  <a:pt x="11123" y="-18287"/>
                </a:lnTo>
                <a:lnTo>
                  <a:pt x="13119" y="-21833"/>
                </a:lnTo>
                <a:lnTo>
                  <a:pt x="16001" y="-24361"/>
                </a:lnTo>
                <a:lnTo>
                  <a:pt x="19530" y="-25984"/>
                </a:lnTo>
                <a:lnTo>
                  <a:pt x="24268" y="-25984"/>
                </a:lnTo>
                <a:lnTo>
                  <a:pt x="28889" y="-23623"/>
                </a:lnTo>
                <a:lnTo>
                  <a:pt x="33487" y="-19763"/>
                </a:lnTo>
                <a:lnTo>
                  <a:pt x="35914" y="-16765"/>
                </a:lnTo>
                <a:lnTo>
                  <a:pt x="35914" y="2780"/>
                </a:lnTo>
                <a:lnTo>
                  <a:pt x="33159" y="6045"/>
                </a:lnTo>
                <a:lnTo>
                  <a:pt x="29427" y="9447"/>
                </a:lnTo>
                <a:lnTo>
                  <a:pt x="25970" y="11516"/>
                </a:lnTo>
                <a:lnTo>
                  <a:pt x="22618" y="12330"/>
                </a:lnTo>
                <a:lnTo>
                  <a:pt x="19072" y="12330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2" y="19202"/>
                </a:lnTo>
                <a:lnTo>
                  <a:pt x="28944" y="17640"/>
                </a:lnTo>
                <a:lnTo>
                  <a:pt x="31713" y="16088"/>
                </a:lnTo>
                <a:lnTo>
                  <a:pt x="34376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441090" y="3063603"/>
            <a:ext cx="65267" cy="74434"/>
          </a:xfrm>
          <a:custGeom>
            <a:avLst/>
            <a:gdLst/>
            <a:ahLst/>
            <a:cxnLst/>
            <a:rect l="l" t="t" r="r" b="b"/>
            <a:pathLst>
              <a:path w="65267" h="74434">
                <a:moveTo>
                  <a:pt x="55030" y="62165"/>
                </a:moveTo>
                <a:lnTo>
                  <a:pt x="51984" y="59789"/>
                </a:lnTo>
                <a:lnTo>
                  <a:pt x="54055" y="56755"/>
                </a:lnTo>
                <a:lnTo>
                  <a:pt x="55819" y="53362"/>
                </a:lnTo>
                <a:lnTo>
                  <a:pt x="57165" y="49720"/>
                </a:lnTo>
                <a:lnTo>
                  <a:pt x="58230" y="45947"/>
                </a:lnTo>
                <a:lnTo>
                  <a:pt x="58917" y="42038"/>
                </a:lnTo>
                <a:lnTo>
                  <a:pt x="59084" y="38023"/>
                </a:lnTo>
                <a:lnTo>
                  <a:pt x="58676" y="35280"/>
                </a:lnTo>
                <a:lnTo>
                  <a:pt x="56109" y="34682"/>
                </a:lnTo>
                <a:lnTo>
                  <a:pt x="52999" y="34697"/>
                </a:lnTo>
                <a:lnTo>
                  <a:pt x="50342" y="36626"/>
                </a:lnTo>
                <a:lnTo>
                  <a:pt x="50342" y="40054"/>
                </a:lnTo>
                <a:lnTo>
                  <a:pt x="50026" y="42962"/>
                </a:lnTo>
                <a:lnTo>
                  <a:pt x="49483" y="45831"/>
                </a:lnTo>
                <a:lnTo>
                  <a:pt x="48618" y="48614"/>
                </a:lnTo>
                <a:lnTo>
                  <a:pt x="47524" y="51182"/>
                </a:lnTo>
                <a:lnTo>
                  <a:pt x="45568" y="54518"/>
                </a:lnTo>
                <a:lnTo>
                  <a:pt x="42368" y="51559"/>
                </a:lnTo>
                <a:lnTo>
                  <a:pt x="39067" y="48413"/>
                </a:lnTo>
                <a:lnTo>
                  <a:pt x="35892" y="45187"/>
                </a:lnTo>
                <a:lnTo>
                  <a:pt x="32806" y="41932"/>
                </a:lnTo>
                <a:lnTo>
                  <a:pt x="29909" y="38732"/>
                </a:lnTo>
                <a:lnTo>
                  <a:pt x="27345" y="35687"/>
                </a:lnTo>
                <a:lnTo>
                  <a:pt x="26964" y="48741"/>
                </a:lnTo>
                <a:lnTo>
                  <a:pt x="30431" y="52287"/>
                </a:lnTo>
                <a:lnTo>
                  <a:pt x="34099" y="55789"/>
                </a:lnTo>
                <a:lnTo>
                  <a:pt x="37835" y="59245"/>
                </a:lnTo>
                <a:lnTo>
                  <a:pt x="37670" y="62496"/>
                </a:lnTo>
                <a:lnTo>
                  <a:pt x="34138" y="64602"/>
                </a:lnTo>
                <a:lnTo>
                  <a:pt x="31562" y="65657"/>
                </a:lnTo>
                <a:lnTo>
                  <a:pt x="28803" y="66370"/>
                </a:lnTo>
                <a:lnTo>
                  <a:pt x="25948" y="66837"/>
                </a:lnTo>
                <a:lnTo>
                  <a:pt x="22051" y="66837"/>
                </a:lnTo>
                <a:lnTo>
                  <a:pt x="18061" y="65887"/>
                </a:lnTo>
                <a:lnTo>
                  <a:pt x="14681" y="64361"/>
                </a:lnTo>
                <a:lnTo>
                  <a:pt x="11294" y="60742"/>
                </a:lnTo>
                <a:lnTo>
                  <a:pt x="10022" y="57632"/>
                </a:lnTo>
                <a:lnTo>
                  <a:pt x="9706" y="54035"/>
                </a:lnTo>
                <a:lnTo>
                  <a:pt x="10199" y="50403"/>
                </a:lnTo>
                <a:lnTo>
                  <a:pt x="11800" y="46951"/>
                </a:lnTo>
                <a:lnTo>
                  <a:pt x="14735" y="43520"/>
                </a:lnTo>
                <a:lnTo>
                  <a:pt x="14645" y="34456"/>
                </a:lnTo>
                <a:lnTo>
                  <a:pt x="12002" y="36043"/>
                </a:lnTo>
                <a:lnTo>
                  <a:pt x="9756" y="37627"/>
                </a:lnTo>
                <a:lnTo>
                  <a:pt x="6023" y="40767"/>
                </a:lnTo>
                <a:lnTo>
                  <a:pt x="3355" y="44067"/>
                </a:lnTo>
                <a:lnTo>
                  <a:pt x="1347" y="47499"/>
                </a:lnTo>
                <a:lnTo>
                  <a:pt x="266" y="51076"/>
                </a:lnTo>
                <a:lnTo>
                  <a:pt x="0" y="54950"/>
                </a:lnTo>
                <a:lnTo>
                  <a:pt x="0" y="57020"/>
                </a:lnTo>
                <a:lnTo>
                  <a:pt x="788" y="60703"/>
                </a:lnTo>
                <a:lnTo>
                  <a:pt x="2044" y="64084"/>
                </a:lnTo>
                <a:lnTo>
                  <a:pt x="3963" y="66942"/>
                </a:lnTo>
                <a:lnTo>
                  <a:pt x="6506" y="69340"/>
                </a:lnTo>
                <a:lnTo>
                  <a:pt x="9436" y="71385"/>
                </a:lnTo>
                <a:lnTo>
                  <a:pt x="12907" y="72871"/>
                </a:lnTo>
                <a:lnTo>
                  <a:pt x="16841" y="73836"/>
                </a:lnTo>
                <a:lnTo>
                  <a:pt x="21046" y="74434"/>
                </a:lnTo>
                <a:lnTo>
                  <a:pt x="25758" y="74434"/>
                </a:lnTo>
                <a:lnTo>
                  <a:pt x="30088" y="73811"/>
                </a:lnTo>
                <a:lnTo>
                  <a:pt x="34154" y="72821"/>
                </a:lnTo>
                <a:lnTo>
                  <a:pt x="37947" y="71334"/>
                </a:lnTo>
                <a:lnTo>
                  <a:pt x="41428" y="69390"/>
                </a:lnTo>
                <a:lnTo>
                  <a:pt x="44705" y="67208"/>
                </a:lnTo>
                <a:lnTo>
                  <a:pt x="48286" y="67641"/>
                </a:lnTo>
                <a:lnTo>
                  <a:pt x="51628" y="70088"/>
                </a:lnTo>
                <a:lnTo>
                  <a:pt x="55666" y="72670"/>
                </a:lnTo>
                <a:lnTo>
                  <a:pt x="58701" y="74001"/>
                </a:lnTo>
                <a:lnTo>
                  <a:pt x="62028" y="74383"/>
                </a:lnTo>
                <a:lnTo>
                  <a:pt x="65178" y="72313"/>
                </a:lnTo>
                <a:lnTo>
                  <a:pt x="65267" y="69606"/>
                </a:lnTo>
                <a:lnTo>
                  <a:pt x="64188" y="66535"/>
                </a:lnTo>
                <a:lnTo>
                  <a:pt x="61445" y="66294"/>
                </a:lnTo>
                <a:lnTo>
                  <a:pt x="58472" y="64616"/>
                </a:lnTo>
                <a:lnTo>
                  <a:pt x="55030" y="62165"/>
                </a:lnTo>
                <a:close/>
              </a:path>
              <a:path w="65267" h="74434">
                <a:moveTo>
                  <a:pt x="25261" y="28728"/>
                </a:moveTo>
                <a:lnTo>
                  <a:pt x="22618" y="30212"/>
                </a:lnTo>
                <a:lnTo>
                  <a:pt x="21503" y="28663"/>
                </a:lnTo>
                <a:lnTo>
                  <a:pt x="19724" y="25985"/>
                </a:lnTo>
                <a:lnTo>
                  <a:pt x="17654" y="22428"/>
                </a:lnTo>
                <a:lnTo>
                  <a:pt x="16409" y="19253"/>
                </a:lnTo>
                <a:lnTo>
                  <a:pt x="16001" y="16268"/>
                </a:lnTo>
                <a:lnTo>
                  <a:pt x="17453" y="41249"/>
                </a:lnTo>
                <a:lnTo>
                  <a:pt x="20599" y="41756"/>
                </a:lnTo>
                <a:lnTo>
                  <a:pt x="23674" y="45213"/>
                </a:lnTo>
                <a:lnTo>
                  <a:pt x="25261" y="28728"/>
                </a:lnTo>
                <a:close/>
              </a:path>
              <a:path w="65267" h="74434">
                <a:moveTo>
                  <a:pt x="6506" y="14732"/>
                </a:moveTo>
                <a:lnTo>
                  <a:pt x="6506" y="18238"/>
                </a:lnTo>
                <a:lnTo>
                  <a:pt x="7228" y="21996"/>
                </a:lnTo>
                <a:lnTo>
                  <a:pt x="8384" y="24674"/>
                </a:lnTo>
                <a:lnTo>
                  <a:pt x="9893" y="27543"/>
                </a:lnTo>
                <a:lnTo>
                  <a:pt x="11967" y="30718"/>
                </a:lnTo>
                <a:lnTo>
                  <a:pt x="14645" y="34456"/>
                </a:lnTo>
                <a:lnTo>
                  <a:pt x="14735" y="43520"/>
                </a:lnTo>
                <a:lnTo>
                  <a:pt x="17453" y="41249"/>
                </a:lnTo>
                <a:lnTo>
                  <a:pt x="16001" y="16268"/>
                </a:lnTo>
                <a:lnTo>
                  <a:pt x="16600" y="12903"/>
                </a:lnTo>
                <a:lnTo>
                  <a:pt x="18468" y="10058"/>
                </a:lnTo>
                <a:lnTo>
                  <a:pt x="21729" y="8100"/>
                </a:lnTo>
                <a:lnTo>
                  <a:pt x="24664" y="7366"/>
                </a:lnTo>
                <a:lnTo>
                  <a:pt x="28361" y="7366"/>
                </a:lnTo>
                <a:lnTo>
                  <a:pt x="32411" y="8456"/>
                </a:lnTo>
                <a:lnTo>
                  <a:pt x="35118" y="10527"/>
                </a:lnTo>
                <a:lnTo>
                  <a:pt x="36489" y="13295"/>
                </a:lnTo>
                <a:lnTo>
                  <a:pt x="36681" y="16650"/>
                </a:lnTo>
                <a:lnTo>
                  <a:pt x="35460" y="20193"/>
                </a:lnTo>
                <a:lnTo>
                  <a:pt x="32501" y="23660"/>
                </a:lnTo>
                <a:lnTo>
                  <a:pt x="29276" y="26111"/>
                </a:lnTo>
                <a:lnTo>
                  <a:pt x="25261" y="28728"/>
                </a:lnTo>
                <a:lnTo>
                  <a:pt x="23674" y="45213"/>
                </a:lnTo>
                <a:lnTo>
                  <a:pt x="26964" y="48741"/>
                </a:lnTo>
                <a:lnTo>
                  <a:pt x="27345" y="35687"/>
                </a:lnTo>
                <a:lnTo>
                  <a:pt x="30712" y="33883"/>
                </a:lnTo>
                <a:lnTo>
                  <a:pt x="33581" y="32155"/>
                </a:lnTo>
                <a:lnTo>
                  <a:pt x="38318" y="28865"/>
                </a:lnTo>
                <a:lnTo>
                  <a:pt x="41771" y="25538"/>
                </a:lnTo>
                <a:lnTo>
                  <a:pt x="44399" y="22161"/>
                </a:lnTo>
                <a:lnTo>
                  <a:pt x="45770" y="18630"/>
                </a:lnTo>
                <a:lnTo>
                  <a:pt x="46116" y="14526"/>
                </a:lnTo>
                <a:lnTo>
                  <a:pt x="45735" y="10325"/>
                </a:lnTo>
                <a:lnTo>
                  <a:pt x="44171" y="6743"/>
                </a:lnTo>
                <a:lnTo>
                  <a:pt x="41479" y="3949"/>
                </a:lnTo>
                <a:lnTo>
                  <a:pt x="37998" y="1714"/>
                </a:lnTo>
                <a:lnTo>
                  <a:pt x="33340" y="327"/>
                </a:lnTo>
                <a:lnTo>
                  <a:pt x="30582" y="0"/>
                </a:lnTo>
                <a:lnTo>
                  <a:pt x="23638" y="0"/>
                </a:lnTo>
                <a:lnTo>
                  <a:pt x="20438" y="457"/>
                </a:lnTo>
                <a:lnTo>
                  <a:pt x="17795" y="1371"/>
                </a:lnTo>
                <a:lnTo>
                  <a:pt x="15152" y="2286"/>
                </a:lnTo>
                <a:lnTo>
                  <a:pt x="12993" y="3543"/>
                </a:lnTo>
                <a:lnTo>
                  <a:pt x="9626" y="6692"/>
                </a:lnTo>
                <a:lnTo>
                  <a:pt x="7646" y="10541"/>
                </a:lnTo>
                <a:lnTo>
                  <a:pt x="6506" y="14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1601316" y="3219174"/>
            <a:ext cx="73734" cy="52109"/>
          </a:xfrm>
          <a:custGeom>
            <a:avLst/>
            <a:gdLst/>
            <a:ahLst/>
            <a:cxnLst/>
            <a:rect l="l" t="t" r="r" b="b"/>
            <a:pathLst>
              <a:path w="73734" h="52109">
                <a:moveTo>
                  <a:pt x="482" y="3862"/>
                </a:moveTo>
                <a:lnTo>
                  <a:pt x="14756" y="50241"/>
                </a:lnTo>
                <a:lnTo>
                  <a:pt x="15238" y="51169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4" y="14810"/>
                </a:lnTo>
                <a:lnTo>
                  <a:pt x="36560" y="1481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09"/>
                </a:lnTo>
                <a:lnTo>
                  <a:pt x="58863" y="50241"/>
                </a:lnTo>
                <a:lnTo>
                  <a:pt x="73252" y="3862"/>
                </a:lnTo>
                <a:lnTo>
                  <a:pt x="73734" y="1576"/>
                </a:lnTo>
                <a:lnTo>
                  <a:pt x="73201" y="471"/>
                </a:lnTo>
                <a:lnTo>
                  <a:pt x="70418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0" y="42001"/>
                </a:lnTo>
                <a:lnTo>
                  <a:pt x="52959" y="42001"/>
                </a:lnTo>
                <a:lnTo>
                  <a:pt x="41287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53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0" y="345"/>
                </a:lnTo>
                <a:lnTo>
                  <a:pt x="5460" y="0"/>
                </a:lnTo>
                <a:lnTo>
                  <a:pt x="2908" y="13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1687305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08"/>
                </a:lnTo>
                <a:lnTo>
                  <a:pt x="27270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3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39"/>
                </a:lnTo>
                <a:lnTo>
                  <a:pt x="29643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6" y="43103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3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1750247" y="31954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1779457" y="31954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1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1834628" y="3218421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2"/>
                </a:lnTo>
                <a:lnTo>
                  <a:pt x="9270" y="22072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9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3" y="43103"/>
                </a:lnTo>
                <a:lnTo>
                  <a:pt x="11541" y="40007"/>
                </a:lnTo>
                <a:lnTo>
                  <a:pt x="10095" y="35967"/>
                </a:lnTo>
                <a:lnTo>
                  <a:pt x="9270" y="3134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1892026" y="3219180"/>
            <a:ext cx="42548" cy="52197"/>
          </a:xfrm>
          <a:custGeom>
            <a:avLst/>
            <a:gdLst/>
            <a:ahLst/>
            <a:cxnLst/>
            <a:rect l="l" t="t" r="r" b="b"/>
            <a:pathLst>
              <a:path w="42548" h="52197">
                <a:moveTo>
                  <a:pt x="38826" y="0"/>
                </a:moveTo>
                <a:lnTo>
                  <a:pt x="36032" y="15"/>
                </a:lnTo>
                <a:lnTo>
                  <a:pt x="32947" y="1412"/>
                </a:lnTo>
                <a:lnTo>
                  <a:pt x="21653" y="19584"/>
                </a:lnTo>
                <a:lnTo>
                  <a:pt x="10529" y="1412"/>
                </a:lnTo>
                <a:lnTo>
                  <a:pt x="8369" y="126"/>
                </a:lnTo>
                <a:lnTo>
                  <a:pt x="2415" y="101"/>
                </a:lnTo>
                <a:lnTo>
                  <a:pt x="814" y="2703"/>
                </a:lnTo>
                <a:lnTo>
                  <a:pt x="15203" y="25654"/>
                </a:lnTo>
                <a:lnTo>
                  <a:pt x="0" y="49479"/>
                </a:lnTo>
                <a:lnTo>
                  <a:pt x="229" y="51814"/>
                </a:lnTo>
                <a:lnTo>
                  <a:pt x="2923" y="52197"/>
                </a:lnTo>
                <a:lnTo>
                  <a:pt x="6414" y="52106"/>
                </a:lnTo>
                <a:lnTo>
                  <a:pt x="9283" y="50674"/>
                </a:lnTo>
                <a:lnTo>
                  <a:pt x="20955" y="31291"/>
                </a:lnTo>
                <a:lnTo>
                  <a:pt x="32665" y="50674"/>
                </a:lnTo>
                <a:lnTo>
                  <a:pt x="32983" y="51156"/>
                </a:lnTo>
                <a:lnTo>
                  <a:pt x="35575" y="52106"/>
                </a:lnTo>
                <a:lnTo>
                  <a:pt x="38152" y="52197"/>
                </a:lnTo>
                <a:lnTo>
                  <a:pt x="40895" y="52056"/>
                </a:lnTo>
                <a:lnTo>
                  <a:pt x="42548" y="49479"/>
                </a:lnTo>
                <a:lnTo>
                  <a:pt x="27461" y="25387"/>
                </a:lnTo>
                <a:lnTo>
                  <a:pt x="41734" y="2703"/>
                </a:lnTo>
                <a:lnTo>
                  <a:pt x="41518" y="317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1949637" y="3218414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2" y="17261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799" y="8254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1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18"/>
                </a:lnTo>
                <a:lnTo>
                  <a:pt x="41262" y="43879"/>
                </a:lnTo>
                <a:lnTo>
                  <a:pt x="42619" y="41007"/>
                </a:lnTo>
                <a:lnTo>
                  <a:pt x="43548" y="37604"/>
                </a:lnTo>
                <a:lnTo>
                  <a:pt x="44462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2" y="10083"/>
                </a:lnTo>
                <a:lnTo>
                  <a:pt x="40398" y="7710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8" y="2249"/>
                </a:lnTo>
                <a:lnTo>
                  <a:pt x="13524" y="3923"/>
                </a:lnTo>
                <a:lnTo>
                  <a:pt x="10781" y="6173"/>
                </a:lnTo>
                <a:lnTo>
                  <a:pt x="7862" y="9003"/>
                </a:lnTo>
                <a:lnTo>
                  <a:pt x="8952" y="17261"/>
                </a:lnTo>
                <a:close/>
              </a:path>
              <a:path w="44931" h="72351">
                <a:moveTo>
                  <a:pt x="7862" y="9003"/>
                </a:moveTo>
                <a:lnTo>
                  <a:pt x="7862" y="2109"/>
                </a:lnTo>
                <a:lnTo>
                  <a:pt x="529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1"/>
                </a:lnTo>
                <a:lnTo>
                  <a:pt x="6094" y="72351"/>
                </a:lnTo>
                <a:lnTo>
                  <a:pt x="8952" y="70650"/>
                </a:lnTo>
                <a:lnTo>
                  <a:pt x="8952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7"/>
                </a:lnTo>
                <a:lnTo>
                  <a:pt x="31725" y="41795"/>
                </a:lnTo>
                <a:lnTo>
                  <a:pt x="28792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30" y="39674"/>
                </a:lnTo>
                <a:lnTo>
                  <a:pt x="8952" y="36680"/>
                </a:lnTo>
                <a:lnTo>
                  <a:pt x="8952" y="17261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2008616" y="3218421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31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74"/>
                </a:lnTo>
                <a:lnTo>
                  <a:pt x="3322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7" y="11013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86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39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4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2071561" y="3218421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5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0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1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3" y="778"/>
                </a:lnTo>
                <a:lnTo>
                  <a:pt x="2564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5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2113023" y="3199049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11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92">
                <a:moveTo>
                  <a:pt x="1397" y="71568"/>
                </a:moveTo>
                <a:lnTo>
                  <a:pt x="3938" y="72292"/>
                </a:lnTo>
                <a:lnTo>
                  <a:pt x="7175" y="72292"/>
                </a:lnTo>
                <a:lnTo>
                  <a:pt x="10033" y="70639"/>
                </a:lnTo>
                <a:lnTo>
                  <a:pt x="10033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9"/>
                </a:lnTo>
                <a:lnTo>
                  <a:pt x="1397" y="71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2140063" y="3218421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2203005" y="3218417"/>
            <a:ext cx="42052" cy="52924"/>
          </a:xfrm>
          <a:custGeom>
            <a:avLst/>
            <a:gdLst/>
            <a:ahLst/>
            <a:cxnLst/>
            <a:rect l="l" t="t" r="r" b="b"/>
            <a:pathLst>
              <a:path w="42052" h="52924">
                <a:moveTo>
                  <a:pt x="33094" y="22669"/>
                </a:moveTo>
                <a:lnTo>
                  <a:pt x="33094" y="51272"/>
                </a:lnTo>
                <a:lnTo>
                  <a:pt x="33310" y="52010"/>
                </a:lnTo>
                <a:lnTo>
                  <a:pt x="35953" y="52924"/>
                </a:lnTo>
                <a:lnTo>
                  <a:pt x="39193" y="52924"/>
                </a:lnTo>
                <a:lnTo>
                  <a:pt x="42052" y="51272"/>
                </a:lnTo>
                <a:lnTo>
                  <a:pt x="42052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2" y="6074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50"/>
                </a:lnTo>
                <a:lnTo>
                  <a:pt x="13576" y="3571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2"/>
                </a:lnTo>
                <a:lnTo>
                  <a:pt x="317" y="52200"/>
                </a:lnTo>
                <a:lnTo>
                  <a:pt x="2858" y="52924"/>
                </a:lnTo>
                <a:lnTo>
                  <a:pt x="6094" y="52924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62"/>
                </a:lnTo>
                <a:lnTo>
                  <a:pt x="13766" y="11736"/>
                </a:lnTo>
                <a:lnTo>
                  <a:pt x="18248" y="8550"/>
                </a:lnTo>
                <a:lnTo>
                  <a:pt x="22734" y="7748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2261823" y="3218472"/>
            <a:ext cx="38515" cy="53607"/>
          </a:xfrm>
          <a:custGeom>
            <a:avLst/>
            <a:gdLst/>
            <a:ahLst/>
            <a:cxnLst/>
            <a:rect l="l" t="t" r="r" b="b"/>
            <a:pathLst>
              <a:path w="38515" h="53607">
                <a:moveTo>
                  <a:pt x="9625" y="32818"/>
                </a:moveTo>
                <a:lnTo>
                  <a:pt x="9319" y="30059"/>
                </a:lnTo>
                <a:lnTo>
                  <a:pt x="9319" y="20624"/>
                </a:lnTo>
                <a:lnTo>
                  <a:pt x="10474" y="15811"/>
                </a:lnTo>
                <a:lnTo>
                  <a:pt x="12772" y="12509"/>
                </a:lnTo>
                <a:lnTo>
                  <a:pt x="15072" y="9194"/>
                </a:lnTo>
                <a:lnTo>
                  <a:pt x="18362" y="7542"/>
                </a:lnTo>
                <a:lnTo>
                  <a:pt x="24775" y="7542"/>
                </a:lnTo>
                <a:lnTo>
                  <a:pt x="28129" y="8431"/>
                </a:lnTo>
                <a:lnTo>
                  <a:pt x="32064" y="10415"/>
                </a:lnTo>
                <a:lnTo>
                  <a:pt x="35455" y="12992"/>
                </a:lnTo>
                <a:lnTo>
                  <a:pt x="38299" y="10896"/>
                </a:lnTo>
                <a:lnTo>
                  <a:pt x="38273" y="8290"/>
                </a:lnTo>
                <a:lnTo>
                  <a:pt x="37461" y="5547"/>
                </a:lnTo>
                <a:lnTo>
                  <a:pt x="34641" y="3200"/>
                </a:lnTo>
                <a:lnTo>
                  <a:pt x="31355" y="1573"/>
                </a:lnTo>
                <a:lnTo>
                  <a:pt x="28774" y="708"/>
                </a:lnTo>
                <a:lnTo>
                  <a:pt x="25843" y="140"/>
                </a:lnTo>
                <a:lnTo>
                  <a:pt x="22779" y="0"/>
                </a:lnTo>
                <a:lnTo>
                  <a:pt x="19554" y="0"/>
                </a:lnTo>
                <a:lnTo>
                  <a:pt x="16569" y="533"/>
                </a:lnTo>
                <a:lnTo>
                  <a:pt x="13802" y="1598"/>
                </a:lnTo>
                <a:lnTo>
                  <a:pt x="11033" y="2666"/>
                </a:lnTo>
                <a:lnTo>
                  <a:pt x="8632" y="4305"/>
                </a:lnTo>
                <a:lnTo>
                  <a:pt x="4542" y="8712"/>
                </a:lnTo>
                <a:lnTo>
                  <a:pt x="2929" y="11545"/>
                </a:lnTo>
                <a:lnTo>
                  <a:pt x="1748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7"/>
                </a:lnTo>
                <a:lnTo>
                  <a:pt x="23453" y="53607"/>
                </a:lnTo>
                <a:lnTo>
                  <a:pt x="26692" y="53111"/>
                </a:lnTo>
                <a:lnTo>
                  <a:pt x="29753" y="52372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3" y="46534"/>
                </a:lnTo>
                <a:lnTo>
                  <a:pt x="38515" y="43790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7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17" y="37551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2312780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4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32" y="3074"/>
                </a:lnTo>
                <a:lnTo>
                  <a:pt x="33238" y="182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3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9" y="45439"/>
                </a:lnTo>
                <a:lnTo>
                  <a:pt x="29641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6" y="43103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2372634" y="3195723"/>
            <a:ext cx="44919" cy="76362"/>
          </a:xfrm>
          <a:custGeom>
            <a:avLst/>
            <a:gdLst/>
            <a:ahLst/>
            <a:cxnLst/>
            <a:rect l="l" t="t" r="r" b="b"/>
            <a:pathLst>
              <a:path w="44919" h="7636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7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33"/>
                </a:lnTo>
                <a:lnTo>
                  <a:pt x="9842" y="56386"/>
                </a:lnTo>
                <a:lnTo>
                  <a:pt x="9269" y="51624"/>
                </a:lnTo>
                <a:lnTo>
                  <a:pt x="9269" y="46850"/>
                </a:lnTo>
                <a:lnTo>
                  <a:pt x="9956" y="42329"/>
                </a:lnTo>
                <a:lnTo>
                  <a:pt x="11123" y="38087"/>
                </a:lnTo>
                <a:lnTo>
                  <a:pt x="13117" y="34541"/>
                </a:lnTo>
                <a:lnTo>
                  <a:pt x="16002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89" y="36626"/>
                </a:lnTo>
                <a:lnTo>
                  <a:pt x="35916" y="39625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2"/>
                </a:lnTo>
                <a:lnTo>
                  <a:pt x="25970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4" y="64475"/>
                </a:lnTo>
                <a:lnTo>
                  <a:pt x="13221" y="75653"/>
                </a:lnTo>
                <a:lnTo>
                  <a:pt x="16268" y="76362"/>
                </a:lnTo>
                <a:lnTo>
                  <a:pt x="23150" y="76362"/>
                </a:lnTo>
                <a:lnTo>
                  <a:pt x="26174" y="75577"/>
                </a:lnTo>
                <a:lnTo>
                  <a:pt x="28943" y="74015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3" y="67499"/>
                </a:lnTo>
                <a:lnTo>
                  <a:pt x="37021" y="74509"/>
                </a:lnTo>
                <a:lnTo>
                  <a:pt x="39625" y="75614"/>
                </a:lnTo>
                <a:lnTo>
                  <a:pt x="42353" y="75614"/>
                </a:lnTo>
                <a:lnTo>
                  <a:pt x="44919" y="73966"/>
                </a:lnTo>
                <a:lnTo>
                  <a:pt x="44919" y="1703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27"/>
                </a:lnTo>
                <a:lnTo>
                  <a:pt x="11962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2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19" h="76362">
                <a:moveTo>
                  <a:pt x="10882" y="60833"/>
                </a:moveTo>
                <a:lnTo>
                  <a:pt x="10680" y="74268"/>
                </a:lnTo>
                <a:lnTo>
                  <a:pt x="13221" y="75653"/>
                </a:lnTo>
                <a:lnTo>
                  <a:pt x="12764" y="64475"/>
                </a:lnTo>
                <a:lnTo>
                  <a:pt x="10882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2468199" y="3200827"/>
            <a:ext cx="43127" cy="70545"/>
          </a:xfrm>
          <a:custGeom>
            <a:avLst/>
            <a:gdLst/>
            <a:ahLst/>
            <a:cxnLst/>
            <a:rect l="l" t="t" r="r" b="b"/>
            <a:pathLst>
              <a:path w="43127" h="70545">
                <a:moveTo>
                  <a:pt x="3683" y="0"/>
                </a:moveTo>
                <a:lnTo>
                  <a:pt x="1130" y="939"/>
                </a:lnTo>
                <a:lnTo>
                  <a:pt x="0" y="4025"/>
                </a:lnTo>
                <a:lnTo>
                  <a:pt x="0" y="68807"/>
                </a:lnTo>
                <a:lnTo>
                  <a:pt x="975" y="70088"/>
                </a:lnTo>
                <a:lnTo>
                  <a:pt x="3759" y="70545"/>
                </a:lnTo>
                <a:lnTo>
                  <a:pt x="6310" y="70495"/>
                </a:lnTo>
                <a:lnTo>
                  <a:pt x="9334" y="68807"/>
                </a:lnTo>
                <a:lnTo>
                  <a:pt x="9334" y="43520"/>
                </a:lnTo>
                <a:lnTo>
                  <a:pt x="21639" y="43520"/>
                </a:lnTo>
                <a:lnTo>
                  <a:pt x="25373" y="42976"/>
                </a:lnTo>
                <a:lnTo>
                  <a:pt x="24765" y="34798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5">
                <a:moveTo>
                  <a:pt x="34276" y="39269"/>
                </a:moveTo>
                <a:lnTo>
                  <a:pt x="36436" y="37285"/>
                </a:lnTo>
                <a:lnTo>
                  <a:pt x="40233" y="32879"/>
                </a:lnTo>
                <a:lnTo>
                  <a:pt x="41400" y="30060"/>
                </a:lnTo>
                <a:lnTo>
                  <a:pt x="42556" y="27241"/>
                </a:lnTo>
                <a:lnTo>
                  <a:pt x="43127" y="24077"/>
                </a:lnTo>
                <a:lnTo>
                  <a:pt x="43127" y="17917"/>
                </a:lnTo>
                <a:lnTo>
                  <a:pt x="42760" y="15520"/>
                </a:lnTo>
                <a:lnTo>
                  <a:pt x="41273" y="11139"/>
                </a:lnTo>
                <a:lnTo>
                  <a:pt x="38848" y="7542"/>
                </a:lnTo>
                <a:lnTo>
                  <a:pt x="35798" y="4483"/>
                </a:lnTo>
                <a:lnTo>
                  <a:pt x="31849" y="2197"/>
                </a:lnTo>
                <a:lnTo>
                  <a:pt x="28014" y="1000"/>
                </a:lnTo>
                <a:lnTo>
                  <a:pt x="24472" y="327"/>
                </a:lnTo>
                <a:lnTo>
                  <a:pt x="21690" y="62"/>
                </a:lnTo>
                <a:lnTo>
                  <a:pt x="18719" y="0"/>
                </a:lnTo>
                <a:lnTo>
                  <a:pt x="9334" y="7707"/>
                </a:lnTo>
                <a:lnTo>
                  <a:pt x="19545" y="7707"/>
                </a:lnTo>
                <a:lnTo>
                  <a:pt x="22871" y="8089"/>
                </a:lnTo>
                <a:lnTo>
                  <a:pt x="26172" y="8939"/>
                </a:lnTo>
                <a:lnTo>
                  <a:pt x="29321" y="10819"/>
                </a:lnTo>
                <a:lnTo>
                  <a:pt x="31709" y="14173"/>
                </a:lnTo>
                <a:lnTo>
                  <a:pt x="33310" y="18464"/>
                </a:lnTo>
                <a:lnTo>
                  <a:pt x="33310" y="23428"/>
                </a:lnTo>
                <a:lnTo>
                  <a:pt x="32331" y="27166"/>
                </a:lnTo>
                <a:lnTo>
                  <a:pt x="30718" y="30492"/>
                </a:lnTo>
                <a:lnTo>
                  <a:pt x="28191" y="33055"/>
                </a:lnTo>
                <a:lnTo>
                  <a:pt x="24765" y="34798"/>
                </a:lnTo>
                <a:lnTo>
                  <a:pt x="25373" y="42976"/>
                </a:lnTo>
                <a:lnTo>
                  <a:pt x="28508" y="41897"/>
                </a:lnTo>
                <a:lnTo>
                  <a:pt x="31633" y="40802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2528761" y="3218421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5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0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1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3" y="778"/>
                </a:lnTo>
                <a:lnTo>
                  <a:pt x="2567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5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2567880" y="321842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0" y="37285"/>
                </a:lnTo>
                <a:lnTo>
                  <a:pt x="48312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4"/>
                </a:lnTo>
                <a:lnTo>
                  <a:pt x="31179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2627873" y="3195078"/>
            <a:ext cx="33044" cy="76266"/>
          </a:xfrm>
          <a:custGeom>
            <a:avLst/>
            <a:gdLst/>
            <a:ahLst/>
            <a:cxnLst/>
            <a:rect l="l" t="t" r="r" b="b"/>
            <a:pathLst>
              <a:path w="33044" h="76266">
                <a:moveTo>
                  <a:pt x="8939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89" y="75543"/>
                </a:lnTo>
                <a:lnTo>
                  <a:pt x="11541" y="76266"/>
                </a:lnTo>
                <a:lnTo>
                  <a:pt x="14716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75" y="30355"/>
                </a:lnTo>
                <a:lnTo>
                  <a:pt x="30326" y="27421"/>
                </a:lnTo>
                <a:lnTo>
                  <a:pt x="28536" y="24372"/>
                </a:lnTo>
                <a:lnTo>
                  <a:pt x="17640" y="24372"/>
                </a:lnTo>
                <a:lnTo>
                  <a:pt x="17766" y="15167"/>
                </a:lnTo>
                <a:lnTo>
                  <a:pt x="18262" y="12244"/>
                </a:lnTo>
                <a:lnTo>
                  <a:pt x="20599" y="8521"/>
                </a:lnTo>
                <a:lnTo>
                  <a:pt x="23619" y="7446"/>
                </a:lnTo>
                <a:lnTo>
                  <a:pt x="26794" y="7520"/>
                </a:lnTo>
                <a:lnTo>
                  <a:pt x="30010" y="8421"/>
                </a:lnTo>
                <a:lnTo>
                  <a:pt x="32688" y="8360"/>
                </a:lnTo>
                <a:lnTo>
                  <a:pt x="33044" y="5703"/>
                </a:lnTo>
                <a:lnTo>
                  <a:pt x="32969" y="3939"/>
                </a:lnTo>
                <a:lnTo>
                  <a:pt x="30822" y="1120"/>
                </a:lnTo>
                <a:lnTo>
                  <a:pt x="28055" y="356"/>
                </a:lnTo>
                <a:lnTo>
                  <a:pt x="24357" y="0"/>
                </a:lnTo>
                <a:lnTo>
                  <a:pt x="21690" y="0"/>
                </a:lnTo>
                <a:lnTo>
                  <a:pt x="19368" y="370"/>
                </a:lnTo>
                <a:lnTo>
                  <a:pt x="15415" y="1854"/>
                </a:lnTo>
                <a:lnTo>
                  <a:pt x="12481" y="4561"/>
                </a:lnTo>
                <a:lnTo>
                  <a:pt x="10209" y="8119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2669018" y="3218421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8" y="6808"/>
                </a:lnTo>
                <a:lnTo>
                  <a:pt x="35928" y="3074"/>
                </a:lnTo>
                <a:lnTo>
                  <a:pt x="33220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2"/>
                </a:lnTo>
                <a:lnTo>
                  <a:pt x="9271" y="22072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9"/>
                </a:lnTo>
                <a:lnTo>
                  <a:pt x="42073" y="42886"/>
                </a:lnTo>
                <a:lnTo>
                  <a:pt x="39446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3" y="43103"/>
                </a:lnTo>
                <a:lnTo>
                  <a:pt x="11541" y="40007"/>
                </a:lnTo>
                <a:lnTo>
                  <a:pt x="10095" y="35967"/>
                </a:lnTo>
                <a:lnTo>
                  <a:pt x="9271" y="3134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2728043" y="321842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4" y="46494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33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6" y="25106"/>
                </a:lnTo>
                <a:lnTo>
                  <a:pt x="22176" y="23815"/>
                </a:lnTo>
                <a:lnTo>
                  <a:pt x="19127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8" y="16586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6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2775672" y="3218421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89" y="1979"/>
                </a:lnTo>
                <a:lnTo>
                  <a:pt x="5647" y="4371"/>
                </a:lnTo>
                <a:lnTo>
                  <a:pt x="3045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89" y="26935"/>
                </a:lnTo>
                <a:lnTo>
                  <a:pt x="11948" y="28411"/>
                </a:lnTo>
                <a:lnTo>
                  <a:pt x="15021" y="29643"/>
                </a:lnTo>
                <a:lnTo>
                  <a:pt x="17966" y="30798"/>
                </a:lnTo>
                <a:lnTo>
                  <a:pt x="20709" y="31978"/>
                </a:lnTo>
                <a:lnTo>
                  <a:pt x="23961" y="34264"/>
                </a:lnTo>
                <a:lnTo>
                  <a:pt x="25728" y="37299"/>
                </a:lnTo>
                <a:lnTo>
                  <a:pt x="25472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60"/>
                </a:lnTo>
                <a:lnTo>
                  <a:pt x="6159" y="44157"/>
                </a:lnTo>
                <a:lnTo>
                  <a:pt x="3286" y="42560"/>
                </a:lnTo>
                <a:lnTo>
                  <a:pt x="276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3" y="52985"/>
                </a:lnTo>
                <a:lnTo>
                  <a:pt x="12023" y="53533"/>
                </a:lnTo>
                <a:lnTo>
                  <a:pt x="18233" y="53658"/>
                </a:lnTo>
                <a:lnTo>
                  <a:pt x="20825" y="53315"/>
                </a:lnTo>
                <a:lnTo>
                  <a:pt x="25523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51"/>
                </a:lnTo>
                <a:lnTo>
                  <a:pt x="31873" y="29733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1" y="23815"/>
                </a:lnTo>
                <a:lnTo>
                  <a:pt x="19122" y="22608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6"/>
                </a:lnTo>
                <a:lnTo>
                  <a:pt x="9762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114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56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5" y="2909"/>
                </a:lnTo>
                <a:lnTo>
                  <a:pt x="27481" y="1461"/>
                </a:lnTo>
                <a:lnTo>
                  <a:pt x="24202" y="533"/>
                </a:lnTo>
                <a:lnTo>
                  <a:pt x="2159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2826125" y="3199049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11"/>
                </a:moveTo>
                <a:lnTo>
                  <a:pt x="382" y="8892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92">
                <a:moveTo>
                  <a:pt x="1397" y="71568"/>
                </a:moveTo>
                <a:lnTo>
                  <a:pt x="3938" y="72292"/>
                </a:lnTo>
                <a:lnTo>
                  <a:pt x="7178" y="72292"/>
                </a:lnTo>
                <a:lnTo>
                  <a:pt x="10033" y="70639"/>
                </a:lnTo>
                <a:lnTo>
                  <a:pt x="10033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9"/>
                </a:lnTo>
                <a:lnTo>
                  <a:pt x="1397" y="71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2852996" y="321842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85"/>
                </a:lnTo>
                <a:lnTo>
                  <a:pt x="48308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71"/>
                </a:lnTo>
                <a:lnTo>
                  <a:pt x="42875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4" y="51865"/>
                </a:lnTo>
                <a:lnTo>
                  <a:pt x="16357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2919282" y="3218417"/>
            <a:ext cx="42052" cy="52924"/>
          </a:xfrm>
          <a:custGeom>
            <a:avLst/>
            <a:gdLst/>
            <a:ahLst/>
            <a:cxnLst/>
            <a:rect l="l" t="t" r="r" b="b"/>
            <a:pathLst>
              <a:path w="42052" h="52924">
                <a:moveTo>
                  <a:pt x="33098" y="22669"/>
                </a:moveTo>
                <a:lnTo>
                  <a:pt x="33098" y="51272"/>
                </a:lnTo>
                <a:lnTo>
                  <a:pt x="33314" y="52010"/>
                </a:lnTo>
                <a:lnTo>
                  <a:pt x="35953" y="52924"/>
                </a:lnTo>
                <a:lnTo>
                  <a:pt x="39193" y="52924"/>
                </a:lnTo>
                <a:lnTo>
                  <a:pt x="42052" y="51272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2" y="6074"/>
                </a:lnTo>
                <a:lnTo>
                  <a:pt x="35027" y="2758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50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2"/>
                </a:lnTo>
                <a:lnTo>
                  <a:pt x="190" y="52010"/>
                </a:lnTo>
                <a:lnTo>
                  <a:pt x="2858" y="52924"/>
                </a:lnTo>
                <a:lnTo>
                  <a:pt x="6098" y="52924"/>
                </a:lnTo>
                <a:lnTo>
                  <a:pt x="8953" y="51272"/>
                </a:lnTo>
                <a:lnTo>
                  <a:pt x="8953" y="17133"/>
                </a:lnTo>
                <a:lnTo>
                  <a:pt x="11404" y="14062"/>
                </a:lnTo>
                <a:lnTo>
                  <a:pt x="13766" y="11736"/>
                </a:lnTo>
                <a:lnTo>
                  <a:pt x="18252" y="8550"/>
                </a:lnTo>
                <a:lnTo>
                  <a:pt x="22734" y="7748"/>
                </a:lnTo>
                <a:lnTo>
                  <a:pt x="25999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2978196" y="3218421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1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1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038662" y="3195496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063960" y="321842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4" y="25210"/>
                </a:lnTo>
                <a:lnTo>
                  <a:pt x="8981" y="26935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78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4" y="25106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7" y="16586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9"/>
                </a:lnTo>
                <a:lnTo>
                  <a:pt x="27485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144707" y="3195496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590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6" y="75845"/>
                </a:lnTo>
                <a:lnTo>
                  <a:pt x="39193" y="75845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2" y="28995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6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19" y="36983"/>
                </a:lnTo>
                <a:lnTo>
                  <a:pt x="13770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1014"/>
                </a:lnTo>
                <a:lnTo>
                  <a:pt x="28641" y="32306"/>
                </a:lnTo>
                <a:lnTo>
                  <a:pt x="31384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203621" y="3218421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1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1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42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257636" y="3219174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62"/>
                </a:moveTo>
                <a:lnTo>
                  <a:pt x="17146" y="50241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8" y="52070"/>
                </a:lnTo>
                <a:lnTo>
                  <a:pt x="29401" y="50241"/>
                </a:lnTo>
                <a:lnTo>
                  <a:pt x="46065" y="3862"/>
                </a:lnTo>
                <a:lnTo>
                  <a:pt x="46497" y="1576"/>
                </a:lnTo>
                <a:lnTo>
                  <a:pt x="45961" y="471"/>
                </a:lnTo>
                <a:lnTo>
                  <a:pt x="43141" y="0"/>
                </a:lnTo>
                <a:lnTo>
                  <a:pt x="39956" y="74"/>
                </a:lnTo>
                <a:lnTo>
                  <a:pt x="37378" y="1742"/>
                </a:lnTo>
                <a:lnTo>
                  <a:pt x="23764" y="42001"/>
                </a:lnTo>
                <a:lnTo>
                  <a:pt x="23381" y="42001"/>
                </a:lnTo>
                <a:lnTo>
                  <a:pt x="9601" y="1742"/>
                </a:lnTo>
                <a:lnTo>
                  <a:pt x="8027" y="241"/>
                </a:lnTo>
                <a:lnTo>
                  <a:pt x="5435" y="0"/>
                </a:lnTo>
                <a:lnTo>
                  <a:pt x="2858" y="13"/>
                </a:lnTo>
                <a:lnTo>
                  <a:pt x="0" y="1295"/>
                </a:lnTo>
                <a:lnTo>
                  <a:pt x="535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316982" y="3199049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11"/>
                </a:moveTo>
                <a:lnTo>
                  <a:pt x="382" y="8892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92">
                <a:moveTo>
                  <a:pt x="1396" y="71568"/>
                </a:moveTo>
                <a:lnTo>
                  <a:pt x="3938" y="72292"/>
                </a:lnTo>
                <a:lnTo>
                  <a:pt x="7178" y="72292"/>
                </a:lnTo>
                <a:lnTo>
                  <a:pt x="10032" y="70639"/>
                </a:lnTo>
                <a:lnTo>
                  <a:pt x="10032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9"/>
                </a:lnTo>
                <a:lnTo>
                  <a:pt x="1396" y="71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347276" y="3218417"/>
            <a:ext cx="42047" cy="52924"/>
          </a:xfrm>
          <a:custGeom>
            <a:avLst/>
            <a:gdLst/>
            <a:ahLst/>
            <a:cxnLst/>
            <a:rect l="l" t="t" r="r" b="b"/>
            <a:pathLst>
              <a:path w="42047" h="52924">
                <a:moveTo>
                  <a:pt x="33094" y="22669"/>
                </a:moveTo>
                <a:lnTo>
                  <a:pt x="33094" y="51272"/>
                </a:lnTo>
                <a:lnTo>
                  <a:pt x="33310" y="52010"/>
                </a:lnTo>
                <a:lnTo>
                  <a:pt x="35952" y="52924"/>
                </a:lnTo>
                <a:lnTo>
                  <a:pt x="39192" y="52924"/>
                </a:lnTo>
                <a:lnTo>
                  <a:pt x="42047" y="51272"/>
                </a:lnTo>
                <a:lnTo>
                  <a:pt x="42047" y="18011"/>
                </a:lnTo>
                <a:lnTo>
                  <a:pt x="41744" y="15026"/>
                </a:lnTo>
                <a:lnTo>
                  <a:pt x="40549" y="10083"/>
                </a:lnTo>
                <a:lnTo>
                  <a:pt x="38199" y="6074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50"/>
                </a:lnTo>
                <a:lnTo>
                  <a:pt x="13575" y="3571"/>
                </a:lnTo>
                <a:lnTo>
                  <a:pt x="10831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2"/>
                </a:lnTo>
                <a:lnTo>
                  <a:pt x="316" y="52200"/>
                </a:lnTo>
                <a:lnTo>
                  <a:pt x="2857" y="52924"/>
                </a:lnTo>
                <a:lnTo>
                  <a:pt x="6094" y="52924"/>
                </a:lnTo>
                <a:lnTo>
                  <a:pt x="8952" y="51272"/>
                </a:lnTo>
                <a:lnTo>
                  <a:pt x="8952" y="17133"/>
                </a:lnTo>
                <a:lnTo>
                  <a:pt x="11404" y="14062"/>
                </a:lnTo>
                <a:lnTo>
                  <a:pt x="13751" y="11736"/>
                </a:lnTo>
                <a:lnTo>
                  <a:pt x="18248" y="8550"/>
                </a:lnTo>
                <a:lnTo>
                  <a:pt x="22733" y="7748"/>
                </a:lnTo>
                <a:lnTo>
                  <a:pt x="25995" y="8093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404073" y="3218519"/>
            <a:ext cx="46227" cy="54658"/>
          </a:xfrm>
          <a:custGeom>
            <a:avLst/>
            <a:gdLst/>
            <a:ahLst/>
            <a:cxnLst/>
            <a:rect l="l" t="t" r="r" b="b"/>
            <a:pathLst>
              <a:path w="46227" h="54658">
                <a:moveTo>
                  <a:pt x="9817" y="36244"/>
                </a:moveTo>
                <a:lnTo>
                  <a:pt x="9500" y="54658"/>
                </a:lnTo>
                <a:lnTo>
                  <a:pt x="11696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27" h="54658">
                <a:moveTo>
                  <a:pt x="431" y="55739"/>
                </a:moveTo>
                <a:lnTo>
                  <a:pt x="0" y="59204"/>
                </a:lnTo>
                <a:lnTo>
                  <a:pt x="406" y="62826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95"/>
                </a:lnTo>
                <a:lnTo>
                  <a:pt x="32561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33" y="64043"/>
                </a:lnTo>
                <a:lnTo>
                  <a:pt x="45227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0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46"/>
                </a:lnTo>
                <a:lnTo>
                  <a:pt x="14324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42"/>
                </a:lnTo>
                <a:lnTo>
                  <a:pt x="30110" y="49503"/>
                </a:lnTo>
                <a:lnTo>
                  <a:pt x="32435" y="50111"/>
                </a:lnTo>
                <a:lnTo>
                  <a:pt x="35877" y="52397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5" y="63486"/>
                </a:lnTo>
                <a:lnTo>
                  <a:pt x="29170" y="6471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3"/>
                </a:lnTo>
                <a:lnTo>
                  <a:pt x="12369" y="63690"/>
                </a:lnTo>
                <a:lnTo>
                  <a:pt x="8787" y="60681"/>
                </a:lnTo>
                <a:lnTo>
                  <a:pt x="8787" y="57567"/>
                </a:lnTo>
                <a:lnTo>
                  <a:pt x="9500" y="54658"/>
                </a:lnTo>
                <a:lnTo>
                  <a:pt x="9817" y="36244"/>
                </a:lnTo>
                <a:lnTo>
                  <a:pt x="11394" y="32893"/>
                </a:lnTo>
                <a:lnTo>
                  <a:pt x="14414" y="33691"/>
                </a:lnTo>
                <a:lnTo>
                  <a:pt x="17995" y="34733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9" y="14921"/>
                </a:lnTo>
                <a:lnTo>
                  <a:pt x="14248" y="1230"/>
                </a:lnTo>
                <a:lnTo>
                  <a:pt x="9917" y="3210"/>
                </a:lnTo>
                <a:lnTo>
                  <a:pt x="6591" y="6249"/>
                </a:lnTo>
                <a:lnTo>
                  <a:pt x="4344" y="1030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2"/>
                </a:lnTo>
                <a:lnTo>
                  <a:pt x="4560" y="25589"/>
                </a:lnTo>
                <a:lnTo>
                  <a:pt x="6565" y="28436"/>
                </a:lnTo>
                <a:lnTo>
                  <a:pt x="4103" y="31366"/>
                </a:lnTo>
                <a:lnTo>
                  <a:pt x="2299" y="34837"/>
                </a:lnTo>
                <a:lnTo>
                  <a:pt x="1842" y="39013"/>
                </a:lnTo>
                <a:lnTo>
                  <a:pt x="2274" y="42087"/>
                </a:lnTo>
                <a:lnTo>
                  <a:pt x="3973" y="44841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39"/>
                </a:lnTo>
                <a:close/>
              </a:path>
              <a:path w="46227" h="54658">
                <a:moveTo>
                  <a:pt x="11659" y="14921"/>
                </a:moveTo>
                <a:lnTo>
                  <a:pt x="13117" y="11112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44"/>
                </a:lnTo>
                <a:lnTo>
                  <a:pt x="25069" y="6844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7"/>
                </a:lnTo>
                <a:lnTo>
                  <a:pt x="32233" y="17424"/>
                </a:lnTo>
                <a:lnTo>
                  <a:pt x="32029" y="20191"/>
                </a:lnTo>
                <a:lnTo>
                  <a:pt x="30556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69" y="28115"/>
                </a:lnTo>
                <a:lnTo>
                  <a:pt x="18580" y="28115"/>
                </a:lnTo>
                <a:lnTo>
                  <a:pt x="16015" y="27190"/>
                </a:lnTo>
                <a:lnTo>
                  <a:pt x="17995" y="34733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77" y="33807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6" y="20191"/>
                </a:lnTo>
                <a:lnTo>
                  <a:pt x="40806" y="17359"/>
                </a:lnTo>
                <a:lnTo>
                  <a:pt x="40549" y="14022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19" y="7301"/>
                </a:lnTo>
                <a:lnTo>
                  <a:pt x="46227" y="4558"/>
                </a:lnTo>
                <a:lnTo>
                  <a:pt x="44387" y="924"/>
                </a:lnTo>
                <a:lnTo>
                  <a:pt x="29627" y="924"/>
                </a:lnTo>
                <a:lnTo>
                  <a:pt x="27306" y="406"/>
                </a:lnTo>
                <a:lnTo>
                  <a:pt x="24739" y="90"/>
                </a:lnTo>
                <a:lnTo>
                  <a:pt x="19126" y="0"/>
                </a:lnTo>
                <a:lnTo>
                  <a:pt x="16574" y="406"/>
                </a:lnTo>
                <a:lnTo>
                  <a:pt x="14248" y="1230"/>
                </a:lnTo>
                <a:lnTo>
                  <a:pt x="11659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495229" y="3218414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799" y="8254"/>
                </a:lnTo>
                <a:lnTo>
                  <a:pt x="30934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5" y="22211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8"/>
                </a:lnTo>
                <a:lnTo>
                  <a:pt x="41259" y="43879"/>
                </a:lnTo>
                <a:lnTo>
                  <a:pt x="42619" y="41007"/>
                </a:lnTo>
                <a:lnTo>
                  <a:pt x="43545" y="37604"/>
                </a:lnTo>
                <a:lnTo>
                  <a:pt x="44460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66"/>
                </a:lnTo>
                <a:lnTo>
                  <a:pt x="41972" y="10083"/>
                </a:lnTo>
                <a:lnTo>
                  <a:pt x="40398" y="7710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6" y="939"/>
                </a:lnTo>
                <a:lnTo>
                  <a:pt x="16304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58" y="9003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3"/>
                </a:moveTo>
                <a:lnTo>
                  <a:pt x="7858" y="2109"/>
                </a:lnTo>
                <a:lnTo>
                  <a:pt x="5295" y="787"/>
                </a:lnTo>
                <a:lnTo>
                  <a:pt x="2562" y="787"/>
                </a:lnTo>
                <a:lnTo>
                  <a:pt x="0" y="2451"/>
                </a:lnTo>
                <a:lnTo>
                  <a:pt x="0" y="70650"/>
                </a:lnTo>
                <a:lnTo>
                  <a:pt x="190" y="71398"/>
                </a:lnTo>
                <a:lnTo>
                  <a:pt x="2854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0" y="53671"/>
                </a:lnTo>
                <a:lnTo>
                  <a:pt x="27165" y="53671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28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557461" y="3218421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5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0"/>
                </a:lnTo>
                <a:lnTo>
                  <a:pt x="20383" y="0"/>
                </a:lnTo>
                <a:lnTo>
                  <a:pt x="17284" y="662"/>
                </a:lnTo>
                <a:lnTo>
                  <a:pt x="14133" y="2566"/>
                </a:lnTo>
                <a:lnTo>
                  <a:pt x="10681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3" y="778"/>
                </a:lnTo>
                <a:lnTo>
                  <a:pt x="2567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596580" y="321842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8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85"/>
                </a:lnTo>
                <a:lnTo>
                  <a:pt x="48308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71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59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1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656418" y="3219174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70"/>
                </a:lnTo>
                <a:lnTo>
                  <a:pt x="29397" y="50241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39" y="0"/>
                </a:lnTo>
                <a:lnTo>
                  <a:pt x="39952" y="74"/>
                </a:lnTo>
                <a:lnTo>
                  <a:pt x="37376" y="1742"/>
                </a:lnTo>
                <a:lnTo>
                  <a:pt x="23760" y="42001"/>
                </a:lnTo>
                <a:lnTo>
                  <a:pt x="23378" y="42001"/>
                </a:lnTo>
                <a:lnTo>
                  <a:pt x="9601" y="1742"/>
                </a:lnTo>
                <a:lnTo>
                  <a:pt x="8025" y="241"/>
                </a:lnTo>
                <a:lnTo>
                  <a:pt x="5436" y="0"/>
                </a:lnTo>
                <a:lnTo>
                  <a:pt x="2854" y="13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713590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2" y="11013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91"/>
                </a:lnTo>
                <a:lnTo>
                  <a:pt x="10836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7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7" y="42886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39"/>
                </a:lnTo>
                <a:lnTo>
                  <a:pt x="29643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3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776532" y="3218417"/>
            <a:ext cx="42052" cy="52924"/>
          </a:xfrm>
          <a:custGeom>
            <a:avLst/>
            <a:gdLst/>
            <a:ahLst/>
            <a:cxnLst/>
            <a:rect l="l" t="t" r="r" b="b"/>
            <a:pathLst>
              <a:path w="42052" h="52924">
                <a:moveTo>
                  <a:pt x="33098" y="22669"/>
                </a:moveTo>
                <a:lnTo>
                  <a:pt x="33098" y="51272"/>
                </a:lnTo>
                <a:lnTo>
                  <a:pt x="33314" y="52010"/>
                </a:lnTo>
                <a:lnTo>
                  <a:pt x="35953" y="52924"/>
                </a:lnTo>
                <a:lnTo>
                  <a:pt x="39193" y="52924"/>
                </a:lnTo>
                <a:lnTo>
                  <a:pt x="42052" y="51272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2" y="6074"/>
                </a:lnTo>
                <a:lnTo>
                  <a:pt x="35027" y="2758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50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2"/>
                </a:lnTo>
                <a:lnTo>
                  <a:pt x="190" y="52010"/>
                </a:lnTo>
                <a:lnTo>
                  <a:pt x="2858" y="52924"/>
                </a:lnTo>
                <a:lnTo>
                  <a:pt x="6098" y="52924"/>
                </a:lnTo>
                <a:lnTo>
                  <a:pt x="8953" y="51272"/>
                </a:lnTo>
                <a:lnTo>
                  <a:pt x="8953" y="17133"/>
                </a:lnTo>
                <a:lnTo>
                  <a:pt x="11419" y="14062"/>
                </a:lnTo>
                <a:lnTo>
                  <a:pt x="13766" y="11736"/>
                </a:lnTo>
                <a:lnTo>
                  <a:pt x="18252" y="8550"/>
                </a:lnTo>
                <a:lnTo>
                  <a:pt x="22734" y="7748"/>
                </a:lnTo>
                <a:lnTo>
                  <a:pt x="25999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861464" y="3206123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79"/>
                </a:moveTo>
                <a:lnTo>
                  <a:pt x="31899" y="59335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1"/>
                </a:lnTo>
                <a:lnTo>
                  <a:pt x="13093" y="63154"/>
                </a:lnTo>
                <a:lnTo>
                  <a:pt x="16380" y="64847"/>
                </a:lnTo>
                <a:lnTo>
                  <a:pt x="2035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909250" y="32184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5"/>
                </a:lnTo>
                <a:lnTo>
                  <a:pt x="28371" y="8611"/>
                </a:lnTo>
                <a:lnTo>
                  <a:pt x="28536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0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1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948479" y="3218421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19" y="34430"/>
                </a:lnTo>
                <a:lnTo>
                  <a:pt x="12650" y="31482"/>
                </a:lnTo>
                <a:lnTo>
                  <a:pt x="15340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1"/>
                </a:lnTo>
                <a:lnTo>
                  <a:pt x="26885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7"/>
                </a:lnTo>
                <a:lnTo>
                  <a:pt x="38380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6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1"/>
                </a:lnTo>
                <a:lnTo>
                  <a:pt x="10796" y="9155"/>
                </a:lnTo>
                <a:lnTo>
                  <a:pt x="14084" y="8050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6"/>
                </a:lnTo>
                <a:lnTo>
                  <a:pt x="30215" y="12330"/>
                </a:lnTo>
                <a:lnTo>
                  <a:pt x="31000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005529" y="3218472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09"/>
                </a:lnTo>
                <a:lnTo>
                  <a:pt x="15076" y="9194"/>
                </a:lnTo>
                <a:lnTo>
                  <a:pt x="18366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0"/>
                </a:lnTo>
                <a:lnTo>
                  <a:pt x="37464" y="5547"/>
                </a:lnTo>
                <a:lnTo>
                  <a:pt x="34635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79"/>
                </a:lnTo>
                <a:lnTo>
                  <a:pt x="15142" y="53035"/>
                </a:lnTo>
                <a:lnTo>
                  <a:pt x="18237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9" y="45464"/>
                </a:lnTo>
                <a:lnTo>
                  <a:pt x="15433" y="43902"/>
                </a:lnTo>
                <a:lnTo>
                  <a:pt x="12856" y="41122"/>
                </a:lnTo>
                <a:lnTo>
                  <a:pt x="10821" y="37551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059749" y="3195496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5" y="28130"/>
                </a:moveTo>
                <a:lnTo>
                  <a:pt x="37781" y="26607"/>
                </a:lnTo>
                <a:lnTo>
                  <a:pt x="36207" y="23813"/>
                </a:lnTo>
                <a:lnTo>
                  <a:pt x="33310" y="23674"/>
                </a:lnTo>
                <a:lnTo>
                  <a:pt x="29933" y="23925"/>
                </a:lnTo>
                <a:lnTo>
                  <a:pt x="27391" y="25577"/>
                </a:lnTo>
                <a:lnTo>
                  <a:pt x="8952" y="45860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3"/>
                </a:lnTo>
                <a:lnTo>
                  <a:pt x="8952" y="47116"/>
                </a:lnTo>
                <a:lnTo>
                  <a:pt x="29566" y="74142"/>
                </a:lnTo>
                <a:lnTo>
                  <a:pt x="31788" y="75643"/>
                </a:lnTo>
                <a:lnTo>
                  <a:pt x="34390" y="75885"/>
                </a:lnTo>
                <a:lnTo>
                  <a:pt x="37094" y="75845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143568" y="32184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5" y="8460"/>
                </a:lnTo>
                <a:lnTo>
                  <a:pt x="22950" y="8676"/>
                </a:lnTo>
                <a:lnTo>
                  <a:pt x="25703" y="9465"/>
                </a:lnTo>
                <a:lnTo>
                  <a:pt x="28370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80"/>
                </a:lnTo>
                <a:lnTo>
                  <a:pt x="20382" y="0"/>
                </a:lnTo>
                <a:lnTo>
                  <a:pt x="17272" y="662"/>
                </a:lnTo>
                <a:lnTo>
                  <a:pt x="14132" y="2566"/>
                </a:lnTo>
                <a:lnTo>
                  <a:pt x="10680" y="5998"/>
                </a:lnTo>
                <a:lnTo>
                  <a:pt x="8074" y="9551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182858" y="3218421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2" y="42886"/>
                </a:lnTo>
                <a:lnTo>
                  <a:pt x="39460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41" y="46192"/>
                </a:lnTo>
                <a:lnTo>
                  <a:pt x="25246" y="46382"/>
                </a:lnTo>
                <a:lnTo>
                  <a:pt x="22298" y="46382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9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242384" y="3218472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30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78" y="15811"/>
                </a:lnTo>
                <a:lnTo>
                  <a:pt x="12776" y="12509"/>
                </a:lnTo>
                <a:lnTo>
                  <a:pt x="15076" y="9194"/>
                </a:lnTo>
                <a:lnTo>
                  <a:pt x="18366" y="7542"/>
                </a:lnTo>
                <a:lnTo>
                  <a:pt x="24767" y="7542"/>
                </a:lnTo>
                <a:lnTo>
                  <a:pt x="28130" y="8431"/>
                </a:lnTo>
                <a:lnTo>
                  <a:pt x="32057" y="10415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9" y="8290"/>
                </a:lnTo>
                <a:lnTo>
                  <a:pt x="37464" y="5547"/>
                </a:lnTo>
                <a:lnTo>
                  <a:pt x="34635" y="3200"/>
                </a:lnTo>
                <a:lnTo>
                  <a:pt x="31358" y="1573"/>
                </a:lnTo>
                <a:lnTo>
                  <a:pt x="28778" y="708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56" y="53607"/>
                </a:lnTo>
                <a:lnTo>
                  <a:pt x="26697" y="53111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8" y="45464"/>
                </a:lnTo>
                <a:lnTo>
                  <a:pt x="15433" y="43902"/>
                </a:lnTo>
                <a:lnTo>
                  <a:pt x="12854" y="41122"/>
                </a:lnTo>
                <a:lnTo>
                  <a:pt x="10821" y="37551"/>
                </a:lnTo>
                <a:lnTo>
                  <a:pt x="963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293172" y="321842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60" y="9271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80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4" h="53658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359466" y="32184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5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80"/>
                </a:lnTo>
                <a:lnTo>
                  <a:pt x="20383" y="0"/>
                </a:lnTo>
                <a:lnTo>
                  <a:pt x="17273" y="662"/>
                </a:lnTo>
                <a:lnTo>
                  <a:pt x="14133" y="2566"/>
                </a:lnTo>
                <a:lnTo>
                  <a:pt x="10680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398919" y="3195723"/>
            <a:ext cx="44921" cy="76362"/>
          </a:xfrm>
          <a:custGeom>
            <a:avLst/>
            <a:gdLst/>
            <a:ahLst/>
            <a:cxnLst/>
            <a:rect l="l" t="t" r="r" b="b"/>
            <a:pathLst>
              <a:path w="44921" h="7636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33"/>
                </a:lnTo>
                <a:lnTo>
                  <a:pt x="9842" y="56386"/>
                </a:lnTo>
                <a:lnTo>
                  <a:pt x="9269" y="51624"/>
                </a:lnTo>
                <a:lnTo>
                  <a:pt x="9269" y="46850"/>
                </a:lnTo>
                <a:lnTo>
                  <a:pt x="9958" y="42329"/>
                </a:lnTo>
                <a:lnTo>
                  <a:pt x="11123" y="38087"/>
                </a:lnTo>
                <a:lnTo>
                  <a:pt x="13117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2"/>
                </a:lnTo>
                <a:lnTo>
                  <a:pt x="25970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62"/>
                </a:lnTo>
                <a:lnTo>
                  <a:pt x="23152" y="76362"/>
                </a:lnTo>
                <a:lnTo>
                  <a:pt x="26175" y="75577"/>
                </a:lnTo>
                <a:lnTo>
                  <a:pt x="28943" y="74015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3" y="67499"/>
                </a:lnTo>
                <a:lnTo>
                  <a:pt x="37021" y="74509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27"/>
                </a:lnTo>
                <a:lnTo>
                  <a:pt x="11962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2" y="32512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2">
                <a:moveTo>
                  <a:pt x="10882" y="60833"/>
                </a:moveTo>
                <a:lnTo>
                  <a:pt x="10680" y="74268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2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490024" y="3218421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85"/>
                </a:lnTo>
                <a:lnTo>
                  <a:pt x="48312" y="33959"/>
                </a:lnTo>
                <a:lnTo>
                  <a:pt x="48845" y="30286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3" y="12038"/>
                </a:lnTo>
                <a:lnTo>
                  <a:pt x="44856" y="9271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2" y="52985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550018" y="3195078"/>
            <a:ext cx="33044" cy="76266"/>
          </a:xfrm>
          <a:custGeom>
            <a:avLst/>
            <a:gdLst/>
            <a:ahLst/>
            <a:cxnLst/>
            <a:rect l="l" t="t" r="r" b="b"/>
            <a:pathLst>
              <a:path w="33044" h="76266">
                <a:moveTo>
                  <a:pt x="8938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0" y="25516"/>
                </a:lnTo>
                <a:lnTo>
                  <a:pt x="0" y="28120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89" y="75543"/>
                </a:lnTo>
                <a:lnTo>
                  <a:pt x="11544" y="76266"/>
                </a:lnTo>
                <a:lnTo>
                  <a:pt x="14720" y="76266"/>
                </a:lnTo>
                <a:lnTo>
                  <a:pt x="17639" y="74613"/>
                </a:lnTo>
                <a:lnTo>
                  <a:pt x="17639" y="31803"/>
                </a:lnTo>
                <a:lnTo>
                  <a:pt x="28536" y="31803"/>
                </a:lnTo>
                <a:lnTo>
                  <a:pt x="30175" y="30355"/>
                </a:lnTo>
                <a:lnTo>
                  <a:pt x="30326" y="27421"/>
                </a:lnTo>
                <a:lnTo>
                  <a:pt x="28536" y="24372"/>
                </a:lnTo>
                <a:lnTo>
                  <a:pt x="17639" y="24372"/>
                </a:lnTo>
                <a:lnTo>
                  <a:pt x="17766" y="15167"/>
                </a:lnTo>
                <a:lnTo>
                  <a:pt x="18262" y="12244"/>
                </a:lnTo>
                <a:lnTo>
                  <a:pt x="20598" y="8521"/>
                </a:lnTo>
                <a:lnTo>
                  <a:pt x="23619" y="7446"/>
                </a:lnTo>
                <a:lnTo>
                  <a:pt x="26794" y="7520"/>
                </a:lnTo>
                <a:lnTo>
                  <a:pt x="30008" y="8421"/>
                </a:lnTo>
                <a:lnTo>
                  <a:pt x="32687" y="8360"/>
                </a:lnTo>
                <a:lnTo>
                  <a:pt x="33044" y="5703"/>
                </a:lnTo>
                <a:lnTo>
                  <a:pt x="32967" y="3939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7" y="1854"/>
                </a:lnTo>
                <a:lnTo>
                  <a:pt x="12484" y="4561"/>
                </a:lnTo>
                <a:lnTo>
                  <a:pt x="10209" y="8119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620373" y="3218421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677775" y="3219180"/>
            <a:ext cx="42543" cy="52197"/>
          </a:xfrm>
          <a:custGeom>
            <a:avLst/>
            <a:gdLst/>
            <a:ahLst/>
            <a:cxnLst/>
            <a:rect l="l" t="t" r="r" b="b"/>
            <a:pathLst>
              <a:path w="42543" h="52197">
                <a:moveTo>
                  <a:pt x="38821" y="0"/>
                </a:moveTo>
                <a:lnTo>
                  <a:pt x="36028" y="15"/>
                </a:lnTo>
                <a:lnTo>
                  <a:pt x="32942" y="1412"/>
                </a:lnTo>
                <a:lnTo>
                  <a:pt x="21649" y="19584"/>
                </a:lnTo>
                <a:lnTo>
                  <a:pt x="10525" y="1412"/>
                </a:lnTo>
                <a:lnTo>
                  <a:pt x="8365" y="126"/>
                </a:lnTo>
                <a:lnTo>
                  <a:pt x="2411" y="101"/>
                </a:lnTo>
                <a:lnTo>
                  <a:pt x="808" y="2703"/>
                </a:lnTo>
                <a:lnTo>
                  <a:pt x="15198" y="25654"/>
                </a:lnTo>
                <a:lnTo>
                  <a:pt x="0" y="49479"/>
                </a:lnTo>
                <a:lnTo>
                  <a:pt x="226" y="51814"/>
                </a:lnTo>
                <a:lnTo>
                  <a:pt x="2918" y="52197"/>
                </a:lnTo>
                <a:lnTo>
                  <a:pt x="6410" y="52106"/>
                </a:lnTo>
                <a:lnTo>
                  <a:pt x="9279" y="50674"/>
                </a:lnTo>
                <a:lnTo>
                  <a:pt x="20951" y="31291"/>
                </a:lnTo>
                <a:lnTo>
                  <a:pt x="32661" y="50674"/>
                </a:lnTo>
                <a:lnTo>
                  <a:pt x="32979" y="51156"/>
                </a:lnTo>
                <a:lnTo>
                  <a:pt x="35571" y="52106"/>
                </a:lnTo>
                <a:lnTo>
                  <a:pt x="38148" y="52197"/>
                </a:lnTo>
                <a:lnTo>
                  <a:pt x="40891" y="52056"/>
                </a:lnTo>
                <a:lnTo>
                  <a:pt x="42543" y="49479"/>
                </a:lnTo>
                <a:lnTo>
                  <a:pt x="27456" y="25387"/>
                </a:lnTo>
                <a:lnTo>
                  <a:pt x="41730" y="2703"/>
                </a:lnTo>
                <a:lnTo>
                  <a:pt x="41515" y="317"/>
                </a:lnTo>
                <a:lnTo>
                  <a:pt x="388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732131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39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791661" y="3218472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5" y="32818"/>
                </a:moveTo>
                <a:lnTo>
                  <a:pt x="9319" y="30059"/>
                </a:lnTo>
                <a:lnTo>
                  <a:pt x="9319" y="20624"/>
                </a:lnTo>
                <a:lnTo>
                  <a:pt x="10474" y="15811"/>
                </a:lnTo>
                <a:lnTo>
                  <a:pt x="12776" y="12509"/>
                </a:lnTo>
                <a:lnTo>
                  <a:pt x="15072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29" y="8431"/>
                </a:lnTo>
                <a:lnTo>
                  <a:pt x="32068" y="10415"/>
                </a:lnTo>
                <a:lnTo>
                  <a:pt x="35455" y="12992"/>
                </a:lnTo>
                <a:lnTo>
                  <a:pt x="38303" y="10896"/>
                </a:lnTo>
                <a:lnTo>
                  <a:pt x="38277" y="8290"/>
                </a:lnTo>
                <a:lnTo>
                  <a:pt x="37464" y="5547"/>
                </a:lnTo>
                <a:lnTo>
                  <a:pt x="34631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3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37" y="53607"/>
                </a:lnTo>
                <a:lnTo>
                  <a:pt x="23456" y="53607"/>
                </a:lnTo>
                <a:lnTo>
                  <a:pt x="26692" y="53111"/>
                </a:lnTo>
                <a:lnTo>
                  <a:pt x="29753" y="52372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7" y="46534"/>
                </a:lnTo>
                <a:lnTo>
                  <a:pt x="38519" y="43790"/>
                </a:lnTo>
                <a:lnTo>
                  <a:pt x="38493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7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1" y="37551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845607" y="3219196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2" y="0"/>
                </a:moveTo>
                <a:lnTo>
                  <a:pt x="33097" y="1662"/>
                </a:lnTo>
                <a:lnTo>
                  <a:pt x="33097" y="35787"/>
                </a:lnTo>
                <a:lnTo>
                  <a:pt x="30595" y="38862"/>
                </a:lnTo>
                <a:lnTo>
                  <a:pt x="28230" y="41208"/>
                </a:lnTo>
                <a:lnTo>
                  <a:pt x="23788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48"/>
                </a:lnTo>
                <a:lnTo>
                  <a:pt x="31179" y="47101"/>
                </a:lnTo>
                <a:lnTo>
                  <a:pt x="33958" y="44027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24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901594" y="3206123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3"/>
                </a:move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70" y="60451"/>
                </a:lnTo>
                <a:lnTo>
                  <a:pt x="13097" y="63154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35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948297" y="3199049"/>
            <a:ext cx="11062" cy="72292"/>
          </a:xfrm>
          <a:custGeom>
            <a:avLst/>
            <a:gdLst/>
            <a:ahLst/>
            <a:cxnLst/>
            <a:rect l="l" t="t" r="r" b="b"/>
            <a:pathLst>
              <a:path w="11062" h="72292">
                <a:moveTo>
                  <a:pt x="0" y="5411"/>
                </a:moveTo>
                <a:lnTo>
                  <a:pt x="380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92">
                <a:moveTo>
                  <a:pt x="1397" y="71568"/>
                </a:moveTo>
                <a:lnTo>
                  <a:pt x="3938" y="72292"/>
                </a:lnTo>
                <a:lnTo>
                  <a:pt x="7174" y="72292"/>
                </a:lnTo>
                <a:lnTo>
                  <a:pt x="10032" y="70639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9"/>
                </a:lnTo>
                <a:lnTo>
                  <a:pt x="1397" y="715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978591" y="3218417"/>
            <a:ext cx="42047" cy="52924"/>
          </a:xfrm>
          <a:custGeom>
            <a:avLst/>
            <a:gdLst/>
            <a:ahLst/>
            <a:cxnLst/>
            <a:rect l="l" t="t" r="r" b="b"/>
            <a:pathLst>
              <a:path w="42047" h="52924">
                <a:moveTo>
                  <a:pt x="33093" y="22669"/>
                </a:moveTo>
                <a:lnTo>
                  <a:pt x="33093" y="51272"/>
                </a:lnTo>
                <a:lnTo>
                  <a:pt x="33310" y="52010"/>
                </a:lnTo>
                <a:lnTo>
                  <a:pt x="35952" y="52924"/>
                </a:lnTo>
                <a:lnTo>
                  <a:pt x="39192" y="52924"/>
                </a:lnTo>
                <a:lnTo>
                  <a:pt x="42047" y="51272"/>
                </a:lnTo>
                <a:lnTo>
                  <a:pt x="42047" y="18011"/>
                </a:lnTo>
                <a:lnTo>
                  <a:pt x="41756" y="15026"/>
                </a:lnTo>
                <a:lnTo>
                  <a:pt x="40563" y="10083"/>
                </a:lnTo>
                <a:lnTo>
                  <a:pt x="38199" y="6074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3" y="0"/>
                </a:lnTo>
                <a:lnTo>
                  <a:pt x="19036" y="713"/>
                </a:lnTo>
                <a:lnTo>
                  <a:pt x="16306" y="2150"/>
                </a:lnTo>
                <a:lnTo>
                  <a:pt x="13575" y="3571"/>
                </a:lnTo>
                <a:lnTo>
                  <a:pt x="10831" y="5817"/>
                </a:lnTo>
                <a:lnTo>
                  <a:pt x="8077" y="8892"/>
                </a:lnTo>
                <a:lnTo>
                  <a:pt x="8077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2"/>
                </a:lnTo>
                <a:lnTo>
                  <a:pt x="316" y="52200"/>
                </a:lnTo>
                <a:lnTo>
                  <a:pt x="2857" y="52924"/>
                </a:lnTo>
                <a:lnTo>
                  <a:pt x="6094" y="52924"/>
                </a:lnTo>
                <a:lnTo>
                  <a:pt x="8952" y="51272"/>
                </a:lnTo>
                <a:lnTo>
                  <a:pt x="8952" y="17133"/>
                </a:lnTo>
                <a:lnTo>
                  <a:pt x="11404" y="14062"/>
                </a:lnTo>
                <a:lnTo>
                  <a:pt x="13765" y="11736"/>
                </a:lnTo>
                <a:lnTo>
                  <a:pt x="18247" y="8550"/>
                </a:lnTo>
                <a:lnTo>
                  <a:pt x="22732" y="7748"/>
                </a:lnTo>
                <a:lnTo>
                  <a:pt x="25995" y="8093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3" y="19890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035392" y="3218519"/>
            <a:ext cx="46226" cy="54658"/>
          </a:xfrm>
          <a:custGeom>
            <a:avLst/>
            <a:gdLst/>
            <a:ahLst/>
            <a:cxnLst/>
            <a:rect l="l" t="t" r="r" b="b"/>
            <a:pathLst>
              <a:path w="46226" h="54658">
                <a:moveTo>
                  <a:pt x="9813" y="36244"/>
                </a:moveTo>
                <a:lnTo>
                  <a:pt x="9495" y="54658"/>
                </a:lnTo>
                <a:lnTo>
                  <a:pt x="11695" y="51573"/>
                </a:lnTo>
                <a:lnTo>
                  <a:pt x="10410" y="39650"/>
                </a:lnTo>
                <a:lnTo>
                  <a:pt x="9813" y="36244"/>
                </a:lnTo>
                <a:close/>
              </a:path>
              <a:path w="46226" h="54658">
                <a:moveTo>
                  <a:pt x="427" y="55739"/>
                </a:moveTo>
                <a:lnTo>
                  <a:pt x="0" y="59204"/>
                </a:lnTo>
                <a:lnTo>
                  <a:pt x="392" y="62826"/>
                </a:lnTo>
                <a:lnTo>
                  <a:pt x="1990" y="66038"/>
                </a:lnTo>
                <a:lnTo>
                  <a:pt x="5039" y="68580"/>
                </a:lnTo>
                <a:lnTo>
                  <a:pt x="9089" y="70650"/>
                </a:lnTo>
                <a:lnTo>
                  <a:pt x="11857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5" y="72327"/>
                </a:lnTo>
                <a:lnTo>
                  <a:pt x="29551" y="71895"/>
                </a:lnTo>
                <a:lnTo>
                  <a:pt x="32561" y="71005"/>
                </a:lnTo>
                <a:lnTo>
                  <a:pt x="35556" y="70116"/>
                </a:lnTo>
                <a:lnTo>
                  <a:pt x="39963" y="67373"/>
                </a:lnTo>
                <a:lnTo>
                  <a:pt x="43328" y="64043"/>
                </a:lnTo>
                <a:lnTo>
                  <a:pt x="45208" y="60008"/>
                </a:lnTo>
                <a:lnTo>
                  <a:pt x="45690" y="55627"/>
                </a:lnTo>
                <a:lnTo>
                  <a:pt x="45272" y="51612"/>
                </a:lnTo>
                <a:lnTo>
                  <a:pt x="43609" y="48387"/>
                </a:lnTo>
                <a:lnTo>
                  <a:pt x="40967" y="4593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29" y="42378"/>
                </a:lnTo>
                <a:lnTo>
                  <a:pt x="16278" y="41846"/>
                </a:lnTo>
                <a:lnTo>
                  <a:pt x="14324" y="41770"/>
                </a:lnTo>
                <a:lnTo>
                  <a:pt x="10410" y="39650"/>
                </a:lnTo>
                <a:lnTo>
                  <a:pt x="11695" y="51573"/>
                </a:lnTo>
                <a:lnTo>
                  <a:pt x="14540" y="48995"/>
                </a:lnTo>
                <a:lnTo>
                  <a:pt x="27186" y="49442"/>
                </a:lnTo>
                <a:lnTo>
                  <a:pt x="30110" y="49503"/>
                </a:lnTo>
                <a:lnTo>
                  <a:pt x="32431" y="50111"/>
                </a:lnTo>
                <a:lnTo>
                  <a:pt x="35873" y="52397"/>
                </a:lnTo>
                <a:lnTo>
                  <a:pt x="36737" y="56109"/>
                </a:lnTo>
                <a:lnTo>
                  <a:pt x="36737" y="57340"/>
                </a:lnTo>
                <a:lnTo>
                  <a:pt x="35506" y="60756"/>
                </a:lnTo>
                <a:lnTo>
                  <a:pt x="32461" y="63486"/>
                </a:lnTo>
                <a:lnTo>
                  <a:pt x="29170" y="64716"/>
                </a:lnTo>
                <a:lnTo>
                  <a:pt x="25065" y="65495"/>
                </a:lnTo>
                <a:lnTo>
                  <a:pt x="18082" y="65495"/>
                </a:lnTo>
                <a:lnTo>
                  <a:pt x="14756" y="64883"/>
                </a:lnTo>
                <a:lnTo>
                  <a:pt x="12368" y="63690"/>
                </a:lnTo>
                <a:lnTo>
                  <a:pt x="8787" y="60681"/>
                </a:lnTo>
                <a:lnTo>
                  <a:pt x="8787" y="57567"/>
                </a:lnTo>
                <a:lnTo>
                  <a:pt x="9495" y="54658"/>
                </a:lnTo>
                <a:lnTo>
                  <a:pt x="9813" y="36244"/>
                </a:lnTo>
                <a:lnTo>
                  <a:pt x="11389" y="32893"/>
                </a:lnTo>
                <a:lnTo>
                  <a:pt x="14399" y="33691"/>
                </a:lnTo>
                <a:lnTo>
                  <a:pt x="17981" y="34733"/>
                </a:lnTo>
                <a:lnTo>
                  <a:pt x="16012" y="27190"/>
                </a:lnTo>
                <a:lnTo>
                  <a:pt x="12368" y="23507"/>
                </a:lnTo>
                <a:lnTo>
                  <a:pt x="11454" y="20966"/>
                </a:lnTo>
                <a:lnTo>
                  <a:pt x="11454" y="17740"/>
                </a:lnTo>
                <a:lnTo>
                  <a:pt x="11656" y="14921"/>
                </a:lnTo>
                <a:lnTo>
                  <a:pt x="14248" y="1230"/>
                </a:lnTo>
                <a:lnTo>
                  <a:pt x="9917" y="3210"/>
                </a:lnTo>
                <a:lnTo>
                  <a:pt x="6576" y="6249"/>
                </a:lnTo>
                <a:lnTo>
                  <a:pt x="4340" y="10309"/>
                </a:lnTo>
                <a:lnTo>
                  <a:pt x="2929" y="15022"/>
                </a:lnTo>
                <a:lnTo>
                  <a:pt x="2929" y="17791"/>
                </a:lnTo>
                <a:lnTo>
                  <a:pt x="3261" y="22222"/>
                </a:lnTo>
                <a:lnTo>
                  <a:pt x="4556" y="25589"/>
                </a:lnTo>
                <a:lnTo>
                  <a:pt x="6562" y="28436"/>
                </a:lnTo>
                <a:lnTo>
                  <a:pt x="4099" y="31366"/>
                </a:lnTo>
                <a:lnTo>
                  <a:pt x="2296" y="34837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41"/>
                </a:lnTo>
                <a:lnTo>
                  <a:pt x="7058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27" y="55739"/>
                </a:lnTo>
                <a:close/>
              </a:path>
              <a:path w="46226" h="54658">
                <a:moveTo>
                  <a:pt x="11656" y="14921"/>
                </a:moveTo>
                <a:lnTo>
                  <a:pt x="13117" y="11112"/>
                </a:lnTo>
                <a:lnTo>
                  <a:pt x="15886" y="8280"/>
                </a:lnTo>
                <a:lnTo>
                  <a:pt x="18449" y="7124"/>
                </a:lnTo>
                <a:lnTo>
                  <a:pt x="21700" y="6844"/>
                </a:lnTo>
                <a:lnTo>
                  <a:pt x="25065" y="6844"/>
                </a:lnTo>
                <a:lnTo>
                  <a:pt x="27658" y="7772"/>
                </a:lnTo>
                <a:lnTo>
                  <a:pt x="31315" y="11494"/>
                </a:lnTo>
                <a:lnTo>
                  <a:pt x="32230" y="14097"/>
                </a:lnTo>
                <a:lnTo>
                  <a:pt x="32230" y="17424"/>
                </a:lnTo>
                <a:lnTo>
                  <a:pt x="32028" y="20191"/>
                </a:lnTo>
                <a:lnTo>
                  <a:pt x="30552" y="23950"/>
                </a:lnTo>
                <a:lnTo>
                  <a:pt x="27783" y="26708"/>
                </a:lnTo>
                <a:lnTo>
                  <a:pt x="25181" y="27824"/>
                </a:lnTo>
                <a:lnTo>
                  <a:pt x="21865" y="28115"/>
                </a:lnTo>
                <a:lnTo>
                  <a:pt x="18578" y="28115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5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7" y="33807"/>
                </a:lnTo>
                <a:lnTo>
                  <a:pt x="33882" y="31863"/>
                </a:lnTo>
                <a:lnTo>
                  <a:pt x="37245" y="28854"/>
                </a:lnTo>
                <a:lnTo>
                  <a:pt x="39444" y="24853"/>
                </a:lnTo>
                <a:lnTo>
                  <a:pt x="40801" y="20191"/>
                </a:lnTo>
                <a:lnTo>
                  <a:pt x="40801" y="17359"/>
                </a:lnTo>
                <a:lnTo>
                  <a:pt x="40549" y="14022"/>
                </a:lnTo>
                <a:lnTo>
                  <a:pt x="39531" y="10882"/>
                </a:lnTo>
                <a:lnTo>
                  <a:pt x="37384" y="8153"/>
                </a:lnTo>
                <a:lnTo>
                  <a:pt x="44383" y="8153"/>
                </a:lnTo>
                <a:lnTo>
                  <a:pt x="45720" y="7301"/>
                </a:lnTo>
                <a:lnTo>
                  <a:pt x="46226" y="4558"/>
                </a:lnTo>
                <a:lnTo>
                  <a:pt x="44383" y="924"/>
                </a:lnTo>
                <a:lnTo>
                  <a:pt x="29627" y="924"/>
                </a:lnTo>
                <a:lnTo>
                  <a:pt x="27302" y="406"/>
                </a:lnTo>
                <a:lnTo>
                  <a:pt x="24738" y="90"/>
                </a:lnTo>
                <a:lnTo>
                  <a:pt x="19112" y="0"/>
                </a:lnTo>
                <a:lnTo>
                  <a:pt x="16569" y="406"/>
                </a:lnTo>
                <a:lnTo>
                  <a:pt x="14248" y="1230"/>
                </a:lnTo>
                <a:lnTo>
                  <a:pt x="11656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122631" y="321842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01"/>
                </a:moveTo>
                <a:lnTo>
                  <a:pt x="16026" y="0"/>
                </a:lnTo>
                <a:lnTo>
                  <a:pt x="13437" y="392"/>
                </a:lnTo>
                <a:lnTo>
                  <a:pt x="8977" y="1979"/>
                </a:lnTo>
                <a:lnTo>
                  <a:pt x="5651" y="4371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0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51" y="28411"/>
                </a:lnTo>
                <a:lnTo>
                  <a:pt x="15025" y="29643"/>
                </a:lnTo>
                <a:lnTo>
                  <a:pt x="17970" y="30798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2" y="45760"/>
                </a:lnTo>
                <a:lnTo>
                  <a:pt x="6159" y="44157"/>
                </a:lnTo>
                <a:lnTo>
                  <a:pt x="3289" y="42560"/>
                </a:lnTo>
                <a:lnTo>
                  <a:pt x="280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3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5" y="21438"/>
                </a:lnTo>
                <a:lnTo>
                  <a:pt x="12523" y="19343"/>
                </a:lnTo>
                <a:lnTo>
                  <a:pt x="10133" y="16586"/>
                </a:lnTo>
                <a:lnTo>
                  <a:pt x="9766" y="13982"/>
                </a:lnTo>
                <a:lnTo>
                  <a:pt x="10339" y="11178"/>
                </a:lnTo>
                <a:lnTo>
                  <a:pt x="12764" y="8280"/>
                </a:lnTo>
                <a:lnTo>
                  <a:pt x="16026" y="7114"/>
                </a:lnTo>
                <a:lnTo>
                  <a:pt x="18884" y="6948"/>
                </a:lnTo>
                <a:lnTo>
                  <a:pt x="22099" y="7138"/>
                </a:lnTo>
                <a:lnTo>
                  <a:pt x="2588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5" y="2909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170745" y="3218421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0" y="37285"/>
                </a:lnTo>
                <a:lnTo>
                  <a:pt x="48312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8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1" y="34225"/>
                </a:lnTo>
                <a:lnTo>
                  <a:pt x="10388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57"/>
                </a:lnTo>
                <a:lnTo>
                  <a:pt x="37186" y="39038"/>
                </a:lnTo>
                <a:lnTo>
                  <a:pt x="34710" y="42444"/>
                </a:lnTo>
                <a:lnTo>
                  <a:pt x="31178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237031" y="3218414"/>
            <a:ext cx="44935" cy="72351"/>
          </a:xfrm>
          <a:custGeom>
            <a:avLst/>
            <a:gdLst/>
            <a:ahLst/>
            <a:cxnLst/>
            <a:rect l="l" t="t" r="r" b="b"/>
            <a:pathLst>
              <a:path w="44935" h="72351">
                <a:moveTo>
                  <a:pt x="8957" y="17261"/>
                </a:moveTo>
                <a:lnTo>
                  <a:pt x="10378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802" y="8254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1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7"/>
                </a:lnTo>
                <a:lnTo>
                  <a:pt x="35474" y="50457"/>
                </a:lnTo>
                <a:lnTo>
                  <a:pt x="37680" y="48618"/>
                </a:lnTo>
                <a:lnTo>
                  <a:pt x="41263" y="43879"/>
                </a:lnTo>
                <a:lnTo>
                  <a:pt x="42623" y="41007"/>
                </a:lnTo>
                <a:lnTo>
                  <a:pt x="43549" y="37604"/>
                </a:lnTo>
                <a:lnTo>
                  <a:pt x="44463" y="34203"/>
                </a:lnTo>
                <a:lnTo>
                  <a:pt x="44935" y="30365"/>
                </a:lnTo>
                <a:lnTo>
                  <a:pt x="44935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6" y="10083"/>
                </a:lnTo>
                <a:lnTo>
                  <a:pt x="40398" y="7710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9"/>
                </a:lnTo>
                <a:lnTo>
                  <a:pt x="16308" y="2249"/>
                </a:lnTo>
                <a:lnTo>
                  <a:pt x="13529" y="3923"/>
                </a:lnTo>
                <a:lnTo>
                  <a:pt x="10786" y="6173"/>
                </a:lnTo>
                <a:lnTo>
                  <a:pt x="7862" y="9003"/>
                </a:lnTo>
                <a:lnTo>
                  <a:pt x="8957" y="17261"/>
                </a:lnTo>
                <a:close/>
              </a:path>
              <a:path w="44935" h="72351">
                <a:moveTo>
                  <a:pt x="7862" y="9003"/>
                </a:moveTo>
                <a:lnTo>
                  <a:pt x="7862" y="2109"/>
                </a:lnTo>
                <a:lnTo>
                  <a:pt x="5299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190" y="71398"/>
                </a:lnTo>
                <a:lnTo>
                  <a:pt x="2858" y="72351"/>
                </a:lnTo>
                <a:lnTo>
                  <a:pt x="6098" y="72351"/>
                </a:lnTo>
                <a:lnTo>
                  <a:pt x="8957" y="70650"/>
                </a:lnTo>
                <a:lnTo>
                  <a:pt x="8957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32" y="51728"/>
                </a:lnTo>
                <a:lnTo>
                  <a:pt x="35474" y="50457"/>
                </a:lnTo>
                <a:lnTo>
                  <a:pt x="34937" y="33907"/>
                </a:lnTo>
                <a:lnTo>
                  <a:pt x="33732" y="38177"/>
                </a:lnTo>
                <a:lnTo>
                  <a:pt x="31727" y="41795"/>
                </a:lnTo>
                <a:lnTo>
                  <a:pt x="28803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7" y="36680"/>
                </a:lnTo>
                <a:lnTo>
                  <a:pt x="8957" y="17261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299264" y="3195496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590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4" y="28995"/>
                </a:lnTo>
                <a:lnTo>
                  <a:pt x="35029" y="25679"/>
                </a:lnTo>
                <a:lnTo>
                  <a:pt x="30571" y="23468"/>
                </a:lnTo>
                <a:lnTo>
                  <a:pt x="27839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6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05" y="36983"/>
                </a:lnTo>
                <a:lnTo>
                  <a:pt x="13766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1014"/>
                </a:lnTo>
                <a:lnTo>
                  <a:pt x="28638" y="32306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360414" y="3199049"/>
            <a:ext cx="11059" cy="72292"/>
          </a:xfrm>
          <a:custGeom>
            <a:avLst/>
            <a:gdLst/>
            <a:ahLst/>
            <a:cxnLst/>
            <a:rect l="l" t="t" r="r" b="b"/>
            <a:pathLst>
              <a:path w="11059" h="72292">
                <a:moveTo>
                  <a:pt x="0" y="5411"/>
                </a:moveTo>
                <a:lnTo>
                  <a:pt x="380" y="8892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92">
                <a:moveTo>
                  <a:pt x="1269" y="71377"/>
                </a:moveTo>
                <a:lnTo>
                  <a:pt x="3934" y="72292"/>
                </a:lnTo>
                <a:lnTo>
                  <a:pt x="7174" y="72292"/>
                </a:lnTo>
                <a:lnTo>
                  <a:pt x="10032" y="70639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9"/>
                </a:lnTo>
                <a:lnTo>
                  <a:pt x="1269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386791" y="3218421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2" y="4371"/>
                </a:lnTo>
                <a:lnTo>
                  <a:pt x="3045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7" y="30798"/>
                </a:lnTo>
                <a:lnTo>
                  <a:pt x="20711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60"/>
                </a:lnTo>
                <a:lnTo>
                  <a:pt x="6159" y="44157"/>
                </a:lnTo>
                <a:lnTo>
                  <a:pt x="3286" y="42560"/>
                </a:lnTo>
                <a:lnTo>
                  <a:pt x="276" y="42937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33"/>
                </a:lnTo>
                <a:lnTo>
                  <a:pt x="18238" y="53658"/>
                </a:lnTo>
                <a:lnTo>
                  <a:pt x="20826" y="53315"/>
                </a:lnTo>
                <a:lnTo>
                  <a:pt x="25524" y="51944"/>
                </a:lnTo>
                <a:lnTo>
                  <a:pt x="29246" y="49583"/>
                </a:lnTo>
                <a:lnTo>
                  <a:pt x="32256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2" y="32551"/>
                </a:lnTo>
                <a:lnTo>
                  <a:pt x="31874" y="29733"/>
                </a:lnTo>
                <a:lnTo>
                  <a:pt x="28230" y="26633"/>
                </a:lnTo>
                <a:lnTo>
                  <a:pt x="25222" y="25106"/>
                </a:lnTo>
                <a:lnTo>
                  <a:pt x="22172" y="23815"/>
                </a:lnTo>
                <a:lnTo>
                  <a:pt x="19123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114"/>
                </a:lnTo>
                <a:lnTo>
                  <a:pt x="18882" y="6948"/>
                </a:lnTo>
                <a:lnTo>
                  <a:pt x="22096" y="7138"/>
                </a:lnTo>
                <a:lnTo>
                  <a:pt x="25880" y="8356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431816" y="3206123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5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1"/>
                </a:lnTo>
                <a:lnTo>
                  <a:pt x="13093" y="63154"/>
                </a:lnTo>
                <a:lnTo>
                  <a:pt x="16384" y="64847"/>
                </a:lnTo>
                <a:lnTo>
                  <a:pt x="2035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478519" y="3199049"/>
            <a:ext cx="11059" cy="72292"/>
          </a:xfrm>
          <a:custGeom>
            <a:avLst/>
            <a:gdLst/>
            <a:ahLst/>
            <a:cxnLst/>
            <a:rect l="l" t="t" r="r" b="b"/>
            <a:pathLst>
              <a:path w="11059" h="72292">
                <a:moveTo>
                  <a:pt x="0" y="5411"/>
                </a:moveTo>
                <a:lnTo>
                  <a:pt x="380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92">
                <a:moveTo>
                  <a:pt x="1271" y="71377"/>
                </a:moveTo>
                <a:lnTo>
                  <a:pt x="3934" y="72292"/>
                </a:lnTo>
                <a:lnTo>
                  <a:pt x="7174" y="72292"/>
                </a:lnTo>
                <a:lnTo>
                  <a:pt x="10033" y="70639"/>
                </a:lnTo>
                <a:lnTo>
                  <a:pt x="10033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9"/>
                </a:lnTo>
                <a:lnTo>
                  <a:pt x="1271" y="713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505396" y="3218472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7" y="12509"/>
                </a:lnTo>
                <a:lnTo>
                  <a:pt x="15073" y="9194"/>
                </a:lnTo>
                <a:lnTo>
                  <a:pt x="18364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60" y="12992"/>
                </a:lnTo>
                <a:lnTo>
                  <a:pt x="38304" y="10896"/>
                </a:lnTo>
                <a:lnTo>
                  <a:pt x="38279" y="8290"/>
                </a:lnTo>
                <a:lnTo>
                  <a:pt x="37466" y="5547"/>
                </a:lnTo>
                <a:lnTo>
                  <a:pt x="34632" y="3200"/>
                </a:lnTo>
                <a:lnTo>
                  <a:pt x="31356" y="1573"/>
                </a:lnTo>
                <a:lnTo>
                  <a:pt x="28779" y="708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6"/>
                </a:lnTo>
                <a:lnTo>
                  <a:pt x="8622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97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87" y="41846"/>
                </a:lnTo>
                <a:lnTo>
                  <a:pt x="3784" y="44575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8" y="53607"/>
                </a:lnTo>
                <a:lnTo>
                  <a:pt x="23458" y="53607"/>
                </a:lnTo>
                <a:lnTo>
                  <a:pt x="26694" y="53111"/>
                </a:lnTo>
                <a:lnTo>
                  <a:pt x="29758" y="52372"/>
                </a:lnTo>
                <a:lnTo>
                  <a:pt x="32476" y="51321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6" y="39660"/>
                </a:lnTo>
                <a:lnTo>
                  <a:pt x="33502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900" y="45845"/>
                </a:lnTo>
                <a:lnTo>
                  <a:pt x="18796" y="45464"/>
                </a:lnTo>
                <a:lnTo>
                  <a:pt x="15430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556294" y="3218421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8" y="38355"/>
                </a:moveTo>
                <a:lnTo>
                  <a:pt x="10021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1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4" y="53021"/>
                </a:lnTo>
                <a:lnTo>
                  <a:pt x="25260" y="51749"/>
                </a:lnTo>
                <a:lnTo>
                  <a:pt x="27889" y="50483"/>
                </a:lnTo>
                <a:lnTo>
                  <a:pt x="32398" y="46443"/>
                </a:lnTo>
                <a:lnTo>
                  <a:pt x="32398" y="51318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18"/>
                </a:lnTo>
                <a:lnTo>
                  <a:pt x="40106" y="15354"/>
                </a:lnTo>
                <a:lnTo>
                  <a:pt x="39764" y="1268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1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7" y="9206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38355"/>
                </a:lnTo>
                <a:close/>
              </a:path>
              <a:path w="40106" h="53658">
                <a:moveTo>
                  <a:pt x="13196" y="45911"/>
                </a:moveTo>
                <a:lnTo>
                  <a:pt x="9982" y="42912"/>
                </a:lnTo>
                <a:lnTo>
                  <a:pt x="9168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37" y="46659"/>
                </a:lnTo>
                <a:lnTo>
                  <a:pt x="15458" y="46659"/>
                </a:lnTo>
                <a:lnTo>
                  <a:pt x="13196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610250" y="3206123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3"/>
                </a:move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4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1"/>
                </a:lnTo>
                <a:lnTo>
                  <a:pt x="13093" y="63154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79"/>
                </a:lnTo>
                <a:lnTo>
                  <a:pt x="31903" y="59335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7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654782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7" y="11013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39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714636" y="3252110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12"/>
                </a:moveTo>
                <a:lnTo>
                  <a:pt x="37017" y="18122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8" y="-55436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59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59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57"/>
                </a:lnTo>
                <a:lnTo>
                  <a:pt x="11123" y="-18299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3" y="-23634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6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5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6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190"/>
                </a:lnTo>
                <a:lnTo>
                  <a:pt x="28943" y="17628"/>
                </a:lnTo>
                <a:lnTo>
                  <a:pt x="31711" y="16076"/>
                </a:lnTo>
                <a:lnTo>
                  <a:pt x="34380" y="13906"/>
                </a:lnTo>
                <a:lnTo>
                  <a:pt x="36943" y="11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809161" y="3195496"/>
            <a:ext cx="8957" cy="75845"/>
          </a:xfrm>
          <a:custGeom>
            <a:avLst/>
            <a:gdLst/>
            <a:ahLst/>
            <a:cxnLst/>
            <a:rect l="l" t="t" r="r" b="b"/>
            <a:pathLst>
              <a:path w="8957" h="75845">
                <a:moveTo>
                  <a:pt x="8957" y="74193"/>
                </a:moveTo>
                <a:lnTo>
                  <a:pt x="8957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7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835059" y="3218421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19" y="34430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1"/>
                </a:lnTo>
                <a:lnTo>
                  <a:pt x="26885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7"/>
                </a:lnTo>
                <a:lnTo>
                  <a:pt x="38380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6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1"/>
                </a:lnTo>
                <a:lnTo>
                  <a:pt x="10797" y="9155"/>
                </a:lnTo>
                <a:lnTo>
                  <a:pt x="14084" y="8050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800" y="9206"/>
                </a:lnTo>
                <a:lnTo>
                  <a:pt x="30215" y="12330"/>
                </a:lnTo>
                <a:lnTo>
                  <a:pt x="31000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1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896162" y="32184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5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80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8"/>
                </a:lnTo>
                <a:lnTo>
                  <a:pt x="8074" y="9551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0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933908" y="3218519"/>
            <a:ext cx="46231" cy="54658"/>
          </a:xfrm>
          <a:custGeom>
            <a:avLst/>
            <a:gdLst/>
            <a:ahLst/>
            <a:cxnLst/>
            <a:rect l="l" t="t" r="r" b="b"/>
            <a:pathLst>
              <a:path w="46231" h="54658">
                <a:moveTo>
                  <a:pt x="9817" y="36244"/>
                </a:moveTo>
                <a:lnTo>
                  <a:pt x="9500" y="54658"/>
                </a:lnTo>
                <a:lnTo>
                  <a:pt x="11700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31" h="54658">
                <a:moveTo>
                  <a:pt x="431" y="55739"/>
                </a:moveTo>
                <a:lnTo>
                  <a:pt x="0" y="59204"/>
                </a:lnTo>
                <a:lnTo>
                  <a:pt x="406" y="62826"/>
                </a:lnTo>
                <a:lnTo>
                  <a:pt x="1995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6" y="71895"/>
                </a:lnTo>
                <a:lnTo>
                  <a:pt x="32565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33" y="64043"/>
                </a:lnTo>
                <a:lnTo>
                  <a:pt x="45227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4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2" y="41846"/>
                </a:lnTo>
                <a:lnTo>
                  <a:pt x="14328" y="41770"/>
                </a:lnTo>
                <a:lnTo>
                  <a:pt x="10415" y="39650"/>
                </a:lnTo>
                <a:lnTo>
                  <a:pt x="11700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4" y="49503"/>
                </a:lnTo>
                <a:lnTo>
                  <a:pt x="32435" y="50111"/>
                </a:lnTo>
                <a:lnTo>
                  <a:pt x="35877" y="5239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4" y="60756"/>
                </a:lnTo>
                <a:lnTo>
                  <a:pt x="32475" y="63486"/>
                </a:lnTo>
                <a:lnTo>
                  <a:pt x="29174" y="64716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9" y="64883"/>
                </a:lnTo>
                <a:lnTo>
                  <a:pt x="12369" y="63690"/>
                </a:lnTo>
                <a:lnTo>
                  <a:pt x="8790" y="60681"/>
                </a:lnTo>
                <a:lnTo>
                  <a:pt x="8790" y="57567"/>
                </a:lnTo>
                <a:lnTo>
                  <a:pt x="9500" y="54658"/>
                </a:lnTo>
                <a:lnTo>
                  <a:pt x="9817" y="36244"/>
                </a:lnTo>
                <a:lnTo>
                  <a:pt x="11394" y="32893"/>
                </a:lnTo>
                <a:lnTo>
                  <a:pt x="14414" y="33691"/>
                </a:lnTo>
                <a:lnTo>
                  <a:pt x="17997" y="34733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61" y="14921"/>
                </a:lnTo>
                <a:lnTo>
                  <a:pt x="14251" y="1230"/>
                </a:lnTo>
                <a:lnTo>
                  <a:pt x="9921" y="3210"/>
                </a:lnTo>
                <a:lnTo>
                  <a:pt x="6591" y="6249"/>
                </a:lnTo>
                <a:lnTo>
                  <a:pt x="4345" y="1030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9"/>
                </a:lnTo>
                <a:lnTo>
                  <a:pt x="6567" y="28436"/>
                </a:lnTo>
                <a:lnTo>
                  <a:pt x="4104" y="31366"/>
                </a:lnTo>
                <a:lnTo>
                  <a:pt x="2299" y="34837"/>
                </a:lnTo>
                <a:lnTo>
                  <a:pt x="1842" y="39013"/>
                </a:lnTo>
                <a:lnTo>
                  <a:pt x="2275" y="42087"/>
                </a:lnTo>
                <a:lnTo>
                  <a:pt x="3977" y="4484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39"/>
                </a:lnTo>
                <a:close/>
              </a:path>
              <a:path w="46231" h="54658">
                <a:moveTo>
                  <a:pt x="11661" y="14921"/>
                </a:moveTo>
                <a:lnTo>
                  <a:pt x="13121" y="11112"/>
                </a:lnTo>
                <a:lnTo>
                  <a:pt x="15890" y="8280"/>
                </a:lnTo>
                <a:lnTo>
                  <a:pt x="18468" y="7124"/>
                </a:lnTo>
                <a:lnTo>
                  <a:pt x="21704" y="6844"/>
                </a:lnTo>
                <a:lnTo>
                  <a:pt x="25071" y="6844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97"/>
                </a:lnTo>
                <a:lnTo>
                  <a:pt x="32235" y="17424"/>
                </a:lnTo>
                <a:lnTo>
                  <a:pt x="32029" y="20191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70" y="28115"/>
                </a:lnTo>
                <a:lnTo>
                  <a:pt x="18583" y="28115"/>
                </a:lnTo>
                <a:lnTo>
                  <a:pt x="16015" y="27190"/>
                </a:lnTo>
                <a:lnTo>
                  <a:pt x="17997" y="34733"/>
                </a:lnTo>
                <a:lnTo>
                  <a:pt x="21870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7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59"/>
                </a:lnTo>
                <a:lnTo>
                  <a:pt x="40553" y="14022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20" y="7301"/>
                </a:lnTo>
                <a:lnTo>
                  <a:pt x="46231" y="4558"/>
                </a:lnTo>
                <a:lnTo>
                  <a:pt x="44387" y="924"/>
                </a:lnTo>
                <a:lnTo>
                  <a:pt x="29631" y="924"/>
                </a:lnTo>
                <a:lnTo>
                  <a:pt x="27306" y="406"/>
                </a:lnTo>
                <a:lnTo>
                  <a:pt x="24743" y="90"/>
                </a:lnTo>
                <a:lnTo>
                  <a:pt x="19127" y="0"/>
                </a:lnTo>
                <a:lnTo>
                  <a:pt x="16574" y="406"/>
                </a:lnTo>
                <a:lnTo>
                  <a:pt x="14251" y="1230"/>
                </a:lnTo>
                <a:lnTo>
                  <a:pt x="11661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993236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9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39"/>
                </a:lnTo>
                <a:lnTo>
                  <a:pt x="29643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079219" y="3200835"/>
            <a:ext cx="52476" cy="70487"/>
          </a:xfrm>
          <a:custGeom>
            <a:avLst/>
            <a:gdLst/>
            <a:ahLst/>
            <a:cxnLst/>
            <a:rect l="l" t="t" r="r" b="b"/>
            <a:pathLst>
              <a:path w="52476" h="70487">
                <a:moveTo>
                  <a:pt x="21906" y="69775"/>
                </a:moveTo>
                <a:lnTo>
                  <a:pt x="24598" y="70487"/>
                </a:lnTo>
                <a:lnTo>
                  <a:pt x="27863" y="70487"/>
                </a:lnTo>
                <a:lnTo>
                  <a:pt x="30883" y="68811"/>
                </a:lnTo>
                <a:lnTo>
                  <a:pt x="30883" y="7927"/>
                </a:lnTo>
                <a:lnTo>
                  <a:pt x="50633" y="7927"/>
                </a:lnTo>
                <a:lnTo>
                  <a:pt x="52170" y="6720"/>
                </a:lnTo>
                <a:lnTo>
                  <a:pt x="52476" y="4014"/>
                </a:lnTo>
                <a:lnTo>
                  <a:pt x="52437" y="2717"/>
                </a:lnTo>
                <a:lnTo>
                  <a:pt x="50633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299"/>
                </a:lnTo>
                <a:lnTo>
                  <a:pt x="1803" y="7927"/>
                </a:lnTo>
                <a:lnTo>
                  <a:pt x="21549" y="7927"/>
                </a:lnTo>
                <a:lnTo>
                  <a:pt x="21549" y="68811"/>
                </a:lnTo>
                <a:lnTo>
                  <a:pt x="21906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145448" y="3219196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67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48"/>
                </a:lnTo>
                <a:lnTo>
                  <a:pt x="31179" y="47101"/>
                </a:lnTo>
                <a:lnTo>
                  <a:pt x="33958" y="44027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2"/>
                </a:lnTo>
                <a:lnTo>
                  <a:pt x="41856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208581" y="3218421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30" y="8460"/>
                </a:lnTo>
                <a:lnTo>
                  <a:pt x="22950" y="8676"/>
                </a:lnTo>
                <a:lnTo>
                  <a:pt x="25707" y="9465"/>
                </a:lnTo>
                <a:lnTo>
                  <a:pt x="28375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80"/>
                </a:lnTo>
                <a:lnTo>
                  <a:pt x="20387" y="0"/>
                </a:lnTo>
                <a:lnTo>
                  <a:pt x="17287" y="662"/>
                </a:lnTo>
                <a:lnTo>
                  <a:pt x="14137" y="2566"/>
                </a:lnTo>
                <a:lnTo>
                  <a:pt x="10680" y="5998"/>
                </a:lnTo>
                <a:lnTo>
                  <a:pt x="8078" y="9551"/>
                </a:lnTo>
                <a:lnTo>
                  <a:pt x="8078" y="215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7" y="51271"/>
                </a:lnTo>
                <a:lnTo>
                  <a:pt x="8957" y="19141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251764" y="3218417"/>
            <a:ext cx="42047" cy="52924"/>
          </a:xfrm>
          <a:custGeom>
            <a:avLst/>
            <a:gdLst/>
            <a:ahLst/>
            <a:cxnLst/>
            <a:rect l="l" t="t" r="r" b="b"/>
            <a:pathLst>
              <a:path w="42047" h="52924">
                <a:moveTo>
                  <a:pt x="33093" y="22669"/>
                </a:moveTo>
                <a:lnTo>
                  <a:pt x="33093" y="51272"/>
                </a:lnTo>
                <a:lnTo>
                  <a:pt x="33309" y="52010"/>
                </a:lnTo>
                <a:lnTo>
                  <a:pt x="35952" y="52924"/>
                </a:lnTo>
                <a:lnTo>
                  <a:pt x="39188" y="52924"/>
                </a:lnTo>
                <a:lnTo>
                  <a:pt x="42047" y="51272"/>
                </a:lnTo>
                <a:lnTo>
                  <a:pt x="42047" y="18011"/>
                </a:lnTo>
                <a:lnTo>
                  <a:pt x="41741" y="15026"/>
                </a:lnTo>
                <a:lnTo>
                  <a:pt x="40549" y="10083"/>
                </a:lnTo>
                <a:lnTo>
                  <a:pt x="38199" y="6074"/>
                </a:lnTo>
                <a:lnTo>
                  <a:pt x="35024" y="2758"/>
                </a:lnTo>
                <a:lnTo>
                  <a:pt x="30566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50"/>
                </a:lnTo>
                <a:lnTo>
                  <a:pt x="13575" y="3571"/>
                </a:lnTo>
                <a:lnTo>
                  <a:pt x="10831" y="5817"/>
                </a:lnTo>
                <a:lnTo>
                  <a:pt x="8074" y="8892"/>
                </a:lnTo>
                <a:lnTo>
                  <a:pt x="8074" y="215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2"/>
                </a:lnTo>
                <a:lnTo>
                  <a:pt x="190" y="52010"/>
                </a:lnTo>
                <a:lnTo>
                  <a:pt x="2853" y="52924"/>
                </a:lnTo>
                <a:lnTo>
                  <a:pt x="6094" y="52924"/>
                </a:lnTo>
                <a:lnTo>
                  <a:pt x="8952" y="51272"/>
                </a:lnTo>
                <a:lnTo>
                  <a:pt x="8952" y="17133"/>
                </a:lnTo>
                <a:lnTo>
                  <a:pt x="11404" y="14062"/>
                </a:lnTo>
                <a:lnTo>
                  <a:pt x="13765" y="11736"/>
                </a:lnTo>
                <a:lnTo>
                  <a:pt x="18247" y="8550"/>
                </a:lnTo>
                <a:lnTo>
                  <a:pt x="22729" y="7748"/>
                </a:lnTo>
                <a:lnTo>
                  <a:pt x="25994" y="8093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3" y="19890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310068" y="3239964"/>
            <a:ext cx="26532" cy="7426"/>
          </a:xfrm>
          <a:custGeom>
            <a:avLst/>
            <a:gdLst/>
            <a:ahLst/>
            <a:cxnLst/>
            <a:rect l="l" t="t" r="r" b="b"/>
            <a:pathLst>
              <a:path w="26532" h="7426">
                <a:moveTo>
                  <a:pt x="26532" y="3683"/>
                </a:moveTo>
                <a:lnTo>
                  <a:pt x="26532" y="2994"/>
                </a:lnTo>
                <a:lnTo>
                  <a:pt x="24624" y="0"/>
                </a:lnTo>
                <a:lnTo>
                  <a:pt x="1955" y="0"/>
                </a:lnTo>
                <a:lnTo>
                  <a:pt x="482" y="798"/>
                </a:lnTo>
                <a:lnTo>
                  <a:pt x="0" y="3683"/>
                </a:lnTo>
                <a:lnTo>
                  <a:pt x="1955" y="7426"/>
                </a:lnTo>
                <a:lnTo>
                  <a:pt x="24624" y="7426"/>
                </a:lnTo>
                <a:lnTo>
                  <a:pt x="26046" y="6602"/>
                </a:lnTo>
                <a:lnTo>
                  <a:pt x="26532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353366" y="3195496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5" y="28130"/>
                </a:moveTo>
                <a:lnTo>
                  <a:pt x="37781" y="26607"/>
                </a:lnTo>
                <a:lnTo>
                  <a:pt x="36205" y="23813"/>
                </a:lnTo>
                <a:lnTo>
                  <a:pt x="33310" y="23674"/>
                </a:lnTo>
                <a:lnTo>
                  <a:pt x="30466" y="23813"/>
                </a:lnTo>
                <a:lnTo>
                  <a:pt x="27392" y="25577"/>
                </a:lnTo>
                <a:lnTo>
                  <a:pt x="8952" y="45860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86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2" y="74193"/>
                </a:lnTo>
                <a:lnTo>
                  <a:pt x="8952" y="47116"/>
                </a:lnTo>
                <a:lnTo>
                  <a:pt x="29563" y="74142"/>
                </a:lnTo>
                <a:lnTo>
                  <a:pt x="31788" y="75643"/>
                </a:lnTo>
                <a:lnTo>
                  <a:pt x="34390" y="75885"/>
                </a:lnTo>
                <a:lnTo>
                  <a:pt x="37094" y="75845"/>
                </a:lnTo>
                <a:lnTo>
                  <a:pt x="40092" y="74142"/>
                </a:lnTo>
                <a:lnTo>
                  <a:pt x="38781" y="71589"/>
                </a:lnTo>
                <a:lnTo>
                  <a:pt x="18931" y="45821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405354" y="321842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39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5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9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462615" y="3219174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7"/>
                </a:moveTo>
                <a:lnTo>
                  <a:pt x="17715" y="50125"/>
                </a:lnTo>
                <a:lnTo>
                  <a:pt x="19227" y="51868"/>
                </a:lnTo>
                <a:lnTo>
                  <a:pt x="12495" y="68860"/>
                </a:lnTo>
                <a:lnTo>
                  <a:pt x="13500" y="71398"/>
                </a:lnTo>
                <a:lnTo>
                  <a:pt x="16353" y="71629"/>
                </a:lnTo>
                <a:lnTo>
                  <a:pt x="19504" y="71462"/>
                </a:lnTo>
                <a:lnTo>
                  <a:pt x="22045" y="69839"/>
                </a:lnTo>
                <a:lnTo>
                  <a:pt x="28558" y="51868"/>
                </a:lnTo>
                <a:lnTo>
                  <a:pt x="46087" y="3314"/>
                </a:lnTo>
                <a:lnTo>
                  <a:pt x="45639" y="396"/>
                </a:lnTo>
                <a:lnTo>
                  <a:pt x="43026" y="0"/>
                </a:lnTo>
                <a:lnTo>
                  <a:pt x="39977" y="49"/>
                </a:lnTo>
                <a:lnTo>
                  <a:pt x="37184" y="1893"/>
                </a:lnTo>
                <a:lnTo>
                  <a:pt x="23735" y="41287"/>
                </a:lnTo>
                <a:lnTo>
                  <a:pt x="23568" y="41287"/>
                </a:lnTo>
                <a:lnTo>
                  <a:pt x="9626" y="2119"/>
                </a:lnTo>
                <a:lnTo>
                  <a:pt x="8952" y="737"/>
                </a:lnTo>
                <a:lnTo>
                  <a:pt x="6245" y="25"/>
                </a:lnTo>
                <a:lnTo>
                  <a:pt x="3225" y="0"/>
                </a:lnTo>
                <a:lnTo>
                  <a:pt x="0" y="902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606737" y="3352399"/>
            <a:ext cx="44931" cy="72348"/>
          </a:xfrm>
          <a:custGeom>
            <a:avLst/>
            <a:gdLst/>
            <a:ahLst/>
            <a:cxnLst/>
            <a:rect l="l" t="t" r="r" b="b"/>
            <a:pathLst>
              <a:path w="44931" h="72348">
                <a:moveTo>
                  <a:pt x="8952" y="17258"/>
                </a:moveTo>
                <a:lnTo>
                  <a:pt x="10374" y="15478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6"/>
                </a:lnTo>
                <a:lnTo>
                  <a:pt x="27799" y="8253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48"/>
                </a:lnTo>
                <a:lnTo>
                  <a:pt x="35459" y="22211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0"/>
                </a:lnTo>
                <a:lnTo>
                  <a:pt x="44462" y="34209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6"/>
                </a:lnTo>
                <a:lnTo>
                  <a:pt x="41972" y="10093"/>
                </a:lnTo>
                <a:lnTo>
                  <a:pt x="40398" y="7706"/>
                </a:lnTo>
                <a:lnTo>
                  <a:pt x="36791" y="3440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8" y="2245"/>
                </a:lnTo>
                <a:lnTo>
                  <a:pt x="13524" y="3923"/>
                </a:lnTo>
                <a:lnTo>
                  <a:pt x="10781" y="6169"/>
                </a:lnTo>
                <a:lnTo>
                  <a:pt x="7862" y="9003"/>
                </a:lnTo>
                <a:lnTo>
                  <a:pt x="8952" y="17258"/>
                </a:lnTo>
                <a:close/>
              </a:path>
              <a:path w="44931" h="72348">
                <a:moveTo>
                  <a:pt x="7862" y="9003"/>
                </a:moveTo>
                <a:lnTo>
                  <a:pt x="7862" y="2105"/>
                </a:lnTo>
                <a:lnTo>
                  <a:pt x="5294" y="783"/>
                </a:lnTo>
                <a:lnTo>
                  <a:pt x="2566" y="783"/>
                </a:lnTo>
                <a:lnTo>
                  <a:pt x="0" y="2451"/>
                </a:lnTo>
                <a:lnTo>
                  <a:pt x="0" y="70648"/>
                </a:lnTo>
                <a:lnTo>
                  <a:pt x="316" y="71625"/>
                </a:lnTo>
                <a:lnTo>
                  <a:pt x="2857" y="72348"/>
                </a:lnTo>
                <a:lnTo>
                  <a:pt x="6094" y="72348"/>
                </a:lnTo>
                <a:lnTo>
                  <a:pt x="8952" y="70648"/>
                </a:lnTo>
                <a:lnTo>
                  <a:pt x="8952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67"/>
                </a:lnTo>
                <a:lnTo>
                  <a:pt x="27165" y="53667"/>
                </a:lnTo>
                <a:lnTo>
                  <a:pt x="30189" y="53019"/>
                </a:lnTo>
                <a:lnTo>
                  <a:pt x="32828" y="51724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5" y="41795"/>
                </a:lnTo>
                <a:lnTo>
                  <a:pt x="28792" y="44323"/>
                </a:lnTo>
                <a:lnTo>
                  <a:pt x="25236" y="45960"/>
                </a:lnTo>
                <a:lnTo>
                  <a:pt x="20548" y="45960"/>
                </a:lnTo>
                <a:lnTo>
                  <a:pt x="16002" y="43569"/>
                </a:lnTo>
                <a:lnTo>
                  <a:pt x="11430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1665161" y="335240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7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700470" y="3352402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604"/>
                </a:lnTo>
                <a:lnTo>
                  <a:pt x="14184" y="11164"/>
                </a:lnTo>
                <a:lnTo>
                  <a:pt x="17691" y="889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7" y="4065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9" y="46659"/>
                </a:lnTo>
                <a:lnTo>
                  <a:pt x="10389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1" y="38646"/>
                </a:lnTo>
                <a:lnTo>
                  <a:pt x="10019" y="34225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5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1752310" y="3333027"/>
            <a:ext cx="21650" cy="91807"/>
          </a:xfrm>
          <a:custGeom>
            <a:avLst/>
            <a:gdLst/>
            <a:ahLst/>
            <a:cxnLst/>
            <a:rect l="l" t="t" r="r" b="b"/>
            <a:pathLst>
              <a:path w="21650" h="91807">
                <a:moveTo>
                  <a:pt x="10641" y="5436"/>
                </a:moveTo>
                <a:lnTo>
                  <a:pt x="11023" y="8892"/>
                </a:lnTo>
                <a:lnTo>
                  <a:pt x="13968" y="10746"/>
                </a:lnTo>
                <a:lnTo>
                  <a:pt x="18197" y="10746"/>
                </a:lnTo>
                <a:lnTo>
                  <a:pt x="21258" y="8837"/>
                </a:lnTo>
                <a:lnTo>
                  <a:pt x="21650" y="5321"/>
                </a:lnTo>
                <a:lnTo>
                  <a:pt x="21272" y="1868"/>
                </a:lnTo>
                <a:lnTo>
                  <a:pt x="18313" y="0"/>
                </a:lnTo>
                <a:lnTo>
                  <a:pt x="14033" y="0"/>
                </a:lnTo>
                <a:lnTo>
                  <a:pt x="11023" y="1893"/>
                </a:lnTo>
                <a:lnTo>
                  <a:pt x="10641" y="5436"/>
                </a:lnTo>
                <a:close/>
              </a:path>
              <a:path w="21650" h="91807">
                <a:moveTo>
                  <a:pt x="684" y="90717"/>
                </a:move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6" y="89867"/>
                </a:lnTo>
                <a:lnTo>
                  <a:pt x="17259" y="87199"/>
                </a:lnTo>
                <a:lnTo>
                  <a:pt x="19263" y="83808"/>
                </a:lnTo>
                <a:lnTo>
                  <a:pt x="20344" y="79352"/>
                </a:lnTo>
                <a:lnTo>
                  <a:pt x="20624" y="76442"/>
                </a:lnTo>
                <a:lnTo>
                  <a:pt x="20624" y="21819"/>
                </a:lnTo>
                <a:lnTo>
                  <a:pt x="20408" y="21107"/>
                </a:lnTo>
                <a:lnTo>
                  <a:pt x="17716" y="20167"/>
                </a:lnTo>
                <a:lnTo>
                  <a:pt x="14526" y="20167"/>
                </a:lnTo>
                <a:lnTo>
                  <a:pt x="11621" y="21819"/>
                </a:lnTo>
                <a:lnTo>
                  <a:pt x="11621" y="75412"/>
                </a:lnTo>
                <a:lnTo>
                  <a:pt x="11490" y="77382"/>
                </a:lnTo>
                <a:lnTo>
                  <a:pt x="10984" y="79984"/>
                </a:lnTo>
                <a:lnTo>
                  <a:pt x="8798" y="83261"/>
                </a:lnTo>
                <a:lnTo>
                  <a:pt x="6080" y="84164"/>
                </a:lnTo>
                <a:lnTo>
                  <a:pt x="2689" y="84024"/>
                </a:lnTo>
                <a:lnTo>
                  <a:pt x="137" y="85370"/>
                </a:lnTo>
                <a:lnTo>
                  <a:pt x="0" y="87998"/>
                </a:lnTo>
                <a:lnTo>
                  <a:pt x="684" y="9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786366" y="335240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2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5"/>
                </a:lnTo>
                <a:lnTo>
                  <a:pt x="32777" y="11013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3"/>
                </a:lnTo>
                <a:lnTo>
                  <a:pt x="44921" y="24743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20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1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1842084" y="3352453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30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78" y="15825"/>
                </a:lnTo>
                <a:lnTo>
                  <a:pt x="12776" y="12509"/>
                </a:lnTo>
                <a:lnTo>
                  <a:pt x="15076" y="9194"/>
                </a:lnTo>
                <a:lnTo>
                  <a:pt x="18366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911"/>
                </a:lnTo>
                <a:lnTo>
                  <a:pt x="38279" y="8305"/>
                </a:lnTo>
                <a:lnTo>
                  <a:pt x="37465" y="5551"/>
                </a:lnTo>
                <a:lnTo>
                  <a:pt x="34645" y="3200"/>
                </a:lnTo>
                <a:lnTo>
                  <a:pt x="31358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3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7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8" y="45468"/>
                </a:lnTo>
                <a:lnTo>
                  <a:pt x="15433" y="43905"/>
                </a:lnTo>
                <a:lnTo>
                  <a:pt x="12854" y="41122"/>
                </a:lnTo>
                <a:lnTo>
                  <a:pt x="10821" y="37555"/>
                </a:lnTo>
                <a:lnTo>
                  <a:pt x="963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1885979" y="334012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7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4" y="1697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2"/>
                </a:lnTo>
                <a:lnTo>
                  <a:pt x="1791" y="20735"/>
                </a:lnTo>
                <a:lnTo>
                  <a:pt x="8624" y="20735"/>
                </a:lnTo>
                <a:lnTo>
                  <a:pt x="8624" y="52105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097"/>
                </a:lnTo>
                <a:lnTo>
                  <a:pt x="31535" y="63078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68"/>
                </a:lnTo>
                <a:lnTo>
                  <a:pt x="24410" y="58174"/>
                </a:lnTo>
                <a:lnTo>
                  <a:pt x="21843" y="58174"/>
                </a:lnTo>
                <a:lnTo>
                  <a:pt x="20066" y="57325"/>
                </a:lnTo>
                <a:lnTo>
                  <a:pt x="18072" y="53898"/>
                </a:lnTo>
                <a:lnTo>
                  <a:pt x="17578" y="51342"/>
                </a:lnTo>
                <a:lnTo>
                  <a:pt x="17578" y="20735"/>
                </a:lnTo>
                <a:lnTo>
                  <a:pt x="30112" y="20735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1926040" y="335240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7" y="396"/>
                </a:lnTo>
                <a:lnTo>
                  <a:pt x="8992" y="1983"/>
                </a:lnTo>
                <a:lnTo>
                  <a:pt x="5651" y="4371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0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5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5" y="46498"/>
                </a:lnTo>
                <a:lnTo>
                  <a:pt x="13549" y="46498"/>
                </a:lnTo>
                <a:lnTo>
                  <a:pt x="10213" y="45760"/>
                </a:lnTo>
                <a:lnTo>
                  <a:pt x="6159" y="44157"/>
                </a:lnTo>
                <a:lnTo>
                  <a:pt x="3289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6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3" y="19343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26" y="7114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49" y="10099"/>
                </a:lnTo>
                <a:lnTo>
                  <a:pt x="32043" y="8309"/>
                </a:lnTo>
                <a:lnTo>
                  <a:pt x="31992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1967957" y="339287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2"/>
                </a:lnTo>
                <a:lnTo>
                  <a:pt x="13384" y="0"/>
                </a:lnTo>
                <a:lnTo>
                  <a:pt x="10742" y="50"/>
                </a:lnTo>
                <a:lnTo>
                  <a:pt x="7722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6"/>
                </a:lnTo>
                <a:lnTo>
                  <a:pt x="1422" y="27863"/>
                </a:lnTo>
                <a:lnTo>
                  <a:pt x="4265" y="27814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25"/>
                </a:lnTo>
                <a:lnTo>
                  <a:pt x="16927" y="10148"/>
                </a:lnTo>
                <a:lnTo>
                  <a:pt x="17475" y="748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2021683" y="3353159"/>
            <a:ext cx="73740" cy="52195"/>
          </a:xfrm>
          <a:custGeom>
            <a:avLst/>
            <a:gdLst/>
            <a:ahLst/>
            <a:cxnLst/>
            <a:rect l="l" t="t" r="r" b="b"/>
            <a:pathLst>
              <a:path w="73740" h="52195">
                <a:moveTo>
                  <a:pt x="482" y="3858"/>
                </a:moveTo>
                <a:lnTo>
                  <a:pt x="14761" y="50237"/>
                </a:lnTo>
                <a:lnTo>
                  <a:pt x="15242" y="51165"/>
                </a:lnTo>
                <a:lnTo>
                  <a:pt x="17985" y="52095"/>
                </a:lnTo>
                <a:lnTo>
                  <a:pt x="20728" y="52195"/>
                </a:lnTo>
                <a:lnTo>
                  <a:pt x="24207" y="52066"/>
                </a:lnTo>
                <a:lnTo>
                  <a:pt x="26860" y="50237"/>
                </a:lnTo>
                <a:lnTo>
                  <a:pt x="36349" y="14820"/>
                </a:lnTo>
                <a:lnTo>
                  <a:pt x="36565" y="14820"/>
                </a:lnTo>
                <a:lnTo>
                  <a:pt x="46826" y="50237"/>
                </a:lnTo>
                <a:lnTo>
                  <a:pt x="47524" y="51422"/>
                </a:lnTo>
                <a:lnTo>
                  <a:pt x="50126" y="52095"/>
                </a:lnTo>
                <a:lnTo>
                  <a:pt x="55664" y="52105"/>
                </a:lnTo>
                <a:lnTo>
                  <a:pt x="58864" y="50237"/>
                </a:lnTo>
                <a:lnTo>
                  <a:pt x="73253" y="3858"/>
                </a:lnTo>
                <a:lnTo>
                  <a:pt x="73740" y="1572"/>
                </a:lnTo>
                <a:lnTo>
                  <a:pt x="73202" y="467"/>
                </a:lnTo>
                <a:lnTo>
                  <a:pt x="70424" y="0"/>
                </a:lnTo>
                <a:lnTo>
                  <a:pt x="67845" y="24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3"/>
                </a:lnTo>
                <a:lnTo>
                  <a:pt x="40957" y="859"/>
                </a:lnTo>
                <a:lnTo>
                  <a:pt x="38369" y="24"/>
                </a:lnTo>
                <a:lnTo>
                  <a:pt x="35154" y="24"/>
                </a:lnTo>
                <a:lnTo>
                  <a:pt x="32170" y="1738"/>
                </a:lnTo>
                <a:lnTo>
                  <a:pt x="21374" y="41997"/>
                </a:lnTo>
                <a:lnTo>
                  <a:pt x="21162" y="41997"/>
                </a:lnTo>
                <a:lnTo>
                  <a:pt x="9385" y="1738"/>
                </a:lnTo>
                <a:lnTo>
                  <a:pt x="8295" y="351"/>
                </a:lnTo>
                <a:lnTo>
                  <a:pt x="5462" y="0"/>
                </a:lnTo>
                <a:lnTo>
                  <a:pt x="2909" y="24"/>
                </a:lnTo>
                <a:lnTo>
                  <a:pt x="0" y="1256"/>
                </a:lnTo>
                <a:lnTo>
                  <a:pt x="48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2103865" y="335240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3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38" y="1844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5"/>
                </a:lnTo>
                <a:lnTo>
                  <a:pt x="32781" y="11013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8" y="20091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69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90"/>
                </a:lnTo>
                <a:lnTo>
                  <a:pt x="3945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50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4" y="40007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53"/>
                </a:lnTo>
                <a:lnTo>
                  <a:pt x="44919" y="24743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20"/>
                </a:lnTo>
                <a:lnTo>
                  <a:pt x="22974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5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2185145" y="335240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5"/>
                </a:lnTo>
                <a:lnTo>
                  <a:pt x="32778" y="11013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3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9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6" y="45519"/>
                </a:lnTo>
                <a:lnTo>
                  <a:pt x="42077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53"/>
                </a:lnTo>
                <a:lnTo>
                  <a:pt x="44921" y="24743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20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3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2244279" y="3352402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4" y="6070"/>
                </a:lnTo>
                <a:lnTo>
                  <a:pt x="35027" y="2754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2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299608" y="3329705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79" y="60274"/>
                </a:lnTo>
                <a:lnTo>
                  <a:pt x="1803" y="63474"/>
                </a:lnTo>
                <a:lnTo>
                  <a:pt x="2948" y="66258"/>
                </a:lnTo>
                <a:lnTo>
                  <a:pt x="6098" y="70991"/>
                </a:lnTo>
                <a:lnTo>
                  <a:pt x="10680" y="74270"/>
                </a:lnTo>
                <a:lnTo>
                  <a:pt x="10886" y="60833"/>
                </a:lnTo>
                <a:lnTo>
                  <a:pt x="9842" y="56390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43"/>
                </a:lnTo>
                <a:lnTo>
                  <a:pt x="11127" y="38087"/>
                </a:lnTo>
                <a:lnTo>
                  <a:pt x="13121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73" y="62420"/>
                </a:lnTo>
                <a:lnTo>
                  <a:pt x="29425" y="65825"/>
                </a:lnTo>
                <a:lnTo>
                  <a:pt x="25974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67"/>
                </a:lnTo>
                <a:lnTo>
                  <a:pt x="16272" y="76366"/>
                </a:lnTo>
                <a:lnTo>
                  <a:pt x="23154" y="76366"/>
                </a:lnTo>
                <a:lnTo>
                  <a:pt x="26175" y="75577"/>
                </a:lnTo>
                <a:lnTo>
                  <a:pt x="28944" y="74030"/>
                </a:lnTo>
                <a:lnTo>
                  <a:pt x="31711" y="72467"/>
                </a:lnTo>
                <a:lnTo>
                  <a:pt x="34380" y="70293"/>
                </a:lnTo>
                <a:lnTo>
                  <a:pt x="36946" y="67514"/>
                </a:lnTo>
                <a:lnTo>
                  <a:pt x="37021" y="74512"/>
                </a:lnTo>
                <a:lnTo>
                  <a:pt x="39625" y="75618"/>
                </a:lnTo>
                <a:lnTo>
                  <a:pt x="42357" y="75618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65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79" y="23342"/>
                </a:lnTo>
                <a:lnTo>
                  <a:pt x="11965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2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9"/>
                </a:lnTo>
                <a:lnTo>
                  <a:pt x="0" y="53696"/>
                </a:lnTo>
                <a:lnTo>
                  <a:pt x="356" y="57063"/>
                </a:lnTo>
                <a:close/>
              </a:path>
              <a:path w="44921" h="76366">
                <a:moveTo>
                  <a:pt x="10886" y="60833"/>
                </a:moveTo>
                <a:lnTo>
                  <a:pt x="10680" y="74270"/>
                </a:lnTo>
                <a:lnTo>
                  <a:pt x="13223" y="75667"/>
                </a:lnTo>
                <a:lnTo>
                  <a:pt x="12766" y="64479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2357866" y="335240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5"/>
                </a:lnTo>
                <a:lnTo>
                  <a:pt x="32777" y="11013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3"/>
                </a:lnTo>
                <a:lnTo>
                  <a:pt x="44921" y="24743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20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1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2413684" y="3352402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40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99" y="9208"/>
                </a:lnTo>
                <a:lnTo>
                  <a:pt x="30212" y="1233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08" y="25247"/>
                </a:lnTo>
                <a:lnTo>
                  <a:pt x="4417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79" y="42912"/>
                </a:lnTo>
                <a:lnTo>
                  <a:pt x="9169" y="38355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463886" y="3353159"/>
            <a:ext cx="46494" cy="52195"/>
          </a:xfrm>
          <a:custGeom>
            <a:avLst/>
            <a:gdLst/>
            <a:ahLst/>
            <a:cxnLst/>
            <a:rect l="l" t="t" r="r" b="b"/>
            <a:pathLst>
              <a:path w="46494" h="52195">
                <a:moveTo>
                  <a:pt x="533" y="3858"/>
                </a:moveTo>
                <a:lnTo>
                  <a:pt x="17147" y="50237"/>
                </a:lnTo>
                <a:lnTo>
                  <a:pt x="17985" y="51422"/>
                </a:lnTo>
                <a:lnTo>
                  <a:pt x="20563" y="52095"/>
                </a:lnTo>
                <a:lnTo>
                  <a:pt x="23267" y="52195"/>
                </a:lnTo>
                <a:lnTo>
                  <a:pt x="26709" y="52066"/>
                </a:lnTo>
                <a:lnTo>
                  <a:pt x="29401" y="50237"/>
                </a:lnTo>
                <a:lnTo>
                  <a:pt x="46065" y="3858"/>
                </a:lnTo>
                <a:lnTo>
                  <a:pt x="46494" y="1572"/>
                </a:lnTo>
                <a:lnTo>
                  <a:pt x="45961" y="467"/>
                </a:lnTo>
                <a:lnTo>
                  <a:pt x="43143" y="0"/>
                </a:lnTo>
                <a:lnTo>
                  <a:pt x="39956" y="86"/>
                </a:lnTo>
                <a:lnTo>
                  <a:pt x="37378" y="1738"/>
                </a:lnTo>
                <a:lnTo>
                  <a:pt x="23764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8" y="241"/>
                </a:lnTo>
                <a:lnTo>
                  <a:pt x="5436" y="0"/>
                </a:lnTo>
                <a:lnTo>
                  <a:pt x="2858" y="24"/>
                </a:lnTo>
                <a:lnTo>
                  <a:pt x="0" y="1291"/>
                </a:lnTo>
                <a:lnTo>
                  <a:pt x="533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2517080" y="3352402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64"/>
                </a:lnTo>
                <a:lnTo>
                  <a:pt x="17691" y="8892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45" y="30302"/>
                </a:lnTo>
                <a:lnTo>
                  <a:pt x="48845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5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579561" y="335240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7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637184" y="334012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7"/>
                </a:move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7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2"/>
                </a:lnTo>
                <a:lnTo>
                  <a:pt x="1791" y="20735"/>
                </a:lnTo>
                <a:lnTo>
                  <a:pt x="8624" y="20735"/>
                </a:lnTo>
                <a:lnTo>
                  <a:pt x="8624" y="52105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0"/>
                </a:lnTo>
                <a:lnTo>
                  <a:pt x="28500" y="65097"/>
                </a:lnTo>
                <a:lnTo>
                  <a:pt x="31535" y="63078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68"/>
                </a:lnTo>
                <a:lnTo>
                  <a:pt x="24410" y="58174"/>
                </a:lnTo>
                <a:lnTo>
                  <a:pt x="21843" y="58174"/>
                </a:lnTo>
                <a:lnTo>
                  <a:pt x="20066" y="57325"/>
                </a:lnTo>
                <a:lnTo>
                  <a:pt x="18070" y="53898"/>
                </a:lnTo>
                <a:lnTo>
                  <a:pt x="17578" y="51342"/>
                </a:lnTo>
                <a:lnTo>
                  <a:pt x="17578" y="20735"/>
                </a:lnTo>
                <a:lnTo>
                  <a:pt x="30112" y="20735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6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677734" y="3352402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765614" y="3352399"/>
            <a:ext cx="44931" cy="72348"/>
          </a:xfrm>
          <a:custGeom>
            <a:avLst/>
            <a:gdLst/>
            <a:ahLst/>
            <a:cxnLst/>
            <a:rect l="l" t="t" r="r" b="b"/>
            <a:pathLst>
              <a:path w="44931" h="72348">
                <a:moveTo>
                  <a:pt x="8952" y="17258"/>
                </a:moveTo>
                <a:lnTo>
                  <a:pt x="10374" y="15478"/>
                </a:lnTo>
                <a:lnTo>
                  <a:pt x="12988" y="12776"/>
                </a:lnTo>
                <a:lnTo>
                  <a:pt x="16645" y="9852"/>
                </a:lnTo>
                <a:lnTo>
                  <a:pt x="20087" y="8229"/>
                </a:lnTo>
                <a:lnTo>
                  <a:pt x="23533" y="7706"/>
                </a:lnTo>
                <a:lnTo>
                  <a:pt x="27799" y="8253"/>
                </a:lnTo>
                <a:lnTo>
                  <a:pt x="30934" y="10425"/>
                </a:lnTo>
                <a:lnTo>
                  <a:pt x="33105" y="13665"/>
                </a:lnTo>
                <a:lnTo>
                  <a:pt x="34692" y="17548"/>
                </a:lnTo>
                <a:lnTo>
                  <a:pt x="35455" y="22211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3" y="33907"/>
                </a:lnTo>
                <a:lnTo>
                  <a:pt x="35469" y="50457"/>
                </a:lnTo>
                <a:lnTo>
                  <a:pt x="37677" y="48628"/>
                </a:lnTo>
                <a:lnTo>
                  <a:pt x="41258" y="43891"/>
                </a:lnTo>
                <a:lnTo>
                  <a:pt x="42619" y="41007"/>
                </a:lnTo>
                <a:lnTo>
                  <a:pt x="43544" y="37600"/>
                </a:lnTo>
                <a:lnTo>
                  <a:pt x="44458" y="34209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36" y="16037"/>
                </a:lnTo>
                <a:lnTo>
                  <a:pt x="43112" y="12876"/>
                </a:lnTo>
                <a:lnTo>
                  <a:pt x="41972" y="10093"/>
                </a:lnTo>
                <a:lnTo>
                  <a:pt x="40394" y="7706"/>
                </a:lnTo>
                <a:lnTo>
                  <a:pt x="36791" y="3440"/>
                </a:lnTo>
                <a:lnTo>
                  <a:pt x="31798" y="683"/>
                </a:lnTo>
                <a:lnTo>
                  <a:pt x="28774" y="0"/>
                </a:lnTo>
                <a:lnTo>
                  <a:pt x="25232" y="0"/>
                </a:lnTo>
                <a:lnTo>
                  <a:pt x="22056" y="190"/>
                </a:lnTo>
                <a:lnTo>
                  <a:pt x="19122" y="938"/>
                </a:lnTo>
                <a:lnTo>
                  <a:pt x="16304" y="2245"/>
                </a:lnTo>
                <a:lnTo>
                  <a:pt x="13524" y="3923"/>
                </a:lnTo>
                <a:lnTo>
                  <a:pt x="10781" y="6169"/>
                </a:lnTo>
                <a:lnTo>
                  <a:pt x="7858" y="9003"/>
                </a:lnTo>
                <a:lnTo>
                  <a:pt x="8952" y="17258"/>
                </a:lnTo>
                <a:close/>
              </a:path>
              <a:path w="44931" h="72348">
                <a:moveTo>
                  <a:pt x="7858" y="9003"/>
                </a:moveTo>
                <a:lnTo>
                  <a:pt x="7858" y="2105"/>
                </a:lnTo>
                <a:lnTo>
                  <a:pt x="5294" y="783"/>
                </a:lnTo>
                <a:lnTo>
                  <a:pt x="2562" y="783"/>
                </a:lnTo>
                <a:lnTo>
                  <a:pt x="0" y="2451"/>
                </a:lnTo>
                <a:lnTo>
                  <a:pt x="0" y="70648"/>
                </a:lnTo>
                <a:lnTo>
                  <a:pt x="186" y="71398"/>
                </a:lnTo>
                <a:lnTo>
                  <a:pt x="2853" y="72348"/>
                </a:lnTo>
                <a:lnTo>
                  <a:pt x="6094" y="72348"/>
                </a:lnTo>
                <a:lnTo>
                  <a:pt x="8952" y="70648"/>
                </a:lnTo>
                <a:lnTo>
                  <a:pt x="8952" y="46226"/>
                </a:lnTo>
                <a:lnTo>
                  <a:pt x="10245" y="47498"/>
                </a:lnTo>
                <a:lnTo>
                  <a:pt x="13802" y="50482"/>
                </a:lnTo>
                <a:lnTo>
                  <a:pt x="17318" y="52487"/>
                </a:lnTo>
                <a:lnTo>
                  <a:pt x="20976" y="53516"/>
                </a:lnTo>
                <a:lnTo>
                  <a:pt x="23759" y="53667"/>
                </a:lnTo>
                <a:lnTo>
                  <a:pt x="27161" y="53667"/>
                </a:lnTo>
                <a:lnTo>
                  <a:pt x="30185" y="53019"/>
                </a:lnTo>
                <a:lnTo>
                  <a:pt x="32828" y="51724"/>
                </a:lnTo>
                <a:lnTo>
                  <a:pt x="35469" y="50457"/>
                </a:lnTo>
                <a:lnTo>
                  <a:pt x="34933" y="33907"/>
                </a:lnTo>
                <a:lnTo>
                  <a:pt x="33727" y="38173"/>
                </a:lnTo>
                <a:lnTo>
                  <a:pt x="31722" y="41795"/>
                </a:lnTo>
                <a:lnTo>
                  <a:pt x="28803" y="44323"/>
                </a:lnTo>
                <a:lnTo>
                  <a:pt x="25232" y="45960"/>
                </a:lnTo>
                <a:lnTo>
                  <a:pt x="20544" y="45960"/>
                </a:lnTo>
                <a:lnTo>
                  <a:pt x="16001" y="43569"/>
                </a:lnTo>
                <a:lnTo>
                  <a:pt x="11429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824038" y="33524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859342" y="3352402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98" y="11164"/>
                </a:lnTo>
                <a:lnTo>
                  <a:pt x="17691" y="889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04"/>
                </a:lnTo>
                <a:lnTo>
                  <a:pt x="1477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7"/>
                </a:moveTo>
                <a:lnTo>
                  <a:pt x="21452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9"/>
                </a:lnTo>
                <a:lnTo>
                  <a:pt x="16372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2" y="52985"/>
                </a:lnTo>
                <a:lnTo>
                  <a:pt x="34762" y="51624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915370" y="3353159"/>
            <a:ext cx="46497" cy="52195"/>
          </a:xfrm>
          <a:custGeom>
            <a:avLst/>
            <a:gdLst/>
            <a:ahLst/>
            <a:cxnLst/>
            <a:rect l="l" t="t" r="r" b="b"/>
            <a:pathLst>
              <a:path w="46497" h="52195">
                <a:moveTo>
                  <a:pt x="535" y="3858"/>
                </a:moveTo>
                <a:lnTo>
                  <a:pt x="17146" y="50237"/>
                </a:lnTo>
                <a:lnTo>
                  <a:pt x="17985" y="51422"/>
                </a:lnTo>
                <a:lnTo>
                  <a:pt x="20562" y="52095"/>
                </a:lnTo>
                <a:lnTo>
                  <a:pt x="23266" y="52195"/>
                </a:lnTo>
                <a:lnTo>
                  <a:pt x="26708" y="52066"/>
                </a:lnTo>
                <a:lnTo>
                  <a:pt x="29400" y="50237"/>
                </a:lnTo>
                <a:lnTo>
                  <a:pt x="46065" y="3858"/>
                </a:lnTo>
                <a:lnTo>
                  <a:pt x="46497" y="1572"/>
                </a:lnTo>
                <a:lnTo>
                  <a:pt x="45961" y="467"/>
                </a:lnTo>
                <a:lnTo>
                  <a:pt x="43157" y="0"/>
                </a:lnTo>
                <a:lnTo>
                  <a:pt x="39956" y="86"/>
                </a:lnTo>
                <a:lnTo>
                  <a:pt x="37378" y="1738"/>
                </a:lnTo>
                <a:lnTo>
                  <a:pt x="23762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42" y="241"/>
                </a:lnTo>
                <a:lnTo>
                  <a:pt x="5435" y="0"/>
                </a:lnTo>
                <a:lnTo>
                  <a:pt x="2858" y="24"/>
                </a:lnTo>
                <a:lnTo>
                  <a:pt x="0" y="1291"/>
                </a:lnTo>
                <a:lnTo>
                  <a:pt x="535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970907" y="3333034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1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994300" y="3386095"/>
            <a:ext cx="13218" cy="75667"/>
          </a:xfrm>
          <a:custGeom>
            <a:avLst/>
            <a:gdLst/>
            <a:ahLst/>
            <a:cxnLst/>
            <a:rect l="l" t="t" r="r" b="b"/>
            <a:pathLst>
              <a:path w="13218" h="75667">
                <a:moveTo>
                  <a:pt x="13218" y="19277"/>
                </a:moveTo>
                <a:lnTo>
                  <a:pt x="12760" y="8088"/>
                </a:lnTo>
                <a:lnTo>
                  <a:pt x="10882" y="4442"/>
                </a:lnTo>
                <a:lnTo>
                  <a:pt x="9841" y="0"/>
                </a:lnTo>
                <a:lnTo>
                  <a:pt x="8153" y="16484"/>
                </a:lnTo>
                <a:lnTo>
                  <a:pt x="13218" y="19277"/>
                </a:lnTo>
                <a:close/>
              </a:path>
              <a:path w="13218" h="75667">
                <a:moveTo>
                  <a:pt x="36943" y="11123"/>
                </a:moveTo>
                <a:lnTo>
                  <a:pt x="37017" y="18121"/>
                </a:lnTo>
                <a:lnTo>
                  <a:pt x="39623" y="19227"/>
                </a:lnTo>
                <a:lnTo>
                  <a:pt x="42353" y="19227"/>
                </a:lnTo>
                <a:lnTo>
                  <a:pt x="44919" y="17575"/>
                </a:lnTo>
                <a:lnTo>
                  <a:pt x="44919" y="-54687"/>
                </a:lnTo>
                <a:lnTo>
                  <a:pt x="44678" y="-55425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2"/>
                </a:lnTo>
                <a:lnTo>
                  <a:pt x="26517" y="-33073"/>
                </a:lnTo>
                <a:lnTo>
                  <a:pt x="23900" y="-33695"/>
                </a:lnTo>
                <a:lnTo>
                  <a:pt x="17613" y="-33695"/>
                </a:lnTo>
                <a:lnTo>
                  <a:pt x="14579" y="-33047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41" y="-14227"/>
                </a:lnTo>
                <a:lnTo>
                  <a:pt x="0" y="-10440"/>
                </a:lnTo>
                <a:lnTo>
                  <a:pt x="0" y="-2693"/>
                </a:lnTo>
                <a:lnTo>
                  <a:pt x="355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43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1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2" y="-25999"/>
                </a:lnTo>
                <a:lnTo>
                  <a:pt x="24267" y="-25999"/>
                </a:lnTo>
                <a:lnTo>
                  <a:pt x="28892" y="-23637"/>
                </a:lnTo>
                <a:lnTo>
                  <a:pt x="33489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8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5"/>
                </a:lnTo>
                <a:lnTo>
                  <a:pt x="19075" y="12315"/>
                </a:lnTo>
                <a:lnTo>
                  <a:pt x="15568" y="10652"/>
                </a:lnTo>
                <a:lnTo>
                  <a:pt x="12760" y="8088"/>
                </a:lnTo>
                <a:lnTo>
                  <a:pt x="13218" y="1927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187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8" y="13902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052555" y="335240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3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24" y="1844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5"/>
                </a:lnTo>
                <a:lnTo>
                  <a:pt x="32781" y="11013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8" y="20091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69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90"/>
                </a:lnTo>
                <a:lnTo>
                  <a:pt x="3944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50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4" y="40007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4" y="27753"/>
                </a:lnTo>
                <a:lnTo>
                  <a:pt x="44919" y="24743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20"/>
                </a:lnTo>
                <a:lnTo>
                  <a:pt x="22974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5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133173" y="335240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31" y="0"/>
                </a:lnTo>
                <a:lnTo>
                  <a:pt x="13439" y="396"/>
                </a:lnTo>
                <a:lnTo>
                  <a:pt x="8981" y="1983"/>
                </a:lnTo>
                <a:lnTo>
                  <a:pt x="5651" y="4371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2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6" y="46498"/>
                </a:lnTo>
                <a:lnTo>
                  <a:pt x="13553" y="46498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6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4" y="19343"/>
                </a:lnTo>
                <a:lnTo>
                  <a:pt x="10137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31" y="7114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49" y="10099"/>
                </a:lnTo>
                <a:lnTo>
                  <a:pt x="32043" y="8309"/>
                </a:lnTo>
                <a:lnTo>
                  <a:pt x="31992" y="5692"/>
                </a:lnTo>
                <a:lnTo>
                  <a:pt x="30420" y="2909"/>
                </a:lnTo>
                <a:lnTo>
                  <a:pt x="27485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177479" y="3352402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5" y="9270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52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389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25"/>
                </a:lnTo>
                <a:lnTo>
                  <a:pt x="10389" y="50674"/>
                </a:lnTo>
                <a:lnTo>
                  <a:pt x="13384" y="51869"/>
                </a:lnTo>
                <a:lnTo>
                  <a:pt x="16357" y="53075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38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239956" y="3329477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265092" y="3353177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2" y="0"/>
                </a:moveTo>
                <a:lnTo>
                  <a:pt x="33093" y="1662"/>
                </a:lnTo>
                <a:lnTo>
                  <a:pt x="33093" y="35801"/>
                </a:lnTo>
                <a:lnTo>
                  <a:pt x="30591" y="38872"/>
                </a:lnTo>
                <a:lnTo>
                  <a:pt x="28230" y="41212"/>
                </a:lnTo>
                <a:lnTo>
                  <a:pt x="23784" y="44383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08"/>
                </a:lnTo>
                <a:lnTo>
                  <a:pt x="10680" y="40143"/>
                </a:lnTo>
                <a:lnTo>
                  <a:pt x="9625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8" y="47116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2"/>
                </a:lnTo>
                <a:lnTo>
                  <a:pt x="41856" y="93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317270" y="334012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34" y="56742"/>
                </a:lnTo>
                <a:lnTo>
                  <a:pt x="27291" y="57768"/>
                </a:lnTo>
                <a:lnTo>
                  <a:pt x="24408" y="58174"/>
                </a:lnTo>
                <a:lnTo>
                  <a:pt x="21845" y="58174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5" y="51342"/>
                </a:lnTo>
                <a:lnTo>
                  <a:pt x="17575" y="20735"/>
                </a:lnTo>
                <a:lnTo>
                  <a:pt x="30110" y="20735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697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7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2"/>
                </a:lnTo>
                <a:lnTo>
                  <a:pt x="1789" y="20735"/>
                </a:lnTo>
                <a:lnTo>
                  <a:pt x="8622" y="20735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360160" y="3333034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8">
                <a:moveTo>
                  <a:pt x="1271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6"/>
                </a:lnTo>
                <a:lnTo>
                  <a:pt x="127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383219" y="3352402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64"/>
                </a:lnTo>
                <a:lnTo>
                  <a:pt x="17689" y="889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5" y="9270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52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38"/>
                </a:lnTo>
                <a:lnTo>
                  <a:pt x="34710" y="42454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3445700" y="3352402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2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3500203" y="3352402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3" y="10721"/>
                </a:lnTo>
                <a:lnTo>
                  <a:pt x="1196" y="14479"/>
                </a:lnTo>
                <a:lnTo>
                  <a:pt x="1548" y="18519"/>
                </a:lnTo>
                <a:lnTo>
                  <a:pt x="2960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896" y="44579"/>
                </a:lnTo>
                <a:lnTo>
                  <a:pt x="19696" y="46015"/>
                </a:lnTo>
                <a:lnTo>
                  <a:pt x="17092" y="46498"/>
                </a:lnTo>
                <a:lnTo>
                  <a:pt x="13550" y="46498"/>
                </a:lnTo>
                <a:lnTo>
                  <a:pt x="10210" y="45760"/>
                </a:lnTo>
                <a:lnTo>
                  <a:pt x="6160" y="44157"/>
                </a:lnTo>
                <a:lnTo>
                  <a:pt x="3290" y="42560"/>
                </a:lnTo>
                <a:lnTo>
                  <a:pt x="281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5" y="52226"/>
                </a:lnTo>
                <a:lnTo>
                  <a:pt x="8878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56" y="46608"/>
                </a:lnTo>
                <a:lnTo>
                  <a:pt x="34114" y="42699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15"/>
                </a:lnTo>
                <a:lnTo>
                  <a:pt x="19127" y="22608"/>
                </a:lnTo>
                <a:lnTo>
                  <a:pt x="16154" y="21452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96"/>
                </a:lnTo>
                <a:lnTo>
                  <a:pt x="10340" y="11178"/>
                </a:lnTo>
                <a:lnTo>
                  <a:pt x="12762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098" y="7138"/>
                </a:lnTo>
                <a:lnTo>
                  <a:pt x="25885" y="8359"/>
                </a:lnTo>
                <a:lnTo>
                  <a:pt x="29246" y="10099"/>
                </a:lnTo>
                <a:lnTo>
                  <a:pt x="32040" y="8309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3567038" y="3329075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81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89" y="75528"/>
                </a:lnTo>
                <a:lnTo>
                  <a:pt x="11544" y="76250"/>
                </a:lnTo>
                <a:lnTo>
                  <a:pt x="14720" y="76250"/>
                </a:lnTo>
                <a:lnTo>
                  <a:pt x="17639" y="74598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26" y="27420"/>
                </a:lnTo>
                <a:lnTo>
                  <a:pt x="28536" y="24361"/>
                </a:lnTo>
                <a:lnTo>
                  <a:pt x="17639" y="24361"/>
                </a:lnTo>
                <a:lnTo>
                  <a:pt x="17766" y="15152"/>
                </a:lnTo>
                <a:lnTo>
                  <a:pt x="18262" y="12228"/>
                </a:lnTo>
                <a:lnTo>
                  <a:pt x="20598" y="8520"/>
                </a:lnTo>
                <a:lnTo>
                  <a:pt x="23619" y="7430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45"/>
                </a:lnTo>
                <a:lnTo>
                  <a:pt x="33044" y="5690"/>
                </a:lnTo>
                <a:lnTo>
                  <a:pt x="32967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7" y="1842"/>
                </a:lnTo>
                <a:lnTo>
                  <a:pt x="12484" y="4546"/>
                </a:lnTo>
                <a:lnTo>
                  <a:pt x="10209" y="8103"/>
                </a:lnTo>
                <a:lnTo>
                  <a:pt x="8938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604197" y="3352402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64"/>
                </a:lnTo>
                <a:lnTo>
                  <a:pt x="17693" y="889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7" y="11455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70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20"/>
                </a:lnTo>
                <a:lnTo>
                  <a:pt x="4144" y="10073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20"/>
                </a:lnTo>
                <a:lnTo>
                  <a:pt x="3926" y="44389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4"/>
                </a:lnTo>
                <a:lnTo>
                  <a:pt x="13388" y="51869"/>
                </a:lnTo>
                <a:lnTo>
                  <a:pt x="16372" y="53075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666683" y="33524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724494" y="3353159"/>
            <a:ext cx="46090" cy="71625"/>
          </a:xfrm>
          <a:custGeom>
            <a:avLst/>
            <a:gdLst/>
            <a:ahLst/>
            <a:cxnLst/>
            <a:rect l="l" t="t" r="r" b="b"/>
            <a:pathLst>
              <a:path w="46090" h="71625">
                <a:moveTo>
                  <a:pt x="292" y="3465"/>
                </a:moveTo>
                <a:lnTo>
                  <a:pt x="17720" y="50137"/>
                </a:lnTo>
                <a:lnTo>
                  <a:pt x="19227" y="51879"/>
                </a:lnTo>
                <a:lnTo>
                  <a:pt x="12499" y="68856"/>
                </a:lnTo>
                <a:lnTo>
                  <a:pt x="13500" y="71398"/>
                </a:lnTo>
                <a:lnTo>
                  <a:pt x="16358" y="71625"/>
                </a:lnTo>
                <a:lnTo>
                  <a:pt x="19508" y="71474"/>
                </a:lnTo>
                <a:lnTo>
                  <a:pt x="22051" y="69836"/>
                </a:lnTo>
                <a:lnTo>
                  <a:pt x="28562" y="51879"/>
                </a:lnTo>
                <a:lnTo>
                  <a:pt x="46090" y="3310"/>
                </a:lnTo>
                <a:lnTo>
                  <a:pt x="45645" y="392"/>
                </a:lnTo>
                <a:lnTo>
                  <a:pt x="43027" y="0"/>
                </a:lnTo>
                <a:lnTo>
                  <a:pt x="39982" y="49"/>
                </a:lnTo>
                <a:lnTo>
                  <a:pt x="37188" y="1889"/>
                </a:lnTo>
                <a:lnTo>
                  <a:pt x="23738" y="41283"/>
                </a:lnTo>
                <a:lnTo>
                  <a:pt x="23573" y="41283"/>
                </a:lnTo>
                <a:lnTo>
                  <a:pt x="9626" y="2119"/>
                </a:lnTo>
                <a:lnTo>
                  <a:pt x="8953" y="734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778189" y="3352402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64"/>
                </a:lnTo>
                <a:lnTo>
                  <a:pt x="17691" y="8892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45" y="30302"/>
                </a:lnTo>
                <a:lnTo>
                  <a:pt x="48845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5" h="53658">
                <a:moveTo>
                  <a:pt x="26974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840401" y="3353177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7" y="1662"/>
                </a:lnTo>
                <a:lnTo>
                  <a:pt x="33097" y="35801"/>
                </a:lnTo>
                <a:lnTo>
                  <a:pt x="30595" y="38872"/>
                </a:lnTo>
                <a:lnTo>
                  <a:pt x="28230" y="41212"/>
                </a:lnTo>
                <a:lnTo>
                  <a:pt x="23788" y="44383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08"/>
                </a:lnTo>
                <a:lnTo>
                  <a:pt x="10680" y="40143"/>
                </a:lnTo>
                <a:lnTo>
                  <a:pt x="9625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787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3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899091" y="33524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963225" y="3352402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42" y="15022"/>
                </a:lnTo>
                <a:lnTo>
                  <a:pt x="40551" y="10083"/>
                </a:lnTo>
                <a:lnTo>
                  <a:pt x="38200" y="6070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2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018391" y="335240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5"/>
                </a:lnTo>
                <a:lnTo>
                  <a:pt x="32778" y="11013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3" y="42890"/>
                </a:lnTo>
                <a:lnTo>
                  <a:pt x="39456" y="43272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5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53"/>
                </a:lnTo>
                <a:lnTo>
                  <a:pt x="44917" y="24743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20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074271" y="335240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7"/>
                </a:lnTo>
                <a:lnTo>
                  <a:pt x="42890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4" y="6998"/>
                </a:lnTo>
                <a:lnTo>
                  <a:pt x="30570" y="8335"/>
                </a:lnTo>
                <a:lnTo>
                  <a:pt x="32777" y="11013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8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6" y="42012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3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5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4" y="40007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53"/>
                </a:lnTo>
                <a:lnTo>
                  <a:pt x="44919" y="24743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20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3"/>
                </a:lnTo>
                <a:lnTo>
                  <a:pt x="13729" y="1869"/>
                </a:lnTo>
                <a:lnTo>
                  <a:pt x="10831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130315" y="3329705"/>
            <a:ext cx="44917" cy="76366"/>
          </a:xfrm>
          <a:custGeom>
            <a:avLst/>
            <a:gdLst/>
            <a:ahLst/>
            <a:cxnLst/>
            <a:rect l="l" t="t" r="r" b="b"/>
            <a:pathLst>
              <a:path w="44917" h="76366">
                <a:moveTo>
                  <a:pt x="353" y="57063"/>
                </a:moveTo>
                <a:lnTo>
                  <a:pt x="1076" y="60274"/>
                </a:lnTo>
                <a:lnTo>
                  <a:pt x="1803" y="63474"/>
                </a:lnTo>
                <a:lnTo>
                  <a:pt x="2945" y="66258"/>
                </a:lnTo>
                <a:lnTo>
                  <a:pt x="6094" y="70991"/>
                </a:lnTo>
                <a:lnTo>
                  <a:pt x="10678" y="74270"/>
                </a:lnTo>
                <a:lnTo>
                  <a:pt x="10882" y="60833"/>
                </a:lnTo>
                <a:lnTo>
                  <a:pt x="9842" y="56390"/>
                </a:lnTo>
                <a:lnTo>
                  <a:pt x="9271" y="51628"/>
                </a:lnTo>
                <a:lnTo>
                  <a:pt x="9271" y="46850"/>
                </a:lnTo>
                <a:lnTo>
                  <a:pt x="9954" y="42343"/>
                </a:lnTo>
                <a:lnTo>
                  <a:pt x="11123" y="38087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26"/>
                </a:lnTo>
                <a:lnTo>
                  <a:pt x="35914" y="39625"/>
                </a:lnTo>
                <a:lnTo>
                  <a:pt x="35914" y="59159"/>
                </a:lnTo>
                <a:lnTo>
                  <a:pt x="33159" y="62420"/>
                </a:lnTo>
                <a:lnTo>
                  <a:pt x="29423" y="65825"/>
                </a:lnTo>
                <a:lnTo>
                  <a:pt x="25970" y="67895"/>
                </a:lnTo>
                <a:lnTo>
                  <a:pt x="22618" y="68705"/>
                </a:lnTo>
                <a:lnTo>
                  <a:pt x="19072" y="68705"/>
                </a:lnTo>
                <a:lnTo>
                  <a:pt x="15570" y="67043"/>
                </a:lnTo>
                <a:lnTo>
                  <a:pt x="12762" y="64479"/>
                </a:lnTo>
                <a:lnTo>
                  <a:pt x="13219" y="75667"/>
                </a:lnTo>
                <a:lnTo>
                  <a:pt x="16268" y="76366"/>
                </a:lnTo>
                <a:lnTo>
                  <a:pt x="23152" y="76366"/>
                </a:lnTo>
                <a:lnTo>
                  <a:pt x="26172" y="75577"/>
                </a:lnTo>
                <a:lnTo>
                  <a:pt x="28940" y="74030"/>
                </a:lnTo>
                <a:lnTo>
                  <a:pt x="31709" y="72467"/>
                </a:lnTo>
                <a:lnTo>
                  <a:pt x="34376" y="70293"/>
                </a:lnTo>
                <a:lnTo>
                  <a:pt x="36943" y="67514"/>
                </a:lnTo>
                <a:lnTo>
                  <a:pt x="37019" y="74512"/>
                </a:lnTo>
                <a:lnTo>
                  <a:pt x="39621" y="75618"/>
                </a:lnTo>
                <a:lnTo>
                  <a:pt x="42354" y="75618"/>
                </a:lnTo>
                <a:lnTo>
                  <a:pt x="44917" y="73966"/>
                </a:lnTo>
                <a:lnTo>
                  <a:pt x="44917" y="1703"/>
                </a:lnTo>
                <a:lnTo>
                  <a:pt x="44676" y="965"/>
                </a:lnTo>
                <a:lnTo>
                  <a:pt x="42009" y="0"/>
                </a:lnTo>
                <a:lnTo>
                  <a:pt x="38783" y="0"/>
                </a:lnTo>
                <a:lnTo>
                  <a:pt x="35914" y="1703"/>
                </a:lnTo>
                <a:lnTo>
                  <a:pt x="35914" y="30074"/>
                </a:lnTo>
                <a:lnTo>
                  <a:pt x="31252" y="25807"/>
                </a:lnTo>
                <a:lnTo>
                  <a:pt x="26517" y="23317"/>
                </a:lnTo>
                <a:lnTo>
                  <a:pt x="23901" y="22694"/>
                </a:lnTo>
                <a:lnTo>
                  <a:pt x="17614" y="22694"/>
                </a:lnTo>
                <a:lnTo>
                  <a:pt x="14577" y="23342"/>
                </a:lnTo>
                <a:lnTo>
                  <a:pt x="11963" y="24612"/>
                </a:lnTo>
                <a:lnTo>
                  <a:pt x="9335" y="25909"/>
                </a:lnTo>
                <a:lnTo>
                  <a:pt x="7136" y="27738"/>
                </a:lnTo>
                <a:lnTo>
                  <a:pt x="3592" y="32512"/>
                </a:lnTo>
                <a:lnTo>
                  <a:pt x="2260" y="35394"/>
                </a:lnTo>
                <a:lnTo>
                  <a:pt x="1346" y="38785"/>
                </a:lnTo>
                <a:lnTo>
                  <a:pt x="443" y="42162"/>
                </a:lnTo>
                <a:lnTo>
                  <a:pt x="0" y="45949"/>
                </a:lnTo>
                <a:lnTo>
                  <a:pt x="0" y="53696"/>
                </a:lnTo>
                <a:lnTo>
                  <a:pt x="353" y="57063"/>
                </a:lnTo>
                <a:close/>
              </a:path>
              <a:path w="44917" h="76366">
                <a:moveTo>
                  <a:pt x="10882" y="60833"/>
                </a:moveTo>
                <a:lnTo>
                  <a:pt x="10678" y="74270"/>
                </a:lnTo>
                <a:lnTo>
                  <a:pt x="13219" y="75667"/>
                </a:lnTo>
                <a:lnTo>
                  <a:pt x="12762" y="64479"/>
                </a:lnTo>
                <a:lnTo>
                  <a:pt x="10882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187908" y="335240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81" y="1983"/>
                </a:lnTo>
                <a:lnTo>
                  <a:pt x="5651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4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5"/>
                </a:lnTo>
                <a:lnTo>
                  <a:pt x="17096" y="46498"/>
                </a:lnTo>
                <a:lnTo>
                  <a:pt x="13553" y="46498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6"/>
                </a:lnTo>
                <a:lnTo>
                  <a:pt x="8877" y="52985"/>
                </a:lnTo>
                <a:lnTo>
                  <a:pt x="12028" y="53533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4" y="19343"/>
                </a:lnTo>
                <a:lnTo>
                  <a:pt x="10137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49" y="10099"/>
                </a:lnTo>
                <a:lnTo>
                  <a:pt x="32043" y="8309"/>
                </a:lnTo>
                <a:lnTo>
                  <a:pt x="31992" y="5692"/>
                </a:lnTo>
                <a:lnTo>
                  <a:pt x="30416" y="2909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235522" y="3392885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91" y="406"/>
                </a:lnTo>
                <a:lnTo>
                  <a:pt x="5918" y="0"/>
                </a:lnTo>
                <a:lnTo>
                  <a:pt x="1285" y="1256"/>
                </a:lnTo>
                <a:lnTo>
                  <a:pt x="0" y="3834"/>
                </a:lnTo>
                <a:lnTo>
                  <a:pt x="0" y="8888"/>
                </a:lnTo>
                <a:lnTo>
                  <a:pt x="2084" y="12218"/>
                </a:lnTo>
                <a:lnTo>
                  <a:pt x="5753" y="12636"/>
                </a:lnTo>
                <a:lnTo>
                  <a:pt x="10403" y="11353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1600826" y="3592706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6" y="9662"/>
                </a:moveTo>
                <a:lnTo>
                  <a:pt x="29563" y="0"/>
                </a:lnTo>
                <a:lnTo>
                  <a:pt x="26172" y="135"/>
                </a:lnTo>
                <a:lnTo>
                  <a:pt x="23544" y="1964"/>
                </a:lnTo>
                <a:lnTo>
                  <a:pt x="0" y="67169"/>
                </a:lnTo>
                <a:lnTo>
                  <a:pt x="190" y="70469"/>
                </a:lnTo>
                <a:lnTo>
                  <a:pt x="2854" y="70865"/>
                </a:lnTo>
                <a:lnTo>
                  <a:pt x="6375" y="70761"/>
                </a:lnTo>
                <a:lnTo>
                  <a:pt x="9053" y="68972"/>
                </a:lnTo>
                <a:lnTo>
                  <a:pt x="14806" y="52091"/>
                </a:lnTo>
                <a:lnTo>
                  <a:pt x="17143" y="44664"/>
                </a:lnTo>
                <a:lnTo>
                  <a:pt x="29246" y="9662"/>
                </a:lnTo>
                <a:close/>
              </a:path>
              <a:path w="59867" h="70865">
                <a:moveTo>
                  <a:pt x="59522" y="67233"/>
                </a:moveTo>
                <a:lnTo>
                  <a:pt x="35979" y="2005"/>
                </a:lnTo>
                <a:lnTo>
                  <a:pt x="35125" y="734"/>
                </a:lnTo>
                <a:lnTo>
                  <a:pt x="32447" y="86"/>
                </a:lnTo>
                <a:lnTo>
                  <a:pt x="29563" y="0"/>
                </a:lnTo>
                <a:lnTo>
                  <a:pt x="29297" y="9662"/>
                </a:lnTo>
                <a:lnTo>
                  <a:pt x="41565" y="44664"/>
                </a:lnTo>
                <a:lnTo>
                  <a:pt x="17143" y="44664"/>
                </a:lnTo>
                <a:lnTo>
                  <a:pt x="14806" y="52091"/>
                </a:lnTo>
                <a:lnTo>
                  <a:pt x="44002" y="52091"/>
                </a:lnTo>
                <a:lnTo>
                  <a:pt x="50025" y="69188"/>
                </a:lnTo>
                <a:lnTo>
                  <a:pt x="50900" y="70379"/>
                </a:lnTo>
                <a:lnTo>
                  <a:pt x="53442" y="70836"/>
                </a:lnTo>
                <a:lnTo>
                  <a:pt x="56578" y="70865"/>
                </a:lnTo>
                <a:lnTo>
                  <a:pt x="59867" y="70012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1666605" y="3593038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10" y="69785"/>
                </a:moveTo>
                <a:lnTo>
                  <a:pt x="24602" y="70483"/>
                </a:lnTo>
                <a:lnTo>
                  <a:pt x="27863" y="70483"/>
                </a:lnTo>
                <a:lnTo>
                  <a:pt x="30887" y="68806"/>
                </a:lnTo>
                <a:lnTo>
                  <a:pt x="30887" y="7923"/>
                </a:lnTo>
                <a:lnTo>
                  <a:pt x="50637" y="7923"/>
                </a:lnTo>
                <a:lnTo>
                  <a:pt x="52185" y="6717"/>
                </a:lnTo>
                <a:lnTo>
                  <a:pt x="52477" y="4009"/>
                </a:lnTo>
                <a:lnTo>
                  <a:pt x="52440" y="2717"/>
                </a:lnTo>
                <a:lnTo>
                  <a:pt x="50637" y="0"/>
                </a:lnTo>
                <a:lnTo>
                  <a:pt x="1245" y="60"/>
                </a:lnTo>
                <a:lnTo>
                  <a:pt x="0" y="2717"/>
                </a:lnTo>
                <a:lnTo>
                  <a:pt x="0" y="5306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806"/>
                </a:lnTo>
                <a:lnTo>
                  <a:pt x="21910" y="69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732226" y="3592763"/>
            <a:ext cx="36409" cy="70485"/>
          </a:xfrm>
          <a:custGeom>
            <a:avLst/>
            <a:gdLst/>
            <a:ahLst/>
            <a:cxnLst/>
            <a:rect l="l" t="t" r="r" b="b"/>
            <a:pathLst>
              <a:path w="36409" h="70485">
                <a:moveTo>
                  <a:pt x="36409" y="66409"/>
                </a:moveTo>
                <a:lnTo>
                  <a:pt x="36374" y="65088"/>
                </a:lnTo>
                <a:lnTo>
                  <a:pt x="34505" y="62410"/>
                </a:lnTo>
                <a:lnTo>
                  <a:pt x="9334" y="62410"/>
                </a:lnTo>
                <a:lnTo>
                  <a:pt x="9334" y="1677"/>
                </a:lnTo>
                <a:lnTo>
                  <a:pt x="8977" y="698"/>
                </a:lnTo>
                <a:lnTo>
                  <a:pt x="6324" y="0"/>
                </a:lnTo>
                <a:lnTo>
                  <a:pt x="3059" y="0"/>
                </a:lnTo>
                <a:lnTo>
                  <a:pt x="0" y="1677"/>
                </a:lnTo>
                <a:lnTo>
                  <a:pt x="0" y="66676"/>
                </a:lnTo>
                <a:lnTo>
                  <a:pt x="367" y="69087"/>
                </a:lnTo>
                <a:lnTo>
                  <a:pt x="3481" y="70485"/>
                </a:lnTo>
                <a:lnTo>
                  <a:pt x="34505" y="70485"/>
                </a:lnTo>
                <a:lnTo>
                  <a:pt x="36118" y="69137"/>
                </a:lnTo>
                <a:lnTo>
                  <a:pt x="36409" y="66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1774915" y="3587285"/>
            <a:ext cx="17640" cy="27924"/>
          </a:xfrm>
          <a:custGeom>
            <a:avLst/>
            <a:gdLst/>
            <a:ahLst/>
            <a:cxnLst/>
            <a:rect l="l" t="t" r="r" b="b"/>
            <a:pathLst>
              <a:path w="17640" h="27924">
                <a:moveTo>
                  <a:pt x="17640" y="4446"/>
                </a:moveTo>
                <a:lnTo>
                  <a:pt x="17640" y="3516"/>
                </a:lnTo>
                <a:lnTo>
                  <a:pt x="16001" y="482"/>
                </a:lnTo>
                <a:lnTo>
                  <a:pt x="13388" y="0"/>
                </a:lnTo>
                <a:lnTo>
                  <a:pt x="10745" y="49"/>
                </a:lnTo>
                <a:lnTo>
                  <a:pt x="7721" y="1587"/>
                </a:lnTo>
                <a:lnTo>
                  <a:pt x="7228" y="4446"/>
                </a:lnTo>
                <a:lnTo>
                  <a:pt x="7228" y="11339"/>
                </a:lnTo>
                <a:lnTo>
                  <a:pt x="0" y="26262"/>
                </a:lnTo>
                <a:lnTo>
                  <a:pt x="1426" y="27924"/>
                </a:lnTo>
                <a:lnTo>
                  <a:pt x="4269" y="27863"/>
                </a:lnTo>
                <a:lnTo>
                  <a:pt x="6948" y="26376"/>
                </a:lnTo>
                <a:lnTo>
                  <a:pt x="14389" y="15203"/>
                </a:lnTo>
                <a:lnTo>
                  <a:pt x="15519" y="13484"/>
                </a:lnTo>
                <a:lnTo>
                  <a:pt x="16930" y="10173"/>
                </a:lnTo>
                <a:lnTo>
                  <a:pt x="17477" y="7517"/>
                </a:lnTo>
                <a:lnTo>
                  <a:pt x="17640" y="44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807293" y="361062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31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9"/>
                </a:lnTo>
                <a:lnTo>
                  <a:pt x="6212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31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692"/>
                </a:lnTo>
                <a:lnTo>
                  <a:pt x="30420" y="2908"/>
                </a:lnTo>
                <a:lnTo>
                  <a:pt x="27485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1885506" y="361062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3"/>
                </a:lnTo>
                <a:lnTo>
                  <a:pt x="30567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08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1943146" y="3610620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73" y="38354"/>
                </a:moveTo>
                <a:lnTo>
                  <a:pt x="10022" y="34430"/>
                </a:lnTo>
                <a:lnTo>
                  <a:pt x="12650" y="31496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894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20" y="45082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73" y="38354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73" y="38354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41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002341" y="3610620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3"/>
                </a:lnTo>
                <a:lnTo>
                  <a:pt x="61455" y="547"/>
                </a:lnTo>
                <a:lnTo>
                  <a:pt x="58823" y="0"/>
                </a:lnTo>
                <a:lnTo>
                  <a:pt x="55678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57" y="3909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2" y="2678"/>
                </a:lnTo>
                <a:lnTo>
                  <a:pt x="3098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2" y="0"/>
                </a:lnTo>
                <a:lnTo>
                  <a:pt x="18680" y="708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6" y="10148"/>
                </a:lnTo>
                <a:lnTo>
                  <a:pt x="19975" y="7747"/>
                </a:lnTo>
                <a:lnTo>
                  <a:pt x="23698" y="7747"/>
                </a:lnTo>
                <a:lnTo>
                  <a:pt x="26337" y="8722"/>
                </a:lnTo>
                <a:lnTo>
                  <a:pt x="29361" y="11555"/>
                </a:lnTo>
                <a:lnTo>
                  <a:pt x="30744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4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0" y="51267"/>
                </a:lnTo>
                <a:lnTo>
                  <a:pt x="40700" y="17132"/>
                </a:lnTo>
                <a:lnTo>
                  <a:pt x="43192" y="14057"/>
                </a:lnTo>
                <a:lnTo>
                  <a:pt x="47558" y="10148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091168" y="361062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6" y="741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2180779" y="3587695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71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7" y="30948"/>
                </a:lnTo>
                <a:lnTo>
                  <a:pt x="8957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7" y="74192"/>
                </a:lnTo>
                <a:lnTo>
                  <a:pt x="8957" y="40057"/>
                </a:lnTo>
                <a:lnTo>
                  <a:pt x="11404" y="36982"/>
                </a:lnTo>
                <a:lnTo>
                  <a:pt x="13769" y="34660"/>
                </a:lnTo>
                <a:lnTo>
                  <a:pt x="18252" y="31485"/>
                </a:lnTo>
                <a:lnTo>
                  <a:pt x="22734" y="30671"/>
                </a:lnTo>
                <a:lnTo>
                  <a:pt x="25999" y="31013"/>
                </a:lnTo>
                <a:lnTo>
                  <a:pt x="28641" y="32310"/>
                </a:lnTo>
                <a:lnTo>
                  <a:pt x="31384" y="35712"/>
                </a:lnTo>
                <a:lnTo>
                  <a:pt x="32449" y="38875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238421" y="3610620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4"/>
                </a:moveTo>
                <a:lnTo>
                  <a:pt x="10022" y="34430"/>
                </a:lnTo>
                <a:lnTo>
                  <a:pt x="12650" y="31496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894"/>
                </a:lnTo>
                <a:lnTo>
                  <a:pt x="37224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7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5" y="12330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20" y="45082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4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4"/>
                </a:ln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293707" y="361062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1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8"/>
                </a:lnTo>
                <a:lnTo>
                  <a:pt x="19695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6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31"/>
                </a:lnTo>
                <a:lnTo>
                  <a:pt x="28230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6" y="13996"/>
                </a:lnTo>
                <a:lnTo>
                  <a:pt x="10335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6" y="10097"/>
                </a:lnTo>
                <a:lnTo>
                  <a:pt x="32039" y="8304"/>
                </a:lnTo>
                <a:lnTo>
                  <a:pt x="31990" y="569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2371914" y="3587703"/>
            <a:ext cx="44931" cy="76578"/>
          </a:xfrm>
          <a:custGeom>
            <a:avLst/>
            <a:gdLst/>
            <a:ahLst/>
            <a:cxnLst/>
            <a:rect l="l" t="t" r="r" b="b"/>
            <a:pathLst>
              <a:path w="44931" h="76578">
                <a:moveTo>
                  <a:pt x="20929" y="76413"/>
                </a:moveTo>
                <a:lnTo>
                  <a:pt x="23925" y="76578"/>
                </a:lnTo>
                <a:lnTo>
                  <a:pt x="27291" y="76578"/>
                </a:lnTo>
                <a:lnTo>
                  <a:pt x="30275" y="75944"/>
                </a:lnTo>
                <a:lnTo>
                  <a:pt x="32879" y="74684"/>
                </a:lnTo>
                <a:lnTo>
                  <a:pt x="35481" y="73417"/>
                </a:lnTo>
                <a:lnTo>
                  <a:pt x="37680" y="71574"/>
                </a:lnTo>
                <a:lnTo>
                  <a:pt x="41263" y="66812"/>
                </a:lnTo>
                <a:lnTo>
                  <a:pt x="42619" y="63927"/>
                </a:lnTo>
                <a:lnTo>
                  <a:pt x="43549" y="60540"/>
                </a:lnTo>
                <a:lnTo>
                  <a:pt x="44463" y="57160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3"/>
                </a:lnTo>
                <a:lnTo>
                  <a:pt x="43840" y="39023"/>
                </a:lnTo>
                <a:lnTo>
                  <a:pt x="43116" y="35852"/>
                </a:lnTo>
                <a:lnTo>
                  <a:pt x="41972" y="33069"/>
                </a:lnTo>
                <a:lnTo>
                  <a:pt x="40398" y="30707"/>
                </a:lnTo>
                <a:lnTo>
                  <a:pt x="36777" y="26437"/>
                </a:lnTo>
                <a:lnTo>
                  <a:pt x="31748" y="23619"/>
                </a:lnTo>
                <a:lnTo>
                  <a:pt x="28727" y="22909"/>
                </a:lnTo>
                <a:lnTo>
                  <a:pt x="25171" y="22909"/>
                </a:lnTo>
                <a:lnTo>
                  <a:pt x="22351" y="23060"/>
                </a:lnTo>
                <a:lnTo>
                  <a:pt x="23468" y="30617"/>
                </a:lnTo>
                <a:lnTo>
                  <a:pt x="27748" y="31175"/>
                </a:lnTo>
                <a:lnTo>
                  <a:pt x="30883" y="33385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5" y="45222"/>
                </a:lnTo>
                <a:lnTo>
                  <a:pt x="35646" y="50151"/>
                </a:lnTo>
                <a:lnTo>
                  <a:pt x="35646" y="52437"/>
                </a:lnTo>
                <a:lnTo>
                  <a:pt x="34963" y="56908"/>
                </a:lnTo>
                <a:lnTo>
                  <a:pt x="33781" y="61135"/>
                </a:lnTo>
                <a:lnTo>
                  <a:pt x="31772" y="64716"/>
                </a:lnTo>
                <a:lnTo>
                  <a:pt x="28878" y="67243"/>
                </a:lnTo>
                <a:lnTo>
                  <a:pt x="25347" y="68870"/>
                </a:lnTo>
                <a:lnTo>
                  <a:pt x="20648" y="68870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3"/>
                </a:lnTo>
                <a:lnTo>
                  <a:pt x="18287" y="75815"/>
                </a:lnTo>
                <a:lnTo>
                  <a:pt x="20929" y="76413"/>
                </a:lnTo>
                <a:close/>
              </a:path>
              <a:path w="44931" h="76578">
                <a:moveTo>
                  <a:pt x="0" y="74192"/>
                </a:moveTo>
                <a:lnTo>
                  <a:pt x="0" y="74482"/>
                </a:lnTo>
                <a:lnTo>
                  <a:pt x="2562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46"/>
                </a:lnTo>
                <a:lnTo>
                  <a:pt x="8953" y="59651"/>
                </a:lnTo>
                <a:lnTo>
                  <a:pt x="8953" y="40168"/>
                </a:lnTo>
                <a:lnTo>
                  <a:pt x="10374" y="38350"/>
                </a:lnTo>
                <a:lnTo>
                  <a:pt x="12966" y="35661"/>
                </a:lnTo>
                <a:lnTo>
                  <a:pt x="16598" y="32738"/>
                </a:lnTo>
                <a:lnTo>
                  <a:pt x="20040" y="31099"/>
                </a:lnTo>
                <a:lnTo>
                  <a:pt x="23468" y="30617"/>
                </a:lnTo>
                <a:lnTo>
                  <a:pt x="22351" y="23060"/>
                </a:lnTo>
                <a:lnTo>
                  <a:pt x="19745" y="23633"/>
                </a:lnTo>
                <a:lnTo>
                  <a:pt x="17142" y="24724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4"/>
                </a:lnTo>
                <a:lnTo>
                  <a:pt x="8953" y="1699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2429621" y="361062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31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2488043" y="361062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30" y="612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6" y="7415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2549714" y="3610620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41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47"/>
                </a:lnTo>
                <a:lnTo>
                  <a:pt x="25999" y="8088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634700" y="361062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6" y="0"/>
                </a:lnTo>
                <a:lnTo>
                  <a:pt x="13437" y="396"/>
                </a:lnTo>
                <a:lnTo>
                  <a:pt x="899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0" y="18517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5" y="29641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5" y="46493"/>
                </a:lnTo>
                <a:lnTo>
                  <a:pt x="13549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3" y="1934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69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678652" y="3611372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1"/>
                </a:lnTo>
                <a:lnTo>
                  <a:pt x="12750" y="71032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41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80" y="50"/>
                </a:lnTo>
                <a:lnTo>
                  <a:pt x="37184" y="1893"/>
                </a:lnTo>
                <a:lnTo>
                  <a:pt x="23737" y="41288"/>
                </a:lnTo>
                <a:lnTo>
                  <a:pt x="23572" y="41288"/>
                </a:lnTo>
                <a:lnTo>
                  <a:pt x="9626" y="2124"/>
                </a:lnTo>
                <a:lnTo>
                  <a:pt x="8942" y="739"/>
                </a:lnTo>
                <a:lnTo>
                  <a:pt x="6249" y="25"/>
                </a:lnTo>
                <a:lnTo>
                  <a:pt x="3225" y="0"/>
                </a:lnTo>
                <a:lnTo>
                  <a:pt x="0" y="904"/>
                </a:lnTo>
                <a:lnTo>
                  <a:pt x="290" y="3467"/>
                </a:lnTo>
                <a:lnTo>
                  <a:pt x="17715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738311" y="3610620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79"/>
                </a:moveTo>
                <a:lnTo>
                  <a:pt x="33093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0" y="14057"/>
                </a:lnTo>
                <a:lnTo>
                  <a:pt x="13765" y="11736"/>
                </a:lnTo>
                <a:lnTo>
                  <a:pt x="18247" y="8561"/>
                </a:lnTo>
                <a:lnTo>
                  <a:pt x="22730" y="774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3" y="19886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795846" y="361062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5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05"/>
                </a:lnTo>
                <a:lnTo>
                  <a:pt x="3924" y="44383"/>
                </a:lnTo>
                <a:lnTo>
                  <a:pt x="5918" y="46659"/>
                </a:lnTo>
                <a:lnTo>
                  <a:pt x="10386" y="50673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6" y="50673"/>
                </a:lnTo>
                <a:lnTo>
                  <a:pt x="13374" y="51865"/>
                </a:lnTo>
                <a:lnTo>
                  <a:pt x="16357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860865" y="361062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7" y="2753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915507" y="3611372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79"/>
                </a:moveTo>
                <a:lnTo>
                  <a:pt x="12499" y="68861"/>
                </a:lnTo>
                <a:lnTo>
                  <a:pt x="12750" y="71032"/>
                </a:lnTo>
                <a:lnTo>
                  <a:pt x="15417" y="71629"/>
                </a:lnTo>
                <a:lnTo>
                  <a:pt x="18161" y="71629"/>
                </a:lnTo>
                <a:lnTo>
                  <a:pt x="22045" y="69841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80" y="50"/>
                </a:lnTo>
                <a:lnTo>
                  <a:pt x="37188" y="1893"/>
                </a:lnTo>
                <a:lnTo>
                  <a:pt x="23737" y="41288"/>
                </a:lnTo>
                <a:lnTo>
                  <a:pt x="23572" y="41288"/>
                </a:lnTo>
                <a:lnTo>
                  <a:pt x="9625" y="2124"/>
                </a:lnTo>
                <a:lnTo>
                  <a:pt x="8952" y="739"/>
                </a:lnTo>
                <a:lnTo>
                  <a:pt x="6249" y="25"/>
                </a:lnTo>
                <a:lnTo>
                  <a:pt x="3224" y="0"/>
                </a:lnTo>
                <a:lnTo>
                  <a:pt x="0" y="904"/>
                </a:lnTo>
                <a:lnTo>
                  <a:pt x="290" y="3467"/>
                </a:lnTo>
                <a:lnTo>
                  <a:pt x="17715" y="50140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975159" y="3610620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5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22"/>
                </a:lnTo>
                <a:lnTo>
                  <a:pt x="71045" y="10083"/>
                </a:lnTo>
                <a:lnTo>
                  <a:pt x="68784" y="6069"/>
                </a:lnTo>
                <a:lnTo>
                  <a:pt x="65735" y="2753"/>
                </a:lnTo>
                <a:lnTo>
                  <a:pt x="61455" y="547"/>
                </a:lnTo>
                <a:lnTo>
                  <a:pt x="58827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60" y="3909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1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4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18" y="14057"/>
                </a:lnTo>
                <a:lnTo>
                  <a:pt x="15800" y="10148"/>
                </a:lnTo>
                <a:lnTo>
                  <a:pt x="19975" y="7747"/>
                </a:lnTo>
                <a:lnTo>
                  <a:pt x="23698" y="7747"/>
                </a:lnTo>
                <a:lnTo>
                  <a:pt x="26351" y="8722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50"/>
                </a:lnTo>
                <a:lnTo>
                  <a:pt x="31751" y="21588"/>
                </a:lnTo>
                <a:lnTo>
                  <a:pt x="31751" y="51267"/>
                </a:lnTo>
                <a:lnTo>
                  <a:pt x="32068" y="52195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4" y="51267"/>
                </a:lnTo>
                <a:lnTo>
                  <a:pt x="40704" y="17132"/>
                </a:lnTo>
                <a:lnTo>
                  <a:pt x="43192" y="14057"/>
                </a:lnTo>
                <a:lnTo>
                  <a:pt x="47562" y="10148"/>
                </a:lnTo>
                <a:lnTo>
                  <a:pt x="51713" y="7747"/>
                </a:lnTo>
                <a:lnTo>
                  <a:pt x="55435" y="7747"/>
                </a:lnTo>
                <a:lnTo>
                  <a:pt x="58113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063816" y="361062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59" y="24267"/>
                </a:lnTo>
                <a:lnTo>
                  <a:pt x="39559" y="29728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3" y="43534"/>
                </a:lnTo>
                <a:lnTo>
                  <a:pt x="46212" y="40639"/>
                </a:lnTo>
                <a:lnTo>
                  <a:pt x="47266" y="37299"/>
                </a:lnTo>
                <a:lnTo>
                  <a:pt x="48310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8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38" y="10068"/>
                </a:lnTo>
                <a:lnTo>
                  <a:pt x="2576" y="12952"/>
                </a:lnTo>
                <a:lnTo>
                  <a:pt x="1546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05"/>
                </a:lnTo>
                <a:lnTo>
                  <a:pt x="3923" y="44383"/>
                </a:lnTo>
                <a:lnTo>
                  <a:pt x="5918" y="46659"/>
                </a:lnTo>
                <a:lnTo>
                  <a:pt x="10388" y="50673"/>
                </a:lnTo>
                <a:lnTo>
                  <a:pt x="10017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59" y="46126"/>
                </a:moveTo>
                <a:lnTo>
                  <a:pt x="21447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25"/>
                </a:lnTo>
                <a:lnTo>
                  <a:pt x="10388" y="50673"/>
                </a:lnTo>
                <a:lnTo>
                  <a:pt x="13384" y="51865"/>
                </a:lnTo>
                <a:lnTo>
                  <a:pt x="16357" y="5307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128564" y="3611393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53" y="0"/>
                </a:moveTo>
                <a:lnTo>
                  <a:pt x="33098" y="1663"/>
                </a:lnTo>
                <a:lnTo>
                  <a:pt x="33098" y="35802"/>
                </a:lnTo>
                <a:lnTo>
                  <a:pt x="30596" y="38877"/>
                </a:lnTo>
                <a:lnTo>
                  <a:pt x="28232" y="41212"/>
                </a:lnTo>
                <a:lnTo>
                  <a:pt x="23789" y="44389"/>
                </a:lnTo>
                <a:lnTo>
                  <a:pt x="19317" y="45173"/>
                </a:lnTo>
                <a:lnTo>
                  <a:pt x="16052" y="44856"/>
                </a:lnTo>
                <a:lnTo>
                  <a:pt x="13450" y="43510"/>
                </a:lnTo>
                <a:lnTo>
                  <a:pt x="10681" y="40144"/>
                </a:lnTo>
                <a:lnTo>
                  <a:pt x="9626" y="36968"/>
                </a:lnTo>
                <a:lnTo>
                  <a:pt x="9004" y="32959"/>
                </a:lnTo>
                <a:lnTo>
                  <a:pt x="9004" y="1663"/>
                </a:lnTo>
                <a:lnTo>
                  <a:pt x="8788" y="939"/>
                </a:lnTo>
                <a:lnTo>
                  <a:pt x="6098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36"/>
                </a:lnTo>
                <a:lnTo>
                  <a:pt x="7024" y="50177"/>
                </a:lnTo>
                <a:lnTo>
                  <a:pt x="11470" y="52351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2" y="49353"/>
                </a:lnTo>
                <a:lnTo>
                  <a:pt x="31179" y="47117"/>
                </a:lnTo>
                <a:lnTo>
                  <a:pt x="33963" y="44042"/>
                </a:lnTo>
                <a:lnTo>
                  <a:pt x="33963" y="50789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3"/>
                </a:lnTo>
                <a:lnTo>
                  <a:pt x="41861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185881" y="361062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77" y="26939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7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69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258666" y="3611375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59"/>
                </a:moveTo>
                <a:lnTo>
                  <a:pt x="14756" y="50242"/>
                </a:lnTo>
                <a:lnTo>
                  <a:pt x="15238" y="51167"/>
                </a:lnTo>
                <a:lnTo>
                  <a:pt x="17981" y="52095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4" y="14806"/>
                </a:lnTo>
                <a:lnTo>
                  <a:pt x="36560" y="14806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06"/>
                </a:lnTo>
                <a:lnTo>
                  <a:pt x="58863" y="50242"/>
                </a:lnTo>
                <a:lnTo>
                  <a:pt x="73252" y="3859"/>
                </a:lnTo>
                <a:lnTo>
                  <a:pt x="73734" y="1573"/>
                </a:lnTo>
                <a:lnTo>
                  <a:pt x="73201" y="468"/>
                </a:lnTo>
                <a:lnTo>
                  <a:pt x="70418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4"/>
                </a:lnTo>
                <a:lnTo>
                  <a:pt x="40957" y="864"/>
                </a:lnTo>
                <a:lnTo>
                  <a:pt x="38365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7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345559" y="3591252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1" y="8887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1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1" h="72287">
                <a:moveTo>
                  <a:pt x="1270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368070" y="359833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3"/>
                </a:moveTo>
                <a:lnTo>
                  <a:pt x="31902" y="59324"/>
                </a:lnTo>
                <a:lnTo>
                  <a:pt x="30034" y="56747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88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902" y="16358"/>
                </a:lnTo>
                <a:lnTo>
                  <a:pt x="30110" y="13313"/>
                </a:lnTo>
                <a:lnTo>
                  <a:pt x="17574" y="13313"/>
                </a:lnTo>
                <a:lnTo>
                  <a:pt x="17574" y="1703"/>
                </a:lnTo>
                <a:lnTo>
                  <a:pt x="17358" y="99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3"/>
                </a:lnTo>
                <a:lnTo>
                  <a:pt x="1838" y="13313"/>
                </a:lnTo>
                <a:lnTo>
                  <a:pt x="341" y="14469"/>
                </a:lnTo>
                <a:lnTo>
                  <a:pt x="0" y="17057"/>
                </a:lnTo>
                <a:lnTo>
                  <a:pt x="1788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09" y="56631"/>
                </a:lnTo>
                <a:lnTo>
                  <a:pt x="10781" y="60440"/>
                </a:lnTo>
                <a:lnTo>
                  <a:pt x="13092" y="6314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46" y="63083"/>
                </a:lnTo>
                <a:lnTo>
                  <a:pt x="31902" y="59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414585" y="358769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8"/>
                </a:lnTo>
                <a:lnTo>
                  <a:pt x="38200" y="28994"/>
                </a:lnTo>
                <a:lnTo>
                  <a:pt x="35024" y="25678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5"/>
                </a:lnTo>
                <a:lnTo>
                  <a:pt x="11516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82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503484" y="3587695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0" y="74929"/>
                </a:lnTo>
                <a:lnTo>
                  <a:pt x="35952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56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8" y="36982"/>
                </a:lnTo>
                <a:lnTo>
                  <a:pt x="13766" y="34660"/>
                </a:lnTo>
                <a:lnTo>
                  <a:pt x="18251" y="31485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9" y="38875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563362" y="35912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87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586953" y="3610731"/>
            <a:ext cx="46230" cy="54648"/>
          </a:xfrm>
          <a:custGeom>
            <a:avLst/>
            <a:gdLst/>
            <a:ahLst/>
            <a:cxnLst/>
            <a:rect l="l" t="t" r="r" b="b"/>
            <a:pathLst>
              <a:path w="46230" h="54648">
                <a:moveTo>
                  <a:pt x="9817" y="36230"/>
                </a:moveTo>
                <a:lnTo>
                  <a:pt x="9500" y="54648"/>
                </a:lnTo>
                <a:lnTo>
                  <a:pt x="11700" y="51559"/>
                </a:lnTo>
                <a:lnTo>
                  <a:pt x="10415" y="39635"/>
                </a:lnTo>
                <a:lnTo>
                  <a:pt x="9817" y="36230"/>
                </a:lnTo>
                <a:close/>
              </a:path>
              <a:path w="46230" h="54648">
                <a:moveTo>
                  <a:pt x="431" y="55723"/>
                </a:moveTo>
                <a:lnTo>
                  <a:pt x="0" y="59190"/>
                </a:lnTo>
                <a:lnTo>
                  <a:pt x="406" y="62812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82"/>
                </a:lnTo>
                <a:lnTo>
                  <a:pt x="17985" y="72312"/>
                </a:lnTo>
                <a:lnTo>
                  <a:pt x="26009" y="72312"/>
                </a:lnTo>
                <a:lnTo>
                  <a:pt x="29555" y="71880"/>
                </a:lnTo>
                <a:lnTo>
                  <a:pt x="32565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33" y="64043"/>
                </a:lnTo>
                <a:lnTo>
                  <a:pt x="45227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4" y="48373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71"/>
                </a:lnTo>
                <a:lnTo>
                  <a:pt x="29033" y="42364"/>
                </a:lnTo>
                <a:lnTo>
                  <a:pt x="16282" y="41831"/>
                </a:lnTo>
                <a:lnTo>
                  <a:pt x="14328" y="41756"/>
                </a:lnTo>
                <a:lnTo>
                  <a:pt x="10415" y="39635"/>
                </a:lnTo>
                <a:lnTo>
                  <a:pt x="11700" y="51559"/>
                </a:lnTo>
                <a:lnTo>
                  <a:pt x="14544" y="48981"/>
                </a:lnTo>
                <a:lnTo>
                  <a:pt x="27190" y="49428"/>
                </a:lnTo>
                <a:lnTo>
                  <a:pt x="30114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094"/>
                </a:lnTo>
                <a:lnTo>
                  <a:pt x="36741" y="57326"/>
                </a:lnTo>
                <a:lnTo>
                  <a:pt x="35524" y="60742"/>
                </a:lnTo>
                <a:lnTo>
                  <a:pt x="32475" y="63470"/>
                </a:lnTo>
                <a:lnTo>
                  <a:pt x="29174" y="64706"/>
                </a:lnTo>
                <a:lnTo>
                  <a:pt x="25069" y="65479"/>
                </a:lnTo>
                <a:lnTo>
                  <a:pt x="18086" y="65479"/>
                </a:lnTo>
                <a:lnTo>
                  <a:pt x="14759" y="64867"/>
                </a:lnTo>
                <a:lnTo>
                  <a:pt x="12373" y="63676"/>
                </a:lnTo>
                <a:lnTo>
                  <a:pt x="8790" y="60666"/>
                </a:lnTo>
                <a:lnTo>
                  <a:pt x="8790" y="57552"/>
                </a:lnTo>
                <a:lnTo>
                  <a:pt x="9500" y="54648"/>
                </a:lnTo>
                <a:lnTo>
                  <a:pt x="9817" y="36230"/>
                </a:lnTo>
                <a:lnTo>
                  <a:pt x="11394" y="32879"/>
                </a:lnTo>
                <a:lnTo>
                  <a:pt x="14414" y="33677"/>
                </a:lnTo>
                <a:lnTo>
                  <a:pt x="17995" y="34717"/>
                </a:lnTo>
                <a:lnTo>
                  <a:pt x="16015" y="27176"/>
                </a:lnTo>
                <a:lnTo>
                  <a:pt x="12373" y="23493"/>
                </a:lnTo>
                <a:lnTo>
                  <a:pt x="11459" y="20951"/>
                </a:lnTo>
                <a:lnTo>
                  <a:pt x="11459" y="17726"/>
                </a:lnTo>
                <a:lnTo>
                  <a:pt x="11659" y="14907"/>
                </a:lnTo>
                <a:lnTo>
                  <a:pt x="14251" y="1216"/>
                </a:lnTo>
                <a:lnTo>
                  <a:pt x="9921" y="3200"/>
                </a:lnTo>
                <a:lnTo>
                  <a:pt x="6591" y="6234"/>
                </a:lnTo>
                <a:lnTo>
                  <a:pt x="4344" y="10299"/>
                </a:lnTo>
                <a:lnTo>
                  <a:pt x="2933" y="15007"/>
                </a:lnTo>
                <a:lnTo>
                  <a:pt x="2933" y="17791"/>
                </a:lnTo>
                <a:lnTo>
                  <a:pt x="3265" y="22212"/>
                </a:lnTo>
                <a:lnTo>
                  <a:pt x="4560" y="25573"/>
                </a:lnTo>
                <a:lnTo>
                  <a:pt x="6565" y="28421"/>
                </a:lnTo>
                <a:lnTo>
                  <a:pt x="4103" y="31356"/>
                </a:lnTo>
                <a:lnTo>
                  <a:pt x="2299" y="34822"/>
                </a:lnTo>
                <a:lnTo>
                  <a:pt x="1842" y="38999"/>
                </a:lnTo>
                <a:lnTo>
                  <a:pt x="2274" y="42072"/>
                </a:lnTo>
                <a:lnTo>
                  <a:pt x="3977" y="44831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3"/>
                </a:lnTo>
                <a:lnTo>
                  <a:pt x="431" y="55723"/>
                </a:lnTo>
                <a:close/>
              </a:path>
              <a:path w="46230" h="54648">
                <a:moveTo>
                  <a:pt x="11659" y="14907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68" y="7109"/>
                </a:lnTo>
                <a:lnTo>
                  <a:pt x="21704" y="6828"/>
                </a:lnTo>
                <a:lnTo>
                  <a:pt x="25069" y="6828"/>
                </a:lnTo>
                <a:lnTo>
                  <a:pt x="27661" y="7758"/>
                </a:lnTo>
                <a:lnTo>
                  <a:pt x="31319" y="1148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33" y="20177"/>
                </a:lnTo>
                <a:lnTo>
                  <a:pt x="30556" y="23935"/>
                </a:lnTo>
                <a:lnTo>
                  <a:pt x="27788" y="26694"/>
                </a:lnTo>
                <a:lnTo>
                  <a:pt x="25185" y="27809"/>
                </a:lnTo>
                <a:lnTo>
                  <a:pt x="21869" y="28101"/>
                </a:lnTo>
                <a:lnTo>
                  <a:pt x="18582" y="28101"/>
                </a:lnTo>
                <a:lnTo>
                  <a:pt x="16015" y="27176"/>
                </a:lnTo>
                <a:lnTo>
                  <a:pt x="17995" y="34717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5" y="34592"/>
                </a:lnTo>
                <a:lnTo>
                  <a:pt x="29580" y="33793"/>
                </a:lnTo>
                <a:lnTo>
                  <a:pt x="33886" y="31849"/>
                </a:lnTo>
                <a:lnTo>
                  <a:pt x="37249" y="28839"/>
                </a:lnTo>
                <a:lnTo>
                  <a:pt x="39448" y="24839"/>
                </a:lnTo>
                <a:lnTo>
                  <a:pt x="40806" y="20177"/>
                </a:lnTo>
                <a:lnTo>
                  <a:pt x="40806" y="17359"/>
                </a:lnTo>
                <a:lnTo>
                  <a:pt x="40553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5"/>
                </a:lnTo>
                <a:lnTo>
                  <a:pt x="46230" y="4542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2"/>
                </a:lnTo>
                <a:lnTo>
                  <a:pt x="24742" y="74"/>
                </a:lnTo>
                <a:lnTo>
                  <a:pt x="19126" y="0"/>
                </a:lnTo>
                <a:lnTo>
                  <a:pt x="16574" y="392"/>
                </a:lnTo>
                <a:lnTo>
                  <a:pt x="14251" y="1216"/>
                </a:lnTo>
                <a:lnTo>
                  <a:pt x="11659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647627" y="3587695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71" y="23472"/>
                </a:lnTo>
                <a:lnTo>
                  <a:pt x="2783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9" y="36982"/>
                </a:lnTo>
                <a:lnTo>
                  <a:pt x="13770" y="34660"/>
                </a:lnTo>
                <a:lnTo>
                  <a:pt x="18252" y="31485"/>
                </a:lnTo>
                <a:lnTo>
                  <a:pt x="22734" y="30671"/>
                </a:lnTo>
                <a:lnTo>
                  <a:pt x="25999" y="31013"/>
                </a:lnTo>
                <a:lnTo>
                  <a:pt x="28641" y="32310"/>
                </a:lnTo>
                <a:lnTo>
                  <a:pt x="31384" y="35712"/>
                </a:lnTo>
                <a:lnTo>
                  <a:pt x="32451" y="38875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733440" y="3610616"/>
            <a:ext cx="44917" cy="72341"/>
          </a:xfrm>
          <a:custGeom>
            <a:avLst/>
            <a:gdLst/>
            <a:ahLst/>
            <a:cxnLst/>
            <a:rect l="l" t="t" r="r" b="b"/>
            <a:pathLst>
              <a:path w="44917" h="72341">
                <a:moveTo>
                  <a:pt x="9954" y="19649"/>
                </a:moveTo>
                <a:lnTo>
                  <a:pt x="11125" y="15393"/>
                </a:lnTo>
                <a:lnTo>
                  <a:pt x="13119" y="11851"/>
                </a:lnTo>
                <a:lnTo>
                  <a:pt x="16001" y="9324"/>
                </a:lnTo>
                <a:lnTo>
                  <a:pt x="19530" y="7697"/>
                </a:lnTo>
                <a:lnTo>
                  <a:pt x="24268" y="7697"/>
                </a:lnTo>
                <a:lnTo>
                  <a:pt x="28891" y="10058"/>
                </a:lnTo>
                <a:lnTo>
                  <a:pt x="33487" y="13931"/>
                </a:lnTo>
                <a:lnTo>
                  <a:pt x="35914" y="16930"/>
                </a:lnTo>
                <a:lnTo>
                  <a:pt x="35914" y="36464"/>
                </a:lnTo>
                <a:lnTo>
                  <a:pt x="33171" y="39725"/>
                </a:lnTo>
                <a:lnTo>
                  <a:pt x="29423" y="43131"/>
                </a:lnTo>
                <a:lnTo>
                  <a:pt x="25981" y="45201"/>
                </a:lnTo>
                <a:lnTo>
                  <a:pt x="22619" y="46015"/>
                </a:lnTo>
                <a:lnTo>
                  <a:pt x="19072" y="46015"/>
                </a:lnTo>
                <a:lnTo>
                  <a:pt x="15570" y="44348"/>
                </a:lnTo>
                <a:lnTo>
                  <a:pt x="12762" y="41795"/>
                </a:lnTo>
                <a:lnTo>
                  <a:pt x="10883" y="38178"/>
                </a:lnTo>
                <a:lnTo>
                  <a:pt x="9842" y="33746"/>
                </a:lnTo>
                <a:lnTo>
                  <a:pt x="9271" y="28969"/>
                </a:lnTo>
                <a:lnTo>
                  <a:pt x="9271" y="24156"/>
                </a:lnTo>
                <a:lnTo>
                  <a:pt x="8125" y="50180"/>
                </a:lnTo>
                <a:lnTo>
                  <a:pt x="13129" y="52974"/>
                </a:lnTo>
                <a:lnTo>
                  <a:pt x="16139" y="53672"/>
                </a:lnTo>
                <a:lnTo>
                  <a:pt x="19696" y="53672"/>
                </a:lnTo>
                <a:lnTo>
                  <a:pt x="22465" y="53531"/>
                </a:lnTo>
                <a:lnTo>
                  <a:pt x="25106" y="52984"/>
                </a:lnTo>
                <a:lnTo>
                  <a:pt x="27724" y="51908"/>
                </a:lnTo>
                <a:lnTo>
                  <a:pt x="30337" y="50432"/>
                </a:lnTo>
                <a:lnTo>
                  <a:pt x="33020" y="48376"/>
                </a:lnTo>
                <a:lnTo>
                  <a:pt x="35914" y="45633"/>
                </a:lnTo>
                <a:lnTo>
                  <a:pt x="35914" y="70639"/>
                </a:lnTo>
                <a:lnTo>
                  <a:pt x="36230" y="71629"/>
                </a:lnTo>
                <a:lnTo>
                  <a:pt x="38783" y="72341"/>
                </a:lnTo>
                <a:lnTo>
                  <a:pt x="42009" y="72341"/>
                </a:lnTo>
                <a:lnTo>
                  <a:pt x="44917" y="70639"/>
                </a:lnTo>
                <a:lnTo>
                  <a:pt x="44917" y="2109"/>
                </a:lnTo>
                <a:lnTo>
                  <a:pt x="42354" y="788"/>
                </a:lnTo>
                <a:lnTo>
                  <a:pt x="39622" y="788"/>
                </a:lnTo>
                <a:lnTo>
                  <a:pt x="36944" y="2440"/>
                </a:lnTo>
                <a:lnTo>
                  <a:pt x="36944" y="8359"/>
                </a:lnTo>
                <a:lnTo>
                  <a:pt x="34020" y="5590"/>
                </a:lnTo>
                <a:lnTo>
                  <a:pt x="31457" y="3455"/>
                </a:lnTo>
                <a:lnTo>
                  <a:pt x="27698" y="1259"/>
                </a:lnTo>
                <a:lnTo>
                  <a:pt x="23901" y="154"/>
                </a:lnTo>
                <a:lnTo>
                  <a:pt x="21107" y="0"/>
                </a:lnTo>
                <a:lnTo>
                  <a:pt x="17665" y="0"/>
                </a:lnTo>
                <a:lnTo>
                  <a:pt x="14630" y="647"/>
                </a:lnTo>
                <a:lnTo>
                  <a:pt x="12014" y="1918"/>
                </a:lnTo>
                <a:lnTo>
                  <a:pt x="9954" y="19649"/>
                </a:lnTo>
                <a:close/>
              </a:path>
              <a:path w="44917" h="72341">
                <a:moveTo>
                  <a:pt x="353" y="34368"/>
                </a:moveTo>
                <a:lnTo>
                  <a:pt x="1076" y="37580"/>
                </a:lnTo>
                <a:lnTo>
                  <a:pt x="1800" y="40780"/>
                </a:lnTo>
                <a:lnTo>
                  <a:pt x="2960" y="43563"/>
                </a:lnTo>
                <a:lnTo>
                  <a:pt x="4518" y="45925"/>
                </a:lnTo>
                <a:lnTo>
                  <a:pt x="8125" y="50180"/>
                </a:lnTo>
                <a:lnTo>
                  <a:pt x="9271" y="24156"/>
                </a:lnTo>
                <a:lnTo>
                  <a:pt x="9954" y="19649"/>
                </a:lnTo>
                <a:lnTo>
                  <a:pt x="12014" y="1918"/>
                </a:lnTo>
                <a:lnTo>
                  <a:pt x="9385" y="3214"/>
                </a:lnTo>
                <a:lnTo>
                  <a:pt x="7185" y="5043"/>
                </a:lnTo>
                <a:lnTo>
                  <a:pt x="3604" y="9817"/>
                </a:lnTo>
                <a:lnTo>
                  <a:pt x="2258" y="12701"/>
                </a:lnTo>
                <a:lnTo>
                  <a:pt x="1357" y="16092"/>
                </a:lnTo>
                <a:lnTo>
                  <a:pt x="443" y="19472"/>
                </a:lnTo>
                <a:lnTo>
                  <a:pt x="0" y="23256"/>
                </a:lnTo>
                <a:lnTo>
                  <a:pt x="0" y="30989"/>
                </a:lnTo>
                <a:lnTo>
                  <a:pt x="353" y="34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797222" y="3611393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6" y="38877"/>
                </a:lnTo>
                <a:lnTo>
                  <a:pt x="28230" y="41212"/>
                </a:lnTo>
                <a:lnTo>
                  <a:pt x="23788" y="44389"/>
                </a:lnTo>
                <a:lnTo>
                  <a:pt x="19317" y="45173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44"/>
                </a:lnTo>
                <a:lnTo>
                  <a:pt x="9626" y="36968"/>
                </a:lnTo>
                <a:lnTo>
                  <a:pt x="9003" y="32959"/>
                </a:lnTo>
                <a:lnTo>
                  <a:pt x="9003" y="1663"/>
                </a:lnTo>
                <a:lnTo>
                  <a:pt x="8636" y="739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4"/>
                </a:lnTo>
                <a:lnTo>
                  <a:pt x="28421" y="49353"/>
                </a:lnTo>
                <a:lnTo>
                  <a:pt x="31179" y="47117"/>
                </a:lnTo>
                <a:lnTo>
                  <a:pt x="33958" y="44042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855131" y="3610620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4"/>
                </a:moveTo>
                <a:lnTo>
                  <a:pt x="10022" y="34430"/>
                </a:lnTo>
                <a:lnTo>
                  <a:pt x="12650" y="31496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894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34" y="45082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4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4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52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914326" y="358769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941189" y="3591252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78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78" y="184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6" y="21804"/>
                </a:lnTo>
                <a:lnTo>
                  <a:pt x="1076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963700" y="359833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3"/>
                </a:moveTo>
                <a:lnTo>
                  <a:pt x="31899" y="59324"/>
                </a:lnTo>
                <a:lnTo>
                  <a:pt x="30035" y="56747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7" y="57330"/>
                </a:lnTo>
                <a:lnTo>
                  <a:pt x="18072" y="53888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7"/>
                </a:lnTo>
                <a:lnTo>
                  <a:pt x="31899" y="16358"/>
                </a:lnTo>
                <a:lnTo>
                  <a:pt x="30110" y="13313"/>
                </a:lnTo>
                <a:lnTo>
                  <a:pt x="17575" y="13313"/>
                </a:lnTo>
                <a:lnTo>
                  <a:pt x="17575" y="1703"/>
                </a:lnTo>
                <a:lnTo>
                  <a:pt x="17359" y="99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3"/>
                </a:lnTo>
                <a:lnTo>
                  <a:pt x="1840" y="13313"/>
                </a:lnTo>
                <a:lnTo>
                  <a:pt x="342" y="14469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8"/>
                </a:lnTo>
                <a:lnTo>
                  <a:pt x="16380" y="64836"/>
                </a:lnTo>
                <a:lnTo>
                  <a:pt x="20358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46" y="63083"/>
                </a:lnTo>
                <a:lnTo>
                  <a:pt x="31899" y="59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003898" y="3611372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2" y="3467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61"/>
                </a:lnTo>
                <a:lnTo>
                  <a:pt x="13500" y="71403"/>
                </a:lnTo>
                <a:lnTo>
                  <a:pt x="16358" y="71629"/>
                </a:lnTo>
                <a:lnTo>
                  <a:pt x="19504" y="71478"/>
                </a:lnTo>
                <a:lnTo>
                  <a:pt x="22045" y="69841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6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93"/>
                </a:lnTo>
                <a:lnTo>
                  <a:pt x="23735" y="41288"/>
                </a:lnTo>
                <a:lnTo>
                  <a:pt x="23568" y="41288"/>
                </a:lnTo>
                <a:lnTo>
                  <a:pt x="9626" y="2124"/>
                </a:lnTo>
                <a:lnTo>
                  <a:pt x="8938" y="739"/>
                </a:lnTo>
                <a:lnTo>
                  <a:pt x="6245" y="25"/>
                </a:lnTo>
                <a:lnTo>
                  <a:pt x="3225" y="0"/>
                </a:lnTo>
                <a:lnTo>
                  <a:pt x="0" y="904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086072" y="3611375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1" y="3859"/>
                </a:moveTo>
                <a:lnTo>
                  <a:pt x="14756" y="50242"/>
                </a:lnTo>
                <a:lnTo>
                  <a:pt x="15238" y="51167"/>
                </a:lnTo>
                <a:lnTo>
                  <a:pt x="17981" y="52095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4" y="14806"/>
                </a:lnTo>
                <a:lnTo>
                  <a:pt x="36560" y="14806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06"/>
                </a:lnTo>
                <a:lnTo>
                  <a:pt x="58863" y="50242"/>
                </a:lnTo>
                <a:lnTo>
                  <a:pt x="73252" y="3859"/>
                </a:lnTo>
                <a:lnTo>
                  <a:pt x="73734" y="1573"/>
                </a:lnTo>
                <a:lnTo>
                  <a:pt x="73201" y="468"/>
                </a:lnTo>
                <a:lnTo>
                  <a:pt x="70418" y="0"/>
                </a:lnTo>
                <a:lnTo>
                  <a:pt x="67840" y="25"/>
                </a:lnTo>
                <a:lnTo>
                  <a:pt x="64730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4"/>
                </a:lnTo>
                <a:lnTo>
                  <a:pt x="40956" y="864"/>
                </a:lnTo>
                <a:lnTo>
                  <a:pt x="38364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4" y="1738"/>
                </a:lnTo>
                <a:lnTo>
                  <a:pt x="8294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7"/>
                </a:lnTo>
                <a:lnTo>
                  <a:pt x="481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170621" y="361062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05"/>
                </a:lnTo>
                <a:lnTo>
                  <a:pt x="3924" y="44383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3"/>
                </a:lnTo>
                <a:lnTo>
                  <a:pt x="13370" y="51865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235641" y="3610623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1" y="9359"/>
                </a:moveTo>
                <a:lnTo>
                  <a:pt x="19925" y="8455"/>
                </a:lnTo>
                <a:lnTo>
                  <a:pt x="22948" y="8671"/>
                </a:lnTo>
                <a:lnTo>
                  <a:pt x="25703" y="9460"/>
                </a:lnTo>
                <a:lnTo>
                  <a:pt x="28370" y="8606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7" y="673"/>
                </a:lnTo>
                <a:lnTo>
                  <a:pt x="14136" y="2576"/>
                </a:lnTo>
                <a:lnTo>
                  <a:pt x="10680" y="5993"/>
                </a:lnTo>
                <a:lnTo>
                  <a:pt x="8077" y="9546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4"/>
                </a:lnTo>
                <a:lnTo>
                  <a:pt x="14477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276919" y="3587699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5" y="28130"/>
                </a:moveTo>
                <a:lnTo>
                  <a:pt x="37781" y="26603"/>
                </a:lnTo>
                <a:lnTo>
                  <a:pt x="36207" y="23809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1" y="25573"/>
                </a:lnTo>
                <a:lnTo>
                  <a:pt x="8952" y="45855"/>
                </a:ln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6"/>
                </a:lnTo>
                <a:lnTo>
                  <a:pt x="2857" y="75840"/>
                </a:lnTo>
                <a:lnTo>
                  <a:pt x="6094" y="75840"/>
                </a:lnTo>
                <a:lnTo>
                  <a:pt x="8952" y="74192"/>
                </a:lnTo>
                <a:lnTo>
                  <a:pt x="8952" y="47117"/>
                </a:lnTo>
                <a:lnTo>
                  <a:pt x="29566" y="74141"/>
                </a:lnTo>
                <a:lnTo>
                  <a:pt x="31788" y="75653"/>
                </a:lnTo>
                <a:lnTo>
                  <a:pt x="34390" y="75879"/>
                </a:lnTo>
                <a:lnTo>
                  <a:pt x="37094" y="75840"/>
                </a:lnTo>
                <a:lnTo>
                  <a:pt x="40092" y="74141"/>
                </a:lnTo>
                <a:lnTo>
                  <a:pt x="38785" y="71589"/>
                </a:lnTo>
                <a:lnTo>
                  <a:pt x="18935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354880" y="3610620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9" y="38354"/>
                </a:moveTo>
                <a:lnTo>
                  <a:pt x="10019" y="34430"/>
                </a:lnTo>
                <a:lnTo>
                  <a:pt x="12646" y="31496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894"/>
                </a:lnTo>
                <a:lnTo>
                  <a:pt x="37223" y="52959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30" y="45082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4"/>
                </a:lnTo>
                <a:close/>
              </a:path>
              <a:path w="40106" h="53657">
                <a:moveTo>
                  <a:pt x="13194" y="45910"/>
                </a:moveTo>
                <a:lnTo>
                  <a:pt x="9982" y="42912"/>
                </a:lnTo>
                <a:lnTo>
                  <a:pt x="9169" y="38354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414711" y="361062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53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6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473215" y="3644311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8"/>
                </a:moveTo>
                <a:lnTo>
                  <a:pt x="12762" y="8089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2" y="-56389"/>
                </a:lnTo>
                <a:lnTo>
                  <a:pt x="38787" y="-56389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81"/>
                </a:lnTo>
                <a:lnTo>
                  <a:pt x="26517" y="-33072"/>
                </a:lnTo>
                <a:lnTo>
                  <a:pt x="23901" y="-33695"/>
                </a:lnTo>
                <a:lnTo>
                  <a:pt x="17614" y="-33695"/>
                </a:lnTo>
                <a:lnTo>
                  <a:pt x="14580" y="-33047"/>
                </a:lnTo>
                <a:lnTo>
                  <a:pt x="11963" y="-31776"/>
                </a:lnTo>
                <a:lnTo>
                  <a:pt x="9335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94"/>
                </a:lnTo>
                <a:lnTo>
                  <a:pt x="1346" y="-17603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706"/>
                </a:lnTo>
                <a:lnTo>
                  <a:pt x="356" y="673"/>
                </a:lnTo>
                <a:lnTo>
                  <a:pt x="1080" y="3884"/>
                </a:lnTo>
                <a:lnTo>
                  <a:pt x="1803" y="7085"/>
                </a:lnTo>
                <a:lnTo>
                  <a:pt x="2945" y="9867"/>
                </a:lnTo>
                <a:lnTo>
                  <a:pt x="452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8"/>
                </a:lnTo>
                <a:lnTo>
                  <a:pt x="9958" y="-14046"/>
                </a:lnTo>
                <a:lnTo>
                  <a:pt x="11123" y="-18301"/>
                </a:lnTo>
                <a:lnTo>
                  <a:pt x="13119" y="-21843"/>
                </a:lnTo>
                <a:lnTo>
                  <a:pt x="16001" y="-24371"/>
                </a:lnTo>
                <a:lnTo>
                  <a:pt x="19533" y="-25998"/>
                </a:lnTo>
                <a:lnTo>
                  <a:pt x="24272" y="-25998"/>
                </a:lnTo>
                <a:lnTo>
                  <a:pt x="28893" y="-23637"/>
                </a:lnTo>
                <a:lnTo>
                  <a:pt x="33491" y="-19763"/>
                </a:lnTo>
                <a:lnTo>
                  <a:pt x="35918" y="-16765"/>
                </a:lnTo>
                <a:lnTo>
                  <a:pt x="35918" y="2768"/>
                </a:lnTo>
                <a:lnTo>
                  <a:pt x="33174" y="6029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52"/>
                </a:lnTo>
                <a:lnTo>
                  <a:pt x="12762" y="8089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559965" y="359833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4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13"/>
                </a:lnTo>
                <a:lnTo>
                  <a:pt x="1842" y="13313"/>
                </a:lnTo>
                <a:lnTo>
                  <a:pt x="341" y="14469"/>
                </a:lnTo>
                <a:lnTo>
                  <a:pt x="0" y="17057"/>
                </a:lnTo>
                <a:lnTo>
                  <a:pt x="1791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2" y="63148"/>
                </a:lnTo>
                <a:lnTo>
                  <a:pt x="16383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5"/>
                </a:lnTo>
                <a:lnTo>
                  <a:pt x="28497" y="65102"/>
                </a:lnTo>
                <a:lnTo>
                  <a:pt x="31546" y="63083"/>
                </a:lnTo>
                <a:lnTo>
                  <a:pt x="31902" y="59973"/>
                </a:lnTo>
                <a:lnTo>
                  <a:pt x="31902" y="59324"/>
                </a:lnTo>
                <a:lnTo>
                  <a:pt x="30034" y="56747"/>
                </a:lnTo>
                <a:lnTo>
                  <a:pt x="27291" y="57773"/>
                </a:lnTo>
                <a:lnTo>
                  <a:pt x="24411" y="58179"/>
                </a:lnTo>
                <a:lnTo>
                  <a:pt x="21844" y="58179"/>
                </a:lnTo>
                <a:lnTo>
                  <a:pt x="20066" y="57330"/>
                </a:lnTo>
                <a:lnTo>
                  <a:pt x="18072" y="53888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4" y="20740"/>
                </a:lnTo>
                <a:lnTo>
                  <a:pt x="31737" y="19307"/>
                </a:lnTo>
                <a:lnTo>
                  <a:pt x="31902" y="16358"/>
                </a:lnTo>
                <a:lnTo>
                  <a:pt x="30114" y="13313"/>
                </a:lnTo>
                <a:lnTo>
                  <a:pt x="17578" y="1331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607118" y="358769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46" y="37947"/>
                </a:lnTo>
                <a:lnTo>
                  <a:pt x="40549" y="33008"/>
                </a:lnTo>
                <a:lnTo>
                  <a:pt x="38199" y="28994"/>
                </a:lnTo>
                <a:lnTo>
                  <a:pt x="35024" y="25678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16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665286" y="361062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4" y="7491"/>
                </a:lnTo>
                <a:lnTo>
                  <a:pt x="27447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4"/>
                </a:lnTo>
                <a:lnTo>
                  <a:pt x="1473" y="38354"/>
                </a:lnTo>
                <a:lnTo>
                  <a:pt x="2452" y="41605"/>
                </a:lnTo>
                <a:lnTo>
                  <a:pt x="3924" y="44383"/>
                </a:lnTo>
                <a:lnTo>
                  <a:pt x="5918" y="46659"/>
                </a:lnTo>
                <a:lnTo>
                  <a:pt x="10389" y="50673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9" y="50673"/>
                </a:lnTo>
                <a:lnTo>
                  <a:pt x="13384" y="51865"/>
                </a:lnTo>
                <a:lnTo>
                  <a:pt x="16358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730943" y="3610623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308" y="9359"/>
                </a:moveTo>
                <a:lnTo>
                  <a:pt x="19926" y="8455"/>
                </a:lnTo>
                <a:lnTo>
                  <a:pt x="22950" y="8671"/>
                </a:lnTo>
                <a:lnTo>
                  <a:pt x="25704" y="9460"/>
                </a:lnTo>
                <a:lnTo>
                  <a:pt x="28371" y="8606"/>
                </a:lnTo>
                <a:lnTo>
                  <a:pt x="28538" y="5637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46"/>
                </a:lnTo>
                <a:lnTo>
                  <a:pt x="8078" y="2145"/>
                </a:lnTo>
                <a:lnTo>
                  <a:pt x="5523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4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769424" y="361062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7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6" y="6998"/>
                </a:lnTo>
                <a:lnTo>
                  <a:pt x="38393" y="2970"/>
                </a:lnTo>
                <a:lnTo>
                  <a:pt x="35410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4"/>
                </a:lnTo>
                <a:lnTo>
                  <a:pt x="1475" y="38354"/>
                </a:lnTo>
                <a:lnTo>
                  <a:pt x="2451" y="41605"/>
                </a:lnTo>
                <a:lnTo>
                  <a:pt x="3928" y="44383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3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834813" y="3611393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7"/>
                </a:lnTo>
                <a:lnTo>
                  <a:pt x="28232" y="41212"/>
                </a:lnTo>
                <a:lnTo>
                  <a:pt x="23785" y="44389"/>
                </a:lnTo>
                <a:lnTo>
                  <a:pt x="19314" y="45173"/>
                </a:lnTo>
                <a:lnTo>
                  <a:pt x="16052" y="44856"/>
                </a:lnTo>
                <a:lnTo>
                  <a:pt x="13446" y="43510"/>
                </a:lnTo>
                <a:lnTo>
                  <a:pt x="10678" y="40144"/>
                </a:lnTo>
                <a:lnTo>
                  <a:pt x="9626" y="36968"/>
                </a:lnTo>
                <a:lnTo>
                  <a:pt x="9004" y="32959"/>
                </a:lnTo>
                <a:lnTo>
                  <a:pt x="9004" y="1663"/>
                </a:lnTo>
                <a:lnTo>
                  <a:pt x="8633" y="739"/>
                </a:lnTo>
                <a:lnTo>
                  <a:pt x="6080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5" y="46836"/>
                </a:lnTo>
                <a:lnTo>
                  <a:pt x="7020" y="50177"/>
                </a:lnTo>
                <a:lnTo>
                  <a:pt x="11466" y="52351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4"/>
                </a:lnTo>
                <a:lnTo>
                  <a:pt x="28422" y="49353"/>
                </a:lnTo>
                <a:lnTo>
                  <a:pt x="31177" y="47117"/>
                </a:lnTo>
                <a:lnTo>
                  <a:pt x="33959" y="44042"/>
                </a:lnTo>
                <a:lnTo>
                  <a:pt x="33959" y="50789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3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891244" y="3610731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0"/>
                </a:moveTo>
                <a:lnTo>
                  <a:pt x="9499" y="54648"/>
                </a:lnTo>
                <a:lnTo>
                  <a:pt x="11695" y="51559"/>
                </a:lnTo>
                <a:lnTo>
                  <a:pt x="10413" y="39635"/>
                </a:lnTo>
                <a:lnTo>
                  <a:pt x="9817" y="36230"/>
                </a:lnTo>
                <a:close/>
              </a:path>
              <a:path w="46226" h="54648">
                <a:moveTo>
                  <a:pt x="431" y="55723"/>
                </a:moveTo>
                <a:lnTo>
                  <a:pt x="0" y="59190"/>
                </a:lnTo>
                <a:lnTo>
                  <a:pt x="406" y="62812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82"/>
                </a:lnTo>
                <a:lnTo>
                  <a:pt x="17984" y="72312"/>
                </a:lnTo>
                <a:lnTo>
                  <a:pt x="26009" y="72312"/>
                </a:lnTo>
                <a:lnTo>
                  <a:pt x="29551" y="71880"/>
                </a:lnTo>
                <a:lnTo>
                  <a:pt x="32561" y="70991"/>
                </a:lnTo>
                <a:lnTo>
                  <a:pt x="35560" y="70102"/>
                </a:lnTo>
                <a:lnTo>
                  <a:pt x="39966" y="67359"/>
                </a:lnTo>
                <a:lnTo>
                  <a:pt x="43332" y="64043"/>
                </a:lnTo>
                <a:lnTo>
                  <a:pt x="45225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3" y="48373"/>
                </a:lnTo>
                <a:lnTo>
                  <a:pt x="40971" y="45921"/>
                </a:lnTo>
                <a:lnTo>
                  <a:pt x="37730" y="43977"/>
                </a:lnTo>
                <a:lnTo>
                  <a:pt x="33680" y="42771"/>
                </a:lnTo>
                <a:lnTo>
                  <a:pt x="29033" y="42364"/>
                </a:lnTo>
                <a:lnTo>
                  <a:pt x="16282" y="41831"/>
                </a:lnTo>
                <a:lnTo>
                  <a:pt x="14326" y="41756"/>
                </a:lnTo>
                <a:lnTo>
                  <a:pt x="10413" y="39635"/>
                </a:lnTo>
                <a:lnTo>
                  <a:pt x="11695" y="51559"/>
                </a:lnTo>
                <a:lnTo>
                  <a:pt x="14544" y="48981"/>
                </a:lnTo>
                <a:lnTo>
                  <a:pt x="27190" y="49428"/>
                </a:lnTo>
                <a:lnTo>
                  <a:pt x="30112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094"/>
                </a:lnTo>
                <a:lnTo>
                  <a:pt x="36741" y="57326"/>
                </a:lnTo>
                <a:lnTo>
                  <a:pt x="35520" y="60742"/>
                </a:lnTo>
                <a:lnTo>
                  <a:pt x="32475" y="63470"/>
                </a:lnTo>
                <a:lnTo>
                  <a:pt x="29174" y="64706"/>
                </a:lnTo>
                <a:lnTo>
                  <a:pt x="25069" y="65479"/>
                </a:lnTo>
                <a:lnTo>
                  <a:pt x="18086" y="65479"/>
                </a:lnTo>
                <a:lnTo>
                  <a:pt x="14759" y="64867"/>
                </a:lnTo>
                <a:lnTo>
                  <a:pt x="12368" y="63676"/>
                </a:lnTo>
                <a:lnTo>
                  <a:pt x="8787" y="60666"/>
                </a:lnTo>
                <a:lnTo>
                  <a:pt x="8787" y="57552"/>
                </a:lnTo>
                <a:lnTo>
                  <a:pt x="9499" y="54648"/>
                </a:lnTo>
                <a:lnTo>
                  <a:pt x="9817" y="36230"/>
                </a:lnTo>
                <a:lnTo>
                  <a:pt x="11393" y="32879"/>
                </a:lnTo>
                <a:lnTo>
                  <a:pt x="14413" y="33677"/>
                </a:lnTo>
                <a:lnTo>
                  <a:pt x="17995" y="34717"/>
                </a:lnTo>
                <a:lnTo>
                  <a:pt x="16015" y="27176"/>
                </a:lnTo>
                <a:lnTo>
                  <a:pt x="12368" y="23493"/>
                </a:lnTo>
                <a:lnTo>
                  <a:pt x="11454" y="20951"/>
                </a:lnTo>
                <a:lnTo>
                  <a:pt x="11454" y="17726"/>
                </a:lnTo>
                <a:lnTo>
                  <a:pt x="11659" y="14907"/>
                </a:lnTo>
                <a:lnTo>
                  <a:pt x="14248" y="1216"/>
                </a:lnTo>
                <a:lnTo>
                  <a:pt x="9917" y="3200"/>
                </a:lnTo>
                <a:lnTo>
                  <a:pt x="6591" y="6234"/>
                </a:lnTo>
                <a:lnTo>
                  <a:pt x="4344" y="10299"/>
                </a:lnTo>
                <a:lnTo>
                  <a:pt x="2933" y="15007"/>
                </a:lnTo>
                <a:lnTo>
                  <a:pt x="2933" y="17791"/>
                </a:lnTo>
                <a:lnTo>
                  <a:pt x="3265" y="22212"/>
                </a:lnTo>
                <a:lnTo>
                  <a:pt x="4560" y="25573"/>
                </a:lnTo>
                <a:lnTo>
                  <a:pt x="6565" y="28421"/>
                </a:lnTo>
                <a:lnTo>
                  <a:pt x="4103" y="31356"/>
                </a:lnTo>
                <a:lnTo>
                  <a:pt x="2299" y="34822"/>
                </a:lnTo>
                <a:lnTo>
                  <a:pt x="1842" y="38999"/>
                </a:lnTo>
                <a:lnTo>
                  <a:pt x="2274" y="42072"/>
                </a:lnTo>
                <a:lnTo>
                  <a:pt x="3973" y="44831"/>
                </a:lnTo>
                <a:lnTo>
                  <a:pt x="7062" y="46875"/>
                </a:lnTo>
                <a:lnTo>
                  <a:pt x="3987" y="49618"/>
                </a:lnTo>
                <a:lnTo>
                  <a:pt x="1766" y="52523"/>
                </a:lnTo>
                <a:lnTo>
                  <a:pt x="431" y="55723"/>
                </a:lnTo>
                <a:close/>
              </a:path>
              <a:path w="46226" h="54648">
                <a:moveTo>
                  <a:pt x="11659" y="14907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7" y="7109"/>
                </a:lnTo>
                <a:lnTo>
                  <a:pt x="21704" y="6828"/>
                </a:lnTo>
                <a:lnTo>
                  <a:pt x="25069" y="6828"/>
                </a:lnTo>
                <a:lnTo>
                  <a:pt x="27661" y="7758"/>
                </a:lnTo>
                <a:lnTo>
                  <a:pt x="31319" y="1148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28" y="20177"/>
                </a:lnTo>
                <a:lnTo>
                  <a:pt x="30556" y="23935"/>
                </a:lnTo>
                <a:lnTo>
                  <a:pt x="27787" y="26694"/>
                </a:lnTo>
                <a:lnTo>
                  <a:pt x="25185" y="27809"/>
                </a:lnTo>
                <a:lnTo>
                  <a:pt x="21869" y="28101"/>
                </a:lnTo>
                <a:lnTo>
                  <a:pt x="18578" y="28101"/>
                </a:lnTo>
                <a:lnTo>
                  <a:pt x="16015" y="27176"/>
                </a:lnTo>
                <a:lnTo>
                  <a:pt x="17995" y="34717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5" y="34592"/>
                </a:lnTo>
                <a:lnTo>
                  <a:pt x="29577" y="33793"/>
                </a:lnTo>
                <a:lnTo>
                  <a:pt x="33882" y="31849"/>
                </a:lnTo>
                <a:lnTo>
                  <a:pt x="37249" y="28839"/>
                </a:lnTo>
                <a:lnTo>
                  <a:pt x="39448" y="24839"/>
                </a:lnTo>
                <a:lnTo>
                  <a:pt x="40805" y="20177"/>
                </a:lnTo>
                <a:lnTo>
                  <a:pt x="40805" y="17359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7" y="8139"/>
                </a:lnTo>
                <a:lnTo>
                  <a:pt x="45719" y="7285"/>
                </a:lnTo>
                <a:lnTo>
                  <a:pt x="46226" y="4542"/>
                </a:lnTo>
                <a:lnTo>
                  <a:pt x="44387" y="914"/>
                </a:lnTo>
                <a:lnTo>
                  <a:pt x="29631" y="914"/>
                </a:lnTo>
                <a:lnTo>
                  <a:pt x="27304" y="392"/>
                </a:lnTo>
                <a:lnTo>
                  <a:pt x="24738" y="74"/>
                </a:lnTo>
                <a:lnTo>
                  <a:pt x="19126" y="0"/>
                </a:lnTo>
                <a:lnTo>
                  <a:pt x="16573" y="392"/>
                </a:lnTo>
                <a:lnTo>
                  <a:pt x="14248" y="1216"/>
                </a:lnTo>
                <a:lnTo>
                  <a:pt x="11659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952555" y="358769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46" y="37947"/>
                </a:lnTo>
                <a:lnTo>
                  <a:pt x="40551" y="33008"/>
                </a:lnTo>
                <a:lnTo>
                  <a:pt x="38200" y="28994"/>
                </a:lnTo>
                <a:lnTo>
                  <a:pt x="35027" y="25678"/>
                </a:lnTo>
                <a:lnTo>
                  <a:pt x="30567" y="23472"/>
                </a:lnTo>
                <a:lnTo>
                  <a:pt x="27839" y="22924"/>
                </a:lnTo>
                <a:lnTo>
                  <a:pt x="21931" y="22924"/>
                </a:lnTo>
                <a:lnTo>
                  <a:pt x="19317" y="23583"/>
                </a:lnTo>
                <a:lnTo>
                  <a:pt x="16711" y="24904"/>
                </a:lnTo>
                <a:lnTo>
                  <a:pt x="14108" y="26225"/>
                </a:lnTo>
                <a:lnTo>
                  <a:pt x="11520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82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042725" y="3610612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4"/>
                </a:lnTo>
                <a:lnTo>
                  <a:pt x="30934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5" y="22216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7" y="3391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12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6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8"/>
                </a:lnTo>
                <a:lnTo>
                  <a:pt x="28778" y="0"/>
                </a:lnTo>
                <a:lnTo>
                  <a:pt x="25232" y="0"/>
                </a:lnTo>
                <a:lnTo>
                  <a:pt x="22059" y="191"/>
                </a:lnTo>
                <a:lnTo>
                  <a:pt x="19126" y="939"/>
                </a:lnTo>
                <a:lnTo>
                  <a:pt x="16304" y="2250"/>
                </a:lnTo>
                <a:lnTo>
                  <a:pt x="13525" y="3928"/>
                </a:lnTo>
                <a:lnTo>
                  <a:pt x="10782" y="6174"/>
                </a:lnTo>
                <a:lnTo>
                  <a:pt x="7858" y="9008"/>
                </a:lnTo>
                <a:lnTo>
                  <a:pt x="8953" y="17261"/>
                </a:lnTo>
                <a:close/>
              </a:path>
              <a:path w="44931" h="72353">
                <a:moveTo>
                  <a:pt x="7858" y="9008"/>
                </a:moveTo>
                <a:lnTo>
                  <a:pt x="7858" y="2109"/>
                </a:lnTo>
                <a:lnTo>
                  <a:pt x="5295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1"/>
                </a:lnTo>
                <a:lnTo>
                  <a:pt x="10248" y="47499"/>
                </a:lnTo>
                <a:lnTo>
                  <a:pt x="13802" y="50483"/>
                </a:lnTo>
                <a:lnTo>
                  <a:pt x="17322" y="52491"/>
                </a:lnTo>
                <a:lnTo>
                  <a:pt x="20980" y="53517"/>
                </a:lnTo>
                <a:lnTo>
                  <a:pt x="23759" y="53672"/>
                </a:lnTo>
                <a:lnTo>
                  <a:pt x="27165" y="53672"/>
                </a:lnTo>
                <a:lnTo>
                  <a:pt x="30185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12"/>
                </a:lnTo>
                <a:lnTo>
                  <a:pt x="33731" y="38178"/>
                </a:lnTo>
                <a:lnTo>
                  <a:pt x="31723" y="41796"/>
                </a:lnTo>
                <a:lnTo>
                  <a:pt x="28788" y="44322"/>
                </a:lnTo>
                <a:lnTo>
                  <a:pt x="25232" y="45951"/>
                </a:lnTo>
                <a:lnTo>
                  <a:pt x="20548" y="45951"/>
                </a:lnTo>
                <a:lnTo>
                  <a:pt x="16001" y="43574"/>
                </a:lnTo>
                <a:lnTo>
                  <a:pt x="11429" y="39676"/>
                </a:lnTo>
                <a:lnTo>
                  <a:pt x="8953" y="36681"/>
                </a:lnTo>
                <a:lnTo>
                  <a:pt x="8953" y="17261"/>
                </a:lnTo>
                <a:lnTo>
                  <a:pt x="7858" y="9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104321" y="3610623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1" y="9359"/>
                </a:moveTo>
                <a:lnTo>
                  <a:pt x="19925" y="8455"/>
                </a:lnTo>
                <a:lnTo>
                  <a:pt x="22948" y="8671"/>
                </a:lnTo>
                <a:lnTo>
                  <a:pt x="25703" y="9460"/>
                </a:lnTo>
                <a:lnTo>
                  <a:pt x="28370" y="8606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7" y="673"/>
                </a:lnTo>
                <a:lnTo>
                  <a:pt x="14136" y="2576"/>
                </a:lnTo>
                <a:lnTo>
                  <a:pt x="10680" y="5993"/>
                </a:lnTo>
                <a:lnTo>
                  <a:pt x="8077" y="9546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4"/>
                </a:lnTo>
                <a:lnTo>
                  <a:pt x="14477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142805" y="361062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70"/>
                </a:lnTo>
                <a:lnTo>
                  <a:pt x="35408" y="1778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4"/>
                </a:lnTo>
                <a:lnTo>
                  <a:pt x="1471" y="38354"/>
                </a:lnTo>
                <a:lnTo>
                  <a:pt x="2451" y="41605"/>
                </a:lnTo>
                <a:lnTo>
                  <a:pt x="3924" y="44383"/>
                </a:lnTo>
                <a:lnTo>
                  <a:pt x="5918" y="46659"/>
                </a:lnTo>
                <a:lnTo>
                  <a:pt x="10400" y="50673"/>
                </a:lnTo>
                <a:lnTo>
                  <a:pt x="10022" y="34225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25"/>
                </a:lnTo>
                <a:lnTo>
                  <a:pt x="10400" y="50673"/>
                </a:lnTo>
                <a:lnTo>
                  <a:pt x="13374" y="51865"/>
                </a:lnTo>
                <a:lnTo>
                  <a:pt x="16369" y="53070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202165" y="3587291"/>
            <a:ext cx="33045" cy="76252"/>
          </a:xfrm>
          <a:custGeom>
            <a:avLst/>
            <a:gdLst/>
            <a:ahLst/>
            <a:cxnLst/>
            <a:rect l="l" t="t" r="r" b="b"/>
            <a:pathLst>
              <a:path w="33045" h="76252">
                <a:moveTo>
                  <a:pt x="8939" y="12978"/>
                </a:moveTo>
                <a:lnTo>
                  <a:pt x="8622" y="15913"/>
                </a:lnTo>
                <a:lnTo>
                  <a:pt x="8622" y="24358"/>
                </a:lnTo>
                <a:lnTo>
                  <a:pt x="1739" y="24358"/>
                </a:lnTo>
                <a:lnTo>
                  <a:pt x="292" y="25514"/>
                </a:lnTo>
                <a:lnTo>
                  <a:pt x="0" y="28106"/>
                </a:lnTo>
                <a:lnTo>
                  <a:pt x="1739" y="31788"/>
                </a:lnTo>
                <a:lnTo>
                  <a:pt x="8622" y="31788"/>
                </a:lnTo>
                <a:lnTo>
                  <a:pt x="8622" y="74599"/>
                </a:lnTo>
                <a:lnTo>
                  <a:pt x="8989" y="75528"/>
                </a:lnTo>
                <a:lnTo>
                  <a:pt x="11541" y="76252"/>
                </a:lnTo>
                <a:lnTo>
                  <a:pt x="14716" y="76252"/>
                </a:lnTo>
                <a:lnTo>
                  <a:pt x="17640" y="74599"/>
                </a:lnTo>
                <a:lnTo>
                  <a:pt x="17640" y="31788"/>
                </a:lnTo>
                <a:lnTo>
                  <a:pt x="28534" y="31788"/>
                </a:lnTo>
                <a:lnTo>
                  <a:pt x="30175" y="30341"/>
                </a:lnTo>
                <a:lnTo>
                  <a:pt x="30326" y="27407"/>
                </a:lnTo>
                <a:lnTo>
                  <a:pt x="28534" y="24358"/>
                </a:lnTo>
                <a:lnTo>
                  <a:pt x="17640" y="24358"/>
                </a:lnTo>
                <a:lnTo>
                  <a:pt x="17766" y="15152"/>
                </a:lnTo>
                <a:lnTo>
                  <a:pt x="18263" y="12230"/>
                </a:lnTo>
                <a:lnTo>
                  <a:pt x="20599" y="8511"/>
                </a:lnTo>
                <a:lnTo>
                  <a:pt x="23619" y="7430"/>
                </a:lnTo>
                <a:lnTo>
                  <a:pt x="26795" y="7517"/>
                </a:lnTo>
                <a:lnTo>
                  <a:pt x="30010" y="8406"/>
                </a:lnTo>
                <a:lnTo>
                  <a:pt x="32688" y="8345"/>
                </a:lnTo>
                <a:lnTo>
                  <a:pt x="33045" y="5688"/>
                </a:lnTo>
                <a:lnTo>
                  <a:pt x="32969" y="3924"/>
                </a:lnTo>
                <a:lnTo>
                  <a:pt x="30820" y="1106"/>
                </a:lnTo>
                <a:lnTo>
                  <a:pt x="28051" y="342"/>
                </a:lnTo>
                <a:lnTo>
                  <a:pt x="24358" y="0"/>
                </a:lnTo>
                <a:lnTo>
                  <a:pt x="21690" y="0"/>
                </a:lnTo>
                <a:lnTo>
                  <a:pt x="19364" y="368"/>
                </a:lnTo>
                <a:lnTo>
                  <a:pt x="15415" y="1844"/>
                </a:lnTo>
                <a:lnTo>
                  <a:pt x="12481" y="4547"/>
                </a:lnTo>
                <a:lnTo>
                  <a:pt x="10209" y="8103"/>
                </a:lnTo>
                <a:lnTo>
                  <a:pt x="8939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242673" y="361062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9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301065" y="361062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9" y="0"/>
                </a:lnTo>
                <a:lnTo>
                  <a:pt x="13439" y="396"/>
                </a:lnTo>
                <a:lnTo>
                  <a:pt x="8981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9"/>
                </a:lnTo>
                <a:lnTo>
                  <a:pt x="6212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6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29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692"/>
                </a:lnTo>
                <a:lnTo>
                  <a:pt x="30420" y="2908"/>
                </a:lnTo>
                <a:lnTo>
                  <a:pt x="27485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348058" y="3610620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48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2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92"/>
                </a:lnTo>
                <a:lnTo>
                  <a:pt x="23964" y="34264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8"/>
                </a:lnTo>
                <a:lnTo>
                  <a:pt x="19696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9"/>
                </a:lnTo>
                <a:lnTo>
                  <a:pt x="6221" y="52221"/>
                </a:lnTo>
                <a:lnTo>
                  <a:pt x="8877" y="52984"/>
                </a:lnTo>
                <a:lnTo>
                  <a:pt x="12024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4" y="51944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0" y="42699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3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3" y="13996"/>
                </a:lnTo>
                <a:lnTo>
                  <a:pt x="10336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55"/>
                </a:lnTo>
                <a:lnTo>
                  <a:pt x="29246" y="10097"/>
                </a:lnTo>
                <a:lnTo>
                  <a:pt x="32040" y="8304"/>
                </a:lnTo>
                <a:lnTo>
                  <a:pt x="31990" y="569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397879" y="35912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424112" y="3610620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5"/>
                </a:moveTo>
                <a:lnTo>
                  <a:pt x="9583" y="21347"/>
                </a:lnTo>
                <a:lnTo>
                  <a:pt x="10180" y="18986"/>
                </a:lnTo>
                <a:lnTo>
                  <a:pt x="11703" y="14591"/>
                </a:lnTo>
                <a:lnTo>
                  <a:pt x="14194" y="11163"/>
                </a:lnTo>
                <a:lnTo>
                  <a:pt x="17687" y="8888"/>
                </a:lnTo>
                <a:lnTo>
                  <a:pt x="21890" y="7491"/>
                </a:lnTo>
                <a:lnTo>
                  <a:pt x="27439" y="7491"/>
                </a:lnTo>
                <a:lnTo>
                  <a:pt x="31784" y="9028"/>
                </a:lnTo>
                <a:lnTo>
                  <a:pt x="35251" y="11455"/>
                </a:lnTo>
                <a:lnTo>
                  <a:pt x="37511" y="15011"/>
                </a:lnTo>
                <a:lnTo>
                  <a:pt x="38818" y="19418"/>
                </a:lnTo>
                <a:lnTo>
                  <a:pt x="39556" y="24267"/>
                </a:lnTo>
                <a:lnTo>
                  <a:pt x="39556" y="29728"/>
                </a:lnTo>
                <a:lnTo>
                  <a:pt x="39264" y="32320"/>
                </a:lnTo>
                <a:lnTo>
                  <a:pt x="38677" y="34657"/>
                </a:lnTo>
                <a:lnTo>
                  <a:pt x="37879" y="50266"/>
                </a:lnTo>
                <a:lnTo>
                  <a:pt x="40482" y="48373"/>
                </a:lnTo>
                <a:lnTo>
                  <a:pt x="44646" y="43534"/>
                </a:lnTo>
                <a:lnTo>
                  <a:pt x="46208" y="40639"/>
                </a:lnTo>
                <a:lnTo>
                  <a:pt x="47264" y="37299"/>
                </a:lnTo>
                <a:lnTo>
                  <a:pt x="48304" y="33958"/>
                </a:lnTo>
                <a:lnTo>
                  <a:pt x="48841" y="30300"/>
                </a:lnTo>
                <a:lnTo>
                  <a:pt x="48841" y="22222"/>
                </a:lnTo>
                <a:lnTo>
                  <a:pt x="48329" y="18554"/>
                </a:lnTo>
                <a:lnTo>
                  <a:pt x="47340" y="15303"/>
                </a:lnTo>
                <a:lnTo>
                  <a:pt x="46349" y="12038"/>
                </a:lnTo>
                <a:lnTo>
                  <a:pt x="44852" y="9269"/>
                </a:lnTo>
                <a:lnTo>
                  <a:pt x="42872" y="6998"/>
                </a:lnTo>
                <a:lnTo>
                  <a:pt x="38387" y="2970"/>
                </a:lnTo>
                <a:lnTo>
                  <a:pt x="35402" y="1778"/>
                </a:lnTo>
                <a:lnTo>
                  <a:pt x="32418" y="598"/>
                </a:lnTo>
                <a:lnTo>
                  <a:pt x="28925" y="0"/>
                </a:lnTo>
                <a:lnTo>
                  <a:pt x="20746" y="0"/>
                </a:lnTo>
                <a:lnTo>
                  <a:pt x="17114" y="673"/>
                </a:lnTo>
                <a:lnTo>
                  <a:pt x="14004" y="2005"/>
                </a:lnTo>
                <a:lnTo>
                  <a:pt x="10894" y="3351"/>
                </a:lnTo>
                <a:lnTo>
                  <a:pt x="8286" y="5219"/>
                </a:lnTo>
                <a:lnTo>
                  <a:pt x="4136" y="10068"/>
                </a:lnTo>
                <a:lnTo>
                  <a:pt x="2574" y="12952"/>
                </a:lnTo>
                <a:lnTo>
                  <a:pt x="1548" y="16308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4"/>
                </a:lnTo>
                <a:lnTo>
                  <a:pt x="2448" y="41605"/>
                </a:lnTo>
                <a:lnTo>
                  <a:pt x="3920" y="44383"/>
                </a:lnTo>
                <a:lnTo>
                  <a:pt x="5914" y="46659"/>
                </a:lnTo>
                <a:lnTo>
                  <a:pt x="10382" y="50673"/>
                </a:lnTo>
                <a:lnTo>
                  <a:pt x="10015" y="34225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41" h="53657">
                <a:moveTo>
                  <a:pt x="26957" y="46126"/>
                </a:moveTo>
                <a:lnTo>
                  <a:pt x="21445" y="46126"/>
                </a:lnTo>
                <a:lnTo>
                  <a:pt x="17103" y="44575"/>
                </a:lnTo>
                <a:lnTo>
                  <a:pt x="13637" y="42152"/>
                </a:lnTo>
                <a:lnTo>
                  <a:pt x="11336" y="38646"/>
                </a:lnTo>
                <a:lnTo>
                  <a:pt x="10015" y="34225"/>
                </a:lnTo>
                <a:lnTo>
                  <a:pt x="10382" y="50673"/>
                </a:lnTo>
                <a:lnTo>
                  <a:pt x="13380" y="51865"/>
                </a:lnTo>
                <a:lnTo>
                  <a:pt x="16355" y="53070"/>
                </a:lnTo>
                <a:lnTo>
                  <a:pt x="19857" y="53657"/>
                </a:lnTo>
                <a:lnTo>
                  <a:pt x="27997" y="53657"/>
                </a:lnTo>
                <a:lnTo>
                  <a:pt x="31619" y="52984"/>
                </a:lnTo>
                <a:lnTo>
                  <a:pt x="34754" y="51624"/>
                </a:lnTo>
                <a:lnTo>
                  <a:pt x="37879" y="50266"/>
                </a:lnTo>
                <a:lnTo>
                  <a:pt x="38677" y="34657"/>
                </a:lnTo>
                <a:lnTo>
                  <a:pt x="37180" y="39038"/>
                </a:lnTo>
                <a:lnTo>
                  <a:pt x="34704" y="42454"/>
                </a:lnTo>
                <a:lnTo>
                  <a:pt x="31172" y="44705"/>
                </a:lnTo>
                <a:lnTo>
                  <a:pt x="26957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489762" y="3610620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79"/>
                </a:moveTo>
                <a:lnTo>
                  <a:pt x="33097" y="51267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8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61"/>
                </a:lnTo>
                <a:lnTo>
                  <a:pt x="22733" y="774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7" y="19886"/>
                </a:lnTo>
                <a:lnTo>
                  <a:pt x="33097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548043" y="3610620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8" y="38354"/>
                </a:moveTo>
                <a:lnTo>
                  <a:pt x="10017" y="34430"/>
                </a:lnTo>
                <a:lnTo>
                  <a:pt x="12646" y="31496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894"/>
                </a:lnTo>
                <a:lnTo>
                  <a:pt x="37219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6" y="392"/>
                </a:lnTo>
                <a:lnTo>
                  <a:pt x="24343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88" y="11163"/>
                </a:lnTo>
                <a:lnTo>
                  <a:pt x="5270" y="12052"/>
                </a:lnTo>
                <a:lnTo>
                  <a:pt x="8149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30" y="45082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2"/>
                </a:lnTo>
                <a:lnTo>
                  <a:pt x="9168" y="38354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8" y="42912"/>
                </a:lnTo>
                <a:lnTo>
                  <a:pt x="9168" y="38354"/>
                </a:lnTo>
                <a:lnTo>
                  <a:pt x="9952" y="52652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607871" y="358769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635364" y="35912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87"/>
                </a:lnTo>
                <a:lnTo>
                  <a:pt x="3380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661122" y="3610620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15"/>
                </a:moveTo>
                <a:lnTo>
                  <a:pt x="16012" y="0"/>
                </a:lnTo>
                <a:lnTo>
                  <a:pt x="13420" y="396"/>
                </a:lnTo>
                <a:lnTo>
                  <a:pt x="8977" y="1983"/>
                </a:lnTo>
                <a:lnTo>
                  <a:pt x="5637" y="4370"/>
                </a:lnTo>
                <a:lnTo>
                  <a:pt x="3034" y="7214"/>
                </a:lnTo>
                <a:lnTo>
                  <a:pt x="1558" y="10721"/>
                </a:lnTo>
                <a:lnTo>
                  <a:pt x="1191" y="14479"/>
                </a:lnTo>
                <a:lnTo>
                  <a:pt x="1532" y="18517"/>
                </a:lnTo>
                <a:lnTo>
                  <a:pt x="2943" y="21629"/>
                </a:lnTo>
                <a:lnTo>
                  <a:pt x="6195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07" y="29641"/>
                </a:lnTo>
                <a:lnTo>
                  <a:pt x="17956" y="30797"/>
                </a:lnTo>
                <a:lnTo>
                  <a:pt x="20699" y="31992"/>
                </a:lnTo>
                <a:lnTo>
                  <a:pt x="23950" y="34264"/>
                </a:lnTo>
                <a:lnTo>
                  <a:pt x="25714" y="37299"/>
                </a:lnTo>
                <a:lnTo>
                  <a:pt x="25462" y="41173"/>
                </a:lnTo>
                <a:lnTo>
                  <a:pt x="22895" y="44578"/>
                </a:lnTo>
                <a:lnTo>
                  <a:pt x="19685" y="46012"/>
                </a:lnTo>
                <a:lnTo>
                  <a:pt x="17077" y="46493"/>
                </a:lnTo>
                <a:lnTo>
                  <a:pt x="13535" y="46493"/>
                </a:lnTo>
                <a:lnTo>
                  <a:pt x="10194" y="45759"/>
                </a:lnTo>
                <a:lnTo>
                  <a:pt x="6144" y="44157"/>
                </a:lnTo>
                <a:lnTo>
                  <a:pt x="3275" y="42558"/>
                </a:lnTo>
                <a:lnTo>
                  <a:pt x="265" y="42941"/>
                </a:lnTo>
                <a:lnTo>
                  <a:pt x="0" y="45518"/>
                </a:lnTo>
                <a:lnTo>
                  <a:pt x="441" y="48820"/>
                </a:lnTo>
                <a:lnTo>
                  <a:pt x="3034" y="50929"/>
                </a:lnTo>
                <a:lnTo>
                  <a:pt x="6209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1" y="49593"/>
                </a:lnTo>
                <a:lnTo>
                  <a:pt x="32245" y="46609"/>
                </a:lnTo>
                <a:lnTo>
                  <a:pt x="34098" y="42699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31"/>
                </a:lnTo>
                <a:lnTo>
                  <a:pt x="28216" y="26633"/>
                </a:lnTo>
                <a:lnTo>
                  <a:pt x="25206" y="25110"/>
                </a:lnTo>
                <a:lnTo>
                  <a:pt x="22157" y="23813"/>
                </a:lnTo>
                <a:lnTo>
                  <a:pt x="19112" y="22608"/>
                </a:lnTo>
                <a:lnTo>
                  <a:pt x="16137" y="21437"/>
                </a:lnTo>
                <a:lnTo>
                  <a:pt x="12505" y="19343"/>
                </a:lnTo>
                <a:lnTo>
                  <a:pt x="10119" y="16584"/>
                </a:lnTo>
                <a:lnTo>
                  <a:pt x="9762" y="13996"/>
                </a:lnTo>
                <a:lnTo>
                  <a:pt x="10323" y="11178"/>
                </a:lnTo>
                <a:lnTo>
                  <a:pt x="12746" y="8294"/>
                </a:lnTo>
                <a:lnTo>
                  <a:pt x="16012" y="7113"/>
                </a:lnTo>
                <a:lnTo>
                  <a:pt x="18870" y="6948"/>
                </a:lnTo>
                <a:lnTo>
                  <a:pt x="22081" y="7138"/>
                </a:lnTo>
                <a:lnTo>
                  <a:pt x="25868" y="8355"/>
                </a:lnTo>
                <a:lnTo>
                  <a:pt x="29231" y="10097"/>
                </a:lnTo>
                <a:lnTo>
                  <a:pt x="32029" y="8304"/>
                </a:lnTo>
                <a:lnTo>
                  <a:pt x="31974" y="5692"/>
                </a:lnTo>
                <a:lnTo>
                  <a:pt x="30401" y="2908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712007" y="3610620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3"/>
                </a:lnTo>
                <a:lnTo>
                  <a:pt x="61456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49"/>
                </a:lnTo>
                <a:lnTo>
                  <a:pt x="47830" y="2170"/>
                </a:lnTo>
                <a:lnTo>
                  <a:pt x="45072" y="3909"/>
                </a:lnTo>
                <a:lnTo>
                  <a:pt x="42138" y="6386"/>
                </a:lnTo>
                <a:lnTo>
                  <a:pt x="38963" y="9662"/>
                </a:lnTo>
                <a:lnTo>
                  <a:pt x="36791" y="5713"/>
                </a:lnTo>
                <a:lnTo>
                  <a:pt x="33642" y="2678"/>
                </a:lnTo>
                <a:lnTo>
                  <a:pt x="30989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801" y="10148"/>
                </a:lnTo>
                <a:lnTo>
                  <a:pt x="19977" y="7747"/>
                </a:lnTo>
                <a:lnTo>
                  <a:pt x="23699" y="7747"/>
                </a:lnTo>
                <a:lnTo>
                  <a:pt x="26342" y="8722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67"/>
                </a:lnTo>
                <a:lnTo>
                  <a:pt x="40706" y="17132"/>
                </a:lnTo>
                <a:lnTo>
                  <a:pt x="43192" y="14057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2"/>
                </a:lnTo>
                <a:lnTo>
                  <a:pt x="61150" y="11555"/>
                </a:lnTo>
                <a:lnTo>
                  <a:pt x="62536" y="14248"/>
                </a:lnTo>
                <a:lnTo>
                  <a:pt x="63244" y="17650"/>
                </a:lnTo>
                <a:lnTo>
                  <a:pt x="63436" y="21588"/>
                </a:lnTo>
                <a:lnTo>
                  <a:pt x="63436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804618" y="3651102"/>
            <a:ext cx="11659" cy="12635"/>
          </a:xfrm>
          <a:custGeom>
            <a:avLst/>
            <a:gdLst/>
            <a:ahLst/>
            <a:cxnLst/>
            <a:rect l="l" t="t" r="r" b="b"/>
            <a:pathLst>
              <a:path w="11659" h="12635">
                <a:moveTo>
                  <a:pt x="11659" y="6234"/>
                </a:moveTo>
                <a:lnTo>
                  <a:pt x="11659" y="3732"/>
                </a:lnTo>
                <a:lnTo>
                  <a:pt x="9575" y="406"/>
                </a:lnTo>
                <a:lnTo>
                  <a:pt x="5906" y="0"/>
                </a:lnTo>
                <a:lnTo>
                  <a:pt x="1270" y="1256"/>
                </a:lnTo>
                <a:lnTo>
                  <a:pt x="0" y="3832"/>
                </a:lnTo>
                <a:lnTo>
                  <a:pt x="0" y="8887"/>
                </a:lnTo>
                <a:lnTo>
                  <a:pt x="2070" y="12217"/>
                </a:lnTo>
                <a:lnTo>
                  <a:pt x="5741" y="12635"/>
                </a:lnTo>
                <a:lnTo>
                  <a:pt x="10388" y="11353"/>
                </a:lnTo>
                <a:lnTo>
                  <a:pt x="11659" y="8801"/>
                </a:lnTo>
                <a:lnTo>
                  <a:pt x="11659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858499" y="3592706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5" y="9662"/>
                </a:moveTo>
                <a:lnTo>
                  <a:pt x="29566" y="0"/>
                </a:lnTo>
                <a:lnTo>
                  <a:pt x="26175" y="135"/>
                </a:lnTo>
                <a:lnTo>
                  <a:pt x="23543" y="1964"/>
                </a:lnTo>
                <a:lnTo>
                  <a:pt x="0" y="67169"/>
                </a:lnTo>
                <a:lnTo>
                  <a:pt x="190" y="70469"/>
                </a:lnTo>
                <a:lnTo>
                  <a:pt x="2858" y="70865"/>
                </a:lnTo>
                <a:lnTo>
                  <a:pt x="6375" y="70761"/>
                </a:lnTo>
                <a:lnTo>
                  <a:pt x="9053" y="68972"/>
                </a:lnTo>
                <a:lnTo>
                  <a:pt x="14806" y="52091"/>
                </a:lnTo>
                <a:lnTo>
                  <a:pt x="17142" y="44664"/>
                </a:lnTo>
                <a:lnTo>
                  <a:pt x="29245" y="9662"/>
                </a:lnTo>
                <a:close/>
              </a:path>
              <a:path w="59867" h="70865">
                <a:moveTo>
                  <a:pt x="59526" y="67233"/>
                </a:moveTo>
                <a:lnTo>
                  <a:pt x="35977" y="2005"/>
                </a:lnTo>
                <a:lnTo>
                  <a:pt x="35128" y="734"/>
                </a:lnTo>
                <a:lnTo>
                  <a:pt x="32445" y="86"/>
                </a:lnTo>
                <a:lnTo>
                  <a:pt x="29566" y="0"/>
                </a:lnTo>
                <a:lnTo>
                  <a:pt x="29296" y="9662"/>
                </a:lnTo>
                <a:lnTo>
                  <a:pt x="41565" y="44664"/>
                </a:lnTo>
                <a:lnTo>
                  <a:pt x="17142" y="44664"/>
                </a:lnTo>
                <a:lnTo>
                  <a:pt x="14806" y="52091"/>
                </a:lnTo>
                <a:lnTo>
                  <a:pt x="44006" y="52091"/>
                </a:lnTo>
                <a:lnTo>
                  <a:pt x="50025" y="69188"/>
                </a:lnTo>
                <a:lnTo>
                  <a:pt x="50900" y="70379"/>
                </a:lnTo>
                <a:lnTo>
                  <a:pt x="53441" y="70836"/>
                </a:lnTo>
                <a:lnTo>
                  <a:pt x="56577" y="70865"/>
                </a:lnTo>
                <a:lnTo>
                  <a:pt x="59867" y="70012"/>
                </a:lnTo>
                <a:lnTo>
                  <a:pt x="59526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928944" y="3610670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4" y="7541"/>
                </a:lnTo>
                <a:lnTo>
                  <a:pt x="24775" y="7541"/>
                </a:lnTo>
                <a:lnTo>
                  <a:pt x="28130" y="8445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908"/>
                </a:lnTo>
                <a:lnTo>
                  <a:pt x="38275" y="830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5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66"/>
                </a:lnTo>
                <a:lnTo>
                  <a:pt x="8636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5"/>
                </a:lnTo>
                <a:lnTo>
                  <a:pt x="2387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2" y="50708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10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2" y="39660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6" y="45845"/>
                </a:lnTo>
                <a:lnTo>
                  <a:pt x="18796" y="4546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982522" y="3587695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1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67" y="23472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6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5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043035" y="359125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0" y="8887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6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6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69441" y="361062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32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83"/>
                </a:lnTo>
                <a:lnTo>
                  <a:pt x="18806" y="7415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125295" y="3611375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59"/>
                </a:moveTo>
                <a:lnTo>
                  <a:pt x="17143" y="50242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9" y="52071"/>
                </a:lnTo>
                <a:lnTo>
                  <a:pt x="29401" y="50242"/>
                </a:lnTo>
                <a:lnTo>
                  <a:pt x="46062" y="3859"/>
                </a:lnTo>
                <a:lnTo>
                  <a:pt x="46494" y="1573"/>
                </a:lnTo>
                <a:lnTo>
                  <a:pt x="45961" y="468"/>
                </a:lnTo>
                <a:lnTo>
                  <a:pt x="43143" y="0"/>
                </a:lnTo>
                <a:lnTo>
                  <a:pt x="39952" y="86"/>
                </a:lnTo>
                <a:lnTo>
                  <a:pt x="37376" y="1738"/>
                </a:lnTo>
                <a:lnTo>
                  <a:pt x="23760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8" y="241"/>
                </a:lnTo>
                <a:lnTo>
                  <a:pt x="5436" y="0"/>
                </a:lnTo>
                <a:lnTo>
                  <a:pt x="2858" y="25"/>
                </a:lnTo>
                <a:lnTo>
                  <a:pt x="0" y="1296"/>
                </a:lnTo>
                <a:lnTo>
                  <a:pt x="53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184008" y="3591252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77" y="888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76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29" y="70634"/>
                </a:lnTo>
                <a:lnTo>
                  <a:pt x="10029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213664" y="3610620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7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3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08"/>
                </a:lnTo>
                <a:lnTo>
                  <a:pt x="16305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5" y="8888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4" y="52919"/>
                </a:lnTo>
                <a:lnTo>
                  <a:pt x="6095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269828" y="3610731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0"/>
                </a:moveTo>
                <a:lnTo>
                  <a:pt x="9499" y="54648"/>
                </a:lnTo>
                <a:lnTo>
                  <a:pt x="11696" y="51559"/>
                </a:lnTo>
                <a:lnTo>
                  <a:pt x="10413" y="39635"/>
                </a:lnTo>
                <a:lnTo>
                  <a:pt x="9817" y="36230"/>
                </a:lnTo>
                <a:close/>
              </a:path>
              <a:path w="46226" h="54648">
                <a:moveTo>
                  <a:pt x="431" y="55723"/>
                </a:moveTo>
                <a:lnTo>
                  <a:pt x="0" y="59190"/>
                </a:lnTo>
                <a:lnTo>
                  <a:pt x="396" y="62812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82"/>
                </a:lnTo>
                <a:lnTo>
                  <a:pt x="17985" y="72312"/>
                </a:lnTo>
                <a:lnTo>
                  <a:pt x="26009" y="72312"/>
                </a:lnTo>
                <a:lnTo>
                  <a:pt x="29551" y="71880"/>
                </a:lnTo>
                <a:lnTo>
                  <a:pt x="32561" y="70991"/>
                </a:lnTo>
                <a:lnTo>
                  <a:pt x="35560" y="70102"/>
                </a:lnTo>
                <a:lnTo>
                  <a:pt x="39966" y="67359"/>
                </a:lnTo>
                <a:lnTo>
                  <a:pt x="43332" y="64043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3" y="48373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71"/>
                </a:lnTo>
                <a:lnTo>
                  <a:pt x="29033" y="42364"/>
                </a:lnTo>
                <a:lnTo>
                  <a:pt x="16282" y="41831"/>
                </a:lnTo>
                <a:lnTo>
                  <a:pt x="14328" y="41756"/>
                </a:lnTo>
                <a:lnTo>
                  <a:pt x="10413" y="39635"/>
                </a:lnTo>
                <a:lnTo>
                  <a:pt x="11696" y="51559"/>
                </a:lnTo>
                <a:lnTo>
                  <a:pt x="14544" y="48981"/>
                </a:lnTo>
                <a:lnTo>
                  <a:pt x="27190" y="49428"/>
                </a:lnTo>
                <a:lnTo>
                  <a:pt x="30114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094"/>
                </a:lnTo>
                <a:lnTo>
                  <a:pt x="36730" y="57326"/>
                </a:lnTo>
                <a:lnTo>
                  <a:pt x="35510" y="60742"/>
                </a:lnTo>
                <a:lnTo>
                  <a:pt x="32461" y="63470"/>
                </a:lnTo>
                <a:lnTo>
                  <a:pt x="29174" y="64706"/>
                </a:lnTo>
                <a:lnTo>
                  <a:pt x="25069" y="65479"/>
                </a:lnTo>
                <a:lnTo>
                  <a:pt x="18086" y="65479"/>
                </a:lnTo>
                <a:lnTo>
                  <a:pt x="14756" y="64867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52"/>
                </a:lnTo>
                <a:lnTo>
                  <a:pt x="9499" y="54648"/>
                </a:lnTo>
                <a:lnTo>
                  <a:pt x="9817" y="36230"/>
                </a:lnTo>
                <a:lnTo>
                  <a:pt x="11393" y="32879"/>
                </a:lnTo>
                <a:lnTo>
                  <a:pt x="14403" y="33677"/>
                </a:lnTo>
                <a:lnTo>
                  <a:pt x="17985" y="34717"/>
                </a:lnTo>
                <a:lnTo>
                  <a:pt x="16015" y="27176"/>
                </a:lnTo>
                <a:lnTo>
                  <a:pt x="12369" y="23493"/>
                </a:lnTo>
                <a:lnTo>
                  <a:pt x="11455" y="20951"/>
                </a:lnTo>
                <a:lnTo>
                  <a:pt x="11455" y="17726"/>
                </a:lnTo>
                <a:lnTo>
                  <a:pt x="11659" y="14907"/>
                </a:lnTo>
                <a:lnTo>
                  <a:pt x="14248" y="1216"/>
                </a:lnTo>
                <a:lnTo>
                  <a:pt x="9907" y="3200"/>
                </a:lnTo>
                <a:lnTo>
                  <a:pt x="6579" y="6234"/>
                </a:lnTo>
                <a:lnTo>
                  <a:pt x="4344" y="10299"/>
                </a:lnTo>
                <a:lnTo>
                  <a:pt x="2933" y="15007"/>
                </a:lnTo>
                <a:lnTo>
                  <a:pt x="2933" y="17791"/>
                </a:lnTo>
                <a:lnTo>
                  <a:pt x="3265" y="22212"/>
                </a:lnTo>
                <a:lnTo>
                  <a:pt x="4560" y="25573"/>
                </a:lnTo>
                <a:lnTo>
                  <a:pt x="6565" y="28421"/>
                </a:lnTo>
                <a:lnTo>
                  <a:pt x="4103" y="31356"/>
                </a:lnTo>
                <a:lnTo>
                  <a:pt x="2299" y="34822"/>
                </a:lnTo>
                <a:lnTo>
                  <a:pt x="1842" y="38999"/>
                </a:lnTo>
                <a:lnTo>
                  <a:pt x="2274" y="42072"/>
                </a:lnTo>
                <a:lnTo>
                  <a:pt x="3973" y="44831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3"/>
                </a:lnTo>
                <a:lnTo>
                  <a:pt x="431" y="55723"/>
                </a:lnTo>
                <a:close/>
              </a:path>
              <a:path w="46226" h="54648">
                <a:moveTo>
                  <a:pt x="11659" y="14907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53" y="7109"/>
                </a:lnTo>
                <a:lnTo>
                  <a:pt x="21704" y="6828"/>
                </a:lnTo>
                <a:lnTo>
                  <a:pt x="25069" y="6828"/>
                </a:lnTo>
                <a:lnTo>
                  <a:pt x="27661" y="7758"/>
                </a:lnTo>
                <a:lnTo>
                  <a:pt x="31319" y="1148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29" y="20177"/>
                </a:lnTo>
                <a:lnTo>
                  <a:pt x="30556" y="23935"/>
                </a:lnTo>
                <a:lnTo>
                  <a:pt x="27787" y="26694"/>
                </a:lnTo>
                <a:lnTo>
                  <a:pt x="25185" y="27809"/>
                </a:lnTo>
                <a:lnTo>
                  <a:pt x="21869" y="28101"/>
                </a:lnTo>
                <a:lnTo>
                  <a:pt x="18578" y="28101"/>
                </a:lnTo>
                <a:lnTo>
                  <a:pt x="16015" y="27176"/>
                </a:lnTo>
                <a:lnTo>
                  <a:pt x="17985" y="34717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5" y="34592"/>
                </a:lnTo>
                <a:lnTo>
                  <a:pt x="29577" y="33793"/>
                </a:lnTo>
                <a:lnTo>
                  <a:pt x="33882" y="31849"/>
                </a:lnTo>
                <a:lnTo>
                  <a:pt x="37249" y="28839"/>
                </a:lnTo>
                <a:lnTo>
                  <a:pt x="39444" y="24839"/>
                </a:lnTo>
                <a:lnTo>
                  <a:pt x="40805" y="20177"/>
                </a:lnTo>
                <a:lnTo>
                  <a:pt x="40805" y="17359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7" y="8139"/>
                </a:lnTo>
                <a:lnTo>
                  <a:pt x="45720" y="7285"/>
                </a:lnTo>
                <a:lnTo>
                  <a:pt x="46226" y="4542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2"/>
                </a:lnTo>
                <a:lnTo>
                  <a:pt x="24738" y="74"/>
                </a:lnTo>
                <a:lnTo>
                  <a:pt x="19116" y="0"/>
                </a:lnTo>
                <a:lnTo>
                  <a:pt x="16573" y="392"/>
                </a:lnTo>
                <a:lnTo>
                  <a:pt x="14248" y="1216"/>
                </a:lnTo>
                <a:lnTo>
                  <a:pt x="11659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360739" y="3592763"/>
            <a:ext cx="9334" cy="70765"/>
          </a:xfrm>
          <a:custGeom>
            <a:avLst/>
            <a:gdLst/>
            <a:ahLst/>
            <a:cxnLst/>
            <a:rect l="l" t="t" r="r" b="b"/>
            <a:pathLst>
              <a:path w="9334" h="70765">
                <a:moveTo>
                  <a:pt x="9334" y="69076"/>
                </a:moveTo>
                <a:lnTo>
                  <a:pt x="9334" y="1677"/>
                </a:lnTo>
                <a:lnTo>
                  <a:pt x="8982" y="698"/>
                </a:lnTo>
                <a:lnTo>
                  <a:pt x="6325" y="0"/>
                </a:lnTo>
                <a:lnTo>
                  <a:pt x="3125" y="0"/>
                </a:lnTo>
                <a:lnTo>
                  <a:pt x="0" y="1677"/>
                </a:lnTo>
                <a:lnTo>
                  <a:pt x="0" y="69076"/>
                </a:lnTo>
                <a:lnTo>
                  <a:pt x="370" y="70051"/>
                </a:lnTo>
                <a:lnTo>
                  <a:pt x="3063" y="70765"/>
                </a:lnTo>
                <a:lnTo>
                  <a:pt x="6325" y="70765"/>
                </a:lnTo>
                <a:lnTo>
                  <a:pt x="9334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386375" y="3591996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38" y="17524"/>
                </a:moveTo>
                <a:lnTo>
                  <a:pt x="11469" y="14922"/>
                </a:lnTo>
                <a:lnTo>
                  <a:pt x="13117" y="11516"/>
                </a:lnTo>
                <a:lnTo>
                  <a:pt x="16192" y="9079"/>
                </a:lnTo>
                <a:lnTo>
                  <a:pt x="19090" y="8025"/>
                </a:lnTo>
                <a:lnTo>
                  <a:pt x="22733" y="7772"/>
                </a:lnTo>
                <a:lnTo>
                  <a:pt x="26722" y="8025"/>
                </a:lnTo>
                <a:lnTo>
                  <a:pt x="30088" y="9079"/>
                </a:lnTo>
                <a:lnTo>
                  <a:pt x="32777" y="10285"/>
                </a:lnTo>
                <a:lnTo>
                  <a:pt x="35891" y="11998"/>
                </a:lnTo>
                <a:lnTo>
                  <a:pt x="38799" y="12103"/>
                </a:lnTo>
                <a:lnTo>
                  <a:pt x="39232" y="9396"/>
                </a:lnTo>
                <a:lnTo>
                  <a:pt x="39142" y="6628"/>
                </a:lnTo>
                <a:lnTo>
                  <a:pt x="37720" y="4039"/>
                </a:lnTo>
                <a:lnTo>
                  <a:pt x="34836" y="2462"/>
                </a:lnTo>
                <a:lnTo>
                  <a:pt x="32208" y="1512"/>
                </a:lnTo>
                <a:lnTo>
                  <a:pt x="29325" y="684"/>
                </a:lnTo>
                <a:lnTo>
                  <a:pt x="26189" y="140"/>
                </a:lnTo>
                <a:lnTo>
                  <a:pt x="23064" y="0"/>
                </a:lnTo>
                <a:lnTo>
                  <a:pt x="20030" y="0"/>
                </a:lnTo>
                <a:lnTo>
                  <a:pt x="17197" y="417"/>
                </a:lnTo>
                <a:lnTo>
                  <a:pt x="14568" y="1231"/>
                </a:lnTo>
                <a:lnTo>
                  <a:pt x="11951" y="2044"/>
                </a:lnTo>
                <a:lnTo>
                  <a:pt x="7786" y="4773"/>
                </a:lnTo>
                <a:lnTo>
                  <a:pt x="4405" y="8266"/>
                </a:lnTo>
                <a:lnTo>
                  <a:pt x="2274" y="12852"/>
                </a:lnTo>
                <a:lnTo>
                  <a:pt x="1742" y="15469"/>
                </a:lnTo>
                <a:lnTo>
                  <a:pt x="1742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8" y="32627"/>
                </a:lnTo>
                <a:lnTo>
                  <a:pt x="11775" y="35049"/>
                </a:lnTo>
                <a:lnTo>
                  <a:pt x="15594" y="37199"/>
                </a:lnTo>
                <a:lnTo>
                  <a:pt x="19573" y="39053"/>
                </a:lnTo>
                <a:lnTo>
                  <a:pt x="23417" y="40831"/>
                </a:lnTo>
                <a:lnTo>
                  <a:pt x="26998" y="42711"/>
                </a:lnTo>
                <a:lnTo>
                  <a:pt x="29973" y="44842"/>
                </a:lnTo>
                <a:lnTo>
                  <a:pt x="32068" y="47484"/>
                </a:lnTo>
                <a:lnTo>
                  <a:pt x="33425" y="50594"/>
                </a:lnTo>
                <a:lnTo>
                  <a:pt x="33425" y="54432"/>
                </a:lnTo>
                <a:lnTo>
                  <a:pt x="32449" y="57532"/>
                </a:lnTo>
                <a:lnTo>
                  <a:pt x="29655" y="61189"/>
                </a:lnTo>
                <a:lnTo>
                  <a:pt x="26998" y="62938"/>
                </a:lnTo>
                <a:lnTo>
                  <a:pt x="23633" y="64033"/>
                </a:lnTo>
                <a:lnTo>
                  <a:pt x="19748" y="64310"/>
                </a:lnTo>
                <a:lnTo>
                  <a:pt x="17070" y="64310"/>
                </a:lnTo>
                <a:lnTo>
                  <a:pt x="14719" y="63983"/>
                </a:lnTo>
                <a:lnTo>
                  <a:pt x="10629" y="62722"/>
                </a:lnTo>
                <a:lnTo>
                  <a:pt x="7429" y="61327"/>
                </a:lnTo>
                <a:lnTo>
                  <a:pt x="3887" y="59306"/>
                </a:lnTo>
                <a:lnTo>
                  <a:pt x="586" y="58929"/>
                </a:lnTo>
                <a:lnTo>
                  <a:pt x="0" y="61721"/>
                </a:lnTo>
                <a:lnTo>
                  <a:pt x="100" y="64527"/>
                </a:lnTo>
                <a:lnTo>
                  <a:pt x="1637" y="67284"/>
                </a:lnTo>
                <a:lnTo>
                  <a:pt x="4509" y="69048"/>
                </a:lnTo>
                <a:lnTo>
                  <a:pt x="7404" y="70218"/>
                </a:lnTo>
                <a:lnTo>
                  <a:pt x="10770" y="71283"/>
                </a:lnTo>
                <a:lnTo>
                  <a:pt x="14784" y="72082"/>
                </a:lnTo>
                <a:lnTo>
                  <a:pt x="19316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3"/>
                </a:lnTo>
                <a:lnTo>
                  <a:pt x="36323" y="66878"/>
                </a:lnTo>
                <a:lnTo>
                  <a:pt x="40157" y="62914"/>
                </a:lnTo>
                <a:lnTo>
                  <a:pt x="41377" y="60336"/>
                </a:lnTo>
                <a:lnTo>
                  <a:pt x="42584" y="57773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9002"/>
                </a:lnTo>
                <a:lnTo>
                  <a:pt x="34963" y="36194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1" y="30212"/>
                </a:lnTo>
                <a:lnTo>
                  <a:pt x="19406" y="28408"/>
                </a:lnTo>
                <a:lnTo>
                  <a:pt x="16192" y="26327"/>
                </a:lnTo>
                <a:lnTo>
                  <a:pt x="13488" y="23990"/>
                </a:lnTo>
                <a:lnTo>
                  <a:pt x="11685" y="21158"/>
                </a:lnTo>
                <a:lnTo>
                  <a:pt x="1123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442502" y="3592000"/>
            <a:ext cx="62787" cy="72276"/>
          </a:xfrm>
          <a:custGeom>
            <a:avLst/>
            <a:gdLst/>
            <a:ahLst/>
            <a:cxnLst/>
            <a:rect l="l" t="t" r="r" b="b"/>
            <a:pathLst>
              <a:path w="62787" h="72276">
                <a:moveTo>
                  <a:pt x="622" y="47423"/>
                </a:moveTo>
                <a:lnTo>
                  <a:pt x="1852" y="51879"/>
                </a:lnTo>
                <a:lnTo>
                  <a:pt x="3073" y="56325"/>
                </a:lnTo>
                <a:lnTo>
                  <a:pt x="4952" y="60059"/>
                </a:lnTo>
                <a:lnTo>
                  <a:pt x="7466" y="63058"/>
                </a:lnTo>
                <a:lnTo>
                  <a:pt x="9982" y="66052"/>
                </a:lnTo>
                <a:lnTo>
                  <a:pt x="13157" y="68353"/>
                </a:lnTo>
                <a:lnTo>
                  <a:pt x="12750" y="53723"/>
                </a:lnTo>
                <a:lnTo>
                  <a:pt x="11595" y="50739"/>
                </a:lnTo>
                <a:lnTo>
                  <a:pt x="10908" y="47268"/>
                </a:lnTo>
                <a:lnTo>
                  <a:pt x="10223" y="43790"/>
                </a:lnTo>
                <a:lnTo>
                  <a:pt x="9881" y="39992"/>
                </a:lnTo>
                <a:lnTo>
                  <a:pt x="9881" y="32144"/>
                </a:lnTo>
                <a:lnTo>
                  <a:pt x="10248" y="28587"/>
                </a:lnTo>
                <a:lnTo>
                  <a:pt x="10982" y="25196"/>
                </a:lnTo>
                <a:lnTo>
                  <a:pt x="11734" y="21830"/>
                </a:lnTo>
                <a:lnTo>
                  <a:pt x="12952" y="18860"/>
                </a:lnTo>
                <a:lnTo>
                  <a:pt x="14679" y="16333"/>
                </a:lnTo>
                <a:lnTo>
                  <a:pt x="18618" y="11786"/>
                </a:lnTo>
                <a:lnTo>
                  <a:pt x="21372" y="10264"/>
                </a:lnTo>
                <a:lnTo>
                  <a:pt x="24116" y="8737"/>
                </a:lnTo>
                <a:lnTo>
                  <a:pt x="27506" y="7978"/>
                </a:lnTo>
                <a:lnTo>
                  <a:pt x="35596" y="7978"/>
                </a:lnTo>
                <a:lnTo>
                  <a:pt x="39001" y="8686"/>
                </a:lnTo>
                <a:lnTo>
                  <a:pt x="41744" y="10097"/>
                </a:lnTo>
                <a:lnTo>
                  <a:pt x="44488" y="11506"/>
                </a:lnTo>
                <a:lnTo>
                  <a:pt x="46683" y="13474"/>
                </a:lnTo>
                <a:lnTo>
                  <a:pt x="49974" y="18493"/>
                </a:lnTo>
                <a:lnTo>
                  <a:pt x="51141" y="21462"/>
                </a:lnTo>
                <a:lnTo>
                  <a:pt x="51854" y="24879"/>
                </a:lnTo>
                <a:lnTo>
                  <a:pt x="52552" y="28310"/>
                </a:lnTo>
                <a:lnTo>
                  <a:pt x="52908" y="32003"/>
                </a:lnTo>
                <a:lnTo>
                  <a:pt x="52908" y="39776"/>
                </a:lnTo>
                <a:lnTo>
                  <a:pt x="52552" y="43369"/>
                </a:lnTo>
                <a:lnTo>
                  <a:pt x="51828" y="46775"/>
                </a:lnTo>
                <a:lnTo>
                  <a:pt x="51104" y="50176"/>
                </a:lnTo>
                <a:lnTo>
                  <a:pt x="49884" y="53176"/>
                </a:lnTo>
                <a:lnTo>
                  <a:pt x="48196" y="55768"/>
                </a:lnTo>
                <a:lnTo>
                  <a:pt x="46493" y="58345"/>
                </a:lnTo>
                <a:lnTo>
                  <a:pt x="44258" y="60401"/>
                </a:lnTo>
                <a:lnTo>
                  <a:pt x="41478" y="61912"/>
                </a:lnTo>
                <a:lnTo>
                  <a:pt x="38695" y="63435"/>
                </a:lnTo>
                <a:lnTo>
                  <a:pt x="35253" y="64198"/>
                </a:lnTo>
                <a:lnTo>
                  <a:pt x="27063" y="64198"/>
                </a:lnTo>
                <a:lnTo>
                  <a:pt x="23633" y="63500"/>
                </a:lnTo>
                <a:lnTo>
                  <a:pt x="25436" y="72276"/>
                </a:lnTo>
                <a:lnTo>
                  <a:pt x="36067" y="72276"/>
                </a:lnTo>
                <a:lnTo>
                  <a:pt x="40755" y="71413"/>
                </a:lnTo>
                <a:lnTo>
                  <a:pt x="44764" y="69700"/>
                </a:lnTo>
                <a:lnTo>
                  <a:pt x="48779" y="67983"/>
                </a:lnTo>
                <a:lnTo>
                  <a:pt x="52120" y="65520"/>
                </a:lnTo>
                <a:lnTo>
                  <a:pt x="54773" y="62320"/>
                </a:lnTo>
                <a:lnTo>
                  <a:pt x="57440" y="59119"/>
                </a:lnTo>
                <a:lnTo>
                  <a:pt x="59436" y="55246"/>
                </a:lnTo>
                <a:lnTo>
                  <a:pt x="60782" y="50674"/>
                </a:lnTo>
                <a:lnTo>
                  <a:pt x="62114" y="46126"/>
                </a:lnTo>
                <a:lnTo>
                  <a:pt x="62787" y="41008"/>
                </a:lnTo>
                <a:lnTo>
                  <a:pt x="62787" y="29643"/>
                </a:lnTo>
                <a:lnTo>
                  <a:pt x="62163" y="24598"/>
                </a:lnTo>
                <a:lnTo>
                  <a:pt x="60907" y="20218"/>
                </a:lnTo>
                <a:lnTo>
                  <a:pt x="59662" y="15825"/>
                </a:lnTo>
                <a:lnTo>
                  <a:pt x="57758" y="12128"/>
                </a:lnTo>
                <a:lnTo>
                  <a:pt x="55219" y="9144"/>
                </a:lnTo>
                <a:lnTo>
                  <a:pt x="52666" y="6159"/>
                </a:lnTo>
                <a:lnTo>
                  <a:pt x="49466" y="3898"/>
                </a:lnTo>
                <a:lnTo>
                  <a:pt x="45629" y="2336"/>
                </a:lnTo>
                <a:lnTo>
                  <a:pt x="41805" y="788"/>
                </a:lnTo>
                <a:lnTo>
                  <a:pt x="37298" y="0"/>
                </a:lnTo>
                <a:lnTo>
                  <a:pt x="26769" y="0"/>
                </a:lnTo>
                <a:lnTo>
                  <a:pt x="22085" y="863"/>
                </a:lnTo>
                <a:lnTo>
                  <a:pt x="18070" y="2578"/>
                </a:lnTo>
                <a:lnTo>
                  <a:pt x="14057" y="4305"/>
                </a:lnTo>
                <a:lnTo>
                  <a:pt x="10706" y="6732"/>
                </a:lnTo>
                <a:lnTo>
                  <a:pt x="8037" y="9907"/>
                </a:lnTo>
                <a:lnTo>
                  <a:pt x="5359" y="13068"/>
                </a:lnTo>
                <a:lnTo>
                  <a:pt x="3351" y="16916"/>
                </a:lnTo>
                <a:lnTo>
                  <a:pt x="2004" y="21423"/>
                </a:lnTo>
                <a:lnTo>
                  <a:pt x="673" y="25960"/>
                </a:lnTo>
                <a:lnTo>
                  <a:pt x="0" y="30974"/>
                </a:lnTo>
                <a:lnTo>
                  <a:pt x="0" y="42303"/>
                </a:lnTo>
                <a:lnTo>
                  <a:pt x="622" y="47423"/>
                </a:lnTo>
                <a:close/>
              </a:path>
              <a:path w="62787" h="72276">
                <a:moveTo>
                  <a:pt x="12750" y="53723"/>
                </a:moveTo>
                <a:lnTo>
                  <a:pt x="13157" y="68353"/>
                </a:lnTo>
                <a:lnTo>
                  <a:pt x="17016" y="69916"/>
                </a:lnTo>
                <a:lnTo>
                  <a:pt x="20864" y="71489"/>
                </a:lnTo>
                <a:lnTo>
                  <a:pt x="25436" y="72276"/>
                </a:lnTo>
                <a:lnTo>
                  <a:pt x="23633" y="63500"/>
                </a:lnTo>
                <a:lnTo>
                  <a:pt x="20904" y="62104"/>
                </a:lnTo>
                <a:lnTo>
                  <a:pt x="18186" y="60707"/>
                </a:lnTo>
                <a:lnTo>
                  <a:pt x="16001" y="58762"/>
                </a:lnTo>
                <a:lnTo>
                  <a:pt x="12750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602892" y="3725981"/>
            <a:ext cx="46228" cy="72288"/>
          </a:xfrm>
          <a:custGeom>
            <a:avLst/>
            <a:gdLst/>
            <a:ahLst/>
            <a:cxnLst/>
            <a:rect l="l" t="t" r="r" b="b"/>
            <a:pathLst>
              <a:path w="46228" h="72288">
                <a:moveTo>
                  <a:pt x="23825" y="71755"/>
                </a:moveTo>
                <a:lnTo>
                  <a:pt x="26884" y="70689"/>
                </a:lnTo>
                <a:lnTo>
                  <a:pt x="29933" y="69620"/>
                </a:lnTo>
                <a:lnTo>
                  <a:pt x="32572" y="68138"/>
                </a:lnTo>
                <a:lnTo>
                  <a:pt x="34797" y="66258"/>
                </a:lnTo>
                <a:lnTo>
                  <a:pt x="38873" y="62194"/>
                </a:lnTo>
                <a:lnTo>
                  <a:pt x="41796" y="57150"/>
                </a:lnTo>
                <a:lnTo>
                  <a:pt x="42962" y="54457"/>
                </a:lnTo>
                <a:lnTo>
                  <a:pt x="43837" y="51588"/>
                </a:lnTo>
                <a:lnTo>
                  <a:pt x="44701" y="48704"/>
                </a:lnTo>
                <a:lnTo>
                  <a:pt x="45313" y="45720"/>
                </a:lnTo>
                <a:lnTo>
                  <a:pt x="45680" y="42609"/>
                </a:lnTo>
                <a:lnTo>
                  <a:pt x="46037" y="39485"/>
                </a:lnTo>
                <a:lnTo>
                  <a:pt x="46228" y="36410"/>
                </a:lnTo>
                <a:lnTo>
                  <a:pt x="46228" y="30165"/>
                </a:lnTo>
                <a:lnTo>
                  <a:pt x="46073" y="27090"/>
                </a:lnTo>
                <a:lnTo>
                  <a:pt x="45756" y="24182"/>
                </a:lnTo>
                <a:lnTo>
                  <a:pt x="45454" y="21272"/>
                </a:lnTo>
                <a:lnTo>
                  <a:pt x="44942" y="18568"/>
                </a:lnTo>
                <a:lnTo>
                  <a:pt x="44244" y="16066"/>
                </a:lnTo>
                <a:lnTo>
                  <a:pt x="42605" y="11339"/>
                </a:lnTo>
                <a:lnTo>
                  <a:pt x="40295" y="7391"/>
                </a:lnTo>
                <a:lnTo>
                  <a:pt x="37209" y="4320"/>
                </a:lnTo>
                <a:lnTo>
                  <a:pt x="33591" y="1868"/>
                </a:lnTo>
                <a:lnTo>
                  <a:pt x="29070" y="367"/>
                </a:lnTo>
                <a:lnTo>
                  <a:pt x="26478" y="0"/>
                </a:lnTo>
                <a:lnTo>
                  <a:pt x="19418" y="0"/>
                </a:lnTo>
                <a:lnTo>
                  <a:pt x="15872" y="647"/>
                </a:lnTo>
                <a:lnTo>
                  <a:pt x="12903" y="1918"/>
                </a:lnTo>
                <a:lnTo>
                  <a:pt x="9944" y="3175"/>
                </a:lnTo>
                <a:lnTo>
                  <a:pt x="5587" y="7009"/>
                </a:lnTo>
                <a:lnTo>
                  <a:pt x="2260" y="11606"/>
                </a:lnTo>
                <a:lnTo>
                  <a:pt x="1346" y="14414"/>
                </a:lnTo>
                <a:lnTo>
                  <a:pt x="443" y="17222"/>
                </a:lnTo>
                <a:lnTo>
                  <a:pt x="0" y="20167"/>
                </a:lnTo>
                <a:lnTo>
                  <a:pt x="0" y="26276"/>
                </a:lnTo>
                <a:lnTo>
                  <a:pt x="342" y="29058"/>
                </a:lnTo>
                <a:lnTo>
                  <a:pt x="1750" y="34124"/>
                </a:lnTo>
                <a:lnTo>
                  <a:pt x="4518" y="38153"/>
                </a:lnTo>
                <a:lnTo>
                  <a:pt x="8266" y="41454"/>
                </a:lnTo>
                <a:lnTo>
                  <a:pt x="10919" y="42519"/>
                </a:lnTo>
                <a:lnTo>
                  <a:pt x="11300" y="31713"/>
                </a:lnTo>
                <a:lnTo>
                  <a:pt x="10109" y="28436"/>
                </a:lnTo>
                <a:lnTo>
                  <a:pt x="9436" y="24714"/>
                </a:lnTo>
                <a:lnTo>
                  <a:pt x="9436" y="20664"/>
                </a:lnTo>
                <a:lnTo>
                  <a:pt x="10195" y="16992"/>
                </a:lnTo>
                <a:lnTo>
                  <a:pt x="11492" y="13564"/>
                </a:lnTo>
                <a:lnTo>
                  <a:pt x="13625" y="10706"/>
                </a:lnTo>
                <a:lnTo>
                  <a:pt x="16650" y="8726"/>
                </a:lnTo>
                <a:lnTo>
                  <a:pt x="20318" y="7440"/>
                </a:lnTo>
                <a:lnTo>
                  <a:pt x="24955" y="7440"/>
                </a:lnTo>
                <a:lnTo>
                  <a:pt x="28699" y="8751"/>
                </a:lnTo>
                <a:lnTo>
                  <a:pt x="31899" y="11023"/>
                </a:lnTo>
                <a:lnTo>
                  <a:pt x="34290" y="14936"/>
                </a:lnTo>
                <a:lnTo>
                  <a:pt x="35190" y="17489"/>
                </a:lnTo>
                <a:lnTo>
                  <a:pt x="35798" y="20650"/>
                </a:lnTo>
                <a:lnTo>
                  <a:pt x="36421" y="23813"/>
                </a:lnTo>
                <a:lnTo>
                  <a:pt x="36727" y="27724"/>
                </a:lnTo>
                <a:lnTo>
                  <a:pt x="36727" y="32345"/>
                </a:lnTo>
                <a:lnTo>
                  <a:pt x="32688" y="34762"/>
                </a:lnTo>
                <a:lnTo>
                  <a:pt x="29996" y="42811"/>
                </a:lnTo>
                <a:lnTo>
                  <a:pt x="32677" y="41946"/>
                </a:lnTo>
                <a:lnTo>
                  <a:pt x="36893" y="39841"/>
                </a:lnTo>
                <a:lnTo>
                  <a:pt x="36817" y="43167"/>
                </a:lnTo>
                <a:lnTo>
                  <a:pt x="36385" y="46328"/>
                </a:lnTo>
                <a:lnTo>
                  <a:pt x="35582" y="49328"/>
                </a:lnTo>
                <a:lnTo>
                  <a:pt x="34797" y="52326"/>
                </a:lnTo>
                <a:lnTo>
                  <a:pt x="33602" y="54965"/>
                </a:lnTo>
                <a:lnTo>
                  <a:pt x="32003" y="57251"/>
                </a:lnTo>
                <a:lnTo>
                  <a:pt x="28357" y="61341"/>
                </a:lnTo>
                <a:lnTo>
                  <a:pt x="23328" y="64058"/>
                </a:lnTo>
                <a:lnTo>
                  <a:pt x="20318" y="64745"/>
                </a:lnTo>
                <a:lnTo>
                  <a:pt x="14973" y="64745"/>
                </a:lnTo>
                <a:lnTo>
                  <a:pt x="11822" y="64339"/>
                </a:lnTo>
                <a:lnTo>
                  <a:pt x="7934" y="63435"/>
                </a:lnTo>
                <a:lnTo>
                  <a:pt x="5205" y="62546"/>
                </a:lnTo>
                <a:lnTo>
                  <a:pt x="2081" y="63868"/>
                </a:lnTo>
                <a:lnTo>
                  <a:pt x="2005" y="66715"/>
                </a:lnTo>
                <a:lnTo>
                  <a:pt x="3975" y="70002"/>
                </a:lnTo>
                <a:lnTo>
                  <a:pt x="6551" y="70967"/>
                </a:lnTo>
                <a:lnTo>
                  <a:pt x="10220" y="71780"/>
                </a:lnTo>
                <a:lnTo>
                  <a:pt x="13154" y="72188"/>
                </a:lnTo>
                <a:lnTo>
                  <a:pt x="20267" y="72288"/>
                </a:lnTo>
                <a:lnTo>
                  <a:pt x="23825" y="71755"/>
                </a:lnTo>
                <a:close/>
              </a:path>
              <a:path w="46228" h="72288">
                <a:moveTo>
                  <a:pt x="11300" y="31713"/>
                </a:moveTo>
                <a:lnTo>
                  <a:pt x="10919" y="42519"/>
                </a:lnTo>
                <a:lnTo>
                  <a:pt x="13586" y="43585"/>
                </a:lnTo>
                <a:lnTo>
                  <a:pt x="16863" y="44122"/>
                </a:lnTo>
                <a:lnTo>
                  <a:pt x="24243" y="44122"/>
                </a:lnTo>
                <a:lnTo>
                  <a:pt x="27317" y="43689"/>
                </a:lnTo>
                <a:lnTo>
                  <a:pt x="29996" y="42811"/>
                </a:lnTo>
                <a:lnTo>
                  <a:pt x="32688" y="34762"/>
                </a:lnTo>
                <a:lnTo>
                  <a:pt x="27633" y="36385"/>
                </a:lnTo>
                <a:lnTo>
                  <a:pt x="25006" y="36807"/>
                </a:lnTo>
                <a:lnTo>
                  <a:pt x="22298" y="36807"/>
                </a:lnTo>
                <a:lnTo>
                  <a:pt x="17893" y="36460"/>
                </a:lnTo>
                <a:lnTo>
                  <a:pt x="14641" y="35129"/>
                </a:lnTo>
                <a:lnTo>
                  <a:pt x="11300" y="3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660126" y="3725981"/>
            <a:ext cx="28219" cy="72288"/>
          </a:xfrm>
          <a:custGeom>
            <a:avLst/>
            <a:gdLst/>
            <a:ahLst/>
            <a:cxnLst/>
            <a:rect l="l" t="t" r="r" b="b"/>
            <a:pathLst>
              <a:path w="28219" h="72288">
                <a:moveTo>
                  <a:pt x="11760" y="55703"/>
                </a:moveTo>
                <a:lnTo>
                  <a:pt x="10910" y="52703"/>
                </a:lnTo>
                <a:lnTo>
                  <a:pt x="10363" y="49035"/>
                </a:lnTo>
                <a:lnTo>
                  <a:pt x="9817" y="45364"/>
                </a:lnTo>
                <a:lnTo>
                  <a:pt x="9384" y="68350"/>
                </a:lnTo>
                <a:lnTo>
                  <a:pt x="12393" y="69926"/>
                </a:lnTo>
                <a:lnTo>
                  <a:pt x="15417" y="71489"/>
                </a:lnTo>
                <a:lnTo>
                  <a:pt x="19140" y="72288"/>
                </a:lnTo>
                <a:lnTo>
                  <a:pt x="28219" y="72288"/>
                </a:lnTo>
                <a:lnTo>
                  <a:pt x="27903" y="64310"/>
                </a:lnTo>
                <a:lnTo>
                  <a:pt x="24090" y="64631"/>
                </a:lnTo>
                <a:lnTo>
                  <a:pt x="21488" y="64631"/>
                </a:lnTo>
                <a:lnTo>
                  <a:pt x="17448" y="63054"/>
                </a:lnTo>
                <a:lnTo>
                  <a:pt x="14122" y="60325"/>
                </a:lnTo>
                <a:lnTo>
                  <a:pt x="11760" y="55703"/>
                </a:lnTo>
                <a:close/>
              </a:path>
              <a:path w="28219" h="72288">
                <a:moveTo>
                  <a:pt x="394" y="47217"/>
                </a:moveTo>
                <a:lnTo>
                  <a:pt x="1169" y="51700"/>
                </a:lnTo>
                <a:lnTo>
                  <a:pt x="1943" y="56160"/>
                </a:lnTo>
                <a:lnTo>
                  <a:pt x="3249" y="59918"/>
                </a:lnTo>
                <a:lnTo>
                  <a:pt x="5104" y="62978"/>
                </a:lnTo>
                <a:lnTo>
                  <a:pt x="6946" y="66027"/>
                </a:lnTo>
                <a:lnTo>
                  <a:pt x="9384" y="68350"/>
                </a:lnTo>
                <a:lnTo>
                  <a:pt x="9817" y="45364"/>
                </a:lnTo>
                <a:lnTo>
                  <a:pt x="9550" y="40906"/>
                </a:lnTo>
                <a:lnTo>
                  <a:pt x="9550" y="31748"/>
                </a:lnTo>
                <a:lnTo>
                  <a:pt x="9754" y="28091"/>
                </a:lnTo>
                <a:lnTo>
                  <a:pt x="10147" y="24700"/>
                </a:lnTo>
                <a:lnTo>
                  <a:pt x="10539" y="21297"/>
                </a:lnTo>
                <a:lnTo>
                  <a:pt x="11289" y="18338"/>
                </a:lnTo>
                <a:lnTo>
                  <a:pt x="12393" y="15797"/>
                </a:lnTo>
                <a:lnTo>
                  <a:pt x="13498" y="13258"/>
                </a:lnTo>
                <a:lnTo>
                  <a:pt x="16930" y="9828"/>
                </a:lnTo>
                <a:lnTo>
                  <a:pt x="21347" y="7656"/>
                </a:lnTo>
                <a:lnTo>
                  <a:pt x="26149" y="7656"/>
                </a:lnTo>
                <a:lnTo>
                  <a:pt x="29108" y="8331"/>
                </a:lnTo>
                <a:lnTo>
                  <a:pt x="31737" y="9511"/>
                </a:lnTo>
                <a:lnTo>
                  <a:pt x="34847" y="12762"/>
                </a:lnTo>
                <a:lnTo>
                  <a:pt x="36399" y="15836"/>
                </a:lnTo>
                <a:lnTo>
                  <a:pt x="37529" y="19810"/>
                </a:lnTo>
                <a:lnTo>
                  <a:pt x="38379" y="24408"/>
                </a:lnTo>
                <a:lnTo>
                  <a:pt x="38634" y="27190"/>
                </a:lnTo>
                <a:lnTo>
                  <a:pt x="38886" y="29984"/>
                </a:lnTo>
                <a:lnTo>
                  <a:pt x="39015" y="33134"/>
                </a:lnTo>
                <a:lnTo>
                  <a:pt x="39015" y="39244"/>
                </a:lnTo>
                <a:lnTo>
                  <a:pt x="38774" y="44157"/>
                </a:lnTo>
                <a:lnTo>
                  <a:pt x="38303" y="48790"/>
                </a:lnTo>
                <a:lnTo>
                  <a:pt x="37439" y="52905"/>
                </a:lnTo>
                <a:lnTo>
                  <a:pt x="36142" y="56488"/>
                </a:lnTo>
                <a:lnTo>
                  <a:pt x="34505" y="59651"/>
                </a:lnTo>
                <a:lnTo>
                  <a:pt x="30974" y="63003"/>
                </a:lnTo>
                <a:lnTo>
                  <a:pt x="27903" y="64310"/>
                </a:lnTo>
                <a:lnTo>
                  <a:pt x="28219" y="72288"/>
                </a:lnTo>
                <a:lnTo>
                  <a:pt x="32143" y="71399"/>
                </a:lnTo>
                <a:lnTo>
                  <a:pt x="35318" y="69660"/>
                </a:lnTo>
                <a:lnTo>
                  <a:pt x="38505" y="67892"/>
                </a:lnTo>
                <a:lnTo>
                  <a:pt x="41085" y="65416"/>
                </a:lnTo>
                <a:lnTo>
                  <a:pt x="43051" y="62216"/>
                </a:lnTo>
                <a:lnTo>
                  <a:pt x="45035" y="59015"/>
                </a:lnTo>
                <a:lnTo>
                  <a:pt x="46442" y="55191"/>
                </a:lnTo>
                <a:lnTo>
                  <a:pt x="47296" y="50735"/>
                </a:lnTo>
                <a:lnTo>
                  <a:pt x="48135" y="46292"/>
                </a:lnTo>
                <a:lnTo>
                  <a:pt x="48563" y="41375"/>
                </a:lnTo>
                <a:lnTo>
                  <a:pt x="48563" y="30186"/>
                </a:lnTo>
                <a:lnTo>
                  <a:pt x="48171" y="25071"/>
                </a:lnTo>
                <a:lnTo>
                  <a:pt x="47396" y="20599"/>
                </a:lnTo>
                <a:lnTo>
                  <a:pt x="46622" y="16142"/>
                </a:lnTo>
                <a:lnTo>
                  <a:pt x="45312" y="12369"/>
                </a:lnTo>
                <a:lnTo>
                  <a:pt x="43458" y="9320"/>
                </a:lnTo>
                <a:lnTo>
                  <a:pt x="41619" y="6245"/>
                </a:lnTo>
                <a:lnTo>
                  <a:pt x="39178" y="3949"/>
                </a:lnTo>
                <a:lnTo>
                  <a:pt x="36168" y="2372"/>
                </a:lnTo>
                <a:lnTo>
                  <a:pt x="33148" y="798"/>
                </a:lnTo>
                <a:lnTo>
                  <a:pt x="29414" y="0"/>
                </a:lnTo>
                <a:lnTo>
                  <a:pt x="20332" y="0"/>
                </a:lnTo>
                <a:lnTo>
                  <a:pt x="16422" y="889"/>
                </a:lnTo>
                <a:lnTo>
                  <a:pt x="13247" y="2642"/>
                </a:lnTo>
                <a:lnTo>
                  <a:pt x="10058" y="4391"/>
                </a:lnTo>
                <a:lnTo>
                  <a:pt x="7494" y="6869"/>
                </a:lnTo>
                <a:lnTo>
                  <a:pt x="5535" y="10069"/>
                </a:lnTo>
                <a:lnTo>
                  <a:pt x="3581" y="13270"/>
                </a:lnTo>
                <a:lnTo>
                  <a:pt x="2170" y="17106"/>
                </a:lnTo>
                <a:lnTo>
                  <a:pt x="1309" y="21574"/>
                </a:lnTo>
                <a:lnTo>
                  <a:pt x="431" y="26046"/>
                </a:lnTo>
                <a:lnTo>
                  <a:pt x="0" y="30960"/>
                </a:lnTo>
                <a:lnTo>
                  <a:pt x="0" y="42099"/>
                </a:lnTo>
                <a:lnTo>
                  <a:pt x="394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717912" y="3725981"/>
            <a:ext cx="28216" cy="72288"/>
          </a:xfrm>
          <a:custGeom>
            <a:avLst/>
            <a:gdLst/>
            <a:ahLst/>
            <a:cxnLst/>
            <a:rect l="l" t="t" r="r" b="b"/>
            <a:pathLst>
              <a:path w="28216" h="72288">
                <a:moveTo>
                  <a:pt x="11757" y="55703"/>
                </a:moveTo>
                <a:lnTo>
                  <a:pt x="10908" y="52703"/>
                </a:lnTo>
                <a:lnTo>
                  <a:pt x="10360" y="49035"/>
                </a:lnTo>
                <a:lnTo>
                  <a:pt x="9817" y="45364"/>
                </a:lnTo>
                <a:lnTo>
                  <a:pt x="9385" y="68350"/>
                </a:lnTo>
                <a:lnTo>
                  <a:pt x="12395" y="69926"/>
                </a:lnTo>
                <a:lnTo>
                  <a:pt x="15415" y="71489"/>
                </a:lnTo>
                <a:lnTo>
                  <a:pt x="19137" y="72288"/>
                </a:lnTo>
                <a:lnTo>
                  <a:pt x="28216" y="72288"/>
                </a:lnTo>
                <a:lnTo>
                  <a:pt x="27900" y="64310"/>
                </a:lnTo>
                <a:lnTo>
                  <a:pt x="24091" y="64631"/>
                </a:lnTo>
                <a:lnTo>
                  <a:pt x="21488" y="64631"/>
                </a:lnTo>
                <a:lnTo>
                  <a:pt x="17449" y="63054"/>
                </a:lnTo>
                <a:lnTo>
                  <a:pt x="14123" y="60325"/>
                </a:lnTo>
                <a:lnTo>
                  <a:pt x="11757" y="55703"/>
                </a:lnTo>
                <a:close/>
              </a:path>
              <a:path w="28216" h="72288">
                <a:moveTo>
                  <a:pt x="392" y="47217"/>
                </a:moveTo>
                <a:lnTo>
                  <a:pt x="1167" y="51700"/>
                </a:lnTo>
                <a:lnTo>
                  <a:pt x="1940" y="56160"/>
                </a:lnTo>
                <a:lnTo>
                  <a:pt x="3251" y="59918"/>
                </a:lnTo>
                <a:lnTo>
                  <a:pt x="5105" y="62978"/>
                </a:lnTo>
                <a:lnTo>
                  <a:pt x="6944" y="66027"/>
                </a:lnTo>
                <a:lnTo>
                  <a:pt x="9385" y="68350"/>
                </a:lnTo>
                <a:lnTo>
                  <a:pt x="9817" y="45364"/>
                </a:lnTo>
                <a:lnTo>
                  <a:pt x="9551" y="40906"/>
                </a:lnTo>
                <a:lnTo>
                  <a:pt x="9551" y="31748"/>
                </a:lnTo>
                <a:lnTo>
                  <a:pt x="9752" y="28091"/>
                </a:lnTo>
                <a:lnTo>
                  <a:pt x="10144" y="24700"/>
                </a:lnTo>
                <a:lnTo>
                  <a:pt x="10541" y="21297"/>
                </a:lnTo>
                <a:lnTo>
                  <a:pt x="11290" y="18338"/>
                </a:lnTo>
                <a:lnTo>
                  <a:pt x="12395" y="15797"/>
                </a:lnTo>
                <a:lnTo>
                  <a:pt x="13500" y="13258"/>
                </a:lnTo>
                <a:lnTo>
                  <a:pt x="16927" y="9828"/>
                </a:lnTo>
                <a:lnTo>
                  <a:pt x="21348" y="7656"/>
                </a:lnTo>
                <a:lnTo>
                  <a:pt x="26146" y="7656"/>
                </a:lnTo>
                <a:lnTo>
                  <a:pt x="29105" y="8331"/>
                </a:lnTo>
                <a:lnTo>
                  <a:pt x="31737" y="9511"/>
                </a:lnTo>
                <a:lnTo>
                  <a:pt x="34848" y="12762"/>
                </a:lnTo>
                <a:lnTo>
                  <a:pt x="36396" y="15836"/>
                </a:lnTo>
                <a:lnTo>
                  <a:pt x="37527" y="19810"/>
                </a:lnTo>
                <a:lnTo>
                  <a:pt x="38379" y="24408"/>
                </a:lnTo>
                <a:lnTo>
                  <a:pt x="38632" y="27190"/>
                </a:lnTo>
                <a:lnTo>
                  <a:pt x="38887" y="29984"/>
                </a:lnTo>
                <a:lnTo>
                  <a:pt x="39013" y="39244"/>
                </a:lnTo>
                <a:lnTo>
                  <a:pt x="38771" y="44157"/>
                </a:lnTo>
                <a:lnTo>
                  <a:pt x="38300" y="48790"/>
                </a:lnTo>
                <a:lnTo>
                  <a:pt x="37440" y="52905"/>
                </a:lnTo>
                <a:lnTo>
                  <a:pt x="36144" y="56488"/>
                </a:lnTo>
                <a:lnTo>
                  <a:pt x="34505" y="59651"/>
                </a:lnTo>
                <a:lnTo>
                  <a:pt x="30975" y="63003"/>
                </a:lnTo>
                <a:lnTo>
                  <a:pt x="27900" y="64310"/>
                </a:lnTo>
                <a:lnTo>
                  <a:pt x="28216" y="72288"/>
                </a:lnTo>
                <a:lnTo>
                  <a:pt x="32141" y="71399"/>
                </a:lnTo>
                <a:lnTo>
                  <a:pt x="35316" y="69660"/>
                </a:lnTo>
                <a:lnTo>
                  <a:pt x="38506" y="67892"/>
                </a:lnTo>
                <a:lnTo>
                  <a:pt x="41083" y="65416"/>
                </a:lnTo>
                <a:lnTo>
                  <a:pt x="43053" y="62216"/>
                </a:lnTo>
                <a:lnTo>
                  <a:pt x="45032" y="59015"/>
                </a:lnTo>
                <a:lnTo>
                  <a:pt x="46443" y="55191"/>
                </a:lnTo>
                <a:lnTo>
                  <a:pt x="47293" y="50735"/>
                </a:lnTo>
                <a:lnTo>
                  <a:pt x="48131" y="46292"/>
                </a:lnTo>
                <a:lnTo>
                  <a:pt x="48564" y="41375"/>
                </a:lnTo>
                <a:lnTo>
                  <a:pt x="48564" y="30186"/>
                </a:lnTo>
                <a:lnTo>
                  <a:pt x="48168" y="25071"/>
                </a:lnTo>
                <a:lnTo>
                  <a:pt x="47393" y="20599"/>
                </a:lnTo>
                <a:lnTo>
                  <a:pt x="46620" y="16142"/>
                </a:lnTo>
                <a:lnTo>
                  <a:pt x="45313" y="12369"/>
                </a:lnTo>
                <a:lnTo>
                  <a:pt x="43459" y="9320"/>
                </a:lnTo>
                <a:lnTo>
                  <a:pt x="41616" y="6245"/>
                </a:lnTo>
                <a:lnTo>
                  <a:pt x="39179" y="3949"/>
                </a:lnTo>
                <a:lnTo>
                  <a:pt x="36169" y="2372"/>
                </a:lnTo>
                <a:lnTo>
                  <a:pt x="33145" y="798"/>
                </a:lnTo>
                <a:lnTo>
                  <a:pt x="29411" y="0"/>
                </a:lnTo>
                <a:lnTo>
                  <a:pt x="20332" y="0"/>
                </a:lnTo>
                <a:lnTo>
                  <a:pt x="16419" y="889"/>
                </a:lnTo>
                <a:lnTo>
                  <a:pt x="13244" y="2642"/>
                </a:lnTo>
                <a:lnTo>
                  <a:pt x="10058" y="4391"/>
                </a:lnTo>
                <a:lnTo>
                  <a:pt x="7491" y="6869"/>
                </a:lnTo>
                <a:lnTo>
                  <a:pt x="5537" y="10069"/>
                </a:lnTo>
                <a:lnTo>
                  <a:pt x="3578" y="13270"/>
                </a:lnTo>
                <a:lnTo>
                  <a:pt x="2171" y="17106"/>
                </a:lnTo>
                <a:lnTo>
                  <a:pt x="1306" y="21574"/>
                </a:lnTo>
                <a:lnTo>
                  <a:pt x="431" y="26046"/>
                </a:lnTo>
                <a:lnTo>
                  <a:pt x="0" y="30960"/>
                </a:lnTo>
                <a:lnTo>
                  <a:pt x="0" y="42099"/>
                </a:lnTo>
                <a:lnTo>
                  <a:pt x="392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1781233" y="3726547"/>
            <a:ext cx="40855" cy="70689"/>
          </a:xfrm>
          <a:custGeom>
            <a:avLst/>
            <a:gdLst/>
            <a:ahLst/>
            <a:cxnLst/>
            <a:rect l="l" t="t" r="r" b="b"/>
            <a:pathLst>
              <a:path w="40855" h="70689">
                <a:moveTo>
                  <a:pt x="547" y="64847"/>
                </a:moveTo>
                <a:lnTo>
                  <a:pt x="269" y="67690"/>
                </a:lnTo>
                <a:lnTo>
                  <a:pt x="2225" y="70689"/>
                </a:lnTo>
                <a:lnTo>
                  <a:pt x="38901" y="70689"/>
                </a:lnTo>
                <a:lnTo>
                  <a:pt x="40438" y="69584"/>
                </a:lnTo>
                <a:lnTo>
                  <a:pt x="40855" y="66992"/>
                </a:lnTo>
                <a:lnTo>
                  <a:pt x="40806" y="65787"/>
                </a:lnTo>
                <a:lnTo>
                  <a:pt x="38901" y="63195"/>
                </a:lnTo>
                <a:lnTo>
                  <a:pt x="26200" y="63195"/>
                </a:lnTo>
                <a:lnTo>
                  <a:pt x="26200" y="1512"/>
                </a:lnTo>
                <a:lnTo>
                  <a:pt x="26048" y="878"/>
                </a:lnTo>
                <a:lnTo>
                  <a:pt x="23456" y="25"/>
                </a:lnTo>
                <a:lnTo>
                  <a:pt x="20678" y="0"/>
                </a:lnTo>
                <a:lnTo>
                  <a:pt x="17744" y="633"/>
                </a:lnTo>
                <a:lnTo>
                  <a:pt x="1576" y="10998"/>
                </a:lnTo>
                <a:lnTo>
                  <a:pt x="320" y="12409"/>
                </a:lnTo>
                <a:lnTo>
                  <a:pt x="0" y="15062"/>
                </a:lnTo>
                <a:lnTo>
                  <a:pt x="647" y="18303"/>
                </a:lnTo>
                <a:lnTo>
                  <a:pt x="3304" y="17895"/>
                </a:lnTo>
                <a:lnTo>
                  <a:pt x="16879" y="9806"/>
                </a:lnTo>
                <a:lnTo>
                  <a:pt x="16879" y="63195"/>
                </a:lnTo>
                <a:lnTo>
                  <a:pt x="2225" y="63195"/>
                </a:lnTo>
                <a:lnTo>
                  <a:pt x="547" y="64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1839725" y="3747477"/>
            <a:ext cx="11390" cy="50237"/>
          </a:xfrm>
          <a:custGeom>
            <a:avLst/>
            <a:gdLst/>
            <a:ahLst/>
            <a:cxnLst/>
            <a:rect l="l" t="t" r="r" b="b"/>
            <a:pathLst>
              <a:path w="11390" h="50237">
                <a:moveTo>
                  <a:pt x="241" y="40993"/>
                </a:moveTo>
                <a:lnTo>
                  <a:pt x="0" y="44002"/>
                </a:lnTo>
                <a:lnTo>
                  <a:pt x="241" y="46987"/>
                </a:lnTo>
                <a:lnTo>
                  <a:pt x="2868" y="49946"/>
                </a:lnTo>
                <a:lnTo>
                  <a:pt x="5688" y="50237"/>
                </a:lnTo>
                <a:lnTo>
                  <a:pt x="9183" y="49744"/>
                </a:lnTo>
                <a:lnTo>
                  <a:pt x="11149" y="46987"/>
                </a:lnTo>
                <a:lnTo>
                  <a:pt x="11390" y="44002"/>
                </a:lnTo>
                <a:lnTo>
                  <a:pt x="11149" y="40993"/>
                </a:lnTo>
                <a:lnTo>
                  <a:pt x="8460" y="38033"/>
                </a:lnTo>
                <a:lnTo>
                  <a:pt x="5688" y="37716"/>
                </a:lnTo>
                <a:lnTo>
                  <a:pt x="2146" y="38249"/>
                </a:lnTo>
                <a:lnTo>
                  <a:pt x="241" y="40993"/>
                </a:lnTo>
                <a:close/>
              </a:path>
              <a:path w="11390" h="50237">
                <a:moveTo>
                  <a:pt x="241" y="3286"/>
                </a:moveTo>
                <a:lnTo>
                  <a:pt x="0" y="6346"/>
                </a:lnTo>
                <a:lnTo>
                  <a:pt x="241" y="9281"/>
                </a:lnTo>
                <a:lnTo>
                  <a:pt x="2868" y="12240"/>
                </a:lnTo>
                <a:lnTo>
                  <a:pt x="5688" y="12531"/>
                </a:lnTo>
                <a:lnTo>
                  <a:pt x="9183" y="12038"/>
                </a:lnTo>
                <a:lnTo>
                  <a:pt x="11149" y="9281"/>
                </a:lnTo>
                <a:lnTo>
                  <a:pt x="11390" y="6346"/>
                </a:lnTo>
                <a:lnTo>
                  <a:pt x="11149" y="3286"/>
                </a:lnTo>
                <a:lnTo>
                  <a:pt x="8460" y="302"/>
                </a:lnTo>
                <a:lnTo>
                  <a:pt x="5688" y="0"/>
                </a:lnTo>
                <a:lnTo>
                  <a:pt x="2146" y="492"/>
                </a:lnTo>
                <a:lnTo>
                  <a:pt x="241" y="3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866873" y="3725981"/>
            <a:ext cx="43955" cy="71248"/>
          </a:xfrm>
          <a:custGeom>
            <a:avLst/>
            <a:gdLst/>
            <a:ahLst/>
            <a:cxnLst/>
            <a:rect l="l" t="t" r="r" b="b"/>
            <a:pathLst>
              <a:path w="43955" h="71248">
                <a:moveTo>
                  <a:pt x="40335" y="13399"/>
                </a:moveTo>
                <a:lnTo>
                  <a:pt x="38671" y="8982"/>
                </a:lnTo>
                <a:lnTo>
                  <a:pt x="35737" y="5386"/>
                </a:lnTo>
                <a:lnTo>
                  <a:pt x="31939" y="2415"/>
                </a:lnTo>
                <a:lnTo>
                  <a:pt x="29386" y="1436"/>
                </a:lnTo>
                <a:lnTo>
                  <a:pt x="26835" y="486"/>
                </a:lnTo>
                <a:lnTo>
                  <a:pt x="23864" y="0"/>
                </a:lnTo>
                <a:lnTo>
                  <a:pt x="20459" y="0"/>
                </a:lnTo>
                <a:lnTo>
                  <a:pt x="16294" y="231"/>
                </a:lnTo>
                <a:lnTo>
                  <a:pt x="12420" y="1094"/>
                </a:lnTo>
                <a:lnTo>
                  <a:pt x="9043" y="2260"/>
                </a:lnTo>
                <a:lnTo>
                  <a:pt x="5015" y="4179"/>
                </a:lnTo>
                <a:lnTo>
                  <a:pt x="1905" y="6681"/>
                </a:lnTo>
                <a:lnTo>
                  <a:pt x="1306" y="9385"/>
                </a:lnTo>
                <a:lnTo>
                  <a:pt x="1487" y="12434"/>
                </a:lnTo>
                <a:lnTo>
                  <a:pt x="4065" y="13806"/>
                </a:lnTo>
                <a:lnTo>
                  <a:pt x="7024" y="11916"/>
                </a:lnTo>
                <a:lnTo>
                  <a:pt x="9752" y="10454"/>
                </a:lnTo>
                <a:lnTo>
                  <a:pt x="13144" y="9183"/>
                </a:lnTo>
                <a:lnTo>
                  <a:pt x="17006" y="8244"/>
                </a:lnTo>
                <a:lnTo>
                  <a:pt x="21221" y="8244"/>
                </a:lnTo>
                <a:lnTo>
                  <a:pt x="24422" y="9183"/>
                </a:lnTo>
                <a:lnTo>
                  <a:pt x="27165" y="10619"/>
                </a:lnTo>
                <a:lnTo>
                  <a:pt x="29894" y="13947"/>
                </a:lnTo>
                <a:lnTo>
                  <a:pt x="30938" y="16729"/>
                </a:lnTo>
                <a:lnTo>
                  <a:pt x="31205" y="19763"/>
                </a:lnTo>
                <a:lnTo>
                  <a:pt x="31040" y="22989"/>
                </a:lnTo>
                <a:lnTo>
                  <a:pt x="30365" y="26517"/>
                </a:lnTo>
                <a:lnTo>
                  <a:pt x="28601" y="30661"/>
                </a:lnTo>
                <a:lnTo>
                  <a:pt x="26035" y="35233"/>
                </a:lnTo>
                <a:lnTo>
                  <a:pt x="24080" y="37872"/>
                </a:lnTo>
                <a:lnTo>
                  <a:pt x="22122" y="40514"/>
                </a:lnTo>
                <a:lnTo>
                  <a:pt x="19519" y="43514"/>
                </a:lnTo>
                <a:lnTo>
                  <a:pt x="16268" y="46840"/>
                </a:lnTo>
                <a:lnTo>
                  <a:pt x="2236" y="61264"/>
                </a:lnTo>
                <a:lnTo>
                  <a:pt x="266" y="64263"/>
                </a:lnTo>
                <a:lnTo>
                  <a:pt x="0" y="67183"/>
                </a:lnTo>
                <a:lnTo>
                  <a:pt x="521" y="70142"/>
                </a:lnTo>
                <a:lnTo>
                  <a:pt x="3100" y="71248"/>
                </a:lnTo>
                <a:lnTo>
                  <a:pt x="41897" y="71248"/>
                </a:lnTo>
                <a:lnTo>
                  <a:pt x="43600" y="69902"/>
                </a:lnTo>
                <a:lnTo>
                  <a:pt x="43955" y="67237"/>
                </a:lnTo>
                <a:lnTo>
                  <a:pt x="43906" y="66017"/>
                </a:lnTo>
                <a:lnTo>
                  <a:pt x="41832" y="63324"/>
                </a:lnTo>
                <a:lnTo>
                  <a:pt x="11290" y="63324"/>
                </a:lnTo>
                <a:lnTo>
                  <a:pt x="22418" y="51718"/>
                </a:lnTo>
                <a:lnTo>
                  <a:pt x="26427" y="47588"/>
                </a:lnTo>
                <a:lnTo>
                  <a:pt x="29643" y="43955"/>
                </a:lnTo>
                <a:lnTo>
                  <a:pt x="32068" y="40780"/>
                </a:lnTo>
                <a:lnTo>
                  <a:pt x="34491" y="37619"/>
                </a:lnTo>
                <a:lnTo>
                  <a:pt x="36346" y="34737"/>
                </a:lnTo>
                <a:lnTo>
                  <a:pt x="37631" y="32158"/>
                </a:lnTo>
                <a:lnTo>
                  <a:pt x="38912" y="29566"/>
                </a:lnTo>
                <a:lnTo>
                  <a:pt x="39762" y="27165"/>
                </a:lnTo>
                <a:lnTo>
                  <a:pt x="40551" y="22708"/>
                </a:lnTo>
                <a:lnTo>
                  <a:pt x="40755" y="18238"/>
                </a:lnTo>
                <a:lnTo>
                  <a:pt x="40335" y="133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1922382" y="3725981"/>
            <a:ext cx="28219" cy="72288"/>
          </a:xfrm>
          <a:custGeom>
            <a:avLst/>
            <a:gdLst/>
            <a:ahLst/>
            <a:cxnLst/>
            <a:rect l="l" t="t" r="r" b="b"/>
            <a:pathLst>
              <a:path w="28219" h="72288">
                <a:moveTo>
                  <a:pt x="11760" y="55703"/>
                </a:moveTo>
                <a:lnTo>
                  <a:pt x="10908" y="52703"/>
                </a:lnTo>
                <a:lnTo>
                  <a:pt x="10364" y="49035"/>
                </a:lnTo>
                <a:lnTo>
                  <a:pt x="9817" y="45364"/>
                </a:lnTo>
                <a:lnTo>
                  <a:pt x="9385" y="68350"/>
                </a:lnTo>
                <a:lnTo>
                  <a:pt x="12393" y="69926"/>
                </a:lnTo>
                <a:lnTo>
                  <a:pt x="15417" y="71489"/>
                </a:lnTo>
                <a:lnTo>
                  <a:pt x="19137" y="72288"/>
                </a:lnTo>
                <a:lnTo>
                  <a:pt x="28219" y="72288"/>
                </a:lnTo>
                <a:lnTo>
                  <a:pt x="27899" y="64310"/>
                </a:lnTo>
                <a:lnTo>
                  <a:pt x="24090" y="64631"/>
                </a:lnTo>
                <a:lnTo>
                  <a:pt x="21488" y="64631"/>
                </a:lnTo>
                <a:lnTo>
                  <a:pt x="17448" y="63054"/>
                </a:lnTo>
                <a:lnTo>
                  <a:pt x="14122" y="60325"/>
                </a:lnTo>
                <a:lnTo>
                  <a:pt x="11760" y="55703"/>
                </a:lnTo>
                <a:close/>
              </a:path>
              <a:path w="28219" h="72288">
                <a:moveTo>
                  <a:pt x="392" y="47217"/>
                </a:moveTo>
                <a:lnTo>
                  <a:pt x="1165" y="51700"/>
                </a:lnTo>
                <a:lnTo>
                  <a:pt x="1943" y="56160"/>
                </a:lnTo>
                <a:lnTo>
                  <a:pt x="3249" y="59918"/>
                </a:lnTo>
                <a:lnTo>
                  <a:pt x="5104" y="62978"/>
                </a:lnTo>
                <a:lnTo>
                  <a:pt x="6946" y="66027"/>
                </a:lnTo>
                <a:lnTo>
                  <a:pt x="9385" y="68350"/>
                </a:lnTo>
                <a:lnTo>
                  <a:pt x="9817" y="45364"/>
                </a:lnTo>
                <a:lnTo>
                  <a:pt x="9550" y="40906"/>
                </a:lnTo>
                <a:lnTo>
                  <a:pt x="9550" y="31748"/>
                </a:lnTo>
                <a:lnTo>
                  <a:pt x="9752" y="28091"/>
                </a:lnTo>
                <a:lnTo>
                  <a:pt x="10147" y="24700"/>
                </a:lnTo>
                <a:lnTo>
                  <a:pt x="10539" y="21297"/>
                </a:lnTo>
                <a:lnTo>
                  <a:pt x="11289" y="18338"/>
                </a:lnTo>
                <a:lnTo>
                  <a:pt x="12393" y="15797"/>
                </a:lnTo>
                <a:lnTo>
                  <a:pt x="13500" y="13258"/>
                </a:lnTo>
                <a:lnTo>
                  <a:pt x="16926" y="9828"/>
                </a:lnTo>
                <a:lnTo>
                  <a:pt x="21347" y="7656"/>
                </a:lnTo>
                <a:lnTo>
                  <a:pt x="26149" y="7656"/>
                </a:lnTo>
                <a:lnTo>
                  <a:pt x="29109" y="8331"/>
                </a:lnTo>
                <a:lnTo>
                  <a:pt x="31737" y="9511"/>
                </a:lnTo>
                <a:lnTo>
                  <a:pt x="34847" y="12762"/>
                </a:lnTo>
                <a:lnTo>
                  <a:pt x="36395" y="15836"/>
                </a:lnTo>
                <a:lnTo>
                  <a:pt x="37525" y="19810"/>
                </a:lnTo>
                <a:lnTo>
                  <a:pt x="38379" y="24408"/>
                </a:lnTo>
                <a:lnTo>
                  <a:pt x="38630" y="27190"/>
                </a:lnTo>
                <a:lnTo>
                  <a:pt x="38886" y="29984"/>
                </a:lnTo>
                <a:lnTo>
                  <a:pt x="39013" y="39244"/>
                </a:lnTo>
                <a:lnTo>
                  <a:pt x="38771" y="44157"/>
                </a:lnTo>
                <a:lnTo>
                  <a:pt x="38303" y="48790"/>
                </a:lnTo>
                <a:lnTo>
                  <a:pt x="37439" y="52905"/>
                </a:lnTo>
                <a:lnTo>
                  <a:pt x="36142" y="56488"/>
                </a:lnTo>
                <a:lnTo>
                  <a:pt x="34505" y="59651"/>
                </a:lnTo>
                <a:lnTo>
                  <a:pt x="30974" y="63003"/>
                </a:lnTo>
                <a:lnTo>
                  <a:pt x="27899" y="64310"/>
                </a:lnTo>
                <a:lnTo>
                  <a:pt x="28219" y="72288"/>
                </a:lnTo>
                <a:lnTo>
                  <a:pt x="32143" y="71399"/>
                </a:lnTo>
                <a:lnTo>
                  <a:pt x="35318" y="69660"/>
                </a:lnTo>
                <a:lnTo>
                  <a:pt x="38505" y="67892"/>
                </a:lnTo>
                <a:lnTo>
                  <a:pt x="41083" y="65416"/>
                </a:lnTo>
                <a:lnTo>
                  <a:pt x="43051" y="62216"/>
                </a:lnTo>
                <a:lnTo>
                  <a:pt x="45031" y="59015"/>
                </a:lnTo>
                <a:lnTo>
                  <a:pt x="46442" y="55191"/>
                </a:lnTo>
                <a:lnTo>
                  <a:pt x="47292" y="50735"/>
                </a:lnTo>
                <a:lnTo>
                  <a:pt x="48131" y="46292"/>
                </a:lnTo>
                <a:lnTo>
                  <a:pt x="48563" y="41375"/>
                </a:lnTo>
                <a:lnTo>
                  <a:pt x="48563" y="30186"/>
                </a:lnTo>
                <a:lnTo>
                  <a:pt x="48171" y="25071"/>
                </a:lnTo>
                <a:lnTo>
                  <a:pt x="47397" y="20599"/>
                </a:lnTo>
                <a:lnTo>
                  <a:pt x="46619" y="16142"/>
                </a:lnTo>
                <a:lnTo>
                  <a:pt x="45312" y="12369"/>
                </a:lnTo>
                <a:lnTo>
                  <a:pt x="43458" y="9320"/>
                </a:lnTo>
                <a:lnTo>
                  <a:pt x="41615" y="6245"/>
                </a:lnTo>
                <a:lnTo>
                  <a:pt x="39178" y="3949"/>
                </a:lnTo>
                <a:lnTo>
                  <a:pt x="36168" y="2372"/>
                </a:lnTo>
                <a:lnTo>
                  <a:pt x="33144" y="798"/>
                </a:lnTo>
                <a:lnTo>
                  <a:pt x="29411" y="0"/>
                </a:lnTo>
                <a:lnTo>
                  <a:pt x="20332" y="0"/>
                </a:lnTo>
                <a:lnTo>
                  <a:pt x="16418" y="889"/>
                </a:lnTo>
                <a:lnTo>
                  <a:pt x="13243" y="2642"/>
                </a:lnTo>
                <a:lnTo>
                  <a:pt x="10058" y="4391"/>
                </a:lnTo>
                <a:lnTo>
                  <a:pt x="7491" y="6869"/>
                </a:lnTo>
                <a:lnTo>
                  <a:pt x="5535" y="10069"/>
                </a:lnTo>
                <a:lnTo>
                  <a:pt x="3581" y="13270"/>
                </a:lnTo>
                <a:lnTo>
                  <a:pt x="2170" y="17106"/>
                </a:lnTo>
                <a:lnTo>
                  <a:pt x="1306" y="21574"/>
                </a:lnTo>
                <a:lnTo>
                  <a:pt x="431" y="26046"/>
                </a:lnTo>
                <a:lnTo>
                  <a:pt x="0" y="30960"/>
                </a:lnTo>
                <a:lnTo>
                  <a:pt x="0" y="42099"/>
                </a:lnTo>
                <a:lnTo>
                  <a:pt x="392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1980166" y="3725981"/>
            <a:ext cx="28219" cy="72288"/>
          </a:xfrm>
          <a:custGeom>
            <a:avLst/>
            <a:gdLst/>
            <a:ahLst/>
            <a:cxnLst/>
            <a:rect l="l" t="t" r="r" b="b"/>
            <a:pathLst>
              <a:path w="28219" h="72288">
                <a:moveTo>
                  <a:pt x="11760" y="55703"/>
                </a:moveTo>
                <a:lnTo>
                  <a:pt x="10910" y="52703"/>
                </a:lnTo>
                <a:lnTo>
                  <a:pt x="10363" y="49035"/>
                </a:lnTo>
                <a:lnTo>
                  <a:pt x="9817" y="45364"/>
                </a:lnTo>
                <a:lnTo>
                  <a:pt x="9384" y="68350"/>
                </a:lnTo>
                <a:lnTo>
                  <a:pt x="12393" y="69926"/>
                </a:lnTo>
                <a:lnTo>
                  <a:pt x="15417" y="71489"/>
                </a:lnTo>
                <a:lnTo>
                  <a:pt x="19140" y="72288"/>
                </a:lnTo>
                <a:lnTo>
                  <a:pt x="28219" y="72288"/>
                </a:lnTo>
                <a:lnTo>
                  <a:pt x="27903" y="64310"/>
                </a:lnTo>
                <a:lnTo>
                  <a:pt x="24090" y="64631"/>
                </a:lnTo>
                <a:lnTo>
                  <a:pt x="21488" y="64631"/>
                </a:lnTo>
                <a:lnTo>
                  <a:pt x="17448" y="63054"/>
                </a:lnTo>
                <a:lnTo>
                  <a:pt x="14122" y="60325"/>
                </a:lnTo>
                <a:lnTo>
                  <a:pt x="11760" y="55703"/>
                </a:lnTo>
                <a:close/>
              </a:path>
              <a:path w="28219" h="72288">
                <a:moveTo>
                  <a:pt x="394" y="47217"/>
                </a:moveTo>
                <a:lnTo>
                  <a:pt x="1169" y="51700"/>
                </a:lnTo>
                <a:lnTo>
                  <a:pt x="1943" y="56160"/>
                </a:lnTo>
                <a:lnTo>
                  <a:pt x="3249" y="59918"/>
                </a:lnTo>
                <a:lnTo>
                  <a:pt x="5104" y="62978"/>
                </a:lnTo>
                <a:lnTo>
                  <a:pt x="6946" y="66027"/>
                </a:lnTo>
                <a:lnTo>
                  <a:pt x="9384" y="68350"/>
                </a:lnTo>
                <a:lnTo>
                  <a:pt x="9817" y="45364"/>
                </a:lnTo>
                <a:lnTo>
                  <a:pt x="9550" y="40906"/>
                </a:lnTo>
                <a:lnTo>
                  <a:pt x="9550" y="31748"/>
                </a:lnTo>
                <a:lnTo>
                  <a:pt x="9754" y="28091"/>
                </a:lnTo>
                <a:lnTo>
                  <a:pt x="10147" y="24700"/>
                </a:lnTo>
                <a:lnTo>
                  <a:pt x="10539" y="21297"/>
                </a:lnTo>
                <a:lnTo>
                  <a:pt x="11289" y="18338"/>
                </a:lnTo>
                <a:lnTo>
                  <a:pt x="12393" y="15797"/>
                </a:lnTo>
                <a:lnTo>
                  <a:pt x="13498" y="13258"/>
                </a:lnTo>
                <a:lnTo>
                  <a:pt x="16930" y="9828"/>
                </a:lnTo>
                <a:lnTo>
                  <a:pt x="21347" y="7656"/>
                </a:lnTo>
                <a:lnTo>
                  <a:pt x="26149" y="7656"/>
                </a:lnTo>
                <a:lnTo>
                  <a:pt x="29108" y="8331"/>
                </a:lnTo>
                <a:lnTo>
                  <a:pt x="31737" y="9511"/>
                </a:lnTo>
                <a:lnTo>
                  <a:pt x="34847" y="12762"/>
                </a:lnTo>
                <a:lnTo>
                  <a:pt x="36399" y="15836"/>
                </a:lnTo>
                <a:lnTo>
                  <a:pt x="37529" y="19810"/>
                </a:lnTo>
                <a:lnTo>
                  <a:pt x="38379" y="24408"/>
                </a:lnTo>
                <a:lnTo>
                  <a:pt x="38634" y="27190"/>
                </a:lnTo>
                <a:lnTo>
                  <a:pt x="38886" y="29984"/>
                </a:lnTo>
                <a:lnTo>
                  <a:pt x="39015" y="33134"/>
                </a:lnTo>
                <a:lnTo>
                  <a:pt x="39015" y="39244"/>
                </a:lnTo>
                <a:lnTo>
                  <a:pt x="38774" y="44157"/>
                </a:lnTo>
                <a:lnTo>
                  <a:pt x="38303" y="48790"/>
                </a:lnTo>
                <a:lnTo>
                  <a:pt x="37439" y="52905"/>
                </a:lnTo>
                <a:lnTo>
                  <a:pt x="36142" y="56488"/>
                </a:lnTo>
                <a:lnTo>
                  <a:pt x="34505" y="59651"/>
                </a:lnTo>
                <a:lnTo>
                  <a:pt x="30974" y="63003"/>
                </a:lnTo>
                <a:lnTo>
                  <a:pt x="27903" y="64310"/>
                </a:lnTo>
                <a:lnTo>
                  <a:pt x="28219" y="72288"/>
                </a:lnTo>
                <a:lnTo>
                  <a:pt x="32143" y="71399"/>
                </a:lnTo>
                <a:lnTo>
                  <a:pt x="35318" y="69660"/>
                </a:lnTo>
                <a:lnTo>
                  <a:pt x="38505" y="67892"/>
                </a:lnTo>
                <a:lnTo>
                  <a:pt x="41085" y="65416"/>
                </a:lnTo>
                <a:lnTo>
                  <a:pt x="43051" y="62216"/>
                </a:lnTo>
                <a:lnTo>
                  <a:pt x="45035" y="59015"/>
                </a:lnTo>
                <a:lnTo>
                  <a:pt x="46442" y="55191"/>
                </a:lnTo>
                <a:lnTo>
                  <a:pt x="47296" y="50735"/>
                </a:lnTo>
                <a:lnTo>
                  <a:pt x="48135" y="46292"/>
                </a:lnTo>
                <a:lnTo>
                  <a:pt x="48563" y="41375"/>
                </a:lnTo>
                <a:lnTo>
                  <a:pt x="48563" y="30186"/>
                </a:lnTo>
                <a:lnTo>
                  <a:pt x="48171" y="25071"/>
                </a:lnTo>
                <a:lnTo>
                  <a:pt x="47396" y="20599"/>
                </a:lnTo>
                <a:lnTo>
                  <a:pt x="46622" y="16142"/>
                </a:lnTo>
                <a:lnTo>
                  <a:pt x="45312" y="12369"/>
                </a:lnTo>
                <a:lnTo>
                  <a:pt x="43458" y="9320"/>
                </a:lnTo>
                <a:lnTo>
                  <a:pt x="41619" y="6245"/>
                </a:lnTo>
                <a:lnTo>
                  <a:pt x="39178" y="3949"/>
                </a:lnTo>
                <a:lnTo>
                  <a:pt x="36168" y="2372"/>
                </a:lnTo>
                <a:lnTo>
                  <a:pt x="33148" y="798"/>
                </a:lnTo>
                <a:lnTo>
                  <a:pt x="29414" y="0"/>
                </a:lnTo>
                <a:lnTo>
                  <a:pt x="20332" y="0"/>
                </a:lnTo>
                <a:lnTo>
                  <a:pt x="16422" y="889"/>
                </a:lnTo>
                <a:lnTo>
                  <a:pt x="13247" y="2642"/>
                </a:lnTo>
                <a:lnTo>
                  <a:pt x="10058" y="4391"/>
                </a:lnTo>
                <a:lnTo>
                  <a:pt x="7494" y="6869"/>
                </a:lnTo>
                <a:lnTo>
                  <a:pt x="5535" y="10069"/>
                </a:lnTo>
                <a:lnTo>
                  <a:pt x="3581" y="13270"/>
                </a:lnTo>
                <a:lnTo>
                  <a:pt x="2170" y="17106"/>
                </a:lnTo>
                <a:lnTo>
                  <a:pt x="1309" y="21574"/>
                </a:lnTo>
                <a:lnTo>
                  <a:pt x="431" y="26046"/>
                </a:lnTo>
                <a:lnTo>
                  <a:pt x="0" y="30960"/>
                </a:lnTo>
                <a:lnTo>
                  <a:pt x="0" y="42099"/>
                </a:lnTo>
                <a:lnTo>
                  <a:pt x="394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037952" y="3725981"/>
            <a:ext cx="28216" cy="72288"/>
          </a:xfrm>
          <a:custGeom>
            <a:avLst/>
            <a:gdLst/>
            <a:ahLst/>
            <a:cxnLst/>
            <a:rect l="l" t="t" r="r" b="b"/>
            <a:pathLst>
              <a:path w="28216" h="72288">
                <a:moveTo>
                  <a:pt x="11757" y="55703"/>
                </a:moveTo>
                <a:lnTo>
                  <a:pt x="10908" y="52703"/>
                </a:lnTo>
                <a:lnTo>
                  <a:pt x="10360" y="49035"/>
                </a:lnTo>
                <a:lnTo>
                  <a:pt x="9817" y="45364"/>
                </a:lnTo>
                <a:lnTo>
                  <a:pt x="9385" y="68350"/>
                </a:lnTo>
                <a:lnTo>
                  <a:pt x="12395" y="69926"/>
                </a:lnTo>
                <a:lnTo>
                  <a:pt x="15415" y="71489"/>
                </a:lnTo>
                <a:lnTo>
                  <a:pt x="19137" y="72288"/>
                </a:lnTo>
                <a:lnTo>
                  <a:pt x="28216" y="72288"/>
                </a:lnTo>
                <a:lnTo>
                  <a:pt x="27900" y="64310"/>
                </a:lnTo>
                <a:lnTo>
                  <a:pt x="24091" y="64631"/>
                </a:lnTo>
                <a:lnTo>
                  <a:pt x="21488" y="64631"/>
                </a:lnTo>
                <a:lnTo>
                  <a:pt x="17449" y="63054"/>
                </a:lnTo>
                <a:lnTo>
                  <a:pt x="14123" y="60325"/>
                </a:lnTo>
                <a:lnTo>
                  <a:pt x="11757" y="55703"/>
                </a:lnTo>
                <a:close/>
              </a:path>
              <a:path w="28216" h="72288">
                <a:moveTo>
                  <a:pt x="392" y="47217"/>
                </a:moveTo>
                <a:lnTo>
                  <a:pt x="1167" y="51700"/>
                </a:lnTo>
                <a:lnTo>
                  <a:pt x="1940" y="56160"/>
                </a:lnTo>
                <a:lnTo>
                  <a:pt x="3251" y="59918"/>
                </a:lnTo>
                <a:lnTo>
                  <a:pt x="5105" y="62978"/>
                </a:lnTo>
                <a:lnTo>
                  <a:pt x="6944" y="66027"/>
                </a:lnTo>
                <a:lnTo>
                  <a:pt x="9385" y="68350"/>
                </a:lnTo>
                <a:lnTo>
                  <a:pt x="9817" y="45364"/>
                </a:lnTo>
                <a:lnTo>
                  <a:pt x="9551" y="40906"/>
                </a:lnTo>
                <a:lnTo>
                  <a:pt x="9551" y="31748"/>
                </a:lnTo>
                <a:lnTo>
                  <a:pt x="9752" y="28091"/>
                </a:lnTo>
                <a:lnTo>
                  <a:pt x="10144" y="24700"/>
                </a:lnTo>
                <a:lnTo>
                  <a:pt x="10540" y="21297"/>
                </a:lnTo>
                <a:lnTo>
                  <a:pt x="11290" y="18338"/>
                </a:lnTo>
                <a:lnTo>
                  <a:pt x="12395" y="15797"/>
                </a:lnTo>
                <a:lnTo>
                  <a:pt x="13500" y="13258"/>
                </a:lnTo>
                <a:lnTo>
                  <a:pt x="16927" y="9828"/>
                </a:lnTo>
                <a:lnTo>
                  <a:pt x="21348" y="7656"/>
                </a:lnTo>
                <a:lnTo>
                  <a:pt x="26146" y="7656"/>
                </a:lnTo>
                <a:lnTo>
                  <a:pt x="29105" y="8331"/>
                </a:lnTo>
                <a:lnTo>
                  <a:pt x="31737" y="9511"/>
                </a:lnTo>
                <a:lnTo>
                  <a:pt x="34848" y="12762"/>
                </a:lnTo>
                <a:lnTo>
                  <a:pt x="36396" y="15836"/>
                </a:lnTo>
                <a:lnTo>
                  <a:pt x="37527" y="19810"/>
                </a:lnTo>
                <a:lnTo>
                  <a:pt x="38379" y="24408"/>
                </a:lnTo>
                <a:lnTo>
                  <a:pt x="38632" y="27190"/>
                </a:lnTo>
                <a:lnTo>
                  <a:pt x="38887" y="29984"/>
                </a:lnTo>
                <a:lnTo>
                  <a:pt x="39013" y="39244"/>
                </a:lnTo>
                <a:lnTo>
                  <a:pt x="38771" y="44157"/>
                </a:lnTo>
                <a:lnTo>
                  <a:pt x="38300" y="48790"/>
                </a:lnTo>
                <a:lnTo>
                  <a:pt x="37440" y="52905"/>
                </a:lnTo>
                <a:lnTo>
                  <a:pt x="36144" y="56488"/>
                </a:lnTo>
                <a:lnTo>
                  <a:pt x="34505" y="59651"/>
                </a:lnTo>
                <a:lnTo>
                  <a:pt x="30975" y="63003"/>
                </a:lnTo>
                <a:lnTo>
                  <a:pt x="27900" y="64310"/>
                </a:lnTo>
                <a:lnTo>
                  <a:pt x="28216" y="72288"/>
                </a:lnTo>
                <a:lnTo>
                  <a:pt x="32141" y="71399"/>
                </a:lnTo>
                <a:lnTo>
                  <a:pt x="35316" y="69660"/>
                </a:lnTo>
                <a:lnTo>
                  <a:pt x="38506" y="67892"/>
                </a:lnTo>
                <a:lnTo>
                  <a:pt x="41083" y="65416"/>
                </a:lnTo>
                <a:lnTo>
                  <a:pt x="43052" y="62216"/>
                </a:lnTo>
                <a:lnTo>
                  <a:pt x="45032" y="59015"/>
                </a:lnTo>
                <a:lnTo>
                  <a:pt x="46443" y="55191"/>
                </a:lnTo>
                <a:lnTo>
                  <a:pt x="47293" y="50735"/>
                </a:lnTo>
                <a:lnTo>
                  <a:pt x="48131" y="46292"/>
                </a:lnTo>
                <a:lnTo>
                  <a:pt x="48564" y="41375"/>
                </a:lnTo>
                <a:lnTo>
                  <a:pt x="48564" y="30186"/>
                </a:lnTo>
                <a:lnTo>
                  <a:pt x="48168" y="25071"/>
                </a:lnTo>
                <a:lnTo>
                  <a:pt x="47393" y="20599"/>
                </a:lnTo>
                <a:lnTo>
                  <a:pt x="46620" y="16142"/>
                </a:lnTo>
                <a:lnTo>
                  <a:pt x="45313" y="12369"/>
                </a:lnTo>
                <a:lnTo>
                  <a:pt x="43459" y="9320"/>
                </a:lnTo>
                <a:lnTo>
                  <a:pt x="41616" y="6245"/>
                </a:lnTo>
                <a:lnTo>
                  <a:pt x="39179" y="3949"/>
                </a:lnTo>
                <a:lnTo>
                  <a:pt x="36169" y="2372"/>
                </a:lnTo>
                <a:lnTo>
                  <a:pt x="33145" y="798"/>
                </a:lnTo>
                <a:lnTo>
                  <a:pt x="29411" y="0"/>
                </a:lnTo>
                <a:lnTo>
                  <a:pt x="20332" y="0"/>
                </a:lnTo>
                <a:lnTo>
                  <a:pt x="16419" y="889"/>
                </a:lnTo>
                <a:lnTo>
                  <a:pt x="13244" y="2642"/>
                </a:lnTo>
                <a:lnTo>
                  <a:pt x="10058" y="4391"/>
                </a:lnTo>
                <a:lnTo>
                  <a:pt x="7491" y="6869"/>
                </a:lnTo>
                <a:lnTo>
                  <a:pt x="5537" y="10069"/>
                </a:lnTo>
                <a:lnTo>
                  <a:pt x="3578" y="13270"/>
                </a:lnTo>
                <a:lnTo>
                  <a:pt x="2171" y="17106"/>
                </a:lnTo>
                <a:lnTo>
                  <a:pt x="1306" y="21574"/>
                </a:lnTo>
                <a:lnTo>
                  <a:pt x="431" y="26046"/>
                </a:lnTo>
                <a:lnTo>
                  <a:pt x="0" y="30960"/>
                </a:lnTo>
                <a:lnTo>
                  <a:pt x="0" y="42099"/>
                </a:lnTo>
                <a:lnTo>
                  <a:pt x="392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123391" y="3744652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2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4" y="10414"/>
                </a:lnTo>
                <a:lnTo>
                  <a:pt x="35455" y="12992"/>
                </a:lnTo>
                <a:lnTo>
                  <a:pt x="38304" y="10910"/>
                </a:lnTo>
                <a:lnTo>
                  <a:pt x="38275" y="8304"/>
                </a:lnTo>
                <a:lnTo>
                  <a:pt x="37464" y="5551"/>
                </a:lnTo>
                <a:lnTo>
                  <a:pt x="34646" y="3214"/>
                </a:lnTo>
                <a:lnTo>
                  <a:pt x="31356" y="1576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80"/>
                </a:lnTo>
                <a:lnTo>
                  <a:pt x="8636" y="4319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25"/>
                </a:lnTo>
                <a:lnTo>
                  <a:pt x="29753" y="52376"/>
                </a:lnTo>
                <a:lnTo>
                  <a:pt x="32471" y="51335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1" y="39674"/>
                </a:lnTo>
                <a:lnTo>
                  <a:pt x="33501" y="41950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5" y="45849"/>
                </a:lnTo>
                <a:lnTo>
                  <a:pt x="18795" y="45467"/>
                </a:lnTo>
                <a:lnTo>
                  <a:pt x="15429" y="43916"/>
                </a:lnTo>
                <a:lnTo>
                  <a:pt x="12852" y="41136"/>
                </a:lnTo>
                <a:lnTo>
                  <a:pt x="10817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171811" y="3744605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34" y="1838"/>
                </a:lnTo>
                <a:lnTo>
                  <a:pt x="30532" y="618"/>
                </a:lnTo>
                <a:lnTo>
                  <a:pt x="27265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86"/>
                </a:lnTo>
                <a:lnTo>
                  <a:pt x="36028" y="17383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07"/>
                </a:lnTo>
                <a:lnTo>
                  <a:pt x="4179" y="44776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80" y="53096"/>
                </a:lnTo>
                <a:lnTo>
                  <a:pt x="20397" y="53653"/>
                </a:lnTo>
                <a:lnTo>
                  <a:pt x="24408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3">
                <a:moveTo>
                  <a:pt x="9348" y="20087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9" y="1864"/>
                </a:lnTo>
                <a:lnTo>
                  <a:pt x="10831" y="312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232215" y="374460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60"/>
                </a:lnTo>
                <a:lnTo>
                  <a:pt x="28448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265710" y="373231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309874" y="372523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78" y="185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8"/>
                </a:lnTo>
                <a:lnTo>
                  <a:pt x="9817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8"/>
                </a:lnTo>
                <a:lnTo>
                  <a:pt x="1076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331327" y="3721272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2" y="12993"/>
                </a:moveTo>
                <a:lnTo>
                  <a:pt x="8625" y="15915"/>
                </a:lnTo>
                <a:lnTo>
                  <a:pt x="8625" y="24362"/>
                </a:lnTo>
                <a:lnTo>
                  <a:pt x="1742" y="24362"/>
                </a:lnTo>
                <a:lnTo>
                  <a:pt x="294" y="25516"/>
                </a:lnTo>
                <a:lnTo>
                  <a:pt x="0" y="28106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603"/>
                </a:lnTo>
                <a:lnTo>
                  <a:pt x="8992" y="75543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0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75" y="30341"/>
                </a:lnTo>
                <a:lnTo>
                  <a:pt x="30330" y="27421"/>
                </a:lnTo>
                <a:lnTo>
                  <a:pt x="28536" y="24362"/>
                </a:lnTo>
                <a:lnTo>
                  <a:pt x="17640" y="24362"/>
                </a:lnTo>
                <a:lnTo>
                  <a:pt x="17640" y="19037"/>
                </a:lnTo>
                <a:lnTo>
                  <a:pt x="17769" y="15167"/>
                </a:lnTo>
                <a:lnTo>
                  <a:pt x="18262" y="12233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12" y="8421"/>
                </a:lnTo>
                <a:lnTo>
                  <a:pt x="32691" y="8360"/>
                </a:lnTo>
                <a:lnTo>
                  <a:pt x="33047" y="5692"/>
                </a:lnTo>
                <a:lnTo>
                  <a:pt x="32973" y="3924"/>
                </a:lnTo>
                <a:lnTo>
                  <a:pt x="30822" y="1120"/>
                </a:lnTo>
                <a:lnTo>
                  <a:pt x="28054" y="346"/>
                </a:lnTo>
                <a:lnTo>
                  <a:pt x="24361" y="0"/>
                </a:lnTo>
                <a:lnTo>
                  <a:pt x="21694" y="0"/>
                </a:lnTo>
                <a:lnTo>
                  <a:pt x="19367" y="370"/>
                </a:lnTo>
                <a:lnTo>
                  <a:pt x="15419" y="1844"/>
                </a:lnTo>
                <a:lnTo>
                  <a:pt x="12485" y="4547"/>
                </a:lnTo>
                <a:lnTo>
                  <a:pt x="10213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372104" y="372523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396440" y="3744652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4"/>
                </a:lnTo>
                <a:lnTo>
                  <a:pt x="35460" y="12992"/>
                </a:lnTo>
                <a:lnTo>
                  <a:pt x="38304" y="10910"/>
                </a:lnTo>
                <a:lnTo>
                  <a:pt x="38279" y="8304"/>
                </a:lnTo>
                <a:lnTo>
                  <a:pt x="37464" y="5551"/>
                </a:lnTo>
                <a:lnTo>
                  <a:pt x="34646" y="3214"/>
                </a:lnTo>
                <a:lnTo>
                  <a:pt x="31356" y="1576"/>
                </a:lnTo>
                <a:lnTo>
                  <a:pt x="28778" y="722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80"/>
                </a:lnTo>
                <a:lnTo>
                  <a:pt x="8637" y="4319"/>
                </a:lnTo>
                <a:lnTo>
                  <a:pt x="4546" y="8712"/>
                </a:lnTo>
                <a:lnTo>
                  <a:pt x="2933" y="11559"/>
                </a:lnTo>
                <a:lnTo>
                  <a:pt x="1753" y="15001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6" y="38609"/>
                </a:lnTo>
                <a:lnTo>
                  <a:pt x="2387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25"/>
                </a:lnTo>
                <a:lnTo>
                  <a:pt x="29757" y="52376"/>
                </a:lnTo>
                <a:lnTo>
                  <a:pt x="32472" y="51335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74"/>
                </a:lnTo>
                <a:lnTo>
                  <a:pt x="33501" y="41950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9" y="45849"/>
                </a:lnTo>
                <a:lnTo>
                  <a:pt x="18795" y="45467"/>
                </a:lnTo>
                <a:lnTo>
                  <a:pt x="15430" y="43916"/>
                </a:lnTo>
                <a:lnTo>
                  <a:pt x="12852" y="41136"/>
                </a:lnTo>
                <a:lnTo>
                  <a:pt x="10821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444799" y="374460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4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3" y="52958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7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5"/>
                </a:lnTo>
                <a:lnTo>
                  <a:pt x="15339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496214" y="373231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540379" y="372523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71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2564705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38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388" y="50673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39"/>
                </a:lnTo>
                <a:lnTo>
                  <a:pt x="10388" y="50673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0"/>
                </a:lnTo>
                <a:lnTo>
                  <a:pt x="37186" y="39052"/>
                </a:lnTo>
                <a:lnTo>
                  <a:pt x="34710" y="42458"/>
                </a:lnTo>
                <a:lnTo>
                  <a:pt x="31178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2628456" y="374460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42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73"/>
                </a:lnTo>
                <a:lnTo>
                  <a:pt x="2564" y="773"/>
                </a:lnTo>
                <a:lnTo>
                  <a:pt x="0" y="2440"/>
                </a:lnTo>
                <a:lnTo>
                  <a:pt x="0" y="51271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714814" y="3721680"/>
            <a:ext cx="42050" cy="75840"/>
          </a:xfrm>
          <a:custGeom>
            <a:avLst/>
            <a:gdLst/>
            <a:ahLst/>
            <a:cxnLst/>
            <a:rect l="l" t="t" r="r" b="b"/>
            <a:pathLst>
              <a:path w="42050" h="75840">
                <a:moveTo>
                  <a:pt x="33098" y="45604"/>
                </a:moveTo>
                <a:lnTo>
                  <a:pt x="33098" y="74192"/>
                </a:lnTo>
                <a:lnTo>
                  <a:pt x="33314" y="74926"/>
                </a:lnTo>
                <a:lnTo>
                  <a:pt x="35956" y="75840"/>
                </a:lnTo>
                <a:lnTo>
                  <a:pt x="39193" y="75840"/>
                </a:lnTo>
                <a:lnTo>
                  <a:pt x="42050" y="74192"/>
                </a:lnTo>
                <a:lnTo>
                  <a:pt x="42050" y="40957"/>
                </a:lnTo>
                <a:lnTo>
                  <a:pt x="41760" y="37957"/>
                </a:lnTo>
                <a:lnTo>
                  <a:pt x="40565" y="33004"/>
                </a:lnTo>
                <a:lnTo>
                  <a:pt x="38202" y="28990"/>
                </a:lnTo>
                <a:lnTo>
                  <a:pt x="35027" y="25689"/>
                </a:lnTo>
                <a:lnTo>
                  <a:pt x="30571" y="23478"/>
                </a:lnTo>
                <a:lnTo>
                  <a:pt x="27838" y="22920"/>
                </a:lnTo>
                <a:lnTo>
                  <a:pt x="21934" y="22920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1"/>
                </a:lnTo>
                <a:lnTo>
                  <a:pt x="11520" y="28242"/>
                </a:lnTo>
                <a:lnTo>
                  <a:pt x="8956" y="30960"/>
                </a:lnTo>
                <a:lnTo>
                  <a:pt x="8956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6"/>
                </a:lnTo>
                <a:lnTo>
                  <a:pt x="2858" y="75840"/>
                </a:lnTo>
                <a:lnTo>
                  <a:pt x="6098" y="75840"/>
                </a:lnTo>
                <a:lnTo>
                  <a:pt x="8956" y="74192"/>
                </a:lnTo>
                <a:lnTo>
                  <a:pt x="8956" y="40067"/>
                </a:lnTo>
                <a:lnTo>
                  <a:pt x="11404" y="36993"/>
                </a:lnTo>
                <a:lnTo>
                  <a:pt x="13769" y="34667"/>
                </a:lnTo>
                <a:lnTo>
                  <a:pt x="18251" y="31482"/>
                </a:lnTo>
                <a:lnTo>
                  <a:pt x="22734" y="30681"/>
                </a:lnTo>
                <a:lnTo>
                  <a:pt x="25999" y="31009"/>
                </a:lnTo>
                <a:lnTo>
                  <a:pt x="28641" y="32306"/>
                </a:lnTo>
                <a:lnTo>
                  <a:pt x="31384" y="35711"/>
                </a:lnTo>
                <a:lnTo>
                  <a:pt x="32449" y="38872"/>
                </a:lnTo>
                <a:lnTo>
                  <a:pt x="33098" y="42810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771189" y="374460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55" y="46673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97"/>
                </a:lnTo>
                <a:lnTo>
                  <a:pt x="32256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7"/>
                </a:lnTo>
                <a:lnTo>
                  <a:pt x="7226" y="2923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4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4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5"/>
                </a:lnTo>
                <a:lnTo>
                  <a:pt x="15340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822662" y="3745357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3"/>
                </a:moveTo>
                <a:lnTo>
                  <a:pt x="17147" y="50256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71"/>
                </a:lnTo>
                <a:lnTo>
                  <a:pt x="29401" y="50256"/>
                </a:lnTo>
                <a:lnTo>
                  <a:pt x="46061" y="3863"/>
                </a:lnTo>
                <a:lnTo>
                  <a:pt x="46494" y="1577"/>
                </a:lnTo>
                <a:lnTo>
                  <a:pt x="45961" y="472"/>
                </a:lnTo>
                <a:lnTo>
                  <a:pt x="43153" y="0"/>
                </a:lnTo>
                <a:lnTo>
                  <a:pt x="39952" y="90"/>
                </a:lnTo>
                <a:lnTo>
                  <a:pt x="37374" y="1738"/>
                </a:lnTo>
                <a:lnTo>
                  <a:pt x="23760" y="42012"/>
                </a:lnTo>
                <a:lnTo>
                  <a:pt x="23381" y="42012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25"/>
                </a:lnTo>
                <a:lnTo>
                  <a:pt x="0" y="1296"/>
                </a:lnTo>
                <a:lnTo>
                  <a:pt x="533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877300" y="3744605"/>
            <a:ext cx="44916" cy="53653"/>
          </a:xfrm>
          <a:custGeom>
            <a:avLst/>
            <a:gdLst/>
            <a:ahLst/>
            <a:cxnLst/>
            <a:rect l="l" t="t" r="r" b="b"/>
            <a:pathLst>
              <a:path w="44916" h="53653">
                <a:moveTo>
                  <a:pt x="44509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7" y="3070"/>
                </a:lnTo>
                <a:lnTo>
                  <a:pt x="33234" y="1838"/>
                </a:lnTo>
                <a:lnTo>
                  <a:pt x="30526" y="618"/>
                </a:lnTo>
                <a:lnTo>
                  <a:pt x="27265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86"/>
                </a:lnTo>
                <a:lnTo>
                  <a:pt x="36028" y="17383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3" y="42007"/>
                </a:lnTo>
                <a:lnTo>
                  <a:pt x="4175" y="44776"/>
                </a:lnTo>
                <a:lnTo>
                  <a:pt x="8290" y="49197"/>
                </a:lnTo>
                <a:lnTo>
                  <a:pt x="10831" y="50860"/>
                </a:lnTo>
                <a:lnTo>
                  <a:pt x="13851" y="51979"/>
                </a:lnTo>
                <a:lnTo>
                  <a:pt x="16875" y="53096"/>
                </a:lnTo>
                <a:lnTo>
                  <a:pt x="20393" y="53653"/>
                </a:lnTo>
                <a:lnTo>
                  <a:pt x="24406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4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6"/>
                </a:lnTo>
                <a:lnTo>
                  <a:pt x="39455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7" y="46187"/>
                </a:lnTo>
                <a:lnTo>
                  <a:pt x="25246" y="46393"/>
                </a:lnTo>
                <a:lnTo>
                  <a:pt x="22297" y="46393"/>
                </a:lnTo>
                <a:lnTo>
                  <a:pt x="17776" y="45133"/>
                </a:lnTo>
                <a:lnTo>
                  <a:pt x="14083" y="43113"/>
                </a:lnTo>
                <a:lnTo>
                  <a:pt x="11540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48"/>
                </a:lnTo>
                <a:lnTo>
                  <a:pt x="44916" y="24738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3">
                <a:moveTo>
                  <a:pt x="9344" y="20087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0" y="6995"/>
                </a:lnTo>
                <a:lnTo>
                  <a:pt x="27302" y="6995"/>
                </a:lnTo>
                <a:lnTo>
                  <a:pt x="27265" y="0"/>
                </a:lnTo>
                <a:lnTo>
                  <a:pt x="19846" y="0"/>
                </a:lnTo>
                <a:lnTo>
                  <a:pt x="16610" y="618"/>
                </a:lnTo>
                <a:lnTo>
                  <a:pt x="13726" y="1864"/>
                </a:lnTo>
                <a:lnTo>
                  <a:pt x="10831" y="3120"/>
                </a:lnTo>
                <a:lnTo>
                  <a:pt x="9344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989958" y="37252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017710" y="374460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4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40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4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073985" y="3744652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32"/>
                </a:moveTo>
                <a:lnTo>
                  <a:pt x="9320" y="30063"/>
                </a:lnTo>
                <a:lnTo>
                  <a:pt x="9320" y="20623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3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4"/>
                </a:lnTo>
                <a:lnTo>
                  <a:pt x="35457" y="12992"/>
                </a:lnTo>
                <a:lnTo>
                  <a:pt x="38304" y="10910"/>
                </a:lnTo>
                <a:lnTo>
                  <a:pt x="38279" y="8304"/>
                </a:lnTo>
                <a:lnTo>
                  <a:pt x="37466" y="5551"/>
                </a:lnTo>
                <a:lnTo>
                  <a:pt x="34646" y="3214"/>
                </a:lnTo>
                <a:lnTo>
                  <a:pt x="31356" y="1576"/>
                </a:lnTo>
                <a:lnTo>
                  <a:pt x="28779" y="722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80"/>
                </a:lnTo>
                <a:lnTo>
                  <a:pt x="8637" y="4319"/>
                </a:lnTo>
                <a:lnTo>
                  <a:pt x="4547" y="8712"/>
                </a:lnTo>
                <a:lnTo>
                  <a:pt x="2934" y="11559"/>
                </a:lnTo>
                <a:lnTo>
                  <a:pt x="1753" y="15001"/>
                </a:lnTo>
                <a:lnTo>
                  <a:pt x="584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6" y="38609"/>
                </a:lnTo>
                <a:lnTo>
                  <a:pt x="2387" y="41846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25"/>
                </a:lnTo>
                <a:lnTo>
                  <a:pt x="29754" y="52376"/>
                </a:lnTo>
                <a:lnTo>
                  <a:pt x="32472" y="51335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2" y="39674"/>
                </a:lnTo>
                <a:lnTo>
                  <a:pt x="33502" y="41950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6" y="45849"/>
                </a:lnTo>
                <a:lnTo>
                  <a:pt x="18796" y="45467"/>
                </a:lnTo>
                <a:lnTo>
                  <a:pt x="15430" y="43916"/>
                </a:lnTo>
                <a:lnTo>
                  <a:pt x="12852" y="41136"/>
                </a:lnTo>
                <a:lnTo>
                  <a:pt x="10821" y="37565"/>
                </a:lnTo>
                <a:lnTo>
                  <a:pt x="9626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125664" y="374460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162413" y="3744605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24" y="1838"/>
                </a:lnTo>
                <a:lnTo>
                  <a:pt x="30530" y="618"/>
                </a:lnTo>
                <a:lnTo>
                  <a:pt x="27265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86"/>
                </a:lnTo>
                <a:lnTo>
                  <a:pt x="36028" y="17383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7"/>
                </a:lnTo>
                <a:lnTo>
                  <a:pt x="4165" y="44776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3"/>
                </a:lnTo>
                <a:lnTo>
                  <a:pt x="24411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62" y="42896"/>
                </a:lnTo>
                <a:lnTo>
                  <a:pt x="39444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4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3">
                <a:moveTo>
                  <a:pt x="9348" y="20087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8"/>
                </a:lnTo>
                <a:lnTo>
                  <a:pt x="13715" y="1864"/>
                </a:lnTo>
                <a:lnTo>
                  <a:pt x="10831" y="312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219502" y="3744601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896"/>
                </a:moveTo>
                <a:lnTo>
                  <a:pt x="9956" y="52654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8" y="4089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7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896"/>
                </a:lnTo>
                <a:lnTo>
                  <a:pt x="9168" y="38353"/>
                </a:lnTo>
                <a:lnTo>
                  <a:pt x="10017" y="34430"/>
                </a:lnTo>
                <a:lnTo>
                  <a:pt x="12650" y="31495"/>
                </a:lnTo>
                <a:lnTo>
                  <a:pt x="15339" y="30074"/>
                </a:lnTo>
                <a:lnTo>
                  <a:pt x="18961" y="29235"/>
                </a:lnTo>
                <a:lnTo>
                  <a:pt x="23543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273512" y="3744605"/>
            <a:ext cx="34566" cy="53653"/>
          </a:xfrm>
          <a:custGeom>
            <a:avLst/>
            <a:gdLst/>
            <a:ahLst/>
            <a:cxnLst/>
            <a:rect l="l" t="t" r="r" b="b"/>
            <a:pathLst>
              <a:path w="34566" h="53653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90"/>
                </a:lnTo>
                <a:lnTo>
                  <a:pt x="5651" y="4366"/>
                </a:lnTo>
                <a:lnTo>
                  <a:pt x="3045" y="7225"/>
                </a:lnTo>
                <a:lnTo>
                  <a:pt x="1573" y="10731"/>
                </a:lnTo>
                <a:lnTo>
                  <a:pt x="1191" y="14475"/>
                </a:lnTo>
                <a:lnTo>
                  <a:pt x="1548" y="18514"/>
                </a:lnTo>
                <a:lnTo>
                  <a:pt x="2959" y="21625"/>
                </a:lnTo>
                <a:lnTo>
                  <a:pt x="6210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37"/>
                </a:lnTo>
                <a:lnTo>
                  <a:pt x="17970" y="30793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73" y="4118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0"/>
                </a:lnTo>
                <a:lnTo>
                  <a:pt x="12026" y="53527"/>
                </a:lnTo>
                <a:lnTo>
                  <a:pt x="18237" y="53653"/>
                </a:lnTo>
                <a:lnTo>
                  <a:pt x="20825" y="53312"/>
                </a:lnTo>
                <a:lnTo>
                  <a:pt x="25527" y="51940"/>
                </a:lnTo>
                <a:lnTo>
                  <a:pt x="29245" y="49593"/>
                </a:lnTo>
                <a:lnTo>
                  <a:pt x="32255" y="46605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4" y="29743"/>
                </a:lnTo>
                <a:lnTo>
                  <a:pt x="28230" y="26629"/>
                </a:lnTo>
                <a:lnTo>
                  <a:pt x="25220" y="25116"/>
                </a:lnTo>
                <a:lnTo>
                  <a:pt x="22171" y="23823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4"/>
                </a:lnTo>
                <a:lnTo>
                  <a:pt x="12762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66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688"/>
                </a:lnTo>
                <a:lnTo>
                  <a:pt x="30416" y="2904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319258" y="3744605"/>
            <a:ext cx="44919" cy="53653"/>
          </a:xfrm>
          <a:custGeom>
            <a:avLst/>
            <a:gdLst/>
            <a:ahLst/>
            <a:cxnLst/>
            <a:rect l="l" t="t" r="r" b="b"/>
            <a:pathLst>
              <a:path w="44919" h="53653">
                <a:moveTo>
                  <a:pt x="44513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7" y="3070"/>
                </a:lnTo>
                <a:lnTo>
                  <a:pt x="33224" y="1838"/>
                </a:lnTo>
                <a:lnTo>
                  <a:pt x="30530" y="618"/>
                </a:lnTo>
                <a:lnTo>
                  <a:pt x="27265" y="0"/>
                </a:lnTo>
                <a:lnTo>
                  <a:pt x="27304" y="6995"/>
                </a:lnTo>
                <a:lnTo>
                  <a:pt x="30570" y="8329"/>
                </a:lnTo>
                <a:lnTo>
                  <a:pt x="32777" y="11008"/>
                </a:lnTo>
                <a:lnTo>
                  <a:pt x="34977" y="13686"/>
                </a:lnTo>
                <a:lnTo>
                  <a:pt x="36028" y="17383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9" y="9571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2007"/>
                </a:lnTo>
                <a:lnTo>
                  <a:pt x="4179" y="44776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3"/>
                </a:lnTo>
                <a:lnTo>
                  <a:pt x="24410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1" y="45529"/>
                </a:lnTo>
                <a:lnTo>
                  <a:pt x="42062" y="42896"/>
                </a:lnTo>
                <a:lnTo>
                  <a:pt x="39444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4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3">
                <a:moveTo>
                  <a:pt x="9348" y="20087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5"/>
                </a:lnTo>
                <a:lnTo>
                  <a:pt x="27304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4" y="618"/>
                </a:lnTo>
                <a:lnTo>
                  <a:pt x="13729" y="1864"/>
                </a:lnTo>
                <a:lnTo>
                  <a:pt x="10831" y="312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376569" y="3721917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80" y="60264"/>
                </a:lnTo>
                <a:lnTo>
                  <a:pt x="1803" y="63464"/>
                </a:lnTo>
                <a:lnTo>
                  <a:pt x="2948" y="66258"/>
                </a:lnTo>
                <a:lnTo>
                  <a:pt x="6098" y="70991"/>
                </a:lnTo>
                <a:lnTo>
                  <a:pt x="10681" y="74270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12"/>
                </a:lnTo>
                <a:lnTo>
                  <a:pt x="9273" y="46838"/>
                </a:lnTo>
                <a:lnTo>
                  <a:pt x="9958" y="42329"/>
                </a:lnTo>
                <a:lnTo>
                  <a:pt x="11127" y="38073"/>
                </a:lnTo>
                <a:lnTo>
                  <a:pt x="13122" y="34531"/>
                </a:lnTo>
                <a:lnTo>
                  <a:pt x="16001" y="32017"/>
                </a:lnTo>
                <a:lnTo>
                  <a:pt x="19533" y="30379"/>
                </a:lnTo>
                <a:lnTo>
                  <a:pt x="24270" y="30379"/>
                </a:lnTo>
                <a:lnTo>
                  <a:pt x="28893" y="32752"/>
                </a:lnTo>
                <a:lnTo>
                  <a:pt x="33491" y="36615"/>
                </a:lnTo>
                <a:lnTo>
                  <a:pt x="35916" y="39610"/>
                </a:lnTo>
                <a:lnTo>
                  <a:pt x="35916" y="59143"/>
                </a:lnTo>
                <a:lnTo>
                  <a:pt x="33159" y="62409"/>
                </a:lnTo>
                <a:lnTo>
                  <a:pt x="29427" y="65811"/>
                </a:lnTo>
                <a:lnTo>
                  <a:pt x="25974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2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3" y="72453"/>
                </a:lnTo>
                <a:lnTo>
                  <a:pt x="34380" y="70283"/>
                </a:lnTo>
                <a:lnTo>
                  <a:pt x="36946" y="67499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4" y="75603"/>
                </a:lnTo>
                <a:lnTo>
                  <a:pt x="44921" y="73950"/>
                </a:lnTo>
                <a:lnTo>
                  <a:pt x="44921" y="1687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5" y="25807"/>
                </a:lnTo>
                <a:lnTo>
                  <a:pt x="26517" y="23305"/>
                </a:lnTo>
                <a:lnTo>
                  <a:pt x="23903" y="22683"/>
                </a:lnTo>
                <a:lnTo>
                  <a:pt x="17614" y="22683"/>
                </a:lnTo>
                <a:lnTo>
                  <a:pt x="14580" y="23331"/>
                </a:lnTo>
                <a:lnTo>
                  <a:pt x="11967" y="24602"/>
                </a:lnTo>
                <a:lnTo>
                  <a:pt x="9334" y="25894"/>
                </a:lnTo>
                <a:lnTo>
                  <a:pt x="7138" y="27722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75"/>
                </a:lnTo>
                <a:lnTo>
                  <a:pt x="447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1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462595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526077" y="374537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7"/>
                </a:lnTo>
                <a:lnTo>
                  <a:pt x="33094" y="35802"/>
                </a:lnTo>
                <a:lnTo>
                  <a:pt x="30593" y="38877"/>
                </a:lnTo>
                <a:lnTo>
                  <a:pt x="28230" y="41212"/>
                </a:lnTo>
                <a:lnTo>
                  <a:pt x="23788" y="4439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4"/>
                </a:lnTo>
                <a:lnTo>
                  <a:pt x="10680" y="40158"/>
                </a:lnTo>
                <a:lnTo>
                  <a:pt x="9626" y="36972"/>
                </a:lnTo>
                <a:lnTo>
                  <a:pt x="9004" y="32959"/>
                </a:lnTo>
                <a:lnTo>
                  <a:pt x="9004" y="1667"/>
                </a:lnTo>
                <a:lnTo>
                  <a:pt x="8636" y="739"/>
                </a:lnTo>
                <a:lnTo>
                  <a:pt x="6094" y="0"/>
                </a:lnTo>
                <a:lnTo>
                  <a:pt x="2908" y="0"/>
                </a:lnTo>
                <a:lnTo>
                  <a:pt x="0" y="1667"/>
                </a:lnTo>
                <a:lnTo>
                  <a:pt x="0" y="34852"/>
                </a:lnTo>
                <a:lnTo>
                  <a:pt x="292" y="37847"/>
                </a:lnTo>
                <a:lnTo>
                  <a:pt x="1487" y="42815"/>
                </a:lnTo>
                <a:lnTo>
                  <a:pt x="3848" y="46840"/>
                </a:lnTo>
                <a:lnTo>
                  <a:pt x="7023" y="50181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2" y="49367"/>
                </a:lnTo>
                <a:lnTo>
                  <a:pt x="31179" y="47116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7"/>
                </a:lnTo>
                <a:lnTo>
                  <a:pt x="41860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586673" y="374460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654619" y="374460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692001" y="3744605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03"/>
                </a:lnTo>
                <a:lnTo>
                  <a:pt x="35930" y="3070"/>
                </a:lnTo>
                <a:lnTo>
                  <a:pt x="33238" y="1838"/>
                </a:lnTo>
                <a:lnTo>
                  <a:pt x="30532" y="618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86"/>
                </a:lnTo>
                <a:lnTo>
                  <a:pt x="36032" y="17383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087"/>
                </a:lnTo>
                <a:lnTo>
                  <a:pt x="10835" y="3120"/>
                </a:lnTo>
                <a:lnTo>
                  <a:pt x="8359" y="4899"/>
                </a:lnTo>
                <a:lnTo>
                  <a:pt x="4269" y="9571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07"/>
                </a:lnTo>
                <a:lnTo>
                  <a:pt x="4179" y="44776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79"/>
                </a:lnTo>
                <a:lnTo>
                  <a:pt x="16880" y="53096"/>
                </a:lnTo>
                <a:lnTo>
                  <a:pt x="20397" y="53653"/>
                </a:lnTo>
                <a:lnTo>
                  <a:pt x="24411" y="53653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89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3">
                <a:moveTo>
                  <a:pt x="9348" y="20087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8"/>
                </a:lnTo>
                <a:lnTo>
                  <a:pt x="13729" y="1864"/>
                </a:lnTo>
                <a:lnTo>
                  <a:pt x="10835" y="312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749137" y="3744605"/>
            <a:ext cx="34555" cy="53653"/>
          </a:xfrm>
          <a:custGeom>
            <a:avLst/>
            <a:gdLst/>
            <a:ahLst/>
            <a:cxnLst/>
            <a:rect l="l" t="t" r="r" b="b"/>
            <a:pathLst>
              <a:path w="34555" h="53653">
                <a:moveTo>
                  <a:pt x="21588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77" y="1990"/>
                </a:lnTo>
                <a:lnTo>
                  <a:pt x="5640" y="4366"/>
                </a:lnTo>
                <a:lnTo>
                  <a:pt x="3034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36" y="18514"/>
                </a:lnTo>
                <a:lnTo>
                  <a:pt x="2947" y="21625"/>
                </a:lnTo>
                <a:lnTo>
                  <a:pt x="6198" y="2520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37"/>
                </a:lnTo>
                <a:lnTo>
                  <a:pt x="17960" y="30793"/>
                </a:lnTo>
                <a:lnTo>
                  <a:pt x="20703" y="31988"/>
                </a:lnTo>
                <a:lnTo>
                  <a:pt x="23953" y="34274"/>
                </a:lnTo>
                <a:lnTo>
                  <a:pt x="25717" y="37310"/>
                </a:lnTo>
                <a:lnTo>
                  <a:pt x="25462" y="41183"/>
                </a:lnTo>
                <a:lnTo>
                  <a:pt x="22899" y="44574"/>
                </a:lnTo>
                <a:lnTo>
                  <a:pt x="19683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48" y="44157"/>
                </a:lnTo>
                <a:lnTo>
                  <a:pt x="3275" y="42555"/>
                </a:lnTo>
                <a:lnTo>
                  <a:pt x="265" y="42937"/>
                </a:lnTo>
                <a:lnTo>
                  <a:pt x="0" y="45529"/>
                </a:lnTo>
                <a:lnTo>
                  <a:pt x="445" y="48830"/>
                </a:lnTo>
                <a:lnTo>
                  <a:pt x="3034" y="50925"/>
                </a:lnTo>
                <a:lnTo>
                  <a:pt x="6209" y="52221"/>
                </a:lnTo>
                <a:lnTo>
                  <a:pt x="8865" y="52980"/>
                </a:lnTo>
                <a:lnTo>
                  <a:pt x="12016" y="53527"/>
                </a:lnTo>
                <a:lnTo>
                  <a:pt x="18225" y="53653"/>
                </a:lnTo>
                <a:lnTo>
                  <a:pt x="20814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4" y="46605"/>
                </a:lnTo>
                <a:lnTo>
                  <a:pt x="34098" y="42696"/>
                </a:lnTo>
                <a:lnTo>
                  <a:pt x="34555" y="37983"/>
                </a:lnTo>
                <a:lnTo>
                  <a:pt x="34555" y="35877"/>
                </a:lnTo>
                <a:lnTo>
                  <a:pt x="33505" y="32547"/>
                </a:lnTo>
                <a:lnTo>
                  <a:pt x="31863" y="29743"/>
                </a:lnTo>
                <a:lnTo>
                  <a:pt x="28219" y="26629"/>
                </a:lnTo>
                <a:lnTo>
                  <a:pt x="25210" y="25116"/>
                </a:lnTo>
                <a:lnTo>
                  <a:pt x="22161" y="23823"/>
                </a:lnTo>
                <a:lnTo>
                  <a:pt x="19116" y="22604"/>
                </a:lnTo>
                <a:lnTo>
                  <a:pt x="16141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23" y="11174"/>
                </a:lnTo>
                <a:lnTo>
                  <a:pt x="12750" y="8290"/>
                </a:lnTo>
                <a:lnTo>
                  <a:pt x="16015" y="7109"/>
                </a:lnTo>
                <a:lnTo>
                  <a:pt x="18874" y="6944"/>
                </a:lnTo>
                <a:lnTo>
                  <a:pt x="22085" y="7134"/>
                </a:lnTo>
                <a:lnTo>
                  <a:pt x="25868" y="8366"/>
                </a:lnTo>
                <a:lnTo>
                  <a:pt x="29235" y="10093"/>
                </a:lnTo>
                <a:lnTo>
                  <a:pt x="32028" y="8304"/>
                </a:lnTo>
                <a:lnTo>
                  <a:pt x="31978" y="5688"/>
                </a:lnTo>
                <a:lnTo>
                  <a:pt x="30405" y="2904"/>
                </a:lnTo>
                <a:lnTo>
                  <a:pt x="27471" y="1457"/>
                </a:lnTo>
                <a:lnTo>
                  <a:pt x="24194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798759" y="3744597"/>
            <a:ext cx="44932" cy="72353"/>
          </a:xfrm>
          <a:custGeom>
            <a:avLst/>
            <a:gdLst/>
            <a:ahLst/>
            <a:cxnLst/>
            <a:rect l="l" t="t" r="r" b="b"/>
            <a:pathLst>
              <a:path w="44932" h="72353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50"/>
                </a:lnTo>
                <a:lnTo>
                  <a:pt x="35460" y="22222"/>
                </a:lnTo>
                <a:lnTo>
                  <a:pt x="35647" y="27141"/>
                </a:lnTo>
                <a:lnTo>
                  <a:pt x="35647" y="29411"/>
                </a:lnTo>
                <a:lnTo>
                  <a:pt x="34938" y="33909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2" y="30377"/>
                </a:lnTo>
                <a:lnTo>
                  <a:pt x="44932" y="22569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77"/>
                </a:lnTo>
                <a:lnTo>
                  <a:pt x="41972" y="10093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2" h="72353">
                <a:moveTo>
                  <a:pt x="7862" y="9004"/>
                </a:moveTo>
                <a:lnTo>
                  <a:pt x="7862" y="2120"/>
                </a:lnTo>
                <a:lnTo>
                  <a:pt x="5285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8"/>
                </a:lnTo>
                <a:lnTo>
                  <a:pt x="10250" y="47509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855661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388" y="50673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388" y="50673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920046" y="374460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73"/>
                </a:lnTo>
                <a:lnTo>
                  <a:pt x="2564" y="773"/>
                </a:lnTo>
                <a:lnTo>
                  <a:pt x="0" y="2440"/>
                </a:lnTo>
                <a:lnTo>
                  <a:pt x="0" y="51271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976455" y="3744605"/>
            <a:ext cx="34571" cy="53653"/>
          </a:xfrm>
          <a:custGeom>
            <a:avLst/>
            <a:gdLst/>
            <a:ahLst/>
            <a:cxnLst/>
            <a:rect l="l" t="t" r="r" b="b"/>
            <a:pathLst>
              <a:path w="34571" h="53653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90"/>
                </a:lnTo>
                <a:lnTo>
                  <a:pt x="5652" y="4366"/>
                </a:lnTo>
                <a:lnTo>
                  <a:pt x="3049" y="7225"/>
                </a:lnTo>
                <a:lnTo>
                  <a:pt x="1577" y="10731"/>
                </a:lnTo>
                <a:lnTo>
                  <a:pt x="1196" y="14475"/>
                </a:lnTo>
                <a:lnTo>
                  <a:pt x="1551" y="18514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7"/>
                </a:lnTo>
                <a:lnTo>
                  <a:pt x="17971" y="30793"/>
                </a:lnTo>
                <a:lnTo>
                  <a:pt x="20714" y="31988"/>
                </a:lnTo>
                <a:lnTo>
                  <a:pt x="23966" y="34274"/>
                </a:lnTo>
                <a:lnTo>
                  <a:pt x="25732" y="37310"/>
                </a:lnTo>
                <a:lnTo>
                  <a:pt x="25477" y="41183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1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5" y="52221"/>
                </a:lnTo>
                <a:lnTo>
                  <a:pt x="8878" y="52980"/>
                </a:lnTo>
                <a:lnTo>
                  <a:pt x="12028" y="53527"/>
                </a:lnTo>
                <a:lnTo>
                  <a:pt x="18238" y="53653"/>
                </a:lnTo>
                <a:lnTo>
                  <a:pt x="20830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5"/>
                </a:lnTo>
                <a:lnTo>
                  <a:pt x="34114" y="42696"/>
                </a:lnTo>
                <a:lnTo>
                  <a:pt x="34571" y="37983"/>
                </a:lnTo>
                <a:lnTo>
                  <a:pt x="34571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5" y="26629"/>
                </a:lnTo>
                <a:lnTo>
                  <a:pt x="25222" y="25116"/>
                </a:lnTo>
                <a:lnTo>
                  <a:pt x="22176" y="23823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40" y="11174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5" y="8366"/>
                </a:lnTo>
                <a:lnTo>
                  <a:pt x="29250" y="10093"/>
                </a:lnTo>
                <a:lnTo>
                  <a:pt x="32044" y="8304"/>
                </a:lnTo>
                <a:lnTo>
                  <a:pt x="31993" y="5688"/>
                </a:lnTo>
                <a:lnTo>
                  <a:pt x="30416" y="2904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025008" y="37252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1" y="1852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053394" y="3721684"/>
            <a:ext cx="44932" cy="76578"/>
          </a:xfrm>
          <a:custGeom>
            <a:avLst/>
            <a:gdLst/>
            <a:ahLst/>
            <a:cxnLst/>
            <a:rect l="l" t="t" r="r" b="b"/>
            <a:pathLst>
              <a:path w="44932" h="76578">
                <a:moveTo>
                  <a:pt x="20927" y="76427"/>
                </a:moveTo>
                <a:lnTo>
                  <a:pt x="23926" y="76578"/>
                </a:lnTo>
                <a:lnTo>
                  <a:pt x="27292" y="76578"/>
                </a:lnTo>
                <a:lnTo>
                  <a:pt x="30276" y="75944"/>
                </a:lnTo>
                <a:lnTo>
                  <a:pt x="32879" y="74688"/>
                </a:lnTo>
                <a:lnTo>
                  <a:pt x="35482" y="73417"/>
                </a:lnTo>
                <a:lnTo>
                  <a:pt x="37678" y="71578"/>
                </a:lnTo>
                <a:lnTo>
                  <a:pt x="41259" y="66815"/>
                </a:lnTo>
                <a:lnTo>
                  <a:pt x="42621" y="63931"/>
                </a:lnTo>
                <a:lnTo>
                  <a:pt x="43545" y="60540"/>
                </a:lnTo>
                <a:lnTo>
                  <a:pt x="44460" y="57160"/>
                </a:lnTo>
                <a:lnTo>
                  <a:pt x="44932" y="53351"/>
                </a:lnTo>
                <a:lnTo>
                  <a:pt x="44932" y="45579"/>
                </a:lnTo>
                <a:lnTo>
                  <a:pt x="44565" y="42213"/>
                </a:lnTo>
                <a:lnTo>
                  <a:pt x="43837" y="39027"/>
                </a:lnTo>
                <a:lnTo>
                  <a:pt x="43113" y="35852"/>
                </a:lnTo>
                <a:lnTo>
                  <a:pt x="41973" y="33069"/>
                </a:lnTo>
                <a:lnTo>
                  <a:pt x="40396" y="30707"/>
                </a:lnTo>
                <a:lnTo>
                  <a:pt x="36777" y="26441"/>
                </a:lnTo>
                <a:lnTo>
                  <a:pt x="31748" y="23623"/>
                </a:lnTo>
                <a:lnTo>
                  <a:pt x="28724" y="22909"/>
                </a:lnTo>
                <a:lnTo>
                  <a:pt x="25171" y="22909"/>
                </a:lnTo>
                <a:lnTo>
                  <a:pt x="22349" y="23060"/>
                </a:lnTo>
                <a:lnTo>
                  <a:pt x="23469" y="30617"/>
                </a:lnTo>
                <a:lnTo>
                  <a:pt x="27749" y="31178"/>
                </a:lnTo>
                <a:lnTo>
                  <a:pt x="30885" y="33385"/>
                </a:lnTo>
                <a:lnTo>
                  <a:pt x="33080" y="36650"/>
                </a:lnTo>
                <a:lnTo>
                  <a:pt x="34693" y="40539"/>
                </a:lnTo>
                <a:lnTo>
                  <a:pt x="35457" y="45237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4" y="56908"/>
                </a:lnTo>
                <a:lnTo>
                  <a:pt x="33779" y="61137"/>
                </a:lnTo>
                <a:lnTo>
                  <a:pt x="31788" y="64720"/>
                </a:lnTo>
                <a:lnTo>
                  <a:pt x="28879" y="67247"/>
                </a:lnTo>
                <a:lnTo>
                  <a:pt x="25347" y="68886"/>
                </a:lnTo>
                <a:lnTo>
                  <a:pt x="20650" y="68886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2" y="74623"/>
                </a:lnTo>
                <a:lnTo>
                  <a:pt x="18299" y="75819"/>
                </a:lnTo>
                <a:lnTo>
                  <a:pt x="20927" y="76427"/>
                </a:lnTo>
                <a:close/>
              </a:path>
              <a:path w="44932" h="76578">
                <a:moveTo>
                  <a:pt x="0" y="74192"/>
                </a:moveTo>
                <a:lnTo>
                  <a:pt x="0" y="74482"/>
                </a:lnTo>
                <a:lnTo>
                  <a:pt x="2564" y="75830"/>
                </a:lnTo>
                <a:lnTo>
                  <a:pt x="5295" y="75830"/>
                </a:lnTo>
                <a:lnTo>
                  <a:pt x="7924" y="74192"/>
                </a:lnTo>
                <a:lnTo>
                  <a:pt x="7924" y="68223"/>
                </a:lnTo>
                <a:lnTo>
                  <a:pt x="9331" y="69710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46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3"/>
                </a:lnTo>
                <a:lnTo>
                  <a:pt x="12964" y="35661"/>
                </a:lnTo>
                <a:lnTo>
                  <a:pt x="16596" y="32741"/>
                </a:lnTo>
                <a:lnTo>
                  <a:pt x="20038" y="31113"/>
                </a:lnTo>
                <a:lnTo>
                  <a:pt x="23469" y="30617"/>
                </a:lnTo>
                <a:lnTo>
                  <a:pt x="22349" y="23060"/>
                </a:lnTo>
                <a:lnTo>
                  <a:pt x="19745" y="23633"/>
                </a:lnTo>
                <a:lnTo>
                  <a:pt x="17143" y="24738"/>
                </a:lnTo>
                <a:lnTo>
                  <a:pt x="14516" y="26186"/>
                </a:lnTo>
                <a:lnTo>
                  <a:pt x="11798" y="28205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6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112639" y="372523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78" y="185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6" y="21808"/>
                </a:lnTo>
                <a:lnTo>
                  <a:pt x="1076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141022" y="3721680"/>
            <a:ext cx="8952" cy="75840"/>
          </a:xfrm>
          <a:custGeom>
            <a:avLst/>
            <a:gdLst/>
            <a:ahLst/>
            <a:cxnLst/>
            <a:rect l="l" t="t" r="r" b="b"/>
            <a:pathLst>
              <a:path w="8952" h="75840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0"/>
                </a:lnTo>
                <a:lnTo>
                  <a:pt x="6097" y="7584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167248" y="37252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189125" y="373231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228689" y="374535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0" y="3467"/>
                </a:moveTo>
                <a:lnTo>
                  <a:pt x="17715" y="50137"/>
                </a:lnTo>
                <a:lnTo>
                  <a:pt x="19227" y="51879"/>
                </a:lnTo>
                <a:lnTo>
                  <a:pt x="12495" y="68858"/>
                </a:lnTo>
                <a:lnTo>
                  <a:pt x="13500" y="71399"/>
                </a:lnTo>
                <a:lnTo>
                  <a:pt x="16357" y="71625"/>
                </a:lnTo>
                <a:lnTo>
                  <a:pt x="19504" y="71474"/>
                </a:lnTo>
                <a:lnTo>
                  <a:pt x="22045" y="69837"/>
                </a:lnTo>
                <a:lnTo>
                  <a:pt x="28562" y="51879"/>
                </a:lnTo>
                <a:lnTo>
                  <a:pt x="46087" y="3312"/>
                </a:lnTo>
                <a:lnTo>
                  <a:pt x="45643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89"/>
                </a:lnTo>
                <a:lnTo>
                  <a:pt x="23735" y="41299"/>
                </a:lnTo>
                <a:lnTo>
                  <a:pt x="23568" y="41299"/>
                </a:lnTo>
                <a:lnTo>
                  <a:pt x="9626" y="2120"/>
                </a:lnTo>
                <a:lnTo>
                  <a:pt x="8938" y="735"/>
                </a:lnTo>
                <a:lnTo>
                  <a:pt x="6245" y="25"/>
                </a:lnTo>
                <a:lnTo>
                  <a:pt x="3225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308717" y="3721272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2" y="12993"/>
                </a:moveTo>
                <a:lnTo>
                  <a:pt x="8622" y="15915"/>
                </a:lnTo>
                <a:lnTo>
                  <a:pt x="8622" y="24362"/>
                </a:lnTo>
                <a:lnTo>
                  <a:pt x="1738" y="24362"/>
                </a:lnTo>
                <a:lnTo>
                  <a:pt x="292" y="25516"/>
                </a:lnTo>
                <a:lnTo>
                  <a:pt x="0" y="28106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03"/>
                </a:lnTo>
                <a:lnTo>
                  <a:pt x="8992" y="75543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0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75" y="30341"/>
                </a:lnTo>
                <a:lnTo>
                  <a:pt x="30326" y="27421"/>
                </a:lnTo>
                <a:lnTo>
                  <a:pt x="28536" y="24362"/>
                </a:lnTo>
                <a:lnTo>
                  <a:pt x="17640" y="24362"/>
                </a:lnTo>
                <a:lnTo>
                  <a:pt x="17766" y="15167"/>
                </a:lnTo>
                <a:lnTo>
                  <a:pt x="18262" y="12233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10" y="8421"/>
                </a:lnTo>
                <a:lnTo>
                  <a:pt x="32691" y="8360"/>
                </a:lnTo>
                <a:lnTo>
                  <a:pt x="33044" y="5692"/>
                </a:lnTo>
                <a:lnTo>
                  <a:pt x="32969" y="3924"/>
                </a:lnTo>
                <a:lnTo>
                  <a:pt x="30822" y="1120"/>
                </a:lnTo>
                <a:lnTo>
                  <a:pt x="28054" y="346"/>
                </a:lnTo>
                <a:lnTo>
                  <a:pt x="24357" y="0"/>
                </a:lnTo>
                <a:lnTo>
                  <a:pt x="21690" y="0"/>
                </a:lnTo>
                <a:lnTo>
                  <a:pt x="19367" y="370"/>
                </a:lnTo>
                <a:lnTo>
                  <a:pt x="15419" y="1844"/>
                </a:lnTo>
                <a:lnTo>
                  <a:pt x="12485" y="4547"/>
                </a:lnTo>
                <a:lnTo>
                  <a:pt x="10209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350945" y="3745374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7"/>
                </a:lnTo>
                <a:lnTo>
                  <a:pt x="33094" y="35802"/>
                </a:lnTo>
                <a:lnTo>
                  <a:pt x="30593" y="38877"/>
                </a:lnTo>
                <a:lnTo>
                  <a:pt x="28232" y="41212"/>
                </a:lnTo>
                <a:lnTo>
                  <a:pt x="23785" y="44399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6" y="43514"/>
                </a:lnTo>
                <a:lnTo>
                  <a:pt x="10666" y="40158"/>
                </a:lnTo>
                <a:lnTo>
                  <a:pt x="9626" y="36972"/>
                </a:lnTo>
                <a:lnTo>
                  <a:pt x="9004" y="32959"/>
                </a:lnTo>
                <a:lnTo>
                  <a:pt x="9004" y="1667"/>
                </a:lnTo>
                <a:lnTo>
                  <a:pt x="8633" y="739"/>
                </a:lnTo>
                <a:lnTo>
                  <a:pt x="6080" y="0"/>
                </a:lnTo>
                <a:lnTo>
                  <a:pt x="2905" y="0"/>
                </a:lnTo>
                <a:lnTo>
                  <a:pt x="0" y="1667"/>
                </a:lnTo>
                <a:lnTo>
                  <a:pt x="0" y="34852"/>
                </a:lnTo>
                <a:lnTo>
                  <a:pt x="292" y="37847"/>
                </a:lnTo>
                <a:lnTo>
                  <a:pt x="1483" y="42815"/>
                </a:lnTo>
                <a:lnTo>
                  <a:pt x="3845" y="46840"/>
                </a:lnTo>
                <a:lnTo>
                  <a:pt x="7020" y="50181"/>
                </a:lnTo>
                <a:lnTo>
                  <a:pt x="11466" y="52351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4"/>
                </a:lnTo>
                <a:lnTo>
                  <a:pt x="28422" y="49367"/>
                </a:lnTo>
                <a:lnTo>
                  <a:pt x="31175" y="47116"/>
                </a:lnTo>
                <a:lnTo>
                  <a:pt x="33959" y="44046"/>
                </a:lnTo>
                <a:lnTo>
                  <a:pt x="33959" y="50789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7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411536" y="374460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60"/>
                </a:lnTo>
                <a:lnTo>
                  <a:pt x="28448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445665" y="373231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41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1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491546" y="3721680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604"/>
                </a:moveTo>
                <a:lnTo>
                  <a:pt x="33094" y="74192"/>
                </a:lnTo>
                <a:lnTo>
                  <a:pt x="33310" y="74926"/>
                </a:lnTo>
                <a:lnTo>
                  <a:pt x="35953" y="75840"/>
                </a:lnTo>
                <a:lnTo>
                  <a:pt x="39189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7"/>
                </a:lnTo>
                <a:lnTo>
                  <a:pt x="40561" y="33004"/>
                </a:lnTo>
                <a:lnTo>
                  <a:pt x="38200" y="28990"/>
                </a:lnTo>
                <a:lnTo>
                  <a:pt x="35025" y="25689"/>
                </a:lnTo>
                <a:lnTo>
                  <a:pt x="30567" y="23478"/>
                </a:lnTo>
                <a:lnTo>
                  <a:pt x="27835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1"/>
                </a:lnTo>
                <a:lnTo>
                  <a:pt x="11516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67"/>
                </a:lnTo>
                <a:lnTo>
                  <a:pt x="11416" y="36993"/>
                </a:lnTo>
                <a:lnTo>
                  <a:pt x="13766" y="34667"/>
                </a:lnTo>
                <a:lnTo>
                  <a:pt x="18248" y="31482"/>
                </a:lnTo>
                <a:lnTo>
                  <a:pt x="22730" y="30681"/>
                </a:lnTo>
                <a:lnTo>
                  <a:pt x="25995" y="31009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548618" y="3744605"/>
            <a:ext cx="44917" cy="53653"/>
          </a:xfrm>
          <a:custGeom>
            <a:avLst/>
            <a:gdLst/>
            <a:ahLst/>
            <a:cxnLst/>
            <a:rect l="l" t="t" r="r" b="b"/>
            <a:pathLst>
              <a:path w="44917" h="53653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34" y="1838"/>
                </a:lnTo>
                <a:lnTo>
                  <a:pt x="30528" y="61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4" y="13686"/>
                </a:lnTo>
                <a:lnTo>
                  <a:pt x="36028" y="17383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07"/>
                </a:lnTo>
                <a:lnTo>
                  <a:pt x="4175" y="44776"/>
                </a:lnTo>
                <a:lnTo>
                  <a:pt x="8290" y="49197"/>
                </a:lnTo>
                <a:lnTo>
                  <a:pt x="10831" y="50860"/>
                </a:lnTo>
                <a:lnTo>
                  <a:pt x="13856" y="51979"/>
                </a:lnTo>
                <a:lnTo>
                  <a:pt x="16877" y="53096"/>
                </a:lnTo>
                <a:lnTo>
                  <a:pt x="20393" y="53653"/>
                </a:lnTo>
                <a:lnTo>
                  <a:pt x="24408" y="53653"/>
                </a:lnTo>
                <a:lnTo>
                  <a:pt x="28903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6"/>
                </a:lnTo>
                <a:lnTo>
                  <a:pt x="39460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298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3">
                <a:moveTo>
                  <a:pt x="9345" y="20087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6" y="1864"/>
                </a:lnTo>
                <a:lnTo>
                  <a:pt x="10831" y="312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609659" y="3744605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4" y="9460"/>
                </a:lnTo>
                <a:lnTo>
                  <a:pt x="28448" y="819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78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671090" y="373231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06"/>
                </a:lnTo>
                <a:lnTo>
                  <a:pt x="9409" y="56641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713545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38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72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0"/>
                </a:lnTo>
                <a:lnTo>
                  <a:pt x="37186" y="39052"/>
                </a:lnTo>
                <a:lnTo>
                  <a:pt x="34710" y="42458"/>
                </a:lnTo>
                <a:lnTo>
                  <a:pt x="31178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772505" y="3745357"/>
            <a:ext cx="73738" cy="52110"/>
          </a:xfrm>
          <a:custGeom>
            <a:avLst/>
            <a:gdLst/>
            <a:ahLst/>
            <a:cxnLst/>
            <a:rect l="l" t="t" r="r" b="b"/>
            <a:pathLst>
              <a:path w="73738" h="52110">
                <a:moveTo>
                  <a:pt x="482" y="3863"/>
                </a:moveTo>
                <a:lnTo>
                  <a:pt x="14759" y="50256"/>
                </a:lnTo>
                <a:lnTo>
                  <a:pt x="15242" y="51170"/>
                </a:lnTo>
                <a:lnTo>
                  <a:pt x="17985" y="52095"/>
                </a:lnTo>
                <a:lnTo>
                  <a:pt x="24207" y="52071"/>
                </a:lnTo>
                <a:lnTo>
                  <a:pt x="26864" y="50256"/>
                </a:lnTo>
                <a:lnTo>
                  <a:pt x="36349" y="14820"/>
                </a:lnTo>
                <a:lnTo>
                  <a:pt x="36565" y="14820"/>
                </a:lnTo>
                <a:lnTo>
                  <a:pt x="46826" y="50256"/>
                </a:lnTo>
                <a:lnTo>
                  <a:pt x="47524" y="51422"/>
                </a:lnTo>
                <a:lnTo>
                  <a:pt x="50126" y="52095"/>
                </a:lnTo>
                <a:lnTo>
                  <a:pt x="55667" y="52110"/>
                </a:lnTo>
                <a:lnTo>
                  <a:pt x="58868" y="50256"/>
                </a:lnTo>
                <a:lnTo>
                  <a:pt x="73253" y="3863"/>
                </a:lnTo>
                <a:lnTo>
                  <a:pt x="73738" y="1577"/>
                </a:lnTo>
                <a:lnTo>
                  <a:pt x="73202" y="472"/>
                </a:lnTo>
                <a:lnTo>
                  <a:pt x="70424" y="0"/>
                </a:lnTo>
                <a:lnTo>
                  <a:pt x="67845" y="25"/>
                </a:lnTo>
                <a:lnTo>
                  <a:pt x="64731" y="1738"/>
                </a:lnTo>
                <a:lnTo>
                  <a:pt x="53111" y="42012"/>
                </a:lnTo>
                <a:lnTo>
                  <a:pt x="52960" y="42012"/>
                </a:lnTo>
                <a:lnTo>
                  <a:pt x="41288" y="1638"/>
                </a:lnTo>
                <a:lnTo>
                  <a:pt x="40957" y="864"/>
                </a:lnTo>
                <a:lnTo>
                  <a:pt x="38369" y="25"/>
                </a:lnTo>
                <a:lnTo>
                  <a:pt x="35154" y="25"/>
                </a:lnTo>
                <a:lnTo>
                  <a:pt x="32170" y="1738"/>
                </a:lnTo>
                <a:lnTo>
                  <a:pt x="21377" y="42012"/>
                </a:lnTo>
                <a:lnTo>
                  <a:pt x="21160" y="42012"/>
                </a:lnTo>
                <a:lnTo>
                  <a:pt x="9385" y="1738"/>
                </a:lnTo>
                <a:lnTo>
                  <a:pt x="8294" y="356"/>
                </a:lnTo>
                <a:lnTo>
                  <a:pt x="5462" y="0"/>
                </a:lnTo>
                <a:lnTo>
                  <a:pt x="2909" y="25"/>
                </a:lnTo>
                <a:lnTo>
                  <a:pt x="0" y="1257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856529" y="374460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915094" y="374460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8" y="9359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952641" y="3721917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63"/>
                </a:moveTo>
                <a:lnTo>
                  <a:pt x="1076" y="60264"/>
                </a:lnTo>
                <a:lnTo>
                  <a:pt x="1804" y="63464"/>
                </a:lnTo>
                <a:lnTo>
                  <a:pt x="2945" y="66258"/>
                </a:lnTo>
                <a:lnTo>
                  <a:pt x="6094" y="70991"/>
                </a:lnTo>
                <a:lnTo>
                  <a:pt x="10678" y="74270"/>
                </a:lnTo>
                <a:lnTo>
                  <a:pt x="10883" y="60821"/>
                </a:lnTo>
                <a:lnTo>
                  <a:pt x="9842" y="56375"/>
                </a:lnTo>
                <a:lnTo>
                  <a:pt x="9271" y="51612"/>
                </a:lnTo>
                <a:lnTo>
                  <a:pt x="9271" y="46838"/>
                </a:lnTo>
                <a:lnTo>
                  <a:pt x="9954" y="42329"/>
                </a:lnTo>
                <a:lnTo>
                  <a:pt x="11123" y="38073"/>
                </a:lnTo>
                <a:lnTo>
                  <a:pt x="13119" y="34531"/>
                </a:lnTo>
                <a:lnTo>
                  <a:pt x="16002" y="32017"/>
                </a:lnTo>
                <a:lnTo>
                  <a:pt x="19530" y="30379"/>
                </a:lnTo>
                <a:lnTo>
                  <a:pt x="24268" y="30379"/>
                </a:lnTo>
                <a:lnTo>
                  <a:pt x="28889" y="32752"/>
                </a:lnTo>
                <a:lnTo>
                  <a:pt x="33487" y="36615"/>
                </a:lnTo>
                <a:lnTo>
                  <a:pt x="35914" y="39610"/>
                </a:lnTo>
                <a:lnTo>
                  <a:pt x="35914" y="59143"/>
                </a:lnTo>
                <a:lnTo>
                  <a:pt x="33171" y="62409"/>
                </a:lnTo>
                <a:lnTo>
                  <a:pt x="29423" y="65811"/>
                </a:lnTo>
                <a:lnTo>
                  <a:pt x="25971" y="67881"/>
                </a:lnTo>
                <a:lnTo>
                  <a:pt x="22619" y="68695"/>
                </a:lnTo>
                <a:lnTo>
                  <a:pt x="19072" y="68695"/>
                </a:lnTo>
                <a:lnTo>
                  <a:pt x="15570" y="67042"/>
                </a:lnTo>
                <a:lnTo>
                  <a:pt x="12762" y="64479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3"/>
                </a:lnTo>
                <a:lnTo>
                  <a:pt x="28940" y="74015"/>
                </a:lnTo>
                <a:lnTo>
                  <a:pt x="31709" y="72453"/>
                </a:lnTo>
                <a:lnTo>
                  <a:pt x="34376" y="70283"/>
                </a:lnTo>
                <a:lnTo>
                  <a:pt x="36944" y="67499"/>
                </a:lnTo>
                <a:lnTo>
                  <a:pt x="37019" y="74498"/>
                </a:lnTo>
                <a:lnTo>
                  <a:pt x="39622" y="75603"/>
                </a:lnTo>
                <a:lnTo>
                  <a:pt x="42354" y="75603"/>
                </a:lnTo>
                <a:lnTo>
                  <a:pt x="44917" y="73950"/>
                </a:lnTo>
                <a:lnTo>
                  <a:pt x="44917" y="1687"/>
                </a:lnTo>
                <a:lnTo>
                  <a:pt x="44676" y="953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87"/>
                </a:lnTo>
                <a:lnTo>
                  <a:pt x="35914" y="30059"/>
                </a:lnTo>
                <a:lnTo>
                  <a:pt x="31252" y="25807"/>
                </a:lnTo>
                <a:lnTo>
                  <a:pt x="26517" y="23305"/>
                </a:lnTo>
                <a:lnTo>
                  <a:pt x="23901" y="22683"/>
                </a:lnTo>
                <a:lnTo>
                  <a:pt x="17614" y="22683"/>
                </a:lnTo>
                <a:lnTo>
                  <a:pt x="14577" y="23331"/>
                </a:lnTo>
                <a:lnTo>
                  <a:pt x="11963" y="24602"/>
                </a:lnTo>
                <a:lnTo>
                  <a:pt x="9331" y="25894"/>
                </a:lnTo>
                <a:lnTo>
                  <a:pt x="7136" y="27722"/>
                </a:lnTo>
                <a:lnTo>
                  <a:pt x="3592" y="32500"/>
                </a:lnTo>
                <a:lnTo>
                  <a:pt x="2261" y="35394"/>
                </a:lnTo>
                <a:lnTo>
                  <a:pt x="1347" y="38775"/>
                </a:lnTo>
                <a:lnTo>
                  <a:pt x="443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3" y="57063"/>
                </a:lnTo>
                <a:close/>
              </a:path>
              <a:path w="44917" h="76352">
                <a:moveTo>
                  <a:pt x="10883" y="60821"/>
                </a:moveTo>
                <a:lnTo>
                  <a:pt x="10678" y="74270"/>
                </a:lnTo>
                <a:lnTo>
                  <a:pt x="13219" y="75653"/>
                </a:lnTo>
                <a:lnTo>
                  <a:pt x="12762" y="64479"/>
                </a:lnTo>
                <a:lnTo>
                  <a:pt x="10883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012142" y="3744605"/>
            <a:ext cx="34568" cy="53653"/>
          </a:xfrm>
          <a:custGeom>
            <a:avLst/>
            <a:gdLst/>
            <a:ahLst/>
            <a:cxnLst/>
            <a:rect l="l" t="t" r="r" b="b"/>
            <a:pathLst>
              <a:path w="34568" h="53653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0"/>
                </a:lnTo>
                <a:lnTo>
                  <a:pt x="5648" y="4366"/>
                </a:lnTo>
                <a:lnTo>
                  <a:pt x="3046" y="7225"/>
                </a:lnTo>
                <a:lnTo>
                  <a:pt x="1573" y="10731"/>
                </a:lnTo>
                <a:lnTo>
                  <a:pt x="1192" y="14475"/>
                </a:lnTo>
                <a:lnTo>
                  <a:pt x="1548" y="18514"/>
                </a:lnTo>
                <a:lnTo>
                  <a:pt x="2960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9" y="28407"/>
                </a:lnTo>
                <a:lnTo>
                  <a:pt x="15022" y="29637"/>
                </a:lnTo>
                <a:lnTo>
                  <a:pt x="17967" y="30793"/>
                </a:lnTo>
                <a:lnTo>
                  <a:pt x="20711" y="31988"/>
                </a:lnTo>
                <a:lnTo>
                  <a:pt x="23962" y="34274"/>
                </a:lnTo>
                <a:lnTo>
                  <a:pt x="25730" y="37310"/>
                </a:lnTo>
                <a:lnTo>
                  <a:pt x="25473" y="4118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10" y="45755"/>
                </a:lnTo>
                <a:lnTo>
                  <a:pt x="6160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6" y="50925"/>
                </a:lnTo>
                <a:lnTo>
                  <a:pt x="6221" y="52221"/>
                </a:lnTo>
                <a:lnTo>
                  <a:pt x="8874" y="52980"/>
                </a:lnTo>
                <a:lnTo>
                  <a:pt x="12024" y="53527"/>
                </a:lnTo>
                <a:lnTo>
                  <a:pt x="18234" y="53653"/>
                </a:lnTo>
                <a:lnTo>
                  <a:pt x="20826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5"/>
                </a:lnTo>
                <a:lnTo>
                  <a:pt x="34110" y="42696"/>
                </a:lnTo>
                <a:lnTo>
                  <a:pt x="34568" y="37983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2" y="26629"/>
                </a:lnTo>
                <a:lnTo>
                  <a:pt x="25222" y="25116"/>
                </a:lnTo>
                <a:lnTo>
                  <a:pt x="22172" y="23823"/>
                </a:lnTo>
                <a:lnTo>
                  <a:pt x="19123" y="22604"/>
                </a:lnTo>
                <a:lnTo>
                  <a:pt x="16154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4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8" y="7134"/>
                </a:lnTo>
                <a:lnTo>
                  <a:pt x="25881" y="8366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688"/>
                </a:lnTo>
                <a:lnTo>
                  <a:pt x="30416" y="2904"/>
                </a:lnTo>
                <a:lnTo>
                  <a:pt x="27482" y="1457"/>
                </a:lnTo>
                <a:lnTo>
                  <a:pt x="24203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085655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39"/>
                </a:lnTo>
                <a:lnTo>
                  <a:pt x="10400" y="50673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149771" y="374537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7"/>
                </a:lnTo>
                <a:lnTo>
                  <a:pt x="33098" y="35802"/>
                </a:lnTo>
                <a:lnTo>
                  <a:pt x="30596" y="38877"/>
                </a:lnTo>
                <a:lnTo>
                  <a:pt x="28234" y="41212"/>
                </a:lnTo>
                <a:lnTo>
                  <a:pt x="23788" y="44399"/>
                </a:lnTo>
                <a:lnTo>
                  <a:pt x="19317" y="45187"/>
                </a:lnTo>
                <a:lnTo>
                  <a:pt x="16055" y="44856"/>
                </a:lnTo>
                <a:lnTo>
                  <a:pt x="13449" y="43514"/>
                </a:lnTo>
                <a:lnTo>
                  <a:pt x="10680" y="40158"/>
                </a:lnTo>
                <a:lnTo>
                  <a:pt x="9626" y="36972"/>
                </a:lnTo>
                <a:lnTo>
                  <a:pt x="9006" y="32959"/>
                </a:lnTo>
                <a:lnTo>
                  <a:pt x="9006" y="1667"/>
                </a:lnTo>
                <a:lnTo>
                  <a:pt x="8790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7"/>
                </a:lnTo>
                <a:lnTo>
                  <a:pt x="0" y="34852"/>
                </a:lnTo>
                <a:lnTo>
                  <a:pt x="294" y="37847"/>
                </a:lnTo>
                <a:lnTo>
                  <a:pt x="1487" y="42815"/>
                </a:lnTo>
                <a:lnTo>
                  <a:pt x="3848" y="46840"/>
                </a:lnTo>
                <a:lnTo>
                  <a:pt x="7023" y="50181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5" y="49367"/>
                </a:lnTo>
                <a:lnTo>
                  <a:pt x="31179" y="47116"/>
                </a:lnTo>
                <a:lnTo>
                  <a:pt x="33962" y="44046"/>
                </a:lnTo>
                <a:lnTo>
                  <a:pt x="33962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7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210370" y="3744605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293" y="9359"/>
                </a:moveTo>
                <a:lnTo>
                  <a:pt x="19925" y="8470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90"/>
                </a:lnTo>
                <a:lnTo>
                  <a:pt x="20382" y="0"/>
                </a:lnTo>
                <a:lnTo>
                  <a:pt x="17268" y="673"/>
                </a:lnTo>
                <a:lnTo>
                  <a:pt x="14132" y="2576"/>
                </a:lnTo>
                <a:lnTo>
                  <a:pt x="10676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293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278309" y="3744597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50"/>
                </a:lnTo>
                <a:lnTo>
                  <a:pt x="35459" y="22222"/>
                </a:lnTo>
                <a:lnTo>
                  <a:pt x="35650" y="27141"/>
                </a:lnTo>
                <a:lnTo>
                  <a:pt x="35650" y="29411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7" y="12877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20"/>
                </a:lnTo>
                <a:lnTo>
                  <a:pt x="5284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8"/>
                </a:lnTo>
                <a:lnTo>
                  <a:pt x="10248" y="4750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335318" y="3744601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4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697"/>
                </a:lnTo>
                <a:lnTo>
                  <a:pt x="32260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63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5"/>
                </a:lnTo>
                <a:lnTo>
                  <a:pt x="15344" y="30074"/>
                </a:lnTo>
                <a:lnTo>
                  <a:pt x="18962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387371" y="373231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6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41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3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433249" y="374460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60"/>
                </a:lnTo>
                <a:lnTo>
                  <a:pt x="28447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470462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91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3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39"/>
                </a:lnTo>
                <a:lnTo>
                  <a:pt x="10389" y="50673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534849" y="374460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40"/>
                </a:lnTo>
                <a:lnTo>
                  <a:pt x="0" y="51271"/>
                </a:lnTo>
                <a:lnTo>
                  <a:pt x="186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46"/>
                </a:lnTo>
                <a:lnTo>
                  <a:pt x="11414" y="14072"/>
                </a:lnTo>
                <a:lnTo>
                  <a:pt x="13765" y="11746"/>
                </a:lnTo>
                <a:lnTo>
                  <a:pt x="18247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591257" y="3744605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2" y="111"/>
                </a:moveTo>
                <a:lnTo>
                  <a:pt x="16027" y="0"/>
                </a:lnTo>
                <a:lnTo>
                  <a:pt x="13437" y="392"/>
                </a:lnTo>
                <a:lnTo>
                  <a:pt x="8992" y="1990"/>
                </a:lnTo>
                <a:lnTo>
                  <a:pt x="5651" y="4366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5"/>
                </a:lnTo>
                <a:lnTo>
                  <a:pt x="1550" y="18514"/>
                </a:lnTo>
                <a:lnTo>
                  <a:pt x="2959" y="21625"/>
                </a:lnTo>
                <a:lnTo>
                  <a:pt x="6209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7"/>
                </a:lnTo>
                <a:lnTo>
                  <a:pt x="17970" y="30793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5" y="46493"/>
                </a:lnTo>
                <a:lnTo>
                  <a:pt x="13549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0"/>
                </a:lnTo>
                <a:lnTo>
                  <a:pt x="12026" y="53527"/>
                </a:lnTo>
                <a:lnTo>
                  <a:pt x="18237" y="53653"/>
                </a:lnTo>
                <a:lnTo>
                  <a:pt x="20829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8" y="29743"/>
                </a:lnTo>
                <a:lnTo>
                  <a:pt x="28230" y="26629"/>
                </a:lnTo>
                <a:lnTo>
                  <a:pt x="25220" y="25116"/>
                </a:lnTo>
                <a:lnTo>
                  <a:pt x="22175" y="2382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4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688"/>
                </a:lnTo>
                <a:lnTo>
                  <a:pt x="30416" y="2904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661687" y="373231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41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704142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4" y="43534"/>
                </a:lnTo>
                <a:lnTo>
                  <a:pt x="46212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19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795830" y="3744597"/>
            <a:ext cx="44932" cy="72353"/>
          </a:xfrm>
          <a:custGeom>
            <a:avLst/>
            <a:gdLst/>
            <a:ahLst/>
            <a:cxnLst/>
            <a:rect l="l" t="t" r="r" b="b"/>
            <a:pathLst>
              <a:path w="44932" h="72353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50"/>
                </a:lnTo>
                <a:lnTo>
                  <a:pt x="35460" y="22222"/>
                </a:lnTo>
                <a:lnTo>
                  <a:pt x="35647" y="27141"/>
                </a:lnTo>
                <a:lnTo>
                  <a:pt x="35647" y="29411"/>
                </a:lnTo>
                <a:lnTo>
                  <a:pt x="34938" y="33909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2" y="30377"/>
                </a:lnTo>
                <a:lnTo>
                  <a:pt x="44932" y="22569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77"/>
                </a:lnTo>
                <a:lnTo>
                  <a:pt x="41972" y="10093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2" h="72353">
                <a:moveTo>
                  <a:pt x="7862" y="9004"/>
                </a:moveTo>
                <a:lnTo>
                  <a:pt x="7862" y="2120"/>
                </a:lnTo>
                <a:lnTo>
                  <a:pt x="5285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8"/>
                </a:lnTo>
                <a:lnTo>
                  <a:pt x="10250" y="47509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90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856159" y="374460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60"/>
                </a:lnTo>
                <a:lnTo>
                  <a:pt x="28448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893372" y="374460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951303" y="3745357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7" y="3863"/>
                </a:moveTo>
                <a:lnTo>
                  <a:pt x="17147" y="50256"/>
                </a:lnTo>
                <a:lnTo>
                  <a:pt x="17985" y="51422"/>
                </a:lnTo>
                <a:lnTo>
                  <a:pt x="20563" y="52095"/>
                </a:lnTo>
                <a:lnTo>
                  <a:pt x="26708" y="52071"/>
                </a:lnTo>
                <a:lnTo>
                  <a:pt x="29401" y="50256"/>
                </a:lnTo>
                <a:lnTo>
                  <a:pt x="46065" y="3863"/>
                </a:lnTo>
                <a:lnTo>
                  <a:pt x="46497" y="1577"/>
                </a:lnTo>
                <a:lnTo>
                  <a:pt x="45961" y="472"/>
                </a:lnTo>
                <a:lnTo>
                  <a:pt x="43143" y="0"/>
                </a:lnTo>
                <a:lnTo>
                  <a:pt x="39956" y="90"/>
                </a:lnTo>
                <a:lnTo>
                  <a:pt x="37378" y="1738"/>
                </a:lnTo>
                <a:lnTo>
                  <a:pt x="23764" y="42012"/>
                </a:lnTo>
                <a:lnTo>
                  <a:pt x="23381" y="42012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25"/>
                </a:lnTo>
                <a:lnTo>
                  <a:pt x="0" y="1296"/>
                </a:lnTo>
                <a:lnTo>
                  <a:pt x="537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008745" y="372523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270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034043" y="377829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2"/>
                </a:lnTo>
                <a:lnTo>
                  <a:pt x="39625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99"/>
                </a:lnTo>
                <a:lnTo>
                  <a:pt x="441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5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45" y="9883"/>
                </a:lnTo>
                <a:lnTo>
                  <a:pt x="4521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6"/>
                </a:lnTo>
                <a:lnTo>
                  <a:pt x="11123" y="-18301"/>
                </a:lnTo>
                <a:lnTo>
                  <a:pt x="13117" y="-21844"/>
                </a:lnTo>
                <a:lnTo>
                  <a:pt x="16001" y="-24357"/>
                </a:lnTo>
                <a:lnTo>
                  <a:pt x="19533" y="-25995"/>
                </a:lnTo>
                <a:lnTo>
                  <a:pt x="24267" y="-25995"/>
                </a:lnTo>
                <a:lnTo>
                  <a:pt x="28893" y="-23623"/>
                </a:lnTo>
                <a:lnTo>
                  <a:pt x="33491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33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66"/>
                </a:lnTo>
                <a:lnTo>
                  <a:pt x="12762" y="8103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0" y="19977"/>
                </a:lnTo>
                <a:lnTo>
                  <a:pt x="26175" y="19188"/>
                </a:lnTo>
                <a:lnTo>
                  <a:pt x="28943" y="17640"/>
                </a:lnTo>
                <a:lnTo>
                  <a:pt x="31711" y="16078"/>
                </a:lnTo>
                <a:lnTo>
                  <a:pt x="34380" y="1390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094205" y="3744605"/>
            <a:ext cx="44917" cy="53653"/>
          </a:xfrm>
          <a:custGeom>
            <a:avLst/>
            <a:gdLst/>
            <a:ahLst/>
            <a:cxnLst/>
            <a:rect l="l" t="t" r="r" b="b"/>
            <a:pathLst>
              <a:path w="44917" h="53653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7" y="6803"/>
                </a:lnTo>
                <a:lnTo>
                  <a:pt x="35928" y="3070"/>
                </a:lnTo>
                <a:lnTo>
                  <a:pt x="33221" y="1838"/>
                </a:lnTo>
                <a:lnTo>
                  <a:pt x="30528" y="61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86"/>
                </a:lnTo>
                <a:lnTo>
                  <a:pt x="36029" y="17383"/>
                </a:lnTo>
                <a:lnTo>
                  <a:pt x="35914" y="22082"/>
                </a:lnTo>
                <a:lnTo>
                  <a:pt x="9271" y="22082"/>
                </a:lnTo>
                <a:lnTo>
                  <a:pt x="9345" y="20087"/>
                </a:lnTo>
                <a:lnTo>
                  <a:pt x="10833" y="3120"/>
                </a:lnTo>
                <a:lnTo>
                  <a:pt x="8356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3" y="42007"/>
                </a:lnTo>
                <a:lnTo>
                  <a:pt x="4177" y="44776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4" y="53653"/>
                </a:lnTo>
                <a:lnTo>
                  <a:pt x="24408" y="53653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5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62" y="42896"/>
                </a:lnTo>
                <a:lnTo>
                  <a:pt x="39446" y="43267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7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4" y="43113"/>
                </a:lnTo>
                <a:lnTo>
                  <a:pt x="11541" y="40002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48"/>
                </a:lnTo>
                <a:lnTo>
                  <a:pt x="41426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3">
                <a:moveTo>
                  <a:pt x="9345" y="20087"/>
                </a:moveTo>
                <a:lnTo>
                  <a:pt x="10311" y="16355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0" y="618"/>
                </a:lnTo>
                <a:lnTo>
                  <a:pt x="13727" y="1864"/>
                </a:lnTo>
                <a:lnTo>
                  <a:pt x="10833" y="312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179615" y="3732728"/>
            <a:ext cx="71409" cy="68389"/>
          </a:xfrm>
          <a:custGeom>
            <a:avLst/>
            <a:gdLst/>
            <a:ahLst/>
            <a:cxnLst/>
            <a:rect l="l" t="t" r="r" b="b"/>
            <a:pathLst>
              <a:path w="71409" h="68389">
                <a:moveTo>
                  <a:pt x="623" y="40690"/>
                </a:moveTo>
                <a:lnTo>
                  <a:pt x="1840" y="45162"/>
                </a:lnTo>
                <a:lnTo>
                  <a:pt x="3070" y="49618"/>
                </a:lnTo>
                <a:lnTo>
                  <a:pt x="4950" y="53352"/>
                </a:lnTo>
                <a:lnTo>
                  <a:pt x="7466" y="56376"/>
                </a:lnTo>
                <a:lnTo>
                  <a:pt x="9969" y="59371"/>
                </a:lnTo>
                <a:lnTo>
                  <a:pt x="13154" y="61647"/>
                </a:lnTo>
                <a:lnTo>
                  <a:pt x="11596" y="43942"/>
                </a:lnTo>
                <a:lnTo>
                  <a:pt x="10908" y="40500"/>
                </a:lnTo>
                <a:lnTo>
                  <a:pt x="10224" y="37033"/>
                </a:lnTo>
                <a:lnTo>
                  <a:pt x="9879" y="33249"/>
                </a:lnTo>
                <a:lnTo>
                  <a:pt x="9879" y="25361"/>
                </a:lnTo>
                <a:lnTo>
                  <a:pt x="10707" y="0"/>
                </a:lnTo>
                <a:lnTo>
                  <a:pt x="8025" y="3161"/>
                </a:lnTo>
                <a:lnTo>
                  <a:pt x="5356" y="6325"/>
                </a:lnTo>
                <a:lnTo>
                  <a:pt x="3351" y="10160"/>
                </a:lnTo>
                <a:lnTo>
                  <a:pt x="2005" y="14655"/>
                </a:lnTo>
                <a:lnTo>
                  <a:pt x="673" y="19176"/>
                </a:lnTo>
                <a:lnTo>
                  <a:pt x="0" y="24206"/>
                </a:lnTo>
                <a:lnTo>
                  <a:pt x="0" y="35571"/>
                </a:lnTo>
                <a:lnTo>
                  <a:pt x="623" y="40690"/>
                </a:lnTo>
                <a:close/>
              </a:path>
              <a:path w="71409" h="68389">
                <a:moveTo>
                  <a:pt x="25424" y="65530"/>
                </a:moveTo>
                <a:lnTo>
                  <a:pt x="34289" y="65530"/>
                </a:lnTo>
                <a:lnTo>
                  <a:pt x="37440" y="65138"/>
                </a:lnTo>
                <a:lnTo>
                  <a:pt x="40154" y="64350"/>
                </a:lnTo>
                <a:lnTo>
                  <a:pt x="42862" y="63550"/>
                </a:lnTo>
                <a:lnTo>
                  <a:pt x="46875" y="61521"/>
                </a:lnTo>
                <a:lnTo>
                  <a:pt x="51433" y="65585"/>
                </a:lnTo>
                <a:lnTo>
                  <a:pt x="56211" y="68846"/>
                </a:lnTo>
                <a:lnTo>
                  <a:pt x="60552" y="71362"/>
                </a:lnTo>
                <a:lnTo>
                  <a:pt x="64502" y="73367"/>
                </a:lnTo>
                <a:lnTo>
                  <a:pt x="67727" y="74562"/>
                </a:lnTo>
                <a:lnTo>
                  <a:pt x="71183" y="73343"/>
                </a:lnTo>
                <a:lnTo>
                  <a:pt x="71409" y="70700"/>
                </a:lnTo>
                <a:lnTo>
                  <a:pt x="71409" y="69645"/>
                </a:lnTo>
                <a:lnTo>
                  <a:pt x="70063" y="66358"/>
                </a:lnTo>
                <a:lnTo>
                  <a:pt x="67068" y="65063"/>
                </a:lnTo>
                <a:lnTo>
                  <a:pt x="64465" y="63842"/>
                </a:lnTo>
                <a:lnTo>
                  <a:pt x="60832" y="61722"/>
                </a:lnTo>
                <a:lnTo>
                  <a:pt x="56527" y="58802"/>
                </a:lnTo>
                <a:lnTo>
                  <a:pt x="53884" y="56628"/>
                </a:lnTo>
                <a:lnTo>
                  <a:pt x="55397" y="55004"/>
                </a:lnTo>
                <a:lnTo>
                  <a:pt x="57848" y="51156"/>
                </a:lnTo>
                <a:lnTo>
                  <a:pt x="59893" y="46915"/>
                </a:lnTo>
                <a:lnTo>
                  <a:pt x="61376" y="42152"/>
                </a:lnTo>
                <a:lnTo>
                  <a:pt x="61923" y="39611"/>
                </a:lnTo>
                <a:lnTo>
                  <a:pt x="62265" y="36932"/>
                </a:lnTo>
                <a:lnTo>
                  <a:pt x="62612" y="34250"/>
                </a:lnTo>
                <a:lnTo>
                  <a:pt x="62773" y="31456"/>
                </a:lnTo>
                <a:lnTo>
                  <a:pt x="62773" y="22849"/>
                </a:lnTo>
                <a:lnTo>
                  <a:pt x="62129" y="17820"/>
                </a:lnTo>
                <a:lnTo>
                  <a:pt x="60832" y="13450"/>
                </a:lnTo>
                <a:lnTo>
                  <a:pt x="59522" y="9069"/>
                </a:lnTo>
                <a:lnTo>
                  <a:pt x="57583" y="5386"/>
                </a:lnTo>
                <a:lnTo>
                  <a:pt x="54990" y="2412"/>
                </a:lnTo>
                <a:lnTo>
                  <a:pt x="52412" y="-582"/>
                </a:lnTo>
                <a:lnTo>
                  <a:pt x="49198" y="-2843"/>
                </a:lnTo>
                <a:lnTo>
                  <a:pt x="45389" y="-4405"/>
                </a:lnTo>
                <a:lnTo>
                  <a:pt x="41565" y="-5968"/>
                </a:lnTo>
                <a:lnTo>
                  <a:pt x="37144" y="-6742"/>
                </a:lnTo>
                <a:lnTo>
                  <a:pt x="26770" y="-6742"/>
                </a:lnTo>
                <a:lnTo>
                  <a:pt x="22082" y="-5878"/>
                </a:lnTo>
                <a:lnTo>
                  <a:pt x="18072" y="-4164"/>
                </a:lnTo>
                <a:lnTo>
                  <a:pt x="14058" y="-2437"/>
                </a:lnTo>
                <a:lnTo>
                  <a:pt x="10707" y="0"/>
                </a:lnTo>
                <a:lnTo>
                  <a:pt x="9879" y="25361"/>
                </a:lnTo>
                <a:lnTo>
                  <a:pt x="10250" y="21805"/>
                </a:lnTo>
                <a:lnTo>
                  <a:pt x="10984" y="18428"/>
                </a:lnTo>
                <a:lnTo>
                  <a:pt x="11732" y="15077"/>
                </a:lnTo>
                <a:lnTo>
                  <a:pt x="12952" y="12118"/>
                </a:lnTo>
                <a:lnTo>
                  <a:pt x="14681" y="9561"/>
                </a:lnTo>
                <a:lnTo>
                  <a:pt x="18630" y="4989"/>
                </a:lnTo>
                <a:lnTo>
                  <a:pt x="21374" y="3492"/>
                </a:lnTo>
                <a:lnTo>
                  <a:pt x="24127" y="1979"/>
                </a:lnTo>
                <a:lnTo>
                  <a:pt x="27533" y="1245"/>
                </a:lnTo>
                <a:lnTo>
                  <a:pt x="35637" y="1245"/>
                </a:lnTo>
                <a:lnTo>
                  <a:pt x="39028" y="1930"/>
                </a:lnTo>
                <a:lnTo>
                  <a:pt x="41781" y="3351"/>
                </a:lnTo>
                <a:lnTo>
                  <a:pt x="44524" y="4763"/>
                </a:lnTo>
                <a:lnTo>
                  <a:pt x="46720" y="6718"/>
                </a:lnTo>
                <a:lnTo>
                  <a:pt x="50026" y="11761"/>
                </a:lnTo>
                <a:lnTo>
                  <a:pt x="51192" y="14706"/>
                </a:lnTo>
                <a:lnTo>
                  <a:pt x="51904" y="18111"/>
                </a:lnTo>
                <a:lnTo>
                  <a:pt x="52603" y="21513"/>
                </a:lnTo>
                <a:lnTo>
                  <a:pt x="52956" y="25210"/>
                </a:lnTo>
                <a:lnTo>
                  <a:pt x="52956" y="32983"/>
                </a:lnTo>
                <a:lnTo>
                  <a:pt x="52603" y="36591"/>
                </a:lnTo>
                <a:lnTo>
                  <a:pt x="51879" y="40017"/>
                </a:lnTo>
                <a:lnTo>
                  <a:pt x="51156" y="43423"/>
                </a:lnTo>
                <a:lnTo>
                  <a:pt x="49936" y="46418"/>
                </a:lnTo>
                <a:lnTo>
                  <a:pt x="48233" y="49022"/>
                </a:lnTo>
                <a:lnTo>
                  <a:pt x="46530" y="51598"/>
                </a:lnTo>
                <a:lnTo>
                  <a:pt x="44298" y="53658"/>
                </a:lnTo>
                <a:lnTo>
                  <a:pt x="41516" y="55170"/>
                </a:lnTo>
                <a:lnTo>
                  <a:pt x="38722" y="56692"/>
                </a:lnTo>
                <a:lnTo>
                  <a:pt x="35290" y="57456"/>
                </a:lnTo>
                <a:lnTo>
                  <a:pt x="27076" y="57456"/>
                </a:lnTo>
                <a:lnTo>
                  <a:pt x="23644" y="56757"/>
                </a:lnTo>
                <a:lnTo>
                  <a:pt x="20916" y="55372"/>
                </a:lnTo>
                <a:lnTo>
                  <a:pt x="18183" y="53964"/>
                </a:lnTo>
                <a:lnTo>
                  <a:pt x="16001" y="52006"/>
                </a:lnTo>
                <a:lnTo>
                  <a:pt x="12752" y="46940"/>
                </a:lnTo>
                <a:lnTo>
                  <a:pt x="11596" y="43942"/>
                </a:lnTo>
                <a:lnTo>
                  <a:pt x="13154" y="61647"/>
                </a:lnTo>
                <a:lnTo>
                  <a:pt x="17017" y="63209"/>
                </a:lnTo>
                <a:lnTo>
                  <a:pt x="20866" y="64757"/>
                </a:lnTo>
                <a:lnTo>
                  <a:pt x="25424" y="65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259114" y="374537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8" y="1667"/>
                </a:lnTo>
                <a:lnTo>
                  <a:pt x="33098" y="35802"/>
                </a:lnTo>
                <a:lnTo>
                  <a:pt x="30596" y="38877"/>
                </a:lnTo>
                <a:lnTo>
                  <a:pt x="28230" y="41212"/>
                </a:lnTo>
                <a:lnTo>
                  <a:pt x="23788" y="4439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4"/>
                </a:lnTo>
                <a:lnTo>
                  <a:pt x="10670" y="40158"/>
                </a:lnTo>
                <a:lnTo>
                  <a:pt x="9626" y="36972"/>
                </a:lnTo>
                <a:lnTo>
                  <a:pt x="9003" y="32959"/>
                </a:lnTo>
                <a:lnTo>
                  <a:pt x="9003" y="1667"/>
                </a:lnTo>
                <a:lnTo>
                  <a:pt x="8636" y="739"/>
                </a:lnTo>
                <a:lnTo>
                  <a:pt x="6083" y="0"/>
                </a:lnTo>
                <a:lnTo>
                  <a:pt x="2908" y="0"/>
                </a:lnTo>
                <a:lnTo>
                  <a:pt x="0" y="1667"/>
                </a:lnTo>
                <a:lnTo>
                  <a:pt x="0" y="34852"/>
                </a:lnTo>
                <a:lnTo>
                  <a:pt x="290" y="37847"/>
                </a:lnTo>
                <a:lnTo>
                  <a:pt x="1487" y="42815"/>
                </a:lnTo>
                <a:lnTo>
                  <a:pt x="3848" y="46840"/>
                </a:lnTo>
                <a:lnTo>
                  <a:pt x="7023" y="50181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4"/>
                </a:lnTo>
                <a:lnTo>
                  <a:pt x="28421" y="49367"/>
                </a:lnTo>
                <a:lnTo>
                  <a:pt x="31179" y="47116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7"/>
                </a:lnTo>
                <a:lnTo>
                  <a:pt x="41860" y="939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316390" y="374460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4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3" y="52958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1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7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5"/>
                </a:lnTo>
                <a:lnTo>
                  <a:pt x="15339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374947" y="3721680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26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401163" y="3725233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92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0"/>
                </a:lnTo>
                <a:lnTo>
                  <a:pt x="11074" y="5309"/>
                </a:lnTo>
                <a:lnTo>
                  <a:pt x="10692" y="185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8"/>
                </a:lnTo>
                <a:lnTo>
                  <a:pt x="10044" y="21808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423051" y="373231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462615" y="374535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0" y="3467"/>
                </a:moveTo>
                <a:lnTo>
                  <a:pt x="17715" y="50137"/>
                </a:lnTo>
                <a:lnTo>
                  <a:pt x="19227" y="51879"/>
                </a:lnTo>
                <a:lnTo>
                  <a:pt x="12495" y="68858"/>
                </a:lnTo>
                <a:lnTo>
                  <a:pt x="13500" y="71399"/>
                </a:lnTo>
                <a:lnTo>
                  <a:pt x="16353" y="71625"/>
                </a:lnTo>
                <a:lnTo>
                  <a:pt x="19504" y="71474"/>
                </a:lnTo>
                <a:lnTo>
                  <a:pt x="22045" y="69837"/>
                </a:lnTo>
                <a:lnTo>
                  <a:pt x="28558" y="51879"/>
                </a:lnTo>
                <a:lnTo>
                  <a:pt x="46087" y="3312"/>
                </a:lnTo>
                <a:lnTo>
                  <a:pt x="45639" y="392"/>
                </a:lnTo>
                <a:lnTo>
                  <a:pt x="43026" y="0"/>
                </a:lnTo>
                <a:lnTo>
                  <a:pt x="39977" y="50"/>
                </a:lnTo>
                <a:lnTo>
                  <a:pt x="37184" y="1889"/>
                </a:lnTo>
                <a:lnTo>
                  <a:pt x="23735" y="41299"/>
                </a:lnTo>
                <a:lnTo>
                  <a:pt x="23568" y="41299"/>
                </a:lnTo>
                <a:lnTo>
                  <a:pt x="9626" y="2120"/>
                </a:lnTo>
                <a:lnTo>
                  <a:pt x="8952" y="735"/>
                </a:lnTo>
                <a:lnTo>
                  <a:pt x="6245" y="25"/>
                </a:lnTo>
                <a:lnTo>
                  <a:pt x="3225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602287" y="3859974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9" y="17524"/>
                </a:moveTo>
                <a:lnTo>
                  <a:pt x="11465" y="14921"/>
                </a:lnTo>
                <a:lnTo>
                  <a:pt x="13119" y="11504"/>
                </a:lnTo>
                <a:lnTo>
                  <a:pt x="16192" y="9067"/>
                </a:lnTo>
                <a:lnTo>
                  <a:pt x="19086" y="8013"/>
                </a:lnTo>
                <a:lnTo>
                  <a:pt x="22730" y="7757"/>
                </a:lnTo>
                <a:lnTo>
                  <a:pt x="26719" y="8013"/>
                </a:lnTo>
                <a:lnTo>
                  <a:pt x="30085" y="9067"/>
                </a:lnTo>
                <a:lnTo>
                  <a:pt x="32778" y="10284"/>
                </a:lnTo>
                <a:lnTo>
                  <a:pt x="35888" y="11987"/>
                </a:lnTo>
                <a:lnTo>
                  <a:pt x="38797" y="12103"/>
                </a:lnTo>
                <a:lnTo>
                  <a:pt x="39229" y="9385"/>
                </a:lnTo>
                <a:lnTo>
                  <a:pt x="39138" y="6616"/>
                </a:lnTo>
                <a:lnTo>
                  <a:pt x="37717" y="4024"/>
                </a:lnTo>
                <a:lnTo>
                  <a:pt x="34833" y="2451"/>
                </a:lnTo>
                <a:lnTo>
                  <a:pt x="32205" y="1497"/>
                </a:lnTo>
                <a:lnTo>
                  <a:pt x="29321" y="673"/>
                </a:lnTo>
                <a:lnTo>
                  <a:pt x="26186" y="139"/>
                </a:lnTo>
                <a:lnTo>
                  <a:pt x="23061" y="0"/>
                </a:lnTo>
                <a:lnTo>
                  <a:pt x="20026" y="0"/>
                </a:lnTo>
                <a:lnTo>
                  <a:pt x="17193" y="406"/>
                </a:lnTo>
                <a:lnTo>
                  <a:pt x="14565" y="1220"/>
                </a:lnTo>
                <a:lnTo>
                  <a:pt x="11948" y="2044"/>
                </a:lnTo>
                <a:lnTo>
                  <a:pt x="7783" y="4772"/>
                </a:lnTo>
                <a:lnTo>
                  <a:pt x="4406" y="8254"/>
                </a:lnTo>
                <a:lnTo>
                  <a:pt x="2272" y="12851"/>
                </a:lnTo>
                <a:lnTo>
                  <a:pt x="1738" y="15454"/>
                </a:lnTo>
                <a:lnTo>
                  <a:pt x="1738" y="21247"/>
                </a:lnTo>
                <a:lnTo>
                  <a:pt x="3125" y="25754"/>
                </a:lnTo>
                <a:lnTo>
                  <a:pt x="5245" y="29577"/>
                </a:lnTo>
                <a:lnTo>
                  <a:pt x="8215" y="32612"/>
                </a:lnTo>
                <a:lnTo>
                  <a:pt x="11771" y="35053"/>
                </a:lnTo>
                <a:lnTo>
                  <a:pt x="15595" y="37198"/>
                </a:lnTo>
                <a:lnTo>
                  <a:pt x="19569" y="39038"/>
                </a:lnTo>
                <a:lnTo>
                  <a:pt x="23417" y="40830"/>
                </a:lnTo>
                <a:lnTo>
                  <a:pt x="27000" y="42696"/>
                </a:lnTo>
                <a:lnTo>
                  <a:pt x="29970" y="44830"/>
                </a:lnTo>
                <a:lnTo>
                  <a:pt x="32064" y="47484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17"/>
                </a:lnTo>
                <a:lnTo>
                  <a:pt x="29653" y="61174"/>
                </a:lnTo>
                <a:lnTo>
                  <a:pt x="27000" y="62942"/>
                </a:lnTo>
                <a:lnTo>
                  <a:pt x="23634" y="64018"/>
                </a:lnTo>
                <a:lnTo>
                  <a:pt x="19745" y="64298"/>
                </a:lnTo>
                <a:lnTo>
                  <a:pt x="17067" y="64298"/>
                </a:lnTo>
                <a:lnTo>
                  <a:pt x="14716" y="63982"/>
                </a:lnTo>
                <a:lnTo>
                  <a:pt x="10627" y="62711"/>
                </a:lnTo>
                <a:lnTo>
                  <a:pt x="7426" y="61314"/>
                </a:lnTo>
                <a:lnTo>
                  <a:pt x="3884" y="59309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14"/>
                </a:lnTo>
                <a:lnTo>
                  <a:pt x="1638" y="67283"/>
                </a:lnTo>
                <a:lnTo>
                  <a:pt x="4507" y="69037"/>
                </a:lnTo>
                <a:lnTo>
                  <a:pt x="7401" y="70217"/>
                </a:lnTo>
                <a:lnTo>
                  <a:pt x="10768" y="71283"/>
                </a:lnTo>
                <a:lnTo>
                  <a:pt x="14781" y="72071"/>
                </a:lnTo>
                <a:lnTo>
                  <a:pt x="19314" y="72276"/>
                </a:lnTo>
                <a:lnTo>
                  <a:pt x="22679" y="72276"/>
                </a:lnTo>
                <a:lnTo>
                  <a:pt x="25819" y="71829"/>
                </a:lnTo>
                <a:lnTo>
                  <a:pt x="28728" y="70915"/>
                </a:lnTo>
                <a:lnTo>
                  <a:pt x="31647" y="70016"/>
                </a:lnTo>
                <a:lnTo>
                  <a:pt x="36334" y="66876"/>
                </a:lnTo>
                <a:lnTo>
                  <a:pt x="40158" y="62917"/>
                </a:lnTo>
                <a:lnTo>
                  <a:pt x="41375" y="60335"/>
                </a:lnTo>
                <a:lnTo>
                  <a:pt x="42580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35" y="46353"/>
                </a:lnTo>
                <a:lnTo>
                  <a:pt x="40881" y="42263"/>
                </a:lnTo>
                <a:lnTo>
                  <a:pt x="38174" y="38987"/>
                </a:lnTo>
                <a:lnTo>
                  <a:pt x="34963" y="36183"/>
                </a:lnTo>
                <a:lnTo>
                  <a:pt x="31125" y="33972"/>
                </a:lnTo>
                <a:lnTo>
                  <a:pt x="27190" y="32043"/>
                </a:lnTo>
                <a:lnTo>
                  <a:pt x="23242" y="30200"/>
                </a:lnTo>
                <a:lnTo>
                  <a:pt x="19404" y="28395"/>
                </a:lnTo>
                <a:lnTo>
                  <a:pt x="16192" y="26325"/>
                </a:lnTo>
                <a:lnTo>
                  <a:pt x="13486" y="23975"/>
                </a:lnTo>
                <a:lnTo>
                  <a:pt x="11682" y="21156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654923" y="387858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83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6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197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5" y="51104"/>
                </a:lnTo>
                <a:lnTo>
                  <a:pt x="42672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63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714056" y="387858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7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746338" y="3879353"/>
            <a:ext cx="46493" cy="52185"/>
          </a:xfrm>
          <a:custGeom>
            <a:avLst/>
            <a:gdLst/>
            <a:ahLst/>
            <a:cxnLst/>
            <a:rect l="l" t="t" r="r" b="b"/>
            <a:pathLst>
              <a:path w="46493" h="52185">
                <a:moveTo>
                  <a:pt x="532" y="3848"/>
                </a:moveTo>
                <a:lnTo>
                  <a:pt x="17142" y="50241"/>
                </a:lnTo>
                <a:lnTo>
                  <a:pt x="17981" y="51422"/>
                </a:lnTo>
                <a:lnTo>
                  <a:pt x="20558" y="52095"/>
                </a:lnTo>
                <a:lnTo>
                  <a:pt x="23266" y="52185"/>
                </a:lnTo>
                <a:lnTo>
                  <a:pt x="26708" y="52056"/>
                </a:lnTo>
                <a:lnTo>
                  <a:pt x="29400" y="50241"/>
                </a:lnTo>
                <a:lnTo>
                  <a:pt x="46061" y="3848"/>
                </a:lnTo>
                <a:lnTo>
                  <a:pt x="46493" y="1562"/>
                </a:lnTo>
                <a:lnTo>
                  <a:pt x="45961" y="457"/>
                </a:lnTo>
                <a:lnTo>
                  <a:pt x="43153" y="0"/>
                </a:lnTo>
                <a:lnTo>
                  <a:pt x="39952" y="74"/>
                </a:lnTo>
                <a:lnTo>
                  <a:pt x="37374" y="1738"/>
                </a:lnTo>
                <a:lnTo>
                  <a:pt x="23759" y="41997"/>
                </a:lnTo>
                <a:lnTo>
                  <a:pt x="23378" y="41997"/>
                </a:lnTo>
                <a:lnTo>
                  <a:pt x="9601" y="1738"/>
                </a:lnTo>
                <a:lnTo>
                  <a:pt x="8023" y="226"/>
                </a:lnTo>
                <a:lnTo>
                  <a:pt x="5435" y="0"/>
                </a:lnTo>
                <a:lnTo>
                  <a:pt x="2857" y="10"/>
                </a:lnTo>
                <a:lnTo>
                  <a:pt x="0" y="1281"/>
                </a:lnTo>
                <a:lnTo>
                  <a:pt x="53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801872" y="38592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42"/>
                </a:lnTo>
                <a:lnTo>
                  <a:pt x="7609" y="10742"/>
                </a:lnTo>
                <a:lnTo>
                  <a:pt x="10670" y="8853"/>
                </a:lnTo>
                <a:lnTo>
                  <a:pt x="11062" y="5307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4"/>
                </a:lnTo>
                <a:lnTo>
                  <a:pt x="0" y="5421"/>
                </a:lnTo>
                <a:close/>
              </a:path>
              <a:path w="11062" h="72288">
                <a:moveTo>
                  <a:pt x="1269" y="71385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50"/>
                </a:lnTo>
                <a:lnTo>
                  <a:pt x="10032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50"/>
                </a:lnTo>
                <a:lnTo>
                  <a:pt x="1269" y="71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824940" y="3878647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60" y="12981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6"/>
                </a:lnTo>
                <a:lnTo>
                  <a:pt x="8637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3"/>
                </a:lnTo>
                <a:lnTo>
                  <a:pt x="468" y="35359"/>
                </a:lnTo>
                <a:lnTo>
                  <a:pt x="1436" y="38595"/>
                </a:lnTo>
                <a:lnTo>
                  <a:pt x="2387" y="41835"/>
                </a:lnTo>
                <a:lnTo>
                  <a:pt x="3783" y="44564"/>
                </a:lnTo>
                <a:lnTo>
                  <a:pt x="5612" y="46789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25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9" y="45845"/>
                </a:lnTo>
                <a:lnTo>
                  <a:pt x="18795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872093" y="387858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21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83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6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197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5" y="51104"/>
                </a:lnTo>
                <a:lnTo>
                  <a:pt x="42672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927310" y="387858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30" y="53312"/>
                </a:lnTo>
                <a:lnTo>
                  <a:pt x="25528" y="51954"/>
                </a:lnTo>
                <a:lnTo>
                  <a:pt x="29246" y="49593"/>
                </a:lnTo>
                <a:lnTo>
                  <a:pt x="32260" y="46608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096" y="7134"/>
                </a:lnTo>
                <a:lnTo>
                  <a:pt x="25883" y="8369"/>
                </a:lnTo>
                <a:lnTo>
                  <a:pt x="29246" y="10093"/>
                </a:lnTo>
                <a:lnTo>
                  <a:pt x="32043" y="8304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997125" y="3878586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8" y="40906"/>
                </a:moveTo>
                <a:lnTo>
                  <a:pt x="9952" y="52652"/>
                </a:lnTo>
                <a:lnTo>
                  <a:pt x="14359" y="53653"/>
                </a:lnTo>
                <a:lnTo>
                  <a:pt x="19860" y="53653"/>
                </a:lnTo>
                <a:lnTo>
                  <a:pt x="22870" y="46073"/>
                </a:lnTo>
                <a:lnTo>
                  <a:pt x="18337" y="46669"/>
                </a:lnTo>
                <a:lnTo>
                  <a:pt x="15454" y="46669"/>
                </a:lnTo>
                <a:lnTo>
                  <a:pt x="11591" y="44409"/>
                </a:lnTo>
                <a:lnTo>
                  <a:pt x="9168" y="40906"/>
                </a:lnTo>
                <a:close/>
              </a:path>
              <a:path w="22870" h="53653">
                <a:moveTo>
                  <a:pt x="34555" y="52905"/>
                </a:moveTo>
                <a:lnTo>
                  <a:pt x="37219" y="52955"/>
                </a:lnTo>
                <a:lnTo>
                  <a:pt x="40102" y="51332"/>
                </a:lnTo>
                <a:lnTo>
                  <a:pt x="40102" y="15354"/>
                </a:lnTo>
                <a:lnTo>
                  <a:pt x="39761" y="12697"/>
                </a:lnTo>
                <a:lnTo>
                  <a:pt x="38375" y="8125"/>
                </a:lnTo>
                <a:lnTo>
                  <a:pt x="35761" y="4697"/>
                </a:lnTo>
                <a:lnTo>
                  <a:pt x="32255" y="1990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5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3"/>
                </a:lnTo>
                <a:lnTo>
                  <a:pt x="2688" y="11159"/>
                </a:lnTo>
                <a:lnTo>
                  <a:pt x="5269" y="12048"/>
                </a:lnTo>
                <a:lnTo>
                  <a:pt x="8149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60"/>
                </a:lnTo>
                <a:lnTo>
                  <a:pt x="22081" y="7260"/>
                </a:lnTo>
                <a:lnTo>
                  <a:pt x="25232" y="8013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0" y="18770"/>
                </a:lnTo>
                <a:lnTo>
                  <a:pt x="31200" y="22564"/>
                </a:lnTo>
                <a:lnTo>
                  <a:pt x="20674" y="22564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16" y="45096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2"/>
                </a:lnTo>
                <a:lnTo>
                  <a:pt x="9168" y="40906"/>
                </a:lnTo>
                <a:lnTo>
                  <a:pt x="9168" y="38350"/>
                </a:lnTo>
                <a:lnTo>
                  <a:pt x="10017" y="34427"/>
                </a:lnTo>
                <a:lnTo>
                  <a:pt x="12646" y="31492"/>
                </a:lnTo>
                <a:lnTo>
                  <a:pt x="15339" y="30071"/>
                </a:lnTo>
                <a:lnTo>
                  <a:pt x="18957" y="29245"/>
                </a:lnTo>
                <a:lnTo>
                  <a:pt x="23557" y="29029"/>
                </a:lnTo>
                <a:lnTo>
                  <a:pt x="31200" y="29029"/>
                </a:lnTo>
                <a:lnTo>
                  <a:pt x="31200" y="39380"/>
                </a:lnTo>
                <a:lnTo>
                  <a:pt x="26884" y="43675"/>
                </a:lnTo>
                <a:lnTo>
                  <a:pt x="22870" y="46073"/>
                </a:lnTo>
                <a:lnTo>
                  <a:pt x="19860" y="53653"/>
                </a:lnTo>
                <a:lnTo>
                  <a:pt x="22642" y="53035"/>
                </a:lnTo>
                <a:lnTo>
                  <a:pt x="25256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047269" y="386629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113329" y="3878586"/>
            <a:ext cx="22871" cy="53653"/>
          </a:xfrm>
          <a:custGeom>
            <a:avLst/>
            <a:gdLst/>
            <a:ahLst/>
            <a:cxnLst/>
            <a:rect l="l" t="t" r="r" b="b"/>
            <a:pathLst>
              <a:path w="22871" h="53653">
                <a:moveTo>
                  <a:pt x="9169" y="40906"/>
                </a:moveTo>
                <a:lnTo>
                  <a:pt x="9954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1" y="46073"/>
                </a:lnTo>
                <a:lnTo>
                  <a:pt x="18338" y="46669"/>
                </a:lnTo>
                <a:lnTo>
                  <a:pt x="15454" y="46669"/>
                </a:lnTo>
                <a:lnTo>
                  <a:pt x="11595" y="44409"/>
                </a:lnTo>
                <a:lnTo>
                  <a:pt x="9169" y="40906"/>
                </a:lnTo>
                <a:close/>
              </a:path>
              <a:path w="22871" h="53653">
                <a:moveTo>
                  <a:pt x="34556" y="52905"/>
                </a:moveTo>
                <a:lnTo>
                  <a:pt x="37223" y="52955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5" y="1990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5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3"/>
                </a:lnTo>
                <a:lnTo>
                  <a:pt x="2692" y="11159"/>
                </a:lnTo>
                <a:lnTo>
                  <a:pt x="5270" y="12048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6" y="7260"/>
                </a:lnTo>
                <a:lnTo>
                  <a:pt x="22082" y="7260"/>
                </a:lnTo>
                <a:lnTo>
                  <a:pt x="25232" y="8013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4"/>
                </a:lnTo>
                <a:lnTo>
                  <a:pt x="20674" y="22564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16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92"/>
                </a:lnTo>
                <a:lnTo>
                  <a:pt x="15339" y="30071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73"/>
                </a:lnTo>
                <a:lnTo>
                  <a:pt x="19861" y="53653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163686" y="3855257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42" y="12993"/>
                </a:moveTo>
                <a:lnTo>
                  <a:pt x="8625" y="15911"/>
                </a:lnTo>
                <a:lnTo>
                  <a:pt x="8625" y="24358"/>
                </a:lnTo>
                <a:lnTo>
                  <a:pt x="1742" y="24358"/>
                </a:lnTo>
                <a:lnTo>
                  <a:pt x="295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640" y="19047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3" y="8421"/>
                </a:lnTo>
                <a:lnTo>
                  <a:pt x="32691" y="8356"/>
                </a:lnTo>
                <a:lnTo>
                  <a:pt x="33047" y="5688"/>
                </a:lnTo>
                <a:lnTo>
                  <a:pt x="32973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5" y="4546"/>
                </a:lnTo>
                <a:lnTo>
                  <a:pt x="10213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197976" y="3855257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42" y="12993"/>
                </a:moveTo>
                <a:lnTo>
                  <a:pt x="8625" y="15911"/>
                </a:lnTo>
                <a:lnTo>
                  <a:pt x="8625" y="24358"/>
                </a:lnTo>
                <a:lnTo>
                  <a:pt x="1742" y="24358"/>
                </a:lnTo>
                <a:lnTo>
                  <a:pt x="295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640" y="19047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3" y="8421"/>
                </a:lnTo>
                <a:lnTo>
                  <a:pt x="32691" y="8356"/>
                </a:lnTo>
                <a:lnTo>
                  <a:pt x="33047" y="5688"/>
                </a:lnTo>
                <a:lnTo>
                  <a:pt x="32973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5" y="4546"/>
                </a:lnTo>
                <a:lnTo>
                  <a:pt x="10213" y="8100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235139" y="3878586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1"/>
                </a:lnTo>
                <a:lnTo>
                  <a:pt x="14187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6" y="5027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8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0"/>
                </a:lnTo>
                <a:lnTo>
                  <a:pt x="2452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389" y="50669"/>
                </a:lnTo>
                <a:lnTo>
                  <a:pt x="10022" y="34235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45" h="53653">
                <a:moveTo>
                  <a:pt x="26964" y="46122"/>
                </a:moveTo>
                <a:lnTo>
                  <a:pt x="21452" y="46122"/>
                </a:lnTo>
                <a:lnTo>
                  <a:pt x="17106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5"/>
                </a:lnTo>
                <a:lnTo>
                  <a:pt x="10389" y="50669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5" y="52980"/>
                </a:lnTo>
                <a:lnTo>
                  <a:pt x="34761" y="51624"/>
                </a:lnTo>
                <a:lnTo>
                  <a:pt x="37886" y="50276"/>
                </a:lnTo>
                <a:lnTo>
                  <a:pt x="38685" y="34667"/>
                </a:lnTo>
                <a:lnTo>
                  <a:pt x="37188" y="3904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297620" y="387858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7" y="9475"/>
                </a:lnTo>
                <a:lnTo>
                  <a:pt x="28450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3"/>
                </a:lnTo>
                <a:lnTo>
                  <a:pt x="14479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333264" y="3912274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2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82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23" y="18126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90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1" y="-56371"/>
                </a:lnTo>
                <a:lnTo>
                  <a:pt x="38787" y="-56371"/>
                </a:lnTo>
                <a:lnTo>
                  <a:pt x="35916" y="-54683"/>
                </a:lnTo>
                <a:lnTo>
                  <a:pt x="35916" y="-26311"/>
                </a:lnTo>
                <a:lnTo>
                  <a:pt x="31254" y="-30567"/>
                </a:lnTo>
                <a:lnTo>
                  <a:pt x="26517" y="-33054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3" y="-31762"/>
                </a:lnTo>
                <a:lnTo>
                  <a:pt x="9334" y="-30477"/>
                </a:lnTo>
                <a:lnTo>
                  <a:pt x="7138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99"/>
                </a:lnTo>
                <a:lnTo>
                  <a:pt x="447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56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45" y="9883"/>
                </a:lnTo>
                <a:lnTo>
                  <a:pt x="4521" y="12244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47"/>
                </a:lnTo>
                <a:lnTo>
                  <a:pt x="9269" y="-9521"/>
                </a:lnTo>
                <a:lnTo>
                  <a:pt x="9958" y="-14043"/>
                </a:lnTo>
                <a:lnTo>
                  <a:pt x="11123" y="-18298"/>
                </a:lnTo>
                <a:lnTo>
                  <a:pt x="13119" y="-21830"/>
                </a:lnTo>
                <a:lnTo>
                  <a:pt x="16001" y="-24357"/>
                </a:lnTo>
                <a:lnTo>
                  <a:pt x="19533" y="-25980"/>
                </a:lnTo>
                <a:lnTo>
                  <a:pt x="24270" y="-25980"/>
                </a:lnTo>
                <a:lnTo>
                  <a:pt x="28893" y="-23619"/>
                </a:lnTo>
                <a:lnTo>
                  <a:pt x="33491" y="-19759"/>
                </a:lnTo>
                <a:lnTo>
                  <a:pt x="35916" y="-16761"/>
                </a:lnTo>
                <a:lnTo>
                  <a:pt x="35916" y="2768"/>
                </a:lnTo>
                <a:lnTo>
                  <a:pt x="33173" y="6049"/>
                </a:lnTo>
                <a:lnTo>
                  <a:pt x="29425" y="9439"/>
                </a:lnTo>
                <a:lnTo>
                  <a:pt x="25970" y="11520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2"/>
                </a:lnTo>
                <a:lnTo>
                  <a:pt x="16268" y="19980"/>
                </a:lnTo>
                <a:lnTo>
                  <a:pt x="23152" y="19980"/>
                </a:lnTo>
                <a:lnTo>
                  <a:pt x="26175" y="19192"/>
                </a:lnTo>
                <a:lnTo>
                  <a:pt x="28944" y="17640"/>
                </a:lnTo>
                <a:lnTo>
                  <a:pt x="31711" y="16092"/>
                </a:lnTo>
                <a:lnTo>
                  <a:pt x="34380" y="13921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391458" y="3878586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9" y="40906"/>
                </a:moveTo>
                <a:lnTo>
                  <a:pt x="9958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3" y="46073"/>
                </a:lnTo>
                <a:lnTo>
                  <a:pt x="18338" y="46669"/>
                </a:lnTo>
                <a:lnTo>
                  <a:pt x="15454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3" h="53653">
                <a:moveTo>
                  <a:pt x="34556" y="52905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9" y="1990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5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3"/>
                </a:lnTo>
                <a:lnTo>
                  <a:pt x="2692" y="11159"/>
                </a:lnTo>
                <a:lnTo>
                  <a:pt x="5270" y="12048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6" y="7260"/>
                </a:lnTo>
                <a:lnTo>
                  <a:pt x="22086" y="7260"/>
                </a:lnTo>
                <a:lnTo>
                  <a:pt x="25236" y="8013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4" y="22564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19" y="34427"/>
                </a:lnTo>
                <a:lnTo>
                  <a:pt x="12650" y="31492"/>
                </a:lnTo>
                <a:lnTo>
                  <a:pt x="15342" y="30071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73"/>
                </a:lnTo>
                <a:lnTo>
                  <a:pt x="19861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448111" y="3855679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30" y="76413"/>
                </a:moveTo>
                <a:lnTo>
                  <a:pt x="23929" y="76568"/>
                </a:lnTo>
                <a:lnTo>
                  <a:pt x="27294" y="76568"/>
                </a:lnTo>
                <a:lnTo>
                  <a:pt x="30279" y="75930"/>
                </a:lnTo>
                <a:lnTo>
                  <a:pt x="32882" y="74674"/>
                </a:lnTo>
                <a:lnTo>
                  <a:pt x="35485" y="73403"/>
                </a:lnTo>
                <a:lnTo>
                  <a:pt x="37680" y="71574"/>
                </a:lnTo>
                <a:lnTo>
                  <a:pt x="41263" y="66802"/>
                </a:lnTo>
                <a:lnTo>
                  <a:pt x="42623" y="63917"/>
                </a:lnTo>
                <a:lnTo>
                  <a:pt x="43549" y="60526"/>
                </a:lnTo>
                <a:lnTo>
                  <a:pt x="44463" y="57160"/>
                </a:lnTo>
                <a:lnTo>
                  <a:pt x="44935" y="53351"/>
                </a:lnTo>
                <a:lnTo>
                  <a:pt x="44935" y="45579"/>
                </a:lnTo>
                <a:lnTo>
                  <a:pt x="44564" y="42203"/>
                </a:lnTo>
                <a:lnTo>
                  <a:pt x="43840" y="39027"/>
                </a:lnTo>
                <a:lnTo>
                  <a:pt x="43116" y="35838"/>
                </a:lnTo>
                <a:lnTo>
                  <a:pt x="41976" y="33059"/>
                </a:lnTo>
                <a:lnTo>
                  <a:pt x="40398" y="30693"/>
                </a:lnTo>
                <a:lnTo>
                  <a:pt x="36781" y="26441"/>
                </a:lnTo>
                <a:lnTo>
                  <a:pt x="31752" y="23609"/>
                </a:lnTo>
                <a:lnTo>
                  <a:pt x="28717" y="22895"/>
                </a:lnTo>
                <a:lnTo>
                  <a:pt x="25171" y="22895"/>
                </a:lnTo>
                <a:lnTo>
                  <a:pt x="22351" y="23050"/>
                </a:lnTo>
                <a:lnTo>
                  <a:pt x="23472" y="30618"/>
                </a:lnTo>
                <a:lnTo>
                  <a:pt x="27752" y="31164"/>
                </a:lnTo>
                <a:lnTo>
                  <a:pt x="30887" y="33375"/>
                </a:lnTo>
                <a:lnTo>
                  <a:pt x="33083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37"/>
                </a:lnTo>
                <a:lnTo>
                  <a:pt x="35650" y="52423"/>
                </a:lnTo>
                <a:lnTo>
                  <a:pt x="34963" y="56894"/>
                </a:lnTo>
                <a:lnTo>
                  <a:pt x="33781" y="61123"/>
                </a:lnTo>
                <a:lnTo>
                  <a:pt x="31776" y="64706"/>
                </a:lnTo>
                <a:lnTo>
                  <a:pt x="28882" y="67243"/>
                </a:lnTo>
                <a:lnTo>
                  <a:pt x="25351" y="68872"/>
                </a:lnTo>
                <a:lnTo>
                  <a:pt x="20652" y="68872"/>
                </a:lnTo>
                <a:lnTo>
                  <a:pt x="16055" y="66509"/>
                </a:lnTo>
                <a:lnTo>
                  <a:pt x="11940" y="72021"/>
                </a:lnTo>
                <a:lnTo>
                  <a:pt x="15735" y="74623"/>
                </a:lnTo>
                <a:lnTo>
                  <a:pt x="18287" y="75805"/>
                </a:lnTo>
                <a:lnTo>
                  <a:pt x="20930" y="76413"/>
                </a:lnTo>
                <a:close/>
              </a:path>
              <a:path w="44935" h="76568">
                <a:moveTo>
                  <a:pt x="0" y="74192"/>
                </a:moveTo>
                <a:lnTo>
                  <a:pt x="0" y="74472"/>
                </a:lnTo>
                <a:lnTo>
                  <a:pt x="2566" y="75819"/>
                </a:lnTo>
                <a:lnTo>
                  <a:pt x="5284" y="75819"/>
                </a:lnTo>
                <a:lnTo>
                  <a:pt x="7927" y="74192"/>
                </a:lnTo>
                <a:lnTo>
                  <a:pt x="7927" y="68212"/>
                </a:lnTo>
                <a:lnTo>
                  <a:pt x="9334" y="69696"/>
                </a:lnTo>
                <a:lnTo>
                  <a:pt x="11940" y="72021"/>
                </a:lnTo>
                <a:lnTo>
                  <a:pt x="16055" y="66509"/>
                </a:lnTo>
                <a:lnTo>
                  <a:pt x="11430" y="62636"/>
                </a:lnTo>
                <a:lnTo>
                  <a:pt x="8957" y="59637"/>
                </a:lnTo>
                <a:lnTo>
                  <a:pt x="8957" y="40168"/>
                </a:lnTo>
                <a:lnTo>
                  <a:pt x="10378" y="38354"/>
                </a:lnTo>
                <a:lnTo>
                  <a:pt x="12966" y="35647"/>
                </a:lnTo>
                <a:lnTo>
                  <a:pt x="16598" y="32727"/>
                </a:lnTo>
                <a:lnTo>
                  <a:pt x="20040" y="31099"/>
                </a:lnTo>
                <a:lnTo>
                  <a:pt x="23472" y="30618"/>
                </a:lnTo>
                <a:lnTo>
                  <a:pt x="22351" y="23050"/>
                </a:lnTo>
                <a:lnTo>
                  <a:pt x="19749" y="23633"/>
                </a:lnTo>
                <a:lnTo>
                  <a:pt x="17146" y="24724"/>
                </a:lnTo>
                <a:lnTo>
                  <a:pt x="14518" y="26175"/>
                </a:lnTo>
                <a:lnTo>
                  <a:pt x="11800" y="28205"/>
                </a:lnTo>
                <a:lnTo>
                  <a:pt x="8957" y="30934"/>
                </a:lnTo>
                <a:lnTo>
                  <a:pt x="8957" y="1703"/>
                </a:lnTo>
                <a:lnTo>
                  <a:pt x="8740" y="924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506532" y="3855671"/>
            <a:ext cx="8952" cy="75834"/>
          </a:xfrm>
          <a:custGeom>
            <a:avLst/>
            <a:gdLst/>
            <a:ahLst/>
            <a:cxnLst/>
            <a:rect l="l" t="t" r="r" b="b"/>
            <a:pathLst>
              <a:path w="8952" h="75834">
                <a:moveTo>
                  <a:pt x="8952" y="74195"/>
                </a:moveTo>
                <a:lnTo>
                  <a:pt x="8952" y="1703"/>
                </a:lnTo>
                <a:lnTo>
                  <a:pt x="8736" y="92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34"/>
                </a:lnTo>
                <a:lnTo>
                  <a:pt x="6094" y="7583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528683" y="387858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609801" y="3878647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3"/>
                </a:lnTo>
                <a:lnTo>
                  <a:pt x="18364" y="7531"/>
                </a:lnTo>
                <a:lnTo>
                  <a:pt x="24775" y="7531"/>
                </a:lnTo>
                <a:lnTo>
                  <a:pt x="28130" y="8435"/>
                </a:lnTo>
                <a:lnTo>
                  <a:pt x="32064" y="10415"/>
                </a:lnTo>
                <a:lnTo>
                  <a:pt x="35457" y="12981"/>
                </a:lnTo>
                <a:lnTo>
                  <a:pt x="38300" y="10896"/>
                </a:lnTo>
                <a:lnTo>
                  <a:pt x="38275" y="8294"/>
                </a:lnTo>
                <a:lnTo>
                  <a:pt x="37465" y="5537"/>
                </a:lnTo>
                <a:lnTo>
                  <a:pt x="34631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5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0" y="14987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3"/>
                </a:lnTo>
                <a:lnTo>
                  <a:pt x="468" y="35359"/>
                </a:lnTo>
                <a:lnTo>
                  <a:pt x="1432" y="38595"/>
                </a:lnTo>
                <a:lnTo>
                  <a:pt x="2387" y="41835"/>
                </a:lnTo>
                <a:lnTo>
                  <a:pt x="3783" y="44564"/>
                </a:lnTo>
                <a:lnTo>
                  <a:pt x="5612" y="46789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25"/>
                </a:lnTo>
                <a:lnTo>
                  <a:pt x="18238" y="53592"/>
                </a:lnTo>
                <a:lnTo>
                  <a:pt x="23454" y="53592"/>
                </a:lnTo>
                <a:lnTo>
                  <a:pt x="26694" y="53111"/>
                </a:lnTo>
                <a:lnTo>
                  <a:pt x="29754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1" y="42443"/>
                </a:lnTo>
                <a:lnTo>
                  <a:pt x="36612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6" y="45845"/>
                </a:lnTo>
                <a:lnTo>
                  <a:pt x="18796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656777" y="3878586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91" y="21347"/>
                </a:lnTo>
                <a:lnTo>
                  <a:pt x="10189" y="18996"/>
                </a:lnTo>
                <a:lnTo>
                  <a:pt x="11711" y="14601"/>
                </a:lnTo>
                <a:lnTo>
                  <a:pt x="14198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6" y="34667"/>
                </a:lnTo>
                <a:lnTo>
                  <a:pt x="37886" y="5027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48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4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5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51" y="16304"/>
                </a:lnTo>
                <a:lnTo>
                  <a:pt x="523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3" y="38350"/>
                </a:lnTo>
                <a:lnTo>
                  <a:pt x="2452" y="41615"/>
                </a:lnTo>
                <a:lnTo>
                  <a:pt x="3924" y="44383"/>
                </a:lnTo>
                <a:lnTo>
                  <a:pt x="5919" y="46669"/>
                </a:lnTo>
                <a:lnTo>
                  <a:pt x="10401" y="50669"/>
                </a:lnTo>
                <a:lnTo>
                  <a:pt x="10022" y="34235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45" h="53653">
                <a:moveTo>
                  <a:pt x="26964" y="46122"/>
                </a:moveTo>
                <a:lnTo>
                  <a:pt x="21452" y="46122"/>
                </a:lnTo>
                <a:lnTo>
                  <a:pt x="17108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5"/>
                </a:lnTo>
                <a:lnTo>
                  <a:pt x="10401" y="50669"/>
                </a:lnTo>
                <a:lnTo>
                  <a:pt x="13389" y="51879"/>
                </a:lnTo>
                <a:lnTo>
                  <a:pt x="16372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3" y="52980"/>
                </a:lnTo>
                <a:lnTo>
                  <a:pt x="34762" y="51624"/>
                </a:lnTo>
                <a:lnTo>
                  <a:pt x="37886" y="50276"/>
                </a:lnTo>
                <a:lnTo>
                  <a:pt x="38686" y="34667"/>
                </a:lnTo>
                <a:lnTo>
                  <a:pt x="37188" y="3904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715346" y="3878586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93"/>
                </a:lnTo>
                <a:lnTo>
                  <a:pt x="5648" y="4366"/>
                </a:lnTo>
                <a:lnTo>
                  <a:pt x="3045" y="7225"/>
                </a:lnTo>
                <a:lnTo>
                  <a:pt x="1573" y="10731"/>
                </a:lnTo>
                <a:lnTo>
                  <a:pt x="1192" y="14479"/>
                </a:lnTo>
                <a:lnTo>
                  <a:pt x="1548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89" y="26935"/>
                </a:lnTo>
                <a:lnTo>
                  <a:pt x="11949" y="28411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88"/>
                </a:lnTo>
                <a:lnTo>
                  <a:pt x="23966" y="34274"/>
                </a:lnTo>
                <a:lnTo>
                  <a:pt x="25730" y="37310"/>
                </a:lnTo>
                <a:lnTo>
                  <a:pt x="25473" y="4118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68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4" y="53657"/>
                </a:lnTo>
                <a:lnTo>
                  <a:pt x="20826" y="53312"/>
                </a:lnTo>
                <a:lnTo>
                  <a:pt x="25524" y="51954"/>
                </a:lnTo>
                <a:lnTo>
                  <a:pt x="29246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83"/>
                </a:lnTo>
                <a:lnTo>
                  <a:pt x="34568" y="35887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88"/>
                </a:lnTo>
                <a:lnTo>
                  <a:pt x="12762" y="8294"/>
                </a:lnTo>
                <a:lnTo>
                  <a:pt x="16027" y="7109"/>
                </a:lnTo>
                <a:lnTo>
                  <a:pt x="18882" y="6948"/>
                </a:lnTo>
                <a:lnTo>
                  <a:pt x="22096" y="7134"/>
                </a:lnTo>
                <a:lnTo>
                  <a:pt x="25881" y="8369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756562" y="386629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796623" y="387858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32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508"/>
                </a:lnTo>
                <a:lnTo>
                  <a:pt x="13554" y="46508"/>
                </a:lnTo>
                <a:lnTo>
                  <a:pt x="10213" y="45770"/>
                </a:lnTo>
                <a:lnTo>
                  <a:pt x="6159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29" y="53312"/>
                </a:lnTo>
                <a:lnTo>
                  <a:pt x="25528" y="51954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8" y="16584"/>
                </a:lnTo>
                <a:lnTo>
                  <a:pt x="9767" y="13992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100" y="7134"/>
                </a:lnTo>
                <a:lnTo>
                  <a:pt x="25883" y="8369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844237" y="3919067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3"/>
                </a:lnTo>
                <a:lnTo>
                  <a:pt x="9591" y="417"/>
                </a:lnTo>
                <a:lnTo>
                  <a:pt x="5918" y="0"/>
                </a:lnTo>
                <a:lnTo>
                  <a:pt x="1285" y="1267"/>
                </a:lnTo>
                <a:lnTo>
                  <a:pt x="0" y="3834"/>
                </a:lnTo>
                <a:lnTo>
                  <a:pt x="0" y="8902"/>
                </a:lnTo>
                <a:lnTo>
                  <a:pt x="2084" y="12230"/>
                </a:lnTo>
                <a:lnTo>
                  <a:pt x="5753" y="12636"/>
                </a:lnTo>
                <a:lnTo>
                  <a:pt x="10403" y="11365"/>
                </a:lnTo>
                <a:lnTo>
                  <a:pt x="11671" y="8798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601895" y="4102441"/>
            <a:ext cx="91706" cy="70865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31" y="3657"/>
                </a:moveTo>
                <a:lnTo>
                  <a:pt x="18784" y="68489"/>
                </a:lnTo>
                <a:lnTo>
                  <a:pt x="19624" y="70012"/>
                </a:lnTo>
                <a:lnTo>
                  <a:pt x="22481" y="70761"/>
                </a:lnTo>
                <a:lnTo>
                  <a:pt x="25466" y="70865"/>
                </a:lnTo>
                <a:lnTo>
                  <a:pt x="29044" y="70699"/>
                </a:lnTo>
                <a:lnTo>
                  <a:pt x="31752" y="68489"/>
                </a:lnTo>
                <a:lnTo>
                  <a:pt x="45313" y="15464"/>
                </a:lnTo>
                <a:lnTo>
                  <a:pt x="60134" y="68489"/>
                </a:lnTo>
                <a:lnTo>
                  <a:pt x="60987" y="70012"/>
                </a:lnTo>
                <a:lnTo>
                  <a:pt x="63792" y="70761"/>
                </a:lnTo>
                <a:lnTo>
                  <a:pt x="66650" y="70865"/>
                </a:lnTo>
                <a:lnTo>
                  <a:pt x="70131" y="70699"/>
                </a:lnTo>
                <a:lnTo>
                  <a:pt x="73101" y="68489"/>
                </a:lnTo>
                <a:lnTo>
                  <a:pt x="91706" y="3693"/>
                </a:lnTo>
                <a:lnTo>
                  <a:pt x="91314" y="402"/>
                </a:lnTo>
                <a:lnTo>
                  <a:pt x="88722" y="0"/>
                </a:lnTo>
                <a:lnTo>
                  <a:pt x="85751" y="35"/>
                </a:lnTo>
                <a:lnTo>
                  <a:pt x="82652" y="2015"/>
                </a:lnTo>
                <a:lnTo>
                  <a:pt x="67182" y="60782"/>
                </a:lnTo>
                <a:lnTo>
                  <a:pt x="50965" y="2080"/>
                </a:lnTo>
                <a:lnTo>
                  <a:pt x="48934" y="186"/>
                </a:lnTo>
                <a:lnTo>
                  <a:pt x="45910" y="0"/>
                </a:lnTo>
                <a:lnTo>
                  <a:pt x="43282" y="111"/>
                </a:lnTo>
                <a:lnTo>
                  <a:pt x="40553" y="2080"/>
                </a:lnTo>
                <a:lnTo>
                  <a:pt x="25567" y="60782"/>
                </a:lnTo>
                <a:lnTo>
                  <a:pt x="9730" y="1964"/>
                </a:lnTo>
                <a:lnTo>
                  <a:pt x="9298" y="734"/>
                </a:lnTo>
                <a:lnTo>
                  <a:pt x="6581" y="35"/>
                </a:lnTo>
                <a:lnTo>
                  <a:pt x="3416" y="0"/>
                </a:lnTo>
                <a:lnTo>
                  <a:pt x="0" y="859"/>
                </a:lnTo>
                <a:lnTo>
                  <a:pt x="231" y="36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710165" y="4120358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3"/>
                </a:lnTo>
                <a:lnTo>
                  <a:pt x="35928" y="3070"/>
                </a:lnTo>
                <a:lnTo>
                  <a:pt x="33224" y="1838"/>
                </a:lnTo>
                <a:lnTo>
                  <a:pt x="30532" y="618"/>
                </a:lnTo>
                <a:lnTo>
                  <a:pt x="27270" y="0"/>
                </a:lnTo>
                <a:lnTo>
                  <a:pt x="27306" y="6995"/>
                </a:lnTo>
                <a:lnTo>
                  <a:pt x="30571" y="8329"/>
                </a:lnTo>
                <a:lnTo>
                  <a:pt x="32781" y="11008"/>
                </a:lnTo>
                <a:lnTo>
                  <a:pt x="34978" y="13686"/>
                </a:lnTo>
                <a:lnTo>
                  <a:pt x="36032" y="17383"/>
                </a:lnTo>
                <a:lnTo>
                  <a:pt x="35916" y="22082"/>
                </a:lnTo>
                <a:lnTo>
                  <a:pt x="9273" y="22082"/>
                </a:lnTo>
                <a:lnTo>
                  <a:pt x="9349" y="20087"/>
                </a:lnTo>
                <a:lnTo>
                  <a:pt x="10835" y="3120"/>
                </a:lnTo>
                <a:lnTo>
                  <a:pt x="8359" y="4899"/>
                </a:lnTo>
                <a:lnTo>
                  <a:pt x="4269" y="9571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07"/>
                </a:lnTo>
                <a:lnTo>
                  <a:pt x="4179" y="44776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3"/>
                </a:lnTo>
                <a:lnTo>
                  <a:pt x="24411" y="53653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9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896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3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3">
                <a:moveTo>
                  <a:pt x="9349" y="20087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70" y="0"/>
                </a:lnTo>
                <a:lnTo>
                  <a:pt x="19850" y="0"/>
                </a:lnTo>
                <a:lnTo>
                  <a:pt x="16614" y="618"/>
                </a:lnTo>
                <a:lnTo>
                  <a:pt x="13729" y="1864"/>
                </a:lnTo>
                <a:lnTo>
                  <a:pt x="10835" y="3120"/>
                </a:lnTo>
                <a:lnTo>
                  <a:pt x="9349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808671" y="4097434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3" y="75840"/>
                </a:lnTo>
                <a:lnTo>
                  <a:pt x="39189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42" y="37957"/>
                </a:lnTo>
                <a:lnTo>
                  <a:pt x="40551" y="33004"/>
                </a:lnTo>
                <a:lnTo>
                  <a:pt x="38200" y="28990"/>
                </a:lnTo>
                <a:lnTo>
                  <a:pt x="35025" y="25689"/>
                </a:lnTo>
                <a:lnTo>
                  <a:pt x="30567" y="23478"/>
                </a:lnTo>
                <a:lnTo>
                  <a:pt x="27835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1"/>
                </a:lnTo>
                <a:lnTo>
                  <a:pt x="11517" y="28242"/>
                </a:lnTo>
                <a:lnTo>
                  <a:pt x="8953" y="30960"/>
                </a:lnTo>
                <a:lnTo>
                  <a:pt x="8953" y="1713"/>
                </a:lnTo>
                <a:lnTo>
                  <a:pt x="8737" y="939"/>
                </a:lnTo>
                <a:lnTo>
                  <a:pt x="6096" y="0"/>
                </a:lnTo>
                <a:lnTo>
                  <a:pt x="2854" y="0"/>
                </a:lnTo>
                <a:lnTo>
                  <a:pt x="0" y="1713"/>
                </a:lnTo>
                <a:lnTo>
                  <a:pt x="0" y="74192"/>
                </a:lnTo>
                <a:lnTo>
                  <a:pt x="187" y="74941"/>
                </a:lnTo>
                <a:lnTo>
                  <a:pt x="2854" y="75840"/>
                </a:lnTo>
                <a:lnTo>
                  <a:pt x="6096" y="75840"/>
                </a:lnTo>
                <a:lnTo>
                  <a:pt x="8953" y="74192"/>
                </a:lnTo>
                <a:lnTo>
                  <a:pt x="8953" y="40067"/>
                </a:lnTo>
                <a:lnTo>
                  <a:pt x="11402" y="36993"/>
                </a:lnTo>
                <a:lnTo>
                  <a:pt x="13766" y="34667"/>
                </a:lnTo>
                <a:lnTo>
                  <a:pt x="18248" y="31482"/>
                </a:lnTo>
                <a:lnTo>
                  <a:pt x="22730" y="30681"/>
                </a:lnTo>
                <a:lnTo>
                  <a:pt x="25995" y="31009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870758" y="4120354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09" y="85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927947" y="4121110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3" y="3863"/>
                </a:moveTo>
                <a:lnTo>
                  <a:pt x="17146" y="50256"/>
                </a:lnTo>
                <a:lnTo>
                  <a:pt x="17981" y="51422"/>
                </a:lnTo>
                <a:lnTo>
                  <a:pt x="20562" y="52095"/>
                </a:lnTo>
                <a:lnTo>
                  <a:pt x="26708" y="52071"/>
                </a:lnTo>
                <a:lnTo>
                  <a:pt x="29401" y="50256"/>
                </a:lnTo>
                <a:lnTo>
                  <a:pt x="46061" y="3863"/>
                </a:lnTo>
                <a:lnTo>
                  <a:pt x="46493" y="1577"/>
                </a:lnTo>
                <a:lnTo>
                  <a:pt x="45961" y="472"/>
                </a:lnTo>
                <a:lnTo>
                  <a:pt x="43153" y="0"/>
                </a:lnTo>
                <a:lnTo>
                  <a:pt x="39952" y="90"/>
                </a:lnTo>
                <a:lnTo>
                  <a:pt x="37374" y="1738"/>
                </a:lnTo>
                <a:lnTo>
                  <a:pt x="23762" y="42012"/>
                </a:lnTo>
                <a:lnTo>
                  <a:pt x="23381" y="42012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8" y="25"/>
                </a:lnTo>
                <a:lnTo>
                  <a:pt x="0" y="1296"/>
                </a:lnTo>
                <a:lnTo>
                  <a:pt x="533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988298" y="4120358"/>
            <a:ext cx="44917" cy="53653"/>
          </a:xfrm>
          <a:custGeom>
            <a:avLst/>
            <a:gdLst/>
            <a:ahLst/>
            <a:cxnLst/>
            <a:rect l="l" t="t" r="r" b="b"/>
            <a:pathLst>
              <a:path w="44917" h="53653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34" y="1838"/>
                </a:lnTo>
                <a:lnTo>
                  <a:pt x="30528" y="61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4" y="13686"/>
                </a:lnTo>
                <a:lnTo>
                  <a:pt x="36028" y="17383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3" y="42007"/>
                </a:lnTo>
                <a:lnTo>
                  <a:pt x="4175" y="44776"/>
                </a:lnTo>
                <a:lnTo>
                  <a:pt x="8290" y="49197"/>
                </a:lnTo>
                <a:lnTo>
                  <a:pt x="10831" y="50860"/>
                </a:lnTo>
                <a:lnTo>
                  <a:pt x="13856" y="51979"/>
                </a:lnTo>
                <a:lnTo>
                  <a:pt x="16877" y="53096"/>
                </a:lnTo>
                <a:lnTo>
                  <a:pt x="20393" y="53653"/>
                </a:lnTo>
                <a:lnTo>
                  <a:pt x="24408" y="53653"/>
                </a:lnTo>
                <a:lnTo>
                  <a:pt x="28903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6"/>
                </a:lnTo>
                <a:lnTo>
                  <a:pt x="39460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3">
                <a:moveTo>
                  <a:pt x="9345" y="20087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6" y="1864"/>
                </a:lnTo>
                <a:lnTo>
                  <a:pt x="10831" y="312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086801" y="4097434"/>
            <a:ext cx="42047" cy="75840"/>
          </a:xfrm>
          <a:custGeom>
            <a:avLst/>
            <a:gdLst/>
            <a:ahLst/>
            <a:cxnLst/>
            <a:rect l="l" t="t" r="r" b="b"/>
            <a:pathLst>
              <a:path w="42047" h="75840">
                <a:moveTo>
                  <a:pt x="33093" y="45604"/>
                </a:moveTo>
                <a:lnTo>
                  <a:pt x="33093" y="74192"/>
                </a:lnTo>
                <a:lnTo>
                  <a:pt x="33310" y="74941"/>
                </a:lnTo>
                <a:lnTo>
                  <a:pt x="35952" y="75840"/>
                </a:lnTo>
                <a:lnTo>
                  <a:pt x="39189" y="75840"/>
                </a:lnTo>
                <a:lnTo>
                  <a:pt x="42047" y="74192"/>
                </a:lnTo>
                <a:lnTo>
                  <a:pt x="42047" y="40957"/>
                </a:lnTo>
                <a:lnTo>
                  <a:pt x="41756" y="37957"/>
                </a:lnTo>
                <a:lnTo>
                  <a:pt x="40561" y="33004"/>
                </a:lnTo>
                <a:lnTo>
                  <a:pt x="38199" y="28990"/>
                </a:lnTo>
                <a:lnTo>
                  <a:pt x="35024" y="25689"/>
                </a:lnTo>
                <a:lnTo>
                  <a:pt x="30567" y="23478"/>
                </a:lnTo>
                <a:lnTo>
                  <a:pt x="27834" y="22920"/>
                </a:lnTo>
                <a:lnTo>
                  <a:pt x="21930" y="22920"/>
                </a:lnTo>
                <a:lnTo>
                  <a:pt x="19312" y="23583"/>
                </a:lnTo>
                <a:lnTo>
                  <a:pt x="16710" y="24904"/>
                </a:lnTo>
                <a:lnTo>
                  <a:pt x="14108" y="26221"/>
                </a:lnTo>
                <a:lnTo>
                  <a:pt x="11516" y="28242"/>
                </a:lnTo>
                <a:lnTo>
                  <a:pt x="8952" y="30960"/>
                </a:lnTo>
                <a:lnTo>
                  <a:pt x="8952" y="171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13"/>
                </a:lnTo>
                <a:lnTo>
                  <a:pt x="0" y="74192"/>
                </a:lnTo>
                <a:lnTo>
                  <a:pt x="186" y="74941"/>
                </a:lnTo>
                <a:lnTo>
                  <a:pt x="2853" y="75840"/>
                </a:lnTo>
                <a:lnTo>
                  <a:pt x="6094" y="75840"/>
                </a:lnTo>
                <a:lnTo>
                  <a:pt x="8952" y="74192"/>
                </a:lnTo>
                <a:lnTo>
                  <a:pt x="8952" y="40067"/>
                </a:lnTo>
                <a:lnTo>
                  <a:pt x="11400" y="36993"/>
                </a:lnTo>
                <a:lnTo>
                  <a:pt x="13765" y="34667"/>
                </a:lnTo>
                <a:lnTo>
                  <a:pt x="18247" y="31482"/>
                </a:lnTo>
                <a:lnTo>
                  <a:pt x="22730" y="30681"/>
                </a:lnTo>
                <a:lnTo>
                  <a:pt x="25995" y="31009"/>
                </a:lnTo>
                <a:lnTo>
                  <a:pt x="28637" y="32306"/>
                </a:lnTo>
                <a:lnTo>
                  <a:pt x="31380" y="35711"/>
                </a:lnTo>
                <a:lnTo>
                  <a:pt x="32445" y="38872"/>
                </a:lnTo>
                <a:lnTo>
                  <a:pt x="33093" y="42810"/>
                </a:lnTo>
                <a:lnTo>
                  <a:pt x="33093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148886" y="4120354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41" y="46673"/>
                </a:lnTo>
                <a:lnTo>
                  <a:pt x="15458" y="46673"/>
                </a:lnTo>
                <a:lnTo>
                  <a:pt x="11595" y="44413"/>
                </a:lnTo>
                <a:lnTo>
                  <a:pt x="9173" y="40896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59" y="1993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73" y="40896"/>
                </a:lnTo>
                <a:lnTo>
                  <a:pt x="9173" y="38353"/>
                </a:lnTo>
                <a:lnTo>
                  <a:pt x="10022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209439" y="4097671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8"/>
                </a:lnTo>
                <a:lnTo>
                  <a:pt x="6097" y="70995"/>
                </a:lnTo>
                <a:lnTo>
                  <a:pt x="10680" y="74270"/>
                </a:lnTo>
                <a:lnTo>
                  <a:pt x="10886" y="60821"/>
                </a:lnTo>
                <a:lnTo>
                  <a:pt x="9842" y="56375"/>
                </a:lnTo>
                <a:lnTo>
                  <a:pt x="9269" y="51628"/>
                </a:lnTo>
                <a:lnTo>
                  <a:pt x="9269" y="46838"/>
                </a:lnTo>
                <a:lnTo>
                  <a:pt x="9956" y="42329"/>
                </a:lnTo>
                <a:lnTo>
                  <a:pt x="11126" y="38077"/>
                </a:lnTo>
                <a:lnTo>
                  <a:pt x="13117" y="34531"/>
                </a:lnTo>
                <a:lnTo>
                  <a:pt x="16001" y="32017"/>
                </a:lnTo>
                <a:lnTo>
                  <a:pt x="19532" y="30379"/>
                </a:lnTo>
                <a:lnTo>
                  <a:pt x="24270" y="30379"/>
                </a:lnTo>
                <a:lnTo>
                  <a:pt x="28892" y="32752"/>
                </a:lnTo>
                <a:lnTo>
                  <a:pt x="33489" y="36615"/>
                </a:lnTo>
                <a:lnTo>
                  <a:pt x="35916" y="39610"/>
                </a:lnTo>
                <a:lnTo>
                  <a:pt x="35916" y="59143"/>
                </a:lnTo>
                <a:lnTo>
                  <a:pt x="33173" y="62409"/>
                </a:lnTo>
                <a:lnTo>
                  <a:pt x="29425" y="65811"/>
                </a:lnTo>
                <a:lnTo>
                  <a:pt x="25974" y="67881"/>
                </a:lnTo>
                <a:lnTo>
                  <a:pt x="22618" y="68695"/>
                </a:lnTo>
                <a:lnTo>
                  <a:pt x="19075" y="68695"/>
                </a:lnTo>
                <a:lnTo>
                  <a:pt x="15568" y="67042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4" y="75567"/>
                </a:lnTo>
                <a:lnTo>
                  <a:pt x="28943" y="74015"/>
                </a:lnTo>
                <a:lnTo>
                  <a:pt x="31711" y="72467"/>
                </a:lnTo>
                <a:lnTo>
                  <a:pt x="34378" y="70283"/>
                </a:lnTo>
                <a:lnTo>
                  <a:pt x="36946" y="67499"/>
                </a:lnTo>
                <a:lnTo>
                  <a:pt x="37021" y="74498"/>
                </a:lnTo>
                <a:lnTo>
                  <a:pt x="39625" y="75603"/>
                </a:lnTo>
                <a:lnTo>
                  <a:pt x="42353" y="75603"/>
                </a:lnTo>
                <a:lnTo>
                  <a:pt x="44919" y="73950"/>
                </a:lnTo>
                <a:lnTo>
                  <a:pt x="44919" y="1687"/>
                </a:lnTo>
                <a:lnTo>
                  <a:pt x="44678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807"/>
                </a:lnTo>
                <a:lnTo>
                  <a:pt x="26517" y="23305"/>
                </a:lnTo>
                <a:lnTo>
                  <a:pt x="23900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2" y="24602"/>
                </a:lnTo>
                <a:lnTo>
                  <a:pt x="9334" y="25894"/>
                </a:lnTo>
                <a:lnTo>
                  <a:pt x="7138" y="27722"/>
                </a:lnTo>
                <a:lnTo>
                  <a:pt x="3595" y="32500"/>
                </a:lnTo>
                <a:lnTo>
                  <a:pt x="2260" y="35394"/>
                </a:lnTo>
                <a:lnTo>
                  <a:pt x="1346" y="38775"/>
                </a:lnTo>
                <a:lnTo>
                  <a:pt x="445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52">
                <a:moveTo>
                  <a:pt x="10886" y="60821"/>
                </a:moveTo>
                <a:lnTo>
                  <a:pt x="10680" y="74270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303809" y="410807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354770" y="4097434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3" y="75840"/>
                </a:lnTo>
                <a:lnTo>
                  <a:pt x="39189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7"/>
                </a:lnTo>
                <a:lnTo>
                  <a:pt x="40561" y="33004"/>
                </a:lnTo>
                <a:lnTo>
                  <a:pt x="38200" y="28990"/>
                </a:lnTo>
                <a:lnTo>
                  <a:pt x="35025" y="25689"/>
                </a:lnTo>
                <a:lnTo>
                  <a:pt x="30567" y="23478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1"/>
                </a:lnTo>
                <a:lnTo>
                  <a:pt x="11516" y="28242"/>
                </a:lnTo>
                <a:lnTo>
                  <a:pt x="8953" y="30960"/>
                </a:lnTo>
                <a:lnTo>
                  <a:pt x="8953" y="171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13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67"/>
                </a:lnTo>
                <a:lnTo>
                  <a:pt x="11404" y="36993"/>
                </a:lnTo>
                <a:lnTo>
                  <a:pt x="13766" y="34667"/>
                </a:lnTo>
                <a:lnTo>
                  <a:pt x="18248" y="31482"/>
                </a:lnTo>
                <a:lnTo>
                  <a:pt x="22730" y="30681"/>
                </a:lnTo>
                <a:lnTo>
                  <a:pt x="25995" y="31009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416921" y="4120358"/>
            <a:ext cx="44919" cy="53653"/>
          </a:xfrm>
          <a:custGeom>
            <a:avLst/>
            <a:gdLst/>
            <a:ahLst/>
            <a:cxnLst/>
            <a:rect l="l" t="t" r="r" b="b"/>
            <a:pathLst>
              <a:path w="44919" h="53653">
                <a:moveTo>
                  <a:pt x="44513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76" y="6803"/>
                </a:lnTo>
                <a:lnTo>
                  <a:pt x="35927" y="3070"/>
                </a:lnTo>
                <a:lnTo>
                  <a:pt x="33234" y="1838"/>
                </a:lnTo>
                <a:lnTo>
                  <a:pt x="30530" y="618"/>
                </a:lnTo>
                <a:lnTo>
                  <a:pt x="27265" y="0"/>
                </a:lnTo>
                <a:lnTo>
                  <a:pt x="27305" y="6995"/>
                </a:lnTo>
                <a:lnTo>
                  <a:pt x="30570" y="8329"/>
                </a:lnTo>
                <a:lnTo>
                  <a:pt x="32777" y="11008"/>
                </a:lnTo>
                <a:lnTo>
                  <a:pt x="34977" y="13686"/>
                </a:lnTo>
                <a:lnTo>
                  <a:pt x="36032" y="17383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8" y="9571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5"/>
                </a:lnTo>
                <a:lnTo>
                  <a:pt x="2616" y="42007"/>
                </a:lnTo>
                <a:lnTo>
                  <a:pt x="4179" y="44776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3"/>
                </a:lnTo>
                <a:lnTo>
                  <a:pt x="24410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3" y="48308"/>
                </a:lnTo>
                <a:lnTo>
                  <a:pt x="42861" y="45529"/>
                </a:lnTo>
                <a:lnTo>
                  <a:pt x="42076" y="42896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4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3">
                <a:moveTo>
                  <a:pt x="9348" y="20087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5"/>
                </a:lnTo>
                <a:lnTo>
                  <a:pt x="27305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2" y="618"/>
                </a:lnTo>
                <a:lnTo>
                  <a:pt x="13729" y="1864"/>
                </a:lnTo>
                <a:lnTo>
                  <a:pt x="10831" y="312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512000" y="4120354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5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08" y="14604"/>
                </a:lnTo>
                <a:lnTo>
                  <a:pt x="14198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0"/>
                </a:lnTo>
                <a:lnTo>
                  <a:pt x="38682" y="34670"/>
                </a:lnTo>
                <a:lnTo>
                  <a:pt x="37882" y="50280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4" y="35114"/>
                </a:lnTo>
                <a:lnTo>
                  <a:pt x="1473" y="38353"/>
                </a:lnTo>
                <a:lnTo>
                  <a:pt x="2448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401" y="50672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41" h="53657">
                <a:moveTo>
                  <a:pt x="26960" y="46126"/>
                </a:moveTo>
                <a:lnTo>
                  <a:pt x="21449" y="46126"/>
                </a:lnTo>
                <a:lnTo>
                  <a:pt x="17104" y="44578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39"/>
                </a:lnTo>
                <a:lnTo>
                  <a:pt x="10401" y="50672"/>
                </a:lnTo>
                <a:lnTo>
                  <a:pt x="13385" y="51879"/>
                </a:lnTo>
                <a:lnTo>
                  <a:pt x="16370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0"/>
                </a:lnTo>
                <a:lnTo>
                  <a:pt x="38682" y="34670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581462" y="4120351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50"/>
                </a:lnTo>
                <a:lnTo>
                  <a:pt x="35459" y="22222"/>
                </a:lnTo>
                <a:lnTo>
                  <a:pt x="35650" y="27141"/>
                </a:lnTo>
                <a:lnTo>
                  <a:pt x="35650" y="29411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7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20"/>
                </a:lnTo>
                <a:lnTo>
                  <a:pt x="5284" y="798"/>
                </a:lnTo>
                <a:lnTo>
                  <a:pt x="2566" y="79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8"/>
                </a:lnTo>
                <a:lnTo>
                  <a:pt x="10248" y="4750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0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646867" y="4120351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50"/>
                </a:lnTo>
                <a:lnTo>
                  <a:pt x="35459" y="22222"/>
                </a:lnTo>
                <a:lnTo>
                  <a:pt x="35650" y="27141"/>
                </a:lnTo>
                <a:lnTo>
                  <a:pt x="35650" y="29411"/>
                </a:lnTo>
                <a:lnTo>
                  <a:pt x="34937" y="33909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7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49"/>
                </a:lnTo>
                <a:lnTo>
                  <a:pt x="16308" y="2260"/>
                </a:lnTo>
                <a:lnTo>
                  <a:pt x="13524" y="393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20"/>
                </a:lnTo>
                <a:lnTo>
                  <a:pt x="5294" y="798"/>
                </a:lnTo>
                <a:lnTo>
                  <a:pt x="2566" y="79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38"/>
                </a:lnTo>
                <a:lnTo>
                  <a:pt x="10248" y="47509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39"/>
                </a:lnTo>
                <a:lnTo>
                  <a:pt x="35469" y="50458"/>
                </a:lnTo>
                <a:lnTo>
                  <a:pt x="34937" y="33909"/>
                </a:lnTo>
                <a:lnTo>
                  <a:pt x="33731" y="38188"/>
                </a:lnTo>
                <a:lnTo>
                  <a:pt x="31725" y="41795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2" y="36691"/>
                </a:lnTo>
                <a:lnTo>
                  <a:pt x="8952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708849" y="4120354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6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2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778318" y="412035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83"/>
                </a:lnTo>
                <a:lnTo>
                  <a:pt x="23025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817525" y="4108071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868217" y="4121143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52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32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68"/>
                </a:lnTo>
                <a:lnTo>
                  <a:pt x="20256" y="52868"/>
                </a:lnTo>
                <a:lnTo>
                  <a:pt x="22999" y="52170"/>
                </a:lnTo>
                <a:lnTo>
                  <a:pt x="25717" y="50749"/>
                </a:lnTo>
                <a:lnTo>
                  <a:pt x="28421" y="49352"/>
                </a:lnTo>
                <a:lnTo>
                  <a:pt x="31175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3" y="52130"/>
                </a:lnTo>
                <a:lnTo>
                  <a:pt x="42097" y="50482"/>
                </a:lnTo>
                <a:lnTo>
                  <a:pt x="42097" y="1652"/>
                </a:lnTo>
                <a:lnTo>
                  <a:pt x="41856" y="924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933887" y="4120354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5" y="14072"/>
                </a:lnTo>
                <a:lnTo>
                  <a:pt x="13766" y="1174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998213" y="4100987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9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025170" y="410807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42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075048" y="410098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270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105263" y="4120358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20" y="1838"/>
                </a:lnTo>
                <a:lnTo>
                  <a:pt x="30530" y="618"/>
                </a:lnTo>
                <a:lnTo>
                  <a:pt x="27265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86"/>
                </a:lnTo>
                <a:lnTo>
                  <a:pt x="36028" y="17383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3" y="42007"/>
                </a:lnTo>
                <a:lnTo>
                  <a:pt x="4175" y="44776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7" y="53096"/>
                </a:lnTo>
                <a:lnTo>
                  <a:pt x="20393" y="53653"/>
                </a:lnTo>
                <a:lnTo>
                  <a:pt x="24408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4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62" y="42896"/>
                </a:lnTo>
                <a:lnTo>
                  <a:pt x="39444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3">
                <a:moveTo>
                  <a:pt x="9345" y="20087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5" y="6995"/>
                </a:lnTo>
                <a:lnTo>
                  <a:pt x="27302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6" y="1864"/>
                </a:lnTo>
                <a:lnTo>
                  <a:pt x="10831" y="312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167463" y="4120358"/>
            <a:ext cx="34570" cy="53653"/>
          </a:xfrm>
          <a:custGeom>
            <a:avLst/>
            <a:gdLst/>
            <a:ahLst/>
            <a:cxnLst/>
            <a:rect l="l" t="t" r="r" b="b"/>
            <a:pathLst>
              <a:path w="34570" h="53653">
                <a:moveTo>
                  <a:pt x="21603" y="111"/>
                </a:moveTo>
                <a:lnTo>
                  <a:pt x="16031" y="0"/>
                </a:lnTo>
                <a:lnTo>
                  <a:pt x="13439" y="392"/>
                </a:lnTo>
                <a:lnTo>
                  <a:pt x="8992" y="1990"/>
                </a:lnTo>
                <a:lnTo>
                  <a:pt x="5651" y="4366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5"/>
                </a:lnTo>
                <a:lnTo>
                  <a:pt x="1551" y="18529"/>
                </a:lnTo>
                <a:lnTo>
                  <a:pt x="2959" y="21625"/>
                </a:lnTo>
                <a:lnTo>
                  <a:pt x="6212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7"/>
                </a:lnTo>
                <a:lnTo>
                  <a:pt x="17970" y="30793"/>
                </a:lnTo>
                <a:lnTo>
                  <a:pt x="20713" y="31988"/>
                </a:lnTo>
                <a:lnTo>
                  <a:pt x="23964" y="34274"/>
                </a:lnTo>
                <a:lnTo>
                  <a:pt x="25732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504"/>
                </a:lnTo>
                <a:lnTo>
                  <a:pt x="13553" y="46504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0"/>
                </a:lnTo>
                <a:lnTo>
                  <a:pt x="12026" y="53527"/>
                </a:lnTo>
                <a:lnTo>
                  <a:pt x="18237" y="53653"/>
                </a:lnTo>
                <a:lnTo>
                  <a:pt x="20829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5" y="32547"/>
                </a:lnTo>
                <a:lnTo>
                  <a:pt x="31878" y="29743"/>
                </a:lnTo>
                <a:lnTo>
                  <a:pt x="28234" y="26629"/>
                </a:lnTo>
                <a:lnTo>
                  <a:pt x="25224" y="25116"/>
                </a:lnTo>
                <a:lnTo>
                  <a:pt x="22175" y="2382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4" y="8290"/>
                </a:lnTo>
                <a:lnTo>
                  <a:pt x="16031" y="7109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702"/>
                </a:lnTo>
                <a:lnTo>
                  <a:pt x="30420" y="2904"/>
                </a:lnTo>
                <a:lnTo>
                  <a:pt x="27485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251141" y="4120354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5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08" y="14604"/>
                </a:lnTo>
                <a:lnTo>
                  <a:pt x="14184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0"/>
                </a:lnTo>
                <a:lnTo>
                  <a:pt x="38682" y="34670"/>
                </a:lnTo>
                <a:lnTo>
                  <a:pt x="37882" y="50280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4" y="35114"/>
                </a:lnTo>
                <a:lnTo>
                  <a:pt x="1473" y="38353"/>
                </a:lnTo>
                <a:lnTo>
                  <a:pt x="2448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72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41" h="53657">
                <a:moveTo>
                  <a:pt x="26960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6" y="50672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0"/>
                </a:lnTo>
                <a:lnTo>
                  <a:pt x="38682" y="34670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314307" y="4097026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2" y="12993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2" y="25516"/>
                </a:lnTo>
                <a:lnTo>
                  <a:pt x="0" y="28106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03"/>
                </a:lnTo>
                <a:lnTo>
                  <a:pt x="8992" y="75543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0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75" y="30341"/>
                </a:lnTo>
                <a:lnTo>
                  <a:pt x="30326" y="27421"/>
                </a:lnTo>
                <a:lnTo>
                  <a:pt x="28536" y="24361"/>
                </a:lnTo>
                <a:lnTo>
                  <a:pt x="17640" y="24361"/>
                </a:lnTo>
                <a:lnTo>
                  <a:pt x="17766" y="15167"/>
                </a:lnTo>
                <a:lnTo>
                  <a:pt x="18262" y="12233"/>
                </a:lnTo>
                <a:lnTo>
                  <a:pt x="20599" y="8525"/>
                </a:lnTo>
                <a:lnTo>
                  <a:pt x="23623" y="7430"/>
                </a:lnTo>
                <a:lnTo>
                  <a:pt x="26798" y="7520"/>
                </a:lnTo>
                <a:lnTo>
                  <a:pt x="30010" y="8421"/>
                </a:lnTo>
                <a:lnTo>
                  <a:pt x="32691" y="8359"/>
                </a:lnTo>
                <a:lnTo>
                  <a:pt x="33044" y="5692"/>
                </a:lnTo>
                <a:lnTo>
                  <a:pt x="32969" y="3924"/>
                </a:lnTo>
                <a:lnTo>
                  <a:pt x="30822" y="1120"/>
                </a:lnTo>
                <a:lnTo>
                  <a:pt x="28054" y="346"/>
                </a:lnTo>
                <a:lnTo>
                  <a:pt x="24357" y="0"/>
                </a:lnTo>
                <a:lnTo>
                  <a:pt x="21690" y="0"/>
                </a:lnTo>
                <a:lnTo>
                  <a:pt x="19367" y="370"/>
                </a:lnTo>
                <a:lnTo>
                  <a:pt x="15419" y="1844"/>
                </a:lnTo>
                <a:lnTo>
                  <a:pt x="12485" y="4547"/>
                </a:lnTo>
                <a:lnTo>
                  <a:pt x="10209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388842" y="4121110"/>
            <a:ext cx="73734" cy="52120"/>
          </a:xfrm>
          <a:custGeom>
            <a:avLst/>
            <a:gdLst/>
            <a:ahLst/>
            <a:cxnLst/>
            <a:rect l="l" t="t" r="r" b="b"/>
            <a:pathLst>
              <a:path w="73734" h="52120">
                <a:moveTo>
                  <a:pt x="481" y="3863"/>
                </a:moveTo>
                <a:lnTo>
                  <a:pt x="14756" y="50256"/>
                </a:lnTo>
                <a:lnTo>
                  <a:pt x="15238" y="51170"/>
                </a:lnTo>
                <a:lnTo>
                  <a:pt x="17981" y="52095"/>
                </a:lnTo>
                <a:lnTo>
                  <a:pt x="24202" y="52071"/>
                </a:lnTo>
                <a:lnTo>
                  <a:pt x="26859" y="50256"/>
                </a:lnTo>
                <a:lnTo>
                  <a:pt x="36344" y="14820"/>
                </a:lnTo>
                <a:lnTo>
                  <a:pt x="36560" y="14820"/>
                </a:lnTo>
                <a:lnTo>
                  <a:pt x="46821" y="50256"/>
                </a:lnTo>
                <a:lnTo>
                  <a:pt x="47519" y="51422"/>
                </a:lnTo>
                <a:lnTo>
                  <a:pt x="50125" y="52095"/>
                </a:lnTo>
                <a:lnTo>
                  <a:pt x="55662" y="52120"/>
                </a:lnTo>
                <a:lnTo>
                  <a:pt x="58863" y="50256"/>
                </a:lnTo>
                <a:lnTo>
                  <a:pt x="73252" y="3863"/>
                </a:lnTo>
                <a:lnTo>
                  <a:pt x="73734" y="1577"/>
                </a:lnTo>
                <a:lnTo>
                  <a:pt x="73201" y="472"/>
                </a:lnTo>
                <a:lnTo>
                  <a:pt x="70418" y="0"/>
                </a:lnTo>
                <a:lnTo>
                  <a:pt x="67840" y="39"/>
                </a:lnTo>
                <a:lnTo>
                  <a:pt x="64730" y="1738"/>
                </a:lnTo>
                <a:lnTo>
                  <a:pt x="53110" y="42012"/>
                </a:lnTo>
                <a:lnTo>
                  <a:pt x="52955" y="42012"/>
                </a:lnTo>
                <a:lnTo>
                  <a:pt x="41283" y="1638"/>
                </a:lnTo>
                <a:lnTo>
                  <a:pt x="40956" y="864"/>
                </a:lnTo>
                <a:lnTo>
                  <a:pt x="38364" y="39"/>
                </a:lnTo>
                <a:lnTo>
                  <a:pt x="35149" y="39"/>
                </a:lnTo>
                <a:lnTo>
                  <a:pt x="32165" y="1738"/>
                </a:lnTo>
                <a:lnTo>
                  <a:pt x="21372" y="42012"/>
                </a:lnTo>
                <a:lnTo>
                  <a:pt x="21156" y="42012"/>
                </a:lnTo>
                <a:lnTo>
                  <a:pt x="9384" y="1738"/>
                </a:lnTo>
                <a:lnTo>
                  <a:pt x="8290" y="356"/>
                </a:lnTo>
                <a:lnTo>
                  <a:pt x="5457" y="0"/>
                </a:lnTo>
                <a:lnTo>
                  <a:pt x="2904" y="25"/>
                </a:lnTo>
                <a:lnTo>
                  <a:pt x="0" y="1257"/>
                </a:lnTo>
                <a:lnTo>
                  <a:pt x="481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477834" y="4120354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10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2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547299" y="4120358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7" y="9475"/>
                </a:lnTo>
                <a:lnTo>
                  <a:pt x="28450" y="8190"/>
                </a:lnTo>
                <a:lnTo>
                  <a:pt x="28512" y="3657"/>
                </a:lnTo>
                <a:lnTo>
                  <a:pt x="26136" y="683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593023" y="4097434"/>
            <a:ext cx="40093" cy="75879"/>
          </a:xfrm>
          <a:custGeom>
            <a:avLst/>
            <a:gdLst/>
            <a:ahLst/>
            <a:cxnLst/>
            <a:rect l="l" t="t" r="r" b="b"/>
            <a:pathLst>
              <a:path w="40093" h="75879">
                <a:moveTo>
                  <a:pt x="36626" y="28130"/>
                </a:moveTo>
                <a:lnTo>
                  <a:pt x="37782" y="26617"/>
                </a:lnTo>
                <a:lnTo>
                  <a:pt x="36205" y="23809"/>
                </a:lnTo>
                <a:lnTo>
                  <a:pt x="33310" y="23672"/>
                </a:lnTo>
                <a:lnTo>
                  <a:pt x="29933" y="23925"/>
                </a:lnTo>
                <a:lnTo>
                  <a:pt x="27392" y="25577"/>
                </a:lnTo>
                <a:lnTo>
                  <a:pt x="8953" y="45871"/>
                </a:lnTo>
                <a:lnTo>
                  <a:pt x="8953" y="171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1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6"/>
                </a:lnTo>
                <a:lnTo>
                  <a:pt x="29563" y="74141"/>
                </a:lnTo>
                <a:lnTo>
                  <a:pt x="31788" y="75653"/>
                </a:lnTo>
                <a:lnTo>
                  <a:pt x="34401" y="75879"/>
                </a:lnTo>
                <a:lnTo>
                  <a:pt x="37094" y="75844"/>
                </a:lnTo>
                <a:lnTo>
                  <a:pt x="40093" y="74141"/>
                </a:lnTo>
                <a:lnTo>
                  <a:pt x="38783" y="71589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649723" y="4100987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70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683191" y="412035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42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71"/>
                </a:lnTo>
                <a:lnTo>
                  <a:pt x="187" y="52020"/>
                </a:lnTo>
                <a:lnTo>
                  <a:pt x="2854" y="52919"/>
                </a:lnTo>
                <a:lnTo>
                  <a:pt x="6095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2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743164" y="4120466"/>
            <a:ext cx="46228" cy="72327"/>
          </a:xfrm>
          <a:custGeom>
            <a:avLst/>
            <a:gdLst/>
            <a:ahLst/>
            <a:cxnLst/>
            <a:rect l="l" t="t" r="r" b="b"/>
            <a:pathLst>
              <a:path w="46228" h="72327">
                <a:moveTo>
                  <a:pt x="431" y="55727"/>
                </a:moveTo>
                <a:lnTo>
                  <a:pt x="0" y="59194"/>
                </a:lnTo>
                <a:lnTo>
                  <a:pt x="392" y="62816"/>
                </a:lnTo>
                <a:lnTo>
                  <a:pt x="1993" y="66041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0"/>
                </a:lnTo>
                <a:lnTo>
                  <a:pt x="32561" y="71005"/>
                </a:lnTo>
                <a:lnTo>
                  <a:pt x="35560" y="70106"/>
                </a:lnTo>
                <a:lnTo>
                  <a:pt x="39966" y="67363"/>
                </a:lnTo>
                <a:lnTo>
                  <a:pt x="43332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6" y="51602"/>
                </a:lnTo>
                <a:lnTo>
                  <a:pt x="43614" y="48387"/>
                </a:lnTo>
                <a:lnTo>
                  <a:pt x="40971" y="45924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5"/>
                </a:lnTo>
                <a:lnTo>
                  <a:pt x="14324" y="41760"/>
                </a:lnTo>
                <a:lnTo>
                  <a:pt x="10413" y="39650"/>
                </a:lnTo>
                <a:lnTo>
                  <a:pt x="11696" y="51562"/>
                </a:lnTo>
                <a:lnTo>
                  <a:pt x="14540" y="4899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10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5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0"/>
                </a:lnTo>
                <a:lnTo>
                  <a:pt x="9499" y="54648"/>
                </a:lnTo>
                <a:lnTo>
                  <a:pt x="9817" y="36234"/>
                </a:lnTo>
                <a:lnTo>
                  <a:pt x="11394" y="32881"/>
                </a:lnTo>
                <a:lnTo>
                  <a:pt x="14403" y="33681"/>
                </a:lnTo>
                <a:lnTo>
                  <a:pt x="17981" y="34735"/>
                </a:lnTo>
                <a:lnTo>
                  <a:pt x="16015" y="27190"/>
                </a:lnTo>
                <a:lnTo>
                  <a:pt x="12369" y="23497"/>
                </a:lnTo>
                <a:lnTo>
                  <a:pt x="11455" y="20955"/>
                </a:lnTo>
                <a:lnTo>
                  <a:pt x="11455" y="17744"/>
                </a:lnTo>
                <a:lnTo>
                  <a:pt x="11659" y="14911"/>
                </a:lnTo>
                <a:lnTo>
                  <a:pt x="9907" y="3200"/>
                </a:lnTo>
                <a:lnTo>
                  <a:pt x="6581" y="6234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3"/>
                </a:lnTo>
                <a:lnTo>
                  <a:pt x="3265" y="22212"/>
                </a:lnTo>
                <a:lnTo>
                  <a:pt x="4560" y="25591"/>
                </a:lnTo>
                <a:lnTo>
                  <a:pt x="6565" y="28421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01"/>
                </a:lnTo>
                <a:lnTo>
                  <a:pt x="2274" y="42076"/>
                </a:lnTo>
                <a:lnTo>
                  <a:pt x="3973" y="44831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72327">
                <a:moveTo>
                  <a:pt x="15886" y="8280"/>
                </a:move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0"/>
                </a:lnTo>
                <a:lnTo>
                  <a:pt x="31319" y="11494"/>
                </a:lnTo>
                <a:lnTo>
                  <a:pt x="32233" y="14086"/>
                </a:lnTo>
                <a:lnTo>
                  <a:pt x="32233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7" y="26697"/>
                </a:lnTo>
                <a:lnTo>
                  <a:pt x="25185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81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7" y="33795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6" y="20181"/>
                </a:lnTo>
                <a:lnTo>
                  <a:pt x="40806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8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74"/>
                </a:lnTo>
                <a:lnTo>
                  <a:pt x="19112" y="0"/>
                </a:lnTo>
                <a:lnTo>
                  <a:pt x="14248" y="1220"/>
                </a:lnTo>
                <a:lnTo>
                  <a:pt x="9907" y="3200"/>
                </a:lnTo>
                <a:lnTo>
                  <a:pt x="11659" y="14911"/>
                </a:lnTo>
                <a:lnTo>
                  <a:pt x="13117" y="11102"/>
                </a:lnTo>
                <a:lnTo>
                  <a:pt x="15886" y="8280"/>
                </a:lnTo>
                <a:close/>
              </a:path>
              <a:path w="46228" h="72327">
                <a:moveTo>
                  <a:pt x="9817" y="36234"/>
                </a:moveTo>
                <a:lnTo>
                  <a:pt x="9499" y="54648"/>
                </a:lnTo>
                <a:lnTo>
                  <a:pt x="11696" y="51562"/>
                </a:lnTo>
                <a:lnTo>
                  <a:pt x="10413" y="39650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835245" y="4121110"/>
            <a:ext cx="73736" cy="52120"/>
          </a:xfrm>
          <a:custGeom>
            <a:avLst/>
            <a:gdLst/>
            <a:ahLst/>
            <a:cxnLst/>
            <a:rect l="l" t="t" r="r" b="b"/>
            <a:pathLst>
              <a:path w="73736" h="52120">
                <a:moveTo>
                  <a:pt x="482" y="3863"/>
                </a:moveTo>
                <a:lnTo>
                  <a:pt x="14757" y="50256"/>
                </a:lnTo>
                <a:lnTo>
                  <a:pt x="15238" y="51170"/>
                </a:lnTo>
                <a:lnTo>
                  <a:pt x="17981" y="52095"/>
                </a:lnTo>
                <a:lnTo>
                  <a:pt x="24207" y="52071"/>
                </a:lnTo>
                <a:lnTo>
                  <a:pt x="26860" y="50256"/>
                </a:lnTo>
                <a:lnTo>
                  <a:pt x="36346" y="14820"/>
                </a:lnTo>
                <a:lnTo>
                  <a:pt x="36562" y="14820"/>
                </a:lnTo>
                <a:lnTo>
                  <a:pt x="46822" y="50256"/>
                </a:lnTo>
                <a:lnTo>
                  <a:pt x="47534" y="51422"/>
                </a:lnTo>
                <a:lnTo>
                  <a:pt x="50138" y="52095"/>
                </a:lnTo>
                <a:lnTo>
                  <a:pt x="55664" y="52120"/>
                </a:lnTo>
                <a:lnTo>
                  <a:pt x="58864" y="50256"/>
                </a:lnTo>
                <a:lnTo>
                  <a:pt x="73253" y="3863"/>
                </a:lnTo>
                <a:lnTo>
                  <a:pt x="73736" y="1577"/>
                </a:lnTo>
                <a:lnTo>
                  <a:pt x="73202" y="472"/>
                </a:lnTo>
                <a:lnTo>
                  <a:pt x="70434" y="0"/>
                </a:lnTo>
                <a:lnTo>
                  <a:pt x="67842" y="39"/>
                </a:lnTo>
                <a:lnTo>
                  <a:pt x="64731" y="1738"/>
                </a:lnTo>
                <a:lnTo>
                  <a:pt x="53111" y="42012"/>
                </a:lnTo>
                <a:lnTo>
                  <a:pt x="52956" y="42012"/>
                </a:lnTo>
                <a:lnTo>
                  <a:pt x="41285" y="1638"/>
                </a:lnTo>
                <a:lnTo>
                  <a:pt x="40957" y="864"/>
                </a:lnTo>
                <a:lnTo>
                  <a:pt x="38365" y="39"/>
                </a:lnTo>
                <a:lnTo>
                  <a:pt x="35151" y="39"/>
                </a:lnTo>
                <a:lnTo>
                  <a:pt x="32166" y="1738"/>
                </a:lnTo>
                <a:lnTo>
                  <a:pt x="21374" y="42012"/>
                </a:lnTo>
                <a:lnTo>
                  <a:pt x="21158" y="42012"/>
                </a:lnTo>
                <a:lnTo>
                  <a:pt x="9385" y="1738"/>
                </a:lnTo>
                <a:lnTo>
                  <a:pt x="8291" y="356"/>
                </a:lnTo>
                <a:lnTo>
                  <a:pt x="5462" y="0"/>
                </a:lnTo>
                <a:lnTo>
                  <a:pt x="2905" y="25"/>
                </a:lnTo>
                <a:lnTo>
                  <a:pt x="0" y="1257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926584" y="4100987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87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953537" y="410807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004499" y="4097434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3" y="75840"/>
                </a:lnTo>
                <a:lnTo>
                  <a:pt x="39193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7"/>
                </a:lnTo>
                <a:lnTo>
                  <a:pt x="40565" y="33004"/>
                </a:lnTo>
                <a:lnTo>
                  <a:pt x="38204" y="28990"/>
                </a:lnTo>
                <a:lnTo>
                  <a:pt x="35027" y="25689"/>
                </a:lnTo>
                <a:lnTo>
                  <a:pt x="30567" y="23478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5" y="24904"/>
                </a:lnTo>
                <a:lnTo>
                  <a:pt x="14108" y="26221"/>
                </a:lnTo>
                <a:lnTo>
                  <a:pt x="11520" y="28242"/>
                </a:lnTo>
                <a:lnTo>
                  <a:pt x="8953" y="30960"/>
                </a:lnTo>
                <a:lnTo>
                  <a:pt x="8953" y="171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13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67"/>
                </a:lnTo>
                <a:lnTo>
                  <a:pt x="11416" y="36993"/>
                </a:lnTo>
                <a:lnTo>
                  <a:pt x="13766" y="34667"/>
                </a:lnTo>
                <a:lnTo>
                  <a:pt x="18248" y="31482"/>
                </a:lnTo>
                <a:lnTo>
                  <a:pt x="22734" y="30681"/>
                </a:lnTo>
                <a:lnTo>
                  <a:pt x="25995" y="31009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102282" y="4120354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7" y="52919"/>
                </a:lnTo>
                <a:lnTo>
                  <a:pt x="69584" y="52919"/>
                </a:lnTo>
                <a:lnTo>
                  <a:pt x="72443" y="51271"/>
                </a:lnTo>
                <a:lnTo>
                  <a:pt x="72443" y="17665"/>
                </a:lnTo>
                <a:lnTo>
                  <a:pt x="72161" y="15036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68"/>
                </a:lnTo>
                <a:lnTo>
                  <a:pt x="61455" y="557"/>
                </a:lnTo>
                <a:lnTo>
                  <a:pt x="58816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29" y="2170"/>
                </a:lnTo>
                <a:lnTo>
                  <a:pt x="45060" y="3924"/>
                </a:lnTo>
                <a:lnTo>
                  <a:pt x="42141" y="6389"/>
                </a:lnTo>
                <a:lnTo>
                  <a:pt x="38966" y="9665"/>
                </a:lnTo>
                <a:lnTo>
                  <a:pt x="36791" y="5727"/>
                </a:lnTo>
                <a:lnTo>
                  <a:pt x="33646" y="2692"/>
                </a:lnTo>
                <a:lnTo>
                  <a:pt x="30989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7146"/>
                </a:lnTo>
                <a:lnTo>
                  <a:pt x="11418" y="14072"/>
                </a:lnTo>
                <a:lnTo>
                  <a:pt x="15800" y="10148"/>
                </a:lnTo>
                <a:lnTo>
                  <a:pt x="19965" y="7760"/>
                </a:lnTo>
                <a:lnTo>
                  <a:pt x="23698" y="7760"/>
                </a:lnTo>
                <a:lnTo>
                  <a:pt x="26341" y="8726"/>
                </a:lnTo>
                <a:lnTo>
                  <a:pt x="29364" y="11555"/>
                </a:lnTo>
                <a:lnTo>
                  <a:pt x="30747" y="14248"/>
                </a:lnTo>
                <a:lnTo>
                  <a:pt x="31546" y="17665"/>
                </a:lnTo>
                <a:lnTo>
                  <a:pt x="31752" y="21588"/>
                </a:lnTo>
                <a:lnTo>
                  <a:pt x="31752" y="51271"/>
                </a:lnTo>
                <a:lnTo>
                  <a:pt x="32068" y="52210"/>
                </a:lnTo>
                <a:lnTo>
                  <a:pt x="34646" y="52919"/>
                </a:lnTo>
                <a:lnTo>
                  <a:pt x="37785" y="52919"/>
                </a:lnTo>
                <a:lnTo>
                  <a:pt x="40690" y="51271"/>
                </a:lnTo>
                <a:lnTo>
                  <a:pt x="40690" y="17146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6" y="7760"/>
                </a:lnTo>
                <a:lnTo>
                  <a:pt x="55436" y="7760"/>
                </a:lnTo>
                <a:lnTo>
                  <a:pt x="58117" y="8726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8" y="17665"/>
                </a:lnTo>
                <a:lnTo>
                  <a:pt x="63439" y="21588"/>
                </a:lnTo>
                <a:lnTo>
                  <a:pt x="63439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195494" y="4120354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8" y="4089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53"/>
                </a:lnTo>
                <a:lnTo>
                  <a:pt x="10147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40896"/>
                </a:lnTo>
                <a:lnTo>
                  <a:pt x="9168" y="38353"/>
                </a:lnTo>
                <a:lnTo>
                  <a:pt x="10017" y="34430"/>
                </a:lnTo>
                <a:lnTo>
                  <a:pt x="12650" y="31495"/>
                </a:lnTo>
                <a:lnTo>
                  <a:pt x="15339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59134" y="412035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46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9" y="2768"/>
                </a:lnTo>
                <a:lnTo>
                  <a:pt x="30567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3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6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5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318220" y="4121110"/>
            <a:ext cx="46088" cy="71625"/>
          </a:xfrm>
          <a:custGeom>
            <a:avLst/>
            <a:gdLst/>
            <a:ahLst/>
            <a:cxnLst/>
            <a:rect l="l" t="t" r="r" b="b"/>
            <a:pathLst>
              <a:path w="46088" h="71625">
                <a:moveTo>
                  <a:pt x="19227" y="51879"/>
                </a:moveTo>
                <a:lnTo>
                  <a:pt x="12496" y="68856"/>
                </a:lnTo>
                <a:lnTo>
                  <a:pt x="12752" y="71032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7" y="69837"/>
                </a:lnTo>
                <a:lnTo>
                  <a:pt x="28563" y="51879"/>
                </a:lnTo>
                <a:lnTo>
                  <a:pt x="46088" y="3312"/>
                </a:lnTo>
                <a:lnTo>
                  <a:pt x="45645" y="407"/>
                </a:lnTo>
                <a:lnTo>
                  <a:pt x="43027" y="0"/>
                </a:lnTo>
                <a:lnTo>
                  <a:pt x="39978" y="50"/>
                </a:lnTo>
                <a:lnTo>
                  <a:pt x="37185" y="1889"/>
                </a:lnTo>
                <a:lnTo>
                  <a:pt x="23735" y="41299"/>
                </a:lnTo>
                <a:lnTo>
                  <a:pt x="23569" y="41299"/>
                </a:lnTo>
                <a:lnTo>
                  <a:pt x="9626" y="2120"/>
                </a:lnTo>
                <a:lnTo>
                  <a:pt x="8953" y="734"/>
                </a:lnTo>
                <a:lnTo>
                  <a:pt x="6249" y="36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6" y="50137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414701" y="4120354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8" y="52919"/>
                </a:lnTo>
                <a:lnTo>
                  <a:pt x="69584" y="52919"/>
                </a:lnTo>
                <a:lnTo>
                  <a:pt x="72443" y="51271"/>
                </a:lnTo>
                <a:lnTo>
                  <a:pt x="72443" y="17665"/>
                </a:lnTo>
                <a:lnTo>
                  <a:pt x="72161" y="15036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68"/>
                </a:lnTo>
                <a:lnTo>
                  <a:pt x="61455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43" y="2170"/>
                </a:lnTo>
                <a:lnTo>
                  <a:pt x="45076" y="3924"/>
                </a:lnTo>
                <a:lnTo>
                  <a:pt x="42141" y="6389"/>
                </a:lnTo>
                <a:lnTo>
                  <a:pt x="38966" y="9665"/>
                </a:lnTo>
                <a:lnTo>
                  <a:pt x="36791" y="5727"/>
                </a:lnTo>
                <a:lnTo>
                  <a:pt x="33646" y="2692"/>
                </a:lnTo>
                <a:lnTo>
                  <a:pt x="31003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301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7146"/>
                </a:lnTo>
                <a:lnTo>
                  <a:pt x="11418" y="14072"/>
                </a:lnTo>
                <a:lnTo>
                  <a:pt x="15800" y="10148"/>
                </a:lnTo>
                <a:lnTo>
                  <a:pt x="19979" y="7760"/>
                </a:lnTo>
                <a:lnTo>
                  <a:pt x="23698" y="7760"/>
                </a:lnTo>
                <a:lnTo>
                  <a:pt x="26355" y="8726"/>
                </a:lnTo>
                <a:lnTo>
                  <a:pt x="29364" y="11555"/>
                </a:lnTo>
                <a:lnTo>
                  <a:pt x="30747" y="14248"/>
                </a:lnTo>
                <a:lnTo>
                  <a:pt x="31546" y="17665"/>
                </a:lnTo>
                <a:lnTo>
                  <a:pt x="31752" y="21588"/>
                </a:lnTo>
                <a:lnTo>
                  <a:pt x="31752" y="51271"/>
                </a:lnTo>
                <a:lnTo>
                  <a:pt x="32068" y="52210"/>
                </a:lnTo>
                <a:lnTo>
                  <a:pt x="34646" y="52919"/>
                </a:lnTo>
                <a:lnTo>
                  <a:pt x="37785" y="52919"/>
                </a:lnTo>
                <a:lnTo>
                  <a:pt x="40704" y="51271"/>
                </a:lnTo>
                <a:lnTo>
                  <a:pt x="40704" y="17146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8" y="7760"/>
                </a:lnTo>
                <a:lnTo>
                  <a:pt x="55436" y="7760"/>
                </a:lnTo>
                <a:lnTo>
                  <a:pt x="58119" y="8726"/>
                </a:lnTo>
                <a:lnTo>
                  <a:pt x="61153" y="11555"/>
                </a:lnTo>
                <a:lnTo>
                  <a:pt x="62536" y="14248"/>
                </a:lnTo>
                <a:lnTo>
                  <a:pt x="63258" y="17665"/>
                </a:lnTo>
                <a:lnTo>
                  <a:pt x="63439" y="21588"/>
                </a:lnTo>
                <a:lnTo>
                  <a:pt x="63439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510962" y="4121143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52" y="0"/>
                </a:moveTo>
                <a:lnTo>
                  <a:pt x="33093" y="1652"/>
                </a:lnTo>
                <a:lnTo>
                  <a:pt x="33093" y="35787"/>
                </a:lnTo>
                <a:lnTo>
                  <a:pt x="30591" y="38862"/>
                </a:lnTo>
                <a:lnTo>
                  <a:pt x="28230" y="41197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8"/>
                </a:lnTo>
                <a:lnTo>
                  <a:pt x="10680" y="40143"/>
                </a:lnTo>
                <a:lnTo>
                  <a:pt x="9625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32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68"/>
                </a:lnTo>
                <a:lnTo>
                  <a:pt x="20256" y="52868"/>
                </a:lnTo>
                <a:lnTo>
                  <a:pt x="22999" y="52170"/>
                </a:lnTo>
                <a:lnTo>
                  <a:pt x="25717" y="50749"/>
                </a:lnTo>
                <a:lnTo>
                  <a:pt x="28421" y="49352"/>
                </a:lnTo>
                <a:lnTo>
                  <a:pt x="31178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3" y="52130"/>
                </a:lnTo>
                <a:lnTo>
                  <a:pt x="42097" y="50482"/>
                </a:lnTo>
                <a:lnTo>
                  <a:pt x="42097" y="1652"/>
                </a:lnTo>
                <a:lnTo>
                  <a:pt x="41856" y="924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576629" y="4097434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71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13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602506" y="410807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5" y="53898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3" y="56642"/>
                </a:lnTo>
                <a:lnTo>
                  <a:pt x="10784" y="60436"/>
                </a:lnTo>
                <a:lnTo>
                  <a:pt x="13096" y="63154"/>
                </a:lnTo>
                <a:lnTo>
                  <a:pt x="16382" y="64832"/>
                </a:lnTo>
                <a:lnTo>
                  <a:pt x="20361" y="65836"/>
                </a:lnTo>
                <a:lnTo>
                  <a:pt x="25391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652388" y="410098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270" y="71387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685854" y="4120354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13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7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3"/>
                </a:lnTo>
                <a:lnTo>
                  <a:pt x="16306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7" y="8902"/>
                </a:lnTo>
                <a:lnTo>
                  <a:pt x="8077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7146"/>
                </a:lnTo>
                <a:lnTo>
                  <a:pt x="11404" y="14072"/>
                </a:lnTo>
                <a:lnTo>
                  <a:pt x="13755" y="11746"/>
                </a:lnTo>
                <a:lnTo>
                  <a:pt x="18251" y="8561"/>
                </a:lnTo>
                <a:lnTo>
                  <a:pt x="22733" y="7760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747943" y="4120354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8" y="4089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40896"/>
                </a:lnTo>
                <a:lnTo>
                  <a:pt x="9168" y="38353"/>
                </a:lnTo>
                <a:lnTo>
                  <a:pt x="10017" y="34430"/>
                </a:lnTo>
                <a:lnTo>
                  <a:pt x="12650" y="31495"/>
                </a:lnTo>
                <a:lnTo>
                  <a:pt x="15339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805074" y="4108071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8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854952" y="4100987"/>
            <a:ext cx="11060" cy="72287"/>
          </a:xfrm>
          <a:custGeom>
            <a:avLst/>
            <a:gdLst/>
            <a:ahLst/>
            <a:cxnLst/>
            <a:rect l="l" t="t" r="r" b="b"/>
            <a:pathLst>
              <a:path w="11060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8" y="8840"/>
                </a:lnTo>
                <a:lnTo>
                  <a:pt x="11060" y="5309"/>
                </a:lnTo>
                <a:lnTo>
                  <a:pt x="10678" y="185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0" h="72287">
                <a:moveTo>
                  <a:pt x="1267" y="71387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0" y="70638"/>
                </a:lnTo>
                <a:lnTo>
                  <a:pt x="10030" y="21808"/>
                </a:lnTo>
                <a:lnTo>
                  <a:pt x="9818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8"/>
                </a:lnTo>
                <a:lnTo>
                  <a:pt x="1076" y="70638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884995" y="4120354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80"/>
                </a:lnTo>
                <a:lnTo>
                  <a:pt x="40485" y="48373"/>
                </a:lnTo>
                <a:lnTo>
                  <a:pt x="44654" y="43534"/>
                </a:lnTo>
                <a:lnTo>
                  <a:pt x="46212" y="40655"/>
                </a:lnTo>
                <a:lnTo>
                  <a:pt x="47266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38" y="10072"/>
                </a:lnTo>
                <a:lnTo>
                  <a:pt x="2576" y="12956"/>
                </a:lnTo>
                <a:lnTo>
                  <a:pt x="1546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388" y="50672"/>
                </a:lnTo>
                <a:lnTo>
                  <a:pt x="10017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59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388" y="50672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954456" y="4120354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20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19" y="14072"/>
                </a:lnTo>
                <a:lnTo>
                  <a:pt x="13766" y="1174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42" y="9385"/>
                </a:lnTo>
                <a:lnTo>
                  <a:pt x="31385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016545" y="4120354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080186" y="4097434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71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13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141641" y="4120354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97"/>
                </a:lnTo>
                <a:lnTo>
                  <a:pt x="32260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5"/>
                </a:lnTo>
                <a:lnTo>
                  <a:pt x="15344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05282" y="412035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67599" y="4154046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2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5"/>
                </a:lnTo>
                <a:lnTo>
                  <a:pt x="44917" y="-54687"/>
                </a:lnTo>
                <a:lnTo>
                  <a:pt x="44676" y="-55421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99"/>
                </a:lnTo>
                <a:lnTo>
                  <a:pt x="443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56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45" y="9883"/>
                </a:lnTo>
                <a:lnTo>
                  <a:pt x="4521" y="12244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47"/>
                </a:lnTo>
                <a:lnTo>
                  <a:pt x="9269" y="-9536"/>
                </a:lnTo>
                <a:lnTo>
                  <a:pt x="9958" y="-14046"/>
                </a:lnTo>
                <a:lnTo>
                  <a:pt x="11123" y="-18298"/>
                </a:lnTo>
                <a:lnTo>
                  <a:pt x="13117" y="-21844"/>
                </a:lnTo>
                <a:lnTo>
                  <a:pt x="16002" y="-24357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23"/>
                </a:lnTo>
                <a:lnTo>
                  <a:pt x="33487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33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20"/>
                </a:lnTo>
                <a:lnTo>
                  <a:pt x="19072" y="12320"/>
                </a:lnTo>
                <a:lnTo>
                  <a:pt x="15570" y="10666"/>
                </a:lnTo>
                <a:lnTo>
                  <a:pt x="12762" y="8103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2" y="19192"/>
                </a:lnTo>
                <a:lnTo>
                  <a:pt x="28943" y="17640"/>
                </a:lnTo>
                <a:lnTo>
                  <a:pt x="31711" y="16092"/>
                </a:lnTo>
                <a:lnTo>
                  <a:pt x="34376" y="1390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368477" y="412035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46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430564" y="4120354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89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8" y="4089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40896"/>
                </a:lnTo>
                <a:lnTo>
                  <a:pt x="9168" y="38353"/>
                </a:lnTo>
                <a:lnTo>
                  <a:pt x="10017" y="34430"/>
                </a:lnTo>
                <a:lnTo>
                  <a:pt x="12650" y="31495"/>
                </a:lnTo>
                <a:lnTo>
                  <a:pt x="15339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487695" y="4108071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8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2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537573" y="4100987"/>
            <a:ext cx="11060" cy="72287"/>
          </a:xfrm>
          <a:custGeom>
            <a:avLst/>
            <a:gdLst/>
            <a:ahLst/>
            <a:cxnLst/>
            <a:rect l="l" t="t" r="r" b="b"/>
            <a:pathLst>
              <a:path w="11060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7" y="8840"/>
                </a:lnTo>
                <a:lnTo>
                  <a:pt x="11060" y="5309"/>
                </a:lnTo>
                <a:lnTo>
                  <a:pt x="10678" y="185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0" h="72287">
                <a:moveTo>
                  <a:pt x="1267" y="71387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8"/>
                </a:lnTo>
                <a:lnTo>
                  <a:pt x="9818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8"/>
                </a:lnTo>
                <a:lnTo>
                  <a:pt x="1076" y="70638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567612" y="4120354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76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39"/>
                </a:lnTo>
                <a:lnTo>
                  <a:pt x="10400" y="50672"/>
                </a:lnTo>
                <a:lnTo>
                  <a:pt x="13384" y="51879"/>
                </a:lnTo>
                <a:lnTo>
                  <a:pt x="16372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637077" y="4120354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20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7146"/>
                </a:lnTo>
                <a:lnTo>
                  <a:pt x="11404" y="14072"/>
                </a:lnTo>
                <a:lnTo>
                  <a:pt x="13770" y="1174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42" y="9385"/>
                </a:lnTo>
                <a:lnTo>
                  <a:pt x="31385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699166" y="4120354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42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49"/>
                </a:lnTo>
                <a:lnTo>
                  <a:pt x="2354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62804" y="4097434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71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13"/>
                </a:lnTo>
                <a:lnTo>
                  <a:pt x="0" y="74192"/>
                </a:lnTo>
                <a:lnTo>
                  <a:pt x="190" y="74941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824162" y="4120405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30" y="32832"/>
                </a:moveTo>
                <a:lnTo>
                  <a:pt x="9324" y="30063"/>
                </a:lnTo>
                <a:lnTo>
                  <a:pt x="9324" y="20623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6" y="9193"/>
                </a:lnTo>
                <a:lnTo>
                  <a:pt x="18366" y="7545"/>
                </a:lnTo>
                <a:lnTo>
                  <a:pt x="24767" y="7545"/>
                </a:lnTo>
                <a:lnTo>
                  <a:pt x="28134" y="8445"/>
                </a:lnTo>
                <a:lnTo>
                  <a:pt x="32057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4"/>
                </a:lnTo>
                <a:lnTo>
                  <a:pt x="37464" y="5551"/>
                </a:lnTo>
                <a:lnTo>
                  <a:pt x="34635" y="3214"/>
                </a:lnTo>
                <a:lnTo>
                  <a:pt x="31360" y="1576"/>
                </a:lnTo>
                <a:lnTo>
                  <a:pt x="28778" y="722"/>
                </a:lnTo>
                <a:lnTo>
                  <a:pt x="25848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47"/>
                </a:lnTo>
                <a:lnTo>
                  <a:pt x="13806" y="1612"/>
                </a:lnTo>
                <a:lnTo>
                  <a:pt x="11037" y="2680"/>
                </a:lnTo>
                <a:lnTo>
                  <a:pt x="8625" y="4319"/>
                </a:lnTo>
                <a:lnTo>
                  <a:pt x="4546" y="8710"/>
                </a:lnTo>
                <a:lnTo>
                  <a:pt x="2933" y="11559"/>
                </a:lnTo>
                <a:lnTo>
                  <a:pt x="1752" y="15001"/>
                </a:lnTo>
                <a:lnTo>
                  <a:pt x="586" y="18467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23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6"/>
                </a:lnTo>
                <a:lnTo>
                  <a:pt x="23458" y="53606"/>
                </a:lnTo>
                <a:lnTo>
                  <a:pt x="26697" y="53125"/>
                </a:lnTo>
                <a:lnTo>
                  <a:pt x="29757" y="52376"/>
                </a:lnTo>
                <a:lnTo>
                  <a:pt x="32475" y="51335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7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62" y="45528"/>
                </a:lnTo>
                <a:lnTo>
                  <a:pt x="22899" y="45849"/>
                </a:lnTo>
                <a:lnTo>
                  <a:pt x="18798" y="45467"/>
                </a:lnTo>
                <a:lnTo>
                  <a:pt x="15433" y="43915"/>
                </a:lnTo>
                <a:lnTo>
                  <a:pt x="12854" y="41136"/>
                </a:lnTo>
                <a:lnTo>
                  <a:pt x="10821" y="37565"/>
                </a:lnTo>
                <a:lnTo>
                  <a:pt x="9630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878126" y="4120354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98" y="11178"/>
                </a:lnTo>
                <a:lnTo>
                  <a:pt x="17694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1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72"/>
                </a:lnTo>
                <a:lnTo>
                  <a:pt x="2581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7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72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2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2" y="51628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947589" y="4120354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39" y="51271"/>
                </a:lnTo>
                <a:lnTo>
                  <a:pt x="72439" y="17665"/>
                </a:lnTo>
                <a:lnTo>
                  <a:pt x="72161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5" y="2768"/>
                </a:lnTo>
                <a:lnTo>
                  <a:pt x="61455" y="557"/>
                </a:lnTo>
                <a:lnTo>
                  <a:pt x="58827" y="0"/>
                </a:lnTo>
                <a:lnTo>
                  <a:pt x="55676" y="0"/>
                </a:lnTo>
                <a:lnTo>
                  <a:pt x="53070" y="180"/>
                </a:lnTo>
                <a:lnTo>
                  <a:pt x="50507" y="853"/>
                </a:lnTo>
                <a:lnTo>
                  <a:pt x="47839" y="2170"/>
                </a:lnTo>
                <a:lnTo>
                  <a:pt x="45057" y="3924"/>
                </a:lnTo>
                <a:lnTo>
                  <a:pt x="42137" y="6389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3" y="229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14" y="14072"/>
                </a:lnTo>
                <a:lnTo>
                  <a:pt x="15796" y="10148"/>
                </a:lnTo>
                <a:lnTo>
                  <a:pt x="19975" y="7760"/>
                </a:lnTo>
                <a:lnTo>
                  <a:pt x="23698" y="7760"/>
                </a:lnTo>
                <a:lnTo>
                  <a:pt x="26351" y="8726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65"/>
                </a:lnTo>
                <a:lnTo>
                  <a:pt x="31748" y="21588"/>
                </a:lnTo>
                <a:lnTo>
                  <a:pt x="31748" y="51271"/>
                </a:lnTo>
                <a:lnTo>
                  <a:pt x="32064" y="52210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0" y="51271"/>
                </a:lnTo>
                <a:lnTo>
                  <a:pt x="40700" y="17146"/>
                </a:lnTo>
                <a:lnTo>
                  <a:pt x="43192" y="14072"/>
                </a:lnTo>
                <a:lnTo>
                  <a:pt x="47558" y="10148"/>
                </a:lnTo>
                <a:lnTo>
                  <a:pt x="51713" y="7760"/>
                </a:lnTo>
                <a:lnTo>
                  <a:pt x="55435" y="7760"/>
                </a:lnTo>
                <a:lnTo>
                  <a:pt x="58113" y="8726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65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044111" y="4120351"/>
            <a:ext cx="44932" cy="72353"/>
          </a:xfrm>
          <a:custGeom>
            <a:avLst/>
            <a:gdLst/>
            <a:ahLst/>
            <a:cxnLst/>
            <a:rect l="l" t="t" r="r" b="b"/>
            <a:pathLst>
              <a:path w="44932" h="72353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50"/>
                </a:lnTo>
                <a:lnTo>
                  <a:pt x="35460" y="22222"/>
                </a:lnTo>
                <a:lnTo>
                  <a:pt x="35647" y="27141"/>
                </a:lnTo>
                <a:lnTo>
                  <a:pt x="35647" y="29411"/>
                </a:lnTo>
                <a:lnTo>
                  <a:pt x="34938" y="33909"/>
                </a:lnTo>
                <a:lnTo>
                  <a:pt x="35471" y="5045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2" y="30377"/>
                </a:lnTo>
                <a:lnTo>
                  <a:pt x="44932" y="22569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77"/>
                </a:lnTo>
                <a:lnTo>
                  <a:pt x="41972" y="10093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2" h="72353">
                <a:moveTo>
                  <a:pt x="7862" y="9004"/>
                </a:moveTo>
                <a:lnTo>
                  <a:pt x="7862" y="2120"/>
                </a:lnTo>
                <a:lnTo>
                  <a:pt x="5295" y="798"/>
                </a:lnTo>
                <a:lnTo>
                  <a:pt x="2566" y="79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38"/>
                </a:lnTo>
                <a:lnTo>
                  <a:pt x="10250" y="47509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90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803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3" y="36691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106204" y="4120354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6"/>
                </a:moveTo>
                <a:lnTo>
                  <a:pt x="9954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8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7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2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5"/>
                </a:lnTo>
                <a:lnTo>
                  <a:pt x="15340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169845" y="412035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234167" y="410098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0" y="8891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264381" y="4120358"/>
            <a:ext cx="44921" cy="53653"/>
          </a:xfrm>
          <a:custGeom>
            <a:avLst/>
            <a:gdLst/>
            <a:ahLst/>
            <a:cxnLst/>
            <a:rect l="l" t="t" r="r" b="b"/>
            <a:pathLst>
              <a:path w="44921" h="53653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3"/>
                </a:lnTo>
                <a:lnTo>
                  <a:pt x="35928" y="3070"/>
                </a:lnTo>
                <a:lnTo>
                  <a:pt x="33234" y="1838"/>
                </a:lnTo>
                <a:lnTo>
                  <a:pt x="30532" y="618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4" y="13686"/>
                </a:lnTo>
                <a:lnTo>
                  <a:pt x="36028" y="17383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087"/>
                </a:lnTo>
                <a:lnTo>
                  <a:pt x="10831" y="3120"/>
                </a:lnTo>
                <a:lnTo>
                  <a:pt x="8355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7" y="42007"/>
                </a:lnTo>
                <a:lnTo>
                  <a:pt x="4175" y="44776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7" y="53096"/>
                </a:lnTo>
                <a:lnTo>
                  <a:pt x="20393" y="53653"/>
                </a:lnTo>
                <a:lnTo>
                  <a:pt x="24408" y="53653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6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6"/>
                </a:lnTo>
                <a:lnTo>
                  <a:pt x="39458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3">
                <a:moveTo>
                  <a:pt x="9345" y="20087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8"/>
                </a:lnTo>
                <a:lnTo>
                  <a:pt x="13726" y="1864"/>
                </a:lnTo>
                <a:lnTo>
                  <a:pt x="10831" y="312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326586" y="4120358"/>
            <a:ext cx="34566" cy="53653"/>
          </a:xfrm>
          <a:custGeom>
            <a:avLst/>
            <a:gdLst/>
            <a:ahLst/>
            <a:cxnLst/>
            <a:rect l="l" t="t" r="r" b="b"/>
            <a:pathLst>
              <a:path w="34566" h="53653">
                <a:moveTo>
                  <a:pt x="21602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90"/>
                </a:lnTo>
                <a:lnTo>
                  <a:pt x="5651" y="4366"/>
                </a:lnTo>
                <a:lnTo>
                  <a:pt x="3049" y="7225"/>
                </a:lnTo>
                <a:lnTo>
                  <a:pt x="1573" y="10731"/>
                </a:lnTo>
                <a:lnTo>
                  <a:pt x="1191" y="14475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77" y="26935"/>
                </a:lnTo>
                <a:lnTo>
                  <a:pt x="11948" y="28407"/>
                </a:lnTo>
                <a:lnTo>
                  <a:pt x="15022" y="29637"/>
                </a:lnTo>
                <a:lnTo>
                  <a:pt x="17970" y="30793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77" y="4118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504"/>
                </a:lnTo>
                <a:lnTo>
                  <a:pt x="13549" y="46504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0" y="52221"/>
                </a:lnTo>
                <a:lnTo>
                  <a:pt x="8877" y="52980"/>
                </a:lnTo>
                <a:lnTo>
                  <a:pt x="12026" y="53527"/>
                </a:lnTo>
                <a:lnTo>
                  <a:pt x="18237" y="53653"/>
                </a:lnTo>
                <a:lnTo>
                  <a:pt x="20825" y="53312"/>
                </a:lnTo>
                <a:lnTo>
                  <a:pt x="25526" y="51940"/>
                </a:lnTo>
                <a:lnTo>
                  <a:pt x="29245" y="49593"/>
                </a:lnTo>
                <a:lnTo>
                  <a:pt x="32255" y="46605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87"/>
                </a:lnTo>
                <a:lnTo>
                  <a:pt x="33515" y="32547"/>
                </a:lnTo>
                <a:lnTo>
                  <a:pt x="31878" y="29743"/>
                </a:lnTo>
                <a:lnTo>
                  <a:pt x="28230" y="26629"/>
                </a:lnTo>
                <a:lnTo>
                  <a:pt x="25220" y="25116"/>
                </a:lnTo>
                <a:lnTo>
                  <a:pt x="22171" y="23823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4"/>
                </a:lnTo>
                <a:lnTo>
                  <a:pt x="12762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66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702"/>
                </a:lnTo>
                <a:lnTo>
                  <a:pt x="30416" y="2904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411635" y="4120354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52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4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60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5"/>
                </a:lnTo>
                <a:lnTo>
                  <a:pt x="15344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472001" y="4120358"/>
            <a:ext cx="34566" cy="53653"/>
          </a:xfrm>
          <a:custGeom>
            <a:avLst/>
            <a:gdLst/>
            <a:ahLst/>
            <a:cxnLst/>
            <a:rect l="l" t="t" r="r" b="b"/>
            <a:pathLst>
              <a:path w="34566" h="53653">
                <a:moveTo>
                  <a:pt x="21598" y="111"/>
                </a:moveTo>
                <a:lnTo>
                  <a:pt x="16026" y="0"/>
                </a:lnTo>
                <a:lnTo>
                  <a:pt x="13435" y="392"/>
                </a:lnTo>
                <a:lnTo>
                  <a:pt x="8977" y="1990"/>
                </a:lnTo>
                <a:lnTo>
                  <a:pt x="5647" y="4366"/>
                </a:lnTo>
                <a:lnTo>
                  <a:pt x="3045" y="7225"/>
                </a:lnTo>
                <a:lnTo>
                  <a:pt x="1572" y="10731"/>
                </a:lnTo>
                <a:lnTo>
                  <a:pt x="1191" y="14475"/>
                </a:lnTo>
                <a:lnTo>
                  <a:pt x="1548" y="18529"/>
                </a:lnTo>
                <a:lnTo>
                  <a:pt x="2959" y="21625"/>
                </a:lnTo>
                <a:lnTo>
                  <a:pt x="6209" y="25206"/>
                </a:lnTo>
                <a:lnTo>
                  <a:pt x="8977" y="26935"/>
                </a:lnTo>
                <a:lnTo>
                  <a:pt x="11948" y="28407"/>
                </a:lnTo>
                <a:lnTo>
                  <a:pt x="15022" y="29637"/>
                </a:lnTo>
                <a:lnTo>
                  <a:pt x="17966" y="30793"/>
                </a:lnTo>
                <a:lnTo>
                  <a:pt x="20709" y="31988"/>
                </a:lnTo>
                <a:lnTo>
                  <a:pt x="23961" y="34274"/>
                </a:lnTo>
                <a:lnTo>
                  <a:pt x="25728" y="37310"/>
                </a:lnTo>
                <a:lnTo>
                  <a:pt x="25473" y="4118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504"/>
                </a:lnTo>
                <a:lnTo>
                  <a:pt x="13549" y="46504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3" y="52980"/>
                </a:lnTo>
                <a:lnTo>
                  <a:pt x="12023" y="53527"/>
                </a:lnTo>
                <a:lnTo>
                  <a:pt x="18233" y="53653"/>
                </a:lnTo>
                <a:lnTo>
                  <a:pt x="20825" y="53312"/>
                </a:lnTo>
                <a:lnTo>
                  <a:pt x="25523" y="51940"/>
                </a:lnTo>
                <a:lnTo>
                  <a:pt x="29245" y="49593"/>
                </a:lnTo>
                <a:lnTo>
                  <a:pt x="32255" y="46605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87"/>
                </a:lnTo>
                <a:lnTo>
                  <a:pt x="33511" y="32547"/>
                </a:lnTo>
                <a:lnTo>
                  <a:pt x="31874" y="29743"/>
                </a:lnTo>
                <a:lnTo>
                  <a:pt x="28230" y="26629"/>
                </a:lnTo>
                <a:lnTo>
                  <a:pt x="25220" y="25116"/>
                </a:lnTo>
                <a:lnTo>
                  <a:pt x="22171" y="23823"/>
                </a:lnTo>
                <a:lnTo>
                  <a:pt x="19122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4"/>
                </a:lnTo>
                <a:lnTo>
                  <a:pt x="9762" y="13992"/>
                </a:lnTo>
                <a:lnTo>
                  <a:pt x="10335" y="11174"/>
                </a:lnTo>
                <a:lnTo>
                  <a:pt x="12760" y="8290"/>
                </a:lnTo>
                <a:lnTo>
                  <a:pt x="16026" y="7109"/>
                </a:lnTo>
                <a:lnTo>
                  <a:pt x="18881" y="6944"/>
                </a:lnTo>
                <a:lnTo>
                  <a:pt x="22096" y="7134"/>
                </a:lnTo>
                <a:lnTo>
                  <a:pt x="25880" y="8366"/>
                </a:lnTo>
                <a:lnTo>
                  <a:pt x="29245" y="10093"/>
                </a:lnTo>
                <a:lnTo>
                  <a:pt x="32039" y="8304"/>
                </a:lnTo>
                <a:lnTo>
                  <a:pt x="31988" y="5702"/>
                </a:lnTo>
                <a:lnTo>
                  <a:pt x="30416" y="2904"/>
                </a:lnTo>
                <a:lnTo>
                  <a:pt x="27481" y="1457"/>
                </a:lnTo>
                <a:lnTo>
                  <a:pt x="24202" y="543"/>
                </a:lnTo>
                <a:lnTo>
                  <a:pt x="2159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598816" y="4236479"/>
            <a:ext cx="25881" cy="71474"/>
          </a:xfrm>
          <a:custGeom>
            <a:avLst/>
            <a:gdLst/>
            <a:ahLst/>
            <a:cxnLst/>
            <a:rect l="l" t="t" r="r" b="b"/>
            <a:pathLst>
              <a:path w="25881" h="71474">
                <a:moveTo>
                  <a:pt x="0" y="63892"/>
                </a:moveTo>
                <a:lnTo>
                  <a:pt x="87" y="66801"/>
                </a:lnTo>
                <a:lnTo>
                  <a:pt x="1663" y="69404"/>
                </a:lnTo>
                <a:lnTo>
                  <a:pt x="4442" y="70575"/>
                </a:lnTo>
                <a:lnTo>
                  <a:pt x="7185" y="71222"/>
                </a:lnTo>
                <a:lnTo>
                  <a:pt x="10195" y="71474"/>
                </a:lnTo>
                <a:lnTo>
                  <a:pt x="13169" y="71474"/>
                </a:lnTo>
                <a:lnTo>
                  <a:pt x="15656" y="71032"/>
                </a:lnTo>
                <a:lnTo>
                  <a:pt x="19671" y="69253"/>
                </a:lnTo>
                <a:lnTo>
                  <a:pt x="22514" y="66370"/>
                </a:lnTo>
                <a:lnTo>
                  <a:pt x="24610" y="62762"/>
                </a:lnTo>
                <a:lnTo>
                  <a:pt x="25628" y="58140"/>
                </a:lnTo>
                <a:lnTo>
                  <a:pt x="25881" y="55587"/>
                </a:lnTo>
                <a:lnTo>
                  <a:pt x="25881" y="1638"/>
                </a:lnTo>
                <a:lnTo>
                  <a:pt x="25473" y="709"/>
                </a:lnTo>
                <a:lnTo>
                  <a:pt x="22820" y="0"/>
                </a:lnTo>
                <a:lnTo>
                  <a:pt x="19555" y="0"/>
                </a:lnTo>
                <a:lnTo>
                  <a:pt x="16546" y="1638"/>
                </a:lnTo>
                <a:lnTo>
                  <a:pt x="16546" y="54226"/>
                </a:lnTo>
                <a:lnTo>
                  <a:pt x="16113" y="57607"/>
                </a:lnTo>
                <a:lnTo>
                  <a:pt x="14806" y="61048"/>
                </a:lnTo>
                <a:lnTo>
                  <a:pt x="11772" y="63068"/>
                </a:lnTo>
                <a:lnTo>
                  <a:pt x="8366" y="63219"/>
                </a:lnTo>
                <a:lnTo>
                  <a:pt x="5727" y="62546"/>
                </a:lnTo>
                <a:lnTo>
                  <a:pt x="3186" y="61300"/>
                </a:lnTo>
                <a:lnTo>
                  <a:pt x="519" y="61149"/>
                </a:lnTo>
                <a:lnTo>
                  <a:pt x="0" y="638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636008" y="4236436"/>
            <a:ext cx="58888" cy="70855"/>
          </a:xfrm>
          <a:custGeom>
            <a:avLst/>
            <a:gdLst/>
            <a:ahLst/>
            <a:cxnLst/>
            <a:rect l="l" t="t" r="r" b="b"/>
            <a:pathLst>
              <a:path w="58888" h="70855">
                <a:moveTo>
                  <a:pt x="317" y="3632"/>
                </a:moveTo>
                <a:lnTo>
                  <a:pt x="23277" y="68846"/>
                </a:lnTo>
                <a:lnTo>
                  <a:pt x="24357" y="70243"/>
                </a:lnTo>
                <a:lnTo>
                  <a:pt x="26986" y="70815"/>
                </a:lnTo>
                <a:lnTo>
                  <a:pt x="29678" y="70855"/>
                </a:lnTo>
                <a:lnTo>
                  <a:pt x="33019" y="70726"/>
                </a:lnTo>
                <a:lnTo>
                  <a:pt x="35698" y="68911"/>
                </a:lnTo>
                <a:lnTo>
                  <a:pt x="58597" y="3683"/>
                </a:lnTo>
                <a:lnTo>
                  <a:pt x="58888" y="2894"/>
                </a:lnTo>
                <a:lnTo>
                  <a:pt x="57517" y="140"/>
                </a:lnTo>
                <a:lnTo>
                  <a:pt x="54850" y="0"/>
                </a:lnTo>
                <a:lnTo>
                  <a:pt x="52246" y="76"/>
                </a:lnTo>
                <a:lnTo>
                  <a:pt x="49593" y="1954"/>
                </a:lnTo>
                <a:lnTo>
                  <a:pt x="29994" y="60933"/>
                </a:lnTo>
                <a:lnTo>
                  <a:pt x="9817" y="1842"/>
                </a:lnTo>
                <a:lnTo>
                  <a:pt x="8622" y="382"/>
                </a:lnTo>
                <a:lnTo>
                  <a:pt x="5839" y="0"/>
                </a:lnTo>
                <a:lnTo>
                  <a:pt x="2613" y="39"/>
                </a:lnTo>
                <a:lnTo>
                  <a:pt x="0" y="853"/>
                </a:lnTo>
                <a:lnTo>
                  <a:pt x="317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697875" y="4227206"/>
            <a:ext cx="41564" cy="95007"/>
          </a:xfrm>
          <a:custGeom>
            <a:avLst/>
            <a:gdLst/>
            <a:ahLst/>
            <a:cxnLst/>
            <a:rect l="l" t="t" r="r" b="b"/>
            <a:pathLst>
              <a:path w="41564" h="95007">
                <a:moveTo>
                  <a:pt x="8736" y="92836"/>
                </a:moveTo>
                <a:lnTo>
                  <a:pt x="41564" y="2819"/>
                </a:lnTo>
                <a:lnTo>
                  <a:pt x="41132" y="712"/>
                </a:lnTo>
                <a:lnTo>
                  <a:pt x="38454" y="0"/>
                </a:lnTo>
                <a:lnTo>
                  <a:pt x="35596" y="76"/>
                </a:lnTo>
                <a:lnTo>
                  <a:pt x="32828" y="2170"/>
                </a:lnTo>
                <a:lnTo>
                  <a:pt x="0" y="92189"/>
                </a:lnTo>
                <a:lnTo>
                  <a:pt x="381" y="94273"/>
                </a:lnTo>
                <a:lnTo>
                  <a:pt x="3110" y="95007"/>
                </a:lnTo>
                <a:lnTo>
                  <a:pt x="5943" y="94907"/>
                </a:lnTo>
                <a:lnTo>
                  <a:pt x="8736" y="92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745938" y="4235900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69"/>
                </a:lnTo>
                <a:lnTo>
                  <a:pt x="698" y="47584"/>
                </a:lnTo>
                <a:lnTo>
                  <a:pt x="2095" y="51944"/>
                </a:lnTo>
                <a:lnTo>
                  <a:pt x="3477" y="56300"/>
                </a:lnTo>
                <a:lnTo>
                  <a:pt x="5472" y="59968"/>
                </a:lnTo>
                <a:lnTo>
                  <a:pt x="8064" y="62942"/>
                </a:lnTo>
                <a:lnTo>
                  <a:pt x="10641" y="65901"/>
                </a:lnTo>
                <a:lnTo>
                  <a:pt x="13776" y="68148"/>
                </a:lnTo>
                <a:lnTo>
                  <a:pt x="17448" y="69659"/>
                </a:lnTo>
                <a:lnTo>
                  <a:pt x="21117" y="71182"/>
                </a:lnTo>
                <a:lnTo>
                  <a:pt x="25232" y="71945"/>
                </a:lnTo>
                <a:lnTo>
                  <a:pt x="32435" y="71945"/>
                </a:lnTo>
                <a:lnTo>
                  <a:pt x="37083" y="71207"/>
                </a:lnTo>
                <a:lnTo>
                  <a:pt x="41288" y="70128"/>
                </a:lnTo>
                <a:lnTo>
                  <a:pt x="44715" y="68719"/>
                </a:lnTo>
                <a:lnTo>
                  <a:pt x="48473" y="66509"/>
                </a:lnTo>
                <a:lnTo>
                  <a:pt x="50709" y="63802"/>
                </a:lnTo>
                <a:lnTo>
                  <a:pt x="50951" y="61139"/>
                </a:lnTo>
                <a:lnTo>
                  <a:pt x="50810" y="58531"/>
                </a:lnTo>
                <a:lnTo>
                  <a:pt x="48247" y="57365"/>
                </a:lnTo>
                <a:lnTo>
                  <a:pt x="45133" y="59510"/>
                </a:lnTo>
                <a:lnTo>
                  <a:pt x="42203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096" y="61922"/>
                </a:lnTo>
                <a:lnTo>
                  <a:pt x="19479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79" y="51562"/>
                </a:lnTo>
                <a:lnTo>
                  <a:pt x="11329" y="48157"/>
                </a:lnTo>
                <a:lnTo>
                  <a:pt x="10360" y="44729"/>
                </a:lnTo>
                <a:lnTo>
                  <a:pt x="9878" y="40791"/>
                </a:lnTo>
                <a:lnTo>
                  <a:pt x="9878" y="31852"/>
                </a:lnTo>
                <a:lnTo>
                  <a:pt x="10374" y="27873"/>
                </a:lnTo>
                <a:lnTo>
                  <a:pt x="11379" y="24371"/>
                </a:lnTo>
                <a:lnTo>
                  <a:pt x="12379" y="20890"/>
                </a:lnTo>
                <a:lnTo>
                  <a:pt x="13790" y="17945"/>
                </a:lnTo>
                <a:lnTo>
                  <a:pt x="15605" y="15505"/>
                </a:lnTo>
                <a:lnTo>
                  <a:pt x="19608" y="11253"/>
                </a:lnTo>
                <a:lnTo>
                  <a:pt x="22172" y="10007"/>
                </a:lnTo>
                <a:lnTo>
                  <a:pt x="24739" y="8751"/>
                </a:lnTo>
                <a:lnTo>
                  <a:pt x="27583" y="8127"/>
                </a:lnTo>
                <a:lnTo>
                  <a:pt x="33591" y="8127"/>
                </a:lnTo>
                <a:lnTo>
                  <a:pt x="38112" y="9179"/>
                </a:lnTo>
                <a:lnTo>
                  <a:pt x="41907" y="10666"/>
                </a:lnTo>
                <a:lnTo>
                  <a:pt x="44780" y="12369"/>
                </a:lnTo>
                <a:lnTo>
                  <a:pt x="47776" y="14565"/>
                </a:lnTo>
                <a:lnTo>
                  <a:pt x="50392" y="13564"/>
                </a:lnTo>
                <a:lnTo>
                  <a:pt x="50684" y="10782"/>
                </a:lnTo>
                <a:lnTo>
                  <a:pt x="50468" y="8229"/>
                </a:lnTo>
                <a:lnTo>
                  <a:pt x="48588" y="5384"/>
                </a:lnTo>
                <a:lnTo>
                  <a:pt x="45186" y="3235"/>
                </a:lnTo>
                <a:lnTo>
                  <a:pt x="42113" y="2005"/>
                </a:lnTo>
                <a:lnTo>
                  <a:pt x="38707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3" y="2486"/>
                </a:lnTo>
                <a:lnTo>
                  <a:pt x="14530" y="4150"/>
                </a:lnTo>
                <a:lnTo>
                  <a:pt x="11289" y="6565"/>
                </a:lnTo>
                <a:lnTo>
                  <a:pt x="8571" y="9726"/>
                </a:lnTo>
                <a:lnTo>
                  <a:pt x="5867" y="12891"/>
                </a:lnTo>
                <a:lnTo>
                  <a:pt x="3757" y="16765"/>
                </a:lnTo>
                <a:lnTo>
                  <a:pt x="2246" y="21311"/>
                </a:lnTo>
                <a:lnTo>
                  <a:pt x="749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805245" y="4254339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1"/>
                </a:moveTo>
                <a:lnTo>
                  <a:pt x="9589" y="21347"/>
                </a:lnTo>
                <a:lnTo>
                  <a:pt x="10184" y="18996"/>
                </a:lnTo>
                <a:lnTo>
                  <a:pt x="11710" y="14601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6" y="1942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2" y="50276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7" y="18564"/>
                </a:lnTo>
                <a:lnTo>
                  <a:pt x="47346" y="15303"/>
                </a:lnTo>
                <a:lnTo>
                  <a:pt x="46353" y="12048"/>
                </a:lnTo>
                <a:lnTo>
                  <a:pt x="44856" y="9269"/>
                </a:lnTo>
                <a:lnTo>
                  <a:pt x="42876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5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389" y="50684"/>
                </a:lnTo>
                <a:lnTo>
                  <a:pt x="10022" y="34235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44" h="53653">
                <a:moveTo>
                  <a:pt x="26963" y="46122"/>
                </a:moveTo>
                <a:lnTo>
                  <a:pt x="21452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22" y="34235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4" y="53653"/>
                </a:lnTo>
                <a:lnTo>
                  <a:pt x="28004" y="53653"/>
                </a:lnTo>
                <a:lnTo>
                  <a:pt x="31621" y="52995"/>
                </a:lnTo>
                <a:lnTo>
                  <a:pt x="34761" y="51624"/>
                </a:lnTo>
                <a:lnTo>
                  <a:pt x="37882" y="50276"/>
                </a:lnTo>
                <a:lnTo>
                  <a:pt x="38685" y="34667"/>
                </a:lnTo>
                <a:lnTo>
                  <a:pt x="37184" y="3904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867722" y="425433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81"/>
                </a:lnTo>
                <a:lnTo>
                  <a:pt x="33314" y="52016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17"/>
                </a:lnTo>
                <a:lnTo>
                  <a:pt x="41760" y="1503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190" y="52016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69"/>
                </a:lnTo>
                <a:lnTo>
                  <a:pt x="13766" y="11746"/>
                </a:lnTo>
                <a:lnTo>
                  <a:pt x="18252" y="8557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62"/>
                </a:lnTo>
                <a:lnTo>
                  <a:pt x="33098" y="19900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922231" y="4254339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6" y="0"/>
                </a:lnTo>
                <a:lnTo>
                  <a:pt x="13437" y="392"/>
                </a:lnTo>
                <a:lnTo>
                  <a:pt x="8977" y="1993"/>
                </a:lnTo>
                <a:lnTo>
                  <a:pt x="5651" y="4381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9"/>
                </a:lnTo>
                <a:lnTo>
                  <a:pt x="1550" y="18529"/>
                </a:lnTo>
                <a:lnTo>
                  <a:pt x="2959" y="21639"/>
                </a:lnTo>
                <a:lnTo>
                  <a:pt x="6209" y="25210"/>
                </a:lnTo>
                <a:lnTo>
                  <a:pt x="8977" y="26949"/>
                </a:lnTo>
                <a:lnTo>
                  <a:pt x="11951" y="28411"/>
                </a:lnTo>
                <a:lnTo>
                  <a:pt x="15025" y="29653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3"/>
                </a:lnTo>
                <a:lnTo>
                  <a:pt x="25476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5" y="46508"/>
                </a:lnTo>
                <a:lnTo>
                  <a:pt x="13549" y="46508"/>
                </a:lnTo>
                <a:lnTo>
                  <a:pt x="10212" y="45769"/>
                </a:lnTo>
                <a:lnTo>
                  <a:pt x="6159" y="44171"/>
                </a:lnTo>
                <a:lnTo>
                  <a:pt x="3289" y="42569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95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7" y="5195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5" y="32551"/>
                </a:lnTo>
                <a:lnTo>
                  <a:pt x="31877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3"/>
                </a:lnTo>
                <a:lnTo>
                  <a:pt x="19126" y="22604"/>
                </a:lnTo>
                <a:lnTo>
                  <a:pt x="16155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6" y="7109"/>
                </a:lnTo>
                <a:lnTo>
                  <a:pt x="18884" y="6948"/>
                </a:lnTo>
                <a:lnTo>
                  <a:pt x="22099" y="7138"/>
                </a:lnTo>
                <a:lnTo>
                  <a:pt x="25883" y="8369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702"/>
                </a:lnTo>
                <a:lnTo>
                  <a:pt x="30415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966536" y="4254339"/>
            <a:ext cx="48840" cy="53653"/>
          </a:xfrm>
          <a:custGeom>
            <a:avLst/>
            <a:gdLst/>
            <a:ahLst/>
            <a:cxnLst/>
            <a:rect l="l" t="t" r="r" b="b"/>
            <a:pathLst>
              <a:path w="48840" h="53653">
                <a:moveTo>
                  <a:pt x="9279" y="23911"/>
                </a:moveTo>
                <a:lnTo>
                  <a:pt x="9585" y="21347"/>
                </a:lnTo>
                <a:lnTo>
                  <a:pt x="10184" y="18996"/>
                </a:lnTo>
                <a:lnTo>
                  <a:pt x="11706" y="14601"/>
                </a:lnTo>
                <a:lnTo>
                  <a:pt x="14197" y="11174"/>
                </a:lnTo>
                <a:lnTo>
                  <a:pt x="17689" y="8902"/>
                </a:lnTo>
                <a:lnTo>
                  <a:pt x="21890" y="7491"/>
                </a:lnTo>
                <a:lnTo>
                  <a:pt x="27442" y="7491"/>
                </a:lnTo>
                <a:lnTo>
                  <a:pt x="31786" y="9039"/>
                </a:lnTo>
                <a:lnTo>
                  <a:pt x="35253" y="11465"/>
                </a:lnTo>
                <a:lnTo>
                  <a:pt x="37514" y="15007"/>
                </a:lnTo>
                <a:lnTo>
                  <a:pt x="38821" y="19428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4" y="32320"/>
                </a:lnTo>
                <a:lnTo>
                  <a:pt x="38681" y="34667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0" y="4354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36"/>
                </a:lnTo>
                <a:lnTo>
                  <a:pt x="48332" y="18564"/>
                </a:lnTo>
                <a:lnTo>
                  <a:pt x="47343" y="15303"/>
                </a:lnTo>
                <a:lnTo>
                  <a:pt x="46352" y="12048"/>
                </a:lnTo>
                <a:lnTo>
                  <a:pt x="44855" y="9269"/>
                </a:lnTo>
                <a:lnTo>
                  <a:pt x="42871" y="7009"/>
                </a:lnTo>
                <a:lnTo>
                  <a:pt x="38389" y="2984"/>
                </a:lnTo>
                <a:lnTo>
                  <a:pt x="35405" y="1789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31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0"/>
                </a:lnTo>
                <a:lnTo>
                  <a:pt x="2447" y="41615"/>
                </a:lnTo>
                <a:lnTo>
                  <a:pt x="3923" y="44383"/>
                </a:lnTo>
                <a:lnTo>
                  <a:pt x="5914" y="46669"/>
                </a:lnTo>
                <a:lnTo>
                  <a:pt x="10400" y="50684"/>
                </a:lnTo>
                <a:lnTo>
                  <a:pt x="10017" y="34235"/>
                </a:lnTo>
                <a:lnTo>
                  <a:pt x="9279" y="29372"/>
                </a:lnTo>
                <a:lnTo>
                  <a:pt x="9279" y="23911"/>
                </a:lnTo>
                <a:close/>
              </a:path>
              <a:path w="48840" h="53653">
                <a:moveTo>
                  <a:pt x="26959" y="46122"/>
                </a:moveTo>
                <a:lnTo>
                  <a:pt x="21447" y="46122"/>
                </a:lnTo>
                <a:lnTo>
                  <a:pt x="17103" y="44574"/>
                </a:lnTo>
                <a:lnTo>
                  <a:pt x="13635" y="42148"/>
                </a:lnTo>
                <a:lnTo>
                  <a:pt x="11339" y="38646"/>
                </a:lnTo>
                <a:lnTo>
                  <a:pt x="10017" y="34235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0"/>
                </a:lnTo>
                <a:lnTo>
                  <a:pt x="19860" y="53653"/>
                </a:lnTo>
                <a:lnTo>
                  <a:pt x="27999" y="53653"/>
                </a:lnTo>
                <a:lnTo>
                  <a:pt x="31621" y="52995"/>
                </a:lnTo>
                <a:lnTo>
                  <a:pt x="34757" y="51624"/>
                </a:lnTo>
                <a:lnTo>
                  <a:pt x="37882" y="50276"/>
                </a:lnTo>
                <a:lnTo>
                  <a:pt x="38681" y="34667"/>
                </a:lnTo>
                <a:lnTo>
                  <a:pt x="37184" y="39048"/>
                </a:lnTo>
                <a:lnTo>
                  <a:pt x="34706" y="42454"/>
                </a:lnTo>
                <a:lnTo>
                  <a:pt x="31175" y="44701"/>
                </a:lnTo>
                <a:lnTo>
                  <a:pt x="2695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029018" y="425433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5" y="8470"/>
                </a:lnTo>
                <a:lnTo>
                  <a:pt x="22950" y="8675"/>
                </a:lnTo>
                <a:lnTo>
                  <a:pt x="25703" y="9475"/>
                </a:lnTo>
                <a:lnTo>
                  <a:pt x="28446" y="8192"/>
                </a:lnTo>
                <a:lnTo>
                  <a:pt x="28511" y="3671"/>
                </a:lnTo>
                <a:lnTo>
                  <a:pt x="26135" y="687"/>
                </a:lnTo>
                <a:lnTo>
                  <a:pt x="23025" y="90"/>
                </a:lnTo>
                <a:lnTo>
                  <a:pt x="20382" y="0"/>
                </a:lnTo>
                <a:lnTo>
                  <a:pt x="17272" y="673"/>
                </a:lnTo>
                <a:lnTo>
                  <a:pt x="14132" y="2576"/>
                </a:lnTo>
                <a:lnTo>
                  <a:pt x="10680" y="6008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9151"/>
                </a:lnTo>
                <a:lnTo>
                  <a:pt x="11365" y="15483"/>
                </a:lnTo>
                <a:lnTo>
                  <a:pt x="14475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061241" y="4242052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0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6" y="58190"/>
                </a:lnTo>
                <a:lnTo>
                  <a:pt x="21840" y="58190"/>
                </a:lnTo>
                <a:lnTo>
                  <a:pt x="20062" y="57330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3" y="19303"/>
                </a:lnTo>
                <a:lnTo>
                  <a:pt x="31898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8"/>
                </a:lnTo>
                <a:lnTo>
                  <a:pt x="16379" y="64847"/>
                </a:lnTo>
                <a:lnTo>
                  <a:pt x="20356" y="65836"/>
                </a:lnTo>
                <a:lnTo>
                  <a:pt x="25386" y="65671"/>
                </a:lnTo>
                <a:lnTo>
                  <a:pt x="28497" y="65102"/>
                </a:lnTo>
                <a:lnTo>
                  <a:pt x="31531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104134" y="423497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42"/>
                </a:lnTo>
                <a:lnTo>
                  <a:pt x="7607" y="10742"/>
                </a:lnTo>
                <a:lnTo>
                  <a:pt x="10666" y="8853"/>
                </a:lnTo>
                <a:lnTo>
                  <a:pt x="11059" y="5307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905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85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50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67"/>
                </a:lnTo>
                <a:lnTo>
                  <a:pt x="3935" y="20167"/>
                </a:lnTo>
                <a:lnTo>
                  <a:pt x="1076" y="21805"/>
                </a:lnTo>
                <a:lnTo>
                  <a:pt x="1076" y="70650"/>
                </a:lnTo>
                <a:lnTo>
                  <a:pt x="1267" y="71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130346" y="4255124"/>
            <a:ext cx="42103" cy="52868"/>
          </a:xfrm>
          <a:custGeom>
            <a:avLst/>
            <a:gdLst/>
            <a:ahLst/>
            <a:cxnLst/>
            <a:rect l="l" t="t" r="r" b="b"/>
            <a:pathLst>
              <a:path w="42103" h="52868">
                <a:moveTo>
                  <a:pt x="35953" y="0"/>
                </a:moveTo>
                <a:lnTo>
                  <a:pt x="33098" y="1652"/>
                </a:lnTo>
                <a:lnTo>
                  <a:pt x="33098" y="35791"/>
                </a:lnTo>
                <a:lnTo>
                  <a:pt x="30596" y="38862"/>
                </a:lnTo>
                <a:lnTo>
                  <a:pt x="28235" y="41197"/>
                </a:lnTo>
                <a:lnTo>
                  <a:pt x="23789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6"/>
                </a:lnTo>
                <a:lnTo>
                  <a:pt x="1487" y="42800"/>
                </a:lnTo>
                <a:lnTo>
                  <a:pt x="3849" y="46824"/>
                </a:lnTo>
                <a:lnTo>
                  <a:pt x="7024" y="50166"/>
                </a:lnTo>
                <a:lnTo>
                  <a:pt x="11470" y="52336"/>
                </a:lnTo>
                <a:lnTo>
                  <a:pt x="14213" y="52868"/>
                </a:lnTo>
                <a:lnTo>
                  <a:pt x="20257" y="52868"/>
                </a:lnTo>
                <a:lnTo>
                  <a:pt x="23000" y="52170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34"/>
                </a:lnTo>
                <a:lnTo>
                  <a:pt x="39434" y="52134"/>
                </a:lnTo>
                <a:lnTo>
                  <a:pt x="42103" y="50496"/>
                </a:lnTo>
                <a:lnTo>
                  <a:pt x="42103" y="1652"/>
                </a:lnTo>
                <a:lnTo>
                  <a:pt x="41861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189030" y="4254339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0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81"/>
                </a:lnTo>
                <a:lnTo>
                  <a:pt x="72439" y="17664"/>
                </a:lnTo>
                <a:lnTo>
                  <a:pt x="72161" y="1503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68"/>
                </a:lnTo>
                <a:lnTo>
                  <a:pt x="61455" y="557"/>
                </a:lnTo>
                <a:lnTo>
                  <a:pt x="58823" y="0"/>
                </a:lnTo>
                <a:lnTo>
                  <a:pt x="55674" y="0"/>
                </a:lnTo>
                <a:lnTo>
                  <a:pt x="53070" y="176"/>
                </a:lnTo>
                <a:lnTo>
                  <a:pt x="50507" y="859"/>
                </a:lnTo>
                <a:lnTo>
                  <a:pt x="47825" y="2170"/>
                </a:lnTo>
                <a:lnTo>
                  <a:pt x="45072" y="3924"/>
                </a:lnTo>
                <a:lnTo>
                  <a:pt x="42138" y="6385"/>
                </a:lnTo>
                <a:lnTo>
                  <a:pt x="38962" y="9662"/>
                </a:lnTo>
                <a:lnTo>
                  <a:pt x="36791" y="5727"/>
                </a:lnTo>
                <a:lnTo>
                  <a:pt x="33642" y="2688"/>
                </a:lnTo>
                <a:lnTo>
                  <a:pt x="30999" y="1181"/>
                </a:lnTo>
                <a:lnTo>
                  <a:pt x="27773" y="226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1"/>
                </a:lnTo>
                <a:lnTo>
                  <a:pt x="190" y="52016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6" y="14069"/>
                </a:lnTo>
                <a:lnTo>
                  <a:pt x="15796" y="10144"/>
                </a:lnTo>
                <a:lnTo>
                  <a:pt x="19975" y="7757"/>
                </a:lnTo>
                <a:lnTo>
                  <a:pt x="23698" y="7757"/>
                </a:lnTo>
                <a:lnTo>
                  <a:pt x="26352" y="8736"/>
                </a:lnTo>
                <a:lnTo>
                  <a:pt x="29361" y="11555"/>
                </a:lnTo>
                <a:lnTo>
                  <a:pt x="30744" y="14259"/>
                </a:lnTo>
                <a:lnTo>
                  <a:pt x="31546" y="17664"/>
                </a:lnTo>
                <a:lnTo>
                  <a:pt x="31748" y="21600"/>
                </a:lnTo>
                <a:lnTo>
                  <a:pt x="31748" y="51281"/>
                </a:lnTo>
                <a:lnTo>
                  <a:pt x="32064" y="52207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0" y="51281"/>
                </a:lnTo>
                <a:lnTo>
                  <a:pt x="40700" y="17142"/>
                </a:lnTo>
                <a:lnTo>
                  <a:pt x="43192" y="14069"/>
                </a:lnTo>
                <a:lnTo>
                  <a:pt x="47558" y="10144"/>
                </a:lnTo>
                <a:lnTo>
                  <a:pt x="51714" y="7757"/>
                </a:lnTo>
                <a:lnTo>
                  <a:pt x="55432" y="7757"/>
                </a:lnTo>
                <a:lnTo>
                  <a:pt x="58115" y="8736"/>
                </a:lnTo>
                <a:lnTo>
                  <a:pt x="61149" y="11555"/>
                </a:lnTo>
                <a:lnTo>
                  <a:pt x="62532" y="14259"/>
                </a:lnTo>
                <a:lnTo>
                  <a:pt x="63244" y="17664"/>
                </a:lnTo>
                <a:lnTo>
                  <a:pt x="63435" y="21600"/>
                </a:lnTo>
                <a:lnTo>
                  <a:pt x="63435" y="51281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305004" y="4236756"/>
            <a:ext cx="43127" cy="70538"/>
          </a:xfrm>
          <a:custGeom>
            <a:avLst/>
            <a:gdLst/>
            <a:ahLst/>
            <a:cxnLst/>
            <a:rect l="l" t="t" r="r" b="b"/>
            <a:pathLst>
              <a:path w="43127" h="70538">
                <a:moveTo>
                  <a:pt x="3682" y="0"/>
                </a:moveTo>
                <a:lnTo>
                  <a:pt x="1130" y="929"/>
                </a:lnTo>
                <a:lnTo>
                  <a:pt x="0" y="4028"/>
                </a:lnTo>
                <a:lnTo>
                  <a:pt x="0" y="68795"/>
                </a:lnTo>
                <a:lnTo>
                  <a:pt x="975" y="70081"/>
                </a:lnTo>
                <a:lnTo>
                  <a:pt x="3757" y="70538"/>
                </a:lnTo>
                <a:lnTo>
                  <a:pt x="6310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5" y="34787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11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38">
                <a:moveTo>
                  <a:pt x="34276" y="39269"/>
                </a:moveTo>
                <a:lnTo>
                  <a:pt x="36436" y="37274"/>
                </a:lnTo>
                <a:lnTo>
                  <a:pt x="40233" y="32882"/>
                </a:lnTo>
                <a:lnTo>
                  <a:pt x="41400" y="30064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9"/>
                </a:lnTo>
                <a:lnTo>
                  <a:pt x="41273" y="11127"/>
                </a:lnTo>
                <a:lnTo>
                  <a:pt x="38848" y="7546"/>
                </a:lnTo>
                <a:lnTo>
                  <a:pt x="35798" y="4485"/>
                </a:lnTo>
                <a:lnTo>
                  <a:pt x="31849" y="2199"/>
                </a:lnTo>
                <a:lnTo>
                  <a:pt x="28014" y="1004"/>
                </a:lnTo>
                <a:lnTo>
                  <a:pt x="24472" y="321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4" y="7711"/>
                </a:lnTo>
                <a:lnTo>
                  <a:pt x="22860" y="8093"/>
                </a:lnTo>
                <a:lnTo>
                  <a:pt x="26172" y="8928"/>
                </a:lnTo>
                <a:lnTo>
                  <a:pt x="29321" y="10821"/>
                </a:lnTo>
                <a:lnTo>
                  <a:pt x="31711" y="14173"/>
                </a:lnTo>
                <a:lnTo>
                  <a:pt x="33310" y="18468"/>
                </a:lnTo>
                <a:lnTo>
                  <a:pt x="33310" y="23422"/>
                </a:lnTo>
                <a:lnTo>
                  <a:pt x="32331" y="27166"/>
                </a:lnTo>
                <a:lnTo>
                  <a:pt x="30718" y="30496"/>
                </a:lnTo>
                <a:lnTo>
                  <a:pt x="28191" y="33059"/>
                </a:lnTo>
                <a:lnTo>
                  <a:pt x="24765" y="34787"/>
                </a:lnTo>
                <a:lnTo>
                  <a:pt x="25373" y="42976"/>
                </a:lnTo>
                <a:lnTo>
                  <a:pt x="28511" y="41885"/>
                </a:lnTo>
                <a:lnTo>
                  <a:pt x="31633" y="40806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358439" y="4254339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9" y="40906"/>
                </a:moveTo>
                <a:lnTo>
                  <a:pt x="9956" y="52652"/>
                </a:lnTo>
                <a:lnTo>
                  <a:pt x="14363" y="53653"/>
                </a:lnTo>
                <a:lnTo>
                  <a:pt x="19864" y="53653"/>
                </a:lnTo>
                <a:lnTo>
                  <a:pt x="22873" y="46073"/>
                </a:lnTo>
                <a:lnTo>
                  <a:pt x="18337" y="46669"/>
                </a:lnTo>
                <a:lnTo>
                  <a:pt x="15454" y="46669"/>
                </a:lnTo>
                <a:lnTo>
                  <a:pt x="11595" y="44409"/>
                </a:lnTo>
                <a:lnTo>
                  <a:pt x="9169" y="40906"/>
                </a:lnTo>
                <a:close/>
              </a:path>
              <a:path w="22873" h="53653">
                <a:moveTo>
                  <a:pt x="34556" y="52905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0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5" y="176"/>
                </a:lnTo>
                <a:lnTo>
                  <a:pt x="13409" y="85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59"/>
                </a:lnTo>
                <a:lnTo>
                  <a:pt x="5270" y="12048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21" y="34427"/>
                </a:lnTo>
                <a:lnTo>
                  <a:pt x="12650" y="31492"/>
                </a:lnTo>
                <a:lnTo>
                  <a:pt x="15342" y="30071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3" y="29029"/>
                </a:lnTo>
                <a:lnTo>
                  <a:pt x="31203" y="39394"/>
                </a:lnTo>
                <a:lnTo>
                  <a:pt x="26884" y="43675"/>
                </a:lnTo>
                <a:lnTo>
                  <a:pt x="22873" y="46073"/>
                </a:lnTo>
                <a:lnTo>
                  <a:pt x="19864" y="53653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415095" y="425433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8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3"/>
                </a:lnTo>
                <a:lnTo>
                  <a:pt x="14479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447319" y="42420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491296" y="425433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81"/>
                </a:lnTo>
                <a:lnTo>
                  <a:pt x="33310" y="52016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17"/>
                </a:lnTo>
                <a:lnTo>
                  <a:pt x="41742" y="1503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3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51281"/>
                </a:lnTo>
                <a:lnTo>
                  <a:pt x="191" y="52016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546463" y="4254339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83"/>
                </a:lnTo>
                <a:lnTo>
                  <a:pt x="35914" y="22085"/>
                </a:lnTo>
                <a:lnTo>
                  <a:pt x="9270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56" y="4903"/>
                </a:lnTo>
                <a:lnTo>
                  <a:pt x="4267" y="9585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5" y="51104"/>
                </a:lnTo>
                <a:lnTo>
                  <a:pt x="42671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605596" y="425433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8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640416" y="4254339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93"/>
                </a:lnTo>
                <a:lnTo>
                  <a:pt x="5651" y="4381"/>
                </a:lnTo>
                <a:lnTo>
                  <a:pt x="3049" y="7225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29"/>
                </a:lnTo>
                <a:lnTo>
                  <a:pt x="2959" y="21639"/>
                </a:lnTo>
                <a:lnTo>
                  <a:pt x="6210" y="25210"/>
                </a:lnTo>
                <a:lnTo>
                  <a:pt x="8992" y="26949"/>
                </a:lnTo>
                <a:lnTo>
                  <a:pt x="11951" y="28411"/>
                </a:lnTo>
                <a:lnTo>
                  <a:pt x="15022" y="29653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28" y="37313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69"/>
                </a:lnTo>
                <a:lnTo>
                  <a:pt x="6159" y="44171"/>
                </a:lnTo>
                <a:lnTo>
                  <a:pt x="3290" y="42569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95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8" y="5195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2" y="25120"/>
                </a:lnTo>
                <a:lnTo>
                  <a:pt x="22175" y="23823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69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710230" y="4254339"/>
            <a:ext cx="22871" cy="53653"/>
          </a:xfrm>
          <a:custGeom>
            <a:avLst/>
            <a:gdLst/>
            <a:ahLst/>
            <a:cxnLst/>
            <a:rect l="l" t="t" r="r" b="b"/>
            <a:pathLst>
              <a:path w="22871" h="53653">
                <a:moveTo>
                  <a:pt x="9169" y="40906"/>
                </a:moveTo>
                <a:lnTo>
                  <a:pt x="9954" y="52652"/>
                </a:lnTo>
                <a:lnTo>
                  <a:pt x="14364" y="53653"/>
                </a:lnTo>
                <a:lnTo>
                  <a:pt x="19861" y="53653"/>
                </a:lnTo>
                <a:lnTo>
                  <a:pt x="22871" y="46073"/>
                </a:lnTo>
                <a:lnTo>
                  <a:pt x="18338" y="46669"/>
                </a:lnTo>
                <a:lnTo>
                  <a:pt x="15454" y="46669"/>
                </a:lnTo>
                <a:lnTo>
                  <a:pt x="11581" y="44409"/>
                </a:lnTo>
                <a:lnTo>
                  <a:pt x="9169" y="40906"/>
                </a:lnTo>
                <a:close/>
              </a:path>
              <a:path w="22871" h="53653">
                <a:moveTo>
                  <a:pt x="34556" y="52905"/>
                </a:moveTo>
                <a:lnTo>
                  <a:pt x="37224" y="52955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39"/>
                </a:lnTo>
                <a:lnTo>
                  <a:pt x="35763" y="4697"/>
                </a:lnTo>
                <a:lnTo>
                  <a:pt x="32256" y="1990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5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7" y="7948"/>
                </a:lnTo>
                <a:lnTo>
                  <a:pt x="2689" y="11159"/>
                </a:lnTo>
                <a:lnTo>
                  <a:pt x="5270" y="12048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3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785" y="9204"/>
                </a:lnTo>
                <a:lnTo>
                  <a:pt x="30212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92"/>
                </a:lnTo>
                <a:lnTo>
                  <a:pt x="15340" y="30071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94"/>
                </a:lnTo>
                <a:lnTo>
                  <a:pt x="26884" y="43675"/>
                </a:lnTo>
                <a:lnTo>
                  <a:pt x="22871" y="46073"/>
                </a:lnTo>
                <a:lnTo>
                  <a:pt x="19861" y="53653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66884" y="425433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81"/>
                </a:lnTo>
                <a:lnTo>
                  <a:pt x="33310" y="52016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81"/>
                </a:lnTo>
                <a:lnTo>
                  <a:pt x="42048" y="18017"/>
                </a:lnTo>
                <a:lnTo>
                  <a:pt x="41756" y="1503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822216" y="4288028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82"/>
                </a:moveTo>
                <a:lnTo>
                  <a:pt x="12760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99"/>
                </a:lnTo>
                <a:lnTo>
                  <a:pt x="13218" y="19282"/>
                </a:lnTo>
                <a:close/>
              </a:path>
              <a:path w="13218" h="75653">
                <a:moveTo>
                  <a:pt x="36943" y="11127"/>
                </a:moveTo>
                <a:lnTo>
                  <a:pt x="37017" y="18126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89"/>
                </a:lnTo>
                <a:lnTo>
                  <a:pt x="44919" y="-54683"/>
                </a:lnTo>
                <a:lnTo>
                  <a:pt x="44678" y="-55421"/>
                </a:lnTo>
                <a:lnTo>
                  <a:pt x="42011" y="-56371"/>
                </a:lnTo>
                <a:lnTo>
                  <a:pt x="38785" y="-56371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67"/>
                </a:lnTo>
                <a:lnTo>
                  <a:pt x="26517" y="-33054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6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89"/>
                </a:lnTo>
                <a:lnTo>
                  <a:pt x="441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55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43" y="9883"/>
                </a:lnTo>
                <a:lnTo>
                  <a:pt x="4521" y="12244"/>
                </a:lnTo>
                <a:lnTo>
                  <a:pt x="8153" y="16499"/>
                </a:lnTo>
                <a:lnTo>
                  <a:pt x="9842" y="0"/>
                </a:lnTo>
                <a:lnTo>
                  <a:pt x="9269" y="-4747"/>
                </a:lnTo>
                <a:lnTo>
                  <a:pt x="9269" y="-9521"/>
                </a:lnTo>
                <a:lnTo>
                  <a:pt x="9956" y="-14043"/>
                </a:lnTo>
                <a:lnTo>
                  <a:pt x="11123" y="-18298"/>
                </a:lnTo>
                <a:lnTo>
                  <a:pt x="13117" y="-21830"/>
                </a:lnTo>
                <a:lnTo>
                  <a:pt x="16001" y="-24357"/>
                </a:lnTo>
                <a:lnTo>
                  <a:pt x="19532" y="-25980"/>
                </a:lnTo>
                <a:lnTo>
                  <a:pt x="24267" y="-25980"/>
                </a:lnTo>
                <a:lnTo>
                  <a:pt x="28893" y="-23619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49"/>
                </a:lnTo>
                <a:lnTo>
                  <a:pt x="29425" y="9439"/>
                </a:lnTo>
                <a:lnTo>
                  <a:pt x="25970" y="11520"/>
                </a:lnTo>
                <a:lnTo>
                  <a:pt x="22618" y="12320"/>
                </a:lnTo>
                <a:lnTo>
                  <a:pt x="19075" y="12320"/>
                </a:lnTo>
                <a:lnTo>
                  <a:pt x="15568" y="10670"/>
                </a:lnTo>
                <a:lnTo>
                  <a:pt x="12760" y="8103"/>
                </a:lnTo>
                <a:lnTo>
                  <a:pt x="13218" y="19282"/>
                </a:lnTo>
                <a:lnTo>
                  <a:pt x="16267" y="19980"/>
                </a:lnTo>
                <a:lnTo>
                  <a:pt x="23150" y="19980"/>
                </a:lnTo>
                <a:lnTo>
                  <a:pt x="26174" y="19192"/>
                </a:lnTo>
                <a:lnTo>
                  <a:pt x="28943" y="17640"/>
                </a:lnTo>
                <a:lnTo>
                  <a:pt x="31711" y="16092"/>
                </a:lnTo>
                <a:lnTo>
                  <a:pt x="34380" y="13921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904670" y="4235728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9" y="17524"/>
                </a:moveTo>
                <a:lnTo>
                  <a:pt x="11470" y="14921"/>
                </a:lnTo>
                <a:lnTo>
                  <a:pt x="13119" y="11504"/>
                </a:lnTo>
                <a:lnTo>
                  <a:pt x="16193" y="9067"/>
                </a:lnTo>
                <a:lnTo>
                  <a:pt x="19090" y="8023"/>
                </a:lnTo>
                <a:lnTo>
                  <a:pt x="22734" y="7757"/>
                </a:lnTo>
                <a:lnTo>
                  <a:pt x="26723" y="8023"/>
                </a:lnTo>
                <a:lnTo>
                  <a:pt x="30088" y="9067"/>
                </a:lnTo>
                <a:lnTo>
                  <a:pt x="32778" y="10284"/>
                </a:lnTo>
                <a:lnTo>
                  <a:pt x="35892" y="12001"/>
                </a:lnTo>
                <a:lnTo>
                  <a:pt x="38801" y="12103"/>
                </a:lnTo>
                <a:lnTo>
                  <a:pt x="39232" y="9395"/>
                </a:lnTo>
                <a:lnTo>
                  <a:pt x="39142" y="6616"/>
                </a:lnTo>
                <a:lnTo>
                  <a:pt x="37721" y="4024"/>
                </a:lnTo>
                <a:lnTo>
                  <a:pt x="34837" y="2451"/>
                </a:lnTo>
                <a:lnTo>
                  <a:pt x="32209" y="1497"/>
                </a:lnTo>
                <a:lnTo>
                  <a:pt x="29325" y="673"/>
                </a:lnTo>
                <a:lnTo>
                  <a:pt x="26189" y="139"/>
                </a:lnTo>
                <a:lnTo>
                  <a:pt x="23065" y="0"/>
                </a:lnTo>
                <a:lnTo>
                  <a:pt x="20030" y="0"/>
                </a:lnTo>
                <a:lnTo>
                  <a:pt x="17197" y="416"/>
                </a:lnTo>
                <a:lnTo>
                  <a:pt x="14569" y="1220"/>
                </a:lnTo>
                <a:lnTo>
                  <a:pt x="11951" y="2044"/>
                </a:lnTo>
                <a:lnTo>
                  <a:pt x="7787" y="4772"/>
                </a:lnTo>
                <a:lnTo>
                  <a:pt x="4406" y="8254"/>
                </a:lnTo>
                <a:lnTo>
                  <a:pt x="2275" y="12851"/>
                </a:lnTo>
                <a:lnTo>
                  <a:pt x="1742" y="15468"/>
                </a:lnTo>
                <a:lnTo>
                  <a:pt x="1742" y="21247"/>
                </a:lnTo>
                <a:lnTo>
                  <a:pt x="3125" y="25754"/>
                </a:lnTo>
                <a:lnTo>
                  <a:pt x="5245" y="29577"/>
                </a:lnTo>
                <a:lnTo>
                  <a:pt x="8219" y="32612"/>
                </a:lnTo>
                <a:lnTo>
                  <a:pt x="11775" y="35053"/>
                </a:lnTo>
                <a:lnTo>
                  <a:pt x="15595" y="37198"/>
                </a:lnTo>
                <a:lnTo>
                  <a:pt x="19573" y="39052"/>
                </a:lnTo>
                <a:lnTo>
                  <a:pt x="23422" y="40830"/>
                </a:lnTo>
                <a:lnTo>
                  <a:pt x="27000" y="42696"/>
                </a:lnTo>
                <a:lnTo>
                  <a:pt x="29974" y="44830"/>
                </a:lnTo>
                <a:lnTo>
                  <a:pt x="32068" y="47484"/>
                </a:lnTo>
                <a:lnTo>
                  <a:pt x="33426" y="50598"/>
                </a:lnTo>
                <a:lnTo>
                  <a:pt x="33426" y="54432"/>
                </a:lnTo>
                <a:lnTo>
                  <a:pt x="32451" y="57517"/>
                </a:lnTo>
                <a:lnTo>
                  <a:pt x="29657" y="61188"/>
                </a:lnTo>
                <a:lnTo>
                  <a:pt x="27000" y="62942"/>
                </a:lnTo>
                <a:lnTo>
                  <a:pt x="23634" y="64018"/>
                </a:lnTo>
                <a:lnTo>
                  <a:pt x="19749" y="64298"/>
                </a:lnTo>
                <a:lnTo>
                  <a:pt x="17071" y="64298"/>
                </a:lnTo>
                <a:lnTo>
                  <a:pt x="14720" y="63982"/>
                </a:lnTo>
                <a:lnTo>
                  <a:pt x="10631" y="62726"/>
                </a:lnTo>
                <a:lnTo>
                  <a:pt x="7430" y="61314"/>
                </a:lnTo>
                <a:lnTo>
                  <a:pt x="3888" y="59308"/>
                </a:lnTo>
                <a:lnTo>
                  <a:pt x="586" y="58927"/>
                </a:lnTo>
                <a:lnTo>
                  <a:pt x="0" y="61721"/>
                </a:lnTo>
                <a:lnTo>
                  <a:pt x="105" y="64514"/>
                </a:lnTo>
                <a:lnTo>
                  <a:pt x="1638" y="67283"/>
                </a:lnTo>
                <a:lnTo>
                  <a:pt x="4511" y="69037"/>
                </a:lnTo>
                <a:lnTo>
                  <a:pt x="7405" y="70217"/>
                </a:lnTo>
                <a:lnTo>
                  <a:pt x="10772" y="71282"/>
                </a:lnTo>
                <a:lnTo>
                  <a:pt x="14785" y="72071"/>
                </a:lnTo>
                <a:lnTo>
                  <a:pt x="19317" y="72276"/>
                </a:lnTo>
                <a:lnTo>
                  <a:pt x="22683" y="72276"/>
                </a:lnTo>
                <a:lnTo>
                  <a:pt x="25819" y="71829"/>
                </a:lnTo>
                <a:lnTo>
                  <a:pt x="28728" y="70915"/>
                </a:lnTo>
                <a:lnTo>
                  <a:pt x="31652" y="70016"/>
                </a:lnTo>
                <a:lnTo>
                  <a:pt x="36334" y="66876"/>
                </a:lnTo>
                <a:lnTo>
                  <a:pt x="40158" y="62917"/>
                </a:lnTo>
                <a:lnTo>
                  <a:pt x="41379" y="60335"/>
                </a:lnTo>
                <a:lnTo>
                  <a:pt x="42584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35" y="46353"/>
                </a:lnTo>
                <a:lnTo>
                  <a:pt x="40882" y="42263"/>
                </a:lnTo>
                <a:lnTo>
                  <a:pt x="38178" y="38987"/>
                </a:lnTo>
                <a:lnTo>
                  <a:pt x="34963" y="36183"/>
                </a:lnTo>
                <a:lnTo>
                  <a:pt x="31130" y="33972"/>
                </a:lnTo>
                <a:lnTo>
                  <a:pt x="27190" y="32043"/>
                </a:lnTo>
                <a:lnTo>
                  <a:pt x="23242" y="30200"/>
                </a:lnTo>
                <a:lnTo>
                  <a:pt x="19408" y="28395"/>
                </a:lnTo>
                <a:lnTo>
                  <a:pt x="16193" y="26325"/>
                </a:lnTo>
                <a:lnTo>
                  <a:pt x="13489" y="23975"/>
                </a:lnTo>
                <a:lnTo>
                  <a:pt x="11686" y="21156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960291" y="4255124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2" y="0"/>
                </a:moveTo>
                <a:lnTo>
                  <a:pt x="33097" y="1652"/>
                </a:lnTo>
                <a:lnTo>
                  <a:pt x="33097" y="35791"/>
                </a:lnTo>
                <a:lnTo>
                  <a:pt x="30595" y="38862"/>
                </a:lnTo>
                <a:lnTo>
                  <a:pt x="28230" y="41197"/>
                </a:lnTo>
                <a:lnTo>
                  <a:pt x="23788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5" y="36957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6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68"/>
                </a:lnTo>
                <a:lnTo>
                  <a:pt x="20256" y="52868"/>
                </a:lnTo>
                <a:lnTo>
                  <a:pt x="22999" y="52170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4"/>
                </a:lnTo>
                <a:lnTo>
                  <a:pt x="39433" y="52134"/>
                </a:lnTo>
                <a:lnTo>
                  <a:pt x="42101" y="50496"/>
                </a:lnTo>
                <a:lnTo>
                  <a:pt x="42101" y="1652"/>
                </a:lnTo>
                <a:lnTo>
                  <a:pt x="41860" y="92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018977" y="4231432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30" y="76413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0"/>
                </a:lnTo>
                <a:lnTo>
                  <a:pt x="32879" y="74674"/>
                </a:lnTo>
                <a:lnTo>
                  <a:pt x="35485" y="73403"/>
                </a:lnTo>
                <a:lnTo>
                  <a:pt x="37680" y="71574"/>
                </a:lnTo>
                <a:lnTo>
                  <a:pt x="41263" y="66812"/>
                </a:lnTo>
                <a:lnTo>
                  <a:pt x="42619" y="63917"/>
                </a:lnTo>
                <a:lnTo>
                  <a:pt x="43549" y="60526"/>
                </a:lnTo>
                <a:lnTo>
                  <a:pt x="44463" y="57160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02"/>
                </a:lnTo>
                <a:lnTo>
                  <a:pt x="43840" y="39027"/>
                </a:lnTo>
                <a:lnTo>
                  <a:pt x="43117" y="35838"/>
                </a:lnTo>
                <a:lnTo>
                  <a:pt x="41972" y="33058"/>
                </a:lnTo>
                <a:lnTo>
                  <a:pt x="40398" y="30693"/>
                </a:lnTo>
                <a:lnTo>
                  <a:pt x="36777" y="26441"/>
                </a:lnTo>
                <a:lnTo>
                  <a:pt x="31748" y="23609"/>
                </a:lnTo>
                <a:lnTo>
                  <a:pt x="28728" y="22895"/>
                </a:lnTo>
                <a:lnTo>
                  <a:pt x="25171" y="22895"/>
                </a:lnTo>
                <a:lnTo>
                  <a:pt x="22351" y="23050"/>
                </a:lnTo>
                <a:lnTo>
                  <a:pt x="23468" y="30618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1" y="50151"/>
                </a:lnTo>
                <a:lnTo>
                  <a:pt x="35651" y="52426"/>
                </a:lnTo>
                <a:lnTo>
                  <a:pt x="34963" y="56894"/>
                </a:lnTo>
                <a:lnTo>
                  <a:pt x="33781" y="61139"/>
                </a:lnTo>
                <a:lnTo>
                  <a:pt x="31788" y="64706"/>
                </a:lnTo>
                <a:lnTo>
                  <a:pt x="28879" y="67243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3"/>
                </a:lnTo>
                <a:lnTo>
                  <a:pt x="18301" y="75805"/>
                </a:lnTo>
                <a:lnTo>
                  <a:pt x="20930" y="76413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2"/>
                </a:lnTo>
                <a:lnTo>
                  <a:pt x="2566" y="75819"/>
                </a:lnTo>
                <a:lnTo>
                  <a:pt x="5295" y="75819"/>
                </a:lnTo>
                <a:lnTo>
                  <a:pt x="7923" y="74192"/>
                </a:lnTo>
                <a:lnTo>
                  <a:pt x="7923" y="68212"/>
                </a:lnTo>
                <a:lnTo>
                  <a:pt x="9334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36"/>
                </a:lnTo>
                <a:lnTo>
                  <a:pt x="8953" y="59637"/>
                </a:lnTo>
                <a:lnTo>
                  <a:pt x="8953" y="40168"/>
                </a:lnTo>
                <a:lnTo>
                  <a:pt x="10374" y="38353"/>
                </a:lnTo>
                <a:lnTo>
                  <a:pt x="12966" y="35647"/>
                </a:lnTo>
                <a:lnTo>
                  <a:pt x="16600" y="32727"/>
                </a:lnTo>
                <a:lnTo>
                  <a:pt x="20041" y="31099"/>
                </a:lnTo>
                <a:lnTo>
                  <a:pt x="23468" y="30618"/>
                </a:lnTo>
                <a:lnTo>
                  <a:pt x="22351" y="23050"/>
                </a:lnTo>
                <a:lnTo>
                  <a:pt x="19749" y="23633"/>
                </a:lnTo>
                <a:lnTo>
                  <a:pt x="17146" y="24724"/>
                </a:lnTo>
                <a:lnTo>
                  <a:pt x="14514" y="26175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24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72845" y="4275877"/>
            <a:ext cx="26527" cy="7446"/>
          </a:xfrm>
          <a:custGeom>
            <a:avLst/>
            <a:gdLst/>
            <a:ahLst/>
            <a:cxnLst/>
            <a:rect l="l" t="t" r="r" b="b"/>
            <a:pathLst>
              <a:path w="26527" h="7446">
                <a:moveTo>
                  <a:pt x="26527" y="3698"/>
                </a:moveTo>
                <a:lnTo>
                  <a:pt x="26527" y="2999"/>
                </a:lnTo>
                <a:lnTo>
                  <a:pt x="24624" y="0"/>
                </a:lnTo>
                <a:lnTo>
                  <a:pt x="1954" y="0"/>
                </a:lnTo>
                <a:lnTo>
                  <a:pt x="482" y="814"/>
                </a:lnTo>
                <a:lnTo>
                  <a:pt x="0" y="3698"/>
                </a:lnTo>
                <a:lnTo>
                  <a:pt x="1954" y="7446"/>
                </a:lnTo>
                <a:lnTo>
                  <a:pt x="24624" y="7446"/>
                </a:lnTo>
                <a:lnTo>
                  <a:pt x="26045" y="6617"/>
                </a:lnTo>
                <a:lnTo>
                  <a:pt x="26527" y="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108646" y="4235900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64"/>
                </a:moveTo>
                <a:lnTo>
                  <a:pt x="0" y="42569"/>
                </a:lnTo>
                <a:lnTo>
                  <a:pt x="698" y="47584"/>
                </a:lnTo>
                <a:lnTo>
                  <a:pt x="2095" y="51944"/>
                </a:lnTo>
                <a:lnTo>
                  <a:pt x="3481" y="56300"/>
                </a:lnTo>
                <a:lnTo>
                  <a:pt x="5476" y="59968"/>
                </a:lnTo>
                <a:lnTo>
                  <a:pt x="8064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49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7" y="71945"/>
                </a:lnTo>
                <a:lnTo>
                  <a:pt x="37084" y="71207"/>
                </a:lnTo>
                <a:lnTo>
                  <a:pt x="41288" y="70128"/>
                </a:lnTo>
                <a:lnTo>
                  <a:pt x="44719" y="68719"/>
                </a:lnTo>
                <a:lnTo>
                  <a:pt x="48478" y="66509"/>
                </a:lnTo>
                <a:lnTo>
                  <a:pt x="50713" y="63802"/>
                </a:lnTo>
                <a:lnTo>
                  <a:pt x="50954" y="61139"/>
                </a:lnTo>
                <a:lnTo>
                  <a:pt x="50813" y="58531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3" y="61213"/>
                </a:lnTo>
                <a:lnTo>
                  <a:pt x="38329" y="62661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100" y="61922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6" y="54432"/>
                </a:lnTo>
                <a:lnTo>
                  <a:pt x="12283" y="51562"/>
                </a:lnTo>
                <a:lnTo>
                  <a:pt x="11329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52"/>
                </a:lnTo>
                <a:lnTo>
                  <a:pt x="10375" y="27873"/>
                </a:lnTo>
                <a:lnTo>
                  <a:pt x="11380" y="24371"/>
                </a:lnTo>
                <a:lnTo>
                  <a:pt x="12385" y="20890"/>
                </a:lnTo>
                <a:lnTo>
                  <a:pt x="13792" y="17945"/>
                </a:lnTo>
                <a:lnTo>
                  <a:pt x="15609" y="15505"/>
                </a:lnTo>
                <a:lnTo>
                  <a:pt x="19610" y="11253"/>
                </a:lnTo>
                <a:lnTo>
                  <a:pt x="22176" y="10007"/>
                </a:lnTo>
                <a:lnTo>
                  <a:pt x="24739" y="8751"/>
                </a:lnTo>
                <a:lnTo>
                  <a:pt x="27586" y="8127"/>
                </a:lnTo>
                <a:lnTo>
                  <a:pt x="33591" y="8127"/>
                </a:lnTo>
                <a:lnTo>
                  <a:pt x="38113" y="9179"/>
                </a:lnTo>
                <a:lnTo>
                  <a:pt x="41911" y="10666"/>
                </a:lnTo>
                <a:lnTo>
                  <a:pt x="44781" y="12369"/>
                </a:lnTo>
                <a:lnTo>
                  <a:pt x="47779" y="14565"/>
                </a:lnTo>
                <a:lnTo>
                  <a:pt x="50397" y="13564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4"/>
                </a:lnTo>
                <a:lnTo>
                  <a:pt x="45187" y="3235"/>
                </a:lnTo>
                <a:lnTo>
                  <a:pt x="42113" y="2005"/>
                </a:lnTo>
                <a:lnTo>
                  <a:pt x="38710" y="939"/>
                </a:lnTo>
                <a:lnTo>
                  <a:pt x="34876" y="176"/>
                </a:lnTo>
                <a:lnTo>
                  <a:pt x="30873" y="0"/>
                </a:lnTo>
                <a:lnTo>
                  <a:pt x="26276" y="0"/>
                </a:lnTo>
                <a:lnTo>
                  <a:pt x="22100" y="824"/>
                </a:lnTo>
                <a:lnTo>
                  <a:pt x="18313" y="2486"/>
                </a:lnTo>
                <a:lnTo>
                  <a:pt x="14530" y="4150"/>
                </a:lnTo>
                <a:lnTo>
                  <a:pt x="11290" y="6565"/>
                </a:lnTo>
                <a:lnTo>
                  <a:pt x="8576" y="9726"/>
                </a:lnTo>
                <a:lnTo>
                  <a:pt x="5868" y="12891"/>
                </a:lnTo>
                <a:lnTo>
                  <a:pt x="3763" y="16765"/>
                </a:lnTo>
                <a:lnTo>
                  <a:pt x="2261" y="21311"/>
                </a:lnTo>
                <a:lnTo>
                  <a:pt x="749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167952" y="4254339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1"/>
                </a:lnTo>
                <a:lnTo>
                  <a:pt x="14198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6" y="1942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67"/>
                </a:lnTo>
                <a:lnTo>
                  <a:pt x="37886" y="50276"/>
                </a:lnTo>
                <a:lnTo>
                  <a:pt x="40490" y="48373"/>
                </a:lnTo>
                <a:lnTo>
                  <a:pt x="44654" y="43545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64"/>
                </a:lnTo>
                <a:lnTo>
                  <a:pt x="47348" y="15303"/>
                </a:lnTo>
                <a:lnTo>
                  <a:pt x="46357" y="12048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7" y="38350"/>
                </a:lnTo>
                <a:lnTo>
                  <a:pt x="2452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3" y="50684"/>
                </a:lnTo>
                <a:lnTo>
                  <a:pt x="10022" y="34235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45" h="53653">
                <a:moveTo>
                  <a:pt x="26974" y="46122"/>
                </a:moveTo>
                <a:lnTo>
                  <a:pt x="21452" y="46122"/>
                </a:lnTo>
                <a:lnTo>
                  <a:pt x="17108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5"/>
                </a:lnTo>
                <a:lnTo>
                  <a:pt x="10403" y="50684"/>
                </a:lnTo>
                <a:lnTo>
                  <a:pt x="13388" y="51879"/>
                </a:lnTo>
                <a:lnTo>
                  <a:pt x="16372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3" y="52995"/>
                </a:lnTo>
                <a:lnTo>
                  <a:pt x="34762" y="51624"/>
                </a:lnTo>
                <a:lnTo>
                  <a:pt x="37886" y="50276"/>
                </a:lnTo>
                <a:lnTo>
                  <a:pt x="38685" y="34667"/>
                </a:lnTo>
                <a:lnTo>
                  <a:pt x="37188" y="3904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7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230434" y="425433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81"/>
                </a:lnTo>
                <a:lnTo>
                  <a:pt x="33310" y="52016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81"/>
                </a:lnTo>
                <a:lnTo>
                  <a:pt x="42048" y="18017"/>
                </a:lnTo>
                <a:lnTo>
                  <a:pt x="41757" y="1503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9" y="2768"/>
                </a:lnTo>
                <a:lnTo>
                  <a:pt x="30567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3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19"/>
                </a:lnTo>
                <a:lnTo>
                  <a:pt x="6095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6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282342" y="42420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326320" y="425433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7" y="9475"/>
                </a:lnTo>
                <a:lnTo>
                  <a:pt x="28450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1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3"/>
                </a:lnTo>
                <a:lnTo>
                  <a:pt x="14479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361736" y="4254339"/>
            <a:ext cx="22875" cy="53653"/>
          </a:xfrm>
          <a:custGeom>
            <a:avLst/>
            <a:gdLst/>
            <a:ahLst/>
            <a:cxnLst/>
            <a:rect l="l" t="t" r="r" b="b"/>
            <a:pathLst>
              <a:path w="22875" h="53653">
                <a:moveTo>
                  <a:pt x="9169" y="40906"/>
                </a:moveTo>
                <a:lnTo>
                  <a:pt x="9958" y="52652"/>
                </a:lnTo>
                <a:lnTo>
                  <a:pt x="14364" y="53653"/>
                </a:lnTo>
                <a:lnTo>
                  <a:pt x="19865" y="53653"/>
                </a:lnTo>
                <a:lnTo>
                  <a:pt x="22875" y="46073"/>
                </a:lnTo>
                <a:lnTo>
                  <a:pt x="18338" y="46669"/>
                </a:lnTo>
                <a:lnTo>
                  <a:pt x="15458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5" h="53653">
                <a:moveTo>
                  <a:pt x="34556" y="52905"/>
                </a:moveTo>
                <a:lnTo>
                  <a:pt x="37224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60" y="1990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5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59"/>
                </a:lnTo>
                <a:lnTo>
                  <a:pt x="5270" y="12048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3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3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22" y="34427"/>
                </a:lnTo>
                <a:lnTo>
                  <a:pt x="12650" y="31492"/>
                </a:lnTo>
                <a:lnTo>
                  <a:pt x="15344" y="30071"/>
                </a:lnTo>
                <a:lnTo>
                  <a:pt x="18962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94"/>
                </a:lnTo>
                <a:lnTo>
                  <a:pt x="26888" y="43675"/>
                </a:lnTo>
                <a:lnTo>
                  <a:pt x="22875" y="46073"/>
                </a:lnTo>
                <a:lnTo>
                  <a:pt x="19865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414981" y="4254400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3"/>
                </a:lnTo>
                <a:lnTo>
                  <a:pt x="18362" y="7531"/>
                </a:lnTo>
                <a:lnTo>
                  <a:pt x="24775" y="7531"/>
                </a:lnTo>
                <a:lnTo>
                  <a:pt x="28130" y="8435"/>
                </a:lnTo>
                <a:lnTo>
                  <a:pt x="32064" y="10415"/>
                </a:lnTo>
                <a:lnTo>
                  <a:pt x="35455" y="12992"/>
                </a:lnTo>
                <a:lnTo>
                  <a:pt x="38304" y="10896"/>
                </a:lnTo>
                <a:lnTo>
                  <a:pt x="38275" y="8294"/>
                </a:lnTo>
                <a:lnTo>
                  <a:pt x="37464" y="5537"/>
                </a:lnTo>
                <a:lnTo>
                  <a:pt x="34631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0" y="533"/>
                </a:lnTo>
                <a:lnTo>
                  <a:pt x="13802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2"/>
                </a:lnTo>
                <a:lnTo>
                  <a:pt x="467" y="35369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19" y="51869"/>
                </a:lnTo>
                <a:lnTo>
                  <a:pt x="15138" y="53035"/>
                </a:lnTo>
                <a:lnTo>
                  <a:pt x="18237" y="53592"/>
                </a:lnTo>
                <a:lnTo>
                  <a:pt x="23456" y="53592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5" y="45845"/>
                </a:lnTo>
                <a:lnTo>
                  <a:pt x="18795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458872" y="42420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3" y="56641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3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499422" y="4254339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1"/>
                </a:lnTo>
                <a:lnTo>
                  <a:pt x="14198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6" y="1942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67"/>
                </a:lnTo>
                <a:lnTo>
                  <a:pt x="37886" y="50276"/>
                </a:lnTo>
                <a:lnTo>
                  <a:pt x="40490" y="48373"/>
                </a:lnTo>
                <a:lnTo>
                  <a:pt x="44654" y="43545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64"/>
                </a:lnTo>
                <a:lnTo>
                  <a:pt x="47348" y="15303"/>
                </a:lnTo>
                <a:lnTo>
                  <a:pt x="46357" y="12048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7" y="38350"/>
                </a:lnTo>
                <a:lnTo>
                  <a:pt x="2452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3" y="50684"/>
                </a:lnTo>
                <a:lnTo>
                  <a:pt x="10022" y="34235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45" h="53653">
                <a:moveTo>
                  <a:pt x="26974" y="46122"/>
                </a:moveTo>
                <a:lnTo>
                  <a:pt x="21452" y="46122"/>
                </a:lnTo>
                <a:lnTo>
                  <a:pt x="17108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5"/>
                </a:lnTo>
                <a:lnTo>
                  <a:pt x="10403" y="50684"/>
                </a:lnTo>
                <a:lnTo>
                  <a:pt x="13388" y="51879"/>
                </a:lnTo>
                <a:lnTo>
                  <a:pt x="16372" y="53070"/>
                </a:lnTo>
                <a:lnTo>
                  <a:pt x="19865" y="53653"/>
                </a:lnTo>
                <a:lnTo>
                  <a:pt x="28004" y="53653"/>
                </a:lnTo>
                <a:lnTo>
                  <a:pt x="31623" y="52995"/>
                </a:lnTo>
                <a:lnTo>
                  <a:pt x="34762" y="51624"/>
                </a:lnTo>
                <a:lnTo>
                  <a:pt x="37886" y="50276"/>
                </a:lnTo>
                <a:lnTo>
                  <a:pt x="38685" y="34667"/>
                </a:lnTo>
                <a:lnTo>
                  <a:pt x="37188" y="3904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74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561908" y="425433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3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4" y="9475"/>
                </a:lnTo>
                <a:lnTo>
                  <a:pt x="28448" y="8192"/>
                </a:lnTo>
                <a:lnTo>
                  <a:pt x="28508" y="3671"/>
                </a:lnTo>
                <a:lnTo>
                  <a:pt x="26136" y="687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78" y="6008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1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3"/>
                </a:lnTo>
                <a:lnTo>
                  <a:pt x="14475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596723" y="4254339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82" y="1993"/>
                </a:lnTo>
                <a:lnTo>
                  <a:pt x="5652" y="4381"/>
                </a:lnTo>
                <a:lnTo>
                  <a:pt x="3049" y="7225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39"/>
                </a:lnTo>
                <a:lnTo>
                  <a:pt x="6210" y="25210"/>
                </a:lnTo>
                <a:lnTo>
                  <a:pt x="8982" y="26949"/>
                </a:lnTo>
                <a:lnTo>
                  <a:pt x="11951" y="28411"/>
                </a:lnTo>
                <a:lnTo>
                  <a:pt x="15026" y="29653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32" y="37313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508"/>
                </a:lnTo>
                <a:lnTo>
                  <a:pt x="13554" y="46508"/>
                </a:lnTo>
                <a:lnTo>
                  <a:pt x="10213" y="45769"/>
                </a:lnTo>
                <a:lnTo>
                  <a:pt x="6159" y="44171"/>
                </a:lnTo>
                <a:lnTo>
                  <a:pt x="3290" y="42569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95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8" y="5195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23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8" y="16584"/>
                </a:lnTo>
                <a:lnTo>
                  <a:pt x="9767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09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663557" y="4231011"/>
            <a:ext cx="33045" cy="76248"/>
          </a:xfrm>
          <a:custGeom>
            <a:avLst/>
            <a:gdLst/>
            <a:ahLst/>
            <a:cxnLst/>
            <a:rect l="l" t="t" r="r" b="b"/>
            <a:pathLst>
              <a:path w="33045" h="76248">
                <a:moveTo>
                  <a:pt x="8939" y="12993"/>
                </a:moveTo>
                <a:lnTo>
                  <a:pt x="8622" y="15911"/>
                </a:lnTo>
                <a:lnTo>
                  <a:pt x="8622" y="24358"/>
                </a:lnTo>
                <a:lnTo>
                  <a:pt x="1738" y="24358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8" y="31799"/>
                </a:lnTo>
                <a:lnTo>
                  <a:pt x="30175" y="30341"/>
                </a:lnTo>
                <a:lnTo>
                  <a:pt x="30326" y="27418"/>
                </a:lnTo>
                <a:lnTo>
                  <a:pt x="28538" y="24358"/>
                </a:lnTo>
                <a:lnTo>
                  <a:pt x="17640" y="24358"/>
                </a:lnTo>
                <a:lnTo>
                  <a:pt x="17766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21"/>
                </a:lnTo>
                <a:lnTo>
                  <a:pt x="32688" y="8356"/>
                </a:lnTo>
                <a:lnTo>
                  <a:pt x="33045" y="5688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58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700720" y="4254339"/>
            <a:ext cx="48845" cy="53653"/>
          </a:xfrm>
          <a:custGeom>
            <a:avLst/>
            <a:gdLst/>
            <a:ahLst/>
            <a:cxnLst/>
            <a:rect l="l" t="t" r="r" b="b"/>
            <a:pathLst>
              <a:path w="48845" h="53653">
                <a:moveTo>
                  <a:pt x="9284" y="23911"/>
                </a:moveTo>
                <a:lnTo>
                  <a:pt x="9587" y="21347"/>
                </a:lnTo>
                <a:lnTo>
                  <a:pt x="10185" y="18996"/>
                </a:lnTo>
                <a:lnTo>
                  <a:pt x="11710" y="14601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7"/>
                </a:lnTo>
                <a:lnTo>
                  <a:pt x="38822" y="1942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67"/>
                </a:lnTo>
                <a:lnTo>
                  <a:pt x="37882" y="50276"/>
                </a:lnTo>
                <a:lnTo>
                  <a:pt x="40486" y="48373"/>
                </a:lnTo>
                <a:lnTo>
                  <a:pt x="44654" y="43545"/>
                </a:lnTo>
                <a:lnTo>
                  <a:pt x="46217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64"/>
                </a:lnTo>
                <a:lnTo>
                  <a:pt x="47344" y="15303"/>
                </a:lnTo>
                <a:lnTo>
                  <a:pt x="46353" y="12048"/>
                </a:lnTo>
                <a:lnTo>
                  <a:pt x="44856" y="9269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3" y="38350"/>
                </a:lnTo>
                <a:lnTo>
                  <a:pt x="2452" y="41615"/>
                </a:lnTo>
                <a:lnTo>
                  <a:pt x="3924" y="44383"/>
                </a:lnTo>
                <a:lnTo>
                  <a:pt x="5919" y="46669"/>
                </a:lnTo>
                <a:lnTo>
                  <a:pt x="10389" y="50684"/>
                </a:lnTo>
                <a:lnTo>
                  <a:pt x="10019" y="34235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45" h="53653">
                <a:moveTo>
                  <a:pt x="26960" y="46122"/>
                </a:moveTo>
                <a:lnTo>
                  <a:pt x="21449" y="46122"/>
                </a:lnTo>
                <a:lnTo>
                  <a:pt x="17108" y="44574"/>
                </a:lnTo>
                <a:lnTo>
                  <a:pt x="13641" y="42148"/>
                </a:lnTo>
                <a:lnTo>
                  <a:pt x="11341" y="38646"/>
                </a:lnTo>
                <a:lnTo>
                  <a:pt x="10019" y="34235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1" y="53653"/>
                </a:lnTo>
                <a:lnTo>
                  <a:pt x="28004" y="53653"/>
                </a:lnTo>
                <a:lnTo>
                  <a:pt x="31622" y="52995"/>
                </a:lnTo>
                <a:lnTo>
                  <a:pt x="34758" y="51624"/>
                </a:lnTo>
                <a:lnTo>
                  <a:pt x="37882" y="50276"/>
                </a:lnTo>
                <a:lnTo>
                  <a:pt x="38685" y="34667"/>
                </a:lnTo>
                <a:lnTo>
                  <a:pt x="37184" y="39048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0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763201" y="425433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3"/>
                </a:moveTo>
                <a:lnTo>
                  <a:pt x="19926" y="8470"/>
                </a:lnTo>
                <a:lnTo>
                  <a:pt x="22947" y="8675"/>
                </a:lnTo>
                <a:lnTo>
                  <a:pt x="25704" y="9475"/>
                </a:lnTo>
                <a:lnTo>
                  <a:pt x="28448" y="8192"/>
                </a:lnTo>
                <a:lnTo>
                  <a:pt x="28508" y="3671"/>
                </a:lnTo>
                <a:lnTo>
                  <a:pt x="26136" y="687"/>
                </a:lnTo>
                <a:lnTo>
                  <a:pt x="23022" y="90"/>
                </a:lnTo>
                <a:lnTo>
                  <a:pt x="20383" y="0"/>
                </a:lnTo>
                <a:lnTo>
                  <a:pt x="17284" y="673"/>
                </a:lnTo>
                <a:lnTo>
                  <a:pt x="14133" y="2576"/>
                </a:lnTo>
                <a:lnTo>
                  <a:pt x="10678" y="6008"/>
                </a:lnTo>
                <a:lnTo>
                  <a:pt x="8075" y="9550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1"/>
                </a:lnTo>
                <a:lnTo>
                  <a:pt x="187" y="52005"/>
                </a:lnTo>
                <a:lnTo>
                  <a:pt x="2854" y="52919"/>
                </a:lnTo>
                <a:lnTo>
                  <a:pt x="6096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3"/>
                </a:lnTo>
                <a:lnTo>
                  <a:pt x="14476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827332" y="4254332"/>
            <a:ext cx="44931" cy="72363"/>
          </a:xfrm>
          <a:custGeom>
            <a:avLst/>
            <a:gdLst/>
            <a:ahLst/>
            <a:cxnLst/>
            <a:rect l="l" t="t" r="r" b="b"/>
            <a:pathLst>
              <a:path w="44931" h="72363">
                <a:moveTo>
                  <a:pt x="8953" y="17273"/>
                </a:moveTo>
                <a:lnTo>
                  <a:pt x="10374" y="15493"/>
                </a:lnTo>
                <a:lnTo>
                  <a:pt x="12992" y="12791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21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80"/>
                </a:lnTo>
                <a:lnTo>
                  <a:pt x="34696" y="17564"/>
                </a:lnTo>
                <a:lnTo>
                  <a:pt x="35459" y="22226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80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2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5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31" h="72363">
                <a:moveTo>
                  <a:pt x="7862" y="9018"/>
                </a:moveTo>
                <a:lnTo>
                  <a:pt x="7862" y="2120"/>
                </a:lnTo>
                <a:lnTo>
                  <a:pt x="5284" y="798"/>
                </a:lnTo>
                <a:lnTo>
                  <a:pt x="2566" y="798"/>
                </a:lnTo>
                <a:lnTo>
                  <a:pt x="0" y="2452"/>
                </a:lnTo>
                <a:lnTo>
                  <a:pt x="0" y="70664"/>
                </a:lnTo>
                <a:lnTo>
                  <a:pt x="316" y="71629"/>
                </a:lnTo>
                <a:lnTo>
                  <a:pt x="2858" y="72363"/>
                </a:lnTo>
                <a:lnTo>
                  <a:pt x="6094" y="72363"/>
                </a:lnTo>
                <a:lnTo>
                  <a:pt x="8953" y="70664"/>
                </a:lnTo>
                <a:lnTo>
                  <a:pt x="8953" y="46241"/>
                </a:lnTo>
                <a:lnTo>
                  <a:pt x="10248" y="47513"/>
                </a:lnTo>
                <a:lnTo>
                  <a:pt x="13806" y="50497"/>
                </a:lnTo>
                <a:lnTo>
                  <a:pt x="17322" y="52487"/>
                </a:lnTo>
                <a:lnTo>
                  <a:pt x="20980" y="53531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32" y="38188"/>
                </a:lnTo>
                <a:lnTo>
                  <a:pt x="31723" y="41810"/>
                </a:lnTo>
                <a:lnTo>
                  <a:pt x="28792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885756" y="425433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8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1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921066" y="4254339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1"/>
                </a:moveTo>
                <a:lnTo>
                  <a:pt x="9585" y="21347"/>
                </a:lnTo>
                <a:lnTo>
                  <a:pt x="10184" y="18996"/>
                </a:lnTo>
                <a:lnTo>
                  <a:pt x="11706" y="14601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39"/>
                </a:lnTo>
                <a:lnTo>
                  <a:pt x="35253" y="11465"/>
                </a:lnTo>
                <a:lnTo>
                  <a:pt x="37514" y="15007"/>
                </a:lnTo>
                <a:lnTo>
                  <a:pt x="38821" y="19428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67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3" y="4354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10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6" y="18564"/>
                </a:lnTo>
                <a:lnTo>
                  <a:pt x="47343" y="15303"/>
                </a:lnTo>
                <a:lnTo>
                  <a:pt x="46352" y="12048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89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69"/>
                </a:lnTo>
                <a:lnTo>
                  <a:pt x="10388" y="50684"/>
                </a:lnTo>
                <a:lnTo>
                  <a:pt x="10017" y="34235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44" h="53653">
                <a:moveTo>
                  <a:pt x="26959" y="46122"/>
                </a:moveTo>
                <a:lnTo>
                  <a:pt x="21447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7" y="34235"/>
                </a:lnTo>
                <a:lnTo>
                  <a:pt x="10388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0" y="53653"/>
                </a:lnTo>
                <a:lnTo>
                  <a:pt x="28003" y="53653"/>
                </a:lnTo>
                <a:lnTo>
                  <a:pt x="31621" y="52995"/>
                </a:lnTo>
                <a:lnTo>
                  <a:pt x="34757" y="51624"/>
                </a:lnTo>
                <a:lnTo>
                  <a:pt x="37882" y="50276"/>
                </a:lnTo>
                <a:lnTo>
                  <a:pt x="38681" y="34667"/>
                </a:lnTo>
                <a:lnTo>
                  <a:pt x="37184" y="39048"/>
                </a:lnTo>
                <a:lnTo>
                  <a:pt x="34706" y="42454"/>
                </a:lnTo>
                <a:lnTo>
                  <a:pt x="31178" y="44701"/>
                </a:lnTo>
                <a:lnTo>
                  <a:pt x="2695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972902" y="4234964"/>
            <a:ext cx="21653" cy="91817"/>
          </a:xfrm>
          <a:custGeom>
            <a:avLst/>
            <a:gdLst/>
            <a:ahLst/>
            <a:cxnLst/>
            <a:rect l="l" t="t" r="r" b="b"/>
            <a:pathLst>
              <a:path w="21653" h="91817">
                <a:moveTo>
                  <a:pt x="10641" y="5431"/>
                </a:moveTo>
                <a:lnTo>
                  <a:pt x="11022" y="8887"/>
                </a:lnTo>
                <a:lnTo>
                  <a:pt x="13971" y="10756"/>
                </a:lnTo>
                <a:lnTo>
                  <a:pt x="18201" y="10756"/>
                </a:lnTo>
                <a:lnTo>
                  <a:pt x="21261" y="8848"/>
                </a:lnTo>
                <a:lnTo>
                  <a:pt x="21653" y="5320"/>
                </a:lnTo>
                <a:lnTo>
                  <a:pt x="21272" y="1864"/>
                </a:lnTo>
                <a:lnTo>
                  <a:pt x="18312" y="0"/>
                </a:lnTo>
                <a:lnTo>
                  <a:pt x="14032" y="0"/>
                </a:lnTo>
                <a:lnTo>
                  <a:pt x="11022" y="1903"/>
                </a:lnTo>
                <a:lnTo>
                  <a:pt x="10641" y="5431"/>
                </a:lnTo>
                <a:close/>
              </a:path>
              <a:path w="21653" h="91817">
                <a:moveTo>
                  <a:pt x="139" y="85380"/>
                </a:moveTo>
                <a:lnTo>
                  <a:pt x="0" y="87998"/>
                </a:lnTo>
                <a:lnTo>
                  <a:pt x="687" y="90726"/>
                </a:lnTo>
                <a:lnTo>
                  <a:pt x="3289" y="91591"/>
                </a:lnTo>
                <a:lnTo>
                  <a:pt x="6249" y="91817"/>
                </a:lnTo>
                <a:lnTo>
                  <a:pt x="8812" y="91817"/>
                </a:lnTo>
                <a:lnTo>
                  <a:pt x="14618" y="89862"/>
                </a:lnTo>
                <a:lnTo>
                  <a:pt x="17258" y="87195"/>
                </a:lnTo>
                <a:lnTo>
                  <a:pt x="19267" y="83818"/>
                </a:lnTo>
                <a:lnTo>
                  <a:pt x="20346" y="79361"/>
                </a:lnTo>
                <a:lnTo>
                  <a:pt x="20623" y="76438"/>
                </a:lnTo>
                <a:lnTo>
                  <a:pt x="20623" y="21816"/>
                </a:lnTo>
                <a:lnTo>
                  <a:pt x="20256" y="20901"/>
                </a:lnTo>
                <a:lnTo>
                  <a:pt x="17715" y="20177"/>
                </a:lnTo>
                <a:lnTo>
                  <a:pt x="14528" y="20177"/>
                </a:lnTo>
                <a:lnTo>
                  <a:pt x="11620" y="21816"/>
                </a:lnTo>
                <a:lnTo>
                  <a:pt x="11494" y="77378"/>
                </a:lnTo>
                <a:lnTo>
                  <a:pt x="10986" y="79984"/>
                </a:lnTo>
                <a:lnTo>
                  <a:pt x="8801" y="83259"/>
                </a:lnTo>
                <a:lnTo>
                  <a:pt x="6083" y="84160"/>
                </a:lnTo>
                <a:lnTo>
                  <a:pt x="2692" y="84020"/>
                </a:lnTo>
                <a:lnTo>
                  <a:pt x="139" y="85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006961" y="425433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6" y="22085"/>
                </a:lnTo>
                <a:lnTo>
                  <a:pt x="9269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85"/>
                </a:lnTo>
                <a:lnTo>
                  <a:pt x="2703" y="1241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0"/>
                </a:lnTo>
                <a:lnTo>
                  <a:pt x="10833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10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31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062679" y="4254400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6" y="9183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5"/>
                </a:lnTo>
                <a:lnTo>
                  <a:pt x="1956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2"/>
                </a:lnTo>
                <a:lnTo>
                  <a:pt x="471" y="35369"/>
                </a:lnTo>
                <a:lnTo>
                  <a:pt x="1436" y="38610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9" y="45845"/>
                </a:lnTo>
                <a:lnTo>
                  <a:pt x="18795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106574" y="424205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57"/>
                </a:lnTo>
                <a:lnTo>
                  <a:pt x="27291" y="57787"/>
                </a:lnTo>
                <a:lnTo>
                  <a:pt x="24411" y="58190"/>
                </a:lnTo>
                <a:lnTo>
                  <a:pt x="21843" y="58190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46635" y="4254339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9" y="0"/>
                </a:lnTo>
                <a:lnTo>
                  <a:pt x="13439" y="392"/>
                </a:lnTo>
                <a:lnTo>
                  <a:pt x="8981" y="1993"/>
                </a:lnTo>
                <a:lnTo>
                  <a:pt x="5651" y="4381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39"/>
                </a:lnTo>
                <a:lnTo>
                  <a:pt x="6212" y="25210"/>
                </a:lnTo>
                <a:lnTo>
                  <a:pt x="8981" y="26949"/>
                </a:lnTo>
                <a:lnTo>
                  <a:pt x="11951" y="28411"/>
                </a:lnTo>
                <a:lnTo>
                  <a:pt x="15026" y="29653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74"/>
                </a:lnTo>
                <a:lnTo>
                  <a:pt x="25717" y="37313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69"/>
                </a:lnTo>
                <a:lnTo>
                  <a:pt x="6159" y="44171"/>
                </a:lnTo>
                <a:lnTo>
                  <a:pt x="3290" y="42569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95"/>
                </a:lnTo>
                <a:lnTo>
                  <a:pt x="12026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9" y="53315"/>
                </a:lnTo>
                <a:lnTo>
                  <a:pt x="25526" y="5195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7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2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9" y="7109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702"/>
                </a:lnTo>
                <a:lnTo>
                  <a:pt x="30420" y="2908"/>
                </a:lnTo>
                <a:lnTo>
                  <a:pt x="27485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218684" y="423497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42"/>
                </a:lnTo>
                <a:lnTo>
                  <a:pt x="7607" y="10742"/>
                </a:lnTo>
                <a:lnTo>
                  <a:pt x="10666" y="8853"/>
                </a:lnTo>
                <a:lnTo>
                  <a:pt x="11059" y="5307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905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85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50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67"/>
                </a:lnTo>
                <a:lnTo>
                  <a:pt x="3935" y="20167"/>
                </a:lnTo>
                <a:lnTo>
                  <a:pt x="1076" y="21805"/>
                </a:lnTo>
                <a:lnTo>
                  <a:pt x="1076" y="70650"/>
                </a:lnTo>
                <a:lnTo>
                  <a:pt x="1267" y="713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245166" y="4254339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81"/>
                </a:lnTo>
                <a:lnTo>
                  <a:pt x="33310" y="52016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17"/>
                </a:lnTo>
                <a:lnTo>
                  <a:pt x="41756" y="1503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1"/>
                </a:lnTo>
                <a:lnTo>
                  <a:pt x="190" y="52016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322472" y="42420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366450" y="4231425"/>
            <a:ext cx="42048" cy="75834"/>
          </a:xfrm>
          <a:custGeom>
            <a:avLst/>
            <a:gdLst/>
            <a:ahLst/>
            <a:cxnLst/>
            <a:rect l="l" t="t" r="r" b="b"/>
            <a:pathLst>
              <a:path w="42048" h="75834">
                <a:moveTo>
                  <a:pt x="33094" y="45594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34"/>
                </a:lnTo>
                <a:lnTo>
                  <a:pt x="39193" y="75834"/>
                </a:lnTo>
                <a:lnTo>
                  <a:pt x="42048" y="74195"/>
                </a:lnTo>
                <a:lnTo>
                  <a:pt x="42048" y="40947"/>
                </a:lnTo>
                <a:lnTo>
                  <a:pt x="41746" y="37947"/>
                </a:lnTo>
                <a:lnTo>
                  <a:pt x="40551" y="32998"/>
                </a:lnTo>
                <a:lnTo>
                  <a:pt x="38202" y="28983"/>
                </a:lnTo>
                <a:lnTo>
                  <a:pt x="35027" y="25683"/>
                </a:lnTo>
                <a:lnTo>
                  <a:pt x="30567" y="23472"/>
                </a:lnTo>
                <a:lnTo>
                  <a:pt x="27839" y="22914"/>
                </a:lnTo>
                <a:lnTo>
                  <a:pt x="21931" y="22914"/>
                </a:lnTo>
                <a:lnTo>
                  <a:pt x="19317" y="23587"/>
                </a:lnTo>
                <a:lnTo>
                  <a:pt x="16714" y="24894"/>
                </a:lnTo>
                <a:lnTo>
                  <a:pt x="14108" y="26226"/>
                </a:lnTo>
                <a:lnTo>
                  <a:pt x="11520" y="28234"/>
                </a:lnTo>
                <a:lnTo>
                  <a:pt x="8953" y="30953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3"/>
                </a:lnTo>
                <a:lnTo>
                  <a:pt x="13766" y="34660"/>
                </a:lnTo>
                <a:lnTo>
                  <a:pt x="18248" y="31471"/>
                </a:lnTo>
                <a:lnTo>
                  <a:pt x="22734" y="30671"/>
                </a:lnTo>
                <a:lnTo>
                  <a:pt x="25995" y="31003"/>
                </a:lnTo>
                <a:lnTo>
                  <a:pt x="28638" y="32299"/>
                </a:lnTo>
                <a:lnTo>
                  <a:pt x="31381" y="35700"/>
                </a:lnTo>
                <a:lnTo>
                  <a:pt x="32447" y="38877"/>
                </a:lnTo>
                <a:lnTo>
                  <a:pt x="33094" y="42815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421616" y="425433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56" y="4903"/>
                </a:lnTo>
                <a:lnTo>
                  <a:pt x="4265" y="9585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0"/>
                </a:lnTo>
                <a:lnTo>
                  <a:pt x="10833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9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101"/>
                </a:moveTo>
                <a:lnTo>
                  <a:pt x="10311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502735" y="4254400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7" y="12499"/>
                </a:lnTo>
                <a:lnTo>
                  <a:pt x="15073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7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6" y="5537"/>
                </a:lnTo>
                <a:lnTo>
                  <a:pt x="34632" y="3200"/>
                </a:lnTo>
                <a:lnTo>
                  <a:pt x="31356" y="1577"/>
                </a:lnTo>
                <a:lnTo>
                  <a:pt x="28779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87"/>
                </a:lnTo>
                <a:lnTo>
                  <a:pt x="584" y="18453"/>
                </a:lnTo>
                <a:lnTo>
                  <a:pt x="0" y="22583"/>
                </a:lnTo>
                <a:lnTo>
                  <a:pt x="0" y="31622"/>
                </a:lnTo>
                <a:lnTo>
                  <a:pt x="468" y="35369"/>
                </a:lnTo>
                <a:lnTo>
                  <a:pt x="1436" y="38610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9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38" y="53592"/>
                </a:lnTo>
                <a:lnTo>
                  <a:pt x="23458" y="53592"/>
                </a:lnTo>
                <a:lnTo>
                  <a:pt x="26694" y="53111"/>
                </a:lnTo>
                <a:lnTo>
                  <a:pt x="29758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16" y="39660"/>
                </a:lnTo>
                <a:lnTo>
                  <a:pt x="33502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900" y="45845"/>
                </a:lnTo>
                <a:lnTo>
                  <a:pt x="18795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549716" y="4254339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1"/>
                </a:moveTo>
                <a:lnTo>
                  <a:pt x="9585" y="21347"/>
                </a:lnTo>
                <a:lnTo>
                  <a:pt x="10184" y="18996"/>
                </a:lnTo>
                <a:lnTo>
                  <a:pt x="11706" y="14601"/>
                </a:lnTo>
                <a:lnTo>
                  <a:pt x="1419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39"/>
                </a:lnTo>
                <a:lnTo>
                  <a:pt x="35253" y="11465"/>
                </a:lnTo>
                <a:lnTo>
                  <a:pt x="37514" y="15007"/>
                </a:lnTo>
                <a:lnTo>
                  <a:pt x="38821" y="19428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67"/>
                </a:lnTo>
                <a:lnTo>
                  <a:pt x="37882" y="50276"/>
                </a:lnTo>
                <a:lnTo>
                  <a:pt x="40485" y="48373"/>
                </a:lnTo>
                <a:lnTo>
                  <a:pt x="44653" y="4354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10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6" y="18564"/>
                </a:lnTo>
                <a:lnTo>
                  <a:pt x="47343" y="15303"/>
                </a:lnTo>
                <a:lnTo>
                  <a:pt x="46352" y="12048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89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69"/>
                </a:lnTo>
                <a:lnTo>
                  <a:pt x="10400" y="50684"/>
                </a:lnTo>
                <a:lnTo>
                  <a:pt x="10017" y="34235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44" h="53653">
                <a:moveTo>
                  <a:pt x="26959" y="46122"/>
                </a:moveTo>
                <a:lnTo>
                  <a:pt x="21447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7" y="34235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0"/>
                </a:lnTo>
                <a:lnTo>
                  <a:pt x="19860" y="53653"/>
                </a:lnTo>
                <a:lnTo>
                  <a:pt x="28003" y="53653"/>
                </a:lnTo>
                <a:lnTo>
                  <a:pt x="31621" y="52995"/>
                </a:lnTo>
                <a:lnTo>
                  <a:pt x="34757" y="51624"/>
                </a:lnTo>
                <a:lnTo>
                  <a:pt x="37882" y="50276"/>
                </a:lnTo>
                <a:lnTo>
                  <a:pt x="38681" y="34667"/>
                </a:lnTo>
                <a:lnTo>
                  <a:pt x="37184" y="39048"/>
                </a:lnTo>
                <a:lnTo>
                  <a:pt x="34706" y="42454"/>
                </a:lnTo>
                <a:lnTo>
                  <a:pt x="31178" y="44701"/>
                </a:lnTo>
                <a:lnTo>
                  <a:pt x="26959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611927" y="4255124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636" y="723"/>
                </a:lnTo>
                <a:lnTo>
                  <a:pt x="608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6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68"/>
                </a:lnTo>
                <a:lnTo>
                  <a:pt x="20257" y="52868"/>
                </a:lnTo>
                <a:lnTo>
                  <a:pt x="23000" y="52170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4"/>
                </a:lnTo>
                <a:lnTo>
                  <a:pt x="39434" y="52134"/>
                </a:lnTo>
                <a:lnTo>
                  <a:pt x="42101" y="50496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670614" y="425433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81"/>
                </a:lnTo>
                <a:lnTo>
                  <a:pt x="33314" y="52016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17"/>
                </a:lnTo>
                <a:lnTo>
                  <a:pt x="41760" y="1503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9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7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69"/>
                </a:lnTo>
                <a:lnTo>
                  <a:pt x="13766" y="11746"/>
                </a:lnTo>
                <a:lnTo>
                  <a:pt x="18252" y="8557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62"/>
                </a:lnTo>
                <a:lnTo>
                  <a:pt x="33098" y="19900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722522" y="42420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766504" y="425433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3" y="9475"/>
                </a:lnTo>
                <a:lnTo>
                  <a:pt x="28446" y="8192"/>
                </a:lnTo>
                <a:lnTo>
                  <a:pt x="28511" y="3671"/>
                </a:lnTo>
                <a:lnTo>
                  <a:pt x="26136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80" y="6008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3"/>
                </a:lnTo>
                <a:lnTo>
                  <a:pt x="14475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798918" y="425510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2" y="3465"/>
                </a:moveTo>
                <a:lnTo>
                  <a:pt x="17716" y="50125"/>
                </a:lnTo>
                <a:lnTo>
                  <a:pt x="19227" y="51864"/>
                </a:lnTo>
                <a:lnTo>
                  <a:pt x="12495" y="68845"/>
                </a:lnTo>
                <a:lnTo>
                  <a:pt x="13500" y="71384"/>
                </a:lnTo>
                <a:lnTo>
                  <a:pt x="16355" y="71625"/>
                </a:lnTo>
                <a:lnTo>
                  <a:pt x="19504" y="71459"/>
                </a:lnTo>
                <a:lnTo>
                  <a:pt x="22047" y="69822"/>
                </a:lnTo>
                <a:lnTo>
                  <a:pt x="28562" y="51864"/>
                </a:lnTo>
                <a:lnTo>
                  <a:pt x="46087" y="3300"/>
                </a:lnTo>
                <a:lnTo>
                  <a:pt x="45641" y="392"/>
                </a:lnTo>
                <a:lnTo>
                  <a:pt x="43027" y="0"/>
                </a:lnTo>
                <a:lnTo>
                  <a:pt x="39978" y="35"/>
                </a:lnTo>
                <a:lnTo>
                  <a:pt x="37184" y="1889"/>
                </a:lnTo>
                <a:lnTo>
                  <a:pt x="23735" y="41283"/>
                </a:lnTo>
                <a:lnTo>
                  <a:pt x="23569" y="41283"/>
                </a:lnTo>
                <a:lnTo>
                  <a:pt x="9626" y="2105"/>
                </a:lnTo>
                <a:lnTo>
                  <a:pt x="8953" y="734"/>
                </a:lnTo>
                <a:lnTo>
                  <a:pt x="6245" y="24"/>
                </a:lnTo>
                <a:lnTo>
                  <a:pt x="3225" y="0"/>
                </a:lnTo>
                <a:lnTo>
                  <a:pt x="0" y="899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878118" y="4254339"/>
            <a:ext cx="22871" cy="53653"/>
          </a:xfrm>
          <a:custGeom>
            <a:avLst/>
            <a:gdLst/>
            <a:ahLst/>
            <a:cxnLst/>
            <a:rect l="l" t="t" r="r" b="b"/>
            <a:pathLst>
              <a:path w="22871" h="53653">
                <a:moveTo>
                  <a:pt x="9169" y="40906"/>
                </a:moveTo>
                <a:lnTo>
                  <a:pt x="9958" y="52652"/>
                </a:lnTo>
                <a:lnTo>
                  <a:pt x="14364" y="53653"/>
                </a:lnTo>
                <a:lnTo>
                  <a:pt x="19861" y="53653"/>
                </a:lnTo>
                <a:lnTo>
                  <a:pt x="22871" y="46073"/>
                </a:lnTo>
                <a:lnTo>
                  <a:pt x="18352" y="46669"/>
                </a:lnTo>
                <a:lnTo>
                  <a:pt x="15455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1" h="53653">
                <a:moveTo>
                  <a:pt x="34556" y="52905"/>
                </a:moveTo>
                <a:lnTo>
                  <a:pt x="37224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0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59"/>
                </a:lnTo>
                <a:lnTo>
                  <a:pt x="10148" y="1813"/>
                </a:lnTo>
                <a:lnTo>
                  <a:pt x="7226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59"/>
                </a:lnTo>
                <a:lnTo>
                  <a:pt x="5270" y="12048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3"/>
                </a:lnTo>
                <a:lnTo>
                  <a:pt x="17816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0" y="9204"/>
                </a:lnTo>
                <a:lnTo>
                  <a:pt x="30212" y="12344"/>
                </a:lnTo>
                <a:lnTo>
                  <a:pt x="31000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5" y="22564"/>
                </a:lnTo>
                <a:lnTo>
                  <a:pt x="17259" y="22909"/>
                </a:lnTo>
                <a:lnTo>
                  <a:pt x="14224" y="23568"/>
                </a:lnTo>
                <a:lnTo>
                  <a:pt x="11189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19" y="34427"/>
                </a:lnTo>
                <a:lnTo>
                  <a:pt x="12650" y="31492"/>
                </a:lnTo>
                <a:lnTo>
                  <a:pt x="15340" y="30071"/>
                </a:lnTo>
                <a:lnTo>
                  <a:pt x="18962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94"/>
                </a:lnTo>
                <a:lnTo>
                  <a:pt x="26885" y="43675"/>
                </a:lnTo>
                <a:lnTo>
                  <a:pt x="22871" y="46073"/>
                </a:lnTo>
                <a:lnTo>
                  <a:pt x="19861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34775" y="4254339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79"/>
                </a:moveTo>
                <a:lnTo>
                  <a:pt x="33094" y="51281"/>
                </a:lnTo>
                <a:lnTo>
                  <a:pt x="33310" y="52016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17"/>
                </a:lnTo>
                <a:lnTo>
                  <a:pt x="41756" y="1503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51" y="15962"/>
                </a:lnTo>
                <a:lnTo>
                  <a:pt x="33094" y="19900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990108" y="4231656"/>
            <a:ext cx="44916" cy="76352"/>
          </a:xfrm>
          <a:custGeom>
            <a:avLst/>
            <a:gdLst/>
            <a:ahLst/>
            <a:cxnLst/>
            <a:rect l="l" t="t" r="r" b="b"/>
            <a:pathLst>
              <a:path w="44916" h="76352">
                <a:moveTo>
                  <a:pt x="351" y="57059"/>
                </a:moveTo>
                <a:lnTo>
                  <a:pt x="1075" y="60260"/>
                </a:lnTo>
                <a:lnTo>
                  <a:pt x="1799" y="63460"/>
                </a:lnTo>
                <a:lnTo>
                  <a:pt x="2955" y="66254"/>
                </a:lnTo>
                <a:lnTo>
                  <a:pt x="6094" y="70991"/>
                </a:lnTo>
                <a:lnTo>
                  <a:pt x="10676" y="74267"/>
                </a:lnTo>
                <a:lnTo>
                  <a:pt x="10882" y="60817"/>
                </a:lnTo>
                <a:lnTo>
                  <a:pt x="9842" y="56371"/>
                </a:lnTo>
                <a:lnTo>
                  <a:pt x="9269" y="51624"/>
                </a:lnTo>
                <a:lnTo>
                  <a:pt x="9269" y="46850"/>
                </a:lnTo>
                <a:lnTo>
                  <a:pt x="9952" y="42327"/>
                </a:lnTo>
                <a:lnTo>
                  <a:pt x="11123" y="38073"/>
                </a:lnTo>
                <a:lnTo>
                  <a:pt x="13117" y="34541"/>
                </a:lnTo>
                <a:lnTo>
                  <a:pt x="16001" y="32014"/>
                </a:lnTo>
                <a:lnTo>
                  <a:pt x="19530" y="30391"/>
                </a:lnTo>
                <a:lnTo>
                  <a:pt x="24267" y="30391"/>
                </a:lnTo>
                <a:lnTo>
                  <a:pt x="28889" y="32752"/>
                </a:lnTo>
                <a:lnTo>
                  <a:pt x="33486" y="36611"/>
                </a:lnTo>
                <a:lnTo>
                  <a:pt x="35913" y="39610"/>
                </a:lnTo>
                <a:lnTo>
                  <a:pt x="35913" y="59140"/>
                </a:lnTo>
                <a:lnTo>
                  <a:pt x="33169" y="62420"/>
                </a:lnTo>
                <a:lnTo>
                  <a:pt x="29422" y="65811"/>
                </a:lnTo>
                <a:lnTo>
                  <a:pt x="25970" y="67891"/>
                </a:lnTo>
                <a:lnTo>
                  <a:pt x="22614" y="68691"/>
                </a:lnTo>
                <a:lnTo>
                  <a:pt x="19072" y="68691"/>
                </a:lnTo>
                <a:lnTo>
                  <a:pt x="15568" y="67042"/>
                </a:lnTo>
                <a:lnTo>
                  <a:pt x="12760" y="64475"/>
                </a:lnTo>
                <a:lnTo>
                  <a:pt x="13218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0" y="75563"/>
                </a:lnTo>
                <a:lnTo>
                  <a:pt x="28939" y="74011"/>
                </a:lnTo>
                <a:lnTo>
                  <a:pt x="31708" y="72463"/>
                </a:lnTo>
                <a:lnTo>
                  <a:pt x="34376" y="70293"/>
                </a:lnTo>
                <a:lnTo>
                  <a:pt x="36943" y="67499"/>
                </a:lnTo>
                <a:lnTo>
                  <a:pt x="37017" y="74498"/>
                </a:lnTo>
                <a:lnTo>
                  <a:pt x="39621" y="75599"/>
                </a:lnTo>
                <a:lnTo>
                  <a:pt x="42353" y="75599"/>
                </a:lnTo>
                <a:lnTo>
                  <a:pt x="44916" y="73960"/>
                </a:lnTo>
                <a:lnTo>
                  <a:pt x="44916" y="1687"/>
                </a:lnTo>
                <a:lnTo>
                  <a:pt x="44676" y="949"/>
                </a:lnTo>
                <a:lnTo>
                  <a:pt x="42007" y="0"/>
                </a:lnTo>
                <a:lnTo>
                  <a:pt x="38781" y="0"/>
                </a:lnTo>
                <a:lnTo>
                  <a:pt x="35913" y="1687"/>
                </a:lnTo>
                <a:lnTo>
                  <a:pt x="35913" y="30059"/>
                </a:lnTo>
                <a:lnTo>
                  <a:pt x="31250" y="25803"/>
                </a:lnTo>
                <a:lnTo>
                  <a:pt x="26517" y="23317"/>
                </a:lnTo>
                <a:lnTo>
                  <a:pt x="23900" y="22679"/>
                </a:lnTo>
                <a:lnTo>
                  <a:pt x="17614" y="22679"/>
                </a:lnTo>
                <a:lnTo>
                  <a:pt x="14575" y="23327"/>
                </a:lnTo>
                <a:lnTo>
                  <a:pt x="11962" y="24608"/>
                </a:lnTo>
                <a:lnTo>
                  <a:pt x="9330" y="25894"/>
                </a:lnTo>
                <a:lnTo>
                  <a:pt x="7134" y="27722"/>
                </a:lnTo>
                <a:lnTo>
                  <a:pt x="3592" y="32496"/>
                </a:lnTo>
                <a:lnTo>
                  <a:pt x="2256" y="35391"/>
                </a:lnTo>
                <a:lnTo>
                  <a:pt x="1342" y="38781"/>
                </a:lnTo>
                <a:lnTo>
                  <a:pt x="441" y="42148"/>
                </a:lnTo>
                <a:lnTo>
                  <a:pt x="0" y="45946"/>
                </a:lnTo>
                <a:lnTo>
                  <a:pt x="0" y="53679"/>
                </a:lnTo>
                <a:lnTo>
                  <a:pt x="351" y="57059"/>
                </a:lnTo>
                <a:close/>
              </a:path>
              <a:path w="44916" h="76352">
                <a:moveTo>
                  <a:pt x="10882" y="60817"/>
                </a:moveTo>
                <a:lnTo>
                  <a:pt x="10676" y="74267"/>
                </a:lnTo>
                <a:lnTo>
                  <a:pt x="13218" y="75653"/>
                </a:lnTo>
                <a:lnTo>
                  <a:pt x="12760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073699" y="4254339"/>
            <a:ext cx="22873" cy="53653"/>
          </a:xfrm>
          <a:custGeom>
            <a:avLst/>
            <a:gdLst/>
            <a:ahLst/>
            <a:cxnLst/>
            <a:rect l="l" t="t" r="r" b="b"/>
            <a:pathLst>
              <a:path w="22873" h="53653">
                <a:moveTo>
                  <a:pt x="9169" y="40906"/>
                </a:moveTo>
                <a:lnTo>
                  <a:pt x="9958" y="52652"/>
                </a:lnTo>
                <a:lnTo>
                  <a:pt x="14363" y="53653"/>
                </a:lnTo>
                <a:lnTo>
                  <a:pt x="19865" y="53653"/>
                </a:lnTo>
                <a:lnTo>
                  <a:pt x="22873" y="46073"/>
                </a:lnTo>
                <a:lnTo>
                  <a:pt x="18342" y="46669"/>
                </a:lnTo>
                <a:lnTo>
                  <a:pt x="15458" y="46669"/>
                </a:lnTo>
                <a:lnTo>
                  <a:pt x="11584" y="44409"/>
                </a:lnTo>
                <a:lnTo>
                  <a:pt x="9169" y="40906"/>
                </a:lnTo>
                <a:close/>
              </a:path>
              <a:path w="22873" h="53653">
                <a:moveTo>
                  <a:pt x="34556" y="52905"/>
                </a:moveTo>
                <a:lnTo>
                  <a:pt x="37223" y="52955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0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5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59"/>
                </a:lnTo>
                <a:lnTo>
                  <a:pt x="5270" y="12048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4"/>
                </a:lnTo>
                <a:lnTo>
                  <a:pt x="20678" y="22564"/>
                </a:lnTo>
                <a:lnTo>
                  <a:pt x="17261" y="22909"/>
                </a:lnTo>
                <a:lnTo>
                  <a:pt x="14227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22" y="34427"/>
                </a:lnTo>
                <a:lnTo>
                  <a:pt x="12650" y="31492"/>
                </a:lnTo>
                <a:lnTo>
                  <a:pt x="15342" y="30071"/>
                </a:lnTo>
                <a:lnTo>
                  <a:pt x="18961" y="29245"/>
                </a:lnTo>
                <a:lnTo>
                  <a:pt x="23547" y="29029"/>
                </a:lnTo>
                <a:lnTo>
                  <a:pt x="31205" y="29029"/>
                </a:lnTo>
                <a:lnTo>
                  <a:pt x="31205" y="39394"/>
                </a:lnTo>
                <a:lnTo>
                  <a:pt x="26888" y="43675"/>
                </a:lnTo>
                <a:lnTo>
                  <a:pt x="22873" y="46073"/>
                </a:lnTo>
                <a:lnTo>
                  <a:pt x="19865" y="53653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130352" y="4231432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30" y="76413"/>
                </a:moveTo>
                <a:lnTo>
                  <a:pt x="23929" y="76568"/>
                </a:lnTo>
                <a:lnTo>
                  <a:pt x="27294" y="76568"/>
                </a:lnTo>
                <a:lnTo>
                  <a:pt x="30279" y="75930"/>
                </a:lnTo>
                <a:lnTo>
                  <a:pt x="32882" y="74674"/>
                </a:lnTo>
                <a:lnTo>
                  <a:pt x="35485" y="73403"/>
                </a:lnTo>
                <a:lnTo>
                  <a:pt x="37680" y="71574"/>
                </a:lnTo>
                <a:lnTo>
                  <a:pt x="41263" y="66812"/>
                </a:lnTo>
                <a:lnTo>
                  <a:pt x="42623" y="63917"/>
                </a:lnTo>
                <a:lnTo>
                  <a:pt x="43549" y="60526"/>
                </a:lnTo>
                <a:lnTo>
                  <a:pt x="44463" y="57160"/>
                </a:lnTo>
                <a:lnTo>
                  <a:pt x="44935" y="53351"/>
                </a:lnTo>
                <a:lnTo>
                  <a:pt x="44935" y="45579"/>
                </a:lnTo>
                <a:lnTo>
                  <a:pt x="44564" y="42202"/>
                </a:lnTo>
                <a:lnTo>
                  <a:pt x="43840" y="39027"/>
                </a:lnTo>
                <a:lnTo>
                  <a:pt x="43116" y="35838"/>
                </a:lnTo>
                <a:lnTo>
                  <a:pt x="41976" y="33058"/>
                </a:lnTo>
                <a:lnTo>
                  <a:pt x="40398" y="30693"/>
                </a:lnTo>
                <a:lnTo>
                  <a:pt x="36780" y="26441"/>
                </a:lnTo>
                <a:lnTo>
                  <a:pt x="31751" y="23609"/>
                </a:lnTo>
                <a:lnTo>
                  <a:pt x="28717" y="22895"/>
                </a:lnTo>
                <a:lnTo>
                  <a:pt x="25175" y="22895"/>
                </a:lnTo>
                <a:lnTo>
                  <a:pt x="22351" y="23050"/>
                </a:lnTo>
                <a:lnTo>
                  <a:pt x="23472" y="30618"/>
                </a:lnTo>
                <a:lnTo>
                  <a:pt x="27752" y="31164"/>
                </a:lnTo>
                <a:lnTo>
                  <a:pt x="30887" y="33375"/>
                </a:lnTo>
                <a:lnTo>
                  <a:pt x="33083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1"/>
                </a:lnTo>
                <a:lnTo>
                  <a:pt x="35650" y="52426"/>
                </a:lnTo>
                <a:lnTo>
                  <a:pt x="34963" y="56894"/>
                </a:lnTo>
                <a:lnTo>
                  <a:pt x="33781" y="61139"/>
                </a:lnTo>
                <a:lnTo>
                  <a:pt x="31788" y="64706"/>
                </a:lnTo>
                <a:lnTo>
                  <a:pt x="28882" y="67243"/>
                </a:lnTo>
                <a:lnTo>
                  <a:pt x="25350" y="68872"/>
                </a:lnTo>
                <a:lnTo>
                  <a:pt x="20652" y="68872"/>
                </a:lnTo>
                <a:lnTo>
                  <a:pt x="16055" y="66509"/>
                </a:lnTo>
                <a:lnTo>
                  <a:pt x="11940" y="72021"/>
                </a:lnTo>
                <a:lnTo>
                  <a:pt x="15735" y="74623"/>
                </a:lnTo>
                <a:lnTo>
                  <a:pt x="18287" y="75805"/>
                </a:lnTo>
                <a:lnTo>
                  <a:pt x="20930" y="76413"/>
                </a:lnTo>
                <a:close/>
              </a:path>
              <a:path w="44935" h="76568">
                <a:moveTo>
                  <a:pt x="0" y="74192"/>
                </a:moveTo>
                <a:lnTo>
                  <a:pt x="0" y="74472"/>
                </a:lnTo>
                <a:lnTo>
                  <a:pt x="2566" y="75819"/>
                </a:lnTo>
                <a:lnTo>
                  <a:pt x="5284" y="75819"/>
                </a:lnTo>
                <a:lnTo>
                  <a:pt x="7927" y="74192"/>
                </a:lnTo>
                <a:lnTo>
                  <a:pt x="7927" y="68212"/>
                </a:lnTo>
                <a:lnTo>
                  <a:pt x="9334" y="69696"/>
                </a:lnTo>
                <a:lnTo>
                  <a:pt x="11940" y="72021"/>
                </a:lnTo>
                <a:lnTo>
                  <a:pt x="16055" y="66509"/>
                </a:lnTo>
                <a:lnTo>
                  <a:pt x="11429" y="62636"/>
                </a:lnTo>
                <a:lnTo>
                  <a:pt x="8956" y="59637"/>
                </a:lnTo>
                <a:lnTo>
                  <a:pt x="8956" y="40168"/>
                </a:lnTo>
                <a:lnTo>
                  <a:pt x="10378" y="38353"/>
                </a:lnTo>
                <a:lnTo>
                  <a:pt x="12966" y="35647"/>
                </a:lnTo>
                <a:lnTo>
                  <a:pt x="16598" y="32727"/>
                </a:lnTo>
                <a:lnTo>
                  <a:pt x="20040" y="31099"/>
                </a:lnTo>
                <a:lnTo>
                  <a:pt x="23472" y="30618"/>
                </a:lnTo>
                <a:lnTo>
                  <a:pt x="22351" y="23050"/>
                </a:lnTo>
                <a:lnTo>
                  <a:pt x="19749" y="23633"/>
                </a:lnTo>
                <a:lnTo>
                  <a:pt x="17146" y="24724"/>
                </a:lnTo>
                <a:lnTo>
                  <a:pt x="14518" y="26175"/>
                </a:lnTo>
                <a:lnTo>
                  <a:pt x="11800" y="28205"/>
                </a:lnTo>
                <a:lnTo>
                  <a:pt x="8956" y="30938"/>
                </a:lnTo>
                <a:lnTo>
                  <a:pt x="8956" y="1703"/>
                </a:lnTo>
                <a:lnTo>
                  <a:pt x="8740" y="924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188776" y="425433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8" y="9475"/>
                </a:lnTo>
                <a:lnTo>
                  <a:pt x="28451" y="8192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3"/>
                </a:lnTo>
                <a:lnTo>
                  <a:pt x="14479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224086" y="4254339"/>
            <a:ext cx="48844" cy="53653"/>
          </a:xfrm>
          <a:custGeom>
            <a:avLst/>
            <a:gdLst/>
            <a:ahLst/>
            <a:cxnLst/>
            <a:rect l="l" t="t" r="r" b="b"/>
            <a:pathLst>
              <a:path w="48844" h="53653">
                <a:moveTo>
                  <a:pt x="9283" y="23911"/>
                </a:moveTo>
                <a:lnTo>
                  <a:pt x="9589" y="21347"/>
                </a:lnTo>
                <a:lnTo>
                  <a:pt x="10187" y="18996"/>
                </a:lnTo>
                <a:lnTo>
                  <a:pt x="11710" y="14601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39"/>
                </a:lnTo>
                <a:lnTo>
                  <a:pt x="35253" y="11465"/>
                </a:lnTo>
                <a:lnTo>
                  <a:pt x="37514" y="15007"/>
                </a:lnTo>
                <a:lnTo>
                  <a:pt x="38825" y="19428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5" y="34667"/>
                </a:lnTo>
                <a:lnTo>
                  <a:pt x="37885" y="50276"/>
                </a:lnTo>
                <a:lnTo>
                  <a:pt x="40488" y="48373"/>
                </a:lnTo>
                <a:lnTo>
                  <a:pt x="44653" y="4354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0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6" y="18564"/>
                </a:lnTo>
                <a:lnTo>
                  <a:pt x="47346" y="15303"/>
                </a:lnTo>
                <a:lnTo>
                  <a:pt x="46356" y="12048"/>
                </a:lnTo>
                <a:lnTo>
                  <a:pt x="44855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4" y="594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83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0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69"/>
                </a:lnTo>
                <a:lnTo>
                  <a:pt x="10388" y="50684"/>
                </a:lnTo>
                <a:lnTo>
                  <a:pt x="10021" y="34235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44" h="53653">
                <a:moveTo>
                  <a:pt x="26963" y="46122"/>
                </a:moveTo>
                <a:lnTo>
                  <a:pt x="21451" y="46122"/>
                </a:lnTo>
                <a:lnTo>
                  <a:pt x="17106" y="44574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35"/>
                </a:lnTo>
                <a:lnTo>
                  <a:pt x="10388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4" y="53653"/>
                </a:lnTo>
                <a:lnTo>
                  <a:pt x="28003" y="53653"/>
                </a:lnTo>
                <a:lnTo>
                  <a:pt x="31621" y="52995"/>
                </a:lnTo>
                <a:lnTo>
                  <a:pt x="34761" y="51624"/>
                </a:lnTo>
                <a:lnTo>
                  <a:pt x="37885" y="50276"/>
                </a:lnTo>
                <a:lnTo>
                  <a:pt x="38685" y="34667"/>
                </a:lnTo>
                <a:lnTo>
                  <a:pt x="37186" y="39048"/>
                </a:lnTo>
                <a:lnTo>
                  <a:pt x="34710" y="42454"/>
                </a:lnTo>
                <a:lnTo>
                  <a:pt x="31178" y="44701"/>
                </a:lnTo>
                <a:lnTo>
                  <a:pt x="26963" y="46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283252" y="4254339"/>
            <a:ext cx="22870" cy="53653"/>
          </a:xfrm>
          <a:custGeom>
            <a:avLst/>
            <a:gdLst/>
            <a:ahLst/>
            <a:cxnLst/>
            <a:rect l="l" t="t" r="r" b="b"/>
            <a:pathLst>
              <a:path w="22870" h="53653">
                <a:moveTo>
                  <a:pt x="9169" y="40906"/>
                </a:moveTo>
                <a:lnTo>
                  <a:pt x="9958" y="52652"/>
                </a:lnTo>
                <a:lnTo>
                  <a:pt x="14363" y="53653"/>
                </a:lnTo>
                <a:lnTo>
                  <a:pt x="19861" y="53653"/>
                </a:lnTo>
                <a:lnTo>
                  <a:pt x="22870" y="46073"/>
                </a:lnTo>
                <a:lnTo>
                  <a:pt x="18338" y="46669"/>
                </a:lnTo>
                <a:lnTo>
                  <a:pt x="15454" y="46669"/>
                </a:lnTo>
                <a:lnTo>
                  <a:pt x="11581" y="44409"/>
                </a:lnTo>
                <a:lnTo>
                  <a:pt x="9169" y="40906"/>
                </a:lnTo>
                <a:close/>
              </a:path>
              <a:path w="22870" h="53653">
                <a:moveTo>
                  <a:pt x="34556" y="52905"/>
                </a:moveTo>
                <a:lnTo>
                  <a:pt x="37223" y="52955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0"/>
                </a:lnTo>
                <a:lnTo>
                  <a:pt x="27331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5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59"/>
                </a:lnTo>
                <a:lnTo>
                  <a:pt x="5270" y="12048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6" y="7275"/>
                </a:lnTo>
                <a:lnTo>
                  <a:pt x="22085" y="7275"/>
                </a:lnTo>
                <a:lnTo>
                  <a:pt x="25232" y="8013"/>
                </a:lnTo>
                <a:lnTo>
                  <a:pt x="27788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4"/>
                </a:lnTo>
                <a:lnTo>
                  <a:pt x="20674" y="22564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0"/>
                </a:lnTo>
                <a:lnTo>
                  <a:pt x="10019" y="34427"/>
                </a:lnTo>
                <a:lnTo>
                  <a:pt x="12646" y="31492"/>
                </a:lnTo>
                <a:lnTo>
                  <a:pt x="15339" y="30071"/>
                </a:lnTo>
                <a:lnTo>
                  <a:pt x="18961" y="29245"/>
                </a:lnTo>
                <a:lnTo>
                  <a:pt x="23544" y="29029"/>
                </a:lnTo>
                <a:lnTo>
                  <a:pt x="31201" y="29029"/>
                </a:lnTo>
                <a:lnTo>
                  <a:pt x="31201" y="39394"/>
                </a:lnTo>
                <a:lnTo>
                  <a:pt x="26884" y="43675"/>
                </a:lnTo>
                <a:lnTo>
                  <a:pt x="22870" y="46073"/>
                </a:lnTo>
                <a:lnTo>
                  <a:pt x="19861" y="53653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336816" y="4288028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82"/>
                </a:moveTo>
                <a:lnTo>
                  <a:pt x="12760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99"/>
                </a:lnTo>
                <a:lnTo>
                  <a:pt x="13218" y="19282"/>
                </a:lnTo>
                <a:close/>
              </a:path>
              <a:path w="13218" h="75653">
                <a:moveTo>
                  <a:pt x="36943" y="11127"/>
                </a:moveTo>
                <a:lnTo>
                  <a:pt x="37017" y="18126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89"/>
                </a:lnTo>
                <a:lnTo>
                  <a:pt x="44919" y="-54683"/>
                </a:lnTo>
                <a:lnTo>
                  <a:pt x="44678" y="-55421"/>
                </a:lnTo>
                <a:lnTo>
                  <a:pt x="42011" y="-56371"/>
                </a:lnTo>
                <a:lnTo>
                  <a:pt x="38785" y="-56371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67"/>
                </a:lnTo>
                <a:lnTo>
                  <a:pt x="26517" y="-33054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6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89"/>
                </a:lnTo>
                <a:lnTo>
                  <a:pt x="441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55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43" y="9883"/>
                </a:lnTo>
                <a:lnTo>
                  <a:pt x="4521" y="12244"/>
                </a:lnTo>
                <a:lnTo>
                  <a:pt x="8153" y="16499"/>
                </a:lnTo>
                <a:lnTo>
                  <a:pt x="9842" y="0"/>
                </a:lnTo>
                <a:lnTo>
                  <a:pt x="9269" y="-4747"/>
                </a:lnTo>
                <a:lnTo>
                  <a:pt x="9269" y="-9521"/>
                </a:lnTo>
                <a:lnTo>
                  <a:pt x="9956" y="-14043"/>
                </a:lnTo>
                <a:lnTo>
                  <a:pt x="11123" y="-18298"/>
                </a:lnTo>
                <a:lnTo>
                  <a:pt x="13117" y="-21830"/>
                </a:lnTo>
                <a:lnTo>
                  <a:pt x="16002" y="-24357"/>
                </a:lnTo>
                <a:lnTo>
                  <a:pt x="19532" y="-25980"/>
                </a:lnTo>
                <a:lnTo>
                  <a:pt x="24267" y="-25980"/>
                </a:lnTo>
                <a:lnTo>
                  <a:pt x="28893" y="-23619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49"/>
                </a:lnTo>
                <a:lnTo>
                  <a:pt x="29425" y="9439"/>
                </a:lnTo>
                <a:lnTo>
                  <a:pt x="25970" y="11520"/>
                </a:lnTo>
                <a:lnTo>
                  <a:pt x="22618" y="12320"/>
                </a:lnTo>
                <a:lnTo>
                  <a:pt x="19075" y="12320"/>
                </a:lnTo>
                <a:lnTo>
                  <a:pt x="15568" y="10670"/>
                </a:lnTo>
                <a:lnTo>
                  <a:pt x="12760" y="8103"/>
                </a:lnTo>
                <a:lnTo>
                  <a:pt x="13218" y="19282"/>
                </a:lnTo>
                <a:lnTo>
                  <a:pt x="16267" y="19980"/>
                </a:lnTo>
                <a:lnTo>
                  <a:pt x="23150" y="19980"/>
                </a:lnTo>
                <a:lnTo>
                  <a:pt x="26174" y="19192"/>
                </a:lnTo>
                <a:lnTo>
                  <a:pt x="28943" y="17640"/>
                </a:lnTo>
                <a:lnTo>
                  <a:pt x="31711" y="16092"/>
                </a:lnTo>
                <a:lnTo>
                  <a:pt x="34380" y="13921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398211" y="4294821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3"/>
                </a:lnTo>
                <a:lnTo>
                  <a:pt x="9585" y="417"/>
                </a:lnTo>
                <a:lnTo>
                  <a:pt x="5918" y="0"/>
                </a:lnTo>
                <a:lnTo>
                  <a:pt x="1281" y="1267"/>
                </a:lnTo>
                <a:lnTo>
                  <a:pt x="0" y="3834"/>
                </a:lnTo>
                <a:lnTo>
                  <a:pt x="0" y="8902"/>
                </a:lnTo>
                <a:lnTo>
                  <a:pt x="2080" y="12230"/>
                </a:lnTo>
                <a:lnTo>
                  <a:pt x="5751" y="12636"/>
                </a:lnTo>
                <a:lnTo>
                  <a:pt x="10400" y="11365"/>
                </a:lnTo>
                <a:lnTo>
                  <a:pt x="11671" y="8798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603802" y="4453469"/>
            <a:ext cx="62788" cy="72274"/>
          </a:xfrm>
          <a:custGeom>
            <a:avLst/>
            <a:gdLst/>
            <a:ahLst/>
            <a:cxnLst/>
            <a:rect l="l" t="t" r="r" b="b"/>
            <a:pathLst>
              <a:path w="62788" h="72274">
                <a:moveTo>
                  <a:pt x="623" y="47419"/>
                </a:moveTo>
                <a:lnTo>
                  <a:pt x="1854" y="51879"/>
                </a:lnTo>
                <a:lnTo>
                  <a:pt x="3074" y="56321"/>
                </a:lnTo>
                <a:lnTo>
                  <a:pt x="4954" y="60059"/>
                </a:lnTo>
                <a:lnTo>
                  <a:pt x="7467" y="63054"/>
                </a:lnTo>
                <a:lnTo>
                  <a:pt x="9983" y="66052"/>
                </a:lnTo>
                <a:lnTo>
                  <a:pt x="13158" y="68350"/>
                </a:lnTo>
                <a:lnTo>
                  <a:pt x="12752" y="53719"/>
                </a:lnTo>
                <a:lnTo>
                  <a:pt x="11596" y="50735"/>
                </a:lnTo>
                <a:lnTo>
                  <a:pt x="10908" y="47268"/>
                </a:lnTo>
                <a:lnTo>
                  <a:pt x="10224" y="43787"/>
                </a:lnTo>
                <a:lnTo>
                  <a:pt x="9883" y="39992"/>
                </a:lnTo>
                <a:lnTo>
                  <a:pt x="9883" y="32141"/>
                </a:lnTo>
                <a:lnTo>
                  <a:pt x="10250" y="28587"/>
                </a:lnTo>
                <a:lnTo>
                  <a:pt x="10984" y="25196"/>
                </a:lnTo>
                <a:lnTo>
                  <a:pt x="11736" y="21831"/>
                </a:lnTo>
                <a:lnTo>
                  <a:pt x="12954" y="18856"/>
                </a:lnTo>
                <a:lnTo>
                  <a:pt x="14681" y="16329"/>
                </a:lnTo>
                <a:lnTo>
                  <a:pt x="18619" y="11783"/>
                </a:lnTo>
                <a:lnTo>
                  <a:pt x="21374" y="10260"/>
                </a:lnTo>
                <a:lnTo>
                  <a:pt x="24117" y="8737"/>
                </a:lnTo>
                <a:lnTo>
                  <a:pt x="27508" y="7974"/>
                </a:lnTo>
                <a:lnTo>
                  <a:pt x="35596" y="7974"/>
                </a:lnTo>
                <a:lnTo>
                  <a:pt x="39002" y="8686"/>
                </a:lnTo>
                <a:lnTo>
                  <a:pt x="41746" y="10095"/>
                </a:lnTo>
                <a:lnTo>
                  <a:pt x="44489" y="11506"/>
                </a:lnTo>
                <a:lnTo>
                  <a:pt x="46685" y="13474"/>
                </a:lnTo>
                <a:lnTo>
                  <a:pt x="49975" y="18489"/>
                </a:lnTo>
                <a:lnTo>
                  <a:pt x="51141" y="21464"/>
                </a:lnTo>
                <a:lnTo>
                  <a:pt x="51855" y="24880"/>
                </a:lnTo>
                <a:lnTo>
                  <a:pt x="52553" y="28307"/>
                </a:lnTo>
                <a:lnTo>
                  <a:pt x="52909" y="32004"/>
                </a:lnTo>
                <a:lnTo>
                  <a:pt x="52909" y="39776"/>
                </a:lnTo>
                <a:lnTo>
                  <a:pt x="52538" y="43369"/>
                </a:lnTo>
                <a:lnTo>
                  <a:pt x="51829" y="46771"/>
                </a:lnTo>
                <a:lnTo>
                  <a:pt x="51106" y="50177"/>
                </a:lnTo>
                <a:lnTo>
                  <a:pt x="49885" y="53172"/>
                </a:lnTo>
                <a:lnTo>
                  <a:pt x="48197" y="55754"/>
                </a:lnTo>
                <a:lnTo>
                  <a:pt x="46494" y="58342"/>
                </a:lnTo>
                <a:lnTo>
                  <a:pt x="44259" y="60401"/>
                </a:lnTo>
                <a:lnTo>
                  <a:pt x="41479" y="61913"/>
                </a:lnTo>
                <a:lnTo>
                  <a:pt x="38696" y="63436"/>
                </a:lnTo>
                <a:lnTo>
                  <a:pt x="35255" y="64199"/>
                </a:lnTo>
                <a:lnTo>
                  <a:pt x="27064" y="64199"/>
                </a:lnTo>
                <a:lnTo>
                  <a:pt x="23634" y="63501"/>
                </a:lnTo>
                <a:lnTo>
                  <a:pt x="25438" y="72274"/>
                </a:lnTo>
                <a:lnTo>
                  <a:pt x="36069" y="72274"/>
                </a:lnTo>
                <a:lnTo>
                  <a:pt x="40756" y="71409"/>
                </a:lnTo>
                <a:lnTo>
                  <a:pt x="44766" y="69696"/>
                </a:lnTo>
                <a:lnTo>
                  <a:pt x="48780" y="67983"/>
                </a:lnTo>
                <a:lnTo>
                  <a:pt x="52120" y="65516"/>
                </a:lnTo>
                <a:lnTo>
                  <a:pt x="54775" y="62316"/>
                </a:lnTo>
                <a:lnTo>
                  <a:pt x="57442" y="59115"/>
                </a:lnTo>
                <a:lnTo>
                  <a:pt x="59435" y="55246"/>
                </a:lnTo>
                <a:lnTo>
                  <a:pt x="60783" y="50674"/>
                </a:lnTo>
                <a:lnTo>
                  <a:pt x="62114" y="46127"/>
                </a:lnTo>
                <a:lnTo>
                  <a:pt x="62788" y="41008"/>
                </a:lnTo>
                <a:lnTo>
                  <a:pt x="62788" y="29643"/>
                </a:lnTo>
                <a:lnTo>
                  <a:pt x="62155" y="24599"/>
                </a:lnTo>
                <a:lnTo>
                  <a:pt x="60909" y="20218"/>
                </a:lnTo>
                <a:lnTo>
                  <a:pt x="59663" y="15811"/>
                </a:lnTo>
                <a:lnTo>
                  <a:pt x="57759" y="12128"/>
                </a:lnTo>
                <a:lnTo>
                  <a:pt x="55220" y="9143"/>
                </a:lnTo>
                <a:lnTo>
                  <a:pt x="52668" y="6159"/>
                </a:lnTo>
                <a:lnTo>
                  <a:pt x="49467" y="3898"/>
                </a:lnTo>
                <a:lnTo>
                  <a:pt x="45631" y="2336"/>
                </a:lnTo>
                <a:lnTo>
                  <a:pt x="41807" y="784"/>
                </a:lnTo>
                <a:lnTo>
                  <a:pt x="37299" y="0"/>
                </a:lnTo>
                <a:lnTo>
                  <a:pt x="26770" y="0"/>
                </a:lnTo>
                <a:lnTo>
                  <a:pt x="22086" y="849"/>
                </a:lnTo>
                <a:lnTo>
                  <a:pt x="18072" y="2578"/>
                </a:lnTo>
                <a:lnTo>
                  <a:pt x="14058" y="4306"/>
                </a:lnTo>
                <a:lnTo>
                  <a:pt x="10707" y="6728"/>
                </a:lnTo>
                <a:lnTo>
                  <a:pt x="8039" y="9903"/>
                </a:lnTo>
                <a:lnTo>
                  <a:pt x="5360" y="13068"/>
                </a:lnTo>
                <a:lnTo>
                  <a:pt x="3352" y="16916"/>
                </a:lnTo>
                <a:lnTo>
                  <a:pt x="2005" y="21423"/>
                </a:lnTo>
                <a:lnTo>
                  <a:pt x="674" y="25956"/>
                </a:lnTo>
                <a:lnTo>
                  <a:pt x="0" y="30975"/>
                </a:lnTo>
                <a:lnTo>
                  <a:pt x="0" y="42303"/>
                </a:lnTo>
                <a:lnTo>
                  <a:pt x="623" y="47419"/>
                </a:lnTo>
                <a:close/>
              </a:path>
              <a:path w="62788" h="72274">
                <a:moveTo>
                  <a:pt x="12752" y="53719"/>
                </a:moveTo>
                <a:lnTo>
                  <a:pt x="13158" y="68350"/>
                </a:lnTo>
                <a:lnTo>
                  <a:pt x="17018" y="69912"/>
                </a:lnTo>
                <a:lnTo>
                  <a:pt x="20866" y="71489"/>
                </a:lnTo>
                <a:lnTo>
                  <a:pt x="25438" y="72274"/>
                </a:lnTo>
                <a:lnTo>
                  <a:pt x="23634" y="63501"/>
                </a:lnTo>
                <a:lnTo>
                  <a:pt x="20905" y="62104"/>
                </a:lnTo>
                <a:lnTo>
                  <a:pt x="18187" y="60703"/>
                </a:lnTo>
                <a:lnTo>
                  <a:pt x="16002" y="58762"/>
                </a:lnTo>
                <a:lnTo>
                  <a:pt x="12752" y="53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681401" y="4472859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62"/>
                </a:lnTo>
                <a:lnTo>
                  <a:pt x="28234" y="41212"/>
                </a:lnTo>
                <a:lnTo>
                  <a:pt x="23789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508"/>
                </a:lnTo>
                <a:lnTo>
                  <a:pt x="10681" y="40147"/>
                </a:lnTo>
                <a:lnTo>
                  <a:pt x="9626" y="36972"/>
                </a:lnTo>
                <a:lnTo>
                  <a:pt x="9008" y="32957"/>
                </a:lnTo>
                <a:lnTo>
                  <a:pt x="9008" y="1662"/>
                </a:lnTo>
                <a:lnTo>
                  <a:pt x="8637" y="737"/>
                </a:lnTo>
                <a:lnTo>
                  <a:pt x="608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6"/>
                </a:lnTo>
                <a:lnTo>
                  <a:pt x="1487" y="42810"/>
                </a:lnTo>
                <a:lnTo>
                  <a:pt x="3849" y="46838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17"/>
                </a:lnTo>
                <a:lnTo>
                  <a:pt x="33962" y="44046"/>
                </a:lnTo>
                <a:lnTo>
                  <a:pt x="33962" y="50788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1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740725" y="447208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806124" y="4472085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0" y="52196"/>
                </a:moveTo>
                <a:lnTo>
                  <a:pt x="66343" y="52920"/>
                </a:lnTo>
                <a:lnTo>
                  <a:pt x="69583" y="52920"/>
                </a:lnTo>
                <a:lnTo>
                  <a:pt x="72442" y="51271"/>
                </a:lnTo>
                <a:lnTo>
                  <a:pt x="72442" y="17654"/>
                </a:lnTo>
                <a:lnTo>
                  <a:pt x="72161" y="15022"/>
                </a:lnTo>
                <a:lnTo>
                  <a:pt x="71045" y="10083"/>
                </a:lnTo>
                <a:lnTo>
                  <a:pt x="68784" y="6070"/>
                </a:lnTo>
                <a:lnTo>
                  <a:pt x="65735" y="2758"/>
                </a:lnTo>
                <a:lnTo>
                  <a:pt x="61455" y="547"/>
                </a:lnTo>
                <a:lnTo>
                  <a:pt x="58827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1"/>
                </a:lnTo>
                <a:lnTo>
                  <a:pt x="45071" y="391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17"/>
                </a:lnTo>
                <a:lnTo>
                  <a:pt x="33641" y="2678"/>
                </a:lnTo>
                <a:lnTo>
                  <a:pt x="31003" y="1181"/>
                </a:lnTo>
                <a:lnTo>
                  <a:pt x="27773" y="231"/>
                </a:lnTo>
                <a:lnTo>
                  <a:pt x="23928" y="0"/>
                </a:lnTo>
                <a:lnTo>
                  <a:pt x="21286" y="0"/>
                </a:lnTo>
                <a:lnTo>
                  <a:pt x="18682" y="713"/>
                </a:lnTo>
                <a:lnTo>
                  <a:pt x="16090" y="2146"/>
                </a:lnTo>
                <a:lnTo>
                  <a:pt x="13498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8" y="14058"/>
                </a:lnTo>
                <a:lnTo>
                  <a:pt x="15800" y="10148"/>
                </a:lnTo>
                <a:lnTo>
                  <a:pt x="19975" y="7746"/>
                </a:lnTo>
                <a:lnTo>
                  <a:pt x="23698" y="7746"/>
                </a:lnTo>
                <a:lnTo>
                  <a:pt x="26351" y="8727"/>
                </a:lnTo>
                <a:lnTo>
                  <a:pt x="29361" y="11556"/>
                </a:lnTo>
                <a:lnTo>
                  <a:pt x="30746" y="14249"/>
                </a:lnTo>
                <a:lnTo>
                  <a:pt x="31546" y="17654"/>
                </a:lnTo>
                <a:lnTo>
                  <a:pt x="31751" y="21589"/>
                </a:lnTo>
                <a:lnTo>
                  <a:pt x="31751" y="51271"/>
                </a:lnTo>
                <a:lnTo>
                  <a:pt x="32068" y="52196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58"/>
                </a:lnTo>
                <a:lnTo>
                  <a:pt x="47562" y="10148"/>
                </a:lnTo>
                <a:lnTo>
                  <a:pt x="51713" y="7746"/>
                </a:lnTo>
                <a:lnTo>
                  <a:pt x="55435" y="7746"/>
                </a:lnTo>
                <a:lnTo>
                  <a:pt x="58113" y="8727"/>
                </a:lnTo>
                <a:lnTo>
                  <a:pt x="61149" y="11556"/>
                </a:lnTo>
                <a:lnTo>
                  <a:pt x="62534" y="14249"/>
                </a:lnTo>
                <a:lnTo>
                  <a:pt x="63247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0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895215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2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918422" y="447208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89" y="1983"/>
                </a:lnTo>
                <a:lnTo>
                  <a:pt x="5647" y="4371"/>
                </a:lnTo>
                <a:lnTo>
                  <a:pt x="3045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1" y="29643"/>
                </a:lnTo>
                <a:lnTo>
                  <a:pt x="17966" y="30798"/>
                </a:lnTo>
                <a:lnTo>
                  <a:pt x="20709" y="31993"/>
                </a:lnTo>
                <a:lnTo>
                  <a:pt x="23961" y="34264"/>
                </a:lnTo>
                <a:lnTo>
                  <a:pt x="25728" y="37299"/>
                </a:lnTo>
                <a:lnTo>
                  <a:pt x="25472" y="41173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1" y="46498"/>
                </a:lnTo>
                <a:lnTo>
                  <a:pt x="13549" y="46498"/>
                </a:lnTo>
                <a:lnTo>
                  <a:pt x="10209" y="45760"/>
                </a:lnTo>
                <a:lnTo>
                  <a:pt x="6159" y="44157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6"/>
                </a:lnTo>
                <a:lnTo>
                  <a:pt x="8873" y="52985"/>
                </a:lnTo>
                <a:lnTo>
                  <a:pt x="12023" y="53533"/>
                </a:lnTo>
                <a:lnTo>
                  <a:pt x="18233" y="53658"/>
                </a:lnTo>
                <a:lnTo>
                  <a:pt x="20825" y="53315"/>
                </a:lnTo>
                <a:lnTo>
                  <a:pt x="25523" y="51944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51"/>
                </a:lnTo>
                <a:lnTo>
                  <a:pt x="31873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5"/>
                </a:lnTo>
                <a:lnTo>
                  <a:pt x="19122" y="22608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8"/>
                </a:lnTo>
                <a:lnTo>
                  <a:pt x="9762" y="13996"/>
                </a:lnTo>
                <a:lnTo>
                  <a:pt x="10335" y="11178"/>
                </a:lnTo>
                <a:lnTo>
                  <a:pt x="12760" y="8284"/>
                </a:lnTo>
                <a:lnTo>
                  <a:pt x="16026" y="7114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99"/>
                </a:lnTo>
                <a:lnTo>
                  <a:pt x="32039" y="8309"/>
                </a:lnTo>
                <a:lnTo>
                  <a:pt x="31988" y="5692"/>
                </a:lnTo>
                <a:lnTo>
                  <a:pt x="30415" y="2909"/>
                </a:lnTo>
                <a:lnTo>
                  <a:pt x="27481" y="1461"/>
                </a:lnTo>
                <a:lnTo>
                  <a:pt x="24202" y="547"/>
                </a:lnTo>
                <a:lnTo>
                  <a:pt x="2159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962871" y="447208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51" y="4371"/>
                </a:lnTo>
                <a:lnTo>
                  <a:pt x="3045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2" y="46498"/>
                </a:lnTo>
                <a:lnTo>
                  <a:pt x="13549" y="46498"/>
                </a:lnTo>
                <a:lnTo>
                  <a:pt x="10209" y="45760"/>
                </a:lnTo>
                <a:lnTo>
                  <a:pt x="6159" y="44157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6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6" y="4959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4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5"/>
                </a:lnTo>
                <a:lnTo>
                  <a:pt x="19126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62" y="8284"/>
                </a:lnTo>
                <a:lnTo>
                  <a:pt x="16027" y="7114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6" y="10099"/>
                </a:lnTo>
                <a:lnTo>
                  <a:pt x="32039" y="8309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010153" y="4452717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033845" y="447208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89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22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75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96960" y="4472085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180965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2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204172" y="447208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89" y="1983"/>
                </a:lnTo>
                <a:lnTo>
                  <a:pt x="5647" y="4371"/>
                </a:lnTo>
                <a:lnTo>
                  <a:pt x="3045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1" y="29643"/>
                </a:lnTo>
                <a:lnTo>
                  <a:pt x="17966" y="30798"/>
                </a:lnTo>
                <a:lnTo>
                  <a:pt x="20709" y="31993"/>
                </a:lnTo>
                <a:lnTo>
                  <a:pt x="23961" y="34264"/>
                </a:lnTo>
                <a:lnTo>
                  <a:pt x="25728" y="37299"/>
                </a:lnTo>
                <a:lnTo>
                  <a:pt x="25472" y="41173"/>
                </a:lnTo>
                <a:lnTo>
                  <a:pt x="22895" y="44579"/>
                </a:lnTo>
                <a:lnTo>
                  <a:pt x="19695" y="46015"/>
                </a:lnTo>
                <a:lnTo>
                  <a:pt x="17091" y="46498"/>
                </a:lnTo>
                <a:lnTo>
                  <a:pt x="13549" y="46498"/>
                </a:lnTo>
                <a:lnTo>
                  <a:pt x="10209" y="45760"/>
                </a:lnTo>
                <a:lnTo>
                  <a:pt x="6159" y="44157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6"/>
                </a:lnTo>
                <a:lnTo>
                  <a:pt x="8873" y="52985"/>
                </a:lnTo>
                <a:lnTo>
                  <a:pt x="12023" y="53533"/>
                </a:lnTo>
                <a:lnTo>
                  <a:pt x="18233" y="53658"/>
                </a:lnTo>
                <a:lnTo>
                  <a:pt x="20825" y="53315"/>
                </a:lnTo>
                <a:lnTo>
                  <a:pt x="25523" y="51944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51"/>
                </a:lnTo>
                <a:lnTo>
                  <a:pt x="31873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5"/>
                </a:lnTo>
                <a:lnTo>
                  <a:pt x="19122" y="22608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8"/>
                </a:lnTo>
                <a:lnTo>
                  <a:pt x="9762" y="13996"/>
                </a:lnTo>
                <a:lnTo>
                  <a:pt x="10335" y="11178"/>
                </a:lnTo>
                <a:lnTo>
                  <a:pt x="12760" y="8284"/>
                </a:lnTo>
                <a:lnTo>
                  <a:pt x="16026" y="7114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99"/>
                </a:lnTo>
                <a:lnTo>
                  <a:pt x="32039" y="8309"/>
                </a:lnTo>
                <a:lnTo>
                  <a:pt x="31988" y="5692"/>
                </a:lnTo>
                <a:lnTo>
                  <a:pt x="30415" y="2909"/>
                </a:lnTo>
                <a:lnTo>
                  <a:pt x="27481" y="1461"/>
                </a:lnTo>
                <a:lnTo>
                  <a:pt x="24202" y="547"/>
                </a:lnTo>
                <a:lnTo>
                  <a:pt x="2159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272060" y="4459803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8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19072" y="55601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57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9"/>
                </a:lnTo>
                <a:lnTo>
                  <a:pt x="13093" y="63143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7"/>
                </a:lnTo>
                <a:lnTo>
                  <a:pt x="31532" y="63078"/>
                </a:lnTo>
                <a:lnTo>
                  <a:pt x="31899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313881" y="447208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591"/>
                </a:lnTo>
                <a:lnTo>
                  <a:pt x="14198" y="11164"/>
                </a:lnTo>
                <a:lnTo>
                  <a:pt x="17691" y="8888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5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4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41" y="30302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294"/>
                </a:lnTo>
                <a:lnTo>
                  <a:pt x="519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48" y="41605"/>
                </a:lnTo>
                <a:lnTo>
                  <a:pt x="3924" y="44389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37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1" y="50674"/>
                </a:lnTo>
                <a:lnTo>
                  <a:pt x="13385" y="51865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5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01045" y="447208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30" y="3070"/>
                </a:lnTo>
                <a:lnTo>
                  <a:pt x="33238" y="1840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6" y="43102"/>
                </a:lnTo>
                <a:lnTo>
                  <a:pt x="11544" y="40003"/>
                </a:lnTo>
                <a:lnTo>
                  <a:pt x="10097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5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461449" y="4472085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4" y="6070"/>
                </a:lnTo>
                <a:lnTo>
                  <a:pt x="35027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21141" y="4449160"/>
            <a:ext cx="42047" cy="75845"/>
          </a:xfrm>
          <a:custGeom>
            <a:avLst/>
            <a:gdLst/>
            <a:ahLst/>
            <a:cxnLst/>
            <a:rect l="l" t="t" r="r" b="b"/>
            <a:pathLst>
              <a:path w="42047" h="75845">
                <a:moveTo>
                  <a:pt x="33093" y="45608"/>
                </a:moveTo>
                <a:lnTo>
                  <a:pt x="33093" y="74195"/>
                </a:lnTo>
                <a:lnTo>
                  <a:pt x="33310" y="74931"/>
                </a:lnTo>
                <a:lnTo>
                  <a:pt x="35952" y="75845"/>
                </a:lnTo>
                <a:lnTo>
                  <a:pt x="39192" y="75845"/>
                </a:lnTo>
                <a:lnTo>
                  <a:pt x="42047" y="74195"/>
                </a:lnTo>
                <a:lnTo>
                  <a:pt x="42047" y="40957"/>
                </a:lnTo>
                <a:lnTo>
                  <a:pt x="41756" y="37947"/>
                </a:lnTo>
                <a:lnTo>
                  <a:pt x="40563" y="33008"/>
                </a:lnTo>
                <a:lnTo>
                  <a:pt x="38199" y="28995"/>
                </a:lnTo>
                <a:lnTo>
                  <a:pt x="35024" y="25683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0" y="22924"/>
                </a:lnTo>
                <a:lnTo>
                  <a:pt x="19316" y="23583"/>
                </a:lnTo>
                <a:lnTo>
                  <a:pt x="16710" y="24904"/>
                </a:lnTo>
                <a:lnTo>
                  <a:pt x="14108" y="26226"/>
                </a:lnTo>
                <a:lnTo>
                  <a:pt x="11518" y="28246"/>
                </a:lnTo>
                <a:lnTo>
                  <a:pt x="8952" y="30953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3"/>
                </a:lnTo>
                <a:lnTo>
                  <a:pt x="13765" y="34660"/>
                </a:lnTo>
                <a:lnTo>
                  <a:pt x="18247" y="31485"/>
                </a:lnTo>
                <a:lnTo>
                  <a:pt x="22733" y="30671"/>
                </a:lnTo>
                <a:lnTo>
                  <a:pt x="25995" y="31014"/>
                </a:lnTo>
                <a:lnTo>
                  <a:pt x="28637" y="32310"/>
                </a:lnTo>
                <a:lnTo>
                  <a:pt x="31380" y="35716"/>
                </a:lnTo>
                <a:lnTo>
                  <a:pt x="32445" y="38877"/>
                </a:lnTo>
                <a:lnTo>
                  <a:pt x="33093" y="42815"/>
                </a:lnTo>
                <a:lnTo>
                  <a:pt x="33093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577513" y="447208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97"/>
                </a:lnTo>
                <a:lnTo>
                  <a:pt x="15344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5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3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35441" y="4472085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83"/>
                </a:moveTo>
                <a:lnTo>
                  <a:pt x="33093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3" y="10083"/>
                </a:lnTo>
                <a:lnTo>
                  <a:pt x="38199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3" y="0"/>
                </a:lnTo>
                <a:lnTo>
                  <a:pt x="19036" y="713"/>
                </a:lnTo>
                <a:lnTo>
                  <a:pt x="16306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7" y="8888"/>
                </a:lnTo>
                <a:lnTo>
                  <a:pt x="8077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8"/>
                </a:lnTo>
                <a:lnTo>
                  <a:pt x="13765" y="11736"/>
                </a:lnTo>
                <a:lnTo>
                  <a:pt x="18247" y="8561"/>
                </a:lnTo>
                <a:lnTo>
                  <a:pt x="22733" y="7746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3" y="19890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91716" y="4472136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6" y="3281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2" y="9194"/>
                </a:lnTo>
                <a:lnTo>
                  <a:pt x="18362" y="7545"/>
                </a:lnTo>
                <a:lnTo>
                  <a:pt x="24775" y="7545"/>
                </a:lnTo>
                <a:lnTo>
                  <a:pt x="28130" y="8435"/>
                </a:lnTo>
                <a:lnTo>
                  <a:pt x="32064" y="10415"/>
                </a:lnTo>
                <a:lnTo>
                  <a:pt x="35455" y="12992"/>
                </a:lnTo>
                <a:lnTo>
                  <a:pt x="38303" y="10911"/>
                </a:lnTo>
                <a:lnTo>
                  <a:pt x="38279" y="8305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2" y="1601"/>
                </a:lnTo>
                <a:lnTo>
                  <a:pt x="11033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1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1"/>
                </a:lnTo>
                <a:lnTo>
                  <a:pt x="29753" y="52376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9" y="46534"/>
                </a:lnTo>
                <a:lnTo>
                  <a:pt x="38519" y="43790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4" y="45468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40136" y="447208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4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824772" y="4451252"/>
            <a:ext cx="65265" cy="74433"/>
          </a:xfrm>
          <a:custGeom>
            <a:avLst/>
            <a:gdLst/>
            <a:ahLst/>
            <a:cxnLst/>
            <a:rect l="l" t="t" r="r" b="b"/>
            <a:pathLst>
              <a:path w="65265" h="74433">
                <a:moveTo>
                  <a:pt x="55026" y="62179"/>
                </a:moveTo>
                <a:lnTo>
                  <a:pt x="51981" y="59792"/>
                </a:lnTo>
                <a:lnTo>
                  <a:pt x="54051" y="56768"/>
                </a:lnTo>
                <a:lnTo>
                  <a:pt x="55815" y="53362"/>
                </a:lnTo>
                <a:lnTo>
                  <a:pt x="57161" y="49734"/>
                </a:lnTo>
                <a:lnTo>
                  <a:pt x="58226" y="45947"/>
                </a:lnTo>
                <a:lnTo>
                  <a:pt x="58914" y="42037"/>
                </a:lnTo>
                <a:lnTo>
                  <a:pt x="59080" y="38033"/>
                </a:lnTo>
                <a:lnTo>
                  <a:pt x="58672" y="35290"/>
                </a:lnTo>
                <a:lnTo>
                  <a:pt x="56106" y="34682"/>
                </a:lnTo>
                <a:lnTo>
                  <a:pt x="52995" y="34697"/>
                </a:lnTo>
                <a:lnTo>
                  <a:pt x="50342" y="36626"/>
                </a:lnTo>
                <a:lnTo>
                  <a:pt x="50342" y="40054"/>
                </a:lnTo>
                <a:lnTo>
                  <a:pt x="50025" y="42976"/>
                </a:lnTo>
                <a:lnTo>
                  <a:pt x="49479" y="45831"/>
                </a:lnTo>
                <a:lnTo>
                  <a:pt x="48614" y="48629"/>
                </a:lnTo>
                <a:lnTo>
                  <a:pt x="47523" y="51192"/>
                </a:lnTo>
                <a:lnTo>
                  <a:pt x="45565" y="54532"/>
                </a:lnTo>
                <a:lnTo>
                  <a:pt x="42364" y="51563"/>
                </a:lnTo>
                <a:lnTo>
                  <a:pt x="39077" y="48413"/>
                </a:lnTo>
                <a:lnTo>
                  <a:pt x="35888" y="45187"/>
                </a:lnTo>
                <a:lnTo>
                  <a:pt x="32804" y="41932"/>
                </a:lnTo>
                <a:lnTo>
                  <a:pt x="29908" y="38732"/>
                </a:lnTo>
                <a:lnTo>
                  <a:pt x="27341" y="35698"/>
                </a:lnTo>
                <a:lnTo>
                  <a:pt x="26960" y="48741"/>
                </a:lnTo>
                <a:lnTo>
                  <a:pt x="30427" y="52287"/>
                </a:lnTo>
                <a:lnTo>
                  <a:pt x="34099" y="55803"/>
                </a:lnTo>
                <a:lnTo>
                  <a:pt x="37833" y="59245"/>
                </a:lnTo>
                <a:lnTo>
                  <a:pt x="37666" y="62496"/>
                </a:lnTo>
                <a:lnTo>
                  <a:pt x="34135" y="64616"/>
                </a:lnTo>
                <a:lnTo>
                  <a:pt x="31558" y="65657"/>
                </a:lnTo>
                <a:lnTo>
                  <a:pt x="28803" y="66380"/>
                </a:lnTo>
                <a:lnTo>
                  <a:pt x="25946" y="66837"/>
                </a:lnTo>
                <a:lnTo>
                  <a:pt x="22047" y="66837"/>
                </a:lnTo>
                <a:lnTo>
                  <a:pt x="18058" y="65887"/>
                </a:lnTo>
                <a:lnTo>
                  <a:pt x="14681" y="64375"/>
                </a:lnTo>
                <a:lnTo>
                  <a:pt x="11290" y="60742"/>
                </a:lnTo>
                <a:lnTo>
                  <a:pt x="10019" y="57644"/>
                </a:lnTo>
                <a:lnTo>
                  <a:pt x="9702" y="54035"/>
                </a:lnTo>
                <a:lnTo>
                  <a:pt x="10195" y="50403"/>
                </a:lnTo>
                <a:lnTo>
                  <a:pt x="11797" y="46951"/>
                </a:lnTo>
                <a:lnTo>
                  <a:pt x="14731" y="43535"/>
                </a:lnTo>
                <a:lnTo>
                  <a:pt x="14641" y="34456"/>
                </a:lnTo>
                <a:lnTo>
                  <a:pt x="11998" y="36043"/>
                </a:lnTo>
                <a:lnTo>
                  <a:pt x="9752" y="37631"/>
                </a:lnTo>
                <a:lnTo>
                  <a:pt x="6029" y="40777"/>
                </a:lnTo>
                <a:lnTo>
                  <a:pt x="3362" y="44067"/>
                </a:lnTo>
                <a:lnTo>
                  <a:pt x="1346" y="47499"/>
                </a:lnTo>
                <a:lnTo>
                  <a:pt x="266" y="51076"/>
                </a:lnTo>
                <a:lnTo>
                  <a:pt x="0" y="54965"/>
                </a:lnTo>
                <a:lnTo>
                  <a:pt x="0" y="57020"/>
                </a:lnTo>
                <a:lnTo>
                  <a:pt x="784" y="60707"/>
                </a:lnTo>
                <a:lnTo>
                  <a:pt x="2044" y="64084"/>
                </a:lnTo>
                <a:lnTo>
                  <a:pt x="3959" y="66941"/>
                </a:lnTo>
                <a:lnTo>
                  <a:pt x="6502" y="69339"/>
                </a:lnTo>
                <a:lnTo>
                  <a:pt x="9436" y="71399"/>
                </a:lnTo>
                <a:lnTo>
                  <a:pt x="12903" y="72871"/>
                </a:lnTo>
                <a:lnTo>
                  <a:pt x="16837" y="73836"/>
                </a:lnTo>
                <a:lnTo>
                  <a:pt x="21042" y="74433"/>
                </a:lnTo>
                <a:lnTo>
                  <a:pt x="25754" y="74433"/>
                </a:lnTo>
                <a:lnTo>
                  <a:pt x="30085" y="73811"/>
                </a:lnTo>
                <a:lnTo>
                  <a:pt x="34150" y="72820"/>
                </a:lnTo>
                <a:lnTo>
                  <a:pt x="37947" y="71334"/>
                </a:lnTo>
                <a:lnTo>
                  <a:pt x="41426" y="69394"/>
                </a:lnTo>
                <a:lnTo>
                  <a:pt x="44701" y="67208"/>
                </a:lnTo>
                <a:lnTo>
                  <a:pt x="48284" y="67640"/>
                </a:lnTo>
                <a:lnTo>
                  <a:pt x="51624" y="70092"/>
                </a:lnTo>
                <a:lnTo>
                  <a:pt x="55664" y="72669"/>
                </a:lnTo>
                <a:lnTo>
                  <a:pt x="58698" y="74001"/>
                </a:lnTo>
                <a:lnTo>
                  <a:pt x="62039" y="74383"/>
                </a:lnTo>
                <a:lnTo>
                  <a:pt x="65175" y="72323"/>
                </a:lnTo>
                <a:lnTo>
                  <a:pt x="65265" y="69606"/>
                </a:lnTo>
                <a:lnTo>
                  <a:pt x="64184" y="66535"/>
                </a:lnTo>
                <a:lnTo>
                  <a:pt x="61441" y="66293"/>
                </a:lnTo>
                <a:lnTo>
                  <a:pt x="58482" y="64616"/>
                </a:lnTo>
                <a:lnTo>
                  <a:pt x="55026" y="62179"/>
                </a:lnTo>
                <a:close/>
              </a:path>
              <a:path w="65265" h="74433">
                <a:moveTo>
                  <a:pt x="25257" y="28728"/>
                </a:moveTo>
                <a:lnTo>
                  <a:pt x="22618" y="30225"/>
                </a:lnTo>
                <a:lnTo>
                  <a:pt x="21499" y="28663"/>
                </a:lnTo>
                <a:lnTo>
                  <a:pt x="19720" y="25985"/>
                </a:lnTo>
                <a:lnTo>
                  <a:pt x="17651" y="22428"/>
                </a:lnTo>
                <a:lnTo>
                  <a:pt x="16409" y="19253"/>
                </a:lnTo>
                <a:lnTo>
                  <a:pt x="16001" y="16268"/>
                </a:lnTo>
                <a:lnTo>
                  <a:pt x="17449" y="41249"/>
                </a:lnTo>
                <a:lnTo>
                  <a:pt x="20599" y="41756"/>
                </a:lnTo>
                <a:lnTo>
                  <a:pt x="23684" y="45213"/>
                </a:lnTo>
                <a:lnTo>
                  <a:pt x="25257" y="28728"/>
                </a:lnTo>
                <a:close/>
              </a:path>
              <a:path w="65265" h="74433">
                <a:moveTo>
                  <a:pt x="6502" y="14731"/>
                </a:moveTo>
                <a:lnTo>
                  <a:pt x="6502" y="18238"/>
                </a:lnTo>
                <a:lnTo>
                  <a:pt x="7225" y="21996"/>
                </a:lnTo>
                <a:lnTo>
                  <a:pt x="8380" y="24674"/>
                </a:lnTo>
                <a:lnTo>
                  <a:pt x="9893" y="27543"/>
                </a:lnTo>
                <a:lnTo>
                  <a:pt x="11963" y="30733"/>
                </a:lnTo>
                <a:lnTo>
                  <a:pt x="14641" y="34456"/>
                </a:lnTo>
                <a:lnTo>
                  <a:pt x="14731" y="43535"/>
                </a:lnTo>
                <a:lnTo>
                  <a:pt x="17449" y="41249"/>
                </a:lnTo>
                <a:lnTo>
                  <a:pt x="16001" y="16268"/>
                </a:lnTo>
                <a:lnTo>
                  <a:pt x="16203" y="13994"/>
                </a:lnTo>
                <a:lnTo>
                  <a:pt x="17614" y="10872"/>
                </a:lnTo>
                <a:lnTo>
                  <a:pt x="20408" y="8596"/>
                </a:lnTo>
                <a:lnTo>
                  <a:pt x="23050" y="7607"/>
                </a:lnTo>
                <a:lnTo>
                  <a:pt x="26578" y="7376"/>
                </a:lnTo>
                <a:lnTo>
                  <a:pt x="29869" y="7581"/>
                </a:lnTo>
                <a:lnTo>
                  <a:pt x="32411" y="8456"/>
                </a:lnTo>
                <a:lnTo>
                  <a:pt x="35114" y="10527"/>
                </a:lnTo>
                <a:lnTo>
                  <a:pt x="36485" y="13295"/>
                </a:lnTo>
                <a:lnTo>
                  <a:pt x="36677" y="16649"/>
                </a:lnTo>
                <a:lnTo>
                  <a:pt x="35457" y="20203"/>
                </a:lnTo>
                <a:lnTo>
                  <a:pt x="32498" y="23674"/>
                </a:lnTo>
                <a:lnTo>
                  <a:pt x="29272" y="26111"/>
                </a:lnTo>
                <a:lnTo>
                  <a:pt x="25257" y="28728"/>
                </a:lnTo>
                <a:lnTo>
                  <a:pt x="23684" y="45213"/>
                </a:lnTo>
                <a:lnTo>
                  <a:pt x="26960" y="48741"/>
                </a:lnTo>
                <a:lnTo>
                  <a:pt x="27341" y="35698"/>
                </a:lnTo>
                <a:lnTo>
                  <a:pt x="30708" y="33893"/>
                </a:lnTo>
                <a:lnTo>
                  <a:pt x="33577" y="32170"/>
                </a:lnTo>
                <a:lnTo>
                  <a:pt x="38314" y="28864"/>
                </a:lnTo>
                <a:lnTo>
                  <a:pt x="41767" y="25538"/>
                </a:lnTo>
                <a:lnTo>
                  <a:pt x="44399" y="22172"/>
                </a:lnTo>
                <a:lnTo>
                  <a:pt x="45770" y="18630"/>
                </a:lnTo>
                <a:lnTo>
                  <a:pt x="46112" y="14530"/>
                </a:lnTo>
                <a:lnTo>
                  <a:pt x="45731" y="10325"/>
                </a:lnTo>
                <a:lnTo>
                  <a:pt x="44169" y="6743"/>
                </a:lnTo>
                <a:lnTo>
                  <a:pt x="41475" y="3949"/>
                </a:lnTo>
                <a:lnTo>
                  <a:pt x="38008" y="1714"/>
                </a:lnTo>
                <a:lnTo>
                  <a:pt x="33336" y="342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71"/>
                </a:lnTo>
                <a:lnTo>
                  <a:pt x="15148" y="2297"/>
                </a:lnTo>
                <a:lnTo>
                  <a:pt x="12992" y="3543"/>
                </a:lnTo>
                <a:lnTo>
                  <a:pt x="9626" y="6692"/>
                </a:lnTo>
                <a:lnTo>
                  <a:pt x="7642" y="10552"/>
                </a:lnTo>
                <a:lnTo>
                  <a:pt x="6502" y="14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928261" y="4505778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1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2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4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95"/>
                </a:lnTo>
                <a:lnTo>
                  <a:pt x="1346" y="-17604"/>
                </a:lnTo>
                <a:lnTo>
                  <a:pt x="441" y="-14223"/>
                </a:lnTo>
                <a:lnTo>
                  <a:pt x="0" y="-10440"/>
                </a:lnTo>
                <a:lnTo>
                  <a:pt x="0" y="-2707"/>
                </a:lnTo>
                <a:lnTo>
                  <a:pt x="355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45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3" y="-25995"/>
                </a:lnTo>
                <a:lnTo>
                  <a:pt x="24267" y="-25995"/>
                </a:lnTo>
                <a:lnTo>
                  <a:pt x="28889" y="-23634"/>
                </a:lnTo>
                <a:lnTo>
                  <a:pt x="33491" y="-19761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33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9"/>
                </a:lnTo>
                <a:lnTo>
                  <a:pt x="19076" y="12319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67"/>
                </a:lnTo>
                <a:lnTo>
                  <a:pt x="16268" y="19975"/>
                </a:lnTo>
                <a:lnTo>
                  <a:pt x="23150" y="19975"/>
                </a:lnTo>
                <a:lnTo>
                  <a:pt x="26175" y="19187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987788" y="447208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5"/>
                </a:lnTo>
                <a:lnTo>
                  <a:pt x="16875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4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048187" y="444916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073777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095078" y="4472842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58"/>
                </a:moveTo>
                <a:lnTo>
                  <a:pt x="17146" y="50241"/>
                </a:lnTo>
                <a:lnTo>
                  <a:pt x="17984" y="51422"/>
                </a:lnTo>
                <a:lnTo>
                  <a:pt x="20562" y="52095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1" y="3858"/>
                </a:lnTo>
                <a:lnTo>
                  <a:pt x="46493" y="1572"/>
                </a:lnTo>
                <a:lnTo>
                  <a:pt x="45961" y="467"/>
                </a:lnTo>
                <a:lnTo>
                  <a:pt x="43141" y="0"/>
                </a:lnTo>
                <a:lnTo>
                  <a:pt x="39955" y="88"/>
                </a:lnTo>
                <a:lnTo>
                  <a:pt x="37374" y="1738"/>
                </a:lnTo>
                <a:lnTo>
                  <a:pt x="23762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7" y="24"/>
                </a:lnTo>
                <a:lnTo>
                  <a:pt x="0" y="1295"/>
                </a:lnTo>
                <a:lnTo>
                  <a:pt x="53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149711" y="447208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31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210116" y="447208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5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9" y="15469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303460" y="444916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326879" y="4472089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0"/>
                </a:lnTo>
                <a:lnTo>
                  <a:pt x="33224" y="1840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5"/>
                </a:lnTo>
                <a:lnTo>
                  <a:pt x="16875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4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380828" y="4472842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58"/>
                </a:moveTo>
                <a:lnTo>
                  <a:pt x="17146" y="50241"/>
                </a:lnTo>
                <a:lnTo>
                  <a:pt x="17984" y="51422"/>
                </a:lnTo>
                <a:lnTo>
                  <a:pt x="20562" y="52095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1" y="3858"/>
                </a:lnTo>
                <a:lnTo>
                  <a:pt x="46493" y="1572"/>
                </a:lnTo>
                <a:lnTo>
                  <a:pt x="45961" y="467"/>
                </a:lnTo>
                <a:lnTo>
                  <a:pt x="43141" y="0"/>
                </a:lnTo>
                <a:lnTo>
                  <a:pt x="39955" y="88"/>
                </a:lnTo>
                <a:lnTo>
                  <a:pt x="37374" y="1738"/>
                </a:lnTo>
                <a:lnTo>
                  <a:pt x="23762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7" y="241"/>
                </a:lnTo>
                <a:lnTo>
                  <a:pt x="5435" y="0"/>
                </a:lnTo>
                <a:lnTo>
                  <a:pt x="2857" y="24"/>
                </a:lnTo>
                <a:lnTo>
                  <a:pt x="0" y="1295"/>
                </a:lnTo>
                <a:lnTo>
                  <a:pt x="53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435461" y="447208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30"/>
                </a:lnTo>
                <a:lnTo>
                  <a:pt x="13731" y="1865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31" y="1865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495862" y="444916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545780" y="4472085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91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4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89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41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75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603232" y="4448757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81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8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30" y="27406"/>
                </a:lnTo>
                <a:lnTo>
                  <a:pt x="28536" y="24361"/>
                </a:lnTo>
                <a:lnTo>
                  <a:pt x="17640" y="24361"/>
                </a:lnTo>
                <a:lnTo>
                  <a:pt x="17640" y="19036"/>
                </a:lnTo>
                <a:lnTo>
                  <a:pt x="17769" y="15152"/>
                </a:lnTo>
                <a:lnTo>
                  <a:pt x="18262" y="12228"/>
                </a:lnTo>
                <a:lnTo>
                  <a:pt x="20599" y="8510"/>
                </a:lnTo>
                <a:lnTo>
                  <a:pt x="23623" y="7430"/>
                </a:lnTo>
                <a:lnTo>
                  <a:pt x="26798" y="7505"/>
                </a:lnTo>
                <a:lnTo>
                  <a:pt x="30010" y="8409"/>
                </a:lnTo>
                <a:lnTo>
                  <a:pt x="32692" y="8345"/>
                </a:lnTo>
                <a:lnTo>
                  <a:pt x="33047" y="5690"/>
                </a:lnTo>
                <a:lnTo>
                  <a:pt x="32969" y="3924"/>
                </a:lnTo>
                <a:lnTo>
                  <a:pt x="30822" y="1104"/>
                </a:lnTo>
                <a:lnTo>
                  <a:pt x="28055" y="341"/>
                </a:lnTo>
                <a:lnTo>
                  <a:pt x="24361" y="0"/>
                </a:lnTo>
                <a:lnTo>
                  <a:pt x="21694" y="0"/>
                </a:lnTo>
                <a:lnTo>
                  <a:pt x="19368" y="355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3"/>
                </a:lnTo>
                <a:lnTo>
                  <a:pt x="8942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668508" y="447208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723368" y="4472844"/>
            <a:ext cx="42544" cy="52200"/>
          </a:xfrm>
          <a:custGeom>
            <a:avLst/>
            <a:gdLst/>
            <a:ahLst/>
            <a:cxnLst/>
            <a:rect l="l" t="t" r="r" b="b"/>
            <a:pathLst>
              <a:path w="42544" h="52200">
                <a:moveTo>
                  <a:pt x="38826" y="0"/>
                </a:moveTo>
                <a:lnTo>
                  <a:pt x="36032" y="15"/>
                </a:lnTo>
                <a:lnTo>
                  <a:pt x="32943" y="1412"/>
                </a:lnTo>
                <a:lnTo>
                  <a:pt x="21654" y="19584"/>
                </a:lnTo>
                <a:lnTo>
                  <a:pt x="10529" y="1412"/>
                </a:lnTo>
                <a:lnTo>
                  <a:pt x="8370" y="129"/>
                </a:lnTo>
                <a:lnTo>
                  <a:pt x="5219" y="0"/>
                </a:lnTo>
                <a:lnTo>
                  <a:pt x="2415" y="105"/>
                </a:lnTo>
                <a:lnTo>
                  <a:pt x="814" y="2707"/>
                </a:lnTo>
                <a:lnTo>
                  <a:pt x="15203" y="25654"/>
                </a:lnTo>
                <a:lnTo>
                  <a:pt x="0" y="49483"/>
                </a:lnTo>
                <a:lnTo>
                  <a:pt x="231" y="51818"/>
                </a:lnTo>
                <a:lnTo>
                  <a:pt x="2923" y="52200"/>
                </a:lnTo>
                <a:lnTo>
                  <a:pt x="6414" y="52110"/>
                </a:lnTo>
                <a:lnTo>
                  <a:pt x="9284" y="50674"/>
                </a:lnTo>
                <a:lnTo>
                  <a:pt x="20956" y="31295"/>
                </a:lnTo>
                <a:lnTo>
                  <a:pt x="32666" y="50674"/>
                </a:lnTo>
                <a:lnTo>
                  <a:pt x="32983" y="51156"/>
                </a:lnTo>
                <a:lnTo>
                  <a:pt x="35575" y="52110"/>
                </a:lnTo>
                <a:lnTo>
                  <a:pt x="38153" y="52200"/>
                </a:lnTo>
                <a:lnTo>
                  <a:pt x="40896" y="52059"/>
                </a:lnTo>
                <a:lnTo>
                  <a:pt x="42544" y="49483"/>
                </a:lnTo>
                <a:lnTo>
                  <a:pt x="27457" y="25402"/>
                </a:lnTo>
                <a:lnTo>
                  <a:pt x="41734" y="2707"/>
                </a:lnTo>
                <a:lnTo>
                  <a:pt x="41518" y="321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775024" y="4472136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25"/>
                </a:lnTo>
                <a:lnTo>
                  <a:pt x="12777" y="12509"/>
                </a:lnTo>
                <a:lnTo>
                  <a:pt x="15077" y="9194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35"/>
                </a:lnTo>
                <a:lnTo>
                  <a:pt x="32068" y="10415"/>
                </a:lnTo>
                <a:lnTo>
                  <a:pt x="35460" y="12992"/>
                </a:lnTo>
                <a:lnTo>
                  <a:pt x="38304" y="10911"/>
                </a:lnTo>
                <a:lnTo>
                  <a:pt x="38279" y="8305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9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7"/>
                </a:lnTo>
                <a:lnTo>
                  <a:pt x="8637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97"/>
                </a:lnTo>
                <a:lnTo>
                  <a:pt x="588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10"/>
                </a:lnTo>
                <a:lnTo>
                  <a:pt x="2387" y="41846"/>
                </a:lnTo>
                <a:lnTo>
                  <a:pt x="3788" y="44578"/>
                </a:lnTo>
                <a:lnTo>
                  <a:pt x="5617" y="46799"/>
                </a:lnTo>
                <a:lnTo>
                  <a:pt x="9702" y="5071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58" y="52376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6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900" y="45845"/>
                </a:lnTo>
                <a:lnTo>
                  <a:pt x="18796" y="45468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823448" y="447208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28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4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883849" y="444916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910517" y="444916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933939" y="447208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1" y="40003"/>
                </a:lnTo>
                <a:lnTo>
                  <a:pt x="10095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6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994340" y="4472085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4" y="22683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58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9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050615" y="4472136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7" y="9194"/>
                </a:lnTo>
                <a:lnTo>
                  <a:pt x="18366" y="7545"/>
                </a:lnTo>
                <a:lnTo>
                  <a:pt x="24778" y="7545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911"/>
                </a:lnTo>
                <a:lnTo>
                  <a:pt x="38279" y="8305"/>
                </a:lnTo>
                <a:lnTo>
                  <a:pt x="37464" y="5551"/>
                </a:lnTo>
                <a:lnTo>
                  <a:pt x="34635" y="3200"/>
                </a:lnTo>
                <a:lnTo>
                  <a:pt x="31356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3"/>
                </a:lnTo>
                <a:lnTo>
                  <a:pt x="12423" y="51879"/>
                </a:lnTo>
                <a:lnTo>
                  <a:pt x="15138" y="53035"/>
                </a:lnTo>
                <a:lnTo>
                  <a:pt x="18237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8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099039" y="447208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20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5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1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5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79812" y="4448757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81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4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8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2" y="74598"/>
                </a:lnTo>
                <a:lnTo>
                  <a:pt x="17642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30" y="27406"/>
                </a:lnTo>
                <a:lnTo>
                  <a:pt x="28536" y="24361"/>
                </a:lnTo>
                <a:lnTo>
                  <a:pt x="17642" y="24361"/>
                </a:lnTo>
                <a:lnTo>
                  <a:pt x="17769" y="15152"/>
                </a:lnTo>
                <a:lnTo>
                  <a:pt x="18262" y="12228"/>
                </a:lnTo>
                <a:lnTo>
                  <a:pt x="20603" y="8510"/>
                </a:lnTo>
                <a:lnTo>
                  <a:pt x="23623" y="7430"/>
                </a:lnTo>
                <a:lnTo>
                  <a:pt x="26798" y="7505"/>
                </a:lnTo>
                <a:lnTo>
                  <a:pt x="30012" y="8409"/>
                </a:lnTo>
                <a:lnTo>
                  <a:pt x="32691" y="8345"/>
                </a:lnTo>
                <a:lnTo>
                  <a:pt x="33047" y="5690"/>
                </a:lnTo>
                <a:lnTo>
                  <a:pt x="32971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61" y="0"/>
                </a:lnTo>
                <a:lnTo>
                  <a:pt x="21692" y="0"/>
                </a:lnTo>
                <a:lnTo>
                  <a:pt x="19367" y="355"/>
                </a:lnTo>
                <a:lnTo>
                  <a:pt x="15419" y="1842"/>
                </a:lnTo>
                <a:lnTo>
                  <a:pt x="12484" y="4546"/>
                </a:lnTo>
                <a:lnTo>
                  <a:pt x="10213" y="8103"/>
                </a:lnTo>
                <a:lnTo>
                  <a:pt x="8942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218246" y="447208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7" y="11164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2"/>
                </a:lnTo>
                <a:lnTo>
                  <a:pt x="39559" y="29733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41"/>
                </a:lnTo>
                <a:lnTo>
                  <a:pt x="47266" y="37299"/>
                </a:lnTo>
                <a:lnTo>
                  <a:pt x="48310" y="33959"/>
                </a:lnTo>
                <a:lnTo>
                  <a:pt x="48844" y="30302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70"/>
                </a:lnTo>
                <a:lnTo>
                  <a:pt x="42875" y="6998"/>
                </a:lnTo>
                <a:lnTo>
                  <a:pt x="38389" y="2974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20"/>
                </a:lnTo>
                <a:lnTo>
                  <a:pt x="4138" y="10073"/>
                </a:lnTo>
                <a:lnTo>
                  <a:pt x="2576" y="12952"/>
                </a:lnTo>
                <a:lnTo>
                  <a:pt x="1546" y="16294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3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47" y="46127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46"/>
                </a:lnTo>
                <a:lnTo>
                  <a:pt x="10017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75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8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281998" y="447208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1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91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45581" y="4474000"/>
            <a:ext cx="44921" cy="50177"/>
          </a:xfrm>
          <a:custGeom>
            <a:avLst/>
            <a:gdLst/>
            <a:ahLst/>
            <a:cxnLst/>
            <a:rect l="l" t="t" r="r" b="b"/>
            <a:pathLst>
              <a:path w="44921" h="50177">
                <a:moveTo>
                  <a:pt x="355" y="32451"/>
                </a:moveTo>
                <a:lnTo>
                  <a:pt x="1079" y="35661"/>
                </a:lnTo>
                <a:lnTo>
                  <a:pt x="1803" y="38862"/>
                </a:lnTo>
                <a:lnTo>
                  <a:pt x="2959" y="41645"/>
                </a:lnTo>
                <a:lnTo>
                  <a:pt x="4521" y="44006"/>
                </a:lnTo>
                <a:lnTo>
                  <a:pt x="8127" y="48262"/>
                </a:lnTo>
                <a:lnTo>
                  <a:pt x="9269" y="22241"/>
                </a:lnTo>
                <a:lnTo>
                  <a:pt x="9956" y="17730"/>
                </a:lnTo>
                <a:lnTo>
                  <a:pt x="12012" y="0"/>
                </a:lnTo>
                <a:lnTo>
                  <a:pt x="9385" y="1296"/>
                </a:lnTo>
                <a:lnTo>
                  <a:pt x="7189" y="3125"/>
                </a:lnTo>
                <a:lnTo>
                  <a:pt x="3606" y="7901"/>
                </a:lnTo>
                <a:lnTo>
                  <a:pt x="2260" y="10782"/>
                </a:lnTo>
                <a:lnTo>
                  <a:pt x="1346" y="14173"/>
                </a:lnTo>
                <a:lnTo>
                  <a:pt x="441" y="17553"/>
                </a:lnTo>
                <a:lnTo>
                  <a:pt x="0" y="21337"/>
                </a:lnTo>
                <a:lnTo>
                  <a:pt x="0" y="29070"/>
                </a:lnTo>
                <a:lnTo>
                  <a:pt x="355" y="32451"/>
                </a:lnTo>
                <a:close/>
              </a:path>
              <a:path w="44921" h="50177">
                <a:moveTo>
                  <a:pt x="26441" y="-1140"/>
                </a:moveTo>
                <a:lnTo>
                  <a:pt x="23900" y="-1764"/>
                </a:lnTo>
                <a:lnTo>
                  <a:pt x="21106" y="-1915"/>
                </a:lnTo>
                <a:lnTo>
                  <a:pt x="17664" y="-1915"/>
                </a:lnTo>
                <a:lnTo>
                  <a:pt x="14630" y="-1266"/>
                </a:lnTo>
                <a:lnTo>
                  <a:pt x="12012" y="0"/>
                </a:lnTo>
                <a:lnTo>
                  <a:pt x="9956" y="17730"/>
                </a:lnTo>
                <a:lnTo>
                  <a:pt x="11123" y="13474"/>
                </a:lnTo>
                <a:lnTo>
                  <a:pt x="13117" y="9932"/>
                </a:lnTo>
                <a:lnTo>
                  <a:pt x="16001" y="7405"/>
                </a:lnTo>
                <a:lnTo>
                  <a:pt x="19533" y="5782"/>
                </a:lnTo>
                <a:lnTo>
                  <a:pt x="24267" y="5782"/>
                </a:lnTo>
                <a:lnTo>
                  <a:pt x="28889" y="8143"/>
                </a:lnTo>
                <a:lnTo>
                  <a:pt x="33491" y="12016"/>
                </a:lnTo>
                <a:lnTo>
                  <a:pt x="35913" y="15012"/>
                </a:lnTo>
                <a:lnTo>
                  <a:pt x="35913" y="34546"/>
                </a:lnTo>
                <a:lnTo>
                  <a:pt x="33169" y="37811"/>
                </a:lnTo>
                <a:lnTo>
                  <a:pt x="29425" y="41212"/>
                </a:lnTo>
                <a:lnTo>
                  <a:pt x="25970" y="43282"/>
                </a:lnTo>
                <a:lnTo>
                  <a:pt x="22618" y="44096"/>
                </a:lnTo>
                <a:lnTo>
                  <a:pt x="19076" y="44096"/>
                </a:lnTo>
                <a:lnTo>
                  <a:pt x="15570" y="42433"/>
                </a:lnTo>
                <a:lnTo>
                  <a:pt x="12762" y="39881"/>
                </a:lnTo>
                <a:lnTo>
                  <a:pt x="10882" y="36259"/>
                </a:lnTo>
                <a:lnTo>
                  <a:pt x="9842" y="31827"/>
                </a:lnTo>
                <a:lnTo>
                  <a:pt x="9269" y="27054"/>
                </a:lnTo>
                <a:lnTo>
                  <a:pt x="9269" y="22241"/>
                </a:lnTo>
                <a:lnTo>
                  <a:pt x="8127" y="48262"/>
                </a:lnTo>
                <a:lnTo>
                  <a:pt x="13133" y="51045"/>
                </a:lnTo>
                <a:lnTo>
                  <a:pt x="16141" y="51753"/>
                </a:lnTo>
                <a:lnTo>
                  <a:pt x="19695" y="51753"/>
                </a:lnTo>
                <a:lnTo>
                  <a:pt x="22463" y="51614"/>
                </a:lnTo>
                <a:lnTo>
                  <a:pt x="25106" y="51070"/>
                </a:lnTo>
                <a:lnTo>
                  <a:pt x="27722" y="49975"/>
                </a:lnTo>
                <a:lnTo>
                  <a:pt x="30340" y="48517"/>
                </a:lnTo>
                <a:lnTo>
                  <a:pt x="33018" y="46457"/>
                </a:lnTo>
                <a:lnTo>
                  <a:pt x="35913" y="43714"/>
                </a:lnTo>
                <a:lnTo>
                  <a:pt x="35913" y="68720"/>
                </a:lnTo>
                <a:lnTo>
                  <a:pt x="36234" y="69710"/>
                </a:lnTo>
                <a:lnTo>
                  <a:pt x="38785" y="70424"/>
                </a:lnTo>
                <a:lnTo>
                  <a:pt x="42011" y="70424"/>
                </a:lnTo>
                <a:lnTo>
                  <a:pt x="44921" y="68720"/>
                </a:lnTo>
                <a:lnTo>
                  <a:pt x="44921" y="191"/>
                </a:lnTo>
                <a:lnTo>
                  <a:pt x="42353" y="-1130"/>
                </a:lnTo>
                <a:lnTo>
                  <a:pt x="39621" y="-1130"/>
                </a:lnTo>
                <a:lnTo>
                  <a:pt x="36943" y="521"/>
                </a:lnTo>
                <a:lnTo>
                  <a:pt x="36943" y="6441"/>
                </a:lnTo>
                <a:lnTo>
                  <a:pt x="35430" y="4954"/>
                </a:lnTo>
                <a:lnTo>
                  <a:pt x="32738" y="2607"/>
                </a:lnTo>
                <a:lnTo>
                  <a:pt x="30185" y="673"/>
                </a:lnTo>
                <a:lnTo>
                  <a:pt x="26441" y="-1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408095" y="4472859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46" y="43508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57"/>
                </a:lnTo>
                <a:lnTo>
                  <a:pt x="9004" y="1662"/>
                </a:lnTo>
                <a:lnTo>
                  <a:pt x="8633" y="737"/>
                </a:lnTo>
                <a:lnTo>
                  <a:pt x="6080" y="0"/>
                </a:lnTo>
                <a:lnTo>
                  <a:pt x="2905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6"/>
                </a:lnTo>
                <a:lnTo>
                  <a:pt x="1483" y="42810"/>
                </a:lnTo>
                <a:lnTo>
                  <a:pt x="3845" y="46838"/>
                </a:lnTo>
                <a:lnTo>
                  <a:pt x="7020" y="50176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17"/>
                </a:lnTo>
                <a:lnTo>
                  <a:pt x="33959" y="44046"/>
                </a:lnTo>
                <a:lnTo>
                  <a:pt x="33959" y="50788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6"/>
                </a:lnTo>
                <a:lnTo>
                  <a:pt x="42099" y="1662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64734" y="447208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59"/>
                </a:lnTo>
                <a:lnTo>
                  <a:pt x="14083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99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22657" y="4449160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48247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0" y="8892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569490" y="44598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1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4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9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903" y="59968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19076" y="55601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57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608417" y="4472842"/>
            <a:ext cx="46090" cy="71625"/>
          </a:xfrm>
          <a:custGeom>
            <a:avLst/>
            <a:gdLst/>
            <a:ahLst/>
            <a:cxnLst/>
            <a:rect l="l" t="t" r="r" b="b"/>
            <a:pathLst>
              <a:path w="46090" h="71625">
                <a:moveTo>
                  <a:pt x="292" y="3465"/>
                </a:moveTo>
                <a:lnTo>
                  <a:pt x="17719" y="50137"/>
                </a:lnTo>
                <a:lnTo>
                  <a:pt x="19227" y="51879"/>
                </a:lnTo>
                <a:lnTo>
                  <a:pt x="12499" y="68856"/>
                </a:lnTo>
                <a:lnTo>
                  <a:pt x="13500" y="71398"/>
                </a:lnTo>
                <a:lnTo>
                  <a:pt x="16358" y="71625"/>
                </a:lnTo>
                <a:lnTo>
                  <a:pt x="19508" y="71474"/>
                </a:lnTo>
                <a:lnTo>
                  <a:pt x="22049" y="69836"/>
                </a:lnTo>
                <a:lnTo>
                  <a:pt x="28562" y="51879"/>
                </a:lnTo>
                <a:lnTo>
                  <a:pt x="46090" y="3310"/>
                </a:lnTo>
                <a:lnTo>
                  <a:pt x="45645" y="392"/>
                </a:lnTo>
                <a:lnTo>
                  <a:pt x="43027" y="0"/>
                </a:lnTo>
                <a:lnTo>
                  <a:pt x="39982" y="49"/>
                </a:lnTo>
                <a:lnTo>
                  <a:pt x="37188" y="1889"/>
                </a:lnTo>
                <a:lnTo>
                  <a:pt x="23738" y="41283"/>
                </a:lnTo>
                <a:lnTo>
                  <a:pt x="23573" y="41283"/>
                </a:lnTo>
                <a:lnTo>
                  <a:pt x="9626" y="2119"/>
                </a:lnTo>
                <a:lnTo>
                  <a:pt x="8943" y="734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688052" y="4472842"/>
            <a:ext cx="73736" cy="52105"/>
          </a:xfrm>
          <a:custGeom>
            <a:avLst/>
            <a:gdLst/>
            <a:ahLst/>
            <a:cxnLst/>
            <a:rect l="l" t="t" r="r" b="b"/>
            <a:pathLst>
              <a:path w="73736" h="52105">
                <a:moveTo>
                  <a:pt x="482" y="3858"/>
                </a:moveTo>
                <a:lnTo>
                  <a:pt x="14757" y="50241"/>
                </a:lnTo>
                <a:lnTo>
                  <a:pt x="15240" y="51165"/>
                </a:lnTo>
                <a:lnTo>
                  <a:pt x="17983" y="52095"/>
                </a:lnTo>
                <a:lnTo>
                  <a:pt x="24203" y="52069"/>
                </a:lnTo>
                <a:lnTo>
                  <a:pt x="26860" y="50241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2" y="50241"/>
                </a:lnTo>
                <a:lnTo>
                  <a:pt x="47520" y="51422"/>
                </a:lnTo>
                <a:lnTo>
                  <a:pt x="50126" y="52095"/>
                </a:lnTo>
                <a:lnTo>
                  <a:pt x="55664" y="52105"/>
                </a:lnTo>
                <a:lnTo>
                  <a:pt x="58864" y="50241"/>
                </a:lnTo>
                <a:lnTo>
                  <a:pt x="73253" y="3858"/>
                </a:lnTo>
                <a:lnTo>
                  <a:pt x="73736" y="1572"/>
                </a:lnTo>
                <a:lnTo>
                  <a:pt x="73202" y="467"/>
                </a:lnTo>
                <a:lnTo>
                  <a:pt x="70420" y="0"/>
                </a:lnTo>
                <a:lnTo>
                  <a:pt x="67842" y="24"/>
                </a:lnTo>
                <a:lnTo>
                  <a:pt x="64731" y="1738"/>
                </a:lnTo>
                <a:lnTo>
                  <a:pt x="53111" y="41997"/>
                </a:lnTo>
                <a:lnTo>
                  <a:pt x="52956" y="41997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4"/>
                </a:lnTo>
                <a:lnTo>
                  <a:pt x="35151" y="24"/>
                </a:lnTo>
                <a:lnTo>
                  <a:pt x="32166" y="1738"/>
                </a:lnTo>
                <a:lnTo>
                  <a:pt x="21374" y="41997"/>
                </a:lnTo>
                <a:lnTo>
                  <a:pt x="21158" y="41997"/>
                </a:lnTo>
                <a:lnTo>
                  <a:pt x="9385" y="1738"/>
                </a:lnTo>
                <a:lnTo>
                  <a:pt x="8291" y="355"/>
                </a:lnTo>
                <a:lnTo>
                  <a:pt x="5458" y="0"/>
                </a:lnTo>
                <a:lnTo>
                  <a:pt x="2905" y="24"/>
                </a:lnTo>
                <a:lnTo>
                  <a:pt x="0" y="1256"/>
                </a:lnTo>
                <a:lnTo>
                  <a:pt x="48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771331" y="447208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591"/>
                </a:lnTo>
                <a:lnTo>
                  <a:pt x="14184" y="11164"/>
                </a:lnTo>
                <a:lnTo>
                  <a:pt x="17691" y="8888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5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4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41" y="30302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70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20"/>
                </a:lnTo>
                <a:lnTo>
                  <a:pt x="4140" y="10073"/>
                </a:lnTo>
                <a:lnTo>
                  <a:pt x="2578" y="12952"/>
                </a:lnTo>
                <a:lnTo>
                  <a:pt x="1548" y="16294"/>
                </a:lnTo>
                <a:lnTo>
                  <a:pt x="519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48" y="41605"/>
                </a:lnTo>
                <a:lnTo>
                  <a:pt x="3924" y="44389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37" y="4213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1" y="50674"/>
                </a:lnTo>
                <a:lnTo>
                  <a:pt x="13370" y="51865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835084" y="447208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875088" y="4449164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5" y="28130"/>
                </a:moveTo>
                <a:lnTo>
                  <a:pt x="37781" y="26603"/>
                </a:lnTo>
                <a:lnTo>
                  <a:pt x="36208" y="23809"/>
                </a:lnTo>
                <a:lnTo>
                  <a:pt x="33313" y="23674"/>
                </a:lnTo>
                <a:lnTo>
                  <a:pt x="30466" y="23809"/>
                </a:lnTo>
                <a:lnTo>
                  <a:pt x="27395" y="25577"/>
                </a:lnTo>
                <a:lnTo>
                  <a:pt x="8952" y="45860"/>
                </a:ln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lnTo>
                  <a:pt x="8952" y="47117"/>
                </a:lnTo>
                <a:lnTo>
                  <a:pt x="29566" y="74142"/>
                </a:lnTo>
                <a:lnTo>
                  <a:pt x="31788" y="75653"/>
                </a:lnTo>
                <a:lnTo>
                  <a:pt x="34390" y="75881"/>
                </a:lnTo>
                <a:lnTo>
                  <a:pt x="37097" y="75844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948401" y="4472842"/>
            <a:ext cx="73734" cy="52105"/>
          </a:xfrm>
          <a:custGeom>
            <a:avLst/>
            <a:gdLst/>
            <a:ahLst/>
            <a:cxnLst/>
            <a:rect l="l" t="t" r="r" b="b"/>
            <a:pathLst>
              <a:path w="73734" h="52105">
                <a:moveTo>
                  <a:pt x="482" y="3858"/>
                </a:moveTo>
                <a:lnTo>
                  <a:pt x="14756" y="50241"/>
                </a:lnTo>
                <a:lnTo>
                  <a:pt x="15238" y="51165"/>
                </a:lnTo>
                <a:lnTo>
                  <a:pt x="17981" y="52095"/>
                </a:lnTo>
                <a:lnTo>
                  <a:pt x="24206" y="52069"/>
                </a:lnTo>
                <a:lnTo>
                  <a:pt x="26860" y="50241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4" y="52105"/>
                </a:lnTo>
                <a:lnTo>
                  <a:pt x="58864" y="50241"/>
                </a:lnTo>
                <a:lnTo>
                  <a:pt x="73253" y="3858"/>
                </a:lnTo>
                <a:lnTo>
                  <a:pt x="73734" y="1572"/>
                </a:lnTo>
                <a:lnTo>
                  <a:pt x="73202" y="467"/>
                </a:lnTo>
                <a:lnTo>
                  <a:pt x="70424" y="0"/>
                </a:lnTo>
                <a:lnTo>
                  <a:pt x="67842" y="24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6"/>
                </a:lnTo>
                <a:lnTo>
                  <a:pt x="40957" y="863"/>
                </a:lnTo>
                <a:lnTo>
                  <a:pt x="38365" y="24"/>
                </a:lnTo>
                <a:lnTo>
                  <a:pt x="35154" y="24"/>
                </a:lnTo>
                <a:lnTo>
                  <a:pt x="32170" y="1738"/>
                </a:lnTo>
                <a:lnTo>
                  <a:pt x="21374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55"/>
                </a:lnTo>
                <a:lnTo>
                  <a:pt x="5461" y="0"/>
                </a:lnTo>
                <a:lnTo>
                  <a:pt x="2909" y="24"/>
                </a:lnTo>
                <a:lnTo>
                  <a:pt x="0" y="1256"/>
                </a:lnTo>
                <a:lnTo>
                  <a:pt x="48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034023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055264" y="4459803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68"/>
                </a:moveTo>
                <a:lnTo>
                  <a:pt x="31902" y="59320"/>
                </a:lnTo>
                <a:lnTo>
                  <a:pt x="30038" y="56742"/>
                </a:lnTo>
                <a:lnTo>
                  <a:pt x="27294" y="57772"/>
                </a:lnTo>
                <a:lnTo>
                  <a:pt x="24411" y="58178"/>
                </a:lnTo>
                <a:lnTo>
                  <a:pt x="21843" y="58178"/>
                </a:lnTo>
                <a:lnTo>
                  <a:pt x="19076" y="55601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57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3" y="56628"/>
                </a:lnTo>
                <a:lnTo>
                  <a:pt x="10784" y="60439"/>
                </a:lnTo>
                <a:lnTo>
                  <a:pt x="13096" y="63143"/>
                </a:lnTo>
                <a:lnTo>
                  <a:pt x="16383" y="64832"/>
                </a:lnTo>
                <a:lnTo>
                  <a:pt x="20361" y="65836"/>
                </a:lnTo>
                <a:lnTo>
                  <a:pt x="25391" y="65670"/>
                </a:lnTo>
                <a:lnTo>
                  <a:pt x="28501" y="65097"/>
                </a:lnTo>
                <a:lnTo>
                  <a:pt x="31546" y="63078"/>
                </a:lnTo>
                <a:lnTo>
                  <a:pt x="31902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100511" y="4449160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608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48" y="74195"/>
                </a:lnTo>
                <a:lnTo>
                  <a:pt x="42048" y="40957"/>
                </a:lnTo>
                <a:lnTo>
                  <a:pt x="41746" y="37947"/>
                </a:lnTo>
                <a:lnTo>
                  <a:pt x="40551" y="33008"/>
                </a:lnTo>
                <a:lnTo>
                  <a:pt x="38200" y="28995"/>
                </a:lnTo>
                <a:lnTo>
                  <a:pt x="35025" y="25683"/>
                </a:lnTo>
                <a:lnTo>
                  <a:pt x="30567" y="23472"/>
                </a:lnTo>
                <a:lnTo>
                  <a:pt x="27839" y="22924"/>
                </a:lnTo>
                <a:lnTo>
                  <a:pt x="21931" y="22924"/>
                </a:lnTo>
                <a:lnTo>
                  <a:pt x="19317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53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6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05" y="36983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4" y="30671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6"/>
                </a:lnTo>
                <a:lnTo>
                  <a:pt x="32447" y="38877"/>
                </a:lnTo>
                <a:lnTo>
                  <a:pt x="33094" y="42815"/>
                </a:lnTo>
                <a:lnTo>
                  <a:pt x="33094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159121" y="4452717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77" y="8892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76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66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29" y="70638"/>
                </a:lnTo>
                <a:lnTo>
                  <a:pt x="10029" y="21804"/>
                </a:lnTo>
                <a:lnTo>
                  <a:pt x="9813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5" y="21804"/>
                </a:lnTo>
                <a:lnTo>
                  <a:pt x="1075" y="70638"/>
                </a:lnTo>
                <a:lnTo>
                  <a:pt x="126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186873" y="4472085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83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89" y="52920"/>
                </a:lnTo>
                <a:lnTo>
                  <a:pt x="42047" y="51271"/>
                </a:lnTo>
                <a:lnTo>
                  <a:pt x="42047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199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266720" y="44598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1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4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9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903" y="59968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19076" y="55601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57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311965" y="4449160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608"/>
                </a:moveTo>
                <a:lnTo>
                  <a:pt x="33098" y="74195"/>
                </a:lnTo>
                <a:lnTo>
                  <a:pt x="33314" y="74931"/>
                </a:lnTo>
                <a:lnTo>
                  <a:pt x="35957" y="75845"/>
                </a:lnTo>
                <a:lnTo>
                  <a:pt x="39193" y="75845"/>
                </a:lnTo>
                <a:lnTo>
                  <a:pt x="42052" y="74195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3" y="33008"/>
                </a:lnTo>
                <a:lnTo>
                  <a:pt x="38202" y="28995"/>
                </a:lnTo>
                <a:lnTo>
                  <a:pt x="35027" y="25683"/>
                </a:lnTo>
                <a:lnTo>
                  <a:pt x="30571" y="23472"/>
                </a:lnTo>
                <a:lnTo>
                  <a:pt x="2783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6"/>
                </a:lnTo>
                <a:lnTo>
                  <a:pt x="11520" y="28246"/>
                </a:lnTo>
                <a:lnTo>
                  <a:pt x="8953" y="30953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3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71"/>
                </a:lnTo>
                <a:lnTo>
                  <a:pt x="25999" y="31014"/>
                </a:lnTo>
                <a:lnTo>
                  <a:pt x="28642" y="32310"/>
                </a:lnTo>
                <a:lnTo>
                  <a:pt x="31385" y="35716"/>
                </a:lnTo>
                <a:lnTo>
                  <a:pt x="32451" y="38877"/>
                </a:lnTo>
                <a:lnTo>
                  <a:pt x="33098" y="42815"/>
                </a:lnTo>
                <a:lnTo>
                  <a:pt x="33098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368403" y="447208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455469" y="4449160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8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481060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508810" y="4472085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196"/>
                </a:moveTo>
                <a:lnTo>
                  <a:pt x="66343" y="52920"/>
                </a:lnTo>
                <a:lnTo>
                  <a:pt x="69580" y="52920"/>
                </a:lnTo>
                <a:lnTo>
                  <a:pt x="72438" y="51271"/>
                </a:lnTo>
                <a:lnTo>
                  <a:pt x="72438" y="17654"/>
                </a:lnTo>
                <a:lnTo>
                  <a:pt x="72157" y="15022"/>
                </a:lnTo>
                <a:lnTo>
                  <a:pt x="71042" y="10083"/>
                </a:lnTo>
                <a:lnTo>
                  <a:pt x="68780" y="6070"/>
                </a:lnTo>
                <a:lnTo>
                  <a:pt x="65731" y="2758"/>
                </a:lnTo>
                <a:lnTo>
                  <a:pt x="61451" y="547"/>
                </a:lnTo>
                <a:lnTo>
                  <a:pt x="58823" y="0"/>
                </a:lnTo>
                <a:lnTo>
                  <a:pt x="55672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25" y="2171"/>
                </a:lnTo>
                <a:lnTo>
                  <a:pt x="45071" y="391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17"/>
                </a:lnTo>
                <a:lnTo>
                  <a:pt x="33641" y="2678"/>
                </a:lnTo>
                <a:lnTo>
                  <a:pt x="30984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96" y="0"/>
                </a:lnTo>
                <a:lnTo>
                  <a:pt x="18680" y="713"/>
                </a:lnTo>
                <a:lnTo>
                  <a:pt x="16088" y="2146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86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8"/>
                </a:lnTo>
                <a:lnTo>
                  <a:pt x="15796" y="10148"/>
                </a:lnTo>
                <a:lnTo>
                  <a:pt x="19975" y="7746"/>
                </a:lnTo>
                <a:lnTo>
                  <a:pt x="23694" y="7746"/>
                </a:lnTo>
                <a:lnTo>
                  <a:pt x="26337" y="8727"/>
                </a:lnTo>
                <a:lnTo>
                  <a:pt x="29361" y="11556"/>
                </a:lnTo>
                <a:lnTo>
                  <a:pt x="30744" y="14249"/>
                </a:lnTo>
                <a:lnTo>
                  <a:pt x="31546" y="17654"/>
                </a:lnTo>
                <a:lnTo>
                  <a:pt x="31747" y="21589"/>
                </a:lnTo>
                <a:lnTo>
                  <a:pt x="31747" y="51271"/>
                </a:lnTo>
                <a:lnTo>
                  <a:pt x="32064" y="52196"/>
                </a:lnTo>
                <a:lnTo>
                  <a:pt x="34641" y="52920"/>
                </a:lnTo>
                <a:lnTo>
                  <a:pt x="37781" y="52920"/>
                </a:lnTo>
                <a:lnTo>
                  <a:pt x="40700" y="51271"/>
                </a:lnTo>
                <a:lnTo>
                  <a:pt x="40700" y="17132"/>
                </a:lnTo>
                <a:lnTo>
                  <a:pt x="43192" y="14058"/>
                </a:lnTo>
                <a:lnTo>
                  <a:pt x="47558" y="10148"/>
                </a:lnTo>
                <a:lnTo>
                  <a:pt x="51713" y="7746"/>
                </a:lnTo>
                <a:lnTo>
                  <a:pt x="55432" y="7746"/>
                </a:lnTo>
                <a:lnTo>
                  <a:pt x="58113" y="8727"/>
                </a:lnTo>
                <a:lnTo>
                  <a:pt x="61149" y="11556"/>
                </a:lnTo>
                <a:lnTo>
                  <a:pt x="62530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598535" y="4452717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3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619776" y="4459803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0" y="56628"/>
                </a:lnTo>
                <a:lnTo>
                  <a:pt x="10782" y="60439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7"/>
                </a:lnTo>
                <a:lnTo>
                  <a:pt x="31535" y="63078"/>
                </a:lnTo>
                <a:lnTo>
                  <a:pt x="31902" y="59968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1" y="58178"/>
                </a:lnTo>
                <a:lnTo>
                  <a:pt x="21844" y="58178"/>
                </a:lnTo>
                <a:lnTo>
                  <a:pt x="19076" y="55601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57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661770" y="4472089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5" y="51965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5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719081" y="4505778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88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4" y="11123"/>
                </a:moveTo>
                <a:lnTo>
                  <a:pt x="37019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2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82"/>
                </a:lnTo>
                <a:lnTo>
                  <a:pt x="26517" y="-33069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4"/>
                </a:lnTo>
                <a:lnTo>
                  <a:pt x="11963" y="-31777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5"/>
                </a:lnTo>
                <a:lnTo>
                  <a:pt x="2261" y="-20995"/>
                </a:lnTo>
                <a:lnTo>
                  <a:pt x="1357" y="-17604"/>
                </a:lnTo>
                <a:lnTo>
                  <a:pt x="443" y="-14223"/>
                </a:lnTo>
                <a:lnTo>
                  <a:pt x="0" y="-10440"/>
                </a:lnTo>
                <a:lnTo>
                  <a:pt x="0" y="-2707"/>
                </a:lnTo>
                <a:lnTo>
                  <a:pt x="356" y="673"/>
                </a:lnTo>
                <a:lnTo>
                  <a:pt x="1080" y="3883"/>
                </a:lnTo>
                <a:lnTo>
                  <a:pt x="1804" y="7084"/>
                </a:lnTo>
                <a:lnTo>
                  <a:pt x="2960" y="9867"/>
                </a:lnTo>
                <a:lnTo>
                  <a:pt x="4522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6"/>
                </a:lnTo>
                <a:lnTo>
                  <a:pt x="9958" y="-14047"/>
                </a:lnTo>
                <a:lnTo>
                  <a:pt x="11125" y="-18303"/>
                </a:lnTo>
                <a:lnTo>
                  <a:pt x="13119" y="-21845"/>
                </a:lnTo>
                <a:lnTo>
                  <a:pt x="16001" y="-24372"/>
                </a:lnTo>
                <a:lnTo>
                  <a:pt x="19533" y="-25995"/>
                </a:lnTo>
                <a:lnTo>
                  <a:pt x="24272" y="-25995"/>
                </a:lnTo>
                <a:lnTo>
                  <a:pt x="28893" y="-23634"/>
                </a:lnTo>
                <a:lnTo>
                  <a:pt x="33491" y="-19761"/>
                </a:lnTo>
                <a:lnTo>
                  <a:pt x="35918" y="-16765"/>
                </a:lnTo>
                <a:lnTo>
                  <a:pt x="35918" y="2768"/>
                </a:lnTo>
                <a:lnTo>
                  <a:pt x="33174" y="6033"/>
                </a:lnTo>
                <a:lnTo>
                  <a:pt x="29427" y="9434"/>
                </a:lnTo>
                <a:lnTo>
                  <a:pt x="25985" y="11504"/>
                </a:lnTo>
                <a:lnTo>
                  <a:pt x="22619" y="12319"/>
                </a:lnTo>
                <a:lnTo>
                  <a:pt x="19076" y="12319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6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40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802022" y="445980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68"/>
                </a:moveTo>
                <a:lnTo>
                  <a:pt x="31903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19076" y="55601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57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9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903" y="599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846187" y="4452717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78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873932" y="4472085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6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1" y="15022"/>
                </a:lnTo>
                <a:lnTo>
                  <a:pt x="71046" y="10083"/>
                </a:lnTo>
                <a:lnTo>
                  <a:pt x="68785" y="6070"/>
                </a:lnTo>
                <a:lnTo>
                  <a:pt x="65736" y="2758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1"/>
                </a:lnTo>
                <a:lnTo>
                  <a:pt x="45072" y="391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17"/>
                </a:lnTo>
                <a:lnTo>
                  <a:pt x="33642" y="2678"/>
                </a:lnTo>
                <a:lnTo>
                  <a:pt x="30989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97" y="0"/>
                </a:lnTo>
                <a:lnTo>
                  <a:pt x="18684" y="71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58"/>
                </a:lnTo>
                <a:lnTo>
                  <a:pt x="15800" y="10148"/>
                </a:lnTo>
                <a:lnTo>
                  <a:pt x="19975" y="7746"/>
                </a:lnTo>
                <a:lnTo>
                  <a:pt x="23698" y="7746"/>
                </a:lnTo>
                <a:lnTo>
                  <a:pt x="26341" y="8727"/>
                </a:lnTo>
                <a:lnTo>
                  <a:pt x="29361" y="11556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2" y="21589"/>
                </a:lnTo>
                <a:lnTo>
                  <a:pt x="31752" y="51271"/>
                </a:lnTo>
                <a:lnTo>
                  <a:pt x="32068" y="52196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58"/>
                </a:lnTo>
                <a:lnTo>
                  <a:pt x="47562" y="10148"/>
                </a:lnTo>
                <a:lnTo>
                  <a:pt x="51714" y="7746"/>
                </a:lnTo>
                <a:lnTo>
                  <a:pt x="55436" y="7746"/>
                </a:lnTo>
                <a:lnTo>
                  <a:pt x="58115" y="8727"/>
                </a:lnTo>
                <a:lnTo>
                  <a:pt x="61149" y="11556"/>
                </a:lnTo>
                <a:lnTo>
                  <a:pt x="62536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961491" y="447208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1" y="40003"/>
                </a:lnTo>
                <a:lnTo>
                  <a:pt x="10095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042265" y="4448757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81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26" y="27406"/>
                </a:lnTo>
                <a:lnTo>
                  <a:pt x="28536" y="24361"/>
                </a:lnTo>
                <a:lnTo>
                  <a:pt x="17640" y="24361"/>
                </a:lnTo>
                <a:lnTo>
                  <a:pt x="17766" y="15152"/>
                </a:lnTo>
                <a:lnTo>
                  <a:pt x="18262" y="12228"/>
                </a:lnTo>
                <a:lnTo>
                  <a:pt x="20599" y="8510"/>
                </a:lnTo>
                <a:lnTo>
                  <a:pt x="23623" y="7430"/>
                </a:lnTo>
                <a:lnTo>
                  <a:pt x="26798" y="7505"/>
                </a:lnTo>
                <a:lnTo>
                  <a:pt x="30010" y="8409"/>
                </a:lnTo>
                <a:lnTo>
                  <a:pt x="32692" y="8345"/>
                </a:lnTo>
                <a:lnTo>
                  <a:pt x="33044" y="5690"/>
                </a:lnTo>
                <a:lnTo>
                  <a:pt x="32969" y="3924"/>
                </a:lnTo>
                <a:lnTo>
                  <a:pt x="30822" y="1104"/>
                </a:lnTo>
                <a:lnTo>
                  <a:pt x="28055" y="341"/>
                </a:lnTo>
                <a:lnTo>
                  <a:pt x="24357" y="0"/>
                </a:lnTo>
                <a:lnTo>
                  <a:pt x="21694" y="0"/>
                </a:lnTo>
                <a:lnTo>
                  <a:pt x="19368" y="355"/>
                </a:lnTo>
                <a:lnTo>
                  <a:pt x="15419" y="1842"/>
                </a:lnTo>
                <a:lnTo>
                  <a:pt x="12485" y="4546"/>
                </a:lnTo>
                <a:lnTo>
                  <a:pt x="10209" y="8103"/>
                </a:lnTo>
                <a:lnTo>
                  <a:pt x="8942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084125" y="447208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3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20809" y="447208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97"/>
                </a:lnTo>
                <a:lnTo>
                  <a:pt x="15344" y="30060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7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1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5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5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3" y="22910"/>
                </a:lnTo>
                <a:lnTo>
                  <a:pt x="14224" y="23573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5" y="4508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178734" y="4472085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6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1" y="6070"/>
                </a:lnTo>
                <a:lnTo>
                  <a:pt x="65736" y="2758"/>
                </a:lnTo>
                <a:lnTo>
                  <a:pt x="61455" y="547"/>
                </a:lnTo>
                <a:lnTo>
                  <a:pt x="58823" y="0"/>
                </a:lnTo>
                <a:lnTo>
                  <a:pt x="55678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25" y="2171"/>
                </a:lnTo>
                <a:lnTo>
                  <a:pt x="45057" y="391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17"/>
                </a:lnTo>
                <a:lnTo>
                  <a:pt x="33642" y="2678"/>
                </a:lnTo>
                <a:lnTo>
                  <a:pt x="30989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82" y="0"/>
                </a:lnTo>
                <a:lnTo>
                  <a:pt x="18680" y="71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5796" y="10148"/>
                </a:lnTo>
                <a:lnTo>
                  <a:pt x="19975" y="7746"/>
                </a:lnTo>
                <a:lnTo>
                  <a:pt x="23698" y="7746"/>
                </a:lnTo>
                <a:lnTo>
                  <a:pt x="26337" y="8727"/>
                </a:lnTo>
                <a:lnTo>
                  <a:pt x="29361" y="11556"/>
                </a:lnTo>
                <a:lnTo>
                  <a:pt x="30747" y="14249"/>
                </a:lnTo>
                <a:lnTo>
                  <a:pt x="31546" y="17654"/>
                </a:lnTo>
                <a:lnTo>
                  <a:pt x="31748" y="21589"/>
                </a:lnTo>
                <a:lnTo>
                  <a:pt x="31748" y="51271"/>
                </a:lnTo>
                <a:lnTo>
                  <a:pt x="32064" y="52196"/>
                </a:lnTo>
                <a:lnTo>
                  <a:pt x="34646" y="52920"/>
                </a:lnTo>
                <a:lnTo>
                  <a:pt x="37781" y="52920"/>
                </a:lnTo>
                <a:lnTo>
                  <a:pt x="40700" y="51271"/>
                </a:lnTo>
                <a:lnTo>
                  <a:pt x="40700" y="17132"/>
                </a:lnTo>
                <a:lnTo>
                  <a:pt x="43192" y="14058"/>
                </a:lnTo>
                <a:lnTo>
                  <a:pt x="47558" y="10148"/>
                </a:lnTo>
                <a:lnTo>
                  <a:pt x="51714" y="7746"/>
                </a:lnTo>
                <a:lnTo>
                  <a:pt x="55436" y="7746"/>
                </a:lnTo>
                <a:lnTo>
                  <a:pt x="58115" y="8727"/>
                </a:lnTo>
                <a:lnTo>
                  <a:pt x="61149" y="11556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66289" y="4472089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52282" y="4452717"/>
            <a:ext cx="11060" cy="72288"/>
          </a:xfrm>
          <a:custGeom>
            <a:avLst/>
            <a:gdLst/>
            <a:ahLst/>
            <a:cxnLst/>
            <a:rect l="l" t="t" r="r" b="b"/>
            <a:pathLst>
              <a:path w="11060" h="72288">
                <a:moveTo>
                  <a:pt x="0" y="5410"/>
                </a:moveTo>
                <a:lnTo>
                  <a:pt x="378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7" y="8841"/>
                </a:lnTo>
                <a:lnTo>
                  <a:pt x="11060" y="5309"/>
                </a:lnTo>
                <a:lnTo>
                  <a:pt x="10678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0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4"/>
                </a:lnTo>
                <a:lnTo>
                  <a:pt x="1076" y="70638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80035" y="4472085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83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89" y="52920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70"/>
                </a:lnTo>
                <a:lnTo>
                  <a:pt x="35024" y="2758"/>
                </a:lnTo>
                <a:lnTo>
                  <a:pt x="3056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86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0" y="14058"/>
                </a:lnTo>
                <a:lnTo>
                  <a:pt x="13765" y="11736"/>
                </a:lnTo>
                <a:lnTo>
                  <a:pt x="18248" y="8561"/>
                </a:lnTo>
                <a:lnTo>
                  <a:pt x="22730" y="7746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463076" y="4472085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8" y="38355"/>
                </a:moveTo>
                <a:lnTo>
                  <a:pt x="10021" y="34430"/>
                </a:lnTo>
                <a:lnTo>
                  <a:pt x="12649" y="31497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2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3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33"/>
                </a:lnTo>
                <a:lnTo>
                  <a:pt x="40106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03"/>
                </a:lnTo>
                <a:lnTo>
                  <a:pt x="7228" y="2909"/>
                </a:lnTo>
                <a:lnTo>
                  <a:pt x="3505" y="5205"/>
                </a:lnTo>
                <a:lnTo>
                  <a:pt x="2390" y="7938"/>
                </a:lnTo>
                <a:lnTo>
                  <a:pt x="2692" y="11164"/>
                </a:lnTo>
                <a:lnTo>
                  <a:pt x="5269" y="12053"/>
                </a:lnTo>
                <a:lnTo>
                  <a:pt x="8153" y="10425"/>
                </a:lnTo>
                <a:lnTo>
                  <a:pt x="10796" y="9159"/>
                </a:lnTo>
                <a:lnTo>
                  <a:pt x="14086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4" y="8003"/>
                </a:lnTo>
                <a:lnTo>
                  <a:pt x="27787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2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19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19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38355"/>
                </a:lnTo>
                <a:close/>
              </a:path>
              <a:path w="40106" h="53658">
                <a:moveTo>
                  <a:pt x="13196" y="45911"/>
                </a:moveTo>
                <a:lnTo>
                  <a:pt x="9982" y="42912"/>
                </a:lnTo>
                <a:lnTo>
                  <a:pt x="9168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37" y="46659"/>
                </a:lnTo>
                <a:lnTo>
                  <a:pt x="15458" y="46659"/>
                </a:lnTo>
                <a:lnTo>
                  <a:pt x="13196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602823" y="4606070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49" y="7225"/>
                </a:lnTo>
                <a:lnTo>
                  <a:pt x="1577" y="10731"/>
                </a:lnTo>
                <a:lnTo>
                  <a:pt x="1196" y="14475"/>
                </a:lnTo>
                <a:lnTo>
                  <a:pt x="1551" y="18515"/>
                </a:lnTo>
                <a:lnTo>
                  <a:pt x="2960" y="21629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4" y="37310"/>
                </a:lnTo>
                <a:lnTo>
                  <a:pt x="25477" y="41184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6"/>
                </a:lnTo>
                <a:lnTo>
                  <a:pt x="6160" y="44157"/>
                </a:lnTo>
                <a:lnTo>
                  <a:pt x="3290" y="42556"/>
                </a:lnTo>
                <a:lnTo>
                  <a:pt x="281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84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8" y="53658"/>
                </a:lnTo>
                <a:lnTo>
                  <a:pt x="20830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8"/>
                </a:lnTo>
                <a:lnTo>
                  <a:pt x="34114" y="42696"/>
                </a:lnTo>
                <a:lnTo>
                  <a:pt x="34571" y="37984"/>
                </a:lnTo>
                <a:lnTo>
                  <a:pt x="34571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5" y="26633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43"/>
                </a:lnTo>
                <a:lnTo>
                  <a:pt x="10134" y="16584"/>
                </a:lnTo>
                <a:lnTo>
                  <a:pt x="9767" y="13992"/>
                </a:lnTo>
                <a:lnTo>
                  <a:pt x="10340" y="11174"/>
                </a:lnTo>
                <a:lnTo>
                  <a:pt x="12766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100" y="7134"/>
                </a:lnTo>
                <a:lnTo>
                  <a:pt x="25885" y="8370"/>
                </a:lnTo>
                <a:lnTo>
                  <a:pt x="29250" y="10095"/>
                </a:lnTo>
                <a:lnTo>
                  <a:pt x="32044" y="8305"/>
                </a:lnTo>
                <a:lnTo>
                  <a:pt x="31993" y="5688"/>
                </a:lnTo>
                <a:lnTo>
                  <a:pt x="30416" y="2909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649779" y="460606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6" y="52658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5"/>
                </a:lnTo>
                <a:lnTo>
                  <a:pt x="18337" y="46675"/>
                </a:lnTo>
                <a:lnTo>
                  <a:pt x="15454" y="46675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5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8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87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2" y="23573"/>
                </a:lnTo>
                <a:lnTo>
                  <a:pt x="11177" y="24246"/>
                </a:lnTo>
                <a:lnTo>
                  <a:pt x="8610" y="25251"/>
                </a:lnTo>
                <a:lnTo>
                  <a:pt x="4420" y="27929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36"/>
                </a:lnTo>
                <a:lnTo>
                  <a:pt x="23558" y="29034"/>
                </a:lnTo>
                <a:lnTo>
                  <a:pt x="31203" y="29034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5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0" y="51769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702677" y="4582742"/>
            <a:ext cx="33044" cy="76246"/>
          </a:xfrm>
          <a:custGeom>
            <a:avLst/>
            <a:gdLst/>
            <a:ahLst/>
            <a:cxnLst/>
            <a:rect l="l" t="t" r="r" b="b"/>
            <a:pathLst>
              <a:path w="33044" h="76246">
                <a:moveTo>
                  <a:pt x="8942" y="1298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598"/>
                </a:lnTo>
                <a:lnTo>
                  <a:pt x="8992" y="75538"/>
                </a:lnTo>
                <a:lnTo>
                  <a:pt x="11545" y="76246"/>
                </a:lnTo>
                <a:lnTo>
                  <a:pt x="14720" y="76246"/>
                </a:lnTo>
                <a:lnTo>
                  <a:pt x="17640" y="74598"/>
                </a:lnTo>
                <a:lnTo>
                  <a:pt x="17640" y="31798"/>
                </a:lnTo>
                <a:lnTo>
                  <a:pt x="28536" y="31798"/>
                </a:lnTo>
                <a:lnTo>
                  <a:pt x="30175" y="30336"/>
                </a:lnTo>
                <a:lnTo>
                  <a:pt x="30326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0" y="8416"/>
                </a:lnTo>
                <a:lnTo>
                  <a:pt x="32691" y="8355"/>
                </a:lnTo>
                <a:lnTo>
                  <a:pt x="33044" y="5687"/>
                </a:lnTo>
                <a:lnTo>
                  <a:pt x="32969" y="3923"/>
                </a:lnTo>
                <a:lnTo>
                  <a:pt x="30822" y="1101"/>
                </a:lnTo>
                <a:lnTo>
                  <a:pt x="28054" y="341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09" y="8100"/>
                </a:lnTo>
                <a:lnTo>
                  <a:pt x="8942" y="12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742551" y="4606070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7"/>
                </a:lnTo>
                <a:lnTo>
                  <a:pt x="42890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8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3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829725" y="4585233"/>
            <a:ext cx="65264" cy="74448"/>
          </a:xfrm>
          <a:custGeom>
            <a:avLst/>
            <a:gdLst/>
            <a:ahLst/>
            <a:cxnLst/>
            <a:rect l="l" t="t" r="r" b="b"/>
            <a:pathLst>
              <a:path w="65264" h="74448">
                <a:moveTo>
                  <a:pt x="55029" y="62179"/>
                </a:moveTo>
                <a:lnTo>
                  <a:pt x="51979" y="59792"/>
                </a:lnTo>
                <a:lnTo>
                  <a:pt x="54049" y="56769"/>
                </a:lnTo>
                <a:lnTo>
                  <a:pt x="55817" y="53378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6" y="42052"/>
                </a:lnTo>
                <a:lnTo>
                  <a:pt x="59079" y="38037"/>
                </a:lnTo>
                <a:lnTo>
                  <a:pt x="58675" y="35294"/>
                </a:lnTo>
                <a:lnTo>
                  <a:pt x="56108" y="34682"/>
                </a:lnTo>
                <a:lnTo>
                  <a:pt x="52998" y="34711"/>
                </a:lnTo>
                <a:lnTo>
                  <a:pt x="50341" y="36626"/>
                </a:lnTo>
                <a:lnTo>
                  <a:pt x="50341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6" y="48629"/>
                </a:lnTo>
                <a:lnTo>
                  <a:pt x="47523" y="51196"/>
                </a:lnTo>
                <a:lnTo>
                  <a:pt x="45567" y="54532"/>
                </a:lnTo>
                <a:lnTo>
                  <a:pt x="42367" y="51563"/>
                </a:lnTo>
                <a:lnTo>
                  <a:pt x="39066" y="48427"/>
                </a:lnTo>
                <a:lnTo>
                  <a:pt x="35891" y="45187"/>
                </a:lnTo>
                <a:lnTo>
                  <a:pt x="32802" y="41948"/>
                </a:lnTo>
                <a:lnTo>
                  <a:pt x="29908" y="38736"/>
                </a:lnTo>
                <a:lnTo>
                  <a:pt x="27344" y="35700"/>
                </a:lnTo>
                <a:lnTo>
                  <a:pt x="26963" y="48743"/>
                </a:lnTo>
                <a:lnTo>
                  <a:pt x="30430" y="52287"/>
                </a:lnTo>
                <a:lnTo>
                  <a:pt x="34098" y="55803"/>
                </a:lnTo>
                <a:lnTo>
                  <a:pt x="37832" y="59259"/>
                </a:lnTo>
                <a:lnTo>
                  <a:pt x="37669" y="62496"/>
                </a:lnTo>
                <a:lnTo>
                  <a:pt x="34137" y="64616"/>
                </a:lnTo>
                <a:lnTo>
                  <a:pt x="31560" y="65671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887"/>
                </a:lnTo>
                <a:lnTo>
                  <a:pt x="14679" y="64375"/>
                </a:lnTo>
                <a:lnTo>
                  <a:pt x="11289" y="60758"/>
                </a:lnTo>
                <a:lnTo>
                  <a:pt x="10021" y="57646"/>
                </a:lnTo>
                <a:lnTo>
                  <a:pt x="9701" y="54051"/>
                </a:lnTo>
                <a:lnTo>
                  <a:pt x="10198" y="50407"/>
                </a:lnTo>
                <a:lnTo>
                  <a:pt x="11799" y="46965"/>
                </a:lnTo>
                <a:lnTo>
                  <a:pt x="14730" y="43535"/>
                </a:lnTo>
                <a:lnTo>
                  <a:pt x="14644" y="34456"/>
                </a:lnTo>
                <a:lnTo>
                  <a:pt x="12001" y="36054"/>
                </a:lnTo>
                <a:lnTo>
                  <a:pt x="9754" y="37631"/>
                </a:lnTo>
                <a:lnTo>
                  <a:pt x="6032" y="40780"/>
                </a:lnTo>
                <a:lnTo>
                  <a:pt x="3365" y="44081"/>
                </a:lnTo>
                <a:lnTo>
                  <a:pt x="1346" y="47499"/>
                </a:lnTo>
                <a:lnTo>
                  <a:pt x="265" y="51080"/>
                </a:lnTo>
                <a:lnTo>
                  <a:pt x="0" y="54965"/>
                </a:lnTo>
                <a:lnTo>
                  <a:pt x="255" y="58943"/>
                </a:lnTo>
                <a:lnTo>
                  <a:pt x="1309" y="62496"/>
                </a:lnTo>
                <a:lnTo>
                  <a:pt x="3008" y="65520"/>
                </a:lnTo>
                <a:lnTo>
                  <a:pt x="6501" y="69343"/>
                </a:lnTo>
                <a:lnTo>
                  <a:pt x="9434" y="71399"/>
                </a:lnTo>
                <a:lnTo>
                  <a:pt x="12901" y="72871"/>
                </a:lnTo>
                <a:lnTo>
                  <a:pt x="16840" y="73840"/>
                </a:lnTo>
                <a:lnTo>
                  <a:pt x="21045" y="74448"/>
                </a:lnTo>
                <a:lnTo>
                  <a:pt x="25756" y="74448"/>
                </a:lnTo>
                <a:lnTo>
                  <a:pt x="30087" y="73814"/>
                </a:lnTo>
                <a:lnTo>
                  <a:pt x="34149" y="72820"/>
                </a:lnTo>
                <a:lnTo>
                  <a:pt x="37947" y="71338"/>
                </a:lnTo>
                <a:lnTo>
                  <a:pt x="41428" y="69404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102"/>
                </a:lnTo>
                <a:lnTo>
                  <a:pt x="55662" y="72669"/>
                </a:lnTo>
                <a:lnTo>
                  <a:pt x="58700" y="74016"/>
                </a:lnTo>
                <a:lnTo>
                  <a:pt x="62026" y="74383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7" y="66535"/>
                </a:lnTo>
                <a:lnTo>
                  <a:pt x="61443" y="66294"/>
                </a:lnTo>
                <a:lnTo>
                  <a:pt x="58484" y="64631"/>
                </a:lnTo>
                <a:lnTo>
                  <a:pt x="55029" y="62179"/>
                </a:lnTo>
                <a:close/>
              </a:path>
              <a:path w="65264" h="74448">
                <a:moveTo>
                  <a:pt x="25260" y="28728"/>
                </a:moveTo>
                <a:lnTo>
                  <a:pt x="22618" y="30226"/>
                </a:lnTo>
                <a:lnTo>
                  <a:pt x="21502" y="28677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82"/>
                </a:lnTo>
                <a:lnTo>
                  <a:pt x="17448" y="41263"/>
                </a:lnTo>
                <a:lnTo>
                  <a:pt x="20598" y="41756"/>
                </a:lnTo>
                <a:lnTo>
                  <a:pt x="23686" y="45227"/>
                </a:lnTo>
                <a:lnTo>
                  <a:pt x="25260" y="28728"/>
                </a:lnTo>
                <a:close/>
              </a:path>
              <a:path w="65264" h="74448">
                <a:moveTo>
                  <a:pt x="6501" y="14745"/>
                </a:moveTo>
                <a:lnTo>
                  <a:pt x="6501" y="18252"/>
                </a:lnTo>
                <a:lnTo>
                  <a:pt x="7227" y="21996"/>
                </a:lnTo>
                <a:lnTo>
                  <a:pt x="8383" y="24688"/>
                </a:lnTo>
                <a:lnTo>
                  <a:pt x="9892" y="27547"/>
                </a:lnTo>
                <a:lnTo>
                  <a:pt x="11962" y="30734"/>
                </a:lnTo>
                <a:lnTo>
                  <a:pt x="14644" y="34456"/>
                </a:lnTo>
                <a:lnTo>
                  <a:pt x="14730" y="43535"/>
                </a:lnTo>
                <a:lnTo>
                  <a:pt x="17448" y="41263"/>
                </a:lnTo>
                <a:lnTo>
                  <a:pt x="16001" y="16282"/>
                </a:lnTo>
                <a:lnTo>
                  <a:pt x="16598" y="12903"/>
                </a:lnTo>
                <a:lnTo>
                  <a:pt x="18467" y="10073"/>
                </a:lnTo>
                <a:lnTo>
                  <a:pt x="21728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70"/>
                </a:lnTo>
                <a:lnTo>
                  <a:pt x="35116" y="10541"/>
                </a:lnTo>
                <a:lnTo>
                  <a:pt x="36488" y="13309"/>
                </a:lnTo>
                <a:lnTo>
                  <a:pt x="36676" y="16649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25"/>
                </a:lnTo>
                <a:lnTo>
                  <a:pt x="25260" y="28728"/>
                </a:lnTo>
                <a:lnTo>
                  <a:pt x="23686" y="45227"/>
                </a:lnTo>
                <a:lnTo>
                  <a:pt x="26963" y="48743"/>
                </a:lnTo>
                <a:lnTo>
                  <a:pt x="27344" y="35700"/>
                </a:lnTo>
                <a:lnTo>
                  <a:pt x="30707" y="33897"/>
                </a:lnTo>
                <a:lnTo>
                  <a:pt x="33580" y="32170"/>
                </a:lnTo>
                <a:lnTo>
                  <a:pt x="38317" y="28868"/>
                </a:lnTo>
                <a:lnTo>
                  <a:pt x="41770" y="25553"/>
                </a:lnTo>
                <a:lnTo>
                  <a:pt x="44397" y="22176"/>
                </a:lnTo>
                <a:lnTo>
                  <a:pt x="45769" y="18630"/>
                </a:lnTo>
                <a:lnTo>
                  <a:pt x="46114" y="14540"/>
                </a:lnTo>
                <a:lnTo>
                  <a:pt x="45733" y="10325"/>
                </a:lnTo>
                <a:lnTo>
                  <a:pt x="44171" y="6757"/>
                </a:lnTo>
                <a:lnTo>
                  <a:pt x="41478" y="3949"/>
                </a:lnTo>
                <a:lnTo>
                  <a:pt x="37997" y="1728"/>
                </a:lnTo>
                <a:lnTo>
                  <a:pt x="33338" y="342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86"/>
                </a:lnTo>
                <a:lnTo>
                  <a:pt x="15152" y="2301"/>
                </a:lnTo>
                <a:lnTo>
                  <a:pt x="12992" y="3557"/>
                </a:lnTo>
                <a:lnTo>
                  <a:pt x="9625" y="6692"/>
                </a:lnTo>
                <a:lnTo>
                  <a:pt x="7645" y="10554"/>
                </a:lnTo>
                <a:lnTo>
                  <a:pt x="6501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938844" y="458314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7" y="37959"/>
                </a:lnTo>
                <a:lnTo>
                  <a:pt x="40565" y="33004"/>
                </a:lnTo>
                <a:lnTo>
                  <a:pt x="38200" y="28994"/>
                </a:lnTo>
                <a:lnTo>
                  <a:pt x="35029" y="25679"/>
                </a:lnTo>
                <a:lnTo>
                  <a:pt x="30567" y="23483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6" y="75844"/>
                </a:lnTo>
                <a:lnTo>
                  <a:pt x="8953" y="74192"/>
                </a:lnTo>
                <a:lnTo>
                  <a:pt x="8953" y="40068"/>
                </a:lnTo>
                <a:lnTo>
                  <a:pt x="11405" y="36993"/>
                </a:lnTo>
                <a:lnTo>
                  <a:pt x="13766" y="34672"/>
                </a:lnTo>
                <a:lnTo>
                  <a:pt x="18248" y="31482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996553" y="4606070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054908" y="4606066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8" y="52658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5"/>
                </a:lnTo>
                <a:lnTo>
                  <a:pt x="18338" y="46675"/>
                </a:lnTo>
                <a:lnTo>
                  <a:pt x="15455" y="46675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6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7" y="9169"/>
                </a:lnTo>
                <a:lnTo>
                  <a:pt x="14084" y="8068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0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4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51"/>
                </a:lnTo>
                <a:lnTo>
                  <a:pt x="4420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0" y="30074"/>
                </a:lnTo>
                <a:lnTo>
                  <a:pt x="18962" y="29236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114104" y="458314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135534" y="4593784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1"/>
                </a:moveTo>
                <a:lnTo>
                  <a:pt x="17359" y="993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32" y="63093"/>
                </a:lnTo>
                <a:lnTo>
                  <a:pt x="31903" y="59982"/>
                </a:lnTo>
                <a:lnTo>
                  <a:pt x="31903" y="59324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6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182050" y="4583145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2" y="75844"/>
                </a:lnTo>
                <a:lnTo>
                  <a:pt x="39192" y="75844"/>
                </a:lnTo>
                <a:lnTo>
                  <a:pt x="42047" y="74192"/>
                </a:lnTo>
                <a:lnTo>
                  <a:pt x="42047" y="40957"/>
                </a:lnTo>
                <a:lnTo>
                  <a:pt x="41756" y="37959"/>
                </a:lnTo>
                <a:lnTo>
                  <a:pt x="40563" y="33004"/>
                </a:lnTo>
                <a:lnTo>
                  <a:pt x="38199" y="28994"/>
                </a:lnTo>
                <a:lnTo>
                  <a:pt x="35024" y="25679"/>
                </a:lnTo>
                <a:lnTo>
                  <a:pt x="30567" y="23483"/>
                </a:lnTo>
                <a:lnTo>
                  <a:pt x="27838" y="22920"/>
                </a:lnTo>
                <a:lnTo>
                  <a:pt x="21930" y="22920"/>
                </a:lnTo>
                <a:lnTo>
                  <a:pt x="19316" y="23583"/>
                </a:lnTo>
                <a:lnTo>
                  <a:pt x="16710" y="24904"/>
                </a:lnTo>
                <a:lnTo>
                  <a:pt x="14108" y="26226"/>
                </a:lnTo>
                <a:lnTo>
                  <a:pt x="11518" y="28246"/>
                </a:lnTo>
                <a:lnTo>
                  <a:pt x="8952" y="30960"/>
                </a:ln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0068"/>
                </a:lnTo>
                <a:lnTo>
                  <a:pt x="11404" y="36993"/>
                </a:lnTo>
                <a:lnTo>
                  <a:pt x="13765" y="34672"/>
                </a:lnTo>
                <a:lnTo>
                  <a:pt x="18247" y="31482"/>
                </a:lnTo>
                <a:lnTo>
                  <a:pt x="22732" y="30683"/>
                </a:lnTo>
                <a:lnTo>
                  <a:pt x="25995" y="31014"/>
                </a:lnTo>
                <a:lnTo>
                  <a:pt x="28637" y="32306"/>
                </a:lnTo>
                <a:lnTo>
                  <a:pt x="31380" y="35712"/>
                </a:lnTo>
                <a:lnTo>
                  <a:pt x="32445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36690" y="4606823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4" y="3465"/>
                </a:moveTo>
                <a:lnTo>
                  <a:pt x="17719" y="50140"/>
                </a:lnTo>
                <a:lnTo>
                  <a:pt x="19231" y="51879"/>
                </a:lnTo>
                <a:lnTo>
                  <a:pt x="12499" y="68860"/>
                </a:lnTo>
                <a:lnTo>
                  <a:pt x="13500" y="71398"/>
                </a:lnTo>
                <a:lnTo>
                  <a:pt x="16357" y="71629"/>
                </a:lnTo>
                <a:lnTo>
                  <a:pt x="19508" y="71474"/>
                </a:lnTo>
                <a:lnTo>
                  <a:pt x="22049" y="69836"/>
                </a:lnTo>
                <a:lnTo>
                  <a:pt x="28562" y="51879"/>
                </a:lnTo>
                <a:lnTo>
                  <a:pt x="46090" y="3314"/>
                </a:lnTo>
                <a:lnTo>
                  <a:pt x="45643" y="392"/>
                </a:lnTo>
                <a:lnTo>
                  <a:pt x="43030" y="0"/>
                </a:lnTo>
                <a:lnTo>
                  <a:pt x="39980" y="49"/>
                </a:lnTo>
                <a:lnTo>
                  <a:pt x="37188" y="1893"/>
                </a:lnTo>
                <a:lnTo>
                  <a:pt x="23738" y="41299"/>
                </a:lnTo>
                <a:lnTo>
                  <a:pt x="23572" y="41299"/>
                </a:lnTo>
                <a:lnTo>
                  <a:pt x="9630" y="2119"/>
                </a:lnTo>
                <a:lnTo>
                  <a:pt x="8956" y="737"/>
                </a:lnTo>
                <a:lnTo>
                  <a:pt x="6249" y="24"/>
                </a:lnTo>
                <a:lnTo>
                  <a:pt x="3229" y="0"/>
                </a:lnTo>
                <a:lnTo>
                  <a:pt x="0" y="899"/>
                </a:lnTo>
                <a:lnTo>
                  <a:pt x="294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21035" y="4606070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3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30" y="3074"/>
                </a:lnTo>
                <a:lnTo>
                  <a:pt x="33224" y="1844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091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886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50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382710" y="460606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58"/>
                </a:lnTo>
                <a:lnTo>
                  <a:pt x="30567" y="562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50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51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37217" y="4606823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55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9" y="52069"/>
                </a:lnTo>
                <a:lnTo>
                  <a:pt x="29397" y="50255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88"/>
                </a:lnTo>
                <a:lnTo>
                  <a:pt x="37376" y="1742"/>
                </a:lnTo>
                <a:lnTo>
                  <a:pt x="23760" y="42011"/>
                </a:lnTo>
                <a:lnTo>
                  <a:pt x="23378" y="42011"/>
                </a:lnTo>
                <a:lnTo>
                  <a:pt x="9601" y="1742"/>
                </a:lnTo>
                <a:lnTo>
                  <a:pt x="8025" y="241"/>
                </a:lnTo>
                <a:lnTo>
                  <a:pt x="5433" y="0"/>
                </a:lnTo>
                <a:lnTo>
                  <a:pt x="2854" y="24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495293" y="4586702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81" y="8888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524316" y="4606070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5" y="8470"/>
                </a:lnTo>
                <a:lnTo>
                  <a:pt x="22950" y="8676"/>
                </a:lnTo>
                <a:lnTo>
                  <a:pt x="25703" y="9461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562166" y="4606066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52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4" y="11178"/>
                </a:lnTo>
                <a:lnTo>
                  <a:pt x="17691" y="890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5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0" y="4353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4" y="35118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386" y="50674"/>
                </a:lnTo>
                <a:lnTo>
                  <a:pt x="10019" y="34240"/>
                </a:lnTo>
                <a:lnTo>
                  <a:pt x="9281" y="29366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386" y="50674"/>
                </a:lnTo>
                <a:lnTo>
                  <a:pt x="13370" y="51879"/>
                </a:lnTo>
                <a:lnTo>
                  <a:pt x="16355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27182" y="4606066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2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62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50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71"/>
                </a:lnTo>
                <a:lnTo>
                  <a:pt x="8956" y="17147"/>
                </a:lnTo>
                <a:lnTo>
                  <a:pt x="11404" y="14072"/>
                </a:lnTo>
                <a:lnTo>
                  <a:pt x="13769" y="11751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93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88137" y="4606066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1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8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58"/>
                </a:lnTo>
                <a:lnTo>
                  <a:pt x="61455" y="562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29" y="2174"/>
                </a:lnTo>
                <a:lnTo>
                  <a:pt x="45072" y="3924"/>
                </a:lnTo>
                <a:lnTo>
                  <a:pt x="42141" y="6390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3"/>
                </a:lnTo>
                <a:lnTo>
                  <a:pt x="31003" y="1181"/>
                </a:lnTo>
                <a:lnTo>
                  <a:pt x="27777" y="231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3"/>
                </a:lnTo>
                <a:lnTo>
                  <a:pt x="16092" y="2150"/>
                </a:lnTo>
                <a:lnTo>
                  <a:pt x="13500" y="3571"/>
                </a:lnTo>
                <a:lnTo>
                  <a:pt x="10835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19" y="14072"/>
                </a:lnTo>
                <a:lnTo>
                  <a:pt x="15800" y="10148"/>
                </a:lnTo>
                <a:lnTo>
                  <a:pt x="19979" y="7762"/>
                </a:lnTo>
                <a:lnTo>
                  <a:pt x="23699" y="7762"/>
                </a:lnTo>
                <a:lnTo>
                  <a:pt x="26356" y="8727"/>
                </a:lnTo>
                <a:lnTo>
                  <a:pt x="29364" y="11559"/>
                </a:lnTo>
                <a:lnTo>
                  <a:pt x="30747" y="14253"/>
                </a:lnTo>
                <a:lnTo>
                  <a:pt x="31546" y="17654"/>
                </a:lnTo>
                <a:lnTo>
                  <a:pt x="31752" y="21593"/>
                </a:lnTo>
                <a:lnTo>
                  <a:pt x="31752" y="51271"/>
                </a:lnTo>
                <a:lnTo>
                  <a:pt x="32068" y="52210"/>
                </a:lnTo>
                <a:lnTo>
                  <a:pt x="34646" y="52923"/>
                </a:lnTo>
                <a:lnTo>
                  <a:pt x="37786" y="52923"/>
                </a:lnTo>
                <a:lnTo>
                  <a:pt x="40704" y="51271"/>
                </a:lnTo>
                <a:lnTo>
                  <a:pt x="40704" y="17147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27"/>
                </a:lnTo>
                <a:lnTo>
                  <a:pt x="61153" y="11559"/>
                </a:lnTo>
                <a:lnTo>
                  <a:pt x="62536" y="14253"/>
                </a:lnTo>
                <a:lnTo>
                  <a:pt x="63248" y="17654"/>
                </a:lnTo>
                <a:lnTo>
                  <a:pt x="63439" y="21593"/>
                </a:lnTo>
                <a:lnTo>
                  <a:pt x="63439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776968" y="4606070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886"/>
                </a:lnTo>
                <a:lnTo>
                  <a:pt x="39460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838639" y="4606066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22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4" y="6073"/>
                </a:lnTo>
                <a:lnTo>
                  <a:pt x="35027" y="2758"/>
                </a:lnTo>
                <a:lnTo>
                  <a:pt x="30571" y="562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50"/>
                </a:lnTo>
                <a:lnTo>
                  <a:pt x="13580" y="3571"/>
                </a:lnTo>
                <a:lnTo>
                  <a:pt x="10836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191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51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893089" y="4593784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1"/>
                </a:moveTo>
                <a:lnTo>
                  <a:pt x="17359" y="993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32" y="63093"/>
                </a:lnTo>
                <a:lnTo>
                  <a:pt x="31903" y="59982"/>
                </a:lnTo>
                <a:lnTo>
                  <a:pt x="31903" y="59324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939489" y="4646552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3"/>
                </a:lnTo>
                <a:lnTo>
                  <a:pt x="9587" y="402"/>
                </a:lnTo>
                <a:lnTo>
                  <a:pt x="5918" y="0"/>
                </a:lnTo>
                <a:lnTo>
                  <a:pt x="1281" y="1267"/>
                </a:lnTo>
                <a:lnTo>
                  <a:pt x="0" y="3834"/>
                </a:lnTo>
                <a:lnTo>
                  <a:pt x="0" y="8888"/>
                </a:lnTo>
                <a:lnTo>
                  <a:pt x="2080" y="12228"/>
                </a:lnTo>
                <a:lnTo>
                  <a:pt x="5753" y="12635"/>
                </a:lnTo>
                <a:lnTo>
                  <a:pt x="10400" y="11349"/>
                </a:lnTo>
                <a:lnTo>
                  <a:pt x="11671" y="8798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993180" y="4588153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6">
                <a:moveTo>
                  <a:pt x="229" y="3643"/>
                </a:moveTo>
                <a:lnTo>
                  <a:pt x="18784" y="68489"/>
                </a:lnTo>
                <a:lnTo>
                  <a:pt x="19634" y="70012"/>
                </a:lnTo>
                <a:lnTo>
                  <a:pt x="22477" y="70765"/>
                </a:lnTo>
                <a:lnTo>
                  <a:pt x="25462" y="70865"/>
                </a:lnTo>
                <a:lnTo>
                  <a:pt x="29044" y="70685"/>
                </a:lnTo>
                <a:lnTo>
                  <a:pt x="31752" y="68489"/>
                </a:lnTo>
                <a:lnTo>
                  <a:pt x="45313" y="15469"/>
                </a:lnTo>
                <a:lnTo>
                  <a:pt x="60134" y="68489"/>
                </a:lnTo>
                <a:lnTo>
                  <a:pt x="60984" y="70012"/>
                </a:lnTo>
                <a:lnTo>
                  <a:pt x="63792" y="70765"/>
                </a:lnTo>
                <a:lnTo>
                  <a:pt x="66650" y="70865"/>
                </a:lnTo>
                <a:lnTo>
                  <a:pt x="70128" y="70685"/>
                </a:lnTo>
                <a:lnTo>
                  <a:pt x="73101" y="68489"/>
                </a:lnTo>
                <a:lnTo>
                  <a:pt x="91706" y="3693"/>
                </a:lnTo>
                <a:lnTo>
                  <a:pt x="91314" y="406"/>
                </a:lnTo>
                <a:lnTo>
                  <a:pt x="88722" y="0"/>
                </a:lnTo>
                <a:lnTo>
                  <a:pt x="85751" y="35"/>
                </a:lnTo>
                <a:lnTo>
                  <a:pt x="82652" y="2019"/>
                </a:lnTo>
                <a:lnTo>
                  <a:pt x="67182" y="60782"/>
                </a:lnTo>
                <a:lnTo>
                  <a:pt x="50965" y="2081"/>
                </a:lnTo>
                <a:lnTo>
                  <a:pt x="48934" y="190"/>
                </a:lnTo>
                <a:lnTo>
                  <a:pt x="45910" y="0"/>
                </a:lnTo>
                <a:lnTo>
                  <a:pt x="43282" y="115"/>
                </a:lnTo>
                <a:lnTo>
                  <a:pt x="40549" y="2081"/>
                </a:lnTo>
                <a:lnTo>
                  <a:pt x="25563" y="60782"/>
                </a:lnTo>
                <a:lnTo>
                  <a:pt x="9726" y="1969"/>
                </a:lnTo>
                <a:lnTo>
                  <a:pt x="9295" y="734"/>
                </a:lnTo>
                <a:lnTo>
                  <a:pt x="6577" y="25"/>
                </a:lnTo>
                <a:lnTo>
                  <a:pt x="3416" y="0"/>
                </a:lnTo>
                <a:lnTo>
                  <a:pt x="0" y="863"/>
                </a:lnTo>
                <a:lnTo>
                  <a:pt x="229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097008" y="4606070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886"/>
                </a:lnTo>
                <a:lnTo>
                  <a:pt x="39460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83368" y="4606070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20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5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62" y="42886"/>
                </a:lnTo>
                <a:lnTo>
                  <a:pt x="3944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245040" y="4606066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7" y="22683"/>
                </a:moveTo>
                <a:lnTo>
                  <a:pt x="33097" y="51271"/>
                </a:lnTo>
                <a:lnTo>
                  <a:pt x="33313" y="5200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50" y="51271"/>
                </a:lnTo>
                <a:lnTo>
                  <a:pt x="42050" y="18022"/>
                </a:lnTo>
                <a:lnTo>
                  <a:pt x="41744" y="15038"/>
                </a:lnTo>
                <a:lnTo>
                  <a:pt x="40549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0" y="562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50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7" y="52923"/>
                </a:lnTo>
                <a:lnTo>
                  <a:pt x="8952" y="51271"/>
                </a:lnTo>
                <a:lnTo>
                  <a:pt x="8952" y="17147"/>
                </a:lnTo>
                <a:lnTo>
                  <a:pt x="11404" y="14072"/>
                </a:lnTo>
                <a:lnTo>
                  <a:pt x="13765" y="11751"/>
                </a:lnTo>
                <a:lnTo>
                  <a:pt x="18251" y="8561"/>
                </a:lnTo>
                <a:lnTo>
                  <a:pt x="22733" y="7762"/>
                </a:lnTo>
                <a:lnTo>
                  <a:pt x="25998" y="8093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302585" y="4606121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2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21"/>
                </a:lnTo>
                <a:lnTo>
                  <a:pt x="12777" y="12505"/>
                </a:lnTo>
                <a:lnTo>
                  <a:pt x="15073" y="9194"/>
                </a:lnTo>
                <a:lnTo>
                  <a:pt x="18364" y="7541"/>
                </a:lnTo>
                <a:lnTo>
                  <a:pt x="24764" y="7541"/>
                </a:lnTo>
                <a:lnTo>
                  <a:pt x="28130" y="8441"/>
                </a:lnTo>
                <a:lnTo>
                  <a:pt x="32054" y="10411"/>
                </a:lnTo>
                <a:lnTo>
                  <a:pt x="35457" y="12988"/>
                </a:lnTo>
                <a:lnTo>
                  <a:pt x="38304" y="10908"/>
                </a:lnTo>
                <a:lnTo>
                  <a:pt x="38279" y="8304"/>
                </a:lnTo>
                <a:lnTo>
                  <a:pt x="37466" y="5547"/>
                </a:lnTo>
                <a:lnTo>
                  <a:pt x="34632" y="3210"/>
                </a:lnTo>
                <a:lnTo>
                  <a:pt x="31356" y="1573"/>
                </a:lnTo>
                <a:lnTo>
                  <a:pt x="28779" y="723"/>
                </a:lnTo>
                <a:lnTo>
                  <a:pt x="25844" y="137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78"/>
                </a:lnTo>
                <a:lnTo>
                  <a:pt x="8622" y="4316"/>
                </a:lnTo>
                <a:lnTo>
                  <a:pt x="4547" y="8712"/>
                </a:lnTo>
                <a:lnTo>
                  <a:pt x="2934" y="11555"/>
                </a:lnTo>
                <a:lnTo>
                  <a:pt x="1753" y="14997"/>
                </a:lnTo>
                <a:lnTo>
                  <a:pt x="584" y="18464"/>
                </a:lnTo>
                <a:lnTo>
                  <a:pt x="0" y="22589"/>
                </a:lnTo>
                <a:lnTo>
                  <a:pt x="0" y="31633"/>
                </a:lnTo>
                <a:lnTo>
                  <a:pt x="468" y="35365"/>
                </a:lnTo>
                <a:lnTo>
                  <a:pt x="1436" y="38606"/>
                </a:lnTo>
                <a:lnTo>
                  <a:pt x="2387" y="41846"/>
                </a:lnTo>
                <a:lnTo>
                  <a:pt x="3784" y="44574"/>
                </a:lnTo>
                <a:lnTo>
                  <a:pt x="5613" y="46795"/>
                </a:lnTo>
                <a:lnTo>
                  <a:pt x="9702" y="50719"/>
                </a:lnTo>
                <a:lnTo>
                  <a:pt x="12420" y="51875"/>
                </a:lnTo>
                <a:lnTo>
                  <a:pt x="15124" y="53035"/>
                </a:lnTo>
                <a:lnTo>
                  <a:pt x="18238" y="53604"/>
                </a:lnTo>
                <a:lnTo>
                  <a:pt x="23458" y="53604"/>
                </a:lnTo>
                <a:lnTo>
                  <a:pt x="26694" y="53121"/>
                </a:lnTo>
                <a:lnTo>
                  <a:pt x="29754" y="52372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0"/>
                </a:lnTo>
                <a:lnTo>
                  <a:pt x="36612" y="39672"/>
                </a:lnTo>
                <a:lnTo>
                  <a:pt x="33502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5" y="45464"/>
                </a:lnTo>
                <a:lnTo>
                  <a:pt x="15430" y="43916"/>
                </a:lnTo>
                <a:lnTo>
                  <a:pt x="12852" y="41134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352104" y="460606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9" y="21352"/>
                </a:lnTo>
                <a:lnTo>
                  <a:pt x="10184" y="18986"/>
                </a:lnTo>
                <a:lnTo>
                  <a:pt x="11710" y="14606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2" y="50267"/>
                </a:lnTo>
                <a:lnTo>
                  <a:pt x="40488" y="48376"/>
                </a:lnTo>
                <a:lnTo>
                  <a:pt x="44654" y="4353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3" y="2984"/>
                </a:lnTo>
                <a:lnTo>
                  <a:pt x="35410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400" y="50674"/>
                </a:lnTo>
                <a:lnTo>
                  <a:pt x="10019" y="34240"/>
                </a:lnTo>
                <a:lnTo>
                  <a:pt x="9284" y="29366"/>
                </a:lnTo>
                <a:lnTo>
                  <a:pt x="9284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74"/>
                </a:lnTo>
                <a:lnTo>
                  <a:pt x="13384" y="51879"/>
                </a:lnTo>
                <a:lnTo>
                  <a:pt x="16369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2" y="50267"/>
                </a:lnTo>
                <a:lnTo>
                  <a:pt x="38685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416857" y="4606844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2" y="0"/>
                </a:moveTo>
                <a:lnTo>
                  <a:pt x="33097" y="1662"/>
                </a:lnTo>
                <a:lnTo>
                  <a:pt x="33097" y="35797"/>
                </a:lnTo>
                <a:lnTo>
                  <a:pt x="30595" y="38872"/>
                </a:lnTo>
                <a:lnTo>
                  <a:pt x="28230" y="41208"/>
                </a:lnTo>
                <a:lnTo>
                  <a:pt x="23788" y="44397"/>
                </a:lnTo>
                <a:lnTo>
                  <a:pt x="19316" y="45182"/>
                </a:lnTo>
                <a:lnTo>
                  <a:pt x="16051" y="44855"/>
                </a:lnTo>
                <a:lnTo>
                  <a:pt x="13449" y="43508"/>
                </a:lnTo>
                <a:lnTo>
                  <a:pt x="10666" y="4015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0" y="37842"/>
                </a:lnTo>
                <a:lnTo>
                  <a:pt x="1485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62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3" y="52144"/>
                </a:lnTo>
                <a:lnTo>
                  <a:pt x="42101" y="50492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478085" y="4606070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8" y="9461"/>
                </a:lnTo>
                <a:lnTo>
                  <a:pt x="28451" y="8194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16044" y="4606066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896"/>
                </a:moveTo>
                <a:lnTo>
                  <a:pt x="9958" y="52658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5"/>
                </a:lnTo>
                <a:lnTo>
                  <a:pt x="18338" y="46675"/>
                </a:lnTo>
                <a:lnTo>
                  <a:pt x="15454" y="46675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1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8"/>
                </a:lnTo>
                <a:lnTo>
                  <a:pt x="17816" y="7265"/>
                </a:lnTo>
                <a:lnTo>
                  <a:pt x="22085" y="7265"/>
                </a:lnTo>
                <a:lnTo>
                  <a:pt x="25232" y="800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4"/>
                </a:lnTo>
                <a:lnTo>
                  <a:pt x="14224" y="23573"/>
                </a:lnTo>
                <a:lnTo>
                  <a:pt x="11174" y="24246"/>
                </a:lnTo>
                <a:lnTo>
                  <a:pt x="8610" y="25251"/>
                </a:lnTo>
                <a:lnTo>
                  <a:pt x="4417" y="27929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101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36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9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69809" y="4606178"/>
            <a:ext cx="46227" cy="72327"/>
          </a:xfrm>
          <a:custGeom>
            <a:avLst/>
            <a:gdLst/>
            <a:ahLst/>
            <a:cxnLst/>
            <a:rect l="l" t="t" r="r" b="b"/>
            <a:pathLst>
              <a:path w="46227" h="72327">
                <a:moveTo>
                  <a:pt x="431" y="55728"/>
                </a:moveTo>
                <a:lnTo>
                  <a:pt x="0" y="59194"/>
                </a:lnTo>
                <a:lnTo>
                  <a:pt x="392" y="62816"/>
                </a:lnTo>
                <a:lnTo>
                  <a:pt x="1995" y="66042"/>
                </a:lnTo>
                <a:lnTo>
                  <a:pt x="5040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4"/>
                </a:lnTo>
                <a:lnTo>
                  <a:pt x="32562" y="70995"/>
                </a:lnTo>
                <a:lnTo>
                  <a:pt x="35561" y="70106"/>
                </a:lnTo>
                <a:lnTo>
                  <a:pt x="39968" y="67363"/>
                </a:lnTo>
                <a:lnTo>
                  <a:pt x="43333" y="64047"/>
                </a:lnTo>
                <a:lnTo>
                  <a:pt x="45213" y="59997"/>
                </a:lnTo>
                <a:lnTo>
                  <a:pt x="45694" y="55617"/>
                </a:lnTo>
                <a:lnTo>
                  <a:pt x="45274" y="51602"/>
                </a:lnTo>
                <a:lnTo>
                  <a:pt x="43610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0" y="42383"/>
                </a:lnTo>
                <a:lnTo>
                  <a:pt x="16282" y="41836"/>
                </a:lnTo>
                <a:lnTo>
                  <a:pt x="14324" y="41760"/>
                </a:lnTo>
                <a:lnTo>
                  <a:pt x="10415" y="3964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32"/>
                </a:lnTo>
                <a:lnTo>
                  <a:pt x="30110" y="49493"/>
                </a:lnTo>
                <a:lnTo>
                  <a:pt x="32435" y="50105"/>
                </a:lnTo>
                <a:lnTo>
                  <a:pt x="35877" y="52391"/>
                </a:lnTo>
                <a:lnTo>
                  <a:pt x="36742" y="56109"/>
                </a:lnTo>
                <a:lnTo>
                  <a:pt x="36742" y="57340"/>
                </a:lnTo>
                <a:lnTo>
                  <a:pt x="35510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71" y="65483"/>
                </a:lnTo>
                <a:lnTo>
                  <a:pt x="18087" y="65483"/>
                </a:lnTo>
                <a:lnTo>
                  <a:pt x="14757" y="64886"/>
                </a:lnTo>
                <a:lnTo>
                  <a:pt x="12369" y="63680"/>
                </a:lnTo>
                <a:lnTo>
                  <a:pt x="8788" y="60671"/>
                </a:lnTo>
                <a:lnTo>
                  <a:pt x="8788" y="57571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0" y="33681"/>
                </a:lnTo>
                <a:lnTo>
                  <a:pt x="17981" y="34737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9"/>
                </a:lnTo>
                <a:lnTo>
                  <a:pt x="4342" y="10299"/>
                </a:lnTo>
                <a:lnTo>
                  <a:pt x="2934" y="15012"/>
                </a:lnTo>
                <a:lnTo>
                  <a:pt x="2934" y="17795"/>
                </a:lnTo>
                <a:lnTo>
                  <a:pt x="3265" y="22216"/>
                </a:lnTo>
                <a:lnTo>
                  <a:pt x="4558" y="25593"/>
                </a:lnTo>
                <a:lnTo>
                  <a:pt x="6567" y="2842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7"/>
                </a:lnTo>
                <a:lnTo>
                  <a:pt x="3975" y="44834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7" h="72327">
                <a:moveTo>
                  <a:pt x="15887" y="8284"/>
                </a:moveTo>
                <a:lnTo>
                  <a:pt x="18454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6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7" y="23940"/>
                </a:lnTo>
                <a:lnTo>
                  <a:pt x="27788" y="26697"/>
                </a:lnTo>
                <a:lnTo>
                  <a:pt x="25186" y="2781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11"/>
                </a:lnTo>
                <a:lnTo>
                  <a:pt x="29578" y="33797"/>
                </a:lnTo>
                <a:lnTo>
                  <a:pt x="33883" y="31868"/>
                </a:lnTo>
                <a:lnTo>
                  <a:pt x="37249" y="28858"/>
                </a:lnTo>
                <a:lnTo>
                  <a:pt x="39446" y="24855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9" y="8143"/>
                </a:lnTo>
                <a:lnTo>
                  <a:pt x="45720" y="7289"/>
                </a:lnTo>
                <a:lnTo>
                  <a:pt x="46227" y="4546"/>
                </a:lnTo>
                <a:lnTo>
                  <a:pt x="44389" y="914"/>
                </a:lnTo>
                <a:lnTo>
                  <a:pt x="29627" y="914"/>
                </a:lnTo>
                <a:lnTo>
                  <a:pt x="27306" y="407"/>
                </a:lnTo>
                <a:lnTo>
                  <a:pt x="24739" y="80"/>
                </a:lnTo>
                <a:lnTo>
                  <a:pt x="19112" y="0"/>
                </a:lnTo>
                <a:lnTo>
                  <a:pt x="14249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19" y="11102"/>
                </a:lnTo>
                <a:lnTo>
                  <a:pt x="15887" y="8284"/>
                </a:lnTo>
                <a:close/>
              </a:path>
              <a:path w="46227" h="72327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40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627230" y="4606070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4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32" y="3074"/>
                </a:lnTo>
                <a:lnTo>
                  <a:pt x="33238" y="1844"/>
                </a:lnTo>
                <a:lnTo>
                  <a:pt x="30532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713433" y="4606121"/>
            <a:ext cx="38515" cy="53604"/>
          </a:xfrm>
          <a:custGeom>
            <a:avLst/>
            <a:gdLst/>
            <a:ahLst/>
            <a:cxnLst/>
            <a:rect l="l" t="t" r="r" b="b"/>
            <a:pathLst>
              <a:path w="38515" h="53604">
                <a:moveTo>
                  <a:pt x="9625" y="32828"/>
                </a:moveTo>
                <a:lnTo>
                  <a:pt x="9319" y="30059"/>
                </a:lnTo>
                <a:lnTo>
                  <a:pt x="9319" y="20624"/>
                </a:lnTo>
                <a:lnTo>
                  <a:pt x="10474" y="15821"/>
                </a:lnTo>
                <a:lnTo>
                  <a:pt x="12772" y="12505"/>
                </a:lnTo>
                <a:lnTo>
                  <a:pt x="15072" y="9194"/>
                </a:lnTo>
                <a:lnTo>
                  <a:pt x="18362" y="7541"/>
                </a:lnTo>
                <a:lnTo>
                  <a:pt x="24775" y="7541"/>
                </a:lnTo>
                <a:lnTo>
                  <a:pt x="28129" y="8441"/>
                </a:lnTo>
                <a:lnTo>
                  <a:pt x="32064" y="10411"/>
                </a:lnTo>
                <a:lnTo>
                  <a:pt x="35455" y="12988"/>
                </a:lnTo>
                <a:lnTo>
                  <a:pt x="38299" y="10908"/>
                </a:lnTo>
                <a:lnTo>
                  <a:pt x="38273" y="8304"/>
                </a:lnTo>
                <a:lnTo>
                  <a:pt x="37461" y="5547"/>
                </a:lnTo>
                <a:lnTo>
                  <a:pt x="34631" y="3210"/>
                </a:lnTo>
                <a:lnTo>
                  <a:pt x="31355" y="1573"/>
                </a:lnTo>
                <a:lnTo>
                  <a:pt x="28774" y="723"/>
                </a:lnTo>
                <a:lnTo>
                  <a:pt x="25843" y="137"/>
                </a:lnTo>
                <a:lnTo>
                  <a:pt x="22779" y="0"/>
                </a:lnTo>
                <a:lnTo>
                  <a:pt x="19554" y="0"/>
                </a:lnTo>
                <a:lnTo>
                  <a:pt x="16569" y="532"/>
                </a:lnTo>
                <a:lnTo>
                  <a:pt x="13802" y="1597"/>
                </a:lnTo>
                <a:lnTo>
                  <a:pt x="11033" y="2678"/>
                </a:lnTo>
                <a:lnTo>
                  <a:pt x="8620" y="4316"/>
                </a:lnTo>
                <a:lnTo>
                  <a:pt x="4542" y="8712"/>
                </a:lnTo>
                <a:lnTo>
                  <a:pt x="2929" y="11555"/>
                </a:lnTo>
                <a:lnTo>
                  <a:pt x="1748" y="14997"/>
                </a:lnTo>
                <a:lnTo>
                  <a:pt x="582" y="18464"/>
                </a:lnTo>
                <a:lnTo>
                  <a:pt x="0" y="22589"/>
                </a:lnTo>
                <a:lnTo>
                  <a:pt x="0" y="31633"/>
                </a:lnTo>
                <a:lnTo>
                  <a:pt x="467" y="35365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5"/>
                </a:lnTo>
                <a:lnTo>
                  <a:pt x="9701" y="50719"/>
                </a:lnTo>
                <a:lnTo>
                  <a:pt x="12419" y="51875"/>
                </a:lnTo>
                <a:lnTo>
                  <a:pt x="15137" y="53035"/>
                </a:lnTo>
                <a:lnTo>
                  <a:pt x="18233" y="53604"/>
                </a:lnTo>
                <a:lnTo>
                  <a:pt x="23453" y="53604"/>
                </a:lnTo>
                <a:lnTo>
                  <a:pt x="26692" y="53121"/>
                </a:lnTo>
                <a:lnTo>
                  <a:pt x="29753" y="52372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3" y="46530"/>
                </a:lnTo>
                <a:lnTo>
                  <a:pt x="38515" y="43787"/>
                </a:lnTo>
                <a:lnTo>
                  <a:pt x="38491" y="42440"/>
                </a:lnTo>
                <a:lnTo>
                  <a:pt x="36611" y="39672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7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16"/>
                </a:lnTo>
                <a:lnTo>
                  <a:pt x="12851" y="41134"/>
                </a:lnTo>
                <a:lnTo>
                  <a:pt x="10817" y="37565"/>
                </a:lnTo>
                <a:lnTo>
                  <a:pt x="9625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766374" y="4606070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70"/>
                </a:lnTo>
                <a:lnTo>
                  <a:pt x="22950" y="8676"/>
                </a:lnTo>
                <a:lnTo>
                  <a:pt x="25707" y="9461"/>
                </a:lnTo>
                <a:lnTo>
                  <a:pt x="28450" y="8194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90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9137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804396" y="4606070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9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67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862753" y="460606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8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5"/>
                </a:lnTo>
                <a:lnTo>
                  <a:pt x="18341" y="46675"/>
                </a:lnTo>
                <a:lnTo>
                  <a:pt x="15458" y="46675"/>
                </a:lnTo>
                <a:lnTo>
                  <a:pt x="11584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60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8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4"/>
                </a:lnTo>
                <a:lnTo>
                  <a:pt x="14226" y="23573"/>
                </a:lnTo>
                <a:lnTo>
                  <a:pt x="11178" y="24246"/>
                </a:lnTo>
                <a:lnTo>
                  <a:pt x="8610" y="25251"/>
                </a:lnTo>
                <a:lnTo>
                  <a:pt x="4420" y="27929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36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915439" y="4593784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2"/>
                </a:moveTo>
                <a:lnTo>
                  <a:pt x="31899" y="59324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06"/>
                </a:lnTo>
                <a:lnTo>
                  <a:pt x="31899" y="16372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93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899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960870" y="458670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74"/>
                </a:moveTo>
                <a:lnTo>
                  <a:pt x="3938" y="72287"/>
                </a:lnTo>
                <a:lnTo>
                  <a:pt x="7179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9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983442" y="4606823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55"/>
                </a:lnTo>
                <a:lnTo>
                  <a:pt x="17983" y="51422"/>
                </a:lnTo>
                <a:lnTo>
                  <a:pt x="20560" y="52095"/>
                </a:lnTo>
                <a:lnTo>
                  <a:pt x="26709" y="52069"/>
                </a:lnTo>
                <a:lnTo>
                  <a:pt x="29401" y="50255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43" y="0"/>
                </a:lnTo>
                <a:lnTo>
                  <a:pt x="39952" y="88"/>
                </a:lnTo>
                <a:lnTo>
                  <a:pt x="37376" y="1742"/>
                </a:lnTo>
                <a:lnTo>
                  <a:pt x="23760" y="42011"/>
                </a:lnTo>
                <a:lnTo>
                  <a:pt x="23381" y="42011"/>
                </a:lnTo>
                <a:lnTo>
                  <a:pt x="9601" y="1742"/>
                </a:lnTo>
                <a:lnTo>
                  <a:pt x="8025" y="241"/>
                </a:lnTo>
                <a:lnTo>
                  <a:pt x="5436" y="0"/>
                </a:lnTo>
                <a:lnTo>
                  <a:pt x="2858" y="24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041507" y="4586702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1"/>
                </a:moveTo>
                <a:lnTo>
                  <a:pt x="392" y="8888"/>
                </a:lnTo>
                <a:lnTo>
                  <a:pt x="3388" y="10731"/>
                </a:lnTo>
                <a:lnTo>
                  <a:pt x="7618" y="10731"/>
                </a:lnTo>
                <a:lnTo>
                  <a:pt x="10678" y="8837"/>
                </a:lnTo>
                <a:lnTo>
                  <a:pt x="11074" y="5306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3" y="1889"/>
                </a:lnTo>
                <a:lnTo>
                  <a:pt x="0" y="5421"/>
                </a:lnTo>
                <a:close/>
              </a:path>
              <a:path w="11074" h="72287">
                <a:moveTo>
                  <a:pt x="1408" y="7157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4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064029" y="4593784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2" y="993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903" y="59982"/>
                </a:lnTo>
                <a:lnTo>
                  <a:pt x="31903" y="59324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0" y="20753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104227" y="4606823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79"/>
                </a:moveTo>
                <a:lnTo>
                  <a:pt x="12499" y="68860"/>
                </a:lnTo>
                <a:lnTo>
                  <a:pt x="12750" y="71031"/>
                </a:lnTo>
                <a:lnTo>
                  <a:pt x="15417" y="71629"/>
                </a:lnTo>
                <a:lnTo>
                  <a:pt x="18161" y="71629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80" y="49"/>
                </a:lnTo>
                <a:lnTo>
                  <a:pt x="37188" y="1893"/>
                </a:lnTo>
                <a:lnTo>
                  <a:pt x="23737" y="41299"/>
                </a:lnTo>
                <a:lnTo>
                  <a:pt x="23572" y="41299"/>
                </a:lnTo>
                <a:lnTo>
                  <a:pt x="9625" y="2119"/>
                </a:lnTo>
                <a:lnTo>
                  <a:pt x="8942" y="737"/>
                </a:lnTo>
                <a:lnTo>
                  <a:pt x="6249" y="24"/>
                </a:lnTo>
                <a:lnTo>
                  <a:pt x="3224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40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188509" y="4606066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8" y="52658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5"/>
                </a:lnTo>
                <a:lnTo>
                  <a:pt x="18338" y="46675"/>
                </a:lnTo>
                <a:lnTo>
                  <a:pt x="15455" y="46675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6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4" y="8068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5" y="1234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4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51"/>
                </a:lnTo>
                <a:lnTo>
                  <a:pt x="4420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0" y="30074"/>
                </a:lnTo>
                <a:lnTo>
                  <a:pt x="18961" y="29236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47704" y="460606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7" y="15038"/>
                </a:lnTo>
                <a:lnTo>
                  <a:pt x="40565" y="10083"/>
                </a:lnTo>
                <a:lnTo>
                  <a:pt x="38200" y="6073"/>
                </a:lnTo>
                <a:lnTo>
                  <a:pt x="35029" y="2758"/>
                </a:lnTo>
                <a:lnTo>
                  <a:pt x="30567" y="562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3" y="778"/>
                </a:lnTo>
                <a:lnTo>
                  <a:pt x="2567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51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305574" y="4639759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3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44" y="11127"/>
                </a:moveTo>
                <a:lnTo>
                  <a:pt x="37019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8"/>
                </a:lnTo>
                <a:lnTo>
                  <a:pt x="44921" y="-54683"/>
                </a:lnTo>
                <a:lnTo>
                  <a:pt x="44679" y="-55422"/>
                </a:lnTo>
                <a:lnTo>
                  <a:pt x="42012" y="-56376"/>
                </a:lnTo>
                <a:lnTo>
                  <a:pt x="38787" y="-56376"/>
                </a:lnTo>
                <a:lnTo>
                  <a:pt x="35914" y="-54683"/>
                </a:lnTo>
                <a:lnTo>
                  <a:pt x="35914" y="-26313"/>
                </a:lnTo>
                <a:lnTo>
                  <a:pt x="31255" y="-30567"/>
                </a:lnTo>
                <a:lnTo>
                  <a:pt x="26517" y="-33069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4"/>
                </a:lnTo>
                <a:lnTo>
                  <a:pt x="11963" y="-31774"/>
                </a:lnTo>
                <a:lnTo>
                  <a:pt x="9335" y="-30477"/>
                </a:lnTo>
                <a:lnTo>
                  <a:pt x="7138" y="-28648"/>
                </a:lnTo>
                <a:lnTo>
                  <a:pt x="3592" y="-23875"/>
                </a:lnTo>
                <a:lnTo>
                  <a:pt x="2261" y="-20981"/>
                </a:lnTo>
                <a:lnTo>
                  <a:pt x="1347" y="-17600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6" y="687"/>
                </a:lnTo>
                <a:lnTo>
                  <a:pt x="1080" y="3887"/>
                </a:lnTo>
                <a:lnTo>
                  <a:pt x="1804" y="7087"/>
                </a:lnTo>
                <a:lnTo>
                  <a:pt x="2959" y="9867"/>
                </a:lnTo>
                <a:lnTo>
                  <a:pt x="4522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6"/>
                </a:lnTo>
                <a:lnTo>
                  <a:pt x="9958" y="-14043"/>
                </a:lnTo>
                <a:lnTo>
                  <a:pt x="11123" y="-18299"/>
                </a:lnTo>
                <a:lnTo>
                  <a:pt x="13119" y="-21845"/>
                </a:lnTo>
                <a:lnTo>
                  <a:pt x="16002" y="-24357"/>
                </a:lnTo>
                <a:lnTo>
                  <a:pt x="19533" y="-25995"/>
                </a:lnTo>
                <a:lnTo>
                  <a:pt x="24272" y="-25995"/>
                </a:lnTo>
                <a:lnTo>
                  <a:pt x="28893" y="-23619"/>
                </a:lnTo>
                <a:lnTo>
                  <a:pt x="33491" y="-19761"/>
                </a:lnTo>
                <a:lnTo>
                  <a:pt x="35914" y="-16761"/>
                </a:lnTo>
                <a:lnTo>
                  <a:pt x="35914" y="2768"/>
                </a:lnTo>
                <a:lnTo>
                  <a:pt x="33159" y="6033"/>
                </a:lnTo>
                <a:lnTo>
                  <a:pt x="29427" y="9434"/>
                </a:lnTo>
                <a:lnTo>
                  <a:pt x="25971" y="11504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90"/>
                </a:lnTo>
                <a:lnTo>
                  <a:pt x="28944" y="17640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4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97752" y="458670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8" y="8837"/>
                </a:lnTo>
                <a:lnTo>
                  <a:pt x="11062" y="5306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7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2"/>
                </a:lnTo>
                <a:lnTo>
                  <a:pt x="3939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427409" y="460606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5" y="10083"/>
                </a:lnTo>
                <a:lnTo>
                  <a:pt x="38204" y="6073"/>
                </a:lnTo>
                <a:lnTo>
                  <a:pt x="35027" y="2758"/>
                </a:lnTo>
                <a:lnTo>
                  <a:pt x="30567" y="562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8"/>
                </a:lnTo>
                <a:lnTo>
                  <a:pt x="2566" y="77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51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489005" y="460606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83"/>
                </a:lnTo>
                <a:lnTo>
                  <a:pt x="38200" y="6073"/>
                </a:lnTo>
                <a:lnTo>
                  <a:pt x="35024" y="2758"/>
                </a:lnTo>
                <a:lnTo>
                  <a:pt x="30567" y="562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51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547174" y="4606066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52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8" y="11178"/>
                </a:lnTo>
                <a:lnTo>
                  <a:pt x="17694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32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9" y="32325"/>
                </a:lnTo>
                <a:lnTo>
                  <a:pt x="38685" y="34672"/>
                </a:lnTo>
                <a:lnTo>
                  <a:pt x="37886" y="50267"/>
                </a:lnTo>
                <a:lnTo>
                  <a:pt x="40490" y="48376"/>
                </a:lnTo>
                <a:lnTo>
                  <a:pt x="44654" y="43539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8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5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389" y="50674"/>
                </a:lnTo>
                <a:lnTo>
                  <a:pt x="10022" y="34240"/>
                </a:lnTo>
                <a:lnTo>
                  <a:pt x="9284" y="29366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7"/>
                </a:moveTo>
                <a:lnTo>
                  <a:pt x="21452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389" y="50674"/>
                </a:lnTo>
                <a:lnTo>
                  <a:pt x="13374" y="51879"/>
                </a:lnTo>
                <a:lnTo>
                  <a:pt x="16358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2" y="52985"/>
                </a:lnTo>
                <a:lnTo>
                  <a:pt x="34762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606366" y="4606823"/>
            <a:ext cx="46507" cy="52095"/>
          </a:xfrm>
          <a:custGeom>
            <a:avLst/>
            <a:gdLst/>
            <a:ahLst/>
            <a:cxnLst/>
            <a:rect l="l" t="t" r="r" b="b"/>
            <a:pathLst>
              <a:path w="46507" h="52095">
                <a:moveTo>
                  <a:pt x="546" y="3862"/>
                </a:moveTo>
                <a:lnTo>
                  <a:pt x="17146" y="50255"/>
                </a:lnTo>
                <a:lnTo>
                  <a:pt x="17995" y="51422"/>
                </a:lnTo>
                <a:lnTo>
                  <a:pt x="20574" y="52095"/>
                </a:lnTo>
                <a:lnTo>
                  <a:pt x="26722" y="52069"/>
                </a:lnTo>
                <a:lnTo>
                  <a:pt x="29414" y="50255"/>
                </a:lnTo>
                <a:lnTo>
                  <a:pt x="46075" y="3862"/>
                </a:lnTo>
                <a:lnTo>
                  <a:pt x="46507" y="1576"/>
                </a:lnTo>
                <a:lnTo>
                  <a:pt x="45975" y="471"/>
                </a:lnTo>
                <a:lnTo>
                  <a:pt x="43155" y="0"/>
                </a:lnTo>
                <a:lnTo>
                  <a:pt x="39966" y="88"/>
                </a:lnTo>
                <a:lnTo>
                  <a:pt x="37388" y="1742"/>
                </a:lnTo>
                <a:lnTo>
                  <a:pt x="23774" y="42011"/>
                </a:lnTo>
                <a:lnTo>
                  <a:pt x="23392" y="42011"/>
                </a:lnTo>
                <a:lnTo>
                  <a:pt x="9615" y="1742"/>
                </a:lnTo>
                <a:lnTo>
                  <a:pt x="8037" y="241"/>
                </a:lnTo>
                <a:lnTo>
                  <a:pt x="5449" y="0"/>
                </a:lnTo>
                <a:lnTo>
                  <a:pt x="2872" y="24"/>
                </a:lnTo>
                <a:lnTo>
                  <a:pt x="0" y="1295"/>
                </a:lnTo>
                <a:lnTo>
                  <a:pt x="546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662853" y="460606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8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5"/>
                </a:lnTo>
                <a:lnTo>
                  <a:pt x="18341" y="46675"/>
                </a:lnTo>
                <a:lnTo>
                  <a:pt x="15458" y="46675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60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8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4"/>
                </a:lnTo>
                <a:lnTo>
                  <a:pt x="14226" y="23573"/>
                </a:lnTo>
                <a:lnTo>
                  <a:pt x="11178" y="24246"/>
                </a:lnTo>
                <a:lnTo>
                  <a:pt x="8610" y="25251"/>
                </a:lnTo>
                <a:lnTo>
                  <a:pt x="4420" y="27929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1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36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716172" y="4593784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701"/>
                </a:moveTo>
                <a:lnTo>
                  <a:pt x="17362" y="993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3" y="56641"/>
                </a:lnTo>
                <a:lnTo>
                  <a:pt x="10784" y="60439"/>
                </a:lnTo>
                <a:lnTo>
                  <a:pt x="13096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101"/>
                </a:lnTo>
                <a:lnTo>
                  <a:pt x="31546" y="63093"/>
                </a:lnTo>
                <a:lnTo>
                  <a:pt x="31903" y="59982"/>
                </a:lnTo>
                <a:lnTo>
                  <a:pt x="31903" y="59324"/>
                </a:lnTo>
                <a:lnTo>
                  <a:pt x="30038" y="56742"/>
                </a:lnTo>
                <a:lnTo>
                  <a:pt x="27294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6" y="57329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4" y="20753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762242" y="458670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1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270" y="71372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788475" y="460606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52"/>
                </a:lnTo>
                <a:lnTo>
                  <a:pt x="10184" y="18986"/>
                </a:lnTo>
                <a:lnTo>
                  <a:pt x="11710" y="14606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5"/>
                </a:lnTo>
                <a:lnTo>
                  <a:pt x="38685" y="34672"/>
                </a:lnTo>
                <a:lnTo>
                  <a:pt x="37882" y="50267"/>
                </a:lnTo>
                <a:lnTo>
                  <a:pt x="40488" y="48376"/>
                </a:lnTo>
                <a:lnTo>
                  <a:pt x="44654" y="4353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6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389" y="50674"/>
                </a:lnTo>
                <a:lnTo>
                  <a:pt x="10022" y="34240"/>
                </a:lnTo>
                <a:lnTo>
                  <a:pt x="9283" y="29366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40"/>
                </a:lnTo>
                <a:lnTo>
                  <a:pt x="10389" y="50674"/>
                </a:lnTo>
                <a:lnTo>
                  <a:pt x="13384" y="51879"/>
                </a:lnTo>
                <a:lnTo>
                  <a:pt x="16358" y="53075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2" y="50267"/>
                </a:lnTo>
                <a:lnTo>
                  <a:pt x="38685" y="34672"/>
                </a:lnTo>
                <a:lnTo>
                  <a:pt x="37184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854131" y="460606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2"/>
                </a:lnTo>
                <a:lnTo>
                  <a:pt x="41742" y="15038"/>
                </a:lnTo>
                <a:lnTo>
                  <a:pt x="40551" y="10083"/>
                </a:lnTo>
                <a:lnTo>
                  <a:pt x="38200" y="6073"/>
                </a:lnTo>
                <a:lnTo>
                  <a:pt x="35024" y="2758"/>
                </a:lnTo>
                <a:lnTo>
                  <a:pt x="30567" y="562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50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78"/>
                </a:lnTo>
                <a:lnTo>
                  <a:pt x="2562" y="77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51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3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937793" y="4593784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2"/>
                </a:moveTo>
                <a:lnTo>
                  <a:pt x="31898" y="59324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6" y="58178"/>
                </a:lnTo>
                <a:lnTo>
                  <a:pt x="21840" y="58178"/>
                </a:lnTo>
                <a:lnTo>
                  <a:pt x="20062" y="57329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53"/>
                </a:lnTo>
                <a:lnTo>
                  <a:pt x="30109" y="20753"/>
                </a:lnTo>
                <a:lnTo>
                  <a:pt x="31733" y="19306"/>
                </a:lnTo>
                <a:lnTo>
                  <a:pt x="31898" y="16372"/>
                </a:lnTo>
                <a:lnTo>
                  <a:pt x="30109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93"/>
                </a:lnTo>
                <a:lnTo>
                  <a:pt x="14716" y="0"/>
                </a:lnTo>
                <a:lnTo>
                  <a:pt x="11479" y="0"/>
                </a:lnTo>
                <a:lnTo>
                  <a:pt x="8620" y="1701"/>
                </a:lnTo>
                <a:lnTo>
                  <a:pt x="8620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53"/>
                </a:lnTo>
                <a:lnTo>
                  <a:pt x="8620" y="20753"/>
                </a:lnTo>
                <a:lnTo>
                  <a:pt x="8620" y="52109"/>
                </a:lnTo>
                <a:lnTo>
                  <a:pt x="9409" y="56641"/>
                </a:lnTo>
                <a:lnTo>
                  <a:pt x="10781" y="60439"/>
                </a:lnTo>
                <a:lnTo>
                  <a:pt x="13092" y="63158"/>
                </a:lnTo>
                <a:lnTo>
                  <a:pt x="16379" y="64836"/>
                </a:lnTo>
                <a:lnTo>
                  <a:pt x="20356" y="65836"/>
                </a:lnTo>
                <a:lnTo>
                  <a:pt x="25386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898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981517" y="460606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1" y="23915"/>
                </a:moveTo>
                <a:lnTo>
                  <a:pt x="9587" y="21352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4" y="11178"/>
                </a:lnTo>
                <a:lnTo>
                  <a:pt x="17691" y="890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5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0" y="4353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2" y="35118"/>
                </a:lnTo>
                <a:lnTo>
                  <a:pt x="1471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386" y="50674"/>
                </a:lnTo>
                <a:lnTo>
                  <a:pt x="10019" y="34240"/>
                </a:lnTo>
                <a:lnTo>
                  <a:pt x="9281" y="29366"/>
                </a:lnTo>
                <a:lnTo>
                  <a:pt x="9281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386" y="50674"/>
                </a:lnTo>
                <a:lnTo>
                  <a:pt x="13370" y="51879"/>
                </a:lnTo>
                <a:lnTo>
                  <a:pt x="16355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072428" y="4606066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8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5"/>
                </a:lnTo>
                <a:lnTo>
                  <a:pt x="18338" y="46675"/>
                </a:lnTo>
                <a:lnTo>
                  <a:pt x="15458" y="46675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7" y="9169"/>
                </a:lnTo>
                <a:lnTo>
                  <a:pt x="14086" y="8068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5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4"/>
                </a:lnTo>
                <a:lnTo>
                  <a:pt x="14224" y="23573"/>
                </a:lnTo>
                <a:lnTo>
                  <a:pt x="11178" y="24246"/>
                </a:lnTo>
                <a:lnTo>
                  <a:pt x="8611" y="25251"/>
                </a:lnTo>
                <a:lnTo>
                  <a:pt x="4420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101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2" y="29236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128848" y="4606121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2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21"/>
                </a:lnTo>
                <a:lnTo>
                  <a:pt x="12776" y="12505"/>
                </a:lnTo>
                <a:lnTo>
                  <a:pt x="15073" y="9194"/>
                </a:lnTo>
                <a:lnTo>
                  <a:pt x="18364" y="7541"/>
                </a:lnTo>
                <a:lnTo>
                  <a:pt x="24775" y="7541"/>
                </a:lnTo>
                <a:lnTo>
                  <a:pt x="28130" y="8441"/>
                </a:lnTo>
                <a:lnTo>
                  <a:pt x="32064" y="10411"/>
                </a:lnTo>
                <a:lnTo>
                  <a:pt x="35455" y="12988"/>
                </a:lnTo>
                <a:lnTo>
                  <a:pt x="38300" y="10908"/>
                </a:lnTo>
                <a:lnTo>
                  <a:pt x="38275" y="8304"/>
                </a:lnTo>
                <a:lnTo>
                  <a:pt x="37464" y="5547"/>
                </a:lnTo>
                <a:lnTo>
                  <a:pt x="34631" y="321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78"/>
                </a:lnTo>
                <a:lnTo>
                  <a:pt x="8622" y="4316"/>
                </a:lnTo>
                <a:lnTo>
                  <a:pt x="4546" y="8712"/>
                </a:lnTo>
                <a:lnTo>
                  <a:pt x="2933" y="11555"/>
                </a:lnTo>
                <a:lnTo>
                  <a:pt x="1752" y="14997"/>
                </a:lnTo>
                <a:lnTo>
                  <a:pt x="582" y="18464"/>
                </a:lnTo>
                <a:lnTo>
                  <a:pt x="0" y="22589"/>
                </a:lnTo>
                <a:lnTo>
                  <a:pt x="0" y="31633"/>
                </a:lnTo>
                <a:lnTo>
                  <a:pt x="467" y="35365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5"/>
                </a:lnTo>
                <a:lnTo>
                  <a:pt x="9701" y="50719"/>
                </a:lnTo>
                <a:lnTo>
                  <a:pt x="12420" y="51875"/>
                </a:lnTo>
                <a:lnTo>
                  <a:pt x="15138" y="53035"/>
                </a:lnTo>
                <a:lnTo>
                  <a:pt x="18237" y="53604"/>
                </a:lnTo>
                <a:lnTo>
                  <a:pt x="23458" y="53604"/>
                </a:lnTo>
                <a:lnTo>
                  <a:pt x="26694" y="53121"/>
                </a:lnTo>
                <a:lnTo>
                  <a:pt x="29753" y="52372"/>
                </a:lnTo>
                <a:lnTo>
                  <a:pt x="32471" y="51318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1" y="42440"/>
                </a:lnTo>
                <a:lnTo>
                  <a:pt x="36611" y="39672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6" y="45464"/>
                </a:lnTo>
                <a:lnTo>
                  <a:pt x="15429" y="43916"/>
                </a:lnTo>
                <a:lnTo>
                  <a:pt x="12852" y="41134"/>
                </a:lnTo>
                <a:lnTo>
                  <a:pt x="10817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182426" y="458314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9"/>
                </a:lnTo>
                <a:lnTo>
                  <a:pt x="40561" y="33004"/>
                </a:lnTo>
                <a:lnTo>
                  <a:pt x="38199" y="28994"/>
                </a:lnTo>
                <a:lnTo>
                  <a:pt x="35024" y="25679"/>
                </a:lnTo>
                <a:lnTo>
                  <a:pt x="30567" y="23483"/>
                </a:lnTo>
                <a:lnTo>
                  <a:pt x="27838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0" y="24904"/>
                </a:lnTo>
                <a:lnTo>
                  <a:pt x="14108" y="26226"/>
                </a:lnTo>
                <a:lnTo>
                  <a:pt x="11516" y="28246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68"/>
                </a:lnTo>
                <a:lnTo>
                  <a:pt x="11416" y="36993"/>
                </a:lnTo>
                <a:lnTo>
                  <a:pt x="13766" y="34672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4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242928" y="4586702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407" y="7157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4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69341" y="4606070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4"/>
                </a:lnTo>
                <a:lnTo>
                  <a:pt x="30532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325198" y="4606823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55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69"/>
                </a:lnTo>
                <a:lnTo>
                  <a:pt x="29397" y="50255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88"/>
                </a:lnTo>
                <a:lnTo>
                  <a:pt x="37376" y="1742"/>
                </a:lnTo>
                <a:lnTo>
                  <a:pt x="23760" y="42011"/>
                </a:lnTo>
                <a:lnTo>
                  <a:pt x="23378" y="42011"/>
                </a:lnTo>
                <a:lnTo>
                  <a:pt x="9601" y="1742"/>
                </a:lnTo>
                <a:lnTo>
                  <a:pt x="8039" y="241"/>
                </a:lnTo>
                <a:lnTo>
                  <a:pt x="5436" y="0"/>
                </a:lnTo>
                <a:lnTo>
                  <a:pt x="2854" y="24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81736" y="4606070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1" y="6807"/>
                </a:lnTo>
                <a:lnTo>
                  <a:pt x="35928" y="3074"/>
                </a:lnTo>
                <a:lnTo>
                  <a:pt x="3322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3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886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9" y="20091"/>
                </a:moveTo>
                <a:lnTo>
                  <a:pt x="10314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8"/>
                </a:lnTo>
                <a:lnTo>
                  <a:pt x="10833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472619" y="458314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46" y="37959"/>
                </a:lnTo>
                <a:lnTo>
                  <a:pt x="40549" y="33004"/>
                </a:lnTo>
                <a:lnTo>
                  <a:pt x="38199" y="28994"/>
                </a:lnTo>
                <a:lnTo>
                  <a:pt x="35024" y="25679"/>
                </a:lnTo>
                <a:lnTo>
                  <a:pt x="30567" y="23483"/>
                </a:lnTo>
                <a:lnTo>
                  <a:pt x="27838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0" y="24904"/>
                </a:lnTo>
                <a:lnTo>
                  <a:pt x="14108" y="26226"/>
                </a:lnTo>
                <a:lnTo>
                  <a:pt x="11516" y="28246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68"/>
                </a:lnTo>
                <a:lnTo>
                  <a:pt x="11404" y="36993"/>
                </a:lnTo>
                <a:lnTo>
                  <a:pt x="13751" y="34672"/>
                </a:lnTo>
                <a:lnTo>
                  <a:pt x="18248" y="31482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33132" y="4586702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21"/>
                </a:moveTo>
                <a:lnTo>
                  <a:pt x="380" y="8888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1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1" h="72287">
                <a:moveTo>
                  <a:pt x="1395" y="7157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95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57359" y="4606178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3" y="36234"/>
                </a:moveTo>
                <a:lnTo>
                  <a:pt x="9495" y="54648"/>
                </a:lnTo>
                <a:lnTo>
                  <a:pt x="11695" y="51563"/>
                </a:lnTo>
                <a:lnTo>
                  <a:pt x="10410" y="39640"/>
                </a:lnTo>
                <a:lnTo>
                  <a:pt x="9813" y="36234"/>
                </a:lnTo>
                <a:close/>
              </a:path>
              <a:path w="46226" h="54648">
                <a:moveTo>
                  <a:pt x="427" y="55728"/>
                </a:moveTo>
                <a:lnTo>
                  <a:pt x="0" y="59194"/>
                </a:lnTo>
                <a:lnTo>
                  <a:pt x="392" y="62816"/>
                </a:lnTo>
                <a:lnTo>
                  <a:pt x="1990" y="66042"/>
                </a:lnTo>
                <a:lnTo>
                  <a:pt x="5039" y="68579"/>
                </a:lnTo>
                <a:lnTo>
                  <a:pt x="9089" y="70650"/>
                </a:lnTo>
                <a:lnTo>
                  <a:pt x="11857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5" y="72327"/>
                </a:lnTo>
                <a:lnTo>
                  <a:pt x="29551" y="71884"/>
                </a:lnTo>
                <a:lnTo>
                  <a:pt x="32561" y="70995"/>
                </a:lnTo>
                <a:lnTo>
                  <a:pt x="35556" y="70106"/>
                </a:lnTo>
                <a:lnTo>
                  <a:pt x="39963" y="67363"/>
                </a:lnTo>
                <a:lnTo>
                  <a:pt x="43328" y="64047"/>
                </a:lnTo>
                <a:lnTo>
                  <a:pt x="45208" y="59997"/>
                </a:lnTo>
                <a:lnTo>
                  <a:pt x="45690" y="55617"/>
                </a:lnTo>
                <a:lnTo>
                  <a:pt x="45272" y="51602"/>
                </a:lnTo>
                <a:lnTo>
                  <a:pt x="43610" y="48388"/>
                </a:lnTo>
                <a:lnTo>
                  <a:pt x="40967" y="45925"/>
                </a:lnTo>
                <a:lnTo>
                  <a:pt x="37731" y="43981"/>
                </a:lnTo>
                <a:lnTo>
                  <a:pt x="33677" y="42774"/>
                </a:lnTo>
                <a:lnTo>
                  <a:pt x="29029" y="42383"/>
                </a:lnTo>
                <a:lnTo>
                  <a:pt x="16278" y="41836"/>
                </a:lnTo>
                <a:lnTo>
                  <a:pt x="14324" y="41760"/>
                </a:lnTo>
                <a:lnTo>
                  <a:pt x="10410" y="39640"/>
                </a:lnTo>
                <a:lnTo>
                  <a:pt x="11695" y="51563"/>
                </a:lnTo>
                <a:lnTo>
                  <a:pt x="14540" y="48985"/>
                </a:lnTo>
                <a:lnTo>
                  <a:pt x="27186" y="49432"/>
                </a:lnTo>
                <a:lnTo>
                  <a:pt x="30110" y="49493"/>
                </a:lnTo>
                <a:lnTo>
                  <a:pt x="32431" y="50105"/>
                </a:lnTo>
                <a:lnTo>
                  <a:pt x="35873" y="52391"/>
                </a:lnTo>
                <a:lnTo>
                  <a:pt x="36737" y="56109"/>
                </a:lnTo>
                <a:lnTo>
                  <a:pt x="36737" y="57340"/>
                </a:lnTo>
                <a:lnTo>
                  <a:pt x="35506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65" y="65483"/>
                </a:lnTo>
                <a:lnTo>
                  <a:pt x="18082" y="65483"/>
                </a:lnTo>
                <a:lnTo>
                  <a:pt x="14756" y="64886"/>
                </a:lnTo>
                <a:lnTo>
                  <a:pt x="12369" y="63680"/>
                </a:lnTo>
                <a:lnTo>
                  <a:pt x="8787" y="60671"/>
                </a:lnTo>
                <a:lnTo>
                  <a:pt x="8787" y="57571"/>
                </a:lnTo>
                <a:lnTo>
                  <a:pt x="9495" y="54648"/>
                </a:lnTo>
                <a:lnTo>
                  <a:pt x="9813" y="36234"/>
                </a:lnTo>
                <a:lnTo>
                  <a:pt x="11390" y="32882"/>
                </a:lnTo>
                <a:lnTo>
                  <a:pt x="14399" y="33681"/>
                </a:lnTo>
                <a:lnTo>
                  <a:pt x="17981" y="34737"/>
                </a:lnTo>
                <a:lnTo>
                  <a:pt x="16012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6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77" y="6239"/>
                </a:lnTo>
                <a:lnTo>
                  <a:pt x="4340" y="10299"/>
                </a:lnTo>
                <a:lnTo>
                  <a:pt x="2929" y="15012"/>
                </a:lnTo>
                <a:lnTo>
                  <a:pt x="2929" y="17795"/>
                </a:lnTo>
                <a:lnTo>
                  <a:pt x="3261" y="22216"/>
                </a:lnTo>
                <a:lnTo>
                  <a:pt x="4556" y="25593"/>
                </a:lnTo>
                <a:lnTo>
                  <a:pt x="6562" y="2842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02"/>
                </a:lnTo>
                <a:lnTo>
                  <a:pt x="2270" y="42077"/>
                </a:lnTo>
                <a:lnTo>
                  <a:pt x="3973" y="44834"/>
                </a:lnTo>
                <a:lnTo>
                  <a:pt x="7058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27" y="55728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102"/>
                </a:lnTo>
                <a:lnTo>
                  <a:pt x="15886" y="8284"/>
                </a:lnTo>
                <a:lnTo>
                  <a:pt x="18449" y="7113"/>
                </a:lnTo>
                <a:lnTo>
                  <a:pt x="21700" y="6832"/>
                </a:lnTo>
                <a:lnTo>
                  <a:pt x="25065" y="6832"/>
                </a:lnTo>
                <a:lnTo>
                  <a:pt x="27658" y="7762"/>
                </a:lnTo>
                <a:lnTo>
                  <a:pt x="31315" y="11494"/>
                </a:lnTo>
                <a:lnTo>
                  <a:pt x="32230" y="14086"/>
                </a:lnTo>
                <a:lnTo>
                  <a:pt x="32230" y="17412"/>
                </a:lnTo>
                <a:lnTo>
                  <a:pt x="32029" y="20181"/>
                </a:lnTo>
                <a:lnTo>
                  <a:pt x="30552" y="23940"/>
                </a:lnTo>
                <a:lnTo>
                  <a:pt x="27783" y="26697"/>
                </a:lnTo>
                <a:lnTo>
                  <a:pt x="25181" y="27814"/>
                </a:lnTo>
                <a:lnTo>
                  <a:pt x="21865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7"/>
                </a:lnTo>
                <a:lnTo>
                  <a:pt x="21865" y="35002"/>
                </a:lnTo>
                <a:lnTo>
                  <a:pt x="24688" y="35002"/>
                </a:lnTo>
                <a:lnTo>
                  <a:pt x="27251" y="34611"/>
                </a:lnTo>
                <a:lnTo>
                  <a:pt x="29577" y="33797"/>
                </a:lnTo>
                <a:lnTo>
                  <a:pt x="33882" y="31868"/>
                </a:lnTo>
                <a:lnTo>
                  <a:pt x="37245" y="28858"/>
                </a:lnTo>
                <a:lnTo>
                  <a:pt x="39444" y="24855"/>
                </a:lnTo>
                <a:lnTo>
                  <a:pt x="40802" y="20181"/>
                </a:lnTo>
                <a:lnTo>
                  <a:pt x="40802" y="17363"/>
                </a:lnTo>
                <a:lnTo>
                  <a:pt x="40549" y="14022"/>
                </a:lnTo>
                <a:lnTo>
                  <a:pt x="39531" y="10872"/>
                </a:lnTo>
                <a:lnTo>
                  <a:pt x="37384" y="8143"/>
                </a:lnTo>
                <a:lnTo>
                  <a:pt x="44383" y="8143"/>
                </a:lnTo>
                <a:lnTo>
                  <a:pt x="45720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7"/>
                </a:lnTo>
                <a:lnTo>
                  <a:pt x="24738" y="80"/>
                </a:lnTo>
                <a:lnTo>
                  <a:pt x="19112" y="0"/>
                </a:lnTo>
                <a:lnTo>
                  <a:pt x="16570" y="407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18667" y="4583145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604"/>
                </a:moveTo>
                <a:lnTo>
                  <a:pt x="33097" y="74192"/>
                </a:lnTo>
                <a:lnTo>
                  <a:pt x="33314" y="74930"/>
                </a:lnTo>
                <a:lnTo>
                  <a:pt x="35952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44" y="37959"/>
                </a:lnTo>
                <a:lnTo>
                  <a:pt x="40549" y="33004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83"/>
                </a:lnTo>
                <a:lnTo>
                  <a:pt x="27838" y="22920"/>
                </a:lnTo>
                <a:lnTo>
                  <a:pt x="21934" y="22920"/>
                </a:lnTo>
                <a:lnTo>
                  <a:pt x="19316" y="23583"/>
                </a:lnTo>
                <a:lnTo>
                  <a:pt x="16714" y="24904"/>
                </a:lnTo>
                <a:lnTo>
                  <a:pt x="14112" y="26226"/>
                </a:lnTo>
                <a:lnTo>
                  <a:pt x="11520" y="28246"/>
                </a:lnTo>
                <a:lnTo>
                  <a:pt x="8952" y="30960"/>
                </a:ln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lnTo>
                  <a:pt x="8952" y="40068"/>
                </a:lnTo>
                <a:lnTo>
                  <a:pt x="11404" y="36993"/>
                </a:lnTo>
                <a:lnTo>
                  <a:pt x="13755" y="34672"/>
                </a:lnTo>
                <a:lnTo>
                  <a:pt x="18251" y="31482"/>
                </a:lnTo>
                <a:lnTo>
                  <a:pt x="22734" y="30683"/>
                </a:lnTo>
                <a:lnTo>
                  <a:pt x="25999" y="31014"/>
                </a:lnTo>
                <a:lnTo>
                  <a:pt x="28637" y="32306"/>
                </a:lnTo>
                <a:lnTo>
                  <a:pt x="31380" y="35712"/>
                </a:lnTo>
                <a:lnTo>
                  <a:pt x="32449" y="38873"/>
                </a:lnTo>
                <a:lnTo>
                  <a:pt x="33097" y="42811"/>
                </a:lnTo>
                <a:lnTo>
                  <a:pt x="33097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705748" y="4607985"/>
            <a:ext cx="44921" cy="50177"/>
          </a:xfrm>
          <a:custGeom>
            <a:avLst/>
            <a:gdLst/>
            <a:ahLst/>
            <a:cxnLst/>
            <a:rect l="l" t="t" r="r" b="b"/>
            <a:pathLst>
              <a:path w="44921" h="50177">
                <a:moveTo>
                  <a:pt x="356" y="32461"/>
                </a:moveTo>
                <a:lnTo>
                  <a:pt x="1079" y="35661"/>
                </a:lnTo>
                <a:lnTo>
                  <a:pt x="1803" y="38861"/>
                </a:lnTo>
                <a:lnTo>
                  <a:pt x="2948" y="41642"/>
                </a:lnTo>
                <a:lnTo>
                  <a:pt x="4521" y="44002"/>
                </a:lnTo>
                <a:lnTo>
                  <a:pt x="8129" y="48258"/>
                </a:lnTo>
                <a:lnTo>
                  <a:pt x="9269" y="22237"/>
                </a:lnTo>
                <a:lnTo>
                  <a:pt x="9958" y="17730"/>
                </a:lnTo>
                <a:lnTo>
                  <a:pt x="12012" y="0"/>
                </a:lnTo>
                <a:lnTo>
                  <a:pt x="9385" y="1296"/>
                </a:lnTo>
                <a:lnTo>
                  <a:pt x="7189" y="3125"/>
                </a:lnTo>
                <a:lnTo>
                  <a:pt x="3606" y="7898"/>
                </a:lnTo>
                <a:lnTo>
                  <a:pt x="2260" y="10792"/>
                </a:lnTo>
                <a:lnTo>
                  <a:pt x="1346" y="14173"/>
                </a:lnTo>
                <a:lnTo>
                  <a:pt x="445" y="17550"/>
                </a:lnTo>
                <a:lnTo>
                  <a:pt x="0" y="21333"/>
                </a:lnTo>
                <a:lnTo>
                  <a:pt x="0" y="29080"/>
                </a:lnTo>
                <a:lnTo>
                  <a:pt x="356" y="32461"/>
                </a:lnTo>
                <a:close/>
              </a:path>
              <a:path w="44921" h="50177">
                <a:moveTo>
                  <a:pt x="26441" y="-1144"/>
                </a:moveTo>
                <a:lnTo>
                  <a:pt x="23900" y="-1767"/>
                </a:lnTo>
                <a:lnTo>
                  <a:pt x="21106" y="-1918"/>
                </a:lnTo>
                <a:lnTo>
                  <a:pt x="17665" y="-1918"/>
                </a:lnTo>
                <a:lnTo>
                  <a:pt x="14630" y="-1270"/>
                </a:lnTo>
                <a:lnTo>
                  <a:pt x="12012" y="0"/>
                </a:lnTo>
                <a:lnTo>
                  <a:pt x="9958" y="17730"/>
                </a:lnTo>
                <a:lnTo>
                  <a:pt x="11123" y="13474"/>
                </a:lnTo>
                <a:lnTo>
                  <a:pt x="13117" y="9928"/>
                </a:lnTo>
                <a:lnTo>
                  <a:pt x="16001" y="7416"/>
                </a:lnTo>
                <a:lnTo>
                  <a:pt x="19533" y="5778"/>
                </a:lnTo>
                <a:lnTo>
                  <a:pt x="24270" y="5778"/>
                </a:lnTo>
                <a:lnTo>
                  <a:pt x="28893" y="8154"/>
                </a:lnTo>
                <a:lnTo>
                  <a:pt x="33491" y="12012"/>
                </a:lnTo>
                <a:lnTo>
                  <a:pt x="35916" y="15012"/>
                </a:lnTo>
                <a:lnTo>
                  <a:pt x="35916" y="34542"/>
                </a:lnTo>
                <a:lnTo>
                  <a:pt x="33159" y="37807"/>
                </a:lnTo>
                <a:lnTo>
                  <a:pt x="29425" y="41208"/>
                </a:lnTo>
                <a:lnTo>
                  <a:pt x="25970" y="43279"/>
                </a:lnTo>
                <a:lnTo>
                  <a:pt x="22618" y="44093"/>
                </a:lnTo>
                <a:lnTo>
                  <a:pt x="19076" y="44093"/>
                </a:lnTo>
                <a:lnTo>
                  <a:pt x="15570" y="42444"/>
                </a:lnTo>
                <a:lnTo>
                  <a:pt x="12766" y="39877"/>
                </a:lnTo>
                <a:lnTo>
                  <a:pt x="10882" y="36269"/>
                </a:lnTo>
                <a:lnTo>
                  <a:pt x="9842" y="31823"/>
                </a:lnTo>
                <a:lnTo>
                  <a:pt x="9269" y="27050"/>
                </a:lnTo>
                <a:lnTo>
                  <a:pt x="9269" y="22237"/>
                </a:lnTo>
                <a:lnTo>
                  <a:pt x="8129" y="48258"/>
                </a:lnTo>
                <a:lnTo>
                  <a:pt x="13133" y="51051"/>
                </a:lnTo>
                <a:lnTo>
                  <a:pt x="16142" y="51749"/>
                </a:lnTo>
                <a:lnTo>
                  <a:pt x="19698" y="51749"/>
                </a:lnTo>
                <a:lnTo>
                  <a:pt x="22467" y="51614"/>
                </a:lnTo>
                <a:lnTo>
                  <a:pt x="25110" y="51066"/>
                </a:lnTo>
                <a:lnTo>
                  <a:pt x="27724" y="49985"/>
                </a:lnTo>
                <a:lnTo>
                  <a:pt x="30340" y="48524"/>
                </a:lnTo>
                <a:lnTo>
                  <a:pt x="33018" y="46454"/>
                </a:lnTo>
                <a:lnTo>
                  <a:pt x="35916" y="43710"/>
                </a:lnTo>
                <a:lnTo>
                  <a:pt x="35916" y="68720"/>
                </a:lnTo>
                <a:lnTo>
                  <a:pt x="36234" y="69710"/>
                </a:lnTo>
                <a:lnTo>
                  <a:pt x="38785" y="70420"/>
                </a:lnTo>
                <a:lnTo>
                  <a:pt x="42011" y="70420"/>
                </a:lnTo>
                <a:lnTo>
                  <a:pt x="44921" y="68720"/>
                </a:lnTo>
                <a:lnTo>
                  <a:pt x="44921" y="201"/>
                </a:lnTo>
                <a:lnTo>
                  <a:pt x="42354" y="-1130"/>
                </a:lnTo>
                <a:lnTo>
                  <a:pt x="39625" y="-1130"/>
                </a:lnTo>
                <a:lnTo>
                  <a:pt x="36943" y="518"/>
                </a:lnTo>
                <a:lnTo>
                  <a:pt x="36943" y="6437"/>
                </a:lnTo>
                <a:lnTo>
                  <a:pt x="35434" y="4954"/>
                </a:lnTo>
                <a:lnTo>
                  <a:pt x="32741" y="2603"/>
                </a:lnTo>
                <a:lnTo>
                  <a:pt x="30189" y="673"/>
                </a:lnTo>
                <a:lnTo>
                  <a:pt x="26441" y="-1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770166" y="4606844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3" y="0"/>
                </a:moveTo>
                <a:lnTo>
                  <a:pt x="33094" y="1662"/>
                </a:lnTo>
                <a:lnTo>
                  <a:pt x="33094" y="35797"/>
                </a:lnTo>
                <a:lnTo>
                  <a:pt x="30593" y="38872"/>
                </a:lnTo>
                <a:lnTo>
                  <a:pt x="28230" y="41208"/>
                </a:lnTo>
                <a:lnTo>
                  <a:pt x="23785" y="44397"/>
                </a:lnTo>
                <a:lnTo>
                  <a:pt x="19314" y="45182"/>
                </a:lnTo>
                <a:lnTo>
                  <a:pt x="16052" y="44855"/>
                </a:lnTo>
                <a:lnTo>
                  <a:pt x="13449" y="43508"/>
                </a:lnTo>
                <a:lnTo>
                  <a:pt x="10681" y="40153"/>
                </a:lnTo>
                <a:lnTo>
                  <a:pt x="9626" y="36968"/>
                </a:lnTo>
                <a:lnTo>
                  <a:pt x="9004" y="32953"/>
                </a:lnTo>
                <a:lnTo>
                  <a:pt x="9004" y="1662"/>
                </a:lnTo>
                <a:lnTo>
                  <a:pt x="8636" y="734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2"/>
                </a:lnTo>
                <a:lnTo>
                  <a:pt x="1483" y="42810"/>
                </a:lnTo>
                <a:lnTo>
                  <a:pt x="3848" y="46835"/>
                </a:lnTo>
                <a:lnTo>
                  <a:pt x="7024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4" y="50759"/>
                </a:lnTo>
                <a:lnTo>
                  <a:pt x="28422" y="49362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7" y="93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828709" y="460606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8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5"/>
                </a:lnTo>
                <a:lnTo>
                  <a:pt x="18342" y="46675"/>
                </a:lnTo>
                <a:lnTo>
                  <a:pt x="15458" y="46675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60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8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4"/>
                </a:lnTo>
                <a:lnTo>
                  <a:pt x="14227" y="23573"/>
                </a:lnTo>
                <a:lnTo>
                  <a:pt x="11178" y="24246"/>
                </a:lnTo>
                <a:lnTo>
                  <a:pt x="8611" y="25251"/>
                </a:lnTo>
                <a:lnTo>
                  <a:pt x="4420" y="27929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4" y="45101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8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36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9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888541" y="458314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916034" y="4586702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7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939182" y="4593784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701"/>
                </a:moveTo>
                <a:lnTo>
                  <a:pt x="17362" y="993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1"/>
                </a:lnTo>
                <a:lnTo>
                  <a:pt x="10782" y="60439"/>
                </a:lnTo>
                <a:lnTo>
                  <a:pt x="13092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101"/>
                </a:lnTo>
                <a:lnTo>
                  <a:pt x="31535" y="63093"/>
                </a:lnTo>
                <a:lnTo>
                  <a:pt x="31903" y="59982"/>
                </a:lnTo>
                <a:lnTo>
                  <a:pt x="31903" y="59324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4" y="20753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980013" y="4606823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2" y="3465"/>
                </a:moveTo>
                <a:lnTo>
                  <a:pt x="17720" y="50140"/>
                </a:lnTo>
                <a:lnTo>
                  <a:pt x="19227" y="51879"/>
                </a:lnTo>
                <a:lnTo>
                  <a:pt x="12499" y="68860"/>
                </a:lnTo>
                <a:lnTo>
                  <a:pt x="13500" y="71398"/>
                </a:lnTo>
                <a:lnTo>
                  <a:pt x="16358" y="71629"/>
                </a:lnTo>
                <a:lnTo>
                  <a:pt x="19508" y="71474"/>
                </a:lnTo>
                <a:lnTo>
                  <a:pt x="22051" y="69836"/>
                </a:lnTo>
                <a:lnTo>
                  <a:pt x="28563" y="51879"/>
                </a:lnTo>
                <a:lnTo>
                  <a:pt x="46090" y="3314"/>
                </a:lnTo>
                <a:lnTo>
                  <a:pt x="45645" y="392"/>
                </a:lnTo>
                <a:lnTo>
                  <a:pt x="43027" y="0"/>
                </a:lnTo>
                <a:lnTo>
                  <a:pt x="39982" y="49"/>
                </a:lnTo>
                <a:lnTo>
                  <a:pt x="37188" y="1893"/>
                </a:lnTo>
                <a:lnTo>
                  <a:pt x="23738" y="41299"/>
                </a:lnTo>
                <a:lnTo>
                  <a:pt x="23573" y="41299"/>
                </a:lnTo>
                <a:lnTo>
                  <a:pt x="9626" y="2119"/>
                </a:lnTo>
                <a:lnTo>
                  <a:pt x="8953" y="737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068884" y="4606070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70"/>
                </a:lnTo>
                <a:lnTo>
                  <a:pt x="22948" y="8676"/>
                </a:lnTo>
                <a:lnTo>
                  <a:pt x="25707" y="9461"/>
                </a:lnTo>
                <a:lnTo>
                  <a:pt x="28450" y="8194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85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7" y="15469"/>
                </a:lnTo>
                <a:lnTo>
                  <a:pt x="14478" y="11635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07540" y="4606070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9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5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886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165946" y="4606070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13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35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37" y="18515"/>
                </a:lnTo>
                <a:lnTo>
                  <a:pt x="2945" y="21629"/>
                </a:lnTo>
                <a:lnTo>
                  <a:pt x="6196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43"/>
                </a:lnTo>
                <a:lnTo>
                  <a:pt x="17956" y="30798"/>
                </a:lnTo>
                <a:lnTo>
                  <a:pt x="20699" y="31990"/>
                </a:lnTo>
                <a:lnTo>
                  <a:pt x="23950" y="34276"/>
                </a:lnTo>
                <a:lnTo>
                  <a:pt x="25714" y="37310"/>
                </a:lnTo>
                <a:lnTo>
                  <a:pt x="25463" y="41184"/>
                </a:lnTo>
                <a:lnTo>
                  <a:pt x="22896" y="44575"/>
                </a:lnTo>
                <a:lnTo>
                  <a:pt x="19684" y="46012"/>
                </a:lnTo>
                <a:lnTo>
                  <a:pt x="17082" y="46494"/>
                </a:lnTo>
                <a:lnTo>
                  <a:pt x="13535" y="46494"/>
                </a:lnTo>
                <a:lnTo>
                  <a:pt x="10195" y="45756"/>
                </a:lnTo>
                <a:lnTo>
                  <a:pt x="6145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4"/>
                </a:lnTo>
                <a:lnTo>
                  <a:pt x="12012" y="53529"/>
                </a:lnTo>
                <a:lnTo>
                  <a:pt x="15405" y="53658"/>
                </a:lnTo>
                <a:lnTo>
                  <a:pt x="18223" y="53658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84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4" y="29743"/>
                </a:lnTo>
                <a:lnTo>
                  <a:pt x="28216" y="26633"/>
                </a:lnTo>
                <a:lnTo>
                  <a:pt x="25206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39" y="21449"/>
                </a:lnTo>
                <a:lnTo>
                  <a:pt x="12510" y="19343"/>
                </a:lnTo>
                <a:lnTo>
                  <a:pt x="10119" y="16584"/>
                </a:lnTo>
                <a:lnTo>
                  <a:pt x="9767" y="13992"/>
                </a:lnTo>
                <a:lnTo>
                  <a:pt x="10325" y="11174"/>
                </a:lnTo>
                <a:lnTo>
                  <a:pt x="12752" y="8290"/>
                </a:lnTo>
                <a:lnTo>
                  <a:pt x="16013" y="7110"/>
                </a:lnTo>
                <a:lnTo>
                  <a:pt x="18870" y="6944"/>
                </a:lnTo>
                <a:lnTo>
                  <a:pt x="22082" y="7134"/>
                </a:lnTo>
                <a:lnTo>
                  <a:pt x="25869" y="8370"/>
                </a:lnTo>
                <a:lnTo>
                  <a:pt x="29235" y="10095"/>
                </a:lnTo>
                <a:lnTo>
                  <a:pt x="32029" y="8305"/>
                </a:lnTo>
                <a:lnTo>
                  <a:pt x="31978" y="5688"/>
                </a:lnTo>
                <a:lnTo>
                  <a:pt x="30402" y="2909"/>
                </a:lnTo>
                <a:lnTo>
                  <a:pt x="27468" y="1457"/>
                </a:lnTo>
                <a:lnTo>
                  <a:pt x="24192" y="543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16569" y="4606844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3" y="0"/>
                </a:moveTo>
                <a:lnTo>
                  <a:pt x="33098" y="1662"/>
                </a:lnTo>
                <a:lnTo>
                  <a:pt x="33098" y="35797"/>
                </a:lnTo>
                <a:lnTo>
                  <a:pt x="30596" y="38872"/>
                </a:lnTo>
                <a:lnTo>
                  <a:pt x="28230" y="41208"/>
                </a:lnTo>
                <a:lnTo>
                  <a:pt x="23788" y="44397"/>
                </a:lnTo>
                <a:lnTo>
                  <a:pt x="19317" y="45182"/>
                </a:lnTo>
                <a:lnTo>
                  <a:pt x="16052" y="44855"/>
                </a:lnTo>
                <a:lnTo>
                  <a:pt x="13449" y="43508"/>
                </a:lnTo>
                <a:lnTo>
                  <a:pt x="10680" y="4015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8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2"/>
                </a:lnTo>
                <a:lnTo>
                  <a:pt x="1487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62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2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278432" y="458314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00496" y="4593784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93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903" y="59982"/>
                </a:lnTo>
                <a:lnTo>
                  <a:pt x="31903" y="59324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0" y="20753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343732" y="4606070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82" y="1979"/>
                </a:lnTo>
                <a:lnTo>
                  <a:pt x="5652" y="4367"/>
                </a:lnTo>
                <a:lnTo>
                  <a:pt x="3049" y="7225"/>
                </a:lnTo>
                <a:lnTo>
                  <a:pt x="1577" y="10731"/>
                </a:lnTo>
                <a:lnTo>
                  <a:pt x="1195" y="14475"/>
                </a:lnTo>
                <a:lnTo>
                  <a:pt x="1551" y="18515"/>
                </a:lnTo>
                <a:lnTo>
                  <a:pt x="2959" y="21629"/>
                </a:lnTo>
                <a:lnTo>
                  <a:pt x="6210" y="25206"/>
                </a:lnTo>
                <a:lnTo>
                  <a:pt x="8982" y="26935"/>
                </a:lnTo>
                <a:lnTo>
                  <a:pt x="11951" y="28407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4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4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8" y="53658"/>
                </a:lnTo>
                <a:lnTo>
                  <a:pt x="20829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43"/>
                </a:lnTo>
                <a:lnTo>
                  <a:pt x="10138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70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9"/>
                </a:lnTo>
                <a:lnTo>
                  <a:pt x="27486" y="1457"/>
                </a:lnTo>
                <a:lnTo>
                  <a:pt x="24206" y="543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419790" y="4606066"/>
            <a:ext cx="48840" cy="53658"/>
          </a:xfrm>
          <a:custGeom>
            <a:avLst/>
            <a:gdLst/>
            <a:ahLst/>
            <a:cxnLst/>
            <a:rect l="l" t="t" r="r" b="b"/>
            <a:pathLst>
              <a:path w="48840" h="53658">
                <a:moveTo>
                  <a:pt x="9279" y="23915"/>
                </a:moveTo>
                <a:lnTo>
                  <a:pt x="9585" y="21352"/>
                </a:lnTo>
                <a:lnTo>
                  <a:pt x="10184" y="18986"/>
                </a:lnTo>
                <a:lnTo>
                  <a:pt x="11706" y="14606"/>
                </a:lnTo>
                <a:lnTo>
                  <a:pt x="14198" y="11178"/>
                </a:lnTo>
                <a:lnTo>
                  <a:pt x="17689" y="8902"/>
                </a:lnTo>
                <a:lnTo>
                  <a:pt x="21890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3" y="11470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4" y="32325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5" y="48376"/>
                </a:lnTo>
                <a:lnTo>
                  <a:pt x="44650" y="4353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0" y="30304"/>
                </a:lnTo>
                <a:lnTo>
                  <a:pt x="4884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2" y="6998"/>
                </a:lnTo>
                <a:lnTo>
                  <a:pt x="38389" y="2984"/>
                </a:lnTo>
                <a:lnTo>
                  <a:pt x="35405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10"/>
                </a:lnTo>
                <a:lnTo>
                  <a:pt x="492" y="35118"/>
                </a:lnTo>
                <a:lnTo>
                  <a:pt x="1471" y="38355"/>
                </a:lnTo>
                <a:lnTo>
                  <a:pt x="2447" y="41620"/>
                </a:lnTo>
                <a:lnTo>
                  <a:pt x="3924" y="44389"/>
                </a:lnTo>
                <a:lnTo>
                  <a:pt x="5914" y="46675"/>
                </a:lnTo>
                <a:lnTo>
                  <a:pt x="10400" y="50674"/>
                </a:lnTo>
                <a:lnTo>
                  <a:pt x="10019" y="34240"/>
                </a:lnTo>
                <a:lnTo>
                  <a:pt x="9279" y="29366"/>
                </a:lnTo>
                <a:lnTo>
                  <a:pt x="9279" y="23915"/>
                </a:lnTo>
                <a:close/>
              </a:path>
              <a:path w="48840" h="53658">
                <a:moveTo>
                  <a:pt x="26974" y="46127"/>
                </a:moveTo>
                <a:lnTo>
                  <a:pt x="21449" y="46127"/>
                </a:lnTo>
                <a:lnTo>
                  <a:pt x="17103" y="44579"/>
                </a:lnTo>
                <a:lnTo>
                  <a:pt x="13635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74"/>
                </a:lnTo>
                <a:lnTo>
                  <a:pt x="13384" y="51879"/>
                </a:lnTo>
                <a:lnTo>
                  <a:pt x="16369" y="53075"/>
                </a:lnTo>
                <a:lnTo>
                  <a:pt x="19860" y="53658"/>
                </a:lnTo>
                <a:lnTo>
                  <a:pt x="28000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479146" y="4582742"/>
            <a:ext cx="33045" cy="76246"/>
          </a:xfrm>
          <a:custGeom>
            <a:avLst/>
            <a:gdLst/>
            <a:ahLst/>
            <a:cxnLst/>
            <a:rect l="l" t="t" r="r" b="b"/>
            <a:pathLst>
              <a:path w="33045" h="76246">
                <a:moveTo>
                  <a:pt x="8943" y="1298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9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9" y="31798"/>
                </a:lnTo>
                <a:lnTo>
                  <a:pt x="8622" y="31798"/>
                </a:lnTo>
                <a:lnTo>
                  <a:pt x="8622" y="74598"/>
                </a:lnTo>
                <a:lnTo>
                  <a:pt x="8992" y="75538"/>
                </a:lnTo>
                <a:lnTo>
                  <a:pt x="11545" y="76246"/>
                </a:lnTo>
                <a:lnTo>
                  <a:pt x="14720" y="76246"/>
                </a:lnTo>
                <a:lnTo>
                  <a:pt x="17640" y="74598"/>
                </a:lnTo>
                <a:lnTo>
                  <a:pt x="17640" y="31798"/>
                </a:lnTo>
                <a:lnTo>
                  <a:pt x="28538" y="31798"/>
                </a:lnTo>
                <a:lnTo>
                  <a:pt x="30175" y="30336"/>
                </a:lnTo>
                <a:lnTo>
                  <a:pt x="30326" y="27416"/>
                </a:lnTo>
                <a:lnTo>
                  <a:pt x="28538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3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0" y="8416"/>
                </a:lnTo>
                <a:lnTo>
                  <a:pt x="32688" y="8355"/>
                </a:lnTo>
                <a:lnTo>
                  <a:pt x="33045" y="5687"/>
                </a:lnTo>
                <a:lnTo>
                  <a:pt x="32969" y="3923"/>
                </a:lnTo>
                <a:lnTo>
                  <a:pt x="30824" y="1101"/>
                </a:lnTo>
                <a:lnTo>
                  <a:pt x="28055" y="341"/>
                </a:lnTo>
                <a:lnTo>
                  <a:pt x="24358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09" y="8100"/>
                </a:lnTo>
                <a:lnTo>
                  <a:pt x="8943" y="129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605657" y="472068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80" y="10741"/>
                </a:lnTo>
                <a:lnTo>
                  <a:pt x="7607" y="1074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7">
                <a:moveTo>
                  <a:pt x="1396" y="71574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632139" y="474005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82"/>
                </a:lnTo>
                <a:lnTo>
                  <a:pt x="8957" y="17143"/>
                </a:lnTo>
                <a:lnTo>
                  <a:pt x="11404" y="14072"/>
                </a:lnTo>
                <a:lnTo>
                  <a:pt x="13769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2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684051" y="4727768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6" y="58176"/>
                </a:lnTo>
                <a:lnTo>
                  <a:pt x="21840" y="58176"/>
                </a:lnTo>
                <a:lnTo>
                  <a:pt x="20062" y="57326"/>
                </a:lnTo>
                <a:lnTo>
                  <a:pt x="18070" y="53900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4"/>
                </a:lnTo>
                <a:lnTo>
                  <a:pt x="31898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43"/>
                </a:lnTo>
                <a:lnTo>
                  <a:pt x="10781" y="60436"/>
                </a:lnTo>
                <a:lnTo>
                  <a:pt x="13092" y="63155"/>
                </a:lnTo>
                <a:lnTo>
                  <a:pt x="16379" y="64833"/>
                </a:lnTo>
                <a:lnTo>
                  <a:pt x="20356" y="65836"/>
                </a:lnTo>
                <a:lnTo>
                  <a:pt x="25386" y="65671"/>
                </a:lnTo>
                <a:lnTo>
                  <a:pt x="28497" y="65098"/>
                </a:lnTo>
                <a:lnTo>
                  <a:pt x="31531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724770" y="4740051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9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6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700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6" y="50864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4" y="52809"/>
                </a:lnTo>
                <a:lnTo>
                  <a:pt x="36349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33"/>
                </a:lnTo>
                <a:lnTo>
                  <a:pt x="42077" y="42901"/>
                </a:lnTo>
                <a:lnTo>
                  <a:pt x="39460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6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81"/>
                </a:lnTo>
                <a:lnTo>
                  <a:pt x="9273" y="31360"/>
                </a:lnTo>
                <a:lnTo>
                  <a:pt x="9273" y="28652"/>
                </a:lnTo>
                <a:lnTo>
                  <a:pt x="41440" y="28652"/>
                </a:lnTo>
                <a:lnTo>
                  <a:pt x="43865" y="27752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7"/>
                </a:lnTo>
                <a:lnTo>
                  <a:pt x="13731" y="1868"/>
                </a:lnTo>
                <a:lnTo>
                  <a:pt x="10836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783908" y="4740051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81"/>
                </a:lnTo>
                <a:lnTo>
                  <a:pt x="10680" y="5998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6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86"/>
                </a:lnTo>
                <a:lnTo>
                  <a:pt x="8953" y="19152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822640" y="474005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79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82"/>
                </a:lnTo>
                <a:lnTo>
                  <a:pt x="42050" y="18021"/>
                </a:lnTo>
                <a:lnTo>
                  <a:pt x="41756" y="15038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877741" y="4740051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76"/>
                </a:lnTo>
                <a:lnTo>
                  <a:pt x="1834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13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927890" y="4727768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76"/>
                </a:lnTo>
                <a:lnTo>
                  <a:pt x="21843" y="58176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43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970783" y="472068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76" y="10741"/>
                </a:lnTo>
                <a:lnTo>
                  <a:pt x="7607" y="10741"/>
                </a:lnTo>
                <a:lnTo>
                  <a:pt x="10666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7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50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2"/>
                </a:lnTo>
                <a:lnTo>
                  <a:pt x="3939" y="20152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993841" y="4740051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605"/>
                </a:lnTo>
                <a:lnTo>
                  <a:pt x="14184" y="11174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6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37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4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5"/>
                </a:lnTo>
                <a:lnTo>
                  <a:pt x="2448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1" y="50674"/>
                </a:lnTo>
                <a:lnTo>
                  <a:pt x="10019" y="34240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7"/>
                </a:moveTo>
                <a:lnTo>
                  <a:pt x="21449" y="46127"/>
                </a:lnTo>
                <a:lnTo>
                  <a:pt x="17108" y="44575"/>
                </a:lnTo>
                <a:lnTo>
                  <a:pt x="13637" y="42148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1" y="50674"/>
                </a:lnTo>
                <a:lnTo>
                  <a:pt x="13385" y="51879"/>
                </a:lnTo>
                <a:lnTo>
                  <a:pt x="16369" y="53072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056320" y="474005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82"/>
                </a:lnTo>
                <a:lnTo>
                  <a:pt x="42047" y="18021"/>
                </a:lnTo>
                <a:lnTo>
                  <a:pt x="41756" y="15038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7" y="8557"/>
                </a:lnTo>
                <a:lnTo>
                  <a:pt x="22733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111425" y="4740051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8" y="40906"/>
                </a:moveTo>
                <a:lnTo>
                  <a:pt x="9952" y="52654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37" y="46671"/>
                </a:lnTo>
                <a:lnTo>
                  <a:pt x="15454" y="46671"/>
                </a:lnTo>
                <a:lnTo>
                  <a:pt x="11591" y="44409"/>
                </a:lnTo>
                <a:lnTo>
                  <a:pt x="9168" y="40906"/>
                </a:lnTo>
                <a:close/>
              </a:path>
              <a:path w="22870" h="53658">
                <a:moveTo>
                  <a:pt x="34555" y="52905"/>
                </a:moveTo>
                <a:lnTo>
                  <a:pt x="37219" y="52960"/>
                </a:lnTo>
                <a:lnTo>
                  <a:pt x="40102" y="51332"/>
                </a:lnTo>
                <a:lnTo>
                  <a:pt x="40102" y="15354"/>
                </a:lnTo>
                <a:lnTo>
                  <a:pt x="39761" y="12701"/>
                </a:lnTo>
                <a:lnTo>
                  <a:pt x="38375" y="8129"/>
                </a:lnTo>
                <a:lnTo>
                  <a:pt x="35761" y="4697"/>
                </a:lnTo>
                <a:lnTo>
                  <a:pt x="32255" y="1995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63"/>
                </a:lnTo>
                <a:lnTo>
                  <a:pt x="5269" y="12053"/>
                </a:lnTo>
                <a:lnTo>
                  <a:pt x="8149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5"/>
                </a:lnTo>
                <a:lnTo>
                  <a:pt x="22081" y="7265"/>
                </a:lnTo>
                <a:lnTo>
                  <a:pt x="25232" y="8013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0" y="18770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06" y="25247"/>
                </a:lnTo>
                <a:lnTo>
                  <a:pt x="4417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4"/>
                </a:lnTo>
                <a:lnTo>
                  <a:pt x="9168" y="40906"/>
                </a:lnTo>
                <a:lnTo>
                  <a:pt x="9168" y="38355"/>
                </a:lnTo>
                <a:lnTo>
                  <a:pt x="10017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57" y="29246"/>
                </a:lnTo>
                <a:lnTo>
                  <a:pt x="23557" y="29030"/>
                </a:lnTo>
                <a:lnTo>
                  <a:pt x="31200" y="29030"/>
                </a:lnTo>
                <a:lnTo>
                  <a:pt x="31200" y="39380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0" y="53658"/>
                </a:lnTo>
                <a:lnTo>
                  <a:pt x="22642" y="53035"/>
                </a:lnTo>
                <a:lnTo>
                  <a:pt x="25256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168077" y="4717141"/>
            <a:ext cx="8953" cy="75829"/>
          </a:xfrm>
          <a:custGeom>
            <a:avLst/>
            <a:gdLst/>
            <a:ahLst/>
            <a:cxnLst/>
            <a:rect l="l" t="t" r="r" b="b"/>
            <a:pathLst>
              <a:path w="8953" h="75829">
                <a:moveTo>
                  <a:pt x="8953" y="74192"/>
                </a:moveTo>
                <a:lnTo>
                  <a:pt x="8953" y="1697"/>
                </a:lnTo>
                <a:lnTo>
                  <a:pt x="8737" y="924"/>
                </a:lnTo>
                <a:lnTo>
                  <a:pt x="6094" y="0"/>
                </a:lnTo>
                <a:lnTo>
                  <a:pt x="2854" y="0"/>
                </a:lnTo>
                <a:lnTo>
                  <a:pt x="0" y="1697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29"/>
                </a:lnTo>
                <a:lnTo>
                  <a:pt x="6094" y="75829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14965" y="474005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1"/>
                </a:lnTo>
                <a:lnTo>
                  <a:pt x="15419" y="53658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55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4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56184" y="4727768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4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8" y="65098"/>
                </a:lnTo>
                <a:lnTo>
                  <a:pt x="31532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96843" y="4740051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76"/>
                </a:lnTo>
                <a:lnTo>
                  <a:pt x="18338" y="46671"/>
                </a:lnTo>
                <a:lnTo>
                  <a:pt x="15454" y="46671"/>
                </a:lnTo>
                <a:lnTo>
                  <a:pt x="11595" y="44409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13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353500" y="474005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82"/>
                </a:lnTo>
                <a:lnTo>
                  <a:pt x="42047" y="18021"/>
                </a:lnTo>
                <a:lnTo>
                  <a:pt x="41756" y="15038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7" y="8557"/>
                </a:lnTo>
                <a:lnTo>
                  <a:pt x="22732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408828" y="4717368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3" y="63460"/>
                </a:lnTo>
                <a:lnTo>
                  <a:pt x="2948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19"/>
                </a:lnTo>
                <a:lnTo>
                  <a:pt x="9842" y="56376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73"/>
                </a:lnTo>
                <a:lnTo>
                  <a:pt x="13122" y="34531"/>
                </a:lnTo>
                <a:lnTo>
                  <a:pt x="16001" y="32015"/>
                </a:lnTo>
                <a:lnTo>
                  <a:pt x="19533" y="30377"/>
                </a:lnTo>
                <a:lnTo>
                  <a:pt x="24270" y="30377"/>
                </a:lnTo>
                <a:lnTo>
                  <a:pt x="28893" y="32753"/>
                </a:lnTo>
                <a:lnTo>
                  <a:pt x="33491" y="36611"/>
                </a:lnTo>
                <a:lnTo>
                  <a:pt x="35918" y="39611"/>
                </a:lnTo>
                <a:lnTo>
                  <a:pt x="35918" y="59143"/>
                </a:lnTo>
                <a:lnTo>
                  <a:pt x="33174" y="62406"/>
                </a:lnTo>
                <a:lnTo>
                  <a:pt x="29427" y="65811"/>
                </a:lnTo>
                <a:lnTo>
                  <a:pt x="25974" y="67892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3" y="72464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4" y="75603"/>
                </a:lnTo>
                <a:lnTo>
                  <a:pt x="44921" y="73966"/>
                </a:lnTo>
                <a:lnTo>
                  <a:pt x="44921" y="1689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9"/>
                </a:lnTo>
                <a:lnTo>
                  <a:pt x="35918" y="30059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79"/>
                </a:lnTo>
                <a:lnTo>
                  <a:pt x="17614" y="22679"/>
                </a:lnTo>
                <a:lnTo>
                  <a:pt x="14580" y="23328"/>
                </a:lnTo>
                <a:lnTo>
                  <a:pt x="11963" y="24613"/>
                </a:lnTo>
                <a:lnTo>
                  <a:pt x="9335" y="25895"/>
                </a:lnTo>
                <a:lnTo>
                  <a:pt x="7138" y="27724"/>
                </a:lnTo>
                <a:lnTo>
                  <a:pt x="3596" y="32496"/>
                </a:lnTo>
                <a:lnTo>
                  <a:pt x="2260" y="35394"/>
                </a:lnTo>
                <a:lnTo>
                  <a:pt x="1346" y="38771"/>
                </a:lnTo>
                <a:lnTo>
                  <a:pt x="447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9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6"/>
                </a:lnTo>
                <a:lnTo>
                  <a:pt x="10886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467021" y="4740051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38" y="46671"/>
                </a:lnTo>
                <a:lnTo>
                  <a:pt x="15458" y="46671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5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7" y="4697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13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523683" y="4740051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81"/>
                </a:lnTo>
                <a:lnTo>
                  <a:pt x="10680" y="5998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6"/>
                </a:lnTo>
                <a:lnTo>
                  <a:pt x="316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6"/>
                </a:lnTo>
                <a:lnTo>
                  <a:pt x="8953" y="19152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559323" y="4717368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7" y="66254"/>
                </a:lnTo>
                <a:lnTo>
                  <a:pt x="6098" y="70991"/>
                </a:lnTo>
                <a:lnTo>
                  <a:pt x="10680" y="74268"/>
                </a:lnTo>
                <a:lnTo>
                  <a:pt x="10886" y="60819"/>
                </a:lnTo>
                <a:lnTo>
                  <a:pt x="9846" y="56376"/>
                </a:lnTo>
                <a:lnTo>
                  <a:pt x="9273" y="51624"/>
                </a:lnTo>
                <a:lnTo>
                  <a:pt x="9273" y="46850"/>
                </a:lnTo>
                <a:lnTo>
                  <a:pt x="9956" y="42329"/>
                </a:lnTo>
                <a:lnTo>
                  <a:pt x="11127" y="38073"/>
                </a:lnTo>
                <a:lnTo>
                  <a:pt x="13121" y="34531"/>
                </a:lnTo>
                <a:lnTo>
                  <a:pt x="16001" y="32015"/>
                </a:lnTo>
                <a:lnTo>
                  <a:pt x="19533" y="30377"/>
                </a:lnTo>
                <a:lnTo>
                  <a:pt x="24270" y="30377"/>
                </a:lnTo>
                <a:lnTo>
                  <a:pt x="28893" y="32753"/>
                </a:lnTo>
                <a:lnTo>
                  <a:pt x="33491" y="36611"/>
                </a:lnTo>
                <a:lnTo>
                  <a:pt x="35916" y="39611"/>
                </a:lnTo>
                <a:lnTo>
                  <a:pt x="35916" y="59143"/>
                </a:lnTo>
                <a:lnTo>
                  <a:pt x="33173" y="62406"/>
                </a:lnTo>
                <a:lnTo>
                  <a:pt x="29425" y="65811"/>
                </a:lnTo>
                <a:lnTo>
                  <a:pt x="25974" y="67892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2" y="67043"/>
                </a:lnTo>
                <a:lnTo>
                  <a:pt x="12764" y="64476"/>
                </a:lnTo>
                <a:lnTo>
                  <a:pt x="13221" y="75653"/>
                </a:lnTo>
                <a:lnTo>
                  <a:pt x="16271" y="76352"/>
                </a:lnTo>
                <a:lnTo>
                  <a:pt x="23154" y="76352"/>
                </a:lnTo>
                <a:lnTo>
                  <a:pt x="26175" y="75563"/>
                </a:lnTo>
                <a:lnTo>
                  <a:pt x="28943" y="74015"/>
                </a:lnTo>
                <a:lnTo>
                  <a:pt x="31711" y="72464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1" y="74498"/>
                </a:lnTo>
                <a:lnTo>
                  <a:pt x="39625" y="75603"/>
                </a:lnTo>
                <a:lnTo>
                  <a:pt x="42357" y="75603"/>
                </a:lnTo>
                <a:lnTo>
                  <a:pt x="44921" y="73966"/>
                </a:lnTo>
                <a:lnTo>
                  <a:pt x="44921" y="1689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9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3" y="22679"/>
                </a:lnTo>
                <a:lnTo>
                  <a:pt x="17618" y="22679"/>
                </a:lnTo>
                <a:lnTo>
                  <a:pt x="14579" y="23328"/>
                </a:lnTo>
                <a:lnTo>
                  <a:pt x="11965" y="24613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496"/>
                </a:lnTo>
                <a:lnTo>
                  <a:pt x="2260" y="35394"/>
                </a:lnTo>
                <a:lnTo>
                  <a:pt x="1346" y="38771"/>
                </a:lnTo>
                <a:lnTo>
                  <a:pt x="445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21" h="76352">
                <a:moveTo>
                  <a:pt x="10886" y="60819"/>
                </a:moveTo>
                <a:lnTo>
                  <a:pt x="10680" y="74268"/>
                </a:lnTo>
                <a:lnTo>
                  <a:pt x="13221" y="75653"/>
                </a:lnTo>
                <a:lnTo>
                  <a:pt x="12764" y="64476"/>
                </a:lnTo>
                <a:lnTo>
                  <a:pt x="10886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616918" y="4740051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95"/>
                </a:lnTo>
                <a:lnTo>
                  <a:pt x="5652" y="4370"/>
                </a:lnTo>
                <a:lnTo>
                  <a:pt x="3049" y="7225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2" y="37313"/>
                </a:lnTo>
                <a:lnTo>
                  <a:pt x="25477" y="41187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508"/>
                </a:lnTo>
                <a:lnTo>
                  <a:pt x="13550" y="46508"/>
                </a:lnTo>
                <a:lnTo>
                  <a:pt x="10213" y="45770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5"/>
                </a:lnTo>
                <a:lnTo>
                  <a:pt x="12028" y="53531"/>
                </a:lnTo>
                <a:lnTo>
                  <a:pt x="15419" y="53658"/>
                </a:lnTo>
                <a:lnTo>
                  <a:pt x="18238" y="53658"/>
                </a:lnTo>
                <a:lnTo>
                  <a:pt x="20830" y="53315"/>
                </a:lnTo>
                <a:lnTo>
                  <a:pt x="25528" y="51955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3" y="42696"/>
                </a:lnTo>
                <a:lnTo>
                  <a:pt x="34570" y="37986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50" y="10097"/>
                </a:lnTo>
                <a:lnTo>
                  <a:pt x="32043" y="8305"/>
                </a:lnTo>
                <a:lnTo>
                  <a:pt x="31993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664532" y="4780534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7"/>
                </a:lnTo>
                <a:lnTo>
                  <a:pt x="9591" y="417"/>
                </a:lnTo>
                <a:lnTo>
                  <a:pt x="5918" y="0"/>
                </a:lnTo>
                <a:lnTo>
                  <a:pt x="1285" y="1269"/>
                </a:lnTo>
                <a:lnTo>
                  <a:pt x="0" y="3834"/>
                </a:lnTo>
                <a:lnTo>
                  <a:pt x="0" y="8888"/>
                </a:lnTo>
                <a:lnTo>
                  <a:pt x="2085" y="12228"/>
                </a:lnTo>
                <a:lnTo>
                  <a:pt x="5753" y="12635"/>
                </a:lnTo>
                <a:lnTo>
                  <a:pt x="10403" y="11365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461150" y="1900087"/>
            <a:ext cx="7768750" cy="0"/>
          </a:xfrm>
          <a:custGeom>
            <a:avLst/>
            <a:gdLst/>
            <a:ahLst/>
            <a:cxnLst/>
            <a:rect l="l" t="t" r="r" b="b"/>
            <a:pathLst>
              <a:path w="7768750">
                <a:moveTo>
                  <a:pt x="0" y="0"/>
                </a:moveTo>
                <a:lnTo>
                  <a:pt x="7768750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552980" y="1900093"/>
            <a:ext cx="0" cy="5214261"/>
          </a:xfrm>
          <a:custGeom>
            <a:avLst/>
            <a:gdLst/>
            <a:ahLst/>
            <a:cxnLst/>
            <a:rect l="l" t="t" r="r" b="b"/>
            <a:pathLst>
              <a:path h="5214261">
                <a:moveTo>
                  <a:pt x="0" y="0"/>
                </a:moveTo>
                <a:lnTo>
                  <a:pt x="0" y="5214261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61150" y="7114348"/>
            <a:ext cx="7768750" cy="0"/>
          </a:xfrm>
          <a:custGeom>
            <a:avLst/>
            <a:gdLst/>
            <a:ahLst/>
            <a:cxnLst/>
            <a:rect l="l" t="t" r="r" b="b"/>
            <a:pathLst>
              <a:path w="7768750">
                <a:moveTo>
                  <a:pt x="0" y="0"/>
                </a:moveTo>
                <a:lnTo>
                  <a:pt x="7768750" y="0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9229967" y="1898956"/>
            <a:ext cx="0" cy="5215399"/>
          </a:xfrm>
          <a:custGeom>
            <a:avLst/>
            <a:gdLst/>
            <a:ahLst/>
            <a:cxnLst/>
            <a:rect l="l" t="t" r="r" b="b"/>
            <a:pathLst>
              <a:path h="5215399">
                <a:moveTo>
                  <a:pt x="0" y="0"/>
                </a:moveTo>
                <a:lnTo>
                  <a:pt x="0" y="5215399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462691" y="1898956"/>
            <a:ext cx="0" cy="5220770"/>
          </a:xfrm>
          <a:custGeom>
            <a:avLst/>
            <a:gdLst/>
            <a:ahLst/>
            <a:cxnLst/>
            <a:rect l="l" t="t" r="r" b="b"/>
            <a:pathLst>
              <a:path h="5220770">
                <a:moveTo>
                  <a:pt x="0" y="0"/>
                </a:moveTo>
                <a:lnTo>
                  <a:pt x="0" y="522077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84378" y="5981684"/>
            <a:ext cx="59867" cy="70848"/>
          </a:xfrm>
          <a:custGeom>
            <a:avLst/>
            <a:gdLst/>
            <a:ahLst/>
            <a:cxnLst/>
            <a:rect l="l" t="t" r="r" b="b"/>
            <a:pathLst>
              <a:path w="59867" h="70848">
                <a:moveTo>
                  <a:pt x="29249" y="9650"/>
                </a:moveTo>
                <a:lnTo>
                  <a:pt x="29566" y="0"/>
                </a:lnTo>
                <a:lnTo>
                  <a:pt x="26174" y="137"/>
                </a:lnTo>
                <a:lnTo>
                  <a:pt x="23547" y="1954"/>
                </a:lnTo>
                <a:lnTo>
                  <a:pt x="0" y="67165"/>
                </a:lnTo>
                <a:lnTo>
                  <a:pt x="190" y="70455"/>
                </a:lnTo>
                <a:lnTo>
                  <a:pt x="2857" y="70848"/>
                </a:lnTo>
                <a:lnTo>
                  <a:pt x="6375" y="70758"/>
                </a:lnTo>
                <a:lnTo>
                  <a:pt x="9053" y="68954"/>
                </a:lnTo>
                <a:lnTo>
                  <a:pt x="14809" y="52087"/>
                </a:lnTo>
                <a:lnTo>
                  <a:pt x="17146" y="44646"/>
                </a:lnTo>
                <a:lnTo>
                  <a:pt x="29249" y="9650"/>
                </a:lnTo>
                <a:close/>
              </a:path>
              <a:path w="59867" h="70848">
                <a:moveTo>
                  <a:pt x="59526" y="67214"/>
                </a:moveTo>
                <a:lnTo>
                  <a:pt x="35977" y="2005"/>
                </a:lnTo>
                <a:lnTo>
                  <a:pt x="35128" y="734"/>
                </a:lnTo>
                <a:lnTo>
                  <a:pt x="32449" y="74"/>
                </a:lnTo>
                <a:lnTo>
                  <a:pt x="29566" y="0"/>
                </a:lnTo>
                <a:lnTo>
                  <a:pt x="29300" y="9650"/>
                </a:lnTo>
                <a:lnTo>
                  <a:pt x="41568" y="44646"/>
                </a:lnTo>
                <a:lnTo>
                  <a:pt x="17146" y="44646"/>
                </a:lnTo>
                <a:lnTo>
                  <a:pt x="14809" y="52087"/>
                </a:lnTo>
                <a:lnTo>
                  <a:pt x="44005" y="52087"/>
                </a:lnTo>
                <a:lnTo>
                  <a:pt x="50025" y="69170"/>
                </a:lnTo>
                <a:lnTo>
                  <a:pt x="50900" y="70375"/>
                </a:lnTo>
                <a:lnTo>
                  <a:pt x="53441" y="70822"/>
                </a:lnTo>
                <a:lnTo>
                  <a:pt x="56577" y="70848"/>
                </a:lnTo>
                <a:lnTo>
                  <a:pt x="59867" y="70008"/>
                </a:lnTo>
                <a:lnTo>
                  <a:pt x="59526" y="672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650794" y="5982012"/>
            <a:ext cx="52477" cy="70479"/>
          </a:xfrm>
          <a:custGeom>
            <a:avLst/>
            <a:gdLst/>
            <a:ahLst/>
            <a:cxnLst/>
            <a:rect l="l" t="t" r="r" b="b"/>
            <a:pathLst>
              <a:path w="52477" h="70479">
                <a:moveTo>
                  <a:pt x="21910" y="69771"/>
                </a:moveTo>
                <a:lnTo>
                  <a:pt x="24602" y="70479"/>
                </a:lnTo>
                <a:lnTo>
                  <a:pt x="27863" y="70479"/>
                </a:lnTo>
                <a:lnTo>
                  <a:pt x="30887" y="68792"/>
                </a:lnTo>
                <a:lnTo>
                  <a:pt x="30887" y="7927"/>
                </a:lnTo>
                <a:lnTo>
                  <a:pt x="50637" y="7927"/>
                </a:lnTo>
                <a:lnTo>
                  <a:pt x="52185" y="6717"/>
                </a:lnTo>
                <a:lnTo>
                  <a:pt x="52477" y="4013"/>
                </a:lnTo>
                <a:lnTo>
                  <a:pt x="52440" y="2706"/>
                </a:lnTo>
                <a:lnTo>
                  <a:pt x="50637" y="0"/>
                </a:lnTo>
                <a:lnTo>
                  <a:pt x="1245" y="64"/>
                </a:lnTo>
                <a:lnTo>
                  <a:pt x="0" y="2706"/>
                </a:lnTo>
                <a:lnTo>
                  <a:pt x="0" y="5295"/>
                </a:lnTo>
                <a:lnTo>
                  <a:pt x="1803" y="7927"/>
                </a:lnTo>
                <a:lnTo>
                  <a:pt x="21553" y="7927"/>
                </a:lnTo>
                <a:lnTo>
                  <a:pt x="21553" y="68792"/>
                </a:lnTo>
                <a:lnTo>
                  <a:pt x="21910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717048" y="5981727"/>
            <a:ext cx="36413" cy="70481"/>
          </a:xfrm>
          <a:custGeom>
            <a:avLst/>
            <a:gdLst/>
            <a:ahLst/>
            <a:cxnLst/>
            <a:rect l="l" t="t" r="r" b="b"/>
            <a:pathLst>
              <a:path w="36413" h="70481">
                <a:moveTo>
                  <a:pt x="36413" y="66419"/>
                </a:moveTo>
                <a:lnTo>
                  <a:pt x="36374" y="65083"/>
                </a:lnTo>
                <a:lnTo>
                  <a:pt x="34505" y="62405"/>
                </a:lnTo>
                <a:lnTo>
                  <a:pt x="9334" y="62405"/>
                </a:lnTo>
                <a:lnTo>
                  <a:pt x="9334" y="1687"/>
                </a:lnTo>
                <a:lnTo>
                  <a:pt x="8981" y="712"/>
                </a:lnTo>
                <a:lnTo>
                  <a:pt x="6324" y="0"/>
                </a:lnTo>
                <a:lnTo>
                  <a:pt x="3063" y="0"/>
                </a:lnTo>
                <a:lnTo>
                  <a:pt x="0" y="1687"/>
                </a:lnTo>
                <a:lnTo>
                  <a:pt x="0" y="66686"/>
                </a:lnTo>
                <a:lnTo>
                  <a:pt x="370" y="69084"/>
                </a:lnTo>
                <a:lnTo>
                  <a:pt x="3481" y="70481"/>
                </a:lnTo>
                <a:lnTo>
                  <a:pt x="34505" y="70481"/>
                </a:lnTo>
                <a:lnTo>
                  <a:pt x="36118" y="69148"/>
                </a:lnTo>
                <a:lnTo>
                  <a:pt x="36413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94765" y="5976673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590"/>
                </a:moveTo>
                <a:lnTo>
                  <a:pt x="33094" y="74188"/>
                </a:lnTo>
                <a:lnTo>
                  <a:pt x="33310" y="74926"/>
                </a:lnTo>
                <a:lnTo>
                  <a:pt x="35953" y="75840"/>
                </a:lnTo>
                <a:lnTo>
                  <a:pt x="39189" y="75840"/>
                </a:lnTo>
                <a:lnTo>
                  <a:pt x="42048" y="74188"/>
                </a:lnTo>
                <a:lnTo>
                  <a:pt x="42048" y="40939"/>
                </a:lnTo>
                <a:lnTo>
                  <a:pt x="41756" y="37943"/>
                </a:lnTo>
                <a:lnTo>
                  <a:pt x="40561" y="33004"/>
                </a:lnTo>
                <a:lnTo>
                  <a:pt x="38200" y="28976"/>
                </a:lnTo>
                <a:lnTo>
                  <a:pt x="35025" y="25675"/>
                </a:lnTo>
                <a:lnTo>
                  <a:pt x="30567" y="23464"/>
                </a:lnTo>
                <a:lnTo>
                  <a:pt x="27839" y="22906"/>
                </a:lnTo>
                <a:lnTo>
                  <a:pt x="21931" y="22906"/>
                </a:lnTo>
                <a:lnTo>
                  <a:pt x="19314" y="23580"/>
                </a:lnTo>
                <a:lnTo>
                  <a:pt x="16711" y="24886"/>
                </a:lnTo>
                <a:lnTo>
                  <a:pt x="14108" y="26222"/>
                </a:lnTo>
                <a:lnTo>
                  <a:pt x="11516" y="28227"/>
                </a:lnTo>
                <a:lnTo>
                  <a:pt x="8953" y="30946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88"/>
                </a:lnTo>
                <a:lnTo>
                  <a:pt x="190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88"/>
                </a:lnTo>
                <a:lnTo>
                  <a:pt x="8953" y="40049"/>
                </a:lnTo>
                <a:lnTo>
                  <a:pt x="11404" y="36978"/>
                </a:lnTo>
                <a:lnTo>
                  <a:pt x="13766" y="34653"/>
                </a:lnTo>
                <a:lnTo>
                  <a:pt x="18248" y="31468"/>
                </a:lnTo>
                <a:lnTo>
                  <a:pt x="22730" y="30664"/>
                </a:lnTo>
                <a:lnTo>
                  <a:pt x="25995" y="30995"/>
                </a:lnTo>
                <a:lnTo>
                  <a:pt x="28638" y="32292"/>
                </a:lnTo>
                <a:lnTo>
                  <a:pt x="31381" y="35708"/>
                </a:lnTo>
                <a:lnTo>
                  <a:pt x="32447" y="38869"/>
                </a:lnTo>
                <a:lnTo>
                  <a:pt x="33094" y="42807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853043" y="5999580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90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75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8" y="4090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9"/>
                </a:lnTo>
                <a:lnTo>
                  <a:pt x="40106" y="51332"/>
                </a:lnTo>
                <a:lnTo>
                  <a:pt x="40106" y="15368"/>
                </a:lnTo>
                <a:lnTo>
                  <a:pt x="39761" y="12700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406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63"/>
                </a:lnTo>
                <a:lnTo>
                  <a:pt x="10147" y="1813"/>
                </a:lnTo>
                <a:lnTo>
                  <a:pt x="7225" y="2919"/>
                </a:lnTo>
                <a:lnTo>
                  <a:pt x="3505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75"/>
                </a:lnTo>
                <a:lnTo>
                  <a:pt x="22085" y="7275"/>
                </a:lnTo>
                <a:lnTo>
                  <a:pt x="25234" y="8013"/>
                </a:lnTo>
                <a:lnTo>
                  <a:pt x="27799" y="9218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19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9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40906"/>
                </a:lnTo>
                <a:lnTo>
                  <a:pt x="9168" y="38365"/>
                </a:lnTo>
                <a:lnTo>
                  <a:pt x="10017" y="34429"/>
                </a:lnTo>
                <a:lnTo>
                  <a:pt x="12649" y="31496"/>
                </a:lnTo>
                <a:lnTo>
                  <a:pt x="15339" y="30073"/>
                </a:lnTo>
                <a:lnTo>
                  <a:pt x="18961" y="29245"/>
                </a:lnTo>
                <a:lnTo>
                  <a:pt x="23557" y="29029"/>
                </a:lnTo>
                <a:lnTo>
                  <a:pt x="31203" y="29029"/>
                </a:lnTo>
                <a:lnTo>
                  <a:pt x="31203" y="39394"/>
                </a:lnTo>
                <a:lnTo>
                  <a:pt x="26884" y="43675"/>
                </a:lnTo>
                <a:lnTo>
                  <a:pt x="22870" y="46075"/>
                </a:lnTo>
                <a:lnTo>
                  <a:pt x="19860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5" y="46443"/>
                </a:lnTo>
                <a:lnTo>
                  <a:pt x="32395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906419" y="6000347"/>
            <a:ext cx="46497" cy="52095"/>
          </a:xfrm>
          <a:custGeom>
            <a:avLst/>
            <a:gdLst/>
            <a:ahLst/>
            <a:cxnLst/>
            <a:rect l="l" t="t" r="r" b="b"/>
            <a:pathLst>
              <a:path w="46497" h="52095">
                <a:moveTo>
                  <a:pt x="535" y="3848"/>
                </a:moveTo>
                <a:lnTo>
                  <a:pt x="17146" y="50241"/>
                </a:lnTo>
                <a:lnTo>
                  <a:pt x="17985" y="51422"/>
                </a:lnTo>
                <a:lnTo>
                  <a:pt x="20562" y="52095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5" y="3848"/>
                </a:lnTo>
                <a:lnTo>
                  <a:pt x="46497" y="1576"/>
                </a:lnTo>
                <a:lnTo>
                  <a:pt x="45965" y="471"/>
                </a:lnTo>
                <a:lnTo>
                  <a:pt x="43157" y="0"/>
                </a:lnTo>
                <a:lnTo>
                  <a:pt x="39956" y="78"/>
                </a:lnTo>
                <a:lnTo>
                  <a:pt x="37378" y="1742"/>
                </a:lnTo>
                <a:lnTo>
                  <a:pt x="23762" y="42000"/>
                </a:lnTo>
                <a:lnTo>
                  <a:pt x="23381" y="42000"/>
                </a:lnTo>
                <a:lnTo>
                  <a:pt x="9601" y="1742"/>
                </a:lnTo>
                <a:lnTo>
                  <a:pt x="8027" y="241"/>
                </a:lnTo>
                <a:lnTo>
                  <a:pt x="5435" y="0"/>
                </a:lnTo>
                <a:lnTo>
                  <a:pt x="2858" y="13"/>
                </a:lnTo>
                <a:lnTo>
                  <a:pt x="0" y="1285"/>
                </a:lnTo>
                <a:lnTo>
                  <a:pt x="535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962961" y="5999580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21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105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69"/>
                </a:lnTo>
                <a:lnTo>
                  <a:pt x="1572" y="3869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58" y="43282"/>
                </a:lnTo>
                <a:lnTo>
                  <a:pt x="36179" y="44552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8"/>
                </a:lnTo>
                <a:lnTo>
                  <a:pt x="44919" y="24739"/>
                </a:lnTo>
                <a:lnTo>
                  <a:pt x="44919" y="19940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105"/>
                </a:moveTo>
                <a:lnTo>
                  <a:pt x="10309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6" y="7419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053842" y="5976673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590"/>
                </a:moveTo>
                <a:lnTo>
                  <a:pt x="33094" y="74188"/>
                </a:lnTo>
                <a:lnTo>
                  <a:pt x="33310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48" y="74188"/>
                </a:lnTo>
                <a:lnTo>
                  <a:pt x="42048" y="40939"/>
                </a:lnTo>
                <a:lnTo>
                  <a:pt x="41756" y="37943"/>
                </a:lnTo>
                <a:lnTo>
                  <a:pt x="40565" y="33004"/>
                </a:lnTo>
                <a:lnTo>
                  <a:pt x="38200" y="28976"/>
                </a:lnTo>
                <a:lnTo>
                  <a:pt x="35027" y="25675"/>
                </a:lnTo>
                <a:lnTo>
                  <a:pt x="30567" y="23464"/>
                </a:lnTo>
                <a:lnTo>
                  <a:pt x="27839" y="22906"/>
                </a:lnTo>
                <a:lnTo>
                  <a:pt x="21931" y="22906"/>
                </a:lnTo>
                <a:lnTo>
                  <a:pt x="19317" y="23580"/>
                </a:lnTo>
                <a:lnTo>
                  <a:pt x="16711" y="24886"/>
                </a:lnTo>
                <a:lnTo>
                  <a:pt x="14108" y="26222"/>
                </a:lnTo>
                <a:lnTo>
                  <a:pt x="11520" y="28227"/>
                </a:lnTo>
                <a:lnTo>
                  <a:pt x="8953" y="30946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88"/>
                </a:lnTo>
                <a:lnTo>
                  <a:pt x="8953" y="40049"/>
                </a:lnTo>
                <a:lnTo>
                  <a:pt x="11416" y="36978"/>
                </a:lnTo>
                <a:lnTo>
                  <a:pt x="13766" y="34653"/>
                </a:lnTo>
                <a:lnTo>
                  <a:pt x="18248" y="31468"/>
                </a:lnTo>
                <a:lnTo>
                  <a:pt x="22734" y="30664"/>
                </a:lnTo>
                <a:lnTo>
                  <a:pt x="25995" y="30995"/>
                </a:lnTo>
                <a:lnTo>
                  <a:pt x="28638" y="32292"/>
                </a:lnTo>
                <a:lnTo>
                  <a:pt x="31381" y="35708"/>
                </a:lnTo>
                <a:lnTo>
                  <a:pt x="32447" y="38869"/>
                </a:lnTo>
                <a:lnTo>
                  <a:pt x="33094" y="42807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114355" y="5980230"/>
            <a:ext cx="11062" cy="72283"/>
          </a:xfrm>
          <a:custGeom>
            <a:avLst/>
            <a:gdLst/>
            <a:ahLst/>
            <a:cxnLst/>
            <a:rect l="l" t="t" r="r" b="b"/>
            <a:pathLst>
              <a:path w="11062" h="72283">
                <a:moveTo>
                  <a:pt x="0" y="5406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6"/>
                </a:lnTo>
                <a:close/>
              </a:path>
              <a:path w="11062" h="72283">
                <a:moveTo>
                  <a:pt x="1396" y="71560"/>
                </a:moveTo>
                <a:lnTo>
                  <a:pt x="3938" y="72283"/>
                </a:lnTo>
                <a:lnTo>
                  <a:pt x="7178" y="72283"/>
                </a:lnTo>
                <a:lnTo>
                  <a:pt x="10032" y="70631"/>
                </a:lnTo>
                <a:lnTo>
                  <a:pt x="10032" y="21786"/>
                </a:lnTo>
                <a:lnTo>
                  <a:pt x="9817" y="21088"/>
                </a:lnTo>
                <a:lnTo>
                  <a:pt x="7178" y="20148"/>
                </a:lnTo>
                <a:lnTo>
                  <a:pt x="3938" y="20148"/>
                </a:lnTo>
                <a:lnTo>
                  <a:pt x="1079" y="21786"/>
                </a:lnTo>
                <a:lnTo>
                  <a:pt x="1079" y="70631"/>
                </a:lnTo>
                <a:lnTo>
                  <a:pt x="1396" y="71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138583" y="5999692"/>
            <a:ext cx="46227" cy="72323"/>
          </a:xfrm>
          <a:custGeom>
            <a:avLst/>
            <a:gdLst/>
            <a:ahLst/>
            <a:cxnLst/>
            <a:rect l="l" t="t" r="r" b="b"/>
            <a:pathLst>
              <a:path w="46227" h="72323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3" y="66037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2" y="71880"/>
                </a:lnTo>
                <a:lnTo>
                  <a:pt x="32561" y="71001"/>
                </a:lnTo>
                <a:lnTo>
                  <a:pt x="35561" y="70102"/>
                </a:lnTo>
                <a:lnTo>
                  <a:pt x="39966" y="67369"/>
                </a:lnTo>
                <a:lnTo>
                  <a:pt x="43333" y="64043"/>
                </a:lnTo>
                <a:lnTo>
                  <a:pt x="45223" y="59993"/>
                </a:lnTo>
                <a:lnTo>
                  <a:pt x="45694" y="55623"/>
                </a:lnTo>
                <a:lnTo>
                  <a:pt x="45276" y="51612"/>
                </a:lnTo>
                <a:lnTo>
                  <a:pt x="43610" y="48383"/>
                </a:lnTo>
                <a:lnTo>
                  <a:pt x="40971" y="45935"/>
                </a:lnTo>
                <a:lnTo>
                  <a:pt x="37731" y="43977"/>
                </a:lnTo>
                <a:lnTo>
                  <a:pt x="33681" y="42785"/>
                </a:lnTo>
                <a:lnTo>
                  <a:pt x="29034" y="42378"/>
                </a:lnTo>
                <a:lnTo>
                  <a:pt x="16282" y="41831"/>
                </a:lnTo>
                <a:lnTo>
                  <a:pt x="14324" y="41756"/>
                </a:lnTo>
                <a:lnTo>
                  <a:pt x="10415" y="39646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38"/>
                </a:lnTo>
                <a:lnTo>
                  <a:pt x="30110" y="49503"/>
                </a:lnTo>
                <a:lnTo>
                  <a:pt x="32435" y="50111"/>
                </a:lnTo>
                <a:lnTo>
                  <a:pt x="35877" y="52386"/>
                </a:lnTo>
                <a:lnTo>
                  <a:pt x="36741" y="56106"/>
                </a:lnTo>
                <a:lnTo>
                  <a:pt x="36741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70" y="64706"/>
                </a:lnTo>
                <a:lnTo>
                  <a:pt x="25071" y="65491"/>
                </a:lnTo>
                <a:lnTo>
                  <a:pt x="18086" y="65491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500" y="54658"/>
                </a:lnTo>
                <a:lnTo>
                  <a:pt x="9817" y="36244"/>
                </a:lnTo>
                <a:lnTo>
                  <a:pt x="11390" y="32879"/>
                </a:lnTo>
                <a:lnTo>
                  <a:pt x="14404" y="33677"/>
                </a:lnTo>
                <a:lnTo>
                  <a:pt x="17981" y="34731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51"/>
                </a:lnTo>
                <a:lnTo>
                  <a:pt x="11455" y="17740"/>
                </a:lnTo>
                <a:lnTo>
                  <a:pt x="11661" y="14921"/>
                </a:lnTo>
                <a:lnTo>
                  <a:pt x="9918" y="3200"/>
                </a:lnTo>
                <a:lnTo>
                  <a:pt x="6591" y="6234"/>
                </a:lnTo>
                <a:lnTo>
                  <a:pt x="4345" y="1029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7"/>
                </a:lnTo>
                <a:lnTo>
                  <a:pt x="6565" y="28432"/>
                </a:lnTo>
                <a:lnTo>
                  <a:pt x="4104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5" y="42087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72323">
                <a:moveTo>
                  <a:pt x="15886" y="8279"/>
                </a:moveTo>
                <a:lnTo>
                  <a:pt x="18453" y="7123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72"/>
                </a:lnTo>
                <a:lnTo>
                  <a:pt x="31320" y="11490"/>
                </a:lnTo>
                <a:lnTo>
                  <a:pt x="32235" y="14083"/>
                </a:lnTo>
                <a:lnTo>
                  <a:pt x="32235" y="17423"/>
                </a:lnTo>
                <a:lnTo>
                  <a:pt x="32029" y="20191"/>
                </a:lnTo>
                <a:lnTo>
                  <a:pt x="30557" y="23935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90"/>
                </a:lnTo>
                <a:lnTo>
                  <a:pt x="17981" y="34731"/>
                </a:lnTo>
                <a:lnTo>
                  <a:pt x="21870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4" y="24850"/>
                </a:lnTo>
                <a:lnTo>
                  <a:pt x="40806" y="20191"/>
                </a:lnTo>
                <a:lnTo>
                  <a:pt x="40806" y="17358"/>
                </a:lnTo>
                <a:lnTo>
                  <a:pt x="40551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99"/>
                </a:lnTo>
                <a:lnTo>
                  <a:pt x="46227" y="4556"/>
                </a:lnTo>
                <a:lnTo>
                  <a:pt x="44387" y="924"/>
                </a:lnTo>
                <a:lnTo>
                  <a:pt x="29627" y="924"/>
                </a:lnTo>
                <a:lnTo>
                  <a:pt x="27306" y="406"/>
                </a:lnTo>
                <a:lnTo>
                  <a:pt x="24739" y="86"/>
                </a:lnTo>
                <a:lnTo>
                  <a:pt x="19112" y="0"/>
                </a:lnTo>
                <a:lnTo>
                  <a:pt x="14249" y="1230"/>
                </a:lnTo>
                <a:lnTo>
                  <a:pt x="9918" y="3200"/>
                </a:lnTo>
                <a:lnTo>
                  <a:pt x="11661" y="14921"/>
                </a:lnTo>
                <a:lnTo>
                  <a:pt x="13119" y="11108"/>
                </a:lnTo>
                <a:lnTo>
                  <a:pt x="15886" y="8279"/>
                </a:lnTo>
                <a:close/>
              </a:path>
              <a:path w="46227" h="72323">
                <a:moveTo>
                  <a:pt x="9817" y="36244"/>
                </a:moveTo>
                <a:lnTo>
                  <a:pt x="9500" y="54658"/>
                </a:lnTo>
                <a:lnTo>
                  <a:pt x="11696" y="51573"/>
                </a:lnTo>
                <a:lnTo>
                  <a:pt x="10415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199891" y="5976673"/>
            <a:ext cx="42052" cy="75840"/>
          </a:xfrm>
          <a:custGeom>
            <a:avLst/>
            <a:gdLst/>
            <a:ahLst/>
            <a:cxnLst/>
            <a:rect l="l" t="t" r="r" b="b"/>
            <a:pathLst>
              <a:path w="42052" h="75840">
                <a:moveTo>
                  <a:pt x="33098" y="45590"/>
                </a:moveTo>
                <a:lnTo>
                  <a:pt x="33098" y="74188"/>
                </a:lnTo>
                <a:lnTo>
                  <a:pt x="33314" y="74926"/>
                </a:lnTo>
                <a:lnTo>
                  <a:pt x="35957" y="75840"/>
                </a:lnTo>
                <a:lnTo>
                  <a:pt x="39193" y="75840"/>
                </a:lnTo>
                <a:lnTo>
                  <a:pt x="42052" y="74188"/>
                </a:lnTo>
                <a:lnTo>
                  <a:pt x="42052" y="40939"/>
                </a:lnTo>
                <a:lnTo>
                  <a:pt x="41760" y="37943"/>
                </a:lnTo>
                <a:lnTo>
                  <a:pt x="40565" y="33004"/>
                </a:lnTo>
                <a:lnTo>
                  <a:pt x="38202" y="28976"/>
                </a:lnTo>
                <a:lnTo>
                  <a:pt x="35027" y="25675"/>
                </a:lnTo>
                <a:lnTo>
                  <a:pt x="30571" y="23464"/>
                </a:lnTo>
                <a:lnTo>
                  <a:pt x="27838" y="22906"/>
                </a:lnTo>
                <a:lnTo>
                  <a:pt x="21935" y="22906"/>
                </a:lnTo>
                <a:lnTo>
                  <a:pt x="19317" y="23580"/>
                </a:lnTo>
                <a:lnTo>
                  <a:pt x="16714" y="24886"/>
                </a:lnTo>
                <a:lnTo>
                  <a:pt x="14112" y="26222"/>
                </a:lnTo>
                <a:lnTo>
                  <a:pt x="11520" y="28227"/>
                </a:lnTo>
                <a:lnTo>
                  <a:pt x="8953" y="30946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190" y="74926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88"/>
                </a:lnTo>
                <a:lnTo>
                  <a:pt x="8953" y="40049"/>
                </a:lnTo>
                <a:lnTo>
                  <a:pt x="11419" y="36978"/>
                </a:lnTo>
                <a:lnTo>
                  <a:pt x="13766" y="34653"/>
                </a:lnTo>
                <a:lnTo>
                  <a:pt x="18252" y="31468"/>
                </a:lnTo>
                <a:lnTo>
                  <a:pt x="22734" y="30664"/>
                </a:lnTo>
                <a:lnTo>
                  <a:pt x="25999" y="30995"/>
                </a:lnTo>
                <a:lnTo>
                  <a:pt x="28642" y="32292"/>
                </a:lnTo>
                <a:lnTo>
                  <a:pt x="31385" y="35708"/>
                </a:lnTo>
                <a:lnTo>
                  <a:pt x="32451" y="38869"/>
                </a:lnTo>
                <a:lnTo>
                  <a:pt x="33098" y="42807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261487" y="5976673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88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88"/>
                </a:lnTo>
                <a:lnTo>
                  <a:pt x="190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283747" y="6000347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64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7" y="71629"/>
                </a:lnTo>
                <a:lnTo>
                  <a:pt x="18161" y="71629"/>
                </a:lnTo>
                <a:lnTo>
                  <a:pt x="22045" y="69824"/>
                </a:lnTo>
                <a:lnTo>
                  <a:pt x="28562" y="51864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77" y="39"/>
                </a:lnTo>
                <a:lnTo>
                  <a:pt x="37184" y="1893"/>
                </a:lnTo>
                <a:lnTo>
                  <a:pt x="23733" y="41287"/>
                </a:lnTo>
                <a:lnTo>
                  <a:pt x="23568" y="41287"/>
                </a:lnTo>
                <a:lnTo>
                  <a:pt x="9625" y="2109"/>
                </a:lnTo>
                <a:lnTo>
                  <a:pt x="8952" y="737"/>
                </a:lnTo>
                <a:lnTo>
                  <a:pt x="6248" y="24"/>
                </a:lnTo>
                <a:lnTo>
                  <a:pt x="3224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25"/>
                </a:lnTo>
                <a:lnTo>
                  <a:pt x="19226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372612" y="5999576"/>
            <a:ext cx="44931" cy="72363"/>
          </a:xfrm>
          <a:custGeom>
            <a:avLst/>
            <a:gdLst/>
            <a:ahLst/>
            <a:cxnLst/>
            <a:rect l="l" t="t" r="r" b="b"/>
            <a:pathLst>
              <a:path w="44931" h="72363">
                <a:moveTo>
                  <a:pt x="8953" y="17269"/>
                </a:moveTo>
                <a:lnTo>
                  <a:pt x="10374" y="15490"/>
                </a:lnTo>
                <a:lnTo>
                  <a:pt x="12992" y="12787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1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6" y="17560"/>
                </a:lnTo>
                <a:lnTo>
                  <a:pt x="35455" y="22222"/>
                </a:lnTo>
                <a:lnTo>
                  <a:pt x="35646" y="27137"/>
                </a:lnTo>
                <a:lnTo>
                  <a:pt x="35646" y="29423"/>
                </a:lnTo>
                <a:lnTo>
                  <a:pt x="34937" y="33919"/>
                </a:lnTo>
                <a:lnTo>
                  <a:pt x="35471" y="50454"/>
                </a:lnTo>
                <a:lnTo>
                  <a:pt x="37680" y="48625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2"/>
                </a:lnTo>
                <a:lnTo>
                  <a:pt x="44462" y="34211"/>
                </a:lnTo>
                <a:lnTo>
                  <a:pt x="44931" y="30377"/>
                </a:lnTo>
                <a:lnTo>
                  <a:pt x="44931" y="22565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7"/>
                </a:lnTo>
                <a:lnTo>
                  <a:pt x="41972" y="10093"/>
                </a:lnTo>
                <a:lnTo>
                  <a:pt x="40398" y="7717"/>
                </a:lnTo>
                <a:lnTo>
                  <a:pt x="36791" y="3451"/>
                </a:lnTo>
                <a:lnTo>
                  <a:pt x="31798" y="698"/>
                </a:lnTo>
                <a:lnTo>
                  <a:pt x="28778" y="0"/>
                </a:lnTo>
                <a:lnTo>
                  <a:pt x="25232" y="0"/>
                </a:lnTo>
                <a:lnTo>
                  <a:pt x="22059" y="201"/>
                </a:lnTo>
                <a:lnTo>
                  <a:pt x="19126" y="949"/>
                </a:lnTo>
                <a:lnTo>
                  <a:pt x="16304" y="2256"/>
                </a:lnTo>
                <a:lnTo>
                  <a:pt x="13525" y="3934"/>
                </a:lnTo>
                <a:lnTo>
                  <a:pt x="10782" y="6184"/>
                </a:lnTo>
                <a:lnTo>
                  <a:pt x="7858" y="9014"/>
                </a:lnTo>
                <a:lnTo>
                  <a:pt x="8953" y="17269"/>
                </a:lnTo>
                <a:close/>
              </a:path>
              <a:path w="44931" h="72363">
                <a:moveTo>
                  <a:pt x="7858" y="9014"/>
                </a:moveTo>
                <a:lnTo>
                  <a:pt x="7858" y="2120"/>
                </a:lnTo>
                <a:lnTo>
                  <a:pt x="5295" y="798"/>
                </a:lnTo>
                <a:lnTo>
                  <a:pt x="2562" y="798"/>
                </a:lnTo>
                <a:lnTo>
                  <a:pt x="0" y="2448"/>
                </a:lnTo>
                <a:lnTo>
                  <a:pt x="0" y="70660"/>
                </a:lnTo>
                <a:lnTo>
                  <a:pt x="316" y="71625"/>
                </a:lnTo>
                <a:lnTo>
                  <a:pt x="2857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48" y="47509"/>
                </a:lnTo>
                <a:lnTo>
                  <a:pt x="13802" y="50493"/>
                </a:lnTo>
                <a:lnTo>
                  <a:pt x="17322" y="52499"/>
                </a:lnTo>
                <a:lnTo>
                  <a:pt x="20980" y="5352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35"/>
                </a:lnTo>
                <a:lnTo>
                  <a:pt x="32828" y="51739"/>
                </a:lnTo>
                <a:lnTo>
                  <a:pt x="35471" y="50454"/>
                </a:lnTo>
                <a:lnTo>
                  <a:pt x="34937" y="33919"/>
                </a:lnTo>
                <a:lnTo>
                  <a:pt x="33731" y="38188"/>
                </a:lnTo>
                <a:lnTo>
                  <a:pt x="31723" y="41807"/>
                </a:lnTo>
                <a:lnTo>
                  <a:pt x="28788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85"/>
                </a:lnTo>
                <a:lnTo>
                  <a:pt x="11430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58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434211" y="5999584"/>
            <a:ext cx="28508" cy="52929"/>
          </a:xfrm>
          <a:custGeom>
            <a:avLst/>
            <a:gdLst/>
            <a:ahLst/>
            <a:cxnLst/>
            <a:rect l="l" t="t" r="r" b="b"/>
            <a:pathLst>
              <a:path w="28508" h="5292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4" y="9471"/>
                </a:lnTo>
                <a:lnTo>
                  <a:pt x="28448" y="8188"/>
                </a:lnTo>
                <a:lnTo>
                  <a:pt x="28508" y="3667"/>
                </a:lnTo>
                <a:lnTo>
                  <a:pt x="26136" y="683"/>
                </a:lnTo>
                <a:lnTo>
                  <a:pt x="23022" y="8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6"/>
                </a:lnTo>
                <a:lnTo>
                  <a:pt x="10678" y="6004"/>
                </a:lnTo>
                <a:lnTo>
                  <a:pt x="8074" y="9550"/>
                </a:lnTo>
                <a:lnTo>
                  <a:pt x="8074" y="2156"/>
                </a:lnTo>
                <a:lnTo>
                  <a:pt x="5523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51281"/>
                </a:lnTo>
                <a:lnTo>
                  <a:pt x="187" y="52005"/>
                </a:lnTo>
                <a:lnTo>
                  <a:pt x="2854" y="52929"/>
                </a:lnTo>
                <a:lnTo>
                  <a:pt x="6094" y="5292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472692" y="599958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7" y="18996"/>
                </a:lnTo>
                <a:lnTo>
                  <a:pt x="11710" y="14605"/>
                </a:lnTo>
                <a:lnTo>
                  <a:pt x="14202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7" y="11469"/>
                </a:lnTo>
                <a:lnTo>
                  <a:pt x="37519" y="15011"/>
                </a:lnTo>
                <a:lnTo>
                  <a:pt x="38826" y="19428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6" y="50276"/>
                </a:lnTo>
                <a:lnTo>
                  <a:pt x="40488" y="48387"/>
                </a:lnTo>
                <a:lnTo>
                  <a:pt x="44654" y="43549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8" y="9283"/>
                </a:lnTo>
                <a:lnTo>
                  <a:pt x="42876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5" y="60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4" y="10083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4"/>
                </a:lnTo>
                <a:lnTo>
                  <a:pt x="1475" y="38365"/>
                </a:lnTo>
                <a:lnTo>
                  <a:pt x="2451" y="41615"/>
                </a:lnTo>
                <a:lnTo>
                  <a:pt x="3926" y="44387"/>
                </a:lnTo>
                <a:lnTo>
                  <a:pt x="5918" y="46673"/>
                </a:lnTo>
                <a:lnTo>
                  <a:pt x="10403" y="50684"/>
                </a:lnTo>
                <a:lnTo>
                  <a:pt x="10022" y="34239"/>
                </a:lnTo>
                <a:lnTo>
                  <a:pt x="9283" y="29376"/>
                </a:lnTo>
                <a:lnTo>
                  <a:pt x="9283" y="23914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2" y="46126"/>
                </a:lnTo>
                <a:lnTo>
                  <a:pt x="17106" y="44574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84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95"/>
                </a:lnTo>
                <a:lnTo>
                  <a:pt x="34761" y="51624"/>
                </a:lnTo>
                <a:lnTo>
                  <a:pt x="37886" y="5027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4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532052" y="5976255"/>
            <a:ext cx="33045" cy="76258"/>
          </a:xfrm>
          <a:custGeom>
            <a:avLst/>
            <a:gdLst/>
            <a:ahLst/>
            <a:cxnLst/>
            <a:rect l="l" t="t" r="r" b="b"/>
            <a:pathLst>
              <a:path w="33045" h="76258">
                <a:moveTo>
                  <a:pt x="8939" y="12992"/>
                </a:moveTo>
                <a:lnTo>
                  <a:pt x="8622" y="15927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09"/>
                </a:lnTo>
                <a:lnTo>
                  <a:pt x="0" y="28101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89" y="75535"/>
                </a:lnTo>
                <a:lnTo>
                  <a:pt x="11541" y="76258"/>
                </a:lnTo>
                <a:lnTo>
                  <a:pt x="14716" y="7625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4" y="31799"/>
                </a:lnTo>
                <a:lnTo>
                  <a:pt x="30175" y="30337"/>
                </a:lnTo>
                <a:lnTo>
                  <a:pt x="30326" y="27418"/>
                </a:lnTo>
                <a:lnTo>
                  <a:pt x="28534" y="24368"/>
                </a:lnTo>
                <a:lnTo>
                  <a:pt x="17640" y="24368"/>
                </a:lnTo>
                <a:lnTo>
                  <a:pt x="17766" y="15163"/>
                </a:lnTo>
                <a:lnTo>
                  <a:pt x="18263" y="12244"/>
                </a:lnTo>
                <a:lnTo>
                  <a:pt x="20599" y="8521"/>
                </a:lnTo>
                <a:lnTo>
                  <a:pt x="23619" y="7440"/>
                </a:lnTo>
                <a:lnTo>
                  <a:pt x="26795" y="7520"/>
                </a:lnTo>
                <a:lnTo>
                  <a:pt x="30010" y="8420"/>
                </a:lnTo>
                <a:lnTo>
                  <a:pt x="32688" y="8355"/>
                </a:lnTo>
                <a:lnTo>
                  <a:pt x="33045" y="5702"/>
                </a:lnTo>
                <a:lnTo>
                  <a:pt x="32969" y="3924"/>
                </a:lnTo>
                <a:lnTo>
                  <a:pt x="30820" y="1120"/>
                </a:lnTo>
                <a:lnTo>
                  <a:pt x="28051" y="356"/>
                </a:lnTo>
                <a:lnTo>
                  <a:pt x="24358" y="0"/>
                </a:lnTo>
                <a:lnTo>
                  <a:pt x="21690" y="0"/>
                </a:lnTo>
                <a:lnTo>
                  <a:pt x="19364" y="367"/>
                </a:lnTo>
                <a:lnTo>
                  <a:pt x="15415" y="1854"/>
                </a:lnTo>
                <a:lnTo>
                  <a:pt x="12481" y="4561"/>
                </a:lnTo>
                <a:lnTo>
                  <a:pt x="10209" y="8103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572560" y="599958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21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23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105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6" y="1241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69"/>
                </a:lnTo>
                <a:lnTo>
                  <a:pt x="1576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0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82"/>
                </a:lnTo>
                <a:lnTo>
                  <a:pt x="36183" y="44552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105"/>
                </a:moveTo>
                <a:lnTo>
                  <a:pt x="10313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831" y="3124"/>
                </a:lnTo>
                <a:lnTo>
                  <a:pt x="934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630956" y="599958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598" y="115"/>
                </a:moveTo>
                <a:lnTo>
                  <a:pt x="16026" y="0"/>
                </a:lnTo>
                <a:lnTo>
                  <a:pt x="13434" y="406"/>
                </a:lnTo>
                <a:lnTo>
                  <a:pt x="8989" y="1993"/>
                </a:lnTo>
                <a:lnTo>
                  <a:pt x="5647" y="4381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89"/>
                </a:lnTo>
                <a:lnTo>
                  <a:pt x="1546" y="18529"/>
                </a:lnTo>
                <a:lnTo>
                  <a:pt x="2955" y="21643"/>
                </a:lnTo>
                <a:lnTo>
                  <a:pt x="6209" y="25210"/>
                </a:lnTo>
                <a:lnTo>
                  <a:pt x="8989" y="26949"/>
                </a:lnTo>
                <a:lnTo>
                  <a:pt x="11948" y="28421"/>
                </a:lnTo>
                <a:lnTo>
                  <a:pt x="15022" y="29657"/>
                </a:lnTo>
                <a:lnTo>
                  <a:pt x="17966" y="30797"/>
                </a:lnTo>
                <a:lnTo>
                  <a:pt x="20709" y="31992"/>
                </a:lnTo>
                <a:lnTo>
                  <a:pt x="23961" y="34278"/>
                </a:lnTo>
                <a:lnTo>
                  <a:pt x="25728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5" y="44171"/>
                </a:lnTo>
                <a:lnTo>
                  <a:pt x="3286" y="42570"/>
                </a:lnTo>
                <a:lnTo>
                  <a:pt x="276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3" y="52998"/>
                </a:lnTo>
                <a:lnTo>
                  <a:pt x="12023" y="53531"/>
                </a:lnTo>
                <a:lnTo>
                  <a:pt x="18233" y="53657"/>
                </a:lnTo>
                <a:lnTo>
                  <a:pt x="20825" y="53326"/>
                </a:lnTo>
                <a:lnTo>
                  <a:pt x="25523" y="51954"/>
                </a:lnTo>
                <a:lnTo>
                  <a:pt x="29245" y="49593"/>
                </a:lnTo>
                <a:lnTo>
                  <a:pt x="32255" y="46622"/>
                </a:lnTo>
                <a:lnTo>
                  <a:pt x="34109" y="42710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1" y="32551"/>
                </a:lnTo>
                <a:lnTo>
                  <a:pt x="31874" y="29743"/>
                </a:lnTo>
                <a:lnTo>
                  <a:pt x="28230" y="26647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2" y="22607"/>
                </a:lnTo>
                <a:lnTo>
                  <a:pt x="16153" y="21451"/>
                </a:lnTo>
                <a:lnTo>
                  <a:pt x="12519" y="19357"/>
                </a:lnTo>
                <a:lnTo>
                  <a:pt x="10133" y="16588"/>
                </a:lnTo>
                <a:lnTo>
                  <a:pt x="9762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3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69"/>
                </a:lnTo>
                <a:lnTo>
                  <a:pt x="29245" y="10097"/>
                </a:lnTo>
                <a:lnTo>
                  <a:pt x="32039" y="8319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75"/>
                </a:lnTo>
                <a:lnTo>
                  <a:pt x="24202" y="547"/>
                </a:lnTo>
                <a:lnTo>
                  <a:pt x="2159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677942" y="599958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406"/>
                </a:lnTo>
                <a:lnTo>
                  <a:pt x="8992" y="1993"/>
                </a:lnTo>
                <a:lnTo>
                  <a:pt x="5652" y="4381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89"/>
                </a:lnTo>
                <a:lnTo>
                  <a:pt x="1551" y="18529"/>
                </a:lnTo>
                <a:lnTo>
                  <a:pt x="2959" y="21643"/>
                </a:lnTo>
                <a:lnTo>
                  <a:pt x="6210" y="25210"/>
                </a:lnTo>
                <a:lnTo>
                  <a:pt x="8992" y="26949"/>
                </a:lnTo>
                <a:lnTo>
                  <a:pt x="11951" y="28421"/>
                </a:lnTo>
                <a:lnTo>
                  <a:pt x="15026" y="29657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0"/>
                </a:lnTo>
                <a:lnTo>
                  <a:pt x="17096" y="46508"/>
                </a:lnTo>
                <a:lnTo>
                  <a:pt x="13550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98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26"/>
                </a:lnTo>
                <a:lnTo>
                  <a:pt x="25528" y="51954"/>
                </a:lnTo>
                <a:lnTo>
                  <a:pt x="29250" y="49593"/>
                </a:lnTo>
                <a:lnTo>
                  <a:pt x="32260" y="46622"/>
                </a:lnTo>
                <a:lnTo>
                  <a:pt x="34113" y="42710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5" y="26647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7"/>
                </a:lnTo>
                <a:lnTo>
                  <a:pt x="16156" y="21451"/>
                </a:lnTo>
                <a:lnTo>
                  <a:pt x="12524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50" y="10097"/>
                </a:lnTo>
                <a:lnTo>
                  <a:pt x="32044" y="8319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75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727766" y="5980230"/>
            <a:ext cx="11059" cy="72283"/>
          </a:xfrm>
          <a:custGeom>
            <a:avLst/>
            <a:gdLst/>
            <a:ahLst/>
            <a:cxnLst/>
            <a:rect l="l" t="t" r="r" b="b"/>
            <a:pathLst>
              <a:path w="11059" h="72283">
                <a:moveTo>
                  <a:pt x="0" y="5406"/>
                </a:moveTo>
                <a:lnTo>
                  <a:pt x="381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294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3">
                <a:moveTo>
                  <a:pt x="1271" y="71368"/>
                </a:moveTo>
                <a:lnTo>
                  <a:pt x="3934" y="72283"/>
                </a:lnTo>
                <a:lnTo>
                  <a:pt x="7174" y="72283"/>
                </a:lnTo>
                <a:lnTo>
                  <a:pt x="10033" y="70631"/>
                </a:lnTo>
                <a:lnTo>
                  <a:pt x="10033" y="21786"/>
                </a:lnTo>
                <a:lnTo>
                  <a:pt x="9817" y="21088"/>
                </a:lnTo>
                <a:lnTo>
                  <a:pt x="7174" y="20148"/>
                </a:lnTo>
                <a:lnTo>
                  <a:pt x="3934" y="20148"/>
                </a:lnTo>
                <a:lnTo>
                  <a:pt x="1079" y="21786"/>
                </a:lnTo>
                <a:lnTo>
                  <a:pt x="1079" y="70631"/>
                </a:lnTo>
                <a:lnTo>
                  <a:pt x="1271" y="7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753996" y="59995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5"/>
                </a:lnTo>
                <a:lnTo>
                  <a:pt x="14198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28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6" y="50276"/>
                </a:lnTo>
                <a:lnTo>
                  <a:pt x="40488" y="48387"/>
                </a:lnTo>
                <a:lnTo>
                  <a:pt x="44654" y="43549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83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60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81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4"/>
                </a:lnTo>
                <a:lnTo>
                  <a:pt x="1475" y="38365"/>
                </a:lnTo>
                <a:lnTo>
                  <a:pt x="2451" y="41615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84"/>
                </a:lnTo>
                <a:lnTo>
                  <a:pt x="10022" y="34239"/>
                </a:lnTo>
                <a:lnTo>
                  <a:pt x="9284" y="29376"/>
                </a:lnTo>
                <a:lnTo>
                  <a:pt x="9284" y="23914"/>
                </a:lnTo>
                <a:close/>
              </a:path>
              <a:path w="48845" h="53657">
                <a:moveTo>
                  <a:pt x="26964" y="46126"/>
                </a:moveTo>
                <a:lnTo>
                  <a:pt x="21452" y="46126"/>
                </a:lnTo>
                <a:lnTo>
                  <a:pt x="17106" y="44574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84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95"/>
                </a:lnTo>
                <a:lnTo>
                  <a:pt x="34761" y="51624"/>
                </a:lnTo>
                <a:lnTo>
                  <a:pt x="37886" y="5027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4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819652" y="5999580"/>
            <a:ext cx="42052" cy="52933"/>
          </a:xfrm>
          <a:custGeom>
            <a:avLst/>
            <a:gdLst/>
            <a:ahLst/>
            <a:cxnLst/>
            <a:rect l="l" t="t" r="r" b="b"/>
            <a:pathLst>
              <a:path w="42052" h="52933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3" y="52933"/>
                </a:lnTo>
                <a:lnTo>
                  <a:pt x="39193" y="52933"/>
                </a:lnTo>
                <a:lnTo>
                  <a:pt x="42052" y="51281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1" y="10097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33"/>
                </a:lnTo>
                <a:lnTo>
                  <a:pt x="6098" y="52933"/>
                </a:lnTo>
                <a:lnTo>
                  <a:pt x="8953" y="51281"/>
                </a:lnTo>
                <a:lnTo>
                  <a:pt x="8953" y="17142"/>
                </a:lnTo>
                <a:lnTo>
                  <a:pt x="11405" y="14071"/>
                </a:lnTo>
                <a:lnTo>
                  <a:pt x="13766" y="11746"/>
                </a:lnTo>
                <a:lnTo>
                  <a:pt x="18252" y="8561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801"/>
                </a:lnTo>
                <a:lnTo>
                  <a:pt x="32451" y="15962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877933" y="5999580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906"/>
                </a:moveTo>
                <a:lnTo>
                  <a:pt x="9954" y="52652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75"/>
                </a:lnTo>
                <a:lnTo>
                  <a:pt x="18338" y="46673"/>
                </a:lnTo>
                <a:lnTo>
                  <a:pt x="15455" y="46673"/>
                </a:lnTo>
                <a:lnTo>
                  <a:pt x="11592" y="44413"/>
                </a:lnTo>
                <a:lnTo>
                  <a:pt x="9169" y="4090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1" y="52959"/>
                </a:lnTo>
                <a:lnTo>
                  <a:pt x="40104" y="51332"/>
                </a:lnTo>
                <a:lnTo>
                  <a:pt x="40104" y="15368"/>
                </a:lnTo>
                <a:lnTo>
                  <a:pt x="39762" y="12700"/>
                </a:lnTo>
                <a:lnTo>
                  <a:pt x="38376" y="8139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40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63"/>
                </a:lnTo>
                <a:lnTo>
                  <a:pt x="10144" y="1813"/>
                </a:lnTo>
                <a:lnTo>
                  <a:pt x="7226" y="2919"/>
                </a:lnTo>
                <a:lnTo>
                  <a:pt x="3503" y="5205"/>
                </a:lnTo>
                <a:lnTo>
                  <a:pt x="2387" y="7948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4" y="8063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800" y="9218"/>
                </a:lnTo>
                <a:lnTo>
                  <a:pt x="30212" y="12344"/>
                </a:lnTo>
                <a:lnTo>
                  <a:pt x="31000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7" y="45096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2"/>
                </a:lnTo>
                <a:lnTo>
                  <a:pt x="9169" y="40906"/>
                </a:lnTo>
                <a:lnTo>
                  <a:pt x="9169" y="38365"/>
                </a:lnTo>
                <a:lnTo>
                  <a:pt x="10019" y="34429"/>
                </a:lnTo>
                <a:lnTo>
                  <a:pt x="12647" y="31496"/>
                </a:lnTo>
                <a:lnTo>
                  <a:pt x="15340" y="30073"/>
                </a:lnTo>
                <a:lnTo>
                  <a:pt x="18962" y="29245"/>
                </a:lnTo>
                <a:lnTo>
                  <a:pt x="23558" y="29029"/>
                </a:lnTo>
                <a:lnTo>
                  <a:pt x="31201" y="29029"/>
                </a:lnTo>
                <a:lnTo>
                  <a:pt x="31201" y="39394"/>
                </a:lnTo>
                <a:lnTo>
                  <a:pt x="26885" y="43675"/>
                </a:lnTo>
                <a:lnTo>
                  <a:pt x="22871" y="4607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937761" y="5976673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88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991596" y="599958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5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7">
                <a:moveTo>
                  <a:pt x="34555" y="52909"/>
                </a:moveTo>
                <a:lnTo>
                  <a:pt x="37223" y="52959"/>
                </a:lnTo>
                <a:lnTo>
                  <a:pt x="40107" y="51332"/>
                </a:lnTo>
                <a:lnTo>
                  <a:pt x="40107" y="15368"/>
                </a:lnTo>
                <a:lnTo>
                  <a:pt x="39764" y="12700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40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09" y="863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99" y="9218"/>
                </a:lnTo>
                <a:lnTo>
                  <a:pt x="30214" y="12344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40906"/>
                </a:lnTo>
                <a:lnTo>
                  <a:pt x="9169" y="38365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3" y="29029"/>
                </a:lnTo>
                <a:lnTo>
                  <a:pt x="31203" y="39394"/>
                </a:lnTo>
                <a:lnTo>
                  <a:pt x="26884" y="43675"/>
                </a:lnTo>
                <a:lnTo>
                  <a:pt x="22873" y="46075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51429" y="5999580"/>
            <a:ext cx="42050" cy="52933"/>
          </a:xfrm>
          <a:custGeom>
            <a:avLst/>
            <a:gdLst/>
            <a:ahLst/>
            <a:cxnLst/>
            <a:rect l="l" t="t" r="r" b="b"/>
            <a:pathLst>
              <a:path w="42050" h="52933">
                <a:moveTo>
                  <a:pt x="33097" y="22683"/>
                </a:moveTo>
                <a:lnTo>
                  <a:pt x="33097" y="51281"/>
                </a:lnTo>
                <a:lnTo>
                  <a:pt x="33313" y="52019"/>
                </a:lnTo>
                <a:lnTo>
                  <a:pt x="35952" y="52933"/>
                </a:lnTo>
                <a:lnTo>
                  <a:pt x="39192" y="52933"/>
                </a:lnTo>
                <a:lnTo>
                  <a:pt x="42050" y="51281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97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7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3"/>
                </a:lnTo>
                <a:lnTo>
                  <a:pt x="16306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7" y="8902"/>
                </a:lnTo>
                <a:lnTo>
                  <a:pt x="8077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33"/>
                </a:lnTo>
                <a:lnTo>
                  <a:pt x="6097" y="52933"/>
                </a:lnTo>
                <a:lnTo>
                  <a:pt x="8952" y="51281"/>
                </a:lnTo>
                <a:lnTo>
                  <a:pt x="8952" y="17142"/>
                </a:lnTo>
                <a:lnTo>
                  <a:pt x="11404" y="14071"/>
                </a:lnTo>
                <a:lnTo>
                  <a:pt x="13765" y="11746"/>
                </a:lnTo>
                <a:lnTo>
                  <a:pt x="18251" y="8561"/>
                </a:lnTo>
                <a:lnTo>
                  <a:pt x="22732" y="775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801"/>
                </a:lnTo>
                <a:lnTo>
                  <a:pt x="32449" y="15962"/>
                </a:lnTo>
                <a:lnTo>
                  <a:pt x="33097" y="1990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09931" y="5976900"/>
            <a:ext cx="44921" cy="76348"/>
          </a:xfrm>
          <a:custGeom>
            <a:avLst/>
            <a:gdLst/>
            <a:ahLst/>
            <a:cxnLst/>
            <a:rect l="l" t="t" r="r" b="b"/>
            <a:pathLst>
              <a:path w="44921" h="76348">
                <a:moveTo>
                  <a:pt x="356" y="57056"/>
                </a:moveTo>
                <a:lnTo>
                  <a:pt x="1080" y="60256"/>
                </a:lnTo>
                <a:lnTo>
                  <a:pt x="1804" y="63456"/>
                </a:lnTo>
                <a:lnTo>
                  <a:pt x="2959" y="66250"/>
                </a:lnTo>
                <a:lnTo>
                  <a:pt x="6098" y="70987"/>
                </a:lnTo>
                <a:lnTo>
                  <a:pt x="10681" y="74263"/>
                </a:lnTo>
                <a:lnTo>
                  <a:pt x="10886" y="60817"/>
                </a:lnTo>
                <a:lnTo>
                  <a:pt x="9842" y="56371"/>
                </a:lnTo>
                <a:lnTo>
                  <a:pt x="9273" y="51620"/>
                </a:lnTo>
                <a:lnTo>
                  <a:pt x="9273" y="46846"/>
                </a:lnTo>
                <a:lnTo>
                  <a:pt x="9958" y="42324"/>
                </a:lnTo>
                <a:lnTo>
                  <a:pt x="11127" y="38083"/>
                </a:lnTo>
                <a:lnTo>
                  <a:pt x="13119" y="34541"/>
                </a:lnTo>
                <a:lnTo>
                  <a:pt x="16002" y="32014"/>
                </a:lnTo>
                <a:lnTo>
                  <a:pt x="19533" y="30387"/>
                </a:lnTo>
                <a:lnTo>
                  <a:pt x="24272" y="30387"/>
                </a:lnTo>
                <a:lnTo>
                  <a:pt x="28893" y="32748"/>
                </a:lnTo>
                <a:lnTo>
                  <a:pt x="33491" y="36611"/>
                </a:lnTo>
                <a:lnTo>
                  <a:pt x="35918" y="39606"/>
                </a:lnTo>
                <a:lnTo>
                  <a:pt x="35918" y="59140"/>
                </a:lnTo>
                <a:lnTo>
                  <a:pt x="33159" y="62416"/>
                </a:lnTo>
                <a:lnTo>
                  <a:pt x="29427" y="65817"/>
                </a:lnTo>
                <a:lnTo>
                  <a:pt x="25974" y="67887"/>
                </a:lnTo>
                <a:lnTo>
                  <a:pt x="22618" y="68690"/>
                </a:lnTo>
                <a:lnTo>
                  <a:pt x="19076" y="68690"/>
                </a:lnTo>
                <a:lnTo>
                  <a:pt x="15570" y="67038"/>
                </a:lnTo>
                <a:lnTo>
                  <a:pt x="12766" y="64475"/>
                </a:lnTo>
                <a:lnTo>
                  <a:pt x="13223" y="75650"/>
                </a:lnTo>
                <a:lnTo>
                  <a:pt x="16268" y="76348"/>
                </a:lnTo>
                <a:lnTo>
                  <a:pt x="23152" y="76348"/>
                </a:lnTo>
                <a:lnTo>
                  <a:pt x="26175" y="75573"/>
                </a:lnTo>
                <a:lnTo>
                  <a:pt x="28944" y="74011"/>
                </a:lnTo>
                <a:lnTo>
                  <a:pt x="31713" y="72459"/>
                </a:lnTo>
                <a:lnTo>
                  <a:pt x="34380" y="70289"/>
                </a:lnTo>
                <a:lnTo>
                  <a:pt x="36946" y="67495"/>
                </a:lnTo>
                <a:lnTo>
                  <a:pt x="37023" y="74504"/>
                </a:lnTo>
                <a:lnTo>
                  <a:pt x="39625" y="75610"/>
                </a:lnTo>
                <a:lnTo>
                  <a:pt x="42354" y="75610"/>
                </a:lnTo>
                <a:lnTo>
                  <a:pt x="44921" y="73960"/>
                </a:lnTo>
                <a:lnTo>
                  <a:pt x="44921" y="1687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55"/>
                </a:lnTo>
                <a:lnTo>
                  <a:pt x="31255" y="25800"/>
                </a:lnTo>
                <a:lnTo>
                  <a:pt x="26517" y="23313"/>
                </a:lnTo>
                <a:lnTo>
                  <a:pt x="23903" y="22679"/>
                </a:lnTo>
                <a:lnTo>
                  <a:pt x="17614" y="22679"/>
                </a:lnTo>
                <a:lnTo>
                  <a:pt x="14580" y="23327"/>
                </a:lnTo>
                <a:lnTo>
                  <a:pt x="11963" y="24608"/>
                </a:lnTo>
                <a:lnTo>
                  <a:pt x="9335" y="25890"/>
                </a:lnTo>
                <a:lnTo>
                  <a:pt x="7138" y="27719"/>
                </a:lnTo>
                <a:lnTo>
                  <a:pt x="3596" y="32496"/>
                </a:lnTo>
                <a:lnTo>
                  <a:pt x="2261" y="35391"/>
                </a:lnTo>
                <a:lnTo>
                  <a:pt x="1347" y="38781"/>
                </a:lnTo>
                <a:lnTo>
                  <a:pt x="447" y="42148"/>
                </a:lnTo>
                <a:lnTo>
                  <a:pt x="0" y="45942"/>
                </a:lnTo>
                <a:lnTo>
                  <a:pt x="0" y="53679"/>
                </a:lnTo>
                <a:lnTo>
                  <a:pt x="356" y="57056"/>
                </a:lnTo>
                <a:close/>
              </a:path>
              <a:path w="44921" h="76348">
                <a:moveTo>
                  <a:pt x="10886" y="60817"/>
                </a:moveTo>
                <a:lnTo>
                  <a:pt x="10681" y="74263"/>
                </a:lnTo>
                <a:lnTo>
                  <a:pt x="13223" y="75650"/>
                </a:lnTo>
                <a:lnTo>
                  <a:pt x="12766" y="6447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96681" y="5987300"/>
            <a:ext cx="31902" cy="65844"/>
          </a:xfrm>
          <a:custGeom>
            <a:avLst/>
            <a:gdLst/>
            <a:ahLst/>
            <a:cxnLst/>
            <a:rect l="l" t="t" r="r" b="b"/>
            <a:pathLst>
              <a:path w="31902" h="65844">
                <a:moveTo>
                  <a:pt x="31902" y="59975"/>
                </a:moveTo>
                <a:lnTo>
                  <a:pt x="31902" y="59328"/>
                </a:lnTo>
                <a:lnTo>
                  <a:pt x="30038" y="56749"/>
                </a:lnTo>
                <a:lnTo>
                  <a:pt x="27294" y="57779"/>
                </a:lnTo>
                <a:lnTo>
                  <a:pt x="24411" y="58186"/>
                </a:lnTo>
                <a:lnTo>
                  <a:pt x="21843" y="58186"/>
                </a:lnTo>
                <a:lnTo>
                  <a:pt x="20066" y="57322"/>
                </a:lnTo>
                <a:lnTo>
                  <a:pt x="18075" y="53892"/>
                </a:lnTo>
                <a:lnTo>
                  <a:pt x="17578" y="51339"/>
                </a:lnTo>
                <a:lnTo>
                  <a:pt x="17578" y="20746"/>
                </a:lnTo>
                <a:lnTo>
                  <a:pt x="30114" y="20746"/>
                </a:lnTo>
                <a:lnTo>
                  <a:pt x="31737" y="19298"/>
                </a:lnTo>
                <a:lnTo>
                  <a:pt x="31902" y="16365"/>
                </a:lnTo>
                <a:lnTo>
                  <a:pt x="30114" y="13315"/>
                </a:lnTo>
                <a:lnTo>
                  <a:pt x="17578" y="13315"/>
                </a:lnTo>
                <a:lnTo>
                  <a:pt x="17578" y="1699"/>
                </a:ln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15"/>
                </a:lnTo>
                <a:lnTo>
                  <a:pt x="1842" y="13315"/>
                </a:lnTo>
                <a:lnTo>
                  <a:pt x="345" y="14461"/>
                </a:lnTo>
                <a:lnTo>
                  <a:pt x="0" y="17049"/>
                </a:lnTo>
                <a:lnTo>
                  <a:pt x="1791" y="20746"/>
                </a:lnTo>
                <a:lnTo>
                  <a:pt x="8625" y="20746"/>
                </a:lnTo>
                <a:lnTo>
                  <a:pt x="8625" y="52116"/>
                </a:lnTo>
                <a:lnTo>
                  <a:pt x="9413" y="56635"/>
                </a:lnTo>
                <a:lnTo>
                  <a:pt x="10784" y="60432"/>
                </a:lnTo>
                <a:lnTo>
                  <a:pt x="13096" y="63150"/>
                </a:lnTo>
                <a:lnTo>
                  <a:pt x="16382" y="64839"/>
                </a:lnTo>
                <a:lnTo>
                  <a:pt x="20361" y="65844"/>
                </a:lnTo>
                <a:lnTo>
                  <a:pt x="25391" y="65667"/>
                </a:lnTo>
                <a:lnTo>
                  <a:pt x="28501" y="65105"/>
                </a:lnTo>
                <a:lnTo>
                  <a:pt x="31546" y="63089"/>
                </a:lnTo>
                <a:lnTo>
                  <a:pt x="31902" y="599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240582" y="599958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21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56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69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62" y="42900"/>
                </a:lnTo>
                <a:lnTo>
                  <a:pt x="39446" y="43282"/>
                </a:lnTo>
                <a:lnTo>
                  <a:pt x="36181" y="44552"/>
                </a:lnTo>
                <a:lnTo>
                  <a:pt x="33285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40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7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299471" y="5999645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4"/>
                </a:moveTo>
                <a:lnTo>
                  <a:pt x="9324" y="30059"/>
                </a:lnTo>
                <a:lnTo>
                  <a:pt x="9324" y="20609"/>
                </a:lnTo>
                <a:lnTo>
                  <a:pt x="10480" y="15811"/>
                </a:lnTo>
                <a:lnTo>
                  <a:pt x="12777" y="12495"/>
                </a:lnTo>
                <a:lnTo>
                  <a:pt x="15077" y="9179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1"/>
                </a:lnTo>
                <a:lnTo>
                  <a:pt x="35460" y="12988"/>
                </a:lnTo>
                <a:lnTo>
                  <a:pt x="38304" y="10892"/>
                </a:lnTo>
                <a:lnTo>
                  <a:pt x="38279" y="8290"/>
                </a:lnTo>
                <a:lnTo>
                  <a:pt x="37466" y="5547"/>
                </a:lnTo>
                <a:lnTo>
                  <a:pt x="34646" y="3200"/>
                </a:lnTo>
                <a:lnTo>
                  <a:pt x="31356" y="1573"/>
                </a:lnTo>
                <a:lnTo>
                  <a:pt x="28779" y="708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3"/>
                </a:lnTo>
                <a:lnTo>
                  <a:pt x="8637" y="4301"/>
                </a:lnTo>
                <a:lnTo>
                  <a:pt x="4547" y="8712"/>
                </a:lnTo>
                <a:lnTo>
                  <a:pt x="2934" y="11541"/>
                </a:lnTo>
                <a:lnTo>
                  <a:pt x="1753" y="14983"/>
                </a:lnTo>
                <a:lnTo>
                  <a:pt x="586" y="18449"/>
                </a:lnTo>
                <a:lnTo>
                  <a:pt x="0" y="22579"/>
                </a:lnTo>
                <a:lnTo>
                  <a:pt x="0" y="31621"/>
                </a:lnTo>
                <a:lnTo>
                  <a:pt x="472" y="35365"/>
                </a:lnTo>
                <a:lnTo>
                  <a:pt x="1436" y="38606"/>
                </a:lnTo>
                <a:lnTo>
                  <a:pt x="2387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8" y="53592"/>
                </a:lnTo>
                <a:lnTo>
                  <a:pt x="26697" y="53110"/>
                </a:lnTo>
                <a:lnTo>
                  <a:pt x="29758" y="52362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39"/>
                </a:lnTo>
                <a:lnTo>
                  <a:pt x="36616" y="39660"/>
                </a:lnTo>
                <a:lnTo>
                  <a:pt x="33505" y="41932"/>
                </a:lnTo>
                <a:lnTo>
                  <a:pt x="29872" y="44207"/>
                </a:lnTo>
                <a:lnTo>
                  <a:pt x="26758" y="45514"/>
                </a:lnTo>
                <a:lnTo>
                  <a:pt x="22900" y="45845"/>
                </a:lnTo>
                <a:lnTo>
                  <a:pt x="18795" y="45449"/>
                </a:lnTo>
                <a:lnTo>
                  <a:pt x="15434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353054" y="5976673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590"/>
                </a:moveTo>
                <a:lnTo>
                  <a:pt x="33094" y="74188"/>
                </a:lnTo>
                <a:lnTo>
                  <a:pt x="33310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48" y="74188"/>
                </a:lnTo>
                <a:lnTo>
                  <a:pt x="42048" y="40939"/>
                </a:lnTo>
                <a:lnTo>
                  <a:pt x="41746" y="37943"/>
                </a:lnTo>
                <a:lnTo>
                  <a:pt x="40551" y="33004"/>
                </a:lnTo>
                <a:lnTo>
                  <a:pt x="38204" y="28976"/>
                </a:lnTo>
                <a:lnTo>
                  <a:pt x="35027" y="25675"/>
                </a:lnTo>
                <a:lnTo>
                  <a:pt x="30567" y="23464"/>
                </a:lnTo>
                <a:lnTo>
                  <a:pt x="27839" y="22906"/>
                </a:lnTo>
                <a:lnTo>
                  <a:pt x="21931" y="22906"/>
                </a:lnTo>
                <a:lnTo>
                  <a:pt x="19317" y="23580"/>
                </a:lnTo>
                <a:lnTo>
                  <a:pt x="16715" y="24886"/>
                </a:lnTo>
                <a:lnTo>
                  <a:pt x="14108" y="26222"/>
                </a:lnTo>
                <a:lnTo>
                  <a:pt x="11520" y="28227"/>
                </a:lnTo>
                <a:lnTo>
                  <a:pt x="8953" y="30946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88"/>
                </a:lnTo>
                <a:lnTo>
                  <a:pt x="8953" y="40049"/>
                </a:lnTo>
                <a:lnTo>
                  <a:pt x="11404" y="36978"/>
                </a:lnTo>
                <a:lnTo>
                  <a:pt x="13766" y="34653"/>
                </a:lnTo>
                <a:lnTo>
                  <a:pt x="18248" y="31468"/>
                </a:lnTo>
                <a:lnTo>
                  <a:pt x="22734" y="30664"/>
                </a:lnTo>
                <a:lnTo>
                  <a:pt x="25995" y="30995"/>
                </a:lnTo>
                <a:lnTo>
                  <a:pt x="28638" y="32292"/>
                </a:lnTo>
                <a:lnTo>
                  <a:pt x="31381" y="35708"/>
                </a:lnTo>
                <a:lnTo>
                  <a:pt x="32447" y="38869"/>
                </a:lnTo>
                <a:lnTo>
                  <a:pt x="33094" y="42807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414646" y="5999580"/>
            <a:ext cx="42052" cy="52933"/>
          </a:xfrm>
          <a:custGeom>
            <a:avLst/>
            <a:gdLst/>
            <a:ahLst/>
            <a:cxnLst/>
            <a:rect l="l" t="t" r="r" b="b"/>
            <a:pathLst>
              <a:path w="42052" h="52933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3" y="52933"/>
                </a:lnTo>
                <a:lnTo>
                  <a:pt x="39193" y="52933"/>
                </a:lnTo>
                <a:lnTo>
                  <a:pt x="42052" y="5128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97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191" y="52019"/>
                </a:lnTo>
                <a:lnTo>
                  <a:pt x="2858" y="52933"/>
                </a:lnTo>
                <a:lnTo>
                  <a:pt x="6098" y="52933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66" y="11746"/>
                </a:lnTo>
                <a:lnTo>
                  <a:pt x="18252" y="8561"/>
                </a:lnTo>
                <a:lnTo>
                  <a:pt x="22734" y="775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801"/>
                </a:lnTo>
                <a:lnTo>
                  <a:pt x="32451" y="15962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475159" y="5980230"/>
            <a:ext cx="11062" cy="72283"/>
          </a:xfrm>
          <a:custGeom>
            <a:avLst/>
            <a:gdLst/>
            <a:ahLst/>
            <a:cxnLst/>
            <a:rect l="l" t="t" r="r" b="b"/>
            <a:pathLst>
              <a:path w="11062" h="72283">
                <a:moveTo>
                  <a:pt x="0" y="5406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6"/>
                </a:lnTo>
                <a:close/>
              </a:path>
              <a:path w="11062" h="72283">
                <a:moveTo>
                  <a:pt x="1270" y="71368"/>
                </a:moveTo>
                <a:lnTo>
                  <a:pt x="3938" y="72283"/>
                </a:lnTo>
                <a:lnTo>
                  <a:pt x="7178" y="72283"/>
                </a:lnTo>
                <a:lnTo>
                  <a:pt x="10033" y="70631"/>
                </a:lnTo>
                <a:lnTo>
                  <a:pt x="10033" y="21786"/>
                </a:lnTo>
                <a:lnTo>
                  <a:pt x="9817" y="21088"/>
                </a:lnTo>
                <a:lnTo>
                  <a:pt x="7178" y="20148"/>
                </a:lnTo>
                <a:lnTo>
                  <a:pt x="3938" y="20148"/>
                </a:lnTo>
                <a:lnTo>
                  <a:pt x="1079" y="21786"/>
                </a:lnTo>
                <a:lnTo>
                  <a:pt x="1079" y="70631"/>
                </a:lnTo>
                <a:lnTo>
                  <a:pt x="1270" y="7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01402" y="5999645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4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7" y="12495"/>
                </a:lnTo>
                <a:lnTo>
                  <a:pt x="15073" y="9179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1"/>
                </a:lnTo>
                <a:lnTo>
                  <a:pt x="35457" y="12988"/>
                </a:lnTo>
                <a:lnTo>
                  <a:pt x="38304" y="10892"/>
                </a:lnTo>
                <a:lnTo>
                  <a:pt x="38279" y="8290"/>
                </a:lnTo>
                <a:lnTo>
                  <a:pt x="37466" y="5547"/>
                </a:lnTo>
                <a:lnTo>
                  <a:pt x="34646" y="3200"/>
                </a:lnTo>
                <a:lnTo>
                  <a:pt x="31356" y="1573"/>
                </a:lnTo>
                <a:lnTo>
                  <a:pt x="28779" y="708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3"/>
                </a:lnTo>
                <a:lnTo>
                  <a:pt x="8637" y="4301"/>
                </a:lnTo>
                <a:lnTo>
                  <a:pt x="4547" y="8712"/>
                </a:lnTo>
                <a:lnTo>
                  <a:pt x="2934" y="11541"/>
                </a:lnTo>
                <a:lnTo>
                  <a:pt x="1753" y="14983"/>
                </a:lnTo>
                <a:lnTo>
                  <a:pt x="584" y="18449"/>
                </a:lnTo>
                <a:lnTo>
                  <a:pt x="0" y="22579"/>
                </a:lnTo>
                <a:lnTo>
                  <a:pt x="0" y="31621"/>
                </a:lnTo>
                <a:lnTo>
                  <a:pt x="468" y="35365"/>
                </a:lnTo>
                <a:lnTo>
                  <a:pt x="1436" y="38606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0"/>
                </a:lnTo>
                <a:lnTo>
                  <a:pt x="29758" y="52362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39"/>
                </a:lnTo>
                <a:lnTo>
                  <a:pt x="36616" y="39660"/>
                </a:lnTo>
                <a:lnTo>
                  <a:pt x="33502" y="41932"/>
                </a:lnTo>
                <a:lnTo>
                  <a:pt x="29869" y="44207"/>
                </a:lnTo>
                <a:lnTo>
                  <a:pt x="26758" y="45514"/>
                </a:lnTo>
                <a:lnTo>
                  <a:pt x="22900" y="45845"/>
                </a:lnTo>
                <a:lnTo>
                  <a:pt x="18795" y="45449"/>
                </a:lnTo>
                <a:lnTo>
                  <a:pt x="15430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51670" y="5999580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906"/>
                </a:moveTo>
                <a:lnTo>
                  <a:pt x="9952" y="52652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75"/>
                </a:lnTo>
                <a:lnTo>
                  <a:pt x="18337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8" y="4090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19" y="52959"/>
                </a:lnTo>
                <a:lnTo>
                  <a:pt x="40104" y="51332"/>
                </a:lnTo>
                <a:lnTo>
                  <a:pt x="40104" y="15368"/>
                </a:lnTo>
                <a:lnTo>
                  <a:pt x="39761" y="12700"/>
                </a:lnTo>
                <a:lnTo>
                  <a:pt x="38375" y="8139"/>
                </a:lnTo>
                <a:lnTo>
                  <a:pt x="35761" y="4697"/>
                </a:lnTo>
                <a:lnTo>
                  <a:pt x="32255" y="1993"/>
                </a:lnTo>
                <a:lnTo>
                  <a:pt x="27326" y="40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63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88" y="11163"/>
                </a:lnTo>
                <a:lnTo>
                  <a:pt x="5269" y="12052"/>
                </a:lnTo>
                <a:lnTo>
                  <a:pt x="8149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75"/>
                </a:lnTo>
                <a:lnTo>
                  <a:pt x="22081" y="7275"/>
                </a:lnTo>
                <a:lnTo>
                  <a:pt x="25232" y="8013"/>
                </a:lnTo>
                <a:lnTo>
                  <a:pt x="27783" y="9218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0" y="18770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3" y="24241"/>
                </a:lnTo>
                <a:lnTo>
                  <a:pt x="8606" y="25246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2"/>
                </a:lnTo>
                <a:lnTo>
                  <a:pt x="9168" y="40906"/>
                </a:lnTo>
                <a:lnTo>
                  <a:pt x="9168" y="38365"/>
                </a:lnTo>
                <a:lnTo>
                  <a:pt x="10017" y="34429"/>
                </a:lnTo>
                <a:lnTo>
                  <a:pt x="12646" y="31496"/>
                </a:lnTo>
                <a:lnTo>
                  <a:pt x="15339" y="30073"/>
                </a:lnTo>
                <a:lnTo>
                  <a:pt x="18957" y="29245"/>
                </a:lnTo>
                <a:lnTo>
                  <a:pt x="23557" y="29029"/>
                </a:lnTo>
                <a:lnTo>
                  <a:pt x="31200" y="29029"/>
                </a:lnTo>
                <a:lnTo>
                  <a:pt x="31200" y="39394"/>
                </a:lnTo>
                <a:lnTo>
                  <a:pt x="26884" y="43675"/>
                </a:lnTo>
                <a:lnTo>
                  <a:pt x="22870" y="46075"/>
                </a:lnTo>
                <a:lnTo>
                  <a:pt x="19860" y="53657"/>
                </a:lnTo>
                <a:lnTo>
                  <a:pt x="22642" y="53035"/>
                </a:lnTo>
                <a:lnTo>
                  <a:pt x="25256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11495" y="5976673"/>
            <a:ext cx="8952" cy="75840"/>
          </a:xfrm>
          <a:custGeom>
            <a:avLst/>
            <a:gdLst/>
            <a:ahLst/>
            <a:cxnLst/>
            <a:rect l="l" t="t" r="r" b="b"/>
            <a:pathLst>
              <a:path w="8952" h="75840">
                <a:moveTo>
                  <a:pt x="8952" y="74188"/>
                </a:move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88"/>
                </a:lnTo>
                <a:lnTo>
                  <a:pt x="316" y="75117"/>
                </a:lnTo>
                <a:lnTo>
                  <a:pt x="2857" y="75840"/>
                </a:lnTo>
                <a:lnTo>
                  <a:pt x="6098" y="75840"/>
                </a:lnTo>
                <a:lnTo>
                  <a:pt x="8952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640071" y="5976673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88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88"/>
                </a:lnTo>
                <a:lnTo>
                  <a:pt x="190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662330" y="6000347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64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24"/>
                </a:lnTo>
                <a:lnTo>
                  <a:pt x="28562" y="51864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80" y="39"/>
                </a:lnTo>
                <a:lnTo>
                  <a:pt x="37184" y="1893"/>
                </a:lnTo>
                <a:lnTo>
                  <a:pt x="23737" y="41287"/>
                </a:lnTo>
                <a:lnTo>
                  <a:pt x="23572" y="41287"/>
                </a:lnTo>
                <a:lnTo>
                  <a:pt x="9626" y="2109"/>
                </a:lnTo>
                <a:lnTo>
                  <a:pt x="8942" y="737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25"/>
                </a:lnTo>
                <a:lnTo>
                  <a:pt x="19227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747283" y="599958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7" y="0"/>
                </a:lnTo>
                <a:lnTo>
                  <a:pt x="13437" y="406"/>
                </a:lnTo>
                <a:lnTo>
                  <a:pt x="8992" y="1993"/>
                </a:lnTo>
                <a:lnTo>
                  <a:pt x="5651" y="4381"/>
                </a:lnTo>
                <a:lnTo>
                  <a:pt x="3049" y="7228"/>
                </a:lnTo>
                <a:lnTo>
                  <a:pt x="1576" y="10731"/>
                </a:lnTo>
                <a:lnTo>
                  <a:pt x="1195" y="14489"/>
                </a:lnTo>
                <a:lnTo>
                  <a:pt x="1550" y="18529"/>
                </a:lnTo>
                <a:lnTo>
                  <a:pt x="2959" y="21643"/>
                </a:lnTo>
                <a:lnTo>
                  <a:pt x="6209" y="25210"/>
                </a:lnTo>
                <a:lnTo>
                  <a:pt x="8992" y="26949"/>
                </a:lnTo>
                <a:lnTo>
                  <a:pt x="11951" y="28421"/>
                </a:lnTo>
                <a:lnTo>
                  <a:pt x="15026" y="29657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6" y="41187"/>
                </a:lnTo>
                <a:lnTo>
                  <a:pt x="22899" y="44578"/>
                </a:lnTo>
                <a:lnTo>
                  <a:pt x="19698" y="46010"/>
                </a:lnTo>
                <a:lnTo>
                  <a:pt x="17095" y="46508"/>
                </a:lnTo>
                <a:lnTo>
                  <a:pt x="13549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98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9" y="53326"/>
                </a:lnTo>
                <a:lnTo>
                  <a:pt x="25527" y="51954"/>
                </a:lnTo>
                <a:lnTo>
                  <a:pt x="29249" y="49593"/>
                </a:lnTo>
                <a:lnTo>
                  <a:pt x="32259" y="46622"/>
                </a:lnTo>
                <a:lnTo>
                  <a:pt x="34113" y="42710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5" y="32551"/>
                </a:lnTo>
                <a:lnTo>
                  <a:pt x="31877" y="29743"/>
                </a:lnTo>
                <a:lnTo>
                  <a:pt x="28230" y="26647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7"/>
                </a:lnTo>
                <a:lnTo>
                  <a:pt x="16156" y="21451"/>
                </a:lnTo>
                <a:lnTo>
                  <a:pt x="12523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49" y="10097"/>
                </a:lnTo>
                <a:lnTo>
                  <a:pt x="32043" y="8319"/>
                </a:lnTo>
                <a:lnTo>
                  <a:pt x="31992" y="5702"/>
                </a:lnTo>
                <a:lnTo>
                  <a:pt x="30416" y="2908"/>
                </a:lnTo>
                <a:lnTo>
                  <a:pt x="27481" y="1475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798190" y="5976673"/>
            <a:ext cx="40093" cy="75865"/>
          </a:xfrm>
          <a:custGeom>
            <a:avLst/>
            <a:gdLst/>
            <a:ahLst/>
            <a:cxnLst/>
            <a:rect l="l" t="t" r="r" b="b"/>
            <a:pathLst>
              <a:path w="40093" h="75865">
                <a:moveTo>
                  <a:pt x="36626" y="28116"/>
                </a:moveTo>
                <a:lnTo>
                  <a:pt x="37782" y="26603"/>
                </a:lnTo>
                <a:lnTo>
                  <a:pt x="36208" y="23809"/>
                </a:lnTo>
                <a:lnTo>
                  <a:pt x="33310" y="23670"/>
                </a:lnTo>
                <a:lnTo>
                  <a:pt x="29933" y="23911"/>
                </a:lnTo>
                <a:lnTo>
                  <a:pt x="27392" y="25573"/>
                </a:lnTo>
                <a:lnTo>
                  <a:pt x="8953" y="45857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88"/>
                </a:lnTo>
                <a:lnTo>
                  <a:pt x="8953" y="47113"/>
                </a:lnTo>
                <a:lnTo>
                  <a:pt x="29566" y="74127"/>
                </a:lnTo>
                <a:lnTo>
                  <a:pt x="31788" y="75639"/>
                </a:lnTo>
                <a:lnTo>
                  <a:pt x="34405" y="75865"/>
                </a:lnTo>
                <a:lnTo>
                  <a:pt x="37097" y="75840"/>
                </a:lnTo>
                <a:lnTo>
                  <a:pt x="40093" y="74127"/>
                </a:lnTo>
                <a:lnTo>
                  <a:pt x="38787" y="71586"/>
                </a:lnTo>
                <a:lnTo>
                  <a:pt x="18936" y="45817"/>
                </a:lnTo>
                <a:lnTo>
                  <a:pt x="36626" y="28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851081" y="5980230"/>
            <a:ext cx="11059" cy="72283"/>
          </a:xfrm>
          <a:custGeom>
            <a:avLst/>
            <a:gdLst/>
            <a:ahLst/>
            <a:cxnLst/>
            <a:rect l="l" t="t" r="r" b="b"/>
            <a:pathLst>
              <a:path w="11059" h="72283">
                <a:moveTo>
                  <a:pt x="0" y="5406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4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3">
                <a:moveTo>
                  <a:pt x="1267" y="71368"/>
                </a:moveTo>
                <a:lnTo>
                  <a:pt x="3934" y="72283"/>
                </a:lnTo>
                <a:lnTo>
                  <a:pt x="7174" y="72283"/>
                </a:lnTo>
                <a:lnTo>
                  <a:pt x="10033" y="70631"/>
                </a:lnTo>
                <a:lnTo>
                  <a:pt x="10033" y="21786"/>
                </a:lnTo>
                <a:lnTo>
                  <a:pt x="9817" y="21088"/>
                </a:lnTo>
                <a:lnTo>
                  <a:pt x="7174" y="20148"/>
                </a:lnTo>
                <a:lnTo>
                  <a:pt x="3934" y="20148"/>
                </a:lnTo>
                <a:lnTo>
                  <a:pt x="1079" y="21786"/>
                </a:lnTo>
                <a:lnTo>
                  <a:pt x="1079" y="70631"/>
                </a:lnTo>
                <a:lnTo>
                  <a:pt x="1267" y="7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880735" y="5976673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88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316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909311" y="5976673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88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88"/>
                </a:lnTo>
                <a:lnTo>
                  <a:pt x="187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934637" y="599958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21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69"/>
                </a:lnTo>
                <a:lnTo>
                  <a:pt x="1562" y="3869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82"/>
                </a:lnTo>
                <a:lnTo>
                  <a:pt x="36179" y="44552"/>
                </a:lnTo>
                <a:lnTo>
                  <a:pt x="33285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40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15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993854" y="5976900"/>
            <a:ext cx="44917" cy="76348"/>
          </a:xfrm>
          <a:custGeom>
            <a:avLst/>
            <a:gdLst/>
            <a:ahLst/>
            <a:cxnLst/>
            <a:rect l="l" t="t" r="r" b="b"/>
            <a:pathLst>
              <a:path w="44917" h="76348">
                <a:moveTo>
                  <a:pt x="353" y="57056"/>
                </a:moveTo>
                <a:lnTo>
                  <a:pt x="1076" y="60256"/>
                </a:lnTo>
                <a:lnTo>
                  <a:pt x="1803" y="63456"/>
                </a:lnTo>
                <a:lnTo>
                  <a:pt x="2959" y="66250"/>
                </a:lnTo>
                <a:lnTo>
                  <a:pt x="6094" y="70987"/>
                </a:lnTo>
                <a:lnTo>
                  <a:pt x="10678" y="74263"/>
                </a:lnTo>
                <a:lnTo>
                  <a:pt x="10882" y="60817"/>
                </a:lnTo>
                <a:lnTo>
                  <a:pt x="9842" y="56371"/>
                </a:lnTo>
                <a:lnTo>
                  <a:pt x="9269" y="51620"/>
                </a:lnTo>
                <a:lnTo>
                  <a:pt x="9269" y="46846"/>
                </a:lnTo>
                <a:lnTo>
                  <a:pt x="9954" y="42324"/>
                </a:lnTo>
                <a:lnTo>
                  <a:pt x="11123" y="38083"/>
                </a:lnTo>
                <a:lnTo>
                  <a:pt x="13119" y="34541"/>
                </a:lnTo>
                <a:lnTo>
                  <a:pt x="16001" y="32014"/>
                </a:lnTo>
                <a:lnTo>
                  <a:pt x="19530" y="30387"/>
                </a:lnTo>
                <a:lnTo>
                  <a:pt x="24268" y="30387"/>
                </a:lnTo>
                <a:lnTo>
                  <a:pt x="28889" y="32748"/>
                </a:lnTo>
                <a:lnTo>
                  <a:pt x="33487" y="36611"/>
                </a:lnTo>
                <a:lnTo>
                  <a:pt x="35914" y="39606"/>
                </a:lnTo>
                <a:lnTo>
                  <a:pt x="35914" y="59140"/>
                </a:lnTo>
                <a:lnTo>
                  <a:pt x="33171" y="62416"/>
                </a:lnTo>
                <a:lnTo>
                  <a:pt x="29423" y="65817"/>
                </a:lnTo>
                <a:lnTo>
                  <a:pt x="25970" y="67887"/>
                </a:lnTo>
                <a:lnTo>
                  <a:pt x="22618" y="68690"/>
                </a:lnTo>
                <a:lnTo>
                  <a:pt x="19072" y="68690"/>
                </a:lnTo>
                <a:lnTo>
                  <a:pt x="15570" y="67038"/>
                </a:lnTo>
                <a:lnTo>
                  <a:pt x="12762" y="64475"/>
                </a:lnTo>
                <a:lnTo>
                  <a:pt x="13219" y="75650"/>
                </a:lnTo>
                <a:lnTo>
                  <a:pt x="16268" y="76348"/>
                </a:lnTo>
                <a:lnTo>
                  <a:pt x="23152" y="76348"/>
                </a:lnTo>
                <a:lnTo>
                  <a:pt x="26172" y="75573"/>
                </a:lnTo>
                <a:lnTo>
                  <a:pt x="28940" y="74011"/>
                </a:lnTo>
                <a:lnTo>
                  <a:pt x="31709" y="72459"/>
                </a:lnTo>
                <a:lnTo>
                  <a:pt x="34376" y="70289"/>
                </a:lnTo>
                <a:lnTo>
                  <a:pt x="36943" y="67495"/>
                </a:lnTo>
                <a:lnTo>
                  <a:pt x="37019" y="74504"/>
                </a:lnTo>
                <a:lnTo>
                  <a:pt x="39621" y="75610"/>
                </a:lnTo>
                <a:lnTo>
                  <a:pt x="42354" y="75610"/>
                </a:lnTo>
                <a:lnTo>
                  <a:pt x="44917" y="73960"/>
                </a:lnTo>
                <a:lnTo>
                  <a:pt x="44917" y="1687"/>
                </a:lnTo>
                <a:lnTo>
                  <a:pt x="44676" y="953"/>
                </a:lnTo>
                <a:lnTo>
                  <a:pt x="42012" y="0"/>
                </a:lnTo>
                <a:lnTo>
                  <a:pt x="38783" y="0"/>
                </a:lnTo>
                <a:lnTo>
                  <a:pt x="35914" y="1687"/>
                </a:lnTo>
                <a:lnTo>
                  <a:pt x="35914" y="30055"/>
                </a:lnTo>
                <a:lnTo>
                  <a:pt x="31252" y="25800"/>
                </a:lnTo>
                <a:lnTo>
                  <a:pt x="26517" y="23313"/>
                </a:lnTo>
                <a:lnTo>
                  <a:pt x="23900" y="22679"/>
                </a:lnTo>
                <a:lnTo>
                  <a:pt x="17614" y="22679"/>
                </a:lnTo>
                <a:lnTo>
                  <a:pt x="14580" y="23327"/>
                </a:lnTo>
                <a:lnTo>
                  <a:pt x="11963" y="24608"/>
                </a:lnTo>
                <a:lnTo>
                  <a:pt x="9334" y="25890"/>
                </a:lnTo>
                <a:lnTo>
                  <a:pt x="7136" y="27719"/>
                </a:lnTo>
                <a:lnTo>
                  <a:pt x="3592" y="32496"/>
                </a:lnTo>
                <a:lnTo>
                  <a:pt x="2260" y="35391"/>
                </a:lnTo>
                <a:lnTo>
                  <a:pt x="1346" y="38781"/>
                </a:lnTo>
                <a:lnTo>
                  <a:pt x="443" y="42148"/>
                </a:lnTo>
                <a:lnTo>
                  <a:pt x="0" y="45942"/>
                </a:lnTo>
                <a:lnTo>
                  <a:pt x="0" y="53679"/>
                </a:lnTo>
                <a:lnTo>
                  <a:pt x="353" y="57056"/>
                </a:lnTo>
                <a:close/>
              </a:path>
              <a:path w="44917" h="76348">
                <a:moveTo>
                  <a:pt x="10882" y="60817"/>
                </a:moveTo>
                <a:lnTo>
                  <a:pt x="10678" y="74263"/>
                </a:lnTo>
                <a:lnTo>
                  <a:pt x="13219" y="75650"/>
                </a:lnTo>
                <a:lnTo>
                  <a:pt x="12762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80603" y="5987300"/>
            <a:ext cx="31902" cy="65844"/>
          </a:xfrm>
          <a:custGeom>
            <a:avLst/>
            <a:gdLst/>
            <a:ahLst/>
            <a:cxnLst/>
            <a:rect l="l" t="t" r="r" b="b"/>
            <a:pathLst>
              <a:path w="31902" h="65844">
                <a:moveTo>
                  <a:pt x="17578" y="1699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699"/>
                </a:lnTo>
                <a:lnTo>
                  <a:pt x="8625" y="13315"/>
                </a:lnTo>
                <a:lnTo>
                  <a:pt x="1842" y="13315"/>
                </a:lnTo>
                <a:lnTo>
                  <a:pt x="341" y="14461"/>
                </a:lnTo>
                <a:lnTo>
                  <a:pt x="0" y="17049"/>
                </a:lnTo>
                <a:lnTo>
                  <a:pt x="1791" y="20746"/>
                </a:lnTo>
                <a:lnTo>
                  <a:pt x="8625" y="20746"/>
                </a:lnTo>
                <a:lnTo>
                  <a:pt x="8625" y="52116"/>
                </a:lnTo>
                <a:lnTo>
                  <a:pt x="9409" y="56635"/>
                </a:lnTo>
                <a:lnTo>
                  <a:pt x="10770" y="60432"/>
                </a:lnTo>
                <a:lnTo>
                  <a:pt x="13092" y="63150"/>
                </a:lnTo>
                <a:lnTo>
                  <a:pt x="16383" y="64839"/>
                </a:lnTo>
                <a:lnTo>
                  <a:pt x="20358" y="65844"/>
                </a:lnTo>
                <a:lnTo>
                  <a:pt x="22899" y="65844"/>
                </a:lnTo>
                <a:lnTo>
                  <a:pt x="25387" y="65667"/>
                </a:lnTo>
                <a:lnTo>
                  <a:pt x="28486" y="65105"/>
                </a:lnTo>
                <a:lnTo>
                  <a:pt x="31535" y="63089"/>
                </a:lnTo>
                <a:lnTo>
                  <a:pt x="31902" y="59975"/>
                </a:lnTo>
                <a:lnTo>
                  <a:pt x="31902" y="59328"/>
                </a:lnTo>
                <a:lnTo>
                  <a:pt x="30034" y="56749"/>
                </a:lnTo>
                <a:lnTo>
                  <a:pt x="27291" y="57779"/>
                </a:lnTo>
                <a:lnTo>
                  <a:pt x="24410" y="58186"/>
                </a:lnTo>
                <a:lnTo>
                  <a:pt x="21844" y="58186"/>
                </a:lnTo>
                <a:lnTo>
                  <a:pt x="20066" y="57322"/>
                </a:lnTo>
                <a:lnTo>
                  <a:pt x="18072" y="53892"/>
                </a:lnTo>
                <a:lnTo>
                  <a:pt x="17578" y="51339"/>
                </a:lnTo>
                <a:lnTo>
                  <a:pt x="17578" y="20746"/>
                </a:lnTo>
                <a:lnTo>
                  <a:pt x="30114" y="20746"/>
                </a:lnTo>
                <a:lnTo>
                  <a:pt x="31737" y="19298"/>
                </a:lnTo>
                <a:lnTo>
                  <a:pt x="31902" y="16365"/>
                </a:lnTo>
                <a:lnTo>
                  <a:pt x="30114" y="13315"/>
                </a:lnTo>
                <a:lnTo>
                  <a:pt x="17578" y="13315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124501" y="599958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6"/>
                </a:lnTo>
                <a:lnTo>
                  <a:pt x="42887" y="11328"/>
                </a:lnTo>
                <a:lnTo>
                  <a:pt x="39878" y="6821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56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69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82"/>
                </a:lnTo>
                <a:lnTo>
                  <a:pt x="36181" y="44552"/>
                </a:lnTo>
                <a:lnTo>
                  <a:pt x="33286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40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72"/>
                </a:lnTo>
                <a:lnTo>
                  <a:pt x="11798" y="12931"/>
                </a:lnTo>
                <a:lnTo>
                  <a:pt x="15455" y="9093"/>
                </a:lnTo>
                <a:lnTo>
                  <a:pt x="18807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47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183491" y="599958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906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5"/>
                </a:lnTo>
                <a:lnTo>
                  <a:pt x="18341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73" y="40906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2"/>
                </a:lnTo>
                <a:lnTo>
                  <a:pt x="40107" y="15368"/>
                </a:lnTo>
                <a:lnTo>
                  <a:pt x="39764" y="12700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40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8" y="921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73" y="40906"/>
                </a:lnTo>
                <a:lnTo>
                  <a:pt x="9173" y="38365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4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94"/>
                </a:lnTo>
                <a:lnTo>
                  <a:pt x="26888" y="43675"/>
                </a:lnTo>
                <a:lnTo>
                  <a:pt x="22873" y="46075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43316" y="5999580"/>
            <a:ext cx="72443" cy="52933"/>
          </a:xfrm>
          <a:custGeom>
            <a:avLst/>
            <a:gdLst/>
            <a:ahLst/>
            <a:cxnLst/>
            <a:rect l="l" t="t" r="r" b="b"/>
            <a:pathLst>
              <a:path w="72443" h="52933">
                <a:moveTo>
                  <a:pt x="63792" y="52210"/>
                </a:moveTo>
                <a:lnTo>
                  <a:pt x="66348" y="52933"/>
                </a:lnTo>
                <a:lnTo>
                  <a:pt x="69584" y="52933"/>
                </a:lnTo>
                <a:lnTo>
                  <a:pt x="72443" y="51281"/>
                </a:lnTo>
                <a:lnTo>
                  <a:pt x="72443" y="17664"/>
                </a:lnTo>
                <a:lnTo>
                  <a:pt x="72161" y="15036"/>
                </a:lnTo>
                <a:lnTo>
                  <a:pt x="71046" y="10097"/>
                </a:lnTo>
                <a:lnTo>
                  <a:pt x="68785" y="6069"/>
                </a:lnTo>
                <a:lnTo>
                  <a:pt x="65736" y="2768"/>
                </a:lnTo>
                <a:lnTo>
                  <a:pt x="61455" y="55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63"/>
                </a:lnTo>
                <a:lnTo>
                  <a:pt x="47843" y="2170"/>
                </a:lnTo>
                <a:lnTo>
                  <a:pt x="45072" y="3924"/>
                </a:lnTo>
                <a:lnTo>
                  <a:pt x="42141" y="6385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1003" y="1181"/>
                </a:lnTo>
                <a:lnTo>
                  <a:pt x="27777" y="226"/>
                </a:lnTo>
                <a:lnTo>
                  <a:pt x="23929" y="0"/>
                </a:lnTo>
                <a:lnTo>
                  <a:pt x="21297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80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33"/>
                </a:lnTo>
                <a:lnTo>
                  <a:pt x="6098" y="52933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71"/>
                </a:lnTo>
                <a:lnTo>
                  <a:pt x="15800" y="10158"/>
                </a:lnTo>
                <a:lnTo>
                  <a:pt x="19979" y="7757"/>
                </a:lnTo>
                <a:lnTo>
                  <a:pt x="23698" y="7757"/>
                </a:lnTo>
                <a:lnTo>
                  <a:pt x="26355" y="8737"/>
                </a:lnTo>
                <a:lnTo>
                  <a:pt x="29364" y="11555"/>
                </a:lnTo>
                <a:lnTo>
                  <a:pt x="30747" y="14263"/>
                </a:lnTo>
                <a:lnTo>
                  <a:pt x="31546" y="17664"/>
                </a:lnTo>
                <a:lnTo>
                  <a:pt x="31752" y="21603"/>
                </a:lnTo>
                <a:lnTo>
                  <a:pt x="31752" y="51281"/>
                </a:lnTo>
                <a:lnTo>
                  <a:pt x="32068" y="52210"/>
                </a:lnTo>
                <a:lnTo>
                  <a:pt x="34646" y="52933"/>
                </a:lnTo>
                <a:lnTo>
                  <a:pt x="37785" y="52933"/>
                </a:lnTo>
                <a:lnTo>
                  <a:pt x="40704" y="51281"/>
                </a:lnTo>
                <a:lnTo>
                  <a:pt x="40704" y="17142"/>
                </a:lnTo>
                <a:lnTo>
                  <a:pt x="43192" y="14071"/>
                </a:lnTo>
                <a:lnTo>
                  <a:pt x="47562" y="10158"/>
                </a:lnTo>
                <a:lnTo>
                  <a:pt x="51718" y="7757"/>
                </a:lnTo>
                <a:lnTo>
                  <a:pt x="55436" y="7757"/>
                </a:lnTo>
                <a:lnTo>
                  <a:pt x="58119" y="8737"/>
                </a:lnTo>
                <a:lnTo>
                  <a:pt x="61153" y="11555"/>
                </a:lnTo>
                <a:lnTo>
                  <a:pt x="62536" y="14263"/>
                </a:lnTo>
                <a:lnTo>
                  <a:pt x="63248" y="17664"/>
                </a:lnTo>
                <a:lnTo>
                  <a:pt x="63439" y="21603"/>
                </a:lnTo>
                <a:lnTo>
                  <a:pt x="63439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361183" y="59995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4" y="18996"/>
                </a:lnTo>
                <a:lnTo>
                  <a:pt x="11710" y="14605"/>
                </a:lnTo>
                <a:lnTo>
                  <a:pt x="14187" y="11174"/>
                </a:lnTo>
                <a:lnTo>
                  <a:pt x="17691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28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2" y="50276"/>
                </a:lnTo>
                <a:lnTo>
                  <a:pt x="40488" y="48387"/>
                </a:lnTo>
                <a:lnTo>
                  <a:pt x="44654" y="43549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83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60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4"/>
                </a:lnTo>
                <a:lnTo>
                  <a:pt x="1473" y="38365"/>
                </a:lnTo>
                <a:lnTo>
                  <a:pt x="2452" y="41615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4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95"/>
                </a:lnTo>
                <a:lnTo>
                  <a:pt x="34761" y="51624"/>
                </a:lnTo>
                <a:lnTo>
                  <a:pt x="37882" y="50276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4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420541" y="5976255"/>
            <a:ext cx="33044" cy="76258"/>
          </a:xfrm>
          <a:custGeom>
            <a:avLst/>
            <a:gdLst/>
            <a:ahLst/>
            <a:cxnLst/>
            <a:rect l="l" t="t" r="r" b="b"/>
            <a:pathLst>
              <a:path w="33044" h="76258">
                <a:moveTo>
                  <a:pt x="8942" y="12992"/>
                </a:moveTo>
                <a:lnTo>
                  <a:pt x="8625" y="15927"/>
                </a:lnTo>
                <a:lnTo>
                  <a:pt x="8625" y="24368"/>
                </a:lnTo>
                <a:lnTo>
                  <a:pt x="1738" y="24368"/>
                </a:lnTo>
                <a:lnTo>
                  <a:pt x="290" y="25509"/>
                </a:lnTo>
                <a:lnTo>
                  <a:pt x="0" y="28101"/>
                </a:lnTo>
                <a:lnTo>
                  <a:pt x="1738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5"/>
                </a:lnTo>
                <a:lnTo>
                  <a:pt x="11544" y="76258"/>
                </a:lnTo>
                <a:lnTo>
                  <a:pt x="14720" y="7625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50" y="31799"/>
                </a:lnTo>
                <a:lnTo>
                  <a:pt x="30175" y="30337"/>
                </a:lnTo>
                <a:lnTo>
                  <a:pt x="30326" y="27418"/>
                </a:lnTo>
                <a:lnTo>
                  <a:pt x="28550" y="24368"/>
                </a:lnTo>
                <a:lnTo>
                  <a:pt x="17640" y="24368"/>
                </a:lnTo>
                <a:lnTo>
                  <a:pt x="17640" y="19051"/>
                </a:lnTo>
                <a:lnTo>
                  <a:pt x="17769" y="15163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0"/>
                </a:lnTo>
                <a:lnTo>
                  <a:pt x="26798" y="7520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702"/>
                </a:lnTo>
                <a:lnTo>
                  <a:pt x="32967" y="3924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4" y="4561"/>
                </a:lnTo>
                <a:lnTo>
                  <a:pt x="10209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493908" y="5982000"/>
            <a:ext cx="39066" cy="70218"/>
          </a:xfrm>
          <a:custGeom>
            <a:avLst/>
            <a:gdLst/>
            <a:ahLst/>
            <a:cxnLst/>
            <a:rect l="l" t="t" r="r" b="b"/>
            <a:pathLst>
              <a:path w="39066" h="70218">
                <a:moveTo>
                  <a:pt x="39066" y="66370"/>
                </a:moveTo>
                <a:lnTo>
                  <a:pt x="39027" y="65034"/>
                </a:lnTo>
                <a:lnTo>
                  <a:pt x="37162" y="62457"/>
                </a:lnTo>
                <a:lnTo>
                  <a:pt x="9334" y="62457"/>
                </a:lnTo>
                <a:lnTo>
                  <a:pt x="9334" y="37335"/>
                </a:lnTo>
                <a:lnTo>
                  <a:pt x="32882" y="37335"/>
                </a:lnTo>
                <a:lnTo>
                  <a:pt x="34621" y="35380"/>
                </a:lnTo>
                <a:lnTo>
                  <a:pt x="34686" y="32407"/>
                </a:lnTo>
                <a:lnTo>
                  <a:pt x="32882" y="29794"/>
                </a:lnTo>
                <a:lnTo>
                  <a:pt x="9334" y="29794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5"/>
                </a:lnTo>
                <a:lnTo>
                  <a:pt x="38585" y="2631"/>
                </a:lnTo>
                <a:lnTo>
                  <a:pt x="36791" y="0"/>
                </a:lnTo>
                <a:lnTo>
                  <a:pt x="3469" y="0"/>
                </a:lnTo>
                <a:lnTo>
                  <a:pt x="1104" y="853"/>
                </a:lnTo>
                <a:lnTo>
                  <a:pt x="0" y="3798"/>
                </a:lnTo>
                <a:lnTo>
                  <a:pt x="0" y="66419"/>
                </a:lnTo>
                <a:lnTo>
                  <a:pt x="370" y="68807"/>
                </a:lnTo>
                <a:lnTo>
                  <a:pt x="3469" y="70218"/>
                </a:lnTo>
                <a:lnTo>
                  <a:pt x="37162" y="70218"/>
                </a:lnTo>
                <a:lnTo>
                  <a:pt x="38760" y="68972"/>
                </a:lnTo>
                <a:lnTo>
                  <a:pt x="39066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550662" y="5999580"/>
            <a:ext cx="42052" cy="52933"/>
          </a:xfrm>
          <a:custGeom>
            <a:avLst/>
            <a:gdLst/>
            <a:ahLst/>
            <a:cxnLst/>
            <a:rect l="l" t="t" r="r" b="b"/>
            <a:pathLst>
              <a:path w="42052" h="52933">
                <a:moveTo>
                  <a:pt x="33094" y="22683"/>
                </a:moveTo>
                <a:lnTo>
                  <a:pt x="33094" y="51281"/>
                </a:lnTo>
                <a:lnTo>
                  <a:pt x="33310" y="52019"/>
                </a:lnTo>
                <a:lnTo>
                  <a:pt x="35953" y="52933"/>
                </a:lnTo>
                <a:lnTo>
                  <a:pt x="39193" y="52933"/>
                </a:lnTo>
                <a:lnTo>
                  <a:pt x="42052" y="51281"/>
                </a:lnTo>
                <a:lnTo>
                  <a:pt x="42052" y="18021"/>
                </a:lnTo>
                <a:lnTo>
                  <a:pt x="41756" y="15036"/>
                </a:lnTo>
                <a:lnTo>
                  <a:pt x="40565" y="10097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33"/>
                </a:lnTo>
                <a:lnTo>
                  <a:pt x="6094" y="52933"/>
                </a:lnTo>
                <a:lnTo>
                  <a:pt x="8953" y="51281"/>
                </a:lnTo>
                <a:lnTo>
                  <a:pt x="8953" y="17142"/>
                </a:lnTo>
                <a:lnTo>
                  <a:pt x="11419" y="14071"/>
                </a:lnTo>
                <a:lnTo>
                  <a:pt x="13766" y="11746"/>
                </a:lnTo>
                <a:lnTo>
                  <a:pt x="18248" y="8561"/>
                </a:lnTo>
                <a:lnTo>
                  <a:pt x="22734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801"/>
                </a:lnTo>
                <a:lnTo>
                  <a:pt x="32451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606829" y="5999692"/>
            <a:ext cx="46227" cy="54658"/>
          </a:xfrm>
          <a:custGeom>
            <a:avLst/>
            <a:gdLst/>
            <a:ahLst/>
            <a:cxnLst/>
            <a:rect l="l" t="t" r="r" b="b"/>
            <a:pathLst>
              <a:path w="46227" h="54658">
                <a:moveTo>
                  <a:pt x="9817" y="36244"/>
                </a:moveTo>
                <a:lnTo>
                  <a:pt x="9497" y="54658"/>
                </a:lnTo>
                <a:lnTo>
                  <a:pt x="11696" y="51573"/>
                </a:lnTo>
                <a:lnTo>
                  <a:pt x="10411" y="39646"/>
                </a:lnTo>
                <a:lnTo>
                  <a:pt x="9817" y="36244"/>
                </a:lnTo>
                <a:close/>
              </a:path>
              <a:path w="46227" h="54658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5" y="66037"/>
                </a:lnTo>
                <a:lnTo>
                  <a:pt x="5040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10" y="72323"/>
                </a:lnTo>
                <a:lnTo>
                  <a:pt x="29552" y="71880"/>
                </a:lnTo>
                <a:lnTo>
                  <a:pt x="32562" y="71001"/>
                </a:lnTo>
                <a:lnTo>
                  <a:pt x="35557" y="70102"/>
                </a:lnTo>
                <a:lnTo>
                  <a:pt x="39966" y="67369"/>
                </a:lnTo>
                <a:lnTo>
                  <a:pt x="43329" y="64043"/>
                </a:lnTo>
                <a:lnTo>
                  <a:pt x="45213" y="59993"/>
                </a:lnTo>
                <a:lnTo>
                  <a:pt x="45694" y="55623"/>
                </a:lnTo>
                <a:lnTo>
                  <a:pt x="45274" y="51612"/>
                </a:lnTo>
                <a:lnTo>
                  <a:pt x="43610" y="48383"/>
                </a:lnTo>
                <a:lnTo>
                  <a:pt x="40967" y="45935"/>
                </a:lnTo>
                <a:lnTo>
                  <a:pt x="37731" y="43977"/>
                </a:lnTo>
                <a:lnTo>
                  <a:pt x="33677" y="42785"/>
                </a:lnTo>
                <a:lnTo>
                  <a:pt x="29030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1" y="39646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38"/>
                </a:lnTo>
                <a:lnTo>
                  <a:pt x="30110" y="49503"/>
                </a:lnTo>
                <a:lnTo>
                  <a:pt x="32435" y="50111"/>
                </a:lnTo>
                <a:lnTo>
                  <a:pt x="35877" y="52386"/>
                </a:lnTo>
                <a:lnTo>
                  <a:pt x="36742" y="56106"/>
                </a:lnTo>
                <a:lnTo>
                  <a:pt x="36742" y="57340"/>
                </a:lnTo>
                <a:lnTo>
                  <a:pt x="35506" y="60756"/>
                </a:lnTo>
                <a:lnTo>
                  <a:pt x="32461" y="63486"/>
                </a:lnTo>
                <a:lnTo>
                  <a:pt x="29170" y="64706"/>
                </a:lnTo>
                <a:lnTo>
                  <a:pt x="25067" y="65491"/>
                </a:lnTo>
                <a:lnTo>
                  <a:pt x="18083" y="65491"/>
                </a:lnTo>
                <a:lnTo>
                  <a:pt x="14756" y="64883"/>
                </a:lnTo>
                <a:lnTo>
                  <a:pt x="12369" y="63676"/>
                </a:lnTo>
                <a:lnTo>
                  <a:pt x="8788" y="60678"/>
                </a:lnTo>
                <a:lnTo>
                  <a:pt x="8788" y="57567"/>
                </a:lnTo>
                <a:lnTo>
                  <a:pt x="9497" y="54658"/>
                </a:lnTo>
                <a:lnTo>
                  <a:pt x="9817" y="36244"/>
                </a:lnTo>
                <a:lnTo>
                  <a:pt x="11390" y="32879"/>
                </a:lnTo>
                <a:lnTo>
                  <a:pt x="14400" y="33677"/>
                </a:lnTo>
                <a:lnTo>
                  <a:pt x="17981" y="34731"/>
                </a:lnTo>
                <a:lnTo>
                  <a:pt x="16013" y="27190"/>
                </a:lnTo>
                <a:lnTo>
                  <a:pt x="12369" y="23507"/>
                </a:lnTo>
                <a:lnTo>
                  <a:pt x="11455" y="20951"/>
                </a:lnTo>
                <a:lnTo>
                  <a:pt x="11455" y="17740"/>
                </a:lnTo>
                <a:lnTo>
                  <a:pt x="11657" y="14921"/>
                </a:lnTo>
                <a:lnTo>
                  <a:pt x="14249" y="1230"/>
                </a:lnTo>
                <a:lnTo>
                  <a:pt x="9918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3" y="15022"/>
                </a:lnTo>
                <a:lnTo>
                  <a:pt x="2933" y="17791"/>
                </a:lnTo>
                <a:lnTo>
                  <a:pt x="3261" y="22222"/>
                </a:lnTo>
                <a:lnTo>
                  <a:pt x="4558" y="25587"/>
                </a:lnTo>
                <a:lnTo>
                  <a:pt x="6567" y="28432"/>
                </a:lnTo>
                <a:lnTo>
                  <a:pt x="4100" y="31366"/>
                </a:lnTo>
                <a:lnTo>
                  <a:pt x="2297" y="34833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58">
                <a:moveTo>
                  <a:pt x="11657" y="14921"/>
                </a:moveTo>
                <a:lnTo>
                  <a:pt x="13119" y="11108"/>
                </a:lnTo>
                <a:lnTo>
                  <a:pt x="15886" y="8279"/>
                </a:lnTo>
                <a:lnTo>
                  <a:pt x="18454" y="7123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72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23"/>
                </a:lnTo>
                <a:lnTo>
                  <a:pt x="32029" y="20191"/>
                </a:lnTo>
                <a:lnTo>
                  <a:pt x="30553" y="23935"/>
                </a:lnTo>
                <a:lnTo>
                  <a:pt x="27785" y="26694"/>
                </a:lnTo>
                <a:lnTo>
                  <a:pt x="25182" y="2782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1"/>
                </a:lnTo>
                <a:lnTo>
                  <a:pt x="21866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4" y="24850"/>
                </a:lnTo>
                <a:lnTo>
                  <a:pt x="40802" y="20191"/>
                </a:lnTo>
                <a:lnTo>
                  <a:pt x="40802" y="17358"/>
                </a:lnTo>
                <a:lnTo>
                  <a:pt x="40551" y="14018"/>
                </a:lnTo>
                <a:lnTo>
                  <a:pt x="39535" y="10868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99"/>
                </a:lnTo>
                <a:lnTo>
                  <a:pt x="46227" y="4556"/>
                </a:lnTo>
                <a:lnTo>
                  <a:pt x="44385" y="924"/>
                </a:lnTo>
                <a:lnTo>
                  <a:pt x="29627" y="924"/>
                </a:lnTo>
                <a:lnTo>
                  <a:pt x="27302" y="406"/>
                </a:lnTo>
                <a:lnTo>
                  <a:pt x="24739" y="86"/>
                </a:lnTo>
                <a:lnTo>
                  <a:pt x="19112" y="0"/>
                </a:lnTo>
                <a:lnTo>
                  <a:pt x="16570" y="406"/>
                </a:lnTo>
                <a:lnTo>
                  <a:pt x="14249" y="1230"/>
                </a:lnTo>
                <a:lnTo>
                  <a:pt x="11657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667054" y="5980230"/>
            <a:ext cx="11062" cy="72283"/>
          </a:xfrm>
          <a:custGeom>
            <a:avLst/>
            <a:gdLst/>
            <a:ahLst/>
            <a:cxnLst/>
            <a:rect l="l" t="t" r="r" b="b"/>
            <a:pathLst>
              <a:path w="11062" h="72283">
                <a:moveTo>
                  <a:pt x="0" y="5406"/>
                </a:moveTo>
                <a:lnTo>
                  <a:pt x="380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6"/>
                </a:lnTo>
                <a:close/>
              </a:path>
              <a:path w="11062" h="72283">
                <a:moveTo>
                  <a:pt x="1397" y="71560"/>
                </a:moveTo>
                <a:lnTo>
                  <a:pt x="3938" y="72283"/>
                </a:lnTo>
                <a:lnTo>
                  <a:pt x="7178" y="72283"/>
                </a:lnTo>
                <a:lnTo>
                  <a:pt x="10033" y="70631"/>
                </a:lnTo>
                <a:lnTo>
                  <a:pt x="10033" y="21786"/>
                </a:lnTo>
                <a:lnTo>
                  <a:pt x="9817" y="21088"/>
                </a:lnTo>
                <a:lnTo>
                  <a:pt x="7178" y="20148"/>
                </a:lnTo>
                <a:lnTo>
                  <a:pt x="3938" y="20148"/>
                </a:lnTo>
                <a:lnTo>
                  <a:pt x="1079" y="21786"/>
                </a:lnTo>
                <a:lnTo>
                  <a:pt x="1079" y="70631"/>
                </a:lnTo>
                <a:lnTo>
                  <a:pt x="1397" y="715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696711" y="5999580"/>
            <a:ext cx="42050" cy="52933"/>
          </a:xfrm>
          <a:custGeom>
            <a:avLst/>
            <a:gdLst/>
            <a:ahLst/>
            <a:cxnLst/>
            <a:rect l="l" t="t" r="r" b="b"/>
            <a:pathLst>
              <a:path w="42050" h="52933">
                <a:moveTo>
                  <a:pt x="33098" y="22683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6" y="52933"/>
                </a:lnTo>
                <a:lnTo>
                  <a:pt x="39193" y="52933"/>
                </a:lnTo>
                <a:lnTo>
                  <a:pt x="42050" y="5128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97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33"/>
                </a:lnTo>
                <a:lnTo>
                  <a:pt x="6098" y="52933"/>
                </a:lnTo>
                <a:lnTo>
                  <a:pt x="8956" y="51281"/>
                </a:lnTo>
                <a:lnTo>
                  <a:pt x="8956" y="17142"/>
                </a:lnTo>
                <a:lnTo>
                  <a:pt x="11418" y="14071"/>
                </a:lnTo>
                <a:lnTo>
                  <a:pt x="13769" y="11746"/>
                </a:lnTo>
                <a:lnTo>
                  <a:pt x="18251" y="8561"/>
                </a:lnTo>
                <a:lnTo>
                  <a:pt x="22734" y="7757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801"/>
                </a:lnTo>
                <a:lnTo>
                  <a:pt x="32449" y="15962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755056" y="599958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21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23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105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7" y="1241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69"/>
                </a:lnTo>
                <a:lnTo>
                  <a:pt x="1576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0"/>
                </a:lnTo>
                <a:lnTo>
                  <a:pt x="10831" y="50864"/>
                </a:lnTo>
                <a:lnTo>
                  <a:pt x="13855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82"/>
                </a:lnTo>
                <a:lnTo>
                  <a:pt x="36183" y="44552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105"/>
                </a:moveTo>
                <a:lnTo>
                  <a:pt x="10313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831" y="3124"/>
                </a:lnTo>
                <a:lnTo>
                  <a:pt x="934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814110" y="599958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90" y="11328"/>
                </a:lnTo>
                <a:lnTo>
                  <a:pt x="39877" y="6821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78" y="11023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8" y="22085"/>
                </a:lnTo>
                <a:lnTo>
                  <a:pt x="9273" y="22085"/>
                </a:lnTo>
                <a:lnTo>
                  <a:pt x="9349" y="20105"/>
                </a:lnTo>
                <a:lnTo>
                  <a:pt x="10833" y="3124"/>
                </a:lnTo>
                <a:lnTo>
                  <a:pt x="8359" y="4903"/>
                </a:lnTo>
                <a:lnTo>
                  <a:pt x="4269" y="9589"/>
                </a:lnTo>
                <a:lnTo>
                  <a:pt x="2707" y="1241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69"/>
                </a:lnTo>
                <a:lnTo>
                  <a:pt x="1563" y="3869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0"/>
                </a:lnTo>
                <a:lnTo>
                  <a:pt x="10833" y="50864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9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6" y="45529"/>
                </a:lnTo>
                <a:lnTo>
                  <a:pt x="42062" y="42900"/>
                </a:lnTo>
                <a:lnTo>
                  <a:pt x="39448" y="43282"/>
                </a:lnTo>
                <a:lnTo>
                  <a:pt x="36183" y="44552"/>
                </a:lnTo>
                <a:lnTo>
                  <a:pt x="33289" y="45443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29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5"/>
                </a:moveTo>
                <a:lnTo>
                  <a:pt x="10314" y="16372"/>
                </a:lnTo>
                <a:lnTo>
                  <a:pt x="11800" y="12931"/>
                </a:lnTo>
                <a:lnTo>
                  <a:pt x="15458" y="909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7"/>
                </a:lnTo>
                <a:lnTo>
                  <a:pt x="13715" y="1868"/>
                </a:lnTo>
                <a:lnTo>
                  <a:pt x="10833" y="3124"/>
                </a:lnTo>
                <a:lnTo>
                  <a:pt x="9349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876419" y="5999584"/>
            <a:ext cx="28512" cy="52929"/>
          </a:xfrm>
          <a:custGeom>
            <a:avLst/>
            <a:gdLst/>
            <a:ahLst/>
            <a:cxnLst/>
            <a:rect l="l" t="t" r="r" b="b"/>
            <a:pathLst>
              <a:path w="28512" h="52929">
                <a:moveTo>
                  <a:pt x="17312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71"/>
                </a:lnTo>
                <a:lnTo>
                  <a:pt x="28447" y="8188"/>
                </a:lnTo>
                <a:lnTo>
                  <a:pt x="28512" y="3667"/>
                </a:lnTo>
                <a:lnTo>
                  <a:pt x="26136" y="683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6004"/>
                </a:lnTo>
                <a:lnTo>
                  <a:pt x="8078" y="9550"/>
                </a:lnTo>
                <a:lnTo>
                  <a:pt x="8078" y="2156"/>
                </a:lnTo>
                <a:lnTo>
                  <a:pt x="5527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81"/>
                </a:lnTo>
                <a:lnTo>
                  <a:pt x="317" y="52207"/>
                </a:lnTo>
                <a:lnTo>
                  <a:pt x="2858" y="52929"/>
                </a:lnTo>
                <a:lnTo>
                  <a:pt x="6098" y="5292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0"/>
                </a:lnTo>
                <a:lnTo>
                  <a:pt x="17312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914413" y="599958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406"/>
                </a:lnTo>
                <a:lnTo>
                  <a:pt x="8978" y="1993"/>
                </a:lnTo>
                <a:lnTo>
                  <a:pt x="5652" y="4381"/>
                </a:lnTo>
                <a:lnTo>
                  <a:pt x="3049" y="7228"/>
                </a:lnTo>
                <a:lnTo>
                  <a:pt x="1573" y="10731"/>
                </a:lnTo>
                <a:lnTo>
                  <a:pt x="1195" y="14489"/>
                </a:lnTo>
                <a:lnTo>
                  <a:pt x="1548" y="18529"/>
                </a:lnTo>
                <a:lnTo>
                  <a:pt x="2959" y="21643"/>
                </a:lnTo>
                <a:lnTo>
                  <a:pt x="6210" y="25210"/>
                </a:lnTo>
                <a:lnTo>
                  <a:pt x="8978" y="26949"/>
                </a:lnTo>
                <a:lnTo>
                  <a:pt x="11951" y="28421"/>
                </a:lnTo>
                <a:lnTo>
                  <a:pt x="15022" y="29657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0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98"/>
                </a:lnTo>
                <a:lnTo>
                  <a:pt x="12028" y="53531"/>
                </a:lnTo>
                <a:lnTo>
                  <a:pt x="18238" y="53657"/>
                </a:lnTo>
                <a:lnTo>
                  <a:pt x="20830" y="53326"/>
                </a:lnTo>
                <a:lnTo>
                  <a:pt x="25528" y="51954"/>
                </a:lnTo>
                <a:lnTo>
                  <a:pt x="29246" y="49593"/>
                </a:lnTo>
                <a:lnTo>
                  <a:pt x="32260" y="46622"/>
                </a:lnTo>
                <a:lnTo>
                  <a:pt x="34113" y="42710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47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69"/>
                </a:lnTo>
                <a:lnTo>
                  <a:pt x="29246" y="10097"/>
                </a:lnTo>
                <a:lnTo>
                  <a:pt x="32044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75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85967" y="5972454"/>
            <a:ext cx="41565" cy="95015"/>
          </a:xfrm>
          <a:custGeom>
            <a:avLst/>
            <a:gdLst/>
            <a:ahLst/>
            <a:cxnLst/>
            <a:rect l="l" t="t" r="r" b="b"/>
            <a:pathLst>
              <a:path w="41565" h="95015">
                <a:moveTo>
                  <a:pt x="8736" y="92843"/>
                </a:moveTo>
                <a:lnTo>
                  <a:pt x="41565" y="2818"/>
                </a:lnTo>
                <a:lnTo>
                  <a:pt x="41132" y="708"/>
                </a:lnTo>
                <a:lnTo>
                  <a:pt x="38454" y="0"/>
                </a:lnTo>
                <a:lnTo>
                  <a:pt x="35596" y="86"/>
                </a:lnTo>
                <a:lnTo>
                  <a:pt x="32828" y="2170"/>
                </a:lnTo>
                <a:lnTo>
                  <a:pt x="0" y="92185"/>
                </a:lnTo>
                <a:lnTo>
                  <a:pt x="381" y="94265"/>
                </a:lnTo>
                <a:lnTo>
                  <a:pt x="3110" y="95015"/>
                </a:lnTo>
                <a:lnTo>
                  <a:pt x="5943" y="94903"/>
                </a:lnTo>
                <a:lnTo>
                  <a:pt x="8736" y="928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64371" y="5980972"/>
            <a:ext cx="43193" cy="72273"/>
          </a:xfrm>
          <a:custGeom>
            <a:avLst/>
            <a:gdLst/>
            <a:ahLst/>
            <a:cxnLst/>
            <a:rect l="l" t="t" r="r" b="b"/>
            <a:pathLst>
              <a:path w="43193" h="72273">
                <a:moveTo>
                  <a:pt x="11239" y="17524"/>
                </a:moveTo>
                <a:lnTo>
                  <a:pt x="11466" y="14917"/>
                </a:lnTo>
                <a:lnTo>
                  <a:pt x="13119" y="11508"/>
                </a:lnTo>
                <a:lnTo>
                  <a:pt x="16189" y="9067"/>
                </a:lnTo>
                <a:lnTo>
                  <a:pt x="19088" y="8027"/>
                </a:lnTo>
                <a:lnTo>
                  <a:pt x="22730" y="7760"/>
                </a:lnTo>
                <a:lnTo>
                  <a:pt x="26719" y="8027"/>
                </a:lnTo>
                <a:lnTo>
                  <a:pt x="30086" y="9067"/>
                </a:lnTo>
                <a:lnTo>
                  <a:pt x="32778" y="10288"/>
                </a:lnTo>
                <a:lnTo>
                  <a:pt x="35888" y="12001"/>
                </a:lnTo>
                <a:lnTo>
                  <a:pt x="38797" y="12103"/>
                </a:lnTo>
                <a:lnTo>
                  <a:pt x="39230" y="9399"/>
                </a:lnTo>
                <a:lnTo>
                  <a:pt x="39140" y="6630"/>
                </a:lnTo>
                <a:lnTo>
                  <a:pt x="37717" y="4028"/>
                </a:lnTo>
                <a:lnTo>
                  <a:pt x="34834" y="2451"/>
                </a:lnTo>
                <a:lnTo>
                  <a:pt x="32205" y="1501"/>
                </a:lnTo>
                <a:lnTo>
                  <a:pt x="29323" y="673"/>
                </a:lnTo>
                <a:lnTo>
                  <a:pt x="26187" y="139"/>
                </a:lnTo>
                <a:lnTo>
                  <a:pt x="23061" y="0"/>
                </a:lnTo>
                <a:lnTo>
                  <a:pt x="20027" y="0"/>
                </a:lnTo>
                <a:lnTo>
                  <a:pt x="17194" y="420"/>
                </a:lnTo>
                <a:lnTo>
                  <a:pt x="14565" y="1219"/>
                </a:lnTo>
                <a:lnTo>
                  <a:pt x="11949" y="2044"/>
                </a:lnTo>
                <a:lnTo>
                  <a:pt x="7783" y="4776"/>
                </a:lnTo>
                <a:lnTo>
                  <a:pt x="4406" y="8268"/>
                </a:lnTo>
                <a:lnTo>
                  <a:pt x="2272" y="12851"/>
                </a:lnTo>
                <a:lnTo>
                  <a:pt x="1739" y="15464"/>
                </a:lnTo>
                <a:lnTo>
                  <a:pt x="1739" y="21243"/>
                </a:lnTo>
                <a:lnTo>
                  <a:pt x="3121" y="25754"/>
                </a:lnTo>
                <a:lnTo>
                  <a:pt x="5246" y="29577"/>
                </a:lnTo>
                <a:lnTo>
                  <a:pt x="8215" y="32612"/>
                </a:lnTo>
                <a:lnTo>
                  <a:pt x="11772" y="35049"/>
                </a:lnTo>
                <a:lnTo>
                  <a:pt x="15595" y="37194"/>
                </a:lnTo>
                <a:lnTo>
                  <a:pt x="19570" y="39048"/>
                </a:lnTo>
                <a:lnTo>
                  <a:pt x="23418" y="40826"/>
                </a:lnTo>
                <a:lnTo>
                  <a:pt x="27000" y="42694"/>
                </a:lnTo>
                <a:lnTo>
                  <a:pt x="29970" y="44827"/>
                </a:lnTo>
                <a:lnTo>
                  <a:pt x="32066" y="47484"/>
                </a:lnTo>
                <a:lnTo>
                  <a:pt x="33426" y="50594"/>
                </a:lnTo>
                <a:lnTo>
                  <a:pt x="33426" y="54428"/>
                </a:lnTo>
                <a:lnTo>
                  <a:pt x="32447" y="57517"/>
                </a:lnTo>
                <a:lnTo>
                  <a:pt x="29653" y="61184"/>
                </a:lnTo>
                <a:lnTo>
                  <a:pt x="27000" y="62938"/>
                </a:lnTo>
                <a:lnTo>
                  <a:pt x="23634" y="64018"/>
                </a:lnTo>
                <a:lnTo>
                  <a:pt x="19747" y="64295"/>
                </a:lnTo>
                <a:lnTo>
                  <a:pt x="17068" y="64295"/>
                </a:lnTo>
                <a:lnTo>
                  <a:pt x="14718" y="63978"/>
                </a:lnTo>
                <a:lnTo>
                  <a:pt x="10627" y="62722"/>
                </a:lnTo>
                <a:lnTo>
                  <a:pt x="7426" y="61325"/>
                </a:lnTo>
                <a:lnTo>
                  <a:pt x="3884" y="59306"/>
                </a:lnTo>
                <a:lnTo>
                  <a:pt x="584" y="58924"/>
                </a:lnTo>
                <a:lnTo>
                  <a:pt x="0" y="61718"/>
                </a:lnTo>
                <a:lnTo>
                  <a:pt x="101" y="64510"/>
                </a:lnTo>
                <a:lnTo>
                  <a:pt x="1638" y="67283"/>
                </a:lnTo>
                <a:lnTo>
                  <a:pt x="4507" y="69033"/>
                </a:lnTo>
                <a:lnTo>
                  <a:pt x="7402" y="70213"/>
                </a:lnTo>
                <a:lnTo>
                  <a:pt x="10768" y="71282"/>
                </a:lnTo>
                <a:lnTo>
                  <a:pt x="14782" y="72067"/>
                </a:lnTo>
                <a:lnTo>
                  <a:pt x="19314" y="72273"/>
                </a:lnTo>
                <a:lnTo>
                  <a:pt x="22680" y="72273"/>
                </a:lnTo>
                <a:lnTo>
                  <a:pt x="25820" y="71826"/>
                </a:lnTo>
                <a:lnTo>
                  <a:pt x="28724" y="70911"/>
                </a:lnTo>
                <a:lnTo>
                  <a:pt x="31648" y="70012"/>
                </a:lnTo>
                <a:lnTo>
                  <a:pt x="36335" y="66876"/>
                </a:lnTo>
                <a:lnTo>
                  <a:pt x="40154" y="62913"/>
                </a:lnTo>
                <a:lnTo>
                  <a:pt x="41375" y="60335"/>
                </a:lnTo>
                <a:lnTo>
                  <a:pt x="42581" y="57768"/>
                </a:lnTo>
                <a:lnTo>
                  <a:pt x="43193" y="54848"/>
                </a:lnTo>
                <a:lnTo>
                  <a:pt x="43193" y="48765"/>
                </a:lnTo>
                <a:lnTo>
                  <a:pt x="42736" y="46352"/>
                </a:lnTo>
                <a:lnTo>
                  <a:pt x="40878" y="42263"/>
                </a:lnTo>
                <a:lnTo>
                  <a:pt x="38174" y="38987"/>
                </a:lnTo>
                <a:lnTo>
                  <a:pt x="34964" y="36179"/>
                </a:lnTo>
                <a:lnTo>
                  <a:pt x="31126" y="33968"/>
                </a:lnTo>
                <a:lnTo>
                  <a:pt x="27191" y="32039"/>
                </a:lnTo>
                <a:lnTo>
                  <a:pt x="23238" y="30196"/>
                </a:lnTo>
                <a:lnTo>
                  <a:pt x="19404" y="28392"/>
                </a:lnTo>
                <a:lnTo>
                  <a:pt x="16189" y="26322"/>
                </a:lnTo>
                <a:lnTo>
                  <a:pt x="13486" y="23986"/>
                </a:lnTo>
                <a:lnTo>
                  <a:pt x="11682" y="21156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23167" y="6000369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4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3"/>
                </a:lnTo>
                <a:lnTo>
                  <a:pt x="9003" y="32942"/>
                </a:lnTo>
                <a:lnTo>
                  <a:pt x="9003" y="1648"/>
                </a:lnTo>
                <a:lnTo>
                  <a:pt x="8636" y="722"/>
                </a:lnTo>
                <a:lnTo>
                  <a:pt x="6083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2"/>
                </a:lnTo>
                <a:lnTo>
                  <a:pt x="1483" y="42796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68"/>
                </a:lnTo>
                <a:lnTo>
                  <a:pt x="20256" y="52868"/>
                </a:lnTo>
                <a:lnTo>
                  <a:pt x="22999" y="52170"/>
                </a:lnTo>
                <a:lnTo>
                  <a:pt x="25714" y="50759"/>
                </a:lnTo>
                <a:lnTo>
                  <a:pt x="28421" y="49352"/>
                </a:lnTo>
                <a:lnTo>
                  <a:pt x="31175" y="47101"/>
                </a:lnTo>
                <a:lnTo>
                  <a:pt x="33958" y="44027"/>
                </a:lnTo>
                <a:lnTo>
                  <a:pt x="33958" y="50773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2"/>
                </a:lnTo>
                <a:lnTo>
                  <a:pt x="42097" y="1648"/>
                </a:lnTo>
                <a:lnTo>
                  <a:pt x="41856" y="924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85026" y="5999576"/>
            <a:ext cx="44931" cy="72363"/>
          </a:xfrm>
          <a:custGeom>
            <a:avLst/>
            <a:gdLst/>
            <a:ahLst/>
            <a:cxnLst/>
            <a:rect l="l" t="t" r="r" b="b"/>
            <a:pathLst>
              <a:path w="44931" h="72363">
                <a:moveTo>
                  <a:pt x="8952" y="17269"/>
                </a:moveTo>
                <a:lnTo>
                  <a:pt x="10374" y="15490"/>
                </a:lnTo>
                <a:lnTo>
                  <a:pt x="12992" y="12787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1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60"/>
                </a:lnTo>
                <a:lnTo>
                  <a:pt x="35459" y="22222"/>
                </a:lnTo>
                <a:lnTo>
                  <a:pt x="35650" y="27137"/>
                </a:lnTo>
                <a:lnTo>
                  <a:pt x="35650" y="29423"/>
                </a:lnTo>
                <a:lnTo>
                  <a:pt x="34937" y="33919"/>
                </a:lnTo>
                <a:lnTo>
                  <a:pt x="35469" y="50454"/>
                </a:lnTo>
                <a:lnTo>
                  <a:pt x="37680" y="48625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2"/>
                </a:lnTo>
                <a:lnTo>
                  <a:pt x="44462" y="34211"/>
                </a:lnTo>
                <a:lnTo>
                  <a:pt x="44931" y="30377"/>
                </a:lnTo>
                <a:lnTo>
                  <a:pt x="44931" y="22565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7"/>
                </a:lnTo>
                <a:lnTo>
                  <a:pt x="41972" y="10093"/>
                </a:lnTo>
                <a:lnTo>
                  <a:pt x="40398" y="7717"/>
                </a:lnTo>
                <a:lnTo>
                  <a:pt x="36791" y="345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59" y="201"/>
                </a:lnTo>
                <a:lnTo>
                  <a:pt x="19126" y="949"/>
                </a:lnTo>
                <a:lnTo>
                  <a:pt x="16308" y="2256"/>
                </a:lnTo>
                <a:lnTo>
                  <a:pt x="13524" y="3934"/>
                </a:lnTo>
                <a:lnTo>
                  <a:pt x="10781" y="6184"/>
                </a:lnTo>
                <a:lnTo>
                  <a:pt x="7862" y="9014"/>
                </a:lnTo>
                <a:lnTo>
                  <a:pt x="8952" y="17269"/>
                </a:lnTo>
                <a:close/>
              </a:path>
              <a:path w="44931" h="72363">
                <a:moveTo>
                  <a:pt x="7862" y="9014"/>
                </a:moveTo>
                <a:lnTo>
                  <a:pt x="7862" y="2120"/>
                </a:lnTo>
                <a:lnTo>
                  <a:pt x="5284" y="798"/>
                </a:lnTo>
                <a:lnTo>
                  <a:pt x="2566" y="798"/>
                </a:lnTo>
                <a:lnTo>
                  <a:pt x="0" y="2448"/>
                </a:lnTo>
                <a:lnTo>
                  <a:pt x="0" y="70660"/>
                </a:lnTo>
                <a:lnTo>
                  <a:pt x="316" y="71625"/>
                </a:lnTo>
                <a:lnTo>
                  <a:pt x="2857" y="72363"/>
                </a:lnTo>
                <a:lnTo>
                  <a:pt x="6098" y="72363"/>
                </a:lnTo>
                <a:lnTo>
                  <a:pt x="8952" y="70660"/>
                </a:lnTo>
                <a:lnTo>
                  <a:pt x="8952" y="46238"/>
                </a:lnTo>
                <a:lnTo>
                  <a:pt x="10248" y="47509"/>
                </a:lnTo>
                <a:lnTo>
                  <a:pt x="13806" y="50493"/>
                </a:lnTo>
                <a:lnTo>
                  <a:pt x="17322" y="52499"/>
                </a:lnTo>
                <a:lnTo>
                  <a:pt x="20980" y="5352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35"/>
                </a:lnTo>
                <a:lnTo>
                  <a:pt x="32828" y="51739"/>
                </a:lnTo>
                <a:lnTo>
                  <a:pt x="35469" y="50454"/>
                </a:lnTo>
                <a:lnTo>
                  <a:pt x="34937" y="33919"/>
                </a:lnTo>
                <a:lnTo>
                  <a:pt x="33731" y="38188"/>
                </a:lnTo>
                <a:lnTo>
                  <a:pt x="31725" y="41807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85"/>
                </a:lnTo>
                <a:lnTo>
                  <a:pt x="11430" y="39686"/>
                </a:lnTo>
                <a:lnTo>
                  <a:pt x="8952" y="36687"/>
                </a:lnTo>
                <a:lnTo>
                  <a:pt x="8952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243371" y="5999580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21"/>
                </a:lnTo>
                <a:lnTo>
                  <a:pt x="35928" y="3074"/>
                </a:lnTo>
                <a:lnTo>
                  <a:pt x="33220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105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69"/>
                </a:lnTo>
                <a:lnTo>
                  <a:pt x="1572" y="3869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44" y="43282"/>
                </a:lnTo>
                <a:lnTo>
                  <a:pt x="36179" y="44552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8"/>
                </a:lnTo>
                <a:lnTo>
                  <a:pt x="44919" y="24739"/>
                </a:lnTo>
                <a:lnTo>
                  <a:pt x="44919" y="19940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105"/>
                </a:moveTo>
                <a:lnTo>
                  <a:pt x="10309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6" y="7419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305680" y="5999584"/>
            <a:ext cx="28511" cy="52929"/>
          </a:xfrm>
          <a:custGeom>
            <a:avLst/>
            <a:gdLst/>
            <a:ahLst/>
            <a:cxnLst/>
            <a:rect l="l" t="t" r="r" b="b"/>
            <a:pathLst>
              <a:path w="28511" h="52929">
                <a:moveTo>
                  <a:pt x="17308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3" y="9471"/>
                </a:lnTo>
                <a:lnTo>
                  <a:pt x="28446" y="8188"/>
                </a:lnTo>
                <a:lnTo>
                  <a:pt x="28511" y="3667"/>
                </a:lnTo>
                <a:lnTo>
                  <a:pt x="26135" y="683"/>
                </a:lnTo>
                <a:lnTo>
                  <a:pt x="23025" y="86"/>
                </a:lnTo>
                <a:lnTo>
                  <a:pt x="20383" y="0"/>
                </a:lnTo>
                <a:lnTo>
                  <a:pt x="17272" y="673"/>
                </a:lnTo>
                <a:lnTo>
                  <a:pt x="14136" y="2576"/>
                </a:lnTo>
                <a:lnTo>
                  <a:pt x="10680" y="6004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316" y="52207"/>
                </a:lnTo>
                <a:lnTo>
                  <a:pt x="2857" y="52929"/>
                </a:lnTo>
                <a:lnTo>
                  <a:pt x="6094" y="5292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341136" y="6000347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48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69"/>
                </a:lnTo>
                <a:lnTo>
                  <a:pt x="29397" y="50241"/>
                </a:lnTo>
                <a:lnTo>
                  <a:pt x="46062" y="3848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78"/>
                </a:lnTo>
                <a:lnTo>
                  <a:pt x="37376" y="1742"/>
                </a:lnTo>
                <a:lnTo>
                  <a:pt x="23760" y="42000"/>
                </a:lnTo>
                <a:lnTo>
                  <a:pt x="23378" y="42000"/>
                </a:lnTo>
                <a:lnTo>
                  <a:pt x="9601" y="1742"/>
                </a:lnTo>
                <a:lnTo>
                  <a:pt x="8039" y="241"/>
                </a:lnTo>
                <a:lnTo>
                  <a:pt x="5436" y="0"/>
                </a:lnTo>
                <a:lnTo>
                  <a:pt x="2854" y="13"/>
                </a:lnTo>
                <a:lnTo>
                  <a:pt x="0" y="1285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399848" y="5980230"/>
            <a:ext cx="11059" cy="72283"/>
          </a:xfrm>
          <a:custGeom>
            <a:avLst/>
            <a:gdLst/>
            <a:ahLst/>
            <a:cxnLst/>
            <a:rect l="l" t="t" r="r" b="b"/>
            <a:pathLst>
              <a:path w="11059" h="72283">
                <a:moveTo>
                  <a:pt x="0" y="5406"/>
                </a:moveTo>
                <a:lnTo>
                  <a:pt x="378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7" y="8837"/>
                </a:lnTo>
                <a:lnTo>
                  <a:pt x="11059" y="5294"/>
                </a:lnTo>
                <a:lnTo>
                  <a:pt x="10678" y="1838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6"/>
                </a:lnTo>
                <a:close/>
              </a:path>
              <a:path w="11059" h="72283">
                <a:moveTo>
                  <a:pt x="1267" y="71368"/>
                </a:moveTo>
                <a:lnTo>
                  <a:pt x="3935" y="72283"/>
                </a:lnTo>
                <a:lnTo>
                  <a:pt x="7175" y="72283"/>
                </a:lnTo>
                <a:lnTo>
                  <a:pt x="10030" y="70631"/>
                </a:lnTo>
                <a:lnTo>
                  <a:pt x="10030" y="21786"/>
                </a:lnTo>
                <a:lnTo>
                  <a:pt x="9818" y="21088"/>
                </a:lnTo>
                <a:lnTo>
                  <a:pt x="7175" y="20148"/>
                </a:lnTo>
                <a:lnTo>
                  <a:pt x="3935" y="20148"/>
                </a:lnTo>
                <a:lnTo>
                  <a:pt x="1076" y="21786"/>
                </a:lnTo>
                <a:lnTo>
                  <a:pt x="1076" y="70631"/>
                </a:lnTo>
                <a:lnTo>
                  <a:pt x="1267" y="71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425588" y="599958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3" y="0"/>
                </a:lnTo>
                <a:lnTo>
                  <a:pt x="13431" y="406"/>
                </a:lnTo>
                <a:lnTo>
                  <a:pt x="8975" y="1993"/>
                </a:lnTo>
                <a:lnTo>
                  <a:pt x="5648" y="4381"/>
                </a:lnTo>
                <a:lnTo>
                  <a:pt x="3045" y="7228"/>
                </a:lnTo>
                <a:lnTo>
                  <a:pt x="1569" y="10731"/>
                </a:lnTo>
                <a:lnTo>
                  <a:pt x="1191" y="14489"/>
                </a:lnTo>
                <a:lnTo>
                  <a:pt x="1544" y="18529"/>
                </a:lnTo>
                <a:lnTo>
                  <a:pt x="2955" y="21643"/>
                </a:lnTo>
                <a:lnTo>
                  <a:pt x="6206" y="25210"/>
                </a:lnTo>
                <a:lnTo>
                  <a:pt x="8975" y="26949"/>
                </a:lnTo>
                <a:lnTo>
                  <a:pt x="11948" y="28421"/>
                </a:lnTo>
                <a:lnTo>
                  <a:pt x="15019" y="29657"/>
                </a:lnTo>
                <a:lnTo>
                  <a:pt x="17967" y="30797"/>
                </a:lnTo>
                <a:lnTo>
                  <a:pt x="20711" y="31992"/>
                </a:lnTo>
                <a:lnTo>
                  <a:pt x="23962" y="34278"/>
                </a:lnTo>
                <a:lnTo>
                  <a:pt x="25726" y="37313"/>
                </a:lnTo>
                <a:lnTo>
                  <a:pt x="25473" y="41187"/>
                </a:lnTo>
                <a:lnTo>
                  <a:pt x="22896" y="44578"/>
                </a:lnTo>
                <a:lnTo>
                  <a:pt x="19696" y="46010"/>
                </a:lnTo>
                <a:lnTo>
                  <a:pt x="17089" y="46508"/>
                </a:lnTo>
                <a:lnTo>
                  <a:pt x="13547" y="46508"/>
                </a:lnTo>
                <a:lnTo>
                  <a:pt x="10205" y="45770"/>
                </a:lnTo>
                <a:lnTo>
                  <a:pt x="6155" y="44171"/>
                </a:lnTo>
                <a:lnTo>
                  <a:pt x="3286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4" y="52998"/>
                </a:lnTo>
                <a:lnTo>
                  <a:pt x="12024" y="53531"/>
                </a:lnTo>
                <a:lnTo>
                  <a:pt x="18234" y="53657"/>
                </a:lnTo>
                <a:lnTo>
                  <a:pt x="20826" y="53326"/>
                </a:lnTo>
                <a:lnTo>
                  <a:pt x="25524" y="51954"/>
                </a:lnTo>
                <a:lnTo>
                  <a:pt x="29243" y="49593"/>
                </a:lnTo>
                <a:lnTo>
                  <a:pt x="32256" y="46622"/>
                </a:lnTo>
                <a:lnTo>
                  <a:pt x="34109" y="42710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2" y="32551"/>
                </a:lnTo>
                <a:lnTo>
                  <a:pt x="31874" y="29743"/>
                </a:lnTo>
                <a:lnTo>
                  <a:pt x="28228" y="26647"/>
                </a:lnTo>
                <a:lnTo>
                  <a:pt x="25218" y="25120"/>
                </a:lnTo>
                <a:lnTo>
                  <a:pt x="22172" y="23825"/>
                </a:lnTo>
                <a:lnTo>
                  <a:pt x="19123" y="22607"/>
                </a:lnTo>
                <a:lnTo>
                  <a:pt x="16149" y="21451"/>
                </a:lnTo>
                <a:lnTo>
                  <a:pt x="12517" y="19357"/>
                </a:lnTo>
                <a:lnTo>
                  <a:pt x="10130" y="16588"/>
                </a:lnTo>
                <a:lnTo>
                  <a:pt x="9763" y="13996"/>
                </a:lnTo>
                <a:lnTo>
                  <a:pt x="10335" y="11188"/>
                </a:lnTo>
                <a:lnTo>
                  <a:pt x="12758" y="8294"/>
                </a:lnTo>
                <a:lnTo>
                  <a:pt x="16023" y="7113"/>
                </a:lnTo>
                <a:lnTo>
                  <a:pt x="18882" y="6948"/>
                </a:lnTo>
                <a:lnTo>
                  <a:pt x="22092" y="7138"/>
                </a:lnTo>
                <a:lnTo>
                  <a:pt x="25880" y="8369"/>
                </a:lnTo>
                <a:lnTo>
                  <a:pt x="29243" y="10097"/>
                </a:lnTo>
                <a:lnTo>
                  <a:pt x="32040" y="8319"/>
                </a:lnTo>
                <a:lnTo>
                  <a:pt x="31986" y="5702"/>
                </a:lnTo>
                <a:lnTo>
                  <a:pt x="30412" y="2908"/>
                </a:lnTo>
                <a:lnTo>
                  <a:pt x="27478" y="1475"/>
                </a:lnTo>
                <a:lnTo>
                  <a:pt x="24202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73065" y="5999580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4"/>
                </a:moveTo>
                <a:lnTo>
                  <a:pt x="9587" y="21347"/>
                </a:lnTo>
                <a:lnTo>
                  <a:pt x="10185" y="18996"/>
                </a:lnTo>
                <a:lnTo>
                  <a:pt x="11708" y="14605"/>
                </a:lnTo>
                <a:lnTo>
                  <a:pt x="14198" y="11174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28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5" y="32320"/>
                </a:lnTo>
                <a:lnTo>
                  <a:pt x="38682" y="34671"/>
                </a:lnTo>
                <a:lnTo>
                  <a:pt x="37882" y="50276"/>
                </a:lnTo>
                <a:lnTo>
                  <a:pt x="40486" y="48387"/>
                </a:lnTo>
                <a:lnTo>
                  <a:pt x="44651" y="43549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41" y="30300"/>
                </a:lnTo>
                <a:lnTo>
                  <a:pt x="48841" y="22236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2"/>
                </a:lnTo>
                <a:lnTo>
                  <a:pt x="44856" y="9283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60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4" y="35114"/>
                </a:lnTo>
                <a:lnTo>
                  <a:pt x="1473" y="38365"/>
                </a:lnTo>
                <a:lnTo>
                  <a:pt x="2448" y="41615"/>
                </a:lnTo>
                <a:lnTo>
                  <a:pt x="3924" y="44387"/>
                </a:lnTo>
                <a:lnTo>
                  <a:pt x="5919" y="46673"/>
                </a:lnTo>
                <a:lnTo>
                  <a:pt x="10401" y="50684"/>
                </a:lnTo>
                <a:lnTo>
                  <a:pt x="10019" y="34239"/>
                </a:lnTo>
                <a:lnTo>
                  <a:pt x="9281" y="29376"/>
                </a:lnTo>
                <a:lnTo>
                  <a:pt x="9281" y="23914"/>
                </a:lnTo>
                <a:close/>
              </a:path>
              <a:path w="48841" h="53657">
                <a:moveTo>
                  <a:pt x="26974" y="46126"/>
                </a:moveTo>
                <a:lnTo>
                  <a:pt x="21449" y="46126"/>
                </a:lnTo>
                <a:lnTo>
                  <a:pt x="17108" y="44574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39"/>
                </a:lnTo>
                <a:lnTo>
                  <a:pt x="10401" y="50684"/>
                </a:lnTo>
                <a:lnTo>
                  <a:pt x="13385" y="51879"/>
                </a:lnTo>
                <a:lnTo>
                  <a:pt x="16370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95"/>
                </a:lnTo>
                <a:lnTo>
                  <a:pt x="34758" y="51624"/>
                </a:lnTo>
                <a:lnTo>
                  <a:pt x="37882" y="50276"/>
                </a:lnTo>
                <a:lnTo>
                  <a:pt x="38682" y="34671"/>
                </a:lnTo>
                <a:lnTo>
                  <a:pt x="37185" y="39052"/>
                </a:lnTo>
                <a:lnTo>
                  <a:pt x="34707" y="42454"/>
                </a:lnTo>
                <a:lnTo>
                  <a:pt x="31177" y="44704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38722" y="5999584"/>
            <a:ext cx="28511" cy="52929"/>
          </a:xfrm>
          <a:custGeom>
            <a:avLst/>
            <a:gdLst/>
            <a:ahLst/>
            <a:cxnLst/>
            <a:rect l="l" t="t" r="r" b="b"/>
            <a:pathLst>
              <a:path w="28511" h="52929">
                <a:moveTo>
                  <a:pt x="17308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3" y="9471"/>
                </a:lnTo>
                <a:lnTo>
                  <a:pt x="28446" y="8188"/>
                </a:lnTo>
                <a:lnTo>
                  <a:pt x="28511" y="3667"/>
                </a:lnTo>
                <a:lnTo>
                  <a:pt x="26135" y="683"/>
                </a:lnTo>
                <a:lnTo>
                  <a:pt x="23025" y="86"/>
                </a:lnTo>
                <a:lnTo>
                  <a:pt x="20383" y="0"/>
                </a:lnTo>
                <a:lnTo>
                  <a:pt x="17272" y="673"/>
                </a:lnTo>
                <a:lnTo>
                  <a:pt x="14133" y="2576"/>
                </a:lnTo>
                <a:lnTo>
                  <a:pt x="10680" y="6004"/>
                </a:lnTo>
                <a:lnTo>
                  <a:pt x="8078" y="9550"/>
                </a:lnTo>
                <a:lnTo>
                  <a:pt x="807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1"/>
                </a:lnTo>
                <a:lnTo>
                  <a:pt x="316" y="52207"/>
                </a:lnTo>
                <a:lnTo>
                  <a:pt x="2857" y="52929"/>
                </a:lnTo>
                <a:lnTo>
                  <a:pt x="6094" y="5292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76717" y="599958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6" y="0"/>
                </a:lnTo>
                <a:lnTo>
                  <a:pt x="13434" y="406"/>
                </a:lnTo>
                <a:lnTo>
                  <a:pt x="8977" y="1993"/>
                </a:lnTo>
                <a:lnTo>
                  <a:pt x="5651" y="4381"/>
                </a:lnTo>
                <a:lnTo>
                  <a:pt x="3049" y="7228"/>
                </a:lnTo>
                <a:lnTo>
                  <a:pt x="1572" y="10731"/>
                </a:lnTo>
                <a:lnTo>
                  <a:pt x="1195" y="14489"/>
                </a:lnTo>
                <a:lnTo>
                  <a:pt x="1546" y="18529"/>
                </a:lnTo>
                <a:lnTo>
                  <a:pt x="2959" y="21643"/>
                </a:lnTo>
                <a:lnTo>
                  <a:pt x="6209" y="25210"/>
                </a:lnTo>
                <a:lnTo>
                  <a:pt x="8977" y="26949"/>
                </a:lnTo>
                <a:lnTo>
                  <a:pt x="11951" y="28421"/>
                </a:lnTo>
                <a:lnTo>
                  <a:pt x="15022" y="29657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9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98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26"/>
                </a:lnTo>
                <a:lnTo>
                  <a:pt x="25526" y="51954"/>
                </a:lnTo>
                <a:lnTo>
                  <a:pt x="29245" y="49593"/>
                </a:lnTo>
                <a:lnTo>
                  <a:pt x="32255" y="46622"/>
                </a:lnTo>
                <a:lnTo>
                  <a:pt x="34113" y="42710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47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7"/>
                </a:lnTo>
                <a:lnTo>
                  <a:pt x="16153" y="21451"/>
                </a:lnTo>
                <a:lnTo>
                  <a:pt x="12519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0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69"/>
                </a:lnTo>
                <a:lnTo>
                  <a:pt x="29245" y="10097"/>
                </a:lnTo>
                <a:lnTo>
                  <a:pt x="32039" y="8319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75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50768" y="6000347"/>
            <a:ext cx="73738" cy="52109"/>
          </a:xfrm>
          <a:custGeom>
            <a:avLst/>
            <a:gdLst/>
            <a:ahLst/>
            <a:cxnLst/>
            <a:rect l="l" t="t" r="r" b="b"/>
            <a:pathLst>
              <a:path w="73738" h="52109">
                <a:moveTo>
                  <a:pt x="482" y="3848"/>
                </a:moveTo>
                <a:lnTo>
                  <a:pt x="14759" y="50241"/>
                </a:lnTo>
                <a:lnTo>
                  <a:pt x="15242" y="51155"/>
                </a:lnTo>
                <a:lnTo>
                  <a:pt x="17985" y="52095"/>
                </a:lnTo>
                <a:lnTo>
                  <a:pt x="24206" y="52069"/>
                </a:lnTo>
                <a:lnTo>
                  <a:pt x="26863" y="50241"/>
                </a:lnTo>
                <a:lnTo>
                  <a:pt x="36349" y="14809"/>
                </a:lnTo>
                <a:lnTo>
                  <a:pt x="36565" y="14809"/>
                </a:lnTo>
                <a:lnTo>
                  <a:pt x="46824" y="50241"/>
                </a:lnTo>
                <a:lnTo>
                  <a:pt x="47523" y="51422"/>
                </a:lnTo>
                <a:lnTo>
                  <a:pt x="50130" y="52095"/>
                </a:lnTo>
                <a:lnTo>
                  <a:pt x="55666" y="52109"/>
                </a:lnTo>
                <a:lnTo>
                  <a:pt x="58867" y="50241"/>
                </a:lnTo>
                <a:lnTo>
                  <a:pt x="73256" y="3848"/>
                </a:lnTo>
                <a:lnTo>
                  <a:pt x="73738" y="1576"/>
                </a:lnTo>
                <a:lnTo>
                  <a:pt x="73202" y="471"/>
                </a:lnTo>
                <a:lnTo>
                  <a:pt x="70424" y="0"/>
                </a:lnTo>
                <a:lnTo>
                  <a:pt x="67845" y="24"/>
                </a:lnTo>
                <a:lnTo>
                  <a:pt x="64731" y="1742"/>
                </a:lnTo>
                <a:lnTo>
                  <a:pt x="53115" y="42000"/>
                </a:lnTo>
                <a:lnTo>
                  <a:pt x="52960" y="42000"/>
                </a:lnTo>
                <a:lnTo>
                  <a:pt x="41288" y="1626"/>
                </a:lnTo>
                <a:lnTo>
                  <a:pt x="40957" y="863"/>
                </a:lnTo>
                <a:lnTo>
                  <a:pt x="38369" y="24"/>
                </a:lnTo>
                <a:lnTo>
                  <a:pt x="35154" y="24"/>
                </a:lnTo>
                <a:lnTo>
                  <a:pt x="32170" y="1742"/>
                </a:lnTo>
                <a:lnTo>
                  <a:pt x="21376" y="42000"/>
                </a:lnTo>
                <a:lnTo>
                  <a:pt x="21160" y="42000"/>
                </a:lnTo>
                <a:lnTo>
                  <a:pt x="9385" y="1742"/>
                </a:lnTo>
                <a:lnTo>
                  <a:pt x="8294" y="345"/>
                </a:lnTo>
                <a:lnTo>
                  <a:pt x="5461" y="0"/>
                </a:lnTo>
                <a:lnTo>
                  <a:pt x="2909" y="13"/>
                </a:lnTo>
                <a:lnTo>
                  <a:pt x="0" y="1244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39378" y="5976673"/>
            <a:ext cx="42052" cy="75840"/>
          </a:xfrm>
          <a:custGeom>
            <a:avLst/>
            <a:gdLst/>
            <a:ahLst/>
            <a:cxnLst/>
            <a:rect l="l" t="t" r="r" b="b"/>
            <a:pathLst>
              <a:path w="42052" h="75840">
                <a:moveTo>
                  <a:pt x="33098" y="45590"/>
                </a:moveTo>
                <a:lnTo>
                  <a:pt x="33098" y="74188"/>
                </a:lnTo>
                <a:lnTo>
                  <a:pt x="33314" y="74926"/>
                </a:lnTo>
                <a:lnTo>
                  <a:pt x="35957" y="75840"/>
                </a:lnTo>
                <a:lnTo>
                  <a:pt x="39193" y="75840"/>
                </a:lnTo>
                <a:lnTo>
                  <a:pt x="42052" y="74188"/>
                </a:lnTo>
                <a:lnTo>
                  <a:pt x="42052" y="40939"/>
                </a:lnTo>
                <a:lnTo>
                  <a:pt x="41746" y="37943"/>
                </a:lnTo>
                <a:lnTo>
                  <a:pt x="40554" y="33004"/>
                </a:lnTo>
                <a:lnTo>
                  <a:pt x="38202" y="28976"/>
                </a:lnTo>
                <a:lnTo>
                  <a:pt x="35027" y="25675"/>
                </a:lnTo>
                <a:lnTo>
                  <a:pt x="30571" y="23464"/>
                </a:lnTo>
                <a:lnTo>
                  <a:pt x="27839" y="22906"/>
                </a:lnTo>
                <a:lnTo>
                  <a:pt x="21935" y="22906"/>
                </a:lnTo>
                <a:lnTo>
                  <a:pt x="19317" y="23580"/>
                </a:lnTo>
                <a:lnTo>
                  <a:pt x="16714" y="24886"/>
                </a:lnTo>
                <a:lnTo>
                  <a:pt x="14112" y="26222"/>
                </a:lnTo>
                <a:lnTo>
                  <a:pt x="11520" y="28227"/>
                </a:lnTo>
                <a:lnTo>
                  <a:pt x="8953" y="30946"/>
                </a:ln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88"/>
                </a:lnTo>
                <a:lnTo>
                  <a:pt x="190" y="74926"/>
                </a:lnTo>
                <a:lnTo>
                  <a:pt x="2858" y="75840"/>
                </a:lnTo>
                <a:lnTo>
                  <a:pt x="6098" y="75840"/>
                </a:lnTo>
                <a:lnTo>
                  <a:pt x="8953" y="74188"/>
                </a:lnTo>
                <a:lnTo>
                  <a:pt x="8953" y="40049"/>
                </a:lnTo>
                <a:lnTo>
                  <a:pt x="11404" y="36978"/>
                </a:lnTo>
                <a:lnTo>
                  <a:pt x="13755" y="34653"/>
                </a:lnTo>
                <a:lnTo>
                  <a:pt x="18252" y="31468"/>
                </a:lnTo>
                <a:lnTo>
                  <a:pt x="22734" y="30664"/>
                </a:lnTo>
                <a:lnTo>
                  <a:pt x="25999" y="30995"/>
                </a:lnTo>
                <a:lnTo>
                  <a:pt x="28642" y="32292"/>
                </a:lnTo>
                <a:lnTo>
                  <a:pt x="31385" y="35708"/>
                </a:lnTo>
                <a:lnTo>
                  <a:pt x="32451" y="38869"/>
                </a:lnTo>
                <a:lnTo>
                  <a:pt x="33098" y="42807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97551" y="59995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1" y="23914"/>
                </a:moveTo>
                <a:lnTo>
                  <a:pt x="9587" y="21347"/>
                </a:lnTo>
                <a:lnTo>
                  <a:pt x="10184" y="18996"/>
                </a:lnTo>
                <a:lnTo>
                  <a:pt x="11708" y="14605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28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2" y="34671"/>
                </a:lnTo>
                <a:lnTo>
                  <a:pt x="37882" y="50276"/>
                </a:lnTo>
                <a:lnTo>
                  <a:pt x="40486" y="48387"/>
                </a:lnTo>
                <a:lnTo>
                  <a:pt x="44650" y="43549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2"/>
                </a:lnTo>
                <a:lnTo>
                  <a:pt x="44856" y="9283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60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4" y="35114"/>
                </a:lnTo>
                <a:lnTo>
                  <a:pt x="1473" y="38365"/>
                </a:lnTo>
                <a:lnTo>
                  <a:pt x="2452" y="41615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84"/>
                </a:lnTo>
                <a:lnTo>
                  <a:pt x="10019" y="34239"/>
                </a:lnTo>
                <a:lnTo>
                  <a:pt x="9281" y="29376"/>
                </a:lnTo>
                <a:lnTo>
                  <a:pt x="9281" y="23914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6" y="50684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95"/>
                </a:lnTo>
                <a:lnTo>
                  <a:pt x="34758" y="51624"/>
                </a:lnTo>
                <a:lnTo>
                  <a:pt x="37882" y="50276"/>
                </a:lnTo>
                <a:lnTo>
                  <a:pt x="38682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4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891777" y="5999576"/>
            <a:ext cx="44921" cy="72363"/>
          </a:xfrm>
          <a:custGeom>
            <a:avLst/>
            <a:gdLst/>
            <a:ahLst/>
            <a:cxnLst/>
            <a:rect l="l" t="t" r="r" b="b"/>
            <a:pathLst>
              <a:path w="44921" h="72363">
                <a:moveTo>
                  <a:pt x="8953" y="17269"/>
                </a:moveTo>
                <a:lnTo>
                  <a:pt x="10375" y="15490"/>
                </a:lnTo>
                <a:lnTo>
                  <a:pt x="12993" y="12787"/>
                </a:lnTo>
                <a:lnTo>
                  <a:pt x="16650" y="9852"/>
                </a:lnTo>
                <a:lnTo>
                  <a:pt x="20091" y="8229"/>
                </a:lnTo>
                <a:lnTo>
                  <a:pt x="23533" y="7717"/>
                </a:lnTo>
                <a:lnTo>
                  <a:pt x="27799" y="8254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60"/>
                </a:lnTo>
                <a:lnTo>
                  <a:pt x="35460" y="22222"/>
                </a:lnTo>
                <a:lnTo>
                  <a:pt x="35647" y="27137"/>
                </a:lnTo>
                <a:lnTo>
                  <a:pt x="35647" y="29423"/>
                </a:lnTo>
                <a:lnTo>
                  <a:pt x="34938" y="33919"/>
                </a:lnTo>
                <a:lnTo>
                  <a:pt x="35471" y="50454"/>
                </a:lnTo>
                <a:lnTo>
                  <a:pt x="37682" y="48625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2"/>
                </a:lnTo>
                <a:lnTo>
                  <a:pt x="44463" y="34211"/>
                </a:lnTo>
                <a:lnTo>
                  <a:pt x="44921" y="30377"/>
                </a:lnTo>
                <a:lnTo>
                  <a:pt x="44921" y="22565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77"/>
                </a:lnTo>
                <a:lnTo>
                  <a:pt x="41972" y="10093"/>
                </a:lnTo>
                <a:lnTo>
                  <a:pt x="40399" y="7717"/>
                </a:lnTo>
                <a:lnTo>
                  <a:pt x="36791" y="345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49"/>
                </a:lnTo>
                <a:lnTo>
                  <a:pt x="16308" y="2256"/>
                </a:lnTo>
                <a:lnTo>
                  <a:pt x="13525" y="3934"/>
                </a:lnTo>
                <a:lnTo>
                  <a:pt x="10782" y="6184"/>
                </a:lnTo>
                <a:lnTo>
                  <a:pt x="7862" y="9014"/>
                </a:lnTo>
                <a:lnTo>
                  <a:pt x="8953" y="17269"/>
                </a:lnTo>
                <a:close/>
              </a:path>
              <a:path w="44921" h="72363">
                <a:moveTo>
                  <a:pt x="7862" y="9014"/>
                </a:moveTo>
                <a:lnTo>
                  <a:pt x="7862" y="2120"/>
                </a:lnTo>
                <a:lnTo>
                  <a:pt x="5285" y="798"/>
                </a:lnTo>
                <a:lnTo>
                  <a:pt x="2566" y="798"/>
                </a:lnTo>
                <a:lnTo>
                  <a:pt x="0" y="2448"/>
                </a:lnTo>
                <a:lnTo>
                  <a:pt x="0" y="70660"/>
                </a:lnTo>
                <a:lnTo>
                  <a:pt x="317" y="71625"/>
                </a:lnTo>
                <a:lnTo>
                  <a:pt x="2858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50" y="47509"/>
                </a:lnTo>
                <a:lnTo>
                  <a:pt x="13806" y="50493"/>
                </a:lnTo>
                <a:lnTo>
                  <a:pt x="17324" y="52499"/>
                </a:lnTo>
                <a:lnTo>
                  <a:pt x="20981" y="5352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90" y="53035"/>
                </a:lnTo>
                <a:lnTo>
                  <a:pt x="32828" y="51739"/>
                </a:lnTo>
                <a:lnTo>
                  <a:pt x="35471" y="50454"/>
                </a:lnTo>
                <a:lnTo>
                  <a:pt x="34938" y="33919"/>
                </a:lnTo>
                <a:lnTo>
                  <a:pt x="33732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5988" y="43585"/>
                </a:lnTo>
                <a:lnTo>
                  <a:pt x="11429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950583" y="599958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4" y="18996"/>
                </a:lnTo>
                <a:lnTo>
                  <a:pt x="11710" y="14605"/>
                </a:lnTo>
                <a:lnTo>
                  <a:pt x="14198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28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1"/>
                </a:lnTo>
                <a:lnTo>
                  <a:pt x="37882" y="50276"/>
                </a:lnTo>
                <a:lnTo>
                  <a:pt x="40488" y="48387"/>
                </a:lnTo>
                <a:lnTo>
                  <a:pt x="44654" y="43549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83"/>
                </a:lnTo>
                <a:lnTo>
                  <a:pt x="42876" y="7009"/>
                </a:lnTo>
                <a:lnTo>
                  <a:pt x="38394" y="2984"/>
                </a:lnTo>
                <a:lnTo>
                  <a:pt x="35406" y="1789"/>
                </a:lnTo>
                <a:lnTo>
                  <a:pt x="32421" y="60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4"/>
                </a:lnTo>
                <a:lnTo>
                  <a:pt x="1473" y="38365"/>
                </a:lnTo>
                <a:lnTo>
                  <a:pt x="2452" y="41615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4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4"/>
                </a:lnTo>
                <a:close/>
              </a:path>
              <a:path w="48845" h="53657">
                <a:moveTo>
                  <a:pt x="26964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8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95"/>
                </a:lnTo>
                <a:lnTo>
                  <a:pt x="34762" y="51624"/>
                </a:lnTo>
                <a:lnTo>
                  <a:pt x="37882" y="50276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4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012961" y="599958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7" y="0"/>
                </a:lnTo>
                <a:lnTo>
                  <a:pt x="13435" y="406"/>
                </a:lnTo>
                <a:lnTo>
                  <a:pt x="8978" y="1993"/>
                </a:lnTo>
                <a:lnTo>
                  <a:pt x="5652" y="4381"/>
                </a:lnTo>
                <a:lnTo>
                  <a:pt x="3045" y="7228"/>
                </a:lnTo>
                <a:lnTo>
                  <a:pt x="1573" y="10731"/>
                </a:lnTo>
                <a:lnTo>
                  <a:pt x="1191" y="14489"/>
                </a:lnTo>
                <a:lnTo>
                  <a:pt x="1548" y="18529"/>
                </a:lnTo>
                <a:lnTo>
                  <a:pt x="2959" y="21643"/>
                </a:lnTo>
                <a:lnTo>
                  <a:pt x="6210" y="25210"/>
                </a:lnTo>
                <a:lnTo>
                  <a:pt x="8978" y="26949"/>
                </a:lnTo>
                <a:lnTo>
                  <a:pt x="11948" y="28421"/>
                </a:lnTo>
                <a:lnTo>
                  <a:pt x="15022" y="29657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70"/>
                </a:lnTo>
                <a:lnTo>
                  <a:pt x="276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98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6" y="53326"/>
                </a:lnTo>
                <a:lnTo>
                  <a:pt x="25528" y="51954"/>
                </a:lnTo>
                <a:lnTo>
                  <a:pt x="29246" y="49593"/>
                </a:lnTo>
                <a:lnTo>
                  <a:pt x="32256" y="46622"/>
                </a:lnTo>
                <a:lnTo>
                  <a:pt x="34109" y="42710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6" y="32551"/>
                </a:lnTo>
                <a:lnTo>
                  <a:pt x="31874" y="29743"/>
                </a:lnTo>
                <a:lnTo>
                  <a:pt x="28230" y="26647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69"/>
                </a:lnTo>
                <a:lnTo>
                  <a:pt x="29246" y="10097"/>
                </a:lnTo>
                <a:lnTo>
                  <a:pt x="32039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75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60586" y="599958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6" y="0"/>
                </a:lnTo>
                <a:lnTo>
                  <a:pt x="13435" y="406"/>
                </a:lnTo>
                <a:lnTo>
                  <a:pt x="8977" y="1993"/>
                </a:lnTo>
                <a:lnTo>
                  <a:pt x="5651" y="4381"/>
                </a:lnTo>
                <a:lnTo>
                  <a:pt x="3049" y="7228"/>
                </a:lnTo>
                <a:lnTo>
                  <a:pt x="1572" y="10731"/>
                </a:lnTo>
                <a:lnTo>
                  <a:pt x="1195" y="14489"/>
                </a:lnTo>
                <a:lnTo>
                  <a:pt x="1548" y="18529"/>
                </a:lnTo>
                <a:lnTo>
                  <a:pt x="2959" y="21643"/>
                </a:lnTo>
                <a:lnTo>
                  <a:pt x="6209" y="25210"/>
                </a:lnTo>
                <a:lnTo>
                  <a:pt x="8977" y="26949"/>
                </a:lnTo>
                <a:lnTo>
                  <a:pt x="11951" y="28421"/>
                </a:lnTo>
                <a:lnTo>
                  <a:pt x="15022" y="29657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6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98"/>
                </a:lnTo>
                <a:lnTo>
                  <a:pt x="12026" y="53531"/>
                </a:lnTo>
                <a:lnTo>
                  <a:pt x="18237" y="53657"/>
                </a:lnTo>
                <a:lnTo>
                  <a:pt x="20825" y="53326"/>
                </a:lnTo>
                <a:lnTo>
                  <a:pt x="25526" y="51954"/>
                </a:lnTo>
                <a:lnTo>
                  <a:pt x="29245" y="49593"/>
                </a:lnTo>
                <a:lnTo>
                  <a:pt x="32255" y="46622"/>
                </a:lnTo>
                <a:lnTo>
                  <a:pt x="34113" y="42710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47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0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69"/>
                </a:lnTo>
                <a:lnTo>
                  <a:pt x="29245" y="10097"/>
                </a:lnTo>
                <a:lnTo>
                  <a:pt x="32039" y="8319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75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08872" y="5999580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21"/>
                </a:lnTo>
                <a:lnTo>
                  <a:pt x="35928" y="3074"/>
                </a:lnTo>
                <a:lnTo>
                  <a:pt x="3322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5"/>
                </a:lnTo>
                <a:lnTo>
                  <a:pt x="9269" y="22085"/>
                </a:lnTo>
                <a:lnTo>
                  <a:pt x="9344" y="20105"/>
                </a:lnTo>
                <a:lnTo>
                  <a:pt x="10831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69"/>
                </a:lnTo>
                <a:lnTo>
                  <a:pt x="1572" y="38695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44" y="43282"/>
                </a:lnTo>
                <a:lnTo>
                  <a:pt x="36179" y="44552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8"/>
                </a:lnTo>
                <a:lnTo>
                  <a:pt x="44919" y="24739"/>
                </a:lnTo>
                <a:lnTo>
                  <a:pt x="44919" y="19940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105"/>
                </a:moveTo>
                <a:lnTo>
                  <a:pt x="10309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6" y="7419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4"/>
                </a:lnTo>
                <a:lnTo>
                  <a:pt x="934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67901" y="5999580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5"/>
                </a:moveTo>
                <a:lnTo>
                  <a:pt x="16027" y="0"/>
                </a:lnTo>
                <a:lnTo>
                  <a:pt x="13435" y="406"/>
                </a:lnTo>
                <a:lnTo>
                  <a:pt x="8990" y="1993"/>
                </a:lnTo>
                <a:lnTo>
                  <a:pt x="5648" y="4381"/>
                </a:lnTo>
                <a:lnTo>
                  <a:pt x="3046" y="7228"/>
                </a:lnTo>
                <a:lnTo>
                  <a:pt x="1573" y="10731"/>
                </a:lnTo>
                <a:lnTo>
                  <a:pt x="1192" y="14489"/>
                </a:lnTo>
                <a:lnTo>
                  <a:pt x="1548" y="18529"/>
                </a:lnTo>
                <a:lnTo>
                  <a:pt x="2960" y="21643"/>
                </a:lnTo>
                <a:lnTo>
                  <a:pt x="6210" y="25210"/>
                </a:lnTo>
                <a:lnTo>
                  <a:pt x="8990" y="26949"/>
                </a:lnTo>
                <a:lnTo>
                  <a:pt x="11949" y="28421"/>
                </a:lnTo>
                <a:lnTo>
                  <a:pt x="15022" y="29657"/>
                </a:lnTo>
                <a:lnTo>
                  <a:pt x="17967" y="30797"/>
                </a:lnTo>
                <a:lnTo>
                  <a:pt x="20711" y="31992"/>
                </a:lnTo>
                <a:lnTo>
                  <a:pt x="23966" y="34278"/>
                </a:lnTo>
                <a:lnTo>
                  <a:pt x="25730" y="37313"/>
                </a:lnTo>
                <a:lnTo>
                  <a:pt x="25473" y="41187"/>
                </a:lnTo>
                <a:lnTo>
                  <a:pt x="22896" y="44578"/>
                </a:lnTo>
                <a:lnTo>
                  <a:pt x="19696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60" y="44171"/>
                </a:lnTo>
                <a:lnTo>
                  <a:pt x="3286" y="42570"/>
                </a:lnTo>
                <a:lnTo>
                  <a:pt x="278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6" y="50929"/>
                </a:lnTo>
                <a:lnTo>
                  <a:pt x="6221" y="52224"/>
                </a:lnTo>
                <a:lnTo>
                  <a:pt x="8878" y="52998"/>
                </a:lnTo>
                <a:lnTo>
                  <a:pt x="12024" y="53531"/>
                </a:lnTo>
                <a:lnTo>
                  <a:pt x="18238" y="53657"/>
                </a:lnTo>
                <a:lnTo>
                  <a:pt x="20826" y="53326"/>
                </a:lnTo>
                <a:lnTo>
                  <a:pt x="25524" y="51954"/>
                </a:lnTo>
                <a:lnTo>
                  <a:pt x="29246" y="49593"/>
                </a:lnTo>
                <a:lnTo>
                  <a:pt x="32256" y="46622"/>
                </a:lnTo>
                <a:lnTo>
                  <a:pt x="34110" y="42710"/>
                </a:lnTo>
                <a:lnTo>
                  <a:pt x="34568" y="37986"/>
                </a:lnTo>
                <a:lnTo>
                  <a:pt x="34568" y="35891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2" y="26647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3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4" y="16588"/>
                </a:lnTo>
                <a:lnTo>
                  <a:pt x="9763" y="13996"/>
                </a:lnTo>
                <a:lnTo>
                  <a:pt x="10336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69"/>
                </a:lnTo>
                <a:lnTo>
                  <a:pt x="29246" y="10097"/>
                </a:lnTo>
                <a:lnTo>
                  <a:pt x="32040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75"/>
                </a:lnTo>
                <a:lnTo>
                  <a:pt x="24207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15526" y="599958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3" y="115"/>
                </a:moveTo>
                <a:lnTo>
                  <a:pt x="16027" y="0"/>
                </a:lnTo>
                <a:lnTo>
                  <a:pt x="13435" y="406"/>
                </a:lnTo>
                <a:lnTo>
                  <a:pt x="8989" y="1993"/>
                </a:lnTo>
                <a:lnTo>
                  <a:pt x="5651" y="4381"/>
                </a:lnTo>
                <a:lnTo>
                  <a:pt x="3045" y="7228"/>
                </a:lnTo>
                <a:lnTo>
                  <a:pt x="1573" y="10731"/>
                </a:lnTo>
                <a:lnTo>
                  <a:pt x="1191" y="14489"/>
                </a:lnTo>
                <a:lnTo>
                  <a:pt x="1548" y="18529"/>
                </a:lnTo>
                <a:lnTo>
                  <a:pt x="2959" y="21643"/>
                </a:lnTo>
                <a:lnTo>
                  <a:pt x="6210" y="25210"/>
                </a:lnTo>
                <a:lnTo>
                  <a:pt x="8989" y="26949"/>
                </a:lnTo>
                <a:lnTo>
                  <a:pt x="11948" y="28421"/>
                </a:lnTo>
                <a:lnTo>
                  <a:pt x="15022" y="29657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70"/>
                </a:lnTo>
                <a:lnTo>
                  <a:pt x="276" y="4295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98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5" y="53326"/>
                </a:lnTo>
                <a:lnTo>
                  <a:pt x="25526" y="51954"/>
                </a:lnTo>
                <a:lnTo>
                  <a:pt x="29246" y="49593"/>
                </a:lnTo>
                <a:lnTo>
                  <a:pt x="32255" y="46622"/>
                </a:lnTo>
                <a:lnTo>
                  <a:pt x="34109" y="42710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0" y="26647"/>
                </a:lnTo>
                <a:lnTo>
                  <a:pt x="25220" y="25120"/>
                </a:lnTo>
                <a:lnTo>
                  <a:pt x="22172" y="23825"/>
                </a:lnTo>
                <a:lnTo>
                  <a:pt x="19126" y="22607"/>
                </a:lnTo>
                <a:lnTo>
                  <a:pt x="16153" y="21451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69"/>
                </a:lnTo>
                <a:lnTo>
                  <a:pt x="29246" y="10097"/>
                </a:lnTo>
                <a:lnTo>
                  <a:pt x="32039" y="8319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75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289822" y="6000347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48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9" y="52069"/>
                </a:lnTo>
                <a:lnTo>
                  <a:pt x="29401" y="50241"/>
                </a:lnTo>
                <a:lnTo>
                  <a:pt x="46062" y="3848"/>
                </a:lnTo>
                <a:lnTo>
                  <a:pt x="46494" y="1576"/>
                </a:lnTo>
                <a:lnTo>
                  <a:pt x="45961" y="471"/>
                </a:lnTo>
                <a:lnTo>
                  <a:pt x="43143" y="0"/>
                </a:lnTo>
                <a:lnTo>
                  <a:pt x="39952" y="78"/>
                </a:lnTo>
                <a:lnTo>
                  <a:pt x="37376" y="1742"/>
                </a:lnTo>
                <a:lnTo>
                  <a:pt x="23760" y="42000"/>
                </a:lnTo>
                <a:lnTo>
                  <a:pt x="23381" y="42000"/>
                </a:lnTo>
                <a:lnTo>
                  <a:pt x="9601" y="1742"/>
                </a:lnTo>
                <a:lnTo>
                  <a:pt x="8028" y="241"/>
                </a:lnTo>
                <a:lnTo>
                  <a:pt x="5436" y="0"/>
                </a:lnTo>
                <a:lnTo>
                  <a:pt x="2858" y="13"/>
                </a:lnTo>
                <a:lnTo>
                  <a:pt x="0" y="1285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46997" y="599958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21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89"/>
                </a:lnTo>
                <a:lnTo>
                  <a:pt x="2703" y="1241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69"/>
                </a:lnTo>
                <a:lnTo>
                  <a:pt x="1573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44" y="43282"/>
                </a:lnTo>
                <a:lnTo>
                  <a:pt x="36179" y="44552"/>
                </a:lnTo>
                <a:lnTo>
                  <a:pt x="33285" y="45443"/>
                </a:lnTo>
                <a:lnTo>
                  <a:pt x="29643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40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72"/>
                </a:lnTo>
                <a:lnTo>
                  <a:pt x="11797" y="12931"/>
                </a:lnTo>
                <a:lnTo>
                  <a:pt x="15454" y="9093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409940" y="5999584"/>
            <a:ext cx="28512" cy="52929"/>
          </a:xfrm>
          <a:custGeom>
            <a:avLst/>
            <a:gdLst/>
            <a:ahLst/>
            <a:cxnLst/>
            <a:rect l="l" t="t" r="r" b="b"/>
            <a:pathLst>
              <a:path w="28512" h="52929">
                <a:moveTo>
                  <a:pt x="17312" y="9370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7" y="9471"/>
                </a:lnTo>
                <a:lnTo>
                  <a:pt x="28450" y="8188"/>
                </a:lnTo>
                <a:lnTo>
                  <a:pt x="28512" y="3667"/>
                </a:lnTo>
                <a:lnTo>
                  <a:pt x="26140" y="683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6004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8" y="52929"/>
                </a:lnTo>
                <a:lnTo>
                  <a:pt x="6098" y="5292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0"/>
                </a:lnTo>
                <a:lnTo>
                  <a:pt x="17312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446166" y="6000347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5" y="3465"/>
                </a:moveTo>
                <a:lnTo>
                  <a:pt x="17719" y="50125"/>
                </a:lnTo>
                <a:lnTo>
                  <a:pt x="19227" y="51864"/>
                </a:lnTo>
                <a:lnTo>
                  <a:pt x="12499" y="68860"/>
                </a:lnTo>
                <a:lnTo>
                  <a:pt x="13500" y="71387"/>
                </a:lnTo>
                <a:lnTo>
                  <a:pt x="16358" y="71629"/>
                </a:lnTo>
                <a:lnTo>
                  <a:pt x="19508" y="71462"/>
                </a:lnTo>
                <a:lnTo>
                  <a:pt x="22049" y="69824"/>
                </a:lnTo>
                <a:lnTo>
                  <a:pt x="28562" y="51864"/>
                </a:lnTo>
                <a:lnTo>
                  <a:pt x="46090" y="3314"/>
                </a:lnTo>
                <a:lnTo>
                  <a:pt x="45645" y="392"/>
                </a:lnTo>
                <a:lnTo>
                  <a:pt x="43031" y="0"/>
                </a:lnTo>
                <a:lnTo>
                  <a:pt x="39982" y="39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09"/>
                </a:lnTo>
                <a:lnTo>
                  <a:pt x="8942" y="737"/>
                </a:lnTo>
                <a:lnTo>
                  <a:pt x="6239" y="24"/>
                </a:lnTo>
                <a:lnTo>
                  <a:pt x="3225" y="0"/>
                </a:lnTo>
                <a:lnTo>
                  <a:pt x="0" y="899"/>
                </a:lnTo>
                <a:lnTo>
                  <a:pt x="295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44738" y="6133575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31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26" y="612"/>
                </a:lnTo>
                <a:lnTo>
                  <a:pt x="27265" y="0"/>
                </a:lnTo>
                <a:lnTo>
                  <a:pt x="27301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76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2" y="4200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1" y="51969"/>
                </a:lnTo>
                <a:lnTo>
                  <a:pt x="16875" y="53086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5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7" y="46192"/>
                </a:lnTo>
                <a:lnTo>
                  <a:pt x="25246" y="46382"/>
                </a:lnTo>
                <a:lnTo>
                  <a:pt x="22297" y="46382"/>
                </a:lnTo>
                <a:lnTo>
                  <a:pt x="17776" y="45137"/>
                </a:lnTo>
                <a:lnTo>
                  <a:pt x="14083" y="43102"/>
                </a:lnTo>
                <a:lnTo>
                  <a:pt x="11540" y="40007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31"/>
                </a:lnTo>
                <a:close/>
              </a:path>
              <a:path w="44916" h="53658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6"/>
                </a:lnTo>
                <a:lnTo>
                  <a:pt x="22970" y="6998"/>
                </a:lnTo>
                <a:lnTo>
                  <a:pt x="27301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098842" y="6110232"/>
            <a:ext cx="33047" cy="76266"/>
          </a:xfrm>
          <a:custGeom>
            <a:avLst/>
            <a:gdLst/>
            <a:ahLst/>
            <a:cxnLst/>
            <a:rect l="l" t="t" r="r" b="b"/>
            <a:pathLst>
              <a:path w="33047" h="76266">
                <a:moveTo>
                  <a:pt x="8943" y="12993"/>
                </a:moveTo>
                <a:lnTo>
                  <a:pt x="8625" y="15927"/>
                </a:lnTo>
                <a:lnTo>
                  <a:pt x="8625" y="24372"/>
                </a:lnTo>
                <a:lnTo>
                  <a:pt x="1742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613"/>
                </a:lnTo>
                <a:lnTo>
                  <a:pt x="8992" y="75543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8" y="31803"/>
                </a:lnTo>
                <a:lnTo>
                  <a:pt x="30165" y="30355"/>
                </a:lnTo>
                <a:lnTo>
                  <a:pt x="30330" y="27421"/>
                </a:lnTo>
                <a:lnTo>
                  <a:pt x="28538" y="24372"/>
                </a:lnTo>
                <a:lnTo>
                  <a:pt x="17640" y="24372"/>
                </a:lnTo>
                <a:lnTo>
                  <a:pt x="17640" y="19051"/>
                </a:lnTo>
                <a:lnTo>
                  <a:pt x="17769" y="15167"/>
                </a:lnTo>
                <a:lnTo>
                  <a:pt x="18263" y="12244"/>
                </a:lnTo>
                <a:lnTo>
                  <a:pt x="20599" y="8525"/>
                </a:lnTo>
                <a:lnTo>
                  <a:pt x="23623" y="7444"/>
                </a:lnTo>
                <a:lnTo>
                  <a:pt x="26799" y="7520"/>
                </a:lnTo>
                <a:lnTo>
                  <a:pt x="30010" y="8421"/>
                </a:lnTo>
                <a:lnTo>
                  <a:pt x="32692" y="8359"/>
                </a:lnTo>
                <a:lnTo>
                  <a:pt x="33047" y="5702"/>
                </a:lnTo>
                <a:lnTo>
                  <a:pt x="32969" y="3938"/>
                </a:lnTo>
                <a:lnTo>
                  <a:pt x="30824" y="1120"/>
                </a:lnTo>
                <a:lnTo>
                  <a:pt x="28055" y="356"/>
                </a:lnTo>
                <a:lnTo>
                  <a:pt x="24361" y="0"/>
                </a:lnTo>
                <a:lnTo>
                  <a:pt x="21680" y="0"/>
                </a:lnTo>
                <a:lnTo>
                  <a:pt x="19368" y="370"/>
                </a:lnTo>
                <a:lnTo>
                  <a:pt x="15419" y="1858"/>
                </a:lnTo>
                <a:lnTo>
                  <a:pt x="12485" y="4561"/>
                </a:lnTo>
                <a:lnTo>
                  <a:pt x="10213" y="8103"/>
                </a:lnTo>
                <a:lnTo>
                  <a:pt x="894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34403" y="6110232"/>
            <a:ext cx="33044" cy="76266"/>
          </a:xfrm>
          <a:custGeom>
            <a:avLst/>
            <a:gdLst/>
            <a:ahLst/>
            <a:cxnLst/>
            <a:rect l="l" t="t" r="r" b="b"/>
            <a:pathLst>
              <a:path w="33044" h="76266">
                <a:moveTo>
                  <a:pt x="8938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89" y="75543"/>
                </a:lnTo>
                <a:lnTo>
                  <a:pt x="11541" y="76266"/>
                </a:lnTo>
                <a:lnTo>
                  <a:pt x="14716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75" y="30355"/>
                </a:lnTo>
                <a:lnTo>
                  <a:pt x="30326" y="27421"/>
                </a:lnTo>
                <a:lnTo>
                  <a:pt x="28536" y="24372"/>
                </a:lnTo>
                <a:lnTo>
                  <a:pt x="17640" y="24372"/>
                </a:lnTo>
                <a:lnTo>
                  <a:pt x="17766" y="15167"/>
                </a:lnTo>
                <a:lnTo>
                  <a:pt x="18262" y="12244"/>
                </a:lnTo>
                <a:lnTo>
                  <a:pt x="20599" y="8525"/>
                </a:lnTo>
                <a:lnTo>
                  <a:pt x="23619" y="7444"/>
                </a:lnTo>
                <a:lnTo>
                  <a:pt x="26794" y="7520"/>
                </a:lnTo>
                <a:lnTo>
                  <a:pt x="30010" y="8421"/>
                </a:lnTo>
                <a:lnTo>
                  <a:pt x="32688" y="8359"/>
                </a:lnTo>
                <a:lnTo>
                  <a:pt x="33044" y="5702"/>
                </a:lnTo>
                <a:lnTo>
                  <a:pt x="32969" y="3938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90" y="0"/>
                </a:lnTo>
                <a:lnTo>
                  <a:pt x="19367" y="370"/>
                </a:lnTo>
                <a:lnTo>
                  <a:pt x="15415" y="1858"/>
                </a:lnTo>
                <a:lnTo>
                  <a:pt x="12485" y="4561"/>
                </a:lnTo>
                <a:lnTo>
                  <a:pt x="10209" y="8103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75176" y="611420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1" y="1838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99516" y="6133626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6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94"/>
                </a:lnTo>
                <a:lnTo>
                  <a:pt x="18364" y="7541"/>
                </a:lnTo>
                <a:lnTo>
                  <a:pt x="24775" y="7541"/>
                </a:lnTo>
                <a:lnTo>
                  <a:pt x="28130" y="8431"/>
                </a:lnTo>
                <a:lnTo>
                  <a:pt x="32064" y="10414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4"/>
                </a:lnTo>
                <a:lnTo>
                  <a:pt x="37465" y="5551"/>
                </a:lnTo>
                <a:lnTo>
                  <a:pt x="34632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0" y="14997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6"/>
                </a:lnTo>
                <a:lnTo>
                  <a:pt x="2387" y="41846"/>
                </a:lnTo>
                <a:lnTo>
                  <a:pt x="3784" y="4457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8" y="53607"/>
                </a:lnTo>
                <a:lnTo>
                  <a:pt x="23454" y="53607"/>
                </a:lnTo>
                <a:lnTo>
                  <a:pt x="26694" y="53110"/>
                </a:lnTo>
                <a:lnTo>
                  <a:pt x="29754" y="5237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2" y="39660"/>
                </a:lnTo>
                <a:lnTo>
                  <a:pt x="33502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6" y="45464"/>
                </a:lnTo>
                <a:lnTo>
                  <a:pt x="15430" y="43901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250108" y="6114207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0" y="8888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1" y="5309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274608" y="613357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3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8" y="6807"/>
                </a:lnTo>
                <a:lnTo>
                  <a:pt x="35928" y="3074"/>
                </a:lnTo>
                <a:lnTo>
                  <a:pt x="33220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85"/>
                </a:lnTo>
                <a:lnTo>
                  <a:pt x="2613" y="42001"/>
                </a:lnTo>
                <a:lnTo>
                  <a:pt x="416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1" y="40007"/>
                </a:lnTo>
                <a:lnTo>
                  <a:pt x="10095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335010" y="613357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31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388188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4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452179" y="6106431"/>
            <a:ext cx="41569" cy="95021"/>
          </a:xfrm>
          <a:custGeom>
            <a:avLst/>
            <a:gdLst/>
            <a:ahLst/>
            <a:cxnLst/>
            <a:rect l="l" t="t" r="r" b="b"/>
            <a:pathLst>
              <a:path w="41569" h="95021">
                <a:moveTo>
                  <a:pt x="8737" y="92847"/>
                </a:moveTo>
                <a:lnTo>
                  <a:pt x="41569" y="2833"/>
                </a:lnTo>
                <a:lnTo>
                  <a:pt x="41137" y="708"/>
                </a:lnTo>
                <a:lnTo>
                  <a:pt x="38455" y="0"/>
                </a:lnTo>
                <a:lnTo>
                  <a:pt x="35596" y="90"/>
                </a:lnTo>
                <a:lnTo>
                  <a:pt x="32828" y="2170"/>
                </a:lnTo>
                <a:lnTo>
                  <a:pt x="0" y="92189"/>
                </a:lnTo>
                <a:lnTo>
                  <a:pt x="382" y="94283"/>
                </a:lnTo>
                <a:lnTo>
                  <a:pt x="3110" y="95021"/>
                </a:lnTo>
                <a:lnTo>
                  <a:pt x="5943" y="94907"/>
                </a:lnTo>
                <a:lnTo>
                  <a:pt x="8737" y="92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86379" y="613357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3" y="101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51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2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7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8"/>
                </a:lnTo>
                <a:lnTo>
                  <a:pt x="27481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628232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3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672844" y="6133579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312" y="9356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8" y="9460"/>
                </a:lnTo>
                <a:lnTo>
                  <a:pt x="28371" y="8608"/>
                </a:lnTo>
                <a:lnTo>
                  <a:pt x="28538" y="5637"/>
                </a:lnTo>
                <a:lnTo>
                  <a:pt x="28512" y="3657"/>
                </a:lnTo>
                <a:lnTo>
                  <a:pt x="26136" y="669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37" y="2562"/>
                </a:lnTo>
                <a:lnTo>
                  <a:pt x="10681" y="5994"/>
                </a:lnTo>
                <a:lnTo>
                  <a:pt x="8078" y="9546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6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16"/>
                </a:lnTo>
                <a:lnTo>
                  <a:pt x="17312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08790" y="613357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8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40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1" y="30290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4"/>
                </a:lnTo>
                <a:lnTo>
                  <a:pt x="2448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71905" y="613357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25527" y="6133673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17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27" h="54662">
                <a:moveTo>
                  <a:pt x="431" y="55739"/>
                </a:moveTo>
                <a:lnTo>
                  <a:pt x="0" y="59204"/>
                </a:lnTo>
                <a:lnTo>
                  <a:pt x="396" y="62826"/>
                </a:lnTo>
                <a:lnTo>
                  <a:pt x="1995" y="66037"/>
                </a:lnTo>
                <a:lnTo>
                  <a:pt x="504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94"/>
                </a:lnTo>
                <a:lnTo>
                  <a:pt x="32566" y="71005"/>
                </a:lnTo>
                <a:lnTo>
                  <a:pt x="35561" y="7011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7" y="60007"/>
                </a:lnTo>
                <a:lnTo>
                  <a:pt x="45694" y="55627"/>
                </a:lnTo>
                <a:lnTo>
                  <a:pt x="45278" y="51612"/>
                </a:lnTo>
                <a:lnTo>
                  <a:pt x="43614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5"/>
                </a:lnTo>
                <a:lnTo>
                  <a:pt x="29034" y="42378"/>
                </a:lnTo>
                <a:lnTo>
                  <a:pt x="16282" y="41846"/>
                </a:lnTo>
                <a:lnTo>
                  <a:pt x="14328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4" y="49503"/>
                </a:lnTo>
                <a:lnTo>
                  <a:pt x="32435" y="50115"/>
                </a:lnTo>
                <a:lnTo>
                  <a:pt x="35877" y="52386"/>
                </a:lnTo>
                <a:lnTo>
                  <a:pt x="36742" y="56109"/>
                </a:lnTo>
                <a:lnTo>
                  <a:pt x="36742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74" y="64720"/>
                </a:lnTo>
                <a:lnTo>
                  <a:pt x="25071" y="65493"/>
                </a:lnTo>
                <a:lnTo>
                  <a:pt x="18087" y="65493"/>
                </a:lnTo>
                <a:lnTo>
                  <a:pt x="14759" y="64883"/>
                </a:lnTo>
                <a:lnTo>
                  <a:pt x="12369" y="63676"/>
                </a:lnTo>
                <a:lnTo>
                  <a:pt x="8792" y="60681"/>
                </a:lnTo>
                <a:lnTo>
                  <a:pt x="8792" y="57567"/>
                </a:lnTo>
                <a:lnTo>
                  <a:pt x="9500" y="54662"/>
                </a:lnTo>
                <a:lnTo>
                  <a:pt x="9817" y="36244"/>
                </a:lnTo>
                <a:lnTo>
                  <a:pt x="11394" y="32893"/>
                </a:lnTo>
                <a:lnTo>
                  <a:pt x="14404" y="33691"/>
                </a:lnTo>
                <a:lnTo>
                  <a:pt x="17985" y="34731"/>
                </a:lnTo>
                <a:lnTo>
                  <a:pt x="16017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61" y="14921"/>
                </a:lnTo>
                <a:lnTo>
                  <a:pt x="14249" y="1230"/>
                </a:lnTo>
                <a:lnTo>
                  <a:pt x="9922" y="3214"/>
                </a:lnTo>
                <a:lnTo>
                  <a:pt x="6592" y="6249"/>
                </a:lnTo>
                <a:lnTo>
                  <a:pt x="4345" y="10313"/>
                </a:lnTo>
                <a:lnTo>
                  <a:pt x="2934" y="15022"/>
                </a:lnTo>
                <a:lnTo>
                  <a:pt x="2934" y="17791"/>
                </a:lnTo>
                <a:lnTo>
                  <a:pt x="3265" y="22226"/>
                </a:lnTo>
                <a:lnTo>
                  <a:pt x="4561" y="25587"/>
                </a:lnTo>
                <a:lnTo>
                  <a:pt x="6567" y="28436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13"/>
                </a:lnTo>
                <a:lnTo>
                  <a:pt x="2275" y="42087"/>
                </a:lnTo>
                <a:lnTo>
                  <a:pt x="3978" y="44844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39"/>
                </a:lnTo>
                <a:close/>
              </a:path>
              <a:path w="46227" h="54662">
                <a:moveTo>
                  <a:pt x="11661" y="14921"/>
                </a:moveTo>
                <a:lnTo>
                  <a:pt x="13122" y="11112"/>
                </a:lnTo>
                <a:lnTo>
                  <a:pt x="15890" y="8279"/>
                </a:lnTo>
                <a:lnTo>
                  <a:pt x="18454" y="7123"/>
                </a:lnTo>
                <a:lnTo>
                  <a:pt x="21704" y="6842"/>
                </a:lnTo>
                <a:lnTo>
                  <a:pt x="25071" y="6842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23"/>
                </a:lnTo>
                <a:lnTo>
                  <a:pt x="32029" y="20191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70" y="28115"/>
                </a:lnTo>
                <a:lnTo>
                  <a:pt x="18580" y="28115"/>
                </a:lnTo>
                <a:lnTo>
                  <a:pt x="16017" y="27190"/>
                </a:lnTo>
                <a:lnTo>
                  <a:pt x="17985" y="34731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2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58"/>
                </a:lnTo>
                <a:lnTo>
                  <a:pt x="40554" y="14022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19" y="7299"/>
                </a:lnTo>
                <a:lnTo>
                  <a:pt x="46227" y="4556"/>
                </a:lnTo>
                <a:lnTo>
                  <a:pt x="44387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61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910328" y="6133575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58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4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72" y="3910"/>
                </a:lnTo>
                <a:lnTo>
                  <a:pt x="42138" y="6375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67"/>
                </a:lnTo>
                <a:lnTo>
                  <a:pt x="27774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09"/>
                </a:lnTo>
                <a:lnTo>
                  <a:pt x="16088" y="2131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8"/>
                </a:lnTo>
                <a:lnTo>
                  <a:pt x="19977" y="7747"/>
                </a:lnTo>
                <a:lnTo>
                  <a:pt x="23695" y="7747"/>
                </a:lnTo>
                <a:lnTo>
                  <a:pt x="26352" y="8723"/>
                </a:lnTo>
                <a:lnTo>
                  <a:pt x="29362" y="11555"/>
                </a:lnTo>
                <a:lnTo>
                  <a:pt x="30744" y="14249"/>
                </a:lnTo>
                <a:lnTo>
                  <a:pt x="31546" y="17650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4" y="52197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67"/>
                </a:lnTo>
                <a:lnTo>
                  <a:pt x="40702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50" y="11555"/>
                </a:lnTo>
                <a:lnTo>
                  <a:pt x="62532" y="14249"/>
                </a:lnTo>
                <a:lnTo>
                  <a:pt x="63244" y="17650"/>
                </a:lnTo>
                <a:lnTo>
                  <a:pt x="63436" y="21590"/>
                </a:lnTo>
                <a:lnTo>
                  <a:pt x="63436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97190" y="613357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8" y="38354"/>
                </a:moveTo>
                <a:lnTo>
                  <a:pt x="10017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57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8"/>
                </a:lnTo>
                <a:lnTo>
                  <a:pt x="22642" y="53021"/>
                </a:lnTo>
                <a:lnTo>
                  <a:pt x="25256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19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1" y="12686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49"/>
                </a:lnTo>
                <a:lnTo>
                  <a:pt x="5269" y="12053"/>
                </a:lnTo>
                <a:lnTo>
                  <a:pt x="8149" y="10415"/>
                </a:lnTo>
                <a:lnTo>
                  <a:pt x="10792" y="9155"/>
                </a:lnTo>
                <a:lnTo>
                  <a:pt x="14083" y="8049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0" y="18756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06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2"/>
                </a:lnTo>
                <a:lnTo>
                  <a:pt x="3171" y="48474"/>
                </a:lnTo>
                <a:lnTo>
                  <a:pt x="6104" y="51015"/>
                </a:lnTo>
                <a:lnTo>
                  <a:pt x="9952" y="52654"/>
                </a:lnTo>
                <a:lnTo>
                  <a:pt x="9168" y="38354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8" y="42912"/>
                </a:lnTo>
                <a:lnTo>
                  <a:pt x="9168" y="38354"/>
                </a:lnTo>
                <a:lnTo>
                  <a:pt x="9952" y="52654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054480" y="613357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2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4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110215" y="613357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4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3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4"/>
                </a:lnTo>
                <a:close/>
              </a:path>
              <a:path w="40107" h="53658">
                <a:moveTo>
                  <a:pt x="13197" y="45910"/>
                </a:moveTo>
                <a:lnTo>
                  <a:pt x="9983" y="42912"/>
                </a:lnTo>
                <a:lnTo>
                  <a:pt x="9169" y="38354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162077" y="6133673"/>
            <a:ext cx="46231" cy="54662"/>
          </a:xfrm>
          <a:custGeom>
            <a:avLst/>
            <a:gdLst/>
            <a:ahLst/>
            <a:cxnLst/>
            <a:rect l="l" t="t" r="r" b="b"/>
            <a:pathLst>
              <a:path w="46231" h="54662">
                <a:moveTo>
                  <a:pt x="9817" y="36244"/>
                </a:moveTo>
                <a:lnTo>
                  <a:pt x="9500" y="54662"/>
                </a:lnTo>
                <a:lnTo>
                  <a:pt x="11700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31" h="54662">
                <a:moveTo>
                  <a:pt x="431" y="55739"/>
                </a:moveTo>
                <a:lnTo>
                  <a:pt x="0" y="59204"/>
                </a:lnTo>
                <a:lnTo>
                  <a:pt x="396" y="62826"/>
                </a:lnTo>
                <a:lnTo>
                  <a:pt x="1993" y="66037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5" y="71894"/>
                </a:lnTo>
                <a:lnTo>
                  <a:pt x="32565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33" y="64047"/>
                </a:lnTo>
                <a:lnTo>
                  <a:pt x="45227" y="60007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4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5"/>
                </a:lnTo>
                <a:lnTo>
                  <a:pt x="29033" y="42378"/>
                </a:lnTo>
                <a:lnTo>
                  <a:pt x="16282" y="41846"/>
                </a:lnTo>
                <a:lnTo>
                  <a:pt x="14328" y="41770"/>
                </a:lnTo>
                <a:lnTo>
                  <a:pt x="10415" y="39650"/>
                </a:lnTo>
                <a:lnTo>
                  <a:pt x="11700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4" y="49503"/>
                </a:lnTo>
                <a:lnTo>
                  <a:pt x="32435" y="50115"/>
                </a:lnTo>
                <a:lnTo>
                  <a:pt x="35877" y="52386"/>
                </a:lnTo>
                <a:lnTo>
                  <a:pt x="36741" y="56109"/>
                </a:lnTo>
                <a:lnTo>
                  <a:pt x="36741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74" y="64720"/>
                </a:lnTo>
                <a:lnTo>
                  <a:pt x="25069" y="65493"/>
                </a:lnTo>
                <a:lnTo>
                  <a:pt x="18086" y="65493"/>
                </a:lnTo>
                <a:lnTo>
                  <a:pt x="14759" y="64883"/>
                </a:lnTo>
                <a:lnTo>
                  <a:pt x="12369" y="63676"/>
                </a:lnTo>
                <a:lnTo>
                  <a:pt x="8790" y="60681"/>
                </a:lnTo>
                <a:lnTo>
                  <a:pt x="8790" y="57567"/>
                </a:lnTo>
                <a:lnTo>
                  <a:pt x="9500" y="54662"/>
                </a:lnTo>
                <a:lnTo>
                  <a:pt x="9817" y="36244"/>
                </a:lnTo>
                <a:lnTo>
                  <a:pt x="11394" y="32893"/>
                </a:lnTo>
                <a:lnTo>
                  <a:pt x="14403" y="33691"/>
                </a:lnTo>
                <a:lnTo>
                  <a:pt x="17985" y="34731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9" y="14921"/>
                </a:lnTo>
                <a:lnTo>
                  <a:pt x="14251" y="1230"/>
                </a:lnTo>
                <a:lnTo>
                  <a:pt x="9921" y="3214"/>
                </a:lnTo>
                <a:lnTo>
                  <a:pt x="6591" y="6249"/>
                </a:lnTo>
                <a:lnTo>
                  <a:pt x="4344" y="10313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6"/>
                </a:lnTo>
                <a:lnTo>
                  <a:pt x="4560" y="25587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4" y="42087"/>
                </a:lnTo>
                <a:lnTo>
                  <a:pt x="3977" y="44844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39"/>
                </a:lnTo>
                <a:close/>
              </a:path>
              <a:path w="46231" h="54662">
                <a:moveTo>
                  <a:pt x="11659" y="14921"/>
                </a:moveTo>
                <a:lnTo>
                  <a:pt x="13121" y="11112"/>
                </a:lnTo>
                <a:lnTo>
                  <a:pt x="15890" y="8279"/>
                </a:lnTo>
                <a:lnTo>
                  <a:pt x="18453" y="7123"/>
                </a:lnTo>
                <a:lnTo>
                  <a:pt x="21704" y="6842"/>
                </a:lnTo>
                <a:lnTo>
                  <a:pt x="25069" y="6842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23"/>
                </a:lnTo>
                <a:lnTo>
                  <a:pt x="32029" y="20191"/>
                </a:lnTo>
                <a:lnTo>
                  <a:pt x="30556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69" y="28115"/>
                </a:lnTo>
                <a:lnTo>
                  <a:pt x="18582" y="28115"/>
                </a:lnTo>
                <a:lnTo>
                  <a:pt x="16015" y="27190"/>
                </a:lnTo>
                <a:lnTo>
                  <a:pt x="17985" y="34731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7" y="31863"/>
                </a:lnTo>
                <a:lnTo>
                  <a:pt x="37249" y="28853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58"/>
                </a:lnTo>
                <a:lnTo>
                  <a:pt x="40553" y="14022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19" y="7299"/>
                </a:lnTo>
                <a:lnTo>
                  <a:pt x="46231" y="4556"/>
                </a:lnTo>
                <a:lnTo>
                  <a:pt x="44387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43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51" y="1230"/>
                </a:lnTo>
                <a:lnTo>
                  <a:pt x="11659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217596" y="613357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3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277356" y="6133575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8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1" y="1502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4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3" y="2170"/>
                </a:lnTo>
                <a:lnTo>
                  <a:pt x="45072" y="3910"/>
                </a:lnTo>
                <a:lnTo>
                  <a:pt x="42141" y="6375"/>
                </a:lnTo>
                <a:lnTo>
                  <a:pt x="38966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1003" y="1167"/>
                </a:lnTo>
                <a:lnTo>
                  <a:pt x="27777" y="227"/>
                </a:lnTo>
                <a:lnTo>
                  <a:pt x="23929" y="0"/>
                </a:lnTo>
                <a:lnTo>
                  <a:pt x="21297" y="0"/>
                </a:lnTo>
                <a:lnTo>
                  <a:pt x="18684" y="709"/>
                </a:lnTo>
                <a:lnTo>
                  <a:pt x="16092" y="2131"/>
                </a:lnTo>
                <a:lnTo>
                  <a:pt x="13500" y="3567"/>
                </a:lnTo>
                <a:lnTo>
                  <a:pt x="10835" y="5817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80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5800" y="10148"/>
                </a:lnTo>
                <a:lnTo>
                  <a:pt x="19979" y="7747"/>
                </a:lnTo>
                <a:lnTo>
                  <a:pt x="23698" y="7747"/>
                </a:lnTo>
                <a:lnTo>
                  <a:pt x="26355" y="8723"/>
                </a:lnTo>
                <a:lnTo>
                  <a:pt x="29364" y="11555"/>
                </a:lnTo>
                <a:lnTo>
                  <a:pt x="30747" y="14249"/>
                </a:lnTo>
                <a:lnTo>
                  <a:pt x="31546" y="17650"/>
                </a:lnTo>
                <a:lnTo>
                  <a:pt x="31752" y="21590"/>
                </a:lnTo>
                <a:lnTo>
                  <a:pt x="31752" y="51267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5" y="52919"/>
                </a:lnTo>
                <a:lnTo>
                  <a:pt x="40704" y="51267"/>
                </a:lnTo>
                <a:lnTo>
                  <a:pt x="40704" y="17132"/>
                </a:lnTo>
                <a:lnTo>
                  <a:pt x="43192" y="14057"/>
                </a:lnTo>
                <a:lnTo>
                  <a:pt x="47562" y="10148"/>
                </a:lnTo>
                <a:lnTo>
                  <a:pt x="51718" y="7747"/>
                </a:lnTo>
                <a:lnTo>
                  <a:pt x="55436" y="7747"/>
                </a:lnTo>
                <a:lnTo>
                  <a:pt x="58119" y="8723"/>
                </a:lnTo>
                <a:lnTo>
                  <a:pt x="61153" y="11555"/>
                </a:lnTo>
                <a:lnTo>
                  <a:pt x="62536" y="14249"/>
                </a:lnTo>
                <a:lnTo>
                  <a:pt x="63248" y="17650"/>
                </a:lnTo>
                <a:lnTo>
                  <a:pt x="63439" y="21590"/>
                </a:lnTo>
                <a:lnTo>
                  <a:pt x="63439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364281" y="613357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31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7" y="44780"/>
                </a:lnTo>
                <a:lnTo>
                  <a:pt x="8291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40007"/>
                </a:lnTo>
                <a:lnTo>
                  <a:pt x="10095" y="35967"/>
                </a:lnTo>
                <a:lnTo>
                  <a:pt x="9270" y="31344"/>
                </a:lnTo>
                <a:lnTo>
                  <a:pt x="9270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424049" y="613357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4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476591" y="6121278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5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13"/>
                </a:ln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1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3" y="56642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2" y="64847"/>
                </a:lnTo>
                <a:lnTo>
                  <a:pt x="20361" y="65848"/>
                </a:lnTo>
                <a:lnTo>
                  <a:pt x="25391" y="65685"/>
                </a:lnTo>
                <a:lnTo>
                  <a:pt x="28501" y="65112"/>
                </a:lnTo>
                <a:lnTo>
                  <a:pt x="31535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543324" y="613357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01"/>
                </a:moveTo>
                <a:lnTo>
                  <a:pt x="16026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22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7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7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608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8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591690" y="6110654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82" y="26603"/>
                </a:lnTo>
                <a:lnTo>
                  <a:pt x="36208" y="23809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3"/>
                </a:lnTo>
                <a:lnTo>
                  <a:pt x="8953" y="45857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7117"/>
                </a:lnTo>
                <a:lnTo>
                  <a:pt x="29566" y="74142"/>
                </a:lnTo>
                <a:lnTo>
                  <a:pt x="31788" y="75639"/>
                </a:lnTo>
                <a:lnTo>
                  <a:pt x="34390" y="75881"/>
                </a:lnTo>
                <a:lnTo>
                  <a:pt x="37097" y="75840"/>
                </a:lnTo>
                <a:lnTo>
                  <a:pt x="40093" y="74142"/>
                </a:lnTo>
                <a:lnTo>
                  <a:pt x="38787" y="71589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642039" y="611420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38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6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4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669155" y="611065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695190" y="611065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717312" y="613357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6"/>
                </a:lnTo>
                <a:lnTo>
                  <a:pt x="898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4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3"/>
                </a:lnTo>
                <a:lnTo>
                  <a:pt x="19127" y="22608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898"/>
                </a:lnTo>
                <a:lnTo>
                  <a:pt x="27486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759864" y="6174040"/>
            <a:ext cx="17639" cy="27873"/>
          </a:xfrm>
          <a:custGeom>
            <a:avLst/>
            <a:gdLst/>
            <a:ahLst/>
            <a:cxnLst/>
            <a:rect l="l" t="t" r="r" b="b"/>
            <a:pathLst>
              <a:path w="17639" h="27873">
                <a:moveTo>
                  <a:pt x="17639" y="4405"/>
                </a:moveTo>
                <a:lnTo>
                  <a:pt x="17639" y="3426"/>
                </a:lnTo>
                <a:lnTo>
                  <a:pt x="16002" y="467"/>
                </a:lnTo>
                <a:lnTo>
                  <a:pt x="13384" y="0"/>
                </a:lnTo>
                <a:lnTo>
                  <a:pt x="10745" y="60"/>
                </a:lnTo>
                <a:lnTo>
                  <a:pt x="7721" y="1497"/>
                </a:lnTo>
                <a:lnTo>
                  <a:pt x="7228" y="4405"/>
                </a:lnTo>
                <a:lnTo>
                  <a:pt x="7228" y="11353"/>
                </a:lnTo>
                <a:lnTo>
                  <a:pt x="0" y="26276"/>
                </a:lnTo>
                <a:lnTo>
                  <a:pt x="1421" y="27873"/>
                </a:lnTo>
                <a:lnTo>
                  <a:pt x="4268" y="27824"/>
                </a:lnTo>
                <a:lnTo>
                  <a:pt x="6946" y="26376"/>
                </a:lnTo>
                <a:lnTo>
                  <a:pt x="14389" y="15198"/>
                </a:lnTo>
                <a:lnTo>
                  <a:pt x="15519" y="13434"/>
                </a:lnTo>
                <a:lnTo>
                  <a:pt x="16930" y="10158"/>
                </a:lnTo>
                <a:lnTo>
                  <a:pt x="17473" y="7490"/>
                </a:lnTo>
                <a:lnTo>
                  <a:pt x="17639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816873" y="6133626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6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7" y="9194"/>
                </a:lnTo>
                <a:lnTo>
                  <a:pt x="18364" y="7541"/>
                </a:lnTo>
                <a:lnTo>
                  <a:pt x="24778" y="7541"/>
                </a:lnTo>
                <a:lnTo>
                  <a:pt x="28130" y="8431"/>
                </a:lnTo>
                <a:lnTo>
                  <a:pt x="32068" y="10414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5" y="5551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864595" y="613357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4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4"/>
                </a:lnTo>
                <a:close/>
              </a:path>
              <a:path w="40107" h="53658">
                <a:moveTo>
                  <a:pt x="13197" y="45910"/>
                </a:moveTo>
                <a:lnTo>
                  <a:pt x="9983" y="42912"/>
                </a:lnTo>
                <a:lnTo>
                  <a:pt x="9169" y="38354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921886" y="6133569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2" y="17261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10"/>
                </a:lnTo>
                <a:lnTo>
                  <a:pt x="27799" y="8253"/>
                </a:lnTo>
                <a:lnTo>
                  <a:pt x="30938" y="10427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1"/>
                </a:lnTo>
                <a:lnTo>
                  <a:pt x="35650" y="27128"/>
                </a:lnTo>
                <a:lnTo>
                  <a:pt x="35650" y="29414"/>
                </a:lnTo>
                <a:lnTo>
                  <a:pt x="34937" y="33911"/>
                </a:lnTo>
                <a:lnTo>
                  <a:pt x="35469" y="50457"/>
                </a:lnTo>
                <a:lnTo>
                  <a:pt x="37680" y="48616"/>
                </a:lnTo>
                <a:lnTo>
                  <a:pt x="41262" y="43879"/>
                </a:lnTo>
                <a:lnTo>
                  <a:pt x="42619" y="41010"/>
                </a:lnTo>
                <a:lnTo>
                  <a:pt x="43548" y="37604"/>
                </a:lnTo>
                <a:lnTo>
                  <a:pt x="44462" y="34202"/>
                </a:lnTo>
                <a:lnTo>
                  <a:pt x="44931" y="30365"/>
                </a:lnTo>
                <a:lnTo>
                  <a:pt x="44931" y="22556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6" y="12866"/>
                </a:lnTo>
                <a:lnTo>
                  <a:pt x="41972" y="10082"/>
                </a:lnTo>
                <a:lnTo>
                  <a:pt x="40398" y="7710"/>
                </a:lnTo>
                <a:lnTo>
                  <a:pt x="36791" y="3440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8" y="2249"/>
                </a:lnTo>
                <a:lnTo>
                  <a:pt x="13524" y="3923"/>
                </a:lnTo>
                <a:lnTo>
                  <a:pt x="10781" y="6173"/>
                </a:lnTo>
                <a:lnTo>
                  <a:pt x="7862" y="9006"/>
                </a:lnTo>
                <a:lnTo>
                  <a:pt x="8952" y="17261"/>
                </a:lnTo>
                <a:close/>
              </a:path>
              <a:path w="44931" h="72351">
                <a:moveTo>
                  <a:pt x="7862" y="9006"/>
                </a:moveTo>
                <a:lnTo>
                  <a:pt x="7862" y="2109"/>
                </a:lnTo>
                <a:lnTo>
                  <a:pt x="529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48"/>
                </a:lnTo>
                <a:lnTo>
                  <a:pt x="316" y="71628"/>
                </a:lnTo>
                <a:lnTo>
                  <a:pt x="2857" y="72351"/>
                </a:lnTo>
                <a:lnTo>
                  <a:pt x="6098" y="72351"/>
                </a:lnTo>
                <a:lnTo>
                  <a:pt x="8952" y="70648"/>
                </a:lnTo>
                <a:lnTo>
                  <a:pt x="8952" y="46230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90"/>
                </a:lnTo>
                <a:lnTo>
                  <a:pt x="20980" y="53516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11"/>
                </a:lnTo>
                <a:lnTo>
                  <a:pt x="33731" y="38177"/>
                </a:lnTo>
                <a:lnTo>
                  <a:pt x="31725" y="41795"/>
                </a:lnTo>
                <a:lnTo>
                  <a:pt x="28792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5990" y="43573"/>
                </a:lnTo>
                <a:lnTo>
                  <a:pt x="11430" y="39674"/>
                </a:lnTo>
                <a:lnTo>
                  <a:pt x="8952" y="36680"/>
                </a:lnTo>
                <a:lnTo>
                  <a:pt x="8952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977628" y="613357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4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40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8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7" y="7938"/>
                </a:lnTo>
                <a:lnTo>
                  <a:pt x="2689" y="11149"/>
                </a:lnTo>
                <a:lnTo>
                  <a:pt x="5270" y="12053"/>
                </a:lnTo>
                <a:lnTo>
                  <a:pt x="8150" y="10415"/>
                </a:lnTo>
                <a:lnTo>
                  <a:pt x="10793" y="9155"/>
                </a:lnTo>
                <a:lnTo>
                  <a:pt x="14083" y="8049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9"/>
                </a:lnTo>
                <a:lnTo>
                  <a:pt x="27799" y="9204"/>
                </a:lnTo>
                <a:lnTo>
                  <a:pt x="30212" y="12330"/>
                </a:lnTo>
                <a:lnTo>
                  <a:pt x="30999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2"/>
                </a:lnTo>
                <a:lnTo>
                  <a:pt x="3175" y="48474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38354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9" y="42912"/>
                </a:lnTo>
                <a:lnTo>
                  <a:pt x="9169" y="38354"/>
                </a:lnTo>
                <a:lnTo>
                  <a:pt x="9954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34915" y="6110658"/>
            <a:ext cx="44935" cy="76578"/>
          </a:xfrm>
          <a:custGeom>
            <a:avLst/>
            <a:gdLst/>
            <a:ahLst/>
            <a:cxnLst/>
            <a:rect l="l" t="t" r="r" b="b"/>
            <a:pathLst>
              <a:path w="44935" h="76578">
                <a:moveTo>
                  <a:pt x="20930" y="76413"/>
                </a:moveTo>
                <a:lnTo>
                  <a:pt x="23929" y="76578"/>
                </a:lnTo>
                <a:lnTo>
                  <a:pt x="27294" y="76578"/>
                </a:lnTo>
                <a:lnTo>
                  <a:pt x="30279" y="75930"/>
                </a:lnTo>
                <a:lnTo>
                  <a:pt x="32882" y="74674"/>
                </a:lnTo>
                <a:lnTo>
                  <a:pt x="35485" y="73403"/>
                </a:lnTo>
                <a:lnTo>
                  <a:pt x="37680" y="71574"/>
                </a:lnTo>
                <a:lnTo>
                  <a:pt x="41263" y="66812"/>
                </a:lnTo>
                <a:lnTo>
                  <a:pt x="42623" y="63917"/>
                </a:lnTo>
                <a:lnTo>
                  <a:pt x="43549" y="60540"/>
                </a:lnTo>
                <a:lnTo>
                  <a:pt x="44463" y="57160"/>
                </a:lnTo>
                <a:lnTo>
                  <a:pt x="44935" y="53351"/>
                </a:lnTo>
                <a:lnTo>
                  <a:pt x="44935" y="45579"/>
                </a:lnTo>
                <a:lnTo>
                  <a:pt x="44564" y="42213"/>
                </a:lnTo>
                <a:lnTo>
                  <a:pt x="43840" y="39023"/>
                </a:lnTo>
                <a:lnTo>
                  <a:pt x="43117" y="35838"/>
                </a:lnTo>
                <a:lnTo>
                  <a:pt x="41976" y="33069"/>
                </a:lnTo>
                <a:lnTo>
                  <a:pt x="40398" y="30693"/>
                </a:lnTo>
                <a:lnTo>
                  <a:pt x="36781" y="26437"/>
                </a:lnTo>
                <a:lnTo>
                  <a:pt x="31752" y="23619"/>
                </a:lnTo>
                <a:lnTo>
                  <a:pt x="28727" y="22910"/>
                </a:lnTo>
                <a:lnTo>
                  <a:pt x="25171" y="22910"/>
                </a:lnTo>
                <a:lnTo>
                  <a:pt x="22352" y="23050"/>
                </a:lnTo>
                <a:lnTo>
                  <a:pt x="23472" y="30617"/>
                </a:lnTo>
                <a:lnTo>
                  <a:pt x="27752" y="31164"/>
                </a:lnTo>
                <a:lnTo>
                  <a:pt x="30887" y="33375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23"/>
                </a:lnTo>
                <a:lnTo>
                  <a:pt x="35651" y="50151"/>
                </a:lnTo>
                <a:lnTo>
                  <a:pt x="35651" y="52437"/>
                </a:lnTo>
                <a:lnTo>
                  <a:pt x="34963" y="56908"/>
                </a:lnTo>
                <a:lnTo>
                  <a:pt x="33782" y="61135"/>
                </a:lnTo>
                <a:lnTo>
                  <a:pt x="31788" y="64716"/>
                </a:lnTo>
                <a:lnTo>
                  <a:pt x="28882" y="67243"/>
                </a:lnTo>
                <a:lnTo>
                  <a:pt x="25351" y="68870"/>
                </a:lnTo>
                <a:lnTo>
                  <a:pt x="20652" y="68870"/>
                </a:lnTo>
                <a:lnTo>
                  <a:pt x="16056" y="66509"/>
                </a:lnTo>
                <a:lnTo>
                  <a:pt x="11941" y="72021"/>
                </a:lnTo>
                <a:lnTo>
                  <a:pt x="15735" y="74623"/>
                </a:lnTo>
                <a:lnTo>
                  <a:pt x="18301" y="75815"/>
                </a:lnTo>
                <a:lnTo>
                  <a:pt x="20930" y="76413"/>
                </a:lnTo>
                <a:close/>
              </a:path>
              <a:path w="44935" h="76578">
                <a:moveTo>
                  <a:pt x="0" y="74192"/>
                </a:moveTo>
                <a:lnTo>
                  <a:pt x="0" y="74468"/>
                </a:lnTo>
                <a:lnTo>
                  <a:pt x="2566" y="75830"/>
                </a:lnTo>
                <a:lnTo>
                  <a:pt x="5295" y="75830"/>
                </a:lnTo>
                <a:lnTo>
                  <a:pt x="7927" y="74192"/>
                </a:lnTo>
                <a:lnTo>
                  <a:pt x="7927" y="68223"/>
                </a:lnTo>
                <a:lnTo>
                  <a:pt x="9334" y="69696"/>
                </a:lnTo>
                <a:lnTo>
                  <a:pt x="11941" y="72021"/>
                </a:lnTo>
                <a:lnTo>
                  <a:pt x="16056" y="66509"/>
                </a:lnTo>
                <a:lnTo>
                  <a:pt x="11430" y="62646"/>
                </a:lnTo>
                <a:lnTo>
                  <a:pt x="8953" y="59651"/>
                </a:lnTo>
                <a:lnTo>
                  <a:pt x="8953" y="40168"/>
                </a:lnTo>
                <a:lnTo>
                  <a:pt x="10378" y="38350"/>
                </a:lnTo>
                <a:lnTo>
                  <a:pt x="12966" y="35661"/>
                </a:lnTo>
                <a:lnTo>
                  <a:pt x="16600" y="32738"/>
                </a:lnTo>
                <a:lnTo>
                  <a:pt x="20040" y="31099"/>
                </a:lnTo>
                <a:lnTo>
                  <a:pt x="23472" y="30617"/>
                </a:lnTo>
                <a:lnTo>
                  <a:pt x="22352" y="23050"/>
                </a:lnTo>
                <a:lnTo>
                  <a:pt x="19749" y="23633"/>
                </a:lnTo>
                <a:lnTo>
                  <a:pt x="17146" y="24724"/>
                </a:lnTo>
                <a:lnTo>
                  <a:pt x="14518" y="26186"/>
                </a:lnTo>
                <a:lnTo>
                  <a:pt x="11800" y="28205"/>
                </a:lnTo>
                <a:lnTo>
                  <a:pt x="8953" y="30934"/>
                </a:lnTo>
                <a:lnTo>
                  <a:pt x="8953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93970" y="6110650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7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16753" y="613357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14"/>
                </a:lnTo>
                <a:lnTo>
                  <a:pt x="13729" y="1868"/>
                </a:lnTo>
                <a:lnTo>
                  <a:pt x="10831" y="3110"/>
                </a:lnTo>
                <a:lnTo>
                  <a:pt x="8355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6235" y="46976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10933" y="14514"/>
                </a:moveTo>
                <a:lnTo>
                  <a:pt x="12927" y="11555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199132" y="6133575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0"/>
                </a:lnTo>
                <a:lnTo>
                  <a:pt x="47268" y="37285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3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2" y="52984"/>
                </a:lnTo>
                <a:lnTo>
                  <a:pt x="34762" y="5161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255951" y="6110232"/>
            <a:ext cx="33045" cy="76266"/>
          </a:xfrm>
          <a:custGeom>
            <a:avLst/>
            <a:gdLst/>
            <a:ahLst/>
            <a:cxnLst/>
            <a:rect l="l" t="t" r="r" b="b"/>
            <a:pathLst>
              <a:path w="33045" h="76266">
                <a:moveTo>
                  <a:pt x="8939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9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39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92" y="75543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8" y="31803"/>
                </a:lnTo>
                <a:lnTo>
                  <a:pt x="30175" y="30355"/>
                </a:lnTo>
                <a:lnTo>
                  <a:pt x="30326" y="27421"/>
                </a:lnTo>
                <a:lnTo>
                  <a:pt x="28538" y="24372"/>
                </a:lnTo>
                <a:lnTo>
                  <a:pt x="17640" y="24372"/>
                </a:lnTo>
                <a:lnTo>
                  <a:pt x="17766" y="15167"/>
                </a:lnTo>
                <a:lnTo>
                  <a:pt x="18263" y="12244"/>
                </a:lnTo>
                <a:lnTo>
                  <a:pt x="20599" y="8525"/>
                </a:lnTo>
                <a:lnTo>
                  <a:pt x="23623" y="7444"/>
                </a:lnTo>
                <a:lnTo>
                  <a:pt x="26799" y="7520"/>
                </a:lnTo>
                <a:lnTo>
                  <a:pt x="30010" y="8421"/>
                </a:lnTo>
                <a:lnTo>
                  <a:pt x="32688" y="8359"/>
                </a:lnTo>
                <a:lnTo>
                  <a:pt x="33045" y="5702"/>
                </a:lnTo>
                <a:lnTo>
                  <a:pt x="32969" y="3938"/>
                </a:lnTo>
                <a:lnTo>
                  <a:pt x="30824" y="1120"/>
                </a:lnTo>
                <a:lnTo>
                  <a:pt x="28055" y="356"/>
                </a:lnTo>
                <a:lnTo>
                  <a:pt x="24358" y="0"/>
                </a:lnTo>
                <a:lnTo>
                  <a:pt x="21690" y="0"/>
                </a:lnTo>
                <a:lnTo>
                  <a:pt x="19368" y="370"/>
                </a:lnTo>
                <a:lnTo>
                  <a:pt x="15419" y="1858"/>
                </a:lnTo>
                <a:lnTo>
                  <a:pt x="12485" y="4561"/>
                </a:lnTo>
                <a:lnTo>
                  <a:pt x="10209" y="8103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319793" y="6133626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6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7" y="9194"/>
                </a:lnTo>
                <a:lnTo>
                  <a:pt x="18364" y="7541"/>
                </a:lnTo>
                <a:lnTo>
                  <a:pt x="24764" y="7541"/>
                </a:lnTo>
                <a:lnTo>
                  <a:pt x="28130" y="8431"/>
                </a:lnTo>
                <a:lnTo>
                  <a:pt x="32054" y="10414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367407" y="6133575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0"/>
                </a:lnTo>
                <a:lnTo>
                  <a:pt x="47268" y="37285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4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61" y="5161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430518" y="6133575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58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4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58" y="3910"/>
                </a:lnTo>
                <a:lnTo>
                  <a:pt x="42138" y="6375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5" y="1167"/>
                </a:lnTo>
                <a:lnTo>
                  <a:pt x="27774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09"/>
                </a:lnTo>
                <a:lnTo>
                  <a:pt x="16088" y="2131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8"/>
                </a:lnTo>
                <a:lnTo>
                  <a:pt x="19977" y="7747"/>
                </a:lnTo>
                <a:lnTo>
                  <a:pt x="23695" y="7747"/>
                </a:lnTo>
                <a:lnTo>
                  <a:pt x="26337" y="8723"/>
                </a:lnTo>
                <a:lnTo>
                  <a:pt x="29362" y="11555"/>
                </a:lnTo>
                <a:lnTo>
                  <a:pt x="30744" y="14249"/>
                </a:lnTo>
                <a:lnTo>
                  <a:pt x="31546" y="17650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4" y="52197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67"/>
                </a:lnTo>
                <a:lnTo>
                  <a:pt x="40702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50"/>
                </a:lnTo>
                <a:lnTo>
                  <a:pt x="63436" y="21590"/>
                </a:lnTo>
                <a:lnTo>
                  <a:pt x="63436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520691" y="6133569"/>
            <a:ext cx="44932" cy="72351"/>
          </a:xfrm>
          <a:custGeom>
            <a:avLst/>
            <a:gdLst/>
            <a:ahLst/>
            <a:cxnLst/>
            <a:rect l="l" t="t" r="r" b="b"/>
            <a:pathLst>
              <a:path w="44932" h="72351">
                <a:moveTo>
                  <a:pt x="8953" y="17261"/>
                </a:moveTo>
                <a:lnTo>
                  <a:pt x="10375" y="15482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18"/>
                </a:lnTo>
                <a:lnTo>
                  <a:pt x="23534" y="7710"/>
                </a:lnTo>
                <a:lnTo>
                  <a:pt x="27800" y="8253"/>
                </a:lnTo>
                <a:lnTo>
                  <a:pt x="30938" y="10427"/>
                </a:lnTo>
                <a:lnTo>
                  <a:pt x="33110" y="13665"/>
                </a:lnTo>
                <a:lnTo>
                  <a:pt x="34697" y="17552"/>
                </a:lnTo>
                <a:lnTo>
                  <a:pt x="35457" y="22211"/>
                </a:lnTo>
                <a:lnTo>
                  <a:pt x="35647" y="27128"/>
                </a:lnTo>
                <a:lnTo>
                  <a:pt x="35647" y="29414"/>
                </a:lnTo>
                <a:lnTo>
                  <a:pt x="34938" y="33911"/>
                </a:lnTo>
                <a:lnTo>
                  <a:pt x="35471" y="50457"/>
                </a:lnTo>
                <a:lnTo>
                  <a:pt x="37682" y="48616"/>
                </a:lnTo>
                <a:lnTo>
                  <a:pt x="41263" y="43879"/>
                </a:lnTo>
                <a:lnTo>
                  <a:pt x="42621" y="41010"/>
                </a:lnTo>
                <a:lnTo>
                  <a:pt x="43549" y="37604"/>
                </a:lnTo>
                <a:lnTo>
                  <a:pt x="44463" y="34202"/>
                </a:lnTo>
                <a:lnTo>
                  <a:pt x="44932" y="30365"/>
                </a:lnTo>
                <a:lnTo>
                  <a:pt x="44932" y="22556"/>
                </a:lnTo>
                <a:lnTo>
                  <a:pt x="44565" y="19202"/>
                </a:lnTo>
                <a:lnTo>
                  <a:pt x="43841" y="16026"/>
                </a:lnTo>
                <a:lnTo>
                  <a:pt x="43117" y="12866"/>
                </a:lnTo>
                <a:lnTo>
                  <a:pt x="41973" y="10082"/>
                </a:lnTo>
                <a:lnTo>
                  <a:pt x="40399" y="7710"/>
                </a:lnTo>
                <a:lnTo>
                  <a:pt x="36793" y="3440"/>
                </a:lnTo>
                <a:lnTo>
                  <a:pt x="31799" y="687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8"/>
                </a:lnTo>
                <a:lnTo>
                  <a:pt x="16308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32" h="72351">
                <a:moveTo>
                  <a:pt x="7862" y="9006"/>
                </a:moveTo>
                <a:lnTo>
                  <a:pt x="7862" y="2109"/>
                </a:lnTo>
                <a:lnTo>
                  <a:pt x="5295" y="787"/>
                </a:lnTo>
                <a:lnTo>
                  <a:pt x="2567" y="787"/>
                </a:lnTo>
                <a:lnTo>
                  <a:pt x="0" y="2451"/>
                </a:lnTo>
                <a:lnTo>
                  <a:pt x="0" y="70648"/>
                </a:lnTo>
                <a:lnTo>
                  <a:pt x="317" y="71628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30"/>
                </a:lnTo>
                <a:lnTo>
                  <a:pt x="10250" y="47498"/>
                </a:lnTo>
                <a:lnTo>
                  <a:pt x="13806" y="50482"/>
                </a:lnTo>
                <a:lnTo>
                  <a:pt x="17324" y="52490"/>
                </a:lnTo>
                <a:lnTo>
                  <a:pt x="20981" y="53516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9" y="51728"/>
                </a:lnTo>
                <a:lnTo>
                  <a:pt x="35471" y="50457"/>
                </a:lnTo>
                <a:lnTo>
                  <a:pt x="34938" y="33911"/>
                </a:lnTo>
                <a:lnTo>
                  <a:pt x="33732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6" y="45949"/>
                </a:lnTo>
                <a:lnTo>
                  <a:pt x="20549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79746" y="611065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602530" y="613357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31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7" y="44780"/>
                </a:lnTo>
                <a:lnTo>
                  <a:pt x="8291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5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2"/>
                </a:lnTo>
                <a:lnTo>
                  <a:pt x="11541" y="40007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66" y="9083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655788" y="6121278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699316" y="6114207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10"/>
                </a:moveTo>
                <a:lnTo>
                  <a:pt x="380" y="8888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7">
                <a:moveTo>
                  <a:pt x="1271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726435" y="613357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2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2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780057" y="6133673"/>
            <a:ext cx="46228" cy="54662"/>
          </a:xfrm>
          <a:custGeom>
            <a:avLst/>
            <a:gdLst/>
            <a:ahLst/>
            <a:cxnLst/>
            <a:rect l="l" t="t" r="r" b="b"/>
            <a:pathLst>
              <a:path w="46228" h="54662">
                <a:moveTo>
                  <a:pt x="9817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28" h="54662">
                <a:moveTo>
                  <a:pt x="431" y="55739"/>
                </a:moveTo>
                <a:lnTo>
                  <a:pt x="0" y="59204"/>
                </a:lnTo>
                <a:lnTo>
                  <a:pt x="407" y="62826"/>
                </a:lnTo>
                <a:lnTo>
                  <a:pt x="1995" y="66037"/>
                </a:lnTo>
                <a:lnTo>
                  <a:pt x="5040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94"/>
                </a:lnTo>
                <a:lnTo>
                  <a:pt x="32562" y="71005"/>
                </a:lnTo>
                <a:lnTo>
                  <a:pt x="35561" y="70116"/>
                </a:lnTo>
                <a:lnTo>
                  <a:pt x="39968" y="67373"/>
                </a:lnTo>
                <a:lnTo>
                  <a:pt x="43333" y="64047"/>
                </a:lnTo>
                <a:lnTo>
                  <a:pt x="45223" y="60007"/>
                </a:lnTo>
                <a:lnTo>
                  <a:pt x="45694" y="55627"/>
                </a:lnTo>
                <a:lnTo>
                  <a:pt x="45274" y="51612"/>
                </a:lnTo>
                <a:lnTo>
                  <a:pt x="43610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5"/>
                </a:lnTo>
                <a:lnTo>
                  <a:pt x="29030" y="42378"/>
                </a:lnTo>
                <a:lnTo>
                  <a:pt x="16282" y="41846"/>
                </a:lnTo>
                <a:lnTo>
                  <a:pt x="14324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42"/>
                </a:lnTo>
                <a:lnTo>
                  <a:pt x="30110" y="49503"/>
                </a:lnTo>
                <a:lnTo>
                  <a:pt x="32435" y="50115"/>
                </a:lnTo>
                <a:lnTo>
                  <a:pt x="35877" y="52386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2" y="63486"/>
                </a:lnTo>
                <a:lnTo>
                  <a:pt x="29170" y="64720"/>
                </a:lnTo>
                <a:lnTo>
                  <a:pt x="25071" y="65493"/>
                </a:lnTo>
                <a:lnTo>
                  <a:pt x="18087" y="65493"/>
                </a:lnTo>
                <a:lnTo>
                  <a:pt x="14757" y="64883"/>
                </a:lnTo>
                <a:lnTo>
                  <a:pt x="12369" y="63676"/>
                </a:lnTo>
                <a:lnTo>
                  <a:pt x="8788" y="60681"/>
                </a:lnTo>
                <a:lnTo>
                  <a:pt x="8788" y="57567"/>
                </a:lnTo>
                <a:lnTo>
                  <a:pt x="9500" y="54662"/>
                </a:lnTo>
                <a:lnTo>
                  <a:pt x="9817" y="36244"/>
                </a:lnTo>
                <a:lnTo>
                  <a:pt x="11390" y="32893"/>
                </a:lnTo>
                <a:lnTo>
                  <a:pt x="14414" y="33691"/>
                </a:lnTo>
                <a:lnTo>
                  <a:pt x="17997" y="34731"/>
                </a:lnTo>
                <a:lnTo>
                  <a:pt x="16013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7" y="14921"/>
                </a:lnTo>
                <a:lnTo>
                  <a:pt x="14249" y="1230"/>
                </a:lnTo>
                <a:lnTo>
                  <a:pt x="9918" y="3214"/>
                </a:lnTo>
                <a:lnTo>
                  <a:pt x="6592" y="6249"/>
                </a:lnTo>
                <a:lnTo>
                  <a:pt x="4342" y="10313"/>
                </a:lnTo>
                <a:lnTo>
                  <a:pt x="2934" y="15022"/>
                </a:lnTo>
                <a:lnTo>
                  <a:pt x="2934" y="17791"/>
                </a:lnTo>
                <a:lnTo>
                  <a:pt x="3265" y="22226"/>
                </a:lnTo>
                <a:lnTo>
                  <a:pt x="4558" y="25587"/>
                </a:lnTo>
                <a:lnTo>
                  <a:pt x="6567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44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39"/>
                </a:lnTo>
                <a:close/>
              </a:path>
              <a:path w="46228" h="54662">
                <a:moveTo>
                  <a:pt x="11657" y="14921"/>
                </a:moveTo>
                <a:lnTo>
                  <a:pt x="13119" y="11112"/>
                </a:lnTo>
                <a:lnTo>
                  <a:pt x="15887" y="8279"/>
                </a:lnTo>
                <a:lnTo>
                  <a:pt x="18464" y="7123"/>
                </a:lnTo>
                <a:lnTo>
                  <a:pt x="21704" y="6842"/>
                </a:lnTo>
                <a:lnTo>
                  <a:pt x="25071" y="6842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23"/>
                </a:lnTo>
                <a:lnTo>
                  <a:pt x="32029" y="20191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70" y="28115"/>
                </a:lnTo>
                <a:lnTo>
                  <a:pt x="18580" y="28115"/>
                </a:lnTo>
                <a:lnTo>
                  <a:pt x="16013" y="27190"/>
                </a:lnTo>
                <a:lnTo>
                  <a:pt x="17997" y="34731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6" y="24853"/>
                </a:lnTo>
                <a:lnTo>
                  <a:pt x="40806" y="20191"/>
                </a:lnTo>
                <a:lnTo>
                  <a:pt x="40806" y="17358"/>
                </a:lnTo>
                <a:lnTo>
                  <a:pt x="40551" y="14022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20" y="7299"/>
                </a:lnTo>
                <a:lnTo>
                  <a:pt x="46228" y="4556"/>
                </a:lnTo>
                <a:lnTo>
                  <a:pt x="44387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57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858350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3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902961" y="6110650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7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72"/>
                </a:lnTo>
                <a:lnTo>
                  <a:pt x="2783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4" y="24894"/>
                </a:lnTo>
                <a:lnTo>
                  <a:pt x="14112" y="26226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9" y="36982"/>
                </a:lnTo>
                <a:lnTo>
                  <a:pt x="13766" y="34657"/>
                </a:lnTo>
                <a:lnTo>
                  <a:pt x="18252" y="31471"/>
                </a:lnTo>
                <a:lnTo>
                  <a:pt x="22734" y="30671"/>
                </a:lnTo>
                <a:lnTo>
                  <a:pt x="25999" y="31014"/>
                </a:lnTo>
                <a:lnTo>
                  <a:pt x="28642" y="32310"/>
                </a:lnTo>
                <a:lnTo>
                  <a:pt x="31385" y="35712"/>
                </a:lnTo>
                <a:lnTo>
                  <a:pt x="32451" y="38875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958765" y="613357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6235" y="46976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44567" y="6133569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10"/>
                </a:lnTo>
                <a:lnTo>
                  <a:pt x="27799" y="8253"/>
                </a:lnTo>
                <a:lnTo>
                  <a:pt x="30934" y="10427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5" y="22211"/>
                </a:lnTo>
                <a:lnTo>
                  <a:pt x="35647" y="27128"/>
                </a:lnTo>
                <a:lnTo>
                  <a:pt x="35647" y="29414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16"/>
                </a:lnTo>
                <a:lnTo>
                  <a:pt x="41259" y="43879"/>
                </a:lnTo>
                <a:lnTo>
                  <a:pt x="42619" y="41010"/>
                </a:lnTo>
                <a:lnTo>
                  <a:pt x="43545" y="37604"/>
                </a:lnTo>
                <a:lnTo>
                  <a:pt x="44460" y="34202"/>
                </a:lnTo>
                <a:lnTo>
                  <a:pt x="44931" y="30365"/>
                </a:lnTo>
                <a:lnTo>
                  <a:pt x="44931" y="22556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6" y="12866"/>
                </a:lnTo>
                <a:lnTo>
                  <a:pt x="41972" y="10082"/>
                </a:lnTo>
                <a:lnTo>
                  <a:pt x="40398" y="7710"/>
                </a:lnTo>
                <a:lnTo>
                  <a:pt x="36791" y="3440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6" y="938"/>
                </a:lnTo>
                <a:lnTo>
                  <a:pt x="16304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6"/>
                </a:moveTo>
                <a:lnTo>
                  <a:pt x="7858" y="2109"/>
                </a:lnTo>
                <a:lnTo>
                  <a:pt x="5280" y="787"/>
                </a:lnTo>
                <a:lnTo>
                  <a:pt x="2562" y="787"/>
                </a:lnTo>
                <a:lnTo>
                  <a:pt x="0" y="2451"/>
                </a:lnTo>
                <a:lnTo>
                  <a:pt x="0" y="70648"/>
                </a:lnTo>
                <a:lnTo>
                  <a:pt x="190" y="71401"/>
                </a:lnTo>
                <a:lnTo>
                  <a:pt x="2854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30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90"/>
                </a:lnTo>
                <a:lnTo>
                  <a:pt x="20980" y="53516"/>
                </a:lnTo>
                <a:lnTo>
                  <a:pt x="23760" y="53671"/>
                </a:lnTo>
                <a:lnTo>
                  <a:pt x="27165" y="53671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2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103625" y="6133579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6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0"/>
                </a:lnTo>
                <a:lnTo>
                  <a:pt x="28371" y="8608"/>
                </a:lnTo>
                <a:lnTo>
                  <a:pt x="28536" y="5637"/>
                </a:lnTo>
                <a:lnTo>
                  <a:pt x="28512" y="3657"/>
                </a:lnTo>
                <a:lnTo>
                  <a:pt x="26136" y="669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62"/>
                </a:lnTo>
                <a:lnTo>
                  <a:pt x="10681" y="5994"/>
                </a:lnTo>
                <a:lnTo>
                  <a:pt x="8078" y="9546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9" y="11616"/>
                </a:lnTo>
                <a:lnTo>
                  <a:pt x="17308" y="9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39567" y="6133575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7" y="40640"/>
                </a:lnTo>
                <a:lnTo>
                  <a:pt x="47268" y="37285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4"/>
                </a:lnTo>
                <a:lnTo>
                  <a:pt x="1337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92041" y="6114200"/>
            <a:ext cx="21654" cy="91807"/>
          </a:xfrm>
          <a:custGeom>
            <a:avLst/>
            <a:gdLst/>
            <a:ahLst/>
            <a:cxnLst/>
            <a:rect l="l" t="t" r="r" b="b"/>
            <a:pathLst>
              <a:path w="21654" h="91807">
                <a:moveTo>
                  <a:pt x="10645" y="5421"/>
                </a:moveTo>
                <a:lnTo>
                  <a:pt x="11023" y="8888"/>
                </a:lnTo>
                <a:lnTo>
                  <a:pt x="13971" y="10742"/>
                </a:lnTo>
                <a:lnTo>
                  <a:pt x="18201" y="10742"/>
                </a:lnTo>
                <a:lnTo>
                  <a:pt x="21262" y="8837"/>
                </a:lnTo>
                <a:lnTo>
                  <a:pt x="21654" y="5321"/>
                </a:lnTo>
                <a:lnTo>
                  <a:pt x="21272" y="1854"/>
                </a:lnTo>
                <a:lnTo>
                  <a:pt x="18301" y="0"/>
                </a:lnTo>
                <a:lnTo>
                  <a:pt x="14036" y="0"/>
                </a:lnTo>
                <a:lnTo>
                  <a:pt x="11023" y="1889"/>
                </a:lnTo>
                <a:lnTo>
                  <a:pt x="10645" y="5421"/>
                </a:lnTo>
                <a:close/>
              </a:path>
              <a:path w="21654" h="91807">
                <a:moveTo>
                  <a:pt x="140" y="85370"/>
                </a:moveTo>
                <a:lnTo>
                  <a:pt x="0" y="87998"/>
                </a:lnTo>
                <a:lnTo>
                  <a:pt x="688" y="90716"/>
                </a:lnTo>
                <a:lnTo>
                  <a:pt x="3290" y="91591"/>
                </a:lnTo>
                <a:lnTo>
                  <a:pt x="6249" y="91807"/>
                </a:lnTo>
                <a:lnTo>
                  <a:pt x="8816" y="91807"/>
                </a:lnTo>
                <a:lnTo>
                  <a:pt x="14620" y="89852"/>
                </a:lnTo>
                <a:lnTo>
                  <a:pt x="17261" y="87185"/>
                </a:lnTo>
                <a:lnTo>
                  <a:pt x="19267" y="83808"/>
                </a:lnTo>
                <a:lnTo>
                  <a:pt x="20347" y="79348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7" y="20891"/>
                </a:lnTo>
                <a:lnTo>
                  <a:pt x="17705" y="20167"/>
                </a:lnTo>
                <a:lnTo>
                  <a:pt x="14530" y="20167"/>
                </a:lnTo>
                <a:lnTo>
                  <a:pt x="11610" y="21819"/>
                </a:lnTo>
                <a:lnTo>
                  <a:pt x="11610" y="75412"/>
                </a:lnTo>
                <a:lnTo>
                  <a:pt x="11480" y="77382"/>
                </a:lnTo>
                <a:lnTo>
                  <a:pt x="10986" y="79984"/>
                </a:lnTo>
                <a:lnTo>
                  <a:pt x="8802" y="83245"/>
                </a:lnTo>
                <a:lnTo>
                  <a:pt x="6084" y="84150"/>
                </a:lnTo>
                <a:lnTo>
                  <a:pt x="2692" y="84009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226735" y="613357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31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4" y="6998"/>
                </a:lnTo>
                <a:lnTo>
                  <a:pt x="30570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6" y="42001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4" y="40007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283088" y="6133626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6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94"/>
                </a:lnTo>
                <a:lnTo>
                  <a:pt x="18364" y="7541"/>
                </a:lnTo>
                <a:lnTo>
                  <a:pt x="24778" y="7541"/>
                </a:lnTo>
                <a:lnTo>
                  <a:pt x="28130" y="8431"/>
                </a:lnTo>
                <a:lnTo>
                  <a:pt x="32068" y="10414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87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2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7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7" y="52372"/>
                </a:lnTo>
                <a:lnTo>
                  <a:pt x="32476" y="51321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327617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8" y="171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368948" y="6133575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01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6" y="14479"/>
                </a:lnTo>
                <a:lnTo>
                  <a:pt x="1548" y="18519"/>
                </a:lnTo>
                <a:lnTo>
                  <a:pt x="2960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3" y="28411"/>
                </a:lnTo>
                <a:lnTo>
                  <a:pt x="15022" y="29643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10" y="45759"/>
                </a:lnTo>
                <a:lnTo>
                  <a:pt x="6160" y="44157"/>
                </a:lnTo>
                <a:lnTo>
                  <a:pt x="3290" y="42558"/>
                </a:lnTo>
                <a:lnTo>
                  <a:pt x="281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5" y="52222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83"/>
                </a:lnTo>
                <a:lnTo>
                  <a:pt x="32256" y="46609"/>
                </a:lnTo>
                <a:lnTo>
                  <a:pt x="34114" y="42699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7" y="22608"/>
                </a:lnTo>
                <a:lnTo>
                  <a:pt x="16154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82"/>
                </a:lnTo>
                <a:lnTo>
                  <a:pt x="10340" y="11178"/>
                </a:lnTo>
                <a:lnTo>
                  <a:pt x="12762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098" y="7138"/>
                </a:lnTo>
                <a:lnTo>
                  <a:pt x="25885" y="8355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441193" y="613357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4" y="7481"/>
                </a:lnTo>
                <a:lnTo>
                  <a:pt x="27443" y="748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40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1" y="30290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3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0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504942" y="6133575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1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584793" y="6121278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28955" y="611420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38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56703" y="6133575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4"/>
                </a:lnTo>
                <a:lnTo>
                  <a:pt x="61456" y="547"/>
                </a:lnTo>
                <a:lnTo>
                  <a:pt x="58813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58" y="3910"/>
                </a:lnTo>
                <a:lnTo>
                  <a:pt x="42138" y="6375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9" y="1167"/>
                </a:lnTo>
                <a:lnTo>
                  <a:pt x="27774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09"/>
                </a:lnTo>
                <a:lnTo>
                  <a:pt x="16092" y="2131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8"/>
                </a:lnTo>
                <a:lnTo>
                  <a:pt x="19965" y="7747"/>
                </a:lnTo>
                <a:lnTo>
                  <a:pt x="23699" y="7747"/>
                </a:lnTo>
                <a:lnTo>
                  <a:pt x="26341" y="8723"/>
                </a:lnTo>
                <a:lnTo>
                  <a:pt x="29362" y="11555"/>
                </a:lnTo>
                <a:lnTo>
                  <a:pt x="30747" y="14249"/>
                </a:lnTo>
                <a:lnTo>
                  <a:pt x="31546" y="17650"/>
                </a:lnTo>
                <a:lnTo>
                  <a:pt x="31748" y="21590"/>
                </a:lnTo>
                <a:lnTo>
                  <a:pt x="31748" y="51267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3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50"/>
                </a:lnTo>
                <a:lnTo>
                  <a:pt x="63436" y="21590"/>
                </a:lnTo>
                <a:lnTo>
                  <a:pt x="63436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744260" y="613357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798849" y="6174040"/>
            <a:ext cx="17640" cy="27873"/>
          </a:xfrm>
          <a:custGeom>
            <a:avLst/>
            <a:gdLst/>
            <a:ahLst/>
            <a:cxnLst/>
            <a:rect l="l" t="t" r="r" b="b"/>
            <a:pathLst>
              <a:path w="17640" h="27873">
                <a:moveTo>
                  <a:pt x="17640" y="4405"/>
                </a:moveTo>
                <a:lnTo>
                  <a:pt x="17640" y="3426"/>
                </a:lnTo>
                <a:lnTo>
                  <a:pt x="16002" y="467"/>
                </a:lnTo>
                <a:lnTo>
                  <a:pt x="13385" y="0"/>
                </a:lnTo>
                <a:lnTo>
                  <a:pt x="10742" y="60"/>
                </a:lnTo>
                <a:lnTo>
                  <a:pt x="7719" y="1497"/>
                </a:lnTo>
                <a:lnTo>
                  <a:pt x="7225" y="4405"/>
                </a:lnTo>
                <a:lnTo>
                  <a:pt x="7225" y="11353"/>
                </a:lnTo>
                <a:lnTo>
                  <a:pt x="0" y="26276"/>
                </a:lnTo>
                <a:lnTo>
                  <a:pt x="1422" y="27873"/>
                </a:lnTo>
                <a:lnTo>
                  <a:pt x="4265" y="27824"/>
                </a:lnTo>
                <a:lnTo>
                  <a:pt x="6944" y="26376"/>
                </a:lnTo>
                <a:lnTo>
                  <a:pt x="14389" y="15198"/>
                </a:lnTo>
                <a:lnTo>
                  <a:pt x="15520" y="13434"/>
                </a:lnTo>
                <a:lnTo>
                  <a:pt x="16927" y="10158"/>
                </a:lnTo>
                <a:lnTo>
                  <a:pt x="17475" y="7490"/>
                </a:lnTo>
                <a:lnTo>
                  <a:pt x="17640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57288" y="613357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7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6" y="43102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68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14605" y="6133571"/>
            <a:ext cx="44916" cy="72343"/>
          </a:xfrm>
          <a:custGeom>
            <a:avLst/>
            <a:gdLst/>
            <a:ahLst/>
            <a:cxnLst/>
            <a:rect l="l" t="t" r="r" b="b"/>
            <a:pathLst>
              <a:path w="44916" h="72343">
                <a:moveTo>
                  <a:pt x="9952" y="19635"/>
                </a:moveTo>
                <a:lnTo>
                  <a:pt x="11123" y="15393"/>
                </a:lnTo>
                <a:lnTo>
                  <a:pt x="13117" y="11851"/>
                </a:lnTo>
                <a:lnTo>
                  <a:pt x="16001" y="9324"/>
                </a:lnTo>
                <a:lnTo>
                  <a:pt x="19530" y="7697"/>
                </a:lnTo>
                <a:lnTo>
                  <a:pt x="24267" y="7697"/>
                </a:lnTo>
                <a:lnTo>
                  <a:pt x="28889" y="10058"/>
                </a:lnTo>
                <a:lnTo>
                  <a:pt x="33486" y="13931"/>
                </a:lnTo>
                <a:lnTo>
                  <a:pt x="35913" y="16931"/>
                </a:lnTo>
                <a:lnTo>
                  <a:pt x="35913" y="36464"/>
                </a:lnTo>
                <a:lnTo>
                  <a:pt x="33169" y="39726"/>
                </a:lnTo>
                <a:lnTo>
                  <a:pt x="29422" y="43131"/>
                </a:lnTo>
                <a:lnTo>
                  <a:pt x="25970" y="45201"/>
                </a:lnTo>
                <a:lnTo>
                  <a:pt x="22614" y="46015"/>
                </a:lnTo>
                <a:lnTo>
                  <a:pt x="19072" y="46015"/>
                </a:lnTo>
                <a:lnTo>
                  <a:pt x="15568" y="44348"/>
                </a:lnTo>
                <a:lnTo>
                  <a:pt x="12760" y="41796"/>
                </a:lnTo>
                <a:lnTo>
                  <a:pt x="10882" y="38178"/>
                </a:lnTo>
                <a:lnTo>
                  <a:pt x="9841" y="33746"/>
                </a:lnTo>
                <a:lnTo>
                  <a:pt x="9269" y="28969"/>
                </a:lnTo>
                <a:lnTo>
                  <a:pt x="9269" y="24156"/>
                </a:lnTo>
                <a:lnTo>
                  <a:pt x="8124" y="50180"/>
                </a:lnTo>
                <a:lnTo>
                  <a:pt x="13129" y="52960"/>
                </a:lnTo>
                <a:lnTo>
                  <a:pt x="16137" y="53672"/>
                </a:lnTo>
                <a:lnTo>
                  <a:pt x="19695" y="53672"/>
                </a:lnTo>
                <a:lnTo>
                  <a:pt x="22463" y="53533"/>
                </a:lnTo>
                <a:lnTo>
                  <a:pt x="25105" y="52985"/>
                </a:lnTo>
                <a:lnTo>
                  <a:pt x="27722" y="51894"/>
                </a:lnTo>
                <a:lnTo>
                  <a:pt x="30336" y="50432"/>
                </a:lnTo>
                <a:lnTo>
                  <a:pt x="33018" y="48376"/>
                </a:lnTo>
                <a:lnTo>
                  <a:pt x="35913" y="45633"/>
                </a:lnTo>
                <a:lnTo>
                  <a:pt x="35913" y="70639"/>
                </a:lnTo>
                <a:lnTo>
                  <a:pt x="36229" y="71629"/>
                </a:lnTo>
                <a:lnTo>
                  <a:pt x="38781" y="72343"/>
                </a:lnTo>
                <a:lnTo>
                  <a:pt x="42007" y="72343"/>
                </a:lnTo>
                <a:lnTo>
                  <a:pt x="44916" y="70639"/>
                </a:lnTo>
                <a:lnTo>
                  <a:pt x="44916" y="2109"/>
                </a:lnTo>
                <a:lnTo>
                  <a:pt x="42353" y="788"/>
                </a:lnTo>
                <a:lnTo>
                  <a:pt x="39621" y="788"/>
                </a:lnTo>
                <a:lnTo>
                  <a:pt x="36943" y="2440"/>
                </a:lnTo>
                <a:lnTo>
                  <a:pt x="36943" y="8345"/>
                </a:lnTo>
                <a:lnTo>
                  <a:pt x="34019" y="5591"/>
                </a:lnTo>
                <a:lnTo>
                  <a:pt x="31456" y="3456"/>
                </a:lnTo>
                <a:lnTo>
                  <a:pt x="27697" y="1259"/>
                </a:lnTo>
                <a:lnTo>
                  <a:pt x="23900" y="154"/>
                </a:lnTo>
                <a:lnTo>
                  <a:pt x="21106" y="0"/>
                </a:lnTo>
                <a:lnTo>
                  <a:pt x="17664" y="0"/>
                </a:lnTo>
                <a:lnTo>
                  <a:pt x="14630" y="637"/>
                </a:lnTo>
                <a:lnTo>
                  <a:pt x="12012" y="1918"/>
                </a:lnTo>
                <a:lnTo>
                  <a:pt x="9952" y="19635"/>
                </a:lnTo>
                <a:close/>
              </a:path>
              <a:path w="44916" h="72343">
                <a:moveTo>
                  <a:pt x="351" y="34370"/>
                </a:moveTo>
                <a:lnTo>
                  <a:pt x="1075" y="37570"/>
                </a:lnTo>
                <a:lnTo>
                  <a:pt x="1799" y="40770"/>
                </a:lnTo>
                <a:lnTo>
                  <a:pt x="2943" y="43563"/>
                </a:lnTo>
                <a:lnTo>
                  <a:pt x="4517" y="45925"/>
                </a:lnTo>
                <a:lnTo>
                  <a:pt x="8124" y="50180"/>
                </a:lnTo>
                <a:lnTo>
                  <a:pt x="9269" y="24156"/>
                </a:lnTo>
                <a:lnTo>
                  <a:pt x="9952" y="19635"/>
                </a:lnTo>
                <a:lnTo>
                  <a:pt x="12012" y="1918"/>
                </a:lnTo>
                <a:lnTo>
                  <a:pt x="9384" y="3215"/>
                </a:lnTo>
                <a:lnTo>
                  <a:pt x="7185" y="5044"/>
                </a:lnTo>
                <a:lnTo>
                  <a:pt x="3602" y="9817"/>
                </a:lnTo>
                <a:lnTo>
                  <a:pt x="2256" y="12701"/>
                </a:lnTo>
                <a:lnTo>
                  <a:pt x="1342" y="16092"/>
                </a:lnTo>
                <a:lnTo>
                  <a:pt x="441" y="19472"/>
                </a:lnTo>
                <a:lnTo>
                  <a:pt x="0" y="23256"/>
                </a:lnTo>
                <a:lnTo>
                  <a:pt x="0" y="30989"/>
                </a:lnTo>
                <a:lnTo>
                  <a:pt x="351" y="34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77114" y="6134350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53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7"/>
                </a:lnTo>
                <a:lnTo>
                  <a:pt x="23789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0" y="40143"/>
                </a:lnTo>
                <a:lnTo>
                  <a:pt x="9626" y="36956"/>
                </a:lnTo>
                <a:lnTo>
                  <a:pt x="9004" y="32942"/>
                </a:lnTo>
                <a:lnTo>
                  <a:pt x="9004" y="1662"/>
                </a:lnTo>
                <a:lnTo>
                  <a:pt x="8637" y="722"/>
                </a:lnTo>
                <a:lnTo>
                  <a:pt x="608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6"/>
                </a:lnTo>
                <a:lnTo>
                  <a:pt x="1487" y="42810"/>
                </a:lnTo>
                <a:lnTo>
                  <a:pt x="3849" y="46835"/>
                </a:lnTo>
                <a:lnTo>
                  <a:pt x="7024" y="50176"/>
                </a:lnTo>
                <a:lnTo>
                  <a:pt x="11470" y="52350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3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2"/>
                </a:lnTo>
                <a:lnTo>
                  <a:pt x="42103" y="1662"/>
                </a:lnTo>
                <a:lnTo>
                  <a:pt x="41861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35989" y="611420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88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3741" y="6133569"/>
            <a:ext cx="44932" cy="72351"/>
          </a:xfrm>
          <a:custGeom>
            <a:avLst/>
            <a:gdLst/>
            <a:ahLst/>
            <a:cxnLst/>
            <a:rect l="l" t="t" r="r" b="b"/>
            <a:pathLst>
              <a:path w="44932" h="72351">
                <a:moveTo>
                  <a:pt x="8953" y="17261"/>
                </a:moveTo>
                <a:lnTo>
                  <a:pt x="10375" y="15482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18"/>
                </a:lnTo>
                <a:lnTo>
                  <a:pt x="23534" y="7710"/>
                </a:lnTo>
                <a:lnTo>
                  <a:pt x="27800" y="8253"/>
                </a:lnTo>
                <a:lnTo>
                  <a:pt x="30938" y="10427"/>
                </a:lnTo>
                <a:lnTo>
                  <a:pt x="33110" y="13665"/>
                </a:lnTo>
                <a:lnTo>
                  <a:pt x="34697" y="17552"/>
                </a:lnTo>
                <a:lnTo>
                  <a:pt x="35457" y="22211"/>
                </a:lnTo>
                <a:lnTo>
                  <a:pt x="35647" y="27128"/>
                </a:lnTo>
                <a:lnTo>
                  <a:pt x="35647" y="29414"/>
                </a:lnTo>
                <a:lnTo>
                  <a:pt x="34938" y="33911"/>
                </a:lnTo>
                <a:lnTo>
                  <a:pt x="35471" y="50457"/>
                </a:lnTo>
                <a:lnTo>
                  <a:pt x="37682" y="48616"/>
                </a:lnTo>
                <a:lnTo>
                  <a:pt x="41263" y="43879"/>
                </a:lnTo>
                <a:lnTo>
                  <a:pt x="42621" y="41010"/>
                </a:lnTo>
                <a:lnTo>
                  <a:pt x="43549" y="37604"/>
                </a:lnTo>
                <a:lnTo>
                  <a:pt x="44463" y="34202"/>
                </a:lnTo>
                <a:lnTo>
                  <a:pt x="44932" y="30365"/>
                </a:lnTo>
                <a:lnTo>
                  <a:pt x="44932" y="22556"/>
                </a:lnTo>
                <a:lnTo>
                  <a:pt x="44565" y="19202"/>
                </a:lnTo>
                <a:lnTo>
                  <a:pt x="43841" y="16026"/>
                </a:lnTo>
                <a:lnTo>
                  <a:pt x="43117" y="12866"/>
                </a:lnTo>
                <a:lnTo>
                  <a:pt x="41973" y="10082"/>
                </a:lnTo>
                <a:lnTo>
                  <a:pt x="40399" y="7710"/>
                </a:lnTo>
                <a:lnTo>
                  <a:pt x="36793" y="3440"/>
                </a:lnTo>
                <a:lnTo>
                  <a:pt x="31799" y="687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8"/>
                </a:lnTo>
                <a:lnTo>
                  <a:pt x="16308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32" h="72351">
                <a:moveTo>
                  <a:pt x="7862" y="9006"/>
                </a:moveTo>
                <a:lnTo>
                  <a:pt x="7862" y="2109"/>
                </a:lnTo>
                <a:lnTo>
                  <a:pt x="5295" y="787"/>
                </a:lnTo>
                <a:lnTo>
                  <a:pt x="2567" y="787"/>
                </a:lnTo>
                <a:lnTo>
                  <a:pt x="0" y="2451"/>
                </a:lnTo>
                <a:lnTo>
                  <a:pt x="0" y="70648"/>
                </a:lnTo>
                <a:lnTo>
                  <a:pt x="317" y="71628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30"/>
                </a:lnTo>
                <a:lnTo>
                  <a:pt x="10250" y="47498"/>
                </a:lnTo>
                <a:lnTo>
                  <a:pt x="13806" y="50482"/>
                </a:lnTo>
                <a:lnTo>
                  <a:pt x="17324" y="52490"/>
                </a:lnTo>
                <a:lnTo>
                  <a:pt x="20981" y="53516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9" y="51728"/>
                </a:lnTo>
                <a:lnTo>
                  <a:pt x="35471" y="50457"/>
                </a:lnTo>
                <a:lnTo>
                  <a:pt x="34938" y="33911"/>
                </a:lnTo>
                <a:lnTo>
                  <a:pt x="33732" y="38177"/>
                </a:lnTo>
                <a:lnTo>
                  <a:pt x="31723" y="41795"/>
                </a:lnTo>
                <a:lnTo>
                  <a:pt x="28803" y="44323"/>
                </a:lnTo>
                <a:lnTo>
                  <a:pt x="25236" y="45949"/>
                </a:lnTo>
                <a:lnTo>
                  <a:pt x="20549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3430" y="6133569"/>
            <a:ext cx="44935" cy="72351"/>
          </a:xfrm>
          <a:custGeom>
            <a:avLst/>
            <a:gdLst/>
            <a:ahLst/>
            <a:cxnLst/>
            <a:rect l="l" t="t" r="r" b="b"/>
            <a:pathLst>
              <a:path w="44935" h="72351">
                <a:moveTo>
                  <a:pt x="8956" y="17261"/>
                </a:moveTo>
                <a:lnTo>
                  <a:pt x="10378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10"/>
                </a:lnTo>
                <a:lnTo>
                  <a:pt x="27802" y="8253"/>
                </a:lnTo>
                <a:lnTo>
                  <a:pt x="30938" y="10427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1"/>
                </a:lnTo>
                <a:lnTo>
                  <a:pt x="35650" y="27128"/>
                </a:lnTo>
                <a:lnTo>
                  <a:pt x="35650" y="29414"/>
                </a:lnTo>
                <a:lnTo>
                  <a:pt x="34937" y="33911"/>
                </a:lnTo>
                <a:lnTo>
                  <a:pt x="35473" y="50457"/>
                </a:lnTo>
                <a:lnTo>
                  <a:pt x="37680" y="48616"/>
                </a:lnTo>
                <a:lnTo>
                  <a:pt x="41263" y="43879"/>
                </a:lnTo>
                <a:lnTo>
                  <a:pt x="42623" y="41010"/>
                </a:lnTo>
                <a:lnTo>
                  <a:pt x="43549" y="37604"/>
                </a:lnTo>
                <a:lnTo>
                  <a:pt x="44463" y="34202"/>
                </a:lnTo>
                <a:lnTo>
                  <a:pt x="44935" y="30365"/>
                </a:lnTo>
                <a:lnTo>
                  <a:pt x="44935" y="22556"/>
                </a:lnTo>
                <a:lnTo>
                  <a:pt x="44564" y="19202"/>
                </a:lnTo>
                <a:lnTo>
                  <a:pt x="43840" y="16026"/>
                </a:lnTo>
                <a:lnTo>
                  <a:pt x="43116" y="12866"/>
                </a:lnTo>
                <a:lnTo>
                  <a:pt x="41976" y="10082"/>
                </a:lnTo>
                <a:lnTo>
                  <a:pt x="40398" y="7710"/>
                </a:lnTo>
                <a:lnTo>
                  <a:pt x="36791" y="3440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8"/>
                </a:lnTo>
                <a:lnTo>
                  <a:pt x="16308" y="2249"/>
                </a:lnTo>
                <a:lnTo>
                  <a:pt x="13528" y="3923"/>
                </a:lnTo>
                <a:lnTo>
                  <a:pt x="10784" y="6173"/>
                </a:lnTo>
                <a:lnTo>
                  <a:pt x="7862" y="9006"/>
                </a:lnTo>
                <a:lnTo>
                  <a:pt x="8956" y="17261"/>
                </a:lnTo>
                <a:close/>
              </a:path>
              <a:path w="44935" h="72351">
                <a:moveTo>
                  <a:pt x="7862" y="9006"/>
                </a:moveTo>
                <a:lnTo>
                  <a:pt x="7862" y="2109"/>
                </a:lnTo>
                <a:lnTo>
                  <a:pt x="528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48"/>
                </a:lnTo>
                <a:lnTo>
                  <a:pt x="190" y="71401"/>
                </a:lnTo>
                <a:lnTo>
                  <a:pt x="2858" y="72351"/>
                </a:lnTo>
                <a:lnTo>
                  <a:pt x="6098" y="72351"/>
                </a:lnTo>
                <a:lnTo>
                  <a:pt x="8956" y="70648"/>
                </a:lnTo>
                <a:lnTo>
                  <a:pt x="8956" y="46230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90"/>
                </a:lnTo>
                <a:lnTo>
                  <a:pt x="20980" y="53516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32" y="51728"/>
                </a:lnTo>
                <a:lnTo>
                  <a:pt x="35473" y="50457"/>
                </a:lnTo>
                <a:lnTo>
                  <a:pt x="34937" y="33911"/>
                </a:lnTo>
                <a:lnTo>
                  <a:pt x="33731" y="38177"/>
                </a:lnTo>
                <a:lnTo>
                  <a:pt x="31727" y="41795"/>
                </a:lnTo>
                <a:lnTo>
                  <a:pt x="28792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2" y="43573"/>
                </a:lnTo>
                <a:lnTo>
                  <a:pt x="11430" y="39674"/>
                </a:lnTo>
                <a:lnTo>
                  <a:pt x="8956" y="36680"/>
                </a:lnTo>
                <a:lnTo>
                  <a:pt x="8956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9870" y="613357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6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4" y="43102"/>
                </a:lnTo>
                <a:lnTo>
                  <a:pt x="11545" y="40007"/>
                </a:lnTo>
                <a:lnTo>
                  <a:pt x="10095" y="35967"/>
                </a:lnTo>
                <a:lnTo>
                  <a:pt x="9270" y="31344"/>
                </a:lnTo>
                <a:lnTo>
                  <a:pt x="9270" y="28652"/>
                </a:lnTo>
                <a:lnTo>
                  <a:pt x="41440" y="28652"/>
                </a:lnTo>
                <a:lnTo>
                  <a:pt x="43867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37182" y="6167268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3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63"/>
                </a:lnTo>
                <a:close/>
              </a:path>
              <a:path w="13219" h="75653">
                <a:moveTo>
                  <a:pt x="36943" y="11108"/>
                </a:moveTo>
                <a:lnTo>
                  <a:pt x="37021" y="18121"/>
                </a:lnTo>
                <a:lnTo>
                  <a:pt x="39625" y="19226"/>
                </a:lnTo>
                <a:lnTo>
                  <a:pt x="42354" y="19226"/>
                </a:lnTo>
                <a:lnTo>
                  <a:pt x="44921" y="17574"/>
                </a:lnTo>
                <a:lnTo>
                  <a:pt x="44921" y="-54687"/>
                </a:lnTo>
                <a:lnTo>
                  <a:pt x="44679" y="-55436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6" y="-54687"/>
                </a:lnTo>
                <a:lnTo>
                  <a:pt x="35916" y="-26316"/>
                </a:lnTo>
                <a:lnTo>
                  <a:pt x="31254" y="-30582"/>
                </a:lnTo>
                <a:lnTo>
                  <a:pt x="26517" y="-33073"/>
                </a:lnTo>
                <a:lnTo>
                  <a:pt x="23900" y="-33696"/>
                </a:lnTo>
                <a:lnTo>
                  <a:pt x="17614" y="-33696"/>
                </a:lnTo>
                <a:lnTo>
                  <a:pt x="14579" y="-33059"/>
                </a:lnTo>
                <a:lnTo>
                  <a:pt x="11963" y="-31777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9"/>
                </a:lnTo>
                <a:lnTo>
                  <a:pt x="2260" y="-20995"/>
                </a:lnTo>
                <a:lnTo>
                  <a:pt x="1346" y="-17604"/>
                </a:lnTo>
                <a:lnTo>
                  <a:pt x="445" y="-14223"/>
                </a:lnTo>
                <a:lnTo>
                  <a:pt x="0" y="-10440"/>
                </a:lnTo>
                <a:lnTo>
                  <a:pt x="0" y="-2707"/>
                </a:lnTo>
                <a:lnTo>
                  <a:pt x="356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59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40"/>
                </a:lnTo>
                <a:lnTo>
                  <a:pt x="9958" y="-14061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3" y="-25999"/>
                </a:lnTo>
                <a:lnTo>
                  <a:pt x="24270" y="-25999"/>
                </a:lnTo>
                <a:lnTo>
                  <a:pt x="28893" y="-23638"/>
                </a:lnTo>
                <a:lnTo>
                  <a:pt x="33491" y="-19765"/>
                </a:lnTo>
                <a:lnTo>
                  <a:pt x="35916" y="-16765"/>
                </a:lnTo>
                <a:lnTo>
                  <a:pt x="35916" y="2767"/>
                </a:lnTo>
                <a:lnTo>
                  <a:pt x="33173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9"/>
                </a:lnTo>
                <a:lnTo>
                  <a:pt x="19076" y="12319"/>
                </a:lnTo>
                <a:lnTo>
                  <a:pt x="15570" y="10651"/>
                </a:lnTo>
                <a:lnTo>
                  <a:pt x="12762" y="8088"/>
                </a:lnTo>
                <a:lnTo>
                  <a:pt x="13219" y="19263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25"/>
                </a:lnTo>
                <a:lnTo>
                  <a:pt x="31711" y="16076"/>
                </a:lnTo>
                <a:lnTo>
                  <a:pt x="34380" y="13906"/>
                </a:lnTo>
                <a:lnTo>
                  <a:pt x="36943" y="111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321209" y="6134331"/>
            <a:ext cx="73736" cy="52106"/>
          </a:xfrm>
          <a:custGeom>
            <a:avLst/>
            <a:gdLst/>
            <a:ahLst/>
            <a:cxnLst/>
            <a:rect l="l" t="t" r="r" b="b"/>
            <a:pathLst>
              <a:path w="73736" h="52106">
                <a:moveTo>
                  <a:pt x="482" y="3859"/>
                </a:moveTo>
                <a:lnTo>
                  <a:pt x="14757" y="50242"/>
                </a:lnTo>
                <a:lnTo>
                  <a:pt x="15239" y="51167"/>
                </a:lnTo>
                <a:lnTo>
                  <a:pt x="17983" y="52096"/>
                </a:lnTo>
                <a:lnTo>
                  <a:pt x="24207" y="52071"/>
                </a:lnTo>
                <a:lnTo>
                  <a:pt x="26860" y="50242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6" y="50242"/>
                </a:lnTo>
                <a:lnTo>
                  <a:pt x="47524" y="51423"/>
                </a:lnTo>
                <a:lnTo>
                  <a:pt x="50126" y="52096"/>
                </a:lnTo>
                <a:lnTo>
                  <a:pt x="55664" y="52106"/>
                </a:lnTo>
                <a:lnTo>
                  <a:pt x="58864" y="50242"/>
                </a:lnTo>
                <a:lnTo>
                  <a:pt x="73253" y="3859"/>
                </a:lnTo>
                <a:lnTo>
                  <a:pt x="73736" y="1573"/>
                </a:lnTo>
                <a:lnTo>
                  <a:pt x="73202" y="468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39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4"/>
                </a:lnTo>
                <a:lnTo>
                  <a:pt x="40957" y="864"/>
                </a:lnTo>
                <a:lnTo>
                  <a:pt x="38365" y="25"/>
                </a:lnTo>
                <a:lnTo>
                  <a:pt x="35154" y="25"/>
                </a:lnTo>
                <a:lnTo>
                  <a:pt x="32170" y="1739"/>
                </a:lnTo>
                <a:lnTo>
                  <a:pt x="21374" y="41997"/>
                </a:lnTo>
                <a:lnTo>
                  <a:pt x="21158" y="41997"/>
                </a:lnTo>
                <a:lnTo>
                  <a:pt x="9385" y="1739"/>
                </a:lnTo>
                <a:lnTo>
                  <a:pt x="8294" y="342"/>
                </a:lnTo>
                <a:lnTo>
                  <a:pt x="5462" y="0"/>
                </a:lnTo>
                <a:lnTo>
                  <a:pt x="2909" y="11"/>
                </a:lnTo>
                <a:lnTo>
                  <a:pt x="0" y="1257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06833" y="611420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88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270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4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28068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4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473313" y="6110650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7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3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72"/>
                </a:lnTo>
                <a:lnTo>
                  <a:pt x="2783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4" y="24894"/>
                </a:lnTo>
                <a:lnTo>
                  <a:pt x="14112" y="26226"/>
                </a:lnTo>
                <a:lnTo>
                  <a:pt x="11520" y="28230"/>
                </a:lnTo>
                <a:lnTo>
                  <a:pt x="8957" y="30949"/>
                </a:lnTo>
                <a:lnTo>
                  <a:pt x="8957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7" y="74192"/>
                </a:lnTo>
                <a:lnTo>
                  <a:pt x="8957" y="40057"/>
                </a:lnTo>
                <a:lnTo>
                  <a:pt x="11404" y="36982"/>
                </a:lnTo>
                <a:lnTo>
                  <a:pt x="13755" y="34657"/>
                </a:lnTo>
                <a:lnTo>
                  <a:pt x="18252" y="31471"/>
                </a:lnTo>
                <a:lnTo>
                  <a:pt x="22734" y="30671"/>
                </a:lnTo>
                <a:lnTo>
                  <a:pt x="25999" y="31014"/>
                </a:lnTo>
                <a:lnTo>
                  <a:pt x="28642" y="32310"/>
                </a:lnTo>
                <a:lnTo>
                  <a:pt x="31385" y="35712"/>
                </a:lnTo>
                <a:lnTo>
                  <a:pt x="32451" y="38875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59673" y="611065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583031" y="613357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8" y="38354"/>
                </a:moveTo>
                <a:lnTo>
                  <a:pt x="10017" y="34430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0" y="29019"/>
                </a:lnTo>
                <a:lnTo>
                  <a:pt x="31200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8"/>
                </a:lnTo>
                <a:lnTo>
                  <a:pt x="22642" y="53021"/>
                </a:lnTo>
                <a:lnTo>
                  <a:pt x="25256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19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1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49"/>
                </a:lnTo>
                <a:lnTo>
                  <a:pt x="5269" y="12053"/>
                </a:lnTo>
                <a:lnTo>
                  <a:pt x="8149" y="10415"/>
                </a:lnTo>
                <a:lnTo>
                  <a:pt x="10792" y="9155"/>
                </a:lnTo>
                <a:lnTo>
                  <a:pt x="14083" y="8049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9"/>
                </a:lnTo>
                <a:lnTo>
                  <a:pt x="27783" y="9204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0" y="18756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06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2"/>
                </a:lnTo>
                <a:lnTo>
                  <a:pt x="3175" y="48474"/>
                </a:lnTo>
                <a:lnTo>
                  <a:pt x="6104" y="51015"/>
                </a:lnTo>
                <a:lnTo>
                  <a:pt x="9952" y="52654"/>
                </a:lnTo>
                <a:lnTo>
                  <a:pt x="9168" y="38354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8" y="42912"/>
                </a:lnTo>
                <a:lnTo>
                  <a:pt x="9168" y="38354"/>
                </a:lnTo>
                <a:lnTo>
                  <a:pt x="9952" y="52654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634442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3"/>
                </a:moveTo>
                <a:lnTo>
                  <a:pt x="17363" y="1004"/>
                </a:lnTo>
                <a:lnTo>
                  <a:pt x="14720" y="0"/>
                </a:lnTo>
                <a:lnTo>
                  <a:pt x="11484" y="0"/>
                </a:lnTo>
                <a:lnTo>
                  <a:pt x="8625" y="171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2"/>
                </a:lnTo>
                <a:lnTo>
                  <a:pt x="10786" y="60440"/>
                </a:lnTo>
                <a:lnTo>
                  <a:pt x="13097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76436" y="613357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02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4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31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32928" y="613357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01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83"/>
                </a:lnTo>
                <a:lnTo>
                  <a:pt x="5647" y="4370"/>
                </a:lnTo>
                <a:lnTo>
                  <a:pt x="3045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6" y="30787"/>
                </a:lnTo>
                <a:lnTo>
                  <a:pt x="20709" y="31978"/>
                </a:lnTo>
                <a:lnTo>
                  <a:pt x="23961" y="34264"/>
                </a:lnTo>
                <a:lnTo>
                  <a:pt x="25713" y="37299"/>
                </a:lnTo>
                <a:lnTo>
                  <a:pt x="25472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2"/>
                </a:lnTo>
                <a:lnTo>
                  <a:pt x="8873" y="52984"/>
                </a:lnTo>
                <a:lnTo>
                  <a:pt x="12023" y="53531"/>
                </a:lnTo>
                <a:lnTo>
                  <a:pt x="18233" y="53658"/>
                </a:lnTo>
                <a:lnTo>
                  <a:pt x="20814" y="53315"/>
                </a:lnTo>
                <a:lnTo>
                  <a:pt x="25523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51"/>
                </a:lnTo>
                <a:lnTo>
                  <a:pt x="31873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2" y="22608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4"/>
                </a:lnTo>
                <a:lnTo>
                  <a:pt x="9762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113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5" y="2898"/>
                </a:lnTo>
                <a:lnTo>
                  <a:pt x="27481" y="1461"/>
                </a:lnTo>
                <a:lnTo>
                  <a:pt x="24206" y="533"/>
                </a:lnTo>
                <a:lnTo>
                  <a:pt x="2159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75415" y="6121278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83"/>
                </a:moveTo>
                <a:lnTo>
                  <a:pt x="31903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3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844012" y="613357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4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2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4"/>
                </a:lnTo>
                <a:close/>
              </a:path>
              <a:path w="40107" h="53658">
                <a:moveTo>
                  <a:pt x="13197" y="45910"/>
                </a:moveTo>
                <a:lnTo>
                  <a:pt x="9983" y="42912"/>
                </a:lnTo>
                <a:lnTo>
                  <a:pt x="9169" y="38354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61"/>
                </a:lnTo>
                <a:lnTo>
                  <a:pt x="18342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901940" y="613357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7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09"/>
                </a:lnTo>
                <a:lnTo>
                  <a:pt x="16305" y="2131"/>
                </a:lnTo>
                <a:lnTo>
                  <a:pt x="13576" y="3567"/>
                </a:lnTo>
                <a:lnTo>
                  <a:pt x="10833" y="5817"/>
                </a:lnTo>
                <a:lnTo>
                  <a:pt x="8075" y="8888"/>
                </a:lnTo>
                <a:lnTo>
                  <a:pt x="8075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4" y="52919"/>
                </a:lnTo>
                <a:lnTo>
                  <a:pt x="6096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58540" y="6110878"/>
            <a:ext cx="44919" cy="76366"/>
          </a:xfrm>
          <a:custGeom>
            <a:avLst/>
            <a:gdLst/>
            <a:ahLst/>
            <a:cxnLst/>
            <a:rect l="l" t="t" r="r" b="b"/>
            <a:pathLst>
              <a:path w="44919" h="76366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47" y="66257"/>
                </a:lnTo>
                <a:lnTo>
                  <a:pt x="6098" y="70995"/>
                </a:lnTo>
                <a:lnTo>
                  <a:pt x="10680" y="74270"/>
                </a:lnTo>
                <a:lnTo>
                  <a:pt x="10886" y="60833"/>
                </a:lnTo>
                <a:lnTo>
                  <a:pt x="9842" y="56390"/>
                </a:lnTo>
                <a:lnTo>
                  <a:pt x="9269" y="51626"/>
                </a:lnTo>
                <a:lnTo>
                  <a:pt x="9269" y="46850"/>
                </a:lnTo>
                <a:lnTo>
                  <a:pt x="9956" y="42329"/>
                </a:lnTo>
                <a:lnTo>
                  <a:pt x="11127" y="38087"/>
                </a:lnTo>
                <a:lnTo>
                  <a:pt x="13117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89" y="36625"/>
                </a:lnTo>
                <a:lnTo>
                  <a:pt x="35916" y="39625"/>
                </a:lnTo>
                <a:lnTo>
                  <a:pt x="35916" y="59157"/>
                </a:lnTo>
                <a:lnTo>
                  <a:pt x="33159" y="62420"/>
                </a:lnTo>
                <a:lnTo>
                  <a:pt x="29425" y="65825"/>
                </a:lnTo>
                <a:lnTo>
                  <a:pt x="25974" y="67895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2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8" y="76366"/>
                </a:lnTo>
                <a:lnTo>
                  <a:pt x="23150" y="76366"/>
                </a:lnTo>
                <a:lnTo>
                  <a:pt x="26174" y="75577"/>
                </a:lnTo>
                <a:lnTo>
                  <a:pt x="28943" y="74015"/>
                </a:lnTo>
                <a:lnTo>
                  <a:pt x="31711" y="72467"/>
                </a:lnTo>
                <a:lnTo>
                  <a:pt x="34380" y="70297"/>
                </a:lnTo>
                <a:lnTo>
                  <a:pt x="36946" y="67499"/>
                </a:lnTo>
                <a:lnTo>
                  <a:pt x="37021" y="74512"/>
                </a:lnTo>
                <a:lnTo>
                  <a:pt x="39625" y="75617"/>
                </a:lnTo>
                <a:lnTo>
                  <a:pt x="42353" y="75617"/>
                </a:lnTo>
                <a:lnTo>
                  <a:pt x="44919" y="73964"/>
                </a:lnTo>
                <a:lnTo>
                  <a:pt x="44919" y="1703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31"/>
                </a:lnTo>
                <a:lnTo>
                  <a:pt x="11962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6"/>
                </a:lnTo>
                <a:lnTo>
                  <a:pt x="0" y="45949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66">
                <a:moveTo>
                  <a:pt x="10886" y="60833"/>
                </a:moveTo>
                <a:lnTo>
                  <a:pt x="10680" y="74270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586379" y="6267560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66"/>
                </a:lnTo>
                <a:lnTo>
                  <a:pt x="3045" y="7211"/>
                </a:lnTo>
                <a:lnTo>
                  <a:pt x="1573" y="10717"/>
                </a:lnTo>
                <a:lnTo>
                  <a:pt x="1191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70" y="30794"/>
                </a:lnTo>
                <a:lnTo>
                  <a:pt x="20713" y="31990"/>
                </a:lnTo>
                <a:lnTo>
                  <a:pt x="23964" y="34260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1"/>
                </a:lnTo>
                <a:lnTo>
                  <a:pt x="12026" y="53527"/>
                </a:lnTo>
                <a:lnTo>
                  <a:pt x="18237" y="53654"/>
                </a:lnTo>
                <a:lnTo>
                  <a:pt x="20825" y="53312"/>
                </a:lnTo>
                <a:lnTo>
                  <a:pt x="25527" y="51940"/>
                </a:lnTo>
                <a:lnTo>
                  <a:pt x="29245" y="49589"/>
                </a:lnTo>
                <a:lnTo>
                  <a:pt x="32255" y="46605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3"/>
                </a:lnTo>
                <a:lnTo>
                  <a:pt x="33515" y="32547"/>
                </a:lnTo>
                <a:lnTo>
                  <a:pt x="31878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09"/>
                </a:lnTo>
                <a:lnTo>
                  <a:pt x="19126" y="22604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4"/>
                </a:lnTo>
                <a:lnTo>
                  <a:pt x="12762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93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5"/>
                </a:lnTo>
                <a:lnTo>
                  <a:pt x="2748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633838" y="6268331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6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5" y="44855"/>
                </a:lnTo>
                <a:lnTo>
                  <a:pt x="13449" y="43512"/>
                </a:lnTo>
                <a:lnTo>
                  <a:pt x="10680" y="40147"/>
                </a:lnTo>
                <a:lnTo>
                  <a:pt x="9626" y="36970"/>
                </a:lnTo>
                <a:lnTo>
                  <a:pt x="9006" y="32957"/>
                </a:lnTo>
                <a:lnTo>
                  <a:pt x="9006" y="1662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4" y="37845"/>
                </a:lnTo>
                <a:lnTo>
                  <a:pt x="1487" y="42814"/>
                </a:lnTo>
                <a:lnTo>
                  <a:pt x="3848" y="46838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15"/>
                </a:lnTo>
                <a:lnTo>
                  <a:pt x="33962" y="44046"/>
                </a:lnTo>
                <a:lnTo>
                  <a:pt x="33962" y="50788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686232" y="6244229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39" y="12980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602"/>
                </a:lnTo>
                <a:lnTo>
                  <a:pt x="8989" y="75528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602"/>
                </a:lnTo>
                <a:lnTo>
                  <a:pt x="17640" y="31788"/>
                </a:lnTo>
                <a:lnTo>
                  <a:pt x="28534" y="31788"/>
                </a:lnTo>
                <a:lnTo>
                  <a:pt x="30175" y="30340"/>
                </a:lnTo>
                <a:lnTo>
                  <a:pt x="30326" y="27406"/>
                </a:lnTo>
                <a:lnTo>
                  <a:pt x="28534" y="24361"/>
                </a:lnTo>
                <a:lnTo>
                  <a:pt x="17640" y="24361"/>
                </a:lnTo>
                <a:lnTo>
                  <a:pt x="17766" y="15152"/>
                </a:lnTo>
                <a:lnTo>
                  <a:pt x="18263" y="12232"/>
                </a:lnTo>
                <a:lnTo>
                  <a:pt x="20599" y="8510"/>
                </a:lnTo>
                <a:lnTo>
                  <a:pt x="23619" y="7429"/>
                </a:lnTo>
                <a:lnTo>
                  <a:pt x="26795" y="7519"/>
                </a:lnTo>
                <a:lnTo>
                  <a:pt x="30010" y="8408"/>
                </a:lnTo>
                <a:lnTo>
                  <a:pt x="32688" y="8343"/>
                </a:lnTo>
                <a:lnTo>
                  <a:pt x="33045" y="5690"/>
                </a:lnTo>
                <a:lnTo>
                  <a:pt x="32969" y="3923"/>
                </a:lnTo>
                <a:lnTo>
                  <a:pt x="30820" y="1104"/>
                </a:lnTo>
                <a:lnTo>
                  <a:pt x="28051" y="345"/>
                </a:lnTo>
                <a:lnTo>
                  <a:pt x="24358" y="0"/>
                </a:lnTo>
                <a:lnTo>
                  <a:pt x="21690" y="0"/>
                </a:lnTo>
                <a:lnTo>
                  <a:pt x="19364" y="370"/>
                </a:lnTo>
                <a:lnTo>
                  <a:pt x="15415" y="1842"/>
                </a:lnTo>
                <a:lnTo>
                  <a:pt x="12481" y="4546"/>
                </a:lnTo>
                <a:lnTo>
                  <a:pt x="10209" y="8102"/>
                </a:lnTo>
                <a:lnTo>
                  <a:pt x="8939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720522" y="6244229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39" y="12980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602"/>
                </a:lnTo>
                <a:lnTo>
                  <a:pt x="8989" y="75528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602"/>
                </a:lnTo>
                <a:lnTo>
                  <a:pt x="17640" y="31788"/>
                </a:lnTo>
                <a:lnTo>
                  <a:pt x="28534" y="31788"/>
                </a:lnTo>
                <a:lnTo>
                  <a:pt x="30175" y="30340"/>
                </a:lnTo>
                <a:lnTo>
                  <a:pt x="30326" y="27406"/>
                </a:lnTo>
                <a:lnTo>
                  <a:pt x="28534" y="24361"/>
                </a:lnTo>
                <a:lnTo>
                  <a:pt x="17640" y="24361"/>
                </a:lnTo>
                <a:lnTo>
                  <a:pt x="17766" y="15152"/>
                </a:lnTo>
                <a:lnTo>
                  <a:pt x="18263" y="12232"/>
                </a:lnTo>
                <a:lnTo>
                  <a:pt x="20599" y="8510"/>
                </a:lnTo>
                <a:lnTo>
                  <a:pt x="23619" y="7429"/>
                </a:lnTo>
                <a:lnTo>
                  <a:pt x="26795" y="7519"/>
                </a:lnTo>
                <a:lnTo>
                  <a:pt x="30010" y="8408"/>
                </a:lnTo>
                <a:lnTo>
                  <a:pt x="32688" y="8343"/>
                </a:lnTo>
                <a:lnTo>
                  <a:pt x="33045" y="5690"/>
                </a:lnTo>
                <a:lnTo>
                  <a:pt x="32969" y="3923"/>
                </a:lnTo>
                <a:lnTo>
                  <a:pt x="30820" y="1104"/>
                </a:lnTo>
                <a:lnTo>
                  <a:pt x="28051" y="345"/>
                </a:lnTo>
                <a:lnTo>
                  <a:pt x="24358" y="0"/>
                </a:lnTo>
                <a:lnTo>
                  <a:pt x="21690" y="0"/>
                </a:lnTo>
                <a:lnTo>
                  <a:pt x="19364" y="370"/>
                </a:lnTo>
                <a:lnTo>
                  <a:pt x="15415" y="1842"/>
                </a:lnTo>
                <a:lnTo>
                  <a:pt x="12481" y="4546"/>
                </a:lnTo>
                <a:lnTo>
                  <a:pt x="10209" y="8102"/>
                </a:lnTo>
                <a:lnTo>
                  <a:pt x="8939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760025" y="624818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783093" y="626760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0" y="30063"/>
                </a:lnTo>
                <a:lnTo>
                  <a:pt x="9320" y="20624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4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5"/>
                </a:lnTo>
                <a:lnTo>
                  <a:pt x="35457" y="12992"/>
                </a:lnTo>
                <a:lnTo>
                  <a:pt x="38304" y="10911"/>
                </a:lnTo>
                <a:lnTo>
                  <a:pt x="38279" y="830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6"/>
                </a:lnTo>
                <a:lnTo>
                  <a:pt x="8637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3" y="15001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6" y="38609"/>
                </a:lnTo>
                <a:lnTo>
                  <a:pt x="2387" y="41846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1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8" y="52376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6" y="39664"/>
                </a:lnTo>
                <a:lnTo>
                  <a:pt x="33502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900" y="45849"/>
                </a:lnTo>
                <a:lnTo>
                  <a:pt x="18795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832414" y="624818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1" y="8891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6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855645" y="6267560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40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86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87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6" y="15756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09"/>
                </a:lnTo>
                <a:lnTo>
                  <a:pt x="4179" y="44776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790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9" y="20087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64"/>
                </a:lnTo>
                <a:lnTo>
                  <a:pt x="10831" y="3110"/>
                </a:lnTo>
                <a:lnTo>
                  <a:pt x="9349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914779" y="6267556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11"/>
                </a:lnTo>
                <a:lnTo>
                  <a:pt x="41744" y="1502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51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966687" y="6255273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4" y="20740"/>
                </a:lnTo>
                <a:lnTo>
                  <a:pt x="8624" y="52106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4"/>
                </a:lnTo>
                <a:lnTo>
                  <a:pt x="16382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0" y="65098"/>
                </a:lnTo>
                <a:lnTo>
                  <a:pt x="31535" y="63079"/>
                </a:lnTo>
                <a:lnTo>
                  <a:pt x="31902" y="59969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0" y="58176"/>
                </a:lnTo>
                <a:lnTo>
                  <a:pt x="21843" y="58176"/>
                </a:lnTo>
                <a:lnTo>
                  <a:pt x="19075" y="55599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2" y="20740"/>
                </a:lnTo>
                <a:lnTo>
                  <a:pt x="31737" y="19303"/>
                </a:lnTo>
                <a:lnTo>
                  <a:pt x="31902" y="16358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029550" y="625527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4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3" y="16358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070103" y="6267556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594"/>
                </a:lnTo>
                <a:lnTo>
                  <a:pt x="14198" y="11163"/>
                </a:lnTo>
                <a:lnTo>
                  <a:pt x="17691" y="889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5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1" y="43535"/>
                </a:lnTo>
                <a:lnTo>
                  <a:pt x="46214" y="4064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41" y="3030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19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48" y="41605"/>
                </a:lnTo>
                <a:lnTo>
                  <a:pt x="3924" y="44387"/>
                </a:lnTo>
                <a:lnTo>
                  <a:pt x="5915" y="46659"/>
                </a:lnTo>
                <a:lnTo>
                  <a:pt x="10401" y="50674"/>
                </a:lnTo>
                <a:lnTo>
                  <a:pt x="10019" y="34229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7"/>
                </a:moveTo>
                <a:lnTo>
                  <a:pt x="21449" y="46127"/>
                </a:lnTo>
                <a:lnTo>
                  <a:pt x="17104" y="44579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29"/>
                </a:lnTo>
                <a:lnTo>
                  <a:pt x="10401" y="50674"/>
                </a:lnTo>
                <a:lnTo>
                  <a:pt x="13385" y="51869"/>
                </a:lnTo>
                <a:lnTo>
                  <a:pt x="16370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5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5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129158" y="626755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4"/>
                </a:lnTo>
                <a:lnTo>
                  <a:pt x="14198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4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191636" y="6244635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26"/>
                </a:lnTo>
                <a:lnTo>
                  <a:pt x="2854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213124" y="6267560"/>
            <a:ext cx="34568" cy="53654"/>
          </a:xfrm>
          <a:custGeom>
            <a:avLst/>
            <a:gdLst/>
            <a:ahLst/>
            <a:cxnLst/>
            <a:rect l="l" t="t" r="r" b="b"/>
            <a:pathLst>
              <a:path w="34568" h="53654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66"/>
                </a:lnTo>
                <a:lnTo>
                  <a:pt x="3045" y="7211"/>
                </a:lnTo>
                <a:lnTo>
                  <a:pt x="1573" y="10717"/>
                </a:lnTo>
                <a:lnTo>
                  <a:pt x="1192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7" y="30794"/>
                </a:lnTo>
                <a:lnTo>
                  <a:pt x="20711" y="31990"/>
                </a:lnTo>
                <a:lnTo>
                  <a:pt x="23966" y="34260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1"/>
                </a:lnTo>
                <a:lnTo>
                  <a:pt x="12024" y="53527"/>
                </a:lnTo>
                <a:lnTo>
                  <a:pt x="18238" y="53654"/>
                </a:lnTo>
                <a:lnTo>
                  <a:pt x="20826" y="53312"/>
                </a:lnTo>
                <a:lnTo>
                  <a:pt x="25524" y="51940"/>
                </a:lnTo>
                <a:lnTo>
                  <a:pt x="29246" y="49589"/>
                </a:lnTo>
                <a:lnTo>
                  <a:pt x="32256" y="46605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3"/>
                </a:lnTo>
                <a:lnTo>
                  <a:pt x="33512" y="3254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09"/>
                </a:lnTo>
                <a:lnTo>
                  <a:pt x="19123" y="22604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4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55"/>
                </a:lnTo>
                <a:lnTo>
                  <a:pt x="29246" y="1009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282936" y="626755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5" y="5289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99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8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339592" y="6267556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0" y="6069"/>
                </a:lnTo>
                <a:lnTo>
                  <a:pt x="35027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394921" y="6244863"/>
            <a:ext cx="44921" cy="76362"/>
          </a:xfrm>
          <a:custGeom>
            <a:avLst/>
            <a:gdLst/>
            <a:ahLst/>
            <a:cxnLst/>
            <a:rect l="l" t="t" r="r" b="b"/>
            <a:pathLst>
              <a:path w="44921" h="76362">
                <a:moveTo>
                  <a:pt x="356" y="57059"/>
                </a:moveTo>
                <a:lnTo>
                  <a:pt x="1079" y="60274"/>
                </a:lnTo>
                <a:lnTo>
                  <a:pt x="1803" y="63474"/>
                </a:lnTo>
                <a:lnTo>
                  <a:pt x="2948" y="66253"/>
                </a:lnTo>
                <a:lnTo>
                  <a:pt x="6098" y="70991"/>
                </a:lnTo>
                <a:lnTo>
                  <a:pt x="10680" y="74267"/>
                </a:lnTo>
                <a:lnTo>
                  <a:pt x="10886" y="60831"/>
                </a:lnTo>
                <a:lnTo>
                  <a:pt x="9842" y="56386"/>
                </a:lnTo>
                <a:lnTo>
                  <a:pt x="9273" y="51622"/>
                </a:lnTo>
                <a:lnTo>
                  <a:pt x="9273" y="46850"/>
                </a:lnTo>
                <a:lnTo>
                  <a:pt x="9958" y="42339"/>
                </a:lnTo>
                <a:lnTo>
                  <a:pt x="11127" y="38083"/>
                </a:lnTo>
                <a:lnTo>
                  <a:pt x="13121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6" y="39621"/>
                </a:lnTo>
                <a:lnTo>
                  <a:pt x="35916" y="59154"/>
                </a:lnTo>
                <a:lnTo>
                  <a:pt x="33173" y="62420"/>
                </a:lnTo>
                <a:lnTo>
                  <a:pt x="29425" y="65821"/>
                </a:lnTo>
                <a:lnTo>
                  <a:pt x="25974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64"/>
                </a:lnTo>
                <a:lnTo>
                  <a:pt x="16268" y="76362"/>
                </a:lnTo>
                <a:lnTo>
                  <a:pt x="23154" y="76362"/>
                </a:lnTo>
                <a:lnTo>
                  <a:pt x="26175" y="75573"/>
                </a:lnTo>
                <a:lnTo>
                  <a:pt x="28944" y="74025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6" y="67510"/>
                </a:lnTo>
                <a:lnTo>
                  <a:pt x="37023" y="74508"/>
                </a:lnTo>
                <a:lnTo>
                  <a:pt x="39625" y="75613"/>
                </a:lnTo>
                <a:lnTo>
                  <a:pt x="42357" y="75613"/>
                </a:lnTo>
                <a:lnTo>
                  <a:pt x="44921" y="73960"/>
                </a:lnTo>
                <a:lnTo>
                  <a:pt x="44921" y="1699"/>
                </a:lnTo>
                <a:lnTo>
                  <a:pt x="44679" y="963"/>
                </a:lnTo>
                <a:lnTo>
                  <a:pt x="42011" y="0"/>
                </a:lnTo>
                <a:lnTo>
                  <a:pt x="38787" y="0"/>
                </a:lnTo>
                <a:lnTo>
                  <a:pt x="35916" y="1699"/>
                </a:lnTo>
                <a:lnTo>
                  <a:pt x="35916" y="30069"/>
                </a:lnTo>
                <a:lnTo>
                  <a:pt x="31254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79" y="23341"/>
                </a:lnTo>
                <a:lnTo>
                  <a:pt x="11965" y="24612"/>
                </a:lnTo>
                <a:lnTo>
                  <a:pt x="9334" y="25905"/>
                </a:lnTo>
                <a:lnTo>
                  <a:pt x="7138" y="27734"/>
                </a:lnTo>
                <a:lnTo>
                  <a:pt x="3596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7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2">
                <a:moveTo>
                  <a:pt x="10886" y="60831"/>
                </a:moveTo>
                <a:lnTo>
                  <a:pt x="10680" y="74267"/>
                </a:lnTo>
                <a:lnTo>
                  <a:pt x="13223" y="75664"/>
                </a:lnTo>
                <a:lnTo>
                  <a:pt x="12766" y="64475"/>
                </a:lnTo>
                <a:lnTo>
                  <a:pt x="10886" y="60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481832" y="6267552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9"/>
                </a:moveTo>
                <a:lnTo>
                  <a:pt x="10375" y="15480"/>
                </a:lnTo>
                <a:lnTo>
                  <a:pt x="12992" y="12777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8"/>
                </a:lnTo>
                <a:lnTo>
                  <a:pt x="35471" y="5045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19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66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3" y="12863"/>
                </a:lnTo>
                <a:lnTo>
                  <a:pt x="41972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1"/>
                </a:lnTo>
                <a:lnTo>
                  <a:pt x="19127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9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6"/>
                </a:lnTo>
                <a:lnTo>
                  <a:pt x="5295" y="784"/>
                </a:lnTo>
                <a:lnTo>
                  <a:pt x="2562" y="784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802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25"/>
                </a:lnTo>
                <a:lnTo>
                  <a:pt x="35471" y="50458"/>
                </a:lnTo>
                <a:lnTo>
                  <a:pt x="34937" y="33908"/>
                </a:lnTo>
                <a:lnTo>
                  <a:pt x="33728" y="38174"/>
                </a:lnTo>
                <a:lnTo>
                  <a:pt x="31723" y="41796"/>
                </a:lnTo>
                <a:lnTo>
                  <a:pt x="28789" y="44324"/>
                </a:lnTo>
                <a:lnTo>
                  <a:pt x="25232" y="45947"/>
                </a:lnTo>
                <a:lnTo>
                  <a:pt x="20548" y="45947"/>
                </a:lnTo>
                <a:lnTo>
                  <a:pt x="15988" y="43574"/>
                </a:lnTo>
                <a:lnTo>
                  <a:pt x="11429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540250" y="6244635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562335" y="6267556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895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5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72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618992" y="6267556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670901" y="6255273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2" y="63144"/>
                </a:lnTo>
                <a:lnTo>
                  <a:pt x="16382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2" y="59969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11" y="58176"/>
                </a:lnTo>
                <a:lnTo>
                  <a:pt x="21843" y="58176"/>
                </a:lnTo>
                <a:lnTo>
                  <a:pt x="19076" y="55599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58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710966" y="6267560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598" y="111"/>
                </a:moveTo>
                <a:lnTo>
                  <a:pt x="16026" y="0"/>
                </a:lnTo>
                <a:lnTo>
                  <a:pt x="13434" y="392"/>
                </a:lnTo>
                <a:lnTo>
                  <a:pt x="8989" y="1979"/>
                </a:lnTo>
                <a:lnTo>
                  <a:pt x="5647" y="4366"/>
                </a:lnTo>
                <a:lnTo>
                  <a:pt x="3045" y="7211"/>
                </a:lnTo>
                <a:lnTo>
                  <a:pt x="1572" y="10717"/>
                </a:lnTo>
                <a:lnTo>
                  <a:pt x="1191" y="14475"/>
                </a:lnTo>
                <a:lnTo>
                  <a:pt x="1546" y="18515"/>
                </a:lnTo>
                <a:lnTo>
                  <a:pt x="2955" y="21625"/>
                </a:lnTo>
                <a:lnTo>
                  <a:pt x="6209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6" y="30794"/>
                </a:lnTo>
                <a:lnTo>
                  <a:pt x="20709" y="31990"/>
                </a:lnTo>
                <a:lnTo>
                  <a:pt x="23961" y="34260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5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25"/>
                </a:lnTo>
                <a:lnTo>
                  <a:pt x="6220" y="52221"/>
                </a:lnTo>
                <a:lnTo>
                  <a:pt x="8873" y="52981"/>
                </a:lnTo>
                <a:lnTo>
                  <a:pt x="12023" y="53527"/>
                </a:lnTo>
                <a:lnTo>
                  <a:pt x="18233" y="53654"/>
                </a:lnTo>
                <a:lnTo>
                  <a:pt x="20825" y="53312"/>
                </a:lnTo>
                <a:lnTo>
                  <a:pt x="25523" y="51940"/>
                </a:lnTo>
                <a:lnTo>
                  <a:pt x="29245" y="49589"/>
                </a:lnTo>
                <a:lnTo>
                  <a:pt x="32255" y="46605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3"/>
                </a:lnTo>
                <a:lnTo>
                  <a:pt x="33511" y="32547"/>
                </a:lnTo>
                <a:lnTo>
                  <a:pt x="31874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1" y="23809"/>
                </a:lnTo>
                <a:lnTo>
                  <a:pt x="19122" y="22604"/>
                </a:lnTo>
                <a:lnTo>
                  <a:pt x="16153" y="21435"/>
                </a:lnTo>
                <a:lnTo>
                  <a:pt x="12519" y="19339"/>
                </a:lnTo>
                <a:lnTo>
                  <a:pt x="10133" y="16584"/>
                </a:lnTo>
                <a:lnTo>
                  <a:pt x="9762" y="13992"/>
                </a:lnTo>
                <a:lnTo>
                  <a:pt x="10335" y="11174"/>
                </a:lnTo>
                <a:lnTo>
                  <a:pt x="12760" y="8290"/>
                </a:lnTo>
                <a:lnTo>
                  <a:pt x="16026" y="7109"/>
                </a:lnTo>
                <a:lnTo>
                  <a:pt x="18881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93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5"/>
                </a:lnTo>
                <a:lnTo>
                  <a:pt x="27481" y="1457"/>
                </a:lnTo>
                <a:lnTo>
                  <a:pt x="24202" y="543"/>
                </a:lnTo>
                <a:lnTo>
                  <a:pt x="2159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781004" y="6301249"/>
            <a:ext cx="13218" cy="75664"/>
          </a:xfrm>
          <a:custGeom>
            <a:avLst/>
            <a:gdLst/>
            <a:ahLst/>
            <a:cxnLst/>
            <a:rect l="l" t="t" r="r" b="b"/>
            <a:pathLst>
              <a:path w="13218" h="75664">
                <a:moveTo>
                  <a:pt x="13218" y="19277"/>
                </a:moveTo>
                <a:lnTo>
                  <a:pt x="12760" y="8088"/>
                </a:lnTo>
                <a:lnTo>
                  <a:pt x="10882" y="4444"/>
                </a:lnTo>
                <a:lnTo>
                  <a:pt x="9842" y="0"/>
                </a:lnTo>
                <a:lnTo>
                  <a:pt x="8153" y="16483"/>
                </a:lnTo>
                <a:lnTo>
                  <a:pt x="13218" y="19277"/>
                </a:lnTo>
                <a:close/>
              </a:path>
              <a:path w="13218" h="75664">
                <a:moveTo>
                  <a:pt x="36943" y="11123"/>
                </a:moveTo>
                <a:lnTo>
                  <a:pt x="37017" y="18121"/>
                </a:lnTo>
                <a:lnTo>
                  <a:pt x="39625" y="19226"/>
                </a:lnTo>
                <a:lnTo>
                  <a:pt x="42353" y="19226"/>
                </a:lnTo>
                <a:lnTo>
                  <a:pt x="44919" y="17574"/>
                </a:lnTo>
                <a:lnTo>
                  <a:pt x="44919" y="-54687"/>
                </a:lnTo>
                <a:lnTo>
                  <a:pt x="44678" y="-5542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7"/>
                </a:lnTo>
                <a:lnTo>
                  <a:pt x="35913" y="-26316"/>
                </a:lnTo>
                <a:lnTo>
                  <a:pt x="31254" y="-30582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4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6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55" y="673"/>
                </a:lnTo>
                <a:lnTo>
                  <a:pt x="1079" y="3887"/>
                </a:lnTo>
                <a:lnTo>
                  <a:pt x="1803" y="7087"/>
                </a:lnTo>
                <a:lnTo>
                  <a:pt x="2943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2" y="-24372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34"/>
                </a:lnTo>
                <a:lnTo>
                  <a:pt x="33489" y="-19761"/>
                </a:lnTo>
                <a:lnTo>
                  <a:pt x="35913" y="-16765"/>
                </a:lnTo>
                <a:lnTo>
                  <a:pt x="35913" y="2767"/>
                </a:lnTo>
                <a:lnTo>
                  <a:pt x="33169" y="6033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5" y="12318"/>
                </a:lnTo>
                <a:lnTo>
                  <a:pt x="15568" y="10655"/>
                </a:lnTo>
                <a:lnTo>
                  <a:pt x="12760" y="8088"/>
                </a:lnTo>
                <a:lnTo>
                  <a:pt x="13218" y="1927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78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42243" y="6268331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6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5" y="38875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6" y="45176"/>
                </a:lnTo>
                <a:lnTo>
                  <a:pt x="16055" y="44855"/>
                </a:lnTo>
                <a:lnTo>
                  <a:pt x="13449" y="43512"/>
                </a:lnTo>
                <a:lnTo>
                  <a:pt x="10680" y="40147"/>
                </a:lnTo>
                <a:lnTo>
                  <a:pt x="9629" y="36970"/>
                </a:lnTo>
                <a:lnTo>
                  <a:pt x="9006" y="32957"/>
                </a:lnTo>
                <a:lnTo>
                  <a:pt x="9006" y="1662"/>
                </a:lnTo>
                <a:lnTo>
                  <a:pt x="8790" y="938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4" y="37845"/>
                </a:lnTo>
                <a:lnTo>
                  <a:pt x="1485" y="42814"/>
                </a:lnTo>
                <a:lnTo>
                  <a:pt x="3848" y="46838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5" y="49352"/>
                </a:lnTo>
                <a:lnTo>
                  <a:pt x="31179" y="47115"/>
                </a:lnTo>
                <a:lnTo>
                  <a:pt x="33962" y="44046"/>
                </a:lnTo>
                <a:lnTo>
                  <a:pt x="33962" y="50788"/>
                </a:lnTo>
                <a:lnTo>
                  <a:pt x="36525" y="52144"/>
                </a:lnTo>
                <a:lnTo>
                  <a:pt x="39433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00930" y="6244635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920017" y="6268312"/>
            <a:ext cx="46088" cy="71626"/>
          </a:xfrm>
          <a:custGeom>
            <a:avLst/>
            <a:gdLst/>
            <a:ahLst/>
            <a:cxnLst/>
            <a:rect l="l" t="t" r="r" b="b"/>
            <a:pathLst>
              <a:path w="46088" h="71626">
                <a:moveTo>
                  <a:pt x="292" y="3467"/>
                </a:moveTo>
                <a:lnTo>
                  <a:pt x="17716" y="50138"/>
                </a:lnTo>
                <a:lnTo>
                  <a:pt x="19227" y="51880"/>
                </a:lnTo>
                <a:lnTo>
                  <a:pt x="12496" y="68858"/>
                </a:lnTo>
                <a:lnTo>
                  <a:pt x="13500" y="71399"/>
                </a:lnTo>
                <a:lnTo>
                  <a:pt x="16355" y="71626"/>
                </a:lnTo>
                <a:lnTo>
                  <a:pt x="19505" y="71475"/>
                </a:lnTo>
                <a:lnTo>
                  <a:pt x="22047" y="69837"/>
                </a:lnTo>
                <a:lnTo>
                  <a:pt x="28563" y="51880"/>
                </a:lnTo>
                <a:lnTo>
                  <a:pt x="46088" y="3312"/>
                </a:lnTo>
                <a:lnTo>
                  <a:pt x="45641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5" y="1891"/>
                </a:lnTo>
                <a:lnTo>
                  <a:pt x="23735" y="41288"/>
                </a:lnTo>
                <a:lnTo>
                  <a:pt x="23569" y="41288"/>
                </a:lnTo>
                <a:lnTo>
                  <a:pt x="9626" y="2120"/>
                </a:lnTo>
                <a:lnTo>
                  <a:pt x="8953" y="735"/>
                </a:lnTo>
                <a:lnTo>
                  <a:pt x="6247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998619" y="6267560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49" y="7211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4" y="34260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1"/>
                </a:lnTo>
                <a:lnTo>
                  <a:pt x="12028" y="53527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89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3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0" y="26629"/>
                </a:lnTo>
                <a:lnTo>
                  <a:pt x="25222" y="25106"/>
                </a:lnTo>
                <a:lnTo>
                  <a:pt x="22176" y="23809"/>
                </a:lnTo>
                <a:lnTo>
                  <a:pt x="19127" y="22604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6" y="10093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46078" y="6268331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9" y="44387"/>
                </a:lnTo>
                <a:lnTo>
                  <a:pt x="19317" y="45176"/>
                </a:lnTo>
                <a:lnTo>
                  <a:pt x="16052" y="44855"/>
                </a:lnTo>
                <a:lnTo>
                  <a:pt x="13449" y="43512"/>
                </a:lnTo>
                <a:lnTo>
                  <a:pt x="10681" y="40147"/>
                </a:lnTo>
                <a:lnTo>
                  <a:pt x="9626" y="36970"/>
                </a:lnTo>
                <a:lnTo>
                  <a:pt x="9008" y="32957"/>
                </a:lnTo>
                <a:lnTo>
                  <a:pt x="9008" y="1662"/>
                </a:lnTo>
                <a:lnTo>
                  <a:pt x="8637" y="737"/>
                </a:lnTo>
                <a:lnTo>
                  <a:pt x="608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14"/>
                </a:lnTo>
                <a:lnTo>
                  <a:pt x="3848" y="46838"/>
                </a:lnTo>
                <a:lnTo>
                  <a:pt x="7024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15"/>
                </a:lnTo>
                <a:lnTo>
                  <a:pt x="33962" y="44046"/>
                </a:lnTo>
                <a:lnTo>
                  <a:pt x="33962" y="50788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1" y="93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04766" y="6267552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9"/>
                </a:moveTo>
                <a:lnTo>
                  <a:pt x="10374" y="15480"/>
                </a:lnTo>
                <a:lnTo>
                  <a:pt x="12992" y="12777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8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6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63"/>
                </a:lnTo>
                <a:lnTo>
                  <a:pt x="41972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1"/>
                </a:lnTo>
                <a:lnTo>
                  <a:pt x="19126" y="939"/>
                </a:lnTo>
                <a:lnTo>
                  <a:pt x="16308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9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6"/>
                </a:lnTo>
                <a:lnTo>
                  <a:pt x="5294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53"/>
                </a:lnTo>
                <a:lnTo>
                  <a:pt x="6098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25"/>
                </a:lnTo>
                <a:lnTo>
                  <a:pt x="35469" y="50458"/>
                </a:lnTo>
                <a:lnTo>
                  <a:pt x="34937" y="33908"/>
                </a:lnTo>
                <a:lnTo>
                  <a:pt x="33731" y="38174"/>
                </a:lnTo>
                <a:lnTo>
                  <a:pt x="31725" y="41796"/>
                </a:lnTo>
                <a:lnTo>
                  <a:pt x="28792" y="44324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2" y="43574"/>
                </a:lnTo>
                <a:lnTo>
                  <a:pt x="11430" y="39676"/>
                </a:lnTo>
                <a:lnTo>
                  <a:pt x="8952" y="36677"/>
                </a:lnTo>
                <a:lnTo>
                  <a:pt x="8952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63186" y="6267552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9"/>
                </a:moveTo>
                <a:lnTo>
                  <a:pt x="10375" y="15480"/>
                </a:lnTo>
                <a:lnTo>
                  <a:pt x="12993" y="12777"/>
                </a:lnTo>
                <a:lnTo>
                  <a:pt x="16650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10" y="13666"/>
                </a:lnTo>
                <a:lnTo>
                  <a:pt x="34697" y="17550"/>
                </a:lnTo>
                <a:lnTo>
                  <a:pt x="35457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8" y="33908"/>
                </a:lnTo>
                <a:lnTo>
                  <a:pt x="35471" y="50458"/>
                </a:lnTo>
                <a:lnTo>
                  <a:pt x="37682" y="48629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66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1" y="16038"/>
                </a:lnTo>
                <a:lnTo>
                  <a:pt x="43113" y="12863"/>
                </a:lnTo>
                <a:lnTo>
                  <a:pt x="41972" y="10095"/>
                </a:lnTo>
                <a:lnTo>
                  <a:pt x="40396" y="7707"/>
                </a:lnTo>
                <a:lnTo>
                  <a:pt x="36791" y="3441"/>
                </a:lnTo>
                <a:lnTo>
                  <a:pt x="31799" y="684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1"/>
                </a:lnTo>
                <a:lnTo>
                  <a:pt x="19123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9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6"/>
                </a:lnTo>
                <a:lnTo>
                  <a:pt x="5295" y="784"/>
                </a:lnTo>
                <a:lnTo>
                  <a:pt x="2564" y="784"/>
                </a:lnTo>
                <a:lnTo>
                  <a:pt x="0" y="2452"/>
                </a:lnTo>
                <a:lnTo>
                  <a:pt x="0" y="70650"/>
                </a:lnTo>
                <a:lnTo>
                  <a:pt x="191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50" y="47499"/>
                </a:lnTo>
                <a:lnTo>
                  <a:pt x="13802" y="50483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21"/>
                </a:lnTo>
                <a:lnTo>
                  <a:pt x="32828" y="51725"/>
                </a:lnTo>
                <a:lnTo>
                  <a:pt x="35471" y="50458"/>
                </a:lnTo>
                <a:lnTo>
                  <a:pt x="34938" y="33908"/>
                </a:lnTo>
                <a:lnTo>
                  <a:pt x="33728" y="38174"/>
                </a:lnTo>
                <a:lnTo>
                  <a:pt x="31723" y="41796"/>
                </a:lnTo>
                <a:lnTo>
                  <a:pt x="28789" y="44324"/>
                </a:lnTo>
                <a:lnTo>
                  <a:pt x="25232" y="45947"/>
                </a:lnTo>
                <a:lnTo>
                  <a:pt x="20548" y="45947"/>
                </a:lnTo>
                <a:lnTo>
                  <a:pt x="16002" y="43574"/>
                </a:lnTo>
                <a:lnTo>
                  <a:pt x="11430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18183" y="6267556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91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80665" y="6267560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12888" y="6255273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6"/>
                </a:lnTo>
                <a:lnTo>
                  <a:pt x="21841" y="58176"/>
                </a:lnTo>
                <a:lnTo>
                  <a:pt x="19072" y="55599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899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0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353608" y="6267560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30" y="3070"/>
                </a:lnTo>
                <a:lnTo>
                  <a:pt x="33238" y="1840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86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87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1"/>
                </a:lnTo>
                <a:lnTo>
                  <a:pt x="2707" y="12405"/>
                </a:lnTo>
                <a:lnTo>
                  <a:pt x="1626" y="15756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09"/>
                </a:lnTo>
                <a:lnTo>
                  <a:pt x="4179" y="44776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65"/>
                </a:lnTo>
                <a:lnTo>
                  <a:pt x="16880" y="5308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790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087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68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29" y="1864"/>
                </a:lnTo>
                <a:lnTo>
                  <a:pt x="10835" y="3110"/>
                </a:lnTo>
                <a:lnTo>
                  <a:pt x="9348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09654" y="6301249"/>
            <a:ext cx="13218" cy="75664"/>
          </a:xfrm>
          <a:custGeom>
            <a:avLst/>
            <a:gdLst/>
            <a:ahLst/>
            <a:cxnLst/>
            <a:rect l="l" t="t" r="r" b="b"/>
            <a:pathLst>
              <a:path w="13218" h="75664">
                <a:moveTo>
                  <a:pt x="13218" y="19277"/>
                </a:moveTo>
                <a:lnTo>
                  <a:pt x="12760" y="8088"/>
                </a:lnTo>
                <a:lnTo>
                  <a:pt x="10882" y="4444"/>
                </a:lnTo>
                <a:lnTo>
                  <a:pt x="9842" y="0"/>
                </a:lnTo>
                <a:lnTo>
                  <a:pt x="8153" y="16483"/>
                </a:lnTo>
                <a:lnTo>
                  <a:pt x="13218" y="19277"/>
                </a:lnTo>
                <a:close/>
              </a:path>
              <a:path w="13218" h="75664">
                <a:moveTo>
                  <a:pt x="36943" y="11123"/>
                </a:moveTo>
                <a:lnTo>
                  <a:pt x="37017" y="18121"/>
                </a:lnTo>
                <a:lnTo>
                  <a:pt x="39625" y="19226"/>
                </a:lnTo>
                <a:lnTo>
                  <a:pt x="42353" y="19226"/>
                </a:lnTo>
                <a:lnTo>
                  <a:pt x="44919" y="17574"/>
                </a:lnTo>
                <a:lnTo>
                  <a:pt x="44919" y="-54687"/>
                </a:lnTo>
                <a:lnTo>
                  <a:pt x="44678" y="-5542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7"/>
                </a:lnTo>
                <a:lnTo>
                  <a:pt x="35913" y="-26316"/>
                </a:lnTo>
                <a:lnTo>
                  <a:pt x="31254" y="-30582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4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6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55" y="673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66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34"/>
                </a:lnTo>
                <a:lnTo>
                  <a:pt x="33489" y="-19761"/>
                </a:lnTo>
                <a:lnTo>
                  <a:pt x="35913" y="-16765"/>
                </a:lnTo>
                <a:lnTo>
                  <a:pt x="35913" y="2767"/>
                </a:lnTo>
                <a:lnTo>
                  <a:pt x="33169" y="6033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5" y="12318"/>
                </a:lnTo>
                <a:lnTo>
                  <a:pt x="15568" y="10655"/>
                </a:lnTo>
                <a:lnTo>
                  <a:pt x="12760" y="8088"/>
                </a:lnTo>
                <a:lnTo>
                  <a:pt x="13218" y="19277"/>
                </a:lnTo>
                <a:lnTo>
                  <a:pt x="16267" y="19975"/>
                </a:lnTo>
                <a:lnTo>
                  <a:pt x="23150" y="19975"/>
                </a:lnTo>
                <a:lnTo>
                  <a:pt x="26174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78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91139" y="6268312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63"/>
                </a:moveTo>
                <a:lnTo>
                  <a:pt x="14756" y="50242"/>
                </a:lnTo>
                <a:lnTo>
                  <a:pt x="15238" y="51167"/>
                </a:lnTo>
                <a:lnTo>
                  <a:pt x="17981" y="52096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4" y="14806"/>
                </a:lnTo>
                <a:lnTo>
                  <a:pt x="36560" y="14806"/>
                </a:lnTo>
                <a:lnTo>
                  <a:pt x="46824" y="50242"/>
                </a:lnTo>
                <a:lnTo>
                  <a:pt x="47523" y="51423"/>
                </a:lnTo>
                <a:lnTo>
                  <a:pt x="50125" y="52096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63"/>
                </a:lnTo>
                <a:lnTo>
                  <a:pt x="73734" y="1577"/>
                </a:lnTo>
                <a:lnTo>
                  <a:pt x="73202" y="472"/>
                </a:lnTo>
                <a:lnTo>
                  <a:pt x="70418" y="0"/>
                </a:lnTo>
                <a:lnTo>
                  <a:pt x="67842" y="25"/>
                </a:lnTo>
                <a:lnTo>
                  <a:pt x="64731" y="1739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8"/>
                </a:lnTo>
                <a:lnTo>
                  <a:pt x="40957" y="864"/>
                </a:lnTo>
                <a:lnTo>
                  <a:pt x="38365" y="25"/>
                </a:lnTo>
                <a:lnTo>
                  <a:pt x="35153" y="25"/>
                </a:lnTo>
                <a:lnTo>
                  <a:pt x="32169" y="1739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9"/>
                </a:lnTo>
                <a:lnTo>
                  <a:pt x="8290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7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75490" y="624818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95463" y="6255273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69"/>
                </a:moveTo>
                <a:lnTo>
                  <a:pt x="31899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6"/>
                </a:lnTo>
                <a:lnTo>
                  <a:pt x="21841" y="58176"/>
                </a:lnTo>
                <a:lnTo>
                  <a:pt x="19072" y="55599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899" y="16358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3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39437" y="6244635"/>
            <a:ext cx="42048" cy="75840"/>
          </a:xfrm>
          <a:custGeom>
            <a:avLst/>
            <a:gdLst/>
            <a:ahLst/>
            <a:cxnLst/>
            <a:rect l="l" t="t" r="r" b="b"/>
            <a:pathLst>
              <a:path w="42048" h="75840">
                <a:moveTo>
                  <a:pt x="33094" y="45604"/>
                </a:moveTo>
                <a:lnTo>
                  <a:pt x="33094" y="74192"/>
                </a:lnTo>
                <a:lnTo>
                  <a:pt x="33310" y="74926"/>
                </a:lnTo>
                <a:lnTo>
                  <a:pt x="35953" y="75840"/>
                </a:lnTo>
                <a:lnTo>
                  <a:pt x="39193" y="75840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5" y="33004"/>
                </a:lnTo>
                <a:lnTo>
                  <a:pt x="38202" y="28990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9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4" y="24900"/>
                </a:lnTo>
                <a:lnTo>
                  <a:pt x="14108" y="26222"/>
                </a:lnTo>
                <a:lnTo>
                  <a:pt x="11520" y="28242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lnTo>
                  <a:pt x="8953" y="40053"/>
                </a:lnTo>
                <a:lnTo>
                  <a:pt x="11416" y="36978"/>
                </a:lnTo>
                <a:lnTo>
                  <a:pt x="13766" y="34657"/>
                </a:lnTo>
                <a:lnTo>
                  <a:pt x="18248" y="31482"/>
                </a:lnTo>
                <a:lnTo>
                  <a:pt x="22734" y="30667"/>
                </a:lnTo>
                <a:lnTo>
                  <a:pt x="25995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716806" y="6268312"/>
            <a:ext cx="46493" cy="52096"/>
          </a:xfrm>
          <a:custGeom>
            <a:avLst/>
            <a:gdLst/>
            <a:ahLst/>
            <a:cxnLst/>
            <a:rect l="l" t="t" r="r" b="b"/>
            <a:pathLst>
              <a:path w="46493" h="52096">
                <a:moveTo>
                  <a:pt x="532" y="3863"/>
                </a:moveTo>
                <a:lnTo>
                  <a:pt x="17142" y="50242"/>
                </a:lnTo>
                <a:lnTo>
                  <a:pt x="17995" y="51423"/>
                </a:lnTo>
                <a:lnTo>
                  <a:pt x="20558" y="52096"/>
                </a:lnTo>
                <a:lnTo>
                  <a:pt x="26708" y="52071"/>
                </a:lnTo>
                <a:lnTo>
                  <a:pt x="29400" y="50242"/>
                </a:lnTo>
                <a:lnTo>
                  <a:pt x="46061" y="3863"/>
                </a:lnTo>
                <a:lnTo>
                  <a:pt x="46493" y="1577"/>
                </a:lnTo>
                <a:lnTo>
                  <a:pt x="45961" y="472"/>
                </a:lnTo>
                <a:lnTo>
                  <a:pt x="43152" y="0"/>
                </a:lnTo>
                <a:lnTo>
                  <a:pt x="39951" y="90"/>
                </a:lnTo>
                <a:lnTo>
                  <a:pt x="37374" y="1739"/>
                </a:lnTo>
                <a:lnTo>
                  <a:pt x="23759" y="41997"/>
                </a:lnTo>
                <a:lnTo>
                  <a:pt x="23378" y="41997"/>
                </a:lnTo>
                <a:lnTo>
                  <a:pt x="9601" y="1739"/>
                </a:lnTo>
                <a:lnTo>
                  <a:pt x="8037" y="241"/>
                </a:lnTo>
                <a:lnTo>
                  <a:pt x="5435" y="0"/>
                </a:lnTo>
                <a:lnTo>
                  <a:pt x="2857" y="25"/>
                </a:lnTo>
                <a:lnTo>
                  <a:pt x="0" y="1296"/>
                </a:lnTo>
                <a:lnTo>
                  <a:pt x="53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770171" y="6267560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86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87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1"/>
                </a:lnTo>
                <a:lnTo>
                  <a:pt x="2703" y="12405"/>
                </a:lnTo>
                <a:lnTo>
                  <a:pt x="1624" y="15756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7" y="44776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4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0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84" y="43113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26" y="28648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087"/>
                </a:moveTo>
                <a:lnTo>
                  <a:pt x="10311" y="16355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47" y="0"/>
                </a:lnTo>
                <a:lnTo>
                  <a:pt x="16610" y="619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829305" y="6267560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861719" y="6268312"/>
            <a:ext cx="46088" cy="71626"/>
          </a:xfrm>
          <a:custGeom>
            <a:avLst/>
            <a:gdLst/>
            <a:ahLst/>
            <a:cxnLst/>
            <a:rect l="l" t="t" r="r" b="b"/>
            <a:pathLst>
              <a:path w="46088" h="71626">
                <a:moveTo>
                  <a:pt x="19227" y="51880"/>
                </a:moveTo>
                <a:lnTo>
                  <a:pt x="12495" y="68858"/>
                </a:lnTo>
                <a:lnTo>
                  <a:pt x="12752" y="71032"/>
                </a:lnTo>
                <a:lnTo>
                  <a:pt x="15419" y="71626"/>
                </a:lnTo>
                <a:lnTo>
                  <a:pt x="18162" y="71626"/>
                </a:lnTo>
                <a:lnTo>
                  <a:pt x="22047" y="69837"/>
                </a:lnTo>
                <a:lnTo>
                  <a:pt x="28562" y="51880"/>
                </a:lnTo>
                <a:lnTo>
                  <a:pt x="46088" y="3312"/>
                </a:lnTo>
                <a:lnTo>
                  <a:pt x="45645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91"/>
                </a:lnTo>
                <a:lnTo>
                  <a:pt x="23735" y="41288"/>
                </a:lnTo>
                <a:lnTo>
                  <a:pt x="23569" y="41288"/>
                </a:lnTo>
                <a:lnTo>
                  <a:pt x="9626" y="2120"/>
                </a:lnTo>
                <a:lnTo>
                  <a:pt x="8953" y="735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6" y="50138"/>
                </a:lnTo>
                <a:lnTo>
                  <a:pt x="19227" y="51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40322" y="6267560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11"/>
                </a:lnTo>
                <a:lnTo>
                  <a:pt x="1577" y="10717"/>
                </a:lnTo>
                <a:lnTo>
                  <a:pt x="1195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4" y="34260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4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1"/>
                </a:lnTo>
                <a:lnTo>
                  <a:pt x="12028" y="53527"/>
                </a:lnTo>
                <a:lnTo>
                  <a:pt x="18237" y="53654"/>
                </a:lnTo>
                <a:lnTo>
                  <a:pt x="20829" y="53312"/>
                </a:lnTo>
                <a:lnTo>
                  <a:pt x="25528" y="51940"/>
                </a:lnTo>
                <a:lnTo>
                  <a:pt x="29250" y="49589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3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4" y="26629"/>
                </a:lnTo>
                <a:lnTo>
                  <a:pt x="25224" y="25106"/>
                </a:lnTo>
                <a:lnTo>
                  <a:pt x="22175" y="23809"/>
                </a:lnTo>
                <a:lnTo>
                  <a:pt x="19127" y="22604"/>
                </a:lnTo>
                <a:lnTo>
                  <a:pt x="16156" y="21435"/>
                </a:lnTo>
                <a:lnTo>
                  <a:pt x="12524" y="19339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50" y="10093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5"/>
                </a:lnTo>
                <a:lnTo>
                  <a:pt x="27486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984627" y="6267556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60" y="9269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0" y="1007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46842" y="6268331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55"/>
                </a:lnTo>
                <a:lnTo>
                  <a:pt x="13446" y="43512"/>
                </a:lnTo>
                <a:lnTo>
                  <a:pt x="10666" y="40147"/>
                </a:lnTo>
                <a:lnTo>
                  <a:pt x="9626" y="36970"/>
                </a:lnTo>
                <a:lnTo>
                  <a:pt x="9004" y="32957"/>
                </a:lnTo>
                <a:lnTo>
                  <a:pt x="9004" y="1662"/>
                </a:lnTo>
                <a:lnTo>
                  <a:pt x="8633" y="737"/>
                </a:lnTo>
                <a:lnTo>
                  <a:pt x="6080" y="0"/>
                </a:lnTo>
                <a:lnTo>
                  <a:pt x="2905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5"/>
                </a:lnTo>
                <a:lnTo>
                  <a:pt x="1483" y="42814"/>
                </a:lnTo>
                <a:lnTo>
                  <a:pt x="3845" y="46838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15"/>
                </a:lnTo>
                <a:lnTo>
                  <a:pt x="33959" y="44046"/>
                </a:lnTo>
                <a:lnTo>
                  <a:pt x="33959" y="50788"/>
                </a:lnTo>
                <a:lnTo>
                  <a:pt x="36522" y="52144"/>
                </a:lnTo>
                <a:lnTo>
                  <a:pt x="39430" y="52144"/>
                </a:lnTo>
                <a:lnTo>
                  <a:pt x="42099" y="50496"/>
                </a:lnTo>
                <a:lnTo>
                  <a:pt x="42099" y="1662"/>
                </a:lnTo>
                <a:lnTo>
                  <a:pt x="41857" y="93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105530" y="6267556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11"/>
                </a:lnTo>
                <a:lnTo>
                  <a:pt x="41744" y="1502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92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48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160857" y="6301249"/>
            <a:ext cx="13219" cy="75664"/>
          </a:xfrm>
          <a:custGeom>
            <a:avLst/>
            <a:gdLst/>
            <a:ahLst/>
            <a:cxnLst/>
            <a:rect l="l" t="t" r="r" b="b"/>
            <a:pathLst>
              <a:path w="13219" h="75664">
                <a:moveTo>
                  <a:pt x="13219" y="19277"/>
                </a:moveTo>
                <a:lnTo>
                  <a:pt x="12762" y="8088"/>
                </a:lnTo>
                <a:lnTo>
                  <a:pt x="10883" y="4444"/>
                </a:lnTo>
                <a:lnTo>
                  <a:pt x="9842" y="0"/>
                </a:lnTo>
                <a:lnTo>
                  <a:pt x="8154" y="16483"/>
                </a:lnTo>
                <a:lnTo>
                  <a:pt x="13219" y="19277"/>
                </a:lnTo>
                <a:close/>
              </a:path>
              <a:path w="13219" h="75664">
                <a:moveTo>
                  <a:pt x="36944" y="11123"/>
                </a:moveTo>
                <a:lnTo>
                  <a:pt x="37019" y="18121"/>
                </a:lnTo>
                <a:lnTo>
                  <a:pt x="39625" y="19226"/>
                </a:lnTo>
                <a:lnTo>
                  <a:pt x="42354" y="19226"/>
                </a:lnTo>
                <a:lnTo>
                  <a:pt x="44921" y="17574"/>
                </a:lnTo>
                <a:lnTo>
                  <a:pt x="44921" y="-54687"/>
                </a:lnTo>
                <a:lnTo>
                  <a:pt x="44679" y="-55422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4" y="-54687"/>
                </a:lnTo>
                <a:lnTo>
                  <a:pt x="35914" y="-26316"/>
                </a:lnTo>
                <a:lnTo>
                  <a:pt x="31255" y="-30582"/>
                </a:lnTo>
                <a:lnTo>
                  <a:pt x="26517" y="-33069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5"/>
                </a:lnTo>
                <a:lnTo>
                  <a:pt x="11963" y="-31774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6"/>
                </a:lnTo>
                <a:lnTo>
                  <a:pt x="2261" y="-20991"/>
                </a:lnTo>
                <a:lnTo>
                  <a:pt x="1347" y="-17600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56" y="673"/>
                </a:lnTo>
                <a:lnTo>
                  <a:pt x="1080" y="3887"/>
                </a:lnTo>
                <a:lnTo>
                  <a:pt x="1804" y="7087"/>
                </a:lnTo>
                <a:lnTo>
                  <a:pt x="2960" y="9866"/>
                </a:lnTo>
                <a:lnTo>
                  <a:pt x="4522" y="12228"/>
                </a:lnTo>
                <a:lnTo>
                  <a:pt x="8154" y="16483"/>
                </a:lnTo>
                <a:lnTo>
                  <a:pt x="9842" y="0"/>
                </a:lnTo>
                <a:lnTo>
                  <a:pt x="9271" y="-4763"/>
                </a:lnTo>
                <a:lnTo>
                  <a:pt x="9271" y="-9536"/>
                </a:lnTo>
                <a:lnTo>
                  <a:pt x="9958" y="-14047"/>
                </a:lnTo>
                <a:lnTo>
                  <a:pt x="11125" y="-18303"/>
                </a:lnTo>
                <a:lnTo>
                  <a:pt x="13119" y="-21845"/>
                </a:lnTo>
                <a:lnTo>
                  <a:pt x="16001" y="-24372"/>
                </a:lnTo>
                <a:lnTo>
                  <a:pt x="19533" y="-25995"/>
                </a:lnTo>
                <a:lnTo>
                  <a:pt x="24268" y="-25995"/>
                </a:lnTo>
                <a:lnTo>
                  <a:pt x="28893" y="-23634"/>
                </a:lnTo>
                <a:lnTo>
                  <a:pt x="33491" y="-19761"/>
                </a:lnTo>
                <a:lnTo>
                  <a:pt x="35914" y="-16765"/>
                </a:lnTo>
                <a:lnTo>
                  <a:pt x="35914" y="2767"/>
                </a:lnTo>
                <a:lnTo>
                  <a:pt x="33159" y="6033"/>
                </a:lnTo>
                <a:lnTo>
                  <a:pt x="29427" y="9434"/>
                </a:lnTo>
                <a:lnTo>
                  <a:pt x="25971" y="11504"/>
                </a:lnTo>
                <a:lnTo>
                  <a:pt x="22619" y="12318"/>
                </a:lnTo>
                <a:lnTo>
                  <a:pt x="19076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39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241469" y="6244229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80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4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602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2" y="74602"/>
                </a:lnTo>
                <a:lnTo>
                  <a:pt x="17642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30" y="27406"/>
                </a:lnTo>
                <a:lnTo>
                  <a:pt x="28536" y="24361"/>
                </a:lnTo>
                <a:lnTo>
                  <a:pt x="17642" y="24361"/>
                </a:lnTo>
                <a:lnTo>
                  <a:pt x="17769" y="15152"/>
                </a:lnTo>
                <a:lnTo>
                  <a:pt x="18262" y="12232"/>
                </a:lnTo>
                <a:lnTo>
                  <a:pt x="20603" y="8510"/>
                </a:lnTo>
                <a:lnTo>
                  <a:pt x="23623" y="7429"/>
                </a:lnTo>
                <a:lnTo>
                  <a:pt x="26798" y="7519"/>
                </a:lnTo>
                <a:lnTo>
                  <a:pt x="30012" y="8408"/>
                </a:lnTo>
                <a:lnTo>
                  <a:pt x="32691" y="8343"/>
                </a:lnTo>
                <a:lnTo>
                  <a:pt x="33047" y="5690"/>
                </a:lnTo>
                <a:lnTo>
                  <a:pt x="32971" y="3923"/>
                </a:lnTo>
                <a:lnTo>
                  <a:pt x="30822" y="1104"/>
                </a:lnTo>
                <a:lnTo>
                  <a:pt x="28054" y="345"/>
                </a:lnTo>
                <a:lnTo>
                  <a:pt x="24361" y="0"/>
                </a:lnTo>
                <a:lnTo>
                  <a:pt x="21692" y="0"/>
                </a:lnTo>
                <a:lnTo>
                  <a:pt x="19367" y="370"/>
                </a:lnTo>
                <a:lnTo>
                  <a:pt x="15419" y="1842"/>
                </a:lnTo>
                <a:lnTo>
                  <a:pt x="12484" y="4546"/>
                </a:lnTo>
                <a:lnTo>
                  <a:pt x="10213" y="8102"/>
                </a:lnTo>
                <a:lnTo>
                  <a:pt x="8942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280975" y="624818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9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307457" y="6267556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11"/>
                </a:lnTo>
                <a:lnTo>
                  <a:pt x="41744" y="15026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2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7132"/>
                </a:lnTo>
                <a:lnTo>
                  <a:pt x="11404" y="14057"/>
                </a:lnTo>
                <a:lnTo>
                  <a:pt x="13769" y="11736"/>
                </a:lnTo>
                <a:lnTo>
                  <a:pt x="18252" y="8561"/>
                </a:lnTo>
                <a:lnTo>
                  <a:pt x="22734" y="7746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362563" y="6267556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895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87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8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8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419219" y="6267556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6" y="1502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9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3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5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52" y="11736"/>
                </a:lnTo>
                <a:lnTo>
                  <a:pt x="18248" y="8561"/>
                </a:lnTo>
                <a:lnTo>
                  <a:pt x="22734" y="7746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474223" y="626760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0" y="30063"/>
                </a:lnTo>
                <a:lnTo>
                  <a:pt x="9320" y="20624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7" y="9194"/>
                </a:lnTo>
                <a:lnTo>
                  <a:pt x="18364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911"/>
                </a:lnTo>
                <a:lnTo>
                  <a:pt x="38279" y="8304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6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1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7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523548" y="6248189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0" y="8891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1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1" y="1893"/>
                </a:lnTo>
                <a:lnTo>
                  <a:pt x="0" y="5410"/>
                </a:lnTo>
                <a:close/>
              </a:path>
              <a:path w="11061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546713" y="6267556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895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8" y="1803"/>
                </a:lnTo>
                <a:lnTo>
                  <a:pt x="7226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4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800" y="9208"/>
                </a:lnTo>
                <a:lnTo>
                  <a:pt x="30212" y="1233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8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0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603366" y="6244635"/>
            <a:ext cx="8953" cy="75840"/>
          </a:xfrm>
          <a:custGeom>
            <a:avLst/>
            <a:gdLst/>
            <a:ahLst/>
            <a:cxnLst/>
            <a:rect l="l" t="t" r="r" b="b"/>
            <a:pathLst>
              <a:path w="8953" h="75840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0"/>
                </a:lnTo>
                <a:lnTo>
                  <a:pt x="6094" y="7584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654166" y="6267552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7" y="17259"/>
                </a:moveTo>
                <a:lnTo>
                  <a:pt x="10378" y="15480"/>
                </a:lnTo>
                <a:lnTo>
                  <a:pt x="12992" y="12777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8"/>
                </a:lnTo>
                <a:lnTo>
                  <a:pt x="35474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5" y="30366"/>
                </a:lnTo>
                <a:lnTo>
                  <a:pt x="44935" y="22553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7" y="12863"/>
                </a:lnTo>
                <a:lnTo>
                  <a:pt x="41976" y="10095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46"/>
                </a:lnTo>
                <a:lnTo>
                  <a:pt x="13529" y="3924"/>
                </a:lnTo>
                <a:lnTo>
                  <a:pt x="10786" y="6170"/>
                </a:lnTo>
                <a:lnTo>
                  <a:pt x="7862" y="9004"/>
                </a:lnTo>
                <a:lnTo>
                  <a:pt x="8957" y="17259"/>
                </a:lnTo>
                <a:close/>
              </a:path>
              <a:path w="44935" h="72353">
                <a:moveTo>
                  <a:pt x="7862" y="9004"/>
                </a:moveTo>
                <a:lnTo>
                  <a:pt x="7862" y="2106"/>
                </a:lnTo>
                <a:lnTo>
                  <a:pt x="5284" y="784"/>
                </a:lnTo>
                <a:lnTo>
                  <a:pt x="2566" y="784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7" y="70650"/>
                </a:lnTo>
                <a:lnTo>
                  <a:pt x="8957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25"/>
                </a:lnTo>
                <a:lnTo>
                  <a:pt x="35474" y="50458"/>
                </a:lnTo>
                <a:lnTo>
                  <a:pt x="34937" y="33908"/>
                </a:lnTo>
                <a:lnTo>
                  <a:pt x="33732" y="38174"/>
                </a:lnTo>
                <a:lnTo>
                  <a:pt x="31727" y="41796"/>
                </a:lnTo>
                <a:lnTo>
                  <a:pt x="28792" y="44324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1" y="43574"/>
                </a:lnTo>
                <a:lnTo>
                  <a:pt x="11429" y="39676"/>
                </a:lnTo>
                <a:lnTo>
                  <a:pt x="8957" y="36677"/>
                </a:lnTo>
                <a:lnTo>
                  <a:pt x="8957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709163" y="626755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69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40" y="10073"/>
                </a:lnTo>
                <a:lnTo>
                  <a:pt x="2576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3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29"/>
                </a:lnTo>
                <a:lnTo>
                  <a:pt x="10400" y="50674"/>
                </a:lnTo>
                <a:lnTo>
                  <a:pt x="13374" y="51869"/>
                </a:lnTo>
                <a:lnTo>
                  <a:pt x="16369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67728" y="6267560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31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66"/>
                </a:lnTo>
                <a:lnTo>
                  <a:pt x="3049" y="7211"/>
                </a:lnTo>
                <a:lnTo>
                  <a:pt x="1576" y="10717"/>
                </a:lnTo>
                <a:lnTo>
                  <a:pt x="1195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2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70" y="30794"/>
                </a:lnTo>
                <a:lnTo>
                  <a:pt x="20713" y="31990"/>
                </a:lnTo>
                <a:lnTo>
                  <a:pt x="23964" y="34260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1"/>
                </a:lnTo>
                <a:lnTo>
                  <a:pt x="12026" y="53527"/>
                </a:lnTo>
                <a:lnTo>
                  <a:pt x="18237" y="53654"/>
                </a:lnTo>
                <a:lnTo>
                  <a:pt x="20829" y="53312"/>
                </a:lnTo>
                <a:lnTo>
                  <a:pt x="25526" y="51940"/>
                </a:lnTo>
                <a:lnTo>
                  <a:pt x="29249" y="49589"/>
                </a:lnTo>
                <a:lnTo>
                  <a:pt x="32259" y="46605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3"/>
                </a:lnTo>
                <a:lnTo>
                  <a:pt x="33515" y="32547"/>
                </a:lnTo>
                <a:lnTo>
                  <a:pt x="31878" y="29729"/>
                </a:lnTo>
                <a:lnTo>
                  <a:pt x="28234" y="26629"/>
                </a:lnTo>
                <a:lnTo>
                  <a:pt x="25224" y="25106"/>
                </a:lnTo>
                <a:lnTo>
                  <a:pt x="22175" y="23809"/>
                </a:lnTo>
                <a:lnTo>
                  <a:pt x="19126" y="22604"/>
                </a:lnTo>
                <a:lnTo>
                  <a:pt x="16156" y="21435"/>
                </a:lnTo>
                <a:lnTo>
                  <a:pt x="12524" y="19339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31" y="7109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49" y="1009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85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14376" y="6248189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34346" y="6255273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06"/>
                </a:lnTo>
                <a:lnTo>
                  <a:pt x="9414" y="56628"/>
                </a:lnTo>
                <a:lnTo>
                  <a:pt x="10786" y="60436"/>
                </a:lnTo>
                <a:lnTo>
                  <a:pt x="13096" y="63144"/>
                </a:lnTo>
                <a:lnTo>
                  <a:pt x="16383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69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6"/>
                </a:lnTo>
                <a:lnTo>
                  <a:pt x="21845" y="58176"/>
                </a:lnTo>
                <a:lnTo>
                  <a:pt x="19076" y="55599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3" y="16358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77244" y="6248189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0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1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1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900302" y="6267556"/>
            <a:ext cx="48840" cy="53658"/>
          </a:xfrm>
          <a:custGeom>
            <a:avLst/>
            <a:gdLst/>
            <a:ahLst/>
            <a:cxnLst/>
            <a:rect l="l" t="t" r="r" b="b"/>
            <a:pathLst>
              <a:path w="48840" h="53658">
                <a:moveTo>
                  <a:pt x="9279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3"/>
                </a:lnTo>
                <a:lnTo>
                  <a:pt x="17689" y="8892"/>
                </a:lnTo>
                <a:lnTo>
                  <a:pt x="21890" y="7495"/>
                </a:lnTo>
                <a:lnTo>
                  <a:pt x="27442" y="7495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33"/>
                </a:lnTo>
                <a:lnTo>
                  <a:pt x="39264" y="32321"/>
                </a:lnTo>
                <a:lnTo>
                  <a:pt x="38681" y="34657"/>
                </a:lnTo>
                <a:lnTo>
                  <a:pt x="37881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6" y="37299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26"/>
                </a:lnTo>
                <a:lnTo>
                  <a:pt x="48332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69"/>
                </a:lnTo>
                <a:lnTo>
                  <a:pt x="42871" y="6998"/>
                </a:lnTo>
                <a:lnTo>
                  <a:pt x="38389" y="2974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5"/>
                </a:lnTo>
                <a:lnTo>
                  <a:pt x="8290" y="5219"/>
                </a:lnTo>
                <a:lnTo>
                  <a:pt x="4138" y="10073"/>
                </a:lnTo>
                <a:lnTo>
                  <a:pt x="2576" y="12956"/>
                </a:lnTo>
                <a:lnTo>
                  <a:pt x="1546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47" y="41605"/>
                </a:lnTo>
                <a:lnTo>
                  <a:pt x="3923" y="44387"/>
                </a:lnTo>
                <a:lnTo>
                  <a:pt x="5914" y="46659"/>
                </a:lnTo>
                <a:lnTo>
                  <a:pt x="10384" y="50674"/>
                </a:lnTo>
                <a:lnTo>
                  <a:pt x="10017" y="34229"/>
                </a:lnTo>
                <a:lnTo>
                  <a:pt x="9279" y="29362"/>
                </a:lnTo>
                <a:lnTo>
                  <a:pt x="9279" y="23915"/>
                </a:lnTo>
                <a:close/>
              </a:path>
              <a:path w="48840" h="53658">
                <a:moveTo>
                  <a:pt x="26959" y="46127"/>
                </a:moveTo>
                <a:lnTo>
                  <a:pt x="21447" y="46127"/>
                </a:lnTo>
                <a:lnTo>
                  <a:pt x="17103" y="44579"/>
                </a:lnTo>
                <a:lnTo>
                  <a:pt x="13635" y="42152"/>
                </a:lnTo>
                <a:lnTo>
                  <a:pt x="11339" y="38646"/>
                </a:lnTo>
                <a:lnTo>
                  <a:pt x="10017" y="34229"/>
                </a:lnTo>
                <a:lnTo>
                  <a:pt x="10384" y="50674"/>
                </a:lnTo>
                <a:lnTo>
                  <a:pt x="13369" y="51869"/>
                </a:lnTo>
                <a:lnTo>
                  <a:pt x="16353" y="53074"/>
                </a:lnTo>
                <a:lnTo>
                  <a:pt x="19860" y="53658"/>
                </a:lnTo>
                <a:lnTo>
                  <a:pt x="27999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1" y="50266"/>
                </a:lnTo>
                <a:lnTo>
                  <a:pt x="38681" y="34657"/>
                </a:lnTo>
                <a:lnTo>
                  <a:pt x="37184" y="39042"/>
                </a:lnTo>
                <a:lnTo>
                  <a:pt x="34706" y="42458"/>
                </a:lnTo>
                <a:lnTo>
                  <a:pt x="31175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962780" y="6267556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11"/>
                </a:lnTo>
                <a:lnTo>
                  <a:pt x="41744" y="1502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1" y="8561"/>
                </a:lnTo>
                <a:lnTo>
                  <a:pt x="22734" y="7746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21082" y="6308039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32"/>
                </a:lnTo>
                <a:lnTo>
                  <a:pt x="9589" y="406"/>
                </a:lnTo>
                <a:lnTo>
                  <a:pt x="5918" y="0"/>
                </a:lnTo>
                <a:lnTo>
                  <a:pt x="1285" y="1259"/>
                </a:lnTo>
                <a:lnTo>
                  <a:pt x="0" y="3837"/>
                </a:lnTo>
                <a:lnTo>
                  <a:pt x="0" y="8891"/>
                </a:lnTo>
                <a:lnTo>
                  <a:pt x="2084" y="12218"/>
                </a:lnTo>
                <a:lnTo>
                  <a:pt x="5755" y="12635"/>
                </a:lnTo>
                <a:lnTo>
                  <a:pt x="10403" y="11353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460924" y="1589778"/>
            <a:ext cx="2003012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1" dirty="0" smtClean="0">
                <a:solidFill>
                  <a:srgbClr val="363435"/>
                </a:solidFill>
                <a:latin typeface="Calibri"/>
                <a:cs typeface="Calibri"/>
              </a:rPr>
              <a:t>AREAS OF CONSTRUCTION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62691" y="1900087"/>
            <a:ext cx="5090289" cy="5214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552980" y="1900087"/>
            <a:ext cx="2676986" cy="52142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" name="object 668"/>
          <p:cNvSpPr/>
          <p:nvPr/>
        </p:nvSpPr>
        <p:spPr>
          <a:xfrm>
            <a:off x="1610629" y="1902778"/>
            <a:ext cx="7607" cy="0"/>
          </a:xfrm>
          <a:custGeom>
            <a:avLst/>
            <a:gdLst/>
            <a:ahLst/>
            <a:cxnLst/>
            <a:rect l="l" t="t" r="r" b="b"/>
            <a:pathLst>
              <a:path w="7607">
                <a:moveTo>
                  <a:pt x="0" y="0"/>
                </a:moveTo>
                <a:lnTo>
                  <a:pt x="760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610629" y="1902778"/>
            <a:ext cx="7607" cy="0"/>
          </a:xfrm>
          <a:custGeom>
            <a:avLst/>
            <a:gdLst/>
            <a:ahLst/>
            <a:cxnLst/>
            <a:rect l="l" t="t" r="r" b="b"/>
            <a:pathLst>
              <a:path w="7607">
                <a:moveTo>
                  <a:pt x="0" y="0"/>
                </a:moveTo>
                <a:lnTo>
                  <a:pt x="760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424617" y="4245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424617" y="4264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424617" y="4283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424617" y="4302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424617" y="4322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424617" y="4341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424617" y="4360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424617" y="4379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424617" y="4398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424617" y="4417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424617" y="4436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424617" y="4455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424617" y="4474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424617" y="4493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424617" y="4512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424617" y="4531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424617" y="4550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424617" y="4569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424617" y="4588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424617" y="4607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424617" y="4626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424617" y="4645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424617" y="4664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424617" y="4683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424617" y="4703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424617" y="4722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424617" y="4741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424617" y="4760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424617" y="4779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424617" y="4798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424617" y="4817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424617" y="4836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424617" y="4855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424617" y="4874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424617" y="4893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424617" y="4912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424617" y="4931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424617" y="4950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424617" y="4969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424617" y="4988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424617" y="5007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424617" y="5026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424617" y="5045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424617" y="5064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424617" y="5084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424617" y="5103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424617" y="5122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424617" y="5141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424617" y="5160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424617" y="5179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424617" y="5198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424617" y="5217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424617" y="5236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424617" y="5255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424617" y="5274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424617" y="5293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424617" y="5312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424617" y="5331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424617" y="5350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424617" y="5369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424617" y="5388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424617" y="5407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424617" y="5426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424617" y="5445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424617" y="5465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424617" y="5484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424617" y="5503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424617" y="5522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424617" y="5541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424617" y="5560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424617" y="5579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424617" y="5598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424617" y="5617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424617" y="5636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424617" y="5655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424617" y="5674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424617" y="5693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424617" y="5712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424617" y="5731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424617" y="575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424617" y="5769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424617" y="5788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424617" y="580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424617" y="5826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424617" y="5846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424617" y="586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424617" y="5884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424617" y="5903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424617" y="592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424617" y="5941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24617" y="5960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24617" y="597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424617" y="5998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424617" y="6017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424617" y="60365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424617" y="6055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424617" y="6074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424617" y="60936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424617" y="6112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424617" y="6131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424617" y="61508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424617" y="6169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424617" y="6188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424617" y="62079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424617" y="6227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424617" y="6246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424617" y="62651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424617" y="6284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424617" y="6303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424617" y="63222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424617" y="6341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424617" y="6360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424617" y="63794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424617" y="6398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424617" y="6417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424617" y="64365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424617" y="6455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424617" y="6474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424617" y="64937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424617" y="6512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424617" y="6531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424617" y="65508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424617" y="6569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424617" y="6588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424617" y="66080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424617" y="6627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424617" y="6646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424617" y="66651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424617" y="6684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424617" y="6703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424617" y="67223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24617" y="6741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424617" y="6760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424617" y="67794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424617" y="6798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424617" y="6817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424617" y="68366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424617" y="6855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424617" y="6874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424617" y="68937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424617" y="6912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424617" y="6931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424617" y="69509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424617" y="6969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424617" y="6989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24617" y="70080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424617" y="7027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424617" y="7046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424617" y="70652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424617" y="7084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424617" y="7103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416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397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378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359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340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321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302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283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264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245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226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207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188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168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149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130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111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092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073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054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035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016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997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978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959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940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921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902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883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864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845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826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807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787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768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749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730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711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692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673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654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635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616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597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578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559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540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521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502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483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464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445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426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406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387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368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349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330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311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292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273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254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235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216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197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178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159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140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121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102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083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064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045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025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006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987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968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949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930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911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892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873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854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835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816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797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778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759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740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721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702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683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664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644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625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606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587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568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549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530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511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492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473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454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435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416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397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378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359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340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321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302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283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263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244928" y="7114366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225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206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187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168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149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130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111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092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073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054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035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016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997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978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959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940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921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902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882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2863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844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2825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2806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2787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2768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2749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2730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2711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2692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2673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2654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2635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2616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2597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578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2559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2540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2521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2501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482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2463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2444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2425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2406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2387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2368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2349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2330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2311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2292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2273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2254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2235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2216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2197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2178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2159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2140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2120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2101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2082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2063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2044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2025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2006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1987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1968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1949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1930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1911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1892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1873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1854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1835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1816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1797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1778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1759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1739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1720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1701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1682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1663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1644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1625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161615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161175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1606997" y="7104841"/>
            <a:ext cx="9525" cy="9526"/>
          </a:xfrm>
          <a:custGeom>
            <a:avLst/>
            <a:gdLst/>
            <a:ahLst/>
            <a:cxnLst/>
            <a:rect l="l" t="t" r="r" b="b"/>
            <a:pathLst>
              <a:path w="9525" h="9526">
                <a:moveTo>
                  <a:pt x="0" y="0"/>
                </a:moveTo>
                <a:lnTo>
                  <a:pt x="0" y="9526"/>
                </a:lnTo>
                <a:lnTo>
                  <a:pt x="4762" y="9526"/>
                </a:lnTo>
                <a:lnTo>
                  <a:pt x="4762" y="4762"/>
                </a:lnTo>
                <a:lnTo>
                  <a:pt x="95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1606997" y="7090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606997" y="707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606997" y="7052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1606997" y="703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606997" y="7014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606997" y="699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606997" y="6976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606997" y="6957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606997" y="69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1606997" y="6919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1606997" y="6900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606997" y="6881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606997" y="686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606997" y="6842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606997" y="6823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606997" y="6804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606997" y="678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606997" y="676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606997" y="6747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1606997" y="6728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606997" y="6709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606997" y="669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606997" y="667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1606997" y="6652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1606997" y="663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1606997" y="661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1606997" y="6595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1606997" y="657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1606997" y="655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1606997" y="653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1606997" y="6519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1606997" y="6500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1606997" y="648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1606997" y="6461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1606997" y="644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1606997" y="6423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1606997" y="6404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1606997" y="6385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1606997" y="6366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1606997" y="634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1606997" y="6328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1606997" y="6309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606997" y="629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1606997" y="6271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1606997" y="6252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1606997" y="6233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606997" y="6214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1606997" y="6195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606997" y="6176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1606997" y="6157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606997" y="6138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606997" y="611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606997" y="6099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606997" y="60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606997" y="6061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606997" y="60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606997" y="60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606997" y="6004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606997" y="598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606997" y="596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606997" y="59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1606997" y="592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1606997" y="590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606997" y="589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606997" y="587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606997" y="585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606997" y="5833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1606997" y="581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1606997" y="579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606997" y="5776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1606997" y="575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606997" y="573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606997" y="5718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606997" y="569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606997" y="568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606997" y="566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606997" y="564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606997" y="562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606997" y="5604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606997" y="558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606997" y="556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606997" y="5547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606997" y="552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1606997" y="550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606997" y="5490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606997" y="547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606997" y="5452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606997" y="543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606997" y="541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1606997" y="5395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606997" y="5376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1606997" y="535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1606997" y="533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1606997" y="531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606997" y="529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606997" y="5280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606997" y="5261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606997" y="524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606997" y="522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606997" y="520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606997" y="518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606997" y="516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606997" y="5147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1606997" y="512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1606997" y="5109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1606997" y="509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1606997" y="507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1606997" y="505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1606997" y="5033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1606997" y="501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1606997" y="499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1606997" y="497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1606997" y="495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1606997" y="493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1606997" y="491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1606997" y="489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1606997" y="4880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1606997" y="4861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1606997" y="484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1606997" y="4823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1606997" y="480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1606997" y="4785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1606997" y="4766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1606997" y="474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1606997" y="4728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1606997" y="470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606997" y="469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606997" y="467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606997" y="4652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606997" y="463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606997" y="4614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606997" y="4595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606997" y="4575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606997" y="4556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606997" y="4537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606997" y="451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1606997" y="449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606997" y="448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606997" y="4461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606997" y="4442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606997" y="4423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606997" y="4404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606997" y="438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606997" y="4366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1606997" y="434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606997" y="432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1606997" y="4309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1606997" y="4290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1606997" y="4271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1606997" y="425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606997" y="4233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1606997" y="4214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1606997" y="419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1606997" y="4175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1606997" y="415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1606997" y="4137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1606997" y="4118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606997" y="4099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1606997" y="4080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1606997" y="4061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606997" y="4042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606997" y="4023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606997" y="4004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1606997" y="398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1606997" y="396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1606997" y="394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1606997" y="392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606997" y="390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606997" y="3890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606997" y="3871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1606997" y="385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1606997" y="3833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1606997" y="3813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1606997" y="3794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1606997" y="3775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1606997" y="375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1606997" y="3737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1606997" y="371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1606997" y="369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1606997" y="3680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1606997" y="366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1606997" y="3642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1606997" y="3623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1606997" y="360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1606997" y="3585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1606997" y="356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1606997" y="3547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1606997" y="3528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1606997" y="350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1606997" y="3490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1606997" y="347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1606997" y="3452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1606997" y="343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1606997" y="341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1606997" y="339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1606997" y="3375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1606997" y="335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1606997" y="3337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1606997" y="3318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1606997" y="329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606997" y="3280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606997" y="326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1606997" y="3242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1606997" y="3223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1606997" y="320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1606997" y="3185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606997" y="3166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1606997" y="3147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606997" y="3128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1606997" y="3109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1606997" y="3090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606997" y="307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1606997" y="305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606997" y="303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1606997" y="301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1606997" y="2994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1606997" y="297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1606997" y="2956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606997" y="293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1606997" y="2918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606997" y="2899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606997" y="288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606997" y="286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606997" y="284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606997" y="282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606997" y="280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1606997" y="278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1606997" y="2766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1606997" y="274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606997" y="272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606997" y="270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1606997" y="269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606997" y="2670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606997" y="2651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606997" y="263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606997" y="2613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606997" y="259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606997" y="2575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606997" y="2556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1606997" y="2537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1606997" y="251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1606997" y="2499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1606997" y="248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1606997" y="2461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1606997" y="2442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1606997" y="242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1606997" y="2404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1606997" y="2385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1606997" y="2366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1606997" y="2347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606997" y="232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1606997" y="2309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1606997" y="228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1606997" y="227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1606997" y="2251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606997" y="2232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606997" y="221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606997" y="219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606997" y="2175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606997" y="215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606997" y="213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606997" y="2118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606997" y="209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606997" y="2080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606997" y="2061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1606997" y="204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606997" y="202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1606997" y="200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1606997" y="198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1606997" y="196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1606997" y="1947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1606997" y="192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1606997" y="190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617181" y="1900092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636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655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674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693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712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731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750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769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788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807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826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845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864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883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902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921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941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960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979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998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2017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2036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2055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2074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2093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2112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2131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2150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2169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2188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2207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2226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2245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2264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2283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2302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2322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2341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2360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2379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2398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2417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2436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2455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2474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493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2512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531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550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2569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2588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2607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2626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2645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2664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2683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2703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2722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2741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2760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2779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2798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2817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836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855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2874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893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912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931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950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969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988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007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026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045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3064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3084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3103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3122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141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160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179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198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3217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236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255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274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293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312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331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350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369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388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407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426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445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465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484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503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522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541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560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579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598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617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636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655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674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693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712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731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750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769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788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807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826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846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865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884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903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922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941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960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979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998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017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036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055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074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4093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112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131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150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169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188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207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227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4246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265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284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303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4322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341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360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379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398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417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436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455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474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493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512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531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550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569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588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608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627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646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665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684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703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722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741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760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779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798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817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836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855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874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893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912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931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950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969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989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5008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5027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046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5065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084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5103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122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5141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5160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179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5198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5217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236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255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5274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5293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5312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5331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5350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370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5389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408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424617" y="1900091"/>
            <a:ext cx="9521" cy="7329"/>
          </a:xfrm>
          <a:custGeom>
            <a:avLst/>
            <a:gdLst/>
            <a:ahLst/>
            <a:cxnLst/>
            <a:rect l="l" t="t" r="r" b="b"/>
            <a:pathLst>
              <a:path w="9521" h="7329">
                <a:moveTo>
                  <a:pt x="2559" y="4762"/>
                </a:moveTo>
                <a:lnTo>
                  <a:pt x="2559" y="2561"/>
                </a:lnTo>
                <a:lnTo>
                  <a:pt x="0" y="0"/>
                </a:lnTo>
                <a:lnTo>
                  <a:pt x="0" y="7329"/>
                </a:lnTo>
                <a:lnTo>
                  <a:pt x="9521" y="7329"/>
                </a:lnTo>
                <a:lnTo>
                  <a:pt x="4758" y="4762"/>
                </a:lnTo>
                <a:lnTo>
                  <a:pt x="2559" y="2561"/>
                </a:lnTo>
                <a:lnTo>
                  <a:pt x="2559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5427176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1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424617" y="1921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424617" y="194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5424617" y="195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424617" y="1978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424617" y="199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5424617" y="201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424617" y="2036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424617" y="205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5424617" y="207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424617" y="2093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424617" y="211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5424617" y="213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424617" y="2150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5424617" y="216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5424617" y="218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5424617" y="2207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5424617" y="2226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5424617" y="224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5424617" y="2264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5424617" y="2283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5424617" y="230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424617" y="2321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5424617" y="2340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424617" y="235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5424617" y="2378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5424617" y="2397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5424617" y="241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424617" y="2436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5424617" y="2455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424617" y="247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424617" y="2493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5424617" y="2512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424617" y="253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424617" y="2550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5424617" y="2569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424617" y="258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5424617" y="2607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5424617" y="2626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5424617" y="264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424617" y="2664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5424617" y="2683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424617" y="270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424617" y="2721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5424617" y="2740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424617" y="275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424617" y="2778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5424617" y="2798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424617" y="281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424617" y="2836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424617" y="2855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424617" y="287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424617" y="2893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424617" y="2912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424617" y="293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424617" y="2950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5424617" y="2969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424617" y="298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424617" y="3007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5424617" y="3026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424617" y="304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5424617" y="3064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5424617" y="3083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424617" y="3102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424617" y="3121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5424617" y="3140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424617" y="3159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424617" y="3179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424617" y="3198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424617" y="3217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424617" y="3236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424617" y="3255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424617" y="3274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424617" y="3293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5424617" y="3312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424617" y="3331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424617" y="3350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5424617" y="3369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424617" y="3388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5424617" y="3407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424617" y="3426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5424617" y="3445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424617" y="3464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5424617" y="3483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5424617" y="3502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5424617" y="3521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5424617" y="3540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5424617" y="3560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5424617" y="3579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5424617" y="3598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5424617" y="3617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5424617" y="3636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424617" y="3655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5424617" y="3674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5424617" y="3693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5424617" y="3712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5424617" y="3731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5424617" y="3750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5424617" y="3769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5424617" y="3788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5424617" y="3807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5424617" y="3826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5424617" y="3845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5424617" y="3864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5424617" y="3883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5424617" y="3902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5424617" y="3921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5424617" y="3941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5424617" y="3960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5424617" y="3979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5424617" y="3998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424617" y="4017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5424617" y="4036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5424617" y="4055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5424617" y="4074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5424617" y="4093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5424617" y="4112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5424617" y="4131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5424617" y="4150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5424617" y="4169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5424617" y="4188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5424617" y="4207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5424617" y="4226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9240887" y="424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9240887" y="4264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9240887" y="428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9240887" y="430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9240887" y="432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9240887" y="4341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9240887" y="4360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9240887" y="437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9240887" y="4398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9240887" y="441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9240887" y="443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9240887" y="445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9240887" y="447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9240887" y="449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9240887" y="4512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9240887" y="4531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9240887" y="455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9240887" y="4569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9240887" y="458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9240887" y="460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9240887" y="462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9240887" y="4645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9240887" y="466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9240887" y="468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9240887" y="4703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9240887" y="472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9240887" y="4741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9240887" y="4760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9240887" y="477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9240887" y="4798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9240887" y="4817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9240887" y="4836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9240887" y="4855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9240887" y="4874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9240887" y="4893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9240887" y="491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9240887" y="493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9240887" y="4950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9240887" y="496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9240887" y="4988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9240887" y="500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9240887" y="502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9240887" y="5045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9240887" y="506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9240887" y="5084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240887" y="5103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240887" y="5122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9240887" y="514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240887" y="516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9240887" y="517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9240887" y="519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9240887" y="521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9240887" y="523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9240887" y="525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9240887" y="527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9240887" y="5293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9240887" y="531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9240887" y="533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9240887" y="5350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9240887" y="536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9240887" y="5388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9240887" y="540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9240887" y="542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9240887" y="5445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9240887" y="5465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9240887" y="5484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9240887" y="5503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9240887" y="5522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9240887" y="5541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9240887" y="5560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9240887" y="557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9240887" y="559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9240887" y="5617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9240887" y="5636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9240887" y="565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9240887" y="5674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9240887" y="5693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9240887" y="571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9240887" y="573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9240887" y="575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9240887" y="5769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9240887" y="5788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9240887" y="580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9240887" y="582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9240887" y="5846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9240887" y="586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9240887" y="5884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9240887" y="59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9240887" y="592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9240887" y="5941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9240887" y="596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9240887" y="597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9240887" y="5998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9240887" y="6017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9240887" y="6036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9240887" y="6055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9240887" y="6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9240887" y="6093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9240887" y="6112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9240887" y="6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9240887" y="615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9240887" y="6169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9240887" y="6188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9240887" y="62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9240887" y="6227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9240887" y="6246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9240887" y="6265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9240887" y="6284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9240887" y="630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9240887" y="632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9240887" y="6341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9240887" y="6360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9240887" y="6379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9240887" y="6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9240887" y="6417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9240887" y="64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9240887" y="6455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9240887" y="6474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9240887" y="6493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9240887" y="6512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9240887" y="6531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9240887" y="655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9240887" y="6569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9240887" y="6588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9240887" y="6608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9240887" y="6627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9240887" y="6646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9240887" y="666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9240887" y="6684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9240887" y="6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9240887" y="6722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9240887" y="6741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9240887" y="6760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9240887" y="67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9240887" y="6798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9240887" y="6817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9240887" y="683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9240887" y="6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9240887" y="6874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9240887" y="68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9240887" y="691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9240887" y="6931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9240887" y="6950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9240887" y="6969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9240887" y="6989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9240887" y="70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9240887" y="702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9240887" y="704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9240887" y="7065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9240887" y="7084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9240887" y="710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9232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9213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9194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9175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9156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9137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9118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9099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9080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9061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9042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9023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9004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8985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8966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8947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8928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8909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8889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8870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8851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8832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8813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8794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8775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8756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8737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8718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8699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8680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8661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8642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8623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8604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8585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8566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8547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8528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8509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8489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8470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8451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8432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8413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8394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8375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8356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8337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8318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8299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8280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8261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8242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8223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8204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8185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166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8147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8127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8108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8089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8070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8051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8032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8013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7994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7975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7956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7937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7918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7899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7880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7861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7842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7823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7804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7785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7766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7746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7727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7708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7689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7670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7651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7632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7613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7594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7575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7556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7537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7518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499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480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7461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7442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423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7404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7385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7366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7346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7327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7308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7289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7270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7251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7232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7213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7194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7175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7156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7137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7118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7099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7080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7061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7042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7023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7004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6984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6965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6946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927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908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889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6870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6851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6832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6813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6794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6775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6756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6737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6718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6699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6680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6661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6642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6623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6603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6584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6565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6546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6527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6508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6489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6470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6451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6432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6413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6394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6375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6356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6337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6318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6299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6280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6261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6242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6223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6203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6184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165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146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127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108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089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070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051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032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013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5994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975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956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937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5918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5899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5880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5861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5841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5822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5803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5784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5765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5746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5727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5708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5689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5670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5651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5632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5613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5594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5575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5556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537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518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499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480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460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5441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543242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542802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5423270" y="7104841"/>
            <a:ext cx="9521" cy="9526"/>
          </a:xfrm>
          <a:custGeom>
            <a:avLst/>
            <a:gdLst/>
            <a:ahLst/>
            <a:cxnLst/>
            <a:rect l="l" t="t" r="r" b="b"/>
            <a:pathLst>
              <a:path w="9521" h="9526">
                <a:moveTo>
                  <a:pt x="0" y="0"/>
                </a:moveTo>
                <a:lnTo>
                  <a:pt x="0" y="9526"/>
                </a:lnTo>
                <a:lnTo>
                  <a:pt x="4758" y="9526"/>
                </a:lnTo>
                <a:lnTo>
                  <a:pt x="4758" y="4762"/>
                </a:lnTo>
                <a:lnTo>
                  <a:pt x="95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5423270" y="70905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5423270" y="70715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5423270" y="7052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5423270" y="70334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5423270" y="70143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423270" y="6995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423270" y="69762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5423270" y="69572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5423270" y="6938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5423270" y="69191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423270" y="69000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423270" y="6881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423270" y="68619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423270" y="68429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423270" y="6823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5423270" y="68048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5423270" y="67857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5423270" y="6766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5423270" y="67476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5423270" y="67286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5423270" y="6709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5423270" y="66905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5423270" y="66714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5423270" y="6652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5423270" y="66333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5423270" y="66143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5423270" y="6595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5423270" y="65762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5423270" y="65571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5423270" y="6538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5423270" y="65190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5423270" y="65000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5423270" y="6480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5423270" y="64619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5423270" y="64428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5423270" y="6423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5423270" y="64047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5423270" y="63857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5423270" y="6366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5423270" y="63476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5423270" y="63285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423270" y="6309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423270" y="62904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423270" y="62714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423270" y="6252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423270" y="62333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423270" y="62142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423270" y="6195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423270" y="61761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423270" y="61571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423270" y="6138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5423270" y="61190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5423270" y="60999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5423270" y="6080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5423270" y="60618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5423270" y="60428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5423270" y="6023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5423270" y="60047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5423270" y="598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5423270" y="596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5423270" y="5947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5423270" y="592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5423270" y="590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5423270" y="5890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5423270" y="587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5423270" y="585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5423270" y="5833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5423270" y="581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5423270" y="579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5423270" y="5776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5423270" y="575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5423270" y="573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5423270" y="5718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5423270" y="569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5423270" y="5680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5423270" y="5661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5423270" y="564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5423270" y="5623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5423270" y="5604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5423270" y="558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5423270" y="5566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5423270" y="5547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5423270" y="552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5423270" y="5509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5423270" y="5490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5423270" y="547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5423270" y="5452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5423270" y="5433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5423270" y="541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5423270" y="5395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5423270" y="5376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5423270" y="535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5423270" y="5337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5423270" y="5318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5423270" y="529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5423270" y="5280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5423270" y="5261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5423270" y="524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5423270" y="5223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5423270" y="5204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5423270" y="518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5423270" y="5166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5423270" y="5147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5423270" y="512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5423270" y="5109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5423270" y="5090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5423270" y="507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5423270" y="5052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5423270" y="5033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5423270" y="501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5423270" y="4995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5423270" y="4976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5423270" y="495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5423270" y="4937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5423270" y="4918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5423270" y="489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5423270" y="4880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5423270" y="4861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5423270" y="4842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5423270" y="4823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5423270" y="4804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5423270" y="4785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5423270" y="4766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5423270" y="4747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5423270" y="4728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5423270" y="4709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5423270" y="4690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5423270" y="4671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5423270" y="4652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5423270" y="4633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5423270" y="4614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5423270" y="4595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5423270" y="4575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5423270" y="4556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5423270" y="4537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5423270" y="4518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5423270" y="4499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5423270" y="4480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5423270" y="4461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5423270" y="4442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5423270" y="4423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5423270" y="4404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5423270" y="4385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5423270" y="4366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5423270" y="4347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5423270" y="4328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5423270" y="4309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5423270" y="4290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5423270" y="4271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5423270" y="4252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5423270" y="4233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5423270" y="4214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5423270" y="4194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5423270" y="4175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5423270" y="4156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5423270" y="4137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5423270" y="4118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5423270" y="4099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5423270" y="4080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5423270" y="4061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5423270" y="4042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5423270" y="4023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5423270" y="4004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5423270" y="3985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5423270" y="3966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5423270" y="3947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5423270" y="3928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5423270" y="3909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5423270" y="3890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5423270" y="3871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5423270" y="3852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5423270" y="3833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5423270" y="3813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5423270" y="3794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5423270" y="3775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5423270" y="3756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5423270" y="3737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5423270" y="3718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5423270" y="3699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5423270" y="3680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5423270" y="3661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5423270" y="3642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5423270" y="3623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5423270" y="3604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5423270" y="3585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5423270" y="3566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5423270" y="3547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5423270" y="3528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5423270" y="3509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5423270" y="3490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5423270" y="3471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5423270" y="3452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5423270" y="3432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5423270" y="3413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5423270" y="3394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5423270" y="3375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5423270" y="3356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5423270" y="3337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5423270" y="3318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5423270" y="3299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5423270" y="3280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5423270" y="3261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5423270" y="3242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5423270" y="3223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5423270" y="3204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5423270" y="3185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5423270" y="3166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5423270" y="3147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5423270" y="3128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5423270" y="3109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5423270" y="3090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5423270" y="3071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5423270" y="3051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5423270" y="3032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5423270" y="3013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5423270" y="2994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5423270" y="2975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5423270" y="2956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5423270" y="2937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5423270" y="2918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5423270" y="2899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5423270" y="2880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5423270" y="2861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5423270" y="2842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5423270" y="2823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5423270" y="2804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5423270" y="2785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5423270" y="2766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5423270" y="2747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5423270" y="2728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5423270" y="2709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5423270" y="2690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5423270" y="2670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5423270" y="2651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5423270" y="2632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5423270" y="2613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5423270" y="2594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5423270" y="2575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5423270" y="2556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5423270" y="2537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5423270" y="2518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5423270" y="2499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5423270" y="2480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5423270" y="2461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5423270" y="2442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5423270" y="2423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5423270" y="2404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5423270" y="2385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5423270" y="2366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5423270" y="2347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5423270" y="2328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5423270" y="2309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5423270" y="2289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5423270" y="2270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5423270" y="2251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5423270" y="2232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5423270" y="2213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5423270" y="2194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5423270" y="2175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5423270" y="215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5423270" y="2137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5423270" y="2118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5423270" y="209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5423270" y="2080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5423270" y="2061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5423270" y="204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5423270" y="2023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5423270" y="2004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5423270" y="198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5423270" y="1966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5423270" y="1947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5423270" y="192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5423270" y="1908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5433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5452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5471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5490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5509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5528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5547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566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585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604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623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642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662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681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700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719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738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757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776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795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814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833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852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5871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5890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5909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5928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5947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5966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5985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6004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6024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6043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6062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6081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6100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6119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6138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6157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6176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6195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6214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6233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6252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6271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6290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6309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6328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6347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6366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6385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6405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6424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6443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6462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6481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6500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6519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6538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6557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6576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6595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6614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6633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6652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6671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6690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6709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6728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6747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6766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6785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6805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6824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843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6862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6881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6900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6919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938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957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976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995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7014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7033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7052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7071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7090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7109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7128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7147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7167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7186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7205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7224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7243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7262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7281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7300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7319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7338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7357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7376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7395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7414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7433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7452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7471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7490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7509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7528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7548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7567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7586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7605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7624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7643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7662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7681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7700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7719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7738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7757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7776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7795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7814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7833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7852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7871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7890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7909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7928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7948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7967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7986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8005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8024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8043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8062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8081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8100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8119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8138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8157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8176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8195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8214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8233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8252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8271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8290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8310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8329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8348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8367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8386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8405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8424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8443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8462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8481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8500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8519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8538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8557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8576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8595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8614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8633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8652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8671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8691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8710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8729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8748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8767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8786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8805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8824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8843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8862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8881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8900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8919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8938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8957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8976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8995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9014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9033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9052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9071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9091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9110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9129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9148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9167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9186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9205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9224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9240887" y="1900091"/>
            <a:ext cx="9525" cy="7329"/>
          </a:xfrm>
          <a:custGeom>
            <a:avLst/>
            <a:gdLst/>
            <a:ahLst/>
            <a:cxnLst/>
            <a:rect l="l" t="t" r="r" b="b"/>
            <a:pathLst>
              <a:path w="9525" h="7329">
                <a:moveTo>
                  <a:pt x="2562" y="4762"/>
                </a:moveTo>
                <a:lnTo>
                  <a:pt x="2562" y="2562"/>
                </a:lnTo>
                <a:lnTo>
                  <a:pt x="0" y="0"/>
                </a:lnTo>
                <a:lnTo>
                  <a:pt x="0" y="7329"/>
                </a:lnTo>
                <a:lnTo>
                  <a:pt x="9525" y="7329"/>
                </a:lnTo>
                <a:lnTo>
                  <a:pt x="4762" y="4762"/>
                </a:lnTo>
                <a:lnTo>
                  <a:pt x="2562" y="2562"/>
                </a:lnTo>
                <a:lnTo>
                  <a:pt x="25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9243449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2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9240887" y="1921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9240887" y="194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9240887" y="195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9240887" y="197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9240887" y="199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9240887" y="201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9240887" y="203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9240887" y="205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9240887" y="207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9240887" y="209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9240887" y="211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9240887" y="213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9240887" y="215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9240887" y="216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9240887" y="218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9240887" y="220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9240887" y="222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9240887" y="224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9240887" y="2264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9240887" y="2283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9240887" y="230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9240887" y="232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9240887" y="234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9240887" y="235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9240887" y="237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9240887" y="2397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9240887" y="241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9240887" y="2436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9240887" y="245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9240887" y="247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9240887" y="2493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9240887" y="2512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9240887" y="253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9240887" y="2550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9240887" y="2569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9240887" y="258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9240887" y="2607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9240887" y="262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9240887" y="264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9240887" y="2664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9240887" y="268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9240887" y="270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9240887" y="2721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9240887" y="274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9240887" y="275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9240887" y="277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9240887" y="279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9240887" y="281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9240887" y="283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9240887" y="285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9240887" y="287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9240887" y="2893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9240887" y="2912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9240887" y="293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9240887" y="2950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9240887" y="2969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9240887" y="298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9240887" y="3007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9240887" y="3026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9240887" y="304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9240887" y="3064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9240887" y="308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9240887" y="3102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9240887" y="312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9240887" y="3140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9240887" y="3159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9240887" y="317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9240887" y="319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9240887" y="321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9240887" y="323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9240887" y="325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9240887" y="327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9240887" y="3293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9240887" y="3312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9240887" y="3331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9240887" y="3350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9240887" y="3369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9240887" y="3388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9240887" y="340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9240887" y="3426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9240887" y="344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9240887" y="3464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9240887" y="348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9240887" y="350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9240887" y="352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9240887" y="3540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9240887" y="356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9240887" y="357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9240887" y="3598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9240887" y="361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9240887" y="363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9240887" y="3655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9240887" y="367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9240887" y="369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9240887" y="371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9240887" y="3731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9240887" y="375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9240887" y="3769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9240887" y="3788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9240887" y="3807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9240887" y="382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9240887" y="384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9240887" y="386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9240887" y="388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9240887" y="3902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9240887" y="3921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9240887" y="3941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9240887" y="3960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9240887" y="3979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9240887" y="399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9240887" y="401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9240887" y="403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9240887" y="405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9240887" y="407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9240887" y="4093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9240887" y="411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9240887" y="4131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9240887" y="4150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9240887" y="416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9240887" y="4188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9240887" y="420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9240887" y="4226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705589" y="2115299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5"/>
                </a:moveTo>
                <a:lnTo>
                  <a:pt x="29563" y="0"/>
                </a:lnTo>
                <a:lnTo>
                  <a:pt x="26172" y="139"/>
                </a:lnTo>
                <a:lnTo>
                  <a:pt x="23544" y="1968"/>
                </a:lnTo>
                <a:lnTo>
                  <a:pt x="0" y="67171"/>
                </a:lnTo>
                <a:lnTo>
                  <a:pt x="190" y="70473"/>
                </a:lnTo>
                <a:lnTo>
                  <a:pt x="2854" y="70866"/>
                </a:lnTo>
                <a:lnTo>
                  <a:pt x="6375" y="70764"/>
                </a:lnTo>
                <a:lnTo>
                  <a:pt x="9053" y="68972"/>
                </a:lnTo>
                <a:lnTo>
                  <a:pt x="14806" y="52095"/>
                </a:lnTo>
                <a:lnTo>
                  <a:pt x="17143" y="44664"/>
                </a:lnTo>
                <a:lnTo>
                  <a:pt x="29246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79" y="2005"/>
                </a:lnTo>
                <a:lnTo>
                  <a:pt x="35114" y="737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65" y="44664"/>
                </a:lnTo>
                <a:lnTo>
                  <a:pt x="17143" y="44664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88"/>
                </a:lnTo>
                <a:lnTo>
                  <a:pt x="50900" y="70383"/>
                </a:lnTo>
                <a:lnTo>
                  <a:pt x="53442" y="70840"/>
                </a:lnTo>
                <a:lnTo>
                  <a:pt x="56578" y="70866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768830" y="2115629"/>
            <a:ext cx="52473" cy="70485"/>
          </a:xfrm>
          <a:custGeom>
            <a:avLst/>
            <a:gdLst/>
            <a:ahLst/>
            <a:cxnLst/>
            <a:rect l="l" t="t" r="r" b="b"/>
            <a:pathLst>
              <a:path w="52473" h="70485">
                <a:moveTo>
                  <a:pt x="21906" y="69786"/>
                </a:moveTo>
                <a:lnTo>
                  <a:pt x="24599" y="70485"/>
                </a:lnTo>
                <a:lnTo>
                  <a:pt x="27861" y="70485"/>
                </a:lnTo>
                <a:lnTo>
                  <a:pt x="30885" y="68811"/>
                </a:lnTo>
                <a:lnTo>
                  <a:pt x="30885" y="7927"/>
                </a:lnTo>
                <a:lnTo>
                  <a:pt x="50634" y="7927"/>
                </a:lnTo>
                <a:lnTo>
                  <a:pt x="52171" y="6718"/>
                </a:lnTo>
                <a:lnTo>
                  <a:pt x="52473" y="4014"/>
                </a:lnTo>
                <a:lnTo>
                  <a:pt x="52438" y="2719"/>
                </a:lnTo>
                <a:lnTo>
                  <a:pt x="50634" y="0"/>
                </a:lnTo>
                <a:lnTo>
                  <a:pt x="1242" y="66"/>
                </a:lnTo>
                <a:lnTo>
                  <a:pt x="0" y="2719"/>
                </a:lnTo>
                <a:lnTo>
                  <a:pt x="0" y="5311"/>
                </a:lnTo>
                <a:lnTo>
                  <a:pt x="1800" y="7927"/>
                </a:lnTo>
                <a:lnTo>
                  <a:pt x="21550" y="7927"/>
                </a:lnTo>
                <a:lnTo>
                  <a:pt x="21550" y="68811"/>
                </a:lnTo>
                <a:lnTo>
                  <a:pt x="21906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831910" y="2115356"/>
            <a:ext cx="36410" cy="70485"/>
          </a:xfrm>
          <a:custGeom>
            <a:avLst/>
            <a:gdLst/>
            <a:ahLst/>
            <a:cxnLst/>
            <a:rect l="l" t="t" r="r" b="b"/>
            <a:pathLst>
              <a:path w="36410" h="70485">
                <a:moveTo>
                  <a:pt x="36410" y="66423"/>
                </a:moveTo>
                <a:lnTo>
                  <a:pt x="36371" y="65087"/>
                </a:lnTo>
                <a:lnTo>
                  <a:pt x="34505" y="62409"/>
                </a:lnTo>
                <a:lnTo>
                  <a:pt x="9334" y="62409"/>
                </a:lnTo>
                <a:lnTo>
                  <a:pt x="9334" y="1677"/>
                </a:lnTo>
                <a:lnTo>
                  <a:pt x="8963" y="698"/>
                </a:lnTo>
                <a:lnTo>
                  <a:pt x="6322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90"/>
                </a:lnTo>
                <a:lnTo>
                  <a:pt x="367" y="69087"/>
                </a:lnTo>
                <a:lnTo>
                  <a:pt x="3467" y="70485"/>
                </a:lnTo>
                <a:lnTo>
                  <a:pt x="34505" y="70485"/>
                </a:lnTo>
                <a:lnTo>
                  <a:pt x="36104" y="69141"/>
                </a:lnTo>
                <a:lnTo>
                  <a:pt x="36410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902189" y="2113845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924757" y="2133216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49" y="7213"/>
                </a:lnTo>
                <a:lnTo>
                  <a:pt x="1573" y="10716"/>
                </a:lnTo>
                <a:lnTo>
                  <a:pt x="1196" y="14475"/>
                </a:lnTo>
                <a:lnTo>
                  <a:pt x="1548" y="18514"/>
                </a:lnTo>
                <a:lnTo>
                  <a:pt x="2960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3" y="28407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30" y="37298"/>
                </a:lnTo>
                <a:lnTo>
                  <a:pt x="25477" y="4117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10" y="45755"/>
                </a:lnTo>
                <a:lnTo>
                  <a:pt x="6160" y="44156"/>
                </a:lnTo>
                <a:lnTo>
                  <a:pt x="3290" y="42555"/>
                </a:lnTo>
                <a:lnTo>
                  <a:pt x="281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5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26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114" y="42696"/>
                </a:lnTo>
                <a:lnTo>
                  <a:pt x="34571" y="37972"/>
                </a:lnTo>
                <a:lnTo>
                  <a:pt x="34571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09"/>
                </a:lnTo>
                <a:lnTo>
                  <a:pt x="19127" y="22603"/>
                </a:lnTo>
                <a:lnTo>
                  <a:pt x="16154" y="21449"/>
                </a:lnTo>
                <a:lnTo>
                  <a:pt x="12520" y="19342"/>
                </a:lnTo>
                <a:lnTo>
                  <a:pt x="10134" y="16584"/>
                </a:lnTo>
                <a:lnTo>
                  <a:pt x="9767" y="13992"/>
                </a:lnTo>
                <a:lnTo>
                  <a:pt x="10340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8" y="7134"/>
                </a:lnTo>
                <a:lnTo>
                  <a:pt x="25885" y="8355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992463" y="2133968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59"/>
                </a:moveTo>
                <a:lnTo>
                  <a:pt x="14756" y="50241"/>
                </a:lnTo>
                <a:lnTo>
                  <a:pt x="15238" y="51167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4" y="14820"/>
                </a:lnTo>
                <a:lnTo>
                  <a:pt x="36560" y="1482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52" y="3859"/>
                </a:lnTo>
                <a:lnTo>
                  <a:pt x="73734" y="1573"/>
                </a:lnTo>
                <a:lnTo>
                  <a:pt x="73201" y="468"/>
                </a:lnTo>
                <a:lnTo>
                  <a:pt x="70418" y="0"/>
                </a:lnTo>
                <a:lnTo>
                  <a:pt x="67842" y="25"/>
                </a:lnTo>
                <a:lnTo>
                  <a:pt x="64730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4"/>
                </a:lnTo>
                <a:lnTo>
                  <a:pt x="40956" y="863"/>
                </a:lnTo>
                <a:lnTo>
                  <a:pt x="38364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56"/>
                </a:lnTo>
                <a:lnTo>
                  <a:pt x="5461" y="0"/>
                </a:lnTo>
                <a:lnTo>
                  <a:pt x="2908" y="25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074644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0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44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2" y="46377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133773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159175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206724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0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62" y="42886"/>
                </a:lnTo>
                <a:lnTo>
                  <a:pt x="39444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28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4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262765" y="2133212"/>
            <a:ext cx="44921" cy="72337"/>
          </a:xfrm>
          <a:custGeom>
            <a:avLst/>
            <a:gdLst/>
            <a:ahLst/>
            <a:cxnLst/>
            <a:rect l="l" t="t" r="r" b="b"/>
            <a:pathLst>
              <a:path w="44921" h="72337">
                <a:moveTo>
                  <a:pt x="9958" y="19645"/>
                </a:moveTo>
                <a:lnTo>
                  <a:pt x="11127" y="15389"/>
                </a:lnTo>
                <a:lnTo>
                  <a:pt x="13121" y="11847"/>
                </a:lnTo>
                <a:lnTo>
                  <a:pt x="16001" y="9320"/>
                </a:lnTo>
                <a:lnTo>
                  <a:pt x="19533" y="7696"/>
                </a:lnTo>
                <a:lnTo>
                  <a:pt x="24270" y="7696"/>
                </a:lnTo>
                <a:lnTo>
                  <a:pt x="28893" y="10058"/>
                </a:lnTo>
                <a:lnTo>
                  <a:pt x="33491" y="13931"/>
                </a:lnTo>
                <a:lnTo>
                  <a:pt x="35916" y="16926"/>
                </a:lnTo>
                <a:lnTo>
                  <a:pt x="35916" y="36460"/>
                </a:lnTo>
                <a:lnTo>
                  <a:pt x="33173" y="39725"/>
                </a:lnTo>
                <a:lnTo>
                  <a:pt x="29427" y="43127"/>
                </a:lnTo>
                <a:lnTo>
                  <a:pt x="25974" y="45198"/>
                </a:lnTo>
                <a:lnTo>
                  <a:pt x="22618" y="46012"/>
                </a:lnTo>
                <a:lnTo>
                  <a:pt x="19076" y="46012"/>
                </a:lnTo>
                <a:lnTo>
                  <a:pt x="15570" y="44348"/>
                </a:lnTo>
                <a:lnTo>
                  <a:pt x="12766" y="41795"/>
                </a:lnTo>
                <a:lnTo>
                  <a:pt x="10886" y="38173"/>
                </a:lnTo>
                <a:lnTo>
                  <a:pt x="9842" y="33742"/>
                </a:lnTo>
                <a:lnTo>
                  <a:pt x="9273" y="28968"/>
                </a:lnTo>
                <a:lnTo>
                  <a:pt x="9273" y="24155"/>
                </a:lnTo>
                <a:lnTo>
                  <a:pt x="8129" y="50176"/>
                </a:lnTo>
                <a:lnTo>
                  <a:pt x="13133" y="52970"/>
                </a:lnTo>
                <a:lnTo>
                  <a:pt x="16142" y="53668"/>
                </a:lnTo>
                <a:lnTo>
                  <a:pt x="19698" y="53668"/>
                </a:lnTo>
                <a:lnTo>
                  <a:pt x="22467" y="53527"/>
                </a:lnTo>
                <a:lnTo>
                  <a:pt x="25110" y="52984"/>
                </a:lnTo>
                <a:lnTo>
                  <a:pt x="27724" y="51904"/>
                </a:lnTo>
                <a:lnTo>
                  <a:pt x="30341" y="50429"/>
                </a:lnTo>
                <a:lnTo>
                  <a:pt x="33022" y="48373"/>
                </a:lnTo>
                <a:lnTo>
                  <a:pt x="35916" y="45629"/>
                </a:lnTo>
                <a:lnTo>
                  <a:pt x="35916" y="70634"/>
                </a:lnTo>
                <a:lnTo>
                  <a:pt x="36234" y="71625"/>
                </a:lnTo>
                <a:lnTo>
                  <a:pt x="38787" y="72337"/>
                </a:lnTo>
                <a:lnTo>
                  <a:pt x="42012" y="72337"/>
                </a:lnTo>
                <a:lnTo>
                  <a:pt x="44921" y="70634"/>
                </a:lnTo>
                <a:lnTo>
                  <a:pt x="44921" y="2105"/>
                </a:lnTo>
                <a:lnTo>
                  <a:pt x="42354" y="784"/>
                </a:lnTo>
                <a:lnTo>
                  <a:pt x="39625" y="784"/>
                </a:lnTo>
                <a:lnTo>
                  <a:pt x="36946" y="2437"/>
                </a:lnTo>
                <a:lnTo>
                  <a:pt x="36946" y="8355"/>
                </a:lnTo>
                <a:lnTo>
                  <a:pt x="34023" y="5586"/>
                </a:lnTo>
                <a:lnTo>
                  <a:pt x="31460" y="3451"/>
                </a:lnTo>
                <a:lnTo>
                  <a:pt x="27698" y="1256"/>
                </a:lnTo>
                <a:lnTo>
                  <a:pt x="23903" y="151"/>
                </a:lnTo>
                <a:lnTo>
                  <a:pt x="21111" y="0"/>
                </a:lnTo>
                <a:lnTo>
                  <a:pt x="17665" y="0"/>
                </a:lnTo>
                <a:lnTo>
                  <a:pt x="14630" y="647"/>
                </a:lnTo>
                <a:lnTo>
                  <a:pt x="12016" y="1915"/>
                </a:lnTo>
                <a:lnTo>
                  <a:pt x="9958" y="19645"/>
                </a:lnTo>
                <a:close/>
              </a:path>
              <a:path w="44921" h="72337">
                <a:moveTo>
                  <a:pt x="356" y="34364"/>
                </a:moveTo>
                <a:lnTo>
                  <a:pt x="1080" y="37576"/>
                </a:lnTo>
                <a:lnTo>
                  <a:pt x="1803" y="40777"/>
                </a:lnTo>
                <a:lnTo>
                  <a:pt x="2959" y="43559"/>
                </a:lnTo>
                <a:lnTo>
                  <a:pt x="4522" y="45921"/>
                </a:lnTo>
                <a:lnTo>
                  <a:pt x="8129" y="50176"/>
                </a:lnTo>
                <a:lnTo>
                  <a:pt x="9273" y="24155"/>
                </a:lnTo>
                <a:lnTo>
                  <a:pt x="9958" y="19645"/>
                </a:lnTo>
                <a:lnTo>
                  <a:pt x="12016" y="1915"/>
                </a:lnTo>
                <a:lnTo>
                  <a:pt x="9385" y="3210"/>
                </a:lnTo>
                <a:lnTo>
                  <a:pt x="7189" y="5039"/>
                </a:lnTo>
                <a:lnTo>
                  <a:pt x="3608" y="9817"/>
                </a:lnTo>
                <a:lnTo>
                  <a:pt x="2260" y="12697"/>
                </a:lnTo>
                <a:lnTo>
                  <a:pt x="1346" y="16088"/>
                </a:lnTo>
                <a:lnTo>
                  <a:pt x="447" y="19469"/>
                </a:lnTo>
                <a:lnTo>
                  <a:pt x="0" y="23252"/>
                </a:lnTo>
                <a:lnTo>
                  <a:pt x="0" y="30999"/>
                </a:lnTo>
                <a:lnTo>
                  <a:pt x="356" y="34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324008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8" y="1663"/>
                </a:lnTo>
                <a:lnTo>
                  <a:pt x="33098" y="35802"/>
                </a:lnTo>
                <a:lnTo>
                  <a:pt x="30596" y="38877"/>
                </a:lnTo>
                <a:lnTo>
                  <a:pt x="28234" y="41212"/>
                </a:lnTo>
                <a:lnTo>
                  <a:pt x="23789" y="4438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1" y="40147"/>
                </a:lnTo>
                <a:lnTo>
                  <a:pt x="9626" y="36972"/>
                </a:lnTo>
                <a:lnTo>
                  <a:pt x="9006" y="32959"/>
                </a:lnTo>
                <a:lnTo>
                  <a:pt x="9006" y="1663"/>
                </a:lnTo>
                <a:lnTo>
                  <a:pt x="8637" y="737"/>
                </a:lnTo>
                <a:lnTo>
                  <a:pt x="608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4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6" y="49353"/>
                </a:lnTo>
                <a:lnTo>
                  <a:pt x="31179" y="47117"/>
                </a:lnTo>
                <a:lnTo>
                  <a:pt x="33962" y="44046"/>
                </a:lnTo>
                <a:lnTo>
                  <a:pt x="33962" y="50789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381615" y="2113845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1" y="185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408093" y="2133208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3" y="17258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5" y="30365"/>
                </a:lnTo>
                <a:lnTo>
                  <a:pt x="44935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6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5" h="72353">
                <a:moveTo>
                  <a:pt x="7862" y="9004"/>
                </a:moveTo>
                <a:lnTo>
                  <a:pt x="7862" y="2109"/>
                </a:lnTo>
                <a:lnTo>
                  <a:pt x="5284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4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28"/>
                </a:lnTo>
                <a:lnTo>
                  <a:pt x="35471" y="50457"/>
                </a:lnTo>
                <a:lnTo>
                  <a:pt x="34937" y="33909"/>
                </a:lnTo>
                <a:lnTo>
                  <a:pt x="33732" y="38174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466515" y="2133208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9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8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8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09"/>
                </a:lnTo>
                <a:lnTo>
                  <a:pt x="5294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8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09"/>
                </a:lnTo>
                <a:lnTo>
                  <a:pt x="33731" y="38174"/>
                </a:lnTo>
                <a:lnTo>
                  <a:pt x="31725" y="41795"/>
                </a:lnTo>
                <a:lnTo>
                  <a:pt x="28792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521685" y="213321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6997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5" y="53096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58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4" y="40002"/>
                </a:lnTo>
                <a:lnTo>
                  <a:pt x="10093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577726" y="2110517"/>
            <a:ext cx="44919" cy="76363"/>
          </a:xfrm>
          <a:custGeom>
            <a:avLst/>
            <a:gdLst/>
            <a:ahLst/>
            <a:cxnLst/>
            <a:rect l="l" t="t" r="r" b="b"/>
            <a:pathLst>
              <a:path w="44919" h="76363">
                <a:moveTo>
                  <a:pt x="355" y="57059"/>
                </a:moveTo>
                <a:lnTo>
                  <a:pt x="1079" y="60271"/>
                </a:lnTo>
                <a:lnTo>
                  <a:pt x="1803" y="63472"/>
                </a:lnTo>
                <a:lnTo>
                  <a:pt x="2959" y="66254"/>
                </a:lnTo>
                <a:lnTo>
                  <a:pt x="6097" y="70992"/>
                </a:lnTo>
                <a:lnTo>
                  <a:pt x="10680" y="74268"/>
                </a:lnTo>
                <a:lnTo>
                  <a:pt x="10885" y="60833"/>
                </a:lnTo>
                <a:lnTo>
                  <a:pt x="9841" y="56386"/>
                </a:lnTo>
                <a:lnTo>
                  <a:pt x="9273" y="51624"/>
                </a:lnTo>
                <a:lnTo>
                  <a:pt x="9273" y="46850"/>
                </a:lnTo>
                <a:lnTo>
                  <a:pt x="9956" y="42340"/>
                </a:lnTo>
                <a:lnTo>
                  <a:pt x="11126" y="38084"/>
                </a:lnTo>
                <a:lnTo>
                  <a:pt x="13117" y="34542"/>
                </a:lnTo>
                <a:lnTo>
                  <a:pt x="16002" y="32015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3"/>
                </a:lnTo>
                <a:lnTo>
                  <a:pt x="33489" y="36626"/>
                </a:lnTo>
                <a:lnTo>
                  <a:pt x="35916" y="39621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2"/>
                </a:lnTo>
                <a:lnTo>
                  <a:pt x="25972" y="67892"/>
                </a:lnTo>
                <a:lnTo>
                  <a:pt x="22618" y="68706"/>
                </a:lnTo>
                <a:lnTo>
                  <a:pt x="19075" y="68706"/>
                </a:lnTo>
                <a:lnTo>
                  <a:pt x="15568" y="67043"/>
                </a:lnTo>
                <a:lnTo>
                  <a:pt x="12764" y="64476"/>
                </a:lnTo>
                <a:lnTo>
                  <a:pt x="13221" y="75665"/>
                </a:lnTo>
                <a:lnTo>
                  <a:pt x="16267" y="76363"/>
                </a:lnTo>
                <a:lnTo>
                  <a:pt x="23150" y="76363"/>
                </a:lnTo>
                <a:lnTo>
                  <a:pt x="26174" y="75575"/>
                </a:lnTo>
                <a:lnTo>
                  <a:pt x="28943" y="74027"/>
                </a:lnTo>
                <a:lnTo>
                  <a:pt x="31711" y="72464"/>
                </a:lnTo>
                <a:lnTo>
                  <a:pt x="34378" y="70294"/>
                </a:lnTo>
                <a:lnTo>
                  <a:pt x="36945" y="67510"/>
                </a:lnTo>
                <a:lnTo>
                  <a:pt x="37021" y="74509"/>
                </a:lnTo>
                <a:lnTo>
                  <a:pt x="39624" y="75614"/>
                </a:lnTo>
                <a:lnTo>
                  <a:pt x="42353" y="75614"/>
                </a:lnTo>
                <a:lnTo>
                  <a:pt x="44919" y="73962"/>
                </a:lnTo>
                <a:lnTo>
                  <a:pt x="44919" y="1699"/>
                </a:lnTo>
                <a:lnTo>
                  <a:pt x="44678" y="965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9"/>
                </a:lnTo>
                <a:lnTo>
                  <a:pt x="35916" y="30071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3" y="22694"/>
                </a:lnTo>
                <a:lnTo>
                  <a:pt x="14579" y="23342"/>
                </a:lnTo>
                <a:lnTo>
                  <a:pt x="11962" y="24610"/>
                </a:lnTo>
                <a:lnTo>
                  <a:pt x="9334" y="25905"/>
                </a:lnTo>
                <a:lnTo>
                  <a:pt x="7138" y="27734"/>
                </a:lnTo>
                <a:lnTo>
                  <a:pt x="3595" y="32512"/>
                </a:lnTo>
                <a:lnTo>
                  <a:pt x="2260" y="35392"/>
                </a:lnTo>
                <a:lnTo>
                  <a:pt x="1346" y="38783"/>
                </a:lnTo>
                <a:lnTo>
                  <a:pt x="445" y="42163"/>
                </a:lnTo>
                <a:lnTo>
                  <a:pt x="0" y="45947"/>
                </a:lnTo>
                <a:lnTo>
                  <a:pt x="0" y="53694"/>
                </a:lnTo>
                <a:lnTo>
                  <a:pt x="355" y="57059"/>
                </a:lnTo>
                <a:close/>
              </a:path>
              <a:path w="44919" h="76363">
                <a:moveTo>
                  <a:pt x="10885" y="60833"/>
                </a:moveTo>
                <a:lnTo>
                  <a:pt x="10680" y="74268"/>
                </a:lnTo>
                <a:lnTo>
                  <a:pt x="13221" y="75665"/>
                </a:lnTo>
                <a:lnTo>
                  <a:pt x="12764" y="64476"/>
                </a:lnTo>
                <a:lnTo>
                  <a:pt x="10885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658127" y="21209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8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8" y="65098"/>
                </a:lnTo>
                <a:lnTo>
                  <a:pt x="31546" y="63079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698678" y="21332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3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386" y="50673"/>
                </a:lnTo>
                <a:lnTo>
                  <a:pt x="13370" y="51868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786288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6" y="38877"/>
                </a:lnTo>
                <a:lnTo>
                  <a:pt x="28230" y="41212"/>
                </a:lnTo>
                <a:lnTo>
                  <a:pt x="23788" y="4438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47"/>
                </a:lnTo>
                <a:lnTo>
                  <a:pt x="9626" y="36972"/>
                </a:lnTo>
                <a:lnTo>
                  <a:pt x="9003" y="32959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4"/>
                </a:lnTo>
                <a:lnTo>
                  <a:pt x="28421" y="49353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844979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42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900307" y="21669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62" y="8089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43" y="11123"/>
                </a:moveTo>
                <a:lnTo>
                  <a:pt x="37017" y="18122"/>
                </a:lnTo>
                <a:lnTo>
                  <a:pt x="39621" y="19227"/>
                </a:lnTo>
                <a:lnTo>
                  <a:pt x="42353" y="19227"/>
                </a:lnTo>
                <a:lnTo>
                  <a:pt x="44919" y="17575"/>
                </a:lnTo>
                <a:lnTo>
                  <a:pt x="44919" y="-54687"/>
                </a:lnTo>
                <a:lnTo>
                  <a:pt x="44679" y="-55421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94"/>
                </a:lnTo>
                <a:lnTo>
                  <a:pt x="1346" y="-17603"/>
                </a:lnTo>
                <a:lnTo>
                  <a:pt x="441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5" y="673"/>
                </a:lnTo>
                <a:lnTo>
                  <a:pt x="1079" y="3884"/>
                </a:lnTo>
                <a:lnTo>
                  <a:pt x="1803" y="7085"/>
                </a:lnTo>
                <a:lnTo>
                  <a:pt x="2945" y="9867"/>
                </a:lnTo>
                <a:lnTo>
                  <a:pt x="4521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6"/>
                </a:lnTo>
                <a:lnTo>
                  <a:pt x="11123" y="-18301"/>
                </a:lnTo>
                <a:lnTo>
                  <a:pt x="13117" y="-21843"/>
                </a:lnTo>
                <a:lnTo>
                  <a:pt x="16001" y="-24371"/>
                </a:lnTo>
                <a:lnTo>
                  <a:pt x="19533" y="-25995"/>
                </a:lnTo>
                <a:lnTo>
                  <a:pt x="24267" y="-25995"/>
                </a:lnTo>
                <a:lnTo>
                  <a:pt x="28889" y="-23633"/>
                </a:lnTo>
                <a:lnTo>
                  <a:pt x="33489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56"/>
                </a:lnTo>
                <a:lnTo>
                  <a:pt x="12762" y="8089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0" y="19977"/>
                </a:lnTo>
                <a:lnTo>
                  <a:pt x="26174" y="19188"/>
                </a:lnTo>
                <a:lnTo>
                  <a:pt x="28943" y="17640"/>
                </a:lnTo>
                <a:lnTo>
                  <a:pt x="31711" y="16078"/>
                </a:lnTo>
                <a:lnTo>
                  <a:pt x="34376" y="1390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958562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80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017700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5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049924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09" y="56628"/>
                </a:lnTo>
                <a:lnTo>
                  <a:pt x="10781" y="60440"/>
                </a:lnTo>
                <a:lnTo>
                  <a:pt x="13092" y="6314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79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090581" y="213321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3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7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7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16" y="45100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6" y="31496"/>
                </a:lnTo>
                <a:lnTo>
                  <a:pt x="15340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147239" y="2110291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5" y="28130"/>
                </a:moveTo>
                <a:lnTo>
                  <a:pt x="37781" y="26603"/>
                </a:lnTo>
                <a:lnTo>
                  <a:pt x="36208" y="23809"/>
                </a:lnTo>
                <a:lnTo>
                  <a:pt x="33310" y="23672"/>
                </a:lnTo>
                <a:lnTo>
                  <a:pt x="30466" y="23809"/>
                </a:lnTo>
                <a:lnTo>
                  <a:pt x="27395" y="25577"/>
                </a:lnTo>
                <a:lnTo>
                  <a:pt x="8953" y="45859"/>
                </a:ln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7"/>
                </a:lnTo>
                <a:lnTo>
                  <a:pt x="29566" y="74141"/>
                </a:lnTo>
                <a:lnTo>
                  <a:pt x="31788" y="75653"/>
                </a:lnTo>
                <a:lnTo>
                  <a:pt x="34390" y="75879"/>
                </a:lnTo>
                <a:lnTo>
                  <a:pt x="37097" y="75844"/>
                </a:lnTo>
                <a:lnTo>
                  <a:pt x="40092" y="7414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194784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2" y="46377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280349" y="2115623"/>
            <a:ext cx="43127" cy="70548"/>
          </a:xfrm>
          <a:custGeom>
            <a:avLst/>
            <a:gdLst/>
            <a:ahLst/>
            <a:cxnLst/>
            <a:rect l="l" t="t" r="r" b="b"/>
            <a:pathLst>
              <a:path w="43127" h="70548">
                <a:moveTo>
                  <a:pt x="3682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57" y="70548"/>
                </a:lnTo>
                <a:lnTo>
                  <a:pt x="6324" y="70495"/>
                </a:lnTo>
                <a:lnTo>
                  <a:pt x="9334" y="68806"/>
                </a:lnTo>
                <a:lnTo>
                  <a:pt x="9334" y="43520"/>
                </a:lnTo>
                <a:lnTo>
                  <a:pt x="21639" y="43520"/>
                </a:lnTo>
                <a:lnTo>
                  <a:pt x="25375" y="42976"/>
                </a:lnTo>
                <a:lnTo>
                  <a:pt x="24763" y="34798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48">
                <a:moveTo>
                  <a:pt x="34278" y="39268"/>
                </a:moveTo>
                <a:lnTo>
                  <a:pt x="36435" y="37284"/>
                </a:lnTo>
                <a:lnTo>
                  <a:pt x="40233" y="32893"/>
                </a:lnTo>
                <a:lnTo>
                  <a:pt x="41403" y="30059"/>
                </a:lnTo>
                <a:lnTo>
                  <a:pt x="42558" y="27251"/>
                </a:lnTo>
                <a:lnTo>
                  <a:pt x="43127" y="24076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50" y="7541"/>
                </a:lnTo>
                <a:lnTo>
                  <a:pt x="35801" y="4481"/>
                </a:lnTo>
                <a:lnTo>
                  <a:pt x="31852" y="2209"/>
                </a:lnTo>
                <a:lnTo>
                  <a:pt x="28014" y="1000"/>
                </a:lnTo>
                <a:lnTo>
                  <a:pt x="24472" y="327"/>
                </a:lnTo>
                <a:lnTo>
                  <a:pt x="21692" y="74"/>
                </a:lnTo>
                <a:lnTo>
                  <a:pt x="18719" y="0"/>
                </a:lnTo>
                <a:lnTo>
                  <a:pt x="9334" y="7721"/>
                </a:lnTo>
                <a:lnTo>
                  <a:pt x="19544" y="7721"/>
                </a:lnTo>
                <a:lnTo>
                  <a:pt x="22873" y="8088"/>
                </a:lnTo>
                <a:lnTo>
                  <a:pt x="26175" y="8938"/>
                </a:lnTo>
                <a:lnTo>
                  <a:pt x="29325" y="10817"/>
                </a:lnTo>
                <a:lnTo>
                  <a:pt x="31711" y="14173"/>
                </a:lnTo>
                <a:lnTo>
                  <a:pt x="33310" y="18464"/>
                </a:lnTo>
                <a:lnTo>
                  <a:pt x="33310" y="23428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3" y="34798"/>
                </a:lnTo>
                <a:lnTo>
                  <a:pt x="25375" y="42976"/>
                </a:lnTo>
                <a:lnTo>
                  <a:pt x="28511" y="41896"/>
                </a:lnTo>
                <a:lnTo>
                  <a:pt x="31636" y="40802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337098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359189" y="213321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8" y="40895"/>
                </a:moveTo>
                <a:lnTo>
                  <a:pt x="9952" y="52656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65"/>
                </a:lnTo>
                <a:lnTo>
                  <a:pt x="18337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8" y="40895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19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88" y="11163"/>
                </a:lnTo>
                <a:lnTo>
                  <a:pt x="5269" y="12052"/>
                </a:lnTo>
                <a:lnTo>
                  <a:pt x="8149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8002"/>
                </a:lnTo>
                <a:lnTo>
                  <a:pt x="27783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0" y="18770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06" y="25250"/>
                </a:lnTo>
                <a:lnTo>
                  <a:pt x="4417" y="27928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16" y="45100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6"/>
                </a:lnTo>
                <a:lnTo>
                  <a:pt x="9168" y="40895"/>
                </a:lnTo>
                <a:lnTo>
                  <a:pt x="9168" y="38354"/>
                </a:lnTo>
                <a:lnTo>
                  <a:pt x="10017" y="34429"/>
                </a:lnTo>
                <a:lnTo>
                  <a:pt x="12646" y="31496"/>
                </a:lnTo>
                <a:lnTo>
                  <a:pt x="15339" y="30063"/>
                </a:lnTo>
                <a:lnTo>
                  <a:pt x="18957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0" y="53657"/>
                </a:lnTo>
                <a:lnTo>
                  <a:pt x="22642" y="53035"/>
                </a:lnTo>
                <a:lnTo>
                  <a:pt x="25256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415841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467750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538155" y="2115356"/>
            <a:ext cx="9335" cy="70765"/>
          </a:xfrm>
          <a:custGeom>
            <a:avLst/>
            <a:gdLst/>
            <a:ahLst/>
            <a:cxnLst/>
            <a:rect l="l" t="t" r="r" b="b"/>
            <a:pathLst>
              <a:path w="9335" h="70765">
                <a:moveTo>
                  <a:pt x="9335" y="69076"/>
                </a:moveTo>
                <a:lnTo>
                  <a:pt x="9335" y="1677"/>
                </a:lnTo>
                <a:lnTo>
                  <a:pt x="8967" y="698"/>
                </a:lnTo>
                <a:lnTo>
                  <a:pt x="6325" y="0"/>
                </a:lnTo>
                <a:lnTo>
                  <a:pt x="3125" y="0"/>
                </a:lnTo>
                <a:lnTo>
                  <a:pt x="0" y="1677"/>
                </a:lnTo>
                <a:lnTo>
                  <a:pt x="0" y="69076"/>
                </a:lnTo>
                <a:lnTo>
                  <a:pt x="367" y="70055"/>
                </a:lnTo>
                <a:lnTo>
                  <a:pt x="3060" y="70765"/>
                </a:lnTo>
                <a:lnTo>
                  <a:pt x="6325" y="70765"/>
                </a:lnTo>
                <a:lnTo>
                  <a:pt x="9335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565065" y="21332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7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7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619573" y="213321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1"/>
                </a:moveTo>
                <a:lnTo>
                  <a:pt x="16026" y="0"/>
                </a:lnTo>
                <a:lnTo>
                  <a:pt x="13437" y="392"/>
                </a:lnTo>
                <a:lnTo>
                  <a:pt x="8977" y="1979"/>
                </a:lnTo>
                <a:lnTo>
                  <a:pt x="5651" y="4366"/>
                </a:lnTo>
                <a:lnTo>
                  <a:pt x="3049" y="7213"/>
                </a:lnTo>
                <a:lnTo>
                  <a:pt x="1562" y="10716"/>
                </a:lnTo>
                <a:lnTo>
                  <a:pt x="1195" y="14475"/>
                </a:lnTo>
                <a:lnTo>
                  <a:pt x="1550" y="18514"/>
                </a:lnTo>
                <a:lnTo>
                  <a:pt x="2959" y="21628"/>
                </a:lnTo>
                <a:lnTo>
                  <a:pt x="6209" y="25206"/>
                </a:lnTo>
                <a:lnTo>
                  <a:pt x="8977" y="26935"/>
                </a:lnTo>
                <a:lnTo>
                  <a:pt x="11951" y="28407"/>
                </a:lnTo>
                <a:lnTo>
                  <a:pt x="15025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64"/>
                </a:lnTo>
                <a:lnTo>
                  <a:pt x="25717" y="37298"/>
                </a:lnTo>
                <a:lnTo>
                  <a:pt x="25476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5" y="46493"/>
                </a:lnTo>
                <a:lnTo>
                  <a:pt x="13549" y="46493"/>
                </a:lnTo>
                <a:lnTo>
                  <a:pt x="10213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6" y="29728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5" y="23809"/>
                </a:lnTo>
                <a:lnTo>
                  <a:pt x="19126" y="22603"/>
                </a:lnTo>
                <a:lnTo>
                  <a:pt x="16156" y="21449"/>
                </a:lnTo>
                <a:lnTo>
                  <a:pt x="12523" y="19342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4" y="8290"/>
                </a:lnTo>
                <a:lnTo>
                  <a:pt x="16026" y="7109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687"/>
                </a:lnTo>
                <a:lnTo>
                  <a:pt x="30416" y="2908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660792" y="21209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701451" y="213321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5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6" y="52909"/>
                </a:moveTo>
                <a:lnTo>
                  <a:pt x="37223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6" y="31496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758105" y="2110287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783506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805591" y="213321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8" y="52656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55" y="46659"/>
                </a:lnTo>
                <a:lnTo>
                  <a:pt x="11582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8" y="1803"/>
                </a:lnTo>
                <a:lnTo>
                  <a:pt x="7226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7" y="9169"/>
                </a:lnTo>
                <a:lnTo>
                  <a:pt x="14084" y="8067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2" y="12332"/>
                </a:lnTo>
                <a:lnTo>
                  <a:pt x="31000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50" y="31496"/>
                </a:lnTo>
                <a:lnTo>
                  <a:pt x="15340" y="30063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855736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98630" y="2113845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921688" y="21332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3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386" y="50673"/>
                </a:lnTo>
                <a:lnTo>
                  <a:pt x="13370" y="51868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984166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065548" y="2112379"/>
            <a:ext cx="65267" cy="74433"/>
          </a:xfrm>
          <a:custGeom>
            <a:avLst/>
            <a:gdLst/>
            <a:ahLst/>
            <a:cxnLst/>
            <a:rect l="l" t="t" r="r" b="b"/>
            <a:pathLst>
              <a:path w="65267" h="74433">
                <a:moveTo>
                  <a:pt x="55030" y="62179"/>
                </a:moveTo>
                <a:lnTo>
                  <a:pt x="51983" y="59791"/>
                </a:lnTo>
                <a:lnTo>
                  <a:pt x="54053" y="56767"/>
                </a:lnTo>
                <a:lnTo>
                  <a:pt x="55817" y="53366"/>
                </a:lnTo>
                <a:lnTo>
                  <a:pt x="57165" y="49733"/>
                </a:lnTo>
                <a:lnTo>
                  <a:pt x="58230" y="45961"/>
                </a:lnTo>
                <a:lnTo>
                  <a:pt x="58917" y="42037"/>
                </a:lnTo>
                <a:lnTo>
                  <a:pt x="59082" y="38037"/>
                </a:lnTo>
                <a:lnTo>
                  <a:pt x="58676" y="35294"/>
                </a:lnTo>
                <a:lnTo>
                  <a:pt x="56109" y="34682"/>
                </a:lnTo>
                <a:lnTo>
                  <a:pt x="52999" y="34696"/>
                </a:lnTo>
                <a:lnTo>
                  <a:pt x="50342" y="36625"/>
                </a:lnTo>
                <a:lnTo>
                  <a:pt x="50342" y="40057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28"/>
                </a:lnTo>
                <a:lnTo>
                  <a:pt x="47523" y="51194"/>
                </a:lnTo>
                <a:lnTo>
                  <a:pt x="45568" y="54532"/>
                </a:lnTo>
                <a:lnTo>
                  <a:pt x="42368" y="51562"/>
                </a:lnTo>
                <a:lnTo>
                  <a:pt x="39067" y="48423"/>
                </a:lnTo>
                <a:lnTo>
                  <a:pt x="35892" y="45186"/>
                </a:lnTo>
                <a:lnTo>
                  <a:pt x="32806" y="41936"/>
                </a:lnTo>
                <a:lnTo>
                  <a:pt x="29908" y="38736"/>
                </a:lnTo>
                <a:lnTo>
                  <a:pt x="27345" y="35700"/>
                </a:lnTo>
                <a:lnTo>
                  <a:pt x="26964" y="48743"/>
                </a:lnTo>
                <a:lnTo>
                  <a:pt x="30430" y="52285"/>
                </a:lnTo>
                <a:lnTo>
                  <a:pt x="34099" y="55803"/>
                </a:lnTo>
                <a:lnTo>
                  <a:pt x="37835" y="59245"/>
                </a:lnTo>
                <a:lnTo>
                  <a:pt x="37670" y="62495"/>
                </a:lnTo>
                <a:lnTo>
                  <a:pt x="34138" y="64616"/>
                </a:lnTo>
                <a:lnTo>
                  <a:pt x="31562" y="65660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1" y="65886"/>
                </a:lnTo>
                <a:lnTo>
                  <a:pt x="14681" y="64375"/>
                </a:lnTo>
                <a:lnTo>
                  <a:pt x="11292" y="60742"/>
                </a:lnTo>
                <a:lnTo>
                  <a:pt x="10022" y="57646"/>
                </a:lnTo>
                <a:lnTo>
                  <a:pt x="9705" y="54039"/>
                </a:lnTo>
                <a:lnTo>
                  <a:pt x="10199" y="50407"/>
                </a:lnTo>
                <a:lnTo>
                  <a:pt x="11800" y="46950"/>
                </a:lnTo>
                <a:lnTo>
                  <a:pt x="14734" y="43534"/>
                </a:lnTo>
                <a:lnTo>
                  <a:pt x="14645" y="34455"/>
                </a:lnTo>
                <a:lnTo>
                  <a:pt x="12002" y="36042"/>
                </a:lnTo>
                <a:lnTo>
                  <a:pt x="9756" y="37630"/>
                </a:lnTo>
                <a:lnTo>
                  <a:pt x="6023" y="40780"/>
                </a:lnTo>
                <a:lnTo>
                  <a:pt x="3366" y="44081"/>
                </a:lnTo>
                <a:lnTo>
                  <a:pt x="1346" y="47498"/>
                </a:lnTo>
                <a:lnTo>
                  <a:pt x="266" y="51080"/>
                </a:lnTo>
                <a:lnTo>
                  <a:pt x="0" y="54964"/>
                </a:lnTo>
                <a:lnTo>
                  <a:pt x="0" y="57024"/>
                </a:lnTo>
                <a:lnTo>
                  <a:pt x="788" y="60717"/>
                </a:lnTo>
                <a:lnTo>
                  <a:pt x="2044" y="64098"/>
                </a:lnTo>
                <a:lnTo>
                  <a:pt x="3963" y="66941"/>
                </a:lnTo>
                <a:lnTo>
                  <a:pt x="6504" y="69343"/>
                </a:lnTo>
                <a:lnTo>
                  <a:pt x="9436" y="71398"/>
                </a:lnTo>
                <a:lnTo>
                  <a:pt x="12905" y="72871"/>
                </a:lnTo>
                <a:lnTo>
                  <a:pt x="16841" y="73839"/>
                </a:lnTo>
                <a:lnTo>
                  <a:pt x="21046" y="74433"/>
                </a:lnTo>
                <a:lnTo>
                  <a:pt x="25758" y="74433"/>
                </a:lnTo>
                <a:lnTo>
                  <a:pt x="30088" y="73813"/>
                </a:lnTo>
                <a:lnTo>
                  <a:pt x="34152" y="72820"/>
                </a:lnTo>
                <a:lnTo>
                  <a:pt x="37947" y="71337"/>
                </a:lnTo>
                <a:lnTo>
                  <a:pt x="41428" y="6940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091"/>
                </a:lnTo>
                <a:lnTo>
                  <a:pt x="55666" y="72669"/>
                </a:lnTo>
                <a:lnTo>
                  <a:pt x="58701" y="74001"/>
                </a:lnTo>
                <a:lnTo>
                  <a:pt x="62028" y="74382"/>
                </a:lnTo>
                <a:lnTo>
                  <a:pt x="65177" y="72327"/>
                </a:lnTo>
                <a:lnTo>
                  <a:pt x="65267" y="69609"/>
                </a:lnTo>
                <a:lnTo>
                  <a:pt x="64188" y="66535"/>
                </a:lnTo>
                <a:lnTo>
                  <a:pt x="61445" y="66294"/>
                </a:lnTo>
                <a:lnTo>
                  <a:pt x="58486" y="64616"/>
                </a:lnTo>
                <a:lnTo>
                  <a:pt x="55030" y="62179"/>
                </a:lnTo>
                <a:close/>
              </a:path>
              <a:path w="65267" h="74433">
                <a:moveTo>
                  <a:pt x="25261" y="28727"/>
                </a:moveTo>
                <a:lnTo>
                  <a:pt x="22618" y="30224"/>
                </a:lnTo>
                <a:lnTo>
                  <a:pt x="21503" y="28662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9" y="19251"/>
                </a:lnTo>
                <a:lnTo>
                  <a:pt x="16001" y="16268"/>
                </a:lnTo>
                <a:lnTo>
                  <a:pt x="17453" y="41248"/>
                </a:lnTo>
                <a:lnTo>
                  <a:pt x="20599" y="41756"/>
                </a:lnTo>
                <a:lnTo>
                  <a:pt x="23674" y="45212"/>
                </a:lnTo>
                <a:lnTo>
                  <a:pt x="25261" y="28727"/>
                </a:lnTo>
                <a:close/>
              </a:path>
              <a:path w="65267" h="74433">
                <a:moveTo>
                  <a:pt x="6504" y="14730"/>
                </a:moveTo>
                <a:lnTo>
                  <a:pt x="6504" y="18237"/>
                </a:lnTo>
                <a:lnTo>
                  <a:pt x="7228" y="21995"/>
                </a:lnTo>
                <a:lnTo>
                  <a:pt x="8384" y="24677"/>
                </a:lnTo>
                <a:lnTo>
                  <a:pt x="9893" y="27547"/>
                </a:lnTo>
                <a:lnTo>
                  <a:pt x="11967" y="30732"/>
                </a:lnTo>
                <a:lnTo>
                  <a:pt x="14645" y="34455"/>
                </a:lnTo>
                <a:lnTo>
                  <a:pt x="14734" y="43534"/>
                </a:lnTo>
                <a:lnTo>
                  <a:pt x="17453" y="41248"/>
                </a:lnTo>
                <a:lnTo>
                  <a:pt x="16001" y="16268"/>
                </a:lnTo>
                <a:lnTo>
                  <a:pt x="16600" y="12901"/>
                </a:lnTo>
                <a:lnTo>
                  <a:pt x="18468" y="10058"/>
                </a:lnTo>
                <a:lnTo>
                  <a:pt x="21729" y="8103"/>
                </a:lnTo>
                <a:lnTo>
                  <a:pt x="24663" y="7379"/>
                </a:lnTo>
                <a:lnTo>
                  <a:pt x="28361" y="7379"/>
                </a:lnTo>
                <a:lnTo>
                  <a:pt x="32411" y="8459"/>
                </a:lnTo>
                <a:lnTo>
                  <a:pt x="35118" y="10529"/>
                </a:lnTo>
                <a:lnTo>
                  <a:pt x="36489" y="13298"/>
                </a:lnTo>
                <a:lnTo>
                  <a:pt x="36680" y="16649"/>
                </a:lnTo>
                <a:lnTo>
                  <a:pt x="35459" y="20206"/>
                </a:lnTo>
                <a:lnTo>
                  <a:pt x="32500" y="23672"/>
                </a:lnTo>
                <a:lnTo>
                  <a:pt x="29276" y="26109"/>
                </a:lnTo>
                <a:lnTo>
                  <a:pt x="25261" y="28727"/>
                </a:lnTo>
                <a:lnTo>
                  <a:pt x="23674" y="45212"/>
                </a:lnTo>
                <a:lnTo>
                  <a:pt x="26964" y="48743"/>
                </a:lnTo>
                <a:lnTo>
                  <a:pt x="27345" y="35700"/>
                </a:lnTo>
                <a:lnTo>
                  <a:pt x="30712" y="33897"/>
                </a:lnTo>
                <a:lnTo>
                  <a:pt x="33581" y="32169"/>
                </a:lnTo>
                <a:lnTo>
                  <a:pt x="38318" y="28868"/>
                </a:lnTo>
                <a:lnTo>
                  <a:pt x="41771" y="25538"/>
                </a:lnTo>
                <a:lnTo>
                  <a:pt x="44399" y="22175"/>
                </a:lnTo>
                <a:lnTo>
                  <a:pt x="45770" y="18629"/>
                </a:lnTo>
                <a:lnTo>
                  <a:pt x="46116" y="14528"/>
                </a:lnTo>
                <a:lnTo>
                  <a:pt x="45735" y="10325"/>
                </a:lnTo>
                <a:lnTo>
                  <a:pt x="44171" y="6756"/>
                </a:lnTo>
                <a:lnTo>
                  <a:pt x="41479" y="3948"/>
                </a:lnTo>
                <a:lnTo>
                  <a:pt x="37998" y="1713"/>
                </a:lnTo>
                <a:lnTo>
                  <a:pt x="33340" y="341"/>
                </a:lnTo>
                <a:lnTo>
                  <a:pt x="30582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5" y="1371"/>
                </a:lnTo>
                <a:lnTo>
                  <a:pt x="15152" y="2299"/>
                </a:lnTo>
                <a:lnTo>
                  <a:pt x="12992" y="3542"/>
                </a:lnTo>
                <a:lnTo>
                  <a:pt x="9626" y="6691"/>
                </a:lnTo>
                <a:lnTo>
                  <a:pt x="7646" y="10554"/>
                </a:lnTo>
                <a:lnTo>
                  <a:pt x="6504" y="14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170617" y="2115619"/>
            <a:ext cx="39067" cy="70232"/>
          </a:xfrm>
          <a:custGeom>
            <a:avLst/>
            <a:gdLst/>
            <a:ahLst/>
            <a:cxnLst/>
            <a:rect l="l" t="t" r="r" b="b"/>
            <a:pathLst>
              <a:path w="39067" h="70232">
                <a:moveTo>
                  <a:pt x="39067" y="66370"/>
                </a:moveTo>
                <a:lnTo>
                  <a:pt x="39028" y="65048"/>
                </a:lnTo>
                <a:lnTo>
                  <a:pt x="37162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2" y="37339"/>
                </a:lnTo>
                <a:lnTo>
                  <a:pt x="34621" y="35394"/>
                </a:lnTo>
                <a:lnTo>
                  <a:pt x="34686" y="32421"/>
                </a:lnTo>
                <a:lnTo>
                  <a:pt x="32882" y="29794"/>
                </a:lnTo>
                <a:lnTo>
                  <a:pt x="9334" y="29794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4"/>
                </a:lnTo>
                <a:lnTo>
                  <a:pt x="38585" y="2642"/>
                </a:lnTo>
                <a:lnTo>
                  <a:pt x="36791" y="0"/>
                </a:lnTo>
                <a:lnTo>
                  <a:pt x="3467" y="0"/>
                </a:lnTo>
                <a:lnTo>
                  <a:pt x="1104" y="849"/>
                </a:lnTo>
                <a:lnTo>
                  <a:pt x="0" y="3808"/>
                </a:lnTo>
                <a:lnTo>
                  <a:pt x="0" y="66419"/>
                </a:lnTo>
                <a:lnTo>
                  <a:pt x="370" y="68821"/>
                </a:lnTo>
                <a:lnTo>
                  <a:pt x="3467" y="70232"/>
                </a:lnTo>
                <a:lnTo>
                  <a:pt x="37162" y="70232"/>
                </a:lnTo>
                <a:lnTo>
                  <a:pt x="38761" y="68972"/>
                </a:lnTo>
                <a:lnTo>
                  <a:pt x="39067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224200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259681" y="213321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0"/>
                </a:lnTo>
                <a:lnTo>
                  <a:pt x="33220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46" y="43267"/>
                </a:lnTo>
                <a:lnTo>
                  <a:pt x="36181" y="44549"/>
                </a:lnTo>
                <a:lnTo>
                  <a:pt x="33285" y="45439"/>
                </a:lnTo>
                <a:lnTo>
                  <a:pt x="29639" y="46187"/>
                </a:lnTo>
                <a:lnTo>
                  <a:pt x="25247" y="46377"/>
                </a:lnTo>
                <a:lnTo>
                  <a:pt x="22298" y="46377"/>
                </a:lnTo>
                <a:lnTo>
                  <a:pt x="17777" y="45133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5" y="35963"/>
                </a:lnTo>
                <a:lnTo>
                  <a:pt x="9270" y="31355"/>
                </a:lnTo>
                <a:lnTo>
                  <a:pt x="9270" y="28648"/>
                </a:lnTo>
                <a:lnTo>
                  <a:pt x="41426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7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315399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0" y="30063"/>
                </a:lnTo>
                <a:lnTo>
                  <a:pt x="9320" y="20627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7"/>
                </a:lnTo>
                <a:lnTo>
                  <a:pt x="18364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54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4"/>
                </a:lnTo>
                <a:lnTo>
                  <a:pt x="2933" y="11544"/>
                </a:lnTo>
                <a:lnTo>
                  <a:pt x="1753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9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12"/>
                </a:lnTo>
                <a:lnTo>
                  <a:pt x="12420" y="51879"/>
                </a:lnTo>
                <a:lnTo>
                  <a:pt x="15126" y="53035"/>
                </a:lnTo>
                <a:lnTo>
                  <a:pt x="18237" y="53606"/>
                </a:lnTo>
                <a:lnTo>
                  <a:pt x="23458" y="53606"/>
                </a:lnTo>
                <a:lnTo>
                  <a:pt x="26694" y="53113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1" y="41950"/>
                </a:lnTo>
                <a:lnTo>
                  <a:pt x="29869" y="44221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359290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402184" y="2113845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7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425242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4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93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91" y="9032"/>
                </a:lnTo>
                <a:lnTo>
                  <a:pt x="35257" y="11455"/>
                </a:lnTo>
                <a:lnTo>
                  <a:pt x="37519" y="15011"/>
                </a:lnTo>
                <a:lnTo>
                  <a:pt x="38825" y="19418"/>
                </a:lnTo>
                <a:lnTo>
                  <a:pt x="39564" y="24270"/>
                </a:lnTo>
                <a:lnTo>
                  <a:pt x="39564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8" y="9273"/>
                </a:lnTo>
                <a:lnTo>
                  <a:pt x="42865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44" y="10072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5" y="38354"/>
                </a:lnTo>
                <a:lnTo>
                  <a:pt x="2451" y="41619"/>
                </a:lnTo>
                <a:lnTo>
                  <a:pt x="3926" y="44387"/>
                </a:lnTo>
                <a:lnTo>
                  <a:pt x="5918" y="46659"/>
                </a:lnTo>
                <a:lnTo>
                  <a:pt x="10389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29"/>
                </a:lnTo>
                <a:lnTo>
                  <a:pt x="10389" y="50673"/>
                </a:lnTo>
                <a:lnTo>
                  <a:pt x="13374" y="51868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487724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566117" y="2133968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59"/>
                </a:moveTo>
                <a:lnTo>
                  <a:pt x="14756" y="50241"/>
                </a:lnTo>
                <a:lnTo>
                  <a:pt x="15238" y="51167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6" y="14820"/>
                </a:lnTo>
                <a:lnTo>
                  <a:pt x="36562" y="14820"/>
                </a:lnTo>
                <a:lnTo>
                  <a:pt x="46824" y="50241"/>
                </a:lnTo>
                <a:lnTo>
                  <a:pt x="47534" y="51422"/>
                </a:lnTo>
                <a:lnTo>
                  <a:pt x="50140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53" y="3859"/>
                </a:lnTo>
                <a:lnTo>
                  <a:pt x="73734" y="1573"/>
                </a:lnTo>
                <a:lnTo>
                  <a:pt x="73202" y="468"/>
                </a:lnTo>
                <a:lnTo>
                  <a:pt x="70434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4"/>
                </a:lnTo>
                <a:lnTo>
                  <a:pt x="40957" y="863"/>
                </a:lnTo>
                <a:lnTo>
                  <a:pt x="38365" y="25"/>
                </a:lnTo>
                <a:lnTo>
                  <a:pt x="35154" y="25"/>
                </a:lnTo>
                <a:lnTo>
                  <a:pt x="32170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56"/>
                </a:lnTo>
                <a:lnTo>
                  <a:pt x="5460" y="0"/>
                </a:lnTo>
                <a:lnTo>
                  <a:pt x="2909" y="25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648128" y="2133212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8" y="14605"/>
                </a:lnTo>
                <a:lnTo>
                  <a:pt x="14198" y="11163"/>
                </a:lnTo>
                <a:lnTo>
                  <a:pt x="17691" y="8891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2" y="34671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4" y="35104"/>
                </a:lnTo>
                <a:lnTo>
                  <a:pt x="1473" y="38354"/>
                </a:lnTo>
                <a:lnTo>
                  <a:pt x="2448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3"/>
                </a:lnTo>
                <a:lnTo>
                  <a:pt x="10019" y="34229"/>
                </a:lnTo>
                <a:lnTo>
                  <a:pt x="9281" y="29364"/>
                </a:lnTo>
                <a:lnTo>
                  <a:pt x="9281" y="23914"/>
                </a:lnTo>
                <a:close/>
              </a:path>
              <a:path w="48841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386" y="50673"/>
                </a:lnTo>
                <a:lnTo>
                  <a:pt x="13384" y="51868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710610" y="213321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749342" y="2110291"/>
            <a:ext cx="40093" cy="75879"/>
          </a:xfrm>
          <a:custGeom>
            <a:avLst/>
            <a:gdLst/>
            <a:ahLst/>
            <a:cxnLst/>
            <a:rect l="l" t="t" r="r" b="b"/>
            <a:pathLst>
              <a:path w="40093" h="75879">
                <a:moveTo>
                  <a:pt x="36626" y="28130"/>
                </a:moveTo>
                <a:lnTo>
                  <a:pt x="37782" y="26603"/>
                </a:lnTo>
                <a:lnTo>
                  <a:pt x="36208" y="23809"/>
                </a:lnTo>
                <a:lnTo>
                  <a:pt x="33314" y="23672"/>
                </a:lnTo>
                <a:lnTo>
                  <a:pt x="30467" y="23809"/>
                </a:lnTo>
                <a:lnTo>
                  <a:pt x="27396" y="25577"/>
                </a:lnTo>
                <a:lnTo>
                  <a:pt x="8953" y="45859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7117"/>
                </a:lnTo>
                <a:lnTo>
                  <a:pt x="29566" y="74141"/>
                </a:lnTo>
                <a:lnTo>
                  <a:pt x="31788" y="75653"/>
                </a:lnTo>
                <a:lnTo>
                  <a:pt x="34395" y="75879"/>
                </a:lnTo>
                <a:lnTo>
                  <a:pt x="37097" y="75844"/>
                </a:lnTo>
                <a:lnTo>
                  <a:pt x="40093" y="74141"/>
                </a:lnTo>
                <a:lnTo>
                  <a:pt x="38787" y="71588"/>
                </a:lnTo>
                <a:lnTo>
                  <a:pt x="18936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819244" y="21098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42" y="12978"/>
                </a:moveTo>
                <a:lnTo>
                  <a:pt x="8624" y="15911"/>
                </a:lnTo>
                <a:lnTo>
                  <a:pt x="8624" y="24357"/>
                </a:lnTo>
                <a:lnTo>
                  <a:pt x="1742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24" y="31788"/>
                </a:lnTo>
                <a:lnTo>
                  <a:pt x="8624" y="74599"/>
                </a:lnTo>
                <a:lnTo>
                  <a:pt x="8992" y="75524"/>
                </a:lnTo>
                <a:lnTo>
                  <a:pt x="11544" y="76248"/>
                </a:lnTo>
                <a:lnTo>
                  <a:pt x="14719" y="76248"/>
                </a:lnTo>
                <a:lnTo>
                  <a:pt x="17639" y="74599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37"/>
                </a:lnTo>
                <a:lnTo>
                  <a:pt x="30330" y="27418"/>
                </a:lnTo>
                <a:lnTo>
                  <a:pt x="28536" y="24357"/>
                </a:lnTo>
                <a:lnTo>
                  <a:pt x="17639" y="24357"/>
                </a:lnTo>
                <a:lnTo>
                  <a:pt x="17639" y="19037"/>
                </a:lnTo>
                <a:lnTo>
                  <a:pt x="17768" y="15148"/>
                </a:lnTo>
                <a:lnTo>
                  <a:pt x="18262" y="12230"/>
                </a:lnTo>
                <a:lnTo>
                  <a:pt x="20598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08" y="8417"/>
                </a:lnTo>
                <a:lnTo>
                  <a:pt x="32691" y="8341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02"/>
                </a:lnTo>
                <a:lnTo>
                  <a:pt x="28054" y="342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7" y="1840"/>
                </a:lnTo>
                <a:lnTo>
                  <a:pt x="12484" y="4546"/>
                </a:lnTo>
                <a:lnTo>
                  <a:pt x="10213" y="8100"/>
                </a:lnTo>
                <a:lnTo>
                  <a:pt x="894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856407" y="21332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3" y="11455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388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29"/>
                </a:lnTo>
                <a:lnTo>
                  <a:pt x="10388" y="50673"/>
                </a:lnTo>
                <a:lnTo>
                  <a:pt x="13373" y="51868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918889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6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976510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020487" y="2110287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8"/>
                </a:moveTo>
                <a:lnTo>
                  <a:pt x="33094" y="74195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5"/>
                </a:lnTo>
                <a:lnTo>
                  <a:pt x="42048" y="40957"/>
                </a:lnTo>
                <a:lnTo>
                  <a:pt x="41746" y="37947"/>
                </a:lnTo>
                <a:lnTo>
                  <a:pt x="40551" y="33008"/>
                </a:lnTo>
                <a:lnTo>
                  <a:pt x="38202" y="28994"/>
                </a:lnTo>
                <a:lnTo>
                  <a:pt x="35027" y="25681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1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6"/>
                </a:lnTo>
                <a:lnTo>
                  <a:pt x="8953" y="30952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60"/>
                </a:lnTo>
                <a:lnTo>
                  <a:pt x="18248" y="31485"/>
                </a:lnTo>
                <a:lnTo>
                  <a:pt x="22734" y="30685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4"/>
                </a:lnTo>
                <a:lnTo>
                  <a:pt x="32447" y="38875"/>
                </a:lnTo>
                <a:lnTo>
                  <a:pt x="33094" y="42814"/>
                </a:lnTo>
                <a:lnTo>
                  <a:pt x="33094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075654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28" y="3070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6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6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7" y="42886"/>
                </a:lnTo>
                <a:lnTo>
                  <a:pt x="3944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28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705204" y="2243869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2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599"/>
                </a:lnTo>
                <a:lnTo>
                  <a:pt x="8992" y="75539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59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41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17"/>
                </a:lnTo>
                <a:lnTo>
                  <a:pt x="30010" y="8420"/>
                </a:lnTo>
                <a:lnTo>
                  <a:pt x="32691" y="8355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57" y="0"/>
                </a:lnTo>
                <a:lnTo>
                  <a:pt x="21694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4" y="4546"/>
                </a:lnTo>
                <a:lnTo>
                  <a:pt x="10209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742367" y="2267197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4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84" y="51879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804845" y="224427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830247" y="2244272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852221" y="2267197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8" y="11173"/>
                </a:lnTo>
                <a:lnTo>
                  <a:pt x="17693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3"/>
                </a:lnTo>
                <a:lnTo>
                  <a:pt x="2452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389" y="50673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64" y="46126"/>
                </a:moveTo>
                <a:lnTo>
                  <a:pt x="21452" y="46126"/>
                </a:lnTo>
                <a:lnTo>
                  <a:pt x="17106" y="44574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9"/>
                </a:lnTo>
                <a:lnTo>
                  <a:pt x="10389" y="50673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2" y="51624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3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909278" y="2267949"/>
            <a:ext cx="73738" cy="52110"/>
          </a:xfrm>
          <a:custGeom>
            <a:avLst/>
            <a:gdLst/>
            <a:ahLst/>
            <a:cxnLst/>
            <a:rect l="l" t="t" r="r" b="b"/>
            <a:pathLst>
              <a:path w="73738" h="52110">
                <a:moveTo>
                  <a:pt x="481" y="3863"/>
                </a:moveTo>
                <a:lnTo>
                  <a:pt x="14759" y="50256"/>
                </a:lnTo>
                <a:lnTo>
                  <a:pt x="15241" y="51170"/>
                </a:lnTo>
                <a:lnTo>
                  <a:pt x="17984" y="52095"/>
                </a:lnTo>
                <a:lnTo>
                  <a:pt x="24206" y="52070"/>
                </a:lnTo>
                <a:lnTo>
                  <a:pt x="26859" y="50256"/>
                </a:lnTo>
                <a:lnTo>
                  <a:pt x="36348" y="14820"/>
                </a:lnTo>
                <a:lnTo>
                  <a:pt x="36564" y="14820"/>
                </a:lnTo>
                <a:lnTo>
                  <a:pt x="46824" y="50256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10"/>
                </a:lnTo>
                <a:lnTo>
                  <a:pt x="58863" y="50256"/>
                </a:lnTo>
                <a:lnTo>
                  <a:pt x="73252" y="3863"/>
                </a:lnTo>
                <a:lnTo>
                  <a:pt x="73738" y="1577"/>
                </a:lnTo>
                <a:lnTo>
                  <a:pt x="73201" y="472"/>
                </a:lnTo>
                <a:lnTo>
                  <a:pt x="70422" y="0"/>
                </a:lnTo>
                <a:lnTo>
                  <a:pt x="67844" y="25"/>
                </a:lnTo>
                <a:lnTo>
                  <a:pt x="64730" y="1742"/>
                </a:lnTo>
                <a:lnTo>
                  <a:pt x="53110" y="42011"/>
                </a:lnTo>
                <a:lnTo>
                  <a:pt x="52958" y="42011"/>
                </a:lnTo>
                <a:lnTo>
                  <a:pt x="41287" y="1638"/>
                </a:lnTo>
                <a:lnTo>
                  <a:pt x="40956" y="863"/>
                </a:lnTo>
                <a:lnTo>
                  <a:pt x="38367" y="25"/>
                </a:lnTo>
                <a:lnTo>
                  <a:pt x="35153" y="25"/>
                </a:lnTo>
                <a:lnTo>
                  <a:pt x="32169" y="1742"/>
                </a:lnTo>
                <a:lnTo>
                  <a:pt x="21372" y="42011"/>
                </a:lnTo>
                <a:lnTo>
                  <a:pt x="21160" y="42011"/>
                </a:lnTo>
                <a:lnTo>
                  <a:pt x="9384" y="1742"/>
                </a:lnTo>
                <a:lnTo>
                  <a:pt x="8294" y="356"/>
                </a:lnTo>
                <a:lnTo>
                  <a:pt x="5460" y="0"/>
                </a:lnTo>
                <a:lnTo>
                  <a:pt x="2908" y="25"/>
                </a:lnTo>
                <a:lnTo>
                  <a:pt x="0" y="1259"/>
                </a:lnTo>
                <a:lnTo>
                  <a:pt x="481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993629" y="22478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28"/>
                </a:lnTo>
                <a:lnTo>
                  <a:pt x="7607" y="10728"/>
                </a:lnTo>
                <a:lnTo>
                  <a:pt x="10666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5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6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020111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7" y="22683"/>
                </a:moveTo>
                <a:lnTo>
                  <a:pt x="33097" y="51271"/>
                </a:lnTo>
                <a:lnTo>
                  <a:pt x="33314" y="52009"/>
                </a:lnTo>
                <a:lnTo>
                  <a:pt x="35952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8" y="14072"/>
                </a:lnTo>
                <a:lnTo>
                  <a:pt x="13765" y="11750"/>
                </a:lnTo>
                <a:lnTo>
                  <a:pt x="18251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073103" y="2267305"/>
            <a:ext cx="46226" cy="72327"/>
          </a:xfrm>
          <a:custGeom>
            <a:avLst/>
            <a:gdLst/>
            <a:ahLst/>
            <a:cxnLst/>
            <a:rect l="l" t="t" r="r" b="b"/>
            <a:pathLst>
              <a:path w="46226" h="72327">
                <a:moveTo>
                  <a:pt x="431" y="55727"/>
                </a:moveTo>
                <a:lnTo>
                  <a:pt x="0" y="59194"/>
                </a:lnTo>
                <a:lnTo>
                  <a:pt x="392" y="62816"/>
                </a:lnTo>
                <a:lnTo>
                  <a:pt x="1993" y="66041"/>
                </a:lnTo>
                <a:lnTo>
                  <a:pt x="5039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4"/>
                </a:lnTo>
                <a:lnTo>
                  <a:pt x="32561" y="70995"/>
                </a:lnTo>
                <a:lnTo>
                  <a:pt x="35559" y="70106"/>
                </a:lnTo>
                <a:lnTo>
                  <a:pt x="39966" y="67363"/>
                </a:lnTo>
                <a:lnTo>
                  <a:pt x="43332" y="64047"/>
                </a:lnTo>
                <a:lnTo>
                  <a:pt x="45212" y="59997"/>
                </a:lnTo>
                <a:lnTo>
                  <a:pt x="45694" y="55615"/>
                </a:lnTo>
                <a:lnTo>
                  <a:pt x="45272" y="51602"/>
                </a:lnTo>
                <a:lnTo>
                  <a:pt x="43610" y="48387"/>
                </a:lnTo>
                <a:lnTo>
                  <a:pt x="40967" y="45924"/>
                </a:lnTo>
                <a:lnTo>
                  <a:pt x="37731" y="43981"/>
                </a:lnTo>
                <a:lnTo>
                  <a:pt x="33677" y="42788"/>
                </a:lnTo>
                <a:lnTo>
                  <a:pt x="29029" y="42382"/>
                </a:lnTo>
                <a:lnTo>
                  <a:pt x="16278" y="41835"/>
                </a:lnTo>
                <a:lnTo>
                  <a:pt x="14324" y="41760"/>
                </a:lnTo>
                <a:lnTo>
                  <a:pt x="10413" y="39639"/>
                </a:lnTo>
                <a:lnTo>
                  <a:pt x="11695" y="51562"/>
                </a:lnTo>
                <a:lnTo>
                  <a:pt x="14540" y="48985"/>
                </a:lnTo>
                <a:lnTo>
                  <a:pt x="27190" y="49430"/>
                </a:lnTo>
                <a:lnTo>
                  <a:pt x="30110" y="49491"/>
                </a:lnTo>
                <a:lnTo>
                  <a:pt x="32435" y="50104"/>
                </a:lnTo>
                <a:lnTo>
                  <a:pt x="35877" y="52390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69" y="65483"/>
                </a:lnTo>
                <a:lnTo>
                  <a:pt x="18082" y="65483"/>
                </a:lnTo>
                <a:lnTo>
                  <a:pt x="14756" y="64885"/>
                </a:lnTo>
                <a:lnTo>
                  <a:pt x="12369" y="63680"/>
                </a:lnTo>
                <a:lnTo>
                  <a:pt x="8787" y="60670"/>
                </a:lnTo>
                <a:lnTo>
                  <a:pt x="8787" y="57570"/>
                </a:lnTo>
                <a:lnTo>
                  <a:pt x="9499" y="54648"/>
                </a:lnTo>
                <a:lnTo>
                  <a:pt x="9817" y="36233"/>
                </a:lnTo>
                <a:lnTo>
                  <a:pt x="11390" y="32881"/>
                </a:lnTo>
                <a:lnTo>
                  <a:pt x="14399" y="33681"/>
                </a:lnTo>
                <a:lnTo>
                  <a:pt x="17981" y="34735"/>
                </a:lnTo>
                <a:lnTo>
                  <a:pt x="16012" y="2719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29"/>
                </a:lnTo>
                <a:lnTo>
                  <a:pt x="11656" y="14911"/>
                </a:lnTo>
                <a:lnTo>
                  <a:pt x="9903" y="3200"/>
                </a:lnTo>
                <a:lnTo>
                  <a:pt x="6577" y="6238"/>
                </a:lnTo>
                <a:lnTo>
                  <a:pt x="4340" y="10299"/>
                </a:lnTo>
                <a:lnTo>
                  <a:pt x="2933" y="15011"/>
                </a:lnTo>
                <a:lnTo>
                  <a:pt x="2933" y="17793"/>
                </a:lnTo>
                <a:lnTo>
                  <a:pt x="3261" y="22214"/>
                </a:lnTo>
                <a:lnTo>
                  <a:pt x="4556" y="25591"/>
                </a:lnTo>
                <a:lnTo>
                  <a:pt x="6565" y="28425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01"/>
                </a:lnTo>
                <a:lnTo>
                  <a:pt x="2270" y="42076"/>
                </a:lnTo>
                <a:lnTo>
                  <a:pt x="3973" y="44830"/>
                </a:lnTo>
                <a:lnTo>
                  <a:pt x="7058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72327">
                <a:moveTo>
                  <a:pt x="15886" y="8282"/>
                </a:moveTo>
                <a:lnTo>
                  <a:pt x="18453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60"/>
                </a:lnTo>
                <a:lnTo>
                  <a:pt x="31315" y="11494"/>
                </a:lnTo>
                <a:lnTo>
                  <a:pt x="32230" y="14086"/>
                </a:lnTo>
                <a:lnTo>
                  <a:pt x="32230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7" y="26697"/>
                </a:lnTo>
                <a:lnTo>
                  <a:pt x="25181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7" y="33795"/>
                </a:lnTo>
                <a:lnTo>
                  <a:pt x="33882" y="31866"/>
                </a:lnTo>
                <a:lnTo>
                  <a:pt x="37249" y="28856"/>
                </a:lnTo>
                <a:lnTo>
                  <a:pt x="39444" y="24853"/>
                </a:lnTo>
                <a:lnTo>
                  <a:pt x="40805" y="20181"/>
                </a:lnTo>
                <a:lnTo>
                  <a:pt x="40805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8" y="8143"/>
                </a:lnTo>
                <a:lnTo>
                  <a:pt x="44383" y="8143"/>
                </a:lnTo>
                <a:lnTo>
                  <a:pt x="45719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8" y="78"/>
                </a:lnTo>
                <a:lnTo>
                  <a:pt x="19112" y="0"/>
                </a:lnTo>
                <a:lnTo>
                  <a:pt x="14248" y="1220"/>
                </a:lnTo>
                <a:lnTo>
                  <a:pt x="9903" y="3200"/>
                </a:lnTo>
                <a:lnTo>
                  <a:pt x="11656" y="14911"/>
                </a:lnTo>
                <a:lnTo>
                  <a:pt x="13117" y="11102"/>
                </a:lnTo>
                <a:lnTo>
                  <a:pt x="15886" y="8282"/>
                </a:lnTo>
                <a:close/>
              </a:path>
              <a:path w="46226" h="72327">
                <a:moveTo>
                  <a:pt x="9817" y="36233"/>
                </a:moveTo>
                <a:lnTo>
                  <a:pt x="9499" y="54648"/>
                </a:lnTo>
                <a:lnTo>
                  <a:pt x="11695" y="51562"/>
                </a:lnTo>
                <a:lnTo>
                  <a:pt x="10413" y="39639"/>
                </a:lnTo>
                <a:lnTo>
                  <a:pt x="9817" y="3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153545" y="224451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7"/>
                </a:lnTo>
                <a:lnTo>
                  <a:pt x="6098" y="70995"/>
                </a:lnTo>
                <a:lnTo>
                  <a:pt x="10680" y="74270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12"/>
                </a:lnTo>
                <a:lnTo>
                  <a:pt x="9273" y="46838"/>
                </a:lnTo>
                <a:lnTo>
                  <a:pt x="9958" y="42331"/>
                </a:lnTo>
                <a:lnTo>
                  <a:pt x="11127" y="38077"/>
                </a:lnTo>
                <a:lnTo>
                  <a:pt x="13121" y="34531"/>
                </a:lnTo>
                <a:lnTo>
                  <a:pt x="16001" y="32017"/>
                </a:lnTo>
                <a:lnTo>
                  <a:pt x="19533" y="30379"/>
                </a:lnTo>
                <a:lnTo>
                  <a:pt x="24270" y="30379"/>
                </a:lnTo>
                <a:lnTo>
                  <a:pt x="28893" y="32755"/>
                </a:lnTo>
                <a:lnTo>
                  <a:pt x="33491" y="36615"/>
                </a:lnTo>
                <a:lnTo>
                  <a:pt x="35916" y="39613"/>
                </a:lnTo>
                <a:lnTo>
                  <a:pt x="35916" y="59143"/>
                </a:lnTo>
                <a:lnTo>
                  <a:pt x="33173" y="62409"/>
                </a:lnTo>
                <a:lnTo>
                  <a:pt x="29425" y="65811"/>
                </a:lnTo>
                <a:lnTo>
                  <a:pt x="25974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4" y="67045"/>
                </a:lnTo>
                <a:lnTo>
                  <a:pt x="12766" y="64479"/>
                </a:lnTo>
                <a:lnTo>
                  <a:pt x="13223" y="75653"/>
                </a:lnTo>
                <a:lnTo>
                  <a:pt x="16271" y="76352"/>
                </a:lnTo>
                <a:lnTo>
                  <a:pt x="23154" y="76352"/>
                </a:lnTo>
                <a:lnTo>
                  <a:pt x="26175" y="75567"/>
                </a:lnTo>
                <a:lnTo>
                  <a:pt x="28943" y="74015"/>
                </a:lnTo>
                <a:lnTo>
                  <a:pt x="31711" y="72453"/>
                </a:lnTo>
                <a:lnTo>
                  <a:pt x="34380" y="70283"/>
                </a:lnTo>
                <a:lnTo>
                  <a:pt x="36946" y="67503"/>
                </a:lnTo>
                <a:lnTo>
                  <a:pt x="37021" y="74498"/>
                </a:lnTo>
                <a:lnTo>
                  <a:pt x="39625" y="75603"/>
                </a:lnTo>
                <a:lnTo>
                  <a:pt x="42357" y="75603"/>
                </a:lnTo>
                <a:lnTo>
                  <a:pt x="44921" y="73954"/>
                </a:lnTo>
                <a:lnTo>
                  <a:pt x="44921" y="1691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7"/>
                </a:lnTo>
                <a:lnTo>
                  <a:pt x="26517" y="23305"/>
                </a:lnTo>
                <a:lnTo>
                  <a:pt x="23903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5" y="24602"/>
                </a:lnTo>
                <a:lnTo>
                  <a:pt x="9334" y="25897"/>
                </a:lnTo>
                <a:lnTo>
                  <a:pt x="7138" y="27726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75"/>
                </a:lnTo>
                <a:lnTo>
                  <a:pt x="445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213974" y="22478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28"/>
                </a:lnTo>
                <a:lnTo>
                  <a:pt x="7607" y="10728"/>
                </a:lnTo>
                <a:lnTo>
                  <a:pt x="10666" y="8837"/>
                </a:lnTo>
                <a:lnTo>
                  <a:pt x="11062" y="5307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5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236553" y="2267197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2" y="111"/>
                </a:moveTo>
                <a:lnTo>
                  <a:pt x="16015" y="0"/>
                </a:lnTo>
                <a:lnTo>
                  <a:pt x="13425" y="392"/>
                </a:lnTo>
                <a:lnTo>
                  <a:pt x="8982" y="1993"/>
                </a:lnTo>
                <a:lnTo>
                  <a:pt x="5641" y="4366"/>
                </a:lnTo>
                <a:lnTo>
                  <a:pt x="303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37" y="18514"/>
                </a:lnTo>
                <a:lnTo>
                  <a:pt x="2948" y="21628"/>
                </a:lnTo>
                <a:lnTo>
                  <a:pt x="6198" y="25206"/>
                </a:lnTo>
                <a:lnTo>
                  <a:pt x="8982" y="26935"/>
                </a:lnTo>
                <a:lnTo>
                  <a:pt x="11938" y="28407"/>
                </a:lnTo>
                <a:lnTo>
                  <a:pt x="15012" y="29641"/>
                </a:lnTo>
                <a:lnTo>
                  <a:pt x="17960" y="30797"/>
                </a:lnTo>
                <a:lnTo>
                  <a:pt x="20703" y="31988"/>
                </a:lnTo>
                <a:lnTo>
                  <a:pt x="23954" y="34274"/>
                </a:lnTo>
                <a:lnTo>
                  <a:pt x="25718" y="37310"/>
                </a:lnTo>
                <a:lnTo>
                  <a:pt x="25466" y="41183"/>
                </a:lnTo>
                <a:lnTo>
                  <a:pt x="22899" y="44574"/>
                </a:lnTo>
                <a:lnTo>
                  <a:pt x="19685" y="46010"/>
                </a:lnTo>
                <a:lnTo>
                  <a:pt x="17082" y="46493"/>
                </a:lnTo>
                <a:lnTo>
                  <a:pt x="13539" y="46493"/>
                </a:lnTo>
                <a:lnTo>
                  <a:pt x="10199" y="45755"/>
                </a:lnTo>
                <a:lnTo>
                  <a:pt x="6149" y="44157"/>
                </a:lnTo>
                <a:lnTo>
                  <a:pt x="3280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7" y="48830"/>
                </a:lnTo>
                <a:lnTo>
                  <a:pt x="3039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6" y="53527"/>
                </a:lnTo>
                <a:lnTo>
                  <a:pt x="15407" y="53657"/>
                </a:lnTo>
                <a:lnTo>
                  <a:pt x="18227" y="53657"/>
                </a:lnTo>
                <a:lnTo>
                  <a:pt x="20815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83"/>
                </a:lnTo>
                <a:lnTo>
                  <a:pt x="34556" y="35877"/>
                </a:lnTo>
                <a:lnTo>
                  <a:pt x="33505" y="32547"/>
                </a:lnTo>
                <a:lnTo>
                  <a:pt x="31866" y="29743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23"/>
                </a:lnTo>
                <a:lnTo>
                  <a:pt x="19116" y="22603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584"/>
                </a:lnTo>
                <a:lnTo>
                  <a:pt x="9767" y="13992"/>
                </a:lnTo>
                <a:lnTo>
                  <a:pt x="10325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4" y="6944"/>
                </a:lnTo>
                <a:lnTo>
                  <a:pt x="22086" y="7134"/>
                </a:lnTo>
                <a:lnTo>
                  <a:pt x="25869" y="8369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6" y="2908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280859" y="2267247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29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22"/>
                </a:lnTo>
                <a:lnTo>
                  <a:pt x="12776" y="12510"/>
                </a:lnTo>
                <a:lnTo>
                  <a:pt x="15073" y="9194"/>
                </a:lnTo>
                <a:lnTo>
                  <a:pt x="18364" y="7542"/>
                </a:lnTo>
                <a:lnTo>
                  <a:pt x="24775" y="7542"/>
                </a:lnTo>
                <a:lnTo>
                  <a:pt x="28130" y="8446"/>
                </a:lnTo>
                <a:lnTo>
                  <a:pt x="32064" y="10415"/>
                </a:lnTo>
                <a:lnTo>
                  <a:pt x="35457" y="12993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8"/>
                </a:lnTo>
                <a:lnTo>
                  <a:pt x="34631" y="3211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78"/>
                </a:lnTo>
                <a:lnTo>
                  <a:pt x="8622" y="4316"/>
                </a:lnTo>
                <a:lnTo>
                  <a:pt x="4546" y="8712"/>
                </a:lnTo>
                <a:lnTo>
                  <a:pt x="2933" y="11557"/>
                </a:lnTo>
                <a:lnTo>
                  <a:pt x="1750" y="14998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25"/>
                </a:lnTo>
                <a:lnTo>
                  <a:pt x="12420" y="51880"/>
                </a:lnTo>
                <a:lnTo>
                  <a:pt x="15138" y="53035"/>
                </a:lnTo>
                <a:lnTo>
                  <a:pt x="18237" y="53607"/>
                </a:lnTo>
                <a:lnTo>
                  <a:pt x="23454" y="53607"/>
                </a:lnTo>
                <a:lnTo>
                  <a:pt x="26694" y="53125"/>
                </a:lnTo>
                <a:lnTo>
                  <a:pt x="29753" y="52373"/>
                </a:lnTo>
                <a:lnTo>
                  <a:pt x="32472" y="51333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1" y="39676"/>
                </a:lnTo>
                <a:lnTo>
                  <a:pt x="33501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7"/>
                </a:lnTo>
                <a:lnTo>
                  <a:pt x="18795" y="45464"/>
                </a:lnTo>
                <a:lnTo>
                  <a:pt x="15429" y="43916"/>
                </a:lnTo>
                <a:lnTo>
                  <a:pt x="12852" y="41134"/>
                </a:lnTo>
                <a:lnTo>
                  <a:pt x="10817" y="37566"/>
                </a:lnTo>
                <a:lnTo>
                  <a:pt x="962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330179" y="22478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1" y="8888"/>
                </a:lnTo>
                <a:lnTo>
                  <a:pt x="3380" y="10728"/>
                </a:lnTo>
                <a:lnTo>
                  <a:pt x="7606" y="10728"/>
                </a:lnTo>
                <a:lnTo>
                  <a:pt x="10666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5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6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356660" y="2267190"/>
            <a:ext cx="44932" cy="72353"/>
          </a:xfrm>
          <a:custGeom>
            <a:avLst/>
            <a:gdLst/>
            <a:ahLst/>
            <a:cxnLst/>
            <a:rect l="l" t="t" r="r" b="b"/>
            <a:pathLst>
              <a:path w="44932" h="72353">
                <a:moveTo>
                  <a:pt x="8953" y="17261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4" y="7711"/>
                </a:lnTo>
                <a:lnTo>
                  <a:pt x="27800" y="8255"/>
                </a:lnTo>
                <a:lnTo>
                  <a:pt x="30938" y="10429"/>
                </a:lnTo>
                <a:lnTo>
                  <a:pt x="33110" y="13680"/>
                </a:lnTo>
                <a:lnTo>
                  <a:pt x="34697" y="17553"/>
                </a:lnTo>
                <a:lnTo>
                  <a:pt x="35457" y="22226"/>
                </a:lnTo>
                <a:lnTo>
                  <a:pt x="35647" y="27139"/>
                </a:lnTo>
                <a:lnTo>
                  <a:pt x="35647" y="29415"/>
                </a:lnTo>
                <a:lnTo>
                  <a:pt x="34938" y="33909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10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2" y="30380"/>
                </a:lnTo>
                <a:lnTo>
                  <a:pt x="44932" y="22567"/>
                </a:lnTo>
                <a:lnTo>
                  <a:pt x="44565" y="19202"/>
                </a:lnTo>
                <a:lnTo>
                  <a:pt x="43841" y="16041"/>
                </a:lnTo>
                <a:lnTo>
                  <a:pt x="43117" y="12877"/>
                </a:lnTo>
                <a:lnTo>
                  <a:pt x="41973" y="10097"/>
                </a:lnTo>
                <a:lnTo>
                  <a:pt x="40399" y="7711"/>
                </a:lnTo>
                <a:lnTo>
                  <a:pt x="36793" y="3441"/>
                </a:lnTo>
                <a:lnTo>
                  <a:pt x="31799" y="687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32" h="72353">
                <a:moveTo>
                  <a:pt x="7862" y="9006"/>
                </a:moveTo>
                <a:lnTo>
                  <a:pt x="7862" y="2120"/>
                </a:lnTo>
                <a:lnTo>
                  <a:pt x="5295" y="788"/>
                </a:lnTo>
                <a:lnTo>
                  <a:pt x="2567" y="78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3"/>
                </a:lnTo>
                <a:lnTo>
                  <a:pt x="13806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0" y="53672"/>
                </a:lnTo>
                <a:lnTo>
                  <a:pt x="27166" y="53672"/>
                </a:lnTo>
                <a:lnTo>
                  <a:pt x="30186" y="53025"/>
                </a:lnTo>
                <a:lnTo>
                  <a:pt x="32829" y="51739"/>
                </a:lnTo>
                <a:lnTo>
                  <a:pt x="35471" y="50457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38"/>
                </a:lnTo>
                <a:lnTo>
                  <a:pt x="25236" y="45961"/>
                </a:lnTo>
                <a:lnTo>
                  <a:pt x="20549" y="45961"/>
                </a:lnTo>
                <a:lnTo>
                  <a:pt x="16002" y="43574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415077" y="224427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439399" y="22478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28"/>
                </a:lnTo>
                <a:lnTo>
                  <a:pt x="7607" y="10728"/>
                </a:lnTo>
                <a:lnTo>
                  <a:pt x="10666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5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465881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7" y="22683"/>
                </a:moveTo>
                <a:lnTo>
                  <a:pt x="33097" y="51271"/>
                </a:lnTo>
                <a:lnTo>
                  <a:pt x="33314" y="52009"/>
                </a:lnTo>
                <a:lnTo>
                  <a:pt x="35952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8" y="14072"/>
                </a:lnTo>
                <a:lnTo>
                  <a:pt x="13765" y="11750"/>
                </a:lnTo>
                <a:lnTo>
                  <a:pt x="18251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521047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3" y="14136"/>
                </a:lnTo>
                <a:lnTo>
                  <a:pt x="42890" y="11328"/>
                </a:lnTo>
                <a:lnTo>
                  <a:pt x="39880" y="6807"/>
                </a:lnTo>
                <a:lnTo>
                  <a:pt x="35930" y="3074"/>
                </a:lnTo>
                <a:lnTo>
                  <a:pt x="33224" y="1842"/>
                </a:lnTo>
                <a:lnTo>
                  <a:pt x="30530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5"/>
                </a:lnTo>
                <a:lnTo>
                  <a:pt x="9273" y="22085"/>
                </a:lnTo>
                <a:lnTo>
                  <a:pt x="9348" y="20091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3"/>
                </a:lnTo>
                <a:lnTo>
                  <a:pt x="13855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7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5" y="45529"/>
                </a:lnTo>
                <a:lnTo>
                  <a:pt x="42062" y="42900"/>
                </a:lnTo>
                <a:lnTo>
                  <a:pt x="39448" y="43267"/>
                </a:lnTo>
                <a:lnTo>
                  <a:pt x="36183" y="44552"/>
                </a:lnTo>
                <a:lnTo>
                  <a:pt x="33289" y="45439"/>
                </a:lnTo>
                <a:lnTo>
                  <a:pt x="29641" y="46191"/>
                </a:lnTo>
                <a:lnTo>
                  <a:pt x="25250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576278" y="2267197"/>
            <a:ext cx="34560" cy="53657"/>
          </a:xfrm>
          <a:custGeom>
            <a:avLst/>
            <a:gdLst/>
            <a:ahLst/>
            <a:cxnLst/>
            <a:rect l="l" t="t" r="r" b="b"/>
            <a:pathLst>
              <a:path w="34560" h="53657">
                <a:moveTo>
                  <a:pt x="21592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93"/>
                </a:lnTo>
                <a:lnTo>
                  <a:pt x="5641" y="4366"/>
                </a:lnTo>
                <a:lnTo>
                  <a:pt x="3037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36" y="18514"/>
                </a:lnTo>
                <a:lnTo>
                  <a:pt x="2948" y="21628"/>
                </a:lnTo>
                <a:lnTo>
                  <a:pt x="6198" y="25206"/>
                </a:lnTo>
                <a:lnTo>
                  <a:pt x="8981" y="26935"/>
                </a:lnTo>
                <a:lnTo>
                  <a:pt x="11941" y="28407"/>
                </a:lnTo>
                <a:lnTo>
                  <a:pt x="15011" y="29641"/>
                </a:lnTo>
                <a:lnTo>
                  <a:pt x="17960" y="30797"/>
                </a:lnTo>
                <a:lnTo>
                  <a:pt x="20703" y="31988"/>
                </a:lnTo>
                <a:lnTo>
                  <a:pt x="23954" y="34274"/>
                </a:lnTo>
                <a:lnTo>
                  <a:pt x="25718" y="37310"/>
                </a:lnTo>
                <a:lnTo>
                  <a:pt x="25466" y="41183"/>
                </a:lnTo>
                <a:lnTo>
                  <a:pt x="22899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9" y="45755"/>
                </a:lnTo>
                <a:lnTo>
                  <a:pt x="6149" y="44157"/>
                </a:lnTo>
                <a:lnTo>
                  <a:pt x="3279" y="42555"/>
                </a:lnTo>
                <a:lnTo>
                  <a:pt x="270" y="42937"/>
                </a:lnTo>
                <a:lnTo>
                  <a:pt x="0" y="45529"/>
                </a:lnTo>
                <a:lnTo>
                  <a:pt x="445" y="48830"/>
                </a:lnTo>
                <a:lnTo>
                  <a:pt x="3037" y="50925"/>
                </a:lnTo>
                <a:lnTo>
                  <a:pt x="6214" y="52221"/>
                </a:lnTo>
                <a:lnTo>
                  <a:pt x="8867" y="52984"/>
                </a:lnTo>
                <a:lnTo>
                  <a:pt x="12016" y="53527"/>
                </a:lnTo>
                <a:lnTo>
                  <a:pt x="15407" y="53657"/>
                </a:lnTo>
                <a:lnTo>
                  <a:pt x="18227" y="53657"/>
                </a:lnTo>
                <a:lnTo>
                  <a:pt x="20815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5" y="46609"/>
                </a:lnTo>
                <a:lnTo>
                  <a:pt x="34103" y="42696"/>
                </a:lnTo>
                <a:lnTo>
                  <a:pt x="34560" y="37983"/>
                </a:lnTo>
                <a:lnTo>
                  <a:pt x="34560" y="35877"/>
                </a:lnTo>
                <a:lnTo>
                  <a:pt x="33505" y="32547"/>
                </a:lnTo>
                <a:lnTo>
                  <a:pt x="31866" y="29743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23"/>
                </a:lnTo>
                <a:lnTo>
                  <a:pt x="19116" y="22603"/>
                </a:lnTo>
                <a:lnTo>
                  <a:pt x="16142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28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4" y="6944"/>
                </a:lnTo>
                <a:lnTo>
                  <a:pt x="22086" y="7134"/>
                </a:lnTo>
                <a:lnTo>
                  <a:pt x="25873" y="8369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625843" y="2270070"/>
            <a:ext cx="11390" cy="50241"/>
          </a:xfrm>
          <a:custGeom>
            <a:avLst/>
            <a:gdLst/>
            <a:ahLst/>
            <a:cxnLst/>
            <a:rect l="l" t="t" r="r" b="b"/>
            <a:pathLst>
              <a:path w="11390" h="50241">
                <a:moveTo>
                  <a:pt x="241" y="40993"/>
                </a:moveTo>
                <a:lnTo>
                  <a:pt x="0" y="44002"/>
                </a:lnTo>
                <a:lnTo>
                  <a:pt x="241" y="46987"/>
                </a:lnTo>
                <a:lnTo>
                  <a:pt x="2870" y="49946"/>
                </a:lnTo>
                <a:lnTo>
                  <a:pt x="5688" y="50241"/>
                </a:lnTo>
                <a:lnTo>
                  <a:pt x="9184" y="49744"/>
                </a:lnTo>
                <a:lnTo>
                  <a:pt x="11149" y="46987"/>
                </a:lnTo>
                <a:lnTo>
                  <a:pt x="11390" y="44002"/>
                </a:lnTo>
                <a:lnTo>
                  <a:pt x="11149" y="40993"/>
                </a:lnTo>
                <a:lnTo>
                  <a:pt x="8456" y="38033"/>
                </a:lnTo>
                <a:lnTo>
                  <a:pt x="5688" y="37716"/>
                </a:lnTo>
                <a:lnTo>
                  <a:pt x="2146" y="38249"/>
                </a:lnTo>
                <a:lnTo>
                  <a:pt x="241" y="40993"/>
                </a:lnTo>
                <a:close/>
              </a:path>
              <a:path w="11390" h="50241">
                <a:moveTo>
                  <a:pt x="241" y="3286"/>
                </a:moveTo>
                <a:lnTo>
                  <a:pt x="0" y="6350"/>
                </a:lnTo>
                <a:lnTo>
                  <a:pt x="241" y="9283"/>
                </a:lnTo>
                <a:lnTo>
                  <a:pt x="2870" y="12240"/>
                </a:lnTo>
                <a:lnTo>
                  <a:pt x="5688" y="12534"/>
                </a:lnTo>
                <a:lnTo>
                  <a:pt x="9184" y="12038"/>
                </a:lnTo>
                <a:lnTo>
                  <a:pt x="11149" y="9283"/>
                </a:lnTo>
                <a:lnTo>
                  <a:pt x="11390" y="6350"/>
                </a:lnTo>
                <a:lnTo>
                  <a:pt x="11149" y="3286"/>
                </a:lnTo>
                <a:lnTo>
                  <a:pt x="8456" y="302"/>
                </a:lnTo>
                <a:lnTo>
                  <a:pt x="5688" y="0"/>
                </a:lnTo>
                <a:lnTo>
                  <a:pt x="2146" y="492"/>
                </a:lnTo>
                <a:lnTo>
                  <a:pt x="241" y="3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709113" y="2535109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9"/>
                </a:moveTo>
                <a:lnTo>
                  <a:pt x="0" y="17528"/>
                </a:lnTo>
                <a:lnTo>
                  <a:pt x="1347" y="20779"/>
                </a:lnTo>
                <a:lnTo>
                  <a:pt x="4036" y="23472"/>
                </a:lnTo>
                <a:lnTo>
                  <a:pt x="6728" y="26164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4"/>
                </a:lnTo>
                <a:lnTo>
                  <a:pt x="23468" y="23472"/>
                </a:lnTo>
                <a:lnTo>
                  <a:pt x="26162" y="20779"/>
                </a:lnTo>
                <a:lnTo>
                  <a:pt x="27508" y="17528"/>
                </a:lnTo>
                <a:lnTo>
                  <a:pt x="27508" y="9932"/>
                </a:lnTo>
                <a:lnTo>
                  <a:pt x="26162" y="6692"/>
                </a:lnTo>
                <a:lnTo>
                  <a:pt x="23468" y="4014"/>
                </a:lnTo>
                <a:lnTo>
                  <a:pt x="20775" y="1336"/>
                </a:lnTo>
                <a:lnTo>
                  <a:pt x="17524" y="0"/>
                </a:lnTo>
                <a:lnTo>
                  <a:pt x="9969" y="0"/>
                </a:lnTo>
                <a:lnTo>
                  <a:pt x="6728" y="1336"/>
                </a:lnTo>
                <a:lnTo>
                  <a:pt x="4036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863666" y="251758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1" y="0"/>
                </a:moveTo>
                <a:lnTo>
                  <a:pt x="1140" y="929"/>
                </a:lnTo>
                <a:lnTo>
                  <a:pt x="0" y="4028"/>
                </a:lnTo>
                <a:lnTo>
                  <a:pt x="0" y="68811"/>
                </a:lnTo>
                <a:lnTo>
                  <a:pt x="975" y="70081"/>
                </a:lnTo>
                <a:lnTo>
                  <a:pt x="3757" y="70549"/>
                </a:lnTo>
                <a:lnTo>
                  <a:pt x="6320" y="70498"/>
                </a:lnTo>
                <a:lnTo>
                  <a:pt x="9330" y="68811"/>
                </a:lnTo>
                <a:lnTo>
                  <a:pt x="9330" y="43524"/>
                </a:lnTo>
                <a:lnTo>
                  <a:pt x="21649" y="43524"/>
                </a:lnTo>
                <a:lnTo>
                  <a:pt x="25372" y="42976"/>
                </a:lnTo>
                <a:lnTo>
                  <a:pt x="24763" y="34786"/>
                </a:lnTo>
                <a:lnTo>
                  <a:pt x="20558" y="35877"/>
                </a:lnTo>
                <a:lnTo>
                  <a:pt x="9330" y="35877"/>
                </a:lnTo>
                <a:lnTo>
                  <a:pt x="9330" y="7711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49">
                <a:moveTo>
                  <a:pt x="34274" y="39268"/>
                </a:moveTo>
                <a:lnTo>
                  <a:pt x="36435" y="37288"/>
                </a:lnTo>
                <a:lnTo>
                  <a:pt x="40233" y="32882"/>
                </a:lnTo>
                <a:lnTo>
                  <a:pt x="41399" y="30063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59" y="15519"/>
                </a:lnTo>
                <a:lnTo>
                  <a:pt x="41273" y="11139"/>
                </a:lnTo>
                <a:lnTo>
                  <a:pt x="38846" y="7546"/>
                </a:lnTo>
                <a:lnTo>
                  <a:pt x="35797" y="4485"/>
                </a:lnTo>
                <a:lnTo>
                  <a:pt x="31849" y="2199"/>
                </a:lnTo>
                <a:lnTo>
                  <a:pt x="28014" y="1004"/>
                </a:lnTo>
                <a:lnTo>
                  <a:pt x="24471" y="331"/>
                </a:lnTo>
                <a:lnTo>
                  <a:pt x="21689" y="64"/>
                </a:lnTo>
                <a:lnTo>
                  <a:pt x="18715" y="0"/>
                </a:lnTo>
                <a:lnTo>
                  <a:pt x="9330" y="7711"/>
                </a:lnTo>
                <a:lnTo>
                  <a:pt x="19544" y="7711"/>
                </a:lnTo>
                <a:lnTo>
                  <a:pt x="22870" y="8089"/>
                </a:lnTo>
                <a:lnTo>
                  <a:pt x="26170" y="8928"/>
                </a:lnTo>
                <a:lnTo>
                  <a:pt x="29321" y="10821"/>
                </a:lnTo>
                <a:lnTo>
                  <a:pt x="31708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0" y="27165"/>
                </a:lnTo>
                <a:lnTo>
                  <a:pt x="30718" y="30492"/>
                </a:lnTo>
                <a:lnTo>
                  <a:pt x="28191" y="33059"/>
                </a:lnTo>
                <a:lnTo>
                  <a:pt x="24763" y="34786"/>
                </a:lnTo>
                <a:lnTo>
                  <a:pt x="25372" y="42976"/>
                </a:lnTo>
                <a:lnTo>
                  <a:pt x="28507" y="41897"/>
                </a:lnTo>
                <a:lnTo>
                  <a:pt x="31633" y="40806"/>
                </a:lnTo>
                <a:lnTo>
                  <a:pt x="34274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916992" y="2535174"/>
            <a:ext cx="48841" cy="53643"/>
          </a:xfrm>
          <a:custGeom>
            <a:avLst/>
            <a:gdLst/>
            <a:ahLst/>
            <a:cxnLst/>
            <a:rect l="l" t="t" r="r" b="b"/>
            <a:pathLst>
              <a:path w="48841" h="53643">
                <a:moveTo>
                  <a:pt x="9281" y="23900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4" y="7480"/>
                </a:lnTo>
                <a:lnTo>
                  <a:pt x="27443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8"/>
                </a:lnTo>
                <a:lnTo>
                  <a:pt x="48308" y="33958"/>
                </a:lnTo>
                <a:lnTo>
                  <a:pt x="48841" y="3029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3"/>
                </a:lnTo>
                <a:lnTo>
                  <a:pt x="10894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3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00"/>
                </a:lnTo>
                <a:close/>
              </a:path>
              <a:path w="48841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690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974048" y="2535929"/>
            <a:ext cx="73736" cy="52196"/>
          </a:xfrm>
          <a:custGeom>
            <a:avLst/>
            <a:gdLst/>
            <a:ahLst/>
            <a:cxnLst/>
            <a:rect l="l" t="t" r="r" b="b"/>
            <a:pathLst>
              <a:path w="73736" h="52196">
                <a:moveTo>
                  <a:pt x="482" y="3845"/>
                </a:moveTo>
                <a:lnTo>
                  <a:pt x="14757" y="50238"/>
                </a:lnTo>
                <a:lnTo>
                  <a:pt x="15239" y="51153"/>
                </a:lnTo>
                <a:lnTo>
                  <a:pt x="17983" y="52092"/>
                </a:lnTo>
                <a:lnTo>
                  <a:pt x="20726" y="52196"/>
                </a:lnTo>
                <a:lnTo>
                  <a:pt x="24203" y="52067"/>
                </a:lnTo>
                <a:lnTo>
                  <a:pt x="26860" y="50238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2" y="50238"/>
                </a:lnTo>
                <a:lnTo>
                  <a:pt x="47520" y="51419"/>
                </a:lnTo>
                <a:lnTo>
                  <a:pt x="50126" y="52092"/>
                </a:lnTo>
                <a:lnTo>
                  <a:pt x="55664" y="52106"/>
                </a:lnTo>
                <a:lnTo>
                  <a:pt x="58864" y="50238"/>
                </a:lnTo>
                <a:lnTo>
                  <a:pt x="73253" y="3845"/>
                </a:lnTo>
                <a:lnTo>
                  <a:pt x="73736" y="1573"/>
                </a:lnTo>
                <a:lnTo>
                  <a:pt x="73202" y="468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39"/>
                </a:lnTo>
                <a:lnTo>
                  <a:pt x="53111" y="41997"/>
                </a:lnTo>
                <a:lnTo>
                  <a:pt x="52956" y="41997"/>
                </a:lnTo>
                <a:lnTo>
                  <a:pt x="41285" y="1624"/>
                </a:lnTo>
                <a:lnTo>
                  <a:pt x="40957" y="861"/>
                </a:lnTo>
                <a:lnTo>
                  <a:pt x="38365" y="25"/>
                </a:lnTo>
                <a:lnTo>
                  <a:pt x="35151" y="25"/>
                </a:lnTo>
                <a:lnTo>
                  <a:pt x="32166" y="1739"/>
                </a:lnTo>
                <a:lnTo>
                  <a:pt x="21374" y="41997"/>
                </a:lnTo>
                <a:lnTo>
                  <a:pt x="21158" y="41997"/>
                </a:lnTo>
                <a:lnTo>
                  <a:pt x="9385" y="1739"/>
                </a:lnTo>
                <a:lnTo>
                  <a:pt x="8291" y="342"/>
                </a:lnTo>
                <a:lnTo>
                  <a:pt x="5458" y="0"/>
                </a:lnTo>
                <a:lnTo>
                  <a:pt x="2905" y="11"/>
                </a:lnTo>
                <a:lnTo>
                  <a:pt x="0" y="1242"/>
                </a:lnTo>
                <a:lnTo>
                  <a:pt x="482" y="38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056230" y="2535174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2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4" y="44770"/>
                </a:lnTo>
                <a:lnTo>
                  <a:pt x="6234" y="46979"/>
                </a:lnTo>
                <a:lnTo>
                  <a:pt x="10831" y="50853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47"/>
                </a:lnTo>
                <a:lnTo>
                  <a:pt x="24410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62" y="42890"/>
                </a:lnTo>
                <a:lnTo>
                  <a:pt x="39444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4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38"/>
                </a:lnTo>
                <a:lnTo>
                  <a:pt x="44919" y="24728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7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54"/>
                </a:lnTo>
                <a:lnTo>
                  <a:pt x="10831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115364" y="253517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7" y="659"/>
                </a:lnTo>
                <a:lnTo>
                  <a:pt x="14136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3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9" y="11620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180530" y="251758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2" y="0"/>
                </a:moveTo>
                <a:lnTo>
                  <a:pt x="1130" y="929"/>
                </a:lnTo>
                <a:lnTo>
                  <a:pt x="0" y="4028"/>
                </a:lnTo>
                <a:lnTo>
                  <a:pt x="0" y="68811"/>
                </a:lnTo>
                <a:lnTo>
                  <a:pt x="979" y="70081"/>
                </a:lnTo>
                <a:lnTo>
                  <a:pt x="3759" y="70549"/>
                </a:lnTo>
                <a:lnTo>
                  <a:pt x="6311" y="70498"/>
                </a:lnTo>
                <a:lnTo>
                  <a:pt x="9335" y="68811"/>
                </a:lnTo>
                <a:lnTo>
                  <a:pt x="9335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4" y="34786"/>
                </a:lnTo>
                <a:lnTo>
                  <a:pt x="20560" y="35877"/>
                </a:lnTo>
                <a:lnTo>
                  <a:pt x="9335" y="35877"/>
                </a:lnTo>
                <a:lnTo>
                  <a:pt x="9335" y="7711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27" h="70549">
                <a:moveTo>
                  <a:pt x="34276" y="39268"/>
                </a:moveTo>
                <a:lnTo>
                  <a:pt x="36436" y="37288"/>
                </a:lnTo>
                <a:lnTo>
                  <a:pt x="40233" y="32882"/>
                </a:lnTo>
                <a:lnTo>
                  <a:pt x="41400" y="30063"/>
                </a:lnTo>
                <a:lnTo>
                  <a:pt x="42560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19"/>
                </a:lnTo>
                <a:lnTo>
                  <a:pt x="41275" y="11139"/>
                </a:lnTo>
                <a:lnTo>
                  <a:pt x="38848" y="7546"/>
                </a:lnTo>
                <a:lnTo>
                  <a:pt x="35802" y="4485"/>
                </a:lnTo>
                <a:lnTo>
                  <a:pt x="31852" y="2199"/>
                </a:lnTo>
                <a:lnTo>
                  <a:pt x="28016" y="1004"/>
                </a:lnTo>
                <a:lnTo>
                  <a:pt x="24472" y="331"/>
                </a:lnTo>
                <a:lnTo>
                  <a:pt x="21690" y="64"/>
                </a:lnTo>
                <a:lnTo>
                  <a:pt x="18721" y="0"/>
                </a:lnTo>
                <a:lnTo>
                  <a:pt x="9335" y="7711"/>
                </a:lnTo>
                <a:lnTo>
                  <a:pt x="19545" y="7711"/>
                </a:lnTo>
                <a:lnTo>
                  <a:pt x="22859" y="8089"/>
                </a:lnTo>
                <a:lnTo>
                  <a:pt x="26175" y="8928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5" y="27165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4" y="34786"/>
                </a:lnTo>
                <a:lnTo>
                  <a:pt x="25373" y="42976"/>
                </a:lnTo>
                <a:lnTo>
                  <a:pt x="28512" y="41897"/>
                </a:lnTo>
                <a:lnTo>
                  <a:pt x="31636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237277" y="2512249"/>
            <a:ext cx="8957" cy="75844"/>
          </a:xfrm>
          <a:custGeom>
            <a:avLst/>
            <a:gdLst/>
            <a:ahLst/>
            <a:cxnLst/>
            <a:rect l="l" t="t" r="r" b="b"/>
            <a:pathLst>
              <a:path w="8957" h="75844">
                <a:moveTo>
                  <a:pt x="8957" y="74192"/>
                </a:moveTo>
                <a:lnTo>
                  <a:pt x="8957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259366" y="2535174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19" y="34415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1"/>
                </a:lnTo>
                <a:lnTo>
                  <a:pt x="22871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32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5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5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14" y="12330"/>
                </a:lnTo>
                <a:lnTo>
                  <a:pt x="30999" y="15213"/>
                </a:lnTo>
                <a:lnTo>
                  <a:pt x="31205" y="18756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6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3" y="42901"/>
                </a:lnTo>
                <a:lnTo>
                  <a:pt x="9169" y="38353"/>
                </a:lnTo>
                <a:lnTo>
                  <a:pt x="9958" y="52642"/>
                </a:lnTo>
                <a:lnTo>
                  <a:pt x="14364" y="53643"/>
                </a:lnTo>
                <a:lnTo>
                  <a:pt x="19861" y="53643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316024" y="253517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3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367932" y="2522876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5387" y="6567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436216" y="2510824"/>
            <a:ext cx="19645" cy="95694"/>
          </a:xfrm>
          <a:custGeom>
            <a:avLst/>
            <a:gdLst/>
            <a:ahLst/>
            <a:cxnLst/>
            <a:rect l="l" t="t" r="r" b="b"/>
            <a:pathLst>
              <a:path w="19645" h="95694">
                <a:moveTo>
                  <a:pt x="252" y="55957"/>
                </a:moveTo>
                <a:lnTo>
                  <a:pt x="759" y="59968"/>
                </a:lnTo>
                <a:lnTo>
                  <a:pt x="1267" y="63957"/>
                </a:lnTo>
                <a:lnTo>
                  <a:pt x="2030" y="67920"/>
                </a:lnTo>
                <a:lnTo>
                  <a:pt x="3045" y="71819"/>
                </a:lnTo>
                <a:lnTo>
                  <a:pt x="4050" y="75728"/>
                </a:lnTo>
                <a:lnTo>
                  <a:pt x="5307" y="79566"/>
                </a:lnTo>
                <a:lnTo>
                  <a:pt x="6779" y="83350"/>
                </a:lnTo>
                <a:lnTo>
                  <a:pt x="8266" y="87123"/>
                </a:lnTo>
                <a:lnTo>
                  <a:pt x="9993" y="90855"/>
                </a:lnTo>
                <a:lnTo>
                  <a:pt x="11937" y="94550"/>
                </a:lnTo>
                <a:lnTo>
                  <a:pt x="13611" y="95543"/>
                </a:lnTo>
                <a:lnTo>
                  <a:pt x="16178" y="95694"/>
                </a:lnTo>
                <a:lnTo>
                  <a:pt x="19530" y="93257"/>
                </a:lnTo>
                <a:lnTo>
                  <a:pt x="16243" y="85916"/>
                </a:lnTo>
                <a:lnTo>
                  <a:pt x="13741" y="78421"/>
                </a:lnTo>
                <a:lnTo>
                  <a:pt x="12024" y="70775"/>
                </a:lnTo>
                <a:lnTo>
                  <a:pt x="10299" y="63158"/>
                </a:lnTo>
                <a:lnTo>
                  <a:pt x="9446" y="55446"/>
                </a:lnTo>
                <a:lnTo>
                  <a:pt x="9446" y="39941"/>
                </a:lnTo>
                <a:lnTo>
                  <a:pt x="10285" y="32233"/>
                </a:lnTo>
                <a:lnTo>
                  <a:pt x="11963" y="24587"/>
                </a:lnTo>
                <a:lnTo>
                  <a:pt x="13651" y="16930"/>
                </a:lnTo>
                <a:lnTo>
                  <a:pt x="16203" y="9474"/>
                </a:lnTo>
                <a:lnTo>
                  <a:pt x="19645" y="2195"/>
                </a:lnTo>
                <a:lnTo>
                  <a:pt x="17614" y="39"/>
                </a:lnTo>
                <a:lnTo>
                  <a:pt x="14667" y="0"/>
                </a:lnTo>
                <a:lnTo>
                  <a:pt x="11988" y="1003"/>
                </a:lnTo>
                <a:lnTo>
                  <a:pt x="10144" y="4737"/>
                </a:lnTo>
                <a:lnTo>
                  <a:pt x="8482" y="8495"/>
                </a:lnTo>
                <a:lnTo>
                  <a:pt x="6995" y="12293"/>
                </a:lnTo>
                <a:lnTo>
                  <a:pt x="5523" y="16090"/>
                </a:lnTo>
                <a:lnTo>
                  <a:pt x="4265" y="19950"/>
                </a:lnTo>
                <a:lnTo>
                  <a:pt x="3237" y="23874"/>
                </a:lnTo>
                <a:lnTo>
                  <a:pt x="2195" y="27812"/>
                </a:lnTo>
                <a:lnTo>
                  <a:pt x="1408" y="31751"/>
                </a:lnTo>
                <a:lnTo>
                  <a:pt x="849" y="35736"/>
                </a:lnTo>
                <a:lnTo>
                  <a:pt x="278" y="39714"/>
                </a:lnTo>
                <a:lnTo>
                  <a:pt x="0" y="43738"/>
                </a:lnTo>
                <a:lnTo>
                  <a:pt x="0" y="51929"/>
                </a:lnTo>
                <a:lnTo>
                  <a:pt x="252" y="559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468026" y="2516554"/>
            <a:ext cx="62787" cy="72262"/>
          </a:xfrm>
          <a:custGeom>
            <a:avLst/>
            <a:gdLst/>
            <a:ahLst/>
            <a:cxnLst/>
            <a:rect l="l" t="t" r="r" b="b"/>
            <a:pathLst>
              <a:path w="62787" h="72262">
                <a:moveTo>
                  <a:pt x="623" y="47423"/>
                </a:moveTo>
                <a:lnTo>
                  <a:pt x="1854" y="51869"/>
                </a:lnTo>
                <a:lnTo>
                  <a:pt x="3070" y="56325"/>
                </a:lnTo>
                <a:lnTo>
                  <a:pt x="4950" y="60059"/>
                </a:lnTo>
                <a:lnTo>
                  <a:pt x="7466" y="63058"/>
                </a:lnTo>
                <a:lnTo>
                  <a:pt x="9979" y="66052"/>
                </a:lnTo>
                <a:lnTo>
                  <a:pt x="13154" y="68338"/>
                </a:lnTo>
                <a:lnTo>
                  <a:pt x="12752" y="53723"/>
                </a:lnTo>
                <a:lnTo>
                  <a:pt x="11596" y="50739"/>
                </a:lnTo>
                <a:lnTo>
                  <a:pt x="10908" y="47271"/>
                </a:lnTo>
                <a:lnTo>
                  <a:pt x="10224" y="43790"/>
                </a:lnTo>
                <a:lnTo>
                  <a:pt x="9878" y="39982"/>
                </a:lnTo>
                <a:lnTo>
                  <a:pt x="9878" y="32133"/>
                </a:lnTo>
                <a:lnTo>
                  <a:pt x="10248" y="28587"/>
                </a:lnTo>
                <a:lnTo>
                  <a:pt x="10984" y="25196"/>
                </a:lnTo>
                <a:lnTo>
                  <a:pt x="11732" y="21819"/>
                </a:lnTo>
                <a:lnTo>
                  <a:pt x="12952" y="18860"/>
                </a:lnTo>
                <a:lnTo>
                  <a:pt x="14681" y="16333"/>
                </a:lnTo>
                <a:lnTo>
                  <a:pt x="18615" y="11772"/>
                </a:lnTo>
                <a:lnTo>
                  <a:pt x="21372" y="10264"/>
                </a:lnTo>
                <a:lnTo>
                  <a:pt x="24116" y="8726"/>
                </a:lnTo>
                <a:lnTo>
                  <a:pt x="27508" y="7978"/>
                </a:lnTo>
                <a:lnTo>
                  <a:pt x="35596" y="7978"/>
                </a:lnTo>
                <a:lnTo>
                  <a:pt x="38999" y="8686"/>
                </a:lnTo>
                <a:lnTo>
                  <a:pt x="41742" y="10097"/>
                </a:lnTo>
                <a:lnTo>
                  <a:pt x="44485" y="11494"/>
                </a:lnTo>
                <a:lnTo>
                  <a:pt x="46685" y="13474"/>
                </a:lnTo>
                <a:lnTo>
                  <a:pt x="49971" y="18493"/>
                </a:lnTo>
                <a:lnTo>
                  <a:pt x="51141" y="21452"/>
                </a:lnTo>
                <a:lnTo>
                  <a:pt x="51854" y="24880"/>
                </a:lnTo>
                <a:lnTo>
                  <a:pt x="52552" y="28296"/>
                </a:lnTo>
                <a:lnTo>
                  <a:pt x="52905" y="32003"/>
                </a:lnTo>
                <a:lnTo>
                  <a:pt x="52905" y="39776"/>
                </a:lnTo>
                <a:lnTo>
                  <a:pt x="52552" y="43373"/>
                </a:lnTo>
                <a:lnTo>
                  <a:pt x="51829" y="46775"/>
                </a:lnTo>
                <a:lnTo>
                  <a:pt x="51102" y="50166"/>
                </a:lnTo>
                <a:lnTo>
                  <a:pt x="49885" y="53176"/>
                </a:lnTo>
                <a:lnTo>
                  <a:pt x="48196" y="55752"/>
                </a:lnTo>
                <a:lnTo>
                  <a:pt x="46494" y="58345"/>
                </a:lnTo>
                <a:lnTo>
                  <a:pt x="44258" y="60389"/>
                </a:lnTo>
                <a:lnTo>
                  <a:pt x="41475" y="61913"/>
                </a:lnTo>
                <a:lnTo>
                  <a:pt x="38696" y="63425"/>
                </a:lnTo>
                <a:lnTo>
                  <a:pt x="35255" y="64188"/>
                </a:lnTo>
                <a:lnTo>
                  <a:pt x="27061" y="64188"/>
                </a:lnTo>
                <a:lnTo>
                  <a:pt x="23634" y="63489"/>
                </a:lnTo>
                <a:lnTo>
                  <a:pt x="25438" y="72262"/>
                </a:lnTo>
                <a:lnTo>
                  <a:pt x="36069" y="72262"/>
                </a:lnTo>
                <a:lnTo>
                  <a:pt x="40751" y="71413"/>
                </a:lnTo>
                <a:lnTo>
                  <a:pt x="44766" y="69700"/>
                </a:lnTo>
                <a:lnTo>
                  <a:pt x="48780" y="67983"/>
                </a:lnTo>
                <a:lnTo>
                  <a:pt x="52120" y="65520"/>
                </a:lnTo>
                <a:lnTo>
                  <a:pt x="54773" y="62320"/>
                </a:lnTo>
                <a:lnTo>
                  <a:pt x="57442" y="59108"/>
                </a:lnTo>
                <a:lnTo>
                  <a:pt x="59436" y="55246"/>
                </a:lnTo>
                <a:lnTo>
                  <a:pt x="60782" y="50674"/>
                </a:lnTo>
                <a:lnTo>
                  <a:pt x="62114" y="46127"/>
                </a:lnTo>
                <a:lnTo>
                  <a:pt x="62787" y="41008"/>
                </a:lnTo>
                <a:lnTo>
                  <a:pt x="62787" y="29643"/>
                </a:lnTo>
                <a:lnTo>
                  <a:pt x="62165" y="24602"/>
                </a:lnTo>
                <a:lnTo>
                  <a:pt x="60909" y="20218"/>
                </a:lnTo>
                <a:lnTo>
                  <a:pt x="59663" y="15811"/>
                </a:lnTo>
                <a:lnTo>
                  <a:pt x="57758" y="12128"/>
                </a:lnTo>
                <a:lnTo>
                  <a:pt x="55217" y="9143"/>
                </a:lnTo>
                <a:lnTo>
                  <a:pt x="52664" y="6149"/>
                </a:lnTo>
                <a:lnTo>
                  <a:pt x="49463" y="3888"/>
                </a:lnTo>
                <a:lnTo>
                  <a:pt x="45629" y="2336"/>
                </a:lnTo>
                <a:lnTo>
                  <a:pt x="41807" y="788"/>
                </a:lnTo>
                <a:lnTo>
                  <a:pt x="37299" y="0"/>
                </a:lnTo>
                <a:lnTo>
                  <a:pt x="26770" y="0"/>
                </a:lnTo>
                <a:lnTo>
                  <a:pt x="22082" y="853"/>
                </a:lnTo>
                <a:lnTo>
                  <a:pt x="18072" y="2578"/>
                </a:lnTo>
                <a:lnTo>
                  <a:pt x="14057" y="4295"/>
                </a:lnTo>
                <a:lnTo>
                  <a:pt x="10706" y="6732"/>
                </a:lnTo>
                <a:lnTo>
                  <a:pt x="8039" y="9893"/>
                </a:lnTo>
                <a:lnTo>
                  <a:pt x="5356" y="13068"/>
                </a:lnTo>
                <a:lnTo>
                  <a:pt x="3351" y="16906"/>
                </a:lnTo>
                <a:lnTo>
                  <a:pt x="2005" y="21427"/>
                </a:lnTo>
                <a:lnTo>
                  <a:pt x="673" y="25960"/>
                </a:lnTo>
                <a:lnTo>
                  <a:pt x="0" y="30975"/>
                </a:lnTo>
                <a:lnTo>
                  <a:pt x="0" y="42303"/>
                </a:lnTo>
                <a:lnTo>
                  <a:pt x="623" y="47423"/>
                </a:lnTo>
                <a:close/>
              </a:path>
              <a:path w="62787" h="72262">
                <a:moveTo>
                  <a:pt x="12752" y="53723"/>
                </a:moveTo>
                <a:lnTo>
                  <a:pt x="13154" y="68338"/>
                </a:lnTo>
                <a:lnTo>
                  <a:pt x="17018" y="69916"/>
                </a:lnTo>
                <a:lnTo>
                  <a:pt x="20866" y="71489"/>
                </a:lnTo>
                <a:lnTo>
                  <a:pt x="25438" y="72262"/>
                </a:lnTo>
                <a:lnTo>
                  <a:pt x="23634" y="63489"/>
                </a:lnTo>
                <a:lnTo>
                  <a:pt x="20901" y="62104"/>
                </a:lnTo>
                <a:lnTo>
                  <a:pt x="18183" y="60707"/>
                </a:lnTo>
                <a:lnTo>
                  <a:pt x="16002" y="58752"/>
                </a:lnTo>
                <a:lnTo>
                  <a:pt x="12752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544174" y="2515806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1" y="8877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1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10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790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0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570655" y="25122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590243" y="2575634"/>
            <a:ext cx="17639" cy="27877"/>
          </a:xfrm>
          <a:custGeom>
            <a:avLst/>
            <a:gdLst/>
            <a:ahLst/>
            <a:cxnLst/>
            <a:rect l="l" t="t" r="r" b="b"/>
            <a:pathLst>
              <a:path w="17639" h="27877">
                <a:moveTo>
                  <a:pt x="17639" y="4409"/>
                </a:moveTo>
                <a:lnTo>
                  <a:pt x="17639" y="3430"/>
                </a:lnTo>
                <a:lnTo>
                  <a:pt x="16001" y="471"/>
                </a:lnTo>
                <a:lnTo>
                  <a:pt x="13384" y="0"/>
                </a:lnTo>
                <a:lnTo>
                  <a:pt x="10745" y="64"/>
                </a:lnTo>
                <a:lnTo>
                  <a:pt x="7721" y="1501"/>
                </a:lnTo>
                <a:lnTo>
                  <a:pt x="7228" y="4409"/>
                </a:lnTo>
                <a:lnTo>
                  <a:pt x="7228" y="11353"/>
                </a:lnTo>
                <a:lnTo>
                  <a:pt x="0" y="26276"/>
                </a:lnTo>
                <a:lnTo>
                  <a:pt x="1421" y="27877"/>
                </a:lnTo>
                <a:lnTo>
                  <a:pt x="4268" y="27812"/>
                </a:lnTo>
                <a:lnTo>
                  <a:pt x="6946" y="26380"/>
                </a:lnTo>
                <a:lnTo>
                  <a:pt x="14389" y="15201"/>
                </a:lnTo>
                <a:lnTo>
                  <a:pt x="15519" y="13437"/>
                </a:lnTo>
                <a:lnTo>
                  <a:pt x="16930" y="10148"/>
                </a:lnTo>
                <a:lnTo>
                  <a:pt x="17473" y="7494"/>
                </a:lnTo>
                <a:lnTo>
                  <a:pt x="17639" y="4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646028" y="2516605"/>
            <a:ext cx="57139" cy="72176"/>
          </a:xfrm>
          <a:custGeom>
            <a:avLst/>
            <a:gdLst/>
            <a:ahLst/>
            <a:cxnLst/>
            <a:rect l="l" t="t" r="r" b="b"/>
            <a:pathLst>
              <a:path w="57139" h="72176">
                <a:moveTo>
                  <a:pt x="9094" y="62459"/>
                </a:moveTo>
                <a:lnTo>
                  <a:pt x="12042" y="65570"/>
                </a:lnTo>
                <a:lnTo>
                  <a:pt x="15648" y="67957"/>
                </a:lnTo>
                <a:lnTo>
                  <a:pt x="19916" y="69649"/>
                </a:lnTo>
                <a:lnTo>
                  <a:pt x="24182" y="71323"/>
                </a:lnTo>
                <a:lnTo>
                  <a:pt x="29034" y="72176"/>
                </a:lnTo>
                <a:lnTo>
                  <a:pt x="36234" y="72176"/>
                </a:lnTo>
                <a:lnTo>
                  <a:pt x="39827" y="71845"/>
                </a:lnTo>
                <a:lnTo>
                  <a:pt x="43423" y="71297"/>
                </a:lnTo>
                <a:lnTo>
                  <a:pt x="46979" y="70434"/>
                </a:lnTo>
                <a:lnTo>
                  <a:pt x="50356" y="69292"/>
                </a:lnTo>
                <a:lnTo>
                  <a:pt x="53380" y="68111"/>
                </a:lnTo>
                <a:lnTo>
                  <a:pt x="56160" y="66448"/>
                </a:lnTo>
                <a:lnTo>
                  <a:pt x="56973" y="63323"/>
                </a:lnTo>
                <a:lnTo>
                  <a:pt x="56973" y="36575"/>
                </a:lnTo>
                <a:lnTo>
                  <a:pt x="56274" y="33936"/>
                </a:lnTo>
                <a:lnTo>
                  <a:pt x="53672" y="32781"/>
                </a:lnTo>
                <a:lnTo>
                  <a:pt x="31370" y="32781"/>
                </a:lnTo>
                <a:lnTo>
                  <a:pt x="29822" y="33987"/>
                </a:lnTo>
                <a:lnTo>
                  <a:pt x="29517" y="36626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6"/>
                </a:lnTo>
                <a:lnTo>
                  <a:pt x="43649" y="62715"/>
                </a:lnTo>
                <a:lnTo>
                  <a:pt x="39207" y="63766"/>
                </a:lnTo>
                <a:lnTo>
                  <a:pt x="34837" y="64033"/>
                </a:lnTo>
                <a:lnTo>
                  <a:pt x="31179" y="64033"/>
                </a:lnTo>
                <a:lnTo>
                  <a:pt x="27828" y="63413"/>
                </a:lnTo>
                <a:lnTo>
                  <a:pt x="24764" y="62179"/>
                </a:lnTo>
                <a:lnTo>
                  <a:pt x="21719" y="60962"/>
                </a:lnTo>
                <a:lnTo>
                  <a:pt x="19090" y="59143"/>
                </a:lnTo>
                <a:lnTo>
                  <a:pt x="14669" y="54371"/>
                </a:lnTo>
                <a:lnTo>
                  <a:pt x="12942" y="51447"/>
                </a:lnTo>
                <a:lnTo>
                  <a:pt x="11696" y="47970"/>
                </a:lnTo>
                <a:lnTo>
                  <a:pt x="10440" y="44503"/>
                </a:lnTo>
                <a:lnTo>
                  <a:pt x="9817" y="40514"/>
                </a:lnTo>
                <a:lnTo>
                  <a:pt x="9817" y="32004"/>
                </a:lnTo>
                <a:lnTo>
                  <a:pt x="10389" y="28285"/>
                </a:lnTo>
                <a:lnTo>
                  <a:pt x="11534" y="24853"/>
                </a:lnTo>
                <a:lnTo>
                  <a:pt x="12675" y="21412"/>
                </a:lnTo>
                <a:lnTo>
                  <a:pt x="14314" y="18453"/>
                </a:lnTo>
                <a:lnTo>
                  <a:pt x="18580" y="13449"/>
                </a:lnTo>
                <a:lnTo>
                  <a:pt x="21186" y="11508"/>
                </a:lnTo>
                <a:lnTo>
                  <a:pt x="24256" y="10097"/>
                </a:lnTo>
                <a:lnTo>
                  <a:pt x="27331" y="8675"/>
                </a:lnTo>
                <a:lnTo>
                  <a:pt x="30798" y="7978"/>
                </a:lnTo>
                <a:lnTo>
                  <a:pt x="37937" y="7978"/>
                </a:lnTo>
                <a:lnTo>
                  <a:pt x="40741" y="8319"/>
                </a:lnTo>
                <a:lnTo>
                  <a:pt x="43117" y="9018"/>
                </a:lnTo>
                <a:lnTo>
                  <a:pt x="47513" y="10454"/>
                </a:lnTo>
                <a:lnTo>
                  <a:pt x="50915" y="12117"/>
                </a:lnTo>
                <a:lnTo>
                  <a:pt x="54295" y="14251"/>
                </a:lnTo>
                <a:lnTo>
                  <a:pt x="56847" y="13309"/>
                </a:lnTo>
                <a:lnTo>
                  <a:pt x="57139" y="10529"/>
                </a:lnTo>
                <a:lnTo>
                  <a:pt x="57139" y="9373"/>
                </a:lnTo>
                <a:lnTo>
                  <a:pt x="55893" y="6235"/>
                </a:lnTo>
                <a:lnTo>
                  <a:pt x="53315" y="4434"/>
                </a:lnTo>
                <a:lnTo>
                  <a:pt x="50523" y="2998"/>
                </a:lnTo>
                <a:lnTo>
                  <a:pt x="46875" y="1742"/>
                </a:lnTo>
                <a:lnTo>
                  <a:pt x="42433" y="712"/>
                </a:lnTo>
                <a:lnTo>
                  <a:pt x="37566" y="0"/>
                </a:lnTo>
                <a:lnTo>
                  <a:pt x="29682" y="0"/>
                </a:lnTo>
                <a:lnTo>
                  <a:pt x="24930" y="878"/>
                </a:lnTo>
                <a:lnTo>
                  <a:pt x="20650" y="2631"/>
                </a:lnTo>
                <a:lnTo>
                  <a:pt x="16358" y="4395"/>
                </a:lnTo>
                <a:lnTo>
                  <a:pt x="12689" y="6858"/>
                </a:lnTo>
                <a:lnTo>
                  <a:pt x="9626" y="10046"/>
                </a:lnTo>
                <a:lnTo>
                  <a:pt x="6581" y="13223"/>
                </a:lnTo>
                <a:lnTo>
                  <a:pt x="4204" y="17081"/>
                </a:lnTo>
                <a:lnTo>
                  <a:pt x="2527" y="21592"/>
                </a:lnTo>
                <a:lnTo>
                  <a:pt x="839" y="26125"/>
                </a:lnTo>
                <a:lnTo>
                  <a:pt x="0" y="31168"/>
                </a:lnTo>
                <a:lnTo>
                  <a:pt x="0" y="42087"/>
                </a:lnTo>
                <a:lnTo>
                  <a:pt x="778" y="46940"/>
                </a:lnTo>
                <a:lnTo>
                  <a:pt x="2336" y="51285"/>
                </a:lnTo>
                <a:lnTo>
                  <a:pt x="3888" y="55627"/>
                </a:lnTo>
                <a:lnTo>
                  <a:pt x="6134" y="59349"/>
                </a:lnTo>
                <a:lnTo>
                  <a:pt x="9094" y="62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716566" y="2535174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19" y="34415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1"/>
                </a:lnTo>
                <a:lnTo>
                  <a:pt x="22871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32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5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5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14" y="12330"/>
                </a:lnTo>
                <a:lnTo>
                  <a:pt x="30999" y="15213"/>
                </a:lnTo>
                <a:lnTo>
                  <a:pt x="31205" y="18756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6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38353"/>
                </a:lnTo>
                <a:close/>
              </a:path>
              <a:path w="40107" h="53643">
                <a:moveTo>
                  <a:pt x="13194" y="45910"/>
                </a:moveTo>
                <a:lnTo>
                  <a:pt x="9983" y="42901"/>
                </a:lnTo>
                <a:lnTo>
                  <a:pt x="9169" y="38353"/>
                </a:lnTo>
                <a:lnTo>
                  <a:pt x="9958" y="52642"/>
                </a:lnTo>
                <a:lnTo>
                  <a:pt x="14364" y="53643"/>
                </a:lnTo>
                <a:lnTo>
                  <a:pt x="19861" y="53643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769307" y="2535174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27" y="0"/>
                </a:lnTo>
                <a:lnTo>
                  <a:pt x="13439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7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0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4" y="52210"/>
                </a:lnTo>
                <a:lnTo>
                  <a:pt x="8877" y="52984"/>
                </a:lnTo>
                <a:lnTo>
                  <a:pt x="12026" y="53517"/>
                </a:lnTo>
                <a:lnTo>
                  <a:pt x="15419" y="53647"/>
                </a:lnTo>
                <a:lnTo>
                  <a:pt x="18237" y="5364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37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4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811222" y="2575634"/>
            <a:ext cx="17639" cy="27877"/>
          </a:xfrm>
          <a:custGeom>
            <a:avLst/>
            <a:gdLst/>
            <a:ahLst/>
            <a:cxnLst/>
            <a:rect l="l" t="t" r="r" b="b"/>
            <a:pathLst>
              <a:path w="17639" h="27877">
                <a:moveTo>
                  <a:pt x="17639" y="4409"/>
                </a:moveTo>
                <a:lnTo>
                  <a:pt x="17639" y="3430"/>
                </a:lnTo>
                <a:lnTo>
                  <a:pt x="16001" y="471"/>
                </a:lnTo>
                <a:lnTo>
                  <a:pt x="13384" y="0"/>
                </a:lnTo>
                <a:lnTo>
                  <a:pt x="10745" y="64"/>
                </a:lnTo>
                <a:lnTo>
                  <a:pt x="7721" y="1501"/>
                </a:lnTo>
                <a:lnTo>
                  <a:pt x="7228" y="4409"/>
                </a:lnTo>
                <a:lnTo>
                  <a:pt x="7228" y="11353"/>
                </a:lnTo>
                <a:lnTo>
                  <a:pt x="0" y="26276"/>
                </a:lnTo>
                <a:lnTo>
                  <a:pt x="1421" y="27877"/>
                </a:lnTo>
                <a:lnTo>
                  <a:pt x="4269" y="27812"/>
                </a:lnTo>
                <a:lnTo>
                  <a:pt x="6946" y="26380"/>
                </a:lnTo>
                <a:lnTo>
                  <a:pt x="14389" y="15201"/>
                </a:lnTo>
                <a:lnTo>
                  <a:pt x="15519" y="13437"/>
                </a:lnTo>
                <a:lnTo>
                  <a:pt x="16930" y="10148"/>
                </a:lnTo>
                <a:lnTo>
                  <a:pt x="17473" y="7494"/>
                </a:lnTo>
                <a:lnTo>
                  <a:pt x="17639" y="4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867334" y="2516720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72"/>
                </a:lnTo>
                <a:lnTo>
                  <a:pt x="698" y="47602"/>
                </a:lnTo>
                <a:lnTo>
                  <a:pt x="2095" y="51944"/>
                </a:lnTo>
                <a:lnTo>
                  <a:pt x="3481" y="56314"/>
                </a:lnTo>
                <a:lnTo>
                  <a:pt x="5472" y="59971"/>
                </a:lnTo>
                <a:lnTo>
                  <a:pt x="8064" y="62942"/>
                </a:lnTo>
                <a:lnTo>
                  <a:pt x="10641" y="65901"/>
                </a:lnTo>
                <a:lnTo>
                  <a:pt x="13780" y="68150"/>
                </a:lnTo>
                <a:lnTo>
                  <a:pt x="17449" y="69673"/>
                </a:lnTo>
                <a:lnTo>
                  <a:pt x="21121" y="71186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3" y="71211"/>
                </a:lnTo>
                <a:lnTo>
                  <a:pt x="41288" y="70130"/>
                </a:lnTo>
                <a:lnTo>
                  <a:pt x="44715" y="68719"/>
                </a:lnTo>
                <a:lnTo>
                  <a:pt x="48478" y="66509"/>
                </a:lnTo>
                <a:lnTo>
                  <a:pt x="50709" y="63806"/>
                </a:lnTo>
                <a:lnTo>
                  <a:pt x="50951" y="61153"/>
                </a:lnTo>
                <a:lnTo>
                  <a:pt x="50813" y="58549"/>
                </a:lnTo>
                <a:lnTo>
                  <a:pt x="48247" y="57365"/>
                </a:lnTo>
                <a:lnTo>
                  <a:pt x="45137" y="59514"/>
                </a:lnTo>
                <a:lnTo>
                  <a:pt x="42203" y="61214"/>
                </a:lnTo>
                <a:lnTo>
                  <a:pt x="38329" y="62664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096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6" y="54434"/>
                </a:lnTo>
                <a:lnTo>
                  <a:pt x="12279" y="51562"/>
                </a:lnTo>
                <a:lnTo>
                  <a:pt x="11329" y="48160"/>
                </a:lnTo>
                <a:lnTo>
                  <a:pt x="10364" y="44729"/>
                </a:lnTo>
                <a:lnTo>
                  <a:pt x="9881" y="40794"/>
                </a:lnTo>
                <a:lnTo>
                  <a:pt x="9881" y="31866"/>
                </a:lnTo>
                <a:lnTo>
                  <a:pt x="10375" y="27877"/>
                </a:lnTo>
                <a:lnTo>
                  <a:pt x="11380" y="24386"/>
                </a:lnTo>
                <a:lnTo>
                  <a:pt x="12383" y="20894"/>
                </a:lnTo>
                <a:lnTo>
                  <a:pt x="13780" y="17945"/>
                </a:lnTo>
                <a:lnTo>
                  <a:pt x="15609" y="15507"/>
                </a:lnTo>
                <a:lnTo>
                  <a:pt x="19610" y="11253"/>
                </a:lnTo>
                <a:lnTo>
                  <a:pt x="22172" y="10007"/>
                </a:lnTo>
                <a:lnTo>
                  <a:pt x="24739" y="8765"/>
                </a:lnTo>
                <a:lnTo>
                  <a:pt x="27583" y="8128"/>
                </a:lnTo>
                <a:lnTo>
                  <a:pt x="33591" y="8128"/>
                </a:lnTo>
                <a:lnTo>
                  <a:pt x="38113" y="9197"/>
                </a:lnTo>
                <a:lnTo>
                  <a:pt x="41911" y="10670"/>
                </a:lnTo>
                <a:lnTo>
                  <a:pt x="44780" y="12372"/>
                </a:lnTo>
                <a:lnTo>
                  <a:pt x="47776" y="14569"/>
                </a:lnTo>
                <a:lnTo>
                  <a:pt x="50393" y="13564"/>
                </a:lnTo>
                <a:lnTo>
                  <a:pt x="50684" y="10796"/>
                </a:lnTo>
                <a:lnTo>
                  <a:pt x="50468" y="8229"/>
                </a:lnTo>
                <a:lnTo>
                  <a:pt x="48588" y="5384"/>
                </a:lnTo>
                <a:lnTo>
                  <a:pt x="45187" y="3239"/>
                </a:lnTo>
                <a:lnTo>
                  <a:pt x="42113" y="2007"/>
                </a:lnTo>
                <a:lnTo>
                  <a:pt x="38710" y="953"/>
                </a:lnTo>
                <a:lnTo>
                  <a:pt x="34872" y="179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8"/>
                </a:lnTo>
                <a:lnTo>
                  <a:pt x="18313" y="2490"/>
                </a:lnTo>
                <a:lnTo>
                  <a:pt x="14530" y="4154"/>
                </a:lnTo>
                <a:lnTo>
                  <a:pt x="11290" y="6565"/>
                </a:lnTo>
                <a:lnTo>
                  <a:pt x="8572" y="9730"/>
                </a:lnTo>
                <a:lnTo>
                  <a:pt x="5868" y="12905"/>
                </a:lnTo>
                <a:lnTo>
                  <a:pt x="3759" y="16765"/>
                </a:lnTo>
                <a:lnTo>
                  <a:pt x="2246" y="21311"/>
                </a:lnTo>
                <a:lnTo>
                  <a:pt x="749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926641" y="2535174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00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8" y="11163"/>
                </a:lnTo>
                <a:lnTo>
                  <a:pt x="17691" y="8888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88"/>
                </a:lnTo>
                <a:lnTo>
                  <a:pt x="48312" y="33958"/>
                </a:lnTo>
                <a:lnTo>
                  <a:pt x="48845" y="3029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3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3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00"/>
                </a:lnTo>
                <a:close/>
              </a:path>
              <a:path w="48845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9" y="50674"/>
                </a:lnTo>
                <a:lnTo>
                  <a:pt x="13384" y="51865"/>
                </a:lnTo>
                <a:lnTo>
                  <a:pt x="16358" y="53060"/>
                </a:lnTo>
                <a:lnTo>
                  <a:pt x="19861" y="53643"/>
                </a:lnTo>
                <a:lnTo>
                  <a:pt x="28004" y="53643"/>
                </a:lnTo>
                <a:lnTo>
                  <a:pt x="31623" y="52984"/>
                </a:lnTo>
                <a:lnTo>
                  <a:pt x="34762" y="51612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690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985804" y="2535174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71" y="38353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62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61"/>
                </a:lnTo>
                <a:lnTo>
                  <a:pt x="22873" y="46061"/>
                </a:lnTo>
                <a:lnTo>
                  <a:pt x="19864" y="53643"/>
                </a:lnTo>
                <a:lnTo>
                  <a:pt x="22647" y="53021"/>
                </a:lnTo>
                <a:lnTo>
                  <a:pt x="25260" y="51753"/>
                </a:lnTo>
                <a:lnTo>
                  <a:pt x="27889" y="50482"/>
                </a:lnTo>
                <a:lnTo>
                  <a:pt x="32400" y="46432"/>
                </a:lnTo>
                <a:lnTo>
                  <a:pt x="32400" y="51321"/>
                </a:lnTo>
                <a:lnTo>
                  <a:pt x="34559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3" y="0"/>
                </a:lnTo>
                <a:lnTo>
                  <a:pt x="17096" y="165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49"/>
                </a:lnTo>
                <a:lnTo>
                  <a:pt x="5274" y="12052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787" y="9208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3" y="18756"/>
                </a:lnTo>
                <a:lnTo>
                  <a:pt x="31203" y="22567"/>
                </a:lnTo>
                <a:lnTo>
                  <a:pt x="20678" y="22567"/>
                </a:lnTo>
                <a:lnTo>
                  <a:pt x="17261" y="22899"/>
                </a:lnTo>
                <a:lnTo>
                  <a:pt x="14226" y="23558"/>
                </a:lnTo>
                <a:lnTo>
                  <a:pt x="11177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6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42"/>
                </a:lnTo>
                <a:lnTo>
                  <a:pt x="9171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2" y="42901"/>
                </a:lnTo>
                <a:lnTo>
                  <a:pt x="9171" y="38353"/>
                </a:lnTo>
                <a:lnTo>
                  <a:pt x="9956" y="52642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1"/>
                </a:lnTo>
                <a:lnTo>
                  <a:pt x="18341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042460" y="25122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066299" y="2510795"/>
            <a:ext cx="19685" cy="95731"/>
          </a:xfrm>
          <a:custGeom>
            <a:avLst/>
            <a:gdLst/>
            <a:ahLst/>
            <a:cxnLst/>
            <a:rect l="l" t="t" r="r" b="b"/>
            <a:pathLst>
              <a:path w="19685" h="95731">
                <a:moveTo>
                  <a:pt x="10299" y="39966"/>
                </a:moveTo>
                <a:lnTo>
                  <a:pt x="10299" y="55486"/>
                </a:lnTo>
                <a:lnTo>
                  <a:pt x="9447" y="63193"/>
                </a:lnTo>
                <a:lnTo>
                  <a:pt x="7744" y="70854"/>
                </a:lnTo>
                <a:lnTo>
                  <a:pt x="6045" y="78497"/>
                </a:lnTo>
                <a:lnTo>
                  <a:pt x="3528" y="85978"/>
                </a:lnTo>
                <a:lnTo>
                  <a:pt x="201" y="93282"/>
                </a:lnTo>
                <a:lnTo>
                  <a:pt x="0" y="94956"/>
                </a:lnTo>
                <a:lnTo>
                  <a:pt x="2628" y="95731"/>
                </a:lnTo>
                <a:lnTo>
                  <a:pt x="5256" y="95670"/>
                </a:lnTo>
                <a:lnTo>
                  <a:pt x="7797" y="94589"/>
                </a:lnTo>
                <a:lnTo>
                  <a:pt x="9753" y="90892"/>
                </a:lnTo>
                <a:lnTo>
                  <a:pt x="11466" y="87158"/>
                </a:lnTo>
                <a:lnTo>
                  <a:pt x="12928" y="83375"/>
                </a:lnTo>
                <a:lnTo>
                  <a:pt x="14390" y="79592"/>
                </a:lnTo>
                <a:lnTo>
                  <a:pt x="15631" y="75754"/>
                </a:lnTo>
                <a:lnTo>
                  <a:pt x="16647" y="71855"/>
                </a:lnTo>
                <a:lnTo>
                  <a:pt x="17651" y="67946"/>
                </a:lnTo>
                <a:lnTo>
                  <a:pt x="18414" y="63996"/>
                </a:lnTo>
                <a:lnTo>
                  <a:pt x="18921" y="59993"/>
                </a:lnTo>
                <a:lnTo>
                  <a:pt x="19429" y="55994"/>
                </a:lnTo>
                <a:lnTo>
                  <a:pt x="19685" y="51954"/>
                </a:lnTo>
                <a:lnTo>
                  <a:pt x="19685" y="39725"/>
                </a:lnTo>
                <a:lnTo>
                  <a:pt x="18630" y="31737"/>
                </a:lnTo>
                <a:lnTo>
                  <a:pt x="16510" y="23900"/>
                </a:lnTo>
                <a:lnTo>
                  <a:pt x="14390" y="16076"/>
                </a:lnTo>
                <a:lnTo>
                  <a:pt x="11466" y="8445"/>
                </a:lnTo>
                <a:lnTo>
                  <a:pt x="7744" y="1029"/>
                </a:lnTo>
                <a:lnTo>
                  <a:pt x="5523" y="90"/>
                </a:lnTo>
                <a:lnTo>
                  <a:pt x="2793" y="0"/>
                </a:lnTo>
                <a:lnTo>
                  <a:pt x="101" y="2221"/>
                </a:lnTo>
                <a:lnTo>
                  <a:pt x="3492" y="9500"/>
                </a:lnTo>
                <a:lnTo>
                  <a:pt x="6045" y="16955"/>
                </a:lnTo>
                <a:lnTo>
                  <a:pt x="7744" y="24612"/>
                </a:lnTo>
                <a:lnTo>
                  <a:pt x="9447" y="32259"/>
                </a:lnTo>
                <a:lnTo>
                  <a:pt x="10299" y="39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709113" y="2669094"/>
            <a:ext cx="27508" cy="27506"/>
          </a:xfrm>
          <a:custGeom>
            <a:avLst/>
            <a:gdLst/>
            <a:ahLst/>
            <a:cxnLst/>
            <a:rect l="l" t="t" r="r" b="b"/>
            <a:pathLst>
              <a:path w="27508" h="27506">
                <a:moveTo>
                  <a:pt x="0" y="13726"/>
                </a:moveTo>
                <a:lnTo>
                  <a:pt x="0" y="17524"/>
                </a:lnTo>
                <a:lnTo>
                  <a:pt x="1347" y="20775"/>
                </a:lnTo>
                <a:lnTo>
                  <a:pt x="4036" y="23468"/>
                </a:lnTo>
                <a:lnTo>
                  <a:pt x="6728" y="26160"/>
                </a:lnTo>
                <a:lnTo>
                  <a:pt x="9969" y="27506"/>
                </a:lnTo>
                <a:lnTo>
                  <a:pt x="17524" y="27506"/>
                </a:lnTo>
                <a:lnTo>
                  <a:pt x="20775" y="26160"/>
                </a:lnTo>
                <a:lnTo>
                  <a:pt x="23468" y="23468"/>
                </a:lnTo>
                <a:lnTo>
                  <a:pt x="26162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2" y="6692"/>
                </a:lnTo>
                <a:lnTo>
                  <a:pt x="23468" y="4010"/>
                </a:lnTo>
                <a:lnTo>
                  <a:pt x="20775" y="1332"/>
                </a:lnTo>
                <a:lnTo>
                  <a:pt x="17524" y="0"/>
                </a:lnTo>
                <a:lnTo>
                  <a:pt x="9969" y="0"/>
                </a:lnTo>
                <a:lnTo>
                  <a:pt x="6728" y="1332"/>
                </a:lnTo>
                <a:lnTo>
                  <a:pt x="4036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863662" y="2674659"/>
            <a:ext cx="46277" cy="69263"/>
          </a:xfrm>
          <a:custGeom>
            <a:avLst/>
            <a:gdLst/>
            <a:ahLst/>
            <a:cxnLst/>
            <a:rect l="l" t="t" r="r" b="b"/>
            <a:pathLst>
              <a:path w="46277" h="69263">
                <a:moveTo>
                  <a:pt x="30391" y="2682"/>
                </a:moveTo>
                <a:lnTo>
                  <a:pt x="27216" y="5652"/>
                </a:lnTo>
                <a:lnTo>
                  <a:pt x="27708" y="15519"/>
                </a:lnTo>
                <a:lnTo>
                  <a:pt x="31254" y="16906"/>
                </a:lnTo>
                <a:lnTo>
                  <a:pt x="31556" y="0"/>
                </a:lnTo>
                <a:lnTo>
                  <a:pt x="30391" y="2682"/>
                </a:lnTo>
                <a:close/>
              </a:path>
              <a:path w="46277" h="69263">
                <a:moveTo>
                  <a:pt x="9283" y="39420"/>
                </a:moveTo>
                <a:lnTo>
                  <a:pt x="9283" y="14669"/>
                </a:lnTo>
                <a:lnTo>
                  <a:pt x="23352" y="14669"/>
                </a:lnTo>
                <a:lnTo>
                  <a:pt x="27708" y="15519"/>
                </a:lnTo>
                <a:lnTo>
                  <a:pt x="27216" y="5652"/>
                </a:lnTo>
                <a:lnTo>
                  <a:pt x="24256" y="6922"/>
                </a:lnTo>
                <a:lnTo>
                  <a:pt x="19885" y="7240"/>
                </a:lnTo>
                <a:lnTo>
                  <a:pt x="9283" y="7240"/>
                </a:lnTo>
                <a:lnTo>
                  <a:pt x="9283" y="-15493"/>
                </a:lnTo>
                <a:lnTo>
                  <a:pt x="21578" y="-15493"/>
                </a:lnTo>
                <a:lnTo>
                  <a:pt x="25346" y="-14730"/>
                </a:lnTo>
                <a:lnTo>
                  <a:pt x="28295" y="-13484"/>
                </a:lnTo>
                <a:lnTo>
                  <a:pt x="31050" y="-10400"/>
                </a:lnTo>
                <a:lnTo>
                  <a:pt x="31988" y="-7656"/>
                </a:lnTo>
                <a:lnTo>
                  <a:pt x="32230" y="-4431"/>
                </a:lnTo>
                <a:lnTo>
                  <a:pt x="32230" y="-2894"/>
                </a:lnTo>
                <a:lnTo>
                  <a:pt x="31556" y="0"/>
                </a:lnTo>
                <a:lnTo>
                  <a:pt x="31254" y="16906"/>
                </a:lnTo>
                <a:lnTo>
                  <a:pt x="34796" y="20397"/>
                </a:lnTo>
                <a:lnTo>
                  <a:pt x="32496" y="9575"/>
                </a:lnTo>
                <a:lnTo>
                  <a:pt x="36536" y="7089"/>
                </a:lnTo>
                <a:lnTo>
                  <a:pt x="39470" y="3632"/>
                </a:lnTo>
                <a:lnTo>
                  <a:pt x="40841" y="939"/>
                </a:lnTo>
                <a:lnTo>
                  <a:pt x="41630" y="-2094"/>
                </a:lnTo>
                <a:lnTo>
                  <a:pt x="41831" y="-5345"/>
                </a:lnTo>
                <a:lnTo>
                  <a:pt x="41831" y="-8139"/>
                </a:lnTo>
                <a:lnTo>
                  <a:pt x="41374" y="-10627"/>
                </a:lnTo>
                <a:lnTo>
                  <a:pt x="39570" y="-15048"/>
                </a:lnTo>
                <a:lnTo>
                  <a:pt x="36435" y="-18427"/>
                </a:lnTo>
                <a:lnTo>
                  <a:pt x="32410" y="-21092"/>
                </a:lnTo>
                <a:lnTo>
                  <a:pt x="29728" y="-21906"/>
                </a:lnTo>
                <a:lnTo>
                  <a:pt x="27064" y="-22693"/>
                </a:lnTo>
                <a:lnTo>
                  <a:pt x="23619" y="-23086"/>
                </a:lnTo>
                <a:lnTo>
                  <a:pt x="3465" y="-23086"/>
                </a:lnTo>
                <a:lnTo>
                  <a:pt x="1115" y="-22247"/>
                </a:lnTo>
                <a:lnTo>
                  <a:pt x="0" y="-19302"/>
                </a:lnTo>
                <a:lnTo>
                  <a:pt x="0" y="43322"/>
                </a:lnTo>
                <a:lnTo>
                  <a:pt x="367" y="45720"/>
                </a:lnTo>
                <a:lnTo>
                  <a:pt x="3465" y="47117"/>
                </a:lnTo>
                <a:lnTo>
                  <a:pt x="24447" y="47117"/>
                </a:lnTo>
                <a:lnTo>
                  <a:pt x="26794" y="46926"/>
                </a:lnTo>
                <a:lnTo>
                  <a:pt x="30883" y="46177"/>
                </a:lnTo>
                <a:lnTo>
                  <a:pt x="26808" y="39168"/>
                </a:lnTo>
                <a:lnTo>
                  <a:pt x="22820" y="39420"/>
                </a:lnTo>
                <a:lnTo>
                  <a:pt x="9283" y="39420"/>
                </a:lnTo>
                <a:close/>
              </a:path>
              <a:path w="46277" h="69263">
                <a:moveTo>
                  <a:pt x="36460" y="27533"/>
                </a:moveTo>
                <a:lnTo>
                  <a:pt x="36460" y="29491"/>
                </a:lnTo>
                <a:lnTo>
                  <a:pt x="35430" y="32692"/>
                </a:lnTo>
                <a:lnTo>
                  <a:pt x="32586" y="36399"/>
                </a:lnTo>
                <a:lnTo>
                  <a:pt x="29983" y="38153"/>
                </a:lnTo>
                <a:lnTo>
                  <a:pt x="26808" y="39168"/>
                </a:lnTo>
                <a:lnTo>
                  <a:pt x="30883" y="46177"/>
                </a:lnTo>
                <a:lnTo>
                  <a:pt x="34592" y="44844"/>
                </a:lnTo>
                <a:lnTo>
                  <a:pt x="37983" y="43143"/>
                </a:lnTo>
                <a:lnTo>
                  <a:pt x="40841" y="40906"/>
                </a:lnTo>
                <a:lnTo>
                  <a:pt x="43077" y="38113"/>
                </a:lnTo>
                <a:lnTo>
                  <a:pt x="44880" y="34963"/>
                </a:lnTo>
                <a:lnTo>
                  <a:pt x="45996" y="31230"/>
                </a:lnTo>
                <a:lnTo>
                  <a:pt x="46277" y="26990"/>
                </a:lnTo>
                <a:lnTo>
                  <a:pt x="45920" y="22418"/>
                </a:lnTo>
                <a:lnTo>
                  <a:pt x="44474" y="18442"/>
                </a:lnTo>
                <a:lnTo>
                  <a:pt x="42238" y="15217"/>
                </a:lnTo>
                <a:lnTo>
                  <a:pt x="39535" y="12510"/>
                </a:lnTo>
                <a:lnTo>
                  <a:pt x="36208" y="10591"/>
                </a:lnTo>
                <a:lnTo>
                  <a:pt x="32496" y="9575"/>
                </a:lnTo>
                <a:lnTo>
                  <a:pt x="34796" y="20397"/>
                </a:lnTo>
                <a:lnTo>
                  <a:pt x="36128" y="23583"/>
                </a:lnTo>
                <a:lnTo>
                  <a:pt x="36460" y="27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920167" y="2669155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5"/>
                </a:moveTo>
                <a:lnTo>
                  <a:pt x="9587" y="21351"/>
                </a:lnTo>
                <a:lnTo>
                  <a:pt x="10185" y="18986"/>
                </a:lnTo>
                <a:lnTo>
                  <a:pt x="11708" y="14594"/>
                </a:lnTo>
                <a:lnTo>
                  <a:pt x="14198" y="11163"/>
                </a:lnTo>
                <a:lnTo>
                  <a:pt x="17691" y="8892"/>
                </a:lnTo>
                <a:lnTo>
                  <a:pt x="21892" y="7480"/>
                </a:lnTo>
                <a:lnTo>
                  <a:pt x="27443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5" y="32324"/>
                </a:lnTo>
                <a:lnTo>
                  <a:pt x="38682" y="34660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40"/>
                </a:lnTo>
                <a:lnTo>
                  <a:pt x="47268" y="37288"/>
                </a:lnTo>
                <a:lnTo>
                  <a:pt x="48308" y="33962"/>
                </a:lnTo>
                <a:lnTo>
                  <a:pt x="48841" y="30290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8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41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4" y="35104"/>
                </a:lnTo>
                <a:lnTo>
                  <a:pt x="1473" y="38354"/>
                </a:lnTo>
                <a:lnTo>
                  <a:pt x="2448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29"/>
                </a:lnTo>
                <a:lnTo>
                  <a:pt x="9281" y="29364"/>
                </a:lnTo>
                <a:lnTo>
                  <a:pt x="9281" y="23915"/>
                </a:lnTo>
                <a:close/>
              </a:path>
              <a:path w="48841" h="53657">
                <a:moveTo>
                  <a:pt x="26960" y="46116"/>
                </a:moveTo>
                <a:lnTo>
                  <a:pt x="21449" y="46116"/>
                </a:lnTo>
                <a:lnTo>
                  <a:pt x="17108" y="44579"/>
                </a:lnTo>
                <a:lnTo>
                  <a:pt x="13637" y="42138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1" y="50674"/>
                </a:lnTo>
                <a:lnTo>
                  <a:pt x="13385" y="51869"/>
                </a:lnTo>
                <a:lnTo>
                  <a:pt x="16369" y="5306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981565" y="264978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008043" y="26462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030195" y="2669159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26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098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1997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5" y="53086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4" y="40003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34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26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5"/>
                </a:lnTo>
                <a:lnTo>
                  <a:pt x="27305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089327" y="266915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9"/>
                </a:lnTo>
                <a:lnTo>
                  <a:pt x="22950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73" y="659"/>
                </a:lnTo>
                <a:lnTo>
                  <a:pt x="14137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124147" y="2669159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11"/>
                </a:lnTo>
                <a:lnTo>
                  <a:pt x="1573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29" y="53312"/>
                </a:lnTo>
                <a:lnTo>
                  <a:pt x="25528" y="51940"/>
                </a:lnTo>
                <a:lnTo>
                  <a:pt x="29246" y="49579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0" y="26629"/>
                </a:lnTo>
                <a:lnTo>
                  <a:pt x="25222" y="25106"/>
                </a:lnTo>
                <a:lnTo>
                  <a:pt x="22176" y="23809"/>
                </a:lnTo>
                <a:lnTo>
                  <a:pt x="19127" y="22604"/>
                </a:lnTo>
                <a:lnTo>
                  <a:pt x="16153" y="21437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6" y="10083"/>
                </a:lnTo>
                <a:lnTo>
                  <a:pt x="32043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166062" y="2709619"/>
            <a:ext cx="17644" cy="27873"/>
          </a:xfrm>
          <a:custGeom>
            <a:avLst/>
            <a:gdLst/>
            <a:ahLst/>
            <a:cxnLst/>
            <a:rect l="l" t="t" r="r" b="b"/>
            <a:pathLst>
              <a:path w="17644" h="27873">
                <a:moveTo>
                  <a:pt x="17644" y="4405"/>
                </a:moveTo>
                <a:lnTo>
                  <a:pt x="17644" y="3426"/>
                </a:lnTo>
                <a:lnTo>
                  <a:pt x="16002" y="467"/>
                </a:lnTo>
                <a:lnTo>
                  <a:pt x="13388" y="0"/>
                </a:lnTo>
                <a:lnTo>
                  <a:pt x="10745" y="60"/>
                </a:lnTo>
                <a:lnTo>
                  <a:pt x="7721" y="1497"/>
                </a:lnTo>
                <a:lnTo>
                  <a:pt x="7228" y="4405"/>
                </a:lnTo>
                <a:lnTo>
                  <a:pt x="7228" y="11353"/>
                </a:lnTo>
                <a:lnTo>
                  <a:pt x="0" y="26276"/>
                </a:lnTo>
                <a:lnTo>
                  <a:pt x="1424" y="27873"/>
                </a:lnTo>
                <a:lnTo>
                  <a:pt x="4269" y="27823"/>
                </a:lnTo>
                <a:lnTo>
                  <a:pt x="6948" y="26376"/>
                </a:lnTo>
                <a:lnTo>
                  <a:pt x="14389" y="15201"/>
                </a:lnTo>
                <a:lnTo>
                  <a:pt x="15519" y="13434"/>
                </a:lnTo>
                <a:lnTo>
                  <a:pt x="16930" y="10158"/>
                </a:lnTo>
                <a:lnTo>
                  <a:pt x="17477" y="7490"/>
                </a:lnTo>
                <a:lnTo>
                  <a:pt x="17644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219303" y="2651241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5" y="9665"/>
                </a:moveTo>
                <a:lnTo>
                  <a:pt x="29565" y="0"/>
                </a:lnTo>
                <a:lnTo>
                  <a:pt x="26174" y="139"/>
                </a:lnTo>
                <a:lnTo>
                  <a:pt x="23543" y="1954"/>
                </a:lnTo>
                <a:lnTo>
                  <a:pt x="0" y="67169"/>
                </a:lnTo>
                <a:lnTo>
                  <a:pt x="190" y="70473"/>
                </a:lnTo>
                <a:lnTo>
                  <a:pt x="2857" y="70865"/>
                </a:lnTo>
                <a:lnTo>
                  <a:pt x="6375" y="70765"/>
                </a:lnTo>
                <a:lnTo>
                  <a:pt x="9053" y="68972"/>
                </a:lnTo>
                <a:lnTo>
                  <a:pt x="14805" y="52095"/>
                </a:lnTo>
                <a:lnTo>
                  <a:pt x="17142" y="44664"/>
                </a:lnTo>
                <a:lnTo>
                  <a:pt x="29245" y="9665"/>
                </a:lnTo>
                <a:close/>
              </a:path>
              <a:path w="59867" h="70865">
                <a:moveTo>
                  <a:pt x="59524" y="67233"/>
                </a:moveTo>
                <a:lnTo>
                  <a:pt x="35977" y="2005"/>
                </a:lnTo>
                <a:lnTo>
                  <a:pt x="35128" y="737"/>
                </a:lnTo>
                <a:lnTo>
                  <a:pt x="32445" y="90"/>
                </a:lnTo>
                <a:lnTo>
                  <a:pt x="29565" y="0"/>
                </a:lnTo>
                <a:lnTo>
                  <a:pt x="29296" y="9665"/>
                </a:lnTo>
                <a:lnTo>
                  <a:pt x="41564" y="44664"/>
                </a:lnTo>
                <a:lnTo>
                  <a:pt x="17142" y="44664"/>
                </a:lnTo>
                <a:lnTo>
                  <a:pt x="14805" y="52095"/>
                </a:lnTo>
                <a:lnTo>
                  <a:pt x="44005" y="52095"/>
                </a:lnTo>
                <a:lnTo>
                  <a:pt x="50025" y="69188"/>
                </a:lnTo>
                <a:lnTo>
                  <a:pt x="50900" y="70383"/>
                </a:lnTo>
                <a:lnTo>
                  <a:pt x="53441" y="70826"/>
                </a:lnTo>
                <a:lnTo>
                  <a:pt x="56577" y="70865"/>
                </a:lnTo>
                <a:lnTo>
                  <a:pt x="59867" y="70016"/>
                </a:lnTo>
                <a:lnTo>
                  <a:pt x="59524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289718" y="2669929"/>
            <a:ext cx="42101" cy="52882"/>
          </a:xfrm>
          <a:custGeom>
            <a:avLst/>
            <a:gdLst/>
            <a:ahLst/>
            <a:cxnLst/>
            <a:rect l="l" t="t" r="r" b="b"/>
            <a:pathLst>
              <a:path w="42101" h="52882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212"/>
                </a:lnTo>
                <a:lnTo>
                  <a:pt x="23789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70"/>
                </a:lnTo>
                <a:lnTo>
                  <a:pt x="9004" y="32942"/>
                </a:lnTo>
                <a:lnTo>
                  <a:pt x="9004" y="1662"/>
                </a:lnTo>
                <a:lnTo>
                  <a:pt x="8637" y="722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82"/>
                </a:lnTo>
                <a:lnTo>
                  <a:pt x="20257" y="52882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342865" y="2669918"/>
            <a:ext cx="42544" cy="52197"/>
          </a:xfrm>
          <a:custGeom>
            <a:avLst/>
            <a:gdLst/>
            <a:ahLst/>
            <a:cxnLst/>
            <a:rect l="l" t="t" r="r" b="b"/>
            <a:pathLst>
              <a:path w="42544" h="52197">
                <a:moveTo>
                  <a:pt x="38826" y="0"/>
                </a:moveTo>
                <a:lnTo>
                  <a:pt x="36032" y="11"/>
                </a:lnTo>
                <a:lnTo>
                  <a:pt x="32943" y="1407"/>
                </a:lnTo>
                <a:lnTo>
                  <a:pt x="21653" y="19580"/>
                </a:lnTo>
                <a:lnTo>
                  <a:pt x="10529" y="1407"/>
                </a:lnTo>
                <a:lnTo>
                  <a:pt x="8370" y="125"/>
                </a:lnTo>
                <a:lnTo>
                  <a:pt x="2415" y="100"/>
                </a:lnTo>
                <a:lnTo>
                  <a:pt x="814" y="2703"/>
                </a:lnTo>
                <a:lnTo>
                  <a:pt x="15203" y="25653"/>
                </a:lnTo>
                <a:lnTo>
                  <a:pt x="0" y="49477"/>
                </a:lnTo>
                <a:lnTo>
                  <a:pt x="229" y="51814"/>
                </a:lnTo>
                <a:lnTo>
                  <a:pt x="2923" y="52197"/>
                </a:lnTo>
                <a:lnTo>
                  <a:pt x="6414" y="52106"/>
                </a:lnTo>
                <a:lnTo>
                  <a:pt x="9284" y="50670"/>
                </a:lnTo>
                <a:lnTo>
                  <a:pt x="20956" y="31291"/>
                </a:lnTo>
                <a:lnTo>
                  <a:pt x="32666" y="50670"/>
                </a:lnTo>
                <a:lnTo>
                  <a:pt x="32983" y="51155"/>
                </a:lnTo>
                <a:lnTo>
                  <a:pt x="35575" y="52106"/>
                </a:lnTo>
                <a:lnTo>
                  <a:pt x="38153" y="52197"/>
                </a:lnTo>
                <a:lnTo>
                  <a:pt x="40896" y="52056"/>
                </a:lnTo>
                <a:lnTo>
                  <a:pt x="42544" y="49477"/>
                </a:lnTo>
                <a:lnTo>
                  <a:pt x="27457" y="25387"/>
                </a:lnTo>
                <a:lnTo>
                  <a:pt x="41734" y="2703"/>
                </a:lnTo>
                <a:lnTo>
                  <a:pt x="41518" y="316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395584" y="2649787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1" y="8891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1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10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422065" y="26462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446383" y="264978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10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7">
                <a:moveTo>
                  <a:pt x="1396" y="71564"/>
                </a:moveTo>
                <a:lnTo>
                  <a:pt x="3938" y="72287"/>
                </a:lnTo>
                <a:lnTo>
                  <a:pt x="7179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469549" y="2669155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898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9"/>
                </a:lnTo>
                <a:lnTo>
                  <a:pt x="38379" y="8129"/>
                </a:lnTo>
                <a:lnTo>
                  <a:pt x="35765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3" y="11153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5" y="45086"/>
                </a:lnTo>
                <a:lnTo>
                  <a:pt x="3175" y="48477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85"/>
                </a:lnTo>
                <a:lnTo>
                  <a:pt x="15344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526210" y="26691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5" y="8459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59"/>
                </a:lnTo>
                <a:lnTo>
                  <a:pt x="14136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558624" y="2669910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65"/>
                </a:moveTo>
                <a:lnTo>
                  <a:pt x="12495" y="68858"/>
                </a:lnTo>
                <a:lnTo>
                  <a:pt x="12750" y="71032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37"/>
                </a:lnTo>
                <a:lnTo>
                  <a:pt x="28562" y="51865"/>
                </a:lnTo>
                <a:lnTo>
                  <a:pt x="46087" y="3315"/>
                </a:lnTo>
                <a:lnTo>
                  <a:pt x="45643" y="392"/>
                </a:lnTo>
                <a:lnTo>
                  <a:pt x="43027" y="0"/>
                </a:lnTo>
                <a:lnTo>
                  <a:pt x="39980" y="50"/>
                </a:lnTo>
                <a:lnTo>
                  <a:pt x="37184" y="1893"/>
                </a:lnTo>
                <a:lnTo>
                  <a:pt x="23738" y="41288"/>
                </a:lnTo>
                <a:lnTo>
                  <a:pt x="23572" y="41288"/>
                </a:lnTo>
                <a:lnTo>
                  <a:pt x="9626" y="2120"/>
                </a:lnTo>
                <a:lnTo>
                  <a:pt x="8953" y="735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0" y="3467"/>
                </a:lnTo>
                <a:lnTo>
                  <a:pt x="17715" y="50126"/>
                </a:lnTo>
                <a:lnTo>
                  <a:pt x="19227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636690" y="2650531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39" y="17528"/>
                </a:moveTo>
                <a:lnTo>
                  <a:pt x="11466" y="14922"/>
                </a:lnTo>
                <a:lnTo>
                  <a:pt x="13119" y="11520"/>
                </a:lnTo>
                <a:lnTo>
                  <a:pt x="16192" y="9069"/>
                </a:lnTo>
                <a:lnTo>
                  <a:pt x="19086" y="8028"/>
                </a:lnTo>
                <a:lnTo>
                  <a:pt x="22730" y="7772"/>
                </a:lnTo>
                <a:lnTo>
                  <a:pt x="26719" y="8028"/>
                </a:lnTo>
                <a:lnTo>
                  <a:pt x="30085" y="9069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4"/>
                </a:lnTo>
                <a:lnTo>
                  <a:pt x="39229" y="9400"/>
                </a:lnTo>
                <a:lnTo>
                  <a:pt x="39138" y="6631"/>
                </a:lnTo>
                <a:lnTo>
                  <a:pt x="37717" y="4039"/>
                </a:lnTo>
                <a:lnTo>
                  <a:pt x="34833" y="2466"/>
                </a:lnTo>
                <a:lnTo>
                  <a:pt x="32205" y="1498"/>
                </a:lnTo>
                <a:lnTo>
                  <a:pt x="29321" y="688"/>
                </a:lnTo>
                <a:lnTo>
                  <a:pt x="26186" y="140"/>
                </a:lnTo>
                <a:lnTo>
                  <a:pt x="23061" y="0"/>
                </a:lnTo>
                <a:lnTo>
                  <a:pt x="20026" y="0"/>
                </a:lnTo>
                <a:lnTo>
                  <a:pt x="17193" y="421"/>
                </a:lnTo>
                <a:lnTo>
                  <a:pt x="14565" y="1220"/>
                </a:lnTo>
                <a:lnTo>
                  <a:pt x="11948" y="2045"/>
                </a:lnTo>
                <a:lnTo>
                  <a:pt x="7783" y="4777"/>
                </a:lnTo>
                <a:lnTo>
                  <a:pt x="4406" y="8270"/>
                </a:lnTo>
                <a:lnTo>
                  <a:pt x="2272" y="12852"/>
                </a:lnTo>
                <a:lnTo>
                  <a:pt x="1738" y="15469"/>
                </a:lnTo>
                <a:lnTo>
                  <a:pt x="1738" y="21262"/>
                </a:lnTo>
                <a:lnTo>
                  <a:pt x="3121" y="25758"/>
                </a:lnTo>
                <a:lnTo>
                  <a:pt x="5245" y="29578"/>
                </a:lnTo>
                <a:lnTo>
                  <a:pt x="8215" y="32616"/>
                </a:lnTo>
                <a:lnTo>
                  <a:pt x="11771" y="35053"/>
                </a:lnTo>
                <a:lnTo>
                  <a:pt x="15595" y="37199"/>
                </a:lnTo>
                <a:lnTo>
                  <a:pt x="19569" y="39053"/>
                </a:lnTo>
                <a:lnTo>
                  <a:pt x="23418" y="40831"/>
                </a:lnTo>
                <a:lnTo>
                  <a:pt x="27000" y="42699"/>
                </a:lnTo>
                <a:lnTo>
                  <a:pt x="29970" y="44846"/>
                </a:lnTo>
                <a:lnTo>
                  <a:pt x="32064" y="47487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4" y="64033"/>
                </a:lnTo>
                <a:lnTo>
                  <a:pt x="19745" y="64300"/>
                </a:lnTo>
                <a:lnTo>
                  <a:pt x="17067" y="64300"/>
                </a:lnTo>
                <a:lnTo>
                  <a:pt x="14716" y="63983"/>
                </a:lnTo>
                <a:lnTo>
                  <a:pt x="10627" y="62726"/>
                </a:lnTo>
                <a:lnTo>
                  <a:pt x="7426" y="61330"/>
                </a:lnTo>
                <a:lnTo>
                  <a:pt x="3884" y="59310"/>
                </a:lnTo>
                <a:lnTo>
                  <a:pt x="582" y="58929"/>
                </a:lnTo>
                <a:lnTo>
                  <a:pt x="0" y="61721"/>
                </a:lnTo>
                <a:lnTo>
                  <a:pt x="101" y="64531"/>
                </a:lnTo>
                <a:lnTo>
                  <a:pt x="1638" y="67284"/>
                </a:lnTo>
                <a:lnTo>
                  <a:pt x="4507" y="69052"/>
                </a:lnTo>
                <a:lnTo>
                  <a:pt x="7401" y="70218"/>
                </a:lnTo>
                <a:lnTo>
                  <a:pt x="10768" y="71287"/>
                </a:lnTo>
                <a:lnTo>
                  <a:pt x="14781" y="72086"/>
                </a:lnTo>
                <a:lnTo>
                  <a:pt x="19314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4" y="70916"/>
                </a:lnTo>
                <a:lnTo>
                  <a:pt x="31648" y="70017"/>
                </a:lnTo>
                <a:lnTo>
                  <a:pt x="36334" y="66878"/>
                </a:lnTo>
                <a:lnTo>
                  <a:pt x="40154" y="62918"/>
                </a:lnTo>
                <a:lnTo>
                  <a:pt x="41375" y="60340"/>
                </a:lnTo>
                <a:lnTo>
                  <a:pt x="42580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1" y="42279"/>
                </a:lnTo>
                <a:lnTo>
                  <a:pt x="38174" y="39002"/>
                </a:lnTo>
                <a:lnTo>
                  <a:pt x="34963" y="36194"/>
                </a:lnTo>
                <a:lnTo>
                  <a:pt x="31126" y="33987"/>
                </a:lnTo>
                <a:lnTo>
                  <a:pt x="27190" y="32054"/>
                </a:lnTo>
                <a:lnTo>
                  <a:pt x="23238" y="30215"/>
                </a:lnTo>
                <a:lnTo>
                  <a:pt x="19404" y="28412"/>
                </a:lnTo>
                <a:lnTo>
                  <a:pt x="16203" y="26327"/>
                </a:lnTo>
                <a:lnTo>
                  <a:pt x="13486" y="23991"/>
                </a:lnTo>
                <a:lnTo>
                  <a:pt x="11682" y="21158"/>
                </a:lnTo>
                <a:lnTo>
                  <a:pt x="11239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686067" y="2656857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3"/>
                </a:lnTo>
                <a:lnTo>
                  <a:pt x="21841" y="58193"/>
                </a:lnTo>
                <a:lnTo>
                  <a:pt x="19072" y="55615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50"/>
                </a:lnTo>
                <a:lnTo>
                  <a:pt x="25387" y="65685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730045" y="266915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9"/>
                </a:lnTo>
                <a:lnTo>
                  <a:pt x="22946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6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768511" y="2669929"/>
            <a:ext cx="42099" cy="52882"/>
          </a:xfrm>
          <a:custGeom>
            <a:avLst/>
            <a:gdLst/>
            <a:ahLst/>
            <a:cxnLst/>
            <a:rect l="l" t="t" r="r" b="b"/>
            <a:pathLst>
              <a:path w="42099" h="52882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6" y="43498"/>
                </a:lnTo>
                <a:lnTo>
                  <a:pt x="10678" y="40143"/>
                </a:lnTo>
                <a:lnTo>
                  <a:pt x="9626" y="36970"/>
                </a:lnTo>
                <a:lnTo>
                  <a:pt x="9004" y="32942"/>
                </a:lnTo>
                <a:lnTo>
                  <a:pt x="9004" y="1662"/>
                </a:lnTo>
                <a:lnTo>
                  <a:pt x="8633" y="722"/>
                </a:lnTo>
                <a:lnTo>
                  <a:pt x="6080" y="0"/>
                </a:lnTo>
                <a:lnTo>
                  <a:pt x="2905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3" y="42810"/>
                </a:lnTo>
                <a:lnTo>
                  <a:pt x="3845" y="46838"/>
                </a:lnTo>
                <a:lnTo>
                  <a:pt x="7020" y="50176"/>
                </a:lnTo>
                <a:lnTo>
                  <a:pt x="11466" y="52350"/>
                </a:lnTo>
                <a:lnTo>
                  <a:pt x="14210" y="52882"/>
                </a:lnTo>
                <a:lnTo>
                  <a:pt x="20253" y="52882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2" y="52144"/>
                </a:lnTo>
                <a:lnTo>
                  <a:pt x="39430" y="52144"/>
                </a:lnTo>
                <a:lnTo>
                  <a:pt x="42099" y="50496"/>
                </a:lnTo>
                <a:lnTo>
                  <a:pt x="42099" y="1662"/>
                </a:lnTo>
                <a:lnTo>
                  <a:pt x="41857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823782" y="2669205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6" y="32816"/>
                </a:moveTo>
                <a:lnTo>
                  <a:pt x="9323" y="30063"/>
                </a:lnTo>
                <a:lnTo>
                  <a:pt x="9323" y="20627"/>
                </a:lnTo>
                <a:lnTo>
                  <a:pt x="10478" y="15814"/>
                </a:lnTo>
                <a:lnTo>
                  <a:pt x="12776" y="12509"/>
                </a:lnTo>
                <a:lnTo>
                  <a:pt x="15076" y="9197"/>
                </a:lnTo>
                <a:lnTo>
                  <a:pt x="18362" y="7545"/>
                </a:lnTo>
                <a:lnTo>
                  <a:pt x="24778" y="7545"/>
                </a:lnTo>
                <a:lnTo>
                  <a:pt x="28130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7" y="829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4"/>
                </a:lnTo>
                <a:lnTo>
                  <a:pt x="1752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89"/>
                </a:lnTo>
                <a:lnTo>
                  <a:pt x="9701" y="50712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6"/>
                </a:lnTo>
                <a:lnTo>
                  <a:pt x="23456" y="53606"/>
                </a:lnTo>
                <a:lnTo>
                  <a:pt x="26696" y="53113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4" y="45467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867677" y="2656857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6" y="58193"/>
                </a:lnTo>
                <a:lnTo>
                  <a:pt x="21843" y="58193"/>
                </a:lnTo>
                <a:lnTo>
                  <a:pt x="19075" y="55615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7"/>
                </a:lnTo>
                <a:lnTo>
                  <a:pt x="17358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2"/>
                </a:lnTo>
                <a:lnTo>
                  <a:pt x="10781" y="60454"/>
                </a:lnTo>
                <a:lnTo>
                  <a:pt x="13092" y="63158"/>
                </a:lnTo>
                <a:lnTo>
                  <a:pt x="16382" y="64846"/>
                </a:lnTo>
                <a:lnTo>
                  <a:pt x="20356" y="65850"/>
                </a:lnTo>
                <a:lnTo>
                  <a:pt x="25386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911384" y="2669929"/>
            <a:ext cx="42101" cy="52882"/>
          </a:xfrm>
          <a:custGeom>
            <a:avLst/>
            <a:gdLst/>
            <a:ahLst/>
            <a:cxnLst/>
            <a:rect l="l" t="t" r="r" b="b"/>
            <a:pathLst>
              <a:path w="42101" h="52882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70"/>
                </a:lnTo>
                <a:lnTo>
                  <a:pt x="9003" y="32942"/>
                </a:lnTo>
                <a:lnTo>
                  <a:pt x="9003" y="1662"/>
                </a:lnTo>
                <a:lnTo>
                  <a:pt x="8636" y="722"/>
                </a:lnTo>
                <a:lnTo>
                  <a:pt x="608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2"/>
                </a:lnTo>
                <a:lnTo>
                  <a:pt x="20257" y="52882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970075" y="2669159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9"/>
                </a:lnTo>
                <a:lnTo>
                  <a:pt x="22946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6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005556" y="2669159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26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8" y="6807"/>
                </a:lnTo>
                <a:lnTo>
                  <a:pt x="35928" y="3070"/>
                </a:lnTo>
                <a:lnTo>
                  <a:pt x="33221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098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3" y="41997"/>
                </a:lnTo>
                <a:lnTo>
                  <a:pt x="4177" y="44780"/>
                </a:lnTo>
                <a:lnTo>
                  <a:pt x="8291" y="4918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5" y="51090"/>
                </a:lnTo>
                <a:lnTo>
                  <a:pt x="42672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7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84" y="43102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41"/>
                </a:lnTo>
                <a:lnTo>
                  <a:pt x="9271" y="28648"/>
                </a:lnTo>
                <a:lnTo>
                  <a:pt x="41426" y="28648"/>
                </a:lnTo>
                <a:lnTo>
                  <a:pt x="43851" y="27734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26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5"/>
                </a:lnTo>
                <a:lnTo>
                  <a:pt x="11798" y="12913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47" y="0"/>
                </a:lnTo>
                <a:lnTo>
                  <a:pt x="16611" y="622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709113" y="2803089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16"/>
                </a:moveTo>
                <a:lnTo>
                  <a:pt x="0" y="17524"/>
                </a:lnTo>
                <a:lnTo>
                  <a:pt x="1347" y="20761"/>
                </a:lnTo>
                <a:lnTo>
                  <a:pt x="4036" y="23468"/>
                </a:lnTo>
                <a:lnTo>
                  <a:pt x="6728" y="26146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46"/>
                </a:lnTo>
                <a:lnTo>
                  <a:pt x="23468" y="23468"/>
                </a:lnTo>
                <a:lnTo>
                  <a:pt x="26162" y="20761"/>
                </a:lnTo>
                <a:lnTo>
                  <a:pt x="27508" y="17524"/>
                </a:lnTo>
                <a:lnTo>
                  <a:pt x="27508" y="9918"/>
                </a:lnTo>
                <a:lnTo>
                  <a:pt x="26162" y="6678"/>
                </a:lnTo>
                <a:lnTo>
                  <a:pt x="23468" y="4000"/>
                </a:lnTo>
                <a:lnTo>
                  <a:pt x="20775" y="1318"/>
                </a:lnTo>
                <a:lnTo>
                  <a:pt x="17524" y="0"/>
                </a:lnTo>
                <a:lnTo>
                  <a:pt x="9969" y="0"/>
                </a:lnTo>
                <a:lnTo>
                  <a:pt x="6728" y="1318"/>
                </a:lnTo>
                <a:lnTo>
                  <a:pt x="4036" y="4000"/>
                </a:lnTo>
                <a:lnTo>
                  <a:pt x="1347" y="6678"/>
                </a:lnTo>
                <a:lnTo>
                  <a:pt x="0" y="9918"/>
                </a:lnTo>
                <a:lnTo>
                  <a:pt x="0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863655" y="2785550"/>
            <a:ext cx="46836" cy="70548"/>
          </a:xfrm>
          <a:custGeom>
            <a:avLst/>
            <a:gdLst/>
            <a:ahLst/>
            <a:cxnLst/>
            <a:rect l="l" t="t" r="r" b="b"/>
            <a:pathLst>
              <a:path w="46836" h="70548">
                <a:moveTo>
                  <a:pt x="45645" y="64836"/>
                </a:moveTo>
                <a:lnTo>
                  <a:pt x="39344" y="49377"/>
                </a:lnTo>
                <a:lnTo>
                  <a:pt x="38620" y="47613"/>
                </a:lnTo>
                <a:lnTo>
                  <a:pt x="37174" y="44615"/>
                </a:lnTo>
                <a:lnTo>
                  <a:pt x="34872" y="40871"/>
                </a:lnTo>
                <a:lnTo>
                  <a:pt x="32233" y="38063"/>
                </a:lnTo>
                <a:lnTo>
                  <a:pt x="31154" y="35420"/>
                </a:lnTo>
                <a:lnTo>
                  <a:pt x="31939" y="24206"/>
                </a:lnTo>
                <a:lnTo>
                  <a:pt x="29311" y="27979"/>
                </a:lnTo>
                <a:lnTo>
                  <a:pt x="26617" y="29872"/>
                </a:lnTo>
                <a:lnTo>
                  <a:pt x="23036" y="31064"/>
                </a:lnTo>
                <a:lnTo>
                  <a:pt x="18453" y="31370"/>
                </a:lnTo>
                <a:lnTo>
                  <a:pt x="9334" y="31370"/>
                </a:lnTo>
                <a:lnTo>
                  <a:pt x="9334" y="7711"/>
                </a:lnTo>
                <a:lnTo>
                  <a:pt x="18403" y="0"/>
                </a:lnTo>
                <a:lnTo>
                  <a:pt x="3481" y="0"/>
                </a:lnTo>
                <a:lnTo>
                  <a:pt x="1116" y="838"/>
                </a:lnTo>
                <a:lnTo>
                  <a:pt x="0" y="3812"/>
                </a:lnTo>
                <a:lnTo>
                  <a:pt x="0" y="68809"/>
                </a:lnTo>
                <a:lnTo>
                  <a:pt x="979" y="70081"/>
                </a:lnTo>
                <a:lnTo>
                  <a:pt x="3773" y="70548"/>
                </a:lnTo>
                <a:lnTo>
                  <a:pt x="6325" y="70498"/>
                </a:lnTo>
                <a:lnTo>
                  <a:pt x="9334" y="68809"/>
                </a:lnTo>
                <a:lnTo>
                  <a:pt x="9334" y="38901"/>
                </a:lnTo>
                <a:lnTo>
                  <a:pt x="17715" y="38901"/>
                </a:lnTo>
                <a:lnTo>
                  <a:pt x="21056" y="39855"/>
                </a:lnTo>
                <a:lnTo>
                  <a:pt x="23900" y="41377"/>
                </a:lnTo>
                <a:lnTo>
                  <a:pt x="27115" y="45010"/>
                </a:lnTo>
                <a:lnTo>
                  <a:pt x="28738" y="48160"/>
                </a:lnTo>
                <a:lnTo>
                  <a:pt x="30275" y="51767"/>
                </a:lnTo>
                <a:lnTo>
                  <a:pt x="36741" y="68313"/>
                </a:lnTo>
                <a:lnTo>
                  <a:pt x="38098" y="70081"/>
                </a:lnTo>
                <a:lnTo>
                  <a:pt x="40892" y="70548"/>
                </a:lnTo>
                <a:lnTo>
                  <a:pt x="43790" y="70512"/>
                </a:lnTo>
                <a:lnTo>
                  <a:pt x="46836" y="68809"/>
                </a:lnTo>
                <a:lnTo>
                  <a:pt x="46624" y="67579"/>
                </a:lnTo>
                <a:lnTo>
                  <a:pt x="45645" y="64836"/>
                </a:lnTo>
                <a:close/>
              </a:path>
              <a:path w="46836" h="70548">
                <a:moveTo>
                  <a:pt x="25055" y="331"/>
                </a:moveTo>
                <a:lnTo>
                  <a:pt x="21653" y="53"/>
                </a:lnTo>
                <a:lnTo>
                  <a:pt x="18403" y="0"/>
                </a:lnTo>
                <a:lnTo>
                  <a:pt x="9334" y="7711"/>
                </a:lnTo>
                <a:lnTo>
                  <a:pt x="19051" y="7711"/>
                </a:lnTo>
                <a:lnTo>
                  <a:pt x="21678" y="7876"/>
                </a:lnTo>
                <a:lnTo>
                  <a:pt x="24753" y="8409"/>
                </a:lnTo>
                <a:lnTo>
                  <a:pt x="27647" y="9248"/>
                </a:lnTo>
                <a:lnTo>
                  <a:pt x="30938" y="12509"/>
                </a:lnTo>
                <a:lnTo>
                  <a:pt x="32777" y="16725"/>
                </a:lnTo>
                <a:lnTo>
                  <a:pt x="32777" y="21186"/>
                </a:lnTo>
                <a:lnTo>
                  <a:pt x="31939" y="24206"/>
                </a:lnTo>
                <a:lnTo>
                  <a:pt x="31154" y="35420"/>
                </a:lnTo>
                <a:lnTo>
                  <a:pt x="34682" y="33491"/>
                </a:lnTo>
                <a:lnTo>
                  <a:pt x="37771" y="31193"/>
                </a:lnTo>
                <a:lnTo>
                  <a:pt x="40158" y="28334"/>
                </a:lnTo>
                <a:lnTo>
                  <a:pt x="41705" y="24828"/>
                </a:lnTo>
                <a:lnTo>
                  <a:pt x="42660" y="20854"/>
                </a:lnTo>
                <a:lnTo>
                  <a:pt x="42660" y="16080"/>
                </a:lnTo>
                <a:lnTo>
                  <a:pt x="41595" y="11851"/>
                </a:lnTo>
                <a:lnTo>
                  <a:pt x="39827" y="8078"/>
                </a:lnTo>
                <a:lnTo>
                  <a:pt x="37007" y="4952"/>
                </a:lnTo>
                <a:lnTo>
                  <a:pt x="33185" y="2666"/>
                </a:lnTo>
                <a:lnTo>
                  <a:pt x="28713" y="902"/>
                </a:lnTo>
                <a:lnTo>
                  <a:pt x="25995" y="431"/>
                </a:lnTo>
                <a:lnTo>
                  <a:pt x="25055" y="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920340" y="280314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91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6"/>
                </a:lnTo>
                <a:lnTo>
                  <a:pt x="10095" y="3596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973174" y="2779811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2" y="12978"/>
                </a:moveTo>
                <a:lnTo>
                  <a:pt x="8624" y="15913"/>
                </a:lnTo>
                <a:lnTo>
                  <a:pt x="8624" y="24358"/>
                </a:lnTo>
                <a:lnTo>
                  <a:pt x="1738" y="24358"/>
                </a:lnTo>
                <a:lnTo>
                  <a:pt x="290" y="25514"/>
                </a:lnTo>
                <a:lnTo>
                  <a:pt x="0" y="28106"/>
                </a:lnTo>
                <a:lnTo>
                  <a:pt x="1738" y="31788"/>
                </a:lnTo>
                <a:lnTo>
                  <a:pt x="8624" y="31788"/>
                </a:lnTo>
                <a:lnTo>
                  <a:pt x="8624" y="74599"/>
                </a:lnTo>
                <a:lnTo>
                  <a:pt x="8992" y="75528"/>
                </a:lnTo>
                <a:lnTo>
                  <a:pt x="11544" y="76252"/>
                </a:lnTo>
                <a:lnTo>
                  <a:pt x="14719" y="76252"/>
                </a:lnTo>
                <a:lnTo>
                  <a:pt x="17639" y="74599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41"/>
                </a:lnTo>
                <a:lnTo>
                  <a:pt x="30330" y="27418"/>
                </a:lnTo>
                <a:lnTo>
                  <a:pt x="28536" y="24358"/>
                </a:lnTo>
                <a:lnTo>
                  <a:pt x="17639" y="24358"/>
                </a:lnTo>
                <a:lnTo>
                  <a:pt x="17639" y="19037"/>
                </a:lnTo>
                <a:lnTo>
                  <a:pt x="17768" y="15149"/>
                </a:lnTo>
                <a:lnTo>
                  <a:pt x="18262" y="12230"/>
                </a:lnTo>
                <a:lnTo>
                  <a:pt x="20598" y="8521"/>
                </a:lnTo>
                <a:lnTo>
                  <a:pt x="23623" y="7430"/>
                </a:lnTo>
                <a:lnTo>
                  <a:pt x="26798" y="7517"/>
                </a:lnTo>
                <a:lnTo>
                  <a:pt x="30008" y="8421"/>
                </a:lnTo>
                <a:lnTo>
                  <a:pt x="32691" y="8345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06"/>
                </a:lnTo>
                <a:lnTo>
                  <a:pt x="28054" y="342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8"/>
                </a:lnTo>
                <a:lnTo>
                  <a:pt x="15417" y="1840"/>
                </a:lnTo>
                <a:lnTo>
                  <a:pt x="12484" y="4547"/>
                </a:lnTo>
                <a:lnTo>
                  <a:pt x="10213" y="8103"/>
                </a:lnTo>
                <a:lnTo>
                  <a:pt x="894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012680" y="2783768"/>
            <a:ext cx="11059" cy="72290"/>
          </a:xfrm>
          <a:custGeom>
            <a:avLst/>
            <a:gdLst/>
            <a:ahLst/>
            <a:cxnLst/>
            <a:rect l="l" t="t" r="r" b="b"/>
            <a:pathLst>
              <a:path w="11059" h="72290">
                <a:moveTo>
                  <a:pt x="0" y="5425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6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90">
                <a:moveTo>
                  <a:pt x="1267" y="71376"/>
                </a:moveTo>
                <a:lnTo>
                  <a:pt x="3934" y="72290"/>
                </a:lnTo>
                <a:lnTo>
                  <a:pt x="7174" y="72290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7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039162" y="2803136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47" y="51271"/>
                </a:lnTo>
                <a:lnTo>
                  <a:pt x="42047" y="18011"/>
                </a:lnTo>
                <a:lnTo>
                  <a:pt x="41756" y="15026"/>
                </a:lnTo>
                <a:lnTo>
                  <a:pt x="40563" y="10083"/>
                </a:lnTo>
                <a:lnTo>
                  <a:pt x="38199" y="6073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892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61"/>
                </a:lnTo>
                <a:lnTo>
                  <a:pt x="13765" y="11736"/>
                </a:lnTo>
                <a:lnTo>
                  <a:pt x="18248" y="8561"/>
                </a:lnTo>
                <a:lnTo>
                  <a:pt x="22733" y="7762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094329" y="280314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30" y="3074"/>
                </a:lnTo>
                <a:lnTo>
                  <a:pt x="33224" y="1842"/>
                </a:lnTo>
                <a:lnTo>
                  <a:pt x="30530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2011"/>
                </a:lnTo>
                <a:lnTo>
                  <a:pt x="4168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6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62" y="42886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91"/>
                </a:lnTo>
                <a:lnTo>
                  <a:pt x="25250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4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15" y="1868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153466" y="2803140"/>
            <a:ext cx="28533" cy="52923"/>
          </a:xfrm>
          <a:custGeom>
            <a:avLst/>
            <a:gdLst/>
            <a:ahLst/>
            <a:cxnLst/>
            <a:rect l="l" t="t" r="r" b="b"/>
            <a:pathLst>
              <a:path w="28533" h="52923">
                <a:moveTo>
                  <a:pt x="17307" y="9359"/>
                </a:moveTo>
                <a:lnTo>
                  <a:pt x="19925" y="8459"/>
                </a:lnTo>
                <a:lnTo>
                  <a:pt x="22946" y="8675"/>
                </a:lnTo>
                <a:lnTo>
                  <a:pt x="25703" y="9464"/>
                </a:lnTo>
                <a:lnTo>
                  <a:pt x="28370" y="8610"/>
                </a:lnTo>
                <a:lnTo>
                  <a:pt x="28533" y="5641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8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80"/>
                </a:lnTo>
                <a:lnTo>
                  <a:pt x="10676" y="5994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3" y="15468"/>
                </a:lnTo>
                <a:lnTo>
                  <a:pt x="14475" y="11635"/>
                </a:lnTo>
                <a:lnTo>
                  <a:pt x="1730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191114" y="278376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6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90">
                <a:moveTo>
                  <a:pt x="1397" y="71564"/>
                </a:moveTo>
                <a:lnTo>
                  <a:pt x="3938" y="72290"/>
                </a:lnTo>
                <a:lnTo>
                  <a:pt x="7179" y="72290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214345" y="280314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91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269562" y="280314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17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81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29" y="53315"/>
                </a:lnTo>
                <a:lnTo>
                  <a:pt x="25526" y="5194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1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709113" y="2937070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6" y="23468"/>
                </a:lnTo>
                <a:lnTo>
                  <a:pt x="6728" y="26162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2"/>
                </a:lnTo>
                <a:lnTo>
                  <a:pt x="23468" y="23468"/>
                </a:lnTo>
                <a:lnTo>
                  <a:pt x="26162" y="20775"/>
                </a:lnTo>
                <a:lnTo>
                  <a:pt x="27508" y="17524"/>
                </a:lnTo>
                <a:lnTo>
                  <a:pt x="27508" y="9918"/>
                </a:lnTo>
                <a:lnTo>
                  <a:pt x="26162" y="6681"/>
                </a:lnTo>
                <a:lnTo>
                  <a:pt x="23468" y="4000"/>
                </a:lnTo>
                <a:lnTo>
                  <a:pt x="20775" y="1332"/>
                </a:lnTo>
                <a:lnTo>
                  <a:pt x="17524" y="0"/>
                </a:lnTo>
                <a:lnTo>
                  <a:pt x="9969" y="0"/>
                </a:lnTo>
                <a:lnTo>
                  <a:pt x="6728" y="1332"/>
                </a:lnTo>
                <a:lnTo>
                  <a:pt x="4036" y="4000"/>
                </a:lnTo>
                <a:lnTo>
                  <a:pt x="1347" y="6681"/>
                </a:lnTo>
                <a:lnTo>
                  <a:pt x="0" y="991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859263" y="2918566"/>
            <a:ext cx="57138" cy="72172"/>
          </a:xfrm>
          <a:custGeom>
            <a:avLst/>
            <a:gdLst/>
            <a:ahLst/>
            <a:cxnLst/>
            <a:rect l="l" t="t" r="r" b="b"/>
            <a:pathLst>
              <a:path w="57138" h="72172">
                <a:moveTo>
                  <a:pt x="9093" y="62445"/>
                </a:moveTo>
                <a:lnTo>
                  <a:pt x="12038" y="65556"/>
                </a:lnTo>
                <a:lnTo>
                  <a:pt x="15645" y="67946"/>
                </a:lnTo>
                <a:lnTo>
                  <a:pt x="19914" y="69635"/>
                </a:lnTo>
                <a:lnTo>
                  <a:pt x="24180" y="71323"/>
                </a:lnTo>
                <a:lnTo>
                  <a:pt x="29033" y="72172"/>
                </a:lnTo>
                <a:lnTo>
                  <a:pt x="36233" y="72172"/>
                </a:lnTo>
                <a:lnTo>
                  <a:pt x="39825" y="71831"/>
                </a:lnTo>
                <a:lnTo>
                  <a:pt x="43434" y="71297"/>
                </a:lnTo>
                <a:lnTo>
                  <a:pt x="46976" y="70434"/>
                </a:lnTo>
                <a:lnTo>
                  <a:pt x="50356" y="69289"/>
                </a:lnTo>
                <a:lnTo>
                  <a:pt x="53376" y="68097"/>
                </a:lnTo>
                <a:lnTo>
                  <a:pt x="56159" y="66445"/>
                </a:lnTo>
                <a:lnTo>
                  <a:pt x="56973" y="63309"/>
                </a:lnTo>
                <a:lnTo>
                  <a:pt x="56973" y="36575"/>
                </a:lnTo>
                <a:lnTo>
                  <a:pt x="56274" y="33934"/>
                </a:lnTo>
                <a:lnTo>
                  <a:pt x="53672" y="32767"/>
                </a:lnTo>
                <a:lnTo>
                  <a:pt x="31370" y="32767"/>
                </a:lnTo>
                <a:lnTo>
                  <a:pt x="29818" y="33973"/>
                </a:lnTo>
                <a:lnTo>
                  <a:pt x="29516" y="36626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3"/>
                </a:lnTo>
                <a:lnTo>
                  <a:pt x="43649" y="62712"/>
                </a:lnTo>
                <a:lnTo>
                  <a:pt x="39203" y="63752"/>
                </a:lnTo>
                <a:lnTo>
                  <a:pt x="34837" y="64019"/>
                </a:lnTo>
                <a:lnTo>
                  <a:pt x="31179" y="64019"/>
                </a:lnTo>
                <a:lnTo>
                  <a:pt x="27828" y="63411"/>
                </a:lnTo>
                <a:lnTo>
                  <a:pt x="24778" y="62179"/>
                </a:lnTo>
                <a:lnTo>
                  <a:pt x="21718" y="60948"/>
                </a:lnTo>
                <a:lnTo>
                  <a:pt x="19086" y="59145"/>
                </a:lnTo>
                <a:lnTo>
                  <a:pt x="14669" y="54367"/>
                </a:lnTo>
                <a:lnTo>
                  <a:pt x="12941" y="51433"/>
                </a:lnTo>
                <a:lnTo>
                  <a:pt x="11696" y="47956"/>
                </a:lnTo>
                <a:lnTo>
                  <a:pt x="10454" y="44489"/>
                </a:lnTo>
                <a:lnTo>
                  <a:pt x="9817" y="40514"/>
                </a:lnTo>
                <a:lnTo>
                  <a:pt x="9817" y="32003"/>
                </a:lnTo>
                <a:lnTo>
                  <a:pt x="10389" y="28281"/>
                </a:lnTo>
                <a:lnTo>
                  <a:pt x="11530" y="24855"/>
                </a:lnTo>
                <a:lnTo>
                  <a:pt x="12675" y="21413"/>
                </a:lnTo>
                <a:lnTo>
                  <a:pt x="14312" y="18439"/>
                </a:lnTo>
                <a:lnTo>
                  <a:pt x="18578" y="13449"/>
                </a:lnTo>
                <a:lnTo>
                  <a:pt x="21182" y="11494"/>
                </a:lnTo>
                <a:lnTo>
                  <a:pt x="24256" y="10097"/>
                </a:lnTo>
                <a:lnTo>
                  <a:pt x="27330" y="8672"/>
                </a:lnTo>
                <a:lnTo>
                  <a:pt x="30812" y="7974"/>
                </a:lnTo>
                <a:lnTo>
                  <a:pt x="37936" y="7974"/>
                </a:lnTo>
                <a:lnTo>
                  <a:pt x="40740" y="8319"/>
                </a:lnTo>
                <a:lnTo>
                  <a:pt x="43116" y="9004"/>
                </a:lnTo>
                <a:lnTo>
                  <a:pt x="47511" y="10450"/>
                </a:lnTo>
                <a:lnTo>
                  <a:pt x="50914" y="12114"/>
                </a:lnTo>
                <a:lnTo>
                  <a:pt x="54291" y="14249"/>
                </a:lnTo>
                <a:lnTo>
                  <a:pt x="56843" y="13298"/>
                </a:lnTo>
                <a:lnTo>
                  <a:pt x="57138" y="10527"/>
                </a:lnTo>
                <a:lnTo>
                  <a:pt x="57138" y="9359"/>
                </a:lnTo>
                <a:lnTo>
                  <a:pt x="55892" y="6235"/>
                </a:lnTo>
                <a:lnTo>
                  <a:pt x="53315" y="4420"/>
                </a:lnTo>
                <a:lnTo>
                  <a:pt x="50521" y="2984"/>
                </a:lnTo>
                <a:lnTo>
                  <a:pt x="46875" y="1728"/>
                </a:lnTo>
                <a:lnTo>
                  <a:pt x="42429" y="709"/>
                </a:lnTo>
                <a:lnTo>
                  <a:pt x="37565" y="0"/>
                </a:lnTo>
                <a:lnTo>
                  <a:pt x="29681" y="0"/>
                </a:lnTo>
                <a:lnTo>
                  <a:pt x="24930" y="875"/>
                </a:lnTo>
                <a:lnTo>
                  <a:pt x="20648" y="2627"/>
                </a:lnTo>
                <a:lnTo>
                  <a:pt x="16357" y="4381"/>
                </a:lnTo>
                <a:lnTo>
                  <a:pt x="12686" y="6857"/>
                </a:lnTo>
                <a:lnTo>
                  <a:pt x="9640" y="10032"/>
                </a:lnTo>
                <a:lnTo>
                  <a:pt x="6581" y="13219"/>
                </a:lnTo>
                <a:lnTo>
                  <a:pt x="4204" y="17082"/>
                </a:lnTo>
                <a:lnTo>
                  <a:pt x="2527" y="21589"/>
                </a:lnTo>
                <a:lnTo>
                  <a:pt x="838" y="26125"/>
                </a:lnTo>
                <a:lnTo>
                  <a:pt x="0" y="31165"/>
                </a:lnTo>
                <a:lnTo>
                  <a:pt x="0" y="42073"/>
                </a:lnTo>
                <a:lnTo>
                  <a:pt x="773" y="46926"/>
                </a:lnTo>
                <a:lnTo>
                  <a:pt x="2335" y="51271"/>
                </a:lnTo>
                <a:lnTo>
                  <a:pt x="3887" y="55613"/>
                </a:lnTo>
                <a:lnTo>
                  <a:pt x="6148" y="59345"/>
                </a:lnTo>
                <a:lnTo>
                  <a:pt x="9093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929801" y="2937121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30"/>
                </a:lnTo>
                <a:lnTo>
                  <a:pt x="12646" y="31495"/>
                </a:lnTo>
                <a:lnTo>
                  <a:pt x="15339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8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46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982556" y="2937121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15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93"/>
                </a:lnTo>
                <a:lnTo>
                  <a:pt x="5637" y="4370"/>
                </a:lnTo>
                <a:lnTo>
                  <a:pt x="3034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17"/>
                </a:lnTo>
                <a:lnTo>
                  <a:pt x="2943" y="21629"/>
                </a:lnTo>
                <a:lnTo>
                  <a:pt x="6195" y="25210"/>
                </a:lnTo>
                <a:lnTo>
                  <a:pt x="8977" y="26935"/>
                </a:lnTo>
                <a:lnTo>
                  <a:pt x="11936" y="28411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90"/>
                </a:lnTo>
                <a:lnTo>
                  <a:pt x="23950" y="34276"/>
                </a:lnTo>
                <a:lnTo>
                  <a:pt x="25717" y="37313"/>
                </a:lnTo>
                <a:lnTo>
                  <a:pt x="25462" y="41187"/>
                </a:lnTo>
                <a:lnTo>
                  <a:pt x="22895" y="44578"/>
                </a:lnTo>
                <a:lnTo>
                  <a:pt x="19685" y="46012"/>
                </a:lnTo>
                <a:lnTo>
                  <a:pt x="17081" y="46493"/>
                </a:lnTo>
                <a:lnTo>
                  <a:pt x="13535" y="46493"/>
                </a:lnTo>
                <a:lnTo>
                  <a:pt x="10198" y="45759"/>
                </a:lnTo>
                <a:lnTo>
                  <a:pt x="6144" y="44157"/>
                </a:lnTo>
                <a:lnTo>
                  <a:pt x="3275" y="42558"/>
                </a:lnTo>
                <a:lnTo>
                  <a:pt x="265" y="42937"/>
                </a:lnTo>
                <a:lnTo>
                  <a:pt x="0" y="45529"/>
                </a:lnTo>
                <a:lnTo>
                  <a:pt x="441" y="48830"/>
                </a:lnTo>
                <a:lnTo>
                  <a:pt x="3034" y="50925"/>
                </a:lnTo>
                <a:lnTo>
                  <a:pt x="6209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8" y="42696"/>
                </a:lnTo>
                <a:lnTo>
                  <a:pt x="34555" y="37986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43"/>
                </a:lnTo>
                <a:lnTo>
                  <a:pt x="28220" y="26633"/>
                </a:lnTo>
                <a:lnTo>
                  <a:pt x="25206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53"/>
                </a:lnTo>
                <a:lnTo>
                  <a:pt x="10119" y="16584"/>
                </a:lnTo>
                <a:lnTo>
                  <a:pt x="9766" y="13996"/>
                </a:lnTo>
                <a:lnTo>
                  <a:pt x="10323" y="11174"/>
                </a:lnTo>
                <a:lnTo>
                  <a:pt x="12750" y="8294"/>
                </a:lnTo>
                <a:lnTo>
                  <a:pt x="16012" y="7113"/>
                </a:lnTo>
                <a:lnTo>
                  <a:pt x="18870" y="6948"/>
                </a:lnTo>
                <a:lnTo>
                  <a:pt x="22085" y="7138"/>
                </a:lnTo>
                <a:lnTo>
                  <a:pt x="25868" y="8370"/>
                </a:lnTo>
                <a:lnTo>
                  <a:pt x="29235" y="10097"/>
                </a:lnTo>
                <a:lnTo>
                  <a:pt x="32029" y="8304"/>
                </a:lnTo>
                <a:lnTo>
                  <a:pt x="31978" y="5688"/>
                </a:lnTo>
                <a:lnTo>
                  <a:pt x="30401" y="2908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056701" y="2919542"/>
            <a:ext cx="39067" cy="70218"/>
          </a:xfrm>
          <a:custGeom>
            <a:avLst/>
            <a:gdLst/>
            <a:ahLst/>
            <a:cxnLst/>
            <a:rect l="l" t="t" r="r" b="b"/>
            <a:pathLst>
              <a:path w="39067" h="70218">
                <a:moveTo>
                  <a:pt x="39067" y="66356"/>
                </a:moveTo>
                <a:lnTo>
                  <a:pt x="39027" y="65034"/>
                </a:lnTo>
                <a:lnTo>
                  <a:pt x="37162" y="62445"/>
                </a:lnTo>
                <a:lnTo>
                  <a:pt x="9334" y="62445"/>
                </a:lnTo>
                <a:lnTo>
                  <a:pt x="9334" y="37335"/>
                </a:lnTo>
                <a:lnTo>
                  <a:pt x="32882" y="37335"/>
                </a:lnTo>
                <a:lnTo>
                  <a:pt x="34621" y="35380"/>
                </a:lnTo>
                <a:lnTo>
                  <a:pt x="34686" y="32407"/>
                </a:lnTo>
                <a:lnTo>
                  <a:pt x="32882" y="29780"/>
                </a:lnTo>
                <a:lnTo>
                  <a:pt x="9334" y="29780"/>
                </a:lnTo>
                <a:lnTo>
                  <a:pt x="9334" y="7758"/>
                </a:lnTo>
                <a:lnTo>
                  <a:pt x="37072" y="7758"/>
                </a:lnTo>
                <a:lnTo>
                  <a:pt x="38585" y="5180"/>
                </a:lnTo>
                <a:lnTo>
                  <a:pt x="38585" y="2628"/>
                </a:lnTo>
                <a:lnTo>
                  <a:pt x="36791" y="0"/>
                </a:lnTo>
                <a:lnTo>
                  <a:pt x="3467" y="0"/>
                </a:lnTo>
                <a:lnTo>
                  <a:pt x="1104" y="835"/>
                </a:lnTo>
                <a:lnTo>
                  <a:pt x="0" y="3794"/>
                </a:lnTo>
                <a:lnTo>
                  <a:pt x="0" y="66421"/>
                </a:lnTo>
                <a:lnTo>
                  <a:pt x="370" y="68807"/>
                </a:lnTo>
                <a:lnTo>
                  <a:pt x="3467" y="70218"/>
                </a:lnTo>
                <a:lnTo>
                  <a:pt x="37162" y="70218"/>
                </a:lnTo>
                <a:lnTo>
                  <a:pt x="38761" y="68958"/>
                </a:lnTo>
                <a:lnTo>
                  <a:pt x="39067" y="663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104743" y="2937880"/>
            <a:ext cx="42544" cy="52196"/>
          </a:xfrm>
          <a:custGeom>
            <a:avLst/>
            <a:gdLst/>
            <a:ahLst/>
            <a:cxnLst/>
            <a:rect l="l" t="t" r="r" b="b"/>
            <a:pathLst>
              <a:path w="42544" h="52196">
                <a:moveTo>
                  <a:pt x="38822" y="0"/>
                </a:moveTo>
                <a:lnTo>
                  <a:pt x="36029" y="13"/>
                </a:lnTo>
                <a:lnTo>
                  <a:pt x="32943" y="1410"/>
                </a:lnTo>
                <a:lnTo>
                  <a:pt x="21650" y="19584"/>
                </a:lnTo>
                <a:lnTo>
                  <a:pt x="10527" y="1410"/>
                </a:lnTo>
                <a:lnTo>
                  <a:pt x="8366" y="129"/>
                </a:lnTo>
                <a:lnTo>
                  <a:pt x="5217" y="0"/>
                </a:lnTo>
                <a:lnTo>
                  <a:pt x="2412" y="104"/>
                </a:lnTo>
                <a:lnTo>
                  <a:pt x="810" y="2707"/>
                </a:lnTo>
                <a:lnTo>
                  <a:pt x="15199" y="25667"/>
                </a:lnTo>
                <a:lnTo>
                  <a:pt x="0" y="49481"/>
                </a:lnTo>
                <a:lnTo>
                  <a:pt x="227" y="51818"/>
                </a:lnTo>
                <a:lnTo>
                  <a:pt x="2919" y="52196"/>
                </a:lnTo>
                <a:lnTo>
                  <a:pt x="6412" y="52110"/>
                </a:lnTo>
                <a:lnTo>
                  <a:pt x="9281" y="50688"/>
                </a:lnTo>
                <a:lnTo>
                  <a:pt x="20952" y="31305"/>
                </a:lnTo>
                <a:lnTo>
                  <a:pt x="32663" y="50688"/>
                </a:lnTo>
                <a:lnTo>
                  <a:pt x="32980" y="51155"/>
                </a:lnTo>
                <a:lnTo>
                  <a:pt x="35572" y="52110"/>
                </a:lnTo>
                <a:lnTo>
                  <a:pt x="38149" y="52196"/>
                </a:lnTo>
                <a:lnTo>
                  <a:pt x="40892" y="52059"/>
                </a:lnTo>
                <a:lnTo>
                  <a:pt x="42544" y="49481"/>
                </a:lnTo>
                <a:lnTo>
                  <a:pt x="27457" y="25401"/>
                </a:lnTo>
                <a:lnTo>
                  <a:pt x="41732" y="2707"/>
                </a:lnTo>
                <a:lnTo>
                  <a:pt x="41516" y="320"/>
                </a:lnTo>
                <a:lnTo>
                  <a:pt x="38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152032" y="292483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196010" y="293712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60"/>
                </a:lnTo>
                <a:lnTo>
                  <a:pt x="28448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6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231424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71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62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7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9"/>
                </a:ln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4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71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71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41" y="46673"/>
                </a:lnTo>
                <a:lnTo>
                  <a:pt x="15458" y="46673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284667" y="2937172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74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908"/>
                </a:lnTo>
                <a:lnTo>
                  <a:pt x="38275" y="8304"/>
                </a:lnTo>
                <a:lnTo>
                  <a:pt x="37464" y="5551"/>
                </a:lnTo>
                <a:lnTo>
                  <a:pt x="34643" y="3214"/>
                </a:lnTo>
                <a:lnTo>
                  <a:pt x="31356" y="1576"/>
                </a:lnTo>
                <a:lnTo>
                  <a:pt x="28778" y="722"/>
                </a:lnTo>
                <a:lnTo>
                  <a:pt x="25844" y="139"/>
                </a:lnTo>
                <a:lnTo>
                  <a:pt x="22781" y="0"/>
                </a:lnTo>
                <a:lnTo>
                  <a:pt x="19569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78"/>
                </a:lnTo>
                <a:lnTo>
                  <a:pt x="8635" y="4319"/>
                </a:lnTo>
                <a:lnTo>
                  <a:pt x="4546" y="8710"/>
                </a:lnTo>
                <a:lnTo>
                  <a:pt x="2933" y="11555"/>
                </a:lnTo>
                <a:lnTo>
                  <a:pt x="1750" y="14997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9"/>
                </a:lnTo>
                <a:lnTo>
                  <a:pt x="2387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25"/>
                </a:lnTo>
                <a:lnTo>
                  <a:pt x="29754" y="52376"/>
                </a:lnTo>
                <a:lnTo>
                  <a:pt x="32472" y="51332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74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6" y="45845"/>
                </a:lnTo>
                <a:lnTo>
                  <a:pt x="18795" y="45467"/>
                </a:lnTo>
                <a:lnTo>
                  <a:pt x="15429" y="43915"/>
                </a:lnTo>
                <a:lnTo>
                  <a:pt x="12852" y="41136"/>
                </a:lnTo>
                <a:lnTo>
                  <a:pt x="10817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328562" y="292483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371453" y="291775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1" y="888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52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7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394511" y="293712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98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39"/>
                </a:lnTo>
                <a:lnTo>
                  <a:pt x="10400" y="50672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456992" y="293712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541845" y="2919542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1" y="0"/>
                </a:moveTo>
                <a:lnTo>
                  <a:pt x="1130" y="925"/>
                </a:lnTo>
                <a:lnTo>
                  <a:pt x="0" y="4014"/>
                </a:lnTo>
                <a:lnTo>
                  <a:pt x="0" y="68795"/>
                </a:lnTo>
                <a:lnTo>
                  <a:pt x="975" y="70078"/>
                </a:lnTo>
                <a:lnTo>
                  <a:pt x="3757" y="70535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39" y="43510"/>
                </a:lnTo>
                <a:lnTo>
                  <a:pt x="25372" y="42976"/>
                </a:lnTo>
                <a:lnTo>
                  <a:pt x="24763" y="34784"/>
                </a:lnTo>
                <a:lnTo>
                  <a:pt x="20558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27" h="70535">
                <a:moveTo>
                  <a:pt x="34274" y="39269"/>
                </a:moveTo>
                <a:lnTo>
                  <a:pt x="36435" y="37274"/>
                </a:lnTo>
                <a:lnTo>
                  <a:pt x="40233" y="32879"/>
                </a:lnTo>
                <a:lnTo>
                  <a:pt x="41399" y="30049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46" y="7542"/>
                </a:lnTo>
                <a:lnTo>
                  <a:pt x="35801" y="4471"/>
                </a:lnTo>
                <a:lnTo>
                  <a:pt x="31852" y="2197"/>
                </a:lnTo>
                <a:lnTo>
                  <a:pt x="28014" y="990"/>
                </a:lnTo>
                <a:lnTo>
                  <a:pt x="24472" y="317"/>
                </a:lnTo>
                <a:lnTo>
                  <a:pt x="21689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70" y="8078"/>
                </a:lnTo>
                <a:lnTo>
                  <a:pt x="26174" y="8928"/>
                </a:lnTo>
                <a:lnTo>
                  <a:pt x="29321" y="10821"/>
                </a:lnTo>
                <a:lnTo>
                  <a:pt x="31711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4" y="27151"/>
                </a:lnTo>
                <a:lnTo>
                  <a:pt x="30721" y="30492"/>
                </a:lnTo>
                <a:lnTo>
                  <a:pt x="28195" y="33059"/>
                </a:lnTo>
                <a:lnTo>
                  <a:pt x="24763" y="34784"/>
                </a:lnTo>
                <a:lnTo>
                  <a:pt x="25372" y="42976"/>
                </a:lnTo>
                <a:lnTo>
                  <a:pt x="28511" y="41883"/>
                </a:lnTo>
                <a:lnTo>
                  <a:pt x="31635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598595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620681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17" y="34430"/>
                </a:lnTo>
                <a:lnTo>
                  <a:pt x="12649" y="31495"/>
                </a:lnTo>
                <a:lnTo>
                  <a:pt x="15339" y="30074"/>
                </a:lnTo>
                <a:lnTo>
                  <a:pt x="18961" y="29235"/>
                </a:lnTo>
                <a:lnTo>
                  <a:pt x="2355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5" y="46443"/>
                </a:lnTo>
                <a:lnTo>
                  <a:pt x="32395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14"/>
                </a:lnTo>
                <a:lnTo>
                  <a:pt x="7225" y="2919"/>
                </a:lnTo>
                <a:lnTo>
                  <a:pt x="3505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19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19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2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73"/>
                </a:lnTo>
                <a:lnTo>
                  <a:pt x="15454" y="46673"/>
                </a:lnTo>
                <a:lnTo>
                  <a:pt x="13192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677337" y="293712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16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729246" y="292483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4" y="56639"/>
                </a:lnTo>
                <a:lnTo>
                  <a:pt x="10770" y="60436"/>
                </a:lnTo>
                <a:lnTo>
                  <a:pt x="13096" y="6315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797530" y="2912785"/>
            <a:ext cx="19645" cy="95680"/>
          </a:xfrm>
          <a:custGeom>
            <a:avLst/>
            <a:gdLst/>
            <a:ahLst/>
            <a:cxnLst/>
            <a:rect l="l" t="t" r="r" b="b"/>
            <a:pathLst>
              <a:path w="19645" h="95680">
                <a:moveTo>
                  <a:pt x="252" y="55954"/>
                </a:moveTo>
                <a:lnTo>
                  <a:pt x="763" y="59954"/>
                </a:lnTo>
                <a:lnTo>
                  <a:pt x="1271" y="63957"/>
                </a:lnTo>
                <a:lnTo>
                  <a:pt x="2030" y="67906"/>
                </a:lnTo>
                <a:lnTo>
                  <a:pt x="3049" y="71805"/>
                </a:lnTo>
                <a:lnTo>
                  <a:pt x="4050" y="75714"/>
                </a:lnTo>
                <a:lnTo>
                  <a:pt x="5311" y="79562"/>
                </a:lnTo>
                <a:lnTo>
                  <a:pt x="6783" y="83350"/>
                </a:lnTo>
                <a:lnTo>
                  <a:pt x="8266" y="87119"/>
                </a:lnTo>
                <a:lnTo>
                  <a:pt x="9993" y="90853"/>
                </a:lnTo>
                <a:lnTo>
                  <a:pt x="11937" y="94538"/>
                </a:lnTo>
                <a:lnTo>
                  <a:pt x="13615" y="95529"/>
                </a:lnTo>
                <a:lnTo>
                  <a:pt x="16178" y="95680"/>
                </a:lnTo>
                <a:lnTo>
                  <a:pt x="19533" y="93243"/>
                </a:lnTo>
                <a:lnTo>
                  <a:pt x="16243" y="85902"/>
                </a:lnTo>
                <a:lnTo>
                  <a:pt x="13741" y="78407"/>
                </a:lnTo>
                <a:lnTo>
                  <a:pt x="12028" y="70775"/>
                </a:lnTo>
                <a:lnTo>
                  <a:pt x="10299" y="63154"/>
                </a:lnTo>
                <a:lnTo>
                  <a:pt x="9450" y="55432"/>
                </a:lnTo>
                <a:lnTo>
                  <a:pt x="9450" y="39927"/>
                </a:lnTo>
                <a:lnTo>
                  <a:pt x="10285" y="32230"/>
                </a:lnTo>
                <a:lnTo>
                  <a:pt x="11963" y="24587"/>
                </a:lnTo>
                <a:lnTo>
                  <a:pt x="13651" y="16926"/>
                </a:lnTo>
                <a:lnTo>
                  <a:pt x="16203" y="9460"/>
                </a:lnTo>
                <a:lnTo>
                  <a:pt x="19645" y="2195"/>
                </a:lnTo>
                <a:lnTo>
                  <a:pt x="17614" y="25"/>
                </a:lnTo>
                <a:lnTo>
                  <a:pt x="14667" y="0"/>
                </a:lnTo>
                <a:lnTo>
                  <a:pt x="12002" y="1000"/>
                </a:lnTo>
                <a:lnTo>
                  <a:pt x="10148" y="4723"/>
                </a:lnTo>
                <a:lnTo>
                  <a:pt x="8482" y="8496"/>
                </a:lnTo>
                <a:lnTo>
                  <a:pt x="7010" y="12293"/>
                </a:lnTo>
                <a:lnTo>
                  <a:pt x="5523" y="16088"/>
                </a:lnTo>
                <a:lnTo>
                  <a:pt x="4267" y="19936"/>
                </a:lnTo>
                <a:lnTo>
                  <a:pt x="3237" y="23874"/>
                </a:lnTo>
                <a:lnTo>
                  <a:pt x="2197" y="27799"/>
                </a:lnTo>
                <a:lnTo>
                  <a:pt x="1408" y="31747"/>
                </a:lnTo>
                <a:lnTo>
                  <a:pt x="849" y="35736"/>
                </a:lnTo>
                <a:lnTo>
                  <a:pt x="281" y="39711"/>
                </a:lnTo>
                <a:lnTo>
                  <a:pt x="0" y="43736"/>
                </a:lnTo>
                <a:lnTo>
                  <a:pt x="0" y="51915"/>
                </a:lnTo>
                <a:lnTo>
                  <a:pt x="252" y="55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833303" y="2919265"/>
            <a:ext cx="36410" cy="70485"/>
          </a:xfrm>
          <a:custGeom>
            <a:avLst/>
            <a:gdLst/>
            <a:ahLst/>
            <a:cxnLst/>
            <a:rect l="l" t="t" r="r" b="b"/>
            <a:pathLst>
              <a:path w="36410" h="70485">
                <a:moveTo>
                  <a:pt x="36410" y="66423"/>
                </a:moveTo>
                <a:lnTo>
                  <a:pt x="36371" y="65088"/>
                </a:lnTo>
                <a:lnTo>
                  <a:pt x="34505" y="62410"/>
                </a:lnTo>
                <a:lnTo>
                  <a:pt x="9335" y="62410"/>
                </a:lnTo>
                <a:lnTo>
                  <a:pt x="9335" y="1677"/>
                </a:lnTo>
                <a:lnTo>
                  <a:pt x="8967" y="712"/>
                </a:lnTo>
                <a:lnTo>
                  <a:pt x="6325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90"/>
                </a:lnTo>
                <a:lnTo>
                  <a:pt x="367" y="69087"/>
                </a:lnTo>
                <a:lnTo>
                  <a:pt x="3481" y="70485"/>
                </a:lnTo>
                <a:lnTo>
                  <a:pt x="34505" y="70485"/>
                </a:lnTo>
                <a:lnTo>
                  <a:pt x="36104" y="69141"/>
                </a:lnTo>
                <a:lnTo>
                  <a:pt x="36410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880299" y="2919542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2" y="0"/>
                </a:moveTo>
                <a:lnTo>
                  <a:pt x="1130" y="925"/>
                </a:lnTo>
                <a:lnTo>
                  <a:pt x="0" y="4014"/>
                </a:lnTo>
                <a:lnTo>
                  <a:pt x="0" y="68795"/>
                </a:lnTo>
                <a:lnTo>
                  <a:pt x="979" y="70078"/>
                </a:lnTo>
                <a:lnTo>
                  <a:pt x="3757" y="70535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39" y="43510"/>
                </a:lnTo>
                <a:lnTo>
                  <a:pt x="25375" y="42976"/>
                </a:lnTo>
                <a:lnTo>
                  <a:pt x="24763" y="34784"/>
                </a:lnTo>
                <a:lnTo>
                  <a:pt x="20562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35">
                <a:moveTo>
                  <a:pt x="34278" y="39269"/>
                </a:moveTo>
                <a:lnTo>
                  <a:pt x="36435" y="37274"/>
                </a:lnTo>
                <a:lnTo>
                  <a:pt x="40233" y="32879"/>
                </a:lnTo>
                <a:lnTo>
                  <a:pt x="41403" y="30049"/>
                </a:lnTo>
                <a:lnTo>
                  <a:pt x="42558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50" y="7542"/>
                </a:lnTo>
                <a:lnTo>
                  <a:pt x="35801" y="4471"/>
                </a:lnTo>
                <a:lnTo>
                  <a:pt x="31852" y="2197"/>
                </a:lnTo>
                <a:lnTo>
                  <a:pt x="28014" y="990"/>
                </a:lnTo>
                <a:lnTo>
                  <a:pt x="24472" y="317"/>
                </a:lnTo>
                <a:lnTo>
                  <a:pt x="21692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78"/>
                </a:lnTo>
                <a:lnTo>
                  <a:pt x="26175" y="8928"/>
                </a:lnTo>
                <a:lnTo>
                  <a:pt x="29325" y="10821"/>
                </a:lnTo>
                <a:lnTo>
                  <a:pt x="31711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3" y="34784"/>
                </a:lnTo>
                <a:lnTo>
                  <a:pt x="25375" y="42976"/>
                </a:lnTo>
                <a:lnTo>
                  <a:pt x="28511" y="41883"/>
                </a:lnTo>
                <a:lnTo>
                  <a:pt x="31636" y="40806"/>
                </a:lnTo>
                <a:lnTo>
                  <a:pt x="34278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933683" y="2918566"/>
            <a:ext cx="57138" cy="72172"/>
          </a:xfrm>
          <a:custGeom>
            <a:avLst/>
            <a:gdLst/>
            <a:ahLst/>
            <a:cxnLst/>
            <a:rect l="l" t="t" r="r" b="b"/>
            <a:pathLst>
              <a:path w="57138" h="72172">
                <a:moveTo>
                  <a:pt x="9093" y="62445"/>
                </a:moveTo>
                <a:lnTo>
                  <a:pt x="12042" y="65556"/>
                </a:lnTo>
                <a:lnTo>
                  <a:pt x="15648" y="67946"/>
                </a:lnTo>
                <a:lnTo>
                  <a:pt x="19914" y="69635"/>
                </a:lnTo>
                <a:lnTo>
                  <a:pt x="24180" y="71323"/>
                </a:lnTo>
                <a:lnTo>
                  <a:pt x="29033" y="72172"/>
                </a:lnTo>
                <a:lnTo>
                  <a:pt x="36233" y="72172"/>
                </a:lnTo>
                <a:lnTo>
                  <a:pt x="39829" y="71831"/>
                </a:lnTo>
                <a:lnTo>
                  <a:pt x="43422" y="71297"/>
                </a:lnTo>
                <a:lnTo>
                  <a:pt x="46979" y="70434"/>
                </a:lnTo>
                <a:lnTo>
                  <a:pt x="50356" y="69289"/>
                </a:lnTo>
                <a:lnTo>
                  <a:pt x="53380" y="68097"/>
                </a:lnTo>
                <a:lnTo>
                  <a:pt x="56159" y="66445"/>
                </a:lnTo>
                <a:lnTo>
                  <a:pt x="56973" y="63309"/>
                </a:lnTo>
                <a:lnTo>
                  <a:pt x="56973" y="36575"/>
                </a:lnTo>
                <a:lnTo>
                  <a:pt x="56274" y="33934"/>
                </a:lnTo>
                <a:lnTo>
                  <a:pt x="53672" y="32767"/>
                </a:lnTo>
                <a:lnTo>
                  <a:pt x="31370" y="32767"/>
                </a:lnTo>
                <a:lnTo>
                  <a:pt x="29822" y="33973"/>
                </a:lnTo>
                <a:lnTo>
                  <a:pt x="29516" y="36626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3"/>
                </a:lnTo>
                <a:lnTo>
                  <a:pt x="43649" y="62712"/>
                </a:lnTo>
                <a:lnTo>
                  <a:pt x="39207" y="63752"/>
                </a:lnTo>
                <a:lnTo>
                  <a:pt x="34837" y="64019"/>
                </a:lnTo>
                <a:lnTo>
                  <a:pt x="31179" y="64019"/>
                </a:lnTo>
                <a:lnTo>
                  <a:pt x="27828" y="63411"/>
                </a:lnTo>
                <a:lnTo>
                  <a:pt x="24767" y="62179"/>
                </a:lnTo>
                <a:lnTo>
                  <a:pt x="21718" y="60948"/>
                </a:lnTo>
                <a:lnTo>
                  <a:pt x="19090" y="59145"/>
                </a:lnTo>
                <a:lnTo>
                  <a:pt x="14669" y="54367"/>
                </a:lnTo>
                <a:lnTo>
                  <a:pt x="12941" y="51433"/>
                </a:lnTo>
                <a:lnTo>
                  <a:pt x="11699" y="47956"/>
                </a:lnTo>
                <a:lnTo>
                  <a:pt x="10439" y="44489"/>
                </a:lnTo>
                <a:lnTo>
                  <a:pt x="9817" y="40514"/>
                </a:lnTo>
                <a:lnTo>
                  <a:pt x="9817" y="32003"/>
                </a:lnTo>
                <a:lnTo>
                  <a:pt x="10389" y="28281"/>
                </a:lnTo>
                <a:lnTo>
                  <a:pt x="11534" y="24855"/>
                </a:lnTo>
                <a:lnTo>
                  <a:pt x="12675" y="21413"/>
                </a:lnTo>
                <a:lnTo>
                  <a:pt x="14312" y="18439"/>
                </a:lnTo>
                <a:lnTo>
                  <a:pt x="18582" y="13449"/>
                </a:lnTo>
                <a:lnTo>
                  <a:pt x="21186" y="11494"/>
                </a:lnTo>
                <a:lnTo>
                  <a:pt x="24259" y="10097"/>
                </a:lnTo>
                <a:lnTo>
                  <a:pt x="27330" y="8672"/>
                </a:lnTo>
                <a:lnTo>
                  <a:pt x="30797" y="7974"/>
                </a:lnTo>
                <a:lnTo>
                  <a:pt x="37936" y="7974"/>
                </a:lnTo>
                <a:lnTo>
                  <a:pt x="40744" y="8319"/>
                </a:lnTo>
                <a:lnTo>
                  <a:pt x="43116" y="9004"/>
                </a:lnTo>
                <a:lnTo>
                  <a:pt x="47511" y="10450"/>
                </a:lnTo>
                <a:lnTo>
                  <a:pt x="50914" y="12114"/>
                </a:lnTo>
                <a:lnTo>
                  <a:pt x="54295" y="14249"/>
                </a:lnTo>
                <a:lnTo>
                  <a:pt x="56847" y="13298"/>
                </a:lnTo>
                <a:lnTo>
                  <a:pt x="57138" y="10527"/>
                </a:lnTo>
                <a:lnTo>
                  <a:pt x="57138" y="9359"/>
                </a:lnTo>
                <a:lnTo>
                  <a:pt x="55892" y="6235"/>
                </a:lnTo>
                <a:lnTo>
                  <a:pt x="53315" y="4420"/>
                </a:lnTo>
                <a:lnTo>
                  <a:pt x="50521" y="2984"/>
                </a:lnTo>
                <a:lnTo>
                  <a:pt x="46879" y="1728"/>
                </a:lnTo>
                <a:lnTo>
                  <a:pt x="42433" y="709"/>
                </a:lnTo>
                <a:lnTo>
                  <a:pt x="37569" y="0"/>
                </a:lnTo>
                <a:lnTo>
                  <a:pt x="29681" y="0"/>
                </a:lnTo>
                <a:lnTo>
                  <a:pt x="24933" y="875"/>
                </a:lnTo>
                <a:lnTo>
                  <a:pt x="20652" y="2627"/>
                </a:lnTo>
                <a:lnTo>
                  <a:pt x="16357" y="4381"/>
                </a:lnTo>
                <a:lnTo>
                  <a:pt x="12689" y="6857"/>
                </a:lnTo>
                <a:lnTo>
                  <a:pt x="9629" y="10032"/>
                </a:lnTo>
                <a:lnTo>
                  <a:pt x="6581" y="13219"/>
                </a:lnTo>
                <a:lnTo>
                  <a:pt x="4204" y="17082"/>
                </a:lnTo>
                <a:lnTo>
                  <a:pt x="2531" y="21589"/>
                </a:lnTo>
                <a:lnTo>
                  <a:pt x="838" y="26125"/>
                </a:lnTo>
                <a:lnTo>
                  <a:pt x="0" y="31165"/>
                </a:lnTo>
                <a:lnTo>
                  <a:pt x="0" y="42073"/>
                </a:lnTo>
                <a:lnTo>
                  <a:pt x="777" y="46926"/>
                </a:lnTo>
                <a:lnTo>
                  <a:pt x="2339" y="51271"/>
                </a:lnTo>
                <a:lnTo>
                  <a:pt x="3887" y="55613"/>
                </a:lnTo>
                <a:lnTo>
                  <a:pt x="6134" y="59345"/>
                </a:lnTo>
                <a:lnTo>
                  <a:pt x="9093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005974" y="2912756"/>
            <a:ext cx="19685" cy="95717"/>
          </a:xfrm>
          <a:custGeom>
            <a:avLst/>
            <a:gdLst/>
            <a:ahLst/>
            <a:cxnLst/>
            <a:rect l="l" t="t" r="r" b="b"/>
            <a:pathLst>
              <a:path w="19685" h="95717">
                <a:moveTo>
                  <a:pt x="10299" y="39952"/>
                </a:moveTo>
                <a:lnTo>
                  <a:pt x="10299" y="55472"/>
                </a:lnTo>
                <a:lnTo>
                  <a:pt x="9446" y="63179"/>
                </a:lnTo>
                <a:lnTo>
                  <a:pt x="7747" y="70840"/>
                </a:lnTo>
                <a:lnTo>
                  <a:pt x="6045" y="78483"/>
                </a:lnTo>
                <a:lnTo>
                  <a:pt x="3528" y="85965"/>
                </a:lnTo>
                <a:lnTo>
                  <a:pt x="201" y="93268"/>
                </a:lnTo>
                <a:lnTo>
                  <a:pt x="0" y="94942"/>
                </a:lnTo>
                <a:lnTo>
                  <a:pt x="2628" y="95717"/>
                </a:lnTo>
                <a:lnTo>
                  <a:pt x="5256" y="95666"/>
                </a:lnTo>
                <a:lnTo>
                  <a:pt x="7797" y="94575"/>
                </a:lnTo>
                <a:lnTo>
                  <a:pt x="9752" y="90892"/>
                </a:lnTo>
                <a:lnTo>
                  <a:pt x="11466" y="87160"/>
                </a:lnTo>
                <a:lnTo>
                  <a:pt x="12928" y="83372"/>
                </a:lnTo>
                <a:lnTo>
                  <a:pt x="14389" y="79588"/>
                </a:lnTo>
                <a:lnTo>
                  <a:pt x="15631" y="75740"/>
                </a:lnTo>
                <a:lnTo>
                  <a:pt x="16650" y="71841"/>
                </a:lnTo>
                <a:lnTo>
                  <a:pt x="17651" y="67932"/>
                </a:lnTo>
                <a:lnTo>
                  <a:pt x="18414" y="63994"/>
                </a:lnTo>
                <a:lnTo>
                  <a:pt x="18921" y="59979"/>
                </a:lnTo>
                <a:lnTo>
                  <a:pt x="19429" y="55994"/>
                </a:lnTo>
                <a:lnTo>
                  <a:pt x="19685" y="51940"/>
                </a:lnTo>
                <a:lnTo>
                  <a:pt x="19685" y="39711"/>
                </a:lnTo>
                <a:lnTo>
                  <a:pt x="18630" y="31723"/>
                </a:lnTo>
                <a:lnTo>
                  <a:pt x="16510" y="23900"/>
                </a:lnTo>
                <a:lnTo>
                  <a:pt x="14389" y="16062"/>
                </a:lnTo>
                <a:lnTo>
                  <a:pt x="11466" y="8445"/>
                </a:lnTo>
                <a:lnTo>
                  <a:pt x="7747" y="1026"/>
                </a:lnTo>
                <a:lnTo>
                  <a:pt x="5523" y="76"/>
                </a:lnTo>
                <a:lnTo>
                  <a:pt x="2793" y="0"/>
                </a:lnTo>
                <a:lnTo>
                  <a:pt x="101" y="2221"/>
                </a:lnTo>
                <a:lnTo>
                  <a:pt x="3492" y="9485"/>
                </a:lnTo>
                <a:lnTo>
                  <a:pt x="6045" y="16951"/>
                </a:lnTo>
                <a:lnTo>
                  <a:pt x="7747" y="24610"/>
                </a:lnTo>
                <a:lnTo>
                  <a:pt x="9446" y="32255"/>
                </a:lnTo>
                <a:lnTo>
                  <a:pt x="10299" y="39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709113" y="3071051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6" y="23472"/>
                </a:lnTo>
                <a:lnTo>
                  <a:pt x="6728" y="26162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2"/>
                </a:lnTo>
                <a:lnTo>
                  <a:pt x="23468" y="23472"/>
                </a:lnTo>
                <a:lnTo>
                  <a:pt x="26162" y="20779"/>
                </a:lnTo>
                <a:lnTo>
                  <a:pt x="27508" y="17528"/>
                </a:lnTo>
                <a:lnTo>
                  <a:pt x="27508" y="9932"/>
                </a:lnTo>
                <a:lnTo>
                  <a:pt x="26162" y="6692"/>
                </a:lnTo>
                <a:lnTo>
                  <a:pt x="23468" y="4014"/>
                </a:lnTo>
                <a:lnTo>
                  <a:pt x="20775" y="1336"/>
                </a:lnTo>
                <a:lnTo>
                  <a:pt x="17524" y="0"/>
                </a:lnTo>
                <a:lnTo>
                  <a:pt x="9969" y="0"/>
                </a:lnTo>
                <a:lnTo>
                  <a:pt x="6728" y="1336"/>
                </a:lnTo>
                <a:lnTo>
                  <a:pt x="4036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863666" y="3053523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1" y="0"/>
                </a:moveTo>
                <a:lnTo>
                  <a:pt x="1140" y="929"/>
                </a:lnTo>
                <a:lnTo>
                  <a:pt x="0" y="4028"/>
                </a:lnTo>
                <a:lnTo>
                  <a:pt x="0" y="68795"/>
                </a:lnTo>
                <a:lnTo>
                  <a:pt x="975" y="70078"/>
                </a:lnTo>
                <a:lnTo>
                  <a:pt x="3757" y="70535"/>
                </a:lnTo>
                <a:lnTo>
                  <a:pt x="6320" y="70498"/>
                </a:lnTo>
                <a:lnTo>
                  <a:pt x="9330" y="68795"/>
                </a:lnTo>
                <a:lnTo>
                  <a:pt x="9330" y="43524"/>
                </a:lnTo>
                <a:lnTo>
                  <a:pt x="21649" y="43524"/>
                </a:lnTo>
                <a:lnTo>
                  <a:pt x="25372" y="42976"/>
                </a:lnTo>
                <a:lnTo>
                  <a:pt x="24763" y="34787"/>
                </a:lnTo>
                <a:lnTo>
                  <a:pt x="20558" y="35877"/>
                </a:lnTo>
                <a:lnTo>
                  <a:pt x="9330" y="35877"/>
                </a:lnTo>
                <a:lnTo>
                  <a:pt x="9330" y="7711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35">
                <a:moveTo>
                  <a:pt x="34274" y="39269"/>
                </a:moveTo>
                <a:lnTo>
                  <a:pt x="36435" y="37274"/>
                </a:lnTo>
                <a:lnTo>
                  <a:pt x="40233" y="32882"/>
                </a:lnTo>
                <a:lnTo>
                  <a:pt x="41399" y="30060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59" y="15509"/>
                </a:lnTo>
                <a:lnTo>
                  <a:pt x="41273" y="11127"/>
                </a:lnTo>
                <a:lnTo>
                  <a:pt x="38846" y="7546"/>
                </a:lnTo>
                <a:lnTo>
                  <a:pt x="35797" y="4485"/>
                </a:lnTo>
                <a:lnTo>
                  <a:pt x="31849" y="2199"/>
                </a:lnTo>
                <a:lnTo>
                  <a:pt x="28014" y="1004"/>
                </a:lnTo>
                <a:lnTo>
                  <a:pt x="24471" y="317"/>
                </a:lnTo>
                <a:lnTo>
                  <a:pt x="21689" y="64"/>
                </a:lnTo>
                <a:lnTo>
                  <a:pt x="18715" y="0"/>
                </a:lnTo>
                <a:lnTo>
                  <a:pt x="9330" y="7711"/>
                </a:lnTo>
                <a:lnTo>
                  <a:pt x="19544" y="7711"/>
                </a:lnTo>
                <a:lnTo>
                  <a:pt x="22870" y="8089"/>
                </a:lnTo>
                <a:lnTo>
                  <a:pt x="26170" y="8928"/>
                </a:lnTo>
                <a:lnTo>
                  <a:pt x="29321" y="10821"/>
                </a:lnTo>
                <a:lnTo>
                  <a:pt x="31708" y="14173"/>
                </a:lnTo>
                <a:lnTo>
                  <a:pt x="33310" y="18468"/>
                </a:lnTo>
                <a:lnTo>
                  <a:pt x="33310" y="23418"/>
                </a:lnTo>
                <a:lnTo>
                  <a:pt x="32330" y="27155"/>
                </a:lnTo>
                <a:lnTo>
                  <a:pt x="30718" y="30492"/>
                </a:lnTo>
                <a:lnTo>
                  <a:pt x="28191" y="33059"/>
                </a:lnTo>
                <a:lnTo>
                  <a:pt x="24763" y="34787"/>
                </a:lnTo>
                <a:lnTo>
                  <a:pt x="25372" y="42976"/>
                </a:lnTo>
                <a:lnTo>
                  <a:pt x="28507" y="41885"/>
                </a:lnTo>
                <a:lnTo>
                  <a:pt x="31633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917165" y="307110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1"/>
                </a:moveTo>
                <a:lnTo>
                  <a:pt x="10311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969786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013764" y="307110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8" y="8190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049072" y="307110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51"/>
                </a:lnTo>
                <a:lnTo>
                  <a:pt x="10185" y="19000"/>
                </a:lnTo>
                <a:lnTo>
                  <a:pt x="11711" y="14604"/>
                </a:lnTo>
                <a:lnTo>
                  <a:pt x="14184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6" y="34671"/>
                </a:lnTo>
                <a:lnTo>
                  <a:pt x="37882" y="50280"/>
                </a:lnTo>
                <a:lnTo>
                  <a:pt x="40486" y="48376"/>
                </a:lnTo>
                <a:lnTo>
                  <a:pt x="44654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40"/>
                </a:lnTo>
                <a:lnTo>
                  <a:pt x="48337" y="18568"/>
                </a:lnTo>
                <a:lnTo>
                  <a:pt x="47344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4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389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7">
                <a:moveTo>
                  <a:pt x="26960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41" y="38646"/>
                </a:lnTo>
                <a:lnTo>
                  <a:pt x="10019" y="34239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0"/>
                </a:lnTo>
                <a:lnTo>
                  <a:pt x="38686" y="34671"/>
                </a:lnTo>
                <a:lnTo>
                  <a:pt x="37185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108137" y="3071167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7" y="12495"/>
                </a:lnTo>
                <a:lnTo>
                  <a:pt x="15073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70" y="10415"/>
                </a:lnTo>
                <a:lnTo>
                  <a:pt x="35457" y="12978"/>
                </a:lnTo>
                <a:lnTo>
                  <a:pt x="38304" y="10896"/>
                </a:lnTo>
                <a:lnTo>
                  <a:pt x="38279" y="8294"/>
                </a:lnTo>
                <a:lnTo>
                  <a:pt x="37466" y="5537"/>
                </a:lnTo>
                <a:lnTo>
                  <a:pt x="34632" y="3200"/>
                </a:lnTo>
                <a:lnTo>
                  <a:pt x="31356" y="1573"/>
                </a:lnTo>
                <a:lnTo>
                  <a:pt x="28779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8" y="2666"/>
                </a:lnTo>
                <a:lnTo>
                  <a:pt x="8622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87"/>
                </a:lnTo>
                <a:lnTo>
                  <a:pt x="584" y="18453"/>
                </a:lnTo>
                <a:lnTo>
                  <a:pt x="0" y="22579"/>
                </a:lnTo>
                <a:lnTo>
                  <a:pt x="0" y="31622"/>
                </a:lnTo>
                <a:lnTo>
                  <a:pt x="468" y="35355"/>
                </a:lnTo>
                <a:lnTo>
                  <a:pt x="1437" y="38595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38" y="53592"/>
                </a:lnTo>
                <a:lnTo>
                  <a:pt x="23458" y="53592"/>
                </a:lnTo>
                <a:lnTo>
                  <a:pt x="26694" y="53111"/>
                </a:lnTo>
                <a:lnTo>
                  <a:pt x="29754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12" y="39660"/>
                </a:lnTo>
                <a:lnTo>
                  <a:pt x="33502" y="41936"/>
                </a:lnTo>
                <a:lnTo>
                  <a:pt x="29870" y="44207"/>
                </a:lnTo>
                <a:lnTo>
                  <a:pt x="26758" y="45518"/>
                </a:lnTo>
                <a:lnTo>
                  <a:pt x="22896" y="45845"/>
                </a:lnTo>
                <a:lnTo>
                  <a:pt x="18795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158541" y="3048191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2"/>
                </a:lnTo>
                <a:lnTo>
                  <a:pt x="33310" y="74931"/>
                </a:lnTo>
                <a:lnTo>
                  <a:pt x="35953" y="75830"/>
                </a:lnTo>
                <a:lnTo>
                  <a:pt x="39193" y="75830"/>
                </a:lnTo>
                <a:lnTo>
                  <a:pt x="42048" y="74192"/>
                </a:lnTo>
                <a:lnTo>
                  <a:pt x="42048" y="40943"/>
                </a:lnTo>
                <a:lnTo>
                  <a:pt x="41756" y="37947"/>
                </a:lnTo>
                <a:lnTo>
                  <a:pt x="40565" y="32994"/>
                </a:lnTo>
                <a:lnTo>
                  <a:pt x="38200" y="28980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9" y="22910"/>
                </a:lnTo>
                <a:lnTo>
                  <a:pt x="21931" y="22910"/>
                </a:lnTo>
                <a:lnTo>
                  <a:pt x="19317" y="23583"/>
                </a:lnTo>
                <a:lnTo>
                  <a:pt x="16711" y="24890"/>
                </a:lnTo>
                <a:lnTo>
                  <a:pt x="14108" y="26211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7"/>
                </a:lnTo>
                <a:lnTo>
                  <a:pt x="11405" y="36983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4" y="30669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698"/>
                </a:lnTo>
                <a:lnTo>
                  <a:pt x="32447" y="38873"/>
                </a:lnTo>
                <a:lnTo>
                  <a:pt x="33094" y="4280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213707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8" y="22085"/>
                </a:lnTo>
                <a:lnTo>
                  <a:pt x="9274" y="22085"/>
                </a:lnTo>
                <a:lnTo>
                  <a:pt x="9349" y="20101"/>
                </a:lnTo>
                <a:lnTo>
                  <a:pt x="10833" y="3124"/>
                </a:lnTo>
                <a:lnTo>
                  <a:pt x="8360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3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80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9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2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4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9" y="35977"/>
                </a:lnTo>
                <a:lnTo>
                  <a:pt x="9274" y="31356"/>
                </a:lnTo>
                <a:lnTo>
                  <a:pt x="9274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4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11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3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272838" y="3071102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0" y="52210"/>
                </a:moveTo>
                <a:lnTo>
                  <a:pt x="66343" y="52919"/>
                </a:lnTo>
                <a:lnTo>
                  <a:pt x="69580" y="52919"/>
                </a:lnTo>
                <a:lnTo>
                  <a:pt x="72438" y="51281"/>
                </a:lnTo>
                <a:lnTo>
                  <a:pt x="72438" y="17665"/>
                </a:lnTo>
                <a:lnTo>
                  <a:pt x="72157" y="15036"/>
                </a:lnTo>
                <a:lnTo>
                  <a:pt x="71041" y="10083"/>
                </a:lnTo>
                <a:lnTo>
                  <a:pt x="68780" y="6069"/>
                </a:lnTo>
                <a:lnTo>
                  <a:pt x="65731" y="2768"/>
                </a:lnTo>
                <a:lnTo>
                  <a:pt x="61451" y="557"/>
                </a:lnTo>
                <a:lnTo>
                  <a:pt x="58823" y="0"/>
                </a:lnTo>
                <a:lnTo>
                  <a:pt x="55672" y="0"/>
                </a:lnTo>
                <a:lnTo>
                  <a:pt x="53070" y="176"/>
                </a:lnTo>
                <a:lnTo>
                  <a:pt x="50504" y="863"/>
                </a:lnTo>
                <a:lnTo>
                  <a:pt x="47839" y="2170"/>
                </a:lnTo>
                <a:lnTo>
                  <a:pt x="45057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88" y="5727"/>
                </a:lnTo>
                <a:lnTo>
                  <a:pt x="33641" y="2692"/>
                </a:lnTo>
                <a:lnTo>
                  <a:pt x="30999" y="1181"/>
                </a:lnTo>
                <a:lnTo>
                  <a:pt x="27773" y="229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498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1"/>
                </a:lnTo>
                <a:lnTo>
                  <a:pt x="186" y="52020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6"/>
                </a:lnTo>
                <a:lnTo>
                  <a:pt x="11414" y="14072"/>
                </a:lnTo>
                <a:lnTo>
                  <a:pt x="15796" y="10148"/>
                </a:lnTo>
                <a:lnTo>
                  <a:pt x="19975" y="7758"/>
                </a:lnTo>
                <a:lnTo>
                  <a:pt x="23694" y="7758"/>
                </a:lnTo>
                <a:lnTo>
                  <a:pt x="26351" y="8737"/>
                </a:lnTo>
                <a:lnTo>
                  <a:pt x="29361" y="11555"/>
                </a:lnTo>
                <a:lnTo>
                  <a:pt x="30742" y="14248"/>
                </a:lnTo>
                <a:lnTo>
                  <a:pt x="31546" y="17665"/>
                </a:lnTo>
                <a:lnTo>
                  <a:pt x="31747" y="21603"/>
                </a:lnTo>
                <a:lnTo>
                  <a:pt x="31747" y="51281"/>
                </a:lnTo>
                <a:lnTo>
                  <a:pt x="32064" y="52210"/>
                </a:lnTo>
                <a:lnTo>
                  <a:pt x="34641" y="52919"/>
                </a:lnTo>
                <a:lnTo>
                  <a:pt x="37781" y="52919"/>
                </a:lnTo>
                <a:lnTo>
                  <a:pt x="40700" y="51281"/>
                </a:lnTo>
                <a:lnTo>
                  <a:pt x="40700" y="17146"/>
                </a:lnTo>
                <a:lnTo>
                  <a:pt x="43188" y="14072"/>
                </a:lnTo>
                <a:lnTo>
                  <a:pt x="47558" y="10148"/>
                </a:lnTo>
                <a:lnTo>
                  <a:pt x="51713" y="7758"/>
                </a:lnTo>
                <a:lnTo>
                  <a:pt x="55431" y="7758"/>
                </a:lnTo>
                <a:lnTo>
                  <a:pt x="58113" y="8737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1"/>
                </a:lnTo>
                <a:lnTo>
                  <a:pt x="63790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361297" y="3051735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78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8" y="8851"/>
                </a:lnTo>
                <a:lnTo>
                  <a:pt x="11059" y="5309"/>
                </a:lnTo>
                <a:lnTo>
                  <a:pt x="10678" y="1852"/>
                </a:lnTo>
                <a:lnTo>
                  <a:pt x="7683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87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0" y="70648"/>
                </a:lnTo>
                <a:lnTo>
                  <a:pt x="10030" y="21804"/>
                </a:lnTo>
                <a:lnTo>
                  <a:pt x="9818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4"/>
                </a:lnTo>
                <a:lnTo>
                  <a:pt x="1076" y="70648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384362" y="3071167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7" y="9183"/>
                </a:lnTo>
                <a:lnTo>
                  <a:pt x="18364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78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37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2"/>
                </a:lnTo>
                <a:lnTo>
                  <a:pt x="471" y="35355"/>
                </a:lnTo>
                <a:lnTo>
                  <a:pt x="1436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37" y="53592"/>
                </a:lnTo>
                <a:lnTo>
                  <a:pt x="23458" y="53592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3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9" y="45845"/>
                </a:lnTo>
                <a:lnTo>
                  <a:pt x="18795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431450" y="3071102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906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8" y="1817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7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100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97"/>
                </a:lnTo>
                <a:lnTo>
                  <a:pt x="26884" y="43675"/>
                </a:lnTo>
                <a:lnTo>
                  <a:pt x="22875" y="46076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488103" y="304819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539940" y="3053523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3" y="0"/>
                </a:moveTo>
                <a:lnTo>
                  <a:pt x="1130" y="929"/>
                </a:lnTo>
                <a:lnTo>
                  <a:pt x="0" y="4028"/>
                </a:lnTo>
                <a:lnTo>
                  <a:pt x="0" y="68795"/>
                </a:lnTo>
                <a:lnTo>
                  <a:pt x="975" y="70078"/>
                </a:lnTo>
                <a:lnTo>
                  <a:pt x="3757" y="70535"/>
                </a:lnTo>
                <a:lnTo>
                  <a:pt x="6325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5" y="34787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1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5">
                <a:moveTo>
                  <a:pt x="34276" y="39269"/>
                </a:moveTo>
                <a:lnTo>
                  <a:pt x="36436" y="37274"/>
                </a:lnTo>
                <a:lnTo>
                  <a:pt x="40233" y="32882"/>
                </a:lnTo>
                <a:lnTo>
                  <a:pt x="41399" y="30060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9"/>
                </a:lnTo>
                <a:lnTo>
                  <a:pt x="41273" y="11127"/>
                </a:lnTo>
                <a:lnTo>
                  <a:pt x="38848" y="7546"/>
                </a:lnTo>
                <a:lnTo>
                  <a:pt x="35798" y="4485"/>
                </a:lnTo>
                <a:lnTo>
                  <a:pt x="31849" y="2199"/>
                </a:lnTo>
                <a:lnTo>
                  <a:pt x="28014" y="1004"/>
                </a:lnTo>
                <a:lnTo>
                  <a:pt x="24472" y="317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4" y="7711"/>
                </a:lnTo>
                <a:lnTo>
                  <a:pt x="22871" y="8089"/>
                </a:lnTo>
                <a:lnTo>
                  <a:pt x="26172" y="8928"/>
                </a:lnTo>
                <a:lnTo>
                  <a:pt x="29321" y="10821"/>
                </a:lnTo>
                <a:lnTo>
                  <a:pt x="31711" y="14173"/>
                </a:lnTo>
                <a:lnTo>
                  <a:pt x="33310" y="18468"/>
                </a:lnTo>
                <a:lnTo>
                  <a:pt x="33310" y="23418"/>
                </a:lnTo>
                <a:lnTo>
                  <a:pt x="32331" y="27155"/>
                </a:lnTo>
                <a:lnTo>
                  <a:pt x="30718" y="30492"/>
                </a:lnTo>
                <a:lnTo>
                  <a:pt x="28191" y="33059"/>
                </a:lnTo>
                <a:lnTo>
                  <a:pt x="24765" y="34787"/>
                </a:lnTo>
                <a:lnTo>
                  <a:pt x="25373" y="42976"/>
                </a:lnTo>
                <a:lnTo>
                  <a:pt x="28511" y="41885"/>
                </a:lnTo>
                <a:lnTo>
                  <a:pt x="31633" y="40806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596690" y="304819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618776" y="307110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906"/>
                </a:moveTo>
                <a:lnTo>
                  <a:pt x="9954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0" h="53657">
                <a:moveTo>
                  <a:pt x="34556" y="52909"/>
                </a:moveTo>
                <a:lnTo>
                  <a:pt x="37223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43"/>
                </a:lnTo>
                <a:lnTo>
                  <a:pt x="35761" y="4701"/>
                </a:lnTo>
                <a:lnTo>
                  <a:pt x="32255" y="199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7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6" y="7279"/>
                </a:lnTo>
                <a:lnTo>
                  <a:pt x="22086" y="7279"/>
                </a:lnTo>
                <a:lnTo>
                  <a:pt x="25232" y="801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6"/>
                </a:lnTo>
                <a:lnTo>
                  <a:pt x="15339" y="30074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1" y="29033"/>
                </a:lnTo>
                <a:lnTo>
                  <a:pt x="31201" y="39397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675430" y="307110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81"/>
                </a:lnTo>
                <a:lnTo>
                  <a:pt x="33314" y="52020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20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81"/>
                </a:lnTo>
                <a:lnTo>
                  <a:pt x="8956" y="17146"/>
                </a:lnTo>
                <a:lnTo>
                  <a:pt x="11418" y="14072"/>
                </a:lnTo>
                <a:lnTo>
                  <a:pt x="13769" y="11746"/>
                </a:lnTo>
                <a:lnTo>
                  <a:pt x="18251" y="8561"/>
                </a:lnTo>
                <a:lnTo>
                  <a:pt x="22734" y="7758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62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727341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709113" y="3205036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6" y="23468"/>
                </a:lnTo>
                <a:lnTo>
                  <a:pt x="6728" y="26160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0"/>
                </a:lnTo>
                <a:lnTo>
                  <a:pt x="23468" y="23468"/>
                </a:lnTo>
                <a:lnTo>
                  <a:pt x="26162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2" y="6692"/>
                </a:lnTo>
                <a:lnTo>
                  <a:pt x="23468" y="4010"/>
                </a:lnTo>
                <a:lnTo>
                  <a:pt x="20775" y="1332"/>
                </a:lnTo>
                <a:lnTo>
                  <a:pt x="17524" y="0"/>
                </a:lnTo>
                <a:lnTo>
                  <a:pt x="9969" y="0"/>
                </a:lnTo>
                <a:lnTo>
                  <a:pt x="6728" y="1332"/>
                </a:lnTo>
                <a:lnTo>
                  <a:pt x="4036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863666" y="3187515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0" y="7923"/>
                </a:moveTo>
                <a:lnTo>
                  <a:pt x="35049" y="7923"/>
                </a:lnTo>
                <a:lnTo>
                  <a:pt x="36586" y="6717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01" y="838"/>
                </a:lnTo>
                <a:lnTo>
                  <a:pt x="0" y="3783"/>
                </a:lnTo>
                <a:lnTo>
                  <a:pt x="0" y="68809"/>
                </a:lnTo>
                <a:lnTo>
                  <a:pt x="975" y="70067"/>
                </a:lnTo>
                <a:lnTo>
                  <a:pt x="3793" y="70534"/>
                </a:lnTo>
                <a:lnTo>
                  <a:pt x="6360" y="70483"/>
                </a:lnTo>
                <a:lnTo>
                  <a:pt x="9330" y="68809"/>
                </a:lnTo>
                <a:lnTo>
                  <a:pt x="9330" y="39549"/>
                </a:lnTo>
                <a:lnTo>
                  <a:pt x="33641" y="39549"/>
                </a:lnTo>
                <a:lnTo>
                  <a:pt x="35304" y="37896"/>
                </a:lnTo>
                <a:lnTo>
                  <a:pt x="35481" y="34886"/>
                </a:lnTo>
                <a:lnTo>
                  <a:pt x="33641" y="31802"/>
                </a:lnTo>
                <a:lnTo>
                  <a:pt x="9330" y="31802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913799" y="3205872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52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4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5"/>
                </a:lnTo>
                <a:lnTo>
                  <a:pt x="1487" y="42800"/>
                </a:lnTo>
                <a:lnTo>
                  <a:pt x="3848" y="46838"/>
                </a:lnTo>
                <a:lnTo>
                  <a:pt x="7023" y="50176"/>
                </a:lnTo>
                <a:lnTo>
                  <a:pt x="11465" y="52350"/>
                </a:lnTo>
                <a:lnTo>
                  <a:pt x="14208" y="52868"/>
                </a:lnTo>
                <a:lnTo>
                  <a:pt x="20256" y="52868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1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097" y="50496"/>
                </a:lnTo>
                <a:lnTo>
                  <a:pt x="42097" y="1652"/>
                </a:lnTo>
                <a:lnTo>
                  <a:pt x="41856" y="928"/>
                </a:lnTo>
                <a:lnTo>
                  <a:pt x="39189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969236" y="3205101"/>
            <a:ext cx="44916" cy="53643"/>
          </a:xfrm>
          <a:custGeom>
            <a:avLst/>
            <a:gdLst/>
            <a:ahLst/>
            <a:cxnLst/>
            <a:rect l="l" t="t" r="r" b="b"/>
            <a:pathLst>
              <a:path w="44916" h="53643">
                <a:moveTo>
                  <a:pt x="44509" y="16927"/>
                </a:moveTo>
                <a:lnTo>
                  <a:pt x="43699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27" y="3060"/>
                </a:lnTo>
                <a:lnTo>
                  <a:pt x="33234" y="1828"/>
                </a:lnTo>
                <a:lnTo>
                  <a:pt x="30526" y="608"/>
                </a:lnTo>
                <a:lnTo>
                  <a:pt x="27265" y="0"/>
                </a:lnTo>
                <a:lnTo>
                  <a:pt x="27301" y="6995"/>
                </a:lnTo>
                <a:lnTo>
                  <a:pt x="30567" y="8331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18" y="35355"/>
                </a:lnTo>
                <a:lnTo>
                  <a:pt x="1572" y="38681"/>
                </a:lnTo>
                <a:lnTo>
                  <a:pt x="2612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1" y="51965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6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5" y="43268"/>
                </a:lnTo>
                <a:lnTo>
                  <a:pt x="36179" y="44538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79"/>
                </a:lnTo>
                <a:lnTo>
                  <a:pt x="22297" y="46379"/>
                </a:lnTo>
                <a:lnTo>
                  <a:pt x="17776" y="45133"/>
                </a:lnTo>
                <a:lnTo>
                  <a:pt x="14083" y="43102"/>
                </a:lnTo>
                <a:lnTo>
                  <a:pt x="11540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38" y="28648"/>
                </a:lnTo>
                <a:lnTo>
                  <a:pt x="43861" y="27734"/>
                </a:lnTo>
                <a:lnTo>
                  <a:pt x="44916" y="24724"/>
                </a:lnTo>
                <a:lnTo>
                  <a:pt x="44916" y="19926"/>
                </a:lnTo>
                <a:lnTo>
                  <a:pt x="44509" y="16927"/>
                </a:lnTo>
                <a:close/>
              </a:path>
              <a:path w="44916" h="53643">
                <a:moveTo>
                  <a:pt x="9344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0" y="6995"/>
                </a:lnTo>
                <a:lnTo>
                  <a:pt x="27301" y="6995"/>
                </a:lnTo>
                <a:lnTo>
                  <a:pt x="27265" y="0"/>
                </a:lnTo>
                <a:lnTo>
                  <a:pt x="19846" y="0"/>
                </a:lnTo>
                <a:lnTo>
                  <a:pt x="16610" y="619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028366" y="318217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5"/>
                </a:lnTo>
                <a:lnTo>
                  <a:pt x="186" y="74931"/>
                </a:lnTo>
                <a:lnTo>
                  <a:pt x="2853" y="75845"/>
                </a:lnTo>
                <a:lnTo>
                  <a:pt x="6094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080199" y="3187515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4" y="7923"/>
                </a:moveTo>
                <a:lnTo>
                  <a:pt x="35053" y="7923"/>
                </a:lnTo>
                <a:lnTo>
                  <a:pt x="36589" y="6717"/>
                </a:lnTo>
                <a:lnTo>
                  <a:pt x="36892" y="4014"/>
                </a:lnTo>
                <a:lnTo>
                  <a:pt x="36856" y="2717"/>
                </a:lnTo>
                <a:lnTo>
                  <a:pt x="35053" y="0"/>
                </a:lnTo>
                <a:lnTo>
                  <a:pt x="3467" y="0"/>
                </a:lnTo>
                <a:lnTo>
                  <a:pt x="1104" y="838"/>
                </a:lnTo>
                <a:lnTo>
                  <a:pt x="0" y="3783"/>
                </a:lnTo>
                <a:lnTo>
                  <a:pt x="0" y="68809"/>
                </a:lnTo>
                <a:lnTo>
                  <a:pt x="979" y="70067"/>
                </a:lnTo>
                <a:lnTo>
                  <a:pt x="3797" y="70534"/>
                </a:lnTo>
                <a:lnTo>
                  <a:pt x="6363" y="70483"/>
                </a:lnTo>
                <a:lnTo>
                  <a:pt x="9334" y="68809"/>
                </a:lnTo>
                <a:lnTo>
                  <a:pt x="9334" y="39549"/>
                </a:lnTo>
                <a:lnTo>
                  <a:pt x="33642" y="39549"/>
                </a:lnTo>
                <a:lnTo>
                  <a:pt x="35304" y="37896"/>
                </a:lnTo>
                <a:lnTo>
                  <a:pt x="35485" y="34886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127286" y="3205097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5" y="53647"/>
                </a:lnTo>
                <a:lnTo>
                  <a:pt x="22873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83" y="8053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899"/>
                </a:lnTo>
                <a:lnTo>
                  <a:pt x="14223" y="23558"/>
                </a:lnTo>
                <a:lnTo>
                  <a:pt x="11178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5"/>
                </a:lnTo>
                <a:lnTo>
                  <a:pt x="22873" y="46062"/>
                </a:lnTo>
                <a:lnTo>
                  <a:pt x="19865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183944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6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7" y="15469"/>
                </a:lnTo>
                <a:lnTo>
                  <a:pt x="14479" y="11620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222672" y="3205097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197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42" y="51271"/>
                </a:lnTo>
                <a:lnTo>
                  <a:pt x="72442" y="17654"/>
                </a:lnTo>
                <a:lnTo>
                  <a:pt x="72161" y="15022"/>
                </a:lnTo>
                <a:lnTo>
                  <a:pt x="71045" y="10083"/>
                </a:lnTo>
                <a:lnTo>
                  <a:pt x="68784" y="6070"/>
                </a:lnTo>
                <a:lnTo>
                  <a:pt x="65735" y="2754"/>
                </a:lnTo>
                <a:lnTo>
                  <a:pt x="61455" y="547"/>
                </a:lnTo>
                <a:lnTo>
                  <a:pt x="58827" y="0"/>
                </a:lnTo>
                <a:lnTo>
                  <a:pt x="55676" y="0"/>
                </a:lnTo>
                <a:lnTo>
                  <a:pt x="53074" y="166"/>
                </a:lnTo>
                <a:lnTo>
                  <a:pt x="50507" y="849"/>
                </a:lnTo>
                <a:lnTo>
                  <a:pt x="47829" y="2160"/>
                </a:lnTo>
                <a:lnTo>
                  <a:pt x="45060" y="3910"/>
                </a:lnTo>
                <a:lnTo>
                  <a:pt x="42137" y="6375"/>
                </a:lnTo>
                <a:lnTo>
                  <a:pt x="38962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7" y="1167"/>
                </a:lnTo>
                <a:lnTo>
                  <a:pt x="27773" y="215"/>
                </a:lnTo>
                <a:lnTo>
                  <a:pt x="23925" y="0"/>
                </a:lnTo>
                <a:lnTo>
                  <a:pt x="21286" y="0"/>
                </a:lnTo>
                <a:lnTo>
                  <a:pt x="18684" y="709"/>
                </a:lnTo>
                <a:lnTo>
                  <a:pt x="16092" y="2134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58"/>
                </a:lnTo>
                <a:lnTo>
                  <a:pt x="15800" y="10148"/>
                </a:lnTo>
                <a:lnTo>
                  <a:pt x="19975" y="7747"/>
                </a:lnTo>
                <a:lnTo>
                  <a:pt x="23698" y="7747"/>
                </a:lnTo>
                <a:lnTo>
                  <a:pt x="26341" y="8723"/>
                </a:lnTo>
                <a:lnTo>
                  <a:pt x="29361" y="11545"/>
                </a:lnTo>
                <a:lnTo>
                  <a:pt x="30746" y="14249"/>
                </a:lnTo>
                <a:lnTo>
                  <a:pt x="31546" y="17654"/>
                </a:lnTo>
                <a:lnTo>
                  <a:pt x="31751" y="21590"/>
                </a:lnTo>
                <a:lnTo>
                  <a:pt x="31751" y="51271"/>
                </a:lnTo>
                <a:lnTo>
                  <a:pt x="32068" y="52197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58"/>
                </a:lnTo>
                <a:lnTo>
                  <a:pt x="47562" y="10148"/>
                </a:lnTo>
                <a:lnTo>
                  <a:pt x="51713" y="7747"/>
                </a:lnTo>
                <a:lnTo>
                  <a:pt x="55435" y="7747"/>
                </a:lnTo>
                <a:lnTo>
                  <a:pt x="58113" y="8723"/>
                </a:lnTo>
                <a:lnTo>
                  <a:pt x="61149" y="11545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90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338642" y="3187515"/>
            <a:ext cx="36896" cy="70534"/>
          </a:xfrm>
          <a:custGeom>
            <a:avLst/>
            <a:gdLst/>
            <a:ahLst/>
            <a:cxnLst/>
            <a:rect l="l" t="t" r="r" b="b"/>
            <a:pathLst>
              <a:path w="36896" h="70534">
                <a:moveTo>
                  <a:pt x="9334" y="7923"/>
                </a:moveTo>
                <a:lnTo>
                  <a:pt x="35053" y="7923"/>
                </a:lnTo>
                <a:lnTo>
                  <a:pt x="36589" y="6717"/>
                </a:lnTo>
                <a:lnTo>
                  <a:pt x="36896" y="4014"/>
                </a:lnTo>
                <a:lnTo>
                  <a:pt x="36856" y="2717"/>
                </a:lnTo>
                <a:lnTo>
                  <a:pt x="35053" y="0"/>
                </a:lnTo>
                <a:lnTo>
                  <a:pt x="3467" y="0"/>
                </a:lnTo>
                <a:lnTo>
                  <a:pt x="1104" y="838"/>
                </a:lnTo>
                <a:lnTo>
                  <a:pt x="0" y="3783"/>
                </a:lnTo>
                <a:lnTo>
                  <a:pt x="0" y="68809"/>
                </a:lnTo>
                <a:lnTo>
                  <a:pt x="979" y="70067"/>
                </a:lnTo>
                <a:lnTo>
                  <a:pt x="3798" y="70534"/>
                </a:lnTo>
                <a:lnTo>
                  <a:pt x="6365" y="70483"/>
                </a:lnTo>
                <a:lnTo>
                  <a:pt x="9334" y="68809"/>
                </a:lnTo>
                <a:lnTo>
                  <a:pt x="9334" y="39549"/>
                </a:lnTo>
                <a:lnTo>
                  <a:pt x="33642" y="39549"/>
                </a:lnTo>
                <a:lnTo>
                  <a:pt x="35308" y="37896"/>
                </a:lnTo>
                <a:lnTo>
                  <a:pt x="35485" y="34886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385730" y="3205097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69" y="40896"/>
                </a:lnTo>
                <a:close/>
              </a:path>
              <a:path w="22875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3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5"/>
                </a:lnTo>
                <a:lnTo>
                  <a:pt x="22875" y="46062"/>
                </a:lnTo>
                <a:lnTo>
                  <a:pt x="19861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438971" y="3205148"/>
            <a:ext cx="38519" cy="53596"/>
          </a:xfrm>
          <a:custGeom>
            <a:avLst/>
            <a:gdLst/>
            <a:ahLst/>
            <a:cxnLst/>
            <a:rect l="l" t="t" r="r" b="b"/>
            <a:pathLst>
              <a:path w="38519" h="53596">
                <a:moveTo>
                  <a:pt x="9626" y="32818"/>
                </a:moveTo>
                <a:lnTo>
                  <a:pt x="9323" y="30063"/>
                </a:lnTo>
                <a:lnTo>
                  <a:pt x="9323" y="20613"/>
                </a:lnTo>
                <a:lnTo>
                  <a:pt x="10478" y="15811"/>
                </a:lnTo>
                <a:lnTo>
                  <a:pt x="12776" y="12499"/>
                </a:lnTo>
                <a:lnTo>
                  <a:pt x="15076" y="9183"/>
                </a:lnTo>
                <a:lnTo>
                  <a:pt x="18362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9" y="8294"/>
                </a:lnTo>
                <a:lnTo>
                  <a:pt x="37465" y="5551"/>
                </a:lnTo>
                <a:lnTo>
                  <a:pt x="34645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5"/>
                </a:lnTo>
                <a:lnTo>
                  <a:pt x="471" y="35369"/>
                </a:lnTo>
                <a:lnTo>
                  <a:pt x="1436" y="38610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19" y="51869"/>
                </a:lnTo>
                <a:lnTo>
                  <a:pt x="15137" y="53035"/>
                </a:lnTo>
                <a:lnTo>
                  <a:pt x="18251" y="53596"/>
                </a:lnTo>
                <a:lnTo>
                  <a:pt x="23456" y="53596"/>
                </a:lnTo>
                <a:lnTo>
                  <a:pt x="26696" y="53113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22"/>
                </a:lnTo>
                <a:lnTo>
                  <a:pt x="38519" y="43779"/>
                </a:lnTo>
                <a:lnTo>
                  <a:pt x="38494" y="42443"/>
                </a:lnTo>
                <a:lnTo>
                  <a:pt x="36615" y="39664"/>
                </a:lnTo>
                <a:lnTo>
                  <a:pt x="33501" y="41936"/>
                </a:lnTo>
                <a:lnTo>
                  <a:pt x="29869" y="44222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4" y="45453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88294" y="318573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77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79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514776" y="318217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539094" y="318573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559067" y="3192800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6" y="58193"/>
                </a:lnTo>
                <a:lnTo>
                  <a:pt x="21843" y="58193"/>
                </a:lnTo>
                <a:lnTo>
                  <a:pt x="19075" y="55613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3"/>
                </a:lnTo>
                <a:lnTo>
                  <a:pt x="17358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2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6" y="65850"/>
                </a:lnTo>
                <a:lnTo>
                  <a:pt x="25386" y="65671"/>
                </a:lnTo>
                <a:lnTo>
                  <a:pt x="28486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601960" y="3185730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78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78" y="184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794"/>
                </a:lnTo>
                <a:lnTo>
                  <a:pt x="9817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794"/>
                </a:lnTo>
                <a:lnTo>
                  <a:pt x="1076" y="70638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625187" y="320510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19"/>
                </a:lnTo>
                <a:lnTo>
                  <a:pt x="42890" y="11314"/>
                </a:lnTo>
                <a:lnTo>
                  <a:pt x="39878" y="6804"/>
                </a:lnTo>
                <a:lnTo>
                  <a:pt x="35928" y="306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4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60" y="488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3" y="35355"/>
                </a:lnTo>
                <a:lnTo>
                  <a:pt x="1577" y="38681"/>
                </a:lnTo>
                <a:lnTo>
                  <a:pt x="2617" y="41997"/>
                </a:lnTo>
                <a:lnTo>
                  <a:pt x="4180" y="44766"/>
                </a:lnTo>
                <a:lnTo>
                  <a:pt x="6235" y="46976"/>
                </a:lnTo>
                <a:lnTo>
                  <a:pt x="10833" y="50850"/>
                </a:lnTo>
                <a:lnTo>
                  <a:pt x="13856" y="51965"/>
                </a:lnTo>
                <a:lnTo>
                  <a:pt x="16880" y="53086"/>
                </a:lnTo>
                <a:lnTo>
                  <a:pt x="20398" y="53643"/>
                </a:lnTo>
                <a:lnTo>
                  <a:pt x="24411" y="53643"/>
                </a:lnTo>
                <a:lnTo>
                  <a:pt x="28905" y="53478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2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4" y="44538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9" y="35963"/>
                </a:lnTo>
                <a:lnTo>
                  <a:pt x="9274" y="31342"/>
                </a:lnTo>
                <a:lnTo>
                  <a:pt x="9274" y="28648"/>
                </a:lnTo>
                <a:lnTo>
                  <a:pt x="41440" y="28648"/>
                </a:lnTo>
                <a:lnTo>
                  <a:pt x="43855" y="27734"/>
                </a:lnTo>
                <a:lnTo>
                  <a:pt x="44921" y="24724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4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11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5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680408" y="3205101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45" y="7211"/>
                </a:lnTo>
                <a:lnTo>
                  <a:pt x="1573" y="10717"/>
                </a:lnTo>
                <a:lnTo>
                  <a:pt x="1191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7" y="30783"/>
                </a:lnTo>
                <a:lnTo>
                  <a:pt x="20711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11"/>
                </a:lnTo>
                <a:lnTo>
                  <a:pt x="6220" y="52207"/>
                </a:lnTo>
                <a:lnTo>
                  <a:pt x="8877" y="52981"/>
                </a:lnTo>
                <a:lnTo>
                  <a:pt x="12024" y="53517"/>
                </a:lnTo>
                <a:lnTo>
                  <a:pt x="18237" y="53643"/>
                </a:lnTo>
                <a:lnTo>
                  <a:pt x="20826" y="53312"/>
                </a:lnTo>
                <a:lnTo>
                  <a:pt x="25528" y="51940"/>
                </a:lnTo>
                <a:lnTo>
                  <a:pt x="29246" y="49579"/>
                </a:lnTo>
                <a:lnTo>
                  <a:pt x="32256" y="46608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0" y="26629"/>
                </a:lnTo>
                <a:lnTo>
                  <a:pt x="25222" y="25106"/>
                </a:lnTo>
                <a:lnTo>
                  <a:pt x="22172" y="23809"/>
                </a:lnTo>
                <a:lnTo>
                  <a:pt x="19127" y="22593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35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6" y="10083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747238" y="3181758"/>
            <a:ext cx="33049" cy="76262"/>
          </a:xfrm>
          <a:custGeom>
            <a:avLst/>
            <a:gdLst/>
            <a:ahLst/>
            <a:cxnLst/>
            <a:rect l="l" t="t" r="r" b="b"/>
            <a:pathLst>
              <a:path w="33049" h="76262">
                <a:moveTo>
                  <a:pt x="8943" y="12989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8" y="31799"/>
                </a:lnTo>
                <a:lnTo>
                  <a:pt x="30175" y="30337"/>
                </a:lnTo>
                <a:lnTo>
                  <a:pt x="30330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640" y="19047"/>
                </a:lnTo>
                <a:lnTo>
                  <a:pt x="17769" y="15163"/>
                </a:lnTo>
                <a:lnTo>
                  <a:pt x="18263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9" y="7517"/>
                </a:lnTo>
                <a:lnTo>
                  <a:pt x="30010" y="8417"/>
                </a:lnTo>
                <a:lnTo>
                  <a:pt x="32692" y="8356"/>
                </a:lnTo>
                <a:lnTo>
                  <a:pt x="33049" y="5702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62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784402" y="3205097"/>
            <a:ext cx="48844" cy="53647"/>
          </a:xfrm>
          <a:custGeom>
            <a:avLst/>
            <a:gdLst/>
            <a:ahLst/>
            <a:cxnLst/>
            <a:rect l="l" t="t" r="r" b="b"/>
            <a:pathLst>
              <a:path w="48844" h="53647">
                <a:moveTo>
                  <a:pt x="9283" y="23903"/>
                </a:moveTo>
                <a:lnTo>
                  <a:pt x="9589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5" y="19418"/>
                </a:lnTo>
                <a:lnTo>
                  <a:pt x="39559" y="24270"/>
                </a:lnTo>
                <a:lnTo>
                  <a:pt x="39559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3" y="43535"/>
                </a:lnTo>
                <a:lnTo>
                  <a:pt x="46216" y="40641"/>
                </a:lnTo>
                <a:lnTo>
                  <a:pt x="47270" y="37289"/>
                </a:lnTo>
                <a:lnTo>
                  <a:pt x="48310" y="33962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29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38" y="10073"/>
                </a:lnTo>
                <a:lnTo>
                  <a:pt x="2576" y="12942"/>
                </a:lnTo>
                <a:lnTo>
                  <a:pt x="1550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8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44" h="53647">
                <a:moveTo>
                  <a:pt x="26963" y="46116"/>
                </a:moveTo>
                <a:lnTo>
                  <a:pt x="21451" y="4611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42" y="38635"/>
                </a:lnTo>
                <a:lnTo>
                  <a:pt x="10021" y="34229"/>
                </a:lnTo>
                <a:lnTo>
                  <a:pt x="10388" y="50674"/>
                </a:lnTo>
                <a:lnTo>
                  <a:pt x="13373" y="51869"/>
                </a:lnTo>
                <a:lnTo>
                  <a:pt x="16357" y="53060"/>
                </a:lnTo>
                <a:lnTo>
                  <a:pt x="19864" y="53647"/>
                </a:lnTo>
                <a:lnTo>
                  <a:pt x="28003" y="53647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5" y="50266"/>
                </a:lnTo>
                <a:lnTo>
                  <a:pt x="38685" y="34660"/>
                </a:lnTo>
                <a:lnTo>
                  <a:pt x="37186" y="39042"/>
                </a:lnTo>
                <a:lnTo>
                  <a:pt x="34710" y="42444"/>
                </a:lnTo>
                <a:lnTo>
                  <a:pt x="31178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846884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2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907976" y="3186648"/>
            <a:ext cx="50949" cy="71945"/>
          </a:xfrm>
          <a:custGeom>
            <a:avLst/>
            <a:gdLst/>
            <a:ahLst/>
            <a:cxnLst/>
            <a:rect l="l" t="t" r="r" b="b"/>
            <a:pathLst>
              <a:path w="50949" h="71945">
                <a:moveTo>
                  <a:pt x="0" y="31064"/>
                </a:moveTo>
                <a:lnTo>
                  <a:pt x="0" y="42569"/>
                </a:lnTo>
                <a:lnTo>
                  <a:pt x="697" y="47598"/>
                </a:lnTo>
                <a:lnTo>
                  <a:pt x="2094" y="51940"/>
                </a:lnTo>
                <a:lnTo>
                  <a:pt x="3477" y="56310"/>
                </a:lnTo>
                <a:lnTo>
                  <a:pt x="5471" y="59968"/>
                </a:lnTo>
                <a:lnTo>
                  <a:pt x="8063" y="62938"/>
                </a:lnTo>
                <a:lnTo>
                  <a:pt x="10641" y="65897"/>
                </a:lnTo>
                <a:lnTo>
                  <a:pt x="13780" y="68148"/>
                </a:lnTo>
                <a:lnTo>
                  <a:pt x="17448" y="69670"/>
                </a:lnTo>
                <a:lnTo>
                  <a:pt x="21120" y="71182"/>
                </a:lnTo>
                <a:lnTo>
                  <a:pt x="25234" y="71945"/>
                </a:lnTo>
                <a:lnTo>
                  <a:pt x="32435" y="71945"/>
                </a:lnTo>
                <a:lnTo>
                  <a:pt x="37082" y="71207"/>
                </a:lnTo>
                <a:lnTo>
                  <a:pt x="41287" y="70128"/>
                </a:lnTo>
                <a:lnTo>
                  <a:pt x="44715" y="68719"/>
                </a:lnTo>
                <a:lnTo>
                  <a:pt x="48473" y="66509"/>
                </a:lnTo>
                <a:lnTo>
                  <a:pt x="50708" y="63802"/>
                </a:lnTo>
                <a:lnTo>
                  <a:pt x="50949" y="61149"/>
                </a:lnTo>
                <a:lnTo>
                  <a:pt x="50813" y="58547"/>
                </a:lnTo>
                <a:lnTo>
                  <a:pt x="48246" y="57365"/>
                </a:lnTo>
                <a:lnTo>
                  <a:pt x="45135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2" y="63690"/>
                </a:lnTo>
                <a:lnTo>
                  <a:pt x="24712" y="63103"/>
                </a:lnTo>
                <a:lnTo>
                  <a:pt x="22096" y="61937"/>
                </a:lnTo>
                <a:lnTo>
                  <a:pt x="19479" y="60756"/>
                </a:lnTo>
                <a:lnTo>
                  <a:pt x="17271" y="59014"/>
                </a:lnTo>
                <a:lnTo>
                  <a:pt x="13665" y="54432"/>
                </a:lnTo>
                <a:lnTo>
                  <a:pt x="12279" y="51562"/>
                </a:lnTo>
                <a:lnTo>
                  <a:pt x="11328" y="48157"/>
                </a:lnTo>
                <a:lnTo>
                  <a:pt x="10364" y="44729"/>
                </a:lnTo>
                <a:lnTo>
                  <a:pt x="9878" y="40791"/>
                </a:lnTo>
                <a:lnTo>
                  <a:pt x="9878" y="31863"/>
                </a:lnTo>
                <a:lnTo>
                  <a:pt x="10374" y="27873"/>
                </a:lnTo>
                <a:lnTo>
                  <a:pt x="11379" y="24382"/>
                </a:lnTo>
                <a:lnTo>
                  <a:pt x="12379" y="20890"/>
                </a:lnTo>
                <a:lnTo>
                  <a:pt x="13790" y="17942"/>
                </a:lnTo>
                <a:lnTo>
                  <a:pt x="15609" y="15505"/>
                </a:lnTo>
                <a:lnTo>
                  <a:pt x="19608" y="11249"/>
                </a:lnTo>
                <a:lnTo>
                  <a:pt x="22171" y="10007"/>
                </a:lnTo>
                <a:lnTo>
                  <a:pt x="24738" y="8761"/>
                </a:lnTo>
                <a:lnTo>
                  <a:pt x="27583" y="8128"/>
                </a:lnTo>
                <a:lnTo>
                  <a:pt x="33591" y="8128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4" y="14565"/>
                </a:lnTo>
                <a:lnTo>
                  <a:pt x="50392" y="13561"/>
                </a:lnTo>
                <a:lnTo>
                  <a:pt x="50684" y="10792"/>
                </a:lnTo>
                <a:lnTo>
                  <a:pt x="50467" y="8229"/>
                </a:lnTo>
                <a:lnTo>
                  <a:pt x="48588" y="5384"/>
                </a:lnTo>
                <a:lnTo>
                  <a:pt x="45186" y="3235"/>
                </a:lnTo>
                <a:lnTo>
                  <a:pt x="42111" y="2005"/>
                </a:lnTo>
                <a:lnTo>
                  <a:pt x="38710" y="949"/>
                </a:lnTo>
                <a:lnTo>
                  <a:pt x="34872" y="176"/>
                </a:lnTo>
                <a:lnTo>
                  <a:pt x="30872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2" y="2486"/>
                </a:lnTo>
                <a:lnTo>
                  <a:pt x="14528" y="4150"/>
                </a:lnTo>
                <a:lnTo>
                  <a:pt x="11289" y="6565"/>
                </a:lnTo>
                <a:lnTo>
                  <a:pt x="8571" y="9726"/>
                </a:lnTo>
                <a:lnTo>
                  <a:pt x="5867" y="12901"/>
                </a:lnTo>
                <a:lnTo>
                  <a:pt x="3757" y="16761"/>
                </a:lnTo>
                <a:lnTo>
                  <a:pt x="2260" y="21308"/>
                </a:lnTo>
                <a:lnTo>
                  <a:pt x="748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970709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6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009174" y="3205872"/>
            <a:ext cx="42099" cy="52868"/>
          </a:xfrm>
          <a:custGeom>
            <a:avLst/>
            <a:gdLst/>
            <a:ahLst/>
            <a:cxnLst/>
            <a:rect l="l" t="t" r="r" b="b"/>
            <a:pathLst>
              <a:path w="42099" h="52868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197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8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788" y="928"/>
                </a:lnTo>
                <a:lnTo>
                  <a:pt x="6094" y="0"/>
                </a:lnTo>
                <a:lnTo>
                  <a:pt x="2905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5"/>
                </a:lnTo>
                <a:lnTo>
                  <a:pt x="1483" y="42800"/>
                </a:lnTo>
                <a:lnTo>
                  <a:pt x="3849" y="46838"/>
                </a:lnTo>
                <a:lnTo>
                  <a:pt x="7020" y="50176"/>
                </a:lnTo>
                <a:lnTo>
                  <a:pt x="11466" y="52350"/>
                </a:lnTo>
                <a:lnTo>
                  <a:pt x="14210" y="52868"/>
                </a:lnTo>
                <a:lnTo>
                  <a:pt x="20253" y="52868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6"/>
                </a:lnTo>
                <a:lnTo>
                  <a:pt x="42099" y="1652"/>
                </a:lnTo>
                <a:lnTo>
                  <a:pt x="41857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064774" y="3182404"/>
            <a:ext cx="44916" cy="76352"/>
          </a:xfrm>
          <a:custGeom>
            <a:avLst/>
            <a:gdLst/>
            <a:ahLst/>
            <a:cxnLst/>
            <a:rect l="l" t="t" r="r" b="b"/>
            <a:pathLst>
              <a:path w="44916" h="76352">
                <a:moveTo>
                  <a:pt x="351" y="57059"/>
                </a:moveTo>
                <a:lnTo>
                  <a:pt x="1075" y="60260"/>
                </a:lnTo>
                <a:lnTo>
                  <a:pt x="1799" y="63460"/>
                </a:lnTo>
                <a:lnTo>
                  <a:pt x="2955" y="66254"/>
                </a:lnTo>
                <a:lnTo>
                  <a:pt x="6094" y="70991"/>
                </a:lnTo>
                <a:lnTo>
                  <a:pt x="10676" y="74267"/>
                </a:lnTo>
                <a:lnTo>
                  <a:pt x="10882" y="60817"/>
                </a:lnTo>
                <a:lnTo>
                  <a:pt x="9841" y="56375"/>
                </a:lnTo>
                <a:lnTo>
                  <a:pt x="9269" y="51624"/>
                </a:lnTo>
                <a:lnTo>
                  <a:pt x="9269" y="46850"/>
                </a:lnTo>
                <a:lnTo>
                  <a:pt x="9952" y="42327"/>
                </a:lnTo>
                <a:lnTo>
                  <a:pt x="11123" y="38087"/>
                </a:lnTo>
                <a:lnTo>
                  <a:pt x="13117" y="34541"/>
                </a:lnTo>
                <a:lnTo>
                  <a:pt x="16002" y="32014"/>
                </a:lnTo>
                <a:lnTo>
                  <a:pt x="19530" y="30391"/>
                </a:lnTo>
                <a:lnTo>
                  <a:pt x="24267" y="30391"/>
                </a:lnTo>
                <a:lnTo>
                  <a:pt x="28889" y="32752"/>
                </a:lnTo>
                <a:lnTo>
                  <a:pt x="33486" y="36611"/>
                </a:lnTo>
                <a:lnTo>
                  <a:pt x="35913" y="39610"/>
                </a:lnTo>
                <a:lnTo>
                  <a:pt x="35913" y="59155"/>
                </a:lnTo>
                <a:lnTo>
                  <a:pt x="33169" y="62420"/>
                </a:lnTo>
                <a:lnTo>
                  <a:pt x="29422" y="65821"/>
                </a:lnTo>
                <a:lnTo>
                  <a:pt x="25970" y="67891"/>
                </a:lnTo>
                <a:lnTo>
                  <a:pt x="22614" y="68705"/>
                </a:lnTo>
                <a:lnTo>
                  <a:pt x="19072" y="68705"/>
                </a:lnTo>
                <a:lnTo>
                  <a:pt x="15568" y="67042"/>
                </a:lnTo>
                <a:lnTo>
                  <a:pt x="12760" y="64475"/>
                </a:lnTo>
                <a:lnTo>
                  <a:pt x="13218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0" y="75577"/>
                </a:lnTo>
                <a:lnTo>
                  <a:pt x="28939" y="74015"/>
                </a:lnTo>
                <a:lnTo>
                  <a:pt x="31708" y="72463"/>
                </a:lnTo>
                <a:lnTo>
                  <a:pt x="34376" y="70293"/>
                </a:lnTo>
                <a:lnTo>
                  <a:pt x="36943" y="67499"/>
                </a:lnTo>
                <a:lnTo>
                  <a:pt x="37017" y="74508"/>
                </a:lnTo>
                <a:lnTo>
                  <a:pt x="39621" y="75614"/>
                </a:lnTo>
                <a:lnTo>
                  <a:pt x="42353" y="75614"/>
                </a:lnTo>
                <a:lnTo>
                  <a:pt x="44916" y="73964"/>
                </a:lnTo>
                <a:lnTo>
                  <a:pt x="44916" y="1687"/>
                </a:lnTo>
                <a:lnTo>
                  <a:pt x="44676" y="949"/>
                </a:lnTo>
                <a:lnTo>
                  <a:pt x="42007" y="0"/>
                </a:lnTo>
                <a:lnTo>
                  <a:pt x="38781" y="0"/>
                </a:lnTo>
                <a:lnTo>
                  <a:pt x="35913" y="1687"/>
                </a:lnTo>
                <a:lnTo>
                  <a:pt x="35913" y="30059"/>
                </a:lnTo>
                <a:lnTo>
                  <a:pt x="31250" y="25803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3" y="22693"/>
                </a:lnTo>
                <a:lnTo>
                  <a:pt x="14575" y="23327"/>
                </a:lnTo>
                <a:lnTo>
                  <a:pt x="11962" y="24612"/>
                </a:lnTo>
                <a:lnTo>
                  <a:pt x="9330" y="25894"/>
                </a:lnTo>
                <a:lnTo>
                  <a:pt x="7134" y="27722"/>
                </a:lnTo>
                <a:lnTo>
                  <a:pt x="3592" y="32496"/>
                </a:lnTo>
                <a:lnTo>
                  <a:pt x="2256" y="35394"/>
                </a:lnTo>
                <a:lnTo>
                  <a:pt x="1342" y="38785"/>
                </a:lnTo>
                <a:lnTo>
                  <a:pt x="441" y="42148"/>
                </a:lnTo>
                <a:lnTo>
                  <a:pt x="0" y="45946"/>
                </a:lnTo>
                <a:lnTo>
                  <a:pt x="0" y="53682"/>
                </a:lnTo>
                <a:lnTo>
                  <a:pt x="351" y="57059"/>
                </a:lnTo>
                <a:close/>
              </a:path>
              <a:path w="44916" h="76352">
                <a:moveTo>
                  <a:pt x="10882" y="60817"/>
                </a:moveTo>
                <a:lnTo>
                  <a:pt x="10676" y="74267"/>
                </a:lnTo>
                <a:lnTo>
                  <a:pt x="13218" y="75653"/>
                </a:lnTo>
                <a:lnTo>
                  <a:pt x="12760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123029" y="320510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3" y="14119"/>
                </a:lnTo>
                <a:lnTo>
                  <a:pt x="42890" y="11314"/>
                </a:lnTo>
                <a:lnTo>
                  <a:pt x="39880" y="6804"/>
                </a:lnTo>
                <a:lnTo>
                  <a:pt x="35930" y="3060"/>
                </a:lnTo>
                <a:lnTo>
                  <a:pt x="33224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89"/>
                </a:lnTo>
                <a:lnTo>
                  <a:pt x="4269" y="9575"/>
                </a:lnTo>
                <a:lnTo>
                  <a:pt x="2706" y="12405"/>
                </a:lnTo>
                <a:lnTo>
                  <a:pt x="1626" y="15746"/>
                </a:lnTo>
                <a:lnTo>
                  <a:pt x="535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1997"/>
                </a:lnTo>
                <a:lnTo>
                  <a:pt x="4168" y="44766"/>
                </a:lnTo>
                <a:lnTo>
                  <a:pt x="8294" y="49187"/>
                </a:lnTo>
                <a:lnTo>
                  <a:pt x="10835" y="50850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78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5" y="45515"/>
                </a:lnTo>
                <a:lnTo>
                  <a:pt x="42062" y="42886"/>
                </a:lnTo>
                <a:lnTo>
                  <a:pt x="39448" y="43268"/>
                </a:lnTo>
                <a:lnTo>
                  <a:pt x="36183" y="44538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7" y="35963"/>
                </a:lnTo>
                <a:lnTo>
                  <a:pt x="9273" y="31342"/>
                </a:lnTo>
                <a:lnTo>
                  <a:pt x="9273" y="28648"/>
                </a:lnTo>
                <a:lnTo>
                  <a:pt x="41428" y="28648"/>
                </a:lnTo>
                <a:lnTo>
                  <a:pt x="43854" y="27734"/>
                </a:lnTo>
                <a:lnTo>
                  <a:pt x="44921" y="24724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8" y="20091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15" y="185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228508" y="3186475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9" y="17524"/>
                </a:moveTo>
                <a:lnTo>
                  <a:pt x="11469" y="14921"/>
                </a:lnTo>
                <a:lnTo>
                  <a:pt x="13117" y="11504"/>
                </a:lnTo>
                <a:lnTo>
                  <a:pt x="16192" y="9067"/>
                </a:lnTo>
                <a:lnTo>
                  <a:pt x="19086" y="8027"/>
                </a:lnTo>
                <a:lnTo>
                  <a:pt x="22734" y="7760"/>
                </a:lnTo>
                <a:lnTo>
                  <a:pt x="26722" y="8027"/>
                </a:lnTo>
                <a:lnTo>
                  <a:pt x="30085" y="9067"/>
                </a:lnTo>
                <a:lnTo>
                  <a:pt x="32777" y="10288"/>
                </a:lnTo>
                <a:lnTo>
                  <a:pt x="35891" y="12001"/>
                </a:lnTo>
                <a:lnTo>
                  <a:pt x="38797" y="12103"/>
                </a:lnTo>
                <a:lnTo>
                  <a:pt x="39229" y="9399"/>
                </a:lnTo>
                <a:lnTo>
                  <a:pt x="39142" y="6630"/>
                </a:lnTo>
                <a:lnTo>
                  <a:pt x="37720" y="4024"/>
                </a:lnTo>
                <a:lnTo>
                  <a:pt x="34837" y="2451"/>
                </a:lnTo>
                <a:lnTo>
                  <a:pt x="32208" y="1497"/>
                </a:lnTo>
                <a:lnTo>
                  <a:pt x="29325" y="687"/>
                </a:lnTo>
                <a:lnTo>
                  <a:pt x="26186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20"/>
                </a:lnTo>
                <a:lnTo>
                  <a:pt x="14565" y="1220"/>
                </a:lnTo>
                <a:lnTo>
                  <a:pt x="11951" y="2044"/>
                </a:lnTo>
                <a:lnTo>
                  <a:pt x="7786" y="4776"/>
                </a:lnTo>
                <a:lnTo>
                  <a:pt x="4406" y="8268"/>
                </a:lnTo>
                <a:lnTo>
                  <a:pt x="2274" y="12851"/>
                </a:lnTo>
                <a:lnTo>
                  <a:pt x="1738" y="15468"/>
                </a:lnTo>
                <a:lnTo>
                  <a:pt x="1738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8" y="32612"/>
                </a:lnTo>
                <a:lnTo>
                  <a:pt x="11771" y="35053"/>
                </a:lnTo>
                <a:lnTo>
                  <a:pt x="15595" y="37198"/>
                </a:lnTo>
                <a:lnTo>
                  <a:pt x="19569" y="39052"/>
                </a:lnTo>
                <a:lnTo>
                  <a:pt x="23417" y="40830"/>
                </a:lnTo>
                <a:lnTo>
                  <a:pt x="27000" y="42696"/>
                </a:lnTo>
                <a:lnTo>
                  <a:pt x="29973" y="44831"/>
                </a:lnTo>
                <a:lnTo>
                  <a:pt x="32068" y="47484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9" y="57517"/>
                </a:lnTo>
                <a:lnTo>
                  <a:pt x="29653" y="61188"/>
                </a:lnTo>
                <a:lnTo>
                  <a:pt x="27000" y="62942"/>
                </a:lnTo>
                <a:lnTo>
                  <a:pt x="23633" y="64021"/>
                </a:lnTo>
                <a:lnTo>
                  <a:pt x="19749" y="64298"/>
                </a:lnTo>
                <a:lnTo>
                  <a:pt x="17067" y="64298"/>
                </a:lnTo>
                <a:lnTo>
                  <a:pt x="14720" y="63982"/>
                </a:lnTo>
                <a:lnTo>
                  <a:pt x="10631" y="62726"/>
                </a:lnTo>
                <a:lnTo>
                  <a:pt x="7430" y="61329"/>
                </a:lnTo>
                <a:lnTo>
                  <a:pt x="3887" y="59309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29"/>
                </a:lnTo>
                <a:lnTo>
                  <a:pt x="1638" y="67283"/>
                </a:lnTo>
                <a:lnTo>
                  <a:pt x="4507" y="69037"/>
                </a:lnTo>
                <a:lnTo>
                  <a:pt x="7405" y="70217"/>
                </a:lnTo>
                <a:lnTo>
                  <a:pt x="10770" y="71286"/>
                </a:lnTo>
                <a:lnTo>
                  <a:pt x="14781" y="72071"/>
                </a:lnTo>
                <a:lnTo>
                  <a:pt x="19317" y="72276"/>
                </a:lnTo>
                <a:lnTo>
                  <a:pt x="22683" y="72276"/>
                </a:lnTo>
                <a:lnTo>
                  <a:pt x="25819" y="71829"/>
                </a:lnTo>
                <a:lnTo>
                  <a:pt x="28727" y="70915"/>
                </a:lnTo>
                <a:lnTo>
                  <a:pt x="31647" y="70016"/>
                </a:lnTo>
                <a:lnTo>
                  <a:pt x="36334" y="66876"/>
                </a:lnTo>
                <a:lnTo>
                  <a:pt x="40157" y="62917"/>
                </a:lnTo>
                <a:lnTo>
                  <a:pt x="41377" y="60338"/>
                </a:lnTo>
                <a:lnTo>
                  <a:pt x="42584" y="57772"/>
                </a:lnTo>
                <a:lnTo>
                  <a:pt x="43192" y="54852"/>
                </a:lnTo>
                <a:lnTo>
                  <a:pt x="43192" y="48769"/>
                </a:lnTo>
                <a:lnTo>
                  <a:pt x="42735" y="46353"/>
                </a:lnTo>
                <a:lnTo>
                  <a:pt x="40881" y="42266"/>
                </a:lnTo>
                <a:lnTo>
                  <a:pt x="38177" y="38987"/>
                </a:lnTo>
                <a:lnTo>
                  <a:pt x="34963" y="36183"/>
                </a:lnTo>
                <a:lnTo>
                  <a:pt x="31128" y="33972"/>
                </a:lnTo>
                <a:lnTo>
                  <a:pt x="27190" y="32043"/>
                </a:lnTo>
                <a:lnTo>
                  <a:pt x="23240" y="30200"/>
                </a:lnTo>
                <a:lnTo>
                  <a:pt x="19406" y="28395"/>
                </a:lnTo>
                <a:lnTo>
                  <a:pt x="16206" y="26325"/>
                </a:lnTo>
                <a:lnTo>
                  <a:pt x="13488" y="23990"/>
                </a:lnTo>
                <a:lnTo>
                  <a:pt x="11685" y="21156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277886" y="3192800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3" y="64847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6" y="55613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318436" y="3205097"/>
            <a:ext cx="48845" cy="53647"/>
          </a:xfrm>
          <a:custGeom>
            <a:avLst/>
            <a:gdLst/>
            <a:ahLst/>
            <a:cxnLst/>
            <a:rect l="l" t="t" r="r" b="b"/>
            <a:pathLst>
              <a:path w="48845" h="53647">
                <a:moveTo>
                  <a:pt x="9284" y="23903"/>
                </a:moveTo>
                <a:lnTo>
                  <a:pt x="9587" y="21337"/>
                </a:lnTo>
                <a:lnTo>
                  <a:pt x="10185" y="18986"/>
                </a:lnTo>
                <a:lnTo>
                  <a:pt x="11710" y="14594"/>
                </a:lnTo>
                <a:lnTo>
                  <a:pt x="14198" y="11164"/>
                </a:lnTo>
                <a:lnTo>
                  <a:pt x="17691" y="8892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4" y="43535"/>
                </a:lnTo>
                <a:lnTo>
                  <a:pt x="46217" y="40641"/>
                </a:lnTo>
                <a:lnTo>
                  <a:pt x="47268" y="37289"/>
                </a:lnTo>
                <a:lnTo>
                  <a:pt x="48312" y="33962"/>
                </a:lnTo>
                <a:lnTo>
                  <a:pt x="48845" y="3029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4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1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45" h="53647">
                <a:moveTo>
                  <a:pt x="26974" y="46116"/>
                </a:moveTo>
                <a:lnTo>
                  <a:pt x="21449" y="46116"/>
                </a:lnTo>
                <a:lnTo>
                  <a:pt x="17108" y="44579"/>
                </a:lnTo>
                <a:lnTo>
                  <a:pt x="13641" y="42138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1" y="50674"/>
                </a:lnTo>
                <a:lnTo>
                  <a:pt x="13385" y="51869"/>
                </a:lnTo>
                <a:lnTo>
                  <a:pt x="16369" y="53060"/>
                </a:lnTo>
                <a:lnTo>
                  <a:pt x="19861" y="53647"/>
                </a:lnTo>
                <a:lnTo>
                  <a:pt x="28004" y="53647"/>
                </a:lnTo>
                <a:lnTo>
                  <a:pt x="31623" y="52985"/>
                </a:lnTo>
                <a:lnTo>
                  <a:pt x="34758" y="51614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9" y="44691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380917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7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16339" y="3205097"/>
            <a:ext cx="22870" cy="53647"/>
          </a:xfrm>
          <a:custGeom>
            <a:avLst/>
            <a:gdLst/>
            <a:ahLst/>
            <a:cxnLst/>
            <a:rect l="l" t="t" r="r" b="b"/>
            <a:pathLst>
              <a:path w="22870" h="53647">
                <a:moveTo>
                  <a:pt x="9168" y="40896"/>
                </a:moveTo>
                <a:lnTo>
                  <a:pt x="9952" y="52642"/>
                </a:lnTo>
                <a:lnTo>
                  <a:pt x="14359" y="53647"/>
                </a:lnTo>
                <a:lnTo>
                  <a:pt x="19860" y="53647"/>
                </a:lnTo>
                <a:lnTo>
                  <a:pt x="22870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1581" y="44399"/>
                </a:lnTo>
                <a:lnTo>
                  <a:pt x="9168" y="40896"/>
                </a:lnTo>
                <a:close/>
              </a:path>
              <a:path w="22870" h="53647">
                <a:moveTo>
                  <a:pt x="34555" y="52895"/>
                </a:moveTo>
                <a:lnTo>
                  <a:pt x="37219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1" y="12687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66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88" y="11153"/>
                </a:lnTo>
                <a:lnTo>
                  <a:pt x="5269" y="12053"/>
                </a:lnTo>
                <a:lnTo>
                  <a:pt x="8149" y="10415"/>
                </a:lnTo>
                <a:lnTo>
                  <a:pt x="10792" y="9159"/>
                </a:lnTo>
                <a:lnTo>
                  <a:pt x="14083" y="8053"/>
                </a:lnTo>
                <a:lnTo>
                  <a:pt x="17815" y="7265"/>
                </a:lnTo>
                <a:lnTo>
                  <a:pt x="22081" y="7265"/>
                </a:lnTo>
                <a:lnTo>
                  <a:pt x="25232" y="8003"/>
                </a:lnTo>
                <a:lnTo>
                  <a:pt x="27783" y="9208"/>
                </a:lnTo>
                <a:lnTo>
                  <a:pt x="30210" y="12334"/>
                </a:lnTo>
                <a:lnTo>
                  <a:pt x="30999" y="15217"/>
                </a:lnTo>
                <a:lnTo>
                  <a:pt x="31200" y="18760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899"/>
                </a:lnTo>
                <a:lnTo>
                  <a:pt x="14222" y="23558"/>
                </a:lnTo>
                <a:lnTo>
                  <a:pt x="11173" y="24231"/>
                </a:lnTo>
                <a:lnTo>
                  <a:pt x="8606" y="2523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16" y="45086"/>
                </a:lnTo>
                <a:lnTo>
                  <a:pt x="3171" y="48478"/>
                </a:lnTo>
                <a:lnTo>
                  <a:pt x="6104" y="51015"/>
                </a:lnTo>
                <a:lnTo>
                  <a:pt x="9952" y="52642"/>
                </a:lnTo>
                <a:lnTo>
                  <a:pt x="9168" y="40896"/>
                </a:lnTo>
                <a:lnTo>
                  <a:pt x="9168" y="38355"/>
                </a:lnTo>
                <a:lnTo>
                  <a:pt x="10017" y="34419"/>
                </a:lnTo>
                <a:lnTo>
                  <a:pt x="12646" y="31485"/>
                </a:lnTo>
                <a:lnTo>
                  <a:pt x="15339" y="30060"/>
                </a:lnTo>
                <a:lnTo>
                  <a:pt x="18957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3"/>
                </a:lnTo>
                <a:lnTo>
                  <a:pt x="26884" y="43665"/>
                </a:lnTo>
                <a:lnTo>
                  <a:pt x="22870" y="46062"/>
                </a:lnTo>
                <a:lnTo>
                  <a:pt x="19860" y="53647"/>
                </a:lnTo>
                <a:lnTo>
                  <a:pt x="22642" y="53025"/>
                </a:lnTo>
                <a:lnTo>
                  <a:pt x="25256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467563" y="3205195"/>
            <a:ext cx="46226" cy="72327"/>
          </a:xfrm>
          <a:custGeom>
            <a:avLst/>
            <a:gdLst/>
            <a:ahLst/>
            <a:cxnLst/>
            <a:rect l="l" t="t" r="r" b="b"/>
            <a:pathLst>
              <a:path w="46226" h="72327">
                <a:moveTo>
                  <a:pt x="431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41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4"/>
                </a:lnTo>
                <a:lnTo>
                  <a:pt x="32561" y="71005"/>
                </a:lnTo>
                <a:lnTo>
                  <a:pt x="35560" y="70106"/>
                </a:lnTo>
                <a:lnTo>
                  <a:pt x="39966" y="67373"/>
                </a:lnTo>
                <a:lnTo>
                  <a:pt x="43332" y="64047"/>
                </a:lnTo>
                <a:lnTo>
                  <a:pt x="45223" y="60008"/>
                </a:lnTo>
                <a:lnTo>
                  <a:pt x="45694" y="55627"/>
                </a:lnTo>
                <a:lnTo>
                  <a:pt x="45272" y="51612"/>
                </a:lnTo>
                <a:lnTo>
                  <a:pt x="43610" y="48387"/>
                </a:lnTo>
                <a:lnTo>
                  <a:pt x="40967" y="4593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29" y="42382"/>
                </a:lnTo>
                <a:lnTo>
                  <a:pt x="16278" y="41835"/>
                </a:lnTo>
                <a:lnTo>
                  <a:pt x="14324" y="41770"/>
                </a:lnTo>
                <a:lnTo>
                  <a:pt x="10413" y="39650"/>
                </a:lnTo>
                <a:lnTo>
                  <a:pt x="11695" y="51577"/>
                </a:lnTo>
                <a:lnTo>
                  <a:pt x="14540" y="48999"/>
                </a:lnTo>
                <a:lnTo>
                  <a:pt x="27190" y="49442"/>
                </a:lnTo>
                <a:lnTo>
                  <a:pt x="30110" y="49507"/>
                </a:lnTo>
                <a:lnTo>
                  <a:pt x="32435" y="50115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0"/>
                </a:lnTo>
                <a:lnTo>
                  <a:pt x="35506" y="6075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5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0"/>
                </a:lnTo>
                <a:lnTo>
                  <a:pt x="9499" y="54662"/>
                </a:lnTo>
                <a:lnTo>
                  <a:pt x="9817" y="36248"/>
                </a:lnTo>
                <a:lnTo>
                  <a:pt x="11390" y="32893"/>
                </a:lnTo>
                <a:lnTo>
                  <a:pt x="14414" y="33681"/>
                </a:lnTo>
                <a:lnTo>
                  <a:pt x="17995" y="34735"/>
                </a:lnTo>
                <a:lnTo>
                  <a:pt x="16012" y="27190"/>
                </a:lnTo>
                <a:lnTo>
                  <a:pt x="12369" y="23507"/>
                </a:lnTo>
                <a:lnTo>
                  <a:pt x="11455" y="20955"/>
                </a:lnTo>
                <a:lnTo>
                  <a:pt x="11455" y="17744"/>
                </a:lnTo>
                <a:lnTo>
                  <a:pt x="11656" y="14925"/>
                </a:lnTo>
                <a:lnTo>
                  <a:pt x="9917" y="3200"/>
                </a:lnTo>
                <a:lnTo>
                  <a:pt x="6591" y="6238"/>
                </a:lnTo>
                <a:lnTo>
                  <a:pt x="4340" y="10313"/>
                </a:lnTo>
                <a:lnTo>
                  <a:pt x="2933" y="15026"/>
                </a:lnTo>
                <a:lnTo>
                  <a:pt x="2933" y="17793"/>
                </a:lnTo>
                <a:lnTo>
                  <a:pt x="3261" y="22226"/>
                </a:lnTo>
                <a:lnTo>
                  <a:pt x="4556" y="25591"/>
                </a:lnTo>
                <a:lnTo>
                  <a:pt x="6565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6"/>
                </a:lnTo>
                <a:lnTo>
                  <a:pt x="2270" y="42087"/>
                </a:lnTo>
                <a:lnTo>
                  <a:pt x="3973" y="44844"/>
                </a:lnTo>
                <a:lnTo>
                  <a:pt x="7058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72327">
                <a:moveTo>
                  <a:pt x="15886" y="8282"/>
                </a:moveTo>
                <a:lnTo>
                  <a:pt x="18453" y="7124"/>
                </a:lnTo>
                <a:lnTo>
                  <a:pt x="21704" y="6846"/>
                </a:lnTo>
                <a:lnTo>
                  <a:pt x="25069" y="6846"/>
                </a:lnTo>
                <a:lnTo>
                  <a:pt x="27658" y="7772"/>
                </a:lnTo>
                <a:lnTo>
                  <a:pt x="31315" y="11494"/>
                </a:lnTo>
                <a:lnTo>
                  <a:pt x="32230" y="14086"/>
                </a:lnTo>
                <a:lnTo>
                  <a:pt x="32230" y="17426"/>
                </a:lnTo>
                <a:lnTo>
                  <a:pt x="32029" y="20195"/>
                </a:lnTo>
                <a:lnTo>
                  <a:pt x="30556" y="23939"/>
                </a:lnTo>
                <a:lnTo>
                  <a:pt x="27787" y="26708"/>
                </a:lnTo>
                <a:lnTo>
                  <a:pt x="25181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95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7" y="33807"/>
                </a:lnTo>
                <a:lnTo>
                  <a:pt x="33882" y="31866"/>
                </a:lnTo>
                <a:lnTo>
                  <a:pt x="37249" y="28856"/>
                </a:lnTo>
                <a:lnTo>
                  <a:pt x="39444" y="24853"/>
                </a:lnTo>
                <a:lnTo>
                  <a:pt x="40805" y="20195"/>
                </a:lnTo>
                <a:lnTo>
                  <a:pt x="40805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8" y="8143"/>
                </a:lnTo>
                <a:lnTo>
                  <a:pt x="44383" y="8143"/>
                </a:lnTo>
                <a:lnTo>
                  <a:pt x="45720" y="7303"/>
                </a:lnTo>
                <a:lnTo>
                  <a:pt x="46226" y="4560"/>
                </a:lnTo>
                <a:lnTo>
                  <a:pt x="44383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8" y="90"/>
                </a:lnTo>
                <a:lnTo>
                  <a:pt x="19112" y="0"/>
                </a:lnTo>
                <a:lnTo>
                  <a:pt x="14248" y="1234"/>
                </a:lnTo>
                <a:lnTo>
                  <a:pt x="9917" y="3200"/>
                </a:lnTo>
                <a:lnTo>
                  <a:pt x="11656" y="14925"/>
                </a:lnTo>
                <a:lnTo>
                  <a:pt x="13117" y="11112"/>
                </a:lnTo>
                <a:lnTo>
                  <a:pt x="15886" y="8282"/>
                </a:lnTo>
                <a:close/>
              </a:path>
              <a:path w="46226" h="72327">
                <a:moveTo>
                  <a:pt x="9817" y="36248"/>
                </a:moveTo>
                <a:lnTo>
                  <a:pt x="9499" y="54662"/>
                </a:lnTo>
                <a:lnTo>
                  <a:pt x="11695" y="51577"/>
                </a:lnTo>
                <a:lnTo>
                  <a:pt x="10413" y="39650"/>
                </a:lnTo>
                <a:lnTo>
                  <a:pt x="9817" y="3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522445" y="3205101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3" y="16927"/>
                </a:moveTo>
                <a:lnTo>
                  <a:pt x="43700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28" y="3060"/>
                </a:lnTo>
                <a:lnTo>
                  <a:pt x="33220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31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44" y="43268"/>
                </a:lnTo>
                <a:lnTo>
                  <a:pt x="36179" y="44538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1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34"/>
                </a:lnTo>
                <a:lnTo>
                  <a:pt x="44917" y="24724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43">
                <a:moveTo>
                  <a:pt x="9345" y="20091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6" y="185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709113" y="3339017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6" y="23468"/>
                </a:lnTo>
                <a:lnTo>
                  <a:pt x="6728" y="26160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0"/>
                </a:lnTo>
                <a:lnTo>
                  <a:pt x="23468" y="23468"/>
                </a:lnTo>
                <a:lnTo>
                  <a:pt x="26162" y="20775"/>
                </a:lnTo>
                <a:lnTo>
                  <a:pt x="27508" y="17524"/>
                </a:lnTo>
                <a:lnTo>
                  <a:pt x="27508" y="9932"/>
                </a:lnTo>
                <a:lnTo>
                  <a:pt x="26162" y="6692"/>
                </a:lnTo>
                <a:lnTo>
                  <a:pt x="23468" y="4014"/>
                </a:lnTo>
                <a:lnTo>
                  <a:pt x="20775" y="1332"/>
                </a:lnTo>
                <a:lnTo>
                  <a:pt x="17524" y="0"/>
                </a:lnTo>
                <a:lnTo>
                  <a:pt x="9969" y="0"/>
                </a:lnTo>
                <a:lnTo>
                  <a:pt x="6728" y="1332"/>
                </a:lnTo>
                <a:lnTo>
                  <a:pt x="4036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854705" y="3321208"/>
            <a:ext cx="25883" cy="71478"/>
          </a:xfrm>
          <a:custGeom>
            <a:avLst/>
            <a:gdLst/>
            <a:ahLst/>
            <a:cxnLst/>
            <a:rect l="l" t="t" r="r" b="b"/>
            <a:pathLst>
              <a:path w="25883" h="71478">
                <a:moveTo>
                  <a:pt x="17669" y="70142"/>
                </a:moveTo>
                <a:lnTo>
                  <a:pt x="21286" y="67997"/>
                </a:lnTo>
                <a:lnTo>
                  <a:pt x="23748" y="64745"/>
                </a:lnTo>
                <a:lnTo>
                  <a:pt x="25120" y="60465"/>
                </a:lnTo>
                <a:lnTo>
                  <a:pt x="25883" y="55601"/>
                </a:lnTo>
                <a:lnTo>
                  <a:pt x="25883" y="1652"/>
                </a:lnTo>
                <a:lnTo>
                  <a:pt x="25477" y="712"/>
                </a:lnTo>
                <a:lnTo>
                  <a:pt x="22824" y="0"/>
                </a:lnTo>
                <a:lnTo>
                  <a:pt x="19559" y="0"/>
                </a:lnTo>
                <a:lnTo>
                  <a:pt x="16549" y="1652"/>
                </a:lnTo>
                <a:lnTo>
                  <a:pt x="16549" y="54230"/>
                </a:lnTo>
                <a:lnTo>
                  <a:pt x="16117" y="57607"/>
                </a:lnTo>
                <a:lnTo>
                  <a:pt x="14810" y="61048"/>
                </a:lnTo>
                <a:lnTo>
                  <a:pt x="11775" y="63083"/>
                </a:lnTo>
                <a:lnTo>
                  <a:pt x="8370" y="63223"/>
                </a:lnTo>
                <a:lnTo>
                  <a:pt x="5741" y="62561"/>
                </a:lnTo>
                <a:lnTo>
                  <a:pt x="3190" y="61304"/>
                </a:lnTo>
                <a:lnTo>
                  <a:pt x="521" y="61153"/>
                </a:lnTo>
                <a:lnTo>
                  <a:pt x="0" y="63896"/>
                </a:lnTo>
                <a:lnTo>
                  <a:pt x="90" y="66801"/>
                </a:lnTo>
                <a:lnTo>
                  <a:pt x="1667" y="69408"/>
                </a:lnTo>
                <a:lnTo>
                  <a:pt x="4460" y="70575"/>
                </a:lnTo>
                <a:lnTo>
                  <a:pt x="7189" y="71236"/>
                </a:lnTo>
                <a:lnTo>
                  <a:pt x="10199" y="71478"/>
                </a:lnTo>
                <a:lnTo>
                  <a:pt x="13172" y="71478"/>
                </a:lnTo>
                <a:lnTo>
                  <a:pt x="17669" y="701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894939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947560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3"/>
                </a:move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7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017969" y="3321497"/>
            <a:ext cx="36893" cy="70538"/>
          </a:xfrm>
          <a:custGeom>
            <a:avLst/>
            <a:gdLst/>
            <a:ahLst/>
            <a:cxnLst/>
            <a:rect l="l" t="t" r="r" b="b"/>
            <a:pathLst>
              <a:path w="36893" h="70538">
                <a:moveTo>
                  <a:pt x="9334" y="7927"/>
                </a:moveTo>
                <a:lnTo>
                  <a:pt x="35053" y="7927"/>
                </a:lnTo>
                <a:lnTo>
                  <a:pt x="36589" y="6720"/>
                </a:lnTo>
                <a:lnTo>
                  <a:pt x="36893" y="4014"/>
                </a:lnTo>
                <a:lnTo>
                  <a:pt x="36856" y="2717"/>
                </a:lnTo>
                <a:lnTo>
                  <a:pt x="35053" y="0"/>
                </a:lnTo>
                <a:lnTo>
                  <a:pt x="3467" y="0"/>
                </a:lnTo>
                <a:lnTo>
                  <a:pt x="1104" y="838"/>
                </a:lnTo>
                <a:lnTo>
                  <a:pt x="0" y="3787"/>
                </a:lnTo>
                <a:lnTo>
                  <a:pt x="0" y="68809"/>
                </a:lnTo>
                <a:lnTo>
                  <a:pt x="979" y="70081"/>
                </a:lnTo>
                <a:lnTo>
                  <a:pt x="3798" y="70538"/>
                </a:lnTo>
                <a:lnTo>
                  <a:pt x="6361" y="70487"/>
                </a:lnTo>
                <a:lnTo>
                  <a:pt x="9334" y="68809"/>
                </a:lnTo>
                <a:lnTo>
                  <a:pt x="9334" y="39560"/>
                </a:lnTo>
                <a:lnTo>
                  <a:pt x="33642" y="39560"/>
                </a:lnTo>
                <a:lnTo>
                  <a:pt x="35304" y="37896"/>
                </a:lnTo>
                <a:lnTo>
                  <a:pt x="35485" y="34886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068106" y="3339853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6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6"/>
                </a:lnTo>
                <a:lnTo>
                  <a:pt x="8637" y="726"/>
                </a:lnTo>
                <a:lnTo>
                  <a:pt x="6080" y="0"/>
                </a:lnTo>
                <a:lnTo>
                  <a:pt x="2905" y="0"/>
                </a:lnTo>
                <a:lnTo>
                  <a:pt x="0" y="1666"/>
                </a:lnTo>
                <a:lnTo>
                  <a:pt x="0" y="34837"/>
                </a:lnTo>
                <a:lnTo>
                  <a:pt x="292" y="37846"/>
                </a:lnTo>
                <a:lnTo>
                  <a:pt x="1483" y="42814"/>
                </a:lnTo>
                <a:lnTo>
                  <a:pt x="3848" y="46838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6"/>
                </a:lnTo>
                <a:lnTo>
                  <a:pt x="42099" y="1666"/>
                </a:lnTo>
                <a:lnTo>
                  <a:pt x="41857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123539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182668" y="331615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234505" y="3321497"/>
            <a:ext cx="36893" cy="70538"/>
          </a:xfrm>
          <a:custGeom>
            <a:avLst/>
            <a:gdLst/>
            <a:ahLst/>
            <a:cxnLst/>
            <a:rect l="l" t="t" r="r" b="b"/>
            <a:pathLst>
              <a:path w="36893" h="70538">
                <a:moveTo>
                  <a:pt x="9334" y="7927"/>
                </a:moveTo>
                <a:lnTo>
                  <a:pt x="35053" y="7927"/>
                </a:lnTo>
                <a:lnTo>
                  <a:pt x="36591" y="6720"/>
                </a:lnTo>
                <a:lnTo>
                  <a:pt x="36893" y="4014"/>
                </a:lnTo>
                <a:lnTo>
                  <a:pt x="36856" y="2717"/>
                </a:lnTo>
                <a:lnTo>
                  <a:pt x="35053" y="0"/>
                </a:lnTo>
                <a:lnTo>
                  <a:pt x="3467" y="0"/>
                </a:lnTo>
                <a:lnTo>
                  <a:pt x="1104" y="838"/>
                </a:lnTo>
                <a:lnTo>
                  <a:pt x="0" y="3787"/>
                </a:lnTo>
                <a:lnTo>
                  <a:pt x="0" y="68809"/>
                </a:lnTo>
                <a:lnTo>
                  <a:pt x="979" y="70081"/>
                </a:lnTo>
                <a:lnTo>
                  <a:pt x="3798" y="70538"/>
                </a:lnTo>
                <a:lnTo>
                  <a:pt x="6361" y="70487"/>
                </a:lnTo>
                <a:lnTo>
                  <a:pt x="9334" y="68809"/>
                </a:lnTo>
                <a:lnTo>
                  <a:pt x="9334" y="39560"/>
                </a:lnTo>
                <a:lnTo>
                  <a:pt x="33642" y="39560"/>
                </a:lnTo>
                <a:lnTo>
                  <a:pt x="35306" y="37896"/>
                </a:lnTo>
                <a:lnTo>
                  <a:pt x="35485" y="34886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281593" y="333908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1" y="53654"/>
                </a:lnTo>
                <a:lnTo>
                  <a:pt x="19861" y="53654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1581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895"/>
                </a:moveTo>
                <a:lnTo>
                  <a:pt x="37221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62" y="12686"/>
                </a:lnTo>
                <a:lnTo>
                  <a:pt x="38380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6" y="2905"/>
                </a:lnTo>
                <a:lnTo>
                  <a:pt x="3503" y="5205"/>
                </a:lnTo>
                <a:lnTo>
                  <a:pt x="2387" y="7934"/>
                </a:lnTo>
                <a:lnTo>
                  <a:pt x="2689" y="11149"/>
                </a:lnTo>
                <a:lnTo>
                  <a:pt x="5270" y="12049"/>
                </a:lnTo>
                <a:lnTo>
                  <a:pt x="8150" y="10411"/>
                </a:lnTo>
                <a:lnTo>
                  <a:pt x="10793" y="9155"/>
                </a:lnTo>
                <a:lnTo>
                  <a:pt x="14084" y="8049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4"/>
                </a:lnTo>
                <a:lnTo>
                  <a:pt x="30212" y="12330"/>
                </a:lnTo>
                <a:lnTo>
                  <a:pt x="31000" y="15224"/>
                </a:lnTo>
                <a:lnTo>
                  <a:pt x="31201" y="18756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8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17" y="45082"/>
                </a:lnTo>
                <a:lnTo>
                  <a:pt x="3176" y="48474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7" y="31482"/>
                </a:lnTo>
                <a:lnTo>
                  <a:pt x="15340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4"/>
                </a:lnTo>
                <a:lnTo>
                  <a:pt x="22644" y="53021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334834" y="3339133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14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09"/>
                </a:lnTo>
                <a:lnTo>
                  <a:pt x="15073" y="9194"/>
                </a:lnTo>
                <a:lnTo>
                  <a:pt x="18362" y="7541"/>
                </a:lnTo>
                <a:lnTo>
                  <a:pt x="24775" y="7541"/>
                </a:lnTo>
                <a:lnTo>
                  <a:pt x="28130" y="8431"/>
                </a:lnTo>
                <a:lnTo>
                  <a:pt x="32064" y="10411"/>
                </a:lnTo>
                <a:lnTo>
                  <a:pt x="35455" y="12992"/>
                </a:lnTo>
                <a:lnTo>
                  <a:pt x="38300" y="10896"/>
                </a:lnTo>
                <a:lnTo>
                  <a:pt x="38275" y="8290"/>
                </a:lnTo>
                <a:lnTo>
                  <a:pt x="37464" y="5547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3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597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8" y="53035"/>
                </a:lnTo>
                <a:lnTo>
                  <a:pt x="18237" y="53604"/>
                </a:lnTo>
                <a:lnTo>
                  <a:pt x="23458" y="53604"/>
                </a:lnTo>
                <a:lnTo>
                  <a:pt x="26694" y="53110"/>
                </a:lnTo>
                <a:lnTo>
                  <a:pt x="29753" y="52372"/>
                </a:lnTo>
                <a:lnTo>
                  <a:pt x="32471" y="51318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5" y="45464"/>
                </a:lnTo>
                <a:lnTo>
                  <a:pt x="15429" y="43901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384154" y="3319711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10"/>
                </a:moveTo>
                <a:lnTo>
                  <a:pt x="381" y="8891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41"/>
                </a:lnTo>
                <a:lnTo>
                  <a:pt x="11061" y="5309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10"/>
                </a:lnTo>
                <a:close/>
              </a:path>
              <a:path w="11061" h="72288">
                <a:moveTo>
                  <a:pt x="1395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410635" y="331615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434953" y="33197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454926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8" y="1713"/>
                </a:moveTo>
                <a:lnTo>
                  <a:pt x="17362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3" y="63154"/>
                </a:lnTo>
                <a:lnTo>
                  <a:pt x="16382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8" y="13319"/>
                </a:lnTo>
                <a:lnTo>
                  <a:pt x="17578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497820" y="33197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91"/>
                </a:lnTo>
                <a:lnTo>
                  <a:pt x="3379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521047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27"/>
                </a:moveTo>
                <a:lnTo>
                  <a:pt x="43703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0" y="3074"/>
                </a:lnTo>
                <a:lnTo>
                  <a:pt x="33224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62" y="42886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6" y="43102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576267" y="3339082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70"/>
                </a:lnTo>
                <a:lnTo>
                  <a:pt x="3049" y="7214"/>
                </a:lnTo>
                <a:lnTo>
                  <a:pt x="1573" y="10717"/>
                </a:lnTo>
                <a:lnTo>
                  <a:pt x="1196" y="14479"/>
                </a:lnTo>
                <a:lnTo>
                  <a:pt x="1548" y="18515"/>
                </a:lnTo>
                <a:lnTo>
                  <a:pt x="2960" y="21629"/>
                </a:lnTo>
                <a:lnTo>
                  <a:pt x="6210" y="25210"/>
                </a:lnTo>
                <a:lnTo>
                  <a:pt x="8992" y="26935"/>
                </a:lnTo>
                <a:lnTo>
                  <a:pt x="11953" y="28411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10" y="45759"/>
                </a:lnTo>
                <a:lnTo>
                  <a:pt x="6160" y="44157"/>
                </a:lnTo>
                <a:lnTo>
                  <a:pt x="3290" y="42558"/>
                </a:lnTo>
                <a:lnTo>
                  <a:pt x="281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26" y="53315"/>
                </a:lnTo>
                <a:lnTo>
                  <a:pt x="25528" y="51944"/>
                </a:lnTo>
                <a:lnTo>
                  <a:pt x="29246" y="49579"/>
                </a:lnTo>
                <a:lnTo>
                  <a:pt x="32256" y="46609"/>
                </a:lnTo>
                <a:lnTo>
                  <a:pt x="34114" y="42696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32" y="26633"/>
                </a:lnTo>
                <a:lnTo>
                  <a:pt x="25222" y="25106"/>
                </a:lnTo>
                <a:lnTo>
                  <a:pt x="22172" y="23813"/>
                </a:lnTo>
                <a:lnTo>
                  <a:pt x="19127" y="22604"/>
                </a:lnTo>
                <a:lnTo>
                  <a:pt x="16154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82"/>
                </a:lnTo>
                <a:lnTo>
                  <a:pt x="10340" y="11174"/>
                </a:lnTo>
                <a:lnTo>
                  <a:pt x="12762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097" y="7138"/>
                </a:lnTo>
                <a:lnTo>
                  <a:pt x="25885" y="8355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643098" y="3315740"/>
            <a:ext cx="33047" cy="76266"/>
          </a:xfrm>
          <a:custGeom>
            <a:avLst/>
            <a:gdLst/>
            <a:ahLst/>
            <a:cxnLst/>
            <a:rect l="l" t="t" r="r" b="b"/>
            <a:pathLst>
              <a:path w="33047" h="76266">
                <a:moveTo>
                  <a:pt x="8942" y="12993"/>
                </a:moveTo>
                <a:lnTo>
                  <a:pt x="8625" y="15927"/>
                </a:lnTo>
                <a:lnTo>
                  <a:pt x="8625" y="24372"/>
                </a:lnTo>
                <a:lnTo>
                  <a:pt x="1742" y="24372"/>
                </a:lnTo>
                <a:lnTo>
                  <a:pt x="294" y="25516"/>
                </a:lnTo>
                <a:lnTo>
                  <a:pt x="0" y="28120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613"/>
                </a:lnTo>
                <a:lnTo>
                  <a:pt x="8992" y="75539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2" y="74613"/>
                </a:lnTo>
                <a:lnTo>
                  <a:pt x="17642" y="31803"/>
                </a:lnTo>
                <a:lnTo>
                  <a:pt x="28536" y="31803"/>
                </a:lnTo>
                <a:lnTo>
                  <a:pt x="30175" y="30355"/>
                </a:lnTo>
                <a:lnTo>
                  <a:pt x="30330" y="27421"/>
                </a:lnTo>
                <a:lnTo>
                  <a:pt x="28536" y="24372"/>
                </a:lnTo>
                <a:lnTo>
                  <a:pt x="17642" y="24372"/>
                </a:lnTo>
                <a:lnTo>
                  <a:pt x="17769" y="15163"/>
                </a:lnTo>
                <a:lnTo>
                  <a:pt x="18262" y="12244"/>
                </a:lnTo>
                <a:lnTo>
                  <a:pt x="20603" y="8521"/>
                </a:lnTo>
                <a:lnTo>
                  <a:pt x="23623" y="7444"/>
                </a:lnTo>
                <a:lnTo>
                  <a:pt x="26798" y="7520"/>
                </a:lnTo>
                <a:lnTo>
                  <a:pt x="30012" y="8421"/>
                </a:lnTo>
                <a:lnTo>
                  <a:pt x="32691" y="8359"/>
                </a:lnTo>
                <a:lnTo>
                  <a:pt x="33047" y="5702"/>
                </a:lnTo>
                <a:lnTo>
                  <a:pt x="32971" y="3938"/>
                </a:lnTo>
                <a:lnTo>
                  <a:pt x="30822" y="1120"/>
                </a:lnTo>
                <a:lnTo>
                  <a:pt x="28054" y="356"/>
                </a:lnTo>
                <a:lnTo>
                  <a:pt x="24361" y="0"/>
                </a:lnTo>
                <a:lnTo>
                  <a:pt x="21692" y="0"/>
                </a:lnTo>
                <a:lnTo>
                  <a:pt x="19367" y="370"/>
                </a:lnTo>
                <a:lnTo>
                  <a:pt x="15419" y="1854"/>
                </a:lnTo>
                <a:lnTo>
                  <a:pt x="12484" y="4561"/>
                </a:lnTo>
                <a:lnTo>
                  <a:pt x="10213" y="8115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680261" y="333908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68" y="37285"/>
                </a:lnTo>
                <a:lnTo>
                  <a:pt x="48312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5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2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4" y="53654"/>
                </a:lnTo>
                <a:lnTo>
                  <a:pt x="28004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40"/>
                </a:lnTo>
                <a:lnTo>
                  <a:pt x="31179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742742" y="33390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3" y="662"/>
                </a:lnTo>
                <a:lnTo>
                  <a:pt x="14137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800962" y="3321165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9" y="9665"/>
                </a:moveTo>
                <a:lnTo>
                  <a:pt x="29566" y="0"/>
                </a:lnTo>
                <a:lnTo>
                  <a:pt x="26175" y="140"/>
                </a:lnTo>
                <a:lnTo>
                  <a:pt x="23547" y="1958"/>
                </a:lnTo>
                <a:lnTo>
                  <a:pt x="0" y="67172"/>
                </a:lnTo>
                <a:lnTo>
                  <a:pt x="190" y="70473"/>
                </a:lnTo>
                <a:lnTo>
                  <a:pt x="2858" y="70865"/>
                </a:lnTo>
                <a:lnTo>
                  <a:pt x="6375" y="70765"/>
                </a:lnTo>
                <a:lnTo>
                  <a:pt x="9057" y="68976"/>
                </a:lnTo>
                <a:lnTo>
                  <a:pt x="14810" y="52095"/>
                </a:lnTo>
                <a:lnTo>
                  <a:pt x="17146" y="44668"/>
                </a:lnTo>
                <a:lnTo>
                  <a:pt x="29249" y="9665"/>
                </a:lnTo>
                <a:close/>
              </a:path>
              <a:path w="59867" h="70865">
                <a:moveTo>
                  <a:pt x="59526" y="67233"/>
                </a:moveTo>
                <a:lnTo>
                  <a:pt x="35967" y="2009"/>
                </a:lnTo>
                <a:lnTo>
                  <a:pt x="35118" y="737"/>
                </a:lnTo>
                <a:lnTo>
                  <a:pt x="32449" y="90"/>
                </a:lnTo>
                <a:lnTo>
                  <a:pt x="29566" y="0"/>
                </a:lnTo>
                <a:lnTo>
                  <a:pt x="29300" y="9665"/>
                </a:lnTo>
                <a:lnTo>
                  <a:pt x="41569" y="44668"/>
                </a:lnTo>
                <a:lnTo>
                  <a:pt x="17146" y="44668"/>
                </a:lnTo>
                <a:lnTo>
                  <a:pt x="14810" y="52095"/>
                </a:lnTo>
                <a:lnTo>
                  <a:pt x="44006" y="52095"/>
                </a:lnTo>
                <a:lnTo>
                  <a:pt x="50025" y="69192"/>
                </a:lnTo>
                <a:lnTo>
                  <a:pt x="50648" y="70218"/>
                </a:lnTo>
                <a:lnTo>
                  <a:pt x="53431" y="70830"/>
                </a:lnTo>
                <a:lnTo>
                  <a:pt x="56567" y="70865"/>
                </a:lnTo>
                <a:lnTo>
                  <a:pt x="59867" y="70016"/>
                </a:lnTo>
                <a:lnTo>
                  <a:pt x="59526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865196" y="3339835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41"/>
                </a:lnTo>
                <a:lnTo>
                  <a:pt x="17983" y="51422"/>
                </a:lnTo>
                <a:lnTo>
                  <a:pt x="20560" y="52095"/>
                </a:lnTo>
                <a:lnTo>
                  <a:pt x="26705" y="52070"/>
                </a:lnTo>
                <a:lnTo>
                  <a:pt x="29397" y="50241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39" y="0"/>
                </a:lnTo>
                <a:lnTo>
                  <a:pt x="39952" y="74"/>
                </a:lnTo>
                <a:lnTo>
                  <a:pt x="37376" y="1738"/>
                </a:lnTo>
                <a:lnTo>
                  <a:pt x="23760" y="42000"/>
                </a:lnTo>
                <a:lnTo>
                  <a:pt x="23379" y="42000"/>
                </a:lnTo>
                <a:lnTo>
                  <a:pt x="9601" y="1738"/>
                </a:lnTo>
                <a:lnTo>
                  <a:pt x="8025" y="241"/>
                </a:lnTo>
                <a:lnTo>
                  <a:pt x="5433" y="0"/>
                </a:lnTo>
                <a:lnTo>
                  <a:pt x="2854" y="13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920730" y="33197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269" y="71373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9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943896" y="333908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5" y="52895"/>
                </a:moveTo>
                <a:lnTo>
                  <a:pt x="37223" y="52956"/>
                </a:lnTo>
                <a:lnTo>
                  <a:pt x="40106" y="51318"/>
                </a:lnTo>
                <a:lnTo>
                  <a:pt x="40106" y="15354"/>
                </a:lnTo>
                <a:lnTo>
                  <a:pt x="39761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3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5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3" y="18756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7" y="34427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4"/>
                </a:lnTo>
                <a:lnTo>
                  <a:pt x="22644" y="53021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994040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036934" y="331971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42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059992" y="3339082"/>
            <a:ext cx="48841" cy="53654"/>
          </a:xfrm>
          <a:custGeom>
            <a:avLst/>
            <a:gdLst/>
            <a:ahLst/>
            <a:cxnLst/>
            <a:rect l="l" t="t" r="r" b="b"/>
            <a:pathLst>
              <a:path w="48841" h="53654">
                <a:moveTo>
                  <a:pt x="9281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4" y="7477"/>
                </a:lnTo>
                <a:lnTo>
                  <a:pt x="27443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1" y="30286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3" y="38351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0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41" h="53654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0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122474" y="333907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2" y="15026"/>
                </a:lnTo>
                <a:lnTo>
                  <a:pt x="40551" y="10083"/>
                </a:lnTo>
                <a:lnTo>
                  <a:pt x="38200" y="6073"/>
                </a:lnTo>
                <a:lnTo>
                  <a:pt x="35025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13"/>
                </a:lnTo>
                <a:lnTo>
                  <a:pt x="16304" y="2146"/>
                </a:lnTo>
                <a:lnTo>
                  <a:pt x="13576" y="3571"/>
                </a:lnTo>
                <a:lnTo>
                  <a:pt x="10833" y="5817"/>
                </a:lnTo>
                <a:lnTo>
                  <a:pt x="8074" y="8892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09113" y="3473013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15"/>
                </a:moveTo>
                <a:lnTo>
                  <a:pt x="0" y="17525"/>
                </a:lnTo>
                <a:lnTo>
                  <a:pt x="1347" y="20765"/>
                </a:lnTo>
                <a:lnTo>
                  <a:pt x="4036" y="23469"/>
                </a:lnTo>
                <a:lnTo>
                  <a:pt x="6728" y="26150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50"/>
                </a:lnTo>
                <a:lnTo>
                  <a:pt x="23468" y="23469"/>
                </a:lnTo>
                <a:lnTo>
                  <a:pt x="26162" y="20765"/>
                </a:lnTo>
                <a:lnTo>
                  <a:pt x="27508" y="17525"/>
                </a:lnTo>
                <a:lnTo>
                  <a:pt x="27508" y="9918"/>
                </a:lnTo>
                <a:lnTo>
                  <a:pt x="26162" y="6678"/>
                </a:lnTo>
                <a:lnTo>
                  <a:pt x="23468" y="4000"/>
                </a:lnTo>
                <a:lnTo>
                  <a:pt x="20775" y="1322"/>
                </a:lnTo>
                <a:lnTo>
                  <a:pt x="17524" y="0"/>
                </a:lnTo>
                <a:lnTo>
                  <a:pt x="9969" y="0"/>
                </a:lnTo>
                <a:lnTo>
                  <a:pt x="6728" y="1322"/>
                </a:lnTo>
                <a:lnTo>
                  <a:pt x="4036" y="4000"/>
                </a:lnTo>
                <a:lnTo>
                  <a:pt x="1347" y="6678"/>
                </a:lnTo>
                <a:lnTo>
                  <a:pt x="0" y="9918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863666" y="3455482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0" y="7923"/>
                </a:moveTo>
                <a:lnTo>
                  <a:pt x="35049" y="7923"/>
                </a:lnTo>
                <a:lnTo>
                  <a:pt x="36586" y="6717"/>
                </a:lnTo>
                <a:lnTo>
                  <a:pt x="36892" y="4013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01" y="838"/>
                </a:lnTo>
                <a:lnTo>
                  <a:pt x="0" y="3797"/>
                </a:lnTo>
                <a:lnTo>
                  <a:pt x="0" y="68806"/>
                </a:lnTo>
                <a:lnTo>
                  <a:pt x="975" y="70077"/>
                </a:lnTo>
                <a:lnTo>
                  <a:pt x="3793" y="70534"/>
                </a:lnTo>
                <a:lnTo>
                  <a:pt x="6360" y="70483"/>
                </a:lnTo>
                <a:lnTo>
                  <a:pt x="9330" y="68806"/>
                </a:lnTo>
                <a:lnTo>
                  <a:pt x="9330" y="39560"/>
                </a:lnTo>
                <a:lnTo>
                  <a:pt x="33641" y="39560"/>
                </a:lnTo>
                <a:lnTo>
                  <a:pt x="35304" y="37896"/>
                </a:lnTo>
                <a:lnTo>
                  <a:pt x="35481" y="34898"/>
                </a:lnTo>
                <a:lnTo>
                  <a:pt x="33641" y="31798"/>
                </a:lnTo>
                <a:lnTo>
                  <a:pt x="9330" y="31798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912985" y="3453696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8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939467" y="34730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56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974949" y="347306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62" y="42890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053184" y="344973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80"/>
                </a:moveTo>
                <a:lnTo>
                  <a:pt x="8624" y="15911"/>
                </a:lnTo>
                <a:lnTo>
                  <a:pt x="8624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4" y="31788"/>
                </a:lnTo>
                <a:lnTo>
                  <a:pt x="8624" y="74598"/>
                </a:lnTo>
                <a:lnTo>
                  <a:pt x="8992" y="75528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598"/>
                </a:lnTo>
                <a:lnTo>
                  <a:pt x="17639" y="31788"/>
                </a:lnTo>
                <a:lnTo>
                  <a:pt x="28550" y="31788"/>
                </a:lnTo>
                <a:lnTo>
                  <a:pt x="30175" y="30340"/>
                </a:lnTo>
                <a:lnTo>
                  <a:pt x="30330" y="27420"/>
                </a:lnTo>
                <a:lnTo>
                  <a:pt x="28550" y="24357"/>
                </a:lnTo>
                <a:lnTo>
                  <a:pt x="17639" y="24357"/>
                </a:lnTo>
                <a:lnTo>
                  <a:pt x="17639" y="19036"/>
                </a:lnTo>
                <a:lnTo>
                  <a:pt x="17768" y="15152"/>
                </a:lnTo>
                <a:lnTo>
                  <a:pt x="18262" y="12228"/>
                </a:lnTo>
                <a:lnTo>
                  <a:pt x="20598" y="8520"/>
                </a:lnTo>
                <a:lnTo>
                  <a:pt x="23623" y="7429"/>
                </a:lnTo>
                <a:lnTo>
                  <a:pt x="26798" y="7519"/>
                </a:lnTo>
                <a:lnTo>
                  <a:pt x="30008" y="8420"/>
                </a:lnTo>
                <a:lnTo>
                  <a:pt x="32691" y="8343"/>
                </a:lnTo>
                <a:lnTo>
                  <a:pt x="33044" y="5690"/>
                </a:lnTo>
                <a:lnTo>
                  <a:pt x="32967" y="3923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7" y="1842"/>
                </a:lnTo>
                <a:lnTo>
                  <a:pt x="12484" y="4546"/>
                </a:lnTo>
                <a:lnTo>
                  <a:pt x="10213" y="8102"/>
                </a:lnTo>
                <a:lnTo>
                  <a:pt x="8942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092690" y="345369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113743" y="3473175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0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11" y="39635"/>
                </a:lnTo>
                <a:lnTo>
                  <a:pt x="9817" y="36230"/>
                </a:lnTo>
                <a:close/>
              </a:path>
              <a:path w="46228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40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09" y="72313"/>
                </a:lnTo>
                <a:lnTo>
                  <a:pt x="29552" y="71880"/>
                </a:lnTo>
                <a:lnTo>
                  <a:pt x="32561" y="70991"/>
                </a:lnTo>
                <a:lnTo>
                  <a:pt x="35557" y="70102"/>
                </a:lnTo>
                <a:lnTo>
                  <a:pt x="39966" y="67359"/>
                </a:lnTo>
                <a:lnTo>
                  <a:pt x="43329" y="64043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4" y="51598"/>
                </a:lnTo>
                <a:lnTo>
                  <a:pt x="43610" y="48373"/>
                </a:lnTo>
                <a:lnTo>
                  <a:pt x="40967" y="45921"/>
                </a:lnTo>
                <a:lnTo>
                  <a:pt x="37731" y="43977"/>
                </a:lnTo>
                <a:lnTo>
                  <a:pt x="33677" y="42771"/>
                </a:lnTo>
                <a:lnTo>
                  <a:pt x="29030" y="42378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1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094"/>
                </a:lnTo>
                <a:lnTo>
                  <a:pt x="36741" y="57340"/>
                </a:lnTo>
                <a:lnTo>
                  <a:pt x="35506" y="60742"/>
                </a:lnTo>
                <a:lnTo>
                  <a:pt x="32461" y="63472"/>
                </a:lnTo>
                <a:lnTo>
                  <a:pt x="29170" y="64706"/>
                </a:lnTo>
                <a:lnTo>
                  <a:pt x="25071" y="65479"/>
                </a:lnTo>
                <a:lnTo>
                  <a:pt x="18082" y="65479"/>
                </a:lnTo>
                <a:lnTo>
                  <a:pt x="14756" y="64871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56"/>
                </a:lnTo>
                <a:lnTo>
                  <a:pt x="9497" y="54648"/>
                </a:lnTo>
                <a:lnTo>
                  <a:pt x="9817" y="36230"/>
                </a:lnTo>
                <a:lnTo>
                  <a:pt x="11390" y="32879"/>
                </a:lnTo>
                <a:lnTo>
                  <a:pt x="14400" y="33677"/>
                </a:lnTo>
                <a:lnTo>
                  <a:pt x="17981" y="34721"/>
                </a:lnTo>
                <a:lnTo>
                  <a:pt x="16013" y="27176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26"/>
                </a:lnTo>
                <a:lnTo>
                  <a:pt x="11657" y="14907"/>
                </a:lnTo>
                <a:lnTo>
                  <a:pt x="14249" y="1216"/>
                </a:lnTo>
                <a:lnTo>
                  <a:pt x="991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77"/>
                </a:lnTo>
                <a:lnTo>
                  <a:pt x="6565" y="28422"/>
                </a:lnTo>
                <a:lnTo>
                  <a:pt x="4100" y="31356"/>
                </a:lnTo>
                <a:lnTo>
                  <a:pt x="2297" y="34823"/>
                </a:lnTo>
                <a:lnTo>
                  <a:pt x="1840" y="38999"/>
                </a:lnTo>
                <a:lnTo>
                  <a:pt x="2272" y="42073"/>
                </a:lnTo>
                <a:lnTo>
                  <a:pt x="3973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54648">
                <a:moveTo>
                  <a:pt x="11657" y="14907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53" y="7109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8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29" y="20177"/>
                </a:lnTo>
                <a:lnTo>
                  <a:pt x="30557" y="23936"/>
                </a:lnTo>
                <a:lnTo>
                  <a:pt x="27785" y="26694"/>
                </a:lnTo>
                <a:lnTo>
                  <a:pt x="25181" y="27810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76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1" y="34592"/>
                </a:lnTo>
                <a:lnTo>
                  <a:pt x="29577" y="33793"/>
                </a:lnTo>
                <a:lnTo>
                  <a:pt x="33883" y="31863"/>
                </a:lnTo>
                <a:lnTo>
                  <a:pt x="37249" y="28839"/>
                </a:lnTo>
                <a:lnTo>
                  <a:pt x="39444" y="24839"/>
                </a:lnTo>
                <a:lnTo>
                  <a:pt x="40802" y="20177"/>
                </a:lnTo>
                <a:lnTo>
                  <a:pt x="40802" y="17359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6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392"/>
                </a:lnTo>
                <a:lnTo>
                  <a:pt x="24739" y="76"/>
                </a:lnTo>
                <a:lnTo>
                  <a:pt x="19112" y="0"/>
                </a:lnTo>
                <a:lnTo>
                  <a:pt x="16570" y="392"/>
                </a:lnTo>
                <a:lnTo>
                  <a:pt x="14249" y="1216"/>
                </a:lnTo>
                <a:lnTo>
                  <a:pt x="11657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171876" y="3450139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44" y="37947"/>
                </a:lnTo>
                <a:lnTo>
                  <a:pt x="40553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6"/>
                </a:lnTo>
                <a:lnTo>
                  <a:pt x="11520" y="28246"/>
                </a:lnTo>
                <a:lnTo>
                  <a:pt x="8956" y="30949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0057"/>
                </a:lnTo>
                <a:lnTo>
                  <a:pt x="11404" y="36982"/>
                </a:lnTo>
                <a:lnTo>
                  <a:pt x="13769" y="34657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4"/>
                </a:lnTo>
                <a:lnTo>
                  <a:pt x="28641" y="32310"/>
                </a:lnTo>
                <a:lnTo>
                  <a:pt x="31384" y="35712"/>
                </a:lnTo>
                <a:lnTo>
                  <a:pt x="32449" y="38873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223787" y="346078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69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4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8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266678" y="3453696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8" y="21106"/>
                </a:lnTo>
                <a:lnTo>
                  <a:pt x="7175" y="20152"/>
                </a:lnTo>
                <a:lnTo>
                  <a:pt x="3939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293160" y="3473063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7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3766" y="11732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48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346152" y="3473175"/>
            <a:ext cx="46227" cy="72313"/>
          </a:xfrm>
          <a:custGeom>
            <a:avLst/>
            <a:gdLst/>
            <a:ahLst/>
            <a:cxnLst/>
            <a:rect l="l" t="t" r="r" b="b"/>
            <a:pathLst>
              <a:path w="46227" h="72313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09" y="72313"/>
                </a:lnTo>
                <a:lnTo>
                  <a:pt x="29552" y="71880"/>
                </a:lnTo>
                <a:lnTo>
                  <a:pt x="32561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33" y="64043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0" y="48373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71"/>
                </a:lnTo>
                <a:lnTo>
                  <a:pt x="29034" y="42378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5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10" y="60742"/>
                </a:lnTo>
                <a:lnTo>
                  <a:pt x="32461" y="63472"/>
                </a:lnTo>
                <a:lnTo>
                  <a:pt x="29170" y="64706"/>
                </a:lnTo>
                <a:lnTo>
                  <a:pt x="25071" y="65479"/>
                </a:lnTo>
                <a:lnTo>
                  <a:pt x="18086" y="65479"/>
                </a:lnTo>
                <a:lnTo>
                  <a:pt x="14756" y="64871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56"/>
                </a:lnTo>
                <a:lnTo>
                  <a:pt x="9500" y="54648"/>
                </a:lnTo>
                <a:lnTo>
                  <a:pt x="9817" y="36230"/>
                </a:lnTo>
                <a:lnTo>
                  <a:pt x="11390" y="32879"/>
                </a:lnTo>
                <a:lnTo>
                  <a:pt x="14404" y="33677"/>
                </a:lnTo>
                <a:lnTo>
                  <a:pt x="17981" y="34721"/>
                </a:lnTo>
                <a:lnTo>
                  <a:pt x="16015" y="27176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26"/>
                </a:lnTo>
                <a:lnTo>
                  <a:pt x="11661" y="14907"/>
                </a:lnTo>
                <a:lnTo>
                  <a:pt x="9907" y="3200"/>
                </a:lnTo>
                <a:lnTo>
                  <a:pt x="6577" y="6235"/>
                </a:lnTo>
                <a:lnTo>
                  <a:pt x="4345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12"/>
                </a:lnTo>
                <a:lnTo>
                  <a:pt x="4561" y="25577"/>
                </a:lnTo>
                <a:lnTo>
                  <a:pt x="6565" y="28422"/>
                </a:lnTo>
                <a:lnTo>
                  <a:pt x="4104" y="31356"/>
                </a:lnTo>
                <a:lnTo>
                  <a:pt x="2299" y="34823"/>
                </a:lnTo>
                <a:lnTo>
                  <a:pt x="1842" y="38999"/>
                </a:lnTo>
                <a:lnTo>
                  <a:pt x="2275" y="42073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72313">
                <a:moveTo>
                  <a:pt x="15886" y="8280"/>
                </a:moveTo>
                <a:lnTo>
                  <a:pt x="18453" y="7109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58"/>
                </a:lnTo>
                <a:lnTo>
                  <a:pt x="31320" y="11480"/>
                </a:lnTo>
                <a:lnTo>
                  <a:pt x="32235" y="14083"/>
                </a:lnTo>
                <a:lnTo>
                  <a:pt x="32235" y="17409"/>
                </a:lnTo>
                <a:lnTo>
                  <a:pt x="32029" y="20177"/>
                </a:lnTo>
                <a:lnTo>
                  <a:pt x="30557" y="23936"/>
                </a:lnTo>
                <a:lnTo>
                  <a:pt x="27788" y="26694"/>
                </a:lnTo>
                <a:lnTo>
                  <a:pt x="25185" y="27810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76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2"/>
                </a:lnTo>
                <a:lnTo>
                  <a:pt x="29578" y="33793"/>
                </a:lnTo>
                <a:lnTo>
                  <a:pt x="33883" y="31863"/>
                </a:lnTo>
                <a:lnTo>
                  <a:pt x="37249" y="28839"/>
                </a:lnTo>
                <a:lnTo>
                  <a:pt x="39444" y="24839"/>
                </a:lnTo>
                <a:lnTo>
                  <a:pt x="40806" y="20177"/>
                </a:lnTo>
                <a:lnTo>
                  <a:pt x="40806" y="17359"/>
                </a:lnTo>
                <a:lnTo>
                  <a:pt x="40551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2"/>
                </a:lnTo>
                <a:lnTo>
                  <a:pt x="24739" y="76"/>
                </a:lnTo>
                <a:lnTo>
                  <a:pt x="19112" y="0"/>
                </a:lnTo>
                <a:lnTo>
                  <a:pt x="14249" y="1216"/>
                </a:lnTo>
                <a:lnTo>
                  <a:pt x="9907" y="3200"/>
                </a:lnTo>
                <a:lnTo>
                  <a:pt x="11661" y="14907"/>
                </a:lnTo>
                <a:lnTo>
                  <a:pt x="13119" y="11098"/>
                </a:lnTo>
                <a:lnTo>
                  <a:pt x="15886" y="8280"/>
                </a:lnTo>
                <a:close/>
              </a:path>
              <a:path w="46227" h="72313">
                <a:moveTo>
                  <a:pt x="9817" y="36230"/>
                </a:moveTo>
                <a:lnTo>
                  <a:pt x="9500" y="54648"/>
                </a:lnTo>
                <a:lnTo>
                  <a:pt x="11696" y="51559"/>
                </a:lnTo>
                <a:lnTo>
                  <a:pt x="10415" y="39635"/>
                </a:lnTo>
                <a:lnTo>
                  <a:pt x="9817" y="36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425233" y="3454441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39" y="17524"/>
                </a:moveTo>
                <a:lnTo>
                  <a:pt x="11469" y="14921"/>
                </a:lnTo>
                <a:lnTo>
                  <a:pt x="13117" y="11518"/>
                </a:lnTo>
                <a:lnTo>
                  <a:pt x="16192" y="9079"/>
                </a:lnTo>
                <a:lnTo>
                  <a:pt x="19086" y="8023"/>
                </a:lnTo>
                <a:lnTo>
                  <a:pt x="22734" y="7772"/>
                </a:lnTo>
                <a:lnTo>
                  <a:pt x="26722" y="8023"/>
                </a:lnTo>
                <a:lnTo>
                  <a:pt x="30085" y="9079"/>
                </a:lnTo>
                <a:lnTo>
                  <a:pt x="32777" y="10284"/>
                </a:lnTo>
                <a:lnTo>
                  <a:pt x="35891" y="12001"/>
                </a:lnTo>
                <a:lnTo>
                  <a:pt x="38801" y="12103"/>
                </a:lnTo>
                <a:lnTo>
                  <a:pt x="39229" y="9395"/>
                </a:lnTo>
                <a:lnTo>
                  <a:pt x="39142" y="6626"/>
                </a:lnTo>
                <a:lnTo>
                  <a:pt x="37720" y="4038"/>
                </a:lnTo>
                <a:lnTo>
                  <a:pt x="34837" y="2461"/>
                </a:lnTo>
                <a:lnTo>
                  <a:pt x="32208" y="1511"/>
                </a:lnTo>
                <a:lnTo>
                  <a:pt x="29325" y="683"/>
                </a:lnTo>
                <a:lnTo>
                  <a:pt x="26186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16"/>
                </a:lnTo>
                <a:lnTo>
                  <a:pt x="14569" y="1230"/>
                </a:lnTo>
                <a:lnTo>
                  <a:pt x="11951" y="2044"/>
                </a:lnTo>
                <a:lnTo>
                  <a:pt x="7786" y="4772"/>
                </a:lnTo>
                <a:lnTo>
                  <a:pt x="4405" y="8265"/>
                </a:lnTo>
                <a:lnTo>
                  <a:pt x="2274" y="12851"/>
                </a:lnTo>
                <a:lnTo>
                  <a:pt x="1738" y="15468"/>
                </a:lnTo>
                <a:lnTo>
                  <a:pt x="1738" y="21257"/>
                </a:lnTo>
                <a:lnTo>
                  <a:pt x="3124" y="25754"/>
                </a:lnTo>
                <a:lnTo>
                  <a:pt x="5245" y="29590"/>
                </a:lnTo>
                <a:lnTo>
                  <a:pt x="8218" y="32626"/>
                </a:lnTo>
                <a:lnTo>
                  <a:pt x="11771" y="35063"/>
                </a:lnTo>
                <a:lnTo>
                  <a:pt x="15594" y="37198"/>
                </a:lnTo>
                <a:lnTo>
                  <a:pt x="19569" y="39052"/>
                </a:lnTo>
                <a:lnTo>
                  <a:pt x="23417" y="40830"/>
                </a:lnTo>
                <a:lnTo>
                  <a:pt x="27000" y="42710"/>
                </a:lnTo>
                <a:lnTo>
                  <a:pt x="29973" y="44841"/>
                </a:lnTo>
                <a:lnTo>
                  <a:pt x="32068" y="47484"/>
                </a:lnTo>
                <a:lnTo>
                  <a:pt x="33425" y="50594"/>
                </a:lnTo>
                <a:lnTo>
                  <a:pt x="33425" y="54430"/>
                </a:lnTo>
                <a:lnTo>
                  <a:pt x="32449" y="57530"/>
                </a:lnTo>
                <a:lnTo>
                  <a:pt x="29657" y="61188"/>
                </a:lnTo>
                <a:lnTo>
                  <a:pt x="27000" y="62938"/>
                </a:lnTo>
                <a:lnTo>
                  <a:pt x="23633" y="64032"/>
                </a:lnTo>
                <a:lnTo>
                  <a:pt x="19749" y="64310"/>
                </a:lnTo>
                <a:lnTo>
                  <a:pt x="17067" y="64310"/>
                </a:lnTo>
                <a:lnTo>
                  <a:pt x="14720" y="63992"/>
                </a:lnTo>
                <a:lnTo>
                  <a:pt x="10629" y="62725"/>
                </a:lnTo>
                <a:lnTo>
                  <a:pt x="7429" y="61325"/>
                </a:lnTo>
                <a:lnTo>
                  <a:pt x="3887" y="59308"/>
                </a:lnTo>
                <a:lnTo>
                  <a:pt x="582" y="58927"/>
                </a:lnTo>
                <a:lnTo>
                  <a:pt x="0" y="61721"/>
                </a:lnTo>
                <a:lnTo>
                  <a:pt x="100" y="64526"/>
                </a:lnTo>
                <a:lnTo>
                  <a:pt x="1638" y="67283"/>
                </a:lnTo>
                <a:lnTo>
                  <a:pt x="4511" y="69047"/>
                </a:lnTo>
                <a:lnTo>
                  <a:pt x="7405" y="70217"/>
                </a:lnTo>
                <a:lnTo>
                  <a:pt x="10770" y="71282"/>
                </a:lnTo>
                <a:lnTo>
                  <a:pt x="14781" y="72082"/>
                </a:lnTo>
                <a:lnTo>
                  <a:pt x="19316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27" y="70915"/>
                </a:lnTo>
                <a:lnTo>
                  <a:pt x="31647" y="70012"/>
                </a:lnTo>
                <a:lnTo>
                  <a:pt x="36334" y="66876"/>
                </a:lnTo>
                <a:lnTo>
                  <a:pt x="40157" y="62913"/>
                </a:lnTo>
                <a:lnTo>
                  <a:pt x="41377" y="60335"/>
                </a:lnTo>
                <a:lnTo>
                  <a:pt x="42584" y="57772"/>
                </a:lnTo>
                <a:lnTo>
                  <a:pt x="43192" y="54848"/>
                </a:lnTo>
                <a:lnTo>
                  <a:pt x="43192" y="48765"/>
                </a:lnTo>
                <a:lnTo>
                  <a:pt x="42735" y="46352"/>
                </a:lnTo>
                <a:lnTo>
                  <a:pt x="40881" y="42278"/>
                </a:lnTo>
                <a:lnTo>
                  <a:pt x="38177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0" y="30210"/>
                </a:lnTo>
                <a:lnTo>
                  <a:pt x="19406" y="28407"/>
                </a:lnTo>
                <a:lnTo>
                  <a:pt x="16206" y="26325"/>
                </a:lnTo>
                <a:lnTo>
                  <a:pt x="13488" y="23990"/>
                </a:lnTo>
                <a:lnTo>
                  <a:pt x="11685" y="21170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474805" y="3473817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9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60"/>
                </a:lnTo>
                <a:lnTo>
                  <a:pt x="13500" y="71401"/>
                </a:lnTo>
                <a:lnTo>
                  <a:pt x="16357" y="71629"/>
                </a:lnTo>
                <a:lnTo>
                  <a:pt x="19504" y="71476"/>
                </a:lnTo>
                <a:lnTo>
                  <a:pt x="22045" y="69839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4"/>
                </a:lnTo>
                <a:lnTo>
                  <a:pt x="43027" y="0"/>
                </a:lnTo>
                <a:lnTo>
                  <a:pt x="39978" y="53"/>
                </a:lnTo>
                <a:lnTo>
                  <a:pt x="37184" y="1893"/>
                </a:lnTo>
                <a:lnTo>
                  <a:pt x="23735" y="41287"/>
                </a:lnTo>
                <a:lnTo>
                  <a:pt x="23568" y="41287"/>
                </a:lnTo>
                <a:lnTo>
                  <a:pt x="9626" y="2123"/>
                </a:lnTo>
                <a:lnTo>
                  <a:pt x="8938" y="737"/>
                </a:lnTo>
                <a:lnTo>
                  <a:pt x="6245" y="27"/>
                </a:lnTo>
                <a:lnTo>
                  <a:pt x="3225" y="0"/>
                </a:lnTo>
                <a:lnTo>
                  <a:pt x="0" y="902"/>
                </a:lnTo>
                <a:lnTo>
                  <a:pt x="290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528006" y="347306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78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59" y="46608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6" y="25120"/>
                </a:lnTo>
                <a:lnTo>
                  <a:pt x="22176" y="23813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43"/>
                </a:lnTo>
                <a:lnTo>
                  <a:pt x="10138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50" y="10097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569226" y="34607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3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4" y="56743"/>
                </a:lnTo>
                <a:lnTo>
                  <a:pt x="27291" y="57769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36"/>
                </a:lnTo>
                <a:lnTo>
                  <a:pt x="30110" y="20736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609949" y="347306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5"/>
                </a:lnTo>
                <a:lnTo>
                  <a:pt x="9270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62" y="42890"/>
                </a:lnTo>
                <a:lnTo>
                  <a:pt x="39446" y="43268"/>
                </a:lnTo>
                <a:lnTo>
                  <a:pt x="36183" y="44554"/>
                </a:lnTo>
                <a:lnTo>
                  <a:pt x="33286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7"/>
                </a:lnTo>
                <a:lnTo>
                  <a:pt x="10095" y="35967"/>
                </a:lnTo>
                <a:lnTo>
                  <a:pt x="9270" y="31356"/>
                </a:lnTo>
                <a:lnTo>
                  <a:pt x="9270" y="28652"/>
                </a:lnTo>
                <a:lnTo>
                  <a:pt x="41429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31"/>
                </a:lnTo>
                <a:lnTo>
                  <a:pt x="15455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669076" y="3473063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6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22"/>
                </a:lnTo>
                <a:lnTo>
                  <a:pt x="71045" y="10083"/>
                </a:lnTo>
                <a:lnTo>
                  <a:pt x="68784" y="6069"/>
                </a:lnTo>
                <a:lnTo>
                  <a:pt x="65735" y="2754"/>
                </a:lnTo>
                <a:lnTo>
                  <a:pt x="61455" y="543"/>
                </a:lnTo>
                <a:lnTo>
                  <a:pt x="58827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71" y="3910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1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29" y="0"/>
                </a:lnTo>
                <a:lnTo>
                  <a:pt x="21296" y="0"/>
                </a:lnTo>
                <a:lnTo>
                  <a:pt x="18682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6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18" y="14057"/>
                </a:lnTo>
                <a:lnTo>
                  <a:pt x="15800" y="10144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23"/>
                </a:lnTo>
                <a:lnTo>
                  <a:pt x="29361" y="11555"/>
                </a:lnTo>
                <a:lnTo>
                  <a:pt x="30746" y="14249"/>
                </a:lnTo>
                <a:lnTo>
                  <a:pt x="31546" y="17650"/>
                </a:lnTo>
                <a:lnTo>
                  <a:pt x="31751" y="21589"/>
                </a:lnTo>
                <a:lnTo>
                  <a:pt x="31751" y="51267"/>
                </a:lnTo>
                <a:lnTo>
                  <a:pt x="32068" y="52196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4" y="51267"/>
                </a:lnTo>
                <a:lnTo>
                  <a:pt x="40704" y="17132"/>
                </a:lnTo>
                <a:lnTo>
                  <a:pt x="43192" y="14057"/>
                </a:lnTo>
                <a:lnTo>
                  <a:pt x="47562" y="10144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23"/>
                </a:lnTo>
                <a:lnTo>
                  <a:pt x="61149" y="11555"/>
                </a:lnTo>
                <a:lnTo>
                  <a:pt x="62534" y="14249"/>
                </a:lnTo>
                <a:lnTo>
                  <a:pt x="63248" y="17650"/>
                </a:lnTo>
                <a:lnTo>
                  <a:pt x="63435" y="21589"/>
                </a:lnTo>
                <a:lnTo>
                  <a:pt x="63435" y="51267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752805" y="3449728"/>
            <a:ext cx="17640" cy="27924"/>
          </a:xfrm>
          <a:custGeom>
            <a:avLst/>
            <a:gdLst/>
            <a:ahLst/>
            <a:cxnLst/>
            <a:rect l="l" t="t" r="r" b="b"/>
            <a:pathLst>
              <a:path w="17640" h="27924">
                <a:moveTo>
                  <a:pt x="17640" y="4442"/>
                </a:moveTo>
                <a:lnTo>
                  <a:pt x="17640" y="3516"/>
                </a:lnTo>
                <a:lnTo>
                  <a:pt x="16001" y="482"/>
                </a:lnTo>
                <a:lnTo>
                  <a:pt x="13384" y="0"/>
                </a:lnTo>
                <a:lnTo>
                  <a:pt x="10741" y="50"/>
                </a:lnTo>
                <a:lnTo>
                  <a:pt x="7721" y="1587"/>
                </a:lnTo>
                <a:lnTo>
                  <a:pt x="7225" y="4442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924"/>
                </a:lnTo>
                <a:lnTo>
                  <a:pt x="4265" y="27863"/>
                </a:lnTo>
                <a:lnTo>
                  <a:pt x="6944" y="26376"/>
                </a:lnTo>
                <a:lnTo>
                  <a:pt x="14389" y="15199"/>
                </a:lnTo>
                <a:lnTo>
                  <a:pt x="15519" y="13486"/>
                </a:lnTo>
                <a:lnTo>
                  <a:pt x="16926" y="10170"/>
                </a:lnTo>
                <a:lnTo>
                  <a:pt x="17473" y="7517"/>
                </a:lnTo>
                <a:lnTo>
                  <a:pt x="17640" y="44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782641" y="347306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60" y="46608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5" y="26633"/>
                </a:lnTo>
                <a:lnTo>
                  <a:pt x="25222" y="25120"/>
                </a:lnTo>
                <a:lnTo>
                  <a:pt x="22176" y="23813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43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50" y="10097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499080" y="3582709"/>
            <a:ext cx="19648" cy="95680"/>
          </a:xfrm>
          <a:custGeom>
            <a:avLst/>
            <a:gdLst/>
            <a:ahLst/>
            <a:cxnLst/>
            <a:rect l="l" t="t" r="r" b="b"/>
            <a:pathLst>
              <a:path w="19648" h="95680">
                <a:moveTo>
                  <a:pt x="255" y="55954"/>
                </a:moveTo>
                <a:lnTo>
                  <a:pt x="763" y="59957"/>
                </a:lnTo>
                <a:lnTo>
                  <a:pt x="1269" y="63957"/>
                </a:lnTo>
                <a:lnTo>
                  <a:pt x="2033" y="67906"/>
                </a:lnTo>
                <a:lnTo>
                  <a:pt x="3049" y="71805"/>
                </a:lnTo>
                <a:lnTo>
                  <a:pt x="4050" y="75718"/>
                </a:lnTo>
                <a:lnTo>
                  <a:pt x="5309" y="79566"/>
                </a:lnTo>
                <a:lnTo>
                  <a:pt x="6781" y="83351"/>
                </a:lnTo>
                <a:lnTo>
                  <a:pt x="8268" y="87123"/>
                </a:lnTo>
                <a:lnTo>
                  <a:pt x="9993" y="90857"/>
                </a:lnTo>
                <a:lnTo>
                  <a:pt x="11937" y="94540"/>
                </a:lnTo>
                <a:lnTo>
                  <a:pt x="13614" y="95529"/>
                </a:lnTo>
                <a:lnTo>
                  <a:pt x="16182" y="95680"/>
                </a:lnTo>
                <a:lnTo>
                  <a:pt x="19533" y="93243"/>
                </a:lnTo>
                <a:lnTo>
                  <a:pt x="16243" y="85902"/>
                </a:lnTo>
                <a:lnTo>
                  <a:pt x="13741" y="78411"/>
                </a:lnTo>
                <a:lnTo>
                  <a:pt x="12026" y="70775"/>
                </a:lnTo>
                <a:lnTo>
                  <a:pt x="10299" y="63158"/>
                </a:lnTo>
                <a:lnTo>
                  <a:pt x="9450" y="55436"/>
                </a:lnTo>
                <a:lnTo>
                  <a:pt x="9450" y="39927"/>
                </a:lnTo>
                <a:lnTo>
                  <a:pt x="10288" y="32233"/>
                </a:lnTo>
                <a:lnTo>
                  <a:pt x="11962" y="24588"/>
                </a:lnTo>
                <a:lnTo>
                  <a:pt x="13651" y="16930"/>
                </a:lnTo>
                <a:lnTo>
                  <a:pt x="16206" y="9460"/>
                </a:lnTo>
                <a:lnTo>
                  <a:pt x="19648" y="2195"/>
                </a:lnTo>
                <a:lnTo>
                  <a:pt x="17614" y="25"/>
                </a:lnTo>
                <a:lnTo>
                  <a:pt x="14669" y="0"/>
                </a:lnTo>
                <a:lnTo>
                  <a:pt x="12002" y="1004"/>
                </a:lnTo>
                <a:lnTo>
                  <a:pt x="10148" y="4723"/>
                </a:lnTo>
                <a:lnTo>
                  <a:pt x="8484" y="8496"/>
                </a:lnTo>
                <a:lnTo>
                  <a:pt x="7009" y="12293"/>
                </a:lnTo>
                <a:lnTo>
                  <a:pt x="5525" y="16092"/>
                </a:lnTo>
                <a:lnTo>
                  <a:pt x="4265" y="19940"/>
                </a:lnTo>
                <a:lnTo>
                  <a:pt x="3239" y="23874"/>
                </a:lnTo>
                <a:lnTo>
                  <a:pt x="2195" y="27799"/>
                </a:lnTo>
                <a:lnTo>
                  <a:pt x="1410" y="31748"/>
                </a:lnTo>
                <a:lnTo>
                  <a:pt x="849" y="35736"/>
                </a:lnTo>
                <a:lnTo>
                  <a:pt x="280" y="39711"/>
                </a:lnTo>
                <a:lnTo>
                  <a:pt x="0" y="43740"/>
                </a:lnTo>
                <a:lnTo>
                  <a:pt x="0" y="51918"/>
                </a:lnTo>
                <a:lnTo>
                  <a:pt x="255" y="55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530890" y="3588429"/>
            <a:ext cx="62791" cy="72274"/>
          </a:xfrm>
          <a:custGeom>
            <a:avLst/>
            <a:gdLst/>
            <a:ahLst/>
            <a:cxnLst/>
            <a:rect l="l" t="t" r="r" b="b"/>
            <a:pathLst>
              <a:path w="62791" h="72274">
                <a:moveTo>
                  <a:pt x="622" y="47419"/>
                </a:moveTo>
                <a:lnTo>
                  <a:pt x="1856" y="51879"/>
                </a:lnTo>
                <a:lnTo>
                  <a:pt x="3074" y="56337"/>
                </a:lnTo>
                <a:lnTo>
                  <a:pt x="4952" y="60055"/>
                </a:lnTo>
                <a:lnTo>
                  <a:pt x="7470" y="63054"/>
                </a:lnTo>
                <a:lnTo>
                  <a:pt x="9982" y="66052"/>
                </a:lnTo>
                <a:lnTo>
                  <a:pt x="13157" y="68350"/>
                </a:lnTo>
                <a:lnTo>
                  <a:pt x="12750" y="53719"/>
                </a:lnTo>
                <a:lnTo>
                  <a:pt x="11595" y="50735"/>
                </a:lnTo>
                <a:lnTo>
                  <a:pt x="10911" y="47268"/>
                </a:lnTo>
                <a:lnTo>
                  <a:pt x="10223" y="43787"/>
                </a:lnTo>
                <a:lnTo>
                  <a:pt x="9881" y="39992"/>
                </a:lnTo>
                <a:lnTo>
                  <a:pt x="9881" y="32141"/>
                </a:lnTo>
                <a:lnTo>
                  <a:pt x="10248" y="28587"/>
                </a:lnTo>
                <a:lnTo>
                  <a:pt x="10986" y="25206"/>
                </a:lnTo>
                <a:lnTo>
                  <a:pt x="11736" y="21831"/>
                </a:lnTo>
                <a:lnTo>
                  <a:pt x="12956" y="18870"/>
                </a:lnTo>
                <a:lnTo>
                  <a:pt x="14683" y="16329"/>
                </a:lnTo>
                <a:lnTo>
                  <a:pt x="18619" y="11783"/>
                </a:lnTo>
                <a:lnTo>
                  <a:pt x="21362" y="10260"/>
                </a:lnTo>
                <a:lnTo>
                  <a:pt x="24119" y="8737"/>
                </a:lnTo>
                <a:lnTo>
                  <a:pt x="27510" y="7988"/>
                </a:lnTo>
                <a:lnTo>
                  <a:pt x="35600" y="7988"/>
                </a:lnTo>
                <a:lnTo>
                  <a:pt x="39001" y="8686"/>
                </a:lnTo>
                <a:lnTo>
                  <a:pt x="41744" y="10095"/>
                </a:lnTo>
                <a:lnTo>
                  <a:pt x="44488" y="11506"/>
                </a:lnTo>
                <a:lnTo>
                  <a:pt x="46687" y="13474"/>
                </a:lnTo>
                <a:lnTo>
                  <a:pt x="49974" y="18503"/>
                </a:lnTo>
                <a:lnTo>
                  <a:pt x="51145" y="21462"/>
                </a:lnTo>
                <a:lnTo>
                  <a:pt x="51854" y="24876"/>
                </a:lnTo>
                <a:lnTo>
                  <a:pt x="52552" y="28307"/>
                </a:lnTo>
                <a:lnTo>
                  <a:pt x="52909" y="32004"/>
                </a:lnTo>
                <a:lnTo>
                  <a:pt x="52909" y="39776"/>
                </a:lnTo>
                <a:lnTo>
                  <a:pt x="52541" y="43380"/>
                </a:lnTo>
                <a:lnTo>
                  <a:pt x="51828" y="46785"/>
                </a:lnTo>
                <a:lnTo>
                  <a:pt x="51104" y="50177"/>
                </a:lnTo>
                <a:lnTo>
                  <a:pt x="49888" y="53172"/>
                </a:lnTo>
                <a:lnTo>
                  <a:pt x="48196" y="55764"/>
                </a:lnTo>
                <a:lnTo>
                  <a:pt x="46497" y="58341"/>
                </a:lnTo>
                <a:lnTo>
                  <a:pt x="44262" y="60401"/>
                </a:lnTo>
                <a:lnTo>
                  <a:pt x="41479" y="61909"/>
                </a:lnTo>
                <a:lnTo>
                  <a:pt x="38685" y="63436"/>
                </a:lnTo>
                <a:lnTo>
                  <a:pt x="35257" y="64195"/>
                </a:lnTo>
                <a:lnTo>
                  <a:pt x="27053" y="64195"/>
                </a:lnTo>
                <a:lnTo>
                  <a:pt x="23637" y="63497"/>
                </a:lnTo>
                <a:lnTo>
                  <a:pt x="25440" y="72274"/>
                </a:lnTo>
                <a:lnTo>
                  <a:pt x="36068" y="72274"/>
                </a:lnTo>
                <a:lnTo>
                  <a:pt x="40755" y="71424"/>
                </a:lnTo>
                <a:lnTo>
                  <a:pt x="44768" y="69696"/>
                </a:lnTo>
                <a:lnTo>
                  <a:pt x="48783" y="67993"/>
                </a:lnTo>
                <a:lnTo>
                  <a:pt x="52120" y="65516"/>
                </a:lnTo>
                <a:lnTo>
                  <a:pt x="54777" y="62316"/>
                </a:lnTo>
                <a:lnTo>
                  <a:pt x="57444" y="59115"/>
                </a:lnTo>
                <a:lnTo>
                  <a:pt x="59436" y="55242"/>
                </a:lnTo>
                <a:lnTo>
                  <a:pt x="60782" y="50684"/>
                </a:lnTo>
                <a:lnTo>
                  <a:pt x="62118" y="46123"/>
                </a:lnTo>
                <a:lnTo>
                  <a:pt x="62791" y="41008"/>
                </a:lnTo>
                <a:lnTo>
                  <a:pt x="62791" y="29653"/>
                </a:lnTo>
                <a:lnTo>
                  <a:pt x="62153" y="24598"/>
                </a:lnTo>
                <a:lnTo>
                  <a:pt x="60911" y="20218"/>
                </a:lnTo>
                <a:lnTo>
                  <a:pt x="59665" y="15821"/>
                </a:lnTo>
                <a:lnTo>
                  <a:pt x="57762" y="12128"/>
                </a:lnTo>
                <a:lnTo>
                  <a:pt x="55219" y="9155"/>
                </a:lnTo>
                <a:lnTo>
                  <a:pt x="52668" y="6159"/>
                </a:lnTo>
                <a:lnTo>
                  <a:pt x="49467" y="3898"/>
                </a:lnTo>
                <a:lnTo>
                  <a:pt x="45633" y="2346"/>
                </a:lnTo>
                <a:lnTo>
                  <a:pt x="41795" y="784"/>
                </a:lnTo>
                <a:lnTo>
                  <a:pt x="37302" y="0"/>
                </a:lnTo>
                <a:lnTo>
                  <a:pt x="26772" y="0"/>
                </a:lnTo>
                <a:lnTo>
                  <a:pt x="22085" y="861"/>
                </a:lnTo>
                <a:lnTo>
                  <a:pt x="18075" y="2578"/>
                </a:lnTo>
                <a:lnTo>
                  <a:pt x="14061" y="4302"/>
                </a:lnTo>
                <a:lnTo>
                  <a:pt x="10706" y="6743"/>
                </a:lnTo>
                <a:lnTo>
                  <a:pt x="8041" y="9903"/>
                </a:lnTo>
                <a:lnTo>
                  <a:pt x="5360" y="13068"/>
                </a:lnTo>
                <a:lnTo>
                  <a:pt x="3355" y="16916"/>
                </a:lnTo>
                <a:lnTo>
                  <a:pt x="2009" y="21435"/>
                </a:lnTo>
                <a:lnTo>
                  <a:pt x="673" y="25956"/>
                </a:lnTo>
                <a:lnTo>
                  <a:pt x="0" y="30985"/>
                </a:lnTo>
                <a:lnTo>
                  <a:pt x="0" y="42315"/>
                </a:lnTo>
                <a:lnTo>
                  <a:pt x="622" y="47419"/>
                </a:lnTo>
                <a:close/>
              </a:path>
              <a:path w="62791" h="72274">
                <a:moveTo>
                  <a:pt x="12750" y="53719"/>
                </a:moveTo>
                <a:lnTo>
                  <a:pt x="13157" y="68350"/>
                </a:lnTo>
                <a:lnTo>
                  <a:pt x="17020" y="69926"/>
                </a:lnTo>
                <a:lnTo>
                  <a:pt x="20868" y="71485"/>
                </a:lnTo>
                <a:lnTo>
                  <a:pt x="25440" y="72274"/>
                </a:lnTo>
                <a:lnTo>
                  <a:pt x="23637" y="63497"/>
                </a:lnTo>
                <a:lnTo>
                  <a:pt x="20905" y="62114"/>
                </a:lnTo>
                <a:lnTo>
                  <a:pt x="18176" y="60703"/>
                </a:lnTo>
                <a:lnTo>
                  <a:pt x="16001" y="58762"/>
                </a:lnTo>
                <a:lnTo>
                  <a:pt x="12750" y="53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607040" y="358767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7">
                <a:moveTo>
                  <a:pt x="1397" y="71578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633518" y="3584120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5"/>
                </a:move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709113" y="3606994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6" y="23472"/>
                </a:lnTo>
                <a:lnTo>
                  <a:pt x="6728" y="26161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1"/>
                </a:lnTo>
                <a:lnTo>
                  <a:pt x="23468" y="23472"/>
                </a:lnTo>
                <a:lnTo>
                  <a:pt x="26162" y="20779"/>
                </a:lnTo>
                <a:lnTo>
                  <a:pt x="27508" y="17528"/>
                </a:lnTo>
                <a:lnTo>
                  <a:pt x="27508" y="9918"/>
                </a:lnTo>
                <a:lnTo>
                  <a:pt x="26162" y="6682"/>
                </a:lnTo>
                <a:lnTo>
                  <a:pt x="23468" y="4000"/>
                </a:lnTo>
                <a:lnTo>
                  <a:pt x="20775" y="1336"/>
                </a:lnTo>
                <a:lnTo>
                  <a:pt x="17524" y="0"/>
                </a:lnTo>
                <a:lnTo>
                  <a:pt x="9969" y="0"/>
                </a:lnTo>
                <a:lnTo>
                  <a:pt x="6728" y="1336"/>
                </a:lnTo>
                <a:lnTo>
                  <a:pt x="4036" y="4000"/>
                </a:lnTo>
                <a:lnTo>
                  <a:pt x="1347" y="6682"/>
                </a:lnTo>
                <a:lnTo>
                  <a:pt x="0" y="9918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863666" y="3589477"/>
            <a:ext cx="36892" cy="70520"/>
          </a:xfrm>
          <a:custGeom>
            <a:avLst/>
            <a:gdLst/>
            <a:ahLst/>
            <a:cxnLst/>
            <a:rect l="l" t="t" r="r" b="b"/>
            <a:pathLst>
              <a:path w="36892" h="70520">
                <a:moveTo>
                  <a:pt x="9330" y="7909"/>
                </a:moveTo>
                <a:lnTo>
                  <a:pt x="35049" y="7909"/>
                </a:lnTo>
                <a:lnTo>
                  <a:pt x="36586" y="6703"/>
                </a:lnTo>
                <a:lnTo>
                  <a:pt x="36892" y="3999"/>
                </a:lnTo>
                <a:lnTo>
                  <a:pt x="36852" y="2703"/>
                </a:lnTo>
                <a:lnTo>
                  <a:pt x="35049" y="0"/>
                </a:lnTo>
                <a:lnTo>
                  <a:pt x="3465" y="0"/>
                </a:lnTo>
                <a:lnTo>
                  <a:pt x="1101" y="824"/>
                </a:lnTo>
                <a:lnTo>
                  <a:pt x="0" y="3783"/>
                </a:lnTo>
                <a:lnTo>
                  <a:pt x="0" y="68795"/>
                </a:lnTo>
                <a:lnTo>
                  <a:pt x="975" y="70063"/>
                </a:lnTo>
                <a:lnTo>
                  <a:pt x="3793" y="70520"/>
                </a:lnTo>
                <a:lnTo>
                  <a:pt x="6360" y="70469"/>
                </a:lnTo>
                <a:lnTo>
                  <a:pt x="9330" y="68795"/>
                </a:lnTo>
                <a:lnTo>
                  <a:pt x="9330" y="39546"/>
                </a:lnTo>
                <a:lnTo>
                  <a:pt x="33641" y="39546"/>
                </a:lnTo>
                <a:lnTo>
                  <a:pt x="35304" y="37896"/>
                </a:lnTo>
                <a:lnTo>
                  <a:pt x="35481" y="34884"/>
                </a:lnTo>
                <a:lnTo>
                  <a:pt x="33641" y="31788"/>
                </a:lnTo>
                <a:lnTo>
                  <a:pt x="9330" y="31788"/>
                </a:lnTo>
                <a:lnTo>
                  <a:pt x="9330" y="7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912985" y="3587677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939463" y="358412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35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964865" y="358412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989183" y="358767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7">
                <a:moveTo>
                  <a:pt x="1396" y="71578"/>
                </a:moveTo>
                <a:lnTo>
                  <a:pt x="3938" y="72287"/>
                </a:lnTo>
                <a:lnTo>
                  <a:pt x="7179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015665" y="360704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7143"/>
                </a:lnTo>
                <a:lnTo>
                  <a:pt x="11418" y="14072"/>
                </a:lnTo>
                <a:lnTo>
                  <a:pt x="13769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068657" y="3607156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5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406" y="62812"/>
                </a:lnTo>
                <a:lnTo>
                  <a:pt x="1993" y="66038"/>
                </a:lnTo>
                <a:lnTo>
                  <a:pt x="5039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0"/>
                </a:lnTo>
                <a:lnTo>
                  <a:pt x="32561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33" y="64047"/>
                </a:lnTo>
                <a:lnTo>
                  <a:pt x="45223" y="59993"/>
                </a:lnTo>
                <a:lnTo>
                  <a:pt x="45694" y="55613"/>
                </a:lnTo>
                <a:lnTo>
                  <a:pt x="45272" y="51598"/>
                </a:lnTo>
                <a:lnTo>
                  <a:pt x="43610" y="48388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8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5" y="39635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42"/>
                </a:lnTo>
                <a:lnTo>
                  <a:pt x="32471" y="63486"/>
                </a:lnTo>
                <a:lnTo>
                  <a:pt x="29170" y="64706"/>
                </a:lnTo>
                <a:lnTo>
                  <a:pt x="25069" y="65479"/>
                </a:lnTo>
                <a:lnTo>
                  <a:pt x="18082" y="65479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14" y="33681"/>
                </a:lnTo>
                <a:lnTo>
                  <a:pt x="17995" y="34733"/>
                </a:lnTo>
                <a:lnTo>
                  <a:pt x="16012" y="27190"/>
                </a:lnTo>
                <a:lnTo>
                  <a:pt x="14183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91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89"/>
                </a:lnTo>
                <a:lnTo>
                  <a:pt x="6565" y="28422"/>
                </a:lnTo>
                <a:lnTo>
                  <a:pt x="4100" y="31370"/>
                </a:lnTo>
                <a:lnTo>
                  <a:pt x="2296" y="34837"/>
                </a:lnTo>
                <a:lnTo>
                  <a:pt x="1838" y="39002"/>
                </a:lnTo>
                <a:lnTo>
                  <a:pt x="2272" y="42076"/>
                </a:lnTo>
                <a:lnTo>
                  <a:pt x="3973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4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9" y="7758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8" y="26694"/>
                </a:lnTo>
                <a:lnTo>
                  <a:pt x="25181" y="27824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2" y="27190"/>
                </a:lnTo>
                <a:lnTo>
                  <a:pt x="17995" y="34733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06"/>
                </a:lnTo>
                <a:lnTo>
                  <a:pt x="29577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2" y="20181"/>
                </a:lnTo>
                <a:lnTo>
                  <a:pt x="40802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6"/>
                </a:lnTo>
                <a:lnTo>
                  <a:pt x="19126" y="0"/>
                </a:lnTo>
                <a:lnTo>
                  <a:pt x="16570" y="406"/>
                </a:lnTo>
                <a:lnTo>
                  <a:pt x="14248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147738" y="3588423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38" y="17538"/>
                </a:moveTo>
                <a:lnTo>
                  <a:pt x="11469" y="14935"/>
                </a:lnTo>
                <a:lnTo>
                  <a:pt x="13117" y="11518"/>
                </a:lnTo>
                <a:lnTo>
                  <a:pt x="16192" y="9081"/>
                </a:lnTo>
                <a:lnTo>
                  <a:pt x="19086" y="8027"/>
                </a:lnTo>
                <a:lnTo>
                  <a:pt x="22732" y="7772"/>
                </a:lnTo>
                <a:lnTo>
                  <a:pt x="26722" y="8027"/>
                </a:lnTo>
                <a:lnTo>
                  <a:pt x="30088" y="9081"/>
                </a:lnTo>
                <a:lnTo>
                  <a:pt x="32777" y="10298"/>
                </a:lnTo>
                <a:lnTo>
                  <a:pt x="35891" y="12001"/>
                </a:lnTo>
                <a:lnTo>
                  <a:pt x="38799" y="12103"/>
                </a:lnTo>
                <a:lnTo>
                  <a:pt x="39232" y="9399"/>
                </a:lnTo>
                <a:lnTo>
                  <a:pt x="39142" y="6630"/>
                </a:lnTo>
                <a:lnTo>
                  <a:pt x="37720" y="4038"/>
                </a:lnTo>
                <a:lnTo>
                  <a:pt x="34836" y="2465"/>
                </a:lnTo>
                <a:lnTo>
                  <a:pt x="32208" y="1511"/>
                </a:lnTo>
                <a:lnTo>
                  <a:pt x="29325" y="687"/>
                </a:lnTo>
                <a:lnTo>
                  <a:pt x="26186" y="139"/>
                </a:lnTo>
                <a:lnTo>
                  <a:pt x="23064" y="0"/>
                </a:lnTo>
                <a:lnTo>
                  <a:pt x="20030" y="0"/>
                </a:lnTo>
                <a:lnTo>
                  <a:pt x="17197" y="420"/>
                </a:lnTo>
                <a:lnTo>
                  <a:pt x="14568" y="1230"/>
                </a:lnTo>
                <a:lnTo>
                  <a:pt x="11951" y="2044"/>
                </a:lnTo>
                <a:lnTo>
                  <a:pt x="7786" y="4776"/>
                </a:lnTo>
                <a:lnTo>
                  <a:pt x="4405" y="8268"/>
                </a:lnTo>
                <a:lnTo>
                  <a:pt x="2274" y="12866"/>
                </a:lnTo>
                <a:lnTo>
                  <a:pt x="1742" y="15468"/>
                </a:lnTo>
                <a:lnTo>
                  <a:pt x="1742" y="21261"/>
                </a:lnTo>
                <a:lnTo>
                  <a:pt x="3124" y="25754"/>
                </a:lnTo>
                <a:lnTo>
                  <a:pt x="5245" y="29590"/>
                </a:lnTo>
                <a:lnTo>
                  <a:pt x="8218" y="32626"/>
                </a:lnTo>
                <a:lnTo>
                  <a:pt x="11771" y="35063"/>
                </a:lnTo>
                <a:lnTo>
                  <a:pt x="15594" y="37212"/>
                </a:lnTo>
                <a:lnTo>
                  <a:pt x="19573" y="39052"/>
                </a:lnTo>
                <a:lnTo>
                  <a:pt x="23417" y="40841"/>
                </a:lnTo>
                <a:lnTo>
                  <a:pt x="26998" y="42710"/>
                </a:lnTo>
                <a:lnTo>
                  <a:pt x="29973" y="44844"/>
                </a:lnTo>
                <a:lnTo>
                  <a:pt x="32068" y="47498"/>
                </a:lnTo>
                <a:lnTo>
                  <a:pt x="33425" y="50596"/>
                </a:lnTo>
                <a:lnTo>
                  <a:pt x="33425" y="54446"/>
                </a:lnTo>
                <a:lnTo>
                  <a:pt x="32449" y="57530"/>
                </a:lnTo>
                <a:lnTo>
                  <a:pt x="29655" y="61188"/>
                </a:lnTo>
                <a:lnTo>
                  <a:pt x="26998" y="62941"/>
                </a:lnTo>
                <a:lnTo>
                  <a:pt x="23633" y="64032"/>
                </a:lnTo>
                <a:lnTo>
                  <a:pt x="19748" y="64312"/>
                </a:lnTo>
                <a:lnTo>
                  <a:pt x="17070" y="64312"/>
                </a:lnTo>
                <a:lnTo>
                  <a:pt x="14719" y="63996"/>
                </a:lnTo>
                <a:lnTo>
                  <a:pt x="10629" y="62725"/>
                </a:lnTo>
                <a:lnTo>
                  <a:pt x="7429" y="61329"/>
                </a:lnTo>
                <a:lnTo>
                  <a:pt x="3887" y="59309"/>
                </a:lnTo>
                <a:lnTo>
                  <a:pt x="582" y="58941"/>
                </a:lnTo>
                <a:lnTo>
                  <a:pt x="0" y="61722"/>
                </a:lnTo>
                <a:lnTo>
                  <a:pt x="100" y="64529"/>
                </a:lnTo>
                <a:lnTo>
                  <a:pt x="1637" y="67283"/>
                </a:lnTo>
                <a:lnTo>
                  <a:pt x="4509" y="69051"/>
                </a:lnTo>
                <a:lnTo>
                  <a:pt x="7404" y="70232"/>
                </a:lnTo>
                <a:lnTo>
                  <a:pt x="10770" y="71297"/>
                </a:lnTo>
                <a:lnTo>
                  <a:pt x="14784" y="72085"/>
                </a:lnTo>
                <a:lnTo>
                  <a:pt x="19316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27" y="70930"/>
                </a:lnTo>
                <a:lnTo>
                  <a:pt x="31647" y="70026"/>
                </a:lnTo>
                <a:lnTo>
                  <a:pt x="36334" y="66890"/>
                </a:lnTo>
                <a:lnTo>
                  <a:pt x="40157" y="62927"/>
                </a:lnTo>
                <a:lnTo>
                  <a:pt x="41377" y="60338"/>
                </a:lnTo>
                <a:lnTo>
                  <a:pt x="42584" y="57772"/>
                </a:lnTo>
                <a:lnTo>
                  <a:pt x="43192" y="54852"/>
                </a:lnTo>
                <a:lnTo>
                  <a:pt x="43192" y="48767"/>
                </a:lnTo>
                <a:lnTo>
                  <a:pt x="42735" y="46356"/>
                </a:lnTo>
                <a:lnTo>
                  <a:pt x="40881" y="42278"/>
                </a:lnTo>
                <a:lnTo>
                  <a:pt x="38177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0" y="30214"/>
                </a:lnTo>
                <a:lnTo>
                  <a:pt x="19406" y="28411"/>
                </a:lnTo>
                <a:lnTo>
                  <a:pt x="16206" y="26325"/>
                </a:lnTo>
                <a:lnTo>
                  <a:pt x="13488" y="23990"/>
                </a:lnTo>
                <a:lnTo>
                  <a:pt x="11685" y="21170"/>
                </a:lnTo>
                <a:lnTo>
                  <a:pt x="11238" y="17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197116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06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237774" y="3607045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5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35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287922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09" y="56643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330817" y="3587677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21"/>
                </a:moveTo>
                <a:lnTo>
                  <a:pt x="381" y="8891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1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1" y="1893"/>
                </a:lnTo>
                <a:lnTo>
                  <a:pt x="0" y="5421"/>
                </a:lnTo>
                <a:close/>
              </a:path>
              <a:path w="11061" h="72287">
                <a:moveTo>
                  <a:pt x="1269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353873" y="360704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1" y="43538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9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8"/>
                </a:lnTo>
                <a:lnTo>
                  <a:pt x="1473" y="38353"/>
                </a:lnTo>
                <a:lnTo>
                  <a:pt x="2448" y="41620"/>
                </a:lnTo>
                <a:lnTo>
                  <a:pt x="3924" y="44387"/>
                </a:lnTo>
                <a:lnTo>
                  <a:pt x="5919" y="46673"/>
                </a:lnTo>
                <a:lnTo>
                  <a:pt x="10386" y="50674"/>
                </a:lnTo>
                <a:lnTo>
                  <a:pt x="10019" y="34239"/>
                </a:lnTo>
                <a:lnTo>
                  <a:pt x="9281" y="29364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6"/>
                </a:moveTo>
                <a:lnTo>
                  <a:pt x="21449" y="46126"/>
                </a:lnTo>
                <a:lnTo>
                  <a:pt x="17104" y="44579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39"/>
                </a:lnTo>
                <a:lnTo>
                  <a:pt x="10386" y="50674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16352" y="360704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7143"/>
                </a:lnTo>
                <a:lnTo>
                  <a:pt x="11404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2" y="7758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7" y="19886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681884" y="3586212"/>
            <a:ext cx="65265" cy="74444"/>
          </a:xfrm>
          <a:custGeom>
            <a:avLst/>
            <a:gdLst/>
            <a:ahLst/>
            <a:cxnLst/>
            <a:rect l="l" t="t" r="r" b="b"/>
            <a:pathLst>
              <a:path w="65265" h="74444">
                <a:moveTo>
                  <a:pt x="55026" y="62179"/>
                </a:moveTo>
                <a:lnTo>
                  <a:pt x="51981" y="59789"/>
                </a:lnTo>
                <a:lnTo>
                  <a:pt x="54051" y="56769"/>
                </a:lnTo>
                <a:lnTo>
                  <a:pt x="55815" y="53376"/>
                </a:lnTo>
                <a:lnTo>
                  <a:pt x="57161" y="49730"/>
                </a:lnTo>
                <a:lnTo>
                  <a:pt x="58226" y="45961"/>
                </a:lnTo>
                <a:lnTo>
                  <a:pt x="58914" y="42048"/>
                </a:lnTo>
                <a:lnTo>
                  <a:pt x="59080" y="38033"/>
                </a:lnTo>
                <a:lnTo>
                  <a:pt x="58672" y="35290"/>
                </a:lnTo>
                <a:lnTo>
                  <a:pt x="56106" y="34682"/>
                </a:lnTo>
                <a:lnTo>
                  <a:pt x="52995" y="34707"/>
                </a:lnTo>
                <a:lnTo>
                  <a:pt x="50342" y="36626"/>
                </a:lnTo>
                <a:lnTo>
                  <a:pt x="50342" y="40053"/>
                </a:lnTo>
                <a:lnTo>
                  <a:pt x="50026" y="42976"/>
                </a:lnTo>
                <a:lnTo>
                  <a:pt x="49479" y="45831"/>
                </a:lnTo>
                <a:lnTo>
                  <a:pt x="48614" y="48625"/>
                </a:lnTo>
                <a:lnTo>
                  <a:pt x="47523" y="51192"/>
                </a:lnTo>
                <a:lnTo>
                  <a:pt x="45565" y="54532"/>
                </a:lnTo>
                <a:lnTo>
                  <a:pt x="42364" y="51573"/>
                </a:lnTo>
                <a:lnTo>
                  <a:pt x="39063" y="48423"/>
                </a:lnTo>
                <a:lnTo>
                  <a:pt x="35888" y="45184"/>
                </a:lnTo>
                <a:lnTo>
                  <a:pt x="32804" y="41946"/>
                </a:lnTo>
                <a:lnTo>
                  <a:pt x="29909" y="38732"/>
                </a:lnTo>
                <a:lnTo>
                  <a:pt x="27341" y="35697"/>
                </a:lnTo>
                <a:lnTo>
                  <a:pt x="26960" y="48740"/>
                </a:lnTo>
                <a:lnTo>
                  <a:pt x="30427" y="52283"/>
                </a:lnTo>
                <a:lnTo>
                  <a:pt x="34099" y="55803"/>
                </a:lnTo>
                <a:lnTo>
                  <a:pt x="37833" y="59255"/>
                </a:lnTo>
                <a:lnTo>
                  <a:pt x="37666" y="62496"/>
                </a:lnTo>
                <a:lnTo>
                  <a:pt x="34135" y="64616"/>
                </a:lnTo>
                <a:lnTo>
                  <a:pt x="31558" y="65671"/>
                </a:lnTo>
                <a:lnTo>
                  <a:pt x="28803" y="66380"/>
                </a:lnTo>
                <a:lnTo>
                  <a:pt x="25946" y="66837"/>
                </a:lnTo>
                <a:lnTo>
                  <a:pt x="22047" y="66837"/>
                </a:lnTo>
                <a:lnTo>
                  <a:pt x="18058" y="65887"/>
                </a:lnTo>
                <a:lnTo>
                  <a:pt x="14681" y="64375"/>
                </a:lnTo>
                <a:lnTo>
                  <a:pt x="11290" y="60756"/>
                </a:lnTo>
                <a:lnTo>
                  <a:pt x="10019" y="57642"/>
                </a:lnTo>
                <a:lnTo>
                  <a:pt x="9702" y="54049"/>
                </a:lnTo>
                <a:lnTo>
                  <a:pt x="10195" y="50403"/>
                </a:lnTo>
                <a:lnTo>
                  <a:pt x="11797" y="46962"/>
                </a:lnTo>
                <a:lnTo>
                  <a:pt x="14731" y="43534"/>
                </a:lnTo>
                <a:lnTo>
                  <a:pt x="14641" y="34452"/>
                </a:lnTo>
                <a:lnTo>
                  <a:pt x="11998" y="36054"/>
                </a:lnTo>
                <a:lnTo>
                  <a:pt x="9752" y="37627"/>
                </a:lnTo>
                <a:lnTo>
                  <a:pt x="6019" y="40777"/>
                </a:lnTo>
                <a:lnTo>
                  <a:pt x="3362" y="44081"/>
                </a:lnTo>
                <a:lnTo>
                  <a:pt x="1346" y="47498"/>
                </a:lnTo>
                <a:lnTo>
                  <a:pt x="266" y="51076"/>
                </a:lnTo>
                <a:lnTo>
                  <a:pt x="0" y="54964"/>
                </a:lnTo>
                <a:lnTo>
                  <a:pt x="0" y="57020"/>
                </a:lnTo>
                <a:lnTo>
                  <a:pt x="784" y="60717"/>
                </a:lnTo>
                <a:lnTo>
                  <a:pt x="2044" y="64094"/>
                </a:lnTo>
                <a:lnTo>
                  <a:pt x="3959" y="66941"/>
                </a:lnTo>
                <a:lnTo>
                  <a:pt x="6502" y="69339"/>
                </a:lnTo>
                <a:lnTo>
                  <a:pt x="9436" y="71399"/>
                </a:lnTo>
                <a:lnTo>
                  <a:pt x="12903" y="72871"/>
                </a:lnTo>
                <a:lnTo>
                  <a:pt x="16837" y="73836"/>
                </a:lnTo>
                <a:lnTo>
                  <a:pt x="21042" y="74444"/>
                </a:lnTo>
                <a:lnTo>
                  <a:pt x="25754" y="74444"/>
                </a:lnTo>
                <a:lnTo>
                  <a:pt x="30085" y="73811"/>
                </a:lnTo>
                <a:lnTo>
                  <a:pt x="34150" y="72820"/>
                </a:lnTo>
                <a:lnTo>
                  <a:pt x="37947" y="71348"/>
                </a:lnTo>
                <a:lnTo>
                  <a:pt x="41426" y="69404"/>
                </a:lnTo>
                <a:lnTo>
                  <a:pt x="44701" y="67208"/>
                </a:lnTo>
                <a:lnTo>
                  <a:pt x="48284" y="67640"/>
                </a:lnTo>
                <a:lnTo>
                  <a:pt x="51624" y="70102"/>
                </a:lnTo>
                <a:lnTo>
                  <a:pt x="55664" y="72669"/>
                </a:lnTo>
                <a:lnTo>
                  <a:pt x="58698" y="74015"/>
                </a:lnTo>
                <a:lnTo>
                  <a:pt x="62024" y="74383"/>
                </a:lnTo>
                <a:lnTo>
                  <a:pt x="65175" y="72323"/>
                </a:lnTo>
                <a:lnTo>
                  <a:pt x="65265" y="69606"/>
                </a:lnTo>
                <a:lnTo>
                  <a:pt x="64184" y="66535"/>
                </a:lnTo>
                <a:lnTo>
                  <a:pt x="61441" y="66294"/>
                </a:lnTo>
                <a:lnTo>
                  <a:pt x="58482" y="64627"/>
                </a:lnTo>
                <a:lnTo>
                  <a:pt x="55026" y="62179"/>
                </a:lnTo>
                <a:close/>
              </a:path>
              <a:path w="65265" h="74444">
                <a:moveTo>
                  <a:pt x="25257" y="28724"/>
                </a:moveTo>
                <a:lnTo>
                  <a:pt x="22618" y="30225"/>
                </a:lnTo>
                <a:lnTo>
                  <a:pt x="21499" y="28674"/>
                </a:lnTo>
                <a:lnTo>
                  <a:pt x="19721" y="25995"/>
                </a:lnTo>
                <a:lnTo>
                  <a:pt x="17651" y="22428"/>
                </a:lnTo>
                <a:lnTo>
                  <a:pt x="16405" y="19253"/>
                </a:lnTo>
                <a:lnTo>
                  <a:pt x="16001" y="16278"/>
                </a:lnTo>
                <a:lnTo>
                  <a:pt x="17449" y="41259"/>
                </a:lnTo>
                <a:lnTo>
                  <a:pt x="20599" y="41756"/>
                </a:lnTo>
                <a:lnTo>
                  <a:pt x="23670" y="45223"/>
                </a:lnTo>
                <a:lnTo>
                  <a:pt x="25257" y="28724"/>
                </a:lnTo>
                <a:close/>
              </a:path>
              <a:path w="65265" h="74444">
                <a:moveTo>
                  <a:pt x="6502" y="14742"/>
                </a:moveTo>
                <a:lnTo>
                  <a:pt x="6502" y="18248"/>
                </a:lnTo>
                <a:lnTo>
                  <a:pt x="7225" y="21996"/>
                </a:lnTo>
                <a:lnTo>
                  <a:pt x="8380" y="24688"/>
                </a:lnTo>
                <a:lnTo>
                  <a:pt x="9893" y="27543"/>
                </a:lnTo>
                <a:lnTo>
                  <a:pt x="11963" y="30732"/>
                </a:lnTo>
                <a:lnTo>
                  <a:pt x="14641" y="34452"/>
                </a:lnTo>
                <a:lnTo>
                  <a:pt x="14731" y="43534"/>
                </a:lnTo>
                <a:lnTo>
                  <a:pt x="17449" y="41259"/>
                </a:lnTo>
                <a:lnTo>
                  <a:pt x="16001" y="16278"/>
                </a:lnTo>
                <a:lnTo>
                  <a:pt x="16596" y="12901"/>
                </a:lnTo>
                <a:lnTo>
                  <a:pt x="18464" y="10069"/>
                </a:lnTo>
                <a:lnTo>
                  <a:pt x="21729" y="8100"/>
                </a:lnTo>
                <a:lnTo>
                  <a:pt x="24663" y="7376"/>
                </a:lnTo>
                <a:lnTo>
                  <a:pt x="28357" y="7376"/>
                </a:lnTo>
                <a:lnTo>
                  <a:pt x="32407" y="8470"/>
                </a:lnTo>
                <a:lnTo>
                  <a:pt x="35114" y="10540"/>
                </a:lnTo>
                <a:lnTo>
                  <a:pt x="36485" y="13309"/>
                </a:lnTo>
                <a:lnTo>
                  <a:pt x="36677" y="16649"/>
                </a:lnTo>
                <a:lnTo>
                  <a:pt x="35457" y="20203"/>
                </a:lnTo>
                <a:lnTo>
                  <a:pt x="32498" y="23670"/>
                </a:lnTo>
                <a:lnTo>
                  <a:pt x="29272" y="26121"/>
                </a:lnTo>
                <a:lnTo>
                  <a:pt x="25257" y="28724"/>
                </a:lnTo>
                <a:lnTo>
                  <a:pt x="23670" y="45223"/>
                </a:lnTo>
                <a:lnTo>
                  <a:pt x="26960" y="48740"/>
                </a:lnTo>
                <a:lnTo>
                  <a:pt x="27341" y="35697"/>
                </a:lnTo>
                <a:lnTo>
                  <a:pt x="30708" y="33893"/>
                </a:lnTo>
                <a:lnTo>
                  <a:pt x="33577" y="32166"/>
                </a:lnTo>
                <a:lnTo>
                  <a:pt x="38314" y="28864"/>
                </a:lnTo>
                <a:lnTo>
                  <a:pt x="41767" y="25552"/>
                </a:lnTo>
                <a:lnTo>
                  <a:pt x="44399" y="22172"/>
                </a:lnTo>
                <a:lnTo>
                  <a:pt x="45770" y="18629"/>
                </a:lnTo>
                <a:lnTo>
                  <a:pt x="46112" y="14540"/>
                </a:lnTo>
                <a:lnTo>
                  <a:pt x="45731" y="10325"/>
                </a:lnTo>
                <a:lnTo>
                  <a:pt x="44169" y="6753"/>
                </a:lnTo>
                <a:lnTo>
                  <a:pt x="41475" y="3949"/>
                </a:lnTo>
                <a:lnTo>
                  <a:pt x="37998" y="1724"/>
                </a:lnTo>
                <a:lnTo>
                  <a:pt x="33336" y="341"/>
                </a:lnTo>
                <a:lnTo>
                  <a:pt x="30579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3"/>
                </a:lnTo>
                <a:lnTo>
                  <a:pt x="15149" y="2297"/>
                </a:lnTo>
                <a:lnTo>
                  <a:pt x="12993" y="3553"/>
                </a:lnTo>
                <a:lnTo>
                  <a:pt x="9626" y="6692"/>
                </a:lnTo>
                <a:lnTo>
                  <a:pt x="7642" y="10551"/>
                </a:lnTo>
                <a:lnTo>
                  <a:pt x="6502" y="147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782554" y="3588490"/>
            <a:ext cx="57136" cy="72176"/>
          </a:xfrm>
          <a:custGeom>
            <a:avLst/>
            <a:gdLst/>
            <a:ahLst/>
            <a:cxnLst/>
            <a:rect l="l" t="t" r="r" b="b"/>
            <a:pathLst>
              <a:path w="57136" h="72176">
                <a:moveTo>
                  <a:pt x="9094" y="62445"/>
                </a:moveTo>
                <a:lnTo>
                  <a:pt x="12038" y="65559"/>
                </a:lnTo>
                <a:lnTo>
                  <a:pt x="15646" y="67947"/>
                </a:lnTo>
                <a:lnTo>
                  <a:pt x="19912" y="69635"/>
                </a:lnTo>
                <a:lnTo>
                  <a:pt x="24182" y="71323"/>
                </a:lnTo>
                <a:lnTo>
                  <a:pt x="29030" y="72176"/>
                </a:lnTo>
                <a:lnTo>
                  <a:pt x="36234" y="72176"/>
                </a:lnTo>
                <a:lnTo>
                  <a:pt x="39827" y="71831"/>
                </a:lnTo>
                <a:lnTo>
                  <a:pt x="43420" y="71299"/>
                </a:lnTo>
                <a:lnTo>
                  <a:pt x="46977" y="70434"/>
                </a:lnTo>
                <a:lnTo>
                  <a:pt x="50356" y="69293"/>
                </a:lnTo>
                <a:lnTo>
                  <a:pt x="53378" y="68098"/>
                </a:lnTo>
                <a:lnTo>
                  <a:pt x="56160" y="66448"/>
                </a:lnTo>
                <a:lnTo>
                  <a:pt x="56973" y="63309"/>
                </a:lnTo>
                <a:lnTo>
                  <a:pt x="56973" y="36575"/>
                </a:lnTo>
                <a:lnTo>
                  <a:pt x="56276" y="33934"/>
                </a:lnTo>
                <a:lnTo>
                  <a:pt x="53668" y="32767"/>
                </a:lnTo>
                <a:lnTo>
                  <a:pt x="31370" y="32767"/>
                </a:lnTo>
                <a:lnTo>
                  <a:pt x="29819" y="33973"/>
                </a:lnTo>
                <a:lnTo>
                  <a:pt x="29513" y="36626"/>
                </a:lnTo>
                <a:lnTo>
                  <a:pt x="31370" y="40425"/>
                </a:lnTo>
                <a:lnTo>
                  <a:pt x="47638" y="40425"/>
                </a:lnTo>
                <a:lnTo>
                  <a:pt x="47638" y="60883"/>
                </a:lnTo>
                <a:lnTo>
                  <a:pt x="43649" y="62712"/>
                </a:lnTo>
                <a:lnTo>
                  <a:pt x="39204" y="63756"/>
                </a:lnTo>
                <a:lnTo>
                  <a:pt x="34837" y="64023"/>
                </a:lnTo>
                <a:lnTo>
                  <a:pt x="31179" y="64023"/>
                </a:lnTo>
                <a:lnTo>
                  <a:pt x="27824" y="63411"/>
                </a:lnTo>
                <a:lnTo>
                  <a:pt x="24764" y="62179"/>
                </a:lnTo>
                <a:lnTo>
                  <a:pt x="21715" y="60948"/>
                </a:lnTo>
                <a:lnTo>
                  <a:pt x="19088" y="59145"/>
                </a:lnTo>
                <a:lnTo>
                  <a:pt x="14671" y="54371"/>
                </a:lnTo>
                <a:lnTo>
                  <a:pt x="12942" y="51437"/>
                </a:lnTo>
                <a:lnTo>
                  <a:pt x="11696" y="47956"/>
                </a:lnTo>
                <a:lnTo>
                  <a:pt x="10440" y="44489"/>
                </a:lnTo>
                <a:lnTo>
                  <a:pt x="9817" y="40515"/>
                </a:lnTo>
                <a:lnTo>
                  <a:pt x="9817" y="32004"/>
                </a:lnTo>
                <a:lnTo>
                  <a:pt x="10389" y="28285"/>
                </a:lnTo>
                <a:lnTo>
                  <a:pt x="11531" y="24855"/>
                </a:lnTo>
                <a:lnTo>
                  <a:pt x="12675" y="21413"/>
                </a:lnTo>
                <a:lnTo>
                  <a:pt x="14314" y="18442"/>
                </a:lnTo>
                <a:lnTo>
                  <a:pt x="18580" y="13450"/>
                </a:lnTo>
                <a:lnTo>
                  <a:pt x="21182" y="11494"/>
                </a:lnTo>
                <a:lnTo>
                  <a:pt x="24256" y="10099"/>
                </a:lnTo>
                <a:lnTo>
                  <a:pt x="27331" y="8676"/>
                </a:lnTo>
                <a:lnTo>
                  <a:pt x="30798" y="7978"/>
                </a:lnTo>
                <a:lnTo>
                  <a:pt x="37933" y="7978"/>
                </a:lnTo>
                <a:lnTo>
                  <a:pt x="40741" y="8319"/>
                </a:lnTo>
                <a:lnTo>
                  <a:pt x="43117" y="9004"/>
                </a:lnTo>
                <a:lnTo>
                  <a:pt x="47509" y="10454"/>
                </a:lnTo>
                <a:lnTo>
                  <a:pt x="50915" y="12118"/>
                </a:lnTo>
                <a:lnTo>
                  <a:pt x="54292" y="14249"/>
                </a:lnTo>
                <a:lnTo>
                  <a:pt x="56843" y="13299"/>
                </a:lnTo>
                <a:lnTo>
                  <a:pt x="57136" y="10530"/>
                </a:lnTo>
                <a:lnTo>
                  <a:pt x="57136" y="9359"/>
                </a:lnTo>
                <a:lnTo>
                  <a:pt x="55893" y="6235"/>
                </a:lnTo>
                <a:lnTo>
                  <a:pt x="53315" y="4420"/>
                </a:lnTo>
                <a:lnTo>
                  <a:pt x="50519" y="2984"/>
                </a:lnTo>
                <a:lnTo>
                  <a:pt x="46875" y="1728"/>
                </a:lnTo>
                <a:lnTo>
                  <a:pt x="42429" y="713"/>
                </a:lnTo>
                <a:lnTo>
                  <a:pt x="37566" y="0"/>
                </a:lnTo>
                <a:lnTo>
                  <a:pt x="29678" y="0"/>
                </a:lnTo>
                <a:lnTo>
                  <a:pt x="24930" y="878"/>
                </a:lnTo>
                <a:lnTo>
                  <a:pt x="20650" y="2628"/>
                </a:lnTo>
                <a:lnTo>
                  <a:pt x="16358" y="4381"/>
                </a:lnTo>
                <a:lnTo>
                  <a:pt x="12687" y="6858"/>
                </a:lnTo>
                <a:lnTo>
                  <a:pt x="9626" y="10034"/>
                </a:lnTo>
                <a:lnTo>
                  <a:pt x="6577" y="13223"/>
                </a:lnTo>
                <a:lnTo>
                  <a:pt x="4204" y="17082"/>
                </a:lnTo>
                <a:lnTo>
                  <a:pt x="2527" y="21590"/>
                </a:lnTo>
                <a:lnTo>
                  <a:pt x="839" y="26125"/>
                </a:lnTo>
                <a:lnTo>
                  <a:pt x="0" y="31165"/>
                </a:lnTo>
                <a:lnTo>
                  <a:pt x="0" y="42077"/>
                </a:lnTo>
                <a:lnTo>
                  <a:pt x="774" y="46926"/>
                </a:lnTo>
                <a:lnTo>
                  <a:pt x="2336" y="51271"/>
                </a:lnTo>
                <a:lnTo>
                  <a:pt x="3884" y="55613"/>
                </a:lnTo>
                <a:lnTo>
                  <a:pt x="6135" y="59349"/>
                </a:lnTo>
                <a:lnTo>
                  <a:pt x="9094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853093" y="3607045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65"/>
                </a:lnTo>
                <a:lnTo>
                  <a:pt x="18338" y="46673"/>
                </a:lnTo>
                <a:lnTo>
                  <a:pt x="15455" y="46673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1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701"/>
                </a:lnTo>
                <a:lnTo>
                  <a:pt x="32256" y="1995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18"/>
                </a:lnTo>
                <a:lnTo>
                  <a:pt x="7226" y="2923"/>
                </a:lnTo>
                <a:lnTo>
                  <a:pt x="3503" y="5209"/>
                </a:lnTo>
                <a:lnTo>
                  <a:pt x="2387" y="7938"/>
                </a:lnTo>
                <a:lnTo>
                  <a:pt x="2689" y="11163"/>
                </a:lnTo>
                <a:lnTo>
                  <a:pt x="5270" y="12053"/>
                </a:lnTo>
                <a:lnTo>
                  <a:pt x="8150" y="10429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3"/>
                </a:lnTo>
                <a:lnTo>
                  <a:pt x="27785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08" y="25250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7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7" y="31496"/>
                </a:lnTo>
                <a:lnTo>
                  <a:pt x="15340" y="30074"/>
                </a:lnTo>
                <a:lnTo>
                  <a:pt x="18961" y="29235"/>
                </a:lnTo>
                <a:lnTo>
                  <a:pt x="23544" y="29034"/>
                </a:lnTo>
                <a:lnTo>
                  <a:pt x="31201" y="29034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905833" y="360704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51" y="4370"/>
                </a:lnTo>
                <a:lnTo>
                  <a:pt x="3045" y="7228"/>
                </a:lnTo>
                <a:lnTo>
                  <a:pt x="1573" y="1073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3" y="41187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6" y="51944"/>
                </a:lnTo>
                <a:lnTo>
                  <a:pt x="29246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2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6" y="10097"/>
                </a:lnTo>
                <a:lnTo>
                  <a:pt x="32039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951999" y="3582680"/>
            <a:ext cx="19685" cy="95721"/>
          </a:xfrm>
          <a:custGeom>
            <a:avLst/>
            <a:gdLst/>
            <a:ahLst/>
            <a:cxnLst/>
            <a:rect l="l" t="t" r="r" b="b"/>
            <a:pathLst>
              <a:path w="19685" h="95721">
                <a:moveTo>
                  <a:pt x="10299" y="39952"/>
                </a:moveTo>
                <a:lnTo>
                  <a:pt x="10299" y="55472"/>
                </a:lnTo>
                <a:lnTo>
                  <a:pt x="9447" y="63183"/>
                </a:lnTo>
                <a:lnTo>
                  <a:pt x="7744" y="70840"/>
                </a:lnTo>
                <a:lnTo>
                  <a:pt x="6045" y="78487"/>
                </a:lnTo>
                <a:lnTo>
                  <a:pt x="3528" y="85965"/>
                </a:lnTo>
                <a:lnTo>
                  <a:pt x="201" y="93268"/>
                </a:lnTo>
                <a:lnTo>
                  <a:pt x="0" y="94946"/>
                </a:lnTo>
                <a:lnTo>
                  <a:pt x="2628" y="95721"/>
                </a:lnTo>
                <a:lnTo>
                  <a:pt x="5256" y="95670"/>
                </a:lnTo>
                <a:lnTo>
                  <a:pt x="7797" y="94575"/>
                </a:lnTo>
                <a:lnTo>
                  <a:pt x="9753" y="90892"/>
                </a:lnTo>
                <a:lnTo>
                  <a:pt x="11466" y="87160"/>
                </a:lnTo>
                <a:lnTo>
                  <a:pt x="12928" y="83376"/>
                </a:lnTo>
                <a:lnTo>
                  <a:pt x="14390" y="79589"/>
                </a:lnTo>
                <a:lnTo>
                  <a:pt x="15631" y="75744"/>
                </a:lnTo>
                <a:lnTo>
                  <a:pt x="16647" y="71845"/>
                </a:lnTo>
                <a:lnTo>
                  <a:pt x="17651" y="67932"/>
                </a:lnTo>
                <a:lnTo>
                  <a:pt x="18414" y="63994"/>
                </a:lnTo>
                <a:lnTo>
                  <a:pt x="18921" y="59983"/>
                </a:lnTo>
                <a:lnTo>
                  <a:pt x="19429" y="55994"/>
                </a:lnTo>
                <a:lnTo>
                  <a:pt x="19685" y="51944"/>
                </a:lnTo>
                <a:lnTo>
                  <a:pt x="19685" y="39711"/>
                </a:lnTo>
                <a:lnTo>
                  <a:pt x="18630" y="31723"/>
                </a:lnTo>
                <a:lnTo>
                  <a:pt x="16510" y="23900"/>
                </a:lnTo>
                <a:lnTo>
                  <a:pt x="14390" y="16066"/>
                </a:lnTo>
                <a:lnTo>
                  <a:pt x="11466" y="8445"/>
                </a:lnTo>
                <a:lnTo>
                  <a:pt x="7744" y="1029"/>
                </a:lnTo>
                <a:lnTo>
                  <a:pt x="5523" y="76"/>
                </a:lnTo>
                <a:lnTo>
                  <a:pt x="2793" y="0"/>
                </a:lnTo>
                <a:lnTo>
                  <a:pt x="101" y="2221"/>
                </a:lnTo>
                <a:lnTo>
                  <a:pt x="3492" y="9486"/>
                </a:lnTo>
                <a:lnTo>
                  <a:pt x="6045" y="16953"/>
                </a:lnTo>
                <a:lnTo>
                  <a:pt x="7744" y="24613"/>
                </a:lnTo>
                <a:lnTo>
                  <a:pt x="9447" y="32256"/>
                </a:lnTo>
                <a:lnTo>
                  <a:pt x="10299" y="39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709113" y="3740979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6" y="23468"/>
                </a:lnTo>
                <a:lnTo>
                  <a:pt x="6728" y="26162"/>
                </a:lnTo>
                <a:lnTo>
                  <a:pt x="9969" y="27508"/>
                </a:lnTo>
                <a:lnTo>
                  <a:pt x="17524" y="27508"/>
                </a:lnTo>
                <a:lnTo>
                  <a:pt x="20775" y="26162"/>
                </a:lnTo>
                <a:lnTo>
                  <a:pt x="23468" y="23468"/>
                </a:lnTo>
                <a:lnTo>
                  <a:pt x="26162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2" y="6692"/>
                </a:lnTo>
                <a:lnTo>
                  <a:pt x="23468" y="4010"/>
                </a:lnTo>
                <a:lnTo>
                  <a:pt x="20775" y="1332"/>
                </a:lnTo>
                <a:lnTo>
                  <a:pt x="17524" y="0"/>
                </a:lnTo>
                <a:lnTo>
                  <a:pt x="9969" y="0"/>
                </a:lnTo>
                <a:lnTo>
                  <a:pt x="6728" y="1332"/>
                </a:lnTo>
                <a:lnTo>
                  <a:pt x="4036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63666" y="3723448"/>
            <a:ext cx="43127" cy="70538"/>
          </a:xfrm>
          <a:custGeom>
            <a:avLst/>
            <a:gdLst/>
            <a:ahLst/>
            <a:cxnLst/>
            <a:rect l="l" t="t" r="r" b="b"/>
            <a:pathLst>
              <a:path w="43127" h="70538">
                <a:moveTo>
                  <a:pt x="3681" y="0"/>
                </a:moveTo>
                <a:lnTo>
                  <a:pt x="1140" y="928"/>
                </a:lnTo>
                <a:lnTo>
                  <a:pt x="0" y="4028"/>
                </a:lnTo>
                <a:lnTo>
                  <a:pt x="0" y="68795"/>
                </a:lnTo>
                <a:lnTo>
                  <a:pt x="975" y="70081"/>
                </a:lnTo>
                <a:lnTo>
                  <a:pt x="3757" y="70538"/>
                </a:lnTo>
                <a:lnTo>
                  <a:pt x="6320" y="70497"/>
                </a:lnTo>
                <a:lnTo>
                  <a:pt x="9330" y="68795"/>
                </a:lnTo>
                <a:lnTo>
                  <a:pt x="9330" y="43522"/>
                </a:lnTo>
                <a:lnTo>
                  <a:pt x="21649" y="43522"/>
                </a:lnTo>
                <a:lnTo>
                  <a:pt x="25372" y="42976"/>
                </a:lnTo>
                <a:lnTo>
                  <a:pt x="24763" y="34786"/>
                </a:lnTo>
                <a:lnTo>
                  <a:pt x="20558" y="35877"/>
                </a:lnTo>
                <a:lnTo>
                  <a:pt x="9330" y="35877"/>
                </a:lnTo>
                <a:lnTo>
                  <a:pt x="9330" y="7710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38">
                <a:moveTo>
                  <a:pt x="34274" y="39268"/>
                </a:moveTo>
                <a:lnTo>
                  <a:pt x="36435" y="37277"/>
                </a:lnTo>
                <a:lnTo>
                  <a:pt x="40233" y="32881"/>
                </a:lnTo>
                <a:lnTo>
                  <a:pt x="41399" y="30063"/>
                </a:lnTo>
                <a:lnTo>
                  <a:pt x="42555" y="27244"/>
                </a:lnTo>
                <a:lnTo>
                  <a:pt x="43127" y="24080"/>
                </a:lnTo>
                <a:lnTo>
                  <a:pt x="43127" y="17919"/>
                </a:lnTo>
                <a:lnTo>
                  <a:pt x="42759" y="15507"/>
                </a:lnTo>
                <a:lnTo>
                  <a:pt x="41273" y="11126"/>
                </a:lnTo>
                <a:lnTo>
                  <a:pt x="38846" y="7545"/>
                </a:lnTo>
                <a:lnTo>
                  <a:pt x="35797" y="4485"/>
                </a:lnTo>
                <a:lnTo>
                  <a:pt x="31849" y="2199"/>
                </a:lnTo>
                <a:lnTo>
                  <a:pt x="28014" y="1003"/>
                </a:lnTo>
                <a:lnTo>
                  <a:pt x="24471" y="320"/>
                </a:lnTo>
                <a:lnTo>
                  <a:pt x="21689" y="64"/>
                </a:lnTo>
                <a:lnTo>
                  <a:pt x="18715" y="0"/>
                </a:lnTo>
                <a:lnTo>
                  <a:pt x="9330" y="7710"/>
                </a:lnTo>
                <a:lnTo>
                  <a:pt x="19544" y="7710"/>
                </a:lnTo>
                <a:lnTo>
                  <a:pt x="22870" y="8092"/>
                </a:lnTo>
                <a:lnTo>
                  <a:pt x="26170" y="8930"/>
                </a:lnTo>
                <a:lnTo>
                  <a:pt x="29321" y="10821"/>
                </a:lnTo>
                <a:lnTo>
                  <a:pt x="31708" y="14173"/>
                </a:lnTo>
                <a:lnTo>
                  <a:pt x="33310" y="18467"/>
                </a:lnTo>
                <a:lnTo>
                  <a:pt x="33310" y="23421"/>
                </a:lnTo>
                <a:lnTo>
                  <a:pt x="32330" y="27153"/>
                </a:lnTo>
                <a:lnTo>
                  <a:pt x="30718" y="30495"/>
                </a:lnTo>
                <a:lnTo>
                  <a:pt x="28191" y="33058"/>
                </a:lnTo>
                <a:lnTo>
                  <a:pt x="24763" y="34786"/>
                </a:lnTo>
                <a:lnTo>
                  <a:pt x="25372" y="42976"/>
                </a:lnTo>
                <a:lnTo>
                  <a:pt x="28507" y="41885"/>
                </a:lnTo>
                <a:lnTo>
                  <a:pt x="31633" y="40805"/>
                </a:lnTo>
                <a:lnTo>
                  <a:pt x="34274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920149" y="3741814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00"/>
                </a:lnTo>
                <a:lnTo>
                  <a:pt x="3848" y="46824"/>
                </a:lnTo>
                <a:lnTo>
                  <a:pt x="7024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3" y="52870"/>
                </a:lnTo>
                <a:lnTo>
                  <a:pt x="22997" y="52171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4"/>
                </a:lnTo>
                <a:lnTo>
                  <a:pt x="39430" y="52134"/>
                </a:lnTo>
                <a:lnTo>
                  <a:pt x="42097" y="50493"/>
                </a:lnTo>
                <a:lnTo>
                  <a:pt x="42097" y="1652"/>
                </a:lnTo>
                <a:lnTo>
                  <a:pt x="41857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978830" y="3741026"/>
            <a:ext cx="72442" cy="52923"/>
          </a:xfrm>
          <a:custGeom>
            <a:avLst/>
            <a:gdLst/>
            <a:ahLst/>
            <a:cxnLst/>
            <a:rect l="l" t="t" r="r" b="b"/>
            <a:pathLst>
              <a:path w="72442" h="52923">
                <a:moveTo>
                  <a:pt x="63792" y="52210"/>
                </a:moveTo>
                <a:lnTo>
                  <a:pt x="66347" y="52923"/>
                </a:lnTo>
                <a:lnTo>
                  <a:pt x="69584" y="52923"/>
                </a:lnTo>
                <a:lnTo>
                  <a:pt x="72442" y="51282"/>
                </a:lnTo>
                <a:lnTo>
                  <a:pt x="72442" y="17665"/>
                </a:lnTo>
                <a:lnTo>
                  <a:pt x="72161" y="15036"/>
                </a:lnTo>
                <a:lnTo>
                  <a:pt x="71046" y="10083"/>
                </a:lnTo>
                <a:lnTo>
                  <a:pt x="68784" y="6073"/>
                </a:lnTo>
                <a:lnTo>
                  <a:pt x="65735" y="2768"/>
                </a:lnTo>
                <a:lnTo>
                  <a:pt x="61455" y="561"/>
                </a:lnTo>
                <a:lnTo>
                  <a:pt x="58827" y="0"/>
                </a:lnTo>
                <a:lnTo>
                  <a:pt x="55676" y="0"/>
                </a:lnTo>
                <a:lnTo>
                  <a:pt x="53074" y="180"/>
                </a:lnTo>
                <a:lnTo>
                  <a:pt x="50507" y="863"/>
                </a:lnTo>
                <a:lnTo>
                  <a:pt x="47843" y="2174"/>
                </a:lnTo>
                <a:lnTo>
                  <a:pt x="45074" y="3924"/>
                </a:lnTo>
                <a:lnTo>
                  <a:pt x="42141" y="6390"/>
                </a:lnTo>
                <a:lnTo>
                  <a:pt x="38966" y="9665"/>
                </a:lnTo>
                <a:lnTo>
                  <a:pt x="36791" y="5727"/>
                </a:lnTo>
                <a:lnTo>
                  <a:pt x="33644" y="2692"/>
                </a:lnTo>
                <a:lnTo>
                  <a:pt x="31003" y="1181"/>
                </a:lnTo>
                <a:lnTo>
                  <a:pt x="27777" y="231"/>
                </a:lnTo>
                <a:lnTo>
                  <a:pt x="23929" y="0"/>
                </a:lnTo>
                <a:lnTo>
                  <a:pt x="21300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71"/>
                </a:lnTo>
                <a:lnTo>
                  <a:pt x="10835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82"/>
                </a:lnTo>
                <a:lnTo>
                  <a:pt x="8956" y="17147"/>
                </a:lnTo>
                <a:lnTo>
                  <a:pt x="11418" y="14072"/>
                </a:lnTo>
                <a:lnTo>
                  <a:pt x="15800" y="10148"/>
                </a:lnTo>
                <a:lnTo>
                  <a:pt x="19979" y="7762"/>
                </a:lnTo>
                <a:lnTo>
                  <a:pt x="23698" y="7762"/>
                </a:lnTo>
                <a:lnTo>
                  <a:pt x="26355" y="8737"/>
                </a:lnTo>
                <a:lnTo>
                  <a:pt x="29364" y="11559"/>
                </a:lnTo>
                <a:lnTo>
                  <a:pt x="30747" y="14249"/>
                </a:lnTo>
                <a:lnTo>
                  <a:pt x="31546" y="17665"/>
                </a:lnTo>
                <a:lnTo>
                  <a:pt x="31751" y="21603"/>
                </a:lnTo>
                <a:lnTo>
                  <a:pt x="31751" y="51282"/>
                </a:lnTo>
                <a:lnTo>
                  <a:pt x="32068" y="52210"/>
                </a:lnTo>
                <a:lnTo>
                  <a:pt x="34645" y="52923"/>
                </a:lnTo>
                <a:lnTo>
                  <a:pt x="37785" y="52923"/>
                </a:lnTo>
                <a:lnTo>
                  <a:pt x="40704" y="51282"/>
                </a:lnTo>
                <a:lnTo>
                  <a:pt x="40704" y="17147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6" y="7762"/>
                </a:lnTo>
                <a:lnTo>
                  <a:pt x="55436" y="7762"/>
                </a:lnTo>
                <a:lnTo>
                  <a:pt x="58117" y="8737"/>
                </a:lnTo>
                <a:lnTo>
                  <a:pt x="61153" y="11559"/>
                </a:lnTo>
                <a:lnTo>
                  <a:pt x="62534" y="14249"/>
                </a:lnTo>
                <a:lnTo>
                  <a:pt x="63248" y="17665"/>
                </a:lnTo>
                <a:lnTo>
                  <a:pt x="63439" y="21603"/>
                </a:lnTo>
                <a:lnTo>
                  <a:pt x="63439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68368" y="3741022"/>
            <a:ext cx="44935" cy="72367"/>
          </a:xfrm>
          <a:custGeom>
            <a:avLst/>
            <a:gdLst/>
            <a:ahLst/>
            <a:cxnLst/>
            <a:rect l="l" t="t" r="r" b="b"/>
            <a:pathLst>
              <a:path w="44935" h="72367">
                <a:moveTo>
                  <a:pt x="8953" y="17273"/>
                </a:moveTo>
                <a:lnTo>
                  <a:pt x="10378" y="15495"/>
                </a:lnTo>
                <a:lnTo>
                  <a:pt x="12992" y="12791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22"/>
                </a:lnTo>
                <a:lnTo>
                  <a:pt x="27802" y="8255"/>
                </a:lnTo>
                <a:lnTo>
                  <a:pt x="30938" y="10429"/>
                </a:lnTo>
                <a:lnTo>
                  <a:pt x="33108" y="13680"/>
                </a:lnTo>
                <a:lnTo>
                  <a:pt x="34696" y="17565"/>
                </a:lnTo>
                <a:lnTo>
                  <a:pt x="35459" y="22226"/>
                </a:lnTo>
                <a:lnTo>
                  <a:pt x="35651" y="27141"/>
                </a:lnTo>
                <a:lnTo>
                  <a:pt x="35651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5" y="30380"/>
                </a:lnTo>
                <a:lnTo>
                  <a:pt x="44935" y="22569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7" y="12877"/>
                </a:lnTo>
                <a:lnTo>
                  <a:pt x="41976" y="10099"/>
                </a:lnTo>
                <a:lnTo>
                  <a:pt x="40399" y="7722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5"/>
                </a:lnTo>
                <a:lnTo>
                  <a:pt x="19127" y="955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35" h="72367">
                <a:moveTo>
                  <a:pt x="7862" y="9018"/>
                </a:moveTo>
                <a:lnTo>
                  <a:pt x="7862" y="2120"/>
                </a:lnTo>
                <a:lnTo>
                  <a:pt x="5284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5"/>
                </a:lnTo>
                <a:lnTo>
                  <a:pt x="190" y="71413"/>
                </a:lnTo>
                <a:lnTo>
                  <a:pt x="2858" y="72367"/>
                </a:lnTo>
                <a:lnTo>
                  <a:pt x="6098" y="72367"/>
                </a:lnTo>
                <a:lnTo>
                  <a:pt x="8953" y="70665"/>
                </a:lnTo>
                <a:lnTo>
                  <a:pt x="8953" y="46241"/>
                </a:lnTo>
                <a:lnTo>
                  <a:pt x="10248" y="47513"/>
                </a:lnTo>
                <a:lnTo>
                  <a:pt x="13806" y="50497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4" y="53672"/>
                </a:lnTo>
                <a:lnTo>
                  <a:pt x="27165" y="53672"/>
                </a:lnTo>
                <a:lnTo>
                  <a:pt x="30190" y="53025"/>
                </a:lnTo>
                <a:lnTo>
                  <a:pt x="32832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32" y="38188"/>
                </a:lnTo>
                <a:lnTo>
                  <a:pt x="31727" y="41810"/>
                </a:lnTo>
                <a:lnTo>
                  <a:pt x="28793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125709" y="372165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2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907"/>
                </a:lnTo>
                <a:lnTo>
                  <a:pt x="0" y="5425"/>
                </a:lnTo>
                <a:close/>
              </a:path>
              <a:path w="11062" h="72290">
                <a:moveTo>
                  <a:pt x="1396" y="71578"/>
                </a:moveTo>
                <a:lnTo>
                  <a:pt x="3939" y="72290"/>
                </a:lnTo>
                <a:lnTo>
                  <a:pt x="7175" y="72290"/>
                </a:lnTo>
                <a:lnTo>
                  <a:pt x="10034" y="70650"/>
                </a:lnTo>
                <a:lnTo>
                  <a:pt x="10034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8"/>
                </a:lnTo>
                <a:lnTo>
                  <a:pt x="1080" y="70650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152191" y="3741026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82"/>
                </a:lnTo>
                <a:lnTo>
                  <a:pt x="42052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19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205179" y="3741138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48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407" y="6282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84"/>
                </a:lnTo>
                <a:lnTo>
                  <a:pt x="32565" y="71006"/>
                </a:lnTo>
                <a:lnTo>
                  <a:pt x="35561" y="70106"/>
                </a:lnTo>
                <a:lnTo>
                  <a:pt x="39966" y="67373"/>
                </a:lnTo>
                <a:lnTo>
                  <a:pt x="43333" y="64047"/>
                </a:lnTo>
                <a:lnTo>
                  <a:pt x="45227" y="59997"/>
                </a:lnTo>
                <a:lnTo>
                  <a:pt x="45694" y="55613"/>
                </a:lnTo>
                <a:lnTo>
                  <a:pt x="45278" y="51602"/>
                </a:lnTo>
                <a:lnTo>
                  <a:pt x="43614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82"/>
                </a:lnTo>
                <a:lnTo>
                  <a:pt x="16282" y="41835"/>
                </a:lnTo>
                <a:lnTo>
                  <a:pt x="14328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4" y="48999"/>
                </a:lnTo>
                <a:lnTo>
                  <a:pt x="27190" y="49428"/>
                </a:lnTo>
                <a:lnTo>
                  <a:pt x="30114" y="49507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4" y="60756"/>
                </a:lnTo>
                <a:lnTo>
                  <a:pt x="32476" y="63489"/>
                </a:lnTo>
                <a:lnTo>
                  <a:pt x="29174" y="64706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9" y="64886"/>
                </a:lnTo>
                <a:lnTo>
                  <a:pt x="12369" y="63680"/>
                </a:lnTo>
                <a:lnTo>
                  <a:pt x="8790" y="60681"/>
                </a:lnTo>
                <a:lnTo>
                  <a:pt x="8790" y="57571"/>
                </a:lnTo>
                <a:lnTo>
                  <a:pt x="9500" y="54648"/>
                </a:lnTo>
                <a:lnTo>
                  <a:pt x="9817" y="36248"/>
                </a:lnTo>
                <a:lnTo>
                  <a:pt x="11394" y="32882"/>
                </a:lnTo>
                <a:lnTo>
                  <a:pt x="14414" y="33681"/>
                </a:lnTo>
                <a:lnTo>
                  <a:pt x="17997" y="34737"/>
                </a:lnTo>
                <a:lnTo>
                  <a:pt x="16017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44"/>
                </a:lnTo>
                <a:lnTo>
                  <a:pt x="11661" y="14911"/>
                </a:lnTo>
                <a:lnTo>
                  <a:pt x="14253" y="1220"/>
                </a:lnTo>
                <a:lnTo>
                  <a:pt x="9921" y="3200"/>
                </a:lnTo>
                <a:lnTo>
                  <a:pt x="6591" y="6235"/>
                </a:lnTo>
                <a:lnTo>
                  <a:pt x="4345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26"/>
                </a:lnTo>
                <a:lnTo>
                  <a:pt x="4561" y="25593"/>
                </a:lnTo>
                <a:lnTo>
                  <a:pt x="6567" y="28436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16"/>
                </a:lnTo>
                <a:lnTo>
                  <a:pt x="2275" y="42087"/>
                </a:lnTo>
                <a:lnTo>
                  <a:pt x="3977" y="44830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61" y="14911"/>
                </a:moveTo>
                <a:lnTo>
                  <a:pt x="13121" y="11102"/>
                </a:lnTo>
                <a:lnTo>
                  <a:pt x="15890" y="8280"/>
                </a:lnTo>
                <a:lnTo>
                  <a:pt x="18468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62"/>
                </a:lnTo>
                <a:lnTo>
                  <a:pt x="31320" y="11494"/>
                </a:lnTo>
                <a:lnTo>
                  <a:pt x="32235" y="14086"/>
                </a:lnTo>
                <a:lnTo>
                  <a:pt x="32235" y="17412"/>
                </a:lnTo>
                <a:lnTo>
                  <a:pt x="32029" y="20195"/>
                </a:lnTo>
                <a:lnTo>
                  <a:pt x="30557" y="23939"/>
                </a:lnTo>
                <a:lnTo>
                  <a:pt x="27788" y="26697"/>
                </a:lnTo>
                <a:lnTo>
                  <a:pt x="25185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97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80" y="33807"/>
                </a:lnTo>
                <a:lnTo>
                  <a:pt x="33883" y="31866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95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19" y="7289"/>
                </a:lnTo>
                <a:lnTo>
                  <a:pt x="46227" y="4561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74" y="406"/>
                </a:lnTo>
                <a:lnTo>
                  <a:pt x="14253" y="1220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284265" y="3722418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8" y="17524"/>
                </a:moveTo>
                <a:lnTo>
                  <a:pt x="11465" y="14921"/>
                </a:lnTo>
                <a:lnTo>
                  <a:pt x="13117" y="11504"/>
                </a:lnTo>
                <a:lnTo>
                  <a:pt x="16192" y="9067"/>
                </a:lnTo>
                <a:lnTo>
                  <a:pt x="19086" y="8013"/>
                </a:lnTo>
                <a:lnTo>
                  <a:pt x="22732" y="7760"/>
                </a:lnTo>
                <a:lnTo>
                  <a:pt x="26718" y="8013"/>
                </a:lnTo>
                <a:lnTo>
                  <a:pt x="30085" y="9067"/>
                </a:lnTo>
                <a:lnTo>
                  <a:pt x="32777" y="10288"/>
                </a:lnTo>
                <a:lnTo>
                  <a:pt x="35887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38" y="6616"/>
                </a:lnTo>
                <a:lnTo>
                  <a:pt x="37716" y="4024"/>
                </a:lnTo>
                <a:lnTo>
                  <a:pt x="34837" y="2451"/>
                </a:lnTo>
                <a:lnTo>
                  <a:pt x="32204" y="1497"/>
                </a:lnTo>
                <a:lnTo>
                  <a:pt x="29321" y="673"/>
                </a:lnTo>
                <a:lnTo>
                  <a:pt x="26186" y="139"/>
                </a:lnTo>
                <a:lnTo>
                  <a:pt x="23060" y="0"/>
                </a:lnTo>
                <a:lnTo>
                  <a:pt x="20026" y="0"/>
                </a:lnTo>
                <a:lnTo>
                  <a:pt x="17193" y="406"/>
                </a:lnTo>
                <a:lnTo>
                  <a:pt x="14565" y="1220"/>
                </a:lnTo>
                <a:lnTo>
                  <a:pt x="11948" y="2044"/>
                </a:lnTo>
                <a:lnTo>
                  <a:pt x="7782" y="4773"/>
                </a:lnTo>
                <a:lnTo>
                  <a:pt x="4405" y="8255"/>
                </a:lnTo>
                <a:lnTo>
                  <a:pt x="2270" y="12852"/>
                </a:lnTo>
                <a:lnTo>
                  <a:pt x="1738" y="15468"/>
                </a:lnTo>
                <a:lnTo>
                  <a:pt x="1738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4" y="32612"/>
                </a:lnTo>
                <a:lnTo>
                  <a:pt x="11771" y="35053"/>
                </a:lnTo>
                <a:lnTo>
                  <a:pt x="15594" y="37198"/>
                </a:lnTo>
                <a:lnTo>
                  <a:pt x="19569" y="39038"/>
                </a:lnTo>
                <a:lnTo>
                  <a:pt x="23417" y="40830"/>
                </a:lnTo>
                <a:lnTo>
                  <a:pt x="27000" y="42696"/>
                </a:lnTo>
                <a:lnTo>
                  <a:pt x="29969" y="44831"/>
                </a:lnTo>
                <a:lnTo>
                  <a:pt x="32064" y="47484"/>
                </a:lnTo>
                <a:lnTo>
                  <a:pt x="33425" y="50598"/>
                </a:lnTo>
                <a:lnTo>
                  <a:pt x="33425" y="54432"/>
                </a:lnTo>
                <a:lnTo>
                  <a:pt x="32445" y="57517"/>
                </a:lnTo>
                <a:lnTo>
                  <a:pt x="29653" y="61174"/>
                </a:lnTo>
                <a:lnTo>
                  <a:pt x="27000" y="62942"/>
                </a:lnTo>
                <a:lnTo>
                  <a:pt x="23633" y="64021"/>
                </a:lnTo>
                <a:lnTo>
                  <a:pt x="19749" y="64298"/>
                </a:lnTo>
                <a:lnTo>
                  <a:pt x="17067" y="64298"/>
                </a:lnTo>
                <a:lnTo>
                  <a:pt x="14720" y="63982"/>
                </a:lnTo>
                <a:lnTo>
                  <a:pt x="10629" y="62711"/>
                </a:lnTo>
                <a:lnTo>
                  <a:pt x="7429" y="61315"/>
                </a:lnTo>
                <a:lnTo>
                  <a:pt x="3883" y="59310"/>
                </a:lnTo>
                <a:lnTo>
                  <a:pt x="582" y="58928"/>
                </a:lnTo>
                <a:lnTo>
                  <a:pt x="0" y="61722"/>
                </a:lnTo>
                <a:lnTo>
                  <a:pt x="100" y="64516"/>
                </a:lnTo>
                <a:lnTo>
                  <a:pt x="1637" y="67283"/>
                </a:lnTo>
                <a:lnTo>
                  <a:pt x="4507" y="69037"/>
                </a:lnTo>
                <a:lnTo>
                  <a:pt x="7405" y="70218"/>
                </a:lnTo>
                <a:lnTo>
                  <a:pt x="10767" y="71283"/>
                </a:lnTo>
                <a:lnTo>
                  <a:pt x="14781" y="72071"/>
                </a:lnTo>
                <a:lnTo>
                  <a:pt x="19316" y="72276"/>
                </a:lnTo>
                <a:lnTo>
                  <a:pt x="22679" y="72276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6"/>
                </a:lnTo>
                <a:lnTo>
                  <a:pt x="36334" y="66876"/>
                </a:lnTo>
                <a:lnTo>
                  <a:pt x="40157" y="62917"/>
                </a:lnTo>
                <a:lnTo>
                  <a:pt x="41374" y="60338"/>
                </a:lnTo>
                <a:lnTo>
                  <a:pt x="42580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35" y="46353"/>
                </a:lnTo>
                <a:lnTo>
                  <a:pt x="40881" y="42264"/>
                </a:lnTo>
                <a:lnTo>
                  <a:pt x="38173" y="38987"/>
                </a:lnTo>
                <a:lnTo>
                  <a:pt x="34963" y="36183"/>
                </a:lnTo>
                <a:lnTo>
                  <a:pt x="31125" y="33972"/>
                </a:lnTo>
                <a:lnTo>
                  <a:pt x="27190" y="32043"/>
                </a:lnTo>
                <a:lnTo>
                  <a:pt x="23240" y="30200"/>
                </a:lnTo>
                <a:lnTo>
                  <a:pt x="19403" y="28397"/>
                </a:lnTo>
                <a:lnTo>
                  <a:pt x="16202" y="26327"/>
                </a:lnTo>
                <a:lnTo>
                  <a:pt x="13484" y="23976"/>
                </a:lnTo>
                <a:lnTo>
                  <a:pt x="11681" y="21156"/>
                </a:lnTo>
                <a:lnTo>
                  <a:pt x="1123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333642" y="37287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3" y="58193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374300" y="374103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90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73"/>
                </a:lnTo>
                <a:lnTo>
                  <a:pt x="18338" y="46669"/>
                </a:lnTo>
                <a:lnTo>
                  <a:pt x="15454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5" h="53657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697"/>
                </a:lnTo>
                <a:lnTo>
                  <a:pt x="38379" y="8139"/>
                </a:lnTo>
                <a:lnTo>
                  <a:pt x="35763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27"/>
                </a:lnTo>
                <a:lnTo>
                  <a:pt x="12650" y="31496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5" y="46073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424449" y="37287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3" y="58193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467339" y="372165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1" y="8891"/>
                </a:lnTo>
                <a:lnTo>
                  <a:pt x="3380" y="10745"/>
                </a:lnTo>
                <a:lnTo>
                  <a:pt x="7609" y="10745"/>
                </a:lnTo>
                <a:lnTo>
                  <a:pt x="10670" y="8851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7"/>
                </a:lnTo>
                <a:lnTo>
                  <a:pt x="0" y="5425"/>
                </a:lnTo>
                <a:close/>
              </a:path>
              <a:path w="11062" h="72290">
                <a:moveTo>
                  <a:pt x="1270" y="71387"/>
                </a:moveTo>
                <a:lnTo>
                  <a:pt x="3938" y="72290"/>
                </a:lnTo>
                <a:lnTo>
                  <a:pt x="7178" y="72290"/>
                </a:lnTo>
                <a:lnTo>
                  <a:pt x="10033" y="70650"/>
                </a:lnTo>
                <a:lnTo>
                  <a:pt x="10033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50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490397" y="374103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1"/>
                </a:moveTo>
                <a:lnTo>
                  <a:pt x="9589" y="21347"/>
                </a:lnTo>
                <a:lnTo>
                  <a:pt x="10184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3" y="11465"/>
                </a:lnTo>
                <a:lnTo>
                  <a:pt x="37515" y="15008"/>
                </a:lnTo>
                <a:lnTo>
                  <a:pt x="38825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37"/>
                </a:lnTo>
                <a:lnTo>
                  <a:pt x="48336" y="18564"/>
                </a:lnTo>
                <a:lnTo>
                  <a:pt x="47346" y="15303"/>
                </a:lnTo>
                <a:lnTo>
                  <a:pt x="46356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6"/>
                </a:lnTo>
                <a:lnTo>
                  <a:pt x="3923" y="44383"/>
                </a:lnTo>
                <a:lnTo>
                  <a:pt x="5918" y="46669"/>
                </a:lnTo>
                <a:lnTo>
                  <a:pt x="10388" y="50684"/>
                </a:lnTo>
                <a:lnTo>
                  <a:pt x="10021" y="34239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44" h="53657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21" y="34239"/>
                </a:lnTo>
                <a:lnTo>
                  <a:pt x="10388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52879" y="3741026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23"/>
                </a:lnTo>
                <a:lnTo>
                  <a:pt x="39193" y="52923"/>
                </a:lnTo>
                <a:lnTo>
                  <a:pt x="42047" y="51282"/>
                </a:lnTo>
                <a:lnTo>
                  <a:pt x="42047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635606" y="3716690"/>
            <a:ext cx="19645" cy="95684"/>
          </a:xfrm>
          <a:custGeom>
            <a:avLst/>
            <a:gdLst/>
            <a:ahLst/>
            <a:cxnLst/>
            <a:rect l="l" t="t" r="r" b="b"/>
            <a:pathLst>
              <a:path w="19645" h="95684">
                <a:moveTo>
                  <a:pt x="251" y="55958"/>
                </a:moveTo>
                <a:lnTo>
                  <a:pt x="759" y="59957"/>
                </a:lnTo>
                <a:lnTo>
                  <a:pt x="1271" y="63957"/>
                </a:lnTo>
                <a:lnTo>
                  <a:pt x="2030" y="67906"/>
                </a:lnTo>
                <a:lnTo>
                  <a:pt x="3045" y="71805"/>
                </a:lnTo>
                <a:lnTo>
                  <a:pt x="4050" y="75718"/>
                </a:lnTo>
                <a:lnTo>
                  <a:pt x="5306" y="79566"/>
                </a:lnTo>
                <a:lnTo>
                  <a:pt x="6781" y="83351"/>
                </a:lnTo>
                <a:lnTo>
                  <a:pt x="8265" y="87123"/>
                </a:lnTo>
                <a:lnTo>
                  <a:pt x="9993" y="90857"/>
                </a:lnTo>
                <a:lnTo>
                  <a:pt x="11937" y="94554"/>
                </a:lnTo>
                <a:lnTo>
                  <a:pt x="13615" y="95529"/>
                </a:lnTo>
                <a:lnTo>
                  <a:pt x="16178" y="95684"/>
                </a:lnTo>
                <a:lnTo>
                  <a:pt x="19530" y="93257"/>
                </a:lnTo>
                <a:lnTo>
                  <a:pt x="16243" y="85902"/>
                </a:lnTo>
                <a:lnTo>
                  <a:pt x="13741" y="78422"/>
                </a:lnTo>
                <a:lnTo>
                  <a:pt x="12026" y="70779"/>
                </a:lnTo>
                <a:lnTo>
                  <a:pt x="10299" y="63158"/>
                </a:lnTo>
                <a:lnTo>
                  <a:pt x="9446" y="55450"/>
                </a:lnTo>
                <a:lnTo>
                  <a:pt x="9446" y="39931"/>
                </a:lnTo>
                <a:lnTo>
                  <a:pt x="10285" y="32233"/>
                </a:lnTo>
                <a:lnTo>
                  <a:pt x="11962" y="24588"/>
                </a:lnTo>
                <a:lnTo>
                  <a:pt x="13651" y="16930"/>
                </a:lnTo>
                <a:lnTo>
                  <a:pt x="16203" y="9475"/>
                </a:lnTo>
                <a:lnTo>
                  <a:pt x="19645" y="2199"/>
                </a:lnTo>
                <a:lnTo>
                  <a:pt x="17614" y="25"/>
                </a:lnTo>
                <a:lnTo>
                  <a:pt x="14665" y="0"/>
                </a:lnTo>
                <a:lnTo>
                  <a:pt x="11998" y="1004"/>
                </a:lnTo>
                <a:lnTo>
                  <a:pt x="10144" y="4726"/>
                </a:lnTo>
                <a:lnTo>
                  <a:pt x="8481" y="8496"/>
                </a:lnTo>
                <a:lnTo>
                  <a:pt x="7009" y="12293"/>
                </a:lnTo>
                <a:lnTo>
                  <a:pt x="5521" y="16092"/>
                </a:lnTo>
                <a:lnTo>
                  <a:pt x="4265" y="19954"/>
                </a:lnTo>
                <a:lnTo>
                  <a:pt x="3235" y="23878"/>
                </a:lnTo>
                <a:lnTo>
                  <a:pt x="2195" y="27812"/>
                </a:lnTo>
                <a:lnTo>
                  <a:pt x="1407" y="31752"/>
                </a:lnTo>
                <a:lnTo>
                  <a:pt x="849" y="35740"/>
                </a:lnTo>
                <a:lnTo>
                  <a:pt x="276" y="39715"/>
                </a:lnTo>
                <a:lnTo>
                  <a:pt x="0" y="43740"/>
                </a:lnTo>
                <a:lnTo>
                  <a:pt x="0" y="51918"/>
                </a:lnTo>
                <a:lnTo>
                  <a:pt x="251" y="55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665509" y="3723126"/>
            <a:ext cx="91705" cy="70852"/>
          </a:xfrm>
          <a:custGeom>
            <a:avLst/>
            <a:gdLst/>
            <a:ahLst/>
            <a:cxnLst/>
            <a:rect l="l" t="t" r="r" b="b"/>
            <a:pathLst>
              <a:path w="91705" h="70852">
                <a:moveTo>
                  <a:pt x="229" y="3643"/>
                </a:moveTo>
                <a:lnTo>
                  <a:pt x="18784" y="68475"/>
                </a:lnTo>
                <a:lnTo>
                  <a:pt x="19622" y="70002"/>
                </a:lnTo>
                <a:lnTo>
                  <a:pt x="22477" y="70761"/>
                </a:lnTo>
                <a:lnTo>
                  <a:pt x="25462" y="70852"/>
                </a:lnTo>
                <a:lnTo>
                  <a:pt x="29043" y="70686"/>
                </a:lnTo>
                <a:lnTo>
                  <a:pt x="31751" y="68475"/>
                </a:lnTo>
                <a:lnTo>
                  <a:pt x="45312" y="15454"/>
                </a:lnTo>
                <a:lnTo>
                  <a:pt x="60133" y="68475"/>
                </a:lnTo>
                <a:lnTo>
                  <a:pt x="60986" y="70002"/>
                </a:lnTo>
                <a:lnTo>
                  <a:pt x="63790" y="70761"/>
                </a:lnTo>
                <a:lnTo>
                  <a:pt x="66649" y="70852"/>
                </a:lnTo>
                <a:lnTo>
                  <a:pt x="70130" y="70686"/>
                </a:lnTo>
                <a:lnTo>
                  <a:pt x="73101" y="68475"/>
                </a:lnTo>
                <a:lnTo>
                  <a:pt x="91705" y="3682"/>
                </a:lnTo>
                <a:lnTo>
                  <a:pt x="91312" y="403"/>
                </a:lnTo>
                <a:lnTo>
                  <a:pt x="88720" y="0"/>
                </a:lnTo>
                <a:lnTo>
                  <a:pt x="85751" y="25"/>
                </a:lnTo>
                <a:lnTo>
                  <a:pt x="82651" y="2005"/>
                </a:lnTo>
                <a:lnTo>
                  <a:pt x="67182" y="60779"/>
                </a:lnTo>
                <a:lnTo>
                  <a:pt x="50965" y="2070"/>
                </a:lnTo>
                <a:lnTo>
                  <a:pt x="48934" y="176"/>
                </a:lnTo>
                <a:lnTo>
                  <a:pt x="45910" y="0"/>
                </a:lnTo>
                <a:lnTo>
                  <a:pt x="43281" y="101"/>
                </a:lnTo>
                <a:lnTo>
                  <a:pt x="40549" y="2070"/>
                </a:lnTo>
                <a:lnTo>
                  <a:pt x="25566" y="60779"/>
                </a:lnTo>
                <a:lnTo>
                  <a:pt x="9730" y="1955"/>
                </a:lnTo>
                <a:lnTo>
                  <a:pt x="9297" y="723"/>
                </a:lnTo>
                <a:lnTo>
                  <a:pt x="6579" y="25"/>
                </a:lnTo>
                <a:lnTo>
                  <a:pt x="3416" y="0"/>
                </a:lnTo>
                <a:lnTo>
                  <a:pt x="0" y="849"/>
                </a:lnTo>
                <a:lnTo>
                  <a:pt x="229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766729" y="374103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90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73"/>
                </a:lnTo>
                <a:lnTo>
                  <a:pt x="18338" y="46669"/>
                </a:lnTo>
                <a:lnTo>
                  <a:pt x="15458" y="46669"/>
                </a:lnTo>
                <a:lnTo>
                  <a:pt x="11584" y="44409"/>
                </a:lnTo>
                <a:lnTo>
                  <a:pt x="9169" y="40906"/>
                </a:lnTo>
                <a:close/>
              </a:path>
              <a:path w="22875" h="53657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39"/>
                </a:lnTo>
                <a:lnTo>
                  <a:pt x="35765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68"/>
                </a:lnTo>
                <a:lnTo>
                  <a:pt x="11178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92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4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3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816877" y="37287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3" y="58193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857600" y="374103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102"/>
                </a:lnTo>
                <a:lnTo>
                  <a:pt x="10833" y="312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96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62" y="42900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3"/>
                </a:lnTo>
                <a:lnTo>
                  <a:pt x="10095" y="35977"/>
                </a:lnTo>
                <a:lnTo>
                  <a:pt x="9270" y="31356"/>
                </a:lnTo>
                <a:lnTo>
                  <a:pt x="9270" y="28652"/>
                </a:lnTo>
                <a:lnTo>
                  <a:pt x="41426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2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0" y="633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916734" y="3741030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308" y="9373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4" y="9475"/>
                </a:lnTo>
                <a:lnTo>
                  <a:pt x="28448" y="8194"/>
                </a:lnTo>
                <a:lnTo>
                  <a:pt x="28508" y="3671"/>
                </a:lnTo>
                <a:lnTo>
                  <a:pt x="26136" y="687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5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85"/>
                </a:lnTo>
                <a:lnTo>
                  <a:pt x="8953" y="19151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953904" y="3716661"/>
            <a:ext cx="19684" cy="95721"/>
          </a:xfrm>
          <a:custGeom>
            <a:avLst/>
            <a:gdLst/>
            <a:ahLst/>
            <a:cxnLst/>
            <a:rect l="l" t="t" r="r" b="b"/>
            <a:pathLst>
              <a:path w="19684" h="95721">
                <a:moveTo>
                  <a:pt x="10299" y="39956"/>
                </a:moveTo>
                <a:lnTo>
                  <a:pt x="10299" y="55487"/>
                </a:lnTo>
                <a:lnTo>
                  <a:pt x="9446" y="63195"/>
                </a:lnTo>
                <a:lnTo>
                  <a:pt x="7746" y="70840"/>
                </a:lnTo>
                <a:lnTo>
                  <a:pt x="6043" y="78487"/>
                </a:lnTo>
                <a:lnTo>
                  <a:pt x="3528" y="85968"/>
                </a:lnTo>
                <a:lnTo>
                  <a:pt x="201" y="93284"/>
                </a:lnTo>
                <a:lnTo>
                  <a:pt x="0" y="94946"/>
                </a:lnTo>
                <a:lnTo>
                  <a:pt x="2627" y="95721"/>
                </a:lnTo>
                <a:lnTo>
                  <a:pt x="5256" y="95670"/>
                </a:lnTo>
                <a:lnTo>
                  <a:pt x="7797" y="94590"/>
                </a:lnTo>
                <a:lnTo>
                  <a:pt x="9752" y="90896"/>
                </a:lnTo>
                <a:lnTo>
                  <a:pt x="11465" y="87160"/>
                </a:lnTo>
                <a:lnTo>
                  <a:pt x="12927" y="83376"/>
                </a:lnTo>
                <a:lnTo>
                  <a:pt x="14389" y="79592"/>
                </a:lnTo>
                <a:lnTo>
                  <a:pt x="15631" y="75744"/>
                </a:lnTo>
                <a:lnTo>
                  <a:pt x="16649" y="71845"/>
                </a:lnTo>
                <a:lnTo>
                  <a:pt x="17650" y="67932"/>
                </a:lnTo>
                <a:lnTo>
                  <a:pt x="18413" y="63997"/>
                </a:lnTo>
                <a:lnTo>
                  <a:pt x="18921" y="59983"/>
                </a:lnTo>
                <a:lnTo>
                  <a:pt x="19429" y="55994"/>
                </a:lnTo>
                <a:lnTo>
                  <a:pt x="19684" y="51944"/>
                </a:lnTo>
                <a:lnTo>
                  <a:pt x="19684" y="39715"/>
                </a:lnTo>
                <a:lnTo>
                  <a:pt x="18629" y="31738"/>
                </a:lnTo>
                <a:lnTo>
                  <a:pt x="16509" y="23903"/>
                </a:lnTo>
                <a:lnTo>
                  <a:pt x="14389" y="16078"/>
                </a:lnTo>
                <a:lnTo>
                  <a:pt x="11465" y="8445"/>
                </a:lnTo>
                <a:lnTo>
                  <a:pt x="7746" y="1029"/>
                </a:lnTo>
                <a:lnTo>
                  <a:pt x="5521" y="76"/>
                </a:lnTo>
                <a:lnTo>
                  <a:pt x="2793" y="0"/>
                </a:lnTo>
                <a:lnTo>
                  <a:pt x="100" y="2225"/>
                </a:lnTo>
                <a:lnTo>
                  <a:pt x="3492" y="9500"/>
                </a:lnTo>
                <a:lnTo>
                  <a:pt x="6043" y="16955"/>
                </a:lnTo>
                <a:lnTo>
                  <a:pt x="7746" y="24613"/>
                </a:lnTo>
                <a:lnTo>
                  <a:pt x="9446" y="32260"/>
                </a:lnTo>
                <a:lnTo>
                  <a:pt x="10299" y="3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704060" y="3991424"/>
            <a:ext cx="52476" cy="70483"/>
          </a:xfrm>
          <a:custGeom>
            <a:avLst/>
            <a:gdLst/>
            <a:ahLst/>
            <a:cxnLst/>
            <a:rect l="l" t="t" r="r" b="b"/>
            <a:pathLst>
              <a:path w="52476" h="70483">
                <a:moveTo>
                  <a:pt x="21908" y="69771"/>
                </a:moveTo>
                <a:lnTo>
                  <a:pt x="24601" y="70483"/>
                </a:lnTo>
                <a:lnTo>
                  <a:pt x="27863" y="70483"/>
                </a:lnTo>
                <a:lnTo>
                  <a:pt x="30887" y="68807"/>
                </a:lnTo>
                <a:lnTo>
                  <a:pt x="30887" y="7923"/>
                </a:lnTo>
                <a:lnTo>
                  <a:pt x="50633" y="7923"/>
                </a:lnTo>
                <a:lnTo>
                  <a:pt x="52170" y="6717"/>
                </a:lnTo>
                <a:lnTo>
                  <a:pt x="52476" y="4010"/>
                </a:lnTo>
                <a:lnTo>
                  <a:pt x="52437" y="2717"/>
                </a:lnTo>
                <a:lnTo>
                  <a:pt x="50633" y="0"/>
                </a:lnTo>
                <a:lnTo>
                  <a:pt x="1244" y="60"/>
                </a:lnTo>
                <a:lnTo>
                  <a:pt x="0" y="2717"/>
                </a:lnTo>
                <a:lnTo>
                  <a:pt x="0" y="5295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807"/>
                </a:lnTo>
                <a:lnTo>
                  <a:pt x="21908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767380" y="3986081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594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7" y="75845"/>
                </a:lnTo>
                <a:lnTo>
                  <a:pt x="39193" y="75845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6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19" y="36983"/>
                </a:lnTo>
                <a:lnTo>
                  <a:pt x="13766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1014"/>
                </a:lnTo>
                <a:lnTo>
                  <a:pt x="28642" y="32310"/>
                </a:lnTo>
                <a:lnTo>
                  <a:pt x="31385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23817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3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30" y="3074"/>
                </a:lnTo>
                <a:lnTo>
                  <a:pt x="33224" y="1828"/>
                </a:lnTo>
                <a:lnTo>
                  <a:pt x="30530" y="612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3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8" y="20092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8294" y="49187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90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50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5" y="3114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900252" y="3989631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21"/>
                </a:moveTo>
                <a:lnTo>
                  <a:pt x="11023" y="8888"/>
                </a:lnTo>
                <a:lnTo>
                  <a:pt x="13967" y="10742"/>
                </a:lnTo>
                <a:lnTo>
                  <a:pt x="18197" y="10742"/>
                </a:lnTo>
                <a:lnTo>
                  <a:pt x="21258" y="8837"/>
                </a:lnTo>
                <a:lnTo>
                  <a:pt x="21653" y="5321"/>
                </a:lnTo>
                <a:lnTo>
                  <a:pt x="21272" y="1854"/>
                </a:lnTo>
                <a:lnTo>
                  <a:pt x="18313" y="0"/>
                </a:lnTo>
                <a:lnTo>
                  <a:pt x="14032" y="0"/>
                </a:lnTo>
                <a:lnTo>
                  <a:pt x="11023" y="1893"/>
                </a:lnTo>
                <a:lnTo>
                  <a:pt x="10641" y="5421"/>
                </a:lnTo>
                <a:close/>
              </a:path>
              <a:path w="21653" h="91807">
                <a:moveTo>
                  <a:pt x="684" y="90717"/>
                </a:move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6" y="89852"/>
                </a:lnTo>
                <a:lnTo>
                  <a:pt x="17258" y="87185"/>
                </a:lnTo>
                <a:lnTo>
                  <a:pt x="19263" y="83808"/>
                </a:lnTo>
                <a:lnTo>
                  <a:pt x="20344" y="79348"/>
                </a:lnTo>
                <a:lnTo>
                  <a:pt x="20624" y="76442"/>
                </a:lnTo>
                <a:lnTo>
                  <a:pt x="20624" y="21819"/>
                </a:lnTo>
                <a:lnTo>
                  <a:pt x="20408" y="21107"/>
                </a:lnTo>
                <a:lnTo>
                  <a:pt x="17715" y="20167"/>
                </a:lnTo>
                <a:lnTo>
                  <a:pt x="14526" y="20167"/>
                </a:lnTo>
                <a:lnTo>
                  <a:pt x="11620" y="21819"/>
                </a:lnTo>
                <a:lnTo>
                  <a:pt x="11620" y="75412"/>
                </a:lnTo>
                <a:lnTo>
                  <a:pt x="11490" y="77382"/>
                </a:lnTo>
                <a:lnTo>
                  <a:pt x="10984" y="79984"/>
                </a:lnTo>
                <a:lnTo>
                  <a:pt x="8798" y="83261"/>
                </a:lnTo>
                <a:lnTo>
                  <a:pt x="6080" y="84150"/>
                </a:lnTo>
                <a:lnTo>
                  <a:pt x="2692" y="84024"/>
                </a:lnTo>
                <a:lnTo>
                  <a:pt x="137" y="85370"/>
                </a:lnTo>
                <a:lnTo>
                  <a:pt x="0" y="87998"/>
                </a:lnTo>
                <a:lnTo>
                  <a:pt x="684" y="90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935406" y="400900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6" y="50267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7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4" y="30290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65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77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389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2" y="52985"/>
                </a:lnTo>
                <a:lnTo>
                  <a:pt x="34762" y="51624"/>
                </a:lnTo>
                <a:lnTo>
                  <a:pt x="37886" y="50267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99155" y="3986089"/>
            <a:ext cx="44931" cy="76579"/>
          </a:xfrm>
          <a:custGeom>
            <a:avLst/>
            <a:gdLst/>
            <a:ahLst/>
            <a:cxnLst/>
            <a:rect l="l" t="t" r="r" b="b"/>
            <a:pathLst>
              <a:path w="44931" h="76579">
                <a:moveTo>
                  <a:pt x="20941" y="76413"/>
                </a:moveTo>
                <a:lnTo>
                  <a:pt x="23925" y="76579"/>
                </a:lnTo>
                <a:lnTo>
                  <a:pt x="27292" y="76579"/>
                </a:lnTo>
                <a:lnTo>
                  <a:pt x="30276" y="75930"/>
                </a:lnTo>
                <a:lnTo>
                  <a:pt x="32879" y="74674"/>
                </a:lnTo>
                <a:lnTo>
                  <a:pt x="35482" y="73403"/>
                </a:lnTo>
                <a:lnTo>
                  <a:pt x="37682" y="71574"/>
                </a:lnTo>
                <a:lnTo>
                  <a:pt x="41259" y="66812"/>
                </a:lnTo>
                <a:lnTo>
                  <a:pt x="42621" y="63929"/>
                </a:lnTo>
                <a:lnTo>
                  <a:pt x="43545" y="60540"/>
                </a:lnTo>
                <a:lnTo>
                  <a:pt x="44460" y="57161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3"/>
                </a:lnTo>
                <a:lnTo>
                  <a:pt x="43841" y="39027"/>
                </a:lnTo>
                <a:lnTo>
                  <a:pt x="43113" y="35838"/>
                </a:lnTo>
                <a:lnTo>
                  <a:pt x="41972" y="33069"/>
                </a:lnTo>
                <a:lnTo>
                  <a:pt x="40396" y="30693"/>
                </a:lnTo>
                <a:lnTo>
                  <a:pt x="36777" y="26438"/>
                </a:lnTo>
                <a:lnTo>
                  <a:pt x="31748" y="23619"/>
                </a:lnTo>
                <a:lnTo>
                  <a:pt x="28724" y="22910"/>
                </a:lnTo>
                <a:lnTo>
                  <a:pt x="25182" y="22910"/>
                </a:lnTo>
                <a:lnTo>
                  <a:pt x="22353" y="23050"/>
                </a:lnTo>
                <a:lnTo>
                  <a:pt x="23468" y="30618"/>
                </a:lnTo>
                <a:lnTo>
                  <a:pt x="27749" y="31165"/>
                </a:lnTo>
                <a:lnTo>
                  <a:pt x="30885" y="33375"/>
                </a:lnTo>
                <a:lnTo>
                  <a:pt x="33080" y="36652"/>
                </a:lnTo>
                <a:lnTo>
                  <a:pt x="34697" y="40525"/>
                </a:lnTo>
                <a:lnTo>
                  <a:pt x="35457" y="45223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908"/>
                </a:lnTo>
                <a:lnTo>
                  <a:pt x="33783" y="61135"/>
                </a:lnTo>
                <a:lnTo>
                  <a:pt x="31788" y="64716"/>
                </a:lnTo>
                <a:lnTo>
                  <a:pt x="28879" y="67243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6" y="74623"/>
                </a:lnTo>
                <a:lnTo>
                  <a:pt x="18299" y="75816"/>
                </a:lnTo>
                <a:lnTo>
                  <a:pt x="20941" y="76413"/>
                </a:lnTo>
                <a:close/>
              </a:path>
              <a:path w="44931" h="76579">
                <a:moveTo>
                  <a:pt x="0" y="74192"/>
                </a:moveTo>
                <a:lnTo>
                  <a:pt x="0" y="74472"/>
                </a:lnTo>
                <a:lnTo>
                  <a:pt x="2564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5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47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3"/>
                </a:lnTo>
                <a:lnTo>
                  <a:pt x="12964" y="35661"/>
                </a:lnTo>
                <a:lnTo>
                  <a:pt x="16596" y="32738"/>
                </a:lnTo>
                <a:lnTo>
                  <a:pt x="20038" y="31101"/>
                </a:lnTo>
                <a:lnTo>
                  <a:pt x="23468" y="30618"/>
                </a:lnTo>
                <a:lnTo>
                  <a:pt x="22353" y="23050"/>
                </a:lnTo>
                <a:lnTo>
                  <a:pt x="19745" y="23633"/>
                </a:lnTo>
                <a:lnTo>
                  <a:pt x="17143" y="24724"/>
                </a:lnTo>
                <a:lnTo>
                  <a:pt x="14516" y="26186"/>
                </a:lnTo>
                <a:lnTo>
                  <a:pt x="11797" y="28205"/>
                </a:lnTo>
                <a:lnTo>
                  <a:pt x="8953" y="30934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084435" y="3989638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07"/>
                </a:moveTo>
                <a:lnTo>
                  <a:pt x="378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1" y="1838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08271" y="400900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79"/>
                </a:lnTo>
                <a:lnTo>
                  <a:pt x="23966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2"/>
                </a:lnTo>
                <a:lnTo>
                  <a:pt x="8878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30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60" y="46610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5" y="26633"/>
                </a:lnTo>
                <a:lnTo>
                  <a:pt x="25222" y="25110"/>
                </a:lnTo>
                <a:lnTo>
                  <a:pt x="22176" y="23815"/>
                </a:lnTo>
                <a:lnTo>
                  <a:pt x="19127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4" y="16588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180689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2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35549" y="4009765"/>
            <a:ext cx="42544" cy="52197"/>
          </a:xfrm>
          <a:custGeom>
            <a:avLst/>
            <a:gdLst/>
            <a:ahLst/>
            <a:cxnLst/>
            <a:rect l="l" t="t" r="r" b="b"/>
            <a:pathLst>
              <a:path w="42544" h="52197">
                <a:moveTo>
                  <a:pt x="38826" y="0"/>
                </a:moveTo>
                <a:lnTo>
                  <a:pt x="36032" y="15"/>
                </a:lnTo>
                <a:lnTo>
                  <a:pt x="32943" y="1412"/>
                </a:lnTo>
                <a:lnTo>
                  <a:pt x="21654" y="19584"/>
                </a:lnTo>
                <a:lnTo>
                  <a:pt x="10530" y="1412"/>
                </a:lnTo>
                <a:lnTo>
                  <a:pt x="8370" y="126"/>
                </a:lnTo>
                <a:lnTo>
                  <a:pt x="2426" y="101"/>
                </a:lnTo>
                <a:lnTo>
                  <a:pt x="814" y="2707"/>
                </a:lnTo>
                <a:lnTo>
                  <a:pt x="15203" y="25653"/>
                </a:lnTo>
                <a:lnTo>
                  <a:pt x="0" y="49479"/>
                </a:lnTo>
                <a:lnTo>
                  <a:pt x="231" y="51818"/>
                </a:lnTo>
                <a:lnTo>
                  <a:pt x="2923" y="52197"/>
                </a:lnTo>
                <a:lnTo>
                  <a:pt x="6416" y="52110"/>
                </a:lnTo>
                <a:lnTo>
                  <a:pt x="9284" y="50674"/>
                </a:lnTo>
                <a:lnTo>
                  <a:pt x="20956" y="31295"/>
                </a:lnTo>
                <a:lnTo>
                  <a:pt x="32666" y="50674"/>
                </a:lnTo>
                <a:lnTo>
                  <a:pt x="32983" y="51156"/>
                </a:lnTo>
                <a:lnTo>
                  <a:pt x="35575" y="52110"/>
                </a:lnTo>
                <a:lnTo>
                  <a:pt x="38153" y="52197"/>
                </a:lnTo>
                <a:lnTo>
                  <a:pt x="40896" y="52059"/>
                </a:lnTo>
                <a:lnTo>
                  <a:pt x="42544" y="49479"/>
                </a:lnTo>
                <a:lnTo>
                  <a:pt x="27457" y="25387"/>
                </a:lnTo>
                <a:lnTo>
                  <a:pt x="41734" y="2707"/>
                </a:lnTo>
                <a:lnTo>
                  <a:pt x="41518" y="317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287367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9"/>
                </a:lnTo>
                <a:lnTo>
                  <a:pt x="1626" y="15760"/>
                </a:lnTo>
                <a:lnTo>
                  <a:pt x="537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5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44359" y="4009057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3" y="12509"/>
                </a:lnTo>
                <a:lnTo>
                  <a:pt x="15073" y="9194"/>
                </a:lnTo>
                <a:lnTo>
                  <a:pt x="18364" y="7542"/>
                </a:lnTo>
                <a:lnTo>
                  <a:pt x="24775" y="7542"/>
                </a:lnTo>
                <a:lnTo>
                  <a:pt x="28130" y="8431"/>
                </a:lnTo>
                <a:lnTo>
                  <a:pt x="32066" y="10415"/>
                </a:lnTo>
                <a:lnTo>
                  <a:pt x="35457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2" y="5551"/>
                </a:lnTo>
                <a:lnTo>
                  <a:pt x="34632" y="3200"/>
                </a:lnTo>
                <a:lnTo>
                  <a:pt x="31356" y="1573"/>
                </a:lnTo>
                <a:lnTo>
                  <a:pt x="28775" y="712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5" y="2668"/>
                </a:lnTo>
                <a:lnTo>
                  <a:pt x="8633" y="4305"/>
                </a:lnTo>
                <a:lnTo>
                  <a:pt x="4544" y="8712"/>
                </a:lnTo>
                <a:lnTo>
                  <a:pt x="2931" y="11545"/>
                </a:lnTo>
                <a:lnTo>
                  <a:pt x="1750" y="14997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3" y="38606"/>
                </a:lnTo>
                <a:lnTo>
                  <a:pt x="2387" y="41846"/>
                </a:lnTo>
                <a:lnTo>
                  <a:pt x="3784" y="44575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4" y="53607"/>
                </a:lnTo>
                <a:lnTo>
                  <a:pt x="23454" y="53607"/>
                </a:lnTo>
                <a:lnTo>
                  <a:pt x="26694" y="53111"/>
                </a:lnTo>
                <a:lnTo>
                  <a:pt x="29754" y="52376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2" y="39660"/>
                </a:lnTo>
                <a:lnTo>
                  <a:pt x="33502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5" y="45464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9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96397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3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208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1" y="40143"/>
                </a:lnTo>
                <a:lnTo>
                  <a:pt x="9626" y="36968"/>
                </a:lnTo>
                <a:lnTo>
                  <a:pt x="9008" y="32943"/>
                </a:lnTo>
                <a:lnTo>
                  <a:pt x="9008" y="1662"/>
                </a:lnTo>
                <a:lnTo>
                  <a:pt x="8790" y="924"/>
                </a:lnTo>
                <a:lnTo>
                  <a:pt x="6098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0"/>
                </a:lnTo>
                <a:lnTo>
                  <a:pt x="3848" y="46836"/>
                </a:lnTo>
                <a:lnTo>
                  <a:pt x="7024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1" y="924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450480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7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493107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5" y="3114"/>
                </a:lnTo>
                <a:lnTo>
                  <a:pt x="8359" y="4903"/>
                </a:lnTo>
                <a:lnTo>
                  <a:pt x="4281" y="9577"/>
                </a:lnTo>
                <a:lnTo>
                  <a:pt x="2707" y="12409"/>
                </a:lnTo>
                <a:lnTo>
                  <a:pt x="1626" y="15760"/>
                </a:lnTo>
                <a:lnTo>
                  <a:pt x="537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5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551056" y="404269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2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4" y="11113"/>
                </a:moveTo>
                <a:lnTo>
                  <a:pt x="37019" y="18125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9"/>
                </a:lnTo>
                <a:lnTo>
                  <a:pt x="44921" y="-54683"/>
                </a:lnTo>
                <a:lnTo>
                  <a:pt x="44679" y="-55432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4" y="-54683"/>
                </a:lnTo>
                <a:lnTo>
                  <a:pt x="35914" y="-26311"/>
                </a:lnTo>
                <a:lnTo>
                  <a:pt x="31255" y="-30581"/>
                </a:lnTo>
                <a:lnTo>
                  <a:pt x="26517" y="-33069"/>
                </a:lnTo>
                <a:lnTo>
                  <a:pt x="23901" y="-33691"/>
                </a:lnTo>
                <a:lnTo>
                  <a:pt x="17614" y="-33691"/>
                </a:lnTo>
                <a:lnTo>
                  <a:pt x="14580" y="-33055"/>
                </a:lnTo>
                <a:lnTo>
                  <a:pt x="11963" y="-31774"/>
                </a:lnTo>
                <a:lnTo>
                  <a:pt x="9335" y="-30477"/>
                </a:lnTo>
                <a:lnTo>
                  <a:pt x="7139" y="-28648"/>
                </a:lnTo>
                <a:lnTo>
                  <a:pt x="3592" y="-23874"/>
                </a:lnTo>
                <a:lnTo>
                  <a:pt x="2261" y="-20991"/>
                </a:lnTo>
                <a:lnTo>
                  <a:pt x="1347" y="-17600"/>
                </a:lnTo>
                <a:lnTo>
                  <a:pt x="443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56" y="673"/>
                </a:lnTo>
                <a:lnTo>
                  <a:pt x="1080" y="3873"/>
                </a:lnTo>
                <a:lnTo>
                  <a:pt x="1804" y="7073"/>
                </a:lnTo>
                <a:lnTo>
                  <a:pt x="2960" y="9867"/>
                </a:lnTo>
                <a:lnTo>
                  <a:pt x="4522" y="12232"/>
                </a:lnTo>
                <a:lnTo>
                  <a:pt x="8154" y="16484"/>
                </a:lnTo>
                <a:lnTo>
                  <a:pt x="9842" y="0"/>
                </a:lnTo>
                <a:lnTo>
                  <a:pt x="9270" y="-4762"/>
                </a:lnTo>
                <a:lnTo>
                  <a:pt x="9270" y="-9536"/>
                </a:lnTo>
                <a:lnTo>
                  <a:pt x="9958" y="-14057"/>
                </a:lnTo>
                <a:lnTo>
                  <a:pt x="11125" y="-18299"/>
                </a:lnTo>
                <a:lnTo>
                  <a:pt x="13119" y="-21841"/>
                </a:lnTo>
                <a:lnTo>
                  <a:pt x="16001" y="-24368"/>
                </a:lnTo>
                <a:lnTo>
                  <a:pt x="19533" y="-25995"/>
                </a:lnTo>
                <a:lnTo>
                  <a:pt x="24268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4" y="-16761"/>
                </a:lnTo>
                <a:lnTo>
                  <a:pt x="35914" y="2768"/>
                </a:lnTo>
                <a:lnTo>
                  <a:pt x="33171" y="6033"/>
                </a:lnTo>
                <a:lnTo>
                  <a:pt x="29427" y="9438"/>
                </a:lnTo>
                <a:lnTo>
                  <a:pt x="25971" y="11508"/>
                </a:lnTo>
                <a:lnTo>
                  <a:pt x="22619" y="12319"/>
                </a:lnTo>
                <a:lnTo>
                  <a:pt x="19076" y="12319"/>
                </a:lnTo>
                <a:lnTo>
                  <a:pt x="15570" y="10656"/>
                </a:lnTo>
                <a:lnTo>
                  <a:pt x="12762" y="8092"/>
                </a:lnTo>
                <a:lnTo>
                  <a:pt x="13219" y="19267"/>
                </a:lnTo>
                <a:lnTo>
                  <a:pt x="16268" y="19979"/>
                </a:lnTo>
                <a:lnTo>
                  <a:pt x="23152" y="19979"/>
                </a:lnTo>
                <a:lnTo>
                  <a:pt x="26175" y="19190"/>
                </a:lnTo>
                <a:lnTo>
                  <a:pt x="28944" y="17628"/>
                </a:lnTo>
                <a:lnTo>
                  <a:pt x="31713" y="16080"/>
                </a:lnTo>
                <a:lnTo>
                  <a:pt x="34380" y="13906"/>
                </a:lnTo>
                <a:lnTo>
                  <a:pt x="36944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641511" y="400978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5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2"/>
                </a:lnTo>
                <a:lnTo>
                  <a:pt x="41856" y="924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702102" y="4009006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68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68"/>
                </a:lnTo>
                <a:lnTo>
                  <a:pt x="42050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0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68"/>
                </a:lnTo>
                <a:lnTo>
                  <a:pt x="8952" y="17129"/>
                </a:lnTo>
                <a:lnTo>
                  <a:pt x="11404" y="14058"/>
                </a:lnTo>
                <a:lnTo>
                  <a:pt x="13765" y="11732"/>
                </a:lnTo>
                <a:lnTo>
                  <a:pt x="18251" y="8547"/>
                </a:lnTo>
                <a:lnTo>
                  <a:pt x="22732" y="7744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48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759339" y="404269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2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13"/>
                </a:moveTo>
                <a:lnTo>
                  <a:pt x="37017" y="18125"/>
                </a:lnTo>
                <a:lnTo>
                  <a:pt x="39621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9" y="-5543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55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43" y="9867"/>
                </a:lnTo>
                <a:lnTo>
                  <a:pt x="4521" y="12232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57"/>
                </a:lnTo>
                <a:lnTo>
                  <a:pt x="11123" y="-18299"/>
                </a:lnTo>
                <a:lnTo>
                  <a:pt x="13117" y="-21841"/>
                </a:lnTo>
                <a:lnTo>
                  <a:pt x="16001" y="-24368"/>
                </a:lnTo>
                <a:lnTo>
                  <a:pt x="19533" y="-25995"/>
                </a:lnTo>
                <a:lnTo>
                  <a:pt x="24267" y="-25995"/>
                </a:lnTo>
                <a:lnTo>
                  <a:pt x="28893" y="-23633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59" y="6033"/>
                </a:lnTo>
                <a:lnTo>
                  <a:pt x="29425" y="9438"/>
                </a:lnTo>
                <a:lnTo>
                  <a:pt x="25970" y="11508"/>
                </a:lnTo>
                <a:lnTo>
                  <a:pt x="22618" y="12319"/>
                </a:lnTo>
                <a:lnTo>
                  <a:pt x="19076" y="12319"/>
                </a:lnTo>
                <a:lnTo>
                  <a:pt x="15570" y="10656"/>
                </a:lnTo>
                <a:lnTo>
                  <a:pt x="12762" y="8092"/>
                </a:lnTo>
                <a:lnTo>
                  <a:pt x="13219" y="19267"/>
                </a:lnTo>
                <a:lnTo>
                  <a:pt x="16267" y="19979"/>
                </a:lnTo>
                <a:lnTo>
                  <a:pt x="23150" y="19979"/>
                </a:lnTo>
                <a:lnTo>
                  <a:pt x="26174" y="19190"/>
                </a:lnTo>
                <a:lnTo>
                  <a:pt x="28943" y="17628"/>
                </a:lnTo>
                <a:lnTo>
                  <a:pt x="31711" y="16080"/>
                </a:lnTo>
                <a:lnTo>
                  <a:pt x="34380" y="13906"/>
                </a:lnTo>
                <a:lnTo>
                  <a:pt x="36943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19497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77" y="6808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5"/>
                </a:lnTo>
                <a:lnTo>
                  <a:pt x="9274" y="22075"/>
                </a:lnTo>
                <a:lnTo>
                  <a:pt x="9349" y="20092"/>
                </a:lnTo>
                <a:lnTo>
                  <a:pt x="10833" y="3114"/>
                </a:lnTo>
                <a:lnTo>
                  <a:pt x="8360" y="4903"/>
                </a:lnTo>
                <a:lnTo>
                  <a:pt x="4269" y="9577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3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80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2" y="45519"/>
                </a:lnTo>
                <a:lnTo>
                  <a:pt x="42077" y="42890"/>
                </a:lnTo>
                <a:lnTo>
                  <a:pt x="39450" y="43268"/>
                </a:lnTo>
                <a:lnTo>
                  <a:pt x="36184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9" y="35967"/>
                </a:lnTo>
                <a:lnTo>
                  <a:pt x="9274" y="31346"/>
                </a:lnTo>
                <a:lnTo>
                  <a:pt x="9274" y="28652"/>
                </a:lnTo>
                <a:lnTo>
                  <a:pt x="41429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11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3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880540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3" y="2562"/>
                </a:lnTo>
                <a:lnTo>
                  <a:pt x="10680" y="5994"/>
                </a:lnTo>
                <a:lnTo>
                  <a:pt x="8074" y="9547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941974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83"/>
                </a:moveTo>
                <a:lnTo>
                  <a:pt x="31903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3" y="63158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987852" y="3986081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7" y="45594"/>
                </a:moveTo>
                <a:lnTo>
                  <a:pt x="33097" y="74193"/>
                </a:lnTo>
                <a:lnTo>
                  <a:pt x="33313" y="74931"/>
                </a:lnTo>
                <a:lnTo>
                  <a:pt x="35952" y="75845"/>
                </a:lnTo>
                <a:lnTo>
                  <a:pt x="39192" y="75845"/>
                </a:lnTo>
                <a:lnTo>
                  <a:pt x="42050" y="74193"/>
                </a:lnTo>
                <a:lnTo>
                  <a:pt x="42050" y="40957"/>
                </a:lnTo>
                <a:lnTo>
                  <a:pt x="41744" y="37947"/>
                </a:lnTo>
                <a:lnTo>
                  <a:pt x="40549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70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6" y="23583"/>
                </a:lnTo>
                <a:lnTo>
                  <a:pt x="16714" y="24890"/>
                </a:lnTo>
                <a:lnTo>
                  <a:pt x="14110" y="26226"/>
                </a:lnTo>
                <a:lnTo>
                  <a:pt x="11520" y="28232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45"/>
                </a:lnTo>
                <a:lnTo>
                  <a:pt x="6098" y="75845"/>
                </a:lnTo>
                <a:lnTo>
                  <a:pt x="8952" y="74193"/>
                </a:lnTo>
                <a:lnTo>
                  <a:pt x="8952" y="40054"/>
                </a:lnTo>
                <a:lnTo>
                  <a:pt x="11404" y="36983"/>
                </a:lnTo>
                <a:lnTo>
                  <a:pt x="13765" y="34657"/>
                </a:lnTo>
                <a:lnTo>
                  <a:pt x="18251" y="31471"/>
                </a:lnTo>
                <a:lnTo>
                  <a:pt x="22732" y="30669"/>
                </a:lnTo>
                <a:lnTo>
                  <a:pt x="25998" y="31014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9" y="38873"/>
                </a:lnTo>
                <a:lnTo>
                  <a:pt x="33097" y="42811"/>
                </a:lnTo>
                <a:lnTo>
                  <a:pt x="3309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044922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1" y="6808"/>
                </a:lnTo>
                <a:lnTo>
                  <a:pt x="35928" y="3074"/>
                </a:lnTo>
                <a:lnTo>
                  <a:pt x="3322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3" y="3114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7" y="42890"/>
                </a:lnTo>
                <a:lnTo>
                  <a:pt x="3944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9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3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156656" y="400900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6"/>
                </a:lnTo>
                <a:lnTo>
                  <a:pt x="8978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79"/>
                </a:lnTo>
                <a:lnTo>
                  <a:pt x="23964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29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59" y="46610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6" y="25110"/>
                </a:lnTo>
                <a:lnTo>
                  <a:pt x="22176" y="23815"/>
                </a:lnTo>
                <a:lnTo>
                  <a:pt x="19127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8" y="16588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06023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2" y="0"/>
                </a:moveTo>
                <a:lnTo>
                  <a:pt x="33097" y="1662"/>
                </a:lnTo>
                <a:lnTo>
                  <a:pt x="33097" y="35787"/>
                </a:lnTo>
                <a:lnTo>
                  <a:pt x="30595" y="38862"/>
                </a:lnTo>
                <a:lnTo>
                  <a:pt x="28230" y="41208"/>
                </a:lnTo>
                <a:lnTo>
                  <a:pt x="23788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9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24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266615" y="4009000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2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7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4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11"/>
                </a:lnTo>
                <a:lnTo>
                  <a:pt x="35469" y="50457"/>
                </a:lnTo>
                <a:lnTo>
                  <a:pt x="37680" y="48618"/>
                </a:lnTo>
                <a:lnTo>
                  <a:pt x="41262" y="43879"/>
                </a:lnTo>
                <a:lnTo>
                  <a:pt x="42619" y="41010"/>
                </a:lnTo>
                <a:lnTo>
                  <a:pt x="43548" y="37604"/>
                </a:lnTo>
                <a:lnTo>
                  <a:pt x="44462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2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42"/>
                </a:lnTo>
                <a:lnTo>
                  <a:pt x="16308" y="2249"/>
                </a:lnTo>
                <a:lnTo>
                  <a:pt x="13524" y="3926"/>
                </a:lnTo>
                <a:lnTo>
                  <a:pt x="10781" y="6173"/>
                </a:lnTo>
                <a:lnTo>
                  <a:pt x="7862" y="9006"/>
                </a:lnTo>
                <a:lnTo>
                  <a:pt x="8952" y="17261"/>
                </a:lnTo>
                <a:close/>
              </a:path>
              <a:path w="44931" h="72351">
                <a:moveTo>
                  <a:pt x="7862" y="9006"/>
                </a:moveTo>
                <a:lnTo>
                  <a:pt x="7862" y="2109"/>
                </a:lnTo>
                <a:lnTo>
                  <a:pt x="529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1"/>
                </a:lnTo>
                <a:lnTo>
                  <a:pt x="6098" y="72351"/>
                </a:lnTo>
                <a:lnTo>
                  <a:pt x="8952" y="70650"/>
                </a:lnTo>
                <a:lnTo>
                  <a:pt x="8952" y="46230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20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11"/>
                </a:lnTo>
                <a:lnTo>
                  <a:pt x="33731" y="38177"/>
                </a:lnTo>
                <a:lnTo>
                  <a:pt x="31725" y="41795"/>
                </a:lnTo>
                <a:lnTo>
                  <a:pt x="28792" y="44322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30" y="39674"/>
                </a:lnTo>
                <a:lnTo>
                  <a:pt x="8952" y="36680"/>
                </a:lnTo>
                <a:lnTo>
                  <a:pt x="8952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323689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2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6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9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384730" y="4009010"/>
            <a:ext cx="28534" cy="52919"/>
          </a:xfrm>
          <a:custGeom>
            <a:avLst/>
            <a:gdLst/>
            <a:ahLst/>
            <a:cxnLst/>
            <a:rect l="l" t="t" r="r" b="b"/>
            <a:pathLst>
              <a:path w="28534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1"/>
                </a:lnTo>
                <a:lnTo>
                  <a:pt x="28371" y="8608"/>
                </a:lnTo>
                <a:lnTo>
                  <a:pt x="28534" y="5637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69" y="659"/>
                </a:lnTo>
                <a:lnTo>
                  <a:pt x="14133" y="2562"/>
                </a:lnTo>
                <a:lnTo>
                  <a:pt x="10678" y="5994"/>
                </a:lnTo>
                <a:lnTo>
                  <a:pt x="8074" y="9547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5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18916" y="4009759"/>
            <a:ext cx="46494" cy="52199"/>
          </a:xfrm>
          <a:custGeom>
            <a:avLst/>
            <a:gdLst/>
            <a:ahLst/>
            <a:cxnLst/>
            <a:rect l="l" t="t" r="r" b="b"/>
            <a:pathLst>
              <a:path w="46494" h="52199">
                <a:moveTo>
                  <a:pt x="533" y="3862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3266" y="52199"/>
                </a:lnTo>
                <a:lnTo>
                  <a:pt x="26708" y="52069"/>
                </a:lnTo>
                <a:lnTo>
                  <a:pt x="29397" y="50241"/>
                </a:lnTo>
                <a:lnTo>
                  <a:pt x="46061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78"/>
                </a:lnTo>
                <a:lnTo>
                  <a:pt x="37374" y="1742"/>
                </a:lnTo>
                <a:lnTo>
                  <a:pt x="23760" y="42001"/>
                </a:lnTo>
                <a:lnTo>
                  <a:pt x="23378" y="42001"/>
                </a:lnTo>
                <a:lnTo>
                  <a:pt x="9601" y="1742"/>
                </a:lnTo>
                <a:lnTo>
                  <a:pt x="8039" y="241"/>
                </a:lnTo>
                <a:lnTo>
                  <a:pt x="5435" y="0"/>
                </a:lnTo>
                <a:lnTo>
                  <a:pt x="2854" y="13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476343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38"/>
                </a:lnTo>
                <a:lnTo>
                  <a:pt x="7697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00827" y="400900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1" y="4371"/>
                </a:lnTo>
                <a:lnTo>
                  <a:pt x="3049" y="7214"/>
                </a:lnTo>
                <a:lnTo>
                  <a:pt x="1576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79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49" y="46494"/>
                </a:lnTo>
                <a:lnTo>
                  <a:pt x="10209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10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3" y="21438"/>
                </a:lnTo>
                <a:lnTo>
                  <a:pt x="12524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49369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6"/>
                </a:lnTo>
                <a:lnTo>
                  <a:pt x="10692" y="1838"/>
                </a:lnTo>
                <a:lnTo>
                  <a:pt x="7693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574342" y="4009006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8" y="11164"/>
                </a:lnTo>
                <a:lnTo>
                  <a:pt x="17691" y="8888"/>
                </a:lnTo>
                <a:lnTo>
                  <a:pt x="21894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7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85"/>
                </a:lnTo>
                <a:lnTo>
                  <a:pt x="48308" y="33959"/>
                </a:lnTo>
                <a:lnTo>
                  <a:pt x="48841" y="30290"/>
                </a:lnTo>
                <a:lnTo>
                  <a:pt x="48841" y="22223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72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7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638729" y="4009006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7" y="51268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65" y="11732"/>
                </a:lnTo>
                <a:lnTo>
                  <a:pt x="18248" y="8547"/>
                </a:lnTo>
                <a:lnTo>
                  <a:pt x="22734" y="7744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722932" y="4009006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91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85"/>
                </a:lnTo>
                <a:lnTo>
                  <a:pt x="48312" y="33959"/>
                </a:lnTo>
                <a:lnTo>
                  <a:pt x="48845" y="30290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1" y="51624"/>
                </a:lnTo>
                <a:lnTo>
                  <a:pt x="37882" y="50267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781018" y="3985667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2" y="12989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3"/>
                </a:lnTo>
                <a:lnTo>
                  <a:pt x="0" y="2811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75" y="30351"/>
                </a:lnTo>
                <a:lnTo>
                  <a:pt x="30330" y="27418"/>
                </a:lnTo>
                <a:lnTo>
                  <a:pt x="28536" y="24368"/>
                </a:lnTo>
                <a:lnTo>
                  <a:pt x="17640" y="24368"/>
                </a:lnTo>
                <a:lnTo>
                  <a:pt x="17640" y="19047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17"/>
                </a:lnTo>
                <a:lnTo>
                  <a:pt x="32692" y="8356"/>
                </a:lnTo>
                <a:lnTo>
                  <a:pt x="33047" y="5699"/>
                </a:lnTo>
                <a:lnTo>
                  <a:pt x="32969" y="3935"/>
                </a:lnTo>
                <a:lnTo>
                  <a:pt x="30822" y="1116"/>
                </a:lnTo>
                <a:lnTo>
                  <a:pt x="28055" y="353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15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850815" y="3986081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594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4" y="28995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9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6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1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19" y="36983"/>
                </a:lnTo>
                <a:lnTo>
                  <a:pt x="13766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910060" y="3989638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07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0" y="1838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933018" y="4009104"/>
            <a:ext cx="46226" cy="54662"/>
          </a:xfrm>
          <a:custGeom>
            <a:avLst/>
            <a:gdLst/>
            <a:ahLst/>
            <a:cxnLst/>
            <a:rect l="l" t="t" r="r" b="b"/>
            <a:pathLst>
              <a:path w="46226" h="54662">
                <a:moveTo>
                  <a:pt x="9817" y="36244"/>
                </a:moveTo>
                <a:lnTo>
                  <a:pt x="9499" y="54662"/>
                </a:lnTo>
                <a:lnTo>
                  <a:pt x="11695" y="51573"/>
                </a:lnTo>
                <a:lnTo>
                  <a:pt x="10413" y="39650"/>
                </a:lnTo>
                <a:lnTo>
                  <a:pt x="9817" y="36244"/>
                </a:lnTo>
                <a:close/>
              </a:path>
              <a:path w="46226" h="54662">
                <a:moveTo>
                  <a:pt x="431" y="55739"/>
                </a:moveTo>
                <a:lnTo>
                  <a:pt x="0" y="59208"/>
                </a:lnTo>
                <a:lnTo>
                  <a:pt x="392" y="62826"/>
                </a:lnTo>
                <a:lnTo>
                  <a:pt x="1993" y="66038"/>
                </a:lnTo>
                <a:lnTo>
                  <a:pt x="5039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95"/>
                </a:lnTo>
                <a:lnTo>
                  <a:pt x="32561" y="71005"/>
                </a:lnTo>
                <a:lnTo>
                  <a:pt x="35559" y="70116"/>
                </a:lnTo>
                <a:lnTo>
                  <a:pt x="39966" y="67373"/>
                </a:lnTo>
                <a:lnTo>
                  <a:pt x="43332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2" y="51612"/>
                </a:lnTo>
                <a:lnTo>
                  <a:pt x="43609" y="48387"/>
                </a:lnTo>
                <a:lnTo>
                  <a:pt x="40967" y="45935"/>
                </a:lnTo>
                <a:lnTo>
                  <a:pt x="37730" y="43981"/>
                </a:lnTo>
                <a:lnTo>
                  <a:pt x="33681" y="42786"/>
                </a:lnTo>
                <a:lnTo>
                  <a:pt x="29029" y="42378"/>
                </a:lnTo>
                <a:lnTo>
                  <a:pt x="16278" y="41846"/>
                </a:lnTo>
                <a:lnTo>
                  <a:pt x="14324" y="41770"/>
                </a:lnTo>
                <a:lnTo>
                  <a:pt x="10413" y="39650"/>
                </a:lnTo>
                <a:lnTo>
                  <a:pt x="11695" y="51573"/>
                </a:lnTo>
                <a:lnTo>
                  <a:pt x="14540" y="48995"/>
                </a:lnTo>
                <a:lnTo>
                  <a:pt x="27190" y="49442"/>
                </a:lnTo>
                <a:lnTo>
                  <a:pt x="30110" y="49503"/>
                </a:lnTo>
                <a:lnTo>
                  <a:pt x="32435" y="50115"/>
                </a:lnTo>
                <a:lnTo>
                  <a:pt x="35877" y="52401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1" y="63486"/>
                </a:lnTo>
                <a:lnTo>
                  <a:pt x="29170" y="64720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3"/>
                </a:lnTo>
                <a:lnTo>
                  <a:pt x="12368" y="63690"/>
                </a:lnTo>
                <a:lnTo>
                  <a:pt x="8787" y="60681"/>
                </a:lnTo>
                <a:lnTo>
                  <a:pt x="8787" y="57567"/>
                </a:lnTo>
                <a:lnTo>
                  <a:pt x="9499" y="54662"/>
                </a:lnTo>
                <a:lnTo>
                  <a:pt x="9817" y="36244"/>
                </a:lnTo>
                <a:lnTo>
                  <a:pt x="11389" y="32892"/>
                </a:lnTo>
                <a:lnTo>
                  <a:pt x="14399" y="33691"/>
                </a:lnTo>
                <a:lnTo>
                  <a:pt x="17981" y="34735"/>
                </a:lnTo>
                <a:lnTo>
                  <a:pt x="16012" y="27190"/>
                </a:lnTo>
                <a:lnTo>
                  <a:pt x="12368" y="23507"/>
                </a:lnTo>
                <a:lnTo>
                  <a:pt x="11454" y="20966"/>
                </a:lnTo>
                <a:lnTo>
                  <a:pt x="11454" y="17740"/>
                </a:lnTo>
                <a:lnTo>
                  <a:pt x="11656" y="14922"/>
                </a:lnTo>
                <a:lnTo>
                  <a:pt x="14248" y="1230"/>
                </a:lnTo>
                <a:lnTo>
                  <a:pt x="9917" y="3214"/>
                </a:lnTo>
                <a:lnTo>
                  <a:pt x="6576" y="6249"/>
                </a:lnTo>
                <a:lnTo>
                  <a:pt x="4340" y="10313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6"/>
                </a:lnTo>
                <a:lnTo>
                  <a:pt x="4556" y="25591"/>
                </a:lnTo>
                <a:lnTo>
                  <a:pt x="6565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44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7"/>
                </a:lnTo>
                <a:lnTo>
                  <a:pt x="431" y="55739"/>
                </a:lnTo>
                <a:close/>
              </a:path>
              <a:path w="46226" h="54662">
                <a:moveTo>
                  <a:pt x="11656" y="14922"/>
                </a:moveTo>
                <a:lnTo>
                  <a:pt x="13117" y="11112"/>
                </a:lnTo>
                <a:lnTo>
                  <a:pt x="15886" y="8280"/>
                </a:lnTo>
                <a:lnTo>
                  <a:pt x="18463" y="7124"/>
                </a:lnTo>
                <a:lnTo>
                  <a:pt x="21704" y="6846"/>
                </a:lnTo>
                <a:lnTo>
                  <a:pt x="25069" y="6846"/>
                </a:lnTo>
                <a:lnTo>
                  <a:pt x="27658" y="7772"/>
                </a:lnTo>
                <a:lnTo>
                  <a:pt x="31315" y="11494"/>
                </a:lnTo>
                <a:lnTo>
                  <a:pt x="32230" y="14097"/>
                </a:lnTo>
                <a:lnTo>
                  <a:pt x="32230" y="17424"/>
                </a:lnTo>
                <a:lnTo>
                  <a:pt x="32028" y="20191"/>
                </a:lnTo>
                <a:lnTo>
                  <a:pt x="30556" y="23950"/>
                </a:lnTo>
                <a:lnTo>
                  <a:pt x="27787" y="26708"/>
                </a:lnTo>
                <a:lnTo>
                  <a:pt x="25181" y="27824"/>
                </a:lnTo>
                <a:lnTo>
                  <a:pt x="21869" y="28119"/>
                </a:lnTo>
                <a:lnTo>
                  <a:pt x="18578" y="28119"/>
                </a:lnTo>
                <a:lnTo>
                  <a:pt x="16012" y="27190"/>
                </a:lnTo>
                <a:lnTo>
                  <a:pt x="17981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06"/>
                </a:lnTo>
                <a:lnTo>
                  <a:pt x="29577" y="33807"/>
                </a:lnTo>
                <a:lnTo>
                  <a:pt x="33882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5" y="20191"/>
                </a:lnTo>
                <a:lnTo>
                  <a:pt x="40805" y="17362"/>
                </a:lnTo>
                <a:lnTo>
                  <a:pt x="40549" y="14022"/>
                </a:lnTo>
                <a:lnTo>
                  <a:pt x="39535" y="10882"/>
                </a:lnTo>
                <a:lnTo>
                  <a:pt x="37388" y="8153"/>
                </a:lnTo>
                <a:lnTo>
                  <a:pt x="44383" y="8153"/>
                </a:lnTo>
                <a:lnTo>
                  <a:pt x="45719" y="7303"/>
                </a:lnTo>
                <a:lnTo>
                  <a:pt x="46226" y="4560"/>
                </a:lnTo>
                <a:lnTo>
                  <a:pt x="44383" y="928"/>
                </a:lnTo>
                <a:lnTo>
                  <a:pt x="29627" y="928"/>
                </a:lnTo>
                <a:lnTo>
                  <a:pt x="27304" y="406"/>
                </a:lnTo>
                <a:lnTo>
                  <a:pt x="24738" y="90"/>
                </a:lnTo>
                <a:lnTo>
                  <a:pt x="19126" y="0"/>
                </a:lnTo>
                <a:lnTo>
                  <a:pt x="16573" y="406"/>
                </a:lnTo>
                <a:lnTo>
                  <a:pt x="14248" y="1230"/>
                </a:lnTo>
                <a:lnTo>
                  <a:pt x="11656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993055" y="3986081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8" y="45594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6" y="75845"/>
                </a:lnTo>
                <a:lnTo>
                  <a:pt x="39193" y="75845"/>
                </a:lnTo>
                <a:lnTo>
                  <a:pt x="42050" y="74193"/>
                </a:lnTo>
                <a:lnTo>
                  <a:pt x="42050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6"/>
                </a:lnTo>
                <a:lnTo>
                  <a:pt x="11520" y="28232"/>
                </a:lnTo>
                <a:lnTo>
                  <a:pt x="8957" y="30949"/>
                </a:lnTo>
                <a:lnTo>
                  <a:pt x="8957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7" y="74193"/>
                </a:lnTo>
                <a:lnTo>
                  <a:pt x="8957" y="40054"/>
                </a:lnTo>
                <a:lnTo>
                  <a:pt x="11418" y="36983"/>
                </a:lnTo>
                <a:lnTo>
                  <a:pt x="13769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1014"/>
                </a:lnTo>
                <a:lnTo>
                  <a:pt x="28641" y="32310"/>
                </a:lnTo>
                <a:lnTo>
                  <a:pt x="31384" y="35712"/>
                </a:lnTo>
                <a:lnTo>
                  <a:pt x="32449" y="38873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053380" y="398608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074368" y="4009759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5" y="3469"/>
                </a:moveTo>
                <a:lnTo>
                  <a:pt x="17719" y="50129"/>
                </a:lnTo>
                <a:lnTo>
                  <a:pt x="19227" y="51868"/>
                </a:lnTo>
                <a:lnTo>
                  <a:pt x="12499" y="68860"/>
                </a:lnTo>
                <a:lnTo>
                  <a:pt x="13500" y="71401"/>
                </a:lnTo>
                <a:lnTo>
                  <a:pt x="16358" y="71629"/>
                </a:lnTo>
                <a:lnTo>
                  <a:pt x="19508" y="71462"/>
                </a:lnTo>
                <a:lnTo>
                  <a:pt x="22049" y="69839"/>
                </a:lnTo>
                <a:lnTo>
                  <a:pt x="28562" y="51868"/>
                </a:lnTo>
                <a:lnTo>
                  <a:pt x="46090" y="3315"/>
                </a:lnTo>
                <a:lnTo>
                  <a:pt x="45645" y="396"/>
                </a:lnTo>
                <a:lnTo>
                  <a:pt x="43027" y="0"/>
                </a:lnTo>
                <a:lnTo>
                  <a:pt x="39982" y="53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23"/>
                </a:lnTo>
                <a:lnTo>
                  <a:pt x="8953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2"/>
                </a:lnTo>
                <a:lnTo>
                  <a:pt x="295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156783" y="400900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01"/>
                </a:moveTo>
                <a:lnTo>
                  <a:pt x="16026" y="0"/>
                </a:lnTo>
                <a:lnTo>
                  <a:pt x="13435" y="396"/>
                </a:lnTo>
                <a:lnTo>
                  <a:pt x="8977" y="1983"/>
                </a:lnTo>
                <a:lnTo>
                  <a:pt x="5651" y="4371"/>
                </a:lnTo>
                <a:lnTo>
                  <a:pt x="3049" y="7214"/>
                </a:lnTo>
                <a:lnTo>
                  <a:pt x="1572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79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6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7" y="51944"/>
                </a:lnTo>
                <a:lnTo>
                  <a:pt x="29245" y="49583"/>
                </a:lnTo>
                <a:lnTo>
                  <a:pt x="32255" y="46610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7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5"/>
                </a:lnTo>
                <a:lnTo>
                  <a:pt x="19126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114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206416" y="4009000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7"/>
                </a:lnTo>
                <a:lnTo>
                  <a:pt x="30934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5" y="22214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18"/>
                </a:lnTo>
                <a:lnTo>
                  <a:pt x="41259" y="43879"/>
                </a:lnTo>
                <a:lnTo>
                  <a:pt x="42619" y="41010"/>
                </a:lnTo>
                <a:lnTo>
                  <a:pt x="43545" y="37604"/>
                </a:lnTo>
                <a:lnTo>
                  <a:pt x="44460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2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6" y="942"/>
                </a:lnTo>
                <a:lnTo>
                  <a:pt x="16304" y="2249"/>
                </a:lnTo>
                <a:lnTo>
                  <a:pt x="13525" y="3926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6"/>
                </a:moveTo>
                <a:lnTo>
                  <a:pt x="7858" y="2109"/>
                </a:lnTo>
                <a:lnTo>
                  <a:pt x="5295" y="787"/>
                </a:lnTo>
                <a:lnTo>
                  <a:pt x="2562" y="787"/>
                </a:lnTo>
                <a:lnTo>
                  <a:pt x="0" y="2451"/>
                </a:lnTo>
                <a:lnTo>
                  <a:pt x="0" y="70650"/>
                </a:lnTo>
                <a:lnTo>
                  <a:pt x="190" y="71401"/>
                </a:lnTo>
                <a:lnTo>
                  <a:pt x="2854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30"/>
                </a:lnTo>
                <a:lnTo>
                  <a:pt x="10248" y="47497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20"/>
                </a:lnTo>
                <a:lnTo>
                  <a:pt x="23760" y="53671"/>
                </a:lnTo>
                <a:lnTo>
                  <a:pt x="27165" y="53671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2" y="38177"/>
                </a:lnTo>
                <a:lnTo>
                  <a:pt x="31723" y="41795"/>
                </a:lnTo>
                <a:lnTo>
                  <a:pt x="28789" y="44322"/>
                </a:lnTo>
                <a:lnTo>
                  <a:pt x="25232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263490" y="400900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31"/>
                </a:moveTo>
                <a:lnTo>
                  <a:pt x="43700" y="14123"/>
                </a:lnTo>
                <a:lnTo>
                  <a:pt x="42887" y="11315"/>
                </a:lnTo>
                <a:lnTo>
                  <a:pt x="39877" y="6808"/>
                </a:lnTo>
                <a:lnTo>
                  <a:pt x="35928" y="3074"/>
                </a:lnTo>
                <a:lnTo>
                  <a:pt x="33220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9" y="17373"/>
                </a:lnTo>
                <a:lnTo>
                  <a:pt x="35914" y="22075"/>
                </a:lnTo>
                <a:lnTo>
                  <a:pt x="9271" y="22075"/>
                </a:lnTo>
                <a:lnTo>
                  <a:pt x="9345" y="20092"/>
                </a:lnTo>
                <a:lnTo>
                  <a:pt x="10833" y="3114"/>
                </a:lnTo>
                <a:lnTo>
                  <a:pt x="8356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7" y="44781"/>
                </a:lnTo>
                <a:lnTo>
                  <a:pt x="8291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9"/>
                </a:lnTo>
                <a:lnTo>
                  <a:pt x="42073" y="42890"/>
                </a:lnTo>
                <a:lnTo>
                  <a:pt x="39446" y="43268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77" y="45137"/>
                </a:lnTo>
                <a:lnTo>
                  <a:pt x="14084" y="43106"/>
                </a:lnTo>
                <a:lnTo>
                  <a:pt x="11541" y="40007"/>
                </a:lnTo>
                <a:lnTo>
                  <a:pt x="10095" y="35967"/>
                </a:lnTo>
                <a:lnTo>
                  <a:pt x="9271" y="31346"/>
                </a:lnTo>
                <a:lnTo>
                  <a:pt x="9271" y="28652"/>
                </a:lnTo>
                <a:lnTo>
                  <a:pt x="41426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321112" y="4009057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6" y="32818"/>
                </a:moveTo>
                <a:lnTo>
                  <a:pt x="9323" y="30059"/>
                </a:lnTo>
                <a:lnTo>
                  <a:pt x="9323" y="20624"/>
                </a:lnTo>
                <a:lnTo>
                  <a:pt x="10478" y="15811"/>
                </a:lnTo>
                <a:lnTo>
                  <a:pt x="12776" y="12509"/>
                </a:lnTo>
                <a:lnTo>
                  <a:pt x="15076" y="9194"/>
                </a:lnTo>
                <a:lnTo>
                  <a:pt x="18362" y="7542"/>
                </a:lnTo>
                <a:lnTo>
                  <a:pt x="24763" y="7542"/>
                </a:lnTo>
                <a:lnTo>
                  <a:pt x="28130" y="8431"/>
                </a:lnTo>
                <a:lnTo>
                  <a:pt x="32053" y="10415"/>
                </a:lnTo>
                <a:lnTo>
                  <a:pt x="35459" y="12992"/>
                </a:lnTo>
                <a:lnTo>
                  <a:pt x="38303" y="10897"/>
                </a:lnTo>
                <a:lnTo>
                  <a:pt x="38277" y="8294"/>
                </a:lnTo>
                <a:lnTo>
                  <a:pt x="37465" y="5551"/>
                </a:lnTo>
                <a:lnTo>
                  <a:pt x="34631" y="3200"/>
                </a:lnTo>
                <a:lnTo>
                  <a:pt x="31355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56" y="53607"/>
                </a:lnTo>
                <a:lnTo>
                  <a:pt x="26696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7" y="46534"/>
                </a:lnTo>
                <a:lnTo>
                  <a:pt x="38519" y="43790"/>
                </a:lnTo>
                <a:lnTo>
                  <a:pt x="38494" y="42444"/>
                </a:lnTo>
                <a:lnTo>
                  <a:pt x="36615" y="39660"/>
                </a:lnTo>
                <a:lnTo>
                  <a:pt x="33501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372340" y="398963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07"/>
                </a:moveTo>
                <a:lnTo>
                  <a:pt x="381" y="8888"/>
                </a:lnTo>
                <a:lnTo>
                  <a:pt x="3379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38"/>
                </a:lnTo>
                <a:lnTo>
                  <a:pt x="7682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7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397410" y="400900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40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0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7999"/>
                </a:lnTo>
                <a:lnTo>
                  <a:pt x="27799" y="9208"/>
                </a:lnTo>
                <a:lnTo>
                  <a:pt x="30212" y="12330"/>
                </a:lnTo>
                <a:lnTo>
                  <a:pt x="30999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08" y="25247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1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79" y="42912"/>
                </a:lnTo>
                <a:lnTo>
                  <a:pt x="9169" y="38355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455971" y="398608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87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482183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38"/>
                </a:lnTo>
                <a:lnTo>
                  <a:pt x="7697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507103" y="4010028"/>
            <a:ext cx="34621" cy="51602"/>
          </a:xfrm>
          <a:custGeom>
            <a:avLst/>
            <a:gdLst/>
            <a:ahLst/>
            <a:cxnLst/>
            <a:rect l="l" t="t" r="r" b="b"/>
            <a:pathLst>
              <a:path w="34621" h="51602">
                <a:moveTo>
                  <a:pt x="34229" y="50458"/>
                </a:moveTo>
                <a:lnTo>
                  <a:pt x="34621" y="47805"/>
                </a:lnTo>
                <a:lnTo>
                  <a:pt x="34621" y="47117"/>
                </a:lnTo>
                <a:lnTo>
                  <a:pt x="32665" y="44057"/>
                </a:lnTo>
                <a:lnTo>
                  <a:pt x="9766" y="44057"/>
                </a:lnTo>
                <a:lnTo>
                  <a:pt x="31205" y="10530"/>
                </a:lnTo>
                <a:lnTo>
                  <a:pt x="32576" y="8039"/>
                </a:lnTo>
                <a:lnTo>
                  <a:pt x="33163" y="5450"/>
                </a:lnTo>
                <a:lnTo>
                  <a:pt x="33163" y="2578"/>
                </a:lnTo>
                <a:lnTo>
                  <a:pt x="30607" y="0"/>
                </a:lnTo>
                <a:lnTo>
                  <a:pt x="2606" y="0"/>
                </a:lnTo>
                <a:lnTo>
                  <a:pt x="1004" y="1145"/>
                </a:lnTo>
                <a:lnTo>
                  <a:pt x="712" y="3747"/>
                </a:lnTo>
                <a:lnTo>
                  <a:pt x="2606" y="7546"/>
                </a:lnTo>
                <a:lnTo>
                  <a:pt x="23497" y="7546"/>
                </a:lnTo>
                <a:lnTo>
                  <a:pt x="1958" y="41087"/>
                </a:lnTo>
                <a:lnTo>
                  <a:pt x="431" y="43891"/>
                </a:lnTo>
                <a:lnTo>
                  <a:pt x="0" y="46459"/>
                </a:lnTo>
                <a:lnTo>
                  <a:pt x="0" y="49493"/>
                </a:lnTo>
                <a:lnTo>
                  <a:pt x="2606" y="51602"/>
                </a:lnTo>
                <a:lnTo>
                  <a:pt x="32665" y="51602"/>
                </a:lnTo>
                <a:lnTo>
                  <a:pt x="34229" y="50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553682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3" y="3114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9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3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635515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714"/>
                </a:moveTo>
                <a:lnTo>
                  <a:pt x="17362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4" y="1714"/>
                </a:lnTo>
                <a:lnTo>
                  <a:pt x="8624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43"/>
                </a:lnTo>
                <a:lnTo>
                  <a:pt x="10781" y="60451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4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2" y="13323"/>
                </a:lnTo>
                <a:lnTo>
                  <a:pt x="17578" y="13323"/>
                </a:lnTo>
                <a:lnTo>
                  <a:pt x="17578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678146" y="4009006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31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74"/>
                </a:lnTo>
                <a:lnTo>
                  <a:pt x="33220" y="1828"/>
                </a:lnTo>
                <a:lnTo>
                  <a:pt x="30526" y="612"/>
                </a:lnTo>
                <a:lnTo>
                  <a:pt x="27265" y="0"/>
                </a:lnTo>
                <a:lnTo>
                  <a:pt x="27301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2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7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58" y="38685"/>
                </a:lnTo>
                <a:lnTo>
                  <a:pt x="2612" y="42001"/>
                </a:lnTo>
                <a:lnTo>
                  <a:pt x="4164" y="44781"/>
                </a:lnTo>
                <a:lnTo>
                  <a:pt x="8290" y="49187"/>
                </a:lnTo>
                <a:lnTo>
                  <a:pt x="10831" y="50864"/>
                </a:lnTo>
                <a:lnTo>
                  <a:pt x="13851" y="51969"/>
                </a:lnTo>
                <a:lnTo>
                  <a:pt x="16875" y="53086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62" y="42890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7" y="46192"/>
                </a:lnTo>
                <a:lnTo>
                  <a:pt x="25246" y="46382"/>
                </a:lnTo>
                <a:lnTo>
                  <a:pt x="22297" y="46382"/>
                </a:lnTo>
                <a:lnTo>
                  <a:pt x="17776" y="45137"/>
                </a:lnTo>
                <a:lnTo>
                  <a:pt x="14083" y="43106"/>
                </a:lnTo>
                <a:lnTo>
                  <a:pt x="11540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38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31"/>
                </a:lnTo>
                <a:close/>
              </a:path>
              <a:path w="44916" h="53658">
                <a:moveTo>
                  <a:pt x="9344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6"/>
                </a:lnTo>
                <a:lnTo>
                  <a:pt x="22970" y="6998"/>
                </a:lnTo>
                <a:lnTo>
                  <a:pt x="27301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15" y="1869"/>
                </a:lnTo>
                <a:lnTo>
                  <a:pt x="10831" y="3114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735864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7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802" y="9208"/>
                </a:lnTo>
                <a:lnTo>
                  <a:pt x="30215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1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794418" y="4009006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197"/>
                </a:moveTo>
                <a:lnTo>
                  <a:pt x="66347" y="52920"/>
                </a:lnTo>
                <a:lnTo>
                  <a:pt x="69584" y="52920"/>
                </a:lnTo>
                <a:lnTo>
                  <a:pt x="72442" y="51268"/>
                </a:lnTo>
                <a:lnTo>
                  <a:pt x="72442" y="17651"/>
                </a:lnTo>
                <a:lnTo>
                  <a:pt x="72161" y="15022"/>
                </a:lnTo>
                <a:lnTo>
                  <a:pt x="71046" y="10083"/>
                </a:lnTo>
                <a:lnTo>
                  <a:pt x="68784" y="6070"/>
                </a:lnTo>
                <a:lnTo>
                  <a:pt x="65736" y="2754"/>
                </a:lnTo>
                <a:lnTo>
                  <a:pt x="61455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3" y="2171"/>
                </a:lnTo>
                <a:lnTo>
                  <a:pt x="45076" y="3910"/>
                </a:lnTo>
                <a:lnTo>
                  <a:pt x="42141" y="6386"/>
                </a:lnTo>
                <a:lnTo>
                  <a:pt x="38966" y="9651"/>
                </a:lnTo>
                <a:lnTo>
                  <a:pt x="36791" y="5713"/>
                </a:lnTo>
                <a:lnTo>
                  <a:pt x="33646" y="2678"/>
                </a:lnTo>
                <a:lnTo>
                  <a:pt x="31003" y="1181"/>
                </a:lnTo>
                <a:lnTo>
                  <a:pt x="27777" y="227"/>
                </a:lnTo>
                <a:lnTo>
                  <a:pt x="23929" y="0"/>
                </a:lnTo>
                <a:lnTo>
                  <a:pt x="21301" y="0"/>
                </a:lnTo>
                <a:lnTo>
                  <a:pt x="18684" y="709"/>
                </a:lnTo>
                <a:lnTo>
                  <a:pt x="16092" y="2146"/>
                </a:lnTo>
                <a:lnTo>
                  <a:pt x="13500" y="3567"/>
                </a:lnTo>
                <a:lnTo>
                  <a:pt x="10835" y="5814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80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7" y="51268"/>
                </a:lnTo>
                <a:lnTo>
                  <a:pt x="8957" y="17129"/>
                </a:lnTo>
                <a:lnTo>
                  <a:pt x="11418" y="14058"/>
                </a:lnTo>
                <a:lnTo>
                  <a:pt x="15800" y="10144"/>
                </a:lnTo>
                <a:lnTo>
                  <a:pt x="19979" y="7744"/>
                </a:lnTo>
                <a:lnTo>
                  <a:pt x="23698" y="7744"/>
                </a:lnTo>
                <a:lnTo>
                  <a:pt x="26355" y="8723"/>
                </a:lnTo>
                <a:lnTo>
                  <a:pt x="29364" y="11556"/>
                </a:lnTo>
                <a:lnTo>
                  <a:pt x="30747" y="14249"/>
                </a:lnTo>
                <a:lnTo>
                  <a:pt x="31546" y="17651"/>
                </a:lnTo>
                <a:lnTo>
                  <a:pt x="31751" y="21589"/>
                </a:lnTo>
                <a:lnTo>
                  <a:pt x="31751" y="51268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5" y="52920"/>
                </a:lnTo>
                <a:lnTo>
                  <a:pt x="40704" y="51268"/>
                </a:lnTo>
                <a:lnTo>
                  <a:pt x="40704" y="17129"/>
                </a:lnTo>
                <a:lnTo>
                  <a:pt x="43192" y="14058"/>
                </a:lnTo>
                <a:lnTo>
                  <a:pt x="47562" y="10144"/>
                </a:lnTo>
                <a:lnTo>
                  <a:pt x="51716" y="7744"/>
                </a:lnTo>
                <a:lnTo>
                  <a:pt x="55436" y="7744"/>
                </a:lnTo>
                <a:lnTo>
                  <a:pt x="58117" y="8723"/>
                </a:lnTo>
                <a:lnTo>
                  <a:pt x="61153" y="11556"/>
                </a:lnTo>
                <a:lnTo>
                  <a:pt x="62536" y="14249"/>
                </a:lnTo>
                <a:lnTo>
                  <a:pt x="63248" y="17651"/>
                </a:lnTo>
                <a:lnTo>
                  <a:pt x="63439" y="21589"/>
                </a:lnTo>
                <a:lnTo>
                  <a:pt x="63439" y="51268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934178" y="3985667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2" y="12989"/>
                </a:moveTo>
                <a:lnTo>
                  <a:pt x="8624" y="15923"/>
                </a:lnTo>
                <a:lnTo>
                  <a:pt x="8624" y="24368"/>
                </a:lnTo>
                <a:lnTo>
                  <a:pt x="1741" y="24368"/>
                </a:lnTo>
                <a:lnTo>
                  <a:pt x="290" y="25513"/>
                </a:lnTo>
                <a:lnTo>
                  <a:pt x="0" y="28116"/>
                </a:lnTo>
                <a:lnTo>
                  <a:pt x="1741" y="31799"/>
                </a:lnTo>
                <a:lnTo>
                  <a:pt x="8624" y="31799"/>
                </a:lnTo>
                <a:lnTo>
                  <a:pt x="8624" y="74609"/>
                </a:lnTo>
                <a:lnTo>
                  <a:pt x="8991" y="75539"/>
                </a:lnTo>
                <a:lnTo>
                  <a:pt x="11544" y="76262"/>
                </a:lnTo>
                <a:lnTo>
                  <a:pt x="14719" y="76262"/>
                </a:lnTo>
                <a:lnTo>
                  <a:pt x="17639" y="74609"/>
                </a:lnTo>
                <a:lnTo>
                  <a:pt x="17639" y="31799"/>
                </a:lnTo>
                <a:lnTo>
                  <a:pt x="28536" y="31799"/>
                </a:lnTo>
                <a:lnTo>
                  <a:pt x="30175" y="30351"/>
                </a:lnTo>
                <a:lnTo>
                  <a:pt x="30328" y="27418"/>
                </a:lnTo>
                <a:lnTo>
                  <a:pt x="28536" y="24368"/>
                </a:lnTo>
                <a:lnTo>
                  <a:pt x="17639" y="24368"/>
                </a:lnTo>
                <a:lnTo>
                  <a:pt x="17639" y="19047"/>
                </a:lnTo>
                <a:lnTo>
                  <a:pt x="17768" y="15163"/>
                </a:lnTo>
                <a:lnTo>
                  <a:pt x="18262" y="12240"/>
                </a:lnTo>
                <a:lnTo>
                  <a:pt x="20598" y="8521"/>
                </a:lnTo>
                <a:lnTo>
                  <a:pt x="23622" y="7442"/>
                </a:lnTo>
                <a:lnTo>
                  <a:pt x="26798" y="7517"/>
                </a:lnTo>
                <a:lnTo>
                  <a:pt x="30008" y="8417"/>
                </a:lnTo>
                <a:lnTo>
                  <a:pt x="32691" y="8356"/>
                </a:lnTo>
                <a:lnTo>
                  <a:pt x="33047" y="5699"/>
                </a:lnTo>
                <a:lnTo>
                  <a:pt x="32967" y="3935"/>
                </a:lnTo>
                <a:lnTo>
                  <a:pt x="30822" y="1116"/>
                </a:lnTo>
                <a:lnTo>
                  <a:pt x="28054" y="353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7" y="1854"/>
                </a:lnTo>
                <a:lnTo>
                  <a:pt x="12484" y="4558"/>
                </a:lnTo>
                <a:lnTo>
                  <a:pt x="10212" y="8115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973248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7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85"/>
                </a:lnTo>
                <a:lnTo>
                  <a:pt x="48308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61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8" y="53060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67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37635" y="4009010"/>
            <a:ext cx="28533" cy="52919"/>
          </a:xfrm>
          <a:custGeom>
            <a:avLst/>
            <a:gdLst/>
            <a:ahLst/>
            <a:cxnLst/>
            <a:rect l="l" t="t" r="r" b="b"/>
            <a:pathLst>
              <a:path w="28533" h="52919">
                <a:moveTo>
                  <a:pt x="17308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370" y="8608"/>
                </a:lnTo>
                <a:lnTo>
                  <a:pt x="28533" y="5637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68" y="659"/>
                </a:lnTo>
                <a:lnTo>
                  <a:pt x="14132" y="2562"/>
                </a:lnTo>
                <a:lnTo>
                  <a:pt x="10676" y="5994"/>
                </a:lnTo>
                <a:lnTo>
                  <a:pt x="8074" y="9547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105573" y="4009000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7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4"/>
                </a:lnTo>
                <a:lnTo>
                  <a:pt x="35651" y="27129"/>
                </a:lnTo>
                <a:lnTo>
                  <a:pt x="35651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18"/>
                </a:lnTo>
                <a:lnTo>
                  <a:pt x="41263" y="43879"/>
                </a:lnTo>
                <a:lnTo>
                  <a:pt x="42619" y="41010"/>
                </a:lnTo>
                <a:lnTo>
                  <a:pt x="43549" y="37604"/>
                </a:lnTo>
                <a:lnTo>
                  <a:pt x="44463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66"/>
                </a:lnTo>
                <a:lnTo>
                  <a:pt x="41972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42"/>
                </a:lnTo>
                <a:lnTo>
                  <a:pt x="16308" y="2249"/>
                </a:lnTo>
                <a:lnTo>
                  <a:pt x="13525" y="3926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62" y="9006"/>
                </a:moveTo>
                <a:lnTo>
                  <a:pt x="7862" y="2109"/>
                </a:lnTo>
                <a:lnTo>
                  <a:pt x="5295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30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20"/>
                </a:lnTo>
                <a:lnTo>
                  <a:pt x="23764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2" y="38177"/>
                </a:lnTo>
                <a:lnTo>
                  <a:pt x="31723" y="41795"/>
                </a:lnTo>
                <a:lnTo>
                  <a:pt x="28803" y="44322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2" y="43573"/>
                </a:lnTo>
                <a:lnTo>
                  <a:pt x="11430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165898" y="398608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89889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802" y="9208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5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248450" y="4009006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68"/>
                </a:lnTo>
                <a:lnTo>
                  <a:pt x="33314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68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70"/>
                </a:lnTo>
                <a:lnTo>
                  <a:pt x="35029" y="2754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19" y="14058"/>
                </a:lnTo>
                <a:lnTo>
                  <a:pt x="13766" y="11732"/>
                </a:lnTo>
                <a:lnTo>
                  <a:pt x="18252" y="8547"/>
                </a:lnTo>
                <a:lnTo>
                  <a:pt x="22734" y="7744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48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302267" y="3996709"/>
            <a:ext cx="31898" cy="65848"/>
          </a:xfrm>
          <a:custGeom>
            <a:avLst/>
            <a:gdLst/>
            <a:ahLst/>
            <a:cxnLst/>
            <a:rect l="l" t="t" r="r" b="b"/>
            <a:pathLst>
              <a:path w="31898" h="65848">
                <a:moveTo>
                  <a:pt x="31898" y="59983"/>
                </a:moveTo>
                <a:lnTo>
                  <a:pt x="31898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6" y="58190"/>
                </a:lnTo>
                <a:lnTo>
                  <a:pt x="21840" y="58190"/>
                </a:lnTo>
                <a:lnTo>
                  <a:pt x="20062" y="57340"/>
                </a:lnTo>
                <a:lnTo>
                  <a:pt x="18070" y="53900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17"/>
                </a:lnTo>
                <a:lnTo>
                  <a:pt x="31898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4"/>
                </a:lnTo>
                <a:lnTo>
                  <a:pt x="17358" y="1004"/>
                </a:lnTo>
                <a:lnTo>
                  <a:pt x="14716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51"/>
                </a:lnTo>
                <a:lnTo>
                  <a:pt x="13092" y="63158"/>
                </a:lnTo>
                <a:lnTo>
                  <a:pt x="16379" y="64847"/>
                </a:lnTo>
                <a:lnTo>
                  <a:pt x="20356" y="65848"/>
                </a:lnTo>
                <a:lnTo>
                  <a:pt x="25386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711497" y="4142987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2" y="51271"/>
                </a:lnTo>
                <a:lnTo>
                  <a:pt x="72442" y="17651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4" y="6070"/>
                </a:lnTo>
                <a:lnTo>
                  <a:pt x="65736" y="2754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1"/>
                </a:lnTo>
                <a:lnTo>
                  <a:pt x="45060" y="3910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13"/>
                </a:lnTo>
                <a:lnTo>
                  <a:pt x="33642" y="2678"/>
                </a:lnTo>
                <a:lnTo>
                  <a:pt x="3098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8"/>
                </a:lnTo>
                <a:lnTo>
                  <a:pt x="10831" y="5829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58"/>
                </a:lnTo>
                <a:lnTo>
                  <a:pt x="15800" y="10148"/>
                </a:lnTo>
                <a:lnTo>
                  <a:pt x="19975" y="7758"/>
                </a:lnTo>
                <a:lnTo>
                  <a:pt x="23698" y="7758"/>
                </a:lnTo>
                <a:lnTo>
                  <a:pt x="26341" y="8723"/>
                </a:lnTo>
                <a:lnTo>
                  <a:pt x="29361" y="11557"/>
                </a:lnTo>
                <a:lnTo>
                  <a:pt x="30747" y="14249"/>
                </a:lnTo>
                <a:lnTo>
                  <a:pt x="31546" y="17651"/>
                </a:lnTo>
                <a:lnTo>
                  <a:pt x="31751" y="21589"/>
                </a:lnTo>
                <a:lnTo>
                  <a:pt x="31751" y="51271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58"/>
                </a:lnTo>
                <a:lnTo>
                  <a:pt x="47562" y="10148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3"/>
                </a:lnTo>
                <a:lnTo>
                  <a:pt x="61149" y="11557"/>
                </a:lnTo>
                <a:lnTo>
                  <a:pt x="62520" y="14249"/>
                </a:lnTo>
                <a:lnTo>
                  <a:pt x="63244" y="17651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804705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5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87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868349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42" y="15022"/>
                </a:lnTo>
                <a:lnTo>
                  <a:pt x="40551" y="10083"/>
                </a:lnTo>
                <a:lnTo>
                  <a:pt x="38200" y="6070"/>
                </a:lnTo>
                <a:lnTo>
                  <a:pt x="35025" y="2754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5" y="8888"/>
                </a:lnTo>
                <a:lnTo>
                  <a:pt x="8075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87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933484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7" y="1662"/>
                </a:lnTo>
                <a:lnTo>
                  <a:pt x="33097" y="35801"/>
                </a:lnTo>
                <a:lnTo>
                  <a:pt x="30595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6" y="45186"/>
                </a:lnTo>
                <a:lnTo>
                  <a:pt x="16051" y="44856"/>
                </a:lnTo>
                <a:lnTo>
                  <a:pt x="13449" y="43508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0" y="37845"/>
                </a:lnTo>
                <a:lnTo>
                  <a:pt x="1485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992858" y="4119660"/>
            <a:ext cx="33049" cy="76250"/>
          </a:xfrm>
          <a:custGeom>
            <a:avLst/>
            <a:gdLst/>
            <a:ahLst/>
            <a:cxnLst/>
            <a:rect l="l" t="t" r="r" b="b"/>
            <a:pathLst>
              <a:path w="33049" h="76250">
                <a:moveTo>
                  <a:pt x="8943" y="12981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602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02"/>
                </a:lnTo>
                <a:lnTo>
                  <a:pt x="17640" y="31788"/>
                </a:lnTo>
                <a:lnTo>
                  <a:pt x="28552" y="31788"/>
                </a:lnTo>
                <a:lnTo>
                  <a:pt x="30175" y="30340"/>
                </a:lnTo>
                <a:lnTo>
                  <a:pt x="30330" y="27420"/>
                </a:lnTo>
                <a:lnTo>
                  <a:pt x="28552" y="24361"/>
                </a:lnTo>
                <a:lnTo>
                  <a:pt x="17640" y="24361"/>
                </a:lnTo>
                <a:lnTo>
                  <a:pt x="17640" y="19039"/>
                </a:lnTo>
                <a:lnTo>
                  <a:pt x="17769" y="15152"/>
                </a:lnTo>
                <a:lnTo>
                  <a:pt x="18263" y="12232"/>
                </a:lnTo>
                <a:lnTo>
                  <a:pt x="20599" y="8524"/>
                </a:lnTo>
                <a:lnTo>
                  <a:pt x="23623" y="7430"/>
                </a:lnTo>
                <a:lnTo>
                  <a:pt x="26799" y="7519"/>
                </a:lnTo>
                <a:lnTo>
                  <a:pt x="30010" y="8420"/>
                </a:lnTo>
                <a:lnTo>
                  <a:pt x="32692" y="8345"/>
                </a:lnTo>
                <a:lnTo>
                  <a:pt x="33049" y="5690"/>
                </a:lnTo>
                <a:lnTo>
                  <a:pt x="32969" y="3924"/>
                </a:lnTo>
                <a:lnTo>
                  <a:pt x="30824" y="1104"/>
                </a:lnTo>
                <a:lnTo>
                  <a:pt x="28055" y="345"/>
                </a:lnTo>
                <a:lnTo>
                  <a:pt x="24362" y="0"/>
                </a:lnTo>
                <a:lnTo>
                  <a:pt x="21694" y="0"/>
                </a:lnTo>
                <a:lnTo>
                  <a:pt x="19368" y="370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3"/>
                </a:lnTo>
                <a:lnTo>
                  <a:pt x="8943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037118" y="4142987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8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8" y="40896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23" y="52960"/>
                </a:lnTo>
                <a:lnTo>
                  <a:pt x="40106" y="51335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7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5"/>
                </a:lnTo>
                <a:lnTo>
                  <a:pt x="22085" y="7265"/>
                </a:lnTo>
                <a:lnTo>
                  <a:pt x="25234" y="8003"/>
                </a:lnTo>
                <a:lnTo>
                  <a:pt x="27787" y="9208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3"/>
                </a:lnTo>
                <a:lnTo>
                  <a:pt x="11173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896"/>
                </a:lnTo>
                <a:lnTo>
                  <a:pt x="9168" y="38355"/>
                </a:lnTo>
                <a:lnTo>
                  <a:pt x="10017" y="34430"/>
                </a:lnTo>
                <a:lnTo>
                  <a:pt x="12650" y="31497"/>
                </a:lnTo>
                <a:lnTo>
                  <a:pt x="15339" y="30060"/>
                </a:lnTo>
                <a:lnTo>
                  <a:pt x="18961" y="29236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097341" y="4143038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0" y="30063"/>
                </a:lnTo>
                <a:lnTo>
                  <a:pt x="9320" y="20624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4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5"/>
                </a:lnTo>
                <a:lnTo>
                  <a:pt x="35457" y="12992"/>
                </a:lnTo>
                <a:lnTo>
                  <a:pt x="38304" y="10911"/>
                </a:lnTo>
                <a:lnTo>
                  <a:pt x="38279" y="8305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9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70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8"/>
                </a:lnTo>
                <a:lnTo>
                  <a:pt x="8637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5001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6" y="38610"/>
                </a:lnTo>
                <a:lnTo>
                  <a:pt x="2387" y="41846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1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1"/>
                </a:lnTo>
                <a:lnTo>
                  <a:pt x="29758" y="52376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2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900" y="45849"/>
                </a:lnTo>
                <a:lnTo>
                  <a:pt x="18795" y="45468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148224" y="413070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7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3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7"/>
                </a:lnTo>
                <a:lnTo>
                  <a:pt x="31532" y="63078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198912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7" y="45186"/>
                </a:lnTo>
                <a:lnTo>
                  <a:pt x="16052" y="44856"/>
                </a:lnTo>
                <a:lnTo>
                  <a:pt x="13449" y="43508"/>
                </a:lnTo>
                <a:lnTo>
                  <a:pt x="10680" y="40143"/>
                </a:lnTo>
                <a:lnTo>
                  <a:pt x="9626" y="36968"/>
                </a:lnTo>
                <a:lnTo>
                  <a:pt x="9006" y="32957"/>
                </a:lnTo>
                <a:lnTo>
                  <a:pt x="9006" y="1662"/>
                </a:lnTo>
                <a:lnTo>
                  <a:pt x="8790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5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64590" y="4142991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1"/>
                </a:lnTo>
                <a:lnTo>
                  <a:pt x="28448" y="818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307056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20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2" y="6995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2009"/>
                </a:lnTo>
                <a:lnTo>
                  <a:pt x="416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5" y="20091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6995"/>
                </a:lnTo>
                <a:lnTo>
                  <a:pt x="27302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65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400131" y="4143744"/>
            <a:ext cx="73738" cy="52105"/>
          </a:xfrm>
          <a:custGeom>
            <a:avLst/>
            <a:gdLst/>
            <a:ahLst/>
            <a:cxnLst/>
            <a:rect l="l" t="t" r="r" b="b"/>
            <a:pathLst>
              <a:path w="73738" h="52105">
                <a:moveTo>
                  <a:pt x="485" y="3858"/>
                </a:moveTo>
                <a:lnTo>
                  <a:pt x="14759" y="50241"/>
                </a:lnTo>
                <a:lnTo>
                  <a:pt x="15242" y="51165"/>
                </a:lnTo>
                <a:lnTo>
                  <a:pt x="17985" y="52095"/>
                </a:lnTo>
                <a:lnTo>
                  <a:pt x="24206" y="52070"/>
                </a:lnTo>
                <a:lnTo>
                  <a:pt x="26863" y="50241"/>
                </a:lnTo>
                <a:lnTo>
                  <a:pt x="36348" y="14820"/>
                </a:lnTo>
                <a:lnTo>
                  <a:pt x="36564" y="14820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66" y="52105"/>
                </a:lnTo>
                <a:lnTo>
                  <a:pt x="58867" y="50241"/>
                </a:lnTo>
                <a:lnTo>
                  <a:pt x="73256" y="3858"/>
                </a:lnTo>
                <a:lnTo>
                  <a:pt x="73738" y="1572"/>
                </a:lnTo>
                <a:lnTo>
                  <a:pt x="73205" y="467"/>
                </a:lnTo>
                <a:lnTo>
                  <a:pt x="70436" y="0"/>
                </a:lnTo>
                <a:lnTo>
                  <a:pt x="67845" y="24"/>
                </a:lnTo>
                <a:lnTo>
                  <a:pt x="64734" y="1738"/>
                </a:lnTo>
                <a:lnTo>
                  <a:pt x="53113" y="41997"/>
                </a:lnTo>
                <a:lnTo>
                  <a:pt x="52958" y="41997"/>
                </a:lnTo>
                <a:lnTo>
                  <a:pt x="41287" y="1623"/>
                </a:lnTo>
                <a:lnTo>
                  <a:pt x="40960" y="863"/>
                </a:lnTo>
                <a:lnTo>
                  <a:pt x="38367" y="24"/>
                </a:lnTo>
                <a:lnTo>
                  <a:pt x="35153" y="24"/>
                </a:lnTo>
                <a:lnTo>
                  <a:pt x="32169" y="1738"/>
                </a:lnTo>
                <a:lnTo>
                  <a:pt x="21376" y="41997"/>
                </a:lnTo>
                <a:lnTo>
                  <a:pt x="21160" y="41997"/>
                </a:lnTo>
                <a:lnTo>
                  <a:pt x="9389" y="1738"/>
                </a:lnTo>
                <a:lnTo>
                  <a:pt x="8294" y="355"/>
                </a:lnTo>
                <a:lnTo>
                  <a:pt x="5460" y="0"/>
                </a:lnTo>
                <a:lnTo>
                  <a:pt x="2908" y="24"/>
                </a:lnTo>
                <a:lnTo>
                  <a:pt x="0" y="1256"/>
                </a:lnTo>
                <a:lnTo>
                  <a:pt x="485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491469" y="412362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518426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1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4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569387" y="4120062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605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7" y="37947"/>
                </a:lnTo>
                <a:lnTo>
                  <a:pt x="40561" y="33008"/>
                </a:lnTo>
                <a:lnTo>
                  <a:pt x="38200" y="28995"/>
                </a:lnTo>
                <a:lnTo>
                  <a:pt x="35025" y="25679"/>
                </a:lnTo>
                <a:lnTo>
                  <a:pt x="30567" y="23472"/>
                </a:lnTo>
                <a:lnTo>
                  <a:pt x="27835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17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31"/>
                </a:lnTo>
                <a:lnTo>
                  <a:pt x="2854" y="75845"/>
                </a:lnTo>
                <a:lnTo>
                  <a:pt x="6096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16" y="36983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0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663751" y="4142987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8" y="11164"/>
                </a:lnTo>
                <a:lnTo>
                  <a:pt x="17693" y="889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64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6" y="52985"/>
                </a:lnTo>
                <a:lnTo>
                  <a:pt x="34762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732947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6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7" y="45186"/>
                </a:lnTo>
                <a:lnTo>
                  <a:pt x="16055" y="44856"/>
                </a:lnTo>
                <a:lnTo>
                  <a:pt x="13449" y="43508"/>
                </a:lnTo>
                <a:lnTo>
                  <a:pt x="10680" y="40143"/>
                </a:lnTo>
                <a:lnTo>
                  <a:pt x="9626" y="36968"/>
                </a:lnTo>
                <a:lnTo>
                  <a:pt x="9006" y="32957"/>
                </a:lnTo>
                <a:lnTo>
                  <a:pt x="9006" y="1662"/>
                </a:lnTo>
                <a:lnTo>
                  <a:pt x="8790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4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9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798625" y="4142991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1"/>
                </a:lnTo>
                <a:lnTo>
                  <a:pt x="28447" y="818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876723" y="4142985"/>
            <a:ext cx="44935" cy="72351"/>
          </a:xfrm>
          <a:custGeom>
            <a:avLst/>
            <a:gdLst/>
            <a:ahLst/>
            <a:cxnLst/>
            <a:rect l="l" t="t" r="r" b="b"/>
            <a:pathLst>
              <a:path w="44935" h="72351">
                <a:moveTo>
                  <a:pt x="8953" y="17258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3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48"/>
                </a:lnTo>
                <a:lnTo>
                  <a:pt x="35459" y="22211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3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35" y="30365"/>
                </a:lnTo>
                <a:lnTo>
                  <a:pt x="44935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7" y="12876"/>
                </a:lnTo>
                <a:lnTo>
                  <a:pt x="41976" y="10093"/>
                </a:lnTo>
                <a:lnTo>
                  <a:pt x="40398" y="7707"/>
                </a:lnTo>
                <a:lnTo>
                  <a:pt x="36791" y="3440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8"/>
                </a:lnTo>
                <a:lnTo>
                  <a:pt x="16308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5" h="72351">
                <a:moveTo>
                  <a:pt x="7862" y="9003"/>
                </a:moveTo>
                <a:lnTo>
                  <a:pt x="7862" y="2105"/>
                </a:lnTo>
                <a:lnTo>
                  <a:pt x="528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48"/>
                </a:lnTo>
                <a:lnTo>
                  <a:pt x="190" y="71398"/>
                </a:lnTo>
                <a:lnTo>
                  <a:pt x="2858" y="72351"/>
                </a:lnTo>
                <a:lnTo>
                  <a:pt x="6098" y="72351"/>
                </a:lnTo>
                <a:lnTo>
                  <a:pt x="8953" y="70648"/>
                </a:lnTo>
                <a:lnTo>
                  <a:pt x="8953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4" y="53667"/>
                </a:lnTo>
                <a:lnTo>
                  <a:pt x="27165" y="53667"/>
                </a:lnTo>
                <a:lnTo>
                  <a:pt x="30189" y="53019"/>
                </a:lnTo>
                <a:lnTo>
                  <a:pt x="32832" y="51724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2" y="38173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60"/>
                </a:lnTo>
                <a:lnTo>
                  <a:pt x="20548" y="45960"/>
                </a:lnTo>
                <a:lnTo>
                  <a:pt x="16001" y="43573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942136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72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7" y="9551"/>
                </a:lnTo>
                <a:lnTo>
                  <a:pt x="8077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3" y="15469"/>
                </a:lnTo>
                <a:lnTo>
                  <a:pt x="14478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984428" y="4142987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3" y="11164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5" y="48376"/>
                </a:lnTo>
                <a:lnTo>
                  <a:pt x="44650" y="43535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386" y="50674"/>
                </a:lnTo>
                <a:lnTo>
                  <a:pt x="13370" y="51869"/>
                </a:lnTo>
                <a:lnTo>
                  <a:pt x="16358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047594" y="4119660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81"/>
                </a:moveTo>
                <a:lnTo>
                  <a:pt x="8624" y="15915"/>
                </a:lnTo>
                <a:lnTo>
                  <a:pt x="8624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4" y="31788"/>
                </a:lnTo>
                <a:lnTo>
                  <a:pt x="8624" y="74602"/>
                </a:lnTo>
                <a:lnTo>
                  <a:pt x="8992" y="75528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602"/>
                </a:lnTo>
                <a:lnTo>
                  <a:pt x="17639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30" y="27420"/>
                </a:lnTo>
                <a:lnTo>
                  <a:pt x="28536" y="24361"/>
                </a:lnTo>
                <a:lnTo>
                  <a:pt x="17639" y="24361"/>
                </a:lnTo>
                <a:lnTo>
                  <a:pt x="17639" y="19039"/>
                </a:lnTo>
                <a:lnTo>
                  <a:pt x="17768" y="15152"/>
                </a:lnTo>
                <a:lnTo>
                  <a:pt x="18262" y="12232"/>
                </a:lnTo>
                <a:lnTo>
                  <a:pt x="20598" y="8524"/>
                </a:lnTo>
                <a:lnTo>
                  <a:pt x="23623" y="7430"/>
                </a:lnTo>
                <a:lnTo>
                  <a:pt x="26798" y="7519"/>
                </a:lnTo>
                <a:lnTo>
                  <a:pt x="30008" y="8420"/>
                </a:lnTo>
                <a:lnTo>
                  <a:pt x="32691" y="8345"/>
                </a:lnTo>
                <a:lnTo>
                  <a:pt x="33044" y="5690"/>
                </a:lnTo>
                <a:lnTo>
                  <a:pt x="32967" y="3924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92" y="0"/>
                </a:lnTo>
                <a:lnTo>
                  <a:pt x="19367" y="370"/>
                </a:lnTo>
                <a:lnTo>
                  <a:pt x="15417" y="1842"/>
                </a:lnTo>
                <a:lnTo>
                  <a:pt x="12484" y="4546"/>
                </a:lnTo>
                <a:lnTo>
                  <a:pt x="10213" y="8103"/>
                </a:lnTo>
                <a:lnTo>
                  <a:pt x="8942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091914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9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9" y="20091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65"/>
                </a:lnTo>
                <a:lnTo>
                  <a:pt x="10831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154128" y="4142991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93" y="111"/>
                </a:moveTo>
                <a:lnTo>
                  <a:pt x="1601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41" y="4367"/>
                </a:lnTo>
                <a:lnTo>
                  <a:pt x="3035" y="7211"/>
                </a:lnTo>
                <a:lnTo>
                  <a:pt x="1563" y="10717"/>
                </a:lnTo>
                <a:lnTo>
                  <a:pt x="1195" y="14475"/>
                </a:lnTo>
                <a:lnTo>
                  <a:pt x="1537" y="18515"/>
                </a:lnTo>
                <a:lnTo>
                  <a:pt x="2948" y="21625"/>
                </a:lnTo>
                <a:lnTo>
                  <a:pt x="6200" y="25206"/>
                </a:lnTo>
                <a:lnTo>
                  <a:pt x="8978" y="26935"/>
                </a:lnTo>
                <a:lnTo>
                  <a:pt x="11938" y="28407"/>
                </a:lnTo>
                <a:lnTo>
                  <a:pt x="15012" y="29639"/>
                </a:lnTo>
                <a:lnTo>
                  <a:pt x="17960" y="30794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7" y="41173"/>
                </a:lnTo>
                <a:lnTo>
                  <a:pt x="22899" y="44575"/>
                </a:lnTo>
                <a:lnTo>
                  <a:pt x="19685" y="46012"/>
                </a:lnTo>
                <a:lnTo>
                  <a:pt x="17082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49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7" y="48816"/>
                </a:lnTo>
                <a:lnTo>
                  <a:pt x="3035" y="50925"/>
                </a:lnTo>
                <a:lnTo>
                  <a:pt x="6210" y="52222"/>
                </a:lnTo>
                <a:lnTo>
                  <a:pt x="8867" y="52981"/>
                </a:lnTo>
                <a:lnTo>
                  <a:pt x="12016" y="53529"/>
                </a:lnTo>
                <a:lnTo>
                  <a:pt x="18227" y="53654"/>
                </a:lnTo>
                <a:lnTo>
                  <a:pt x="20815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5" y="32547"/>
                </a:lnTo>
                <a:lnTo>
                  <a:pt x="31868" y="29729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11"/>
                </a:lnTo>
                <a:lnTo>
                  <a:pt x="19116" y="22604"/>
                </a:lnTo>
                <a:lnTo>
                  <a:pt x="16142" y="21449"/>
                </a:lnTo>
                <a:lnTo>
                  <a:pt x="12510" y="19339"/>
                </a:lnTo>
                <a:lnTo>
                  <a:pt x="10123" y="16584"/>
                </a:lnTo>
                <a:lnTo>
                  <a:pt x="9767" y="13992"/>
                </a:lnTo>
                <a:lnTo>
                  <a:pt x="10325" y="11174"/>
                </a:lnTo>
                <a:lnTo>
                  <a:pt x="12752" y="8290"/>
                </a:lnTo>
                <a:lnTo>
                  <a:pt x="16017" y="7110"/>
                </a:lnTo>
                <a:lnTo>
                  <a:pt x="18874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35" y="10095"/>
                </a:lnTo>
                <a:lnTo>
                  <a:pt x="32029" y="8305"/>
                </a:lnTo>
                <a:lnTo>
                  <a:pt x="31978" y="5688"/>
                </a:lnTo>
                <a:lnTo>
                  <a:pt x="30406" y="2905"/>
                </a:lnTo>
                <a:lnTo>
                  <a:pt x="27471" y="1457"/>
                </a:lnTo>
                <a:lnTo>
                  <a:pt x="24196" y="543"/>
                </a:lnTo>
                <a:lnTo>
                  <a:pt x="2159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204928" y="4142991"/>
            <a:ext cx="34560" cy="53654"/>
          </a:xfrm>
          <a:custGeom>
            <a:avLst/>
            <a:gdLst/>
            <a:ahLst/>
            <a:cxnLst/>
            <a:rect l="l" t="t" r="r" b="b"/>
            <a:pathLst>
              <a:path w="34560" h="53654">
                <a:moveTo>
                  <a:pt x="21592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67"/>
                </a:lnTo>
                <a:lnTo>
                  <a:pt x="3037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48" y="21625"/>
                </a:lnTo>
                <a:lnTo>
                  <a:pt x="6198" y="25206"/>
                </a:lnTo>
                <a:lnTo>
                  <a:pt x="8981" y="26935"/>
                </a:lnTo>
                <a:lnTo>
                  <a:pt x="11941" y="28407"/>
                </a:lnTo>
                <a:lnTo>
                  <a:pt x="15011" y="29639"/>
                </a:lnTo>
                <a:lnTo>
                  <a:pt x="17960" y="30794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5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49" y="44157"/>
                </a:lnTo>
                <a:lnTo>
                  <a:pt x="3279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445" y="48816"/>
                </a:lnTo>
                <a:lnTo>
                  <a:pt x="3037" y="50925"/>
                </a:lnTo>
                <a:lnTo>
                  <a:pt x="6214" y="52222"/>
                </a:lnTo>
                <a:lnTo>
                  <a:pt x="8867" y="52981"/>
                </a:lnTo>
                <a:lnTo>
                  <a:pt x="12016" y="53529"/>
                </a:lnTo>
                <a:lnTo>
                  <a:pt x="18227" y="53654"/>
                </a:lnTo>
                <a:lnTo>
                  <a:pt x="20815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103" y="42696"/>
                </a:lnTo>
                <a:lnTo>
                  <a:pt x="34560" y="37972"/>
                </a:lnTo>
                <a:lnTo>
                  <a:pt x="34560" y="35877"/>
                </a:lnTo>
                <a:lnTo>
                  <a:pt x="33505" y="32547"/>
                </a:lnTo>
                <a:lnTo>
                  <a:pt x="31866" y="29729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11"/>
                </a:lnTo>
                <a:lnTo>
                  <a:pt x="19116" y="22604"/>
                </a:lnTo>
                <a:lnTo>
                  <a:pt x="16142" y="21449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92"/>
                </a:lnTo>
                <a:lnTo>
                  <a:pt x="10328" y="11174"/>
                </a:lnTo>
                <a:lnTo>
                  <a:pt x="12750" y="8290"/>
                </a:lnTo>
                <a:lnTo>
                  <a:pt x="16015" y="7110"/>
                </a:lnTo>
                <a:lnTo>
                  <a:pt x="18874" y="6944"/>
                </a:lnTo>
                <a:lnTo>
                  <a:pt x="22086" y="7134"/>
                </a:lnTo>
                <a:lnTo>
                  <a:pt x="25873" y="8355"/>
                </a:lnTo>
                <a:lnTo>
                  <a:pt x="29235" y="10095"/>
                </a:lnTo>
                <a:lnTo>
                  <a:pt x="32029" y="8305"/>
                </a:lnTo>
                <a:lnTo>
                  <a:pt x="31978" y="5688"/>
                </a:lnTo>
                <a:lnTo>
                  <a:pt x="30405" y="2905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258550" y="4123620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288592" y="4142987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98" y="11164"/>
                </a:lnTo>
                <a:lnTo>
                  <a:pt x="17691" y="8892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0" y="43535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60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358057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7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54"/>
                </a:lnTo>
                <a:lnTo>
                  <a:pt x="30567" y="547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5" y="8888"/>
                </a:lnTo>
                <a:lnTo>
                  <a:pt x="8075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87" y="52006"/>
                </a:lnTo>
                <a:lnTo>
                  <a:pt x="2854" y="52920"/>
                </a:lnTo>
                <a:lnTo>
                  <a:pt x="6096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420144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1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71" y="4089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4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802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71" y="40896"/>
                </a:lnTo>
                <a:lnTo>
                  <a:pt x="9171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62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7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483785" y="412006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510360" y="418346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2"/>
                </a:lnTo>
                <a:lnTo>
                  <a:pt x="13384" y="0"/>
                </a:lnTo>
                <a:lnTo>
                  <a:pt x="10742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6"/>
                </a:lnTo>
                <a:lnTo>
                  <a:pt x="1422" y="27863"/>
                </a:lnTo>
                <a:lnTo>
                  <a:pt x="4265" y="27814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25"/>
                </a:lnTo>
                <a:lnTo>
                  <a:pt x="16926" y="10148"/>
                </a:lnTo>
                <a:lnTo>
                  <a:pt x="17473" y="748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580390" y="4120290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80" y="60274"/>
                </a:lnTo>
                <a:lnTo>
                  <a:pt x="1804" y="63474"/>
                </a:lnTo>
                <a:lnTo>
                  <a:pt x="2959" y="66258"/>
                </a:lnTo>
                <a:lnTo>
                  <a:pt x="6098" y="70995"/>
                </a:lnTo>
                <a:lnTo>
                  <a:pt x="10681" y="74272"/>
                </a:lnTo>
                <a:lnTo>
                  <a:pt x="10886" y="60833"/>
                </a:lnTo>
                <a:lnTo>
                  <a:pt x="9842" y="56390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43"/>
                </a:lnTo>
                <a:lnTo>
                  <a:pt x="11127" y="38087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5"/>
                </a:lnTo>
                <a:lnTo>
                  <a:pt x="33491" y="36626"/>
                </a:lnTo>
                <a:lnTo>
                  <a:pt x="35918" y="39625"/>
                </a:lnTo>
                <a:lnTo>
                  <a:pt x="35918" y="59159"/>
                </a:lnTo>
                <a:lnTo>
                  <a:pt x="33174" y="62420"/>
                </a:lnTo>
                <a:lnTo>
                  <a:pt x="29427" y="65825"/>
                </a:lnTo>
                <a:lnTo>
                  <a:pt x="25985" y="67895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5"/>
                </a:lnTo>
                <a:lnTo>
                  <a:pt x="12766" y="64479"/>
                </a:lnTo>
                <a:lnTo>
                  <a:pt x="13223" y="75667"/>
                </a:lnTo>
                <a:lnTo>
                  <a:pt x="16268" y="76366"/>
                </a:lnTo>
                <a:lnTo>
                  <a:pt x="23152" y="76366"/>
                </a:lnTo>
                <a:lnTo>
                  <a:pt x="26175" y="75577"/>
                </a:lnTo>
                <a:lnTo>
                  <a:pt x="28944" y="74030"/>
                </a:lnTo>
                <a:lnTo>
                  <a:pt x="31713" y="72467"/>
                </a:lnTo>
                <a:lnTo>
                  <a:pt x="34380" y="70297"/>
                </a:lnTo>
                <a:lnTo>
                  <a:pt x="36946" y="67514"/>
                </a:lnTo>
                <a:lnTo>
                  <a:pt x="37023" y="74512"/>
                </a:lnTo>
                <a:lnTo>
                  <a:pt x="39625" y="75618"/>
                </a:lnTo>
                <a:lnTo>
                  <a:pt x="42354" y="75618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65"/>
                </a:lnTo>
                <a:lnTo>
                  <a:pt x="42012" y="0"/>
                </a:lnTo>
                <a:lnTo>
                  <a:pt x="38787" y="0"/>
                </a:lnTo>
                <a:lnTo>
                  <a:pt x="35918" y="1703"/>
                </a:lnTo>
                <a:lnTo>
                  <a:pt x="35918" y="30074"/>
                </a:lnTo>
                <a:lnTo>
                  <a:pt x="31255" y="25808"/>
                </a:lnTo>
                <a:lnTo>
                  <a:pt x="26517" y="23317"/>
                </a:lnTo>
                <a:lnTo>
                  <a:pt x="23903" y="22697"/>
                </a:lnTo>
                <a:lnTo>
                  <a:pt x="17614" y="22697"/>
                </a:lnTo>
                <a:lnTo>
                  <a:pt x="14580" y="23342"/>
                </a:lnTo>
                <a:lnTo>
                  <a:pt x="11963" y="24612"/>
                </a:lnTo>
                <a:lnTo>
                  <a:pt x="9335" y="25909"/>
                </a:lnTo>
                <a:lnTo>
                  <a:pt x="7138" y="27738"/>
                </a:lnTo>
                <a:lnTo>
                  <a:pt x="3596" y="32512"/>
                </a:lnTo>
                <a:lnTo>
                  <a:pt x="2261" y="35394"/>
                </a:lnTo>
                <a:lnTo>
                  <a:pt x="1361" y="38785"/>
                </a:lnTo>
                <a:lnTo>
                  <a:pt x="447" y="42166"/>
                </a:lnTo>
                <a:lnTo>
                  <a:pt x="0" y="45949"/>
                </a:lnTo>
                <a:lnTo>
                  <a:pt x="0" y="53698"/>
                </a:lnTo>
                <a:lnTo>
                  <a:pt x="356" y="57063"/>
                </a:lnTo>
                <a:close/>
              </a:path>
              <a:path w="44921" h="76366">
                <a:moveTo>
                  <a:pt x="10886" y="60833"/>
                </a:moveTo>
                <a:lnTo>
                  <a:pt x="10681" y="74272"/>
                </a:lnTo>
                <a:lnTo>
                  <a:pt x="13223" y="75667"/>
                </a:lnTo>
                <a:lnTo>
                  <a:pt x="12766" y="64479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646270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8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7" y="44780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4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84" y="43113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091"/>
                </a:moveTo>
                <a:lnTo>
                  <a:pt x="10311" y="16355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47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706571" y="4143744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58"/>
                </a:moveTo>
                <a:lnTo>
                  <a:pt x="17142" y="50241"/>
                </a:lnTo>
                <a:lnTo>
                  <a:pt x="17981" y="51422"/>
                </a:lnTo>
                <a:lnTo>
                  <a:pt x="20558" y="52095"/>
                </a:lnTo>
                <a:lnTo>
                  <a:pt x="26708" y="52070"/>
                </a:lnTo>
                <a:lnTo>
                  <a:pt x="29400" y="50241"/>
                </a:lnTo>
                <a:lnTo>
                  <a:pt x="46061" y="3858"/>
                </a:lnTo>
                <a:lnTo>
                  <a:pt x="46493" y="1572"/>
                </a:lnTo>
                <a:lnTo>
                  <a:pt x="45961" y="467"/>
                </a:lnTo>
                <a:lnTo>
                  <a:pt x="43153" y="0"/>
                </a:lnTo>
                <a:lnTo>
                  <a:pt x="39952" y="86"/>
                </a:lnTo>
                <a:lnTo>
                  <a:pt x="37374" y="1738"/>
                </a:lnTo>
                <a:lnTo>
                  <a:pt x="23759" y="41997"/>
                </a:lnTo>
                <a:lnTo>
                  <a:pt x="23378" y="41997"/>
                </a:lnTo>
                <a:lnTo>
                  <a:pt x="9601" y="1738"/>
                </a:lnTo>
                <a:lnTo>
                  <a:pt x="8023" y="241"/>
                </a:lnTo>
                <a:lnTo>
                  <a:pt x="5435" y="0"/>
                </a:lnTo>
                <a:lnTo>
                  <a:pt x="2857" y="24"/>
                </a:lnTo>
                <a:lnTo>
                  <a:pt x="0" y="1295"/>
                </a:lnTo>
                <a:lnTo>
                  <a:pt x="53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767382" y="4142987"/>
            <a:ext cx="48832" cy="53658"/>
          </a:xfrm>
          <a:custGeom>
            <a:avLst/>
            <a:gdLst/>
            <a:ahLst/>
            <a:cxnLst/>
            <a:rect l="l" t="t" r="r" b="b"/>
            <a:pathLst>
              <a:path w="48832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5" y="19418"/>
                </a:lnTo>
                <a:lnTo>
                  <a:pt x="39559" y="24272"/>
                </a:lnTo>
                <a:lnTo>
                  <a:pt x="39559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67"/>
                </a:lnTo>
                <a:lnTo>
                  <a:pt x="40488" y="48376"/>
                </a:lnTo>
                <a:lnTo>
                  <a:pt x="44653" y="43535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0" y="33962"/>
                </a:lnTo>
                <a:lnTo>
                  <a:pt x="48832" y="30304"/>
                </a:lnTo>
                <a:lnTo>
                  <a:pt x="48832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61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38" y="1007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3" y="44389"/>
                </a:lnTo>
                <a:lnTo>
                  <a:pt x="5918" y="46659"/>
                </a:lnTo>
                <a:lnTo>
                  <a:pt x="10388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2" h="53658">
                <a:moveTo>
                  <a:pt x="26963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2" y="38646"/>
                </a:lnTo>
                <a:lnTo>
                  <a:pt x="10021" y="34229"/>
                </a:lnTo>
                <a:lnTo>
                  <a:pt x="10388" y="50674"/>
                </a:lnTo>
                <a:lnTo>
                  <a:pt x="13373" y="51869"/>
                </a:lnTo>
                <a:lnTo>
                  <a:pt x="16357" y="53075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5" y="50267"/>
                </a:lnTo>
                <a:lnTo>
                  <a:pt x="38685" y="34672"/>
                </a:lnTo>
                <a:lnTo>
                  <a:pt x="37186" y="39042"/>
                </a:lnTo>
                <a:lnTo>
                  <a:pt x="34710" y="42458"/>
                </a:lnTo>
                <a:lnTo>
                  <a:pt x="31178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30972" y="413070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09" y="56628"/>
                </a:lnTo>
                <a:lnTo>
                  <a:pt x="10770" y="60436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7"/>
                </a:lnTo>
                <a:lnTo>
                  <a:pt x="31535" y="63078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79312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04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7" y="42886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9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28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091"/>
                </a:moveTo>
                <a:lnTo>
                  <a:pt x="10314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65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942975" y="4120290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80" y="60274"/>
                </a:lnTo>
                <a:lnTo>
                  <a:pt x="1803" y="63474"/>
                </a:lnTo>
                <a:lnTo>
                  <a:pt x="2959" y="66258"/>
                </a:lnTo>
                <a:lnTo>
                  <a:pt x="6098" y="70995"/>
                </a:lnTo>
                <a:lnTo>
                  <a:pt x="10681" y="74272"/>
                </a:lnTo>
                <a:lnTo>
                  <a:pt x="10886" y="60833"/>
                </a:lnTo>
                <a:lnTo>
                  <a:pt x="9842" y="56390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43"/>
                </a:lnTo>
                <a:lnTo>
                  <a:pt x="11127" y="38087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5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59" y="62420"/>
                </a:lnTo>
                <a:lnTo>
                  <a:pt x="29427" y="65825"/>
                </a:lnTo>
                <a:lnTo>
                  <a:pt x="25974" y="67895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5"/>
                </a:lnTo>
                <a:lnTo>
                  <a:pt x="12766" y="64479"/>
                </a:lnTo>
                <a:lnTo>
                  <a:pt x="13223" y="75667"/>
                </a:lnTo>
                <a:lnTo>
                  <a:pt x="16268" y="76366"/>
                </a:lnTo>
                <a:lnTo>
                  <a:pt x="23152" y="76366"/>
                </a:lnTo>
                <a:lnTo>
                  <a:pt x="26175" y="75577"/>
                </a:lnTo>
                <a:lnTo>
                  <a:pt x="28944" y="74030"/>
                </a:lnTo>
                <a:lnTo>
                  <a:pt x="31713" y="72467"/>
                </a:lnTo>
                <a:lnTo>
                  <a:pt x="34380" y="70297"/>
                </a:lnTo>
                <a:lnTo>
                  <a:pt x="36946" y="67514"/>
                </a:lnTo>
                <a:lnTo>
                  <a:pt x="37023" y="74512"/>
                </a:lnTo>
                <a:lnTo>
                  <a:pt x="39625" y="75618"/>
                </a:lnTo>
                <a:lnTo>
                  <a:pt x="42354" y="75618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65"/>
                </a:lnTo>
                <a:lnTo>
                  <a:pt x="42012" y="0"/>
                </a:lnTo>
                <a:lnTo>
                  <a:pt x="38787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5" y="25808"/>
                </a:lnTo>
                <a:lnTo>
                  <a:pt x="26517" y="23317"/>
                </a:lnTo>
                <a:lnTo>
                  <a:pt x="23903" y="22697"/>
                </a:lnTo>
                <a:lnTo>
                  <a:pt x="17614" y="22697"/>
                </a:lnTo>
                <a:lnTo>
                  <a:pt x="14580" y="23342"/>
                </a:lnTo>
                <a:lnTo>
                  <a:pt x="11967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2"/>
                </a:lnTo>
                <a:lnTo>
                  <a:pt x="2260" y="35394"/>
                </a:lnTo>
                <a:lnTo>
                  <a:pt x="1346" y="38785"/>
                </a:lnTo>
                <a:lnTo>
                  <a:pt x="447" y="42166"/>
                </a:lnTo>
                <a:lnTo>
                  <a:pt x="0" y="45949"/>
                </a:lnTo>
                <a:lnTo>
                  <a:pt x="0" y="53698"/>
                </a:lnTo>
                <a:lnTo>
                  <a:pt x="356" y="57063"/>
                </a:lnTo>
                <a:close/>
              </a:path>
              <a:path w="44921" h="76366">
                <a:moveTo>
                  <a:pt x="10886" y="60833"/>
                </a:moveTo>
                <a:lnTo>
                  <a:pt x="10681" y="74272"/>
                </a:lnTo>
                <a:lnTo>
                  <a:pt x="13223" y="75667"/>
                </a:lnTo>
                <a:lnTo>
                  <a:pt x="12766" y="64479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006292" y="4183462"/>
            <a:ext cx="17644" cy="27863"/>
          </a:xfrm>
          <a:custGeom>
            <a:avLst/>
            <a:gdLst/>
            <a:ahLst/>
            <a:cxnLst/>
            <a:rect l="l" t="t" r="r" b="b"/>
            <a:pathLst>
              <a:path w="17644" h="27863">
                <a:moveTo>
                  <a:pt x="17644" y="4395"/>
                </a:moveTo>
                <a:lnTo>
                  <a:pt x="17644" y="3416"/>
                </a:lnTo>
                <a:lnTo>
                  <a:pt x="16001" y="472"/>
                </a:lnTo>
                <a:lnTo>
                  <a:pt x="13388" y="0"/>
                </a:lnTo>
                <a:lnTo>
                  <a:pt x="10745" y="50"/>
                </a:lnTo>
                <a:lnTo>
                  <a:pt x="7721" y="1487"/>
                </a:lnTo>
                <a:lnTo>
                  <a:pt x="7228" y="4395"/>
                </a:lnTo>
                <a:lnTo>
                  <a:pt x="7228" y="11343"/>
                </a:lnTo>
                <a:lnTo>
                  <a:pt x="0" y="26266"/>
                </a:lnTo>
                <a:lnTo>
                  <a:pt x="1424" y="27863"/>
                </a:lnTo>
                <a:lnTo>
                  <a:pt x="4269" y="27814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25"/>
                </a:lnTo>
                <a:lnTo>
                  <a:pt x="16930" y="10148"/>
                </a:lnTo>
                <a:lnTo>
                  <a:pt x="17477" y="7481"/>
                </a:lnTo>
                <a:lnTo>
                  <a:pt x="17644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80686" y="4120062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4" y="45605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0" y="74195"/>
                </a:lnTo>
                <a:lnTo>
                  <a:pt x="42050" y="40957"/>
                </a:lnTo>
                <a:lnTo>
                  <a:pt x="41756" y="37947"/>
                </a:lnTo>
                <a:lnTo>
                  <a:pt x="40565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18" y="36983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9" y="38877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145644" y="412362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7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174318" y="4143099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36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8"/>
                </a:moveTo>
                <a:lnTo>
                  <a:pt x="0" y="59194"/>
                </a:lnTo>
                <a:lnTo>
                  <a:pt x="392" y="62812"/>
                </a:lnTo>
                <a:lnTo>
                  <a:pt x="1995" y="66038"/>
                </a:lnTo>
                <a:lnTo>
                  <a:pt x="5040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10" y="72313"/>
                </a:lnTo>
                <a:lnTo>
                  <a:pt x="29552" y="71882"/>
                </a:lnTo>
                <a:lnTo>
                  <a:pt x="32562" y="70991"/>
                </a:lnTo>
                <a:lnTo>
                  <a:pt x="35557" y="70102"/>
                </a:lnTo>
                <a:lnTo>
                  <a:pt x="39966" y="67359"/>
                </a:lnTo>
                <a:lnTo>
                  <a:pt x="43329" y="64044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4" y="51598"/>
                </a:lnTo>
                <a:lnTo>
                  <a:pt x="43610" y="48373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72"/>
                </a:lnTo>
                <a:lnTo>
                  <a:pt x="29030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1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2" y="56095"/>
                </a:lnTo>
                <a:lnTo>
                  <a:pt x="36742" y="57340"/>
                </a:lnTo>
                <a:lnTo>
                  <a:pt x="35521" y="60742"/>
                </a:lnTo>
                <a:lnTo>
                  <a:pt x="32472" y="63475"/>
                </a:lnTo>
                <a:lnTo>
                  <a:pt x="29170" y="64706"/>
                </a:lnTo>
                <a:lnTo>
                  <a:pt x="25067" y="65481"/>
                </a:lnTo>
                <a:lnTo>
                  <a:pt x="18083" y="65481"/>
                </a:lnTo>
                <a:lnTo>
                  <a:pt x="14756" y="64872"/>
                </a:lnTo>
                <a:lnTo>
                  <a:pt x="12369" y="63676"/>
                </a:lnTo>
                <a:lnTo>
                  <a:pt x="8788" y="60667"/>
                </a:lnTo>
                <a:lnTo>
                  <a:pt x="8788" y="57557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00" y="33681"/>
                </a:lnTo>
                <a:lnTo>
                  <a:pt x="17981" y="34721"/>
                </a:lnTo>
                <a:lnTo>
                  <a:pt x="16013" y="27176"/>
                </a:lnTo>
                <a:lnTo>
                  <a:pt x="14184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77"/>
                </a:lnTo>
                <a:lnTo>
                  <a:pt x="6567" y="28422"/>
                </a:lnTo>
                <a:lnTo>
                  <a:pt x="4100" y="31356"/>
                </a:lnTo>
                <a:lnTo>
                  <a:pt x="2297" y="34823"/>
                </a:lnTo>
                <a:lnTo>
                  <a:pt x="1840" y="39002"/>
                </a:lnTo>
                <a:lnTo>
                  <a:pt x="2272" y="42073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098"/>
                </a:lnTo>
                <a:lnTo>
                  <a:pt x="15886" y="8280"/>
                </a:lnTo>
                <a:lnTo>
                  <a:pt x="18464" y="7110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58"/>
                </a:lnTo>
                <a:lnTo>
                  <a:pt x="31316" y="11480"/>
                </a:lnTo>
                <a:lnTo>
                  <a:pt x="32231" y="14083"/>
                </a:lnTo>
                <a:lnTo>
                  <a:pt x="32231" y="17410"/>
                </a:lnTo>
                <a:lnTo>
                  <a:pt x="32029" y="20181"/>
                </a:lnTo>
                <a:lnTo>
                  <a:pt x="30553" y="23940"/>
                </a:lnTo>
                <a:lnTo>
                  <a:pt x="27785" y="26694"/>
                </a:lnTo>
                <a:lnTo>
                  <a:pt x="25182" y="2781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76"/>
                </a:lnTo>
                <a:lnTo>
                  <a:pt x="17981" y="34721"/>
                </a:lnTo>
                <a:lnTo>
                  <a:pt x="21866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8" y="33793"/>
                </a:lnTo>
                <a:lnTo>
                  <a:pt x="33883" y="31864"/>
                </a:lnTo>
                <a:lnTo>
                  <a:pt x="37249" y="28840"/>
                </a:lnTo>
                <a:lnTo>
                  <a:pt x="39444" y="24839"/>
                </a:lnTo>
                <a:lnTo>
                  <a:pt x="40802" y="20181"/>
                </a:lnTo>
                <a:lnTo>
                  <a:pt x="40802" y="17359"/>
                </a:lnTo>
                <a:lnTo>
                  <a:pt x="40551" y="14022"/>
                </a:lnTo>
                <a:lnTo>
                  <a:pt x="39535" y="10872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392"/>
                </a:lnTo>
                <a:lnTo>
                  <a:pt x="24739" y="76"/>
                </a:lnTo>
                <a:lnTo>
                  <a:pt x="19123" y="0"/>
                </a:lnTo>
                <a:lnTo>
                  <a:pt x="16570" y="392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40072" y="4120062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4" y="45605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0" y="74195"/>
                </a:lnTo>
                <a:lnTo>
                  <a:pt x="42050" y="40957"/>
                </a:lnTo>
                <a:lnTo>
                  <a:pt x="41746" y="37947"/>
                </a:lnTo>
                <a:lnTo>
                  <a:pt x="40549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67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18" y="36983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9" y="38877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306111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332815" y="4143744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79"/>
                </a:moveTo>
                <a:lnTo>
                  <a:pt x="12495" y="68856"/>
                </a:lnTo>
                <a:lnTo>
                  <a:pt x="12750" y="71031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7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5" y="392"/>
                </a:lnTo>
                <a:lnTo>
                  <a:pt x="43027" y="0"/>
                </a:lnTo>
                <a:lnTo>
                  <a:pt x="39978" y="49"/>
                </a:lnTo>
                <a:lnTo>
                  <a:pt x="37184" y="1889"/>
                </a:lnTo>
                <a:lnTo>
                  <a:pt x="23735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42" y="734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2" y="3465"/>
                </a:lnTo>
                <a:lnTo>
                  <a:pt x="17715" y="50137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427481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21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6" y="-54687"/>
                </a:lnTo>
                <a:lnTo>
                  <a:pt x="35916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7"/>
                </a:lnTo>
                <a:lnTo>
                  <a:pt x="11963" y="-31777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45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6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59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3" y="-25999"/>
                </a:lnTo>
                <a:lnTo>
                  <a:pt x="24270" y="-25999"/>
                </a:lnTo>
                <a:lnTo>
                  <a:pt x="28893" y="-23634"/>
                </a:lnTo>
                <a:lnTo>
                  <a:pt x="33491" y="-19763"/>
                </a:lnTo>
                <a:lnTo>
                  <a:pt x="35916" y="-16765"/>
                </a:lnTo>
                <a:lnTo>
                  <a:pt x="35916" y="2768"/>
                </a:lnTo>
                <a:lnTo>
                  <a:pt x="33173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40"/>
                </a:lnTo>
                <a:lnTo>
                  <a:pt x="31711" y="16076"/>
                </a:lnTo>
                <a:lnTo>
                  <a:pt x="34380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493361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31"/>
                </a:lnTo>
                <a:lnTo>
                  <a:pt x="32777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62" y="42886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4">
                <a:moveTo>
                  <a:pt x="9345" y="20091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557024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19" y="18121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6" y="-55425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7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6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45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0" y="-25999"/>
                </a:lnTo>
                <a:lnTo>
                  <a:pt x="24267" y="-25999"/>
                </a:lnTo>
                <a:lnTo>
                  <a:pt x="28889" y="-23634"/>
                </a:lnTo>
                <a:lnTo>
                  <a:pt x="33491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0" y="19975"/>
                </a:lnTo>
                <a:lnTo>
                  <a:pt x="26175" y="19187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625070" y="412362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655757" y="4143038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30" y="32818"/>
                </a:moveTo>
                <a:lnTo>
                  <a:pt x="9324" y="30063"/>
                </a:lnTo>
                <a:lnTo>
                  <a:pt x="9324" y="20624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6" y="9194"/>
                </a:lnTo>
                <a:lnTo>
                  <a:pt x="18366" y="7545"/>
                </a:lnTo>
                <a:lnTo>
                  <a:pt x="24767" y="7545"/>
                </a:lnTo>
                <a:lnTo>
                  <a:pt x="28130" y="8445"/>
                </a:lnTo>
                <a:lnTo>
                  <a:pt x="32057" y="10415"/>
                </a:lnTo>
                <a:lnTo>
                  <a:pt x="35459" y="12992"/>
                </a:lnTo>
                <a:lnTo>
                  <a:pt x="38303" y="10911"/>
                </a:lnTo>
                <a:lnTo>
                  <a:pt x="38279" y="8305"/>
                </a:lnTo>
                <a:lnTo>
                  <a:pt x="37464" y="5551"/>
                </a:lnTo>
                <a:lnTo>
                  <a:pt x="34635" y="3200"/>
                </a:lnTo>
                <a:lnTo>
                  <a:pt x="31358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3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56" y="53607"/>
                </a:lnTo>
                <a:lnTo>
                  <a:pt x="26697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5" y="41950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8" y="45468"/>
                </a:lnTo>
                <a:lnTo>
                  <a:pt x="15433" y="43905"/>
                </a:lnTo>
                <a:lnTo>
                  <a:pt x="12854" y="41122"/>
                </a:lnTo>
                <a:lnTo>
                  <a:pt x="10821" y="37555"/>
                </a:lnTo>
                <a:lnTo>
                  <a:pt x="963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710466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8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768232" y="413070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09" y="56628"/>
                </a:lnTo>
                <a:lnTo>
                  <a:pt x="10770" y="60436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7"/>
                </a:lnTo>
                <a:lnTo>
                  <a:pt x="31535" y="63078"/>
                </a:lnTo>
                <a:lnTo>
                  <a:pt x="31902" y="59979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0" y="58178"/>
                </a:lnTo>
                <a:lnTo>
                  <a:pt x="21844" y="58178"/>
                </a:lnTo>
                <a:lnTo>
                  <a:pt x="20066" y="57325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816572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04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7" y="42886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9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28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091"/>
                </a:moveTo>
                <a:lnTo>
                  <a:pt x="10314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65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880239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19" y="18121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5"/>
                </a:lnTo>
                <a:lnTo>
                  <a:pt x="44917" y="-54687"/>
                </a:lnTo>
                <a:lnTo>
                  <a:pt x="44676" y="-55425"/>
                </a:lnTo>
                <a:lnTo>
                  <a:pt x="42011" y="-56390"/>
                </a:lnTo>
                <a:lnTo>
                  <a:pt x="38787" y="-56390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7"/>
                </a:lnTo>
                <a:lnTo>
                  <a:pt x="11963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3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59" y="9867"/>
                </a:lnTo>
                <a:lnTo>
                  <a:pt x="4521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4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0" y="-25999"/>
                </a:lnTo>
                <a:lnTo>
                  <a:pt x="24267" y="-25999"/>
                </a:lnTo>
                <a:lnTo>
                  <a:pt x="28889" y="-23634"/>
                </a:lnTo>
                <a:lnTo>
                  <a:pt x="33487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2" y="19187"/>
                </a:lnTo>
                <a:lnTo>
                  <a:pt x="28944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011494" y="4142991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7"/>
                </a:lnTo>
                <a:lnTo>
                  <a:pt x="3045" y="7211"/>
                </a:lnTo>
                <a:lnTo>
                  <a:pt x="1573" y="10717"/>
                </a:lnTo>
                <a:lnTo>
                  <a:pt x="1191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7" y="30794"/>
                </a:lnTo>
                <a:lnTo>
                  <a:pt x="20711" y="31990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1"/>
                </a:lnTo>
                <a:lnTo>
                  <a:pt x="12024" y="53529"/>
                </a:lnTo>
                <a:lnTo>
                  <a:pt x="18238" y="53654"/>
                </a:lnTo>
                <a:lnTo>
                  <a:pt x="20826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2" y="3254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92"/>
                </a:lnTo>
                <a:lnTo>
                  <a:pt x="10335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066845" y="4120066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6" y="28130"/>
                </a:moveTo>
                <a:lnTo>
                  <a:pt x="37781" y="26603"/>
                </a:lnTo>
                <a:lnTo>
                  <a:pt x="36205" y="23811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7"/>
                </a:lnTo>
                <a:lnTo>
                  <a:pt x="8953" y="45857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lnTo>
                  <a:pt x="8953" y="47117"/>
                </a:lnTo>
                <a:lnTo>
                  <a:pt x="29563" y="74142"/>
                </a:lnTo>
                <a:lnTo>
                  <a:pt x="31788" y="75653"/>
                </a:lnTo>
                <a:lnTo>
                  <a:pt x="34405" y="75881"/>
                </a:lnTo>
                <a:lnTo>
                  <a:pt x="37094" y="75841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124182" y="4123620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7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4"/>
                </a:lnTo>
                <a:lnTo>
                  <a:pt x="1076" y="70638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58281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191300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21069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31"/>
                </a:lnTo>
                <a:lnTo>
                  <a:pt x="32778" y="11009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5" y="20091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84735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17" y="18121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6" y="-55425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7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5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45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0" y="-25999"/>
                </a:lnTo>
                <a:lnTo>
                  <a:pt x="24267" y="-25999"/>
                </a:lnTo>
                <a:lnTo>
                  <a:pt x="28889" y="-23634"/>
                </a:lnTo>
                <a:lnTo>
                  <a:pt x="33491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36" y="19975"/>
                </a:lnTo>
                <a:lnTo>
                  <a:pt x="26175" y="19187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711497" y="4276968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210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2" y="51271"/>
                </a:lnTo>
                <a:lnTo>
                  <a:pt x="72442" y="17654"/>
                </a:lnTo>
                <a:lnTo>
                  <a:pt x="72161" y="15038"/>
                </a:lnTo>
                <a:lnTo>
                  <a:pt x="71042" y="10083"/>
                </a:lnTo>
                <a:lnTo>
                  <a:pt x="68784" y="6070"/>
                </a:lnTo>
                <a:lnTo>
                  <a:pt x="65736" y="2768"/>
                </a:lnTo>
                <a:lnTo>
                  <a:pt x="61455" y="558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29" y="2171"/>
                </a:lnTo>
                <a:lnTo>
                  <a:pt x="45060" y="392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3"/>
                </a:lnTo>
                <a:lnTo>
                  <a:pt x="30989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71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8" y="14072"/>
                </a:lnTo>
                <a:lnTo>
                  <a:pt x="15800" y="10148"/>
                </a:lnTo>
                <a:lnTo>
                  <a:pt x="19975" y="7762"/>
                </a:lnTo>
                <a:lnTo>
                  <a:pt x="23698" y="7762"/>
                </a:lnTo>
                <a:lnTo>
                  <a:pt x="26341" y="8727"/>
                </a:lnTo>
                <a:lnTo>
                  <a:pt x="29361" y="11556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1" y="21589"/>
                </a:lnTo>
                <a:lnTo>
                  <a:pt x="31751" y="51271"/>
                </a:lnTo>
                <a:lnTo>
                  <a:pt x="32068" y="52210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4" y="51271"/>
                </a:lnTo>
                <a:lnTo>
                  <a:pt x="40704" y="17147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27"/>
                </a:lnTo>
                <a:lnTo>
                  <a:pt x="61149" y="11556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804705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62"/>
                </a:lnTo>
                <a:lnTo>
                  <a:pt x="18337" y="46671"/>
                </a:lnTo>
                <a:lnTo>
                  <a:pt x="15454" y="46671"/>
                </a:lnTo>
                <a:lnTo>
                  <a:pt x="11581" y="44409"/>
                </a:lnTo>
                <a:lnTo>
                  <a:pt x="9169" y="40892"/>
                </a:lnTo>
                <a:close/>
              </a:path>
              <a:path w="22873" h="53654">
                <a:moveTo>
                  <a:pt x="34555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9" y="199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7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1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3" y="29030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4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868349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42" y="15038"/>
                </a:lnTo>
                <a:lnTo>
                  <a:pt x="40551" y="10083"/>
                </a:lnTo>
                <a:lnTo>
                  <a:pt x="38200" y="6070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71"/>
                </a:lnTo>
                <a:lnTo>
                  <a:pt x="187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5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33750" y="4276966"/>
            <a:ext cx="44932" cy="72351"/>
          </a:xfrm>
          <a:custGeom>
            <a:avLst/>
            <a:gdLst/>
            <a:ahLst/>
            <a:cxnLst/>
            <a:rect l="l" t="t" r="r" b="b"/>
            <a:pathLst>
              <a:path w="44932" h="72351">
                <a:moveTo>
                  <a:pt x="8953" y="17258"/>
                </a:moveTo>
                <a:lnTo>
                  <a:pt x="10375" y="15482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4" y="7710"/>
                </a:lnTo>
                <a:lnTo>
                  <a:pt x="27800" y="8253"/>
                </a:lnTo>
                <a:lnTo>
                  <a:pt x="30938" y="10425"/>
                </a:lnTo>
                <a:lnTo>
                  <a:pt x="33110" y="13679"/>
                </a:lnTo>
                <a:lnTo>
                  <a:pt x="34697" y="17552"/>
                </a:lnTo>
                <a:lnTo>
                  <a:pt x="35457" y="22226"/>
                </a:lnTo>
                <a:lnTo>
                  <a:pt x="35647" y="27139"/>
                </a:lnTo>
                <a:lnTo>
                  <a:pt x="35647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32" y="30379"/>
                </a:lnTo>
                <a:lnTo>
                  <a:pt x="44932" y="22567"/>
                </a:lnTo>
                <a:lnTo>
                  <a:pt x="44565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3" y="10097"/>
                </a:lnTo>
                <a:lnTo>
                  <a:pt x="40399" y="7710"/>
                </a:lnTo>
                <a:lnTo>
                  <a:pt x="36793" y="3440"/>
                </a:lnTo>
                <a:lnTo>
                  <a:pt x="31799" y="697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2" h="72351">
                <a:moveTo>
                  <a:pt x="7862" y="9003"/>
                </a:moveTo>
                <a:lnTo>
                  <a:pt x="7862" y="2119"/>
                </a:lnTo>
                <a:lnTo>
                  <a:pt x="5281" y="798"/>
                </a:lnTo>
                <a:lnTo>
                  <a:pt x="2567" y="798"/>
                </a:lnTo>
                <a:lnTo>
                  <a:pt x="0" y="2451"/>
                </a:lnTo>
                <a:lnTo>
                  <a:pt x="0" y="70648"/>
                </a:lnTo>
                <a:lnTo>
                  <a:pt x="317" y="71627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41"/>
                </a:lnTo>
                <a:lnTo>
                  <a:pt x="10250" y="47511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6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9" y="5173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87"/>
                </a:lnTo>
                <a:lnTo>
                  <a:pt x="31723" y="41795"/>
                </a:lnTo>
                <a:lnTo>
                  <a:pt x="28789" y="44336"/>
                </a:lnTo>
                <a:lnTo>
                  <a:pt x="25236" y="45960"/>
                </a:lnTo>
                <a:lnTo>
                  <a:pt x="20549" y="45960"/>
                </a:lnTo>
                <a:lnTo>
                  <a:pt x="16001" y="43573"/>
                </a:lnTo>
                <a:lnTo>
                  <a:pt x="11430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995732" y="4276972"/>
            <a:ext cx="48832" cy="53654"/>
          </a:xfrm>
          <a:custGeom>
            <a:avLst/>
            <a:gdLst/>
            <a:ahLst/>
            <a:cxnLst/>
            <a:rect l="l" t="t" r="r" b="b"/>
            <a:pathLst>
              <a:path w="48832" h="53654">
                <a:moveTo>
                  <a:pt x="9283" y="23911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5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3" y="4353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0" y="33958"/>
                </a:lnTo>
                <a:lnTo>
                  <a:pt x="48832" y="30300"/>
                </a:lnTo>
                <a:lnTo>
                  <a:pt x="48832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388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2" h="53654">
                <a:moveTo>
                  <a:pt x="26963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2" y="38646"/>
                </a:lnTo>
                <a:lnTo>
                  <a:pt x="10021" y="34236"/>
                </a:lnTo>
                <a:lnTo>
                  <a:pt x="10388" y="50670"/>
                </a:lnTo>
                <a:lnTo>
                  <a:pt x="13373" y="51879"/>
                </a:lnTo>
                <a:lnTo>
                  <a:pt x="16357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6" y="39049"/>
                </a:lnTo>
                <a:lnTo>
                  <a:pt x="34710" y="42454"/>
                </a:lnTo>
                <a:lnTo>
                  <a:pt x="31178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59772" y="4277725"/>
            <a:ext cx="73734" cy="52120"/>
          </a:xfrm>
          <a:custGeom>
            <a:avLst/>
            <a:gdLst/>
            <a:ahLst/>
            <a:cxnLst/>
            <a:rect l="l" t="t" r="r" b="b"/>
            <a:pathLst>
              <a:path w="73734" h="52120">
                <a:moveTo>
                  <a:pt x="482" y="3862"/>
                </a:moveTo>
                <a:lnTo>
                  <a:pt x="14756" y="50255"/>
                </a:lnTo>
                <a:lnTo>
                  <a:pt x="15238" y="51169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55"/>
                </a:lnTo>
                <a:lnTo>
                  <a:pt x="36348" y="14820"/>
                </a:lnTo>
                <a:lnTo>
                  <a:pt x="36565" y="14820"/>
                </a:lnTo>
                <a:lnTo>
                  <a:pt x="46824" y="50255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20"/>
                </a:lnTo>
                <a:lnTo>
                  <a:pt x="58863" y="50255"/>
                </a:lnTo>
                <a:lnTo>
                  <a:pt x="73252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22" y="0"/>
                </a:lnTo>
                <a:lnTo>
                  <a:pt x="67842" y="39"/>
                </a:lnTo>
                <a:lnTo>
                  <a:pt x="64731" y="1738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8" y="1637"/>
                </a:lnTo>
                <a:lnTo>
                  <a:pt x="40957" y="863"/>
                </a:lnTo>
                <a:lnTo>
                  <a:pt x="38365" y="39"/>
                </a:lnTo>
                <a:lnTo>
                  <a:pt x="35153" y="39"/>
                </a:lnTo>
                <a:lnTo>
                  <a:pt x="32169" y="1738"/>
                </a:lnTo>
                <a:lnTo>
                  <a:pt x="21372" y="42011"/>
                </a:lnTo>
                <a:lnTo>
                  <a:pt x="21156" y="42011"/>
                </a:lnTo>
                <a:lnTo>
                  <a:pt x="9385" y="1738"/>
                </a:lnTo>
                <a:lnTo>
                  <a:pt x="8294" y="355"/>
                </a:lnTo>
                <a:lnTo>
                  <a:pt x="5461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48940" y="427697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2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3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215061" y="4276972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294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4" y="9475"/>
                </a:lnTo>
                <a:lnTo>
                  <a:pt x="28448" y="8194"/>
                </a:lnTo>
                <a:lnTo>
                  <a:pt x="28508" y="3657"/>
                </a:lnTo>
                <a:lnTo>
                  <a:pt x="26136" y="688"/>
                </a:lnTo>
                <a:lnTo>
                  <a:pt x="23022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71"/>
                </a:lnTo>
                <a:lnTo>
                  <a:pt x="191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294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254965" y="4317447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2" y="468"/>
                </a:lnTo>
                <a:lnTo>
                  <a:pt x="13384" y="0"/>
                </a:lnTo>
                <a:lnTo>
                  <a:pt x="10741" y="50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2"/>
                </a:lnTo>
                <a:lnTo>
                  <a:pt x="1421" y="27863"/>
                </a:lnTo>
                <a:lnTo>
                  <a:pt x="4265" y="27810"/>
                </a:lnTo>
                <a:lnTo>
                  <a:pt x="6946" y="26362"/>
                </a:lnTo>
                <a:lnTo>
                  <a:pt x="14389" y="15199"/>
                </a:lnTo>
                <a:lnTo>
                  <a:pt x="15519" y="13435"/>
                </a:lnTo>
                <a:lnTo>
                  <a:pt x="16926" y="10144"/>
                </a:lnTo>
                <a:lnTo>
                  <a:pt x="17473" y="7491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328087" y="4254047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2" y="75841"/>
                </a:lnTo>
                <a:lnTo>
                  <a:pt x="39189" y="75841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9"/>
                </a:lnTo>
                <a:lnTo>
                  <a:pt x="40561" y="33004"/>
                </a:lnTo>
                <a:lnTo>
                  <a:pt x="38199" y="28991"/>
                </a:lnTo>
                <a:lnTo>
                  <a:pt x="35024" y="25689"/>
                </a:lnTo>
                <a:lnTo>
                  <a:pt x="30567" y="23479"/>
                </a:lnTo>
                <a:lnTo>
                  <a:pt x="27838" y="22920"/>
                </a:lnTo>
                <a:lnTo>
                  <a:pt x="21931" y="22920"/>
                </a:lnTo>
                <a:lnTo>
                  <a:pt x="19317" y="23583"/>
                </a:lnTo>
                <a:lnTo>
                  <a:pt x="16710" y="24904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16" y="36993"/>
                </a:lnTo>
                <a:lnTo>
                  <a:pt x="13766" y="34668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7" y="32306"/>
                </a:lnTo>
                <a:lnTo>
                  <a:pt x="31380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390176" y="427697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0" y="46062"/>
                </a:lnTo>
                <a:lnTo>
                  <a:pt x="18338" y="46671"/>
                </a:lnTo>
                <a:lnTo>
                  <a:pt x="15454" y="46671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6" y="52905"/>
                </a:moveTo>
                <a:lnTo>
                  <a:pt x="37223" y="52956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5" y="1991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6" y="7261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1" y="29030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47366" y="4277725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55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8" y="52069"/>
                </a:lnTo>
                <a:lnTo>
                  <a:pt x="29397" y="50255"/>
                </a:lnTo>
                <a:lnTo>
                  <a:pt x="46061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90"/>
                </a:lnTo>
                <a:lnTo>
                  <a:pt x="37374" y="1738"/>
                </a:lnTo>
                <a:lnTo>
                  <a:pt x="23760" y="42011"/>
                </a:lnTo>
                <a:lnTo>
                  <a:pt x="23378" y="42011"/>
                </a:lnTo>
                <a:lnTo>
                  <a:pt x="9601" y="1738"/>
                </a:lnTo>
                <a:lnTo>
                  <a:pt x="8039" y="241"/>
                </a:lnTo>
                <a:lnTo>
                  <a:pt x="5435" y="0"/>
                </a:lnTo>
                <a:lnTo>
                  <a:pt x="2854" y="24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09884" y="4257601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25"/>
                </a:moveTo>
                <a:lnTo>
                  <a:pt x="381" y="8892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41"/>
                </a:lnTo>
                <a:lnTo>
                  <a:pt x="11061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25"/>
                </a:lnTo>
                <a:close/>
              </a:path>
              <a:path w="11061" h="72288">
                <a:moveTo>
                  <a:pt x="1395" y="71578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5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43352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46" y="15038"/>
                </a:lnTo>
                <a:lnTo>
                  <a:pt x="40551" y="10083"/>
                </a:lnTo>
                <a:lnTo>
                  <a:pt x="38204" y="6070"/>
                </a:lnTo>
                <a:lnTo>
                  <a:pt x="35027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603329" y="4277080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4"/>
                </a:moveTo>
                <a:lnTo>
                  <a:pt x="9495" y="54648"/>
                </a:lnTo>
                <a:lnTo>
                  <a:pt x="11695" y="51563"/>
                </a:lnTo>
                <a:lnTo>
                  <a:pt x="10410" y="39650"/>
                </a:lnTo>
                <a:lnTo>
                  <a:pt x="9817" y="36234"/>
                </a:lnTo>
                <a:close/>
              </a:path>
              <a:path w="46226" h="54648">
                <a:moveTo>
                  <a:pt x="427" y="55728"/>
                </a:moveTo>
                <a:lnTo>
                  <a:pt x="0" y="59194"/>
                </a:lnTo>
                <a:lnTo>
                  <a:pt x="391" y="62816"/>
                </a:lnTo>
                <a:lnTo>
                  <a:pt x="1990" y="66042"/>
                </a:lnTo>
                <a:lnTo>
                  <a:pt x="5039" y="68579"/>
                </a:lnTo>
                <a:lnTo>
                  <a:pt x="9089" y="70650"/>
                </a:lnTo>
                <a:lnTo>
                  <a:pt x="11857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5" y="72327"/>
                </a:lnTo>
                <a:lnTo>
                  <a:pt x="29551" y="71881"/>
                </a:lnTo>
                <a:lnTo>
                  <a:pt x="32561" y="71006"/>
                </a:lnTo>
                <a:lnTo>
                  <a:pt x="35556" y="70106"/>
                </a:lnTo>
                <a:lnTo>
                  <a:pt x="39963" y="67363"/>
                </a:lnTo>
                <a:lnTo>
                  <a:pt x="43328" y="64047"/>
                </a:lnTo>
                <a:lnTo>
                  <a:pt x="45208" y="59994"/>
                </a:lnTo>
                <a:lnTo>
                  <a:pt x="45690" y="55613"/>
                </a:lnTo>
                <a:lnTo>
                  <a:pt x="45272" y="51602"/>
                </a:lnTo>
                <a:lnTo>
                  <a:pt x="43609" y="48388"/>
                </a:lnTo>
                <a:lnTo>
                  <a:pt x="40967" y="45925"/>
                </a:lnTo>
                <a:lnTo>
                  <a:pt x="37730" y="43981"/>
                </a:lnTo>
                <a:lnTo>
                  <a:pt x="33677" y="42786"/>
                </a:lnTo>
                <a:lnTo>
                  <a:pt x="29029" y="42379"/>
                </a:lnTo>
                <a:lnTo>
                  <a:pt x="16278" y="41836"/>
                </a:lnTo>
                <a:lnTo>
                  <a:pt x="14324" y="41760"/>
                </a:lnTo>
                <a:lnTo>
                  <a:pt x="10410" y="39650"/>
                </a:lnTo>
                <a:lnTo>
                  <a:pt x="11695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09" y="49493"/>
                </a:lnTo>
                <a:lnTo>
                  <a:pt x="32431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65" y="65481"/>
                </a:lnTo>
                <a:lnTo>
                  <a:pt x="18082" y="65481"/>
                </a:lnTo>
                <a:lnTo>
                  <a:pt x="14756" y="64886"/>
                </a:lnTo>
                <a:lnTo>
                  <a:pt x="12368" y="63680"/>
                </a:lnTo>
                <a:lnTo>
                  <a:pt x="8787" y="60681"/>
                </a:lnTo>
                <a:lnTo>
                  <a:pt x="8787" y="57571"/>
                </a:lnTo>
                <a:lnTo>
                  <a:pt x="9495" y="54648"/>
                </a:lnTo>
                <a:lnTo>
                  <a:pt x="9817" y="36234"/>
                </a:lnTo>
                <a:lnTo>
                  <a:pt x="11389" y="32882"/>
                </a:lnTo>
                <a:lnTo>
                  <a:pt x="14399" y="33681"/>
                </a:lnTo>
                <a:lnTo>
                  <a:pt x="17981" y="34737"/>
                </a:lnTo>
                <a:lnTo>
                  <a:pt x="16012" y="27190"/>
                </a:lnTo>
                <a:lnTo>
                  <a:pt x="12368" y="23497"/>
                </a:lnTo>
                <a:lnTo>
                  <a:pt x="11454" y="20956"/>
                </a:lnTo>
                <a:lnTo>
                  <a:pt x="11454" y="17730"/>
                </a:lnTo>
                <a:lnTo>
                  <a:pt x="11656" y="14911"/>
                </a:lnTo>
                <a:lnTo>
                  <a:pt x="14248" y="1220"/>
                </a:lnTo>
                <a:lnTo>
                  <a:pt x="9903" y="3200"/>
                </a:lnTo>
                <a:lnTo>
                  <a:pt x="6576" y="6235"/>
                </a:lnTo>
                <a:lnTo>
                  <a:pt x="4340" y="10299"/>
                </a:lnTo>
                <a:lnTo>
                  <a:pt x="2929" y="15012"/>
                </a:lnTo>
                <a:lnTo>
                  <a:pt x="2929" y="17795"/>
                </a:lnTo>
                <a:lnTo>
                  <a:pt x="3261" y="22212"/>
                </a:lnTo>
                <a:lnTo>
                  <a:pt x="4556" y="25593"/>
                </a:lnTo>
                <a:lnTo>
                  <a:pt x="6562" y="28422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02"/>
                </a:lnTo>
                <a:lnTo>
                  <a:pt x="2270" y="42077"/>
                </a:lnTo>
                <a:lnTo>
                  <a:pt x="3973" y="44830"/>
                </a:lnTo>
                <a:lnTo>
                  <a:pt x="7058" y="46875"/>
                </a:lnTo>
                <a:lnTo>
                  <a:pt x="3983" y="49618"/>
                </a:lnTo>
                <a:lnTo>
                  <a:pt x="1762" y="52528"/>
                </a:lnTo>
                <a:lnTo>
                  <a:pt x="427" y="55728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102"/>
                </a:lnTo>
                <a:lnTo>
                  <a:pt x="15886" y="8280"/>
                </a:lnTo>
                <a:lnTo>
                  <a:pt x="18449" y="7114"/>
                </a:lnTo>
                <a:lnTo>
                  <a:pt x="21704" y="6832"/>
                </a:lnTo>
                <a:lnTo>
                  <a:pt x="25065" y="6832"/>
                </a:lnTo>
                <a:lnTo>
                  <a:pt x="27658" y="7762"/>
                </a:lnTo>
                <a:lnTo>
                  <a:pt x="31315" y="11494"/>
                </a:lnTo>
                <a:lnTo>
                  <a:pt x="32230" y="14086"/>
                </a:lnTo>
                <a:lnTo>
                  <a:pt x="32230" y="17412"/>
                </a:lnTo>
                <a:lnTo>
                  <a:pt x="32028" y="20181"/>
                </a:lnTo>
                <a:lnTo>
                  <a:pt x="30552" y="23940"/>
                </a:lnTo>
                <a:lnTo>
                  <a:pt x="27783" y="26697"/>
                </a:lnTo>
                <a:lnTo>
                  <a:pt x="25181" y="27828"/>
                </a:lnTo>
                <a:lnTo>
                  <a:pt x="21865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7"/>
                </a:lnTo>
                <a:lnTo>
                  <a:pt x="21865" y="35003"/>
                </a:lnTo>
                <a:lnTo>
                  <a:pt x="24688" y="35003"/>
                </a:lnTo>
                <a:lnTo>
                  <a:pt x="27251" y="34607"/>
                </a:lnTo>
                <a:lnTo>
                  <a:pt x="29577" y="33797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1" y="20181"/>
                </a:lnTo>
                <a:lnTo>
                  <a:pt x="40801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4" y="8143"/>
                </a:lnTo>
                <a:lnTo>
                  <a:pt x="44383" y="8143"/>
                </a:lnTo>
                <a:lnTo>
                  <a:pt x="45719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1" y="407"/>
                </a:lnTo>
                <a:lnTo>
                  <a:pt x="24738" y="76"/>
                </a:lnTo>
                <a:lnTo>
                  <a:pt x="19112" y="0"/>
                </a:lnTo>
                <a:lnTo>
                  <a:pt x="16569" y="407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97580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62" y="42901"/>
                </a:lnTo>
                <a:lnTo>
                  <a:pt x="39446" y="43268"/>
                </a:lnTo>
                <a:lnTo>
                  <a:pt x="36183" y="44550"/>
                </a:lnTo>
                <a:lnTo>
                  <a:pt x="33286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3"/>
                </a:lnTo>
                <a:lnTo>
                  <a:pt x="10099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2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5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763697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46" y="15038"/>
                </a:lnTo>
                <a:lnTo>
                  <a:pt x="40551" y="10083"/>
                </a:lnTo>
                <a:lnTo>
                  <a:pt x="38200" y="6070"/>
                </a:lnTo>
                <a:lnTo>
                  <a:pt x="35029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3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5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5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825680" y="4276972"/>
            <a:ext cx="48840" cy="53654"/>
          </a:xfrm>
          <a:custGeom>
            <a:avLst/>
            <a:gdLst/>
            <a:ahLst/>
            <a:cxnLst/>
            <a:rect l="l" t="t" r="r" b="b"/>
            <a:pathLst>
              <a:path w="48840" h="53654">
                <a:moveTo>
                  <a:pt x="9279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0" y="7491"/>
                </a:lnTo>
                <a:lnTo>
                  <a:pt x="27442" y="7491"/>
                </a:lnTo>
                <a:lnTo>
                  <a:pt x="31786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1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4" y="32321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08" y="33958"/>
                </a:lnTo>
                <a:lnTo>
                  <a:pt x="48840" y="30300"/>
                </a:lnTo>
                <a:lnTo>
                  <a:pt x="48840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71" y="6995"/>
                </a:lnTo>
                <a:lnTo>
                  <a:pt x="38389" y="2984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1"/>
                </a:lnTo>
                <a:lnTo>
                  <a:pt x="2447" y="41616"/>
                </a:lnTo>
                <a:lnTo>
                  <a:pt x="3923" y="44385"/>
                </a:lnTo>
                <a:lnTo>
                  <a:pt x="5914" y="46671"/>
                </a:lnTo>
                <a:lnTo>
                  <a:pt x="10386" y="50670"/>
                </a:lnTo>
                <a:lnTo>
                  <a:pt x="10017" y="34236"/>
                </a:lnTo>
                <a:lnTo>
                  <a:pt x="9279" y="29362"/>
                </a:lnTo>
                <a:lnTo>
                  <a:pt x="9279" y="23911"/>
                </a:lnTo>
                <a:close/>
              </a:path>
              <a:path w="48840" h="53654">
                <a:moveTo>
                  <a:pt x="26959" y="46123"/>
                </a:moveTo>
                <a:lnTo>
                  <a:pt x="21447" y="46123"/>
                </a:lnTo>
                <a:lnTo>
                  <a:pt x="17103" y="44575"/>
                </a:lnTo>
                <a:lnTo>
                  <a:pt x="13635" y="42148"/>
                </a:lnTo>
                <a:lnTo>
                  <a:pt x="11339" y="38646"/>
                </a:lnTo>
                <a:lnTo>
                  <a:pt x="10017" y="34236"/>
                </a:lnTo>
                <a:lnTo>
                  <a:pt x="10386" y="50670"/>
                </a:lnTo>
                <a:lnTo>
                  <a:pt x="13369" y="51879"/>
                </a:lnTo>
                <a:lnTo>
                  <a:pt x="16353" y="53072"/>
                </a:lnTo>
                <a:lnTo>
                  <a:pt x="19860" y="53654"/>
                </a:lnTo>
                <a:lnTo>
                  <a:pt x="27999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49"/>
                </a:lnTo>
                <a:lnTo>
                  <a:pt x="34706" y="42454"/>
                </a:lnTo>
                <a:lnTo>
                  <a:pt x="31175" y="44701"/>
                </a:lnTo>
                <a:lnTo>
                  <a:pt x="26959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94874" y="4277757"/>
            <a:ext cx="42099" cy="52870"/>
          </a:xfrm>
          <a:custGeom>
            <a:avLst/>
            <a:gdLst/>
            <a:ahLst/>
            <a:cxnLst/>
            <a:rect l="l" t="t" r="r" b="b"/>
            <a:pathLst>
              <a:path w="42099" h="52870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198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8" y="40143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788" y="925"/>
                </a:lnTo>
                <a:lnTo>
                  <a:pt x="6094" y="0"/>
                </a:lnTo>
                <a:lnTo>
                  <a:pt x="2905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2"/>
                </a:lnTo>
                <a:lnTo>
                  <a:pt x="1483" y="42800"/>
                </a:lnTo>
                <a:lnTo>
                  <a:pt x="3849" y="46824"/>
                </a:lnTo>
                <a:lnTo>
                  <a:pt x="7020" y="50166"/>
                </a:lnTo>
                <a:lnTo>
                  <a:pt x="11466" y="52336"/>
                </a:lnTo>
                <a:lnTo>
                  <a:pt x="14210" y="52870"/>
                </a:lnTo>
                <a:lnTo>
                  <a:pt x="20253" y="52870"/>
                </a:lnTo>
                <a:lnTo>
                  <a:pt x="22997" y="52171"/>
                </a:lnTo>
                <a:lnTo>
                  <a:pt x="25714" y="50749"/>
                </a:lnTo>
                <a:lnTo>
                  <a:pt x="28422" y="49352"/>
                </a:lnTo>
                <a:lnTo>
                  <a:pt x="31175" y="47103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2" y="52132"/>
                </a:lnTo>
                <a:lnTo>
                  <a:pt x="39430" y="52132"/>
                </a:lnTo>
                <a:lnTo>
                  <a:pt x="42099" y="50482"/>
                </a:lnTo>
                <a:lnTo>
                  <a:pt x="42099" y="1652"/>
                </a:lnTo>
                <a:lnTo>
                  <a:pt x="41857" y="925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955117" y="4277080"/>
            <a:ext cx="46228" cy="72327"/>
          </a:xfrm>
          <a:custGeom>
            <a:avLst/>
            <a:gdLst/>
            <a:ahLst/>
            <a:cxnLst/>
            <a:rect l="l" t="t" r="r" b="b"/>
            <a:pathLst>
              <a:path w="46228" h="72327">
                <a:moveTo>
                  <a:pt x="431" y="55728"/>
                </a:moveTo>
                <a:lnTo>
                  <a:pt x="0" y="59194"/>
                </a:lnTo>
                <a:lnTo>
                  <a:pt x="392" y="6281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62" y="71006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47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8" y="51602"/>
                </a:lnTo>
                <a:lnTo>
                  <a:pt x="43610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9"/>
                </a:lnTo>
                <a:lnTo>
                  <a:pt x="16282" y="41836"/>
                </a:lnTo>
                <a:lnTo>
                  <a:pt x="14324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10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71" y="65481"/>
                </a:lnTo>
                <a:lnTo>
                  <a:pt x="18087" y="65481"/>
                </a:lnTo>
                <a:lnTo>
                  <a:pt x="14756" y="64886"/>
                </a:lnTo>
                <a:lnTo>
                  <a:pt x="12369" y="63680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0" y="33681"/>
                </a:lnTo>
                <a:lnTo>
                  <a:pt x="17981" y="34737"/>
                </a:lnTo>
                <a:lnTo>
                  <a:pt x="16017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12"/>
                </a:lnTo>
                <a:lnTo>
                  <a:pt x="4558" y="25593"/>
                </a:lnTo>
                <a:lnTo>
                  <a:pt x="6567" y="28422"/>
                </a:lnTo>
                <a:lnTo>
                  <a:pt x="4100" y="31370"/>
                </a:lnTo>
                <a:lnTo>
                  <a:pt x="2301" y="34837"/>
                </a:lnTo>
                <a:lnTo>
                  <a:pt x="1844" y="39002"/>
                </a:lnTo>
                <a:lnTo>
                  <a:pt x="2272" y="42077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72327">
                <a:moveTo>
                  <a:pt x="15887" y="8280"/>
                </a:moveTo>
                <a:lnTo>
                  <a:pt x="18454" y="7114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6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7" y="23940"/>
                </a:lnTo>
                <a:lnTo>
                  <a:pt x="27788" y="26697"/>
                </a:lnTo>
                <a:lnTo>
                  <a:pt x="25185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1" y="34737"/>
                </a:lnTo>
                <a:lnTo>
                  <a:pt x="21870" y="35003"/>
                </a:lnTo>
                <a:lnTo>
                  <a:pt x="24688" y="35003"/>
                </a:lnTo>
                <a:lnTo>
                  <a:pt x="27255" y="34607"/>
                </a:lnTo>
                <a:lnTo>
                  <a:pt x="29578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19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7"/>
                </a:lnTo>
                <a:lnTo>
                  <a:pt x="24739" y="76"/>
                </a:lnTo>
                <a:lnTo>
                  <a:pt x="19112" y="0"/>
                </a:lnTo>
                <a:lnTo>
                  <a:pt x="14249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19" y="11102"/>
                </a:lnTo>
                <a:lnTo>
                  <a:pt x="15887" y="8280"/>
                </a:lnTo>
                <a:close/>
              </a:path>
              <a:path w="46228" h="72327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020237" y="4254047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3" y="75841"/>
                </a:lnTo>
                <a:lnTo>
                  <a:pt x="39189" y="75841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9"/>
                </a:lnTo>
                <a:lnTo>
                  <a:pt x="40561" y="33004"/>
                </a:lnTo>
                <a:lnTo>
                  <a:pt x="38200" y="28991"/>
                </a:lnTo>
                <a:lnTo>
                  <a:pt x="35024" y="25689"/>
                </a:lnTo>
                <a:lnTo>
                  <a:pt x="30567" y="23479"/>
                </a:lnTo>
                <a:lnTo>
                  <a:pt x="27838" y="22920"/>
                </a:lnTo>
                <a:lnTo>
                  <a:pt x="21931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16" y="36993"/>
                </a:lnTo>
                <a:lnTo>
                  <a:pt x="13766" y="34668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118031" y="4254047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82" y="26619"/>
                </a:lnTo>
                <a:lnTo>
                  <a:pt x="36205" y="23813"/>
                </a:lnTo>
                <a:lnTo>
                  <a:pt x="33310" y="23674"/>
                </a:lnTo>
                <a:lnTo>
                  <a:pt x="29933" y="23925"/>
                </a:lnTo>
                <a:lnTo>
                  <a:pt x="27392" y="25577"/>
                </a:lnTo>
                <a:lnTo>
                  <a:pt x="8953" y="45871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302" y="751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2"/>
                </a:lnTo>
                <a:lnTo>
                  <a:pt x="8953" y="47116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1" y="75881"/>
                </a:lnTo>
                <a:lnTo>
                  <a:pt x="37084" y="75845"/>
                </a:lnTo>
                <a:lnTo>
                  <a:pt x="40093" y="74142"/>
                </a:lnTo>
                <a:lnTo>
                  <a:pt x="38783" y="71589"/>
                </a:lnTo>
                <a:lnTo>
                  <a:pt x="18936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75811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5" y="10083"/>
                </a:lnTo>
                <a:lnTo>
                  <a:pt x="38200" y="6070"/>
                </a:lnTo>
                <a:lnTo>
                  <a:pt x="35027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37792" y="4276972"/>
            <a:ext cx="48841" cy="53654"/>
          </a:xfrm>
          <a:custGeom>
            <a:avLst/>
            <a:gdLst/>
            <a:ahLst/>
            <a:cxnLst/>
            <a:rect l="l" t="t" r="r" b="b"/>
            <a:pathLst>
              <a:path w="48841" h="53654">
                <a:moveTo>
                  <a:pt x="9281" y="23911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68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1" y="43535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41" y="30300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1"/>
                </a:lnTo>
                <a:lnTo>
                  <a:pt x="2448" y="41616"/>
                </a:lnTo>
                <a:lnTo>
                  <a:pt x="3924" y="44385"/>
                </a:lnTo>
                <a:lnTo>
                  <a:pt x="5915" y="46671"/>
                </a:lnTo>
                <a:lnTo>
                  <a:pt x="10386" y="50670"/>
                </a:lnTo>
                <a:lnTo>
                  <a:pt x="10019" y="34236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41" h="53654">
                <a:moveTo>
                  <a:pt x="26960" y="46123"/>
                </a:moveTo>
                <a:lnTo>
                  <a:pt x="21449" y="46123"/>
                </a:lnTo>
                <a:lnTo>
                  <a:pt x="17104" y="44575"/>
                </a:lnTo>
                <a:lnTo>
                  <a:pt x="13637" y="42148"/>
                </a:lnTo>
                <a:lnTo>
                  <a:pt x="11341" y="38646"/>
                </a:lnTo>
                <a:lnTo>
                  <a:pt x="10019" y="34236"/>
                </a:lnTo>
                <a:lnTo>
                  <a:pt x="10386" y="50670"/>
                </a:lnTo>
                <a:lnTo>
                  <a:pt x="13370" y="51879"/>
                </a:lnTo>
                <a:lnTo>
                  <a:pt x="16355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2" y="34668"/>
                </a:lnTo>
                <a:lnTo>
                  <a:pt x="37185" y="39049"/>
                </a:lnTo>
                <a:lnTo>
                  <a:pt x="34707" y="42454"/>
                </a:lnTo>
                <a:lnTo>
                  <a:pt x="31175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301833" y="4277725"/>
            <a:ext cx="73734" cy="52120"/>
          </a:xfrm>
          <a:custGeom>
            <a:avLst/>
            <a:gdLst/>
            <a:ahLst/>
            <a:cxnLst/>
            <a:rect l="l" t="t" r="r" b="b"/>
            <a:pathLst>
              <a:path w="73734" h="52120">
                <a:moveTo>
                  <a:pt x="482" y="3862"/>
                </a:moveTo>
                <a:lnTo>
                  <a:pt x="14756" y="50255"/>
                </a:lnTo>
                <a:lnTo>
                  <a:pt x="15238" y="51169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55"/>
                </a:lnTo>
                <a:lnTo>
                  <a:pt x="36346" y="14820"/>
                </a:lnTo>
                <a:lnTo>
                  <a:pt x="36562" y="14820"/>
                </a:lnTo>
                <a:lnTo>
                  <a:pt x="46824" y="50255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20"/>
                </a:lnTo>
                <a:lnTo>
                  <a:pt x="58863" y="50255"/>
                </a:lnTo>
                <a:lnTo>
                  <a:pt x="73252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18" y="0"/>
                </a:lnTo>
                <a:lnTo>
                  <a:pt x="67842" y="39"/>
                </a:lnTo>
                <a:lnTo>
                  <a:pt x="64731" y="1738"/>
                </a:lnTo>
                <a:lnTo>
                  <a:pt x="53111" y="42011"/>
                </a:lnTo>
                <a:lnTo>
                  <a:pt x="52959" y="42011"/>
                </a:lnTo>
                <a:lnTo>
                  <a:pt x="41288" y="1637"/>
                </a:lnTo>
                <a:lnTo>
                  <a:pt x="40957" y="863"/>
                </a:lnTo>
                <a:lnTo>
                  <a:pt x="38365" y="39"/>
                </a:lnTo>
                <a:lnTo>
                  <a:pt x="35153" y="39"/>
                </a:lnTo>
                <a:lnTo>
                  <a:pt x="32169" y="1738"/>
                </a:lnTo>
                <a:lnTo>
                  <a:pt x="21372" y="42011"/>
                </a:lnTo>
                <a:lnTo>
                  <a:pt x="21156" y="42011"/>
                </a:lnTo>
                <a:lnTo>
                  <a:pt x="9385" y="1738"/>
                </a:lnTo>
                <a:lnTo>
                  <a:pt x="8290" y="355"/>
                </a:lnTo>
                <a:lnTo>
                  <a:pt x="5461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394248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423384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9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486412" y="4254285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48" y="66258"/>
                </a:lnTo>
                <a:lnTo>
                  <a:pt x="6094" y="70995"/>
                </a:lnTo>
                <a:lnTo>
                  <a:pt x="10680" y="74272"/>
                </a:lnTo>
                <a:lnTo>
                  <a:pt x="10882" y="60822"/>
                </a:lnTo>
                <a:lnTo>
                  <a:pt x="9842" y="56376"/>
                </a:lnTo>
                <a:lnTo>
                  <a:pt x="9269" y="51614"/>
                </a:lnTo>
                <a:lnTo>
                  <a:pt x="9269" y="46840"/>
                </a:lnTo>
                <a:lnTo>
                  <a:pt x="9958" y="42329"/>
                </a:lnTo>
                <a:lnTo>
                  <a:pt x="11123" y="38077"/>
                </a:lnTo>
                <a:lnTo>
                  <a:pt x="13117" y="34531"/>
                </a:lnTo>
                <a:lnTo>
                  <a:pt x="16002" y="32019"/>
                </a:lnTo>
                <a:lnTo>
                  <a:pt x="19533" y="30380"/>
                </a:lnTo>
                <a:lnTo>
                  <a:pt x="24270" y="30380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6" y="39611"/>
                </a:lnTo>
                <a:lnTo>
                  <a:pt x="35916" y="59145"/>
                </a:lnTo>
                <a:lnTo>
                  <a:pt x="33159" y="62410"/>
                </a:lnTo>
                <a:lnTo>
                  <a:pt x="29425" y="65811"/>
                </a:lnTo>
                <a:lnTo>
                  <a:pt x="25970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80"/>
                </a:lnTo>
                <a:lnTo>
                  <a:pt x="13223" y="75653"/>
                </a:lnTo>
                <a:lnTo>
                  <a:pt x="16268" y="76352"/>
                </a:lnTo>
                <a:lnTo>
                  <a:pt x="23140" y="76352"/>
                </a:lnTo>
                <a:lnTo>
                  <a:pt x="26175" y="75567"/>
                </a:lnTo>
                <a:lnTo>
                  <a:pt x="28943" y="74016"/>
                </a:lnTo>
                <a:lnTo>
                  <a:pt x="31711" y="72453"/>
                </a:lnTo>
                <a:lnTo>
                  <a:pt x="34380" y="70283"/>
                </a:lnTo>
                <a:lnTo>
                  <a:pt x="36943" y="67500"/>
                </a:lnTo>
                <a:lnTo>
                  <a:pt x="37021" y="74498"/>
                </a:lnTo>
                <a:lnTo>
                  <a:pt x="39625" y="75604"/>
                </a:lnTo>
                <a:lnTo>
                  <a:pt x="42354" y="75604"/>
                </a:lnTo>
                <a:lnTo>
                  <a:pt x="44921" y="73954"/>
                </a:lnTo>
                <a:lnTo>
                  <a:pt x="44921" y="1689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9"/>
                </a:lnTo>
                <a:lnTo>
                  <a:pt x="35916" y="30063"/>
                </a:lnTo>
                <a:lnTo>
                  <a:pt x="31254" y="25808"/>
                </a:lnTo>
                <a:lnTo>
                  <a:pt x="26517" y="23307"/>
                </a:lnTo>
                <a:lnTo>
                  <a:pt x="23900" y="22683"/>
                </a:lnTo>
                <a:lnTo>
                  <a:pt x="17614" y="22683"/>
                </a:lnTo>
                <a:lnTo>
                  <a:pt x="14579" y="23332"/>
                </a:lnTo>
                <a:lnTo>
                  <a:pt x="11962" y="24602"/>
                </a:lnTo>
                <a:lnTo>
                  <a:pt x="9334" y="25895"/>
                </a:lnTo>
                <a:lnTo>
                  <a:pt x="7138" y="27724"/>
                </a:lnTo>
                <a:lnTo>
                  <a:pt x="3592" y="32500"/>
                </a:lnTo>
                <a:lnTo>
                  <a:pt x="2260" y="35396"/>
                </a:lnTo>
                <a:lnTo>
                  <a:pt x="1346" y="38775"/>
                </a:lnTo>
                <a:lnTo>
                  <a:pt x="445" y="42152"/>
                </a:lnTo>
                <a:lnTo>
                  <a:pt x="0" y="45951"/>
                </a:lnTo>
                <a:lnTo>
                  <a:pt x="0" y="53684"/>
                </a:lnTo>
                <a:lnTo>
                  <a:pt x="356" y="57063"/>
                </a:lnTo>
                <a:close/>
              </a:path>
              <a:path w="44921" h="76352">
                <a:moveTo>
                  <a:pt x="10882" y="60822"/>
                </a:moveTo>
                <a:lnTo>
                  <a:pt x="10680" y="74272"/>
                </a:lnTo>
                <a:lnTo>
                  <a:pt x="13223" y="75653"/>
                </a:lnTo>
                <a:lnTo>
                  <a:pt x="12766" y="64480"/>
                </a:lnTo>
                <a:lnTo>
                  <a:pt x="10882" y="60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49477" y="4277080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50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8"/>
                </a:moveTo>
                <a:lnTo>
                  <a:pt x="0" y="59194"/>
                </a:lnTo>
                <a:lnTo>
                  <a:pt x="407" y="62816"/>
                </a:lnTo>
                <a:lnTo>
                  <a:pt x="1991" y="66042"/>
                </a:lnTo>
                <a:lnTo>
                  <a:pt x="5040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62" y="71006"/>
                </a:lnTo>
                <a:lnTo>
                  <a:pt x="35557" y="70106"/>
                </a:lnTo>
                <a:lnTo>
                  <a:pt x="39966" y="67363"/>
                </a:lnTo>
                <a:lnTo>
                  <a:pt x="43329" y="64047"/>
                </a:lnTo>
                <a:lnTo>
                  <a:pt x="45223" y="59994"/>
                </a:lnTo>
                <a:lnTo>
                  <a:pt x="45694" y="55613"/>
                </a:lnTo>
                <a:lnTo>
                  <a:pt x="45274" y="51602"/>
                </a:lnTo>
                <a:lnTo>
                  <a:pt x="43610" y="48388"/>
                </a:lnTo>
                <a:lnTo>
                  <a:pt x="40968" y="4592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9"/>
                </a:lnTo>
                <a:lnTo>
                  <a:pt x="16280" y="41836"/>
                </a:lnTo>
                <a:lnTo>
                  <a:pt x="14324" y="41760"/>
                </a:lnTo>
                <a:lnTo>
                  <a:pt x="10411" y="3965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8" y="56109"/>
                </a:lnTo>
                <a:lnTo>
                  <a:pt x="36738" y="57340"/>
                </a:lnTo>
                <a:lnTo>
                  <a:pt x="35521" y="60746"/>
                </a:lnTo>
                <a:lnTo>
                  <a:pt x="32472" y="63489"/>
                </a:lnTo>
                <a:lnTo>
                  <a:pt x="29170" y="64706"/>
                </a:lnTo>
                <a:lnTo>
                  <a:pt x="25067" y="65481"/>
                </a:lnTo>
                <a:lnTo>
                  <a:pt x="18083" y="65481"/>
                </a:lnTo>
                <a:lnTo>
                  <a:pt x="14756" y="64886"/>
                </a:lnTo>
                <a:lnTo>
                  <a:pt x="12369" y="63680"/>
                </a:lnTo>
                <a:lnTo>
                  <a:pt x="8788" y="60681"/>
                </a:lnTo>
                <a:lnTo>
                  <a:pt x="8788" y="57571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14" y="33681"/>
                </a:lnTo>
                <a:lnTo>
                  <a:pt x="17993" y="34737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91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1" y="22212"/>
                </a:lnTo>
                <a:lnTo>
                  <a:pt x="4558" y="25593"/>
                </a:lnTo>
                <a:lnTo>
                  <a:pt x="6563" y="28422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7"/>
                </a:lnTo>
                <a:lnTo>
                  <a:pt x="3975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102"/>
                </a:lnTo>
                <a:lnTo>
                  <a:pt x="15887" y="8280"/>
                </a:lnTo>
                <a:lnTo>
                  <a:pt x="18464" y="7114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6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3" y="23940"/>
                </a:lnTo>
                <a:lnTo>
                  <a:pt x="27785" y="26697"/>
                </a:lnTo>
                <a:lnTo>
                  <a:pt x="25182" y="27828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93" y="34737"/>
                </a:lnTo>
                <a:lnTo>
                  <a:pt x="21866" y="35003"/>
                </a:lnTo>
                <a:lnTo>
                  <a:pt x="24688" y="35003"/>
                </a:lnTo>
                <a:lnTo>
                  <a:pt x="27252" y="34607"/>
                </a:lnTo>
                <a:lnTo>
                  <a:pt x="29578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2" y="20181"/>
                </a:lnTo>
                <a:lnTo>
                  <a:pt x="40802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86" y="8143"/>
                </a:lnTo>
                <a:lnTo>
                  <a:pt x="44385" y="8143"/>
                </a:lnTo>
                <a:lnTo>
                  <a:pt x="45720" y="7289"/>
                </a:lnTo>
                <a:lnTo>
                  <a:pt x="46227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407"/>
                </a:lnTo>
                <a:lnTo>
                  <a:pt x="24739" y="76"/>
                </a:lnTo>
                <a:lnTo>
                  <a:pt x="19123" y="0"/>
                </a:lnTo>
                <a:lnTo>
                  <a:pt x="16570" y="407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611344" y="427697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2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4" y="6998"/>
                </a:lnTo>
                <a:lnTo>
                  <a:pt x="30570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6" y="42012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06422" y="4276972"/>
            <a:ext cx="48831" cy="53654"/>
          </a:xfrm>
          <a:custGeom>
            <a:avLst/>
            <a:gdLst/>
            <a:ahLst/>
            <a:cxnLst/>
            <a:rect l="l" t="t" r="r" b="b"/>
            <a:pathLst>
              <a:path w="48831" h="53654">
                <a:moveTo>
                  <a:pt x="9284" y="23911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1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6" y="34668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4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1" y="30300"/>
                </a:lnTo>
                <a:lnTo>
                  <a:pt x="48831" y="22222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5"/>
                </a:lnTo>
                <a:lnTo>
                  <a:pt x="38390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9" y="46671"/>
                </a:lnTo>
                <a:lnTo>
                  <a:pt x="10389" y="50670"/>
                </a:lnTo>
                <a:lnTo>
                  <a:pt x="10019" y="34236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1" h="53654">
                <a:moveTo>
                  <a:pt x="26960" y="46123"/>
                </a:moveTo>
                <a:lnTo>
                  <a:pt x="21449" y="46123"/>
                </a:lnTo>
                <a:lnTo>
                  <a:pt x="17108" y="44575"/>
                </a:lnTo>
                <a:lnTo>
                  <a:pt x="13641" y="42148"/>
                </a:lnTo>
                <a:lnTo>
                  <a:pt x="11341" y="38646"/>
                </a:lnTo>
                <a:lnTo>
                  <a:pt x="10019" y="34236"/>
                </a:lnTo>
                <a:lnTo>
                  <a:pt x="10389" y="50670"/>
                </a:lnTo>
                <a:lnTo>
                  <a:pt x="13374" y="51879"/>
                </a:lnTo>
                <a:lnTo>
                  <a:pt x="16358" y="53072"/>
                </a:lnTo>
                <a:lnTo>
                  <a:pt x="19861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6" y="34668"/>
                </a:lnTo>
                <a:lnTo>
                  <a:pt x="37185" y="39049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69588" y="4253645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5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36" y="31798"/>
                </a:lnTo>
                <a:lnTo>
                  <a:pt x="30175" y="30340"/>
                </a:lnTo>
                <a:lnTo>
                  <a:pt x="30330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640" y="19036"/>
                </a:lnTo>
                <a:lnTo>
                  <a:pt x="17769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3" y="8420"/>
                </a:lnTo>
                <a:lnTo>
                  <a:pt x="32692" y="8355"/>
                </a:lnTo>
                <a:lnTo>
                  <a:pt x="33047" y="5687"/>
                </a:lnTo>
                <a:lnTo>
                  <a:pt x="32969" y="3923"/>
                </a:lnTo>
                <a:lnTo>
                  <a:pt x="30822" y="1115"/>
                </a:lnTo>
                <a:lnTo>
                  <a:pt x="28055" y="341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13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846229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41" y="46671"/>
                </a:lnTo>
                <a:lnTo>
                  <a:pt x="15458" y="46671"/>
                </a:lnTo>
                <a:lnTo>
                  <a:pt x="11584" y="44409"/>
                </a:lnTo>
                <a:lnTo>
                  <a:pt x="9169" y="40892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909866" y="4254047"/>
            <a:ext cx="8957" cy="75841"/>
          </a:xfrm>
          <a:custGeom>
            <a:avLst/>
            <a:gdLst/>
            <a:ahLst/>
            <a:cxnLst/>
            <a:rect l="l" t="t" r="r" b="b"/>
            <a:pathLst>
              <a:path w="8957" h="75841">
                <a:moveTo>
                  <a:pt x="8957" y="74192"/>
                </a:moveTo>
                <a:lnTo>
                  <a:pt x="8957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8" y="75841"/>
                </a:lnTo>
                <a:lnTo>
                  <a:pt x="6098" y="75841"/>
                </a:lnTo>
                <a:lnTo>
                  <a:pt x="895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942255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001785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4" y="56642"/>
                </a:lnTo>
                <a:lnTo>
                  <a:pt x="10770" y="60439"/>
                </a:lnTo>
                <a:lnTo>
                  <a:pt x="13096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101"/>
                </a:lnTo>
                <a:lnTo>
                  <a:pt x="31535" y="63093"/>
                </a:lnTo>
                <a:lnTo>
                  <a:pt x="31903" y="59982"/>
                </a:lnTo>
                <a:lnTo>
                  <a:pt x="31903" y="59320"/>
                </a:lnTo>
                <a:lnTo>
                  <a:pt x="30038" y="56742"/>
                </a:lnTo>
                <a:lnTo>
                  <a:pt x="27294" y="57786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53380" y="4254047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604"/>
                </a:moveTo>
                <a:lnTo>
                  <a:pt x="33098" y="74192"/>
                </a:lnTo>
                <a:lnTo>
                  <a:pt x="33314" y="74941"/>
                </a:lnTo>
                <a:lnTo>
                  <a:pt x="35957" y="75841"/>
                </a:lnTo>
                <a:lnTo>
                  <a:pt x="39193" y="75841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59"/>
                </a:lnTo>
                <a:lnTo>
                  <a:pt x="40565" y="33004"/>
                </a:lnTo>
                <a:lnTo>
                  <a:pt x="38202" y="28991"/>
                </a:lnTo>
                <a:lnTo>
                  <a:pt x="35027" y="25689"/>
                </a:lnTo>
                <a:lnTo>
                  <a:pt x="30571" y="23479"/>
                </a:lnTo>
                <a:lnTo>
                  <a:pt x="27838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2"/>
                </a:lnTo>
                <a:lnTo>
                  <a:pt x="11520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04" y="36993"/>
                </a:lnTo>
                <a:lnTo>
                  <a:pt x="13766" y="34668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42" y="32306"/>
                </a:lnTo>
                <a:lnTo>
                  <a:pt x="31385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116167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62" y="42901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8"/>
                </a:lnTo>
                <a:lnTo>
                  <a:pt x="10835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214858" y="425760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2" y="8892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78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248961" y="427696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83"/>
                </a:moveTo>
                <a:lnTo>
                  <a:pt x="33097" y="51271"/>
                </a:lnTo>
                <a:lnTo>
                  <a:pt x="33314" y="52020"/>
                </a:lnTo>
                <a:lnTo>
                  <a:pt x="35952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22"/>
                </a:lnTo>
                <a:lnTo>
                  <a:pt x="41744" y="15038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71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8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308490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2"/>
                </a:moveTo>
                <a:lnTo>
                  <a:pt x="31903" y="59320"/>
                </a:lnTo>
                <a:lnTo>
                  <a:pt x="30035" y="56742"/>
                </a:lnTo>
                <a:lnTo>
                  <a:pt x="27292" y="57786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903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356835" y="427697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423590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5" y="8470"/>
                </a:lnTo>
                <a:lnTo>
                  <a:pt x="2295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469940" y="427696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83"/>
                </a:moveTo>
                <a:lnTo>
                  <a:pt x="33098" y="51271"/>
                </a:lnTo>
                <a:lnTo>
                  <a:pt x="33314" y="52020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22"/>
                </a:lnTo>
                <a:lnTo>
                  <a:pt x="41744" y="15038"/>
                </a:lnTo>
                <a:lnTo>
                  <a:pt x="40553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8" y="52920"/>
                </a:lnTo>
                <a:lnTo>
                  <a:pt x="6098" y="52920"/>
                </a:lnTo>
                <a:lnTo>
                  <a:pt x="8956" y="51271"/>
                </a:lnTo>
                <a:lnTo>
                  <a:pt x="8956" y="17147"/>
                </a:lnTo>
                <a:lnTo>
                  <a:pt x="11404" y="14072"/>
                </a:lnTo>
                <a:lnTo>
                  <a:pt x="13769" y="11747"/>
                </a:lnTo>
                <a:lnTo>
                  <a:pt x="18251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532666" y="427697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2"/>
                </a:lnTo>
                <a:lnTo>
                  <a:pt x="18337" y="46671"/>
                </a:lnTo>
                <a:lnTo>
                  <a:pt x="15454" y="46671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5" y="52905"/>
                </a:moveTo>
                <a:lnTo>
                  <a:pt x="37223" y="52956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5" y="199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7" y="34427"/>
                </a:lnTo>
                <a:lnTo>
                  <a:pt x="12646" y="31493"/>
                </a:lnTo>
                <a:lnTo>
                  <a:pt x="15339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3" y="29030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590431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1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101"/>
                </a:lnTo>
                <a:lnTo>
                  <a:pt x="31532" y="63093"/>
                </a:lnTo>
                <a:lnTo>
                  <a:pt x="31903" y="59982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86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640943" y="425760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2" y="8892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6" y="71578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671622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91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5"/>
                </a:lnTo>
                <a:lnTo>
                  <a:pt x="38390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3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389" y="50670"/>
                </a:lnTo>
                <a:lnTo>
                  <a:pt x="10019" y="34236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60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41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389" y="50670"/>
                </a:lnTo>
                <a:lnTo>
                  <a:pt x="13374" y="51879"/>
                </a:lnTo>
                <a:lnTo>
                  <a:pt x="16358" y="53072"/>
                </a:lnTo>
                <a:lnTo>
                  <a:pt x="19861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741721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71"/>
                </a:lnTo>
                <a:lnTo>
                  <a:pt x="187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804444" y="427697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2"/>
                </a:lnTo>
                <a:lnTo>
                  <a:pt x="18338" y="46671"/>
                </a:lnTo>
                <a:lnTo>
                  <a:pt x="15458" y="46671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80" y="8125"/>
                </a:lnTo>
                <a:lnTo>
                  <a:pt x="35763" y="4697"/>
                </a:lnTo>
                <a:lnTo>
                  <a:pt x="32260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5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63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4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868718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931347" y="4277023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2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21"/>
                </a:lnTo>
                <a:lnTo>
                  <a:pt x="12773" y="12509"/>
                </a:lnTo>
                <a:lnTo>
                  <a:pt x="15073" y="9194"/>
                </a:lnTo>
                <a:lnTo>
                  <a:pt x="18364" y="7541"/>
                </a:lnTo>
                <a:lnTo>
                  <a:pt x="24776" y="7541"/>
                </a:lnTo>
                <a:lnTo>
                  <a:pt x="28130" y="8445"/>
                </a:lnTo>
                <a:lnTo>
                  <a:pt x="32066" y="10411"/>
                </a:lnTo>
                <a:lnTo>
                  <a:pt x="35457" y="12992"/>
                </a:lnTo>
                <a:lnTo>
                  <a:pt x="38300" y="10908"/>
                </a:lnTo>
                <a:lnTo>
                  <a:pt x="38275" y="8304"/>
                </a:lnTo>
                <a:lnTo>
                  <a:pt x="37462" y="5547"/>
                </a:lnTo>
                <a:lnTo>
                  <a:pt x="34632" y="3210"/>
                </a:lnTo>
                <a:lnTo>
                  <a:pt x="31356" y="1573"/>
                </a:lnTo>
                <a:lnTo>
                  <a:pt x="28775" y="723"/>
                </a:lnTo>
                <a:lnTo>
                  <a:pt x="25844" y="137"/>
                </a:lnTo>
                <a:lnTo>
                  <a:pt x="22781" y="0"/>
                </a:lnTo>
                <a:lnTo>
                  <a:pt x="19555" y="0"/>
                </a:lnTo>
                <a:lnTo>
                  <a:pt x="16570" y="543"/>
                </a:lnTo>
                <a:lnTo>
                  <a:pt x="13803" y="1612"/>
                </a:lnTo>
                <a:lnTo>
                  <a:pt x="11035" y="2678"/>
                </a:lnTo>
                <a:lnTo>
                  <a:pt x="8633" y="4316"/>
                </a:lnTo>
                <a:lnTo>
                  <a:pt x="4544" y="8712"/>
                </a:lnTo>
                <a:lnTo>
                  <a:pt x="2931" y="11555"/>
                </a:lnTo>
                <a:lnTo>
                  <a:pt x="1750" y="14997"/>
                </a:lnTo>
                <a:lnTo>
                  <a:pt x="584" y="18464"/>
                </a:lnTo>
                <a:lnTo>
                  <a:pt x="0" y="22593"/>
                </a:lnTo>
                <a:lnTo>
                  <a:pt x="0" y="31633"/>
                </a:lnTo>
                <a:lnTo>
                  <a:pt x="468" y="35369"/>
                </a:lnTo>
                <a:lnTo>
                  <a:pt x="1433" y="38606"/>
                </a:lnTo>
                <a:lnTo>
                  <a:pt x="2387" y="41846"/>
                </a:lnTo>
                <a:lnTo>
                  <a:pt x="3784" y="44574"/>
                </a:lnTo>
                <a:lnTo>
                  <a:pt x="5613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4" y="53604"/>
                </a:lnTo>
                <a:lnTo>
                  <a:pt x="23454" y="53604"/>
                </a:lnTo>
                <a:lnTo>
                  <a:pt x="26694" y="53121"/>
                </a:lnTo>
                <a:lnTo>
                  <a:pt x="29754" y="52372"/>
                </a:lnTo>
                <a:lnTo>
                  <a:pt x="32472" y="51332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2" y="42443"/>
                </a:lnTo>
                <a:lnTo>
                  <a:pt x="36612" y="39672"/>
                </a:lnTo>
                <a:lnTo>
                  <a:pt x="33502" y="41946"/>
                </a:lnTo>
                <a:lnTo>
                  <a:pt x="29870" y="44218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6" y="45464"/>
                </a:lnTo>
                <a:lnTo>
                  <a:pt x="15430" y="43916"/>
                </a:lnTo>
                <a:lnTo>
                  <a:pt x="12852" y="41134"/>
                </a:lnTo>
                <a:lnTo>
                  <a:pt x="10819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985950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79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0" y="7491"/>
                </a:lnTo>
                <a:lnTo>
                  <a:pt x="27442" y="7491"/>
                </a:lnTo>
                <a:lnTo>
                  <a:pt x="31786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1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4" y="32321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89" y="2984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1"/>
                </a:lnTo>
                <a:lnTo>
                  <a:pt x="2447" y="41616"/>
                </a:lnTo>
                <a:lnTo>
                  <a:pt x="3923" y="44385"/>
                </a:lnTo>
                <a:lnTo>
                  <a:pt x="5914" y="46671"/>
                </a:lnTo>
                <a:lnTo>
                  <a:pt x="10386" y="50670"/>
                </a:lnTo>
                <a:lnTo>
                  <a:pt x="10017" y="34236"/>
                </a:lnTo>
                <a:lnTo>
                  <a:pt x="9279" y="29362"/>
                </a:lnTo>
                <a:lnTo>
                  <a:pt x="9279" y="23911"/>
                </a:lnTo>
                <a:close/>
              </a:path>
              <a:path w="48830" h="53654">
                <a:moveTo>
                  <a:pt x="26959" y="46123"/>
                </a:moveTo>
                <a:lnTo>
                  <a:pt x="21447" y="46123"/>
                </a:lnTo>
                <a:lnTo>
                  <a:pt x="17103" y="44575"/>
                </a:lnTo>
                <a:lnTo>
                  <a:pt x="13635" y="42148"/>
                </a:lnTo>
                <a:lnTo>
                  <a:pt x="11339" y="38646"/>
                </a:lnTo>
                <a:lnTo>
                  <a:pt x="10017" y="34236"/>
                </a:lnTo>
                <a:lnTo>
                  <a:pt x="10386" y="50670"/>
                </a:lnTo>
                <a:lnTo>
                  <a:pt x="13369" y="51879"/>
                </a:lnTo>
                <a:lnTo>
                  <a:pt x="16353" y="53072"/>
                </a:lnTo>
                <a:lnTo>
                  <a:pt x="19860" y="53654"/>
                </a:lnTo>
                <a:lnTo>
                  <a:pt x="27999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49"/>
                </a:lnTo>
                <a:lnTo>
                  <a:pt x="34706" y="42454"/>
                </a:lnTo>
                <a:lnTo>
                  <a:pt x="31175" y="44701"/>
                </a:lnTo>
                <a:lnTo>
                  <a:pt x="26959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52956" y="431066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1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8"/>
                </a:lnTo>
                <a:lnTo>
                  <a:pt x="44921" y="-54687"/>
                </a:lnTo>
                <a:lnTo>
                  <a:pt x="44676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7"/>
                </a:lnTo>
                <a:lnTo>
                  <a:pt x="35913" y="-26313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4"/>
                </a:lnTo>
                <a:lnTo>
                  <a:pt x="11962" y="-31774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6"/>
                </a:lnTo>
                <a:lnTo>
                  <a:pt x="2260" y="-20980"/>
                </a:lnTo>
                <a:lnTo>
                  <a:pt x="1356" y="-17600"/>
                </a:lnTo>
                <a:lnTo>
                  <a:pt x="441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55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21" y="12242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299"/>
                </a:lnTo>
                <a:lnTo>
                  <a:pt x="13117" y="-21845"/>
                </a:lnTo>
                <a:lnTo>
                  <a:pt x="16001" y="-24357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23"/>
                </a:lnTo>
                <a:lnTo>
                  <a:pt x="33491" y="-19761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4"/>
                </a:lnTo>
                <a:lnTo>
                  <a:pt x="25984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66"/>
                </a:lnTo>
                <a:lnTo>
                  <a:pt x="12762" y="8103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0" y="19975"/>
                </a:lnTo>
                <a:lnTo>
                  <a:pt x="26175" y="19190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18832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0"/>
                </a:lnTo>
                <a:lnTo>
                  <a:pt x="30532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81674" y="4276972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598" y="111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91"/>
                </a:lnTo>
                <a:lnTo>
                  <a:pt x="5647" y="4367"/>
                </a:lnTo>
                <a:lnTo>
                  <a:pt x="3045" y="7225"/>
                </a:lnTo>
                <a:lnTo>
                  <a:pt x="1572" y="10731"/>
                </a:lnTo>
                <a:lnTo>
                  <a:pt x="1191" y="14475"/>
                </a:lnTo>
                <a:lnTo>
                  <a:pt x="1546" y="18515"/>
                </a:lnTo>
                <a:lnTo>
                  <a:pt x="2955" y="21625"/>
                </a:lnTo>
                <a:lnTo>
                  <a:pt x="6209" y="25206"/>
                </a:lnTo>
                <a:lnTo>
                  <a:pt x="8977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6" y="30794"/>
                </a:lnTo>
                <a:lnTo>
                  <a:pt x="20709" y="31990"/>
                </a:lnTo>
                <a:lnTo>
                  <a:pt x="23961" y="34276"/>
                </a:lnTo>
                <a:lnTo>
                  <a:pt x="25728" y="37310"/>
                </a:lnTo>
                <a:lnTo>
                  <a:pt x="25473" y="41184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5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2"/>
                </a:lnTo>
                <a:lnTo>
                  <a:pt x="8873" y="52981"/>
                </a:lnTo>
                <a:lnTo>
                  <a:pt x="12023" y="53529"/>
                </a:lnTo>
                <a:lnTo>
                  <a:pt x="18233" y="53654"/>
                </a:lnTo>
                <a:lnTo>
                  <a:pt x="20825" y="53312"/>
                </a:lnTo>
                <a:lnTo>
                  <a:pt x="25523" y="51940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4"/>
                </a:lnTo>
                <a:lnTo>
                  <a:pt x="34566" y="35877"/>
                </a:lnTo>
                <a:lnTo>
                  <a:pt x="33511" y="32547"/>
                </a:lnTo>
                <a:lnTo>
                  <a:pt x="31874" y="29743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2" y="22604"/>
                </a:lnTo>
                <a:lnTo>
                  <a:pt x="16153" y="21449"/>
                </a:lnTo>
                <a:lnTo>
                  <a:pt x="12519" y="19353"/>
                </a:lnTo>
                <a:lnTo>
                  <a:pt x="10133" y="16584"/>
                </a:lnTo>
                <a:lnTo>
                  <a:pt x="9762" y="13992"/>
                </a:lnTo>
                <a:lnTo>
                  <a:pt x="10335" y="11174"/>
                </a:lnTo>
                <a:lnTo>
                  <a:pt x="12760" y="8290"/>
                </a:lnTo>
                <a:lnTo>
                  <a:pt x="16026" y="7110"/>
                </a:lnTo>
                <a:lnTo>
                  <a:pt x="18881" y="6944"/>
                </a:lnTo>
                <a:lnTo>
                  <a:pt x="22096" y="7134"/>
                </a:lnTo>
                <a:lnTo>
                  <a:pt x="25880" y="8366"/>
                </a:lnTo>
                <a:lnTo>
                  <a:pt x="29245" y="10095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5"/>
                </a:lnTo>
                <a:lnTo>
                  <a:pt x="27481" y="1457"/>
                </a:lnTo>
                <a:lnTo>
                  <a:pt x="24202" y="543"/>
                </a:lnTo>
                <a:lnTo>
                  <a:pt x="2159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67603" y="4256135"/>
            <a:ext cx="65264" cy="74448"/>
          </a:xfrm>
          <a:custGeom>
            <a:avLst/>
            <a:gdLst/>
            <a:ahLst/>
            <a:cxnLst/>
            <a:rect l="l" t="t" r="r" b="b"/>
            <a:pathLst>
              <a:path w="65264" h="74448">
                <a:moveTo>
                  <a:pt x="55029" y="62179"/>
                </a:moveTo>
                <a:lnTo>
                  <a:pt x="51979" y="59792"/>
                </a:lnTo>
                <a:lnTo>
                  <a:pt x="54049" y="56768"/>
                </a:lnTo>
                <a:lnTo>
                  <a:pt x="55817" y="53378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7" y="42048"/>
                </a:lnTo>
                <a:lnTo>
                  <a:pt x="59079" y="38037"/>
                </a:lnTo>
                <a:lnTo>
                  <a:pt x="58672" y="35294"/>
                </a:lnTo>
                <a:lnTo>
                  <a:pt x="56109" y="34682"/>
                </a:lnTo>
                <a:lnTo>
                  <a:pt x="52998" y="34707"/>
                </a:lnTo>
                <a:lnTo>
                  <a:pt x="50341" y="36626"/>
                </a:lnTo>
                <a:lnTo>
                  <a:pt x="50341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4" y="48629"/>
                </a:lnTo>
                <a:lnTo>
                  <a:pt x="47523" y="51192"/>
                </a:lnTo>
                <a:lnTo>
                  <a:pt x="45568" y="54532"/>
                </a:lnTo>
                <a:lnTo>
                  <a:pt x="42368" y="51573"/>
                </a:lnTo>
                <a:lnTo>
                  <a:pt x="39066" y="48423"/>
                </a:lnTo>
                <a:lnTo>
                  <a:pt x="35891" y="45187"/>
                </a:lnTo>
                <a:lnTo>
                  <a:pt x="32802" y="41948"/>
                </a:lnTo>
                <a:lnTo>
                  <a:pt x="29908" y="38736"/>
                </a:lnTo>
                <a:lnTo>
                  <a:pt x="27341" y="35698"/>
                </a:lnTo>
                <a:lnTo>
                  <a:pt x="26963" y="48743"/>
                </a:lnTo>
                <a:lnTo>
                  <a:pt x="30430" y="52287"/>
                </a:lnTo>
                <a:lnTo>
                  <a:pt x="34099" y="55803"/>
                </a:lnTo>
                <a:lnTo>
                  <a:pt x="37832" y="59259"/>
                </a:lnTo>
                <a:lnTo>
                  <a:pt x="37669" y="62496"/>
                </a:lnTo>
                <a:lnTo>
                  <a:pt x="34138" y="64616"/>
                </a:lnTo>
                <a:lnTo>
                  <a:pt x="31560" y="65671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901"/>
                </a:lnTo>
                <a:lnTo>
                  <a:pt x="14679" y="64375"/>
                </a:lnTo>
                <a:lnTo>
                  <a:pt x="11289" y="60758"/>
                </a:lnTo>
                <a:lnTo>
                  <a:pt x="10021" y="57644"/>
                </a:lnTo>
                <a:lnTo>
                  <a:pt x="9701" y="54051"/>
                </a:lnTo>
                <a:lnTo>
                  <a:pt x="10198" y="50407"/>
                </a:lnTo>
                <a:lnTo>
                  <a:pt x="11797" y="46965"/>
                </a:lnTo>
                <a:lnTo>
                  <a:pt x="14730" y="43535"/>
                </a:lnTo>
                <a:lnTo>
                  <a:pt x="14644" y="34456"/>
                </a:lnTo>
                <a:lnTo>
                  <a:pt x="12001" y="36054"/>
                </a:lnTo>
                <a:lnTo>
                  <a:pt x="9752" y="37631"/>
                </a:lnTo>
                <a:lnTo>
                  <a:pt x="6018" y="40780"/>
                </a:lnTo>
                <a:lnTo>
                  <a:pt x="3365" y="44082"/>
                </a:lnTo>
                <a:lnTo>
                  <a:pt x="1346" y="47499"/>
                </a:lnTo>
                <a:lnTo>
                  <a:pt x="266" y="51080"/>
                </a:lnTo>
                <a:lnTo>
                  <a:pt x="0" y="54965"/>
                </a:lnTo>
                <a:lnTo>
                  <a:pt x="255" y="58939"/>
                </a:lnTo>
                <a:lnTo>
                  <a:pt x="1310" y="62496"/>
                </a:lnTo>
                <a:lnTo>
                  <a:pt x="3009" y="65520"/>
                </a:lnTo>
                <a:lnTo>
                  <a:pt x="6501" y="69343"/>
                </a:lnTo>
                <a:lnTo>
                  <a:pt x="9434" y="71399"/>
                </a:lnTo>
                <a:lnTo>
                  <a:pt x="12901" y="72871"/>
                </a:lnTo>
                <a:lnTo>
                  <a:pt x="16840" y="73836"/>
                </a:lnTo>
                <a:lnTo>
                  <a:pt x="21045" y="74448"/>
                </a:lnTo>
                <a:lnTo>
                  <a:pt x="25754" y="74448"/>
                </a:lnTo>
                <a:lnTo>
                  <a:pt x="30085" y="73811"/>
                </a:lnTo>
                <a:lnTo>
                  <a:pt x="34149" y="72820"/>
                </a:lnTo>
                <a:lnTo>
                  <a:pt x="37947" y="71348"/>
                </a:lnTo>
                <a:lnTo>
                  <a:pt x="41428" y="69404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102"/>
                </a:lnTo>
                <a:lnTo>
                  <a:pt x="55662" y="72669"/>
                </a:lnTo>
                <a:lnTo>
                  <a:pt x="58700" y="74016"/>
                </a:lnTo>
                <a:lnTo>
                  <a:pt x="62028" y="74383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7" y="66535"/>
                </a:lnTo>
                <a:lnTo>
                  <a:pt x="61443" y="66293"/>
                </a:lnTo>
                <a:lnTo>
                  <a:pt x="58484" y="64631"/>
                </a:lnTo>
                <a:lnTo>
                  <a:pt x="55029" y="62179"/>
                </a:lnTo>
                <a:close/>
              </a:path>
              <a:path w="65264" h="74448">
                <a:moveTo>
                  <a:pt x="25260" y="28728"/>
                </a:moveTo>
                <a:lnTo>
                  <a:pt x="22618" y="30225"/>
                </a:lnTo>
                <a:lnTo>
                  <a:pt x="21502" y="28677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82"/>
                </a:lnTo>
                <a:lnTo>
                  <a:pt x="17448" y="41263"/>
                </a:lnTo>
                <a:lnTo>
                  <a:pt x="20599" y="41756"/>
                </a:lnTo>
                <a:lnTo>
                  <a:pt x="23672" y="45223"/>
                </a:lnTo>
                <a:lnTo>
                  <a:pt x="25260" y="28728"/>
                </a:lnTo>
                <a:close/>
              </a:path>
              <a:path w="65264" h="74448">
                <a:moveTo>
                  <a:pt x="6501" y="14745"/>
                </a:moveTo>
                <a:lnTo>
                  <a:pt x="6501" y="18248"/>
                </a:lnTo>
                <a:lnTo>
                  <a:pt x="7225" y="21996"/>
                </a:lnTo>
                <a:lnTo>
                  <a:pt x="8380" y="24688"/>
                </a:lnTo>
                <a:lnTo>
                  <a:pt x="9892" y="27547"/>
                </a:lnTo>
                <a:lnTo>
                  <a:pt x="11962" y="30733"/>
                </a:lnTo>
                <a:lnTo>
                  <a:pt x="14644" y="34456"/>
                </a:lnTo>
                <a:lnTo>
                  <a:pt x="14730" y="43535"/>
                </a:lnTo>
                <a:lnTo>
                  <a:pt x="17448" y="41263"/>
                </a:lnTo>
                <a:lnTo>
                  <a:pt x="16001" y="16282"/>
                </a:lnTo>
                <a:lnTo>
                  <a:pt x="16206" y="13996"/>
                </a:lnTo>
                <a:lnTo>
                  <a:pt x="17614" y="10872"/>
                </a:lnTo>
                <a:lnTo>
                  <a:pt x="20407" y="8611"/>
                </a:lnTo>
                <a:lnTo>
                  <a:pt x="23050" y="7621"/>
                </a:lnTo>
                <a:lnTo>
                  <a:pt x="26582" y="7379"/>
                </a:lnTo>
                <a:lnTo>
                  <a:pt x="29869" y="7595"/>
                </a:lnTo>
                <a:lnTo>
                  <a:pt x="32410" y="8470"/>
                </a:lnTo>
                <a:lnTo>
                  <a:pt x="35114" y="10540"/>
                </a:lnTo>
                <a:lnTo>
                  <a:pt x="36485" y="13309"/>
                </a:lnTo>
                <a:lnTo>
                  <a:pt x="36676" y="16650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25"/>
                </a:lnTo>
                <a:lnTo>
                  <a:pt x="25260" y="28728"/>
                </a:lnTo>
                <a:lnTo>
                  <a:pt x="23672" y="45223"/>
                </a:lnTo>
                <a:lnTo>
                  <a:pt x="26963" y="48743"/>
                </a:lnTo>
                <a:lnTo>
                  <a:pt x="27341" y="35698"/>
                </a:lnTo>
                <a:lnTo>
                  <a:pt x="30707" y="33897"/>
                </a:lnTo>
                <a:lnTo>
                  <a:pt x="33580" y="32170"/>
                </a:lnTo>
                <a:lnTo>
                  <a:pt x="38314" y="28868"/>
                </a:lnTo>
                <a:lnTo>
                  <a:pt x="41770" y="25553"/>
                </a:lnTo>
                <a:lnTo>
                  <a:pt x="44397" y="22172"/>
                </a:lnTo>
                <a:lnTo>
                  <a:pt x="45769" y="18630"/>
                </a:lnTo>
                <a:lnTo>
                  <a:pt x="46116" y="14540"/>
                </a:lnTo>
                <a:lnTo>
                  <a:pt x="45733" y="10339"/>
                </a:lnTo>
                <a:lnTo>
                  <a:pt x="44171" y="6757"/>
                </a:lnTo>
                <a:lnTo>
                  <a:pt x="41479" y="3949"/>
                </a:lnTo>
                <a:lnTo>
                  <a:pt x="37997" y="1728"/>
                </a:lnTo>
                <a:lnTo>
                  <a:pt x="33338" y="342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83"/>
                </a:lnTo>
                <a:lnTo>
                  <a:pt x="15152" y="2297"/>
                </a:lnTo>
                <a:lnTo>
                  <a:pt x="12992" y="3557"/>
                </a:lnTo>
                <a:lnTo>
                  <a:pt x="9626" y="6692"/>
                </a:lnTo>
                <a:lnTo>
                  <a:pt x="7646" y="10552"/>
                </a:lnTo>
                <a:lnTo>
                  <a:pt x="6501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07587" y="4410953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95"/>
                </a:lnTo>
                <a:lnTo>
                  <a:pt x="5652" y="4367"/>
                </a:lnTo>
                <a:lnTo>
                  <a:pt x="3049" y="7225"/>
                </a:lnTo>
                <a:lnTo>
                  <a:pt x="1577" y="10731"/>
                </a:lnTo>
                <a:lnTo>
                  <a:pt x="1196" y="14479"/>
                </a:lnTo>
                <a:lnTo>
                  <a:pt x="1551" y="18529"/>
                </a:lnTo>
                <a:lnTo>
                  <a:pt x="2960" y="21629"/>
                </a:lnTo>
                <a:lnTo>
                  <a:pt x="6210" y="25210"/>
                </a:lnTo>
                <a:lnTo>
                  <a:pt x="8978" y="26935"/>
                </a:lnTo>
                <a:lnTo>
                  <a:pt x="11953" y="28411"/>
                </a:lnTo>
                <a:lnTo>
                  <a:pt x="15026" y="2965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4" y="37313"/>
                </a:lnTo>
                <a:lnTo>
                  <a:pt x="25477" y="41187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6" y="46508"/>
                </a:lnTo>
                <a:lnTo>
                  <a:pt x="13550" y="46508"/>
                </a:lnTo>
                <a:lnTo>
                  <a:pt x="10213" y="45770"/>
                </a:lnTo>
                <a:lnTo>
                  <a:pt x="6160" y="44171"/>
                </a:lnTo>
                <a:lnTo>
                  <a:pt x="3290" y="42558"/>
                </a:lnTo>
                <a:lnTo>
                  <a:pt x="281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85"/>
                </a:lnTo>
                <a:lnTo>
                  <a:pt x="12028" y="53531"/>
                </a:lnTo>
                <a:lnTo>
                  <a:pt x="18238" y="53658"/>
                </a:lnTo>
                <a:lnTo>
                  <a:pt x="20830" y="53315"/>
                </a:lnTo>
                <a:lnTo>
                  <a:pt x="25528" y="51955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4" y="42696"/>
                </a:lnTo>
                <a:lnTo>
                  <a:pt x="34571" y="37986"/>
                </a:lnTo>
                <a:lnTo>
                  <a:pt x="34571" y="35888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40" y="11188"/>
                </a:lnTo>
                <a:lnTo>
                  <a:pt x="12766" y="8294"/>
                </a:lnTo>
                <a:lnTo>
                  <a:pt x="16027" y="7110"/>
                </a:lnTo>
                <a:lnTo>
                  <a:pt x="18886" y="6948"/>
                </a:lnTo>
                <a:lnTo>
                  <a:pt x="22100" y="7138"/>
                </a:lnTo>
                <a:lnTo>
                  <a:pt x="25885" y="8370"/>
                </a:lnTo>
                <a:lnTo>
                  <a:pt x="29250" y="10097"/>
                </a:lnTo>
                <a:lnTo>
                  <a:pt x="32044" y="8305"/>
                </a:lnTo>
                <a:lnTo>
                  <a:pt x="31993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51349" y="439867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3"/>
                </a:lnTo>
                <a:lnTo>
                  <a:pt x="31899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68" y="60436"/>
                </a:lnTo>
                <a:lnTo>
                  <a:pt x="13093" y="63155"/>
                </a:lnTo>
                <a:lnTo>
                  <a:pt x="16380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794545" y="441095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99" y="9208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0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53740" y="4410953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79"/>
                </a:moveTo>
                <a:lnTo>
                  <a:pt x="33098" y="51282"/>
                </a:lnTo>
                <a:lnTo>
                  <a:pt x="33314" y="5201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82"/>
                </a:lnTo>
                <a:lnTo>
                  <a:pt x="42052" y="18018"/>
                </a:lnTo>
                <a:lnTo>
                  <a:pt x="41760" y="15034"/>
                </a:lnTo>
                <a:lnTo>
                  <a:pt x="40565" y="10083"/>
                </a:lnTo>
                <a:lnTo>
                  <a:pt x="38204" y="6069"/>
                </a:lnTo>
                <a:lnTo>
                  <a:pt x="35029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27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9" y="14069"/>
                </a:lnTo>
                <a:lnTo>
                  <a:pt x="13766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62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911614" y="444464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0" y="16484"/>
                </a:lnTo>
                <a:lnTo>
                  <a:pt x="13219" y="19281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9" y="18125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89"/>
                </a:lnTo>
                <a:lnTo>
                  <a:pt x="44917" y="-54683"/>
                </a:lnTo>
                <a:lnTo>
                  <a:pt x="44676" y="-55422"/>
                </a:lnTo>
                <a:lnTo>
                  <a:pt x="42012" y="-56372"/>
                </a:lnTo>
                <a:lnTo>
                  <a:pt x="38783" y="-56372"/>
                </a:lnTo>
                <a:lnTo>
                  <a:pt x="35914" y="-54683"/>
                </a:lnTo>
                <a:lnTo>
                  <a:pt x="35914" y="-26313"/>
                </a:lnTo>
                <a:lnTo>
                  <a:pt x="31255" y="-30567"/>
                </a:lnTo>
                <a:lnTo>
                  <a:pt x="26517" y="-33055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80" y="-33044"/>
                </a:lnTo>
                <a:lnTo>
                  <a:pt x="11963" y="-3176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5"/>
                </a:lnTo>
                <a:lnTo>
                  <a:pt x="2260" y="-20977"/>
                </a:lnTo>
                <a:lnTo>
                  <a:pt x="1346" y="-17600"/>
                </a:lnTo>
                <a:lnTo>
                  <a:pt x="443" y="-14224"/>
                </a:lnTo>
                <a:lnTo>
                  <a:pt x="0" y="-10425"/>
                </a:lnTo>
                <a:lnTo>
                  <a:pt x="0" y="-2689"/>
                </a:lnTo>
                <a:lnTo>
                  <a:pt x="353" y="687"/>
                </a:lnTo>
                <a:lnTo>
                  <a:pt x="1080" y="3887"/>
                </a:lnTo>
                <a:lnTo>
                  <a:pt x="1803" y="7087"/>
                </a:lnTo>
                <a:lnTo>
                  <a:pt x="2945" y="9881"/>
                </a:lnTo>
                <a:lnTo>
                  <a:pt x="4522" y="12242"/>
                </a:lnTo>
                <a:lnTo>
                  <a:pt x="8150" y="16484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2"/>
                </a:lnTo>
                <a:lnTo>
                  <a:pt x="9954" y="-14043"/>
                </a:lnTo>
                <a:lnTo>
                  <a:pt x="11123" y="-18299"/>
                </a:lnTo>
                <a:lnTo>
                  <a:pt x="13119" y="-21830"/>
                </a:lnTo>
                <a:lnTo>
                  <a:pt x="16001" y="-24357"/>
                </a:lnTo>
                <a:lnTo>
                  <a:pt x="19530" y="-25981"/>
                </a:lnTo>
                <a:lnTo>
                  <a:pt x="24268" y="-25981"/>
                </a:lnTo>
                <a:lnTo>
                  <a:pt x="28889" y="-23619"/>
                </a:lnTo>
                <a:lnTo>
                  <a:pt x="33487" y="-19761"/>
                </a:lnTo>
                <a:lnTo>
                  <a:pt x="35914" y="-16761"/>
                </a:lnTo>
                <a:lnTo>
                  <a:pt x="35914" y="2768"/>
                </a:lnTo>
                <a:lnTo>
                  <a:pt x="33159" y="6047"/>
                </a:lnTo>
                <a:lnTo>
                  <a:pt x="29427" y="9438"/>
                </a:lnTo>
                <a:lnTo>
                  <a:pt x="25970" y="11520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1"/>
                </a:lnTo>
                <a:lnTo>
                  <a:pt x="16268" y="19979"/>
                </a:lnTo>
                <a:lnTo>
                  <a:pt x="23152" y="19979"/>
                </a:lnTo>
                <a:lnTo>
                  <a:pt x="26172" y="19190"/>
                </a:lnTo>
                <a:lnTo>
                  <a:pt x="28940" y="17640"/>
                </a:lnTo>
                <a:lnTo>
                  <a:pt x="31713" y="16092"/>
                </a:lnTo>
                <a:lnTo>
                  <a:pt x="34376" y="13920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972346" y="4410953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23" y="52960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8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7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3" y="29030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031545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069726" y="438827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19"/>
                </a:lnTo>
                <a:lnTo>
                  <a:pt x="9842" y="56372"/>
                </a:lnTo>
                <a:lnTo>
                  <a:pt x="9269" y="51624"/>
                </a:lnTo>
                <a:lnTo>
                  <a:pt x="9269" y="46850"/>
                </a:lnTo>
                <a:lnTo>
                  <a:pt x="9956" y="42329"/>
                </a:lnTo>
                <a:lnTo>
                  <a:pt x="11123" y="38073"/>
                </a:lnTo>
                <a:lnTo>
                  <a:pt x="13117" y="34542"/>
                </a:lnTo>
                <a:lnTo>
                  <a:pt x="16002" y="32015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1"/>
                </a:lnTo>
                <a:lnTo>
                  <a:pt x="35916" y="39611"/>
                </a:lnTo>
                <a:lnTo>
                  <a:pt x="35916" y="59141"/>
                </a:lnTo>
                <a:lnTo>
                  <a:pt x="33173" y="62420"/>
                </a:lnTo>
                <a:lnTo>
                  <a:pt x="29425" y="65811"/>
                </a:lnTo>
                <a:lnTo>
                  <a:pt x="25970" y="67892"/>
                </a:lnTo>
                <a:lnTo>
                  <a:pt x="22618" y="68691"/>
                </a:lnTo>
                <a:lnTo>
                  <a:pt x="19076" y="68691"/>
                </a:lnTo>
                <a:lnTo>
                  <a:pt x="15570" y="67043"/>
                </a:lnTo>
                <a:lnTo>
                  <a:pt x="12764" y="64476"/>
                </a:lnTo>
                <a:lnTo>
                  <a:pt x="13221" y="75653"/>
                </a:lnTo>
                <a:lnTo>
                  <a:pt x="16268" y="76352"/>
                </a:lnTo>
                <a:lnTo>
                  <a:pt x="23150" y="76352"/>
                </a:lnTo>
                <a:lnTo>
                  <a:pt x="26175" y="75563"/>
                </a:lnTo>
                <a:lnTo>
                  <a:pt x="28943" y="74013"/>
                </a:lnTo>
                <a:lnTo>
                  <a:pt x="31711" y="72464"/>
                </a:lnTo>
                <a:lnTo>
                  <a:pt x="34380" y="70293"/>
                </a:lnTo>
                <a:lnTo>
                  <a:pt x="36943" y="67500"/>
                </a:lnTo>
                <a:lnTo>
                  <a:pt x="37021" y="74498"/>
                </a:lnTo>
                <a:lnTo>
                  <a:pt x="39625" y="75600"/>
                </a:lnTo>
                <a:lnTo>
                  <a:pt x="42353" y="75600"/>
                </a:lnTo>
                <a:lnTo>
                  <a:pt x="44921" y="73962"/>
                </a:lnTo>
                <a:lnTo>
                  <a:pt x="44921" y="1689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9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79"/>
                </a:lnTo>
                <a:lnTo>
                  <a:pt x="17614" y="22679"/>
                </a:lnTo>
                <a:lnTo>
                  <a:pt x="14579" y="23328"/>
                </a:lnTo>
                <a:lnTo>
                  <a:pt x="11962" y="24610"/>
                </a:lnTo>
                <a:lnTo>
                  <a:pt x="9334" y="25895"/>
                </a:lnTo>
                <a:lnTo>
                  <a:pt x="7138" y="27724"/>
                </a:lnTo>
                <a:lnTo>
                  <a:pt x="3592" y="32496"/>
                </a:lnTo>
                <a:lnTo>
                  <a:pt x="2260" y="35394"/>
                </a:lnTo>
                <a:lnTo>
                  <a:pt x="1346" y="38771"/>
                </a:lnTo>
                <a:lnTo>
                  <a:pt x="445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21" h="76352">
                <a:moveTo>
                  <a:pt x="10882" y="60819"/>
                </a:moveTo>
                <a:lnTo>
                  <a:pt x="10680" y="74268"/>
                </a:lnTo>
                <a:lnTo>
                  <a:pt x="13221" y="75653"/>
                </a:lnTo>
                <a:lnTo>
                  <a:pt x="12764" y="64476"/>
                </a:lnTo>
                <a:lnTo>
                  <a:pt x="10882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129864" y="4410953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9" y="7225"/>
                </a:lnTo>
                <a:lnTo>
                  <a:pt x="157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48" y="28411"/>
                </a:lnTo>
                <a:lnTo>
                  <a:pt x="15022" y="2965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3"/>
                </a:lnTo>
                <a:lnTo>
                  <a:pt x="25476" y="41187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9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5" y="53315"/>
                </a:lnTo>
                <a:lnTo>
                  <a:pt x="25526" y="51955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6"/>
                </a:lnTo>
                <a:lnTo>
                  <a:pt x="34566" y="35888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19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0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5"/>
                </a:lnTo>
                <a:lnTo>
                  <a:pt x="31988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202648" y="4411720"/>
            <a:ext cx="73736" cy="52185"/>
          </a:xfrm>
          <a:custGeom>
            <a:avLst/>
            <a:gdLst/>
            <a:ahLst/>
            <a:cxnLst/>
            <a:rect l="l" t="t" r="r" b="b"/>
            <a:pathLst>
              <a:path w="73736" h="52185">
                <a:moveTo>
                  <a:pt x="482" y="3848"/>
                </a:moveTo>
                <a:lnTo>
                  <a:pt x="14757" y="50241"/>
                </a:lnTo>
                <a:lnTo>
                  <a:pt x="15239" y="51155"/>
                </a:lnTo>
                <a:lnTo>
                  <a:pt x="17983" y="52095"/>
                </a:lnTo>
                <a:lnTo>
                  <a:pt x="20726" y="52185"/>
                </a:lnTo>
                <a:lnTo>
                  <a:pt x="24203" y="52056"/>
                </a:lnTo>
                <a:lnTo>
                  <a:pt x="26860" y="50241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2" y="50241"/>
                </a:lnTo>
                <a:lnTo>
                  <a:pt x="47520" y="51422"/>
                </a:lnTo>
                <a:lnTo>
                  <a:pt x="50126" y="52095"/>
                </a:lnTo>
                <a:lnTo>
                  <a:pt x="55664" y="52106"/>
                </a:lnTo>
                <a:lnTo>
                  <a:pt x="58864" y="50241"/>
                </a:lnTo>
                <a:lnTo>
                  <a:pt x="73253" y="3848"/>
                </a:lnTo>
                <a:lnTo>
                  <a:pt x="73736" y="1562"/>
                </a:lnTo>
                <a:lnTo>
                  <a:pt x="73202" y="457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56" y="41997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51" y="25"/>
                </a:lnTo>
                <a:lnTo>
                  <a:pt x="32166" y="1738"/>
                </a:lnTo>
                <a:lnTo>
                  <a:pt x="21374" y="41997"/>
                </a:lnTo>
                <a:lnTo>
                  <a:pt x="21158" y="41997"/>
                </a:lnTo>
                <a:lnTo>
                  <a:pt x="9385" y="1738"/>
                </a:lnTo>
                <a:lnTo>
                  <a:pt x="8291" y="341"/>
                </a:lnTo>
                <a:lnTo>
                  <a:pt x="5458" y="0"/>
                </a:lnTo>
                <a:lnTo>
                  <a:pt x="2905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289542" y="4391586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41"/>
                </a:lnTo>
                <a:lnTo>
                  <a:pt x="7607" y="10741"/>
                </a:lnTo>
                <a:lnTo>
                  <a:pt x="10666" y="8851"/>
                </a:lnTo>
                <a:lnTo>
                  <a:pt x="11059" y="5306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8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50"/>
                </a:lnTo>
                <a:lnTo>
                  <a:pt x="1267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312052" y="439867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899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0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358565" y="4388040"/>
            <a:ext cx="42050" cy="75834"/>
          </a:xfrm>
          <a:custGeom>
            <a:avLst/>
            <a:gdLst/>
            <a:ahLst/>
            <a:cxnLst/>
            <a:rect l="l" t="t" r="r" b="b"/>
            <a:pathLst>
              <a:path w="42050" h="75834">
                <a:moveTo>
                  <a:pt x="33098" y="45593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6" y="75834"/>
                </a:lnTo>
                <a:lnTo>
                  <a:pt x="39193" y="75834"/>
                </a:lnTo>
                <a:lnTo>
                  <a:pt x="42050" y="74195"/>
                </a:lnTo>
                <a:lnTo>
                  <a:pt x="42050" y="40946"/>
                </a:lnTo>
                <a:lnTo>
                  <a:pt x="41760" y="37947"/>
                </a:lnTo>
                <a:lnTo>
                  <a:pt x="40565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71" y="23472"/>
                </a:lnTo>
                <a:lnTo>
                  <a:pt x="27838" y="22913"/>
                </a:lnTo>
                <a:lnTo>
                  <a:pt x="21934" y="22913"/>
                </a:lnTo>
                <a:lnTo>
                  <a:pt x="19317" y="23586"/>
                </a:lnTo>
                <a:lnTo>
                  <a:pt x="16714" y="24893"/>
                </a:lnTo>
                <a:lnTo>
                  <a:pt x="14112" y="26215"/>
                </a:lnTo>
                <a:lnTo>
                  <a:pt x="11520" y="28234"/>
                </a:lnTo>
                <a:lnTo>
                  <a:pt x="8957" y="30952"/>
                </a:lnTo>
                <a:lnTo>
                  <a:pt x="8957" y="1701"/>
                </a:lnTo>
                <a:lnTo>
                  <a:pt x="8740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190" y="74930"/>
                </a:lnTo>
                <a:lnTo>
                  <a:pt x="2858" y="75834"/>
                </a:lnTo>
                <a:lnTo>
                  <a:pt x="6098" y="75834"/>
                </a:lnTo>
                <a:lnTo>
                  <a:pt x="8957" y="74195"/>
                </a:lnTo>
                <a:lnTo>
                  <a:pt x="8957" y="40057"/>
                </a:lnTo>
                <a:lnTo>
                  <a:pt x="11404" y="36982"/>
                </a:lnTo>
                <a:lnTo>
                  <a:pt x="13769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03"/>
                </a:lnTo>
                <a:lnTo>
                  <a:pt x="28641" y="32298"/>
                </a:lnTo>
                <a:lnTo>
                  <a:pt x="31384" y="35700"/>
                </a:lnTo>
                <a:lnTo>
                  <a:pt x="32449" y="38875"/>
                </a:lnTo>
                <a:lnTo>
                  <a:pt x="33098" y="42800"/>
                </a:lnTo>
                <a:lnTo>
                  <a:pt x="33098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444151" y="4410953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5"/>
                </a:lnTo>
                <a:lnTo>
                  <a:pt x="22085" y="7275"/>
                </a:lnTo>
                <a:lnTo>
                  <a:pt x="25232" y="801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497921" y="4411720"/>
            <a:ext cx="73738" cy="52185"/>
          </a:xfrm>
          <a:custGeom>
            <a:avLst/>
            <a:gdLst/>
            <a:ahLst/>
            <a:cxnLst/>
            <a:rect l="l" t="t" r="r" b="b"/>
            <a:pathLst>
              <a:path w="73738" h="52185">
                <a:moveTo>
                  <a:pt x="482" y="3848"/>
                </a:moveTo>
                <a:lnTo>
                  <a:pt x="14759" y="50241"/>
                </a:lnTo>
                <a:lnTo>
                  <a:pt x="15242" y="51155"/>
                </a:lnTo>
                <a:lnTo>
                  <a:pt x="17985" y="52095"/>
                </a:lnTo>
                <a:lnTo>
                  <a:pt x="20728" y="52185"/>
                </a:lnTo>
                <a:lnTo>
                  <a:pt x="24206" y="52056"/>
                </a:lnTo>
                <a:lnTo>
                  <a:pt x="26863" y="50241"/>
                </a:lnTo>
                <a:lnTo>
                  <a:pt x="36349" y="14806"/>
                </a:lnTo>
                <a:lnTo>
                  <a:pt x="36565" y="14806"/>
                </a:lnTo>
                <a:lnTo>
                  <a:pt x="46824" y="50241"/>
                </a:lnTo>
                <a:lnTo>
                  <a:pt x="47523" y="51422"/>
                </a:lnTo>
                <a:lnTo>
                  <a:pt x="50130" y="52095"/>
                </a:lnTo>
                <a:lnTo>
                  <a:pt x="55666" y="52106"/>
                </a:lnTo>
                <a:lnTo>
                  <a:pt x="58867" y="50241"/>
                </a:lnTo>
                <a:lnTo>
                  <a:pt x="73256" y="3848"/>
                </a:lnTo>
                <a:lnTo>
                  <a:pt x="73738" y="1562"/>
                </a:lnTo>
                <a:lnTo>
                  <a:pt x="73202" y="457"/>
                </a:lnTo>
                <a:lnTo>
                  <a:pt x="70422" y="0"/>
                </a:lnTo>
                <a:lnTo>
                  <a:pt x="67845" y="25"/>
                </a:lnTo>
                <a:lnTo>
                  <a:pt x="64731" y="1738"/>
                </a:lnTo>
                <a:lnTo>
                  <a:pt x="53113" y="41997"/>
                </a:lnTo>
                <a:lnTo>
                  <a:pt x="52960" y="41997"/>
                </a:lnTo>
                <a:lnTo>
                  <a:pt x="41288" y="1626"/>
                </a:lnTo>
                <a:lnTo>
                  <a:pt x="40957" y="863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6" y="41997"/>
                </a:lnTo>
                <a:lnTo>
                  <a:pt x="21160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1" y="0"/>
                </a:lnTo>
                <a:lnTo>
                  <a:pt x="2908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582581" y="441095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5" y="46673"/>
                </a:lnTo>
                <a:lnTo>
                  <a:pt x="11582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1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6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64"/>
                </a:lnTo>
                <a:lnTo>
                  <a:pt x="10144" y="1814"/>
                </a:lnTo>
                <a:lnTo>
                  <a:pt x="7226" y="2919"/>
                </a:lnTo>
                <a:lnTo>
                  <a:pt x="3503" y="5205"/>
                </a:lnTo>
                <a:lnTo>
                  <a:pt x="2387" y="7948"/>
                </a:lnTo>
                <a:lnTo>
                  <a:pt x="2689" y="11163"/>
                </a:lnTo>
                <a:lnTo>
                  <a:pt x="5270" y="12053"/>
                </a:lnTo>
                <a:lnTo>
                  <a:pt x="8150" y="10425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785" y="9208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7" y="45097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7" y="31497"/>
                </a:lnTo>
                <a:lnTo>
                  <a:pt x="15340" y="30074"/>
                </a:lnTo>
                <a:lnTo>
                  <a:pt x="18962" y="29246"/>
                </a:lnTo>
                <a:lnTo>
                  <a:pt x="23558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5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641777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86"/>
                </a:lnTo>
                <a:lnTo>
                  <a:pt x="20382" y="0"/>
                </a:lnTo>
                <a:lnTo>
                  <a:pt x="17285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82"/>
                </a:lnTo>
                <a:lnTo>
                  <a:pt x="8952" y="19151"/>
                </a:lnTo>
                <a:lnTo>
                  <a:pt x="11367" y="15480"/>
                </a:lnTo>
                <a:lnTo>
                  <a:pt x="14477" y="11631"/>
                </a:lnTo>
                <a:lnTo>
                  <a:pt x="17311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679796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9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6" y="3125"/>
                </a:lnTo>
                <a:lnTo>
                  <a:pt x="8359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6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7"/>
                </a:lnTo>
                <a:lnTo>
                  <a:pt x="13731" y="1868"/>
                </a:lnTo>
                <a:lnTo>
                  <a:pt x="10836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741471" y="4410953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79"/>
                </a:moveTo>
                <a:lnTo>
                  <a:pt x="33098" y="51282"/>
                </a:lnTo>
                <a:lnTo>
                  <a:pt x="33314" y="5201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82"/>
                </a:lnTo>
                <a:lnTo>
                  <a:pt x="42052" y="18018"/>
                </a:lnTo>
                <a:lnTo>
                  <a:pt x="41746" y="15034"/>
                </a:lnTo>
                <a:lnTo>
                  <a:pt x="40551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27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5" y="14069"/>
                </a:lnTo>
                <a:lnTo>
                  <a:pt x="13766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62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799176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4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32" y="3074"/>
                </a:lnTo>
                <a:lnTo>
                  <a:pt x="33238" y="1844"/>
                </a:lnTo>
                <a:lnTo>
                  <a:pt x="30532" y="623"/>
                </a:lnTo>
                <a:lnTo>
                  <a:pt x="27269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106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106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7"/>
                </a:lnTo>
                <a:lnTo>
                  <a:pt x="13729" y="1868"/>
                </a:lnTo>
                <a:lnTo>
                  <a:pt x="10835" y="3125"/>
                </a:lnTo>
                <a:lnTo>
                  <a:pt x="9348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856938" y="441095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7" y="26935"/>
                </a:lnTo>
                <a:lnTo>
                  <a:pt x="11951" y="28411"/>
                </a:lnTo>
                <a:lnTo>
                  <a:pt x="15022" y="2965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3"/>
                </a:lnTo>
                <a:lnTo>
                  <a:pt x="25477" y="41187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55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6"/>
                </a:lnTo>
                <a:lnTo>
                  <a:pt x="34570" y="35888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4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7" y="7110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903292" y="441095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37" y="392"/>
                </a:lnTo>
                <a:lnTo>
                  <a:pt x="8992" y="1995"/>
                </a:lnTo>
                <a:lnTo>
                  <a:pt x="5651" y="4367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79"/>
                </a:lnTo>
                <a:lnTo>
                  <a:pt x="1550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5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3"/>
                </a:lnTo>
                <a:lnTo>
                  <a:pt x="25476" y="41187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508"/>
                </a:lnTo>
                <a:lnTo>
                  <a:pt x="13549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1"/>
                </a:lnTo>
                <a:lnTo>
                  <a:pt x="18237" y="53658"/>
                </a:lnTo>
                <a:lnTo>
                  <a:pt x="20829" y="53315"/>
                </a:lnTo>
                <a:lnTo>
                  <a:pt x="25526" y="51955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6"/>
                </a:lnTo>
                <a:lnTo>
                  <a:pt x="34570" y="35888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7" y="7110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70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978075" y="441095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7" y="18997"/>
                </a:lnTo>
                <a:lnTo>
                  <a:pt x="11710" y="14605"/>
                </a:lnTo>
                <a:lnTo>
                  <a:pt x="14201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91" y="9043"/>
                </a:lnTo>
                <a:lnTo>
                  <a:pt x="35257" y="11469"/>
                </a:lnTo>
                <a:lnTo>
                  <a:pt x="37518" y="15012"/>
                </a:lnTo>
                <a:lnTo>
                  <a:pt x="38825" y="19429"/>
                </a:lnTo>
                <a:lnTo>
                  <a:pt x="39564" y="24270"/>
                </a:lnTo>
                <a:lnTo>
                  <a:pt x="39564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78"/>
                </a:lnTo>
                <a:lnTo>
                  <a:pt x="40488" y="48373"/>
                </a:lnTo>
                <a:lnTo>
                  <a:pt x="44654" y="43549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37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3"/>
                </a:lnTo>
                <a:lnTo>
                  <a:pt x="44858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4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2" y="10083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5" y="38355"/>
                </a:lnTo>
                <a:lnTo>
                  <a:pt x="2451" y="41616"/>
                </a:lnTo>
                <a:lnTo>
                  <a:pt x="3926" y="44387"/>
                </a:lnTo>
                <a:lnTo>
                  <a:pt x="5918" y="46673"/>
                </a:lnTo>
                <a:lnTo>
                  <a:pt x="10403" y="50684"/>
                </a:lnTo>
                <a:lnTo>
                  <a:pt x="10021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1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40"/>
                </a:lnTo>
                <a:lnTo>
                  <a:pt x="10403" y="50684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5" y="52985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036801" y="4387626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39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89" y="75538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613"/>
                </a:lnTo>
                <a:lnTo>
                  <a:pt x="17640" y="31802"/>
                </a:lnTo>
                <a:lnTo>
                  <a:pt x="28534" y="31802"/>
                </a:lnTo>
                <a:lnTo>
                  <a:pt x="30175" y="30340"/>
                </a:lnTo>
                <a:lnTo>
                  <a:pt x="30326" y="27420"/>
                </a:lnTo>
                <a:lnTo>
                  <a:pt x="28534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3" y="12242"/>
                </a:lnTo>
                <a:lnTo>
                  <a:pt x="20599" y="8520"/>
                </a:lnTo>
                <a:lnTo>
                  <a:pt x="23619" y="7429"/>
                </a:lnTo>
                <a:lnTo>
                  <a:pt x="26795" y="7519"/>
                </a:lnTo>
                <a:lnTo>
                  <a:pt x="30010" y="8420"/>
                </a:lnTo>
                <a:lnTo>
                  <a:pt x="32688" y="8355"/>
                </a:lnTo>
                <a:lnTo>
                  <a:pt x="33045" y="5690"/>
                </a:lnTo>
                <a:lnTo>
                  <a:pt x="32969" y="3923"/>
                </a:lnTo>
                <a:lnTo>
                  <a:pt x="30820" y="1118"/>
                </a:lnTo>
                <a:lnTo>
                  <a:pt x="28051" y="341"/>
                </a:lnTo>
                <a:lnTo>
                  <a:pt x="24358" y="0"/>
                </a:lnTo>
                <a:lnTo>
                  <a:pt x="21690" y="0"/>
                </a:lnTo>
                <a:lnTo>
                  <a:pt x="19364" y="367"/>
                </a:lnTo>
                <a:lnTo>
                  <a:pt x="15415" y="1854"/>
                </a:lnTo>
                <a:lnTo>
                  <a:pt x="12481" y="4560"/>
                </a:lnTo>
                <a:lnTo>
                  <a:pt x="10209" y="8103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108895" y="4393058"/>
            <a:ext cx="50572" cy="70855"/>
          </a:xfrm>
          <a:custGeom>
            <a:avLst/>
            <a:gdLst/>
            <a:ahLst/>
            <a:cxnLst/>
            <a:rect l="l" t="t" r="r" b="b"/>
            <a:pathLst>
              <a:path w="50572" h="70855">
                <a:moveTo>
                  <a:pt x="44258" y="39"/>
                </a:moveTo>
                <a:lnTo>
                  <a:pt x="41288" y="1728"/>
                </a:lnTo>
                <a:lnTo>
                  <a:pt x="41288" y="29833"/>
                </a:lnTo>
                <a:lnTo>
                  <a:pt x="9334" y="29833"/>
                </a:lnTo>
                <a:lnTo>
                  <a:pt x="9334" y="1728"/>
                </a:lnTo>
                <a:lnTo>
                  <a:pt x="8967" y="749"/>
                </a:lnTo>
                <a:lnTo>
                  <a:pt x="6324" y="39"/>
                </a:lnTo>
                <a:lnTo>
                  <a:pt x="3059" y="39"/>
                </a:lnTo>
                <a:lnTo>
                  <a:pt x="0" y="1728"/>
                </a:lnTo>
                <a:lnTo>
                  <a:pt x="0" y="69113"/>
                </a:lnTo>
                <a:lnTo>
                  <a:pt x="367" y="70092"/>
                </a:lnTo>
                <a:lnTo>
                  <a:pt x="3059" y="70816"/>
                </a:lnTo>
                <a:lnTo>
                  <a:pt x="6324" y="70816"/>
                </a:lnTo>
                <a:lnTo>
                  <a:pt x="9334" y="69113"/>
                </a:lnTo>
                <a:lnTo>
                  <a:pt x="9334" y="37973"/>
                </a:lnTo>
                <a:lnTo>
                  <a:pt x="41288" y="37973"/>
                </a:lnTo>
                <a:lnTo>
                  <a:pt x="41288" y="69113"/>
                </a:lnTo>
                <a:lnTo>
                  <a:pt x="42268" y="70398"/>
                </a:lnTo>
                <a:lnTo>
                  <a:pt x="45021" y="70855"/>
                </a:lnTo>
                <a:lnTo>
                  <a:pt x="47562" y="70816"/>
                </a:lnTo>
                <a:lnTo>
                  <a:pt x="50572" y="69113"/>
                </a:lnTo>
                <a:lnTo>
                  <a:pt x="50572" y="1728"/>
                </a:lnTo>
                <a:lnTo>
                  <a:pt x="49593" y="457"/>
                </a:lnTo>
                <a:lnTo>
                  <a:pt x="46824" y="0"/>
                </a:lnTo>
                <a:lnTo>
                  <a:pt x="44258" y="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175805" y="4392341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8" y="17528"/>
                </a:moveTo>
                <a:lnTo>
                  <a:pt x="11465" y="14922"/>
                </a:lnTo>
                <a:lnTo>
                  <a:pt x="13117" y="11506"/>
                </a:lnTo>
                <a:lnTo>
                  <a:pt x="16192" y="9069"/>
                </a:lnTo>
                <a:lnTo>
                  <a:pt x="19086" y="8013"/>
                </a:lnTo>
                <a:lnTo>
                  <a:pt x="22732" y="7762"/>
                </a:lnTo>
                <a:lnTo>
                  <a:pt x="26718" y="8013"/>
                </a:lnTo>
                <a:lnTo>
                  <a:pt x="30085" y="9069"/>
                </a:lnTo>
                <a:lnTo>
                  <a:pt x="32777" y="10289"/>
                </a:lnTo>
                <a:lnTo>
                  <a:pt x="35887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38" y="6616"/>
                </a:lnTo>
                <a:lnTo>
                  <a:pt x="37716" y="4028"/>
                </a:lnTo>
                <a:lnTo>
                  <a:pt x="34837" y="2451"/>
                </a:lnTo>
                <a:lnTo>
                  <a:pt x="32204" y="1501"/>
                </a:lnTo>
                <a:lnTo>
                  <a:pt x="29321" y="673"/>
                </a:lnTo>
                <a:lnTo>
                  <a:pt x="26186" y="140"/>
                </a:lnTo>
                <a:lnTo>
                  <a:pt x="23060" y="0"/>
                </a:lnTo>
                <a:lnTo>
                  <a:pt x="20026" y="0"/>
                </a:lnTo>
                <a:lnTo>
                  <a:pt x="17193" y="406"/>
                </a:lnTo>
                <a:lnTo>
                  <a:pt x="14565" y="1220"/>
                </a:lnTo>
                <a:lnTo>
                  <a:pt x="11948" y="2044"/>
                </a:lnTo>
                <a:lnTo>
                  <a:pt x="7782" y="4777"/>
                </a:lnTo>
                <a:lnTo>
                  <a:pt x="4405" y="8255"/>
                </a:lnTo>
                <a:lnTo>
                  <a:pt x="2270" y="12852"/>
                </a:lnTo>
                <a:lnTo>
                  <a:pt x="1738" y="15469"/>
                </a:lnTo>
                <a:lnTo>
                  <a:pt x="1738" y="21247"/>
                </a:lnTo>
                <a:lnTo>
                  <a:pt x="3124" y="25758"/>
                </a:lnTo>
                <a:lnTo>
                  <a:pt x="5245" y="29580"/>
                </a:lnTo>
                <a:lnTo>
                  <a:pt x="8214" y="32616"/>
                </a:lnTo>
                <a:lnTo>
                  <a:pt x="11771" y="35053"/>
                </a:lnTo>
                <a:lnTo>
                  <a:pt x="15594" y="37198"/>
                </a:lnTo>
                <a:lnTo>
                  <a:pt x="19569" y="39042"/>
                </a:lnTo>
                <a:lnTo>
                  <a:pt x="23417" y="40831"/>
                </a:lnTo>
                <a:lnTo>
                  <a:pt x="27000" y="42699"/>
                </a:lnTo>
                <a:lnTo>
                  <a:pt x="29969" y="44831"/>
                </a:lnTo>
                <a:lnTo>
                  <a:pt x="32064" y="47487"/>
                </a:lnTo>
                <a:lnTo>
                  <a:pt x="33425" y="50598"/>
                </a:lnTo>
                <a:lnTo>
                  <a:pt x="33425" y="54432"/>
                </a:lnTo>
                <a:lnTo>
                  <a:pt x="32445" y="57520"/>
                </a:lnTo>
                <a:lnTo>
                  <a:pt x="29653" y="61178"/>
                </a:lnTo>
                <a:lnTo>
                  <a:pt x="27000" y="62942"/>
                </a:lnTo>
                <a:lnTo>
                  <a:pt x="23633" y="64021"/>
                </a:lnTo>
                <a:lnTo>
                  <a:pt x="19749" y="64300"/>
                </a:lnTo>
                <a:lnTo>
                  <a:pt x="17067" y="64300"/>
                </a:lnTo>
                <a:lnTo>
                  <a:pt x="14720" y="63982"/>
                </a:lnTo>
                <a:lnTo>
                  <a:pt x="10629" y="62712"/>
                </a:lnTo>
                <a:lnTo>
                  <a:pt x="7429" y="61315"/>
                </a:lnTo>
                <a:lnTo>
                  <a:pt x="3883" y="59310"/>
                </a:lnTo>
                <a:lnTo>
                  <a:pt x="582" y="58927"/>
                </a:lnTo>
                <a:lnTo>
                  <a:pt x="0" y="61721"/>
                </a:lnTo>
                <a:lnTo>
                  <a:pt x="100" y="64515"/>
                </a:lnTo>
                <a:lnTo>
                  <a:pt x="1637" y="67284"/>
                </a:lnTo>
                <a:lnTo>
                  <a:pt x="4507" y="69037"/>
                </a:lnTo>
                <a:lnTo>
                  <a:pt x="7405" y="70218"/>
                </a:lnTo>
                <a:lnTo>
                  <a:pt x="10767" y="71287"/>
                </a:lnTo>
                <a:lnTo>
                  <a:pt x="14781" y="72072"/>
                </a:lnTo>
                <a:lnTo>
                  <a:pt x="19316" y="72276"/>
                </a:lnTo>
                <a:lnTo>
                  <a:pt x="22679" y="72276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6"/>
                </a:lnTo>
                <a:lnTo>
                  <a:pt x="36334" y="66880"/>
                </a:lnTo>
                <a:lnTo>
                  <a:pt x="40157" y="62917"/>
                </a:lnTo>
                <a:lnTo>
                  <a:pt x="41374" y="60340"/>
                </a:lnTo>
                <a:lnTo>
                  <a:pt x="42580" y="57772"/>
                </a:lnTo>
                <a:lnTo>
                  <a:pt x="43192" y="54838"/>
                </a:lnTo>
                <a:lnTo>
                  <a:pt x="43192" y="48755"/>
                </a:lnTo>
                <a:lnTo>
                  <a:pt x="42735" y="46357"/>
                </a:lnTo>
                <a:lnTo>
                  <a:pt x="40881" y="42268"/>
                </a:lnTo>
                <a:lnTo>
                  <a:pt x="38173" y="38991"/>
                </a:lnTo>
                <a:lnTo>
                  <a:pt x="34963" y="36183"/>
                </a:lnTo>
                <a:lnTo>
                  <a:pt x="31125" y="33973"/>
                </a:lnTo>
                <a:lnTo>
                  <a:pt x="27190" y="32043"/>
                </a:lnTo>
                <a:lnTo>
                  <a:pt x="23241" y="30200"/>
                </a:lnTo>
                <a:lnTo>
                  <a:pt x="19403" y="28397"/>
                </a:lnTo>
                <a:lnTo>
                  <a:pt x="16202" y="26327"/>
                </a:lnTo>
                <a:lnTo>
                  <a:pt x="13484" y="23980"/>
                </a:lnTo>
                <a:lnTo>
                  <a:pt x="11681" y="21160"/>
                </a:lnTo>
                <a:lnTo>
                  <a:pt x="11238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235262" y="4393371"/>
            <a:ext cx="39066" cy="70220"/>
          </a:xfrm>
          <a:custGeom>
            <a:avLst/>
            <a:gdLst/>
            <a:ahLst/>
            <a:cxnLst/>
            <a:rect l="l" t="t" r="r" b="b"/>
            <a:pathLst>
              <a:path w="39066" h="70220">
                <a:moveTo>
                  <a:pt x="39066" y="66358"/>
                </a:moveTo>
                <a:lnTo>
                  <a:pt x="39027" y="65037"/>
                </a:lnTo>
                <a:lnTo>
                  <a:pt x="37158" y="62448"/>
                </a:lnTo>
                <a:lnTo>
                  <a:pt x="9334" y="62448"/>
                </a:lnTo>
                <a:lnTo>
                  <a:pt x="9334" y="37339"/>
                </a:lnTo>
                <a:lnTo>
                  <a:pt x="32881" y="37339"/>
                </a:lnTo>
                <a:lnTo>
                  <a:pt x="34620" y="35384"/>
                </a:lnTo>
                <a:lnTo>
                  <a:pt x="34686" y="32410"/>
                </a:lnTo>
                <a:lnTo>
                  <a:pt x="32881" y="29796"/>
                </a:lnTo>
                <a:lnTo>
                  <a:pt x="9334" y="29796"/>
                </a:lnTo>
                <a:lnTo>
                  <a:pt x="9334" y="7760"/>
                </a:lnTo>
                <a:lnTo>
                  <a:pt x="37072" y="7760"/>
                </a:lnTo>
                <a:lnTo>
                  <a:pt x="38583" y="5194"/>
                </a:lnTo>
                <a:lnTo>
                  <a:pt x="38583" y="2631"/>
                </a:lnTo>
                <a:lnTo>
                  <a:pt x="36791" y="0"/>
                </a:lnTo>
                <a:lnTo>
                  <a:pt x="3465" y="0"/>
                </a:lnTo>
                <a:lnTo>
                  <a:pt x="1104" y="853"/>
                </a:lnTo>
                <a:lnTo>
                  <a:pt x="0" y="3797"/>
                </a:lnTo>
                <a:lnTo>
                  <a:pt x="0" y="66423"/>
                </a:lnTo>
                <a:lnTo>
                  <a:pt x="367" y="68809"/>
                </a:lnTo>
                <a:lnTo>
                  <a:pt x="3465" y="70220"/>
                </a:lnTo>
                <a:lnTo>
                  <a:pt x="37158" y="70220"/>
                </a:lnTo>
                <a:lnTo>
                  <a:pt x="38760" y="68961"/>
                </a:lnTo>
                <a:lnTo>
                  <a:pt x="39066" y="66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319326" y="4410957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7" y="9371"/>
                </a:moveTo>
                <a:lnTo>
                  <a:pt x="19925" y="8470"/>
                </a:lnTo>
                <a:lnTo>
                  <a:pt x="22946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07" y="3669"/>
                </a:lnTo>
                <a:lnTo>
                  <a:pt x="26135" y="684"/>
                </a:lnTo>
                <a:lnTo>
                  <a:pt x="23021" y="86"/>
                </a:lnTo>
                <a:lnTo>
                  <a:pt x="20382" y="0"/>
                </a:lnTo>
                <a:lnTo>
                  <a:pt x="17268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0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9151"/>
                </a:lnTo>
                <a:lnTo>
                  <a:pt x="11363" y="15480"/>
                </a:lnTo>
                <a:lnTo>
                  <a:pt x="14475" y="11631"/>
                </a:lnTo>
                <a:lnTo>
                  <a:pt x="1730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357345" y="4410953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20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96"/>
                </a:lnTo>
                <a:lnTo>
                  <a:pt x="2613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62" y="42901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6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415927" y="4410950"/>
            <a:ext cx="44917" cy="72353"/>
          </a:xfrm>
          <a:custGeom>
            <a:avLst/>
            <a:gdLst/>
            <a:ahLst/>
            <a:cxnLst/>
            <a:rect l="l" t="t" r="r" b="b"/>
            <a:pathLst>
              <a:path w="44917" h="72353">
                <a:moveTo>
                  <a:pt x="9954" y="19649"/>
                </a:moveTo>
                <a:lnTo>
                  <a:pt x="11123" y="15393"/>
                </a:lnTo>
                <a:lnTo>
                  <a:pt x="13119" y="11863"/>
                </a:lnTo>
                <a:lnTo>
                  <a:pt x="16001" y="9335"/>
                </a:lnTo>
                <a:lnTo>
                  <a:pt x="19530" y="7711"/>
                </a:lnTo>
                <a:lnTo>
                  <a:pt x="24268" y="7711"/>
                </a:lnTo>
                <a:lnTo>
                  <a:pt x="28889" y="10073"/>
                </a:lnTo>
                <a:lnTo>
                  <a:pt x="33487" y="13931"/>
                </a:lnTo>
                <a:lnTo>
                  <a:pt x="35914" y="16931"/>
                </a:lnTo>
                <a:lnTo>
                  <a:pt x="35914" y="36461"/>
                </a:lnTo>
                <a:lnTo>
                  <a:pt x="33159" y="39740"/>
                </a:lnTo>
                <a:lnTo>
                  <a:pt x="29423" y="43131"/>
                </a:lnTo>
                <a:lnTo>
                  <a:pt x="25971" y="45213"/>
                </a:lnTo>
                <a:lnTo>
                  <a:pt x="22618" y="46012"/>
                </a:lnTo>
                <a:lnTo>
                  <a:pt x="19072" y="46012"/>
                </a:lnTo>
                <a:lnTo>
                  <a:pt x="15570" y="44363"/>
                </a:lnTo>
                <a:lnTo>
                  <a:pt x="12762" y="41810"/>
                </a:lnTo>
                <a:lnTo>
                  <a:pt x="10883" y="38188"/>
                </a:lnTo>
                <a:lnTo>
                  <a:pt x="9842" y="33757"/>
                </a:lnTo>
                <a:lnTo>
                  <a:pt x="9270" y="28983"/>
                </a:lnTo>
                <a:lnTo>
                  <a:pt x="9270" y="24170"/>
                </a:lnTo>
                <a:lnTo>
                  <a:pt x="8125" y="50177"/>
                </a:lnTo>
                <a:lnTo>
                  <a:pt x="13129" y="52974"/>
                </a:lnTo>
                <a:lnTo>
                  <a:pt x="16139" y="53672"/>
                </a:lnTo>
                <a:lnTo>
                  <a:pt x="19696" y="53672"/>
                </a:lnTo>
                <a:lnTo>
                  <a:pt x="22465" y="53533"/>
                </a:lnTo>
                <a:lnTo>
                  <a:pt x="25106" y="52985"/>
                </a:lnTo>
                <a:lnTo>
                  <a:pt x="27724" y="51904"/>
                </a:lnTo>
                <a:lnTo>
                  <a:pt x="30337" y="50446"/>
                </a:lnTo>
                <a:lnTo>
                  <a:pt x="33019" y="48388"/>
                </a:lnTo>
                <a:lnTo>
                  <a:pt x="35914" y="45645"/>
                </a:lnTo>
                <a:lnTo>
                  <a:pt x="35914" y="70650"/>
                </a:lnTo>
                <a:lnTo>
                  <a:pt x="36230" y="71629"/>
                </a:lnTo>
                <a:lnTo>
                  <a:pt x="38783" y="72353"/>
                </a:lnTo>
                <a:lnTo>
                  <a:pt x="42009" y="72353"/>
                </a:lnTo>
                <a:lnTo>
                  <a:pt x="44917" y="70650"/>
                </a:lnTo>
                <a:lnTo>
                  <a:pt x="44917" y="2120"/>
                </a:lnTo>
                <a:lnTo>
                  <a:pt x="42354" y="788"/>
                </a:lnTo>
                <a:lnTo>
                  <a:pt x="39622" y="788"/>
                </a:lnTo>
                <a:lnTo>
                  <a:pt x="36944" y="2440"/>
                </a:lnTo>
                <a:lnTo>
                  <a:pt x="36944" y="8356"/>
                </a:lnTo>
                <a:lnTo>
                  <a:pt x="34020" y="5601"/>
                </a:lnTo>
                <a:lnTo>
                  <a:pt x="31457" y="3467"/>
                </a:lnTo>
                <a:lnTo>
                  <a:pt x="27698" y="1271"/>
                </a:lnTo>
                <a:lnTo>
                  <a:pt x="23901" y="166"/>
                </a:lnTo>
                <a:lnTo>
                  <a:pt x="21107" y="0"/>
                </a:lnTo>
                <a:lnTo>
                  <a:pt x="17665" y="0"/>
                </a:lnTo>
                <a:lnTo>
                  <a:pt x="14630" y="648"/>
                </a:lnTo>
                <a:lnTo>
                  <a:pt x="12014" y="1930"/>
                </a:lnTo>
                <a:lnTo>
                  <a:pt x="9954" y="19649"/>
                </a:lnTo>
                <a:close/>
              </a:path>
              <a:path w="44917" h="72353">
                <a:moveTo>
                  <a:pt x="353" y="34380"/>
                </a:moveTo>
                <a:lnTo>
                  <a:pt x="1076" y="37580"/>
                </a:lnTo>
                <a:lnTo>
                  <a:pt x="1804" y="40780"/>
                </a:lnTo>
                <a:lnTo>
                  <a:pt x="2945" y="43574"/>
                </a:lnTo>
                <a:lnTo>
                  <a:pt x="4518" y="45935"/>
                </a:lnTo>
                <a:lnTo>
                  <a:pt x="8125" y="50177"/>
                </a:lnTo>
                <a:lnTo>
                  <a:pt x="9270" y="24170"/>
                </a:lnTo>
                <a:lnTo>
                  <a:pt x="9954" y="19649"/>
                </a:lnTo>
                <a:lnTo>
                  <a:pt x="12014" y="1930"/>
                </a:lnTo>
                <a:lnTo>
                  <a:pt x="9385" y="3215"/>
                </a:lnTo>
                <a:lnTo>
                  <a:pt x="7185" y="5044"/>
                </a:lnTo>
                <a:lnTo>
                  <a:pt x="3604" y="9817"/>
                </a:lnTo>
                <a:lnTo>
                  <a:pt x="2261" y="12715"/>
                </a:lnTo>
                <a:lnTo>
                  <a:pt x="1347" y="16092"/>
                </a:lnTo>
                <a:lnTo>
                  <a:pt x="443" y="19469"/>
                </a:lnTo>
                <a:lnTo>
                  <a:pt x="0" y="23267"/>
                </a:lnTo>
                <a:lnTo>
                  <a:pt x="0" y="31003"/>
                </a:lnTo>
                <a:lnTo>
                  <a:pt x="353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479709" y="4411738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2" y="0"/>
                </a:moveTo>
                <a:lnTo>
                  <a:pt x="33098" y="1652"/>
                </a:lnTo>
                <a:lnTo>
                  <a:pt x="33098" y="35791"/>
                </a:lnTo>
                <a:lnTo>
                  <a:pt x="30595" y="38861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7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8" y="50764"/>
                </a:lnTo>
                <a:lnTo>
                  <a:pt x="28421" y="49352"/>
                </a:lnTo>
                <a:lnTo>
                  <a:pt x="31179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4" y="5213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9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39854" y="4391586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41"/>
                </a:lnTo>
                <a:lnTo>
                  <a:pt x="7607" y="10741"/>
                </a:lnTo>
                <a:lnTo>
                  <a:pt x="10666" y="8851"/>
                </a:lnTo>
                <a:lnTo>
                  <a:pt x="11062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568877" y="441095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1"/>
                </a:lnTo>
                <a:lnTo>
                  <a:pt x="28448" y="8190"/>
                </a:lnTo>
                <a:lnTo>
                  <a:pt x="28512" y="3669"/>
                </a:lnTo>
                <a:lnTo>
                  <a:pt x="26136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606897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2"/>
                </a:lnTo>
                <a:lnTo>
                  <a:pt x="30567" y="8345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691" y="18187"/>
                </a:lnTo>
                <a:lnTo>
                  <a:pt x="10937" y="14530"/>
                </a:lnTo>
                <a:lnTo>
                  <a:pt x="13729" y="1868"/>
                </a:lnTo>
                <a:lnTo>
                  <a:pt x="10831" y="3125"/>
                </a:lnTo>
                <a:lnTo>
                  <a:pt x="8355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7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937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668565" y="4410953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20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82"/>
                </a:lnTo>
                <a:lnTo>
                  <a:pt x="72443" y="17665"/>
                </a:lnTo>
                <a:lnTo>
                  <a:pt x="72162" y="15034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68"/>
                </a:lnTo>
                <a:lnTo>
                  <a:pt x="61456" y="558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61"/>
                </a:lnTo>
                <a:lnTo>
                  <a:pt x="47829" y="2171"/>
                </a:lnTo>
                <a:lnTo>
                  <a:pt x="45062" y="3924"/>
                </a:lnTo>
                <a:lnTo>
                  <a:pt x="42138" y="6386"/>
                </a:lnTo>
                <a:lnTo>
                  <a:pt x="38967" y="9662"/>
                </a:lnTo>
                <a:lnTo>
                  <a:pt x="36791" y="5727"/>
                </a:lnTo>
                <a:lnTo>
                  <a:pt x="33642" y="2689"/>
                </a:lnTo>
                <a:lnTo>
                  <a:pt x="30989" y="1181"/>
                </a:lnTo>
                <a:lnTo>
                  <a:pt x="27777" y="227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9" y="14069"/>
                </a:lnTo>
                <a:lnTo>
                  <a:pt x="15801" y="10144"/>
                </a:lnTo>
                <a:lnTo>
                  <a:pt x="19977" y="7758"/>
                </a:lnTo>
                <a:lnTo>
                  <a:pt x="23699" y="7758"/>
                </a:lnTo>
                <a:lnTo>
                  <a:pt x="26341" y="8737"/>
                </a:lnTo>
                <a:lnTo>
                  <a:pt x="29366" y="11555"/>
                </a:lnTo>
                <a:lnTo>
                  <a:pt x="30747" y="14249"/>
                </a:lnTo>
                <a:lnTo>
                  <a:pt x="31546" y="17665"/>
                </a:lnTo>
                <a:lnTo>
                  <a:pt x="31752" y="21600"/>
                </a:lnTo>
                <a:lnTo>
                  <a:pt x="31752" y="51282"/>
                </a:lnTo>
                <a:lnTo>
                  <a:pt x="32068" y="5220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6" y="51282"/>
                </a:lnTo>
                <a:lnTo>
                  <a:pt x="40706" y="17143"/>
                </a:lnTo>
                <a:lnTo>
                  <a:pt x="43192" y="14069"/>
                </a:lnTo>
                <a:lnTo>
                  <a:pt x="47564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53" y="11555"/>
                </a:lnTo>
                <a:lnTo>
                  <a:pt x="62524" y="14249"/>
                </a:lnTo>
                <a:lnTo>
                  <a:pt x="63248" y="17665"/>
                </a:lnTo>
                <a:lnTo>
                  <a:pt x="63439" y="21600"/>
                </a:lnTo>
                <a:lnTo>
                  <a:pt x="63439" y="51282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757395" y="4410953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20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96"/>
                </a:lnTo>
                <a:lnTo>
                  <a:pt x="2613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6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19067" y="4410953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79"/>
                </a:moveTo>
                <a:lnTo>
                  <a:pt x="33093" y="51282"/>
                </a:lnTo>
                <a:lnTo>
                  <a:pt x="33310" y="5201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82"/>
                </a:lnTo>
                <a:lnTo>
                  <a:pt x="42047" y="18018"/>
                </a:lnTo>
                <a:lnTo>
                  <a:pt x="41756" y="15034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3"/>
                </a:lnTo>
                <a:lnTo>
                  <a:pt x="16306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77" y="8902"/>
                </a:lnTo>
                <a:lnTo>
                  <a:pt x="8077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69"/>
                </a:lnTo>
                <a:lnTo>
                  <a:pt x="13765" y="11747"/>
                </a:lnTo>
                <a:lnTo>
                  <a:pt x="18247" y="8557"/>
                </a:lnTo>
                <a:lnTo>
                  <a:pt x="22733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3" y="19886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873517" y="4398670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6" y="58191"/>
                </a:lnTo>
                <a:lnTo>
                  <a:pt x="21840" y="58191"/>
                </a:lnTo>
                <a:lnTo>
                  <a:pt x="20062" y="57326"/>
                </a:lnTo>
                <a:lnTo>
                  <a:pt x="18070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3"/>
                </a:lnTo>
                <a:lnTo>
                  <a:pt x="31898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5"/>
                </a:lnTo>
                <a:lnTo>
                  <a:pt x="16379" y="64833"/>
                </a:lnTo>
                <a:lnTo>
                  <a:pt x="20356" y="65836"/>
                </a:lnTo>
                <a:lnTo>
                  <a:pt x="25386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945290" y="441095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99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005122" y="4410953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79"/>
                </a:moveTo>
                <a:lnTo>
                  <a:pt x="33097" y="51282"/>
                </a:lnTo>
                <a:lnTo>
                  <a:pt x="33313" y="5201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82"/>
                </a:lnTo>
                <a:lnTo>
                  <a:pt x="42050" y="18018"/>
                </a:lnTo>
                <a:lnTo>
                  <a:pt x="41744" y="15034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69"/>
                </a:lnTo>
                <a:lnTo>
                  <a:pt x="13765" y="11747"/>
                </a:lnTo>
                <a:lnTo>
                  <a:pt x="18251" y="8557"/>
                </a:lnTo>
                <a:lnTo>
                  <a:pt x="22733" y="7758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62"/>
                </a:lnTo>
                <a:lnTo>
                  <a:pt x="33097" y="19886"/>
                </a:lnTo>
                <a:lnTo>
                  <a:pt x="33097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063626" y="4388270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7" y="70991"/>
                </a:lnTo>
                <a:lnTo>
                  <a:pt x="10680" y="74268"/>
                </a:lnTo>
                <a:lnTo>
                  <a:pt x="10885" y="60819"/>
                </a:lnTo>
                <a:lnTo>
                  <a:pt x="9841" y="56372"/>
                </a:lnTo>
                <a:lnTo>
                  <a:pt x="9273" y="51624"/>
                </a:lnTo>
                <a:lnTo>
                  <a:pt x="9273" y="46850"/>
                </a:lnTo>
                <a:lnTo>
                  <a:pt x="9956" y="42329"/>
                </a:lnTo>
                <a:lnTo>
                  <a:pt x="11126" y="38073"/>
                </a:lnTo>
                <a:lnTo>
                  <a:pt x="13117" y="34542"/>
                </a:lnTo>
                <a:lnTo>
                  <a:pt x="16001" y="32015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3"/>
                </a:lnTo>
                <a:lnTo>
                  <a:pt x="33489" y="36611"/>
                </a:lnTo>
                <a:lnTo>
                  <a:pt x="35916" y="39611"/>
                </a:lnTo>
                <a:lnTo>
                  <a:pt x="35916" y="59141"/>
                </a:lnTo>
                <a:lnTo>
                  <a:pt x="33158" y="62420"/>
                </a:lnTo>
                <a:lnTo>
                  <a:pt x="29425" y="65811"/>
                </a:lnTo>
                <a:lnTo>
                  <a:pt x="25972" y="67892"/>
                </a:lnTo>
                <a:lnTo>
                  <a:pt x="22618" y="68691"/>
                </a:lnTo>
                <a:lnTo>
                  <a:pt x="19075" y="68691"/>
                </a:lnTo>
                <a:lnTo>
                  <a:pt x="15568" y="67043"/>
                </a:lnTo>
                <a:lnTo>
                  <a:pt x="12764" y="64476"/>
                </a:lnTo>
                <a:lnTo>
                  <a:pt x="13221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4" y="75563"/>
                </a:lnTo>
                <a:lnTo>
                  <a:pt x="28943" y="74013"/>
                </a:lnTo>
                <a:lnTo>
                  <a:pt x="31711" y="72464"/>
                </a:lnTo>
                <a:lnTo>
                  <a:pt x="34378" y="70293"/>
                </a:lnTo>
                <a:lnTo>
                  <a:pt x="36945" y="67500"/>
                </a:lnTo>
                <a:lnTo>
                  <a:pt x="37021" y="74498"/>
                </a:lnTo>
                <a:lnTo>
                  <a:pt x="39624" y="75600"/>
                </a:lnTo>
                <a:lnTo>
                  <a:pt x="42353" y="75600"/>
                </a:lnTo>
                <a:lnTo>
                  <a:pt x="44919" y="73962"/>
                </a:lnTo>
                <a:lnTo>
                  <a:pt x="44919" y="1689"/>
                </a:lnTo>
                <a:lnTo>
                  <a:pt x="44678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9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3" y="22679"/>
                </a:lnTo>
                <a:lnTo>
                  <a:pt x="17613" y="22679"/>
                </a:lnTo>
                <a:lnTo>
                  <a:pt x="14579" y="23328"/>
                </a:lnTo>
                <a:lnTo>
                  <a:pt x="11962" y="24610"/>
                </a:lnTo>
                <a:lnTo>
                  <a:pt x="9334" y="25895"/>
                </a:lnTo>
                <a:lnTo>
                  <a:pt x="7138" y="27724"/>
                </a:lnTo>
                <a:lnTo>
                  <a:pt x="3595" y="32496"/>
                </a:lnTo>
                <a:lnTo>
                  <a:pt x="2260" y="35394"/>
                </a:lnTo>
                <a:lnTo>
                  <a:pt x="1346" y="38771"/>
                </a:lnTo>
                <a:lnTo>
                  <a:pt x="445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19" h="76352">
                <a:moveTo>
                  <a:pt x="10885" y="60819"/>
                </a:moveTo>
                <a:lnTo>
                  <a:pt x="10680" y="74268"/>
                </a:lnTo>
                <a:lnTo>
                  <a:pt x="13221" y="75653"/>
                </a:lnTo>
                <a:lnTo>
                  <a:pt x="12764" y="64476"/>
                </a:lnTo>
                <a:lnTo>
                  <a:pt x="10885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153632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3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4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7"/>
                </a:lnTo>
                <a:lnTo>
                  <a:pt x="13731" y="1868"/>
                </a:lnTo>
                <a:lnTo>
                  <a:pt x="10833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12852" y="4410950"/>
            <a:ext cx="44917" cy="72353"/>
          </a:xfrm>
          <a:custGeom>
            <a:avLst/>
            <a:gdLst/>
            <a:ahLst/>
            <a:cxnLst/>
            <a:rect l="l" t="t" r="r" b="b"/>
            <a:pathLst>
              <a:path w="44917" h="72353">
                <a:moveTo>
                  <a:pt x="9954" y="19649"/>
                </a:moveTo>
                <a:lnTo>
                  <a:pt x="11123" y="15393"/>
                </a:lnTo>
                <a:lnTo>
                  <a:pt x="13119" y="11863"/>
                </a:lnTo>
                <a:lnTo>
                  <a:pt x="16001" y="9335"/>
                </a:lnTo>
                <a:lnTo>
                  <a:pt x="19530" y="7711"/>
                </a:lnTo>
                <a:lnTo>
                  <a:pt x="24268" y="7711"/>
                </a:lnTo>
                <a:lnTo>
                  <a:pt x="28889" y="10073"/>
                </a:lnTo>
                <a:lnTo>
                  <a:pt x="33487" y="13931"/>
                </a:lnTo>
                <a:lnTo>
                  <a:pt x="35914" y="16931"/>
                </a:lnTo>
                <a:lnTo>
                  <a:pt x="35914" y="36461"/>
                </a:lnTo>
                <a:lnTo>
                  <a:pt x="33159" y="39740"/>
                </a:lnTo>
                <a:lnTo>
                  <a:pt x="29423" y="43131"/>
                </a:lnTo>
                <a:lnTo>
                  <a:pt x="25970" y="45213"/>
                </a:lnTo>
                <a:lnTo>
                  <a:pt x="22618" y="46012"/>
                </a:lnTo>
                <a:lnTo>
                  <a:pt x="19072" y="46012"/>
                </a:lnTo>
                <a:lnTo>
                  <a:pt x="15570" y="44363"/>
                </a:lnTo>
                <a:lnTo>
                  <a:pt x="12762" y="41810"/>
                </a:lnTo>
                <a:lnTo>
                  <a:pt x="10882" y="38188"/>
                </a:lnTo>
                <a:lnTo>
                  <a:pt x="9842" y="33757"/>
                </a:lnTo>
                <a:lnTo>
                  <a:pt x="9269" y="28983"/>
                </a:lnTo>
                <a:lnTo>
                  <a:pt x="9269" y="24170"/>
                </a:lnTo>
                <a:lnTo>
                  <a:pt x="8125" y="50177"/>
                </a:lnTo>
                <a:lnTo>
                  <a:pt x="13129" y="52974"/>
                </a:lnTo>
                <a:lnTo>
                  <a:pt x="16139" y="53672"/>
                </a:lnTo>
                <a:lnTo>
                  <a:pt x="19696" y="53672"/>
                </a:lnTo>
                <a:lnTo>
                  <a:pt x="22463" y="53533"/>
                </a:lnTo>
                <a:lnTo>
                  <a:pt x="25106" y="52985"/>
                </a:lnTo>
                <a:lnTo>
                  <a:pt x="27724" y="51904"/>
                </a:lnTo>
                <a:lnTo>
                  <a:pt x="30337" y="50446"/>
                </a:lnTo>
                <a:lnTo>
                  <a:pt x="33019" y="48388"/>
                </a:lnTo>
                <a:lnTo>
                  <a:pt x="35914" y="45645"/>
                </a:lnTo>
                <a:lnTo>
                  <a:pt x="35914" y="70650"/>
                </a:lnTo>
                <a:lnTo>
                  <a:pt x="36230" y="71629"/>
                </a:lnTo>
                <a:lnTo>
                  <a:pt x="38783" y="72353"/>
                </a:lnTo>
                <a:lnTo>
                  <a:pt x="42012" y="72353"/>
                </a:lnTo>
                <a:lnTo>
                  <a:pt x="44917" y="70650"/>
                </a:lnTo>
                <a:lnTo>
                  <a:pt x="44917" y="2120"/>
                </a:lnTo>
                <a:lnTo>
                  <a:pt x="42354" y="788"/>
                </a:lnTo>
                <a:lnTo>
                  <a:pt x="39621" y="788"/>
                </a:lnTo>
                <a:lnTo>
                  <a:pt x="36943" y="2440"/>
                </a:lnTo>
                <a:lnTo>
                  <a:pt x="36943" y="8356"/>
                </a:lnTo>
                <a:lnTo>
                  <a:pt x="34023" y="5601"/>
                </a:lnTo>
                <a:lnTo>
                  <a:pt x="31456" y="3467"/>
                </a:lnTo>
                <a:lnTo>
                  <a:pt x="27698" y="1271"/>
                </a:lnTo>
                <a:lnTo>
                  <a:pt x="23900" y="166"/>
                </a:lnTo>
                <a:lnTo>
                  <a:pt x="21107" y="0"/>
                </a:lnTo>
                <a:lnTo>
                  <a:pt x="17665" y="0"/>
                </a:lnTo>
                <a:lnTo>
                  <a:pt x="14630" y="648"/>
                </a:lnTo>
                <a:lnTo>
                  <a:pt x="12012" y="1930"/>
                </a:lnTo>
                <a:lnTo>
                  <a:pt x="9954" y="19649"/>
                </a:lnTo>
                <a:close/>
              </a:path>
              <a:path w="44917" h="72353">
                <a:moveTo>
                  <a:pt x="353" y="34380"/>
                </a:moveTo>
                <a:lnTo>
                  <a:pt x="1076" y="37580"/>
                </a:lnTo>
                <a:lnTo>
                  <a:pt x="1803" y="40780"/>
                </a:lnTo>
                <a:lnTo>
                  <a:pt x="2959" y="43574"/>
                </a:lnTo>
                <a:lnTo>
                  <a:pt x="4522" y="45935"/>
                </a:lnTo>
                <a:lnTo>
                  <a:pt x="8125" y="50177"/>
                </a:lnTo>
                <a:lnTo>
                  <a:pt x="9269" y="24170"/>
                </a:lnTo>
                <a:lnTo>
                  <a:pt x="9954" y="19649"/>
                </a:lnTo>
                <a:lnTo>
                  <a:pt x="12012" y="1930"/>
                </a:lnTo>
                <a:lnTo>
                  <a:pt x="9385" y="3215"/>
                </a:lnTo>
                <a:lnTo>
                  <a:pt x="7185" y="5044"/>
                </a:lnTo>
                <a:lnTo>
                  <a:pt x="3608" y="9817"/>
                </a:lnTo>
                <a:lnTo>
                  <a:pt x="2260" y="12715"/>
                </a:lnTo>
                <a:lnTo>
                  <a:pt x="1346" y="16092"/>
                </a:lnTo>
                <a:lnTo>
                  <a:pt x="443" y="19469"/>
                </a:lnTo>
                <a:lnTo>
                  <a:pt x="0" y="23267"/>
                </a:lnTo>
                <a:lnTo>
                  <a:pt x="0" y="31003"/>
                </a:lnTo>
                <a:lnTo>
                  <a:pt x="353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77268" y="4411738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2" y="0"/>
                </a:moveTo>
                <a:lnTo>
                  <a:pt x="33097" y="1652"/>
                </a:lnTo>
                <a:lnTo>
                  <a:pt x="33097" y="35791"/>
                </a:lnTo>
                <a:lnTo>
                  <a:pt x="30595" y="38861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5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787" y="929"/>
                </a:lnTo>
                <a:lnTo>
                  <a:pt x="6097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64"/>
                </a:lnTo>
                <a:lnTo>
                  <a:pt x="28421" y="49352"/>
                </a:lnTo>
                <a:lnTo>
                  <a:pt x="31178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3" y="5213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338050" y="4391586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76" y="10741"/>
                </a:lnTo>
                <a:lnTo>
                  <a:pt x="7606" y="10741"/>
                </a:lnTo>
                <a:lnTo>
                  <a:pt x="10666" y="8851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62" h="72288">
                <a:moveTo>
                  <a:pt x="1270" y="7138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50"/>
                </a:lnTo>
                <a:lnTo>
                  <a:pt x="1270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367703" y="4410950"/>
            <a:ext cx="44931" cy="72364"/>
          </a:xfrm>
          <a:custGeom>
            <a:avLst/>
            <a:gdLst/>
            <a:ahLst/>
            <a:cxnLst/>
            <a:rect l="l" t="t" r="r" b="b"/>
            <a:pathLst>
              <a:path w="44931" h="72364">
                <a:moveTo>
                  <a:pt x="8952" y="17269"/>
                </a:moveTo>
                <a:lnTo>
                  <a:pt x="10374" y="15491"/>
                </a:lnTo>
                <a:lnTo>
                  <a:pt x="12992" y="12787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19"/>
                </a:lnTo>
                <a:lnTo>
                  <a:pt x="27799" y="8255"/>
                </a:lnTo>
                <a:lnTo>
                  <a:pt x="30938" y="10426"/>
                </a:lnTo>
                <a:lnTo>
                  <a:pt x="33108" y="13676"/>
                </a:lnTo>
                <a:lnTo>
                  <a:pt x="34696" y="17561"/>
                </a:lnTo>
                <a:lnTo>
                  <a:pt x="35459" y="22223"/>
                </a:lnTo>
                <a:lnTo>
                  <a:pt x="35650" y="27137"/>
                </a:lnTo>
                <a:lnTo>
                  <a:pt x="35650" y="29423"/>
                </a:lnTo>
                <a:lnTo>
                  <a:pt x="34937" y="33919"/>
                </a:lnTo>
                <a:lnTo>
                  <a:pt x="35469" y="50454"/>
                </a:lnTo>
                <a:lnTo>
                  <a:pt x="37680" y="48625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2"/>
                </a:lnTo>
                <a:lnTo>
                  <a:pt x="44462" y="34211"/>
                </a:lnTo>
                <a:lnTo>
                  <a:pt x="44931" y="30377"/>
                </a:lnTo>
                <a:lnTo>
                  <a:pt x="44931" y="22565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2" y="10095"/>
                </a:lnTo>
                <a:lnTo>
                  <a:pt x="40398" y="7719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59" y="201"/>
                </a:lnTo>
                <a:lnTo>
                  <a:pt x="19126" y="951"/>
                </a:lnTo>
                <a:lnTo>
                  <a:pt x="16308" y="2258"/>
                </a:lnTo>
                <a:lnTo>
                  <a:pt x="13524" y="3935"/>
                </a:lnTo>
                <a:lnTo>
                  <a:pt x="10781" y="6184"/>
                </a:lnTo>
                <a:lnTo>
                  <a:pt x="7862" y="9014"/>
                </a:lnTo>
                <a:lnTo>
                  <a:pt x="8952" y="17269"/>
                </a:lnTo>
                <a:close/>
              </a:path>
              <a:path w="44931" h="72364">
                <a:moveTo>
                  <a:pt x="7862" y="9014"/>
                </a:moveTo>
                <a:lnTo>
                  <a:pt x="7862" y="2120"/>
                </a:lnTo>
                <a:lnTo>
                  <a:pt x="5294" y="800"/>
                </a:lnTo>
                <a:lnTo>
                  <a:pt x="2566" y="800"/>
                </a:lnTo>
                <a:lnTo>
                  <a:pt x="0" y="2448"/>
                </a:lnTo>
                <a:lnTo>
                  <a:pt x="0" y="70661"/>
                </a:lnTo>
                <a:lnTo>
                  <a:pt x="316" y="71625"/>
                </a:lnTo>
                <a:lnTo>
                  <a:pt x="2857" y="72364"/>
                </a:lnTo>
                <a:lnTo>
                  <a:pt x="6098" y="72364"/>
                </a:lnTo>
                <a:lnTo>
                  <a:pt x="8952" y="70661"/>
                </a:lnTo>
                <a:lnTo>
                  <a:pt x="8952" y="46239"/>
                </a:lnTo>
                <a:lnTo>
                  <a:pt x="10248" y="47509"/>
                </a:lnTo>
                <a:lnTo>
                  <a:pt x="13806" y="50493"/>
                </a:lnTo>
                <a:lnTo>
                  <a:pt x="17322" y="52489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39"/>
                </a:lnTo>
                <a:lnTo>
                  <a:pt x="35469" y="50454"/>
                </a:lnTo>
                <a:lnTo>
                  <a:pt x="34937" y="33919"/>
                </a:lnTo>
                <a:lnTo>
                  <a:pt x="33731" y="38188"/>
                </a:lnTo>
                <a:lnTo>
                  <a:pt x="31725" y="41807"/>
                </a:lnTo>
                <a:lnTo>
                  <a:pt x="28803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1"/>
                </a:lnTo>
                <a:lnTo>
                  <a:pt x="11429" y="39687"/>
                </a:lnTo>
                <a:lnTo>
                  <a:pt x="8952" y="36687"/>
                </a:lnTo>
                <a:lnTo>
                  <a:pt x="8952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29298" y="4410950"/>
            <a:ext cx="44936" cy="72364"/>
          </a:xfrm>
          <a:custGeom>
            <a:avLst/>
            <a:gdLst/>
            <a:ahLst/>
            <a:cxnLst/>
            <a:rect l="l" t="t" r="r" b="b"/>
            <a:pathLst>
              <a:path w="44936" h="72364">
                <a:moveTo>
                  <a:pt x="8953" y="17269"/>
                </a:moveTo>
                <a:lnTo>
                  <a:pt x="10375" y="15491"/>
                </a:lnTo>
                <a:lnTo>
                  <a:pt x="12993" y="12787"/>
                </a:lnTo>
                <a:lnTo>
                  <a:pt x="16650" y="9853"/>
                </a:lnTo>
                <a:lnTo>
                  <a:pt x="20092" y="8229"/>
                </a:lnTo>
                <a:lnTo>
                  <a:pt x="23534" y="7719"/>
                </a:lnTo>
                <a:lnTo>
                  <a:pt x="27802" y="8255"/>
                </a:lnTo>
                <a:lnTo>
                  <a:pt x="30938" y="10426"/>
                </a:lnTo>
                <a:lnTo>
                  <a:pt x="33110" y="13676"/>
                </a:lnTo>
                <a:lnTo>
                  <a:pt x="34697" y="17561"/>
                </a:lnTo>
                <a:lnTo>
                  <a:pt x="35460" y="22223"/>
                </a:lnTo>
                <a:lnTo>
                  <a:pt x="35651" y="27137"/>
                </a:lnTo>
                <a:lnTo>
                  <a:pt x="35651" y="29423"/>
                </a:lnTo>
                <a:lnTo>
                  <a:pt x="34938" y="33919"/>
                </a:lnTo>
                <a:lnTo>
                  <a:pt x="35471" y="50454"/>
                </a:lnTo>
                <a:lnTo>
                  <a:pt x="37682" y="48625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2"/>
                </a:lnTo>
                <a:lnTo>
                  <a:pt x="44463" y="34211"/>
                </a:lnTo>
                <a:lnTo>
                  <a:pt x="44936" y="30377"/>
                </a:lnTo>
                <a:lnTo>
                  <a:pt x="44936" y="22565"/>
                </a:lnTo>
                <a:lnTo>
                  <a:pt x="44565" y="19202"/>
                </a:lnTo>
                <a:lnTo>
                  <a:pt x="43841" y="16038"/>
                </a:lnTo>
                <a:lnTo>
                  <a:pt x="43117" y="12877"/>
                </a:lnTo>
                <a:lnTo>
                  <a:pt x="41976" y="10095"/>
                </a:lnTo>
                <a:lnTo>
                  <a:pt x="40399" y="7719"/>
                </a:lnTo>
                <a:lnTo>
                  <a:pt x="36793" y="3441"/>
                </a:lnTo>
                <a:lnTo>
                  <a:pt x="31803" y="698"/>
                </a:lnTo>
                <a:lnTo>
                  <a:pt x="28779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51"/>
                </a:lnTo>
                <a:lnTo>
                  <a:pt x="16308" y="2258"/>
                </a:lnTo>
                <a:lnTo>
                  <a:pt x="13525" y="3935"/>
                </a:lnTo>
                <a:lnTo>
                  <a:pt x="10782" y="6184"/>
                </a:lnTo>
                <a:lnTo>
                  <a:pt x="7862" y="9014"/>
                </a:lnTo>
                <a:lnTo>
                  <a:pt x="8953" y="17269"/>
                </a:lnTo>
                <a:close/>
              </a:path>
              <a:path w="44936" h="72364">
                <a:moveTo>
                  <a:pt x="7862" y="9014"/>
                </a:moveTo>
                <a:lnTo>
                  <a:pt x="7862" y="2120"/>
                </a:lnTo>
                <a:lnTo>
                  <a:pt x="5285" y="800"/>
                </a:lnTo>
                <a:lnTo>
                  <a:pt x="2567" y="800"/>
                </a:lnTo>
                <a:lnTo>
                  <a:pt x="0" y="2448"/>
                </a:lnTo>
                <a:lnTo>
                  <a:pt x="0" y="70661"/>
                </a:lnTo>
                <a:lnTo>
                  <a:pt x="317" y="71625"/>
                </a:lnTo>
                <a:lnTo>
                  <a:pt x="2858" y="72364"/>
                </a:lnTo>
                <a:lnTo>
                  <a:pt x="6098" y="72364"/>
                </a:lnTo>
                <a:lnTo>
                  <a:pt x="8953" y="70661"/>
                </a:lnTo>
                <a:lnTo>
                  <a:pt x="8953" y="46239"/>
                </a:lnTo>
                <a:lnTo>
                  <a:pt x="10250" y="47509"/>
                </a:lnTo>
                <a:lnTo>
                  <a:pt x="13806" y="50493"/>
                </a:lnTo>
                <a:lnTo>
                  <a:pt x="17324" y="52489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21"/>
                </a:lnTo>
                <a:lnTo>
                  <a:pt x="32832" y="51739"/>
                </a:lnTo>
                <a:lnTo>
                  <a:pt x="35471" y="50454"/>
                </a:lnTo>
                <a:lnTo>
                  <a:pt x="34938" y="33919"/>
                </a:lnTo>
                <a:lnTo>
                  <a:pt x="33732" y="38188"/>
                </a:lnTo>
                <a:lnTo>
                  <a:pt x="31727" y="41807"/>
                </a:lnTo>
                <a:lnTo>
                  <a:pt x="28793" y="44334"/>
                </a:lnTo>
                <a:lnTo>
                  <a:pt x="25236" y="45961"/>
                </a:lnTo>
                <a:lnTo>
                  <a:pt x="20549" y="45961"/>
                </a:lnTo>
                <a:lnTo>
                  <a:pt x="16002" y="43571"/>
                </a:lnTo>
                <a:lnTo>
                  <a:pt x="11430" y="39687"/>
                </a:lnTo>
                <a:lnTo>
                  <a:pt x="8953" y="36687"/>
                </a:lnTo>
                <a:lnTo>
                  <a:pt x="8953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487645" y="4410953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7012"/>
                </a:lnTo>
                <a:lnTo>
                  <a:pt x="30567" y="8345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96"/>
                </a:lnTo>
                <a:lnTo>
                  <a:pt x="2616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5" y="5309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106"/>
                </a:moveTo>
                <a:lnTo>
                  <a:pt x="10309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6"/>
                </a:lnTo>
                <a:lnTo>
                  <a:pt x="22974" y="7012"/>
                </a:lnTo>
                <a:lnTo>
                  <a:pt x="27305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6" y="1868"/>
                </a:lnTo>
                <a:lnTo>
                  <a:pt x="10831" y="3125"/>
                </a:lnTo>
                <a:lnTo>
                  <a:pt x="9344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546865" y="4388270"/>
            <a:ext cx="44916" cy="76352"/>
          </a:xfrm>
          <a:custGeom>
            <a:avLst/>
            <a:gdLst/>
            <a:ahLst/>
            <a:cxnLst/>
            <a:rect l="l" t="t" r="r" b="b"/>
            <a:pathLst>
              <a:path w="44916" h="76352">
                <a:moveTo>
                  <a:pt x="351" y="57059"/>
                </a:moveTo>
                <a:lnTo>
                  <a:pt x="1075" y="60260"/>
                </a:lnTo>
                <a:lnTo>
                  <a:pt x="1799" y="63460"/>
                </a:lnTo>
                <a:lnTo>
                  <a:pt x="2943" y="66254"/>
                </a:lnTo>
                <a:lnTo>
                  <a:pt x="6094" y="70991"/>
                </a:lnTo>
                <a:lnTo>
                  <a:pt x="10676" y="74268"/>
                </a:lnTo>
                <a:lnTo>
                  <a:pt x="10882" y="60819"/>
                </a:lnTo>
                <a:lnTo>
                  <a:pt x="9841" y="56372"/>
                </a:lnTo>
                <a:lnTo>
                  <a:pt x="9269" y="51624"/>
                </a:lnTo>
                <a:lnTo>
                  <a:pt x="9269" y="46850"/>
                </a:lnTo>
                <a:lnTo>
                  <a:pt x="9952" y="42329"/>
                </a:lnTo>
                <a:lnTo>
                  <a:pt x="11123" y="38073"/>
                </a:lnTo>
                <a:lnTo>
                  <a:pt x="13117" y="34542"/>
                </a:lnTo>
                <a:lnTo>
                  <a:pt x="16001" y="32015"/>
                </a:lnTo>
                <a:lnTo>
                  <a:pt x="19528" y="30391"/>
                </a:lnTo>
                <a:lnTo>
                  <a:pt x="24267" y="30391"/>
                </a:lnTo>
                <a:lnTo>
                  <a:pt x="28889" y="32753"/>
                </a:lnTo>
                <a:lnTo>
                  <a:pt x="33486" y="36611"/>
                </a:lnTo>
                <a:lnTo>
                  <a:pt x="35913" y="39611"/>
                </a:lnTo>
                <a:lnTo>
                  <a:pt x="35913" y="59141"/>
                </a:lnTo>
                <a:lnTo>
                  <a:pt x="33158" y="62420"/>
                </a:lnTo>
                <a:lnTo>
                  <a:pt x="29422" y="65811"/>
                </a:lnTo>
                <a:lnTo>
                  <a:pt x="25970" y="67892"/>
                </a:lnTo>
                <a:lnTo>
                  <a:pt x="22618" y="68691"/>
                </a:lnTo>
                <a:lnTo>
                  <a:pt x="19071" y="68691"/>
                </a:lnTo>
                <a:lnTo>
                  <a:pt x="15568" y="67043"/>
                </a:lnTo>
                <a:lnTo>
                  <a:pt x="12760" y="64476"/>
                </a:lnTo>
                <a:lnTo>
                  <a:pt x="13218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0" y="75563"/>
                </a:lnTo>
                <a:lnTo>
                  <a:pt x="28939" y="74013"/>
                </a:lnTo>
                <a:lnTo>
                  <a:pt x="31708" y="72464"/>
                </a:lnTo>
                <a:lnTo>
                  <a:pt x="34376" y="70293"/>
                </a:lnTo>
                <a:lnTo>
                  <a:pt x="36943" y="67500"/>
                </a:lnTo>
                <a:lnTo>
                  <a:pt x="37017" y="74498"/>
                </a:lnTo>
                <a:lnTo>
                  <a:pt x="39621" y="75600"/>
                </a:lnTo>
                <a:lnTo>
                  <a:pt x="42353" y="75600"/>
                </a:lnTo>
                <a:lnTo>
                  <a:pt x="44916" y="73962"/>
                </a:lnTo>
                <a:lnTo>
                  <a:pt x="44916" y="1689"/>
                </a:lnTo>
                <a:lnTo>
                  <a:pt x="44674" y="949"/>
                </a:lnTo>
                <a:lnTo>
                  <a:pt x="42007" y="0"/>
                </a:lnTo>
                <a:lnTo>
                  <a:pt x="38781" y="0"/>
                </a:lnTo>
                <a:lnTo>
                  <a:pt x="35913" y="1689"/>
                </a:lnTo>
                <a:lnTo>
                  <a:pt x="35913" y="30059"/>
                </a:lnTo>
                <a:lnTo>
                  <a:pt x="31250" y="25805"/>
                </a:lnTo>
                <a:lnTo>
                  <a:pt x="26517" y="23317"/>
                </a:lnTo>
                <a:lnTo>
                  <a:pt x="23900" y="22679"/>
                </a:lnTo>
                <a:lnTo>
                  <a:pt x="17613" y="22679"/>
                </a:lnTo>
                <a:lnTo>
                  <a:pt x="14575" y="23328"/>
                </a:lnTo>
                <a:lnTo>
                  <a:pt x="11962" y="24610"/>
                </a:lnTo>
                <a:lnTo>
                  <a:pt x="9330" y="25895"/>
                </a:lnTo>
                <a:lnTo>
                  <a:pt x="7134" y="27724"/>
                </a:lnTo>
                <a:lnTo>
                  <a:pt x="3591" y="32496"/>
                </a:lnTo>
                <a:lnTo>
                  <a:pt x="2256" y="35394"/>
                </a:lnTo>
                <a:lnTo>
                  <a:pt x="1342" y="38771"/>
                </a:lnTo>
                <a:lnTo>
                  <a:pt x="441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1" y="57059"/>
                </a:lnTo>
                <a:close/>
              </a:path>
              <a:path w="44916" h="76352">
                <a:moveTo>
                  <a:pt x="10882" y="60819"/>
                </a:moveTo>
                <a:lnTo>
                  <a:pt x="10676" y="74268"/>
                </a:lnTo>
                <a:lnTo>
                  <a:pt x="13218" y="75653"/>
                </a:lnTo>
                <a:lnTo>
                  <a:pt x="12760" y="64476"/>
                </a:lnTo>
                <a:lnTo>
                  <a:pt x="10882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34697" y="4411720"/>
            <a:ext cx="73734" cy="52185"/>
          </a:xfrm>
          <a:custGeom>
            <a:avLst/>
            <a:gdLst/>
            <a:ahLst/>
            <a:cxnLst/>
            <a:rect l="l" t="t" r="r" b="b"/>
            <a:pathLst>
              <a:path w="73734" h="52185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0725" y="52185"/>
                </a:lnTo>
                <a:lnTo>
                  <a:pt x="24206" y="52056"/>
                </a:lnTo>
                <a:lnTo>
                  <a:pt x="26859" y="50241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53" y="3848"/>
                </a:lnTo>
                <a:lnTo>
                  <a:pt x="73734" y="1562"/>
                </a:lnTo>
                <a:lnTo>
                  <a:pt x="73202" y="457"/>
                </a:lnTo>
                <a:lnTo>
                  <a:pt x="70424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54" y="25"/>
                </a:lnTo>
                <a:lnTo>
                  <a:pt x="32170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1" y="0"/>
                </a:lnTo>
                <a:lnTo>
                  <a:pt x="2909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22224" y="4391586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76" y="10741"/>
                </a:lnTo>
                <a:lnTo>
                  <a:pt x="7607" y="10741"/>
                </a:lnTo>
                <a:lnTo>
                  <a:pt x="10666" y="8851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745372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09" y="56639"/>
                </a:lnTo>
                <a:lnTo>
                  <a:pt x="10770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10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792521" y="4388040"/>
            <a:ext cx="42052" cy="75834"/>
          </a:xfrm>
          <a:custGeom>
            <a:avLst/>
            <a:gdLst/>
            <a:ahLst/>
            <a:cxnLst/>
            <a:rect l="l" t="t" r="r" b="b"/>
            <a:pathLst>
              <a:path w="42052" h="75834">
                <a:moveTo>
                  <a:pt x="33098" y="45593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6" y="75834"/>
                </a:lnTo>
                <a:lnTo>
                  <a:pt x="39193" y="75834"/>
                </a:lnTo>
                <a:lnTo>
                  <a:pt x="42052" y="74195"/>
                </a:lnTo>
                <a:lnTo>
                  <a:pt x="42052" y="40946"/>
                </a:lnTo>
                <a:lnTo>
                  <a:pt x="41746" y="37947"/>
                </a:lnTo>
                <a:lnTo>
                  <a:pt x="40553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71" y="23472"/>
                </a:lnTo>
                <a:lnTo>
                  <a:pt x="27838" y="22913"/>
                </a:lnTo>
                <a:lnTo>
                  <a:pt x="21935" y="22913"/>
                </a:lnTo>
                <a:lnTo>
                  <a:pt x="19317" y="23586"/>
                </a:lnTo>
                <a:lnTo>
                  <a:pt x="16714" y="24893"/>
                </a:lnTo>
                <a:lnTo>
                  <a:pt x="14112" y="2621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1"/>
                </a:lnTo>
                <a:lnTo>
                  <a:pt x="8741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190" y="74930"/>
                </a:lnTo>
                <a:lnTo>
                  <a:pt x="2858" y="75834"/>
                </a:lnTo>
                <a:lnTo>
                  <a:pt x="6098" y="75834"/>
                </a:lnTo>
                <a:lnTo>
                  <a:pt x="8953" y="74195"/>
                </a:lnTo>
                <a:lnTo>
                  <a:pt x="8953" y="40057"/>
                </a:lnTo>
                <a:lnTo>
                  <a:pt x="11419" y="36982"/>
                </a:lnTo>
                <a:lnTo>
                  <a:pt x="13770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03"/>
                </a:lnTo>
                <a:lnTo>
                  <a:pt x="28641" y="32298"/>
                </a:lnTo>
                <a:lnTo>
                  <a:pt x="31384" y="35700"/>
                </a:lnTo>
                <a:lnTo>
                  <a:pt x="32451" y="38875"/>
                </a:lnTo>
                <a:lnTo>
                  <a:pt x="33098" y="42800"/>
                </a:lnTo>
                <a:lnTo>
                  <a:pt x="33098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879267" y="441095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97"/>
                </a:lnTo>
                <a:lnTo>
                  <a:pt x="11706" y="14605"/>
                </a:lnTo>
                <a:lnTo>
                  <a:pt x="14198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1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49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37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89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83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5"/>
                </a:lnTo>
                <a:lnTo>
                  <a:pt x="2451" y="41616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7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59" y="46127"/>
                </a:moveTo>
                <a:lnTo>
                  <a:pt x="21447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40"/>
                </a:lnTo>
                <a:lnTo>
                  <a:pt x="10400" y="5068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9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44653" y="4411738"/>
            <a:ext cx="42103" cy="52870"/>
          </a:xfrm>
          <a:custGeom>
            <a:avLst/>
            <a:gdLst/>
            <a:ahLst/>
            <a:cxnLst/>
            <a:rect l="l" t="t" r="r" b="b"/>
            <a:pathLst>
              <a:path w="42103" h="52870">
                <a:moveTo>
                  <a:pt x="35953" y="0"/>
                </a:moveTo>
                <a:lnTo>
                  <a:pt x="33098" y="1652"/>
                </a:lnTo>
                <a:lnTo>
                  <a:pt x="33098" y="35791"/>
                </a:lnTo>
                <a:lnTo>
                  <a:pt x="30596" y="38861"/>
                </a:lnTo>
                <a:lnTo>
                  <a:pt x="28234" y="41198"/>
                </a:lnTo>
                <a:lnTo>
                  <a:pt x="23789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9" y="46824"/>
                </a:lnTo>
                <a:lnTo>
                  <a:pt x="7024" y="50166"/>
                </a:lnTo>
                <a:lnTo>
                  <a:pt x="11470" y="52336"/>
                </a:lnTo>
                <a:lnTo>
                  <a:pt x="14213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4"/>
                </a:lnTo>
                <a:lnTo>
                  <a:pt x="28422" y="49352"/>
                </a:lnTo>
                <a:lnTo>
                  <a:pt x="31179" y="47106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6" y="52136"/>
                </a:lnTo>
                <a:lnTo>
                  <a:pt x="39434" y="52136"/>
                </a:lnTo>
                <a:lnTo>
                  <a:pt x="42103" y="50497"/>
                </a:lnTo>
                <a:lnTo>
                  <a:pt x="42103" y="1652"/>
                </a:lnTo>
                <a:lnTo>
                  <a:pt x="41861" y="92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06520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5" y="8470"/>
                </a:lnTo>
                <a:lnTo>
                  <a:pt x="22950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9151"/>
                </a:lnTo>
                <a:lnTo>
                  <a:pt x="11365" y="15480"/>
                </a:lnTo>
                <a:lnTo>
                  <a:pt x="14475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77000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02261" y="441095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3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5581" y="439867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99480" y="4410953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2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44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106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831" y="3125"/>
                </a:lnTo>
                <a:lnTo>
                  <a:pt x="9348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57876" y="4410953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15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95"/>
                </a:lnTo>
                <a:lnTo>
                  <a:pt x="5647" y="4367"/>
                </a:lnTo>
                <a:lnTo>
                  <a:pt x="3045" y="7225"/>
                </a:lnTo>
                <a:lnTo>
                  <a:pt x="157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5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48" y="28411"/>
                </a:lnTo>
                <a:lnTo>
                  <a:pt x="15022" y="29653"/>
                </a:lnTo>
                <a:lnTo>
                  <a:pt x="17966" y="30798"/>
                </a:lnTo>
                <a:lnTo>
                  <a:pt x="20709" y="31990"/>
                </a:lnTo>
                <a:lnTo>
                  <a:pt x="23961" y="34276"/>
                </a:lnTo>
                <a:lnTo>
                  <a:pt x="25713" y="37313"/>
                </a:lnTo>
                <a:lnTo>
                  <a:pt x="25472" y="41187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5" y="44171"/>
                </a:lnTo>
                <a:lnTo>
                  <a:pt x="3286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2"/>
                </a:lnTo>
                <a:lnTo>
                  <a:pt x="8873" y="52985"/>
                </a:lnTo>
                <a:lnTo>
                  <a:pt x="12023" y="53531"/>
                </a:lnTo>
                <a:lnTo>
                  <a:pt x="18233" y="53658"/>
                </a:lnTo>
                <a:lnTo>
                  <a:pt x="20814" y="53315"/>
                </a:lnTo>
                <a:lnTo>
                  <a:pt x="25523" y="51955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6"/>
                </a:lnTo>
                <a:lnTo>
                  <a:pt x="34566" y="35888"/>
                </a:lnTo>
                <a:lnTo>
                  <a:pt x="33511" y="32551"/>
                </a:lnTo>
                <a:lnTo>
                  <a:pt x="31873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2" y="22604"/>
                </a:lnTo>
                <a:lnTo>
                  <a:pt x="16153" y="21449"/>
                </a:lnTo>
                <a:lnTo>
                  <a:pt x="12519" y="19353"/>
                </a:lnTo>
                <a:lnTo>
                  <a:pt x="10133" y="16584"/>
                </a:lnTo>
                <a:lnTo>
                  <a:pt x="9762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0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5"/>
                </a:lnTo>
                <a:lnTo>
                  <a:pt x="31988" y="5702"/>
                </a:lnTo>
                <a:lnTo>
                  <a:pt x="30415" y="2909"/>
                </a:lnTo>
                <a:lnTo>
                  <a:pt x="27481" y="1461"/>
                </a:lnTo>
                <a:lnTo>
                  <a:pt x="24202" y="547"/>
                </a:lnTo>
                <a:lnTo>
                  <a:pt x="2159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02267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6" y="58191"/>
                </a:lnTo>
                <a:lnTo>
                  <a:pt x="21844" y="58191"/>
                </a:lnTo>
                <a:lnTo>
                  <a:pt x="20065" y="57326"/>
                </a:lnTo>
                <a:lnTo>
                  <a:pt x="18070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3" y="64833"/>
                </a:lnTo>
                <a:lnTo>
                  <a:pt x="20356" y="65836"/>
                </a:lnTo>
                <a:lnTo>
                  <a:pt x="25386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708250" y="4544938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62" y="42898"/>
                </a:lnTo>
                <a:lnTo>
                  <a:pt x="39444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43" y="4620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36"/>
                </a:lnTo>
                <a:lnTo>
                  <a:pt x="44513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764291" y="4546865"/>
            <a:ext cx="44921" cy="50191"/>
          </a:xfrm>
          <a:custGeom>
            <a:avLst/>
            <a:gdLst/>
            <a:ahLst/>
            <a:cxnLst/>
            <a:rect l="l" t="t" r="r" b="b"/>
            <a:pathLst>
              <a:path w="44921" h="50191">
                <a:moveTo>
                  <a:pt x="356" y="32449"/>
                </a:moveTo>
                <a:lnTo>
                  <a:pt x="1079" y="35650"/>
                </a:lnTo>
                <a:lnTo>
                  <a:pt x="1803" y="38850"/>
                </a:lnTo>
                <a:lnTo>
                  <a:pt x="2959" y="41644"/>
                </a:lnTo>
                <a:lnTo>
                  <a:pt x="4521" y="44005"/>
                </a:lnTo>
                <a:lnTo>
                  <a:pt x="8129" y="48261"/>
                </a:lnTo>
                <a:lnTo>
                  <a:pt x="9269" y="22236"/>
                </a:lnTo>
                <a:lnTo>
                  <a:pt x="9958" y="17715"/>
                </a:lnTo>
                <a:lnTo>
                  <a:pt x="12012" y="0"/>
                </a:lnTo>
                <a:lnTo>
                  <a:pt x="9385" y="1281"/>
                </a:lnTo>
                <a:lnTo>
                  <a:pt x="7189" y="3110"/>
                </a:lnTo>
                <a:lnTo>
                  <a:pt x="3606" y="7886"/>
                </a:lnTo>
                <a:lnTo>
                  <a:pt x="2260" y="10781"/>
                </a:lnTo>
                <a:lnTo>
                  <a:pt x="1360" y="14173"/>
                </a:lnTo>
                <a:lnTo>
                  <a:pt x="445" y="17538"/>
                </a:lnTo>
                <a:lnTo>
                  <a:pt x="0" y="21337"/>
                </a:lnTo>
                <a:lnTo>
                  <a:pt x="0" y="29069"/>
                </a:lnTo>
                <a:lnTo>
                  <a:pt x="356" y="32449"/>
                </a:lnTo>
                <a:close/>
              </a:path>
              <a:path w="44921" h="50191">
                <a:moveTo>
                  <a:pt x="26441" y="-1155"/>
                </a:moveTo>
                <a:lnTo>
                  <a:pt x="23900" y="-1764"/>
                </a:lnTo>
                <a:lnTo>
                  <a:pt x="21107" y="-1930"/>
                </a:lnTo>
                <a:lnTo>
                  <a:pt x="17665" y="-1930"/>
                </a:lnTo>
                <a:lnTo>
                  <a:pt x="14630" y="-1282"/>
                </a:lnTo>
                <a:lnTo>
                  <a:pt x="12012" y="0"/>
                </a:lnTo>
                <a:lnTo>
                  <a:pt x="9958" y="17715"/>
                </a:lnTo>
                <a:lnTo>
                  <a:pt x="11123" y="13474"/>
                </a:lnTo>
                <a:lnTo>
                  <a:pt x="13117" y="9931"/>
                </a:lnTo>
                <a:lnTo>
                  <a:pt x="16001" y="7404"/>
                </a:lnTo>
                <a:lnTo>
                  <a:pt x="19533" y="5777"/>
                </a:lnTo>
                <a:lnTo>
                  <a:pt x="24270" y="5777"/>
                </a:lnTo>
                <a:lnTo>
                  <a:pt x="28893" y="8139"/>
                </a:lnTo>
                <a:lnTo>
                  <a:pt x="33491" y="12001"/>
                </a:lnTo>
                <a:lnTo>
                  <a:pt x="35916" y="14997"/>
                </a:lnTo>
                <a:lnTo>
                  <a:pt x="35916" y="34531"/>
                </a:lnTo>
                <a:lnTo>
                  <a:pt x="33173" y="37806"/>
                </a:lnTo>
                <a:lnTo>
                  <a:pt x="29425" y="41212"/>
                </a:lnTo>
                <a:lnTo>
                  <a:pt x="25984" y="43282"/>
                </a:lnTo>
                <a:lnTo>
                  <a:pt x="22618" y="44081"/>
                </a:lnTo>
                <a:lnTo>
                  <a:pt x="19076" y="44081"/>
                </a:lnTo>
                <a:lnTo>
                  <a:pt x="15570" y="42429"/>
                </a:lnTo>
                <a:lnTo>
                  <a:pt x="12762" y="39876"/>
                </a:lnTo>
                <a:lnTo>
                  <a:pt x="10882" y="36258"/>
                </a:lnTo>
                <a:lnTo>
                  <a:pt x="9842" y="31827"/>
                </a:lnTo>
                <a:lnTo>
                  <a:pt x="9269" y="27049"/>
                </a:lnTo>
                <a:lnTo>
                  <a:pt x="9269" y="22236"/>
                </a:lnTo>
                <a:lnTo>
                  <a:pt x="8129" y="48261"/>
                </a:lnTo>
                <a:lnTo>
                  <a:pt x="13133" y="51040"/>
                </a:lnTo>
                <a:lnTo>
                  <a:pt x="16142" y="51738"/>
                </a:lnTo>
                <a:lnTo>
                  <a:pt x="19698" y="51738"/>
                </a:lnTo>
                <a:lnTo>
                  <a:pt x="22467" y="51601"/>
                </a:lnTo>
                <a:lnTo>
                  <a:pt x="25106" y="51065"/>
                </a:lnTo>
                <a:lnTo>
                  <a:pt x="27724" y="49974"/>
                </a:lnTo>
                <a:lnTo>
                  <a:pt x="30340" y="48512"/>
                </a:lnTo>
                <a:lnTo>
                  <a:pt x="33018" y="46457"/>
                </a:lnTo>
                <a:lnTo>
                  <a:pt x="35916" y="43714"/>
                </a:lnTo>
                <a:lnTo>
                  <a:pt x="35916" y="68719"/>
                </a:lnTo>
                <a:lnTo>
                  <a:pt x="36234" y="69698"/>
                </a:lnTo>
                <a:lnTo>
                  <a:pt x="38785" y="70422"/>
                </a:lnTo>
                <a:lnTo>
                  <a:pt x="42011" y="70422"/>
                </a:lnTo>
                <a:lnTo>
                  <a:pt x="44921" y="68719"/>
                </a:lnTo>
                <a:lnTo>
                  <a:pt x="44921" y="190"/>
                </a:lnTo>
                <a:lnTo>
                  <a:pt x="42354" y="-1141"/>
                </a:lnTo>
                <a:lnTo>
                  <a:pt x="39625" y="-1141"/>
                </a:lnTo>
                <a:lnTo>
                  <a:pt x="36943" y="506"/>
                </a:lnTo>
                <a:lnTo>
                  <a:pt x="36943" y="6424"/>
                </a:lnTo>
                <a:lnTo>
                  <a:pt x="35434" y="4953"/>
                </a:lnTo>
                <a:lnTo>
                  <a:pt x="32741" y="2602"/>
                </a:lnTo>
                <a:lnTo>
                  <a:pt x="30189" y="673"/>
                </a:lnTo>
                <a:lnTo>
                  <a:pt x="26441" y="-1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825534" y="4545723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54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8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796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48"/>
                </a:lnTo>
                <a:lnTo>
                  <a:pt x="41860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883142" y="452558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07"/>
                </a:moveTo>
                <a:lnTo>
                  <a:pt x="381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790"/>
                </a:lnTo>
                <a:lnTo>
                  <a:pt x="9817" y="21092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790"/>
                </a:lnTo>
                <a:lnTo>
                  <a:pt x="1079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909620" y="4544931"/>
            <a:ext cx="44931" cy="72364"/>
          </a:xfrm>
          <a:custGeom>
            <a:avLst/>
            <a:gdLst/>
            <a:ahLst/>
            <a:cxnLst/>
            <a:rect l="l" t="t" r="r" b="b"/>
            <a:pathLst>
              <a:path w="44931" h="72364">
                <a:moveTo>
                  <a:pt x="8953" y="17273"/>
                </a:moveTo>
                <a:lnTo>
                  <a:pt x="10374" y="15495"/>
                </a:lnTo>
                <a:lnTo>
                  <a:pt x="12992" y="12787"/>
                </a:lnTo>
                <a:lnTo>
                  <a:pt x="16649" y="9867"/>
                </a:lnTo>
                <a:lnTo>
                  <a:pt x="20091" y="8229"/>
                </a:lnTo>
                <a:lnTo>
                  <a:pt x="23533" y="7722"/>
                </a:lnTo>
                <a:lnTo>
                  <a:pt x="27799" y="8255"/>
                </a:lnTo>
                <a:lnTo>
                  <a:pt x="30938" y="10426"/>
                </a:lnTo>
                <a:lnTo>
                  <a:pt x="33108" y="13676"/>
                </a:lnTo>
                <a:lnTo>
                  <a:pt x="34696" y="17565"/>
                </a:lnTo>
                <a:lnTo>
                  <a:pt x="35459" y="22223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71" y="5046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22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13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2" y="10095"/>
                </a:lnTo>
                <a:lnTo>
                  <a:pt x="40398" y="7722"/>
                </a:lnTo>
                <a:lnTo>
                  <a:pt x="36791" y="3453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6" y="951"/>
                </a:lnTo>
                <a:lnTo>
                  <a:pt x="16308" y="2261"/>
                </a:lnTo>
                <a:lnTo>
                  <a:pt x="13525" y="3935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31" h="72364">
                <a:moveTo>
                  <a:pt x="7862" y="9018"/>
                </a:moveTo>
                <a:lnTo>
                  <a:pt x="7862" y="2120"/>
                </a:lnTo>
                <a:lnTo>
                  <a:pt x="5284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1"/>
                </a:lnTo>
                <a:lnTo>
                  <a:pt x="316" y="71629"/>
                </a:lnTo>
                <a:lnTo>
                  <a:pt x="2858" y="72364"/>
                </a:lnTo>
                <a:lnTo>
                  <a:pt x="6094" y="72364"/>
                </a:lnTo>
                <a:lnTo>
                  <a:pt x="8953" y="70661"/>
                </a:lnTo>
                <a:lnTo>
                  <a:pt x="8953" y="46241"/>
                </a:lnTo>
                <a:lnTo>
                  <a:pt x="10248" y="47509"/>
                </a:lnTo>
                <a:lnTo>
                  <a:pt x="13806" y="50493"/>
                </a:lnTo>
                <a:lnTo>
                  <a:pt x="17322" y="52503"/>
                </a:lnTo>
                <a:lnTo>
                  <a:pt x="20980" y="53529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35"/>
                </a:lnTo>
                <a:lnTo>
                  <a:pt x="32828" y="51739"/>
                </a:lnTo>
                <a:lnTo>
                  <a:pt x="35471" y="50468"/>
                </a:lnTo>
                <a:lnTo>
                  <a:pt x="34937" y="33922"/>
                </a:lnTo>
                <a:lnTo>
                  <a:pt x="33731" y="38188"/>
                </a:lnTo>
                <a:lnTo>
                  <a:pt x="31727" y="41807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85"/>
                </a:lnTo>
                <a:lnTo>
                  <a:pt x="11430" y="39687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968037" y="4544935"/>
            <a:ext cx="72438" cy="52934"/>
          </a:xfrm>
          <a:custGeom>
            <a:avLst/>
            <a:gdLst/>
            <a:ahLst/>
            <a:cxnLst/>
            <a:rect l="l" t="t" r="r" b="b"/>
            <a:pathLst>
              <a:path w="72438" h="52934">
                <a:moveTo>
                  <a:pt x="63792" y="52210"/>
                </a:moveTo>
                <a:lnTo>
                  <a:pt x="66343" y="52934"/>
                </a:lnTo>
                <a:lnTo>
                  <a:pt x="69583" y="52934"/>
                </a:lnTo>
                <a:lnTo>
                  <a:pt x="72438" y="51282"/>
                </a:lnTo>
                <a:lnTo>
                  <a:pt x="72438" y="17665"/>
                </a:lnTo>
                <a:lnTo>
                  <a:pt x="72161" y="15038"/>
                </a:lnTo>
                <a:lnTo>
                  <a:pt x="71041" y="10097"/>
                </a:lnTo>
                <a:lnTo>
                  <a:pt x="68780" y="6069"/>
                </a:lnTo>
                <a:lnTo>
                  <a:pt x="65735" y="2768"/>
                </a:lnTo>
                <a:lnTo>
                  <a:pt x="61455" y="558"/>
                </a:lnTo>
                <a:lnTo>
                  <a:pt x="58827" y="0"/>
                </a:lnTo>
                <a:lnTo>
                  <a:pt x="55676" y="0"/>
                </a:lnTo>
                <a:lnTo>
                  <a:pt x="53070" y="176"/>
                </a:lnTo>
                <a:lnTo>
                  <a:pt x="50507" y="864"/>
                </a:lnTo>
                <a:lnTo>
                  <a:pt x="47839" y="2171"/>
                </a:lnTo>
                <a:lnTo>
                  <a:pt x="45071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1" y="2693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96" y="0"/>
                </a:lnTo>
                <a:lnTo>
                  <a:pt x="18680" y="723"/>
                </a:lnTo>
                <a:lnTo>
                  <a:pt x="16090" y="2146"/>
                </a:lnTo>
                <a:lnTo>
                  <a:pt x="13500" y="3582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4" y="52934"/>
                </a:lnTo>
                <a:lnTo>
                  <a:pt x="8952" y="51282"/>
                </a:lnTo>
                <a:lnTo>
                  <a:pt x="8952" y="17143"/>
                </a:lnTo>
                <a:lnTo>
                  <a:pt x="11414" y="14072"/>
                </a:lnTo>
                <a:lnTo>
                  <a:pt x="15796" y="10160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37"/>
                </a:lnTo>
                <a:lnTo>
                  <a:pt x="29361" y="11555"/>
                </a:lnTo>
                <a:lnTo>
                  <a:pt x="30746" y="14263"/>
                </a:lnTo>
                <a:lnTo>
                  <a:pt x="31546" y="17665"/>
                </a:lnTo>
                <a:lnTo>
                  <a:pt x="31747" y="21603"/>
                </a:lnTo>
                <a:lnTo>
                  <a:pt x="31747" y="51282"/>
                </a:lnTo>
                <a:lnTo>
                  <a:pt x="32064" y="52210"/>
                </a:lnTo>
                <a:lnTo>
                  <a:pt x="34645" y="52934"/>
                </a:lnTo>
                <a:lnTo>
                  <a:pt x="37781" y="52934"/>
                </a:lnTo>
                <a:lnTo>
                  <a:pt x="40700" y="51282"/>
                </a:lnTo>
                <a:lnTo>
                  <a:pt x="40700" y="17143"/>
                </a:lnTo>
                <a:lnTo>
                  <a:pt x="43192" y="14072"/>
                </a:lnTo>
                <a:lnTo>
                  <a:pt x="47558" y="10160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37"/>
                </a:lnTo>
                <a:lnTo>
                  <a:pt x="61149" y="11555"/>
                </a:lnTo>
                <a:lnTo>
                  <a:pt x="62534" y="14263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054325" y="4544938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18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5"/>
                </a:lnTo>
                <a:lnTo>
                  <a:pt x="35914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62" y="42898"/>
                </a:lnTo>
                <a:lnTo>
                  <a:pt x="39444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3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113455" y="4544935"/>
            <a:ext cx="42052" cy="52934"/>
          </a:xfrm>
          <a:custGeom>
            <a:avLst/>
            <a:gdLst/>
            <a:ahLst/>
            <a:cxnLst/>
            <a:rect l="l" t="t" r="r" b="b"/>
            <a:pathLst>
              <a:path w="42052" h="52934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3" y="52934"/>
                </a:lnTo>
                <a:lnTo>
                  <a:pt x="39193" y="52934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8"/>
                </a:lnTo>
                <a:lnTo>
                  <a:pt x="40565" y="10097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80" y="3582"/>
                </a:lnTo>
                <a:lnTo>
                  <a:pt x="10836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8" y="52934"/>
                </a:lnTo>
                <a:lnTo>
                  <a:pt x="6098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19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51" y="15962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165367" y="4532651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3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21"/>
                </a:lnTo>
                <a:lnTo>
                  <a:pt x="17575" y="13321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38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5"/>
                </a:lnTo>
                <a:lnTo>
                  <a:pt x="16383" y="64847"/>
                </a:lnTo>
                <a:lnTo>
                  <a:pt x="20358" y="65848"/>
                </a:lnTo>
                <a:lnTo>
                  <a:pt x="25387" y="65671"/>
                </a:lnTo>
                <a:lnTo>
                  <a:pt x="28486" y="65114"/>
                </a:lnTo>
                <a:lnTo>
                  <a:pt x="31532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227298" y="4527367"/>
            <a:ext cx="52477" cy="70484"/>
          </a:xfrm>
          <a:custGeom>
            <a:avLst/>
            <a:gdLst/>
            <a:ahLst/>
            <a:cxnLst/>
            <a:rect l="l" t="t" r="r" b="b"/>
            <a:pathLst>
              <a:path w="52477" h="70484">
                <a:moveTo>
                  <a:pt x="21910" y="69771"/>
                </a:moveTo>
                <a:lnTo>
                  <a:pt x="24602" y="70484"/>
                </a:lnTo>
                <a:lnTo>
                  <a:pt x="27863" y="70484"/>
                </a:lnTo>
                <a:lnTo>
                  <a:pt x="30888" y="68795"/>
                </a:lnTo>
                <a:lnTo>
                  <a:pt x="30888" y="7923"/>
                </a:lnTo>
                <a:lnTo>
                  <a:pt x="50637" y="7923"/>
                </a:lnTo>
                <a:lnTo>
                  <a:pt x="52171" y="6718"/>
                </a:lnTo>
                <a:lnTo>
                  <a:pt x="52477" y="4010"/>
                </a:lnTo>
                <a:lnTo>
                  <a:pt x="52442" y="2703"/>
                </a:lnTo>
                <a:lnTo>
                  <a:pt x="50637" y="0"/>
                </a:lnTo>
                <a:lnTo>
                  <a:pt x="1245" y="60"/>
                </a:lnTo>
                <a:lnTo>
                  <a:pt x="0" y="2703"/>
                </a:lnTo>
                <a:lnTo>
                  <a:pt x="0" y="5295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795"/>
                </a:lnTo>
                <a:lnTo>
                  <a:pt x="21910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285927" y="4544935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5" y="19000"/>
                </a:lnTo>
                <a:lnTo>
                  <a:pt x="11710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35"/>
                </a:lnTo>
                <a:lnTo>
                  <a:pt x="38685" y="34672"/>
                </a:lnTo>
                <a:lnTo>
                  <a:pt x="37882" y="50281"/>
                </a:lnTo>
                <a:lnTo>
                  <a:pt x="40490" y="48388"/>
                </a:lnTo>
                <a:lnTo>
                  <a:pt x="44654" y="4354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73"/>
                </a:lnTo>
                <a:lnTo>
                  <a:pt x="48845" y="30304"/>
                </a:lnTo>
                <a:lnTo>
                  <a:pt x="48845" y="22237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8"/>
                </a:lnTo>
                <a:lnTo>
                  <a:pt x="1473" y="38369"/>
                </a:lnTo>
                <a:lnTo>
                  <a:pt x="2452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8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60" y="46127"/>
                </a:moveTo>
                <a:lnTo>
                  <a:pt x="21449" y="46127"/>
                </a:lnTo>
                <a:lnTo>
                  <a:pt x="17108" y="4458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2" y="52999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344982" y="454493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35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88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73"/>
                </a:lnTo>
                <a:lnTo>
                  <a:pt x="48844" y="30304"/>
                </a:lnTo>
                <a:lnTo>
                  <a:pt x="48844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75" y="7012"/>
                </a:lnTo>
                <a:lnTo>
                  <a:pt x="38389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8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2" y="35118"/>
                </a:lnTo>
                <a:lnTo>
                  <a:pt x="1471" y="38369"/>
                </a:lnTo>
                <a:lnTo>
                  <a:pt x="2451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49" y="46127"/>
                </a:lnTo>
                <a:lnTo>
                  <a:pt x="17106" y="4458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88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1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07460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28948" y="4544938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0" y="111"/>
                </a:moveTo>
                <a:lnTo>
                  <a:pt x="16027" y="0"/>
                </a:lnTo>
                <a:lnTo>
                  <a:pt x="13435" y="406"/>
                </a:lnTo>
                <a:lnTo>
                  <a:pt x="8989" y="1991"/>
                </a:lnTo>
                <a:lnTo>
                  <a:pt x="5652" y="4381"/>
                </a:lnTo>
                <a:lnTo>
                  <a:pt x="3045" y="7225"/>
                </a:lnTo>
                <a:lnTo>
                  <a:pt x="1573" y="10731"/>
                </a:lnTo>
                <a:lnTo>
                  <a:pt x="1191" y="14490"/>
                </a:lnTo>
                <a:lnTo>
                  <a:pt x="1548" y="18529"/>
                </a:lnTo>
                <a:lnTo>
                  <a:pt x="2959" y="21639"/>
                </a:lnTo>
                <a:lnTo>
                  <a:pt x="6210" y="25206"/>
                </a:lnTo>
                <a:lnTo>
                  <a:pt x="8989" y="26949"/>
                </a:lnTo>
                <a:lnTo>
                  <a:pt x="11948" y="28422"/>
                </a:lnTo>
                <a:lnTo>
                  <a:pt x="15022" y="29653"/>
                </a:lnTo>
                <a:lnTo>
                  <a:pt x="17967" y="30794"/>
                </a:lnTo>
                <a:lnTo>
                  <a:pt x="20711" y="31990"/>
                </a:lnTo>
                <a:lnTo>
                  <a:pt x="23964" y="34276"/>
                </a:lnTo>
                <a:lnTo>
                  <a:pt x="25728" y="37310"/>
                </a:lnTo>
                <a:lnTo>
                  <a:pt x="25473" y="41183"/>
                </a:lnTo>
                <a:lnTo>
                  <a:pt x="22895" y="44589"/>
                </a:lnTo>
                <a:lnTo>
                  <a:pt x="19695" y="46012"/>
                </a:lnTo>
                <a:lnTo>
                  <a:pt x="17092" y="46504"/>
                </a:lnTo>
                <a:lnTo>
                  <a:pt x="13550" y="46504"/>
                </a:lnTo>
                <a:lnTo>
                  <a:pt x="10209" y="45770"/>
                </a:lnTo>
                <a:lnTo>
                  <a:pt x="6159" y="44168"/>
                </a:lnTo>
                <a:lnTo>
                  <a:pt x="3286" y="42570"/>
                </a:lnTo>
                <a:lnTo>
                  <a:pt x="276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95"/>
                </a:lnTo>
                <a:lnTo>
                  <a:pt x="12024" y="53527"/>
                </a:lnTo>
                <a:lnTo>
                  <a:pt x="18237" y="53654"/>
                </a:lnTo>
                <a:lnTo>
                  <a:pt x="20826" y="53327"/>
                </a:lnTo>
                <a:lnTo>
                  <a:pt x="25528" y="51955"/>
                </a:lnTo>
                <a:lnTo>
                  <a:pt x="29246" y="49593"/>
                </a:lnTo>
                <a:lnTo>
                  <a:pt x="32256" y="46620"/>
                </a:lnTo>
                <a:lnTo>
                  <a:pt x="34109" y="42710"/>
                </a:lnTo>
                <a:lnTo>
                  <a:pt x="34566" y="37983"/>
                </a:lnTo>
                <a:lnTo>
                  <a:pt x="34566" y="35888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0" y="2664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96"/>
                </a:lnTo>
                <a:lnTo>
                  <a:pt x="9767" y="13992"/>
                </a:lnTo>
                <a:lnTo>
                  <a:pt x="10335" y="11188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50"/>
                </a:lnTo>
                <a:lnTo>
                  <a:pt x="25880" y="8366"/>
                </a:lnTo>
                <a:lnTo>
                  <a:pt x="29246" y="10093"/>
                </a:lnTo>
                <a:lnTo>
                  <a:pt x="32039" y="8315"/>
                </a:lnTo>
                <a:lnTo>
                  <a:pt x="31990" y="5702"/>
                </a:lnTo>
                <a:lnTo>
                  <a:pt x="30416" y="2905"/>
                </a:lnTo>
                <a:lnTo>
                  <a:pt x="27482" y="1471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98760" y="4544935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8" y="38369"/>
                </a:moveTo>
                <a:lnTo>
                  <a:pt x="10017" y="34430"/>
                </a:lnTo>
                <a:lnTo>
                  <a:pt x="12650" y="31497"/>
                </a:lnTo>
                <a:lnTo>
                  <a:pt x="15339" y="30074"/>
                </a:lnTo>
                <a:lnTo>
                  <a:pt x="18961" y="29250"/>
                </a:lnTo>
                <a:lnTo>
                  <a:pt x="23557" y="29034"/>
                </a:lnTo>
                <a:lnTo>
                  <a:pt x="31203" y="29034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0" y="53658"/>
                </a:lnTo>
                <a:lnTo>
                  <a:pt x="22642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lnTo>
                  <a:pt x="37223" y="52960"/>
                </a:lnTo>
                <a:lnTo>
                  <a:pt x="40106" y="51335"/>
                </a:lnTo>
                <a:lnTo>
                  <a:pt x="40106" y="15368"/>
                </a:lnTo>
                <a:lnTo>
                  <a:pt x="39761" y="12701"/>
                </a:lnTo>
                <a:lnTo>
                  <a:pt x="38379" y="8143"/>
                </a:lnTo>
                <a:lnTo>
                  <a:pt x="35761" y="4701"/>
                </a:lnTo>
                <a:lnTo>
                  <a:pt x="32255" y="1995"/>
                </a:lnTo>
                <a:lnTo>
                  <a:pt x="27330" y="407"/>
                </a:lnTo>
                <a:lnTo>
                  <a:pt x="24345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64"/>
                </a:lnTo>
                <a:lnTo>
                  <a:pt x="10147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69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9"/>
                </a:lnTo>
                <a:lnTo>
                  <a:pt x="22085" y="7279"/>
                </a:lnTo>
                <a:lnTo>
                  <a:pt x="25234" y="8013"/>
                </a:lnTo>
                <a:lnTo>
                  <a:pt x="27799" y="9220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6"/>
                </a:lnTo>
                <a:lnTo>
                  <a:pt x="8610" y="25247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38369"/>
                </a:lnTo>
                <a:close/>
              </a:path>
              <a:path w="40106" h="53658">
                <a:moveTo>
                  <a:pt x="13194" y="45910"/>
                </a:moveTo>
                <a:lnTo>
                  <a:pt x="9982" y="42915"/>
                </a:lnTo>
                <a:lnTo>
                  <a:pt x="9168" y="38369"/>
                </a:ln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52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555416" y="4544935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93" y="52934"/>
                </a:lnTo>
                <a:lnTo>
                  <a:pt x="42048" y="51282"/>
                </a:lnTo>
                <a:lnTo>
                  <a:pt x="42048" y="18021"/>
                </a:lnTo>
                <a:lnTo>
                  <a:pt x="41746" y="15038"/>
                </a:lnTo>
                <a:lnTo>
                  <a:pt x="40551" y="10097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82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10745" y="4522251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8"/>
                </a:lnTo>
                <a:lnTo>
                  <a:pt x="6098" y="70995"/>
                </a:lnTo>
                <a:lnTo>
                  <a:pt x="10680" y="74272"/>
                </a:lnTo>
                <a:lnTo>
                  <a:pt x="10886" y="60821"/>
                </a:lnTo>
                <a:lnTo>
                  <a:pt x="9842" y="56376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8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6" y="39611"/>
                </a:lnTo>
                <a:lnTo>
                  <a:pt x="35916" y="59145"/>
                </a:lnTo>
                <a:lnTo>
                  <a:pt x="33173" y="62420"/>
                </a:lnTo>
                <a:lnTo>
                  <a:pt x="29425" y="65826"/>
                </a:lnTo>
                <a:lnTo>
                  <a:pt x="25974" y="67896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4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71" y="76352"/>
                </a:lnTo>
                <a:lnTo>
                  <a:pt x="23154" y="76352"/>
                </a:lnTo>
                <a:lnTo>
                  <a:pt x="26175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80" y="70297"/>
                </a:lnTo>
                <a:lnTo>
                  <a:pt x="36946" y="67500"/>
                </a:lnTo>
                <a:lnTo>
                  <a:pt x="37021" y="74513"/>
                </a:lnTo>
                <a:lnTo>
                  <a:pt x="39625" y="75618"/>
                </a:lnTo>
                <a:lnTo>
                  <a:pt x="42357" y="75618"/>
                </a:lnTo>
                <a:lnTo>
                  <a:pt x="44921" y="73966"/>
                </a:lnTo>
                <a:lnTo>
                  <a:pt x="44921" y="1691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3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5" y="24613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87"/>
                </a:lnTo>
                <a:lnTo>
                  <a:pt x="445" y="42152"/>
                </a:lnTo>
                <a:lnTo>
                  <a:pt x="0" y="45951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72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98689" y="4527356"/>
            <a:ext cx="43127" cy="70534"/>
          </a:xfrm>
          <a:custGeom>
            <a:avLst/>
            <a:gdLst/>
            <a:ahLst/>
            <a:cxnLst/>
            <a:rect l="l" t="t" r="r" b="b"/>
            <a:pathLst>
              <a:path w="43127" h="70534">
                <a:moveTo>
                  <a:pt x="3682" y="0"/>
                </a:moveTo>
                <a:lnTo>
                  <a:pt x="1131" y="928"/>
                </a:lnTo>
                <a:lnTo>
                  <a:pt x="0" y="4024"/>
                </a:lnTo>
                <a:lnTo>
                  <a:pt x="0" y="68795"/>
                </a:lnTo>
                <a:lnTo>
                  <a:pt x="979" y="70077"/>
                </a:lnTo>
                <a:lnTo>
                  <a:pt x="3759" y="70534"/>
                </a:lnTo>
                <a:lnTo>
                  <a:pt x="6325" y="70498"/>
                </a:lnTo>
                <a:lnTo>
                  <a:pt x="9335" y="68795"/>
                </a:lnTo>
                <a:lnTo>
                  <a:pt x="9335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4" y="34786"/>
                </a:lnTo>
                <a:lnTo>
                  <a:pt x="20560" y="35877"/>
                </a:lnTo>
                <a:lnTo>
                  <a:pt x="9335" y="35877"/>
                </a:lnTo>
                <a:lnTo>
                  <a:pt x="9335" y="7707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27" h="70534">
                <a:moveTo>
                  <a:pt x="34276" y="39268"/>
                </a:moveTo>
                <a:lnTo>
                  <a:pt x="36436" y="37288"/>
                </a:lnTo>
                <a:lnTo>
                  <a:pt x="40233" y="32881"/>
                </a:lnTo>
                <a:lnTo>
                  <a:pt x="41400" y="30059"/>
                </a:lnTo>
                <a:lnTo>
                  <a:pt x="42556" y="27240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19"/>
                </a:lnTo>
                <a:lnTo>
                  <a:pt x="41275" y="11137"/>
                </a:lnTo>
                <a:lnTo>
                  <a:pt x="38848" y="7545"/>
                </a:lnTo>
                <a:lnTo>
                  <a:pt x="35802" y="4481"/>
                </a:lnTo>
                <a:lnTo>
                  <a:pt x="31852" y="2195"/>
                </a:lnTo>
                <a:lnTo>
                  <a:pt x="28016" y="1004"/>
                </a:lnTo>
                <a:lnTo>
                  <a:pt x="24472" y="330"/>
                </a:lnTo>
                <a:lnTo>
                  <a:pt x="21690" y="64"/>
                </a:lnTo>
                <a:lnTo>
                  <a:pt x="18721" y="0"/>
                </a:lnTo>
                <a:lnTo>
                  <a:pt x="9335" y="7707"/>
                </a:lnTo>
                <a:lnTo>
                  <a:pt x="19545" y="7707"/>
                </a:lnTo>
                <a:lnTo>
                  <a:pt x="22871" y="8088"/>
                </a:lnTo>
                <a:lnTo>
                  <a:pt x="26175" y="8928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0" y="18467"/>
                </a:lnTo>
                <a:lnTo>
                  <a:pt x="33310" y="23431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58"/>
                </a:lnTo>
                <a:lnTo>
                  <a:pt x="24764" y="34786"/>
                </a:lnTo>
                <a:lnTo>
                  <a:pt x="25373" y="42976"/>
                </a:lnTo>
                <a:lnTo>
                  <a:pt x="28512" y="41885"/>
                </a:lnTo>
                <a:lnTo>
                  <a:pt x="31636" y="40805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755440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777525" y="454493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69"/>
                </a:moveTo>
                <a:lnTo>
                  <a:pt x="10019" y="34430"/>
                </a:lnTo>
                <a:lnTo>
                  <a:pt x="12650" y="31497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4" y="52960"/>
                </a:lnTo>
                <a:lnTo>
                  <a:pt x="40107" y="51335"/>
                </a:lnTo>
                <a:lnTo>
                  <a:pt x="40107" y="15368"/>
                </a:lnTo>
                <a:lnTo>
                  <a:pt x="39762" y="12701"/>
                </a:lnTo>
                <a:lnTo>
                  <a:pt x="38380" y="8143"/>
                </a:lnTo>
                <a:lnTo>
                  <a:pt x="35763" y="4701"/>
                </a:lnTo>
                <a:lnTo>
                  <a:pt x="32256" y="1995"/>
                </a:lnTo>
                <a:lnTo>
                  <a:pt x="27331" y="407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99" y="9220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69"/>
                </a:lnTo>
                <a:close/>
              </a:path>
              <a:path w="40107" h="53658">
                <a:moveTo>
                  <a:pt x="13194" y="45910"/>
                </a:moveTo>
                <a:lnTo>
                  <a:pt x="9983" y="42915"/>
                </a:lnTo>
                <a:lnTo>
                  <a:pt x="9169" y="38369"/>
                </a:ln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834182" y="4544935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89" y="52934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8"/>
                </a:lnTo>
                <a:lnTo>
                  <a:pt x="40561" y="10097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5" y="3582"/>
                </a:lnTo>
                <a:lnTo>
                  <a:pt x="10831" y="5829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886091" y="4532651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21"/>
                </a:lnTo>
                <a:lnTo>
                  <a:pt x="1842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2" y="63155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6" y="65114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4" y="56755"/>
                </a:lnTo>
                <a:lnTo>
                  <a:pt x="27291" y="57783"/>
                </a:lnTo>
                <a:lnTo>
                  <a:pt x="24410" y="58191"/>
                </a:lnTo>
                <a:lnTo>
                  <a:pt x="21844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4" y="13321"/>
                </a:lnTo>
                <a:lnTo>
                  <a:pt x="17578" y="13321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26152" y="4544938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2" y="111"/>
                </a:moveTo>
                <a:lnTo>
                  <a:pt x="16027" y="0"/>
                </a:lnTo>
                <a:lnTo>
                  <a:pt x="13437" y="406"/>
                </a:lnTo>
                <a:lnTo>
                  <a:pt x="8992" y="1991"/>
                </a:lnTo>
                <a:lnTo>
                  <a:pt x="5651" y="4381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90"/>
                </a:lnTo>
                <a:lnTo>
                  <a:pt x="1550" y="18529"/>
                </a:lnTo>
                <a:lnTo>
                  <a:pt x="2959" y="21639"/>
                </a:lnTo>
                <a:lnTo>
                  <a:pt x="6209" y="25206"/>
                </a:lnTo>
                <a:lnTo>
                  <a:pt x="8992" y="26949"/>
                </a:lnTo>
                <a:lnTo>
                  <a:pt x="11951" y="28422"/>
                </a:lnTo>
                <a:lnTo>
                  <a:pt x="15026" y="29653"/>
                </a:lnTo>
                <a:lnTo>
                  <a:pt x="17970" y="30794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0"/>
                </a:lnTo>
                <a:lnTo>
                  <a:pt x="25476" y="41183"/>
                </a:lnTo>
                <a:lnTo>
                  <a:pt x="22899" y="44589"/>
                </a:lnTo>
                <a:lnTo>
                  <a:pt x="19698" y="46012"/>
                </a:lnTo>
                <a:lnTo>
                  <a:pt x="17095" y="46504"/>
                </a:lnTo>
                <a:lnTo>
                  <a:pt x="13549" y="46504"/>
                </a:lnTo>
                <a:lnTo>
                  <a:pt x="10213" y="45770"/>
                </a:lnTo>
                <a:lnTo>
                  <a:pt x="6159" y="44168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95"/>
                </a:lnTo>
                <a:lnTo>
                  <a:pt x="12026" y="53527"/>
                </a:lnTo>
                <a:lnTo>
                  <a:pt x="18237" y="53654"/>
                </a:lnTo>
                <a:lnTo>
                  <a:pt x="20829" y="53327"/>
                </a:lnTo>
                <a:lnTo>
                  <a:pt x="25526" y="51955"/>
                </a:lnTo>
                <a:lnTo>
                  <a:pt x="29249" y="49593"/>
                </a:lnTo>
                <a:lnTo>
                  <a:pt x="32259" y="46620"/>
                </a:lnTo>
                <a:lnTo>
                  <a:pt x="34113" y="42710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5" y="32547"/>
                </a:lnTo>
                <a:lnTo>
                  <a:pt x="31876" y="29743"/>
                </a:lnTo>
                <a:lnTo>
                  <a:pt x="28230" y="2664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3"/>
                </a:lnTo>
                <a:lnTo>
                  <a:pt x="10133" y="16596"/>
                </a:lnTo>
                <a:lnTo>
                  <a:pt x="9766" y="13992"/>
                </a:lnTo>
                <a:lnTo>
                  <a:pt x="10339" y="11188"/>
                </a:lnTo>
                <a:lnTo>
                  <a:pt x="12764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100" y="7150"/>
                </a:lnTo>
                <a:lnTo>
                  <a:pt x="25883" y="8366"/>
                </a:lnTo>
                <a:lnTo>
                  <a:pt x="29249" y="10093"/>
                </a:lnTo>
                <a:lnTo>
                  <a:pt x="32043" y="8315"/>
                </a:lnTo>
                <a:lnTo>
                  <a:pt x="31992" y="5702"/>
                </a:lnTo>
                <a:lnTo>
                  <a:pt x="30416" y="2905"/>
                </a:lnTo>
                <a:lnTo>
                  <a:pt x="27481" y="1471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973765" y="4585417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8"/>
                </a:moveTo>
                <a:lnTo>
                  <a:pt x="11671" y="3747"/>
                </a:lnTo>
                <a:lnTo>
                  <a:pt x="9589" y="420"/>
                </a:lnTo>
                <a:lnTo>
                  <a:pt x="5918" y="0"/>
                </a:lnTo>
                <a:lnTo>
                  <a:pt x="1281" y="1270"/>
                </a:lnTo>
                <a:lnTo>
                  <a:pt x="0" y="3837"/>
                </a:lnTo>
                <a:lnTo>
                  <a:pt x="0" y="8902"/>
                </a:lnTo>
                <a:lnTo>
                  <a:pt x="2084" y="12232"/>
                </a:lnTo>
                <a:lnTo>
                  <a:pt x="5751" y="12650"/>
                </a:lnTo>
                <a:lnTo>
                  <a:pt x="10400" y="11369"/>
                </a:lnTo>
                <a:lnTo>
                  <a:pt x="11671" y="8802"/>
                </a:lnTo>
                <a:lnTo>
                  <a:pt x="11671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706659" y="4794998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31" y="3643"/>
                </a:moveTo>
                <a:lnTo>
                  <a:pt x="18784" y="68479"/>
                </a:lnTo>
                <a:lnTo>
                  <a:pt x="19620" y="70016"/>
                </a:lnTo>
                <a:lnTo>
                  <a:pt x="22479" y="70765"/>
                </a:lnTo>
                <a:lnTo>
                  <a:pt x="25463" y="70866"/>
                </a:lnTo>
                <a:lnTo>
                  <a:pt x="29044" y="70686"/>
                </a:lnTo>
                <a:lnTo>
                  <a:pt x="31748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4" y="70016"/>
                </a:lnTo>
                <a:lnTo>
                  <a:pt x="63792" y="70765"/>
                </a:lnTo>
                <a:lnTo>
                  <a:pt x="66650" y="70866"/>
                </a:lnTo>
                <a:lnTo>
                  <a:pt x="70128" y="70686"/>
                </a:lnTo>
                <a:lnTo>
                  <a:pt x="73101" y="68479"/>
                </a:lnTo>
                <a:lnTo>
                  <a:pt x="91706" y="3694"/>
                </a:lnTo>
                <a:lnTo>
                  <a:pt x="91314" y="407"/>
                </a:lnTo>
                <a:lnTo>
                  <a:pt x="88722" y="0"/>
                </a:lnTo>
                <a:lnTo>
                  <a:pt x="85751" y="36"/>
                </a:lnTo>
                <a:lnTo>
                  <a:pt x="82652" y="2020"/>
                </a:lnTo>
                <a:lnTo>
                  <a:pt x="67182" y="60783"/>
                </a:lnTo>
                <a:lnTo>
                  <a:pt x="50965" y="2070"/>
                </a:lnTo>
                <a:lnTo>
                  <a:pt x="48934" y="191"/>
                </a:lnTo>
                <a:lnTo>
                  <a:pt x="45910" y="0"/>
                </a:lnTo>
                <a:lnTo>
                  <a:pt x="43282" y="115"/>
                </a:lnTo>
                <a:lnTo>
                  <a:pt x="40551" y="2070"/>
                </a:lnTo>
                <a:lnTo>
                  <a:pt x="25563" y="60783"/>
                </a:lnTo>
                <a:lnTo>
                  <a:pt x="9726" y="1969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64"/>
                </a:lnTo>
                <a:lnTo>
                  <a:pt x="231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807945" y="481291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20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3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2"/>
                </a:lnTo>
                <a:lnTo>
                  <a:pt x="2613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97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2" y="42887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1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892476" y="4789990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605"/>
                </a:moveTo>
                <a:lnTo>
                  <a:pt x="33098" y="74193"/>
                </a:lnTo>
                <a:lnTo>
                  <a:pt x="33314" y="74927"/>
                </a:lnTo>
                <a:lnTo>
                  <a:pt x="35953" y="75841"/>
                </a:lnTo>
                <a:lnTo>
                  <a:pt x="39193" y="75841"/>
                </a:lnTo>
                <a:lnTo>
                  <a:pt x="42052" y="74193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3" y="33004"/>
                </a:lnTo>
                <a:lnTo>
                  <a:pt x="38202" y="28991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9" y="22922"/>
                </a:lnTo>
                <a:lnTo>
                  <a:pt x="21935" y="22922"/>
                </a:lnTo>
                <a:lnTo>
                  <a:pt x="19317" y="23583"/>
                </a:lnTo>
                <a:lnTo>
                  <a:pt x="16714" y="24902"/>
                </a:lnTo>
                <a:lnTo>
                  <a:pt x="14112" y="26222"/>
                </a:lnTo>
                <a:lnTo>
                  <a:pt x="11520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66" y="34658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38" y="32307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947581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3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0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40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997783" y="4813668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59"/>
                </a:moveTo>
                <a:lnTo>
                  <a:pt x="17143" y="50241"/>
                </a:lnTo>
                <a:lnTo>
                  <a:pt x="17981" y="51422"/>
                </a:lnTo>
                <a:lnTo>
                  <a:pt x="20560" y="52095"/>
                </a:lnTo>
                <a:lnTo>
                  <a:pt x="26709" y="52069"/>
                </a:lnTo>
                <a:lnTo>
                  <a:pt x="29401" y="50241"/>
                </a:lnTo>
                <a:lnTo>
                  <a:pt x="46062" y="3859"/>
                </a:lnTo>
                <a:lnTo>
                  <a:pt x="46494" y="1573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90"/>
                </a:lnTo>
                <a:lnTo>
                  <a:pt x="37376" y="1738"/>
                </a:lnTo>
                <a:lnTo>
                  <a:pt x="23760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39" y="241"/>
                </a:lnTo>
                <a:lnTo>
                  <a:pt x="5436" y="0"/>
                </a:lnTo>
                <a:lnTo>
                  <a:pt x="2858" y="25"/>
                </a:lnTo>
                <a:lnTo>
                  <a:pt x="0" y="1295"/>
                </a:lnTo>
                <a:lnTo>
                  <a:pt x="53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051150" y="481291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20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3" y="3111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3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2"/>
                </a:lnTo>
                <a:lnTo>
                  <a:pt x="2613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7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62" y="42887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1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35678" y="4789994"/>
            <a:ext cx="44935" cy="76583"/>
          </a:xfrm>
          <a:custGeom>
            <a:avLst/>
            <a:gdLst/>
            <a:ahLst/>
            <a:cxnLst/>
            <a:rect l="l" t="t" r="r" b="b"/>
            <a:pathLst>
              <a:path w="44935" h="76583">
                <a:moveTo>
                  <a:pt x="20929" y="76417"/>
                </a:moveTo>
                <a:lnTo>
                  <a:pt x="23928" y="76583"/>
                </a:lnTo>
                <a:lnTo>
                  <a:pt x="27291" y="76583"/>
                </a:lnTo>
                <a:lnTo>
                  <a:pt x="30275" y="75946"/>
                </a:lnTo>
                <a:lnTo>
                  <a:pt x="32881" y="74689"/>
                </a:lnTo>
                <a:lnTo>
                  <a:pt x="35485" y="73418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33"/>
                </a:lnTo>
                <a:lnTo>
                  <a:pt x="43548" y="60540"/>
                </a:lnTo>
                <a:lnTo>
                  <a:pt x="44462" y="57165"/>
                </a:lnTo>
                <a:lnTo>
                  <a:pt x="44935" y="53352"/>
                </a:lnTo>
                <a:lnTo>
                  <a:pt x="44935" y="45580"/>
                </a:lnTo>
                <a:lnTo>
                  <a:pt x="44564" y="42217"/>
                </a:lnTo>
                <a:lnTo>
                  <a:pt x="43840" y="39028"/>
                </a:lnTo>
                <a:lnTo>
                  <a:pt x="43116" y="35852"/>
                </a:lnTo>
                <a:lnTo>
                  <a:pt x="41976" y="33073"/>
                </a:lnTo>
                <a:lnTo>
                  <a:pt x="40398" y="30708"/>
                </a:lnTo>
                <a:lnTo>
                  <a:pt x="36780" y="26442"/>
                </a:lnTo>
                <a:lnTo>
                  <a:pt x="31751" y="23623"/>
                </a:lnTo>
                <a:lnTo>
                  <a:pt x="28727" y="22910"/>
                </a:lnTo>
                <a:lnTo>
                  <a:pt x="25170" y="22910"/>
                </a:lnTo>
                <a:lnTo>
                  <a:pt x="22351" y="23065"/>
                </a:lnTo>
                <a:lnTo>
                  <a:pt x="23470" y="30622"/>
                </a:lnTo>
                <a:lnTo>
                  <a:pt x="27748" y="31179"/>
                </a:lnTo>
                <a:lnTo>
                  <a:pt x="30887" y="33390"/>
                </a:lnTo>
                <a:lnTo>
                  <a:pt x="33083" y="36652"/>
                </a:lnTo>
                <a:lnTo>
                  <a:pt x="34696" y="40525"/>
                </a:lnTo>
                <a:lnTo>
                  <a:pt x="35459" y="45237"/>
                </a:lnTo>
                <a:lnTo>
                  <a:pt x="35650" y="50152"/>
                </a:lnTo>
                <a:lnTo>
                  <a:pt x="35650" y="52438"/>
                </a:lnTo>
                <a:lnTo>
                  <a:pt x="34963" y="56908"/>
                </a:lnTo>
                <a:lnTo>
                  <a:pt x="33781" y="61139"/>
                </a:lnTo>
                <a:lnTo>
                  <a:pt x="31786" y="64720"/>
                </a:lnTo>
                <a:lnTo>
                  <a:pt x="28878" y="67247"/>
                </a:lnTo>
                <a:lnTo>
                  <a:pt x="25350" y="68886"/>
                </a:lnTo>
                <a:lnTo>
                  <a:pt x="20648" y="68886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5"/>
                </a:lnTo>
                <a:lnTo>
                  <a:pt x="18301" y="75820"/>
                </a:lnTo>
                <a:lnTo>
                  <a:pt x="20929" y="76417"/>
                </a:lnTo>
                <a:close/>
              </a:path>
              <a:path w="44935" h="76583">
                <a:moveTo>
                  <a:pt x="0" y="74195"/>
                </a:moveTo>
                <a:lnTo>
                  <a:pt x="0" y="74488"/>
                </a:lnTo>
                <a:lnTo>
                  <a:pt x="2566" y="75834"/>
                </a:lnTo>
                <a:lnTo>
                  <a:pt x="5294" y="75834"/>
                </a:lnTo>
                <a:lnTo>
                  <a:pt x="7926" y="74195"/>
                </a:lnTo>
                <a:lnTo>
                  <a:pt x="7926" y="68224"/>
                </a:lnTo>
                <a:lnTo>
                  <a:pt x="9334" y="6971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51"/>
                </a:lnTo>
                <a:lnTo>
                  <a:pt x="8952" y="59651"/>
                </a:lnTo>
                <a:lnTo>
                  <a:pt x="8952" y="40172"/>
                </a:lnTo>
                <a:lnTo>
                  <a:pt x="10374" y="38355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04"/>
                </a:lnTo>
                <a:lnTo>
                  <a:pt x="23470" y="30622"/>
                </a:lnTo>
                <a:lnTo>
                  <a:pt x="22351" y="23065"/>
                </a:lnTo>
                <a:lnTo>
                  <a:pt x="19748" y="23634"/>
                </a:lnTo>
                <a:lnTo>
                  <a:pt x="17146" y="24728"/>
                </a:lnTo>
                <a:lnTo>
                  <a:pt x="14514" y="26189"/>
                </a:lnTo>
                <a:lnTo>
                  <a:pt x="11800" y="28206"/>
                </a:lnTo>
                <a:lnTo>
                  <a:pt x="8952" y="30938"/>
                </a:ln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93836" y="4813686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5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57"/>
                </a:lnTo>
                <a:lnTo>
                  <a:pt x="9004" y="1663"/>
                </a:lnTo>
                <a:lnTo>
                  <a:pt x="8637" y="737"/>
                </a:lnTo>
                <a:lnTo>
                  <a:pt x="6080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40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51439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2" y="8892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5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77921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96810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4" y="13308"/>
                </a:lnTo>
                <a:lnTo>
                  <a:pt x="346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62762" y="4812915"/>
            <a:ext cx="48841" cy="53654"/>
          </a:xfrm>
          <a:custGeom>
            <a:avLst/>
            <a:gdLst/>
            <a:ahLst/>
            <a:cxnLst/>
            <a:rect l="l" t="t" r="r" b="b"/>
            <a:pathLst>
              <a:path w="48841" h="53654">
                <a:moveTo>
                  <a:pt x="9281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2"/>
                </a:lnTo>
                <a:lnTo>
                  <a:pt x="14198" y="11160"/>
                </a:lnTo>
                <a:lnTo>
                  <a:pt x="17691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64"/>
                </a:lnTo>
                <a:lnTo>
                  <a:pt x="40486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41" y="30302"/>
                </a:lnTo>
                <a:lnTo>
                  <a:pt x="48841" y="22223"/>
                </a:lnTo>
                <a:lnTo>
                  <a:pt x="48333" y="18554"/>
                </a:lnTo>
                <a:lnTo>
                  <a:pt x="47344" y="15300"/>
                </a:lnTo>
                <a:lnTo>
                  <a:pt x="46353" y="12038"/>
                </a:lnTo>
                <a:lnTo>
                  <a:pt x="44856" y="9271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0"/>
                </a:lnTo>
                <a:lnTo>
                  <a:pt x="14008" y="2005"/>
                </a:lnTo>
                <a:lnTo>
                  <a:pt x="10894" y="3351"/>
                </a:lnTo>
                <a:lnTo>
                  <a:pt x="8290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5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0"/>
                </a:lnTo>
                <a:lnTo>
                  <a:pt x="1473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41" h="53654">
                <a:moveTo>
                  <a:pt x="26974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37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64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24974" y="4813686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2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1" y="38875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2"/>
                </a:lnTo>
                <a:lnTo>
                  <a:pt x="10680" y="40147"/>
                </a:lnTo>
                <a:lnTo>
                  <a:pt x="9626" y="36972"/>
                </a:lnTo>
                <a:lnTo>
                  <a:pt x="9003" y="32957"/>
                </a:lnTo>
                <a:lnTo>
                  <a:pt x="9003" y="1663"/>
                </a:lnTo>
                <a:lnTo>
                  <a:pt x="8635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7"/>
                </a:lnTo>
                <a:lnTo>
                  <a:pt x="42097" y="1663"/>
                </a:lnTo>
                <a:lnTo>
                  <a:pt x="41856" y="939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83665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46715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1" y="8892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70107" y="4790217"/>
            <a:ext cx="44917" cy="76362"/>
          </a:xfrm>
          <a:custGeom>
            <a:avLst/>
            <a:gdLst/>
            <a:ahLst/>
            <a:cxnLst/>
            <a:rect l="l" t="t" r="r" b="b"/>
            <a:pathLst>
              <a:path w="44917" h="76362">
                <a:moveTo>
                  <a:pt x="353" y="57059"/>
                </a:moveTo>
                <a:lnTo>
                  <a:pt x="1076" y="60271"/>
                </a:lnTo>
                <a:lnTo>
                  <a:pt x="1804" y="63472"/>
                </a:lnTo>
                <a:lnTo>
                  <a:pt x="2945" y="66254"/>
                </a:lnTo>
                <a:lnTo>
                  <a:pt x="6094" y="70991"/>
                </a:lnTo>
                <a:lnTo>
                  <a:pt x="10678" y="74268"/>
                </a:lnTo>
                <a:lnTo>
                  <a:pt x="10883" y="60832"/>
                </a:lnTo>
                <a:lnTo>
                  <a:pt x="9842" y="56386"/>
                </a:lnTo>
                <a:lnTo>
                  <a:pt x="9270" y="51624"/>
                </a:lnTo>
                <a:lnTo>
                  <a:pt x="9270" y="46850"/>
                </a:lnTo>
                <a:lnTo>
                  <a:pt x="9954" y="42339"/>
                </a:lnTo>
                <a:lnTo>
                  <a:pt x="11123" y="38084"/>
                </a:lnTo>
                <a:lnTo>
                  <a:pt x="13119" y="34541"/>
                </a:lnTo>
                <a:lnTo>
                  <a:pt x="16001" y="32014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26"/>
                </a:lnTo>
                <a:lnTo>
                  <a:pt x="35914" y="39621"/>
                </a:lnTo>
                <a:lnTo>
                  <a:pt x="35914" y="59155"/>
                </a:lnTo>
                <a:lnTo>
                  <a:pt x="33159" y="62420"/>
                </a:lnTo>
                <a:lnTo>
                  <a:pt x="29423" y="65822"/>
                </a:lnTo>
                <a:lnTo>
                  <a:pt x="25971" y="67892"/>
                </a:lnTo>
                <a:lnTo>
                  <a:pt x="22618" y="68705"/>
                </a:lnTo>
                <a:lnTo>
                  <a:pt x="19072" y="68705"/>
                </a:lnTo>
                <a:lnTo>
                  <a:pt x="15570" y="67043"/>
                </a:lnTo>
                <a:lnTo>
                  <a:pt x="12762" y="64475"/>
                </a:lnTo>
                <a:lnTo>
                  <a:pt x="13219" y="75665"/>
                </a:lnTo>
                <a:lnTo>
                  <a:pt x="16268" y="76362"/>
                </a:lnTo>
                <a:lnTo>
                  <a:pt x="23152" y="76362"/>
                </a:lnTo>
                <a:lnTo>
                  <a:pt x="26172" y="75575"/>
                </a:lnTo>
                <a:lnTo>
                  <a:pt x="28940" y="74027"/>
                </a:lnTo>
                <a:lnTo>
                  <a:pt x="31709" y="72464"/>
                </a:lnTo>
                <a:lnTo>
                  <a:pt x="34376" y="70293"/>
                </a:lnTo>
                <a:lnTo>
                  <a:pt x="36944" y="67510"/>
                </a:lnTo>
                <a:lnTo>
                  <a:pt x="37019" y="74509"/>
                </a:lnTo>
                <a:lnTo>
                  <a:pt x="39622" y="75614"/>
                </a:lnTo>
                <a:lnTo>
                  <a:pt x="42354" y="75614"/>
                </a:lnTo>
                <a:lnTo>
                  <a:pt x="44917" y="73962"/>
                </a:lnTo>
                <a:lnTo>
                  <a:pt x="44917" y="1699"/>
                </a:lnTo>
                <a:lnTo>
                  <a:pt x="44676" y="965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99"/>
                </a:lnTo>
                <a:lnTo>
                  <a:pt x="35914" y="30071"/>
                </a:lnTo>
                <a:lnTo>
                  <a:pt x="31252" y="25805"/>
                </a:lnTo>
                <a:lnTo>
                  <a:pt x="26517" y="23317"/>
                </a:lnTo>
                <a:lnTo>
                  <a:pt x="23901" y="22694"/>
                </a:lnTo>
                <a:lnTo>
                  <a:pt x="17614" y="22694"/>
                </a:lnTo>
                <a:lnTo>
                  <a:pt x="14577" y="23342"/>
                </a:lnTo>
                <a:lnTo>
                  <a:pt x="11963" y="24610"/>
                </a:lnTo>
                <a:lnTo>
                  <a:pt x="9331" y="25905"/>
                </a:lnTo>
                <a:lnTo>
                  <a:pt x="7136" y="27734"/>
                </a:lnTo>
                <a:lnTo>
                  <a:pt x="3592" y="32512"/>
                </a:lnTo>
                <a:lnTo>
                  <a:pt x="2261" y="35394"/>
                </a:lnTo>
                <a:lnTo>
                  <a:pt x="1347" y="38783"/>
                </a:lnTo>
                <a:lnTo>
                  <a:pt x="443" y="42162"/>
                </a:lnTo>
                <a:lnTo>
                  <a:pt x="0" y="45947"/>
                </a:lnTo>
                <a:lnTo>
                  <a:pt x="0" y="53694"/>
                </a:lnTo>
                <a:lnTo>
                  <a:pt x="353" y="57059"/>
                </a:lnTo>
                <a:close/>
              </a:path>
              <a:path w="44917" h="76362">
                <a:moveTo>
                  <a:pt x="10883" y="60832"/>
                </a:moveTo>
                <a:lnTo>
                  <a:pt x="10678" y="74268"/>
                </a:lnTo>
                <a:lnTo>
                  <a:pt x="13219" y="75665"/>
                </a:lnTo>
                <a:lnTo>
                  <a:pt x="12762" y="64475"/>
                </a:lnTo>
                <a:lnTo>
                  <a:pt x="10883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28364" y="481291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9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6" y="42012"/>
                </a:lnTo>
                <a:lnTo>
                  <a:pt x="4179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87497" y="48129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44" y="15025"/>
                </a:lnTo>
                <a:lnTo>
                  <a:pt x="40549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6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2"/>
                </a:lnTo>
                <a:lnTo>
                  <a:pt x="16306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7" y="8891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59"/>
                </a:lnTo>
                <a:lnTo>
                  <a:pt x="22732" y="7760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39405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4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9" y="56742"/>
                </a:lnTo>
                <a:lnTo>
                  <a:pt x="27296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82299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9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02272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09" y="56628"/>
                </a:lnTo>
                <a:lnTo>
                  <a:pt x="10770" y="60440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35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39928" y="4813668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5" y="3467"/>
                </a:moveTo>
                <a:lnTo>
                  <a:pt x="17719" y="50140"/>
                </a:lnTo>
                <a:lnTo>
                  <a:pt x="19227" y="51879"/>
                </a:lnTo>
                <a:lnTo>
                  <a:pt x="12499" y="68860"/>
                </a:lnTo>
                <a:lnTo>
                  <a:pt x="13500" y="71398"/>
                </a:lnTo>
                <a:lnTo>
                  <a:pt x="16358" y="71629"/>
                </a:lnTo>
                <a:lnTo>
                  <a:pt x="19508" y="71474"/>
                </a:lnTo>
                <a:lnTo>
                  <a:pt x="22049" y="69836"/>
                </a:lnTo>
                <a:lnTo>
                  <a:pt x="28562" y="51879"/>
                </a:lnTo>
                <a:lnTo>
                  <a:pt x="46090" y="3315"/>
                </a:lnTo>
                <a:lnTo>
                  <a:pt x="45645" y="392"/>
                </a:lnTo>
                <a:lnTo>
                  <a:pt x="43027" y="0"/>
                </a:lnTo>
                <a:lnTo>
                  <a:pt x="39982" y="50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42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2"/>
                </a:lnTo>
                <a:lnTo>
                  <a:pt x="295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16151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89" y="75524"/>
                </a:lnTo>
                <a:lnTo>
                  <a:pt x="11541" y="76248"/>
                </a:lnTo>
                <a:lnTo>
                  <a:pt x="14716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40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2" y="12228"/>
                </a:lnTo>
                <a:lnTo>
                  <a:pt x="20599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10" y="8420"/>
                </a:lnTo>
                <a:lnTo>
                  <a:pt x="32688" y="8341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38"/>
                </a:lnTo>
                <a:lnTo>
                  <a:pt x="12481" y="4546"/>
                </a:lnTo>
                <a:lnTo>
                  <a:pt x="10209" y="8100"/>
                </a:lnTo>
                <a:lnTo>
                  <a:pt x="8938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53310" y="4812915"/>
            <a:ext cx="48845" cy="53654"/>
          </a:xfrm>
          <a:custGeom>
            <a:avLst/>
            <a:gdLst/>
            <a:ahLst/>
            <a:cxnLst/>
            <a:rect l="l" t="t" r="r" b="b"/>
            <a:pathLst>
              <a:path w="48845" h="53654">
                <a:moveTo>
                  <a:pt x="9284" y="23911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2"/>
                </a:lnTo>
                <a:lnTo>
                  <a:pt x="14198" y="11160"/>
                </a:lnTo>
                <a:lnTo>
                  <a:pt x="17694" y="8888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68"/>
                </a:lnTo>
                <a:lnTo>
                  <a:pt x="37886" y="50264"/>
                </a:lnTo>
                <a:lnTo>
                  <a:pt x="40490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8" y="15300"/>
                </a:lnTo>
                <a:lnTo>
                  <a:pt x="46357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0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45" h="53654">
                <a:moveTo>
                  <a:pt x="26974" y="46123"/>
                </a:moveTo>
                <a:lnTo>
                  <a:pt x="21452" y="46123"/>
                </a:lnTo>
                <a:lnTo>
                  <a:pt x="17106" y="44575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0"/>
                </a:lnTo>
                <a:lnTo>
                  <a:pt x="13388" y="51865"/>
                </a:lnTo>
                <a:lnTo>
                  <a:pt x="16372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2" y="51624"/>
                </a:lnTo>
                <a:lnTo>
                  <a:pt x="37886" y="50264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15795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3" y="774"/>
                </a:lnTo>
                <a:lnTo>
                  <a:pt x="2562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73417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6" y="58178"/>
                </a:lnTo>
                <a:lnTo>
                  <a:pt x="21843" y="58178"/>
                </a:lnTo>
                <a:lnTo>
                  <a:pt x="20066" y="57326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3"/>
                </a:lnTo>
                <a:lnTo>
                  <a:pt x="17358" y="989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09" y="56628"/>
                </a:lnTo>
                <a:lnTo>
                  <a:pt x="10781" y="60440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6" y="65836"/>
                </a:lnTo>
                <a:lnTo>
                  <a:pt x="25386" y="65670"/>
                </a:lnTo>
                <a:lnTo>
                  <a:pt x="28486" y="65098"/>
                </a:lnTo>
                <a:lnTo>
                  <a:pt x="31531" y="63082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17391" y="4789990"/>
            <a:ext cx="42050" cy="75841"/>
          </a:xfrm>
          <a:custGeom>
            <a:avLst/>
            <a:gdLst/>
            <a:ahLst/>
            <a:cxnLst/>
            <a:rect l="l" t="t" r="r" b="b"/>
            <a:pathLst>
              <a:path w="42050" h="75841">
                <a:moveTo>
                  <a:pt x="33097" y="45605"/>
                </a:moveTo>
                <a:lnTo>
                  <a:pt x="33097" y="74193"/>
                </a:lnTo>
                <a:lnTo>
                  <a:pt x="33314" y="74927"/>
                </a:lnTo>
                <a:lnTo>
                  <a:pt x="35952" y="75841"/>
                </a:lnTo>
                <a:lnTo>
                  <a:pt x="39193" y="75841"/>
                </a:lnTo>
                <a:lnTo>
                  <a:pt x="42050" y="74193"/>
                </a:lnTo>
                <a:lnTo>
                  <a:pt x="42050" y="40957"/>
                </a:lnTo>
                <a:lnTo>
                  <a:pt x="41756" y="37947"/>
                </a:lnTo>
                <a:lnTo>
                  <a:pt x="40565" y="33004"/>
                </a:lnTo>
                <a:lnTo>
                  <a:pt x="38202" y="28991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8" y="22922"/>
                </a:lnTo>
                <a:lnTo>
                  <a:pt x="21934" y="22922"/>
                </a:lnTo>
                <a:lnTo>
                  <a:pt x="19316" y="23583"/>
                </a:lnTo>
                <a:lnTo>
                  <a:pt x="16714" y="24902"/>
                </a:lnTo>
                <a:lnTo>
                  <a:pt x="14112" y="26222"/>
                </a:lnTo>
                <a:lnTo>
                  <a:pt x="11520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4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65" y="34658"/>
                </a:lnTo>
                <a:lnTo>
                  <a:pt x="18251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37" y="32307"/>
                </a:lnTo>
                <a:lnTo>
                  <a:pt x="31380" y="35712"/>
                </a:lnTo>
                <a:lnTo>
                  <a:pt x="32449" y="38873"/>
                </a:lnTo>
                <a:lnTo>
                  <a:pt x="33097" y="42811"/>
                </a:lnTo>
                <a:lnTo>
                  <a:pt x="33097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72557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38" y="1840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8" y="20092"/>
                </a:lnTo>
                <a:lnTo>
                  <a:pt x="10835" y="3111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8294" y="49198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5"/>
                </a:lnTo>
                <a:lnTo>
                  <a:pt x="10835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50580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7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4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2"/>
                </a:lnTo>
                <a:lnTo>
                  <a:pt x="27294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93474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0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9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19952" y="4812912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195"/>
                </a:moveTo>
                <a:lnTo>
                  <a:pt x="66343" y="52919"/>
                </a:lnTo>
                <a:lnTo>
                  <a:pt x="69580" y="52919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25"/>
                </a:lnTo>
                <a:lnTo>
                  <a:pt x="71042" y="10082"/>
                </a:lnTo>
                <a:lnTo>
                  <a:pt x="68780" y="6069"/>
                </a:lnTo>
                <a:lnTo>
                  <a:pt x="65735" y="2757"/>
                </a:lnTo>
                <a:lnTo>
                  <a:pt x="61455" y="546"/>
                </a:lnTo>
                <a:lnTo>
                  <a:pt x="58823" y="0"/>
                </a:lnTo>
                <a:lnTo>
                  <a:pt x="55676" y="0"/>
                </a:lnTo>
                <a:lnTo>
                  <a:pt x="53070" y="179"/>
                </a:lnTo>
                <a:lnTo>
                  <a:pt x="50507" y="852"/>
                </a:lnTo>
                <a:lnTo>
                  <a:pt x="47839" y="2170"/>
                </a:lnTo>
                <a:lnTo>
                  <a:pt x="45072" y="3912"/>
                </a:lnTo>
                <a:lnTo>
                  <a:pt x="42137" y="6389"/>
                </a:lnTo>
                <a:lnTo>
                  <a:pt x="38962" y="9665"/>
                </a:lnTo>
                <a:lnTo>
                  <a:pt x="36791" y="5716"/>
                </a:lnTo>
                <a:lnTo>
                  <a:pt x="33642" y="2680"/>
                </a:lnTo>
                <a:lnTo>
                  <a:pt x="30999" y="1179"/>
                </a:lnTo>
                <a:lnTo>
                  <a:pt x="27773" y="229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2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1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4" y="14057"/>
                </a:lnTo>
                <a:lnTo>
                  <a:pt x="15796" y="10147"/>
                </a:lnTo>
                <a:lnTo>
                  <a:pt x="19975" y="7760"/>
                </a:lnTo>
                <a:lnTo>
                  <a:pt x="23698" y="7760"/>
                </a:lnTo>
                <a:lnTo>
                  <a:pt x="26351" y="8726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54"/>
                </a:lnTo>
                <a:lnTo>
                  <a:pt x="31747" y="21588"/>
                </a:lnTo>
                <a:lnTo>
                  <a:pt x="31747" y="51271"/>
                </a:lnTo>
                <a:lnTo>
                  <a:pt x="32064" y="52195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0" y="51271"/>
                </a:lnTo>
                <a:lnTo>
                  <a:pt x="40700" y="17132"/>
                </a:lnTo>
                <a:lnTo>
                  <a:pt x="43192" y="14057"/>
                </a:lnTo>
                <a:lnTo>
                  <a:pt x="47558" y="10147"/>
                </a:lnTo>
                <a:lnTo>
                  <a:pt x="51713" y="7760"/>
                </a:lnTo>
                <a:lnTo>
                  <a:pt x="55435" y="7760"/>
                </a:lnTo>
                <a:lnTo>
                  <a:pt x="58113" y="8726"/>
                </a:lnTo>
                <a:lnTo>
                  <a:pt x="61149" y="11555"/>
                </a:lnTo>
                <a:lnTo>
                  <a:pt x="62534" y="14248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406240" y="481291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20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9" y="17373"/>
                </a:lnTo>
                <a:lnTo>
                  <a:pt x="35914" y="22072"/>
                </a:lnTo>
                <a:lnTo>
                  <a:pt x="9271" y="22072"/>
                </a:lnTo>
                <a:lnTo>
                  <a:pt x="9345" y="20092"/>
                </a:lnTo>
                <a:lnTo>
                  <a:pt x="10833" y="3111"/>
                </a:lnTo>
                <a:lnTo>
                  <a:pt x="8356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4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2"/>
                </a:lnTo>
                <a:lnTo>
                  <a:pt x="2613" y="42012"/>
                </a:lnTo>
                <a:lnTo>
                  <a:pt x="4177" y="44781"/>
                </a:lnTo>
                <a:lnTo>
                  <a:pt x="8291" y="49198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7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5"/>
                </a:lnTo>
                <a:lnTo>
                  <a:pt x="42073" y="42887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3"/>
                </a:lnTo>
                <a:lnTo>
                  <a:pt x="10095" y="3596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798" y="12928"/>
                </a:lnTo>
                <a:lnTo>
                  <a:pt x="15455" y="9079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1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65370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84454" y="4813668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2"/>
                </a:lnTo>
                <a:lnTo>
                  <a:pt x="43027" y="0"/>
                </a:lnTo>
                <a:lnTo>
                  <a:pt x="39980" y="50"/>
                </a:lnTo>
                <a:lnTo>
                  <a:pt x="37184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42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2"/>
                </a:lnTo>
                <a:lnTo>
                  <a:pt x="290" y="3467"/>
                </a:lnTo>
                <a:lnTo>
                  <a:pt x="17715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63557" y="4812965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14"/>
                </a:moveTo>
                <a:lnTo>
                  <a:pt x="9323" y="30059"/>
                </a:lnTo>
                <a:lnTo>
                  <a:pt x="9323" y="20624"/>
                </a:lnTo>
                <a:lnTo>
                  <a:pt x="10478" y="15821"/>
                </a:lnTo>
                <a:lnTo>
                  <a:pt x="12776" y="12506"/>
                </a:lnTo>
                <a:lnTo>
                  <a:pt x="15076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29" y="8445"/>
                </a:lnTo>
                <a:lnTo>
                  <a:pt x="32068" y="10411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7"/>
                </a:lnTo>
                <a:lnTo>
                  <a:pt x="34631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3" y="137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4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6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96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37" y="53604"/>
                </a:lnTo>
                <a:lnTo>
                  <a:pt x="23456" y="53604"/>
                </a:lnTo>
                <a:lnTo>
                  <a:pt x="26696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0"/>
                </a:lnTo>
                <a:lnTo>
                  <a:pt x="36615" y="39660"/>
                </a:lnTo>
                <a:lnTo>
                  <a:pt x="33501" y="41946"/>
                </a:lnTo>
                <a:lnTo>
                  <a:pt x="29871" y="44218"/>
                </a:lnTo>
                <a:lnTo>
                  <a:pt x="26757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0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10537" y="4812915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2"/>
                </a:lnTo>
                <a:lnTo>
                  <a:pt x="14183" y="11160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1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64"/>
                </a:lnTo>
                <a:lnTo>
                  <a:pt x="40485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44" y="30302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3" y="15300"/>
                </a:lnTo>
                <a:lnTo>
                  <a:pt x="46353" y="12038"/>
                </a:lnTo>
                <a:lnTo>
                  <a:pt x="44855" y="9271"/>
                </a:lnTo>
                <a:lnTo>
                  <a:pt x="42875" y="6995"/>
                </a:lnTo>
                <a:lnTo>
                  <a:pt x="38389" y="2970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0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7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305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59"/>
                </a:lnTo>
                <a:lnTo>
                  <a:pt x="10400" y="50670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59" y="46123"/>
                </a:moveTo>
                <a:lnTo>
                  <a:pt x="21447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7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72"/>
                </a:lnTo>
                <a:lnTo>
                  <a:pt x="19860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64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9" y="44701"/>
                </a:lnTo>
                <a:lnTo>
                  <a:pt x="26959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73011" y="4812912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25"/>
                </a:lnTo>
                <a:lnTo>
                  <a:pt x="71042" y="10082"/>
                </a:lnTo>
                <a:lnTo>
                  <a:pt x="68781" y="6069"/>
                </a:lnTo>
                <a:lnTo>
                  <a:pt x="65736" y="2757"/>
                </a:lnTo>
                <a:lnTo>
                  <a:pt x="61455" y="546"/>
                </a:lnTo>
                <a:lnTo>
                  <a:pt x="58827" y="0"/>
                </a:lnTo>
                <a:lnTo>
                  <a:pt x="55678" y="0"/>
                </a:lnTo>
                <a:lnTo>
                  <a:pt x="53074" y="179"/>
                </a:lnTo>
                <a:lnTo>
                  <a:pt x="50507" y="852"/>
                </a:lnTo>
                <a:lnTo>
                  <a:pt x="47840" y="2170"/>
                </a:lnTo>
                <a:lnTo>
                  <a:pt x="45060" y="3912"/>
                </a:lnTo>
                <a:lnTo>
                  <a:pt x="42138" y="6389"/>
                </a:lnTo>
                <a:lnTo>
                  <a:pt x="38962" y="9665"/>
                </a:lnTo>
                <a:lnTo>
                  <a:pt x="36791" y="5716"/>
                </a:lnTo>
                <a:lnTo>
                  <a:pt x="33642" y="2680"/>
                </a:lnTo>
                <a:lnTo>
                  <a:pt x="30999" y="1179"/>
                </a:lnTo>
                <a:lnTo>
                  <a:pt x="27773" y="229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891"/>
                </a:lnTo>
                <a:lnTo>
                  <a:pt x="8089" y="2145"/>
                </a:lnTo>
                <a:lnTo>
                  <a:pt x="5525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5800" y="10147"/>
                </a:lnTo>
                <a:lnTo>
                  <a:pt x="19977" y="7760"/>
                </a:lnTo>
                <a:lnTo>
                  <a:pt x="23699" y="7760"/>
                </a:lnTo>
                <a:lnTo>
                  <a:pt x="26352" y="8726"/>
                </a:lnTo>
                <a:lnTo>
                  <a:pt x="29361" y="11555"/>
                </a:lnTo>
                <a:lnTo>
                  <a:pt x="30747" y="14248"/>
                </a:lnTo>
                <a:lnTo>
                  <a:pt x="31546" y="17654"/>
                </a:lnTo>
                <a:lnTo>
                  <a:pt x="31748" y="21588"/>
                </a:lnTo>
                <a:lnTo>
                  <a:pt x="31748" y="51271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4" y="51271"/>
                </a:lnTo>
                <a:lnTo>
                  <a:pt x="40704" y="17132"/>
                </a:lnTo>
                <a:lnTo>
                  <a:pt x="43192" y="14057"/>
                </a:lnTo>
                <a:lnTo>
                  <a:pt x="47562" y="10147"/>
                </a:lnTo>
                <a:lnTo>
                  <a:pt x="51714" y="7760"/>
                </a:lnTo>
                <a:lnTo>
                  <a:pt x="55436" y="7760"/>
                </a:lnTo>
                <a:lnTo>
                  <a:pt x="58115" y="8726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62550" y="4812908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4" y="7707"/>
                </a:lnTo>
                <a:lnTo>
                  <a:pt x="27800" y="8255"/>
                </a:lnTo>
                <a:lnTo>
                  <a:pt x="30938" y="10425"/>
                </a:lnTo>
                <a:lnTo>
                  <a:pt x="33110" y="13665"/>
                </a:lnTo>
                <a:lnTo>
                  <a:pt x="34697" y="17550"/>
                </a:lnTo>
                <a:lnTo>
                  <a:pt x="35457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5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3" y="10097"/>
                </a:lnTo>
                <a:lnTo>
                  <a:pt x="40399" y="7707"/>
                </a:lnTo>
                <a:lnTo>
                  <a:pt x="36793" y="3441"/>
                </a:lnTo>
                <a:lnTo>
                  <a:pt x="31799" y="687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9"/>
                </a:lnTo>
                <a:lnTo>
                  <a:pt x="13525" y="3924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9"/>
                </a:lnTo>
                <a:lnTo>
                  <a:pt x="5281" y="788"/>
                </a:lnTo>
                <a:lnTo>
                  <a:pt x="2567" y="78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50" y="47498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23"/>
                </a:lnTo>
                <a:lnTo>
                  <a:pt x="32829" y="5172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6" y="45961"/>
                </a:lnTo>
                <a:lnTo>
                  <a:pt x="20549" y="45961"/>
                </a:lnTo>
                <a:lnTo>
                  <a:pt x="15988" y="43573"/>
                </a:lnTo>
                <a:lnTo>
                  <a:pt x="11429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820971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43119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2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5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95740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97" y="65098"/>
                </a:lnTo>
                <a:lnTo>
                  <a:pt x="31546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1" y="58178"/>
                </a:lnTo>
                <a:lnTo>
                  <a:pt x="21844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38634" y="4793543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25"/>
                </a:moveTo>
                <a:lnTo>
                  <a:pt x="381" y="8892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41"/>
                </a:lnTo>
                <a:lnTo>
                  <a:pt x="11061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25"/>
                </a:lnTo>
                <a:close/>
              </a:path>
              <a:path w="11061" h="72288">
                <a:moveTo>
                  <a:pt x="1395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61692" y="4812915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2"/>
                </a:lnTo>
                <a:lnTo>
                  <a:pt x="14197" y="11160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08"/>
                </a:lnTo>
                <a:lnTo>
                  <a:pt x="38821" y="19415"/>
                </a:lnTo>
                <a:lnTo>
                  <a:pt x="39559" y="24268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1" y="50264"/>
                </a:lnTo>
                <a:lnTo>
                  <a:pt x="40485" y="48374"/>
                </a:lnTo>
                <a:lnTo>
                  <a:pt x="44653" y="4353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10" y="33959"/>
                </a:lnTo>
                <a:lnTo>
                  <a:pt x="48844" y="30302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3" y="15300"/>
                </a:lnTo>
                <a:lnTo>
                  <a:pt x="46352" y="12038"/>
                </a:lnTo>
                <a:lnTo>
                  <a:pt x="44855" y="9271"/>
                </a:lnTo>
                <a:lnTo>
                  <a:pt x="42875" y="6995"/>
                </a:lnTo>
                <a:lnTo>
                  <a:pt x="38389" y="2970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0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7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59"/>
                </a:lnTo>
                <a:lnTo>
                  <a:pt x="10388" y="50670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59" y="46123"/>
                </a:moveTo>
                <a:lnTo>
                  <a:pt x="21447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7" y="34225"/>
                </a:lnTo>
                <a:lnTo>
                  <a:pt x="10388" y="50670"/>
                </a:lnTo>
                <a:lnTo>
                  <a:pt x="13384" y="51865"/>
                </a:lnTo>
                <a:lnTo>
                  <a:pt x="16357" y="53072"/>
                </a:lnTo>
                <a:lnTo>
                  <a:pt x="19860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1" y="50264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8" y="44701"/>
                </a:lnTo>
                <a:lnTo>
                  <a:pt x="26959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24174" y="481291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09"/>
                </a:lnTo>
                <a:lnTo>
                  <a:pt x="41744" y="15025"/>
                </a:lnTo>
                <a:lnTo>
                  <a:pt x="40549" y="10082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891"/>
                </a:lnTo>
                <a:lnTo>
                  <a:pt x="807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47" y="8559"/>
                </a:lnTo>
                <a:lnTo>
                  <a:pt x="22733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104565" y="4812915"/>
            <a:ext cx="48845" cy="53654"/>
          </a:xfrm>
          <a:custGeom>
            <a:avLst/>
            <a:gdLst/>
            <a:ahLst/>
            <a:cxnLst/>
            <a:rect l="l" t="t" r="r" b="b"/>
            <a:pathLst>
              <a:path w="48845" h="53654">
                <a:moveTo>
                  <a:pt x="9284" y="23911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2"/>
                </a:lnTo>
                <a:lnTo>
                  <a:pt x="14198" y="11160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6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6" y="15300"/>
                </a:lnTo>
                <a:lnTo>
                  <a:pt x="46357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0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17"/>
                </a:lnTo>
                <a:lnTo>
                  <a:pt x="4140" y="10069"/>
                </a:lnTo>
                <a:lnTo>
                  <a:pt x="2581" y="12952"/>
                </a:lnTo>
                <a:lnTo>
                  <a:pt x="1551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389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45" h="53654">
                <a:moveTo>
                  <a:pt x="26964" y="46123"/>
                </a:moveTo>
                <a:lnTo>
                  <a:pt x="21452" y="46123"/>
                </a:lnTo>
                <a:lnTo>
                  <a:pt x="17106" y="44575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25"/>
                </a:lnTo>
                <a:lnTo>
                  <a:pt x="10389" y="50670"/>
                </a:lnTo>
                <a:lnTo>
                  <a:pt x="13388" y="51865"/>
                </a:lnTo>
                <a:lnTo>
                  <a:pt x="16358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5" y="52981"/>
                </a:lnTo>
                <a:lnTo>
                  <a:pt x="34761" y="51624"/>
                </a:lnTo>
                <a:lnTo>
                  <a:pt x="37886" y="50264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160749" y="4789587"/>
            <a:ext cx="33045" cy="76248"/>
          </a:xfrm>
          <a:custGeom>
            <a:avLst/>
            <a:gdLst/>
            <a:ahLst/>
            <a:cxnLst/>
            <a:rect l="l" t="t" r="r" b="b"/>
            <a:pathLst>
              <a:path w="33045" h="76248">
                <a:moveTo>
                  <a:pt x="8939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9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9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4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8" y="31788"/>
                </a:lnTo>
                <a:lnTo>
                  <a:pt x="30175" y="30340"/>
                </a:lnTo>
                <a:lnTo>
                  <a:pt x="30326" y="27418"/>
                </a:lnTo>
                <a:lnTo>
                  <a:pt x="28538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3" y="12228"/>
                </a:lnTo>
                <a:lnTo>
                  <a:pt x="20599" y="8521"/>
                </a:lnTo>
                <a:lnTo>
                  <a:pt x="23623" y="7426"/>
                </a:lnTo>
                <a:lnTo>
                  <a:pt x="26799" y="7517"/>
                </a:lnTo>
                <a:lnTo>
                  <a:pt x="30010" y="8420"/>
                </a:lnTo>
                <a:lnTo>
                  <a:pt x="32688" y="8341"/>
                </a:lnTo>
                <a:lnTo>
                  <a:pt x="33045" y="5688"/>
                </a:lnTo>
                <a:lnTo>
                  <a:pt x="32969" y="3924"/>
                </a:lnTo>
                <a:lnTo>
                  <a:pt x="30824" y="1104"/>
                </a:lnTo>
                <a:lnTo>
                  <a:pt x="28055" y="341"/>
                </a:lnTo>
                <a:lnTo>
                  <a:pt x="24358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09" y="8100"/>
                </a:lnTo>
                <a:lnTo>
                  <a:pt x="8939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220226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9"/>
                </a:lnTo>
                <a:lnTo>
                  <a:pt x="9409" y="56628"/>
                </a:lnTo>
                <a:lnTo>
                  <a:pt x="10781" y="60440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0" y="65098"/>
                </a:lnTo>
                <a:lnTo>
                  <a:pt x="31546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264204" y="4789990"/>
            <a:ext cx="42047" cy="75841"/>
          </a:xfrm>
          <a:custGeom>
            <a:avLst/>
            <a:gdLst/>
            <a:ahLst/>
            <a:cxnLst/>
            <a:rect l="l" t="t" r="r" b="b"/>
            <a:pathLst>
              <a:path w="42047" h="75841">
                <a:moveTo>
                  <a:pt x="33094" y="45605"/>
                </a:moveTo>
                <a:lnTo>
                  <a:pt x="33094" y="74193"/>
                </a:lnTo>
                <a:lnTo>
                  <a:pt x="33310" y="74927"/>
                </a:lnTo>
                <a:lnTo>
                  <a:pt x="35952" y="75841"/>
                </a:lnTo>
                <a:lnTo>
                  <a:pt x="39192" y="75841"/>
                </a:lnTo>
                <a:lnTo>
                  <a:pt x="42047" y="74193"/>
                </a:lnTo>
                <a:lnTo>
                  <a:pt x="42047" y="40957"/>
                </a:lnTo>
                <a:lnTo>
                  <a:pt x="41744" y="37947"/>
                </a:lnTo>
                <a:lnTo>
                  <a:pt x="40549" y="33004"/>
                </a:lnTo>
                <a:lnTo>
                  <a:pt x="38199" y="28991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2"/>
                </a:lnTo>
                <a:lnTo>
                  <a:pt x="21930" y="22922"/>
                </a:lnTo>
                <a:lnTo>
                  <a:pt x="19316" y="23583"/>
                </a:lnTo>
                <a:lnTo>
                  <a:pt x="16710" y="24902"/>
                </a:lnTo>
                <a:lnTo>
                  <a:pt x="14108" y="26222"/>
                </a:lnTo>
                <a:lnTo>
                  <a:pt x="11518" y="28242"/>
                </a:lnTo>
                <a:lnTo>
                  <a:pt x="8952" y="30949"/>
                </a:ln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4" y="75841"/>
                </a:lnTo>
                <a:lnTo>
                  <a:pt x="8952" y="74193"/>
                </a:lnTo>
                <a:lnTo>
                  <a:pt x="8952" y="40054"/>
                </a:lnTo>
                <a:lnTo>
                  <a:pt x="11404" y="36979"/>
                </a:lnTo>
                <a:lnTo>
                  <a:pt x="13765" y="34658"/>
                </a:lnTo>
                <a:lnTo>
                  <a:pt x="18247" y="31482"/>
                </a:lnTo>
                <a:lnTo>
                  <a:pt x="22733" y="30683"/>
                </a:lnTo>
                <a:lnTo>
                  <a:pt x="25995" y="31010"/>
                </a:lnTo>
                <a:lnTo>
                  <a:pt x="28637" y="32307"/>
                </a:lnTo>
                <a:lnTo>
                  <a:pt x="31380" y="35712"/>
                </a:lnTo>
                <a:lnTo>
                  <a:pt x="32445" y="38873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319370" y="481291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3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2"/>
                </a:lnTo>
                <a:lnTo>
                  <a:pt x="2617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97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2" y="42887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092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5"/>
                </a:lnTo>
                <a:lnTo>
                  <a:pt x="10831" y="3111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404935" y="4795323"/>
            <a:ext cx="43130" cy="70548"/>
          </a:xfrm>
          <a:custGeom>
            <a:avLst/>
            <a:gdLst/>
            <a:ahLst/>
            <a:cxnLst/>
            <a:rect l="l" t="t" r="r" b="b"/>
            <a:pathLst>
              <a:path w="43130" h="70548">
                <a:moveTo>
                  <a:pt x="3681" y="0"/>
                </a:moveTo>
                <a:lnTo>
                  <a:pt x="1130" y="938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57" y="70548"/>
                </a:lnTo>
                <a:lnTo>
                  <a:pt x="6314" y="70497"/>
                </a:lnTo>
                <a:lnTo>
                  <a:pt x="9334" y="68806"/>
                </a:lnTo>
                <a:lnTo>
                  <a:pt x="9334" y="43522"/>
                </a:lnTo>
                <a:lnTo>
                  <a:pt x="21642" y="43522"/>
                </a:lnTo>
                <a:lnTo>
                  <a:pt x="25375" y="42976"/>
                </a:lnTo>
                <a:lnTo>
                  <a:pt x="24763" y="34796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30" h="70548">
                <a:moveTo>
                  <a:pt x="34278" y="39268"/>
                </a:moveTo>
                <a:lnTo>
                  <a:pt x="36435" y="37284"/>
                </a:lnTo>
                <a:lnTo>
                  <a:pt x="40233" y="32893"/>
                </a:lnTo>
                <a:lnTo>
                  <a:pt x="41403" y="30059"/>
                </a:lnTo>
                <a:lnTo>
                  <a:pt x="42558" y="27251"/>
                </a:lnTo>
                <a:lnTo>
                  <a:pt x="43130" y="24076"/>
                </a:lnTo>
                <a:lnTo>
                  <a:pt x="43130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50" y="7541"/>
                </a:lnTo>
                <a:lnTo>
                  <a:pt x="35801" y="4481"/>
                </a:lnTo>
                <a:lnTo>
                  <a:pt x="31852" y="2209"/>
                </a:lnTo>
                <a:lnTo>
                  <a:pt x="28014" y="1003"/>
                </a:lnTo>
                <a:lnTo>
                  <a:pt x="24472" y="330"/>
                </a:lnTo>
                <a:lnTo>
                  <a:pt x="21692" y="74"/>
                </a:lnTo>
                <a:lnTo>
                  <a:pt x="18719" y="0"/>
                </a:lnTo>
                <a:lnTo>
                  <a:pt x="9334" y="7721"/>
                </a:lnTo>
                <a:lnTo>
                  <a:pt x="19544" y="7721"/>
                </a:lnTo>
                <a:lnTo>
                  <a:pt x="22860" y="8088"/>
                </a:lnTo>
                <a:lnTo>
                  <a:pt x="26174" y="8938"/>
                </a:lnTo>
                <a:lnTo>
                  <a:pt x="29325" y="10817"/>
                </a:lnTo>
                <a:lnTo>
                  <a:pt x="31711" y="14173"/>
                </a:lnTo>
                <a:lnTo>
                  <a:pt x="33313" y="18463"/>
                </a:lnTo>
                <a:lnTo>
                  <a:pt x="33313" y="23431"/>
                </a:lnTo>
                <a:lnTo>
                  <a:pt x="32334" y="27165"/>
                </a:lnTo>
                <a:lnTo>
                  <a:pt x="30721" y="30491"/>
                </a:lnTo>
                <a:lnTo>
                  <a:pt x="28195" y="33069"/>
                </a:lnTo>
                <a:lnTo>
                  <a:pt x="24763" y="34796"/>
                </a:lnTo>
                <a:lnTo>
                  <a:pt x="25375" y="42976"/>
                </a:lnTo>
                <a:lnTo>
                  <a:pt x="28511" y="41896"/>
                </a:lnTo>
                <a:lnTo>
                  <a:pt x="31635" y="40805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461689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496997" y="4812915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4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2"/>
                </a:lnTo>
                <a:lnTo>
                  <a:pt x="14187" y="11160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300"/>
                </a:lnTo>
                <a:lnTo>
                  <a:pt x="46353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0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389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44" h="53654">
                <a:moveTo>
                  <a:pt x="26963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1" y="51624"/>
                </a:lnTo>
                <a:lnTo>
                  <a:pt x="37882" y="50264"/>
                </a:lnTo>
                <a:lnTo>
                  <a:pt x="38685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548837" y="4793540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33"/>
                </a:moveTo>
                <a:lnTo>
                  <a:pt x="11023" y="8888"/>
                </a:lnTo>
                <a:lnTo>
                  <a:pt x="13967" y="10742"/>
                </a:lnTo>
                <a:lnTo>
                  <a:pt x="18197" y="10742"/>
                </a:lnTo>
                <a:lnTo>
                  <a:pt x="21257" y="8837"/>
                </a:lnTo>
                <a:lnTo>
                  <a:pt x="21653" y="5321"/>
                </a:lnTo>
                <a:lnTo>
                  <a:pt x="21272" y="1865"/>
                </a:lnTo>
                <a:lnTo>
                  <a:pt x="18298" y="0"/>
                </a:lnTo>
                <a:lnTo>
                  <a:pt x="14032" y="0"/>
                </a:lnTo>
                <a:lnTo>
                  <a:pt x="11023" y="1891"/>
                </a:lnTo>
                <a:lnTo>
                  <a:pt x="10641" y="5433"/>
                </a:lnTo>
                <a:close/>
              </a:path>
              <a:path w="21653" h="91807">
                <a:moveTo>
                  <a:pt x="139" y="85366"/>
                </a:moveTo>
                <a:lnTo>
                  <a:pt x="0" y="87995"/>
                </a:lnTo>
                <a:lnTo>
                  <a:pt x="683" y="90713"/>
                </a:ln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6" y="89863"/>
                </a:lnTo>
                <a:lnTo>
                  <a:pt x="17258" y="87195"/>
                </a:lnTo>
                <a:lnTo>
                  <a:pt x="19263" y="83804"/>
                </a:lnTo>
                <a:lnTo>
                  <a:pt x="20342" y="79348"/>
                </a:lnTo>
                <a:lnTo>
                  <a:pt x="20624" y="76438"/>
                </a:lnTo>
                <a:lnTo>
                  <a:pt x="20624" y="21816"/>
                </a:lnTo>
                <a:lnTo>
                  <a:pt x="20256" y="20891"/>
                </a:lnTo>
                <a:lnTo>
                  <a:pt x="17701" y="20167"/>
                </a:lnTo>
                <a:lnTo>
                  <a:pt x="14530" y="20167"/>
                </a:lnTo>
                <a:lnTo>
                  <a:pt x="11606" y="21816"/>
                </a:lnTo>
                <a:lnTo>
                  <a:pt x="11480" y="77378"/>
                </a:lnTo>
                <a:lnTo>
                  <a:pt x="10982" y="79982"/>
                </a:lnTo>
                <a:lnTo>
                  <a:pt x="8798" y="83261"/>
                </a:lnTo>
                <a:lnTo>
                  <a:pt x="6083" y="84161"/>
                </a:lnTo>
                <a:lnTo>
                  <a:pt x="2692" y="84020"/>
                </a:lnTo>
                <a:lnTo>
                  <a:pt x="139" y="85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582894" y="481291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2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4" y="6998"/>
                </a:lnTo>
                <a:lnTo>
                  <a:pt x="30570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9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6" y="42012"/>
                </a:lnTo>
                <a:lnTo>
                  <a:pt x="4179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44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638614" y="4812965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14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21"/>
                </a:lnTo>
                <a:lnTo>
                  <a:pt x="12776" y="12506"/>
                </a:lnTo>
                <a:lnTo>
                  <a:pt x="15073" y="9194"/>
                </a:lnTo>
                <a:lnTo>
                  <a:pt x="18364" y="7542"/>
                </a:lnTo>
                <a:lnTo>
                  <a:pt x="24764" y="7542"/>
                </a:lnTo>
                <a:lnTo>
                  <a:pt x="28130" y="8445"/>
                </a:lnTo>
                <a:lnTo>
                  <a:pt x="32054" y="10411"/>
                </a:lnTo>
                <a:lnTo>
                  <a:pt x="35457" y="12992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7"/>
                </a:lnTo>
                <a:lnTo>
                  <a:pt x="34632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64"/>
                </a:lnTo>
                <a:lnTo>
                  <a:pt x="8622" y="4305"/>
                </a:lnTo>
                <a:lnTo>
                  <a:pt x="4546" y="8712"/>
                </a:lnTo>
                <a:lnTo>
                  <a:pt x="2934" y="11541"/>
                </a:lnTo>
                <a:lnTo>
                  <a:pt x="1750" y="14997"/>
                </a:lnTo>
                <a:lnTo>
                  <a:pt x="582" y="18450"/>
                </a:lnTo>
                <a:lnTo>
                  <a:pt x="0" y="22593"/>
                </a:lnTo>
                <a:lnTo>
                  <a:pt x="0" y="31633"/>
                </a:lnTo>
                <a:lnTo>
                  <a:pt x="468" y="35366"/>
                </a:lnTo>
                <a:lnTo>
                  <a:pt x="1432" y="38606"/>
                </a:lnTo>
                <a:lnTo>
                  <a:pt x="2387" y="41846"/>
                </a:lnTo>
                <a:lnTo>
                  <a:pt x="3783" y="44575"/>
                </a:lnTo>
                <a:lnTo>
                  <a:pt x="5612" y="46796"/>
                </a:lnTo>
                <a:lnTo>
                  <a:pt x="9702" y="50709"/>
                </a:lnTo>
                <a:lnTo>
                  <a:pt x="12420" y="51879"/>
                </a:lnTo>
                <a:lnTo>
                  <a:pt x="15124" y="53035"/>
                </a:lnTo>
                <a:lnTo>
                  <a:pt x="18238" y="53604"/>
                </a:lnTo>
                <a:lnTo>
                  <a:pt x="23454" y="53604"/>
                </a:lnTo>
                <a:lnTo>
                  <a:pt x="26694" y="53111"/>
                </a:lnTo>
                <a:lnTo>
                  <a:pt x="29754" y="52373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1" y="42440"/>
                </a:lnTo>
                <a:lnTo>
                  <a:pt x="36612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5" y="45464"/>
                </a:lnTo>
                <a:lnTo>
                  <a:pt x="15430" y="43902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682505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4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9" y="56742"/>
                </a:lnTo>
                <a:lnTo>
                  <a:pt x="27296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727138" y="4855503"/>
            <a:ext cx="9269" cy="10415"/>
          </a:xfrm>
          <a:custGeom>
            <a:avLst/>
            <a:gdLst/>
            <a:ahLst/>
            <a:cxnLst/>
            <a:rect l="l" t="t" r="r" b="b"/>
            <a:pathLst>
              <a:path w="9269" h="10415">
                <a:moveTo>
                  <a:pt x="9269" y="5158"/>
                </a:moveTo>
                <a:lnTo>
                  <a:pt x="9269" y="3060"/>
                </a:lnTo>
                <a:lnTo>
                  <a:pt x="7595" y="331"/>
                </a:lnTo>
                <a:lnTo>
                  <a:pt x="4712" y="0"/>
                </a:lnTo>
                <a:lnTo>
                  <a:pt x="1714" y="345"/>
                </a:lnTo>
                <a:lnTo>
                  <a:pt x="0" y="3139"/>
                </a:lnTo>
                <a:lnTo>
                  <a:pt x="0" y="7365"/>
                </a:lnTo>
                <a:lnTo>
                  <a:pt x="2844" y="10415"/>
                </a:lnTo>
                <a:lnTo>
                  <a:pt x="6325" y="10415"/>
                </a:lnTo>
                <a:lnTo>
                  <a:pt x="8928" y="8702"/>
                </a:lnTo>
                <a:lnTo>
                  <a:pt x="9269" y="51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90422" y="5069643"/>
            <a:ext cx="3641628" cy="191996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657227" y="2050934"/>
            <a:ext cx="3351592" cy="3216262"/>
          </a:xfrm>
          <a:custGeom>
            <a:avLst/>
            <a:gdLst/>
            <a:ahLst/>
            <a:cxnLst/>
            <a:rect l="l" t="t" r="r" b="b"/>
            <a:pathLst>
              <a:path w="3351592" h="3216262">
                <a:moveTo>
                  <a:pt x="1675789" y="0"/>
                </a:moveTo>
                <a:lnTo>
                  <a:pt x="1538342" y="5330"/>
                </a:lnTo>
                <a:lnTo>
                  <a:pt x="1403957" y="21046"/>
                </a:lnTo>
                <a:lnTo>
                  <a:pt x="1273064" y="46733"/>
                </a:lnTo>
                <a:lnTo>
                  <a:pt x="1146094" y="81979"/>
                </a:lnTo>
                <a:lnTo>
                  <a:pt x="1023479" y="126368"/>
                </a:lnTo>
                <a:lnTo>
                  <a:pt x="905649" y="179488"/>
                </a:lnTo>
                <a:lnTo>
                  <a:pt x="793037" y="240924"/>
                </a:lnTo>
                <a:lnTo>
                  <a:pt x="686072" y="310263"/>
                </a:lnTo>
                <a:lnTo>
                  <a:pt x="585187" y="387091"/>
                </a:lnTo>
                <a:lnTo>
                  <a:pt x="490812" y="470994"/>
                </a:lnTo>
                <a:lnTo>
                  <a:pt x="403378" y="561558"/>
                </a:lnTo>
                <a:lnTo>
                  <a:pt x="323318" y="658371"/>
                </a:lnTo>
                <a:lnTo>
                  <a:pt x="251062" y="761017"/>
                </a:lnTo>
                <a:lnTo>
                  <a:pt x="187040" y="869084"/>
                </a:lnTo>
                <a:lnTo>
                  <a:pt x="131686" y="982157"/>
                </a:lnTo>
                <a:lnTo>
                  <a:pt x="85428" y="1099822"/>
                </a:lnTo>
                <a:lnTo>
                  <a:pt x="48700" y="1221667"/>
                </a:lnTo>
                <a:lnTo>
                  <a:pt x="21932" y="1347277"/>
                </a:lnTo>
                <a:lnTo>
                  <a:pt x="5554" y="1476238"/>
                </a:lnTo>
                <a:lnTo>
                  <a:pt x="0" y="1608137"/>
                </a:lnTo>
                <a:lnTo>
                  <a:pt x="5554" y="1740033"/>
                </a:lnTo>
                <a:lnTo>
                  <a:pt x="21932" y="1868991"/>
                </a:lnTo>
                <a:lnTo>
                  <a:pt x="48700" y="1994598"/>
                </a:lnTo>
                <a:lnTo>
                  <a:pt x="85428" y="2116441"/>
                </a:lnTo>
                <a:lnTo>
                  <a:pt x="131686" y="2234105"/>
                </a:lnTo>
                <a:lnTo>
                  <a:pt x="187040" y="2347177"/>
                </a:lnTo>
                <a:lnTo>
                  <a:pt x="251062" y="2455243"/>
                </a:lnTo>
                <a:lnTo>
                  <a:pt x="323318" y="2557888"/>
                </a:lnTo>
                <a:lnTo>
                  <a:pt x="403378" y="2654700"/>
                </a:lnTo>
                <a:lnTo>
                  <a:pt x="490812" y="2745265"/>
                </a:lnTo>
                <a:lnTo>
                  <a:pt x="585187" y="2829168"/>
                </a:lnTo>
                <a:lnTo>
                  <a:pt x="686072" y="2905996"/>
                </a:lnTo>
                <a:lnTo>
                  <a:pt x="793037" y="2975335"/>
                </a:lnTo>
                <a:lnTo>
                  <a:pt x="905649" y="3036772"/>
                </a:lnTo>
                <a:lnTo>
                  <a:pt x="1023479" y="3089892"/>
                </a:lnTo>
                <a:lnTo>
                  <a:pt x="1146094" y="3134282"/>
                </a:lnTo>
                <a:lnTo>
                  <a:pt x="1273064" y="3169527"/>
                </a:lnTo>
                <a:lnTo>
                  <a:pt x="1403957" y="3195215"/>
                </a:lnTo>
                <a:lnTo>
                  <a:pt x="1538342" y="3210931"/>
                </a:lnTo>
                <a:lnTo>
                  <a:pt x="1675789" y="3216262"/>
                </a:lnTo>
                <a:lnTo>
                  <a:pt x="1813236" y="3210931"/>
                </a:lnTo>
                <a:lnTo>
                  <a:pt x="1947623" y="3195215"/>
                </a:lnTo>
                <a:lnTo>
                  <a:pt x="2078517" y="3169527"/>
                </a:lnTo>
                <a:lnTo>
                  <a:pt x="2205488" y="3134282"/>
                </a:lnTo>
                <a:lnTo>
                  <a:pt x="2328105" y="3089892"/>
                </a:lnTo>
                <a:lnTo>
                  <a:pt x="2445936" y="3036772"/>
                </a:lnTo>
                <a:lnTo>
                  <a:pt x="2558549" y="2975335"/>
                </a:lnTo>
                <a:lnTo>
                  <a:pt x="2665515" y="2905996"/>
                </a:lnTo>
                <a:lnTo>
                  <a:pt x="2766401" y="2829168"/>
                </a:lnTo>
                <a:lnTo>
                  <a:pt x="2860776" y="2745265"/>
                </a:lnTo>
                <a:lnTo>
                  <a:pt x="2948210" y="2654700"/>
                </a:lnTo>
                <a:lnTo>
                  <a:pt x="3028271" y="2557888"/>
                </a:lnTo>
                <a:lnTo>
                  <a:pt x="3100528" y="2455243"/>
                </a:lnTo>
                <a:lnTo>
                  <a:pt x="3164550" y="2347177"/>
                </a:lnTo>
                <a:lnTo>
                  <a:pt x="3219905" y="2234105"/>
                </a:lnTo>
                <a:lnTo>
                  <a:pt x="3266162" y="2116441"/>
                </a:lnTo>
                <a:lnTo>
                  <a:pt x="3302891" y="1994598"/>
                </a:lnTo>
                <a:lnTo>
                  <a:pt x="3329659" y="1868991"/>
                </a:lnTo>
                <a:lnTo>
                  <a:pt x="3346037" y="1740033"/>
                </a:lnTo>
                <a:lnTo>
                  <a:pt x="3351592" y="1608137"/>
                </a:lnTo>
                <a:lnTo>
                  <a:pt x="3346037" y="1476238"/>
                </a:lnTo>
                <a:lnTo>
                  <a:pt x="3329659" y="1347277"/>
                </a:lnTo>
                <a:lnTo>
                  <a:pt x="3302891" y="1221667"/>
                </a:lnTo>
                <a:lnTo>
                  <a:pt x="3266162" y="1099822"/>
                </a:lnTo>
                <a:lnTo>
                  <a:pt x="3219905" y="982157"/>
                </a:lnTo>
                <a:lnTo>
                  <a:pt x="3164550" y="869084"/>
                </a:lnTo>
                <a:lnTo>
                  <a:pt x="3100528" y="761017"/>
                </a:lnTo>
                <a:lnTo>
                  <a:pt x="3028271" y="658371"/>
                </a:lnTo>
                <a:lnTo>
                  <a:pt x="2948210" y="561558"/>
                </a:lnTo>
                <a:lnTo>
                  <a:pt x="2860776" y="470994"/>
                </a:lnTo>
                <a:lnTo>
                  <a:pt x="2766401" y="387091"/>
                </a:lnTo>
                <a:lnTo>
                  <a:pt x="2665515" y="310263"/>
                </a:lnTo>
                <a:lnTo>
                  <a:pt x="2558549" y="240924"/>
                </a:lnTo>
                <a:lnTo>
                  <a:pt x="2445936" y="179488"/>
                </a:lnTo>
                <a:lnTo>
                  <a:pt x="2328105" y="126368"/>
                </a:lnTo>
                <a:lnTo>
                  <a:pt x="2205488" y="81979"/>
                </a:lnTo>
                <a:lnTo>
                  <a:pt x="2078517" y="46733"/>
                </a:lnTo>
                <a:lnTo>
                  <a:pt x="1947623" y="21046"/>
                </a:lnTo>
                <a:lnTo>
                  <a:pt x="1813236" y="5330"/>
                </a:lnTo>
                <a:lnTo>
                  <a:pt x="167578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655934" y="2049228"/>
            <a:ext cx="3354531" cy="322178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621486" y="3787849"/>
            <a:ext cx="256785" cy="2509165"/>
          </a:xfrm>
          <a:custGeom>
            <a:avLst/>
            <a:gdLst/>
            <a:ahLst/>
            <a:cxnLst/>
            <a:rect l="l" t="t" r="r" b="b"/>
            <a:pathLst>
              <a:path w="256785" h="2509165">
                <a:moveTo>
                  <a:pt x="119236" y="248635"/>
                </a:moveTo>
                <a:lnTo>
                  <a:pt x="92993" y="125937"/>
                </a:lnTo>
                <a:lnTo>
                  <a:pt x="76936" y="0"/>
                </a:lnTo>
                <a:lnTo>
                  <a:pt x="87399" y="390263"/>
                </a:lnTo>
                <a:lnTo>
                  <a:pt x="134711" y="510486"/>
                </a:lnTo>
                <a:lnTo>
                  <a:pt x="191321" y="626042"/>
                </a:lnTo>
                <a:lnTo>
                  <a:pt x="256785" y="736505"/>
                </a:lnTo>
                <a:lnTo>
                  <a:pt x="254819" y="593210"/>
                </a:lnTo>
                <a:lnTo>
                  <a:pt x="200574" y="482679"/>
                </a:lnTo>
                <a:lnTo>
                  <a:pt x="155238" y="367685"/>
                </a:lnTo>
                <a:lnTo>
                  <a:pt x="119236" y="248635"/>
                </a:lnTo>
                <a:close/>
              </a:path>
              <a:path w="256785" h="2509165">
                <a:moveTo>
                  <a:pt x="5684" y="5856"/>
                </a:moveTo>
                <a:lnTo>
                  <a:pt x="22441" y="137522"/>
                </a:lnTo>
                <a:lnTo>
                  <a:pt x="49827" y="265799"/>
                </a:lnTo>
                <a:lnTo>
                  <a:pt x="87399" y="390263"/>
                </a:lnTo>
                <a:lnTo>
                  <a:pt x="76936" y="0"/>
                </a:lnTo>
                <a:lnTo>
                  <a:pt x="71489" y="-128770"/>
                </a:lnTo>
                <a:lnTo>
                  <a:pt x="76936" y="-257544"/>
                </a:lnTo>
                <a:lnTo>
                  <a:pt x="92993" y="-383486"/>
                </a:lnTo>
                <a:lnTo>
                  <a:pt x="119236" y="-506187"/>
                </a:lnTo>
                <a:lnTo>
                  <a:pt x="155238" y="-625239"/>
                </a:lnTo>
                <a:lnTo>
                  <a:pt x="200574" y="-740236"/>
                </a:lnTo>
                <a:lnTo>
                  <a:pt x="254819" y="-850769"/>
                </a:lnTo>
                <a:lnTo>
                  <a:pt x="317548" y="-956430"/>
                </a:lnTo>
                <a:lnTo>
                  <a:pt x="388336" y="-1056812"/>
                </a:lnTo>
                <a:lnTo>
                  <a:pt x="466757" y="-1151507"/>
                </a:lnTo>
                <a:lnTo>
                  <a:pt x="552385" y="-1240107"/>
                </a:lnTo>
                <a:lnTo>
                  <a:pt x="644796" y="-1322204"/>
                </a:lnTo>
                <a:lnTo>
                  <a:pt x="743565" y="-1397391"/>
                </a:lnTo>
                <a:lnTo>
                  <a:pt x="848265" y="-1465259"/>
                </a:lnTo>
                <a:lnTo>
                  <a:pt x="958471" y="-1525401"/>
                </a:lnTo>
                <a:lnTo>
                  <a:pt x="1073759" y="-1577409"/>
                </a:lnTo>
                <a:lnTo>
                  <a:pt x="1193703" y="-1620876"/>
                </a:lnTo>
                <a:lnTo>
                  <a:pt x="1317877" y="-1655393"/>
                </a:lnTo>
                <a:lnTo>
                  <a:pt x="1445857" y="-1680553"/>
                </a:lnTo>
                <a:lnTo>
                  <a:pt x="1577216" y="-1695948"/>
                </a:lnTo>
                <a:lnTo>
                  <a:pt x="1711530" y="-1701171"/>
                </a:lnTo>
                <a:lnTo>
                  <a:pt x="1845844" y="-1695948"/>
                </a:lnTo>
                <a:lnTo>
                  <a:pt x="1977203" y="-1680553"/>
                </a:lnTo>
                <a:lnTo>
                  <a:pt x="2105183" y="-1655393"/>
                </a:lnTo>
                <a:lnTo>
                  <a:pt x="2229358" y="-1620876"/>
                </a:lnTo>
                <a:lnTo>
                  <a:pt x="2349303" y="-1577409"/>
                </a:lnTo>
                <a:lnTo>
                  <a:pt x="2464593" y="-1525401"/>
                </a:lnTo>
                <a:lnTo>
                  <a:pt x="2574801" y="-1465259"/>
                </a:lnTo>
                <a:lnTo>
                  <a:pt x="2679503" y="-1397391"/>
                </a:lnTo>
                <a:lnTo>
                  <a:pt x="2778273" y="-1322204"/>
                </a:lnTo>
                <a:lnTo>
                  <a:pt x="2870686" y="-1240107"/>
                </a:lnTo>
                <a:lnTo>
                  <a:pt x="2956317" y="-1151507"/>
                </a:lnTo>
                <a:lnTo>
                  <a:pt x="3034739" y="-1056812"/>
                </a:lnTo>
                <a:lnTo>
                  <a:pt x="3105529" y="-956430"/>
                </a:lnTo>
                <a:lnTo>
                  <a:pt x="3168260" y="-850769"/>
                </a:lnTo>
                <a:lnTo>
                  <a:pt x="3222507" y="-740236"/>
                </a:lnTo>
                <a:lnTo>
                  <a:pt x="3267845" y="-625239"/>
                </a:lnTo>
                <a:lnTo>
                  <a:pt x="3303848" y="-506187"/>
                </a:lnTo>
                <a:lnTo>
                  <a:pt x="3330092" y="-383486"/>
                </a:lnTo>
                <a:lnTo>
                  <a:pt x="3346150" y="-257544"/>
                </a:lnTo>
                <a:lnTo>
                  <a:pt x="3351597" y="-128770"/>
                </a:lnTo>
                <a:lnTo>
                  <a:pt x="3346150" y="0"/>
                </a:lnTo>
                <a:lnTo>
                  <a:pt x="3330092" y="125937"/>
                </a:lnTo>
                <a:lnTo>
                  <a:pt x="3303848" y="248635"/>
                </a:lnTo>
                <a:lnTo>
                  <a:pt x="3267845" y="367685"/>
                </a:lnTo>
                <a:lnTo>
                  <a:pt x="3222507" y="482679"/>
                </a:lnTo>
                <a:lnTo>
                  <a:pt x="3168260" y="593210"/>
                </a:lnTo>
                <a:lnTo>
                  <a:pt x="3105529" y="698869"/>
                </a:lnTo>
                <a:lnTo>
                  <a:pt x="3034739" y="799249"/>
                </a:lnTo>
                <a:lnTo>
                  <a:pt x="2956317" y="893943"/>
                </a:lnTo>
                <a:lnTo>
                  <a:pt x="2870686" y="982541"/>
                </a:lnTo>
                <a:lnTo>
                  <a:pt x="2778273" y="1064637"/>
                </a:lnTo>
                <a:lnTo>
                  <a:pt x="2679503" y="1139823"/>
                </a:lnTo>
                <a:lnTo>
                  <a:pt x="2574801" y="1207691"/>
                </a:lnTo>
                <a:lnTo>
                  <a:pt x="2464593" y="1267832"/>
                </a:lnTo>
                <a:lnTo>
                  <a:pt x="2349303" y="1319840"/>
                </a:lnTo>
                <a:lnTo>
                  <a:pt x="2229358" y="1363307"/>
                </a:lnTo>
                <a:lnTo>
                  <a:pt x="2105183" y="1397824"/>
                </a:lnTo>
                <a:lnTo>
                  <a:pt x="1977203" y="1422984"/>
                </a:lnTo>
                <a:lnTo>
                  <a:pt x="1845844" y="1438379"/>
                </a:lnTo>
                <a:lnTo>
                  <a:pt x="1711530" y="1443601"/>
                </a:lnTo>
                <a:lnTo>
                  <a:pt x="1577216" y="1438379"/>
                </a:lnTo>
                <a:lnTo>
                  <a:pt x="1445857" y="1422984"/>
                </a:lnTo>
                <a:lnTo>
                  <a:pt x="1317877" y="1397824"/>
                </a:lnTo>
                <a:lnTo>
                  <a:pt x="1193703" y="1363307"/>
                </a:lnTo>
                <a:lnTo>
                  <a:pt x="1073759" y="1319840"/>
                </a:lnTo>
                <a:lnTo>
                  <a:pt x="958471" y="1267832"/>
                </a:lnTo>
                <a:lnTo>
                  <a:pt x="848265" y="1207691"/>
                </a:lnTo>
                <a:lnTo>
                  <a:pt x="743565" y="1139823"/>
                </a:lnTo>
                <a:lnTo>
                  <a:pt x="644796" y="1064637"/>
                </a:lnTo>
                <a:lnTo>
                  <a:pt x="552385" y="982541"/>
                </a:lnTo>
                <a:lnTo>
                  <a:pt x="466757" y="893943"/>
                </a:lnTo>
                <a:lnTo>
                  <a:pt x="388336" y="799249"/>
                </a:lnTo>
                <a:lnTo>
                  <a:pt x="317548" y="698869"/>
                </a:lnTo>
                <a:lnTo>
                  <a:pt x="254819" y="593210"/>
                </a:lnTo>
                <a:lnTo>
                  <a:pt x="256785" y="736505"/>
                </a:lnTo>
                <a:lnTo>
                  <a:pt x="330658" y="841449"/>
                </a:lnTo>
                <a:lnTo>
                  <a:pt x="412497" y="940448"/>
                </a:lnTo>
                <a:lnTo>
                  <a:pt x="501858" y="1033074"/>
                </a:lnTo>
                <a:lnTo>
                  <a:pt x="598297" y="1118902"/>
                </a:lnTo>
                <a:lnTo>
                  <a:pt x="701371" y="1197505"/>
                </a:lnTo>
                <a:lnTo>
                  <a:pt x="810635" y="1268458"/>
                </a:lnTo>
                <a:lnTo>
                  <a:pt x="925645" y="1331333"/>
                </a:lnTo>
                <a:lnTo>
                  <a:pt x="1045959" y="1385705"/>
                </a:lnTo>
                <a:lnTo>
                  <a:pt x="1171131" y="1431147"/>
                </a:lnTo>
                <a:lnTo>
                  <a:pt x="1300718" y="1467233"/>
                </a:lnTo>
                <a:lnTo>
                  <a:pt x="1434276" y="1493536"/>
                </a:lnTo>
                <a:lnTo>
                  <a:pt x="1571361" y="1509631"/>
                </a:lnTo>
                <a:lnTo>
                  <a:pt x="1711530" y="1515091"/>
                </a:lnTo>
                <a:lnTo>
                  <a:pt x="1851699" y="1509631"/>
                </a:lnTo>
                <a:lnTo>
                  <a:pt x="1988785" y="1493536"/>
                </a:lnTo>
                <a:lnTo>
                  <a:pt x="2122344" y="1467233"/>
                </a:lnTo>
                <a:lnTo>
                  <a:pt x="2251932" y="1431147"/>
                </a:lnTo>
                <a:lnTo>
                  <a:pt x="2377105" y="1385705"/>
                </a:lnTo>
                <a:lnTo>
                  <a:pt x="2497419" y="1331333"/>
                </a:lnTo>
                <a:lnTo>
                  <a:pt x="2612431" y="1268458"/>
                </a:lnTo>
                <a:lnTo>
                  <a:pt x="2721697" y="1197505"/>
                </a:lnTo>
                <a:lnTo>
                  <a:pt x="2824772" y="1118902"/>
                </a:lnTo>
                <a:lnTo>
                  <a:pt x="2921212" y="1033074"/>
                </a:lnTo>
                <a:lnTo>
                  <a:pt x="3010575" y="940448"/>
                </a:lnTo>
                <a:lnTo>
                  <a:pt x="3092416" y="841449"/>
                </a:lnTo>
                <a:lnTo>
                  <a:pt x="3166290" y="736505"/>
                </a:lnTo>
                <a:lnTo>
                  <a:pt x="3231755" y="626042"/>
                </a:lnTo>
                <a:lnTo>
                  <a:pt x="3288366" y="510486"/>
                </a:lnTo>
                <a:lnTo>
                  <a:pt x="3335680" y="390263"/>
                </a:lnTo>
                <a:lnTo>
                  <a:pt x="3373252" y="265799"/>
                </a:lnTo>
                <a:lnTo>
                  <a:pt x="3400639" y="137522"/>
                </a:lnTo>
                <a:lnTo>
                  <a:pt x="3417397" y="5856"/>
                </a:lnTo>
                <a:lnTo>
                  <a:pt x="3423081" y="-128770"/>
                </a:lnTo>
                <a:lnTo>
                  <a:pt x="3417397" y="-263397"/>
                </a:lnTo>
                <a:lnTo>
                  <a:pt x="3400639" y="-395063"/>
                </a:lnTo>
                <a:lnTo>
                  <a:pt x="3373252" y="-523341"/>
                </a:lnTo>
                <a:lnTo>
                  <a:pt x="3335680" y="-647806"/>
                </a:lnTo>
                <a:lnTo>
                  <a:pt x="3288366" y="-768030"/>
                </a:lnTo>
                <a:lnTo>
                  <a:pt x="3231755" y="-883588"/>
                </a:lnTo>
                <a:lnTo>
                  <a:pt x="3166290" y="-994054"/>
                </a:lnTo>
                <a:lnTo>
                  <a:pt x="3092416" y="-1098999"/>
                </a:lnTo>
                <a:lnTo>
                  <a:pt x="3010575" y="-1198000"/>
                </a:lnTo>
                <a:lnTo>
                  <a:pt x="2921212" y="-1290628"/>
                </a:lnTo>
                <a:lnTo>
                  <a:pt x="2824772" y="-1376458"/>
                </a:lnTo>
                <a:lnTo>
                  <a:pt x="2721697" y="-1455064"/>
                </a:lnTo>
                <a:lnTo>
                  <a:pt x="2612431" y="-1526018"/>
                </a:lnTo>
                <a:lnTo>
                  <a:pt x="2497419" y="-1588895"/>
                </a:lnTo>
                <a:lnTo>
                  <a:pt x="2377105" y="-1643269"/>
                </a:lnTo>
                <a:lnTo>
                  <a:pt x="2251932" y="-1688712"/>
                </a:lnTo>
                <a:lnTo>
                  <a:pt x="2122344" y="-1724799"/>
                </a:lnTo>
                <a:lnTo>
                  <a:pt x="1988785" y="-1751104"/>
                </a:lnTo>
                <a:lnTo>
                  <a:pt x="1851699" y="-1767199"/>
                </a:lnTo>
                <a:lnTo>
                  <a:pt x="1711530" y="-1772659"/>
                </a:lnTo>
                <a:lnTo>
                  <a:pt x="1571361" y="-1767199"/>
                </a:lnTo>
                <a:lnTo>
                  <a:pt x="1434276" y="-1751104"/>
                </a:lnTo>
                <a:lnTo>
                  <a:pt x="1300718" y="-1724799"/>
                </a:lnTo>
                <a:lnTo>
                  <a:pt x="1171131" y="-1688712"/>
                </a:lnTo>
                <a:lnTo>
                  <a:pt x="1045959" y="-1643269"/>
                </a:lnTo>
                <a:lnTo>
                  <a:pt x="925645" y="-1588895"/>
                </a:lnTo>
                <a:lnTo>
                  <a:pt x="810635" y="-1526018"/>
                </a:lnTo>
                <a:lnTo>
                  <a:pt x="701371" y="-1455064"/>
                </a:lnTo>
                <a:lnTo>
                  <a:pt x="598297" y="-1376458"/>
                </a:lnTo>
                <a:lnTo>
                  <a:pt x="501858" y="-1290628"/>
                </a:lnTo>
                <a:lnTo>
                  <a:pt x="412497" y="-1198000"/>
                </a:lnTo>
                <a:lnTo>
                  <a:pt x="330658" y="-1098999"/>
                </a:lnTo>
                <a:lnTo>
                  <a:pt x="256785" y="-994054"/>
                </a:lnTo>
                <a:lnTo>
                  <a:pt x="191321" y="-883588"/>
                </a:lnTo>
                <a:lnTo>
                  <a:pt x="134711" y="-768030"/>
                </a:lnTo>
                <a:lnTo>
                  <a:pt x="87399" y="-647806"/>
                </a:lnTo>
                <a:lnTo>
                  <a:pt x="49827" y="-523341"/>
                </a:lnTo>
                <a:lnTo>
                  <a:pt x="22441" y="-395063"/>
                </a:lnTo>
                <a:lnTo>
                  <a:pt x="5684" y="-263397"/>
                </a:lnTo>
                <a:lnTo>
                  <a:pt x="0" y="-128770"/>
                </a:lnTo>
                <a:lnTo>
                  <a:pt x="5684" y="5856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084950" y="5537007"/>
            <a:ext cx="1047752" cy="145968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8081222" y="5534312"/>
            <a:ext cx="1053122" cy="1463720"/>
          </a:xfrm>
          <a:custGeom>
            <a:avLst/>
            <a:gdLst/>
            <a:ahLst/>
            <a:cxnLst/>
            <a:rect l="l" t="t" r="r" b="b"/>
            <a:pathLst>
              <a:path w="1053122" h="1463720">
                <a:moveTo>
                  <a:pt x="0" y="1463720"/>
                </a:moveTo>
                <a:lnTo>
                  <a:pt x="11380" y="1452330"/>
                </a:lnTo>
                <a:lnTo>
                  <a:pt x="11380" y="11380"/>
                </a:lnTo>
                <a:lnTo>
                  <a:pt x="1041758" y="11380"/>
                </a:lnTo>
                <a:lnTo>
                  <a:pt x="1041758" y="1452330"/>
                </a:lnTo>
                <a:lnTo>
                  <a:pt x="11380" y="1452330"/>
                </a:lnTo>
                <a:lnTo>
                  <a:pt x="1053122" y="1463720"/>
                </a:lnTo>
                <a:lnTo>
                  <a:pt x="1053122" y="0"/>
                </a:lnTo>
                <a:lnTo>
                  <a:pt x="0" y="0"/>
                </a:lnTo>
                <a:lnTo>
                  <a:pt x="0" y="146372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081222" y="6992337"/>
            <a:ext cx="1053122" cy="0"/>
          </a:xfrm>
          <a:custGeom>
            <a:avLst/>
            <a:gdLst/>
            <a:ahLst/>
            <a:cxnLst/>
            <a:rect l="l" t="t" r="r" b="b"/>
            <a:pathLst>
              <a:path w="1053122">
                <a:moveTo>
                  <a:pt x="0" y="0"/>
                </a:moveTo>
                <a:lnTo>
                  <a:pt x="1053122" y="0"/>
                </a:lnTo>
              </a:path>
            </a:pathLst>
          </a:custGeom>
          <a:ln w="12660">
            <a:solidFill>
              <a:srgbClr val="FDFDF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533034" y="5518940"/>
            <a:ext cx="1209178" cy="148766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797749" y="5518940"/>
            <a:ext cx="1209153" cy="148766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17977" y="1664273"/>
            <a:ext cx="1759455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1" dirty="0" smtClean="0">
                <a:solidFill>
                  <a:srgbClr val="363435"/>
                </a:solidFill>
                <a:latin typeface="Calibri"/>
                <a:cs typeface="Calibri"/>
              </a:rPr>
              <a:t>PLANT CONSTRUCTION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606997" y="1760392"/>
            <a:ext cx="764341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object 1096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424617" y="4245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424617" y="4264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424617" y="4283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424617" y="4302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424617" y="4322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424617" y="4341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424617" y="4360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424617" y="4379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424617" y="4398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424617" y="4417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424617" y="4436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424617" y="4455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424617" y="4474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424617" y="4493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424617" y="4512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424617" y="4531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424617" y="4550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424617" y="4569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424617" y="4588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424617" y="4607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424617" y="4626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424617" y="4645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424617" y="4664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424617" y="4683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424617" y="4703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424617" y="4722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424617" y="4741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424617" y="4760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424617" y="4779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424617" y="4798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424617" y="4817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424617" y="4836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424617" y="4855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424617" y="4874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424617" y="4893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5424617" y="4912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424617" y="4931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424617" y="4950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424617" y="4969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424617" y="4988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424617" y="5007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424617" y="5026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424617" y="5045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424617" y="5064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424617" y="5084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424617" y="5103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424617" y="5122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424617" y="5141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424617" y="5160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424617" y="5179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424617" y="5198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424617" y="5217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424617" y="5236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424617" y="5255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424617" y="5274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424617" y="5293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424617" y="5312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424617" y="5331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5424617" y="5350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5424617" y="5369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424617" y="5388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5424617" y="5407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5424617" y="5426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5424617" y="5445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5424617" y="5465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5424617" y="5484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5424617" y="5503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5424617" y="5522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5424617" y="5541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5424617" y="5560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5424617" y="5579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5424617" y="5598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5424617" y="5617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5424617" y="5636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5424617" y="5655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424617" y="5674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5424617" y="5693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5424617" y="5712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5424617" y="5731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5424617" y="575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5424617" y="5769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5424617" y="5788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5424617" y="580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424617" y="5826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424617" y="5846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424617" y="586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424617" y="5884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424617" y="5903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424617" y="592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424617" y="5941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424617" y="5960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424617" y="597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424617" y="5998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424617" y="6017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424617" y="60365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424617" y="6055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424617" y="6074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424617" y="60936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424617" y="6112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424617" y="6131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424617" y="61508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424617" y="6169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424617" y="6188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424617" y="62079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424617" y="6227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424617" y="6246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424617" y="62651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424617" y="6284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424617" y="6303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424617" y="63222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424617" y="6341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424617" y="6360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5424617" y="63794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424617" y="6398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424617" y="6417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424617" y="64365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424617" y="6455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424617" y="6474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424617" y="64937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424617" y="6512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424617" y="6531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424617" y="65508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424617" y="6569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424617" y="6588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424617" y="66080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424617" y="6627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424617" y="6646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424617" y="66651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424617" y="6684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5424617" y="6703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5424617" y="67223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5424617" y="6741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5424617" y="6760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5424617" y="67794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5424617" y="6798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424617" y="6817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424617" y="68366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424617" y="6855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424617" y="6874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424617" y="68937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424617" y="6912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424617" y="6931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424617" y="69509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424617" y="6969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424617" y="6989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424617" y="70080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424617" y="7027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424617" y="7046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424617" y="70652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424617" y="7084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424617" y="7103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416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397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378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359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340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321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302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283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264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245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226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207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188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168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149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130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111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092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073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054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035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016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997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978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959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4940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4921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4902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4883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4864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4845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4826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4807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4787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4768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4749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4730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4711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692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4673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4654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4635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4616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4597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578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4559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540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4521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4502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483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464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445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426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406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387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368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349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4330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311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4292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4273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4254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235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216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197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178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159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140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121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102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083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064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045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025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006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987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968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949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930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911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892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873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854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835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816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797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3778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759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3740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721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3702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683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3664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644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3625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606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3587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3568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3549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3530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3511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3492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473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454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435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416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397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378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359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340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321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302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283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263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244928" y="7114366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225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3206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3187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168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149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130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111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092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073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3054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3035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3016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2997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2978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2959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2940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2921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2902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2882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2863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2844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2825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2806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2787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2768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2749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2730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2711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2692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2673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2654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2635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2616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2597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2578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2559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2540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2521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2501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2482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2463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2444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2425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2406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2387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2368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2349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2330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2311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2292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2273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2254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2235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2216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2197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2178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2159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2140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2120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2101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2082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2063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2044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2025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2006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1987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1968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1949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1930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1911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1892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1873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1854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1835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1816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1797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1778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1759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1739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1720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1701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1682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1663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1644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1625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161615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161175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1606997" y="7104841"/>
            <a:ext cx="9525" cy="9526"/>
          </a:xfrm>
          <a:custGeom>
            <a:avLst/>
            <a:gdLst/>
            <a:ahLst/>
            <a:cxnLst/>
            <a:rect l="l" t="t" r="r" b="b"/>
            <a:pathLst>
              <a:path w="9525" h="9526">
                <a:moveTo>
                  <a:pt x="0" y="0"/>
                </a:moveTo>
                <a:lnTo>
                  <a:pt x="0" y="9526"/>
                </a:lnTo>
                <a:lnTo>
                  <a:pt x="4762" y="9526"/>
                </a:lnTo>
                <a:lnTo>
                  <a:pt x="4762" y="4762"/>
                </a:lnTo>
                <a:lnTo>
                  <a:pt x="95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1606997" y="7090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1606997" y="707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1606997" y="7052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1606997" y="703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1606997" y="7014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1606997" y="699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1606997" y="6976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1606997" y="6957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1606997" y="69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1606997" y="6919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1606997" y="6900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1606997" y="6881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1606997" y="686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1606997" y="6842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1606997" y="6823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1606997" y="6804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1606997" y="678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1606997" y="676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1606997" y="6747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1606997" y="6728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1606997" y="6709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1606997" y="669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1606997" y="667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1606997" y="6652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1606997" y="663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1606997" y="661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1606997" y="6595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1606997" y="657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1606997" y="655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1606997" y="653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1606997" y="6519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1606997" y="6500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1606997" y="648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1606997" y="6461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1606997" y="644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1606997" y="6423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1606997" y="6404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1606997" y="6385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1606997" y="6366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1606997" y="634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1606997" y="6328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1606997" y="6309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1606997" y="629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1606997" y="6271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1606997" y="6252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1606997" y="6233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1606997" y="6214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1606997" y="6195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1606997" y="6176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1606997" y="6157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1606997" y="6138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1606997" y="611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1606997" y="6099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1606997" y="60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1606997" y="6061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1606997" y="60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1606997" y="60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1606997" y="6004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1606997" y="598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1606997" y="596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1606997" y="59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1606997" y="592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1606997" y="590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1606997" y="589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1606997" y="587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1606997" y="585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1606997" y="5833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1606997" y="581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1606997" y="579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1606997" y="5776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1606997" y="575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1606997" y="573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1606997" y="5718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1606997" y="569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1606997" y="568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1606997" y="566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1606997" y="564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1606997" y="562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1606997" y="5604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1606997" y="558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1606997" y="556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1606997" y="5547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1606997" y="552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1606997" y="550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1606997" y="5490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1606997" y="547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1606997" y="5452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1606997" y="543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1606997" y="541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1606997" y="5395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1606997" y="5376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1606997" y="535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1606997" y="533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1606997" y="531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1606997" y="529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1606997" y="5280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1606997" y="5261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1606997" y="524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1606997" y="522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1606997" y="520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1606997" y="518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1606997" y="516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1606997" y="5147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1606997" y="512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1606997" y="5109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1606997" y="509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1606997" y="507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1606997" y="505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1606997" y="5033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1606997" y="501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1606997" y="499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1606997" y="497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1606997" y="495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1606997" y="493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1606997" y="491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1606997" y="489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1606997" y="4880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1606997" y="4861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1606997" y="484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1606997" y="4823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1606997" y="480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1606997" y="4785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1606997" y="4766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1606997" y="474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1606997" y="4728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1606997" y="470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1606997" y="469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1606997" y="467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1606997" y="4652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1606997" y="463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1606997" y="4614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1606997" y="4595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1606997" y="4575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1606997" y="4556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1606997" y="4537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1606997" y="451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1606997" y="449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1606997" y="448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1606997" y="4461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1606997" y="4442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1606997" y="4423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1606997" y="4404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1606997" y="438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1606997" y="4366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1606997" y="434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1606997" y="432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1606997" y="4309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1606997" y="4290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1606997" y="4271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1606997" y="425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1606997" y="4233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1606997" y="4214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1606997" y="419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1606997" y="4175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1606997" y="415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1606997" y="4137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1606997" y="4118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1606997" y="4099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1606997" y="4080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1606997" y="4061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1606997" y="4042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1606997" y="4023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1606997" y="4004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1606997" y="398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1606997" y="396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1606997" y="394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1606997" y="392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1606997" y="390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1606997" y="3890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1606997" y="3871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1606997" y="385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1606997" y="3833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1606997" y="3813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1606997" y="3794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1606997" y="3775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1606997" y="375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1606997" y="3737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1606997" y="371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1606997" y="369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1606997" y="3680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1606997" y="366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1606997" y="3642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1606997" y="3623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1606997" y="360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1606997" y="3585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1606997" y="356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1606997" y="3547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1606997" y="3528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1606997" y="350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1606997" y="3490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1606997" y="347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1606997" y="3452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1606997" y="343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1606997" y="341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1606997" y="339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1606997" y="3375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1606997" y="335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1606997" y="3337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1606997" y="3318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1606997" y="329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1606997" y="3280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1606997" y="326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1606997" y="3242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1606997" y="3223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1606997" y="320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1606997" y="3185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1606997" y="3166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1606997" y="3147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1606997" y="3128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1606997" y="3109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1606997" y="3090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1606997" y="307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1606997" y="305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1606997" y="303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1606997" y="301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1606997" y="2994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1606997" y="297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1606997" y="2956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1606997" y="293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1606997" y="2918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1606997" y="2899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1606997" y="288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1606997" y="286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1606997" y="284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1606997" y="282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1606997" y="280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1606997" y="278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1606997" y="2766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1606997" y="274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1606997" y="272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1606997" y="270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1606997" y="269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1606997" y="2670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1606997" y="2651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1606997" y="263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1606997" y="2613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1606997" y="259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1606997" y="2575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1606997" y="2556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1606997" y="2537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1606997" y="251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1606997" y="2499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1606997" y="248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1606997" y="2461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1606997" y="2442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1606997" y="242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1606997" y="2404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1606997" y="2385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1606997" y="2366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1606997" y="2347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1606997" y="232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1606997" y="2309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1606997" y="228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1606997" y="227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1606997" y="2251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1606997" y="2232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1606997" y="221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1606997" y="219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1606997" y="2175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1606997" y="215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1606997" y="213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1606997" y="2118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1606997" y="209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1606997" y="2080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1606997" y="2061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1606997" y="204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1606997" y="202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1606997" y="200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1606997" y="198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1606997" y="196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1606997" y="1947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1606997" y="192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1606997" y="190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1617181" y="1900092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1636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1655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1674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1693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1712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1731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1750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1769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1788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1807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1826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1845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1864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1883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1902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1921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1941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1960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1979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1998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2017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2036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2055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2074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2093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2112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2131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2150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2169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2188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2207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2226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2245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2264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2283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2302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2322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2341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2360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2379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2398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2417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2436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2455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2474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2493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2512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2531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2550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2569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2588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2607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2626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2645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2664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2683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2703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2722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2741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2760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2779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2798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2817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2836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2855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2874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2893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2912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2931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2950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2969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2988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3007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026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3045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3064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3084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3103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3122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3141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3160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179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3198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3217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3236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3255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3274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3293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3312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3331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3350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3369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3388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3407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3426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3445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3465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3484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3503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3522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3541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3560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3579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3598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3617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3636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3655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3674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3693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3712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3731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3750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3769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3788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3807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3826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3846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3865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3884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3903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3922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3941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3960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3979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3998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4017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4036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4055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4074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4093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4112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4131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4150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4169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4188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4207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4227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4246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4265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4284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4303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4322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4341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4360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4379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4398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4417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4436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4455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4474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4493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4512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4531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4550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4569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4588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4608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4627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4646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4665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4684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4703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4722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4741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4760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4779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4798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4817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4836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4855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4874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4893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4912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4931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4950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4969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4989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5008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027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046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065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084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103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122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141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5160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5179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198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217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236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255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274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293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312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331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5350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370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389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408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424617" y="1900091"/>
            <a:ext cx="9521" cy="7329"/>
          </a:xfrm>
          <a:custGeom>
            <a:avLst/>
            <a:gdLst/>
            <a:ahLst/>
            <a:cxnLst/>
            <a:rect l="l" t="t" r="r" b="b"/>
            <a:pathLst>
              <a:path w="9521" h="7329">
                <a:moveTo>
                  <a:pt x="2559" y="4762"/>
                </a:moveTo>
                <a:lnTo>
                  <a:pt x="2559" y="2561"/>
                </a:lnTo>
                <a:lnTo>
                  <a:pt x="0" y="0"/>
                </a:lnTo>
                <a:lnTo>
                  <a:pt x="0" y="7329"/>
                </a:lnTo>
                <a:lnTo>
                  <a:pt x="9521" y="7329"/>
                </a:lnTo>
                <a:lnTo>
                  <a:pt x="4758" y="4762"/>
                </a:lnTo>
                <a:lnTo>
                  <a:pt x="2559" y="2561"/>
                </a:lnTo>
                <a:lnTo>
                  <a:pt x="2559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427176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1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424617" y="1921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424617" y="194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424617" y="195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424617" y="1978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424617" y="199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424617" y="201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424617" y="2036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424617" y="205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424617" y="207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5424617" y="2093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5424617" y="211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5424617" y="213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5424617" y="2150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5424617" y="216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5424617" y="218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5424617" y="2207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424617" y="2226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424617" y="224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424617" y="2264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5424617" y="2283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5424617" y="230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5424617" y="2321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5424617" y="2340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5424617" y="235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5424617" y="2378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5424617" y="2397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5424617" y="241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5424617" y="2436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5424617" y="2455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5424617" y="247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5424617" y="2493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5424617" y="2512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5424617" y="253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5424617" y="2550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5424617" y="2569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5424617" y="258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5424617" y="2607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5424617" y="2626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5424617" y="264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424617" y="2664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424617" y="2683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424617" y="270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424617" y="2721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424617" y="2740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5424617" y="275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5424617" y="2778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5424617" y="2798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5424617" y="281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5424617" y="2836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5424617" y="2855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5424617" y="287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5424617" y="2893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5424617" y="2912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424617" y="293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424617" y="2950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5424617" y="2969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5424617" y="298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5424617" y="3007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424617" y="3026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424617" y="304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424617" y="3064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424617" y="3083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424617" y="3102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5424617" y="3121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5424617" y="3140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5424617" y="3159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5424617" y="3179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5424617" y="3198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5424617" y="3217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5424617" y="3236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5424617" y="3255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5424617" y="3274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5424617" y="3293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5424617" y="3312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5424617" y="3331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5424617" y="3350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5424617" y="3369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5424617" y="3388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5424617" y="3407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5424617" y="3426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5424617" y="3445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5424617" y="3464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5424617" y="3483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5424617" y="3502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5424617" y="3521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5424617" y="3540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5424617" y="3560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5424617" y="3579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5424617" y="3598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424617" y="3617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424617" y="3636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424617" y="3655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424617" y="3674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424617" y="3693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424617" y="3712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424617" y="3731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424617" y="3750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424617" y="3769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424617" y="3788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5424617" y="3807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5424617" y="3826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5424617" y="3845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5424617" y="3864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5424617" y="3883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5424617" y="3902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5424617" y="3921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5424617" y="3941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5424617" y="3960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5424617" y="3979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5424617" y="3998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5424617" y="4017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5424617" y="4036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5424617" y="4055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5424617" y="4074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5424617" y="4093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5424617" y="4112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5424617" y="4131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5424617" y="4150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5424617" y="4169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5424617" y="4188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5424617" y="4207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5424617" y="4226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9240887" y="424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9240887" y="4264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9240887" y="428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9240887" y="430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9240887" y="432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9240887" y="4341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9240887" y="4360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9240887" y="437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9240887" y="4398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9240887" y="441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9240887" y="443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9240887" y="445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9240887" y="447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9240887" y="449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9240887" y="4512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9240887" y="4531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9240887" y="455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9240887" y="4569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9240887" y="458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9240887" y="460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9240887" y="462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9240887" y="4645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9240887" y="466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9240887" y="468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9240887" y="4703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9240887" y="472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9240887" y="4741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9240887" y="4760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9240887" y="477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9240887" y="4798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9240887" y="4817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9240887" y="4836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9240887" y="4855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9240887" y="4874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9240887" y="4893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9240887" y="491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9240887" y="493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9240887" y="4950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9240887" y="496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9240887" y="4988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9240887" y="500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9240887" y="502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9240887" y="5045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9240887" y="506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9240887" y="5084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9240887" y="5103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9240887" y="5122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9240887" y="514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9240887" y="516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9240887" y="517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9240887" y="519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9240887" y="521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9240887" y="523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9240887" y="525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9240887" y="527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9240887" y="5293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9240887" y="531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9240887" y="533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9240887" y="5350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9240887" y="536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9240887" y="5388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9240887" y="540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9240887" y="542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9240887" y="5445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9240887" y="5465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9240887" y="5484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9240887" y="5503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9240887" y="5522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9240887" y="5541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9240887" y="5560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9240887" y="557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9240887" y="559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9240887" y="5617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9240887" y="5636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9240887" y="565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9240887" y="5674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9240887" y="5693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9240887" y="571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9240887" y="573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9240887" y="575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9240887" y="5769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9240887" y="5788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9240887" y="580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9240887" y="582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9240887" y="5846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9240887" y="586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9240887" y="5884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9240887" y="59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9240887" y="592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9240887" y="5941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9240887" y="596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9240887" y="597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9240887" y="5998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9240887" y="6017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9240887" y="6036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9240887" y="6055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9240887" y="6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9240887" y="6093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9240887" y="6112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9240887" y="6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9240887" y="615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9240887" y="6169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9240887" y="6188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9240887" y="62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9240887" y="6227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9240887" y="6246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9240887" y="6265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9240887" y="6284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9240887" y="630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9240887" y="632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9240887" y="6341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9240887" y="6360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9240887" y="6379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9240887" y="6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9240887" y="6417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9240887" y="64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9240887" y="6455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9240887" y="6474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9240887" y="6493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9240887" y="6512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9240887" y="6531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9240887" y="655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9240887" y="6569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9240887" y="6588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9240887" y="6608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9240887" y="6627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9240887" y="6646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9240887" y="666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9240887" y="6684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9240887" y="6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9240887" y="6722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9240887" y="6741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9240887" y="6760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9240887" y="67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9240887" y="6798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9240887" y="6817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9240887" y="683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9240887" y="6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9240887" y="6874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9240887" y="68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9240887" y="691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9240887" y="6931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9240887" y="6950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9240887" y="6969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9240887" y="6989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9240887" y="70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9240887" y="702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9240887" y="704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9240887" y="7065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9240887" y="7084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9240887" y="710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9232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9213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9194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9175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9156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9137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9118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9099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9080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9061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9042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9023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9004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8985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8966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8947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8928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8909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8889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8870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8851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8832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8813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8794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8775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8756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8737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8718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8699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8680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8661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8642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8623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8604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8585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8566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8547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8528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8509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8489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8470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8451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8432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8413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8394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8375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8356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8337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8318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8299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8280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8261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8242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8223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8204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8185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8166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8147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8127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8108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8089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8070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8051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8032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8013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7994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7975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7956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7937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7918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7899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7880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7861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7842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7823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7804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7785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7766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7746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7727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7708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7689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7670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7651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7632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7613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7594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7575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7556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7537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7518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7499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7480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7461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7442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7423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7404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7385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7366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7346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7327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7308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7289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7270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7251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7232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7213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7194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7175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7156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7137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7118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7099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7080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7061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7042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7023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7004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6984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6965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6946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6927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908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6889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6870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6851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6832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813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794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775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756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6737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718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6699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6680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6661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6642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6623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6603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6584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6565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6546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6527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6508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6489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6470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6451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6432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6413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6394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6375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6356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6337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6318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6299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6280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6261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6242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6223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6203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6184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6165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6146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6127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6108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6089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6070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6051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6032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6013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5994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5975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5956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5937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5918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5899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5880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5861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5841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5822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5803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5784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5765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5746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5727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5708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5689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5670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5651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5632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5613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5594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5575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5556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5537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5518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5499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5480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5460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5441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543242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542802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5423270" y="7104841"/>
            <a:ext cx="9521" cy="9526"/>
          </a:xfrm>
          <a:custGeom>
            <a:avLst/>
            <a:gdLst/>
            <a:ahLst/>
            <a:cxnLst/>
            <a:rect l="l" t="t" r="r" b="b"/>
            <a:pathLst>
              <a:path w="9521" h="9526">
                <a:moveTo>
                  <a:pt x="0" y="0"/>
                </a:moveTo>
                <a:lnTo>
                  <a:pt x="0" y="9526"/>
                </a:lnTo>
                <a:lnTo>
                  <a:pt x="4758" y="9526"/>
                </a:lnTo>
                <a:lnTo>
                  <a:pt x="4758" y="4762"/>
                </a:lnTo>
                <a:lnTo>
                  <a:pt x="95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5423270" y="70905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5423270" y="70715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5423270" y="7052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5423270" y="70334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5423270" y="70143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5423270" y="6995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5423270" y="69762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5423270" y="69572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5423270" y="6938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5423270" y="69191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5423270" y="69000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5423270" y="6881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5423270" y="68619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5423270" y="68429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5423270" y="6823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5423270" y="68048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5423270" y="67857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5423270" y="6766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5423270" y="67476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5423270" y="67286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5423270" y="6709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5423270" y="66905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5423270" y="66714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5423270" y="6652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5423270" y="66333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5423270" y="66143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5423270" y="6595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5423270" y="65762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5423270" y="65571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5423270" y="6538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5423270" y="65190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5423270" y="65000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5423270" y="6480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5423270" y="64619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5423270" y="64428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5423270" y="6423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5423270" y="64047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5423270" y="63857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5423270" y="6366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5423270" y="63476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5423270" y="63285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5423270" y="6309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5423270" y="62904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5423270" y="62714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5423270" y="6252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5423270" y="62333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5423270" y="62142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5423270" y="6195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5423270" y="61761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5423270" y="61571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5423270" y="6138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5423270" y="61190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5423270" y="60999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5423270" y="6080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5423270" y="60618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5423270" y="60428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5423270" y="6023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5423270" y="60047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5423270" y="598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5423270" y="596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5423270" y="5947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5423270" y="592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5423270" y="590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5423270" y="5890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5423270" y="587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5423270" y="585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5423270" y="5833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5423270" y="581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5423270" y="579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5423270" y="5776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5423270" y="575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5423270" y="573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5423270" y="5718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5423270" y="569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5423270" y="5680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5423270" y="5661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5423270" y="564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5423270" y="5623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5423270" y="5604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5423270" y="558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5423270" y="5566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5423270" y="5547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5423270" y="552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5423270" y="5509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5423270" y="5490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5423270" y="547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5423270" y="5452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5423270" y="5433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5423270" y="541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5423270" y="5395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5423270" y="5376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5423270" y="535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5423270" y="5337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5423270" y="5318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5423270" y="529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5423270" y="5280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5423270" y="5261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5423270" y="524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5423270" y="5223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5423270" y="5204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5423270" y="518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5423270" y="5166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5423270" y="5147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5423270" y="512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5423270" y="5109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5423270" y="5090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5423270" y="507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5423270" y="5052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5423270" y="5033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5423270" y="501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5423270" y="4995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5423270" y="4976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5423270" y="495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5423270" y="4937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5423270" y="4918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5423270" y="489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5423270" y="4880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5423270" y="4861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5423270" y="4842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5423270" y="4823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5423270" y="4804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5423270" y="4785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5423270" y="4766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5423270" y="4747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5423270" y="4728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5423270" y="4709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5423270" y="4690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5423270" y="4671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5423270" y="4652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5423270" y="4633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5423270" y="4614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5423270" y="4595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5423270" y="4575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5423270" y="4556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5423270" y="4537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5423270" y="4518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5423270" y="4499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5423270" y="4480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5423270" y="4461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5423270" y="4442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5423270" y="4423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5423270" y="4404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5423270" y="4385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5423270" y="4366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5423270" y="4347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5423270" y="4328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5423270" y="4309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5423270" y="4290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5423270" y="4271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5423270" y="4252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5423270" y="4233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5423270" y="4214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5423270" y="4194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5423270" y="4175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5423270" y="4156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5423270" y="4137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5423270" y="4118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5423270" y="4099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5423270" y="4080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5423270" y="4061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5423270" y="4042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5423270" y="4023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5423270" y="4004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5423270" y="3985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5423270" y="3966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5423270" y="3947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5423270" y="3928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5423270" y="3909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5423270" y="3890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5423270" y="3871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5423270" y="3852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5423270" y="3833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5423270" y="3813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5423270" y="3794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5423270" y="3775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5423270" y="3756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5423270" y="3737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5423270" y="3718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5423270" y="3699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5423270" y="3680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5423270" y="3661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5423270" y="3642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5423270" y="3623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5423270" y="3604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5423270" y="3585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5423270" y="3566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5423270" y="3547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5423270" y="3528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5423270" y="3509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5423270" y="3490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5423270" y="3471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5423270" y="3452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5423270" y="3432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5423270" y="3413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5423270" y="3394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5423270" y="3375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5423270" y="3356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5423270" y="3337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5423270" y="3318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5423270" y="3299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5423270" y="3280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5423270" y="3261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5423270" y="3242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5423270" y="3223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5423270" y="3204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5423270" y="3185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5423270" y="3166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5423270" y="3147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5423270" y="3128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5423270" y="3109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5423270" y="3090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5423270" y="3071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5423270" y="3051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5423270" y="3032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5423270" y="3013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5423270" y="2994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5423270" y="2975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5423270" y="2956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5423270" y="2937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5423270" y="2918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5423270" y="2899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5423270" y="2880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5423270" y="2861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5423270" y="2842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5423270" y="2823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5423270" y="2804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5423270" y="2785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5423270" y="2766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5423270" y="2747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5423270" y="2728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5423270" y="2709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5423270" y="2690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5423270" y="2670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5423270" y="2651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5423270" y="2632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5423270" y="2613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5423270" y="2594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5423270" y="2575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5423270" y="2556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5423270" y="2537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5423270" y="2518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5423270" y="2499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5423270" y="2480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5423270" y="2461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5423270" y="2442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5423270" y="2423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5423270" y="2404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5423270" y="2385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5423270" y="2366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5423270" y="2347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5423270" y="2328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5423270" y="2309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5423270" y="2289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5423270" y="2270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5423270" y="2251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5423270" y="2232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5423270" y="2213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5423270" y="2194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5423270" y="2175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5423270" y="215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5423270" y="2137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5423270" y="2118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5423270" y="209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5423270" y="2080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5423270" y="2061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5423270" y="204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5423270" y="2023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5423270" y="2004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5423270" y="198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5423270" y="1966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5423270" y="1947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5423270" y="192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5423270" y="1908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5433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5452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5471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5490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5509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5528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5547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5566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5585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5604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5623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5642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5662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5681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5700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5719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5738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5757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5776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5795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5814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5833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5852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5871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5890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5909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5928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5947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5966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5985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6004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6024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6043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6062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6081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6100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6119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6138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6157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6176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6195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6214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6233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6252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6271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6290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6309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6328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6347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6366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6385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6405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6424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6443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6462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6481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6500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6519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6538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6557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6576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6595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6614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6633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6652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6671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6690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6709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6728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6747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6766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6785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6805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6824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6843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6862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6881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6900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6919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6938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6957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6976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6995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7014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7033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7052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7071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7090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7109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7128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7147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7167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7186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7205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7224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7243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7262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7281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7300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7319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7338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7357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7376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7395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7414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7433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7452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7471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7490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7509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7528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7548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7567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7586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7605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7624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7643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7662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7681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7700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7719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7738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7757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7776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7795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7814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7833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7852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7871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7890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7909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7928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7948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7967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7986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8005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8024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8043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8062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8081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8100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8119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8138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8157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8176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8195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8214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8233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8252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8271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8290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8310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8329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8348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8367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8386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8405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8424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8443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8462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8481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8500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8519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8538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8557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8576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8595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8614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8633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8652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8671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8691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8710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8729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8748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8767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8786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8805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8824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8843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8862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8881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8900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8919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8938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8957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8976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8995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9014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9033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9052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9071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9091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9110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9129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9148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9167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9186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9205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9224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9240887" y="1900091"/>
            <a:ext cx="9525" cy="7329"/>
          </a:xfrm>
          <a:custGeom>
            <a:avLst/>
            <a:gdLst/>
            <a:ahLst/>
            <a:cxnLst/>
            <a:rect l="l" t="t" r="r" b="b"/>
            <a:pathLst>
              <a:path w="9525" h="7329">
                <a:moveTo>
                  <a:pt x="2562" y="4762"/>
                </a:moveTo>
                <a:lnTo>
                  <a:pt x="2562" y="2562"/>
                </a:lnTo>
                <a:lnTo>
                  <a:pt x="0" y="0"/>
                </a:lnTo>
                <a:lnTo>
                  <a:pt x="0" y="7329"/>
                </a:lnTo>
                <a:lnTo>
                  <a:pt x="9525" y="7329"/>
                </a:lnTo>
                <a:lnTo>
                  <a:pt x="4762" y="4762"/>
                </a:lnTo>
                <a:lnTo>
                  <a:pt x="2562" y="2562"/>
                </a:lnTo>
                <a:lnTo>
                  <a:pt x="25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9243449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2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9240887" y="1921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9240887" y="194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9240887" y="195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9240887" y="197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9240887" y="199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9240887" y="201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9240887" y="203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9240887" y="205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9240887" y="207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9240887" y="209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9240887" y="211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9240887" y="213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9240887" y="215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9240887" y="216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9240887" y="218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9240887" y="220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9240887" y="222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9240887" y="224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9240887" y="2264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9240887" y="2283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9240887" y="230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9240887" y="232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9240887" y="234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9240887" y="235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9240887" y="237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9240887" y="2397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9240887" y="241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9240887" y="2436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9240887" y="245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9240887" y="247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9240887" y="2493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9240887" y="2512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9240887" y="253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9240887" y="2550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9240887" y="2569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9240887" y="258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9240887" y="2607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9240887" y="262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9240887" y="264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9240887" y="2664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9240887" y="268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9240887" y="270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9240887" y="2721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9240887" y="274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9240887" y="275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9240887" y="277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9240887" y="279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9240887" y="281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9240887" y="283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9240887" y="285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9240887" y="287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9240887" y="2893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9240887" y="2912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9240887" y="293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9240887" y="2950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9240887" y="2969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9240887" y="298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9240887" y="3007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9240887" y="3026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9240887" y="304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9240887" y="3064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9240887" y="308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9240887" y="3102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9240887" y="312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9240887" y="3140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9240887" y="3159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9240887" y="317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9240887" y="319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9240887" y="321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9240887" y="323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9240887" y="325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1" name="object 2951"/>
          <p:cNvSpPr/>
          <p:nvPr/>
        </p:nvSpPr>
        <p:spPr>
          <a:xfrm>
            <a:off x="9240887" y="327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2" name="object 2952"/>
          <p:cNvSpPr/>
          <p:nvPr/>
        </p:nvSpPr>
        <p:spPr>
          <a:xfrm>
            <a:off x="9240887" y="3293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3" name="object 2953"/>
          <p:cNvSpPr/>
          <p:nvPr/>
        </p:nvSpPr>
        <p:spPr>
          <a:xfrm>
            <a:off x="9240887" y="3312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4" name="object 2954"/>
          <p:cNvSpPr/>
          <p:nvPr/>
        </p:nvSpPr>
        <p:spPr>
          <a:xfrm>
            <a:off x="9240887" y="3331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9240887" y="3350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9240887" y="3369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7" name="object 2957"/>
          <p:cNvSpPr/>
          <p:nvPr/>
        </p:nvSpPr>
        <p:spPr>
          <a:xfrm>
            <a:off x="9240887" y="3388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8" name="object 2958"/>
          <p:cNvSpPr/>
          <p:nvPr/>
        </p:nvSpPr>
        <p:spPr>
          <a:xfrm>
            <a:off x="9240887" y="340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9" name="object 2959"/>
          <p:cNvSpPr/>
          <p:nvPr/>
        </p:nvSpPr>
        <p:spPr>
          <a:xfrm>
            <a:off x="9240887" y="3426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0" name="object 2960"/>
          <p:cNvSpPr/>
          <p:nvPr/>
        </p:nvSpPr>
        <p:spPr>
          <a:xfrm>
            <a:off x="9240887" y="344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1" name="object 2961"/>
          <p:cNvSpPr/>
          <p:nvPr/>
        </p:nvSpPr>
        <p:spPr>
          <a:xfrm>
            <a:off x="9240887" y="3464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2" name="object 2962"/>
          <p:cNvSpPr/>
          <p:nvPr/>
        </p:nvSpPr>
        <p:spPr>
          <a:xfrm>
            <a:off x="9240887" y="348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3" name="object 2963"/>
          <p:cNvSpPr/>
          <p:nvPr/>
        </p:nvSpPr>
        <p:spPr>
          <a:xfrm>
            <a:off x="9240887" y="350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4" name="object 2964"/>
          <p:cNvSpPr/>
          <p:nvPr/>
        </p:nvSpPr>
        <p:spPr>
          <a:xfrm>
            <a:off x="9240887" y="352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9240887" y="3540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9240887" y="356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9240887" y="357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9240887" y="3598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9240887" y="361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9240887" y="363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9240887" y="3655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9240887" y="367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9240887" y="369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9240887" y="371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9240887" y="3731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9240887" y="375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9240887" y="3769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9240887" y="3788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9240887" y="3807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9240887" y="382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9240887" y="384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9240887" y="386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3" name="object 2983"/>
          <p:cNvSpPr/>
          <p:nvPr/>
        </p:nvSpPr>
        <p:spPr>
          <a:xfrm>
            <a:off x="9240887" y="388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4" name="object 2984"/>
          <p:cNvSpPr/>
          <p:nvPr/>
        </p:nvSpPr>
        <p:spPr>
          <a:xfrm>
            <a:off x="9240887" y="3902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5" name="object 2985"/>
          <p:cNvSpPr/>
          <p:nvPr/>
        </p:nvSpPr>
        <p:spPr>
          <a:xfrm>
            <a:off x="9240887" y="3921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9240887" y="3941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9240887" y="3960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9240887" y="3979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9240887" y="399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9240887" y="401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9240887" y="403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9240887" y="405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9240887" y="407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9240887" y="4093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9240887" y="411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9240887" y="4131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9240887" y="4150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9240887" y="416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9240887" y="4188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9240887" y="420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9240887" y="4226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706659" y="1981314"/>
            <a:ext cx="91716" cy="70865"/>
          </a:xfrm>
          <a:custGeom>
            <a:avLst/>
            <a:gdLst/>
            <a:ahLst/>
            <a:cxnLst/>
            <a:rect l="l" t="t" r="r" b="b"/>
            <a:pathLst>
              <a:path w="91716" h="70865">
                <a:moveTo>
                  <a:pt x="227" y="3646"/>
                </a:moveTo>
                <a:lnTo>
                  <a:pt x="18780" y="68478"/>
                </a:lnTo>
                <a:lnTo>
                  <a:pt x="19634" y="70004"/>
                </a:lnTo>
                <a:lnTo>
                  <a:pt x="22479" y="70764"/>
                </a:lnTo>
                <a:lnTo>
                  <a:pt x="25463" y="70865"/>
                </a:lnTo>
                <a:lnTo>
                  <a:pt x="29044" y="70689"/>
                </a:lnTo>
                <a:lnTo>
                  <a:pt x="31748" y="68478"/>
                </a:lnTo>
                <a:lnTo>
                  <a:pt x="45313" y="15468"/>
                </a:lnTo>
                <a:lnTo>
                  <a:pt x="60134" y="68478"/>
                </a:lnTo>
                <a:lnTo>
                  <a:pt x="60984" y="70004"/>
                </a:lnTo>
                <a:lnTo>
                  <a:pt x="63792" y="70764"/>
                </a:lnTo>
                <a:lnTo>
                  <a:pt x="66647" y="70865"/>
                </a:lnTo>
                <a:lnTo>
                  <a:pt x="70128" y="70689"/>
                </a:lnTo>
                <a:lnTo>
                  <a:pt x="73101" y="68478"/>
                </a:lnTo>
                <a:lnTo>
                  <a:pt x="91716" y="3682"/>
                </a:lnTo>
                <a:lnTo>
                  <a:pt x="91310" y="406"/>
                </a:lnTo>
                <a:lnTo>
                  <a:pt x="88722" y="0"/>
                </a:lnTo>
                <a:lnTo>
                  <a:pt x="85749" y="39"/>
                </a:lnTo>
                <a:lnTo>
                  <a:pt x="82649" y="2019"/>
                </a:lnTo>
                <a:lnTo>
                  <a:pt x="67182" y="60782"/>
                </a:lnTo>
                <a:lnTo>
                  <a:pt x="50965" y="2070"/>
                </a:lnTo>
                <a:lnTo>
                  <a:pt x="48931" y="190"/>
                </a:lnTo>
                <a:lnTo>
                  <a:pt x="45921" y="0"/>
                </a:lnTo>
                <a:lnTo>
                  <a:pt x="43279" y="115"/>
                </a:lnTo>
                <a:lnTo>
                  <a:pt x="40551" y="2070"/>
                </a:lnTo>
                <a:lnTo>
                  <a:pt x="25563" y="60782"/>
                </a:lnTo>
                <a:lnTo>
                  <a:pt x="9726" y="1958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63"/>
                </a:lnTo>
                <a:lnTo>
                  <a:pt x="227" y="3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1817099" y="19798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88"/>
                </a:lnTo>
                <a:lnTo>
                  <a:pt x="3376" y="10732"/>
                </a:lnTo>
                <a:lnTo>
                  <a:pt x="7607" y="10732"/>
                </a:lnTo>
                <a:lnTo>
                  <a:pt x="10666" y="8839"/>
                </a:lnTo>
                <a:lnTo>
                  <a:pt x="11062" y="5307"/>
                </a:lnTo>
                <a:lnTo>
                  <a:pt x="10681" y="1840"/>
                </a:lnTo>
                <a:lnTo>
                  <a:pt x="7683" y="0"/>
                </a:lnTo>
                <a:lnTo>
                  <a:pt x="3453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6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9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1844056" y="1986934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1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3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4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70" y="6045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4"/>
                </a:lnTo>
                <a:lnTo>
                  <a:pt x="30039" y="56757"/>
                </a:lnTo>
                <a:lnTo>
                  <a:pt x="27296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6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895017" y="1976306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7" y="37947"/>
                </a:lnTo>
                <a:lnTo>
                  <a:pt x="40561" y="33008"/>
                </a:lnTo>
                <a:lnTo>
                  <a:pt x="38200" y="28994"/>
                </a:lnTo>
                <a:lnTo>
                  <a:pt x="35025" y="25678"/>
                </a:lnTo>
                <a:lnTo>
                  <a:pt x="30567" y="23468"/>
                </a:lnTo>
                <a:lnTo>
                  <a:pt x="27835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5"/>
                </a:lnTo>
                <a:lnTo>
                  <a:pt x="11517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0"/>
                </a:lnTo>
                <a:lnTo>
                  <a:pt x="2854" y="75844"/>
                </a:lnTo>
                <a:lnTo>
                  <a:pt x="6095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2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991725" y="1979862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11"/>
                </a:moveTo>
                <a:lnTo>
                  <a:pt x="381" y="8888"/>
                </a:lnTo>
                <a:lnTo>
                  <a:pt x="3375" y="10732"/>
                </a:lnTo>
                <a:lnTo>
                  <a:pt x="7606" y="10732"/>
                </a:lnTo>
                <a:lnTo>
                  <a:pt x="10666" y="8839"/>
                </a:lnTo>
                <a:lnTo>
                  <a:pt x="11061" y="5307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1" h="72288">
                <a:moveTo>
                  <a:pt x="1269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2025190" y="199923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9" y="2753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2"/>
                </a:lnTo>
                <a:lnTo>
                  <a:pt x="18252" y="8545"/>
                </a:lnTo>
                <a:lnTo>
                  <a:pt x="22734" y="7747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5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2086038" y="2020773"/>
            <a:ext cx="26531" cy="7430"/>
          </a:xfrm>
          <a:custGeom>
            <a:avLst/>
            <a:gdLst/>
            <a:ahLst/>
            <a:cxnLst/>
            <a:rect l="l" t="t" r="r" b="b"/>
            <a:pathLst>
              <a:path w="26531" h="7430">
                <a:moveTo>
                  <a:pt x="26531" y="3683"/>
                </a:moveTo>
                <a:lnTo>
                  <a:pt x="26531" y="2995"/>
                </a:lnTo>
                <a:lnTo>
                  <a:pt x="24637" y="0"/>
                </a:lnTo>
                <a:lnTo>
                  <a:pt x="1954" y="0"/>
                </a:lnTo>
                <a:lnTo>
                  <a:pt x="481" y="800"/>
                </a:lnTo>
                <a:lnTo>
                  <a:pt x="0" y="3683"/>
                </a:lnTo>
                <a:lnTo>
                  <a:pt x="1954" y="7430"/>
                </a:lnTo>
                <a:lnTo>
                  <a:pt x="24637" y="7430"/>
                </a:lnTo>
                <a:lnTo>
                  <a:pt x="26048" y="6602"/>
                </a:lnTo>
                <a:lnTo>
                  <a:pt x="26531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2131872" y="1976306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1" y="33008"/>
                </a:lnTo>
                <a:lnTo>
                  <a:pt x="38204" y="28994"/>
                </a:lnTo>
                <a:lnTo>
                  <a:pt x="35027" y="25678"/>
                </a:lnTo>
                <a:lnTo>
                  <a:pt x="30571" y="23468"/>
                </a:lnTo>
                <a:lnTo>
                  <a:pt x="2782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26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57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5"/>
                </a:lnTo>
                <a:lnTo>
                  <a:pt x="33098" y="42810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2193851" y="199923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7" y="11163"/>
                </a:lnTo>
                <a:lnTo>
                  <a:pt x="17689" y="8888"/>
                </a:lnTo>
                <a:lnTo>
                  <a:pt x="21894" y="7480"/>
                </a:lnTo>
                <a:lnTo>
                  <a:pt x="27445" y="7480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5" y="19418"/>
                </a:lnTo>
                <a:lnTo>
                  <a:pt x="39559" y="24270"/>
                </a:lnTo>
                <a:lnTo>
                  <a:pt x="39559" y="29731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0" y="37288"/>
                </a:lnTo>
                <a:lnTo>
                  <a:pt x="48312" y="33958"/>
                </a:lnTo>
                <a:lnTo>
                  <a:pt x="48844" y="3029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7"/>
                </a:lnTo>
                <a:lnTo>
                  <a:pt x="32424" y="596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40"/>
                </a:lnTo>
                <a:lnTo>
                  <a:pt x="8294" y="5219"/>
                </a:lnTo>
                <a:lnTo>
                  <a:pt x="4138" y="10072"/>
                </a:lnTo>
                <a:lnTo>
                  <a:pt x="2576" y="12952"/>
                </a:lnTo>
                <a:lnTo>
                  <a:pt x="1550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12"/>
                </a:moveTo>
                <a:lnTo>
                  <a:pt x="21451" y="46112"/>
                </a:lnTo>
                <a:lnTo>
                  <a:pt x="17106" y="44578"/>
                </a:lnTo>
                <a:lnTo>
                  <a:pt x="13639" y="42137"/>
                </a:lnTo>
                <a:lnTo>
                  <a:pt x="11343" y="38634"/>
                </a:lnTo>
                <a:lnTo>
                  <a:pt x="10021" y="34225"/>
                </a:lnTo>
                <a:lnTo>
                  <a:pt x="10400" y="50673"/>
                </a:lnTo>
                <a:lnTo>
                  <a:pt x="13384" y="51865"/>
                </a:lnTo>
                <a:lnTo>
                  <a:pt x="16372" y="5306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57"/>
                </a:lnTo>
                <a:lnTo>
                  <a:pt x="37186" y="39038"/>
                </a:lnTo>
                <a:lnTo>
                  <a:pt x="34710" y="42443"/>
                </a:lnTo>
                <a:lnTo>
                  <a:pt x="3118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2263049" y="2000004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3" y="0"/>
                </a:moveTo>
                <a:lnTo>
                  <a:pt x="33094" y="1663"/>
                </a:lnTo>
                <a:lnTo>
                  <a:pt x="33094" y="35788"/>
                </a:lnTo>
                <a:lnTo>
                  <a:pt x="30593" y="38862"/>
                </a:lnTo>
                <a:lnTo>
                  <a:pt x="28230" y="41212"/>
                </a:lnTo>
                <a:lnTo>
                  <a:pt x="23785" y="44385"/>
                </a:lnTo>
                <a:lnTo>
                  <a:pt x="19314" y="45172"/>
                </a:lnTo>
                <a:lnTo>
                  <a:pt x="16052" y="44842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3"/>
                </a:lnTo>
                <a:lnTo>
                  <a:pt x="8635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36"/>
                </a:lnTo>
                <a:lnTo>
                  <a:pt x="7024" y="50177"/>
                </a:lnTo>
                <a:lnTo>
                  <a:pt x="11465" y="52348"/>
                </a:lnTo>
                <a:lnTo>
                  <a:pt x="14208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0"/>
                </a:lnTo>
                <a:lnTo>
                  <a:pt x="28422" y="49352"/>
                </a:lnTo>
                <a:lnTo>
                  <a:pt x="31175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7" y="925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2324818" y="1999231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04"/>
                </a:moveTo>
                <a:lnTo>
                  <a:pt x="16015" y="0"/>
                </a:lnTo>
                <a:lnTo>
                  <a:pt x="13423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49" y="7214"/>
                </a:lnTo>
                <a:lnTo>
                  <a:pt x="1562" y="10720"/>
                </a:lnTo>
                <a:lnTo>
                  <a:pt x="1195" y="14479"/>
                </a:lnTo>
                <a:lnTo>
                  <a:pt x="1536" y="18517"/>
                </a:lnTo>
                <a:lnTo>
                  <a:pt x="2948" y="21628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78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2" y="41173"/>
                </a:lnTo>
                <a:lnTo>
                  <a:pt x="22899" y="44578"/>
                </a:lnTo>
                <a:lnTo>
                  <a:pt x="19684" y="46014"/>
                </a:lnTo>
                <a:lnTo>
                  <a:pt x="17081" y="46497"/>
                </a:lnTo>
                <a:lnTo>
                  <a:pt x="13539" y="46497"/>
                </a:lnTo>
                <a:lnTo>
                  <a:pt x="10199" y="45759"/>
                </a:lnTo>
                <a:lnTo>
                  <a:pt x="614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5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82"/>
                </a:lnTo>
                <a:lnTo>
                  <a:pt x="32259" y="46609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31"/>
                </a:lnTo>
                <a:lnTo>
                  <a:pt x="28220" y="26633"/>
                </a:lnTo>
                <a:lnTo>
                  <a:pt x="25210" y="25110"/>
                </a:lnTo>
                <a:lnTo>
                  <a:pt x="22161" y="23813"/>
                </a:lnTo>
                <a:lnTo>
                  <a:pt x="19112" y="22607"/>
                </a:lnTo>
                <a:lnTo>
                  <a:pt x="16142" y="21437"/>
                </a:lnTo>
                <a:lnTo>
                  <a:pt x="12509" y="19342"/>
                </a:lnTo>
                <a:lnTo>
                  <a:pt x="10123" y="16588"/>
                </a:lnTo>
                <a:lnTo>
                  <a:pt x="9766" y="13982"/>
                </a:lnTo>
                <a:lnTo>
                  <a:pt x="10339" y="11177"/>
                </a:lnTo>
                <a:lnTo>
                  <a:pt x="12750" y="8282"/>
                </a:lnTo>
                <a:lnTo>
                  <a:pt x="16015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35" y="10083"/>
                </a:lnTo>
                <a:lnTo>
                  <a:pt x="32043" y="8308"/>
                </a:lnTo>
                <a:lnTo>
                  <a:pt x="31978" y="5690"/>
                </a:lnTo>
                <a:lnTo>
                  <a:pt x="30405" y="2908"/>
                </a:lnTo>
                <a:lnTo>
                  <a:pt x="27471" y="1461"/>
                </a:lnTo>
                <a:lnTo>
                  <a:pt x="24192" y="535"/>
                </a:lnTo>
                <a:lnTo>
                  <a:pt x="21588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2376270" y="1999231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7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4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8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71"/>
                </a:lnTo>
                <a:lnTo>
                  <a:pt x="36179" y="44552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1"/>
                </a:lnTo>
                <a:lnTo>
                  <a:pt x="22301" y="46381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19" y="24742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2468473" y="19758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92"/>
                </a:moveTo>
                <a:lnTo>
                  <a:pt x="8624" y="15925"/>
                </a:lnTo>
                <a:lnTo>
                  <a:pt x="8624" y="24368"/>
                </a:lnTo>
                <a:lnTo>
                  <a:pt x="1738" y="24368"/>
                </a:lnTo>
                <a:lnTo>
                  <a:pt x="290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4" y="31798"/>
                </a:lnTo>
                <a:lnTo>
                  <a:pt x="8624" y="74609"/>
                </a:lnTo>
                <a:lnTo>
                  <a:pt x="8992" y="75538"/>
                </a:lnTo>
                <a:lnTo>
                  <a:pt x="11544" y="76262"/>
                </a:lnTo>
                <a:lnTo>
                  <a:pt x="14720" y="76262"/>
                </a:lnTo>
                <a:lnTo>
                  <a:pt x="17639" y="74609"/>
                </a:lnTo>
                <a:lnTo>
                  <a:pt x="17639" y="31798"/>
                </a:lnTo>
                <a:lnTo>
                  <a:pt x="28550" y="31798"/>
                </a:lnTo>
                <a:lnTo>
                  <a:pt x="30175" y="30351"/>
                </a:lnTo>
                <a:lnTo>
                  <a:pt x="30330" y="27418"/>
                </a:lnTo>
                <a:lnTo>
                  <a:pt x="28550" y="24368"/>
                </a:lnTo>
                <a:lnTo>
                  <a:pt x="17639" y="24368"/>
                </a:lnTo>
                <a:lnTo>
                  <a:pt x="17639" y="19047"/>
                </a:lnTo>
                <a:lnTo>
                  <a:pt x="17768" y="15162"/>
                </a:lnTo>
                <a:lnTo>
                  <a:pt x="18262" y="12240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7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702"/>
                </a:lnTo>
                <a:lnTo>
                  <a:pt x="32967" y="393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7" y="1854"/>
                </a:lnTo>
                <a:lnTo>
                  <a:pt x="12484" y="4558"/>
                </a:lnTo>
                <a:lnTo>
                  <a:pt x="10213" y="8114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2512731" y="1999231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9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4"/>
                </a:lnTo>
                <a:lnTo>
                  <a:pt x="37223" y="52959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1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3" y="1041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87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16" y="45086"/>
                </a:lnTo>
                <a:lnTo>
                  <a:pt x="3175" y="48477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2576368" y="1976314"/>
            <a:ext cx="44931" cy="76578"/>
          </a:xfrm>
          <a:custGeom>
            <a:avLst/>
            <a:gdLst/>
            <a:ahLst/>
            <a:cxnLst/>
            <a:rect l="l" t="t" r="r" b="b"/>
            <a:pathLst>
              <a:path w="44931" h="76578">
                <a:moveTo>
                  <a:pt x="20941" y="76413"/>
                </a:moveTo>
                <a:lnTo>
                  <a:pt x="23925" y="76578"/>
                </a:lnTo>
                <a:lnTo>
                  <a:pt x="27291" y="76578"/>
                </a:lnTo>
                <a:lnTo>
                  <a:pt x="30275" y="75930"/>
                </a:lnTo>
                <a:lnTo>
                  <a:pt x="32882" y="74674"/>
                </a:lnTo>
                <a:lnTo>
                  <a:pt x="35485" y="73403"/>
                </a:lnTo>
                <a:lnTo>
                  <a:pt x="37680" y="71574"/>
                </a:lnTo>
                <a:lnTo>
                  <a:pt x="41263" y="66812"/>
                </a:lnTo>
                <a:lnTo>
                  <a:pt x="42619" y="63931"/>
                </a:lnTo>
                <a:lnTo>
                  <a:pt x="43549" y="60540"/>
                </a:lnTo>
                <a:lnTo>
                  <a:pt x="44463" y="57160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36"/>
                </a:lnTo>
                <a:lnTo>
                  <a:pt x="41972" y="33069"/>
                </a:lnTo>
                <a:lnTo>
                  <a:pt x="40398" y="30693"/>
                </a:lnTo>
                <a:lnTo>
                  <a:pt x="36780" y="26441"/>
                </a:lnTo>
                <a:lnTo>
                  <a:pt x="31751" y="23619"/>
                </a:lnTo>
                <a:lnTo>
                  <a:pt x="28727" y="22909"/>
                </a:lnTo>
                <a:lnTo>
                  <a:pt x="25185" y="22909"/>
                </a:lnTo>
                <a:lnTo>
                  <a:pt x="22352" y="23050"/>
                </a:lnTo>
                <a:lnTo>
                  <a:pt x="23482" y="30617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22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908"/>
                </a:lnTo>
                <a:lnTo>
                  <a:pt x="33781" y="61137"/>
                </a:lnTo>
                <a:lnTo>
                  <a:pt x="31788" y="64716"/>
                </a:lnTo>
                <a:lnTo>
                  <a:pt x="28878" y="67243"/>
                </a:lnTo>
                <a:lnTo>
                  <a:pt x="25350" y="68870"/>
                </a:lnTo>
                <a:lnTo>
                  <a:pt x="20648" y="68870"/>
                </a:lnTo>
                <a:lnTo>
                  <a:pt x="16052" y="66509"/>
                </a:lnTo>
                <a:lnTo>
                  <a:pt x="11937" y="72020"/>
                </a:lnTo>
                <a:lnTo>
                  <a:pt x="15735" y="74623"/>
                </a:lnTo>
                <a:lnTo>
                  <a:pt x="18301" y="75819"/>
                </a:lnTo>
                <a:lnTo>
                  <a:pt x="20941" y="76413"/>
                </a:lnTo>
                <a:close/>
              </a:path>
              <a:path w="44931" h="76578">
                <a:moveTo>
                  <a:pt x="0" y="74192"/>
                </a:moveTo>
                <a:lnTo>
                  <a:pt x="0" y="74472"/>
                </a:lnTo>
                <a:lnTo>
                  <a:pt x="2566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695"/>
                </a:lnTo>
                <a:lnTo>
                  <a:pt x="11937" y="72020"/>
                </a:lnTo>
                <a:lnTo>
                  <a:pt x="16052" y="66509"/>
                </a:lnTo>
                <a:lnTo>
                  <a:pt x="11430" y="62646"/>
                </a:lnTo>
                <a:lnTo>
                  <a:pt x="8953" y="59651"/>
                </a:lnTo>
                <a:lnTo>
                  <a:pt x="8953" y="40168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38"/>
                </a:lnTo>
                <a:lnTo>
                  <a:pt x="20040" y="31099"/>
                </a:lnTo>
                <a:lnTo>
                  <a:pt x="23482" y="30617"/>
                </a:lnTo>
                <a:lnTo>
                  <a:pt x="22352" y="23050"/>
                </a:lnTo>
                <a:lnTo>
                  <a:pt x="19749" y="23633"/>
                </a:lnTo>
                <a:lnTo>
                  <a:pt x="17146" y="24724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4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2641777" y="199923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5"/>
                </a:lnTo>
                <a:lnTo>
                  <a:pt x="22948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5" y="657"/>
                </a:lnTo>
                <a:lnTo>
                  <a:pt x="14136" y="2562"/>
                </a:lnTo>
                <a:lnTo>
                  <a:pt x="10680" y="5993"/>
                </a:lnTo>
                <a:lnTo>
                  <a:pt x="8077" y="9550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7" y="11620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2686413" y="19798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88"/>
                </a:lnTo>
                <a:lnTo>
                  <a:pt x="3376" y="10732"/>
                </a:lnTo>
                <a:lnTo>
                  <a:pt x="7607" y="10732"/>
                </a:lnTo>
                <a:lnTo>
                  <a:pt x="10666" y="8839"/>
                </a:lnTo>
                <a:lnTo>
                  <a:pt x="11062" y="5307"/>
                </a:lnTo>
                <a:lnTo>
                  <a:pt x="10681" y="1840"/>
                </a:lnTo>
                <a:lnTo>
                  <a:pt x="7682" y="0"/>
                </a:lnTo>
                <a:lnTo>
                  <a:pt x="3456" y="0"/>
                </a:lnTo>
                <a:lnTo>
                  <a:pt x="392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2716466" y="1999282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80" y="15810"/>
                </a:lnTo>
                <a:lnTo>
                  <a:pt x="12776" y="12509"/>
                </a:lnTo>
                <a:lnTo>
                  <a:pt x="15076" y="9193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34"/>
                </a:lnTo>
                <a:lnTo>
                  <a:pt x="32068" y="10414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7"/>
                </a:lnTo>
                <a:lnTo>
                  <a:pt x="8622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5"/>
                </a:lnTo>
                <a:lnTo>
                  <a:pt x="3783" y="44578"/>
                </a:lnTo>
                <a:lnTo>
                  <a:pt x="5612" y="46785"/>
                </a:lnTo>
                <a:lnTo>
                  <a:pt x="9701" y="50712"/>
                </a:lnTo>
                <a:lnTo>
                  <a:pt x="12419" y="51879"/>
                </a:lnTo>
                <a:lnTo>
                  <a:pt x="15138" y="53035"/>
                </a:lnTo>
                <a:lnTo>
                  <a:pt x="18252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2770541" y="199923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33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4"/>
                </a:lnTo>
                <a:lnTo>
                  <a:pt x="37223" y="52959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2827674" y="1986934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31903" y="59983"/>
                </a:moveTo>
                <a:lnTo>
                  <a:pt x="31903" y="59334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6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4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7" y="60450"/>
                </a:lnTo>
                <a:lnTo>
                  <a:pt x="13093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2877548" y="19798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88"/>
                </a:lnTo>
                <a:lnTo>
                  <a:pt x="3380" y="10732"/>
                </a:lnTo>
                <a:lnTo>
                  <a:pt x="7611" y="10732"/>
                </a:lnTo>
                <a:lnTo>
                  <a:pt x="10670" y="8839"/>
                </a:lnTo>
                <a:lnTo>
                  <a:pt x="11062" y="5307"/>
                </a:lnTo>
                <a:lnTo>
                  <a:pt x="10681" y="1840"/>
                </a:lnTo>
                <a:lnTo>
                  <a:pt x="7686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2907593" y="19992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91" y="2134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91" y="8888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88"/>
                </a:lnTo>
                <a:lnTo>
                  <a:pt x="48312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7"/>
                </a:lnTo>
                <a:lnTo>
                  <a:pt x="38394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3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4" y="46112"/>
                </a:moveTo>
                <a:lnTo>
                  <a:pt x="21449" y="46112"/>
                </a:lnTo>
                <a:lnTo>
                  <a:pt x="17106" y="44578"/>
                </a:lnTo>
                <a:lnTo>
                  <a:pt x="13625" y="42137"/>
                </a:lnTo>
                <a:lnTo>
                  <a:pt x="11339" y="38634"/>
                </a:lnTo>
                <a:lnTo>
                  <a:pt x="10019" y="34225"/>
                </a:lnTo>
                <a:lnTo>
                  <a:pt x="10389" y="50673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3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2977056" y="199923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9"/>
                </a:moveTo>
                <a:lnTo>
                  <a:pt x="33097" y="51267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70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8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4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2"/>
                </a:lnTo>
                <a:lnTo>
                  <a:pt x="18251" y="8545"/>
                </a:lnTo>
                <a:lnTo>
                  <a:pt x="22732" y="774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7" y="19885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071530" y="199923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4"/>
                </a:lnTo>
                <a:lnTo>
                  <a:pt x="37223" y="52959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135171" y="199923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8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14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2"/>
                </a:lnTo>
                <a:lnTo>
                  <a:pt x="18248" y="8545"/>
                </a:lnTo>
                <a:lnTo>
                  <a:pt x="22730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198125" y="1976532"/>
            <a:ext cx="44916" cy="76367"/>
          </a:xfrm>
          <a:custGeom>
            <a:avLst/>
            <a:gdLst/>
            <a:ahLst/>
            <a:cxnLst/>
            <a:rect l="l" t="t" r="r" b="b"/>
            <a:pathLst>
              <a:path w="44916" h="76367">
                <a:moveTo>
                  <a:pt x="351" y="57061"/>
                </a:moveTo>
                <a:lnTo>
                  <a:pt x="1075" y="60261"/>
                </a:lnTo>
                <a:lnTo>
                  <a:pt x="1799" y="63461"/>
                </a:lnTo>
                <a:lnTo>
                  <a:pt x="2943" y="66258"/>
                </a:lnTo>
                <a:lnTo>
                  <a:pt x="6094" y="70993"/>
                </a:lnTo>
                <a:lnTo>
                  <a:pt x="10676" y="74272"/>
                </a:lnTo>
                <a:lnTo>
                  <a:pt x="10882" y="60833"/>
                </a:lnTo>
                <a:lnTo>
                  <a:pt x="9841" y="56390"/>
                </a:lnTo>
                <a:lnTo>
                  <a:pt x="9269" y="51628"/>
                </a:lnTo>
                <a:lnTo>
                  <a:pt x="9269" y="46851"/>
                </a:lnTo>
                <a:lnTo>
                  <a:pt x="9952" y="42329"/>
                </a:lnTo>
                <a:lnTo>
                  <a:pt x="11123" y="38088"/>
                </a:lnTo>
                <a:lnTo>
                  <a:pt x="13117" y="34546"/>
                </a:lnTo>
                <a:lnTo>
                  <a:pt x="16002" y="32019"/>
                </a:lnTo>
                <a:lnTo>
                  <a:pt x="19528" y="30392"/>
                </a:lnTo>
                <a:lnTo>
                  <a:pt x="24267" y="30392"/>
                </a:lnTo>
                <a:lnTo>
                  <a:pt x="28889" y="32753"/>
                </a:lnTo>
                <a:lnTo>
                  <a:pt x="33486" y="36626"/>
                </a:lnTo>
                <a:lnTo>
                  <a:pt x="35913" y="39625"/>
                </a:lnTo>
                <a:lnTo>
                  <a:pt x="35913" y="59159"/>
                </a:lnTo>
                <a:lnTo>
                  <a:pt x="33158" y="62420"/>
                </a:lnTo>
                <a:lnTo>
                  <a:pt x="29422" y="65826"/>
                </a:lnTo>
                <a:lnTo>
                  <a:pt x="25970" y="67896"/>
                </a:lnTo>
                <a:lnTo>
                  <a:pt x="22618" y="68707"/>
                </a:lnTo>
                <a:lnTo>
                  <a:pt x="19071" y="68707"/>
                </a:lnTo>
                <a:lnTo>
                  <a:pt x="15568" y="67043"/>
                </a:lnTo>
                <a:lnTo>
                  <a:pt x="12760" y="64480"/>
                </a:lnTo>
                <a:lnTo>
                  <a:pt x="13218" y="75655"/>
                </a:lnTo>
                <a:lnTo>
                  <a:pt x="16267" y="76367"/>
                </a:lnTo>
                <a:lnTo>
                  <a:pt x="23136" y="76367"/>
                </a:lnTo>
                <a:lnTo>
                  <a:pt x="26170" y="75578"/>
                </a:lnTo>
                <a:lnTo>
                  <a:pt x="28939" y="74016"/>
                </a:lnTo>
                <a:lnTo>
                  <a:pt x="31708" y="72468"/>
                </a:lnTo>
                <a:lnTo>
                  <a:pt x="34376" y="70294"/>
                </a:lnTo>
                <a:lnTo>
                  <a:pt x="36943" y="67500"/>
                </a:lnTo>
                <a:lnTo>
                  <a:pt x="37017" y="74513"/>
                </a:lnTo>
                <a:lnTo>
                  <a:pt x="39621" y="75618"/>
                </a:lnTo>
                <a:lnTo>
                  <a:pt x="42353" y="75618"/>
                </a:lnTo>
                <a:lnTo>
                  <a:pt x="44916" y="73966"/>
                </a:lnTo>
                <a:lnTo>
                  <a:pt x="44916" y="1703"/>
                </a:lnTo>
                <a:lnTo>
                  <a:pt x="44674" y="955"/>
                </a:lnTo>
                <a:lnTo>
                  <a:pt x="42007" y="0"/>
                </a:lnTo>
                <a:lnTo>
                  <a:pt x="38781" y="0"/>
                </a:lnTo>
                <a:lnTo>
                  <a:pt x="35913" y="1703"/>
                </a:lnTo>
                <a:lnTo>
                  <a:pt x="35913" y="30074"/>
                </a:lnTo>
                <a:lnTo>
                  <a:pt x="31250" y="25808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3" y="22694"/>
                </a:lnTo>
                <a:lnTo>
                  <a:pt x="14575" y="23332"/>
                </a:lnTo>
                <a:lnTo>
                  <a:pt x="11962" y="24613"/>
                </a:lnTo>
                <a:lnTo>
                  <a:pt x="9330" y="25909"/>
                </a:lnTo>
                <a:lnTo>
                  <a:pt x="7134" y="27738"/>
                </a:lnTo>
                <a:lnTo>
                  <a:pt x="3591" y="32512"/>
                </a:lnTo>
                <a:lnTo>
                  <a:pt x="2256" y="35396"/>
                </a:lnTo>
                <a:lnTo>
                  <a:pt x="1342" y="38787"/>
                </a:lnTo>
                <a:lnTo>
                  <a:pt x="441" y="42163"/>
                </a:lnTo>
                <a:lnTo>
                  <a:pt x="0" y="45951"/>
                </a:lnTo>
                <a:lnTo>
                  <a:pt x="0" y="53684"/>
                </a:lnTo>
                <a:lnTo>
                  <a:pt x="351" y="57061"/>
                </a:lnTo>
                <a:close/>
              </a:path>
              <a:path w="44916" h="76367">
                <a:moveTo>
                  <a:pt x="10882" y="60833"/>
                </a:moveTo>
                <a:lnTo>
                  <a:pt x="10676" y="74272"/>
                </a:lnTo>
                <a:lnTo>
                  <a:pt x="13218" y="75655"/>
                </a:lnTo>
                <a:lnTo>
                  <a:pt x="12760" y="64480"/>
                </a:lnTo>
                <a:lnTo>
                  <a:pt x="10882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293974" y="19758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38" y="12992"/>
                </a:moveTo>
                <a:lnTo>
                  <a:pt x="8622" y="15925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89" y="75538"/>
                </a:lnTo>
                <a:lnTo>
                  <a:pt x="11541" y="76262"/>
                </a:lnTo>
                <a:lnTo>
                  <a:pt x="14716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51"/>
                </a:lnTo>
                <a:lnTo>
                  <a:pt x="30326" y="27418"/>
                </a:lnTo>
                <a:lnTo>
                  <a:pt x="28548" y="24368"/>
                </a:lnTo>
                <a:lnTo>
                  <a:pt x="17640" y="24368"/>
                </a:lnTo>
                <a:lnTo>
                  <a:pt x="17766" y="15162"/>
                </a:lnTo>
                <a:lnTo>
                  <a:pt x="18262" y="12240"/>
                </a:lnTo>
                <a:lnTo>
                  <a:pt x="20599" y="8520"/>
                </a:lnTo>
                <a:lnTo>
                  <a:pt x="23619" y="7440"/>
                </a:lnTo>
                <a:lnTo>
                  <a:pt x="26794" y="7517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702"/>
                </a:lnTo>
                <a:lnTo>
                  <a:pt x="32969" y="393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54"/>
                </a:lnTo>
                <a:lnTo>
                  <a:pt x="12484" y="4558"/>
                </a:lnTo>
                <a:lnTo>
                  <a:pt x="10209" y="8114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338758" y="19992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80"/>
                </a:lnTo>
                <a:lnTo>
                  <a:pt x="27442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8"/>
                </a:lnTo>
                <a:lnTo>
                  <a:pt x="48308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7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40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18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3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0" h="53657">
                <a:moveTo>
                  <a:pt x="26960" y="46112"/>
                </a:moveTo>
                <a:lnTo>
                  <a:pt x="21449" y="46112"/>
                </a:lnTo>
                <a:lnTo>
                  <a:pt x="17106" y="44578"/>
                </a:lnTo>
                <a:lnTo>
                  <a:pt x="13639" y="42137"/>
                </a:lnTo>
                <a:lnTo>
                  <a:pt x="11339" y="38634"/>
                </a:lnTo>
                <a:lnTo>
                  <a:pt x="10019" y="34225"/>
                </a:lnTo>
                <a:lnTo>
                  <a:pt x="10386" y="50673"/>
                </a:lnTo>
                <a:lnTo>
                  <a:pt x="13370" y="51865"/>
                </a:lnTo>
                <a:lnTo>
                  <a:pt x="16369" y="5306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3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3408861" y="199923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5"/>
                </a:lnTo>
                <a:lnTo>
                  <a:pt x="22946" y="8671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57"/>
                </a:lnTo>
                <a:lnTo>
                  <a:pt x="14133" y="2562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3455207" y="199923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22"/>
                </a:lnTo>
                <a:lnTo>
                  <a:pt x="71032" y="10083"/>
                </a:lnTo>
                <a:lnTo>
                  <a:pt x="68770" y="6069"/>
                </a:lnTo>
                <a:lnTo>
                  <a:pt x="65722" y="2753"/>
                </a:lnTo>
                <a:lnTo>
                  <a:pt x="61455" y="543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29" y="2170"/>
                </a:lnTo>
                <a:lnTo>
                  <a:pt x="45060" y="3909"/>
                </a:lnTo>
                <a:lnTo>
                  <a:pt x="42138" y="6386"/>
                </a:lnTo>
                <a:lnTo>
                  <a:pt x="38963" y="9651"/>
                </a:lnTo>
                <a:lnTo>
                  <a:pt x="36791" y="5712"/>
                </a:lnTo>
                <a:lnTo>
                  <a:pt x="33642" y="2678"/>
                </a:lnTo>
                <a:lnTo>
                  <a:pt x="30989" y="1181"/>
                </a:lnTo>
                <a:lnTo>
                  <a:pt x="27774" y="226"/>
                </a:lnTo>
                <a:lnTo>
                  <a:pt x="23925" y="0"/>
                </a:lnTo>
                <a:lnTo>
                  <a:pt x="21286" y="0"/>
                </a:lnTo>
                <a:lnTo>
                  <a:pt x="18680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800" y="10144"/>
                </a:lnTo>
                <a:lnTo>
                  <a:pt x="19965" y="7747"/>
                </a:lnTo>
                <a:lnTo>
                  <a:pt x="23699" y="7747"/>
                </a:lnTo>
                <a:lnTo>
                  <a:pt x="26341" y="8722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4" y="10144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2"/>
                </a:lnTo>
                <a:lnTo>
                  <a:pt x="61150" y="11555"/>
                </a:lnTo>
                <a:lnTo>
                  <a:pt x="62522" y="14248"/>
                </a:lnTo>
                <a:lnTo>
                  <a:pt x="63244" y="17650"/>
                </a:lnTo>
                <a:lnTo>
                  <a:pt x="63436" y="21588"/>
                </a:lnTo>
                <a:lnTo>
                  <a:pt x="63436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551270" y="1979862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88"/>
                </a:lnTo>
                <a:lnTo>
                  <a:pt x="3390" y="10732"/>
                </a:lnTo>
                <a:lnTo>
                  <a:pt x="7621" y="10732"/>
                </a:lnTo>
                <a:lnTo>
                  <a:pt x="10680" y="8839"/>
                </a:lnTo>
                <a:lnTo>
                  <a:pt x="11076" y="5307"/>
                </a:lnTo>
                <a:lnTo>
                  <a:pt x="10695" y="1840"/>
                </a:lnTo>
                <a:lnTo>
                  <a:pt x="7696" y="0"/>
                </a:lnTo>
                <a:lnTo>
                  <a:pt x="3455" y="0"/>
                </a:lnTo>
                <a:lnTo>
                  <a:pt x="406" y="1891"/>
                </a:lnTo>
                <a:lnTo>
                  <a:pt x="0" y="5411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3"/>
                </a:lnTo>
                <a:lnTo>
                  <a:pt x="3952" y="20153"/>
                </a:lnTo>
                <a:lnTo>
                  <a:pt x="1094" y="21805"/>
                </a:lnTo>
                <a:lnTo>
                  <a:pt x="1094" y="70636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585387" y="199923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9"/>
                </a:moveTo>
                <a:lnTo>
                  <a:pt x="33098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8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4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51" y="8545"/>
                </a:lnTo>
                <a:lnTo>
                  <a:pt x="22734" y="7747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8" y="19885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645997" y="1999327"/>
            <a:ext cx="46227" cy="54663"/>
          </a:xfrm>
          <a:custGeom>
            <a:avLst/>
            <a:gdLst/>
            <a:ahLst/>
            <a:cxnLst/>
            <a:rect l="l" t="t" r="r" b="b"/>
            <a:pathLst>
              <a:path w="46227" h="54663">
                <a:moveTo>
                  <a:pt x="9828" y="36245"/>
                </a:moveTo>
                <a:lnTo>
                  <a:pt x="9500" y="54663"/>
                </a:lnTo>
                <a:lnTo>
                  <a:pt x="11696" y="51577"/>
                </a:lnTo>
                <a:lnTo>
                  <a:pt x="10415" y="39650"/>
                </a:lnTo>
                <a:lnTo>
                  <a:pt x="9828" y="36245"/>
                </a:lnTo>
                <a:close/>
              </a:path>
              <a:path w="46227" h="54663">
                <a:moveTo>
                  <a:pt x="431" y="55742"/>
                </a:moveTo>
                <a:lnTo>
                  <a:pt x="0" y="59209"/>
                </a:lnTo>
                <a:lnTo>
                  <a:pt x="406" y="62828"/>
                </a:lnTo>
                <a:lnTo>
                  <a:pt x="1993" y="66042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95"/>
                </a:lnTo>
                <a:lnTo>
                  <a:pt x="32561" y="71006"/>
                </a:lnTo>
                <a:lnTo>
                  <a:pt x="35561" y="70117"/>
                </a:lnTo>
                <a:lnTo>
                  <a:pt x="39966" y="67374"/>
                </a:lnTo>
                <a:lnTo>
                  <a:pt x="43343" y="64048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2" y="51614"/>
                </a:lnTo>
                <a:lnTo>
                  <a:pt x="43610" y="48388"/>
                </a:lnTo>
                <a:lnTo>
                  <a:pt x="40967" y="45937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9"/>
                </a:lnTo>
                <a:lnTo>
                  <a:pt x="16278" y="41846"/>
                </a:lnTo>
                <a:lnTo>
                  <a:pt x="14324" y="41771"/>
                </a:lnTo>
                <a:lnTo>
                  <a:pt x="10415" y="39650"/>
                </a:lnTo>
                <a:lnTo>
                  <a:pt x="11696" y="51577"/>
                </a:lnTo>
                <a:lnTo>
                  <a:pt x="14540" y="48996"/>
                </a:lnTo>
                <a:lnTo>
                  <a:pt x="27190" y="49442"/>
                </a:lnTo>
                <a:lnTo>
                  <a:pt x="30110" y="49504"/>
                </a:lnTo>
                <a:lnTo>
                  <a:pt x="32435" y="50116"/>
                </a:lnTo>
                <a:lnTo>
                  <a:pt x="35877" y="52402"/>
                </a:lnTo>
                <a:lnTo>
                  <a:pt x="36741" y="56109"/>
                </a:lnTo>
                <a:lnTo>
                  <a:pt x="36741" y="57341"/>
                </a:lnTo>
                <a:lnTo>
                  <a:pt x="35520" y="60758"/>
                </a:lnTo>
                <a:lnTo>
                  <a:pt x="32471" y="63489"/>
                </a:lnTo>
                <a:lnTo>
                  <a:pt x="29170" y="64721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6"/>
                </a:lnTo>
                <a:lnTo>
                  <a:pt x="12369" y="63691"/>
                </a:lnTo>
                <a:lnTo>
                  <a:pt x="8787" y="60681"/>
                </a:lnTo>
                <a:lnTo>
                  <a:pt x="8787" y="57571"/>
                </a:lnTo>
                <a:lnTo>
                  <a:pt x="9500" y="54663"/>
                </a:lnTo>
                <a:lnTo>
                  <a:pt x="9828" y="36245"/>
                </a:lnTo>
                <a:lnTo>
                  <a:pt x="11390" y="32894"/>
                </a:lnTo>
                <a:lnTo>
                  <a:pt x="14414" y="33693"/>
                </a:lnTo>
                <a:lnTo>
                  <a:pt x="17981" y="34737"/>
                </a:lnTo>
                <a:lnTo>
                  <a:pt x="16012" y="27191"/>
                </a:lnTo>
                <a:lnTo>
                  <a:pt x="14198" y="25351"/>
                </a:lnTo>
                <a:lnTo>
                  <a:pt x="11455" y="20970"/>
                </a:lnTo>
                <a:lnTo>
                  <a:pt x="11455" y="17744"/>
                </a:lnTo>
                <a:lnTo>
                  <a:pt x="11657" y="14922"/>
                </a:lnTo>
                <a:lnTo>
                  <a:pt x="14248" y="1231"/>
                </a:lnTo>
                <a:lnTo>
                  <a:pt x="9917" y="3215"/>
                </a:lnTo>
                <a:lnTo>
                  <a:pt x="6577" y="6249"/>
                </a:lnTo>
                <a:lnTo>
                  <a:pt x="4342" y="10314"/>
                </a:lnTo>
                <a:lnTo>
                  <a:pt x="2933" y="15026"/>
                </a:lnTo>
                <a:lnTo>
                  <a:pt x="2933" y="17795"/>
                </a:lnTo>
                <a:lnTo>
                  <a:pt x="3261" y="22227"/>
                </a:lnTo>
                <a:lnTo>
                  <a:pt x="4558" y="25593"/>
                </a:lnTo>
                <a:lnTo>
                  <a:pt x="6565" y="28436"/>
                </a:lnTo>
                <a:lnTo>
                  <a:pt x="4100" y="31371"/>
                </a:lnTo>
                <a:lnTo>
                  <a:pt x="2296" y="34837"/>
                </a:lnTo>
                <a:lnTo>
                  <a:pt x="1838" y="39016"/>
                </a:lnTo>
                <a:lnTo>
                  <a:pt x="2272" y="42087"/>
                </a:lnTo>
                <a:lnTo>
                  <a:pt x="3973" y="44846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42"/>
                </a:lnTo>
                <a:close/>
              </a:path>
              <a:path w="46227" h="54663">
                <a:moveTo>
                  <a:pt x="11657" y="14922"/>
                </a:moveTo>
                <a:lnTo>
                  <a:pt x="13117" y="11113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47"/>
                </a:lnTo>
                <a:lnTo>
                  <a:pt x="25069" y="6847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98"/>
                </a:lnTo>
                <a:lnTo>
                  <a:pt x="32231" y="17424"/>
                </a:lnTo>
                <a:lnTo>
                  <a:pt x="32029" y="20193"/>
                </a:lnTo>
                <a:lnTo>
                  <a:pt x="30556" y="23954"/>
                </a:lnTo>
                <a:lnTo>
                  <a:pt x="27788" y="26709"/>
                </a:lnTo>
                <a:lnTo>
                  <a:pt x="25181" y="27828"/>
                </a:lnTo>
                <a:lnTo>
                  <a:pt x="21869" y="28120"/>
                </a:lnTo>
                <a:lnTo>
                  <a:pt x="18580" y="28120"/>
                </a:lnTo>
                <a:lnTo>
                  <a:pt x="16012" y="27191"/>
                </a:lnTo>
                <a:lnTo>
                  <a:pt x="17981" y="34737"/>
                </a:lnTo>
                <a:lnTo>
                  <a:pt x="21869" y="35003"/>
                </a:lnTo>
                <a:lnTo>
                  <a:pt x="24688" y="35003"/>
                </a:lnTo>
                <a:lnTo>
                  <a:pt x="27251" y="34607"/>
                </a:lnTo>
                <a:lnTo>
                  <a:pt x="29577" y="33808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2" y="20193"/>
                </a:lnTo>
                <a:lnTo>
                  <a:pt x="40802" y="17363"/>
                </a:lnTo>
                <a:lnTo>
                  <a:pt x="40549" y="14022"/>
                </a:lnTo>
                <a:lnTo>
                  <a:pt x="39535" y="10886"/>
                </a:lnTo>
                <a:lnTo>
                  <a:pt x="37390" y="8154"/>
                </a:lnTo>
                <a:lnTo>
                  <a:pt x="44383" y="8154"/>
                </a:lnTo>
                <a:lnTo>
                  <a:pt x="45719" y="7305"/>
                </a:lnTo>
                <a:lnTo>
                  <a:pt x="46227" y="4561"/>
                </a:lnTo>
                <a:lnTo>
                  <a:pt x="44383" y="929"/>
                </a:lnTo>
                <a:lnTo>
                  <a:pt x="29627" y="929"/>
                </a:lnTo>
                <a:lnTo>
                  <a:pt x="27302" y="407"/>
                </a:lnTo>
                <a:lnTo>
                  <a:pt x="24739" y="90"/>
                </a:lnTo>
                <a:lnTo>
                  <a:pt x="19126" y="0"/>
                </a:lnTo>
                <a:lnTo>
                  <a:pt x="16584" y="407"/>
                </a:lnTo>
                <a:lnTo>
                  <a:pt x="14248" y="1231"/>
                </a:lnTo>
                <a:lnTo>
                  <a:pt x="11657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738473" y="1975892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43" y="12992"/>
                </a:moveTo>
                <a:lnTo>
                  <a:pt x="8622" y="15925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51"/>
                </a:lnTo>
                <a:lnTo>
                  <a:pt x="30326" y="27418"/>
                </a:lnTo>
                <a:lnTo>
                  <a:pt x="28548" y="24368"/>
                </a:lnTo>
                <a:lnTo>
                  <a:pt x="17640" y="24368"/>
                </a:lnTo>
                <a:lnTo>
                  <a:pt x="17766" y="15162"/>
                </a:lnTo>
                <a:lnTo>
                  <a:pt x="18262" y="12240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7"/>
                </a:lnTo>
                <a:lnTo>
                  <a:pt x="30010" y="8420"/>
                </a:lnTo>
                <a:lnTo>
                  <a:pt x="32688" y="8355"/>
                </a:lnTo>
                <a:lnTo>
                  <a:pt x="33045" y="5702"/>
                </a:lnTo>
                <a:lnTo>
                  <a:pt x="32969" y="3934"/>
                </a:lnTo>
                <a:lnTo>
                  <a:pt x="30824" y="1116"/>
                </a:lnTo>
                <a:lnTo>
                  <a:pt x="28055" y="353"/>
                </a:lnTo>
                <a:lnTo>
                  <a:pt x="24358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14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783365" y="199923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33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4"/>
                </a:lnTo>
                <a:lnTo>
                  <a:pt x="37224" y="52959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6"/>
                </a:lnTo>
                <a:lnTo>
                  <a:pt x="38380" y="8129"/>
                </a:lnTo>
                <a:lnTo>
                  <a:pt x="35767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6" y="48477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844227" y="1999282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80" y="15810"/>
                </a:lnTo>
                <a:lnTo>
                  <a:pt x="12776" y="12509"/>
                </a:lnTo>
                <a:lnTo>
                  <a:pt x="15076" y="9193"/>
                </a:lnTo>
                <a:lnTo>
                  <a:pt x="18362" y="7545"/>
                </a:lnTo>
                <a:lnTo>
                  <a:pt x="24763" y="7545"/>
                </a:lnTo>
                <a:lnTo>
                  <a:pt x="28130" y="8434"/>
                </a:lnTo>
                <a:lnTo>
                  <a:pt x="32054" y="10414"/>
                </a:lnTo>
                <a:lnTo>
                  <a:pt x="35459" y="12992"/>
                </a:lnTo>
                <a:lnTo>
                  <a:pt x="38303" y="10896"/>
                </a:lnTo>
                <a:lnTo>
                  <a:pt x="38279" y="8294"/>
                </a:lnTo>
                <a:lnTo>
                  <a:pt x="37464" y="5551"/>
                </a:lnTo>
                <a:lnTo>
                  <a:pt x="34645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7"/>
                </a:lnTo>
                <a:lnTo>
                  <a:pt x="8622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5"/>
                </a:lnTo>
                <a:lnTo>
                  <a:pt x="3783" y="44578"/>
                </a:lnTo>
                <a:lnTo>
                  <a:pt x="5612" y="46785"/>
                </a:lnTo>
                <a:lnTo>
                  <a:pt x="9701" y="50712"/>
                </a:lnTo>
                <a:lnTo>
                  <a:pt x="12419" y="51879"/>
                </a:lnTo>
                <a:lnTo>
                  <a:pt x="15126" y="53035"/>
                </a:lnTo>
                <a:lnTo>
                  <a:pt x="18252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901158" y="19798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90" y="10732"/>
                </a:lnTo>
                <a:lnTo>
                  <a:pt x="7621" y="10732"/>
                </a:lnTo>
                <a:lnTo>
                  <a:pt x="10680" y="8839"/>
                </a:lnTo>
                <a:lnTo>
                  <a:pt x="11073" y="5307"/>
                </a:lnTo>
                <a:lnTo>
                  <a:pt x="10692" y="1840"/>
                </a:lnTo>
                <a:lnTo>
                  <a:pt x="7696" y="0"/>
                </a:lnTo>
                <a:lnTo>
                  <a:pt x="3455" y="0"/>
                </a:lnTo>
                <a:lnTo>
                  <a:pt x="406" y="1891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935267" y="19763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967196" y="19798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6" y="8888"/>
                </a:lnTo>
                <a:lnTo>
                  <a:pt x="3390" y="10732"/>
                </a:lnTo>
                <a:lnTo>
                  <a:pt x="7621" y="10732"/>
                </a:lnTo>
                <a:lnTo>
                  <a:pt x="10680" y="8839"/>
                </a:lnTo>
                <a:lnTo>
                  <a:pt x="11073" y="5307"/>
                </a:lnTo>
                <a:lnTo>
                  <a:pt x="10694" y="1840"/>
                </a:lnTo>
                <a:lnTo>
                  <a:pt x="7696" y="0"/>
                </a:lnTo>
                <a:lnTo>
                  <a:pt x="3455" y="0"/>
                </a:lnTo>
                <a:lnTo>
                  <a:pt x="406" y="1891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8" y="20153"/>
                </a:lnTo>
                <a:lnTo>
                  <a:pt x="3948" y="20153"/>
                </a:lnTo>
                <a:lnTo>
                  <a:pt x="1093" y="21805"/>
                </a:lnTo>
                <a:lnTo>
                  <a:pt x="1093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994801" y="1986934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17578" y="1713"/>
                </a:moveTo>
                <a:lnTo>
                  <a:pt x="17362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5" y="1713"/>
                </a:lnTo>
                <a:lnTo>
                  <a:pt x="8625" y="13323"/>
                </a:lnTo>
                <a:lnTo>
                  <a:pt x="1842" y="13323"/>
                </a:lnTo>
                <a:lnTo>
                  <a:pt x="341" y="14464"/>
                </a:lnTo>
                <a:lnTo>
                  <a:pt x="0" y="1706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70" y="60450"/>
                </a:lnTo>
                <a:lnTo>
                  <a:pt x="13092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4"/>
                </a:lnTo>
                <a:lnTo>
                  <a:pt x="30034" y="56757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6"/>
                </a:lnTo>
                <a:lnTo>
                  <a:pt x="31902" y="16369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4045313" y="19798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88"/>
                </a:lnTo>
                <a:lnTo>
                  <a:pt x="3379" y="10732"/>
                </a:lnTo>
                <a:lnTo>
                  <a:pt x="7606" y="10732"/>
                </a:lnTo>
                <a:lnTo>
                  <a:pt x="10670" y="8839"/>
                </a:lnTo>
                <a:lnTo>
                  <a:pt x="11062" y="5307"/>
                </a:lnTo>
                <a:lnTo>
                  <a:pt x="10680" y="1840"/>
                </a:lnTo>
                <a:lnTo>
                  <a:pt x="7682" y="0"/>
                </a:lnTo>
                <a:lnTo>
                  <a:pt x="3455" y="0"/>
                </a:lnTo>
                <a:lnTo>
                  <a:pt x="394" y="1891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4076165" y="1999231"/>
            <a:ext cx="44916" cy="53657"/>
          </a:xfrm>
          <a:custGeom>
            <a:avLst/>
            <a:gdLst/>
            <a:ahLst/>
            <a:cxnLst/>
            <a:rect l="l" t="t" r="r" b="b"/>
            <a:pathLst>
              <a:path w="44916" h="53657">
                <a:moveTo>
                  <a:pt x="44509" y="16930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26" y="612"/>
                </a:lnTo>
                <a:lnTo>
                  <a:pt x="27265" y="0"/>
                </a:lnTo>
                <a:lnTo>
                  <a:pt x="27302" y="6997"/>
                </a:lnTo>
                <a:lnTo>
                  <a:pt x="3057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76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3" y="4200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1" y="51969"/>
                </a:lnTo>
                <a:lnTo>
                  <a:pt x="16875" y="53088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5" y="43271"/>
                </a:lnTo>
                <a:lnTo>
                  <a:pt x="36179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1"/>
                </a:lnTo>
                <a:lnTo>
                  <a:pt x="22297" y="46381"/>
                </a:lnTo>
                <a:lnTo>
                  <a:pt x="17776" y="45137"/>
                </a:lnTo>
                <a:lnTo>
                  <a:pt x="14083" y="43106"/>
                </a:lnTo>
                <a:lnTo>
                  <a:pt x="11540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61" y="27738"/>
                </a:lnTo>
                <a:lnTo>
                  <a:pt x="44916" y="24742"/>
                </a:lnTo>
                <a:lnTo>
                  <a:pt x="44916" y="19926"/>
                </a:lnTo>
                <a:lnTo>
                  <a:pt x="44509" y="16930"/>
                </a:lnTo>
                <a:close/>
              </a:path>
              <a:path w="44916" h="5365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9"/>
                </a:lnTo>
                <a:lnTo>
                  <a:pt x="22970" y="6997"/>
                </a:lnTo>
                <a:lnTo>
                  <a:pt x="27302" y="6997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4139002" y="1999231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73" y="10720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8"/>
                </a:lnTo>
                <a:lnTo>
                  <a:pt x="19700" y="46014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82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7" y="22607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4" y="16588"/>
                </a:lnTo>
                <a:lnTo>
                  <a:pt x="9767" y="13982"/>
                </a:lnTo>
                <a:lnTo>
                  <a:pt x="10339" y="11177"/>
                </a:lnTo>
                <a:lnTo>
                  <a:pt x="12762" y="8282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6" y="10083"/>
                </a:lnTo>
                <a:lnTo>
                  <a:pt x="32044" y="8308"/>
                </a:lnTo>
                <a:lnTo>
                  <a:pt x="31990" y="5690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35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4188550" y="2039694"/>
            <a:ext cx="17628" cy="27875"/>
          </a:xfrm>
          <a:custGeom>
            <a:avLst/>
            <a:gdLst/>
            <a:ahLst/>
            <a:cxnLst/>
            <a:rect l="l" t="t" r="r" b="b"/>
            <a:pathLst>
              <a:path w="17628" h="27875">
                <a:moveTo>
                  <a:pt x="17628" y="4406"/>
                </a:moveTo>
                <a:lnTo>
                  <a:pt x="17628" y="3427"/>
                </a:lnTo>
                <a:lnTo>
                  <a:pt x="15990" y="468"/>
                </a:lnTo>
                <a:lnTo>
                  <a:pt x="13373" y="0"/>
                </a:lnTo>
                <a:lnTo>
                  <a:pt x="10745" y="60"/>
                </a:lnTo>
                <a:lnTo>
                  <a:pt x="7710" y="1498"/>
                </a:lnTo>
                <a:lnTo>
                  <a:pt x="7213" y="4406"/>
                </a:lnTo>
                <a:lnTo>
                  <a:pt x="7213" y="11351"/>
                </a:lnTo>
                <a:lnTo>
                  <a:pt x="0" y="26276"/>
                </a:lnTo>
                <a:lnTo>
                  <a:pt x="1410" y="27875"/>
                </a:lnTo>
                <a:lnTo>
                  <a:pt x="4254" y="27824"/>
                </a:lnTo>
                <a:lnTo>
                  <a:pt x="6932" y="26377"/>
                </a:lnTo>
                <a:lnTo>
                  <a:pt x="14377" y="15199"/>
                </a:lnTo>
                <a:lnTo>
                  <a:pt x="15507" y="13435"/>
                </a:lnTo>
                <a:lnTo>
                  <a:pt x="16930" y="10159"/>
                </a:lnTo>
                <a:lnTo>
                  <a:pt x="17462" y="7491"/>
                </a:lnTo>
                <a:lnTo>
                  <a:pt x="17628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257507" y="1999987"/>
            <a:ext cx="73734" cy="52196"/>
          </a:xfrm>
          <a:custGeom>
            <a:avLst/>
            <a:gdLst/>
            <a:ahLst/>
            <a:cxnLst/>
            <a:rect l="l" t="t" r="r" b="b"/>
            <a:pathLst>
              <a:path w="73734" h="52196">
                <a:moveTo>
                  <a:pt x="482" y="3859"/>
                </a:moveTo>
                <a:lnTo>
                  <a:pt x="14756" y="50238"/>
                </a:lnTo>
                <a:lnTo>
                  <a:pt x="15238" y="51167"/>
                </a:lnTo>
                <a:lnTo>
                  <a:pt x="17981" y="52095"/>
                </a:lnTo>
                <a:lnTo>
                  <a:pt x="20725" y="52196"/>
                </a:lnTo>
                <a:lnTo>
                  <a:pt x="24206" y="52067"/>
                </a:lnTo>
                <a:lnTo>
                  <a:pt x="26859" y="50238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4" y="50238"/>
                </a:lnTo>
                <a:lnTo>
                  <a:pt x="47534" y="51422"/>
                </a:lnTo>
                <a:lnTo>
                  <a:pt x="50140" y="52095"/>
                </a:lnTo>
                <a:lnTo>
                  <a:pt x="55662" y="52106"/>
                </a:lnTo>
                <a:lnTo>
                  <a:pt x="58863" y="50238"/>
                </a:lnTo>
                <a:lnTo>
                  <a:pt x="73242" y="3859"/>
                </a:lnTo>
                <a:lnTo>
                  <a:pt x="73734" y="1573"/>
                </a:lnTo>
                <a:lnTo>
                  <a:pt x="73202" y="468"/>
                </a:lnTo>
                <a:lnTo>
                  <a:pt x="70424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60" y="41997"/>
                </a:lnTo>
                <a:lnTo>
                  <a:pt x="41288" y="1624"/>
                </a:lnTo>
                <a:lnTo>
                  <a:pt x="40957" y="861"/>
                </a:lnTo>
                <a:lnTo>
                  <a:pt x="38365" y="25"/>
                </a:lnTo>
                <a:lnTo>
                  <a:pt x="35139" y="25"/>
                </a:lnTo>
                <a:lnTo>
                  <a:pt x="32170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1" y="0"/>
                </a:lnTo>
                <a:lnTo>
                  <a:pt x="2909" y="11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347309" y="199923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30"/>
                </a:moveTo>
                <a:lnTo>
                  <a:pt x="43700" y="14122"/>
                </a:lnTo>
                <a:lnTo>
                  <a:pt x="42887" y="1131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5"/>
                </a:lnTo>
                <a:lnTo>
                  <a:pt x="9271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3" y="38685"/>
                </a:lnTo>
                <a:lnTo>
                  <a:pt x="2617" y="42001"/>
                </a:lnTo>
                <a:lnTo>
                  <a:pt x="4165" y="44780"/>
                </a:lnTo>
                <a:lnTo>
                  <a:pt x="6235" y="46979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8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9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6" y="45443"/>
                </a:lnTo>
                <a:lnTo>
                  <a:pt x="29643" y="46191"/>
                </a:lnTo>
                <a:lnTo>
                  <a:pt x="25247" y="46381"/>
                </a:lnTo>
                <a:lnTo>
                  <a:pt x="22302" y="46381"/>
                </a:lnTo>
                <a:lnTo>
                  <a:pt x="17781" y="45137"/>
                </a:lnTo>
                <a:lnTo>
                  <a:pt x="14084" y="43106"/>
                </a:lnTo>
                <a:lnTo>
                  <a:pt x="11545" y="40006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42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83"/>
                </a:lnTo>
                <a:lnTo>
                  <a:pt x="18809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4447080" y="1976306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59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78"/>
                </a:lnTo>
                <a:lnTo>
                  <a:pt x="30571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5"/>
                </a:lnTo>
                <a:lnTo>
                  <a:pt x="11520" y="28230"/>
                </a:lnTo>
                <a:lnTo>
                  <a:pt x="8956" y="30948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0057"/>
                </a:lnTo>
                <a:lnTo>
                  <a:pt x="11404" y="36982"/>
                </a:lnTo>
                <a:lnTo>
                  <a:pt x="13755" y="34657"/>
                </a:lnTo>
                <a:lnTo>
                  <a:pt x="18251" y="31470"/>
                </a:lnTo>
                <a:lnTo>
                  <a:pt x="22734" y="30671"/>
                </a:lnTo>
                <a:lnTo>
                  <a:pt x="25999" y="31013"/>
                </a:lnTo>
                <a:lnTo>
                  <a:pt x="28641" y="32310"/>
                </a:lnTo>
                <a:lnTo>
                  <a:pt x="31384" y="35712"/>
                </a:lnTo>
                <a:lnTo>
                  <a:pt x="32449" y="38875"/>
                </a:lnTo>
                <a:lnTo>
                  <a:pt x="33098" y="42810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509806" y="199923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9" y="38353"/>
                </a:moveTo>
                <a:lnTo>
                  <a:pt x="10017" y="34429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23"/>
                </a:lnTo>
                <a:lnTo>
                  <a:pt x="25260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4"/>
                </a:lnTo>
                <a:lnTo>
                  <a:pt x="37223" y="52959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1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3" y="1041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17" y="2791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16" y="45086"/>
                </a:lnTo>
                <a:lnTo>
                  <a:pt x="3175" y="48477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6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4567626" y="1999987"/>
            <a:ext cx="46497" cy="52196"/>
          </a:xfrm>
          <a:custGeom>
            <a:avLst/>
            <a:gdLst/>
            <a:ahLst/>
            <a:cxnLst/>
            <a:rect l="l" t="t" r="r" b="b"/>
            <a:pathLst>
              <a:path w="46497" h="52196">
                <a:moveTo>
                  <a:pt x="535" y="3859"/>
                </a:moveTo>
                <a:lnTo>
                  <a:pt x="17146" y="50238"/>
                </a:lnTo>
                <a:lnTo>
                  <a:pt x="17995" y="51422"/>
                </a:lnTo>
                <a:lnTo>
                  <a:pt x="20562" y="52095"/>
                </a:lnTo>
                <a:lnTo>
                  <a:pt x="23266" y="52196"/>
                </a:lnTo>
                <a:lnTo>
                  <a:pt x="26708" y="52067"/>
                </a:lnTo>
                <a:lnTo>
                  <a:pt x="29400" y="50238"/>
                </a:lnTo>
                <a:lnTo>
                  <a:pt x="46065" y="3859"/>
                </a:lnTo>
                <a:lnTo>
                  <a:pt x="46497" y="1573"/>
                </a:lnTo>
                <a:lnTo>
                  <a:pt x="45961" y="468"/>
                </a:lnTo>
                <a:lnTo>
                  <a:pt x="43157" y="0"/>
                </a:lnTo>
                <a:lnTo>
                  <a:pt x="39956" y="76"/>
                </a:lnTo>
                <a:lnTo>
                  <a:pt x="37378" y="1738"/>
                </a:lnTo>
                <a:lnTo>
                  <a:pt x="23762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42" y="241"/>
                </a:lnTo>
                <a:lnTo>
                  <a:pt x="5435" y="0"/>
                </a:lnTo>
                <a:lnTo>
                  <a:pt x="2858" y="11"/>
                </a:lnTo>
                <a:lnTo>
                  <a:pt x="0" y="1292"/>
                </a:lnTo>
                <a:lnTo>
                  <a:pt x="535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628614" y="1999231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30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4" y="6997"/>
                </a:lnTo>
                <a:lnTo>
                  <a:pt x="30581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79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2" y="38685"/>
                </a:lnTo>
                <a:lnTo>
                  <a:pt x="2616" y="42001"/>
                </a:lnTo>
                <a:lnTo>
                  <a:pt x="4175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5" y="53088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71"/>
                </a:lnTo>
                <a:lnTo>
                  <a:pt x="36179" y="44552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1"/>
                </a:lnTo>
                <a:lnTo>
                  <a:pt x="22301" y="46381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4" y="40006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9" y="24742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19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724485" y="1999231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04"/>
                </a:moveTo>
                <a:lnTo>
                  <a:pt x="16013" y="0"/>
                </a:lnTo>
                <a:lnTo>
                  <a:pt x="13423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45" y="7214"/>
                </a:lnTo>
                <a:lnTo>
                  <a:pt x="1562" y="10720"/>
                </a:lnTo>
                <a:lnTo>
                  <a:pt x="1191" y="14479"/>
                </a:lnTo>
                <a:lnTo>
                  <a:pt x="1536" y="18517"/>
                </a:lnTo>
                <a:lnTo>
                  <a:pt x="2945" y="21628"/>
                </a:lnTo>
                <a:lnTo>
                  <a:pt x="6196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1"/>
                </a:lnTo>
                <a:lnTo>
                  <a:pt x="17956" y="30797"/>
                </a:lnTo>
                <a:lnTo>
                  <a:pt x="20699" y="31978"/>
                </a:lnTo>
                <a:lnTo>
                  <a:pt x="23950" y="34264"/>
                </a:lnTo>
                <a:lnTo>
                  <a:pt x="25714" y="37299"/>
                </a:lnTo>
                <a:lnTo>
                  <a:pt x="25463" y="41173"/>
                </a:lnTo>
                <a:lnTo>
                  <a:pt x="22895" y="44578"/>
                </a:lnTo>
                <a:lnTo>
                  <a:pt x="19684" y="46014"/>
                </a:lnTo>
                <a:lnTo>
                  <a:pt x="17081" y="46497"/>
                </a:lnTo>
                <a:lnTo>
                  <a:pt x="13535" y="46497"/>
                </a:lnTo>
                <a:lnTo>
                  <a:pt x="10195" y="45759"/>
                </a:lnTo>
                <a:lnTo>
                  <a:pt x="6145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82"/>
                </a:lnTo>
                <a:lnTo>
                  <a:pt x="32256" y="46609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16" y="26633"/>
                </a:lnTo>
                <a:lnTo>
                  <a:pt x="25206" y="25110"/>
                </a:lnTo>
                <a:lnTo>
                  <a:pt x="22161" y="23813"/>
                </a:lnTo>
                <a:lnTo>
                  <a:pt x="19112" y="22607"/>
                </a:lnTo>
                <a:lnTo>
                  <a:pt x="16139" y="21437"/>
                </a:lnTo>
                <a:lnTo>
                  <a:pt x="12509" y="19342"/>
                </a:lnTo>
                <a:lnTo>
                  <a:pt x="10119" y="16588"/>
                </a:lnTo>
                <a:lnTo>
                  <a:pt x="9766" y="13982"/>
                </a:lnTo>
                <a:lnTo>
                  <a:pt x="10335" y="11177"/>
                </a:lnTo>
                <a:lnTo>
                  <a:pt x="12750" y="8282"/>
                </a:lnTo>
                <a:lnTo>
                  <a:pt x="16013" y="7113"/>
                </a:lnTo>
                <a:lnTo>
                  <a:pt x="18870" y="6948"/>
                </a:lnTo>
                <a:lnTo>
                  <a:pt x="22082" y="7138"/>
                </a:lnTo>
                <a:lnTo>
                  <a:pt x="25869" y="8359"/>
                </a:lnTo>
                <a:lnTo>
                  <a:pt x="29235" y="10083"/>
                </a:lnTo>
                <a:lnTo>
                  <a:pt x="32039" y="8308"/>
                </a:lnTo>
                <a:lnTo>
                  <a:pt x="31978" y="5690"/>
                </a:lnTo>
                <a:lnTo>
                  <a:pt x="30402" y="2908"/>
                </a:lnTo>
                <a:lnTo>
                  <a:pt x="27467" y="1461"/>
                </a:lnTo>
                <a:lnTo>
                  <a:pt x="24192" y="535"/>
                </a:lnTo>
                <a:lnTo>
                  <a:pt x="21588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779551" y="20000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3"/>
                </a:lnTo>
                <a:lnTo>
                  <a:pt x="33098" y="35788"/>
                </a:lnTo>
                <a:lnTo>
                  <a:pt x="30595" y="38862"/>
                </a:lnTo>
                <a:lnTo>
                  <a:pt x="28234" y="41212"/>
                </a:lnTo>
                <a:lnTo>
                  <a:pt x="23788" y="44385"/>
                </a:lnTo>
                <a:lnTo>
                  <a:pt x="19317" y="45172"/>
                </a:lnTo>
                <a:lnTo>
                  <a:pt x="16055" y="44842"/>
                </a:lnTo>
                <a:lnTo>
                  <a:pt x="13449" y="43498"/>
                </a:lnTo>
                <a:lnTo>
                  <a:pt x="10680" y="40143"/>
                </a:lnTo>
                <a:lnTo>
                  <a:pt x="9630" y="36968"/>
                </a:lnTo>
                <a:lnTo>
                  <a:pt x="9006" y="32943"/>
                </a:lnTo>
                <a:lnTo>
                  <a:pt x="9006" y="1663"/>
                </a:lnTo>
                <a:lnTo>
                  <a:pt x="8790" y="925"/>
                </a:lnTo>
                <a:lnTo>
                  <a:pt x="6098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4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9" y="52348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0"/>
                </a:lnTo>
                <a:lnTo>
                  <a:pt x="28425" y="49352"/>
                </a:lnTo>
                <a:lnTo>
                  <a:pt x="31179" y="47103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842446" y="1999282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10"/>
                </a:lnTo>
                <a:lnTo>
                  <a:pt x="12776" y="12509"/>
                </a:lnTo>
                <a:lnTo>
                  <a:pt x="15073" y="9193"/>
                </a:lnTo>
                <a:lnTo>
                  <a:pt x="18374" y="7545"/>
                </a:lnTo>
                <a:lnTo>
                  <a:pt x="24775" y="7545"/>
                </a:lnTo>
                <a:lnTo>
                  <a:pt x="28130" y="8434"/>
                </a:lnTo>
                <a:lnTo>
                  <a:pt x="32064" y="10414"/>
                </a:lnTo>
                <a:lnTo>
                  <a:pt x="35455" y="12992"/>
                </a:lnTo>
                <a:lnTo>
                  <a:pt x="38304" y="10896"/>
                </a:lnTo>
                <a:lnTo>
                  <a:pt x="38275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36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5"/>
                </a:lnTo>
                <a:lnTo>
                  <a:pt x="3783" y="44578"/>
                </a:lnTo>
                <a:lnTo>
                  <a:pt x="5612" y="46785"/>
                </a:lnTo>
                <a:lnTo>
                  <a:pt x="9701" y="50712"/>
                </a:lnTo>
                <a:lnTo>
                  <a:pt x="12419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5" y="45845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897057" y="1999282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10"/>
                </a:lnTo>
                <a:lnTo>
                  <a:pt x="12773" y="12509"/>
                </a:lnTo>
                <a:lnTo>
                  <a:pt x="15073" y="9193"/>
                </a:lnTo>
                <a:lnTo>
                  <a:pt x="18375" y="7545"/>
                </a:lnTo>
                <a:lnTo>
                  <a:pt x="24776" y="7545"/>
                </a:lnTo>
                <a:lnTo>
                  <a:pt x="28130" y="8434"/>
                </a:lnTo>
                <a:lnTo>
                  <a:pt x="32066" y="10414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4"/>
                </a:lnTo>
                <a:lnTo>
                  <a:pt x="37462" y="5551"/>
                </a:lnTo>
                <a:lnTo>
                  <a:pt x="34643" y="3200"/>
                </a:lnTo>
                <a:lnTo>
                  <a:pt x="31356" y="1576"/>
                </a:lnTo>
                <a:lnTo>
                  <a:pt x="28775" y="712"/>
                </a:lnTo>
                <a:lnTo>
                  <a:pt x="25844" y="139"/>
                </a:lnTo>
                <a:lnTo>
                  <a:pt x="22781" y="0"/>
                </a:lnTo>
                <a:lnTo>
                  <a:pt x="19570" y="0"/>
                </a:lnTo>
                <a:lnTo>
                  <a:pt x="16570" y="532"/>
                </a:lnTo>
                <a:lnTo>
                  <a:pt x="13803" y="1601"/>
                </a:lnTo>
                <a:lnTo>
                  <a:pt x="11035" y="2667"/>
                </a:lnTo>
                <a:lnTo>
                  <a:pt x="8622" y="4305"/>
                </a:lnTo>
                <a:lnTo>
                  <a:pt x="4544" y="8710"/>
                </a:lnTo>
                <a:lnTo>
                  <a:pt x="2931" y="11544"/>
                </a:lnTo>
                <a:lnTo>
                  <a:pt x="1750" y="14997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3" y="38609"/>
                </a:lnTo>
                <a:lnTo>
                  <a:pt x="2387" y="41845"/>
                </a:lnTo>
                <a:lnTo>
                  <a:pt x="3784" y="44578"/>
                </a:lnTo>
                <a:lnTo>
                  <a:pt x="5613" y="46785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10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2" y="42443"/>
                </a:lnTo>
                <a:lnTo>
                  <a:pt x="36626" y="39660"/>
                </a:lnTo>
                <a:lnTo>
                  <a:pt x="33502" y="41946"/>
                </a:lnTo>
                <a:lnTo>
                  <a:pt x="29870" y="44221"/>
                </a:lnTo>
                <a:lnTo>
                  <a:pt x="26758" y="45528"/>
                </a:lnTo>
                <a:lnTo>
                  <a:pt x="22896" y="45845"/>
                </a:lnTo>
                <a:lnTo>
                  <a:pt x="18796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9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951825" y="199923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30"/>
                </a:moveTo>
                <a:lnTo>
                  <a:pt x="43704" y="14122"/>
                </a:lnTo>
                <a:lnTo>
                  <a:pt x="42890" y="11318"/>
                </a:lnTo>
                <a:lnTo>
                  <a:pt x="39880" y="6807"/>
                </a:lnTo>
                <a:lnTo>
                  <a:pt x="35932" y="3074"/>
                </a:lnTo>
                <a:lnTo>
                  <a:pt x="33238" y="1828"/>
                </a:lnTo>
                <a:lnTo>
                  <a:pt x="30532" y="612"/>
                </a:lnTo>
                <a:lnTo>
                  <a:pt x="27269" y="0"/>
                </a:lnTo>
                <a:lnTo>
                  <a:pt x="27306" y="6997"/>
                </a:lnTo>
                <a:lnTo>
                  <a:pt x="3058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5" y="3114"/>
                </a:lnTo>
                <a:lnTo>
                  <a:pt x="835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8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9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9" y="45443"/>
                </a:lnTo>
                <a:lnTo>
                  <a:pt x="29657" y="46191"/>
                </a:lnTo>
                <a:lnTo>
                  <a:pt x="25250" y="46381"/>
                </a:lnTo>
                <a:lnTo>
                  <a:pt x="22302" y="46381"/>
                </a:lnTo>
                <a:lnTo>
                  <a:pt x="17779" y="45137"/>
                </a:lnTo>
                <a:lnTo>
                  <a:pt x="14086" y="43106"/>
                </a:lnTo>
                <a:lnTo>
                  <a:pt x="11545" y="40006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38"/>
                </a:lnTo>
                <a:lnTo>
                  <a:pt x="44921" y="24742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10" y="12917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5014667" y="1999231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04"/>
                </a:moveTo>
                <a:lnTo>
                  <a:pt x="16026" y="0"/>
                </a:lnTo>
                <a:lnTo>
                  <a:pt x="13437" y="396"/>
                </a:lnTo>
                <a:lnTo>
                  <a:pt x="8991" y="1983"/>
                </a:lnTo>
                <a:lnTo>
                  <a:pt x="5651" y="4370"/>
                </a:lnTo>
                <a:lnTo>
                  <a:pt x="3048" y="7214"/>
                </a:lnTo>
                <a:lnTo>
                  <a:pt x="1576" y="10720"/>
                </a:lnTo>
                <a:lnTo>
                  <a:pt x="1195" y="14479"/>
                </a:lnTo>
                <a:lnTo>
                  <a:pt x="1550" y="18517"/>
                </a:lnTo>
                <a:lnTo>
                  <a:pt x="2959" y="21628"/>
                </a:lnTo>
                <a:lnTo>
                  <a:pt x="6209" y="25210"/>
                </a:lnTo>
                <a:lnTo>
                  <a:pt x="8991" y="26939"/>
                </a:lnTo>
                <a:lnTo>
                  <a:pt x="11951" y="28411"/>
                </a:lnTo>
                <a:lnTo>
                  <a:pt x="15025" y="29641"/>
                </a:lnTo>
                <a:lnTo>
                  <a:pt x="17970" y="3079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9" y="44578"/>
                </a:lnTo>
                <a:lnTo>
                  <a:pt x="19698" y="46014"/>
                </a:lnTo>
                <a:lnTo>
                  <a:pt x="17095" y="46497"/>
                </a:lnTo>
                <a:lnTo>
                  <a:pt x="13549" y="46497"/>
                </a:lnTo>
                <a:lnTo>
                  <a:pt x="10212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8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4" y="53315"/>
                </a:lnTo>
                <a:lnTo>
                  <a:pt x="25526" y="51944"/>
                </a:lnTo>
                <a:lnTo>
                  <a:pt x="29249" y="49582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3"/>
                </a:lnTo>
                <a:lnTo>
                  <a:pt x="19126" y="22607"/>
                </a:lnTo>
                <a:lnTo>
                  <a:pt x="16155" y="21437"/>
                </a:lnTo>
                <a:lnTo>
                  <a:pt x="12523" y="19342"/>
                </a:lnTo>
                <a:lnTo>
                  <a:pt x="10133" y="16588"/>
                </a:lnTo>
                <a:lnTo>
                  <a:pt x="9766" y="13982"/>
                </a:lnTo>
                <a:lnTo>
                  <a:pt x="10339" y="11177"/>
                </a:lnTo>
                <a:lnTo>
                  <a:pt x="12764" y="8282"/>
                </a:lnTo>
                <a:lnTo>
                  <a:pt x="16026" y="7113"/>
                </a:lnTo>
                <a:lnTo>
                  <a:pt x="18884" y="6948"/>
                </a:lnTo>
                <a:lnTo>
                  <a:pt x="22099" y="7138"/>
                </a:lnTo>
                <a:lnTo>
                  <a:pt x="25883" y="8359"/>
                </a:lnTo>
                <a:lnTo>
                  <a:pt x="29249" y="10083"/>
                </a:lnTo>
                <a:lnTo>
                  <a:pt x="32043" y="8308"/>
                </a:lnTo>
                <a:lnTo>
                  <a:pt x="31992" y="5690"/>
                </a:lnTo>
                <a:lnTo>
                  <a:pt x="30415" y="2908"/>
                </a:lnTo>
                <a:lnTo>
                  <a:pt x="27481" y="1461"/>
                </a:lnTo>
                <a:lnTo>
                  <a:pt x="24206" y="535"/>
                </a:lnTo>
                <a:lnTo>
                  <a:pt x="21602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066103" y="1999231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1" y="4370"/>
                </a:lnTo>
                <a:lnTo>
                  <a:pt x="3045" y="7214"/>
                </a:lnTo>
                <a:lnTo>
                  <a:pt x="1573" y="10720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78"/>
                </a:lnTo>
                <a:lnTo>
                  <a:pt x="23964" y="34264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5" y="44578"/>
                </a:lnTo>
                <a:lnTo>
                  <a:pt x="19695" y="46014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6" y="49582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2" y="23813"/>
                </a:lnTo>
                <a:lnTo>
                  <a:pt x="19126" y="22607"/>
                </a:lnTo>
                <a:lnTo>
                  <a:pt x="16153" y="21437"/>
                </a:lnTo>
                <a:lnTo>
                  <a:pt x="12520" y="19342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7"/>
                </a:lnTo>
                <a:lnTo>
                  <a:pt x="12762" y="8282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6" y="10083"/>
                </a:lnTo>
                <a:lnTo>
                  <a:pt x="32039" y="8308"/>
                </a:lnTo>
                <a:lnTo>
                  <a:pt x="31990" y="5690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35"/>
                </a:lnTo>
                <a:lnTo>
                  <a:pt x="21600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115153" y="19758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38" y="12992"/>
                </a:moveTo>
                <a:lnTo>
                  <a:pt x="8622" y="15925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89" y="75538"/>
                </a:lnTo>
                <a:lnTo>
                  <a:pt x="11541" y="76262"/>
                </a:lnTo>
                <a:lnTo>
                  <a:pt x="14716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51"/>
                </a:lnTo>
                <a:lnTo>
                  <a:pt x="30326" y="27418"/>
                </a:lnTo>
                <a:lnTo>
                  <a:pt x="28548" y="24368"/>
                </a:lnTo>
                <a:lnTo>
                  <a:pt x="17640" y="24368"/>
                </a:lnTo>
                <a:lnTo>
                  <a:pt x="17766" y="15162"/>
                </a:lnTo>
                <a:lnTo>
                  <a:pt x="18262" y="12240"/>
                </a:lnTo>
                <a:lnTo>
                  <a:pt x="20599" y="8520"/>
                </a:lnTo>
                <a:lnTo>
                  <a:pt x="23619" y="7440"/>
                </a:lnTo>
                <a:lnTo>
                  <a:pt x="26794" y="7517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702"/>
                </a:lnTo>
                <a:lnTo>
                  <a:pt x="32969" y="393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54"/>
                </a:lnTo>
                <a:lnTo>
                  <a:pt x="12485" y="4558"/>
                </a:lnTo>
                <a:lnTo>
                  <a:pt x="10209" y="8114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163091" y="20000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3"/>
                </a:lnTo>
                <a:lnTo>
                  <a:pt x="33098" y="35788"/>
                </a:lnTo>
                <a:lnTo>
                  <a:pt x="30596" y="38862"/>
                </a:lnTo>
                <a:lnTo>
                  <a:pt x="28234" y="41212"/>
                </a:lnTo>
                <a:lnTo>
                  <a:pt x="23788" y="44385"/>
                </a:lnTo>
                <a:lnTo>
                  <a:pt x="19317" y="45172"/>
                </a:lnTo>
                <a:lnTo>
                  <a:pt x="16052" y="44842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68"/>
                </a:lnTo>
                <a:lnTo>
                  <a:pt x="9006" y="32943"/>
                </a:lnTo>
                <a:lnTo>
                  <a:pt x="9006" y="1663"/>
                </a:lnTo>
                <a:lnTo>
                  <a:pt x="8790" y="925"/>
                </a:lnTo>
                <a:lnTo>
                  <a:pt x="6098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5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7"/>
                </a:lnTo>
                <a:lnTo>
                  <a:pt x="11469" y="52348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0"/>
                </a:lnTo>
                <a:lnTo>
                  <a:pt x="28426" y="49352"/>
                </a:lnTo>
                <a:lnTo>
                  <a:pt x="31179" y="47103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229396" y="1976306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262418" y="19763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289123" y="199998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65"/>
                </a:moveTo>
                <a:lnTo>
                  <a:pt x="12495" y="68856"/>
                </a:lnTo>
                <a:lnTo>
                  <a:pt x="12752" y="71028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7" y="69836"/>
                </a:lnTo>
                <a:lnTo>
                  <a:pt x="28562" y="51865"/>
                </a:lnTo>
                <a:lnTo>
                  <a:pt x="46087" y="3312"/>
                </a:lnTo>
                <a:lnTo>
                  <a:pt x="45645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89"/>
                </a:lnTo>
                <a:lnTo>
                  <a:pt x="23735" y="41285"/>
                </a:lnTo>
                <a:lnTo>
                  <a:pt x="23573" y="41285"/>
                </a:lnTo>
                <a:lnTo>
                  <a:pt x="9626" y="2120"/>
                </a:lnTo>
                <a:lnTo>
                  <a:pt x="8953" y="734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6" y="50126"/>
                </a:lnTo>
                <a:lnTo>
                  <a:pt x="19227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1708087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0" y="30063"/>
                </a:lnTo>
                <a:lnTo>
                  <a:pt x="9320" y="20627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7"/>
                </a:lnTo>
                <a:lnTo>
                  <a:pt x="18364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54" y="10413"/>
                </a:lnTo>
                <a:lnTo>
                  <a:pt x="35457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9" y="726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8" y="2666"/>
                </a:lnTo>
                <a:lnTo>
                  <a:pt x="8622" y="4305"/>
                </a:lnTo>
                <a:lnTo>
                  <a:pt x="4547" y="8714"/>
                </a:lnTo>
                <a:lnTo>
                  <a:pt x="2934" y="11544"/>
                </a:lnTo>
                <a:lnTo>
                  <a:pt x="1753" y="15001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7" y="38609"/>
                </a:lnTo>
                <a:lnTo>
                  <a:pt x="2387" y="41849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24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13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2" y="39664"/>
                </a:lnTo>
                <a:lnTo>
                  <a:pt x="33502" y="41950"/>
                </a:lnTo>
                <a:lnTo>
                  <a:pt x="29870" y="44221"/>
                </a:lnTo>
                <a:lnTo>
                  <a:pt x="26758" y="45532"/>
                </a:lnTo>
                <a:lnTo>
                  <a:pt x="22896" y="45849"/>
                </a:lnTo>
                <a:lnTo>
                  <a:pt x="18795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1756335" y="213321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1" y="14605"/>
                </a:lnTo>
                <a:lnTo>
                  <a:pt x="14188" y="11163"/>
                </a:lnTo>
                <a:lnTo>
                  <a:pt x="17691" y="8891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6" y="34671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7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7" y="35104"/>
                </a:lnTo>
                <a:lnTo>
                  <a:pt x="1473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59"/>
                </a:lnTo>
                <a:lnTo>
                  <a:pt x="10405" y="50673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29"/>
                </a:lnTo>
                <a:lnTo>
                  <a:pt x="10405" y="50673"/>
                </a:lnTo>
                <a:lnTo>
                  <a:pt x="13374" y="51868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6" y="34671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1820087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1875862" y="213321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5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18" y="37298"/>
                </a:lnTo>
                <a:lnTo>
                  <a:pt x="25477" y="41173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4" y="26629"/>
                </a:lnTo>
                <a:lnTo>
                  <a:pt x="25222" y="25120"/>
                </a:lnTo>
                <a:lnTo>
                  <a:pt x="22176" y="23809"/>
                </a:lnTo>
                <a:lnTo>
                  <a:pt x="19127" y="22603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50" y="10093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918350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3" y="58179"/>
                </a:lnTo>
                <a:lnTo>
                  <a:pt x="20066" y="57326"/>
                </a:lnTo>
                <a:lnTo>
                  <a:pt x="18075" y="53898"/>
                </a:lnTo>
                <a:lnTo>
                  <a:pt x="17578" y="51347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3" y="56628"/>
                </a:lnTo>
                <a:lnTo>
                  <a:pt x="10784" y="60440"/>
                </a:lnTo>
                <a:lnTo>
                  <a:pt x="13096" y="63144"/>
                </a:lnTo>
                <a:lnTo>
                  <a:pt x="16382" y="64832"/>
                </a:lnTo>
                <a:lnTo>
                  <a:pt x="20361" y="65836"/>
                </a:lnTo>
                <a:lnTo>
                  <a:pt x="25391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963597" y="213321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2003334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7"/>
                </a:lnTo>
                <a:lnTo>
                  <a:pt x="28232" y="41212"/>
                </a:lnTo>
                <a:lnTo>
                  <a:pt x="23785" y="4438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50" y="43510"/>
                </a:lnTo>
                <a:lnTo>
                  <a:pt x="10666" y="40147"/>
                </a:lnTo>
                <a:lnTo>
                  <a:pt x="9626" y="36972"/>
                </a:lnTo>
                <a:lnTo>
                  <a:pt x="9004" y="32959"/>
                </a:lnTo>
                <a:lnTo>
                  <a:pt x="9004" y="1663"/>
                </a:lnTo>
                <a:lnTo>
                  <a:pt x="8637" y="737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40"/>
                </a:lnTo>
                <a:lnTo>
                  <a:pt x="7024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2" y="49353"/>
                </a:lnTo>
                <a:lnTo>
                  <a:pt x="31179" y="47117"/>
                </a:lnTo>
                <a:lnTo>
                  <a:pt x="33959" y="44046"/>
                </a:lnTo>
                <a:lnTo>
                  <a:pt x="33959" y="50789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1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2059876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4" y="30063"/>
                </a:lnTo>
                <a:lnTo>
                  <a:pt x="9324" y="20627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7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5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4"/>
                </a:lnTo>
                <a:lnTo>
                  <a:pt x="2933" y="11544"/>
                </a:lnTo>
                <a:lnTo>
                  <a:pt x="1753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2" y="35369"/>
                </a:lnTo>
                <a:lnTo>
                  <a:pt x="1436" y="38609"/>
                </a:lnTo>
                <a:lnTo>
                  <a:pt x="2390" y="41849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3"/>
                </a:lnTo>
                <a:lnTo>
                  <a:pt x="29757" y="52376"/>
                </a:lnTo>
                <a:lnTo>
                  <a:pt x="32476" y="51320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6" y="45467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2105038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3" y="56628"/>
                </a:lnTo>
                <a:lnTo>
                  <a:pt x="10784" y="60440"/>
                </a:lnTo>
                <a:lnTo>
                  <a:pt x="13096" y="6314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147032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204347" y="21669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62" y="8089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44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5" y="-30581"/>
                </a:lnTo>
                <a:lnTo>
                  <a:pt x="26517" y="-33069"/>
                </a:lnTo>
                <a:lnTo>
                  <a:pt x="23901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6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4"/>
                </a:lnTo>
                <a:lnTo>
                  <a:pt x="2261" y="-20994"/>
                </a:lnTo>
                <a:lnTo>
                  <a:pt x="1347" y="-17603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6" y="673"/>
                </a:lnTo>
                <a:lnTo>
                  <a:pt x="1080" y="3884"/>
                </a:lnTo>
                <a:lnTo>
                  <a:pt x="1804" y="7085"/>
                </a:lnTo>
                <a:lnTo>
                  <a:pt x="2945" y="9867"/>
                </a:lnTo>
                <a:lnTo>
                  <a:pt x="452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6"/>
                </a:lnTo>
                <a:lnTo>
                  <a:pt x="9958" y="-14046"/>
                </a:lnTo>
                <a:lnTo>
                  <a:pt x="11123" y="-18301"/>
                </a:lnTo>
                <a:lnTo>
                  <a:pt x="13119" y="-21843"/>
                </a:lnTo>
                <a:lnTo>
                  <a:pt x="16002" y="-24371"/>
                </a:lnTo>
                <a:lnTo>
                  <a:pt x="19533" y="-25995"/>
                </a:lnTo>
                <a:lnTo>
                  <a:pt x="24272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4" y="-16765"/>
                </a:lnTo>
                <a:lnTo>
                  <a:pt x="35914" y="2768"/>
                </a:lnTo>
                <a:lnTo>
                  <a:pt x="33159" y="6033"/>
                </a:lnTo>
                <a:lnTo>
                  <a:pt x="29427" y="9436"/>
                </a:lnTo>
                <a:lnTo>
                  <a:pt x="25971" y="11506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56"/>
                </a:lnTo>
                <a:lnTo>
                  <a:pt x="12762" y="8089"/>
                </a:lnTo>
                <a:lnTo>
                  <a:pt x="13219" y="19278"/>
                </a:lnTo>
                <a:lnTo>
                  <a:pt x="16268" y="19977"/>
                </a:lnTo>
                <a:lnTo>
                  <a:pt x="23141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7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289895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13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6"/>
                </a:lnTo>
                <a:lnTo>
                  <a:pt x="3045" y="7213"/>
                </a:lnTo>
                <a:lnTo>
                  <a:pt x="1562" y="10716"/>
                </a:lnTo>
                <a:lnTo>
                  <a:pt x="1191" y="14475"/>
                </a:lnTo>
                <a:lnTo>
                  <a:pt x="1536" y="18514"/>
                </a:lnTo>
                <a:lnTo>
                  <a:pt x="2945" y="21628"/>
                </a:lnTo>
                <a:lnTo>
                  <a:pt x="6196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64"/>
                </a:lnTo>
                <a:lnTo>
                  <a:pt x="25714" y="37298"/>
                </a:lnTo>
                <a:lnTo>
                  <a:pt x="25463" y="4117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35" y="46493"/>
                </a:lnTo>
                <a:lnTo>
                  <a:pt x="10195" y="45755"/>
                </a:lnTo>
                <a:lnTo>
                  <a:pt x="6145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3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5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4" y="29728"/>
                </a:lnTo>
                <a:lnTo>
                  <a:pt x="28216" y="26629"/>
                </a:lnTo>
                <a:lnTo>
                  <a:pt x="25222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39" y="21449"/>
                </a:lnTo>
                <a:lnTo>
                  <a:pt x="12509" y="19342"/>
                </a:lnTo>
                <a:lnTo>
                  <a:pt x="10119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50" y="8290"/>
                </a:lnTo>
                <a:lnTo>
                  <a:pt x="16013" y="7109"/>
                </a:lnTo>
                <a:lnTo>
                  <a:pt x="18870" y="6944"/>
                </a:lnTo>
                <a:lnTo>
                  <a:pt x="22082" y="7134"/>
                </a:lnTo>
                <a:lnTo>
                  <a:pt x="25869" y="8355"/>
                </a:lnTo>
                <a:lnTo>
                  <a:pt x="29246" y="10093"/>
                </a:lnTo>
                <a:lnTo>
                  <a:pt x="32039" y="8304"/>
                </a:lnTo>
                <a:lnTo>
                  <a:pt x="31978" y="5687"/>
                </a:lnTo>
                <a:lnTo>
                  <a:pt x="30402" y="2908"/>
                </a:lnTo>
                <a:lnTo>
                  <a:pt x="27467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332371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70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374192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93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65" y="6997"/>
                </a:lnTo>
                <a:lnTo>
                  <a:pt x="38394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81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5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3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2" y="34229"/>
                </a:lnTo>
                <a:lnTo>
                  <a:pt x="10389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437945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83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4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474629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60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8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527128" y="2133324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3"/>
                </a:moveTo>
                <a:lnTo>
                  <a:pt x="9499" y="54648"/>
                </a:lnTo>
                <a:lnTo>
                  <a:pt x="11695" y="51562"/>
                </a:lnTo>
                <a:lnTo>
                  <a:pt x="10413" y="39635"/>
                </a:lnTo>
                <a:lnTo>
                  <a:pt x="9817" y="36233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41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2"/>
                </a:lnTo>
                <a:lnTo>
                  <a:pt x="26009" y="72312"/>
                </a:lnTo>
                <a:lnTo>
                  <a:pt x="29551" y="71880"/>
                </a:lnTo>
                <a:lnTo>
                  <a:pt x="32561" y="70991"/>
                </a:lnTo>
                <a:lnTo>
                  <a:pt x="35559" y="70102"/>
                </a:lnTo>
                <a:lnTo>
                  <a:pt x="39966" y="67359"/>
                </a:lnTo>
                <a:lnTo>
                  <a:pt x="43332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2" y="51598"/>
                </a:lnTo>
                <a:lnTo>
                  <a:pt x="43609" y="48373"/>
                </a:lnTo>
                <a:lnTo>
                  <a:pt x="40967" y="45924"/>
                </a:lnTo>
                <a:lnTo>
                  <a:pt x="37730" y="43981"/>
                </a:lnTo>
                <a:lnTo>
                  <a:pt x="33681" y="42774"/>
                </a:lnTo>
                <a:lnTo>
                  <a:pt x="29029" y="42378"/>
                </a:lnTo>
                <a:lnTo>
                  <a:pt x="16278" y="41835"/>
                </a:lnTo>
                <a:lnTo>
                  <a:pt x="14324" y="41756"/>
                </a:lnTo>
                <a:lnTo>
                  <a:pt x="10413" y="39635"/>
                </a:lnTo>
                <a:lnTo>
                  <a:pt x="11695" y="51562"/>
                </a:lnTo>
                <a:lnTo>
                  <a:pt x="14540" y="4898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20" y="60742"/>
                </a:lnTo>
                <a:lnTo>
                  <a:pt x="32471" y="63474"/>
                </a:lnTo>
                <a:lnTo>
                  <a:pt x="29170" y="64706"/>
                </a:lnTo>
                <a:lnTo>
                  <a:pt x="25069" y="65479"/>
                </a:lnTo>
                <a:lnTo>
                  <a:pt x="18082" y="65479"/>
                </a:lnTo>
                <a:lnTo>
                  <a:pt x="14756" y="64871"/>
                </a:lnTo>
                <a:lnTo>
                  <a:pt x="12368" y="63676"/>
                </a:lnTo>
                <a:lnTo>
                  <a:pt x="8787" y="60666"/>
                </a:lnTo>
                <a:lnTo>
                  <a:pt x="8787" y="57556"/>
                </a:lnTo>
                <a:lnTo>
                  <a:pt x="9499" y="54648"/>
                </a:lnTo>
                <a:lnTo>
                  <a:pt x="9817" y="36233"/>
                </a:lnTo>
                <a:lnTo>
                  <a:pt x="11389" y="32879"/>
                </a:lnTo>
                <a:lnTo>
                  <a:pt x="14399" y="33681"/>
                </a:lnTo>
                <a:lnTo>
                  <a:pt x="17981" y="34721"/>
                </a:lnTo>
                <a:lnTo>
                  <a:pt x="16012" y="27179"/>
                </a:lnTo>
                <a:lnTo>
                  <a:pt x="14183" y="25336"/>
                </a:lnTo>
                <a:lnTo>
                  <a:pt x="11454" y="20955"/>
                </a:lnTo>
                <a:lnTo>
                  <a:pt x="11454" y="17729"/>
                </a:lnTo>
                <a:lnTo>
                  <a:pt x="11656" y="14911"/>
                </a:lnTo>
                <a:lnTo>
                  <a:pt x="14248" y="1220"/>
                </a:lnTo>
                <a:lnTo>
                  <a:pt x="9907" y="3200"/>
                </a:lnTo>
                <a:lnTo>
                  <a:pt x="6576" y="6234"/>
                </a:lnTo>
                <a:lnTo>
                  <a:pt x="4340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12"/>
                </a:lnTo>
                <a:lnTo>
                  <a:pt x="4556" y="25577"/>
                </a:lnTo>
                <a:lnTo>
                  <a:pt x="6565" y="28421"/>
                </a:lnTo>
                <a:lnTo>
                  <a:pt x="4099" y="31356"/>
                </a:lnTo>
                <a:lnTo>
                  <a:pt x="2296" y="34822"/>
                </a:lnTo>
                <a:lnTo>
                  <a:pt x="1838" y="39001"/>
                </a:lnTo>
                <a:lnTo>
                  <a:pt x="2270" y="42076"/>
                </a:lnTo>
                <a:lnTo>
                  <a:pt x="3973" y="44831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098"/>
                </a:lnTo>
                <a:lnTo>
                  <a:pt x="15886" y="8279"/>
                </a:lnTo>
                <a:lnTo>
                  <a:pt x="18463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60"/>
                </a:lnTo>
                <a:lnTo>
                  <a:pt x="31315" y="11479"/>
                </a:lnTo>
                <a:lnTo>
                  <a:pt x="32230" y="14083"/>
                </a:lnTo>
                <a:lnTo>
                  <a:pt x="32230" y="17412"/>
                </a:lnTo>
                <a:lnTo>
                  <a:pt x="32028" y="20181"/>
                </a:lnTo>
                <a:lnTo>
                  <a:pt x="30556" y="23939"/>
                </a:lnTo>
                <a:lnTo>
                  <a:pt x="27787" y="26694"/>
                </a:lnTo>
                <a:lnTo>
                  <a:pt x="25181" y="27812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79"/>
                </a:lnTo>
                <a:lnTo>
                  <a:pt x="17981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2" y="31863"/>
                </a:lnTo>
                <a:lnTo>
                  <a:pt x="37249" y="28842"/>
                </a:lnTo>
                <a:lnTo>
                  <a:pt x="39444" y="24839"/>
                </a:lnTo>
                <a:lnTo>
                  <a:pt x="40805" y="20181"/>
                </a:lnTo>
                <a:lnTo>
                  <a:pt x="40805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8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5" y="392"/>
                </a:lnTo>
                <a:lnTo>
                  <a:pt x="24738" y="74"/>
                </a:lnTo>
                <a:lnTo>
                  <a:pt x="19126" y="0"/>
                </a:lnTo>
                <a:lnTo>
                  <a:pt x="16573" y="392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583280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6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4" y="43116"/>
                </a:lnTo>
                <a:lnTo>
                  <a:pt x="11545" y="40002"/>
                </a:lnTo>
                <a:lnTo>
                  <a:pt x="10099" y="35963"/>
                </a:lnTo>
                <a:lnTo>
                  <a:pt x="9270" y="31355"/>
                </a:lnTo>
                <a:lnTo>
                  <a:pt x="9270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5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663841" y="21209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705770" y="2133212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65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7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763697" y="21332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4" y="6069"/>
                </a:lnTo>
                <a:lnTo>
                  <a:pt x="35029" y="2757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56" y="1173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823390" y="2110291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5" y="28130"/>
                </a:moveTo>
                <a:lnTo>
                  <a:pt x="37781" y="26603"/>
                </a:lnTo>
                <a:lnTo>
                  <a:pt x="36208" y="23809"/>
                </a:lnTo>
                <a:lnTo>
                  <a:pt x="33314" y="23672"/>
                </a:lnTo>
                <a:lnTo>
                  <a:pt x="30466" y="23809"/>
                </a:lnTo>
                <a:lnTo>
                  <a:pt x="27395" y="25577"/>
                </a:lnTo>
                <a:lnTo>
                  <a:pt x="8952" y="45859"/>
                </a:ln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0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7117"/>
                </a:lnTo>
                <a:lnTo>
                  <a:pt x="29566" y="74141"/>
                </a:lnTo>
                <a:lnTo>
                  <a:pt x="31788" y="75653"/>
                </a:lnTo>
                <a:lnTo>
                  <a:pt x="34390" y="75879"/>
                </a:lnTo>
                <a:lnTo>
                  <a:pt x="37082" y="75844"/>
                </a:lnTo>
                <a:lnTo>
                  <a:pt x="40092" y="7414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871553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0" y="111"/>
                </a:moveTo>
                <a:lnTo>
                  <a:pt x="1601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41" y="4366"/>
                </a:lnTo>
                <a:lnTo>
                  <a:pt x="3049" y="7213"/>
                </a:lnTo>
                <a:lnTo>
                  <a:pt x="1563" y="10716"/>
                </a:lnTo>
                <a:lnTo>
                  <a:pt x="1196" y="14475"/>
                </a:lnTo>
                <a:lnTo>
                  <a:pt x="1537" y="18514"/>
                </a:lnTo>
                <a:lnTo>
                  <a:pt x="2948" y="21628"/>
                </a:lnTo>
                <a:lnTo>
                  <a:pt x="6200" y="25206"/>
                </a:lnTo>
                <a:lnTo>
                  <a:pt x="8978" y="26935"/>
                </a:lnTo>
                <a:lnTo>
                  <a:pt x="11938" y="28407"/>
                </a:lnTo>
                <a:lnTo>
                  <a:pt x="15012" y="29641"/>
                </a:lnTo>
                <a:lnTo>
                  <a:pt x="17961" y="30797"/>
                </a:lnTo>
                <a:lnTo>
                  <a:pt x="20704" y="31988"/>
                </a:lnTo>
                <a:lnTo>
                  <a:pt x="23954" y="34264"/>
                </a:lnTo>
                <a:lnTo>
                  <a:pt x="25718" y="37298"/>
                </a:lnTo>
                <a:lnTo>
                  <a:pt x="25463" y="41173"/>
                </a:lnTo>
                <a:lnTo>
                  <a:pt x="22900" y="44574"/>
                </a:lnTo>
                <a:lnTo>
                  <a:pt x="19685" y="46010"/>
                </a:lnTo>
                <a:lnTo>
                  <a:pt x="17082" y="46493"/>
                </a:lnTo>
                <a:lnTo>
                  <a:pt x="13540" y="46493"/>
                </a:lnTo>
                <a:lnTo>
                  <a:pt x="10199" y="45755"/>
                </a:lnTo>
                <a:lnTo>
                  <a:pt x="6149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7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8" y="53527"/>
                </a:lnTo>
                <a:lnTo>
                  <a:pt x="15405" y="53657"/>
                </a:lnTo>
                <a:lnTo>
                  <a:pt x="18227" y="53657"/>
                </a:lnTo>
                <a:lnTo>
                  <a:pt x="20815" y="53312"/>
                </a:lnTo>
                <a:lnTo>
                  <a:pt x="25516" y="51940"/>
                </a:lnTo>
                <a:lnTo>
                  <a:pt x="29236" y="49593"/>
                </a:lnTo>
                <a:lnTo>
                  <a:pt x="32260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6" y="32547"/>
                </a:lnTo>
                <a:lnTo>
                  <a:pt x="31864" y="29728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2" y="23809"/>
                </a:lnTo>
                <a:lnTo>
                  <a:pt x="19116" y="22603"/>
                </a:lnTo>
                <a:lnTo>
                  <a:pt x="16142" y="21449"/>
                </a:lnTo>
                <a:lnTo>
                  <a:pt x="12510" y="19342"/>
                </a:lnTo>
                <a:lnTo>
                  <a:pt x="10123" y="16584"/>
                </a:lnTo>
                <a:lnTo>
                  <a:pt x="9767" y="13992"/>
                </a:lnTo>
                <a:lnTo>
                  <a:pt x="10340" y="11173"/>
                </a:lnTo>
                <a:lnTo>
                  <a:pt x="12752" y="8290"/>
                </a:lnTo>
                <a:lnTo>
                  <a:pt x="16017" y="7109"/>
                </a:lnTo>
                <a:lnTo>
                  <a:pt x="18876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36" y="10093"/>
                </a:lnTo>
                <a:lnTo>
                  <a:pt x="32044" y="8304"/>
                </a:lnTo>
                <a:lnTo>
                  <a:pt x="31979" y="5687"/>
                </a:lnTo>
                <a:lnTo>
                  <a:pt x="30406" y="2908"/>
                </a:lnTo>
                <a:lnTo>
                  <a:pt x="27472" y="1457"/>
                </a:lnTo>
                <a:lnTo>
                  <a:pt x="24196" y="543"/>
                </a:lnTo>
                <a:lnTo>
                  <a:pt x="2159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2943896" y="213321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5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9"/>
                </a:lnTo>
                <a:lnTo>
                  <a:pt x="40106" y="51335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7" y="34429"/>
                </a:lnTo>
                <a:lnTo>
                  <a:pt x="12646" y="31496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001824" y="21332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9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058422" y="21669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62" y="8089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43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6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4"/>
                </a:lnTo>
                <a:lnTo>
                  <a:pt x="2260" y="-20994"/>
                </a:lnTo>
                <a:lnTo>
                  <a:pt x="1346" y="-17603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6" y="673"/>
                </a:lnTo>
                <a:lnTo>
                  <a:pt x="1080" y="3884"/>
                </a:lnTo>
                <a:lnTo>
                  <a:pt x="1803" y="7085"/>
                </a:lnTo>
                <a:lnTo>
                  <a:pt x="2959" y="9867"/>
                </a:lnTo>
                <a:lnTo>
                  <a:pt x="452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46"/>
                </a:lnTo>
                <a:lnTo>
                  <a:pt x="11123" y="-18301"/>
                </a:lnTo>
                <a:lnTo>
                  <a:pt x="13119" y="-21843"/>
                </a:lnTo>
                <a:lnTo>
                  <a:pt x="16002" y="-24371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8" y="-16765"/>
                </a:lnTo>
                <a:lnTo>
                  <a:pt x="35918" y="2768"/>
                </a:lnTo>
                <a:lnTo>
                  <a:pt x="33159" y="6033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56"/>
                </a:lnTo>
                <a:lnTo>
                  <a:pt x="12762" y="8089"/>
                </a:lnTo>
                <a:lnTo>
                  <a:pt x="13219" y="19278"/>
                </a:lnTo>
                <a:lnTo>
                  <a:pt x="16268" y="19977"/>
                </a:lnTo>
                <a:lnTo>
                  <a:pt x="23140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147872" y="2133208"/>
            <a:ext cx="44919" cy="72353"/>
          </a:xfrm>
          <a:custGeom>
            <a:avLst/>
            <a:gdLst/>
            <a:ahLst/>
            <a:cxnLst/>
            <a:rect l="l" t="t" r="r" b="b"/>
            <a:pathLst>
              <a:path w="44919" h="72353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9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19" y="30365"/>
                </a:lnTo>
                <a:lnTo>
                  <a:pt x="44919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62" y="9004"/>
                </a:lnTo>
                <a:lnTo>
                  <a:pt x="8952" y="17258"/>
                </a:lnTo>
                <a:close/>
              </a:path>
              <a:path w="44919" h="72353">
                <a:moveTo>
                  <a:pt x="7862" y="9004"/>
                </a:moveTo>
                <a:lnTo>
                  <a:pt x="7862" y="2109"/>
                </a:lnTo>
                <a:lnTo>
                  <a:pt x="5280" y="788"/>
                </a:lnTo>
                <a:lnTo>
                  <a:pt x="2562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4" y="72353"/>
                </a:lnTo>
                <a:lnTo>
                  <a:pt x="8952" y="70650"/>
                </a:lnTo>
                <a:lnTo>
                  <a:pt x="8952" y="46227"/>
                </a:lnTo>
                <a:lnTo>
                  <a:pt x="10248" y="47498"/>
                </a:lnTo>
                <a:lnTo>
                  <a:pt x="13806" y="50482"/>
                </a:lnTo>
                <a:lnTo>
                  <a:pt x="17308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09"/>
                </a:lnTo>
                <a:lnTo>
                  <a:pt x="33731" y="38174"/>
                </a:lnTo>
                <a:lnTo>
                  <a:pt x="31723" y="41795"/>
                </a:lnTo>
                <a:lnTo>
                  <a:pt x="28788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5986" y="43574"/>
                </a:lnTo>
                <a:lnTo>
                  <a:pt x="11430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207564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244316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13" y="3070"/>
                </a:lnTo>
                <a:lnTo>
                  <a:pt x="33220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44" y="43267"/>
                </a:lnTo>
                <a:lnTo>
                  <a:pt x="36179" y="44549"/>
                </a:lnTo>
                <a:lnTo>
                  <a:pt x="33273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3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5" y="6997"/>
                </a:lnTo>
                <a:lnTo>
                  <a:pt x="27302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300815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6"/>
                </a:lnTo>
                <a:lnTo>
                  <a:pt x="3034" y="7213"/>
                </a:lnTo>
                <a:lnTo>
                  <a:pt x="1562" y="10716"/>
                </a:lnTo>
                <a:lnTo>
                  <a:pt x="1195" y="14475"/>
                </a:lnTo>
                <a:lnTo>
                  <a:pt x="1536" y="18514"/>
                </a:lnTo>
                <a:lnTo>
                  <a:pt x="2947" y="21628"/>
                </a:lnTo>
                <a:lnTo>
                  <a:pt x="6198" y="2520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4" y="34264"/>
                </a:lnTo>
                <a:lnTo>
                  <a:pt x="25717" y="37298"/>
                </a:lnTo>
                <a:lnTo>
                  <a:pt x="25462" y="41173"/>
                </a:lnTo>
                <a:lnTo>
                  <a:pt x="22899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48" y="44156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5" y="48818"/>
                </a:lnTo>
                <a:lnTo>
                  <a:pt x="3034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7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41" y="21449"/>
                </a:lnTo>
                <a:lnTo>
                  <a:pt x="12509" y="19342"/>
                </a:lnTo>
                <a:lnTo>
                  <a:pt x="10123" y="16584"/>
                </a:lnTo>
                <a:lnTo>
                  <a:pt x="9766" y="13992"/>
                </a:lnTo>
                <a:lnTo>
                  <a:pt x="10325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55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4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345901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6"/>
                </a:lnTo>
                <a:lnTo>
                  <a:pt x="3034" y="7213"/>
                </a:lnTo>
                <a:lnTo>
                  <a:pt x="1562" y="10716"/>
                </a:lnTo>
                <a:lnTo>
                  <a:pt x="1181" y="14475"/>
                </a:lnTo>
                <a:lnTo>
                  <a:pt x="1536" y="18514"/>
                </a:lnTo>
                <a:lnTo>
                  <a:pt x="2947" y="21628"/>
                </a:lnTo>
                <a:lnTo>
                  <a:pt x="6198" y="25206"/>
                </a:lnTo>
                <a:lnTo>
                  <a:pt x="8977" y="26935"/>
                </a:lnTo>
                <a:lnTo>
                  <a:pt x="11937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64"/>
                </a:lnTo>
                <a:lnTo>
                  <a:pt x="25703" y="37298"/>
                </a:lnTo>
                <a:lnTo>
                  <a:pt x="25462" y="41173"/>
                </a:lnTo>
                <a:lnTo>
                  <a:pt x="22885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48" y="44156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5" y="48818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41" y="21449"/>
                </a:lnTo>
                <a:lnTo>
                  <a:pt x="12509" y="19342"/>
                </a:lnTo>
                <a:lnTo>
                  <a:pt x="10123" y="16584"/>
                </a:lnTo>
                <a:lnTo>
                  <a:pt x="9766" y="13992"/>
                </a:lnTo>
                <a:lnTo>
                  <a:pt x="10325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55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6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394619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7"/>
                </a:lnTo>
                <a:lnTo>
                  <a:pt x="28230" y="41212"/>
                </a:lnTo>
                <a:lnTo>
                  <a:pt x="23788" y="4438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66" y="40147"/>
                </a:lnTo>
                <a:lnTo>
                  <a:pt x="9626" y="36972"/>
                </a:lnTo>
                <a:lnTo>
                  <a:pt x="9004" y="32959"/>
                </a:lnTo>
                <a:lnTo>
                  <a:pt x="9004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4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2" y="49353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455215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49259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7" y="14528"/>
                </a:lnTo>
                <a:lnTo>
                  <a:pt x="13729" y="1864"/>
                </a:lnTo>
                <a:lnTo>
                  <a:pt x="10831" y="3110"/>
                </a:lnTo>
                <a:lnTo>
                  <a:pt x="8355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79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10937" y="14528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4"/>
                </a:lnTo>
                <a:lnTo>
                  <a:pt x="10937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574479" y="2133968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59"/>
                </a:moveTo>
                <a:lnTo>
                  <a:pt x="17142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5" y="3859"/>
                </a:lnTo>
                <a:lnTo>
                  <a:pt x="46504" y="1573"/>
                </a:lnTo>
                <a:lnTo>
                  <a:pt x="45971" y="468"/>
                </a:lnTo>
                <a:lnTo>
                  <a:pt x="43153" y="0"/>
                </a:lnTo>
                <a:lnTo>
                  <a:pt x="39966" y="90"/>
                </a:lnTo>
                <a:lnTo>
                  <a:pt x="37388" y="1738"/>
                </a:lnTo>
                <a:lnTo>
                  <a:pt x="23774" y="41997"/>
                </a:lnTo>
                <a:lnTo>
                  <a:pt x="23392" y="41997"/>
                </a:lnTo>
                <a:lnTo>
                  <a:pt x="9611" y="1738"/>
                </a:lnTo>
                <a:lnTo>
                  <a:pt x="8039" y="241"/>
                </a:lnTo>
                <a:lnTo>
                  <a:pt x="5447" y="0"/>
                </a:lnTo>
                <a:lnTo>
                  <a:pt x="2868" y="25"/>
                </a:lnTo>
                <a:lnTo>
                  <a:pt x="0" y="1296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62975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3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30" y="3070"/>
                </a:lnTo>
                <a:lnTo>
                  <a:pt x="33238" y="1838"/>
                </a:lnTo>
                <a:lnTo>
                  <a:pt x="30530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57" y="46187"/>
                </a:lnTo>
                <a:lnTo>
                  <a:pt x="25250" y="46377"/>
                </a:lnTo>
                <a:lnTo>
                  <a:pt x="22301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686886" y="2133216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66"/>
                </a:lnTo>
                <a:lnTo>
                  <a:pt x="3045" y="7213"/>
                </a:lnTo>
                <a:lnTo>
                  <a:pt x="1573" y="10716"/>
                </a:lnTo>
                <a:lnTo>
                  <a:pt x="1191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7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64"/>
                </a:lnTo>
                <a:lnTo>
                  <a:pt x="25718" y="37298"/>
                </a:lnTo>
                <a:lnTo>
                  <a:pt x="25473" y="4117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59" y="44156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5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6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4" y="29728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1" y="23809"/>
                </a:lnTo>
                <a:lnTo>
                  <a:pt x="19126" y="22603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6" y="10093"/>
                </a:lnTo>
                <a:lnTo>
                  <a:pt x="32039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732616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0" y="111"/>
                </a:moveTo>
                <a:lnTo>
                  <a:pt x="16013" y="0"/>
                </a:lnTo>
                <a:lnTo>
                  <a:pt x="13421" y="392"/>
                </a:lnTo>
                <a:lnTo>
                  <a:pt x="8978" y="1979"/>
                </a:lnTo>
                <a:lnTo>
                  <a:pt x="5637" y="4366"/>
                </a:lnTo>
                <a:lnTo>
                  <a:pt x="3045" y="7213"/>
                </a:lnTo>
                <a:lnTo>
                  <a:pt x="1563" y="10716"/>
                </a:lnTo>
                <a:lnTo>
                  <a:pt x="1192" y="14475"/>
                </a:lnTo>
                <a:lnTo>
                  <a:pt x="1534" y="18514"/>
                </a:lnTo>
                <a:lnTo>
                  <a:pt x="2945" y="21628"/>
                </a:lnTo>
                <a:lnTo>
                  <a:pt x="6196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08" y="29641"/>
                </a:lnTo>
                <a:lnTo>
                  <a:pt x="17957" y="30797"/>
                </a:lnTo>
                <a:lnTo>
                  <a:pt x="20701" y="31988"/>
                </a:lnTo>
                <a:lnTo>
                  <a:pt x="23950" y="34264"/>
                </a:lnTo>
                <a:lnTo>
                  <a:pt x="25714" y="37298"/>
                </a:lnTo>
                <a:lnTo>
                  <a:pt x="25463" y="41173"/>
                </a:lnTo>
                <a:lnTo>
                  <a:pt x="22896" y="44574"/>
                </a:lnTo>
                <a:lnTo>
                  <a:pt x="19685" y="46010"/>
                </a:lnTo>
                <a:lnTo>
                  <a:pt x="17078" y="46493"/>
                </a:lnTo>
                <a:lnTo>
                  <a:pt x="13536" y="46493"/>
                </a:lnTo>
                <a:lnTo>
                  <a:pt x="10195" y="45755"/>
                </a:lnTo>
                <a:lnTo>
                  <a:pt x="6145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3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4" y="53527"/>
                </a:lnTo>
                <a:lnTo>
                  <a:pt x="15405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6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2" y="32547"/>
                </a:lnTo>
                <a:lnTo>
                  <a:pt x="31864" y="29728"/>
                </a:lnTo>
                <a:lnTo>
                  <a:pt x="28216" y="26629"/>
                </a:lnTo>
                <a:lnTo>
                  <a:pt x="25208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39" y="21449"/>
                </a:lnTo>
                <a:lnTo>
                  <a:pt x="12506" y="19342"/>
                </a:lnTo>
                <a:lnTo>
                  <a:pt x="10120" y="16584"/>
                </a:lnTo>
                <a:lnTo>
                  <a:pt x="9763" y="13992"/>
                </a:lnTo>
                <a:lnTo>
                  <a:pt x="10325" y="11173"/>
                </a:lnTo>
                <a:lnTo>
                  <a:pt x="12748" y="8290"/>
                </a:lnTo>
                <a:lnTo>
                  <a:pt x="16013" y="7109"/>
                </a:lnTo>
                <a:lnTo>
                  <a:pt x="18872" y="6944"/>
                </a:lnTo>
                <a:lnTo>
                  <a:pt x="22082" y="7134"/>
                </a:lnTo>
                <a:lnTo>
                  <a:pt x="25869" y="8355"/>
                </a:lnTo>
                <a:lnTo>
                  <a:pt x="29236" y="10093"/>
                </a:lnTo>
                <a:lnTo>
                  <a:pt x="32029" y="8304"/>
                </a:lnTo>
                <a:lnTo>
                  <a:pt x="31979" y="5687"/>
                </a:lnTo>
                <a:lnTo>
                  <a:pt x="30402" y="2908"/>
                </a:lnTo>
                <a:lnTo>
                  <a:pt x="27468" y="1457"/>
                </a:lnTo>
                <a:lnTo>
                  <a:pt x="24192" y="543"/>
                </a:lnTo>
                <a:lnTo>
                  <a:pt x="2159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778985" y="213321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79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1"/>
                </a:lnTo>
                <a:lnTo>
                  <a:pt x="2616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5" y="53096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58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79" y="45133"/>
                </a:lnTo>
                <a:lnTo>
                  <a:pt x="14083" y="43116"/>
                </a:lnTo>
                <a:lnTo>
                  <a:pt x="11544" y="40002"/>
                </a:lnTo>
                <a:lnTo>
                  <a:pt x="10093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840022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863426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6"/>
                </a:lnTo>
                <a:lnTo>
                  <a:pt x="3035" y="7213"/>
                </a:lnTo>
                <a:lnTo>
                  <a:pt x="1562" y="10716"/>
                </a:lnTo>
                <a:lnTo>
                  <a:pt x="1181" y="14475"/>
                </a:lnTo>
                <a:lnTo>
                  <a:pt x="1536" y="18514"/>
                </a:lnTo>
                <a:lnTo>
                  <a:pt x="2945" y="21628"/>
                </a:lnTo>
                <a:lnTo>
                  <a:pt x="6198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64"/>
                </a:lnTo>
                <a:lnTo>
                  <a:pt x="25703" y="37298"/>
                </a:lnTo>
                <a:lnTo>
                  <a:pt x="25462" y="41173"/>
                </a:lnTo>
                <a:lnTo>
                  <a:pt x="22885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9" y="45755"/>
                </a:lnTo>
                <a:lnTo>
                  <a:pt x="6145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7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42" y="21449"/>
                </a:lnTo>
                <a:lnTo>
                  <a:pt x="12509" y="19342"/>
                </a:lnTo>
                <a:lnTo>
                  <a:pt x="10123" y="16584"/>
                </a:lnTo>
                <a:lnTo>
                  <a:pt x="9766" y="13992"/>
                </a:lnTo>
                <a:lnTo>
                  <a:pt x="10325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0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934054" y="21098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42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9"/>
                </a:lnTo>
                <a:lnTo>
                  <a:pt x="8992" y="75524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9"/>
                </a:lnTo>
                <a:lnTo>
                  <a:pt x="17640" y="31788"/>
                </a:lnTo>
                <a:lnTo>
                  <a:pt x="28536" y="31788"/>
                </a:lnTo>
                <a:lnTo>
                  <a:pt x="30175" y="30337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17"/>
                </a:lnTo>
                <a:lnTo>
                  <a:pt x="32691" y="8341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02"/>
                </a:lnTo>
                <a:lnTo>
                  <a:pt x="28054" y="342"/>
                </a:lnTo>
                <a:lnTo>
                  <a:pt x="24357" y="0"/>
                </a:lnTo>
                <a:lnTo>
                  <a:pt x="21694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4" y="4546"/>
                </a:lnTo>
                <a:lnTo>
                  <a:pt x="10209" y="8100"/>
                </a:lnTo>
                <a:lnTo>
                  <a:pt x="894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973122" y="21332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6" y="9032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5" y="19418"/>
                </a:lnTo>
                <a:lnTo>
                  <a:pt x="39559" y="24270"/>
                </a:lnTo>
                <a:lnTo>
                  <a:pt x="39559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3" y="43538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0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38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2" y="38646"/>
                </a:lnTo>
                <a:lnTo>
                  <a:pt x="10021" y="34229"/>
                </a:lnTo>
                <a:lnTo>
                  <a:pt x="10400" y="50673"/>
                </a:lnTo>
                <a:lnTo>
                  <a:pt x="13373" y="51868"/>
                </a:lnTo>
                <a:lnTo>
                  <a:pt x="16371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1"/>
                </a:lnTo>
                <a:lnTo>
                  <a:pt x="37186" y="39042"/>
                </a:lnTo>
                <a:lnTo>
                  <a:pt x="34710" y="42458"/>
                </a:lnTo>
                <a:lnTo>
                  <a:pt x="31178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037511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102516" y="2114596"/>
            <a:ext cx="62787" cy="72273"/>
          </a:xfrm>
          <a:custGeom>
            <a:avLst/>
            <a:gdLst/>
            <a:ahLst/>
            <a:cxnLst/>
            <a:rect l="l" t="t" r="r" b="b"/>
            <a:pathLst>
              <a:path w="62787" h="72273">
                <a:moveTo>
                  <a:pt x="623" y="47419"/>
                </a:moveTo>
                <a:lnTo>
                  <a:pt x="1854" y="51879"/>
                </a:lnTo>
                <a:lnTo>
                  <a:pt x="3074" y="56321"/>
                </a:lnTo>
                <a:lnTo>
                  <a:pt x="4954" y="60058"/>
                </a:lnTo>
                <a:lnTo>
                  <a:pt x="7466" y="63054"/>
                </a:lnTo>
                <a:lnTo>
                  <a:pt x="9983" y="66052"/>
                </a:lnTo>
                <a:lnTo>
                  <a:pt x="13158" y="68350"/>
                </a:lnTo>
                <a:lnTo>
                  <a:pt x="12752" y="53719"/>
                </a:lnTo>
                <a:lnTo>
                  <a:pt x="11596" y="50735"/>
                </a:lnTo>
                <a:lnTo>
                  <a:pt x="10908" y="47268"/>
                </a:lnTo>
                <a:lnTo>
                  <a:pt x="10224" y="43787"/>
                </a:lnTo>
                <a:lnTo>
                  <a:pt x="9881" y="39992"/>
                </a:lnTo>
                <a:lnTo>
                  <a:pt x="9881" y="32141"/>
                </a:lnTo>
                <a:lnTo>
                  <a:pt x="10248" y="28587"/>
                </a:lnTo>
                <a:lnTo>
                  <a:pt x="10988" y="25196"/>
                </a:lnTo>
                <a:lnTo>
                  <a:pt x="11736" y="21830"/>
                </a:lnTo>
                <a:lnTo>
                  <a:pt x="12952" y="18856"/>
                </a:lnTo>
                <a:lnTo>
                  <a:pt x="14681" y="16329"/>
                </a:lnTo>
                <a:lnTo>
                  <a:pt x="18619" y="11783"/>
                </a:lnTo>
                <a:lnTo>
                  <a:pt x="21372" y="10260"/>
                </a:lnTo>
                <a:lnTo>
                  <a:pt x="24116" y="8737"/>
                </a:lnTo>
                <a:lnTo>
                  <a:pt x="27508" y="7974"/>
                </a:lnTo>
                <a:lnTo>
                  <a:pt x="35596" y="7974"/>
                </a:lnTo>
                <a:lnTo>
                  <a:pt x="39002" y="8686"/>
                </a:lnTo>
                <a:lnTo>
                  <a:pt x="41746" y="10093"/>
                </a:lnTo>
                <a:lnTo>
                  <a:pt x="44489" y="11504"/>
                </a:lnTo>
                <a:lnTo>
                  <a:pt x="46685" y="13474"/>
                </a:lnTo>
                <a:lnTo>
                  <a:pt x="49975" y="18489"/>
                </a:lnTo>
                <a:lnTo>
                  <a:pt x="51141" y="21462"/>
                </a:lnTo>
                <a:lnTo>
                  <a:pt x="51854" y="24879"/>
                </a:lnTo>
                <a:lnTo>
                  <a:pt x="52552" y="28307"/>
                </a:lnTo>
                <a:lnTo>
                  <a:pt x="52909" y="32004"/>
                </a:lnTo>
                <a:lnTo>
                  <a:pt x="52909" y="39776"/>
                </a:lnTo>
                <a:lnTo>
                  <a:pt x="52538" y="43369"/>
                </a:lnTo>
                <a:lnTo>
                  <a:pt x="51829" y="46771"/>
                </a:lnTo>
                <a:lnTo>
                  <a:pt x="51106" y="50176"/>
                </a:lnTo>
                <a:lnTo>
                  <a:pt x="49885" y="53172"/>
                </a:lnTo>
                <a:lnTo>
                  <a:pt x="48196" y="55764"/>
                </a:lnTo>
                <a:lnTo>
                  <a:pt x="46494" y="58341"/>
                </a:lnTo>
                <a:lnTo>
                  <a:pt x="44258" y="60401"/>
                </a:lnTo>
                <a:lnTo>
                  <a:pt x="41479" y="61912"/>
                </a:lnTo>
                <a:lnTo>
                  <a:pt x="38696" y="63435"/>
                </a:lnTo>
                <a:lnTo>
                  <a:pt x="35255" y="64198"/>
                </a:lnTo>
                <a:lnTo>
                  <a:pt x="27064" y="64198"/>
                </a:lnTo>
                <a:lnTo>
                  <a:pt x="23634" y="63500"/>
                </a:lnTo>
                <a:lnTo>
                  <a:pt x="25438" y="72273"/>
                </a:lnTo>
                <a:lnTo>
                  <a:pt x="36069" y="72273"/>
                </a:lnTo>
                <a:lnTo>
                  <a:pt x="40755" y="71409"/>
                </a:lnTo>
                <a:lnTo>
                  <a:pt x="44766" y="69696"/>
                </a:lnTo>
                <a:lnTo>
                  <a:pt x="48780" y="67981"/>
                </a:lnTo>
                <a:lnTo>
                  <a:pt x="52120" y="65516"/>
                </a:lnTo>
                <a:lnTo>
                  <a:pt x="54773" y="62316"/>
                </a:lnTo>
                <a:lnTo>
                  <a:pt x="57442" y="59115"/>
                </a:lnTo>
                <a:lnTo>
                  <a:pt x="59436" y="55242"/>
                </a:lnTo>
                <a:lnTo>
                  <a:pt x="60768" y="50684"/>
                </a:lnTo>
                <a:lnTo>
                  <a:pt x="62114" y="46126"/>
                </a:lnTo>
                <a:lnTo>
                  <a:pt x="62787" y="41007"/>
                </a:lnTo>
                <a:lnTo>
                  <a:pt x="62787" y="29653"/>
                </a:lnTo>
                <a:lnTo>
                  <a:pt x="62165" y="24598"/>
                </a:lnTo>
                <a:lnTo>
                  <a:pt x="60909" y="20217"/>
                </a:lnTo>
                <a:lnTo>
                  <a:pt x="59663" y="15821"/>
                </a:lnTo>
                <a:lnTo>
                  <a:pt x="57758" y="12128"/>
                </a:lnTo>
                <a:lnTo>
                  <a:pt x="55220" y="9144"/>
                </a:lnTo>
                <a:lnTo>
                  <a:pt x="52668" y="6159"/>
                </a:lnTo>
                <a:lnTo>
                  <a:pt x="49467" y="3898"/>
                </a:lnTo>
                <a:lnTo>
                  <a:pt x="45629" y="2336"/>
                </a:lnTo>
                <a:lnTo>
                  <a:pt x="41795" y="784"/>
                </a:lnTo>
                <a:lnTo>
                  <a:pt x="37299" y="0"/>
                </a:lnTo>
                <a:lnTo>
                  <a:pt x="26772" y="0"/>
                </a:lnTo>
                <a:lnTo>
                  <a:pt x="22086" y="863"/>
                </a:lnTo>
                <a:lnTo>
                  <a:pt x="18072" y="2578"/>
                </a:lnTo>
                <a:lnTo>
                  <a:pt x="14057" y="4305"/>
                </a:lnTo>
                <a:lnTo>
                  <a:pt x="10706" y="6728"/>
                </a:lnTo>
                <a:lnTo>
                  <a:pt x="8039" y="9903"/>
                </a:lnTo>
                <a:lnTo>
                  <a:pt x="5360" y="13068"/>
                </a:lnTo>
                <a:lnTo>
                  <a:pt x="3351" y="16916"/>
                </a:lnTo>
                <a:lnTo>
                  <a:pt x="2005" y="21423"/>
                </a:lnTo>
                <a:lnTo>
                  <a:pt x="673" y="25956"/>
                </a:lnTo>
                <a:lnTo>
                  <a:pt x="0" y="30974"/>
                </a:lnTo>
                <a:lnTo>
                  <a:pt x="0" y="42303"/>
                </a:lnTo>
                <a:lnTo>
                  <a:pt x="623" y="47419"/>
                </a:lnTo>
                <a:close/>
              </a:path>
              <a:path w="62787" h="72273">
                <a:moveTo>
                  <a:pt x="12752" y="53719"/>
                </a:moveTo>
                <a:lnTo>
                  <a:pt x="13158" y="68350"/>
                </a:lnTo>
                <a:lnTo>
                  <a:pt x="17017" y="69912"/>
                </a:lnTo>
                <a:lnTo>
                  <a:pt x="20866" y="71488"/>
                </a:lnTo>
                <a:lnTo>
                  <a:pt x="25438" y="72273"/>
                </a:lnTo>
                <a:lnTo>
                  <a:pt x="23634" y="63500"/>
                </a:lnTo>
                <a:lnTo>
                  <a:pt x="20905" y="62100"/>
                </a:lnTo>
                <a:lnTo>
                  <a:pt x="18172" y="60703"/>
                </a:lnTo>
                <a:lnTo>
                  <a:pt x="16001" y="58762"/>
                </a:lnTo>
                <a:lnTo>
                  <a:pt x="12752" y="53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180572" y="2113845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208953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230460" y="2173687"/>
            <a:ext cx="17626" cy="27863"/>
          </a:xfrm>
          <a:custGeom>
            <a:avLst/>
            <a:gdLst/>
            <a:ahLst/>
            <a:cxnLst/>
            <a:rect l="l" t="t" r="r" b="b"/>
            <a:pathLst>
              <a:path w="17626" h="27863">
                <a:moveTo>
                  <a:pt x="17626" y="4395"/>
                </a:moveTo>
                <a:lnTo>
                  <a:pt x="17626" y="3416"/>
                </a:lnTo>
                <a:lnTo>
                  <a:pt x="15988" y="471"/>
                </a:lnTo>
                <a:lnTo>
                  <a:pt x="13374" y="0"/>
                </a:lnTo>
                <a:lnTo>
                  <a:pt x="10742" y="53"/>
                </a:lnTo>
                <a:lnTo>
                  <a:pt x="7707" y="1487"/>
                </a:lnTo>
                <a:lnTo>
                  <a:pt x="7214" y="4395"/>
                </a:lnTo>
                <a:lnTo>
                  <a:pt x="7214" y="11343"/>
                </a:lnTo>
                <a:lnTo>
                  <a:pt x="0" y="26264"/>
                </a:lnTo>
                <a:lnTo>
                  <a:pt x="1408" y="27863"/>
                </a:lnTo>
                <a:lnTo>
                  <a:pt x="4255" y="27812"/>
                </a:lnTo>
                <a:lnTo>
                  <a:pt x="6934" y="26366"/>
                </a:lnTo>
                <a:lnTo>
                  <a:pt x="14375" y="15203"/>
                </a:lnTo>
                <a:lnTo>
                  <a:pt x="15505" y="13423"/>
                </a:lnTo>
                <a:lnTo>
                  <a:pt x="16927" y="10148"/>
                </a:lnTo>
                <a:lnTo>
                  <a:pt x="17463" y="7480"/>
                </a:lnTo>
                <a:lnTo>
                  <a:pt x="17626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288569" y="2115299"/>
            <a:ext cx="91716" cy="70866"/>
          </a:xfrm>
          <a:custGeom>
            <a:avLst/>
            <a:gdLst/>
            <a:ahLst/>
            <a:cxnLst/>
            <a:rect l="l" t="t" r="r" b="b"/>
            <a:pathLst>
              <a:path w="91716" h="70866">
                <a:moveTo>
                  <a:pt x="226" y="3642"/>
                </a:moveTo>
                <a:lnTo>
                  <a:pt x="18780" y="68478"/>
                </a:lnTo>
                <a:lnTo>
                  <a:pt x="19634" y="70012"/>
                </a:lnTo>
                <a:lnTo>
                  <a:pt x="22477" y="70764"/>
                </a:lnTo>
                <a:lnTo>
                  <a:pt x="25462" y="70866"/>
                </a:lnTo>
                <a:lnTo>
                  <a:pt x="29043" y="70685"/>
                </a:lnTo>
                <a:lnTo>
                  <a:pt x="31747" y="68478"/>
                </a:lnTo>
                <a:lnTo>
                  <a:pt x="45312" y="15468"/>
                </a:lnTo>
                <a:lnTo>
                  <a:pt x="60133" y="68478"/>
                </a:lnTo>
                <a:lnTo>
                  <a:pt x="60982" y="70012"/>
                </a:lnTo>
                <a:lnTo>
                  <a:pt x="63790" y="70764"/>
                </a:lnTo>
                <a:lnTo>
                  <a:pt x="66649" y="70866"/>
                </a:lnTo>
                <a:lnTo>
                  <a:pt x="70126" y="70685"/>
                </a:lnTo>
                <a:lnTo>
                  <a:pt x="73101" y="68478"/>
                </a:lnTo>
                <a:lnTo>
                  <a:pt x="91716" y="3693"/>
                </a:lnTo>
                <a:lnTo>
                  <a:pt x="91312" y="406"/>
                </a:lnTo>
                <a:lnTo>
                  <a:pt x="88720" y="0"/>
                </a:lnTo>
                <a:lnTo>
                  <a:pt x="85747" y="35"/>
                </a:lnTo>
                <a:lnTo>
                  <a:pt x="82651" y="2019"/>
                </a:lnTo>
                <a:lnTo>
                  <a:pt x="67183" y="60782"/>
                </a:lnTo>
                <a:lnTo>
                  <a:pt x="50965" y="2070"/>
                </a:lnTo>
                <a:lnTo>
                  <a:pt x="48930" y="190"/>
                </a:lnTo>
                <a:lnTo>
                  <a:pt x="45920" y="0"/>
                </a:lnTo>
                <a:lnTo>
                  <a:pt x="43281" y="114"/>
                </a:lnTo>
                <a:lnTo>
                  <a:pt x="40549" y="2070"/>
                </a:lnTo>
                <a:lnTo>
                  <a:pt x="25562" y="60782"/>
                </a:lnTo>
                <a:lnTo>
                  <a:pt x="9726" y="1968"/>
                </a:lnTo>
                <a:lnTo>
                  <a:pt x="9295" y="722"/>
                </a:lnTo>
                <a:lnTo>
                  <a:pt x="6576" y="25"/>
                </a:lnTo>
                <a:lnTo>
                  <a:pt x="3416" y="0"/>
                </a:lnTo>
                <a:lnTo>
                  <a:pt x="0" y="863"/>
                </a:lnTo>
                <a:lnTo>
                  <a:pt x="226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391694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1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71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4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71" y="40895"/>
                </a:lnTo>
                <a:lnTo>
                  <a:pt x="9171" y="38354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62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7" y="53035"/>
                </a:lnTo>
                <a:lnTo>
                  <a:pt x="25260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443746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4" y="56628"/>
                </a:lnTo>
                <a:lnTo>
                  <a:pt x="10770" y="60440"/>
                </a:lnTo>
                <a:lnTo>
                  <a:pt x="13096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486374" y="213321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87" y="18172"/>
                </a:lnTo>
                <a:lnTo>
                  <a:pt x="10933" y="14528"/>
                </a:lnTo>
                <a:lnTo>
                  <a:pt x="13726" y="1864"/>
                </a:lnTo>
                <a:lnTo>
                  <a:pt x="10831" y="3110"/>
                </a:lnTo>
                <a:lnTo>
                  <a:pt x="8355" y="4899"/>
                </a:lnTo>
                <a:lnTo>
                  <a:pt x="4279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2" y="42886"/>
                </a:lnTo>
                <a:lnTo>
                  <a:pt x="39460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46" y="46377"/>
                </a:lnTo>
                <a:lnTo>
                  <a:pt x="22302" y="46377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3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3" y="16941"/>
                </a:lnTo>
                <a:close/>
              </a:path>
              <a:path w="44917" h="53657">
                <a:moveTo>
                  <a:pt x="10933" y="14528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4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547415" y="2133216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4" y="9460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78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582248" y="2173687"/>
            <a:ext cx="17628" cy="27863"/>
          </a:xfrm>
          <a:custGeom>
            <a:avLst/>
            <a:gdLst/>
            <a:ahLst/>
            <a:cxnLst/>
            <a:rect l="l" t="t" r="r" b="b"/>
            <a:pathLst>
              <a:path w="17628" h="27863">
                <a:moveTo>
                  <a:pt x="17628" y="4395"/>
                </a:moveTo>
                <a:lnTo>
                  <a:pt x="17628" y="3416"/>
                </a:lnTo>
                <a:lnTo>
                  <a:pt x="15991" y="471"/>
                </a:lnTo>
                <a:lnTo>
                  <a:pt x="13388" y="0"/>
                </a:lnTo>
                <a:lnTo>
                  <a:pt x="10746" y="53"/>
                </a:lnTo>
                <a:lnTo>
                  <a:pt x="7711" y="1487"/>
                </a:lnTo>
                <a:lnTo>
                  <a:pt x="7214" y="4395"/>
                </a:lnTo>
                <a:lnTo>
                  <a:pt x="7214" y="11343"/>
                </a:lnTo>
                <a:lnTo>
                  <a:pt x="0" y="26264"/>
                </a:lnTo>
                <a:lnTo>
                  <a:pt x="1410" y="27863"/>
                </a:lnTo>
                <a:lnTo>
                  <a:pt x="4255" y="27812"/>
                </a:lnTo>
                <a:lnTo>
                  <a:pt x="6938" y="26366"/>
                </a:lnTo>
                <a:lnTo>
                  <a:pt x="14378" y="15203"/>
                </a:lnTo>
                <a:lnTo>
                  <a:pt x="15509" y="13423"/>
                </a:lnTo>
                <a:lnTo>
                  <a:pt x="16931" y="10148"/>
                </a:lnTo>
                <a:lnTo>
                  <a:pt x="17463" y="7480"/>
                </a:lnTo>
                <a:lnTo>
                  <a:pt x="17628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673537" y="2115623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3" y="0"/>
                </a:moveTo>
                <a:lnTo>
                  <a:pt x="1145" y="939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61" y="70548"/>
                </a:lnTo>
                <a:lnTo>
                  <a:pt x="6325" y="70495"/>
                </a:lnTo>
                <a:lnTo>
                  <a:pt x="9334" y="68806"/>
                </a:lnTo>
                <a:lnTo>
                  <a:pt x="9334" y="43520"/>
                </a:lnTo>
                <a:lnTo>
                  <a:pt x="21654" y="43520"/>
                </a:lnTo>
                <a:lnTo>
                  <a:pt x="25377" y="42976"/>
                </a:lnTo>
                <a:lnTo>
                  <a:pt x="24768" y="34798"/>
                </a:lnTo>
                <a:lnTo>
                  <a:pt x="20563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38" y="37284"/>
                </a:lnTo>
                <a:lnTo>
                  <a:pt x="40233" y="32893"/>
                </a:lnTo>
                <a:lnTo>
                  <a:pt x="41403" y="30059"/>
                </a:lnTo>
                <a:lnTo>
                  <a:pt x="42558" y="27251"/>
                </a:lnTo>
                <a:lnTo>
                  <a:pt x="43131" y="24076"/>
                </a:lnTo>
                <a:lnTo>
                  <a:pt x="43131" y="17931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1"/>
                </a:lnTo>
                <a:lnTo>
                  <a:pt x="35802" y="4481"/>
                </a:lnTo>
                <a:lnTo>
                  <a:pt x="31852" y="2209"/>
                </a:lnTo>
                <a:lnTo>
                  <a:pt x="28018" y="1000"/>
                </a:lnTo>
                <a:lnTo>
                  <a:pt x="24472" y="327"/>
                </a:lnTo>
                <a:lnTo>
                  <a:pt x="21694" y="74"/>
                </a:lnTo>
                <a:lnTo>
                  <a:pt x="18719" y="0"/>
                </a:lnTo>
                <a:lnTo>
                  <a:pt x="9334" y="7721"/>
                </a:lnTo>
                <a:lnTo>
                  <a:pt x="19547" y="7721"/>
                </a:lnTo>
                <a:lnTo>
                  <a:pt x="22875" y="8088"/>
                </a:lnTo>
                <a:lnTo>
                  <a:pt x="26175" y="8938"/>
                </a:lnTo>
                <a:lnTo>
                  <a:pt x="29325" y="10817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28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8" y="34798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2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728945" y="213321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82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7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56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39" y="46187"/>
                </a:lnTo>
                <a:lnTo>
                  <a:pt x="25247" y="46377"/>
                </a:lnTo>
                <a:lnTo>
                  <a:pt x="22298" y="46377"/>
                </a:lnTo>
                <a:lnTo>
                  <a:pt x="17781" y="45133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5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783475" y="2120929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6" y="58179"/>
                </a:lnTo>
                <a:lnTo>
                  <a:pt x="21840" y="58179"/>
                </a:lnTo>
                <a:lnTo>
                  <a:pt x="20062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09" y="56628"/>
                </a:lnTo>
                <a:lnTo>
                  <a:pt x="10767" y="60440"/>
                </a:lnTo>
                <a:lnTo>
                  <a:pt x="13092" y="63144"/>
                </a:lnTo>
                <a:lnTo>
                  <a:pt x="16379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2" y="65098"/>
                </a:lnTo>
                <a:lnTo>
                  <a:pt x="31531" y="63079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829352" y="213321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866570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927539" y="2133263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63"/>
                </a:lnTo>
                <a:lnTo>
                  <a:pt x="9320" y="20627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7"/>
                </a:lnTo>
                <a:lnTo>
                  <a:pt x="18374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66" y="10413"/>
                </a:lnTo>
                <a:lnTo>
                  <a:pt x="35457" y="12992"/>
                </a:lnTo>
                <a:lnTo>
                  <a:pt x="38300" y="10910"/>
                </a:lnTo>
                <a:lnTo>
                  <a:pt x="38275" y="8308"/>
                </a:lnTo>
                <a:lnTo>
                  <a:pt x="37466" y="5551"/>
                </a:lnTo>
                <a:lnTo>
                  <a:pt x="34643" y="3200"/>
                </a:lnTo>
                <a:lnTo>
                  <a:pt x="31356" y="1576"/>
                </a:lnTo>
                <a:lnTo>
                  <a:pt x="28779" y="726"/>
                </a:lnTo>
                <a:lnTo>
                  <a:pt x="25844" y="139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5"/>
                </a:lnTo>
                <a:lnTo>
                  <a:pt x="13802" y="1601"/>
                </a:lnTo>
                <a:lnTo>
                  <a:pt x="11035" y="2666"/>
                </a:lnTo>
                <a:lnTo>
                  <a:pt x="8622" y="4305"/>
                </a:lnTo>
                <a:lnTo>
                  <a:pt x="4547" y="8714"/>
                </a:lnTo>
                <a:lnTo>
                  <a:pt x="2931" y="11544"/>
                </a:lnTo>
                <a:lnTo>
                  <a:pt x="1750" y="15001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3" y="38609"/>
                </a:lnTo>
                <a:lnTo>
                  <a:pt x="2387" y="41849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13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64"/>
                </a:lnTo>
                <a:lnTo>
                  <a:pt x="33502" y="41950"/>
                </a:lnTo>
                <a:lnTo>
                  <a:pt x="29869" y="44221"/>
                </a:lnTo>
                <a:lnTo>
                  <a:pt x="26758" y="45532"/>
                </a:lnTo>
                <a:lnTo>
                  <a:pt x="22896" y="45849"/>
                </a:lnTo>
                <a:lnTo>
                  <a:pt x="18795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9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979847" y="2110287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8"/>
                </a:moveTo>
                <a:lnTo>
                  <a:pt x="33098" y="74195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5"/>
                </a:lnTo>
                <a:lnTo>
                  <a:pt x="42050" y="40957"/>
                </a:lnTo>
                <a:lnTo>
                  <a:pt x="41744" y="37947"/>
                </a:lnTo>
                <a:lnTo>
                  <a:pt x="40553" y="33008"/>
                </a:lnTo>
                <a:lnTo>
                  <a:pt x="38202" y="28994"/>
                </a:lnTo>
                <a:lnTo>
                  <a:pt x="35027" y="25681"/>
                </a:lnTo>
                <a:lnTo>
                  <a:pt x="30571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6" y="30952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5"/>
                </a:lnTo>
                <a:lnTo>
                  <a:pt x="8956" y="40057"/>
                </a:lnTo>
                <a:lnTo>
                  <a:pt x="11404" y="36982"/>
                </a:lnTo>
                <a:lnTo>
                  <a:pt x="13755" y="34660"/>
                </a:lnTo>
                <a:lnTo>
                  <a:pt x="18251" y="31485"/>
                </a:lnTo>
                <a:lnTo>
                  <a:pt x="22734" y="30685"/>
                </a:lnTo>
                <a:lnTo>
                  <a:pt x="25999" y="31013"/>
                </a:lnTo>
                <a:lnTo>
                  <a:pt x="28641" y="32310"/>
                </a:lnTo>
                <a:lnTo>
                  <a:pt x="31384" y="35714"/>
                </a:lnTo>
                <a:lnTo>
                  <a:pt x="32449" y="38875"/>
                </a:lnTo>
                <a:lnTo>
                  <a:pt x="33098" y="42814"/>
                </a:lnTo>
                <a:lnTo>
                  <a:pt x="33098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03691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2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4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60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3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80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2" y="45514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4" y="44549"/>
                </a:lnTo>
                <a:lnTo>
                  <a:pt x="33289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9" y="35963"/>
                </a:lnTo>
                <a:lnTo>
                  <a:pt x="9274" y="31355"/>
                </a:lnTo>
                <a:lnTo>
                  <a:pt x="9274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11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097952" y="2133212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7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86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72" y="3912"/>
                </a:lnTo>
                <a:lnTo>
                  <a:pt x="42138" y="6389"/>
                </a:lnTo>
                <a:lnTo>
                  <a:pt x="38962" y="9665"/>
                </a:lnTo>
                <a:lnTo>
                  <a:pt x="36791" y="5716"/>
                </a:lnTo>
                <a:lnTo>
                  <a:pt x="33642" y="2678"/>
                </a:lnTo>
                <a:lnTo>
                  <a:pt x="30999" y="1181"/>
                </a:lnTo>
                <a:lnTo>
                  <a:pt x="27773" y="229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888"/>
                </a:lnTo>
                <a:lnTo>
                  <a:pt x="8089" y="2145"/>
                </a:lnTo>
                <a:lnTo>
                  <a:pt x="5521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5796" y="10148"/>
                </a:lnTo>
                <a:lnTo>
                  <a:pt x="19977" y="7760"/>
                </a:lnTo>
                <a:lnTo>
                  <a:pt x="23699" y="7760"/>
                </a:lnTo>
                <a:lnTo>
                  <a:pt x="26352" y="8726"/>
                </a:lnTo>
                <a:lnTo>
                  <a:pt x="29361" y="11555"/>
                </a:lnTo>
                <a:lnTo>
                  <a:pt x="30744" y="14248"/>
                </a:lnTo>
                <a:lnTo>
                  <a:pt x="31546" y="17654"/>
                </a:lnTo>
                <a:lnTo>
                  <a:pt x="31748" y="21588"/>
                </a:lnTo>
                <a:lnTo>
                  <a:pt x="31748" y="51271"/>
                </a:lnTo>
                <a:lnTo>
                  <a:pt x="32064" y="52195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71"/>
                </a:lnTo>
                <a:lnTo>
                  <a:pt x="40702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60"/>
                </a:lnTo>
                <a:lnTo>
                  <a:pt x="55432" y="7760"/>
                </a:lnTo>
                <a:lnTo>
                  <a:pt x="58115" y="8726"/>
                </a:lnTo>
                <a:lnTo>
                  <a:pt x="61149" y="11555"/>
                </a:lnTo>
                <a:lnTo>
                  <a:pt x="62532" y="14248"/>
                </a:lnTo>
                <a:lnTo>
                  <a:pt x="63258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188305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0"/>
                </a:lnTo>
                <a:lnTo>
                  <a:pt x="11073" y="5309"/>
                </a:lnTo>
                <a:lnTo>
                  <a:pt x="10692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63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213289" y="2133263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63"/>
                </a:lnTo>
                <a:lnTo>
                  <a:pt x="9320" y="20627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7"/>
                </a:lnTo>
                <a:lnTo>
                  <a:pt x="18374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66" y="10413"/>
                </a:lnTo>
                <a:lnTo>
                  <a:pt x="35457" y="12992"/>
                </a:lnTo>
                <a:lnTo>
                  <a:pt x="38300" y="10910"/>
                </a:lnTo>
                <a:lnTo>
                  <a:pt x="38275" y="8308"/>
                </a:lnTo>
                <a:lnTo>
                  <a:pt x="37466" y="5551"/>
                </a:lnTo>
                <a:lnTo>
                  <a:pt x="34643" y="3200"/>
                </a:lnTo>
                <a:lnTo>
                  <a:pt x="31356" y="1576"/>
                </a:lnTo>
                <a:lnTo>
                  <a:pt x="28779" y="726"/>
                </a:lnTo>
                <a:lnTo>
                  <a:pt x="25844" y="139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5"/>
                </a:lnTo>
                <a:lnTo>
                  <a:pt x="13802" y="1601"/>
                </a:lnTo>
                <a:lnTo>
                  <a:pt x="11035" y="2666"/>
                </a:lnTo>
                <a:lnTo>
                  <a:pt x="8622" y="4305"/>
                </a:lnTo>
                <a:lnTo>
                  <a:pt x="4547" y="8714"/>
                </a:lnTo>
                <a:lnTo>
                  <a:pt x="2931" y="11544"/>
                </a:lnTo>
                <a:lnTo>
                  <a:pt x="1750" y="15001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3" y="38609"/>
                </a:lnTo>
                <a:lnTo>
                  <a:pt x="2387" y="41849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13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64"/>
                </a:lnTo>
                <a:lnTo>
                  <a:pt x="33502" y="41950"/>
                </a:lnTo>
                <a:lnTo>
                  <a:pt x="29869" y="44221"/>
                </a:lnTo>
                <a:lnTo>
                  <a:pt x="26758" y="45532"/>
                </a:lnTo>
                <a:lnTo>
                  <a:pt x="22896" y="45849"/>
                </a:lnTo>
                <a:lnTo>
                  <a:pt x="18795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9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262281" y="213321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3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7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08" y="25250"/>
                </a:lnTo>
                <a:lnTo>
                  <a:pt x="4417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16" y="45100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6" y="31496"/>
                </a:lnTo>
                <a:lnTo>
                  <a:pt x="15340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320838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5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1712534" y="2249618"/>
            <a:ext cx="43131" cy="70534"/>
          </a:xfrm>
          <a:custGeom>
            <a:avLst/>
            <a:gdLst/>
            <a:ahLst/>
            <a:cxnLst/>
            <a:rect l="l" t="t" r="r" b="b"/>
            <a:pathLst>
              <a:path w="43131" h="70534">
                <a:moveTo>
                  <a:pt x="3682" y="0"/>
                </a:moveTo>
                <a:lnTo>
                  <a:pt x="1130" y="925"/>
                </a:lnTo>
                <a:lnTo>
                  <a:pt x="0" y="4010"/>
                </a:lnTo>
                <a:lnTo>
                  <a:pt x="0" y="68795"/>
                </a:lnTo>
                <a:lnTo>
                  <a:pt x="979" y="70077"/>
                </a:lnTo>
                <a:lnTo>
                  <a:pt x="3761" y="70534"/>
                </a:lnTo>
                <a:lnTo>
                  <a:pt x="6325" y="70485"/>
                </a:lnTo>
                <a:lnTo>
                  <a:pt x="9335" y="68795"/>
                </a:lnTo>
                <a:lnTo>
                  <a:pt x="9335" y="43510"/>
                </a:lnTo>
                <a:lnTo>
                  <a:pt x="21643" y="43510"/>
                </a:lnTo>
                <a:lnTo>
                  <a:pt x="25377" y="42976"/>
                </a:lnTo>
                <a:lnTo>
                  <a:pt x="24764" y="34784"/>
                </a:lnTo>
                <a:lnTo>
                  <a:pt x="20563" y="35863"/>
                </a:lnTo>
                <a:lnTo>
                  <a:pt x="9335" y="35863"/>
                </a:lnTo>
                <a:lnTo>
                  <a:pt x="9335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34">
                <a:moveTo>
                  <a:pt x="34279" y="39265"/>
                </a:moveTo>
                <a:lnTo>
                  <a:pt x="36440" y="37274"/>
                </a:lnTo>
                <a:lnTo>
                  <a:pt x="40233" y="32879"/>
                </a:lnTo>
                <a:lnTo>
                  <a:pt x="41389" y="30045"/>
                </a:lnTo>
                <a:lnTo>
                  <a:pt x="42558" y="27241"/>
                </a:lnTo>
                <a:lnTo>
                  <a:pt x="43131" y="24076"/>
                </a:lnTo>
                <a:lnTo>
                  <a:pt x="43131" y="17917"/>
                </a:lnTo>
                <a:lnTo>
                  <a:pt x="42760" y="15505"/>
                </a:lnTo>
                <a:lnTo>
                  <a:pt x="41277" y="11123"/>
                </a:lnTo>
                <a:lnTo>
                  <a:pt x="38851" y="7542"/>
                </a:lnTo>
                <a:lnTo>
                  <a:pt x="35802" y="4467"/>
                </a:lnTo>
                <a:lnTo>
                  <a:pt x="31852" y="2195"/>
                </a:lnTo>
                <a:lnTo>
                  <a:pt x="28018" y="990"/>
                </a:lnTo>
                <a:lnTo>
                  <a:pt x="24472" y="317"/>
                </a:lnTo>
                <a:lnTo>
                  <a:pt x="21694" y="60"/>
                </a:lnTo>
                <a:lnTo>
                  <a:pt x="18719" y="0"/>
                </a:lnTo>
                <a:lnTo>
                  <a:pt x="9335" y="7707"/>
                </a:lnTo>
                <a:lnTo>
                  <a:pt x="19547" y="7707"/>
                </a:lnTo>
                <a:lnTo>
                  <a:pt x="22859" y="8074"/>
                </a:lnTo>
                <a:lnTo>
                  <a:pt x="26175" y="8928"/>
                </a:lnTo>
                <a:lnTo>
                  <a:pt x="29325" y="10817"/>
                </a:lnTo>
                <a:lnTo>
                  <a:pt x="31713" y="14159"/>
                </a:lnTo>
                <a:lnTo>
                  <a:pt x="33314" y="18464"/>
                </a:lnTo>
                <a:lnTo>
                  <a:pt x="33314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5"/>
                </a:lnTo>
                <a:lnTo>
                  <a:pt x="24764" y="34784"/>
                </a:lnTo>
                <a:lnTo>
                  <a:pt x="25377" y="42976"/>
                </a:lnTo>
                <a:lnTo>
                  <a:pt x="28512" y="41882"/>
                </a:lnTo>
                <a:lnTo>
                  <a:pt x="31636" y="40802"/>
                </a:lnTo>
                <a:lnTo>
                  <a:pt x="34279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1769285" y="2244272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1791370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0"/>
                </a:lnTo>
                <a:lnTo>
                  <a:pt x="38379" y="8127"/>
                </a:lnTo>
                <a:lnTo>
                  <a:pt x="35763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8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61"/>
                </a:lnTo>
                <a:lnTo>
                  <a:pt x="18352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1848027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55" y="11750"/>
                </a:lnTo>
                <a:lnTo>
                  <a:pt x="18251" y="8561"/>
                </a:lnTo>
                <a:lnTo>
                  <a:pt x="22734" y="7760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1899936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4" y="20754"/>
                </a:lnTo>
                <a:lnTo>
                  <a:pt x="8624" y="52110"/>
                </a:lnTo>
                <a:lnTo>
                  <a:pt x="9409" y="56641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2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1939999" y="2267197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48" y="4366"/>
                </a:lnTo>
                <a:lnTo>
                  <a:pt x="3045" y="7225"/>
                </a:lnTo>
                <a:lnTo>
                  <a:pt x="1573" y="10731"/>
                </a:lnTo>
                <a:lnTo>
                  <a:pt x="1192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49" y="28407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88"/>
                </a:lnTo>
                <a:lnTo>
                  <a:pt x="23962" y="34274"/>
                </a:lnTo>
                <a:lnTo>
                  <a:pt x="25714" y="37310"/>
                </a:lnTo>
                <a:lnTo>
                  <a:pt x="25473" y="4118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1"/>
                </a:lnTo>
                <a:lnTo>
                  <a:pt x="8874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4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0" y="42696"/>
                </a:lnTo>
                <a:lnTo>
                  <a:pt x="34568" y="37983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23"/>
                </a:lnTo>
                <a:lnTo>
                  <a:pt x="19123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69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2009808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0"/>
                </a:lnTo>
                <a:lnTo>
                  <a:pt x="38379" y="8127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7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52" y="46669"/>
                </a:lnTo>
                <a:lnTo>
                  <a:pt x="15458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2062551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77" y="10731"/>
                </a:lnTo>
                <a:lnTo>
                  <a:pt x="1206" y="14475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74"/>
                </a:lnTo>
                <a:lnTo>
                  <a:pt x="25732" y="37310"/>
                </a:lnTo>
                <a:lnTo>
                  <a:pt x="25477" y="41183"/>
                </a:lnTo>
                <a:lnTo>
                  <a:pt x="2291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5" y="26629"/>
                </a:lnTo>
                <a:lnTo>
                  <a:pt x="25222" y="25120"/>
                </a:lnTo>
                <a:lnTo>
                  <a:pt x="22176" y="23823"/>
                </a:lnTo>
                <a:lnTo>
                  <a:pt x="19127" y="22603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69"/>
                </a:lnTo>
                <a:lnTo>
                  <a:pt x="29250" y="10093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2135678" y="2267190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2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2" y="8255"/>
                </a:lnTo>
                <a:lnTo>
                  <a:pt x="30937" y="10429"/>
                </a:lnTo>
                <a:lnTo>
                  <a:pt x="33108" y="13680"/>
                </a:lnTo>
                <a:lnTo>
                  <a:pt x="34696" y="17553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10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5" y="30380"/>
                </a:lnTo>
                <a:lnTo>
                  <a:pt x="44935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6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0"/>
                </a:lnTo>
                <a:lnTo>
                  <a:pt x="19126" y="953"/>
                </a:lnTo>
                <a:lnTo>
                  <a:pt x="16306" y="2260"/>
                </a:lnTo>
                <a:lnTo>
                  <a:pt x="13524" y="3938"/>
                </a:lnTo>
                <a:lnTo>
                  <a:pt x="10781" y="6173"/>
                </a:lnTo>
                <a:lnTo>
                  <a:pt x="7861" y="9006"/>
                </a:lnTo>
                <a:lnTo>
                  <a:pt x="8952" y="17261"/>
                </a:lnTo>
                <a:close/>
              </a:path>
              <a:path w="44935" h="72353">
                <a:moveTo>
                  <a:pt x="7861" y="9006"/>
                </a:moveTo>
                <a:lnTo>
                  <a:pt x="7861" y="2120"/>
                </a:lnTo>
                <a:lnTo>
                  <a:pt x="5294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7" y="72353"/>
                </a:lnTo>
                <a:lnTo>
                  <a:pt x="8952" y="70650"/>
                </a:lnTo>
                <a:lnTo>
                  <a:pt x="8952" y="46241"/>
                </a:lnTo>
                <a:lnTo>
                  <a:pt x="10248" y="47513"/>
                </a:lnTo>
                <a:lnTo>
                  <a:pt x="13804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32" y="51739"/>
                </a:lnTo>
                <a:lnTo>
                  <a:pt x="35469" y="50457"/>
                </a:lnTo>
                <a:lnTo>
                  <a:pt x="34937" y="33909"/>
                </a:lnTo>
                <a:lnTo>
                  <a:pt x="33731" y="38188"/>
                </a:lnTo>
                <a:lnTo>
                  <a:pt x="31725" y="41795"/>
                </a:lnTo>
                <a:lnTo>
                  <a:pt x="28792" y="44338"/>
                </a:lnTo>
                <a:lnTo>
                  <a:pt x="25234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90"/>
                </a:lnTo>
                <a:lnTo>
                  <a:pt x="8952" y="36691"/>
                </a:lnTo>
                <a:lnTo>
                  <a:pt x="8952" y="17261"/>
                </a:lnTo>
                <a:lnTo>
                  <a:pt x="7861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2190847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5"/>
                </a:lnTo>
                <a:lnTo>
                  <a:pt x="9270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3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80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2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60" y="43267"/>
                </a:lnTo>
                <a:lnTo>
                  <a:pt x="36184" y="44552"/>
                </a:lnTo>
                <a:lnTo>
                  <a:pt x="33286" y="45439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6"/>
                </a:lnTo>
                <a:lnTo>
                  <a:pt x="11545" y="40006"/>
                </a:lnTo>
                <a:lnTo>
                  <a:pt x="10095" y="35977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812" y="12927"/>
                </a:lnTo>
                <a:lnTo>
                  <a:pt x="15455" y="9079"/>
                </a:lnTo>
                <a:lnTo>
                  <a:pt x="18811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2249985" y="2267197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298" y="9359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64"/>
                </a:lnTo>
                <a:lnTo>
                  <a:pt x="28448" y="8192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80"/>
                </a:lnTo>
                <a:lnTo>
                  <a:pt x="10681" y="5996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8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9" y="11634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2308200" y="2249280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50" y="9665"/>
                </a:moveTo>
                <a:lnTo>
                  <a:pt x="29566" y="0"/>
                </a:lnTo>
                <a:lnTo>
                  <a:pt x="26175" y="139"/>
                </a:lnTo>
                <a:lnTo>
                  <a:pt x="23548" y="1968"/>
                </a:lnTo>
                <a:lnTo>
                  <a:pt x="0" y="67183"/>
                </a:lnTo>
                <a:lnTo>
                  <a:pt x="190" y="70473"/>
                </a:lnTo>
                <a:lnTo>
                  <a:pt x="2858" y="70865"/>
                </a:lnTo>
                <a:lnTo>
                  <a:pt x="6375" y="70764"/>
                </a:lnTo>
                <a:lnTo>
                  <a:pt x="9057" y="68976"/>
                </a:lnTo>
                <a:lnTo>
                  <a:pt x="14810" y="52095"/>
                </a:lnTo>
                <a:lnTo>
                  <a:pt x="17147" y="44668"/>
                </a:lnTo>
                <a:lnTo>
                  <a:pt x="29250" y="9665"/>
                </a:lnTo>
                <a:close/>
              </a:path>
              <a:path w="59867" h="70865">
                <a:moveTo>
                  <a:pt x="59526" y="67236"/>
                </a:moveTo>
                <a:lnTo>
                  <a:pt x="35982" y="2007"/>
                </a:lnTo>
                <a:lnTo>
                  <a:pt x="35118" y="737"/>
                </a:lnTo>
                <a:lnTo>
                  <a:pt x="32451" y="90"/>
                </a:lnTo>
                <a:lnTo>
                  <a:pt x="29566" y="0"/>
                </a:lnTo>
                <a:lnTo>
                  <a:pt x="29300" y="9665"/>
                </a:lnTo>
                <a:lnTo>
                  <a:pt x="41569" y="44668"/>
                </a:lnTo>
                <a:lnTo>
                  <a:pt x="17147" y="44668"/>
                </a:lnTo>
                <a:lnTo>
                  <a:pt x="14810" y="52095"/>
                </a:lnTo>
                <a:lnTo>
                  <a:pt x="44006" y="52095"/>
                </a:lnTo>
                <a:lnTo>
                  <a:pt x="50025" y="69192"/>
                </a:lnTo>
                <a:lnTo>
                  <a:pt x="50648" y="70232"/>
                </a:lnTo>
                <a:lnTo>
                  <a:pt x="53442" y="70840"/>
                </a:lnTo>
                <a:lnTo>
                  <a:pt x="56581" y="70865"/>
                </a:lnTo>
                <a:lnTo>
                  <a:pt x="59867" y="70030"/>
                </a:lnTo>
                <a:lnTo>
                  <a:pt x="59526" y="672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379920" y="2249618"/>
            <a:ext cx="43127" cy="70534"/>
          </a:xfrm>
          <a:custGeom>
            <a:avLst/>
            <a:gdLst/>
            <a:ahLst/>
            <a:cxnLst/>
            <a:rect l="l" t="t" r="r" b="b"/>
            <a:pathLst>
              <a:path w="43127" h="70534">
                <a:moveTo>
                  <a:pt x="3683" y="0"/>
                </a:moveTo>
                <a:lnTo>
                  <a:pt x="1130" y="925"/>
                </a:lnTo>
                <a:lnTo>
                  <a:pt x="0" y="4010"/>
                </a:lnTo>
                <a:lnTo>
                  <a:pt x="0" y="68795"/>
                </a:lnTo>
                <a:lnTo>
                  <a:pt x="979" y="70077"/>
                </a:lnTo>
                <a:lnTo>
                  <a:pt x="3757" y="70534"/>
                </a:lnTo>
                <a:lnTo>
                  <a:pt x="6310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39" y="43510"/>
                </a:lnTo>
                <a:lnTo>
                  <a:pt x="25375" y="42976"/>
                </a:lnTo>
                <a:lnTo>
                  <a:pt x="24765" y="34784"/>
                </a:lnTo>
                <a:lnTo>
                  <a:pt x="20563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4">
                <a:moveTo>
                  <a:pt x="34279" y="39265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389" y="30045"/>
                </a:lnTo>
                <a:lnTo>
                  <a:pt x="42558" y="27241"/>
                </a:lnTo>
                <a:lnTo>
                  <a:pt x="43127" y="24076"/>
                </a:lnTo>
                <a:lnTo>
                  <a:pt x="43127" y="17917"/>
                </a:lnTo>
                <a:lnTo>
                  <a:pt x="42760" y="15505"/>
                </a:lnTo>
                <a:lnTo>
                  <a:pt x="41273" y="11123"/>
                </a:lnTo>
                <a:lnTo>
                  <a:pt x="38851" y="7542"/>
                </a:lnTo>
                <a:lnTo>
                  <a:pt x="35802" y="4467"/>
                </a:lnTo>
                <a:lnTo>
                  <a:pt x="31852" y="2195"/>
                </a:lnTo>
                <a:lnTo>
                  <a:pt x="28014" y="990"/>
                </a:lnTo>
                <a:lnTo>
                  <a:pt x="24472" y="317"/>
                </a:lnTo>
                <a:lnTo>
                  <a:pt x="21690" y="60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74"/>
                </a:lnTo>
                <a:lnTo>
                  <a:pt x="26175" y="8928"/>
                </a:lnTo>
                <a:lnTo>
                  <a:pt x="29325" y="10817"/>
                </a:lnTo>
                <a:lnTo>
                  <a:pt x="31711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5"/>
                </a:lnTo>
                <a:lnTo>
                  <a:pt x="24765" y="34784"/>
                </a:lnTo>
                <a:lnTo>
                  <a:pt x="25375" y="42976"/>
                </a:lnTo>
                <a:lnTo>
                  <a:pt x="28511" y="41882"/>
                </a:lnTo>
                <a:lnTo>
                  <a:pt x="31636" y="40802"/>
                </a:lnTo>
                <a:lnTo>
                  <a:pt x="34279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437696" y="2249341"/>
            <a:ext cx="9335" cy="70761"/>
          </a:xfrm>
          <a:custGeom>
            <a:avLst/>
            <a:gdLst/>
            <a:ahLst/>
            <a:cxnLst/>
            <a:rect l="l" t="t" r="r" b="b"/>
            <a:pathLst>
              <a:path w="9335" h="70761">
                <a:moveTo>
                  <a:pt x="9335" y="69072"/>
                </a:moveTo>
                <a:lnTo>
                  <a:pt x="9335" y="1673"/>
                </a:lnTo>
                <a:lnTo>
                  <a:pt x="8978" y="708"/>
                </a:lnTo>
                <a:lnTo>
                  <a:pt x="6325" y="0"/>
                </a:lnTo>
                <a:lnTo>
                  <a:pt x="3125" y="0"/>
                </a:lnTo>
                <a:lnTo>
                  <a:pt x="0" y="1673"/>
                </a:lnTo>
                <a:lnTo>
                  <a:pt x="0" y="69072"/>
                </a:lnTo>
                <a:lnTo>
                  <a:pt x="370" y="70051"/>
                </a:lnTo>
                <a:lnTo>
                  <a:pt x="3064" y="70761"/>
                </a:lnTo>
                <a:lnTo>
                  <a:pt x="6325" y="70761"/>
                </a:lnTo>
                <a:lnTo>
                  <a:pt x="9335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460056" y="2288739"/>
            <a:ext cx="26529" cy="7426"/>
          </a:xfrm>
          <a:custGeom>
            <a:avLst/>
            <a:gdLst/>
            <a:ahLst/>
            <a:cxnLst/>
            <a:rect l="l" t="t" r="r" b="b"/>
            <a:pathLst>
              <a:path w="26529" h="7426">
                <a:moveTo>
                  <a:pt x="26529" y="3683"/>
                </a:moveTo>
                <a:lnTo>
                  <a:pt x="26529" y="2995"/>
                </a:lnTo>
                <a:lnTo>
                  <a:pt x="24624" y="0"/>
                </a:lnTo>
                <a:lnTo>
                  <a:pt x="1944" y="0"/>
                </a:lnTo>
                <a:lnTo>
                  <a:pt x="482" y="810"/>
                </a:lnTo>
                <a:lnTo>
                  <a:pt x="0" y="3683"/>
                </a:lnTo>
                <a:lnTo>
                  <a:pt x="1944" y="7426"/>
                </a:lnTo>
                <a:lnTo>
                  <a:pt x="24624" y="7426"/>
                </a:lnTo>
                <a:lnTo>
                  <a:pt x="26035" y="6616"/>
                </a:lnTo>
                <a:lnTo>
                  <a:pt x="26529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496405" y="2248639"/>
            <a:ext cx="46116" cy="72223"/>
          </a:xfrm>
          <a:custGeom>
            <a:avLst/>
            <a:gdLst/>
            <a:ahLst/>
            <a:cxnLst/>
            <a:rect l="l" t="t" r="r" b="b"/>
            <a:pathLst>
              <a:path w="46116" h="72223">
                <a:moveTo>
                  <a:pt x="44704" y="57377"/>
                </a:moveTo>
                <a:lnTo>
                  <a:pt x="45659" y="54508"/>
                </a:lnTo>
                <a:lnTo>
                  <a:pt x="46116" y="51534"/>
                </a:lnTo>
                <a:lnTo>
                  <a:pt x="46116" y="45554"/>
                </a:lnTo>
                <a:lnTo>
                  <a:pt x="45769" y="42872"/>
                </a:lnTo>
                <a:lnTo>
                  <a:pt x="44397" y="37922"/>
                </a:lnTo>
                <a:lnTo>
                  <a:pt x="41644" y="33934"/>
                </a:lnTo>
                <a:lnTo>
                  <a:pt x="37922" y="30683"/>
                </a:lnTo>
                <a:lnTo>
                  <a:pt x="35318" y="29653"/>
                </a:lnTo>
                <a:lnTo>
                  <a:pt x="32716" y="28623"/>
                </a:lnTo>
                <a:lnTo>
                  <a:pt x="29516" y="28105"/>
                </a:lnTo>
                <a:lnTo>
                  <a:pt x="25717" y="28105"/>
                </a:lnTo>
                <a:lnTo>
                  <a:pt x="22275" y="28242"/>
                </a:lnTo>
                <a:lnTo>
                  <a:pt x="19177" y="28789"/>
                </a:lnTo>
                <a:lnTo>
                  <a:pt x="16308" y="29563"/>
                </a:lnTo>
                <a:lnTo>
                  <a:pt x="12458" y="31036"/>
                </a:lnTo>
                <a:lnTo>
                  <a:pt x="9283" y="32663"/>
                </a:lnTo>
                <a:lnTo>
                  <a:pt x="9385" y="29337"/>
                </a:lnTo>
                <a:lnTo>
                  <a:pt x="9817" y="26146"/>
                </a:lnTo>
                <a:lnTo>
                  <a:pt x="10554" y="23087"/>
                </a:lnTo>
                <a:lnTo>
                  <a:pt x="11289" y="20026"/>
                </a:lnTo>
                <a:lnTo>
                  <a:pt x="12434" y="17334"/>
                </a:lnTo>
                <a:lnTo>
                  <a:pt x="13971" y="15034"/>
                </a:lnTo>
                <a:lnTo>
                  <a:pt x="17487" y="10868"/>
                </a:lnTo>
                <a:lnTo>
                  <a:pt x="22341" y="8125"/>
                </a:lnTo>
                <a:lnTo>
                  <a:pt x="25236" y="7426"/>
                </a:lnTo>
                <a:lnTo>
                  <a:pt x="30440" y="7426"/>
                </a:lnTo>
                <a:lnTo>
                  <a:pt x="33450" y="7807"/>
                </a:lnTo>
                <a:lnTo>
                  <a:pt x="36028" y="8341"/>
                </a:lnTo>
                <a:lnTo>
                  <a:pt x="39498" y="9485"/>
                </a:lnTo>
                <a:lnTo>
                  <a:pt x="42619" y="7858"/>
                </a:lnTo>
                <a:lnTo>
                  <a:pt x="42594" y="4913"/>
                </a:lnTo>
                <a:lnTo>
                  <a:pt x="40780" y="2105"/>
                </a:lnTo>
                <a:lnTo>
                  <a:pt x="38213" y="1167"/>
                </a:lnTo>
                <a:lnTo>
                  <a:pt x="34631" y="403"/>
                </a:lnTo>
                <a:lnTo>
                  <a:pt x="31888" y="76"/>
                </a:lnTo>
                <a:lnTo>
                  <a:pt x="25210" y="0"/>
                </a:lnTo>
                <a:lnTo>
                  <a:pt x="21718" y="543"/>
                </a:lnTo>
                <a:lnTo>
                  <a:pt x="18719" y="1624"/>
                </a:lnTo>
                <a:lnTo>
                  <a:pt x="15709" y="2717"/>
                </a:lnTo>
                <a:lnTo>
                  <a:pt x="13131" y="4175"/>
                </a:lnTo>
                <a:lnTo>
                  <a:pt x="10986" y="6055"/>
                </a:lnTo>
                <a:lnTo>
                  <a:pt x="7048" y="10093"/>
                </a:lnTo>
                <a:lnTo>
                  <a:pt x="4189" y="15138"/>
                </a:lnTo>
                <a:lnTo>
                  <a:pt x="3059" y="17816"/>
                </a:lnTo>
                <a:lnTo>
                  <a:pt x="2225" y="20675"/>
                </a:lnTo>
                <a:lnTo>
                  <a:pt x="1385" y="23533"/>
                </a:lnTo>
                <a:lnTo>
                  <a:pt x="812" y="26492"/>
                </a:lnTo>
                <a:lnTo>
                  <a:pt x="482" y="29563"/>
                </a:lnTo>
                <a:lnTo>
                  <a:pt x="165" y="32651"/>
                </a:lnTo>
                <a:lnTo>
                  <a:pt x="0" y="35687"/>
                </a:lnTo>
                <a:lnTo>
                  <a:pt x="0" y="42087"/>
                </a:lnTo>
                <a:lnTo>
                  <a:pt x="139" y="45274"/>
                </a:lnTo>
                <a:lnTo>
                  <a:pt x="431" y="48233"/>
                </a:lnTo>
                <a:lnTo>
                  <a:pt x="722" y="51192"/>
                </a:lnTo>
                <a:lnTo>
                  <a:pt x="1205" y="53935"/>
                </a:lnTo>
                <a:lnTo>
                  <a:pt x="1868" y="56437"/>
                </a:lnTo>
                <a:lnTo>
                  <a:pt x="3430" y="61149"/>
                </a:lnTo>
                <a:lnTo>
                  <a:pt x="5626" y="65048"/>
                </a:lnTo>
                <a:lnTo>
                  <a:pt x="8675" y="68044"/>
                </a:lnTo>
                <a:lnTo>
                  <a:pt x="12293" y="70408"/>
                </a:lnTo>
                <a:lnTo>
                  <a:pt x="10935" y="54965"/>
                </a:lnTo>
                <a:lnTo>
                  <a:pt x="10339" y="51814"/>
                </a:lnTo>
                <a:lnTo>
                  <a:pt x="9740" y="48665"/>
                </a:lnTo>
                <a:lnTo>
                  <a:pt x="9434" y="44766"/>
                </a:lnTo>
                <a:lnTo>
                  <a:pt x="9434" y="40093"/>
                </a:lnTo>
                <a:lnTo>
                  <a:pt x="10374" y="39444"/>
                </a:lnTo>
                <a:lnTo>
                  <a:pt x="13704" y="37717"/>
                </a:lnTo>
                <a:lnTo>
                  <a:pt x="17387" y="36395"/>
                </a:lnTo>
                <a:lnTo>
                  <a:pt x="20015" y="35838"/>
                </a:lnTo>
                <a:lnTo>
                  <a:pt x="22693" y="35481"/>
                </a:lnTo>
                <a:lnTo>
                  <a:pt x="26427" y="35481"/>
                </a:lnTo>
                <a:lnTo>
                  <a:pt x="30059" y="36460"/>
                </a:lnTo>
                <a:lnTo>
                  <a:pt x="33958" y="39229"/>
                </a:lnTo>
                <a:lnTo>
                  <a:pt x="35636" y="41882"/>
                </a:lnTo>
                <a:lnTo>
                  <a:pt x="36474" y="45323"/>
                </a:lnTo>
                <a:lnTo>
                  <a:pt x="36676" y="49324"/>
                </a:lnTo>
                <a:lnTo>
                  <a:pt x="36409" y="53111"/>
                </a:lnTo>
                <a:lnTo>
                  <a:pt x="35369" y="56768"/>
                </a:lnTo>
                <a:lnTo>
                  <a:pt x="33425" y="59879"/>
                </a:lnTo>
                <a:lnTo>
                  <a:pt x="30887" y="62506"/>
                </a:lnTo>
                <a:lnTo>
                  <a:pt x="27496" y="64249"/>
                </a:lnTo>
                <a:lnTo>
                  <a:pt x="23166" y="64681"/>
                </a:lnTo>
                <a:lnTo>
                  <a:pt x="18900" y="64274"/>
                </a:lnTo>
                <a:lnTo>
                  <a:pt x="15493" y="62647"/>
                </a:lnTo>
                <a:lnTo>
                  <a:pt x="16789" y="71856"/>
                </a:lnTo>
                <a:lnTo>
                  <a:pt x="19367" y="72223"/>
                </a:lnTo>
                <a:lnTo>
                  <a:pt x="26390" y="72223"/>
                </a:lnTo>
                <a:lnTo>
                  <a:pt x="29933" y="71564"/>
                </a:lnTo>
                <a:lnTo>
                  <a:pt x="32932" y="70228"/>
                </a:lnTo>
                <a:lnTo>
                  <a:pt x="35942" y="68921"/>
                </a:lnTo>
                <a:lnTo>
                  <a:pt x="38418" y="67155"/>
                </a:lnTo>
                <a:lnTo>
                  <a:pt x="42317" y="62787"/>
                </a:lnTo>
                <a:lnTo>
                  <a:pt x="43764" y="60246"/>
                </a:lnTo>
                <a:lnTo>
                  <a:pt x="44704" y="57377"/>
                </a:lnTo>
                <a:close/>
              </a:path>
              <a:path w="46116" h="72223">
                <a:moveTo>
                  <a:pt x="12941" y="59382"/>
                </a:moveTo>
                <a:lnTo>
                  <a:pt x="10935" y="54965"/>
                </a:lnTo>
                <a:lnTo>
                  <a:pt x="12293" y="70408"/>
                </a:lnTo>
                <a:lnTo>
                  <a:pt x="16789" y="71856"/>
                </a:lnTo>
                <a:lnTo>
                  <a:pt x="15493" y="62647"/>
                </a:lnTo>
                <a:lnTo>
                  <a:pt x="12941" y="593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552612" y="2249618"/>
            <a:ext cx="44312" cy="71236"/>
          </a:xfrm>
          <a:custGeom>
            <a:avLst/>
            <a:gdLst/>
            <a:ahLst/>
            <a:cxnLst/>
            <a:rect l="l" t="t" r="r" b="b"/>
            <a:pathLst>
              <a:path w="44312" h="71236">
                <a:moveTo>
                  <a:pt x="3787" y="34354"/>
                </a:moveTo>
                <a:lnTo>
                  <a:pt x="6390" y="35535"/>
                </a:lnTo>
                <a:lnTo>
                  <a:pt x="9248" y="35420"/>
                </a:lnTo>
                <a:lnTo>
                  <a:pt x="12423" y="34988"/>
                </a:lnTo>
                <a:lnTo>
                  <a:pt x="19634" y="34888"/>
                </a:lnTo>
                <a:lnTo>
                  <a:pt x="22316" y="35168"/>
                </a:lnTo>
                <a:lnTo>
                  <a:pt x="26798" y="36285"/>
                </a:lnTo>
                <a:lnTo>
                  <a:pt x="30124" y="38279"/>
                </a:lnTo>
                <a:lnTo>
                  <a:pt x="32666" y="40845"/>
                </a:lnTo>
                <a:lnTo>
                  <a:pt x="34088" y="44273"/>
                </a:lnTo>
                <a:lnTo>
                  <a:pt x="34430" y="48502"/>
                </a:lnTo>
                <a:lnTo>
                  <a:pt x="34430" y="51181"/>
                </a:lnTo>
                <a:lnTo>
                  <a:pt x="34023" y="53456"/>
                </a:lnTo>
                <a:lnTo>
                  <a:pt x="32360" y="57175"/>
                </a:lnTo>
                <a:lnTo>
                  <a:pt x="29743" y="59957"/>
                </a:lnTo>
                <a:lnTo>
                  <a:pt x="26531" y="62092"/>
                </a:lnTo>
                <a:lnTo>
                  <a:pt x="22481" y="63248"/>
                </a:lnTo>
                <a:lnTo>
                  <a:pt x="17830" y="63540"/>
                </a:lnTo>
                <a:lnTo>
                  <a:pt x="15228" y="63540"/>
                </a:lnTo>
                <a:lnTo>
                  <a:pt x="11076" y="62826"/>
                </a:lnTo>
                <a:lnTo>
                  <a:pt x="7581" y="61862"/>
                </a:lnTo>
                <a:lnTo>
                  <a:pt x="4003" y="60325"/>
                </a:lnTo>
                <a:lnTo>
                  <a:pt x="1295" y="59194"/>
                </a:lnTo>
                <a:lnTo>
                  <a:pt x="0" y="61761"/>
                </a:lnTo>
                <a:lnTo>
                  <a:pt x="39" y="64620"/>
                </a:lnTo>
                <a:lnTo>
                  <a:pt x="1361" y="67525"/>
                </a:lnTo>
                <a:lnTo>
                  <a:pt x="3938" y="68746"/>
                </a:lnTo>
                <a:lnTo>
                  <a:pt x="6706" y="69635"/>
                </a:lnTo>
                <a:lnTo>
                  <a:pt x="9958" y="70473"/>
                </a:lnTo>
                <a:lnTo>
                  <a:pt x="13870" y="71097"/>
                </a:lnTo>
                <a:lnTo>
                  <a:pt x="18111" y="71236"/>
                </a:lnTo>
                <a:lnTo>
                  <a:pt x="22010" y="71236"/>
                </a:lnTo>
                <a:lnTo>
                  <a:pt x="25567" y="70714"/>
                </a:lnTo>
                <a:lnTo>
                  <a:pt x="28768" y="69660"/>
                </a:lnTo>
                <a:lnTo>
                  <a:pt x="31968" y="68605"/>
                </a:lnTo>
                <a:lnTo>
                  <a:pt x="34721" y="67082"/>
                </a:lnTo>
                <a:lnTo>
                  <a:pt x="37033" y="65077"/>
                </a:lnTo>
                <a:lnTo>
                  <a:pt x="41148" y="60605"/>
                </a:lnTo>
                <a:lnTo>
                  <a:pt x="42419" y="57671"/>
                </a:lnTo>
                <a:lnTo>
                  <a:pt x="43675" y="54752"/>
                </a:lnTo>
                <a:lnTo>
                  <a:pt x="44312" y="51396"/>
                </a:lnTo>
                <a:lnTo>
                  <a:pt x="44312" y="44603"/>
                </a:lnTo>
                <a:lnTo>
                  <a:pt x="43814" y="41836"/>
                </a:lnTo>
                <a:lnTo>
                  <a:pt x="41821" y="36831"/>
                </a:lnTo>
                <a:lnTo>
                  <a:pt x="38430" y="32957"/>
                </a:lnTo>
                <a:lnTo>
                  <a:pt x="34088" y="29858"/>
                </a:lnTo>
                <a:lnTo>
                  <a:pt x="31193" y="28879"/>
                </a:lnTo>
                <a:lnTo>
                  <a:pt x="28295" y="27928"/>
                </a:lnTo>
                <a:lnTo>
                  <a:pt x="24918" y="27447"/>
                </a:lnTo>
                <a:lnTo>
                  <a:pt x="16639" y="27508"/>
                </a:lnTo>
                <a:lnTo>
                  <a:pt x="12891" y="27828"/>
                </a:lnTo>
                <a:lnTo>
                  <a:pt x="12891" y="8143"/>
                </a:lnTo>
                <a:lnTo>
                  <a:pt x="38620" y="8143"/>
                </a:lnTo>
                <a:lnTo>
                  <a:pt x="39966" y="5309"/>
                </a:lnTo>
                <a:lnTo>
                  <a:pt x="39931" y="2733"/>
                </a:lnTo>
                <a:lnTo>
                  <a:pt x="37912" y="0"/>
                </a:lnTo>
                <a:lnTo>
                  <a:pt x="6822" y="0"/>
                </a:lnTo>
                <a:lnTo>
                  <a:pt x="4409" y="863"/>
                </a:lnTo>
                <a:lnTo>
                  <a:pt x="3571" y="3517"/>
                </a:lnTo>
                <a:lnTo>
                  <a:pt x="3571" y="32119"/>
                </a:lnTo>
                <a:lnTo>
                  <a:pt x="3787" y="34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607533" y="2248574"/>
            <a:ext cx="28220" cy="72288"/>
          </a:xfrm>
          <a:custGeom>
            <a:avLst/>
            <a:gdLst/>
            <a:ahLst/>
            <a:cxnLst/>
            <a:rect l="l" t="t" r="r" b="b"/>
            <a:pathLst>
              <a:path w="28220" h="72288">
                <a:moveTo>
                  <a:pt x="11761" y="55703"/>
                </a:moveTo>
                <a:lnTo>
                  <a:pt x="10911" y="52707"/>
                </a:lnTo>
                <a:lnTo>
                  <a:pt x="10364" y="49035"/>
                </a:lnTo>
                <a:lnTo>
                  <a:pt x="9817" y="45366"/>
                </a:lnTo>
                <a:lnTo>
                  <a:pt x="9385" y="68353"/>
                </a:lnTo>
                <a:lnTo>
                  <a:pt x="12395" y="69926"/>
                </a:lnTo>
                <a:lnTo>
                  <a:pt x="15419" y="71489"/>
                </a:lnTo>
                <a:lnTo>
                  <a:pt x="19141" y="72288"/>
                </a:lnTo>
                <a:lnTo>
                  <a:pt x="28220" y="72288"/>
                </a:lnTo>
                <a:lnTo>
                  <a:pt x="27904" y="64314"/>
                </a:lnTo>
                <a:lnTo>
                  <a:pt x="24091" y="64631"/>
                </a:lnTo>
                <a:lnTo>
                  <a:pt x="21488" y="64631"/>
                </a:lnTo>
                <a:lnTo>
                  <a:pt x="17449" y="63058"/>
                </a:lnTo>
                <a:lnTo>
                  <a:pt x="14123" y="60325"/>
                </a:lnTo>
                <a:lnTo>
                  <a:pt x="11761" y="55703"/>
                </a:lnTo>
                <a:close/>
              </a:path>
              <a:path w="28220" h="72288">
                <a:moveTo>
                  <a:pt x="382" y="47221"/>
                </a:moveTo>
                <a:lnTo>
                  <a:pt x="1170" y="51702"/>
                </a:lnTo>
                <a:lnTo>
                  <a:pt x="1944" y="56160"/>
                </a:lnTo>
                <a:lnTo>
                  <a:pt x="3251" y="59918"/>
                </a:lnTo>
                <a:lnTo>
                  <a:pt x="5105" y="62981"/>
                </a:lnTo>
                <a:lnTo>
                  <a:pt x="6948" y="66027"/>
                </a:lnTo>
                <a:lnTo>
                  <a:pt x="9385" y="68353"/>
                </a:lnTo>
                <a:lnTo>
                  <a:pt x="9817" y="45366"/>
                </a:lnTo>
                <a:lnTo>
                  <a:pt x="9551" y="40906"/>
                </a:lnTo>
                <a:lnTo>
                  <a:pt x="9551" y="31752"/>
                </a:lnTo>
                <a:lnTo>
                  <a:pt x="9756" y="28094"/>
                </a:lnTo>
                <a:lnTo>
                  <a:pt x="10148" y="24702"/>
                </a:lnTo>
                <a:lnTo>
                  <a:pt x="10541" y="21297"/>
                </a:lnTo>
                <a:lnTo>
                  <a:pt x="11290" y="18338"/>
                </a:lnTo>
                <a:lnTo>
                  <a:pt x="12395" y="15800"/>
                </a:lnTo>
                <a:lnTo>
                  <a:pt x="13500" y="13258"/>
                </a:lnTo>
                <a:lnTo>
                  <a:pt x="16931" y="9832"/>
                </a:lnTo>
                <a:lnTo>
                  <a:pt x="21337" y="7660"/>
                </a:lnTo>
                <a:lnTo>
                  <a:pt x="26150" y="7660"/>
                </a:lnTo>
                <a:lnTo>
                  <a:pt x="29109" y="8333"/>
                </a:lnTo>
                <a:lnTo>
                  <a:pt x="31738" y="9514"/>
                </a:lnTo>
                <a:lnTo>
                  <a:pt x="34852" y="12766"/>
                </a:lnTo>
                <a:lnTo>
                  <a:pt x="36399" y="15836"/>
                </a:lnTo>
                <a:lnTo>
                  <a:pt x="37515" y="19814"/>
                </a:lnTo>
                <a:lnTo>
                  <a:pt x="38380" y="24411"/>
                </a:lnTo>
                <a:lnTo>
                  <a:pt x="38635" y="27190"/>
                </a:lnTo>
                <a:lnTo>
                  <a:pt x="38887" y="29984"/>
                </a:lnTo>
                <a:lnTo>
                  <a:pt x="39016" y="33134"/>
                </a:lnTo>
                <a:lnTo>
                  <a:pt x="39016" y="39244"/>
                </a:lnTo>
                <a:lnTo>
                  <a:pt x="38775" y="44157"/>
                </a:lnTo>
                <a:lnTo>
                  <a:pt x="38304" y="48794"/>
                </a:lnTo>
                <a:lnTo>
                  <a:pt x="37440" y="52909"/>
                </a:lnTo>
                <a:lnTo>
                  <a:pt x="36134" y="56490"/>
                </a:lnTo>
                <a:lnTo>
                  <a:pt x="34505" y="59651"/>
                </a:lnTo>
                <a:lnTo>
                  <a:pt x="30979" y="63007"/>
                </a:lnTo>
                <a:lnTo>
                  <a:pt x="27904" y="64314"/>
                </a:lnTo>
                <a:lnTo>
                  <a:pt x="28220" y="72288"/>
                </a:lnTo>
                <a:lnTo>
                  <a:pt x="32144" y="71399"/>
                </a:lnTo>
                <a:lnTo>
                  <a:pt x="35319" y="69660"/>
                </a:lnTo>
                <a:lnTo>
                  <a:pt x="38510" y="67896"/>
                </a:lnTo>
                <a:lnTo>
                  <a:pt x="41087" y="65418"/>
                </a:lnTo>
                <a:lnTo>
                  <a:pt x="43053" y="62218"/>
                </a:lnTo>
                <a:lnTo>
                  <a:pt x="45021" y="59018"/>
                </a:lnTo>
                <a:lnTo>
                  <a:pt x="46433" y="55195"/>
                </a:lnTo>
                <a:lnTo>
                  <a:pt x="47283" y="50739"/>
                </a:lnTo>
                <a:lnTo>
                  <a:pt x="48135" y="46292"/>
                </a:lnTo>
                <a:lnTo>
                  <a:pt x="48568" y="41379"/>
                </a:lnTo>
                <a:lnTo>
                  <a:pt x="48568" y="30189"/>
                </a:lnTo>
                <a:lnTo>
                  <a:pt x="48172" y="25071"/>
                </a:lnTo>
                <a:lnTo>
                  <a:pt x="47397" y="20599"/>
                </a:lnTo>
                <a:lnTo>
                  <a:pt x="46624" y="16142"/>
                </a:lnTo>
                <a:lnTo>
                  <a:pt x="45313" y="12369"/>
                </a:lnTo>
                <a:lnTo>
                  <a:pt x="43459" y="9324"/>
                </a:lnTo>
                <a:lnTo>
                  <a:pt x="41620" y="6249"/>
                </a:lnTo>
                <a:lnTo>
                  <a:pt x="39179" y="3949"/>
                </a:lnTo>
                <a:lnTo>
                  <a:pt x="36169" y="2376"/>
                </a:lnTo>
                <a:lnTo>
                  <a:pt x="33149" y="802"/>
                </a:lnTo>
                <a:lnTo>
                  <a:pt x="29415" y="0"/>
                </a:lnTo>
                <a:lnTo>
                  <a:pt x="20332" y="0"/>
                </a:lnTo>
                <a:lnTo>
                  <a:pt x="16423" y="889"/>
                </a:lnTo>
                <a:lnTo>
                  <a:pt x="13234" y="2642"/>
                </a:lnTo>
                <a:lnTo>
                  <a:pt x="10058" y="4395"/>
                </a:lnTo>
                <a:lnTo>
                  <a:pt x="7495" y="6871"/>
                </a:lnTo>
                <a:lnTo>
                  <a:pt x="5537" y="10072"/>
                </a:lnTo>
                <a:lnTo>
                  <a:pt x="3582" y="13272"/>
                </a:lnTo>
                <a:lnTo>
                  <a:pt x="2175" y="17106"/>
                </a:lnTo>
                <a:lnTo>
                  <a:pt x="1310" y="21578"/>
                </a:lnTo>
                <a:lnTo>
                  <a:pt x="433" y="26050"/>
                </a:lnTo>
                <a:lnTo>
                  <a:pt x="0" y="30963"/>
                </a:lnTo>
                <a:lnTo>
                  <a:pt x="0" y="42101"/>
                </a:lnTo>
                <a:lnTo>
                  <a:pt x="382" y="47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663888" y="2288739"/>
            <a:ext cx="26531" cy="7426"/>
          </a:xfrm>
          <a:custGeom>
            <a:avLst/>
            <a:gdLst/>
            <a:ahLst/>
            <a:cxnLst/>
            <a:rect l="l" t="t" r="r" b="b"/>
            <a:pathLst>
              <a:path w="26531" h="7426">
                <a:moveTo>
                  <a:pt x="26531" y="3683"/>
                </a:moveTo>
                <a:lnTo>
                  <a:pt x="26531" y="2995"/>
                </a:lnTo>
                <a:lnTo>
                  <a:pt x="24637" y="0"/>
                </a:lnTo>
                <a:lnTo>
                  <a:pt x="1954" y="0"/>
                </a:lnTo>
                <a:lnTo>
                  <a:pt x="482" y="810"/>
                </a:lnTo>
                <a:lnTo>
                  <a:pt x="0" y="3683"/>
                </a:lnTo>
                <a:lnTo>
                  <a:pt x="1954" y="7426"/>
                </a:lnTo>
                <a:lnTo>
                  <a:pt x="24637" y="7426"/>
                </a:lnTo>
                <a:lnTo>
                  <a:pt x="26048" y="6616"/>
                </a:lnTo>
                <a:lnTo>
                  <a:pt x="26531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700240" y="2248639"/>
            <a:ext cx="46112" cy="72223"/>
          </a:xfrm>
          <a:custGeom>
            <a:avLst/>
            <a:gdLst/>
            <a:ahLst/>
            <a:cxnLst/>
            <a:rect l="l" t="t" r="r" b="b"/>
            <a:pathLst>
              <a:path w="46112" h="72223">
                <a:moveTo>
                  <a:pt x="44705" y="57377"/>
                </a:moveTo>
                <a:lnTo>
                  <a:pt x="45645" y="54508"/>
                </a:lnTo>
                <a:lnTo>
                  <a:pt x="46112" y="51534"/>
                </a:lnTo>
                <a:lnTo>
                  <a:pt x="46112" y="45554"/>
                </a:lnTo>
                <a:lnTo>
                  <a:pt x="45770" y="42872"/>
                </a:lnTo>
                <a:lnTo>
                  <a:pt x="44399" y="37922"/>
                </a:lnTo>
                <a:lnTo>
                  <a:pt x="41644" y="33934"/>
                </a:lnTo>
                <a:lnTo>
                  <a:pt x="37922" y="30683"/>
                </a:lnTo>
                <a:lnTo>
                  <a:pt x="35319" y="29653"/>
                </a:lnTo>
                <a:lnTo>
                  <a:pt x="32716" y="28623"/>
                </a:lnTo>
                <a:lnTo>
                  <a:pt x="29516" y="28105"/>
                </a:lnTo>
                <a:lnTo>
                  <a:pt x="25718" y="28105"/>
                </a:lnTo>
                <a:lnTo>
                  <a:pt x="22277" y="28242"/>
                </a:lnTo>
                <a:lnTo>
                  <a:pt x="19163" y="28789"/>
                </a:lnTo>
                <a:lnTo>
                  <a:pt x="16308" y="29563"/>
                </a:lnTo>
                <a:lnTo>
                  <a:pt x="12445" y="31036"/>
                </a:lnTo>
                <a:lnTo>
                  <a:pt x="9284" y="32663"/>
                </a:lnTo>
                <a:lnTo>
                  <a:pt x="9385" y="29337"/>
                </a:lnTo>
                <a:lnTo>
                  <a:pt x="9817" y="26146"/>
                </a:lnTo>
                <a:lnTo>
                  <a:pt x="10554" y="23087"/>
                </a:lnTo>
                <a:lnTo>
                  <a:pt x="11290" y="20026"/>
                </a:lnTo>
                <a:lnTo>
                  <a:pt x="12434" y="17334"/>
                </a:lnTo>
                <a:lnTo>
                  <a:pt x="13971" y="15034"/>
                </a:lnTo>
                <a:lnTo>
                  <a:pt x="17489" y="10868"/>
                </a:lnTo>
                <a:lnTo>
                  <a:pt x="22338" y="8125"/>
                </a:lnTo>
                <a:lnTo>
                  <a:pt x="25236" y="7426"/>
                </a:lnTo>
                <a:lnTo>
                  <a:pt x="30441" y="7426"/>
                </a:lnTo>
                <a:lnTo>
                  <a:pt x="33451" y="7807"/>
                </a:lnTo>
                <a:lnTo>
                  <a:pt x="36028" y="8341"/>
                </a:lnTo>
                <a:lnTo>
                  <a:pt x="39495" y="9485"/>
                </a:lnTo>
                <a:lnTo>
                  <a:pt x="42621" y="7858"/>
                </a:lnTo>
                <a:lnTo>
                  <a:pt x="42595" y="4913"/>
                </a:lnTo>
                <a:lnTo>
                  <a:pt x="40780" y="2105"/>
                </a:lnTo>
                <a:lnTo>
                  <a:pt x="38214" y="1167"/>
                </a:lnTo>
                <a:lnTo>
                  <a:pt x="34631" y="403"/>
                </a:lnTo>
                <a:lnTo>
                  <a:pt x="31888" y="76"/>
                </a:lnTo>
                <a:lnTo>
                  <a:pt x="25210" y="0"/>
                </a:lnTo>
                <a:lnTo>
                  <a:pt x="21719" y="543"/>
                </a:lnTo>
                <a:lnTo>
                  <a:pt x="18719" y="1624"/>
                </a:lnTo>
                <a:lnTo>
                  <a:pt x="15711" y="2717"/>
                </a:lnTo>
                <a:lnTo>
                  <a:pt x="13133" y="4175"/>
                </a:lnTo>
                <a:lnTo>
                  <a:pt x="10988" y="6055"/>
                </a:lnTo>
                <a:lnTo>
                  <a:pt x="7048" y="10093"/>
                </a:lnTo>
                <a:lnTo>
                  <a:pt x="4179" y="15138"/>
                </a:lnTo>
                <a:lnTo>
                  <a:pt x="3060" y="17816"/>
                </a:lnTo>
                <a:lnTo>
                  <a:pt x="2221" y="20675"/>
                </a:lnTo>
                <a:lnTo>
                  <a:pt x="1386" y="23533"/>
                </a:lnTo>
                <a:lnTo>
                  <a:pt x="814" y="26492"/>
                </a:lnTo>
                <a:lnTo>
                  <a:pt x="482" y="29563"/>
                </a:lnTo>
                <a:lnTo>
                  <a:pt x="166" y="32651"/>
                </a:lnTo>
                <a:lnTo>
                  <a:pt x="0" y="35687"/>
                </a:lnTo>
                <a:lnTo>
                  <a:pt x="0" y="42087"/>
                </a:lnTo>
                <a:lnTo>
                  <a:pt x="140" y="45274"/>
                </a:lnTo>
                <a:lnTo>
                  <a:pt x="431" y="48233"/>
                </a:lnTo>
                <a:lnTo>
                  <a:pt x="723" y="51192"/>
                </a:lnTo>
                <a:lnTo>
                  <a:pt x="1206" y="53935"/>
                </a:lnTo>
                <a:lnTo>
                  <a:pt x="1868" y="56437"/>
                </a:lnTo>
                <a:lnTo>
                  <a:pt x="3431" y="61149"/>
                </a:lnTo>
                <a:lnTo>
                  <a:pt x="5627" y="65048"/>
                </a:lnTo>
                <a:lnTo>
                  <a:pt x="8672" y="68044"/>
                </a:lnTo>
                <a:lnTo>
                  <a:pt x="12293" y="70408"/>
                </a:lnTo>
                <a:lnTo>
                  <a:pt x="10933" y="54965"/>
                </a:lnTo>
                <a:lnTo>
                  <a:pt x="10339" y="51814"/>
                </a:lnTo>
                <a:lnTo>
                  <a:pt x="9742" y="48665"/>
                </a:lnTo>
                <a:lnTo>
                  <a:pt x="9436" y="44766"/>
                </a:lnTo>
                <a:lnTo>
                  <a:pt x="9436" y="40093"/>
                </a:lnTo>
                <a:lnTo>
                  <a:pt x="10375" y="39444"/>
                </a:lnTo>
                <a:lnTo>
                  <a:pt x="13702" y="37717"/>
                </a:lnTo>
                <a:lnTo>
                  <a:pt x="17388" y="36395"/>
                </a:lnTo>
                <a:lnTo>
                  <a:pt x="20016" y="35838"/>
                </a:lnTo>
                <a:lnTo>
                  <a:pt x="22694" y="35481"/>
                </a:lnTo>
                <a:lnTo>
                  <a:pt x="26427" y="35481"/>
                </a:lnTo>
                <a:lnTo>
                  <a:pt x="30059" y="36460"/>
                </a:lnTo>
                <a:lnTo>
                  <a:pt x="33958" y="39229"/>
                </a:lnTo>
                <a:lnTo>
                  <a:pt x="35636" y="41882"/>
                </a:lnTo>
                <a:lnTo>
                  <a:pt x="36475" y="45323"/>
                </a:lnTo>
                <a:lnTo>
                  <a:pt x="36677" y="49324"/>
                </a:lnTo>
                <a:lnTo>
                  <a:pt x="36410" y="53111"/>
                </a:lnTo>
                <a:lnTo>
                  <a:pt x="35370" y="56768"/>
                </a:lnTo>
                <a:lnTo>
                  <a:pt x="33426" y="59879"/>
                </a:lnTo>
                <a:lnTo>
                  <a:pt x="30887" y="62506"/>
                </a:lnTo>
                <a:lnTo>
                  <a:pt x="27496" y="64249"/>
                </a:lnTo>
                <a:lnTo>
                  <a:pt x="23166" y="64681"/>
                </a:lnTo>
                <a:lnTo>
                  <a:pt x="18896" y="64274"/>
                </a:lnTo>
                <a:lnTo>
                  <a:pt x="15493" y="62647"/>
                </a:lnTo>
                <a:lnTo>
                  <a:pt x="16776" y="71856"/>
                </a:lnTo>
                <a:lnTo>
                  <a:pt x="19368" y="72223"/>
                </a:lnTo>
                <a:lnTo>
                  <a:pt x="26391" y="72223"/>
                </a:lnTo>
                <a:lnTo>
                  <a:pt x="29933" y="71564"/>
                </a:lnTo>
                <a:lnTo>
                  <a:pt x="32933" y="70228"/>
                </a:lnTo>
                <a:lnTo>
                  <a:pt x="35942" y="68921"/>
                </a:lnTo>
                <a:lnTo>
                  <a:pt x="38420" y="67155"/>
                </a:lnTo>
                <a:lnTo>
                  <a:pt x="42317" y="62787"/>
                </a:lnTo>
                <a:lnTo>
                  <a:pt x="43765" y="60246"/>
                </a:lnTo>
                <a:lnTo>
                  <a:pt x="44705" y="57377"/>
                </a:lnTo>
                <a:close/>
              </a:path>
              <a:path w="46112" h="72223">
                <a:moveTo>
                  <a:pt x="12942" y="59382"/>
                </a:moveTo>
                <a:lnTo>
                  <a:pt x="10933" y="54965"/>
                </a:lnTo>
                <a:lnTo>
                  <a:pt x="12293" y="70408"/>
                </a:lnTo>
                <a:lnTo>
                  <a:pt x="16776" y="71856"/>
                </a:lnTo>
                <a:lnTo>
                  <a:pt x="15493" y="62647"/>
                </a:lnTo>
                <a:lnTo>
                  <a:pt x="12942" y="593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2756451" y="2249618"/>
            <a:ext cx="44309" cy="71236"/>
          </a:xfrm>
          <a:custGeom>
            <a:avLst/>
            <a:gdLst/>
            <a:ahLst/>
            <a:cxnLst/>
            <a:rect l="l" t="t" r="r" b="b"/>
            <a:pathLst>
              <a:path w="44309" h="71236">
                <a:moveTo>
                  <a:pt x="3769" y="34354"/>
                </a:moveTo>
                <a:lnTo>
                  <a:pt x="6375" y="35535"/>
                </a:lnTo>
                <a:lnTo>
                  <a:pt x="9245" y="35420"/>
                </a:lnTo>
                <a:lnTo>
                  <a:pt x="12420" y="34988"/>
                </a:lnTo>
                <a:lnTo>
                  <a:pt x="19634" y="34888"/>
                </a:lnTo>
                <a:lnTo>
                  <a:pt x="22312" y="35168"/>
                </a:lnTo>
                <a:lnTo>
                  <a:pt x="26795" y="36285"/>
                </a:lnTo>
                <a:lnTo>
                  <a:pt x="30121" y="38279"/>
                </a:lnTo>
                <a:lnTo>
                  <a:pt x="32663" y="40845"/>
                </a:lnTo>
                <a:lnTo>
                  <a:pt x="34085" y="44273"/>
                </a:lnTo>
                <a:lnTo>
                  <a:pt x="34427" y="48502"/>
                </a:lnTo>
                <a:lnTo>
                  <a:pt x="34427" y="51181"/>
                </a:lnTo>
                <a:lnTo>
                  <a:pt x="34024" y="53456"/>
                </a:lnTo>
                <a:lnTo>
                  <a:pt x="32357" y="57175"/>
                </a:lnTo>
                <a:lnTo>
                  <a:pt x="29743" y="59957"/>
                </a:lnTo>
                <a:lnTo>
                  <a:pt x="26529" y="62092"/>
                </a:lnTo>
                <a:lnTo>
                  <a:pt x="22479" y="63248"/>
                </a:lnTo>
                <a:lnTo>
                  <a:pt x="17830" y="63540"/>
                </a:lnTo>
                <a:lnTo>
                  <a:pt x="15224" y="63540"/>
                </a:lnTo>
                <a:lnTo>
                  <a:pt x="11074" y="62826"/>
                </a:lnTo>
                <a:lnTo>
                  <a:pt x="7581" y="61862"/>
                </a:lnTo>
                <a:lnTo>
                  <a:pt x="3985" y="60325"/>
                </a:lnTo>
                <a:lnTo>
                  <a:pt x="1292" y="59194"/>
                </a:lnTo>
                <a:lnTo>
                  <a:pt x="0" y="61761"/>
                </a:lnTo>
                <a:lnTo>
                  <a:pt x="36" y="64620"/>
                </a:lnTo>
                <a:lnTo>
                  <a:pt x="1357" y="67525"/>
                </a:lnTo>
                <a:lnTo>
                  <a:pt x="3935" y="68746"/>
                </a:lnTo>
                <a:lnTo>
                  <a:pt x="6703" y="69635"/>
                </a:lnTo>
                <a:lnTo>
                  <a:pt x="9954" y="70473"/>
                </a:lnTo>
                <a:lnTo>
                  <a:pt x="13867" y="71097"/>
                </a:lnTo>
                <a:lnTo>
                  <a:pt x="18097" y="71236"/>
                </a:lnTo>
                <a:lnTo>
                  <a:pt x="22007" y="71236"/>
                </a:lnTo>
                <a:lnTo>
                  <a:pt x="25563" y="70714"/>
                </a:lnTo>
                <a:lnTo>
                  <a:pt x="28764" y="69660"/>
                </a:lnTo>
                <a:lnTo>
                  <a:pt x="31964" y="68605"/>
                </a:lnTo>
                <a:lnTo>
                  <a:pt x="34721" y="67082"/>
                </a:lnTo>
                <a:lnTo>
                  <a:pt x="37033" y="65077"/>
                </a:lnTo>
                <a:lnTo>
                  <a:pt x="41148" y="60605"/>
                </a:lnTo>
                <a:lnTo>
                  <a:pt x="42405" y="57671"/>
                </a:lnTo>
                <a:lnTo>
                  <a:pt x="43675" y="54752"/>
                </a:lnTo>
                <a:lnTo>
                  <a:pt x="44309" y="51396"/>
                </a:lnTo>
                <a:lnTo>
                  <a:pt x="44309" y="44603"/>
                </a:lnTo>
                <a:lnTo>
                  <a:pt x="43812" y="41836"/>
                </a:lnTo>
                <a:lnTo>
                  <a:pt x="41821" y="36831"/>
                </a:lnTo>
                <a:lnTo>
                  <a:pt x="38430" y="32957"/>
                </a:lnTo>
                <a:lnTo>
                  <a:pt x="34085" y="29858"/>
                </a:lnTo>
                <a:lnTo>
                  <a:pt x="31191" y="28879"/>
                </a:lnTo>
                <a:lnTo>
                  <a:pt x="28293" y="27928"/>
                </a:lnTo>
                <a:lnTo>
                  <a:pt x="24916" y="27447"/>
                </a:lnTo>
                <a:lnTo>
                  <a:pt x="16635" y="27508"/>
                </a:lnTo>
                <a:lnTo>
                  <a:pt x="12887" y="27828"/>
                </a:lnTo>
                <a:lnTo>
                  <a:pt x="12887" y="8143"/>
                </a:lnTo>
                <a:lnTo>
                  <a:pt x="38620" y="8143"/>
                </a:lnTo>
                <a:lnTo>
                  <a:pt x="39968" y="5309"/>
                </a:lnTo>
                <a:lnTo>
                  <a:pt x="39927" y="2733"/>
                </a:lnTo>
                <a:lnTo>
                  <a:pt x="37908" y="0"/>
                </a:lnTo>
                <a:lnTo>
                  <a:pt x="6818" y="0"/>
                </a:lnTo>
                <a:lnTo>
                  <a:pt x="4406" y="863"/>
                </a:lnTo>
                <a:lnTo>
                  <a:pt x="3553" y="3517"/>
                </a:lnTo>
                <a:lnTo>
                  <a:pt x="3553" y="32119"/>
                </a:lnTo>
                <a:lnTo>
                  <a:pt x="3769" y="343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813051" y="2248581"/>
            <a:ext cx="44005" cy="72276"/>
          </a:xfrm>
          <a:custGeom>
            <a:avLst/>
            <a:gdLst/>
            <a:ahLst/>
            <a:cxnLst/>
            <a:rect l="l" t="t" r="r" b="b"/>
            <a:pathLst>
              <a:path w="44005" h="72276">
                <a:moveTo>
                  <a:pt x="7264" y="61836"/>
                </a:moveTo>
                <a:lnTo>
                  <a:pt x="3481" y="59957"/>
                </a:lnTo>
                <a:lnTo>
                  <a:pt x="0" y="61264"/>
                </a:lnTo>
                <a:lnTo>
                  <a:pt x="139" y="65012"/>
                </a:lnTo>
                <a:lnTo>
                  <a:pt x="1601" y="67755"/>
                </a:lnTo>
                <a:lnTo>
                  <a:pt x="4356" y="69292"/>
                </a:lnTo>
                <a:lnTo>
                  <a:pt x="7264" y="70358"/>
                </a:lnTo>
                <a:lnTo>
                  <a:pt x="10680" y="71323"/>
                </a:lnTo>
                <a:lnTo>
                  <a:pt x="14770" y="72086"/>
                </a:lnTo>
                <a:lnTo>
                  <a:pt x="19316" y="72276"/>
                </a:lnTo>
                <a:lnTo>
                  <a:pt x="23190" y="72276"/>
                </a:lnTo>
                <a:lnTo>
                  <a:pt x="26657" y="71780"/>
                </a:lnTo>
                <a:lnTo>
                  <a:pt x="29731" y="70789"/>
                </a:lnTo>
                <a:lnTo>
                  <a:pt x="32802" y="69785"/>
                </a:lnTo>
                <a:lnTo>
                  <a:pt x="35394" y="68364"/>
                </a:lnTo>
                <a:lnTo>
                  <a:pt x="37490" y="66523"/>
                </a:lnTo>
                <a:lnTo>
                  <a:pt x="41197" y="62470"/>
                </a:lnTo>
                <a:lnTo>
                  <a:pt x="42317" y="59881"/>
                </a:lnTo>
                <a:lnTo>
                  <a:pt x="43447" y="57289"/>
                </a:lnTo>
                <a:lnTo>
                  <a:pt x="44005" y="54395"/>
                </a:lnTo>
                <a:lnTo>
                  <a:pt x="44005" y="51167"/>
                </a:lnTo>
                <a:lnTo>
                  <a:pt x="43599" y="46889"/>
                </a:lnTo>
                <a:lnTo>
                  <a:pt x="41972" y="43016"/>
                </a:lnTo>
                <a:lnTo>
                  <a:pt x="39394" y="39876"/>
                </a:lnTo>
                <a:lnTo>
                  <a:pt x="36219" y="37223"/>
                </a:lnTo>
                <a:lnTo>
                  <a:pt x="32208" y="35318"/>
                </a:lnTo>
                <a:lnTo>
                  <a:pt x="27557" y="34354"/>
                </a:lnTo>
                <a:lnTo>
                  <a:pt x="31570" y="33234"/>
                </a:lnTo>
                <a:lnTo>
                  <a:pt x="34836" y="31179"/>
                </a:lnTo>
                <a:lnTo>
                  <a:pt x="37324" y="28460"/>
                </a:lnTo>
                <a:lnTo>
                  <a:pt x="39307" y="25311"/>
                </a:lnTo>
                <a:lnTo>
                  <a:pt x="40463" y="21513"/>
                </a:lnTo>
                <a:lnTo>
                  <a:pt x="40755" y="17258"/>
                </a:lnTo>
                <a:lnTo>
                  <a:pt x="40755" y="14695"/>
                </a:lnTo>
                <a:lnTo>
                  <a:pt x="40347" y="12344"/>
                </a:lnTo>
                <a:lnTo>
                  <a:pt x="38710" y="8103"/>
                </a:lnTo>
                <a:lnTo>
                  <a:pt x="35840" y="4776"/>
                </a:lnTo>
                <a:lnTo>
                  <a:pt x="32143" y="2084"/>
                </a:lnTo>
                <a:lnTo>
                  <a:pt x="27216" y="417"/>
                </a:lnTo>
                <a:lnTo>
                  <a:pt x="24357" y="0"/>
                </a:lnTo>
                <a:lnTo>
                  <a:pt x="21106" y="0"/>
                </a:lnTo>
                <a:lnTo>
                  <a:pt x="16624" y="215"/>
                </a:lnTo>
                <a:lnTo>
                  <a:pt x="12609" y="1090"/>
                </a:lnTo>
                <a:lnTo>
                  <a:pt x="9309" y="2246"/>
                </a:lnTo>
                <a:lnTo>
                  <a:pt x="6475" y="3531"/>
                </a:lnTo>
                <a:lnTo>
                  <a:pt x="3681" y="5335"/>
                </a:lnTo>
                <a:lnTo>
                  <a:pt x="2044" y="8078"/>
                </a:lnTo>
                <a:lnTo>
                  <a:pt x="1954" y="10720"/>
                </a:lnTo>
                <a:lnTo>
                  <a:pt x="4470" y="13348"/>
                </a:lnTo>
                <a:lnTo>
                  <a:pt x="7415" y="11418"/>
                </a:lnTo>
                <a:lnTo>
                  <a:pt x="10158" y="9968"/>
                </a:lnTo>
                <a:lnTo>
                  <a:pt x="13488" y="8647"/>
                </a:lnTo>
                <a:lnTo>
                  <a:pt x="17157" y="7707"/>
                </a:lnTo>
                <a:lnTo>
                  <a:pt x="21186" y="7707"/>
                </a:lnTo>
                <a:lnTo>
                  <a:pt x="24331" y="8561"/>
                </a:lnTo>
                <a:lnTo>
                  <a:pt x="26998" y="9881"/>
                </a:lnTo>
                <a:lnTo>
                  <a:pt x="29590" y="12978"/>
                </a:lnTo>
                <a:lnTo>
                  <a:pt x="30530" y="15619"/>
                </a:lnTo>
                <a:lnTo>
                  <a:pt x="30772" y="18453"/>
                </a:lnTo>
                <a:lnTo>
                  <a:pt x="30416" y="22251"/>
                </a:lnTo>
                <a:lnTo>
                  <a:pt x="29008" y="25462"/>
                </a:lnTo>
                <a:lnTo>
                  <a:pt x="26672" y="28003"/>
                </a:lnTo>
                <a:lnTo>
                  <a:pt x="23737" y="30049"/>
                </a:lnTo>
                <a:lnTo>
                  <a:pt x="19940" y="31280"/>
                </a:lnTo>
                <a:lnTo>
                  <a:pt x="15403" y="31586"/>
                </a:lnTo>
                <a:lnTo>
                  <a:pt x="9283" y="31586"/>
                </a:lnTo>
                <a:lnTo>
                  <a:pt x="7379" y="32993"/>
                </a:lnTo>
                <a:lnTo>
                  <a:pt x="7113" y="35928"/>
                </a:lnTo>
                <a:lnTo>
                  <a:pt x="9409" y="38962"/>
                </a:lnTo>
                <a:lnTo>
                  <a:pt x="19176" y="38962"/>
                </a:lnTo>
                <a:lnTo>
                  <a:pt x="21743" y="39268"/>
                </a:lnTo>
                <a:lnTo>
                  <a:pt x="24004" y="39876"/>
                </a:lnTo>
                <a:lnTo>
                  <a:pt x="28169" y="41377"/>
                </a:lnTo>
                <a:lnTo>
                  <a:pt x="31268" y="43700"/>
                </a:lnTo>
                <a:lnTo>
                  <a:pt x="33248" y="46673"/>
                </a:lnTo>
                <a:lnTo>
                  <a:pt x="34455" y="50050"/>
                </a:lnTo>
                <a:lnTo>
                  <a:pt x="34455" y="53848"/>
                </a:lnTo>
                <a:lnTo>
                  <a:pt x="33515" y="57059"/>
                </a:lnTo>
                <a:lnTo>
                  <a:pt x="30671" y="61037"/>
                </a:lnTo>
                <a:lnTo>
                  <a:pt x="27852" y="63042"/>
                </a:lnTo>
                <a:lnTo>
                  <a:pt x="24141" y="64263"/>
                </a:lnTo>
                <a:lnTo>
                  <a:pt x="19532" y="64579"/>
                </a:lnTo>
                <a:lnTo>
                  <a:pt x="14719" y="64274"/>
                </a:lnTo>
                <a:lnTo>
                  <a:pt x="10604" y="63119"/>
                </a:lnTo>
                <a:lnTo>
                  <a:pt x="7264" y="618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2895245" y="2246360"/>
            <a:ext cx="65265" cy="74447"/>
          </a:xfrm>
          <a:custGeom>
            <a:avLst/>
            <a:gdLst/>
            <a:ahLst/>
            <a:cxnLst/>
            <a:rect l="l" t="t" r="r" b="b"/>
            <a:pathLst>
              <a:path w="65265" h="74447">
                <a:moveTo>
                  <a:pt x="55026" y="62179"/>
                </a:moveTo>
                <a:lnTo>
                  <a:pt x="51981" y="59791"/>
                </a:lnTo>
                <a:lnTo>
                  <a:pt x="54051" y="56767"/>
                </a:lnTo>
                <a:lnTo>
                  <a:pt x="55815" y="53376"/>
                </a:lnTo>
                <a:lnTo>
                  <a:pt x="57150" y="49733"/>
                </a:lnTo>
                <a:lnTo>
                  <a:pt x="58215" y="45961"/>
                </a:lnTo>
                <a:lnTo>
                  <a:pt x="58914" y="42050"/>
                </a:lnTo>
                <a:lnTo>
                  <a:pt x="59080" y="38037"/>
                </a:lnTo>
                <a:lnTo>
                  <a:pt x="58672" y="35294"/>
                </a:lnTo>
                <a:lnTo>
                  <a:pt x="56106" y="34682"/>
                </a:lnTo>
                <a:lnTo>
                  <a:pt x="52995" y="34707"/>
                </a:lnTo>
                <a:lnTo>
                  <a:pt x="50342" y="36625"/>
                </a:lnTo>
                <a:lnTo>
                  <a:pt x="50342" y="40057"/>
                </a:lnTo>
                <a:lnTo>
                  <a:pt x="50025" y="42976"/>
                </a:lnTo>
                <a:lnTo>
                  <a:pt x="49479" y="45835"/>
                </a:lnTo>
                <a:lnTo>
                  <a:pt x="48614" y="48628"/>
                </a:lnTo>
                <a:lnTo>
                  <a:pt x="47523" y="51194"/>
                </a:lnTo>
                <a:lnTo>
                  <a:pt x="45565" y="54532"/>
                </a:lnTo>
                <a:lnTo>
                  <a:pt x="42364" y="51573"/>
                </a:lnTo>
                <a:lnTo>
                  <a:pt x="39063" y="48423"/>
                </a:lnTo>
                <a:lnTo>
                  <a:pt x="35888" y="45186"/>
                </a:lnTo>
                <a:lnTo>
                  <a:pt x="32804" y="41946"/>
                </a:lnTo>
                <a:lnTo>
                  <a:pt x="29908" y="38736"/>
                </a:lnTo>
                <a:lnTo>
                  <a:pt x="27341" y="35700"/>
                </a:lnTo>
                <a:lnTo>
                  <a:pt x="26960" y="48743"/>
                </a:lnTo>
                <a:lnTo>
                  <a:pt x="30427" y="52285"/>
                </a:lnTo>
                <a:lnTo>
                  <a:pt x="34099" y="55803"/>
                </a:lnTo>
                <a:lnTo>
                  <a:pt x="37833" y="59259"/>
                </a:lnTo>
                <a:lnTo>
                  <a:pt x="37666" y="62495"/>
                </a:lnTo>
                <a:lnTo>
                  <a:pt x="34124" y="64616"/>
                </a:lnTo>
                <a:lnTo>
                  <a:pt x="31558" y="65670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58" y="65886"/>
                </a:lnTo>
                <a:lnTo>
                  <a:pt x="14681" y="64375"/>
                </a:lnTo>
                <a:lnTo>
                  <a:pt x="11290" y="60756"/>
                </a:lnTo>
                <a:lnTo>
                  <a:pt x="10019" y="57646"/>
                </a:lnTo>
                <a:lnTo>
                  <a:pt x="9702" y="54049"/>
                </a:lnTo>
                <a:lnTo>
                  <a:pt x="10195" y="50407"/>
                </a:lnTo>
                <a:lnTo>
                  <a:pt x="11797" y="46965"/>
                </a:lnTo>
                <a:lnTo>
                  <a:pt x="14716" y="43534"/>
                </a:lnTo>
                <a:lnTo>
                  <a:pt x="14641" y="34455"/>
                </a:lnTo>
                <a:lnTo>
                  <a:pt x="11998" y="36054"/>
                </a:lnTo>
                <a:lnTo>
                  <a:pt x="9752" y="37630"/>
                </a:lnTo>
                <a:lnTo>
                  <a:pt x="6019" y="40780"/>
                </a:lnTo>
                <a:lnTo>
                  <a:pt x="3351" y="44081"/>
                </a:lnTo>
                <a:lnTo>
                  <a:pt x="1346" y="47498"/>
                </a:lnTo>
                <a:lnTo>
                  <a:pt x="266" y="51080"/>
                </a:lnTo>
                <a:lnTo>
                  <a:pt x="0" y="54964"/>
                </a:lnTo>
                <a:lnTo>
                  <a:pt x="0" y="57024"/>
                </a:lnTo>
                <a:lnTo>
                  <a:pt x="784" y="60717"/>
                </a:lnTo>
                <a:lnTo>
                  <a:pt x="2044" y="64098"/>
                </a:lnTo>
                <a:lnTo>
                  <a:pt x="3959" y="66941"/>
                </a:lnTo>
                <a:lnTo>
                  <a:pt x="6502" y="69343"/>
                </a:lnTo>
                <a:lnTo>
                  <a:pt x="9436" y="71398"/>
                </a:lnTo>
                <a:lnTo>
                  <a:pt x="12903" y="72871"/>
                </a:lnTo>
                <a:lnTo>
                  <a:pt x="16837" y="73839"/>
                </a:lnTo>
                <a:lnTo>
                  <a:pt x="21042" y="74447"/>
                </a:lnTo>
                <a:lnTo>
                  <a:pt x="25754" y="74447"/>
                </a:lnTo>
                <a:lnTo>
                  <a:pt x="30085" y="73813"/>
                </a:lnTo>
                <a:lnTo>
                  <a:pt x="34150" y="72820"/>
                </a:lnTo>
                <a:lnTo>
                  <a:pt x="37947" y="71348"/>
                </a:lnTo>
                <a:lnTo>
                  <a:pt x="41414" y="69404"/>
                </a:lnTo>
                <a:lnTo>
                  <a:pt x="44701" y="67208"/>
                </a:lnTo>
                <a:lnTo>
                  <a:pt x="48284" y="67640"/>
                </a:lnTo>
                <a:lnTo>
                  <a:pt x="51624" y="70102"/>
                </a:lnTo>
                <a:lnTo>
                  <a:pt x="55664" y="72669"/>
                </a:lnTo>
                <a:lnTo>
                  <a:pt x="58698" y="74015"/>
                </a:lnTo>
                <a:lnTo>
                  <a:pt x="62024" y="74382"/>
                </a:lnTo>
                <a:lnTo>
                  <a:pt x="65175" y="72327"/>
                </a:lnTo>
                <a:lnTo>
                  <a:pt x="65265" y="69609"/>
                </a:lnTo>
                <a:lnTo>
                  <a:pt x="64184" y="66535"/>
                </a:lnTo>
                <a:lnTo>
                  <a:pt x="61441" y="66293"/>
                </a:lnTo>
                <a:lnTo>
                  <a:pt x="58472" y="64630"/>
                </a:lnTo>
                <a:lnTo>
                  <a:pt x="55026" y="62179"/>
                </a:lnTo>
                <a:close/>
              </a:path>
              <a:path w="65265" h="74447">
                <a:moveTo>
                  <a:pt x="25257" y="28727"/>
                </a:moveTo>
                <a:lnTo>
                  <a:pt x="22618" y="30224"/>
                </a:lnTo>
                <a:lnTo>
                  <a:pt x="21499" y="28677"/>
                </a:lnTo>
                <a:lnTo>
                  <a:pt x="19710" y="25995"/>
                </a:lnTo>
                <a:lnTo>
                  <a:pt x="17651" y="22428"/>
                </a:lnTo>
                <a:lnTo>
                  <a:pt x="16409" y="19251"/>
                </a:lnTo>
                <a:lnTo>
                  <a:pt x="16001" y="16282"/>
                </a:lnTo>
                <a:lnTo>
                  <a:pt x="17449" y="41263"/>
                </a:lnTo>
                <a:lnTo>
                  <a:pt x="20599" y="41756"/>
                </a:lnTo>
                <a:lnTo>
                  <a:pt x="23670" y="45223"/>
                </a:lnTo>
                <a:lnTo>
                  <a:pt x="25257" y="28727"/>
                </a:lnTo>
                <a:close/>
              </a:path>
              <a:path w="65265" h="74447">
                <a:moveTo>
                  <a:pt x="6502" y="14745"/>
                </a:moveTo>
                <a:lnTo>
                  <a:pt x="6502" y="18248"/>
                </a:lnTo>
                <a:lnTo>
                  <a:pt x="7225" y="21995"/>
                </a:lnTo>
                <a:lnTo>
                  <a:pt x="8380" y="24688"/>
                </a:lnTo>
                <a:lnTo>
                  <a:pt x="9893" y="27547"/>
                </a:lnTo>
                <a:lnTo>
                  <a:pt x="11963" y="30732"/>
                </a:lnTo>
                <a:lnTo>
                  <a:pt x="14641" y="34455"/>
                </a:lnTo>
                <a:lnTo>
                  <a:pt x="14716" y="43534"/>
                </a:lnTo>
                <a:lnTo>
                  <a:pt x="17449" y="41263"/>
                </a:lnTo>
                <a:lnTo>
                  <a:pt x="16001" y="16282"/>
                </a:lnTo>
                <a:lnTo>
                  <a:pt x="16203" y="13996"/>
                </a:lnTo>
                <a:lnTo>
                  <a:pt x="17614" y="10871"/>
                </a:lnTo>
                <a:lnTo>
                  <a:pt x="20408" y="8596"/>
                </a:lnTo>
                <a:lnTo>
                  <a:pt x="23050" y="7621"/>
                </a:lnTo>
                <a:lnTo>
                  <a:pt x="26578" y="7379"/>
                </a:lnTo>
                <a:lnTo>
                  <a:pt x="29869" y="7595"/>
                </a:lnTo>
                <a:lnTo>
                  <a:pt x="32411" y="8470"/>
                </a:lnTo>
                <a:lnTo>
                  <a:pt x="35114" y="10540"/>
                </a:lnTo>
                <a:lnTo>
                  <a:pt x="36485" y="13308"/>
                </a:lnTo>
                <a:lnTo>
                  <a:pt x="36677" y="16649"/>
                </a:lnTo>
                <a:lnTo>
                  <a:pt x="35445" y="20206"/>
                </a:lnTo>
                <a:lnTo>
                  <a:pt x="32498" y="23672"/>
                </a:lnTo>
                <a:lnTo>
                  <a:pt x="29260" y="26125"/>
                </a:lnTo>
                <a:lnTo>
                  <a:pt x="25257" y="28727"/>
                </a:lnTo>
                <a:lnTo>
                  <a:pt x="23670" y="45223"/>
                </a:lnTo>
                <a:lnTo>
                  <a:pt x="26960" y="48743"/>
                </a:lnTo>
                <a:lnTo>
                  <a:pt x="27341" y="35700"/>
                </a:lnTo>
                <a:lnTo>
                  <a:pt x="30708" y="33897"/>
                </a:lnTo>
                <a:lnTo>
                  <a:pt x="33577" y="32169"/>
                </a:lnTo>
                <a:lnTo>
                  <a:pt x="38314" y="28868"/>
                </a:lnTo>
                <a:lnTo>
                  <a:pt x="41767" y="25552"/>
                </a:lnTo>
                <a:lnTo>
                  <a:pt x="44399" y="22175"/>
                </a:lnTo>
                <a:lnTo>
                  <a:pt x="45770" y="18629"/>
                </a:lnTo>
                <a:lnTo>
                  <a:pt x="46112" y="14540"/>
                </a:lnTo>
                <a:lnTo>
                  <a:pt x="45731" y="10325"/>
                </a:lnTo>
                <a:lnTo>
                  <a:pt x="44169" y="6756"/>
                </a:lnTo>
                <a:lnTo>
                  <a:pt x="41475" y="3948"/>
                </a:lnTo>
                <a:lnTo>
                  <a:pt x="37998" y="1727"/>
                </a:lnTo>
                <a:lnTo>
                  <a:pt x="33336" y="341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5"/>
                </a:lnTo>
                <a:lnTo>
                  <a:pt x="15148" y="2299"/>
                </a:lnTo>
                <a:lnTo>
                  <a:pt x="12992" y="3555"/>
                </a:lnTo>
                <a:lnTo>
                  <a:pt x="9626" y="6691"/>
                </a:lnTo>
                <a:lnTo>
                  <a:pt x="7642" y="10554"/>
                </a:lnTo>
                <a:lnTo>
                  <a:pt x="6502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2995858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386" y="50673"/>
                </a:lnTo>
                <a:lnTo>
                  <a:pt x="10019" y="34239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6" y="50673"/>
                </a:lnTo>
                <a:lnTo>
                  <a:pt x="13370" y="51879"/>
                </a:lnTo>
                <a:lnTo>
                  <a:pt x="16358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051827" y="22549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4"/>
                </a:lnTo>
                <a:lnTo>
                  <a:pt x="30035" y="56743"/>
                </a:lnTo>
                <a:lnTo>
                  <a:pt x="27292" y="57787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0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095801" y="2244272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6"/>
                </a:lnTo>
                <a:lnTo>
                  <a:pt x="41746" y="37957"/>
                </a:lnTo>
                <a:lnTo>
                  <a:pt x="40551" y="33004"/>
                </a:lnTo>
                <a:lnTo>
                  <a:pt x="38204" y="28994"/>
                </a:lnTo>
                <a:lnTo>
                  <a:pt x="35027" y="25689"/>
                </a:lnTo>
                <a:lnTo>
                  <a:pt x="30571" y="23482"/>
                </a:lnTo>
                <a:lnTo>
                  <a:pt x="27839" y="22920"/>
                </a:lnTo>
                <a:lnTo>
                  <a:pt x="21935" y="22920"/>
                </a:lnTo>
                <a:lnTo>
                  <a:pt x="19317" y="23582"/>
                </a:lnTo>
                <a:lnTo>
                  <a:pt x="16715" y="24904"/>
                </a:lnTo>
                <a:lnTo>
                  <a:pt x="14112" y="26225"/>
                </a:lnTo>
                <a:lnTo>
                  <a:pt x="11520" y="28244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67"/>
                </a:lnTo>
                <a:lnTo>
                  <a:pt x="11405" y="36993"/>
                </a:lnTo>
                <a:lnTo>
                  <a:pt x="13756" y="34670"/>
                </a:lnTo>
                <a:lnTo>
                  <a:pt x="18252" y="31482"/>
                </a:lnTo>
                <a:lnTo>
                  <a:pt x="22734" y="30681"/>
                </a:lnTo>
                <a:lnTo>
                  <a:pt x="25999" y="31013"/>
                </a:lnTo>
                <a:lnTo>
                  <a:pt x="28638" y="32306"/>
                </a:lnTo>
                <a:lnTo>
                  <a:pt x="31381" y="35711"/>
                </a:lnTo>
                <a:lnTo>
                  <a:pt x="32451" y="38872"/>
                </a:lnTo>
                <a:lnTo>
                  <a:pt x="33098" y="42810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150967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90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8" y="22085"/>
                </a:lnTo>
                <a:lnTo>
                  <a:pt x="9274" y="22085"/>
                </a:lnTo>
                <a:lnTo>
                  <a:pt x="9349" y="20091"/>
                </a:lnTo>
                <a:lnTo>
                  <a:pt x="10833" y="3124"/>
                </a:lnTo>
                <a:lnTo>
                  <a:pt x="8360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3" y="35355"/>
                </a:lnTo>
                <a:lnTo>
                  <a:pt x="1563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9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2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4" y="44552"/>
                </a:lnTo>
                <a:lnTo>
                  <a:pt x="33275" y="45439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77"/>
                </a:lnTo>
                <a:lnTo>
                  <a:pt x="9274" y="31356"/>
                </a:lnTo>
                <a:lnTo>
                  <a:pt x="9274" y="28652"/>
                </a:lnTo>
                <a:lnTo>
                  <a:pt x="41440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11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16" y="1868"/>
                </a:lnTo>
                <a:lnTo>
                  <a:pt x="10833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210101" y="2267197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12" y="9359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8" y="9464"/>
                </a:lnTo>
                <a:lnTo>
                  <a:pt x="28451" y="8192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80"/>
                </a:lnTo>
                <a:lnTo>
                  <a:pt x="10681" y="5996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275261" y="2249341"/>
            <a:ext cx="9335" cy="70761"/>
          </a:xfrm>
          <a:custGeom>
            <a:avLst/>
            <a:gdLst/>
            <a:ahLst/>
            <a:cxnLst/>
            <a:rect l="l" t="t" r="r" b="b"/>
            <a:pathLst>
              <a:path w="9335" h="70761">
                <a:moveTo>
                  <a:pt x="9335" y="69072"/>
                </a:moveTo>
                <a:lnTo>
                  <a:pt x="9335" y="1673"/>
                </a:lnTo>
                <a:lnTo>
                  <a:pt x="8978" y="708"/>
                </a:lnTo>
                <a:lnTo>
                  <a:pt x="6325" y="0"/>
                </a:lnTo>
                <a:lnTo>
                  <a:pt x="3125" y="0"/>
                </a:lnTo>
                <a:lnTo>
                  <a:pt x="0" y="1673"/>
                </a:lnTo>
                <a:lnTo>
                  <a:pt x="0" y="69072"/>
                </a:lnTo>
                <a:lnTo>
                  <a:pt x="370" y="70051"/>
                </a:lnTo>
                <a:lnTo>
                  <a:pt x="3060" y="70761"/>
                </a:lnTo>
                <a:lnTo>
                  <a:pt x="6325" y="70761"/>
                </a:lnTo>
                <a:lnTo>
                  <a:pt x="9335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302179" y="22671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42" y="15036"/>
                </a:lnTo>
                <a:lnTo>
                  <a:pt x="40551" y="10083"/>
                </a:lnTo>
                <a:lnTo>
                  <a:pt x="38200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51" y="11750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354087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2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394810" y="2267197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6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5"/>
                </a:lnTo>
                <a:lnTo>
                  <a:pt x="9270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3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81" y="44552"/>
                </a:lnTo>
                <a:lnTo>
                  <a:pt x="33286" y="45439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453944" y="2267197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308" y="9359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4" y="9464"/>
                </a:lnTo>
                <a:lnTo>
                  <a:pt x="28448" y="8192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80"/>
                </a:lnTo>
                <a:lnTo>
                  <a:pt x="10678" y="5996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77"/>
                </a:lnTo>
                <a:lnTo>
                  <a:pt x="2564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492676" y="2267193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55" y="11750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547781" y="2267197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40" y="30073"/>
                </a:lnTo>
                <a:lnTo>
                  <a:pt x="18961" y="29235"/>
                </a:lnTo>
                <a:lnTo>
                  <a:pt x="23544" y="29029"/>
                </a:lnTo>
                <a:lnTo>
                  <a:pt x="31201" y="2902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0"/>
                </a:lnTo>
                <a:lnTo>
                  <a:pt x="38379" y="8127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8"/>
                </a:lnTo>
                <a:lnTo>
                  <a:pt x="27785" y="9204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 dirty="0"/>
          </a:p>
        </p:txBody>
      </p:sp>
      <p:sp>
        <p:nvSpPr>
          <p:cNvPr id="931" name="object 931"/>
          <p:cNvSpPr/>
          <p:nvPr/>
        </p:nvSpPr>
        <p:spPr>
          <a:xfrm>
            <a:off x="3597926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640809" y="22478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28"/>
                </a:lnTo>
                <a:lnTo>
                  <a:pt x="7617" y="10728"/>
                </a:lnTo>
                <a:lnTo>
                  <a:pt x="10678" y="8837"/>
                </a:lnTo>
                <a:lnTo>
                  <a:pt x="11074" y="5307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7" y="1891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5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408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663875" y="2267197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3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91" y="9042"/>
                </a:lnTo>
                <a:lnTo>
                  <a:pt x="35257" y="11465"/>
                </a:lnTo>
                <a:lnTo>
                  <a:pt x="37518" y="15011"/>
                </a:lnTo>
                <a:lnTo>
                  <a:pt x="38825" y="19418"/>
                </a:lnTo>
                <a:lnTo>
                  <a:pt x="39564" y="24267"/>
                </a:lnTo>
                <a:lnTo>
                  <a:pt x="39564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5" y="6997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29"/>
                </a:lnTo>
                <a:lnTo>
                  <a:pt x="4142" y="10068"/>
                </a:lnTo>
                <a:lnTo>
                  <a:pt x="2580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3"/>
                </a:lnTo>
                <a:lnTo>
                  <a:pt x="2451" y="41615"/>
                </a:lnTo>
                <a:lnTo>
                  <a:pt x="3926" y="44383"/>
                </a:lnTo>
                <a:lnTo>
                  <a:pt x="5918" y="46669"/>
                </a:lnTo>
                <a:lnTo>
                  <a:pt x="10403" y="50673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4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39"/>
                </a:lnTo>
                <a:lnTo>
                  <a:pt x="10403" y="50673"/>
                </a:lnTo>
                <a:lnTo>
                  <a:pt x="13373" y="51879"/>
                </a:lnTo>
                <a:lnTo>
                  <a:pt x="16372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726356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50"/>
                </a:lnTo>
                <a:lnTo>
                  <a:pt x="18252" y="8561"/>
                </a:lnTo>
                <a:lnTo>
                  <a:pt x="22734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9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781458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0"/>
                </a:lnTo>
                <a:lnTo>
                  <a:pt x="38379" y="8127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7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52" y="46669"/>
                </a:lnTo>
                <a:lnTo>
                  <a:pt x="15458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838115" y="2244272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884465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8" y="17536"/>
                </a:moveTo>
                <a:lnTo>
                  <a:pt x="11469" y="14932"/>
                </a:lnTo>
                <a:lnTo>
                  <a:pt x="13107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32" y="7772"/>
                </a:lnTo>
                <a:lnTo>
                  <a:pt x="26722" y="8025"/>
                </a:lnTo>
                <a:lnTo>
                  <a:pt x="30085" y="9079"/>
                </a:lnTo>
                <a:lnTo>
                  <a:pt x="32777" y="10299"/>
                </a:lnTo>
                <a:lnTo>
                  <a:pt x="35891" y="11998"/>
                </a:lnTo>
                <a:lnTo>
                  <a:pt x="38801" y="12103"/>
                </a:lnTo>
                <a:lnTo>
                  <a:pt x="39229" y="9396"/>
                </a:lnTo>
                <a:lnTo>
                  <a:pt x="39142" y="6628"/>
                </a:lnTo>
                <a:lnTo>
                  <a:pt x="37720" y="4036"/>
                </a:lnTo>
                <a:lnTo>
                  <a:pt x="34837" y="2462"/>
                </a:lnTo>
                <a:lnTo>
                  <a:pt x="32208" y="1508"/>
                </a:lnTo>
                <a:lnTo>
                  <a:pt x="29325" y="684"/>
                </a:lnTo>
                <a:lnTo>
                  <a:pt x="26174" y="137"/>
                </a:lnTo>
                <a:lnTo>
                  <a:pt x="23064" y="0"/>
                </a:lnTo>
                <a:lnTo>
                  <a:pt x="20026" y="0"/>
                </a:lnTo>
                <a:lnTo>
                  <a:pt x="17197" y="417"/>
                </a:lnTo>
                <a:lnTo>
                  <a:pt x="14569" y="1231"/>
                </a:lnTo>
                <a:lnTo>
                  <a:pt x="11951" y="2044"/>
                </a:lnTo>
                <a:lnTo>
                  <a:pt x="7786" y="4773"/>
                </a:lnTo>
                <a:lnTo>
                  <a:pt x="4405" y="8265"/>
                </a:lnTo>
                <a:lnTo>
                  <a:pt x="2274" y="12862"/>
                </a:lnTo>
                <a:lnTo>
                  <a:pt x="1738" y="15466"/>
                </a:lnTo>
                <a:lnTo>
                  <a:pt x="1738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8" y="32623"/>
                </a:lnTo>
                <a:lnTo>
                  <a:pt x="11771" y="35064"/>
                </a:lnTo>
                <a:lnTo>
                  <a:pt x="15594" y="37209"/>
                </a:lnTo>
                <a:lnTo>
                  <a:pt x="19569" y="39052"/>
                </a:lnTo>
                <a:lnTo>
                  <a:pt x="23417" y="40841"/>
                </a:lnTo>
                <a:lnTo>
                  <a:pt x="27000" y="42710"/>
                </a:lnTo>
                <a:lnTo>
                  <a:pt x="29973" y="44841"/>
                </a:lnTo>
                <a:lnTo>
                  <a:pt x="32068" y="47495"/>
                </a:lnTo>
                <a:lnTo>
                  <a:pt x="33425" y="50594"/>
                </a:lnTo>
                <a:lnTo>
                  <a:pt x="33425" y="54442"/>
                </a:lnTo>
                <a:lnTo>
                  <a:pt x="32449" y="57528"/>
                </a:lnTo>
                <a:lnTo>
                  <a:pt x="29657" y="61186"/>
                </a:lnTo>
                <a:lnTo>
                  <a:pt x="27000" y="62938"/>
                </a:lnTo>
                <a:lnTo>
                  <a:pt x="23633" y="64033"/>
                </a:lnTo>
                <a:lnTo>
                  <a:pt x="19749" y="64310"/>
                </a:lnTo>
                <a:lnTo>
                  <a:pt x="17071" y="64310"/>
                </a:lnTo>
                <a:lnTo>
                  <a:pt x="14720" y="63994"/>
                </a:lnTo>
                <a:lnTo>
                  <a:pt x="10629" y="62722"/>
                </a:lnTo>
                <a:lnTo>
                  <a:pt x="7429" y="61325"/>
                </a:lnTo>
                <a:lnTo>
                  <a:pt x="3887" y="59306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6"/>
                </a:lnTo>
                <a:lnTo>
                  <a:pt x="1637" y="67284"/>
                </a:lnTo>
                <a:lnTo>
                  <a:pt x="4511" y="69048"/>
                </a:lnTo>
                <a:lnTo>
                  <a:pt x="7405" y="70228"/>
                </a:lnTo>
                <a:lnTo>
                  <a:pt x="10770" y="71297"/>
                </a:lnTo>
                <a:lnTo>
                  <a:pt x="14785" y="72082"/>
                </a:lnTo>
                <a:lnTo>
                  <a:pt x="19316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26"/>
                </a:lnTo>
                <a:lnTo>
                  <a:pt x="31647" y="70027"/>
                </a:lnTo>
                <a:lnTo>
                  <a:pt x="36323" y="66888"/>
                </a:lnTo>
                <a:lnTo>
                  <a:pt x="40157" y="62928"/>
                </a:lnTo>
                <a:lnTo>
                  <a:pt x="41377" y="60336"/>
                </a:lnTo>
                <a:lnTo>
                  <a:pt x="42584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8999"/>
                </a:lnTo>
                <a:lnTo>
                  <a:pt x="34963" y="36195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0" y="30210"/>
                </a:lnTo>
                <a:lnTo>
                  <a:pt x="19406" y="28407"/>
                </a:lnTo>
                <a:lnTo>
                  <a:pt x="16192" y="26327"/>
                </a:lnTo>
                <a:lnTo>
                  <a:pt x="13488" y="23990"/>
                </a:lnTo>
                <a:lnTo>
                  <a:pt x="11685" y="21168"/>
                </a:lnTo>
                <a:lnTo>
                  <a:pt x="11228" y="1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933838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38" y="56743"/>
                </a:lnTo>
                <a:lnTo>
                  <a:pt x="27294" y="57787"/>
                </a:lnTo>
                <a:lnTo>
                  <a:pt x="24411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3" y="56641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2" y="64836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35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974500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33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0"/>
                </a:lnTo>
                <a:lnTo>
                  <a:pt x="38379" y="8127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00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3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69"/>
                </a:lnTo>
                <a:lnTo>
                  <a:pt x="15444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031157" y="22671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50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086489" y="2244510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63"/>
                </a:moveTo>
                <a:lnTo>
                  <a:pt x="1076" y="60264"/>
                </a:lnTo>
                <a:lnTo>
                  <a:pt x="1804" y="63464"/>
                </a:lnTo>
                <a:lnTo>
                  <a:pt x="2959" y="66257"/>
                </a:lnTo>
                <a:lnTo>
                  <a:pt x="6094" y="70995"/>
                </a:lnTo>
                <a:lnTo>
                  <a:pt x="10678" y="74270"/>
                </a:lnTo>
                <a:lnTo>
                  <a:pt x="10882" y="60821"/>
                </a:lnTo>
                <a:lnTo>
                  <a:pt x="9842" y="56375"/>
                </a:lnTo>
                <a:lnTo>
                  <a:pt x="9271" y="51612"/>
                </a:lnTo>
                <a:lnTo>
                  <a:pt x="9271" y="46838"/>
                </a:lnTo>
                <a:lnTo>
                  <a:pt x="9954" y="42331"/>
                </a:lnTo>
                <a:lnTo>
                  <a:pt x="11123" y="38077"/>
                </a:lnTo>
                <a:lnTo>
                  <a:pt x="13119" y="34531"/>
                </a:lnTo>
                <a:lnTo>
                  <a:pt x="16001" y="32017"/>
                </a:lnTo>
                <a:lnTo>
                  <a:pt x="19530" y="30379"/>
                </a:lnTo>
                <a:lnTo>
                  <a:pt x="24268" y="30379"/>
                </a:lnTo>
                <a:lnTo>
                  <a:pt x="28889" y="32755"/>
                </a:lnTo>
                <a:lnTo>
                  <a:pt x="33487" y="36615"/>
                </a:lnTo>
                <a:lnTo>
                  <a:pt x="35914" y="39613"/>
                </a:lnTo>
                <a:lnTo>
                  <a:pt x="35914" y="59143"/>
                </a:lnTo>
                <a:lnTo>
                  <a:pt x="33159" y="62409"/>
                </a:lnTo>
                <a:lnTo>
                  <a:pt x="29423" y="65811"/>
                </a:lnTo>
                <a:lnTo>
                  <a:pt x="25970" y="67881"/>
                </a:lnTo>
                <a:lnTo>
                  <a:pt x="22618" y="68695"/>
                </a:lnTo>
                <a:lnTo>
                  <a:pt x="19072" y="68695"/>
                </a:lnTo>
                <a:lnTo>
                  <a:pt x="15570" y="67045"/>
                </a:lnTo>
                <a:lnTo>
                  <a:pt x="12762" y="64479"/>
                </a:lnTo>
                <a:lnTo>
                  <a:pt x="13219" y="75653"/>
                </a:lnTo>
                <a:lnTo>
                  <a:pt x="16268" y="76352"/>
                </a:lnTo>
                <a:lnTo>
                  <a:pt x="23138" y="76352"/>
                </a:lnTo>
                <a:lnTo>
                  <a:pt x="26172" y="75567"/>
                </a:lnTo>
                <a:lnTo>
                  <a:pt x="28940" y="74015"/>
                </a:lnTo>
                <a:lnTo>
                  <a:pt x="31709" y="72453"/>
                </a:lnTo>
                <a:lnTo>
                  <a:pt x="34376" y="70283"/>
                </a:lnTo>
                <a:lnTo>
                  <a:pt x="36943" y="67503"/>
                </a:lnTo>
                <a:lnTo>
                  <a:pt x="37019" y="74498"/>
                </a:lnTo>
                <a:lnTo>
                  <a:pt x="39621" y="75603"/>
                </a:lnTo>
                <a:lnTo>
                  <a:pt x="42354" y="75603"/>
                </a:lnTo>
                <a:lnTo>
                  <a:pt x="44917" y="73954"/>
                </a:lnTo>
                <a:lnTo>
                  <a:pt x="44917" y="1691"/>
                </a:lnTo>
                <a:lnTo>
                  <a:pt x="44676" y="953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91"/>
                </a:lnTo>
                <a:lnTo>
                  <a:pt x="35914" y="30063"/>
                </a:lnTo>
                <a:lnTo>
                  <a:pt x="31252" y="25807"/>
                </a:lnTo>
                <a:lnTo>
                  <a:pt x="26517" y="23305"/>
                </a:lnTo>
                <a:lnTo>
                  <a:pt x="23901" y="22683"/>
                </a:lnTo>
                <a:lnTo>
                  <a:pt x="17614" y="22683"/>
                </a:lnTo>
                <a:lnTo>
                  <a:pt x="14577" y="23331"/>
                </a:lnTo>
                <a:lnTo>
                  <a:pt x="11963" y="24602"/>
                </a:lnTo>
                <a:lnTo>
                  <a:pt x="9335" y="25897"/>
                </a:lnTo>
                <a:lnTo>
                  <a:pt x="7136" y="27726"/>
                </a:lnTo>
                <a:lnTo>
                  <a:pt x="3592" y="32500"/>
                </a:lnTo>
                <a:lnTo>
                  <a:pt x="2261" y="35394"/>
                </a:lnTo>
                <a:lnTo>
                  <a:pt x="1347" y="38775"/>
                </a:lnTo>
                <a:lnTo>
                  <a:pt x="443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3" y="57063"/>
                </a:lnTo>
                <a:close/>
              </a:path>
              <a:path w="44917" h="76352">
                <a:moveTo>
                  <a:pt x="10882" y="60821"/>
                </a:moveTo>
                <a:lnTo>
                  <a:pt x="10678" y="74270"/>
                </a:lnTo>
                <a:lnTo>
                  <a:pt x="13219" y="75653"/>
                </a:lnTo>
                <a:lnTo>
                  <a:pt x="12762" y="64479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144680" y="2267197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21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7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2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5"/>
                </a:lnTo>
                <a:lnTo>
                  <a:pt x="37223" y="52959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7998"/>
                </a:lnTo>
                <a:lnTo>
                  <a:pt x="27787" y="9204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6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69"/>
                </a:lnTo>
                <a:lnTo>
                  <a:pt x="15458" y="46669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201340" y="2267197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59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80"/>
                </a:lnTo>
                <a:lnTo>
                  <a:pt x="10680" y="5996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236980" y="230088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23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9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1" y="-56375"/>
                </a:lnTo>
                <a:lnTo>
                  <a:pt x="38787" y="-56375"/>
                </a:lnTo>
                <a:lnTo>
                  <a:pt x="35916" y="-54683"/>
                </a:lnTo>
                <a:lnTo>
                  <a:pt x="35916" y="-26311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3" y="-31772"/>
                </a:lnTo>
                <a:lnTo>
                  <a:pt x="9334" y="-30477"/>
                </a:lnTo>
                <a:lnTo>
                  <a:pt x="7138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61" y="-17599"/>
                </a:lnTo>
                <a:lnTo>
                  <a:pt x="44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6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59" y="9881"/>
                </a:lnTo>
                <a:lnTo>
                  <a:pt x="453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43"/>
                </a:lnTo>
                <a:lnTo>
                  <a:pt x="11123" y="-18298"/>
                </a:lnTo>
                <a:lnTo>
                  <a:pt x="13117" y="-21844"/>
                </a:lnTo>
                <a:lnTo>
                  <a:pt x="16001" y="-24357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19"/>
                </a:lnTo>
                <a:lnTo>
                  <a:pt x="33491" y="-19759"/>
                </a:lnTo>
                <a:lnTo>
                  <a:pt x="35916" y="-16761"/>
                </a:lnTo>
                <a:lnTo>
                  <a:pt x="35916" y="2768"/>
                </a:lnTo>
                <a:lnTo>
                  <a:pt x="33173" y="6033"/>
                </a:lnTo>
                <a:lnTo>
                  <a:pt x="29425" y="9436"/>
                </a:lnTo>
                <a:lnTo>
                  <a:pt x="25985" y="11506"/>
                </a:lnTo>
                <a:lnTo>
                  <a:pt x="22618" y="12320"/>
                </a:lnTo>
                <a:lnTo>
                  <a:pt x="19076" y="12320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78"/>
                </a:lnTo>
                <a:lnTo>
                  <a:pt x="16282" y="19977"/>
                </a:lnTo>
                <a:lnTo>
                  <a:pt x="23152" y="19977"/>
                </a:lnTo>
                <a:lnTo>
                  <a:pt x="26175" y="19192"/>
                </a:lnTo>
                <a:lnTo>
                  <a:pt x="28944" y="17640"/>
                </a:lnTo>
                <a:lnTo>
                  <a:pt x="31711" y="16078"/>
                </a:lnTo>
                <a:lnTo>
                  <a:pt x="34380" y="13907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294591" y="2267197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93"/>
                </a:lnTo>
                <a:lnTo>
                  <a:pt x="5637" y="4366"/>
                </a:lnTo>
                <a:lnTo>
                  <a:pt x="3034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36" y="18514"/>
                </a:lnTo>
                <a:lnTo>
                  <a:pt x="2945" y="21628"/>
                </a:lnTo>
                <a:lnTo>
                  <a:pt x="6195" y="25206"/>
                </a:lnTo>
                <a:lnTo>
                  <a:pt x="8977" y="26935"/>
                </a:lnTo>
                <a:lnTo>
                  <a:pt x="11937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74"/>
                </a:lnTo>
                <a:lnTo>
                  <a:pt x="25718" y="37310"/>
                </a:lnTo>
                <a:lnTo>
                  <a:pt x="25462" y="41183"/>
                </a:lnTo>
                <a:lnTo>
                  <a:pt x="22895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5" y="46493"/>
                </a:lnTo>
                <a:lnTo>
                  <a:pt x="10198" y="45755"/>
                </a:lnTo>
                <a:lnTo>
                  <a:pt x="6145" y="44157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83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43"/>
                </a:lnTo>
                <a:lnTo>
                  <a:pt x="28216" y="26629"/>
                </a:lnTo>
                <a:lnTo>
                  <a:pt x="25206" y="25120"/>
                </a:lnTo>
                <a:lnTo>
                  <a:pt x="22161" y="23823"/>
                </a:lnTo>
                <a:lnTo>
                  <a:pt x="19112" y="22603"/>
                </a:lnTo>
                <a:lnTo>
                  <a:pt x="16141" y="21449"/>
                </a:lnTo>
                <a:lnTo>
                  <a:pt x="12509" y="19353"/>
                </a:lnTo>
                <a:lnTo>
                  <a:pt x="10119" y="16584"/>
                </a:lnTo>
                <a:lnTo>
                  <a:pt x="9766" y="13992"/>
                </a:lnTo>
                <a:lnTo>
                  <a:pt x="10325" y="11173"/>
                </a:lnTo>
                <a:lnTo>
                  <a:pt x="12750" y="8290"/>
                </a:lnTo>
                <a:lnTo>
                  <a:pt x="16012" y="7109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69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1" y="2908"/>
                </a:lnTo>
                <a:lnTo>
                  <a:pt x="27467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365269" y="2246360"/>
            <a:ext cx="65265" cy="74447"/>
          </a:xfrm>
          <a:custGeom>
            <a:avLst/>
            <a:gdLst/>
            <a:ahLst/>
            <a:cxnLst/>
            <a:rect l="l" t="t" r="r" b="b"/>
            <a:pathLst>
              <a:path w="65265" h="74447">
                <a:moveTo>
                  <a:pt x="55030" y="62179"/>
                </a:moveTo>
                <a:lnTo>
                  <a:pt x="51981" y="59791"/>
                </a:lnTo>
                <a:lnTo>
                  <a:pt x="54051" y="56767"/>
                </a:lnTo>
                <a:lnTo>
                  <a:pt x="55815" y="53376"/>
                </a:lnTo>
                <a:lnTo>
                  <a:pt x="57161" y="49733"/>
                </a:lnTo>
                <a:lnTo>
                  <a:pt x="58230" y="45961"/>
                </a:lnTo>
                <a:lnTo>
                  <a:pt x="58914" y="42050"/>
                </a:lnTo>
                <a:lnTo>
                  <a:pt x="59080" y="38037"/>
                </a:lnTo>
                <a:lnTo>
                  <a:pt x="58674" y="35294"/>
                </a:lnTo>
                <a:lnTo>
                  <a:pt x="56109" y="34682"/>
                </a:lnTo>
                <a:lnTo>
                  <a:pt x="52995" y="34707"/>
                </a:lnTo>
                <a:lnTo>
                  <a:pt x="50342" y="36625"/>
                </a:lnTo>
                <a:lnTo>
                  <a:pt x="50342" y="40057"/>
                </a:lnTo>
                <a:lnTo>
                  <a:pt x="50026" y="42976"/>
                </a:lnTo>
                <a:lnTo>
                  <a:pt x="49479" y="45835"/>
                </a:lnTo>
                <a:lnTo>
                  <a:pt x="48615" y="48628"/>
                </a:lnTo>
                <a:lnTo>
                  <a:pt x="47524" y="51194"/>
                </a:lnTo>
                <a:lnTo>
                  <a:pt x="45568" y="54532"/>
                </a:lnTo>
                <a:lnTo>
                  <a:pt x="42368" y="51573"/>
                </a:lnTo>
                <a:lnTo>
                  <a:pt x="39063" y="48423"/>
                </a:lnTo>
                <a:lnTo>
                  <a:pt x="35888" y="45186"/>
                </a:lnTo>
                <a:lnTo>
                  <a:pt x="32804" y="41946"/>
                </a:lnTo>
                <a:lnTo>
                  <a:pt x="29909" y="38736"/>
                </a:lnTo>
                <a:lnTo>
                  <a:pt x="27343" y="35700"/>
                </a:lnTo>
                <a:lnTo>
                  <a:pt x="26960" y="48743"/>
                </a:lnTo>
                <a:lnTo>
                  <a:pt x="30427" y="52285"/>
                </a:lnTo>
                <a:lnTo>
                  <a:pt x="34099" y="55803"/>
                </a:lnTo>
                <a:lnTo>
                  <a:pt x="37833" y="59259"/>
                </a:lnTo>
                <a:lnTo>
                  <a:pt x="37666" y="62495"/>
                </a:lnTo>
                <a:lnTo>
                  <a:pt x="34138" y="64616"/>
                </a:lnTo>
                <a:lnTo>
                  <a:pt x="31558" y="65670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58" y="65886"/>
                </a:lnTo>
                <a:lnTo>
                  <a:pt x="14681" y="64375"/>
                </a:lnTo>
                <a:lnTo>
                  <a:pt x="11290" y="60756"/>
                </a:lnTo>
                <a:lnTo>
                  <a:pt x="10019" y="57646"/>
                </a:lnTo>
                <a:lnTo>
                  <a:pt x="9702" y="54049"/>
                </a:lnTo>
                <a:lnTo>
                  <a:pt x="10199" y="50407"/>
                </a:lnTo>
                <a:lnTo>
                  <a:pt x="11798" y="46965"/>
                </a:lnTo>
                <a:lnTo>
                  <a:pt x="14732" y="43534"/>
                </a:lnTo>
                <a:lnTo>
                  <a:pt x="14641" y="34455"/>
                </a:lnTo>
                <a:lnTo>
                  <a:pt x="12002" y="36054"/>
                </a:lnTo>
                <a:lnTo>
                  <a:pt x="9753" y="37630"/>
                </a:lnTo>
                <a:lnTo>
                  <a:pt x="6033" y="40780"/>
                </a:lnTo>
                <a:lnTo>
                  <a:pt x="3352" y="44081"/>
                </a:lnTo>
                <a:lnTo>
                  <a:pt x="1347" y="47498"/>
                </a:lnTo>
                <a:lnTo>
                  <a:pt x="266" y="51080"/>
                </a:lnTo>
                <a:lnTo>
                  <a:pt x="0" y="54964"/>
                </a:lnTo>
                <a:lnTo>
                  <a:pt x="252" y="58939"/>
                </a:lnTo>
                <a:lnTo>
                  <a:pt x="1306" y="62495"/>
                </a:lnTo>
                <a:lnTo>
                  <a:pt x="3009" y="65519"/>
                </a:lnTo>
                <a:lnTo>
                  <a:pt x="6502" y="69343"/>
                </a:lnTo>
                <a:lnTo>
                  <a:pt x="9436" y="71398"/>
                </a:lnTo>
                <a:lnTo>
                  <a:pt x="12903" y="72871"/>
                </a:lnTo>
                <a:lnTo>
                  <a:pt x="16841" y="73839"/>
                </a:lnTo>
                <a:lnTo>
                  <a:pt x="21042" y="74447"/>
                </a:lnTo>
                <a:lnTo>
                  <a:pt x="25755" y="74447"/>
                </a:lnTo>
                <a:lnTo>
                  <a:pt x="30086" y="73813"/>
                </a:lnTo>
                <a:lnTo>
                  <a:pt x="34150" y="72820"/>
                </a:lnTo>
                <a:lnTo>
                  <a:pt x="37947" y="71348"/>
                </a:lnTo>
                <a:lnTo>
                  <a:pt x="41429" y="69404"/>
                </a:lnTo>
                <a:lnTo>
                  <a:pt x="44705" y="67208"/>
                </a:lnTo>
                <a:lnTo>
                  <a:pt x="48287" y="67640"/>
                </a:lnTo>
                <a:lnTo>
                  <a:pt x="51624" y="70102"/>
                </a:lnTo>
                <a:lnTo>
                  <a:pt x="55664" y="72669"/>
                </a:lnTo>
                <a:lnTo>
                  <a:pt x="58698" y="74015"/>
                </a:lnTo>
                <a:lnTo>
                  <a:pt x="62039" y="74382"/>
                </a:lnTo>
                <a:lnTo>
                  <a:pt x="65175" y="72327"/>
                </a:lnTo>
                <a:lnTo>
                  <a:pt x="65265" y="69609"/>
                </a:lnTo>
                <a:lnTo>
                  <a:pt x="64184" y="66535"/>
                </a:lnTo>
                <a:lnTo>
                  <a:pt x="61441" y="66293"/>
                </a:lnTo>
                <a:lnTo>
                  <a:pt x="58472" y="64630"/>
                </a:lnTo>
                <a:lnTo>
                  <a:pt x="55030" y="62179"/>
                </a:lnTo>
                <a:close/>
              </a:path>
              <a:path w="65265" h="74447">
                <a:moveTo>
                  <a:pt x="25261" y="28727"/>
                </a:moveTo>
                <a:lnTo>
                  <a:pt x="22619" y="30224"/>
                </a:lnTo>
                <a:lnTo>
                  <a:pt x="21499" y="28677"/>
                </a:lnTo>
                <a:lnTo>
                  <a:pt x="19724" y="25995"/>
                </a:lnTo>
                <a:lnTo>
                  <a:pt x="17655" y="22428"/>
                </a:lnTo>
                <a:lnTo>
                  <a:pt x="16409" y="19251"/>
                </a:lnTo>
                <a:lnTo>
                  <a:pt x="16002" y="16282"/>
                </a:lnTo>
                <a:lnTo>
                  <a:pt x="17449" y="41263"/>
                </a:lnTo>
                <a:lnTo>
                  <a:pt x="20599" y="41756"/>
                </a:lnTo>
                <a:lnTo>
                  <a:pt x="23674" y="45223"/>
                </a:lnTo>
                <a:lnTo>
                  <a:pt x="25261" y="28727"/>
                </a:lnTo>
                <a:close/>
              </a:path>
              <a:path w="65265" h="74447">
                <a:moveTo>
                  <a:pt x="6502" y="14745"/>
                </a:moveTo>
                <a:lnTo>
                  <a:pt x="6502" y="18248"/>
                </a:lnTo>
                <a:lnTo>
                  <a:pt x="7226" y="21995"/>
                </a:lnTo>
                <a:lnTo>
                  <a:pt x="8382" y="24688"/>
                </a:lnTo>
                <a:lnTo>
                  <a:pt x="9893" y="27547"/>
                </a:lnTo>
                <a:lnTo>
                  <a:pt x="11963" y="30732"/>
                </a:lnTo>
                <a:lnTo>
                  <a:pt x="14641" y="34455"/>
                </a:lnTo>
                <a:lnTo>
                  <a:pt x="14732" y="43534"/>
                </a:lnTo>
                <a:lnTo>
                  <a:pt x="17449" y="41263"/>
                </a:lnTo>
                <a:lnTo>
                  <a:pt x="16002" y="16282"/>
                </a:lnTo>
                <a:lnTo>
                  <a:pt x="16203" y="13996"/>
                </a:lnTo>
                <a:lnTo>
                  <a:pt x="17614" y="10871"/>
                </a:lnTo>
                <a:lnTo>
                  <a:pt x="20408" y="8596"/>
                </a:lnTo>
                <a:lnTo>
                  <a:pt x="23051" y="7621"/>
                </a:lnTo>
                <a:lnTo>
                  <a:pt x="26582" y="7379"/>
                </a:lnTo>
                <a:lnTo>
                  <a:pt x="29870" y="7595"/>
                </a:lnTo>
                <a:lnTo>
                  <a:pt x="32411" y="8470"/>
                </a:lnTo>
                <a:lnTo>
                  <a:pt x="35115" y="10540"/>
                </a:lnTo>
                <a:lnTo>
                  <a:pt x="36487" y="13308"/>
                </a:lnTo>
                <a:lnTo>
                  <a:pt x="36677" y="16649"/>
                </a:lnTo>
                <a:lnTo>
                  <a:pt x="35457" y="20206"/>
                </a:lnTo>
                <a:lnTo>
                  <a:pt x="32498" y="23672"/>
                </a:lnTo>
                <a:lnTo>
                  <a:pt x="29272" y="26125"/>
                </a:lnTo>
                <a:lnTo>
                  <a:pt x="25261" y="28727"/>
                </a:lnTo>
                <a:lnTo>
                  <a:pt x="23674" y="45223"/>
                </a:lnTo>
                <a:lnTo>
                  <a:pt x="26960" y="48743"/>
                </a:lnTo>
                <a:lnTo>
                  <a:pt x="27343" y="35700"/>
                </a:lnTo>
                <a:lnTo>
                  <a:pt x="30708" y="33897"/>
                </a:lnTo>
                <a:lnTo>
                  <a:pt x="33577" y="32169"/>
                </a:lnTo>
                <a:lnTo>
                  <a:pt x="38315" y="28868"/>
                </a:lnTo>
                <a:lnTo>
                  <a:pt x="41771" y="25552"/>
                </a:lnTo>
                <a:lnTo>
                  <a:pt x="44399" y="22175"/>
                </a:lnTo>
                <a:lnTo>
                  <a:pt x="45770" y="18629"/>
                </a:lnTo>
                <a:lnTo>
                  <a:pt x="46112" y="14540"/>
                </a:lnTo>
                <a:lnTo>
                  <a:pt x="45731" y="10325"/>
                </a:lnTo>
                <a:lnTo>
                  <a:pt x="44173" y="6756"/>
                </a:lnTo>
                <a:lnTo>
                  <a:pt x="41479" y="3948"/>
                </a:lnTo>
                <a:lnTo>
                  <a:pt x="37998" y="1727"/>
                </a:lnTo>
                <a:lnTo>
                  <a:pt x="33336" y="341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5"/>
                </a:lnTo>
                <a:lnTo>
                  <a:pt x="15152" y="2299"/>
                </a:lnTo>
                <a:lnTo>
                  <a:pt x="12993" y="3555"/>
                </a:lnTo>
                <a:lnTo>
                  <a:pt x="9626" y="6691"/>
                </a:lnTo>
                <a:lnTo>
                  <a:pt x="7646" y="10554"/>
                </a:lnTo>
                <a:lnTo>
                  <a:pt x="6502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466264" y="2248758"/>
            <a:ext cx="50949" cy="71945"/>
          </a:xfrm>
          <a:custGeom>
            <a:avLst/>
            <a:gdLst/>
            <a:ahLst/>
            <a:cxnLst/>
            <a:rect l="l" t="t" r="r" b="b"/>
            <a:pathLst>
              <a:path w="50949" h="71945">
                <a:moveTo>
                  <a:pt x="0" y="31064"/>
                </a:moveTo>
                <a:lnTo>
                  <a:pt x="0" y="42555"/>
                </a:lnTo>
                <a:lnTo>
                  <a:pt x="698" y="47584"/>
                </a:lnTo>
                <a:lnTo>
                  <a:pt x="2094" y="51940"/>
                </a:lnTo>
                <a:lnTo>
                  <a:pt x="3477" y="56296"/>
                </a:lnTo>
                <a:lnTo>
                  <a:pt x="5471" y="59954"/>
                </a:lnTo>
                <a:lnTo>
                  <a:pt x="8063" y="62938"/>
                </a:lnTo>
                <a:lnTo>
                  <a:pt x="10641" y="65897"/>
                </a:lnTo>
                <a:lnTo>
                  <a:pt x="13776" y="68148"/>
                </a:lnTo>
                <a:lnTo>
                  <a:pt x="17448" y="69659"/>
                </a:lnTo>
                <a:lnTo>
                  <a:pt x="21120" y="71182"/>
                </a:lnTo>
                <a:lnTo>
                  <a:pt x="25234" y="71945"/>
                </a:lnTo>
                <a:lnTo>
                  <a:pt x="32435" y="71945"/>
                </a:lnTo>
                <a:lnTo>
                  <a:pt x="37082" y="71207"/>
                </a:lnTo>
                <a:lnTo>
                  <a:pt x="41287" y="70116"/>
                </a:lnTo>
                <a:lnTo>
                  <a:pt x="44729" y="68705"/>
                </a:lnTo>
                <a:lnTo>
                  <a:pt x="48473" y="66509"/>
                </a:lnTo>
                <a:lnTo>
                  <a:pt x="50708" y="63802"/>
                </a:lnTo>
                <a:lnTo>
                  <a:pt x="50949" y="61135"/>
                </a:lnTo>
                <a:lnTo>
                  <a:pt x="50810" y="58531"/>
                </a:lnTo>
                <a:lnTo>
                  <a:pt x="48247" y="57350"/>
                </a:lnTo>
                <a:lnTo>
                  <a:pt x="45135" y="59496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2" y="63690"/>
                </a:lnTo>
                <a:lnTo>
                  <a:pt x="27673" y="63690"/>
                </a:lnTo>
                <a:lnTo>
                  <a:pt x="24712" y="63093"/>
                </a:lnTo>
                <a:lnTo>
                  <a:pt x="22096" y="61922"/>
                </a:lnTo>
                <a:lnTo>
                  <a:pt x="19479" y="60756"/>
                </a:lnTo>
                <a:lnTo>
                  <a:pt x="17272" y="59014"/>
                </a:lnTo>
                <a:lnTo>
                  <a:pt x="13665" y="54416"/>
                </a:lnTo>
                <a:lnTo>
                  <a:pt x="12293" y="51562"/>
                </a:lnTo>
                <a:lnTo>
                  <a:pt x="11328" y="48145"/>
                </a:lnTo>
                <a:lnTo>
                  <a:pt x="10364" y="44729"/>
                </a:lnTo>
                <a:lnTo>
                  <a:pt x="9878" y="40791"/>
                </a:lnTo>
                <a:lnTo>
                  <a:pt x="9878" y="31849"/>
                </a:lnTo>
                <a:lnTo>
                  <a:pt x="10374" y="27873"/>
                </a:lnTo>
                <a:lnTo>
                  <a:pt x="11379" y="24371"/>
                </a:lnTo>
                <a:lnTo>
                  <a:pt x="12379" y="20890"/>
                </a:lnTo>
                <a:lnTo>
                  <a:pt x="13790" y="17931"/>
                </a:lnTo>
                <a:lnTo>
                  <a:pt x="15605" y="15505"/>
                </a:lnTo>
                <a:lnTo>
                  <a:pt x="19608" y="11238"/>
                </a:lnTo>
                <a:lnTo>
                  <a:pt x="22171" y="10007"/>
                </a:lnTo>
                <a:lnTo>
                  <a:pt x="24738" y="8747"/>
                </a:lnTo>
                <a:lnTo>
                  <a:pt x="27583" y="8128"/>
                </a:lnTo>
                <a:lnTo>
                  <a:pt x="33591" y="8128"/>
                </a:lnTo>
                <a:lnTo>
                  <a:pt x="38112" y="9179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4" y="14554"/>
                </a:lnTo>
                <a:lnTo>
                  <a:pt x="50392" y="13561"/>
                </a:lnTo>
                <a:lnTo>
                  <a:pt x="50684" y="10781"/>
                </a:lnTo>
                <a:lnTo>
                  <a:pt x="50468" y="8229"/>
                </a:lnTo>
                <a:lnTo>
                  <a:pt x="48588" y="5384"/>
                </a:lnTo>
                <a:lnTo>
                  <a:pt x="45186" y="3235"/>
                </a:lnTo>
                <a:lnTo>
                  <a:pt x="42111" y="1993"/>
                </a:lnTo>
                <a:lnTo>
                  <a:pt x="38710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86" y="0"/>
                </a:lnTo>
                <a:lnTo>
                  <a:pt x="22096" y="824"/>
                </a:lnTo>
                <a:lnTo>
                  <a:pt x="18312" y="2486"/>
                </a:lnTo>
                <a:lnTo>
                  <a:pt x="14540" y="4150"/>
                </a:lnTo>
                <a:lnTo>
                  <a:pt x="11289" y="6565"/>
                </a:lnTo>
                <a:lnTo>
                  <a:pt x="8571" y="9726"/>
                </a:lnTo>
                <a:lnTo>
                  <a:pt x="5867" y="12887"/>
                </a:lnTo>
                <a:lnTo>
                  <a:pt x="3757" y="16750"/>
                </a:lnTo>
                <a:lnTo>
                  <a:pt x="2260" y="21308"/>
                </a:lnTo>
                <a:lnTo>
                  <a:pt x="748" y="25868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525573" y="2267197"/>
            <a:ext cx="48841" cy="53657"/>
          </a:xfrm>
          <a:custGeom>
            <a:avLst/>
            <a:gdLst/>
            <a:ahLst/>
            <a:cxnLst/>
            <a:rect l="l" t="t" r="r" b="b"/>
            <a:pathLst>
              <a:path w="48841" h="53657">
                <a:moveTo>
                  <a:pt x="9281" y="23914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08" y="14604"/>
                </a:lnTo>
                <a:lnTo>
                  <a:pt x="14184" y="11173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5" y="32320"/>
                </a:lnTo>
                <a:lnTo>
                  <a:pt x="38682" y="34671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1" y="43534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41" y="30300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4" y="35114"/>
                </a:lnTo>
                <a:lnTo>
                  <a:pt x="1473" y="38353"/>
                </a:lnTo>
                <a:lnTo>
                  <a:pt x="2448" y="41615"/>
                </a:lnTo>
                <a:lnTo>
                  <a:pt x="3924" y="44383"/>
                </a:lnTo>
                <a:lnTo>
                  <a:pt x="5919" y="46669"/>
                </a:lnTo>
                <a:lnTo>
                  <a:pt x="10401" y="50673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4"/>
                </a:lnTo>
                <a:close/>
              </a:path>
              <a:path w="48841" h="53657">
                <a:moveTo>
                  <a:pt x="26974" y="46126"/>
                </a:moveTo>
                <a:lnTo>
                  <a:pt x="21449" y="46126"/>
                </a:lnTo>
                <a:lnTo>
                  <a:pt x="17104" y="44574"/>
                </a:lnTo>
                <a:lnTo>
                  <a:pt x="13637" y="42148"/>
                </a:lnTo>
                <a:lnTo>
                  <a:pt x="11341" y="38646"/>
                </a:lnTo>
                <a:lnTo>
                  <a:pt x="10019" y="34239"/>
                </a:lnTo>
                <a:lnTo>
                  <a:pt x="10401" y="50673"/>
                </a:lnTo>
                <a:lnTo>
                  <a:pt x="13370" y="51879"/>
                </a:lnTo>
                <a:lnTo>
                  <a:pt x="16370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2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584964" y="2300885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8"/>
                </a:moveTo>
                <a:lnTo>
                  <a:pt x="12760" y="8103"/>
                </a:lnTo>
                <a:lnTo>
                  <a:pt x="10882" y="4446"/>
                </a:lnTo>
                <a:lnTo>
                  <a:pt x="9841" y="0"/>
                </a:lnTo>
                <a:lnTo>
                  <a:pt x="8153" y="16484"/>
                </a:lnTo>
                <a:lnTo>
                  <a:pt x="13218" y="19278"/>
                </a:lnTo>
                <a:close/>
              </a:path>
              <a:path w="13218" h="75653">
                <a:moveTo>
                  <a:pt x="36943" y="11127"/>
                </a:moveTo>
                <a:lnTo>
                  <a:pt x="37017" y="18122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8" y="-55421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3" y="-33691"/>
                </a:lnTo>
                <a:lnTo>
                  <a:pt x="14579" y="-33044"/>
                </a:lnTo>
                <a:lnTo>
                  <a:pt x="11962" y="-3177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56" y="-17599"/>
                </a:lnTo>
                <a:lnTo>
                  <a:pt x="441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5" y="688"/>
                </a:lnTo>
                <a:lnTo>
                  <a:pt x="1079" y="3888"/>
                </a:lnTo>
                <a:lnTo>
                  <a:pt x="1803" y="7089"/>
                </a:lnTo>
                <a:lnTo>
                  <a:pt x="2959" y="9881"/>
                </a:lnTo>
                <a:lnTo>
                  <a:pt x="4521" y="12230"/>
                </a:lnTo>
                <a:lnTo>
                  <a:pt x="8153" y="16484"/>
                </a:lnTo>
                <a:lnTo>
                  <a:pt x="9841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3"/>
                </a:lnTo>
                <a:lnTo>
                  <a:pt x="11123" y="-18298"/>
                </a:lnTo>
                <a:lnTo>
                  <a:pt x="13117" y="-21844"/>
                </a:lnTo>
                <a:lnTo>
                  <a:pt x="16001" y="-24357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19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58" y="6033"/>
                </a:lnTo>
                <a:lnTo>
                  <a:pt x="29425" y="9436"/>
                </a:lnTo>
                <a:lnTo>
                  <a:pt x="25984" y="11506"/>
                </a:lnTo>
                <a:lnTo>
                  <a:pt x="22618" y="12320"/>
                </a:lnTo>
                <a:lnTo>
                  <a:pt x="19075" y="12320"/>
                </a:lnTo>
                <a:lnTo>
                  <a:pt x="15568" y="10670"/>
                </a:lnTo>
                <a:lnTo>
                  <a:pt x="12760" y="8103"/>
                </a:lnTo>
                <a:lnTo>
                  <a:pt x="13218" y="19278"/>
                </a:lnTo>
                <a:lnTo>
                  <a:pt x="16267" y="19977"/>
                </a:lnTo>
                <a:lnTo>
                  <a:pt x="23136" y="19977"/>
                </a:lnTo>
                <a:lnTo>
                  <a:pt x="26174" y="19192"/>
                </a:lnTo>
                <a:lnTo>
                  <a:pt x="28943" y="17640"/>
                </a:lnTo>
                <a:lnTo>
                  <a:pt x="31711" y="16078"/>
                </a:lnTo>
                <a:lnTo>
                  <a:pt x="34378" y="13907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643219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091"/>
                </a:lnTo>
                <a:lnTo>
                  <a:pt x="10831" y="3124"/>
                </a:lnTo>
                <a:lnTo>
                  <a:pt x="8355" y="4903"/>
                </a:lnTo>
                <a:lnTo>
                  <a:pt x="427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83" y="44552"/>
                </a:lnTo>
                <a:lnTo>
                  <a:pt x="33285" y="45439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831" y="312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698450" y="2267197"/>
            <a:ext cx="34560" cy="53657"/>
          </a:xfrm>
          <a:custGeom>
            <a:avLst/>
            <a:gdLst/>
            <a:ahLst/>
            <a:cxnLst/>
            <a:rect l="l" t="t" r="r" b="b"/>
            <a:pathLst>
              <a:path w="34560" h="53657">
                <a:moveTo>
                  <a:pt x="21592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93"/>
                </a:lnTo>
                <a:lnTo>
                  <a:pt x="5641" y="4366"/>
                </a:lnTo>
                <a:lnTo>
                  <a:pt x="3037" y="7225"/>
                </a:lnTo>
                <a:lnTo>
                  <a:pt x="1562" y="10731"/>
                </a:lnTo>
                <a:lnTo>
                  <a:pt x="1184" y="14475"/>
                </a:lnTo>
                <a:lnTo>
                  <a:pt x="1536" y="18514"/>
                </a:lnTo>
                <a:lnTo>
                  <a:pt x="2948" y="21628"/>
                </a:lnTo>
                <a:lnTo>
                  <a:pt x="6198" y="25206"/>
                </a:lnTo>
                <a:lnTo>
                  <a:pt x="8981" y="26935"/>
                </a:lnTo>
                <a:lnTo>
                  <a:pt x="11940" y="28407"/>
                </a:lnTo>
                <a:lnTo>
                  <a:pt x="15011" y="29641"/>
                </a:lnTo>
                <a:lnTo>
                  <a:pt x="17960" y="30797"/>
                </a:lnTo>
                <a:lnTo>
                  <a:pt x="20703" y="31988"/>
                </a:lnTo>
                <a:lnTo>
                  <a:pt x="23954" y="34274"/>
                </a:lnTo>
                <a:lnTo>
                  <a:pt x="25707" y="37310"/>
                </a:lnTo>
                <a:lnTo>
                  <a:pt x="25466" y="41183"/>
                </a:lnTo>
                <a:lnTo>
                  <a:pt x="22885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49" y="44157"/>
                </a:lnTo>
                <a:lnTo>
                  <a:pt x="3279" y="42555"/>
                </a:lnTo>
                <a:lnTo>
                  <a:pt x="270" y="42937"/>
                </a:lnTo>
                <a:lnTo>
                  <a:pt x="0" y="45529"/>
                </a:lnTo>
                <a:lnTo>
                  <a:pt x="445" y="48830"/>
                </a:lnTo>
                <a:lnTo>
                  <a:pt x="3037" y="50925"/>
                </a:lnTo>
                <a:lnTo>
                  <a:pt x="6214" y="52221"/>
                </a:lnTo>
                <a:lnTo>
                  <a:pt x="8867" y="52984"/>
                </a:lnTo>
                <a:lnTo>
                  <a:pt x="12016" y="53527"/>
                </a:lnTo>
                <a:lnTo>
                  <a:pt x="15407" y="53657"/>
                </a:lnTo>
                <a:lnTo>
                  <a:pt x="18227" y="53657"/>
                </a:lnTo>
                <a:lnTo>
                  <a:pt x="20815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5" y="46609"/>
                </a:lnTo>
                <a:lnTo>
                  <a:pt x="34103" y="42696"/>
                </a:lnTo>
                <a:lnTo>
                  <a:pt x="34560" y="37983"/>
                </a:lnTo>
                <a:lnTo>
                  <a:pt x="34560" y="35877"/>
                </a:lnTo>
                <a:lnTo>
                  <a:pt x="33505" y="32547"/>
                </a:lnTo>
                <a:lnTo>
                  <a:pt x="31866" y="29743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23"/>
                </a:lnTo>
                <a:lnTo>
                  <a:pt x="19116" y="22603"/>
                </a:lnTo>
                <a:lnTo>
                  <a:pt x="16141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28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4" y="6944"/>
                </a:lnTo>
                <a:lnTo>
                  <a:pt x="22085" y="7134"/>
                </a:lnTo>
                <a:lnTo>
                  <a:pt x="25873" y="8369"/>
                </a:lnTo>
                <a:lnTo>
                  <a:pt x="29235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746063" y="2307678"/>
            <a:ext cx="11659" cy="12636"/>
          </a:xfrm>
          <a:custGeom>
            <a:avLst/>
            <a:gdLst/>
            <a:ahLst/>
            <a:cxnLst/>
            <a:rect l="l" t="t" r="r" b="b"/>
            <a:pathLst>
              <a:path w="11659" h="12636">
                <a:moveTo>
                  <a:pt x="11659" y="6235"/>
                </a:moveTo>
                <a:lnTo>
                  <a:pt x="11659" y="3743"/>
                </a:lnTo>
                <a:lnTo>
                  <a:pt x="9575" y="403"/>
                </a:lnTo>
                <a:lnTo>
                  <a:pt x="5904" y="0"/>
                </a:lnTo>
                <a:lnTo>
                  <a:pt x="1271" y="1267"/>
                </a:lnTo>
                <a:lnTo>
                  <a:pt x="0" y="3834"/>
                </a:lnTo>
                <a:lnTo>
                  <a:pt x="0" y="8888"/>
                </a:lnTo>
                <a:lnTo>
                  <a:pt x="2070" y="12230"/>
                </a:lnTo>
                <a:lnTo>
                  <a:pt x="5741" y="12636"/>
                </a:lnTo>
                <a:lnTo>
                  <a:pt x="10389" y="11351"/>
                </a:lnTo>
                <a:lnTo>
                  <a:pt x="11659" y="8798"/>
                </a:lnTo>
                <a:lnTo>
                  <a:pt x="11659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1706659" y="2517256"/>
            <a:ext cx="91716" cy="70865"/>
          </a:xfrm>
          <a:custGeom>
            <a:avLst/>
            <a:gdLst/>
            <a:ahLst/>
            <a:cxnLst/>
            <a:rect l="l" t="t" r="r" b="b"/>
            <a:pathLst>
              <a:path w="91716" h="70865">
                <a:moveTo>
                  <a:pt x="227" y="3647"/>
                </a:moveTo>
                <a:lnTo>
                  <a:pt x="18780" y="68479"/>
                </a:lnTo>
                <a:lnTo>
                  <a:pt x="19634" y="70002"/>
                </a:lnTo>
                <a:lnTo>
                  <a:pt x="22479" y="70765"/>
                </a:lnTo>
                <a:lnTo>
                  <a:pt x="25463" y="70865"/>
                </a:lnTo>
                <a:lnTo>
                  <a:pt x="29044" y="70689"/>
                </a:lnTo>
                <a:lnTo>
                  <a:pt x="31748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4" y="70002"/>
                </a:lnTo>
                <a:lnTo>
                  <a:pt x="63792" y="70765"/>
                </a:lnTo>
                <a:lnTo>
                  <a:pt x="66647" y="70865"/>
                </a:lnTo>
                <a:lnTo>
                  <a:pt x="70128" y="70689"/>
                </a:lnTo>
                <a:lnTo>
                  <a:pt x="73101" y="68479"/>
                </a:lnTo>
                <a:lnTo>
                  <a:pt x="91716" y="3682"/>
                </a:lnTo>
                <a:lnTo>
                  <a:pt x="91310" y="406"/>
                </a:lnTo>
                <a:lnTo>
                  <a:pt x="88722" y="0"/>
                </a:lnTo>
                <a:lnTo>
                  <a:pt x="85749" y="39"/>
                </a:lnTo>
                <a:lnTo>
                  <a:pt x="82649" y="2019"/>
                </a:lnTo>
                <a:lnTo>
                  <a:pt x="67182" y="60782"/>
                </a:lnTo>
                <a:lnTo>
                  <a:pt x="50965" y="2070"/>
                </a:lnTo>
                <a:lnTo>
                  <a:pt x="48931" y="180"/>
                </a:lnTo>
                <a:lnTo>
                  <a:pt x="45921" y="0"/>
                </a:lnTo>
                <a:lnTo>
                  <a:pt x="43279" y="104"/>
                </a:lnTo>
                <a:lnTo>
                  <a:pt x="40551" y="2070"/>
                </a:lnTo>
                <a:lnTo>
                  <a:pt x="25563" y="60782"/>
                </a:lnTo>
                <a:lnTo>
                  <a:pt x="9726" y="1958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53"/>
                </a:lnTo>
                <a:lnTo>
                  <a:pt x="227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1807945" y="2535174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9"/>
                </a:lnTo>
                <a:lnTo>
                  <a:pt x="1562" y="38685"/>
                </a:lnTo>
                <a:lnTo>
                  <a:pt x="2613" y="42001"/>
                </a:lnTo>
                <a:lnTo>
                  <a:pt x="4165" y="44770"/>
                </a:lnTo>
                <a:lnTo>
                  <a:pt x="8290" y="49187"/>
                </a:lnTo>
                <a:lnTo>
                  <a:pt x="10831" y="50853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1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28"/>
                </a:lnTo>
                <a:lnTo>
                  <a:pt x="44917" y="19926"/>
                </a:lnTo>
                <a:lnTo>
                  <a:pt x="44513" y="16930"/>
                </a:lnTo>
                <a:close/>
              </a:path>
              <a:path w="44917" h="53647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54"/>
                </a:lnTo>
                <a:lnTo>
                  <a:pt x="10831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1892209" y="2535948"/>
            <a:ext cx="42099" cy="52868"/>
          </a:xfrm>
          <a:custGeom>
            <a:avLst/>
            <a:gdLst/>
            <a:ahLst/>
            <a:cxnLst/>
            <a:rect l="l" t="t" r="r" b="b"/>
            <a:pathLst>
              <a:path w="42099" h="52868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197"/>
                </a:lnTo>
                <a:lnTo>
                  <a:pt x="23785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68" y="40143"/>
                </a:lnTo>
                <a:lnTo>
                  <a:pt x="9626" y="36957"/>
                </a:lnTo>
                <a:lnTo>
                  <a:pt x="9004" y="32942"/>
                </a:lnTo>
                <a:lnTo>
                  <a:pt x="9004" y="1648"/>
                </a:lnTo>
                <a:lnTo>
                  <a:pt x="8637" y="722"/>
                </a:lnTo>
                <a:lnTo>
                  <a:pt x="6096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6"/>
                </a:lnTo>
                <a:lnTo>
                  <a:pt x="292" y="37846"/>
                </a:lnTo>
                <a:lnTo>
                  <a:pt x="1487" y="42796"/>
                </a:lnTo>
                <a:lnTo>
                  <a:pt x="3849" y="46835"/>
                </a:lnTo>
                <a:lnTo>
                  <a:pt x="7024" y="50176"/>
                </a:lnTo>
                <a:lnTo>
                  <a:pt x="11466" y="52346"/>
                </a:lnTo>
                <a:lnTo>
                  <a:pt x="14210" y="52868"/>
                </a:lnTo>
                <a:lnTo>
                  <a:pt x="20257" y="52868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6" y="52144"/>
                </a:lnTo>
                <a:lnTo>
                  <a:pt x="39434" y="52144"/>
                </a:lnTo>
                <a:lnTo>
                  <a:pt x="42099" y="50492"/>
                </a:lnTo>
                <a:lnTo>
                  <a:pt x="42099" y="1648"/>
                </a:lnTo>
                <a:lnTo>
                  <a:pt x="41857" y="924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1950893" y="2535174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9"/>
                </a:lnTo>
                <a:lnTo>
                  <a:pt x="16308" y="2131"/>
                </a:lnTo>
                <a:lnTo>
                  <a:pt x="13578" y="3567"/>
                </a:lnTo>
                <a:lnTo>
                  <a:pt x="10835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3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3770" y="11732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74"/>
                </a:lnTo>
                <a:lnTo>
                  <a:pt x="28641" y="9371"/>
                </a:lnTo>
                <a:lnTo>
                  <a:pt x="31384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2006226" y="2512476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7"/>
                </a:lnTo>
                <a:lnTo>
                  <a:pt x="6097" y="70995"/>
                </a:lnTo>
                <a:lnTo>
                  <a:pt x="10680" y="74270"/>
                </a:lnTo>
                <a:lnTo>
                  <a:pt x="10885" y="60821"/>
                </a:lnTo>
                <a:lnTo>
                  <a:pt x="9841" y="56375"/>
                </a:lnTo>
                <a:lnTo>
                  <a:pt x="9273" y="51626"/>
                </a:lnTo>
                <a:lnTo>
                  <a:pt x="9273" y="46850"/>
                </a:lnTo>
                <a:lnTo>
                  <a:pt x="9956" y="42331"/>
                </a:lnTo>
                <a:lnTo>
                  <a:pt x="11126" y="38087"/>
                </a:lnTo>
                <a:lnTo>
                  <a:pt x="13117" y="34545"/>
                </a:lnTo>
                <a:lnTo>
                  <a:pt x="16002" y="32017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5"/>
                </a:lnTo>
                <a:lnTo>
                  <a:pt x="33489" y="36615"/>
                </a:lnTo>
                <a:lnTo>
                  <a:pt x="35916" y="39613"/>
                </a:lnTo>
                <a:lnTo>
                  <a:pt x="35916" y="59157"/>
                </a:lnTo>
                <a:lnTo>
                  <a:pt x="33158" y="62423"/>
                </a:lnTo>
                <a:lnTo>
                  <a:pt x="29425" y="65825"/>
                </a:lnTo>
                <a:lnTo>
                  <a:pt x="25984" y="67895"/>
                </a:lnTo>
                <a:lnTo>
                  <a:pt x="22618" y="68709"/>
                </a:lnTo>
                <a:lnTo>
                  <a:pt x="19075" y="68709"/>
                </a:lnTo>
                <a:lnTo>
                  <a:pt x="15568" y="67045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4" y="75577"/>
                </a:lnTo>
                <a:lnTo>
                  <a:pt x="28943" y="74015"/>
                </a:lnTo>
                <a:lnTo>
                  <a:pt x="31711" y="72467"/>
                </a:lnTo>
                <a:lnTo>
                  <a:pt x="34378" y="70297"/>
                </a:lnTo>
                <a:lnTo>
                  <a:pt x="36945" y="67503"/>
                </a:lnTo>
                <a:lnTo>
                  <a:pt x="37021" y="74512"/>
                </a:lnTo>
                <a:lnTo>
                  <a:pt x="39624" y="75617"/>
                </a:lnTo>
                <a:lnTo>
                  <a:pt x="42353" y="75617"/>
                </a:lnTo>
                <a:lnTo>
                  <a:pt x="44919" y="73964"/>
                </a:lnTo>
                <a:lnTo>
                  <a:pt x="44919" y="1691"/>
                </a:lnTo>
                <a:lnTo>
                  <a:pt x="44678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3" y="22697"/>
                </a:lnTo>
                <a:lnTo>
                  <a:pt x="17613" y="22697"/>
                </a:lnTo>
                <a:lnTo>
                  <a:pt x="14579" y="23331"/>
                </a:lnTo>
                <a:lnTo>
                  <a:pt x="11962" y="24612"/>
                </a:lnTo>
                <a:lnTo>
                  <a:pt x="9334" y="25897"/>
                </a:lnTo>
                <a:lnTo>
                  <a:pt x="7138" y="27726"/>
                </a:lnTo>
                <a:lnTo>
                  <a:pt x="3595" y="32500"/>
                </a:lnTo>
                <a:lnTo>
                  <a:pt x="2260" y="35394"/>
                </a:lnTo>
                <a:lnTo>
                  <a:pt x="1360" y="38785"/>
                </a:lnTo>
                <a:lnTo>
                  <a:pt x="445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52">
                <a:moveTo>
                  <a:pt x="10885" y="60821"/>
                </a:moveTo>
                <a:lnTo>
                  <a:pt x="10680" y="74270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5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2064485" y="2535174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0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63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79" y="9575"/>
                </a:lnTo>
                <a:lnTo>
                  <a:pt x="2702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9"/>
                </a:lnTo>
                <a:lnTo>
                  <a:pt x="1572" y="38685"/>
                </a:lnTo>
                <a:lnTo>
                  <a:pt x="2616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53"/>
                </a:lnTo>
                <a:lnTo>
                  <a:pt x="13855" y="51969"/>
                </a:lnTo>
                <a:lnTo>
                  <a:pt x="16875" y="53086"/>
                </a:lnTo>
                <a:lnTo>
                  <a:pt x="20393" y="53647"/>
                </a:lnTo>
                <a:lnTo>
                  <a:pt x="24406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9" y="24728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54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2123607" y="253517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92" y="5994"/>
                </a:lnTo>
                <a:lnTo>
                  <a:pt x="8088" y="9550"/>
                </a:lnTo>
                <a:lnTo>
                  <a:pt x="8088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23"/>
                </a:lnTo>
                <a:lnTo>
                  <a:pt x="0" y="51267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8"/>
                </a:lnTo>
                <a:lnTo>
                  <a:pt x="1448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2155841" y="2522876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46"/>
                </a:lnTo>
                <a:lnTo>
                  <a:pt x="20369" y="65850"/>
                </a:lnTo>
                <a:lnTo>
                  <a:pt x="25387" y="65671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2196500" y="2535174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73" y="38353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1"/>
                </a:lnTo>
                <a:lnTo>
                  <a:pt x="22873" y="46061"/>
                </a:lnTo>
                <a:lnTo>
                  <a:pt x="19864" y="53643"/>
                </a:lnTo>
                <a:lnTo>
                  <a:pt x="22632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32"/>
                </a:lnTo>
                <a:lnTo>
                  <a:pt x="32400" y="51321"/>
                </a:lnTo>
                <a:lnTo>
                  <a:pt x="34559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65"/>
                </a:lnTo>
                <a:lnTo>
                  <a:pt x="13413" y="849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04" y="12330"/>
                </a:lnTo>
                <a:lnTo>
                  <a:pt x="31003" y="15213"/>
                </a:lnTo>
                <a:lnTo>
                  <a:pt x="31205" y="18756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899"/>
                </a:lnTo>
                <a:lnTo>
                  <a:pt x="14226" y="23558"/>
                </a:lnTo>
                <a:lnTo>
                  <a:pt x="11177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6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42"/>
                </a:lnTo>
                <a:lnTo>
                  <a:pt x="9173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2" y="42901"/>
                </a:lnTo>
                <a:lnTo>
                  <a:pt x="9173" y="38353"/>
                </a:lnTo>
                <a:lnTo>
                  <a:pt x="9958" y="52642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1"/>
                </a:lnTo>
                <a:lnTo>
                  <a:pt x="18341" y="46659"/>
                </a:lnTo>
                <a:lnTo>
                  <a:pt x="15444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2253160" y="2512249"/>
            <a:ext cx="40093" cy="75885"/>
          </a:xfrm>
          <a:custGeom>
            <a:avLst/>
            <a:gdLst/>
            <a:ahLst/>
            <a:cxnLst/>
            <a:rect l="l" t="t" r="r" b="b"/>
            <a:pathLst>
              <a:path w="40093" h="75885">
                <a:moveTo>
                  <a:pt x="36626" y="28130"/>
                </a:moveTo>
                <a:lnTo>
                  <a:pt x="37782" y="26607"/>
                </a:lnTo>
                <a:lnTo>
                  <a:pt x="36205" y="23813"/>
                </a:lnTo>
                <a:lnTo>
                  <a:pt x="33310" y="23674"/>
                </a:lnTo>
                <a:lnTo>
                  <a:pt x="29933" y="23915"/>
                </a:lnTo>
                <a:lnTo>
                  <a:pt x="27392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7116"/>
                </a:lnTo>
                <a:lnTo>
                  <a:pt x="29563" y="74142"/>
                </a:lnTo>
                <a:lnTo>
                  <a:pt x="31788" y="75643"/>
                </a:lnTo>
                <a:lnTo>
                  <a:pt x="34401" y="75885"/>
                </a:lnTo>
                <a:lnTo>
                  <a:pt x="37095" y="75844"/>
                </a:lnTo>
                <a:lnTo>
                  <a:pt x="40093" y="74142"/>
                </a:lnTo>
                <a:lnTo>
                  <a:pt x="38783" y="71589"/>
                </a:lnTo>
                <a:lnTo>
                  <a:pt x="18933" y="45824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2300706" y="2535174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0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13" y="3063"/>
                </a:lnTo>
                <a:lnTo>
                  <a:pt x="33223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2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62" y="38685"/>
                </a:lnTo>
                <a:lnTo>
                  <a:pt x="2616" y="42001"/>
                </a:lnTo>
                <a:lnTo>
                  <a:pt x="4164" y="44770"/>
                </a:lnTo>
                <a:lnTo>
                  <a:pt x="6234" y="46979"/>
                </a:lnTo>
                <a:lnTo>
                  <a:pt x="10831" y="50853"/>
                </a:lnTo>
                <a:lnTo>
                  <a:pt x="13855" y="51969"/>
                </a:lnTo>
                <a:lnTo>
                  <a:pt x="16875" y="53086"/>
                </a:lnTo>
                <a:lnTo>
                  <a:pt x="20393" y="53647"/>
                </a:lnTo>
                <a:lnTo>
                  <a:pt x="24406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6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44" y="43268"/>
                </a:lnTo>
                <a:lnTo>
                  <a:pt x="36183" y="44538"/>
                </a:lnTo>
                <a:lnTo>
                  <a:pt x="33274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38"/>
                </a:lnTo>
                <a:lnTo>
                  <a:pt x="44919" y="24728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54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2378725" y="25228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56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1"/>
                </a:lnTo>
                <a:lnTo>
                  <a:pt x="10786" y="60440"/>
                </a:lnTo>
                <a:lnTo>
                  <a:pt x="13096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2422702" y="2512249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56" y="37947"/>
                </a:lnTo>
                <a:lnTo>
                  <a:pt x="40549" y="33008"/>
                </a:lnTo>
                <a:lnTo>
                  <a:pt x="38202" y="28994"/>
                </a:lnTo>
                <a:lnTo>
                  <a:pt x="35027" y="25679"/>
                </a:lnTo>
                <a:lnTo>
                  <a:pt x="30567" y="23468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7" y="23583"/>
                </a:lnTo>
                <a:lnTo>
                  <a:pt x="16714" y="24890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57"/>
                </a:lnTo>
                <a:lnTo>
                  <a:pt x="18248" y="31471"/>
                </a:lnTo>
                <a:lnTo>
                  <a:pt x="22734" y="30671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49" y="38875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2477869" y="2535174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5" y="44770"/>
                </a:lnTo>
                <a:lnTo>
                  <a:pt x="6235" y="46979"/>
                </a:lnTo>
                <a:lnTo>
                  <a:pt x="10833" y="50853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47"/>
                </a:lnTo>
                <a:lnTo>
                  <a:pt x="24408" y="53647"/>
                </a:lnTo>
                <a:lnTo>
                  <a:pt x="28903" y="5348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6" y="42890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28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7">
                <a:moveTo>
                  <a:pt x="9345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54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2562400" y="2535170"/>
            <a:ext cx="44921" cy="72349"/>
          </a:xfrm>
          <a:custGeom>
            <a:avLst/>
            <a:gdLst/>
            <a:ahLst/>
            <a:cxnLst/>
            <a:rect l="l" t="t" r="r" b="b"/>
            <a:pathLst>
              <a:path w="44921" h="72349">
                <a:moveTo>
                  <a:pt x="8953" y="17259"/>
                </a:moveTo>
                <a:lnTo>
                  <a:pt x="10375" y="15480"/>
                </a:lnTo>
                <a:lnTo>
                  <a:pt x="12993" y="12773"/>
                </a:lnTo>
                <a:lnTo>
                  <a:pt x="16650" y="9853"/>
                </a:lnTo>
                <a:lnTo>
                  <a:pt x="20092" y="8215"/>
                </a:lnTo>
                <a:lnTo>
                  <a:pt x="23534" y="7707"/>
                </a:lnTo>
                <a:lnTo>
                  <a:pt x="27800" y="8241"/>
                </a:lnTo>
                <a:lnTo>
                  <a:pt x="30938" y="10425"/>
                </a:lnTo>
                <a:lnTo>
                  <a:pt x="33110" y="13662"/>
                </a:lnTo>
                <a:lnTo>
                  <a:pt x="34697" y="17550"/>
                </a:lnTo>
                <a:lnTo>
                  <a:pt x="35457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8" y="33908"/>
                </a:lnTo>
                <a:lnTo>
                  <a:pt x="35471" y="50454"/>
                </a:lnTo>
                <a:lnTo>
                  <a:pt x="37682" y="48614"/>
                </a:lnTo>
                <a:lnTo>
                  <a:pt x="41263" y="43877"/>
                </a:lnTo>
                <a:lnTo>
                  <a:pt x="42621" y="41008"/>
                </a:lnTo>
                <a:lnTo>
                  <a:pt x="43549" y="37591"/>
                </a:lnTo>
                <a:lnTo>
                  <a:pt x="44463" y="34199"/>
                </a:lnTo>
                <a:lnTo>
                  <a:pt x="44921" y="30363"/>
                </a:lnTo>
                <a:lnTo>
                  <a:pt x="44921" y="22553"/>
                </a:lnTo>
                <a:lnTo>
                  <a:pt x="44565" y="19202"/>
                </a:lnTo>
                <a:lnTo>
                  <a:pt x="43841" y="16027"/>
                </a:lnTo>
                <a:lnTo>
                  <a:pt x="43117" y="12862"/>
                </a:lnTo>
                <a:lnTo>
                  <a:pt x="41973" y="10083"/>
                </a:lnTo>
                <a:lnTo>
                  <a:pt x="40399" y="7707"/>
                </a:lnTo>
                <a:lnTo>
                  <a:pt x="36793" y="3441"/>
                </a:lnTo>
                <a:lnTo>
                  <a:pt x="31799" y="684"/>
                </a:lnTo>
                <a:lnTo>
                  <a:pt x="28779" y="0"/>
                </a:lnTo>
                <a:lnTo>
                  <a:pt x="25236" y="0"/>
                </a:lnTo>
                <a:lnTo>
                  <a:pt x="22061" y="187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49">
                <a:moveTo>
                  <a:pt x="7862" y="9004"/>
                </a:moveTo>
                <a:lnTo>
                  <a:pt x="7862" y="2106"/>
                </a:lnTo>
                <a:lnTo>
                  <a:pt x="5295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70650"/>
                </a:lnTo>
                <a:lnTo>
                  <a:pt x="317" y="71615"/>
                </a:lnTo>
                <a:lnTo>
                  <a:pt x="2858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7"/>
                </a:lnTo>
                <a:lnTo>
                  <a:pt x="10250" y="47495"/>
                </a:lnTo>
                <a:lnTo>
                  <a:pt x="13806" y="50479"/>
                </a:lnTo>
                <a:lnTo>
                  <a:pt x="17308" y="52487"/>
                </a:lnTo>
                <a:lnTo>
                  <a:pt x="20981" y="53517"/>
                </a:lnTo>
                <a:lnTo>
                  <a:pt x="23760" y="53654"/>
                </a:lnTo>
                <a:lnTo>
                  <a:pt x="27166" y="53654"/>
                </a:lnTo>
                <a:lnTo>
                  <a:pt x="30186" y="53021"/>
                </a:lnTo>
                <a:lnTo>
                  <a:pt x="32829" y="51724"/>
                </a:lnTo>
                <a:lnTo>
                  <a:pt x="35471" y="50454"/>
                </a:lnTo>
                <a:lnTo>
                  <a:pt x="34938" y="33908"/>
                </a:lnTo>
                <a:lnTo>
                  <a:pt x="33732" y="38174"/>
                </a:lnTo>
                <a:lnTo>
                  <a:pt x="31723" y="41793"/>
                </a:lnTo>
                <a:lnTo>
                  <a:pt x="28789" y="44320"/>
                </a:lnTo>
                <a:lnTo>
                  <a:pt x="25236" y="45947"/>
                </a:lnTo>
                <a:lnTo>
                  <a:pt x="20549" y="45947"/>
                </a:lnTo>
                <a:lnTo>
                  <a:pt x="15988" y="43571"/>
                </a:lnTo>
                <a:lnTo>
                  <a:pt x="11430" y="39672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2620825" y="253517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2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3"/>
                </a:lnTo>
                <a:lnTo>
                  <a:pt x="0" y="51267"/>
                </a:lnTo>
                <a:lnTo>
                  <a:pt x="190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2656133" y="2535174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1" y="23900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4" y="7480"/>
                </a:lnTo>
                <a:lnTo>
                  <a:pt x="27443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8"/>
                </a:lnTo>
                <a:lnTo>
                  <a:pt x="48308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1993"/>
                </a:lnTo>
                <a:lnTo>
                  <a:pt x="10897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00"/>
                </a:lnTo>
                <a:close/>
              </a:path>
              <a:path w="48830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690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2707974" y="2515798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21"/>
                </a:moveTo>
                <a:lnTo>
                  <a:pt x="11023" y="8877"/>
                </a:lnTo>
                <a:lnTo>
                  <a:pt x="13967" y="10742"/>
                </a:lnTo>
                <a:lnTo>
                  <a:pt x="18197" y="10742"/>
                </a:lnTo>
                <a:lnTo>
                  <a:pt x="21258" y="8837"/>
                </a:lnTo>
                <a:lnTo>
                  <a:pt x="21653" y="5309"/>
                </a:lnTo>
                <a:lnTo>
                  <a:pt x="21272" y="1854"/>
                </a:lnTo>
                <a:lnTo>
                  <a:pt x="18298" y="0"/>
                </a:lnTo>
                <a:lnTo>
                  <a:pt x="14032" y="0"/>
                </a:lnTo>
                <a:lnTo>
                  <a:pt x="11023" y="1893"/>
                </a:lnTo>
                <a:lnTo>
                  <a:pt x="10641" y="5421"/>
                </a:lnTo>
                <a:close/>
              </a:path>
              <a:path w="21653" h="91807">
                <a:moveTo>
                  <a:pt x="140" y="85370"/>
                </a:moveTo>
                <a:lnTo>
                  <a:pt x="0" y="87984"/>
                </a:lnTo>
                <a:lnTo>
                  <a:pt x="684" y="90716"/>
                </a:ln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6" y="89852"/>
                </a:lnTo>
                <a:lnTo>
                  <a:pt x="17258" y="87184"/>
                </a:lnTo>
                <a:lnTo>
                  <a:pt x="19263" y="83808"/>
                </a:lnTo>
                <a:lnTo>
                  <a:pt x="20344" y="79350"/>
                </a:lnTo>
                <a:lnTo>
                  <a:pt x="20624" y="76428"/>
                </a:lnTo>
                <a:lnTo>
                  <a:pt x="20624" y="21804"/>
                </a:lnTo>
                <a:lnTo>
                  <a:pt x="20257" y="20890"/>
                </a:lnTo>
                <a:lnTo>
                  <a:pt x="17701" y="20167"/>
                </a:lnTo>
                <a:lnTo>
                  <a:pt x="14526" y="20167"/>
                </a:lnTo>
                <a:lnTo>
                  <a:pt x="11606" y="21804"/>
                </a:lnTo>
                <a:lnTo>
                  <a:pt x="11480" y="77367"/>
                </a:lnTo>
                <a:lnTo>
                  <a:pt x="10982" y="79970"/>
                </a:lnTo>
                <a:lnTo>
                  <a:pt x="8798" y="83249"/>
                </a:lnTo>
                <a:lnTo>
                  <a:pt x="6084" y="84150"/>
                </a:lnTo>
                <a:lnTo>
                  <a:pt x="2692" y="84009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2742030" y="2535174"/>
            <a:ext cx="44919" cy="53647"/>
          </a:xfrm>
          <a:custGeom>
            <a:avLst/>
            <a:gdLst/>
            <a:ahLst/>
            <a:cxnLst/>
            <a:rect l="l" t="t" r="r" b="b"/>
            <a:pathLst>
              <a:path w="44919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16" y="3063"/>
                </a:lnTo>
                <a:lnTo>
                  <a:pt x="3322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4" y="44770"/>
                </a:lnTo>
                <a:lnTo>
                  <a:pt x="6234" y="46979"/>
                </a:lnTo>
                <a:lnTo>
                  <a:pt x="10831" y="50853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47"/>
                </a:lnTo>
                <a:lnTo>
                  <a:pt x="24410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6" y="42890"/>
                </a:lnTo>
                <a:lnTo>
                  <a:pt x="39444" y="43268"/>
                </a:lnTo>
                <a:lnTo>
                  <a:pt x="36183" y="44538"/>
                </a:lnTo>
                <a:lnTo>
                  <a:pt x="33273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4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38"/>
                </a:lnTo>
                <a:lnTo>
                  <a:pt x="44919" y="24728"/>
                </a:lnTo>
                <a:lnTo>
                  <a:pt x="44919" y="19926"/>
                </a:lnTo>
                <a:lnTo>
                  <a:pt x="44513" y="16930"/>
                </a:lnTo>
                <a:close/>
              </a:path>
              <a:path w="44919" h="53647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54"/>
                </a:lnTo>
                <a:lnTo>
                  <a:pt x="10831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2797750" y="2535224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6"/>
                </a:moveTo>
                <a:lnTo>
                  <a:pt x="9320" y="3005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7" y="12495"/>
                </a:lnTo>
                <a:lnTo>
                  <a:pt x="15073" y="9183"/>
                </a:lnTo>
                <a:lnTo>
                  <a:pt x="18364" y="7531"/>
                </a:lnTo>
                <a:lnTo>
                  <a:pt x="24764" y="7531"/>
                </a:lnTo>
                <a:lnTo>
                  <a:pt x="28130" y="8434"/>
                </a:lnTo>
                <a:lnTo>
                  <a:pt x="32054" y="10413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4"/>
                </a:lnTo>
                <a:lnTo>
                  <a:pt x="37466" y="5551"/>
                </a:lnTo>
                <a:lnTo>
                  <a:pt x="34632" y="3200"/>
                </a:lnTo>
                <a:lnTo>
                  <a:pt x="31356" y="1576"/>
                </a:lnTo>
                <a:lnTo>
                  <a:pt x="28779" y="712"/>
                </a:lnTo>
                <a:lnTo>
                  <a:pt x="25844" y="139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5" y="2666"/>
                </a:lnTo>
                <a:lnTo>
                  <a:pt x="8622" y="4305"/>
                </a:lnTo>
                <a:lnTo>
                  <a:pt x="4547" y="8712"/>
                </a:lnTo>
                <a:lnTo>
                  <a:pt x="2931" y="11544"/>
                </a:lnTo>
                <a:lnTo>
                  <a:pt x="1750" y="14997"/>
                </a:lnTo>
                <a:lnTo>
                  <a:pt x="584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8" y="35369"/>
                </a:lnTo>
                <a:lnTo>
                  <a:pt x="1433" y="38609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8"/>
                </a:lnTo>
                <a:lnTo>
                  <a:pt x="15124" y="53035"/>
                </a:lnTo>
                <a:lnTo>
                  <a:pt x="18234" y="53592"/>
                </a:lnTo>
                <a:lnTo>
                  <a:pt x="23444" y="53592"/>
                </a:lnTo>
                <a:lnTo>
                  <a:pt x="26694" y="53110"/>
                </a:lnTo>
                <a:lnTo>
                  <a:pt x="29754" y="52362"/>
                </a:lnTo>
                <a:lnTo>
                  <a:pt x="32461" y="51320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1" y="42443"/>
                </a:lnTo>
                <a:lnTo>
                  <a:pt x="36612" y="39660"/>
                </a:lnTo>
                <a:lnTo>
                  <a:pt x="33502" y="41936"/>
                </a:lnTo>
                <a:lnTo>
                  <a:pt x="29869" y="44222"/>
                </a:lnTo>
                <a:lnTo>
                  <a:pt x="26758" y="45518"/>
                </a:lnTo>
                <a:lnTo>
                  <a:pt x="22896" y="45845"/>
                </a:lnTo>
                <a:lnTo>
                  <a:pt x="18795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2841641" y="2522876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46"/>
                </a:lnTo>
                <a:lnTo>
                  <a:pt x="20369" y="65850"/>
                </a:lnTo>
                <a:lnTo>
                  <a:pt x="25387" y="65671"/>
                </a:lnTo>
                <a:lnTo>
                  <a:pt x="28497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2881702" y="2535174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73" y="1072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4" y="52210"/>
                </a:lnTo>
                <a:lnTo>
                  <a:pt x="8878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8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7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82"/>
                </a:lnTo>
                <a:lnTo>
                  <a:pt x="10339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6" y="10083"/>
                </a:lnTo>
                <a:lnTo>
                  <a:pt x="32044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2951410" y="2535174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79" y="23900"/>
                </a:moveTo>
                <a:lnTo>
                  <a:pt x="9585" y="2133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0" y="7480"/>
                </a:lnTo>
                <a:lnTo>
                  <a:pt x="27442" y="7480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29"/>
                </a:lnTo>
                <a:lnTo>
                  <a:pt x="39264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6" y="37288"/>
                </a:lnTo>
                <a:lnTo>
                  <a:pt x="48308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2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89" y="2970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3" y="673"/>
                </a:lnTo>
                <a:lnTo>
                  <a:pt x="14006" y="1993"/>
                </a:lnTo>
                <a:lnTo>
                  <a:pt x="10892" y="3341"/>
                </a:lnTo>
                <a:lnTo>
                  <a:pt x="8290" y="5219"/>
                </a:lnTo>
                <a:lnTo>
                  <a:pt x="4138" y="10069"/>
                </a:lnTo>
                <a:lnTo>
                  <a:pt x="2576" y="12942"/>
                </a:lnTo>
                <a:lnTo>
                  <a:pt x="1546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47" y="41605"/>
                </a:lnTo>
                <a:lnTo>
                  <a:pt x="3923" y="44373"/>
                </a:lnTo>
                <a:lnTo>
                  <a:pt x="5914" y="46659"/>
                </a:lnTo>
                <a:lnTo>
                  <a:pt x="10386" y="50674"/>
                </a:lnTo>
                <a:lnTo>
                  <a:pt x="10017" y="34225"/>
                </a:lnTo>
                <a:lnTo>
                  <a:pt x="9279" y="29361"/>
                </a:lnTo>
                <a:lnTo>
                  <a:pt x="9279" y="23900"/>
                </a:lnTo>
                <a:close/>
              </a:path>
              <a:path w="48830" h="53643">
                <a:moveTo>
                  <a:pt x="26959" y="46112"/>
                </a:moveTo>
                <a:lnTo>
                  <a:pt x="21447" y="46112"/>
                </a:lnTo>
                <a:lnTo>
                  <a:pt x="17103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386" y="50674"/>
                </a:lnTo>
                <a:lnTo>
                  <a:pt x="13369" y="51865"/>
                </a:lnTo>
                <a:lnTo>
                  <a:pt x="16353" y="53060"/>
                </a:lnTo>
                <a:lnTo>
                  <a:pt x="19860" y="53643"/>
                </a:lnTo>
                <a:lnTo>
                  <a:pt x="27999" y="53643"/>
                </a:lnTo>
                <a:lnTo>
                  <a:pt x="31621" y="52984"/>
                </a:lnTo>
                <a:lnTo>
                  <a:pt x="34757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75" y="44690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013883" y="2535174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9"/>
                </a:lnTo>
                <a:lnTo>
                  <a:pt x="16308" y="2131"/>
                </a:lnTo>
                <a:lnTo>
                  <a:pt x="13578" y="3567"/>
                </a:lnTo>
                <a:lnTo>
                  <a:pt x="10835" y="5814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3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3770" y="11732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74"/>
                </a:lnTo>
                <a:lnTo>
                  <a:pt x="28641" y="9371"/>
                </a:lnTo>
                <a:lnTo>
                  <a:pt x="31384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098739" y="2517580"/>
            <a:ext cx="39063" cy="70218"/>
          </a:xfrm>
          <a:custGeom>
            <a:avLst/>
            <a:gdLst/>
            <a:ahLst/>
            <a:cxnLst/>
            <a:rect l="l" t="t" r="r" b="b"/>
            <a:pathLst>
              <a:path w="39063" h="70218">
                <a:moveTo>
                  <a:pt x="39063" y="66370"/>
                </a:moveTo>
                <a:lnTo>
                  <a:pt x="39024" y="65034"/>
                </a:lnTo>
                <a:lnTo>
                  <a:pt x="37170" y="62456"/>
                </a:lnTo>
                <a:lnTo>
                  <a:pt x="9331" y="62456"/>
                </a:lnTo>
                <a:lnTo>
                  <a:pt x="9331" y="37335"/>
                </a:lnTo>
                <a:lnTo>
                  <a:pt x="32879" y="37335"/>
                </a:lnTo>
                <a:lnTo>
                  <a:pt x="34617" y="35380"/>
                </a:lnTo>
                <a:lnTo>
                  <a:pt x="34682" y="32407"/>
                </a:lnTo>
                <a:lnTo>
                  <a:pt x="32879" y="29794"/>
                </a:lnTo>
                <a:lnTo>
                  <a:pt x="9331" y="29794"/>
                </a:lnTo>
                <a:lnTo>
                  <a:pt x="9331" y="7772"/>
                </a:lnTo>
                <a:lnTo>
                  <a:pt x="37070" y="7772"/>
                </a:lnTo>
                <a:lnTo>
                  <a:pt x="38581" y="5191"/>
                </a:lnTo>
                <a:lnTo>
                  <a:pt x="38581" y="2627"/>
                </a:lnTo>
                <a:lnTo>
                  <a:pt x="36793" y="0"/>
                </a:lnTo>
                <a:lnTo>
                  <a:pt x="3467" y="0"/>
                </a:lnTo>
                <a:lnTo>
                  <a:pt x="1102" y="849"/>
                </a:lnTo>
                <a:lnTo>
                  <a:pt x="0" y="3794"/>
                </a:lnTo>
                <a:lnTo>
                  <a:pt x="0" y="66419"/>
                </a:lnTo>
                <a:lnTo>
                  <a:pt x="368" y="68807"/>
                </a:lnTo>
                <a:lnTo>
                  <a:pt x="3467" y="70218"/>
                </a:lnTo>
                <a:lnTo>
                  <a:pt x="37170" y="70218"/>
                </a:lnTo>
                <a:lnTo>
                  <a:pt x="38757" y="68972"/>
                </a:lnTo>
                <a:lnTo>
                  <a:pt x="39063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153347" y="2517580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3" y="0"/>
                </a:moveTo>
                <a:lnTo>
                  <a:pt x="1130" y="929"/>
                </a:lnTo>
                <a:lnTo>
                  <a:pt x="0" y="4028"/>
                </a:lnTo>
                <a:lnTo>
                  <a:pt x="0" y="68811"/>
                </a:lnTo>
                <a:lnTo>
                  <a:pt x="979" y="70081"/>
                </a:lnTo>
                <a:lnTo>
                  <a:pt x="3761" y="70549"/>
                </a:lnTo>
                <a:lnTo>
                  <a:pt x="6325" y="70498"/>
                </a:lnTo>
                <a:lnTo>
                  <a:pt x="9334" y="68811"/>
                </a:lnTo>
                <a:lnTo>
                  <a:pt x="9334" y="43524"/>
                </a:lnTo>
                <a:lnTo>
                  <a:pt x="21643" y="43524"/>
                </a:lnTo>
                <a:lnTo>
                  <a:pt x="25377" y="42976"/>
                </a:lnTo>
                <a:lnTo>
                  <a:pt x="24768" y="34786"/>
                </a:lnTo>
                <a:lnTo>
                  <a:pt x="20563" y="35877"/>
                </a:lnTo>
                <a:lnTo>
                  <a:pt x="9334" y="35877"/>
                </a:lnTo>
                <a:lnTo>
                  <a:pt x="9334" y="771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31" h="70549">
                <a:moveTo>
                  <a:pt x="34279" y="39268"/>
                </a:moveTo>
                <a:lnTo>
                  <a:pt x="36438" y="37288"/>
                </a:lnTo>
                <a:lnTo>
                  <a:pt x="40233" y="32882"/>
                </a:lnTo>
                <a:lnTo>
                  <a:pt x="41389" y="30063"/>
                </a:lnTo>
                <a:lnTo>
                  <a:pt x="42558" y="27241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0" y="15519"/>
                </a:lnTo>
                <a:lnTo>
                  <a:pt x="41277" y="11139"/>
                </a:lnTo>
                <a:lnTo>
                  <a:pt x="38851" y="7546"/>
                </a:lnTo>
                <a:lnTo>
                  <a:pt x="35802" y="4485"/>
                </a:lnTo>
                <a:lnTo>
                  <a:pt x="31852" y="2199"/>
                </a:lnTo>
                <a:lnTo>
                  <a:pt x="28018" y="1004"/>
                </a:lnTo>
                <a:lnTo>
                  <a:pt x="24472" y="331"/>
                </a:lnTo>
                <a:lnTo>
                  <a:pt x="21694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7" y="7711"/>
                </a:lnTo>
                <a:lnTo>
                  <a:pt x="22860" y="8089"/>
                </a:lnTo>
                <a:lnTo>
                  <a:pt x="26175" y="8928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8"/>
                </a:lnTo>
                <a:lnTo>
                  <a:pt x="33314" y="23432"/>
                </a:lnTo>
                <a:lnTo>
                  <a:pt x="32335" y="27165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8" y="34786"/>
                </a:lnTo>
                <a:lnTo>
                  <a:pt x="25377" y="42976"/>
                </a:lnTo>
                <a:lnTo>
                  <a:pt x="28512" y="41897"/>
                </a:lnTo>
                <a:lnTo>
                  <a:pt x="31636" y="40806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207059" y="2516720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72"/>
                </a:lnTo>
                <a:lnTo>
                  <a:pt x="698" y="47602"/>
                </a:lnTo>
                <a:lnTo>
                  <a:pt x="2095" y="51944"/>
                </a:lnTo>
                <a:lnTo>
                  <a:pt x="3481" y="56314"/>
                </a:lnTo>
                <a:lnTo>
                  <a:pt x="5476" y="59971"/>
                </a:lnTo>
                <a:lnTo>
                  <a:pt x="8064" y="62942"/>
                </a:lnTo>
                <a:lnTo>
                  <a:pt x="10641" y="65901"/>
                </a:lnTo>
                <a:lnTo>
                  <a:pt x="13780" y="68150"/>
                </a:lnTo>
                <a:lnTo>
                  <a:pt x="17449" y="69673"/>
                </a:lnTo>
                <a:lnTo>
                  <a:pt x="21121" y="71186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3" y="71211"/>
                </a:lnTo>
                <a:lnTo>
                  <a:pt x="41288" y="70130"/>
                </a:lnTo>
                <a:lnTo>
                  <a:pt x="44715" y="68719"/>
                </a:lnTo>
                <a:lnTo>
                  <a:pt x="48477" y="66509"/>
                </a:lnTo>
                <a:lnTo>
                  <a:pt x="50709" y="63806"/>
                </a:lnTo>
                <a:lnTo>
                  <a:pt x="50951" y="61153"/>
                </a:lnTo>
                <a:lnTo>
                  <a:pt x="50813" y="58549"/>
                </a:lnTo>
                <a:lnTo>
                  <a:pt x="48247" y="57365"/>
                </a:lnTo>
                <a:lnTo>
                  <a:pt x="45137" y="59514"/>
                </a:lnTo>
                <a:lnTo>
                  <a:pt x="42203" y="61214"/>
                </a:lnTo>
                <a:lnTo>
                  <a:pt x="38329" y="62664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096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34"/>
                </a:lnTo>
                <a:lnTo>
                  <a:pt x="12279" y="51562"/>
                </a:lnTo>
                <a:lnTo>
                  <a:pt x="11314" y="48160"/>
                </a:lnTo>
                <a:lnTo>
                  <a:pt x="10364" y="44729"/>
                </a:lnTo>
                <a:lnTo>
                  <a:pt x="9881" y="40794"/>
                </a:lnTo>
                <a:lnTo>
                  <a:pt x="9881" y="31866"/>
                </a:lnTo>
                <a:lnTo>
                  <a:pt x="10375" y="27877"/>
                </a:lnTo>
                <a:lnTo>
                  <a:pt x="11379" y="24386"/>
                </a:lnTo>
                <a:lnTo>
                  <a:pt x="12383" y="20894"/>
                </a:lnTo>
                <a:lnTo>
                  <a:pt x="13780" y="17945"/>
                </a:lnTo>
                <a:lnTo>
                  <a:pt x="15609" y="15507"/>
                </a:lnTo>
                <a:lnTo>
                  <a:pt x="19608" y="11253"/>
                </a:lnTo>
                <a:lnTo>
                  <a:pt x="22176" y="10007"/>
                </a:lnTo>
                <a:lnTo>
                  <a:pt x="24739" y="8765"/>
                </a:lnTo>
                <a:lnTo>
                  <a:pt x="27583" y="8128"/>
                </a:lnTo>
                <a:lnTo>
                  <a:pt x="33591" y="8128"/>
                </a:lnTo>
                <a:lnTo>
                  <a:pt x="38112" y="9197"/>
                </a:lnTo>
                <a:lnTo>
                  <a:pt x="41911" y="10670"/>
                </a:lnTo>
                <a:lnTo>
                  <a:pt x="44780" y="12372"/>
                </a:lnTo>
                <a:lnTo>
                  <a:pt x="47779" y="14569"/>
                </a:lnTo>
                <a:lnTo>
                  <a:pt x="50392" y="13564"/>
                </a:lnTo>
                <a:lnTo>
                  <a:pt x="50684" y="10796"/>
                </a:lnTo>
                <a:lnTo>
                  <a:pt x="50468" y="8229"/>
                </a:lnTo>
                <a:lnTo>
                  <a:pt x="48588" y="5384"/>
                </a:lnTo>
                <a:lnTo>
                  <a:pt x="45187" y="3239"/>
                </a:lnTo>
                <a:lnTo>
                  <a:pt x="42101" y="2007"/>
                </a:lnTo>
                <a:lnTo>
                  <a:pt x="38710" y="953"/>
                </a:lnTo>
                <a:lnTo>
                  <a:pt x="34872" y="179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8"/>
                </a:lnTo>
                <a:lnTo>
                  <a:pt x="18313" y="2490"/>
                </a:lnTo>
                <a:lnTo>
                  <a:pt x="14530" y="4154"/>
                </a:lnTo>
                <a:lnTo>
                  <a:pt x="11290" y="6565"/>
                </a:lnTo>
                <a:lnTo>
                  <a:pt x="8571" y="9730"/>
                </a:lnTo>
                <a:lnTo>
                  <a:pt x="5853" y="12905"/>
                </a:lnTo>
                <a:lnTo>
                  <a:pt x="3757" y="16765"/>
                </a:lnTo>
                <a:lnTo>
                  <a:pt x="2260" y="21311"/>
                </a:lnTo>
                <a:lnTo>
                  <a:pt x="749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295191" y="2512256"/>
            <a:ext cx="44917" cy="76568"/>
          </a:xfrm>
          <a:custGeom>
            <a:avLst/>
            <a:gdLst/>
            <a:ahLst/>
            <a:cxnLst/>
            <a:rect l="l" t="t" r="r" b="b"/>
            <a:pathLst>
              <a:path w="44917" h="76568">
                <a:moveTo>
                  <a:pt x="20927" y="76413"/>
                </a:moveTo>
                <a:lnTo>
                  <a:pt x="23925" y="76568"/>
                </a:lnTo>
                <a:lnTo>
                  <a:pt x="27292" y="76568"/>
                </a:lnTo>
                <a:lnTo>
                  <a:pt x="30275" y="75930"/>
                </a:lnTo>
                <a:lnTo>
                  <a:pt x="32879" y="74674"/>
                </a:lnTo>
                <a:lnTo>
                  <a:pt x="35481" y="73403"/>
                </a:lnTo>
                <a:lnTo>
                  <a:pt x="37680" y="71574"/>
                </a:lnTo>
                <a:lnTo>
                  <a:pt x="41259" y="66812"/>
                </a:lnTo>
                <a:lnTo>
                  <a:pt x="42619" y="63917"/>
                </a:lnTo>
                <a:lnTo>
                  <a:pt x="43545" y="60540"/>
                </a:lnTo>
                <a:lnTo>
                  <a:pt x="44460" y="57160"/>
                </a:lnTo>
                <a:lnTo>
                  <a:pt x="44917" y="53351"/>
                </a:lnTo>
                <a:lnTo>
                  <a:pt x="44917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3" y="35838"/>
                </a:lnTo>
                <a:lnTo>
                  <a:pt x="41972" y="33058"/>
                </a:lnTo>
                <a:lnTo>
                  <a:pt x="40398" y="30693"/>
                </a:lnTo>
                <a:lnTo>
                  <a:pt x="36777" y="26441"/>
                </a:lnTo>
                <a:lnTo>
                  <a:pt x="31748" y="23608"/>
                </a:lnTo>
                <a:lnTo>
                  <a:pt x="28728" y="22909"/>
                </a:lnTo>
                <a:lnTo>
                  <a:pt x="25171" y="22909"/>
                </a:lnTo>
                <a:lnTo>
                  <a:pt x="22351" y="23050"/>
                </a:lnTo>
                <a:lnTo>
                  <a:pt x="23468" y="30617"/>
                </a:lnTo>
                <a:lnTo>
                  <a:pt x="27749" y="31164"/>
                </a:lnTo>
                <a:lnTo>
                  <a:pt x="30883" y="33375"/>
                </a:lnTo>
                <a:lnTo>
                  <a:pt x="33083" y="36636"/>
                </a:lnTo>
                <a:lnTo>
                  <a:pt x="34696" y="40524"/>
                </a:lnTo>
                <a:lnTo>
                  <a:pt x="35455" y="45223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893"/>
                </a:lnTo>
                <a:lnTo>
                  <a:pt x="33781" y="61135"/>
                </a:lnTo>
                <a:lnTo>
                  <a:pt x="31788" y="64706"/>
                </a:lnTo>
                <a:lnTo>
                  <a:pt x="28879" y="67243"/>
                </a:lnTo>
                <a:lnTo>
                  <a:pt x="25347" y="68870"/>
                </a:lnTo>
                <a:lnTo>
                  <a:pt x="20650" y="68870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3"/>
                </a:lnTo>
                <a:lnTo>
                  <a:pt x="18299" y="75805"/>
                </a:lnTo>
                <a:lnTo>
                  <a:pt x="20927" y="76413"/>
                </a:lnTo>
                <a:close/>
              </a:path>
              <a:path w="44917" h="76568">
                <a:moveTo>
                  <a:pt x="0" y="74192"/>
                </a:moveTo>
                <a:lnTo>
                  <a:pt x="0" y="74472"/>
                </a:lnTo>
                <a:lnTo>
                  <a:pt x="2562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695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46"/>
                </a:lnTo>
                <a:lnTo>
                  <a:pt x="8953" y="59636"/>
                </a:lnTo>
                <a:lnTo>
                  <a:pt x="8953" y="40168"/>
                </a:lnTo>
                <a:lnTo>
                  <a:pt x="10375" y="38354"/>
                </a:lnTo>
                <a:lnTo>
                  <a:pt x="12966" y="35661"/>
                </a:lnTo>
                <a:lnTo>
                  <a:pt x="16596" y="32727"/>
                </a:lnTo>
                <a:lnTo>
                  <a:pt x="20041" y="31099"/>
                </a:lnTo>
                <a:lnTo>
                  <a:pt x="23468" y="30617"/>
                </a:lnTo>
                <a:lnTo>
                  <a:pt x="22351" y="23050"/>
                </a:lnTo>
                <a:lnTo>
                  <a:pt x="19745" y="23633"/>
                </a:lnTo>
                <a:lnTo>
                  <a:pt x="17143" y="24724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4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350296" y="2535174"/>
            <a:ext cx="40104" cy="53643"/>
          </a:xfrm>
          <a:custGeom>
            <a:avLst/>
            <a:gdLst/>
            <a:ahLst/>
            <a:cxnLst/>
            <a:rect l="l" t="t" r="r" b="b"/>
            <a:pathLst>
              <a:path w="40104" h="53643">
                <a:moveTo>
                  <a:pt x="9169" y="38353"/>
                </a:moveTo>
                <a:lnTo>
                  <a:pt x="10019" y="3441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61"/>
                </a:lnTo>
                <a:lnTo>
                  <a:pt x="22870" y="46061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2"/>
                </a:lnTo>
                <a:lnTo>
                  <a:pt x="32396" y="46432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5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2" y="7999"/>
                </a:lnTo>
                <a:lnTo>
                  <a:pt x="27785" y="9208"/>
                </a:lnTo>
                <a:lnTo>
                  <a:pt x="30210" y="12330"/>
                </a:lnTo>
                <a:lnTo>
                  <a:pt x="30999" y="15213"/>
                </a:lnTo>
                <a:lnTo>
                  <a:pt x="31201" y="18756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899"/>
                </a:lnTo>
                <a:lnTo>
                  <a:pt x="14224" y="23558"/>
                </a:lnTo>
                <a:lnTo>
                  <a:pt x="11188" y="24231"/>
                </a:lnTo>
                <a:lnTo>
                  <a:pt x="8610" y="2523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6"/>
                </a:lnTo>
                <a:lnTo>
                  <a:pt x="3175" y="48474"/>
                </a:lnTo>
                <a:lnTo>
                  <a:pt x="6108" y="51015"/>
                </a:lnTo>
                <a:lnTo>
                  <a:pt x="9954" y="52642"/>
                </a:lnTo>
                <a:lnTo>
                  <a:pt x="9169" y="38353"/>
                </a:lnTo>
                <a:close/>
              </a:path>
              <a:path w="40104" h="53643">
                <a:moveTo>
                  <a:pt x="13194" y="45910"/>
                </a:moveTo>
                <a:lnTo>
                  <a:pt x="9982" y="42901"/>
                </a:lnTo>
                <a:lnTo>
                  <a:pt x="9169" y="38353"/>
                </a:lnTo>
                <a:lnTo>
                  <a:pt x="9954" y="52642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0" y="46061"/>
                </a:lnTo>
                <a:lnTo>
                  <a:pt x="1834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403039" y="2535174"/>
            <a:ext cx="34568" cy="53647"/>
          </a:xfrm>
          <a:custGeom>
            <a:avLst/>
            <a:gdLst/>
            <a:ahLst/>
            <a:cxnLst/>
            <a:rect l="l" t="t" r="r" b="b"/>
            <a:pathLst>
              <a:path w="34568" h="53647">
                <a:moveTo>
                  <a:pt x="21600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48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2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9"/>
                </a:lnTo>
                <a:lnTo>
                  <a:pt x="11949" y="28411"/>
                </a:lnTo>
                <a:lnTo>
                  <a:pt x="15022" y="29643"/>
                </a:lnTo>
                <a:lnTo>
                  <a:pt x="17967" y="30787"/>
                </a:lnTo>
                <a:lnTo>
                  <a:pt x="20711" y="31978"/>
                </a:lnTo>
                <a:lnTo>
                  <a:pt x="23962" y="34264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14"/>
                </a:lnTo>
                <a:lnTo>
                  <a:pt x="6221" y="52210"/>
                </a:lnTo>
                <a:lnTo>
                  <a:pt x="8874" y="52984"/>
                </a:lnTo>
                <a:lnTo>
                  <a:pt x="12024" y="53517"/>
                </a:lnTo>
                <a:lnTo>
                  <a:pt x="15415" y="53647"/>
                </a:lnTo>
                <a:lnTo>
                  <a:pt x="18234" y="53647"/>
                </a:lnTo>
                <a:lnTo>
                  <a:pt x="20815" y="53315"/>
                </a:lnTo>
                <a:lnTo>
                  <a:pt x="25524" y="51944"/>
                </a:lnTo>
                <a:lnTo>
                  <a:pt x="29246" y="49583"/>
                </a:lnTo>
                <a:lnTo>
                  <a:pt x="32256" y="46609"/>
                </a:lnTo>
                <a:lnTo>
                  <a:pt x="34110" y="42699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3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3" y="13982"/>
                </a:lnTo>
                <a:lnTo>
                  <a:pt x="10336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59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7" y="533"/>
                </a:lnTo>
                <a:lnTo>
                  <a:pt x="21600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449671" y="2515806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4" y="8877"/>
                </a:lnTo>
                <a:lnTo>
                  <a:pt x="3390" y="10731"/>
                </a:lnTo>
                <a:lnTo>
                  <a:pt x="7620" y="10731"/>
                </a:lnTo>
                <a:lnTo>
                  <a:pt x="10680" y="8837"/>
                </a:lnTo>
                <a:lnTo>
                  <a:pt x="11073" y="5294"/>
                </a:lnTo>
                <a:lnTo>
                  <a:pt x="10694" y="1838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10"/>
                </a:lnTo>
                <a:close/>
              </a:path>
              <a:path w="11073" h="72287">
                <a:moveTo>
                  <a:pt x="1285" y="71372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6" y="70634"/>
                </a:lnTo>
                <a:lnTo>
                  <a:pt x="10046" y="21790"/>
                </a:lnTo>
                <a:lnTo>
                  <a:pt x="9831" y="21106"/>
                </a:lnTo>
                <a:lnTo>
                  <a:pt x="7188" y="20152"/>
                </a:lnTo>
                <a:lnTo>
                  <a:pt x="3948" y="20152"/>
                </a:lnTo>
                <a:lnTo>
                  <a:pt x="1093" y="21790"/>
                </a:lnTo>
                <a:lnTo>
                  <a:pt x="1093" y="70634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472253" y="2535174"/>
            <a:ext cx="34568" cy="53647"/>
          </a:xfrm>
          <a:custGeom>
            <a:avLst/>
            <a:gdLst/>
            <a:ahLst/>
            <a:cxnLst/>
            <a:rect l="l" t="t" r="r" b="b"/>
            <a:pathLst>
              <a:path w="34568" h="53647">
                <a:moveTo>
                  <a:pt x="21600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48" y="4370"/>
                </a:lnTo>
                <a:lnTo>
                  <a:pt x="3045" y="7214"/>
                </a:lnTo>
                <a:lnTo>
                  <a:pt x="1573" y="10721"/>
                </a:lnTo>
                <a:lnTo>
                  <a:pt x="1192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7" y="30787"/>
                </a:lnTo>
                <a:lnTo>
                  <a:pt x="20711" y="31978"/>
                </a:lnTo>
                <a:lnTo>
                  <a:pt x="23966" y="34264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14"/>
                </a:lnTo>
                <a:lnTo>
                  <a:pt x="6221" y="52210"/>
                </a:lnTo>
                <a:lnTo>
                  <a:pt x="8878" y="52984"/>
                </a:lnTo>
                <a:lnTo>
                  <a:pt x="12024" y="53517"/>
                </a:lnTo>
                <a:lnTo>
                  <a:pt x="15415" y="53647"/>
                </a:lnTo>
                <a:lnTo>
                  <a:pt x="18238" y="53647"/>
                </a:lnTo>
                <a:lnTo>
                  <a:pt x="20815" y="53315"/>
                </a:lnTo>
                <a:lnTo>
                  <a:pt x="25524" y="51944"/>
                </a:lnTo>
                <a:lnTo>
                  <a:pt x="29246" y="49583"/>
                </a:lnTo>
                <a:lnTo>
                  <a:pt x="32256" y="46609"/>
                </a:lnTo>
                <a:lnTo>
                  <a:pt x="34110" y="42699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3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3" y="13982"/>
                </a:lnTo>
                <a:lnTo>
                  <a:pt x="10336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59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521829" y="2538032"/>
            <a:ext cx="11390" cy="50255"/>
          </a:xfrm>
          <a:custGeom>
            <a:avLst/>
            <a:gdLst/>
            <a:ahLst/>
            <a:cxnLst/>
            <a:rect l="l" t="t" r="r" b="b"/>
            <a:pathLst>
              <a:path w="11390" h="50255">
                <a:moveTo>
                  <a:pt x="241" y="41010"/>
                </a:moveTo>
                <a:lnTo>
                  <a:pt x="0" y="44020"/>
                </a:lnTo>
                <a:lnTo>
                  <a:pt x="241" y="46989"/>
                </a:lnTo>
                <a:lnTo>
                  <a:pt x="2868" y="49964"/>
                </a:lnTo>
                <a:lnTo>
                  <a:pt x="5688" y="50255"/>
                </a:lnTo>
                <a:lnTo>
                  <a:pt x="9180" y="49758"/>
                </a:lnTo>
                <a:lnTo>
                  <a:pt x="11149" y="46989"/>
                </a:lnTo>
                <a:lnTo>
                  <a:pt x="11390" y="44020"/>
                </a:lnTo>
                <a:lnTo>
                  <a:pt x="11149" y="41010"/>
                </a:lnTo>
                <a:lnTo>
                  <a:pt x="8456" y="38037"/>
                </a:lnTo>
                <a:lnTo>
                  <a:pt x="5688" y="37720"/>
                </a:lnTo>
                <a:lnTo>
                  <a:pt x="2146" y="38267"/>
                </a:lnTo>
                <a:lnTo>
                  <a:pt x="241" y="41010"/>
                </a:lnTo>
                <a:close/>
              </a:path>
              <a:path w="11390" h="50255">
                <a:moveTo>
                  <a:pt x="241" y="3290"/>
                </a:moveTo>
                <a:lnTo>
                  <a:pt x="0" y="6350"/>
                </a:lnTo>
                <a:lnTo>
                  <a:pt x="241" y="9298"/>
                </a:lnTo>
                <a:lnTo>
                  <a:pt x="2868" y="12242"/>
                </a:lnTo>
                <a:lnTo>
                  <a:pt x="5688" y="12534"/>
                </a:lnTo>
                <a:lnTo>
                  <a:pt x="9180" y="12042"/>
                </a:lnTo>
                <a:lnTo>
                  <a:pt x="11149" y="9298"/>
                </a:lnTo>
                <a:lnTo>
                  <a:pt x="11390" y="6350"/>
                </a:lnTo>
                <a:lnTo>
                  <a:pt x="11149" y="3290"/>
                </a:lnTo>
                <a:lnTo>
                  <a:pt x="8456" y="306"/>
                </a:lnTo>
                <a:lnTo>
                  <a:pt x="5688" y="0"/>
                </a:lnTo>
                <a:lnTo>
                  <a:pt x="2146" y="510"/>
                </a:lnTo>
                <a:lnTo>
                  <a:pt x="241" y="3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1709111" y="2803089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16"/>
                </a:moveTo>
                <a:lnTo>
                  <a:pt x="0" y="17524"/>
                </a:lnTo>
                <a:lnTo>
                  <a:pt x="1346" y="20761"/>
                </a:lnTo>
                <a:lnTo>
                  <a:pt x="4038" y="23468"/>
                </a:lnTo>
                <a:lnTo>
                  <a:pt x="6742" y="26146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46"/>
                </a:lnTo>
                <a:lnTo>
                  <a:pt x="23470" y="23468"/>
                </a:lnTo>
                <a:lnTo>
                  <a:pt x="26160" y="20761"/>
                </a:lnTo>
                <a:lnTo>
                  <a:pt x="27506" y="17524"/>
                </a:lnTo>
                <a:lnTo>
                  <a:pt x="27506" y="9918"/>
                </a:lnTo>
                <a:lnTo>
                  <a:pt x="26160" y="6678"/>
                </a:lnTo>
                <a:lnTo>
                  <a:pt x="23470" y="4000"/>
                </a:lnTo>
                <a:lnTo>
                  <a:pt x="20778" y="1318"/>
                </a:lnTo>
                <a:lnTo>
                  <a:pt x="17527" y="0"/>
                </a:lnTo>
                <a:lnTo>
                  <a:pt x="9972" y="0"/>
                </a:lnTo>
                <a:lnTo>
                  <a:pt x="6742" y="1318"/>
                </a:lnTo>
                <a:lnTo>
                  <a:pt x="4038" y="4000"/>
                </a:lnTo>
                <a:lnTo>
                  <a:pt x="1346" y="6678"/>
                </a:lnTo>
                <a:lnTo>
                  <a:pt x="0" y="9918"/>
                </a:lnTo>
                <a:lnTo>
                  <a:pt x="0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1858180" y="2784516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8" y="17524"/>
                </a:moveTo>
                <a:lnTo>
                  <a:pt x="11469" y="14922"/>
                </a:lnTo>
                <a:lnTo>
                  <a:pt x="13117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32" y="7772"/>
                </a:lnTo>
                <a:lnTo>
                  <a:pt x="26722" y="8025"/>
                </a:lnTo>
                <a:lnTo>
                  <a:pt x="30088" y="9079"/>
                </a:lnTo>
                <a:lnTo>
                  <a:pt x="32777" y="10285"/>
                </a:lnTo>
                <a:lnTo>
                  <a:pt x="35891" y="11998"/>
                </a:lnTo>
                <a:lnTo>
                  <a:pt x="38799" y="12103"/>
                </a:lnTo>
                <a:lnTo>
                  <a:pt x="39232" y="9396"/>
                </a:lnTo>
                <a:lnTo>
                  <a:pt x="39142" y="6628"/>
                </a:lnTo>
                <a:lnTo>
                  <a:pt x="37720" y="4036"/>
                </a:lnTo>
                <a:lnTo>
                  <a:pt x="34836" y="2462"/>
                </a:lnTo>
                <a:lnTo>
                  <a:pt x="32208" y="1508"/>
                </a:lnTo>
                <a:lnTo>
                  <a:pt x="29325" y="684"/>
                </a:lnTo>
                <a:lnTo>
                  <a:pt x="26174" y="137"/>
                </a:lnTo>
                <a:lnTo>
                  <a:pt x="23064" y="0"/>
                </a:lnTo>
                <a:lnTo>
                  <a:pt x="20030" y="0"/>
                </a:lnTo>
                <a:lnTo>
                  <a:pt x="17197" y="417"/>
                </a:lnTo>
                <a:lnTo>
                  <a:pt x="14568" y="1231"/>
                </a:lnTo>
                <a:lnTo>
                  <a:pt x="11951" y="2044"/>
                </a:lnTo>
                <a:lnTo>
                  <a:pt x="7786" y="4773"/>
                </a:lnTo>
                <a:lnTo>
                  <a:pt x="4405" y="8266"/>
                </a:lnTo>
                <a:lnTo>
                  <a:pt x="2274" y="12852"/>
                </a:lnTo>
                <a:lnTo>
                  <a:pt x="1742" y="15466"/>
                </a:lnTo>
                <a:lnTo>
                  <a:pt x="1742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8" y="32623"/>
                </a:lnTo>
                <a:lnTo>
                  <a:pt x="11771" y="35064"/>
                </a:lnTo>
                <a:lnTo>
                  <a:pt x="15594" y="37195"/>
                </a:lnTo>
                <a:lnTo>
                  <a:pt x="19573" y="39049"/>
                </a:lnTo>
                <a:lnTo>
                  <a:pt x="23417" y="40827"/>
                </a:lnTo>
                <a:lnTo>
                  <a:pt x="26998" y="42707"/>
                </a:lnTo>
                <a:lnTo>
                  <a:pt x="29973" y="44842"/>
                </a:lnTo>
                <a:lnTo>
                  <a:pt x="32068" y="47484"/>
                </a:lnTo>
                <a:lnTo>
                  <a:pt x="33425" y="50594"/>
                </a:lnTo>
                <a:lnTo>
                  <a:pt x="33425" y="54432"/>
                </a:lnTo>
                <a:lnTo>
                  <a:pt x="32449" y="57528"/>
                </a:lnTo>
                <a:lnTo>
                  <a:pt x="29655" y="61186"/>
                </a:lnTo>
                <a:lnTo>
                  <a:pt x="26998" y="62938"/>
                </a:lnTo>
                <a:lnTo>
                  <a:pt x="23633" y="64033"/>
                </a:lnTo>
                <a:lnTo>
                  <a:pt x="19748" y="64310"/>
                </a:lnTo>
                <a:lnTo>
                  <a:pt x="17070" y="64310"/>
                </a:lnTo>
                <a:lnTo>
                  <a:pt x="14719" y="63994"/>
                </a:lnTo>
                <a:lnTo>
                  <a:pt x="10629" y="62722"/>
                </a:lnTo>
                <a:lnTo>
                  <a:pt x="7429" y="61327"/>
                </a:lnTo>
                <a:lnTo>
                  <a:pt x="3887" y="59306"/>
                </a:lnTo>
                <a:lnTo>
                  <a:pt x="586" y="58925"/>
                </a:lnTo>
                <a:lnTo>
                  <a:pt x="0" y="61721"/>
                </a:lnTo>
                <a:lnTo>
                  <a:pt x="100" y="64527"/>
                </a:lnTo>
                <a:lnTo>
                  <a:pt x="1637" y="67284"/>
                </a:lnTo>
                <a:lnTo>
                  <a:pt x="4509" y="69048"/>
                </a:lnTo>
                <a:lnTo>
                  <a:pt x="7404" y="70218"/>
                </a:lnTo>
                <a:lnTo>
                  <a:pt x="10770" y="71283"/>
                </a:lnTo>
                <a:lnTo>
                  <a:pt x="14784" y="72082"/>
                </a:lnTo>
                <a:lnTo>
                  <a:pt x="19316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3"/>
                </a:lnTo>
                <a:lnTo>
                  <a:pt x="36323" y="66878"/>
                </a:lnTo>
                <a:lnTo>
                  <a:pt x="40157" y="62914"/>
                </a:lnTo>
                <a:lnTo>
                  <a:pt x="41377" y="60336"/>
                </a:lnTo>
                <a:lnTo>
                  <a:pt x="42584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8999"/>
                </a:lnTo>
                <a:lnTo>
                  <a:pt x="34963" y="36194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1" y="30212"/>
                </a:lnTo>
                <a:lnTo>
                  <a:pt x="19406" y="28408"/>
                </a:lnTo>
                <a:lnTo>
                  <a:pt x="16192" y="26327"/>
                </a:lnTo>
                <a:lnTo>
                  <a:pt x="13488" y="23990"/>
                </a:lnTo>
                <a:lnTo>
                  <a:pt x="11685" y="21168"/>
                </a:lnTo>
                <a:lnTo>
                  <a:pt x="1122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1916337" y="2803913"/>
            <a:ext cx="42101" cy="52881"/>
          </a:xfrm>
          <a:custGeom>
            <a:avLst/>
            <a:gdLst/>
            <a:ahLst/>
            <a:cxnLst/>
            <a:rect l="l" t="t" r="r" b="b"/>
            <a:pathLst>
              <a:path w="42101" h="52881">
                <a:moveTo>
                  <a:pt x="35967" y="0"/>
                </a:moveTo>
                <a:lnTo>
                  <a:pt x="33098" y="1663"/>
                </a:lnTo>
                <a:lnTo>
                  <a:pt x="33098" y="35798"/>
                </a:lnTo>
                <a:lnTo>
                  <a:pt x="30596" y="38873"/>
                </a:lnTo>
                <a:lnTo>
                  <a:pt x="28234" y="41210"/>
                </a:lnTo>
                <a:lnTo>
                  <a:pt x="23789" y="44385"/>
                </a:lnTo>
                <a:lnTo>
                  <a:pt x="19317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1" y="40144"/>
                </a:lnTo>
                <a:lnTo>
                  <a:pt x="9626" y="36968"/>
                </a:lnTo>
                <a:lnTo>
                  <a:pt x="9008" y="32955"/>
                </a:lnTo>
                <a:lnTo>
                  <a:pt x="9008" y="1663"/>
                </a:lnTo>
                <a:lnTo>
                  <a:pt x="8790" y="939"/>
                </a:lnTo>
                <a:lnTo>
                  <a:pt x="6098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7"/>
                </a:lnTo>
                <a:lnTo>
                  <a:pt x="11469" y="52348"/>
                </a:lnTo>
                <a:lnTo>
                  <a:pt x="14212" y="52881"/>
                </a:lnTo>
                <a:lnTo>
                  <a:pt x="20257" y="52881"/>
                </a:lnTo>
                <a:lnTo>
                  <a:pt x="23000" y="52183"/>
                </a:lnTo>
                <a:lnTo>
                  <a:pt x="25718" y="50760"/>
                </a:lnTo>
                <a:lnTo>
                  <a:pt x="28422" y="49349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6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1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1977566" y="2803132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4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5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19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66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8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1"/>
                </a:lnTo>
                <a:lnTo>
                  <a:pt x="19126" y="939"/>
                </a:lnTo>
                <a:lnTo>
                  <a:pt x="16304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58" y="9004"/>
                </a:lnTo>
                <a:lnTo>
                  <a:pt x="8953" y="17261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9"/>
                </a:lnTo>
                <a:lnTo>
                  <a:pt x="5295" y="788"/>
                </a:lnTo>
                <a:lnTo>
                  <a:pt x="2562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8"/>
                </a:lnTo>
                <a:lnTo>
                  <a:pt x="10248" y="47499"/>
                </a:lnTo>
                <a:lnTo>
                  <a:pt x="13802" y="50483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0" y="53672"/>
                </a:lnTo>
                <a:lnTo>
                  <a:pt x="27165" y="53672"/>
                </a:lnTo>
                <a:lnTo>
                  <a:pt x="30185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2" y="38178"/>
                </a:lnTo>
                <a:lnTo>
                  <a:pt x="31723" y="41796"/>
                </a:lnTo>
                <a:lnTo>
                  <a:pt x="28789" y="44323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90"/>
                </a:lnTo>
                <a:lnTo>
                  <a:pt x="8953" y="36677"/>
                </a:lnTo>
                <a:lnTo>
                  <a:pt x="8953" y="17261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2038525" y="2803132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9" y="22212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61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09"/>
                </a:lnTo>
                <a:lnTo>
                  <a:pt x="5295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8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2" y="38178"/>
                </a:lnTo>
                <a:lnTo>
                  <a:pt x="31723" y="41796"/>
                </a:lnTo>
                <a:lnTo>
                  <a:pt x="28792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0" y="43574"/>
                </a:lnTo>
                <a:lnTo>
                  <a:pt x="11430" y="39690"/>
                </a:lnTo>
                <a:lnTo>
                  <a:pt x="8953" y="36677"/>
                </a:lnTo>
                <a:lnTo>
                  <a:pt x="8953" y="17261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2099483" y="278021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2121109" y="2803892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7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60"/>
                </a:lnTo>
                <a:lnTo>
                  <a:pt x="13500" y="71399"/>
                </a:lnTo>
                <a:lnTo>
                  <a:pt x="16357" y="71629"/>
                </a:lnTo>
                <a:lnTo>
                  <a:pt x="19504" y="71478"/>
                </a:lnTo>
                <a:lnTo>
                  <a:pt x="22045" y="69837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77" y="50"/>
                </a:lnTo>
                <a:lnTo>
                  <a:pt x="37184" y="1893"/>
                </a:lnTo>
                <a:lnTo>
                  <a:pt x="23735" y="41288"/>
                </a:lnTo>
                <a:lnTo>
                  <a:pt x="23568" y="41288"/>
                </a:lnTo>
                <a:lnTo>
                  <a:pt x="9626" y="2120"/>
                </a:lnTo>
                <a:lnTo>
                  <a:pt x="8952" y="737"/>
                </a:lnTo>
                <a:lnTo>
                  <a:pt x="6245" y="25"/>
                </a:lnTo>
                <a:lnTo>
                  <a:pt x="3225" y="0"/>
                </a:lnTo>
                <a:lnTo>
                  <a:pt x="0" y="904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2174955" y="2843615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1" y="467"/>
                </a:lnTo>
                <a:lnTo>
                  <a:pt x="13388" y="0"/>
                </a:lnTo>
                <a:lnTo>
                  <a:pt x="10745" y="50"/>
                </a:lnTo>
                <a:lnTo>
                  <a:pt x="7721" y="1483"/>
                </a:lnTo>
                <a:lnTo>
                  <a:pt x="7227" y="4391"/>
                </a:lnTo>
                <a:lnTo>
                  <a:pt x="7227" y="11339"/>
                </a:lnTo>
                <a:lnTo>
                  <a:pt x="0" y="26262"/>
                </a:lnTo>
                <a:lnTo>
                  <a:pt x="1421" y="27863"/>
                </a:lnTo>
                <a:lnTo>
                  <a:pt x="4268" y="27812"/>
                </a:lnTo>
                <a:lnTo>
                  <a:pt x="6946" y="26362"/>
                </a:lnTo>
                <a:lnTo>
                  <a:pt x="14389" y="15199"/>
                </a:lnTo>
                <a:lnTo>
                  <a:pt x="15519" y="13423"/>
                </a:lnTo>
                <a:lnTo>
                  <a:pt x="16930" y="10144"/>
                </a:lnTo>
                <a:lnTo>
                  <a:pt x="17473" y="7480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240215" y="2785550"/>
            <a:ext cx="53985" cy="70218"/>
          </a:xfrm>
          <a:custGeom>
            <a:avLst/>
            <a:gdLst/>
            <a:ahLst/>
            <a:cxnLst/>
            <a:rect l="l" t="t" r="r" b="b"/>
            <a:pathLst>
              <a:path w="53985" h="70218">
                <a:moveTo>
                  <a:pt x="42619" y="46860"/>
                </a:moveTo>
                <a:lnTo>
                  <a:pt x="41591" y="50352"/>
                </a:lnTo>
                <a:lnTo>
                  <a:pt x="40043" y="53251"/>
                </a:lnTo>
                <a:lnTo>
                  <a:pt x="35928" y="57884"/>
                </a:lnTo>
                <a:lnTo>
                  <a:pt x="33350" y="59601"/>
                </a:lnTo>
                <a:lnTo>
                  <a:pt x="30275" y="60717"/>
                </a:lnTo>
                <a:lnTo>
                  <a:pt x="27202" y="61833"/>
                </a:lnTo>
                <a:lnTo>
                  <a:pt x="23417" y="62405"/>
                </a:lnTo>
                <a:lnTo>
                  <a:pt x="18935" y="62405"/>
                </a:lnTo>
                <a:lnTo>
                  <a:pt x="24343" y="70218"/>
                </a:lnTo>
                <a:lnTo>
                  <a:pt x="29512" y="69480"/>
                </a:lnTo>
                <a:lnTo>
                  <a:pt x="33858" y="67993"/>
                </a:lnTo>
                <a:lnTo>
                  <a:pt x="38199" y="66509"/>
                </a:lnTo>
                <a:lnTo>
                  <a:pt x="41856" y="64284"/>
                </a:lnTo>
                <a:lnTo>
                  <a:pt x="44841" y="61290"/>
                </a:lnTo>
                <a:lnTo>
                  <a:pt x="47825" y="58305"/>
                </a:lnTo>
                <a:lnTo>
                  <a:pt x="50101" y="54543"/>
                </a:lnTo>
                <a:lnTo>
                  <a:pt x="51663" y="50011"/>
                </a:lnTo>
                <a:lnTo>
                  <a:pt x="53211" y="45464"/>
                </a:lnTo>
                <a:lnTo>
                  <a:pt x="53985" y="40157"/>
                </a:lnTo>
                <a:lnTo>
                  <a:pt x="53985" y="28803"/>
                </a:lnTo>
                <a:lnTo>
                  <a:pt x="53262" y="24065"/>
                </a:lnTo>
                <a:lnTo>
                  <a:pt x="51789" y="19875"/>
                </a:lnTo>
                <a:lnTo>
                  <a:pt x="50327" y="15670"/>
                </a:lnTo>
                <a:lnTo>
                  <a:pt x="48171" y="12089"/>
                </a:lnTo>
                <a:lnTo>
                  <a:pt x="45338" y="9154"/>
                </a:lnTo>
                <a:lnTo>
                  <a:pt x="42494" y="6195"/>
                </a:lnTo>
                <a:lnTo>
                  <a:pt x="38973" y="3948"/>
                </a:lnTo>
                <a:lnTo>
                  <a:pt x="34782" y="2372"/>
                </a:lnTo>
                <a:lnTo>
                  <a:pt x="30581" y="798"/>
                </a:lnTo>
                <a:lnTo>
                  <a:pt x="25448" y="0"/>
                </a:lnTo>
                <a:lnTo>
                  <a:pt x="19367" y="0"/>
                </a:lnTo>
                <a:lnTo>
                  <a:pt x="9334" y="7758"/>
                </a:lnTo>
                <a:lnTo>
                  <a:pt x="23670" y="7758"/>
                </a:lnTo>
                <a:lnTo>
                  <a:pt x="27633" y="8431"/>
                </a:lnTo>
                <a:lnTo>
                  <a:pt x="30708" y="9777"/>
                </a:lnTo>
                <a:lnTo>
                  <a:pt x="33781" y="11109"/>
                </a:lnTo>
                <a:lnTo>
                  <a:pt x="36334" y="12978"/>
                </a:lnTo>
                <a:lnTo>
                  <a:pt x="40345" y="17754"/>
                </a:lnTo>
                <a:lnTo>
                  <a:pt x="41821" y="20574"/>
                </a:lnTo>
                <a:lnTo>
                  <a:pt x="42760" y="23849"/>
                </a:lnTo>
                <a:lnTo>
                  <a:pt x="43700" y="27125"/>
                </a:lnTo>
                <a:lnTo>
                  <a:pt x="44168" y="30657"/>
                </a:lnTo>
                <a:lnTo>
                  <a:pt x="44168" y="39242"/>
                </a:lnTo>
                <a:lnTo>
                  <a:pt x="43649" y="43369"/>
                </a:lnTo>
                <a:lnTo>
                  <a:pt x="42619" y="46860"/>
                </a:lnTo>
                <a:close/>
              </a:path>
              <a:path w="53985" h="70218">
                <a:moveTo>
                  <a:pt x="0" y="3808"/>
                </a:moveTo>
                <a:lnTo>
                  <a:pt x="0" y="66419"/>
                </a:lnTo>
                <a:lnTo>
                  <a:pt x="367" y="68821"/>
                </a:lnTo>
                <a:lnTo>
                  <a:pt x="3477" y="70218"/>
                </a:lnTo>
                <a:lnTo>
                  <a:pt x="24343" y="70218"/>
                </a:lnTo>
                <a:lnTo>
                  <a:pt x="18935" y="62405"/>
                </a:lnTo>
                <a:lnTo>
                  <a:pt x="9334" y="62405"/>
                </a:lnTo>
                <a:lnTo>
                  <a:pt x="9334" y="7758"/>
                </a:lnTo>
                <a:lnTo>
                  <a:pt x="19367" y="0"/>
                </a:lnTo>
                <a:lnTo>
                  <a:pt x="3477" y="0"/>
                </a:lnTo>
                <a:lnTo>
                  <a:pt x="1116" y="849"/>
                </a:lnTo>
                <a:lnTo>
                  <a:pt x="0" y="3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2307056" y="280314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20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74" y="45439"/>
                </a:lnTo>
                <a:lnTo>
                  <a:pt x="29641" y="46191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5" y="6997"/>
                </a:lnTo>
                <a:lnTo>
                  <a:pt x="27302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1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2364814" y="280314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70"/>
                </a:lnTo>
                <a:lnTo>
                  <a:pt x="3045" y="7214"/>
                </a:lnTo>
                <a:lnTo>
                  <a:pt x="1573" y="10717"/>
                </a:lnTo>
                <a:lnTo>
                  <a:pt x="1191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64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5" y="44578"/>
                </a:lnTo>
                <a:lnTo>
                  <a:pt x="19695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6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4" y="29731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13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74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6" y="10097"/>
                </a:lnTo>
                <a:lnTo>
                  <a:pt x="32039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2413998" y="278376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1" y="8891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56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90">
                <a:moveTo>
                  <a:pt x="1269" y="71376"/>
                </a:moveTo>
                <a:lnTo>
                  <a:pt x="3938" y="72290"/>
                </a:lnTo>
                <a:lnTo>
                  <a:pt x="7178" y="72290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9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2437592" y="2803248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9"/>
                </a:lnTo>
                <a:lnTo>
                  <a:pt x="9817" y="36234"/>
                </a:lnTo>
                <a:close/>
              </a:path>
              <a:path w="46228" h="54648">
                <a:moveTo>
                  <a:pt x="431" y="55727"/>
                </a:moveTo>
                <a:lnTo>
                  <a:pt x="0" y="59194"/>
                </a:lnTo>
                <a:lnTo>
                  <a:pt x="392" y="62816"/>
                </a:lnTo>
                <a:lnTo>
                  <a:pt x="1993" y="66042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6"/>
                </a:lnTo>
                <a:lnTo>
                  <a:pt x="26009" y="72316"/>
                </a:lnTo>
                <a:lnTo>
                  <a:pt x="29552" y="71884"/>
                </a:lnTo>
                <a:lnTo>
                  <a:pt x="32561" y="70995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47"/>
                </a:lnTo>
                <a:lnTo>
                  <a:pt x="45212" y="59997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0" y="48376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4" y="42382"/>
                </a:lnTo>
                <a:lnTo>
                  <a:pt x="16282" y="41835"/>
                </a:lnTo>
                <a:lnTo>
                  <a:pt x="14324" y="41760"/>
                </a:lnTo>
                <a:lnTo>
                  <a:pt x="10415" y="39639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8"/>
                </a:lnTo>
                <a:lnTo>
                  <a:pt x="36727" y="57340"/>
                </a:lnTo>
                <a:lnTo>
                  <a:pt x="35521" y="60746"/>
                </a:lnTo>
                <a:lnTo>
                  <a:pt x="32475" y="63474"/>
                </a:lnTo>
                <a:lnTo>
                  <a:pt x="29170" y="64706"/>
                </a:lnTo>
                <a:lnTo>
                  <a:pt x="25071" y="65483"/>
                </a:lnTo>
                <a:lnTo>
                  <a:pt x="18086" y="65483"/>
                </a:lnTo>
                <a:lnTo>
                  <a:pt x="14756" y="64871"/>
                </a:lnTo>
                <a:lnTo>
                  <a:pt x="12369" y="63680"/>
                </a:lnTo>
                <a:lnTo>
                  <a:pt x="8787" y="60670"/>
                </a:lnTo>
                <a:lnTo>
                  <a:pt x="8787" y="57556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4" y="33681"/>
                </a:lnTo>
                <a:lnTo>
                  <a:pt x="17981" y="34721"/>
                </a:lnTo>
                <a:lnTo>
                  <a:pt x="16015" y="2718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30"/>
                </a:lnTo>
                <a:lnTo>
                  <a:pt x="11661" y="14911"/>
                </a:lnTo>
                <a:lnTo>
                  <a:pt x="14249" y="1220"/>
                </a:lnTo>
                <a:lnTo>
                  <a:pt x="9907" y="3200"/>
                </a:lnTo>
                <a:lnTo>
                  <a:pt x="6577" y="6235"/>
                </a:lnTo>
                <a:lnTo>
                  <a:pt x="4345" y="10299"/>
                </a:lnTo>
                <a:lnTo>
                  <a:pt x="2933" y="15011"/>
                </a:lnTo>
                <a:lnTo>
                  <a:pt x="2933" y="17795"/>
                </a:lnTo>
                <a:lnTo>
                  <a:pt x="3265" y="22212"/>
                </a:lnTo>
                <a:lnTo>
                  <a:pt x="4561" y="25577"/>
                </a:lnTo>
                <a:lnTo>
                  <a:pt x="6565" y="28425"/>
                </a:lnTo>
                <a:lnTo>
                  <a:pt x="4104" y="31356"/>
                </a:lnTo>
                <a:lnTo>
                  <a:pt x="2299" y="34825"/>
                </a:lnTo>
                <a:lnTo>
                  <a:pt x="1842" y="39002"/>
                </a:lnTo>
                <a:lnTo>
                  <a:pt x="2275" y="42076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54648">
                <a:moveTo>
                  <a:pt x="11661" y="14911"/>
                </a:moveTo>
                <a:lnTo>
                  <a:pt x="13119" y="11102"/>
                </a:lnTo>
                <a:lnTo>
                  <a:pt x="15886" y="8280"/>
                </a:lnTo>
                <a:lnTo>
                  <a:pt x="18464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60"/>
                </a:lnTo>
                <a:lnTo>
                  <a:pt x="31320" y="11480"/>
                </a:lnTo>
                <a:lnTo>
                  <a:pt x="32235" y="14086"/>
                </a:lnTo>
                <a:lnTo>
                  <a:pt x="32235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8" y="26697"/>
                </a:lnTo>
                <a:lnTo>
                  <a:pt x="25185" y="27812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80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78" y="33797"/>
                </a:lnTo>
                <a:lnTo>
                  <a:pt x="33883" y="31866"/>
                </a:lnTo>
                <a:lnTo>
                  <a:pt x="37249" y="28842"/>
                </a:lnTo>
                <a:lnTo>
                  <a:pt x="39444" y="24843"/>
                </a:lnTo>
                <a:lnTo>
                  <a:pt x="40806" y="2018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19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6"/>
                </a:lnTo>
                <a:lnTo>
                  <a:pt x="24739" y="78"/>
                </a:lnTo>
                <a:lnTo>
                  <a:pt x="19127" y="0"/>
                </a:lnTo>
                <a:lnTo>
                  <a:pt x="16574" y="396"/>
                </a:lnTo>
                <a:lnTo>
                  <a:pt x="14249" y="1220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2498266" y="280313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892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553426" y="2843615"/>
            <a:ext cx="17625" cy="27863"/>
          </a:xfrm>
          <a:custGeom>
            <a:avLst/>
            <a:gdLst/>
            <a:ahLst/>
            <a:cxnLst/>
            <a:rect l="l" t="t" r="r" b="b"/>
            <a:pathLst>
              <a:path w="17625" h="27863">
                <a:moveTo>
                  <a:pt x="17625" y="4391"/>
                </a:moveTo>
                <a:lnTo>
                  <a:pt x="17625" y="3416"/>
                </a:lnTo>
                <a:lnTo>
                  <a:pt x="15986" y="467"/>
                </a:lnTo>
                <a:lnTo>
                  <a:pt x="13373" y="0"/>
                </a:lnTo>
                <a:lnTo>
                  <a:pt x="10741" y="50"/>
                </a:lnTo>
                <a:lnTo>
                  <a:pt x="7707" y="1483"/>
                </a:lnTo>
                <a:lnTo>
                  <a:pt x="7213" y="4391"/>
                </a:lnTo>
                <a:lnTo>
                  <a:pt x="7213" y="11339"/>
                </a:lnTo>
                <a:lnTo>
                  <a:pt x="0" y="26262"/>
                </a:lnTo>
                <a:lnTo>
                  <a:pt x="1407" y="27863"/>
                </a:lnTo>
                <a:lnTo>
                  <a:pt x="4254" y="27812"/>
                </a:lnTo>
                <a:lnTo>
                  <a:pt x="6932" y="26362"/>
                </a:lnTo>
                <a:lnTo>
                  <a:pt x="14373" y="15199"/>
                </a:lnTo>
                <a:lnTo>
                  <a:pt x="15504" y="13423"/>
                </a:lnTo>
                <a:lnTo>
                  <a:pt x="16926" y="10144"/>
                </a:lnTo>
                <a:lnTo>
                  <a:pt x="17463" y="7480"/>
                </a:lnTo>
                <a:lnTo>
                  <a:pt x="17625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2618679" y="2785554"/>
            <a:ext cx="36893" cy="70538"/>
          </a:xfrm>
          <a:custGeom>
            <a:avLst/>
            <a:gdLst/>
            <a:ahLst/>
            <a:cxnLst/>
            <a:rect l="l" t="t" r="r" b="b"/>
            <a:pathLst>
              <a:path w="36893" h="70538">
                <a:moveTo>
                  <a:pt x="9331" y="7927"/>
                </a:moveTo>
                <a:lnTo>
                  <a:pt x="35050" y="7927"/>
                </a:lnTo>
                <a:lnTo>
                  <a:pt x="36587" y="6720"/>
                </a:lnTo>
                <a:lnTo>
                  <a:pt x="36893" y="4013"/>
                </a:lnTo>
                <a:lnTo>
                  <a:pt x="36854" y="2717"/>
                </a:lnTo>
                <a:lnTo>
                  <a:pt x="35050" y="0"/>
                </a:lnTo>
                <a:lnTo>
                  <a:pt x="3467" y="0"/>
                </a:lnTo>
                <a:lnTo>
                  <a:pt x="1102" y="838"/>
                </a:lnTo>
                <a:lnTo>
                  <a:pt x="0" y="3797"/>
                </a:lnTo>
                <a:lnTo>
                  <a:pt x="0" y="68809"/>
                </a:lnTo>
                <a:lnTo>
                  <a:pt x="976" y="70081"/>
                </a:lnTo>
                <a:lnTo>
                  <a:pt x="3794" y="70538"/>
                </a:lnTo>
                <a:lnTo>
                  <a:pt x="6361" y="70487"/>
                </a:lnTo>
                <a:lnTo>
                  <a:pt x="9331" y="68809"/>
                </a:lnTo>
                <a:lnTo>
                  <a:pt x="9331" y="39560"/>
                </a:lnTo>
                <a:lnTo>
                  <a:pt x="33642" y="39560"/>
                </a:lnTo>
                <a:lnTo>
                  <a:pt x="35306" y="37896"/>
                </a:lnTo>
                <a:lnTo>
                  <a:pt x="35482" y="34902"/>
                </a:lnTo>
                <a:lnTo>
                  <a:pt x="33642" y="31802"/>
                </a:lnTo>
                <a:lnTo>
                  <a:pt x="9331" y="31802"/>
                </a:lnTo>
                <a:lnTo>
                  <a:pt x="9331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2668305" y="2803140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7"/>
                </a:lnTo>
                <a:lnTo>
                  <a:pt x="12650" y="31496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2727500" y="2780219"/>
            <a:ext cx="44921" cy="76582"/>
          </a:xfrm>
          <a:custGeom>
            <a:avLst/>
            <a:gdLst/>
            <a:ahLst/>
            <a:cxnLst/>
            <a:rect l="l" t="t" r="r" b="b"/>
            <a:pathLst>
              <a:path w="44921" h="76582">
                <a:moveTo>
                  <a:pt x="20930" y="76417"/>
                </a:moveTo>
                <a:lnTo>
                  <a:pt x="23925" y="76582"/>
                </a:lnTo>
                <a:lnTo>
                  <a:pt x="27292" y="76582"/>
                </a:lnTo>
                <a:lnTo>
                  <a:pt x="30275" y="75948"/>
                </a:lnTo>
                <a:lnTo>
                  <a:pt x="32879" y="74688"/>
                </a:lnTo>
                <a:lnTo>
                  <a:pt x="35485" y="73421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5"/>
                </a:lnTo>
                <a:lnTo>
                  <a:pt x="44921" y="45582"/>
                </a:lnTo>
                <a:lnTo>
                  <a:pt x="44564" y="42217"/>
                </a:lnTo>
                <a:lnTo>
                  <a:pt x="43840" y="39027"/>
                </a:lnTo>
                <a:lnTo>
                  <a:pt x="43117" y="35852"/>
                </a:lnTo>
                <a:lnTo>
                  <a:pt x="41972" y="33073"/>
                </a:lnTo>
                <a:lnTo>
                  <a:pt x="40399" y="30711"/>
                </a:lnTo>
                <a:lnTo>
                  <a:pt x="36777" y="26441"/>
                </a:lnTo>
                <a:lnTo>
                  <a:pt x="31748" y="23623"/>
                </a:lnTo>
                <a:lnTo>
                  <a:pt x="28728" y="22913"/>
                </a:lnTo>
                <a:lnTo>
                  <a:pt x="25171" y="22913"/>
                </a:lnTo>
                <a:lnTo>
                  <a:pt x="22351" y="23064"/>
                </a:lnTo>
                <a:lnTo>
                  <a:pt x="23468" y="30620"/>
                </a:lnTo>
                <a:lnTo>
                  <a:pt x="27749" y="31179"/>
                </a:lnTo>
                <a:lnTo>
                  <a:pt x="30887" y="33389"/>
                </a:lnTo>
                <a:lnTo>
                  <a:pt x="33084" y="36654"/>
                </a:lnTo>
                <a:lnTo>
                  <a:pt x="34696" y="40528"/>
                </a:lnTo>
                <a:lnTo>
                  <a:pt x="35459" y="45237"/>
                </a:lnTo>
                <a:lnTo>
                  <a:pt x="35647" y="50154"/>
                </a:lnTo>
                <a:lnTo>
                  <a:pt x="35647" y="52440"/>
                </a:lnTo>
                <a:lnTo>
                  <a:pt x="34963" y="56908"/>
                </a:lnTo>
                <a:lnTo>
                  <a:pt x="33781" y="61139"/>
                </a:lnTo>
                <a:lnTo>
                  <a:pt x="31788" y="64720"/>
                </a:lnTo>
                <a:lnTo>
                  <a:pt x="28879" y="67247"/>
                </a:lnTo>
                <a:lnTo>
                  <a:pt x="25347" y="68886"/>
                </a:lnTo>
                <a:lnTo>
                  <a:pt x="20650" y="68886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7"/>
                </a:lnTo>
                <a:lnTo>
                  <a:pt x="18301" y="75819"/>
                </a:lnTo>
                <a:lnTo>
                  <a:pt x="20930" y="76417"/>
                </a:lnTo>
                <a:close/>
              </a:path>
              <a:path w="44921" h="76582">
                <a:moveTo>
                  <a:pt x="0" y="74195"/>
                </a:moveTo>
                <a:lnTo>
                  <a:pt x="0" y="74486"/>
                </a:lnTo>
                <a:lnTo>
                  <a:pt x="2566" y="75834"/>
                </a:lnTo>
                <a:lnTo>
                  <a:pt x="5295" y="75834"/>
                </a:lnTo>
                <a:lnTo>
                  <a:pt x="7923" y="74195"/>
                </a:lnTo>
                <a:lnTo>
                  <a:pt x="7923" y="68226"/>
                </a:lnTo>
                <a:lnTo>
                  <a:pt x="9334" y="69710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72"/>
                </a:lnTo>
                <a:lnTo>
                  <a:pt x="10375" y="38353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03"/>
                </a:lnTo>
                <a:lnTo>
                  <a:pt x="23468" y="30620"/>
                </a:lnTo>
                <a:lnTo>
                  <a:pt x="22351" y="23064"/>
                </a:lnTo>
                <a:lnTo>
                  <a:pt x="19749" y="23637"/>
                </a:lnTo>
                <a:lnTo>
                  <a:pt x="17147" y="24728"/>
                </a:lnTo>
                <a:lnTo>
                  <a:pt x="14514" y="26189"/>
                </a:lnTo>
                <a:lnTo>
                  <a:pt x="11797" y="28209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2788462" y="2803140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7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8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80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8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2828641" y="2783768"/>
            <a:ext cx="11074" cy="72290"/>
          </a:xfrm>
          <a:custGeom>
            <a:avLst/>
            <a:gdLst/>
            <a:ahLst/>
            <a:cxnLst/>
            <a:rect l="l" t="t" r="r" b="b"/>
            <a:pathLst>
              <a:path w="11074" h="72290">
                <a:moveTo>
                  <a:pt x="0" y="5425"/>
                </a:moveTo>
                <a:lnTo>
                  <a:pt x="396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5" y="1856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90">
                <a:moveTo>
                  <a:pt x="1285" y="71376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8" y="70638"/>
                </a:lnTo>
                <a:lnTo>
                  <a:pt x="10048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854264" y="2803190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5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4" y="15821"/>
                </a:lnTo>
                <a:lnTo>
                  <a:pt x="12776" y="12509"/>
                </a:lnTo>
                <a:lnTo>
                  <a:pt x="15072" y="9193"/>
                </a:lnTo>
                <a:lnTo>
                  <a:pt x="18362" y="7541"/>
                </a:lnTo>
                <a:lnTo>
                  <a:pt x="24763" y="7541"/>
                </a:lnTo>
                <a:lnTo>
                  <a:pt x="28130" y="8445"/>
                </a:lnTo>
                <a:lnTo>
                  <a:pt x="32053" y="10413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7" y="8304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2"/>
                </a:lnTo>
                <a:lnTo>
                  <a:pt x="13806" y="1597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432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08"/>
                </a:lnTo>
                <a:lnTo>
                  <a:pt x="12419" y="51879"/>
                </a:lnTo>
                <a:lnTo>
                  <a:pt x="15123" y="53035"/>
                </a:lnTo>
                <a:lnTo>
                  <a:pt x="18247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3" y="52372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4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8"/>
                </a:lnTo>
                <a:lnTo>
                  <a:pt x="22895" y="45845"/>
                </a:lnTo>
                <a:lnTo>
                  <a:pt x="18794" y="45463"/>
                </a:lnTo>
                <a:lnTo>
                  <a:pt x="15429" y="43901"/>
                </a:lnTo>
                <a:lnTo>
                  <a:pt x="12851" y="41122"/>
                </a:lnTo>
                <a:lnTo>
                  <a:pt x="10817" y="37551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2903893" y="2803140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7"/>
                </a:lnTo>
                <a:lnTo>
                  <a:pt x="12646" y="31496"/>
                </a:lnTo>
                <a:lnTo>
                  <a:pt x="15340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30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9"/>
                </a:lnTo>
                <a:lnTo>
                  <a:pt x="27785" y="9204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17" y="2792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2956575" y="27908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6" y="6308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9" y="56743"/>
                </a:lnTo>
                <a:lnTo>
                  <a:pt x="27296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8" y="19303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001996" y="2783768"/>
            <a:ext cx="11073" cy="72290"/>
          </a:xfrm>
          <a:custGeom>
            <a:avLst/>
            <a:gdLst/>
            <a:ahLst/>
            <a:cxnLst/>
            <a:rect l="l" t="t" r="r" b="b"/>
            <a:pathLst>
              <a:path w="11073" h="72290">
                <a:moveTo>
                  <a:pt x="0" y="5425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2" y="1856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90">
                <a:moveTo>
                  <a:pt x="1281" y="71376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8" y="70638"/>
                </a:lnTo>
                <a:lnTo>
                  <a:pt x="10048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1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027607" y="280314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1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0"/>
                </a:lnTo>
                <a:lnTo>
                  <a:pt x="1471" y="38353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59"/>
                </a:lnTo>
                <a:lnTo>
                  <a:pt x="10388" y="50670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21" y="34225"/>
                </a:lnTo>
                <a:lnTo>
                  <a:pt x="10388" y="50670"/>
                </a:lnTo>
                <a:lnTo>
                  <a:pt x="13373" y="51865"/>
                </a:lnTo>
                <a:lnTo>
                  <a:pt x="16357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092626" y="2803136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2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892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55" y="11736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92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1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147786" y="2843615"/>
            <a:ext cx="17625" cy="27863"/>
          </a:xfrm>
          <a:custGeom>
            <a:avLst/>
            <a:gdLst/>
            <a:ahLst/>
            <a:cxnLst/>
            <a:rect l="l" t="t" r="r" b="b"/>
            <a:pathLst>
              <a:path w="17625" h="27863">
                <a:moveTo>
                  <a:pt x="17625" y="4391"/>
                </a:moveTo>
                <a:lnTo>
                  <a:pt x="17625" y="3416"/>
                </a:lnTo>
                <a:lnTo>
                  <a:pt x="15986" y="467"/>
                </a:lnTo>
                <a:lnTo>
                  <a:pt x="13373" y="0"/>
                </a:lnTo>
                <a:lnTo>
                  <a:pt x="10741" y="50"/>
                </a:lnTo>
                <a:lnTo>
                  <a:pt x="7707" y="1483"/>
                </a:lnTo>
                <a:lnTo>
                  <a:pt x="7213" y="4391"/>
                </a:lnTo>
                <a:lnTo>
                  <a:pt x="7213" y="11339"/>
                </a:lnTo>
                <a:lnTo>
                  <a:pt x="0" y="26262"/>
                </a:lnTo>
                <a:lnTo>
                  <a:pt x="1407" y="27863"/>
                </a:lnTo>
                <a:lnTo>
                  <a:pt x="4254" y="27812"/>
                </a:lnTo>
                <a:lnTo>
                  <a:pt x="6932" y="26362"/>
                </a:lnTo>
                <a:lnTo>
                  <a:pt x="14373" y="15199"/>
                </a:lnTo>
                <a:lnTo>
                  <a:pt x="15504" y="13423"/>
                </a:lnTo>
                <a:lnTo>
                  <a:pt x="16926" y="10144"/>
                </a:lnTo>
                <a:lnTo>
                  <a:pt x="17463" y="7480"/>
                </a:lnTo>
                <a:lnTo>
                  <a:pt x="17625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213032" y="2785283"/>
            <a:ext cx="9334" cy="70761"/>
          </a:xfrm>
          <a:custGeom>
            <a:avLst/>
            <a:gdLst/>
            <a:ahLst/>
            <a:cxnLst/>
            <a:rect l="l" t="t" r="r" b="b"/>
            <a:pathLst>
              <a:path w="9334" h="70761">
                <a:moveTo>
                  <a:pt x="9334" y="69072"/>
                </a:moveTo>
                <a:lnTo>
                  <a:pt x="9334" y="1673"/>
                </a:lnTo>
                <a:lnTo>
                  <a:pt x="8967" y="698"/>
                </a:lnTo>
                <a:lnTo>
                  <a:pt x="6324" y="0"/>
                </a:lnTo>
                <a:lnTo>
                  <a:pt x="3124" y="0"/>
                </a:lnTo>
                <a:lnTo>
                  <a:pt x="0" y="1673"/>
                </a:lnTo>
                <a:lnTo>
                  <a:pt x="0" y="69072"/>
                </a:lnTo>
                <a:lnTo>
                  <a:pt x="370" y="70051"/>
                </a:lnTo>
                <a:lnTo>
                  <a:pt x="3063" y="70761"/>
                </a:lnTo>
                <a:lnTo>
                  <a:pt x="6324" y="70761"/>
                </a:lnTo>
                <a:lnTo>
                  <a:pt x="9334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242483" y="2803136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7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92" y="8892"/>
                </a:lnTo>
                <a:lnTo>
                  <a:pt x="8092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61"/>
                </a:lnTo>
                <a:lnTo>
                  <a:pt x="13770" y="11736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92"/>
                </a:lnTo>
                <a:lnTo>
                  <a:pt x="28641" y="9385"/>
                </a:lnTo>
                <a:lnTo>
                  <a:pt x="31384" y="12791"/>
                </a:lnTo>
                <a:lnTo>
                  <a:pt x="32451" y="15951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299543" y="2803140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15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70"/>
                </a:lnTo>
                <a:lnTo>
                  <a:pt x="3049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7" y="18517"/>
                </a:lnTo>
                <a:lnTo>
                  <a:pt x="2945" y="21628"/>
                </a:lnTo>
                <a:lnTo>
                  <a:pt x="6198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12" y="29641"/>
                </a:lnTo>
                <a:lnTo>
                  <a:pt x="17956" y="30797"/>
                </a:lnTo>
                <a:lnTo>
                  <a:pt x="20699" y="31990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3" y="41173"/>
                </a:lnTo>
                <a:lnTo>
                  <a:pt x="22899" y="44578"/>
                </a:lnTo>
                <a:lnTo>
                  <a:pt x="19685" y="46012"/>
                </a:lnTo>
                <a:lnTo>
                  <a:pt x="17082" y="46493"/>
                </a:lnTo>
                <a:lnTo>
                  <a:pt x="13539" y="46493"/>
                </a:lnTo>
                <a:lnTo>
                  <a:pt x="10199" y="45759"/>
                </a:lnTo>
                <a:lnTo>
                  <a:pt x="6145" y="44157"/>
                </a:lnTo>
                <a:lnTo>
                  <a:pt x="3276" y="42558"/>
                </a:lnTo>
                <a:lnTo>
                  <a:pt x="266" y="42937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93"/>
                </a:lnTo>
                <a:lnTo>
                  <a:pt x="32259" y="46609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2" y="22604"/>
                </a:lnTo>
                <a:lnTo>
                  <a:pt x="16142" y="21449"/>
                </a:lnTo>
                <a:lnTo>
                  <a:pt x="12510" y="19342"/>
                </a:lnTo>
                <a:lnTo>
                  <a:pt x="10123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50" y="8294"/>
                </a:lnTo>
                <a:lnTo>
                  <a:pt x="16015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55"/>
                </a:lnTo>
                <a:lnTo>
                  <a:pt x="29235" y="10097"/>
                </a:lnTo>
                <a:lnTo>
                  <a:pt x="32043" y="8304"/>
                </a:lnTo>
                <a:lnTo>
                  <a:pt x="31978" y="5688"/>
                </a:lnTo>
                <a:lnTo>
                  <a:pt x="30406" y="2908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343291" y="279085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2" y="63144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1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386491" y="2803140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21" y="34427"/>
                </a:lnTo>
                <a:lnTo>
                  <a:pt x="12649" y="31496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7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5"/>
                </a:lnTo>
                <a:lnTo>
                  <a:pt x="37223" y="52959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03"/>
                </a:lnTo>
                <a:lnTo>
                  <a:pt x="7227" y="2908"/>
                </a:lnTo>
                <a:lnTo>
                  <a:pt x="3505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5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7999"/>
                </a:lnTo>
                <a:lnTo>
                  <a:pt x="27787" y="9204"/>
                </a:lnTo>
                <a:lnTo>
                  <a:pt x="30214" y="12330"/>
                </a:lnTo>
                <a:lnTo>
                  <a:pt x="31001" y="15224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19" y="27924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19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6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7" y="46659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445682" y="278021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473625" y="278021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498249" y="2803140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7"/>
                </a:lnTo>
                <a:lnTo>
                  <a:pt x="12650" y="31496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99" y="9204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8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61"/>
                </a:lnTo>
                <a:lnTo>
                  <a:pt x="18352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550935" y="279085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0" y="56631"/>
                </a:lnTo>
                <a:lnTo>
                  <a:pt x="10772" y="60440"/>
                </a:lnTo>
                <a:lnTo>
                  <a:pt x="13093" y="63144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6" y="6308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9" y="56743"/>
                </a:lnTo>
                <a:lnTo>
                  <a:pt x="27296" y="5777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40"/>
                </a:lnTo>
                <a:lnTo>
                  <a:pt x="30114" y="20740"/>
                </a:lnTo>
                <a:lnTo>
                  <a:pt x="31738" y="19303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596356" y="2783768"/>
            <a:ext cx="11076" cy="72290"/>
          </a:xfrm>
          <a:custGeom>
            <a:avLst/>
            <a:gdLst/>
            <a:ahLst/>
            <a:cxnLst/>
            <a:rect l="l" t="t" r="r" b="b"/>
            <a:pathLst>
              <a:path w="11076" h="72290">
                <a:moveTo>
                  <a:pt x="0" y="5425"/>
                </a:moveTo>
                <a:lnTo>
                  <a:pt x="396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56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6" h="72290">
                <a:moveTo>
                  <a:pt x="1410" y="71564"/>
                </a:moveTo>
                <a:lnTo>
                  <a:pt x="3952" y="72290"/>
                </a:lnTo>
                <a:lnTo>
                  <a:pt x="7189" y="72290"/>
                </a:lnTo>
                <a:lnTo>
                  <a:pt x="10048" y="70638"/>
                </a:lnTo>
                <a:lnTo>
                  <a:pt x="10048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621963" y="280314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1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7" y="11455"/>
                </a:lnTo>
                <a:lnTo>
                  <a:pt x="37519" y="15008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4" y="10068"/>
                </a:lnTo>
                <a:lnTo>
                  <a:pt x="2580" y="12952"/>
                </a:lnTo>
                <a:lnTo>
                  <a:pt x="1551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0"/>
                </a:lnTo>
                <a:lnTo>
                  <a:pt x="1475" y="38353"/>
                </a:lnTo>
                <a:lnTo>
                  <a:pt x="2451" y="41615"/>
                </a:lnTo>
                <a:lnTo>
                  <a:pt x="3938" y="44383"/>
                </a:lnTo>
                <a:lnTo>
                  <a:pt x="5918" y="46659"/>
                </a:lnTo>
                <a:lnTo>
                  <a:pt x="10403" y="50670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25"/>
                </a:lnTo>
                <a:lnTo>
                  <a:pt x="10403" y="50670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0" y="42454"/>
                </a:lnTo>
                <a:lnTo>
                  <a:pt x="31193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686986" y="280313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4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892"/>
                </a:lnTo>
                <a:lnTo>
                  <a:pt x="8074" y="2148"/>
                </a:lnTo>
                <a:lnTo>
                  <a:pt x="5523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742135" y="2843615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1" y="467"/>
                </a:lnTo>
                <a:lnTo>
                  <a:pt x="13384" y="0"/>
                </a:lnTo>
                <a:lnTo>
                  <a:pt x="10742" y="50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2"/>
                </a:lnTo>
                <a:lnTo>
                  <a:pt x="14389" y="15199"/>
                </a:lnTo>
                <a:lnTo>
                  <a:pt x="15519" y="13423"/>
                </a:lnTo>
                <a:lnTo>
                  <a:pt x="16927" y="10144"/>
                </a:lnTo>
                <a:lnTo>
                  <a:pt x="17475" y="7480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807399" y="2785543"/>
            <a:ext cx="39063" cy="70232"/>
          </a:xfrm>
          <a:custGeom>
            <a:avLst/>
            <a:gdLst/>
            <a:ahLst/>
            <a:cxnLst/>
            <a:rect l="l" t="t" r="r" b="b"/>
            <a:pathLst>
              <a:path w="39063" h="70232">
                <a:moveTo>
                  <a:pt x="39063" y="66370"/>
                </a:moveTo>
                <a:lnTo>
                  <a:pt x="39024" y="65051"/>
                </a:lnTo>
                <a:lnTo>
                  <a:pt x="37160" y="62459"/>
                </a:lnTo>
                <a:lnTo>
                  <a:pt x="9331" y="62459"/>
                </a:lnTo>
                <a:lnTo>
                  <a:pt x="9331" y="37339"/>
                </a:lnTo>
                <a:lnTo>
                  <a:pt x="32879" y="37339"/>
                </a:lnTo>
                <a:lnTo>
                  <a:pt x="34617" y="35394"/>
                </a:lnTo>
                <a:lnTo>
                  <a:pt x="34682" y="32425"/>
                </a:lnTo>
                <a:lnTo>
                  <a:pt x="32879" y="29794"/>
                </a:lnTo>
                <a:lnTo>
                  <a:pt x="9331" y="29794"/>
                </a:lnTo>
                <a:lnTo>
                  <a:pt x="9331" y="7772"/>
                </a:lnTo>
                <a:lnTo>
                  <a:pt x="37070" y="7772"/>
                </a:lnTo>
                <a:lnTo>
                  <a:pt x="38581" y="5195"/>
                </a:lnTo>
                <a:lnTo>
                  <a:pt x="38581" y="2642"/>
                </a:lnTo>
                <a:lnTo>
                  <a:pt x="36793" y="0"/>
                </a:lnTo>
                <a:lnTo>
                  <a:pt x="3467" y="0"/>
                </a:lnTo>
                <a:lnTo>
                  <a:pt x="1102" y="853"/>
                </a:lnTo>
                <a:lnTo>
                  <a:pt x="0" y="3812"/>
                </a:lnTo>
                <a:lnTo>
                  <a:pt x="0" y="66423"/>
                </a:lnTo>
                <a:lnTo>
                  <a:pt x="368" y="68821"/>
                </a:lnTo>
                <a:lnTo>
                  <a:pt x="3467" y="70232"/>
                </a:lnTo>
                <a:lnTo>
                  <a:pt x="37160" y="70232"/>
                </a:lnTo>
                <a:lnTo>
                  <a:pt x="38757" y="68976"/>
                </a:lnTo>
                <a:lnTo>
                  <a:pt x="39063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863516" y="2803140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8" y="8459"/>
                </a:lnTo>
                <a:lnTo>
                  <a:pt x="22950" y="8675"/>
                </a:lnTo>
                <a:lnTo>
                  <a:pt x="25707" y="9464"/>
                </a:lnTo>
                <a:lnTo>
                  <a:pt x="28375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8"/>
                </a:lnTo>
                <a:lnTo>
                  <a:pt x="20386" y="0"/>
                </a:lnTo>
                <a:lnTo>
                  <a:pt x="17287" y="673"/>
                </a:lnTo>
                <a:lnTo>
                  <a:pt x="14137" y="2580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71"/>
                </a:lnTo>
                <a:lnTo>
                  <a:pt x="8956" y="19141"/>
                </a:lnTo>
                <a:lnTo>
                  <a:pt x="11369" y="15468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901539" y="280314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79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5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53" y="46191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4" y="43116"/>
                </a:lnTo>
                <a:lnTo>
                  <a:pt x="11541" y="40006"/>
                </a:lnTo>
                <a:lnTo>
                  <a:pt x="10095" y="35967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959795" y="2803190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6" y="32816"/>
                </a:moveTo>
                <a:lnTo>
                  <a:pt x="9323" y="30059"/>
                </a:lnTo>
                <a:lnTo>
                  <a:pt x="9323" y="20623"/>
                </a:lnTo>
                <a:lnTo>
                  <a:pt x="10478" y="15821"/>
                </a:lnTo>
                <a:lnTo>
                  <a:pt x="12776" y="12509"/>
                </a:lnTo>
                <a:lnTo>
                  <a:pt x="15076" y="9193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7" y="8304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3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9"/>
                </a:lnTo>
                <a:lnTo>
                  <a:pt x="1436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08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6"/>
                </a:lnTo>
                <a:lnTo>
                  <a:pt x="23456" y="53606"/>
                </a:lnTo>
                <a:lnTo>
                  <a:pt x="26696" y="53110"/>
                </a:lnTo>
                <a:lnTo>
                  <a:pt x="29757" y="52372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4" y="42443"/>
                </a:lnTo>
                <a:lnTo>
                  <a:pt x="36625" y="39660"/>
                </a:lnTo>
                <a:lnTo>
                  <a:pt x="33501" y="41946"/>
                </a:lnTo>
                <a:lnTo>
                  <a:pt x="29872" y="44218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4" y="45463"/>
                </a:lnTo>
                <a:lnTo>
                  <a:pt x="15429" y="43901"/>
                </a:lnTo>
                <a:lnTo>
                  <a:pt x="12851" y="41122"/>
                </a:lnTo>
                <a:lnTo>
                  <a:pt x="10821" y="37551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006231" y="279085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4" y="51347"/>
                </a:lnTo>
                <a:lnTo>
                  <a:pt x="17574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2" y="63144"/>
                </a:lnTo>
                <a:lnTo>
                  <a:pt x="16383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46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051663" y="278376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1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56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90">
                <a:moveTo>
                  <a:pt x="1397" y="71564"/>
                </a:moveTo>
                <a:lnTo>
                  <a:pt x="3938" y="72290"/>
                </a:lnTo>
                <a:lnTo>
                  <a:pt x="7174" y="72290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077262" y="280314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1" y="23911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4" y="11163"/>
                </a:lnTo>
                <a:lnTo>
                  <a:pt x="17691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68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5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0"/>
                </a:lnTo>
                <a:lnTo>
                  <a:pt x="1473" y="38353"/>
                </a:lnTo>
                <a:lnTo>
                  <a:pt x="2452" y="41615"/>
                </a:lnTo>
                <a:lnTo>
                  <a:pt x="3924" y="4438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11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7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0" y="51865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2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142282" y="2803136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47" y="51271"/>
                </a:lnTo>
                <a:lnTo>
                  <a:pt x="42047" y="18011"/>
                </a:lnTo>
                <a:lnTo>
                  <a:pt x="41756" y="15026"/>
                </a:lnTo>
                <a:lnTo>
                  <a:pt x="40563" y="10083"/>
                </a:lnTo>
                <a:lnTo>
                  <a:pt x="38199" y="6073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892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61"/>
                </a:lnTo>
                <a:lnTo>
                  <a:pt x="13751" y="11736"/>
                </a:lnTo>
                <a:lnTo>
                  <a:pt x="18248" y="8561"/>
                </a:lnTo>
                <a:lnTo>
                  <a:pt x="22733" y="7762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225758" y="2803892"/>
            <a:ext cx="73736" cy="52110"/>
          </a:xfrm>
          <a:custGeom>
            <a:avLst/>
            <a:gdLst/>
            <a:ahLst/>
            <a:cxnLst/>
            <a:rect l="l" t="t" r="r" b="b"/>
            <a:pathLst>
              <a:path w="73736" h="52110">
                <a:moveTo>
                  <a:pt x="482" y="3863"/>
                </a:moveTo>
                <a:lnTo>
                  <a:pt x="14757" y="50242"/>
                </a:lnTo>
                <a:lnTo>
                  <a:pt x="15239" y="51170"/>
                </a:lnTo>
                <a:lnTo>
                  <a:pt x="17983" y="52096"/>
                </a:lnTo>
                <a:lnTo>
                  <a:pt x="24203" y="52071"/>
                </a:lnTo>
                <a:lnTo>
                  <a:pt x="26860" y="50242"/>
                </a:lnTo>
                <a:lnTo>
                  <a:pt x="36346" y="14822"/>
                </a:lnTo>
                <a:lnTo>
                  <a:pt x="36562" y="14822"/>
                </a:lnTo>
                <a:lnTo>
                  <a:pt x="46822" y="50242"/>
                </a:lnTo>
                <a:lnTo>
                  <a:pt x="47534" y="51422"/>
                </a:lnTo>
                <a:lnTo>
                  <a:pt x="50138" y="52096"/>
                </a:lnTo>
                <a:lnTo>
                  <a:pt x="55664" y="52110"/>
                </a:lnTo>
                <a:lnTo>
                  <a:pt x="58864" y="50242"/>
                </a:lnTo>
                <a:lnTo>
                  <a:pt x="73238" y="3863"/>
                </a:lnTo>
                <a:lnTo>
                  <a:pt x="73736" y="1577"/>
                </a:lnTo>
                <a:lnTo>
                  <a:pt x="73202" y="472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1" y="42001"/>
                </a:lnTo>
                <a:lnTo>
                  <a:pt x="52956" y="42001"/>
                </a:lnTo>
                <a:lnTo>
                  <a:pt x="41285" y="1628"/>
                </a:lnTo>
                <a:lnTo>
                  <a:pt x="40957" y="864"/>
                </a:lnTo>
                <a:lnTo>
                  <a:pt x="38365" y="25"/>
                </a:lnTo>
                <a:lnTo>
                  <a:pt x="35139" y="25"/>
                </a:lnTo>
                <a:lnTo>
                  <a:pt x="32166" y="1742"/>
                </a:lnTo>
                <a:lnTo>
                  <a:pt x="21374" y="42001"/>
                </a:lnTo>
                <a:lnTo>
                  <a:pt x="21158" y="42001"/>
                </a:lnTo>
                <a:lnTo>
                  <a:pt x="9385" y="1742"/>
                </a:lnTo>
                <a:lnTo>
                  <a:pt x="8291" y="356"/>
                </a:lnTo>
                <a:lnTo>
                  <a:pt x="5458" y="0"/>
                </a:lnTo>
                <a:lnTo>
                  <a:pt x="2905" y="25"/>
                </a:lnTo>
                <a:lnTo>
                  <a:pt x="0" y="1257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312648" y="278376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2" y="8891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6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90">
                <a:moveTo>
                  <a:pt x="1397" y="71564"/>
                </a:moveTo>
                <a:lnTo>
                  <a:pt x="3939" y="72290"/>
                </a:lnTo>
                <a:lnTo>
                  <a:pt x="7175" y="72290"/>
                </a:lnTo>
                <a:lnTo>
                  <a:pt x="10034" y="70638"/>
                </a:lnTo>
                <a:lnTo>
                  <a:pt x="10034" y="21808"/>
                </a:lnTo>
                <a:lnTo>
                  <a:pt x="9818" y="21109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335162" y="279085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8" y="19303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68" y="60440"/>
                </a:lnTo>
                <a:lnTo>
                  <a:pt x="13093" y="63144"/>
                </a:lnTo>
                <a:lnTo>
                  <a:pt x="16380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32" y="6308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381679" y="2780215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2" y="75844"/>
                </a:lnTo>
                <a:lnTo>
                  <a:pt x="39193" y="75844"/>
                </a:lnTo>
                <a:lnTo>
                  <a:pt x="42047" y="74192"/>
                </a:lnTo>
                <a:lnTo>
                  <a:pt x="42047" y="40957"/>
                </a:lnTo>
                <a:lnTo>
                  <a:pt x="41744" y="37947"/>
                </a:lnTo>
                <a:lnTo>
                  <a:pt x="40549" y="33004"/>
                </a:lnTo>
                <a:lnTo>
                  <a:pt x="38199" y="28994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0" y="22920"/>
                </a:lnTo>
                <a:lnTo>
                  <a:pt x="19316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16" y="28242"/>
                </a:lnTo>
                <a:lnTo>
                  <a:pt x="8953" y="30948"/>
                </a:ln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51" y="34657"/>
                </a:lnTo>
                <a:lnTo>
                  <a:pt x="18248" y="31482"/>
                </a:lnTo>
                <a:lnTo>
                  <a:pt x="22734" y="30683"/>
                </a:lnTo>
                <a:lnTo>
                  <a:pt x="25995" y="31013"/>
                </a:lnTo>
                <a:lnTo>
                  <a:pt x="28637" y="32306"/>
                </a:lnTo>
                <a:lnTo>
                  <a:pt x="31380" y="35712"/>
                </a:lnTo>
                <a:lnTo>
                  <a:pt x="32445" y="38872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467258" y="2803140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7"/>
                </a:lnTo>
                <a:lnTo>
                  <a:pt x="12650" y="31496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52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526452" y="278021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554392" y="278021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604400" y="279085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8" y="56743"/>
                </a:lnTo>
                <a:lnTo>
                  <a:pt x="27294" y="57773"/>
                </a:lnTo>
                <a:lnTo>
                  <a:pt x="24411" y="58179"/>
                </a:lnTo>
                <a:lnTo>
                  <a:pt x="21844" y="58179"/>
                </a:lnTo>
                <a:lnTo>
                  <a:pt x="20065" y="57330"/>
                </a:lnTo>
                <a:lnTo>
                  <a:pt x="18075" y="53900"/>
                </a:lnTo>
                <a:lnTo>
                  <a:pt x="17578" y="51347"/>
                </a:lnTo>
                <a:lnTo>
                  <a:pt x="17578" y="20740"/>
                </a:lnTo>
                <a:lnTo>
                  <a:pt x="30114" y="20740"/>
                </a:lnTo>
                <a:lnTo>
                  <a:pt x="31737" y="19303"/>
                </a:lnTo>
                <a:lnTo>
                  <a:pt x="31902" y="16372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40"/>
                </a:lnTo>
                <a:lnTo>
                  <a:pt x="8625" y="20740"/>
                </a:lnTo>
                <a:lnTo>
                  <a:pt x="8625" y="52110"/>
                </a:lnTo>
                <a:lnTo>
                  <a:pt x="9413" y="56631"/>
                </a:lnTo>
                <a:lnTo>
                  <a:pt x="10770" y="60440"/>
                </a:lnTo>
                <a:lnTo>
                  <a:pt x="13096" y="63144"/>
                </a:lnTo>
                <a:lnTo>
                  <a:pt x="16383" y="64836"/>
                </a:lnTo>
                <a:lnTo>
                  <a:pt x="20361" y="65836"/>
                </a:lnTo>
                <a:lnTo>
                  <a:pt x="25391" y="65671"/>
                </a:lnTo>
                <a:lnTo>
                  <a:pt x="28486" y="65102"/>
                </a:lnTo>
                <a:lnTo>
                  <a:pt x="31535" y="6308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651552" y="2780215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7"/>
                </a:lnTo>
                <a:lnTo>
                  <a:pt x="41756" y="37947"/>
                </a:lnTo>
                <a:lnTo>
                  <a:pt x="40549" y="33004"/>
                </a:lnTo>
                <a:lnTo>
                  <a:pt x="38202" y="28994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8" y="22920"/>
                </a:lnTo>
                <a:lnTo>
                  <a:pt x="21934" y="22920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2"/>
                </a:lnTo>
                <a:lnTo>
                  <a:pt x="8953" y="30948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55" y="34657"/>
                </a:lnTo>
                <a:lnTo>
                  <a:pt x="18248" y="31482"/>
                </a:lnTo>
                <a:lnTo>
                  <a:pt x="22734" y="30683"/>
                </a:lnTo>
                <a:lnTo>
                  <a:pt x="25995" y="31013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9" y="38872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709894" y="280314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91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4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5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797460" y="2803140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7"/>
                </a:lnTo>
                <a:lnTo>
                  <a:pt x="12646" y="31496"/>
                </a:lnTo>
                <a:lnTo>
                  <a:pt x="15340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9"/>
                </a:lnTo>
                <a:lnTo>
                  <a:pt x="27785" y="9204"/>
                </a:lnTo>
                <a:lnTo>
                  <a:pt x="30212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88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4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853876" y="2803190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30" y="32816"/>
                </a:moveTo>
                <a:lnTo>
                  <a:pt x="9324" y="30059"/>
                </a:lnTo>
                <a:lnTo>
                  <a:pt x="9324" y="20623"/>
                </a:lnTo>
                <a:lnTo>
                  <a:pt x="10480" y="15821"/>
                </a:lnTo>
                <a:lnTo>
                  <a:pt x="12776" y="12509"/>
                </a:lnTo>
                <a:lnTo>
                  <a:pt x="15076" y="9193"/>
                </a:lnTo>
                <a:lnTo>
                  <a:pt x="18366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57" y="10413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46" y="3200"/>
                </a:lnTo>
                <a:lnTo>
                  <a:pt x="31360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73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9"/>
                </a:lnTo>
                <a:lnTo>
                  <a:pt x="1436" y="38605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99"/>
                </a:lnTo>
                <a:lnTo>
                  <a:pt x="9705" y="50708"/>
                </a:lnTo>
                <a:lnTo>
                  <a:pt x="12423" y="51879"/>
                </a:lnTo>
                <a:lnTo>
                  <a:pt x="15126" y="53035"/>
                </a:lnTo>
                <a:lnTo>
                  <a:pt x="18252" y="53606"/>
                </a:lnTo>
                <a:lnTo>
                  <a:pt x="23456" y="53606"/>
                </a:lnTo>
                <a:lnTo>
                  <a:pt x="26697" y="53110"/>
                </a:lnTo>
                <a:lnTo>
                  <a:pt x="29757" y="52372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8" y="45463"/>
                </a:lnTo>
                <a:lnTo>
                  <a:pt x="15433" y="43901"/>
                </a:lnTo>
                <a:lnTo>
                  <a:pt x="12854" y="41122"/>
                </a:lnTo>
                <a:lnTo>
                  <a:pt x="10821" y="37551"/>
                </a:lnTo>
                <a:lnTo>
                  <a:pt x="963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904042" y="2803190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1"/>
                </a:lnTo>
                <a:lnTo>
                  <a:pt x="12776" y="12509"/>
                </a:lnTo>
                <a:lnTo>
                  <a:pt x="15072" y="9193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7" y="8304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3" y="532"/>
                </a:lnTo>
                <a:lnTo>
                  <a:pt x="13806" y="1597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432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08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3" y="52372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4" y="42443"/>
                </a:lnTo>
                <a:lnTo>
                  <a:pt x="36625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8"/>
                </a:lnTo>
                <a:lnTo>
                  <a:pt x="22895" y="45845"/>
                </a:lnTo>
                <a:lnTo>
                  <a:pt x="18794" y="45463"/>
                </a:lnTo>
                <a:lnTo>
                  <a:pt x="15429" y="43901"/>
                </a:lnTo>
                <a:lnTo>
                  <a:pt x="12851" y="41122"/>
                </a:lnTo>
                <a:lnTo>
                  <a:pt x="10817" y="37551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954370" y="280314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91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012762" y="280314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17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7" y="5194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1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059763" y="2803140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2" y="115"/>
                </a:moveTo>
                <a:lnTo>
                  <a:pt x="16015" y="0"/>
                </a:lnTo>
                <a:lnTo>
                  <a:pt x="13425" y="392"/>
                </a:lnTo>
                <a:lnTo>
                  <a:pt x="8982" y="1979"/>
                </a:lnTo>
                <a:lnTo>
                  <a:pt x="5641" y="4370"/>
                </a:lnTo>
                <a:lnTo>
                  <a:pt x="3039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7" y="18517"/>
                </a:lnTo>
                <a:lnTo>
                  <a:pt x="2948" y="21628"/>
                </a:lnTo>
                <a:lnTo>
                  <a:pt x="6198" y="25210"/>
                </a:lnTo>
                <a:lnTo>
                  <a:pt x="8982" y="26935"/>
                </a:lnTo>
                <a:lnTo>
                  <a:pt x="11937" y="28411"/>
                </a:lnTo>
                <a:lnTo>
                  <a:pt x="15012" y="29641"/>
                </a:lnTo>
                <a:lnTo>
                  <a:pt x="17960" y="30797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8"/>
                </a:lnTo>
                <a:lnTo>
                  <a:pt x="19684" y="46012"/>
                </a:lnTo>
                <a:lnTo>
                  <a:pt x="17082" y="46493"/>
                </a:lnTo>
                <a:lnTo>
                  <a:pt x="13539" y="46493"/>
                </a:lnTo>
                <a:lnTo>
                  <a:pt x="10199" y="45759"/>
                </a:lnTo>
                <a:lnTo>
                  <a:pt x="6149" y="44157"/>
                </a:lnTo>
                <a:lnTo>
                  <a:pt x="3280" y="42558"/>
                </a:lnTo>
                <a:lnTo>
                  <a:pt x="266" y="42937"/>
                </a:lnTo>
                <a:lnTo>
                  <a:pt x="0" y="45518"/>
                </a:lnTo>
                <a:lnTo>
                  <a:pt x="447" y="48820"/>
                </a:lnTo>
                <a:lnTo>
                  <a:pt x="3039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5" y="32551"/>
                </a:lnTo>
                <a:lnTo>
                  <a:pt x="31866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6" y="22604"/>
                </a:lnTo>
                <a:lnTo>
                  <a:pt x="16142" y="21449"/>
                </a:lnTo>
                <a:lnTo>
                  <a:pt x="12510" y="19342"/>
                </a:lnTo>
                <a:lnTo>
                  <a:pt x="10123" y="16584"/>
                </a:lnTo>
                <a:lnTo>
                  <a:pt x="9767" y="13996"/>
                </a:lnTo>
                <a:lnTo>
                  <a:pt x="10325" y="11174"/>
                </a:lnTo>
                <a:lnTo>
                  <a:pt x="12750" y="8294"/>
                </a:lnTo>
                <a:lnTo>
                  <a:pt x="16015" y="7113"/>
                </a:lnTo>
                <a:lnTo>
                  <a:pt x="18874" y="6948"/>
                </a:lnTo>
                <a:lnTo>
                  <a:pt x="22086" y="7138"/>
                </a:lnTo>
                <a:lnTo>
                  <a:pt x="25869" y="8355"/>
                </a:lnTo>
                <a:lnTo>
                  <a:pt x="29235" y="10097"/>
                </a:lnTo>
                <a:lnTo>
                  <a:pt x="32029" y="8304"/>
                </a:lnTo>
                <a:lnTo>
                  <a:pt x="31978" y="5688"/>
                </a:lnTo>
                <a:lnTo>
                  <a:pt x="30406" y="2908"/>
                </a:lnTo>
                <a:lnTo>
                  <a:pt x="27471" y="1461"/>
                </a:lnTo>
                <a:lnTo>
                  <a:pt x="24196" y="547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107233" y="280314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1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68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89" y="2970"/>
                </a:lnTo>
                <a:lnTo>
                  <a:pt x="35406" y="1777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304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0"/>
                </a:lnTo>
                <a:lnTo>
                  <a:pt x="1471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3" y="51865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172890" y="2803140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8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80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213714" y="2783768"/>
            <a:ext cx="11059" cy="72290"/>
          </a:xfrm>
          <a:custGeom>
            <a:avLst/>
            <a:gdLst/>
            <a:ahLst/>
            <a:cxnLst/>
            <a:rect l="l" t="t" r="r" b="b"/>
            <a:pathLst>
              <a:path w="11059" h="72290">
                <a:moveTo>
                  <a:pt x="0" y="5425"/>
                </a:moveTo>
                <a:lnTo>
                  <a:pt x="380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6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90">
                <a:moveTo>
                  <a:pt x="1271" y="71376"/>
                </a:moveTo>
                <a:lnTo>
                  <a:pt x="3934" y="72290"/>
                </a:lnTo>
                <a:lnTo>
                  <a:pt x="7174" y="72290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1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240120" y="280314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91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298512" y="280314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17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7" y="51944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1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6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855191" y="2919549"/>
            <a:ext cx="52476" cy="70473"/>
          </a:xfrm>
          <a:custGeom>
            <a:avLst/>
            <a:gdLst/>
            <a:ahLst/>
            <a:cxnLst/>
            <a:rect l="l" t="t" r="r" b="b"/>
            <a:pathLst>
              <a:path w="52476" h="70473">
                <a:moveTo>
                  <a:pt x="21906" y="69775"/>
                </a:moveTo>
                <a:lnTo>
                  <a:pt x="24598" y="70473"/>
                </a:lnTo>
                <a:lnTo>
                  <a:pt x="27863" y="70473"/>
                </a:lnTo>
                <a:lnTo>
                  <a:pt x="30883" y="68795"/>
                </a:lnTo>
                <a:lnTo>
                  <a:pt x="30883" y="7913"/>
                </a:lnTo>
                <a:lnTo>
                  <a:pt x="50633" y="7913"/>
                </a:lnTo>
                <a:lnTo>
                  <a:pt x="52170" y="6706"/>
                </a:lnTo>
                <a:lnTo>
                  <a:pt x="52476" y="4003"/>
                </a:lnTo>
                <a:lnTo>
                  <a:pt x="52437" y="2707"/>
                </a:lnTo>
                <a:lnTo>
                  <a:pt x="50633" y="0"/>
                </a:lnTo>
                <a:lnTo>
                  <a:pt x="1245" y="50"/>
                </a:lnTo>
                <a:lnTo>
                  <a:pt x="0" y="2707"/>
                </a:lnTo>
                <a:lnTo>
                  <a:pt x="0" y="5295"/>
                </a:lnTo>
                <a:lnTo>
                  <a:pt x="1803" y="7913"/>
                </a:lnTo>
                <a:lnTo>
                  <a:pt x="21549" y="7913"/>
                </a:lnTo>
                <a:lnTo>
                  <a:pt x="21549" y="68795"/>
                </a:lnTo>
                <a:lnTo>
                  <a:pt x="21906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1913990" y="293712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16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71"/>
                </a:lnTo>
                <a:lnTo>
                  <a:pt x="36183" y="44554"/>
                </a:lnTo>
                <a:lnTo>
                  <a:pt x="33275" y="45443"/>
                </a:lnTo>
                <a:lnTo>
                  <a:pt x="29643" y="4619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1" y="27752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1969217" y="2937121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3" y="115"/>
                </a:moveTo>
                <a:lnTo>
                  <a:pt x="16017" y="0"/>
                </a:lnTo>
                <a:lnTo>
                  <a:pt x="13425" y="392"/>
                </a:lnTo>
                <a:lnTo>
                  <a:pt x="8978" y="1993"/>
                </a:lnTo>
                <a:lnTo>
                  <a:pt x="5641" y="4370"/>
                </a:lnTo>
                <a:lnTo>
                  <a:pt x="3049" y="7225"/>
                </a:lnTo>
                <a:lnTo>
                  <a:pt x="1563" y="10731"/>
                </a:lnTo>
                <a:lnTo>
                  <a:pt x="1195" y="14479"/>
                </a:lnTo>
                <a:lnTo>
                  <a:pt x="1537" y="18517"/>
                </a:lnTo>
                <a:lnTo>
                  <a:pt x="2948" y="21629"/>
                </a:lnTo>
                <a:lnTo>
                  <a:pt x="6200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12" y="29641"/>
                </a:lnTo>
                <a:lnTo>
                  <a:pt x="17960" y="30797"/>
                </a:lnTo>
                <a:lnTo>
                  <a:pt x="20703" y="31990"/>
                </a:lnTo>
                <a:lnTo>
                  <a:pt x="23954" y="34276"/>
                </a:lnTo>
                <a:lnTo>
                  <a:pt x="25718" y="37313"/>
                </a:lnTo>
                <a:lnTo>
                  <a:pt x="25463" y="41187"/>
                </a:lnTo>
                <a:lnTo>
                  <a:pt x="22900" y="44578"/>
                </a:lnTo>
                <a:lnTo>
                  <a:pt x="19700" y="46012"/>
                </a:lnTo>
                <a:lnTo>
                  <a:pt x="17096" y="46493"/>
                </a:lnTo>
                <a:lnTo>
                  <a:pt x="13539" y="46493"/>
                </a:lnTo>
                <a:lnTo>
                  <a:pt x="10199" y="45759"/>
                </a:lnTo>
                <a:lnTo>
                  <a:pt x="6149" y="44157"/>
                </a:lnTo>
                <a:lnTo>
                  <a:pt x="3276" y="42558"/>
                </a:lnTo>
                <a:lnTo>
                  <a:pt x="266" y="42937"/>
                </a:lnTo>
                <a:lnTo>
                  <a:pt x="0" y="45529"/>
                </a:lnTo>
                <a:lnTo>
                  <a:pt x="447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50" y="49593"/>
                </a:lnTo>
                <a:lnTo>
                  <a:pt x="32260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5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6" y="22604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52" y="8294"/>
                </a:lnTo>
                <a:lnTo>
                  <a:pt x="16017" y="7113"/>
                </a:lnTo>
                <a:lnTo>
                  <a:pt x="18874" y="6948"/>
                </a:lnTo>
                <a:lnTo>
                  <a:pt x="22086" y="7138"/>
                </a:lnTo>
                <a:lnTo>
                  <a:pt x="25869" y="8370"/>
                </a:lnTo>
                <a:lnTo>
                  <a:pt x="29250" y="10097"/>
                </a:lnTo>
                <a:lnTo>
                  <a:pt x="32044" y="8304"/>
                </a:lnTo>
                <a:lnTo>
                  <a:pt x="31979" y="5688"/>
                </a:lnTo>
                <a:lnTo>
                  <a:pt x="30406" y="2908"/>
                </a:lnTo>
                <a:lnTo>
                  <a:pt x="27472" y="1461"/>
                </a:lnTo>
                <a:lnTo>
                  <a:pt x="24196" y="547"/>
                </a:lnTo>
                <a:lnTo>
                  <a:pt x="2159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2010427" y="292483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6" y="58176"/>
                </a:lnTo>
                <a:lnTo>
                  <a:pt x="21843" y="58176"/>
                </a:lnTo>
                <a:lnTo>
                  <a:pt x="20066" y="57326"/>
                </a:lnTo>
                <a:lnTo>
                  <a:pt x="18070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053306" y="2917753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6"/>
                </a:lnTo>
                <a:lnTo>
                  <a:pt x="10695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410" y="71574"/>
                </a:moveTo>
                <a:lnTo>
                  <a:pt x="3952" y="72287"/>
                </a:lnTo>
                <a:lnTo>
                  <a:pt x="7189" y="72287"/>
                </a:lnTo>
                <a:lnTo>
                  <a:pt x="10048" y="70634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2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410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079802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6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132791" y="2937233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0"/>
                </a:moveTo>
                <a:lnTo>
                  <a:pt x="9500" y="54648"/>
                </a:lnTo>
                <a:lnTo>
                  <a:pt x="11696" y="51559"/>
                </a:lnTo>
                <a:lnTo>
                  <a:pt x="10415" y="39635"/>
                </a:lnTo>
                <a:lnTo>
                  <a:pt x="9817" y="36230"/>
                </a:lnTo>
                <a:close/>
              </a:path>
              <a:path w="46228" h="54648">
                <a:moveTo>
                  <a:pt x="431" y="55727"/>
                </a:moveTo>
                <a:lnTo>
                  <a:pt x="0" y="59194"/>
                </a:lnTo>
                <a:lnTo>
                  <a:pt x="396" y="62812"/>
                </a:lnTo>
                <a:lnTo>
                  <a:pt x="1995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3"/>
                </a:lnTo>
                <a:lnTo>
                  <a:pt x="26009" y="72323"/>
                </a:lnTo>
                <a:lnTo>
                  <a:pt x="29556" y="71880"/>
                </a:lnTo>
                <a:lnTo>
                  <a:pt x="32565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47" y="64043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4" y="48387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2" y="41831"/>
                </a:lnTo>
                <a:lnTo>
                  <a:pt x="14328" y="41756"/>
                </a:lnTo>
                <a:lnTo>
                  <a:pt x="10415" y="39635"/>
                </a:lnTo>
                <a:lnTo>
                  <a:pt x="11696" y="51559"/>
                </a:lnTo>
                <a:lnTo>
                  <a:pt x="14544" y="48981"/>
                </a:lnTo>
                <a:lnTo>
                  <a:pt x="27190" y="49428"/>
                </a:lnTo>
                <a:lnTo>
                  <a:pt x="30114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106"/>
                </a:lnTo>
                <a:lnTo>
                  <a:pt x="36730" y="57340"/>
                </a:lnTo>
                <a:lnTo>
                  <a:pt x="35524" y="60742"/>
                </a:lnTo>
                <a:lnTo>
                  <a:pt x="32475" y="63486"/>
                </a:lnTo>
                <a:lnTo>
                  <a:pt x="29174" y="64706"/>
                </a:lnTo>
                <a:lnTo>
                  <a:pt x="25071" y="65479"/>
                </a:lnTo>
                <a:lnTo>
                  <a:pt x="18086" y="65479"/>
                </a:lnTo>
                <a:lnTo>
                  <a:pt x="14759" y="64883"/>
                </a:lnTo>
                <a:lnTo>
                  <a:pt x="12369" y="63676"/>
                </a:lnTo>
                <a:lnTo>
                  <a:pt x="8790" y="60666"/>
                </a:lnTo>
                <a:lnTo>
                  <a:pt x="8790" y="57567"/>
                </a:lnTo>
                <a:lnTo>
                  <a:pt x="9500" y="54648"/>
                </a:lnTo>
                <a:lnTo>
                  <a:pt x="9817" y="36230"/>
                </a:lnTo>
                <a:lnTo>
                  <a:pt x="11394" y="32879"/>
                </a:lnTo>
                <a:lnTo>
                  <a:pt x="14404" y="33677"/>
                </a:lnTo>
                <a:lnTo>
                  <a:pt x="17985" y="34731"/>
                </a:lnTo>
                <a:lnTo>
                  <a:pt x="16015" y="27190"/>
                </a:lnTo>
                <a:lnTo>
                  <a:pt x="14187" y="25336"/>
                </a:lnTo>
                <a:lnTo>
                  <a:pt x="11455" y="20955"/>
                </a:lnTo>
                <a:lnTo>
                  <a:pt x="11455" y="17726"/>
                </a:lnTo>
                <a:lnTo>
                  <a:pt x="11661" y="14907"/>
                </a:lnTo>
                <a:lnTo>
                  <a:pt x="14253" y="1216"/>
                </a:lnTo>
                <a:lnTo>
                  <a:pt x="9921" y="3200"/>
                </a:lnTo>
                <a:lnTo>
                  <a:pt x="6581" y="6234"/>
                </a:lnTo>
                <a:lnTo>
                  <a:pt x="4345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12"/>
                </a:lnTo>
                <a:lnTo>
                  <a:pt x="4561" y="25587"/>
                </a:lnTo>
                <a:lnTo>
                  <a:pt x="6567" y="28421"/>
                </a:lnTo>
                <a:lnTo>
                  <a:pt x="4104" y="31366"/>
                </a:lnTo>
                <a:lnTo>
                  <a:pt x="2299" y="34833"/>
                </a:lnTo>
                <a:lnTo>
                  <a:pt x="1842" y="39001"/>
                </a:lnTo>
                <a:lnTo>
                  <a:pt x="2275" y="42072"/>
                </a:lnTo>
                <a:lnTo>
                  <a:pt x="3977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28" h="54648">
                <a:moveTo>
                  <a:pt x="11661" y="14907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68" y="7109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57"/>
                </a:lnTo>
                <a:lnTo>
                  <a:pt x="31320" y="11490"/>
                </a:lnTo>
                <a:lnTo>
                  <a:pt x="32235" y="14083"/>
                </a:lnTo>
                <a:lnTo>
                  <a:pt x="32235" y="17409"/>
                </a:lnTo>
                <a:lnTo>
                  <a:pt x="32029" y="20177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3" y="28105"/>
                </a:lnTo>
                <a:lnTo>
                  <a:pt x="16015" y="27190"/>
                </a:lnTo>
                <a:lnTo>
                  <a:pt x="17985" y="34731"/>
                </a:lnTo>
                <a:lnTo>
                  <a:pt x="21870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80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77"/>
                </a:lnTo>
                <a:lnTo>
                  <a:pt x="40806" y="17358"/>
                </a:lnTo>
                <a:lnTo>
                  <a:pt x="40553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39" y="74"/>
                </a:lnTo>
                <a:lnTo>
                  <a:pt x="19127" y="0"/>
                </a:lnTo>
                <a:lnTo>
                  <a:pt x="16574" y="406"/>
                </a:lnTo>
                <a:lnTo>
                  <a:pt x="14253" y="1216"/>
                </a:lnTo>
                <a:lnTo>
                  <a:pt x="11661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213010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17" y="34430"/>
                </a:lnTo>
                <a:lnTo>
                  <a:pt x="12650" y="31495"/>
                </a:lnTo>
                <a:lnTo>
                  <a:pt x="15339" y="30074"/>
                </a:lnTo>
                <a:lnTo>
                  <a:pt x="18961" y="29235"/>
                </a:lnTo>
                <a:lnTo>
                  <a:pt x="2355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4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52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269666" y="293712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324999" y="297081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2"/>
                </a:lnTo>
                <a:lnTo>
                  <a:pt x="39621" y="19227"/>
                </a:lnTo>
                <a:lnTo>
                  <a:pt x="42353" y="19227"/>
                </a:lnTo>
                <a:lnTo>
                  <a:pt x="44919" y="17575"/>
                </a:lnTo>
                <a:lnTo>
                  <a:pt x="44919" y="-54687"/>
                </a:lnTo>
                <a:lnTo>
                  <a:pt x="44679" y="-55425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70"/>
                </a:lnTo>
                <a:lnTo>
                  <a:pt x="26517" y="-33072"/>
                </a:lnTo>
                <a:lnTo>
                  <a:pt x="23900" y="-33695"/>
                </a:lnTo>
                <a:lnTo>
                  <a:pt x="17614" y="-33695"/>
                </a:lnTo>
                <a:lnTo>
                  <a:pt x="14579" y="-33047"/>
                </a:lnTo>
                <a:lnTo>
                  <a:pt x="11962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603"/>
                </a:lnTo>
                <a:lnTo>
                  <a:pt x="441" y="-14226"/>
                </a:lnTo>
                <a:lnTo>
                  <a:pt x="0" y="-10439"/>
                </a:lnTo>
                <a:lnTo>
                  <a:pt x="0" y="-2692"/>
                </a:lnTo>
                <a:lnTo>
                  <a:pt x="355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43" y="9879"/>
                </a:lnTo>
                <a:lnTo>
                  <a:pt x="4521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8"/>
                </a:lnTo>
                <a:lnTo>
                  <a:pt x="9956" y="-14046"/>
                </a:lnTo>
                <a:lnTo>
                  <a:pt x="11123" y="-18301"/>
                </a:lnTo>
                <a:lnTo>
                  <a:pt x="13117" y="-21844"/>
                </a:lnTo>
                <a:lnTo>
                  <a:pt x="16002" y="-24361"/>
                </a:lnTo>
                <a:lnTo>
                  <a:pt x="19533" y="-25998"/>
                </a:lnTo>
                <a:lnTo>
                  <a:pt x="24267" y="-25998"/>
                </a:lnTo>
                <a:lnTo>
                  <a:pt x="28893" y="-23623"/>
                </a:lnTo>
                <a:lnTo>
                  <a:pt x="33489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29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16"/>
                </a:lnTo>
                <a:lnTo>
                  <a:pt x="19076" y="12316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7" y="19977"/>
                </a:lnTo>
                <a:lnTo>
                  <a:pt x="23136" y="19977"/>
                </a:lnTo>
                <a:lnTo>
                  <a:pt x="26174" y="19188"/>
                </a:lnTo>
                <a:lnTo>
                  <a:pt x="28943" y="17640"/>
                </a:lnTo>
                <a:lnTo>
                  <a:pt x="31711" y="16078"/>
                </a:lnTo>
                <a:lnTo>
                  <a:pt x="34380" y="13903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408864" y="2918682"/>
            <a:ext cx="50949" cy="71945"/>
          </a:xfrm>
          <a:custGeom>
            <a:avLst/>
            <a:gdLst/>
            <a:ahLst/>
            <a:cxnLst/>
            <a:rect l="l" t="t" r="r" b="b"/>
            <a:pathLst>
              <a:path w="50949" h="71945">
                <a:moveTo>
                  <a:pt x="0" y="31064"/>
                </a:moveTo>
                <a:lnTo>
                  <a:pt x="0" y="42558"/>
                </a:lnTo>
                <a:lnTo>
                  <a:pt x="698" y="47588"/>
                </a:lnTo>
                <a:lnTo>
                  <a:pt x="2094" y="51944"/>
                </a:lnTo>
                <a:lnTo>
                  <a:pt x="3477" y="56300"/>
                </a:lnTo>
                <a:lnTo>
                  <a:pt x="5471" y="59957"/>
                </a:lnTo>
                <a:lnTo>
                  <a:pt x="8063" y="62942"/>
                </a:lnTo>
                <a:lnTo>
                  <a:pt x="10641" y="65901"/>
                </a:lnTo>
                <a:lnTo>
                  <a:pt x="13776" y="68148"/>
                </a:lnTo>
                <a:lnTo>
                  <a:pt x="17448" y="69659"/>
                </a:lnTo>
                <a:lnTo>
                  <a:pt x="21120" y="71182"/>
                </a:lnTo>
                <a:lnTo>
                  <a:pt x="25234" y="71945"/>
                </a:lnTo>
                <a:lnTo>
                  <a:pt x="32435" y="71945"/>
                </a:lnTo>
                <a:lnTo>
                  <a:pt x="37082" y="71207"/>
                </a:lnTo>
                <a:lnTo>
                  <a:pt x="41287" y="70116"/>
                </a:lnTo>
                <a:lnTo>
                  <a:pt x="44729" y="68705"/>
                </a:lnTo>
                <a:lnTo>
                  <a:pt x="48473" y="66509"/>
                </a:lnTo>
                <a:lnTo>
                  <a:pt x="50708" y="63806"/>
                </a:lnTo>
                <a:lnTo>
                  <a:pt x="50949" y="61139"/>
                </a:lnTo>
                <a:lnTo>
                  <a:pt x="50810" y="58535"/>
                </a:lnTo>
                <a:lnTo>
                  <a:pt x="48247" y="57351"/>
                </a:lnTo>
                <a:lnTo>
                  <a:pt x="45135" y="59500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2" y="63093"/>
                </a:lnTo>
                <a:lnTo>
                  <a:pt x="22096" y="61923"/>
                </a:lnTo>
                <a:lnTo>
                  <a:pt x="19479" y="60756"/>
                </a:lnTo>
                <a:lnTo>
                  <a:pt x="17272" y="59018"/>
                </a:lnTo>
                <a:lnTo>
                  <a:pt x="13665" y="54420"/>
                </a:lnTo>
                <a:lnTo>
                  <a:pt x="12293" y="51563"/>
                </a:lnTo>
                <a:lnTo>
                  <a:pt x="11328" y="48145"/>
                </a:lnTo>
                <a:lnTo>
                  <a:pt x="10364" y="44729"/>
                </a:lnTo>
                <a:lnTo>
                  <a:pt x="9878" y="40791"/>
                </a:lnTo>
                <a:lnTo>
                  <a:pt x="9878" y="31852"/>
                </a:lnTo>
                <a:lnTo>
                  <a:pt x="10374" y="27877"/>
                </a:lnTo>
                <a:lnTo>
                  <a:pt x="11379" y="24371"/>
                </a:lnTo>
                <a:lnTo>
                  <a:pt x="12379" y="20890"/>
                </a:lnTo>
                <a:lnTo>
                  <a:pt x="13790" y="17931"/>
                </a:lnTo>
                <a:lnTo>
                  <a:pt x="15605" y="15505"/>
                </a:lnTo>
                <a:lnTo>
                  <a:pt x="19608" y="11239"/>
                </a:lnTo>
                <a:lnTo>
                  <a:pt x="22171" y="10007"/>
                </a:lnTo>
                <a:lnTo>
                  <a:pt x="24738" y="8751"/>
                </a:lnTo>
                <a:lnTo>
                  <a:pt x="27583" y="8129"/>
                </a:lnTo>
                <a:lnTo>
                  <a:pt x="33591" y="8129"/>
                </a:lnTo>
                <a:lnTo>
                  <a:pt x="38112" y="918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4" y="14554"/>
                </a:lnTo>
                <a:lnTo>
                  <a:pt x="50392" y="13564"/>
                </a:lnTo>
                <a:lnTo>
                  <a:pt x="50684" y="10782"/>
                </a:lnTo>
                <a:lnTo>
                  <a:pt x="50468" y="8229"/>
                </a:lnTo>
                <a:lnTo>
                  <a:pt x="48588" y="5386"/>
                </a:lnTo>
                <a:lnTo>
                  <a:pt x="45186" y="3239"/>
                </a:lnTo>
                <a:lnTo>
                  <a:pt x="42111" y="1993"/>
                </a:lnTo>
                <a:lnTo>
                  <a:pt x="38710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86" y="0"/>
                </a:lnTo>
                <a:lnTo>
                  <a:pt x="22096" y="824"/>
                </a:lnTo>
                <a:lnTo>
                  <a:pt x="18312" y="2487"/>
                </a:lnTo>
                <a:lnTo>
                  <a:pt x="14540" y="4154"/>
                </a:lnTo>
                <a:lnTo>
                  <a:pt x="11289" y="6565"/>
                </a:lnTo>
                <a:lnTo>
                  <a:pt x="8571" y="9726"/>
                </a:lnTo>
                <a:lnTo>
                  <a:pt x="5867" y="12891"/>
                </a:lnTo>
                <a:lnTo>
                  <a:pt x="3757" y="16751"/>
                </a:lnTo>
                <a:lnTo>
                  <a:pt x="2260" y="21311"/>
                </a:lnTo>
                <a:lnTo>
                  <a:pt x="748" y="25869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468173" y="2937121"/>
            <a:ext cx="48831" cy="53657"/>
          </a:xfrm>
          <a:custGeom>
            <a:avLst/>
            <a:gdLst/>
            <a:ahLst/>
            <a:cxnLst/>
            <a:rect l="l" t="t" r="r" b="b"/>
            <a:pathLst>
              <a:path w="48831" h="53657">
                <a:moveTo>
                  <a:pt x="9281" y="23915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08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0"/>
                </a:lnTo>
                <a:lnTo>
                  <a:pt x="38682" y="34670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1" y="43534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31" y="30300"/>
                </a:lnTo>
                <a:lnTo>
                  <a:pt x="4883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4" y="35114"/>
                </a:lnTo>
                <a:lnTo>
                  <a:pt x="1473" y="38353"/>
                </a:lnTo>
                <a:lnTo>
                  <a:pt x="2448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401" y="50672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31" h="53657">
                <a:moveTo>
                  <a:pt x="26974" y="46126"/>
                </a:moveTo>
                <a:lnTo>
                  <a:pt x="21449" y="46126"/>
                </a:lnTo>
                <a:lnTo>
                  <a:pt x="17104" y="44578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39"/>
                </a:lnTo>
                <a:lnTo>
                  <a:pt x="10401" y="50672"/>
                </a:lnTo>
                <a:lnTo>
                  <a:pt x="13370" y="51879"/>
                </a:lnTo>
                <a:lnTo>
                  <a:pt x="16370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2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2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530648" y="293712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0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1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5" y="2768"/>
                </a:lnTo>
                <a:lnTo>
                  <a:pt x="61455" y="557"/>
                </a:lnTo>
                <a:lnTo>
                  <a:pt x="58812" y="0"/>
                </a:lnTo>
                <a:lnTo>
                  <a:pt x="55676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57" y="3924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21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16" y="14069"/>
                </a:lnTo>
                <a:lnTo>
                  <a:pt x="15796" y="10144"/>
                </a:lnTo>
                <a:lnTo>
                  <a:pt x="19961" y="7758"/>
                </a:lnTo>
                <a:lnTo>
                  <a:pt x="23698" y="7758"/>
                </a:lnTo>
                <a:lnTo>
                  <a:pt x="26351" y="8722"/>
                </a:lnTo>
                <a:lnTo>
                  <a:pt x="29361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4" y="52207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67"/>
                </a:lnTo>
                <a:lnTo>
                  <a:pt x="40690" y="17143"/>
                </a:lnTo>
                <a:lnTo>
                  <a:pt x="43192" y="14069"/>
                </a:lnTo>
                <a:lnTo>
                  <a:pt x="47558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620183" y="293712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0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58" y="15036"/>
                </a:lnTo>
                <a:lnTo>
                  <a:pt x="71028" y="10083"/>
                </a:lnTo>
                <a:lnTo>
                  <a:pt x="68771" y="6069"/>
                </a:lnTo>
                <a:lnTo>
                  <a:pt x="65722" y="2768"/>
                </a:lnTo>
                <a:lnTo>
                  <a:pt x="61456" y="557"/>
                </a:lnTo>
                <a:lnTo>
                  <a:pt x="5881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6" y="2170"/>
                </a:lnTo>
                <a:lnTo>
                  <a:pt x="45058" y="3924"/>
                </a:lnTo>
                <a:lnTo>
                  <a:pt x="42138" y="6386"/>
                </a:lnTo>
                <a:lnTo>
                  <a:pt x="38963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85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16" y="14069"/>
                </a:lnTo>
                <a:lnTo>
                  <a:pt x="15797" y="10144"/>
                </a:lnTo>
                <a:lnTo>
                  <a:pt x="19961" y="7758"/>
                </a:lnTo>
                <a:lnTo>
                  <a:pt x="23695" y="7758"/>
                </a:lnTo>
                <a:lnTo>
                  <a:pt x="26338" y="8722"/>
                </a:lnTo>
                <a:lnTo>
                  <a:pt x="29362" y="11555"/>
                </a:lnTo>
                <a:lnTo>
                  <a:pt x="30744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6" y="52207"/>
                </a:lnTo>
                <a:lnTo>
                  <a:pt x="34643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43"/>
                </a:lnTo>
                <a:lnTo>
                  <a:pt x="43192" y="14069"/>
                </a:lnTo>
                <a:lnTo>
                  <a:pt x="47560" y="10144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22"/>
                </a:lnTo>
                <a:lnTo>
                  <a:pt x="61150" y="11555"/>
                </a:lnTo>
                <a:lnTo>
                  <a:pt x="62522" y="14248"/>
                </a:lnTo>
                <a:lnTo>
                  <a:pt x="63244" y="17650"/>
                </a:lnTo>
                <a:lnTo>
                  <a:pt x="63436" y="21588"/>
                </a:lnTo>
                <a:lnTo>
                  <a:pt x="63436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708639" y="291775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8" y="888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8" y="1852"/>
                </a:lnTo>
                <a:lnTo>
                  <a:pt x="7683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731218" y="2937121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13" y="0"/>
                </a:lnTo>
                <a:lnTo>
                  <a:pt x="13425" y="392"/>
                </a:lnTo>
                <a:lnTo>
                  <a:pt x="8978" y="1993"/>
                </a:lnTo>
                <a:lnTo>
                  <a:pt x="5637" y="4370"/>
                </a:lnTo>
                <a:lnTo>
                  <a:pt x="3049" y="7225"/>
                </a:lnTo>
                <a:lnTo>
                  <a:pt x="1563" y="10731"/>
                </a:lnTo>
                <a:lnTo>
                  <a:pt x="1195" y="14479"/>
                </a:lnTo>
                <a:lnTo>
                  <a:pt x="1537" y="18517"/>
                </a:lnTo>
                <a:lnTo>
                  <a:pt x="2945" y="21629"/>
                </a:lnTo>
                <a:lnTo>
                  <a:pt x="6200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12" y="29641"/>
                </a:lnTo>
                <a:lnTo>
                  <a:pt x="17957" y="30797"/>
                </a:lnTo>
                <a:lnTo>
                  <a:pt x="20700" y="31990"/>
                </a:lnTo>
                <a:lnTo>
                  <a:pt x="23950" y="34276"/>
                </a:lnTo>
                <a:lnTo>
                  <a:pt x="25718" y="37313"/>
                </a:lnTo>
                <a:lnTo>
                  <a:pt x="25463" y="41187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2" y="46493"/>
                </a:lnTo>
                <a:lnTo>
                  <a:pt x="13539" y="46493"/>
                </a:lnTo>
                <a:lnTo>
                  <a:pt x="10199" y="45759"/>
                </a:lnTo>
                <a:lnTo>
                  <a:pt x="6145" y="44157"/>
                </a:lnTo>
                <a:lnTo>
                  <a:pt x="3276" y="42558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4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60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52" y="8294"/>
                </a:lnTo>
                <a:lnTo>
                  <a:pt x="16013" y="7113"/>
                </a:lnTo>
                <a:lnTo>
                  <a:pt x="18872" y="6948"/>
                </a:lnTo>
                <a:lnTo>
                  <a:pt x="22086" y="7138"/>
                </a:lnTo>
                <a:lnTo>
                  <a:pt x="25869" y="8370"/>
                </a:lnTo>
                <a:lnTo>
                  <a:pt x="29246" y="10097"/>
                </a:lnTo>
                <a:lnTo>
                  <a:pt x="32043" y="8304"/>
                </a:lnTo>
                <a:lnTo>
                  <a:pt x="31978" y="5688"/>
                </a:lnTo>
                <a:lnTo>
                  <a:pt x="30402" y="2908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775023" y="2937121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52" y="4370"/>
                </a:lnTo>
                <a:lnTo>
                  <a:pt x="3049" y="7225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5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6" y="34276"/>
                </a:lnTo>
                <a:lnTo>
                  <a:pt x="25718" y="37313"/>
                </a:lnTo>
                <a:lnTo>
                  <a:pt x="25477" y="41187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60" y="46608"/>
                </a:lnTo>
                <a:lnTo>
                  <a:pt x="34113" y="42696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6" y="10097"/>
                </a:lnTo>
                <a:lnTo>
                  <a:pt x="32043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821658" y="2917753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1"/>
                </a:moveTo>
                <a:lnTo>
                  <a:pt x="392" y="888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52"/>
                </a:lnTo>
                <a:lnTo>
                  <a:pt x="7697" y="0"/>
                </a:lnTo>
                <a:lnTo>
                  <a:pt x="3456" y="0"/>
                </a:lnTo>
                <a:lnTo>
                  <a:pt x="407" y="1889"/>
                </a:lnTo>
                <a:lnTo>
                  <a:pt x="0" y="5421"/>
                </a:lnTo>
                <a:close/>
              </a:path>
              <a:path w="11074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4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844727" y="293712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98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3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17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72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4"/>
                </a:lnTo>
                <a:lnTo>
                  <a:pt x="3118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907205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7143"/>
                </a:lnTo>
                <a:lnTo>
                  <a:pt x="11404" y="14069"/>
                </a:lnTo>
                <a:lnTo>
                  <a:pt x="13769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964531" y="2917753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6"/>
                </a:lnTo>
                <a:lnTo>
                  <a:pt x="10695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410" y="71574"/>
                </a:moveTo>
                <a:lnTo>
                  <a:pt x="3952" y="72287"/>
                </a:lnTo>
                <a:lnTo>
                  <a:pt x="7189" y="72287"/>
                </a:lnTo>
                <a:lnTo>
                  <a:pt x="10046" y="70634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2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410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991027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6"/>
                </a:lnTo>
                <a:lnTo>
                  <a:pt x="18251" y="8557"/>
                </a:lnTo>
                <a:lnTo>
                  <a:pt x="22734" y="7758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044016" y="2937233"/>
            <a:ext cx="46231" cy="54648"/>
          </a:xfrm>
          <a:custGeom>
            <a:avLst/>
            <a:gdLst/>
            <a:ahLst/>
            <a:cxnLst/>
            <a:rect l="l" t="t" r="r" b="b"/>
            <a:pathLst>
              <a:path w="46231" h="54648">
                <a:moveTo>
                  <a:pt x="9817" y="36230"/>
                </a:moveTo>
                <a:lnTo>
                  <a:pt x="9500" y="54648"/>
                </a:lnTo>
                <a:lnTo>
                  <a:pt x="11700" y="51559"/>
                </a:lnTo>
                <a:lnTo>
                  <a:pt x="10415" y="39635"/>
                </a:lnTo>
                <a:lnTo>
                  <a:pt x="9817" y="36230"/>
                </a:lnTo>
                <a:close/>
              </a:path>
              <a:path w="46231" h="54648">
                <a:moveTo>
                  <a:pt x="431" y="55727"/>
                </a:moveTo>
                <a:lnTo>
                  <a:pt x="0" y="59194"/>
                </a:lnTo>
                <a:lnTo>
                  <a:pt x="396" y="62812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3"/>
                </a:lnTo>
                <a:lnTo>
                  <a:pt x="26009" y="72323"/>
                </a:lnTo>
                <a:lnTo>
                  <a:pt x="29555" y="71880"/>
                </a:lnTo>
                <a:lnTo>
                  <a:pt x="32565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47" y="64043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4" y="48387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1"/>
                </a:lnTo>
                <a:lnTo>
                  <a:pt x="14328" y="41756"/>
                </a:lnTo>
                <a:lnTo>
                  <a:pt x="10415" y="39635"/>
                </a:lnTo>
                <a:lnTo>
                  <a:pt x="11700" y="51559"/>
                </a:lnTo>
                <a:lnTo>
                  <a:pt x="14544" y="48981"/>
                </a:lnTo>
                <a:lnTo>
                  <a:pt x="27190" y="49428"/>
                </a:lnTo>
                <a:lnTo>
                  <a:pt x="30114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106"/>
                </a:lnTo>
                <a:lnTo>
                  <a:pt x="36730" y="57340"/>
                </a:lnTo>
                <a:lnTo>
                  <a:pt x="35524" y="60742"/>
                </a:lnTo>
                <a:lnTo>
                  <a:pt x="32475" y="63486"/>
                </a:lnTo>
                <a:lnTo>
                  <a:pt x="29174" y="64706"/>
                </a:lnTo>
                <a:lnTo>
                  <a:pt x="25069" y="65479"/>
                </a:lnTo>
                <a:lnTo>
                  <a:pt x="18086" y="65479"/>
                </a:lnTo>
                <a:lnTo>
                  <a:pt x="14759" y="64883"/>
                </a:lnTo>
                <a:lnTo>
                  <a:pt x="12369" y="63676"/>
                </a:lnTo>
                <a:lnTo>
                  <a:pt x="8790" y="60666"/>
                </a:lnTo>
                <a:lnTo>
                  <a:pt x="8790" y="57567"/>
                </a:lnTo>
                <a:lnTo>
                  <a:pt x="9500" y="54648"/>
                </a:lnTo>
                <a:lnTo>
                  <a:pt x="9817" y="36230"/>
                </a:lnTo>
                <a:lnTo>
                  <a:pt x="11394" y="32879"/>
                </a:lnTo>
                <a:lnTo>
                  <a:pt x="14403" y="33677"/>
                </a:lnTo>
                <a:lnTo>
                  <a:pt x="17985" y="34731"/>
                </a:lnTo>
                <a:lnTo>
                  <a:pt x="16015" y="27190"/>
                </a:lnTo>
                <a:lnTo>
                  <a:pt x="14187" y="25336"/>
                </a:lnTo>
                <a:lnTo>
                  <a:pt x="11455" y="20955"/>
                </a:lnTo>
                <a:lnTo>
                  <a:pt x="11455" y="17726"/>
                </a:lnTo>
                <a:lnTo>
                  <a:pt x="11659" y="14907"/>
                </a:lnTo>
                <a:lnTo>
                  <a:pt x="14251" y="1216"/>
                </a:lnTo>
                <a:lnTo>
                  <a:pt x="9921" y="3200"/>
                </a:lnTo>
                <a:lnTo>
                  <a:pt x="6581" y="6234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12"/>
                </a:lnTo>
                <a:lnTo>
                  <a:pt x="4560" y="25587"/>
                </a:lnTo>
                <a:lnTo>
                  <a:pt x="6565" y="28421"/>
                </a:lnTo>
                <a:lnTo>
                  <a:pt x="4103" y="31366"/>
                </a:lnTo>
                <a:lnTo>
                  <a:pt x="2299" y="34833"/>
                </a:lnTo>
                <a:lnTo>
                  <a:pt x="1842" y="39001"/>
                </a:lnTo>
                <a:lnTo>
                  <a:pt x="2274" y="42072"/>
                </a:lnTo>
                <a:lnTo>
                  <a:pt x="3977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31" h="54648">
                <a:moveTo>
                  <a:pt x="11659" y="14907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68" y="7109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7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29" y="20177"/>
                </a:lnTo>
                <a:lnTo>
                  <a:pt x="30556" y="23939"/>
                </a:lnTo>
                <a:lnTo>
                  <a:pt x="27788" y="26694"/>
                </a:lnTo>
                <a:lnTo>
                  <a:pt x="25185" y="27824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5" y="34731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80" y="33793"/>
                </a:lnTo>
                <a:lnTo>
                  <a:pt x="33887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77"/>
                </a:lnTo>
                <a:lnTo>
                  <a:pt x="40806" y="17358"/>
                </a:lnTo>
                <a:lnTo>
                  <a:pt x="40553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31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43" y="74"/>
                </a:lnTo>
                <a:lnTo>
                  <a:pt x="19126" y="0"/>
                </a:lnTo>
                <a:lnTo>
                  <a:pt x="16574" y="406"/>
                </a:lnTo>
                <a:lnTo>
                  <a:pt x="14251" y="1216"/>
                </a:lnTo>
                <a:lnTo>
                  <a:pt x="11659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124126" y="2937121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10" y="14604"/>
                </a:lnTo>
                <a:lnTo>
                  <a:pt x="14198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3" y="38353"/>
                </a:lnTo>
                <a:lnTo>
                  <a:pt x="2452" y="41619"/>
                </a:lnTo>
                <a:lnTo>
                  <a:pt x="3938" y="44387"/>
                </a:lnTo>
                <a:lnTo>
                  <a:pt x="5919" y="46673"/>
                </a:lnTo>
                <a:lnTo>
                  <a:pt x="10401" y="50672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72"/>
                </a:lnTo>
                <a:lnTo>
                  <a:pt x="13385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2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91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180308" y="2913792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2" y="12993"/>
                </a:moveTo>
                <a:lnTo>
                  <a:pt x="8625" y="15913"/>
                </a:lnTo>
                <a:lnTo>
                  <a:pt x="8625" y="24358"/>
                </a:lnTo>
                <a:lnTo>
                  <a:pt x="1742" y="24358"/>
                </a:lnTo>
                <a:lnTo>
                  <a:pt x="294" y="25514"/>
                </a:lnTo>
                <a:lnTo>
                  <a:pt x="0" y="28106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599"/>
                </a:lnTo>
                <a:lnTo>
                  <a:pt x="8992" y="75539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2" y="74599"/>
                </a:lnTo>
                <a:lnTo>
                  <a:pt x="17642" y="31803"/>
                </a:lnTo>
                <a:lnTo>
                  <a:pt x="28550" y="31803"/>
                </a:lnTo>
                <a:lnTo>
                  <a:pt x="30175" y="30341"/>
                </a:lnTo>
                <a:lnTo>
                  <a:pt x="30330" y="27421"/>
                </a:lnTo>
                <a:lnTo>
                  <a:pt x="28550" y="24358"/>
                </a:lnTo>
                <a:lnTo>
                  <a:pt x="17642" y="24358"/>
                </a:lnTo>
                <a:lnTo>
                  <a:pt x="17642" y="19037"/>
                </a:lnTo>
                <a:lnTo>
                  <a:pt x="17769" y="15163"/>
                </a:lnTo>
                <a:lnTo>
                  <a:pt x="18262" y="12230"/>
                </a:lnTo>
                <a:lnTo>
                  <a:pt x="20603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12" y="8421"/>
                </a:lnTo>
                <a:lnTo>
                  <a:pt x="32691" y="8356"/>
                </a:lnTo>
                <a:lnTo>
                  <a:pt x="33047" y="5692"/>
                </a:lnTo>
                <a:lnTo>
                  <a:pt x="32971" y="3924"/>
                </a:lnTo>
                <a:lnTo>
                  <a:pt x="30822" y="1120"/>
                </a:lnTo>
                <a:lnTo>
                  <a:pt x="28054" y="342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8"/>
                </a:lnTo>
                <a:lnTo>
                  <a:pt x="15419" y="1844"/>
                </a:lnTo>
                <a:lnTo>
                  <a:pt x="12484" y="4547"/>
                </a:lnTo>
                <a:lnTo>
                  <a:pt x="10213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247329" y="2919549"/>
            <a:ext cx="36893" cy="70524"/>
          </a:xfrm>
          <a:custGeom>
            <a:avLst/>
            <a:gdLst/>
            <a:ahLst/>
            <a:cxnLst/>
            <a:rect l="l" t="t" r="r" b="b"/>
            <a:pathLst>
              <a:path w="36893" h="70524">
                <a:moveTo>
                  <a:pt x="9331" y="7913"/>
                </a:moveTo>
                <a:lnTo>
                  <a:pt x="35050" y="7913"/>
                </a:lnTo>
                <a:lnTo>
                  <a:pt x="36587" y="6706"/>
                </a:lnTo>
                <a:lnTo>
                  <a:pt x="36893" y="4003"/>
                </a:lnTo>
                <a:lnTo>
                  <a:pt x="36854" y="2707"/>
                </a:lnTo>
                <a:lnTo>
                  <a:pt x="35050" y="0"/>
                </a:lnTo>
                <a:lnTo>
                  <a:pt x="3467" y="0"/>
                </a:lnTo>
                <a:lnTo>
                  <a:pt x="1102" y="828"/>
                </a:lnTo>
                <a:lnTo>
                  <a:pt x="0" y="3787"/>
                </a:lnTo>
                <a:lnTo>
                  <a:pt x="0" y="68795"/>
                </a:lnTo>
                <a:lnTo>
                  <a:pt x="976" y="70067"/>
                </a:lnTo>
                <a:lnTo>
                  <a:pt x="3794" y="70524"/>
                </a:lnTo>
                <a:lnTo>
                  <a:pt x="6361" y="70473"/>
                </a:lnTo>
                <a:lnTo>
                  <a:pt x="9331" y="68795"/>
                </a:lnTo>
                <a:lnTo>
                  <a:pt x="9331" y="39549"/>
                </a:lnTo>
                <a:lnTo>
                  <a:pt x="33642" y="39549"/>
                </a:lnTo>
                <a:lnTo>
                  <a:pt x="35305" y="37896"/>
                </a:lnTo>
                <a:lnTo>
                  <a:pt x="35482" y="34888"/>
                </a:lnTo>
                <a:lnTo>
                  <a:pt x="33642" y="31788"/>
                </a:lnTo>
                <a:lnTo>
                  <a:pt x="9331" y="31788"/>
                </a:lnTo>
                <a:lnTo>
                  <a:pt x="9331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297728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6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319707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3" y="2984"/>
                </a:lnTo>
                <a:lnTo>
                  <a:pt x="35410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2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72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378870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5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6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52" y="46673"/>
                </a:lnTo>
                <a:lnTo>
                  <a:pt x="15458" y="46673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429013" y="292483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73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471898" y="2917753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2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407" y="71574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4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2"/>
                </a:lnTo>
                <a:lnTo>
                  <a:pt x="3948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498390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7143"/>
                </a:lnTo>
                <a:lnTo>
                  <a:pt x="11404" y="14069"/>
                </a:lnTo>
                <a:lnTo>
                  <a:pt x="13769" y="11746"/>
                </a:lnTo>
                <a:lnTo>
                  <a:pt x="18251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551382" y="2937233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27" y="36230"/>
                </a:moveTo>
                <a:lnTo>
                  <a:pt x="9499" y="54648"/>
                </a:lnTo>
                <a:lnTo>
                  <a:pt x="11696" y="51559"/>
                </a:lnTo>
                <a:lnTo>
                  <a:pt x="10413" y="39635"/>
                </a:lnTo>
                <a:lnTo>
                  <a:pt x="9827" y="36230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1" y="71880"/>
                </a:lnTo>
                <a:lnTo>
                  <a:pt x="32561" y="70991"/>
                </a:lnTo>
                <a:lnTo>
                  <a:pt x="35560" y="70102"/>
                </a:lnTo>
                <a:lnTo>
                  <a:pt x="39966" y="67359"/>
                </a:lnTo>
                <a:lnTo>
                  <a:pt x="43343" y="64043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2" y="51598"/>
                </a:lnTo>
                <a:lnTo>
                  <a:pt x="43610" y="48387"/>
                </a:lnTo>
                <a:lnTo>
                  <a:pt x="40967" y="45921"/>
                </a:lnTo>
                <a:lnTo>
                  <a:pt x="37731" y="43977"/>
                </a:lnTo>
                <a:lnTo>
                  <a:pt x="33677" y="42786"/>
                </a:lnTo>
                <a:lnTo>
                  <a:pt x="29029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3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6"/>
                </a:lnTo>
                <a:lnTo>
                  <a:pt x="36741" y="57340"/>
                </a:lnTo>
                <a:lnTo>
                  <a:pt x="35520" y="60742"/>
                </a:lnTo>
                <a:lnTo>
                  <a:pt x="32471" y="63486"/>
                </a:lnTo>
                <a:lnTo>
                  <a:pt x="29170" y="64706"/>
                </a:lnTo>
                <a:lnTo>
                  <a:pt x="25069" y="65479"/>
                </a:lnTo>
                <a:lnTo>
                  <a:pt x="18082" y="65479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99" y="54648"/>
                </a:lnTo>
                <a:lnTo>
                  <a:pt x="9827" y="36230"/>
                </a:lnTo>
                <a:lnTo>
                  <a:pt x="11390" y="32879"/>
                </a:lnTo>
                <a:lnTo>
                  <a:pt x="14399" y="33677"/>
                </a:lnTo>
                <a:lnTo>
                  <a:pt x="17981" y="34731"/>
                </a:lnTo>
                <a:lnTo>
                  <a:pt x="16012" y="27190"/>
                </a:lnTo>
                <a:lnTo>
                  <a:pt x="14183" y="25336"/>
                </a:lnTo>
                <a:lnTo>
                  <a:pt x="11455" y="20955"/>
                </a:lnTo>
                <a:lnTo>
                  <a:pt x="11455" y="17726"/>
                </a:lnTo>
                <a:lnTo>
                  <a:pt x="11656" y="14907"/>
                </a:lnTo>
                <a:lnTo>
                  <a:pt x="14248" y="1216"/>
                </a:lnTo>
                <a:lnTo>
                  <a:pt x="9917" y="3200"/>
                </a:lnTo>
                <a:lnTo>
                  <a:pt x="6577" y="6234"/>
                </a:lnTo>
                <a:lnTo>
                  <a:pt x="4340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1" y="22212"/>
                </a:lnTo>
                <a:lnTo>
                  <a:pt x="4556" y="25587"/>
                </a:lnTo>
                <a:lnTo>
                  <a:pt x="6565" y="28421"/>
                </a:lnTo>
                <a:lnTo>
                  <a:pt x="4099" y="31366"/>
                </a:lnTo>
                <a:lnTo>
                  <a:pt x="2296" y="34833"/>
                </a:lnTo>
                <a:lnTo>
                  <a:pt x="1838" y="39001"/>
                </a:lnTo>
                <a:lnTo>
                  <a:pt x="2270" y="42072"/>
                </a:lnTo>
                <a:lnTo>
                  <a:pt x="3973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6" y="14907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4" y="7109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57"/>
                </a:lnTo>
                <a:lnTo>
                  <a:pt x="31315" y="11490"/>
                </a:lnTo>
                <a:lnTo>
                  <a:pt x="32230" y="14083"/>
                </a:lnTo>
                <a:lnTo>
                  <a:pt x="32230" y="17409"/>
                </a:lnTo>
                <a:lnTo>
                  <a:pt x="32029" y="20177"/>
                </a:lnTo>
                <a:lnTo>
                  <a:pt x="30556" y="23939"/>
                </a:lnTo>
                <a:lnTo>
                  <a:pt x="27787" y="26694"/>
                </a:lnTo>
                <a:lnTo>
                  <a:pt x="25181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1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7" y="33793"/>
                </a:lnTo>
                <a:lnTo>
                  <a:pt x="33882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5" y="20177"/>
                </a:lnTo>
                <a:lnTo>
                  <a:pt x="40805" y="17358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8" y="74"/>
                </a:lnTo>
                <a:lnTo>
                  <a:pt x="19126" y="0"/>
                </a:lnTo>
                <a:lnTo>
                  <a:pt x="16573" y="406"/>
                </a:lnTo>
                <a:lnTo>
                  <a:pt x="14248" y="1216"/>
                </a:lnTo>
                <a:lnTo>
                  <a:pt x="11656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603705" y="2977596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5"/>
                </a:moveTo>
                <a:lnTo>
                  <a:pt x="17639" y="3416"/>
                </a:lnTo>
                <a:lnTo>
                  <a:pt x="16001" y="471"/>
                </a:lnTo>
                <a:lnTo>
                  <a:pt x="13388" y="0"/>
                </a:lnTo>
                <a:lnTo>
                  <a:pt x="10745" y="50"/>
                </a:lnTo>
                <a:lnTo>
                  <a:pt x="7721" y="1487"/>
                </a:lnTo>
                <a:lnTo>
                  <a:pt x="7227" y="4395"/>
                </a:lnTo>
                <a:lnTo>
                  <a:pt x="7227" y="11339"/>
                </a:lnTo>
                <a:lnTo>
                  <a:pt x="0" y="26262"/>
                </a:lnTo>
                <a:lnTo>
                  <a:pt x="1421" y="27863"/>
                </a:lnTo>
                <a:lnTo>
                  <a:pt x="4268" y="27812"/>
                </a:lnTo>
                <a:lnTo>
                  <a:pt x="6946" y="2636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30" y="10148"/>
                </a:lnTo>
                <a:lnTo>
                  <a:pt x="17473" y="7491"/>
                </a:lnTo>
                <a:lnTo>
                  <a:pt x="17639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663881" y="2919542"/>
            <a:ext cx="53990" cy="70208"/>
          </a:xfrm>
          <a:custGeom>
            <a:avLst/>
            <a:gdLst/>
            <a:ahLst/>
            <a:cxnLst/>
            <a:rect l="l" t="t" r="r" b="b"/>
            <a:pathLst>
              <a:path w="53990" h="70208">
                <a:moveTo>
                  <a:pt x="42621" y="46850"/>
                </a:moveTo>
                <a:lnTo>
                  <a:pt x="41595" y="50342"/>
                </a:lnTo>
                <a:lnTo>
                  <a:pt x="40043" y="53240"/>
                </a:lnTo>
                <a:lnTo>
                  <a:pt x="35928" y="57873"/>
                </a:lnTo>
                <a:lnTo>
                  <a:pt x="33351" y="59590"/>
                </a:lnTo>
                <a:lnTo>
                  <a:pt x="30276" y="60707"/>
                </a:lnTo>
                <a:lnTo>
                  <a:pt x="27205" y="61837"/>
                </a:lnTo>
                <a:lnTo>
                  <a:pt x="23418" y="62395"/>
                </a:lnTo>
                <a:lnTo>
                  <a:pt x="18936" y="62395"/>
                </a:lnTo>
                <a:lnTo>
                  <a:pt x="24347" y="70208"/>
                </a:lnTo>
                <a:lnTo>
                  <a:pt x="29517" y="69470"/>
                </a:lnTo>
                <a:lnTo>
                  <a:pt x="33858" y="67983"/>
                </a:lnTo>
                <a:lnTo>
                  <a:pt x="38204" y="66499"/>
                </a:lnTo>
                <a:lnTo>
                  <a:pt x="41871" y="64274"/>
                </a:lnTo>
                <a:lnTo>
                  <a:pt x="44846" y="61280"/>
                </a:lnTo>
                <a:lnTo>
                  <a:pt x="47830" y="58295"/>
                </a:lnTo>
                <a:lnTo>
                  <a:pt x="50101" y="54533"/>
                </a:lnTo>
                <a:lnTo>
                  <a:pt x="51663" y="50001"/>
                </a:lnTo>
                <a:lnTo>
                  <a:pt x="53215" y="45454"/>
                </a:lnTo>
                <a:lnTo>
                  <a:pt x="53990" y="40147"/>
                </a:lnTo>
                <a:lnTo>
                  <a:pt x="53990" y="28793"/>
                </a:lnTo>
                <a:lnTo>
                  <a:pt x="53266" y="24055"/>
                </a:lnTo>
                <a:lnTo>
                  <a:pt x="51794" y="19865"/>
                </a:lnTo>
                <a:lnTo>
                  <a:pt x="50332" y="15660"/>
                </a:lnTo>
                <a:lnTo>
                  <a:pt x="48172" y="12078"/>
                </a:lnTo>
                <a:lnTo>
                  <a:pt x="45338" y="9144"/>
                </a:lnTo>
                <a:lnTo>
                  <a:pt x="42495" y="6184"/>
                </a:lnTo>
                <a:lnTo>
                  <a:pt x="38977" y="3938"/>
                </a:lnTo>
                <a:lnTo>
                  <a:pt x="34787" y="2362"/>
                </a:lnTo>
                <a:lnTo>
                  <a:pt x="30582" y="788"/>
                </a:lnTo>
                <a:lnTo>
                  <a:pt x="25452" y="0"/>
                </a:lnTo>
                <a:lnTo>
                  <a:pt x="19382" y="0"/>
                </a:lnTo>
                <a:lnTo>
                  <a:pt x="9335" y="7748"/>
                </a:lnTo>
                <a:lnTo>
                  <a:pt x="23674" y="7748"/>
                </a:lnTo>
                <a:lnTo>
                  <a:pt x="27637" y="8421"/>
                </a:lnTo>
                <a:lnTo>
                  <a:pt x="30708" y="9767"/>
                </a:lnTo>
                <a:lnTo>
                  <a:pt x="33797" y="11099"/>
                </a:lnTo>
                <a:lnTo>
                  <a:pt x="36335" y="12967"/>
                </a:lnTo>
                <a:lnTo>
                  <a:pt x="40349" y="17744"/>
                </a:lnTo>
                <a:lnTo>
                  <a:pt x="41822" y="20563"/>
                </a:lnTo>
                <a:lnTo>
                  <a:pt x="42760" y="23839"/>
                </a:lnTo>
                <a:lnTo>
                  <a:pt x="43700" y="27115"/>
                </a:lnTo>
                <a:lnTo>
                  <a:pt x="44173" y="30647"/>
                </a:lnTo>
                <a:lnTo>
                  <a:pt x="44173" y="39232"/>
                </a:lnTo>
                <a:lnTo>
                  <a:pt x="43651" y="43359"/>
                </a:lnTo>
                <a:lnTo>
                  <a:pt x="42621" y="46850"/>
                </a:lnTo>
                <a:close/>
              </a:path>
              <a:path w="53990" h="70208">
                <a:moveTo>
                  <a:pt x="0" y="3798"/>
                </a:moveTo>
                <a:lnTo>
                  <a:pt x="0" y="66421"/>
                </a:lnTo>
                <a:lnTo>
                  <a:pt x="382" y="68811"/>
                </a:lnTo>
                <a:lnTo>
                  <a:pt x="3482" y="70208"/>
                </a:lnTo>
                <a:lnTo>
                  <a:pt x="24347" y="70208"/>
                </a:lnTo>
                <a:lnTo>
                  <a:pt x="18936" y="62395"/>
                </a:lnTo>
                <a:lnTo>
                  <a:pt x="9335" y="62395"/>
                </a:lnTo>
                <a:lnTo>
                  <a:pt x="9335" y="7748"/>
                </a:lnTo>
                <a:lnTo>
                  <a:pt x="19382" y="0"/>
                </a:lnTo>
                <a:lnTo>
                  <a:pt x="3482" y="0"/>
                </a:lnTo>
                <a:lnTo>
                  <a:pt x="1120" y="839"/>
                </a:lnTo>
                <a:lnTo>
                  <a:pt x="0" y="3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728012" y="293712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5" y="6998"/>
                </a:lnTo>
                <a:lnTo>
                  <a:pt x="38389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19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2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790486" y="293712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0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36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68"/>
                </a:lnTo>
                <a:lnTo>
                  <a:pt x="61456" y="557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62" y="3924"/>
                </a:lnTo>
                <a:lnTo>
                  <a:pt x="42138" y="6386"/>
                </a:lnTo>
                <a:lnTo>
                  <a:pt x="38963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87" y="0"/>
                </a:lnTo>
                <a:lnTo>
                  <a:pt x="18680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5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16" y="14069"/>
                </a:lnTo>
                <a:lnTo>
                  <a:pt x="15801" y="10144"/>
                </a:lnTo>
                <a:lnTo>
                  <a:pt x="19965" y="7758"/>
                </a:lnTo>
                <a:lnTo>
                  <a:pt x="23699" y="7758"/>
                </a:lnTo>
                <a:lnTo>
                  <a:pt x="26352" y="8722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8" y="5220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2" y="51267"/>
                </a:lnTo>
                <a:lnTo>
                  <a:pt x="40702" y="17143"/>
                </a:lnTo>
                <a:lnTo>
                  <a:pt x="43192" y="14069"/>
                </a:lnTo>
                <a:lnTo>
                  <a:pt x="47560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2"/>
                </a:lnTo>
                <a:lnTo>
                  <a:pt x="61150" y="11555"/>
                </a:lnTo>
                <a:lnTo>
                  <a:pt x="62522" y="14248"/>
                </a:lnTo>
                <a:lnTo>
                  <a:pt x="63259" y="17650"/>
                </a:lnTo>
                <a:lnTo>
                  <a:pt x="63436" y="21588"/>
                </a:lnTo>
                <a:lnTo>
                  <a:pt x="63436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876771" y="293712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42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6998"/>
                </a:lnTo>
                <a:lnTo>
                  <a:pt x="3058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4"/>
                </a:lnTo>
                <a:lnTo>
                  <a:pt x="835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0"/>
                </a:lnTo>
                <a:lnTo>
                  <a:pt x="39460" y="43271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52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930095" y="2977596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41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26" y="10148"/>
                </a:lnTo>
                <a:lnTo>
                  <a:pt x="17473" y="749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990279" y="2919549"/>
            <a:ext cx="36893" cy="70524"/>
          </a:xfrm>
          <a:custGeom>
            <a:avLst/>
            <a:gdLst/>
            <a:ahLst/>
            <a:cxnLst/>
            <a:rect l="l" t="t" r="r" b="b"/>
            <a:pathLst>
              <a:path w="36893" h="70524">
                <a:moveTo>
                  <a:pt x="9331" y="7913"/>
                </a:moveTo>
                <a:lnTo>
                  <a:pt x="35050" y="7913"/>
                </a:lnTo>
                <a:lnTo>
                  <a:pt x="36587" y="6706"/>
                </a:lnTo>
                <a:lnTo>
                  <a:pt x="36893" y="4003"/>
                </a:lnTo>
                <a:lnTo>
                  <a:pt x="36854" y="2707"/>
                </a:lnTo>
                <a:lnTo>
                  <a:pt x="35050" y="0"/>
                </a:lnTo>
                <a:lnTo>
                  <a:pt x="3467" y="0"/>
                </a:lnTo>
                <a:lnTo>
                  <a:pt x="1102" y="828"/>
                </a:lnTo>
                <a:lnTo>
                  <a:pt x="0" y="3787"/>
                </a:lnTo>
                <a:lnTo>
                  <a:pt x="0" y="68795"/>
                </a:lnTo>
                <a:lnTo>
                  <a:pt x="976" y="70067"/>
                </a:lnTo>
                <a:lnTo>
                  <a:pt x="3794" y="70524"/>
                </a:lnTo>
                <a:lnTo>
                  <a:pt x="6361" y="70473"/>
                </a:lnTo>
                <a:lnTo>
                  <a:pt x="9331" y="68795"/>
                </a:lnTo>
                <a:lnTo>
                  <a:pt x="9331" y="39549"/>
                </a:lnTo>
                <a:lnTo>
                  <a:pt x="33642" y="39549"/>
                </a:lnTo>
                <a:lnTo>
                  <a:pt x="35305" y="37896"/>
                </a:lnTo>
                <a:lnTo>
                  <a:pt x="35482" y="34888"/>
                </a:lnTo>
                <a:lnTo>
                  <a:pt x="33642" y="31788"/>
                </a:lnTo>
                <a:lnTo>
                  <a:pt x="9331" y="31788"/>
                </a:lnTo>
                <a:lnTo>
                  <a:pt x="9331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040678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6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062657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3" y="2984"/>
                </a:lnTo>
                <a:lnTo>
                  <a:pt x="35410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2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121820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5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6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52" y="46673"/>
                </a:lnTo>
                <a:lnTo>
                  <a:pt x="15458" y="46673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171963" y="292483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35" y="56743"/>
                </a:lnTo>
                <a:lnTo>
                  <a:pt x="27292" y="57783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73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3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214848" y="2917753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2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407" y="71574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4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2"/>
                </a:lnTo>
                <a:lnTo>
                  <a:pt x="3948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241340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7143"/>
                </a:lnTo>
                <a:lnTo>
                  <a:pt x="11404" y="14069"/>
                </a:lnTo>
                <a:lnTo>
                  <a:pt x="13769" y="11746"/>
                </a:lnTo>
                <a:lnTo>
                  <a:pt x="18251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294332" y="2937233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27" y="36230"/>
                </a:moveTo>
                <a:lnTo>
                  <a:pt x="9499" y="54648"/>
                </a:lnTo>
                <a:lnTo>
                  <a:pt x="11696" y="51559"/>
                </a:lnTo>
                <a:lnTo>
                  <a:pt x="10413" y="39635"/>
                </a:lnTo>
                <a:lnTo>
                  <a:pt x="9827" y="36230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1" y="71880"/>
                </a:lnTo>
                <a:lnTo>
                  <a:pt x="32561" y="70991"/>
                </a:lnTo>
                <a:lnTo>
                  <a:pt x="35560" y="70102"/>
                </a:lnTo>
                <a:lnTo>
                  <a:pt x="39966" y="67359"/>
                </a:lnTo>
                <a:lnTo>
                  <a:pt x="43343" y="64043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2" y="51598"/>
                </a:lnTo>
                <a:lnTo>
                  <a:pt x="43610" y="48387"/>
                </a:lnTo>
                <a:lnTo>
                  <a:pt x="40967" y="45921"/>
                </a:lnTo>
                <a:lnTo>
                  <a:pt x="37731" y="43977"/>
                </a:lnTo>
                <a:lnTo>
                  <a:pt x="33677" y="42786"/>
                </a:lnTo>
                <a:lnTo>
                  <a:pt x="29029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3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6"/>
                </a:lnTo>
                <a:lnTo>
                  <a:pt x="36741" y="57340"/>
                </a:lnTo>
                <a:lnTo>
                  <a:pt x="35520" y="60742"/>
                </a:lnTo>
                <a:lnTo>
                  <a:pt x="32471" y="63486"/>
                </a:lnTo>
                <a:lnTo>
                  <a:pt x="29170" y="64706"/>
                </a:lnTo>
                <a:lnTo>
                  <a:pt x="25069" y="65479"/>
                </a:lnTo>
                <a:lnTo>
                  <a:pt x="18082" y="65479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99" y="54648"/>
                </a:lnTo>
                <a:lnTo>
                  <a:pt x="9827" y="36230"/>
                </a:lnTo>
                <a:lnTo>
                  <a:pt x="11390" y="32879"/>
                </a:lnTo>
                <a:lnTo>
                  <a:pt x="14399" y="33677"/>
                </a:lnTo>
                <a:lnTo>
                  <a:pt x="17981" y="34731"/>
                </a:lnTo>
                <a:lnTo>
                  <a:pt x="16012" y="27190"/>
                </a:lnTo>
                <a:lnTo>
                  <a:pt x="14183" y="25336"/>
                </a:lnTo>
                <a:lnTo>
                  <a:pt x="11455" y="20955"/>
                </a:lnTo>
                <a:lnTo>
                  <a:pt x="11455" y="17726"/>
                </a:lnTo>
                <a:lnTo>
                  <a:pt x="11656" y="14907"/>
                </a:lnTo>
                <a:lnTo>
                  <a:pt x="14248" y="1216"/>
                </a:lnTo>
                <a:lnTo>
                  <a:pt x="9917" y="3200"/>
                </a:lnTo>
                <a:lnTo>
                  <a:pt x="6577" y="6234"/>
                </a:lnTo>
                <a:lnTo>
                  <a:pt x="4340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1" y="22212"/>
                </a:lnTo>
                <a:lnTo>
                  <a:pt x="4556" y="25587"/>
                </a:lnTo>
                <a:lnTo>
                  <a:pt x="6565" y="28421"/>
                </a:lnTo>
                <a:lnTo>
                  <a:pt x="4099" y="31366"/>
                </a:lnTo>
                <a:lnTo>
                  <a:pt x="2296" y="34833"/>
                </a:lnTo>
                <a:lnTo>
                  <a:pt x="1838" y="39001"/>
                </a:lnTo>
                <a:lnTo>
                  <a:pt x="2270" y="42072"/>
                </a:lnTo>
                <a:lnTo>
                  <a:pt x="3973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6" y="14907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4" y="7109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57"/>
                </a:lnTo>
                <a:lnTo>
                  <a:pt x="31315" y="11490"/>
                </a:lnTo>
                <a:lnTo>
                  <a:pt x="32230" y="14083"/>
                </a:lnTo>
                <a:lnTo>
                  <a:pt x="32230" y="17409"/>
                </a:lnTo>
                <a:lnTo>
                  <a:pt x="32029" y="20177"/>
                </a:lnTo>
                <a:lnTo>
                  <a:pt x="30556" y="23939"/>
                </a:lnTo>
                <a:lnTo>
                  <a:pt x="27787" y="26694"/>
                </a:lnTo>
                <a:lnTo>
                  <a:pt x="25181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1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7" y="33793"/>
                </a:lnTo>
                <a:lnTo>
                  <a:pt x="33882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5" y="20177"/>
                </a:lnTo>
                <a:lnTo>
                  <a:pt x="40805" y="17358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8" y="74"/>
                </a:lnTo>
                <a:lnTo>
                  <a:pt x="19126" y="0"/>
                </a:lnTo>
                <a:lnTo>
                  <a:pt x="16573" y="406"/>
                </a:lnTo>
                <a:lnTo>
                  <a:pt x="14248" y="1216"/>
                </a:lnTo>
                <a:lnTo>
                  <a:pt x="11656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378892" y="2919542"/>
            <a:ext cx="53988" cy="70208"/>
          </a:xfrm>
          <a:custGeom>
            <a:avLst/>
            <a:gdLst/>
            <a:ahLst/>
            <a:cxnLst/>
            <a:rect l="l" t="t" r="r" b="b"/>
            <a:pathLst>
              <a:path w="53988" h="70208">
                <a:moveTo>
                  <a:pt x="42619" y="46850"/>
                </a:moveTo>
                <a:lnTo>
                  <a:pt x="41593" y="50342"/>
                </a:lnTo>
                <a:lnTo>
                  <a:pt x="40043" y="53240"/>
                </a:lnTo>
                <a:lnTo>
                  <a:pt x="35928" y="57873"/>
                </a:lnTo>
                <a:lnTo>
                  <a:pt x="33350" y="59590"/>
                </a:lnTo>
                <a:lnTo>
                  <a:pt x="30275" y="60707"/>
                </a:lnTo>
                <a:lnTo>
                  <a:pt x="27204" y="61837"/>
                </a:lnTo>
                <a:lnTo>
                  <a:pt x="23417" y="62395"/>
                </a:lnTo>
                <a:lnTo>
                  <a:pt x="18935" y="62395"/>
                </a:lnTo>
                <a:lnTo>
                  <a:pt x="24345" y="70208"/>
                </a:lnTo>
                <a:lnTo>
                  <a:pt x="29516" y="69470"/>
                </a:lnTo>
                <a:lnTo>
                  <a:pt x="33858" y="67983"/>
                </a:lnTo>
                <a:lnTo>
                  <a:pt x="38202" y="66499"/>
                </a:lnTo>
                <a:lnTo>
                  <a:pt x="41860" y="64274"/>
                </a:lnTo>
                <a:lnTo>
                  <a:pt x="44844" y="61280"/>
                </a:lnTo>
                <a:lnTo>
                  <a:pt x="47829" y="58295"/>
                </a:lnTo>
                <a:lnTo>
                  <a:pt x="50101" y="54533"/>
                </a:lnTo>
                <a:lnTo>
                  <a:pt x="51663" y="50001"/>
                </a:lnTo>
                <a:lnTo>
                  <a:pt x="53215" y="45454"/>
                </a:lnTo>
                <a:lnTo>
                  <a:pt x="53988" y="40147"/>
                </a:lnTo>
                <a:lnTo>
                  <a:pt x="53988" y="28793"/>
                </a:lnTo>
                <a:lnTo>
                  <a:pt x="53265" y="24055"/>
                </a:lnTo>
                <a:lnTo>
                  <a:pt x="51789" y="19865"/>
                </a:lnTo>
                <a:lnTo>
                  <a:pt x="50331" y="15660"/>
                </a:lnTo>
                <a:lnTo>
                  <a:pt x="48171" y="12078"/>
                </a:lnTo>
                <a:lnTo>
                  <a:pt x="45337" y="9144"/>
                </a:lnTo>
                <a:lnTo>
                  <a:pt x="42494" y="6184"/>
                </a:lnTo>
                <a:lnTo>
                  <a:pt x="38976" y="3938"/>
                </a:lnTo>
                <a:lnTo>
                  <a:pt x="34786" y="2362"/>
                </a:lnTo>
                <a:lnTo>
                  <a:pt x="30581" y="788"/>
                </a:lnTo>
                <a:lnTo>
                  <a:pt x="25452" y="0"/>
                </a:lnTo>
                <a:lnTo>
                  <a:pt x="19367" y="0"/>
                </a:lnTo>
                <a:lnTo>
                  <a:pt x="9334" y="7748"/>
                </a:lnTo>
                <a:lnTo>
                  <a:pt x="23672" y="7748"/>
                </a:lnTo>
                <a:lnTo>
                  <a:pt x="27636" y="8421"/>
                </a:lnTo>
                <a:lnTo>
                  <a:pt x="30707" y="9767"/>
                </a:lnTo>
                <a:lnTo>
                  <a:pt x="33795" y="11099"/>
                </a:lnTo>
                <a:lnTo>
                  <a:pt x="36334" y="12967"/>
                </a:lnTo>
                <a:lnTo>
                  <a:pt x="40347" y="17744"/>
                </a:lnTo>
                <a:lnTo>
                  <a:pt x="41821" y="20563"/>
                </a:lnTo>
                <a:lnTo>
                  <a:pt x="42760" y="23839"/>
                </a:lnTo>
                <a:lnTo>
                  <a:pt x="43700" y="27115"/>
                </a:lnTo>
                <a:lnTo>
                  <a:pt x="44171" y="30647"/>
                </a:lnTo>
                <a:lnTo>
                  <a:pt x="44171" y="39232"/>
                </a:lnTo>
                <a:lnTo>
                  <a:pt x="43649" y="43359"/>
                </a:lnTo>
                <a:lnTo>
                  <a:pt x="42619" y="46850"/>
                </a:lnTo>
                <a:close/>
              </a:path>
              <a:path w="53988" h="70208">
                <a:moveTo>
                  <a:pt x="0" y="3798"/>
                </a:moveTo>
                <a:lnTo>
                  <a:pt x="0" y="66421"/>
                </a:lnTo>
                <a:lnTo>
                  <a:pt x="367" y="68811"/>
                </a:lnTo>
                <a:lnTo>
                  <a:pt x="3481" y="70208"/>
                </a:lnTo>
                <a:lnTo>
                  <a:pt x="24345" y="70208"/>
                </a:lnTo>
                <a:lnTo>
                  <a:pt x="18935" y="62395"/>
                </a:lnTo>
                <a:lnTo>
                  <a:pt x="9334" y="62395"/>
                </a:lnTo>
                <a:lnTo>
                  <a:pt x="9334" y="7748"/>
                </a:lnTo>
                <a:lnTo>
                  <a:pt x="19367" y="0"/>
                </a:lnTo>
                <a:lnTo>
                  <a:pt x="3481" y="0"/>
                </a:lnTo>
                <a:lnTo>
                  <a:pt x="1118" y="839"/>
                </a:lnTo>
                <a:lnTo>
                  <a:pt x="0" y="3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443195" y="2937121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71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1" y="40006"/>
                </a:lnTo>
                <a:lnTo>
                  <a:pt x="10095" y="35981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498912" y="2937172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7" y="9193"/>
                </a:lnTo>
                <a:lnTo>
                  <a:pt x="18364" y="7545"/>
                </a:lnTo>
                <a:lnTo>
                  <a:pt x="24765" y="7545"/>
                </a:lnTo>
                <a:lnTo>
                  <a:pt x="28130" y="8445"/>
                </a:lnTo>
                <a:lnTo>
                  <a:pt x="32054" y="10413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5" y="5551"/>
                </a:lnTo>
                <a:lnTo>
                  <a:pt x="34631" y="3214"/>
                </a:lnTo>
                <a:lnTo>
                  <a:pt x="31356" y="1576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78"/>
                </a:lnTo>
                <a:lnTo>
                  <a:pt x="8622" y="4319"/>
                </a:lnTo>
                <a:lnTo>
                  <a:pt x="4546" y="8710"/>
                </a:lnTo>
                <a:lnTo>
                  <a:pt x="2933" y="11555"/>
                </a:lnTo>
                <a:lnTo>
                  <a:pt x="1752" y="14997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20" y="51879"/>
                </a:lnTo>
                <a:lnTo>
                  <a:pt x="15126" y="53035"/>
                </a:lnTo>
                <a:lnTo>
                  <a:pt x="18237" y="53606"/>
                </a:lnTo>
                <a:lnTo>
                  <a:pt x="23442" y="53606"/>
                </a:lnTo>
                <a:lnTo>
                  <a:pt x="26694" y="53125"/>
                </a:lnTo>
                <a:lnTo>
                  <a:pt x="29757" y="52376"/>
                </a:lnTo>
                <a:lnTo>
                  <a:pt x="32461" y="51332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74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6" y="45467"/>
                </a:lnTo>
                <a:lnTo>
                  <a:pt x="15429" y="43915"/>
                </a:lnTo>
                <a:lnTo>
                  <a:pt x="12852" y="41136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549320" y="2914196"/>
            <a:ext cx="40092" cy="75883"/>
          </a:xfrm>
          <a:custGeom>
            <a:avLst/>
            <a:gdLst/>
            <a:ahLst/>
            <a:cxnLst/>
            <a:rect l="l" t="t" r="r" b="b"/>
            <a:pathLst>
              <a:path w="40092" h="75883">
                <a:moveTo>
                  <a:pt x="36625" y="28130"/>
                </a:moveTo>
                <a:lnTo>
                  <a:pt x="37781" y="26621"/>
                </a:lnTo>
                <a:lnTo>
                  <a:pt x="36205" y="23813"/>
                </a:lnTo>
                <a:lnTo>
                  <a:pt x="33310" y="23674"/>
                </a:lnTo>
                <a:lnTo>
                  <a:pt x="29933" y="23929"/>
                </a:lnTo>
                <a:lnTo>
                  <a:pt x="27392" y="25577"/>
                </a:lnTo>
                <a:lnTo>
                  <a:pt x="8952" y="45874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02" y="75135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lnTo>
                  <a:pt x="8952" y="47117"/>
                </a:lnTo>
                <a:lnTo>
                  <a:pt x="29563" y="74145"/>
                </a:lnTo>
                <a:lnTo>
                  <a:pt x="31788" y="75653"/>
                </a:lnTo>
                <a:lnTo>
                  <a:pt x="34404" y="75883"/>
                </a:lnTo>
                <a:lnTo>
                  <a:pt x="37082" y="75844"/>
                </a:lnTo>
                <a:lnTo>
                  <a:pt x="40092" y="74145"/>
                </a:lnTo>
                <a:lnTo>
                  <a:pt x="38785" y="71589"/>
                </a:lnTo>
                <a:lnTo>
                  <a:pt x="18935" y="45824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622201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33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73"/>
                </a:lnTo>
                <a:lnTo>
                  <a:pt x="1544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678855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7143"/>
                </a:lnTo>
                <a:lnTo>
                  <a:pt x="11404" y="14069"/>
                </a:lnTo>
                <a:lnTo>
                  <a:pt x="13769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734186" y="2914437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60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17"/>
                </a:lnTo>
                <a:lnTo>
                  <a:pt x="9842" y="56375"/>
                </a:lnTo>
                <a:lnTo>
                  <a:pt x="9274" y="51612"/>
                </a:lnTo>
                <a:lnTo>
                  <a:pt x="9274" y="46836"/>
                </a:lnTo>
                <a:lnTo>
                  <a:pt x="9958" y="42329"/>
                </a:lnTo>
                <a:lnTo>
                  <a:pt x="11127" y="38073"/>
                </a:lnTo>
                <a:lnTo>
                  <a:pt x="13119" y="34531"/>
                </a:lnTo>
                <a:lnTo>
                  <a:pt x="16001" y="32014"/>
                </a:lnTo>
                <a:lnTo>
                  <a:pt x="19533" y="30377"/>
                </a:lnTo>
                <a:lnTo>
                  <a:pt x="24272" y="30377"/>
                </a:lnTo>
                <a:lnTo>
                  <a:pt x="28893" y="32752"/>
                </a:lnTo>
                <a:lnTo>
                  <a:pt x="33491" y="36611"/>
                </a:lnTo>
                <a:lnTo>
                  <a:pt x="35918" y="39610"/>
                </a:lnTo>
                <a:lnTo>
                  <a:pt x="35918" y="59143"/>
                </a:lnTo>
                <a:lnTo>
                  <a:pt x="33159" y="62405"/>
                </a:lnTo>
                <a:lnTo>
                  <a:pt x="29427" y="65811"/>
                </a:lnTo>
                <a:lnTo>
                  <a:pt x="25974" y="67881"/>
                </a:lnTo>
                <a:lnTo>
                  <a:pt x="22619" y="68691"/>
                </a:lnTo>
                <a:lnTo>
                  <a:pt x="19076" y="68691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52"/>
                </a:lnTo>
                <a:lnTo>
                  <a:pt x="23141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3" y="72453"/>
                </a:lnTo>
                <a:lnTo>
                  <a:pt x="34380" y="70279"/>
                </a:lnTo>
                <a:lnTo>
                  <a:pt x="36946" y="67499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4" y="75603"/>
                </a:lnTo>
                <a:lnTo>
                  <a:pt x="44921" y="73950"/>
                </a:lnTo>
                <a:lnTo>
                  <a:pt x="44921" y="1687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59"/>
                </a:lnTo>
                <a:lnTo>
                  <a:pt x="31255" y="25805"/>
                </a:lnTo>
                <a:lnTo>
                  <a:pt x="26517" y="23303"/>
                </a:lnTo>
                <a:lnTo>
                  <a:pt x="23905" y="22679"/>
                </a:lnTo>
                <a:lnTo>
                  <a:pt x="17614" y="22679"/>
                </a:lnTo>
                <a:lnTo>
                  <a:pt x="14580" y="23327"/>
                </a:lnTo>
                <a:lnTo>
                  <a:pt x="11963" y="24598"/>
                </a:lnTo>
                <a:lnTo>
                  <a:pt x="9335" y="25894"/>
                </a:lnTo>
                <a:lnTo>
                  <a:pt x="7139" y="27722"/>
                </a:lnTo>
                <a:lnTo>
                  <a:pt x="3596" y="32496"/>
                </a:lnTo>
                <a:lnTo>
                  <a:pt x="2261" y="35394"/>
                </a:lnTo>
                <a:lnTo>
                  <a:pt x="1347" y="38771"/>
                </a:lnTo>
                <a:lnTo>
                  <a:pt x="447" y="42148"/>
                </a:lnTo>
                <a:lnTo>
                  <a:pt x="0" y="45935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7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822131" y="2919549"/>
            <a:ext cx="36892" cy="70524"/>
          </a:xfrm>
          <a:custGeom>
            <a:avLst/>
            <a:gdLst/>
            <a:ahLst/>
            <a:cxnLst/>
            <a:rect l="l" t="t" r="r" b="b"/>
            <a:pathLst>
              <a:path w="36892" h="70524">
                <a:moveTo>
                  <a:pt x="9334" y="7913"/>
                </a:moveTo>
                <a:lnTo>
                  <a:pt x="35039" y="7913"/>
                </a:lnTo>
                <a:lnTo>
                  <a:pt x="36589" y="6706"/>
                </a:lnTo>
                <a:lnTo>
                  <a:pt x="36892" y="4003"/>
                </a:lnTo>
                <a:lnTo>
                  <a:pt x="36856" y="2707"/>
                </a:lnTo>
                <a:lnTo>
                  <a:pt x="35039" y="0"/>
                </a:lnTo>
                <a:lnTo>
                  <a:pt x="3467" y="0"/>
                </a:lnTo>
                <a:lnTo>
                  <a:pt x="1104" y="828"/>
                </a:lnTo>
                <a:lnTo>
                  <a:pt x="0" y="3787"/>
                </a:lnTo>
                <a:lnTo>
                  <a:pt x="0" y="68795"/>
                </a:lnTo>
                <a:lnTo>
                  <a:pt x="965" y="70067"/>
                </a:lnTo>
                <a:lnTo>
                  <a:pt x="3798" y="70524"/>
                </a:lnTo>
                <a:lnTo>
                  <a:pt x="6361" y="70473"/>
                </a:lnTo>
                <a:lnTo>
                  <a:pt x="9334" y="68795"/>
                </a:lnTo>
                <a:lnTo>
                  <a:pt x="9334" y="39549"/>
                </a:lnTo>
                <a:lnTo>
                  <a:pt x="33642" y="39549"/>
                </a:lnTo>
                <a:lnTo>
                  <a:pt x="35304" y="37896"/>
                </a:lnTo>
                <a:lnTo>
                  <a:pt x="35485" y="34888"/>
                </a:lnTo>
                <a:lnTo>
                  <a:pt x="33642" y="31788"/>
                </a:lnTo>
                <a:lnTo>
                  <a:pt x="9334" y="31788"/>
                </a:lnTo>
                <a:lnTo>
                  <a:pt x="9334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871448" y="2917753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1" y="888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52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62" h="72287">
                <a:moveTo>
                  <a:pt x="1270" y="71372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892393" y="2937880"/>
            <a:ext cx="42545" cy="52196"/>
          </a:xfrm>
          <a:custGeom>
            <a:avLst/>
            <a:gdLst/>
            <a:ahLst/>
            <a:cxnLst/>
            <a:rect l="l" t="t" r="r" b="b"/>
            <a:pathLst>
              <a:path w="42545" h="52196">
                <a:moveTo>
                  <a:pt x="38822" y="0"/>
                </a:moveTo>
                <a:lnTo>
                  <a:pt x="36028" y="13"/>
                </a:lnTo>
                <a:lnTo>
                  <a:pt x="32943" y="1410"/>
                </a:lnTo>
                <a:lnTo>
                  <a:pt x="21653" y="19584"/>
                </a:lnTo>
                <a:lnTo>
                  <a:pt x="10525" y="1410"/>
                </a:lnTo>
                <a:lnTo>
                  <a:pt x="8369" y="129"/>
                </a:lnTo>
                <a:lnTo>
                  <a:pt x="5219" y="0"/>
                </a:lnTo>
                <a:lnTo>
                  <a:pt x="2425" y="104"/>
                </a:lnTo>
                <a:lnTo>
                  <a:pt x="812" y="2707"/>
                </a:lnTo>
                <a:lnTo>
                  <a:pt x="15203" y="25667"/>
                </a:lnTo>
                <a:lnTo>
                  <a:pt x="0" y="49481"/>
                </a:lnTo>
                <a:lnTo>
                  <a:pt x="226" y="51818"/>
                </a:lnTo>
                <a:lnTo>
                  <a:pt x="2919" y="52196"/>
                </a:lnTo>
                <a:lnTo>
                  <a:pt x="6410" y="52110"/>
                </a:lnTo>
                <a:lnTo>
                  <a:pt x="9283" y="50688"/>
                </a:lnTo>
                <a:lnTo>
                  <a:pt x="20954" y="31305"/>
                </a:lnTo>
                <a:lnTo>
                  <a:pt x="32663" y="50688"/>
                </a:lnTo>
                <a:lnTo>
                  <a:pt x="32979" y="51155"/>
                </a:lnTo>
                <a:lnTo>
                  <a:pt x="35571" y="52110"/>
                </a:lnTo>
                <a:lnTo>
                  <a:pt x="38149" y="52196"/>
                </a:lnTo>
                <a:lnTo>
                  <a:pt x="40892" y="52059"/>
                </a:lnTo>
                <a:lnTo>
                  <a:pt x="42545" y="49481"/>
                </a:lnTo>
                <a:lnTo>
                  <a:pt x="27457" y="25401"/>
                </a:lnTo>
                <a:lnTo>
                  <a:pt x="41730" y="2707"/>
                </a:lnTo>
                <a:lnTo>
                  <a:pt x="41515" y="320"/>
                </a:lnTo>
                <a:lnTo>
                  <a:pt x="38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942930" y="2937121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3" y="16941"/>
                </a:moveTo>
                <a:lnTo>
                  <a:pt x="43710" y="14137"/>
                </a:lnTo>
                <a:lnTo>
                  <a:pt x="42896" y="11329"/>
                </a:lnTo>
                <a:lnTo>
                  <a:pt x="3988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6998"/>
                </a:lnTo>
                <a:lnTo>
                  <a:pt x="30577" y="8333"/>
                </a:lnTo>
                <a:lnTo>
                  <a:pt x="32788" y="11012"/>
                </a:lnTo>
                <a:lnTo>
                  <a:pt x="34987" y="13690"/>
                </a:lnTo>
                <a:lnTo>
                  <a:pt x="36028" y="17387"/>
                </a:lnTo>
                <a:lnTo>
                  <a:pt x="35927" y="22086"/>
                </a:lnTo>
                <a:lnTo>
                  <a:pt x="9279" y="22086"/>
                </a:lnTo>
                <a:lnTo>
                  <a:pt x="9356" y="20091"/>
                </a:lnTo>
                <a:lnTo>
                  <a:pt x="10831" y="3124"/>
                </a:lnTo>
                <a:lnTo>
                  <a:pt x="8365" y="4903"/>
                </a:lnTo>
                <a:lnTo>
                  <a:pt x="4276" y="9575"/>
                </a:lnTo>
                <a:lnTo>
                  <a:pt x="2713" y="12409"/>
                </a:lnTo>
                <a:lnTo>
                  <a:pt x="1637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2" y="35359"/>
                </a:lnTo>
                <a:lnTo>
                  <a:pt x="1572" y="38685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83"/>
                </a:lnTo>
                <a:lnTo>
                  <a:pt x="16887" y="53099"/>
                </a:lnTo>
                <a:lnTo>
                  <a:pt x="20407" y="53657"/>
                </a:lnTo>
                <a:lnTo>
                  <a:pt x="24418" y="53657"/>
                </a:lnTo>
                <a:lnTo>
                  <a:pt x="28914" y="53492"/>
                </a:lnTo>
                <a:lnTo>
                  <a:pt x="33004" y="52807"/>
                </a:lnTo>
                <a:lnTo>
                  <a:pt x="36358" y="51983"/>
                </a:lnTo>
                <a:lnTo>
                  <a:pt x="39178" y="51106"/>
                </a:lnTo>
                <a:lnTo>
                  <a:pt x="42680" y="48312"/>
                </a:lnTo>
                <a:lnTo>
                  <a:pt x="42871" y="45529"/>
                </a:lnTo>
                <a:lnTo>
                  <a:pt x="42072" y="42900"/>
                </a:lnTo>
                <a:lnTo>
                  <a:pt x="39455" y="43271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56" y="46393"/>
                </a:lnTo>
                <a:lnTo>
                  <a:pt x="22312" y="46393"/>
                </a:lnTo>
                <a:lnTo>
                  <a:pt x="17790" y="45137"/>
                </a:lnTo>
                <a:lnTo>
                  <a:pt x="14093" y="43117"/>
                </a:lnTo>
                <a:lnTo>
                  <a:pt x="11555" y="40006"/>
                </a:lnTo>
                <a:lnTo>
                  <a:pt x="10107" y="35981"/>
                </a:lnTo>
                <a:lnTo>
                  <a:pt x="9279" y="31356"/>
                </a:lnTo>
                <a:lnTo>
                  <a:pt x="9279" y="28652"/>
                </a:lnTo>
                <a:lnTo>
                  <a:pt x="41438" y="28652"/>
                </a:lnTo>
                <a:lnTo>
                  <a:pt x="43861" y="27752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3" y="16941"/>
                </a:lnTo>
                <a:close/>
              </a:path>
              <a:path w="44931" h="53657">
                <a:moveTo>
                  <a:pt x="9356" y="20091"/>
                </a:moveTo>
                <a:lnTo>
                  <a:pt x="10323" y="16358"/>
                </a:lnTo>
                <a:lnTo>
                  <a:pt x="11807" y="12931"/>
                </a:lnTo>
                <a:lnTo>
                  <a:pt x="15464" y="9083"/>
                </a:lnTo>
                <a:lnTo>
                  <a:pt x="18820" y="7419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0" y="0"/>
                </a:lnTo>
                <a:lnTo>
                  <a:pt x="16620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5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998981" y="297081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2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5"/>
                </a:lnTo>
                <a:lnTo>
                  <a:pt x="44917" y="-54687"/>
                </a:lnTo>
                <a:lnTo>
                  <a:pt x="44676" y="-55425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70"/>
                </a:lnTo>
                <a:lnTo>
                  <a:pt x="26517" y="-33072"/>
                </a:lnTo>
                <a:lnTo>
                  <a:pt x="23900" y="-33695"/>
                </a:lnTo>
                <a:lnTo>
                  <a:pt x="17614" y="-33695"/>
                </a:lnTo>
                <a:lnTo>
                  <a:pt x="14579" y="-33047"/>
                </a:lnTo>
                <a:lnTo>
                  <a:pt x="11963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57" y="-17603"/>
                </a:lnTo>
                <a:lnTo>
                  <a:pt x="443" y="-14226"/>
                </a:lnTo>
                <a:lnTo>
                  <a:pt x="0" y="-10439"/>
                </a:lnTo>
                <a:lnTo>
                  <a:pt x="0" y="-2692"/>
                </a:lnTo>
                <a:lnTo>
                  <a:pt x="353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79"/>
                </a:lnTo>
                <a:lnTo>
                  <a:pt x="4532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8"/>
                </a:lnTo>
                <a:lnTo>
                  <a:pt x="9954" y="-14046"/>
                </a:lnTo>
                <a:lnTo>
                  <a:pt x="11123" y="-18301"/>
                </a:lnTo>
                <a:lnTo>
                  <a:pt x="13117" y="-21844"/>
                </a:lnTo>
                <a:lnTo>
                  <a:pt x="16001" y="-24361"/>
                </a:lnTo>
                <a:lnTo>
                  <a:pt x="19530" y="-25998"/>
                </a:lnTo>
                <a:lnTo>
                  <a:pt x="24267" y="-25998"/>
                </a:lnTo>
                <a:lnTo>
                  <a:pt x="28889" y="-23623"/>
                </a:lnTo>
                <a:lnTo>
                  <a:pt x="33487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29"/>
                </a:lnTo>
                <a:lnTo>
                  <a:pt x="29425" y="9436"/>
                </a:lnTo>
                <a:lnTo>
                  <a:pt x="25984" y="11506"/>
                </a:lnTo>
                <a:lnTo>
                  <a:pt x="22618" y="12316"/>
                </a:lnTo>
                <a:lnTo>
                  <a:pt x="19072" y="12316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2" y="19188"/>
                </a:lnTo>
                <a:lnTo>
                  <a:pt x="28944" y="17640"/>
                </a:lnTo>
                <a:lnTo>
                  <a:pt x="31711" y="16078"/>
                </a:lnTo>
                <a:lnTo>
                  <a:pt x="34376" y="13903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112316" y="2919545"/>
            <a:ext cx="46836" cy="70538"/>
          </a:xfrm>
          <a:custGeom>
            <a:avLst/>
            <a:gdLst/>
            <a:ahLst/>
            <a:cxnLst/>
            <a:rect l="l" t="t" r="r" b="b"/>
            <a:pathLst>
              <a:path w="46836" h="70538">
                <a:moveTo>
                  <a:pt x="45629" y="64836"/>
                </a:moveTo>
                <a:lnTo>
                  <a:pt x="39344" y="49367"/>
                </a:lnTo>
                <a:lnTo>
                  <a:pt x="38620" y="47599"/>
                </a:lnTo>
                <a:lnTo>
                  <a:pt x="37170" y="44603"/>
                </a:lnTo>
                <a:lnTo>
                  <a:pt x="34874" y="40857"/>
                </a:lnTo>
                <a:lnTo>
                  <a:pt x="32231" y="38063"/>
                </a:lnTo>
                <a:lnTo>
                  <a:pt x="31150" y="35410"/>
                </a:lnTo>
                <a:lnTo>
                  <a:pt x="31939" y="24196"/>
                </a:lnTo>
                <a:lnTo>
                  <a:pt x="29311" y="27965"/>
                </a:lnTo>
                <a:lnTo>
                  <a:pt x="26619" y="29858"/>
                </a:lnTo>
                <a:lnTo>
                  <a:pt x="23036" y="31054"/>
                </a:lnTo>
                <a:lnTo>
                  <a:pt x="18450" y="31356"/>
                </a:lnTo>
                <a:lnTo>
                  <a:pt x="9335" y="31356"/>
                </a:lnTo>
                <a:lnTo>
                  <a:pt x="9335" y="7697"/>
                </a:lnTo>
                <a:lnTo>
                  <a:pt x="18399" y="0"/>
                </a:lnTo>
                <a:lnTo>
                  <a:pt x="3478" y="0"/>
                </a:lnTo>
                <a:lnTo>
                  <a:pt x="1116" y="828"/>
                </a:lnTo>
                <a:lnTo>
                  <a:pt x="0" y="3798"/>
                </a:lnTo>
                <a:lnTo>
                  <a:pt x="0" y="68795"/>
                </a:lnTo>
                <a:lnTo>
                  <a:pt x="975" y="70067"/>
                </a:lnTo>
                <a:lnTo>
                  <a:pt x="3769" y="70538"/>
                </a:lnTo>
                <a:lnTo>
                  <a:pt x="6322" y="70485"/>
                </a:lnTo>
                <a:lnTo>
                  <a:pt x="9335" y="68795"/>
                </a:lnTo>
                <a:lnTo>
                  <a:pt x="9335" y="38887"/>
                </a:lnTo>
                <a:lnTo>
                  <a:pt x="17716" y="38887"/>
                </a:lnTo>
                <a:lnTo>
                  <a:pt x="21056" y="39841"/>
                </a:lnTo>
                <a:lnTo>
                  <a:pt x="23901" y="41379"/>
                </a:lnTo>
                <a:lnTo>
                  <a:pt x="27101" y="45011"/>
                </a:lnTo>
                <a:lnTo>
                  <a:pt x="28738" y="48146"/>
                </a:lnTo>
                <a:lnTo>
                  <a:pt x="30276" y="51753"/>
                </a:lnTo>
                <a:lnTo>
                  <a:pt x="36738" y="68313"/>
                </a:lnTo>
                <a:lnTo>
                  <a:pt x="38098" y="70067"/>
                </a:lnTo>
                <a:lnTo>
                  <a:pt x="40892" y="70538"/>
                </a:lnTo>
                <a:lnTo>
                  <a:pt x="43787" y="70498"/>
                </a:lnTo>
                <a:lnTo>
                  <a:pt x="46836" y="68795"/>
                </a:lnTo>
                <a:lnTo>
                  <a:pt x="46620" y="67579"/>
                </a:lnTo>
                <a:lnTo>
                  <a:pt x="45629" y="64836"/>
                </a:lnTo>
                <a:close/>
              </a:path>
              <a:path w="46836" h="70538">
                <a:moveTo>
                  <a:pt x="25055" y="317"/>
                </a:moveTo>
                <a:lnTo>
                  <a:pt x="21639" y="39"/>
                </a:lnTo>
                <a:lnTo>
                  <a:pt x="18399" y="0"/>
                </a:lnTo>
                <a:lnTo>
                  <a:pt x="9335" y="7697"/>
                </a:lnTo>
                <a:lnTo>
                  <a:pt x="19047" y="7697"/>
                </a:lnTo>
                <a:lnTo>
                  <a:pt x="21680" y="7862"/>
                </a:lnTo>
                <a:lnTo>
                  <a:pt x="24749" y="8409"/>
                </a:lnTo>
                <a:lnTo>
                  <a:pt x="27633" y="9234"/>
                </a:lnTo>
                <a:lnTo>
                  <a:pt x="30934" y="12499"/>
                </a:lnTo>
                <a:lnTo>
                  <a:pt x="32778" y="16725"/>
                </a:lnTo>
                <a:lnTo>
                  <a:pt x="32778" y="21172"/>
                </a:lnTo>
                <a:lnTo>
                  <a:pt x="31939" y="24196"/>
                </a:lnTo>
                <a:lnTo>
                  <a:pt x="31150" y="35410"/>
                </a:lnTo>
                <a:lnTo>
                  <a:pt x="34682" y="33477"/>
                </a:lnTo>
                <a:lnTo>
                  <a:pt x="37768" y="31179"/>
                </a:lnTo>
                <a:lnTo>
                  <a:pt x="40154" y="28321"/>
                </a:lnTo>
                <a:lnTo>
                  <a:pt x="41706" y="24818"/>
                </a:lnTo>
                <a:lnTo>
                  <a:pt x="42656" y="20840"/>
                </a:lnTo>
                <a:lnTo>
                  <a:pt x="42656" y="16066"/>
                </a:lnTo>
                <a:lnTo>
                  <a:pt x="41591" y="11851"/>
                </a:lnTo>
                <a:lnTo>
                  <a:pt x="39827" y="8064"/>
                </a:lnTo>
                <a:lnTo>
                  <a:pt x="37007" y="4942"/>
                </a:lnTo>
                <a:lnTo>
                  <a:pt x="33185" y="2656"/>
                </a:lnTo>
                <a:lnTo>
                  <a:pt x="28699" y="888"/>
                </a:lnTo>
                <a:lnTo>
                  <a:pt x="25995" y="431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168826" y="293712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2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227883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1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72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5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6" y="50672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284066" y="2913792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2" y="12993"/>
                </a:moveTo>
                <a:lnTo>
                  <a:pt x="8624" y="15913"/>
                </a:lnTo>
                <a:lnTo>
                  <a:pt x="8624" y="24358"/>
                </a:lnTo>
                <a:lnTo>
                  <a:pt x="1742" y="24358"/>
                </a:lnTo>
                <a:lnTo>
                  <a:pt x="290" y="25514"/>
                </a:lnTo>
                <a:lnTo>
                  <a:pt x="0" y="28106"/>
                </a:lnTo>
                <a:lnTo>
                  <a:pt x="1742" y="31803"/>
                </a:lnTo>
                <a:lnTo>
                  <a:pt x="8624" y="31803"/>
                </a:lnTo>
                <a:lnTo>
                  <a:pt x="8624" y="74599"/>
                </a:lnTo>
                <a:lnTo>
                  <a:pt x="8992" y="75539"/>
                </a:lnTo>
                <a:lnTo>
                  <a:pt x="11544" y="76252"/>
                </a:lnTo>
                <a:lnTo>
                  <a:pt x="14719" y="76252"/>
                </a:lnTo>
                <a:lnTo>
                  <a:pt x="17639" y="74599"/>
                </a:lnTo>
                <a:lnTo>
                  <a:pt x="17639" y="31803"/>
                </a:lnTo>
                <a:lnTo>
                  <a:pt x="28536" y="31803"/>
                </a:lnTo>
                <a:lnTo>
                  <a:pt x="30163" y="30341"/>
                </a:lnTo>
                <a:lnTo>
                  <a:pt x="30328" y="27421"/>
                </a:lnTo>
                <a:lnTo>
                  <a:pt x="28536" y="24358"/>
                </a:lnTo>
                <a:lnTo>
                  <a:pt x="17639" y="24358"/>
                </a:lnTo>
                <a:lnTo>
                  <a:pt x="17754" y="15163"/>
                </a:lnTo>
                <a:lnTo>
                  <a:pt x="18262" y="12230"/>
                </a:lnTo>
                <a:lnTo>
                  <a:pt x="20598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08" y="8421"/>
                </a:lnTo>
                <a:lnTo>
                  <a:pt x="32691" y="8356"/>
                </a:lnTo>
                <a:lnTo>
                  <a:pt x="33044" y="5692"/>
                </a:lnTo>
                <a:lnTo>
                  <a:pt x="32957" y="3924"/>
                </a:lnTo>
                <a:lnTo>
                  <a:pt x="30822" y="1120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56" y="368"/>
                </a:lnTo>
                <a:lnTo>
                  <a:pt x="15417" y="1844"/>
                </a:lnTo>
                <a:lnTo>
                  <a:pt x="12484" y="4547"/>
                </a:lnTo>
                <a:lnTo>
                  <a:pt x="10212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855191" y="3053534"/>
            <a:ext cx="52476" cy="70483"/>
          </a:xfrm>
          <a:custGeom>
            <a:avLst/>
            <a:gdLst/>
            <a:ahLst/>
            <a:cxnLst/>
            <a:rect l="l" t="t" r="r" b="b"/>
            <a:pathLst>
              <a:path w="52476" h="70483">
                <a:moveTo>
                  <a:pt x="21906" y="69771"/>
                </a:moveTo>
                <a:lnTo>
                  <a:pt x="24598" y="70483"/>
                </a:lnTo>
                <a:lnTo>
                  <a:pt x="27863" y="70483"/>
                </a:lnTo>
                <a:lnTo>
                  <a:pt x="30883" y="68795"/>
                </a:lnTo>
                <a:lnTo>
                  <a:pt x="30883" y="7923"/>
                </a:lnTo>
                <a:lnTo>
                  <a:pt x="50633" y="7923"/>
                </a:lnTo>
                <a:lnTo>
                  <a:pt x="52170" y="6717"/>
                </a:lnTo>
                <a:lnTo>
                  <a:pt x="52476" y="4010"/>
                </a:lnTo>
                <a:lnTo>
                  <a:pt x="52437" y="2703"/>
                </a:lnTo>
                <a:lnTo>
                  <a:pt x="50633" y="0"/>
                </a:lnTo>
                <a:lnTo>
                  <a:pt x="1245" y="60"/>
                </a:lnTo>
                <a:lnTo>
                  <a:pt x="0" y="2703"/>
                </a:lnTo>
                <a:lnTo>
                  <a:pt x="0" y="5295"/>
                </a:lnTo>
                <a:lnTo>
                  <a:pt x="1803" y="7923"/>
                </a:lnTo>
                <a:lnTo>
                  <a:pt x="21549" y="7923"/>
                </a:lnTo>
                <a:lnTo>
                  <a:pt x="21549" y="68795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913925" y="307110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76"/>
                </a:lnTo>
                <a:lnTo>
                  <a:pt x="18342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43"/>
                </a:lnTo>
                <a:lnTo>
                  <a:pt x="35765" y="4701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49"/>
                </a:lnTo>
                <a:lnTo>
                  <a:pt x="23547" y="29033"/>
                </a:lnTo>
                <a:lnTo>
                  <a:pt x="31205" y="29033"/>
                </a:lnTo>
                <a:lnTo>
                  <a:pt x="31205" y="39397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5" y="53657"/>
                </a:lnTo>
                <a:lnTo>
                  <a:pt x="22632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1970582" y="307110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81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8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6"/>
                </a:lnTo>
                <a:lnTo>
                  <a:pt x="11404" y="14072"/>
                </a:lnTo>
                <a:lnTo>
                  <a:pt x="13765" y="11746"/>
                </a:lnTo>
                <a:lnTo>
                  <a:pt x="18248" y="8561"/>
                </a:lnTo>
                <a:lnTo>
                  <a:pt x="22733" y="7758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029006" y="3048191"/>
            <a:ext cx="40093" cy="75869"/>
          </a:xfrm>
          <a:custGeom>
            <a:avLst/>
            <a:gdLst/>
            <a:ahLst/>
            <a:cxnLst/>
            <a:rect l="l" t="t" r="r" b="b"/>
            <a:pathLst>
              <a:path w="40093" h="75869">
                <a:moveTo>
                  <a:pt x="36626" y="28120"/>
                </a:moveTo>
                <a:lnTo>
                  <a:pt x="37782" y="26607"/>
                </a:lnTo>
                <a:lnTo>
                  <a:pt x="36205" y="23799"/>
                </a:lnTo>
                <a:lnTo>
                  <a:pt x="33310" y="23674"/>
                </a:lnTo>
                <a:lnTo>
                  <a:pt x="29933" y="23915"/>
                </a:lnTo>
                <a:lnTo>
                  <a:pt x="27392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302" y="75121"/>
                </a:lnTo>
                <a:lnTo>
                  <a:pt x="2854" y="75834"/>
                </a:lnTo>
                <a:lnTo>
                  <a:pt x="6094" y="75834"/>
                </a:lnTo>
                <a:lnTo>
                  <a:pt x="8953" y="74195"/>
                </a:lnTo>
                <a:lnTo>
                  <a:pt x="8953" y="47116"/>
                </a:lnTo>
                <a:lnTo>
                  <a:pt x="29563" y="74131"/>
                </a:lnTo>
                <a:lnTo>
                  <a:pt x="31788" y="75643"/>
                </a:lnTo>
                <a:lnTo>
                  <a:pt x="34391" y="75869"/>
                </a:lnTo>
                <a:lnTo>
                  <a:pt x="37084" y="75834"/>
                </a:lnTo>
                <a:lnTo>
                  <a:pt x="40093" y="74131"/>
                </a:lnTo>
                <a:lnTo>
                  <a:pt x="38783" y="71589"/>
                </a:lnTo>
                <a:lnTo>
                  <a:pt x="18935" y="45821"/>
                </a:lnTo>
                <a:lnTo>
                  <a:pt x="36626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075889" y="3071102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93"/>
                </a:lnTo>
                <a:lnTo>
                  <a:pt x="5651" y="4370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17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4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58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148916" y="3111585"/>
            <a:ext cx="11656" cy="12635"/>
          </a:xfrm>
          <a:custGeom>
            <a:avLst/>
            <a:gdLst/>
            <a:ahLst/>
            <a:cxnLst/>
            <a:rect l="l" t="t" r="r" b="b"/>
            <a:pathLst>
              <a:path w="11656" h="12635">
                <a:moveTo>
                  <a:pt x="11656" y="6234"/>
                </a:moveTo>
                <a:lnTo>
                  <a:pt x="11656" y="3746"/>
                </a:lnTo>
                <a:lnTo>
                  <a:pt x="9571" y="420"/>
                </a:lnTo>
                <a:lnTo>
                  <a:pt x="5902" y="0"/>
                </a:lnTo>
                <a:lnTo>
                  <a:pt x="1266" y="1269"/>
                </a:lnTo>
                <a:lnTo>
                  <a:pt x="0" y="3836"/>
                </a:lnTo>
                <a:lnTo>
                  <a:pt x="0" y="8902"/>
                </a:lnTo>
                <a:lnTo>
                  <a:pt x="2068" y="12228"/>
                </a:lnTo>
                <a:lnTo>
                  <a:pt x="5737" y="12635"/>
                </a:lnTo>
                <a:lnTo>
                  <a:pt x="10384" y="11367"/>
                </a:lnTo>
                <a:lnTo>
                  <a:pt x="11656" y="8801"/>
                </a:lnTo>
                <a:lnTo>
                  <a:pt x="11656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196064" y="3053203"/>
            <a:ext cx="58888" cy="70815"/>
          </a:xfrm>
          <a:custGeom>
            <a:avLst/>
            <a:gdLst/>
            <a:ahLst/>
            <a:cxnLst/>
            <a:rect l="l" t="t" r="r" b="b"/>
            <a:pathLst>
              <a:path w="58888" h="70815">
                <a:moveTo>
                  <a:pt x="316" y="3632"/>
                </a:moveTo>
                <a:lnTo>
                  <a:pt x="23266" y="68846"/>
                </a:lnTo>
                <a:lnTo>
                  <a:pt x="24357" y="70243"/>
                </a:lnTo>
                <a:lnTo>
                  <a:pt x="26988" y="70815"/>
                </a:lnTo>
                <a:lnTo>
                  <a:pt x="33008" y="70726"/>
                </a:lnTo>
                <a:lnTo>
                  <a:pt x="35700" y="68907"/>
                </a:lnTo>
                <a:lnTo>
                  <a:pt x="58596" y="3683"/>
                </a:lnTo>
                <a:lnTo>
                  <a:pt x="58888" y="2894"/>
                </a:lnTo>
                <a:lnTo>
                  <a:pt x="57517" y="125"/>
                </a:lnTo>
                <a:lnTo>
                  <a:pt x="52246" y="76"/>
                </a:lnTo>
                <a:lnTo>
                  <a:pt x="49593" y="1954"/>
                </a:lnTo>
                <a:lnTo>
                  <a:pt x="29998" y="60933"/>
                </a:lnTo>
                <a:lnTo>
                  <a:pt x="9817" y="1840"/>
                </a:lnTo>
                <a:lnTo>
                  <a:pt x="8622" y="378"/>
                </a:lnTo>
                <a:lnTo>
                  <a:pt x="5843" y="0"/>
                </a:lnTo>
                <a:lnTo>
                  <a:pt x="2617" y="25"/>
                </a:lnTo>
                <a:lnTo>
                  <a:pt x="0" y="849"/>
                </a:lnTo>
                <a:lnTo>
                  <a:pt x="316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262606" y="307110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8" y="6807"/>
                </a:lnTo>
                <a:lnTo>
                  <a:pt x="35928" y="3070"/>
                </a:lnTo>
                <a:lnTo>
                  <a:pt x="33221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83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56" y="4899"/>
                </a:lnTo>
                <a:lnTo>
                  <a:pt x="426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59" y="38695"/>
                </a:lnTo>
                <a:lnTo>
                  <a:pt x="2613" y="42011"/>
                </a:lnTo>
                <a:lnTo>
                  <a:pt x="4165" y="44780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5" y="51102"/>
                </a:lnTo>
                <a:lnTo>
                  <a:pt x="42672" y="48308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81" y="44550"/>
                </a:lnTo>
                <a:lnTo>
                  <a:pt x="33271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3"/>
                </a:lnTo>
                <a:lnTo>
                  <a:pt x="14084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1"/>
                </a:moveTo>
                <a:lnTo>
                  <a:pt x="10311" y="16355"/>
                </a:lnTo>
                <a:lnTo>
                  <a:pt x="11798" y="12927"/>
                </a:lnTo>
                <a:lnTo>
                  <a:pt x="15455" y="9079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3"/>
                </a:lnTo>
                <a:lnTo>
                  <a:pt x="13716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317823" y="307110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3"/>
                </a:lnTo>
                <a:lnTo>
                  <a:pt x="5652" y="4370"/>
                </a:lnTo>
                <a:lnTo>
                  <a:pt x="3049" y="7228"/>
                </a:lnTo>
                <a:lnTo>
                  <a:pt x="1573" y="10731"/>
                </a:lnTo>
                <a:lnTo>
                  <a:pt x="1195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18" y="37313"/>
                </a:lnTo>
                <a:lnTo>
                  <a:pt x="25477" y="41187"/>
                </a:lnTo>
                <a:lnTo>
                  <a:pt x="22899" y="44578"/>
                </a:lnTo>
                <a:lnTo>
                  <a:pt x="19698" y="46014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8" y="51958"/>
                </a:lnTo>
                <a:lnTo>
                  <a:pt x="29246" y="4959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6" y="10097"/>
                </a:lnTo>
                <a:lnTo>
                  <a:pt x="32043" y="8308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361639" y="3071102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89" y="1993"/>
                </a:lnTo>
                <a:lnTo>
                  <a:pt x="5651" y="4370"/>
                </a:lnTo>
                <a:lnTo>
                  <a:pt x="3045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17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4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58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406102" y="3071106"/>
            <a:ext cx="44932" cy="53657"/>
          </a:xfrm>
          <a:custGeom>
            <a:avLst/>
            <a:gdLst/>
            <a:ahLst/>
            <a:cxnLst/>
            <a:rect l="l" t="t" r="r" b="b"/>
            <a:pathLst>
              <a:path w="44932" h="53657">
                <a:moveTo>
                  <a:pt x="44524" y="16941"/>
                </a:moveTo>
                <a:lnTo>
                  <a:pt x="43715" y="14133"/>
                </a:lnTo>
                <a:lnTo>
                  <a:pt x="42901" y="11325"/>
                </a:lnTo>
                <a:lnTo>
                  <a:pt x="39891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43" y="622"/>
                </a:lnTo>
                <a:lnTo>
                  <a:pt x="27280" y="0"/>
                </a:lnTo>
                <a:lnTo>
                  <a:pt x="27317" y="7009"/>
                </a:lnTo>
                <a:lnTo>
                  <a:pt x="30582" y="8341"/>
                </a:lnTo>
                <a:lnTo>
                  <a:pt x="32792" y="11008"/>
                </a:lnTo>
                <a:lnTo>
                  <a:pt x="34988" y="13690"/>
                </a:lnTo>
                <a:lnTo>
                  <a:pt x="36029" y="17383"/>
                </a:lnTo>
                <a:lnTo>
                  <a:pt x="35928" y="22085"/>
                </a:lnTo>
                <a:lnTo>
                  <a:pt x="9284" y="22085"/>
                </a:lnTo>
                <a:lnTo>
                  <a:pt x="9361" y="20101"/>
                </a:lnTo>
                <a:lnTo>
                  <a:pt x="10833" y="3124"/>
                </a:lnTo>
                <a:lnTo>
                  <a:pt x="8370" y="4899"/>
                </a:lnTo>
                <a:lnTo>
                  <a:pt x="4281" y="9575"/>
                </a:lnTo>
                <a:lnTo>
                  <a:pt x="2719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95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8" y="51979"/>
                </a:lnTo>
                <a:lnTo>
                  <a:pt x="16892" y="53096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4"/>
                </a:lnTo>
                <a:lnTo>
                  <a:pt x="36360" y="51979"/>
                </a:lnTo>
                <a:lnTo>
                  <a:pt x="39179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3" y="42900"/>
                </a:lnTo>
                <a:lnTo>
                  <a:pt x="39460" y="43267"/>
                </a:lnTo>
                <a:lnTo>
                  <a:pt x="36195" y="44550"/>
                </a:lnTo>
                <a:lnTo>
                  <a:pt x="33286" y="45439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3" y="46393"/>
                </a:lnTo>
                <a:lnTo>
                  <a:pt x="17791" y="45133"/>
                </a:lnTo>
                <a:lnTo>
                  <a:pt x="14098" y="43116"/>
                </a:lnTo>
                <a:lnTo>
                  <a:pt x="11556" y="40002"/>
                </a:lnTo>
                <a:lnTo>
                  <a:pt x="10109" y="35977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7" y="27748"/>
                </a:lnTo>
                <a:lnTo>
                  <a:pt x="44932" y="24738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7">
                <a:moveTo>
                  <a:pt x="9361" y="20101"/>
                </a:moveTo>
                <a:lnTo>
                  <a:pt x="10325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7" y="7009"/>
                </a:lnTo>
                <a:lnTo>
                  <a:pt x="27317" y="7009"/>
                </a:lnTo>
                <a:lnTo>
                  <a:pt x="27280" y="0"/>
                </a:lnTo>
                <a:lnTo>
                  <a:pt x="19861" y="0"/>
                </a:lnTo>
                <a:lnTo>
                  <a:pt x="16625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61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465243" y="304819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486743" y="3071102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15"/>
                </a:moveTo>
                <a:lnTo>
                  <a:pt x="16015" y="0"/>
                </a:lnTo>
                <a:lnTo>
                  <a:pt x="13423" y="396"/>
                </a:lnTo>
                <a:lnTo>
                  <a:pt x="8977" y="1993"/>
                </a:lnTo>
                <a:lnTo>
                  <a:pt x="5640" y="4370"/>
                </a:lnTo>
                <a:lnTo>
                  <a:pt x="3048" y="7228"/>
                </a:lnTo>
                <a:lnTo>
                  <a:pt x="1562" y="10731"/>
                </a:lnTo>
                <a:lnTo>
                  <a:pt x="1195" y="14479"/>
                </a:lnTo>
                <a:lnTo>
                  <a:pt x="1536" y="18529"/>
                </a:lnTo>
                <a:lnTo>
                  <a:pt x="2947" y="21629"/>
                </a:lnTo>
                <a:lnTo>
                  <a:pt x="6198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57"/>
                </a:lnTo>
                <a:lnTo>
                  <a:pt x="17960" y="30797"/>
                </a:lnTo>
                <a:lnTo>
                  <a:pt x="20703" y="31992"/>
                </a:lnTo>
                <a:lnTo>
                  <a:pt x="23953" y="34278"/>
                </a:lnTo>
                <a:lnTo>
                  <a:pt x="25717" y="37313"/>
                </a:lnTo>
                <a:lnTo>
                  <a:pt x="25462" y="41187"/>
                </a:lnTo>
                <a:lnTo>
                  <a:pt x="22899" y="44578"/>
                </a:lnTo>
                <a:lnTo>
                  <a:pt x="19683" y="46014"/>
                </a:lnTo>
                <a:lnTo>
                  <a:pt x="17081" y="46508"/>
                </a:lnTo>
                <a:lnTo>
                  <a:pt x="13539" y="46508"/>
                </a:lnTo>
                <a:lnTo>
                  <a:pt x="10198" y="45770"/>
                </a:lnTo>
                <a:lnTo>
                  <a:pt x="6148" y="44171"/>
                </a:lnTo>
                <a:lnTo>
                  <a:pt x="3275" y="42558"/>
                </a:lnTo>
                <a:lnTo>
                  <a:pt x="265" y="42941"/>
                </a:lnTo>
                <a:lnTo>
                  <a:pt x="0" y="45529"/>
                </a:lnTo>
                <a:lnTo>
                  <a:pt x="445" y="48834"/>
                </a:lnTo>
                <a:lnTo>
                  <a:pt x="3034" y="50929"/>
                </a:lnTo>
                <a:lnTo>
                  <a:pt x="6209" y="52224"/>
                </a:lnTo>
                <a:lnTo>
                  <a:pt x="8865" y="52984"/>
                </a:lnTo>
                <a:lnTo>
                  <a:pt x="12016" y="53531"/>
                </a:lnTo>
                <a:lnTo>
                  <a:pt x="18225" y="53657"/>
                </a:lnTo>
                <a:lnTo>
                  <a:pt x="20814" y="53315"/>
                </a:lnTo>
                <a:lnTo>
                  <a:pt x="25515" y="51958"/>
                </a:lnTo>
                <a:lnTo>
                  <a:pt x="29235" y="49593"/>
                </a:lnTo>
                <a:lnTo>
                  <a:pt x="32259" y="46609"/>
                </a:lnTo>
                <a:lnTo>
                  <a:pt x="34098" y="42699"/>
                </a:lnTo>
                <a:lnTo>
                  <a:pt x="34555" y="37986"/>
                </a:lnTo>
                <a:lnTo>
                  <a:pt x="34555" y="35891"/>
                </a:lnTo>
                <a:lnTo>
                  <a:pt x="33505" y="32551"/>
                </a:lnTo>
                <a:lnTo>
                  <a:pt x="31863" y="29743"/>
                </a:lnTo>
                <a:lnTo>
                  <a:pt x="28219" y="26633"/>
                </a:lnTo>
                <a:lnTo>
                  <a:pt x="25210" y="25120"/>
                </a:lnTo>
                <a:lnTo>
                  <a:pt x="22161" y="23825"/>
                </a:lnTo>
                <a:lnTo>
                  <a:pt x="19114" y="22608"/>
                </a:lnTo>
                <a:lnTo>
                  <a:pt x="16141" y="21452"/>
                </a:lnTo>
                <a:lnTo>
                  <a:pt x="12509" y="19357"/>
                </a:lnTo>
                <a:lnTo>
                  <a:pt x="10123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50" y="8294"/>
                </a:lnTo>
                <a:lnTo>
                  <a:pt x="16015" y="7113"/>
                </a:lnTo>
                <a:lnTo>
                  <a:pt x="18874" y="6948"/>
                </a:lnTo>
                <a:lnTo>
                  <a:pt x="22085" y="7138"/>
                </a:lnTo>
                <a:lnTo>
                  <a:pt x="25868" y="8370"/>
                </a:lnTo>
                <a:lnTo>
                  <a:pt x="29235" y="10097"/>
                </a:lnTo>
                <a:lnTo>
                  <a:pt x="32043" y="8308"/>
                </a:lnTo>
                <a:lnTo>
                  <a:pt x="31978" y="5702"/>
                </a:lnTo>
                <a:lnTo>
                  <a:pt x="30405" y="2908"/>
                </a:lnTo>
                <a:lnTo>
                  <a:pt x="27471" y="1461"/>
                </a:lnTo>
                <a:lnTo>
                  <a:pt x="24194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553566" y="304777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42" y="12989"/>
                </a:moveTo>
                <a:lnTo>
                  <a:pt x="8622" y="15911"/>
                </a:lnTo>
                <a:lnTo>
                  <a:pt x="8622" y="24358"/>
                </a:lnTo>
                <a:lnTo>
                  <a:pt x="1738" y="24358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61" y="30337"/>
                </a:lnTo>
                <a:lnTo>
                  <a:pt x="30326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755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4" y="5688"/>
                </a:lnTo>
                <a:lnTo>
                  <a:pt x="32957" y="3924"/>
                </a:lnTo>
                <a:lnTo>
                  <a:pt x="30822" y="1116"/>
                </a:lnTo>
                <a:lnTo>
                  <a:pt x="28055" y="342"/>
                </a:lnTo>
                <a:lnTo>
                  <a:pt x="24357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590725" y="307110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91" y="21351"/>
                </a:lnTo>
                <a:lnTo>
                  <a:pt x="10187" y="19000"/>
                </a:lnTo>
                <a:lnTo>
                  <a:pt x="11711" y="14604"/>
                </a:lnTo>
                <a:lnTo>
                  <a:pt x="14188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6" y="34671"/>
                </a:lnTo>
                <a:lnTo>
                  <a:pt x="37886" y="50280"/>
                </a:lnTo>
                <a:lnTo>
                  <a:pt x="40490" y="48376"/>
                </a:lnTo>
                <a:lnTo>
                  <a:pt x="44654" y="43549"/>
                </a:lnTo>
                <a:lnTo>
                  <a:pt x="46217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40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7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4" y="2984"/>
                </a:lnTo>
                <a:lnTo>
                  <a:pt x="35410" y="1793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7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405" y="50688"/>
                </a:lnTo>
                <a:lnTo>
                  <a:pt x="10022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5" y="50688"/>
                </a:lnTo>
                <a:lnTo>
                  <a:pt x="13374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80"/>
                </a:lnTo>
                <a:lnTo>
                  <a:pt x="38686" y="34671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653210" y="307110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8" y="8190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4"/>
                </a:lnTo>
                <a:lnTo>
                  <a:pt x="1729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714252" y="3104794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8"/>
                </a:moveTo>
                <a:lnTo>
                  <a:pt x="12760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8" y="19278"/>
                </a:lnTo>
                <a:close/>
              </a:path>
              <a:path w="13218" h="75653">
                <a:moveTo>
                  <a:pt x="36943" y="11123"/>
                </a:moveTo>
                <a:lnTo>
                  <a:pt x="37017" y="18122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89"/>
                </a:lnTo>
                <a:lnTo>
                  <a:pt x="44919" y="-54687"/>
                </a:lnTo>
                <a:lnTo>
                  <a:pt x="44678" y="-55421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70"/>
                </a:lnTo>
                <a:lnTo>
                  <a:pt x="26517" y="-33058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603"/>
                </a:lnTo>
                <a:lnTo>
                  <a:pt x="441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55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79"/>
                </a:lnTo>
                <a:lnTo>
                  <a:pt x="4521" y="12244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51"/>
                </a:lnTo>
                <a:lnTo>
                  <a:pt x="9269" y="-9525"/>
                </a:lnTo>
                <a:lnTo>
                  <a:pt x="9956" y="-14046"/>
                </a:lnTo>
                <a:lnTo>
                  <a:pt x="11123" y="-18301"/>
                </a:lnTo>
                <a:lnTo>
                  <a:pt x="13117" y="-21830"/>
                </a:lnTo>
                <a:lnTo>
                  <a:pt x="16002" y="-24357"/>
                </a:lnTo>
                <a:lnTo>
                  <a:pt x="19532" y="-25984"/>
                </a:lnTo>
                <a:lnTo>
                  <a:pt x="24267" y="-25984"/>
                </a:lnTo>
                <a:lnTo>
                  <a:pt x="28892" y="-23623"/>
                </a:lnTo>
                <a:lnTo>
                  <a:pt x="33489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9" y="6045"/>
                </a:lnTo>
                <a:lnTo>
                  <a:pt x="29425" y="9436"/>
                </a:lnTo>
                <a:lnTo>
                  <a:pt x="25970" y="11520"/>
                </a:lnTo>
                <a:lnTo>
                  <a:pt x="22618" y="12320"/>
                </a:lnTo>
                <a:lnTo>
                  <a:pt x="19075" y="12320"/>
                </a:lnTo>
                <a:lnTo>
                  <a:pt x="15568" y="10666"/>
                </a:lnTo>
                <a:lnTo>
                  <a:pt x="12760" y="8103"/>
                </a:lnTo>
                <a:lnTo>
                  <a:pt x="13218" y="19278"/>
                </a:lnTo>
                <a:lnTo>
                  <a:pt x="16267" y="19977"/>
                </a:lnTo>
                <a:lnTo>
                  <a:pt x="23136" y="19977"/>
                </a:lnTo>
                <a:lnTo>
                  <a:pt x="26174" y="19188"/>
                </a:lnTo>
                <a:lnTo>
                  <a:pt x="28943" y="17640"/>
                </a:lnTo>
                <a:lnTo>
                  <a:pt x="31711" y="16092"/>
                </a:lnTo>
                <a:lnTo>
                  <a:pt x="34378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774668" y="305173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4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0" y="8851"/>
                </a:lnTo>
                <a:lnTo>
                  <a:pt x="11073" y="5309"/>
                </a:lnTo>
                <a:lnTo>
                  <a:pt x="10694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4"/>
                </a:lnTo>
                <a:close/>
              </a:path>
              <a:path w="11073" h="72287">
                <a:moveTo>
                  <a:pt x="1281" y="71387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6" y="70648"/>
                </a:lnTo>
                <a:lnTo>
                  <a:pt x="10046" y="21804"/>
                </a:lnTo>
                <a:lnTo>
                  <a:pt x="9831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48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794867" y="304777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89"/>
                </a:moveTo>
                <a:lnTo>
                  <a:pt x="8622" y="15911"/>
                </a:lnTo>
                <a:lnTo>
                  <a:pt x="8622" y="24358"/>
                </a:lnTo>
                <a:lnTo>
                  <a:pt x="1738" y="24358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89" y="75539"/>
                </a:lnTo>
                <a:lnTo>
                  <a:pt x="11545" y="76248"/>
                </a:lnTo>
                <a:lnTo>
                  <a:pt x="14716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59" y="30337"/>
                </a:lnTo>
                <a:lnTo>
                  <a:pt x="30326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754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08" y="8417"/>
                </a:lnTo>
                <a:lnTo>
                  <a:pt x="32687" y="8356"/>
                </a:lnTo>
                <a:lnTo>
                  <a:pt x="33044" y="5688"/>
                </a:lnTo>
                <a:lnTo>
                  <a:pt x="32953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5" y="1854"/>
                </a:lnTo>
                <a:lnTo>
                  <a:pt x="12484" y="4558"/>
                </a:lnTo>
                <a:lnTo>
                  <a:pt x="10209" y="8100"/>
                </a:lnTo>
                <a:lnTo>
                  <a:pt x="8938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829153" y="3047777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42" y="12989"/>
                </a:moveTo>
                <a:lnTo>
                  <a:pt x="8625" y="15911"/>
                </a:lnTo>
                <a:lnTo>
                  <a:pt x="8625" y="24358"/>
                </a:lnTo>
                <a:lnTo>
                  <a:pt x="1742" y="24358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6" y="31799"/>
                </a:lnTo>
                <a:lnTo>
                  <a:pt x="30163" y="30337"/>
                </a:lnTo>
                <a:lnTo>
                  <a:pt x="30330" y="27418"/>
                </a:lnTo>
                <a:lnTo>
                  <a:pt x="28536" y="24358"/>
                </a:lnTo>
                <a:lnTo>
                  <a:pt x="17640" y="24358"/>
                </a:lnTo>
                <a:lnTo>
                  <a:pt x="17640" y="19047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2" y="8417"/>
                </a:lnTo>
                <a:lnTo>
                  <a:pt x="32691" y="8356"/>
                </a:lnTo>
                <a:lnTo>
                  <a:pt x="33047" y="5688"/>
                </a:lnTo>
                <a:lnTo>
                  <a:pt x="32957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866489" y="307110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81" y="834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55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79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1" y="40002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1"/>
                </a:moveTo>
                <a:lnTo>
                  <a:pt x="10311" y="16355"/>
                </a:lnTo>
                <a:lnTo>
                  <a:pt x="11812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925622" y="30711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7" y="9475"/>
                </a:lnTo>
                <a:lnTo>
                  <a:pt x="28450" y="8190"/>
                </a:lnTo>
                <a:lnTo>
                  <a:pt x="28511" y="3671"/>
                </a:lnTo>
                <a:lnTo>
                  <a:pt x="26139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4"/>
                </a:lnTo>
                <a:lnTo>
                  <a:pt x="17297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961104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7"/>
                </a:lnTo>
                <a:lnTo>
                  <a:pt x="35918" y="3070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8" y="22085"/>
                </a:lnTo>
                <a:lnTo>
                  <a:pt x="9273" y="22085"/>
                </a:lnTo>
                <a:lnTo>
                  <a:pt x="9349" y="20101"/>
                </a:lnTo>
                <a:lnTo>
                  <a:pt x="10836" y="3124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95"/>
                </a:lnTo>
                <a:lnTo>
                  <a:pt x="2617" y="42011"/>
                </a:lnTo>
                <a:lnTo>
                  <a:pt x="4165" y="44780"/>
                </a:lnTo>
                <a:lnTo>
                  <a:pt x="8294" y="49197"/>
                </a:lnTo>
                <a:lnTo>
                  <a:pt x="10836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804"/>
                </a:lnTo>
                <a:lnTo>
                  <a:pt x="36349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900"/>
                </a:lnTo>
                <a:lnTo>
                  <a:pt x="39448" y="43267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28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4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15" y="1864"/>
                </a:lnTo>
                <a:lnTo>
                  <a:pt x="10836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020233" y="307110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81"/>
                </a:lnTo>
                <a:lnTo>
                  <a:pt x="33314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8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19" y="14072"/>
                </a:lnTo>
                <a:lnTo>
                  <a:pt x="13766" y="11746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62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072146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1"/>
                </a:lnTo>
                <a:lnTo>
                  <a:pt x="10770" y="60440"/>
                </a:lnTo>
                <a:lnTo>
                  <a:pt x="13096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141518" y="3071098"/>
            <a:ext cx="44935" cy="72363"/>
          </a:xfrm>
          <a:custGeom>
            <a:avLst/>
            <a:gdLst/>
            <a:ahLst/>
            <a:cxnLst/>
            <a:rect l="l" t="t" r="r" b="b"/>
            <a:pathLst>
              <a:path w="44935" h="72363">
                <a:moveTo>
                  <a:pt x="8952" y="17273"/>
                </a:moveTo>
                <a:lnTo>
                  <a:pt x="10374" y="15493"/>
                </a:lnTo>
                <a:lnTo>
                  <a:pt x="12992" y="12787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21"/>
                </a:lnTo>
                <a:lnTo>
                  <a:pt x="27812" y="8254"/>
                </a:lnTo>
                <a:lnTo>
                  <a:pt x="30937" y="10425"/>
                </a:lnTo>
                <a:lnTo>
                  <a:pt x="33108" y="13676"/>
                </a:lnTo>
                <a:lnTo>
                  <a:pt x="34696" y="17564"/>
                </a:lnTo>
                <a:lnTo>
                  <a:pt x="35459" y="22226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5" y="30377"/>
                </a:lnTo>
                <a:lnTo>
                  <a:pt x="44935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6" y="10097"/>
                </a:lnTo>
                <a:lnTo>
                  <a:pt x="40398" y="772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4" y="0"/>
                </a:lnTo>
                <a:lnTo>
                  <a:pt x="22059" y="201"/>
                </a:lnTo>
                <a:lnTo>
                  <a:pt x="19126" y="953"/>
                </a:lnTo>
                <a:lnTo>
                  <a:pt x="16306" y="2260"/>
                </a:lnTo>
                <a:lnTo>
                  <a:pt x="13524" y="3938"/>
                </a:lnTo>
                <a:lnTo>
                  <a:pt x="10781" y="6184"/>
                </a:lnTo>
                <a:lnTo>
                  <a:pt x="7861" y="9018"/>
                </a:lnTo>
                <a:lnTo>
                  <a:pt x="8952" y="17273"/>
                </a:lnTo>
                <a:close/>
              </a:path>
              <a:path w="44935" h="72363">
                <a:moveTo>
                  <a:pt x="7861" y="9018"/>
                </a:moveTo>
                <a:lnTo>
                  <a:pt x="7861" y="2120"/>
                </a:lnTo>
                <a:lnTo>
                  <a:pt x="5294" y="798"/>
                </a:lnTo>
                <a:lnTo>
                  <a:pt x="2566" y="798"/>
                </a:lnTo>
                <a:lnTo>
                  <a:pt x="0" y="2452"/>
                </a:lnTo>
                <a:lnTo>
                  <a:pt x="0" y="70664"/>
                </a:lnTo>
                <a:lnTo>
                  <a:pt x="316" y="71629"/>
                </a:lnTo>
                <a:lnTo>
                  <a:pt x="2857" y="72363"/>
                </a:lnTo>
                <a:lnTo>
                  <a:pt x="6097" y="72363"/>
                </a:lnTo>
                <a:lnTo>
                  <a:pt x="8952" y="70664"/>
                </a:lnTo>
                <a:lnTo>
                  <a:pt x="8952" y="46241"/>
                </a:lnTo>
                <a:lnTo>
                  <a:pt x="10248" y="47509"/>
                </a:lnTo>
                <a:lnTo>
                  <a:pt x="13804" y="5049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39"/>
                </a:lnTo>
                <a:lnTo>
                  <a:pt x="35469" y="50458"/>
                </a:lnTo>
                <a:lnTo>
                  <a:pt x="34937" y="33922"/>
                </a:lnTo>
                <a:lnTo>
                  <a:pt x="33731" y="38188"/>
                </a:lnTo>
                <a:lnTo>
                  <a:pt x="31725" y="41807"/>
                </a:lnTo>
                <a:lnTo>
                  <a:pt x="28792" y="44334"/>
                </a:lnTo>
                <a:lnTo>
                  <a:pt x="25234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2" y="36691"/>
                </a:lnTo>
                <a:lnTo>
                  <a:pt x="8952" y="17273"/>
                </a:lnTo>
                <a:lnTo>
                  <a:pt x="7861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199942" y="30711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71"/>
                </a:lnTo>
                <a:lnTo>
                  <a:pt x="26136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235251" y="307110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51"/>
                </a:lnTo>
                <a:lnTo>
                  <a:pt x="10184" y="19000"/>
                </a:lnTo>
                <a:lnTo>
                  <a:pt x="11710" y="14604"/>
                </a:lnTo>
                <a:lnTo>
                  <a:pt x="14188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5" y="34671"/>
                </a:lnTo>
                <a:lnTo>
                  <a:pt x="37882" y="50280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40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88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2" y="52984"/>
                </a:lnTo>
                <a:lnTo>
                  <a:pt x="34762" y="51628"/>
                </a:lnTo>
                <a:lnTo>
                  <a:pt x="37882" y="50280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294640" y="3048419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73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2"/>
                </a:lnTo>
                <a:lnTo>
                  <a:pt x="33491" y="36615"/>
                </a:lnTo>
                <a:lnTo>
                  <a:pt x="35918" y="39610"/>
                </a:lnTo>
                <a:lnTo>
                  <a:pt x="35918" y="59143"/>
                </a:lnTo>
                <a:lnTo>
                  <a:pt x="33159" y="62420"/>
                </a:lnTo>
                <a:lnTo>
                  <a:pt x="29427" y="65811"/>
                </a:lnTo>
                <a:lnTo>
                  <a:pt x="25985" y="67895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2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4" y="75603"/>
                </a:lnTo>
                <a:lnTo>
                  <a:pt x="44921" y="73964"/>
                </a:lnTo>
                <a:lnTo>
                  <a:pt x="44921" y="1687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59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83"/>
                </a:lnTo>
                <a:lnTo>
                  <a:pt x="17614" y="22683"/>
                </a:lnTo>
                <a:lnTo>
                  <a:pt x="14580" y="23331"/>
                </a:lnTo>
                <a:lnTo>
                  <a:pt x="11963" y="24612"/>
                </a:lnTo>
                <a:lnTo>
                  <a:pt x="9335" y="25894"/>
                </a:lnTo>
                <a:lnTo>
                  <a:pt x="7138" y="27722"/>
                </a:lnTo>
                <a:lnTo>
                  <a:pt x="3596" y="32500"/>
                </a:lnTo>
                <a:lnTo>
                  <a:pt x="2261" y="35394"/>
                </a:lnTo>
                <a:lnTo>
                  <a:pt x="1361" y="38771"/>
                </a:lnTo>
                <a:lnTo>
                  <a:pt x="447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355883" y="3071891"/>
            <a:ext cx="42103" cy="52868"/>
          </a:xfrm>
          <a:custGeom>
            <a:avLst/>
            <a:gdLst/>
            <a:ahLst/>
            <a:cxnLst/>
            <a:rect l="l" t="t" r="r" b="b"/>
            <a:pathLst>
              <a:path w="42103" h="52868">
                <a:moveTo>
                  <a:pt x="35953" y="0"/>
                </a:moveTo>
                <a:lnTo>
                  <a:pt x="33098" y="1648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7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70" y="40143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48"/>
                </a:lnTo>
                <a:lnTo>
                  <a:pt x="8792" y="924"/>
                </a:lnTo>
                <a:lnTo>
                  <a:pt x="6098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6"/>
                </a:lnTo>
                <a:lnTo>
                  <a:pt x="1487" y="42796"/>
                </a:lnTo>
                <a:lnTo>
                  <a:pt x="3849" y="46824"/>
                </a:lnTo>
                <a:lnTo>
                  <a:pt x="7024" y="50162"/>
                </a:lnTo>
                <a:lnTo>
                  <a:pt x="11470" y="52336"/>
                </a:lnTo>
                <a:lnTo>
                  <a:pt x="14213" y="52868"/>
                </a:lnTo>
                <a:lnTo>
                  <a:pt x="20257" y="52868"/>
                </a:lnTo>
                <a:lnTo>
                  <a:pt x="23000" y="52170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30"/>
                </a:lnTo>
                <a:lnTo>
                  <a:pt x="39434" y="52130"/>
                </a:lnTo>
                <a:lnTo>
                  <a:pt x="42103" y="50492"/>
                </a:lnTo>
                <a:lnTo>
                  <a:pt x="42103" y="1648"/>
                </a:lnTo>
                <a:lnTo>
                  <a:pt x="41861" y="924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411157" y="3071167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3" y="12495"/>
                </a:lnTo>
                <a:lnTo>
                  <a:pt x="15073" y="9183"/>
                </a:lnTo>
                <a:lnTo>
                  <a:pt x="18375" y="7531"/>
                </a:lnTo>
                <a:lnTo>
                  <a:pt x="24776" y="7531"/>
                </a:lnTo>
                <a:lnTo>
                  <a:pt x="28130" y="8431"/>
                </a:lnTo>
                <a:lnTo>
                  <a:pt x="32066" y="10415"/>
                </a:lnTo>
                <a:lnTo>
                  <a:pt x="35457" y="12978"/>
                </a:lnTo>
                <a:lnTo>
                  <a:pt x="38300" y="10896"/>
                </a:lnTo>
                <a:lnTo>
                  <a:pt x="38275" y="8294"/>
                </a:lnTo>
                <a:lnTo>
                  <a:pt x="37462" y="5537"/>
                </a:lnTo>
                <a:lnTo>
                  <a:pt x="34643" y="3200"/>
                </a:lnTo>
                <a:lnTo>
                  <a:pt x="31356" y="1573"/>
                </a:lnTo>
                <a:lnTo>
                  <a:pt x="28775" y="712"/>
                </a:lnTo>
                <a:lnTo>
                  <a:pt x="25844" y="125"/>
                </a:lnTo>
                <a:lnTo>
                  <a:pt x="19570" y="0"/>
                </a:lnTo>
                <a:lnTo>
                  <a:pt x="16570" y="533"/>
                </a:lnTo>
                <a:lnTo>
                  <a:pt x="13803" y="1601"/>
                </a:lnTo>
                <a:lnTo>
                  <a:pt x="11035" y="2666"/>
                </a:lnTo>
                <a:lnTo>
                  <a:pt x="8633" y="4305"/>
                </a:lnTo>
                <a:lnTo>
                  <a:pt x="4544" y="8712"/>
                </a:lnTo>
                <a:lnTo>
                  <a:pt x="2931" y="11545"/>
                </a:lnTo>
                <a:lnTo>
                  <a:pt x="1750" y="14987"/>
                </a:lnTo>
                <a:lnTo>
                  <a:pt x="584" y="18453"/>
                </a:lnTo>
                <a:lnTo>
                  <a:pt x="0" y="22579"/>
                </a:lnTo>
                <a:lnTo>
                  <a:pt x="0" y="31622"/>
                </a:lnTo>
                <a:lnTo>
                  <a:pt x="468" y="35355"/>
                </a:lnTo>
                <a:lnTo>
                  <a:pt x="1433" y="38595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48" y="53592"/>
                </a:lnTo>
                <a:lnTo>
                  <a:pt x="23454" y="53592"/>
                </a:lnTo>
                <a:lnTo>
                  <a:pt x="26694" y="53111"/>
                </a:lnTo>
                <a:lnTo>
                  <a:pt x="29754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2" y="42443"/>
                </a:lnTo>
                <a:lnTo>
                  <a:pt x="36626" y="39660"/>
                </a:lnTo>
                <a:lnTo>
                  <a:pt x="33502" y="41936"/>
                </a:lnTo>
                <a:lnTo>
                  <a:pt x="29870" y="44207"/>
                </a:lnTo>
                <a:lnTo>
                  <a:pt x="26758" y="45518"/>
                </a:lnTo>
                <a:lnTo>
                  <a:pt x="22896" y="45845"/>
                </a:lnTo>
                <a:lnTo>
                  <a:pt x="18796" y="45453"/>
                </a:lnTo>
                <a:lnTo>
                  <a:pt x="15430" y="43905"/>
                </a:lnTo>
                <a:lnTo>
                  <a:pt x="12852" y="41122"/>
                </a:lnTo>
                <a:lnTo>
                  <a:pt x="10819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455052" y="305881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493223" y="3111577"/>
            <a:ext cx="17628" cy="27877"/>
          </a:xfrm>
          <a:custGeom>
            <a:avLst/>
            <a:gdLst/>
            <a:ahLst/>
            <a:cxnLst/>
            <a:rect l="l" t="t" r="r" b="b"/>
            <a:pathLst>
              <a:path w="17628" h="27877">
                <a:moveTo>
                  <a:pt x="17628" y="4395"/>
                </a:moveTo>
                <a:lnTo>
                  <a:pt x="17628" y="3430"/>
                </a:lnTo>
                <a:lnTo>
                  <a:pt x="15991" y="471"/>
                </a:lnTo>
                <a:lnTo>
                  <a:pt x="13374" y="0"/>
                </a:lnTo>
                <a:lnTo>
                  <a:pt x="10745" y="53"/>
                </a:lnTo>
                <a:lnTo>
                  <a:pt x="7711" y="1487"/>
                </a:lnTo>
                <a:lnTo>
                  <a:pt x="7214" y="4395"/>
                </a:lnTo>
                <a:lnTo>
                  <a:pt x="7214" y="11343"/>
                </a:lnTo>
                <a:lnTo>
                  <a:pt x="0" y="26276"/>
                </a:lnTo>
                <a:lnTo>
                  <a:pt x="1410" y="27877"/>
                </a:lnTo>
                <a:lnTo>
                  <a:pt x="4255" y="27812"/>
                </a:lnTo>
                <a:lnTo>
                  <a:pt x="6936" y="26366"/>
                </a:lnTo>
                <a:lnTo>
                  <a:pt x="14378" y="15203"/>
                </a:lnTo>
                <a:lnTo>
                  <a:pt x="15509" y="13439"/>
                </a:lnTo>
                <a:lnTo>
                  <a:pt x="16930" y="10148"/>
                </a:lnTo>
                <a:lnTo>
                  <a:pt x="17463" y="7495"/>
                </a:lnTo>
                <a:lnTo>
                  <a:pt x="17628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548451" y="307110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93"/>
                </a:lnTo>
                <a:lnTo>
                  <a:pt x="5652" y="4370"/>
                </a:lnTo>
                <a:lnTo>
                  <a:pt x="3049" y="7228"/>
                </a:lnTo>
                <a:lnTo>
                  <a:pt x="1577" y="10731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71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18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4"/>
                </a:lnTo>
                <a:lnTo>
                  <a:pt x="17096" y="46508"/>
                </a:lnTo>
                <a:lnTo>
                  <a:pt x="13550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8" y="51958"/>
                </a:lnTo>
                <a:lnTo>
                  <a:pt x="29250" y="4959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5" y="26633"/>
                </a:lnTo>
                <a:lnTo>
                  <a:pt x="25222" y="25120"/>
                </a:lnTo>
                <a:lnTo>
                  <a:pt x="22176" y="23825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50" y="10097"/>
                </a:lnTo>
                <a:lnTo>
                  <a:pt x="32044" y="8308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596180" y="3071098"/>
            <a:ext cx="44931" cy="72363"/>
          </a:xfrm>
          <a:custGeom>
            <a:avLst/>
            <a:gdLst/>
            <a:ahLst/>
            <a:cxnLst/>
            <a:rect l="l" t="t" r="r" b="b"/>
            <a:pathLst>
              <a:path w="44931" h="72363">
                <a:moveTo>
                  <a:pt x="8953" y="17273"/>
                </a:moveTo>
                <a:lnTo>
                  <a:pt x="10375" y="15493"/>
                </a:lnTo>
                <a:lnTo>
                  <a:pt x="12992" y="12787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21"/>
                </a:lnTo>
                <a:lnTo>
                  <a:pt x="27814" y="8254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6" y="17564"/>
                </a:lnTo>
                <a:lnTo>
                  <a:pt x="35457" y="22226"/>
                </a:lnTo>
                <a:lnTo>
                  <a:pt x="35647" y="27141"/>
                </a:lnTo>
                <a:lnTo>
                  <a:pt x="35647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19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3" y="12877"/>
                </a:lnTo>
                <a:lnTo>
                  <a:pt x="41972" y="10097"/>
                </a:lnTo>
                <a:lnTo>
                  <a:pt x="40399" y="7721"/>
                </a:lnTo>
                <a:lnTo>
                  <a:pt x="36791" y="3441"/>
                </a:lnTo>
                <a:lnTo>
                  <a:pt x="31799" y="698"/>
                </a:lnTo>
                <a:lnTo>
                  <a:pt x="28778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7" y="953"/>
                </a:lnTo>
                <a:lnTo>
                  <a:pt x="16304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58" y="9018"/>
                </a:lnTo>
                <a:lnTo>
                  <a:pt x="8953" y="17273"/>
                </a:lnTo>
                <a:close/>
              </a:path>
              <a:path w="44931" h="72363">
                <a:moveTo>
                  <a:pt x="7858" y="9018"/>
                </a:moveTo>
                <a:lnTo>
                  <a:pt x="7858" y="2120"/>
                </a:lnTo>
                <a:lnTo>
                  <a:pt x="5295" y="798"/>
                </a:lnTo>
                <a:lnTo>
                  <a:pt x="2562" y="798"/>
                </a:lnTo>
                <a:lnTo>
                  <a:pt x="0" y="2452"/>
                </a:lnTo>
                <a:lnTo>
                  <a:pt x="0" y="70664"/>
                </a:lnTo>
                <a:lnTo>
                  <a:pt x="190" y="71413"/>
                </a:lnTo>
                <a:lnTo>
                  <a:pt x="2854" y="72363"/>
                </a:lnTo>
                <a:lnTo>
                  <a:pt x="6094" y="72363"/>
                </a:lnTo>
                <a:lnTo>
                  <a:pt x="8953" y="70664"/>
                </a:lnTo>
                <a:lnTo>
                  <a:pt x="8953" y="46241"/>
                </a:lnTo>
                <a:lnTo>
                  <a:pt x="10248" y="47509"/>
                </a:lnTo>
                <a:lnTo>
                  <a:pt x="13802" y="5049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28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73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651346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7"/>
                </a:lnTo>
                <a:lnTo>
                  <a:pt x="35928" y="3070"/>
                </a:lnTo>
                <a:lnTo>
                  <a:pt x="33239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6" y="22085"/>
                </a:lnTo>
                <a:lnTo>
                  <a:pt x="9273" y="22085"/>
                </a:lnTo>
                <a:lnTo>
                  <a:pt x="9349" y="20101"/>
                </a:lnTo>
                <a:lnTo>
                  <a:pt x="10836" y="3124"/>
                </a:lnTo>
                <a:lnTo>
                  <a:pt x="8359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6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8" y="52804"/>
                </a:lnTo>
                <a:lnTo>
                  <a:pt x="36349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6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707067" y="3071167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3"/>
                </a:lnTo>
                <a:lnTo>
                  <a:pt x="18374" y="7531"/>
                </a:lnTo>
                <a:lnTo>
                  <a:pt x="24775" y="7531"/>
                </a:lnTo>
                <a:lnTo>
                  <a:pt x="28130" y="8431"/>
                </a:lnTo>
                <a:lnTo>
                  <a:pt x="32064" y="10415"/>
                </a:lnTo>
                <a:lnTo>
                  <a:pt x="35455" y="12978"/>
                </a:lnTo>
                <a:lnTo>
                  <a:pt x="38303" y="10896"/>
                </a:lnTo>
                <a:lnTo>
                  <a:pt x="38275" y="8294"/>
                </a:lnTo>
                <a:lnTo>
                  <a:pt x="37464" y="5537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12"/>
                </a:lnTo>
                <a:lnTo>
                  <a:pt x="25844" y="125"/>
                </a:lnTo>
                <a:lnTo>
                  <a:pt x="19569" y="0"/>
                </a:lnTo>
                <a:lnTo>
                  <a:pt x="16574" y="533"/>
                </a:lnTo>
                <a:lnTo>
                  <a:pt x="13802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2"/>
                </a:lnTo>
                <a:lnTo>
                  <a:pt x="467" y="35355"/>
                </a:lnTo>
                <a:lnTo>
                  <a:pt x="1432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21"/>
                </a:lnTo>
                <a:lnTo>
                  <a:pt x="18248" y="53592"/>
                </a:lnTo>
                <a:lnTo>
                  <a:pt x="23456" y="53592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20" y="43775"/>
                </a:lnTo>
                <a:lnTo>
                  <a:pt x="38491" y="42443"/>
                </a:lnTo>
                <a:lnTo>
                  <a:pt x="36626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5" y="45845"/>
                </a:lnTo>
                <a:lnTo>
                  <a:pt x="18795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756388" y="3051735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24"/>
                </a:moveTo>
                <a:lnTo>
                  <a:pt x="381" y="8891"/>
                </a:lnTo>
                <a:lnTo>
                  <a:pt x="3379" y="10745"/>
                </a:lnTo>
                <a:lnTo>
                  <a:pt x="7606" y="10745"/>
                </a:lnTo>
                <a:lnTo>
                  <a:pt x="10669" y="8851"/>
                </a:lnTo>
                <a:lnTo>
                  <a:pt x="11061" y="5309"/>
                </a:lnTo>
                <a:lnTo>
                  <a:pt x="10680" y="1852"/>
                </a:lnTo>
                <a:lnTo>
                  <a:pt x="7684" y="0"/>
                </a:lnTo>
                <a:lnTo>
                  <a:pt x="3455" y="0"/>
                </a:lnTo>
                <a:lnTo>
                  <a:pt x="394" y="1903"/>
                </a:lnTo>
                <a:lnTo>
                  <a:pt x="0" y="5424"/>
                </a:lnTo>
                <a:close/>
              </a:path>
              <a:path w="11061" h="72287">
                <a:moveTo>
                  <a:pt x="1395" y="71578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3" y="7064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48"/>
                </a:lnTo>
                <a:lnTo>
                  <a:pt x="1395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779556" y="307110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906"/>
                </a:moveTo>
                <a:lnTo>
                  <a:pt x="9954" y="52656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2" y="44413"/>
                </a:lnTo>
                <a:lnTo>
                  <a:pt x="9169" y="4090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6" y="199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7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3" y="9169"/>
                </a:lnTo>
                <a:lnTo>
                  <a:pt x="14083" y="8067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08"/>
                </a:lnTo>
                <a:lnTo>
                  <a:pt x="30212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100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6"/>
                </a:lnTo>
                <a:lnTo>
                  <a:pt x="15340" y="30074"/>
                </a:lnTo>
                <a:lnTo>
                  <a:pt x="18961" y="29249"/>
                </a:lnTo>
                <a:lnTo>
                  <a:pt x="23544" y="29033"/>
                </a:lnTo>
                <a:lnTo>
                  <a:pt x="31201" y="29033"/>
                </a:lnTo>
                <a:lnTo>
                  <a:pt x="31201" y="39397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836210" y="304819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861611" y="304819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80695" y="3071869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9"/>
                </a:moveTo>
                <a:lnTo>
                  <a:pt x="17715" y="50129"/>
                </a:lnTo>
                <a:lnTo>
                  <a:pt x="19227" y="51868"/>
                </a:lnTo>
                <a:lnTo>
                  <a:pt x="12495" y="68849"/>
                </a:lnTo>
                <a:lnTo>
                  <a:pt x="13500" y="71387"/>
                </a:lnTo>
                <a:lnTo>
                  <a:pt x="16357" y="71629"/>
                </a:lnTo>
                <a:lnTo>
                  <a:pt x="19504" y="71462"/>
                </a:lnTo>
                <a:lnTo>
                  <a:pt x="22045" y="69825"/>
                </a:lnTo>
                <a:lnTo>
                  <a:pt x="28562" y="51868"/>
                </a:lnTo>
                <a:lnTo>
                  <a:pt x="46087" y="3304"/>
                </a:lnTo>
                <a:lnTo>
                  <a:pt x="45643" y="396"/>
                </a:lnTo>
                <a:lnTo>
                  <a:pt x="43027" y="0"/>
                </a:lnTo>
                <a:lnTo>
                  <a:pt x="39978" y="39"/>
                </a:lnTo>
                <a:lnTo>
                  <a:pt x="37184" y="1893"/>
                </a:lnTo>
                <a:lnTo>
                  <a:pt x="23735" y="41287"/>
                </a:lnTo>
                <a:lnTo>
                  <a:pt x="23568" y="41287"/>
                </a:lnTo>
                <a:lnTo>
                  <a:pt x="9626" y="2109"/>
                </a:lnTo>
                <a:lnTo>
                  <a:pt x="8953" y="737"/>
                </a:lnTo>
                <a:lnTo>
                  <a:pt x="6245" y="27"/>
                </a:lnTo>
                <a:lnTo>
                  <a:pt x="3225" y="0"/>
                </a:lnTo>
                <a:lnTo>
                  <a:pt x="0" y="888"/>
                </a:lnTo>
                <a:lnTo>
                  <a:pt x="290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956914" y="3047777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42" y="12989"/>
                </a:moveTo>
                <a:lnTo>
                  <a:pt x="8625" y="15911"/>
                </a:lnTo>
                <a:lnTo>
                  <a:pt x="8625" y="24358"/>
                </a:lnTo>
                <a:lnTo>
                  <a:pt x="1742" y="24358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4" y="74609"/>
                </a:lnTo>
                <a:lnTo>
                  <a:pt x="17644" y="31799"/>
                </a:lnTo>
                <a:lnTo>
                  <a:pt x="28536" y="31799"/>
                </a:lnTo>
                <a:lnTo>
                  <a:pt x="30163" y="30337"/>
                </a:lnTo>
                <a:lnTo>
                  <a:pt x="30330" y="27418"/>
                </a:lnTo>
                <a:lnTo>
                  <a:pt x="28536" y="24358"/>
                </a:lnTo>
                <a:lnTo>
                  <a:pt x="17644" y="24358"/>
                </a:lnTo>
                <a:lnTo>
                  <a:pt x="17754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2" y="8417"/>
                </a:lnTo>
                <a:lnTo>
                  <a:pt x="32691" y="8356"/>
                </a:lnTo>
                <a:lnTo>
                  <a:pt x="33047" y="5688"/>
                </a:lnTo>
                <a:lnTo>
                  <a:pt x="32957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4" y="4558"/>
                </a:lnTo>
                <a:lnTo>
                  <a:pt x="10213" y="8100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994077" y="307110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4" y="23915"/>
                </a:moveTo>
                <a:lnTo>
                  <a:pt x="9587" y="21351"/>
                </a:lnTo>
                <a:lnTo>
                  <a:pt x="10184" y="19000"/>
                </a:lnTo>
                <a:lnTo>
                  <a:pt x="11706" y="14604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80"/>
                </a:lnTo>
                <a:lnTo>
                  <a:pt x="40485" y="48376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40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7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3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88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7" y="51628"/>
                </a:lnTo>
                <a:lnTo>
                  <a:pt x="37882" y="50280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56559" y="30711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7" y="9475"/>
                </a:lnTo>
                <a:lnTo>
                  <a:pt x="28450" y="8190"/>
                </a:lnTo>
                <a:lnTo>
                  <a:pt x="28511" y="3671"/>
                </a:lnTo>
                <a:lnTo>
                  <a:pt x="26139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4"/>
                </a:lnTo>
                <a:lnTo>
                  <a:pt x="1729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121718" y="3053250"/>
            <a:ext cx="36410" cy="70483"/>
          </a:xfrm>
          <a:custGeom>
            <a:avLst/>
            <a:gdLst/>
            <a:ahLst/>
            <a:cxnLst/>
            <a:rect l="l" t="t" r="r" b="b"/>
            <a:pathLst>
              <a:path w="36410" h="70483">
                <a:moveTo>
                  <a:pt x="36410" y="66419"/>
                </a:moveTo>
                <a:lnTo>
                  <a:pt x="36374" y="65087"/>
                </a:lnTo>
                <a:lnTo>
                  <a:pt x="34505" y="62406"/>
                </a:lnTo>
                <a:lnTo>
                  <a:pt x="9334" y="62406"/>
                </a:lnTo>
                <a:lnTo>
                  <a:pt x="9334" y="1687"/>
                </a:lnTo>
                <a:lnTo>
                  <a:pt x="8967" y="708"/>
                </a:lnTo>
                <a:lnTo>
                  <a:pt x="6325" y="0"/>
                </a:lnTo>
                <a:lnTo>
                  <a:pt x="3063" y="0"/>
                </a:lnTo>
                <a:lnTo>
                  <a:pt x="0" y="1687"/>
                </a:lnTo>
                <a:lnTo>
                  <a:pt x="0" y="66686"/>
                </a:lnTo>
                <a:lnTo>
                  <a:pt x="370" y="69087"/>
                </a:lnTo>
                <a:lnTo>
                  <a:pt x="3467" y="70483"/>
                </a:lnTo>
                <a:lnTo>
                  <a:pt x="34505" y="70483"/>
                </a:lnTo>
                <a:lnTo>
                  <a:pt x="36108" y="69137"/>
                </a:lnTo>
                <a:lnTo>
                  <a:pt x="36410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168714" y="3053523"/>
            <a:ext cx="43131" cy="70535"/>
          </a:xfrm>
          <a:custGeom>
            <a:avLst/>
            <a:gdLst/>
            <a:ahLst/>
            <a:cxnLst/>
            <a:rect l="l" t="t" r="r" b="b"/>
            <a:pathLst>
              <a:path w="43131" h="70535">
                <a:moveTo>
                  <a:pt x="3681" y="0"/>
                </a:moveTo>
                <a:lnTo>
                  <a:pt x="1144" y="929"/>
                </a:lnTo>
                <a:lnTo>
                  <a:pt x="0" y="4028"/>
                </a:lnTo>
                <a:lnTo>
                  <a:pt x="0" y="68795"/>
                </a:lnTo>
                <a:lnTo>
                  <a:pt x="979" y="70078"/>
                </a:lnTo>
                <a:lnTo>
                  <a:pt x="3757" y="70535"/>
                </a:lnTo>
                <a:lnTo>
                  <a:pt x="6324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53" y="43524"/>
                </a:lnTo>
                <a:lnTo>
                  <a:pt x="25375" y="42976"/>
                </a:lnTo>
                <a:lnTo>
                  <a:pt x="24763" y="34787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11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31" h="70535">
                <a:moveTo>
                  <a:pt x="34278" y="39269"/>
                </a:moveTo>
                <a:lnTo>
                  <a:pt x="36435" y="37274"/>
                </a:lnTo>
                <a:lnTo>
                  <a:pt x="40233" y="32882"/>
                </a:lnTo>
                <a:lnTo>
                  <a:pt x="41403" y="30060"/>
                </a:lnTo>
                <a:lnTo>
                  <a:pt x="42558" y="27241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0" y="15509"/>
                </a:lnTo>
                <a:lnTo>
                  <a:pt x="41273" y="11127"/>
                </a:lnTo>
                <a:lnTo>
                  <a:pt x="38850" y="7546"/>
                </a:lnTo>
                <a:lnTo>
                  <a:pt x="35801" y="4485"/>
                </a:lnTo>
                <a:lnTo>
                  <a:pt x="31852" y="2199"/>
                </a:lnTo>
                <a:lnTo>
                  <a:pt x="28014" y="1004"/>
                </a:lnTo>
                <a:lnTo>
                  <a:pt x="24472" y="317"/>
                </a:lnTo>
                <a:lnTo>
                  <a:pt x="21692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4" y="7711"/>
                </a:lnTo>
                <a:lnTo>
                  <a:pt x="22860" y="8089"/>
                </a:lnTo>
                <a:lnTo>
                  <a:pt x="26174" y="8928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3" y="18468"/>
                </a:lnTo>
                <a:lnTo>
                  <a:pt x="33313" y="23418"/>
                </a:lnTo>
                <a:lnTo>
                  <a:pt x="32334" y="27155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3" y="34787"/>
                </a:lnTo>
                <a:lnTo>
                  <a:pt x="25375" y="42976"/>
                </a:lnTo>
                <a:lnTo>
                  <a:pt x="28511" y="41885"/>
                </a:lnTo>
                <a:lnTo>
                  <a:pt x="31636" y="40806"/>
                </a:lnTo>
                <a:lnTo>
                  <a:pt x="34278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222101" y="3052547"/>
            <a:ext cx="57136" cy="72176"/>
          </a:xfrm>
          <a:custGeom>
            <a:avLst/>
            <a:gdLst/>
            <a:ahLst/>
            <a:cxnLst/>
            <a:rect l="l" t="t" r="r" b="b"/>
            <a:pathLst>
              <a:path w="57136" h="72176">
                <a:moveTo>
                  <a:pt x="9090" y="62459"/>
                </a:moveTo>
                <a:lnTo>
                  <a:pt x="12039" y="65570"/>
                </a:lnTo>
                <a:lnTo>
                  <a:pt x="15646" y="67957"/>
                </a:lnTo>
                <a:lnTo>
                  <a:pt x="19912" y="69635"/>
                </a:lnTo>
                <a:lnTo>
                  <a:pt x="24178" y="71323"/>
                </a:lnTo>
                <a:lnTo>
                  <a:pt x="29030" y="72176"/>
                </a:lnTo>
                <a:lnTo>
                  <a:pt x="36230" y="72176"/>
                </a:lnTo>
                <a:lnTo>
                  <a:pt x="39827" y="71845"/>
                </a:lnTo>
                <a:lnTo>
                  <a:pt x="43420" y="71297"/>
                </a:lnTo>
                <a:lnTo>
                  <a:pt x="46962" y="70434"/>
                </a:lnTo>
                <a:lnTo>
                  <a:pt x="50354" y="69292"/>
                </a:lnTo>
                <a:lnTo>
                  <a:pt x="53378" y="68097"/>
                </a:lnTo>
                <a:lnTo>
                  <a:pt x="56156" y="66448"/>
                </a:lnTo>
                <a:lnTo>
                  <a:pt x="56970" y="63324"/>
                </a:lnTo>
                <a:lnTo>
                  <a:pt x="56970" y="36575"/>
                </a:lnTo>
                <a:lnTo>
                  <a:pt x="56272" y="33936"/>
                </a:lnTo>
                <a:lnTo>
                  <a:pt x="53668" y="32778"/>
                </a:lnTo>
                <a:lnTo>
                  <a:pt x="31356" y="32778"/>
                </a:lnTo>
                <a:lnTo>
                  <a:pt x="29819" y="33987"/>
                </a:lnTo>
                <a:lnTo>
                  <a:pt x="29513" y="36626"/>
                </a:lnTo>
                <a:lnTo>
                  <a:pt x="31356" y="40424"/>
                </a:lnTo>
                <a:lnTo>
                  <a:pt x="47635" y="40424"/>
                </a:lnTo>
                <a:lnTo>
                  <a:pt x="47635" y="60883"/>
                </a:lnTo>
                <a:lnTo>
                  <a:pt x="43651" y="62712"/>
                </a:lnTo>
                <a:lnTo>
                  <a:pt x="39204" y="63756"/>
                </a:lnTo>
                <a:lnTo>
                  <a:pt x="34833" y="64033"/>
                </a:lnTo>
                <a:lnTo>
                  <a:pt x="31175" y="64033"/>
                </a:lnTo>
                <a:lnTo>
                  <a:pt x="27824" y="63411"/>
                </a:lnTo>
                <a:lnTo>
                  <a:pt x="24765" y="62179"/>
                </a:lnTo>
                <a:lnTo>
                  <a:pt x="21715" y="60962"/>
                </a:lnTo>
                <a:lnTo>
                  <a:pt x="19088" y="59145"/>
                </a:lnTo>
                <a:lnTo>
                  <a:pt x="14667" y="54371"/>
                </a:lnTo>
                <a:lnTo>
                  <a:pt x="12938" y="51447"/>
                </a:lnTo>
                <a:lnTo>
                  <a:pt x="11696" y="47970"/>
                </a:lnTo>
                <a:lnTo>
                  <a:pt x="10436" y="44503"/>
                </a:lnTo>
                <a:lnTo>
                  <a:pt x="9818" y="40514"/>
                </a:lnTo>
                <a:lnTo>
                  <a:pt x="9818" y="32004"/>
                </a:lnTo>
                <a:lnTo>
                  <a:pt x="10386" y="28285"/>
                </a:lnTo>
                <a:lnTo>
                  <a:pt x="11531" y="24855"/>
                </a:lnTo>
                <a:lnTo>
                  <a:pt x="12672" y="21413"/>
                </a:lnTo>
                <a:lnTo>
                  <a:pt x="14310" y="18454"/>
                </a:lnTo>
                <a:lnTo>
                  <a:pt x="18580" y="13449"/>
                </a:lnTo>
                <a:lnTo>
                  <a:pt x="21183" y="11506"/>
                </a:lnTo>
                <a:lnTo>
                  <a:pt x="24257" y="10097"/>
                </a:lnTo>
                <a:lnTo>
                  <a:pt x="27327" y="8676"/>
                </a:lnTo>
                <a:lnTo>
                  <a:pt x="30808" y="7978"/>
                </a:lnTo>
                <a:lnTo>
                  <a:pt x="37933" y="7978"/>
                </a:lnTo>
                <a:lnTo>
                  <a:pt x="40741" y="8319"/>
                </a:lnTo>
                <a:lnTo>
                  <a:pt x="43113" y="9004"/>
                </a:lnTo>
                <a:lnTo>
                  <a:pt x="47509" y="10454"/>
                </a:lnTo>
                <a:lnTo>
                  <a:pt x="50911" y="12118"/>
                </a:lnTo>
                <a:lnTo>
                  <a:pt x="54292" y="14249"/>
                </a:lnTo>
                <a:lnTo>
                  <a:pt x="56845" y="13309"/>
                </a:lnTo>
                <a:lnTo>
                  <a:pt x="57136" y="10530"/>
                </a:lnTo>
                <a:lnTo>
                  <a:pt x="57136" y="9359"/>
                </a:lnTo>
                <a:lnTo>
                  <a:pt x="55890" y="6235"/>
                </a:lnTo>
                <a:lnTo>
                  <a:pt x="53313" y="4432"/>
                </a:lnTo>
                <a:lnTo>
                  <a:pt x="50519" y="2984"/>
                </a:lnTo>
                <a:lnTo>
                  <a:pt x="46875" y="1728"/>
                </a:lnTo>
                <a:lnTo>
                  <a:pt x="42430" y="712"/>
                </a:lnTo>
                <a:lnTo>
                  <a:pt x="37566" y="0"/>
                </a:lnTo>
                <a:lnTo>
                  <a:pt x="29678" y="0"/>
                </a:lnTo>
                <a:lnTo>
                  <a:pt x="24930" y="878"/>
                </a:lnTo>
                <a:lnTo>
                  <a:pt x="20650" y="2631"/>
                </a:lnTo>
                <a:lnTo>
                  <a:pt x="16355" y="4395"/>
                </a:lnTo>
                <a:lnTo>
                  <a:pt x="12687" y="6858"/>
                </a:lnTo>
                <a:lnTo>
                  <a:pt x="9638" y="10033"/>
                </a:lnTo>
                <a:lnTo>
                  <a:pt x="6577" y="13223"/>
                </a:lnTo>
                <a:lnTo>
                  <a:pt x="4201" y="17082"/>
                </a:lnTo>
                <a:lnTo>
                  <a:pt x="2527" y="21592"/>
                </a:lnTo>
                <a:lnTo>
                  <a:pt x="835" y="26125"/>
                </a:lnTo>
                <a:lnTo>
                  <a:pt x="0" y="31165"/>
                </a:lnTo>
                <a:lnTo>
                  <a:pt x="0" y="42087"/>
                </a:lnTo>
                <a:lnTo>
                  <a:pt x="774" y="46926"/>
                </a:lnTo>
                <a:lnTo>
                  <a:pt x="2336" y="51271"/>
                </a:lnTo>
                <a:lnTo>
                  <a:pt x="3884" y="55613"/>
                </a:lnTo>
                <a:lnTo>
                  <a:pt x="6145" y="59349"/>
                </a:lnTo>
                <a:lnTo>
                  <a:pt x="9090" y="62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295837" y="3111585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6"/>
                </a:lnTo>
                <a:lnTo>
                  <a:pt x="9589" y="420"/>
                </a:lnTo>
                <a:lnTo>
                  <a:pt x="5918" y="0"/>
                </a:lnTo>
                <a:lnTo>
                  <a:pt x="1281" y="1269"/>
                </a:lnTo>
                <a:lnTo>
                  <a:pt x="0" y="3836"/>
                </a:lnTo>
                <a:lnTo>
                  <a:pt x="0" y="8902"/>
                </a:lnTo>
                <a:lnTo>
                  <a:pt x="2084" y="12228"/>
                </a:lnTo>
                <a:lnTo>
                  <a:pt x="5751" y="12635"/>
                </a:lnTo>
                <a:lnTo>
                  <a:pt x="10400" y="11367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709111" y="3205036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0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0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28"/>
                </a:lnTo>
                <a:lnTo>
                  <a:pt x="26160" y="6692"/>
                </a:lnTo>
                <a:lnTo>
                  <a:pt x="23470" y="4010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10"/>
                </a:lnTo>
                <a:lnTo>
                  <a:pt x="1346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859587" y="3186648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69"/>
                </a:lnTo>
                <a:lnTo>
                  <a:pt x="698" y="47598"/>
                </a:lnTo>
                <a:lnTo>
                  <a:pt x="2098" y="51940"/>
                </a:lnTo>
                <a:lnTo>
                  <a:pt x="3481" y="56310"/>
                </a:lnTo>
                <a:lnTo>
                  <a:pt x="5474" y="59968"/>
                </a:lnTo>
                <a:lnTo>
                  <a:pt x="8067" y="62938"/>
                </a:lnTo>
                <a:lnTo>
                  <a:pt x="10645" y="65897"/>
                </a:lnTo>
                <a:lnTo>
                  <a:pt x="13780" y="68148"/>
                </a:lnTo>
                <a:lnTo>
                  <a:pt x="17452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3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8" y="63103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93" y="51562"/>
                </a:lnTo>
                <a:lnTo>
                  <a:pt x="11329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3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4" y="17942"/>
                </a:lnTo>
                <a:lnTo>
                  <a:pt x="15609" y="15505"/>
                </a:lnTo>
                <a:lnTo>
                  <a:pt x="19608" y="11249"/>
                </a:lnTo>
                <a:lnTo>
                  <a:pt x="22175" y="10007"/>
                </a:lnTo>
                <a:lnTo>
                  <a:pt x="24742" y="8761"/>
                </a:lnTo>
                <a:lnTo>
                  <a:pt x="27586" y="8128"/>
                </a:lnTo>
                <a:lnTo>
                  <a:pt x="33591" y="8128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61"/>
                </a:lnTo>
                <a:lnTo>
                  <a:pt x="50688" y="10792"/>
                </a:lnTo>
                <a:lnTo>
                  <a:pt x="50472" y="8229"/>
                </a:lnTo>
                <a:lnTo>
                  <a:pt x="48592" y="5384"/>
                </a:lnTo>
                <a:lnTo>
                  <a:pt x="45186" y="3235"/>
                </a:lnTo>
                <a:lnTo>
                  <a:pt x="42115" y="2005"/>
                </a:lnTo>
                <a:lnTo>
                  <a:pt x="38710" y="949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86"/>
                </a:lnTo>
                <a:lnTo>
                  <a:pt x="14544" y="4150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901"/>
                </a:lnTo>
                <a:lnTo>
                  <a:pt x="3761" y="16761"/>
                </a:lnTo>
                <a:lnTo>
                  <a:pt x="2260" y="21308"/>
                </a:lnTo>
                <a:lnTo>
                  <a:pt x="751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916005" y="3205854"/>
            <a:ext cx="46088" cy="71625"/>
          </a:xfrm>
          <a:custGeom>
            <a:avLst/>
            <a:gdLst/>
            <a:ahLst/>
            <a:cxnLst/>
            <a:rect l="l" t="t" r="r" b="b"/>
            <a:pathLst>
              <a:path w="46088" h="71625">
                <a:moveTo>
                  <a:pt x="292" y="3465"/>
                </a:moveTo>
                <a:lnTo>
                  <a:pt x="17716" y="50125"/>
                </a:lnTo>
                <a:lnTo>
                  <a:pt x="19227" y="51864"/>
                </a:lnTo>
                <a:lnTo>
                  <a:pt x="12496" y="68856"/>
                </a:lnTo>
                <a:lnTo>
                  <a:pt x="13500" y="71398"/>
                </a:lnTo>
                <a:lnTo>
                  <a:pt x="16355" y="71625"/>
                </a:lnTo>
                <a:lnTo>
                  <a:pt x="19505" y="71462"/>
                </a:lnTo>
                <a:lnTo>
                  <a:pt x="22047" y="69824"/>
                </a:lnTo>
                <a:lnTo>
                  <a:pt x="28563" y="51864"/>
                </a:lnTo>
                <a:lnTo>
                  <a:pt x="46088" y="3314"/>
                </a:lnTo>
                <a:lnTo>
                  <a:pt x="45641" y="392"/>
                </a:lnTo>
                <a:lnTo>
                  <a:pt x="43027" y="0"/>
                </a:lnTo>
                <a:lnTo>
                  <a:pt x="39978" y="35"/>
                </a:lnTo>
                <a:lnTo>
                  <a:pt x="37185" y="1889"/>
                </a:lnTo>
                <a:lnTo>
                  <a:pt x="23735" y="41287"/>
                </a:lnTo>
                <a:lnTo>
                  <a:pt x="23569" y="41287"/>
                </a:lnTo>
                <a:lnTo>
                  <a:pt x="9626" y="2105"/>
                </a:lnTo>
                <a:lnTo>
                  <a:pt x="8953" y="734"/>
                </a:lnTo>
                <a:lnTo>
                  <a:pt x="6235" y="24"/>
                </a:lnTo>
                <a:lnTo>
                  <a:pt x="3225" y="0"/>
                </a:lnTo>
                <a:lnTo>
                  <a:pt x="0" y="899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973116" y="318217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997438" y="318573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1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8"/>
                </a:lnTo>
                <a:lnTo>
                  <a:pt x="10032" y="2179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79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023920" y="320509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4" y="7747"/>
                </a:lnTo>
                <a:lnTo>
                  <a:pt x="25995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079251" y="3238779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96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33"/>
                </a:lnTo>
                <a:lnTo>
                  <a:pt x="39625" y="19239"/>
                </a:lnTo>
                <a:lnTo>
                  <a:pt x="42354" y="19239"/>
                </a:lnTo>
                <a:lnTo>
                  <a:pt x="44921" y="17589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2" y="-56375"/>
                </a:lnTo>
                <a:lnTo>
                  <a:pt x="38787" y="-56375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71"/>
                </a:lnTo>
                <a:lnTo>
                  <a:pt x="26517" y="-33058"/>
                </a:lnTo>
                <a:lnTo>
                  <a:pt x="23901" y="-33681"/>
                </a:lnTo>
                <a:lnTo>
                  <a:pt x="17614" y="-33681"/>
                </a:lnTo>
                <a:lnTo>
                  <a:pt x="14580" y="-33047"/>
                </a:lnTo>
                <a:lnTo>
                  <a:pt x="11963" y="-31762"/>
                </a:lnTo>
                <a:lnTo>
                  <a:pt x="9335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57" y="-17589"/>
                </a:lnTo>
                <a:lnTo>
                  <a:pt x="443" y="-14226"/>
                </a:lnTo>
                <a:lnTo>
                  <a:pt x="0" y="-10429"/>
                </a:lnTo>
                <a:lnTo>
                  <a:pt x="0" y="-2692"/>
                </a:lnTo>
                <a:lnTo>
                  <a:pt x="356" y="684"/>
                </a:lnTo>
                <a:lnTo>
                  <a:pt x="1080" y="3884"/>
                </a:lnTo>
                <a:lnTo>
                  <a:pt x="1803" y="7085"/>
                </a:lnTo>
                <a:lnTo>
                  <a:pt x="2959" y="9879"/>
                </a:lnTo>
                <a:lnTo>
                  <a:pt x="4522" y="12240"/>
                </a:lnTo>
                <a:lnTo>
                  <a:pt x="8154" y="16496"/>
                </a:lnTo>
                <a:lnTo>
                  <a:pt x="9842" y="0"/>
                </a:lnTo>
                <a:lnTo>
                  <a:pt x="9271" y="-4751"/>
                </a:lnTo>
                <a:lnTo>
                  <a:pt x="9271" y="-9525"/>
                </a:lnTo>
                <a:lnTo>
                  <a:pt x="9958" y="-14047"/>
                </a:lnTo>
                <a:lnTo>
                  <a:pt x="11123" y="-18287"/>
                </a:lnTo>
                <a:lnTo>
                  <a:pt x="13119" y="-21833"/>
                </a:lnTo>
                <a:lnTo>
                  <a:pt x="16002" y="-24361"/>
                </a:lnTo>
                <a:lnTo>
                  <a:pt x="19533" y="-25984"/>
                </a:lnTo>
                <a:lnTo>
                  <a:pt x="24270" y="-25984"/>
                </a:lnTo>
                <a:lnTo>
                  <a:pt x="28893" y="-23623"/>
                </a:lnTo>
                <a:lnTo>
                  <a:pt x="33491" y="-19763"/>
                </a:lnTo>
                <a:lnTo>
                  <a:pt x="35918" y="-16765"/>
                </a:lnTo>
                <a:lnTo>
                  <a:pt x="35918" y="2780"/>
                </a:lnTo>
                <a:lnTo>
                  <a:pt x="33159" y="6045"/>
                </a:lnTo>
                <a:lnTo>
                  <a:pt x="29427" y="9446"/>
                </a:lnTo>
                <a:lnTo>
                  <a:pt x="25985" y="11516"/>
                </a:lnTo>
                <a:lnTo>
                  <a:pt x="22618" y="12330"/>
                </a:lnTo>
                <a:lnTo>
                  <a:pt x="19076" y="12330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202"/>
                </a:lnTo>
                <a:lnTo>
                  <a:pt x="28944" y="17640"/>
                </a:lnTo>
                <a:lnTo>
                  <a:pt x="31713" y="16088"/>
                </a:lnTo>
                <a:lnTo>
                  <a:pt x="34380" y="13917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140765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6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178414" y="3185730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10"/>
                </a:moveTo>
                <a:lnTo>
                  <a:pt x="381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1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1" h="72288">
                <a:moveTo>
                  <a:pt x="1270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27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201472" y="3205148"/>
            <a:ext cx="38530" cy="53596"/>
          </a:xfrm>
          <a:custGeom>
            <a:avLst/>
            <a:gdLst/>
            <a:ahLst/>
            <a:cxnLst/>
            <a:rect l="l" t="t" r="r" b="b"/>
            <a:pathLst>
              <a:path w="38530" h="53596">
                <a:moveTo>
                  <a:pt x="9636" y="32818"/>
                </a:moveTo>
                <a:lnTo>
                  <a:pt x="9334" y="30063"/>
                </a:lnTo>
                <a:lnTo>
                  <a:pt x="9334" y="20613"/>
                </a:lnTo>
                <a:lnTo>
                  <a:pt x="10490" y="15811"/>
                </a:lnTo>
                <a:lnTo>
                  <a:pt x="12786" y="12499"/>
                </a:lnTo>
                <a:lnTo>
                  <a:pt x="15072" y="9183"/>
                </a:lnTo>
                <a:lnTo>
                  <a:pt x="18376" y="7531"/>
                </a:lnTo>
                <a:lnTo>
                  <a:pt x="24777" y="7531"/>
                </a:lnTo>
                <a:lnTo>
                  <a:pt x="28140" y="8435"/>
                </a:lnTo>
                <a:lnTo>
                  <a:pt x="32068" y="10415"/>
                </a:lnTo>
                <a:lnTo>
                  <a:pt x="35469" y="12992"/>
                </a:lnTo>
                <a:lnTo>
                  <a:pt x="38314" y="10896"/>
                </a:lnTo>
                <a:lnTo>
                  <a:pt x="38289" y="8294"/>
                </a:lnTo>
                <a:lnTo>
                  <a:pt x="37475" y="5551"/>
                </a:lnTo>
                <a:lnTo>
                  <a:pt x="34645" y="3200"/>
                </a:lnTo>
                <a:lnTo>
                  <a:pt x="31366" y="1577"/>
                </a:lnTo>
                <a:lnTo>
                  <a:pt x="28788" y="712"/>
                </a:lnTo>
                <a:lnTo>
                  <a:pt x="25854" y="140"/>
                </a:lnTo>
                <a:lnTo>
                  <a:pt x="22793" y="0"/>
                </a:lnTo>
                <a:lnTo>
                  <a:pt x="19569" y="0"/>
                </a:lnTo>
                <a:lnTo>
                  <a:pt x="16584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5"/>
                </a:lnTo>
                <a:lnTo>
                  <a:pt x="1762" y="15001"/>
                </a:lnTo>
                <a:lnTo>
                  <a:pt x="596" y="18453"/>
                </a:lnTo>
                <a:lnTo>
                  <a:pt x="0" y="22583"/>
                </a:lnTo>
                <a:lnTo>
                  <a:pt x="0" y="31625"/>
                </a:lnTo>
                <a:lnTo>
                  <a:pt x="481" y="35369"/>
                </a:lnTo>
                <a:lnTo>
                  <a:pt x="1446" y="38610"/>
                </a:lnTo>
                <a:lnTo>
                  <a:pt x="2400" y="41846"/>
                </a:lnTo>
                <a:lnTo>
                  <a:pt x="3797" y="44564"/>
                </a:lnTo>
                <a:lnTo>
                  <a:pt x="5626" y="46789"/>
                </a:lnTo>
                <a:lnTo>
                  <a:pt x="9715" y="50713"/>
                </a:lnTo>
                <a:lnTo>
                  <a:pt x="12433" y="51869"/>
                </a:lnTo>
                <a:lnTo>
                  <a:pt x="15137" y="53035"/>
                </a:lnTo>
                <a:lnTo>
                  <a:pt x="18247" y="53596"/>
                </a:lnTo>
                <a:lnTo>
                  <a:pt x="23456" y="53596"/>
                </a:lnTo>
                <a:lnTo>
                  <a:pt x="26692" y="53113"/>
                </a:lnTo>
                <a:lnTo>
                  <a:pt x="29767" y="52362"/>
                </a:lnTo>
                <a:lnTo>
                  <a:pt x="32471" y="51321"/>
                </a:lnTo>
                <a:lnTo>
                  <a:pt x="35877" y="49377"/>
                </a:lnTo>
                <a:lnTo>
                  <a:pt x="38289" y="46522"/>
                </a:lnTo>
                <a:lnTo>
                  <a:pt x="38530" y="43779"/>
                </a:lnTo>
                <a:lnTo>
                  <a:pt x="38505" y="42443"/>
                </a:lnTo>
                <a:lnTo>
                  <a:pt x="36625" y="39664"/>
                </a:lnTo>
                <a:lnTo>
                  <a:pt x="33515" y="41936"/>
                </a:lnTo>
                <a:lnTo>
                  <a:pt x="29883" y="44222"/>
                </a:lnTo>
                <a:lnTo>
                  <a:pt x="26769" y="45518"/>
                </a:lnTo>
                <a:lnTo>
                  <a:pt x="22909" y="45849"/>
                </a:lnTo>
                <a:lnTo>
                  <a:pt x="18809" y="45453"/>
                </a:lnTo>
                <a:lnTo>
                  <a:pt x="15443" y="43905"/>
                </a:lnTo>
                <a:lnTo>
                  <a:pt x="12866" y="41122"/>
                </a:lnTo>
                <a:lnTo>
                  <a:pt x="10831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248570" y="3205097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5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69" y="40896"/>
                </a:lnTo>
                <a:close/>
              </a:path>
              <a:path w="22875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3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899"/>
                </a:lnTo>
                <a:lnTo>
                  <a:pt x="14224" y="23558"/>
                </a:lnTo>
                <a:lnTo>
                  <a:pt x="1118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5"/>
                </a:lnTo>
                <a:lnTo>
                  <a:pt x="22875" y="46062"/>
                </a:lnTo>
                <a:lnTo>
                  <a:pt x="19861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305223" y="318217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348581" y="3187515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10" y="69775"/>
                </a:moveTo>
                <a:lnTo>
                  <a:pt x="24602" y="70483"/>
                </a:lnTo>
                <a:lnTo>
                  <a:pt x="27879" y="70483"/>
                </a:lnTo>
                <a:lnTo>
                  <a:pt x="30888" y="68809"/>
                </a:lnTo>
                <a:lnTo>
                  <a:pt x="30888" y="7923"/>
                </a:lnTo>
                <a:lnTo>
                  <a:pt x="50634" y="7923"/>
                </a:lnTo>
                <a:lnTo>
                  <a:pt x="52186" y="6717"/>
                </a:lnTo>
                <a:lnTo>
                  <a:pt x="52477" y="4014"/>
                </a:lnTo>
                <a:lnTo>
                  <a:pt x="52438" y="2717"/>
                </a:lnTo>
                <a:lnTo>
                  <a:pt x="50634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295"/>
                </a:lnTo>
                <a:lnTo>
                  <a:pt x="1804" y="7923"/>
                </a:lnTo>
                <a:lnTo>
                  <a:pt x="21554" y="7923"/>
                </a:lnTo>
                <a:lnTo>
                  <a:pt x="21554" y="68809"/>
                </a:lnTo>
                <a:lnTo>
                  <a:pt x="21910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407320" y="3205097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8" y="40896"/>
                </a:moveTo>
                <a:lnTo>
                  <a:pt x="9956" y="52642"/>
                </a:lnTo>
                <a:lnTo>
                  <a:pt x="14363" y="53647"/>
                </a:lnTo>
                <a:lnTo>
                  <a:pt x="19864" y="53647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399"/>
                </a:lnTo>
                <a:lnTo>
                  <a:pt x="9168" y="40896"/>
                </a:lnTo>
                <a:close/>
              </a:path>
              <a:path w="22873" h="53647">
                <a:moveTo>
                  <a:pt x="34555" y="52895"/>
                </a:moveTo>
                <a:lnTo>
                  <a:pt x="3722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66"/>
                </a:lnTo>
                <a:lnTo>
                  <a:pt x="13412" y="853"/>
                </a:lnTo>
                <a:lnTo>
                  <a:pt x="10147" y="1803"/>
                </a:lnTo>
                <a:lnTo>
                  <a:pt x="7228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53"/>
                </a:lnTo>
                <a:lnTo>
                  <a:pt x="5269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86" y="8053"/>
                </a:lnTo>
                <a:lnTo>
                  <a:pt x="17819" y="7265"/>
                </a:lnTo>
                <a:lnTo>
                  <a:pt x="22085" y="7265"/>
                </a:lnTo>
                <a:lnTo>
                  <a:pt x="25234" y="8003"/>
                </a:lnTo>
                <a:lnTo>
                  <a:pt x="27787" y="9208"/>
                </a:lnTo>
                <a:lnTo>
                  <a:pt x="30214" y="12334"/>
                </a:lnTo>
                <a:lnTo>
                  <a:pt x="31003" y="15217"/>
                </a:lnTo>
                <a:lnTo>
                  <a:pt x="31203" y="1876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899"/>
                </a:lnTo>
                <a:lnTo>
                  <a:pt x="14222" y="23558"/>
                </a:lnTo>
                <a:lnTo>
                  <a:pt x="11188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56" y="52642"/>
                </a:lnTo>
                <a:lnTo>
                  <a:pt x="9168" y="40896"/>
                </a:lnTo>
                <a:lnTo>
                  <a:pt x="9168" y="38355"/>
                </a:lnTo>
                <a:lnTo>
                  <a:pt x="10021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65"/>
                </a:lnTo>
                <a:lnTo>
                  <a:pt x="22873" y="46062"/>
                </a:lnTo>
                <a:lnTo>
                  <a:pt x="19864" y="53647"/>
                </a:lnTo>
                <a:lnTo>
                  <a:pt x="22642" y="53025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8" y="46433"/>
                </a:lnTo>
                <a:lnTo>
                  <a:pt x="32398" y="51321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463976" y="3205097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4"/>
                </a:lnTo>
                <a:lnTo>
                  <a:pt x="13578" y="3567"/>
                </a:lnTo>
                <a:lnTo>
                  <a:pt x="10835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78"/>
                </a:lnTo>
                <a:lnTo>
                  <a:pt x="28638" y="9371"/>
                </a:lnTo>
                <a:lnTo>
                  <a:pt x="31381" y="12787"/>
                </a:lnTo>
                <a:lnTo>
                  <a:pt x="32451" y="15952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522401" y="3182176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5" y="28130"/>
                </a:moveTo>
                <a:lnTo>
                  <a:pt x="37781" y="26603"/>
                </a:lnTo>
                <a:lnTo>
                  <a:pt x="36208" y="23809"/>
                </a:lnTo>
                <a:lnTo>
                  <a:pt x="33313" y="23670"/>
                </a:lnTo>
                <a:lnTo>
                  <a:pt x="30466" y="23809"/>
                </a:lnTo>
                <a:lnTo>
                  <a:pt x="27395" y="25577"/>
                </a:lnTo>
                <a:lnTo>
                  <a:pt x="8942" y="45857"/>
                </a:lnTo>
                <a:lnTo>
                  <a:pt x="8942" y="1699"/>
                </a:lnTo>
                <a:lnTo>
                  <a:pt x="8726" y="939"/>
                </a:lnTo>
                <a:lnTo>
                  <a:pt x="6098" y="0"/>
                </a:lnTo>
                <a:lnTo>
                  <a:pt x="2843" y="0"/>
                </a:lnTo>
                <a:lnTo>
                  <a:pt x="0" y="1699"/>
                </a:lnTo>
                <a:lnTo>
                  <a:pt x="0" y="74192"/>
                </a:lnTo>
                <a:lnTo>
                  <a:pt x="179" y="74927"/>
                </a:lnTo>
                <a:lnTo>
                  <a:pt x="2843" y="75841"/>
                </a:lnTo>
                <a:lnTo>
                  <a:pt x="6098" y="75841"/>
                </a:lnTo>
                <a:lnTo>
                  <a:pt x="8942" y="74192"/>
                </a:lnTo>
                <a:lnTo>
                  <a:pt x="8942" y="47117"/>
                </a:lnTo>
                <a:lnTo>
                  <a:pt x="29566" y="74142"/>
                </a:lnTo>
                <a:lnTo>
                  <a:pt x="31788" y="75639"/>
                </a:lnTo>
                <a:lnTo>
                  <a:pt x="34390" y="75881"/>
                </a:lnTo>
                <a:lnTo>
                  <a:pt x="37082" y="75841"/>
                </a:lnTo>
                <a:lnTo>
                  <a:pt x="40092" y="74142"/>
                </a:lnTo>
                <a:lnTo>
                  <a:pt x="38785" y="71589"/>
                </a:lnTo>
                <a:lnTo>
                  <a:pt x="18924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569295" y="3205101"/>
            <a:ext cx="34556" cy="53643"/>
          </a:xfrm>
          <a:custGeom>
            <a:avLst/>
            <a:gdLst/>
            <a:ahLst/>
            <a:cxnLst/>
            <a:rect l="l" t="t" r="r" b="b"/>
            <a:pathLst>
              <a:path w="34556" h="53643">
                <a:moveTo>
                  <a:pt x="21588" y="101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45" y="7211"/>
                </a:lnTo>
                <a:lnTo>
                  <a:pt x="1562" y="10717"/>
                </a:lnTo>
                <a:lnTo>
                  <a:pt x="1191" y="14475"/>
                </a:lnTo>
                <a:lnTo>
                  <a:pt x="1536" y="18515"/>
                </a:lnTo>
                <a:lnTo>
                  <a:pt x="2945" y="21625"/>
                </a:lnTo>
                <a:lnTo>
                  <a:pt x="6195" y="2519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39"/>
                </a:lnTo>
                <a:lnTo>
                  <a:pt x="17956" y="30783"/>
                </a:lnTo>
                <a:lnTo>
                  <a:pt x="20699" y="31978"/>
                </a:lnTo>
                <a:lnTo>
                  <a:pt x="23950" y="34264"/>
                </a:lnTo>
                <a:lnTo>
                  <a:pt x="25717" y="37299"/>
                </a:lnTo>
                <a:lnTo>
                  <a:pt x="25462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35" y="46494"/>
                </a:lnTo>
                <a:lnTo>
                  <a:pt x="10198" y="45755"/>
                </a:lnTo>
                <a:lnTo>
                  <a:pt x="6145" y="44157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15"/>
                </a:lnTo>
                <a:lnTo>
                  <a:pt x="441" y="48816"/>
                </a:lnTo>
                <a:lnTo>
                  <a:pt x="3034" y="50911"/>
                </a:lnTo>
                <a:lnTo>
                  <a:pt x="6210" y="52207"/>
                </a:lnTo>
                <a:lnTo>
                  <a:pt x="8863" y="52981"/>
                </a:lnTo>
                <a:lnTo>
                  <a:pt x="12012" y="53517"/>
                </a:lnTo>
                <a:lnTo>
                  <a:pt x="18223" y="53643"/>
                </a:lnTo>
                <a:lnTo>
                  <a:pt x="20815" y="53312"/>
                </a:lnTo>
                <a:lnTo>
                  <a:pt x="25513" y="51940"/>
                </a:lnTo>
                <a:lnTo>
                  <a:pt x="29245" y="49579"/>
                </a:lnTo>
                <a:lnTo>
                  <a:pt x="32255" y="46608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37"/>
                </a:lnTo>
                <a:lnTo>
                  <a:pt x="31863" y="29729"/>
                </a:lnTo>
                <a:lnTo>
                  <a:pt x="28220" y="26629"/>
                </a:lnTo>
                <a:lnTo>
                  <a:pt x="25220" y="25106"/>
                </a:lnTo>
                <a:lnTo>
                  <a:pt x="22161" y="23809"/>
                </a:lnTo>
                <a:lnTo>
                  <a:pt x="19112" y="22593"/>
                </a:lnTo>
                <a:lnTo>
                  <a:pt x="16141" y="21435"/>
                </a:lnTo>
                <a:lnTo>
                  <a:pt x="12509" y="19339"/>
                </a:lnTo>
                <a:lnTo>
                  <a:pt x="10119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50" y="8280"/>
                </a:lnTo>
                <a:lnTo>
                  <a:pt x="16012" y="7099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894"/>
                </a:lnTo>
                <a:lnTo>
                  <a:pt x="27467" y="1457"/>
                </a:lnTo>
                <a:lnTo>
                  <a:pt x="24192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616897" y="3245568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5"/>
                </a:moveTo>
                <a:lnTo>
                  <a:pt x="11671" y="3747"/>
                </a:lnTo>
                <a:lnTo>
                  <a:pt x="9587" y="417"/>
                </a:lnTo>
                <a:lnTo>
                  <a:pt x="5918" y="0"/>
                </a:lnTo>
                <a:lnTo>
                  <a:pt x="1281" y="1271"/>
                </a:lnTo>
                <a:lnTo>
                  <a:pt x="0" y="3834"/>
                </a:lnTo>
                <a:lnTo>
                  <a:pt x="0" y="8902"/>
                </a:lnTo>
                <a:lnTo>
                  <a:pt x="2085" y="12230"/>
                </a:lnTo>
                <a:lnTo>
                  <a:pt x="5753" y="12650"/>
                </a:lnTo>
                <a:lnTo>
                  <a:pt x="10389" y="11365"/>
                </a:lnTo>
                <a:lnTo>
                  <a:pt x="11671" y="8813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709111" y="3339017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0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0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32"/>
                </a:lnTo>
                <a:lnTo>
                  <a:pt x="26160" y="6692"/>
                </a:lnTo>
                <a:lnTo>
                  <a:pt x="23470" y="4014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14"/>
                </a:lnTo>
                <a:lnTo>
                  <a:pt x="1346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859587" y="3320629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78"/>
                </a:moveTo>
                <a:lnTo>
                  <a:pt x="0" y="42569"/>
                </a:lnTo>
                <a:lnTo>
                  <a:pt x="698" y="47598"/>
                </a:lnTo>
                <a:lnTo>
                  <a:pt x="2098" y="51944"/>
                </a:lnTo>
                <a:lnTo>
                  <a:pt x="3481" y="56310"/>
                </a:lnTo>
                <a:lnTo>
                  <a:pt x="5474" y="59968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8" y="63107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32"/>
                </a:lnTo>
                <a:lnTo>
                  <a:pt x="12293" y="51573"/>
                </a:lnTo>
                <a:lnTo>
                  <a:pt x="11329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7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4" y="17945"/>
                </a:lnTo>
                <a:lnTo>
                  <a:pt x="15609" y="15507"/>
                </a:lnTo>
                <a:lnTo>
                  <a:pt x="19608" y="11253"/>
                </a:lnTo>
                <a:lnTo>
                  <a:pt x="22175" y="10007"/>
                </a:lnTo>
                <a:lnTo>
                  <a:pt x="24742" y="8761"/>
                </a:lnTo>
                <a:lnTo>
                  <a:pt x="27586" y="8127"/>
                </a:lnTo>
                <a:lnTo>
                  <a:pt x="33591" y="8127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75"/>
                </a:lnTo>
                <a:lnTo>
                  <a:pt x="50688" y="10796"/>
                </a:lnTo>
                <a:lnTo>
                  <a:pt x="50472" y="8243"/>
                </a:lnTo>
                <a:lnTo>
                  <a:pt x="48592" y="5384"/>
                </a:lnTo>
                <a:lnTo>
                  <a:pt x="45186" y="3249"/>
                </a:lnTo>
                <a:lnTo>
                  <a:pt x="42115" y="2005"/>
                </a:lnTo>
                <a:lnTo>
                  <a:pt x="38710" y="953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90"/>
                </a:lnTo>
                <a:lnTo>
                  <a:pt x="14544" y="4164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901"/>
                </a:lnTo>
                <a:lnTo>
                  <a:pt x="3761" y="16765"/>
                </a:lnTo>
                <a:lnTo>
                  <a:pt x="2260" y="21322"/>
                </a:lnTo>
                <a:lnTo>
                  <a:pt x="751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918897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0" y="37285"/>
                </a:lnTo>
                <a:lnTo>
                  <a:pt x="48312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6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74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400" y="50670"/>
                </a:lnTo>
                <a:lnTo>
                  <a:pt x="13373" y="51865"/>
                </a:lnTo>
                <a:lnTo>
                  <a:pt x="16369" y="53060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0"/>
                </a:lnTo>
                <a:lnTo>
                  <a:pt x="31179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981379" y="3339078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7" y="51271"/>
                </a:lnTo>
                <a:lnTo>
                  <a:pt x="42047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199" y="6073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46"/>
                </a:lnTo>
                <a:lnTo>
                  <a:pt x="13575" y="3571"/>
                </a:lnTo>
                <a:lnTo>
                  <a:pt x="10831" y="5817"/>
                </a:lnTo>
                <a:lnTo>
                  <a:pt x="8074" y="8892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035893" y="3339082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01"/>
                </a:moveTo>
                <a:lnTo>
                  <a:pt x="16015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70"/>
                </a:lnTo>
                <a:lnTo>
                  <a:pt x="3049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6" y="18515"/>
                </a:lnTo>
                <a:lnTo>
                  <a:pt x="2947" y="21629"/>
                </a:lnTo>
                <a:lnTo>
                  <a:pt x="6198" y="25210"/>
                </a:lnTo>
                <a:lnTo>
                  <a:pt x="8977" y="26935"/>
                </a:lnTo>
                <a:lnTo>
                  <a:pt x="11937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78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2" y="41173"/>
                </a:lnTo>
                <a:lnTo>
                  <a:pt x="22899" y="44575"/>
                </a:lnTo>
                <a:lnTo>
                  <a:pt x="19684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8" y="45759"/>
                </a:lnTo>
                <a:lnTo>
                  <a:pt x="6148" y="44157"/>
                </a:lnTo>
                <a:lnTo>
                  <a:pt x="3275" y="42558"/>
                </a:lnTo>
                <a:lnTo>
                  <a:pt x="266" y="42937"/>
                </a:lnTo>
                <a:lnTo>
                  <a:pt x="0" y="45518"/>
                </a:lnTo>
                <a:lnTo>
                  <a:pt x="445" y="48820"/>
                </a:lnTo>
                <a:lnTo>
                  <a:pt x="3034" y="50925"/>
                </a:lnTo>
                <a:lnTo>
                  <a:pt x="6210" y="52222"/>
                </a:lnTo>
                <a:lnTo>
                  <a:pt x="8867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79"/>
                </a:lnTo>
                <a:lnTo>
                  <a:pt x="32259" y="46609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29"/>
                </a:lnTo>
                <a:lnTo>
                  <a:pt x="28220" y="26633"/>
                </a:lnTo>
                <a:lnTo>
                  <a:pt x="25210" y="25106"/>
                </a:lnTo>
                <a:lnTo>
                  <a:pt x="22161" y="23813"/>
                </a:lnTo>
                <a:lnTo>
                  <a:pt x="19112" y="22604"/>
                </a:lnTo>
                <a:lnTo>
                  <a:pt x="16141" y="21437"/>
                </a:lnTo>
                <a:lnTo>
                  <a:pt x="12509" y="19343"/>
                </a:lnTo>
                <a:lnTo>
                  <a:pt x="10123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50" y="8280"/>
                </a:lnTo>
                <a:lnTo>
                  <a:pt x="16015" y="7113"/>
                </a:lnTo>
                <a:lnTo>
                  <a:pt x="18870" y="6948"/>
                </a:lnTo>
                <a:lnTo>
                  <a:pt x="22085" y="7138"/>
                </a:lnTo>
                <a:lnTo>
                  <a:pt x="25869" y="8355"/>
                </a:lnTo>
                <a:lnTo>
                  <a:pt x="29235" y="10083"/>
                </a:lnTo>
                <a:lnTo>
                  <a:pt x="32043" y="8305"/>
                </a:lnTo>
                <a:lnTo>
                  <a:pt x="31978" y="5688"/>
                </a:lnTo>
                <a:lnTo>
                  <a:pt x="30405" y="2909"/>
                </a:lnTo>
                <a:lnTo>
                  <a:pt x="27471" y="1461"/>
                </a:lnTo>
                <a:lnTo>
                  <a:pt x="24194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077102" y="3326785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79"/>
                </a:moveTo>
                <a:lnTo>
                  <a:pt x="31899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3" y="63154"/>
                </a:lnTo>
                <a:lnTo>
                  <a:pt x="16382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121076" y="33390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37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159546" y="3339853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6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6"/>
                </a:lnTo>
                <a:lnTo>
                  <a:pt x="8637" y="726"/>
                </a:lnTo>
                <a:lnTo>
                  <a:pt x="6080" y="0"/>
                </a:lnTo>
                <a:lnTo>
                  <a:pt x="2905" y="0"/>
                </a:lnTo>
                <a:lnTo>
                  <a:pt x="0" y="1666"/>
                </a:lnTo>
                <a:lnTo>
                  <a:pt x="0" y="34837"/>
                </a:lnTo>
                <a:lnTo>
                  <a:pt x="292" y="37846"/>
                </a:lnTo>
                <a:lnTo>
                  <a:pt x="1483" y="42814"/>
                </a:lnTo>
                <a:lnTo>
                  <a:pt x="3848" y="46838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6"/>
                </a:lnTo>
                <a:lnTo>
                  <a:pt x="42099" y="1666"/>
                </a:lnTo>
                <a:lnTo>
                  <a:pt x="41857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214817" y="3339133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14"/>
                </a:moveTo>
                <a:lnTo>
                  <a:pt x="9319" y="30059"/>
                </a:lnTo>
                <a:lnTo>
                  <a:pt x="9319" y="20624"/>
                </a:lnTo>
                <a:lnTo>
                  <a:pt x="10474" y="15811"/>
                </a:lnTo>
                <a:lnTo>
                  <a:pt x="12776" y="12509"/>
                </a:lnTo>
                <a:lnTo>
                  <a:pt x="15072" y="9194"/>
                </a:lnTo>
                <a:lnTo>
                  <a:pt x="18376" y="7541"/>
                </a:lnTo>
                <a:lnTo>
                  <a:pt x="24777" y="7541"/>
                </a:lnTo>
                <a:lnTo>
                  <a:pt x="28129" y="8431"/>
                </a:lnTo>
                <a:lnTo>
                  <a:pt x="32068" y="10411"/>
                </a:lnTo>
                <a:lnTo>
                  <a:pt x="35455" y="12992"/>
                </a:lnTo>
                <a:lnTo>
                  <a:pt x="38303" y="10896"/>
                </a:lnTo>
                <a:lnTo>
                  <a:pt x="38277" y="8290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3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3" y="532"/>
                </a:lnTo>
                <a:lnTo>
                  <a:pt x="13804" y="1597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4"/>
                </a:lnTo>
                <a:lnTo>
                  <a:pt x="23456" y="53604"/>
                </a:lnTo>
                <a:lnTo>
                  <a:pt x="26692" y="53110"/>
                </a:lnTo>
                <a:lnTo>
                  <a:pt x="29753" y="52372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3"/>
                </a:lnTo>
                <a:lnTo>
                  <a:pt x="36625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7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1"/>
                </a:lnTo>
                <a:lnTo>
                  <a:pt x="12851" y="41122"/>
                </a:lnTo>
                <a:lnTo>
                  <a:pt x="10820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258711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3"/>
                </a:move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50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301591" y="3319711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324660" y="3339082"/>
            <a:ext cx="48845" cy="53654"/>
          </a:xfrm>
          <a:custGeom>
            <a:avLst/>
            <a:gdLst/>
            <a:ahLst/>
            <a:cxnLst/>
            <a:rect l="l" t="t" r="r" b="b"/>
            <a:pathLst>
              <a:path w="48845" h="53654">
                <a:moveTo>
                  <a:pt x="9284" y="23911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8" y="11163"/>
                </a:lnTo>
                <a:lnTo>
                  <a:pt x="17694" y="8888"/>
                </a:lnTo>
                <a:lnTo>
                  <a:pt x="21896" y="7477"/>
                </a:lnTo>
                <a:lnTo>
                  <a:pt x="27447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5" y="30286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45" h="53654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0"/>
                </a:lnTo>
                <a:lnTo>
                  <a:pt x="13374" y="51865"/>
                </a:lnTo>
                <a:lnTo>
                  <a:pt x="16372" y="53060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2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0"/>
                </a:lnTo>
                <a:lnTo>
                  <a:pt x="31179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387141" y="333907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0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467537" y="333908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1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89" y="2970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74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400" y="50670"/>
                </a:lnTo>
                <a:lnTo>
                  <a:pt x="13373" y="51865"/>
                </a:lnTo>
                <a:lnTo>
                  <a:pt x="16369" y="53060"/>
                </a:lnTo>
                <a:lnTo>
                  <a:pt x="19860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0"/>
                </a:lnTo>
                <a:lnTo>
                  <a:pt x="31179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523718" y="3315740"/>
            <a:ext cx="33047" cy="76266"/>
          </a:xfrm>
          <a:custGeom>
            <a:avLst/>
            <a:gdLst/>
            <a:ahLst/>
            <a:cxnLst/>
            <a:rect l="l" t="t" r="r" b="b"/>
            <a:pathLst>
              <a:path w="33047" h="76266">
                <a:moveTo>
                  <a:pt x="8942" y="12993"/>
                </a:moveTo>
                <a:lnTo>
                  <a:pt x="8625" y="15927"/>
                </a:lnTo>
                <a:lnTo>
                  <a:pt x="8625" y="24372"/>
                </a:lnTo>
                <a:lnTo>
                  <a:pt x="1742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613"/>
                </a:lnTo>
                <a:lnTo>
                  <a:pt x="8992" y="75539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52" y="31803"/>
                </a:lnTo>
                <a:lnTo>
                  <a:pt x="30165" y="30355"/>
                </a:lnTo>
                <a:lnTo>
                  <a:pt x="30330" y="27421"/>
                </a:lnTo>
                <a:lnTo>
                  <a:pt x="28552" y="24372"/>
                </a:lnTo>
                <a:lnTo>
                  <a:pt x="17640" y="24372"/>
                </a:lnTo>
                <a:lnTo>
                  <a:pt x="17640" y="19051"/>
                </a:lnTo>
                <a:lnTo>
                  <a:pt x="17769" y="15163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4"/>
                </a:lnTo>
                <a:lnTo>
                  <a:pt x="26798" y="7520"/>
                </a:lnTo>
                <a:lnTo>
                  <a:pt x="30010" y="8421"/>
                </a:lnTo>
                <a:lnTo>
                  <a:pt x="32692" y="8359"/>
                </a:lnTo>
                <a:lnTo>
                  <a:pt x="33047" y="5702"/>
                </a:lnTo>
                <a:lnTo>
                  <a:pt x="32969" y="3938"/>
                </a:lnTo>
                <a:lnTo>
                  <a:pt x="30822" y="1120"/>
                </a:lnTo>
                <a:lnTo>
                  <a:pt x="28055" y="356"/>
                </a:lnTo>
                <a:lnTo>
                  <a:pt x="24361" y="0"/>
                </a:lnTo>
                <a:lnTo>
                  <a:pt x="21678" y="0"/>
                </a:lnTo>
                <a:lnTo>
                  <a:pt x="19368" y="370"/>
                </a:lnTo>
                <a:lnTo>
                  <a:pt x="15419" y="1854"/>
                </a:lnTo>
                <a:lnTo>
                  <a:pt x="12485" y="4561"/>
                </a:lnTo>
                <a:lnTo>
                  <a:pt x="10213" y="8115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590740" y="3321497"/>
            <a:ext cx="36892" cy="70538"/>
          </a:xfrm>
          <a:custGeom>
            <a:avLst/>
            <a:gdLst/>
            <a:ahLst/>
            <a:cxnLst/>
            <a:rect l="l" t="t" r="r" b="b"/>
            <a:pathLst>
              <a:path w="36892" h="70538">
                <a:moveTo>
                  <a:pt x="9334" y="7927"/>
                </a:moveTo>
                <a:lnTo>
                  <a:pt x="35049" y="7927"/>
                </a:lnTo>
                <a:lnTo>
                  <a:pt x="36586" y="6720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7" y="0"/>
                </a:lnTo>
                <a:lnTo>
                  <a:pt x="1104" y="838"/>
                </a:lnTo>
                <a:lnTo>
                  <a:pt x="0" y="3787"/>
                </a:lnTo>
                <a:lnTo>
                  <a:pt x="0" y="68809"/>
                </a:lnTo>
                <a:lnTo>
                  <a:pt x="975" y="70081"/>
                </a:lnTo>
                <a:lnTo>
                  <a:pt x="3797" y="70538"/>
                </a:lnTo>
                <a:lnTo>
                  <a:pt x="6361" y="70487"/>
                </a:lnTo>
                <a:lnTo>
                  <a:pt x="9334" y="68809"/>
                </a:lnTo>
                <a:lnTo>
                  <a:pt x="9334" y="39560"/>
                </a:lnTo>
                <a:lnTo>
                  <a:pt x="33642" y="39560"/>
                </a:lnTo>
                <a:lnTo>
                  <a:pt x="35304" y="37896"/>
                </a:lnTo>
                <a:lnTo>
                  <a:pt x="35481" y="34886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637720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56" y="37285"/>
                </a:lnTo>
                <a:lnTo>
                  <a:pt x="48308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57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0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1" y="53654"/>
                </a:lnTo>
                <a:lnTo>
                  <a:pt x="28004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699928" y="3339853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7" y="0"/>
                </a:moveTo>
                <a:lnTo>
                  <a:pt x="33093" y="1666"/>
                </a:lnTo>
                <a:lnTo>
                  <a:pt x="33093" y="35791"/>
                </a:lnTo>
                <a:lnTo>
                  <a:pt x="30591" y="38862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5" y="36972"/>
                </a:lnTo>
                <a:lnTo>
                  <a:pt x="9003" y="32943"/>
                </a:lnTo>
                <a:lnTo>
                  <a:pt x="9003" y="1666"/>
                </a:lnTo>
                <a:lnTo>
                  <a:pt x="8635" y="726"/>
                </a:lnTo>
                <a:lnTo>
                  <a:pt x="6094" y="0"/>
                </a:lnTo>
                <a:lnTo>
                  <a:pt x="2908" y="0"/>
                </a:lnTo>
                <a:lnTo>
                  <a:pt x="0" y="1666"/>
                </a:lnTo>
                <a:lnTo>
                  <a:pt x="0" y="34837"/>
                </a:lnTo>
                <a:lnTo>
                  <a:pt x="290" y="37846"/>
                </a:lnTo>
                <a:lnTo>
                  <a:pt x="1485" y="42814"/>
                </a:lnTo>
                <a:lnTo>
                  <a:pt x="3848" y="46838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6"/>
                </a:lnTo>
                <a:lnTo>
                  <a:pt x="42097" y="1666"/>
                </a:lnTo>
                <a:lnTo>
                  <a:pt x="41856" y="928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758615" y="333907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7" y="51271"/>
                </a:lnTo>
                <a:lnTo>
                  <a:pt x="8957" y="17132"/>
                </a:lnTo>
                <a:lnTo>
                  <a:pt x="11404" y="14058"/>
                </a:lnTo>
                <a:lnTo>
                  <a:pt x="13769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813946" y="3316385"/>
            <a:ext cx="44921" cy="76362"/>
          </a:xfrm>
          <a:custGeom>
            <a:avLst/>
            <a:gdLst/>
            <a:ahLst/>
            <a:cxnLst/>
            <a:rect l="l" t="t" r="r" b="b"/>
            <a:pathLst>
              <a:path w="44921" h="7636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48" y="66254"/>
                </a:lnTo>
                <a:lnTo>
                  <a:pt x="6098" y="70991"/>
                </a:lnTo>
                <a:lnTo>
                  <a:pt x="10681" y="74267"/>
                </a:lnTo>
                <a:lnTo>
                  <a:pt x="10886" y="60833"/>
                </a:lnTo>
                <a:lnTo>
                  <a:pt x="9842" y="56386"/>
                </a:lnTo>
                <a:lnTo>
                  <a:pt x="9274" y="51624"/>
                </a:lnTo>
                <a:lnTo>
                  <a:pt x="9274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19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8" y="39621"/>
                </a:lnTo>
                <a:lnTo>
                  <a:pt x="35918" y="59155"/>
                </a:lnTo>
                <a:lnTo>
                  <a:pt x="33159" y="62420"/>
                </a:lnTo>
                <a:lnTo>
                  <a:pt x="29427" y="65821"/>
                </a:lnTo>
                <a:lnTo>
                  <a:pt x="25974" y="67891"/>
                </a:lnTo>
                <a:lnTo>
                  <a:pt x="22619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62"/>
                </a:lnTo>
                <a:lnTo>
                  <a:pt x="23141" y="7636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3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508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4"/>
                </a:lnTo>
                <a:lnTo>
                  <a:pt x="44921" y="1699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99"/>
                </a:lnTo>
                <a:lnTo>
                  <a:pt x="35918" y="30073"/>
                </a:lnTo>
                <a:lnTo>
                  <a:pt x="31255" y="25803"/>
                </a:lnTo>
                <a:lnTo>
                  <a:pt x="26517" y="23317"/>
                </a:lnTo>
                <a:lnTo>
                  <a:pt x="23905" y="22693"/>
                </a:lnTo>
                <a:lnTo>
                  <a:pt x="17614" y="22693"/>
                </a:lnTo>
                <a:lnTo>
                  <a:pt x="14580" y="23327"/>
                </a:lnTo>
                <a:lnTo>
                  <a:pt x="11963" y="24612"/>
                </a:lnTo>
                <a:lnTo>
                  <a:pt x="9335" y="25905"/>
                </a:lnTo>
                <a:lnTo>
                  <a:pt x="7139" y="27734"/>
                </a:lnTo>
                <a:lnTo>
                  <a:pt x="3596" y="32510"/>
                </a:lnTo>
                <a:lnTo>
                  <a:pt x="2261" y="35394"/>
                </a:lnTo>
                <a:lnTo>
                  <a:pt x="1347" y="38785"/>
                </a:lnTo>
                <a:lnTo>
                  <a:pt x="447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2">
                <a:moveTo>
                  <a:pt x="10886" y="60833"/>
                </a:moveTo>
                <a:lnTo>
                  <a:pt x="10681" y="74267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872141" y="333908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8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7" y="46659"/>
                </a:lnTo>
                <a:lnTo>
                  <a:pt x="11583" y="44409"/>
                </a:lnTo>
                <a:lnTo>
                  <a:pt x="9168" y="40892"/>
                </a:lnTo>
                <a:close/>
              </a:path>
              <a:path w="22873" h="53654">
                <a:moveTo>
                  <a:pt x="34555" y="52895"/>
                </a:moveTo>
                <a:lnTo>
                  <a:pt x="37223" y="52956"/>
                </a:lnTo>
                <a:lnTo>
                  <a:pt x="40106" y="51318"/>
                </a:lnTo>
                <a:lnTo>
                  <a:pt x="40106" y="15354"/>
                </a:lnTo>
                <a:lnTo>
                  <a:pt x="39764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03"/>
                </a:lnTo>
                <a:lnTo>
                  <a:pt x="7227" y="2905"/>
                </a:lnTo>
                <a:lnTo>
                  <a:pt x="3505" y="5205"/>
                </a:lnTo>
                <a:lnTo>
                  <a:pt x="2386" y="7934"/>
                </a:lnTo>
                <a:lnTo>
                  <a:pt x="2692" y="11149"/>
                </a:lnTo>
                <a:lnTo>
                  <a:pt x="5269" y="12049"/>
                </a:lnTo>
                <a:lnTo>
                  <a:pt x="8153" y="10411"/>
                </a:lnTo>
                <a:lnTo>
                  <a:pt x="10796" y="9155"/>
                </a:lnTo>
                <a:lnTo>
                  <a:pt x="14085" y="8049"/>
                </a:lnTo>
                <a:lnTo>
                  <a:pt x="17819" y="7261"/>
                </a:lnTo>
                <a:lnTo>
                  <a:pt x="22085" y="7261"/>
                </a:lnTo>
                <a:lnTo>
                  <a:pt x="25234" y="7999"/>
                </a:lnTo>
                <a:lnTo>
                  <a:pt x="27787" y="9204"/>
                </a:lnTo>
                <a:lnTo>
                  <a:pt x="30214" y="12330"/>
                </a:lnTo>
                <a:lnTo>
                  <a:pt x="31001" y="15224"/>
                </a:lnTo>
                <a:lnTo>
                  <a:pt x="31203" y="18756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19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19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892"/>
                </a:lnTo>
                <a:lnTo>
                  <a:pt x="9168" y="38351"/>
                </a:lnTo>
                <a:lnTo>
                  <a:pt x="10021" y="34427"/>
                </a:lnTo>
                <a:lnTo>
                  <a:pt x="12649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7" y="43675"/>
                </a:lnTo>
                <a:lnTo>
                  <a:pt x="22873" y="46061"/>
                </a:lnTo>
                <a:lnTo>
                  <a:pt x="19864" y="53654"/>
                </a:lnTo>
                <a:lnTo>
                  <a:pt x="22632" y="53021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8" y="46443"/>
                </a:lnTo>
                <a:lnTo>
                  <a:pt x="32398" y="51318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922285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3"/>
                </a:move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4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72" y="60450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9" y="56753"/>
                </a:lnTo>
                <a:lnTo>
                  <a:pt x="27296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1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965169" y="331971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0" y="184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3" y="70638"/>
                </a:lnTo>
                <a:lnTo>
                  <a:pt x="10043" y="21808"/>
                </a:lnTo>
                <a:lnTo>
                  <a:pt x="9827" y="21109"/>
                </a:lnTo>
                <a:lnTo>
                  <a:pt x="7188" y="20156"/>
                </a:lnTo>
                <a:lnTo>
                  <a:pt x="3948" y="20156"/>
                </a:lnTo>
                <a:lnTo>
                  <a:pt x="1089" y="21808"/>
                </a:lnTo>
                <a:lnTo>
                  <a:pt x="1089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988237" y="333908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4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44" h="53654">
                <a:moveTo>
                  <a:pt x="26974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0" y="51865"/>
                </a:lnTo>
                <a:lnTo>
                  <a:pt x="16369" y="53060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050715" y="3339078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4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80" y="3571"/>
                </a:lnTo>
                <a:lnTo>
                  <a:pt x="10836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1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103336" y="3379543"/>
            <a:ext cx="17626" cy="27877"/>
          </a:xfrm>
          <a:custGeom>
            <a:avLst/>
            <a:gdLst/>
            <a:ahLst/>
            <a:cxnLst/>
            <a:rect l="l" t="t" r="r" b="b"/>
            <a:pathLst>
              <a:path w="17626" h="27877">
                <a:moveTo>
                  <a:pt x="17626" y="4405"/>
                </a:moveTo>
                <a:lnTo>
                  <a:pt x="17626" y="3430"/>
                </a:lnTo>
                <a:lnTo>
                  <a:pt x="15988" y="471"/>
                </a:lnTo>
                <a:lnTo>
                  <a:pt x="13370" y="0"/>
                </a:lnTo>
                <a:lnTo>
                  <a:pt x="10742" y="64"/>
                </a:lnTo>
                <a:lnTo>
                  <a:pt x="7707" y="1497"/>
                </a:lnTo>
                <a:lnTo>
                  <a:pt x="7211" y="4405"/>
                </a:lnTo>
                <a:lnTo>
                  <a:pt x="7211" y="11353"/>
                </a:lnTo>
                <a:lnTo>
                  <a:pt x="0" y="26276"/>
                </a:lnTo>
                <a:lnTo>
                  <a:pt x="1408" y="27877"/>
                </a:lnTo>
                <a:lnTo>
                  <a:pt x="4251" y="27824"/>
                </a:lnTo>
                <a:lnTo>
                  <a:pt x="6934" y="26376"/>
                </a:lnTo>
                <a:lnTo>
                  <a:pt x="14375" y="15201"/>
                </a:lnTo>
                <a:lnTo>
                  <a:pt x="15505" y="13435"/>
                </a:lnTo>
                <a:lnTo>
                  <a:pt x="16927" y="10158"/>
                </a:lnTo>
                <a:lnTo>
                  <a:pt x="17459" y="7491"/>
                </a:lnTo>
                <a:lnTo>
                  <a:pt x="17626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188905" y="3321489"/>
            <a:ext cx="53985" cy="70206"/>
          </a:xfrm>
          <a:custGeom>
            <a:avLst/>
            <a:gdLst/>
            <a:ahLst/>
            <a:cxnLst/>
            <a:rect l="l" t="t" r="r" b="b"/>
            <a:pathLst>
              <a:path w="53985" h="70206">
                <a:moveTo>
                  <a:pt x="42619" y="46865"/>
                </a:moveTo>
                <a:lnTo>
                  <a:pt x="41591" y="50342"/>
                </a:lnTo>
                <a:lnTo>
                  <a:pt x="40043" y="53251"/>
                </a:lnTo>
                <a:lnTo>
                  <a:pt x="35928" y="57887"/>
                </a:lnTo>
                <a:lnTo>
                  <a:pt x="33350" y="59590"/>
                </a:lnTo>
                <a:lnTo>
                  <a:pt x="30275" y="60721"/>
                </a:lnTo>
                <a:lnTo>
                  <a:pt x="27202" y="61837"/>
                </a:lnTo>
                <a:lnTo>
                  <a:pt x="23417" y="62395"/>
                </a:lnTo>
                <a:lnTo>
                  <a:pt x="18935" y="62395"/>
                </a:lnTo>
                <a:lnTo>
                  <a:pt x="24343" y="70206"/>
                </a:lnTo>
                <a:lnTo>
                  <a:pt x="29512" y="69484"/>
                </a:lnTo>
                <a:lnTo>
                  <a:pt x="33858" y="67997"/>
                </a:lnTo>
                <a:lnTo>
                  <a:pt x="38199" y="66509"/>
                </a:lnTo>
                <a:lnTo>
                  <a:pt x="41856" y="64274"/>
                </a:lnTo>
                <a:lnTo>
                  <a:pt x="44841" y="61290"/>
                </a:lnTo>
                <a:lnTo>
                  <a:pt x="47825" y="58305"/>
                </a:lnTo>
                <a:lnTo>
                  <a:pt x="50101" y="54547"/>
                </a:lnTo>
                <a:lnTo>
                  <a:pt x="51663" y="50015"/>
                </a:lnTo>
                <a:lnTo>
                  <a:pt x="53211" y="45468"/>
                </a:lnTo>
                <a:lnTo>
                  <a:pt x="53985" y="40158"/>
                </a:lnTo>
                <a:lnTo>
                  <a:pt x="53985" y="28803"/>
                </a:lnTo>
                <a:lnTo>
                  <a:pt x="53262" y="24066"/>
                </a:lnTo>
                <a:lnTo>
                  <a:pt x="51789" y="19865"/>
                </a:lnTo>
                <a:lnTo>
                  <a:pt x="50327" y="15674"/>
                </a:lnTo>
                <a:lnTo>
                  <a:pt x="48171" y="12092"/>
                </a:lnTo>
                <a:lnTo>
                  <a:pt x="45338" y="9143"/>
                </a:lnTo>
                <a:lnTo>
                  <a:pt x="42494" y="6198"/>
                </a:lnTo>
                <a:lnTo>
                  <a:pt x="38973" y="3938"/>
                </a:lnTo>
                <a:lnTo>
                  <a:pt x="34782" y="2376"/>
                </a:lnTo>
                <a:lnTo>
                  <a:pt x="30581" y="802"/>
                </a:lnTo>
                <a:lnTo>
                  <a:pt x="25448" y="0"/>
                </a:lnTo>
                <a:lnTo>
                  <a:pt x="19367" y="0"/>
                </a:lnTo>
                <a:lnTo>
                  <a:pt x="9334" y="7762"/>
                </a:lnTo>
                <a:lnTo>
                  <a:pt x="23670" y="7762"/>
                </a:lnTo>
                <a:lnTo>
                  <a:pt x="27633" y="8435"/>
                </a:lnTo>
                <a:lnTo>
                  <a:pt x="30708" y="9781"/>
                </a:lnTo>
                <a:lnTo>
                  <a:pt x="33781" y="11113"/>
                </a:lnTo>
                <a:lnTo>
                  <a:pt x="36334" y="12981"/>
                </a:lnTo>
                <a:lnTo>
                  <a:pt x="40345" y="17755"/>
                </a:lnTo>
                <a:lnTo>
                  <a:pt x="41821" y="20574"/>
                </a:lnTo>
                <a:lnTo>
                  <a:pt x="42760" y="23850"/>
                </a:lnTo>
                <a:lnTo>
                  <a:pt x="43700" y="27129"/>
                </a:lnTo>
                <a:lnTo>
                  <a:pt x="44168" y="30657"/>
                </a:lnTo>
                <a:lnTo>
                  <a:pt x="44168" y="39232"/>
                </a:lnTo>
                <a:lnTo>
                  <a:pt x="43649" y="43373"/>
                </a:lnTo>
                <a:lnTo>
                  <a:pt x="42619" y="46865"/>
                </a:lnTo>
                <a:close/>
              </a:path>
              <a:path w="53985" h="70206">
                <a:moveTo>
                  <a:pt x="0" y="3798"/>
                </a:moveTo>
                <a:lnTo>
                  <a:pt x="0" y="66423"/>
                </a:lnTo>
                <a:lnTo>
                  <a:pt x="367" y="68811"/>
                </a:lnTo>
                <a:lnTo>
                  <a:pt x="3477" y="70206"/>
                </a:lnTo>
                <a:lnTo>
                  <a:pt x="24343" y="70206"/>
                </a:lnTo>
                <a:lnTo>
                  <a:pt x="18935" y="62395"/>
                </a:lnTo>
                <a:lnTo>
                  <a:pt x="9334" y="62395"/>
                </a:lnTo>
                <a:lnTo>
                  <a:pt x="9334" y="7762"/>
                </a:lnTo>
                <a:lnTo>
                  <a:pt x="19367" y="0"/>
                </a:lnTo>
                <a:lnTo>
                  <a:pt x="3477" y="0"/>
                </a:lnTo>
                <a:lnTo>
                  <a:pt x="1116" y="853"/>
                </a:lnTo>
                <a:lnTo>
                  <a:pt x="0" y="3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250140" y="3339835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68"/>
                </a:moveTo>
                <a:lnTo>
                  <a:pt x="12495" y="68860"/>
                </a:lnTo>
                <a:lnTo>
                  <a:pt x="12736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6"/>
                </a:lnTo>
                <a:lnTo>
                  <a:pt x="28562" y="51868"/>
                </a:lnTo>
                <a:lnTo>
                  <a:pt x="46087" y="3314"/>
                </a:lnTo>
                <a:lnTo>
                  <a:pt x="45645" y="394"/>
                </a:lnTo>
                <a:lnTo>
                  <a:pt x="43027" y="0"/>
                </a:lnTo>
                <a:lnTo>
                  <a:pt x="39968" y="49"/>
                </a:lnTo>
                <a:lnTo>
                  <a:pt x="37184" y="1893"/>
                </a:lnTo>
                <a:lnTo>
                  <a:pt x="23735" y="41287"/>
                </a:lnTo>
                <a:lnTo>
                  <a:pt x="23573" y="41287"/>
                </a:lnTo>
                <a:lnTo>
                  <a:pt x="9626" y="2119"/>
                </a:lnTo>
                <a:lnTo>
                  <a:pt x="8943" y="737"/>
                </a:lnTo>
                <a:lnTo>
                  <a:pt x="6235" y="24"/>
                </a:lnTo>
                <a:lnTo>
                  <a:pt x="3225" y="0"/>
                </a:lnTo>
                <a:lnTo>
                  <a:pt x="0" y="902"/>
                </a:lnTo>
                <a:lnTo>
                  <a:pt x="292" y="3465"/>
                </a:lnTo>
                <a:lnTo>
                  <a:pt x="17716" y="50125"/>
                </a:lnTo>
                <a:lnTo>
                  <a:pt x="19227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307259" y="3316157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5" y="28130"/>
                </a:moveTo>
                <a:lnTo>
                  <a:pt x="37781" y="26607"/>
                </a:lnTo>
                <a:lnTo>
                  <a:pt x="36208" y="23813"/>
                </a:lnTo>
                <a:lnTo>
                  <a:pt x="33310" y="23674"/>
                </a:lnTo>
                <a:lnTo>
                  <a:pt x="30466" y="23813"/>
                </a:lnTo>
                <a:lnTo>
                  <a:pt x="27395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6"/>
                </a:lnTo>
                <a:lnTo>
                  <a:pt x="29566" y="74142"/>
                </a:lnTo>
                <a:lnTo>
                  <a:pt x="31788" y="75639"/>
                </a:lnTo>
                <a:lnTo>
                  <a:pt x="34404" y="75881"/>
                </a:lnTo>
                <a:lnTo>
                  <a:pt x="37097" y="75844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354804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27"/>
                </a:moveTo>
                <a:lnTo>
                  <a:pt x="43704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16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1997"/>
                </a:lnTo>
                <a:lnTo>
                  <a:pt x="4168" y="44780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86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6" y="43102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2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8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410024" y="3339082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01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2" y="10717"/>
                </a:lnTo>
                <a:lnTo>
                  <a:pt x="1191" y="14479"/>
                </a:lnTo>
                <a:lnTo>
                  <a:pt x="1546" y="18515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78"/>
                </a:lnTo>
                <a:lnTo>
                  <a:pt x="23964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76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0" y="52222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79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29"/>
                </a:lnTo>
                <a:lnTo>
                  <a:pt x="28230" y="26633"/>
                </a:lnTo>
                <a:lnTo>
                  <a:pt x="25220" y="25106"/>
                </a:lnTo>
                <a:lnTo>
                  <a:pt x="22171" y="23813"/>
                </a:lnTo>
                <a:lnTo>
                  <a:pt x="19126" y="22604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60" y="8280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451950" y="3379543"/>
            <a:ext cx="17628" cy="27877"/>
          </a:xfrm>
          <a:custGeom>
            <a:avLst/>
            <a:gdLst/>
            <a:ahLst/>
            <a:cxnLst/>
            <a:rect l="l" t="t" r="r" b="b"/>
            <a:pathLst>
              <a:path w="17628" h="27877">
                <a:moveTo>
                  <a:pt x="17628" y="4405"/>
                </a:moveTo>
                <a:lnTo>
                  <a:pt x="17628" y="3430"/>
                </a:lnTo>
                <a:lnTo>
                  <a:pt x="15990" y="471"/>
                </a:lnTo>
                <a:lnTo>
                  <a:pt x="13374" y="0"/>
                </a:lnTo>
                <a:lnTo>
                  <a:pt x="10745" y="64"/>
                </a:lnTo>
                <a:lnTo>
                  <a:pt x="7707" y="1497"/>
                </a:lnTo>
                <a:lnTo>
                  <a:pt x="7213" y="4405"/>
                </a:lnTo>
                <a:lnTo>
                  <a:pt x="7213" y="11353"/>
                </a:lnTo>
                <a:lnTo>
                  <a:pt x="0" y="26276"/>
                </a:lnTo>
                <a:lnTo>
                  <a:pt x="1410" y="27877"/>
                </a:lnTo>
                <a:lnTo>
                  <a:pt x="4254" y="27824"/>
                </a:lnTo>
                <a:lnTo>
                  <a:pt x="6932" y="26376"/>
                </a:lnTo>
                <a:lnTo>
                  <a:pt x="14377" y="15201"/>
                </a:lnTo>
                <a:lnTo>
                  <a:pt x="15509" y="13435"/>
                </a:lnTo>
                <a:lnTo>
                  <a:pt x="16930" y="10158"/>
                </a:lnTo>
                <a:lnTo>
                  <a:pt x="17463" y="7491"/>
                </a:lnTo>
                <a:lnTo>
                  <a:pt x="17628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533173" y="333908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1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3" h="53654">
                <a:moveTo>
                  <a:pt x="34556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6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30"/>
                </a:lnTo>
                <a:lnTo>
                  <a:pt x="31003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4" y="45082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4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589830" y="333907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6" y="51271"/>
                </a:lnTo>
                <a:lnTo>
                  <a:pt x="8956" y="17132"/>
                </a:lnTo>
                <a:lnTo>
                  <a:pt x="11404" y="14058"/>
                </a:lnTo>
                <a:lnTo>
                  <a:pt x="13769" y="11736"/>
                </a:lnTo>
                <a:lnTo>
                  <a:pt x="18251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645161" y="3316385"/>
            <a:ext cx="44921" cy="76362"/>
          </a:xfrm>
          <a:custGeom>
            <a:avLst/>
            <a:gdLst/>
            <a:ahLst/>
            <a:cxnLst/>
            <a:rect l="l" t="t" r="r" b="b"/>
            <a:pathLst>
              <a:path w="44921" h="76362">
                <a:moveTo>
                  <a:pt x="356" y="57059"/>
                </a:moveTo>
                <a:lnTo>
                  <a:pt x="1080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7"/>
                </a:lnTo>
                <a:lnTo>
                  <a:pt x="10886" y="60833"/>
                </a:lnTo>
                <a:lnTo>
                  <a:pt x="9842" y="56386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22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8" y="39621"/>
                </a:lnTo>
                <a:lnTo>
                  <a:pt x="35918" y="59155"/>
                </a:lnTo>
                <a:lnTo>
                  <a:pt x="33159" y="62420"/>
                </a:lnTo>
                <a:lnTo>
                  <a:pt x="29427" y="65821"/>
                </a:lnTo>
                <a:lnTo>
                  <a:pt x="25974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62"/>
                </a:lnTo>
                <a:lnTo>
                  <a:pt x="23140" y="7636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3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508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4"/>
                </a:lnTo>
                <a:lnTo>
                  <a:pt x="44921" y="1699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99"/>
                </a:lnTo>
                <a:lnTo>
                  <a:pt x="35918" y="30073"/>
                </a:lnTo>
                <a:lnTo>
                  <a:pt x="31255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80" y="23327"/>
                </a:lnTo>
                <a:lnTo>
                  <a:pt x="11963" y="24612"/>
                </a:lnTo>
                <a:lnTo>
                  <a:pt x="9335" y="25905"/>
                </a:lnTo>
                <a:lnTo>
                  <a:pt x="7138" y="27734"/>
                </a:lnTo>
                <a:lnTo>
                  <a:pt x="3596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7" y="42162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2">
                <a:moveTo>
                  <a:pt x="10886" y="60833"/>
                </a:moveTo>
                <a:lnTo>
                  <a:pt x="10681" y="74267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728819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1997"/>
                </a:lnTo>
                <a:lnTo>
                  <a:pt x="4164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782407" y="3339842"/>
            <a:ext cx="42544" cy="52197"/>
          </a:xfrm>
          <a:custGeom>
            <a:avLst/>
            <a:gdLst/>
            <a:ahLst/>
            <a:cxnLst/>
            <a:rect l="l" t="t" r="r" b="b"/>
            <a:pathLst>
              <a:path w="42544" h="52197">
                <a:moveTo>
                  <a:pt x="38826" y="0"/>
                </a:moveTo>
                <a:lnTo>
                  <a:pt x="36032" y="11"/>
                </a:lnTo>
                <a:lnTo>
                  <a:pt x="32943" y="1408"/>
                </a:lnTo>
                <a:lnTo>
                  <a:pt x="21654" y="19584"/>
                </a:lnTo>
                <a:lnTo>
                  <a:pt x="10530" y="1408"/>
                </a:lnTo>
                <a:lnTo>
                  <a:pt x="8370" y="125"/>
                </a:lnTo>
                <a:lnTo>
                  <a:pt x="2426" y="101"/>
                </a:lnTo>
                <a:lnTo>
                  <a:pt x="828" y="2703"/>
                </a:lnTo>
                <a:lnTo>
                  <a:pt x="15203" y="25654"/>
                </a:lnTo>
                <a:lnTo>
                  <a:pt x="0" y="49479"/>
                </a:lnTo>
                <a:lnTo>
                  <a:pt x="231" y="51814"/>
                </a:lnTo>
                <a:lnTo>
                  <a:pt x="2923" y="52197"/>
                </a:lnTo>
                <a:lnTo>
                  <a:pt x="6416" y="52106"/>
                </a:lnTo>
                <a:lnTo>
                  <a:pt x="9284" y="50674"/>
                </a:lnTo>
                <a:lnTo>
                  <a:pt x="20956" y="31291"/>
                </a:lnTo>
                <a:lnTo>
                  <a:pt x="32666" y="50674"/>
                </a:lnTo>
                <a:lnTo>
                  <a:pt x="32983" y="51156"/>
                </a:lnTo>
                <a:lnTo>
                  <a:pt x="35575" y="52106"/>
                </a:lnTo>
                <a:lnTo>
                  <a:pt x="38153" y="52197"/>
                </a:lnTo>
                <a:lnTo>
                  <a:pt x="40896" y="52056"/>
                </a:lnTo>
                <a:lnTo>
                  <a:pt x="42544" y="49479"/>
                </a:lnTo>
                <a:lnTo>
                  <a:pt x="27457" y="25387"/>
                </a:lnTo>
                <a:lnTo>
                  <a:pt x="41734" y="2703"/>
                </a:lnTo>
                <a:lnTo>
                  <a:pt x="41518" y="317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832959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27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6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4" y="43102"/>
                </a:lnTo>
                <a:lnTo>
                  <a:pt x="11545" y="40003"/>
                </a:lnTo>
                <a:lnTo>
                  <a:pt x="10095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888676" y="3339133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09"/>
                </a:lnTo>
                <a:lnTo>
                  <a:pt x="15077" y="9194"/>
                </a:lnTo>
                <a:lnTo>
                  <a:pt x="18368" y="7541"/>
                </a:lnTo>
                <a:lnTo>
                  <a:pt x="24768" y="7541"/>
                </a:lnTo>
                <a:lnTo>
                  <a:pt x="28130" y="8431"/>
                </a:lnTo>
                <a:lnTo>
                  <a:pt x="32054" y="10411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0"/>
                </a:lnTo>
                <a:lnTo>
                  <a:pt x="37464" y="554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72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85"/>
                </a:lnTo>
                <a:lnTo>
                  <a:pt x="9705" y="50709"/>
                </a:lnTo>
                <a:lnTo>
                  <a:pt x="12424" y="51879"/>
                </a:lnTo>
                <a:lnTo>
                  <a:pt x="15126" y="53035"/>
                </a:lnTo>
                <a:lnTo>
                  <a:pt x="18252" y="53604"/>
                </a:lnTo>
                <a:lnTo>
                  <a:pt x="23458" y="53604"/>
                </a:lnTo>
                <a:lnTo>
                  <a:pt x="26697" y="53110"/>
                </a:lnTo>
                <a:lnTo>
                  <a:pt x="29757" y="52372"/>
                </a:lnTo>
                <a:lnTo>
                  <a:pt x="32476" y="51318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33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938813" y="3339853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67" y="0"/>
                </a:moveTo>
                <a:lnTo>
                  <a:pt x="33094" y="1666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6"/>
                </a:lnTo>
                <a:lnTo>
                  <a:pt x="8637" y="726"/>
                </a:lnTo>
                <a:lnTo>
                  <a:pt x="6094" y="0"/>
                </a:lnTo>
                <a:lnTo>
                  <a:pt x="2909" y="0"/>
                </a:lnTo>
                <a:lnTo>
                  <a:pt x="0" y="1666"/>
                </a:lnTo>
                <a:lnTo>
                  <a:pt x="0" y="34837"/>
                </a:lnTo>
                <a:lnTo>
                  <a:pt x="292" y="37846"/>
                </a:lnTo>
                <a:lnTo>
                  <a:pt x="1487" y="42814"/>
                </a:lnTo>
                <a:lnTo>
                  <a:pt x="3849" y="46838"/>
                </a:lnTo>
                <a:lnTo>
                  <a:pt x="7024" y="50180"/>
                </a:lnTo>
                <a:lnTo>
                  <a:pt x="11470" y="52350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6"/>
                </a:lnTo>
                <a:lnTo>
                  <a:pt x="42103" y="1666"/>
                </a:lnTo>
                <a:lnTo>
                  <a:pt x="41857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990988" y="332678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1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4"/>
                </a:lnTo>
                <a:lnTo>
                  <a:pt x="31902" y="16369"/>
                </a:lnTo>
                <a:lnTo>
                  <a:pt x="30114" y="13319"/>
                </a:lnTo>
                <a:lnTo>
                  <a:pt x="17578" y="13319"/>
                </a:lnTo>
                <a:lnTo>
                  <a:pt x="17578" y="1713"/>
                </a:lnTo>
                <a:lnTo>
                  <a:pt x="17362" y="100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3" y="56642"/>
                </a:lnTo>
                <a:lnTo>
                  <a:pt x="10784" y="60450"/>
                </a:lnTo>
                <a:lnTo>
                  <a:pt x="13096" y="63154"/>
                </a:lnTo>
                <a:lnTo>
                  <a:pt x="16382" y="64843"/>
                </a:lnTo>
                <a:lnTo>
                  <a:pt x="20372" y="65848"/>
                </a:lnTo>
                <a:lnTo>
                  <a:pt x="25387" y="65681"/>
                </a:lnTo>
                <a:lnTo>
                  <a:pt x="28501" y="65112"/>
                </a:lnTo>
                <a:lnTo>
                  <a:pt x="31535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033871" y="331971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2" y="1842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4" h="72288">
                <a:moveTo>
                  <a:pt x="1281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56943" y="3339082"/>
            <a:ext cx="48831" cy="53654"/>
          </a:xfrm>
          <a:custGeom>
            <a:avLst/>
            <a:gdLst/>
            <a:ahLst/>
            <a:cxnLst/>
            <a:rect l="l" t="t" r="r" b="b"/>
            <a:pathLst>
              <a:path w="48831" h="53654">
                <a:moveTo>
                  <a:pt x="9284" y="23911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1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6" y="7477"/>
                </a:lnTo>
                <a:lnTo>
                  <a:pt x="27443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6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7" y="40637"/>
                </a:lnTo>
                <a:lnTo>
                  <a:pt x="47257" y="37285"/>
                </a:lnTo>
                <a:lnTo>
                  <a:pt x="48312" y="33958"/>
                </a:lnTo>
                <a:lnTo>
                  <a:pt x="48831" y="30286"/>
                </a:lnTo>
                <a:lnTo>
                  <a:pt x="48831" y="22222"/>
                </a:lnTo>
                <a:lnTo>
                  <a:pt x="48337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0"/>
                </a:lnTo>
                <a:lnTo>
                  <a:pt x="1461" y="38351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389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1" h="53654">
                <a:moveTo>
                  <a:pt x="26960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27" y="42138"/>
                </a:lnTo>
                <a:lnTo>
                  <a:pt x="11341" y="38632"/>
                </a:lnTo>
                <a:lnTo>
                  <a:pt x="10019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1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6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9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119418" y="333907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6" y="51271"/>
                </a:lnTo>
                <a:lnTo>
                  <a:pt x="8956" y="17132"/>
                </a:lnTo>
                <a:lnTo>
                  <a:pt x="11418" y="14058"/>
                </a:lnTo>
                <a:lnTo>
                  <a:pt x="13769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199817" y="333908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84" y="23911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93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8"/>
                </a:lnTo>
                <a:lnTo>
                  <a:pt x="35259" y="11455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56" y="37285"/>
                </a:lnTo>
                <a:lnTo>
                  <a:pt x="48312" y="33958"/>
                </a:lnTo>
                <a:lnTo>
                  <a:pt x="48834" y="30286"/>
                </a:lnTo>
                <a:lnTo>
                  <a:pt x="48834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60" y="9269"/>
                </a:lnTo>
                <a:lnTo>
                  <a:pt x="42865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5"/>
                </a:lnTo>
                <a:lnTo>
                  <a:pt x="10896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80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61" y="38351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389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4" h="53654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2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5" y="52981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0"/>
                </a:lnTo>
                <a:lnTo>
                  <a:pt x="31179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255998" y="3315740"/>
            <a:ext cx="33045" cy="76266"/>
          </a:xfrm>
          <a:custGeom>
            <a:avLst/>
            <a:gdLst/>
            <a:ahLst/>
            <a:cxnLst/>
            <a:rect l="l" t="t" r="r" b="b"/>
            <a:pathLst>
              <a:path w="33045" h="76266">
                <a:moveTo>
                  <a:pt x="8939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9" y="24372"/>
                </a:lnTo>
                <a:lnTo>
                  <a:pt x="292" y="25516"/>
                </a:lnTo>
                <a:lnTo>
                  <a:pt x="0" y="28120"/>
                </a:lnTo>
                <a:lnTo>
                  <a:pt x="1739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92" y="75539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48" y="31803"/>
                </a:lnTo>
                <a:lnTo>
                  <a:pt x="30175" y="30355"/>
                </a:lnTo>
                <a:lnTo>
                  <a:pt x="30327" y="27421"/>
                </a:lnTo>
                <a:lnTo>
                  <a:pt x="28548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63" y="12244"/>
                </a:lnTo>
                <a:lnTo>
                  <a:pt x="20599" y="8521"/>
                </a:lnTo>
                <a:lnTo>
                  <a:pt x="23623" y="7444"/>
                </a:lnTo>
                <a:lnTo>
                  <a:pt x="26799" y="7520"/>
                </a:lnTo>
                <a:lnTo>
                  <a:pt x="30010" y="8421"/>
                </a:lnTo>
                <a:lnTo>
                  <a:pt x="32688" y="8359"/>
                </a:lnTo>
                <a:lnTo>
                  <a:pt x="33045" y="5702"/>
                </a:lnTo>
                <a:lnTo>
                  <a:pt x="32969" y="3938"/>
                </a:lnTo>
                <a:lnTo>
                  <a:pt x="30824" y="1120"/>
                </a:lnTo>
                <a:lnTo>
                  <a:pt x="28055" y="356"/>
                </a:lnTo>
                <a:lnTo>
                  <a:pt x="24358" y="0"/>
                </a:lnTo>
                <a:lnTo>
                  <a:pt x="21690" y="0"/>
                </a:lnTo>
                <a:lnTo>
                  <a:pt x="19368" y="370"/>
                </a:lnTo>
                <a:lnTo>
                  <a:pt x="15419" y="1854"/>
                </a:lnTo>
                <a:lnTo>
                  <a:pt x="12485" y="4561"/>
                </a:lnTo>
                <a:lnTo>
                  <a:pt x="10210" y="8115"/>
                </a:lnTo>
                <a:lnTo>
                  <a:pt x="8939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348417" y="3321485"/>
            <a:ext cx="39067" cy="70218"/>
          </a:xfrm>
          <a:custGeom>
            <a:avLst/>
            <a:gdLst/>
            <a:ahLst/>
            <a:cxnLst/>
            <a:rect l="l" t="t" r="r" b="b"/>
            <a:pathLst>
              <a:path w="39067" h="70218">
                <a:moveTo>
                  <a:pt x="39067" y="66370"/>
                </a:moveTo>
                <a:lnTo>
                  <a:pt x="39028" y="65049"/>
                </a:lnTo>
                <a:lnTo>
                  <a:pt x="37164" y="62461"/>
                </a:lnTo>
                <a:lnTo>
                  <a:pt x="9335" y="62461"/>
                </a:lnTo>
                <a:lnTo>
                  <a:pt x="9335" y="37339"/>
                </a:lnTo>
                <a:lnTo>
                  <a:pt x="32882" y="37339"/>
                </a:lnTo>
                <a:lnTo>
                  <a:pt x="34621" y="35396"/>
                </a:lnTo>
                <a:lnTo>
                  <a:pt x="34686" y="32425"/>
                </a:lnTo>
                <a:lnTo>
                  <a:pt x="32882" y="29794"/>
                </a:lnTo>
                <a:lnTo>
                  <a:pt x="9335" y="29794"/>
                </a:lnTo>
                <a:lnTo>
                  <a:pt x="9335" y="7772"/>
                </a:lnTo>
                <a:lnTo>
                  <a:pt x="37073" y="7772"/>
                </a:lnTo>
                <a:lnTo>
                  <a:pt x="38585" y="5195"/>
                </a:lnTo>
                <a:lnTo>
                  <a:pt x="38585" y="2628"/>
                </a:lnTo>
                <a:lnTo>
                  <a:pt x="36793" y="0"/>
                </a:lnTo>
                <a:lnTo>
                  <a:pt x="3467" y="0"/>
                </a:lnTo>
                <a:lnTo>
                  <a:pt x="1106" y="853"/>
                </a:lnTo>
                <a:lnTo>
                  <a:pt x="0" y="3798"/>
                </a:lnTo>
                <a:lnTo>
                  <a:pt x="0" y="66421"/>
                </a:lnTo>
                <a:lnTo>
                  <a:pt x="370" y="68811"/>
                </a:lnTo>
                <a:lnTo>
                  <a:pt x="3467" y="70218"/>
                </a:lnTo>
                <a:lnTo>
                  <a:pt x="37164" y="70218"/>
                </a:lnTo>
                <a:lnTo>
                  <a:pt x="38761" y="68976"/>
                </a:lnTo>
                <a:lnTo>
                  <a:pt x="39067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424958" y="3318245"/>
            <a:ext cx="65264" cy="74433"/>
          </a:xfrm>
          <a:custGeom>
            <a:avLst/>
            <a:gdLst/>
            <a:ahLst/>
            <a:cxnLst/>
            <a:rect l="l" t="t" r="r" b="b"/>
            <a:pathLst>
              <a:path w="65264" h="74433">
                <a:moveTo>
                  <a:pt x="55029" y="62165"/>
                </a:moveTo>
                <a:lnTo>
                  <a:pt x="51979" y="59792"/>
                </a:lnTo>
                <a:lnTo>
                  <a:pt x="54049" y="56757"/>
                </a:lnTo>
                <a:lnTo>
                  <a:pt x="55817" y="53366"/>
                </a:lnTo>
                <a:lnTo>
                  <a:pt x="57163" y="49720"/>
                </a:lnTo>
                <a:lnTo>
                  <a:pt x="58229" y="45947"/>
                </a:lnTo>
                <a:lnTo>
                  <a:pt x="58914" y="42037"/>
                </a:lnTo>
                <a:lnTo>
                  <a:pt x="59079" y="38037"/>
                </a:lnTo>
                <a:lnTo>
                  <a:pt x="58672" y="35294"/>
                </a:lnTo>
                <a:lnTo>
                  <a:pt x="56109" y="34682"/>
                </a:lnTo>
                <a:lnTo>
                  <a:pt x="52999" y="34697"/>
                </a:lnTo>
                <a:lnTo>
                  <a:pt x="50342" y="36626"/>
                </a:lnTo>
                <a:lnTo>
                  <a:pt x="50342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4" y="48614"/>
                </a:lnTo>
                <a:lnTo>
                  <a:pt x="47523" y="51180"/>
                </a:lnTo>
                <a:lnTo>
                  <a:pt x="45568" y="54532"/>
                </a:lnTo>
                <a:lnTo>
                  <a:pt x="42368" y="51563"/>
                </a:lnTo>
                <a:lnTo>
                  <a:pt x="39066" y="48413"/>
                </a:lnTo>
                <a:lnTo>
                  <a:pt x="35891" y="45187"/>
                </a:lnTo>
                <a:lnTo>
                  <a:pt x="32802" y="41936"/>
                </a:lnTo>
                <a:lnTo>
                  <a:pt x="29908" y="38736"/>
                </a:lnTo>
                <a:lnTo>
                  <a:pt x="27341" y="35687"/>
                </a:lnTo>
                <a:lnTo>
                  <a:pt x="26963" y="48743"/>
                </a:lnTo>
                <a:lnTo>
                  <a:pt x="30430" y="52287"/>
                </a:lnTo>
                <a:lnTo>
                  <a:pt x="34099" y="55789"/>
                </a:lnTo>
                <a:lnTo>
                  <a:pt x="37832" y="59245"/>
                </a:lnTo>
                <a:lnTo>
                  <a:pt x="37666" y="62496"/>
                </a:lnTo>
                <a:lnTo>
                  <a:pt x="34138" y="64616"/>
                </a:lnTo>
                <a:lnTo>
                  <a:pt x="31560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887"/>
                </a:lnTo>
                <a:lnTo>
                  <a:pt x="14681" y="64375"/>
                </a:lnTo>
                <a:lnTo>
                  <a:pt x="11289" y="60742"/>
                </a:lnTo>
                <a:lnTo>
                  <a:pt x="10022" y="57632"/>
                </a:lnTo>
                <a:lnTo>
                  <a:pt x="9701" y="54039"/>
                </a:lnTo>
                <a:lnTo>
                  <a:pt x="10198" y="50407"/>
                </a:lnTo>
                <a:lnTo>
                  <a:pt x="11797" y="46951"/>
                </a:lnTo>
                <a:lnTo>
                  <a:pt x="14730" y="43535"/>
                </a:lnTo>
                <a:lnTo>
                  <a:pt x="14644" y="34456"/>
                </a:lnTo>
                <a:lnTo>
                  <a:pt x="12002" y="36043"/>
                </a:lnTo>
                <a:lnTo>
                  <a:pt x="9752" y="37631"/>
                </a:lnTo>
                <a:lnTo>
                  <a:pt x="6033" y="40766"/>
                </a:lnTo>
                <a:lnTo>
                  <a:pt x="3351" y="44067"/>
                </a:lnTo>
                <a:lnTo>
                  <a:pt x="1346" y="47499"/>
                </a:lnTo>
                <a:lnTo>
                  <a:pt x="266" y="51080"/>
                </a:lnTo>
                <a:lnTo>
                  <a:pt x="0" y="54965"/>
                </a:lnTo>
                <a:lnTo>
                  <a:pt x="255" y="58929"/>
                </a:lnTo>
                <a:lnTo>
                  <a:pt x="1306" y="62485"/>
                </a:lnTo>
                <a:lnTo>
                  <a:pt x="3009" y="65520"/>
                </a:lnTo>
                <a:lnTo>
                  <a:pt x="6501" y="69343"/>
                </a:lnTo>
                <a:lnTo>
                  <a:pt x="9436" y="71399"/>
                </a:lnTo>
                <a:lnTo>
                  <a:pt x="12901" y="72871"/>
                </a:lnTo>
                <a:lnTo>
                  <a:pt x="16840" y="73836"/>
                </a:lnTo>
                <a:lnTo>
                  <a:pt x="21045" y="74433"/>
                </a:lnTo>
                <a:lnTo>
                  <a:pt x="25754" y="74433"/>
                </a:lnTo>
                <a:lnTo>
                  <a:pt x="30085" y="73811"/>
                </a:lnTo>
                <a:lnTo>
                  <a:pt x="34149" y="72820"/>
                </a:lnTo>
                <a:lnTo>
                  <a:pt x="37947" y="71334"/>
                </a:lnTo>
                <a:lnTo>
                  <a:pt x="41428" y="6939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092"/>
                </a:lnTo>
                <a:lnTo>
                  <a:pt x="55662" y="72669"/>
                </a:lnTo>
                <a:lnTo>
                  <a:pt x="58698" y="74001"/>
                </a:lnTo>
                <a:lnTo>
                  <a:pt x="62038" y="74383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4" y="66535"/>
                </a:lnTo>
                <a:lnTo>
                  <a:pt x="61441" y="66293"/>
                </a:lnTo>
                <a:lnTo>
                  <a:pt x="58470" y="64616"/>
                </a:lnTo>
                <a:lnTo>
                  <a:pt x="55029" y="62165"/>
                </a:lnTo>
                <a:close/>
              </a:path>
              <a:path w="65264" h="74433">
                <a:moveTo>
                  <a:pt x="25261" y="28728"/>
                </a:moveTo>
                <a:lnTo>
                  <a:pt x="22618" y="30225"/>
                </a:lnTo>
                <a:lnTo>
                  <a:pt x="21502" y="28663"/>
                </a:lnTo>
                <a:lnTo>
                  <a:pt x="19724" y="2598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68"/>
                </a:lnTo>
                <a:lnTo>
                  <a:pt x="17448" y="41249"/>
                </a:lnTo>
                <a:lnTo>
                  <a:pt x="20599" y="41756"/>
                </a:lnTo>
                <a:lnTo>
                  <a:pt x="23674" y="45213"/>
                </a:lnTo>
                <a:lnTo>
                  <a:pt x="25261" y="28728"/>
                </a:lnTo>
                <a:close/>
              </a:path>
              <a:path w="65264" h="74433">
                <a:moveTo>
                  <a:pt x="6501" y="14731"/>
                </a:moveTo>
                <a:lnTo>
                  <a:pt x="6501" y="18238"/>
                </a:lnTo>
                <a:lnTo>
                  <a:pt x="7225" y="21996"/>
                </a:lnTo>
                <a:lnTo>
                  <a:pt x="8380" y="24674"/>
                </a:lnTo>
                <a:lnTo>
                  <a:pt x="9893" y="27547"/>
                </a:lnTo>
                <a:lnTo>
                  <a:pt x="11962" y="30722"/>
                </a:lnTo>
                <a:lnTo>
                  <a:pt x="14644" y="34456"/>
                </a:lnTo>
                <a:lnTo>
                  <a:pt x="14730" y="43535"/>
                </a:lnTo>
                <a:lnTo>
                  <a:pt x="17448" y="41249"/>
                </a:lnTo>
                <a:lnTo>
                  <a:pt x="16001" y="16268"/>
                </a:lnTo>
                <a:lnTo>
                  <a:pt x="16206" y="13982"/>
                </a:lnTo>
                <a:lnTo>
                  <a:pt x="17614" y="10872"/>
                </a:lnTo>
                <a:lnTo>
                  <a:pt x="20408" y="8596"/>
                </a:lnTo>
                <a:lnTo>
                  <a:pt x="23050" y="7607"/>
                </a:lnTo>
                <a:lnTo>
                  <a:pt x="26582" y="7379"/>
                </a:lnTo>
                <a:lnTo>
                  <a:pt x="29869" y="7581"/>
                </a:lnTo>
                <a:lnTo>
                  <a:pt x="32410" y="8456"/>
                </a:lnTo>
                <a:lnTo>
                  <a:pt x="35114" y="10527"/>
                </a:lnTo>
                <a:lnTo>
                  <a:pt x="36485" y="13298"/>
                </a:lnTo>
                <a:lnTo>
                  <a:pt x="36676" y="16649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11"/>
                </a:lnTo>
                <a:lnTo>
                  <a:pt x="25261" y="28728"/>
                </a:lnTo>
                <a:lnTo>
                  <a:pt x="23674" y="45213"/>
                </a:lnTo>
                <a:lnTo>
                  <a:pt x="26963" y="48743"/>
                </a:lnTo>
                <a:lnTo>
                  <a:pt x="27341" y="35687"/>
                </a:lnTo>
                <a:lnTo>
                  <a:pt x="30707" y="33897"/>
                </a:lnTo>
                <a:lnTo>
                  <a:pt x="33580" y="32155"/>
                </a:lnTo>
                <a:lnTo>
                  <a:pt x="38314" y="28868"/>
                </a:lnTo>
                <a:lnTo>
                  <a:pt x="41770" y="25538"/>
                </a:lnTo>
                <a:lnTo>
                  <a:pt x="44399" y="22172"/>
                </a:lnTo>
                <a:lnTo>
                  <a:pt x="45770" y="18630"/>
                </a:lnTo>
                <a:lnTo>
                  <a:pt x="46112" y="14530"/>
                </a:lnTo>
                <a:lnTo>
                  <a:pt x="45733" y="10325"/>
                </a:lnTo>
                <a:lnTo>
                  <a:pt x="44171" y="6743"/>
                </a:lnTo>
                <a:lnTo>
                  <a:pt x="41479" y="3949"/>
                </a:lnTo>
                <a:lnTo>
                  <a:pt x="37998" y="1714"/>
                </a:lnTo>
                <a:lnTo>
                  <a:pt x="33340" y="331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5" y="1371"/>
                </a:lnTo>
                <a:lnTo>
                  <a:pt x="15152" y="2297"/>
                </a:lnTo>
                <a:lnTo>
                  <a:pt x="12992" y="3543"/>
                </a:lnTo>
                <a:lnTo>
                  <a:pt x="9626" y="6692"/>
                </a:lnTo>
                <a:lnTo>
                  <a:pt x="7646" y="10554"/>
                </a:lnTo>
                <a:lnTo>
                  <a:pt x="6501" y="14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530023" y="3321226"/>
            <a:ext cx="9334" cy="70761"/>
          </a:xfrm>
          <a:custGeom>
            <a:avLst/>
            <a:gdLst/>
            <a:ahLst/>
            <a:cxnLst/>
            <a:rect l="l" t="t" r="r" b="b"/>
            <a:pathLst>
              <a:path w="9334" h="70761">
                <a:moveTo>
                  <a:pt x="9334" y="69074"/>
                </a:moveTo>
                <a:lnTo>
                  <a:pt x="9334" y="1673"/>
                </a:lnTo>
                <a:lnTo>
                  <a:pt x="8978" y="698"/>
                </a:lnTo>
                <a:lnTo>
                  <a:pt x="6325" y="0"/>
                </a:lnTo>
                <a:lnTo>
                  <a:pt x="3125" y="0"/>
                </a:lnTo>
                <a:lnTo>
                  <a:pt x="0" y="1673"/>
                </a:lnTo>
                <a:lnTo>
                  <a:pt x="0" y="69074"/>
                </a:lnTo>
                <a:lnTo>
                  <a:pt x="367" y="70037"/>
                </a:lnTo>
                <a:lnTo>
                  <a:pt x="3059" y="70761"/>
                </a:lnTo>
                <a:lnTo>
                  <a:pt x="6325" y="70761"/>
                </a:lnTo>
                <a:lnTo>
                  <a:pt x="9334" y="69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597099" y="3319707"/>
            <a:ext cx="21654" cy="91807"/>
          </a:xfrm>
          <a:custGeom>
            <a:avLst/>
            <a:gdLst/>
            <a:ahLst/>
            <a:cxnLst/>
            <a:rect l="l" t="t" r="r" b="b"/>
            <a:pathLst>
              <a:path w="21654" h="91807">
                <a:moveTo>
                  <a:pt x="10641" y="5421"/>
                </a:moveTo>
                <a:lnTo>
                  <a:pt x="11023" y="8888"/>
                </a:lnTo>
                <a:lnTo>
                  <a:pt x="13968" y="10742"/>
                </a:lnTo>
                <a:lnTo>
                  <a:pt x="18197" y="10742"/>
                </a:lnTo>
                <a:lnTo>
                  <a:pt x="21258" y="8837"/>
                </a:lnTo>
                <a:lnTo>
                  <a:pt x="21654" y="5321"/>
                </a:lnTo>
                <a:lnTo>
                  <a:pt x="21272" y="1854"/>
                </a:lnTo>
                <a:lnTo>
                  <a:pt x="18299" y="0"/>
                </a:lnTo>
                <a:lnTo>
                  <a:pt x="14033" y="0"/>
                </a:lnTo>
                <a:lnTo>
                  <a:pt x="11023" y="1889"/>
                </a:lnTo>
                <a:lnTo>
                  <a:pt x="10641" y="5421"/>
                </a:lnTo>
                <a:close/>
              </a:path>
              <a:path w="21654" h="91807">
                <a:moveTo>
                  <a:pt x="137" y="85366"/>
                </a:moveTo>
                <a:lnTo>
                  <a:pt x="0" y="87998"/>
                </a:lnTo>
                <a:lnTo>
                  <a:pt x="684" y="90716"/>
                </a:ln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6" y="89852"/>
                </a:lnTo>
                <a:lnTo>
                  <a:pt x="17258" y="87185"/>
                </a:lnTo>
                <a:lnTo>
                  <a:pt x="19263" y="83804"/>
                </a:lnTo>
                <a:lnTo>
                  <a:pt x="20344" y="79348"/>
                </a:lnTo>
                <a:lnTo>
                  <a:pt x="20624" y="76438"/>
                </a:lnTo>
                <a:lnTo>
                  <a:pt x="20624" y="21816"/>
                </a:lnTo>
                <a:lnTo>
                  <a:pt x="20253" y="20891"/>
                </a:lnTo>
                <a:lnTo>
                  <a:pt x="17701" y="20167"/>
                </a:lnTo>
                <a:lnTo>
                  <a:pt x="14526" y="20167"/>
                </a:lnTo>
                <a:lnTo>
                  <a:pt x="11606" y="21816"/>
                </a:lnTo>
                <a:lnTo>
                  <a:pt x="11480" y="77378"/>
                </a:lnTo>
                <a:lnTo>
                  <a:pt x="10984" y="79984"/>
                </a:lnTo>
                <a:lnTo>
                  <a:pt x="8798" y="83261"/>
                </a:lnTo>
                <a:lnTo>
                  <a:pt x="6080" y="84150"/>
                </a:lnTo>
                <a:lnTo>
                  <a:pt x="2692" y="84020"/>
                </a:lnTo>
                <a:lnTo>
                  <a:pt x="137" y="85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630982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1" y="37285"/>
                </a:lnTo>
                <a:lnTo>
                  <a:pt x="48312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6" y="9269"/>
                </a:lnTo>
                <a:lnTo>
                  <a:pt x="42861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69" y="53060"/>
                </a:lnTo>
                <a:lnTo>
                  <a:pt x="19864" y="53654"/>
                </a:lnTo>
                <a:lnTo>
                  <a:pt x="28004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0"/>
                </a:lnTo>
                <a:lnTo>
                  <a:pt x="31179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693460" y="3316161"/>
            <a:ext cx="44921" cy="76582"/>
          </a:xfrm>
          <a:custGeom>
            <a:avLst/>
            <a:gdLst/>
            <a:ahLst/>
            <a:cxnLst/>
            <a:rect l="l" t="t" r="r" b="b"/>
            <a:pathLst>
              <a:path w="44921" h="76582">
                <a:moveTo>
                  <a:pt x="20930" y="76417"/>
                </a:moveTo>
                <a:lnTo>
                  <a:pt x="23929" y="76582"/>
                </a:lnTo>
                <a:lnTo>
                  <a:pt x="27294" y="76582"/>
                </a:lnTo>
                <a:lnTo>
                  <a:pt x="30279" y="75934"/>
                </a:lnTo>
                <a:lnTo>
                  <a:pt x="32882" y="74678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23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5"/>
                </a:lnTo>
                <a:lnTo>
                  <a:pt x="44921" y="45582"/>
                </a:lnTo>
                <a:lnTo>
                  <a:pt x="44564" y="42217"/>
                </a:lnTo>
                <a:lnTo>
                  <a:pt x="43840" y="39027"/>
                </a:lnTo>
                <a:lnTo>
                  <a:pt x="43117" y="35841"/>
                </a:lnTo>
                <a:lnTo>
                  <a:pt x="41976" y="33073"/>
                </a:lnTo>
                <a:lnTo>
                  <a:pt x="40399" y="30697"/>
                </a:lnTo>
                <a:lnTo>
                  <a:pt x="36781" y="26441"/>
                </a:lnTo>
                <a:lnTo>
                  <a:pt x="31752" y="23623"/>
                </a:lnTo>
                <a:lnTo>
                  <a:pt x="28717" y="22910"/>
                </a:lnTo>
                <a:lnTo>
                  <a:pt x="25171" y="22910"/>
                </a:lnTo>
                <a:lnTo>
                  <a:pt x="22351" y="23050"/>
                </a:lnTo>
                <a:lnTo>
                  <a:pt x="23472" y="30620"/>
                </a:lnTo>
                <a:lnTo>
                  <a:pt x="27752" y="31168"/>
                </a:lnTo>
                <a:lnTo>
                  <a:pt x="30887" y="33375"/>
                </a:lnTo>
                <a:lnTo>
                  <a:pt x="33084" y="36654"/>
                </a:lnTo>
                <a:lnTo>
                  <a:pt x="34696" y="40528"/>
                </a:lnTo>
                <a:lnTo>
                  <a:pt x="35459" y="45227"/>
                </a:lnTo>
                <a:lnTo>
                  <a:pt x="35651" y="50154"/>
                </a:lnTo>
                <a:lnTo>
                  <a:pt x="35651" y="52440"/>
                </a:lnTo>
                <a:lnTo>
                  <a:pt x="34963" y="56908"/>
                </a:lnTo>
                <a:lnTo>
                  <a:pt x="33781" y="61139"/>
                </a:lnTo>
                <a:lnTo>
                  <a:pt x="31777" y="64720"/>
                </a:lnTo>
                <a:lnTo>
                  <a:pt x="28882" y="67247"/>
                </a:lnTo>
                <a:lnTo>
                  <a:pt x="25351" y="68874"/>
                </a:lnTo>
                <a:lnTo>
                  <a:pt x="20652" y="68874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7"/>
                </a:lnTo>
                <a:lnTo>
                  <a:pt x="18287" y="75819"/>
                </a:lnTo>
                <a:lnTo>
                  <a:pt x="20930" y="76417"/>
                </a:lnTo>
                <a:close/>
              </a:path>
              <a:path w="44921" h="76582">
                <a:moveTo>
                  <a:pt x="0" y="74195"/>
                </a:moveTo>
                <a:lnTo>
                  <a:pt x="0" y="74472"/>
                </a:lnTo>
                <a:lnTo>
                  <a:pt x="2566" y="75834"/>
                </a:lnTo>
                <a:lnTo>
                  <a:pt x="5284" y="75834"/>
                </a:lnTo>
                <a:lnTo>
                  <a:pt x="7927" y="74195"/>
                </a:lnTo>
                <a:lnTo>
                  <a:pt x="7927" y="68226"/>
                </a:lnTo>
                <a:lnTo>
                  <a:pt x="9334" y="69700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50"/>
                </a:lnTo>
                <a:lnTo>
                  <a:pt x="8953" y="59651"/>
                </a:lnTo>
                <a:lnTo>
                  <a:pt x="8953" y="40172"/>
                </a:lnTo>
                <a:lnTo>
                  <a:pt x="10378" y="38354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03"/>
                </a:lnTo>
                <a:lnTo>
                  <a:pt x="23472" y="30620"/>
                </a:lnTo>
                <a:lnTo>
                  <a:pt x="22351" y="23050"/>
                </a:lnTo>
                <a:lnTo>
                  <a:pt x="19749" y="23637"/>
                </a:lnTo>
                <a:lnTo>
                  <a:pt x="17147" y="24728"/>
                </a:lnTo>
                <a:lnTo>
                  <a:pt x="14518" y="26189"/>
                </a:lnTo>
                <a:lnTo>
                  <a:pt x="11800" y="28209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751779" y="3379550"/>
            <a:ext cx="11657" cy="12650"/>
          </a:xfrm>
          <a:custGeom>
            <a:avLst/>
            <a:gdLst/>
            <a:ahLst/>
            <a:cxnLst/>
            <a:rect l="l" t="t" r="r" b="b"/>
            <a:pathLst>
              <a:path w="11657" h="12650">
                <a:moveTo>
                  <a:pt x="11657" y="6249"/>
                </a:moveTo>
                <a:lnTo>
                  <a:pt x="11657" y="3747"/>
                </a:lnTo>
                <a:lnTo>
                  <a:pt x="9577" y="417"/>
                </a:lnTo>
                <a:lnTo>
                  <a:pt x="5904" y="0"/>
                </a:lnTo>
                <a:lnTo>
                  <a:pt x="1267" y="1271"/>
                </a:lnTo>
                <a:lnTo>
                  <a:pt x="0" y="3849"/>
                </a:lnTo>
                <a:lnTo>
                  <a:pt x="0" y="8902"/>
                </a:lnTo>
                <a:lnTo>
                  <a:pt x="2070" y="12230"/>
                </a:lnTo>
                <a:lnTo>
                  <a:pt x="5739" y="12650"/>
                </a:lnTo>
                <a:lnTo>
                  <a:pt x="10386" y="11365"/>
                </a:lnTo>
                <a:lnTo>
                  <a:pt x="11657" y="8813"/>
                </a:lnTo>
                <a:lnTo>
                  <a:pt x="1165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709111" y="3473013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15"/>
                </a:moveTo>
                <a:lnTo>
                  <a:pt x="0" y="17525"/>
                </a:lnTo>
                <a:lnTo>
                  <a:pt x="1346" y="20765"/>
                </a:lnTo>
                <a:lnTo>
                  <a:pt x="4038" y="23469"/>
                </a:lnTo>
                <a:lnTo>
                  <a:pt x="6742" y="26150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50"/>
                </a:lnTo>
                <a:lnTo>
                  <a:pt x="23470" y="23469"/>
                </a:lnTo>
                <a:lnTo>
                  <a:pt x="26160" y="20765"/>
                </a:lnTo>
                <a:lnTo>
                  <a:pt x="27506" y="17525"/>
                </a:lnTo>
                <a:lnTo>
                  <a:pt x="27506" y="9918"/>
                </a:lnTo>
                <a:lnTo>
                  <a:pt x="26160" y="6678"/>
                </a:lnTo>
                <a:lnTo>
                  <a:pt x="23470" y="4000"/>
                </a:lnTo>
                <a:lnTo>
                  <a:pt x="20778" y="1322"/>
                </a:lnTo>
                <a:lnTo>
                  <a:pt x="17527" y="0"/>
                </a:lnTo>
                <a:lnTo>
                  <a:pt x="9972" y="0"/>
                </a:lnTo>
                <a:lnTo>
                  <a:pt x="6742" y="1322"/>
                </a:lnTo>
                <a:lnTo>
                  <a:pt x="4038" y="4000"/>
                </a:lnTo>
                <a:lnTo>
                  <a:pt x="1346" y="6678"/>
                </a:lnTo>
                <a:lnTo>
                  <a:pt x="0" y="9918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863666" y="3455482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0" y="7923"/>
                </a:moveTo>
                <a:lnTo>
                  <a:pt x="35049" y="7923"/>
                </a:lnTo>
                <a:lnTo>
                  <a:pt x="36586" y="6717"/>
                </a:lnTo>
                <a:lnTo>
                  <a:pt x="36892" y="4013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01" y="838"/>
                </a:lnTo>
                <a:lnTo>
                  <a:pt x="0" y="3797"/>
                </a:lnTo>
                <a:lnTo>
                  <a:pt x="0" y="68806"/>
                </a:lnTo>
                <a:lnTo>
                  <a:pt x="975" y="70077"/>
                </a:lnTo>
                <a:lnTo>
                  <a:pt x="3793" y="70534"/>
                </a:lnTo>
                <a:lnTo>
                  <a:pt x="6360" y="70483"/>
                </a:lnTo>
                <a:lnTo>
                  <a:pt x="9330" y="68806"/>
                </a:lnTo>
                <a:lnTo>
                  <a:pt x="9330" y="39560"/>
                </a:lnTo>
                <a:lnTo>
                  <a:pt x="33641" y="39560"/>
                </a:lnTo>
                <a:lnTo>
                  <a:pt x="35304" y="37896"/>
                </a:lnTo>
                <a:lnTo>
                  <a:pt x="35481" y="34898"/>
                </a:lnTo>
                <a:lnTo>
                  <a:pt x="33641" y="31798"/>
                </a:lnTo>
                <a:lnTo>
                  <a:pt x="9330" y="31798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912985" y="3453696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8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939471" y="34730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6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71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974949" y="3473063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81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812" y="12931"/>
                </a:lnTo>
                <a:lnTo>
                  <a:pt x="15454" y="9083"/>
                </a:lnTo>
                <a:lnTo>
                  <a:pt x="18806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059480" y="3450139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4"/>
                </a:moveTo>
                <a:lnTo>
                  <a:pt x="33098" y="74192"/>
                </a:lnTo>
                <a:lnTo>
                  <a:pt x="33314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9" y="25679"/>
                </a:lnTo>
                <a:lnTo>
                  <a:pt x="30571" y="23468"/>
                </a:lnTo>
                <a:lnTo>
                  <a:pt x="27839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6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5" y="36982"/>
                </a:lnTo>
                <a:lnTo>
                  <a:pt x="13766" y="34657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111583" y="3473817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52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9"/>
                </a:lnTo>
                <a:lnTo>
                  <a:pt x="28562" y="51879"/>
                </a:lnTo>
                <a:lnTo>
                  <a:pt x="46087" y="3314"/>
                </a:lnTo>
                <a:lnTo>
                  <a:pt x="45645" y="394"/>
                </a:lnTo>
                <a:lnTo>
                  <a:pt x="43027" y="0"/>
                </a:lnTo>
                <a:lnTo>
                  <a:pt x="39978" y="53"/>
                </a:lnTo>
                <a:lnTo>
                  <a:pt x="37184" y="1893"/>
                </a:lnTo>
                <a:lnTo>
                  <a:pt x="23735" y="41287"/>
                </a:lnTo>
                <a:lnTo>
                  <a:pt x="23573" y="41287"/>
                </a:lnTo>
                <a:lnTo>
                  <a:pt x="9626" y="2123"/>
                </a:lnTo>
                <a:lnTo>
                  <a:pt x="8953" y="737"/>
                </a:lnTo>
                <a:lnTo>
                  <a:pt x="6249" y="27"/>
                </a:lnTo>
                <a:lnTo>
                  <a:pt x="3225" y="0"/>
                </a:lnTo>
                <a:lnTo>
                  <a:pt x="0" y="902"/>
                </a:lnTo>
                <a:lnTo>
                  <a:pt x="292" y="3469"/>
                </a:lnTo>
                <a:lnTo>
                  <a:pt x="17716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165612" y="3450366"/>
            <a:ext cx="44919" cy="76366"/>
          </a:xfrm>
          <a:custGeom>
            <a:avLst/>
            <a:gdLst/>
            <a:ahLst/>
            <a:cxnLst/>
            <a:rect l="l" t="t" r="r" b="b"/>
            <a:pathLst>
              <a:path w="44919" h="76366">
                <a:moveTo>
                  <a:pt x="355" y="57059"/>
                </a:moveTo>
                <a:lnTo>
                  <a:pt x="1079" y="60274"/>
                </a:lnTo>
                <a:lnTo>
                  <a:pt x="1803" y="63474"/>
                </a:lnTo>
                <a:lnTo>
                  <a:pt x="2959" y="66257"/>
                </a:lnTo>
                <a:lnTo>
                  <a:pt x="6098" y="70991"/>
                </a:lnTo>
                <a:lnTo>
                  <a:pt x="10680" y="74270"/>
                </a:lnTo>
                <a:lnTo>
                  <a:pt x="10886" y="60833"/>
                </a:lnTo>
                <a:lnTo>
                  <a:pt x="9842" y="56386"/>
                </a:lnTo>
                <a:lnTo>
                  <a:pt x="9269" y="51626"/>
                </a:lnTo>
                <a:lnTo>
                  <a:pt x="9269" y="46850"/>
                </a:lnTo>
                <a:lnTo>
                  <a:pt x="9956" y="42343"/>
                </a:lnTo>
                <a:lnTo>
                  <a:pt x="11127" y="38087"/>
                </a:lnTo>
                <a:lnTo>
                  <a:pt x="13117" y="34545"/>
                </a:lnTo>
                <a:lnTo>
                  <a:pt x="16001" y="32017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2"/>
                </a:lnTo>
                <a:lnTo>
                  <a:pt x="33489" y="36625"/>
                </a:lnTo>
                <a:lnTo>
                  <a:pt x="35916" y="39625"/>
                </a:lnTo>
                <a:lnTo>
                  <a:pt x="35916" y="59155"/>
                </a:lnTo>
                <a:lnTo>
                  <a:pt x="33159" y="62420"/>
                </a:lnTo>
                <a:lnTo>
                  <a:pt x="29425" y="65825"/>
                </a:lnTo>
                <a:lnTo>
                  <a:pt x="25974" y="67895"/>
                </a:lnTo>
                <a:lnTo>
                  <a:pt x="22618" y="68705"/>
                </a:lnTo>
                <a:lnTo>
                  <a:pt x="19075" y="68705"/>
                </a:lnTo>
                <a:lnTo>
                  <a:pt x="15568" y="67042"/>
                </a:lnTo>
                <a:lnTo>
                  <a:pt x="12764" y="64479"/>
                </a:lnTo>
                <a:lnTo>
                  <a:pt x="13221" y="75667"/>
                </a:lnTo>
                <a:lnTo>
                  <a:pt x="16267" y="76366"/>
                </a:lnTo>
                <a:lnTo>
                  <a:pt x="23140" y="76366"/>
                </a:lnTo>
                <a:lnTo>
                  <a:pt x="26174" y="75577"/>
                </a:lnTo>
                <a:lnTo>
                  <a:pt x="28943" y="74029"/>
                </a:lnTo>
                <a:lnTo>
                  <a:pt x="31711" y="72467"/>
                </a:lnTo>
                <a:lnTo>
                  <a:pt x="34378" y="70293"/>
                </a:lnTo>
                <a:lnTo>
                  <a:pt x="36946" y="67514"/>
                </a:lnTo>
                <a:lnTo>
                  <a:pt x="37021" y="74512"/>
                </a:lnTo>
                <a:lnTo>
                  <a:pt x="39625" y="75614"/>
                </a:lnTo>
                <a:lnTo>
                  <a:pt x="42353" y="75614"/>
                </a:lnTo>
                <a:lnTo>
                  <a:pt x="44919" y="73964"/>
                </a:lnTo>
                <a:lnTo>
                  <a:pt x="44919" y="1703"/>
                </a:lnTo>
                <a:lnTo>
                  <a:pt x="44678" y="96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42"/>
                </a:lnTo>
                <a:lnTo>
                  <a:pt x="11962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5" y="3251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62"/>
                </a:lnTo>
                <a:lnTo>
                  <a:pt x="0" y="45949"/>
                </a:lnTo>
                <a:lnTo>
                  <a:pt x="0" y="53696"/>
                </a:lnTo>
                <a:lnTo>
                  <a:pt x="355" y="57059"/>
                </a:lnTo>
                <a:close/>
              </a:path>
              <a:path w="44919" h="76366">
                <a:moveTo>
                  <a:pt x="10886" y="60833"/>
                </a:moveTo>
                <a:lnTo>
                  <a:pt x="10680" y="74270"/>
                </a:lnTo>
                <a:lnTo>
                  <a:pt x="13221" y="75667"/>
                </a:lnTo>
                <a:lnTo>
                  <a:pt x="12764" y="64479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227125" y="3473067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262541" y="3473063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3"/>
                </a:moveTo>
                <a:lnTo>
                  <a:pt x="10019" y="34430"/>
                </a:lnTo>
                <a:lnTo>
                  <a:pt x="12650" y="31495"/>
                </a:lnTo>
                <a:lnTo>
                  <a:pt x="15340" y="30059"/>
                </a:lnTo>
                <a:lnTo>
                  <a:pt x="18962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49"/>
                </a:lnTo>
                <a:lnTo>
                  <a:pt x="10148" y="1803"/>
                </a:lnTo>
                <a:lnTo>
                  <a:pt x="7226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12" y="12330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58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319199" y="347306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371107" y="346078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3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70" y="60436"/>
                </a:lnTo>
                <a:lnTo>
                  <a:pt x="13092" y="6314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2" y="59979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69"/>
                </a:lnTo>
                <a:lnTo>
                  <a:pt x="24411" y="58176"/>
                </a:lnTo>
                <a:lnTo>
                  <a:pt x="21843" y="58176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36"/>
                </a:lnTo>
                <a:lnTo>
                  <a:pt x="30110" y="20736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461978" y="3473063"/>
            <a:ext cx="34560" cy="53658"/>
          </a:xfrm>
          <a:custGeom>
            <a:avLst/>
            <a:gdLst/>
            <a:ahLst/>
            <a:cxnLst/>
            <a:rect l="l" t="t" r="r" b="b"/>
            <a:pathLst>
              <a:path w="34560" h="53658">
                <a:moveTo>
                  <a:pt x="21592" y="115"/>
                </a:moveTo>
                <a:lnTo>
                  <a:pt x="16015" y="0"/>
                </a:lnTo>
                <a:lnTo>
                  <a:pt x="13423" y="396"/>
                </a:lnTo>
                <a:lnTo>
                  <a:pt x="8981" y="1983"/>
                </a:lnTo>
                <a:lnTo>
                  <a:pt x="5641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6" y="18519"/>
                </a:lnTo>
                <a:lnTo>
                  <a:pt x="2948" y="21629"/>
                </a:lnTo>
                <a:lnTo>
                  <a:pt x="6198" y="25210"/>
                </a:lnTo>
                <a:lnTo>
                  <a:pt x="8981" y="26939"/>
                </a:lnTo>
                <a:lnTo>
                  <a:pt x="11941" y="28411"/>
                </a:lnTo>
                <a:lnTo>
                  <a:pt x="15011" y="29643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9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49" y="44157"/>
                </a:lnTo>
                <a:lnTo>
                  <a:pt x="3279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445" y="48820"/>
                </a:lnTo>
                <a:lnTo>
                  <a:pt x="3037" y="50929"/>
                </a:lnTo>
                <a:lnTo>
                  <a:pt x="6214" y="52224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8"/>
                </a:lnTo>
                <a:lnTo>
                  <a:pt x="20815" y="53315"/>
                </a:lnTo>
                <a:lnTo>
                  <a:pt x="25516" y="51944"/>
                </a:lnTo>
                <a:lnTo>
                  <a:pt x="29235" y="49593"/>
                </a:lnTo>
                <a:lnTo>
                  <a:pt x="32259" y="46608"/>
                </a:lnTo>
                <a:lnTo>
                  <a:pt x="34103" y="42699"/>
                </a:lnTo>
                <a:lnTo>
                  <a:pt x="34560" y="37973"/>
                </a:lnTo>
                <a:lnTo>
                  <a:pt x="34560" y="35877"/>
                </a:lnTo>
                <a:lnTo>
                  <a:pt x="33505" y="32551"/>
                </a:lnTo>
                <a:lnTo>
                  <a:pt x="31866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6" y="22608"/>
                </a:lnTo>
                <a:lnTo>
                  <a:pt x="16142" y="21452"/>
                </a:lnTo>
                <a:lnTo>
                  <a:pt x="12509" y="19343"/>
                </a:lnTo>
                <a:lnTo>
                  <a:pt x="10123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50" y="8294"/>
                </a:lnTo>
                <a:lnTo>
                  <a:pt x="16015" y="7113"/>
                </a:lnTo>
                <a:lnTo>
                  <a:pt x="18874" y="6948"/>
                </a:lnTo>
                <a:lnTo>
                  <a:pt x="22086" y="7138"/>
                </a:lnTo>
                <a:lnTo>
                  <a:pt x="25873" y="8359"/>
                </a:lnTo>
                <a:lnTo>
                  <a:pt x="29235" y="10097"/>
                </a:lnTo>
                <a:lnTo>
                  <a:pt x="32043" y="8305"/>
                </a:lnTo>
                <a:lnTo>
                  <a:pt x="31978" y="5692"/>
                </a:lnTo>
                <a:lnTo>
                  <a:pt x="30405" y="2909"/>
                </a:lnTo>
                <a:lnTo>
                  <a:pt x="27471" y="1461"/>
                </a:lnTo>
                <a:lnTo>
                  <a:pt x="24196" y="547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503378" y="3473817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19227" y="51879"/>
                </a:moveTo>
                <a:lnTo>
                  <a:pt x="12499" y="68860"/>
                </a:lnTo>
                <a:lnTo>
                  <a:pt x="12752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9"/>
                </a:lnTo>
                <a:lnTo>
                  <a:pt x="28562" y="51879"/>
                </a:lnTo>
                <a:lnTo>
                  <a:pt x="46090" y="3314"/>
                </a:lnTo>
                <a:lnTo>
                  <a:pt x="45645" y="394"/>
                </a:lnTo>
                <a:lnTo>
                  <a:pt x="43027" y="0"/>
                </a:lnTo>
                <a:lnTo>
                  <a:pt x="39982" y="53"/>
                </a:lnTo>
                <a:lnTo>
                  <a:pt x="37188" y="1893"/>
                </a:lnTo>
                <a:lnTo>
                  <a:pt x="23738" y="41287"/>
                </a:lnTo>
                <a:lnTo>
                  <a:pt x="23573" y="41287"/>
                </a:lnTo>
                <a:lnTo>
                  <a:pt x="9626" y="2123"/>
                </a:lnTo>
                <a:lnTo>
                  <a:pt x="8953" y="737"/>
                </a:lnTo>
                <a:lnTo>
                  <a:pt x="6249" y="27"/>
                </a:lnTo>
                <a:lnTo>
                  <a:pt x="3225" y="0"/>
                </a:lnTo>
                <a:lnTo>
                  <a:pt x="0" y="902"/>
                </a:lnTo>
                <a:lnTo>
                  <a:pt x="292" y="3469"/>
                </a:lnTo>
                <a:lnTo>
                  <a:pt x="17720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556593" y="3473063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15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9"/>
                </a:lnTo>
                <a:lnTo>
                  <a:pt x="2945" y="21629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3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45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59" y="46608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13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50" y="8294"/>
                </a:lnTo>
                <a:lnTo>
                  <a:pt x="16015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46" y="10097"/>
                </a:lnTo>
                <a:lnTo>
                  <a:pt x="32043" y="8305"/>
                </a:lnTo>
                <a:lnTo>
                  <a:pt x="31978" y="5692"/>
                </a:lnTo>
                <a:lnTo>
                  <a:pt x="30406" y="2909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597802" y="346078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69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8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638522" y="347306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9" y="20091"/>
                </a:lnTo>
                <a:lnTo>
                  <a:pt x="10831" y="3114"/>
                </a:lnTo>
                <a:lnTo>
                  <a:pt x="8355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11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697652" y="3473063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6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2" y="2754"/>
                </a:lnTo>
                <a:lnTo>
                  <a:pt x="61455" y="543"/>
                </a:lnTo>
                <a:lnTo>
                  <a:pt x="58823" y="0"/>
                </a:lnTo>
                <a:lnTo>
                  <a:pt x="55674" y="0"/>
                </a:lnTo>
                <a:lnTo>
                  <a:pt x="53086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72" y="3910"/>
                </a:lnTo>
                <a:lnTo>
                  <a:pt x="42138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888"/>
                </a:lnTo>
                <a:lnTo>
                  <a:pt x="8089" y="2146"/>
                </a:lnTo>
                <a:lnTo>
                  <a:pt x="5521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6" y="10144"/>
                </a:lnTo>
                <a:lnTo>
                  <a:pt x="19977" y="7758"/>
                </a:lnTo>
                <a:lnTo>
                  <a:pt x="23699" y="7758"/>
                </a:lnTo>
                <a:lnTo>
                  <a:pt x="26352" y="8723"/>
                </a:lnTo>
                <a:lnTo>
                  <a:pt x="29361" y="11555"/>
                </a:lnTo>
                <a:lnTo>
                  <a:pt x="30744" y="14249"/>
                </a:lnTo>
                <a:lnTo>
                  <a:pt x="31546" y="17650"/>
                </a:lnTo>
                <a:lnTo>
                  <a:pt x="31748" y="21589"/>
                </a:lnTo>
                <a:lnTo>
                  <a:pt x="31748" y="51267"/>
                </a:lnTo>
                <a:lnTo>
                  <a:pt x="32064" y="52196"/>
                </a:lnTo>
                <a:lnTo>
                  <a:pt x="34643" y="52919"/>
                </a:lnTo>
                <a:lnTo>
                  <a:pt x="37782" y="52919"/>
                </a:lnTo>
                <a:lnTo>
                  <a:pt x="40702" y="51267"/>
                </a:lnTo>
                <a:lnTo>
                  <a:pt x="40702" y="17132"/>
                </a:lnTo>
                <a:lnTo>
                  <a:pt x="43192" y="14057"/>
                </a:lnTo>
                <a:lnTo>
                  <a:pt x="47560" y="10144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23"/>
                </a:lnTo>
                <a:lnTo>
                  <a:pt x="61149" y="11555"/>
                </a:lnTo>
                <a:lnTo>
                  <a:pt x="62532" y="14249"/>
                </a:lnTo>
                <a:lnTo>
                  <a:pt x="63258" y="17650"/>
                </a:lnTo>
                <a:lnTo>
                  <a:pt x="63435" y="21589"/>
                </a:lnTo>
                <a:lnTo>
                  <a:pt x="63435" y="51267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787087" y="3513546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43"/>
                </a:lnTo>
                <a:lnTo>
                  <a:pt x="9575" y="406"/>
                </a:lnTo>
                <a:lnTo>
                  <a:pt x="5908" y="0"/>
                </a:lnTo>
                <a:lnTo>
                  <a:pt x="1271" y="1256"/>
                </a:lnTo>
                <a:lnTo>
                  <a:pt x="0" y="3834"/>
                </a:lnTo>
                <a:lnTo>
                  <a:pt x="0" y="8887"/>
                </a:lnTo>
                <a:lnTo>
                  <a:pt x="2070" y="12214"/>
                </a:lnTo>
                <a:lnTo>
                  <a:pt x="5741" y="12635"/>
                </a:lnTo>
                <a:lnTo>
                  <a:pt x="10389" y="11353"/>
                </a:lnTo>
                <a:lnTo>
                  <a:pt x="11661" y="8798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709111" y="3606994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31"/>
                </a:moveTo>
                <a:lnTo>
                  <a:pt x="0" y="17528"/>
                </a:lnTo>
                <a:lnTo>
                  <a:pt x="1346" y="20779"/>
                </a:lnTo>
                <a:lnTo>
                  <a:pt x="4038" y="23472"/>
                </a:lnTo>
                <a:lnTo>
                  <a:pt x="6742" y="26161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1"/>
                </a:lnTo>
                <a:lnTo>
                  <a:pt x="23470" y="23472"/>
                </a:lnTo>
                <a:lnTo>
                  <a:pt x="26160" y="20779"/>
                </a:lnTo>
                <a:lnTo>
                  <a:pt x="27506" y="17528"/>
                </a:lnTo>
                <a:lnTo>
                  <a:pt x="27506" y="9918"/>
                </a:lnTo>
                <a:lnTo>
                  <a:pt x="26160" y="6682"/>
                </a:lnTo>
                <a:lnTo>
                  <a:pt x="23470" y="4000"/>
                </a:lnTo>
                <a:lnTo>
                  <a:pt x="20778" y="1336"/>
                </a:lnTo>
                <a:lnTo>
                  <a:pt x="17527" y="0"/>
                </a:lnTo>
                <a:lnTo>
                  <a:pt x="9972" y="0"/>
                </a:lnTo>
                <a:lnTo>
                  <a:pt x="6742" y="1336"/>
                </a:lnTo>
                <a:lnTo>
                  <a:pt x="4038" y="4000"/>
                </a:lnTo>
                <a:lnTo>
                  <a:pt x="1346" y="6682"/>
                </a:lnTo>
                <a:lnTo>
                  <a:pt x="0" y="9918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863655" y="3589473"/>
            <a:ext cx="46836" cy="70534"/>
          </a:xfrm>
          <a:custGeom>
            <a:avLst/>
            <a:gdLst/>
            <a:ahLst/>
            <a:cxnLst/>
            <a:rect l="l" t="t" r="r" b="b"/>
            <a:pathLst>
              <a:path w="46836" h="70534">
                <a:moveTo>
                  <a:pt x="45645" y="64832"/>
                </a:moveTo>
                <a:lnTo>
                  <a:pt x="39344" y="49363"/>
                </a:lnTo>
                <a:lnTo>
                  <a:pt x="38620" y="47599"/>
                </a:lnTo>
                <a:lnTo>
                  <a:pt x="37174" y="44601"/>
                </a:lnTo>
                <a:lnTo>
                  <a:pt x="34872" y="40853"/>
                </a:lnTo>
                <a:lnTo>
                  <a:pt x="32233" y="38059"/>
                </a:lnTo>
                <a:lnTo>
                  <a:pt x="31154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7" y="29855"/>
                </a:lnTo>
                <a:lnTo>
                  <a:pt x="23036" y="31050"/>
                </a:lnTo>
                <a:lnTo>
                  <a:pt x="18453" y="31356"/>
                </a:lnTo>
                <a:lnTo>
                  <a:pt x="9334" y="31356"/>
                </a:lnTo>
                <a:lnTo>
                  <a:pt x="9334" y="7693"/>
                </a:lnTo>
                <a:lnTo>
                  <a:pt x="18403" y="0"/>
                </a:lnTo>
                <a:lnTo>
                  <a:pt x="3481" y="0"/>
                </a:lnTo>
                <a:lnTo>
                  <a:pt x="1116" y="824"/>
                </a:lnTo>
                <a:lnTo>
                  <a:pt x="0" y="3794"/>
                </a:lnTo>
                <a:lnTo>
                  <a:pt x="0" y="68795"/>
                </a:lnTo>
                <a:lnTo>
                  <a:pt x="979" y="70063"/>
                </a:lnTo>
                <a:lnTo>
                  <a:pt x="3773" y="70534"/>
                </a:lnTo>
                <a:lnTo>
                  <a:pt x="6325" y="70485"/>
                </a:lnTo>
                <a:lnTo>
                  <a:pt x="9334" y="68795"/>
                </a:lnTo>
                <a:lnTo>
                  <a:pt x="9334" y="38887"/>
                </a:lnTo>
                <a:lnTo>
                  <a:pt x="17715" y="38887"/>
                </a:lnTo>
                <a:lnTo>
                  <a:pt x="21056" y="39837"/>
                </a:lnTo>
                <a:lnTo>
                  <a:pt x="23900" y="41375"/>
                </a:lnTo>
                <a:lnTo>
                  <a:pt x="27115" y="45007"/>
                </a:lnTo>
                <a:lnTo>
                  <a:pt x="28738" y="48143"/>
                </a:lnTo>
                <a:lnTo>
                  <a:pt x="30275" y="51749"/>
                </a:lnTo>
                <a:lnTo>
                  <a:pt x="36741" y="68310"/>
                </a:lnTo>
                <a:lnTo>
                  <a:pt x="38098" y="70063"/>
                </a:lnTo>
                <a:lnTo>
                  <a:pt x="40892" y="70534"/>
                </a:lnTo>
                <a:lnTo>
                  <a:pt x="43790" y="70495"/>
                </a:lnTo>
                <a:lnTo>
                  <a:pt x="46836" y="68795"/>
                </a:lnTo>
                <a:lnTo>
                  <a:pt x="46624" y="67575"/>
                </a:lnTo>
                <a:lnTo>
                  <a:pt x="45645" y="64832"/>
                </a:lnTo>
                <a:close/>
              </a:path>
              <a:path w="46836" h="70534">
                <a:moveTo>
                  <a:pt x="25055" y="317"/>
                </a:moveTo>
                <a:lnTo>
                  <a:pt x="21653" y="36"/>
                </a:lnTo>
                <a:lnTo>
                  <a:pt x="18403" y="0"/>
                </a:lnTo>
                <a:lnTo>
                  <a:pt x="9334" y="7693"/>
                </a:lnTo>
                <a:lnTo>
                  <a:pt x="19051" y="7693"/>
                </a:lnTo>
                <a:lnTo>
                  <a:pt x="21678" y="7858"/>
                </a:lnTo>
                <a:lnTo>
                  <a:pt x="24753" y="8406"/>
                </a:lnTo>
                <a:lnTo>
                  <a:pt x="27647" y="9230"/>
                </a:lnTo>
                <a:lnTo>
                  <a:pt x="30938" y="12495"/>
                </a:lnTo>
                <a:lnTo>
                  <a:pt x="32777" y="16725"/>
                </a:lnTo>
                <a:lnTo>
                  <a:pt x="32777" y="21168"/>
                </a:lnTo>
                <a:lnTo>
                  <a:pt x="31939" y="24192"/>
                </a:lnTo>
                <a:lnTo>
                  <a:pt x="31154" y="35406"/>
                </a:lnTo>
                <a:lnTo>
                  <a:pt x="34682" y="33477"/>
                </a:lnTo>
                <a:lnTo>
                  <a:pt x="37771" y="31175"/>
                </a:lnTo>
                <a:lnTo>
                  <a:pt x="40158" y="28318"/>
                </a:lnTo>
                <a:lnTo>
                  <a:pt x="41705" y="24814"/>
                </a:lnTo>
                <a:lnTo>
                  <a:pt x="42660" y="20840"/>
                </a:lnTo>
                <a:lnTo>
                  <a:pt x="42660" y="16062"/>
                </a:lnTo>
                <a:lnTo>
                  <a:pt x="41595" y="11847"/>
                </a:lnTo>
                <a:lnTo>
                  <a:pt x="39827" y="8064"/>
                </a:lnTo>
                <a:lnTo>
                  <a:pt x="37007" y="4939"/>
                </a:lnTo>
                <a:lnTo>
                  <a:pt x="33185" y="2653"/>
                </a:lnTo>
                <a:lnTo>
                  <a:pt x="28713" y="886"/>
                </a:lnTo>
                <a:lnTo>
                  <a:pt x="25995" y="429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920340" y="36070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8" y="6807"/>
                </a:lnTo>
                <a:lnTo>
                  <a:pt x="35914" y="3070"/>
                </a:lnTo>
                <a:lnTo>
                  <a:pt x="33224" y="1840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2"/>
                </a:lnTo>
                <a:lnTo>
                  <a:pt x="9271" y="22082"/>
                </a:lnTo>
                <a:lnTo>
                  <a:pt x="9345" y="20091"/>
                </a:lnTo>
                <a:lnTo>
                  <a:pt x="10833" y="3121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79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62" y="42898"/>
                </a:lnTo>
                <a:lnTo>
                  <a:pt x="39446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4" y="43113"/>
                </a:lnTo>
                <a:lnTo>
                  <a:pt x="11545" y="40003"/>
                </a:lnTo>
                <a:lnTo>
                  <a:pt x="10099" y="35977"/>
                </a:lnTo>
                <a:lnTo>
                  <a:pt x="9271" y="31356"/>
                </a:lnTo>
                <a:lnTo>
                  <a:pt x="9271" y="28648"/>
                </a:lnTo>
                <a:lnTo>
                  <a:pt x="41428" y="28648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5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3" y="3121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974913" y="3628588"/>
            <a:ext cx="26531" cy="7429"/>
          </a:xfrm>
          <a:custGeom>
            <a:avLst/>
            <a:gdLst/>
            <a:ahLst/>
            <a:cxnLst/>
            <a:rect l="l" t="t" r="r" b="b"/>
            <a:pathLst>
              <a:path w="26531" h="7429">
                <a:moveTo>
                  <a:pt x="26531" y="3683"/>
                </a:moveTo>
                <a:lnTo>
                  <a:pt x="26531" y="2998"/>
                </a:lnTo>
                <a:lnTo>
                  <a:pt x="24637" y="0"/>
                </a:lnTo>
                <a:lnTo>
                  <a:pt x="1954" y="0"/>
                </a:lnTo>
                <a:lnTo>
                  <a:pt x="482" y="812"/>
                </a:lnTo>
                <a:lnTo>
                  <a:pt x="0" y="3683"/>
                </a:lnTo>
                <a:lnTo>
                  <a:pt x="1954" y="7429"/>
                </a:lnTo>
                <a:lnTo>
                  <a:pt x="24637" y="7429"/>
                </a:lnTo>
                <a:lnTo>
                  <a:pt x="26048" y="6616"/>
                </a:lnTo>
                <a:lnTo>
                  <a:pt x="26531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007467" y="3583717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39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9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9" y="31802"/>
                </a:lnTo>
                <a:lnTo>
                  <a:pt x="8622" y="31802"/>
                </a:lnTo>
                <a:lnTo>
                  <a:pt x="8622" y="74602"/>
                </a:lnTo>
                <a:lnTo>
                  <a:pt x="8990" y="75542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602"/>
                </a:lnTo>
                <a:lnTo>
                  <a:pt x="17640" y="31802"/>
                </a:lnTo>
                <a:lnTo>
                  <a:pt x="28534" y="31802"/>
                </a:lnTo>
                <a:lnTo>
                  <a:pt x="30161" y="30340"/>
                </a:lnTo>
                <a:lnTo>
                  <a:pt x="30327" y="27420"/>
                </a:lnTo>
                <a:lnTo>
                  <a:pt x="28534" y="24361"/>
                </a:lnTo>
                <a:lnTo>
                  <a:pt x="17640" y="24361"/>
                </a:lnTo>
                <a:lnTo>
                  <a:pt x="17752" y="15166"/>
                </a:lnTo>
                <a:lnTo>
                  <a:pt x="18260" y="12232"/>
                </a:lnTo>
                <a:lnTo>
                  <a:pt x="20599" y="8524"/>
                </a:lnTo>
                <a:lnTo>
                  <a:pt x="23620" y="7429"/>
                </a:lnTo>
                <a:lnTo>
                  <a:pt x="26795" y="7519"/>
                </a:lnTo>
                <a:lnTo>
                  <a:pt x="30010" y="8420"/>
                </a:lnTo>
                <a:lnTo>
                  <a:pt x="32688" y="8359"/>
                </a:lnTo>
                <a:lnTo>
                  <a:pt x="33045" y="5690"/>
                </a:lnTo>
                <a:lnTo>
                  <a:pt x="32955" y="3926"/>
                </a:lnTo>
                <a:lnTo>
                  <a:pt x="30820" y="1118"/>
                </a:lnTo>
                <a:lnTo>
                  <a:pt x="28051" y="345"/>
                </a:lnTo>
                <a:lnTo>
                  <a:pt x="24358" y="0"/>
                </a:lnTo>
                <a:lnTo>
                  <a:pt x="21676" y="0"/>
                </a:lnTo>
                <a:lnTo>
                  <a:pt x="19364" y="370"/>
                </a:lnTo>
                <a:lnTo>
                  <a:pt x="15415" y="1842"/>
                </a:lnTo>
                <a:lnTo>
                  <a:pt x="12481" y="4546"/>
                </a:lnTo>
                <a:lnTo>
                  <a:pt x="10210" y="8102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047784" y="3607819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7" y="1662"/>
                </a:lnTo>
                <a:lnTo>
                  <a:pt x="33097" y="35801"/>
                </a:lnTo>
                <a:lnTo>
                  <a:pt x="30595" y="38875"/>
                </a:lnTo>
                <a:lnTo>
                  <a:pt x="28230" y="41212"/>
                </a:lnTo>
                <a:lnTo>
                  <a:pt x="23788" y="44397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08"/>
                </a:lnTo>
                <a:lnTo>
                  <a:pt x="10670" y="40157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787" y="938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0" y="37845"/>
                </a:lnTo>
                <a:lnTo>
                  <a:pt x="1485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66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3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106475" y="360704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145203" y="3584127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41" y="76427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44"/>
                </a:lnTo>
                <a:lnTo>
                  <a:pt x="32879" y="74688"/>
                </a:lnTo>
                <a:lnTo>
                  <a:pt x="35485" y="73418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7" y="35852"/>
                </a:lnTo>
                <a:lnTo>
                  <a:pt x="41972" y="33069"/>
                </a:lnTo>
                <a:lnTo>
                  <a:pt x="40398" y="30707"/>
                </a:lnTo>
                <a:lnTo>
                  <a:pt x="36781" y="26441"/>
                </a:lnTo>
                <a:lnTo>
                  <a:pt x="31752" y="23623"/>
                </a:lnTo>
                <a:lnTo>
                  <a:pt x="28727" y="22909"/>
                </a:lnTo>
                <a:lnTo>
                  <a:pt x="25185" y="22909"/>
                </a:lnTo>
                <a:lnTo>
                  <a:pt x="22351" y="23064"/>
                </a:lnTo>
                <a:lnTo>
                  <a:pt x="23482" y="30620"/>
                </a:lnTo>
                <a:lnTo>
                  <a:pt x="27748" y="31179"/>
                </a:lnTo>
                <a:lnTo>
                  <a:pt x="30887" y="33389"/>
                </a:lnTo>
                <a:lnTo>
                  <a:pt x="33083" y="36650"/>
                </a:lnTo>
                <a:lnTo>
                  <a:pt x="34696" y="40539"/>
                </a:lnTo>
                <a:lnTo>
                  <a:pt x="35459" y="45237"/>
                </a:lnTo>
                <a:lnTo>
                  <a:pt x="35651" y="50151"/>
                </a:lnTo>
                <a:lnTo>
                  <a:pt x="35651" y="52437"/>
                </a:lnTo>
                <a:lnTo>
                  <a:pt x="34963" y="56908"/>
                </a:lnTo>
                <a:lnTo>
                  <a:pt x="33781" y="61139"/>
                </a:lnTo>
                <a:lnTo>
                  <a:pt x="31788" y="64720"/>
                </a:lnTo>
                <a:lnTo>
                  <a:pt x="28879" y="67247"/>
                </a:lnTo>
                <a:lnTo>
                  <a:pt x="25351" y="68886"/>
                </a:lnTo>
                <a:lnTo>
                  <a:pt x="20650" y="68886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3"/>
                </a:lnTo>
                <a:lnTo>
                  <a:pt x="18301" y="75818"/>
                </a:lnTo>
                <a:lnTo>
                  <a:pt x="20941" y="76427"/>
                </a:lnTo>
                <a:close/>
              </a:path>
              <a:path w="44931" h="76582">
                <a:moveTo>
                  <a:pt x="0" y="74192"/>
                </a:moveTo>
                <a:lnTo>
                  <a:pt x="0" y="74484"/>
                </a:lnTo>
                <a:lnTo>
                  <a:pt x="2566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68"/>
                </a:lnTo>
                <a:lnTo>
                  <a:pt x="10374" y="38353"/>
                </a:lnTo>
                <a:lnTo>
                  <a:pt x="12966" y="35661"/>
                </a:lnTo>
                <a:lnTo>
                  <a:pt x="16600" y="32741"/>
                </a:lnTo>
                <a:lnTo>
                  <a:pt x="20040" y="31114"/>
                </a:lnTo>
                <a:lnTo>
                  <a:pt x="23482" y="30620"/>
                </a:lnTo>
                <a:lnTo>
                  <a:pt x="22351" y="23064"/>
                </a:lnTo>
                <a:lnTo>
                  <a:pt x="19749" y="23633"/>
                </a:lnTo>
                <a:lnTo>
                  <a:pt x="17146" y="24738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202534" y="358767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2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7">
                <a:moveTo>
                  <a:pt x="1407" y="71578"/>
                </a:moveTo>
                <a:lnTo>
                  <a:pt x="3948" y="72287"/>
                </a:lnTo>
                <a:lnTo>
                  <a:pt x="7189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9" y="20156"/>
                </a:lnTo>
                <a:lnTo>
                  <a:pt x="3948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225113" y="360704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7" y="396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6" y="10731"/>
                </a:lnTo>
                <a:lnTo>
                  <a:pt x="1195" y="14479"/>
                </a:lnTo>
                <a:lnTo>
                  <a:pt x="1550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5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3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4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272841" y="3584120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8"/>
                </a:moveTo>
                <a:lnTo>
                  <a:pt x="33094" y="74195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6" y="37961"/>
                </a:lnTo>
                <a:lnTo>
                  <a:pt x="40565" y="33008"/>
                </a:lnTo>
                <a:lnTo>
                  <a:pt x="38200" y="28994"/>
                </a:lnTo>
                <a:lnTo>
                  <a:pt x="35027" y="25693"/>
                </a:lnTo>
                <a:lnTo>
                  <a:pt x="30567" y="23483"/>
                </a:lnTo>
                <a:lnTo>
                  <a:pt x="27839" y="22924"/>
                </a:lnTo>
                <a:lnTo>
                  <a:pt x="21931" y="22924"/>
                </a:lnTo>
                <a:lnTo>
                  <a:pt x="19317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35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0068"/>
                </a:lnTo>
                <a:lnTo>
                  <a:pt x="11405" y="36997"/>
                </a:lnTo>
                <a:lnTo>
                  <a:pt x="13766" y="34672"/>
                </a:lnTo>
                <a:lnTo>
                  <a:pt x="18248" y="31485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331258" y="3607045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36"/>
                </a:lnTo>
                <a:lnTo>
                  <a:pt x="71032" y="10083"/>
                </a:lnTo>
                <a:lnTo>
                  <a:pt x="68770" y="6069"/>
                </a:lnTo>
                <a:lnTo>
                  <a:pt x="65721" y="2768"/>
                </a:lnTo>
                <a:lnTo>
                  <a:pt x="61455" y="558"/>
                </a:lnTo>
                <a:lnTo>
                  <a:pt x="5881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58" y="3924"/>
                </a:lnTo>
                <a:lnTo>
                  <a:pt x="42138" y="6386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5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16" y="14072"/>
                </a:lnTo>
                <a:lnTo>
                  <a:pt x="15797" y="10148"/>
                </a:lnTo>
                <a:lnTo>
                  <a:pt x="19961" y="7758"/>
                </a:lnTo>
                <a:lnTo>
                  <a:pt x="23695" y="7758"/>
                </a:lnTo>
                <a:lnTo>
                  <a:pt x="26337" y="8726"/>
                </a:lnTo>
                <a:lnTo>
                  <a:pt x="29362" y="11555"/>
                </a:lnTo>
                <a:lnTo>
                  <a:pt x="30744" y="14249"/>
                </a:lnTo>
                <a:lnTo>
                  <a:pt x="31546" y="17654"/>
                </a:lnTo>
                <a:lnTo>
                  <a:pt x="31748" y="21589"/>
                </a:lnTo>
                <a:lnTo>
                  <a:pt x="31748" y="51271"/>
                </a:lnTo>
                <a:lnTo>
                  <a:pt x="32064" y="52210"/>
                </a:lnTo>
                <a:lnTo>
                  <a:pt x="34643" y="52919"/>
                </a:lnTo>
                <a:lnTo>
                  <a:pt x="37782" y="52919"/>
                </a:lnTo>
                <a:lnTo>
                  <a:pt x="40690" y="51271"/>
                </a:lnTo>
                <a:lnTo>
                  <a:pt x="40690" y="17143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26"/>
                </a:lnTo>
                <a:lnTo>
                  <a:pt x="61149" y="11555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417544" y="36070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40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9" y="20091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79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1" y="3121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476677" y="360704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1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528586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06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594537" y="360704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8"/>
                </a:lnTo>
                <a:lnTo>
                  <a:pt x="1473" y="38353"/>
                </a:lnTo>
                <a:lnTo>
                  <a:pt x="2448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74"/>
                </a:lnTo>
                <a:lnTo>
                  <a:pt x="10019" y="34239"/>
                </a:lnTo>
                <a:lnTo>
                  <a:pt x="9281" y="29364"/>
                </a:lnTo>
                <a:lnTo>
                  <a:pt x="9281" y="23915"/>
                </a:lnTo>
                <a:close/>
              </a:path>
              <a:path w="48841" h="53658">
                <a:moveTo>
                  <a:pt x="26974" y="46126"/>
                </a:moveTo>
                <a:lnTo>
                  <a:pt x="21449" y="46126"/>
                </a:lnTo>
                <a:lnTo>
                  <a:pt x="17108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74"/>
                </a:lnTo>
                <a:lnTo>
                  <a:pt x="13370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650719" y="3583717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02"/>
                </a:lnTo>
                <a:lnTo>
                  <a:pt x="8992" y="75542"/>
                </a:lnTo>
                <a:lnTo>
                  <a:pt x="11544" y="76250"/>
                </a:lnTo>
                <a:lnTo>
                  <a:pt x="14720" y="76250"/>
                </a:lnTo>
                <a:lnTo>
                  <a:pt x="17640" y="74602"/>
                </a:lnTo>
                <a:lnTo>
                  <a:pt x="17640" y="31802"/>
                </a:lnTo>
                <a:lnTo>
                  <a:pt x="28550" y="31802"/>
                </a:lnTo>
                <a:lnTo>
                  <a:pt x="30163" y="30340"/>
                </a:lnTo>
                <a:lnTo>
                  <a:pt x="30326" y="27420"/>
                </a:lnTo>
                <a:lnTo>
                  <a:pt x="28550" y="24361"/>
                </a:lnTo>
                <a:lnTo>
                  <a:pt x="17640" y="24361"/>
                </a:lnTo>
                <a:lnTo>
                  <a:pt x="17766" y="15166"/>
                </a:lnTo>
                <a:lnTo>
                  <a:pt x="18262" y="12232"/>
                </a:lnTo>
                <a:lnTo>
                  <a:pt x="20599" y="8524"/>
                </a:lnTo>
                <a:lnTo>
                  <a:pt x="23623" y="7429"/>
                </a:lnTo>
                <a:lnTo>
                  <a:pt x="26798" y="7519"/>
                </a:lnTo>
                <a:lnTo>
                  <a:pt x="30008" y="8420"/>
                </a:lnTo>
                <a:lnTo>
                  <a:pt x="32691" y="8359"/>
                </a:lnTo>
                <a:lnTo>
                  <a:pt x="33044" y="5690"/>
                </a:lnTo>
                <a:lnTo>
                  <a:pt x="32967" y="3926"/>
                </a:lnTo>
                <a:lnTo>
                  <a:pt x="30822" y="1118"/>
                </a:lnTo>
                <a:lnTo>
                  <a:pt x="28054" y="345"/>
                </a:lnTo>
                <a:lnTo>
                  <a:pt x="24357" y="0"/>
                </a:lnTo>
                <a:lnTo>
                  <a:pt x="21678" y="0"/>
                </a:lnTo>
                <a:lnTo>
                  <a:pt x="19367" y="370"/>
                </a:lnTo>
                <a:lnTo>
                  <a:pt x="15419" y="1842"/>
                </a:lnTo>
                <a:lnTo>
                  <a:pt x="12484" y="4546"/>
                </a:lnTo>
                <a:lnTo>
                  <a:pt x="10209" y="8102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709266" y="3589477"/>
            <a:ext cx="52476" cy="70469"/>
          </a:xfrm>
          <a:custGeom>
            <a:avLst/>
            <a:gdLst/>
            <a:ahLst/>
            <a:cxnLst/>
            <a:rect l="l" t="t" r="r" b="b"/>
            <a:pathLst>
              <a:path w="52476" h="70469">
                <a:moveTo>
                  <a:pt x="21904" y="69771"/>
                </a:moveTo>
                <a:lnTo>
                  <a:pt x="24598" y="70469"/>
                </a:lnTo>
                <a:lnTo>
                  <a:pt x="27863" y="70469"/>
                </a:lnTo>
                <a:lnTo>
                  <a:pt x="30883" y="68795"/>
                </a:lnTo>
                <a:lnTo>
                  <a:pt x="30883" y="7909"/>
                </a:lnTo>
                <a:lnTo>
                  <a:pt x="50633" y="7909"/>
                </a:lnTo>
                <a:lnTo>
                  <a:pt x="52170" y="6703"/>
                </a:lnTo>
                <a:lnTo>
                  <a:pt x="52476" y="3999"/>
                </a:lnTo>
                <a:lnTo>
                  <a:pt x="52437" y="2703"/>
                </a:lnTo>
                <a:lnTo>
                  <a:pt x="50633" y="0"/>
                </a:lnTo>
                <a:lnTo>
                  <a:pt x="1244" y="50"/>
                </a:lnTo>
                <a:lnTo>
                  <a:pt x="0" y="2703"/>
                </a:lnTo>
                <a:lnTo>
                  <a:pt x="0" y="5295"/>
                </a:lnTo>
                <a:lnTo>
                  <a:pt x="1803" y="7909"/>
                </a:lnTo>
                <a:lnTo>
                  <a:pt x="21549" y="7909"/>
                </a:lnTo>
                <a:lnTo>
                  <a:pt x="21549" y="68795"/>
                </a:lnTo>
                <a:lnTo>
                  <a:pt x="21904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768000" y="3607045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3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5"/>
                </a:lnTo>
                <a:lnTo>
                  <a:pt x="18341" y="46673"/>
                </a:lnTo>
                <a:lnTo>
                  <a:pt x="15444" y="46673"/>
                </a:lnTo>
                <a:lnTo>
                  <a:pt x="11584" y="44413"/>
                </a:lnTo>
                <a:lnTo>
                  <a:pt x="9173" y="4089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6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73" y="40896"/>
                </a:lnTo>
                <a:lnTo>
                  <a:pt x="9173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8"/>
                </a:lnTo>
                <a:lnTo>
                  <a:pt x="22632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824657" y="360704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3" y="0"/>
                </a:lnTo>
                <a:lnTo>
                  <a:pt x="19036" y="723"/>
                </a:lnTo>
                <a:lnTo>
                  <a:pt x="16306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7" y="8902"/>
                </a:lnTo>
                <a:lnTo>
                  <a:pt x="8077" y="2160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43"/>
                </a:lnTo>
                <a:lnTo>
                  <a:pt x="11404" y="14072"/>
                </a:lnTo>
                <a:lnTo>
                  <a:pt x="13765" y="11747"/>
                </a:lnTo>
                <a:lnTo>
                  <a:pt x="18247" y="8561"/>
                </a:lnTo>
                <a:lnTo>
                  <a:pt x="22733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3" y="19886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883081" y="3584124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6" y="28130"/>
                </a:moveTo>
                <a:lnTo>
                  <a:pt x="37782" y="26617"/>
                </a:lnTo>
                <a:lnTo>
                  <a:pt x="36205" y="23809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7"/>
                </a:lnTo>
                <a:lnTo>
                  <a:pt x="8953" y="45871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302" y="75131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7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0" y="75881"/>
                </a:lnTo>
                <a:lnTo>
                  <a:pt x="37084" y="75844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929964" y="360704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92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19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60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977588" y="3647527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47"/>
                </a:lnTo>
                <a:lnTo>
                  <a:pt x="9575" y="406"/>
                </a:lnTo>
                <a:lnTo>
                  <a:pt x="5904" y="0"/>
                </a:lnTo>
                <a:lnTo>
                  <a:pt x="1271" y="1269"/>
                </a:lnTo>
                <a:lnTo>
                  <a:pt x="0" y="3834"/>
                </a:lnTo>
                <a:lnTo>
                  <a:pt x="0" y="8891"/>
                </a:lnTo>
                <a:lnTo>
                  <a:pt x="2070" y="12228"/>
                </a:lnTo>
                <a:lnTo>
                  <a:pt x="5741" y="12635"/>
                </a:lnTo>
                <a:lnTo>
                  <a:pt x="10389" y="11353"/>
                </a:lnTo>
                <a:lnTo>
                  <a:pt x="11661" y="8801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706659" y="3857108"/>
            <a:ext cx="91716" cy="70865"/>
          </a:xfrm>
          <a:custGeom>
            <a:avLst/>
            <a:gdLst/>
            <a:ahLst/>
            <a:cxnLst/>
            <a:rect l="l" t="t" r="r" b="b"/>
            <a:pathLst>
              <a:path w="91716" h="70865">
                <a:moveTo>
                  <a:pt x="227" y="3643"/>
                </a:moveTo>
                <a:lnTo>
                  <a:pt x="18780" y="68479"/>
                </a:lnTo>
                <a:lnTo>
                  <a:pt x="19634" y="70002"/>
                </a:lnTo>
                <a:lnTo>
                  <a:pt x="22479" y="70765"/>
                </a:lnTo>
                <a:lnTo>
                  <a:pt x="25463" y="70865"/>
                </a:lnTo>
                <a:lnTo>
                  <a:pt x="29044" y="70686"/>
                </a:lnTo>
                <a:lnTo>
                  <a:pt x="31748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4" y="70002"/>
                </a:lnTo>
                <a:lnTo>
                  <a:pt x="63792" y="70765"/>
                </a:lnTo>
                <a:lnTo>
                  <a:pt x="66647" y="70865"/>
                </a:lnTo>
                <a:lnTo>
                  <a:pt x="70128" y="70686"/>
                </a:lnTo>
                <a:lnTo>
                  <a:pt x="73101" y="68479"/>
                </a:lnTo>
                <a:lnTo>
                  <a:pt x="91716" y="3683"/>
                </a:lnTo>
                <a:lnTo>
                  <a:pt x="91310" y="407"/>
                </a:lnTo>
                <a:lnTo>
                  <a:pt x="88722" y="0"/>
                </a:lnTo>
                <a:lnTo>
                  <a:pt x="85749" y="36"/>
                </a:lnTo>
                <a:lnTo>
                  <a:pt x="82649" y="2020"/>
                </a:lnTo>
                <a:lnTo>
                  <a:pt x="67182" y="60782"/>
                </a:lnTo>
                <a:lnTo>
                  <a:pt x="50965" y="2070"/>
                </a:lnTo>
                <a:lnTo>
                  <a:pt x="48931" y="176"/>
                </a:lnTo>
                <a:lnTo>
                  <a:pt x="45921" y="0"/>
                </a:lnTo>
                <a:lnTo>
                  <a:pt x="43279" y="101"/>
                </a:lnTo>
                <a:lnTo>
                  <a:pt x="40551" y="2070"/>
                </a:lnTo>
                <a:lnTo>
                  <a:pt x="25563" y="60782"/>
                </a:lnTo>
                <a:lnTo>
                  <a:pt x="9726" y="1955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49"/>
                </a:lnTo>
                <a:lnTo>
                  <a:pt x="227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807945" y="3875025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7"/>
                </a:lnTo>
                <a:lnTo>
                  <a:pt x="2703" y="12409"/>
                </a:lnTo>
                <a:lnTo>
                  <a:pt x="1623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62" y="38682"/>
                </a:lnTo>
                <a:lnTo>
                  <a:pt x="2613" y="41997"/>
                </a:lnTo>
                <a:lnTo>
                  <a:pt x="416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1" y="39992"/>
                </a:lnTo>
                <a:lnTo>
                  <a:pt x="10093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25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43">
                <a:moveTo>
                  <a:pt x="9345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54"/>
                </a:lnTo>
                <a:lnTo>
                  <a:pt x="10831" y="3110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892476" y="3852100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590"/>
                </a:moveTo>
                <a:lnTo>
                  <a:pt x="33098" y="74193"/>
                </a:lnTo>
                <a:lnTo>
                  <a:pt x="33314" y="74927"/>
                </a:lnTo>
                <a:lnTo>
                  <a:pt x="35953" y="75841"/>
                </a:lnTo>
                <a:lnTo>
                  <a:pt x="39193" y="75841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2" y="28991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9" y="22922"/>
                </a:lnTo>
                <a:lnTo>
                  <a:pt x="21935" y="22922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2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55" y="34657"/>
                </a:lnTo>
                <a:lnTo>
                  <a:pt x="18252" y="31468"/>
                </a:lnTo>
                <a:lnTo>
                  <a:pt x="22734" y="30669"/>
                </a:lnTo>
                <a:lnTo>
                  <a:pt x="25999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947581" y="3875025"/>
            <a:ext cx="22871" cy="53643"/>
          </a:xfrm>
          <a:custGeom>
            <a:avLst/>
            <a:gdLst/>
            <a:ahLst/>
            <a:cxnLst/>
            <a:rect l="l" t="t" r="r" b="b"/>
            <a:pathLst>
              <a:path w="22871" h="53643">
                <a:moveTo>
                  <a:pt x="9169" y="40892"/>
                </a:moveTo>
                <a:lnTo>
                  <a:pt x="9954" y="52640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69" y="40892"/>
                </a:lnTo>
                <a:close/>
              </a:path>
              <a:path w="22871" h="53643">
                <a:moveTo>
                  <a:pt x="34556" y="52895"/>
                </a:moveTo>
                <a:lnTo>
                  <a:pt x="37223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2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0" y="10411"/>
                </a:lnTo>
                <a:lnTo>
                  <a:pt x="10792" y="9155"/>
                </a:lnTo>
                <a:lnTo>
                  <a:pt x="14083" y="8050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6"/>
                </a:lnTo>
                <a:lnTo>
                  <a:pt x="30210" y="12330"/>
                </a:lnTo>
                <a:lnTo>
                  <a:pt x="30999" y="15214"/>
                </a:lnTo>
                <a:lnTo>
                  <a:pt x="31201" y="18756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896"/>
                </a:lnTo>
                <a:lnTo>
                  <a:pt x="14224" y="23558"/>
                </a:lnTo>
                <a:lnTo>
                  <a:pt x="11174" y="24231"/>
                </a:lnTo>
                <a:lnTo>
                  <a:pt x="8608" y="25232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16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4" y="52640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17"/>
                </a:lnTo>
                <a:lnTo>
                  <a:pt x="12646" y="31482"/>
                </a:lnTo>
                <a:lnTo>
                  <a:pt x="15340" y="30060"/>
                </a:lnTo>
                <a:lnTo>
                  <a:pt x="18961" y="29232"/>
                </a:lnTo>
                <a:lnTo>
                  <a:pt x="23544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61"/>
                </a:lnTo>
                <a:lnTo>
                  <a:pt x="22871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49"/>
                </a:lnTo>
                <a:lnTo>
                  <a:pt x="27889" y="50479"/>
                </a:lnTo>
                <a:lnTo>
                  <a:pt x="32396" y="46429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997783" y="3875778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48"/>
                </a:moveTo>
                <a:lnTo>
                  <a:pt x="17143" y="50241"/>
                </a:lnTo>
                <a:lnTo>
                  <a:pt x="17997" y="51422"/>
                </a:lnTo>
                <a:lnTo>
                  <a:pt x="20560" y="52095"/>
                </a:lnTo>
                <a:lnTo>
                  <a:pt x="26709" y="52070"/>
                </a:lnTo>
                <a:lnTo>
                  <a:pt x="29401" y="50241"/>
                </a:lnTo>
                <a:lnTo>
                  <a:pt x="46062" y="3848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74"/>
                </a:lnTo>
                <a:lnTo>
                  <a:pt x="37376" y="1738"/>
                </a:lnTo>
                <a:lnTo>
                  <a:pt x="23760" y="41997"/>
                </a:lnTo>
                <a:lnTo>
                  <a:pt x="23381" y="41997"/>
                </a:lnTo>
                <a:lnTo>
                  <a:pt x="9601" y="1738"/>
                </a:lnTo>
                <a:lnTo>
                  <a:pt x="8028" y="241"/>
                </a:lnTo>
                <a:lnTo>
                  <a:pt x="5436" y="0"/>
                </a:lnTo>
                <a:lnTo>
                  <a:pt x="2858" y="13"/>
                </a:lnTo>
                <a:lnTo>
                  <a:pt x="0" y="1281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051146" y="387502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60"/>
                </a:lnTo>
                <a:lnTo>
                  <a:pt x="33239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82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6" y="3110"/>
                </a:lnTo>
                <a:lnTo>
                  <a:pt x="8359" y="4889"/>
                </a:lnTo>
                <a:lnTo>
                  <a:pt x="4281" y="9577"/>
                </a:lnTo>
                <a:lnTo>
                  <a:pt x="2707" y="12409"/>
                </a:lnTo>
                <a:lnTo>
                  <a:pt x="1626" y="15746"/>
                </a:lnTo>
                <a:lnTo>
                  <a:pt x="537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8294" y="49187"/>
                </a:lnTo>
                <a:lnTo>
                  <a:pt x="10836" y="50850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78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5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03"/>
                </a:lnTo>
                <a:lnTo>
                  <a:pt x="11545" y="39992"/>
                </a:lnTo>
                <a:lnTo>
                  <a:pt x="10097" y="35967"/>
                </a:lnTo>
                <a:lnTo>
                  <a:pt x="9273" y="31342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9" y="20092"/>
                </a:moveTo>
                <a:lnTo>
                  <a:pt x="10313" y="16358"/>
                </a:lnTo>
                <a:lnTo>
                  <a:pt x="11812" y="12917"/>
                </a:lnTo>
                <a:lnTo>
                  <a:pt x="15458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54"/>
                </a:lnTo>
                <a:lnTo>
                  <a:pt x="10836" y="3110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135678" y="3852104"/>
            <a:ext cx="44935" cy="76568"/>
          </a:xfrm>
          <a:custGeom>
            <a:avLst/>
            <a:gdLst/>
            <a:ahLst/>
            <a:cxnLst/>
            <a:rect l="l" t="t" r="r" b="b"/>
            <a:pathLst>
              <a:path w="44935" h="76568">
                <a:moveTo>
                  <a:pt x="20944" y="76417"/>
                </a:moveTo>
                <a:lnTo>
                  <a:pt x="23928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81" y="74678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21"/>
                </a:lnTo>
                <a:lnTo>
                  <a:pt x="43548" y="60540"/>
                </a:lnTo>
                <a:lnTo>
                  <a:pt x="44462" y="57165"/>
                </a:lnTo>
                <a:lnTo>
                  <a:pt x="44935" y="53352"/>
                </a:lnTo>
                <a:lnTo>
                  <a:pt x="44935" y="45580"/>
                </a:lnTo>
                <a:lnTo>
                  <a:pt x="44564" y="42217"/>
                </a:lnTo>
                <a:lnTo>
                  <a:pt x="43840" y="39028"/>
                </a:lnTo>
                <a:lnTo>
                  <a:pt x="43116" y="35841"/>
                </a:lnTo>
                <a:lnTo>
                  <a:pt x="41976" y="33059"/>
                </a:lnTo>
                <a:lnTo>
                  <a:pt x="40398" y="30697"/>
                </a:lnTo>
                <a:lnTo>
                  <a:pt x="36780" y="26442"/>
                </a:lnTo>
                <a:lnTo>
                  <a:pt x="31751" y="23609"/>
                </a:lnTo>
                <a:lnTo>
                  <a:pt x="28727" y="22910"/>
                </a:lnTo>
                <a:lnTo>
                  <a:pt x="25185" y="22910"/>
                </a:lnTo>
                <a:lnTo>
                  <a:pt x="22351" y="23050"/>
                </a:lnTo>
                <a:lnTo>
                  <a:pt x="23482" y="30622"/>
                </a:lnTo>
                <a:lnTo>
                  <a:pt x="27748" y="31165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5"/>
                </a:lnTo>
                <a:lnTo>
                  <a:pt x="35459" y="45227"/>
                </a:lnTo>
                <a:lnTo>
                  <a:pt x="35650" y="50152"/>
                </a:lnTo>
                <a:lnTo>
                  <a:pt x="35650" y="52438"/>
                </a:lnTo>
                <a:lnTo>
                  <a:pt x="34963" y="56898"/>
                </a:lnTo>
                <a:lnTo>
                  <a:pt x="33781" y="61139"/>
                </a:lnTo>
                <a:lnTo>
                  <a:pt x="31786" y="64706"/>
                </a:lnTo>
                <a:lnTo>
                  <a:pt x="28878" y="67247"/>
                </a:lnTo>
                <a:lnTo>
                  <a:pt x="25350" y="68872"/>
                </a:lnTo>
                <a:lnTo>
                  <a:pt x="20648" y="68872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7"/>
                </a:lnTo>
                <a:lnTo>
                  <a:pt x="18301" y="75808"/>
                </a:lnTo>
                <a:lnTo>
                  <a:pt x="20944" y="76417"/>
                </a:lnTo>
                <a:close/>
              </a:path>
              <a:path w="44935" h="76568">
                <a:moveTo>
                  <a:pt x="0" y="74195"/>
                </a:moveTo>
                <a:lnTo>
                  <a:pt x="0" y="74472"/>
                </a:lnTo>
                <a:lnTo>
                  <a:pt x="2566" y="75834"/>
                </a:lnTo>
                <a:lnTo>
                  <a:pt x="5294" y="75834"/>
                </a:lnTo>
                <a:lnTo>
                  <a:pt x="7926" y="74195"/>
                </a:lnTo>
                <a:lnTo>
                  <a:pt x="7926" y="68226"/>
                </a:lnTo>
                <a:lnTo>
                  <a:pt x="9334" y="6970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51"/>
                </a:lnTo>
                <a:lnTo>
                  <a:pt x="8952" y="59641"/>
                </a:lnTo>
                <a:lnTo>
                  <a:pt x="8952" y="40172"/>
                </a:lnTo>
                <a:lnTo>
                  <a:pt x="10374" y="38354"/>
                </a:lnTo>
                <a:lnTo>
                  <a:pt x="12966" y="35661"/>
                </a:lnTo>
                <a:lnTo>
                  <a:pt x="16598" y="32727"/>
                </a:lnTo>
                <a:lnTo>
                  <a:pt x="20040" y="31104"/>
                </a:lnTo>
                <a:lnTo>
                  <a:pt x="23482" y="30622"/>
                </a:lnTo>
                <a:lnTo>
                  <a:pt x="22351" y="23050"/>
                </a:lnTo>
                <a:lnTo>
                  <a:pt x="19748" y="23634"/>
                </a:lnTo>
                <a:lnTo>
                  <a:pt x="17146" y="24728"/>
                </a:lnTo>
                <a:lnTo>
                  <a:pt x="14514" y="26189"/>
                </a:lnTo>
                <a:lnTo>
                  <a:pt x="11800" y="28206"/>
                </a:lnTo>
                <a:lnTo>
                  <a:pt x="8952" y="30938"/>
                </a:ln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193836" y="3875796"/>
            <a:ext cx="42099" cy="52872"/>
          </a:xfrm>
          <a:custGeom>
            <a:avLst/>
            <a:gdLst/>
            <a:ahLst/>
            <a:cxnLst/>
            <a:rect l="l" t="t" r="r" b="b"/>
            <a:pathLst>
              <a:path w="42099" h="52872">
                <a:moveTo>
                  <a:pt x="3595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198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7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5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00"/>
                </a:lnTo>
                <a:lnTo>
                  <a:pt x="3848" y="46840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72"/>
                </a:lnTo>
                <a:lnTo>
                  <a:pt x="20253" y="52872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52"/>
                </a:lnTo>
                <a:lnTo>
                  <a:pt x="41857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251439" y="385565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78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295"/>
                </a:lnTo>
                <a:lnTo>
                  <a:pt x="10678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7" y="21107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794"/>
                </a:lnTo>
                <a:lnTo>
                  <a:pt x="1076" y="70639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277917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296810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699"/>
                </a:move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19"/>
                </a:lnTo>
                <a:lnTo>
                  <a:pt x="1844" y="13319"/>
                </a:lnTo>
                <a:lnTo>
                  <a:pt x="346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39"/>
                </a:lnTo>
                <a:lnTo>
                  <a:pt x="10772" y="60436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71"/>
                </a:lnTo>
                <a:lnTo>
                  <a:pt x="28487" y="65110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19076" y="55613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362762" y="3875025"/>
            <a:ext cx="48841" cy="53643"/>
          </a:xfrm>
          <a:custGeom>
            <a:avLst/>
            <a:gdLst/>
            <a:ahLst/>
            <a:cxnLst/>
            <a:rect l="l" t="t" r="r" b="b"/>
            <a:pathLst>
              <a:path w="48841" h="53643">
                <a:moveTo>
                  <a:pt x="9281" y="23901"/>
                </a:moveTo>
                <a:lnTo>
                  <a:pt x="9587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0"/>
                </a:lnTo>
                <a:lnTo>
                  <a:pt x="17691" y="8888"/>
                </a:lnTo>
                <a:lnTo>
                  <a:pt x="21894" y="7477"/>
                </a:lnTo>
                <a:lnTo>
                  <a:pt x="27443" y="7477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4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68" y="37285"/>
                </a:lnTo>
                <a:lnTo>
                  <a:pt x="48308" y="33959"/>
                </a:lnTo>
                <a:lnTo>
                  <a:pt x="48841" y="30286"/>
                </a:lnTo>
                <a:lnTo>
                  <a:pt x="48841" y="22223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71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0"/>
                </a:lnTo>
                <a:lnTo>
                  <a:pt x="14008" y="1991"/>
                </a:lnTo>
                <a:lnTo>
                  <a:pt x="10894" y="3337"/>
                </a:lnTo>
                <a:lnTo>
                  <a:pt x="8290" y="5217"/>
                </a:lnTo>
                <a:lnTo>
                  <a:pt x="4140" y="10069"/>
                </a:lnTo>
                <a:lnTo>
                  <a:pt x="2578" y="12938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3" y="38351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01"/>
                </a:lnTo>
                <a:close/>
              </a:path>
              <a:path w="48841" h="53643">
                <a:moveTo>
                  <a:pt x="26974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0" y="51865"/>
                </a:lnTo>
                <a:lnTo>
                  <a:pt x="16369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1"/>
                </a:lnTo>
                <a:lnTo>
                  <a:pt x="34758" y="51610"/>
                </a:lnTo>
                <a:lnTo>
                  <a:pt x="37882" y="50264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69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424974" y="3875796"/>
            <a:ext cx="42097" cy="52872"/>
          </a:xfrm>
          <a:custGeom>
            <a:avLst/>
            <a:gdLst/>
            <a:ahLst/>
            <a:cxnLst/>
            <a:rect l="l" t="t" r="r" b="b"/>
            <a:pathLst>
              <a:path w="42097" h="52872">
                <a:moveTo>
                  <a:pt x="35952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1" y="38862"/>
                </a:lnTo>
                <a:lnTo>
                  <a:pt x="28230" y="41198"/>
                </a:lnTo>
                <a:lnTo>
                  <a:pt x="23784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7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40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72"/>
                </a:lnTo>
                <a:lnTo>
                  <a:pt x="20256" y="52872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7"/>
                </a:lnTo>
                <a:lnTo>
                  <a:pt x="42097" y="1652"/>
                </a:lnTo>
                <a:lnTo>
                  <a:pt x="41856" y="92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483665" y="3875025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541286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699"/>
                </a:move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4" y="1331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70" y="60436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7" y="65110"/>
                </a:lnTo>
                <a:lnTo>
                  <a:pt x="31532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19076" y="55613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582010" y="3875025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79" y="9577"/>
                </a:lnTo>
                <a:lnTo>
                  <a:pt x="2703" y="12409"/>
                </a:lnTo>
                <a:lnTo>
                  <a:pt x="1623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2" y="38682"/>
                </a:lnTo>
                <a:lnTo>
                  <a:pt x="2617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4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0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637727" y="3875076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5" y="32814"/>
                </a:moveTo>
                <a:lnTo>
                  <a:pt x="9323" y="30059"/>
                </a:lnTo>
                <a:lnTo>
                  <a:pt x="9323" y="20609"/>
                </a:lnTo>
                <a:lnTo>
                  <a:pt x="10478" y="15811"/>
                </a:lnTo>
                <a:lnTo>
                  <a:pt x="12776" y="12495"/>
                </a:lnTo>
                <a:lnTo>
                  <a:pt x="15076" y="9179"/>
                </a:lnTo>
                <a:lnTo>
                  <a:pt x="18362" y="7531"/>
                </a:lnTo>
                <a:lnTo>
                  <a:pt x="24777" y="7531"/>
                </a:lnTo>
                <a:lnTo>
                  <a:pt x="28129" y="8431"/>
                </a:lnTo>
                <a:lnTo>
                  <a:pt x="32053" y="10411"/>
                </a:lnTo>
                <a:lnTo>
                  <a:pt x="35459" y="12992"/>
                </a:lnTo>
                <a:lnTo>
                  <a:pt x="38303" y="10894"/>
                </a:lnTo>
                <a:lnTo>
                  <a:pt x="38277" y="8290"/>
                </a:lnTo>
                <a:lnTo>
                  <a:pt x="37465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3" y="137"/>
                </a:lnTo>
                <a:lnTo>
                  <a:pt x="22783" y="0"/>
                </a:lnTo>
                <a:lnTo>
                  <a:pt x="19573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4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79"/>
                </a:lnTo>
                <a:lnTo>
                  <a:pt x="0" y="31623"/>
                </a:lnTo>
                <a:lnTo>
                  <a:pt x="471" y="35366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6" y="53035"/>
                </a:lnTo>
                <a:lnTo>
                  <a:pt x="18251" y="53592"/>
                </a:lnTo>
                <a:lnTo>
                  <a:pt x="23456" y="53592"/>
                </a:lnTo>
                <a:lnTo>
                  <a:pt x="26696" y="53111"/>
                </a:lnTo>
                <a:lnTo>
                  <a:pt x="29757" y="52362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18"/>
                </a:lnTo>
                <a:lnTo>
                  <a:pt x="38519" y="43775"/>
                </a:lnTo>
                <a:lnTo>
                  <a:pt x="38493" y="42440"/>
                </a:lnTo>
                <a:lnTo>
                  <a:pt x="36615" y="39660"/>
                </a:lnTo>
                <a:lnTo>
                  <a:pt x="33501" y="41932"/>
                </a:lnTo>
                <a:lnTo>
                  <a:pt x="29871" y="44218"/>
                </a:lnTo>
                <a:lnTo>
                  <a:pt x="26757" y="45514"/>
                </a:lnTo>
                <a:lnTo>
                  <a:pt x="22899" y="45845"/>
                </a:lnTo>
                <a:lnTo>
                  <a:pt x="18794" y="45453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0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688130" y="3852100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590"/>
                </a:moveTo>
                <a:lnTo>
                  <a:pt x="33098" y="74193"/>
                </a:lnTo>
                <a:lnTo>
                  <a:pt x="33314" y="74927"/>
                </a:lnTo>
                <a:lnTo>
                  <a:pt x="35953" y="75841"/>
                </a:lnTo>
                <a:lnTo>
                  <a:pt x="39193" y="75841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4" y="28991"/>
                </a:lnTo>
                <a:lnTo>
                  <a:pt x="35029" y="25679"/>
                </a:lnTo>
                <a:lnTo>
                  <a:pt x="30571" y="23468"/>
                </a:lnTo>
                <a:lnTo>
                  <a:pt x="27839" y="22922"/>
                </a:lnTo>
                <a:lnTo>
                  <a:pt x="21935" y="22922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2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5" y="36979"/>
                </a:lnTo>
                <a:lnTo>
                  <a:pt x="13766" y="34657"/>
                </a:lnTo>
                <a:lnTo>
                  <a:pt x="18252" y="31468"/>
                </a:lnTo>
                <a:lnTo>
                  <a:pt x="22734" y="30669"/>
                </a:lnTo>
                <a:lnTo>
                  <a:pt x="25999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746551" y="387502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8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9"/>
                </a:lnTo>
                <a:lnTo>
                  <a:pt x="41760" y="15025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71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2"/>
                </a:lnTo>
                <a:lnTo>
                  <a:pt x="16308" y="2133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4"/>
                </a:lnTo>
                <a:lnTo>
                  <a:pt x="18252" y="8545"/>
                </a:lnTo>
                <a:lnTo>
                  <a:pt x="22734" y="7747"/>
                </a:lnTo>
                <a:lnTo>
                  <a:pt x="25999" y="8077"/>
                </a:lnTo>
                <a:lnTo>
                  <a:pt x="28641" y="9373"/>
                </a:lnTo>
                <a:lnTo>
                  <a:pt x="31384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803888" y="38556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7" y="8841"/>
                </a:lnTo>
                <a:lnTo>
                  <a:pt x="11062" y="5295"/>
                </a:lnTo>
                <a:lnTo>
                  <a:pt x="10681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8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794"/>
                </a:lnTo>
                <a:lnTo>
                  <a:pt x="1080" y="70639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826957" y="3875076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4"/>
                </a:moveTo>
                <a:lnTo>
                  <a:pt x="9320" y="30059"/>
                </a:lnTo>
                <a:lnTo>
                  <a:pt x="9320" y="20609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79"/>
                </a:lnTo>
                <a:lnTo>
                  <a:pt x="18374" y="7531"/>
                </a:lnTo>
                <a:lnTo>
                  <a:pt x="24775" y="7531"/>
                </a:lnTo>
                <a:lnTo>
                  <a:pt x="28130" y="8431"/>
                </a:lnTo>
                <a:lnTo>
                  <a:pt x="32064" y="10411"/>
                </a:lnTo>
                <a:lnTo>
                  <a:pt x="35455" y="12992"/>
                </a:lnTo>
                <a:lnTo>
                  <a:pt x="38303" y="10894"/>
                </a:lnTo>
                <a:lnTo>
                  <a:pt x="38275" y="8290"/>
                </a:lnTo>
                <a:lnTo>
                  <a:pt x="37464" y="5547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7"/>
                </a:lnTo>
                <a:lnTo>
                  <a:pt x="22783" y="0"/>
                </a:lnTo>
                <a:lnTo>
                  <a:pt x="19569" y="0"/>
                </a:lnTo>
                <a:lnTo>
                  <a:pt x="16574" y="533"/>
                </a:lnTo>
                <a:lnTo>
                  <a:pt x="13802" y="1598"/>
                </a:lnTo>
                <a:lnTo>
                  <a:pt x="11033" y="2664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6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35"/>
                </a:lnTo>
                <a:lnTo>
                  <a:pt x="18248" y="53592"/>
                </a:lnTo>
                <a:lnTo>
                  <a:pt x="23456" y="53592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18"/>
                </a:lnTo>
                <a:lnTo>
                  <a:pt x="35863" y="49377"/>
                </a:lnTo>
                <a:lnTo>
                  <a:pt x="38275" y="46518"/>
                </a:lnTo>
                <a:lnTo>
                  <a:pt x="38520" y="43775"/>
                </a:lnTo>
                <a:lnTo>
                  <a:pt x="38491" y="42440"/>
                </a:lnTo>
                <a:lnTo>
                  <a:pt x="36626" y="39660"/>
                </a:lnTo>
                <a:lnTo>
                  <a:pt x="33501" y="41932"/>
                </a:lnTo>
                <a:lnTo>
                  <a:pt x="29869" y="44218"/>
                </a:lnTo>
                <a:lnTo>
                  <a:pt x="26758" y="45514"/>
                </a:lnTo>
                <a:lnTo>
                  <a:pt x="22895" y="45845"/>
                </a:lnTo>
                <a:lnTo>
                  <a:pt x="18795" y="45453"/>
                </a:lnTo>
                <a:lnTo>
                  <a:pt x="15429" y="43902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874045" y="3875025"/>
            <a:ext cx="22873" cy="53643"/>
          </a:xfrm>
          <a:custGeom>
            <a:avLst/>
            <a:gdLst/>
            <a:ahLst/>
            <a:cxnLst/>
            <a:rect l="l" t="t" r="r" b="b"/>
            <a:pathLst>
              <a:path w="22873" h="53643">
                <a:moveTo>
                  <a:pt x="9169" y="40892"/>
                </a:moveTo>
                <a:lnTo>
                  <a:pt x="9958" y="52640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5" y="44399"/>
                </a:lnTo>
                <a:lnTo>
                  <a:pt x="9169" y="40892"/>
                </a:lnTo>
                <a:close/>
              </a:path>
              <a:path w="22873" h="53643">
                <a:moveTo>
                  <a:pt x="34556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2"/>
                </a:lnTo>
                <a:lnTo>
                  <a:pt x="13409" y="849"/>
                </a:lnTo>
                <a:lnTo>
                  <a:pt x="10148" y="1800"/>
                </a:lnTo>
                <a:lnTo>
                  <a:pt x="7225" y="2905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3" y="8050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30"/>
                </a:lnTo>
                <a:lnTo>
                  <a:pt x="30999" y="1521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896"/>
                </a:lnTo>
                <a:lnTo>
                  <a:pt x="14224" y="23558"/>
                </a:lnTo>
                <a:lnTo>
                  <a:pt x="11188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40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17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61"/>
                </a:lnTo>
                <a:lnTo>
                  <a:pt x="22873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79"/>
                </a:lnTo>
                <a:lnTo>
                  <a:pt x="32396" y="46429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930698" y="3852100"/>
            <a:ext cx="8956" cy="75841"/>
          </a:xfrm>
          <a:custGeom>
            <a:avLst/>
            <a:gdLst/>
            <a:ahLst/>
            <a:cxnLst/>
            <a:rect l="l" t="t" r="r" b="b"/>
            <a:pathLst>
              <a:path w="8956" h="75841">
                <a:moveTo>
                  <a:pt x="8956" y="74193"/>
                </a:moveTo>
                <a:lnTo>
                  <a:pt x="8956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6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978247" y="387502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79" y="9577"/>
                </a:lnTo>
                <a:lnTo>
                  <a:pt x="2707" y="12409"/>
                </a:lnTo>
                <a:lnTo>
                  <a:pt x="1626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6234" y="4697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5" y="27738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8" y="20092"/>
                </a:moveTo>
                <a:lnTo>
                  <a:pt x="10313" y="16358"/>
                </a:lnTo>
                <a:lnTo>
                  <a:pt x="11811" y="12917"/>
                </a:lnTo>
                <a:lnTo>
                  <a:pt x="15454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54"/>
                </a:lnTo>
                <a:lnTo>
                  <a:pt x="10831" y="3110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031840" y="3875784"/>
            <a:ext cx="42544" cy="52197"/>
          </a:xfrm>
          <a:custGeom>
            <a:avLst/>
            <a:gdLst/>
            <a:ahLst/>
            <a:cxnLst/>
            <a:rect l="l" t="t" r="r" b="b"/>
            <a:pathLst>
              <a:path w="42544" h="52197">
                <a:moveTo>
                  <a:pt x="38826" y="0"/>
                </a:moveTo>
                <a:lnTo>
                  <a:pt x="36032" y="11"/>
                </a:lnTo>
                <a:lnTo>
                  <a:pt x="32943" y="1397"/>
                </a:lnTo>
                <a:lnTo>
                  <a:pt x="21654" y="19584"/>
                </a:lnTo>
                <a:lnTo>
                  <a:pt x="10530" y="1397"/>
                </a:lnTo>
                <a:lnTo>
                  <a:pt x="8370" y="127"/>
                </a:lnTo>
                <a:lnTo>
                  <a:pt x="5219" y="0"/>
                </a:lnTo>
                <a:lnTo>
                  <a:pt x="2415" y="101"/>
                </a:lnTo>
                <a:lnTo>
                  <a:pt x="814" y="2703"/>
                </a:lnTo>
                <a:lnTo>
                  <a:pt x="15203" y="25654"/>
                </a:lnTo>
                <a:lnTo>
                  <a:pt x="0" y="49479"/>
                </a:lnTo>
                <a:lnTo>
                  <a:pt x="231" y="51816"/>
                </a:lnTo>
                <a:lnTo>
                  <a:pt x="2923" y="52197"/>
                </a:lnTo>
                <a:lnTo>
                  <a:pt x="6416" y="52106"/>
                </a:lnTo>
                <a:lnTo>
                  <a:pt x="9284" y="50674"/>
                </a:lnTo>
                <a:lnTo>
                  <a:pt x="20956" y="31291"/>
                </a:lnTo>
                <a:lnTo>
                  <a:pt x="32666" y="50674"/>
                </a:lnTo>
                <a:lnTo>
                  <a:pt x="32983" y="51156"/>
                </a:lnTo>
                <a:lnTo>
                  <a:pt x="35575" y="52106"/>
                </a:lnTo>
                <a:lnTo>
                  <a:pt x="38153" y="52197"/>
                </a:lnTo>
                <a:lnTo>
                  <a:pt x="40896" y="52056"/>
                </a:lnTo>
                <a:lnTo>
                  <a:pt x="42544" y="49479"/>
                </a:lnTo>
                <a:lnTo>
                  <a:pt x="27457" y="25387"/>
                </a:lnTo>
                <a:lnTo>
                  <a:pt x="41734" y="2703"/>
                </a:lnTo>
                <a:lnTo>
                  <a:pt x="41518" y="306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085638" y="3875018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07"/>
                </a:lnTo>
                <a:lnTo>
                  <a:pt x="27802" y="8243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1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4"/>
                </a:lnTo>
                <a:lnTo>
                  <a:pt x="41263" y="43879"/>
                </a:lnTo>
                <a:lnTo>
                  <a:pt x="42623" y="41007"/>
                </a:lnTo>
                <a:lnTo>
                  <a:pt x="43549" y="37590"/>
                </a:lnTo>
                <a:lnTo>
                  <a:pt x="44463" y="34199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7" y="12866"/>
                </a:lnTo>
                <a:lnTo>
                  <a:pt x="41976" y="10083"/>
                </a:lnTo>
                <a:lnTo>
                  <a:pt x="40399" y="7707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9"/>
                </a:lnTo>
                <a:lnTo>
                  <a:pt x="529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70650"/>
                </a:lnTo>
                <a:lnTo>
                  <a:pt x="190" y="71398"/>
                </a:lnTo>
                <a:lnTo>
                  <a:pt x="2858" y="72351"/>
                </a:lnTo>
                <a:lnTo>
                  <a:pt x="6098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4" y="53657"/>
                </a:lnTo>
                <a:lnTo>
                  <a:pt x="27165" y="53657"/>
                </a:lnTo>
                <a:lnTo>
                  <a:pt x="30190" y="53023"/>
                </a:lnTo>
                <a:lnTo>
                  <a:pt x="32832" y="5172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2" y="38177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5991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140809" y="387502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3" y="3110"/>
                </a:lnTo>
                <a:lnTo>
                  <a:pt x="8355" y="4889"/>
                </a:lnTo>
                <a:lnTo>
                  <a:pt x="4281" y="9577"/>
                </a:lnTo>
                <a:lnTo>
                  <a:pt x="2703" y="12409"/>
                </a:lnTo>
                <a:lnTo>
                  <a:pt x="1626" y="15746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3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7"/>
                </a:lnTo>
                <a:lnTo>
                  <a:pt x="10833" y="50850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5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54"/>
                </a:lnTo>
                <a:lnTo>
                  <a:pt x="10833" y="3110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199931" y="3875025"/>
            <a:ext cx="28526" cy="52920"/>
          </a:xfrm>
          <a:custGeom>
            <a:avLst/>
            <a:gdLst/>
            <a:ahLst/>
            <a:cxnLst/>
            <a:rect l="l" t="t" r="r" b="b"/>
            <a:pathLst>
              <a:path w="28526" h="52920">
                <a:moveTo>
                  <a:pt x="17312" y="9359"/>
                </a:moveTo>
                <a:lnTo>
                  <a:pt x="19941" y="8460"/>
                </a:lnTo>
                <a:lnTo>
                  <a:pt x="22961" y="8676"/>
                </a:lnTo>
                <a:lnTo>
                  <a:pt x="25718" y="9461"/>
                </a:lnTo>
                <a:lnTo>
                  <a:pt x="28461" y="818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49" y="2566"/>
                </a:lnTo>
                <a:lnTo>
                  <a:pt x="10695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74" y="52920"/>
                </a:lnTo>
                <a:lnTo>
                  <a:pt x="6098" y="52920"/>
                </a:lnTo>
                <a:lnTo>
                  <a:pt x="8968" y="51271"/>
                </a:lnTo>
                <a:lnTo>
                  <a:pt x="8968" y="19141"/>
                </a:lnTo>
                <a:lnTo>
                  <a:pt x="11380" y="15469"/>
                </a:lnTo>
                <a:lnTo>
                  <a:pt x="14490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232166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19072" y="55613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3" y="64843"/>
                </a:lnTo>
                <a:lnTo>
                  <a:pt x="20368" y="65848"/>
                </a:lnTo>
                <a:lnTo>
                  <a:pt x="25387" y="65671"/>
                </a:lnTo>
                <a:lnTo>
                  <a:pt x="28497" y="65110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275045" y="3855653"/>
            <a:ext cx="11078" cy="72288"/>
          </a:xfrm>
          <a:custGeom>
            <a:avLst/>
            <a:gdLst/>
            <a:ahLst/>
            <a:cxnLst/>
            <a:rect l="l" t="t" r="r" b="b"/>
            <a:pathLst>
              <a:path w="11078" h="72288">
                <a:moveTo>
                  <a:pt x="0" y="5411"/>
                </a:moveTo>
                <a:lnTo>
                  <a:pt x="396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8" y="5295"/>
                </a:lnTo>
                <a:lnTo>
                  <a:pt x="10695" y="184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8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794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297628" y="3875025"/>
            <a:ext cx="34566" cy="53643"/>
          </a:xfrm>
          <a:custGeom>
            <a:avLst/>
            <a:gdLst/>
            <a:ahLst/>
            <a:cxnLst/>
            <a:rect l="l" t="t" r="r" b="b"/>
            <a:pathLst>
              <a:path w="34566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2" y="4367"/>
                </a:lnTo>
                <a:lnTo>
                  <a:pt x="3045" y="7214"/>
                </a:lnTo>
                <a:lnTo>
                  <a:pt x="1573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7" y="30783"/>
                </a:lnTo>
                <a:lnTo>
                  <a:pt x="20711" y="31979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3" y="41173"/>
                </a:lnTo>
                <a:lnTo>
                  <a:pt x="22910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15"/>
                </a:lnTo>
                <a:lnTo>
                  <a:pt x="6220" y="52210"/>
                </a:lnTo>
                <a:lnTo>
                  <a:pt x="8877" y="52985"/>
                </a:lnTo>
                <a:lnTo>
                  <a:pt x="12024" y="53517"/>
                </a:lnTo>
                <a:lnTo>
                  <a:pt x="18237" y="53643"/>
                </a:lnTo>
                <a:lnTo>
                  <a:pt x="20815" y="53313"/>
                </a:lnTo>
                <a:lnTo>
                  <a:pt x="25528" y="51941"/>
                </a:lnTo>
                <a:lnTo>
                  <a:pt x="29246" y="49579"/>
                </a:lnTo>
                <a:lnTo>
                  <a:pt x="32256" y="46610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0" y="26633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7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82"/>
                </a:lnTo>
                <a:lnTo>
                  <a:pt x="10335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6" y="10083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342106" y="3875025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4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7" y="6808"/>
                </a:lnTo>
                <a:lnTo>
                  <a:pt x="35914" y="3060"/>
                </a:lnTo>
                <a:lnTo>
                  <a:pt x="33220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3" y="3110"/>
                </a:lnTo>
                <a:lnTo>
                  <a:pt x="8355" y="4889"/>
                </a:lnTo>
                <a:lnTo>
                  <a:pt x="4265" y="9577"/>
                </a:lnTo>
                <a:lnTo>
                  <a:pt x="2703" y="12409"/>
                </a:lnTo>
                <a:lnTo>
                  <a:pt x="1624" y="15746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62" y="38682"/>
                </a:lnTo>
                <a:lnTo>
                  <a:pt x="2613" y="41997"/>
                </a:lnTo>
                <a:lnTo>
                  <a:pt x="4165" y="44766"/>
                </a:lnTo>
                <a:lnTo>
                  <a:pt x="8290" y="49187"/>
                </a:lnTo>
                <a:lnTo>
                  <a:pt x="10833" y="50850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5" y="53478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3" y="42886"/>
                </a:lnTo>
                <a:lnTo>
                  <a:pt x="39444" y="43268"/>
                </a:lnTo>
                <a:lnTo>
                  <a:pt x="36179" y="44540"/>
                </a:lnTo>
                <a:lnTo>
                  <a:pt x="33271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1" y="39992"/>
                </a:lnTo>
                <a:lnTo>
                  <a:pt x="10095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38"/>
                </a:lnTo>
                <a:lnTo>
                  <a:pt x="44917" y="24725"/>
                </a:lnTo>
                <a:lnTo>
                  <a:pt x="44917" y="19926"/>
                </a:lnTo>
                <a:lnTo>
                  <a:pt x="44514" y="16927"/>
                </a:lnTo>
                <a:close/>
              </a:path>
              <a:path w="44917" h="53643">
                <a:moveTo>
                  <a:pt x="9345" y="20092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54"/>
                </a:lnTo>
                <a:lnTo>
                  <a:pt x="10833" y="3110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426368" y="3875796"/>
            <a:ext cx="42101" cy="52872"/>
          </a:xfrm>
          <a:custGeom>
            <a:avLst/>
            <a:gdLst/>
            <a:ahLst/>
            <a:cxnLst/>
            <a:rect l="l" t="t" r="r" b="b"/>
            <a:pathLst>
              <a:path w="42101" h="52872">
                <a:moveTo>
                  <a:pt x="35956" y="0"/>
                </a:moveTo>
                <a:lnTo>
                  <a:pt x="33098" y="1652"/>
                </a:lnTo>
                <a:lnTo>
                  <a:pt x="33098" y="35791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5" y="44844"/>
                </a:lnTo>
                <a:lnTo>
                  <a:pt x="13449" y="43498"/>
                </a:lnTo>
                <a:lnTo>
                  <a:pt x="10670" y="40147"/>
                </a:lnTo>
                <a:lnTo>
                  <a:pt x="9630" y="36957"/>
                </a:lnTo>
                <a:lnTo>
                  <a:pt x="9006" y="32943"/>
                </a:lnTo>
                <a:lnTo>
                  <a:pt x="9006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47"/>
                </a:lnTo>
                <a:lnTo>
                  <a:pt x="1487" y="42800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72"/>
                </a:lnTo>
                <a:lnTo>
                  <a:pt x="20256" y="52872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485055" y="387502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8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9"/>
                </a:lnTo>
                <a:lnTo>
                  <a:pt x="41760" y="15025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57"/>
                </a:lnTo>
                <a:lnTo>
                  <a:pt x="30571" y="546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33"/>
                </a:lnTo>
                <a:lnTo>
                  <a:pt x="13580" y="3567"/>
                </a:lnTo>
                <a:lnTo>
                  <a:pt x="10836" y="5816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4"/>
                </a:lnTo>
                <a:lnTo>
                  <a:pt x="18252" y="8545"/>
                </a:lnTo>
                <a:lnTo>
                  <a:pt x="22734" y="7747"/>
                </a:lnTo>
                <a:lnTo>
                  <a:pt x="25999" y="8077"/>
                </a:lnTo>
                <a:lnTo>
                  <a:pt x="28638" y="9373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540387" y="3852327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21"/>
                </a:lnTo>
                <a:lnTo>
                  <a:pt x="9842" y="56375"/>
                </a:lnTo>
                <a:lnTo>
                  <a:pt x="9269" y="51624"/>
                </a:lnTo>
                <a:lnTo>
                  <a:pt x="9269" y="46850"/>
                </a:lnTo>
                <a:lnTo>
                  <a:pt x="9956" y="42329"/>
                </a:lnTo>
                <a:lnTo>
                  <a:pt x="11123" y="38087"/>
                </a:lnTo>
                <a:lnTo>
                  <a:pt x="13117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89" y="36615"/>
                </a:lnTo>
                <a:lnTo>
                  <a:pt x="35916" y="39611"/>
                </a:lnTo>
                <a:lnTo>
                  <a:pt x="35916" y="59155"/>
                </a:lnTo>
                <a:lnTo>
                  <a:pt x="33159" y="62420"/>
                </a:lnTo>
                <a:lnTo>
                  <a:pt x="29425" y="65825"/>
                </a:lnTo>
                <a:lnTo>
                  <a:pt x="25970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3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8" y="76352"/>
                </a:lnTo>
                <a:lnTo>
                  <a:pt x="23140" y="76352"/>
                </a:lnTo>
                <a:lnTo>
                  <a:pt x="26174" y="75577"/>
                </a:lnTo>
                <a:lnTo>
                  <a:pt x="28943" y="74015"/>
                </a:lnTo>
                <a:lnTo>
                  <a:pt x="31711" y="72467"/>
                </a:lnTo>
                <a:lnTo>
                  <a:pt x="34380" y="70293"/>
                </a:lnTo>
                <a:lnTo>
                  <a:pt x="36943" y="67500"/>
                </a:lnTo>
                <a:lnTo>
                  <a:pt x="37021" y="74512"/>
                </a:lnTo>
                <a:lnTo>
                  <a:pt x="39625" y="75614"/>
                </a:lnTo>
                <a:lnTo>
                  <a:pt x="42353" y="75614"/>
                </a:lnTo>
                <a:lnTo>
                  <a:pt x="44919" y="73966"/>
                </a:lnTo>
                <a:lnTo>
                  <a:pt x="44919" y="1687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4" y="22694"/>
                </a:lnTo>
                <a:lnTo>
                  <a:pt x="14579" y="23331"/>
                </a:lnTo>
                <a:lnTo>
                  <a:pt x="11962" y="24612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19" h="76352">
                <a:moveTo>
                  <a:pt x="10882" y="60821"/>
                </a:moveTo>
                <a:lnTo>
                  <a:pt x="10680" y="74268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598642" y="387502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60"/>
                </a:lnTo>
                <a:lnTo>
                  <a:pt x="33238" y="1828"/>
                </a:lnTo>
                <a:lnTo>
                  <a:pt x="30532" y="608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5" y="3110"/>
                </a:lnTo>
                <a:lnTo>
                  <a:pt x="8359" y="4889"/>
                </a:lnTo>
                <a:lnTo>
                  <a:pt x="4269" y="9577"/>
                </a:lnTo>
                <a:lnTo>
                  <a:pt x="2707" y="12409"/>
                </a:lnTo>
                <a:lnTo>
                  <a:pt x="1626" y="15746"/>
                </a:lnTo>
                <a:lnTo>
                  <a:pt x="535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1997"/>
                </a:lnTo>
                <a:lnTo>
                  <a:pt x="4169" y="44766"/>
                </a:lnTo>
                <a:lnTo>
                  <a:pt x="8294" y="49187"/>
                </a:lnTo>
                <a:lnTo>
                  <a:pt x="10835" y="50850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7" y="53478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6" y="43103"/>
                </a:lnTo>
                <a:lnTo>
                  <a:pt x="11545" y="39992"/>
                </a:lnTo>
                <a:lnTo>
                  <a:pt x="10097" y="35967"/>
                </a:lnTo>
                <a:lnTo>
                  <a:pt x="9273" y="31342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38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9" y="20092"/>
                </a:moveTo>
                <a:lnTo>
                  <a:pt x="10313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54"/>
                </a:lnTo>
                <a:lnTo>
                  <a:pt x="10835" y="3110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657776" y="3875025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2" y="9359"/>
                </a:moveTo>
                <a:lnTo>
                  <a:pt x="19928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450" y="818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6" y="0"/>
                </a:lnTo>
                <a:lnTo>
                  <a:pt x="17287" y="662"/>
                </a:lnTo>
                <a:lnTo>
                  <a:pt x="14137" y="2566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0"/>
                </a:lnTo>
                <a:lnTo>
                  <a:pt x="6098" y="52920"/>
                </a:lnTo>
                <a:lnTo>
                  <a:pt x="8956" y="51271"/>
                </a:lnTo>
                <a:lnTo>
                  <a:pt x="8956" y="19141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715401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699"/>
                </a:move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7" y="65110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19076" y="55613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759379" y="3852100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590"/>
                </a:moveTo>
                <a:lnTo>
                  <a:pt x="33094" y="74193"/>
                </a:lnTo>
                <a:lnTo>
                  <a:pt x="33310" y="74927"/>
                </a:lnTo>
                <a:lnTo>
                  <a:pt x="35953" y="75841"/>
                </a:lnTo>
                <a:lnTo>
                  <a:pt x="39189" y="75841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4"/>
                </a:lnTo>
                <a:lnTo>
                  <a:pt x="38200" y="28991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2"/>
                </a:lnTo>
                <a:lnTo>
                  <a:pt x="21931" y="22922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2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51" y="34657"/>
                </a:lnTo>
                <a:lnTo>
                  <a:pt x="18248" y="31468"/>
                </a:lnTo>
                <a:lnTo>
                  <a:pt x="22730" y="30669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814545" y="3875025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8" y="6808"/>
                </a:lnTo>
                <a:lnTo>
                  <a:pt x="35928" y="3060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3" y="3110"/>
                </a:lnTo>
                <a:lnTo>
                  <a:pt x="8355" y="4889"/>
                </a:lnTo>
                <a:lnTo>
                  <a:pt x="4265" y="9577"/>
                </a:lnTo>
                <a:lnTo>
                  <a:pt x="2703" y="12409"/>
                </a:lnTo>
                <a:lnTo>
                  <a:pt x="1624" y="15746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62" y="38682"/>
                </a:lnTo>
                <a:lnTo>
                  <a:pt x="2613" y="41997"/>
                </a:lnTo>
                <a:lnTo>
                  <a:pt x="4165" y="44766"/>
                </a:lnTo>
                <a:lnTo>
                  <a:pt x="8290" y="49187"/>
                </a:lnTo>
                <a:lnTo>
                  <a:pt x="10833" y="50850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5" y="53478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7"/>
                </a:lnTo>
                <a:lnTo>
                  <a:pt x="14083" y="43103"/>
                </a:lnTo>
                <a:lnTo>
                  <a:pt x="11541" y="39992"/>
                </a:lnTo>
                <a:lnTo>
                  <a:pt x="10095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25"/>
                </a:lnTo>
                <a:lnTo>
                  <a:pt x="44917" y="19926"/>
                </a:lnTo>
                <a:lnTo>
                  <a:pt x="44510" y="16927"/>
                </a:lnTo>
                <a:close/>
              </a:path>
              <a:path w="44917" h="53643">
                <a:moveTo>
                  <a:pt x="9345" y="20092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54"/>
                </a:lnTo>
                <a:lnTo>
                  <a:pt x="10833" y="3110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95163" y="3875025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49" y="7214"/>
                </a:lnTo>
                <a:lnTo>
                  <a:pt x="1573" y="10717"/>
                </a:lnTo>
                <a:lnTo>
                  <a:pt x="1195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83"/>
                </a:lnTo>
                <a:lnTo>
                  <a:pt x="20714" y="31979"/>
                </a:lnTo>
                <a:lnTo>
                  <a:pt x="23966" y="34265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15"/>
                </a:lnTo>
                <a:lnTo>
                  <a:pt x="6224" y="52210"/>
                </a:lnTo>
                <a:lnTo>
                  <a:pt x="8878" y="52985"/>
                </a:lnTo>
                <a:lnTo>
                  <a:pt x="12028" y="53517"/>
                </a:lnTo>
                <a:lnTo>
                  <a:pt x="18238" y="53643"/>
                </a:lnTo>
                <a:lnTo>
                  <a:pt x="20815" y="53313"/>
                </a:lnTo>
                <a:lnTo>
                  <a:pt x="25528" y="51941"/>
                </a:lnTo>
                <a:lnTo>
                  <a:pt x="29246" y="49579"/>
                </a:lnTo>
                <a:lnTo>
                  <a:pt x="32260" y="46610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2" y="26633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7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6"/>
                </a:lnTo>
                <a:lnTo>
                  <a:pt x="25883" y="8356"/>
                </a:lnTo>
                <a:lnTo>
                  <a:pt x="29246" y="10083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942622" y="3875796"/>
            <a:ext cx="42103" cy="52872"/>
          </a:xfrm>
          <a:custGeom>
            <a:avLst/>
            <a:gdLst/>
            <a:ahLst/>
            <a:cxnLst/>
            <a:rect l="l" t="t" r="r" b="b"/>
            <a:pathLst>
              <a:path w="42103" h="52872">
                <a:moveTo>
                  <a:pt x="35967" y="0"/>
                </a:moveTo>
                <a:lnTo>
                  <a:pt x="33098" y="1652"/>
                </a:lnTo>
                <a:lnTo>
                  <a:pt x="33098" y="35791"/>
                </a:lnTo>
                <a:lnTo>
                  <a:pt x="30596" y="38862"/>
                </a:lnTo>
                <a:lnTo>
                  <a:pt x="28235" y="41198"/>
                </a:lnTo>
                <a:lnTo>
                  <a:pt x="23789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788" y="928"/>
                </a:lnTo>
                <a:lnTo>
                  <a:pt x="6098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9" y="46840"/>
                </a:lnTo>
                <a:lnTo>
                  <a:pt x="7024" y="50180"/>
                </a:lnTo>
                <a:lnTo>
                  <a:pt x="11470" y="52350"/>
                </a:lnTo>
                <a:lnTo>
                  <a:pt x="14213" y="52872"/>
                </a:lnTo>
                <a:lnTo>
                  <a:pt x="20257" y="52872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7"/>
                </a:lnTo>
                <a:lnTo>
                  <a:pt x="42103" y="1652"/>
                </a:lnTo>
                <a:lnTo>
                  <a:pt x="41861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001310" y="3875018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6" y="17258"/>
                </a:moveTo>
                <a:lnTo>
                  <a:pt x="10378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18"/>
                </a:lnTo>
                <a:lnTo>
                  <a:pt x="23533" y="7707"/>
                </a:lnTo>
                <a:lnTo>
                  <a:pt x="27802" y="8243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1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7"/>
                </a:lnTo>
                <a:lnTo>
                  <a:pt x="35473" y="50457"/>
                </a:lnTo>
                <a:lnTo>
                  <a:pt x="37680" y="48614"/>
                </a:lnTo>
                <a:lnTo>
                  <a:pt x="41263" y="43879"/>
                </a:lnTo>
                <a:lnTo>
                  <a:pt x="42623" y="41007"/>
                </a:lnTo>
                <a:lnTo>
                  <a:pt x="43549" y="37590"/>
                </a:lnTo>
                <a:lnTo>
                  <a:pt x="44463" y="34199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6" y="12866"/>
                </a:lnTo>
                <a:lnTo>
                  <a:pt x="41976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9"/>
                </a:lnTo>
                <a:lnTo>
                  <a:pt x="16308" y="2249"/>
                </a:lnTo>
                <a:lnTo>
                  <a:pt x="13528" y="3923"/>
                </a:lnTo>
                <a:lnTo>
                  <a:pt x="10784" y="6173"/>
                </a:lnTo>
                <a:lnTo>
                  <a:pt x="7862" y="9003"/>
                </a:lnTo>
                <a:lnTo>
                  <a:pt x="8956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9"/>
                </a:lnTo>
                <a:lnTo>
                  <a:pt x="5284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70650"/>
                </a:lnTo>
                <a:lnTo>
                  <a:pt x="190" y="71398"/>
                </a:lnTo>
                <a:lnTo>
                  <a:pt x="2858" y="72351"/>
                </a:lnTo>
                <a:lnTo>
                  <a:pt x="6098" y="72351"/>
                </a:lnTo>
                <a:lnTo>
                  <a:pt x="8956" y="70650"/>
                </a:lnTo>
                <a:lnTo>
                  <a:pt x="8956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57"/>
                </a:lnTo>
                <a:lnTo>
                  <a:pt x="27165" y="53657"/>
                </a:lnTo>
                <a:lnTo>
                  <a:pt x="30189" y="53023"/>
                </a:lnTo>
                <a:lnTo>
                  <a:pt x="32832" y="51728"/>
                </a:lnTo>
                <a:lnTo>
                  <a:pt x="35473" y="50457"/>
                </a:lnTo>
                <a:lnTo>
                  <a:pt x="34937" y="33907"/>
                </a:lnTo>
                <a:lnTo>
                  <a:pt x="33731" y="38177"/>
                </a:lnTo>
                <a:lnTo>
                  <a:pt x="31727" y="41795"/>
                </a:lnTo>
                <a:lnTo>
                  <a:pt x="28792" y="44323"/>
                </a:lnTo>
                <a:lnTo>
                  <a:pt x="25236" y="45949"/>
                </a:lnTo>
                <a:lnTo>
                  <a:pt x="20548" y="45949"/>
                </a:lnTo>
                <a:lnTo>
                  <a:pt x="15990" y="43573"/>
                </a:lnTo>
                <a:lnTo>
                  <a:pt x="11429" y="39674"/>
                </a:lnTo>
                <a:lnTo>
                  <a:pt x="8956" y="36676"/>
                </a:lnTo>
                <a:lnTo>
                  <a:pt x="8956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056480" y="3875025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7"/>
                </a:lnTo>
                <a:lnTo>
                  <a:pt x="2706" y="12409"/>
                </a:lnTo>
                <a:lnTo>
                  <a:pt x="1626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1997"/>
                </a:lnTo>
                <a:lnTo>
                  <a:pt x="4164" y="44766"/>
                </a:lnTo>
                <a:lnTo>
                  <a:pt x="6234" y="4697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0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4" y="39992"/>
                </a:lnTo>
                <a:lnTo>
                  <a:pt x="10097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8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05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54"/>
                </a:lnTo>
                <a:lnTo>
                  <a:pt x="10831" y="3110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115614" y="3875025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1" y="9359"/>
                </a:moveTo>
                <a:lnTo>
                  <a:pt x="19925" y="8460"/>
                </a:lnTo>
                <a:lnTo>
                  <a:pt x="22948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62"/>
                </a:lnTo>
                <a:lnTo>
                  <a:pt x="14136" y="2566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71"/>
                </a:lnTo>
                <a:lnTo>
                  <a:pt x="8952" y="19141"/>
                </a:lnTo>
                <a:lnTo>
                  <a:pt x="11367" y="15469"/>
                </a:lnTo>
                <a:lnTo>
                  <a:pt x="14479" y="1162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147883" y="3875778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48"/>
                </a:moveTo>
                <a:lnTo>
                  <a:pt x="17143" y="50241"/>
                </a:lnTo>
                <a:lnTo>
                  <a:pt x="17993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3" y="3848"/>
                </a:lnTo>
                <a:lnTo>
                  <a:pt x="46504" y="1576"/>
                </a:lnTo>
                <a:lnTo>
                  <a:pt x="45972" y="471"/>
                </a:lnTo>
                <a:lnTo>
                  <a:pt x="43164" y="0"/>
                </a:lnTo>
                <a:lnTo>
                  <a:pt x="39964" y="74"/>
                </a:lnTo>
                <a:lnTo>
                  <a:pt x="37386" y="1738"/>
                </a:lnTo>
                <a:lnTo>
                  <a:pt x="23774" y="41997"/>
                </a:lnTo>
                <a:lnTo>
                  <a:pt x="23393" y="41997"/>
                </a:lnTo>
                <a:lnTo>
                  <a:pt x="9612" y="1738"/>
                </a:lnTo>
                <a:lnTo>
                  <a:pt x="8039" y="241"/>
                </a:lnTo>
                <a:lnTo>
                  <a:pt x="5447" y="0"/>
                </a:lnTo>
                <a:lnTo>
                  <a:pt x="2870" y="13"/>
                </a:lnTo>
                <a:lnTo>
                  <a:pt x="0" y="1281"/>
                </a:lnTo>
                <a:lnTo>
                  <a:pt x="54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03418" y="385565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4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295"/>
                </a:lnTo>
                <a:lnTo>
                  <a:pt x="10694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9"/>
                </a:lnTo>
                <a:lnTo>
                  <a:pt x="10046" y="21794"/>
                </a:lnTo>
                <a:lnTo>
                  <a:pt x="9831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794"/>
                </a:lnTo>
                <a:lnTo>
                  <a:pt x="1093" y="70639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25999" y="3875025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7"/>
                </a:lnTo>
                <a:lnTo>
                  <a:pt x="3045" y="7214"/>
                </a:lnTo>
                <a:lnTo>
                  <a:pt x="1573" y="10717"/>
                </a:lnTo>
                <a:lnTo>
                  <a:pt x="1192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78" y="26935"/>
                </a:lnTo>
                <a:lnTo>
                  <a:pt x="11949" y="28411"/>
                </a:lnTo>
                <a:lnTo>
                  <a:pt x="15022" y="29643"/>
                </a:lnTo>
                <a:lnTo>
                  <a:pt x="17967" y="30783"/>
                </a:lnTo>
                <a:lnTo>
                  <a:pt x="20711" y="31979"/>
                </a:lnTo>
                <a:lnTo>
                  <a:pt x="23962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15"/>
                </a:lnTo>
                <a:lnTo>
                  <a:pt x="6221" y="52210"/>
                </a:lnTo>
                <a:lnTo>
                  <a:pt x="8874" y="52985"/>
                </a:lnTo>
                <a:lnTo>
                  <a:pt x="12024" y="53517"/>
                </a:lnTo>
                <a:lnTo>
                  <a:pt x="18234" y="53643"/>
                </a:lnTo>
                <a:lnTo>
                  <a:pt x="20815" y="53313"/>
                </a:lnTo>
                <a:lnTo>
                  <a:pt x="25524" y="51941"/>
                </a:lnTo>
                <a:lnTo>
                  <a:pt x="29246" y="49579"/>
                </a:lnTo>
                <a:lnTo>
                  <a:pt x="32256" y="46610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2" y="26633"/>
                </a:lnTo>
                <a:lnTo>
                  <a:pt x="25222" y="25106"/>
                </a:lnTo>
                <a:lnTo>
                  <a:pt x="22172" y="23811"/>
                </a:lnTo>
                <a:lnTo>
                  <a:pt x="19123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6"/>
                </a:lnTo>
                <a:lnTo>
                  <a:pt x="25881" y="8356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61"/>
                </a:lnTo>
                <a:lnTo>
                  <a:pt x="24207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272645" y="38556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0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295700" y="3875025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1"/>
                </a:moveTo>
                <a:lnTo>
                  <a:pt x="9589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98" y="11160"/>
                </a:lnTo>
                <a:lnTo>
                  <a:pt x="17693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9"/>
                </a:lnTo>
                <a:lnTo>
                  <a:pt x="35257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1" y="37285"/>
                </a:lnTo>
                <a:lnTo>
                  <a:pt x="48312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8" y="9271"/>
                </a:lnTo>
                <a:lnTo>
                  <a:pt x="42876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0"/>
                </a:lnTo>
                <a:lnTo>
                  <a:pt x="14010" y="1991"/>
                </a:lnTo>
                <a:lnTo>
                  <a:pt x="10896" y="3337"/>
                </a:lnTo>
                <a:lnTo>
                  <a:pt x="8308" y="5217"/>
                </a:lnTo>
                <a:lnTo>
                  <a:pt x="4140" y="10069"/>
                </a:lnTo>
                <a:lnTo>
                  <a:pt x="2580" y="12938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1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44" h="53643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0"/>
                </a:lnTo>
                <a:lnTo>
                  <a:pt x="13388" y="51865"/>
                </a:lnTo>
                <a:lnTo>
                  <a:pt x="16372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5" y="52981"/>
                </a:lnTo>
                <a:lnTo>
                  <a:pt x="34761" y="51610"/>
                </a:lnTo>
                <a:lnTo>
                  <a:pt x="37886" y="50264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0"/>
                </a:lnTo>
                <a:lnTo>
                  <a:pt x="31193" y="4469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358181" y="387502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68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9"/>
                </a:lnTo>
                <a:lnTo>
                  <a:pt x="41756" y="15025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33"/>
                </a:lnTo>
                <a:lnTo>
                  <a:pt x="13576" y="3567"/>
                </a:lnTo>
                <a:lnTo>
                  <a:pt x="10833" y="5816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7"/>
                </a:lnTo>
                <a:lnTo>
                  <a:pt x="13766" y="11734"/>
                </a:lnTo>
                <a:lnTo>
                  <a:pt x="18248" y="8545"/>
                </a:lnTo>
                <a:lnTo>
                  <a:pt x="22734" y="7747"/>
                </a:lnTo>
                <a:lnTo>
                  <a:pt x="25995" y="8077"/>
                </a:lnTo>
                <a:lnTo>
                  <a:pt x="28638" y="9373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4" y="19889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438576" y="3875025"/>
            <a:ext cx="48845" cy="53643"/>
          </a:xfrm>
          <a:custGeom>
            <a:avLst/>
            <a:gdLst/>
            <a:ahLst/>
            <a:cxnLst/>
            <a:rect l="l" t="t" r="r" b="b"/>
            <a:pathLst>
              <a:path w="48845" h="53643">
                <a:moveTo>
                  <a:pt x="9284" y="23901"/>
                </a:moveTo>
                <a:lnTo>
                  <a:pt x="9587" y="21333"/>
                </a:lnTo>
                <a:lnTo>
                  <a:pt x="10185" y="18986"/>
                </a:lnTo>
                <a:lnTo>
                  <a:pt x="11710" y="14591"/>
                </a:lnTo>
                <a:lnTo>
                  <a:pt x="14198" y="11160"/>
                </a:lnTo>
                <a:lnTo>
                  <a:pt x="17691" y="8888"/>
                </a:lnTo>
                <a:lnTo>
                  <a:pt x="21896" y="7477"/>
                </a:lnTo>
                <a:lnTo>
                  <a:pt x="27443" y="7477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4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7" y="40637"/>
                </a:lnTo>
                <a:lnTo>
                  <a:pt x="47268" y="37285"/>
                </a:lnTo>
                <a:lnTo>
                  <a:pt x="48312" y="33959"/>
                </a:lnTo>
                <a:lnTo>
                  <a:pt x="48845" y="30286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0"/>
                </a:lnTo>
                <a:lnTo>
                  <a:pt x="14008" y="1991"/>
                </a:lnTo>
                <a:lnTo>
                  <a:pt x="10897" y="3337"/>
                </a:lnTo>
                <a:lnTo>
                  <a:pt x="8305" y="5217"/>
                </a:lnTo>
                <a:lnTo>
                  <a:pt x="4140" y="10069"/>
                </a:lnTo>
                <a:lnTo>
                  <a:pt x="2578" y="12938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0"/>
                </a:lnTo>
                <a:lnTo>
                  <a:pt x="1473" y="38351"/>
                </a:lnTo>
                <a:lnTo>
                  <a:pt x="2452" y="41605"/>
                </a:lnTo>
                <a:lnTo>
                  <a:pt x="3938" y="44373"/>
                </a:lnTo>
                <a:lnTo>
                  <a:pt x="5919" y="46659"/>
                </a:lnTo>
                <a:lnTo>
                  <a:pt x="10401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45" h="53643">
                <a:moveTo>
                  <a:pt x="26974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0"/>
                </a:lnTo>
                <a:lnTo>
                  <a:pt x="13385" y="51865"/>
                </a:lnTo>
                <a:lnTo>
                  <a:pt x="16369" y="53060"/>
                </a:lnTo>
                <a:lnTo>
                  <a:pt x="19861" y="53643"/>
                </a:lnTo>
                <a:lnTo>
                  <a:pt x="28004" y="53643"/>
                </a:lnTo>
                <a:lnTo>
                  <a:pt x="31623" y="52981"/>
                </a:lnTo>
                <a:lnTo>
                  <a:pt x="34758" y="51610"/>
                </a:lnTo>
                <a:lnTo>
                  <a:pt x="37882" y="50264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91" y="4469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494758" y="3851683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2" y="12992"/>
                </a:moveTo>
                <a:lnTo>
                  <a:pt x="8625" y="15925"/>
                </a:lnTo>
                <a:lnTo>
                  <a:pt x="8625" y="24371"/>
                </a:lnTo>
                <a:lnTo>
                  <a:pt x="1742" y="24371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612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2" y="74612"/>
                </a:lnTo>
                <a:lnTo>
                  <a:pt x="17642" y="31798"/>
                </a:lnTo>
                <a:lnTo>
                  <a:pt x="28550" y="31798"/>
                </a:lnTo>
                <a:lnTo>
                  <a:pt x="30175" y="30340"/>
                </a:lnTo>
                <a:lnTo>
                  <a:pt x="30330" y="27416"/>
                </a:lnTo>
                <a:lnTo>
                  <a:pt x="28550" y="24371"/>
                </a:lnTo>
                <a:lnTo>
                  <a:pt x="17642" y="24371"/>
                </a:lnTo>
                <a:lnTo>
                  <a:pt x="17769" y="15162"/>
                </a:lnTo>
                <a:lnTo>
                  <a:pt x="18262" y="12242"/>
                </a:lnTo>
                <a:lnTo>
                  <a:pt x="20603" y="8520"/>
                </a:lnTo>
                <a:lnTo>
                  <a:pt x="23623" y="7440"/>
                </a:lnTo>
                <a:lnTo>
                  <a:pt x="26798" y="7515"/>
                </a:lnTo>
                <a:lnTo>
                  <a:pt x="30012" y="8420"/>
                </a:lnTo>
                <a:lnTo>
                  <a:pt x="32691" y="8355"/>
                </a:lnTo>
                <a:lnTo>
                  <a:pt x="33047" y="5702"/>
                </a:lnTo>
                <a:lnTo>
                  <a:pt x="32971" y="3923"/>
                </a:lnTo>
                <a:lnTo>
                  <a:pt x="30822" y="1115"/>
                </a:lnTo>
                <a:lnTo>
                  <a:pt x="28054" y="355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9" y="1852"/>
                </a:lnTo>
                <a:lnTo>
                  <a:pt x="12484" y="4556"/>
                </a:lnTo>
                <a:lnTo>
                  <a:pt x="10213" y="8102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555904" y="3857108"/>
            <a:ext cx="91720" cy="70865"/>
          </a:xfrm>
          <a:custGeom>
            <a:avLst/>
            <a:gdLst/>
            <a:ahLst/>
            <a:cxnLst/>
            <a:rect l="l" t="t" r="r" b="b"/>
            <a:pathLst>
              <a:path w="91720" h="70865">
                <a:moveTo>
                  <a:pt x="227" y="3643"/>
                </a:moveTo>
                <a:lnTo>
                  <a:pt x="18784" y="68479"/>
                </a:lnTo>
                <a:lnTo>
                  <a:pt x="19634" y="70002"/>
                </a:lnTo>
                <a:lnTo>
                  <a:pt x="22478" y="70765"/>
                </a:lnTo>
                <a:lnTo>
                  <a:pt x="25463" y="70865"/>
                </a:lnTo>
                <a:lnTo>
                  <a:pt x="29044" y="70686"/>
                </a:lnTo>
                <a:lnTo>
                  <a:pt x="31748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4" y="70002"/>
                </a:lnTo>
                <a:lnTo>
                  <a:pt x="63792" y="70765"/>
                </a:lnTo>
                <a:lnTo>
                  <a:pt x="66650" y="70865"/>
                </a:lnTo>
                <a:lnTo>
                  <a:pt x="70128" y="70686"/>
                </a:lnTo>
                <a:lnTo>
                  <a:pt x="73102" y="68479"/>
                </a:lnTo>
                <a:lnTo>
                  <a:pt x="91720" y="3683"/>
                </a:lnTo>
                <a:lnTo>
                  <a:pt x="91314" y="407"/>
                </a:lnTo>
                <a:lnTo>
                  <a:pt x="88722" y="0"/>
                </a:lnTo>
                <a:lnTo>
                  <a:pt x="85752" y="36"/>
                </a:lnTo>
                <a:lnTo>
                  <a:pt x="82652" y="2020"/>
                </a:lnTo>
                <a:lnTo>
                  <a:pt x="67183" y="60782"/>
                </a:lnTo>
                <a:lnTo>
                  <a:pt x="50965" y="2070"/>
                </a:lnTo>
                <a:lnTo>
                  <a:pt x="48931" y="176"/>
                </a:lnTo>
                <a:lnTo>
                  <a:pt x="45921" y="0"/>
                </a:lnTo>
                <a:lnTo>
                  <a:pt x="43282" y="101"/>
                </a:lnTo>
                <a:lnTo>
                  <a:pt x="40551" y="2070"/>
                </a:lnTo>
                <a:lnTo>
                  <a:pt x="25563" y="60782"/>
                </a:lnTo>
                <a:lnTo>
                  <a:pt x="9728" y="1955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49"/>
                </a:lnTo>
                <a:lnTo>
                  <a:pt x="227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57017" y="3875025"/>
            <a:ext cx="48834" cy="53643"/>
          </a:xfrm>
          <a:custGeom>
            <a:avLst/>
            <a:gdLst/>
            <a:ahLst/>
            <a:cxnLst/>
            <a:rect l="l" t="t" r="r" b="b"/>
            <a:pathLst>
              <a:path w="48834" h="53643">
                <a:moveTo>
                  <a:pt x="9284" y="23901"/>
                </a:moveTo>
                <a:lnTo>
                  <a:pt x="9589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0"/>
                </a:lnTo>
                <a:lnTo>
                  <a:pt x="17693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9"/>
                </a:lnTo>
                <a:lnTo>
                  <a:pt x="35259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4" y="30286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60" y="9271"/>
                </a:lnTo>
                <a:lnTo>
                  <a:pt x="42865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0"/>
                </a:lnTo>
                <a:lnTo>
                  <a:pt x="14010" y="1991"/>
                </a:lnTo>
                <a:lnTo>
                  <a:pt x="10896" y="3337"/>
                </a:lnTo>
                <a:lnTo>
                  <a:pt x="8294" y="5217"/>
                </a:lnTo>
                <a:lnTo>
                  <a:pt x="4140" y="10069"/>
                </a:lnTo>
                <a:lnTo>
                  <a:pt x="2580" y="12938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34" h="53643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5" y="52981"/>
                </a:lnTo>
                <a:lnTo>
                  <a:pt x="34761" y="51610"/>
                </a:lnTo>
                <a:lnTo>
                  <a:pt x="37886" y="50264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0"/>
                </a:lnTo>
                <a:lnTo>
                  <a:pt x="31179" y="4469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719499" y="3875025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758227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80540" y="3852327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7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8" y="39611"/>
                </a:lnTo>
                <a:lnTo>
                  <a:pt x="35918" y="59155"/>
                </a:lnTo>
                <a:lnTo>
                  <a:pt x="33174" y="62420"/>
                </a:lnTo>
                <a:lnTo>
                  <a:pt x="29427" y="65825"/>
                </a:lnTo>
                <a:lnTo>
                  <a:pt x="25985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512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6"/>
                </a:lnTo>
                <a:lnTo>
                  <a:pt x="44921" y="1687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59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80" y="23331"/>
                </a:lnTo>
                <a:lnTo>
                  <a:pt x="11963" y="24612"/>
                </a:lnTo>
                <a:lnTo>
                  <a:pt x="9335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1" y="35394"/>
                </a:lnTo>
                <a:lnTo>
                  <a:pt x="1361" y="38785"/>
                </a:lnTo>
                <a:lnTo>
                  <a:pt x="447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867451" y="3875025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8" y="9461"/>
                </a:lnTo>
                <a:lnTo>
                  <a:pt x="28451" y="818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37" y="2566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902934" y="3875025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79" y="9577"/>
                </a:lnTo>
                <a:lnTo>
                  <a:pt x="2706" y="12409"/>
                </a:lnTo>
                <a:lnTo>
                  <a:pt x="1626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6" y="38682"/>
                </a:lnTo>
                <a:lnTo>
                  <a:pt x="2616" y="41997"/>
                </a:lnTo>
                <a:lnTo>
                  <a:pt x="4179" y="44766"/>
                </a:lnTo>
                <a:lnTo>
                  <a:pt x="6234" y="4697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0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55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03"/>
                </a:lnTo>
                <a:lnTo>
                  <a:pt x="11544" y="39992"/>
                </a:lnTo>
                <a:lnTo>
                  <a:pt x="10097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8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0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54"/>
                </a:lnTo>
                <a:lnTo>
                  <a:pt x="10831" y="3110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962067" y="387502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68"/>
                </a:moveTo>
                <a:lnTo>
                  <a:pt x="33093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09"/>
                </a:lnTo>
                <a:lnTo>
                  <a:pt x="41756" y="15025"/>
                </a:lnTo>
                <a:lnTo>
                  <a:pt x="40563" y="10082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3" y="0"/>
                </a:lnTo>
                <a:lnTo>
                  <a:pt x="19036" y="712"/>
                </a:lnTo>
                <a:lnTo>
                  <a:pt x="16306" y="2133"/>
                </a:lnTo>
                <a:lnTo>
                  <a:pt x="13575" y="3567"/>
                </a:lnTo>
                <a:lnTo>
                  <a:pt x="10831" y="5816"/>
                </a:lnTo>
                <a:lnTo>
                  <a:pt x="8077" y="8891"/>
                </a:lnTo>
                <a:lnTo>
                  <a:pt x="8077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4"/>
                </a:lnTo>
                <a:lnTo>
                  <a:pt x="18247" y="8545"/>
                </a:lnTo>
                <a:lnTo>
                  <a:pt x="22733" y="7747"/>
                </a:lnTo>
                <a:lnTo>
                  <a:pt x="25995" y="8077"/>
                </a:lnTo>
                <a:lnTo>
                  <a:pt x="28637" y="9373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3" y="19889"/>
                </a:lnTo>
                <a:lnTo>
                  <a:pt x="33093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017061" y="3875025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1"/>
                </a:moveTo>
                <a:lnTo>
                  <a:pt x="9589" y="21333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7" y="11160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08"/>
                </a:lnTo>
                <a:lnTo>
                  <a:pt x="38825" y="19415"/>
                </a:lnTo>
                <a:lnTo>
                  <a:pt x="39559" y="24268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5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0" y="37285"/>
                </a:lnTo>
                <a:lnTo>
                  <a:pt x="48312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0"/>
                </a:lnTo>
                <a:lnTo>
                  <a:pt x="14006" y="1991"/>
                </a:lnTo>
                <a:lnTo>
                  <a:pt x="10896" y="3337"/>
                </a:lnTo>
                <a:lnTo>
                  <a:pt x="8294" y="5217"/>
                </a:lnTo>
                <a:lnTo>
                  <a:pt x="4138" y="10069"/>
                </a:lnTo>
                <a:lnTo>
                  <a:pt x="2576" y="12938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44" h="53643">
                <a:moveTo>
                  <a:pt x="26974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1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72" y="53060"/>
                </a:lnTo>
                <a:lnTo>
                  <a:pt x="19864" y="53643"/>
                </a:lnTo>
                <a:lnTo>
                  <a:pt x="28003" y="53643"/>
                </a:lnTo>
                <a:lnTo>
                  <a:pt x="31621" y="52981"/>
                </a:lnTo>
                <a:lnTo>
                  <a:pt x="34761" y="51610"/>
                </a:lnTo>
                <a:lnTo>
                  <a:pt x="37885" y="50264"/>
                </a:lnTo>
                <a:lnTo>
                  <a:pt x="38685" y="34657"/>
                </a:lnTo>
                <a:lnTo>
                  <a:pt x="37186" y="39038"/>
                </a:lnTo>
                <a:lnTo>
                  <a:pt x="34710" y="42440"/>
                </a:lnTo>
                <a:lnTo>
                  <a:pt x="31178" y="4469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074117" y="3875778"/>
            <a:ext cx="73734" cy="52109"/>
          </a:xfrm>
          <a:custGeom>
            <a:avLst/>
            <a:gdLst/>
            <a:ahLst/>
            <a:cxnLst/>
            <a:rect l="l" t="t" r="r" b="b"/>
            <a:pathLst>
              <a:path w="73734" h="52109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8" y="14806"/>
                </a:lnTo>
                <a:lnTo>
                  <a:pt x="36564" y="14806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62" y="52109"/>
                </a:lnTo>
                <a:lnTo>
                  <a:pt x="58863" y="50241"/>
                </a:lnTo>
                <a:lnTo>
                  <a:pt x="73252" y="3848"/>
                </a:lnTo>
                <a:lnTo>
                  <a:pt x="73734" y="1576"/>
                </a:lnTo>
                <a:lnTo>
                  <a:pt x="73202" y="471"/>
                </a:lnTo>
                <a:lnTo>
                  <a:pt x="70434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0" y="41997"/>
                </a:lnTo>
                <a:lnTo>
                  <a:pt x="52958" y="41997"/>
                </a:lnTo>
                <a:lnTo>
                  <a:pt x="41287" y="1626"/>
                </a:lnTo>
                <a:lnTo>
                  <a:pt x="40957" y="863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0" y="0"/>
                </a:lnTo>
                <a:lnTo>
                  <a:pt x="2908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159552" y="387502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8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60" y="15025"/>
                </a:lnTo>
                <a:lnTo>
                  <a:pt x="40563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33"/>
                </a:lnTo>
                <a:lnTo>
                  <a:pt x="13575" y="3567"/>
                </a:lnTo>
                <a:lnTo>
                  <a:pt x="10831" y="5816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5" y="11734"/>
                </a:lnTo>
                <a:lnTo>
                  <a:pt x="18251" y="8545"/>
                </a:lnTo>
                <a:lnTo>
                  <a:pt x="22732" y="7747"/>
                </a:lnTo>
                <a:lnTo>
                  <a:pt x="25998" y="8077"/>
                </a:lnTo>
                <a:lnTo>
                  <a:pt x="28637" y="9373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214719" y="387502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7"/>
                </a:lnTo>
                <a:lnTo>
                  <a:pt x="2706" y="12409"/>
                </a:lnTo>
                <a:lnTo>
                  <a:pt x="1626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1997"/>
                </a:lnTo>
                <a:lnTo>
                  <a:pt x="4164" y="44766"/>
                </a:lnTo>
                <a:lnTo>
                  <a:pt x="6234" y="4697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3" y="43103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9348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54"/>
                </a:lnTo>
                <a:lnTo>
                  <a:pt x="10831" y="3110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270764" y="3908703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8"/>
                </a:moveTo>
                <a:lnTo>
                  <a:pt x="12760" y="8103"/>
                </a:lnTo>
                <a:lnTo>
                  <a:pt x="10882" y="4446"/>
                </a:lnTo>
                <a:lnTo>
                  <a:pt x="9841" y="0"/>
                </a:lnTo>
                <a:lnTo>
                  <a:pt x="8153" y="16496"/>
                </a:lnTo>
                <a:lnTo>
                  <a:pt x="13218" y="19278"/>
                </a:lnTo>
                <a:close/>
              </a:path>
              <a:path w="13218" h="75653">
                <a:moveTo>
                  <a:pt x="36943" y="11125"/>
                </a:moveTo>
                <a:lnTo>
                  <a:pt x="37017" y="18136"/>
                </a:lnTo>
                <a:lnTo>
                  <a:pt x="39625" y="19239"/>
                </a:lnTo>
                <a:lnTo>
                  <a:pt x="42353" y="19239"/>
                </a:lnTo>
                <a:lnTo>
                  <a:pt x="44919" y="17590"/>
                </a:lnTo>
                <a:lnTo>
                  <a:pt x="44919" y="-54687"/>
                </a:lnTo>
                <a:lnTo>
                  <a:pt x="44678" y="-55421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70"/>
                </a:lnTo>
                <a:lnTo>
                  <a:pt x="26517" y="-33058"/>
                </a:lnTo>
                <a:lnTo>
                  <a:pt x="23900" y="-33680"/>
                </a:lnTo>
                <a:lnTo>
                  <a:pt x="17613" y="-33680"/>
                </a:lnTo>
                <a:lnTo>
                  <a:pt x="14579" y="-33044"/>
                </a:lnTo>
                <a:lnTo>
                  <a:pt x="11962" y="-31762"/>
                </a:lnTo>
                <a:lnTo>
                  <a:pt x="9334" y="-30480"/>
                </a:lnTo>
                <a:lnTo>
                  <a:pt x="7134" y="-28651"/>
                </a:lnTo>
                <a:lnTo>
                  <a:pt x="3592" y="-23874"/>
                </a:lnTo>
                <a:lnTo>
                  <a:pt x="2260" y="-20980"/>
                </a:lnTo>
                <a:lnTo>
                  <a:pt x="1346" y="-17589"/>
                </a:lnTo>
                <a:lnTo>
                  <a:pt x="441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55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79"/>
                </a:lnTo>
                <a:lnTo>
                  <a:pt x="4521" y="12244"/>
                </a:lnTo>
                <a:lnTo>
                  <a:pt x="8153" y="16496"/>
                </a:lnTo>
                <a:lnTo>
                  <a:pt x="9841" y="0"/>
                </a:lnTo>
                <a:lnTo>
                  <a:pt x="9269" y="-4751"/>
                </a:lnTo>
                <a:lnTo>
                  <a:pt x="9269" y="-9525"/>
                </a:lnTo>
                <a:lnTo>
                  <a:pt x="9956" y="-14046"/>
                </a:lnTo>
                <a:lnTo>
                  <a:pt x="11123" y="-18287"/>
                </a:lnTo>
                <a:lnTo>
                  <a:pt x="13117" y="-21830"/>
                </a:lnTo>
                <a:lnTo>
                  <a:pt x="16001" y="-24357"/>
                </a:lnTo>
                <a:lnTo>
                  <a:pt x="19532" y="-25984"/>
                </a:lnTo>
                <a:lnTo>
                  <a:pt x="24267" y="-25984"/>
                </a:lnTo>
                <a:lnTo>
                  <a:pt x="28892" y="-23622"/>
                </a:lnTo>
                <a:lnTo>
                  <a:pt x="33489" y="-19759"/>
                </a:lnTo>
                <a:lnTo>
                  <a:pt x="35913" y="-16763"/>
                </a:lnTo>
                <a:lnTo>
                  <a:pt x="35913" y="2780"/>
                </a:lnTo>
                <a:lnTo>
                  <a:pt x="33158" y="6045"/>
                </a:lnTo>
                <a:lnTo>
                  <a:pt x="29425" y="9450"/>
                </a:lnTo>
                <a:lnTo>
                  <a:pt x="25970" y="11520"/>
                </a:lnTo>
                <a:lnTo>
                  <a:pt x="22618" y="12330"/>
                </a:lnTo>
                <a:lnTo>
                  <a:pt x="19075" y="12330"/>
                </a:lnTo>
                <a:lnTo>
                  <a:pt x="15568" y="10667"/>
                </a:lnTo>
                <a:lnTo>
                  <a:pt x="12760" y="8103"/>
                </a:lnTo>
                <a:lnTo>
                  <a:pt x="13218" y="19278"/>
                </a:lnTo>
                <a:lnTo>
                  <a:pt x="16267" y="19977"/>
                </a:lnTo>
                <a:lnTo>
                  <a:pt x="23136" y="19977"/>
                </a:lnTo>
                <a:lnTo>
                  <a:pt x="26174" y="19202"/>
                </a:lnTo>
                <a:lnTo>
                  <a:pt x="28943" y="17640"/>
                </a:lnTo>
                <a:lnTo>
                  <a:pt x="31711" y="16092"/>
                </a:lnTo>
                <a:lnTo>
                  <a:pt x="34378" y="13917"/>
                </a:lnTo>
                <a:lnTo>
                  <a:pt x="36943" y="11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704060" y="3991424"/>
            <a:ext cx="52472" cy="70483"/>
          </a:xfrm>
          <a:custGeom>
            <a:avLst/>
            <a:gdLst/>
            <a:ahLst/>
            <a:cxnLst/>
            <a:rect l="l" t="t" r="r" b="b"/>
            <a:pathLst>
              <a:path w="52472" h="70483">
                <a:moveTo>
                  <a:pt x="21904" y="69771"/>
                </a:moveTo>
                <a:lnTo>
                  <a:pt x="24598" y="70483"/>
                </a:lnTo>
                <a:lnTo>
                  <a:pt x="27873" y="70483"/>
                </a:lnTo>
                <a:lnTo>
                  <a:pt x="30883" y="68807"/>
                </a:lnTo>
                <a:lnTo>
                  <a:pt x="30883" y="7923"/>
                </a:lnTo>
                <a:lnTo>
                  <a:pt x="50633" y="7923"/>
                </a:lnTo>
                <a:lnTo>
                  <a:pt x="52181" y="6717"/>
                </a:lnTo>
                <a:lnTo>
                  <a:pt x="52472" y="4010"/>
                </a:lnTo>
                <a:lnTo>
                  <a:pt x="52437" y="2717"/>
                </a:lnTo>
                <a:lnTo>
                  <a:pt x="50633" y="0"/>
                </a:lnTo>
                <a:lnTo>
                  <a:pt x="1240" y="60"/>
                </a:lnTo>
                <a:lnTo>
                  <a:pt x="0" y="2717"/>
                </a:lnTo>
                <a:lnTo>
                  <a:pt x="0" y="5295"/>
                </a:lnTo>
                <a:lnTo>
                  <a:pt x="1799" y="7923"/>
                </a:lnTo>
                <a:lnTo>
                  <a:pt x="21549" y="7923"/>
                </a:lnTo>
                <a:lnTo>
                  <a:pt x="21549" y="68807"/>
                </a:lnTo>
                <a:lnTo>
                  <a:pt x="21904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765335" y="400900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6" y="7265"/>
                </a:lnTo>
                <a:lnTo>
                  <a:pt x="22086" y="7265"/>
                </a:lnTo>
                <a:lnTo>
                  <a:pt x="25232" y="7999"/>
                </a:lnTo>
                <a:lnTo>
                  <a:pt x="27799" y="9208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824530" y="4009006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68"/>
                </a:lnTo>
                <a:lnTo>
                  <a:pt x="33314" y="52006"/>
                </a:lnTo>
                <a:lnTo>
                  <a:pt x="35957" y="52920"/>
                </a:lnTo>
                <a:lnTo>
                  <a:pt x="39193" y="52920"/>
                </a:lnTo>
                <a:lnTo>
                  <a:pt x="42052" y="51268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41" y="709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66" y="11732"/>
                </a:lnTo>
                <a:lnTo>
                  <a:pt x="18252" y="8547"/>
                </a:lnTo>
                <a:lnTo>
                  <a:pt x="22734" y="7744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48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885492" y="3986081"/>
            <a:ext cx="40096" cy="75885"/>
          </a:xfrm>
          <a:custGeom>
            <a:avLst/>
            <a:gdLst/>
            <a:ahLst/>
            <a:cxnLst/>
            <a:rect l="l" t="t" r="r" b="b"/>
            <a:pathLst>
              <a:path w="40096" h="75885">
                <a:moveTo>
                  <a:pt x="36630" y="28130"/>
                </a:moveTo>
                <a:lnTo>
                  <a:pt x="37785" y="26607"/>
                </a:lnTo>
                <a:lnTo>
                  <a:pt x="36208" y="23815"/>
                </a:lnTo>
                <a:lnTo>
                  <a:pt x="33314" y="23674"/>
                </a:lnTo>
                <a:lnTo>
                  <a:pt x="30469" y="23815"/>
                </a:lnTo>
                <a:lnTo>
                  <a:pt x="27396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lnTo>
                  <a:pt x="8953" y="47117"/>
                </a:lnTo>
                <a:lnTo>
                  <a:pt x="29566" y="74142"/>
                </a:lnTo>
                <a:lnTo>
                  <a:pt x="31788" y="75643"/>
                </a:lnTo>
                <a:lnTo>
                  <a:pt x="34405" y="75885"/>
                </a:lnTo>
                <a:lnTo>
                  <a:pt x="37097" y="75845"/>
                </a:lnTo>
                <a:lnTo>
                  <a:pt x="40096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30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967806" y="3991416"/>
            <a:ext cx="76338" cy="70549"/>
          </a:xfrm>
          <a:custGeom>
            <a:avLst/>
            <a:gdLst/>
            <a:ahLst/>
            <a:cxnLst/>
            <a:rect l="l" t="t" r="r" b="b"/>
            <a:pathLst>
              <a:path w="76338" h="70549">
                <a:moveTo>
                  <a:pt x="9320" y="7658"/>
                </a:moveTo>
                <a:lnTo>
                  <a:pt x="33044" y="69074"/>
                </a:lnTo>
                <a:lnTo>
                  <a:pt x="34289" y="70128"/>
                </a:lnTo>
                <a:lnTo>
                  <a:pt x="36842" y="70549"/>
                </a:lnTo>
                <a:lnTo>
                  <a:pt x="39470" y="70459"/>
                </a:lnTo>
                <a:lnTo>
                  <a:pt x="42148" y="69074"/>
                </a:lnTo>
                <a:lnTo>
                  <a:pt x="66902" y="7658"/>
                </a:lnTo>
                <a:lnTo>
                  <a:pt x="67003" y="68807"/>
                </a:lnTo>
                <a:lnTo>
                  <a:pt x="67983" y="70092"/>
                </a:lnTo>
                <a:lnTo>
                  <a:pt x="70787" y="70549"/>
                </a:lnTo>
                <a:lnTo>
                  <a:pt x="73328" y="70498"/>
                </a:lnTo>
                <a:lnTo>
                  <a:pt x="76338" y="68807"/>
                </a:lnTo>
                <a:lnTo>
                  <a:pt x="76338" y="4230"/>
                </a:lnTo>
                <a:lnTo>
                  <a:pt x="75157" y="1004"/>
                </a:lnTo>
                <a:lnTo>
                  <a:pt x="72313" y="0"/>
                </a:lnTo>
                <a:lnTo>
                  <a:pt x="66305" y="0"/>
                </a:lnTo>
                <a:lnTo>
                  <a:pt x="63179" y="494"/>
                </a:lnTo>
                <a:lnTo>
                  <a:pt x="60411" y="3100"/>
                </a:lnTo>
                <a:lnTo>
                  <a:pt x="59080" y="5868"/>
                </a:lnTo>
                <a:lnTo>
                  <a:pt x="38188" y="56541"/>
                </a:lnTo>
                <a:lnTo>
                  <a:pt x="37922" y="56541"/>
                </a:lnTo>
                <a:lnTo>
                  <a:pt x="17842" y="5702"/>
                </a:lnTo>
                <a:lnTo>
                  <a:pt x="17510" y="4723"/>
                </a:lnTo>
                <a:lnTo>
                  <a:pt x="15695" y="1828"/>
                </a:lnTo>
                <a:lnTo>
                  <a:pt x="12722" y="317"/>
                </a:lnTo>
                <a:lnTo>
                  <a:pt x="9638" y="0"/>
                </a:lnTo>
                <a:lnTo>
                  <a:pt x="3910" y="0"/>
                </a:lnTo>
                <a:lnTo>
                  <a:pt x="406" y="1624"/>
                </a:lnTo>
                <a:lnTo>
                  <a:pt x="0" y="4230"/>
                </a:lnTo>
                <a:lnTo>
                  <a:pt x="0" y="68807"/>
                </a:lnTo>
                <a:lnTo>
                  <a:pt x="914" y="70092"/>
                </a:lnTo>
                <a:lnTo>
                  <a:pt x="3682" y="70549"/>
                </a:lnTo>
                <a:lnTo>
                  <a:pt x="6271" y="70498"/>
                </a:lnTo>
                <a:lnTo>
                  <a:pt x="9320" y="68807"/>
                </a:lnTo>
                <a:lnTo>
                  <a:pt x="9320" y="7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061244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7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15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120442" y="4009006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54"/>
                </a:lnTo>
                <a:lnTo>
                  <a:pt x="30567" y="543"/>
                </a:lnTo>
                <a:lnTo>
                  <a:pt x="27835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8"/>
                </a:lnTo>
                <a:lnTo>
                  <a:pt x="191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4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181136" y="400978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1" y="3886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5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8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2"/>
                </a:lnTo>
                <a:lnTo>
                  <a:pt x="41856" y="924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236067" y="3985667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39" y="12989"/>
                </a:moveTo>
                <a:lnTo>
                  <a:pt x="8622" y="15923"/>
                </a:lnTo>
                <a:lnTo>
                  <a:pt x="8622" y="24368"/>
                </a:lnTo>
                <a:lnTo>
                  <a:pt x="1739" y="24368"/>
                </a:lnTo>
                <a:lnTo>
                  <a:pt x="292" y="25513"/>
                </a:lnTo>
                <a:lnTo>
                  <a:pt x="0" y="28116"/>
                </a:lnTo>
                <a:lnTo>
                  <a:pt x="1739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0" y="75539"/>
                </a:lnTo>
                <a:lnTo>
                  <a:pt x="11541" y="76262"/>
                </a:lnTo>
                <a:lnTo>
                  <a:pt x="14716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4" y="31799"/>
                </a:lnTo>
                <a:lnTo>
                  <a:pt x="30161" y="30351"/>
                </a:lnTo>
                <a:lnTo>
                  <a:pt x="30327" y="27418"/>
                </a:lnTo>
                <a:lnTo>
                  <a:pt x="28534" y="24368"/>
                </a:lnTo>
                <a:lnTo>
                  <a:pt x="17640" y="24368"/>
                </a:lnTo>
                <a:lnTo>
                  <a:pt x="17752" y="15163"/>
                </a:lnTo>
                <a:lnTo>
                  <a:pt x="18260" y="12240"/>
                </a:lnTo>
                <a:lnTo>
                  <a:pt x="20599" y="8521"/>
                </a:lnTo>
                <a:lnTo>
                  <a:pt x="23620" y="7442"/>
                </a:lnTo>
                <a:lnTo>
                  <a:pt x="26795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5" y="5699"/>
                </a:lnTo>
                <a:lnTo>
                  <a:pt x="32955" y="3935"/>
                </a:lnTo>
                <a:lnTo>
                  <a:pt x="30820" y="1116"/>
                </a:lnTo>
                <a:lnTo>
                  <a:pt x="28051" y="353"/>
                </a:lnTo>
                <a:lnTo>
                  <a:pt x="24358" y="0"/>
                </a:lnTo>
                <a:lnTo>
                  <a:pt x="21676" y="0"/>
                </a:lnTo>
                <a:lnTo>
                  <a:pt x="19364" y="367"/>
                </a:lnTo>
                <a:lnTo>
                  <a:pt x="15415" y="1854"/>
                </a:lnTo>
                <a:lnTo>
                  <a:pt x="12481" y="4558"/>
                </a:lnTo>
                <a:lnTo>
                  <a:pt x="10210" y="8115"/>
                </a:lnTo>
                <a:lnTo>
                  <a:pt x="8939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275876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19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32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4"/>
                </a:lnTo>
                <a:lnTo>
                  <a:pt x="7214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3" y="8050"/>
                </a:lnTo>
                <a:lnTo>
                  <a:pt x="17819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0999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331655" y="400905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09"/>
                </a:lnTo>
                <a:lnTo>
                  <a:pt x="15076" y="9194"/>
                </a:lnTo>
                <a:lnTo>
                  <a:pt x="18378" y="7542"/>
                </a:lnTo>
                <a:lnTo>
                  <a:pt x="24778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51"/>
                </a:lnTo>
                <a:lnTo>
                  <a:pt x="34646" y="3200"/>
                </a:lnTo>
                <a:lnTo>
                  <a:pt x="31360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9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8" y="45464"/>
                </a:lnTo>
                <a:lnTo>
                  <a:pt x="15433" y="43905"/>
                </a:lnTo>
                <a:lnTo>
                  <a:pt x="12854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378091" y="3996709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68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424337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20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5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8"/>
                </a:lnTo>
                <a:lnTo>
                  <a:pt x="9006" y="32943"/>
                </a:lnTo>
                <a:lnTo>
                  <a:pt x="9006" y="1662"/>
                </a:lnTo>
                <a:lnTo>
                  <a:pt x="8790" y="924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4" y="37843"/>
                </a:lnTo>
                <a:lnTo>
                  <a:pt x="1487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8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485569" y="4009010"/>
            <a:ext cx="28534" cy="52919"/>
          </a:xfrm>
          <a:custGeom>
            <a:avLst/>
            <a:gdLst/>
            <a:ahLst/>
            <a:cxnLst/>
            <a:rect l="l" t="t" r="r" b="b"/>
            <a:pathLst>
              <a:path w="28534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1"/>
                </a:lnTo>
                <a:lnTo>
                  <a:pt x="28371" y="8608"/>
                </a:lnTo>
                <a:lnTo>
                  <a:pt x="28534" y="5637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84" y="659"/>
                </a:lnTo>
                <a:lnTo>
                  <a:pt x="14133" y="2562"/>
                </a:lnTo>
                <a:lnTo>
                  <a:pt x="10678" y="5994"/>
                </a:lnTo>
                <a:lnTo>
                  <a:pt x="8075" y="9547"/>
                </a:lnTo>
                <a:lnTo>
                  <a:pt x="8075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6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523589" y="400900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81" y="8331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5"/>
                </a:lnTo>
                <a:lnTo>
                  <a:pt x="9269" y="22075"/>
                </a:lnTo>
                <a:lnTo>
                  <a:pt x="9345" y="20092"/>
                </a:lnTo>
                <a:lnTo>
                  <a:pt x="10833" y="3114"/>
                </a:lnTo>
                <a:lnTo>
                  <a:pt x="8355" y="4903"/>
                </a:lnTo>
                <a:lnTo>
                  <a:pt x="4281" y="9577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5" y="44781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46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1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3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812" y="12917"/>
                </a:lnTo>
                <a:lnTo>
                  <a:pt x="15454" y="9083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585264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2"/>
                </a:lnTo>
                <a:lnTo>
                  <a:pt x="10681" y="5994"/>
                </a:lnTo>
                <a:lnTo>
                  <a:pt x="8078" y="9547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9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622624" y="400900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01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48" y="4371"/>
                </a:lnTo>
                <a:lnTo>
                  <a:pt x="3045" y="7214"/>
                </a:lnTo>
                <a:lnTo>
                  <a:pt x="1573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67" y="30798"/>
                </a:lnTo>
                <a:lnTo>
                  <a:pt x="20711" y="31979"/>
                </a:lnTo>
                <a:lnTo>
                  <a:pt x="23964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60"/>
                </a:lnTo>
                <a:lnTo>
                  <a:pt x="6159" y="44157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33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4" y="51944"/>
                </a:lnTo>
                <a:lnTo>
                  <a:pt x="29246" y="49583"/>
                </a:lnTo>
                <a:lnTo>
                  <a:pt x="32256" y="46610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2" y="32551"/>
                </a:lnTo>
                <a:lnTo>
                  <a:pt x="31874" y="29733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5"/>
                </a:lnTo>
                <a:lnTo>
                  <a:pt x="19123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8"/>
                </a:lnTo>
                <a:lnTo>
                  <a:pt x="9763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114"/>
                </a:lnTo>
                <a:lnTo>
                  <a:pt x="18882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694534" y="3985667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3" y="12989"/>
                </a:moveTo>
                <a:lnTo>
                  <a:pt x="8622" y="15923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16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75" y="30351"/>
                </a:lnTo>
                <a:lnTo>
                  <a:pt x="30326" y="27418"/>
                </a:lnTo>
                <a:lnTo>
                  <a:pt x="28548" y="24368"/>
                </a:lnTo>
                <a:lnTo>
                  <a:pt x="17640" y="24368"/>
                </a:lnTo>
                <a:lnTo>
                  <a:pt x="17766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4" y="5699"/>
                </a:lnTo>
                <a:lnTo>
                  <a:pt x="32969" y="3935"/>
                </a:lnTo>
                <a:lnTo>
                  <a:pt x="30822" y="1116"/>
                </a:lnTo>
                <a:lnTo>
                  <a:pt x="28055" y="353"/>
                </a:lnTo>
                <a:lnTo>
                  <a:pt x="24357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15"/>
                </a:lnTo>
                <a:lnTo>
                  <a:pt x="894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737662" y="4009010"/>
            <a:ext cx="28538" cy="52919"/>
          </a:xfrm>
          <a:custGeom>
            <a:avLst/>
            <a:gdLst/>
            <a:ahLst/>
            <a:cxnLst/>
            <a:rect l="l" t="t" r="r" b="b"/>
            <a:pathLst>
              <a:path w="28538" h="52919">
                <a:moveTo>
                  <a:pt x="1729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8" y="9461"/>
                </a:lnTo>
                <a:lnTo>
                  <a:pt x="28371" y="8608"/>
                </a:lnTo>
                <a:lnTo>
                  <a:pt x="28538" y="5637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37" y="2562"/>
                </a:lnTo>
                <a:lnTo>
                  <a:pt x="10681" y="5994"/>
                </a:lnTo>
                <a:lnTo>
                  <a:pt x="8078" y="9547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17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775510" y="400900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93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7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44" y="30290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8" y="9270"/>
                </a:lnTo>
                <a:lnTo>
                  <a:pt x="42865" y="6998"/>
                </a:lnTo>
                <a:lnTo>
                  <a:pt x="38393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80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74" y="51865"/>
                </a:lnTo>
                <a:lnTo>
                  <a:pt x="16372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4"/>
                </a:lnTo>
                <a:lnTo>
                  <a:pt x="37886" y="50267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840526" y="4009006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197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42" y="51268"/>
                </a:lnTo>
                <a:lnTo>
                  <a:pt x="72442" y="17651"/>
                </a:lnTo>
                <a:lnTo>
                  <a:pt x="72161" y="15022"/>
                </a:lnTo>
                <a:lnTo>
                  <a:pt x="71045" y="10083"/>
                </a:lnTo>
                <a:lnTo>
                  <a:pt x="68784" y="6070"/>
                </a:lnTo>
                <a:lnTo>
                  <a:pt x="65735" y="2754"/>
                </a:lnTo>
                <a:lnTo>
                  <a:pt x="61455" y="543"/>
                </a:lnTo>
                <a:lnTo>
                  <a:pt x="58827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39" y="2171"/>
                </a:lnTo>
                <a:lnTo>
                  <a:pt x="45060" y="3910"/>
                </a:lnTo>
                <a:lnTo>
                  <a:pt x="42137" y="6386"/>
                </a:lnTo>
                <a:lnTo>
                  <a:pt x="38962" y="9651"/>
                </a:lnTo>
                <a:lnTo>
                  <a:pt x="36791" y="5713"/>
                </a:lnTo>
                <a:lnTo>
                  <a:pt x="33641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29" y="0"/>
                </a:lnTo>
                <a:lnTo>
                  <a:pt x="21286" y="0"/>
                </a:lnTo>
                <a:lnTo>
                  <a:pt x="18682" y="709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68"/>
                </a:lnTo>
                <a:lnTo>
                  <a:pt x="8952" y="17129"/>
                </a:lnTo>
                <a:lnTo>
                  <a:pt x="11418" y="14058"/>
                </a:lnTo>
                <a:lnTo>
                  <a:pt x="15800" y="10144"/>
                </a:lnTo>
                <a:lnTo>
                  <a:pt x="19975" y="7744"/>
                </a:lnTo>
                <a:lnTo>
                  <a:pt x="23698" y="7744"/>
                </a:lnTo>
                <a:lnTo>
                  <a:pt x="26351" y="8723"/>
                </a:lnTo>
                <a:lnTo>
                  <a:pt x="29361" y="11556"/>
                </a:lnTo>
                <a:lnTo>
                  <a:pt x="30746" y="14249"/>
                </a:lnTo>
                <a:lnTo>
                  <a:pt x="31546" y="17651"/>
                </a:lnTo>
                <a:lnTo>
                  <a:pt x="31751" y="21589"/>
                </a:lnTo>
                <a:lnTo>
                  <a:pt x="31751" y="51268"/>
                </a:lnTo>
                <a:lnTo>
                  <a:pt x="32068" y="52197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4" y="51268"/>
                </a:lnTo>
                <a:lnTo>
                  <a:pt x="40704" y="17129"/>
                </a:lnTo>
                <a:lnTo>
                  <a:pt x="43192" y="14058"/>
                </a:lnTo>
                <a:lnTo>
                  <a:pt x="47562" y="10144"/>
                </a:lnTo>
                <a:lnTo>
                  <a:pt x="51713" y="7744"/>
                </a:lnTo>
                <a:lnTo>
                  <a:pt x="55435" y="7744"/>
                </a:lnTo>
                <a:lnTo>
                  <a:pt x="58113" y="8723"/>
                </a:lnTo>
                <a:lnTo>
                  <a:pt x="61149" y="11556"/>
                </a:lnTo>
                <a:lnTo>
                  <a:pt x="62520" y="14249"/>
                </a:lnTo>
                <a:lnTo>
                  <a:pt x="63258" y="17651"/>
                </a:lnTo>
                <a:lnTo>
                  <a:pt x="63435" y="21589"/>
                </a:lnTo>
                <a:lnTo>
                  <a:pt x="63435" y="51268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961576" y="3991410"/>
            <a:ext cx="39066" cy="70220"/>
          </a:xfrm>
          <a:custGeom>
            <a:avLst/>
            <a:gdLst/>
            <a:ahLst/>
            <a:cxnLst/>
            <a:rect l="l" t="t" r="r" b="b"/>
            <a:pathLst>
              <a:path w="39066" h="70220">
                <a:moveTo>
                  <a:pt x="39066" y="66372"/>
                </a:moveTo>
                <a:lnTo>
                  <a:pt x="39027" y="65051"/>
                </a:lnTo>
                <a:lnTo>
                  <a:pt x="37172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1" y="37339"/>
                </a:lnTo>
                <a:lnTo>
                  <a:pt x="34620" y="35394"/>
                </a:lnTo>
                <a:lnTo>
                  <a:pt x="34696" y="32424"/>
                </a:lnTo>
                <a:lnTo>
                  <a:pt x="32881" y="29796"/>
                </a:lnTo>
                <a:lnTo>
                  <a:pt x="9334" y="29796"/>
                </a:lnTo>
                <a:lnTo>
                  <a:pt x="9334" y="7772"/>
                </a:lnTo>
                <a:lnTo>
                  <a:pt x="37082" y="7772"/>
                </a:lnTo>
                <a:lnTo>
                  <a:pt x="38583" y="5194"/>
                </a:lnTo>
                <a:lnTo>
                  <a:pt x="38583" y="2631"/>
                </a:lnTo>
                <a:lnTo>
                  <a:pt x="36791" y="0"/>
                </a:lnTo>
                <a:lnTo>
                  <a:pt x="3465" y="0"/>
                </a:lnTo>
                <a:lnTo>
                  <a:pt x="1104" y="852"/>
                </a:lnTo>
                <a:lnTo>
                  <a:pt x="0" y="3797"/>
                </a:lnTo>
                <a:lnTo>
                  <a:pt x="0" y="66423"/>
                </a:lnTo>
                <a:lnTo>
                  <a:pt x="370" y="68809"/>
                </a:lnTo>
                <a:lnTo>
                  <a:pt x="3465" y="70220"/>
                </a:lnTo>
                <a:lnTo>
                  <a:pt x="37172" y="70220"/>
                </a:lnTo>
                <a:lnTo>
                  <a:pt x="38760" y="68974"/>
                </a:lnTo>
                <a:lnTo>
                  <a:pt x="39066" y="66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017426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208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81" y="40143"/>
                </a:lnTo>
                <a:lnTo>
                  <a:pt x="9626" y="36968"/>
                </a:lnTo>
                <a:lnTo>
                  <a:pt x="9008" y="32943"/>
                </a:lnTo>
                <a:lnTo>
                  <a:pt x="9008" y="1662"/>
                </a:lnTo>
                <a:lnTo>
                  <a:pt x="8792" y="924"/>
                </a:lnTo>
                <a:lnTo>
                  <a:pt x="6098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0"/>
                </a:lnTo>
                <a:lnTo>
                  <a:pt x="3849" y="46836"/>
                </a:lnTo>
                <a:lnTo>
                  <a:pt x="7024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1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078659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297" y="9359"/>
                </a:moveTo>
                <a:lnTo>
                  <a:pt x="19928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374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6" y="0"/>
                </a:lnTo>
                <a:lnTo>
                  <a:pt x="17272" y="659"/>
                </a:lnTo>
                <a:lnTo>
                  <a:pt x="14136" y="2562"/>
                </a:lnTo>
                <a:lnTo>
                  <a:pt x="10680" y="5994"/>
                </a:lnTo>
                <a:lnTo>
                  <a:pt x="8078" y="9547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7" y="52919"/>
                </a:lnTo>
                <a:lnTo>
                  <a:pt x="6083" y="52919"/>
                </a:lnTo>
                <a:lnTo>
                  <a:pt x="8956" y="51267"/>
                </a:lnTo>
                <a:lnTo>
                  <a:pt x="8956" y="19137"/>
                </a:lnTo>
                <a:lnTo>
                  <a:pt x="11369" y="15466"/>
                </a:lnTo>
                <a:lnTo>
                  <a:pt x="14479" y="11617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116508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8" y="14591"/>
                </a:lnTo>
                <a:lnTo>
                  <a:pt x="14184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2" y="34657"/>
                </a:lnTo>
                <a:lnTo>
                  <a:pt x="37882" y="50267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41"/>
                </a:lnTo>
                <a:lnTo>
                  <a:pt x="47268" y="37285"/>
                </a:lnTo>
                <a:lnTo>
                  <a:pt x="48308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62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4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48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30" h="53658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7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181525" y="4009000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7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4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18"/>
                </a:lnTo>
                <a:lnTo>
                  <a:pt x="41263" y="43879"/>
                </a:lnTo>
                <a:lnTo>
                  <a:pt x="42619" y="41010"/>
                </a:lnTo>
                <a:lnTo>
                  <a:pt x="43549" y="37604"/>
                </a:lnTo>
                <a:lnTo>
                  <a:pt x="44463" y="34203"/>
                </a:lnTo>
                <a:lnTo>
                  <a:pt x="44921" y="30365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66"/>
                </a:lnTo>
                <a:lnTo>
                  <a:pt x="41972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42"/>
                </a:lnTo>
                <a:lnTo>
                  <a:pt x="16308" y="2249"/>
                </a:lnTo>
                <a:lnTo>
                  <a:pt x="13525" y="3926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1">
                <a:moveTo>
                  <a:pt x="7862" y="9006"/>
                </a:moveTo>
                <a:lnTo>
                  <a:pt x="7862" y="2109"/>
                </a:lnTo>
                <a:lnTo>
                  <a:pt x="5295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30"/>
                </a:lnTo>
                <a:lnTo>
                  <a:pt x="10248" y="47497"/>
                </a:lnTo>
                <a:lnTo>
                  <a:pt x="13806" y="50482"/>
                </a:lnTo>
                <a:lnTo>
                  <a:pt x="17308" y="52491"/>
                </a:lnTo>
                <a:lnTo>
                  <a:pt x="20980" y="53520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2" y="38177"/>
                </a:lnTo>
                <a:lnTo>
                  <a:pt x="31723" y="41795"/>
                </a:lnTo>
                <a:lnTo>
                  <a:pt x="28792" y="44322"/>
                </a:lnTo>
                <a:lnTo>
                  <a:pt x="25236" y="45949"/>
                </a:lnTo>
                <a:lnTo>
                  <a:pt x="20548" y="45949"/>
                </a:lnTo>
                <a:lnTo>
                  <a:pt x="15990" y="43573"/>
                </a:lnTo>
                <a:lnTo>
                  <a:pt x="11430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39232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3" y="3114"/>
                </a:lnTo>
                <a:lnTo>
                  <a:pt x="8359" y="4903"/>
                </a:lnTo>
                <a:lnTo>
                  <a:pt x="4281" y="9577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2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9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3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325531" y="400900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7" y="31482"/>
                </a:lnTo>
                <a:lnTo>
                  <a:pt x="15340" y="30060"/>
                </a:lnTo>
                <a:lnTo>
                  <a:pt x="18962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1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6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49"/>
                </a:lnTo>
                <a:lnTo>
                  <a:pt x="10144" y="1804"/>
                </a:lnTo>
                <a:lnTo>
                  <a:pt x="7226" y="2909"/>
                </a:lnTo>
                <a:lnTo>
                  <a:pt x="3503" y="5205"/>
                </a:lnTo>
                <a:lnTo>
                  <a:pt x="2387" y="7938"/>
                </a:lnTo>
                <a:lnTo>
                  <a:pt x="2689" y="11149"/>
                </a:lnTo>
                <a:lnTo>
                  <a:pt x="5270" y="12053"/>
                </a:lnTo>
                <a:lnTo>
                  <a:pt x="8150" y="10415"/>
                </a:lnTo>
                <a:lnTo>
                  <a:pt x="10793" y="9155"/>
                </a:lnTo>
                <a:lnTo>
                  <a:pt x="14084" y="8050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7999"/>
                </a:lnTo>
                <a:lnTo>
                  <a:pt x="27785" y="9208"/>
                </a:lnTo>
                <a:lnTo>
                  <a:pt x="30212" y="12330"/>
                </a:lnTo>
                <a:lnTo>
                  <a:pt x="31000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8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7" y="45083"/>
                </a:lnTo>
                <a:lnTo>
                  <a:pt x="3172" y="48474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79" y="42912"/>
                </a:lnTo>
                <a:lnTo>
                  <a:pt x="9169" y="38355"/>
                </a:ln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5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384727" y="4009006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68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68"/>
                </a:lnTo>
                <a:lnTo>
                  <a:pt x="42050" y="18007"/>
                </a:lnTo>
                <a:lnTo>
                  <a:pt x="41758" y="15022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0" y="543"/>
                </a:lnTo>
                <a:lnTo>
                  <a:pt x="27838" y="0"/>
                </a:lnTo>
                <a:lnTo>
                  <a:pt x="21793" y="0"/>
                </a:lnTo>
                <a:lnTo>
                  <a:pt x="19036" y="709"/>
                </a:lnTo>
                <a:lnTo>
                  <a:pt x="16306" y="2146"/>
                </a:lnTo>
                <a:lnTo>
                  <a:pt x="13575" y="3567"/>
                </a:lnTo>
                <a:lnTo>
                  <a:pt x="10831" y="5814"/>
                </a:lnTo>
                <a:lnTo>
                  <a:pt x="8077" y="8888"/>
                </a:lnTo>
                <a:lnTo>
                  <a:pt x="8077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68"/>
                </a:lnTo>
                <a:lnTo>
                  <a:pt x="8952" y="17129"/>
                </a:lnTo>
                <a:lnTo>
                  <a:pt x="11404" y="14058"/>
                </a:lnTo>
                <a:lnTo>
                  <a:pt x="13755" y="11732"/>
                </a:lnTo>
                <a:lnTo>
                  <a:pt x="18251" y="8547"/>
                </a:lnTo>
                <a:lnTo>
                  <a:pt x="22732" y="7744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48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442596" y="3986309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48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32"/>
                </a:lnTo>
                <a:lnTo>
                  <a:pt x="9842" y="56386"/>
                </a:lnTo>
                <a:lnTo>
                  <a:pt x="9274" y="51624"/>
                </a:lnTo>
                <a:lnTo>
                  <a:pt x="9274" y="46850"/>
                </a:lnTo>
                <a:lnTo>
                  <a:pt x="9958" y="42329"/>
                </a:lnTo>
                <a:lnTo>
                  <a:pt x="11127" y="38087"/>
                </a:lnTo>
                <a:lnTo>
                  <a:pt x="13119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8" y="39625"/>
                </a:lnTo>
                <a:lnTo>
                  <a:pt x="35918" y="59155"/>
                </a:lnTo>
                <a:lnTo>
                  <a:pt x="33159" y="62420"/>
                </a:lnTo>
                <a:lnTo>
                  <a:pt x="29427" y="65825"/>
                </a:lnTo>
                <a:lnTo>
                  <a:pt x="25974" y="67895"/>
                </a:lnTo>
                <a:lnTo>
                  <a:pt x="22619" y="68705"/>
                </a:lnTo>
                <a:lnTo>
                  <a:pt x="19076" y="6870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66"/>
                </a:lnTo>
                <a:lnTo>
                  <a:pt x="23141" y="76366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512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703"/>
                </a:lnTo>
                <a:lnTo>
                  <a:pt x="35918" y="30074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5" y="22694"/>
                </a:lnTo>
                <a:lnTo>
                  <a:pt x="17614" y="22694"/>
                </a:lnTo>
                <a:lnTo>
                  <a:pt x="14580" y="23331"/>
                </a:lnTo>
                <a:lnTo>
                  <a:pt x="11963" y="24612"/>
                </a:lnTo>
                <a:lnTo>
                  <a:pt x="9335" y="25909"/>
                </a:lnTo>
                <a:lnTo>
                  <a:pt x="7139" y="27738"/>
                </a:lnTo>
                <a:lnTo>
                  <a:pt x="3596" y="32511"/>
                </a:lnTo>
                <a:lnTo>
                  <a:pt x="2261" y="35394"/>
                </a:lnTo>
                <a:lnTo>
                  <a:pt x="1347" y="38785"/>
                </a:lnTo>
                <a:lnTo>
                  <a:pt x="447" y="42162"/>
                </a:lnTo>
                <a:lnTo>
                  <a:pt x="0" y="45949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6">
                <a:moveTo>
                  <a:pt x="10886" y="60832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528673" y="3991093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9" y="9662"/>
                </a:moveTo>
                <a:lnTo>
                  <a:pt x="29566" y="0"/>
                </a:lnTo>
                <a:lnTo>
                  <a:pt x="26175" y="137"/>
                </a:lnTo>
                <a:lnTo>
                  <a:pt x="23547" y="1954"/>
                </a:lnTo>
                <a:lnTo>
                  <a:pt x="0" y="67169"/>
                </a:lnTo>
                <a:lnTo>
                  <a:pt x="190" y="70469"/>
                </a:lnTo>
                <a:lnTo>
                  <a:pt x="2858" y="70865"/>
                </a:lnTo>
                <a:lnTo>
                  <a:pt x="6375" y="70761"/>
                </a:lnTo>
                <a:lnTo>
                  <a:pt x="9053" y="68972"/>
                </a:lnTo>
                <a:lnTo>
                  <a:pt x="14810" y="52095"/>
                </a:lnTo>
                <a:lnTo>
                  <a:pt x="17146" y="44665"/>
                </a:lnTo>
                <a:lnTo>
                  <a:pt x="29249" y="9662"/>
                </a:lnTo>
                <a:close/>
              </a:path>
              <a:path w="59867" h="70865">
                <a:moveTo>
                  <a:pt x="59526" y="67233"/>
                </a:moveTo>
                <a:lnTo>
                  <a:pt x="35967" y="2005"/>
                </a:lnTo>
                <a:lnTo>
                  <a:pt x="35114" y="734"/>
                </a:lnTo>
                <a:lnTo>
                  <a:pt x="32449" y="86"/>
                </a:lnTo>
                <a:lnTo>
                  <a:pt x="29566" y="0"/>
                </a:lnTo>
                <a:lnTo>
                  <a:pt x="29300" y="9662"/>
                </a:lnTo>
                <a:lnTo>
                  <a:pt x="41568" y="44665"/>
                </a:lnTo>
                <a:lnTo>
                  <a:pt x="17146" y="44665"/>
                </a:lnTo>
                <a:lnTo>
                  <a:pt x="14810" y="52095"/>
                </a:lnTo>
                <a:lnTo>
                  <a:pt x="44006" y="52095"/>
                </a:lnTo>
                <a:lnTo>
                  <a:pt x="50025" y="69188"/>
                </a:lnTo>
                <a:lnTo>
                  <a:pt x="50647" y="70218"/>
                </a:lnTo>
                <a:lnTo>
                  <a:pt x="53427" y="70826"/>
                </a:lnTo>
                <a:lnTo>
                  <a:pt x="56567" y="70865"/>
                </a:lnTo>
                <a:lnTo>
                  <a:pt x="59867" y="70012"/>
                </a:lnTo>
                <a:lnTo>
                  <a:pt x="59526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597995" y="4009006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01"/>
                </a:moveTo>
                <a:lnTo>
                  <a:pt x="16012" y="0"/>
                </a:lnTo>
                <a:lnTo>
                  <a:pt x="13423" y="396"/>
                </a:lnTo>
                <a:lnTo>
                  <a:pt x="8977" y="1983"/>
                </a:lnTo>
                <a:lnTo>
                  <a:pt x="5637" y="4371"/>
                </a:lnTo>
                <a:lnTo>
                  <a:pt x="3045" y="7214"/>
                </a:lnTo>
                <a:lnTo>
                  <a:pt x="1562" y="10721"/>
                </a:lnTo>
                <a:lnTo>
                  <a:pt x="1191" y="14479"/>
                </a:lnTo>
                <a:lnTo>
                  <a:pt x="1536" y="18519"/>
                </a:lnTo>
                <a:lnTo>
                  <a:pt x="2945" y="21629"/>
                </a:lnTo>
                <a:lnTo>
                  <a:pt x="6195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79"/>
                </a:lnTo>
                <a:lnTo>
                  <a:pt x="23950" y="34265"/>
                </a:lnTo>
                <a:lnTo>
                  <a:pt x="25717" y="37299"/>
                </a:lnTo>
                <a:lnTo>
                  <a:pt x="25462" y="41173"/>
                </a:lnTo>
                <a:lnTo>
                  <a:pt x="22895" y="44579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5" y="46494"/>
                </a:lnTo>
                <a:lnTo>
                  <a:pt x="10198" y="45760"/>
                </a:lnTo>
                <a:lnTo>
                  <a:pt x="6145" y="44157"/>
                </a:lnTo>
                <a:lnTo>
                  <a:pt x="3275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441" y="48820"/>
                </a:lnTo>
                <a:lnTo>
                  <a:pt x="3034" y="50929"/>
                </a:lnTo>
                <a:lnTo>
                  <a:pt x="6210" y="52222"/>
                </a:lnTo>
                <a:lnTo>
                  <a:pt x="8863" y="52985"/>
                </a:lnTo>
                <a:lnTo>
                  <a:pt x="12012" y="53533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83"/>
                </a:lnTo>
                <a:lnTo>
                  <a:pt x="32255" y="46610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33"/>
                </a:lnTo>
                <a:lnTo>
                  <a:pt x="28220" y="26633"/>
                </a:lnTo>
                <a:lnTo>
                  <a:pt x="25206" y="25110"/>
                </a:lnTo>
                <a:lnTo>
                  <a:pt x="22161" y="23815"/>
                </a:lnTo>
                <a:lnTo>
                  <a:pt x="19112" y="22608"/>
                </a:lnTo>
                <a:lnTo>
                  <a:pt x="16141" y="21438"/>
                </a:lnTo>
                <a:lnTo>
                  <a:pt x="12509" y="19343"/>
                </a:lnTo>
                <a:lnTo>
                  <a:pt x="10119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50" y="8280"/>
                </a:lnTo>
                <a:lnTo>
                  <a:pt x="16012" y="7114"/>
                </a:lnTo>
                <a:lnTo>
                  <a:pt x="18870" y="6948"/>
                </a:lnTo>
                <a:lnTo>
                  <a:pt x="22085" y="7138"/>
                </a:lnTo>
                <a:lnTo>
                  <a:pt x="25869" y="8359"/>
                </a:lnTo>
                <a:lnTo>
                  <a:pt x="29235" y="10083"/>
                </a:lnTo>
                <a:lnTo>
                  <a:pt x="32039" y="8305"/>
                </a:lnTo>
                <a:lnTo>
                  <a:pt x="31978" y="5692"/>
                </a:lnTo>
                <a:lnTo>
                  <a:pt x="30401" y="2909"/>
                </a:lnTo>
                <a:lnTo>
                  <a:pt x="27467" y="1461"/>
                </a:lnTo>
                <a:lnTo>
                  <a:pt x="24192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647160" y="398963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2" y="8888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37"/>
                </a:lnTo>
                <a:lnTo>
                  <a:pt x="11073" y="5306"/>
                </a:lnTo>
                <a:lnTo>
                  <a:pt x="10690" y="1838"/>
                </a:lnTo>
                <a:lnTo>
                  <a:pt x="7692" y="0"/>
                </a:lnTo>
                <a:lnTo>
                  <a:pt x="3451" y="0"/>
                </a:lnTo>
                <a:lnTo>
                  <a:pt x="402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4" y="72288"/>
                </a:lnTo>
                <a:lnTo>
                  <a:pt x="10043" y="70636"/>
                </a:lnTo>
                <a:lnTo>
                  <a:pt x="10043" y="21804"/>
                </a:lnTo>
                <a:lnTo>
                  <a:pt x="9827" y="21106"/>
                </a:lnTo>
                <a:lnTo>
                  <a:pt x="7184" y="20152"/>
                </a:lnTo>
                <a:lnTo>
                  <a:pt x="3948" y="20152"/>
                </a:lnTo>
                <a:lnTo>
                  <a:pt x="1089" y="21804"/>
                </a:lnTo>
                <a:lnTo>
                  <a:pt x="1089" y="70636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672878" y="400900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40" y="30060"/>
                </a:lnTo>
                <a:lnTo>
                  <a:pt x="18961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30" y="53021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51" y="12687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4"/>
                </a:lnTo>
                <a:lnTo>
                  <a:pt x="7211" y="2909"/>
                </a:lnTo>
                <a:lnTo>
                  <a:pt x="3502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0" y="10415"/>
                </a:lnTo>
                <a:lnTo>
                  <a:pt x="10793" y="9155"/>
                </a:lnTo>
                <a:lnTo>
                  <a:pt x="14083" y="8050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7999"/>
                </a:lnTo>
                <a:lnTo>
                  <a:pt x="27785" y="9208"/>
                </a:lnTo>
                <a:lnTo>
                  <a:pt x="30200" y="12330"/>
                </a:lnTo>
                <a:lnTo>
                  <a:pt x="30999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3"/>
                </a:lnTo>
                <a:lnTo>
                  <a:pt x="3175" y="48474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79" y="42912"/>
                </a:lnTo>
                <a:lnTo>
                  <a:pt x="9169" y="38355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731968" y="4049475"/>
            <a:ext cx="11657" cy="12650"/>
          </a:xfrm>
          <a:custGeom>
            <a:avLst/>
            <a:gdLst/>
            <a:ahLst/>
            <a:cxnLst/>
            <a:rect l="l" t="t" r="r" b="b"/>
            <a:pathLst>
              <a:path w="11657" h="12650">
                <a:moveTo>
                  <a:pt x="11657" y="6249"/>
                </a:moveTo>
                <a:lnTo>
                  <a:pt x="11657" y="3746"/>
                </a:lnTo>
                <a:lnTo>
                  <a:pt x="9575" y="420"/>
                </a:lnTo>
                <a:lnTo>
                  <a:pt x="5904" y="0"/>
                </a:lnTo>
                <a:lnTo>
                  <a:pt x="1267" y="1270"/>
                </a:lnTo>
                <a:lnTo>
                  <a:pt x="0" y="3848"/>
                </a:lnTo>
                <a:lnTo>
                  <a:pt x="0" y="8902"/>
                </a:lnTo>
                <a:lnTo>
                  <a:pt x="2070" y="12228"/>
                </a:lnTo>
                <a:lnTo>
                  <a:pt x="5739" y="12650"/>
                </a:lnTo>
                <a:lnTo>
                  <a:pt x="10386" y="11365"/>
                </a:lnTo>
                <a:lnTo>
                  <a:pt x="11657" y="8812"/>
                </a:lnTo>
                <a:lnTo>
                  <a:pt x="1165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785651" y="3991089"/>
            <a:ext cx="91706" cy="70865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27" y="3647"/>
                </a:moveTo>
                <a:lnTo>
                  <a:pt x="18782" y="68479"/>
                </a:lnTo>
                <a:lnTo>
                  <a:pt x="19620" y="70002"/>
                </a:lnTo>
                <a:lnTo>
                  <a:pt x="22478" y="70765"/>
                </a:lnTo>
                <a:lnTo>
                  <a:pt x="25463" y="70865"/>
                </a:lnTo>
                <a:lnTo>
                  <a:pt x="29044" y="70689"/>
                </a:lnTo>
                <a:lnTo>
                  <a:pt x="31748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4" y="70002"/>
                </a:lnTo>
                <a:lnTo>
                  <a:pt x="63792" y="70765"/>
                </a:lnTo>
                <a:lnTo>
                  <a:pt x="66636" y="70865"/>
                </a:lnTo>
                <a:lnTo>
                  <a:pt x="70128" y="70689"/>
                </a:lnTo>
                <a:lnTo>
                  <a:pt x="73098" y="68479"/>
                </a:lnTo>
                <a:lnTo>
                  <a:pt x="91706" y="3682"/>
                </a:lnTo>
                <a:lnTo>
                  <a:pt x="91310" y="407"/>
                </a:lnTo>
                <a:lnTo>
                  <a:pt x="88722" y="0"/>
                </a:lnTo>
                <a:lnTo>
                  <a:pt x="85749" y="40"/>
                </a:lnTo>
                <a:lnTo>
                  <a:pt x="82649" y="2020"/>
                </a:lnTo>
                <a:lnTo>
                  <a:pt x="67184" y="60782"/>
                </a:lnTo>
                <a:lnTo>
                  <a:pt x="50965" y="2070"/>
                </a:lnTo>
                <a:lnTo>
                  <a:pt x="48920" y="191"/>
                </a:lnTo>
                <a:lnTo>
                  <a:pt x="45911" y="0"/>
                </a:lnTo>
                <a:lnTo>
                  <a:pt x="43279" y="115"/>
                </a:lnTo>
                <a:lnTo>
                  <a:pt x="40551" y="2070"/>
                </a:lnTo>
                <a:lnTo>
                  <a:pt x="25563" y="60782"/>
                </a:lnTo>
                <a:lnTo>
                  <a:pt x="9728" y="1958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64"/>
                </a:lnTo>
                <a:lnTo>
                  <a:pt x="227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889472" y="4009006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31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4" y="6998"/>
                </a:lnTo>
                <a:lnTo>
                  <a:pt x="30581" y="8331"/>
                </a:lnTo>
                <a:lnTo>
                  <a:pt x="32777" y="11013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2"/>
                </a:lnTo>
                <a:lnTo>
                  <a:pt x="10831" y="3114"/>
                </a:lnTo>
                <a:lnTo>
                  <a:pt x="8355" y="4903"/>
                </a:lnTo>
                <a:lnTo>
                  <a:pt x="4279" y="9577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6" y="42001"/>
                </a:lnTo>
                <a:lnTo>
                  <a:pt x="4179" y="44781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3" y="43106"/>
                </a:lnTo>
                <a:lnTo>
                  <a:pt x="11544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1" y="3114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975771" y="400900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5" y="7265"/>
                </a:lnTo>
                <a:lnTo>
                  <a:pt x="22085" y="7265"/>
                </a:lnTo>
                <a:lnTo>
                  <a:pt x="25232" y="7999"/>
                </a:lnTo>
                <a:lnTo>
                  <a:pt x="27787" y="9208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16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034958" y="4009010"/>
            <a:ext cx="28548" cy="52919"/>
          </a:xfrm>
          <a:custGeom>
            <a:avLst/>
            <a:gdLst/>
            <a:ahLst/>
            <a:cxnLst/>
            <a:rect l="l" t="t" r="r" b="b"/>
            <a:pathLst>
              <a:path w="28548" h="52919">
                <a:moveTo>
                  <a:pt x="17308" y="9359"/>
                </a:moveTo>
                <a:lnTo>
                  <a:pt x="19936" y="8456"/>
                </a:lnTo>
                <a:lnTo>
                  <a:pt x="22961" y="8672"/>
                </a:lnTo>
                <a:lnTo>
                  <a:pt x="25714" y="9461"/>
                </a:lnTo>
                <a:lnTo>
                  <a:pt x="28383" y="8608"/>
                </a:lnTo>
                <a:lnTo>
                  <a:pt x="28548" y="5637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92" y="5994"/>
                </a:lnTo>
                <a:lnTo>
                  <a:pt x="8089" y="9547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9137"/>
                </a:lnTo>
                <a:lnTo>
                  <a:pt x="11380" y="15466"/>
                </a:lnTo>
                <a:lnTo>
                  <a:pt x="14490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072978" y="400900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31"/>
                </a:moveTo>
                <a:lnTo>
                  <a:pt x="43710" y="14123"/>
                </a:lnTo>
                <a:lnTo>
                  <a:pt x="42900" y="11315"/>
                </a:lnTo>
                <a:lnTo>
                  <a:pt x="39888" y="6808"/>
                </a:lnTo>
                <a:lnTo>
                  <a:pt x="35928" y="3074"/>
                </a:lnTo>
                <a:lnTo>
                  <a:pt x="33234" y="1828"/>
                </a:lnTo>
                <a:lnTo>
                  <a:pt x="30542" y="612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88" y="11013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5"/>
                </a:lnTo>
                <a:lnTo>
                  <a:pt x="9283" y="22075"/>
                </a:lnTo>
                <a:lnTo>
                  <a:pt x="9359" y="20092"/>
                </a:lnTo>
                <a:lnTo>
                  <a:pt x="10831" y="3114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3" y="38685"/>
                </a:lnTo>
                <a:lnTo>
                  <a:pt x="2627" y="42001"/>
                </a:lnTo>
                <a:lnTo>
                  <a:pt x="4175" y="44781"/>
                </a:lnTo>
                <a:lnTo>
                  <a:pt x="6245" y="46977"/>
                </a:lnTo>
                <a:lnTo>
                  <a:pt x="10843" y="50864"/>
                </a:lnTo>
                <a:lnTo>
                  <a:pt x="13867" y="51969"/>
                </a:lnTo>
                <a:lnTo>
                  <a:pt x="16890" y="53086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8" y="51092"/>
                </a:lnTo>
                <a:lnTo>
                  <a:pt x="42684" y="48312"/>
                </a:lnTo>
                <a:lnTo>
                  <a:pt x="42876" y="45519"/>
                </a:lnTo>
                <a:lnTo>
                  <a:pt x="42072" y="42890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57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06"/>
                </a:lnTo>
                <a:lnTo>
                  <a:pt x="11555" y="40007"/>
                </a:lnTo>
                <a:lnTo>
                  <a:pt x="10109" y="35967"/>
                </a:lnTo>
                <a:lnTo>
                  <a:pt x="9283" y="31346"/>
                </a:lnTo>
                <a:lnTo>
                  <a:pt x="9283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3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17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3"/>
                </a:lnTo>
                <a:lnTo>
                  <a:pt x="13726" y="1869"/>
                </a:lnTo>
                <a:lnTo>
                  <a:pt x="10831" y="3114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156091" y="3996709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3" y="63158"/>
                </a:lnTo>
                <a:lnTo>
                  <a:pt x="16380" y="64847"/>
                </a:lnTo>
                <a:lnTo>
                  <a:pt x="20369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202607" y="3986081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2" y="75845"/>
                </a:lnTo>
                <a:lnTo>
                  <a:pt x="39189" y="75845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8"/>
                </a:lnTo>
                <a:lnTo>
                  <a:pt x="38199" y="28995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0" y="24890"/>
                </a:lnTo>
                <a:lnTo>
                  <a:pt x="14108" y="26226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83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0" y="30669"/>
                </a:lnTo>
                <a:lnTo>
                  <a:pt x="25995" y="31014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260301" y="4009006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31"/>
                </a:moveTo>
                <a:lnTo>
                  <a:pt x="43714" y="14123"/>
                </a:lnTo>
                <a:lnTo>
                  <a:pt x="42900" y="11315"/>
                </a:lnTo>
                <a:lnTo>
                  <a:pt x="39891" y="6808"/>
                </a:lnTo>
                <a:lnTo>
                  <a:pt x="35930" y="3074"/>
                </a:lnTo>
                <a:lnTo>
                  <a:pt x="33238" y="1828"/>
                </a:lnTo>
                <a:lnTo>
                  <a:pt x="30546" y="612"/>
                </a:lnTo>
                <a:lnTo>
                  <a:pt x="27280" y="0"/>
                </a:lnTo>
                <a:lnTo>
                  <a:pt x="27320" y="6998"/>
                </a:lnTo>
                <a:lnTo>
                  <a:pt x="30581" y="8331"/>
                </a:lnTo>
                <a:lnTo>
                  <a:pt x="32792" y="11013"/>
                </a:lnTo>
                <a:lnTo>
                  <a:pt x="34988" y="13691"/>
                </a:lnTo>
                <a:lnTo>
                  <a:pt x="36032" y="17373"/>
                </a:lnTo>
                <a:lnTo>
                  <a:pt x="35930" y="22075"/>
                </a:lnTo>
                <a:lnTo>
                  <a:pt x="9283" y="22075"/>
                </a:lnTo>
                <a:lnTo>
                  <a:pt x="9359" y="20092"/>
                </a:lnTo>
                <a:lnTo>
                  <a:pt x="10835" y="3114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40" y="15760"/>
                </a:lnTo>
                <a:lnTo>
                  <a:pt x="547" y="19102"/>
                </a:lnTo>
                <a:lnTo>
                  <a:pt x="0" y="22875"/>
                </a:lnTo>
                <a:lnTo>
                  <a:pt x="0" y="31485"/>
                </a:lnTo>
                <a:lnTo>
                  <a:pt x="535" y="35359"/>
                </a:lnTo>
                <a:lnTo>
                  <a:pt x="1576" y="38685"/>
                </a:lnTo>
                <a:lnTo>
                  <a:pt x="2631" y="42001"/>
                </a:lnTo>
                <a:lnTo>
                  <a:pt x="4179" y="44781"/>
                </a:lnTo>
                <a:lnTo>
                  <a:pt x="6249" y="46977"/>
                </a:lnTo>
                <a:lnTo>
                  <a:pt x="10847" y="50864"/>
                </a:lnTo>
                <a:lnTo>
                  <a:pt x="13870" y="51969"/>
                </a:lnTo>
                <a:lnTo>
                  <a:pt x="16891" y="53086"/>
                </a:lnTo>
                <a:lnTo>
                  <a:pt x="20411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82" y="51092"/>
                </a:lnTo>
                <a:lnTo>
                  <a:pt x="42684" y="48312"/>
                </a:lnTo>
                <a:lnTo>
                  <a:pt x="42876" y="45519"/>
                </a:lnTo>
                <a:lnTo>
                  <a:pt x="42076" y="42890"/>
                </a:lnTo>
                <a:lnTo>
                  <a:pt x="39458" y="43268"/>
                </a:lnTo>
                <a:lnTo>
                  <a:pt x="36197" y="44554"/>
                </a:lnTo>
                <a:lnTo>
                  <a:pt x="33289" y="45443"/>
                </a:lnTo>
                <a:lnTo>
                  <a:pt x="29657" y="46192"/>
                </a:lnTo>
                <a:lnTo>
                  <a:pt x="25261" y="46382"/>
                </a:lnTo>
                <a:lnTo>
                  <a:pt x="22316" y="46382"/>
                </a:lnTo>
                <a:lnTo>
                  <a:pt x="17795" y="45137"/>
                </a:lnTo>
                <a:lnTo>
                  <a:pt x="14097" y="43106"/>
                </a:lnTo>
                <a:lnTo>
                  <a:pt x="11559" y="40007"/>
                </a:lnTo>
                <a:lnTo>
                  <a:pt x="10111" y="35967"/>
                </a:lnTo>
                <a:lnTo>
                  <a:pt x="9283" y="31346"/>
                </a:lnTo>
                <a:lnTo>
                  <a:pt x="9283" y="28652"/>
                </a:lnTo>
                <a:lnTo>
                  <a:pt x="41442" y="28652"/>
                </a:lnTo>
                <a:lnTo>
                  <a:pt x="43865" y="27738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31"/>
                </a:lnTo>
                <a:close/>
              </a:path>
              <a:path w="44935" h="53658">
                <a:moveTo>
                  <a:pt x="9359" y="20092"/>
                </a:moveTo>
                <a:lnTo>
                  <a:pt x="10327" y="16358"/>
                </a:lnTo>
                <a:lnTo>
                  <a:pt x="11811" y="12917"/>
                </a:lnTo>
                <a:lnTo>
                  <a:pt x="15468" y="9083"/>
                </a:lnTo>
                <a:lnTo>
                  <a:pt x="18823" y="7416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835" y="3114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43629" y="3985667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39" y="12989"/>
                </a:moveTo>
                <a:lnTo>
                  <a:pt x="8622" y="15923"/>
                </a:lnTo>
                <a:lnTo>
                  <a:pt x="8622" y="24368"/>
                </a:lnTo>
                <a:lnTo>
                  <a:pt x="1739" y="24368"/>
                </a:lnTo>
                <a:lnTo>
                  <a:pt x="292" y="25513"/>
                </a:lnTo>
                <a:lnTo>
                  <a:pt x="0" y="28116"/>
                </a:lnTo>
                <a:lnTo>
                  <a:pt x="1739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8" y="31799"/>
                </a:lnTo>
                <a:lnTo>
                  <a:pt x="30161" y="30351"/>
                </a:lnTo>
                <a:lnTo>
                  <a:pt x="30326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766" y="15163"/>
                </a:lnTo>
                <a:lnTo>
                  <a:pt x="18263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9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5" y="5699"/>
                </a:lnTo>
                <a:lnTo>
                  <a:pt x="32969" y="3935"/>
                </a:lnTo>
                <a:lnTo>
                  <a:pt x="30824" y="1116"/>
                </a:lnTo>
                <a:lnTo>
                  <a:pt x="28055" y="353"/>
                </a:lnTo>
                <a:lnTo>
                  <a:pt x="24358" y="0"/>
                </a:lnTo>
                <a:lnTo>
                  <a:pt x="2168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15"/>
                </a:lnTo>
                <a:lnTo>
                  <a:pt x="8939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385674" y="398963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07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1" y="1838"/>
                </a:lnTo>
                <a:lnTo>
                  <a:pt x="7682" y="0"/>
                </a:lnTo>
                <a:lnTo>
                  <a:pt x="3456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36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414697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37" y="2562"/>
                </a:lnTo>
                <a:lnTo>
                  <a:pt x="10681" y="5994"/>
                </a:lnTo>
                <a:lnTo>
                  <a:pt x="8078" y="9547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17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452070" y="4009006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01"/>
                </a:moveTo>
                <a:lnTo>
                  <a:pt x="16012" y="0"/>
                </a:lnTo>
                <a:lnTo>
                  <a:pt x="13423" y="396"/>
                </a:lnTo>
                <a:lnTo>
                  <a:pt x="8977" y="1983"/>
                </a:lnTo>
                <a:lnTo>
                  <a:pt x="5637" y="4371"/>
                </a:lnTo>
                <a:lnTo>
                  <a:pt x="3049" y="7214"/>
                </a:lnTo>
                <a:lnTo>
                  <a:pt x="1562" y="10721"/>
                </a:lnTo>
                <a:lnTo>
                  <a:pt x="1191" y="14479"/>
                </a:lnTo>
                <a:lnTo>
                  <a:pt x="1536" y="18519"/>
                </a:lnTo>
                <a:lnTo>
                  <a:pt x="2943" y="21629"/>
                </a:lnTo>
                <a:lnTo>
                  <a:pt x="6195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79"/>
                </a:lnTo>
                <a:lnTo>
                  <a:pt x="23950" y="34265"/>
                </a:lnTo>
                <a:lnTo>
                  <a:pt x="25717" y="37299"/>
                </a:lnTo>
                <a:lnTo>
                  <a:pt x="25462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35" y="46494"/>
                </a:lnTo>
                <a:lnTo>
                  <a:pt x="10198" y="45760"/>
                </a:lnTo>
                <a:lnTo>
                  <a:pt x="6144" y="44157"/>
                </a:lnTo>
                <a:lnTo>
                  <a:pt x="3275" y="42560"/>
                </a:lnTo>
                <a:lnTo>
                  <a:pt x="265" y="42941"/>
                </a:lnTo>
                <a:lnTo>
                  <a:pt x="0" y="45519"/>
                </a:lnTo>
                <a:lnTo>
                  <a:pt x="441" y="48820"/>
                </a:lnTo>
                <a:lnTo>
                  <a:pt x="3034" y="50929"/>
                </a:lnTo>
                <a:lnTo>
                  <a:pt x="6209" y="52222"/>
                </a:lnTo>
                <a:lnTo>
                  <a:pt x="8863" y="52985"/>
                </a:lnTo>
                <a:lnTo>
                  <a:pt x="12012" y="53533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5" y="49583"/>
                </a:lnTo>
                <a:lnTo>
                  <a:pt x="32255" y="46610"/>
                </a:lnTo>
                <a:lnTo>
                  <a:pt x="34098" y="42699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33"/>
                </a:lnTo>
                <a:lnTo>
                  <a:pt x="28219" y="26633"/>
                </a:lnTo>
                <a:lnTo>
                  <a:pt x="25220" y="25110"/>
                </a:lnTo>
                <a:lnTo>
                  <a:pt x="22161" y="23815"/>
                </a:lnTo>
                <a:lnTo>
                  <a:pt x="19112" y="22608"/>
                </a:lnTo>
                <a:lnTo>
                  <a:pt x="16141" y="21438"/>
                </a:lnTo>
                <a:lnTo>
                  <a:pt x="12509" y="19343"/>
                </a:lnTo>
                <a:lnTo>
                  <a:pt x="10119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50" y="8280"/>
                </a:lnTo>
                <a:lnTo>
                  <a:pt x="16012" y="7114"/>
                </a:lnTo>
                <a:lnTo>
                  <a:pt x="18870" y="6948"/>
                </a:lnTo>
                <a:lnTo>
                  <a:pt x="22085" y="7138"/>
                </a:lnTo>
                <a:lnTo>
                  <a:pt x="25868" y="8359"/>
                </a:lnTo>
                <a:lnTo>
                  <a:pt x="29245" y="10083"/>
                </a:lnTo>
                <a:lnTo>
                  <a:pt x="32039" y="8305"/>
                </a:lnTo>
                <a:lnTo>
                  <a:pt x="31978" y="5692"/>
                </a:lnTo>
                <a:lnTo>
                  <a:pt x="30401" y="2909"/>
                </a:lnTo>
                <a:lnTo>
                  <a:pt x="27467" y="1461"/>
                </a:lnTo>
                <a:lnTo>
                  <a:pt x="24190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496450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7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65667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714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3" y="56643"/>
                </a:lnTo>
                <a:lnTo>
                  <a:pt x="10770" y="60451"/>
                </a:lnTo>
                <a:lnTo>
                  <a:pt x="13096" y="63158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4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609392" y="400900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9" y="18986"/>
                </a:lnTo>
                <a:lnTo>
                  <a:pt x="11711" y="14591"/>
                </a:lnTo>
                <a:lnTo>
                  <a:pt x="1418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6" y="34657"/>
                </a:lnTo>
                <a:lnTo>
                  <a:pt x="37886" y="50267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7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4" y="30290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6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4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5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5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4"/>
                </a:lnTo>
                <a:lnTo>
                  <a:pt x="37886" y="50267"/>
                </a:lnTo>
                <a:lnTo>
                  <a:pt x="38686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700210" y="4009057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09"/>
                </a:lnTo>
                <a:lnTo>
                  <a:pt x="15073" y="9194"/>
                </a:lnTo>
                <a:lnTo>
                  <a:pt x="18364" y="7542"/>
                </a:lnTo>
                <a:lnTo>
                  <a:pt x="24764" y="7542"/>
                </a:lnTo>
                <a:lnTo>
                  <a:pt x="28130" y="8431"/>
                </a:lnTo>
                <a:lnTo>
                  <a:pt x="32054" y="10415"/>
                </a:lnTo>
                <a:lnTo>
                  <a:pt x="35455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79"/>
                </a:lnTo>
                <a:lnTo>
                  <a:pt x="15123" y="53035"/>
                </a:lnTo>
                <a:lnTo>
                  <a:pt x="18237" y="53607"/>
                </a:lnTo>
                <a:lnTo>
                  <a:pt x="23442" y="53607"/>
                </a:lnTo>
                <a:lnTo>
                  <a:pt x="26694" y="53111"/>
                </a:lnTo>
                <a:lnTo>
                  <a:pt x="29753" y="52376"/>
                </a:lnTo>
                <a:lnTo>
                  <a:pt x="32461" y="51321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6" y="45464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750362" y="400900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97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68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1" y="50267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41"/>
                </a:lnTo>
                <a:lnTo>
                  <a:pt x="47266" y="37285"/>
                </a:lnTo>
                <a:lnTo>
                  <a:pt x="48310" y="33959"/>
                </a:lnTo>
                <a:lnTo>
                  <a:pt x="48844" y="30290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2" y="12038"/>
                </a:lnTo>
                <a:lnTo>
                  <a:pt x="44855" y="9270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3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1" y="50267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89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816015" y="4009006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68"/>
                </a:lnTo>
                <a:lnTo>
                  <a:pt x="3331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68"/>
                </a:lnTo>
                <a:lnTo>
                  <a:pt x="42050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9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7" y="51268"/>
                </a:lnTo>
                <a:lnTo>
                  <a:pt x="8957" y="17129"/>
                </a:lnTo>
                <a:lnTo>
                  <a:pt x="11418" y="14058"/>
                </a:lnTo>
                <a:lnTo>
                  <a:pt x="13769" y="11732"/>
                </a:lnTo>
                <a:lnTo>
                  <a:pt x="18252" y="8547"/>
                </a:lnTo>
                <a:lnTo>
                  <a:pt x="22734" y="7744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48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873697" y="4009006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01"/>
                </a:moveTo>
                <a:lnTo>
                  <a:pt x="16027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6" y="14479"/>
                </a:lnTo>
                <a:lnTo>
                  <a:pt x="1551" y="18519"/>
                </a:lnTo>
                <a:lnTo>
                  <a:pt x="2960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3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79"/>
                </a:lnTo>
                <a:lnTo>
                  <a:pt x="23966" y="34265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60"/>
                </a:lnTo>
                <a:lnTo>
                  <a:pt x="6160" y="44157"/>
                </a:lnTo>
                <a:lnTo>
                  <a:pt x="3290" y="42560"/>
                </a:lnTo>
                <a:lnTo>
                  <a:pt x="281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5" y="52222"/>
                </a:lnTo>
                <a:lnTo>
                  <a:pt x="8878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60" y="46610"/>
                </a:lnTo>
                <a:lnTo>
                  <a:pt x="34114" y="42699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6" y="23815"/>
                </a:lnTo>
                <a:lnTo>
                  <a:pt x="19127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4" y="16588"/>
                </a:lnTo>
                <a:lnTo>
                  <a:pt x="9767" y="13982"/>
                </a:lnTo>
                <a:lnTo>
                  <a:pt x="10340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5" y="8359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918092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965246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297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370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2" y="2562"/>
                </a:lnTo>
                <a:lnTo>
                  <a:pt x="10680" y="5994"/>
                </a:lnTo>
                <a:lnTo>
                  <a:pt x="8077" y="9547"/>
                </a:lnTo>
                <a:lnTo>
                  <a:pt x="8077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3" y="15466"/>
                </a:lnTo>
                <a:lnTo>
                  <a:pt x="14478" y="11617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006883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20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6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68"/>
                </a:lnTo>
                <a:lnTo>
                  <a:pt x="9006" y="32943"/>
                </a:lnTo>
                <a:lnTo>
                  <a:pt x="9006" y="1662"/>
                </a:lnTo>
                <a:lnTo>
                  <a:pt x="8790" y="924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4" y="37843"/>
                </a:lnTo>
                <a:lnTo>
                  <a:pt x="1487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065332" y="400905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09"/>
                </a:lnTo>
                <a:lnTo>
                  <a:pt x="15077" y="9194"/>
                </a:lnTo>
                <a:lnTo>
                  <a:pt x="18364" y="7542"/>
                </a:lnTo>
                <a:lnTo>
                  <a:pt x="24764" y="7542"/>
                </a:lnTo>
                <a:lnTo>
                  <a:pt x="28130" y="8431"/>
                </a:lnTo>
                <a:lnTo>
                  <a:pt x="32054" y="10415"/>
                </a:lnTo>
                <a:lnTo>
                  <a:pt x="35460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35" y="3200"/>
                </a:lnTo>
                <a:lnTo>
                  <a:pt x="31356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3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91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6" y="50709"/>
                </a:lnTo>
                <a:lnTo>
                  <a:pt x="12420" y="51879"/>
                </a:lnTo>
                <a:lnTo>
                  <a:pt x="15128" y="53035"/>
                </a:lnTo>
                <a:lnTo>
                  <a:pt x="18238" y="53607"/>
                </a:lnTo>
                <a:lnTo>
                  <a:pt x="23446" y="53607"/>
                </a:lnTo>
                <a:lnTo>
                  <a:pt x="26697" y="53111"/>
                </a:lnTo>
                <a:lnTo>
                  <a:pt x="29758" y="52376"/>
                </a:lnTo>
                <a:lnTo>
                  <a:pt x="32461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6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900" y="45845"/>
                </a:lnTo>
                <a:lnTo>
                  <a:pt x="18796" y="45464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112402" y="3996709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45" y="56757"/>
                </a:lnTo>
                <a:lnTo>
                  <a:pt x="27292" y="57783"/>
                </a:lnTo>
                <a:lnTo>
                  <a:pt x="24423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3" y="63158"/>
                </a:lnTo>
                <a:lnTo>
                  <a:pt x="16380" y="64847"/>
                </a:lnTo>
                <a:lnTo>
                  <a:pt x="20369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181620" y="3996709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228769" y="3986081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594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52" y="74193"/>
                </a:lnTo>
                <a:lnTo>
                  <a:pt x="42052" y="40957"/>
                </a:lnTo>
                <a:lnTo>
                  <a:pt x="41746" y="37947"/>
                </a:lnTo>
                <a:lnTo>
                  <a:pt x="40551" y="33008"/>
                </a:lnTo>
                <a:lnTo>
                  <a:pt x="38204" y="28995"/>
                </a:lnTo>
                <a:lnTo>
                  <a:pt x="35029" y="25679"/>
                </a:lnTo>
                <a:lnTo>
                  <a:pt x="30571" y="23468"/>
                </a:lnTo>
                <a:lnTo>
                  <a:pt x="2782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6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2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05" y="36983"/>
                </a:lnTo>
                <a:lnTo>
                  <a:pt x="13756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287111" y="4009006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31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16" y="3074"/>
                </a:lnTo>
                <a:lnTo>
                  <a:pt x="3322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31"/>
                </a:lnTo>
                <a:lnTo>
                  <a:pt x="32777" y="11013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8" y="20092"/>
                </a:lnTo>
                <a:lnTo>
                  <a:pt x="10831" y="3114"/>
                </a:lnTo>
                <a:lnTo>
                  <a:pt x="8355" y="4903"/>
                </a:lnTo>
                <a:lnTo>
                  <a:pt x="4269" y="9577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6" y="42001"/>
                </a:lnTo>
                <a:lnTo>
                  <a:pt x="4164" y="44781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1" y="45519"/>
                </a:lnTo>
                <a:lnTo>
                  <a:pt x="42062" y="42890"/>
                </a:lnTo>
                <a:lnTo>
                  <a:pt x="39444" y="43268"/>
                </a:lnTo>
                <a:lnTo>
                  <a:pt x="36183" y="44554"/>
                </a:lnTo>
                <a:lnTo>
                  <a:pt x="33274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9"/>
                </a:lnTo>
                <a:lnTo>
                  <a:pt x="10831" y="3114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711501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734220" y="4142987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8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791515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9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825452" y="4143099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4"/>
                </a:moveTo>
                <a:lnTo>
                  <a:pt x="9499" y="54648"/>
                </a:lnTo>
                <a:lnTo>
                  <a:pt x="11696" y="51563"/>
                </a:lnTo>
                <a:lnTo>
                  <a:pt x="10413" y="39636"/>
                </a:lnTo>
                <a:lnTo>
                  <a:pt x="9817" y="36234"/>
                </a:lnTo>
                <a:close/>
              </a:path>
              <a:path w="46226" h="54648">
                <a:moveTo>
                  <a:pt x="431" y="55728"/>
                </a:moveTo>
                <a:lnTo>
                  <a:pt x="0" y="59194"/>
                </a:lnTo>
                <a:lnTo>
                  <a:pt x="396" y="62812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09" y="72313"/>
                </a:lnTo>
                <a:lnTo>
                  <a:pt x="29551" y="71882"/>
                </a:lnTo>
                <a:lnTo>
                  <a:pt x="32561" y="70991"/>
                </a:lnTo>
                <a:lnTo>
                  <a:pt x="35559" y="70102"/>
                </a:lnTo>
                <a:lnTo>
                  <a:pt x="39966" y="67359"/>
                </a:lnTo>
                <a:lnTo>
                  <a:pt x="43332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4" y="48373"/>
                </a:lnTo>
                <a:lnTo>
                  <a:pt x="40971" y="45921"/>
                </a:lnTo>
                <a:lnTo>
                  <a:pt x="37731" y="43981"/>
                </a:lnTo>
                <a:lnTo>
                  <a:pt x="33681" y="42772"/>
                </a:lnTo>
                <a:lnTo>
                  <a:pt x="29033" y="42379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3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0"/>
                </a:lnTo>
                <a:lnTo>
                  <a:pt x="35520" y="60742"/>
                </a:lnTo>
                <a:lnTo>
                  <a:pt x="32461" y="63475"/>
                </a:lnTo>
                <a:lnTo>
                  <a:pt x="29170" y="64706"/>
                </a:lnTo>
                <a:lnTo>
                  <a:pt x="25069" y="65481"/>
                </a:lnTo>
                <a:lnTo>
                  <a:pt x="18086" y="65481"/>
                </a:lnTo>
                <a:lnTo>
                  <a:pt x="14756" y="64872"/>
                </a:lnTo>
                <a:lnTo>
                  <a:pt x="12369" y="63676"/>
                </a:lnTo>
                <a:lnTo>
                  <a:pt x="8787" y="60667"/>
                </a:lnTo>
                <a:lnTo>
                  <a:pt x="8787" y="57557"/>
                </a:lnTo>
                <a:lnTo>
                  <a:pt x="9499" y="54648"/>
                </a:lnTo>
                <a:lnTo>
                  <a:pt x="9817" y="36234"/>
                </a:lnTo>
                <a:lnTo>
                  <a:pt x="11393" y="32879"/>
                </a:lnTo>
                <a:lnTo>
                  <a:pt x="14403" y="33681"/>
                </a:lnTo>
                <a:lnTo>
                  <a:pt x="17981" y="34721"/>
                </a:lnTo>
                <a:lnTo>
                  <a:pt x="16015" y="27176"/>
                </a:lnTo>
                <a:lnTo>
                  <a:pt x="14187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9" y="14911"/>
                </a:lnTo>
                <a:lnTo>
                  <a:pt x="14248" y="1220"/>
                </a:lnTo>
                <a:lnTo>
                  <a:pt x="9907" y="3200"/>
                </a:lnTo>
                <a:lnTo>
                  <a:pt x="6581" y="6235"/>
                </a:lnTo>
                <a:lnTo>
                  <a:pt x="4344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5" y="22212"/>
                </a:lnTo>
                <a:lnTo>
                  <a:pt x="4560" y="25577"/>
                </a:lnTo>
                <a:lnTo>
                  <a:pt x="6565" y="28422"/>
                </a:lnTo>
                <a:lnTo>
                  <a:pt x="4103" y="31356"/>
                </a:lnTo>
                <a:lnTo>
                  <a:pt x="2299" y="34823"/>
                </a:lnTo>
                <a:lnTo>
                  <a:pt x="1842" y="39002"/>
                </a:lnTo>
                <a:lnTo>
                  <a:pt x="2274" y="42073"/>
                </a:lnTo>
                <a:lnTo>
                  <a:pt x="3973" y="44831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1" y="55728"/>
                </a:lnTo>
                <a:close/>
              </a:path>
              <a:path w="46226" h="54648">
                <a:moveTo>
                  <a:pt x="11659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53" y="7110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8"/>
                </a:lnTo>
                <a:lnTo>
                  <a:pt x="31319" y="11480"/>
                </a:lnTo>
                <a:lnTo>
                  <a:pt x="32233" y="14083"/>
                </a:lnTo>
                <a:lnTo>
                  <a:pt x="32233" y="17410"/>
                </a:lnTo>
                <a:lnTo>
                  <a:pt x="32029" y="20181"/>
                </a:lnTo>
                <a:lnTo>
                  <a:pt x="30556" y="23940"/>
                </a:lnTo>
                <a:lnTo>
                  <a:pt x="27787" y="26694"/>
                </a:lnTo>
                <a:lnTo>
                  <a:pt x="25185" y="2781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76"/>
                </a:lnTo>
                <a:lnTo>
                  <a:pt x="17981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77" y="33793"/>
                </a:lnTo>
                <a:lnTo>
                  <a:pt x="33882" y="31864"/>
                </a:lnTo>
                <a:lnTo>
                  <a:pt x="37249" y="28840"/>
                </a:lnTo>
                <a:lnTo>
                  <a:pt x="39444" y="24839"/>
                </a:lnTo>
                <a:lnTo>
                  <a:pt x="40805" y="20181"/>
                </a:lnTo>
                <a:lnTo>
                  <a:pt x="40805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6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2"/>
                </a:lnTo>
                <a:lnTo>
                  <a:pt x="24738" y="76"/>
                </a:lnTo>
                <a:lnTo>
                  <a:pt x="19126" y="0"/>
                </a:lnTo>
                <a:lnTo>
                  <a:pt x="16573" y="392"/>
                </a:lnTo>
                <a:lnTo>
                  <a:pt x="14248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88096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30" y="3070"/>
                </a:lnTo>
                <a:lnTo>
                  <a:pt x="33238" y="1840"/>
                </a:lnTo>
                <a:lnTo>
                  <a:pt x="30530" y="619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8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09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16" y="1865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936824" y="4142991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7"/>
                </a:lnTo>
                <a:lnTo>
                  <a:pt x="3045" y="7211"/>
                </a:lnTo>
                <a:lnTo>
                  <a:pt x="1573" y="10717"/>
                </a:lnTo>
                <a:lnTo>
                  <a:pt x="1191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7" y="30794"/>
                </a:lnTo>
                <a:lnTo>
                  <a:pt x="20711" y="31990"/>
                </a:lnTo>
                <a:lnTo>
                  <a:pt x="23964" y="34264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1"/>
                </a:lnTo>
                <a:lnTo>
                  <a:pt x="12024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2" y="3254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92"/>
                </a:lnTo>
                <a:lnTo>
                  <a:pt x="10335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978675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4" y="56628"/>
                </a:lnTo>
                <a:lnTo>
                  <a:pt x="10786" y="60436"/>
                </a:lnTo>
                <a:lnTo>
                  <a:pt x="13096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7"/>
                </a:lnTo>
                <a:lnTo>
                  <a:pt x="31535" y="63078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8" y="56742"/>
                </a:lnTo>
                <a:lnTo>
                  <a:pt x="27294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6" y="57325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050351" y="4125405"/>
            <a:ext cx="36896" cy="70534"/>
          </a:xfrm>
          <a:custGeom>
            <a:avLst/>
            <a:gdLst/>
            <a:ahLst/>
            <a:cxnLst/>
            <a:rect l="l" t="t" r="r" b="b"/>
            <a:pathLst>
              <a:path w="36896" h="70534">
                <a:moveTo>
                  <a:pt x="9334" y="7923"/>
                </a:moveTo>
                <a:lnTo>
                  <a:pt x="35053" y="7923"/>
                </a:lnTo>
                <a:lnTo>
                  <a:pt x="36589" y="6717"/>
                </a:lnTo>
                <a:lnTo>
                  <a:pt x="36896" y="4014"/>
                </a:lnTo>
                <a:lnTo>
                  <a:pt x="36856" y="2717"/>
                </a:lnTo>
                <a:lnTo>
                  <a:pt x="35053" y="0"/>
                </a:lnTo>
                <a:lnTo>
                  <a:pt x="3469" y="0"/>
                </a:lnTo>
                <a:lnTo>
                  <a:pt x="1104" y="838"/>
                </a:lnTo>
                <a:lnTo>
                  <a:pt x="0" y="3798"/>
                </a:lnTo>
                <a:lnTo>
                  <a:pt x="0" y="68809"/>
                </a:lnTo>
                <a:lnTo>
                  <a:pt x="979" y="70077"/>
                </a:lnTo>
                <a:lnTo>
                  <a:pt x="3797" y="70534"/>
                </a:lnTo>
                <a:lnTo>
                  <a:pt x="6363" y="70483"/>
                </a:lnTo>
                <a:lnTo>
                  <a:pt x="9334" y="68809"/>
                </a:lnTo>
                <a:lnTo>
                  <a:pt x="9334" y="39560"/>
                </a:lnTo>
                <a:lnTo>
                  <a:pt x="33644" y="39560"/>
                </a:lnTo>
                <a:lnTo>
                  <a:pt x="35308" y="37896"/>
                </a:lnTo>
                <a:lnTo>
                  <a:pt x="35485" y="34898"/>
                </a:lnTo>
                <a:lnTo>
                  <a:pt x="33644" y="31802"/>
                </a:lnTo>
                <a:lnTo>
                  <a:pt x="9334" y="31802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101388" y="412006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7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124000" y="4142987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98" y="11164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9"/>
                </a:lnTo>
                <a:lnTo>
                  <a:pt x="35257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8" y="9273"/>
                </a:lnTo>
                <a:lnTo>
                  <a:pt x="42876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20"/>
                </a:lnTo>
                <a:lnTo>
                  <a:pt x="3938" y="44389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29"/>
                </a:lnTo>
                <a:lnTo>
                  <a:pt x="10403" y="50674"/>
                </a:lnTo>
                <a:lnTo>
                  <a:pt x="13388" y="51869"/>
                </a:lnTo>
                <a:lnTo>
                  <a:pt x="16372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8" y="39042"/>
                </a:lnTo>
                <a:lnTo>
                  <a:pt x="34711" y="42458"/>
                </a:lnTo>
                <a:lnTo>
                  <a:pt x="31193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183803" y="414298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85" y="9208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47"/>
                </a:lnTo>
                <a:lnTo>
                  <a:pt x="4417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60"/>
                </a:lnTo>
                <a:lnTo>
                  <a:pt x="18961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30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234585" y="4130705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6" y="58178"/>
                </a:lnTo>
                <a:lnTo>
                  <a:pt x="21840" y="58178"/>
                </a:lnTo>
                <a:lnTo>
                  <a:pt x="20062" y="57325"/>
                </a:lnTo>
                <a:lnTo>
                  <a:pt x="18072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09" y="56628"/>
                </a:lnTo>
                <a:lnTo>
                  <a:pt x="10767" y="60436"/>
                </a:lnTo>
                <a:lnTo>
                  <a:pt x="13092" y="63143"/>
                </a:lnTo>
                <a:lnTo>
                  <a:pt x="16379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2" y="65097"/>
                </a:lnTo>
                <a:lnTo>
                  <a:pt x="31531" y="63078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278108" y="412362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4"/>
                </a:lnTo>
                <a:lnTo>
                  <a:pt x="9818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305227" y="414298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80"/>
                </a:moveTo>
                <a:lnTo>
                  <a:pt x="33098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51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8" y="19886"/>
                </a:lnTo>
                <a:lnTo>
                  <a:pt x="3309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358853" y="4143099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4"/>
                </a:moveTo>
                <a:lnTo>
                  <a:pt x="9499" y="54648"/>
                </a:lnTo>
                <a:lnTo>
                  <a:pt x="11695" y="51563"/>
                </a:lnTo>
                <a:lnTo>
                  <a:pt x="10413" y="39636"/>
                </a:lnTo>
                <a:lnTo>
                  <a:pt x="9817" y="36234"/>
                </a:lnTo>
                <a:close/>
              </a:path>
              <a:path w="46226" h="54648">
                <a:moveTo>
                  <a:pt x="431" y="55728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09" y="72313"/>
                </a:lnTo>
                <a:lnTo>
                  <a:pt x="29551" y="71882"/>
                </a:lnTo>
                <a:lnTo>
                  <a:pt x="32561" y="70991"/>
                </a:lnTo>
                <a:lnTo>
                  <a:pt x="35559" y="70102"/>
                </a:lnTo>
                <a:lnTo>
                  <a:pt x="39966" y="67359"/>
                </a:lnTo>
                <a:lnTo>
                  <a:pt x="43332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10" y="48373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72"/>
                </a:lnTo>
                <a:lnTo>
                  <a:pt x="29029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3" y="39636"/>
                </a:lnTo>
                <a:lnTo>
                  <a:pt x="11695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0"/>
                </a:lnTo>
                <a:lnTo>
                  <a:pt x="35520" y="60742"/>
                </a:lnTo>
                <a:lnTo>
                  <a:pt x="32461" y="63475"/>
                </a:lnTo>
                <a:lnTo>
                  <a:pt x="29170" y="64706"/>
                </a:lnTo>
                <a:lnTo>
                  <a:pt x="25069" y="65481"/>
                </a:lnTo>
                <a:lnTo>
                  <a:pt x="18082" y="65481"/>
                </a:lnTo>
                <a:lnTo>
                  <a:pt x="14756" y="64872"/>
                </a:lnTo>
                <a:lnTo>
                  <a:pt x="12369" y="63676"/>
                </a:lnTo>
                <a:lnTo>
                  <a:pt x="8787" y="60667"/>
                </a:lnTo>
                <a:lnTo>
                  <a:pt x="8787" y="57557"/>
                </a:lnTo>
                <a:lnTo>
                  <a:pt x="9499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399" y="33681"/>
                </a:lnTo>
                <a:lnTo>
                  <a:pt x="17981" y="34721"/>
                </a:lnTo>
                <a:lnTo>
                  <a:pt x="16012" y="27176"/>
                </a:lnTo>
                <a:lnTo>
                  <a:pt x="14183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6" y="14911"/>
                </a:lnTo>
                <a:lnTo>
                  <a:pt x="14248" y="1220"/>
                </a:lnTo>
                <a:lnTo>
                  <a:pt x="9903" y="3200"/>
                </a:lnTo>
                <a:lnTo>
                  <a:pt x="6577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1" y="22212"/>
                </a:lnTo>
                <a:lnTo>
                  <a:pt x="4556" y="25577"/>
                </a:lnTo>
                <a:lnTo>
                  <a:pt x="6565" y="28422"/>
                </a:lnTo>
                <a:lnTo>
                  <a:pt x="4099" y="31356"/>
                </a:lnTo>
                <a:lnTo>
                  <a:pt x="2296" y="34823"/>
                </a:lnTo>
                <a:lnTo>
                  <a:pt x="1838" y="39002"/>
                </a:lnTo>
                <a:lnTo>
                  <a:pt x="2270" y="42073"/>
                </a:lnTo>
                <a:lnTo>
                  <a:pt x="3973" y="44831"/>
                </a:lnTo>
                <a:lnTo>
                  <a:pt x="7058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53" y="7110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58"/>
                </a:lnTo>
                <a:lnTo>
                  <a:pt x="31315" y="11480"/>
                </a:lnTo>
                <a:lnTo>
                  <a:pt x="32230" y="14083"/>
                </a:lnTo>
                <a:lnTo>
                  <a:pt x="32230" y="17410"/>
                </a:lnTo>
                <a:lnTo>
                  <a:pt x="32029" y="20181"/>
                </a:lnTo>
                <a:lnTo>
                  <a:pt x="30556" y="23940"/>
                </a:lnTo>
                <a:lnTo>
                  <a:pt x="27787" y="26694"/>
                </a:lnTo>
                <a:lnTo>
                  <a:pt x="25181" y="2781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76"/>
                </a:lnTo>
                <a:lnTo>
                  <a:pt x="17981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2" y="31864"/>
                </a:lnTo>
                <a:lnTo>
                  <a:pt x="37249" y="28840"/>
                </a:lnTo>
                <a:lnTo>
                  <a:pt x="39444" y="24839"/>
                </a:lnTo>
                <a:lnTo>
                  <a:pt x="40805" y="20181"/>
                </a:lnTo>
                <a:lnTo>
                  <a:pt x="40805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6" y="392"/>
                </a:lnTo>
                <a:lnTo>
                  <a:pt x="24738" y="76"/>
                </a:lnTo>
                <a:lnTo>
                  <a:pt x="19126" y="0"/>
                </a:lnTo>
                <a:lnTo>
                  <a:pt x="16573" y="392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444681" y="4125401"/>
            <a:ext cx="46835" cy="70549"/>
          </a:xfrm>
          <a:custGeom>
            <a:avLst/>
            <a:gdLst/>
            <a:ahLst/>
            <a:cxnLst/>
            <a:rect l="l" t="t" r="r" b="b"/>
            <a:pathLst>
              <a:path w="46835" h="70549">
                <a:moveTo>
                  <a:pt x="45643" y="64832"/>
                </a:moveTo>
                <a:lnTo>
                  <a:pt x="39343" y="49377"/>
                </a:lnTo>
                <a:lnTo>
                  <a:pt x="38620" y="47613"/>
                </a:lnTo>
                <a:lnTo>
                  <a:pt x="37172" y="44615"/>
                </a:lnTo>
                <a:lnTo>
                  <a:pt x="34872" y="40867"/>
                </a:lnTo>
                <a:lnTo>
                  <a:pt x="32230" y="38063"/>
                </a:lnTo>
                <a:lnTo>
                  <a:pt x="31154" y="35420"/>
                </a:lnTo>
                <a:lnTo>
                  <a:pt x="31937" y="24206"/>
                </a:lnTo>
                <a:lnTo>
                  <a:pt x="29310" y="27979"/>
                </a:lnTo>
                <a:lnTo>
                  <a:pt x="26617" y="29869"/>
                </a:lnTo>
                <a:lnTo>
                  <a:pt x="23035" y="31064"/>
                </a:lnTo>
                <a:lnTo>
                  <a:pt x="18453" y="31370"/>
                </a:lnTo>
                <a:lnTo>
                  <a:pt x="9334" y="31370"/>
                </a:lnTo>
                <a:lnTo>
                  <a:pt x="9334" y="7707"/>
                </a:lnTo>
                <a:lnTo>
                  <a:pt x="18402" y="0"/>
                </a:lnTo>
                <a:lnTo>
                  <a:pt x="3477" y="0"/>
                </a:lnTo>
                <a:lnTo>
                  <a:pt x="1115" y="839"/>
                </a:lnTo>
                <a:lnTo>
                  <a:pt x="0" y="3808"/>
                </a:lnTo>
                <a:lnTo>
                  <a:pt x="0" y="68807"/>
                </a:lnTo>
                <a:lnTo>
                  <a:pt x="979" y="70077"/>
                </a:lnTo>
                <a:lnTo>
                  <a:pt x="3771" y="70549"/>
                </a:lnTo>
                <a:lnTo>
                  <a:pt x="6324" y="70498"/>
                </a:lnTo>
                <a:lnTo>
                  <a:pt x="9334" y="68807"/>
                </a:lnTo>
                <a:lnTo>
                  <a:pt x="9334" y="38901"/>
                </a:lnTo>
                <a:lnTo>
                  <a:pt x="17715" y="38901"/>
                </a:lnTo>
                <a:lnTo>
                  <a:pt x="21055" y="39852"/>
                </a:lnTo>
                <a:lnTo>
                  <a:pt x="23900" y="41375"/>
                </a:lnTo>
                <a:lnTo>
                  <a:pt x="27114" y="45007"/>
                </a:lnTo>
                <a:lnTo>
                  <a:pt x="28737" y="48157"/>
                </a:lnTo>
                <a:lnTo>
                  <a:pt x="30275" y="51763"/>
                </a:lnTo>
                <a:lnTo>
                  <a:pt x="36741" y="68313"/>
                </a:lnTo>
                <a:lnTo>
                  <a:pt x="38098" y="70077"/>
                </a:lnTo>
                <a:lnTo>
                  <a:pt x="40891" y="70549"/>
                </a:lnTo>
                <a:lnTo>
                  <a:pt x="43789" y="70509"/>
                </a:lnTo>
                <a:lnTo>
                  <a:pt x="46835" y="68807"/>
                </a:lnTo>
                <a:lnTo>
                  <a:pt x="46619" y="67575"/>
                </a:lnTo>
                <a:lnTo>
                  <a:pt x="45643" y="64832"/>
                </a:lnTo>
                <a:close/>
              </a:path>
              <a:path w="46835" h="70549">
                <a:moveTo>
                  <a:pt x="25055" y="331"/>
                </a:moveTo>
                <a:lnTo>
                  <a:pt x="21653" y="50"/>
                </a:lnTo>
                <a:lnTo>
                  <a:pt x="18402" y="0"/>
                </a:lnTo>
                <a:lnTo>
                  <a:pt x="9334" y="7707"/>
                </a:lnTo>
                <a:lnTo>
                  <a:pt x="19050" y="7707"/>
                </a:lnTo>
                <a:lnTo>
                  <a:pt x="21678" y="7872"/>
                </a:lnTo>
                <a:lnTo>
                  <a:pt x="24753" y="8406"/>
                </a:lnTo>
                <a:lnTo>
                  <a:pt x="27647" y="9244"/>
                </a:lnTo>
                <a:lnTo>
                  <a:pt x="30937" y="12510"/>
                </a:lnTo>
                <a:lnTo>
                  <a:pt x="32777" y="16725"/>
                </a:lnTo>
                <a:lnTo>
                  <a:pt x="32777" y="21182"/>
                </a:lnTo>
                <a:lnTo>
                  <a:pt x="31937" y="24206"/>
                </a:lnTo>
                <a:lnTo>
                  <a:pt x="31154" y="35420"/>
                </a:lnTo>
                <a:lnTo>
                  <a:pt x="34681" y="33491"/>
                </a:lnTo>
                <a:lnTo>
                  <a:pt x="37767" y="31189"/>
                </a:lnTo>
                <a:lnTo>
                  <a:pt x="40157" y="28332"/>
                </a:lnTo>
                <a:lnTo>
                  <a:pt x="41705" y="24829"/>
                </a:lnTo>
                <a:lnTo>
                  <a:pt x="42659" y="20854"/>
                </a:lnTo>
                <a:lnTo>
                  <a:pt x="42659" y="16078"/>
                </a:lnTo>
                <a:lnTo>
                  <a:pt x="41589" y="11847"/>
                </a:lnTo>
                <a:lnTo>
                  <a:pt x="39825" y="8078"/>
                </a:lnTo>
                <a:lnTo>
                  <a:pt x="37007" y="4954"/>
                </a:lnTo>
                <a:lnTo>
                  <a:pt x="33183" y="2668"/>
                </a:lnTo>
                <a:lnTo>
                  <a:pt x="28713" y="900"/>
                </a:lnTo>
                <a:lnTo>
                  <a:pt x="25994" y="431"/>
                </a:lnTo>
                <a:lnTo>
                  <a:pt x="25055" y="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501827" y="4142987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98" y="11164"/>
                </a:lnTo>
                <a:lnTo>
                  <a:pt x="17689" y="889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5" y="48376"/>
                </a:lnTo>
                <a:lnTo>
                  <a:pt x="44650" y="43535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74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20"/>
                </a:lnTo>
                <a:lnTo>
                  <a:pt x="4140" y="1007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3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47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42"/>
                </a:lnTo>
                <a:lnTo>
                  <a:pt x="34706" y="42458"/>
                </a:lnTo>
                <a:lnTo>
                  <a:pt x="3118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561518" y="414298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6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2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2" y="50267"/>
                </a:lnTo>
                <a:lnTo>
                  <a:pt x="38685" y="34672"/>
                </a:lnTo>
                <a:lnTo>
                  <a:pt x="37184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618333" y="4119660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3" y="12981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602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02"/>
                </a:lnTo>
                <a:lnTo>
                  <a:pt x="17640" y="31788"/>
                </a:lnTo>
                <a:lnTo>
                  <a:pt x="28552" y="31788"/>
                </a:lnTo>
                <a:lnTo>
                  <a:pt x="30175" y="30340"/>
                </a:lnTo>
                <a:lnTo>
                  <a:pt x="30330" y="27420"/>
                </a:lnTo>
                <a:lnTo>
                  <a:pt x="28552" y="24361"/>
                </a:lnTo>
                <a:lnTo>
                  <a:pt x="17640" y="24361"/>
                </a:lnTo>
                <a:lnTo>
                  <a:pt x="17640" y="19039"/>
                </a:lnTo>
                <a:lnTo>
                  <a:pt x="17769" y="15152"/>
                </a:lnTo>
                <a:lnTo>
                  <a:pt x="18262" y="12232"/>
                </a:lnTo>
                <a:lnTo>
                  <a:pt x="20599" y="8524"/>
                </a:lnTo>
                <a:lnTo>
                  <a:pt x="23623" y="7430"/>
                </a:lnTo>
                <a:lnTo>
                  <a:pt x="26798" y="7519"/>
                </a:lnTo>
                <a:lnTo>
                  <a:pt x="30010" y="8420"/>
                </a:lnTo>
                <a:lnTo>
                  <a:pt x="32692" y="8345"/>
                </a:lnTo>
                <a:lnTo>
                  <a:pt x="33047" y="5690"/>
                </a:lnTo>
                <a:lnTo>
                  <a:pt x="32969" y="3924"/>
                </a:lnTo>
                <a:lnTo>
                  <a:pt x="30824" y="1104"/>
                </a:lnTo>
                <a:lnTo>
                  <a:pt x="28055" y="345"/>
                </a:lnTo>
                <a:lnTo>
                  <a:pt x="24361" y="0"/>
                </a:lnTo>
                <a:lnTo>
                  <a:pt x="21694" y="0"/>
                </a:lnTo>
                <a:lnTo>
                  <a:pt x="19368" y="370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3"/>
                </a:lnTo>
                <a:lnTo>
                  <a:pt x="8943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678151" y="4125405"/>
            <a:ext cx="52476" cy="70483"/>
          </a:xfrm>
          <a:custGeom>
            <a:avLst/>
            <a:gdLst/>
            <a:ahLst/>
            <a:cxnLst/>
            <a:rect l="l" t="t" r="r" b="b"/>
            <a:pathLst>
              <a:path w="52476" h="70483">
                <a:moveTo>
                  <a:pt x="21906" y="69786"/>
                </a:moveTo>
                <a:lnTo>
                  <a:pt x="24598" y="70483"/>
                </a:lnTo>
                <a:lnTo>
                  <a:pt x="27863" y="70483"/>
                </a:lnTo>
                <a:lnTo>
                  <a:pt x="30883" y="68809"/>
                </a:lnTo>
                <a:lnTo>
                  <a:pt x="30883" y="7923"/>
                </a:lnTo>
                <a:lnTo>
                  <a:pt x="50633" y="7923"/>
                </a:lnTo>
                <a:lnTo>
                  <a:pt x="52170" y="6717"/>
                </a:lnTo>
                <a:lnTo>
                  <a:pt x="52476" y="4014"/>
                </a:lnTo>
                <a:lnTo>
                  <a:pt x="52437" y="2717"/>
                </a:lnTo>
                <a:lnTo>
                  <a:pt x="50633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309"/>
                </a:lnTo>
                <a:lnTo>
                  <a:pt x="1803" y="7923"/>
                </a:lnTo>
                <a:lnTo>
                  <a:pt x="21549" y="7923"/>
                </a:lnTo>
                <a:lnTo>
                  <a:pt x="21549" y="68809"/>
                </a:lnTo>
                <a:lnTo>
                  <a:pt x="21906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737519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60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73"/>
                </a:lnTo>
                <a:lnTo>
                  <a:pt x="11188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794812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4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853867" y="4120066"/>
            <a:ext cx="40096" cy="75881"/>
          </a:xfrm>
          <a:custGeom>
            <a:avLst/>
            <a:gdLst/>
            <a:ahLst/>
            <a:cxnLst/>
            <a:rect l="l" t="t" r="r" b="b"/>
            <a:pathLst>
              <a:path w="40096" h="75881">
                <a:moveTo>
                  <a:pt x="36629" y="28130"/>
                </a:moveTo>
                <a:lnTo>
                  <a:pt x="37785" y="26603"/>
                </a:lnTo>
                <a:lnTo>
                  <a:pt x="36208" y="23811"/>
                </a:lnTo>
                <a:lnTo>
                  <a:pt x="33314" y="23670"/>
                </a:lnTo>
                <a:lnTo>
                  <a:pt x="30469" y="23811"/>
                </a:lnTo>
                <a:lnTo>
                  <a:pt x="27395" y="25577"/>
                </a:lnTo>
                <a:lnTo>
                  <a:pt x="8956" y="45857"/>
                </a:lnTo>
                <a:lnTo>
                  <a:pt x="8956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6" y="74192"/>
                </a:lnTo>
                <a:lnTo>
                  <a:pt x="8956" y="47117"/>
                </a:lnTo>
                <a:lnTo>
                  <a:pt x="29566" y="74142"/>
                </a:lnTo>
                <a:lnTo>
                  <a:pt x="31788" y="75653"/>
                </a:lnTo>
                <a:lnTo>
                  <a:pt x="34405" y="75881"/>
                </a:lnTo>
                <a:lnTo>
                  <a:pt x="37097" y="75841"/>
                </a:lnTo>
                <a:lnTo>
                  <a:pt x="40096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9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930241" y="412362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7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957375" y="4142987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80"/>
                </a:moveTo>
                <a:lnTo>
                  <a:pt x="33093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71"/>
                </a:lnTo>
                <a:lnTo>
                  <a:pt x="42047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7" y="8561"/>
                </a:lnTo>
                <a:lnTo>
                  <a:pt x="22732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3" y="19886"/>
                </a:lnTo>
                <a:lnTo>
                  <a:pt x="33093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036585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7"/>
                </a:lnTo>
                <a:lnTo>
                  <a:pt x="31536" y="63078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9" y="56742"/>
                </a:lnTo>
                <a:lnTo>
                  <a:pt x="27296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5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081830" y="4120062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098" y="45605"/>
                </a:moveTo>
                <a:lnTo>
                  <a:pt x="33098" y="74195"/>
                </a:lnTo>
                <a:lnTo>
                  <a:pt x="33314" y="74931"/>
                </a:lnTo>
                <a:lnTo>
                  <a:pt x="35957" y="75845"/>
                </a:lnTo>
                <a:lnTo>
                  <a:pt x="39193" y="75845"/>
                </a:lnTo>
                <a:lnTo>
                  <a:pt x="42052" y="74195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7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12" y="26226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19" y="36983"/>
                </a:lnTo>
                <a:lnTo>
                  <a:pt x="13766" y="34660"/>
                </a:lnTo>
                <a:lnTo>
                  <a:pt x="18252" y="31485"/>
                </a:lnTo>
                <a:lnTo>
                  <a:pt x="22734" y="30683"/>
                </a:lnTo>
                <a:lnTo>
                  <a:pt x="25999" y="31014"/>
                </a:lnTo>
                <a:lnTo>
                  <a:pt x="28642" y="32310"/>
                </a:lnTo>
                <a:lnTo>
                  <a:pt x="31385" y="35712"/>
                </a:lnTo>
                <a:lnTo>
                  <a:pt x="32451" y="38877"/>
                </a:lnTo>
                <a:lnTo>
                  <a:pt x="33098" y="42811"/>
                </a:lnTo>
                <a:lnTo>
                  <a:pt x="3309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13826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30" y="3070"/>
                </a:lnTo>
                <a:lnTo>
                  <a:pt x="33238" y="1840"/>
                </a:lnTo>
                <a:lnTo>
                  <a:pt x="30530" y="619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8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09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16" y="1865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222298" y="4124538"/>
            <a:ext cx="50954" cy="71956"/>
          </a:xfrm>
          <a:custGeom>
            <a:avLst/>
            <a:gdLst/>
            <a:ahLst/>
            <a:cxnLst/>
            <a:rect l="l" t="t" r="r" b="b"/>
            <a:pathLst>
              <a:path w="50954" h="71956">
                <a:moveTo>
                  <a:pt x="0" y="31074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0"/>
                </a:lnTo>
                <a:lnTo>
                  <a:pt x="3481" y="56310"/>
                </a:lnTo>
                <a:lnTo>
                  <a:pt x="5476" y="59968"/>
                </a:lnTo>
                <a:lnTo>
                  <a:pt x="8068" y="62938"/>
                </a:lnTo>
                <a:lnTo>
                  <a:pt x="10645" y="65911"/>
                </a:lnTo>
                <a:lnTo>
                  <a:pt x="13780" y="68148"/>
                </a:lnTo>
                <a:lnTo>
                  <a:pt x="17453" y="69670"/>
                </a:lnTo>
                <a:lnTo>
                  <a:pt x="21121" y="71182"/>
                </a:lnTo>
                <a:lnTo>
                  <a:pt x="25236" y="71956"/>
                </a:lnTo>
                <a:lnTo>
                  <a:pt x="32435" y="71956"/>
                </a:lnTo>
                <a:lnTo>
                  <a:pt x="37083" y="71219"/>
                </a:lnTo>
                <a:lnTo>
                  <a:pt x="41288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4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3" y="61213"/>
                </a:lnTo>
                <a:lnTo>
                  <a:pt x="38329" y="62671"/>
                </a:lnTo>
                <a:lnTo>
                  <a:pt x="33781" y="63701"/>
                </a:lnTo>
                <a:lnTo>
                  <a:pt x="27673" y="63701"/>
                </a:lnTo>
                <a:lnTo>
                  <a:pt x="24714" y="63103"/>
                </a:lnTo>
                <a:lnTo>
                  <a:pt x="22100" y="61937"/>
                </a:lnTo>
                <a:lnTo>
                  <a:pt x="19483" y="60768"/>
                </a:lnTo>
                <a:lnTo>
                  <a:pt x="17273" y="59028"/>
                </a:lnTo>
                <a:lnTo>
                  <a:pt x="13665" y="54432"/>
                </a:lnTo>
                <a:lnTo>
                  <a:pt x="12283" y="51573"/>
                </a:lnTo>
                <a:lnTo>
                  <a:pt x="11329" y="48157"/>
                </a:lnTo>
                <a:lnTo>
                  <a:pt x="10364" y="44740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3"/>
                </a:lnTo>
                <a:lnTo>
                  <a:pt x="11379" y="24382"/>
                </a:lnTo>
                <a:lnTo>
                  <a:pt x="12383" y="20901"/>
                </a:lnTo>
                <a:lnTo>
                  <a:pt x="13780" y="17942"/>
                </a:lnTo>
                <a:lnTo>
                  <a:pt x="15609" y="15519"/>
                </a:lnTo>
                <a:lnTo>
                  <a:pt x="19608" y="11249"/>
                </a:lnTo>
                <a:lnTo>
                  <a:pt x="22176" y="10019"/>
                </a:lnTo>
                <a:lnTo>
                  <a:pt x="24739" y="8761"/>
                </a:lnTo>
                <a:lnTo>
                  <a:pt x="27586" y="8139"/>
                </a:lnTo>
                <a:lnTo>
                  <a:pt x="33591" y="8139"/>
                </a:lnTo>
                <a:lnTo>
                  <a:pt x="38113" y="9193"/>
                </a:lnTo>
                <a:lnTo>
                  <a:pt x="41911" y="10680"/>
                </a:lnTo>
                <a:lnTo>
                  <a:pt x="44780" y="12379"/>
                </a:lnTo>
                <a:lnTo>
                  <a:pt x="47779" y="14565"/>
                </a:lnTo>
                <a:lnTo>
                  <a:pt x="50396" y="13575"/>
                </a:lnTo>
                <a:lnTo>
                  <a:pt x="50688" y="10792"/>
                </a:lnTo>
                <a:lnTo>
                  <a:pt x="50472" y="8239"/>
                </a:lnTo>
                <a:lnTo>
                  <a:pt x="48592" y="5396"/>
                </a:lnTo>
                <a:lnTo>
                  <a:pt x="45187" y="3249"/>
                </a:lnTo>
                <a:lnTo>
                  <a:pt x="42113" y="2005"/>
                </a:lnTo>
                <a:lnTo>
                  <a:pt x="38710" y="949"/>
                </a:lnTo>
                <a:lnTo>
                  <a:pt x="34876" y="190"/>
                </a:lnTo>
                <a:lnTo>
                  <a:pt x="30873" y="0"/>
                </a:lnTo>
                <a:lnTo>
                  <a:pt x="26276" y="0"/>
                </a:lnTo>
                <a:lnTo>
                  <a:pt x="22100" y="838"/>
                </a:lnTo>
                <a:lnTo>
                  <a:pt x="18313" y="2501"/>
                </a:lnTo>
                <a:lnTo>
                  <a:pt x="14544" y="4164"/>
                </a:lnTo>
                <a:lnTo>
                  <a:pt x="11292" y="6565"/>
                </a:lnTo>
                <a:lnTo>
                  <a:pt x="8575" y="9740"/>
                </a:lnTo>
                <a:lnTo>
                  <a:pt x="5868" y="12901"/>
                </a:lnTo>
                <a:lnTo>
                  <a:pt x="3761" y="16761"/>
                </a:lnTo>
                <a:lnTo>
                  <a:pt x="2260" y="21322"/>
                </a:lnTo>
                <a:lnTo>
                  <a:pt x="753" y="25880"/>
                </a:lnTo>
                <a:lnTo>
                  <a:pt x="0" y="3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282876" y="4142987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6"/>
                </a:lnTo>
                <a:lnTo>
                  <a:pt x="14198" y="11164"/>
                </a:lnTo>
                <a:lnTo>
                  <a:pt x="1768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20"/>
                </a:lnTo>
                <a:lnTo>
                  <a:pt x="3938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29"/>
                </a:lnTo>
                <a:lnTo>
                  <a:pt x="10400" y="50674"/>
                </a:lnTo>
                <a:lnTo>
                  <a:pt x="13384" y="51869"/>
                </a:lnTo>
                <a:lnTo>
                  <a:pt x="16369" y="53075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4" y="39042"/>
                </a:lnTo>
                <a:lnTo>
                  <a:pt x="34710" y="42458"/>
                </a:lnTo>
                <a:lnTo>
                  <a:pt x="3118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46358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6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7" y="45186"/>
                </a:lnTo>
                <a:lnTo>
                  <a:pt x="16055" y="44856"/>
                </a:lnTo>
                <a:lnTo>
                  <a:pt x="13449" y="43508"/>
                </a:lnTo>
                <a:lnTo>
                  <a:pt x="10670" y="40143"/>
                </a:lnTo>
                <a:lnTo>
                  <a:pt x="9630" y="36968"/>
                </a:lnTo>
                <a:lnTo>
                  <a:pt x="9006" y="32957"/>
                </a:lnTo>
                <a:lnTo>
                  <a:pt x="9006" y="1662"/>
                </a:lnTo>
                <a:lnTo>
                  <a:pt x="8790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4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9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406316" y="414298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52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459499" y="413070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7"/>
                </a:lnTo>
                <a:lnTo>
                  <a:pt x="31532" y="63078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504744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30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450" y="818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7" y="0"/>
                </a:lnTo>
                <a:lnTo>
                  <a:pt x="17273" y="673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83" y="52919"/>
                </a:lnTo>
                <a:lnTo>
                  <a:pt x="8957" y="51271"/>
                </a:lnTo>
                <a:lnTo>
                  <a:pt x="8957" y="19137"/>
                </a:lnTo>
                <a:lnTo>
                  <a:pt x="11369" y="15469"/>
                </a:lnTo>
                <a:lnTo>
                  <a:pt x="14479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538429" y="4143744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79"/>
                </a:moveTo>
                <a:lnTo>
                  <a:pt x="12495" y="68856"/>
                </a:lnTo>
                <a:lnTo>
                  <a:pt x="12750" y="71031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80" y="49"/>
                </a:lnTo>
                <a:lnTo>
                  <a:pt x="37184" y="1889"/>
                </a:lnTo>
                <a:lnTo>
                  <a:pt x="23737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52" y="734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37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618064" y="4143744"/>
            <a:ext cx="73734" cy="52105"/>
          </a:xfrm>
          <a:custGeom>
            <a:avLst/>
            <a:gdLst/>
            <a:ahLst/>
            <a:cxnLst/>
            <a:rect l="l" t="t" r="r" b="b"/>
            <a:pathLst>
              <a:path w="73734" h="52105">
                <a:moveTo>
                  <a:pt x="482" y="3858"/>
                </a:moveTo>
                <a:lnTo>
                  <a:pt x="14756" y="50241"/>
                </a:lnTo>
                <a:lnTo>
                  <a:pt x="15238" y="51165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6" y="14820"/>
                </a:lnTo>
                <a:lnTo>
                  <a:pt x="36562" y="1482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05"/>
                </a:lnTo>
                <a:lnTo>
                  <a:pt x="58863" y="50241"/>
                </a:lnTo>
                <a:lnTo>
                  <a:pt x="73238" y="3858"/>
                </a:lnTo>
                <a:lnTo>
                  <a:pt x="73734" y="1572"/>
                </a:lnTo>
                <a:lnTo>
                  <a:pt x="73202" y="467"/>
                </a:lnTo>
                <a:lnTo>
                  <a:pt x="70418" y="0"/>
                </a:lnTo>
                <a:lnTo>
                  <a:pt x="67842" y="24"/>
                </a:lnTo>
                <a:lnTo>
                  <a:pt x="64731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3"/>
                </a:lnTo>
                <a:lnTo>
                  <a:pt x="40957" y="863"/>
                </a:lnTo>
                <a:lnTo>
                  <a:pt x="38365" y="24"/>
                </a:lnTo>
                <a:lnTo>
                  <a:pt x="35139" y="24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55"/>
                </a:lnTo>
                <a:lnTo>
                  <a:pt x="5461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03683" y="412362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7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724927" y="413070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6" y="58178"/>
                </a:lnTo>
                <a:lnTo>
                  <a:pt x="21844" y="58178"/>
                </a:lnTo>
                <a:lnTo>
                  <a:pt x="20065" y="57325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6" y="65836"/>
                </a:lnTo>
                <a:lnTo>
                  <a:pt x="25386" y="65670"/>
                </a:lnTo>
                <a:lnTo>
                  <a:pt x="28486" y="65097"/>
                </a:lnTo>
                <a:lnTo>
                  <a:pt x="31546" y="63078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770175" y="4120062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605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5"/>
                </a:lnTo>
                <a:lnTo>
                  <a:pt x="42048" y="40957"/>
                </a:lnTo>
                <a:lnTo>
                  <a:pt x="41742" y="37947"/>
                </a:lnTo>
                <a:lnTo>
                  <a:pt x="40551" y="33008"/>
                </a:lnTo>
                <a:lnTo>
                  <a:pt x="38200" y="28995"/>
                </a:lnTo>
                <a:lnTo>
                  <a:pt x="35024" y="25679"/>
                </a:lnTo>
                <a:lnTo>
                  <a:pt x="30567" y="23472"/>
                </a:lnTo>
                <a:lnTo>
                  <a:pt x="27824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16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23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3"/>
                </a:lnTo>
                <a:lnTo>
                  <a:pt x="13752" y="34660"/>
                </a:lnTo>
                <a:lnTo>
                  <a:pt x="18248" y="31485"/>
                </a:lnTo>
                <a:lnTo>
                  <a:pt x="22730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850024" y="413070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4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09" y="56628"/>
                </a:lnTo>
                <a:lnTo>
                  <a:pt x="10767" y="60436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097"/>
                </a:lnTo>
                <a:lnTo>
                  <a:pt x="31531" y="63078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95267" y="4120062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605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7" y="37947"/>
                </a:lnTo>
                <a:lnTo>
                  <a:pt x="40561" y="33008"/>
                </a:lnTo>
                <a:lnTo>
                  <a:pt x="38200" y="28995"/>
                </a:lnTo>
                <a:lnTo>
                  <a:pt x="35025" y="25679"/>
                </a:lnTo>
                <a:lnTo>
                  <a:pt x="30567" y="23472"/>
                </a:lnTo>
                <a:lnTo>
                  <a:pt x="27835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17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31"/>
                </a:lnTo>
                <a:lnTo>
                  <a:pt x="2854" y="75845"/>
                </a:lnTo>
                <a:lnTo>
                  <a:pt x="6096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02" y="36983"/>
                </a:lnTo>
                <a:lnTo>
                  <a:pt x="13766" y="34660"/>
                </a:lnTo>
                <a:lnTo>
                  <a:pt x="18248" y="31485"/>
                </a:lnTo>
                <a:lnTo>
                  <a:pt x="22730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951705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8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5" y="20091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038508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9" y="44387"/>
                </a:lnTo>
                <a:lnTo>
                  <a:pt x="19317" y="45186"/>
                </a:lnTo>
                <a:lnTo>
                  <a:pt x="16052" y="44856"/>
                </a:lnTo>
                <a:lnTo>
                  <a:pt x="13449" y="43508"/>
                </a:lnTo>
                <a:lnTo>
                  <a:pt x="10670" y="40143"/>
                </a:lnTo>
                <a:lnTo>
                  <a:pt x="9626" y="36968"/>
                </a:lnTo>
                <a:lnTo>
                  <a:pt x="9006" y="32957"/>
                </a:lnTo>
                <a:lnTo>
                  <a:pt x="9006" y="1662"/>
                </a:lnTo>
                <a:lnTo>
                  <a:pt x="8790" y="939"/>
                </a:lnTo>
                <a:lnTo>
                  <a:pt x="6098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6" y="49352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8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098466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57064" y="412362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181737" y="4144902"/>
            <a:ext cx="44921" cy="50177"/>
          </a:xfrm>
          <a:custGeom>
            <a:avLst/>
            <a:gdLst/>
            <a:ahLst/>
            <a:cxnLst/>
            <a:rect l="l" t="t" r="r" b="b"/>
            <a:pathLst>
              <a:path w="44921" h="50177">
                <a:moveTo>
                  <a:pt x="356" y="32451"/>
                </a:moveTo>
                <a:lnTo>
                  <a:pt x="1080" y="35661"/>
                </a:lnTo>
                <a:lnTo>
                  <a:pt x="1804" y="38862"/>
                </a:lnTo>
                <a:lnTo>
                  <a:pt x="2959" y="41645"/>
                </a:lnTo>
                <a:lnTo>
                  <a:pt x="4522" y="44006"/>
                </a:lnTo>
                <a:lnTo>
                  <a:pt x="8129" y="48262"/>
                </a:lnTo>
                <a:lnTo>
                  <a:pt x="9271" y="22237"/>
                </a:lnTo>
                <a:lnTo>
                  <a:pt x="9958" y="17730"/>
                </a:lnTo>
                <a:lnTo>
                  <a:pt x="12014" y="0"/>
                </a:lnTo>
                <a:lnTo>
                  <a:pt x="9385" y="1296"/>
                </a:lnTo>
                <a:lnTo>
                  <a:pt x="7189" y="3125"/>
                </a:lnTo>
                <a:lnTo>
                  <a:pt x="3608" y="7899"/>
                </a:lnTo>
                <a:lnTo>
                  <a:pt x="2261" y="10782"/>
                </a:lnTo>
                <a:lnTo>
                  <a:pt x="1357" y="14173"/>
                </a:lnTo>
                <a:lnTo>
                  <a:pt x="443" y="17553"/>
                </a:lnTo>
                <a:lnTo>
                  <a:pt x="0" y="21337"/>
                </a:lnTo>
                <a:lnTo>
                  <a:pt x="0" y="29085"/>
                </a:lnTo>
                <a:lnTo>
                  <a:pt x="356" y="32451"/>
                </a:lnTo>
                <a:close/>
              </a:path>
              <a:path w="44921" h="50177">
                <a:moveTo>
                  <a:pt x="26442" y="-1140"/>
                </a:moveTo>
                <a:lnTo>
                  <a:pt x="23901" y="-1764"/>
                </a:lnTo>
                <a:lnTo>
                  <a:pt x="21107" y="-1915"/>
                </a:lnTo>
                <a:lnTo>
                  <a:pt x="17665" y="-1915"/>
                </a:lnTo>
                <a:lnTo>
                  <a:pt x="14630" y="-1269"/>
                </a:lnTo>
                <a:lnTo>
                  <a:pt x="12014" y="0"/>
                </a:lnTo>
                <a:lnTo>
                  <a:pt x="9958" y="17730"/>
                </a:lnTo>
                <a:lnTo>
                  <a:pt x="11123" y="13474"/>
                </a:lnTo>
                <a:lnTo>
                  <a:pt x="13119" y="9932"/>
                </a:lnTo>
                <a:lnTo>
                  <a:pt x="16002" y="7405"/>
                </a:lnTo>
                <a:lnTo>
                  <a:pt x="19533" y="5778"/>
                </a:lnTo>
                <a:lnTo>
                  <a:pt x="24272" y="5778"/>
                </a:lnTo>
                <a:lnTo>
                  <a:pt x="28893" y="8143"/>
                </a:lnTo>
                <a:lnTo>
                  <a:pt x="33491" y="12014"/>
                </a:lnTo>
                <a:lnTo>
                  <a:pt x="35914" y="15012"/>
                </a:lnTo>
                <a:lnTo>
                  <a:pt x="35914" y="34546"/>
                </a:lnTo>
                <a:lnTo>
                  <a:pt x="33159" y="37807"/>
                </a:lnTo>
                <a:lnTo>
                  <a:pt x="29427" y="41212"/>
                </a:lnTo>
                <a:lnTo>
                  <a:pt x="25985" y="43282"/>
                </a:lnTo>
                <a:lnTo>
                  <a:pt x="22618" y="44096"/>
                </a:lnTo>
                <a:lnTo>
                  <a:pt x="19076" y="44096"/>
                </a:lnTo>
                <a:lnTo>
                  <a:pt x="15570" y="42433"/>
                </a:lnTo>
                <a:lnTo>
                  <a:pt x="12762" y="39877"/>
                </a:lnTo>
                <a:lnTo>
                  <a:pt x="10883" y="36259"/>
                </a:lnTo>
                <a:lnTo>
                  <a:pt x="9842" y="31828"/>
                </a:lnTo>
                <a:lnTo>
                  <a:pt x="9271" y="27050"/>
                </a:lnTo>
                <a:lnTo>
                  <a:pt x="9271" y="22237"/>
                </a:lnTo>
                <a:lnTo>
                  <a:pt x="8129" y="48262"/>
                </a:lnTo>
                <a:lnTo>
                  <a:pt x="13133" y="51055"/>
                </a:lnTo>
                <a:lnTo>
                  <a:pt x="16142" y="51753"/>
                </a:lnTo>
                <a:lnTo>
                  <a:pt x="19700" y="51753"/>
                </a:lnTo>
                <a:lnTo>
                  <a:pt x="22467" y="51614"/>
                </a:lnTo>
                <a:lnTo>
                  <a:pt x="25106" y="51066"/>
                </a:lnTo>
                <a:lnTo>
                  <a:pt x="27724" y="49989"/>
                </a:lnTo>
                <a:lnTo>
                  <a:pt x="30341" y="48513"/>
                </a:lnTo>
                <a:lnTo>
                  <a:pt x="33020" y="46459"/>
                </a:lnTo>
                <a:lnTo>
                  <a:pt x="35914" y="43715"/>
                </a:lnTo>
                <a:lnTo>
                  <a:pt x="35914" y="68720"/>
                </a:lnTo>
                <a:lnTo>
                  <a:pt x="36234" y="69710"/>
                </a:lnTo>
                <a:lnTo>
                  <a:pt x="38787" y="70424"/>
                </a:lnTo>
                <a:lnTo>
                  <a:pt x="42012" y="70424"/>
                </a:lnTo>
                <a:lnTo>
                  <a:pt x="44921" y="68720"/>
                </a:lnTo>
                <a:lnTo>
                  <a:pt x="44921" y="191"/>
                </a:lnTo>
                <a:lnTo>
                  <a:pt x="42354" y="-1130"/>
                </a:lnTo>
                <a:lnTo>
                  <a:pt x="39625" y="-1130"/>
                </a:lnTo>
                <a:lnTo>
                  <a:pt x="36944" y="521"/>
                </a:lnTo>
                <a:lnTo>
                  <a:pt x="36944" y="6441"/>
                </a:lnTo>
                <a:lnTo>
                  <a:pt x="35431" y="4954"/>
                </a:lnTo>
                <a:lnTo>
                  <a:pt x="32743" y="2603"/>
                </a:lnTo>
                <a:lnTo>
                  <a:pt x="30186" y="673"/>
                </a:lnTo>
                <a:lnTo>
                  <a:pt x="26442" y="-1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244248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9" y="44387"/>
                </a:lnTo>
                <a:lnTo>
                  <a:pt x="19317" y="45186"/>
                </a:lnTo>
                <a:lnTo>
                  <a:pt x="16052" y="44856"/>
                </a:lnTo>
                <a:lnTo>
                  <a:pt x="13449" y="43508"/>
                </a:lnTo>
                <a:lnTo>
                  <a:pt x="10681" y="40143"/>
                </a:lnTo>
                <a:lnTo>
                  <a:pt x="9626" y="36968"/>
                </a:lnTo>
                <a:lnTo>
                  <a:pt x="9004" y="32957"/>
                </a:lnTo>
                <a:lnTo>
                  <a:pt x="9004" y="1662"/>
                </a:lnTo>
                <a:lnTo>
                  <a:pt x="8637" y="737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00956" y="4142991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4" y="6995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79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2" y="38681"/>
                </a:lnTo>
                <a:lnTo>
                  <a:pt x="2616" y="42009"/>
                </a:lnTo>
                <a:lnTo>
                  <a:pt x="4179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5" y="53096"/>
                </a:lnTo>
                <a:lnTo>
                  <a:pt x="20393" y="53654"/>
                </a:lnTo>
                <a:lnTo>
                  <a:pt x="24406" y="53654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6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4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4">
                <a:moveTo>
                  <a:pt x="9344" y="20091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5"/>
                </a:lnTo>
                <a:lnTo>
                  <a:pt x="27304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6" y="1865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82114" y="4125074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5" y="9665"/>
                </a:moveTo>
                <a:lnTo>
                  <a:pt x="29563" y="0"/>
                </a:lnTo>
                <a:lnTo>
                  <a:pt x="26174" y="140"/>
                </a:lnTo>
                <a:lnTo>
                  <a:pt x="23543" y="1969"/>
                </a:lnTo>
                <a:lnTo>
                  <a:pt x="0" y="67169"/>
                </a:lnTo>
                <a:lnTo>
                  <a:pt x="190" y="70473"/>
                </a:lnTo>
                <a:lnTo>
                  <a:pt x="2857" y="70866"/>
                </a:lnTo>
                <a:lnTo>
                  <a:pt x="6375" y="70765"/>
                </a:lnTo>
                <a:lnTo>
                  <a:pt x="9053" y="68972"/>
                </a:lnTo>
                <a:lnTo>
                  <a:pt x="14806" y="52095"/>
                </a:lnTo>
                <a:lnTo>
                  <a:pt x="17142" y="44665"/>
                </a:lnTo>
                <a:lnTo>
                  <a:pt x="29245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77" y="2005"/>
                </a:lnTo>
                <a:lnTo>
                  <a:pt x="35114" y="737"/>
                </a:lnTo>
                <a:lnTo>
                  <a:pt x="32445" y="90"/>
                </a:lnTo>
                <a:lnTo>
                  <a:pt x="29563" y="0"/>
                </a:lnTo>
                <a:lnTo>
                  <a:pt x="29296" y="9665"/>
                </a:lnTo>
                <a:lnTo>
                  <a:pt x="41565" y="44665"/>
                </a:lnTo>
                <a:lnTo>
                  <a:pt x="17142" y="44665"/>
                </a:lnTo>
                <a:lnTo>
                  <a:pt x="14806" y="52095"/>
                </a:lnTo>
                <a:lnTo>
                  <a:pt x="44005" y="52095"/>
                </a:lnTo>
                <a:lnTo>
                  <a:pt x="50025" y="69188"/>
                </a:lnTo>
                <a:lnTo>
                  <a:pt x="50900" y="70383"/>
                </a:lnTo>
                <a:lnTo>
                  <a:pt x="53441" y="70840"/>
                </a:lnTo>
                <a:lnTo>
                  <a:pt x="56577" y="70866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52984" y="4123620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21"/>
                </a:moveTo>
                <a:lnTo>
                  <a:pt x="381" y="8888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1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21"/>
                </a:lnTo>
                <a:close/>
              </a:path>
              <a:path w="11061" h="72288">
                <a:moveTo>
                  <a:pt x="1395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480744" y="4142991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293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68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19"/>
                </a:lnTo>
                <a:lnTo>
                  <a:pt x="6079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293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548437" y="4125401"/>
            <a:ext cx="46836" cy="70549"/>
          </a:xfrm>
          <a:custGeom>
            <a:avLst/>
            <a:gdLst/>
            <a:ahLst/>
            <a:cxnLst/>
            <a:rect l="l" t="t" r="r" b="b"/>
            <a:pathLst>
              <a:path w="46836" h="70549">
                <a:moveTo>
                  <a:pt x="45641" y="64832"/>
                </a:moveTo>
                <a:lnTo>
                  <a:pt x="39344" y="49377"/>
                </a:lnTo>
                <a:lnTo>
                  <a:pt x="38620" y="47613"/>
                </a:lnTo>
                <a:lnTo>
                  <a:pt x="37170" y="44615"/>
                </a:lnTo>
                <a:lnTo>
                  <a:pt x="34872" y="40867"/>
                </a:lnTo>
                <a:lnTo>
                  <a:pt x="32231" y="38063"/>
                </a:lnTo>
                <a:lnTo>
                  <a:pt x="31150" y="35420"/>
                </a:lnTo>
                <a:lnTo>
                  <a:pt x="31939" y="24206"/>
                </a:lnTo>
                <a:lnTo>
                  <a:pt x="29311" y="27979"/>
                </a:lnTo>
                <a:lnTo>
                  <a:pt x="26619" y="29869"/>
                </a:lnTo>
                <a:lnTo>
                  <a:pt x="23036" y="31064"/>
                </a:lnTo>
                <a:lnTo>
                  <a:pt x="18450" y="31370"/>
                </a:lnTo>
                <a:lnTo>
                  <a:pt x="9334" y="31370"/>
                </a:lnTo>
                <a:lnTo>
                  <a:pt x="9334" y="7707"/>
                </a:lnTo>
                <a:lnTo>
                  <a:pt x="18399" y="0"/>
                </a:lnTo>
                <a:lnTo>
                  <a:pt x="3478" y="0"/>
                </a:lnTo>
                <a:lnTo>
                  <a:pt x="1116" y="839"/>
                </a:lnTo>
                <a:lnTo>
                  <a:pt x="0" y="3808"/>
                </a:lnTo>
                <a:lnTo>
                  <a:pt x="0" y="68807"/>
                </a:lnTo>
                <a:lnTo>
                  <a:pt x="975" y="70077"/>
                </a:lnTo>
                <a:lnTo>
                  <a:pt x="3769" y="70549"/>
                </a:lnTo>
                <a:lnTo>
                  <a:pt x="6322" y="70498"/>
                </a:lnTo>
                <a:lnTo>
                  <a:pt x="9334" y="68807"/>
                </a:lnTo>
                <a:lnTo>
                  <a:pt x="9334" y="38901"/>
                </a:lnTo>
                <a:lnTo>
                  <a:pt x="17716" y="38901"/>
                </a:lnTo>
                <a:lnTo>
                  <a:pt x="21056" y="39852"/>
                </a:lnTo>
                <a:lnTo>
                  <a:pt x="23900" y="41375"/>
                </a:lnTo>
                <a:lnTo>
                  <a:pt x="27100" y="45007"/>
                </a:lnTo>
                <a:lnTo>
                  <a:pt x="28738" y="48157"/>
                </a:lnTo>
                <a:lnTo>
                  <a:pt x="30276" y="51763"/>
                </a:lnTo>
                <a:lnTo>
                  <a:pt x="36738" y="68313"/>
                </a:lnTo>
                <a:lnTo>
                  <a:pt x="38098" y="70077"/>
                </a:lnTo>
                <a:lnTo>
                  <a:pt x="40892" y="70549"/>
                </a:lnTo>
                <a:lnTo>
                  <a:pt x="43787" y="70509"/>
                </a:lnTo>
                <a:lnTo>
                  <a:pt x="46836" y="68807"/>
                </a:lnTo>
                <a:lnTo>
                  <a:pt x="46620" y="67575"/>
                </a:lnTo>
                <a:lnTo>
                  <a:pt x="45641" y="64832"/>
                </a:lnTo>
                <a:close/>
              </a:path>
              <a:path w="46836" h="70549">
                <a:moveTo>
                  <a:pt x="25055" y="331"/>
                </a:moveTo>
                <a:lnTo>
                  <a:pt x="21650" y="50"/>
                </a:lnTo>
                <a:lnTo>
                  <a:pt x="18399" y="0"/>
                </a:lnTo>
                <a:lnTo>
                  <a:pt x="9334" y="7707"/>
                </a:lnTo>
                <a:lnTo>
                  <a:pt x="19047" y="7707"/>
                </a:lnTo>
                <a:lnTo>
                  <a:pt x="21678" y="7872"/>
                </a:lnTo>
                <a:lnTo>
                  <a:pt x="24749" y="8406"/>
                </a:lnTo>
                <a:lnTo>
                  <a:pt x="27633" y="9244"/>
                </a:lnTo>
                <a:lnTo>
                  <a:pt x="30934" y="12510"/>
                </a:lnTo>
                <a:lnTo>
                  <a:pt x="32778" y="16725"/>
                </a:lnTo>
                <a:lnTo>
                  <a:pt x="32778" y="21182"/>
                </a:lnTo>
                <a:lnTo>
                  <a:pt x="31939" y="24206"/>
                </a:lnTo>
                <a:lnTo>
                  <a:pt x="31150" y="35420"/>
                </a:lnTo>
                <a:lnTo>
                  <a:pt x="34682" y="33491"/>
                </a:lnTo>
                <a:lnTo>
                  <a:pt x="37768" y="31189"/>
                </a:lnTo>
                <a:lnTo>
                  <a:pt x="40154" y="28332"/>
                </a:lnTo>
                <a:lnTo>
                  <a:pt x="41706" y="24829"/>
                </a:lnTo>
                <a:lnTo>
                  <a:pt x="42656" y="20854"/>
                </a:lnTo>
                <a:lnTo>
                  <a:pt x="42656" y="16078"/>
                </a:lnTo>
                <a:lnTo>
                  <a:pt x="41591" y="11847"/>
                </a:lnTo>
                <a:lnTo>
                  <a:pt x="39827" y="8078"/>
                </a:lnTo>
                <a:lnTo>
                  <a:pt x="37007" y="4954"/>
                </a:lnTo>
                <a:lnTo>
                  <a:pt x="33185" y="2668"/>
                </a:lnTo>
                <a:lnTo>
                  <a:pt x="28713" y="900"/>
                </a:lnTo>
                <a:lnTo>
                  <a:pt x="25995" y="431"/>
                </a:lnTo>
                <a:lnTo>
                  <a:pt x="25055" y="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608558" y="412362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62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632411" y="4142991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9" y="111"/>
                </a:moveTo>
                <a:lnTo>
                  <a:pt x="1601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35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7" y="18515"/>
                </a:lnTo>
                <a:lnTo>
                  <a:pt x="2945" y="21625"/>
                </a:lnTo>
                <a:lnTo>
                  <a:pt x="6198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39"/>
                </a:lnTo>
                <a:lnTo>
                  <a:pt x="17956" y="30794"/>
                </a:lnTo>
                <a:lnTo>
                  <a:pt x="20699" y="31990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3" y="41173"/>
                </a:lnTo>
                <a:lnTo>
                  <a:pt x="22899" y="44575"/>
                </a:lnTo>
                <a:lnTo>
                  <a:pt x="19685" y="46012"/>
                </a:lnTo>
                <a:lnTo>
                  <a:pt x="17082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45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3" y="48816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4" y="29729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2" y="21449"/>
                </a:lnTo>
                <a:lnTo>
                  <a:pt x="12510" y="19339"/>
                </a:lnTo>
                <a:lnTo>
                  <a:pt x="10123" y="16584"/>
                </a:lnTo>
                <a:lnTo>
                  <a:pt x="9767" y="13992"/>
                </a:lnTo>
                <a:lnTo>
                  <a:pt x="10325" y="11174"/>
                </a:lnTo>
                <a:lnTo>
                  <a:pt x="12752" y="8290"/>
                </a:lnTo>
                <a:lnTo>
                  <a:pt x="16017" y="7110"/>
                </a:lnTo>
                <a:lnTo>
                  <a:pt x="18870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35" y="10095"/>
                </a:lnTo>
                <a:lnTo>
                  <a:pt x="32029" y="8305"/>
                </a:lnTo>
                <a:lnTo>
                  <a:pt x="31978" y="5688"/>
                </a:lnTo>
                <a:lnTo>
                  <a:pt x="30402" y="2905"/>
                </a:lnTo>
                <a:lnTo>
                  <a:pt x="27471" y="1457"/>
                </a:lnTo>
                <a:lnTo>
                  <a:pt x="24192" y="543"/>
                </a:lnTo>
                <a:lnTo>
                  <a:pt x="21589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680305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9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708069" y="4142987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80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7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07"/>
                </a:lnTo>
                <a:lnTo>
                  <a:pt x="41746" y="15022"/>
                </a:lnTo>
                <a:lnTo>
                  <a:pt x="40553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1" y="547"/>
                </a:lnTo>
                <a:lnTo>
                  <a:pt x="2782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78" y="3568"/>
                </a:lnTo>
                <a:lnTo>
                  <a:pt x="10835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52"/>
                </a:lnTo>
                <a:lnTo>
                  <a:pt x="33098" y="19886"/>
                </a:lnTo>
                <a:lnTo>
                  <a:pt x="3309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762328" y="4143099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2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27" y="36234"/>
                </a:lnTo>
                <a:close/>
              </a:path>
              <a:path w="46228" h="54648">
                <a:moveTo>
                  <a:pt x="431" y="55728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09" y="72313"/>
                </a:lnTo>
                <a:lnTo>
                  <a:pt x="29551" y="71882"/>
                </a:lnTo>
                <a:lnTo>
                  <a:pt x="32561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43" y="64044"/>
                </a:lnTo>
                <a:lnTo>
                  <a:pt x="45223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10" y="48373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72"/>
                </a:lnTo>
                <a:lnTo>
                  <a:pt x="29029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095"/>
                </a:lnTo>
                <a:lnTo>
                  <a:pt x="36741" y="57340"/>
                </a:lnTo>
                <a:lnTo>
                  <a:pt x="35520" y="60742"/>
                </a:lnTo>
                <a:lnTo>
                  <a:pt x="32471" y="63475"/>
                </a:lnTo>
                <a:lnTo>
                  <a:pt x="29170" y="64706"/>
                </a:lnTo>
                <a:lnTo>
                  <a:pt x="25069" y="65481"/>
                </a:lnTo>
                <a:lnTo>
                  <a:pt x="18082" y="65481"/>
                </a:lnTo>
                <a:lnTo>
                  <a:pt x="14756" y="64872"/>
                </a:lnTo>
                <a:lnTo>
                  <a:pt x="12369" y="63676"/>
                </a:lnTo>
                <a:lnTo>
                  <a:pt x="8787" y="60667"/>
                </a:lnTo>
                <a:lnTo>
                  <a:pt x="8787" y="57557"/>
                </a:lnTo>
                <a:lnTo>
                  <a:pt x="9500" y="54648"/>
                </a:lnTo>
                <a:lnTo>
                  <a:pt x="9827" y="36234"/>
                </a:lnTo>
                <a:lnTo>
                  <a:pt x="11390" y="32879"/>
                </a:lnTo>
                <a:lnTo>
                  <a:pt x="14399" y="33681"/>
                </a:lnTo>
                <a:lnTo>
                  <a:pt x="17995" y="34721"/>
                </a:lnTo>
                <a:lnTo>
                  <a:pt x="16012" y="27176"/>
                </a:lnTo>
                <a:lnTo>
                  <a:pt x="14183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6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91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77"/>
                </a:lnTo>
                <a:lnTo>
                  <a:pt x="6565" y="28422"/>
                </a:lnTo>
                <a:lnTo>
                  <a:pt x="4100" y="31356"/>
                </a:lnTo>
                <a:lnTo>
                  <a:pt x="2296" y="34823"/>
                </a:lnTo>
                <a:lnTo>
                  <a:pt x="1838" y="39002"/>
                </a:lnTo>
                <a:lnTo>
                  <a:pt x="2272" y="42073"/>
                </a:lnTo>
                <a:lnTo>
                  <a:pt x="3973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54648">
                <a:moveTo>
                  <a:pt x="11656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4" y="7110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58"/>
                </a:lnTo>
                <a:lnTo>
                  <a:pt x="31315" y="11480"/>
                </a:lnTo>
                <a:lnTo>
                  <a:pt x="32230" y="14083"/>
                </a:lnTo>
                <a:lnTo>
                  <a:pt x="32230" y="17410"/>
                </a:lnTo>
                <a:lnTo>
                  <a:pt x="32029" y="20181"/>
                </a:lnTo>
                <a:lnTo>
                  <a:pt x="30556" y="23940"/>
                </a:lnTo>
                <a:lnTo>
                  <a:pt x="27788" y="26694"/>
                </a:lnTo>
                <a:lnTo>
                  <a:pt x="25181" y="2781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76"/>
                </a:lnTo>
                <a:lnTo>
                  <a:pt x="17995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3" y="31864"/>
                </a:lnTo>
                <a:lnTo>
                  <a:pt x="37249" y="28840"/>
                </a:lnTo>
                <a:lnTo>
                  <a:pt x="39444" y="24839"/>
                </a:lnTo>
                <a:lnTo>
                  <a:pt x="40806" y="20181"/>
                </a:lnTo>
                <a:lnTo>
                  <a:pt x="40806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2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392"/>
                </a:lnTo>
                <a:lnTo>
                  <a:pt x="24739" y="76"/>
                </a:lnTo>
                <a:lnTo>
                  <a:pt x="19126" y="0"/>
                </a:lnTo>
                <a:lnTo>
                  <a:pt x="16574" y="392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843951" y="4124365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28" y="17524"/>
                </a:moveTo>
                <a:lnTo>
                  <a:pt x="11469" y="14921"/>
                </a:lnTo>
                <a:lnTo>
                  <a:pt x="13117" y="11520"/>
                </a:lnTo>
                <a:lnTo>
                  <a:pt x="16192" y="9079"/>
                </a:lnTo>
                <a:lnTo>
                  <a:pt x="19086" y="8027"/>
                </a:lnTo>
                <a:lnTo>
                  <a:pt x="22734" y="7772"/>
                </a:lnTo>
                <a:lnTo>
                  <a:pt x="26722" y="8027"/>
                </a:lnTo>
                <a:lnTo>
                  <a:pt x="30085" y="9079"/>
                </a:lnTo>
                <a:lnTo>
                  <a:pt x="32777" y="10288"/>
                </a:lnTo>
                <a:lnTo>
                  <a:pt x="35891" y="12001"/>
                </a:lnTo>
                <a:lnTo>
                  <a:pt x="38797" y="12103"/>
                </a:lnTo>
                <a:lnTo>
                  <a:pt x="39229" y="9399"/>
                </a:lnTo>
                <a:lnTo>
                  <a:pt x="39142" y="6630"/>
                </a:lnTo>
                <a:lnTo>
                  <a:pt x="37720" y="4038"/>
                </a:lnTo>
                <a:lnTo>
                  <a:pt x="34837" y="2462"/>
                </a:lnTo>
                <a:lnTo>
                  <a:pt x="32208" y="1511"/>
                </a:lnTo>
                <a:lnTo>
                  <a:pt x="29325" y="687"/>
                </a:lnTo>
                <a:lnTo>
                  <a:pt x="26186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20"/>
                </a:lnTo>
                <a:lnTo>
                  <a:pt x="14565" y="1230"/>
                </a:lnTo>
                <a:lnTo>
                  <a:pt x="11951" y="2044"/>
                </a:lnTo>
                <a:lnTo>
                  <a:pt x="7786" y="4776"/>
                </a:lnTo>
                <a:lnTo>
                  <a:pt x="4405" y="8268"/>
                </a:lnTo>
                <a:lnTo>
                  <a:pt x="2274" y="12851"/>
                </a:lnTo>
                <a:lnTo>
                  <a:pt x="1738" y="15468"/>
                </a:lnTo>
                <a:lnTo>
                  <a:pt x="1738" y="21261"/>
                </a:lnTo>
                <a:lnTo>
                  <a:pt x="3124" y="25754"/>
                </a:lnTo>
                <a:lnTo>
                  <a:pt x="5245" y="29592"/>
                </a:lnTo>
                <a:lnTo>
                  <a:pt x="8218" y="32626"/>
                </a:lnTo>
                <a:lnTo>
                  <a:pt x="11771" y="35063"/>
                </a:lnTo>
                <a:lnTo>
                  <a:pt x="15594" y="37198"/>
                </a:lnTo>
                <a:lnTo>
                  <a:pt x="19569" y="39052"/>
                </a:lnTo>
                <a:lnTo>
                  <a:pt x="23417" y="40830"/>
                </a:lnTo>
                <a:lnTo>
                  <a:pt x="27000" y="42710"/>
                </a:lnTo>
                <a:lnTo>
                  <a:pt x="29973" y="44844"/>
                </a:lnTo>
                <a:lnTo>
                  <a:pt x="32068" y="47484"/>
                </a:lnTo>
                <a:lnTo>
                  <a:pt x="33425" y="50598"/>
                </a:lnTo>
                <a:lnTo>
                  <a:pt x="33425" y="54432"/>
                </a:lnTo>
                <a:lnTo>
                  <a:pt x="32449" y="57531"/>
                </a:lnTo>
                <a:lnTo>
                  <a:pt x="29653" y="61188"/>
                </a:lnTo>
                <a:lnTo>
                  <a:pt x="27000" y="62942"/>
                </a:lnTo>
                <a:lnTo>
                  <a:pt x="23633" y="64033"/>
                </a:lnTo>
                <a:lnTo>
                  <a:pt x="19749" y="64314"/>
                </a:lnTo>
                <a:lnTo>
                  <a:pt x="17067" y="64314"/>
                </a:lnTo>
                <a:lnTo>
                  <a:pt x="14720" y="63996"/>
                </a:lnTo>
                <a:lnTo>
                  <a:pt x="10631" y="62726"/>
                </a:lnTo>
                <a:lnTo>
                  <a:pt x="7430" y="61329"/>
                </a:lnTo>
                <a:lnTo>
                  <a:pt x="3887" y="59310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29"/>
                </a:lnTo>
                <a:lnTo>
                  <a:pt x="1638" y="67283"/>
                </a:lnTo>
                <a:lnTo>
                  <a:pt x="4507" y="69051"/>
                </a:lnTo>
                <a:lnTo>
                  <a:pt x="7405" y="70218"/>
                </a:lnTo>
                <a:lnTo>
                  <a:pt x="10770" y="71286"/>
                </a:lnTo>
                <a:lnTo>
                  <a:pt x="14781" y="72086"/>
                </a:lnTo>
                <a:lnTo>
                  <a:pt x="19317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27" y="70915"/>
                </a:lnTo>
                <a:lnTo>
                  <a:pt x="31647" y="70016"/>
                </a:lnTo>
                <a:lnTo>
                  <a:pt x="36323" y="66876"/>
                </a:lnTo>
                <a:lnTo>
                  <a:pt x="40157" y="62917"/>
                </a:lnTo>
                <a:lnTo>
                  <a:pt x="41377" y="60338"/>
                </a:lnTo>
                <a:lnTo>
                  <a:pt x="42584" y="57772"/>
                </a:lnTo>
                <a:lnTo>
                  <a:pt x="43192" y="54852"/>
                </a:lnTo>
                <a:lnTo>
                  <a:pt x="43192" y="48769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0" y="30214"/>
                </a:lnTo>
                <a:lnTo>
                  <a:pt x="19406" y="28411"/>
                </a:lnTo>
                <a:lnTo>
                  <a:pt x="16206" y="26327"/>
                </a:lnTo>
                <a:lnTo>
                  <a:pt x="13488" y="23990"/>
                </a:lnTo>
                <a:lnTo>
                  <a:pt x="11685" y="21170"/>
                </a:lnTo>
                <a:lnTo>
                  <a:pt x="1122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94790" y="4143744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79"/>
                </a:moveTo>
                <a:lnTo>
                  <a:pt x="12499" y="68856"/>
                </a:lnTo>
                <a:lnTo>
                  <a:pt x="12750" y="71031"/>
                </a:lnTo>
                <a:lnTo>
                  <a:pt x="15417" y="71625"/>
                </a:lnTo>
                <a:lnTo>
                  <a:pt x="18161" y="71625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80" y="49"/>
                </a:lnTo>
                <a:lnTo>
                  <a:pt x="37188" y="1889"/>
                </a:lnTo>
                <a:lnTo>
                  <a:pt x="23737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52" y="734"/>
                </a:lnTo>
                <a:lnTo>
                  <a:pt x="6249" y="24"/>
                </a:lnTo>
                <a:lnTo>
                  <a:pt x="3225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37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949276" y="4142991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8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45" y="21625"/>
                </a:lnTo>
                <a:lnTo>
                  <a:pt x="6198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39"/>
                </a:lnTo>
                <a:lnTo>
                  <a:pt x="17956" y="30794"/>
                </a:lnTo>
                <a:lnTo>
                  <a:pt x="20699" y="31990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2" y="41173"/>
                </a:lnTo>
                <a:lnTo>
                  <a:pt x="22899" y="44575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45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7" y="48816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59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9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2" y="21449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50" y="8290"/>
                </a:lnTo>
                <a:lnTo>
                  <a:pt x="16015" y="7110"/>
                </a:lnTo>
                <a:lnTo>
                  <a:pt x="18870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35" y="10095"/>
                </a:lnTo>
                <a:lnTo>
                  <a:pt x="32043" y="8305"/>
                </a:lnTo>
                <a:lnTo>
                  <a:pt x="31978" y="5688"/>
                </a:lnTo>
                <a:lnTo>
                  <a:pt x="30405" y="2905"/>
                </a:lnTo>
                <a:lnTo>
                  <a:pt x="27471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991752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0" y="56628"/>
                </a:lnTo>
                <a:lnTo>
                  <a:pt x="10770" y="60436"/>
                </a:lnTo>
                <a:lnTo>
                  <a:pt x="13096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7"/>
                </a:lnTo>
                <a:lnTo>
                  <a:pt x="31536" y="63078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8" y="56742"/>
                </a:lnTo>
                <a:lnTo>
                  <a:pt x="27294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33742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78" y="11009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9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091"/>
                </a:moveTo>
                <a:lnTo>
                  <a:pt x="10314" y="16355"/>
                </a:lnTo>
                <a:lnTo>
                  <a:pt x="11812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65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094143" y="4142987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71"/>
                </a:lnTo>
                <a:lnTo>
                  <a:pt x="72443" y="17651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5" y="6070"/>
                </a:lnTo>
                <a:lnTo>
                  <a:pt x="65736" y="2754"/>
                </a:lnTo>
                <a:lnTo>
                  <a:pt x="61455" y="547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0" y="2171"/>
                </a:lnTo>
                <a:lnTo>
                  <a:pt x="45060" y="3910"/>
                </a:lnTo>
                <a:lnTo>
                  <a:pt x="42138" y="6386"/>
                </a:lnTo>
                <a:lnTo>
                  <a:pt x="38962" y="9665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8"/>
                </a:lnTo>
                <a:lnTo>
                  <a:pt x="10831" y="5829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8"/>
                </a:lnTo>
                <a:lnTo>
                  <a:pt x="15800" y="10148"/>
                </a:lnTo>
                <a:lnTo>
                  <a:pt x="19965" y="7758"/>
                </a:lnTo>
                <a:lnTo>
                  <a:pt x="23698" y="7758"/>
                </a:lnTo>
                <a:lnTo>
                  <a:pt x="26352" y="8723"/>
                </a:lnTo>
                <a:lnTo>
                  <a:pt x="29361" y="11557"/>
                </a:lnTo>
                <a:lnTo>
                  <a:pt x="30747" y="14249"/>
                </a:lnTo>
                <a:lnTo>
                  <a:pt x="31546" y="17651"/>
                </a:lnTo>
                <a:lnTo>
                  <a:pt x="31752" y="21589"/>
                </a:lnTo>
                <a:lnTo>
                  <a:pt x="31752" y="51271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8"/>
                </a:lnTo>
                <a:lnTo>
                  <a:pt x="47562" y="10148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3"/>
                </a:lnTo>
                <a:lnTo>
                  <a:pt x="61149" y="11557"/>
                </a:lnTo>
                <a:lnTo>
                  <a:pt x="62520" y="14249"/>
                </a:lnTo>
                <a:lnTo>
                  <a:pt x="63244" y="17651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205326" y="4119660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81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602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02"/>
                </a:lnTo>
                <a:lnTo>
                  <a:pt x="17640" y="31788"/>
                </a:lnTo>
                <a:lnTo>
                  <a:pt x="28536" y="31788"/>
                </a:lnTo>
                <a:lnTo>
                  <a:pt x="30161" y="30340"/>
                </a:lnTo>
                <a:lnTo>
                  <a:pt x="30326" y="27420"/>
                </a:lnTo>
                <a:lnTo>
                  <a:pt x="28536" y="24361"/>
                </a:lnTo>
                <a:lnTo>
                  <a:pt x="17640" y="24361"/>
                </a:lnTo>
                <a:lnTo>
                  <a:pt x="17766" y="15152"/>
                </a:lnTo>
                <a:lnTo>
                  <a:pt x="18262" y="12232"/>
                </a:lnTo>
                <a:lnTo>
                  <a:pt x="20599" y="8524"/>
                </a:lnTo>
                <a:lnTo>
                  <a:pt x="23623" y="7430"/>
                </a:lnTo>
                <a:lnTo>
                  <a:pt x="26798" y="7519"/>
                </a:lnTo>
                <a:lnTo>
                  <a:pt x="30010" y="8420"/>
                </a:lnTo>
                <a:lnTo>
                  <a:pt x="32688" y="8345"/>
                </a:lnTo>
                <a:lnTo>
                  <a:pt x="33044" y="5690"/>
                </a:lnTo>
                <a:lnTo>
                  <a:pt x="32969" y="3924"/>
                </a:lnTo>
                <a:lnTo>
                  <a:pt x="30822" y="1104"/>
                </a:lnTo>
                <a:lnTo>
                  <a:pt x="28055" y="345"/>
                </a:lnTo>
                <a:lnTo>
                  <a:pt x="24357" y="0"/>
                </a:lnTo>
                <a:lnTo>
                  <a:pt x="21678" y="0"/>
                </a:lnTo>
                <a:lnTo>
                  <a:pt x="19368" y="370"/>
                </a:lnTo>
                <a:lnTo>
                  <a:pt x="15419" y="1842"/>
                </a:lnTo>
                <a:lnTo>
                  <a:pt x="12485" y="4546"/>
                </a:lnTo>
                <a:lnTo>
                  <a:pt x="10209" y="8103"/>
                </a:lnTo>
                <a:lnTo>
                  <a:pt x="8942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243756" y="4142987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7" y="11164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9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60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7" y="3355"/>
                </a:lnTo>
                <a:lnTo>
                  <a:pt x="8294" y="5220"/>
                </a:lnTo>
                <a:lnTo>
                  <a:pt x="4140" y="1007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72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307509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450" y="818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7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9137"/>
                </a:lnTo>
                <a:lnTo>
                  <a:pt x="11369" y="15469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704988" y="426468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2"/>
                </a:moveTo>
                <a:lnTo>
                  <a:pt x="31902" y="59320"/>
                </a:lnTo>
                <a:lnTo>
                  <a:pt x="30038" y="56742"/>
                </a:lnTo>
                <a:lnTo>
                  <a:pt x="27294" y="57786"/>
                </a:lnTo>
                <a:lnTo>
                  <a:pt x="24411" y="58178"/>
                </a:lnTo>
                <a:lnTo>
                  <a:pt x="21843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3" y="56642"/>
                </a:lnTo>
                <a:lnTo>
                  <a:pt x="10784" y="60439"/>
                </a:lnTo>
                <a:lnTo>
                  <a:pt x="13096" y="63158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0"/>
                </a:lnTo>
                <a:lnTo>
                  <a:pt x="28501" y="65101"/>
                </a:lnTo>
                <a:lnTo>
                  <a:pt x="31546" y="63093"/>
                </a:lnTo>
                <a:lnTo>
                  <a:pt x="31902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748966" y="4254047"/>
            <a:ext cx="42050" cy="75841"/>
          </a:xfrm>
          <a:custGeom>
            <a:avLst/>
            <a:gdLst/>
            <a:ahLst/>
            <a:cxnLst/>
            <a:rect l="l" t="t" r="r" b="b"/>
            <a:pathLst>
              <a:path w="42050" h="75841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3" y="75841"/>
                </a:lnTo>
                <a:lnTo>
                  <a:pt x="39193" y="75841"/>
                </a:lnTo>
                <a:lnTo>
                  <a:pt x="42050" y="74192"/>
                </a:lnTo>
                <a:lnTo>
                  <a:pt x="42050" y="40957"/>
                </a:lnTo>
                <a:lnTo>
                  <a:pt x="41756" y="37959"/>
                </a:lnTo>
                <a:lnTo>
                  <a:pt x="40565" y="33004"/>
                </a:lnTo>
                <a:lnTo>
                  <a:pt x="38202" y="28991"/>
                </a:lnTo>
                <a:lnTo>
                  <a:pt x="35027" y="25689"/>
                </a:lnTo>
                <a:lnTo>
                  <a:pt x="30567" y="23479"/>
                </a:lnTo>
                <a:lnTo>
                  <a:pt x="27838" y="22920"/>
                </a:lnTo>
                <a:lnTo>
                  <a:pt x="21934" y="22920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2"/>
                </a:lnTo>
                <a:lnTo>
                  <a:pt x="11520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04" y="36993"/>
                </a:lnTo>
                <a:lnTo>
                  <a:pt x="13766" y="34668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5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9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804132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0"/>
                </a:lnTo>
                <a:lnTo>
                  <a:pt x="30532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5"/>
                </a:lnTo>
                <a:lnTo>
                  <a:pt x="835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888663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912985" y="425760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5"/>
                </a:moveTo>
                <a:lnTo>
                  <a:pt x="378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88">
                <a:moveTo>
                  <a:pt x="1267" y="71387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4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933171" y="4253645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598"/>
                </a:lnTo>
                <a:lnTo>
                  <a:pt x="8989" y="75538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40"/>
                </a:lnTo>
                <a:lnTo>
                  <a:pt x="30326" y="27416"/>
                </a:lnTo>
                <a:lnTo>
                  <a:pt x="28548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19" y="7426"/>
                </a:lnTo>
                <a:lnTo>
                  <a:pt x="26794" y="7515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687"/>
                </a:lnTo>
                <a:lnTo>
                  <a:pt x="32969" y="3923"/>
                </a:lnTo>
                <a:lnTo>
                  <a:pt x="30822" y="1115"/>
                </a:lnTo>
                <a:lnTo>
                  <a:pt x="28054" y="341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38"/>
                </a:lnTo>
                <a:lnTo>
                  <a:pt x="12481" y="4546"/>
                </a:lnTo>
                <a:lnTo>
                  <a:pt x="10209" y="8100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967249" y="426468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2"/>
                </a:moveTo>
                <a:lnTo>
                  <a:pt x="31902" y="59320"/>
                </a:lnTo>
                <a:lnTo>
                  <a:pt x="30034" y="56742"/>
                </a:lnTo>
                <a:lnTo>
                  <a:pt x="27291" y="57786"/>
                </a:lnTo>
                <a:lnTo>
                  <a:pt x="24408" y="58178"/>
                </a:lnTo>
                <a:lnTo>
                  <a:pt x="21843" y="58178"/>
                </a:lnTo>
                <a:lnTo>
                  <a:pt x="20066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67" y="60439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101"/>
                </a:lnTo>
                <a:lnTo>
                  <a:pt x="31531" y="63093"/>
                </a:lnTo>
                <a:lnTo>
                  <a:pt x="31902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010139" y="425760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5"/>
                </a:moveTo>
                <a:lnTo>
                  <a:pt x="381" y="8892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88">
                <a:moveTo>
                  <a:pt x="1270" y="71387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0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36620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5" y="10083"/>
                </a:lnTo>
                <a:lnTo>
                  <a:pt x="38200" y="6070"/>
                </a:lnTo>
                <a:lnTo>
                  <a:pt x="35029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3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89612" y="4277080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7" y="36234"/>
                </a:lnTo>
                <a:close/>
              </a:path>
              <a:path w="46228" h="54648">
                <a:moveTo>
                  <a:pt x="433" y="55728"/>
                </a:moveTo>
                <a:lnTo>
                  <a:pt x="0" y="59194"/>
                </a:lnTo>
                <a:lnTo>
                  <a:pt x="396" y="6281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51" y="71006"/>
                </a:lnTo>
                <a:lnTo>
                  <a:pt x="35561" y="70106"/>
                </a:lnTo>
                <a:lnTo>
                  <a:pt x="39968" y="67363"/>
                </a:lnTo>
                <a:lnTo>
                  <a:pt x="43333" y="64047"/>
                </a:lnTo>
                <a:lnTo>
                  <a:pt x="45213" y="59994"/>
                </a:lnTo>
                <a:lnTo>
                  <a:pt x="45695" y="55613"/>
                </a:lnTo>
                <a:lnTo>
                  <a:pt x="45278" y="51602"/>
                </a:lnTo>
                <a:lnTo>
                  <a:pt x="43614" y="48388"/>
                </a:lnTo>
                <a:lnTo>
                  <a:pt x="40972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9"/>
                </a:lnTo>
                <a:lnTo>
                  <a:pt x="16283" y="41836"/>
                </a:lnTo>
                <a:lnTo>
                  <a:pt x="14328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7" y="50101"/>
                </a:lnTo>
                <a:lnTo>
                  <a:pt x="35877" y="52387"/>
                </a:lnTo>
                <a:lnTo>
                  <a:pt x="36730" y="56109"/>
                </a:lnTo>
                <a:lnTo>
                  <a:pt x="36730" y="57340"/>
                </a:lnTo>
                <a:lnTo>
                  <a:pt x="35510" y="60746"/>
                </a:lnTo>
                <a:lnTo>
                  <a:pt x="32461" y="63489"/>
                </a:lnTo>
                <a:lnTo>
                  <a:pt x="29174" y="64706"/>
                </a:lnTo>
                <a:lnTo>
                  <a:pt x="25071" y="65481"/>
                </a:lnTo>
                <a:lnTo>
                  <a:pt x="18087" y="65481"/>
                </a:lnTo>
                <a:lnTo>
                  <a:pt x="14759" y="64886"/>
                </a:lnTo>
                <a:lnTo>
                  <a:pt x="12369" y="63680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82"/>
                </a:lnTo>
                <a:lnTo>
                  <a:pt x="14404" y="33681"/>
                </a:lnTo>
                <a:lnTo>
                  <a:pt x="17985" y="34737"/>
                </a:lnTo>
                <a:lnTo>
                  <a:pt x="16017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61" y="14911"/>
                </a:lnTo>
                <a:lnTo>
                  <a:pt x="14237" y="1220"/>
                </a:lnTo>
                <a:lnTo>
                  <a:pt x="9907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4" y="15012"/>
                </a:lnTo>
                <a:lnTo>
                  <a:pt x="2934" y="17795"/>
                </a:lnTo>
                <a:lnTo>
                  <a:pt x="3251" y="22212"/>
                </a:lnTo>
                <a:lnTo>
                  <a:pt x="4561" y="25593"/>
                </a:lnTo>
                <a:lnTo>
                  <a:pt x="6567" y="28422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02"/>
                </a:lnTo>
                <a:lnTo>
                  <a:pt x="2275" y="42077"/>
                </a:lnTo>
                <a:lnTo>
                  <a:pt x="3975" y="44830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3" y="55728"/>
                </a:lnTo>
                <a:close/>
              </a:path>
              <a:path w="46228" h="54648">
                <a:moveTo>
                  <a:pt x="11661" y="14911"/>
                </a:moveTo>
                <a:lnTo>
                  <a:pt x="13119" y="11102"/>
                </a:lnTo>
                <a:lnTo>
                  <a:pt x="15891" y="8280"/>
                </a:lnTo>
                <a:lnTo>
                  <a:pt x="18454" y="7114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62"/>
                </a:lnTo>
                <a:lnTo>
                  <a:pt x="31320" y="11494"/>
                </a:lnTo>
                <a:lnTo>
                  <a:pt x="32235" y="14086"/>
                </a:lnTo>
                <a:lnTo>
                  <a:pt x="32235" y="17412"/>
                </a:lnTo>
                <a:lnTo>
                  <a:pt x="32019" y="20181"/>
                </a:lnTo>
                <a:lnTo>
                  <a:pt x="30557" y="23940"/>
                </a:lnTo>
                <a:lnTo>
                  <a:pt x="27778" y="26697"/>
                </a:lnTo>
                <a:lnTo>
                  <a:pt x="25171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5" y="34737"/>
                </a:lnTo>
                <a:lnTo>
                  <a:pt x="21870" y="35003"/>
                </a:lnTo>
                <a:lnTo>
                  <a:pt x="24688" y="35003"/>
                </a:lnTo>
                <a:lnTo>
                  <a:pt x="27256" y="34607"/>
                </a:lnTo>
                <a:lnTo>
                  <a:pt x="29578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8" y="24855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9" y="8143"/>
                </a:lnTo>
                <a:lnTo>
                  <a:pt x="45720" y="7289"/>
                </a:lnTo>
                <a:lnTo>
                  <a:pt x="46228" y="4546"/>
                </a:lnTo>
                <a:lnTo>
                  <a:pt x="44389" y="914"/>
                </a:lnTo>
                <a:lnTo>
                  <a:pt x="29631" y="914"/>
                </a:lnTo>
                <a:lnTo>
                  <a:pt x="27306" y="407"/>
                </a:lnTo>
                <a:lnTo>
                  <a:pt x="24739" y="76"/>
                </a:lnTo>
                <a:lnTo>
                  <a:pt x="19116" y="0"/>
                </a:lnTo>
                <a:lnTo>
                  <a:pt x="16574" y="407"/>
                </a:lnTo>
                <a:lnTo>
                  <a:pt x="14237" y="1220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169723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39"/>
                </a:lnTo>
                <a:lnTo>
                  <a:pt x="35253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89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19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59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400" y="50670"/>
                </a:lnTo>
                <a:lnTo>
                  <a:pt x="13373" y="51879"/>
                </a:lnTo>
                <a:lnTo>
                  <a:pt x="16369" y="53072"/>
                </a:lnTo>
                <a:lnTo>
                  <a:pt x="19861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5" y="44701"/>
                </a:lnTo>
                <a:lnTo>
                  <a:pt x="26959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225904" y="4253645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3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36" y="31798"/>
                </a:lnTo>
                <a:lnTo>
                  <a:pt x="30161" y="30340"/>
                </a:lnTo>
                <a:lnTo>
                  <a:pt x="30326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687"/>
                </a:lnTo>
                <a:lnTo>
                  <a:pt x="32957" y="3923"/>
                </a:lnTo>
                <a:lnTo>
                  <a:pt x="30822" y="1115"/>
                </a:lnTo>
                <a:lnTo>
                  <a:pt x="28055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09" y="8100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292922" y="4259400"/>
            <a:ext cx="36896" cy="70524"/>
          </a:xfrm>
          <a:custGeom>
            <a:avLst/>
            <a:gdLst/>
            <a:ahLst/>
            <a:cxnLst/>
            <a:rect l="l" t="t" r="r" b="b"/>
            <a:pathLst>
              <a:path w="36896" h="70524">
                <a:moveTo>
                  <a:pt x="9334" y="7913"/>
                </a:moveTo>
                <a:lnTo>
                  <a:pt x="35053" y="7913"/>
                </a:lnTo>
                <a:lnTo>
                  <a:pt x="36589" y="6706"/>
                </a:lnTo>
                <a:lnTo>
                  <a:pt x="36896" y="4000"/>
                </a:lnTo>
                <a:lnTo>
                  <a:pt x="36856" y="2703"/>
                </a:lnTo>
                <a:lnTo>
                  <a:pt x="35053" y="0"/>
                </a:lnTo>
                <a:lnTo>
                  <a:pt x="3467" y="0"/>
                </a:lnTo>
                <a:lnTo>
                  <a:pt x="1104" y="824"/>
                </a:lnTo>
                <a:lnTo>
                  <a:pt x="0" y="3784"/>
                </a:lnTo>
                <a:lnTo>
                  <a:pt x="0" y="68795"/>
                </a:lnTo>
                <a:lnTo>
                  <a:pt x="979" y="70067"/>
                </a:lnTo>
                <a:lnTo>
                  <a:pt x="3798" y="70524"/>
                </a:lnTo>
                <a:lnTo>
                  <a:pt x="6365" y="70473"/>
                </a:lnTo>
                <a:lnTo>
                  <a:pt x="9334" y="68795"/>
                </a:lnTo>
                <a:lnTo>
                  <a:pt x="9334" y="39546"/>
                </a:lnTo>
                <a:lnTo>
                  <a:pt x="33642" y="39546"/>
                </a:lnTo>
                <a:lnTo>
                  <a:pt x="35308" y="37898"/>
                </a:lnTo>
                <a:lnTo>
                  <a:pt x="35485" y="34888"/>
                </a:lnTo>
                <a:lnTo>
                  <a:pt x="33642" y="31788"/>
                </a:lnTo>
                <a:lnTo>
                  <a:pt x="9334" y="31788"/>
                </a:lnTo>
                <a:lnTo>
                  <a:pt x="9334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343326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365301" y="427697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5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74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36"/>
                </a:lnTo>
                <a:lnTo>
                  <a:pt x="10400" y="50670"/>
                </a:lnTo>
                <a:lnTo>
                  <a:pt x="13373" y="51879"/>
                </a:lnTo>
                <a:lnTo>
                  <a:pt x="16372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6" y="39049"/>
                </a:lnTo>
                <a:lnTo>
                  <a:pt x="34710" y="42454"/>
                </a:lnTo>
                <a:lnTo>
                  <a:pt x="31178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424466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38" y="46671"/>
                </a:lnTo>
                <a:lnTo>
                  <a:pt x="15454" y="46671"/>
                </a:lnTo>
                <a:lnTo>
                  <a:pt x="11581" y="44409"/>
                </a:lnTo>
                <a:lnTo>
                  <a:pt x="9169" y="40892"/>
                </a:lnTo>
                <a:close/>
              </a:path>
              <a:path w="22873" h="53654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32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474611" y="426468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2"/>
                </a:lnTo>
                <a:lnTo>
                  <a:pt x="10770" y="60439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101"/>
                </a:lnTo>
                <a:lnTo>
                  <a:pt x="31535" y="63093"/>
                </a:lnTo>
                <a:lnTo>
                  <a:pt x="31902" y="59982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86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517494" y="425760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80" y="1854"/>
                </a:lnTo>
                <a:lnTo>
                  <a:pt x="7697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407" y="71578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28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543986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83"/>
                </a:lnTo>
                <a:lnTo>
                  <a:pt x="38200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596978" y="4277080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50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8"/>
                </a:moveTo>
                <a:lnTo>
                  <a:pt x="0" y="59194"/>
                </a:lnTo>
                <a:lnTo>
                  <a:pt x="392" y="62816"/>
                </a:lnTo>
                <a:lnTo>
                  <a:pt x="1995" y="66042"/>
                </a:lnTo>
                <a:lnTo>
                  <a:pt x="5040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62" y="71006"/>
                </a:lnTo>
                <a:lnTo>
                  <a:pt x="35557" y="70106"/>
                </a:lnTo>
                <a:lnTo>
                  <a:pt x="39966" y="67363"/>
                </a:lnTo>
                <a:lnTo>
                  <a:pt x="43329" y="64047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4" y="51602"/>
                </a:lnTo>
                <a:lnTo>
                  <a:pt x="43610" y="48388"/>
                </a:lnTo>
                <a:lnTo>
                  <a:pt x="40967" y="4592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9"/>
                </a:lnTo>
                <a:lnTo>
                  <a:pt x="16278" y="41836"/>
                </a:lnTo>
                <a:lnTo>
                  <a:pt x="14324" y="41760"/>
                </a:lnTo>
                <a:lnTo>
                  <a:pt x="10411" y="3965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46"/>
                </a:lnTo>
                <a:lnTo>
                  <a:pt x="32461" y="63489"/>
                </a:lnTo>
                <a:lnTo>
                  <a:pt x="29170" y="64706"/>
                </a:lnTo>
                <a:lnTo>
                  <a:pt x="25067" y="65481"/>
                </a:lnTo>
                <a:lnTo>
                  <a:pt x="18083" y="65481"/>
                </a:lnTo>
                <a:lnTo>
                  <a:pt x="14756" y="64886"/>
                </a:lnTo>
                <a:lnTo>
                  <a:pt x="12369" y="63680"/>
                </a:lnTo>
                <a:lnTo>
                  <a:pt x="8788" y="60681"/>
                </a:lnTo>
                <a:lnTo>
                  <a:pt x="8788" y="57571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0" y="33681"/>
                </a:lnTo>
                <a:lnTo>
                  <a:pt x="17981" y="34737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34" y="1220"/>
                </a:lnTo>
                <a:lnTo>
                  <a:pt x="9903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1" y="22212"/>
                </a:lnTo>
                <a:lnTo>
                  <a:pt x="4558" y="25593"/>
                </a:lnTo>
                <a:lnTo>
                  <a:pt x="6567" y="28422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7"/>
                </a:lnTo>
                <a:lnTo>
                  <a:pt x="3975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102"/>
                </a:lnTo>
                <a:lnTo>
                  <a:pt x="15886" y="8280"/>
                </a:lnTo>
                <a:lnTo>
                  <a:pt x="18454" y="7114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6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15" y="20181"/>
                </a:lnTo>
                <a:lnTo>
                  <a:pt x="30553" y="23940"/>
                </a:lnTo>
                <a:lnTo>
                  <a:pt x="27785" y="26697"/>
                </a:lnTo>
                <a:lnTo>
                  <a:pt x="25182" y="27828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7"/>
                </a:lnTo>
                <a:lnTo>
                  <a:pt x="21866" y="35003"/>
                </a:lnTo>
                <a:lnTo>
                  <a:pt x="24688" y="35003"/>
                </a:lnTo>
                <a:lnTo>
                  <a:pt x="27251" y="34607"/>
                </a:lnTo>
                <a:lnTo>
                  <a:pt x="29578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2" y="20181"/>
                </a:lnTo>
                <a:lnTo>
                  <a:pt x="40802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86" y="8143"/>
                </a:lnTo>
                <a:lnTo>
                  <a:pt x="44385" y="8143"/>
                </a:lnTo>
                <a:lnTo>
                  <a:pt x="45719" y="7289"/>
                </a:lnTo>
                <a:lnTo>
                  <a:pt x="46227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407"/>
                </a:lnTo>
                <a:lnTo>
                  <a:pt x="24739" y="76"/>
                </a:lnTo>
                <a:lnTo>
                  <a:pt x="19112" y="0"/>
                </a:lnTo>
                <a:lnTo>
                  <a:pt x="16570" y="407"/>
                </a:lnTo>
                <a:lnTo>
                  <a:pt x="14234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681535" y="4259397"/>
            <a:ext cx="46836" cy="70535"/>
          </a:xfrm>
          <a:custGeom>
            <a:avLst/>
            <a:gdLst/>
            <a:ahLst/>
            <a:cxnLst/>
            <a:rect l="l" t="t" r="r" b="b"/>
            <a:pathLst>
              <a:path w="46836" h="70535">
                <a:moveTo>
                  <a:pt x="45641" y="64833"/>
                </a:moveTo>
                <a:lnTo>
                  <a:pt x="39344" y="49363"/>
                </a:lnTo>
                <a:lnTo>
                  <a:pt x="38620" y="47599"/>
                </a:lnTo>
                <a:lnTo>
                  <a:pt x="37170" y="44601"/>
                </a:lnTo>
                <a:lnTo>
                  <a:pt x="34874" y="40857"/>
                </a:lnTo>
                <a:lnTo>
                  <a:pt x="32245" y="38063"/>
                </a:lnTo>
                <a:lnTo>
                  <a:pt x="31151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9" y="29858"/>
                </a:lnTo>
                <a:lnTo>
                  <a:pt x="23036" y="31050"/>
                </a:lnTo>
                <a:lnTo>
                  <a:pt x="18450" y="31356"/>
                </a:lnTo>
                <a:lnTo>
                  <a:pt x="9335" y="31356"/>
                </a:lnTo>
                <a:lnTo>
                  <a:pt x="9335" y="7697"/>
                </a:lnTo>
                <a:lnTo>
                  <a:pt x="18399" y="0"/>
                </a:lnTo>
                <a:lnTo>
                  <a:pt x="3478" y="0"/>
                </a:lnTo>
                <a:lnTo>
                  <a:pt x="1116" y="825"/>
                </a:lnTo>
                <a:lnTo>
                  <a:pt x="0" y="3798"/>
                </a:lnTo>
                <a:lnTo>
                  <a:pt x="0" y="68797"/>
                </a:lnTo>
                <a:lnTo>
                  <a:pt x="990" y="70067"/>
                </a:lnTo>
                <a:lnTo>
                  <a:pt x="3769" y="70535"/>
                </a:lnTo>
                <a:lnTo>
                  <a:pt x="6322" y="70484"/>
                </a:lnTo>
                <a:lnTo>
                  <a:pt x="9335" y="68797"/>
                </a:lnTo>
                <a:lnTo>
                  <a:pt x="9335" y="38887"/>
                </a:lnTo>
                <a:lnTo>
                  <a:pt x="17716" y="38887"/>
                </a:lnTo>
                <a:lnTo>
                  <a:pt x="21056" y="39838"/>
                </a:lnTo>
                <a:lnTo>
                  <a:pt x="23901" y="41375"/>
                </a:lnTo>
                <a:lnTo>
                  <a:pt x="27111" y="45007"/>
                </a:lnTo>
                <a:lnTo>
                  <a:pt x="28738" y="48146"/>
                </a:lnTo>
                <a:lnTo>
                  <a:pt x="30286" y="51753"/>
                </a:lnTo>
                <a:lnTo>
                  <a:pt x="36738" y="68314"/>
                </a:lnTo>
                <a:lnTo>
                  <a:pt x="38098" y="70067"/>
                </a:lnTo>
                <a:lnTo>
                  <a:pt x="40906" y="70535"/>
                </a:lnTo>
                <a:lnTo>
                  <a:pt x="43787" y="70498"/>
                </a:lnTo>
                <a:lnTo>
                  <a:pt x="46836" y="68797"/>
                </a:lnTo>
                <a:lnTo>
                  <a:pt x="46620" y="67576"/>
                </a:lnTo>
                <a:lnTo>
                  <a:pt x="45641" y="64833"/>
                </a:lnTo>
                <a:close/>
              </a:path>
              <a:path w="46836" h="70535">
                <a:moveTo>
                  <a:pt x="25055" y="317"/>
                </a:moveTo>
                <a:lnTo>
                  <a:pt x="21650" y="36"/>
                </a:lnTo>
                <a:lnTo>
                  <a:pt x="18399" y="0"/>
                </a:lnTo>
                <a:lnTo>
                  <a:pt x="9335" y="7697"/>
                </a:lnTo>
                <a:lnTo>
                  <a:pt x="19047" y="7697"/>
                </a:lnTo>
                <a:lnTo>
                  <a:pt x="21680" y="7862"/>
                </a:lnTo>
                <a:lnTo>
                  <a:pt x="24751" y="8406"/>
                </a:lnTo>
                <a:lnTo>
                  <a:pt x="27647" y="9234"/>
                </a:lnTo>
                <a:lnTo>
                  <a:pt x="30934" y="12496"/>
                </a:lnTo>
                <a:lnTo>
                  <a:pt x="32778" y="16725"/>
                </a:lnTo>
                <a:lnTo>
                  <a:pt x="32778" y="21172"/>
                </a:lnTo>
                <a:lnTo>
                  <a:pt x="31939" y="24192"/>
                </a:lnTo>
                <a:lnTo>
                  <a:pt x="31151" y="35406"/>
                </a:lnTo>
                <a:lnTo>
                  <a:pt x="34682" y="33477"/>
                </a:lnTo>
                <a:lnTo>
                  <a:pt x="37768" y="31191"/>
                </a:lnTo>
                <a:lnTo>
                  <a:pt x="40154" y="28322"/>
                </a:lnTo>
                <a:lnTo>
                  <a:pt x="41706" y="24815"/>
                </a:lnTo>
                <a:lnTo>
                  <a:pt x="42656" y="20840"/>
                </a:lnTo>
                <a:lnTo>
                  <a:pt x="42656" y="16064"/>
                </a:lnTo>
                <a:lnTo>
                  <a:pt x="41591" y="11847"/>
                </a:lnTo>
                <a:lnTo>
                  <a:pt x="39838" y="8064"/>
                </a:lnTo>
                <a:lnTo>
                  <a:pt x="37009" y="4940"/>
                </a:lnTo>
                <a:lnTo>
                  <a:pt x="33185" y="2654"/>
                </a:lnTo>
                <a:lnTo>
                  <a:pt x="28713" y="900"/>
                </a:lnTo>
                <a:lnTo>
                  <a:pt x="25995" y="433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738048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1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4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89" y="2984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17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59" y="46123"/>
                </a:moveTo>
                <a:lnTo>
                  <a:pt x="21447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7" y="34236"/>
                </a:lnTo>
                <a:lnTo>
                  <a:pt x="10400" y="50670"/>
                </a:lnTo>
                <a:lnTo>
                  <a:pt x="13373" y="51879"/>
                </a:lnTo>
                <a:lnTo>
                  <a:pt x="16369" y="53072"/>
                </a:lnTo>
                <a:lnTo>
                  <a:pt x="19860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49"/>
                </a:lnTo>
                <a:lnTo>
                  <a:pt x="34706" y="42454"/>
                </a:lnTo>
                <a:lnTo>
                  <a:pt x="31178" y="44701"/>
                </a:lnTo>
                <a:lnTo>
                  <a:pt x="26959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797102" y="4276972"/>
            <a:ext cx="48841" cy="53654"/>
          </a:xfrm>
          <a:custGeom>
            <a:avLst/>
            <a:gdLst/>
            <a:ahLst/>
            <a:cxnLst/>
            <a:rect l="l" t="t" r="r" b="b"/>
            <a:pathLst>
              <a:path w="48841" h="53654">
                <a:moveTo>
                  <a:pt x="9281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1" y="30300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0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3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19" y="34236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41" h="53654">
                <a:moveTo>
                  <a:pt x="26974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37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400" y="50670"/>
                </a:lnTo>
                <a:lnTo>
                  <a:pt x="13370" y="51879"/>
                </a:lnTo>
                <a:lnTo>
                  <a:pt x="16369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2" y="52981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5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53284" y="4253645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92"/>
                </a:moveTo>
                <a:lnTo>
                  <a:pt x="8624" y="15911"/>
                </a:lnTo>
                <a:lnTo>
                  <a:pt x="8624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4" y="31798"/>
                </a:lnTo>
                <a:lnTo>
                  <a:pt x="8624" y="74598"/>
                </a:lnTo>
                <a:lnTo>
                  <a:pt x="8992" y="75538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598"/>
                </a:lnTo>
                <a:lnTo>
                  <a:pt x="17639" y="31798"/>
                </a:lnTo>
                <a:lnTo>
                  <a:pt x="28550" y="31798"/>
                </a:lnTo>
                <a:lnTo>
                  <a:pt x="30175" y="30340"/>
                </a:lnTo>
                <a:lnTo>
                  <a:pt x="30330" y="27416"/>
                </a:lnTo>
                <a:lnTo>
                  <a:pt x="28550" y="24357"/>
                </a:lnTo>
                <a:lnTo>
                  <a:pt x="17639" y="24357"/>
                </a:lnTo>
                <a:lnTo>
                  <a:pt x="17639" y="19036"/>
                </a:lnTo>
                <a:lnTo>
                  <a:pt x="17768" y="15162"/>
                </a:lnTo>
                <a:lnTo>
                  <a:pt x="18262" y="12228"/>
                </a:lnTo>
                <a:lnTo>
                  <a:pt x="20598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687"/>
                </a:lnTo>
                <a:lnTo>
                  <a:pt x="32967" y="3923"/>
                </a:lnTo>
                <a:lnTo>
                  <a:pt x="30822" y="1115"/>
                </a:lnTo>
                <a:lnTo>
                  <a:pt x="28054" y="341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7" y="1838"/>
                </a:lnTo>
                <a:lnTo>
                  <a:pt x="12484" y="4546"/>
                </a:lnTo>
                <a:lnTo>
                  <a:pt x="10213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893766" y="4317451"/>
            <a:ext cx="11661" cy="12639"/>
          </a:xfrm>
          <a:custGeom>
            <a:avLst/>
            <a:gdLst/>
            <a:ahLst/>
            <a:cxnLst/>
            <a:rect l="l" t="t" r="r" b="b"/>
            <a:pathLst>
              <a:path w="11661" h="12639">
                <a:moveTo>
                  <a:pt x="11661" y="6238"/>
                </a:moveTo>
                <a:lnTo>
                  <a:pt x="11661" y="3747"/>
                </a:lnTo>
                <a:lnTo>
                  <a:pt x="9575" y="406"/>
                </a:lnTo>
                <a:lnTo>
                  <a:pt x="5908" y="0"/>
                </a:lnTo>
                <a:lnTo>
                  <a:pt x="1271" y="1271"/>
                </a:lnTo>
                <a:lnTo>
                  <a:pt x="0" y="3837"/>
                </a:lnTo>
                <a:lnTo>
                  <a:pt x="0" y="8892"/>
                </a:lnTo>
                <a:lnTo>
                  <a:pt x="2070" y="12232"/>
                </a:lnTo>
                <a:lnTo>
                  <a:pt x="5741" y="12639"/>
                </a:lnTo>
                <a:lnTo>
                  <a:pt x="10389" y="11353"/>
                </a:lnTo>
                <a:lnTo>
                  <a:pt x="11661" y="8802"/>
                </a:lnTo>
                <a:lnTo>
                  <a:pt x="11661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706659" y="4527033"/>
            <a:ext cx="91716" cy="70854"/>
          </a:xfrm>
          <a:custGeom>
            <a:avLst/>
            <a:gdLst/>
            <a:ahLst/>
            <a:cxnLst/>
            <a:rect l="l" t="t" r="r" b="b"/>
            <a:pathLst>
              <a:path w="91716" h="70854">
                <a:moveTo>
                  <a:pt x="227" y="3646"/>
                </a:moveTo>
                <a:lnTo>
                  <a:pt x="18780" y="68478"/>
                </a:lnTo>
                <a:lnTo>
                  <a:pt x="19634" y="70001"/>
                </a:lnTo>
                <a:lnTo>
                  <a:pt x="22479" y="70764"/>
                </a:lnTo>
                <a:lnTo>
                  <a:pt x="25463" y="70854"/>
                </a:lnTo>
                <a:lnTo>
                  <a:pt x="29044" y="70689"/>
                </a:lnTo>
                <a:lnTo>
                  <a:pt x="31748" y="68478"/>
                </a:lnTo>
                <a:lnTo>
                  <a:pt x="45313" y="15468"/>
                </a:lnTo>
                <a:lnTo>
                  <a:pt x="60134" y="68478"/>
                </a:lnTo>
                <a:lnTo>
                  <a:pt x="60984" y="70001"/>
                </a:lnTo>
                <a:lnTo>
                  <a:pt x="63792" y="70764"/>
                </a:lnTo>
                <a:lnTo>
                  <a:pt x="66647" y="70854"/>
                </a:lnTo>
                <a:lnTo>
                  <a:pt x="70128" y="70689"/>
                </a:lnTo>
                <a:lnTo>
                  <a:pt x="73101" y="68478"/>
                </a:lnTo>
                <a:lnTo>
                  <a:pt x="91716" y="3681"/>
                </a:lnTo>
                <a:lnTo>
                  <a:pt x="91310" y="406"/>
                </a:lnTo>
                <a:lnTo>
                  <a:pt x="88722" y="0"/>
                </a:lnTo>
                <a:lnTo>
                  <a:pt x="85749" y="39"/>
                </a:lnTo>
                <a:lnTo>
                  <a:pt x="82649" y="2019"/>
                </a:lnTo>
                <a:lnTo>
                  <a:pt x="67182" y="60782"/>
                </a:lnTo>
                <a:lnTo>
                  <a:pt x="50965" y="2068"/>
                </a:lnTo>
                <a:lnTo>
                  <a:pt x="48931" y="179"/>
                </a:lnTo>
                <a:lnTo>
                  <a:pt x="45921" y="0"/>
                </a:lnTo>
                <a:lnTo>
                  <a:pt x="43279" y="100"/>
                </a:lnTo>
                <a:lnTo>
                  <a:pt x="40551" y="2068"/>
                </a:lnTo>
                <a:lnTo>
                  <a:pt x="25563" y="60782"/>
                </a:lnTo>
                <a:lnTo>
                  <a:pt x="9726" y="1954"/>
                </a:lnTo>
                <a:lnTo>
                  <a:pt x="9295" y="722"/>
                </a:lnTo>
                <a:lnTo>
                  <a:pt x="6577" y="24"/>
                </a:lnTo>
                <a:lnTo>
                  <a:pt x="3416" y="0"/>
                </a:lnTo>
                <a:lnTo>
                  <a:pt x="0" y="852"/>
                </a:lnTo>
                <a:lnTo>
                  <a:pt x="227" y="3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810482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18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78" y="11023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8" y="22082"/>
                </a:lnTo>
                <a:lnTo>
                  <a:pt x="9273" y="22082"/>
                </a:lnTo>
                <a:lnTo>
                  <a:pt x="9349" y="20102"/>
                </a:lnTo>
                <a:lnTo>
                  <a:pt x="10833" y="3121"/>
                </a:lnTo>
                <a:lnTo>
                  <a:pt x="8359" y="4899"/>
                </a:lnTo>
                <a:lnTo>
                  <a:pt x="4281" y="9587"/>
                </a:lnTo>
                <a:lnTo>
                  <a:pt x="2707" y="12420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77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9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98"/>
                </a:lnTo>
                <a:lnTo>
                  <a:pt x="39460" y="43279"/>
                </a:lnTo>
                <a:lnTo>
                  <a:pt x="36183" y="44550"/>
                </a:lnTo>
                <a:lnTo>
                  <a:pt x="33289" y="45453"/>
                </a:lnTo>
                <a:lnTo>
                  <a:pt x="29643" y="46202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4" y="16369"/>
                </a:lnTo>
                <a:lnTo>
                  <a:pt x="11800" y="12927"/>
                </a:lnTo>
                <a:lnTo>
                  <a:pt x="15458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3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896781" y="454493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69"/>
                </a:moveTo>
                <a:lnTo>
                  <a:pt x="10019" y="34430"/>
                </a:lnTo>
                <a:lnTo>
                  <a:pt x="12647" y="31497"/>
                </a:lnTo>
                <a:lnTo>
                  <a:pt x="15340" y="30074"/>
                </a:lnTo>
                <a:lnTo>
                  <a:pt x="18962" y="29250"/>
                </a:lnTo>
                <a:lnTo>
                  <a:pt x="23544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5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1" y="52960"/>
                </a:lnTo>
                <a:lnTo>
                  <a:pt x="40104" y="51335"/>
                </a:lnTo>
                <a:lnTo>
                  <a:pt x="40104" y="15368"/>
                </a:lnTo>
                <a:lnTo>
                  <a:pt x="39762" y="12701"/>
                </a:lnTo>
                <a:lnTo>
                  <a:pt x="38376" y="8143"/>
                </a:lnTo>
                <a:lnTo>
                  <a:pt x="35763" y="4701"/>
                </a:lnTo>
                <a:lnTo>
                  <a:pt x="32256" y="1995"/>
                </a:lnTo>
                <a:lnTo>
                  <a:pt x="27327" y="407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64"/>
                </a:lnTo>
                <a:lnTo>
                  <a:pt x="10144" y="1818"/>
                </a:lnTo>
                <a:lnTo>
                  <a:pt x="7226" y="2923"/>
                </a:lnTo>
                <a:lnTo>
                  <a:pt x="3503" y="5209"/>
                </a:lnTo>
                <a:lnTo>
                  <a:pt x="2387" y="7952"/>
                </a:lnTo>
                <a:lnTo>
                  <a:pt x="2689" y="11163"/>
                </a:lnTo>
                <a:lnTo>
                  <a:pt x="5270" y="12053"/>
                </a:lnTo>
                <a:lnTo>
                  <a:pt x="8150" y="10429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20"/>
                </a:lnTo>
                <a:lnTo>
                  <a:pt x="30212" y="1234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08" y="25247"/>
                </a:lnTo>
                <a:lnTo>
                  <a:pt x="4418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7" y="45097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38369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9" y="42915"/>
                </a:lnTo>
                <a:lnTo>
                  <a:pt x="9169" y="38369"/>
                </a:ln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5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55977" y="452202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3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80013" y="4544938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9" y="111"/>
                </a:moveTo>
                <a:lnTo>
                  <a:pt x="16017" y="0"/>
                </a:lnTo>
                <a:lnTo>
                  <a:pt x="13425" y="406"/>
                </a:lnTo>
                <a:lnTo>
                  <a:pt x="8978" y="1991"/>
                </a:lnTo>
                <a:lnTo>
                  <a:pt x="5641" y="4381"/>
                </a:lnTo>
                <a:lnTo>
                  <a:pt x="3035" y="7225"/>
                </a:lnTo>
                <a:lnTo>
                  <a:pt x="1563" y="10731"/>
                </a:lnTo>
                <a:lnTo>
                  <a:pt x="1196" y="14490"/>
                </a:lnTo>
                <a:lnTo>
                  <a:pt x="1537" y="18529"/>
                </a:lnTo>
                <a:lnTo>
                  <a:pt x="2948" y="21639"/>
                </a:lnTo>
                <a:lnTo>
                  <a:pt x="6200" y="25206"/>
                </a:lnTo>
                <a:lnTo>
                  <a:pt x="8978" y="26949"/>
                </a:lnTo>
                <a:lnTo>
                  <a:pt x="11937" y="28422"/>
                </a:lnTo>
                <a:lnTo>
                  <a:pt x="15012" y="29653"/>
                </a:lnTo>
                <a:lnTo>
                  <a:pt x="17961" y="30794"/>
                </a:lnTo>
                <a:lnTo>
                  <a:pt x="20704" y="31990"/>
                </a:lnTo>
                <a:lnTo>
                  <a:pt x="23954" y="34276"/>
                </a:lnTo>
                <a:lnTo>
                  <a:pt x="25718" y="37310"/>
                </a:lnTo>
                <a:lnTo>
                  <a:pt x="25463" y="41183"/>
                </a:lnTo>
                <a:lnTo>
                  <a:pt x="22900" y="44589"/>
                </a:lnTo>
                <a:lnTo>
                  <a:pt x="19685" y="46012"/>
                </a:lnTo>
                <a:lnTo>
                  <a:pt x="17082" y="46504"/>
                </a:lnTo>
                <a:lnTo>
                  <a:pt x="13540" y="46504"/>
                </a:lnTo>
                <a:lnTo>
                  <a:pt x="10199" y="45770"/>
                </a:lnTo>
                <a:lnTo>
                  <a:pt x="6149" y="44168"/>
                </a:lnTo>
                <a:lnTo>
                  <a:pt x="3276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447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7" y="52995"/>
                </a:lnTo>
                <a:lnTo>
                  <a:pt x="12018" y="53527"/>
                </a:lnTo>
                <a:lnTo>
                  <a:pt x="18227" y="53654"/>
                </a:lnTo>
                <a:lnTo>
                  <a:pt x="20815" y="53327"/>
                </a:lnTo>
                <a:lnTo>
                  <a:pt x="25516" y="51955"/>
                </a:lnTo>
                <a:lnTo>
                  <a:pt x="29236" y="49593"/>
                </a:lnTo>
                <a:lnTo>
                  <a:pt x="32245" y="46620"/>
                </a:lnTo>
                <a:lnTo>
                  <a:pt x="34099" y="42710"/>
                </a:lnTo>
                <a:lnTo>
                  <a:pt x="34556" y="37983"/>
                </a:lnTo>
                <a:lnTo>
                  <a:pt x="34556" y="35888"/>
                </a:lnTo>
                <a:lnTo>
                  <a:pt x="33506" y="32547"/>
                </a:lnTo>
                <a:lnTo>
                  <a:pt x="31864" y="29743"/>
                </a:lnTo>
                <a:lnTo>
                  <a:pt x="28220" y="26643"/>
                </a:lnTo>
                <a:lnTo>
                  <a:pt x="25210" y="25120"/>
                </a:lnTo>
                <a:lnTo>
                  <a:pt x="22162" y="23825"/>
                </a:lnTo>
                <a:lnTo>
                  <a:pt x="19116" y="22604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596"/>
                </a:lnTo>
                <a:lnTo>
                  <a:pt x="9767" y="13992"/>
                </a:lnTo>
                <a:lnTo>
                  <a:pt x="10325" y="11188"/>
                </a:lnTo>
                <a:lnTo>
                  <a:pt x="12752" y="8290"/>
                </a:lnTo>
                <a:lnTo>
                  <a:pt x="16017" y="7109"/>
                </a:lnTo>
                <a:lnTo>
                  <a:pt x="18876" y="6944"/>
                </a:lnTo>
                <a:lnTo>
                  <a:pt x="22086" y="7150"/>
                </a:lnTo>
                <a:lnTo>
                  <a:pt x="25869" y="8366"/>
                </a:lnTo>
                <a:lnTo>
                  <a:pt x="29236" y="10093"/>
                </a:lnTo>
                <a:lnTo>
                  <a:pt x="32029" y="8315"/>
                </a:lnTo>
                <a:lnTo>
                  <a:pt x="31979" y="5702"/>
                </a:lnTo>
                <a:lnTo>
                  <a:pt x="30406" y="2905"/>
                </a:lnTo>
                <a:lnTo>
                  <a:pt x="27472" y="1471"/>
                </a:lnTo>
                <a:lnTo>
                  <a:pt x="24196" y="543"/>
                </a:lnTo>
                <a:lnTo>
                  <a:pt x="21589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026846" y="4544935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9000"/>
                </a:lnTo>
                <a:lnTo>
                  <a:pt x="11710" y="14605"/>
                </a:lnTo>
                <a:lnTo>
                  <a:pt x="14188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6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35"/>
                </a:lnTo>
                <a:lnTo>
                  <a:pt x="38685" y="34672"/>
                </a:lnTo>
                <a:lnTo>
                  <a:pt x="37886" y="50281"/>
                </a:lnTo>
                <a:lnTo>
                  <a:pt x="40490" y="48388"/>
                </a:lnTo>
                <a:lnTo>
                  <a:pt x="44654" y="43549"/>
                </a:lnTo>
                <a:lnTo>
                  <a:pt x="46217" y="40655"/>
                </a:lnTo>
                <a:lnTo>
                  <a:pt x="47271" y="37299"/>
                </a:lnTo>
                <a:lnTo>
                  <a:pt x="48312" y="33973"/>
                </a:lnTo>
                <a:lnTo>
                  <a:pt x="48834" y="30304"/>
                </a:lnTo>
                <a:lnTo>
                  <a:pt x="48834" y="22237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7" y="12053"/>
                </a:lnTo>
                <a:lnTo>
                  <a:pt x="44856" y="9284"/>
                </a:lnTo>
                <a:lnTo>
                  <a:pt x="42865" y="7012"/>
                </a:lnTo>
                <a:lnTo>
                  <a:pt x="38394" y="2984"/>
                </a:lnTo>
                <a:lnTo>
                  <a:pt x="35410" y="1793"/>
                </a:lnTo>
                <a:lnTo>
                  <a:pt x="32425" y="612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7" y="35118"/>
                </a:lnTo>
                <a:lnTo>
                  <a:pt x="1477" y="38369"/>
                </a:lnTo>
                <a:lnTo>
                  <a:pt x="2452" y="41620"/>
                </a:lnTo>
                <a:lnTo>
                  <a:pt x="3924" y="44387"/>
                </a:lnTo>
                <a:lnTo>
                  <a:pt x="5919" y="46673"/>
                </a:lnTo>
                <a:lnTo>
                  <a:pt x="10403" y="50688"/>
                </a:lnTo>
                <a:lnTo>
                  <a:pt x="10022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4" h="53658">
                <a:moveTo>
                  <a:pt x="26974" y="46127"/>
                </a:moveTo>
                <a:lnTo>
                  <a:pt x="21452" y="46127"/>
                </a:lnTo>
                <a:lnTo>
                  <a:pt x="17108" y="4458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403" y="50688"/>
                </a:lnTo>
                <a:lnTo>
                  <a:pt x="13374" y="51879"/>
                </a:lnTo>
                <a:lnTo>
                  <a:pt x="16372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99"/>
                </a:lnTo>
                <a:lnTo>
                  <a:pt x="34762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119539" y="4545723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4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54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0" y="37843"/>
                </a:lnTo>
                <a:lnTo>
                  <a:pt x="1487" y="42796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8" y="50760"/>
                </a:lnTo>
                <a:lnTo>
                  <a:pt x="28421" y="49352"/>
                </a:lnTo>
                <a:lnTo>
                  <a:pt x="31175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097" y="50493"/>
                </a:lnTo>
                <a:lnTo>
                  <a:pt x="42097" y="1648"/>
                </a:lnTo>
                <a:lnTo>
                  <a:pt x="41856" y="925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180767" y="4544935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89" y="52934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7" y="15038"/>
                </a:lnTo>
                <a:lnTo>
                  <a:pt x="40561" y="10097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82"/>
                </a:lnTo>
                <a:lnTo>
                  <a:pt x="10833" y="5829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87" y="52020"/>
                </a:lnTo>
                <a:lnTo>
                  <a:pt x="2854" y="52934"/>
                </a:lnTo>
                <a:lnTo>
                  <a:pt x="6095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02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238637" y="4578628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3" y="4444"/>
                </a:lnTo>
                <a:lnTo>
                  <a:pt x="9842" y="0"/>
                </a:lnTo>
                <a:lnTo>
                  <a:pt x="8154" y="16498"/>
                </a:lnTo>
                <a:lnTo>
                  <a:pt x="13219" y="19277"/>
                </a:lnTo>
                <a:close/>
              </a:path>
              <a:path w="13219" h="75653">
                <a:moveTo>
                  <a:pt x="36944" y="11123"/>
                </a:moveTo>
                <a:lnTo>
                  <a:pt x="37019" y="18136"/>
                </a:lnTo>
                <a:lnTo>
                  <a:pt x="39625" y="19241"/>
                </a:lnTo>
                <a:lnTo>
                  <a:pt x="42354" y="19241"/>
                </a:lnTo>
                <a:lnTo>
                  <a:pt x="44921" y="17589"/>
                </a:lnTo>
                <a:lnTo>
                  <a:pt x="44921" y="-54684"/>
                </a:lnTo>
                <a:lnTo>
                  <a:pt x="44679" y="-55422"/>
                </a:lnTo>
                <a:lnTo>
                  <a:pt x="42012" y="-56376"/>
                </a:lnTo>
                <a:lnTo>
                  <a:pt x="38787" y="-56376"/>
                </a:lnTo>
                <a:lnTo>
                  <a:pt x="35914" y="-54684"/>
                </a:lnTo>
                <a:lnTo>
                  <a:pt x="35914" y="-26313"/>
                </a:lnTo>
                <a:lnTo>
                  <a:pt x="31255" y="-30567"/>
                </a:lnTo>
                <a:lnTo>
                  <a:pt x="26517" y="-33059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5"/>
                </a:lnTo>
                <a:lnTo>
                  <a:pt x="11963" y="-31762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6"/>
                </a:lnTo>
                <a:lnTo>
                  <a:pt x="2261" y="-20981"/>
                </a:lnTo>
                <a:lnTo>
                  <a:pt x="1347" y="-17589"/>
                </a:lnTo>
                <a:lnTo>
                  <a:pt x="443" y="-14224"/>
                </a:lnTo>
                <a:lnTo>
                  <a:pt x="0" y="-10425"/>
                </a:lnTo>
                <a:lnTo>
                  <a:pt x="0" y="-2693"/>
                </a:lnTo>
                <a:lnTo>
                  <a:pt x="356" y="687"/>
                </a:lnTo>
                <a:lnTo>
                  <a:pt x="1080" y="3887"/>
                </a:lnTo>
                <a:lnTo>
                  <a:pt x="1804" y="7087"/>
                </a:lnTo>
                <a:lnTo>
                  <a:pt x="2959" y="9881"/>
                </a:lnTo>
                <a:lnTo>
                  <a:pt x="4522" y="12242"/>
                </a:lnTo>
                <a:lnTo>
                  <a:pt x="8154" y="16498"/>
                </a:lnTo>
                <a:lnTo>
                  <a:pt x="9842" y="0"/>
                </a:lnTo>
                <a:lnTo>
                  <a:pt x="9270" y="-4748"/>
                </a:lnTo>
                <a:lnTo>
                  <a:pt x="9270" y="-9526"/>
                </a:lnTo>
                <a:lnTo>
                  <a:pt x="9958" y="-14047"/>
                </a:lnTo>
                <a:lnTo>
                  <a:pt x="11123" y="-18288"/>
                </a:lnTo>
                <a:lnTo>
                  <a:pt x="13119" y="-21831"/>
                </a:lnTo>
                <a:lnTo>
                  <a:pt x="16001" y="-24358"/>
                </a:lnTo>
                <a:lnTo>
                  <a:pt x="19533" y="-25985"/>
                </a:lnTo>
                <a:lnTo>
                  <a:pt x="24272" y="-25985"/>
                </a:lnTo>
                <a:lnTo>
                  <a:pt x="28893" y="-23623"/>
                </a:lnTo>
                <a:lnTo>
                  <a:pt x="33491" y="-19761"/>
                </a:lnTo>
                <a:lnTo>
                  <a:pt x="35914" y="-16765"/>
                </a:lnTo>
                <a:lnTo>
                  <a:pt x="35914" y="2768"/>
                </a:lnTo>
                <a:lnTo>
                  <a:pt x="33159" y="6043"/>
                </a:lnTo>
                <a:lnTo>
                  <a:pt x="29427" y="9450"/>
                </a:lnTo>
                <a:lnTo>
                  <a:pt x="25971" y="11520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8" y="19975"/>
                </a:lnTo>
                <a:lnTo>
                  <a:pt x="23141" y="19975"/>
                </a:lnTo>
                <a:lnTo>
                  <a:pt x="26175" y="19202"/>
                </a:lnTo>
                <a:lnTo>
                  <a:pt x="28944" y="17639"/>
                </a:lnTo>
                <a:lnTo>
                  <a:pt x="31713" y="16092"/>
                </a:lnTo>
                <a:lnTo>
                  <a:pt x="34380" y="13920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99435" y="4544938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3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81" y="8341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79" y="9587"/>
                </a:lnTo>
                <a:lnTo>
                  <a:pt x="2703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36"/>
                </a:lnTo>
                <a:lnTo>
                  <a:pt x="44513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4"/>
                </a:lnTo>
                <a:lnTo>
                  <a:pt x="10831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61110" y="4544938"/>
            <a:ext cx="28511" cy="52934"/>
          </a:xfrm>
          <a:custGeom>
            <a:avLst/>
            <a:gdLst/>
            <a:ahLst/>
            <a:cxnLst/>
            <a:rect l="l" t="t" r="r" b="b"/>
            <a:pathLst>
              <a:path w="28511" h="52934">
                <a:moveTo>
                  <a:pt x="1729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71"/>
                </a:lnTo>
                <a:lnTo>
                  <a:pt x="26136" y="684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29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95871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1"/>
                </a:lnTo>
                <a:lnTo>
                  <a:pt x="1844" y="13321"/>
                </a:lnTo>
                <a:lnTo>
                  <a:pt x="346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4" y="13321"/>
                </a:lnTo>
                <a:lnTo>
                  <a:pt x="17579" y="13321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39071" y="454493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69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4" y="51335"/>
                </a:lnTo>
                <a:lnTo>
                  <a:pt x="40104" y="15368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6" y="1995"/>
                </a:lnTo>
                <a:lnTo>
                  <a:pt x="27327" y="407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20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88" y="24246"/>
                </a:lnTo>
                <a:lnTo>
                  <a:pt x="8608" y="25247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38369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9" y="42915"/>
                </a:lnTo>
                <a:lnTo>
                  <a:pt x="9169" y="38369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4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98270" y="4522025"/>
            <a:ext cx="40092" cy="75869"/>
          </a:xfrm>
          <a:custGeom>
            <a:avLst/>
            <a:gdLst/>
            <a:ahLst/>
            <a:cxnLst/>
            <a:rect l="l" t="t" r="r" b="b"/>
            <a:pathLst>
              <a:path w="40092" h="75869">
                <a:moveTo>
                  <a:pt x="36626" y="28119"/>
                </a:moveTo>
                <a:lnTo>
                  <a:pt x="37782" y="26606"/>
                </a:lnTo>
                <a:lnTo>
                  <a:pt x="36205" y="23813"/>
                </a:lnTo>
                <a:lnTo>
                  <a:pt x="33310" y="23672"/>
                </a:lnTo>
                <a:lnTo>
                  <a:pt x="29933" y="23914"/>
                </a:lnTo>
                <a:lnTo>
                  <a:pt x="27392" y="25577"/>
                </a:lnTo>
                <a:lnTo>
                  <a:pt x="8953" y="45859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18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5"/>
                </a:lnTo>
                <a:lnTo>
                  <a:pt x="29563" y="74131"/>
                </a:lnTo>
                <a:lnTo>
                  <a:pt x="31788" y="75642"/>
                </a:lnTo>
                <a:lnTo>
                  <a:pt x="34401" y="75869"/>
                </a:lnTo>
                <a:lnTo>
                  <a:pt x="37094" y="75844"/>
                </a:lnTo>
                <a:lnTo>
                  <a:pt x="40092" y="74131"/>
                </a:lnTo>
                <a:lnTo>
                  <a:pt x="38787" y="71588"/>
                </a:lnTo>
                <a:lnTo>
                  <a:pt x="18935" y="45820"/>
                </a:lnTo>
                <a:lnTo>
                  <a:pt x="36626" y="28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548356" y="4544938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8" y="6818"/>
                </a:lnTo>
                <a:lnTo>
                  <a:pt x="35928" y="3070"/>
                </a:lnTo>
                <a:lnTo>
                  <a:pt x="33221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2"/>
                </a:lnTo>
                <a:lnTo>
                  <a:pt x="9271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6" y="4899"/>
                </a:lnTo>
                <a:lnTo>
                  <a:pt x="4267" y="9587"/>
                </a:lnTo>
                <a:lnTo>
                  <a:pt x="2703" y="12420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66"/>
                </a:lnTo>
                <a:lnTo>
                  <a:pt x="1559" y="38696"/>
                </a:lnTo>
                <a:lnTo>
                  <a:pt x="2613" y="42011"/>
                </a:lnTo>
                <a:lnTo>
                  <a:pt x="4165" y="44780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4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5" y="51102"/>
                </a:lnTo>
                <a:lnTo>
                  <a:pt x="42672" y="48308"/>
                </a:lnTo>
                <a:lnTo>
                  <a:pt x="42862" y="45529"/>
                </a:lnTo>
                <a:lnTo>
                  <a:pt x="42073" y="42898"/>
                </a:lnTo>
                <a:lnTo>
                  <a:pt x="39456" y="43279"/>
                </a:lnTo>
                <a:lnTo>
                  <a:pt x="36181" y="44550"/>
                </a:lnTo>
                <a:lnTo>
                  <a:pt x="33271" y="4545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3"/>
                </a:lnTo>
                <a:lnTo>
                  <a:pt x="14084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3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69"/>
                </a:lnTo>
                <a:lnTo>
                  <a:pt x="11798" y="12927"/>
                </a:lnTo>
                <a:lnTo>
                  <a:pt x="15455" y="9093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3"/>
                </a:lnTo>
                <a:lnTo>
                  <a:pt x="13716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630526" y="4527367"/>
            <a:ext cx="52473" cy="70484"/>
          </a:xfrm>
          <a:custGeom>
            <a:avLst/>
            <a:gdLst/>
            <a:ahLst/>
            <a:cxnLst/>
            <a:rect l="l" t="t" r="r" b="b"/>
            <a:pathLst>
              <a:path w="52473" h="70484">
                <a:moveTo>
                  <a:pt x="21906" y="69771"/>
                </a:moveTo>
                <a:lnTo>
                  <a:pt x="24598" y="70484"/>
                </a:lnTo>
                <a:lnTo>
                  <a:pt x="27863" y="70484"/>
                </a:lnTo>
                <a:lnTo>
                  <a:pt x="30885" y="68795"/>
                </a:lnTo>
                <a:lnTo>
                  <a:pt x="30885" y="7923"/>
                </a:lnTo>
                <a:lnTo>
                  <a:pt x="50634" y="7923"/>
                </a:lnTo>
                <a:lnTo>
                  <a:pt x="52171" y="6718"/>
                </a:lnTo>
                <a:lnTo>
                  <a:pt x="52473" y="4010"/>
                </a:lnTo>
                <a:lnTo>
                  <a:pt x="52438" y="2703"/>
                </a:lnTo>
                <a:lnTo>
                  <a:pt x="50634" y="0"/>
                </a:lnTo>
                <a:lnTo>
                  <a:pt x="1242" y="60"/>
                </a:lnTo>
                <a:lnTo>
                  <a:pt x="0" y="2703"/>
                </a:lnTo>
                <a:lnTo>
                  <a:pt x="0" y="5295"/>
                </a:lnTo>
                <a:lnTo>
                  <a:pt x="1803" y="7923"/>
                </a:lnTo>
                <a:lnTo>
                  <a:pt x="21549" y="7923"/>
                </a:lnTo>
                <a:lnTo>
                  <a:pt x="21549" y="68795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91803" y="454493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69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50"/>
                </a:lnTo>
                <a:lnTo>
                  <a:pt x="23543" y="29034"/>
                </a:lnTo>
                <a:lnTo>
                  <a:pt x="31203" y="29034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8"/>
                </a:lnTo>
                <a:lnTo>
                  <a:pt x="22628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5"/>
                </a:lnTo>
                <a:lnTo>
                  <a:pt x="40107" y="15368"/>
                </a:lnTo>
                <a:lnTo>
                  <a:pt x="39761" y="12701"/>
                </a:lnTo>
                <a:lnTo>
                  <a:pt x="38379" y="8143"/>
                </a:lnTo>
                <a:lnTo>
                  <a:pt x="35761" y="4701"/>
                </a:lnTo>
                <a:lnTo>
                  <a:pt x="32255" y="1995"/>
                </a:lnTo>
                <a:lnTo>
                  <a:pt x="27330" y="407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9"/>
                </a:lnTo>
                <a:lnTo>
                  <a:pt x="22085" y="7279"/>
                </a:lnTo>
                <a:lnTo>
                  <a:pt x="25232" y="8013"/>
                </a:lnTo>
                <a:lnTo>
                  <a:pt x="27787" y="9220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4" y="24246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69"/>
                </a:lnTo>
                <a:close/>
              </a:path>
              <a:path w="40107" h="53658">
                <a:moveTo>
                  <a:pt x="13194" y="45910"/>
                </a:moveTo>
                <a:lnTo>
                  <a:pt x="9982" y="42915"/>
                </a:lnTo>
                <a:lnTo>
                  <a:pt x="9169" y="38369"/>
                </a:ln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76"/>
                </a:lnTo>
                <a:lnTo>
                  <a:pt x="18337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750993" y="4544935"/>
            <a:ext cx="42052" cy="52934"/>
          </a:xfrm>
          <a:custGeom>
            <a:avLst/>
            <a:gdLst/>
            <a:ahLst/>
            <a:cxnLst/>
            <a:rect l="l" t="t" r="r" b="b"/>
            <a:pathLst>
              <a:path w="42052" h="52934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6" y="52934"/>
                </a:lnTo>
                <a:lnTo>
                  <a:pt x="39193" y="52934"/>
                </a:lnTo>
                <a:lnTo>
                  <a:pt x="42052" y="51282"/>
                </a:lnTo>
                <a:lnTo>
                  <a:pt x="42052" y="18021"/>
                </a:lnTo>
                <a:lnTo>
                  <a:pt x="41760" y="15038"/>
                </a:lnTo>
                <a:lnTo>
                  <a:pt x="40565" y="10097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82"/>
                </a:lnTo>
                <a:lnTo>
                  <a:pt x="10835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34"/>
                </a:lnTo>
                <a:lnTo>
                  <a:pt x="6098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19" y="14072"/>
                </a:lnTo>
                <a:lnTo>
                  <a:pt x="13770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801"/>
                </a:lnTo>
                <a:lnTo>
                  <a:pt x="32451" y="15962"/>
                </a:lnTo>
                <a:lnTo>
                  <a:pt x="33098" y="1990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811960" y="4522025"/>
            <a:ext cx="40092" cy="75869"/>
          </a:xfrm>
          <a:custGeom>
            <a:avLst/>
            <a:gdLst/>
            <a:ahLst/>
            <a:cxnLst/>
            <a:rect l="l" t="t" r="r" b="b"/>
            <a:pathLst>
              <a:path w="40092" h="75869">
                <a:moveTo>
                  <a:pt x="36625" y="28119"/>
                </a:moveTo>
                <a:lnTo>
                  <a:pt x="37781" y="26606"/>
                </a:lnTo>
                <a:lnTo>
                  <a:pt x="36205" y="23813"/>
                </a:lnTo>
                <a:lnTo>
                  <a:pt x="33310" y="23672"/>
                </a:lnTo>
                <a:lnTo>
                  <a:pt x="29933" y="23914"/>
                </a:lnTo>
                <a:lnTo>
                  <a:pt x="27392" y="25577"/>
                </a:lnTo>
                <a:lnTo>
                  <a:pt x="8952" y="45859"/>
                </a:ln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7115"/>
                </a:lnTo>
                <a:lnTo>
                  <a:pt x="29563" y="74131"/>
                </a:lnTo>
                <a:lnTo>
                  <a:pt x="31788" y="75642"/>
                </a:lnTo>
                <a:lnTo>
                  <a:pt x="34404" y="75869"/>
                </a:lnTo>
                <a:lnTo>
                  <a:pt x="37094" y="75844"/>
                </a:lnTo>
                <a:lnTo>
                  <a:pt x="40092" y="7413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5" y="28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894262" y="4527363"/>
            <a:ext cx="46822" cy="70535"/>
          </a:xfrm>
          <a:custGeom>
            <a:avLst/>
            <a:gdLst/>
            <a:ahLst/>
            <a:cxnLst/>
            <a:rect l="l" t="t" r="r" b="b"/>
            <a:pathLst>
              <a:path w="46822" h="70535">
                <a:moveTo>
                  <a:pt x="45631" y="64832"/>
                </a:moveTo>
                <a:lnTo>
                  <a:pt x="39344" y="49377"/>
                </a:lnTo>
                <a:lnTo>
                  <a:pt x="38620" y="47599"/>
                </a:lnTo>
                <a:lnTo>
                  <a:pt x="37170" y="44601"/>
                </a:lnTo>
                <a:lnTo>
                  <a:pt x="34858" y="40853"/>
                </a:lnTo>
                <a:lnTo>
                  <a:pt x="32231" y="38059"/>
                </a:lnTo>
                <a:lnTo>
                  <a:pt x="31151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9" y="29855"/>
                </a:lnTo>
                <a:lnTo>
                  <a:pt x="23036" y="31061"/>
                </a:lnTo>
                <a:lnTo>
                  <a:pt x="18450" y="31367"/>
                </a:lnTo>
                <a:lnTo>
                  <a:pt x="9331" y="31367"/>
                </a:lnTo>
                <a:lnTo>
                  <a:pt x="9331" y="7693"/>
                </a:lnTo>
                <a:lnTo>
                  <a:pt x="18399" y="0"/>
                </a:lnTo>
                <a:lnTo>
                  <a:pt x="3478" y="0"/>
                </a:lnTo>
                <a:lnTo>
                  <a:pt x="1116" y="835"/>
                </a:lnTo>
                <a:lnTo>
                  <a:pt x="0" y="3794"/>
                </a:lnTo>
                <a:lnTo>
                  <a:pt x="0" y="68795"/>
                </a:lnTo>
                <a:lnTo>
                  <a:pt x="976" y="70063"/>
                </a:lnTo>
                <a:lnTo>
                  <a:pt x="3769" y="70535"/>
                </a:lnTo>
                <a:lnTo>
                  <a:pt x="6322" y="70495"/>
                </a:lnTo>
                <a:lnTo>
                  <a:pt x="9331" y="68795"/>
                </a:lnTo>
                <a:lnTo>
                  <a:pt x="9331" y="38898"/>
                </a:lnTo>
                <a:lnTo>
                  <a:pt x="17701" y="38898"/>
                </a:lnTo>
                <a:lnTo>
                  <a:pt x="21056" y="39852"/>
                </a:lnTo>
                <a:lnTo>
                  <a:pt x="23901" y="41375"/>
                </a:lnTo>
                <a:lnTo>
                  <a:pt x="27101" y="45007"/>
                </a:lnTo>
                <a:lnTo>
                  <a:pt x="28738" y="48157"/>
                </a:lnTo>
                <a:lnTo>
                  <a:pt x="30276" y="51765"/>
                </a:lnTo>
                <a:lnTo>
                  <a:pt x="36738" y="68310"/>
                </a:lnTo>
                <a:lnTo>
                  <a:pt x="38098" y="70063"/>
                </a:lnTo>
                <a:lnTo>
                  <a:pt x="40892" y="70535"/>
                </a:lnTo>
                <a:lnTo>
                  <a:pt x="43787" y="70510"/>
                </a:lnTo>
                <a:lnTo>
                  <a:pt x="46822" y="68795"/>
                </a:lnTo>
                <a:lnTo>
                  <a:pt x="46610" y="67575"/>
                </a:lnTo>
                <a:lnTo>
                  <a:pt x="45631" y="64832"/>
                </a:lnTo>
                <a:close/>
              </a:path>
              <a:path w="46822" h="70535">
                <a:moveTo>
                  <a:pt x="25057" y="317"/>
                </a:moveTo>
                <a:lnTo>
                  <a:pt x="21639" y="50"/>
                </a:lnTo>
                <a:lnTo>
                  <a:pt x="18399" y="0"/>
                </a:lnTo>
                <a:lnTo>
                  <a:pt x="9331" y="7693"/>
                </a:lnTo>
                <a:lnTo>
                  <a:pt x="19048" y="7693"/>
                </a:lnTo>
                <a:lnTo>
                  <a:pt x="21676" y="7858"/>
                </a:lnTo>
                <a:lnTo>
                  <a:pt x="24751" y="8406"/>
                </a:lnTo>
                <a:lnTo>
                  <a:pt x="27633" y="9230"/>
                </a:lnTo>
                <a:lnTo>
                  <a:pt x="30935" y="12495"/>
                </a:lnTo>
                <a:lnTo>
                  <a:pt x="32778" y="16725"/>
                </a:lnTo>
                <a:lnTo>
                  <a:pt x="32778" y="21182"/>
                </a:lnTo>
                <a:lnTo>
                  <a:pt x="31939" y="24192"/>
                </a:lnTo>
                <a:lnTo>
                  <a:pt x="31151" y="35406"/>
                </a:lnTo>
                <a:lnTo>
                  <a:pt x="34668" y="33477"/>
                </a:lnTo>
                <a:lnTo>
                  <a:pt x="37768" y="31191"/>
                </a:lnTo>
                <a:lnTo>
                  <a:pt x="40154" y="28318"/>
                </a:lnTo>
                <a:lnTo>
                  <a:pt x="41706" y="24825"/>
                </a:lnTo>
                <a:lnTo>
                  <a:pt x="42656" y="20840"/>
                </a:lnTo>
                <a:lnTo>
                  <a:pt x="42656" y="16064"/>
                </a:lnTo>
                <a:lnTo>
                  <a:pt x="41591" y="11847"/>
                </a:lnTo>
                <a:lnTo>
                  <a:pt x="39827" y="8064"/>
                </a:lnTo>
                <a:lnTo>
                  <a:pt x="37009" y="4950"/>
                </a:lnTo>
                <a:lnTo>
                  <a:pt x="33185" y="2653"/>
                </a:lnTo>
                <a:lnTo>
                  <a:pt x="28699" y="900"/>
                </a:lnTo>
                <a:lnTo>
                  <a:pt x="25995" y="429"/>
                </a:lnTo>
                <a:lnTo>
                  <a:pt x="25057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953482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18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78" y="11023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8" y="22082"/>
                </a:lnTo>
                <a:lnTo>
                  <a:pt x="9273" y="22082"/>
                </a:lnTo>
                <a:lnTo>
                  <a:pt x="9349" y="20102"/>
                </a:lnTo>
                <a:lnTo>
                  <a:pt x="10833" y="3121"/>
                </a:lnTo>
                <a:lnTo>
                  <a:pt x="8359" y="4899"/>
                </a:lnTo>
                <a:lnTo>
                  <a:pt x="4281" y="9587"/>
                </a:lnTo>
                <a:lnTo>
                  <a:pt x="2707" y="12420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77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9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98"/>
                </a:lnTo>
                <a:lnTo>
                  <a:pt x="39460" y="43279"/>
                </a:lnTo>
                <a:lnTo>
                  <a:pt x="36183" y="44550"/>
                </a:lnTo>
                <a:lnTo>
                  <a:pt x="33289" y="45453"/>
                </a:lnTo>
                <a:lnTo>
                  <a:pt x="29643" y="46202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4" y="16369"/>
                </a:lnTo>
                <a:lnTo>
                  <a:pt x="11800" y="12927"/>
                </a:lnTo>
                <a:lnTo>
                  <a:pt x="15458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3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008858" y="4521607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2" y="12992"/>
                </a:moveTo>
                <a:lnTo>
                  <a:pt x="8625" y="15925"/>
                </a:lnTo>
                <a:lnTo>
                  <a:pt x="8625" y="24371"/>
                </a:lnTo>
                <a:lnTo>
                  <a:pt x="1742" y="24371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802"/>
                </a:lnTo>
                <a:lnTo>
                  <a:pt x="8625" y="31802"/>
                </a:lnTo>
                <a:lnTo>
                  <a:pt x="8625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2" y="74613"/>
                </a:lnTo>
                <a:lnTo>
                  <a:pt x="17642" y="31802"/>
                </a:lnTo>
                <a:lnTo>
                  <a:pt x="28550" y="31802"/>
                </a:lnTo>
                <a:lnTo>
                  <a:pt x="30175" y="30340"/>
                </a:lnTo>
                <a:lnTo>
                  <a:pt x="30330" y="27420"/>
                </a:lnTo>
                <a:lnTo>
                  <a:pt x="28550" y="24371"/>
                </a:lnTo>
                <a:lnTo>
                  <a:pt x="17642" y="24371"/>
                </a:lnTo>
                <a:lnTo>
                  <a:pt x="17642" y="19051"/>
                </a:lnTo>
                <a:lnTo>
                  <a:pt x="17769" y="15162"/>
                </a:lnTo>
                <a:lnTo>
                  <a:pt x="18262" y="12242"/>
                </a:lnTo>
                <a:lnTo>
                  <a:pt x="20603" y="8520"/>
                </a:lnTo>
                <a:lnTo>
                  <a:pt x="23623" y="7440"/>
                </a:lnTo>
                <a:lnTo>
                  <a:pt x="26798" y="7519"/>
                </a:lnTo>
                <a:lnTo>
                  <a:pt x="30012" y="8420"/>
                </a:lnTo>
                <a:lnTo>
                  <a:pt x="32691" y="8355"/>
                </a:lnTo>
                <a:lnTo>
                  <a:pt x="33047" y="5702"/>
                </a:lnTo>
                <a:lnTo>
                  <a:pt x="32971" y="3923"/>
                </a:lnTo>
                <a:lnTo>
                  <a:pt x="30822" y="1118"/>
                </a:lnTo>
                <a:lnTo>
                  <a:pt x="28054" y="355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4" y="4560"/>
                </a:lnTo>
                <a:lnTo>
                  <a:pt x="10213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051719" y="4545723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4"/>
                </a:lnTo>
                <a:lnTo>
                  <a:pt x="9004" y="32943"/>
                </a:lnTo>
                <a:lnTo>
                  <a:pt x="9004" y="1648"/>
                </a:lnTo>
                <a:lnTo>
                  <a:pt x="8636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796"/>
                </a:lnTo>
                <a:lnTo>
                  <a:pt x="3848" y="46836"/>
                </a:lnTo>
                <a:lnTo>
                  <a:pt x="7024" y="50176"/>
                </a:lnTo>
                <a:lnTo>
                  <a:pt x="11469" y="52348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48"/>
                </a:lnTo>
                <a:lnTo>
                  <a:pt x="41860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12949" y="4544938"/>
            <a:ext cx="28511" cy="52934"/>
          </a:xfrm>
          <a:custGeom>
            <a:avLst/>
            <a:gdLst/>
            <a:ahLst/>
            <a:cxnLst/>
            <a:rect l="l" t="t" r="r" b="b"/>
            <a:pathLst>
              <a:path w="28511" h="52934">
                <a:moveTo>
                  <a:pt x="17297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71"/>
                </a:lnTo>
                <a:lnTo>
                  <a:pt x="26135" y="684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6" y="2578"/>
                </a:lnTo>
                <a:lnTo>
                  <a:pt x="10680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154218" y="4522031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41" y="76413"/>
                </a:moveTo>
                <a:lnTo>
                  <a:pt x="23925" y="76568"/>
                </a:lnTo>
                <a:lnTo>
                  <a:pt x="27292" y="76568"/>
                </a:lnTo>
                <a:lnTo>
                  <a:pt x="30276" y="75932"/>
                </a:lnTo>
                <a:lnTo>
                  <a:pt x="32879" y="74674"/>
                </a:lnTo>
                <a:lnTo>
                  <a:pt x="35485" y="73404"/>
                </a:lnTo>
                <a:lnTo>
                  <a:pt x="37680" y="71575"/>
                </a:lnTo>
                <a:lnTo>
                  <a:pt x="41263" y="66812"/>
                </a:lnTo>
                <a:lnTo>
                  <a:pt x="42621" y="63917"/>
                </a:lnTo>
                <a:lnTo>
                  <a:pt x="43549" y="60538"/>
                </a:lnTo>
                <a:lnTo>
                  <a:pt x="44463" y="57161"/>
                </a:lnTo>
                <a:lnTo>
                  <a:pt x="44931" y="53352"/>
                </a:lnTo>
                <a:lnTo>
                  <a:pt x="44931" y="45580"/>
                </a:lnTo>
                <a:lnTo>
                  <a:pt x="44564" y="42213"/>
                </a:lnTo>
                <a:lnTo>
                  <a:pt x="43840" y="39024"/>
                </a:lnTo>
                <a:lnTo>
                  <a:pt x="43117" y="35838"/>
                </a:lnTo>
                <a:lnTo>
                  <a:pt x="41972" y="33055"/>
                </a:lnTo>
                <a:lnTo>
                  <a:pt x="40399" y="30693"/>
                </a:lnTo>
                <a:lnTo>
                  <a:pt x="36777" y="26438"/>
                </a:lnTo>
                <a:lnTo>
                  <a:pt x="31748" y="23609"/>
                </a:lnTo>
                <a:lnTo>
                  <a:pt x="28728" y="22896"/>
                </a:lnTo>
                <a:lnTo>
                  <a:pt x="25185" y="22896"/>
                </a:lnTo>
                <a:lnTo>
                  <a:pt x="22352" y="23047"/>
                </a:lnTo>
                <a:lnTo>
                  <a:pt x="23483" y="30618"/>
                </a:lnTo>
                <a:lnTo>
                  <a:pt x="27749" y="31165"/>
                </a:lnTo>
                <a:lnTo>
                  <a:pt x="30887" y="33375"/>
                </a:lnTo>
                <a:lnTo>
                  <a:pt x="33084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47" y="50152"/>
                </a:lnTo>
                <a:lnTo>
                  <a:pt x="35647" y="52423"/>
                </a:lnTo>
                <a:lnTo>
                  <a:pt x="34963" y="56894"/>
                </a:lnTo>
                <a:lnTo>
                  <a:pt x="33781" y="61135"/>
                </a:lnTo>
                <a:lnTo>
                  <a:pt x="31788" y="64706"/>
                </a:lnTo>
                <a:lnTo>
                  <a:pt x="28879" y="67245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5"/>
                </a:lnTo>
                <a:lnTo>
                  <a:pt x="18303" y="75805"/>
                </a:lnTo>
                <a:lnTo>
                  <a:pt x="20941" y="76413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0"/>
                </a:lnTo>
                <a:lnTo>
                  <a:pt x="2566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4"/>
                </a:lnTo>
                <a:lnTo>
                  <a:pt x="9334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36"/>
                </a:lnTo>
                <a:lnTo>
                  <a:pt x="8953" y="59637"/>
                </a:lnTo>
                <a:lnTo>
                  <a:pt x="8953" y="40168"/>
                </a:lnTo>
                <a:lnTo>
                  <a:pt x="10375" y="38351"/>
                </a:lnTo>
                <a:lnTo>
                  <a:pt x="12967" y="35661"/>
                </a:lnTo>
                <a:lnTo>
                  <a:pt x="16600" y="32727"/>
                </a:lnTo>
                <a:lnTo>
                  <a:pt x="20041" y="31101"/>
                </a:lnTo>
                <a:lnTo>
                  <a:pt x="23483" y="30618"/>
                </a:lnTo>
                <a:lnTo>
                  <a:pt x="22352" y="23047"/>
                </a:lnTo>
                <a:lnTo>
                  <a:pt x="19749" y="23634"/>
                </a:lnTo>
                <a:lnTo>
                  <a:pt x="17147" y="24725"/>
                </a:lnTo>
                <a:lnTo>
                  <a:pt x="14514" y="26172"/>
                </a:lnTo>
                <a:lnTo>
                  <a:pt x="11797" y="28206"/>
                </a:lnTo>
                <a:lnTo>
                  <a:pt x="8953" y="30934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14098" y="452558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07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295"/>
                </a:lnTo>
                <a:lnTo>
                  <a:pt x="10680" y="1840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7"/>
                </a:lnTo>
                <a:close/>
              </a:path>
              <a:path w="11062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6"/>
                </a:lnTo>
                <a:lnTo>
                  <a:pt x="10032" y="21790"/>
                </a:lnTo>
                <a:lnTo>
                  <a:pt x="9817" y="21092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790"/>
                </a:lnTo>
                <a:lnTo>
                  <a:pt x="1079" y="70636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239218" y="4544938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8" y="111"/>
                </a:moveTo>
                <a:lnTo>
                  <a:pt x="16015" y="0"/>
                </a:lnTo>
                <a:lnTo>
                  <a:pt x="13423" y="406"/>
                </a:lnTo>
                <a:lnTo>
                  <a:pt x="8978" y="1991"/>
                </a:lnTo>
                <a:lnTo>
                  <a:pt x="5637" y="4381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90"/>
                </a:lnTo>
                <a:lnTo>
                  <a:pt x="1536" y="18529"/>
                </a:lnTo>
                <a:lnTo>
                  <a:pt x="2948" y="21639"/>
                </a:lnTo>
                <a:lnTo>
                  <a:pt x="6198" y="25206"/>
                </a:lnTo>
                <a:lnTo>
                  <a:pt x="8978" y="26949"/>
                </a:lnTo>
                <a:lnTo>
                  <a:pt x="11937" y="28422"/>
                </a:lnTo>
                <a:lnTo>
                  <a:pt x="15011" y="29653"/>
                </a:lnTo>
                <a:lnTo>
                  <a:pt x="17956" y="30794"/>
                </a:lnTo>
                <a:lnTo>
                  <a:pt x="20699" y="31990"/>
                </a:lnTo>
                <a:lnTo>
                  <a:pt x="23950" y="34276"/>
                </a:lnTo>
                <a:lnTo>
                  <a:pt x="25718" y="37310"/>
                </a:lnTo>
                <a:lnTo>
                  <a:pt x="25462" y="41183"/>
                </a:lnTo>
                <a:lnTo>
                  <a:pt x="22899" y="44589"/>
                </a:lnTo>
                <a:lnTo>
                  <a:pt x="19685" y="46012"/>
                </a:lnTo>
                <a:lnTo>
                  <a:pt x="17081" y="46504"/>
                </a:lnTo>
                <a:lnTo>
                  <a:pt x="13539" y="46504"/>
                </a:lnTo>
                <a:lnTo>
                  <a:pt x="10199" y="45770"/>
                </a:lnTo>
                <a:lnTo>
                  <a:pt x="6149" y="44168"/>
                </a:lnTo>
                <a:lnTo>
                  <a:pt x="3276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445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95"/>
                </a:lnTo>
                <a:lnTo>
                  <a:pt x="12012" y="53527"/>
                </a:lnTo>
                <a:lnTo>
                  <a:pt x="18223" y="53654"/>
                </a:lnTo>
                <a:lnTo>
                  <a:pt x="20815" y="53327"/>
                </a:lnTo>
                <a:lnTo>
                  <a:pt x="25513" y="51955"/>
                </a:lnTo>
                <a:lnTo>
                  <a:pt x="29235" y="49593"/>
                </a:lnTo>
                <a:lnTo>
                  <a:pt x="32259" y="46620"/>
                </a:lnTo>
                <a:lnTo>
                  <a:pt x="34099" y="42710"/>
                </a:lnTo>
                <a:lnTo>
                  <a:pt x="34556" y="37983"/>
                </a:lnTo>
                <a:lnTo>
                  <a:pt x="34556" y="35888"/>
                </a:lnTo>
                <a:lnTo>
                  <a:pt x="33501" y="32547"/>
                </a:lnTo>
                <a:lnTo>
                  <a:pt x="31863" y="29743"/>
                </a:lnTo>
                <a:lnTo>
                  <a:pt x="28220" y="26643"/>
                </a:lnTo>
                <a:lnTo>
                  <a:pt x="25210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2" y="21449"/>
                </a:lnTo>
                <a:lnTo>
                  <a:pt x="12509" y="19353"/>
                </a:lnTo>
                <a:lnTo>
                  <a:pt x="10123" y="16596"/>
                </a:lnTo>
                <a:lnTo>
                  <a:pt x="9766" y="13992"/>
                </a:lnTo>
                <a:lnTo>
                  <a:pt x="10339" y="11188"/>
                </a:lnTo>
                <a:lnTo>
                  <a:pt x="12750" y="8290"/>
                </a:lnTo>
                <a:lnTo>
                  <a:pt x="16015" y="7109"/>
                </a:lnTo>
                <a:lnTo>
                  <a:pt x="18870" y="6944"/>
                </a:lnTo>
                <a:lnTo>
                  <a:pt x="22086" y="7150"/>
                </a:lnTo>
                <a:lnTo>
                  <a:pt x="25869" y="8366"/>
                </a:lnTo>
                <a:lnTo>
                  <a:pt x="29235" y="10093"/>
                </a:lnTo>
                <a:lnTo>
                  <a:pt x="32043" y="8315"/>
                </a:lnTo>
                <a:lnTo>
                  <a:pt x="31978" y="5702"/>
                </a:lnTo>
                <a:lnTo>
                  <a:pt x="30405" y="2905"/>
                </a:lnTo>
                <a:lnTo>
                  <a:pt x="27471" y="1471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89477" y="452202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3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7" y="37947"/>
                </a:lnTo>
                <a:lnTo>
                  <a:pt x="40565" y="33007"/>
                </a:lnTo>
                <a:lnTo>
                  <a:pt x="38200" y="28978"/>
                </a:lnTo>
                <a:lnTo>
                  <a:pt x="35029" y="25678"/>
                </a:lnTo>
                <a:lnTo>
                  <a:pt x="30567" y="23468"/>
                </a:lnTo>
                <a:lnTo>
                  <a:pt x="27839" y="22909"/>
                </a:lnTo>
                <a:lnTo>
                  <a:pt x="21931" y="22909"/>
                </a:lnTo>
                <a:lnTo>
                  <a:pt x="19317" y="23582"/>
                </a:lnTo>
                <a:lnTo>
                  <a:pt x="16711" y="24889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6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6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5" y="36982"/>
                </a:lnTo>
                <a:lnTo>
                  <a:pt x="13752" y="34657"/>
                </a:lnTo>
                <a:lnTo>
                  <a:pt x="18248" y="31470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350433" y="4544935"/>
            <a:ext cx="72438" cy="52934"/>
          </a:xfrm>
          <a:custGeom>
            <a:avLst/>
            <a:gdLst/>
            <a:ahLst/>
            <a:cxnLst/>
            <a:rect l="l" t="t" r="r" b="b"/>
            <a:pathLst>
              <a:path w="72438" h="52934">
                <a:moveTo>
                  <a:pt x="63792" y="52210"/>
                </a:moveTo>
                <a:lnTo>
                  <a:pt x="66343" y="52934"/>
                </a:lnTo>
                <a:lnTo>
                  <a:pt x="69584" y="52934"/>
                </a:lnTo>
                <a:lnTo>
                  <a:pt x="72438" y="51282"/>
                </a:lnTo>
                <a:lnTo>
                  <a:pt x="72438" y="17665"/>
                </a:lnTo>
                <a:lnTo>
                  <a:pt x="72161" y="15038"/>
                </a:lnTo>
                <a:lnTo>
                  <a:pt x="71031" y="10097"/>
                </a:lnTo>
                <a:lnTo>
                  <a:pt x="68770" y="6069"/>
                </a:lnTo>
                <a:lnTo>
                  <a:pt x="65721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76" y="0"/>
                </a:lnTo>
                <a:lnTo>
                  <a:pt x="53070" y="176"/>
                </a:lnTo>
                <a:lnTo>
                  <a:pt x="50507" y="864"/>
                </a:lnTo>
                <a:lnTo>
                  <a:pt x="47825" y="2171"/>
                </a:lnTo>
                <a:lnTo>
                  <a:pt x="45057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1" y="2693"/>
                </a:lnTo>
                <a:lnTo>
                  <a:pt x="30987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82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4" y="52934"/>
                </a:lnTo>
                <a:lnTo>
                  <a:pt x="8952" y="51282"/>
                </a:lnTo>
                <a:lnTo>
                  <a:pt x="8952" y="17143"/>
                </a:lnTo>
                <a:lnTo>
                  <a:pt x="11414" y="14072"/>
                </a:lnTo>
                <a:lnTo>
                  <a:pt x="15796" y="10160"/>
                </a:lnTo>
                <a:lnTo>
                  <a:pt x="19961" y="7758"/>
                </a:lnTo>
                <a:lnTo>
                  <a:pt x="23698" y="7758"/>
                </a:lnTo>
                <a:lnTo>
                  <a:pt x="26337" y="8737"/>
                </a:lnTo>
                <a:lnTo>
                  <a:pt x="29361" y="11555"/>
                </a:lnTo>
                <a:lnTo>
                  <a:pt x="30746" y="14263"/>
                </a:lnTo>
                <a:lnTo>
                  <a:pt x="31546" y="17665"/>
                </a:lnTo>
                <a:lnTo>
                  <a:pt x="31747" y="21603"/>
                </a:lnTo>
                <a:lnTo>
                  <a:pt x="31747" y="51282"/>
                </a:lnTo>
                <a:lnTo>
                  <a:pt x="32064" y="52210"/>
                </a:lnTo>
                <a:lnTo>
                  <a:pt x="34645" y="52934"/>
                </a:lnTo>
                <a:lnTo>
                  <a:pt x="37781" y="52934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72"/>
                </a:lnTo>
                <a:lnTo>
                  <a:pt x="47558" y="10160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37"/>
                </a:lnTo>
                <a:lnTo>
                  <a:pt x="61149" y="11555"/>
                </a:lnTo>
                <a:lnTo>
                  <a:pt x="62520" y="14263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439260" y="4544938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79" y="9587"/>
                </a:lnTo>
                <a:lnTo>
                  <a:pt x="2703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72" y="38696"/>
                </a:lnTo>
                <a:lnTo>
                  <a:pt x="2617" y="42011"/>
                </a:lnTo>
                <a:lnTo>
                  <a:pt x="417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1" y="27749"/>
                </a:lnTo>
                <a:lnTo>
                  <a:pt x="44919" y="24739"/>
                </a:lnTo>
                <a:lnTo>
                  <a:pt x="44919" y="19936"/>
                </a:lnTo>
                <a:lnTo>
                  <a:pt x="44513" y="16941"/>
                </a:lnTo>
                <a:close/>
              </a:path>
              <a:path w="44919" h="53654">
                <a:moveTo>
                  <a:pt x="9344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4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4"/>
                </a:lnTo>
                <a:lnTo>
                  <a:pt x="10831" y="3121"/>
                </a:lnTo>
                <a:lnTo>
                  <a:pt x="934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00931" y="4544935"/>
            <a:ext cx="42052" cy="52934"/>
          </a:xfrm>
          <a:custGeom>
            <a:avLst/>
            <a:gdLst/>
            <a:ahLst/>
            <a:cxnLst/>
            <a:rect l="l" t="t" r="r" b="b"/>
            <a:pathLst>
              <a:path w="42052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93" y="52934"/>
                </a:lnTo>
                <a:lnTo>
                  <a:pt x="42052" y="51282"/>
                </a:lnTo>
                <a:lnTo>
                  <a:pt x="42052" y="18021"/>
                </a:lnTo>
                <a:lnTo>
                  <a:pt x="41756" y="15038"/>
                </a:lnTo>
                <a:lnTo>
                  <a:pt x="40565" y="10097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82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51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55381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21"/>
                </a:lnTo>
                <a:lnTo>
                  <a:pt x="1842" y="13321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0" y="60440"/>
                </a:lnTo>
                <a:lnTo>
                  <a:pt x="13097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5"/>
                </a:lnTo>
                <a:lnTo>
                  <a:pt x="27294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70"/>
                </a:lnTo>
                <a:lnTo>
                  <a:pt x="30114" y="13321"/>
                </a:lnTo>
                <a:lnTo>
                  <a:pt x="17579" y="13321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96083" y="4585409"/>
            <a:ext cx="17639" cy="27879"/>
          </a:xfrm>
          <a:custGeom>
            <a:avLst/>
            <a:gdLst/>
            <a:ahLst/>
            <a:cxnLst/>
            <a:rect l="l" t="t" r="r" b="b"/>
            <a:pathLst>
              <a:path w="17639" h="27879">
                <a:moveTo>
                  <a:pt x="17639" y="4406"/>
                </a:moveTo>
                <a:lnTo>
                  <a:pt x="17639" y="3431"/>
                </a:lnTo>
                <a:lnTo>
                  <a:pt x="16001" y="471"/>
                </a:lnTo>
                <a:lnTo>
                  <a:pt x="13384" y="0"/>
                </a:lnTo>
                <a:lnTo>
                  <a:pt x="10745" y="64"/>
                </a:lnTo>
                <a:lnTo>
                  <a:pt x="7721" y="1501"/>
                </a:lnTo>
                <a:lnTo>
                  <a:pt x="7228" y="4406"/>
                </a:lnTo>
                <a:lnTo>
                  <a:pt x="7228" y="11355"/>
                </a:lnTo>
                <a:lnTo>
                  <a:pt x="0" y="26276"/>
                </a:lnTo>
                <a:lnTo>
                  <a:pt x="1421" y="27879"/>
                </a:lnTo>
                <a:lnTo>
                  <a:pt x="4268" y="27814"/>
                </a:lnTo>
                <a:lnTo>
                  <a:pt x="6946" y="26366"/>
                </a:lnTo>
                <a:lnTo>
                  <a:pt x="14389" y="15203"/>
                </a:lnTo>
                <a:lnTo>
                  <a:pt x="15519" y="13439"/>
                </a:lnTo>
                <a:lnTo>
                  <a:pt x="16930" y="10148"/>
                </a:lnTo>
                <a:lnTo>
                  <a:pt x="17473" y="7495"/>
                </a:lnTo>
                <a:lnTo>
                  <a:pt x="17639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661340" y="4527363"/>
            <a:ext cx="46836" cy="70535"/>
          </a:xfrm>
          <a:custGeom>
            <a:avLst/>
            <a:gdLst/>
            <a:ahLst/>
            <a:cxnLst/>
            <a:rect l="l" t="t" r="r" b="b"/>
            <a:pathLst>
              <a:path w="46836" h="70535">
                <a:moveTo>
                  <a:pt x="45629" y="64832"/>
                </a:moveTo>
                <a:lnTo>
                  <a:pt x="39344" y="49377"/>
                </a:lnTo>
                <a:lnTo>
                  <a:pt x="38620" y="47599"/>
                </a:lnTo>
                <a:lnTo>
                  <a:pt x="37174" y="44601"/>
                </a:lnTo>
                <a:lnTo>
                  <a:pt x="34872" y="40853"/>
                </a:lnTo>
                <a:lnTo>
                  <a:pt x="32231" y="38059"/>
                </a:lnTo>
                <a:lnTo>
                  <a:pt x="31154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9" y="29855"/>
                </a:lnTo>
                <a:lnTo>
                  <a:pt x="23036" y="31061"/>
                </a:lnTo>
                <a:lnTo>
                  <a:pt x="18454" y="31367"/>
                </a:lnTo>
                <a:lnTo>
                  <a:pt x="9334" y="31367"/>
                </a:lnTo>
                <a:lnTo>
                  <a:pt x="9334" y="7693"/>
                </a:lnTo>
                <a:lnTo>
                  <a:pt x="18403" y="0"/>
                </a:lnTo>
                <a:lnTo>
                  <a:pt x="3481" y="0"/>
                </a:lnTo>
                <a:lnTo>
                  <a:pt x="1116" y="835"/>
                </a:lnTo>
                <a:lnTo>
                  <a:pt x="0" y="3794"/>
                </a:lnTo>
                <a:lnTo>
                  <a:pt x="0" y="68795"/>
                </a:lnTo>
                <a:lnTo>
                  <a:pt x="979" y="70063"/>
                </a:lnTo>
                <a:lnTo>
                  <a:pt x="3773" y="70535"/>
                </a:lnTo>
                <a:lnTo>
                  <a:pt x="6325" y="70495"/>
                </a:lnTo>
                <a:lnTo>
                  <a:pt x="9334" y="68795"/>
                </a:lnTo>
                <a:lnTo>
                  <a:pt x="9334" y="38898"/>
                </a:lnTo>
                <a:lnTo>
                  <a:pt x="17715" y="38898"/>
                </a:lnTo>
                <a:lnTo>
                  <a:pt x="21056" y="39852"/>
                </a:lnTo>
                <a:lnTo>
                  <a:pt x="23900" y="41375"/>
                </a:lnTo>
                <a:lnTo>
                  <a:pt x="27100" y="45007"/>
                </a:lnTo>
                <a:lnTo>
                  <a:pt x="28738" y="48157"/>
                </a:lnTo>
                <a:lnTo>
                  <a:pt x="30276" y="51765"/>
                </a:lnTo>
                <a:lnTo>
                  <a:pt x="36742" y="68310"/>
                </a:lnTo>
                <a:lnTo>
                  <a:pt x="38098" y="70063"/>
                </a:lnTo>
                <a:lnTo>
                  <a:pt x="40892" y="70535"/>
                </a:lnTo>
                <a:lnTo>
                  <a:pt x="43790" y="70510"/>
                </a:lnTo>
                <a:lnTo>
                  <a:pt x="46836" y="68795"/>
                </a:lnTo>
                <a:lnTo>
                  <a:pt x="46620" y="67575"/>
                </a:lnTo>
                <a:lnTo>
                  <a:pt x="45629" y="64832"/>
                </a:lnTo>
                <a:close/>
              </a:path>
              <a:path w="46836" h="70535">
                <a:moveTo>
                  <a:pt x="25055" y="317"/>
                </a:moveTo>
                <a:lnTo>
                  <a:pt x="21639" y="50"/>
                </a:lnTo>
                <a:lnTo>
                  <a:pt x="18403" y="0"/>
                </a:lnTo>
                <a:lnTo>
                  <a:pt x="9334" y="7693"/>
                </a:lnTo>
                <a:lnTo>
                  <a:pt x="19051" y="7693"/>
                </a:lnTo>
                <a:lnTo>
                  <a:pt x="21678" y="7858"/>
                </a:lnTo>
                <a:lnTo>
                  <a:pt x="24753" y="8406"/>
                </a:lnTo>
                <a:lnTo>
                  <a:pt x="27633" y="9230"/>
                </a:lnTo>
                <a:lnTo>
                  <a:pt x="30938" y="12495"/>
                </a:lnTo>
                <a:lnTo>
                  <a:pt x="32778" y="16725"/>
                </a:lnTo>
                <a:lnTo>
                  <a:pt x="32778" y="21182"/>
                </a:lnTo>
                <a:lnTo>
                  <a:pt x="31939" y="24192"/>
                </a:lnTo>
                <a:lnTo>
                  <a:pt x="31154" y="35406"/>
                </a:lnTo>
                <a:lnTo>
                  <a:pt x="34682" y="33477"/>
                </a:lnTo>
                <a:lnTo>
                  <a:pt x="37771" y="31191"/>
                </a:lnTo>
                <a:lnTo>
                  <a:pt x="40158" y="28318"/>
                </a:lnTo>
                <a:lnTo>
                  <a:pt x="41706" y="24825"/>
                </a:lnTo>
                <a:lnTo>
                  <a:pt x="42660" y="20840"/>
                </a:lnTo>
                <a:lnTo>
                  <a:pt x="42660" y="16064"/>
                </a:lnTo>
                <a:lnTo>
                  <a:pt x="41591" y="11847"/>
                </a:lnTo>
                <a:lnTo>
                  <a:pt x="39827" y="8064"/>
                </a:lnTo>
                <a:lnTo>
                  <a:pt x="37007" y="4950"/>
                </a:lnTo>
                <a:lnTo>
                  <a:pt x="33185" y="2653"/>
                </a:lnTo>
                <a:lnTo>
                  <a:pt x="28703" y="900"/>
                </a:lnTo>
                <a:lnTo>
                  <a:pt x="25995" y="429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20552" y="4544938"/>
            <a:ext cx="44932" cy="53654"/>
          </a:xfrm>
          <a:custGeom>
            <a:avLst/>
            <a:gdLst/>
            <a:ahLst/>
            <a:cxnLst/>
            <a:rect l="l" t="t" r="r" b="b"/>
            <a:pathLst>
              <a:path w="44932" h="53654">
                <a:moveTo>
                  <a:pt x="44524" y="16941"/>
                </a:moveTo>
                <a:lnTo>
                  <a:pt x="43715" y="14133"/>
                </a:lnTo>
                <a:lnTo>
                  <a:pt x="42901" y="11325"/>
                </a:lnTo>
                <a:lnTo>
                  <a:pt x="39891" y="6818"/>
                </a:lnTo>
                <a:lnTo>
                  <a:pt x="35928" y="3070"/>
                </a:lnTo>
                <a:lnTo>
                  <a:pt x="33235" y="1840"/>
                </a:lnTo>
                <a:lnTo>
                  <a:pt x="30543" y="619"/>
                </a:lnTo>
                <a:lnTo>
                  <a:pt x="27280" y="0"/>
                </a:lnTo>
                <a:lnTo>
                  <a:pt x="27317" y="7009"/>
                </a:lnTo>
                <a:lnTo>
                  <a:pt x="30582" y="8341"/>
                </a:lnTo>
                <a:lnTo>
                  <a:pt x="32792" y="11023"/>
                </a:lnTo>
                <a:lnTo>
                  <a:pt x="34988" y="13690"/>
                </a:lnTo>
                <a:lnTo>
                  <a:pt x="36029" y="17385"/>
                </a:lnTo>
                <a:lnTo>
                  <a:pt x="35928" y="22082"/>
                </a:lnTo>
                <a:lnTo>
                  <a:pt x="9284" y="22082"/>
                </a:lnTo>
                <a:lnTo>
                  <a:pt x="9361" y="20102"/>
                </a:lnTo>
                <a:lnTo>
                  <a:pt x="10833" y="3121"/>
                </a:lnTo>
                <a:lnTo>
                  <a:pt x="8370" y="4899"/>
                </a:lnTo>
                <a:lnTo>
                  <a:pt x="4281" y="9587"/>
                </a:lnTo>
                <a:lnTo>
                  <a:pt x="2719" y="12420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66"/>
                </a:lnTo>
                <a:lnTo>
                  <a:pt x="1573" y="38696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8" y="51981"/>
                </a:lnTo>
                <a:lnTo>
                  <a:pt x="16892" y="53096"/>
                </a:lnTo>
                <a:lnTo>
                  <a:pt x="20408" y="53654"/>
                </a:lnTo>
                <a:lnTo>
                  <a:pt x="24423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79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3" y="42898"/>
                </a:lnTo>
                <a:lnTo>
                  <a:pt x="39460" y="43279"/>
                </a:lnTo>
                <a:lnTo>
                  <a:pt x="36194" y="44550"/>
                </a:lnTo>
                <a:lnTo>
                  <a:pt x="33286" y="45453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3" y="46393"/>
                </a:lnTo>
                <a:lnTo>
                  <a:pt x="17791" y="45133"/>
                </a:lnTo>
                <a:lnTo>
                  <a:pt x="14098" y="43113"/>
                </a:lnTo>
                <a:lnTo>
                  <a:pt x="11556" y="40003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36"/>
                </a:lnTo>
                <a:lnTo>
                  <a:pt x="44524" y="16941"/>
                </a:lnTo>
                <a:close/>
              </a:path>
              <a:path w="44932" h="53654">
                <a:moveTo>
                  <a:pt x="9361" y="20102"/>
                </a:moveTo>
                <a:lnTo>
                  <a:pt x="10325" y="16369"/>
                </a:lnTo>
                <a:lnTo>
                  <a:pt x="11812" y="12927"/>
                </a:lnTo>
                <a:lnTo>
                  <a:pt x="15469" y="9093"/>
                </a:lnTo>
                <a:lnTo>
                  <a:pt x="18821" y="7415"/>
                </a:lnTo>
                <a:lnTo>
                  <a:pt x="22987" y="7009"/>
                </a:lnTo>
                <a:lnTo>
                  <a:pt x="27317" y="7009"/>
                </a:lnTo>
                <a:lnTo>
                  <a:pt x="27280" y="0"/>
                </a:lnTo>
                <a:lnTo>
                  <a:pt x="19861" y="0"/>
                </a:lnTo>
                <a:lnTo>
                  <a:pt x="16625" y="633"/>
                </a:lnTo>
                <a:lnTo>
                  <a:pt x="13727" y="1864"/>
                </a:lnTo>
                <a:lnTo>
                  <a:pt x="10833" y="3121"/>
                </a:lnTo>
                <a:lnTo>
                  <a:pt x="9361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782235" y="4544931"/>
            <a:ext cx="44921" cy="72364"/>
          </a:xfrm>
          <a:custGeom>
            <a:avLst/>
            <a:gdLst/>
            <a:ahLst/>
            <a:cxnLst/>
            <a:rect l="l" t="t" r="r" b="b"/>
            <a:pathLst>
              <a:path w="44921" h="72364">
                <a:moveTo>
                  <a:pt x="8953" y="17273"/>
                </a:moveTo>
                <a:lnTo>
                  <a:pt x="10379" y="15495"/>
                </a:lnTo>
                <a:lnTo>
                  <a:pt x="12993" y="12787"/>
                </a:lnTo>
                <a:lnTo>
                  <a:pt x="16650" y="9867"/>
                </a:lnTo>
                <a:lnTo>
                  <a:pt x="20091" y="8229"/>
                </a:lnTo>
                <a:lnTo>
                  <a:pt x="23533" y="7722"/>
                </a:lnTo>
                <a:lnTo>
                  <a:pt x="27802" y="8255"/>
                </a:lnTo>
                <a:lnTo>
                  <a:pt x="30938" y="10426"/>
                </a:lnTo>
                <a:lnTo>
                  <a:pt x="33110" y="13676"/>
                </a:lnTo>
                <a:lnTo>
                  <a:pt x="34697" y="17565"/>
                </a:lnTo>
                <a:lnTo>
                  <a:pt x="35460" y="22223"/>
                </a:lnTo>
                <a:lnTo>
                  <a:pt x="35651" y="27141"/>
                </a:lnTo>
                <a:lnTo>
                  <a:pt x="35651" y="29427"/>
                </a:lnTo>
                <a:lnTo>
                  <a:pt x="34938" y="33922"/>
                </a:lnTo>
                <a:lnTo>
                  <a:pt x="35471" y="50468"/>
                </a:lnTo>
                <a:lnTo>
                  <a:pt x="37682" y="48629"/>
                </a:lnTo>
                <a:lnTo>
                  <a:pt x="41263" y="43891"/>
                </a:lnTo>
                <a:lnTo>
                  <a:pt x="42623" y="41022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77"/>
                </a:lnTo>
                <a:lnTo>
                  <a:pt x="44921" y="22569"/>
                </a:lnTo>
                <a:lnTo>
                  <a:pt x="44564" y="19213"/>
                </a:lnTo>
                <a:lnTo>
                  <a:pt x="43841" y="16038"/>
                </a:lnTo>
                <a:lnTo>
                  <a:pt x="43117" y="12877"/>
                </a:lnTo>
                <a:lnTo>
                  <a:pt x="41976" y="10095"/>
                </a:lnTo>
                <a:lnTo>
                  <a:pt x="40399" y="7722"/>
                </a:lnTo>
                <a:lnTo>
                  <a:pt x="36791" y="3453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51"/>
                </a:lnTo>
                <a:lnTo>
                  <a:pt x="16308" y="2261"/>
                </a:lnTo>
                <a:lnTo>
                  <a:pt x="13525" y="3935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21" h="72364">
                <a:moveTo>
                  <a:pt x="7862" y="9018"/>
                </a:moveTo>
                <a:lnTo>
                  <a:pt x="7862" y="2120"/>
                </a:lnTo>
                <a:lnTo>
                  <a:pt x="5285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1"/>
                </a:lnTo>
                <a:lnTo>
                  <a:pt x="191" y="71413"/>
                </a:lnTo>
                <a:lnTo>
                  <a:pt x="2858" y="72364"/>
                </a:lnTo>
                <a:lnTo>
                  <a:pt x="6098" y="72364"/>
                </a:lnTo>
                <a:lnTo>
                  <a:pt x="8953" y="70661"/>
                </a:lnTo>
                <a:lnTo>
                  <a:pt x="8953" y="46241"/>
                </a:lnTo>
                <a:lnTo>
                  <a:pt x="10250" y="47509"/>
                </a:lnTo>
                <a:lnTo>
                  <a:pt x="13806" y="50493"/>
                </a:lnTo>
                <a:lnTo>
                  <a:pt x="17312" y="52503"/>
                </a:lnTo>
                <a:lnTo>
                  <a:pt x="20981" y="53529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35"/>
                </a:lnTo>
                <a:lnTo>
                  <a:pt x="32832" y="51739"/>
                </a:lnTo>
                <a:lnTo>
                  <a:pt x="35471" y="50468"/>
                </a:lnTo>
                <a:lnTo>
                  <a:pt x="34938" y="33922"/>
                </a:lnTo>
                <a:lnTo>
                  <a:pt x="33732" y="38188"/>
                </a:lnTo>
                <a:lnTo>
                  <a:pt x="31727" y="41807"/>
                </a:lnTo>
                <a:lnTo>
                  <a:pt x="28793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1" y="43585"/>
                </a:lnTo>
                <a:lnTo>
                  <a:pt x="11429" y="39687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843193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67821" y="454493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69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4" y="51335"/>
                </a:lnTo>
                <a:lnTo>
                  <a:pt x="40104" y="15368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6" y="1995"/>
                </a:lnTo>
                <a:lnTo>
                  <a:pt x="27327" y="407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20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88" y="24246"/>
                </a:lnTo>
                <a:lnTo>
                  <a:pt x="8608" y="25247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38369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9" y="42915"/>
                </a:lnTo>
                <a:lnTo>
                  <a:pt x="9169" y="38369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4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923604" y="4544999"/>
            <a:ext cx="38516" cy="53593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26" y="32818"/>
                </a:moveTo>
                <a:lnTo>
                  <a:pt x="9320" y="30060"/>
                </a:lnTo>
                <a:lnTo>
                  <a:pt x="9320" y="20610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0"/>
                </a:lnTo>
                <a:lnTo>
                  <a:pt x="18362" y="7531"/>
                </a:lnTo>
                <a:lnTo>
                  <a:pt x="24775" y="7531"/>
                </a:lnTo>
                <a:lnTo>
                  <a:pt x="28130" y="8431"/>
                </a:lnTo>
                <a:lnTo>
                  <a:pt x="32054" y="10415"/>
                </a:lnTo>
                <a:lnTo>
                  <a:pt x="35455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40"/>
                </a:lnTo>
                <a:lnTo>
                  <a:pt x="22783" y="0"/>
                </a:lnTo>
                <a:lnTo>
                  <a:pt x="19569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7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3" y="53035"/>
                </a:lnTo>
                <a:lnTo>
                  <a:pt x="18248" y="53594"/>
                </a:lnTo>
                <a:lnTo>
                  <a:pt x="23458" y="53594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5" y="46520"/>
                </a:lnTo>
                <a:lnTo>
                  <a:pt x="38516" y="43776"/>
                </a:lnTo>
                <a:lnTo>
                  <a:pt x="38491" y="42444"/>
                </a:lnTo>
                <a:lnTo>
                  <a:pt x="36611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5" y="45845"/>
                </a:lnTo>
                <a:lnTo>
                  <a:pt x="18796" y="45453"/>
                </a:lnTo>
                <a:lnTo>
                  <a:pt x="15429" y="43902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973295" y="4544938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5" y="7009"/>
                </a:lnTo>
                <a:lnTo>
                  <a:pt x="30567" y="8341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2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62" y="38696"/>
                </a:lnTo>
                <a:lnTo>
                  <a:pt x="2616" y="42011"/>
                </a:lnTo>
                <a:lnTo>
                  <a:pt x="4164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5" y="53096"/>
                </a:lnTo>
                <a:lnTo>
                  <a:pt x="20393" y="53654"/>
                </a:lnTo>
                <a:lnTo>
                  <a:pt x="24406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36"/>
                </a:lnTo>
                <a:lnTo>
                  <a:pt x="44513" y="16941"/>
                </a:lnTo>
                <a:close/>
              </a:path>
              <a:path w="44919" h="53654">
                <a:moveTo>
                  <a:pt x="9344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4"/>
                </a:lnTo>
                <a:lnTo>
                  <a:pt x="10831" y="3121"/>
                </a:lnTo>
                <a:lnTo>
                  <a:pt x="934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034962" y="4544935"/>
            <a:ext cx="72439" cy="52934"/>
          </a:xfrm>
          <a:custGeom>
            <a:avLst/>
            <a:gdLst/>
            <a:ahLst/>
            <a:cxnLst/>
            <a:rect l="l" t="t" r="r" b="b"/>
            <a:pathLst>
              <a:path w="72439" h="52934">
                <a:moveTo>
                  <a:pt x="63792" y="52210"/>
                </a:moveTo>
                <a:lnTo>
                  <a:pt x="66344" y="52934"/>
                </a:lnTo>
                <a:lnTo>
                  <a:pt x="69580" y="52934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2" y="15038"/>
                </a:lnTo>
                <a:lnTo>
                  <a:pt x="71042" y="10097"/>
                </a:lnTo>
                <a:lnTo>
                  <a:pt x="68781" y="6069"/>
                </a:lnTo>
                <a:lnTo>
                  <a:pt x="65732" y="2768"/>
                </a:lnTo>
                <a:lnTo>
                  <a:pt x="61455" y="558"/>
                </a:lnTo>
                <a:lnTo>
                  <a:pt x="58813" y="0"/>
                </a:lnTo>
                <a:lnTo>
                  <a:pt x="55674" y="0"/>
                </a:lnTo>
                <a:lnTo>
                  <a:pt x="53070" y="176"/>
                </a:lnTo>
                <a:lnTo>
                  <a:pt x="50507" y="864"/>
                </a:lnTo>
                <a:lnTo>
                  <a:pt x="47840" y="2171"/>
                </a:lnTo>
                <a:lnTo>
                  <a:pt x="45057" y="3924"/>
                </a:lnTo>
                <a:lnTo>
                  <a:pt x="42138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3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82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1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72"/>
                </a:lnTo>
                <a:lnTo>
                  <a:pt x="15796" y="10160"/>
                </a:lnTo>
                <a:lnTo>
                  <a:pt x="19961" y="7758"/>
                </a:lnTo>
                <a:lnTo>
                  <a:pt x="23699" y="7758"/>
                </a:lnTo>
                <a:lnTo>
                  <a:pt x="26352" y="8737"/>
                </a:lnTo>
                <a:lnTo>
                  <a:pt x="29361" y="11555"/>
                </a:lnTo>
                <a:lnTo>
                  <a:pt x="30744" y="14263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4" y="52210"/>
                </a:lnTo>
                <a:lnTo>
                  <a:pt x="34643" y="52934"/>
                </a:lnTo>
                <a:lnTo>
                  <a:pt x="37782" y="52934"/>
                </a:lnTo>
                <a:lnTo>
                  <a:pt x="40702" y="51282"/>
                </a:lnTo>
                <a:lnTo>
                  <a:pt x="40702" y="17143"/>
                </a:lnTo>
                <a:lnTo>
                  <a:pt x="43192" y="14072"/>
                </a:lnTo>
                <a:lnTo>
                  <a:pt x="47560" y="10160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37"/>
                </a:lnTo>
                <a:lnTo>
                  <a:pt x="61149" y="11555"/>
                </a:lnTo>
                <a:lnTo>
                  <a:pt x="62520" y="14263"/>
                </a:lnTo>
                <a:lnTo>
                  <a:pt x="63258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123778" y="4544938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0" y="14133"/>
                </a:lnTo>
                <a:lnTo>
                  <a:pt x="42900" y="11325"/>
                </a:lnTo>
                <a:lnTo>
                  <a:pt x="39890" y="6818"/>
                </a:lnTo>
                <a:lnTo>
                  <a:pt x="35927" y="3070"/>
                </a:lnTo>
                <a:lnTo>
                  <a:pt x="33234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7009"/>
                </a:lnTo>
                <a:lnTo>
                  <a:pt x="30581" y="8341"/>
                </a:lnTo>
                <a:lnTo>
                  <a:pt x="32791" y="11023"/>
                </a:lnTo>
                <a:lnTo>
                  <a:pt x="34988" y="13690"/>
                </a:lnTo>
                <a:lnTo>
                  <a:pt x="36028" y="17385"/>
                </a:lnTo>
                <a:lnTo>
                  <a:pt x="35927" y="22082"/>
                </a:lnTo>
                <a:lnTo>
                  <a:pt x="9283" y="22082"/>
                </a:lnTo>
                <a:lnTo>
                  <a:pt x="9359" y="20102"/>
                </a:lnTo>
                <a:lnTo>
                  <a:pt x="10831" y="3121"/>
                </a:lnTo>
                <a:lnTo>
                  <a:pt x="8369" y="4899"/>
                </a:lnTo>
                <a:lnTo>
                  <a:pt x="4279" y="9587"/>
                </a:lnTo>
                <a:lnTo>
                  <a:pt x="2717" y="12420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66"/>
                </a:lnTo>
                <a:lnTo>
                  <a:pt x="1572" y="38696"/>
                </a:lnTo>
                <a:lnTo>
                  <a:pt x="2627" y="42011"/>
                </a:lnTo>
                <a:lnTo>
                  <a:pt x="4175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7" y="51981"/>
                </a:lnTo>
                <a:lnTo>
                  <a:pt x="16890" y="53096"/>
                </a:lnTo>
                <a:lnTo>
                  <a:pt x="20407" y="53654"/>
                </a:lnTo>
                <a:lnTo>
                  <a:pt x="24422" y="53654"/>
                </a:lnTo>
                <a:lnTo>
                  <a:pt x="28917" y="53492"/>
                </a:lnTo>
                <a:lnTo>
                  <a:pt x="33007" y="52805"/>
                </a:lnTo>
                <a:lnTo>
                  <a:pt x="36360" y="51981"/>
                </a:lnTo>
                <a:lnTo>
                  <a:pt x="39178" y="51102"/>
                </a:lnTo>
                <a:lnTo>
                  <a:pt x="42684" y="48308"/>
                </a:lnTo>
                <a:lnTo>
                  <a:pt x="42875" y="45529"/>
                </a:lnTo>
                <a:lnTo>
                  <a:pt x="42072" y="42898"/>
                </a:lnTo>
                <a:lnTo>
                  <a:pt x="39458" y="43279"/>
                </a:lnTo>
                <a:lnTo>
                  <a:pt x="36193" y="44550"/>
                </a:lnTo>
                <a:lnTo>
                  <a:pt x="33285" y="45453"/>
                </a:lnTo>
                <a:lnTo>
                  <a:pt x="29653" y="46202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0" y="45133"/>
                </a:lnTo>
                <a:lnTo>
                  <a:pt x="14097" y="43113"/>
                </a:lnTo>
                <a:lnTo>
                  <a:pt x="11555" y="40003"/>
                </a:lnTo>
                <a:lnTo>
                  <a:pt x="10107" y="35979"/>
                </a:lnTo>
                <a:lnTo>
                  <a:pt x="9283" y="31356"/>
                </a:lnTo>
                <a:lnTo>
                  <a:pt x="9283" y="28648"/>
                </a:lnTo>
                <a:lnTo>
                  <a:pt x="41438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3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102"/>
                </a:moveTo>
                <a:lnTo>
                  <a:pt x="10323" y="16369"/>
                </a:lnTo>
                <a:lnTo>
                  <a:pt x="11811" y="12927"/>
                </a:lnTo>
                <a:lnTo>
                  <a:pt x="15468" y="9093"/>
                </a:lnTo>
                <a:lnTo>
                  <a:pt x="18820" y="7415"/>
                </a:lnTo>
                <a:lnTo>
                  <a:pt x="22985" y="7009"/>
                </a:lnTo>
                <a:lnTo>
                  <a:pt x="27316" y="7009"/>
                </a:lnTo>
                <a:lnTo>
                  <a:pt x="27280" y="0"/>
                </a:lnTo>
                <a:lnTo>
                  <a:pt x="19860" y="0"/>
                </a:lnTo>
                <a:lnTo>
                  <a:pt x="16624" y="633"/>
                </a:lnTo>
                <a:lnTo>
                  <a:pt x="13726" y="1864"/>
                </a:lnTo>
                <a:lnTo>
                  <a:pt x="10831" y="3121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185464" y="4544935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89" y="52934"/>
                </a:lnTo>
                <a:lnTo>
                  <a:pt x="42048" y="51282"/>
                </a:lnTo>
                <a:lnTo>
                  <a:pt x="42048" y="18021"/>
                </a:lnTo>
                <a:lnTo>
                  <a:pt x="41742" y="15038"/>
                </a:lnTo>
                <a:lnTo>
                  <a:pt x="40551" y="10097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82"/>
                </a:lnTo>
                <a:lnTo>
                  <a:pt x="10833" y="5829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239910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1"/>
                </a:lnTo>
                <a:lnTo>
                  <a:pt x="1844" y="13321"/>
                </a:lnTo>
                <a:lnTo>
                  <a:pt x="346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4" y="13321"/>
                </a:lnTo>
                <a:lnTo>
                  <a:pt x="17579" y="13321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310942" y="4544935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3" y="23915"/>
                </a:moveTo>
                <a:lnTo>
                  <a:pt x="9589" y="21348"/>
                </a:lnTo>
                <a:lnTo>
                  <a:pt x="10187" y="19000"/>
                </a:lnTo>
                <a:lnTo>
                  <a:pt x="11710" y="14605"/>
                </a:lnTo>
                <a:lnTo>
                  <a:pt x="14187" y="11178"/>
                </a:lnTo>
                <a:lnTo>
                  <a:pt x="17693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91" y="9043"/>
                </a:lnTo>
                <a:lnTo>
                  <a:pt x="35257" y="11469"/>
                </a:lnTo>
                <a:lnTo>
                  <a:pt x="37519" y="15012"/>
                </a:lnTo>
                <a:lnTo>
                  <a:pt x="38825" y="19433"/>
                </a:lnTo>
                <a:lnTo>
                  <a:pt x="39564" y="24282"/>
                </a:lnTo>
                <a:lnTo>
                  <a:pt x="39564" y="29743"/>
                </a:lnTo>
                <a:lnTo>
                  <a:pt x="39268" y="32335"/>
                </a:lnTo>
                <a:lnTo>
                  <a:pt x="38685" y="34672"/>
                </a:lnTo>
                <a:lnTo>
                  <a:pt x="37886" y="50281"/>
                </a:lnTo>
                <a:lnTo>
                  <a:pt x="40488" y="48388"/>
                </a:lnTo>
                <a:lnTo>
                  <a:pt x="44654" y="43549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73"/>
                </a:lnTo>
                <a:lnTo>
                  <a:pt x="48834" y="30304"/>
                </a:lnTo>
                <a:lnTo>
                  <a:pt x="48834" y="22237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3"/>
                </a:lnTo>
                <a:lnTo>
                  <a:pt x="44858" y="9284"/>
                </a:lnTo>
                <a:lnTo>
                  <a:pt x="42865" y="7012"/>
                </a:lnTo>
                <a:lnTo>
                  <a:pt x="38393" y="2984"/>
                </a:lnTo>
                <a:lnTo>
                  <a:pt x="35408" y="1793"/>
                </a:lnTo>
                <a:lnTo>
                  <a:pt x="32424" y="612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4" y="1008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8"/>
                </a:lnTo>
                <a:lnTo>
                  <a:pt x="1461" y="38369"/>
                </a:lnTo>
                <a:lnTo>
                  <a:pt x="2451" y="41620"/>
                </a:lnTo>
                <a:lnTo>
                  <a:pt x="3926" y="44387"/>
                </a:lnTo>
                <a:lnTo>
                  <a:pt x="5918" y="46673"/>
                </a:lnTo>
                <a:lnTo>
                  <a:pt x="10389" y="50688"/>
                </a:lnTo>
                <a:lnTo>
                  <a:pt x="10021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4" h="53658">
                <a:moveTo>
                  <a:pt x="26963" y="46127"/>
                </a:moveTo>
                <a:lnTo>
                  <a:pt x="21451" y="46127"/>
                </a:lnTo>
                <a:lnTo>
                  <a:pt x="17106" y="44589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1" y="34240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5" y="52999"/>
                </a:lnTo>
                <a:lnTo>
                  <a:pt x="34761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369666" y="4521607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92"/>
                </a:moveTo>
                <a:lnTo>
                  <a:pt x="8624" y="15925"/>
                </a:lnTo>
                <a:lnTo>
                  <a:pt x="8624" y="24371"/>
                </a:lnTo>
                <a:lnTo>
                  <a:pt x="1742" y="24371"/>
                </a:lnTo>
                <a:lnTo>
                  <a:pt x="290" y="25513"/>
                </a:lnTo>
                <a:lnTo>
                  <a:pt x="0" y="28105"/>
                </a:lnTo>
                <a:lnTo>
                  <a:pt x="1742" y="31802"/>
                </a:lnTo>
                <a:lnTo>
                  <a:pt x="8624" y="31802"/>
                </a:lnTo>
                <a:lnTo>
                  <a:pt x="8624" y="74613"/>
                </a:lnTo>
                <a:lnTo>
                  <a:pt x="8992" y="75538"/>
                </a:lnTo>
                <a:lnTo>
                  <a:pt x="11544" y="76262"/>
                </a:lnTo>
                <a:lnTo>
                  <a:pt x="14719" y="76262"/>
                </a:lnTo>
                <a:lnTo>
                  <a:pt x="17639" y="74613"/>
                </a:lnTo>
                <a:lnTo>
                  <a:pt x="17639" y="31802"/>
                </a:lnTo>
                <a:lnTo>
                  <a:pt x="28536" y="31802"/>
                </a:lnTo>
                <a:lnTo>
                  <a:pt x="30163" y="30340"/>
                </a:lnTo>
                <a:lnTo>
                  <a:pt x="30328" y="27420"/>
                </a:lnTo>
                <a:lnTo>
                  <a:pt x="28536" y="24371"/>
                </a:lnTo>
                <a:lnTo>
                  <a:pt x="17639" y="24371"/>
                </a:lnTo>
                <a:lnTo>
                  <a:pt x="17754" y="15162"/>
                </a:lnTo>
                <a:lnTo>
                  <a:pt x="18262" y="12242"/>
                </a:lnTo>
                <a:lnTo>
                  <a:pt x="20598" y="8520"/>
                </a:lnTo>
                <a:lnTo>
                  <a:pt x="23623" y="7440"/>
                </a:lnTo>
                <a:lnTo>
                  <a:pt x="26798" y="7519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702"/>
                </a:lnTo>
                <a:lnTo>
                  <a:pt x="32957" y="3923"/>
                </a:lnTo>
                <a:lnTo>
                  <a:pt x="30822" y="1118"/>
                </a:lnTo>
                <a:lnTo>
                  <a:pt x="28054" y="355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7" y="1854"/>
                </a:lnTo>
                <a:lnTo>
                  <a:pt x="12484" y="4560"/>
                </a:lnTo>
                <a:lnTo>
                  <a:pt x="10212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436280" y="4526326"/>
            <a:ext cx="43192" cy="72273"/>
          </a:xfrm>
          <a:custGeom>
            <a:avLst/>
            <a:gdLst/>
            <a:ahLst/>
            <a:cxnLst/>
            <a:rect l="l" t="t" r="r" b="b"/>
            <a:pathLst>
              <a:path w="43192" h="72273">
                <a:moveTo>
                  <a:pt x="11228" y="17524"/>
                </a:moveTo>
                <a:lnTo>
                  <a:pt x="11469" y="14922"/>
                </a:lnTo>
                <a:lnTo>
                  <a:pt x="13117" y="11504"/>
                </a:lnTo>
                <a:lnTo>
                  <a:pt x="16192" y="9065"/>
                </a:lnTo>
                <a:lnTo>
                  <a:pt x="19086" y="8023"/>
                </a:lnTo>
                <a:lnTo>
                  <a:pt x="22734" y="7758"/>
                </a:lnTo>
                <a:lnTo>
                  <a:pt x="26722" y="8023"/>
                </a:lnTo>
                <a:lnTo>
                  <a:pt x="30085" y="9065"/>
                </a:lnTo>
                <a:lnTo>
                  <a:pt x="32777" y="10285"/>
                </a:lnTo>
                <a:lnTo>
                  <a:pt x="35891" y="11998"/>
                </a:lnTo>
                <a:lnTo>
                  <a:pt x="38797" y="12103"/>
                </a:lnTo>
                <a:lnTo>
                  <a:pt x="39229" y="9395"/>
                </a:lnTo>
                <a:lnTo>
                  <a:pt x="39142" y="6628"/>
                </a:lnTo>
                <a:lnTo>
                  <a:pt x="37720" y="4024"/>
                </a:lnTo>
                <a:lnTo>
                  <a:pt x="34837" y="2451"/>
                </a:lnTo>
                <a:lnTo>
                  <a:pt x="32208" y="1497"/>
                </a:lnTo>
                <a:lnTo>
                  <a:pt x="29325" y="684"/>
                </a:lnTo>
                <a:lnTo>
                  <a:pt x="26175" y="137"/>
                </a:lnTo>
                <a:lnTo>
                  <a:pt x="23064" y="0"/>
                </a:lnTo>
                <a:lnTo>
                  <a:pt x="20026" y="0"/>
                </a:lnTo>
                <a:lnTo>
                  <a:pt x="17197" y="417"/>
                </a:lnTo>
                <a:lnTo>
                  <a:pt x="14565" y="1216"/>
                </a:lnTo>
                <a:lnTo>
                  <a:pt x="11951" y="2044"/>
                </a:lnTo>
                <a:lnTo>
                  <a:pt x="7786" y="4773"/>
                </a:lnTo>
                <a:lnTo>
                  <a:pt x="4405" y="8265"/>
                </a:lnTo>
                <a:lnTo>
                  <a:pt x="2274" y="12852"/>
                </a:lnTo>
                <a:lnTo>
                  <a:pt x="1738" y="15466"/>
                </a:lnTo>
                <a:lnTo>
                  <a:pt x="1738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8" y="32612"/>
                </a:lnTo>
                <a:lnTo>
                  <a:pt x="11771" y="35049"/>
                </a:lnTo>
                <a:lnTo>
                  <a:pt x="15595" y="37198"/>
                </a:lnTo>
                <a:lnTo>
                  <a:pt x="19569" y="39052"/>
                </a:lnTo>
                <a:lnTo>
                  <a:pt x="23417" y="40827"/>
                </a:lnTo>
                <a:lnTo>
                  <a:pt x="27000" y="42696"/>
                </a:lnTo>
                <a:lnTo>
                  <a:pt x="29973" y="44830"/>
                </a:lnTo>
                <a:lnTo>
                  <a:pt x="32068" y="47484"/>
                </a:lnTo>
                <a:lnTo>
                  <a:pt x="33426" y="50594"/>
                </a:lnTo>
                <a:lnTo>
                  <a:pt x="33426" y="54432"/>
                </a:lnTo>
                <a:lnTo>
                  <a:pt x="32449" y="57517"/>
                </a:lnTo>
                <a:lnTo>
                  <a:pt x="29653" y="61186"/>
                </a:lnTo>
                <a:lnTo>
                  <a:pt x="27000" y="62938"/>
                </a:lnTo>
                <a:lnTo>
                  <a:pt x="23633" y="64018"/>
                </a:lnTo>
                <a:lnTo>
                  <a:pt x="19749" y="64300"/>
                </a:lnTo>
                <a:lnTo>
                  <a:pt x="17067" y="64300"/>
                </a:lnTo>
                <a:lnTo>
                  <a:pt x="14720" y="63982"/>
                </a:lnTo>
                <a:lnTo>
                  <a:pt x="10631" y="62722"/>
                </a:lnTo>
                <a:lnTo>
                  <a:pt x="7430" y="61325"/>
                </a:lnTo>
                <a:lnTo>
                  <a:pt x="3887" y="59306"/>
                </a:lnTo>
                <a:lnTo>
                  <a:pt x="582" y="58927"/>
                </a:lnTo>
                <a:lnTo>
                  <a:pt x="0" y="61721"/>
                </a:lnTo>
                <a:lnTo>
                  <a:pt x="100" y="64515"/>
                </a:lnTo>
                <a:lnTo>
                  <a:pt x="1638" y="67283"/>
                </a:lnTo>
                <a:lnTo>
                  <a:pt x="4507" y="69037"/>
                </a:lnTo>
                <a:lnTo>
                  <a:pt x="7405" y="70218"/>
                </a:lnTo>
                <a:lnTo>
                  <a:pt x="10770" y="71283"/>
                </a:lnTo>
                <a:lnTo>
                  <a:pt x="14781" y="72072"/>
                </a:lnTo>
                <a:lnTo>
                  <a:pt x="19317" y="72273"/>
                </a:lnTo>
                <a:lnTo>
                  <a:pt x="22683" y="72273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2"/>
                </a:lnTo>
                <a:lnTo>
                  <a:pt x="36323" y="66876"/>
                </a:lnTo>
                <a:lnTo>
                  <a:pt x="40157" y="62913"/>
                </a:lnTo>
                <a:lnTo>
                  <a:pt x="41377" y="60336"/>
                </a:lnTo>
                <a:lnTo>
                  <a:pt x="42584" y="57772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64"/>
                </a:lnTo>
                <a:lnTo>
                  <a:pt x="38177" y="38987"/>
                </a:lnTo>
                <a:lnTo>
                  <a:pt x="34963" y="36179"/>
                </a:lnTo>
                <a:lnTo>
                  <a:pt x="31128" y="33969"/>
                </a:lnTo>
                <a:lnTo>
                  <a:pt x="27190" y="32039"/>
                </a:lnTo>
                <a:lnTo>
                  <a:pt x="23240" y="30200"/>
                </a:lnTo>
                <a:lnTo>
                  <a:pt x="19406" y="28397"/>
                </a:lnTo>
                <a:lnTo>
                  <a:pt x="16192" y="26327"/>
                </a:lnTo>
                <a:lnTo>
                  <a:pt x="13488" y="23990"/>
                </a:lnTo>
                <a:lnTo>
                  <a:pt x="11685" y="21156"/>
                </a:lnTo>
                <a:lnTo>
                  <a:pt x="1122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494707" y="452202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3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6" y="37947"/>
                </a:lnTo>
                <a:lnTo>
                  <a:pt x="40561" y="33007"/>
                </a:lnTo>
                <a:lnTo>
                  <a:pt x="38200" y="28978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45" y="22909"/>
                </a:lnTo>
                <a:lnTo>
                  <a:pt x="19314" y="23582"/>
                </a:lnTo>
                <a:lnTo>
                  <a:pt x="16711" y="24889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67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552401" y="4544938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41"/>
                </a:moveTo>
                <a:lnTo>
                  <a:pt x="43714" y="14133"/>
                </a:lnTo>
                <a:lnTo>
                  <a:pt x="42901" y="11325"/>
                </a:lnTo>
                <a:lnTo>
                  <a:pt x="39891" y="6818"/>
                </a:lnTo>
                <a:lnTo>
                  <a:pt x="35928" y="3070"/>
                </a:lnTo>
                <a:lnTo>
                  <a:pt x="33238" y="1840"/>
                </a:lnTo>
                <a:lnTo>
                  <a:pt x="30546" y="619"/>
                </a:lnTo>
                <a:lnTo>
                  <a:pt x="27280" y="0"/>
                </a:lnTo>
                <a:lnTo>
                  <a:pt x="27320" y="7009"/>
                </a:lnTo>
                <a:lnTo>
                  <a:pt x="30582" y="8341"/>
                </a:lnTo>
                <a:lnTo>
                  <a:pt x="32792" y="11023"/>
                </a:lnTo>
                <a:lnTo>
                  <a:pt x="34988" y="13690"/>
                </a:lnTo>
                <a:lnTo>
                  <a:pt x="36032" y="17385"/>
                </a:lnTo>
                <a:lnTo>
                  <a:pt x="35928" y="22082"/>
                </a:lnTo>
                <a:lnTo>
                  <a:pt x="9284" y="22082"/>
                </a:lnTo>
                <a:lnTo>
                  <a:pt x="9359" y="20102"/>
                </a:lnTo>
                <a:lnTo>
                  <a:pt x="10835" y="3121"/>
                </a:lnTo>
                <a:lnTo>
                  <a:pt x="8370" y="4899"/>
                </a:lnTo>
                <a:lnTo>
                  <a:pt x="4281" y="9587"/>
                </a:lnTo>
                <a:lnTo>
                  <a:pt x="2717" y="12420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7" y="35366"/>
                </a:lnTo>
                <a:lnTo>
                  <a:pt x="1577" y="38696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7"/>
                </a:lnTo>
                <a:lnTo>
                  <a:pt x="10847" y="50860"/>
                </a:lnTo>
                <a:lnTo>
                  <a:pt x="13870" y="51981"/>
                </a:lnTo>
                <a:lnTo>
                  <a:pt x="16891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82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7" y="42898"/>
                </a:lnTo>
                <a:lnTo>
                  <a:pt x="39460" y="43279"/>
                </a:lnTo>
                <a:lnTo>
                  <a:pt x="36198" y="44550"/>
                </a:lnTo>
                <a:lnTo>
                  <a:pt x="33289" y="45453"/>
                </a:lnTo>
                <a:lnTo>
                  <a:pt x="29657" y="46202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3"/>
                </a:lnTo>
                <a:lnTo>
                  <a:pt x="14098" y="43113"/>
                </a:lnTo>
                <a:lnTo>
                  <a:pt x="11559" y="40003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36"/>
                </a:lnTo>
                <a:lnTo>
                  <a:pt x="44528" y="16941"/>
                </a:lnTo>
                <a:close/>
              </a:path>
              <a:path w="44935" h="53654">
                <a:moveTo>
                  <a:pt x="9359" y="20102"/>
                </a:moveTo>
                <a:lnTo>
                  <a:pt x="10325" y="16369"/>
                </a:lnTo>
                <a:lnTo>
                  <a:pt x="11812" y="12927"/>
                </a:lnTo>
                <a:lnTo>
                  <a:pt x="15469" y="9093"/>
                </a:lnTo>
                <a:lnTo>
                  <a:pt x="18825" y="7415"/>
                </a:lnTo>
                <a:lnTo>
                  <a:pt x="22989" y="7009"/>
                </a:lnTo>
                <a:lnTo>
                  <a:pt x="27320" y="7009"/>
                </a:lnTo>
                <a:lnTo>
                  <a:pt x="27280" y="0"/>
                </a:lnTo>
                <a:lnTo>
                  <a:pt x="19865" y="0"/>
                </a:lnTo>
                <a:lnTo>
                  <a:pt x="16625" y="633"/>
                </a:lnTo>
                <a:lnTo>
                  <a:pt x="13731" y="1864"/>
                </a:lnTo>
                <a:lnTo>
                  <a:pt x="10835" y="3121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614083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41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642027" y="452202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3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662043" y="4517805"/>
            <a:ext cx="41565" cy="95018"/>
          </a:xfrm>
          <a:custGeom>
            <a:avLst/>
            <a:gdLst/>
            <a:ahLst/>
            <a:cxnLst/>
            <a:rect l="l" t="t" r="r" b="b"/>
            <a:pathLst>
              <a:path w="41565" h="95018">
                <a:moveTo>
                  <a:pt x="8737" y="92848"/>
                </a:moveTo>
                <a:lnTo>
                  <a:pt x="41565" y="2819"/>
                </a:lnTo>
                <a:lnTo>
                  <a:pt x="41134" y="709"/>
                </a:lnTo>
                <a:lnTo>
                  <a:pt x="38455" y="0"/>
                </a:lnTo>
                <a:lnTo>
                  <a:pt x="35596" y="86"/>
                </a:lnTo>
                <a:lnTo>
                  <a:pt x="32828" y="2171"/>
                </a:lnTo>
                <a:lnTo>
                  <a:pt x="0" y="92189"/>
                </a:lnTo>
                <a:lnTo>
                  <a:pt x="378" y="94284"/>
                </a:lnTo>
                <a:lnTo>
                  <a:pt x="3110" y="95018"/>
                </a:lnTo>
                <a:lnTo>
                  <a:pt x="5943" y="94907"/>
                </a:lnTo>
                <a:lnTo>
                  <a:pt x="8737" y="92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716712" y="4527363"/>
            <a:ext cx="46824" cy="70535"/>
          </a:xfrm>
          <a:custGeom>
            <a:avLst/>
            <a:gdLst/>
            <a:ahLst/>
            <a:cxnLst/>
            <a:rect l="l" t="t" r="r" b="b"/>
            <a:pathLst>
              <a:path w="46824" h="70535">
                <a:moveTo>
                  <a:pt x="45629" y="64832"/>
                </a:moveTo>
                <a:lnTo>
                  <a:pt x="39344" y="49377"/>
                </a:lnTo>
                <a:lnTo>
                  <a:pt x="38620" y="47599"/>
                </a:lnTo>
                <a:lnTo>
                  <a:pt x="37170" y="44601"/>
                </a:lnTo>
                <a:lnTo>
                  <a:pt x="34858" y="40853"/>
                </a:lnTo>
                <a:lnTo>
                  <a:pt x="32231" y="38059"/>
                </a:lnTo>
                <a:lnTo>
                  <a:pt x="31150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7" y="29855"/>
                </a:lnTo>
                <a:lnTo>
                  <a:pt x="23036" y="31061"/>
                </a:lnTo>
                <a:lnTo>
                  <a:pt x="18453" y="31367"/>
                </a:lnTo>
                <a:lnTo>
                  <a:pt x="9334" y="31367"/>
                </a:lnTo>
                <a:lnTo>
                  <a:pt x="9334" y="7693"/>
                </a:lnTo>
                <a:lnTo>
                  <a:pt x="18399" y="0"/>
                </a:lnTo>
                <a:lnTo>
                  <a:pt x="3477" y="0"/>
                </a:lnTo>
                <a:lnTo>
                  <a:pt x="1116" y="835"/>
                </a:lnTo>
                <a:lnTo>
                  <a:pt x="0" y="3794"/>
                </a:lnTo>
                <a:lnTo>
                  <a:pt x="0" y="68795"/>
                </a:lnTo>
                <a:lnTo>
                  <a:pt x="975" y="70063"/>
                </a:lnTo>
                <a:lnTo>
                  <a:pt x="3769" y="70535"/>
                </a:lnTo>
                <a:lnTo>
                  <a:pt x="6325" y="70495"/>
                </a:lnTo>
                <a:lnTo>
                  <a:pt x="9334" y="68795"/>
                </a:lnTo>
                <a:lnTo>
                  <a:pt x="9334" y="38898"/>
                </a:lnTo>
                <a:lnTo>
                  <a:pt x="17715" y="38898"/>
                </a:lnTo>
                <a:lnTo>
                  <a:pt x="21056" y="39852"/>
                </a:lnTo>
                <a:lnTo>
                  <a:pt x="23900" y="41375"/>
                </a:lnTo>
                <a:lnTo>
                  <a:pt x="27100" y="45007"/>
                </a:lnTo>
                <a:lnTo>
                  <a:pt x="28738" y="48157"/>
                </a:lnTo>
                <a:lnTo>
                  <a:pt x="30275" y="51765"/>
                </a:lnTo>
                <a:lnTo>
                  <a:pt x="36741" y="68310"/>
                </a:lnTo>
                <a:lnTo>
                  <a:pt x="38098" y="70063"/>
                </a:lnTo>
                <a:lnTo>
                  <a:pt x="40892" y="70535"/>
                </a:lnTo>
                <a:lnTo>
                  <a:pt x="43787" y="70510"/>
                </a:lnTo>
                <a:lnTo>
                  <a:pt x="46824" y="68795"/>
                </a:lnTo>
                <a:lnTo>
                  <a:pt x="46609" y="67575"/>
                </a:lnTo>
                <a:lnTo>
                  <a:pt x="45629" y="64832"/>
                </a:lnTo>
                <a:close/>
              </a:path>
              <a:path w="46824" h="70535">
                <a:moveTo>
                  <a:pt x="25055" y="317"/>
                </a:moveTo>
                <a:lnTo>
                  <a:pt x="21639" y="50"/>
                </a:lnTo>
                <a:lnTo>
                  <a:pt x="18399" y="0"/>
                </a:lnTo>
                <a:lnTo>
                  <a:pt x="9334" y="7693"/>
                </a:lnTo>
                <a:lnTo>
                  <a:pt x="19047" y="7693"/>
                </a:lnTo>
                <a:lnTo>
                  <a:pt x="21678" y="7858"/>
                </a:lnTo>
                <a:lnTo>
                  <a:pt x="24749" y="8406"/>
                </a:lnTo>
                <a:lnTo>
                  <a:pt x="27633" y="9230"/>
                </a:lnTo>
                <a:lnTo>
                  <a:pt x="30934" y="12495"/>
                </a:lnTo>
                <a:lnTo>
                  <a:pt x="32778" y="16725"/>
                </a:lnTo>
                <a:lnTo>
                  <a:pt x="32778" y="21182"/>
                </a:lnTo>
                <a:lnTo>
                  <a:pt x="31939" y="24192"/>
                </a:lnTo>
                <a:lnTo>
                  <a:pt x="31150" y="35406"/>
                </a:lnTo>
                <a:lnTo>
                  <a:pt x="34672" y="33477"/>
                </a:lnTo>
                <a:lnTo>
                  <a:pt x="37767" y="31191"/>
                </a:lnTo>
                <a:lnTo>
                  <a:pt x="40158" y="28318"/>
                </a:lnTo>
                <a:lnTo>
                  <a:pt x="41705" y="24825"/>
                </a:lnTo>
                <a:lnTo>
                  <a:pt x="42656" y="20840"/>
                </a:lnTo>
                <a:lnTo>
                  <a:pt x="42656" y="16064"/>
                </a:lnTo>
                <a:lnTo>
                  <a:pt x="41591" y="11847"/>
                </a:lnTo>
                <a:lnTo>
                  <a:pt x="39827" y="8064"/>
                </a:lnTo>
                <a:lnTo>
                  <a:pt x="37007" y="4950"/>
                </a:lnTo>
                <a:lnTo>
                  <a:pt x="33185" y="2653"/>
                </a:lnTo>
                <a:lnTo>
                  <a:pt x="28699" y="900"/>
                </a:lnTo>
                <a:lnTo>
                  <a:pt x="25995" y="429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775760" y="454493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7" y="19000"/>
                </a:lnTo>
                <a:lnTo>
                  <a:pt x="11710" y="14605"/>
                </a:lnTo>
                <a:lnTo>
                  <a:pt x="14198" y="11178"/>
                </a:lnTo>
                <a:lnTo>
                  <a:pt x="17693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7" y="11469"/>
                </a:lnTo>
                <a:lnTo>
                  <a:pt x="37515" y="15012"/>
                </a:lnTo>
                <a:lnTo>
                  <a:pt x="38826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35"/>
                </a:lnTo>
                <a:lnTo>
                  <a:pt x="38685" y="34672"/>
                </a:lnTo>
                <a:lnTo>
                  <a:pt x="37886" y="50281"/>
                </a:lnTo>
                <a:lnTo>
                  <a:pt x="40488" y="48388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73"/>
                </a:lnTo>
                <a:lnTo>
                  <a:pt x="48844" y="30304"/>
                </a:lnTo>
                <a:lnTo>
                  <a:pt x="48844" y="22237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3"/>
                </a:lnTo>
                <a:lnTo>
                  <a:pt x="44858" y="9284"/>
                </a:lnTo>
                <a:lnTo>
                  <a:pt x="42876" y="7012"/>
                </a:lnTo>
                <a:lnTo>
                  <a:pt x="38393" y="2984"/>
                </a:lnTo>
                <a:lnTo>
                  <a:pt x="35410" y="1793"/>
                </a:lnTo>
                <a:lnTo>
                  <a:pt x="32425" y="612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8"/>
                </a:lnTo>
                <a:lnTo>
                  <a:pt x="1475" y="38369"/>
                </a:lnTo>
                <a:lnTo>
                  <a:pt x="2451" y="41620"/>
                </a:lnTo>
                <a:lnTo>
                  <a:pt x="3938" y="44387"/>
                </a:lnTo>
                <a:lnTo>
                  <a:pt x="5918" y="46673"/>
                </a:lnTo>
                <a:lnTo>
                  <a:pt x="10403" y="50688"/>
                </a:lnTo>
                <a:lnTo>
                  <a:pt x="10022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2" y="46127"/>
                </a:lnTo>
                <a:lnTo>
                  <a:pt x="17106" y="4458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403" y="50688"/>
                </a:lnTo>
                <a:lnTo>
                  <a:pt x="13388" y="51879"/>
                </a:lnTo>
                <a:lnTo>
                  <a:pt x="16372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99"/>
                </a:lnTo>
                <a:lnTo>
                  <a:pt x="34761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837360" y="454493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79" y="23915"/>
                </a:moveTo>
                <a:lnTo>
                  <a:pt x="9585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0" y="7495"/>
                </a:lnTo>
                <a:lnTo>
                  <a:pt x="27442" y="7495"/>
                </a:lnTo>
                <a:lnTo>
                  <a:pt x="31786" y="9043"/>
                </a:lnTo>
                <a:lnTo>
                  <a:pt x="35253" y="11469"/>
                </a:lnTo>
                <a:lnTo>
                  <a:pt x="37514" y="15012"/>
                </a:lnTo>
                <a:lnTo>
                  <a:pt x="38821" y="19433"/>
                </a:lnTo>
                <a:lnTo>
                  <a:pt x="39559" y="24282"/>
                </a:lnTo>
                <a:lnTo>
                  <a:pt x="39559" y="29743"/>
                </a:lnTo>
                <a:lnTo>
                  <a:pt x="39264" y="32335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88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6" y="37299"/>
                </a:lnTo>
                <a:lnTo>
                  <a:pt x="48308" y="33973"/>
                </a:lnTo>
                <a:lnTo>
                  <a:pt x="48830" y="30304"/>
                </a:lnTo>
                <a:lnTo>
                  <a:pt x="48830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2" y="12053"/>
                </a:lnTo>
                <a:lnTo>
                  <a:pt x="44855" y="9284"/>
                </a:lnTo>
                <a:lnTo>
                  <a:pt x="42861" y="7012"/>
                </a:lnTo>
                <a:lnTo>
                  <a:pt x="38389" y="2984"/>
                </a:lnTo>
                <a:lnTo>
                  <a:pt x="35405" y="1793"/>
                </a:lnTo>
                <a:lnTo>
                  <a:pt x="32420" y="612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2" y="3355"/>
                </a:lnTo>
                <a:lnTo>
                  <a:pt x="8290" y="5234"/>
                </a:lnTo>
                <a:lnTo>
                  <a:pt x="4138" y="10083"/>
                </a:lnTo>
                <a:lnTo>
                  <a:pt x="2576" y="12956"/>
                </a:lnTo>
                <a:lnTo>
                  <a:pt x="1546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2" y="35118"/>
                </a:lnTo>
                <a:lnTo>
                  <a:pt x="1471" y="38369"/>
                </a:lnTo>
                <a:lnTo>
                  <a:pt x="2447" y="41620"/>
                </a:lnTo>
                <a:lnTo>
                  <a:pt x="3923" y="44387"/>
                </a:lnTo>
                <a:lnTo>
                  <a:pt x="5914" y="46673"/>
                </a:lnTo>
                <a:lnTo>
                  <a:pt x="10400" y="50688"/>
                </a:lnTo>
                <a:lnTo>
                  <a:pt x="10017" y="34240"/>
                </a:lnTo>
                <a:lnTo>
                  <a:pt x="9279" y="29376"/>
                </a:lnTo>
                <a:lnTo>
                  <a:pt x="9279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47" y="46127"/>
                </a:lnTo>
                <a:lnTo>
                  <a:pt x="17103" y="44589"/>
                </a:lnTo>
                <a:lnTo>
                  <a:pt x="13635" y="42152"/>
                </a:lnTo>
                <a:lnTo>
                  <a:pt x="11339" y="38646"/>
                </a:lnTo>
                <a:lnTo>
                  <a:pt x="10017" y="34240"/>
                </a:lnTo>
                <a:lnTo>
                  <a:pt x="10400" y="50688"/>
                </a:lnTo>
                <a:lnTo>
                  <a:pt x="13369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7999" y="53658"/>
                </a:lnTo>
                <a:lnTo>
                  <a:pt x="31621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896716" y="4521607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36" y="31802"/>
                </a:lnTo>
                <a:lnTo>
                  <a:pt x="30161" y="30340"/>
                </a:lnTo>
                <a:lnTo>
                  <a:pt x="30326" y="27420"/>
                </a:lnTo>
                <a:lnTo>
                  <a:pt x="28536" y="24371"/>
                </a:lnTo>
                <a:lnTo>
                  <a:pt x="17640" y="24371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9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702"/>
                </a:lnTo>
                <a:lnTo>
                  <a:pt x="32969" y="3923"/>
                </a:lnTo>
                <a:lnTo>
                  <a:pt x="30822" y="1118"/>
                </a:lnTo>
                <a:lnTo>
                  <a:pt x="28055" y="355"/>
                </a:lnTo>
                <a:lnTo>
                  <a:pt x="24357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60"/>
                </a:lnTo>
                <a:lnTo>
                  <a:pt x="10209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932550" y="4517805"/>
            <a:ext cx="41569" cy="95018"/>
          </a:xfrm>
          <a:custGeom>
            <a:avLst/>
            <a:gdLst/>
            <a:ahLst/>
            <a:cxnLst/>
            <a:rect l="l" t="t" r="r" b="b"/>
            <a:pathLst>
              <a:path w="41569" h="95018">
                <a:moveTo>
                  <a:pt x="8737" y="92848"/>
                </a:moveTo>
                <a:lnTo>
                  <a:pt x="41569" y="2819"/>
                </a:lnTo>
                <a:lnTo>
                  <a:pt x="41137" y="709"/>
                </a:lnTo>
                <a:lnTo>
                  <a:pt x="38455" y="0"/>
                </a:lnTo>
                <a:lnTo>
                  <a:pt x="35600" y="86"/>
                </a:lnTo>
                <a:lnTo>
                  <a:pt x="32832" y="2171"/>
                </a:lnTo>
                <a:lnTo>
                  <a:pt x="0" y="92189"/>
                </a:lnTo>
                <a:lnTo>
                  <a:pt x="382" y="94284"/>
                </a:lnTo>
                <a:lnTo>
                  <a:pt x="3114" y="95018"/>
                </a:lnTo>
                <a:lnTo>
                  <a:pt x="5943" y="94907"/>
                </a:lnTo>
                <a:lnTo>
                  <a:pt x="8737" y="92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987861" y="4550454"/>
            <a:ext cx="46277" cy="69268"/>
          </a:xfrm>
          <a:custGeom>
            <a:avLst/>
            <a:gdLst/>
            <a:ahLst/>
            <a:cxnLst/>
            <a:rect l="l" t="t" r="r" b="b"/>
            <a:pathLst>
              <a:path w="46277" h="69268">
                <a:moveTo>
                  <a:pt x="30391" y="2667"/>
                </a:moveTo>
                <a:lnTo>
                  <a:pt x="27216" y="5651"/>
                </a:lnTo>
                <a:lnTo>
                  <a:pt x="27722" y="15519"/>
                </a:lnTo>
                <a:lnTo>
                  <a:pt x="31254" y="16891"/>
                </a:lnTo>
                <a:lnTo>
                  <a:pt x="31560" y="0"/>
                </a:lnTo>
                <a:lnTo>
                  <a:pt x="30391" y="2667"/>
                </a:lnTo>
                <a:close/>
              </a:path>
              <a:path w="46277" h="69268">
                <a:moveTo>
                  <a:pt x="9283" y="39419"/>
                </a:moveTo>
                <a:lnTo>
                  <a:pt x="9283" y="14665"/>
                </a:lnTo>
                <a:lnTo>
                  <a:pt x="23356" y="14665"/>
                </a:lnTo>
                <a:lnTo>
                  <a:pt x="27722" y="15519"/>
                </a:lnTo>
                <a:lnTo>
                  <a:pt x="27216" y="5651"/>
                </a:lnTo>
                <a:lnTo>
                  <a:pt x="24256" y="6918"/>
                </a:lnTo>
                <a:lnTo>
                  <a:pt x="19889" y="7239"/>
                </a:lnTo>
                <a:lnTo>
                  <a:pt x="9283" y="7239"/>
                </a:lnTo>
                <a:lnTo>
                  <a:pt x="9283" y="-15509"/>
                </a:lnTo>
                <a:lnTo>
                  <a:pt x="21588" y="-15509"/>
                </a:lnTo>
                <a:lnTo>
                  <a:pt x="25350" y="-14731"/>
                </a:lnTo>
                <a:lnTo>
                  <a:pt x="28295" y="-13489"/>
                </a:lnTo>
                <a:lnTo>
                  <a:pt x="31052" y="-10415"/>
                </a:lnTo>
                <a:lnTo>
                  <a:pt x="31992" y="-7660"/>
                </a:lnTo>
                <a:lnTo>
                  <a:pt x="32233" y="-4432"/>
                </a:lnTo>
                <a:lnTo>
                  <a:pt x="32233" y="-2909"/>
                </a:lnTo>
                <a:lnTo>
                  <a:pt x="31560" y="0"/>
                </a:lnTo>
                <a:lnTo>
                  <a:pt x="31254" y="16891"/>
                </a:lnTo>
                <a:lnTo>
                  <a:pt x="34796" y="20393"/>
                </a:lnTo>
                <a:lnTo>
                  <a:pt x="32500" y="9575"/>
                </a:lnTo>
                <a:lnTo>
                  <a:pt x="36550" y="7073"/>
                </a:lnTo>
                <a:lnTo>
                  <a:pt x="39470" y="3632"/>
                </a:lnTo>
                <a:lnTo>
                  <a:pt x="40841" y="939"/>
                </a:lnTo>
                <a:lnTo>
                  <a:pt x="41630" y="-2095"/>
                </a:lnTo>
                <a:lnTo>
                  <a:pt x="41835" y="-5346"/>
                </a:lnTo>
                <a:lnTo>
                  <a:pt x="41835" y="-8143"/>
                </a:lnTo>
                <a:lnTo>
                  <a:pt x="41377" y="-10631"/>
                </a:lnTo>
                <a:lnTo>
                  <a:pt x="39574" y="-15052"/>
                </a:lnTo>
                <a:lnTo>
                  <a:pt x="36435" y="-18428"/>
                </a:lnTo>
                <a:lnTo>
                  <a:pt x="32410" y="-21107"/>
                </a:lnTo>
                <a:lnTo>
                  <a:pt x="29731" y="-21910"/>
                </a:lnTo>
                <a:lnTo>
                  <a:pt x="27064" y="-22694"/>
                </a:lnTo>
                <a:lnTo>
                  <a:pt x="23623" y="-23091"/>
                </a:lnTo>
                <a:lnTo>
                  <a:pt x="3467" y="-23091"/>
                </a:lnTo>
                <a:lnTo>
                  <a:pt x="1118" y="-22251"/>
                </a:lnTo>
                <a:lnTo>
                  <a:pt x="0" y="-19303"/>
                </a:lnTo>
                <a:lnTo>
                  <a:pt x="0" y="43318"/>
                </a:lnTo>
                <a:lnTo>
                  <a:pt x="367" y="45720"/>
                </a:lnTo>
                <a:lnTo>
                  <a:pt x="3467" y="47117"/>
                </a:lnTo>
                <a:lnTo>
                  <a:pt x="24447" y="47117"/>
                </a:lnTo>
                <a:lnTo>
                  <a:pt x="26798" y="46925"/>
                </a:lnTo>
                <a:lnTo>
                  <a:pt x="30887" y="46177"/>
                </a:lnTo>
                <a:lnTo>
                  <a:pt x="26808" y="39164"/>
                </a:lnTo>
                <a:lnTo>
                  <a:pt x="22823" y="39419"/>
                </a:lnTo>
                <a:lnTo>
                  <a:pt x="9283" y="39419"/>
                </a:lnTo>
                <a:close/>
              </a:path>
              <a:path w="46277" h="69268">
                <a:moveTo>
                  <a:pt x="36460" y="27532"/>
                </a:moveTo>
                <a:lnTo>
                  <a:pt x="36460" y="29476"/>
                </a:lnTo>
                <a:lnTo>
                  <a:pt x="35434" y="32677"/>
                </a:lnTo>
                <a:lnTo>
                  <a:pt x="32586" y="36395"/>
                </a:lnTo>
                <a:lnTo>
                  <a:pt x="29984" y="38148"/>
                </a:lnTo>
                <a:lnTo>
                  <a:pt x="26808" y="39164"/>
                </a:lnTo>
                <a:lnTo>
                  <a:pt x="30887" y="46177"/>
                </a:lnTo>
                <a:lnTo>
                  <a:pt x="34596" y="44831"/>
                </a:lnTo>
                <a:lnTo>
                  <a:pt x="37986" y="43141"/>
                </a:lnTo>
                <a:lnTo>
                  <a:pt x="40841" y="40906"/>
                </a:lnTo>
                <a:lnTo>
                  <a:pt x="43077" y="38112"/>
                </a:lnTo>
                <a:lnTo>
                  <a:pt x="44880" y="34963"/>
                </a:lnTo>
                <a:lnTo>
                  <a:pt x="46000" y="31229"/>
                </a:lnTo>
                <a:lnTo>
                  <a:pt x="46277" y="26984"/>
                </a:lnTo>
                <a:lnTo>
                  <a:pt x="45924" y="22412"/>
                </a:lnTo>
                <a:lnTo>
                  <a:pt x="44474" y="18427"/>
                </a:lnTo>
                <a:lnTo>
                  <a:pt x="42241" y="15213"/>
                </a:lnTo>
                <a:lnTo>
                  <a:pt x="39535" y="12509"/>
                </a:lnTo>
                <a:lnTo>
                  <a:pt x="36208" y="10590"/>
                </a:lnTo>
                <a:lnTo>
                  <a:pt x="32500" y="9575"/>
                </a:lnTo>
                <a:lnTo>
                  <a:pt x="34796" y="20393"/>
                </a:lnTo>
                <a:lnTo>
                  <a:pt x="36132" y="23583"/>
                </a:lnTo>
                <a:lnTo>
                  <a:pt x="36460" y="27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047545" y="454493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1" y="23915"/>
                </a:moveTo>
                <a:lnTo>
                  <a:pt x="9587" y="21348"/>
                </a:lnTo>
                <a:lnTo>
                  <a:pt x="10185" y="19000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5" y="32335"/>
                </a:lnTo>
                <a:lnTo>
                  <a:pt x="38682" y="34672"/>
                </a:lnTo>
                <a:lnTo>
                  <a:pt x="37882" y="50281"/>
                </a:lnTo>
                <a:lnTo>
                  <a:pt x="40486" y="48388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73"/>
                </a:lnTo>
                <a:lnTo>
                  <a:pt x="48830" y="30304"/>
                </a:lnTo>
                <a:lnTo>
                  <a:pt x="48830" y="22237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6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4" y="35118"/>
                </a:lnTo>
                <a:lnTo>
                  <a:pt x="1473" y="38369"/>
                </a:lnTo>
                <a:lnTo>
                  <a:pt x="2448" y="41620"/>
                </a:lnTo>
                <a:lnTo>
                  <a:pt x="3924" y="44387"/>
                </a:lnTo>
                <a:lnTo>
                  <a:pt x="5919" y="46673"/>
                </a:lnTo>
                <a:lnTo>
                  <a:pt x="10386" y="50688"/>
                </a:lnTo>
                <a:lnTo>
                  <a:pt x="10019" y="34240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8" y="44589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386" y="50688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99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06686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42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5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6" y="65114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70"/>
                </a:lnTo>
                <a:lnTo>
                  <a:pt x="30110" y="13321"/>
                </a:lnTo>
                <a:lnTo>
                  <a:pt x="17578" y="13321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47326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44" y="13321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70"/>
                </a:lnTo>
                <a:lnTo>
                  <a:pt x="30110" y="13321"/>
                </a:lnTo>
                <a:lnTo>
                  <a:pt x="17575" y="13321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91052" y="454493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35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88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73"/>
                </a:lnTo>
                <a:lnTo>
                  <a:pt x="48844" y="30304"/>
                </a:lnTo>
                <a:lnTo>
                  <a:pt x="48844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75" y="7012"/>
                </a:lnTo>
                <a:lnTo>
                  <a:pt x="38389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304" y="5234"/>
                </a:lnTo>
                <a:lnTo>
                  <a:pt x="4140" y="1008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2" y="35118"/>
                </a:lnTo>
                <a:lnTo>
                  <a:pt x="1471" y="38369"/>
                </a:lnTo>
                <a:lnTo>
                  <a:pt x="2451" y="41620"/>
                </a:lnTo>
                <a:lnTo>
                  <a:pt x="393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49" y="46127"/>
                </a:lnTo>
                <a:lnTo>
                  <a:pt x="17106" y="4458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88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1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8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256701" y="4544935"/>
            <a:ext cx="72439" cy="52934"/>
          </a:xfrm>
          <a:custGeom>
            <a:avLst/>
            <a:gdLst/>
            <a:ahLst/>
            <a:cxnLst/>
            <a:rect l="l" t="t" r="r" b="b"/>
            <a:pathLst>
              <a:path w="72439" h="52934">
                <a:moveTo>
                  <a:pt x="63792" y="52210"/>
                </a:moveTo>
                <a:lnTo>
                  <a:pt x="66344" y="52934"/>
                </a:lnTo>
                <a:lnTo>
                  <a:pt x="69584" y="52934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2" y="15038"/>
                </a:lnTo>
                <a:lnTo>
                  <a:pt x="71042" y="10097"/>
                </a:lnTo>
                <a:lnTo>
                  <a:pt x="68781" y="6069"/>
                </a:lnTo>
                <a:lnTo>
                  <a:pt x="65736" y="2768"/>
                </a:lnTo>
                <a:lnTo>
                  <a:pt x="61456" y="558"/>
                </a:lnTo>
                <a:lnTo>
                  <a:pt x="58827" y="0"/>
                </a:lnTo>
                <a:lnTo>
                  <a:pt x="55678" y="0"/>
                </a:lnTo>
                <a:lnTo>
                  <a:pt x="53086" y="176"/>
                </a:lnTo>
                <a:lnTo>
                  <a:pt x="50509" y="864"/>
                </a:lnTo>
                <a:lnTo>
                  <a:pt x="47840" y="2171"/>
                </a:lnTo>
                <a:lnTo>
                  <a:pt x="45072" y="3924"/>
                </a:lnTo>
                <a:lnTo>
                  <a:pt x="42138" y="6386"/>
                </a:lnTo>
                <a:lnTo>
                  <a:pt x="38963" y="9665"/>
                </a:lnTo>
                <a:lnTo>
                  <a:pt x="36793" y="5727"/>
                </a:lnTo>
                <a:lnTo>
                  <a:pt x="33642" y="2693"/>
                </a:lnTo>
                <a:lnTo>
                  <a:pt x="31000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82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72"/>
                </a:lnTo>
                <a:lnTo>
                  <a:pt x="15797" y="10160"/>
                </a:lnTo>
                <a:lnTo>
                  <a:pt x="19977" y="7758"/>
                </a:lnTo>
                <a:lnTo>
                  <a:pt x="23699" y="7758"/>
                </a:lnTo>
                <a:lnTo>
                  <a:pt x="26352" y="8737"/>
                </a:lnTo>
                <a:lnTo>
                  <a:pt x="29362" y="11555"/>
                </a:lnTo>
                <a:lnTo>
                  <a:pt x="30747" y="14263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8" y="52210"/>
                </a:lnTo>
                <a:lnTo>
                  <a:pt x="34646" y="52934"/>
                </a:lnTo>
                <a:lnTo>
                  <a:pt x="37782" y="52934"/>
                </a:lnTo>
                <a:lnTo>
                  <a:pt x="40702" y="51282"/>
                </a:lnTo>
                <a:lnTo>
                  <a:pt x="40702" y="17143"/>
                </a:lnTo>
                <a:lnTo>
                  <a:pt x="43193" y="14072"/>
                </a:lnTo>
                <a:lnTo>
                  <a:pt x="47560" y="10160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50" y="11555"/>
                </a:lnTo>
                <a:lnTo>
                  <a:pt x="62536" y="14263"/>
                </a:lnTo>
                <a:lnTo>
                  <a:pt x="63259" y="17665"/>
                </a:lnTo>
                <a:lnTo>
                  <a:pt x="63436" y="21603"/>
                </a:lnTo>
                <a:lnTo>
                  <a:pt x="63436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712534" y="4661338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2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9"/>
                </a:lnTo>
                <a:lnTo>
                  <a:pt x="979" y="70091"/>
                </a:lnTo>
                <a:lnTo>
                  <a:pt x="3761" y="70548"/>
                </a:lnTo>
                <a:lnTo>
                  <a:pt x="6325" y="70498"/>
                </a:lnTo>
                <a:lnTo>
                  <a:pt x="9335" y="68809"/>
                </a:lnTo>
                <a:lnTo>
                  <a:pt x="9335" y="43524"/>
                </a:lnTo>
                <a:lnTo>
                  <a:pt x="21643" y="43524"/>
                </a:lnTo>
                <a:lnTo>
                  <a:pt x="25377" y="42976"/>
                </a:lnTo>
                <a:lnTo>
                  <a:pt x="24764" y="34796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40" y="37288"/>
                </a:lnTo>
                <a:lnTo>
                  <a:pt x="40233" y="32881"/>
                </a:lnTo>
                <a:lnTo>
                  <a:pt x="41389" y="30059"/>
                </a:lnTo>
                <a:lnTo>
                  <a:pt x="42558" y="27240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5"/>
                </a:lnTo>
                <a:lnTo>
                  <a:pt x="35802" y="4481"/>
                </a:lnTo>
                <a:lnTo>
                  <a:pt x="31852" y="2195"/>
                </a:lnTo>
                <a:lnTo>
                  <a:pt x="28018" y="1004"/>
                </a:lnTo>
                <a:lnTo>
                  <a:pt x="24472" y="330"/>
                </a:lnTo>
                <a:lnTo>
                  <a:pt x="21694" y="64"/>
                </a:lnTo>
                <a:lnTo>
                  <a:pt x="18719" y="0"/>
                </a:lnTo>
                <a:lnTo>
                  <a:pt x="9335" y="7707"/>
                </a:lnTo>
                <a:lnTo>
                  <a:pt x="19547" y="7707"/>
                </a:lnTo>
                <a:lnTo>
                  <a:pt x="22859" y="8088"/>
                </a:lnTo>
                <a:lnTo>
                  <a:pt x="26175" y="8942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7"/>
                </a:lnTo>
                <a:lnTo>
                  <a:pt x="33314" y="23431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58"/>
                </a:lnTo>
                <a:lnTo>
                  <a:pt x="24764" y="34796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5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770555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793909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8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52" y="46658"/>
                </a:lnTo>
                <a:lnTo>
                  <a:pt x="15458" y="46658"/>
                </a:lnTo>
                <a:lnTo>
                  <a:pt x="11595" y="44413"/>
                </a:lnTo>
                <a:lnTo>
                  <a:pt x="9168" y="40895"/>
                </a:lnTo>
                <a:close/>
              </a:path>
              <a:path w="22873" h="53657">
                <a:moveTo>
                  <a:pt x="34555" y="52894"/>
                </a:moveTo>
                <a:lnTo>
                  <a:pt x="37223" y="52958"/>
                </a:lnTo>
                <a:lnTo>
                  <a:pt x="40106" y="51320"/>
                </a:lnTo>
                <a:lnTo>
                  <a:pt x="40106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9"/>
                </a:lnTo>
                <a:lnTo>
                  <a:pt x="13413" y="852"/>
                </a:lnTo>
                <a:lnTo>
                  <a:pt x="10147" y="1803"/>
                </a:lnTo>
                <a:lnTo>
                  <a:pt x="7228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5"/>
                </a:lnTo>
                <a:lnTo>
                  <a:pt x="9168" y="38353"/>
                </a:lnTo>
                <a:lnTo>
                  <a:pt x="10021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398" y="46442"/>
                </a:lnTo>
                <a:lnTo>
                  <a:pt x="32398" y="51320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45327" y="4666632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1"/>
                </a:lnTo>
                <a:lnTo>
                  <a:pt x="21843" y="58191"/>
                </a:lnTo>
                <a:lnTo>
                  <a:pt x="19072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5387" y="65685"/>
                </a:lnTo>
                <a:lnTo>
                  <a:pt x="28486" y="65114"/>
                </a:lnTo>
                <a:lnTo>
                  <a:pt x="31532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87317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90" y="11315"/>
                </a:lnTo>
                <a:lnTo>
                  <a:pt x="39880" y="6804"/>
                </a:lnTo>
                <a:lnTo>
                  <a:pt x="35928" y="3070"/>
                </a:lnTo>
                <a:lnTo>
                  <a:pt x="33238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81" y="11009"/>
                </a:lnTo>
                <a:lnTo>
                  <a:pt x="34978" y="13688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88"/>
                </a:lnTo>
                <a:lnTo>
                  <a:pt x="10835" y="3111"/>
                </a:lnTo>
                <a:lnTo>
                  <a:pt x="8359" y="4899"/>
                </a:lnTo>
                <a:lnTo>
                  <a:pt x="4269" y="9573"/>
                </a:lnTo>
                <a:lnTo>
                  <a:pt x="2707" y="12406"/>
                </a:lnTo>
                <a:lnTo>
                  <a:pt x="1626" y="15758"/>
                </a:lnTo>
                <a:lnTo>
                  <a:pt x="537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1997"/>
                </a:lnTo>
                <a:lnTo>
                  <a:pt x="4165" y="44777"/>
                </a:lnTo>
                <a:lnTo>
                  <a:pt x="8294" y="49187"/>
                </a:lnTo>
                <a:lnTo>
                  <a:pt x="10835" y="50860"/>
                </a:lnTo>
                <a:lnTo>
                  <a:pt x="13856" y="51967"/>
                </a:lnTo>
                <a:lnTo>
                  <a:pt x="16880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8" y="52791"/>
                </a:lnTo>
                <a:lnTo>
                  <a:pt x="36349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5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6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73" y="31342"/>
                </a:lnTo>
                <a:lnTo>
                  <a:pt x="9273" y="28649"/>
                </a:lnTo>
                <a:lnTo>
                  <a:pt x="41440" y="28649"/>
                </a:lnTo>
                <a:lnTo>
                  <a:pt x="43855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9349" y="20088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4" y="619"/>
                </a:lnTo>
                <a:lnTo>
                  <a:pt x="13716" y="1865"/>
                </a:lnTo>
                <a:lnTo>
                  <a:pt x="10835" y="3111"/>
                </a:lnTo>
                <a:lnTo>
                  <a:pt x="934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941908" y="4719394"/>
            <a:ext cx="17639" cy="27875"/>
          </a:xfrm>
          <a:custGeom>
            <a:avLst/>
            <a:gdLst/>
            <a:ahLst/>
            <a:cxnLst/>
            <a:rect l="l" t="t" r="r" b="b"/>
            <a:pathLst>
              <a:path w="17639" h="27875">
                <a:moveTo>
                  <a:pt x="17639" y="4406"/>
                </a:moveTo>
                <a:lnTo>
                  <a:pt x="17639" y="3427"/>
                </a:lnTo>
                <a:lnTo>
                  <a:pt x="16001" y="467"/>
                </a:lnTo>
                <a:lnTo>
                  <a:pt x="13384" y="0"/>
                </a:lnTo>
                <a:lnTo>
                  <a:pt x="10756" y="60"/>
                </a:lnTo>
                <a:lnTo>
                  <a:pt x="7721" y="1497"/>
                </a:lnTo>
                <a:lnTo>
                  <a:pt x="7225" y="4406"/>
                </a:lnTo>
                <a:lnTo>
                  <a:pt x="7225" y="11351"/>
                </a:lnTo>
                <a:lnTo>
                  <a:pt x="0" y="26276"/>
                </a:lnTo>
                <a:lnTo>
                  <a:pt x="1421" y="27875"/>
                </a:lnTo>
                <a:lnTo>
                  <a:pt x="4265" y="27824"/>
                </a:lnTo>
                <a:lnTo>
                  <a:pt x="6948" y="26376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58"/>
                </a:lnTo>
                <a:lnTo>
                  <a:pt x="17473" y="7491"/>
                </a:lnTo>
                <a:lnTo>
                  <a:pt x="17639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00512" y="4656232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8"/>
                </a:lnTo>
                <a:lnTo>
                  <a:pt x="6094" y="70995"/>
                </a:lnTo>
                <a:lnTo>
                  <a:pt x="10680" y="74272"/>
                </a:lnTo>
                <a:lnTo>
                  <a:pt x="10882" y="60832"/>
                </a:lnTo>
                <a:lnTo>
                  <a:pt x="9842" y="56390"/>
                </a:lnTo>
                <a:lnTo>
                  <a:pt x="9269" y="51628"/>
                </a:lnTo>
                <a:lnTo>
                  <a:pt x="9269" y="46850"/>
                </a:lnTo>
                <a:lnTo>
                  <a:pt x="9958" y="42329"/>
                </a:lnTo>
                <a:lnTo>
                  <a:pt x="11123" y="38088"/>
                </a:lnTo>
                <a:lnTo>
                  <a:pt x="13117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59" y="62420"/>
                </a:lnTo>
                <a:lnTo>
                  <a:pt x="29425" y="65826"/>
                </a:lnTo>
                <a:lnTo>
                  <a:pt x="25970" y="67896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66"/>
                </a:lnTo>
                <a:lnTo>
                  <a:pt x="23140" y="76366"/>
                </a:lnTo>
                <a:lnTo>
                  <a:pt x="26175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80" y="70297"/>
                </a:lnTo>
                <a:lnTo>
                  <a:pt x="36943" y="67500"/>
                </a:lnTo>
                <a:lnTo>
                  <a:pt x="37021" y="74513"/>
                </a:lnTo>
                <a:lnTo>
                  <a:pt x="39625" y="75618"/>
                </a:lnTo>
                <a:lnTo>
                  <a:pt x="42354" y="75618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4" y="22694"/>
                </a:lnTo>
                <a:lnTo>
                  <a:pt x="14579" y="23331"/>
                </a:lnTo>
                <a:lnTo>
                  <a:pt x="11962" y="24613"/>
                </a:lnTo>
                <a:lnTo>
                  <a:pt x="9334" y="25909"/>
                </a:lnTo>
                <a:lnTo>
                  <a:pt x="7138" y="27738"/>
                </a:lnTo>
                <a:lnTo>
                  <a:pt x="3592" y="32512"/>
                </a:lnTo>
                <a:lnTo>
                  <a:pt x="2260" y="35394"/>
                </a:lnTo>
                <a:lnTo>
                  <a:pt x="1346" y="38787"/>
                </a:lnTo>
                <a:lnTo>
                  <a:pt x="445" y="42166"/>
                </a:lnTo>
                <a:lnTo>
                  <a:pt x="0" y="45951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66">
                <a:moveTo>
                  <a:pt x="10882" y="60832"/>
                </a:moveTo>
                <a:lnTo>
                  <a:pt x="10680" y="74272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2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060039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27"/>
                </a:moveTo>
                <a:lnTo>
                  <a:pt x="43703" y="14119"/>
                </a:lnTo>
                <a:lnTo>
                  <a:pt x="42890" y="11315"/>
                </a:lnTo>
                <a:lnTo>
                  <a:pt x="39880" y="6804"/>
                </a:lnTo>
                <a:lnTo>
                  <a:pt x="35916" y="3070"/>
                </a:lnTo>
                <a:lnTo>
                  <a:pt x="33224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88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8" y="20088"/>
                </a:lnTo>
                <a:lnTo>
                  <a:pt x="10835" y="3111"/>
                </a:lnTo>
                <a:lnTo>
                  <a:pt x="8359" y="4899"/>
                </a:lnTo>
                <a:lnTo>
                  <a:pt x="4269" y="9573"/>
                </a:lnTo>
                <a:lnTo>
                  <a:pt x="2706" y="12406"/>
                </a:lnTo>
                <a:lnTo>
                  <a:pt x="1626" y="15758"/>
                </a:lnTo>
                <a:lnTo>
                  <a:pt x="535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1997"/>
                </a:lnTo>
                <a:lnTo>
                  <a:pt x="4168" y="44777"/>
                </a:lnTo>
                <a:lnTo>
                  <a:pt x="8294" y="49187"/>
                </a:lnTo>
                <a:lnTo>
                  <a:pt x="10835" y="50860"/>
                </a:lnTo>
                <a:lnTo>
                  <a:pt x="13855" y="51967"/>
                </a:lnTo>
                <a:lnTo>
                  <a:pt x="16879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791"/>
                </a:lnTo>
                <a:lnTo>
                  <a:pt x="36348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5" y="45515"/>
                </a:lnTo>
                <a:lnTo>
                  <a:pt x="42062" y="42887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4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6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73" y="31342"/>
                </a:lnTo>
                <a:lnTo>
                  <a:pt x="9273" y="28649"/>
                </a:lnTo>
                <a:lnTo>
                  <a:pt x="41428" y="28649"/>
                </a:lnTo>
                <a:lnTo>
                  <a:pt x="43854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4">
                <a:moveTo>
                  <a:pt x="9348" y="20088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16" y="1865"/>
                </a:lnTo>
                <a:lnTo>
                  <a:pt x="10835" y="3111"/>
                </a:lnTo>
                <a:lnTo>
                  <a:pt x="9348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116541" y="4678934"/>
            <a:ext cx="34555" cy="53654"/>
          </a:xfrm>
          <a:custGeom>
            <a:avLst/>
            <a:gdLst/>
            <a:ahLst/>
            <a:cxnLst/>
            <a:rect l="l" t="t" r="r" b="b"/>
            <a:pathLst>
              <a:path w="34555" h="53654">
                <a:moveTo>
                  <a:pt x="21588" y="101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34" y="7211"/>
                </a:lnTo>
                <a:lnTo>
                  <a:pt x="1562" y="10717"/>
                </a:lnTo>
                <a:lnTo>
                  <a:pt x="1191" y="14476"/>
                </a:lnTo>
                <a:lnTo>
                  <a:pt x="1536" y="18515"/>
                </a:lnTo>
                <a:lnTo>
                  <a:pt x="2943" y="21625"/>
                </a:lnTo>
                <a:lnTo>
                  <a:pt x="6195" y="25208"/>
                </a:lnTo>
                <a:lnTo>
                  <a:pt x="8977" y="26935"/>
                </a:lnTo>
                <a:lnTo>
                  <a:pt x="11936" y="28408"/>
                </a:lnTo>
                <a:lnTo>
                  <a:pt x="15011" y="29639"/>
                </a:lnTo>
                <a:lnTo>
                  <a:pt x="17956" y="30794"/>
                </a:lnTo>
                <a:lnTo>
                  <a:pt x="20699" y="31976"/>
                </a:lnTo>
                <a:lnTo>
                  <a:pt x="23949" y="34262"/>
                </a:lnTo>
                <a:lnTo>
                  <a:pt x="25717" y="37299"/>
                </a:lnTo>
                <a:lnTo>
                  <a:pt x="25462" y="41173"/>
                </a:lnTo>
                <a:lnTo>
                  <a:pt x="22895" y="44575"/>
                </a:lnTo>
                <a:lnTo>
                  <a:pt x="19683" y="46012"/>
                </a:lnTo>
                <a:lnTo>
                  <a:pt x="17081" y="46494"/>
                </a:lnTo>
                <a:lnTo>
                  <a:pt x="13535" y="46494"/>
                </a:lnTo>
                <a:lnTo>
                  <a:pt x="10198" y="45756"/>
                </a:lnTo>
                <a:lnTo>
                  <a:pt x="6144" y="44157"/>
                </a:lnTo>
                <a:lnTo>
                  <a:pt x="3275" y="42556"/>
                </a:lnTo>
                <a:lnTo>
                  <a:pt x="265" y="42937"/>
                </a:lnTo>
                <a:lnTo>
                  <a:pt x="0" y="45515"/>
                </a:lnTo>
                <a:lnTo>
                  <a:pt x="441" y="48816"/>
                </a:lnTo>
                <a:lnTo>
                  <a:pt x="3034" y="50925"/>
                </a:lnTo>
                <a:lnTo>
                  <a:pt x="6209" y="52222"/>
                </a:lnTo>
                <a:lnTo>
                  <a:pt x="8862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14" y="53313"/>
                </a:lnTo>
                <a:lnTo>
                  <a:pt x="25513" y="51941"/>
                </a:lnTo>
                <a:lnTo>
                  <a:pt x="29235" y="49579"/>
                </a:lnTo>
                <a:lnTo>
                  <a:pt x="32244" y="46606"/>
                </a:lnTo>
                <a:lnTo>
                  <a:pt x="34098" y="42696"/>
                </a:lnTo>
                <a:lnTo>
                  <a:pt x="34555" y="37972"/>
                </a:lnTo>
                <a:lnTo>
                  <a:pt x="34555" y="35874"/>
                </a:lnTo>
                <a:lnTo>
                  <a:pt x="33501" y="32547"/>
                </a:lnTo>
                <a:lnTo>
                  <a:pt x="31863" y="29729"/>
                </a:lnTo>
                <a:lnTo>
                  <a:pt x="28219" y="26629"/>
                </a:lnTo>
                <a:lnTo>
                  <a:pt x="25210" y="25106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1" y="21435"/>
                </a:lnTo>
                <a:lnTo>
                  <a:pt x="12509" y="19339"/>
                </a:lnTo>
                <a:lnTo>
                  <a:pt x="10123" y="16586"/>
                </a:lnTo>
                <a:lnTo>
                  <a:pt x="9766" y="13982"/>
                </a:lnTo>
                <a:lnTo>
                  <a:pt x="10323" y="11174"/>
                </a:lnTo>
                <a:lnTo>
                  <a:pt x="12750" y="8280"/>
                </a:lnTo>
                <a:lnTo>
                  <a:pt x="16012" y="7110"/>
                </a:lnTo>
                <a:lnTo>
                  <a:pt x="18870" y="6944"/>
                </a:lnTo>
                <a:lnTo>
                  <a:pt x="22085" y="7136"/>
                </a:lnTo>
                <a:lnTo>
                  <a:pt x="25868" y="8356"/>
                </a:lnTo>
                <a:lnTo>
                  <a:pt x="29235" y="10083"/>
                </a:lnTo>
                <a:lnTo>
                  <a:pt x="32028" y="8305"/>
                </a:lnTo>
                <a:lnTo>
                  <a:pt x="31978" y="5688"/>
                </a:lnTo>
                <a:lnTo>
                  <a:pt x="30401" y="2905"/>
                </a:lnTo>
                <a:lnTo>
                  <a:pt x="27467" y="1457"/>
                </a:lnTo>
                <a:lnTo>
                  <a:pt x="24190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165526" y="4656006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191932" y="4679704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2" y="0"/>
                </a:moveTo>
                <a:lnTo>
                  <a:pt x="33094" y="1663"/>
                </a:lnTo>
                <a:lnTo>
                  <a:pt x="33094" y="35787"/>
                </a:lnTo>
                <a:lnTo>
                  <a:pt x="30593" y="38861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3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03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2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248797" y="4656232"/>
            <a:ext cx="44919" cy="76366"/>
          </a:xfrm>
          <a:custGeom>
            <a:avLst/>
            <a:gdLst/>
            <a:ahLst/>
            <a:cxnLst/>
            <a:rect l="l" t="t" r="r" b="b"/>
            <a:pathLst>
              <a:path w="44919" h="76366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47" y="66258"/>
                </a:lnTo>
                <a:lnTo>
                  <a:pt x="6094" y="70995"/>
                </a:lnTo>
                <a:lnTo>
                  <a:pt x="10680" y="74272"/>
                </a:lnTo>
                <a:lnTo>
                  <a:pt x="10882" y="60832"/>
                </a:lnTo>
                <a:lnTo>
                  <a:pt x="9842" y="56390"/>
                </a:lnTo>
                <a:lnTo>
                  <a:pt x="9269" y="51628"/>
                </a:lnTo>
                <a:lnTo>
                  <a:pt x="9269" y="46850"/>
                </a:lnTo>
                <a:lnTo>
                  <a:pt x="9956" y="42329"/>
                </a:lnTo>
                <a:lnTo>
                  <a:pt x="11123" y="38088"/>
                </a:lnTo>
                <a:lnTo>
                  <a:pt x="13117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89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59" y="62420"/>
                </a:lnTo>
                <a:lnTo>
                  <a:pt x="29425" y="65826"/>
                </a:lnTo>
                <a:lnTo>
                  <a:pt x="25970" y="67896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3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8" y="76366"/>
                </a:lnTo>
                <a:lnTo>
                  <a:pt x="23140" y="76366"/>
                </a:lnTo>
                <a:lnTo>
                  <a:pt x="26174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80" y="70297"/>
                </a:lnTo>
                <a:lnTo>
                  <a:pt x="36943" y="67500"/>
                </a:lnTo>
                <a:lnTo>
                  <a:pt x="37021" y="74513"/>
                </a:lnTo>
                <a:lnTo>
                  <a:pt x="39625" y="75618"/>
                </a:lnTo>
                <a:lnTo>
                  <a:pt x="42353" y="75618"/>
                </a:lnTo>
                <a:lnTo>
                  <a:pt x="44919" y="73966"/>
                </a:lnTo>
                <a:lnTo>
                  <a:pt x="44919" y="1703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4" y="22694"/>
                </a:lnTo>
                <a:lnTo>
                  <a:pt x="14579" y="23331"/>
                </a:lnTo>
                <a:lnTo>
                  <a:pt x="11962" y="24613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2"/>
                </a:lnTo>
                <a:lnTo>
                  <a:pt x="2260" y="35394"/>
                </a:lnTo>
                <a:lnTo>
                  <a:pt x="1346" y="38787"/>
                </a:lnTo>
                <a:lnTo>
                  <a:pt x="445" y="42166"/>
                </a:lnTo>
                <a:lnTo>
                  <a:pt x="0" y="45951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66">
                <a:moveTo>
                  <a:pt x="10882" y="60832"/>
                </a:moveTo>
                <a:lnTo>
                  <a:pt x="10680" y="74272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2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306146" y="4679027"/>
            <a:ext cx="46226" cy="54662"/>
          </a:xfrm>
          <a:custGeom>
            <a:avLst/>
            <a:gdLst/>
            <a:ahLst/>
            <a:cxnLst/>
            <a:rect l="l" t="t" r="r" b="b"/>
            <a:pathLst>
              <a:path w="46226" h="54662">
                <a:moveTo>
                  <a:pt x="9831" y="36248"/>
                </a:moveTo>
                <a:lnTo>
                  <a:pt x="9499" y="54662"/>
                </a:lnTo>
                <a:lnTo>
                  <a:pt x="11695" y="51577"/>
                </a:lnTo>
                <a:lnTo>
                  <a:pt x="10413" y="39650"/>
                </a:lnTo>
                <a:lnTo>
                  <a:pt x="9831" y="36248"/>
                </a:lnTo>
                <a:close/>
              </a:path>
              <a:path w="46226" h="54662">
                <a:moveTo>
                  <a:pt x="431" y="55742"/>
                </a:moveTo>
                <a:lnTo>
                  <a:pt x="0" y="59209"/>
                </a:lnTo>
                <a:lnTo>
                  <a:pt x="406" y="62826"/>
                </a:lnTo>
                <a:lnTo>
                  <a:pt x="1993" y="66042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1" y="71895"/>
                </a:lnTo>
                <a:lnTo>
                  <a:pt x="32561" y="71006"/>
                </a:lnTo>
                <a:lnTo>
                  <a:pt x="35560" y="70117"/>
                </a:lnTo>
                <a:lnTo>
                  <a:pt x="39966" y="67374"/>
                </a:lnTo>
                <a:lnTo>
                  <a:pt x="43343" y="64047"/>
                </a:lnTo>
                <a:lnTo>
                  <a:pt x="45225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3" y="48388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46"/>
                </a:lnTo>
                <a:lnTo>
                  <a:pt x="14328" y="41771"/>
                </a:lnTo>
                <a:lnTo>
                  <a:pt x="10413" y="39650"/>
                </a:lnTo>
                <a:lnTo>
                  <a:pt x="11695" y="51577"/>
                </a:lnTo>
                <a:lnTo>
                  <a:pt x="14540" y="48996"/>
                </a:lnTo>
                <a:lnTo>
                  <a:pt x="27190" y="49442"/>
                </a:lnTo>
                <a:lnTo>
                  <a:pt x="30112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5" y="63489"/>
                </a:lnTo>
                <a:lnTo>
                  <a:pt x="29170" y="64720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6"/>
                </a:lnTo>
                <a:lnTo>
                  <a:pt x="12369" y="63691"/>
                </a:lnTo>
                <a:lnTo>
                  <a:pt x="8787" y="60681"/>
                </a:lnTo>
                <a:lnTo>
                  <a:pt x="8787" y="57571"/>
                </a:lnTo>
                <a:lnTo>
                  <a:pt x="9499" y="54662"/>
                </a:lnTo>
                <a:lnTo>
                  <a:pt x="9831" y="36248"/>
                </a:lnTo>
                <a:lnTo>
                  <a:pt x="11393" y="32893"/>
                </a:lnTo>
                <a:lnTo>
                  <a:pt x="14414" y="33695"/>
                </a:lnTo>
                <a:lnTo>
                  <a:pt x="17995" y="34737"/>
                </a:lnTo>
                <a:lnTo>
                  <a:pt x="16015" y="27190"/>
                </a:lnTo>
                <a:lnTo>
                  <a:pt x="14198" y="25351"/>
                </a:lnTo>
                <a:lnTo>
                  <a:pt x="11455" y="20970"/>
                </a:lnTo>
                <a:lnTo>
                  <a:pt x="11455" y="17744"/>
                </a:lnTo>
                <a:lnTo>
                  <a:pt x="11659" y="14922"/>
                </a:lnTo>
                <a:lnTo>
                  <a:pt x="14248" y="1234"/>
                </a:lnTo>
                <a:lnTo>
                  <a:pt x="9917" y="3214"/>
                </a:lnTo>
                <a:lnTo>
                  <a:pt x="6591" y="6249"/>
                </a:lnTo>
                <a:lnTo>
                  <a:pt x="4344" y="10313"/>
                </a:lnTo>
                <a:lnTo>
                  <a:pt x="2933" y="15026"/>
                </a:lnTo>
                <a:lnTo>
                  <a:pt x="2933" y="17795"/>
                </a:lnTo>
                <a:lnTo>
                  <a:pt x="3265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73" y="44844"/>
                </a:lnTo>
                <a:lnTo>
                  <a:pt x="7062" y="46875"/>
                </a:lnTo>
                <a:lnTo>
                  <a:pt x="3987" y="49618"/>
                </a:lnTo>
                <a:lnTo>
                  <a:pt x="1766" y="52527"/>
                </a:lnTo>
                <a:lnTo>
                  <a:pt x="431" y="55742"/>
                </a:lnTo>
                <a:close/>
              </a:path>
              <a:path w="46226" h="54662">
                <a:moveTo>
                  <a:pt x="11659" y="14922"/>
                </a:moveTo>
                <a:lnTo>
                  <a:pt x="13117" y="11113"/>
                </a:lnTo>
                <a:lnTo>
                  <a:pt x="15886" y="8280"/>
                </a:lnTo>
                <a:lnTo>
                  <a:pt x="18467" y="7124"/>
                </a:lnTo>
                <a:lnTo>
                  <a:pt x="21704" y="6847"/>
                </a:lnTo>
                <a:lnTo>
                  <a:pt x="25069" y="6847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8"/>
                </a:lnTo>
                <a:lnTo>
                  <a:pt x="32233" y="17424"/>
                </a:lnTo>
                <a:lnTo>
                  <a:pt x="32029" y="20193"/>
                </a:lnTo>
                <a:lnTo>
                  <a:pt x="30556" y="23954"/>
                </a:lnTo>
                <a:lnTo>
                  <a:pt x="27787" y="26708"/>
                </a:lnTo>
                <a:lnTo>
                  <a:pt x="25185" y="27828"/>
                </a:lnTo>
                <a:lnTo>
                  <a:pt x="21869" y="28120"/>
                </a:lnTo>
                <a:lnTo>
                  <a:pt x="18578" y="28120"/>
                </a:lnTo>
                <a:lnTo>
                  <a:pt x="16015" y="27190"/>
                </a:lnTo>
                <a:lnTo>
                  <a:pt x="17995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807"/>
                </a:lnTo>
                <a:lnTo>
                  <a:pt x="33882" y="31866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5" y="20193"/>
                </a:lnTo>
                <a:lnTo>
                  <a:pt x="40805" y="17363"/>
                </a:lnTo>
                <a:lnTo>
                  <a:pt x="40549" y="14022"/>
                </a:lnTo>
                <a:lnTo>
                  <a:pt x="39535" y="10886"/>
                </a:lnTo>
                <a:lnTo>
                  <a:pt x="37388" y="8154"/>
                </a:lnTo>
                <a:lnTo>
                  <a:pt x="44387" y="8154"/>
                </a:lnTo>
                <a:lnTo>
                  <a:pt x="45719" y="7305"/>
                </a:lnTo>
                <a:lnTo>
                  <a:pt x="46226" y="4561"/>
                </a:lnTo>
                <a:lnTo>
                  <a:pt x="44387" y="928"/>
                </a:lnTo>
                <a:lnTo>
                  <a:pt x="29627" y="928"/>
                </a:lnTo>
                <a:lnTo>
                  <a:pt x="27305" y="406"/>
                </a:lnTo>
                <a:lnTo>
                  <a:pt x="24738" y="90"/>
                </a:lnTo>
                <a:lnTo>
                  <a:pt x="19126" y="0"/>
                </a:lnTo>
                <a:lnTo>
                  <a:pt x="16584" y="406"/>
                </a:lnTo>
                <a:lnTo>
                  <a:pt x="14248" y="1234"/>
                </a:lnTo>
                <a:lnTo>
                  <a:pt x="11659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364458" y="4659562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9"/>
                </a:lnTo>
                <a:lnTo>
                  <a:pt x="10692" y="1840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92225" y="467893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8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6"/>
                </a:lnTo>
                <a:lnTo>
                  <a:pt x="41744" y="15022"/>
                </a:lnTo>
                <a:lnTo>
                  <a:pt x="40549" y="10082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24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6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2"/>
                </a:lnTo>
                <a:lnTo>
                  <a:pt x="18248" y="8545"/>
                </a:lnTo>
                <a:lnTo>
                  <a:pt x="22730" y="7746"/>
                </a:lnTo>
                <a:lnTo>
                  <a:pt x="25995" y="8088"/>
                </a:lnTo>
                <a:lnTo>
                  <a:pt x="28637" y="9384"/>
                </a:lnTo>
                <a:lnTo>
                  <a:pt x="31380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446481" y="4679027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31" y="36248"/>
                </a:moveTo>
                <a:lnTo>
                  <a:pt x="9499" y="54662"/>
                </a:lnTo>
                <a:lnTo>
                  <a:pt x="11696" y="51577"/>
                </a:lnTo>
                <a:lnTo>
                  <a:pt x="10413" y="39650"/>
                </a:lnTo>
                <a:lnTo>
                  <a:pt x="9831" y="36248"/>
                </a:lnTo>
                <a:close/>
              </a:path>
              <a:path w="46227" h="54662">
                <a:moveTo>
                  <a:pt x="431" y="55742"/>
                </a:moveTo>
                <a:lnTo>
                  <a:pt x="0" y="59209"/>
                </a:lnTo>
                <a:lnTo>
                  <a:pt x="392" y="62826"/>
                </a:lnTo>
                <a:lnTo>
                  <a:pt x="1993" y="66042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95"/>
                </a:lnTo>
                <a:lnTo>
                  <a:pt x="32561" y="71006"/>
                </a:lnTo>
                <a:lnTo>
                  <a:pt x="35559" y="70117"/>
                </a:lnTo>
                <a:lnTo>
                  <a:pt x="39966" y="67374"/>
                </a:lnTo>
                <a:lnTo>
                  <a:pt x="43343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4" y="48388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46"/>
                </a:lnTo>
                <a:lnTo>
                  <a:pt x="14324" y="41771"/>
                </a:lnTo>
                <a:lnTo>
                  <a:pt x="10413" y="39650"/>
                </a:lnTo>
                <a:lnTo>
                  <a:pt x="11696" y="51577"/>
                </a:lnTo>
                <a:lnTo>
                  <a:pt x="14540" y="48996"/>
                </a:lnTo>
                <a:lnTo>
                  <a:pt x="27190" y="49442"/>
                </a:lnTo>
                <a:lnTo>
                  <a:pt x="30110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5" y="63489"/>
                </a:lnTo>
                <a:lnTo>
                  <a:pt x="29170" y="64720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6"/>
                </a:lnTo>
                <a:lnTo>
                  <a:pt x="12369" y="63691"/>
                </a:lnTo>
                <a:lnTo>
                  <a:pt x="8787" y="60681"/>
                </a:lnTo>
                <a:lnTo>
                  <a:pt x="8787" y="57571"/>
                </a:lnTo>
                <a:lnTo>
                  <a:pt x="9499" y="54662"/>
                </a:lnTo>
                <a:lnTo>
                  <a:pt x="9831" y="36248"/>
                </a:lnTo>
                <a:lnTo>
                  <a:pt x="11393" y="32893"/>
                </a:lnTo>
                <a:lnTo>
                  <a:pt x="14403" y="33695"/>
                </a:lnTo>
                <a:lnTo>
                  <a:pt x="17981" y="34737"/>
                </a:lnTo>
                <a:lnTo>
                  <a:pt x="16015" y="27190"/>
                </a:lnTo>
                <a:lnTo>
                  <a:pt x="14187" y="25351"/>
                </a:lnTo>
                <a:lnTo>
                  <a:pt x="11455" y="20970"/>
                </a:lnTo>
                <a:lnTo>
                  <a:pt x="11455" y="17744"/>
                </a:lnTo>
                <a:lnTo>
                  <a:pt x="11659" y="14922"/>
                </a:lnTo>
                <a:lnTo>
                  <a:pt x="14248" y="1234"/>
                </a:lnTo>
                <a:lnTo>
                  <a:pt x="9917" y="3214"/>
                </a:lnTo>
                <a:lnTo>
                  <a:pt x="6581" y="6249"/>
                </a:lnTo>
                <a:lnTo>
                  <a:pt x="4344" y="10313"/>
                </a:lnTo>
                <a:lnTo>
                  <a:pt x="2933" y="15026"/>
                </a:lnTo>
                <a:lnTo>
                  <a:pt x="2933" y="17795"/>
                </a:lnTo>
                <a:lnTo>
                  <a:pt x="3265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73" y="44844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42"/>
                </a:lnTo>
                <a:close/>
              </a:path>
              <a:path w="46227" h="54662">
                <a:moveTo>
                  <a:pt x="11659" y="14922"/>
                </a:moveTo>
                <a:lnTo>
                  <a:pt x="13117" y="11113"/>
                </a:lnTo>
                <a:lnTo>
                  <a:pt x="15886" y="8280"/>
                </a:lnTo>
                <a:lnTo>
                  <a:pt x="18468" y="7124"/>
                </a:lnTo>
                <a:lnTo>
                  <a:pt x="21704" y="6847"/>
                </a:lnTo>
                <a:lnTo>
                  <a:pt x="25069" y="6847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8"/>
                </a:lnTo>
                <a:lnTo>
                  <a:pt x="32233" y="17424"/>
                </a:lnTo>
                <a:lnTo>
                  <a:pt x="32029" y="20193"/>
                </a:lnTo>
                <a:lnTo>
                  <a:pt x="30556" y="23954"/>
                </a:lnTo>
                <a:lnTo>
                  <a:pt x="27787" y="26708"/>
                </a:lnTo>
                <a:lnTo>
                  <a:pt x="25185" y="27828"/>
                </a:lnTo>
                <a:lnTo>
                  <a:pt x="21869" y="28120"/>
                </a:lnTo>
                <a:lnTo>
                  <a:pt x="18578" y="28120"/>
                </a:lnTo>
                <a:lnTo>
                  <a:pt x="16015" y="27190"/>
                </a:lnTo>
                <a:lnTo>
                  <a:pt x="17981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807"/>
                </a:lnTo>
                <a:lnTo>
                  <a:pt x="33883" y="31866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6" y="20193"/>
                </a:lnTo>
                <a:lnTo>
                  <a:pt x="40806" y="17363"/>
                </a:lnTo>
                <a:lnTo>
                  <a:pt x="40549" y="14022"/>
                </a:lnTo>
                <a:lnTo>
                  <a:pt x="39535" y="10886"/>
                </a:lnTo>
                <a:lnTo>
                  <a:pt x="37388" y="8154"/>
                </a:lnTo>
                <a:lnTo>
                  <a:pt x="44387" y="8154"/>
                </a:lnTo>
                <a:lnTo>
                  <a:pt x="45719" y="7305"/>
                </a:lnTo>
                <a:lnTo>
                  <a:pt x="46227" y="4561"/>
                </a:lnTo>
                <a:lnTo>
                  <a:pt x="44387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26" y="0"/>
                </a:lnTo>
                <a:lnTo>
                  <a:pt x="16574" y="406"/>
                </a:lnTo>
                <a:lnTo>
                  <a:pt x="14248" y="1234"/>
                </a:lnTo>
                <a:lnTo>
                  <a:pt x="11659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29241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8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58"/>
                </a:lnTo>
                <a:lnTo>
                  <a:pt x="15457" y="46658"/>
                </a:lnTo>
                <a:lnTo>
                  <a:pt x="11583" y="44413"/>
                </a:lnTo>
                <a:lnTo>
                  <a:pt x="9168" y="40895"/>
                </a:lnTo>
                <a:close/>
              </a:path>
              <a:path w="22873" h="53657">
                <a:moveTo>
                  <a:pt x="34555" y="52894"/>
                </a:moveTo>
                <a:lnTo>
                  <a:pt x="37223" y="52958"/>
                </a:lnTo>
                <a:lnTo>
                  <a:pt x="40106" y="51320"/>
                </a:lnTo>
                <a:lnTo>
                  <a:pt x="40106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9"/>
                </a:lnTo>
                <a:lnTo>
                  <a:pt x="13412" y="852"/>
                </a:lnTo>
                <a:lnTo>
                  <a:pt x="10147" y="1803"/>
                </a:lnTo>
                <a:lnTo>
                  <a:pt x="7227" y="2908"/>
                </a:lnTo>
                <a:lnTo>
                  <a:pt x="3505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69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5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4" y="12332"/>
                </a:lnTo>
                <a:lnTo>
                  <a:pt x="31001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19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19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5"/>
                </a:lnTo>
                <a:lnTo>
                  <a:pt x="9168" y="38353"/>
                </a:lnTo>
                <a:lnTo>
                  <a:pt x="10021" y="34429"/>
                </a:lnTo>
                <a:lnTo>
                  <a:pt x="12649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7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32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398" y="46442"/>
                </a:lnTo>
                <a:lnTo>
                  <a:pt x="32398" y="51320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87165" y="467893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8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6"/>
                </a:lnTo>
                <a:lnTo>
                  <a:pt x="41760" y="15022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7132"/>
                </a:lnTo>
                <a:lnTo>
                  <a:pt x="11404" y="14057"/>
                </a:lnTo>
                <a:lnTo>
                  <a:pt x="13769" y="11732"/>
                </a:lnTo>
                <a:lnTo>
                  <a:pt x="18252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41" y="9384"/>
                </a:lnTo>
                <a:lnTo>
                  <a:pt x="31384" y="12786"/>
                </a:lnTo>
                <a:lnTo>
                  <a:pt x="32449" y="15951"/>
                </a:lnTo>
                <a:lnTo>
                  <a:pt x="33098" y="19885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643767" y="471262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3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63"/>
                </a:lnTo>
                <a:close/>
              </a:path>
              <a:path w="13219" h="75653">
                <a:moveTo>
                  <a:pt x="36943" y="11109"/>
                </a:moveTo>
                <a:lnTo>
                  <a:pt x="37019" y="18122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5"/>
                </a:lnTo>
                <a:lnTo>
                  <a:pt x="44917" y="-54687"/>
                </a:lnTo>
                <a:lnTo>
                  <a:pt x="44676" y="-55436"/>
                </a:lnTo>
                <a:lnTo>
                  <a:pt x="42011" y="-56390"/>
                </a:lnTo>
                <a:lnTo>
                  <a:pt x="38787" y="-56390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5"/>
                </a:lnTo>
                <a:lnTo>
                  <a:pt x="17614" y="-33695"/>
                </a:lnTo>
                <a:lnTo>
                  <a:pt x="14579" y="-33059"/>
                </a:lnTo>
                <a:lnTo>
                  <a:pt x="11963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57" y="-17603"/>
                </a:lnTo>
                <a:lnTo>
                  <a:pt x="443" y="-14224"/>
                </a:lnTo>
                <a:lnTo>
                  <a:pt x="0" y="-10439"/>
                </a:lnTo>
                <a:lnTo>
                  <a:pt x="0" y="-2707"/>
                </a:lnTo>
                <a:lnTo>
                  <a:pt x="353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59" y="9867"/>
                </a:lnTo>
                <a:lnTo>
                  <a:pt x="4532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4" y="-14061"/>
                </a:lnTo>
                <a:lnTo>
                  <a:pt x="11123" y="-18301"/>
                </a:lnTo>
                <a:lnTo>
                  <a:pt x="13119" y="-21845"/>
                </a:lnTo>
                <a:lnTo>
                  <a:pt x="16001" y="-24372"/>
                </a:lnTo>
                <a:lnTo>
                  <a:pt x="19530" y="-25999"/>
                </a:lnTo>
                <a:lnTo>
                  <a:pt x="24267" y="-25999"/>
                </a:lnTo>
                <a:lnTo>
                  <a:pt x="28889" y="-23637"/>
                </a:lnTo>
                <a:lnTo>
                  <a:pt x="33487" y="-19763"/>
                </a:lnTo>
                <a:lnTo>
                  <a:pt x="35914" y="-16765"/>
                </a:lnTo>
                <a:lnTo>
                  <a:pt x="35914" y="2768"/>
                </a:lnTo>
                <a:lnTo>
                  <a:pt x="33159" y="6029"/>
                </a:lnTo>
                <a:lnTo>
                  <a:pt x="29425" y="9436"/>
                </a:lnTo>
                <a:lnTo>
                  <a:pt x="25985" y="11506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2"/>
                </a:lnTo>
                <a:lnTo>
                  <a:pt x="12762" y="8088"/>
                </a:lnTo>
                <a:lnTo>
                  <a:pt x="13219" y="19263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2" y="19188"/>
                </a:lnTo>
                <a:lnTo>
                  <a:pt x="28940" y="17625"/>
                </a:lnTo>
                <a:lnTo>
                  <a:pt x="31711" y="16078"/>
                </a:lnTo>
                <a:lnTo>
                  <a:pt x="34376" y="13906"/>
                </a:lnTo>
                <a:lnTo>
                  <a:pt x="36943" y="11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29901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8" y="46658"/>
                </a:lnTo>
                <a:lnTo>
                  <a:pt x="15454" y="46658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56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09" y="852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3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1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32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87825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814493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864520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8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52" y="46658"/>
                </a:lnTo>
                <a:lnTo>
                  <a:pt x="15458" y="46658"/>
                </a:lnTo>
                <a:lnTo>
                  <a:pt x="11595" y="44413"/>
                </a:lnTo>
                <a:lnTo>
                  <a:pt x="9168" y="40895"/>
                </a:lnTo>
                <a:close/>
              </a:path>
              <a:path w="22873" h="53657">
                <a:moveTo>
                  <a:pt x="34555" y="52894"/>
                </a:moveTo>
                <a:lnTo>
                  <a:pt x="37223" y="52958"/>
                </a:lnTo>
                <a:lnTo>
                  <a:pt x="40106" y="51320"/>
                </a:lnTo>
                <a:lnTo>
                  <a:pt x="40106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9"/>
                </a:lnTo>
                <a:lnTo>
                  <a:pt x="13412" y="852"/>
                </a:lnTo>
                <a:lnTo>
                  <a:pt x="10147" y="1803"/>
                </a:lnTo>
                <a:lnTo>
                  <a:pt x="7228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69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5"/>
                </a:lnTo>
                <a:lnTo>
                  <a:pt x="9168" y="38353"/>
                </a:lnTo>
                <a:lnTo>
                  <a:pt x="10021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2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398" y="46442"/>
                </a:lnTo>
                <a:lnTo>
                  <a:pt x="32398" y="51320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918534" y="4678934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2" y="101"/>
                </a:moveTo>
                <a:lnTo>
                  <a:pt x="16026" y="0"/>
                </a:lnTo>
                <a:lnTo>
                  <a:pt x="13437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76" y="10717"/>
                </a:lnTo>
                <a:lnTo>
                  <a:pt x="1195" y="14476"/>
                </a:lnTo>
                <a:lnTo>
                  <a:pt x="1550" y="18515"/>
                </a:lnTo>
                <a:lnTo>
                  <a:pt x="2959" y="21625"/>
                </a:lnTo>
                <a:lnTo>
                  <a:pt x="6209" y="25208"/>
                </a:lnTo>
                <a:lnTo>
                  <a:pt x="8977" y="26935"/>
                </a:lnTo>
                <a:lnTo>
                  <a:pt x="11951" y="28408"/>
                </a:lnTo>
                <a:lnTo>
                  <a:pt x="15025" y="29639"/>
                </a:lnTo>
                <a:lnTo>
                  <a:pt x="17970" y="30794"/>
                </a:lnTo>
                <a:lnTo>
                  <a:pt x="20713" y="31976"/>
                </a:lnTo>
                <a:lnTo>
                  <a:pt x="23964" y="34262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2" y="45756"/>
                </a:lnTo>
                <a:lnTo>
                  <a:pt x="6159" y="44157"/>
                </a:lnTo>
                <a:lnTo>
                  <a:pt x="3289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9" y="49579"/>
                </a:lnTo>
                <a:lnTo>
                  <a:pt x="32259" y="46606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4"/>
                </a:lnTo>
                <a:lnTo>
                  <a:pt x="33515" y="32547"/>
                </a:lnTo>
                <a:lnTo>
                  <a:pt x="31876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5" y="23811"/>
                </a:lnTo>
                <a:lnTo>
                  <a:pt x="19126" y="22604"/>
                </a:lnTo>
                <a:lnTo>
                  <a:pt x="16155" y="21435"/>
                </a:lnTo>
                <a:lnTo>
                  <a:pt x="12523" y="19339"/>
                </a:lnTo>
                <a:lnTo>
                  <a:pt x="10133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64" y="8280"/>
                </a:lnTo>
                <a:lnTo>
                  <a:pt x="16026" y="7110"/>
                </a:lnTo>
                <a:lnTo>
                  <a:pt x="18884" y="6944"/>
                </a:lnTo>
                <a:lnTo>
                  <a:pt x="22099" y="7136"/>
                </a:lnTo>
                <a:lnTo>
                  <a:pt x="2588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81" y="1457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963631" y="4678934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90" y="101"/>
                </a:moveTo>
                <a:lnTo>
                  <a:pt x="16013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45" y="7211"/>
                </a:lnTo>
                <a:lnTo>
                  <a:pt x="1562" y="10717"/>
                </a:lnTo>
                <a:lnTo>
                  <a:pt x="1191" y="14476"/>
                </a:lnTo>
                <a:lnTo>
                  <a:pt x="1537" y="18515"/>
                </a:lnTo>
                <a:lnTo>
                  <a:pt x="2945" y="21625"/>
                </a:lnTo>
                <a:lnTo>
                  <a:pt x="6196" y="25208"/>
                </a:lnTo>
                <a:lnTo>
                  <a:pt x="8978" y="26935"/>
                </a:lnTo>
                <a:lnTo>
                  <a:pt x="11937" y="28408"/>
                </a:lnTo>
                <a:lnTo>
                  <a:pt x="15008" y="29639"/>
                </a:lnTo>
                <a:lnTo>
                  <a:pt x="17956" y="30794"/>
                </a:lnTo>
                <a:lnTo>
                  <a:pt x="20699" y="31976"/>
                </a:lnTo>
                <a:lnTo>
                  <a:pt x="23950" y="34262"/>
                </a:lnTo>
                <a:lnTo>
                  <a:pt x="25714" y="37299"/>
                </a:lnTo>
                <a:lnTo>
                  <a:pt x="25463" y="41173"/>
                </a:lnTo>
                <a:lnTo>
                  <a:pt x="22896" y="44575"/>
                </a:lnTo>
                <a:lnTo>
                  <a:pt x="19685" y="46012"/>
                </a:lnTo>
                <a:lnTo>
                  <a:pt x="17082" y="46494"/>
                </a:lnTo>
                <a:lnTo>
                  <a:pt x="13535" y="46494"/>
                </a:lnTo>
                <a:lnTo>
                  <a:pt x="10195" y="45756"/>
                </a:lnTo>
                <a:lnTo>
                  <a:pt x="6145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3" y="48816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15" y="53313"/>
                </a:lnTo>
                <a:lnTo>
                  <a:pt x="25513" y="51941"/>
                </a:lnTo>
                <a:lnTo>
                  <a:pt x="29235" y="49579"/>
                </a:lnTo>
                <a:lnTo>
                  <a:pt x="32256" y="46606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4"/>
                </a:lnTo>
                <a:lnTo>
                  <a:pt x="33501" y="32547"/>
                </a:lnTo>
                <a:lnTo>
                  <a:pt x="31864" y="29729"/>
                </a:lnTo>
                <a:lnTo>
                  <a:pt x="28216" y="26629"/>
                </a:lnTo>
                <a:lnTo>
                  <a:pt x="25206" y="25106"/>
                </a:lnTo>
                <a:lnTo>
                  <a:pt x="22161" y="23811"/>
                </a:lnTo>
                <a:lnTo>
                  <a:pt x="19112" y="22604"/>
                </a:lnTo>
                <a:lnTo>
                  <a:pt x="16139" y="21435"/>
                </a:lnTo>
                <a:lnTo>
                  <a:pt x="12510" y="19339"/>
                </a:lnTo>
                <a:lnTo>
                  <a:pt x="10119" y="16586"/>
                </a:lnTo>
                <a:lnTo>
                  <a:pt x="9767" y="13982"/>
                </a:lnTo>
                <a:lnTo>
                  <a:pt x="10335" y="11174"/>
                </a:lnTo>
                <a:lnTo>
                  <a:pt x="12752" y="8280"/>
                </a:lnTo>
                <a:lnTo>
                  <a:pt x="16013" y="7110"/>
                </a:lnTo>
                <a:lnTo>
                  <a:pt x="18870" y="6944"/>
                </a:lnTo>
                <a:lnTo>
                  <a:pt x="22082" y="7136"/>
                </a:lnTo>
                <a:lnTo>
                  <a:pt x="25869" y="8356"/>
                </a:lnTo>
                <a:lnTo>
                  <a:pt x="29235" y="10083"/>
                </a:lnTo>
                <a:lnTo>
                  <a:pt x="32040" y="8305"/>
                </a:lnTo>
                <a:lnTo>
                  <a:pt x="31978" y="5688"/>
                </a:lnTo>
                <a:lnTo>
                  <a:pt x="30402" y="2905"/>
                </a:lnTo>
                <a:lnTo>
                  <a:pt x="27468" y="1457"/>
                </a:lnTo>
                <a:lnTo>
                  <a:pt x="24192" y="533"/>
                </a:lnTo>
                <a:lnTo>
                  <a:pt x="2159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009192" y="467893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4"/>
                </a:moveTo>
                <a:lnTo>
                  <a:pt x="9591" y="21347"/>
                </a:lnTo>
                <a:lnTo>
                  <a:pt x="10189" y="18985"/>
                </a:lnTo>
                <a:lnTo>
                  <a:pt x="11711" y="14593"/>
                </a:lnTo>
                <a:lnTo>
                  <a:pt x="14188" y="11163"/>
                </a:lnTo>
                <a:lnTo>
                  <a:pt x="17691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6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39"/>
                </a:lnTo>
                <a:lnTo>
                  <a:pt x="47271" y="37288"/>
                </a:lnTo>
                <a:lnTo>
                  <a:pt x="48312" y="33958"/>
                </a:lnTo>
                <a:lnTo>
                  <a:pt x="48834" y="30289"/>
                </a:lnTo>
                <a:lnTo>
                  <a:pt x="48834" y="22226"/>
                </a:lnTo>
                <a:lnTo>
                  <a:pt x="48337" y="18553"/>
                </a:lnTo>
                <a:lnTo>
                  <a:pt x="47348" y="15292"/>
                </a:lnTo>
                <a:lnTo>
                  <a:pt x="46357" y="12038"/>
                </a:lnTo>
                <a:lnTo>
                  <a:pt x="44856" y="9269"/>
                </a:lnTo>
                <a:lnTo>
                  <a:pt x="42866" y="6997"/>
                </a:lnTo>
                <a:lnTo>
                  <a:pt x="38394" y="2973"/>
                </a:lnTo>
                <a:lnTo>
                  <a:pt x="35410" y="1777"/>
                </a:lnTo>
                <a:lnTo>
                  <a:pt x="32425" y="596"/>
                </a:lnTo>
                <a:lnTo>
                  <a:pt x="28934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51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7" y="35102"/>
                </a:lnTo>
                <a:lnTo>
                  <a:pt x="1473" y="38353"/>
                </a:lnTo>
                <a:lnTo>
                  <a:pt x="2452" y="41605"/>
                </a:lnTo>
                <a:lnTo>
                  <a:pt x="3924" y="44372"/>
                </a:lnTo>
                <a:lnTo>
                  <a:pt x="5919" y="46658"/>
                </a:lnTo>
                <a:lnTo>
                  <a:pt x="10389" y="50672"/>
                </a:lnTo>
                <a:lnTo>
                  <a:pt x="10022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4" h="53657">
                <a:moveTo>
                  <a:pt x="26964" y="46114"/>
                </a:moveTo>
                <a:lnTo>
                  <a:pt x="21452" y="46114"/>
                </a:lnTo>
                <a:lnTo>
                  <a:pt x="17108" y="44578"/>
                </a:lnTo>
                <a:lnTo>
                  <a:pt x="13629" y="42137"/>
                </a:lnTo>
                <a:lnTo>
                  <a:pt x="11343" y="38634"/>
                </a:lnTo>
                <a:lnTo>
                  <a:pt x="10022" y="34227"/>
                </a:lnTo>
                <a:lnTo>
                  <a:pt x="10389" y="50672"/>
                </a:lnTo>
                <a:lnTo>
                  <a:pt x="13374" y="51868"/>
                </a:lnTo>
                <a:lnTo>
                  <a:pt x="16358" y="53059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6" y="50266"/>
                </a:lnTo>
                <a:lnTo>
                  <a:pt x="38686" y="34657"/>
                </a:lnTo>
                <a:lnTo>
                  <a:pt x="37188" y="39041"/>
                </a:lnTo>
                <a:lnTo>
                  <a:pt x="34711" y="42443"/>
                </a:lnTo>
                <a:lnTo>
                  <a:pt x="31179" y="44703"/>
                </a:lnTo>
                <a:lnTo>
                  <a:pt x="26964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069529" y="4678980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8"/>
                </a:moveTo>
                <a:lnTo>
                  <a:pt x="9320" y="30063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10"/>
                </a:lnTo>
                <a:lnTo>
                  <a:pt x="15073" y="9194"/>
                </a:lnTo>
                <a:lnTo>
                  <a:pt x="18374" y="7546"/>
                </a:lnTo>
                <a:lnTo>
                  <a:pt x="24775" y="7546"/>
                </a:lnTo>
                <a:lnTo>
                  <a:pt x="28130" y="8435"/>
                </a:lnTo>
                <a:lnTo>
                  <a:pt x="32064" y="10415"/>
                </a:lnTo>
                <a:lnTo>
                  <a:pt x="35457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1" y="0"/>
                </a:lnTo>
                <a:lnTo>
                  <a:pt x="19569" y="0"/>
                </a:lnTo>
                <a:lnTo>
                  <a:pt x="16570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0" y="15001"/>
                </a:lnTo>
                <a:lnTo>
                  <a:pt x="582" y="18454"/>
                </a:lnTo>
                <a:lnTo>
                  <a:pt x="0" y="22593"/>
                </a:lnTo>
                <a:lnTo>
                  <a:pt x="0" y="31636"/>
                </a:lnTo>
                <a:lnTo>
                  <a:pt x="468" y="35370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79"/>
                </a:lnTo>
                <a:lnTo>
                  <a:pt x="5612" y="46789"/>
                </a:lnTo>
                <a:lnTo>
                  <a:pt x="9701" y="5071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11"/>
                </a:lnTo>
                <a:lnTo>
                  <a:pt x="29753" y="52377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26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9"/>
                </a:lnTo>
                <a:lnTo>
                  <a:pt x="18795" y="45468"/>
                </a:lnTo>
                <a:lnTo>
                  <a:pt x="15429" y="43906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120119" y="46595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40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6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145190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41" y="46658"/>
                </a:lnTo>
                <a:lnTo>
                  <a:pt x="15458" y="46658"/>
                </a:lnTo>
                <a:lnTo>
                  <a:pt x="11595" y="44413"/>
                </a:lnTo>
                <a:lnTo>
                  <a:pt x="9173" y="40895"/>
                </a:lnTo>
                <a:close/>
              </a:path>
              <a:path w="22873" h="53657">
                <a:moveTo>
                  <a:pt x="34559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5" y="4686"/>
                </a:lnTo>
                <a:lnTo>
                  <a:pt x="32259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8"/>
                </a:lnTo>
                <a:lnTo>
                  <a:pt x="2390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8" y="52652"/>
                </a:lnTo>
                <a:lnTo>
                  <a:pt x="9173" y="40895"/>
                </a:lnTo>
                <a:lnTo>
                  <a:pt x="9173" y="38353"/>
                </a:lnTo>
                <a:lnTo>
                  <a:pt x="10022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9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197242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4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70" y="60452"/>
                </a:lnTo>
                <a:lnTo>
                  <a:pt x="13096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239870" y="4678934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27"/>
                </a:moveTo>
                <a:lnTo>
                  <a:pt x="43700" y="14119"/>
                </a:lnTo>
                <a:lnTo>
                  <a:pt x="42886" y="11315"/>
                </a:lnTo>
                <a:lnTo>
                  <a:pt x="39876" y="6804"/>
                </a:lnTo>
                <a:lnTo>
                  <a:pt x="35928" y="3070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88"/>
                </a:lnTo>
                <a:lnTo>
                  <a:pt x="10833" y="3111"/>
                </a:lnTo>
                <a:lnTo>
                  <a:pt x="8355" y="4899"/>
                </a:lnTo>
                <a:lnTo>
                  <a:pt x="4279" y="9573"/>
                </a:lnTo>
                <a:lnTo>
                  <a:pt x="2703" y="12406"/>
                </a:lnTo>
                <a:lnTo>
                  <a:pt x="1623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2"/>
                </a:lnTo>
                <a:lnTo>
                  <a:pt x="2613" y="41997"/>
                </a:lnTo>
                <a:lnTo>
                  <a:pt x="4175" y="44777"/>
                </a:lnTo>
                <a:lnTo>
                  <a:pt x="8290" y="49187"/>
                </a:lnTo>
                <a:lnTo>
                  <a:pt x="10833" y="50860"/>
                </a:lnTo>
                <a:lnTo>
                  <a:pt x="13853" y="51967"/>
                </a:lnTo>
                <a:lnTo>
                  <a:pt x="16877" y="53085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791"/>
                </a:lnTo>
                <a:lnTo>
                  <a:pt x="36346" y="51967"/>
                </a:lnTo>
                <a:lnTo>
                  <a:pt x="39164" y="51092"/>
                </a:lnTo>
                <a:lnTo>
                  <a:pt x="42670" y="48309"/>
                </a:lnTo>
                <a:lnTo>
                  <a:pt x="42861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3"/>
                </a:lnTo>
                <a:lnTo>
                  <a:pt x="14083" y="43103"/>
                </a:lnTo>
                <a:lnTo>
                  <a:pt x="11541" y="40003"/>
                </a:lnTo>
                <a:lnTo>
                  <a:pt x="10093" y="35965"/>
                </a:lnTo>
                <a:lnTo>
                  <a:pt x="9269" y="31342"/>
                </a:lnTo>
                <a:lnTo>
                  <a:pt x="9269" y="28649"/>
                </a:lnTo>
                <a:lnTo>
                  <a:pt x="41440" y="28649"/>
                </a:lnTo>
                <a:lnTo>
                  <a:pt x="43851" y="27735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54">
                <a:moveTo>
                  <a:pt x="9345" y="20088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833" y="3111"/>
                </a:lnTo>
                <a:lnTo>
                  <a:pt x="9345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297816" y="4656232"/>
            <a:ext cx="44919" cy="76366"/>
          </a:xfrm>
          <a:custGeom>
            <a:avLst/>
            <a:gdLst/>
            <a:ahLst/>
            <a:cxnLst/>
            <a:rect l="l" t="t" r="r" b="b"/>
            <a:pathLst>
              <a:path w="44919" h="76366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8"/>
                </a:lnTo>
                <a:lnTo>
                  <a:pt x="6097" y="70995"/>
                </a:lnTo>
                <a:lnTo>
                  <a:pt x="10680" y="74272"/>
                </a:lnTo>
                <a:lnTo>
                  <a:pt x="10885" y="60832"/>
                </a:lnTo>
                <a:lnTo>
                  <a:pt x="9841" y="56390"/>
                </a:lnTo>
                <a:lnTo>
                  <a:pt x="9273" y="51628"/>
                </a:lnTo>
                <a:lnTo>
                  <a:pt x="9273" y="46850"/>
                </a:lnTo>
                <a:lnTo>
                  <a:pt x="9956" y="42329"/>
                </a:lnTo>
                <a:lnTo>
                  <a:pt x="11126" y="38088"/>
                </a:lnTo>
                <a:lnTo>
                  <a:pt x="13117" y="34545"/>
                </a:lnTo>
                <a:lnTo>
                  <a:pt x="16002" y="32017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3"/>
                </a:lnTo>
                <a:lnTo>
                  <a:pt x="33489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73" y="62420"/>
                </a:lnTo>
                <a:lnTo>
                  <a:pt x="29425" y="65826"/>
                </a:lnTo>
                <a:lnTo>
                  <a:pt x="25984" y="67896"/>
                </a:lnTo>
                <a:lnTo>
                  <a:pt x="22618" y="68709"/>
                </a:lnTo>
                <a:lnTo>
                  <a:pt x="19075" y="68709"/>
                </a:lnTo>
                <a:lnTo>
                  <a:pt x="15568" y="67043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7" y="76366"/>
                </a:lnTo>
                <a:lnTo>
                  <a:pt x="23150" y="76366"/>
                </a:lnTo>
                <a:lnTo>
                  <a:pt x="26174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78" y="70297"/>
                </a:lnTo>
                <a:lnTo>
                  <a:pt x="36945" y="67500"/>
                </a:lnTo>
                <a:lnTo>
                  <a:pt x="37021" y="74513"/>
                </a:lnTo>
                <a:lnTo>
                  <a:pt x="39624" y="75618"/>
                </a:lnTo>
                <a:lnTo>
                  <a:pt x="42353" y="75618"/>
                </a:lnTo>
                <a:lnTo>
                  <a:pt x="44919" y="73966"/>
                </a:lnTo>
                <a:lnTo>
                  <a:pt x="44919" y="1703"/>
                </a:lnTo>
                <a:lnTo>
                  <a:pt x="44678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3" y="22694"/>
                </a:lnTo>
                <a:lnTo>
                  <a:pt x="14579" y="23331"/>
                </a:lnTo>
                <a:lnTo>
                  <a:pt x="11962" y="24613"/>
                </a:lnTo>
                <a:lnTo>
                  <a:pt x="9334" y="25909"/>
                </a:lnTo>
                <a:lnTo>
                  <a:pt x="7138" y="27738"/>
                </a:lnTo>
                <a:lnTo>
                  <a:pt x="3595" y="32512"/>
                </a:lnTo>
                <a:lnTo>
                  <a:pt x="2260" y="35394"/>
                </a:lnTo>
                <a:lnTo>
                  <a:pt x="1360" y="38787"/>
                </a:lnTo>
                <a:lnTo>
                  <a:pt x="445" y="42166"/>
                </a:lnTo>
                <a:lnTo>
                  <a:pt x="0" y="45951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66">
                <a:moveTo>
                  <a:pt x="10885" y="60832"/>
                </a:moveTo>
                <a:lnTo>
                  <a:pt x="10680" y="74272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5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383114" y="4679687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1" y="3859"/>
                </a:moveTo>
                <a:lnTo>
                  <a:pt x="14756" y="50241"/>
                </a:lnTo>
                <a:lnTo>
                  <a:pt x="15238" y="51167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41"/>
                </a:lnTo>
                <a:lnTo>
                  <a:pt x="36344" y="14806"/>
                </a:lnTo>
                <a:lnTo>
                  <a:pt x="36560" y="14806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40" y="3859"/>
                </a:lnTo>
                <a:lnTo>
                  <a:pt x="73734" y="1573"/>
                </a:lnTo>
                <a:lnTo>
                  <a:pt x="73201" y="467"/>
                </a:lnTo>
                <a:lnTo>
                  <a:pt x="70418" y="0"/>
                </a:lnTo>
                <a:lnTo>
                  <a:pt x="67842" y="25"/>
                </a:lnTo>
                <a:lnTo>
                  <a:pt x="64730" y="1738"/>
                </a:lnTo>
                <a:lnTo>
                  <a:pt x="53110" y="41997"/>
                </a:lnTo>
                <a:lnTo>
                  <a:pt x="52959" y="41997"/>
                </a:lnTo>
                <a:lnTo>
                  <a:pt x="41287" y="1623"/>
                </a:lnTo>
                <a:lnTo>
                  <a:pt x="40956" y="863"/>
                </a:lnTo>
                <a:lnTo>
                  <a:pt x="38364" y="25"/>
                </a:lnTo>
                <a:lnTo>
                  <a:pt x="35139" y="25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41"/>
                </a:lnTo>
                <a:lnTo>
                  <a:pt x="5461" y="0"/>
                </a:lnTo>
                <a:lnTo>
                  <a:pt x="2908" y="10"/>
                </a:lnTo>
                <a:lnTo>
                  <a:pt x="0" y="1256"/>
                </a:lnTo>
                <a:lnTo>
                  <a:pt x="481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467026" y="4678931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5" y="18985"/>
                </a:lnTo>
                <a:lnTo>
                  <a:pt x="11710" y="14593"/>
                </a:lnTo>
                <a:lnTo>
                  <a:pt x="14198" y="11163"/>
                </a:lnTo>
                <a:lnTo>
                  <a:pt x="17691" y="8891"/>
                </a:lnTo>
                <a:lnTo>
                  <a:pt x="21896" y="7480"/>
                </a:lnTo>
                <a:lnTo>
                  <a:pt x="27443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4"/>
                </a:lnTo>
                <a:lnTo>
                  <a:pt x="46217" y="40639"/>
                </a:lnTo>
                <a:lnTo>
                  <a:pt x="47268" y="37288"/>
                </a:lnTo>
                <a:lnTo>
                  <a:pt x="48312" y="33958"/>
                </a:lnTo>
                <a:lnTo>
                  <a:pt x="48845" y="30289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4" y="15292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305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7" y="35102"/>
                </a:lnTo>
                <a:lnTo>
                  <a:pt x="1473" y="38353"/>
                </a:lnTo>
                <a:lnTo>
                  <a:pt x="2452" y="41605"/>
                </a:lnTo>
                <a:lnTo>
                  <a:pt x="3938" y="44372"/>
                </a:lnTo>
                <a:lnTo>
                  <a:pt x="5919" y="46658"/>
                </a:lnTo>
                <a:lnTo>
                  <a:pt x="10401" y="50672"/>
                </a:lnTo>
                <a:lnTo>
                  <a:pt x="10019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14"/>
                </a:moveTo>
                <a:lnTo>
                  <a:pt x="21449" y="46114"/>
                </a:lnTo>
                <a:lnTo>
                  <a:pt x="17108" y="44578"/>
                </a:lnTo>
                <a:lnTo>
                  <a:pt x="13641" y="42137"/>
                </a:lnTo>
                <a:lnTo>
                  <a:pt x="11339" y="38634"/>
                </a:lnTo>
                <a:lnTo>
                  <a:pt x="10019" y="34227"/>
                </a:lnTo>
                <a:lnTo>
                  <a:pt x="10401" y="50672"/>
                </a:lnTo>
                <a:lnTo>
                  <a:pt x="13385" y="51868"/>
                </a:lnTo>
                <a:lnTo>
                  <a:pt x="16369" y="53059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91" y="44703"/>
                </a:lnTo>
                <a:lnTo>
                  <a:pt x="26974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531412" y="4678934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2" y="9359"/>
                </a:moveTo>
                <a:lnTo>
                  <a:pt x="19930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450" y="818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7" y="0"/>
                </a:lnTo>
                <a:lnTo>
                  <a:pt x="17287" y="659"/>
                </a:lnTo>
                <a:lnTo>
                  <a:pt x="14137" y="2564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1995"/>
                </a:lnTo>
                <a:lnTo>
                  <a:pt x="2858" y="52920"/>
                </a:lnTo>
                <a:lnTo>
                  <a:pt x="6098" y="52920"/>
                </a:lnTo>
                <a:lnTo>
                  <a:pt x="8957" y="51268"/>
                </a:lnTo>
                <a:lnTo>
                  <a:pt x="8957" y="19137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572056" y="4656009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82" y="26603"/>
                </a:lnTo>
                <a:lnTo>
                  <a:pt x="36205" y="23811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5"/>
                </a:lnTo>
                <a:lnTo>
                  <a:pt x="8953" y="45857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lnTo>
                  <a:pt x="8953" y="47117"/>
                </a:lnTo>
                <a:lnTo>
                  <a:pt x="29563" y="74142"/>
                </a:lnTo>
                <a:lnTo>
                  <a:pt x="31788" y="75639"/>
                </a:lnTo>
                <a:lnTo>
                  <a:pt x="34391" y="75881"/>
                </a:lnTo>
                <a:lnTo>
                  <a:pt x="37094" y="75841"/>
                </a:lnTo>
                <a:lnTo>
                  <a:pt x="40093" y="74142"/>
                </a:lnTo>
                <a:lnTo>
                  <a:pt x="38783" y="71589"/>
                </a:lnTo>
                <a:lnTo>
                  <a:pt x="18935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618943" y="4719394"/>
            <a:ext cx="17639" cy="27875"/>
          </a:xfrm>
          <a:custGeom>
            <a:avLst/>
            <a:gdLst/>
            <a:ahLst/>
            <a:cxnLst/>
            <a:rect l="l" t="t" r="r" b="b"/>
            <a:pathLst>
              <a:path w="17639" h="27875">
                <a:moveTo>
                  <a:pt x="17639" y="4406"/>
                </a:moveTo>
                <a:lnTo>
                  <a:pt x="17639" y="3427"/>
                </a:lnTo>
                <a:lnTo>
                  <a:pt x="16001" y="467"/>
                </a:lnTo>
                <a:lnTo>
                  <a:pt x="13384" y="0"/>
                </a:lnTo>
                <a:lnTo>
                  <a:pt x="10745" y="60"/>
                </a:lnTo>
                <a:lnTo>
                  <a:pt x="7721" y="1497"/>
                </a:lnTo>
                <a:lnTo>
                  <a:pt x="7228" y="4406"/>
                </a:lnTo>
                <a:lnTo>
                  <a:pt x="7228" y="11351"/>
                </a:lnTo>
                <a:lnTo>
                  <a:pt x="0" y="26276"/>
                </a:lnTo>
                <a:lnTo>
                  <a:pt x="1421" y="27875"/>
                </a:lnTo>
                <a:lnTo>
                  <a:pt x="4268" y="27824"/>
                </a:lnTo>
                <a:lnTo>
                  <a:pt x="6946" y="26376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58"/>
                </a:lnTo>
                <a:lnTo>
                  <a:pt x="17473" y="7491"/>
                </a:lnTo>
                <a:lnTo>
                  <a:pt x="17639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80823" y="46595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2" y="8888"/>
                </a:lnTo>
                <a:lnTo>
                  <a:pt x="3380" y="10731"/>
                </a:lnTo>
                <a:lnTo>
                  <a:pt x="7607" y="10731"/>
                </a:lnTo>
                <a:lnTo>
                  <a:pt x="10670" y="8837"/>
                </a:lnTo>
                <a:lnTo>
                  <a:pt x="11062" y="5309"/>
                </a:lnTo>
                <a:lnTo>
                  <a:pt x="10681" y="1840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9" y="20156"/>
                </a:lnTo>
                <a:lnTo>
                  <a:pt x="3938" y="20156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09212" y="467893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8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6"/>
                </a:lnTo>
                <a:lnTo>
                  <a:pt x="41746" y="15022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48" y="8545"/>
                </a:lnTo>
                <a:lnTo>
                  <a:pt x="22734" y="7746"/>
                </a:lnTo>
                <a:lnTo>
                  <a:pt x="25995" y="8088"/>
                </a:lnTo>
                <a:lnTo>
                  <a:pt x="28638" y="9384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66125" y="4678980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8"/>
                </a:moveTo>
                <a:lnTo>
                  <a:pt x="9320" y="30063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10"/>
                </a:lnTo>
                <a:lnTo>
                  <a:pt x="15073" y="9194"/>
                </a:lnTo>
                <a:lnTo>
                  <a:pt x="18364" y="7546"/>
                </a:lnTo>
                <a:lnTo>
                  <a:pt x="24764" y="7546"/>
                </a:lnTo>
                <a:lnTo>
                  <a:pt x="28130" y="8435"/>
                </a:lnTo>
                <a:lnTo>
                  <a:pt x="32054" y="10415"/>
                </a:lnTo>
                <a:lnTo>
                  <a:pt x="35457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0" y="15001"/>
                </a:lnTo>
                <a:lnTo>
                  <a:pt x="582" y="18454"/>
                </a:lnTo>
                <a:lnTo>
                  <a:pt x="0" y="22593"/>
                </a:lnTo>
                <a:lnTo>
                  <a:pt x="0" y="31636"/>
                </a:lnTo>
                <a:lnTo>
                  <a:pt x="468" y="35370"/>
                </a:lnTo>
                <a:lnTo>
                  <a:pt x="1432" y="38610"/>
                </a:lnTo>
                <a:lnTo>
                  <a:pt x="2387" y="41846"/>
                </a:lnTo>
                <a:lnTo>
                  <a:pt x="3783" y="44579"/>
                </a:lnTo>
                <a:lnTo>
                  <a:pt x="5612" y="46789"/>
                </a:lnTo>
                <a:lnTo>
                  <a:pt x="9702" y="50713"/>
                </a:lnTo>
                <a:lnTo>
                  <a:pt x="12420" y="51879"/>
                </a:lnTo>
                <a:lnTo>
                  <a:pt x="15124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11"/>
                </a:lnTo>
                <a:lnTo>
                  <a:pt x="29754" y="52377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2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9"/>
                </a:lnTo>
                <a:lnTo>
                  <a:pt x="18796" y="45468"/>
                </a:lnTo>
                <a:lnTo>
                  <a:pt x="15430" y="43906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818430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45469" y="46797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8" y="1663"/>
                </a:lnTo>
                <a:lnTo>
                  <a:pt x="33098" y="35787"/>
                </a:lnTo>
                <a:lnTo>
                  <a:pt x="30595" y="38861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3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2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02972" y="4656232"/>
            <a:ext cx="44919" cy="76366"/>
          </a:xfrm>
          <a:custGeom>
            <a:avLst/>
            <a:gdLst/>
            <a:ahLst/>
            <a:cxnLst/>
            <a:rect l="l" t="t" r="r" b="b"/>
            <a:pathLst>
              <a:path w="44919" h="76366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47" y="66258"/>
                </a:lnTo>
                <a:lnTo>
                  <a:pt x="6098" y="70995"/>
                </a:lnTo>
                <a:lnTo>
                  <a:pt x="10680" y="74272"/>
                </a:lnTo>
                <a:lnTo>
                  <a:pt x="10886" y="60832"/>
                </a:lnTo>
                <a:lnTo>
                  <a:pt x="9842" y="56390"/>
                </a:lnTo>
                <a:lnTo>
                  <a:pt x="9269" y="51628"/>
                </a:lnTo>
                <a:lnTo>
                  <a:pt x="9269" y="46850"/>
                </a:lnTo>
                <a:lnTo>
                  <a:pt x="9956" y="42329"/>
                </a:lnTo>
                <a:lnTo>
                  <a:pt x="11127" y="38088"/>
                </a:lnTo>
                <a:lnTo>
                  <a:pt x="13117" y="34545"/>
                </a:lnTo>
                <a:lnTo>
                  <a:pt x="16001" y="32017"/>
                </a:lnTo>
                <a:lnTo>
                  <a:pt x="19532" y="30391"/>
                </a:lnTo>
                <a:lnTo>
                  <a:pt x="24270" y="30391"/>
                </a:lnTo>
                <a:lnTo>
                  <a:pt x="28892" y="32753"/>
                </a:lnTo>
                <a:lnTo>
                  <a:pt x="33489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59" y="62420"/>
                </a:lnTo>
                <a:lnTo>
                  <a:pt x="29425" y="65826"/>
                </a:lnTo>
                <a:lnTo>
                  <a:pt x="25974" y="67896"/>
                </a:lnTo>
                <a:lnTo>
                  <a:pt x="22618" y="68709"/>
                </a:lnTo>
                <a:lnTo>
                  <a:pt x="19075" y="68709"/>
                </a:lnTo>
                <a:lnTo>
                  <a:pt x="15568" y="67043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7" y="76366"/>
                </a:lnTo>
                <a:lnTo>
                  <a:pt x="23140" y="76366"/>
                </a:lnTo>
                <a:lnTo>
                  <a:pt x="26174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78" y="70297"/>
                </a:lnTo>
                <a:lnTo>
                  <a:pt x="36946" y="67500"/>
                </a:lnTo>
                <a:lnTo>
                  <a:pt x="37021" y="74513"/>
                </a:lnTo>
                <a:lnTo>
                  <a:pt x="39625" y="75618"/>
                </a:lnTo>
                <a:lnTo>
                  <a:pt x="42353" y="75618"/>
                </a:lnTo>
                <a:lnTo>
                  <a:pt x="44919" y="73966"/>
                </a:lnTo>
                <a:lnTo>
                  <a:pt x="44919" y="1703"/>
                </a:lnTo>
                <a:lnTo>
                  <a:pt x="44678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4" y="22694"/>
                </a:lnTo>
                <a:lnTo>
                  <a:pt x="14579" y="23331"/>
                </a:lnTo>
                <a:lnTo>
                  <a:pt x="11962" y="24613"/>
                </a:lnTo>
                <a:lnTo>
                  <a:pt x="9334" y="25909"/>
                </a:lnTo>
                <a:lnTo>
                  <a:pt x="7138" y="27738"/>
                </a:lnTo>
                <a:lnTo>
                  <a:pt x="3595" y="32512"/>
                </a:lnTo>
                <a:lnTo>
                  <a:pt x="2260" y="35394"/>
                </a:lnTo>
                <a:lnTo>
                  <a:pt x="1346" y="38787"/>
                </a:lnTo>
                <a:lnTo>
                  <a:pt x="445" y="42166"/>
                </a:lnTo>
                <a:lnTo>
                  <a:pt x="0" y="45951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66">
                <a:moveTo>
                  <a:pt x="10886" y="60832"/>
                </a:moveTo>
                <a:lnTo>
                  <a:pt x="10680" y="74272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6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965291" y="4659562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9"/>
                </a:lnTo>
                <a:lnTo>
                  <a:pt x="10695" y="1840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993692" y="467893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8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67"/>
                </a:lnTo>
                <a:lnTo>
                  <a:pt x="42047" y="18006"/>
                </a:lnTo>
                <a:lnTo>
                  <a:pt x="41756" y="15022"/>
                </a:lnTo>
                <a:lnTo>
                  <a:pt x="40563" y="10082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6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2"/>
                </a:lnTo>
                <a:lnTo>
                  <a:pt x="18248" y="8545"/>
                </a:lnTo>
                <a:lnTo>
                  <a:pt x="22733" y="7746"/>
                </a:lnTo>
                <a:lnTo>
                  <a:pt x="25995" y="8088"/>
                </a:lnTo>
                <a:lnTo>
                  <a:pt x="28637" y="9384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4" y="19885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48588" y="4679027"/>
            <a:ext cx="46227" cy="72327"/>
          </a:xfrm>
          <a:custGeom>
            <a:avLst/>
            <a:gdLst/>
            <a:ahLst/>
            <a:cxnLst/>
            <a:rect l="l" t="t" r="r" b="b"/>
            <a:pathLst>
              <a:path w="46227" h="72327">
                <a:moveTo>
                  <a:pt x="431" y="55742"/>
                </a:moveTo>
                <a:lnTo>
                  <a:pt x="0" y="59209"/>
                </a:lnTo>
                <a:lnTo>
                  <a:pt x="392" y="62826"/>
                </a:lnTo>
                <a:lnTo>
                  <a:pt x="1995" y="66042"/>
                </a:lnTo>
                <a:lnTo>
                  <a:pt x="504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95"/>
                </a:lnTo>
                <a:lnTo>
                  <a:pt x="32562" y="71006"/>
                </a:lnTo>
                <a:lnTo>
                  <a:pt x="35561" y="70117"/>
                </a:lnTo>
                <a:lnTo>
                  <a:pt x="39966" y="67374"/>
                </a:lnTo>
                <a:lnTo>
                  <a:pt x="43333" y="64047"/>
                </a:lnTo>
                <a:lnTo>
                  <a:pt x="45213" y="60008"/>
                </a:lnTo>
                <a:lnTo>
                  <a:pt x="45694" y="55627"/>
                </a:lnTo>
                <a:lnTo>
                  <a:pt x="45278" y="51612"/>
                </a:lnTo>
                <a:lnTo>
                  <a:pt x="43610" y="48388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82"/>
                </a:lnTo>
                <a:lnTo>
                  <a:pt x="16282" y="41846"/>
                </a:lnTo>
                <a:lnTo>
                  <a:pt x="14324" y="41771"/>
                </a:lnTo>
                <a:lnTo>
                  <a:pt x="10415" y="39650"/>
                </a:lnTo>
                <a:lnTo>
                  <a:pt x="11696" y="51577"/>
                </a:lnTo>
                <a:lnTo>
                  <a:pt x="14540" y="48996"/>
                </a:lnTo>
                <a:lnTo>
                  <a:pt x="27190" y="49442"/>
                </a:lnTo>
                <a:lnTo>
                  <a:pt x="30110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27" y="56109"/>
                </a:lnTo>
                <a:lnTo>
                  <a:pt x="36727" y="57340"/>
                </a:lnTo>
                <a:lnTo>
                  <a:pt x="35510" y="60756"/>
                </a:lnTo>
                <a:lnTo>
                  <a:pt x="32461" y="63489"/>
                </a:lnTo>
                <a:lnTo>
                  <a:pt x="29170" y="64720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6" y="64886"/>
                </a:lnTo>
                <a:lnTo>
                  <a:pt x="12369" y="63691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62"/>
                </a:lnTo>
                <a:lnTo>
                  <a:pt x="9817" y="36248"/>
                </a:lnTo>
                <a:lnTo>
                  <a:pt x="11390" y="32893"/>
                </a:lnTo>
                <a:lnTo>
                  <a:pt x="14400" y="33695"/>
                </a:lnTo>
                <a:lnTo>
                  <a:pt x="17981" y="34737"/>
                </a:lnTo>
                <a:lnTo>
                  <a:pt x="16017" y="27190"/>
                </a:lnTo>
                <a:lnTo>
                  <a:pt x="14188" y="25351"/>
                </a:lnTo>
                <a:lnTo>
                  <a:pt x="11455" y="20970"/>
                </a:lnTo>
                <a:lnTo>
                  <a:pt x="11455" y="17744"/>
                </a:lnTo>
                <a:lnTo>
                  <a:pt x="11657" y="14922"/>
                </a:lnTo>
                <a:lnTo>
                  <a:pt x="9907" y="3214"/>
                </a:lnTo>
                <a:lnTo>
                  <a:pt x="6577" y="6249"/>
                </a:lnTo>
                <a:lnTo>
                  <a:pt x="4342" y="10313"/>
                </a:lnTo>
                <a:lnTo>
                  <a:pt x="2933" y="15026"/>
                </a:lnTo>
                <a:lnTo>
                  <a:pt x="2933" y="17795"/>
                </a:lnTo>
                <a:lnTo>
                  <a:pt x="3265" y="22226"/>
                </a:lnTo>
                <a:lnTo>
                  <a:pt x="4558" y="25593"/>
                </a:lnTo>
                <a:lnTo>
                  <a:pt x="6567" y="28436"/>
                </a:lnTo>
                <a:lnTo>
                  <a:pt x="4100" y="31370"/>
                </a:lnTo>
                <a:lnTo>
                  <a:pt x="2301" y="34837"/>
                </a:lnTo>
                <a:lnTo>
                  <a:pt x="1844" y="39016"/>
                </a:lnTo>
                <a:lnTo>
                  <a:pt x="2272" y="42087"/>
                </a:lnTo>
                <a:lnTo>
                  <a:pt x="3975" y="44844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42"/>
                </a:lnTo>
                <a:close/>
              </a:path>
              <a:path w="46227" h="72327">
                <a:moveTo>
                  <a:pt x="15886" y="8280"/>
                </a:moveTo>
                <a:lnTo>
                  <a:pt x="18454" y="7124"/>
                </a:lnTo>
                <a:lnTo>
                  <a:pt x="21704" y="6847"/>
                </a:lnTo>
                <a:lnTo>
                  <a:pt x="25071" y="6847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98"/>
                </a:lnTo>
                <a:lnTo>
                  <a:pt x="32231" y="17424"/>
                </a:lnTo>
                <a:lnTo>
                  <a:pt x="32019" y="20193"/>
                </a:lnTo>
                <a:lnTo>
                  <a:pt x="30557" y="23954"/>
                </a:lnTo>
                <a:lnTo>
                  <a:pt x="27788" y="26708"/>
                </a:lnTo>
                <a:lnTo>
                  <a:pt x="25185" y="27828"/>
                </a:lnTo>
                <a:lnTo>
                  <a:pt x="21870" y="28120"/>
                </a:lnTo>
                <a:lnTo>
                  <a:pt x="18580" y="28120"/>
                </a:lnTo>
                <a:lnTo>
                  <a:pt x="16017" y="27190"/>
                </a:lnTo>
                <a:lnTo>
                  <a:pt x="17981" y="34737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8" y="33807"/>
                </a:lnTo>
                <a:lnTo>
                  <a:pt x="33883" y="31866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6" y="20193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5" y="10886"/>
                </a:lnTo>
                <a:lnTo>
                  <a:pt x="37390" y="8154"/>
                </a:lnTo>
                <a:lnTo>
                  <a:pt x="44387" y="8154"/>
                </a:lnTo>
                <a:lnTo>
                  <a:pt x="45720" y="7305"/>
                </a:lnTo>
                <a:lnTo>
                  <a:pt x="46227" y="4561"/>
                </a:lnTo>
                <a:lnTo>
                  <a:pt x="44387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12" y="0"/>
                </a:lnTo>
                <a:lnTo>
                  <a:pt x="14237" y="1234"/>
                </a:lnTo>
                <a:lnTo>
                  <a:pt x="9907" y="3214"/>
                </a:lnTo>
                <a:lnTo>
                  <a:pt x="11657" y="14922"/>
                </a:lnTo>
                <a:lnTo>
                  <a:pt x="13119" y="11113"/>
                </a:lnTo>
                <a:lnTo>
                  <a:pt x="15886" y="8280"/>
                </a:lnTo>
                <a:close/>
              </a:path>
              <a:path w="46227" h="72327">
                <a:moveTo>
                  <a:pt x="9817" y="36248"/>
                </a:moveTo>
                <a:lnTo>
                  <a:pt x="9500" y="54662"/>
                </a:lnTo>
                <a:lnTo>
                  <a:pt x="11696" y="51577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129636" y="46555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38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0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92" y="75538"/>
                </a:lnTo>
                <a:lnTo>
                  <a:pt x="11544" y="76262"/>
                </a:lnTo>
                <a:lnTo>
                  <a:pt x="14719" y="76262"/>
                </a:lnTo>
                <a:lnTo>
                  <a:pt x="17639" y="74609"/>
                </a:lnTo>
                <a:lnTo>
                  <a:pt x="17639" y="31798"/>
                </a:lnTo>
                <a:lnTo>
                  <a:pt x="28547" y="31798"/>
                </a:lnTo>
                <a:lnTo>
                  <a:pt x="30175" y="30350"/>
                </a:lnTo>
                <a:lnTo>
                  <a:pt x="30326" y="27416"/>
                </a:lnTo>
                <a:lnTo>
                  <a:pt x="28547" y="24371"/>
                </a:lnTo>
                <a:lnTo>
                  <a:pt x="17639" y="24371"/>
                </a:lnTo>
                <a:lnTo>
                  <a:pt x="17766" y="15162"/>
                </a:lnTo>
                <a:lnTo>
                  <a:pt x="18262" y="12242"/>
                </a:lnTo>
                <a:lnTo>
                  <a:pt x="20598" y="8520"/>
                </a:lnTo>
                <a:lnTo>
                  <a:pt x="23623" y="7440"/>
                </a:lnTo>
                <a:lnTo>
                  <a:pt x="26794" y="7515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702"/>
                </a:lnTo>
                <a:lnTo>
                  <a:pt x="32967" y="3934"/>
                </a:lnTo>
                <a:lnTo>
                  <a:pt x="30822" y="1115"/>
                </a:lnTo>
                <a:lnTo>
                  <a:pt x="28054" y="35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67"/>
                </a:lnTo>
                <a:lnTo>
                  <a:pt x="15417" y="1852"/>
                </a:lnTo>
                <a:lnTo>
                  <a:pt x="12484" y="4556"/>
                </a:lnTo>
                <a:lnTo>
                  <a:pt x="10209" y="8114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71031" y="4659562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9"/>
                </a:lnTo>
                <a:lnTo>
                  <a:pt x="10695" y="1840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99436" y="4678934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2" y="2564"/>
                </a:lnTo>
                <a:lnTo>
                  <a:pt x="10680" y="5994"/>
                </a:lnTo>
                <a:lnTo>
                  <a:pt x="8077" y="9551"/>
                </a:lnTo>
                <a:lnTo>
                  <a:pt x="8077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6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68"/>
                </a:lnTo>
                <a:lnTo>
                  <a:pt x="8952" y="19137"/>
                </a:lnTo>
                <a:lnTo>
                  <a:pt x="11363" y="15469"/>
                </a:lnTo>
                <a:lnTo>
                  <a:pt x="14477" y="1162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236817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90" y="1131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88"/>
                </a:lnTo>
                <a:lnTo>
                  <a:pt x="36032" y="17373"/>
                </a:lnTo>
                <a:lnTo>
                  <a:pt x="35918" y="22072"/>
                </a:lnTo>
                <a:lnTo>
                  <a:pt x="9274" y="22072"/>
                </a:lnTo>
                <a:lnTo>
                  <a:pt x="9349" y="20088"/>
                </a:lnTo>
                <a:lnTo>
                  <a:pt x="10833" y="3111"/>
                </a:lnTo>
                <a:lnTo>
                  <a:pt x="8360" y="4899"/>
                </a:lnTo>
                <a:lnTo>
                  <a:pt x="4269" y="9573"/>
                </a:lnTo>
                <a:lnTo>
                  <a:pt x="2707" y="12406"/>
                </a:lnTo>
                <a:lnTo>
                  <a:pt x="1628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3" y="35355"/>
                </a:lnTo>
                <a:lnTo>
                  <a:pt x="1563" y="38682"/>
                </a:lnTo>
                <a:lnTo>
                  <a:pt x="2617" y="41997"/>
                </a:lnTo>
                <a:lnTo>
                  <a:pt x="4165" y="44777"/>
                </a:lnTo>
                <a:lnTo>
                  <a:pt x="6235" y="46977"/>
                </a:lnTo>
                <a:lnTo>
                  <a:pt x="10833" y="50860"/>
                </a:lnTo>
                <a:lnTo>
                  <a:pt x="13856" y="51967"/>
                </a:lnTo>
                <a:lnTo>
                  <a:pt x="16880" y="53085"/>
                </a:lnTo>
                <a:lnTo>
                  <a:pt x="20398" y="53654"/>
                </a:lnTo>
                <a:lnTo>
                  <a:pt x="24411" y="53654"/>
                </a:lnTo>
                <a:lnTo>
                  <a:pt x="28905" y="53492"/>
                </a:lnTo>
                <a:lnTo>
                  <a:pt x="32994" y="52791"/>
                </a:lnTo>
                <a:lnTo>
                  <a:pt x="36349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2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4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03"/>
                </a:lnTo>
                <a:lnTo>
                  <a:pt x="11545" y="40003"/>
                </a:lnTo>
                <a:lnTo>
                  <a:pt x="10099" y="35965"/>
                </a:lnTo>
                <a:lnTo>
                  <a:pt x="9274" y="31342"/>
                </a:lnTo>
                <a:lnTo>
                  <a:pt x="9274" y="28649"/>
                </a:lnTo>
                <a:lnTo>
                  <a:pt x="41440" y="28649"/>
                </a:lnTo>
                <a:lnTo>
                  <a:pt x="43855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9349" y="20088"/>
                </a:moveTo>
                <a:lnTo>
                  <a:pt x="10314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11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15" y="1865"/>
                </a:lnTo>
                <a:lnTo>
                  <a:pt x="10833" y="3111"/>
                </a:lnTo>
                <a:lnTo>
                  <a:pt x="934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22074" y="4712623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63"/>
                </a:moveTo>
                <a:lnTo>
                  <a:pt x="12760" y="8088"/>
                </a:lnTo>
                <a:lnTo>
                  <a:pt x="10882" y="4442"/>
                </a:lnTo>
                <a:lnTo>
                  <a:pt x="9841" y="0"/>
                </a:lnTo>
                <a:lnTo>
                  <a:pt x="8153" y="16484"/>
                </a:lnTo>
                <a:lnTo>
                  <a:pt x="13218" y="19263"/>
                </a:lnTo>
                <a:close/>
              </a:path>
              <a:path w="13218" h="75653">
                <a:moveTo>
                  <a:pt x="36943" y="11109"/>
                </a:moveTo>
                <a:lnTo>
                  <a:pt x="37017" y="18122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75"/>
                </a:lnTo>
                <a:lnTo>
                  <a:pt x="44919" y="-54687"/>
                </a:lnTo>
                <a:lnTo>
                  <a:pt x="44678" y="-55436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5"/>
                </a:lnTo>
                <a:lnTo>
                  <a:pt x="17613" y="-33695"/>
                </a:lnTo>
                <a:lnTo>
                  <a:pt x="14579" y="-33059"/>
                </a:lnTo>
                <a:lnTo>
                  <a:pt x="11962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3"/>
                </a:lnTo>
                <a:lnTo>
                  <a:pt x="441" y="-14224"/>
                </a:lnTo>
                <a:lnTo>
                  <a:pt x="0" y="-10439"/>
                </a:lnTo>
                <a:lnTo>
                  <a:pt x="0" y="-2707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43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1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6" y="-14061"/>
                </a:lnTo>
                <a:lnTo>
                  <a:pt x="11123" y="-18301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2" y="-25999"/>
                </a:lnTo>
                <a:lnTo>
                  <a:pt x="24267" y="-25999"/>
                </a:lnTo>
                <a:lnTo>
                  <a:pt x="28892" y="-23637"/>
                </a:lnTo>
                <a:lnTo>
                  <a:pt x="33489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58" y="6029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18"/>
                </a:lnTo>
                <a:lnTo>
                  <a:pt x="19075" y="12318"/>
                </a:lnTo>
                <a:lnTo>
                  <a:pt x="15568" y="10652"/>
                </a:lnTo>
                <a:lnTo>
                  <a:pt x="12760" y="8088"/>
                </a:lnTo>
                <a:lnTo>
                  <a:pt x="13218" y="19263"/>
                </a:lnTo>
                <a:lnTo>
                  <a:pt x="16267" y="19975"/>
                </a:lnTo>
                <a:lnTo>
                  <a:pt x="23136" y="19975"/>
                </a:lnTo>
                <a:lnTo>
                  <a:pt x="26174" y="19188"/>
                </a:lnTo>
                <a:lnTo>
                  <a:pt x="28943" y="17625"/>
                </a:lnTo>
                <a:lnTo>
                  <a:pt x="31711" y="16078"/>
                </a:lnTo>
                <a:lnTo>
                  <a:pt x="34378" y="13906"/>
                </a:lnTo>
                <a:lnTo>
                  <a:pt x="36943" y="11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382232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90" y="11315"/>
                </a:lnTo>
                <a:lnTo>
                  <a:pt x="39881" y="6804"/>
                </a:lnTo>
                <a:lnTo>
                  <a:pt x="35928" y="307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88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88"/>
                </a:lnTo>
                <a:lnTo>
                  <a:pt x="10833" y="3111"/>
                </a:lnTo>
                <a:lnTo>
                  <a:pt x="8359" y="4899"/>
                </a:lnTo>
                <a:lnTo>
                  <a:pt x="4281" y="9573"/>
                </a:lnTo>
                <a:lnTo>
                  <a:pt x="2707" y="12406"/>
                </a:lnTo>
                <a:lnTo>
                  <a:pt x="1628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1997"/>
                </a:lnTo>
                <a:lnTo>
                  <a:pt x="4179" y="44777"/>
                </a:lnTo>
                <a:lnTo>
                  <a:pt x="6235" y="46977"/>
                </a:lnTo>
                <a:lnTo>
                  <a:pt x="10833" y="50860"/>
                </a:lnTo>
                <a:lnTo>
                  <a:pt x="13856" y="51967"/>
                </a:lnTo>
                <a:lnTo>
                  <a:pt x="16880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9" y="53492"/>
                </a:lnTo>
                <a:lnTo>
                  <a:pt x="32994" y="52791"/>
                </a:lnTo>
                <a:lnTo>
                  <a:pt x="36349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5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03"/>
                </a:lnTo>
                <a:lnTo>
                  <a:pt x="11545" y="40003"/>
                </a:lnTo>
                <a:lnTo>
                  <a:pt x="10099" y="35965"/>
                </a:lnTo>
                <a:lnTo>
                  <a:pt x="9273" y="31342"/>
                </a:lnTo>
                <a:lnTo>
                  <a:pt x="9273" y="28649"/>
                </a:lnTo>
                <a:lnTo>
                  <a:pt x="41440" y="28649"/>
                </a:lnTo>
                <a:lnTo>
                  <a:pt x="43855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9349" y="20088"/>
                </a:moveTo>
                <a:lnTo>
                  <a:pt x="10314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65"/>
                </a:lnTo>
                <a:lnTo>
                  <a:pt x="10833" y="3111"/>
                </a:lnTo>
                <a:lnTo>
                  <a:pt x="934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436762" y="4666632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1"/>
                </a:lnTo>
                <a:lnTo>
                  <a:pt x="21843" y="58191"/>
                </a:lnTo>
                <a:lnTo>
                  <a:pt x="19075" y="55613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4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3"/>
                </a:lnTo>
                <a:lnTo>
                  <a:pt x="10767" y="60452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5387" y="65685"/>
                </a:lnTo>
                <a:lnTo>
                  <a:pt x="28486" y="65114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479378" y="4678934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27"/>
                </a:moveTo>
                <a:lnTo>
                  <a:pt x="43712" y="14119"/>
                </a:lnTo>
                <a:lnTo>
                  <a:pt x="42898" y="11315"/>
                </a:lnTo>
                <a:lnTo>
                  <a:pt x="39888" y="6804"/>
                </a:lnTo>
                <a:lnTo>
                  <a:pt x="35928" y="3070"/>
                </a:lnTo>
                <a:lnTo>
                  <a:pt x="33235" y="1828"/>
                </a:lnTo>
                <a:lnTo>
                  <a:pt x="30542" y="608"/>
                </a:lnTo>
                <a:lnTo>
                  <a:pt x="27277" y="0"/>
                </a:lnTo>
                <a:lnTo>
                  <a:pt x="27317" y="6995"/>
                </a:lnTo>
                <a:lnTo>
                  <a:pt x="30582" y="8331"/>
                </a:lnTo>
                <a:lnTo>
                  <a:pt x="32788" y="11009"/>
                </a:lnTo>
                <a:lnTo>
                  <a:pt x="34988" y="13688"/>
                </a:lnTo>
                <a:lnTo>
                  <a:pt x="36028" y="17373"/>
                </a:lnTo>
                <a:lnTo>
                  <a:pt x="35928" y="22072"/>
                </a:lnTo>
                <a:lnTo>
                  <a:pt x="9281" y="22072"/>
                </a:lnTo>
                <a:lnTo>
                  <a:pt x="9359" y="20088"/>
                </a:lnTo>
                <a:lnTo>
                  <a:pt x="10833" y="3111"/>
                </a:lnTo>
                <a:lnTo>
                  <a:pt x="8366" y="4899"/>
                </a:lnTo>
                <a:lnTo>
                  <a:pt x="4277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8" y="41997"/>
                </a:lnTo>
                <a:lnTo>
                  <a:pt x="4175" y="44777"/>
                </a:lnTo>
                <a:lnTo>
                  <a:pt x="6245" y="46977"/>
                </a:lnTo>
                <a:lnTo>
                  <a:pt x="10843" y="50860"/>
                </a:lnTo>
                <a:lnTo>
                  <a:pt x="13867" y="51967"/>
                </a:lnTo>
                <a:lnTo>
                  <a:pt x="16890" y="53085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5" y="53492"/>
                </a:lnTo>
                <a:lnTo>
                  <a:pt x="33004" y="52791"/>
                </a:lnTo>
                <a:lnTo>
                  <a:pt x="36360" y="51967"/>
                </a:lnTo>
                <a:lnTo>
                  <a:pt x="39179" y="51092"/>
                </a:lnTo>
                <a:lnTo>
                  <a:pt x="42682" y="48309"/>
                </a:lnTo>
                <a:lnTo>
                  <a:pt x="4287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4" y="43103"/>
                </a:lnTo>
                <a:lnTo>
                  <a:pt x="11555" y="40003"/>
                </a:lnTo>
                <a:lnTo>
                  <a:pt x="10109" y="35965"/>
                </a:lnTo>
                <a:lnTo>
                  <a:pt x="9281" y="31342"/>
                </a:lnTo>
                <a:lnTo>
                  <a:pt x="9281" y="28649"/>
                </a:lnTo>
                <a:lnTo>
                  <a:pt x="41440" y="28649"/>
                </a:lnTo>
                <a:lnTo>
                  <a:pt x="43865" y="27735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54">
                <a:moveTo>
                  <a:pt x="9359" y="20088"/>
                </a:moveTo>
                <a:lnTo>
                  <a:pt x="10325" y="16355"/>
                </a:lnTo>
                <a:lnTo>
                  <a:pt x="11808" y="12913"/>
                </a:lnTo>
                <a:lnTo>
                  <a:pt x="15466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7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1" y="619"/>
                </a:lnTo>
                <a:lnTo>
                  <a:pt x="13727" y="1865"/>
                </a:lnTo>
                <a:lnTo>
                  <a:pt x="10833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537011" y="4678980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63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7" y="9194"/>
                </a:lnTo>
                <a:lnTo>
                  <a:pt x="18366" y="7546"/>
                </a:lnTo>
                <a:lnTo>
                  <a:pt x="24767" y="7546"/>
                </a:lnTo>
                <a:lnTo>
                  <a:pt x="28130" y="8435"/>
                </a:lnTo>
                <a:lnTo>
                  <a:pt x="3205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35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5001"/>
                </a:lnTo>
                <a:lnTo>
                  <a:pt x="586" y="18454"/>
                </a:lnTo>
                <a:lnTo>
                  <a:pt x="0" y="22593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9"/>
                </a:lnTo>
                <a:lnTo>
                  <a:pt x="5615" y="46789"/>
                </a:lnTo>
                <a:lnTo>
                  <a:pt x="9705" y="50713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46" y="53607"/>
                </a:lnTo>
                <a:lnTo>
                  <a:pt x="26697" y="53111"/>
                </a:lnTo>
                <a:lnTo>
                  <a:pt x="29757" y="52377"/>
                </a:lnTo>
                <a:lnTo>
                  <a:pt x="32461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5" y="41950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9" y="45468"/>
                </a:lnTo>
                <a:lnTo>
                  <a:pt x="15433" y="43906"/>
                </a:lnTo>
                <a:lnTo>
                  <a:pt x="12856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582810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6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900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11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627598" y="4659562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2" y="8888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9"/>
                </a:lnTo>
                <a:lnTo>
                  <a:pt x="10692" y="1840"/>
                </a:lnTo>
                <a:lnTo>
                  <a:pt x="7693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652571" y="467893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4"/>
                </a:moveTo>
                <a:lnTo>
                  <a:pt x="9591" y="21347"/>
                </a:lnTo>
                <a:lnTo>
                  <a:pt x="10187" y="18985"/>
                </a:lnTo>
                <a:lnTo>
                  <a:pt x="11710" y="14593"/>
                </a:lnTo>
                <a:lnTo>
                  <a:pt x="14188" y="11163"/>
                </a:lnTo>
                <a:lnTo>
                  <a:pt x="17693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88"/>
                </a:lnTo>
                <a:lnTo>
                  <a:pt x="48312" y="33958"/>
                </a:lnTo>
                <a:lnTo>
                  <a:pt x="48834" y="30289"/>
                </a:lnTo>
                <a:lnTo>
                  <a:pt x="48834" y="22226"/>
                </a:lnTo>
                <a:lnTo>
                  <a:pt x="48337" y="18553"/>
                </a:lnTo>
                <a:lnTo>
                  <a:pt x="47346" y="15292"/>
                </a:lnTo>
                <a:lnTo>
                  <a:pt x="46357" y="12038"/>
                </a:lnTo>
                <a:lnTo>
                  <a:pt x="44856" y="9269"/>
                </a:lnTo>
                <a:lnTo>
                  <a:pt x="42865" y="6997"/>
                </a:lnTo>
                <a:lnTo>
                  <a:pt x="38394" y="2973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51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75" y="38353"/>
                </a:lnTo>
                <a:lnTo>
                  <a:pt x="2452" y="41605"/>
                </a:lnTo>
                <a:lnTo>
                  <a:pt x="3924" y="44372"/>
                </a:lnTo>
                <a:lnTo>
                  <a:pt x="5918" y="46658"/>
                </a:lnTo>
                <a:lnTo>
                  <a:pt x="10403" y="50672"/>
                </a:lnTo>
                <a:lnTo>
                  <a:pt x="10022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4" h="53657">
                <a:moveTo>
                  <a:pt x="26964" y="46114"/>
                </a:moveTo>
                <a:lnTo>
                  <a:pt x="21452" y="46114"/>
                </a:lnTo>
                <a:lnTo>
                  <a:pt x="17106" y="44578"/>
                </a:lnTo>
                <a:lnTo>
                  <a:pt x="13641" y="42137"/>
                </a:lnTo>
                <a:lnTo>
                  <a:pt x="11343" y="38634"/>
                </a:lnTo>
                <a:lnTo>
                  <a:pt x="10022" y="34227"/>
                </a:lnTo>
                <a:lnTo>
                  <a:pt x="10403" y="50672"/>
                </a:lnTo>
                <a:lnTo>
                  <a:pt x="13374" y="51868"/>
                </a:lnTo>
                <a:lnTo>
                  <a:pt x="16372" y="53059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2" y="51626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41"/>
                </a:lnTo>
                <a:lnTo>
                  <a:pt x="34711" y="42443"/>
                </a:lnTo>
                <a:lnTo>
                  <a:pt x="31179" y="44703"/>
                </a:lnTo>
                <a:lnTo>
                  <a:pt x="26964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716957" y="467893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8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6"/>
                </a:lnTo>
                <a:lnTo>
                  <a:pt x="41756" y="15022"/>
                </a:lnTo>
                <a:lnTo>
                  <a:pt x="40561" y="10082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6"/>
                </a:lnTo>
                <a:lnTo>
                  <a:pt x="8074" y="8887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2"/>
                </a:lnTo>
                <a:lnTo>
                  <a:pt x="18248" y="8545"/>
                </a:lnTo>
                <a:lnTo>
                  <a:pt x="22730" y="7746"/>
                </a:lnTo>
                <a:lnTo>
                  <a:pt x="25995" y="8088"/>
                </a:lnTo>
                <a:lnTo>
                  <a:pt x="28637" y="9384"/>
                </a:lnTo>
                <a:lnTo>
                  <a:pt x="31380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769355" y="4651786"/>
            <a:ext cx="41565" cy="95022"/>
          </a:xfrm>
          <a:custGeom>
            <a:avLst/>
            <a:gdLst/>
            <a:ahLst/>
            <a:cxnLst/>
            <a:rect l="l" t="t" r="r" b="b"/>
            <a:pathLst>
              <a:path w="41565" h="95022">
                <a:moveTo>
                  <a:pt x="8737" y="92852"/>
                </a:moveTo>
                <a:lnTo>
                  <a:pt x="41565" y="2833"/>
                </a:lnTo>
                <a:lnTo>
                  <a:pt x="41134" y="713"/>
                </a:lnTo>
                <a:lnTo>
                  <a:pt x="38455" y="0"/>
                </a:lnTo>
                <a:lnTo>
                  <a:pt x="35596" y="90"/>
                </a:lnTo>
                <a:lnTo>
                  <a:pt x="32828" y="2171"/>
                </a:lnTo>
                <a:lnTo>
                  <a:pt x="0" y="92189"/>
                </a:lnTo>
                <a:lnTo>
                  <a:pt x="382" y="94284"/>
                </a:lnTo>
                <a:lnTo>
                  <a:pt x="3110" y="95022"/>
                </a:lnTo>
                <a:lnTo>
                  <a:pt x="5943" y="94907"/>
                </a:lnTo>
                <a:lnTo>
                  <a:pt x="8737" y="928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22365" y="4678927"/>
            <a:ext cx="44921" cy="72349"/>
          </a:xfrm>
          <a:custGeom>
            <a:avLst/>
            <a:gdLst/>
            <a:ahLst/>
            <a:cxnLst/>
            <a:rect l="l" t="t" r="r" b="b"/>
            <a:pathLst>
              <a:path w="44921" h="72349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10" y="13665"/>
                </a:lnTo>
                <a:lnTo>
                  <a:pt x="34697" y="17550"/>
                </a:lnTo>
                <a:lnTo>
                  <a:pt x="35460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14"/>
                </a:lnTo>
                <a:lnTo>
                  <a:pt x="41263" y="43875"/>
                </a:lnTo>
                <a:lnTo>
                  <a:pt x="42621" y="41007"/>
                </a:lnTo>
                <a:lnTo>
                  <a:pt x="43549" y="37602"/>
                </a:lnTo>
                <a:lnTo>
                  <a:pt x="44463" y="34199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62"/>
                </a:lnTo>
                <a:lnTo>
                  <a:pt x="41972" y="10083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49">
                <a:moveTo>
                  <a:pt x="7862" y="9003"/>
                </a:moveTo>
                <a:lnTo>
                  <a:pt x="7862" y="2105"/>
                </a:lnTo>
                <a:lnTo>
                  <a:pt x="5295" y="784"/>
                </a:lnTo>
                <a:lnTo>
                  <a:pt x="2566" y="784"/>
                </a:lnTo>
                <a:lnTo>
                  <a:pt x="0" y="2451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6"/>
                </a:lnTo>
                <a:lnTo>
                  <a:pt x="10250" y="47497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19"/>
                </a:lnTo>
                <a:lnTo>
                  <a:pt x="32828" y="51724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73"/>
                </a:lnTo>
                <a:lnTo>
                  <a:pt x="31723" y="41795"/>
                </a:lnTo>
                <a:lnTo>
                  <a:pt x="28789" y="44322"/>
                </a:lnTo>
                <a:lnTo>
                  <a:pt x="25236" y="45946"/>
                </a:lnTo>
                <a:lnTo>
                  <a:pt x="20548" y="45946"/>
                </a:lnTo>
                <a:lnTo>
                  <a:pt x="15988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882694" y="4678934"/>
            <a:ext cx="28508" cy="52920"/>
          </a:xfrm>
          <a:custGeom>
            <a:avLst/>
            <a:gdLst/>
            <a:ahLst/>
            <a:cxnLst/>
            <a:rect l="l" t="t" r="r" b="b"/>
            <a:pathLst>
              <a:path w="28508" h="52920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1"/>
                </a:lnTo>
                <a:lnTo>
                  <a:pt x="28448" y="818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4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1995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919907" y="46789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9" y="21347"/>
                </a:lnTo>
                <a:lnTo>
                  <a:pt x="10184" y="18985"/>
                </a:lnTo>
                <a:lnTo>
                  <a:pt x="11710" y="14593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88"/>
                </a:lnTo>
                <a:lnTo>
                  <a:pt x="48312" y="33958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3"/>
                </a:lnTo>
                <a:lnTo>
                  <a:pt x="47346" y="15292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7"/>
                </a:lnTo>
                <a:lnTo>
                  <a:pt x="38393" y="2973"/>
                </a:lnTo>
                <a:lnTo>
                  <a:pt x="35410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7"/>
                </a:lnTo>
                <a:lnTo>
                  <a:pt x="10896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71" y="38353"/>
                </a:lnTo>
                <a:lnTo>
                  <a:pt x="2451" y="41605"/>
                </a:lnTo>
                <a:lnTo>
                  <a:pt x="3924" y="44372"/>
                </a:lnTo>
                <a:lnTo>
                  <a:pt x="5918" y="46658"/>
                </a:lnTo>
                <a:lnTo>
                  <a:pt x="10389" y="50672"/>
                </a:lnTo>
                <a:lnTo>
                  <a:pt x="10019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3" y="46114"/>
                </a:moveTo>
                <a:lnTo>
                  <a:pt x="21449" y="46114"/>
                </a:lnTo>
                <a:lnTo>
                  <a:pt x="17106" y="44578"/>
                </a:lnTo>
                <a:lnTo>
                  <a:pt x="13639" y="42137"/>
                </a:lnTo>
                <a:lnTo>
                  <a:pt x="11339" y="38634"/>
                </a:lnTo>
                <a:lnTo>
                  <a:pt x="10019" y="34227"/>
                </a:lnTo>
                <a:lnTo>
                  <a:pt x="10389" y="50672"/>
                </a:lnTo>
                <a:lnTo>
                  <a:pt x="13374" y="51868"/>
                </a:lnTo>
                <a:lnTo>
                  <a:pt x="16358" y="53059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6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79" y="44703"/>
                </a:lnTo>
                <a:lnTo>
                  <a:pt x="26963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977781" y="4666632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1"/>
                </a:lnTo>
                <a:lnTo>
                  <a:pt x="21843" y="58191"/>
                </a:lnTo>
                <a:lnTo>
                  <a:pt x="19076" y="55613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4"/>
                </a:lnTo>
                <a:lnTo>
                  <a:pt x="17358" y="1004"/>
                </a:lnTo>
                <a:lnTo>
                  <a:pt x="14716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2" y="63158"/>
                </a:lnTo>
                <a:lnTo>
                  <a:pt x="16383" y="64847"/>
                </a:lnTo>
                <a:lnTo>
                  <a:pt x="20368" y="65852"/>
                </a:lnTo>
                <a:lnTo>
                  <a:pt x="25387" y="65685"/>
                </a:lnTo>
                <a:lnTo>
                  <a:pt x="28497" y="65114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020409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27"/>
                </a:moveTo>
                <a:lnTo>
                  <a:pt x="43700" y="14119"/>
                </a:lnTo>
                <a:lnTo>
                  <a:pt x="42886" y="1131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5"/>
                </a:lnTo>
                <a:lnTo>
                  <a:pt x="30567" y="8331"/>
                </a:lnTo>
                <a:lnTo>
                  <a:pt x="32777" y="11009"/>
                </a:lnTo>
                <a:lnTo>
                  <a:pt x="34977" y="13688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88"/>
                </a:lnTo>
                <a:lnTo>
                  <a:pt x="10831" y="3111"/>
                </a:lnTo>
                <a:lnTo>
                  <a:pt x="8355" y="4899"/>
                </a:lnTo>
                <a:lnTo>
                  <a:pt x="4279" y="9573"/>
                </a:lnTo>
                <a:lnTo>
                  <a:pt x="2706" y="12406"/>
                </a:lnTo>
                <a:lnTo>
                  <a:pt x="1626" y="15758"/>
                </a:lnTo>
                <a:lnTo>
                  <a:pt x="532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1997"/>
                </a:lnTo>
                <a:lnTo>
                  <a:pt x="4179" y="44777"/>
                </a:lnTo>
                <a:lnTo>
                  <a:pt x="6234" y="46977"/>
                </a:lnTo>
                <a:lnTo>
                  <a:pt x="10831" y="50860"/>
                </a:lnTo>
                <a:lnTo>
                  <a:pt x="13855" y="51967"/>
                </a:lnTo>
                <a:lnTo>
                  <a:pt x="16879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3" y="53492"/>
                </a:lnTo>
                <a:lnTo>
                  <a:pt x="32993" y="52791"/>
                </a:lnTo>
                <a:lnTo>
                  <a:pt x="36348" y="51967"/>
                </a:lnTo>
                <a:lnTo>
                  <a:pt x="39168" y="51092"/>
                </a:lnTo>
                <a:lnTo>
                  <a:pt x="42670" y="48309"/>
                </a:lnTo>
                <a:lnTo>
                  <a:pt x="42861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69" y="31342"/>
                </a:lnTo>
                <a:lnTo>
                  <a:pt x="9269" y="28649"/>
                </a:lnTo>
                <a:lnTo>
                  <a:pt x="41438" y="28649"/>
                </a:lnTo>
                <a:lnTo>
                  <a:pt x="43854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4">
                <a:moveTo>
                  <a:pt x="9348" y="20088"/>
                </a:moveTo>
                <a:lnTo>
                  <a:pt x="10313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65"/>
                </a:lnTo>
                <a:lnTo>
                  <a:pt x="10831" y="3111"/>
                </a:lnTo>
                <a:lnTo>
                  <a:pt x="9348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078030" y="4678980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63"/>
                </a:lnTo>
                <a:lnTo>
                  <a:pt x="9324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7" y="9194"/>
                </a:lnTo>
                <a:lnTo>
                  <a:pt x="18378" y="7546"/>
                </a:lnTo>
                <a:lnTo>
                  <a:pt x="24778" y="7546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5001"/>
                </a:lnTo>
                <a:lnTo>
                  <a:pt x="586" y="18454"/>
                </a:lnTo>
                <a:lnTo>
                  <a:pt x="0" y="22593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9"/>
                </a:lnTo>
                <a:lnTo>
                  <a:pt x="5615" y="46789"/>
                </a:lnTo>
                <a:lnTo>
                  <a:pt x="9705" y="50713"/>
                </a:lnTo>
                <a:lnTo>
                  <a:pt x="12423" y="51879"/>
                </a:lnTo>
                <a:lnTo>
                  <a:pt x="15138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57" y="52377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5" y="41950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6" y="45468"/>
                </a:lnTo>
                <a:lnTo>
                  <a:pt x="15433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123828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11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2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73" y="65852"/>
                </a:lnTo>
                <a:lnTo>
                  <a:pt x="25387" y="65685"/>
                </a:lnTo>
                <a:lnTo>
                  <a:pt x="28501" y="65114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168616" y="4659562"/>
            <a:ext cx="11078" cy="72288"/>
          </a:xfrm>
          <a:custGeom>
            <a:avLst/>
            <a:gdLst/>
            <a:ahLst/>
            <a:cxnLst/>
            <a:rect l="l" t="t" r="r" b="b"/>
            <a:pathLst>
              <a:path w="11078" h="72288">
                <a:moveTo>
                  <a:pt x="0" y="5411"/>
                </a:moveTo>
                <a:lnTo>
                  <a:pt x="396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8" y="5309"/>
                </a:lnTo>
                <a:lnTo>
                  <a:pt x="10681" y="1840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8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193590" y="4678931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4" y="18985"/>
                </a:lnTo>
                <a:lnTo>
                  <a:pt x="11710" y="14593"/>
                </a:lnTo>
                <a:lnTo>
                  <a:pt x="14198" y="11163"/>
                </a:lnTo>
                <a:lnTo>
                  <a:pt x="17691" y="8891"/>
                </a:lnTo>
                <a:lnTo>
                  <a:pt x="21896" y="7480"/>
                </a:lnTo>
                <a:lnTo>
                  <a:pt x="27443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68" y="37288"/>
                </a:lnTo>
                <a:lnTo>
                  <a:pt x="48312" y="33958"/>
                </a:lnTo>
                <a:lnTo>
                  <a:pt x="48845" y="30289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8" y="15292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73" y="38353"/>
                </a:lnTo>
                <a:lnTo>
                  <a:pt x="2452" y="41605"/>
                </a:lnTo>
                <a:lnTo>
                  <a:pt x="3938" y="44372"/>
                </a:lnTo>
                <a:lnTo>
                  <a:pt x="5918" y="46658"/>
                </a:lnTo>
                <a:lnTo>
                  <a:pt x="10401" y="50672"/>
                </a:lnTo>
                <a:lnTo>
                  <a:pt x="10019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14"/>
                </a:moveTo>
                <a:lnTo>
                  <a:pt x="21449" y="46114"/>
                </a:lnTo>
                <a:lnTo>
                  <a:pt x="17106" y="44578"/>
                </a:lnTo>
                <a:lnTo>
                  <a:pt x="13641" y="42137"/>
                </a:lnTo>
                <a:lnTo>
                  <a:pt x="11339" y="38634"/>
                </a:lnTo>
                <a:lnTo>
                  <a:pt x="10019" y="34227"/>
                </a:lnTo>
                <a:lnTo>
                  <a:pt x="10401" y="50672"/>
                </a:lnTo>
                <a:lnTo>
                  <a:pt x="13384" y="51868"/>
                </a:lnTo>
                <a:lnTo>
                  <a:pt x="16369" y="53059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91" y="44703"/>
                </a:lnTo>
                <a:lnTo>
                  <a:pt x="26974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257976" y="467893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8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6"/>
                </a:lnTo>
                <a:lnTo>
                  <a:pt x="41744" y="15022"/>
                </a:lnTo>
                <a:lnTo>
                  <a:pt x="40553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52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41" y="9384"/>
                </a:lnTo>
                <a:lnTo>
                  <a:pt x="31384" y="12786"/>
                </a:lnTo>
                <a:lnTo>
                  <a:pt x="32449" y="15951"/>
                </a:lnTo>
                <a:lnTo>
                  <a:pt x="33098" y="19885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312501" y="4719394"/>
            <a:ext cx="17626" cy="27875"/>
          </a:xfrm>
          <a:custGeom>
            <a:avLst/>
            <a:gdLst/>
            <a:ahLst/>
            <a:cxnLst/>
            <a:rect l="l" t="t" r="r" b="b"/>
            <a:pathLst>
              <a:path w="17626" h="27875">
                <a:moveTo>
                  <a:pt x="17626" y="4406"/>
                </a:moveTo>
                <a:lnTo>
                  <a:pt x="17626" y="3427"/>
                </a:lnTo>
                <a:lnTo>
                  <a:pt x="15988" y="467"/>
                </a:lnTo>
                <a:lnTo>
                  <a:pt x="13370" y="0"/>
                </a:lnTo>
                <a:lnTo>
                  <a:pt x="10742" y="60"/>
                </a:lnTo>
                <a:lnTo>
                  <a:pt x="7707" y="1497"/>
                </a:lnTo>
                <a:lnTo>
                  <a:pt x="7211" y="4406"/>
                </a:lnTo>
                <a:lnTo>
                  <a:pt x="7211" y="11351"/>
                </a:lnTo>
                <a:lnTo>
                  <a:pt x="0" y="26276"/>
                </a:lnTo>
                <a:lnTo>
                  <a:pt x="1408" y="27875"/>
                </a:lnTo>
                <a:lnTo>
                  <a:pt x="4251" y="27824"/>
                </a:lnTo>
                <a:lnTo>
                  <a:pt x="6934" y="26376"/>
                </a:lnTo>
                <a:lnTo>
                  <a:pt x="14375" y="15199"/>
                </a:lnTo>
                <a:lnTo>
                  <a:pt x="15505" y="13435"/>
                </a:lnTo>
                <a:lnTo>
                  <a:pt x="16927" y="10158"/>
                </a:lnTo>
                <a:lnTo>
                  <a:pt x="17459" y="7491"/>
                </a:lnTo>
                <a:lnTo>
                  <a:pt x="17626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8185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3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4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6" y="7261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17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764842" y="481291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09"/>
                </a:lnTo>
                <a:lnTo>
                  <a:pt x="41756" y="15025"/>
                </a:lnTo>
                <a:lnTo>
                  <a:pt x="40563" y="10082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91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48" y="8559"/>
                </a:lnTo>
                <a:lnTo>
                  <a:pt x="22732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20174" y="48466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62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0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43" y="11123"/>
                </a:moveTo>
                <a:lnTo>
                  <a:pt x="37019" y="18122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5"/>
                </a:lnTo>
                <a:lnTo>
                  <a:pt x="44917" y="-54687"/>
                </a:lnTo>
                <a:lnTo>
                  <a:pt x="44676" y="-55421"/>
                </a:lnTo>
                <a:lnTo>
                  <a:pt x="42012" y="-56386"/>
                </a:lnTo>
                <a:lnTo>
                  <a:pt x="38783" y="-56386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5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603"/>
                </a:lnTo>
                <a:lnTo>
                  <a:pt x="443" y="-14224"/>
                </a:lnTo>
                <a:lnTo>
                  <a:pt x="0" y="-10439"/>
                </a:lnTo>
                <a:lnTo>
                  <a:pt x="0" y="-2692"/>
                </a:lnTo>
                <a:lnTo>
                  <a:pt x="353" y="673"/>
                </a:lnTo>
                <a:lnTo>
                  <a:pt x="1080" y="3884"/>
                </a:lnTo>
                <a:lnTo>
                  <a:pt x="1803" y="7085"/>
                </a:lnTo>
                <a:lnTo>
                  <a:pt x="2945" y="9867"/>
                </a:lnTo>
                <a:lnTo>
                  <a:pt x="4522" y="12228"/>
                </a:lnTo>
                <a:lnTo>
                  <a:pt x="8150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4" y="-14047"/>
                </a:lnTo>
                <a:lnTo>
                  <a:pt x="11123" y="-18301"/>
                </a:lnTo>
                <a:lnTo>
                  <a:pt x="13119" y="-21845"/>
                </a:lnTo>
                <a:lnTo>
                  <a:pt x="16002" y="-24372"/>
                </a:lnTo>
                <a:lnTo>
                  <a:pt x="19530" y="-25995"/>
                </a:lnTo>
                <a:lnTo>
                  <a:pt x="24268" y="-25995"/>
                </a:lnTo>
                <a:lnTo>
                  <a:pt x="28889" y="-23633"/>
                </a:lnTo>
                <a:lnTo>
                  <a:pt x="33487" y="-19759"/>
                </a:lnTo>
                <a:lnTo>
                  <a:pt x="35914" y="-16765"/>
                </a:lnTo>
                <a:lnTo>
                  <a:pt x="35914" y="2768"/>
                </a:lnTo>
                <a:lnTo>
                  <a:pt x="33159" y="6033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6"/>
                </a:lnTo>
                <a:lnTo>
                  <a:pt x="12762" y="8088"/>
                </a:lnTo>
                <a:lnTo>
                  <a:pt x="13219" y="19278"/>
                </a:lnTo>
                <a:lnTo>
                  <a:pt x="16268" y="19975"/>
                </a:lnTo>
                <a:lnTo>
                  <a:pt x="23136" y="19975"/>
                </a:lnTo>
                <a:lnTo>
                  <a:pt x="26172" y="19188"/>
                </a:lnTo>
                <a:lnTo>
                  <a:pt x="28940" y="17640"/>
                </a:lnTo>
                <a:lnTo>
                  <a:pt x="31713" y="16078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907078" y="4789990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7" y="75841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29229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24" y="1840"/>
                </a:lnTo>
                <a:lnTo>
                  <a:pt x="30532" y="623"/>
                </a:lnTo>
                <a:lnTo>
                  <a:pt x="27270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5" y="3111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2012"/>
                </a:lnTo>
                <a:lnTo>
                  <a:pt x="4165" y="44781"/>
                </a:lnTo>
                <a:lnTo>
                  <a:pt x="8294" y="49198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6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5"/>
                </a:lnTo>
                <a:lnTo>
                  <a:pt x="10835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81907" y="4813668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59"/>
                </a:moveTo>
                <a:lnTo>
                  <a:pt x="17147" y="50241"/>
                </a:lnTo>
                <a:lnTo>
                  <a:pt x="17997" y="51422"/>
                </a:lnTo>
                <a:lnTo>
                  <a:pt x="20563" y="52095"/>
                </a:lnTo>
                <a:lnTo>
                  <a:pt x="26709" y="52069"/>
                </a:lnTo>
                <a:lnTo>
                  <a:pt x="29401" y="50241"/>
                </a:lnTo>
                <a:lnTo>
                  <a:pt x="46062" y="3859"/>
                </a:lnTo>
                <a:lnTo>
                  <a:pt x="46494" y="1573"/>
                </a:lnTo>
                <a:lnTo>
                  <a:pt x="45961" y="471"/>
                </a:lnTo>
                <a:lnTo>
                  <a:pt x="43157" y="0"/>
                </a:lnTo>
                <a:lnTo>
                  <a:pt x="39956" y="90"/>
                </a:lnTo>
                <a:lnTo>
                  <a:pt x="37376" y="1738"/>
                </a:lnTo>
                <a:lnTo>
                  <a:pt x="23764" y="41997"/>
                </a:lnTo>
                <a:lnTo>
                  <a:pt x="23383" y="41997"/>
                </a:lnTo>
                <a:lnTo>
                  <a:pt x="9601" y="1738"/>
                </a:lnTo>
                <a:lnTo>
                  <a:pt x="8028" y="241"/>
                </a:lnTo>
                <a:lnTo>
                  <a:pt x="5436" y="0"/>
                </a:lnTo>
                <a:lnTo>
                  <a:pt x="2858" y="25"/>
                </a:lnTo>
                <a:lnTo>
                  <a:pt x="0" y="1295"/>
                </a:lnTo>
                <a:lnTo>
                  <a:pt x="53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35274" y="481291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82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2"/>
                </a:lnTo>
                <a:lnTo>
                  <a:pt x="9269" y="22072"/>
                </a:lnTo>
                <a:lnTo>
                  <a:pt x="9345" y="20092"/>
                </a:lnTo>
                <a:lnTo>
                  <a:pt x="10833" y="3111"/>
                </a:lnTo>
                <a:lnTo>
                  <a:pt x="8355" y="4903"/>
                </a:lnTo>
                <a:lnTo>
                  <a:pt x="4277" y="9577"/>
                </a:lnTo>
                <a:lnTo>
                  <a:pt x="2703" y="12406"/>
                </a:lnTo>
                <a:lnTo>
                  <a:pt x="1624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2"/>
                </a:lnTo>
                <a:lnTo>
                  <a:pt x="2613" y="42012"/>
                </a:lnTo>
                <a:lnTo>
                  <a:pt x="4175" y="44781"/>
                </a:lnTo>
                <a:lnTo>
                  <a:pt x="8290" y="49198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7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5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808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5"/>
                </a:lnTo>
                <a:lnTo>
                  <a:pt x="10833" y="311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94403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139778" y="4813023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36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8"/>
                </a:moveTo>
                <a:lnTo>
                  <a:pt x="0" y="59195"/>
                </a:lnTo>
                <a:lnTo>
                  <a:pt x="392" y="62816"/>
                </a:lnTo>
                <a:lnTo>
                  <a:pt x="1995" y="66042"/>
                </a:lnTo>
                <a:lnTo>
                  <a:pt x="5040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1" y="72313"/>
                </a:lnTo>
                <a:lnTo>
                  <a:pt x="26010" y="72313"/>
                </a:lnTo>
                <a:lnTo>
                  <a:pt x="29552" y="71882"/>
                </a:lnTo>
                <a:lnTo>
                  <a:pt x="32562" y="70993"/>
                </a:lnTo>
                <a:lnTo>
                  <a:pt x="35557" y="70106"/>
                </a:lnTo>
                <a:lnTo>
                  <a:pt x="39966" y="67363"/>
                </a:lnTo>
                <a:lnTo>
                  <a:pt x="43329" y="64048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4" y="51602"/>
                </a:lnTo>
                <a:lnTo>
                  <a:pt x="43610" y="48374"/>
                </a:lnTo>
                <a:lnTo>
                  <a:pt x="40967" y="45925"/>
                </a:lnTo>
                <a:lnTo>
                  <a:pt x="37731" y="43981"/>
                </a:lnTo>
                <a:lnTo>
                  <a:pt x="33677" y="42776"/>
                </a:lnTo>
                <a:lnTo>
                  <a:pt x="29030" y="42379"/>
                </a:lnTo>
                <a:lnTo>
                  <a:pt x="16278" y="41836"/>
                </a:lnTo>
                <a:lnTo>
                  <a:pt x="14324" y="41760"/>
                </a:lnTo>
                <a:lnTo>
                  <a:pt x="10411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1"/>
                </a:lnTo>
                <a:lnTo>
                  <a:pt x="35506" y="60746"/>
                </a:lnTo>
                <a:lnTo>
                  <a:pt x="32461" y="63475"/>
                </a:lnTo>
                <a:lnTo>
                  <a:pt x="29170" y="64706"/>
                </a:lnTo>
                <a:lnTo>
                  <a:pt x="25067" y="65481"/>
                </a:lnTo>
                <a:lnTo>
                  <a:pt x="18083" y="65481"/>
                </a:lnTo>
                <a:lnTo>
                  <a:pt x="14756" y="64872"/>
                </a:lnTo>
                <a:lnTo>
                  <a:pt x="12369" y="63677"/>
                </a:lnTo>
                <a:lnTo>
                  <a:pt x="8788" y="60667"/>
                </a:lnTo>
                <a:lnTo>
                  <a:pt x="8788" y="57557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0" y="33681"/>
                </a:lnTo>
                <a:lnTo>
                  <a:pt x="17981" y="34723"/>
                </a:lnTo>
                <a:lnTo>
                  <a:pt x="16013" y="2718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2"/>
                </a:lnTo>
                <a:lnTo>
                  <a:pt x="14234" y="1220"/>
                </a:lnTo>
                <a:lnTo>
                  <a:pt x="9903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1" y="22212"/>
                </a:lnTo>
                <a:lnTo>
                  <a:pt x="4558" y="25579"/>
                </a:lnTo>
                <a:lnTo>
                  <a:pt x="6567" y="28422"/>
                </a:lnTo>
                <a:lnTo>
                  <a:pt x="4100" y="31356"/>
                </a:lnTo>
                <a:lnTo>
                  <a:pt x="2297" y="34823"/>
                </a:lnTo>
                <a:lnTo>
                  <a:pt x="1840" y="39002"/>
                </a:lnTo>
                <a:lnTo>
                  <a:pt x="2272" y="42077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7" h="54648">
                <a:moveTo>
                  <a:pt x="11657" y="14912"/>
                </a:moveTo>
                <a:lnTo>
                  <a:pt x="13119" y="11099"/>
                </a:lnTo>
                <a:lnTo>
                  <a:pt x="15886" y="8280"/>
                </a:lnTo>
                <a:lnTo>
                  <a:pt x="18454" y="7114"/>
                </a:lnTo>
                <a:lnTo>
                  <a:pt x="21704" y="6833"/>
                </a:lnTo>
                <a:lnTo>
                  <a:pt x="25067" y="6833"/>
                </a:lnTo>
                <a:lnTo>
                  <a:pt x="27659" y="7762"/>
                </a:lnTo>
                <a:lnTo>
                  <a:pt x="31316" y="11480"/>
                </a:lnTo>
                <a:lnTo>
                  <a:pt x="32231" y="14084"/>
                </a:lnTo>
                <a:lnTo>
                  <a:pt x="32231" y="17414"/>
                </a:lnTo>
                <a:lnTo>
                  <a:pt x="32015" y="20181"/>
                </a:lnTo>
                <a:lnTo>
                  <a:pt x="30553" y="23940"/>
                </a:lnTo>
                <a:lnTo>
                  <a:pt x="27785" y="26697"/>
                </a:lnTo>
                <a:lnTo>
                  <a:pt x="25182" y="27814"/>
                </a:lnTo>
                <a:lnTo>
                  <a:pt x="21866" y="28106"/>
                </a:lnTo>
                <a:lnTo>
                  <a:pt x="18580" y="28106"/>
                </a:lnTo>
                <a:lnTo>
                  <a:pt x="16013" y="27180"/>
                </a:lnTo>
                <a:lnTo>
                  <a:pt x="17981" y="34723"/>
                </a:lnTo>
                <a:lnTo>
                  <a:pt x="21866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8" y="33797"/>
                </a:lnTo>
                <a:lnTo>
                  <a:pt x="33883" y="31864"/>
                </a:lnTo>
                <a:lnTo>
                  <a:pt x="37249" y="28844"/>
                </a:lnTo>
                <a:lnTo>
                  <a:pt x="39444" y="24843"/>
                </a:lnTo>
                <a:lnTo>
                  <a:pt x="40802" y="20181"/>
                </a:lnTo>
                <a:lnTo>
                  <a:pt x="40802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86" y="8140"/>
                </a:lnTo>
                <a:lnTo>
                  <a:pt x="44385" y="8140"/>
                </a:lnTo>
                <a:lnTo>
                  <a:pt x="45719" y="7291"/>
                </a:lnTo>
                <a:lnTo>
                  <a:pt x="46227" y="4547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396"/>
                </a:lnTo>
                <a:lnTo>
                  <a:pt x="24739" y="76"/>
                </a:lnTo>
                <a:lnTo>
                  <a:pt x="19112" y="0"/>
                </a:lnTo>
                <a:lnTo>
                  <a:pt x="16570" y="396"/>
                </a:lnTo>
                <a:lnTo>
                  <a:pt x="14234" y="1220"/>
                </a:lnTo>
                <a:lnTo>
                  <a:pt x="11657" y="14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194595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4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2" y="12697"/>
                </a:lnTo>
                <a:lnTo>
                  <a:pt x="38380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0"/>
                </a:lnTo>
                <a:lnTo>
                  <a:pt x="7225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15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0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250986" y="4813686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5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66" y="40147"/>
                </a:lnTo>
                <a:lnTo>
                  <a:pt x="9626" y="36972"/>
                </a:lnTo>
                <a:lnTo>
                  <a:pt x="9004" y="32957"/>
                </a:lnTo>
                <a:lnTo>
                  <a:pt x="9004" y="1663"/>
                </a:lnTo>
                <a:lnTo>
                  <a:pt x="8637" y="737"/>
                </a:lnTo>
                <a:lnTo>
                  <a:pt x="6094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40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304241" y="4813023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  <a:path w="46228" h="54648">
                <a:moveTo>
                  <a:pt x="431" y="55728"/>
                </a:moveTo>
                <a:lnTo>
                  <a:pt x="0" y="59195"/>
                </a:lnTo>
                <a:lnTo>
                  <a:pt x="396" y="62816"/>
                </a:lnTo>
                <a:lnTo>
                  <a:pt x="1995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5" y="72313"/>
                </a:lnTo>
                <a:lnTo>
                  <a:pt x="26009" y="72313"/>
                </a:lnTo>
                <a:lnTo>
                  <a:pt x="29556" y="71882"/>
                </a:lnTo>
                <a:lnTo>
                  <a:pt x="32565" y="70993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48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4" y="48374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6"/>
                </a:lnTo>
                <a:lnTo>
                  <a:pt x="29034" y="42379"/>
                </a:lnTo>
                <a:lnTo>
                  <a:pt x="16282" y="41836"/>
                </a:lnTo>
                <a:lnTo>
                  <a:pt x="14328" y="41760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095"/>
                </a:lnTo>
                <a:lnTo>
                  <a:pt x="36730" y="57341"/>
                </a:lnTo>
                <a:lnTo>
                  <a:pt x="35524" y="60746"/>
                </a:lnTo>
                <a:lnTo>
                  <a:pt x="32475" y="63475"/>
                </a:lnTo>
                <a:lnTo>
                  <a:pt x="29174" y="64706"/>
                </a:lnTo>
                <a:lnTo>
                  <a:pt x="25071" y="65481"/>
                </a:lnTo>
                <a:lnTo>
                  <a:pt x="18086" y="65481"/>
                </a:lnTo>
                <a:lnTo>
                  <a:pt x="14759" y="64872"/>
                </a:lnTo>
                <a:lnTo>
                  <a:pt x="12369" y="63677"/>
                </a:lnTo>
                <a:lnTo>
                  <a:pt x="8790" y="60667"/>
                </a:lnTo>
                <a:lnTo>
                  <a:pt x="8790" y="57557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82"/>
                </a:lnTo>
                <a:lnTo>
                  <a:pt x="14404" y="33681"/>
                </a:lnTo>
                <a:lnTo>
                  <a:pt x="17985" y="34723"/>
                </a:lnTo>
                <a:lnTo>
                  <a:pt x="16015" y="2718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61" y="14912"/>
                </a:lnTo>
                <a:lnTo>
                  <a:pt x="14253" y="1220"/>
                </a:lnTo>
                <a:lnTo>
                  <a:pt x="9907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12"/>
                </a:lnTo>
                <a:lnTo>
                  <a:pt x="4561" y="25579"/>
                </a:lnTo>
                <a:lnTo>
                  <a:pt x="6567" y="28422"/>
                </a:lnTo>
                <a:lnTo>
                  <a:pt x="4104" y="31356"/>
                </a:lnTo>
                <a:lnTo>
                  <a:pt x="2299" y="34823"/>
                </a:lnTo>
                <a:lnTo>
                  <a:pt x="1842" y="39002"/>
                </a:lnTo>
                <a:lnTo>
                  <a:pt x="2275" y="42077"/>
                </a:lnTo>
                <a:lnTo>
                  <a:pt x="3977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1" y="55728"/>
                </a:lnTo>
                <a:close/>
              </a:path>
              <a:path w="46228" h="54648">
                <a:moveTo>
                  <a:pt x="11661" y="14912"/>
                </a:moveTo>
                <a:lnTo>
                  <a:pt x="13121" y="11099"/>
                </a:lnTo>
                <a:lnTo>
                  <a:pt x="15890" y="8280"/>
                </a:lnTo>
                <a:lnTo>
                  <a:pt x="18468" y="7114"/>
                </a:lnTo>
                <a:lnTo>
                  <a:pt x="21704" y="6833"/>
                </a:lnTo>
                <a:lnTo>
                  <a:pt x="25071" y="6833"/>
                </a:lnTo>
                <a:lnTo>
                  <a:pt x="27663" y="7762"/>
                </a:lnTo>
                <a:lnTo>
                  <a:pt x="31320" y="11480"/>
                </a:lnTo>
                <a:lnTo>
                  <a:pt x="32235" y="14084"/>
                </a:lnTo>
                <a:lnTo>
                  <a:pt x="32235" y="17414"/>
                </a:lnTo>
                <a:lnTo>
                  <a:pt x="32029" y="20181"/>
                </a:lnTo>
                <a:lnTo>
                  <a:pt x="30557" y="23940"/>
                </a:lnTo>
                <a:lnTo>
                  <a:pt x="27788" y="26697"/>
                </a:lnTo>
                <a:lnTo>
                  <a:pt x="25185" y="27814"/>
                </a:lnTo>
                <a:lnTo>
                  <a:pt x="21870" y="28106"/>
                </a:lnTo>
                <a:lnTo>
                  <a:pt x="18583" y="28106"/>
                </a:lnTo>
                <a:lnTo>
                  <a:pt x="16015" y="27180"/>
                </a:lnTo>
                <a:lnTo>
                  <a:pt x="17985" y="34723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80" y="33797"/>
                </a:lnTo>
                <a:lnTo>
                  <a:pt x="33883" y="31864"/>
                </a:lnTo>
                <a:lnTo>
                  <a:pt x="37249" y="28844"/>
                </a:lnTo>
                <a:lnTo>
                  <a:pt x="39448" y="24843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72"/>
                </a:lnTo>
                <a:lnTo>
                  <a:pt x="37390" y="8140"/>
                </a:lnTo>
                <a:lnTo>
                  <a:pt x="44387" y="8140"/>
                </a:lnTo>
                <a:lnTo>
                  <a:pt x="45720" y="7291"/>
                </a:lnTo>
                <a:lnTo>
                  <a:pt x="46228" y="4547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6"/>
                </a:lnTo>
                <a:lnTo>
                  <a:pt x="24739" y="76"/>
                </a:lnTo>
                <a:lnTo>
                  <a:pt x="19127" y="0"/>
                </a:lnTo>
                <a:lnTo>
                  <a:pt x="16574" y="396"/>
                </a:lnTo>
                <a:lnTo>
                  <a:pt x="14253" y="1220"/>
                </a:lnTo>
                <a:lnTo>
                  <a:pt x="11661" y="14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361283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3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1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387779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6" y="15025"/>
                </a:lnTo>
                <a:lnTo>
                  <a:pt x="40551" y="10082"/>
                </a:lnTo>
                <a:lnTo>
                  <a:pt x="38200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891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440767" y="4813023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  <a:path w="46228" h="54648">
                <a:moveTo>
                  <a:pt x="431" y="55728"/>
                </a:moveTo>
                <a:lnTo>
                  <a:pt x="0" y="59195"/>
                </a:lnTo>
                <a:lnTo>
                  <a:pt x="392" y="62816"/>
                </a:lnTo>
                <a:lnTo>
                  <a:pt x="1995" y="66042"/>
                </a:lnTo>
                <a:lnTo>
                  <a:pt x="504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1" y="72313"/>
                </a:lnTo>
                <a:lnTo>
                  <a:pt x="26010" y="72313"/>
                </a:lnTo>
                <a:lnTo>
                  <a:pt x="29552" y="71882"/>
                </a:lnTo>
                <a:lnTo>
                  <a:pt x="32562" y="70993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48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8" y="51602"/>
                </a:lnTo>
                <a:lnTo>
                  <a:pt x="43610" y="48374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6"/>
                </a:lnTo>
                <a:lnTo>
                  <a:pt x="29030" y="42379"/>
                </a:lnTo>
                <a:lnTo>
                  <a:pt x="16282" y="41836"/>
                </a:lnTo>
                <a:lnTo>
                  <a:pt x="14324" y="41760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1"/>
                </a:lnTo>
                <a:lnTo>
                  <a:pt x="35521" y="60746"/>
                </a:lnTo>
                <a:lnTo>
                  <a:pt x="32476" y="63475"/>
                </a:lnTo>
                <a:lnTo>
                  <a:pt x="29170" y="64706"/>
                </a:lnTo>
                <a:lnTo>
                  <a:pt x="25071" y="65481"/>
                </a:lnTo>
                <a:lnTo>
                  <a:pt x="18087" y="65481"/>
                </a:lnTo>
                <a:lnTo>
                  <a:pt x="14756" y="64872"/>
                </a:lnTo>
                <a:lnTo>
                  <a:pt x="12369" y="63677"/>
                </a:lnTo>
                <a:lnTo>
                  <a:pt x="8788" y="60667"/>
                </a:lnTo>
                <a:lnTo>
                  <a:pt x="8788" y="57557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00" y="33681"/>
                </a:lnTo>
                <a:lnTo>
                  <a:pt x="17981" y="34723"/>
                </a:lnTo>
                <a:lnTo>
                  <a:pt x="16017" y="2718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2"/>
                </a:lnTo>
                <a:lnTo>
                  <a:pt x="14249" y="1220"/>
                </a:lnTo>
                <a:lnTo>
                  <a:pt x="990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12"/>
                </a:lnTo>
                <a:lnTo>
                  <a:pt x="4558" y="25579"/>
                </a:lnTo>
                <a:lnTo>
                  <a:pt x="6567" y="28422"/>
                </a:lnTo>
                <a:lnTo>
                  <a:pt x="4100" y="31356"/>
                </a:lnTo>
                <a:lnTo>
                  <a:pt x="2301" y="34823"/>
                </a:lnTo>
                <a:lnTo>
                  <a:pt x="1844" y="39002"/>
                </a:lnTo>
                <a:lnTo>
                  <a:pt x="2272" y="42077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54648">
                <a:moveTo>
                  <a:pt x="11657" y="14912"/>
                </a:moveTo>
                <a:lnTo>
                  <a:pt x="13119" y="11099"/>
                </a:lnTo>
                <a:lnTo>
                  <a:pt x="15887" y="8280"/>
                </a:lnTo>
                <a:lnTo>
                  <a:pt x="18464" y="7114"/>
                </a:lnTo>
                <a:lnTo>
                  <a:pt x="21704" y="6833"/>
                </a:lnTo>
                <a:lnTo>
                  <a:pt x="25071" y="6833"/>
                </a:lnTo>
                <a:lnTo>
                  <a:pt x="27659" y="7762"/>
                </a:lnTo>
                <a:lnTo>
                  <a:pt x="31316" y="11480"/>
                </a:lnTo>
                <a:lnTo>
                  <a:pt x="32231" y="14084"/>
                </a:lnTo>
                <a:lnTo>
                  <a:pt x="32231" y="17414"/>
                </a:lnTo>
                <a:lnTo>
                  <a:pt x="32029" y="20181"/>
                </a:lnTo>
                <a:lnTo>
                  <a:pt x="30557" y="23940"/>
                </a:lnTo>
                <a:lnTo>
                  <a:pt x="27788" y="26697"/>
                </a:lnTo>
                <a:lnTo>
                  <a:pt x="25185" y="27814"/>
                </a:lnTo>
                <a:lnTo>
                  <a:pt x="21870" y="28106"/>
                </a:lnTo>
                <a:lnTo>
                  <a:pt x="18580" y="28106"/>
                </a:lnTo>
                <a:lnTo>
                  <a:pt x="16017" y="27180"/>
                </a:lnTo>
                <a:lnTo>
                  <a:pt x="17981" y="34723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78" y="33797"/>
                </a:lnTo>
                <a:lnTo>
                  <a:pt x="33883" y="31864"/>
                </a:lnTo>
                <a:lnTo>
                  <a:pt x="37249" y="28844"/>
                </a:lnTo>
                <a:lnTo>
                  <a:pt x="39444" y="24843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40"/>
                </a:lnTo>
                <a:lnTo>
                  <a:pt x="44387" y="8140"/>
                </a:lnTo>
                <a:lnTo>
                  <a:pt x="45719" y="7291"/>
                </a:lnTo>
                <a:lnTo>
                  <a:pt x="46228" y="4547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6"/>
                </a:lnTo>
                <a:lnTo>
                  <a:pt x="24739" y="76"/>
                </a:lnTo>
                <a:lnTo>
                  <a:pt x="19127" y="0"/>
                </a:lnTo>
                <a:lnTo>
                  <a:pt x="16574" y="396"/>
                </a:lnTo>
                <a:lnTo>
                  <a:pt x="14249" y="1220"/>
                </a:lnTo>
                <a:lnTo>
                  <a:pt x="11657" y="14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20388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49" y="7214"/>
                </a:lnTo>
                <a:lnTo>
                  <a:pt x="1573" y="10717"/>
                </a:lnTo>
                <a:lnTo>
                  <a:pt x="1195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65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8" y="51941"/>
                </a:lnTo>
                <a:lnTo>
                  <a:pt x="29246" y="49593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30" y="26633"/>
                </a:lnTo>
                <a:lnTo>
                  <a:pt x="25222" y="25121"/>
                </a:lnTo>
                <a:lnTo>
                  <a:pt x="22176" y="23811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94"/>
                </a:lnTo>
                <a:lnTo>
                  <a:pt x="10339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3" y="8356"/>
                </a:lnTo>
                <a:lnTo>
                  <a:pt x="29246" y="10095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61799" y="4813668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2" y="3467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60"/>
                </a:lnTo>
                <a:lnTo>
                  <a:pt x="13500" y="71398"/>
                </a:lnTo>
                <a:lnTo>
                  <a:pt x="16355" y="71629"/>
                </a:lnTo>
                <a:lnTo>
                  <a:pt x="19504" y="71474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5"/>
                </a:lnTo>
                <a:lnTo>
                  <a:pt x="45645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93"/>
                </a:lnTo>
                <a:lnTo>
                  <a:pt x="23735" y="41287"/>
                </a:lnTo>
                <a:lnTo>
                  <a:pt x="23568" y="41287"/>
                </a:lnTo>
                <a:lnTo>
                  <a:pt x="9626" y="2119"/>
                </a:lnTo>
                <a:lnTo>
                  <a:pt x="8953" y="737"/>
                </a:lnTo>
                <a:lnTo>
                  <a:pt x="6245" y="25"/>
                </a:lnTo>
                <a:lnTo>
                  <a:pt x="3225" y="0"/>
                </a:lnTo>
                <a:lnTo>
                  <a:pt x="0" y="902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15003" y="4812915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67"/>
                </a:lnTo>
                <a:lnTo>
                  <a:pt x="3045" y="7214"/>
                </a:lnTo>
                <a:lnTo>
                  <a:pt x="1573" y="10717"/>
                </a:lnTo>
                <a:lnTo>
                  <a:pt x="1192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89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67" y="30798"/>
                </a:lnTo>
                <a:lnTo>
                  <a:pt x="20711" y="31990"/>
                </a:lnTo>
                <a:lnTo>
                  <a:pt x="23966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1" y="52222"/>
                </a:lnTo>
                <a:lnTo>
                  <a:pt x="8878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8" y="53658"/>
                </a:lnTo>
                <a:lnTo>
                  <a:pt x="20815" y="53313"/>
                </a:lnTo>
                <a:lnTo>
                  <a:pt x="25524" y="51941"/>
                </a:lnTo>
                <a:lnTo>
                  <a:pt x="29246" y="49593"/>
                </a:lnTo>
                <a:lnTo>
                  <a:pt x="32256" y="46610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29"/>
                </a:lnTo>
                <a:lnTo>
                  <a:pt x="28232" y="26633"/>
                </a:lnTo>
                <a:lnTo>
                  <a:pt x="25222" y="25121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3" y="13994"/>
                </a:lnTo>
                <a:lnTo>
                  <a:pt x="10336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2" y="6948"/>
                </a:lnTo>
                <a:lnTo>
                  <a:pt x="22096" y="7136"/>
                </a:lnTo>
                <a:lnTo>
                  <a:pt x="25881" y="8356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56224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7" y="60440"/>
                </a:lnTo>
                <a:lnTo>
                  <a:pt x="13093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2" y="63082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96944" y="481291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9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6" y="42012"/>
                </a:lnTo>
                <a:lnTo>
                  <a:pt x="4164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74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6" y="1865"/>
                </a:lnTo>
                <a:lnTo>
                  <a:pt x="10831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56073" y="4812912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195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25"/>
                </a:lnTo>
                <a:lnTo>
                  <a:pt x="71031" y="10082"/>
                </a:lnTo>
                <a:lnTo>
                  <a:pt x="68770" y="6069"/>
                </a:lnTo>
                <a:lnTo>
                  <a:pt x="65721" y="2757"/>
                </a:lnTo>
                <a:lnTo>
                  <a:pt x="61455" y="546"/>
                </a:lnTo>
                <a:lnTo>
                  <a:pt x="58812" y="0"/>
                </a:lnTo>
                <a:lnTo>
                  <a:pt x="55676" y="0"/>
                </a:lnTo>
                <a:lnTo>
                  <a:pt x="53070" y="179"/>
                </a:lnTo>
                <a:lnTo>
                  <a:pt x="50507" y="852"/>
                </a:lnTo>
                <a:lnTo>
                  <a:pt x="47825" y="2170"/>
                </a:lnTo>
                <a:lnTo>
                  <a:pt x="45057" y="3912"/>
                </a:lnTo>
                <a:lnTo>
                  <a:pt x="42137" y="6389"/>
                </a:lnTo>
                <a:lnTo>
                  <a:pt x="38962" y="9665"/>
                </a:lnTo>
                <a:lnTo>
                  <a:pt x="36791" y="5716"/>
                </a:lnTo>
                <a:lnTo>
                  <a:pt x="33641" y="2680"/>
                </a:lnTo>
                <a:lnTo>
                  <a:pt x="30987" y="1179"/>
                </a:lnTo>
                <a:lnTo>
                  <a:pt x="27773" y="229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7"/>
                </a:lnTo>
                <a:lnTo>
                  <a:pt x="15796" y="10147"/>
                </a:lnTo>
                <a:lnTo>
                  <a:pt x="19961" y="7760"/>
                </a:lnTo>
                <a:lnTo>
                  <a:pt x="23698" y="7760"/>
                </a:lnTo>
                <a:lnTo>
                  <a:pt x="26337" y="8726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54"/>
                </a:lnTo>
                <a:lnTo>
                  <a:pt x="31747" y="21588"/>
                </a:lnTo>
                <a:lnTo>
                  <a:pt x="31747" y="51271"/>
                </a:lnTo>
                <a:lnTo>
                  <a:pt x="32064" y="52195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7"/>
                </a:lnTo>
                <a:lnTo>
                  <a:pt x="47558" y="10147"/>
                </a:lnTo>
                <a:lnTo>
                  <a:pt x="51713" y="7760"/>
                </a:lnTo>
                <a:lnTo>
                  <a:pt x="55435" y="7760"/>
                </a:lnTo>
                <a:lnTo>
                  <a:pt x="58113" y="8726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841699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5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7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17" y="37299"/>
                </a:lnTo>
                <a:lnTo>
                  <a:pt x="25477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5" y="49593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30" y="26633"/>
                </a:lnTo>
                <a:lnTo>
                  <a:pt x="25220" y="25121"/>
                </a:lnTo>
                <a:lnTo>
                  <a:pt x="2217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4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95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889313" y="4853393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85" y="406"/>
                </a:lnTo>
                <a:lnTo>
                  <a:pt x="5918" y="0"/>
                </a:lnTo>
                <a:lnTo>
                  <a:pt x="1281" y="1259"/>
                </a:lnTo>
                <a:lnTo>
                  <a:pt x="0" y="3837"/>
                </a:lnTo>
                <a:lnTo>
                  <a:pt x="0" y="8892"/>
                </a:lnTo>
                <a:lnTo>
                  <a:pt x="2080" y="12218"/>
                </a:lnTo>
                <a:lnTo>
                  <a:pt x="5753" y="12636"/>
                </a:lnTo>
                <a:lnTo>
                  <a:pt x="10389" y="11355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708567" y="5062273"/>
            <a:ext cx="62787" cy="72262"/>
          </a:xfrm>
          <a:custGeom>
            <a:avLst/>
            <a:gdLst/>
            <a:ahLst/>
            <a:cxnLst/>
            <a:rect l="l" t="t" r="r" b="b"/>
            <a:pathLst>
              <a:path w="62787" h="72262">
                <a:moveTo>
                  <a:pt x="9878" y="32129"/>
                </a:moveTo>
                <a:lnTo>
                  <a:pt x="10248" y="28587"/>
                </a:lnTo>
                <a:lnTo>
                  <a:pt x="10982" y="25196"/>
                </a:lnTo>
                <a:lnTo>
                  <a:pt x="11734" y="21819"/>
                </a:lnTo>
                <a:lnTo>
                  <a:pt x="12952" y="18860"/>
                </a:lnTo>
                <a:lnTo>
                  <a:pt x="14679" y="16333"/>
                </a:lnTo>
                <a:lnTo>
                  <a:pt x="16393" y="13792"/>
                </a:lnTo>
                <a:lnTo>
                  <a:pt x="18618" y="11771"/>
                </a:lnTo>
                <a:lnTo>
                  <a:pt x="21372" y="10260"/>
                </a:lnTo>
                <a:lnTo>
                  <a:pt x="24116" y="8726"/>
                </a:lnTo>
                <a:lnTo>
                  <a:pt x="27506" y="7974"/>
                </a:lnTo>
                <a:lnTo>
                  <a:pt x="35595" y="7974"/>
                </a:lnTo>
                <a:lnTo>
                  <a:pt x="39001" y="8686"/>
                </a:lnTo>
                <a:lnTo>
                  <a:pt x="41744" y="10083"/>
                </a:lnTo>
                <a:lnTo>
                  <a:pt x="44488" y="11494"/>
                </a:lnTo>
                <a:lnTo>
                  <a:pt x="46683" y="13460"/>
                </a:lnTo>
                <a:lnTo>
                  <a:pt x="49974" y="18489"/>
                </a:lnTo>
                <a:lnTo>
                  <a:pt x="51140" y="21449"/>
                </a:lnTo>
                <a:lnTo>
                  <a:pt x="51854" y="24879"/>
                </a:lnTo>
                <a:lnTo>
                  <a:pt x="52552" y="28295"/>
                </a:lnTo>
                <a:lnTo>
                  <a:pt x="52908" y="31990"/>
                </a:lnTo>
                <a:lnTo>
                  <a:pt x="52908" y="39776"/>
                </a:lnTo>
                <a:lnTo>
                  <a:pt x="52537" y="43369"/>
                </a:lnTo>
                <a:lnTo>
                  <a:pt x="51828" y="46775"/>
                </a:lnTo>
                <a:lnTo>
                  <a:pt x="51104" y="50166"/>
                </a:lnTo>
                <a:lnTo>
                  <a:pt x="49884" y="53160"/>
                </a:lnTo>
                <a:lnTo>
                  <a:pt x="48196" y="55753"/>
                </a:lnTo>
                <a:lnTo>
                  <a:pt x="46493" y="58345"/>
                </a:lnTo>
                <a:lnTo>
                  <a:pt x="44258" y="60389"/>
                </a:lnTo>
                <a:lnTo>
                  <a:pt x="41478" y="61912"/>
                </a:lnTo>
                <a:lnTo>
                  <a:pt x="38695" y="63425"/>
                </a:lnTo>
                <a:lnTo>
                  <a:pt x="35253" y="64184"/>
                </a:lnTo>
                <a:lnTo>
                  <a:pt x="27063" y="64184"/>
                </a:lnTo>
                <a:lnTo>
                  <a:pt x="23633" y="63486"/>
                </a:lnTo>
                <a:lnTo>
                  <a:pt x="25436" y="72262"/>
                </a:lnTo>
                <a:lnTo>
                  <a:pt x="36067" y="72262"/>
                </a:lnTo>
                <a:lnTo>
                  <a:pt x="40755" y="71413"/>
                </a:lnTo>
                <a:lnTo>
                  <a:pt x="44764" y="69684"/>
                </a:lnTo>
                <a:lnTo>
                  <a:pt x="48779" y="67981"/>
                </a:lnTo>
                <a:lnTo>
                  <a:pt x="52120" y="65505"/>
                </a:lnTo>
                <a:lnTo>
                  <a:pt x="54773" y="62304"/>
                </a:lnTo>
                <a:lnTo>
                  <a:pt x="57440" y="59104"/>
                </a:lnTo>
                <a:lnTo>
                  <a:pt x="59435" y="55231"/>
                </a:lnTo>
                <a:lnTo>
                  <a:pt x="60766" y="50673"/>
                </a:lnTo>
                <a:lnTo>
                  <a:pt x="62113" y="46112"/>
                </a:lnTo>
                <a:lnTo>
                  <a:pt x="62787" y="40996"/>
                </a:lnTo>
                <a:lnTo>
                  <a:pt x="62787" y="29641"/>
                </a:lnTo>
                <a:lnTo>
                  <a:pt x="62163" y="24598"/>
                </a:lnTo>
                <a:lnTo>
                  <a:pt x="60907" y="20206"/>
                </a:lnTo>
                <a:lnTo>
                  <a:pt x="59662" y="15811"/>
                </a:lnTo>
                <a:lnTo>
                  <a:pt x="57758" y="12117"/>
                </a:lnTo>
                <a:lnTo>
                  <a:pt x="55219" y="9143"/>
                </a:lnTo>
                <a:lnTo>
                  <a:pt x="52666" y="6145"/>
                </a:lnTo>
                <a:lnTo>
                  <a:pt x="49466" y="3887"/>
                </a:lnTo>
                <a:lnTo>
                  <a:pt x="45629" y="2336"/>
                </a:lnTo>
                <a:lnTo>
                  <a:pt x="41795" y="773"/>
                </a:lnTo>
                <a:lnTo>
                  <a:pt x="37298" y="0"/>
                </a:lnTo>
                <a:lnTo>
                  <a:pt x="26769" y="0"/>
                </a:lnTo>
                <a:lnTo>
                  <a:pt x="22085" y="849"/>
                </a:lnTo>
                <a:lnTo>
                  <a:pt x="18070" y="2566"/>
                </a:lnTo>
                <a:lnTo>
                  <a:pt x="14057" y="4291"/>
                </a:lnTo>
                <a:lnTo>
                  <a:pt x="10706" y="6732"/>
                </a:lnTo>
                <a:lnTo>
                  <a:pt x="8037" y="9893"/>
                </a:lnTo>
                <a:lnTo>
                  <a:pt x="5359" y="13056"/>
                </a:lnTo>
                <a:lnTo>
                  <a:pt x="3351" y="16902"/>
                </a:lnTo>
                <a:lnTo>
                  <a:pt x="2004" y="21423"/>
                </a:lnTo>
                <a:lnTo>
                  <a:pt x="673" y="25944"/>
                </a:lnTo>
                <a:lnTo>
                  <a:pt x="0" y="30974"/>
                </a:lnTo>
                <a:lnTo>
                  <a:pt x="0" y="42303"/>
                </a:lnTo>
                <a:lnTo>
                  <a:pt x="622" y="47407"/>
                </a:lnTo>
                <a:lnTo>
                  <a:pt x="1838" y="51865"/>
                </a:lnTo>
                <a:lnTo>
                  <a:pt x="3073" y="56325"/>
                </a:lnTo>
                <a:lnTo>
                  <a:pt x="4952" y="60044"/>
                </a:lnTo>
                <a:lnTo>
                  <a:pt x="7466" y="63042"/>
                </a:lnTo>
                <a:lnTo>
                  <a:pt x="9982" y="66052"/>
                </a:lnTo>
                <a:lnTo>
                  <a:pt x="13157" y="68338"/>
                </a:lnTo>
                <a:lnTo>
                  <a:pt x="11595" y="50723"/>
                </a:lnTo>
                <a:lnTo>
                  <a:pt x="10906" y="47256"/>
                </a:lnTo>
                <a:lnTo>
                  <a:pt x="10223" y="43775"/>
                </a:lnTo>
                <a:lnTo>
                  <a:pt x="9878" y="39978"/>
                </a:lnTo>
                <a:lnTo>
                  <a:pt x="9878" y="32129"/>
                </a:lnTo>
                <a:close/>
              </a:path>
              <a:path w="62787" h="72262">
                <a:moveTo>
                  <a:pt x="12750" y="53722"/>
                </a:moveTo>
                <a:lnTo>
                  <a:pt x="11595" y="50723"/>
                </a:lnTo>
                <a:lnTo>
                  <a:pt x="13157" y="68338"/>
                </a:lnTo>
                <a:lnTo>
                  <a:pt x="17016" y="69912"/>
                </a:lnTo>
                <a:lnTo>
                  <a:pt x="20864" y="71488"/>
                </a:lnTo>
                <a:lnTo>
                  <a:pt x="25436" y="72262"/>
                </a:lnTo>
                <a:lnTo>
                  <a:pt x="23633" y="63486"/>
                </a:lnTo>
                <a:lnTo>
                  <a:pt x="20904" y="62103"/>
                </a:lnTo>
                <a:lnTo>
                  <a:pt x="18172" y="60707"/>
                </a:lnTo>
                <a:lnTo>
                  <a:pt x="16001" y="58751"/>
                </a:lnTo>
                <a:lnTo>
                  <a:pt x="12750" y="53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91244" y="5081666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5"/>
                </a:lnTo>
                <a:lnTo>
                  <a:pt x="19317" y="45172"/>
                </a:lnTo>
                <a:lnTo>
                  <a:pt x="16052" y="44842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4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8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796"/>
                </a:lnTo>
                <a:lnTo>
                  <a:pt x="3848" y="46822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93"/>
                </a:lnTo>
                <a:lnTo>
                  <a:pt x="42101" y="1648"/>
                </a:lnTo>
                <a:lnTo>
                  <a:pt x="41860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55649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924757" y="5081644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48"/>
                </a:moveTo>
                <a:lnTo>
                  <a:pt x="17147" y="50242"/>
                </a:lnTo>
                <a:lnTo>
                  <a:pt x="17997" y="51422"/>
                </a:lnTo>
                <a:lnTo>
                  <a:pt x="20563" y="52095"/>
                </a:lnTo>
                <a:lnTo>
                  <a:pt x="26709" y="52059"/>
                </a:lnTo>
                <a:lnTo>
                  <a:pt x="29401" y="50242"/>
                </a:lnTo>
                <a:lnTo>
                  <a:pt x="46062" y="3848"/>
                </a:lnTo>
                <a:lnTo>
                  <a:pt x="46494" y="1562"/>
                </a:lnTo>
                <a:lnTo>
                  <a:pt x="45961" y="457"/>
                </a:lnTo>
                <a:lnTo>
                  <a:pt x="43157" y="0"/>
                </a:lnTo>
                <a:lnTo>
                  <a:pt x="39956" y="76"/>
                </a:lnTo>
                <a:lnTo>
                  <a:pt x="37376" y="1742"/>
                </a:lnTo>
                <a:lnTo>
                  <a:pt x="23764" y="42001"/>
                </a:lnTo>
                <a:lnTo>
                  <a:pt x="23383" y="42001"/>
                </a:lnTo>
                <a:lnTo>
                  <a:pt x="9601" y="1742"/>
                </a:lnTo>
                <a:lnTo>
                  <a:pt x="8028" y="241"/>
                </a:lnTo>
                <a:lnTo>
                  <a:pt x="5436" y="0"/>
                </a:lnTo>
                <a:lnTo>
                  <a:pt x="2858" y="15"/>
                </a:lnTo>
                <a:lnTo>
                  <a:pt x="0" y="1285"/>
                </a:lnTo>
                <a:lnTo>
                  <a:pt x="533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983776" y="508087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7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37" y="46675"/>
                </a:lnTo>
                <a:lnTo>
                  <a:pt x="15454" y="46675"/>
                </a:lnTo>
                <a:lnTo>
                  <a:pt x="11584" y="44413"/>
                </a:lnTo>
                <a:lnTo>
                  <a:pt x="9169" y="40907"/>
                </a:lnTo>
                <a:close/>
              </a:path>
              <a:path w="22873" h="53658">
                <a:moveTo>
                  <a:pt x="34555" y="52909"/>
                </a:moveTo>
                <a:lnTo>
                  <a:pt x="37223" y="52960"/>
                </a:lnTo>
                <a:lnTo>
                  <a:pt x="40106" y="51333"/>
                </a:lnTo>
                <a:lnTo>
                  <a:pt x="40106" y="15354"/>
                </a:lnTo>
                <a:lnTo>
                  <a:pt x="39764" y="12701"/>
                </a:lnTo>
                <a:lnTo>
                  <a:pt x="38379" y="8143"/>
                </a:lnTo>
                <a:lnTo>
                  <a:pt x="35761" y="4699"/>
                </a:lnTo>
                <a:lnTo>
                  <a:pt x="32259" y="1995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13" y="864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52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79"/>
                </a:lnTo>
                <a:lnTo>
                  <a:pt x="22085" y="7279"/>
                </a:lnTo>
                <a:lnTo>
                  <a:pt x="25236" y="8013"/>
                </a:lnTo>
                <a:lnTo>
                  <a:pt x="27787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50"/>
                </a:lnTo>
                <a:lnTo>
                  <a:pt x="23547" y="29034"/>
                </a:lnTo>
                <a:lnTo>
                  <a:pt x="31203" y="29034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4" y="53658"/>
                </a:lnTo>
                <a:lnTo>
                  <a:pt x="22632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8" y="46443"/>
                </a:lnTo>
                <a:lnTo>
                  <a:pt x="32398" y="51333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046142" y="50579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076994" y="5081666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5"/>
                </a:lnTo>
                <a:lnTo>
                  <a:pt x="19317" y="45172"/>
                </a:lnTo>
                <a:lnTo>
                  <a:pt x="16052" y="44842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4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8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796"/>
                </a:lnTo>
                <a:lnTo>
                  <a:pt x="3848" y="46822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93"/>
                </a:lnTo>
                <a:lnTo>
                  <a:pt x="42101" y="1648"/>
                </a:lnTo>
                <a:lnTo>
                  <a:pt x="41860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138079" y="5080877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7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38" y="46675"/>
                </a:lnTo>
                <a:lnTo>
                  <a:pt x="15458" y="46675"/>
                </a:lnTo>
                <a:lnTo>
                  <a:pt x="11596" y="44413"/>
                </a:lnTo>
                <a:lnTo>
                  <a:pt x="9169" y="40907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43"/>
                </a:lnTo>
                <a:lnTo>
                  <a:pt x="35765" y="4699"/>
                </a:lnTo>
                <a:lnTo>
                  <a:pt x="32260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4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3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92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50"/>
                </a:lnTo>
                <a:lnTo>
                  <a:pt x="2354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200448" y="5057971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30" y="76417"/>
                </a:moveTo>
                <a:lnTo>
                  <a:pt x="23929" y="76568"/>
                </a:lnTo>
                <a:lnTo>
                  <a:pt x="27292" y="76568"/>
                </a:lnTo>
                <a:lnTo>
                  <a:pt x="30276" y="75934"/>
                </a:lnTo>
                <a:lnTo>
                  <a:pt x="32882" y="74674"/>
                </a:lnTo>
                <a:lnTo>
                  <a:pt x="35486" y="73407"/>
                </a:lnTo>
                <a:lnTo>
                  <a:pt x="37682" y="71578"/>
                </a:lnTo>
                <a:lnTo>
                  <a:pt x="41263" y="66815"/>
                </a:lnTo>
                <a:lnTo>
                  <a:pt x="42621" y="63917"/>
                </a:lnTo>
                <a:lnTo>
                  <a:pt x="43549" y="60529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5" y="42202"/>
                </a:lnTo>
                <a:lnTo>
                  <a:pt x="43841" y="39027"/>
                </a:lnTo>
                <a:lnTo>
                  <a:pt x="43117" y="35840"/>
                </a:lnTo>
                <a:lnTo>
                  <a:pt x="41976" y="33058"/>
                </a:lnTo>
                <a:lnTo>
                  <a:pt x="40399" y="30697"/>
                </a:lnTo>
                <a:lnTo>
                  <a:pt x="36781" y="26441"/>
                </a:lnTo>
                <a:lnTo>
                  <a:pt x="31752" y="23608"/>
                </a:lnTo>
                <a:lnTo>
                  <a:pt x="28728" y="22899"/>
                </a:lnTo>
                <a:lnTo>
                  <a:pt x="25171" y="22899"/>
                </a:lnTo>
                <a:lnTo>
                  <a:pt x="22353" y="23050"/>
                </a:lnTo>
                <a:lnTo>
                  <a:pt x="23472" y="30620"/>
                </a:lnTo>
                <a:lnTo>
                  <a:pt x="27749" y="31164"/>
                </a:lnTo>
                <a:lnTo>
                  <a:pt x="30888" y="33375"/>
                </a:lnTo>
                <a:lnTo>
                  <a:pt x="33084" y="36640"/>
                </a:lnTo>
                <a:lnTo>
                  <a:pt x="34697" y="40524"/>
                </a:lnTo>
                <a:lnTo>
                  <a:pt x="35460" y="45225"/>
                </a:lnTo>
                <a:lnTo>
                  <a:pt x="35651" y="50151"/>
                </a:lnTo>
                <a:lnTo>
                  <a:pt x="35651" y="52426"/>
                </a:lnTo>
                <a:lnTo>
                  <a:pt x="34964" y="56897"/>
                </a:lnTo>
                <a:lnTo>
                  <a:pt x="33783" y="61123"/>
                </a:lnTo>
                <a:lnTo>
                  <a:pt x="31788" y="64706"/>
                </a:lnTo>
                <a:lnTo>
                  <a:pt x="28879" y="67247"/>
                </a:lnTo>
                <a:lnTo>
                  <a:pt x="25351" y="68870"/>
                </a:lnTo>
                <a:lnTo>
                  <a:pt x="20650" y="68870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6" y="74623"/>
                </a:lnTo>
                <a:lnTo>
                  <a:pt x="18303" y="75805"/>
                </a:lnTo>
                <a:lnTo>
                  <a:pt x="20930" y="76417"/>
                </a:lnTo>
                <a:close/>
              </a:path>
              <a:path w="44921" h="76568">
                <a:moveTo>
                  <a:pt x="0" y="74192"/>
                </a:moveTo>
                <a:lnTo>
                  <a:pt x="0" y="74472"/>
                </a:lnTo>
                <a:lnTo>
                  <a:pt x="2567" y="75818"/>
                </a:lnTo>
                <a:lnTo>
                  <a:pt x="5295" y="75818"/>
                </a:lnTo>
                <a:lnTo>
                  <a:pt x="7927" y="74192"/>
                </a:lnTo>
                <a:lnTo>
                  <a:pt x="7927" y="68211"/>
                </a:lnTo>
                <a:lnTo>
                  <a:pt x="9335" y="69698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36"/>
                </a:lnTo>
                <a:lnTo>
                  <a:pt x="8953" y="59640"/>
                </a:lnTo>
                <a:lnTo>
                  <a:pt x="8953" y="40171"/>
                </a:lnTo>
                <a:lnTo>
                  <a:pt x="10375" y="38353"/>
                </a:lnTo>
                <a:lnTo>
                  <a:pt x="12967" y="35650"/>
                </a:lnTo>
                <a:lnTo>
                  <a:pt x="16600" y="32726"/>
                </a:lnTo>
                <a:lnTo>
                  <a:pt x="20041" y="31103"/>
                </a:lnTo>
                <a:lnTo>
                  <a:pt x="23472" y="30620"/>
                </a:lnTo>
                <a:lnTo>
                  <a:pt x="22353" y="23050"/>
                </a:lnTo>
                <a:lnTo>
                  <a:pt x="19749" y="23633"/>
                </a:lnTo>
                <a:lnTo>
                  <a:pt x="17147" y="24728"/>
                </a:lnTo>
                <a:lnTo>
                  <a:pt x="14516" y="26174"/>
                </a:lnTo>
                <a:lnTo>
                  <a:pt x="11800" y="28205"/>
                </a:lnTo>
                <a:lnTo>
                  <a:pt x="8953" y="30938"/>
                </a:lnTo>
                <a:lnTo>
                  <a:pt x="8953" y="1701"/>
                </a:lnTo>
                <a:lnTo>
                  <a:pt x="8737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264587" y="5057968"/>
            <a:ext cx="8952" cy="75830"/>
          </a:xfrm>
          <a:custGeom>
            <a:avLst/>
            <a:gdLst/>
            <a:ahLst/>
            <a:cxnLst/>
            <a:rect l="l" t="t" r="r" b="b"/>
            <a:pathLst>
              <a:path w="8952" h="75830">
                <a:moveTo>
                  <a:pt x="8952" y="74192"/>
                </a:moveTo>
                <a:lnTo>
                  <a:pt x="8952" y="1699"/>
                </a:lnTo>
                <a:lnTo>
                  <a:pt x="8736" y="924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30"/>
                </a:lnTo>
                <a:lnTo>
                  <a:pt x="6094" y="7583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92447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6" y="7009"/>
                </a:lnTo>
                <a:lnTo>
                  <a:pt x="30581" y="8341"/>
                </a:lnTo>
                <a:lnTo>
                  <a:pt x="32777" y="11009"/>
                </a:lnTo>
                <a:lnTo>
                  <a:pt x="34977" y="13688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79" y="9573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7" y="42009"/>
                </a:lnTo>
                <a:lnTo>
                  <a:pt x="4179" y="44777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102"/>
                </a:moveTo>
                <a:lnTo>
                  <a:pt x="10313" y="16355"/>
                </a:lnTo>
                <a:lnTo>
                  <a:pt x="11811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9" y="1865"/>
                </a:lnTo>
                <a:lnTo>
                  <a:pt x="10831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388408" y="5080877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210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82"/>
                </a:lnTo>
                <a:lnTo>
                  <a:pt x="72439" y="17665"/>
                </a:lnTo>
                <a:lnTo>
                  <a:pt x="72158" y="15038"/>
                </a:lnTo>
                <a:lnTo>
                  <a:pt x="71032" y="10083"/>
                </a:lnTo>
                <a:lnTo>
                  <a:pt x="68770" y="6070"/>
                </a:lnTo>
                <a:lnTo>
                  <a:pt x="65721" y="2768"/>
                </a:lnTo>
                <a:lnTo>
                  <a:pt x="61455" y="558"/>
                </a:lnTo>
                <a:lnTo>
                  <a:pt x="5881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64"/>
                </a:lnTo>
                <a:lnTo>
                  <a:pt x="47825" y="2171"/>
                </a:lnTo>
                <a:lnTo>
                  <a:pt x="45058" y="3924"/>
                </a:lnTo>
                <a:lnTo>
                  <a:pt x="42138" y="6386"/>
                </a:lnTo>
                <a:lnTo>
                  <a:pt x="38963" y="9663"/>
                </a:lnTo>
                <a:lnTo>
                  <a:pt x="36791" y="5727"/>
                </a:lnTo>
                <a:lnTo>
                  <a:pt x="33642" y="2693"/>
                </a:lnTo>
                <a:lnTo>
                  <a:pt x="30985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8"/>
                </a:lnTo>
                <a:lnTo>
                  <a:pt x="10833" y="5829"/>
                </a:lnTo>
                <a:lnTo>
                  <a:pt x="8089" y="8903"/>
                </a:lnTo>
                <a:lnTo>
                  <a:pt x="8089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72"/>
                </a:lnTo>
                <a:lnTo>
                  <a:pt x="15797" y="10148"/>
                </a:lnTo>
                <a:lnTo>
                  <a:pt x="19961" y="7758"/>
                </a:lnTo>
                <a:lnTo>
                  <a:pt x="23695" y="7758"/>
                </a:lnTo>
                <a:lnTo>
                  <a:pt x="26337" y="8737"/>
                </a:lnTo>
                <a:lnTo>
                  <a:pt x="29362" y="11556"/>
                </a:lnTo>
                <a:lnTo>
                  <a:pt x="30744" y="14249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4" y="52210"/>
                </a:lnTo>
                <a:lnTo>
                  <a:pt x="34643" y="52920"/>
                </a:lnTo>
                <a:lnTo>
                  <a:pt x="37782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37"/>
                </a:lnTo>
                <a:lnTo>
                  <a:pt x="61149" y="11556"/>
                </a:lnTo>
                <a:lnTo>
                  <a:pt x="62520" y="14249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480345" y="508087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7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52" y="46675"/>
                </a:lnTo>
                <a:lnTo>
                  <a:pt x="15454" y="46675"/>
                </a:lnTo>
                <a:lnTo>
                  <a:pt x="11596" y="44413"/>
                </a:lnTo>
                <a:lnTo>
                  <a:pt x="9169" y="40907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2" y="12701"/>
                </a:lnTo>
                <a:lnTo>
                  <a:pt x="38380" y="8143"/>
                </a:lnTo>
                <a:lnTo>
                  <a:pt x="35763" y="4699"/>
                </a:lnTo>
                <a:lnTo>
                  <a:pt x="32256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5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3"/>
                </a:lnTo>
                <a:lnTo>
                  <a:pt x="1118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532711" y="5061502"/>
            <a:ext cx="21653" cy="91822"/>
          </a:xfrm>
          <a:custGeom>
            <a:avLst/>
            <a:gdLst/>
            <a:ahLst/>
            <a:cxnLst/>
            <a:rect l="l" t="t" r="r" b="b"/>
            <a:pathLst>
              <a:path w="21653" h="91822">
                <a:moveTo>
                  <a:pt x="10641" y="5436"/>
                </a:moveTo>
                <a:lnTo>
                  <a:pt x="11023" y="8892"/>
                </a:lnTo>
                <a:lnTo>
                  <a:pt x="13971" y="10756"/>
                </a:lnTo>
                <a:lnTo>
                  <a:pt x="18197" y="10756"/>
                </a:lnTo>
                <a:lnTo>
                  <a:pt x="21262" y="8853"/>
                </a:lnTo>
                <a:lnTo>
                  <a:pt x="21653" y="5321"/>
                </a:lnTo>
                <a:lnTo>
                  <a:pt x="21272" y="1869"/>
                </a:lnTo>
                <a:lnTo>
                  <a:pt x="18313" y="0"/>
                </a:lnTo>
                <a:lnTo>
                  <a:pt x="14033" y="0"/>
                </a:lnTo>
                <a:lnTo>
                  <a:pt x="11023" y="1905"/>
                </a:lnTo>
                <a:lnTo>
                  <a:pt x="10641" y="5436"/>
                </a:lnTo>
                <a:close/>
              </a:path>
              <a:path w="21653" h="91822">
                <a:moveTo>
                  <a:pt x="140" y="85382"/>
                </a:moveTo>
                <a:lnTo>
                  <a:pt x="0" y="87998"/>
                </a:lnTo>
                <a:lnTo>
                  <a:pt x="688" y="90731"/>
                </a:lnTo>
                <a:lnTo>
                  <a:pt x="3290" y="91594"/>
                </a:lnTo>
                <a:lnTo>
                  <a:pt x="6249" y="91822"/>
                </a:lnTo>
                <a:lnTo>
                  <a:pt x="8812" y="91822"/>
                </a:lnTo>
                <a:lnTo>
                  <a:pt x="14616" y="89867"/>
                </a:lnTo>
                <a:lnTo>
                  <a:pt x="17258" y="87199"/>
                </a:lnTo>
                <a:lnTo>
                  <a:pt x="19267" y="83822"/>
                </a:lnTo>
                <a:lnTo>
                  <a:pt x="20347" y="79362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7" y="20905"/>
                </a:lnTo>
                <a:lnTo>
                  <a:pt x="17705" y="20167"/>
                </a:lnTo>
                <a:lnTo>
                  <a:pt x="14530" y="20167"/>
                </a:lnTo>
                <a:lnTo>
                  <a:pt x="11606" y="21819"/>
                </a:lnTo>
                <a:lnTo>
                  <a:pt x="11480" y="77382"/>
                </a:lnTo>
                <a:lnTo>
                  <a:pt x="10986" y="79985"/>
                </a:lnTo>
                <a:lnTo>
                  <a:pt x="8802" y="83261"/>
                </a:lnTo>
                <a:lnTo>
                  <a:pt x="6084" y="84165"/>
                </a:lnTo>
                <a:lnTo>
                  <a:pt x="2692" y="84024"/>
                </a:lnTo>
                <a:lnTo>
                  <a:pt x="140" y="853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572948" y="508087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7" y="21348"/>
                </a:lnTo>
                <a:lnTo>
                  <a:pt x="10184" y="19001"/>
                </a:lnTo>
                <a:lnTo>
                  <a:pt x="11706" y="14606"/>
                </a:lnTo>
                <a:lnTo>
                  <a:pt x="14183" y="11178"/>
                </a:lnTo>
                <a:lnTo>
                  <a:pt x="17689" y="8903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76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37"/>
                </a:lnTo>
                <a:lnTo>
                  <a:pt x="48333" y="18569"/>
                </a:lnTo>
                <a:lnTo>
                  <a:pt x="47343" y="15304"/>
                </a:lnTo>
                <a:lnTo>
                  <a:pt x="46353" y="12053"/>
                </a:lnTo>
                <a:lnTo>
                  <a:pt x="44856" y="9271"/>
                </a:lnTo>
                <a:lnTo>
                  <a:pt x="42861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400" y="50688"/>
                </a:lnTo>
                <a:lnTo>
                  <a:pt x="10019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88"/>
                </a:lnTo>
                <a:lnTo>
                  <a:pt x="13370" y="51880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641777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1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90"/>
                </a:lnTo>
                <a:lnTo>
                  <a:pt x="20382" y="0"/>
                </a:lnTo>
                <a:lnTo>
                  <a:pt x="17285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1"/>
                </a:lnTo>
                <a:lnTo>
                  <a:pt x="8077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7" y="15480"/>
                </a:lnTo>
                <a:lnTo>
                  <a:pt x="14477" y="11631"/>
                </a:lnTo>
                <a:lnTo>
                  <a:pt x="17311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15199" y="5080942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0" y="30049"/>
                </a:lnTo>
                <a:lnTo>
                  <a:pt x="9320" y="20610"/>
                </a:lnTo>
                <a:lnTo>
                  <a:pt x="10476" y="15811"/>
                </a:lnTo>
                <a:lnTo>
                  <a:pt x="12776" y="12496"/>
                </a:lnTo>
                <a:lnTo>
                  <a:pt x="15073" y="9180"/>
                </a:lnTo>
                <a:lnTo>
                  <a:pt x="18364" y="7532"/>
                </a:lnTo>
                <a:lnTo>
                  <a:pt x="24765" y="7532"/>
                </a:lnTo>
                <a:lnTo>
                  <a:pt x="28130" y="8431"/>
                </a:lnTo>
                <a:lnTo>
                  <a:pt x="32054" y="10415"/>
                </a:lnTo>
                <a:lnTo>
                  <a:pt x="35459" y="12978"/>
                </a:lnTo>
                <a:lnTo>
                  <a:pt x="38304" y="10897"/>
                </a:lnTo>
                <a:lnTo>
                  <a:pt x="38279" y="8291"/>
                </a:lnTo>
                <a:lnTo>
                  <a:pt x="37465" y="5537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7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2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2" y="18454"/>
                </a:lnTo>
                <a:lnTo>
                  <a:pt x="0" y="22579"/>
                </a:lnTo>
                <a:lnTo>
                  <a:pt x="0" y="31623"/>
                </a:lnTo>
                <a:lnTo>
                  <a:pt x="471" y="35356"/>
                </a:lnTo>
                <a:lnTo>
                  <a:pt x="1436" y="38596"/>
                </a:lnTo>
                <a:lnTo>
                  <a:pt x="2386" y="41846"/>
                </a:lnTo>
                <a:lnTo>
                  <a:pt x="3783" y="44565"/>
                </a:lnTo>
                <a:lnTo>
                  <a:pt x="5612" y="46786"/>
                </a:lnTo>
                <a:lnTo>
                  <a:pt x="9701" y="50709"/>
                </a:lnTo>
                <a:lnTo>
                  <a:pt x="12420" y="51865"/>
                </a:lnTo>
                <a:lnTo>
                  <a:pt x="15126" y="53021"/>
                </a:lnTo>
                <a:lnTo>
                  <a:pt x="18237" y="53594"/>
                </a:lnTo>
                <a:lnTo>
                  <a:pt x="23442" y="53594"/>
                </a:lnTo>
                <a:lnTo>
                  <a:pt x="26694" y="53111"/>
                </a:lnTo>
                <a:lnTo>
                  <a:pt x="29757" y="52362"/>
                </a:lnTo>
                <a:lnTo>
                  <a:pt x="32461" y="51321"/>
                </a:lnTo>
                <a:lnTo>
                  <a:pt x="35863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9" y="45847"/>
                </a:lnTo>
                <a:lnTo>
                  <a:pt x="18796" y="45454"/>
                </a:lnTo>
                <a:lnTo>
                  <a:pt x="15429" y="43902"/>
                </a:lnTo>
                <a:lnTo>
                  <a:pt x="12852" y="41123"/>
                </a:lnTo>
                <a:lnTo>
                  <a:pt x="10821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71948" y="50579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802606" y="5061510"/>
            <a:ext cx="11078" cy="72288"/>
          </a:xfrm>
          <a:custGeom>
            <a:avLst/>
            <a:gdLst/>
            <a:ahLst/>
            <a:cxnLst/>
            <a:rect l="l" t="t" r="r" b="b"/>
            <a:pathLst>
              <a:path w="11078" h="72288">
                <a:moveTo>
                  <a:pt x="0" y="5421"/>
                </a:moveTo>
                <a:lnTo>
                  <a:pt x="396" y="8888"/>
                </a:lnTo>
                <a:lnTo>
                  <a:pt x="3392" y="10742"/>
                </a:lnTo>
                <a:lnTo>
                  <a:pt x="7621" y="10742"/>
                </a:lnTo>
                <a:lnTo>
                  <a:pt x="10681" y="8851"/>
                </a:lnTo>
                <a:lnTo>
                  <a:pt x="11078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904"/>
                </a:lnTo>
                <a:lnTo>
                  <a:pt x="0" y="5421"/>
                </a:lnTo>
                <a:close/>
              </a:path>
              <a:path w="11078" h="72288">
                <a:moveTo>
                  <a:pt x="1285" y="71387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50"/>
                </a:lnTo>
                <a:lnTo>
                  <a:pt x="10048" y="21804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50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832199" y="508088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81" y="834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85"/>
                </a:lnTo>
                <a:lnTo>
                  <a:pt x="35914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81" y="9573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09"/>
                </a:lnTo>
                <a:lnTo>
                  <a:pt x="4175" y="44777"/>
                </a:lnTo>
                <a:lnTo>
                  <a:pt x="8290" y="49198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898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55"/>
                </a:lnTo>
                <a:lnTo>
                  <a:pt x="11812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897682" y="508087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4" y="8903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55941" y="506859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69" y="65836"/>
                </a:lnTo>
                <a:lnTo>
                  <a:pt x="25387" y="65670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02353" y="5080877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35" y="396"/>
                </a:lnTo>
                <a:lnTo>
                  <a:pt x="8992" y="1995"/>
                </a:lnTo>
                <a:lnTo>
                  <a:pt x="5651" y="4371"/>
                </a:lnTo>
                <a:lnTo>
                  <a:pt x="3049" y="7228"/>
                </a:lnTo>
                <a:lnTo>
                  <a:pt x="1572" y="10732"/>
                </a:lnTo>
                <a:lnTo>
                  <a:pt x="1205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5"/>
                </a:lnTo>
                <a:lnTo>
                  <a:pt x="25476" y="41188"/>
                </a:lnTo>
                <a:lnTo>
                  <a:pt x="22909" y="44579"/>
                </a:lnTo>
                <a:lnTo>
                  <a:pt x="19695" y="46012"/>
                </a:lnTo>
                <a:lnTo>
                  <a:pt x="17092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3"/>
                </a:lnTo>
                <a:lnTo>
                  <a:pt x="3290" y="42560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15" y="53317"/>
                </a:lnTo>
                <a:lnTo>
                  <a:pt x="25526" y="51955"/>
                </a:lnTo>
                <a:lnTo>
                  <a:pt x="29245" y="49594"/>
                </a:lnTo>
                <a:lnTo>
                  <a:pt x="32255" y="46610"/>
                </a:lnTo>
                <a:lnTo>
                  <a:pt x="34109" y="42699"/>
                </a:lnTo>
                <a:lnTo>
                  <a:pt x="34566" y="37988"/>
                </a:lnTo>
                <a:lnTo>
                  <a:pt x="34566" y="35892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1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6"/>
                </a:lnTo>
                <a:lnTo>
                  <a:pt x="9766" y="13997"/>
                </a:lnTo>
                <a:lnTo>
                  <a:pt x="10335" y="11189"/>
                </a:lnTo>
                <a:lnTo>
                  <a:pt x="12760" y="8294"/>
                </a:lnTo>
                <a:lnTo>
                  <a:pt x="16026" y="7114"/>
                </a:lnTo>
                <a:lnTo>
                  <a:pt x="18884" y="6948"/>
                </a:lnTo>
                <a:lnTo>
                  <a:pt x="22096" y="7139"/>
                </a:lnTo>
                <a:lnTo>
                  <a:pt x="25880" y="8370"/>
                </a:lnTo>
                <a:lnTo>
                  <a:pt x="29245" y="10099"/>
                </a:lnTo>
                <a:lnTo>
                  <a:pt x="32039" y="8305"/>
                </a:lnTo>
                <a:lnTo>
                  <a:pt x="31988" y="5703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084869" y="5080877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8" y="40907"/>
                </a:moveTo>
                <a:lnTo>
                  <a:pt x="9952" y="52654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37" y="46675"/>
                </a:lnTo>
                <a:lnTo>
                  <a:pt x="15454" y="46675"/>
                </a:lnTo>
                <a:lnTo>
                  <a:pt x="11581" y="44413"/>
                </a:lnTo>
                <a:lnTo>
                  <a:pt x="9168" y="40907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19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5" y="8143"/>
                </a:lnTo>
                <a:lnTo>
                  <a:pt x="35761" y="4699"/>
                </a:lnTo>
                <a:lnTo>
                  <a:pt x="32255" y="1995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88" y="11164"/>
                </a:lnTo>
                <a:lnTo>
                  <a:pt x="5269" y="12053"/>
                </a:lnTo>
                <a:lnTo>
                  <a:pt x="8149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9"/>
                </a:lnTo>
                <a:lnTo>
                  <a:pt x="22081" y="7279"/>
                </a:lnTo>
                <a:lnTo>
                  <a:pt x="25232" y="8013"/>
                </a:lnTo>
                <a:lnTo>
                  <a:pt x="27783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0" y="18770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3"/>
                </a:lnTo>
                <a:lnTo>
                  <a:pt x="11173" y="24246"/>
                </a:lnTo>
                <a:lnTo>
                  <a:pt x="8606" y="25247"/>
                </a:lnTo>
                <a:lnTo>
                  <a:pt x="4417" y="27929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1" y="48488"/>
                </a:lnTo>
                <a:lnTo>
                  <a:pt x="6104" y="51015"/>
                </a:lnTo>
                <a:lnTo>
                  <a:pt x="9952" y="52654"/>
                </a:lnTo>
                <a:lnTo>
                  <a:pt x="9168" y="40907"/>
                </a:lnTo>
                <a:lnTo>
                  <a:pt x="9168" y="38355"/>
                </a:lnTo>
                <a:lnTo>
                  <a:pt x="10017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57" y="29250"/>
                </a:lnTo>
                <a:lnTo>
                  <a:pt x="23543" y="29034"/>
                </a:lnTo>
                <a:lnTo>
                  <a:pt x="31200" y="29034"/>
                </a:lnTo>
                <a:lnTo>
                  <a:pt x="31200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0" y="53658"/>
                </a:lnTo>
                <a:lnTo>
                  <a:pt x="22628" y="53035"/>
                </a:lnTo>
                <a:lnTo>
                  <a:pt x="25256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147876" y="5080881"/>
            <a:ext cx="28507" cy="52920"/>
          </a:xfrm>
          <a:custGeom>
            <a:avLst/>
            <a:gdLst/>
            <a:ahLst/>
            <a:cxnLst/>
            <a:rect l="l" t="t" r="r" b="b"/>
            <a:pathLst>
              <a:path w="28507" h="52920">
                <a:moveTo>
                  <a:pt x="17293" y="9371"/>
                </a:moveTo>
                <a:lnTo>
                  <a:pt x="19925" y="8470"/>
                </a:lnTo>
                <a:lnTo>
                  <a:pt x="22946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07" y="3669"/>
                </a:lnTo>
                <a:lnTo>
                  <a:pt x="26135" y="684"/>
                </a:lnTo>
                <a:lnTo>
                  <a:pt x="23021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86" y="5200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3" y="15480"/>
                </a:lnTo>
                <a:lnTo>
                  <a:pt x="14475" y="11631"/>
                </a:lnTo>
                <a:lnTo>
                  <a:pt x="17293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189704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18" y="3070"/>
                </a:lnTo>
                <a:lnTo>
                  <a:pt x="3322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2" y="11009"/>
                </a:lnTo>
                <a:lnTo>
                  <a:pt x="34978" y="13688"/>
                </a:lnTo>
                <a:lnTo>
                  <a:pt x="36032" y="17385"/>
                </a:lnTo>
                <a:lnTo>
                  <a:pt x="35918" y="22082"/>
                </a:lnTo>
                <a:lnTo>
                  <a:pt x="9273" y="22082"/>
                </a:lnTo>
                <a:lnTo>
                  <a:pt x="9349" y="20102"/>
                </a:lnTo>
                <a:lnTo>
                  <a:pt x="10836" y="3121"/>
                </a:lnTo>
                <a:lnTo>
                  <a:pt x="8359" y="4899"/>
                </a:lnTo>
                <a:lnTo>
                  <a:pt x="4269" y="9573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96"/>
                </a:lnTo>
                <a:lnTo>
                  <a:pt x="2617" y="42009"/>
                </a:lnTo>
                <a:lnTo>
                  <a:pt x="4165" y="44777"/>
                </a:lnTo>
                <a:lnTo>
                  <a:pt x="8294" y="49198"/>
                </a:lnTo>
                <a:lnTo>
                  <a:pt x="10836" y="50860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98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28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4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15" y="1865"/>
                </a:lnTo>
                <a:lnTo>
                  <a:pt x="10836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80639" y="5057550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3" y="12992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802"/>
                </a:lnTo>
                <a:lnTo>
                  <a:pt x="8625" y="31802"/>
                </a:lnTo>
                <a:lnTo>
                  <a:pt x="8625" y="74613"/>
                </a:lnTo>
                <a:lnTo>
                  <a:pt x="8992" y="75542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38" y="31802"/>
                </a:lnTo>
                <a:lnTo>
                  <a:pt x="30165" y="30340"/>
                </a:lnTo>
                <a:lnTo>
                  <a:pt x="30330" y="27420"/>
                </a:lnTo>
                <a:lnTo>
                  <a:pt x="28538" y="24361"/>
                </a:lnTo>
                <a:lnTo>
                  <a:pt x="17640" y="24361"/>
                </a:lnTo>
                <a:lnTo>
                  <a:pt x="17755" y="15166"/>
                </a:lnTo>
                <a:lnTo>
                  <a:pt x="18263" y="12244"/>
                </a:lnTo>
                <a:lnTo>
                  <a:pt x="20599" y="8524"/>
                </a:lnTo>
                <a:lnTo>
                  <a:pt x="23623" y="7430"/>
                </a:lnTo>
                <a:lnTo>
                  <a:pt x="26799" y="7520"/>
                </a:lnTo>
                <a:lnTo>
                  <a:pt x="30010" y="8420"/>
                </a:lnTo>
                <a:lnTo>
                  <a:pt x="32692" y="8359"/>
                </a:lnTo>
                <a:lnTo>
                  <a:pt x="33047" y="5692"/>
                </a:lnTo>
                <a:lnTo>
                  <a:pt x="32959" y="3924"/>
                </a:lnTo>
                <a:lnTo>
                  <a:pt x="30824" y="1120"/>
                </a:lnTo>
                <a:lnTo>
                  <a:pt x="28055" y="345"/>
                </a:lnTo>
                <a:lnTo>
                  <a:pt x="24361" y="0"/>
                </a:lnTo>
                <a:lnTo>
                  <a:pt x="21680" y="0"/>
                </a:lnTo>
                <a:lnTo>
                  <a:pt x="19368" y="370"/>
                </a:lnTo>
                <a:lnTo>
                  <a:pt x="15419" y="1854"/>
                </a:lnTo>
                <a:lnTo>
                  <a:pt x="12485" y="4560"/>
                </a:lnTo>
                <a:lnTo>
                  <a:pt x="10213" y="8103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27577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1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90"/>
                </a:lnTo>
                <a:lnTo>
                  <a:pt x="20382" y="0"/>
                </a:lnTo>
                <a:lnTo>
                  <a:pt x="17285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1"/>
                </a:lnTo>
                <a:lnTo>
                  <a:pt x="8077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7" y="15480"/>
                </a:lnTo>
                <a:lnTo>
                  <a:pt x="14477" y="11631"/>
                </a:lnTo>
                <a:lnTo>
                  <a:pt x="17311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69236" y="5080877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4" y="19001"/>
                </a:lnTo>
                <a:lnTo>
                  <a:pt x="11710" y="14606"/>
                </a:lnTo>
                <a:lnTo>
                  <a:pt x="14187" y="11178"/>
                </a:lnTo>
                <a:lnTo>
                  <a:pt x="17689" y="8903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81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37"/>
                </a:lnTo>
                <a:lnTo>
                  <a:pt x="48337" y="18569"/>
                </a:lnTo>
                <a:lnTo>
                  <a:pt x="47346" y="15304"/>
                </a:lnTo>
                <a:lnTo>
                  <a:pt x="46353" y="12053"/>
                </a:lnTo>
                <a:lnTo>
                  <a:pt x="44856" y="9271"/>
                </a:lnTo>
                <a:lnTo>
                  <a:pt x="42876" y="7012"/>
                </a:lnTo>
                <a:lnTo>
                  <a:pt x="38394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7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400" y="50688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27"/>
                </a:moveTo>
                <a:lnTo>
                  <a:pt x="21449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88"/>
                </a:lnTo>
                <a:lnTo>
                  <a:pt x="13374" y="51880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1" y="51628"/>
                </a:lnTo>
                <a:lnTo>
                  <a:pt x="37882" y="50281"/>
                </a:lnTo>
                <a:lnTo>
                  <a:pt x="38685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438061" y="5080877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210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42" y="51282"/>
                </a:lnTo>
                <a:lnTo>
                  <a:pt x="72442" y="17665"/>
                </a:lnTo>
                <a:lnTo>
                  <a:pt x="72161" y="15038"/>
                </a:lnTo>
                <a:lnTo>
                  <a:pt x="71046" y="10083"/>
                </a:lnTo>
                <a:lnTo>
                  <a:pt x="68784" y="6070"/>
                </a:lnTo>
                <a:lnTo>
                  <a:pt x="65735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64"/>
                </a:lnTo>
                <a:lnTo>
                  <a:pt x="47839" y="2171"/>
                </a:lnTo>
                <a:lnTo>
                  <a:pt x="45060" y="3924"/>
                </a:lnTo>
                <a:lnTo>
                  <a:pt x="42137" y="6386"/>
                </a:lnTo>
                <a:lnTo>
                  <a:pt x="38962" y="9663"/>
                </a:lnTo>
                <a:lnTo>
                  <a:pt x="36791" y="5727"/>
                </a:lnTo>
                <a:lnTo>
                  <a:pt x="33642" y="2693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8"/>
                </a:lnTo>
                <a:lnTo>
                  <a:pt x="10831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2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8" y="14072"/>
                </a:lnTo>
                <a:lnTo>
                  <a:pt x="15800" y="10148"/>
                </a:lnTo>
                <a:lnTo>
                  <a:pt x="19965" y="7758"/>
                </a:lnTo>
                <a:lnTo>
                  <a:pt x="23698" y="7758"/>
                </a:lnTo>
                <a:lnTo>
                  <a:pt x="26351" y="8737"/>
                </a:lnTo>
                <a:lnTo>
                  <a:pt x="29361" y="11556"/>
                </a:lnTo>
                <a:lnTo>
                  <a:pt x="30747" y="14249"/>
                </a:lnTo>
                <a:lnTo>
                  <a:pt x="31546" y="17665"/>
                </a:lnTo>
                <a:lnTo>
                  <a:pt x="31751" y="21603"/>
                </a:lnTo>
                <a:lnTo>
                  <a:pt x="31751" y="51282"/>
                </a:lnTo>
                <a:lnTo>
                  <a:pt x="32068" y="52210"/>
                </a:lnTo>
                <a:lnTo>
                  <a:pt x="34645" y="52920"/>
                </a:lnTo>
                <a:lnTo>
                  <a:pt x="37781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3" y="7758"/>
                </a:lnTo>
                <a:lnTo>
                  <a:pt x="55436" y="7758"/>
                </a:lnTo>
                <a:lnTo>
                  <a:pt x="58113" y="8737"/>
                </a:lnTo>
                <a:lnTo>
                  <a:pt x="61149" y="11556"/>
                </a:lnTo>
                <a:lnTo>
                  <a:pt x="62520" y="14249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66725" y="5063307"/>
            <a:ext cx="46824" cy="70534"/>
          </a:xfrm>
          <a:custGeom>
            <a:avLst/>
            <a:gdLst/>
            <a:ahLst/>
            <a:cxnLst/>
            <a:rect l="l" t="t" r="r" b="b"/>
            <a:pathLst>
              <a:path w="46824" h="70534">
                <a:moveTo>
                  <a:pt x="45633" y="64832"/>
                </a:moveTo>
                <a:lnTo>
                  <a:pt x="39344" y="49362"/>
                </a:lnTo>
                <a:lnTo>
                  <a:pt x="38620" y="47598"/>
                </a:lnTo>
                <a:lnTo>
                  <a:pt x="37174" y="44599"/>
                </a:lnTo>
                <a:lnTo>
                  <a:pt x="34876" y="40855"/>
                </a:lnTo>
                <a:lnTo>
                  <a:pt x="32233" y="38061"/>
                </a:lnTo>
                <a:lnTo>
                  <a:pt x="31154" y="35405"/>
                </a:lnTo>
                <a:lnTo>
                  <a:pt x="31943" y="24190"/>
                </a:lnTo>
                <a:lnTo>
                  <a:pt x="29315" y="27964"/>
                </a:lnTo>
                <a:lnTo>
                  <a:pt x="26621" y="29857"/>
                </a:lnTo>
                <a:lnTo>
                  <a:pt x="23040" y="31048"/>
                </a:lnTo>
                <a:lnTo>
                  <a:pt x="18453" y="31366"/>
                </a:lnTo>
                <a:lnTo>
                  <a:pt x="9334" y="31366"/>
                </a:lnTo>
                <a:lnTo>
                  <a:pt x="9334" y="7696"/>
                </a:lnTo>
                <a:lnTo>
                  <a:pt x="18403" y="0"/>
                </a:lnTo>
                <a:lnTo>
                  <a:pt x="3481" y="0"/>
                </a:lnTo>
                <a:lnTo>
                  <a:pt x="1120" y="838"/>
                </a:lnTo>
                <a:lnTo>
                  <a:pt x="0" y="3797"/>
                </a:lnTo>
                <a:lnTo>
                  <a:pt x="0" y="68795"/>
                </a:lnTo>
                <a:lnTo>
                  <a:pt x="979" y="70065"/>
                </a:lnTo>
                <a:lnTo>
                  <a:pt x="3773" y="70534"/>
                </a:lnTo>
                <a:lnTo>
                  <a:pt x="6325" y="70497"/>
                </a:lnTo>
                <a:lnTo>
                  <a:pt x="9334" y="68795"/>
                </a:lnTo>
                <a:lnTo>
                  <a:pt x="9334" y="38897"/>
                </a:lnTo>
                <a:lnTo>
                  <a:pt x="17705" y="38897"/>
                </a:lnTo>
                <a:lnTo>
                  <a:pt x="21056" y="39837"/>
                </a:lnTo>
                <a:lnTo>
                  <a:pt x="23903" y="41374"/>
                </a:lnTo>
                <a:lnTo>
                  <a:pt x="27104" y="45006"/>
                </a:lnTo>
                <a:lnTo>
                  <a:pt x="28742" y="48157"/>
                </a:lnTo>
                <a:lnTo>
                  <a:pt x="30279" y="51763"/>
                </a:lnTo>
                <a:lnTo>
                  <a:pt x="36741" y="68313"/>
                </a:lnTo>
                <a:lnTo>
                  <a:pt x="38102" y="70065"/>
                </a:lnTo>
                <a:lnTo>
                  <a:pt x="40896" y="70534"/>
                </a:lnTo>
                <a:lnTo>
                  <a:pt x="43790" y="70497"/>
                </a:lnTo>
                <a:lnTo>
                  <a:pt x="46824" y="68795"/>
                </a:lnTo>
                <a:lnTo>
                  <a:pt x="46609" y="67575"/>
                </a:lnTo>
                <a:lnTo>
                  <a:pt x="45633" y="64832"/>
                </a:lnTo>
                <a:close/>
              </a:path>
              <a:path w="46824" h="70534">
                <a:moveTo>
                  <a:pt x="25059" y="316"/>
                </a:moveTo>
                <a:lnTo>
                  <a:pt x="21643" y="35"/>
                </a:lnTo>
                <a:lnTo>
                  <a:pt x="18403" y="0"/>
                </a:lnTo>
                <a:lnTo>
                  <a:pt x="9334" y="7696"/>
                </a:lnTo>
                <a:lnTo>
                  <a:pt x="19051" y="7696"/>
                </a:lnTo>
                <a:lnTo>
                  <a:pt x="21678" y="7861"/>
                </a:lnTo>
                <a:lnTo>
                  <a:pt x="24753" y="8404"/>
                </a:lnTo>
                <a:lnTo>
                  <a:pt x="27637" y="9232"/>
                </a:lnTo>
                <a:lnTo>
                  <a:pt x="30938" y="12495"/>
                </a:lnTo>
                <a:lnTo>
                  <a:pt x="32781" y="16724"/>
                </a:lnTo>
                <a:lnTo>
                  <a:pt x="32781" y="21182"/>
                </a:lnTo>
                <a:lnTo>
                  <a:pt x="31943" y="24190"/>
                </a:lnTo>
                <a:lnTo>
                  <a:pt x="31154" y="35405"/>
                </a:lnTo>
                <a:lnTo>
                  <a:pt x="34672" y="33475"/>
                </a:lnTo>
                <a:lnTo>
                  <a:pt x="37771" y="31189"/>
                </a:lnTo>
                <a:lnTo>
                  <a:pt x="40158" y="28321"/>
                </a:lnTo>
                <a:lnTo>
                  <a:pt x="41709" y="24814"/>
                </a:lnTo>
                <a:lnTo>
                  <a:pt x="42660" y="20839"/>
                </a:lnTo>
                <a:lnTo>
                  <a:pt x="42660" y="16062"/>
                </a:lnTo>
                <a:lnTo>
                  <a:pt x="41595" y="11846"/>
                </a:lnTo>
                <a:lnTo>
                  <a:pt x="39831" y="8063"/>
                </a:lnTo>
                <a:lnTo>
                  <a:pt x="37007" y="4939"/>
                </a:lnTo>
                <a:lnTo>
                  <a:pt x="33185" y="2653"/>
                </a:lnTo>
                <a:lnTo>
                  <a:pt x="28703" y="899"/>
                </a:lnTo>
                <a:lnTo>
                  <a:pt x="25999" y="431"/>
                </a:lnTo>
                <a:lnTo>
                  <a:pt x="25059" y="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629757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30" y="3070"/>
                </a:lnTo>
                <a:lnTo>
                  <a:pt x="33238" y="1840"/>
                </a:lnTo>
                <a:lnTo>
                  <a:pt x="30530" y="619"/>
                </a:lnTo>
                <a:lnTo>
                  <a:pt x="27269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1" y="11009"/>
                </a:lnTo>
                <a:lnTo>
                  <a:pt x="34977" y="13688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102"/>
                </a:lnTo>
                <a:lnTo>
                  <a:pt x="10835" y="3121"/>
                </a:lnTo>
                <a:lnTo>
                  <a:pt x="8359" y="4899"/>
                </a:lnTo>
                <a:lnTo>
                  <a:pt x="4279" y="9573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7" y="42009"/>
                </a:lnTo>
                <a:lnTo>
                  <a:pt x="4179" y="44777"/>
                </a:lnTo>
                <a:lnTo>
                  <a:pt x="8294" y="49198"/>
                </a:lnTo>
                <a:lnTo>
                  <a:pt x="10835" y="50860"/>
                </a:lnTo>
                <a:lnTo>
                  <a:pt x="13855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102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5"/>
                </a:lnTo>
                <a:lnTo>
                  <a:pt x="10835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688944" y="5057550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3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92" y="75542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48" y="31802"/>
                </a:lnTo>
                <a:lnTo>
                  <a:pt x="30161" y="30340"/>
                </a:lnTo>
                <a:lnTo>
                  <a:pt x="30326" y="27420"/>
                </a:lnTo>
                <a:lnTo>
                  <a:pt x="28548" y="24361"/>
                </a:lnTo>
                <a:lnTo>
                  <a:pt x="17640" y="24361"/>
                </a:lnTo>
                <a:lnTo>
                  <a:pt x="17766" y="15166"/>
                </a:lnTo>
                <a:lnTo>
                  <a:pt x="18262" y="12244"/>
                </a:lnTo>
                <a:lnTo>
                  <a:pt x="20599" y="8524"/>
                </a:lnTo>
                <a:lnTo>
                  <a:pt x="23623" y="7430"/>
                </a:lnTo>
                <a:lnTo>
                  <a:pt x="26798" y="7520"/>
                </a:lnTo>
                <a:lnTo>
                  <a:pt x="30010" y="8420"/>
                </a:lnTo>
                <a:lnTo>
                  <a:pt x="32688" y="8359"/>
                </a:lnTo>
                <a:lnTo>
                  <a:pt x="33044" y="5692"/>
                </a:lnTo>
                <a:lnTo>
                  <a:pt x="32969" y="3924"/>
                </a:lnTo>
                <a:lnTo>
                  <a:pt x="30822" y="1120"/>
                </a:lnTo>
                <a:lnTo>
                  <a:pt x="28055" y="345"/>
                </a:lnTo>
                <a:lnTo>
                  <a:pt x="24357" y="0"/>
                </a:lnTo>
                <a:lnTo>
                  <a:pt x="21678" y="0"/>
                </a:lnTo>
                <a:lnTo>
                  <a:pt x="19368" y="370"/>
                </a:lnTo>
                <a:lnTo>
                  <a:pt x="15419" y="1854"/>
                </a:lnTo>
                <a:lnTo>
                  <a:pt x="12485" y="4560"/>
                </a:lnTo>
                <a:lnTo>
                  <a:pt x="10209" y="8103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734798" y="506151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42"/>
                </a:lnTo>
                <a:lnTo>
                  <a:pt x="7611" y="10742"/>
                </a:lnTo>
                <a:lnTo>
                  <a:pt x="10670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4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8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767630" y="5080877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80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7" y="52920"/>
                </a:lnTo>
                <a:lnTo>
                  <a:pt x="39193" y="52920"/>
                </a:lnTo>
                <a:lnTo>
                  <a:pt x="42052" y="51282"/>
                </a:lnTo>
                <a:lnTo>
                  <a:pt x="42052" y="18022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78" y="3568"/>
                </a:lnTo>
                <a:lnTo>
                  <a:pt x="10835" y="5829"/>
                </a:lnTo>
                <a:lnTo>
                  <a:pt x="8078" y="8903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62"/>
                </a:lnTo>
                <a:lnTo>
                  <a:pt x="33098" y="19886"/>
                </a:lnTo>
                <a:lnTo>
                  <a:pt x="3309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829147" y="5080881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76" y="6804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4" y="7009"/>
                </a:lnTo>
                <a:lnTo>
                  <a:pt x="30581" y="8341"/>
                </a:lnTo>
                <a:lnTo>
                  <a:pt x="32777" y="11009"/>
                </a:lnTo>
                <a:lnTo>
                  <a:pt x="34977" y="13688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102"/>
                </a:lnTo>
                <a:lnTo>
                  <a:pt x="10831" y="3121"/>
                </a:lnTo>
                <a:lnTo>
                  <a:pt x="8359" y="4899"/>
                </a:lnTo>
                <a:lnTo>
                  <a:pt x="4279" y="9573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09"/>
                </a:lnTo>
                <a:lnTo>
                  <a:pt x="4179" y="44777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9" y="53096"/>
                </a:lnTo>
                <a:lnTo>
                  <a:pt x="20397" y="53654"/>
                </a:lnTo>
                <a:lnTo>
                  <a:pt x="24410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6" y="51102"/>
                </a:lnTo>
                <a:lnTo>
                  <a:pt x="42673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5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4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4">
                <a:moveTo>
                  <a:pt x="9348" y="20102"/>
                </a:moveTo>
                <a:lnTo>
                  <a:pt x="10313" y="16355"/>
                </a:lnTo>
                <a:lnTo>
                  <a:pt x="11811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4" y="7009"/>
                </a:lnTo>
                <a:lnTo>
                  <a:pt x="27304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2" y="633"/>
                </a:lnTo>
                <a:lnTo>
                  <a:pt x="13729" y="1865"/>
                </a:lnTo>
                <a:lnTo>
                  <a:pt x="10831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894635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90"/>
                </a:lnTo>
                <a:lnTo>
                  <a:pt x="20382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7" y="15480"/>
                </a:lnTo>
                <a:lnTo>
                  <a:pt x="14479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938623" y="50615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2"/>
                </a:lnTo>
                <a:lnTo>
                  <a:pt x="7617" y="10742"/>
                </a:lnTo>
                <a:lnTo>
                  <a:pt x="10681" y="8851"/>
                </a:lnTo>
                <a:lnTo>
                  <a:pt x="11073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6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8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50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968203" y="5080881"/>
            <a:ext cx="44932" cy="53654"/>
          </a:xfrm>
          <a:custGeom>
            <a:avLst/>
            <a:gdLst/>
            <a:ahLst/>
            <a:cxnLst/>
            <a:rect l="l" t="t" r="r" b="b"/>
            <a:pathLst>
              <a:path w="44932" h="53654">
                <a:moveTo>
                  <a:pt x="44524" y="16941"/>
                </a:moveTo>
                <a:lnTo>
                  <a:pt x="43712" y="14133"/>
                </a:lnTo>
                <a:lnTo>
                  <a:pt x="42898" y="11325"/>
                </a:lnTo>
                <a:lnTo>
                  <a:pt x="39888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3" y="619"/>
                </a:lnTo>
                <a:lnTo>
                  <a:pt x="27278" y="0"/>
                </a:lnTo>
                <a:lnTo>
                  <a:pt x="27317" y="7009"/>
                </a:lnTo>
                <a:lnTo>
                  <a:pt x="30579" y="8341"/>
                </a:lnTo>
                <a:lnTo>
                  <a:pt x="32788" y="11009"/>
                </a:lnTo>
                <a:lnTo>
                  <a:pt x="34988" y="13688"/>
                </a:lnTo>
                <a:lnTo>
                  <a:pt x="36029" y="17385"/>
                </a:lnTo>
                <a:lnTo>
                  <a:pt x="35928" y="22082"/>
                </a:lnTo>
                <a:lnTo>
                  <a:pt x="9281" y="22082"/>
                </a:lnTo>
                <a:lnTo>
                  <a:pt x="9359" y="20102"/>
                </a:lnTo>
                <a:lnTo>
                  <a:pt x="10833" y="3121"/>
                </a:lnTo>
                <a:lnTo>
                  <a:pt x="8366" y="4899"/>
                </a:lnTo>
                <a:lnTo>
                  <a:pt x="4277" y="9573"/>
                </a:lnTo>
                <a:lnTo>
                  <a:pt x="2719" y="12405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96"/>
                </a:lnTo>
                <a:lnTo>
                  <a:pt x="2628" y="42009"/>
                </a:lnTo>
                <a:lnTo>
                  <a:pt x="4177" y="44777"/>
                </a:lnTo>
                <a:lnTo>
                  <a:pt x="6247" y="46987"/>
                </a:lnTo>
                <a:lnTo>
                  <a:pt x="10843" y="50860"/>
                </a:lnTo>
                <a:lnTo>
                  <a:pt x="13867" y="51981"/>
                </a:lnTo>
                <a:lnTo>
                  <a:pt x="16892" y="53096"/>
                </a:lnTo>
                <a:lnTo>
                  <a:pt x="20408" y="53654"/>
                </a:lnTo>
                <a:lnTo>
                  <a:pt x="24419" y="53654"/>
                </a:lnTo>
                <a:lnTo>
                  <a:pt x="28915" y="53492"/>
                </a:lnTo>
                <a:lnTo>
                  <a:pt x="33004" y="52805"/>
                </a:lnTo>
                <a:lnTo>
                  <a:pt x="36360" y="51981"/>
                </a:lnTo>
                <a:lnTo>
                  <a:pt x="39179" y="51102"/>
                </a:lnTo>
                <a:lnTo>
                  <a:pt x="42682" y="48308"/>
                </a:lnTo>
                <a:lnTo>
                  <a:pt x="42872" y="45529"/>
                </a:lnTo>
                <a:lnTo>
                  <a:pt x="42073" y="42898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6" y="45439"/>
                </a:lnTo>
                <a:lnTo>
                  <a:pt x="29653" y="46202"/>
                </a:lnTo>
                <a:lnTo>
                  <a:pt x="25257" y="46393"/>
                </a:lnTo>
                <a:lnTo>
                  <a:pt x="22313" y="46393"/>
                </a:lnTo>
                <a:lnTo>
                  <a:pt x="17791" y="45133"/>
                </a:lnTo>
                <a:lnTo>
                  <a:pt x="14094" y="43113"/>
                </a:lnTo>
                <a:lnTo>
                  <a:pt x="11557" y="40003"/>
                </a:lnTo>
                <a:lnTo>
                  <a:pt x="10109" y="35979"/>
                </a:lnTo>
                <a:lnTo>
                  <a:pt x="9281" y="31356"/>
                </a:lnTo>
                <a:lnTo>
                  <a:pt x="9281" y="28648"/>
                </a:lnTo>
                <a:lnTo>
                  <a:pt x="41440" y="28648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4">
                <a:moveTo>
                  <a:pt x="9359" y="20102"/>
                </a:moveTo>
                <a:lnTo>
                  <a:pt x="10325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21" y="7416"/>
                </a:lnTo>
                <a:lnTo>
                  <a:pt x="22987" y="7009"/>
                </a:lnTo>
                <a:lnTo>
                  <a:pt x="27317" y="7009"/>
                </a:lnTo>
                <a:lnTo>
                  <a:pt x="27278" y="0"/>
                </a:lnTo>
                <a:lnTo>
                  <a:pt x="19861" y="0"/>
                </a:lnTo>
                <a:lnTo>
                  <a:pt x="16621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029793" y="5080877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15" y="0"/>
                </a:lnTo>
                <a:lnTo>
                  <a:pt x="13423" y="396"/>
                </a:lnTo>
                <a:lnTo>
                  <a:pt x="8977" y="1995"/>
                </a:lnTo>
                <a:lnTo>
                  <a:pt x="5640" y="4371"/>
                </a:lnTo>
                <a:lnTo>
                  <a:pt x="3048" y="7228"/>
                </a:lnTo>
                <a:lnTo>
                  <a:pt x="1562" y="10732"/>
                </a:lnTo>
                <a:lnTo>
                  <a:pt x="1195" y="14479"/>
                </a:lnTo>
                <a:lnTo>
                  <a:pt x="1536" y="18529"/>
                </a:lnTo>
                <a:lnTo>
                  <a:pt x="2947" y="21629"/>
                </a:lnTo>
                <a:lnTo>
                  <a:pt x="6198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57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3" y="34279"/>
                </a:lnTo>
                <a:lnTo>
                  <a:pt x="25717" y="37315"/>
                </a:lnTo>
                <a:lnTo>
                  <a:pt x="25462" y="41188"/>
                </a:lnTo>
                <a:lnTo>
                  <a:pt x="22899" y="44579"/>
                </a:lnTo>
                <a:lnTo>
                  <a:pt x="19683" y="46012"/>
                </a:lnTo>
                <a:lnTo>
                  <a:pt x="17081" y="46508"/>
                </a:lnTo>
                <a:lnTo>
                  <a:pt x="13539" y="46508"/>
                </a:lnTo>
                <a:lnTo>
                  <a:pt x="10198" y="45770"/>
                </a:lnTo>
                <a:lnTo>
                  <a:pt x="6148" y="44173"/>
                </a:lnTo>
                <a:lnTo>
                  <a:pt x="3275" y="42560"/>
                </a:lnTo>
                <a:lnTo>
                  <a:pt x="265" y="42941"/>
                </a:lnTo>
                <a:lnTo>
                  <a:pt x="0" y="45529"/>
                </a:lnTo>
                <a:lnTo>
                  <a:pt x="445" y="48834"/>
                </a:lnTo>
                <a:lnTo>
                  <a:pt x="3034" y="50929"/>
                </a:lnTo>
                <a:lnTo>
                  <a:pt x="6209" y="52222"/>
                </a:lnTo>
                <a:lnTo>
                  <a:pt x="8865" y="52985"/>
                </a:lnTo>
                <a:lnTo>
                  <a:pt x="12016" y="53533"/>
                </a:lnTo>
                <a:lnTo>
                  <a:pt x="18225" y="53658"/>
                </a:lnTo>
                <a:lnTo>
                  <a:pt x="20814" y="53317"/>
                </a:lnTo>
                <a:lnTo>
                  <a:pt x="25515" y="51955"/>
                </a:lnTo>
                <a:lnTo>
                  <a:pt x="29235" y="49594"/>
                </a:lnTo>
                <a:lnTo>
                  <a:pt x="32259" y="46610"/>
                </a:lnTo>
                <a:lnTo>
                  <a:pt x="34098" y="42699"/>
                </a:lnTo>
                <a:lnTo>
                  <a:pt x="34555" y="37988"/>
                </a:lnTo>
                <a:lnTo>
                  <a:pt x="34555" y="35892"/>
                </a:lnTo>
                <a:lnTo>
                  <a:pt x="33505" y="32551"/>
                </a:lnTo>
                <a:lnTo>
                  <a:pt x="31863" y="29743"/>
                </a:lnTo>
                <a:lnTo>
                  <a:pt x="28219" y="26633"/>
                </a:lnTo>
                <a:lnTo>
                  <a:pt x="25210" y="25121"/>
                </a:lnTo>
                <a:lnTo>
                  <a:pt x="22161" y="23825"/>
                </a:lnTo>
                <a:lnTo>
                  <a:pt x="19114" y="22608"/>
                </a:lnTo>
                <a:lnTo>
                  <a:pt x="16141" y="21452"/>
                </a:lnTo>
                <a:lnTo>
                  <a:pt x="12509" y="19357"/>
                </a:lnTo>
                <a:lnTo>
                  <a:pt x="10123" y="16586"/>
                </a:lnTo>
                <a:lnTo>
                  <a:pt x="9766" y="13997"/>
                </a:lnTo>
                <a:lnTo>
                  <a:pt x="10339" y="11189"/>
                </a:lnTo>
                <a:lnTo>
                  <a:pt x="12750" y="8294"/>
                </a:lnTo>
                <a:lnTo>
                  <a:pt x="16015" y="7114"/>
                </a:lnTo>
                <a:lnTo>
                  <a:pt x="18874" y="6948"/>
                </a:lnTo>
                <a:lnTo>
                  <a:pt x="22085" y="7139"/>
                </a:lnTo>
                <a:lnTo>
                  <a:pt x="25868" y="8370"/>
                </a:lnTo>
                <a:lnTo>
                  <a:pt x="29235" y="10099"/>
                </a:lnTo>
                <a:lnTo>
                  <a:pt x="32043" y="8305"/>
                </a:lnTo>
                <a:lnTo>
                  <a:pt x="31978" y="5703"/>
                </a:lnTo>
                <a:lnTo>
                  <a:pt x="30405" y="2909"/>
                </a:lnTo>
                <a:lnTo>
                  <a:pt x="27471" y="1461"/>
                </a:lnTo>
                <a:lnTo>
                  <a:pt x="24194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078061" y="5121352"/>
            <a:ext cx="17626" cy="27879"/>
          </a:xfrm>
          <a:custGeom>
            <a:avLst/>
            <a:gdLst/>
            <a:ahLst/>
            <a:cxnLst/>
            <a:rect l="l" t="t" r="r" b="b"/>
            <a:pathLst>
              <a:path w="17626" h="27879">
                <a:moveTo>
                  <a:pt x="17626" y="4395"/>
                </a:moveTo>
                <a:lnTo>
                  <a:pt x="17626" y="3431"/>
                </a:lnTo>
                <a:lnTo>
                  <a:pt x="15988" y="472"/>
                </a:lnTo>
                <a:lnTo>
                  <a:pt x="13370" y="0"/>
                </a:lnTo>
                <a:lnTo>
                  <a:pt x="10742" y="50"/>
                </a:lnTo>
                <a:lnTo>
                  <a:pt x="7707" y="1487"/>
                </a:lnTo>
                <a:lnTo>
                  <a:pt x="7211" y="4395"/>
                </a:lnTo>
                <a:lnTo>
                  <a:pt x="7211" y="11343"/>
                </a:lnTo>
                <a:lnTo>
                  <a:pt x="0" y="26276"/>
                </a:lnTo>
                <a:lnTo>
                  <a:pt x="1408" y="27879"/>
                </a:lnTo>
                <a:lnTo>
                  <a:pt x="4251" y="27814"/>
                </a:lnTo>
                <a:lnTo>
                  <a:pt x="6934" y="26366"/>
                </a:lnTo>
                <a:lnTo>
                  <a:pt x="14375" y="15203"/>
                </a:lnTo>
                <a:lnTo>
                  <a:pt x="15505" y="13439"/>
                </a:lnTo>
                <a:lnTo>
                  <a:pt x="16927" y="10148"/>
                </a:lnTo>
                <a:lnTo>
                  <a:pt x="17459" y="7495"/>
                </a:lnTo>
                <a:lnTo>
                  <a:pt x="17626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150936" y="5063299"/>
            <a:ext cx="43127" cy="70534"/>
          </a:xfrm>
          <a:custGeom>
            <a:avLst/>
            <a:gdLst/>
            <a:ahLst/>
            <a:cxnLst/>
            <a:rect l="l" t="t" r="r" b="b"/>
            <a:pathLst>
              <a:path w="43127" h="70534">
                <a:moveTo>
                  <a:pt x="3683" y="0"/>
                </a:moveTo>
                <a:lnTo>
                  <a:pt x="1130" y="928"/>
                </a:lnTo>
                <a:lnTo>
                  <a:pt x="0" y="4024"/>
                </a:lnTo>
                <a:lnTo>
                  <a:pt x="0" y="68795"/>
                </a:lnTo>
                <a:lnTo>
                  <a:pt x="975" y="70077"/>
                </a:lnTo>
                <a:lnTo>
                  <a:pt x="3759" y="70534"/>
                </a:lnTo>
                <a:lnTo>
                  <a:pt x="6322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4" y="34786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4">
                <a:moveTo>
                  <a:pt x="34276" y="39268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389" y="30059"/>
                </a:lnTo>
                <a:lnTo>
                  <a:pt x="42556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48" y="7545"/>
                </a:lnTo>
                <a:lnTo>
                  <a:pt x="35798" y="4481"/>
                </a:lnTo>
                <a:lnTo>
                  <a:pt x="31849" y="2195"/>
                </a:lnTo>
                <a:lnTo>
                  <a:pt x="28014" y="1004"/>
                </a:lnTo>
                <a:lnTo>
                  <a:pt x="24472" y="316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88"/>
                </a:lnTo>
                <a:lnTo>
                  <a:pt x="26172" y="8928"/>
                </a:lnTo>
                <a:lnTo>
                  <a:pt x="29321" y="10821"/>
                </a:lnTo>
                <a:lnTo>
                  <a:pt x="31713" y="14173"/>
                </a:lnTo>
                <a:lnTo>
                  <a:pt x="33310" y="18464"/>
                </a:lnTo>
                <a:lnTo>
                  <a:pt x="33310" y="23417"/>
                </a:lnTo>
                <a:lnTo>
                  <a:pt x="32331" y="27151"/>
                </a:lnTo>
                <a:lnTo>
                  <a:pt x="30718" y="30491"/>
                </a:lnTo>
                <a:lnTo>
                  <a:pt x="28191" y="33058"/>
                </a:lnTo>
                <a:lnTo>
                  <a:pt x="24764" y="34786"/>
                </a:lnTo>
                <a:lnTo>
                  <a:pt x="25373" y="42976"/>
                </a:lnTo>
                <a:lnTo>
                  <a:pt x="28512" y="41885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210610" y="5080877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91" y="21348"/>
                </a:lnTo>
                <a:lnTo>
                  <a:pt x="10187" y="19001"/>
                </a:lnTo>
                <a:lnTo>
                  <a:pt x="11710" y="14606"/>
                </a:lnTo>
                <a:lnTo>
                  <a:pt x="14188" y="11178"/>
                </a:lnTo>
                <a:lnTo>
                  <a:pt x="17694" y="8903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6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6" y="50281"/>
                </a:lnTo>
                <a:lnTo>
                  <a:pt x="40490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37"/>
                </a:lnTo>
                <a:lnTo>
                  <a:pt x="48337" y="18569"/>
                </a:lnTo>
                <a:lnTo>
                  <a:pt x="47348" y="15304"/>
                </a:lnTo>
                <a:lnTo>
                  <a:pt x="46357" y="12053"/>
                </a:lnTo>
                <a:lnTo>
                  <a:pt x="44856" y="9271"/>
                </a:lnTo>
                <a:lnTo>
                  <a:pt x="42876" y="7012"/>
                </a:lnTo>
                <a:lnTo>
                  <a:pt x="38394" y="2984"/>
                </a:lnTo>
                <a:lnTo>
                  <a:pt x="35410" y="1793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4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75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403" y="50688"/>
                </a:lnTo>
                <a:lnTo>
                  <a:pt x="10022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403" y="50688"/>
                </a:lnTo>
                <a:lnTo>
                  <a:pt x="13374" y="51880"/>
                </a:lnTo>
                <a:lnTo>
                  <a:pt x="16372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274017" y="5081644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48"/>
                </a:moveTo>
                <a:lnTo>
                  <a:pt x="14756" y="50242"/>
                </a:lnTo>
                <a:lnTo>
                  <a:pt x="15238" y="51156"/>
                </a:lnTo>
                <a:lnTo>
                  <a:pt x="17981" y="52095"/>
                </a:lnTo>
                <a:lnTo>
                  <a:pt x="24206" y="52059"/>
                </a:lnTo>
                <a:lnTo>
                  <a:pt x="26859" y="50242"/>
                </a:lnTo>
                <a:lnTo>
                  <a:pt x="36348" y="14810"/>
                </a:lnTo>
                <a:lnTo>
                  <a:pt x="36564" y="14810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10"/>
                </a:lnTo>
                <a:lnTo>
                  <a:pt x="58863" y="50242"/>
                </a:lnTo>
                <a:lnTo>
                  <a:pt x="73252" y="3848"/>
                </a:lnTo>
                <a:lnTo>
                  <a:pt x="73734" y="1562"/>
                </a:lnTo>
                <a:lnTo>
                  <a:pt x="73202" y="457"/>
                </a:lnTo>
                <a:lnTo>
                  <a:pt x="70434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0" y="42001"/>
                </a:lnTo>
                <a:lnTo>
                  <a:pt x="52958" y="42001"/>
                </a:lnTo>
                <a:lnTo>
                  <a:pt x="41287" y="1626"/>
                </a:lnTo>
                <a:lnTo>
                  <a:pt x="40957" y="864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4" y="345"/>
                </a:lnTo>
                <a:lnTo>
                  <a:pt x="5460" y="0"/>
                </a:lnTo>
                <a:lnTo>
                  <a:pt x="2908" y="15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362547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9" y="17385"/>
                </a:lnTo>
                <a:lnTo>
                  <a:pt x="35914" y="22082"/>
                </a:lnTo>
                <a:lnTo>
                  <a:pt x="9271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6" y="4899"/>
                </a:lnTo>
                <a:lnTo>
                  <a:pt x="4281" y="9573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3" y="35355"/>
                </a:lnTo>
                <a:lnTo>
                  <a:pt x="1573" y="38696"/>
                </a:lnTo>
                <a:lnTo>
                  <a:pt x="2617" y="42009"/>
                </a:lnTo>
                <a:lnTo>
                  <a:pt x="4180" y="44777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8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8" y="51102"/>
                </a:lnTo>
                <a:lnTo>
                  <a:pt x="42672" y="48308"/>
                </a:lnTo>
                <a:lnTo>
                  <a:pt x="42862" y="45529"/>
                </a:lnTo>
                <a:lnTo>
                  <a:pt x="42073" y="42898"/>
                </a:lnTo>
                <a:lnTo>
                  <a:pt x="39460" y="43268"/>
                </a:lnTo>
                <a:lnTo>
                  <a:pt x="36184" y="44550"/>
                </a:lnTo>
                <a:lnTo>
                  <a:pt x="33286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4" y="43113"/>
                </a:lnTo>
                <a:lnTo>
                  <a:pt x="11545" y="40003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5" y="20102"/>
                </a:moveTo>
                <a:lnTo>
                  <a:pt x="10311" y="16355"/>
                </a:lnTo>
                <a:lnTo>
                  <a:pt x="11798" y="12927"/>
                </a:lnTo>
                <a:lnTo>
                  <a:pt x="15455" y="9079"/>
                </a:lnTo>
                <a:lnTo>
                  <a:pt x="18811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1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428036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90"/>
                </a:lnTo>
                <a:lnTo>
                  <a:pt x="20382" y="0"/>
                </a:lnTo>
                <a:lnTo>
                  <a:pt x="17271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7" y="9551"/>
                </a:lnTo>
                <a:lnTo>
                  <a:pt x="8077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83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3" y="15480"/>
                </a:lnTo>
                <a:lnTo>
                  <a:pt x="14477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502426" y="5060044"/>
            <a:ext cx="65264" cy="74444"/>
          </a:xfrm>
          <a:custGeom>
            <a:avLst/>
            <a:gdLst/>
            <a:ahLst/>
            <a:cxnLst/>
            <a:rect l="l" t="t" r="r" b="b"/>
            <a:pathLst>
              <a:path w="65264" h="74444">
                <a:moveTo>
                  <a:pt x="55029" y="62179"/>
                </a:moveTo>
                <a:lnTo>
                  <a:pt x="51979" y="59803"/>
                </a:lnTo>
                <a:lnTo>
                  <a:pt x="54049" y="56768"/>
                </a:lnTo>
                <a:lnTo>
                  <a:pt x="55817" y="53378"/>
                </a:lnTo>
                <a:lnTo>
                  <a:pt x="57163" y="49730"/>
                </a:lnTo>
                <a:lnTo>
                  <a:pt x="58229" y="45961"/>
                </a:lnTo>
                <a:lnTo>
                  <a:pt x="58916" y="42048"/>
                </a:lnTo>
                <a:lnTo>
                  <a:pt x="59079" y="38033"/>
                </a:lnTo>
                <a:lnTo>
                  <a:pt x="58676" y="35290"/>
                </a:lnTo>
                <a:lnTo>
                  <a:pt x="56108" y="34682"/>
                </a:lnTo>
                <a:lnTo>
                  <a:pt x="52998" y="34707"/>
                </a:lnTo>
                <a:lnTo>
                  <a:pt x="50356" y="36626"/>
                </a:lnTo>
                <a:lnTo>
                  <a:pt x="50356" y="40068"/>
                </a:lnTo>
                <a:lnTo>
                  <a:pt x="50025" y="42976"/>
                </a:lnTo>
                <a:lnTo>
                  <a:pt x="49477" y="45831"/>
                </a:lnTo>
                <a:lnTo>
                  <a:pt x="48618" y="48625"/>
                </a:lnTo>
                <a:lnTo>
                  <a:pt x="47523" y="51192"/>
                </a:lnTo>
                <a:lnTo>
                  <a:pt x="45579" y="54533"/>
                </a:lnTo>
                <a:lnTo>
                  <a:pt x="42368" y="51573"/>
                </a:lnTo>
                <a:lnTo>
                  <a:pt x="39077" y="48423"/>
                </a:lnTo>
                <a:lnTo>
                  <a:pt x="35891" y="45198"/>
                </a:lnTo>
                <a:lnTo>
                  <a:pt x="32802" y="41948"/>
                </a:lnTo>
                <a:lnTo>
                  <a:pt x="29908" y="38732"/>
                </a:lnTo>
                <a:lnTo>
                  <a:pt x="27341" y="35698"/>
                </a:lnTo>
                <a:lnTo>
                  <a:pt x="26963" y="48755"/>
                </a:lnTo>
                <a:lnTo>
                  <a:pt x="30430" y="52283"/>
                </a:lnTo>
                <a:lnTo>
                  <a:pt x="34098" y="55803"/>
                </a:lnTo>
                <a:lnTo>
                  <a:pt x="37832" y="59256"/>
                </a:lnTo>
                <a:lnTo>
                  <a:pt x="37669" y="62506"/>
                </a:lnTo>
                <a:lnTo>
                  <a:pt x="34138" y="64616"/>
                </a:lnTo>
                <a:lnTo>
                  <a:pt x="31570" y="65671"/>
                </a:lnTo>
                <a:lnTo>
                  <a:pt x="28803" y="66380"/>
                </a:lnTo>
                <a:lnTo>
                  <a:pt x="25944" y="66837"/>
                </a:lnTo>
                <a:lnTo>
                  <a:pt x="22045" y="66837"/>
                </a:lnTo>
                <a:lnTo>
                  <a:pt x="18060" y="65899"/>
                </a:lnTo>
                <a:lnTo>
                  <a:pt x="14679" y="64375"/>
                </a:lnTo>
                <a:lnTo>
                  <a:pt x="11289" y="60754"/>
                </a:lnTo>
                <a:lnTo>
                  <a:pt x="10021" y="57644"/>
                </a:lnTo>
                <a:lnTo>
                  <a:pt x="9701" y="54051"/>
                </a:lnTo>
                <a:lnTo>
                  <a:pt x="10198" y="50418"/>
                </a:lnTo>
                <a:lnTo>
                  <a:pt x="11797" y="46962"/>
                </a:lnTo>
                <a:lnTo>
                  <a:pt x="14730" y="43535"/>
                </a:lnTo>
                <a:lnTo>
                  <a:pt x="14644" y="34452"/>
                </a:lnTo>
                <a:lnTo>
                  <a:pt x="12001" y="36054"/>
                </a:lnTo>
                <a:lnTo>
                  <a:pt x="9756" y="37627"/>
                </a:lnTo>
                <a:lnTo>
                  <a:pt x="6033" y="40777"/>
                </a:lnTo>
                <a:lnTo>
                  <a:pt x="3365" y="44079"/>
                </a:lnTo>
                <a:lnTo>
                  <a:pt x="1346" y="47509"/>
                </a:lnTo>
                <a:lnTo>
                  <a:pt x="265" y="51076"/>
                </a:lnTo>
                <a:lnTo>
                  <a:pt x="0" y="54965"/>
                </a:lnTo>
                <a:lnTo>
                  <a:pt x="255" y="58939"/>
                </a:lnTo>
                <a:lnTo>
                  <a:pt x="1309" y="62496"/>
                </a:lnTo>
                <a:lnTo>
                  <a:pt x="3008" y="65516"/>
                </a:lnTo>
                <a:lnTo>
                  <a:pt x="6501" y="69354"/>
                </a:lnTo>
                <a:lnTo>
                  <a:pt x="9434" y="71399"/>
                </a:lnTo>
                <a:lnTo>
                  <a:pt x="12915" y="72882"/>
                </a:lnTo>
                <a:lnTo>
                  <a:pt x="16840" y="73850"/>
                </a:lnTo>
                <a:lnTo>
                  <a:pt x="21045" y="74444"/>
                </a:lnTo>
                <a:lnTo>
                  <a:pt x="25758" y="74444"/>
                </a:lnTo>
                <a:lnTo>
                  <a:pt x="30085" y="73811"/>
                </a:lnTo>
                <a:lnTo>
                  <a:pt x="34149" y="72821"/>
                </a:lnTo>
                <a:lnTo>
                  <a:pt x="37947" y="71348"/>
                </a:lnTo>
                <a:lnTo>
                  <a:pt x="41428" y="69404"/>
                </a:lnTo>
                <a:lnTo>
                  <a:pt x="44704" y="67208"/>
                </a:lnTo>
                <a:lnTo>
                  <a:pt x="48286" y="67637"/>
                </a:lnTo>
                <a:lnTo>
                  <a:pt x="51626" y="70102"/>
                </a:lnTo>
                <a:lnTo>
                  <a:pt x="55662" y="72680"/>
                </a:lnTo>
                <a:lnTo>
                  <a:pt x="58712" y="74013"/>
                </a:lnTo>
                <a:lnTo>
                  <a:pt x="62038" y="74383"/>
                </a:lnTo>
                <a:lnTo>
                  <a:pt x="65177" y="72323"/>
                </a:lnTo>
                <a:lnTo>
                  <a:pt x="65264" y="69606"/>
                </a:lnTo>
                <a:lnTo>
                  <a:pt x="64187" y="66546"/>
                </a:lnTo>
                <a:lnTo>
                  <a:pt x="61443" y="66305"/>
                </a:lnTo>
                <a:lnTo>
                  <a:pt x="58484" y="64627"/>
                </a:lnTo>
                <a:lnTo>
                  <a:pt x="55029" y="62179"/>
                </a:lnTo>
                <a:close/>
              </a:path>
              <a:path w="65264" h="74444">
                <a:moveTo>
                  <a:pt x="25260" y="28738"/>
                </a:moveTo>
                <a:lnTo>
                  <a:pt x="22618" y="30225"/>
                </a:lnTo>
                <a:lnTo>
                  <a:pt x="21502" y="28674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80"/>
                </a:lnTo>
                <a:lnTo>
                  <a:pt x="17448" y="41259"/>
                </a:lnTo>
                <a:lnTo>
                  <a:pt x="20598" y="41767"/>
                </a:lnTo>
                <a:lnTo>
                  <a:pt x="23684" y="45223"/>
                </a:lnTo>
                <a:lnTo>
                  <a:pt x="25260" y="28738"/>
                </a:lnTo>
                <a:close/>
              </a:path>
              <a:path w="65264" h="74444">
                <a:moveTo>
                  <a:pt x="6501" y="14742"/>
                </a:moveTo>
                <a:lnTo>
                  <a:pt x="6501" y="18248"/>
                </a:lnTo>
                <a:lnTo>
                  <a:pt x="7225" y="21996"/>
                </a:lnTo>
                <a:lnTo>
                  <a:pt x="8384" y="24688"/>
                </a:lnTo>
                <a:lnTo>
                  <a:pt x="9907" y="27543"/>
                </a:lnTo>
                <a:lnTo>
                  <a:pt x="11962" y="30734"/>
                </a:lnTo>
                <a:lnTo>
                  <a:pt x="14644" y="34452"/>
                </a:lnTo>
                <a:lnTo>
                  <a:pt x="14730" y="43535"/>
                </a:lnTo>
                <a:lnTo>
                  <a:pt x="17448" y="41259"/>
                </a:lnTo>
                <a:lnTo>
                  <a:pt x="16001" y="16280"/>
                </a:lnTo>
                <a:lnTo>
                  <a:pt x="16598" y="12913"/>
                </a:lnTo>
                <a:lnTo>
                  <a:pt x="18478" y="10069"/>
                </a:lnTo>
                <a:lnTo>
                  <a:pt x="21729" y="8100"/>
                </a:lnTo>
                <a:lnTo>
                  <a:pt x="24663" y="7377"/>
                </a:lnTo>
                <a:lnTo>
                  <a:pt x="28360" y="7377"/>
                </a:lnTo>
                <a:lnTo>
                  <a:pt x="32410" y="8470"/>
                </a:lnTo>
                <a:lnTo>
                  <a:pt x="35114" y="10541"/>
                </a:lnTo>
                <a:lnTo>
                  <a:pt x="36485" y="13309"/>
                </a:lnTo>
                <a:lnTo>
                  <a:pt x="36676" y="16647"/>
                </a:lnTo>
                <a:lnTo>
                  <a:pt x="35459" y="20203"/>
                </a:lnTo>
                <a:lnTo>
                  <a:pt x="32500" y="23670"/>
                </a:lnTo>
                <a:lnTo>
                  <a:pt x="29274" y="26122"/>
                </a:lnTo>
                <a:lnTo>
                  <a:pt x="25260" y="28738"/>
                </a:lnTo>
                <a:lnTo>
                  <a:pt x="23684" y="45223"/>
                </a:lnTo>
                <a:lnTo>
                  <a:pt x="26963" y="48755"/>
                </a:lnTo>
                <a:lnTo>
                  <a:pt x="27341" y="35698"/>
                </a:lnTo>
                <a:lnTo>
                  <a:pt x="30707" y="33895"/>
                </a:lnTo>
                <a:lnTo>
                  <a:pt x="33580" y="32166"/>
                </a:lnTo>
                <a:lnTo>
                  <a:pt x="38314" y="28879"/>
                </a:lnTo>
                <a:lnTo>
                  <a:pt x="41784" y="25549"/>
                </a:lnTo>
                <a:lnTo>
                  <a:pt x="44397" y="22172"/>
                </a:lnTo>
                <a:lnTo>
                  <a:pt x="45769" y="18630"/>
                </a:lnTo>
                <a:lnTo>
                  <a:pt x="46114" y="14540"/>
                </a:lnTo>
                <a:lnTo>
                  <a:pt x="45733" y="10336"/>
                </a:lnTo>
                <a:lnTo>
                  <a:pt x="44171" y="6753"/>
                </a:lnTo>
                <a:lnTo>
                  <a:pt x="41478" y="3959"/>
                </a:lnTo>
                <a:lnTo>
                  <a:pt x="38012" y="1724"/>
                </a:lnTo>
                <a:lnTo>
                  <a:pt x="33338" y="342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83"/>
                </a:lnTo>
                <a:lnTo>
                  <a:pt x="15152" y="2297"/>
                </a:lnTo>
                <a:lnTo>
                  <a:pt x="12992" y="3553"/>
                </a:lnTo>
                <a:lnTo>
                  <a:pt x="9625" y="6703"/>
                </a:lnTo>
                <a:lnTo>
                  <a:pt x="7645" y="10552"/>
                </a:lnTo>
                <a:lnTo>
                  <a:pt x="6501" y="147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620200" y="5063299"/>
            <a:ext cx="43127" cy="70534"/>
          </a:xfrm>
          <a:custGeom>
            <a:avLst/>
            <a:gdLst/>
            <a:ahLst/>
            <a:cxnLst/>
            <a:rect l="l" t="t" r="r" b="b"/>
            <a:pathLst>
              <a:path w="43127" h="70534">
                <a:moveTo>
                  <a:pt x="3683" y="0"/>
                </a:moveTo>
                <a:lnTo>
                  <a:pt x="1130" y="928"/>
                </a:lnTo>
                <a:lnTo>
                  <a:pt x="0" y="4024"/>
                </a:lnTo>
                <a:lnTo>
                  <a:pt x="0" y="68795"/>
                </a:lnTo>
                <a:lnTo>
                  <a:pt x="975" y="70077"/>
                </a:lnTo>
                <a:lnTo>
                  <a:pt x="3757" y="70534"/>
                </a:lnTo>
                <a:lnTo>
                  <a:pt x="6325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4" y="34786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4">
                <a:moveTo>
                  <a:pt x="34276" y="39268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389" y="30059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48" y="7545"/>
                </a:lnTo>
                <a:lnTo>
                  <a:pt x="35798" y="4481"/>
                </a:lnTo>
                <a:lnTo>
                  <a:pt x="31849" y="2195"/>
                </a:lnTo>
                <a:lnTo>
                  <a:pt x="28014" y="1004"/>
                </a:lnTo>
                <a:lnTo>
                  <a:pt x="24472" y="316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88"/>
                </a:lnTo>
                <a:lnTo>
                  <a:pt x="26172" y="8928"/>
                </a:lnTo>
                <a:lnTo>
                  <a:pt x="29321" y="10821"/>
                </a:lnTo>
                <a:lnTo>
                  <a:pt x="31711" y="14173"/>
                </a:lnTo>
                <a:lnTo>
                  <a:pt x="33310" y="18464"/>
                </a:lnTo>
                <a:lnTo>
                  <a:pt x="33310" y="23417"/>
                </a:lnTo>
                <a:lnTo>
                  <a:pt x="32331" y="27151"/>
                </a:lnTo>
                <a:lnTo>
                  <a:pt x="30718" y="30491"/>
                </a:lnTo>
                <a:lnTo>
                  <a:pt x="28191" y="33058"/>
                </a:lnTo>
                <a:lnTo>
                  <a:pt x="24764" y="34786"/>
                </a:lnTo>
                <a:lnTo>
                  <a:pt x="25373" y="42976"/>
                </a:lnTo>
                <a:lnTo>
                  <a:pt x="28511" y="41885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680046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28" y="3070"/>
                </a:lnTo>
                <a:lnTo>
                  <a:pt x="33239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82" y="11009"/>
                </a:lnTo>
                <a:lnTo>
                  <a:pt x="34978" y="13688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9" y="20102"/>
                </a:lnTo>
                <a:lnTo>
                  <a:pt x="10836" y="3121"/>
                </a:lnTo>
                <a:lnTo>
                  <a:pt x="8359" y="4899"/>
                </a:lnTo>
                <a:lnTo>
                  <a:pt x="4281" y="9573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6"/>
                </a:lnTo>
                <a:lnTo>
                  <a:pt x="2617" y="42009"/>
                </a:lnTo>
                <a:lnTo>
                  <a:pt x="4179" y="44777"/>
                </a:lnTo>
                <a:lnTo>
                  <a:pt x="8294" y="49198"/>
                </a:lnTo>
                <a:lnTo>
                  <a:pt x="10836" y="50860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98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31" y="1865"/>
                </a:lnTo>
                <a:lnTo>
                  <a:pt x="10836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739021" y="506859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6" y="14464"/>
                </a:lnTo>
                <a:lnTo>
                  <a:pt x="0" y="17056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7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789350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71"/>
                </a:moveTo>
                <a:lnTo>
                  <a:pt x="19925" y="8470"/>
                </a:lnTo>
                <a:lnTo>
                  <a:pt x="22950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35" y="684"/>
                </a:lnTo>
                <a:lnTo>
                  <a:pt x="23025" y="90"/>
                </a:lnTo>
                <a:lnTo>
                  <a:pt x="20382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83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5" y="15480"/>
                </a:lnTo>
                <a:lnTo>
                  <a:pt x="14475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831005" y="5080877"/>
            <a:ext cx="48845" cy="53658"/>
          </a:xfrm>
          <a:custGeom>
            <a:avLst/>
            <a:gdLst/>
            <a:ahLst/>
            <a:cxnLst/>
            <a:rect l="l" t="t" r="r" b="b"/>
            <a:pathLst>
              <a:path w="48845" h="53658">
                <a:moveTo>
                  <a:pt x="9284" y="23915"/>
                </a:moveTo>
                <a:lnTo>
                  <a:pt x="9587" y="21348"/>
                </a:lnTo>
                <a:lnTo>
                  <a:pt x="10185" y="19001"/>
                </a:lnTo>
                <a:lnTo>
                  <a:pt x="11711" y="14606"/>
                </a:lnTo>
                <a:lnTo>
                  <a:pt x="14198" y="11178"/>
                </a:lnTo>
                <a:lnTo>
                  <a:pt x="17691" y="8903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6" y="34672"/>
                </a:lnTo>
                <a:lnTo>
                  <a:pt x="37882" y="50281"/>
                </a:lnTo>
                <a:lnTo>
                  <a:pt x="40486" y="48376"/>
                </a:lnTo>
                <a:lnTo>
                  <a:pt x="44654" y="43549"/>
                </a:lnTo>
                <a:lnTo>
                  <a:pt x="46217" y="40655"/>
                </a:lnTo>
                <a:lnTo>
                  <a:pt x="47268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37"/>
                </a:lnTo>
                <a:lnTo>
                  <a:pt x="48337" y="18569"/>
                </a:lnTo>
                <a:lnTo>
                  <a:pt x="47344" y="15304"/>
                </a:lnTo>
                <a:lnTo>
                  <a:pt x="46353" y="12053"/>
                </a:lnTo>
                <a:lnTo>
                  <a:pt x="44856" y="9271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2009"/>
                </a:lnTo>
                <a:lnTo>
                  <a:pt x="10897" y="3355"/>
                </a:lnTo>
                <a:lnTo>
                  <a:pt x="8305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8"/>
                </a:lnTo>
                <a:lnTo>
                  <a:pt x="1473" y="38355"/>
                </a:lnTo>
                <a:lnTo>
                  <a:pt x="2452" y="41620"/>
                </a:lnTo>
                <a:lnTo>
                  <a:pt x="3939" y="44389"/>
                </a:lnTo>
                <a:lnTo>
                  <a:pt x="5919" y="46675"/>
                </a:lnTo>
                <a:lnTo>
                  <a:pt x="10401" y="50688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8">
                <a:moveTo>
                  <a:pt x="26974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1" y="38646"/>
                </a:lnTo>
                <a:lnTo>
                  <a:pt x="10019" y="34240"/>
                </a:lnTo>
                <a:lnTo>
                  <a:pt x="10401" y="50688"/>
                </a:lnTo>
                <a:lnTo>
                  <a:pt x="13385" y="51880"/>
                </a:lnTo>
                <a:lnTo>
                  <a:pt x="16370" y="53075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6" y="34672"/>
                </a:lnTo>
                <a:lnTo>
                  <a:pt x="37184" y="39053"/>
                </a:lnTo>
                <a:lnTo>
                  <a:pt x="34707" y="42458"/>
                </a:lnTo>
                <a:lnTo>
                  <a:pt x="31191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896421" y="5080942"/>
            <a:ext cx="38519" cy="53593"/>
          </a:xfrm>
          <a:custGeom>
            <a:avLst/>
            <a:gdLst/>
            <a:ahLst/>
            <a:cxnLst/>
            <a:rect l="l" t="t" r="r" b="b"/>
            <a:pathLst>
              <a:path w="38519" h="53594">
                <a:moveTo>
                  <a:pt x="9626" y="32818"/>
                </a:moveTo>
                <a:lnTo>
                  <a:pt x="9320" y="30049"/>
                </a:lnTo>
                <a:lnTo>
                  <a:pt x="9320" y="20610"/>
                </a:lnTo>
                <a:lnTo>
                  <a:pt x="10476" y="15811"/>
                </a:lnTo>
                <a:lnTo>
                  <a:pt x="12776" y="12496"/>
                </a:lnTo>
                <a:lnTo>
                  <a:pt x="15072" y="9180"/>
                </a:lnTo>
                <a:lnTo>
                  <a:pt x="18374" y="7532"/>
                </a:lnTo>
                <a:lnTo>
                  <a:pt x="24775" y="7532"/>
                </a:lnTo>
                <a:lnTo>
                  <a:pt x="28130" y="8431"/>
                </a:lnTo>
                <a:lnTo>
                  <a:pt x="32064" y="10415"/>
                </a:lnTo>
                <a:lnTo>
                  <a:pt x="35455" y="12978"/>
                </a:lnTo>
                <a:lnTo>
                  <a:pt x="38303" y="10897"/>
                </a:lnTo>
                <a:lnTo>
                  <a:pt x="38279" y="8291"/>
                </a:lnTo>
                <a:lnTo>
                  <a:pt x="37464" y="5537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7"/>
                </a:lnTo>
                <a:lnTo>
                  <a:pt x="22783" y="0"/>
                </a:lnTo>
                <a:lnTo>
                  <a:pt x="19569" y="0"/>
                </a:lnTo>
                <a:lnTo>
                  <a:pt x="16573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7" y="35356"/>
                </a:lnTo>
                <a:lnTo>
                  <a:pt x="1432" y="38596"/>
                </a:lnTo>
                <a:lnTo>
                  <a:pt x="2386" y="41846"/>
                </a:lnTo>
                <a:lnTo>
                  <a:pt x="3783" y="44565"/>
                </a:lnTo>
                <a:lnTo>
                  <a:pt x="5612" y="46786"/>
                </a:lnTo>
                <a:lnTo>
                  <a:pt x="9701" y="50709"/>
                </a:lnTo>
                <a:lnTo>
                  <a:pt x="12419" y="51865"/>
                </a:lnTo>
                <a:lnTo>
                  <a:pt x="15137" y="53021"/>
                </a:lnTo>
                <a:lnTo>
                  <a:pt x="18248" y="53594"/>
                </a:lnTo>
                <a:lnTo>
                  <a:pt x="23456" y="53594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9" y="46520"/>
                </a:lnTo>
                <a:lnTo>
                  <a:pt x="38519" y="43776"/>
                </a:lnTo>
                <a:lnTo>
                  <a:pt x="38491" y="42444"/>
                </a:lnTo>
                <a:lnTo>
                  <a:pt x="36625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5" y="45847"/>
                </a:lnTo>
                <a:lnTo>
                  <a:pt x="18794" y="45454"/>
                </a:lnTo>
                <a:lnTo>
                  <a:pt x="15429" y="43902"/>
                </a:lnTo>
                <a:lnTo>
                  <a:pt x="12851" y="41123"/>
                </a:lnTo>
                <a:lnTo>
                  <a:pt x="10817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53179" y="5057968"/>
            <a:ext cx="42047" cy="75830"/>
          </a:xfrm>
          <a:custGeom>
            <a:avLst/>
            <a:gdLst/>
            <a:ahLst/>
            <a:cxnLst/>
            <a:rect l="l" t="t" r="r" b="b"/>
            <a:pathLst>
              <a:path w="42047" h="75830">
                <a:moveTo>
                  <a:pt x="33094" y="45590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2" y="75830"/>
                </a:lnTo>
                <a:lnTo>
                  <a:pt x="39193" y="75830"/>
                </a:lnTo>
                <a:lnTo>
                  <a:pt x="42047" y="74192"/>
                </a:lnTo>
                <a:lnTo>
                  <a:pt x="42047" y="40942"/>
                </a:lnTo>
                <a:lnTo>
                  <a:pt x="41744" y="37947"/>
                </a:lnTo>
                <a:lnTo>
                  <a:pt x="40549" y="32993"/>
                </a:lnTo>
                <a:lnTo>
                  <a:pt x="38199" y="28980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30" y="22909"/>
                </a:lnTo>
                <a:lnTo>
                  <a:pt x="19316" y="23583"/>
                </a:lnTo>
                <a:lnTo>
                  <a:pt x="16710" y="24889"/>
                </a:lnTo>
                <a:lnTo>
                  <a:pt x="14108" y="26211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699"/>
                </a:lnTo>
                <a:lnTo>
                  <a:pt x="8736" y="924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51" y="34657"/>
                </a:lnTo>
                <a:lnTo>
                  <a:pt x="18248" y="31470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7" y="32294"/>
                </a:lnTo>
                <a:lnTo>
                  <a:pt x="31380" y="35697"/>
                </a:lnTo>
                <a:lnTo>
                  <a:pt x="32445" y="38872"/>
                </a:lnTo>
                <a:lnTo>
                  <a:pt x="33094" y="42796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14695" y="508088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8" y="6804"/>
                </a:lnTo>
                <a:lnTo>
                  <a:pt x="35914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85"/>
                </a:lnTo>
                <a:lnTo>
                  <a:pt x="35914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73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96"/>
                </a:lnTo>
                <a:lnTo>
                  <a:pt x="2613" y="42009"/>
                </a:lnTo>
                <a:lnTo>
                  <a:pt x="4165" y="44777"/>
                </a:lnTo>
                <a:lnTo>
                  <a:pt x="8290" y="49198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898"/>
                </a:lnTo>
                <a:lnTo>
                  <a:pt x="39444" y="43268"/>
                </a:lnTo>
                <a:lnTo>
                  <a:pt x="36179" y="44550"/>
                </a:lnTo>
                <a:lnTo>
                  <a:pt x="33271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5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80172" y="5080877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210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42" y="51282"/>
                </a:lnTo>
                <a:lnTo>
                  <a:pt x="72442" y="17665"/>
                </a:lnTo>
                <a:lnTo>
                  <a:pt x="72161" y="15038"/>
                </a:lnTo>
                <a:lnTo>
                  <a:pt x="71031" y="10083"/>
                </a:lnTo>
                <a:lnTo>
                  <a:pt x="68770" y="6070"/>
                </a:lnTo>
                <a:lnTo>
                  <a:pt x="65721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64"/>
                </a:lnTo>
                <a:lnTo>
                  <a:pt x="47829" y="2171"/>
                </a:lnTo>
                <a:lnTo>
                  <a:pt x="45060" y="3924"/>
                </a:lnTo>
                <a:lnTo>
                  <a:pt x="42137" y="6386"/>
                </a:lnTo>
                <a:lnTo>
                  <a:pt x="38962" y="9663"/>
                </a:lnTo>
                <a:lnTo>
                  <a:pt x="36791" y="5727"/>
                </a:lnTo>
                <a:lnTo>
                  <a:pt x="33642" y="2693"/>
                </a:lnTo>
                <a:lnTo>
                  <a:pt x="30987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68"/>
                </a:lnTo>
                <a:lnTo>
                  <a:pt x="10831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8" y="14072"/>
                </a:lnTo>
                <a:lnTo>
                  <a:pt x="15800" y="10148"/>
                </a:lnTo>
                <a:lnTo>
                  <a:pt x="19965" y="7758"/>
                </a:lnTo>
                <a:lnTo>
                  <a:pt x="23698" y="7758"/>
                </a:lnTo>
                <a:lnTo>
                  <a:pt x="26341" y="8737"/>
                </a:lnTo>
                <a:lnTo>
                  <a:pt x="29361" y="11556"/>
                </a:lnTo>
                <a:lnTo>
                  <a:pt x="30746" y="14249"/>
                </a:lnTo>
                <a:lnTo>
                  <a:pt x="31546" y="17665"/>
                </a:lnTo>
                <a:lnTo>
                  <a:pt x="31751" y="21603"/>
                </a:lnTo>
                <a:lnTo>
                  <a:pt x="31751" y="51282"/>
                </a:lnTo>
                <a:lnTo>
                  <a:pt x="32068" y="52210"/>
                </a:lnTo>
                <a:lnTo>
                  <a:pt x="34645" y="52920"/>
                </a:lnTo>
                <a:lnTo>
                  <a:pt x="37781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37"/>
                </a:lnTo>
                <a:lnTo>
                  <a:pt x="61149" y="11556"/>
                </a:lnTo>
                <a:lnTo>
                  <a:pt x="62520" y="14249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74978" y="506151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42"/>
                </a:lnTo>
                <a:lnTo>
                  <a:pt x="7607" y="10742"/>
                </a:lnTo>
                <a:lnTo>
                  <a:pt x="10666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904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8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50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204393" y="5080942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49"/>
                </a:lnTo>
                <a:lnTo>
                  <a:pt x="9324" y="20610"/>
                </a:lnTo>
                <a:lnTo>
                  <a:pt x="10480" y="15811"/>
                </a:lnTo>
                <a:lnTo>
                  <a:pt x="12776" y="12496"/>
                </a:lnTo>
                <a:lnTo>
                  <a:pt x="15077" y="9180"/>
                </a:lnTo>
                <a:lnTo>
                  <a:pt x="18378" y="7532"/>
                </a:lnTo>
                <a:lnTo>
                  <a:pt x="24778" y="753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78"/>
                </a:lnTo>
                <a:lnTo>
                  <a:pt x="38304" y="10897"/>
                </a:lnTo>
                <a:lnTo>
                  <a:pt x="38279" y="8291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7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36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6" y="18454"/>
                </a:lnTo>
                <a:lnTo>
                  <a:pt x="0" y="22579"/>
                </a:lnTo>
                <a:lnTo>
                  <a:pt x="0" y="31623"/>
                </a:lnTo>
                <a:lnTo>
                  <a:pt x="471" y="35356"/>
                </a:lnTo>
                <a:lnTo>
                  <a:pt x="1436" y="38596"/>
                </a:lnTo>
                <a:lnTo>
                  <a:pt x="2390" y="41846"/>
                </a:lnTo>
                <a:lnTo>
                  <a:pt x="3787" y="44565"/>
                </a:lnTo>
                <a:lnTo>
                  <a:pt x="5615" y="46786"/>
                </a:lnTo>
                <a:lnTo>
                  <a:pt x="9705" y="50709"/>
                </a:lnTo>
                <a:lnTo>
                  <a:pt x="12423" y="51865"/>
                </a:lnTo>
                <a:lnTo>
                  <a:pt x="15142" y="53021"/>
                </a:lnTo>
                <a:lnTo>
                  <a:pt x="18252" y="53594"/>
                </a:lnTo>
                <a:lnTo>
                  <a:pt x="23458" y="53594"/>
                </a:lnTo>
                <a:lnTo>
                  <a:pt x="26697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4"/>
                </a:lnTo>
                <a:lnTo>
                  <a:pt x="36630" y="39662"/>
                </a:lnTo>
                <a:lnTo>
                  <a:pt x="33505" y="41936"/>
                </a:lnTo>
                <a:lnTo>
                  <a:pt x="29872" y="44208"/>
                </a:lnTo>
                <a:lnTo>
                  <a:pt x="26758" y="45515"/>
                </a:lnTo>
                <a:lnTo>
                  <a:pt x="22899" y="45847"/>
                </a:lnTo>
                <a:lnTo>
                  <a:pt x="18799" y="45454"/>
                </a:lnTo>
                <a:lnTo>
                  <a:pt x="15433" y="43902"/>
                </a:lnTo>
                <a:lnTo>
                  <a:pt x="12856" y="41123"/>
                </a:lnTo>
                <a:lnTo>
                  <a:pt x="10821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257835" y="508087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7"/>
                </a:moveTo>
                <a:lnTo>
                  <a:pt x="9954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50" y="46675"/>
                </a:lnTo>
                <a:lnTo>
                  <a:pt x="15454" y="46675"/>
                </a:lnTo>
                <a:lnTo>
                  <a:pt x="11592" y="44413"/>
                </a:lnTo>
                <a:lnTo>
                  <a:pt x="9169" y="40907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701"/>
                </a:lnTo>
                <a:lnTo>
                  <a:pt x="38380" y="8143"/>
                </a:lnTo>
                <a:lnTo>
                  <a:pt x="35763" y="4699"/>
                </a:lnTo>
                <a:lnTo>
                  <a:pt x="32256" y="1995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89" y="11164"/>
                </a:lnTo>
                <a:lnTo>
                  <a:pt x="5270" y="12053"/>
                </a:lnTo>
                <a:lnTo>
                  <a:pt x="8150" y="10429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08"/>
                </a:lnTo>
                <a:lnTo>
                  <a:pt x="30212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3"/>
                </a:lnTo>
                <a:lnTo>
                  <a:pt x="11188" y="24246"/>
                </a:lnTo>
                <a:lnTo>
                  <a:pt x="8608" y="25247"/>
                </a:lnTo>
                <a:lnTo>
                  <a:pt x="4417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20838" y="50579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5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30"/>
                </a:lnTo>
                <a:lnTo>
                  <a:pt x="6095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710406" y="5195505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7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95" y="1840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794"/>
                </a:lnTo>
                <a:lnTo>
                  <a:pt x="9831" y="21095"/>
                </a:lnTo>
                <a:lnTo>
                  <a:pt x="7189" y="20153"/>
                </a:lnTo>
                <a:lnTo>
                  <a:pt x="3952" y="20153"/>
                </a:lnTo>
                <a:lnTo>
                  <a:pt x="1094" y="21794"/>
                </a:lnTo>
                <a:lnTo>
                  <a:pt x="1094" y="70636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738170" y="5214858"/>
            <a:ext cx="42050" cy="52934"/>
          </a:xfrm>
          <a:custGeom>
            <a:avLst/>
            <a:gdLst/>
            <a:ahLst/>
            <a:cxnLst/>
            <a:rect l="l" t="t" r="r" b="b"/>
            <a:pathLst>
              <a:path w="42050" h="52934">
                <a:moveTo>
                  <a:pt x="33098" y="22684"/>
                </a:moveTo>
                <a:lnTo>
                  <a:pt x="33098" y="51282"/>
                </a:lnTo>
                <a:lnTo>
                  <a:pt x="33310" y="52020"/>
                </a:lnTo>
                <a:lnTo>
                  <a:pt x="35952" y="52934"/>
                </a:lnTo>
                <a:lnTo>
                  <a:pt x="39193" y="52934"/>
                </a:lnTo>
                <a:lnTo>
                  <a:pt x="42050" y="51282"/>
                </a:lnTo>
                <a:lnTo>
                  <a:pt x="42050" y="18022"/>
                </a:lnTo>
                <a:lnTo>
                  <a:pt x="41756" y="15038"/>
                </a:lnTo>
                <a:lnTo>
                  <a:pt x="40565" y="10099"/>
                </a:lnTo>
                <a:lnTo>
                  <a:pt x="38202" y="6070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82"/>
                </a:lnTo>
                <a:lnTo>
                  <a:pt x="10831" y="5829"/>
                </a:lnTo>
                <a:lnTo>
                  <a:pt x="8078" y="8903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7"/>
                </a:lnTo>
                <a:lnTo>
                  <a:pt x="11418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801"/>
                </a:lnTo>
                <a:lnTo>
                  <a:pt x="32449" y="15966"/>
                </a:lnTo>
                <a:lnTo>
                  <a:pt x="33098" y="19900"/>
                </a:lnTo>
                <a:lnTo>
                  <a:pt x="33098" y="22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794772" y="5192179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8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19"/>
                </a:lnTo>
                <a:lnTo>
                  <a:pt x="9842" y="56372"/>
                </a:lnTo>
                <a:lnTo>
                  <a:pt x="9269" y="51624"/>
                </a:lnTo>
                <a:lnTo>
                  <a:pt x="9269" y="46850"/>
                </a:lnTo>
                <a:lnTo>
                  <a:pt x="9958" y="42329"/>
                </a:lnTo>
                <a:lnTo>
                  <a:pt x="11123" y="38084"/>
                </a:lnTo>
                <a:lnTo>
                  <a:pt x="13117" y="34542"/>
                </a:lnTo>
                <a:lnTo>
                  <a:pt x="16002" y="32015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2"/>
                </a:lnTo>
                <a:lnTo>
                  <a:pt x="35916" y="39611"/>
                </a:lnTo>
                <a:lnTo>
                  <a:pt x="35916" y="59141"/>
                </a:lnTo>
                <a:lnTo>
                  <a:pt x="33159" y="62420"/>
                </a:lnTo>
                <a:lnTo>
                  <a:pt x="29425" y="65822"/>
                </a:lnTo>
                <a:lnTo>
                  <a:pt x="25970" y="67892"/>
                </a:lnTo>
                <a:lnTo>
                  <a:pt x="22618" y="68691"/>
                </a:lnTo>
                <a:lnTo>
                  <a:pt x="19076" y="68691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53"/>
                </a:lnTo>
                <a:lnTo>
                  <a:pt x="16268" y="76352"/>
                </a:lnTo>
                <a:lnTo>
                  <a:pt x="23140" y="76352"/>
                </a:lnTo>
                <a:lnTo>
                  <a:pt x="26175" y="75575"/>
                </a:lnTo>
                <a:lnTo>
                  <a:pt x="28943" y="74013"/>
                </a:lnTo>
                <a:lnTo>
                  <a:pt x="31711" y="72464"/>
                </a:lnTo>
                <a:lnTo>
                  <a:pt x="34380" y="70293"/>
                </a:lnTo>
                <a:lnTo>
                  <a:pt x="36943" y="67500"/>
                </a:lnTo>
                <a:lnTo>
                  <a:pt x="37021" y="74509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2"/>
                </a:lnTo>
                <a:lnTo>
                  <a:pt x="44921" y="1689"/>
                </a:lnTo>
                <a:lnTo>
                  <a:pt x="44679" y="951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9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0" y="22679"/>
                </a:lnTo>
                <a:lnTo>
                  <a:pt x="17614" y="22679"/>
                </a:lnTo>
                <a:lnTo>
                  <a:pt x="14579" y="23328"/>
                </a:lnTo>
                <a:lnTo>
                  <a:pt x="11962" y="24610"/>
                </a:lnTo>
                <a:lnTo>
                  <a:pt x="9334" y="25895"/>
                </a:lnTo>
                <a:lnTo>
                  <a:pt x="7138" y="27724"/>
                </a:lnTo>
                <a:lnTo>
                  <a:pt x="3592" y="32498"/>
                </a:lnTo>
                <a:lnTo>
                  <a:pt x="2260" y="35394"/>
                </a:lnTo>
                <a:lnTo>
                  <a:pt x="1346" y="38783"/>
                </a:lnTo>
                <a:lnTo>
                  <a:pt x="445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2" y="60819"/>
                </a:moveTo>
                <a:lnTo>
                  <a:pt x="10680" y="74268"/>
                </a:lnTo>
                <a:lnTo>
                  <a:pt x="13223" y="75653"/>
                </a:lnTo>
                <a:lnTo>
                  <a:pt x="12766" y="64476"/>
                </a:lnTo>
                <a:lnTo>
                  <a:pt x="10882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857287" y="5215647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2" y="0"/>
                </a:moveTo>
                <a:lnTo>
                  <a:pt x="33093" y="1652"/>
                </a:lnTo>
                <a:lnTo>
                  <a:pt x="33093" y="35787"/>
                </a:lnTo>
                <a:lnTo>
                  <a:pt x="30591" y="38862"/>
                </a:lnTo>
                <a:lnTo>
                  <a:pt x="28230" y="41198"/>
                </a:lnTo>
                <a:lnTo>
                  <a:pt x="23784" y="44387"/>
                </a:lnTo>
                <a:lnTo>
                  <a:pt x="19312" y="45172"/>
                </a:lnTo>
                <a:lnTo>
                  <a:pt x="16051" y="44844"/>
                </a:lnTo>
                <a:lnTo>
                  <a:pt x="13445" y="43498"/>
                </a:lnTo>
                <a:lnTo>
                  <a:pt x="10666" y="40143"/>
                </a:lnTo>
                <a:lnTo>
                  <a:pt x="9625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787" y="925"/>
                </a:lnTo>
                <a:lnTo>
                  <a:pt x="6094" y="0"/>
                </a:lnTo>
                <a:lnTo>
                  <a:pt x="2904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2" y="42800"/>
                </a:lnTo>
                <a:lnTo>
                  <a:pt x="3844" y="46836"/>
                </a:lnTo>
                <a:lnTo>
                  <a:pt x="7019" y="50177"/>
                </a:lnTo>
                <a:lnTo>
                  <a:pt x="11465" y="52348"/>
                </a:lnTo>
                <a:lnTo>
                  <a:pt x="14208" y="52870"/>
                </a:lnTo>
                <a:lnTo>
                  <a:pt x="20252" y="52870"/>
                </a:lnTo>
                <a:lnTo>
                  <a:pt x="22995" y="52171"/>
                </a:lnTo>
                <a:lnTo>
                  <a:pt x="25713" y="50760"/>
                </a:lnTo>
                <a:lnTo>
                  <a:pt x="28421" y="49352"/>
                </a:lnTo>
                <a:lnTo>
                  <a:pt x="31175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1" y="52146"/>
                </a:lnTo>
                <a:lnTo>
                  <a:pt x="39429" y="52146"/>
                </a:lnTo>
                <a:lnTo>
                  <a:pt x="42097" y="50493"/>
                </a:lnTo>
                <a:lnTo>
                  <a:pt x="42097" y="1652"/>
                </a:lnTo>
                <a:lnTo>
                  <a:pt x="41856" y="925"/>
                </a:lnTo>
                <a:lnTo>
                  <a:pt x="39189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13327" y="5214862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5" y="407"/>
                </a:lnTo>
                <a:lnTo>
                  <a:pt x="8992" y="1995"/>
                </a:lnTo>
                <a:lnTo>
                  <a:pt x="5652" y="4381"/>
                </a:lnTo>
                <a:lnTo>
                  <a:pt x="3049" y="7225"/>
                </a:lnTo>
                <a:lnTo>
                  <a:pt x="1573" y="10731"/>
                </a:lnTo>
                <a:lnTo>
                  <a:pt x="1206" y="14490"/>
                </a:lnTo>
                <a:lnTo>
                  <a:pt x="1548" y="18529"/>
                </a:lnTo>
                <a:lnTo>
                  <a:pt x="2960" y="21639"/>
                </a:lnTo>
                <a:lnTo>
                  <a:pt x="6210" y="25210"/>
                </a:lnTo>
                <a:lnTo>
                  <a:pt x="8992" y="26949"/>
                </a:lnTo>
                <a:lnTo>
                  <a:pt x="11953" y="28422"/>
                </a:lnTo>
                <a:lnTo>
                  <a:pt x="15022" y="2965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0" y="37313"/>
                </a:lnTo>
                <a:lnTo>
                  <a:pt x="25477" y="41184"/>
                </a:lnTo>
                <a:lnTo>
                  <a:pt x="22910" y="44589"/>
                </a:lnTo>
                <a:lnTo>
                  <a:pt x="19696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210" y="45770"/>
                </a:lnTo>
                <a:lnTo>
                  <a:pt x="6160" y="44171"/>
                </a:lnTo>
                <a:lnTo>
                  <a:pt x="3290" y="42570"/>
                </a:lnTo>
                <a:lnTo>
                  <a:pt x="281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9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8" y="53658"/>
                </a:lnTo>
                <a:lnTo>
                  <a:pt x="20815" y="53327"/>
                </a:lnTo>
                <a:lnTo>
                  <a:pt x="25528" y="51955"/>
                </a:lnTo>
                <a:lnTo>
                  <a:pt x="29246" y="49593"/>
                </a:lnTo>
                <a:lnTo>
                  <a:pt x="32256" y="46620"/>
                </a:lnTo>
                <a:lnTo>
                  <a:pt x="34114" y="42711"/>
                </a:lnTo>
                <a:lnTo>
                  <a:pt x="34571" y="37984"/>
                </a:lnTo>
                <a:lnTo>
                  <a:pt x="34571" y="35888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43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4" y="21449"/>
                </a:lnTo>
                <a:lnTo>
                  <a:pt x="12520" y="19353"/>
                </a:lnTo>
                <a:lnTo>
                  <a:pt x="10134" y="16600"/>
                </a:lnTo>
                <a:lnTo>
                  <a:pt x="9767" y="13996"/>
                </a:lnTo>
                <a:lnTo>
                  <a:pt x="10340" y="11188"/>
                </a:lnTo>
                <a:lnTo>
                  <a:pt x="12762" y="8294"/>
                </a:lnTo>
                <a:lnTo>
                  <a:pt x="16027" y="7110"/>
                </a:lnTo>
                <a:lnTo>
                  <a:pt x="18886" y="6948"/>
                </a:lnTo>
                <a:lnTo>
                  <a:pt x="22098" y="7150"/>
                </a:lnTo>
                <a:lnTo>
                  <a:pt x="25885" y="8370"/>
                </a:lnTo>
                <a:lnTo>
                  <a:pt x="29246" y="10095"/>
                </a:lnTo>
                <a:lnTo>
                  <a:pt x="32040" y="8319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73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55815" y="52025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31903" y="59982"/>
                </a:moveTo>
                <a:lnTo>
                  <a:pt x="31903" y="59334"/>
                </a:lnTo>
                <a:lnTo>
                  <a:pt x="30034" y="56757"/>
                </a:lnTo>
                <a:lnTo>
                  <a:pt x="27291" y="57786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9" y="13323"/>
                </a:lnTo>
                <a:lnTo>
                  <a:pt x="17579" y="1701"/>
                </a:lnTo>
                <a:lnTo>
                  <a:pt x="17362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2" y="64846"/>
                </a:lnTo>
                <a:lnTo>
                  <a:pt x="20372" y="65850"/>
                </a:lnTo>
                <a:lnTo>
                  <a:pt x="25387" y="65670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01064" y="5214862"/>
            <a:ext cx="28511" cy="52934"/>
          </a:xfrm>
          <a:custGeom>
            <a:avLst/>
            <a:gdLst/>
            <a:ahLst/>
            <a:cxnLst/>
            <a:rect l="l" t="t" r="r" b="b"/>
            <a:pathLst>
              <a:path w="28511" h="52934">
                <a:moveTo>
                  <a:pt x="17311" y="9375"/>
                </a:moveTo>
                <a:lnTo>
                  <a:pt x="19925" y="8470"/>
                </a:lnTo>
                <a:lnTo>
                  <a:pt x="22948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35" y="688"/>
                </a:lnTo>
                <a:lnTo>
                  <a:pt x="23025" y="90"/>
                </a:lnTo>
                <a:lnTo>
                  <a:pt x="20382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6008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8" y="52934"/>
                </a:lnTo>
                <a:lnTo>
                  <a:pt x="8952" y="51282"/>
                </a:lnTo>
                <a:lnTo>
                  <a:pt x="8952" y="19152"/>
                </a:lnTo>
                <a:lnTo>
                  <a:pt x="11367" y="15483"/>
                </a:lnTo>
                <a:lnTo>
                  <a:pt x="14479" y="11635"/>
                </a:lnTo>
                <a:lnTo>
                  <a:pt x="17311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39971" y="5195505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2" y="887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295"/>
                </a:lnTo>
                <a:lnTo>
                  <a:pt x="10692" y="1840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794"/>
                </a:lnTo>
                <a:lnTo>
                  <a:pt x="9828" y="21095"/>
                </a:lnTo>
                <a:lnTo>
                  <a:pt x="7189" y="20153"/>
                </a:lnTo>
                <a:lnTo>
                  <a:pt x="3949" y="20153"/>
                </a:lnTo>
                <a:lnTo>
                  <a:pt x="1090" y="2179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64485" y="521486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18"/>
                </a:lnTo>
                <a:lnTo>
                  <a:pt x="35927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7009"/>
                </a:lnTo>
                <a:lnTo>
                  <a:pt x="30567" y="8345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102"/>
                </a:lnTo>
                <a:lnTo>
                  <a:pt x="10831" y="3125"/>
                </a:lnTo>
                <a:lnTo>
                  <a:pt x="8355" y="4903"/>
                </a:lnTo>
                <a:lnTo>
                  <a:pt x="4279" y="9587"/>
                </a:lnTo>
                <a:lnTo>
                  <a:pt x="2702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70"/>
                </a:lnTo>
                <a:lnTo>
                  <a:pt x="1572" y="38696"/>
                </a:lnTo>
                <a:lnTo>
                  <a:pt x="2616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5" y="5309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82"/>
                </a:lnTo>
                <a:lnTo>
                  <a:pt x="36179" y="44550"/>
                </a:lnTo>
                <a:lnTo>
                  <a:pt x="33285" y="45454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40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4"/>
                </a:lnTo>
                <a:lnTo>
                  <a:pt x="18806" y="7416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6" y="1865"/>
                </a:lnTo>
                <a:lnTo>
                  <a:pt x="10831" y="3125"/>
                </a:lnTo>
                <a:lnTo>
                  <a:pt x="934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120972" y="521486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407"/>
                </a:lnTo>
                <a:lnTo>
                  <a:pt x="8981" y="1995"/>
                </a:lnTo>
                <a:lnTo>
                  <a:pt x="5651" y="4381"/>
                </a:lnTo>
                <a:lnTo>
                  <a:pt x="3049" y="7225"/>
                </a:lnTo>
                <a:lnTo>
                  <a:pt x="1577" y="10731"/>
                </a:lnTo>
                <a:lnTo>
                  <a:pt x="1195" y="14490"/>
                </a:lnTo>
                <a:lnTo>
                  <a:pt x="1551" y="18529"/>
                </a:lnTo>
                <a:lnTo>
                  <a:pt x="2959" y="21639"/>
                </a:lnTo>
                <a:lnTo>
                  <a:pt x="6210" y="25210"/>
                </a:lnTo>
                <a:lnTo>
                  <a:pt x="8981" y="26949"/>
                </a:lnTo>
                <a:lnTo>
                  <a:pt x="11951" y="28422"/>
                </a:lnTo>
                <a:lnTo>
                  <a:pt x="15026" y="2965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76"/>
                </a:lnTo>
                <a:lnTo>
                  <a:pt x="25718" y="37313"/>
                </a:lnTo>
                <a:lnTo>
                  <a:pt x="25477" y="41184"/>
                </a:lnTo>
                <a:lnTo>
                  <a:pt x="22899" y="44589"/>
                </a:lnTo>
                <a:lnTo>
                  <a:pt x="19698" y="46012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9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27"/>
                </a:lnTo>
                <a:lnTo>
                  <a:pt x="25527" y="51955"/>
                </a:lnTo>
                <a:lnTo>
                  <a:pt x="29250" y="49593"/>
                </a:lnTo>
                <a:lnTo>
                  <a:pt x="32259" y="46620"/>
                </a:lnTo>
                <a:lnTo>
                  <a:pt x="34113" y="42711"/>
                </a:lnTo>
                <a:lnTo>
                  <a:pt x="34570" y="37984"/>
                </a:lnTo>
                <a:lnTo>
                  <a:pt x="34570" y="35888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43"/>
                </a:lnTo>
                <a:lnTo>
                  <a:pt x="25224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600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0"/>
                </a:lnTo>
                <a:lnTo>
                  <a:pt x="18886" y="6948"/>
                </a:lnTo>
                <a:lnTo>
                  <a:pt x="22100" y="7150"/>
                </a:lnTo>
                <a:lnTo>
                  <a:pt x="25883" y="8370"/>
                </a:lnTo>
                <a:lnTo>
                  <a:pt x="29250" y="10095"/>
                </a:lnTo>
                <a:lnTo>
                  <a:pt x="32043" y="8319"/>
                </a:lnTo>
                <a:lnTo>
                  <a:pt x="31993" y="5702"/>
                </a:lnTo>
                <a:lnTo>
                  <a:pt x="30416" y="2909"/>
                </a:lnTo>
                <a:lnTo>
                  <a:pt x="27486" y="1473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169867" y="5255345"/>
            <a:ext cx="11661" cy="12646"/>
          </a:xfrm>
          <a:custGeom>
            <a:avLst/>
            <a:gdLst/>
            <a:ahLst/>
            <a:cxnLst/>
            <a:rect l="l" t="t" r="r" b="b"/>
            <a:pathLst>
              <a:path w="11661" h="12646">
                <a:moveTo>
                  <a:pt x="11661" y="6234"/>
                </a:moveTo>
                <a:lnTo>
                  <a:pt x="11661" y="3743"/>
                </a:lnTo>
                <a:lnTo>
                  <a:pt x="9575" y="417"/>
                </a:lnTo>
                <a:lnTo>
                  <a:pt x="5904" y="0"/>
                </a:lnTo>
                <a:lnTo>
                  <a:pt x="1271" y="1267"/>
                </a:lnTo>
                <a:lnTo>
                  <a:pt x="0" y="3834"/>
                </a:lnTo>
                <a:lnTo>
                  <a:pt x="0" y="8902"/>
                </a:lnTo>
                <a:lnTo>
                  <a:pt x="2070" y="12228"/>
                </a:lnTo>
                <a:lnTo>
                  <a:pt x="5741" y="12646"/>
                </a:lnTo>
                <a:lnTo>
                  <a:pt x="10389" y="11365"/>
                </a:lnTo>
                <a:lnTo>
                  <a:pt x="11661" y="8798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221009" y="5196956"/>
            <a:ext cx="91716" cy="70854"/>
          </a:xfrm>
          <a:custGeom>
            <a:avLst/>
            <a:gdLst/>
            <a:ahLst/>
            <a:cxnLst/>
            <a:rect l="l" t="t" r="r" b="b"/>
            <a:pathLst>
              <a:path w="91716" h="70854">
                <a:moveTo>
                  <a:pt x="227" y="3646"/>
                </a:moveTo>
                <a:lnTo>
                  <a:pt x="18780" y="68478"/>
                </a:lnTo>
                <a:lnTo>
                  <a:pt x="19634" y="70004"/>
                </a:lnTo>
                <a:lnTo>
                  <a:pt x="22479" y="70764"/>
                </a:lnTo>
                <a:lnTo>
                  <a:pt x="25463" y="70854"/>
                </a:lnTo>
                <a:lnTo>
                  <a:pt x="29044" y="70689"/>
                </a:lnTo>
                <a:lnTo>
                  <a:pt x="31748" y="68478"/>
                </a:lnTo>
                <a:lnTo>
                  <a:pt x="45313" y="15468"/>
                </a:lnTo>
                <a:lnTo>
                  <a:pt x="60134" y="68478"/>
                </a:lnTo>
                <a:lnTo>
                  <a:pt x="60984" y="70004"/>
                </a:lnTo>
                <a:lnTo>
                  <a:pt x="63792" y="70764"/>
                </a:lnTo>
                <a:lnTo>
                  <a:pt x="66647" y="70854"/>
                </a:lnTo>
                <a:lnTo>
                  <a:pt x="70128" y="70689"/>
                </a:lnTo>
                <a:lnTo>
                  <a:pt x="73101" y="68478"/>
                </a:lnTo>
                <a:lnTo>
                  <a:pt x="91716" y="3682"/>
                </a:lnTo>
                <a:lnTo>
                  <a:pt x="91310" y="406"/>
                </a:lnTo>
                <a:lnTo>
                  <a:pt x="88722" y="0"/>
                </a:lnTo>
                <a:lnTo>
                  <a:pt x="85749" y="39"/>
                </a:lnTo>
                <a:lnTo>
                  <a:pt x="82649" y="2019"/>
                </a:lnTo>
                <a:lnTo>
                  <a:pt x="67182" y="60782"/>
                </a:lnTo>
                <a:lnTo>
                  <a:pt x="50965" y="2070"/>
                </a:lnTo>
                <a:lnTo>
                  <a:pt x="48931" y="179"/>
                </a:lnTo>
                <a:lnTo>
                  <a:pt x="45921" y="0"/>
                </a:lnTo>
                <a:lnTo>
                  <a:pt x="43279" y="104"/>
                </a:lnTo>
                <a:lnTo>
                  <a:pt x="40551" y="2070"/>
                </a:lnTo>
                <a:lnTo>
                  <a:pt x="25563" y="60782"/>
                </a:lnTo>
                <a:lnTo>
                  <a:pt x="9726" y="1958"/>
                </a:lnTo>
                <a:lnTo>
                  <a:pt x="9295" y="726"/>
                </a:lnTo>
                <a:lnTo>
                  <a:pt x="6577" y="25"/>
                </a:lnTo>
                <a:lnTo>
                  <a:pt x="3416" y="0"/>
                </a:lnTo>
                <a:lnTo>
                  <a:pt x="0" y="853"/>
                </a:lnTo>
                <a:lnTo>
                  <a:pt x="227" y="3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323566" y="521486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18"/>
                </a:lnTo>
                <a:lnTo>
                  <a:pt x="35913" y="3074"/>
                </a:lnTo>
                <a:lnTo>
                  <a:pt x="33223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7009"/>
                </a:lnTo>
                <a:lnTo>
                  <a:pt x="30567" y="8345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102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87"/>
                </a:lnTo>
                <a:lnTo>
                  <a:pt x="2702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62" y="38696"/>
                </a:lnTo>
                <a:lnTo>
                  <a:pt x="2616" y="42012"/>
                </a:lnTo>
                <a:lnTo>
                  <a:pt x="4164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5" y="5309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6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1"/>
                </a:lnTo>
                <a:lnTo>
                  <a:pt x="39444" y="43282"/>
                </a:lnTo>
                <a:lnTo>
                  <a:pt x="36183" y="44550"/>
                </a:lnTo>
                <a:lnTo>
                  <a:pt x="33274" y="45454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0" y="27749"/>
                </a:lnTo>
                <a:lnTo>
                  <a:pt x="44919" y="24739"/>
                </a:lnTo>
                <a:lnTo>
                  <a:pt x="44919" y="19940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4"/>
                </a:lnTo>
                <a:lnTo>
                  <a:pt x="18809" y="7416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5"/>
                </a:lnTo>
                <a:lnTo>
                  <a:pt x="10831" y="3125"/>
                </a:lnTo>
                <a:lnTo>
                  <a:pt x="934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410639" y="5191949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46"/>
                </a:lnTo>
                <a:lnTo>
                  <a:pt x="41742" y="37947"/>
                </a:lnTo>
                <a:lnTo>
                  <a:pt x="40551" y="33008"/>
                </a:lnTo>
                <a:lnTo>
                  <a:pt x="38200" y="28980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31" y="22909"/>
                </a:lnTo>
                <a:lnTo>
                  <a:pt x="19314" y="23583"/>
                </a:lnTo>
                <a:lnTo>
                  <a:pt x="16711" y="24893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51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467008" y="521486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906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73"/>
                </a:lnTo>
                <a:lnTo>
                  <a:pt x="1835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69" y="40906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65"/>
                </a:lnTo>
                <a:lnTo>
                  <a:pt x="39764" y="12697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403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61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20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7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65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3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518484" y="5215629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48"/>
                </a:moveTo>
                <a:lnTo>
                  <a:pt x="17142" y="50241"/>
                </a:lnTo>
                <a:lnTo>
                  <a:pt x="17995" y="51422"/>
                </a:lnTo>
                <a:lnTo>
                  <a:pt x="20558" y="52095"/>
                </a:lnTo>
                <a:lnTo>
                  <a:pt x="26708" y="52069"/>
                </a:lnTo>
                <a:lnTo>
                  <a:pt x="29400" y="50241"/>
                </a:lnTo>
                <a:lnTo>
                  <a:pt x="46061" y="3848"/>
                </a:lnTo>
                <a:lnTo>
                  <a:pt x="46493" y="1573"/>
                </a:lnTo>
                <a:lnTo>
                  <a:pt x="45961" y="468"/>
                </a:lnTo>
                <a:lnTo>
                  <a:pt x="43152" y="0"/>
                </a:lnTo>
                <a:lnTo>
                  <a:pt x="39951" y="76"/>
                </a:lnTo>
                <a:lnTo>
                  <a:pt x="37374" y="1738"/>
                </a:lnTo>
                <a:lnTo>
                  <a:pt x="23759" y="41997"/>
                </a:lnTo>
                <a:lnTo>
                  <a:pt x="23378" y="41997"/>
                </a:lnTo>
                <a:lnTo>
                  <a:pt x="9601" y="1738"/>
                </a:lnTo>
                <a:lnTo>
                  <a:pt x="8023" y="241"/>
                </a:lnTo>
                <a:lnTo>
                  <a:pt x="5435" y="0"/>
                </a:lnTo>
                <a:lnTo>
                  <a:pt x="2857" y="11"/>
                </a:lnTo>
                <a:lnTo>
                  <a:pt x="0" y="1281"/>
                </a:lnTo>
                <a:lnTo>
                  <a:pt x="53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573117" y="521486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18"/>
                </a:lnTo>
                <a:lnTo>
                  <a:pt x="35928" y="3074"/>
                </a:lnTo>
                <a:lnTo>
                  <a:pt x="33238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5"/>
                </a:lnTo>
                <a:lnTo>
                  <a:pt x="32781" y="11023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2"/>
                </a:lnTo>
                <a:lnTo>
                  <a:pt x="10835" y="3125"/>
                </a:lnTo>
                <a:lnTo>
                  <a:pt x="8359" y="4903"/>
                </a:lnTo>
                <a:lnTo>
                  <a:pt x="4269" y="9587"/>
                </a:lnTo>
                <a:lnTo>
                  <a:pt x="2707" y="12420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62" y="38696"/>
                </a:lnTo>
                <a:lnTo>
                  <a:pt x="2617" y="42012"/>
                </a:lnTo>
                <a:lnTo>
                  <a:pt x="4165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82"/>
                </a:lnTo>
                <a:lnTo>
                  <a:pt x="36183" y="44550"/>
                </a:lnTo>
                <a:lnTo>
                  <a:pt x="33289" y="45454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2"/>
                </a:moveTo>
                <a:lnTo>
                  <a:pt x="10313" y="16369"/>
                </a:lnTo>
                <a:lnTo>
                  <a:pt x="11800" y="12927"/>
                </a:lnTo>
                <a:lnTo>
                  <a:pt x="15458" y="9094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16" y="1865"/>
                </a:lnTo>
                <a:lnTo>
                  <a:pt x="10835" y="3125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659924" y="5215647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4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00"/>
                </a:lnTo>
                <a:lnTo>
                  <a:pt x="3848" y="46836"/>
                </a:lnTo>
                <a:lnTo>
                  <a:pt x="7023" y="50177"/>
                </a:lnTo>
                <a:lnTo>
                  <a:pt x="11465" y="52348"/>
                </a:lnTo>
                <a:lnTo>
                  <a:pt x="14208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4" y="50760"/>
                </a:lnTo>
                <a:lnTo>
                  <a:pt x="28422" y="49352"/>
                </a:lnTo>
                <a:lnTo>
                  <a:pt x="31175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52"/>
                </a:lnTo>
                <a:lnTo>
                  <a:pt x="41856" y="925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719882" y="5214858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4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89" y="52934"/>
                </a:lnTo>
                <a:lnTo>
                  <a:pt x="42048" y="51282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99"/>
                </a:lnTo>
                <a:lnTo>
                  <a:pt x="38199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5" y="3582"/>
                </a:lnTo>
                <a:lnTo>
                  <a:pt x="10831" y="5829"/>
                </a:lnTo>
                <a:lnTo>
                  <a:pt x="8074" y="8903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6"/>
                </a:lnTo>
                <a:lnTo>
                  <a:pt x="33094" y="19900"/>
                </a:lnTo>
                <a:lnTo>
                  <a:pt x="33094" y="22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776481" y="5192179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59"/>
                </a:moveTo>
                <a:lnTo>
                  <a:pt x="1076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4" y="70991"/>
                </a:lnTo>
                <a:lnTo>
                  <a:pt x="10678" y="74268"/>
                </a:lnTo>
                <a:lnTo>
                  <a:pt x="10882" y="60819"/>
                </a:lnTo>
                <a:lnTo>
                  <a:pt x="9842" y="56372"/>
                </a:lnTo>
                <a:lnTo>
                  <a:pt x="9270" y="51624"/>
                </a:lnTo>
                <a:lnTo>
                  <a:pt x="9270" y="46850"/>
                </a:lnTo>
                <a:lnTo>
                  <a:pt x="9954" y="42329"/>
                </a:lnTo>
                <a:lnTo>
                  <a:pt x="11123" y="38084"/>
                </a:lnTo>
                <a:lnTo>
                  <a:pt x="13119" y="34542"/>
                </a:lnTo>
                <a:lnTo>
                  <a:pt x="16001" y="32015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12"/>
                </a:lnTo>
                <a:lnTo>
                  <a:pt x="35914" y="39611"/>
                </a:lnTo>
                <a:lnTo>
                  <a:pt x="35914" y="59141"/>
                </a:lnTo>
                <a:lnTo>
                  <a:pt x="33171" y="62420"/>
                </a:lnTo>
                <a:lnTo>
                  <a:pt x="29423" y="65822"/>
                </a:lnTo>
                <a:lnTo>
                  <a:pt x="25981" y="67892"/>
                </a:lnTo>
                <a:lnTo>
                  <a:pt x="22618" y="68691"/>
                </a:lnTo>
                <a:lnTo>
                  <a:pt x="19072" y="68691"/>
                </a:lnTo>
                <a:lnTo>
                  <a:pt x="15570" y="67043"/>
                </a:lnTo>
                <a:lnTo>
                  <a:pt x="12762" y="64476"/>
                </a:lnTo>
                <a:lnTo>
                  <a:pt x="13219" y="75653"/>
                </a:lnTo>
                <a:lnTo>
                  <a:pt x="16280" y="76352"/>
                </a:lnTo>
                <a:lnTo>
                  <a:pt x="23152" y="76352"/>
                </a:lnTo>
                <a:lnTo>
                  <a:pt x="26172" y="75575"/>
                </a:lnTo>
                <a:lnTo>
                  <a:pt x="28940" y="74013"/>
                </a:lnTo>
                <a:lnTo>
                  <a:pt x="31709" y="72464"/>
                </a:lnTo>
                <a:lnTo>
                  <a:pt x="34376" y="70293"/>
                </a:lnTo>
                <a:lnTo>
                  <a:pt x="36943" y="67500"/>
                </a:lnTo>
                <a:lnTo>
                  <a:pt x="37019" y="74509"/>
                </a:lnTo>
                <a:lnTo>
                  <a:pt x="39621" y="75614"/>
                </a:lnTo>
                <a:lnTo>
                  <a:pt x="42354" y="75614"/>
                </a:lnTo>
                <a:lnTo>
                  <a:pt x="44917" y="73962"/>
                </a:lnTo>
                <a:lnTo>
                  <a:pt x="44917" y="1689"/>
                </a:lnTo>
                <a:lnTo>
                  <a:pt x="44676" y="951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89"/>
                </a:lnTo>
                <a:lnTo>
                  <a:pt x="35914" y="30059"/>
                </a:lnTo>
                <a:lnTo>
                  <a:pt x="31252" y="25805"/>
                </a:lnTo>
                <a:lnTo>
                  <a:pt x="26517" y="23317"/>
                </a:lnTo>
                <a:lnTo>
                  <a:pt x="23901" y="22679"/>
                </a:lnTo>
                <a:lnTo>
                  <a:pt x="17614" y="22679"/>
                </a:lnTo>
                <a:lnTo>
                  <a:pt x="14577" y="23328"/>
                </a:lnTo>
                <a:lnTo>
                  <a:pt x="11963" y="24610"/>
                </a:lnTo>
                <a:lnTo>
                  <a:pt x="9335" y="25895"/>
                </a:lnTo>
                <a:lnTo>
                  <a:pt x="7136" y="27724"/>
                </a:lnTo>
                <a:lnTo>
                  <a:pt x="3592" y="32498"/>
                </a:lnTo>
                <a:lnTo>
                  <a:pt x="2260" y="35394"/>
                </a:lnTo>
                <a:lnTo>
                  <a:pt x="1357" y="38783"/>
                </a:lnTo>
                <a:lnTo>
                  <a:pt x="443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3" y="57059"/>
                </a:lnTo>
                <a:close/>
              </a:path>
              <a:path w="44917" h="76352">
                <a:moveTo>
                  <a:pt x="10882" y="60819"/>
                </a:moveTo>
                <a:lnTo>
                  <a:pt x="10678" y="74268"/>
                </a:lnTo>
                <a:lnTo>
                  <a:pt x="13219" y="75653"/>
                </a:lnTo>
                <a:lnTo>
                  <a:pt x="12762" y="64476"/>
                </a:lnTo>
                <a:lnTo>
                  <a:pt x="10882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836007" y="521486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18"/>
                </a:lnTo>
                <a:lnTo>
                  <a:pt x="35928" y="3074"/>
                </a:lnTo>
                <a:lnTo>
                  <a:pt x="33238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81" y="8345"/>
                </a:lnTo>
                <a:lnTo>
                  <a:pt x="32781" y="11023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2"/>
                </a:lnTo>
                <a:lnTo>
                  <a:pt x="10835" y="3125"/>
                </a:lnTo>
                <a:lnTo>
                  <a:pt x="8359" y="4903"/>
                </a:lnTo>
                <a:lnTo>
                  <a:pt x="4281" y="9587"/>
                </a:lnTo>
                <a:lnTo>
                  <a:pt x="2707" y="12420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82"/>
                </a:lnTo>
                <a:lnTo>
                  <a:pt x="36183" y="44550"/>
                </a:lnTo>
                <a:lnTo>
                  <a:pt x="33289" y="45454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2"/>
                </a:moveTo>
                <a:lnTo>
                  <a:pt x="10313" y="16369"/>
                </a:lnTo>
                <a:lnTo>
                  <a:pt x="11800" y="12927"/>
                </a:lnTo>
                <a:lnTo>
                  <a:pt x="15458" y="9094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31" y="1865"/>
                </a:lnTo>
                <a:lnTo>
                  <a:pt x="10835" y="3125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896416" y="5214862"/>
            <a:ext cx="28507" cy="52934"/>
          </a:xfrm>
          <a:custGeom>
            <a:avLst/>
            <a:gdLst/>
            <a:ahLst/>
            <a:cxnLst/>
            <a:rect l="l" t="t" r="r" b="b"/>
            <a:pathLst>
              <a:path w="28507" h="52934">
                <a:moveTo>
                  <a:pt x="17307" y="9375"/>
                </a:moveTo>
                <a:lnTo>
                  <a:pt x="19925" y="8470"/>
                </a:lnTo>
                <a:lnTo>
                  <a:pt x="22946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07" y="3672"/>
                </a:lnTo>
                <a:lnTo>
                  <a:pt x="26135" y="688"/>
                </a:lnTo>
                <a:lnTo>
                  <a:pt x="23021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76" y="6008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186" y="52009"/>
                </a:lnTo>
                <a:lnTo>
                  <a:pt x="2853" y="52934"/>
                </a:lnTo>
                <a:lnTo>
                  <a:pt x="6094" y="52934"/>
                </a:lnTo>
                <a:lnTo>
                  <a:pt x="8952" y="51282"/>
                </a:lnTo>
                <a:lnTo>
                  <a:pt x="8952" y="19152"/>
                </a:lnTo>
                <a:lnTo>
                  <a:pt x="11363" y="15483"/>
                </a:lnTo>
                <a:lnTo>
                  <a:pt x="14475" y="11635"/>
                </a:lnTo>
                <a:lnTo>
                  <a:pt x="17307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929906" y="52025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20"/>
                </a:lnTo>
                <a:lnTo>
                  <a:pt x="9410" y="56641"/>
                </a:lnTo>
                <a:lnTo>
                  <a:pt x="10770" y="60439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0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2"/>
                </a:lnTo>
                <a:lnTo>
                  <a:pt x="31903" y="59334"/>
                </a:lnTo>
                <a:lnTo>
                  <a:pt x="30039" y="56757"/>
                </a:lnTo>
                <a:lnTo>
                  <a:pt x="27296" y="57786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971835" y="521486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906"/>
                </a:moveTo>
                <a:lnTo>
                  <a:pt x="9954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73"/>
                </a:lnTo>
                <a:lnTo>
                  <a:pt x="18350" y="46671"/>
                </a:lnTo>
                <a:lnTo>
                  <a:pt x="15454" y="46671"/>
                </a:lnTo>
                <a:lnTo>
                  <a:pt x="11592" y="44409"/>
                </a:lnTo>
                <a:lnTo>
                  <a:pt x="9169" y="40906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4" y="52956"/>
                </a:lnTo>
                <a:lnTo>
                  <a:pt x="40104" y="51332"/>
                </a:lnTo>
                <a:lnTo>
                  <a:pt x="40104" y="15365"/>
                </a:lnTo>
                <a:lnTo>
                  <a:pt x="39762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1"/>
                </a:lnTo>
                <a:lnTo>
                  <a:pt x="27327" y="403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1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7" y="7948"/>
                </a:lnTo>
                <a:lnTo>
                  <a:pt x="2689" y="11160"/>
                </a:lnTo>
                <a:lnTo>
                  <a:pt x="5270" y="12049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799" y="9220"/>
                </a:lnTo>
                <a:lnTo>
                  <a:pt x="30212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31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65"/>
                </a:lnTo>
                <a:lnTo>
                  <a:pt x="10019" y="34427"/>
                </a:lnTo>
                <a:lnTo>
                  <a:pt x="12646" y="31493"/>
                </a:lnTo>
                <a:lnTo>
                  <a:pt x="15340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3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029766" y="5191949"/>
            <a:ext cx="40093" cy="75869"/>
          </a:xfrm>
          <a:custGeom>
            <a:avLst/>
            <a:gdLst/>
            <a:ahLst/>
            <a:cxnLst/>
            <a:rect l="l" t="t" r="r" b="b"/>
            <a:pathLst>
              <a:path w="40093" h="75869">
                <a:moveTo>
                  <a:pt x="36626" y="28119"/>
                </a:moveTo>
                <a:lnTo>
                  <a:pt x="37782" y="26607"/>
                </a:lnTo>
                <a:lnTo>
                  <a:pt x="36205" y="23813"/>
                </a:lnTo>
                <a:lnTo>
                  <a:pt x="33310" y="23672"/>
                </a:lnTo>
                <a:lnTo>
                  <a:pt x="29935" y="23914"/>
                </a:lnTo>
                <a:lnTo>
                  <a:pt x="27392" y="25577"/>
                </a:lnTo>
                <a:lnTo>
                  <a:pt x="8953" y="45859"/>
                </a:ln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303" y="75120"/>
                </a:lnTo>
                <a:lnTo>
                  <a:pt x="2854" y="75844"/>
                </a:lnTo>
                <a:lnTo>
                  <a:pt x="6095" y="75844"/>
                </a:lnTo>
                <a:lnTo>
                  <a:pt x="8953" y="74195"/>
                </a:lnTo>
                <a:lnTo>
                  <a:pt x="8953" y="47116"/>
                </a:lnTo>
                <a:lnTo>
                  <a:pt x="29564" y="74131"/>
                </a:lnTo>
                <a:lnTo>
                  <a:pt x="31788" y="75642"/>
                </a:lnTo>
                <a:lnTo>
                  <a:pt x="34391" y="75869"/>
                </a:lnTo>
                <a:lnTo>
                  <a:pt x="37083" y="75844"/>
                </a:lnTo>
                <a:lnTo>
                  <a:pt x="40093" y="74131"/>
                </a:lnTo>
                <a:lnTo>
                  <a:pt x="38783" y="71592"/>
                </a:lnTo>
                <a:lnTo>
                  <a:pt x="18933" y="45824"/>
                </a:lnTo>
                <a:lnTo>
                  <a:pt x="36626" y="28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078579" y="521486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77" y="681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5"/>
                </a:lnTo>
                <a:lnTo>
                  <a:pt x="32778" y="11023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102"/>
                </a:lnTo>
                <a:lnTo>
                  <a:pt x="10833" y="3125"/>
                </a:lnTo>
                <a:lnTo>
                  <a:pt x="8359" y="4903"/>
                </a:lnTo>
                <a:lnTo>
                  <a:pt x="4269" y="9587"/>
                </a:lnTo>
                <a:lnTo>
                  <a:pt x="2707" y="12420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63" y="38696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6" y="45529"/>
                </a:lnTo>
                <a:lnTo>
                  <a:pt x="42077" y="42901"/>
                </a:lnTo>
                <a:lnTo>
                  <a:pt x="39460" y="43282"/>
                </a:lnTo>
                <a:lnTo>
                  <a:pt x="36183" y="44550"/>
                </a:lnTo>
                <a:lnTo>
                  <a:pt x="33289" y="45454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2"/>
                </a:moveTo>
                <a:lnTo>
                  <a:pt x="10314" y="16369"/>
                </a:lnTo>
                <a:lnTo>
                  <a:pt x="11800" y="12927"/>
                </a:lnTo>
                <a:lnTo>
                  <a:pt x="15458" y="9094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15" y="1865"/>
                </a:lnTo>
                <a:lnTo>
                  <a:pt x="10833" y="3125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38980" y="5214858"/>
            <a:ext cx="42052" cy="52934"/>
          </a:xfrm>
          <a:custGeom>
            <a:avLst/>
            <a:gdLst/>
            <a:ahLst/>
            <a:cxnLst/>
            <a:rect l="l" t="t" r="r" b="b"/>
            <a:pathLst>
              <a:path w="42052" h="52934">
                <a:moveTo>
                  <a:pt x="33098" y="22684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7" y="52934"/>
                </a:lnTo>
                <a:lnTo>
                  <a:pt x="39193" y="52934"/>
                </a:lnTo>
                <a:lnTo>
                  <a:pt x="42052" y="51282"/>
                </a:lnTo>
                <a:lnTo>
                  <a:pt x="42052" y="18022"/>
                </a:lnTo>
                <a:lnTo>
                  <a:pt x="41760" y="15038"/>
                </a:lnTo>
                <a:lnTo>
                  <a:pt x="40565" y="10099"/>
                </a:lnTo>
                <a:lnTo>
                  <a:pt x="38202" y="6070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41" y="723"/>
                </a:lnTo>
                <a:lnTo>
                  <a:pt x="16308" y="2146"/>
                </a:lnTo>
                <a:lnTo>
                  <a:pt x="13578" y="3582"/>
                </a:lnTo>
                <a:lnTo>
                  <a:pt x="10835" y="5829"/>
                </a:lnTo>
                <a:lnTo>
                  <a:pt x="8078" y="8903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34"/>
                </a:lnTo>
                <a:lnTo>
                  <a:pt x="6098" y="52934"/>
                </a:lnTo>
                <a:lnTo>
                  <a:pt x="8953" y="51282"/>
                </a:lnTo>
                <a:lnTo>
                  <a:pt x="8953" y="17147"/>
                </a:lnTo>
                <a:lnTo>
                  <a:pt x="11419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801"/>
                </a:lnTo>
                <a:lnTo>
                  <a:pt x="32451" y="15966"/>
                </a:lnTo>
                <a:lnTo>
                  <a:pt x="33098" y="19900"/>
                </a:lnTo>
                <a:lnTo>
                  <a:pt x="33098" y="22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222659" y="521486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8" y="40906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73"/>
                </a:lnTo>
                <a:lnTo>
                  <a:pt x="1835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68" y="40906"/>
                </a:lnTo>
                <a:close/>
              </a:path>
              <a:path w="22873" h="53654">
                <a:moveTo>
                  <a:pt x="34555" y="52905"/>
                </a:moveTo>
                <a:lnTo>
                  <a:pt x="37223" y="52956"/>
                </a:lnTo>
                <a:lnTo>
                  <a:pt x="40106" y="51332"/>
                </a:lnTo>
                <a:lnTo>
                  <a:pt x="40106" y="15365"/>
                </a:lnTo>
                <a:lnTo>
                  <a:pt x="39764" y="12697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1"/>
                </a:lnTo>
                <a:lnTo>
                  <a:pt x="27330" y="403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61"/>
                </a:lnTo>
                <a:lnTo>
                  <a:pt x="10147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4" y="8013"/>
                </a:lnTo>
                <a:lnTo>
                  <a:pt x="27802" y="9220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906"/>
                </a:lnTo>
                <a:lnTo>
                  <a:pt x="9168" y="38365"/>
                </a:lnTo>
                <a:lnTo>
                  <a:pt x="10021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3" y="29030"/>
                </a:lnTo>
                <a:lnTo>
                  <a:pt x="31203" y="39395"/>
                </a:lnTo>
                <a:lnTo>
                  <a:pt x="26888" y="43675"/>
                </a:lnTo>
                <a:lnTo>
                  <a:pt x="22873" y="46073"/>
                </a:lnTo>
                <a:lnTo>
                  <a:pt x="19864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81224" y="5214858"/>
            <a:ext cx="42050" cy="52934"/>
          </a:xfrm>
          <a:custGeom>
            <a:avLst/>
            <a:gdLst/>
            <a:ahLst/>
            <a:cxnLst/>
            <a:rect l="l" t="t" r="r" b="b"/>
            <a:pathLst>
              <a:path w="42050" h="52934">
                <a:moveTo>
                  <a:pt x="33097" y="22684"/>
                </a:moveTo>
                <a:lnTo>
                  <a:pt x="33097" y="51282"/>
                </a:lnTo>
                <a:lnTo>
                  <a:pt x="33313" y="52020"/>
                </a:lnTo>
                <a:lnTo>
                  <a:pt x="35952" y="52934"/>
                </a:lnTo>
                <a:lnTo>
                  <a:pt x="39192" y="52934"/>
                </a:lnTo>
                <a:lnTo>
                  <a:pt x="42050" y="51282"/>
                </a:lnTo>
                <a:lnTo>
                  <a:pt x="42050" y="18022"/>
                </a:lnTo>
                <a:lnTo>
                  <a:pt x="41744" y="15038"/>
                </a:lnTo>
                <a:lnTo>
                  <a:pt x="40549" y="10099"/>
                </a:lnTo>
                <a:lnTo>
                  <a:pt x="38202" y="6070"/>
                </a:lnTo>
                <a:lnTo>
                  <a:pt x="35027" y="2768"/>
                </a:lnTo>
                <a:lnTo>
                  <a:pt x="30570" y="558"/>
                </a:lnTo>
                <a:lnTo>
                  <a:pt x="27826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82"/>
                </a:lnTo>
                <a:lnTo>
                  <a:pt x="10831" y="5829"/>
                </a:lnTo>
                <a:lnTo>
                  <a:pt x="8078" y="8903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8" y="52934"/>
                </a:lnTo>
                <a:lnTo>
                  <a:pt x="8952" y="51282"/>
                </a:lnTo>
                <a:lnTo>
                  <a:pt x="8952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1" y="8561"/>
                </a:lnTo>
                <a:lnTo>
                  <a:pt x="22733" y="7762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801"/>
                </a:lnTo>
                <a:lnTo>
                  <a:pt x="32449" y="15966"/>
                </a:lnTo>
                <a:lnTo>
                  <a:pt x="33097" y="19900"/>
                </a:lnTo>
                <a:lnTo>
                  <a:pt x="33097" y="226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338456" y="524855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98"/>
                </a:lnTo>
                <a:lnTo>
                  <a:pt x="13219" y="19281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7" y="18136"/>
                </a:lnTo>
                <a:lnTo>
                  <a:pt x="39621" y="19241"/>
                </a:lnTo>
                <a:lnTo>
                  <a:pt x="42353" y="19241"/>
                </a:lnTo>
                <a:lnTo>
                  <a:pt x="44921" y="17589"/>
                </a:lnTo>
                <a:lnTo>
                  <a:pt x="44921" y="-54683"/>
                </a:lnTo>
                <a:lnTo>
                  <a:pt x="44676" y="-55421"/>
                </a:lnTo>
                <a:lnTo>
                  <a:pt x="42011" y="-56372"/>
                </a:lnTo>
                <a:lnTo>
                  <a:pt x="38785" y="-56372"/>
                </a:lnTo>
                <a:lnTo>
                  <a:pt x="35913" y="-54683"/>
                </a:lnTo>
                <a:lnTo>
                  <a:pt x="35913" y="-26313"/>
                </a:lnTo>
                <a:lnTo>
                  <a:pt x="31254" y="-30567"/>
                </a:lnTo>
                <a:lnTo>
                  <a:pt x="26517" y="-33055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4"/>
                </a:lnTo>
                <a:lnTo>
                  <a:pt x="11962" y="-3176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77"/>
                </a:lnTo>
                <a:lnTo>
                  <a:pt x="1356" y="-17589"/>
                </a:lnTo>
                <a:lnTo>
                  <a:pt x="441" y="-14223"/>
                </a:lnTo>
                <a:lnTo>
                  <a:pt x="0" y="-10425"/>
                </a:lnTo>
                <a:lnTo>
                  <a:pt x="0" y="-2689"/>
                </a:lnTo>
                <a:lnTo>
                  <a:pt x="355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32" y="12244"/>
                </a:lnTo>
                <a:lnTo>
                  <a:pt x="8153" y="16498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2"/>
                </a:lnTo>
                <a:lnTo>
                  <a:pt x="9956" y="-14043"/>
                </a:lnTo>
                <a:lnTo>
                  <a:pt x="11123" y="-18287"/>
                </a:lnTo>
                <a:lnTo>
                  <a:pt x="13117" y="-21830"/>
                </a:lnTo>
                <a:lnTo>
                  <a:pt x="16001" y="-24357"/>
                </a:lnTo>
                <a:lnTo>
                  <a:pt x="19530" y="-25981"/>
                </a:lnTo>
                <a:lnTo>
                  <a:pt x="24267" y="-25981"/>
                </a:lnTo>
                <a:lnTo>
                  <a:pt x="28889" y="-23619"/>
                </a:lnTo>
                <a:lnTo>
                  <a:pt x="33491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47"/>
                </a:lnTo>
                <a:lnTo>
                  <a:pt x="29425" y="9450"/>
                </a:lnTo>
                <a:lnTo>
                  <a:pt x="25984" y="11520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1"/>
                </a:lnTo>
                <a:lnTo>
                  <a:pt x="16278" y="19979"/>
                </a:lnTo>
                <a:lnTo>
                  <a:pt x="23150" y="19979"/>
                </a:lnTo>
                <a:lnTo>
                  <a:pt x="26175" y="19202"/>
                </a:lnTo>
                <a:lnTo>
                  <a:pt x="28943" y="17640"/>
                </a:lnTo>
                <a:lnTo>
                  <a:pt x="31711" y="16092"/>
                </a:lnTo>
                <a:lnTo>
                  <a:pt x="34376" y="13920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425263" y="521486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7" y="407"/>
                </a:lnTo>
                <a:lnTo>
                  <a:pt x="8992" y="1995"/>
                </a:lnTo>
                <a:lnTo>
                  <a:pt x="5651" y="4381"/>
                </a:lnTo>
                <a:lnTo>
                  <a:pt x="3049" y="7225"/>
                </a:lnTo>
                <a:lnTo>
                  <a:pt x="1576" y="10731"/>
                </a:lnTo>
                <a:lnTo>
                  <a:pt x="1195" y="14490"/>
                </a:lnTo>
                <a:lnTo>
                  <a:pt x="1550" y="18529"/>
                </a:lnTo>
                <a:lnTo>
                  <a:pt x="2959" y="21639"/>
                </a:lnTo>
                <a:lnTo>
                  <a:pt x="6209" y="25210"/>
                </a:lnTo>
                <a:lnTo>
                  <a:pt x="8992" y="26949"/>
                </a:lnTo>
                <a:lnTo>
                  <a:pt x="11951" y="28422"/>
                </a:lnTo>
                <a:lnTo>
                  <a:pt x="15025" y="2965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17" y="37313"/>
                </a:lnTo>
                <a:lnTo>
                  <a:pt x="25476" y="41184"/>
                </a:lnTo>
                <a:lnTo>
                  <a:pt x="22899" y="44589"/>
                </a:lnTo>
                <a:lnTo>
                  <a:pt x="19698" y="46012"/>
                </a:lnTo>
                <a:lnTo>
                  <a:pt x="17095" y="46508"/>
                </a:lnTo>
                <a:lnTo>
                  <a:pt x="13549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70"/>
                </a:lnTo>
                <a:lnTo>
                  <a:pt x="280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95"/>
                </a:lnTo>
                <a:lnTo>
                  <a:pt x="12026" y="53529"/>
                </a:lnTo>
                <a:lnTo>
                  <a:pt x="15417" y="53658"/>
                </a:lnTo>
                <a:lnTo>
                  <a:pt x="18237" y="53658"/>
                </a:lnTo>
                <a:lnTo>
                  <a:pt x="20815" y="53327"/>
                </a:lnTo>
                <a:lnTo>
                  <a:pt x="25526" y="51955"/>
                </a:lnTo>
                <a:lnTo>
                  <a:pt x="29249" y="49593"/>
                </a:lnTo>
                <a:lnTo>
                  <a:pt x="32259" y="46620"/>
                </a:lnTo>
                <a:lnTo>
                  <a:pt x="34113" y="42711"/>
                </a:lnTo>
                <a:lnTo>
                  <a:pt x="34570" y="37984"/>
                </a:lnTo>
                <a:lnTo>
                  <a:pt x="34570" y="35888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4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3"/>
                </a:lnTo>
                <a:lnTo>
                  <a:pt x="10133" y="16600"/>
                </a:lnTo>
                <a:lnTo>
                  <a:pt x="9766" y="13996"/>
                </a:lnTo>
                <a:lnTo>
                  <a:pt x="10339" y="11188"/>
                </a:lnTo>
                <a:lnTo>
                  <a:pt x="12764" y="8294"/>
                </a:lnTo>
                <a:lnTo>
                  <a:pt x="16026" y="7110"/>
                </a:lnTo>
                <a:lnTo>
                  <a:pt x="18884" y="6948"/>
                </a:lnTo>
                <a:lnTo>
                  <a:pt x="22100" y="7150"/>
                </a:lnTo>
                <a:lnTo>
                  <a:pt x="25883" y="8370"/>
                </a:lnTo>
                <a:lnTo>
                  <a:pt x="29249" y="10095"/>
                </a:lnTo>
                <a:lnTo>
                  <a:pt x="32043" y="8319"/>
                </a:lnTo>
                <a:lnTo>
                  <a:pt x="31992" y="5702"/>
                </a:lnTo>
                <a:lnTo>
                  <a:pt x="30416" y="2909"/>
                </a:lnTo>
                <a:lnTo>
                  <a:pt x="27481" y="1473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474629" y="521564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70" y="40143"/>
                </a:lnTo>
                <a:lnTo>
                  <a:pt x="9626" y="36958"/>
                </a:lnTo>
                <a:lnTo>
                  <a:pt x="9006" y="32943"/>
                </a:lnTo>
                <a:lnTo>
                  <a:pt x="9006" y="1652"/>
                </a:lnTo>
                <a:lnTo>
                  <a:pt x="8636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5" y="37847"/>
                </a:lnTo>
                <a:lnTo>
                  <a:pt x="1487" y="42800"/>
                </a:lnTo>
                <a:lnTo>
                  <a:pt x="3848" y="46836"/>
                </a:lnTo>
                <a:lnTo>
                  <a:pt x="7024" y="50177"/>
                </a:lnTo>
                <a:lnTo>
                  <a:pt x="11469" y="52348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07" y="50760"/>
                </a:lnTo>
                <a:lnTo>
                  <a:pt x="28425" y="49352"/>
                </a:lnTo>
                <a:lnTo>
                  <a:pt x="31179" y="47103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52"/>
                </a:lnTo>
                <a:lnTo>
                  <a:pt x="41860" y="925"/>
                </a:lnTo>
                <a:lnTo>
                  <a:pt x="39193" y="0"/>
                </a:lnTo>
                <a:lnTo>
                  <a:pt x="359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531797" y="5214923"/>
            <a:ext cx="38531" cy="53593"/>
          </a:xfrm>
          <a:custGeom>
            <a:avLst/>
            <a:gdLst/>
            <a:ahLst/>
            <a:cxnLst/>
            <a:rect l="l" t="t" r="r" b="b"/>
            <a:pathLst>
              <a:path w="38531" h="53594">
                <a:moveTo>
                  <a:pt x="9638" y="32818"/>
                </a:moveTo>
                <a:lnTo>
                  <a:pt x="9335" y="30060"/>
                </a:lnTo>
                <a:lnTo>
                  <a:pt x="9335" y="20614"/>
                </a:lnTo>
                <a:lnTo>
                  <a:pt x="10490" y="15811"/>
                </a:lnTo>
                <a:lnTo>
                  <a:pt x="12787" y="12499"/>
                </a:lnTo>
                <a:lnTo>
                  <a:pt x="15073" y="9184"/>
                </a:lnTo>
                <a:lnTo>
                  <a:pt x="18374" y="7532"/>
                </a:lnTo>
                <a:lnTo>
                  <a:pt x="24775" y="7532"/>
                </a:lnTo>
                <a:lnTo>
                  <a:pt x="28141" y="8435"/>
                </a:lnTo>
                <a:lnTo>
                  <a:pt x="32064" y="10415"/>
                </a:lnTo>
                <a:lnTo>
                  <a:pt x="35471" y="12993"/>
                </a:lnTo>
                <a:lnTo>
                  <a:pt x="38314" y="10897"/>
                </a:lnTo>
                <a:lnTo>
                  <a:pt x="38290" y="8294"/>
                </a:lnTo>
                <a:lnTo>
                  <a:pt x="37476" y="5551"/>
                </a:lnTo>
                <a:lnTo>
                  <a:pt x="34643" y="3200"/>
                </a:lnTo>
                <a:lnTo>
                  <a:pt x="31367" y="1577"/>
                </a:lnTo>
                <a:lnTo>
                  <a:pt x="28789" y="713"/>
                </a:lnTo>
                <a:lnTo>
                  <a:pt x="25855" y="140"/>
                </a:lnTo>
                <a:lnTo>
                  <a:pt x="22795" y="0"/>
                </a:lnTo>
                <a:lnTo>
                  <a:pt x="19569" y="0"/>
                </a:lnTo>
                <a:lnTo>
                  <a:pt x="16586" y="533"/>
                </a:lnTo>
                <a:lnTo>
                  <a:pt x="13817" y="1602"/>
                </a:lnTo>
                <a:lnTo>
                  <a:pt x="11049" y="2668"/>
                </a:lnTo>
                <a:lnTo>
                  <a:pt x="8633" y="4306"/>
                </a:lnTo>
                <a:lnTo>
                  <a:pt x="4558" y="8712"/>
                </a:lnTo>
                <a:lnTo>
                  <a:pt x="2945" y="11545"/>
                </a:lnTo>
                <a:lnTo>
                  <a:pt x="1764" y="14998"/>
                </a:lnTo>
                <a:lnTo>
                  <a:pt x="594" y="18454"/>
                </a:lnTo>
                <a:lnTo>
                  <a:pt x="0" y="22583"/>
                </a:lnTo>
                <a:lnTo>
                  <a:pt x="0" y="31623"/>
                </a:lnTo>
                <a:lnTo>
                  <a:pt x="482" y="35370"/>
                </a:lnTo>
                <a:lnTo>
                  <a:pt x="1447" y="38610"/>
                </a:lnTo>
                <a:lnTo>
                  <a:pt x="2397" y="41846"/>
                </a:lnTo>
                <a:lnTo>
                  <a:pt x="3794" y="44565"/>
                </a:lnTo>
                <a:lnTo>
                  <a:pt x="5623" y="46789"/>
                </a:lnTo>
                <a:lnTo>
                  <a:pt x="9712" y="50713"/>
                </a:lnTo>
                <a:lnTo>
                  <a:pt x="12430" y="51869"/>
                </a:lnTo>
                <a:lnTo>
                  <a:pt x="15138" y="53035"/>
                </a:lnTo>
                <a:lnTo>
                  <a:pt x="18248" y="53593"/>
                </a:lnTo>
                <a:lnTo>
                  <a:pt x="23454" y="53593"/>
                </a:lnTo>
                <a:lnTo>
                  <a:pt x="26694" y="53111"/>
                </a:lnTo>
                <a:lnTo>
                  <a:pt x="29768" y="52362"/>
                </a:lnTo>
                <a:lnTo>
                  <a:pt x="32472" y="51321"/>
                </a:lnTo>
                <a:lnTo>
                  <a:pt x="35877" y="49377"/>
                </a:lnTo>
                <a:lnTo>
                  <a:pt x="38290" y="46520"/>
                </a:lnTo>
                <a:lnTo>
                  <a:pt x="38531" y="43776"/>
                </a:lnTo>
                <a:lnTo>
                  <a:pt x="38506" y="42444"/>
                </a:lnTo>
                <a:lnTo>
                  <a:pt x="36626" y="39662"/>
                </a:lnTo>
                <a:lnTo>
                  <a:pt x="33512" y="41936"/>
                </a:lnTo>
                <a:lnTo>
                  <a:pt x="29880" y="44208"/>
                </a:lnTo>
                <a:lnTo>
                  <a:pt x="26770" y="45519"/>
                </a:lnTo>
                <a:lnTo>
                  <a:pt x="22910" y="45847"/>
                </a:lnTo>
                <a:lnTo>
                  <a:pt x="18806" y="45454"/>
                </a:lnTo>
                <a:lnTo>
                  <a:pt x="15440" y="43906"/>
                </a:lnTo>
                <a:lnTo>
                  <a:pt x="12862" y="41123"/>
                </a:lnTo>
                <a:lnTo>
                  <a:pt x="10833" y="37555"/>
                </a:lnTo>
                <a:lnTo>
                  <a:pt x="9638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80704" y="5214923"/>
            <a:ext cx="38516" cy="53593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26" y="32818"/>
                </a:moveTo>
                <a:lnTo>
                  <a:pt x="9320" y="30060"/>
                </a:lnTo>
                <a:lnTo>
                  <a:pt x="9320" y="20614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4"/>
                </a:lnTo>
                <a:lnTo>
                  <a:pt x="18374" y="7532"/>
                </a:lnTo>
                <a:lnTo>
                  <a:pt x="24775" y="7532"/>
                </a:lnTo>
                <a:lnTo>
                  <a:pt x="28130" y="8435"/>
                </a:lnTo>
                <a:lnTo>
                  <a:pt x="32064" y="10415"/>
                </a:lnTo>
                <a:lnTo>
                  <a:pt x="35455" y="12993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3" y="0"/>
                </a:lnTo>
                <a:lnTo>
                  <a:pt x="19569" y="0"/>
                </a:lnTo>
                <a:lnTo>
                  <a:pt x="16570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22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8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7" y="35370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65"/>
                </a:lnTo>
                <a:lnTo>
                  <a:pt x="5612" y="46789"/>
                </a:lnTo>
                <a:lnTo>
                  <a:pt x="9701" y="50713"/>
                </a:lnTo>
                <a:lnTo>
                  <a:pt x="12419" y="51869"/>
                </a:lnTo>
                <a:lnTo>
                  <a:pt x="15138" y="53035"/>
                </a:lnTo>
                <a:lnTo>
                  <a:pt x="18248" y="53593"/>
                </a:lnTo>
                <a:lnTo>
                  <a:pt x="23458" y="53593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5" y="46520"/>
                </a:lnTo>
                <a:lnTo>
                  <a:pt x="38516" y="43776"/>
                </a:lnTo>
                <a:lnTo>
                  <a:pt x="38491" y="42444"/>
                </a:lnTo>
                <a:lnTo>
                  <a:pt x="36626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9"/>
                </a:lnTo>
                <a:lnTo>
                  <a:pt x="22895" y="45847"/>
                </a:lnTo>
                <a:lnTo>
                  <a:pt x="18796" y="45454"/>
                </a:lnTo>
                <a:lnTo>
                  <a:pt x="15429" y="43906"/>
                </a:lnTo>
                <a:lnTo>
                  <a:pt x="12852" y="41123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629757" y="521486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18"/>
                </a:lnTo>
                <a:lnTo>
                  <a:pt x="35930" y="3074"/>
                </a:lnTo>
                <a:lnTo>
                  <a:pt x="33238" y="1840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7009"/>
                </a:lnTo>
                <a:lnTo>
                  <a:pt x="30581" y="8345"/>
                </a:lnTo>
                <a:lnTo>
                  <a:pt x="32781" y="11023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102"/>
                </a:lnTo>
                <a:lnTo>
                  <a:pt x="10835" y="3125"/>
                </a:lnTo>
                <a:lnTo>
                  <a:pt x="8359" y="4903"/>
                </a:lnTo>
                <a:lnTo>
                  <a:pt x="4279" y="9587"/>
                </a:lnTo>
                <a:lnTo>
                  <a:pt x="2707" y="12420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58" y="43282"/>
                </a:lnTo>
                <a:lnTo>
                  <a:pt x="36183" y="44550"/>
                </a:lnTo>
                <a:lnTo>
                  <a:pt x="33289" y="45454"/>
                </a:lnTo>
                <a:lnTo>
                  <a:pt x="29657" y="46202"/>
                </a:lnTo>
                <a:lnTo>
                  <a:pt x="25250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102"/>
                </a:moveTo>
                <a:lnTo>
                  <a:pt x="10313" y="16369"/>
                </a:lnTo>
                <a:lnTo>
                  <a:pt x="11800" y="12927"/>
                </a:lnTo>
                <a:lnTo>
                  <a:pt x="15458" y="9094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5"/>
                </a:lnTo>
                <a:lnTo>
                  <a:pt x="10835" y="3125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686893" y="5214862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15" y="0"/>
                </a:lnTo>
                <a:lnTo>
                  <a:pt x="13423" y="407"/>
                </a:lnTo>
                <a:lnTo>
                  <a:pt x="8977" y="1995"/>
                </a:lnTo>
                <a:lnTo>
                  <a:pt x="5640" y="4381"/>
                </a:lnTo>
                <a:lnTo>
                  <a:pt x="3048" y="7225"/>
                </a:lnTo>
                <a:lnTo>
                  <a:pt x="1562" y="10731"/>
                </a:lnTo>
                <a:lnTo>
                  <a:pt x="1195" y="14490"/>
                </a:lnTo>
                <a:lnTo>
                  <a:pt x="1536" y="18529"/>
                </a:lnTo>
                <a:lnTo>
                  <a:pt x="2947" y="21639"/>
                </a:lnTo>
                <a:lnTo>
                  <a:pt x="6198" y="25210"/>
                </a:lnTo>
                <a:lnTo>
                  <a:pt x="8977" y="26949"/>
                </a:lnTo>
                <a:lnTo>
                  <a:pt x="11936" y="28422"/>
                </a:lnTo>
                <a:lnTo>
                  <a:pt x="15011" y="29653"/>
                </a:lnTo>
                <a:lnTo>
                  <a:pt x="17960" y="30798"/>
                </a:lnTo>
                <a:lnTo>
                  <a:pt x="20703" y="31990"/>
                </a:lnTo>
                <a:lnTo>
                  <a:pt x="23953" y="34276"/>
                </a:lnTo>
                <a:lnTo>
                  <a:pt x="25717" y="37313"/>
                </a:lnTo>
                <a:lnTo>
                  <a:pt x="25462" y="41184"/>
                </a:lnTo>
                <a:lnTo>
                  <a:pt x="22899" y="44589"/>
                </a:lnTo>
                <a:lnTo>
                  <a:pt x="19698" y="46012"/>
                </a:lnTo>
                <a:lnTo>
                  <a:pt x="17095" y="46508"/>
                </a:lnTo>
                <a:lnTo>
                  <a:pt x="13539" y="46508"/>
                </a:lnTo>
                <a:lnTo>
                  <a:pt x="10198" y="45770"/>
                </a:lnTo>
                <a:lnTo>
                  <a:pt x="6148" y="44171"/>
                </a:lnTo>
                <a:lnTo>
                  <a:pt x="3275" y="42570"/>
                </a:lnTo>
                <a:lnTo>
                  <a:pt x="265" y="42951"/>
                </a:lnTo>
                <a:lnTo>
                  <a:pt x="0" y="45529"/>
                </a:lnTo>
                <a:lnTo>
                  <a:pt x="445" y="48830"/>
                </a:lnTo>
                <a:lnTo>
                  <a:pt x="3034" y="50925"/>
                </a:lnTo>
                <a:lnTo>
                  <a:pt x="6209" y="52222"/>
                </a:lnTo>
                <a:lnTo>
                  <a:pt x="8865" y="52995"/>
                </a:lnTo>
                <a:lnTo>
                  <a:pt x="12016" y="53529"/>
                </a:lnTo>
                <a:lnTo>
                  <a:pt x="15403" y="53658"/>
                </a:lnTo>
                <a:lnTo>
                  <a:pt x="18225" y="53658"/>
                </a:lnTo>
                <a:lnTo>
                  <a:pt x="20814" y="53327"/>
                </a:lnTo>
                <a:lnTo>
                  <a:pt x="25515" y="51955"/>
                </a:lnTo>
                <a:lnTo>
                  <a:pt x="29249" y="49593"/>
                </a:lnTo>
                <a:lnTo>
                  <a:pt x="32259" y="46620"/>
                </a:lnTo>
                <a:lnTo>
                  <a:pt x="34098" y="42711"/>
                </a:lnTo>
                <a:lnTo>
                  <a:pt x="34555" y="37984"/>
                </a:lnTo>
                <a:lnTo>
                  <a:pt x="34555" y="35888"/>
                </a:lnTo>
                <a:lnTo>
                  <a:pt x="33505" y="32551"/>
                </a:lnTo>
                <a:lnTo>
                  <a:pt x="31863" y="29743"/>
                </a:lnTo>
                <a:lnTo>
                  <a:pt x="28219" y="26643"/>
                </a:lnTo>
                <a:lnTo>
                  <a:pt x="25220" y="25120"/>
                </a:lnTo>
                <a:lnTo>
                  <a:pt x="22161" y="23825"/>
                </a:lnTo>
                <a:lnTo>
                  <a:pt x="19114" y="22604"/>
                </a:lnTo>
                <a:lnTo>
                  <a:pt x="16141" y="21449"/>
                </a:lnTo>
                <a:lnTo>
                  <a:pt x="12509" y="19353"/>
                </a:lnTo>
                <a:lnTo>
                  <a:pt x="10123" y="16600"/>
                </a:lnTo>
                <a:lnTo>
                  <a:pt x="9766" y="13996"/>
                </a:lnTo>
                <a:lnTo>
                  <a:pt x="10339" y="11188"/>
                </a:lnTo>
                <a:lnTo>
                  <a:pt x="12750" y="8294"/>
                </a:lnTo>
                <a:lnTo>
                  <a:pt x="16015" y="7110"/>
                </a:lnTo>
                <a:lnTo>
                  <a:pt x="18874" y="6948"/>
                </a:lnTo>
                <a:lnTo>
                  <a:pt x="22085" y="7150"/>
                </a:lnTo>
                <a:lnTo>
                  <a:pt x="25868" y="8370"/>
                </a:lnTo>
                <a:lnTo>
                  <a:pt x="29249" y="10095"/>
                </a:lnTo>
                <a:lnTo>
                  <a:pt x="32043" y="8319"/>
                </a:lnTo>
                <a:lnTo>
                  <a:pt x="31978" y="5702"/>
                </a:lnTo>
                <a:lnTo>
                  <a:pt x="30405" y="2909"/>
                </a:lnTo>
                <a:lnTo>
                  <a:pt x="27471" y="1473"/>
                </a:lnTo>
                <a:lnTo>
                  <a:pt x="24194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32616" y="5214862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90" y="115"/>
                </a:moveTo>
                <a:lnTo>
                  <a:pt x="16013" y="0"/>
                </a:lnTo>
                <a:lnTo>
                  <a:pt x="13421" y="407"/>
                </a:lnTo>
                <a:lnTo>
                  <a:pt x="8978" y="1995"/>
                </a:lnTo>
                <a:lnTo>
                  <a:pt x="5637" y="4381"/>
                </a:lnTo>
                <a:lnTo>
                  <a:pt x="3035" y="7225"/>
                </a:lnTo>
                <a:lnTo>
                  <a:pt x="1563" y="10731"/>
                </a:lnTo>
                <a:lnTo>
                  <a:pt x="1192" y="14490"/>
                </a:lnTo>
                <a:lnTo>
                  <a:pt x="1534" y="18529"/>
                </a:lnTo>
                <a:lnTo>
                  <a:pt x="2945" y="21639"/>
                </a:lnTo>
                <a:lnTo>
                  <a:pt x="6196" y="25210"/>
                </a:lnTo>
                <a:lnTo>
                  <a:pt x="8978" y="26949"/>
                </a:lnTo>
                <a:lnTo>
                  <a:pt x="11937" y="28422"/>
                </a:lnTo>
                <a:lnTo>
                  <a:pt x="15008" y="29653"/>
                </a:lnTo>
                <a:lnTo>
                  <a:pt x="17957" y="30798"/>
                </a:lnTo>
                <a:lnTo>
                  <a:pt x="20701" y="31990"/>
                </a:lnTo>
                <a:lnTo>
                  <a:pt x="23950" y="34276"/>
                </a:lnTo>
                <a:lnTo>
                  <a:pt x="25714" y="37313"/>
                </a:lnTo>
                <a:lnTo>
                  <a:pt x="25463" y="41184"/>
                </a:lnTo>
                <a:lnTo>
                  <a:pt x="22896" y="44589"/>
                </a:lnTo>
                <a:lnTo>
                  <a:pt x="19685" y="46012"/>
                </a:lnTo>
                <a:lnTo>
                  <a:pt x="17078" y="46508"/>
                </a:lnTo>
                <a:lnTo>
                  <a:pt x="13536" y="46508"/>
                </a:lnTo>
                <a:lnTo>
                  <a:pt x="10195" y="45770"/>
                </a:lnTo>
                <a:lnTo>
                  <a:pt x="6145" y="44171"/>
                </a:lnTo>
                <a:lnTo>
                  <a:pt x="3276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95"/>
                </a:lnTo>
                <a:lnTo>
                  <a:pt x="12014" y="53529"/>
                </a:lnTo>
                <a:lnTo>
                  <a:pt x="15405" y="53658"/>
                </a:lnTo>
                <a:lnTo>
                  <a:pt x="18223" y="53658"/>
                </a:lnTo>
                <a:lnTo>
                  <a:pt x="20815" y="53327"/>
                </a:lnTo>
                <a:lnTo>
                  <a:pt x="25513" y="51955"/>
                </a:lnTo>
                <a:lnTo>
                  <a:pt x="29236" y="49593"/>
                </a:lnTo>
                <a:lnTo>
                  <a:pt x="32245" y="46620"/>
                </a:lnTo>
                <a:lnTo>
                  <a:pt x="34099" y="42711"/>
                </a:lnTo>
                <a:lnTo>
                  <a:pt x="34556" y="37984"/>
                </a:lnTo>
                <a:lnTo>
                  <a:pt x="34556" y="35888"/>
                </a:lnTo>
                <a:lnTo>
                  <a:pt x="33502" y="32551"/>
                </a:lnTo>
                <a:lnTo>
                  <a:pt x="31864" y="29743"/>
                </a:lnTo>
                <a:lnTo>
                  <a:pt x="28216" y="26643"/>
                </a:lnTo>
                <a:lnTo>
                  <a:pt x="25208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39" y="21449"/>
                </a:lnTo>
                <a:lnTo>
                  <a:pt x="12506" y="19353"/>
                </a:lnTo>
                <a:lnTo>
                  <a:pt x="10120" y="16600"/>
                </a:lnTo>
                <a:lnTo>
                  <a:pt x="9763" y="13996"/>
                </a:lnTo>
                <a:lnTo>
                  <a:pt x="10325" y="11188"/>
                </a:lnTo>
                <a:lnTo>
                  <a:pt x="12748" y="8294"/>
                </a:lnTo>
                <a:lnTo>
                  <a:pt x="16013" y="7110"/>
                </a:lnTo>
                <a:lnTo>
                  <a:pt x="18872" y="6948"/>
                </a:lnTo>
                <a:lnTo>
                  <a:pt x="22082" y="7150"/>
                </a:lnTo>
                <a:lnTo>
                  <a:pt x="25869" y="8370"/>
                </a:lnTo>
                <a:lnTo>
                  <a:pt x="29236" y="10095"/>
                </a:lnTo>
                <a:lnTo>
                  <a:pt x="32029" y="8319"/>
                </a:lnTo>
                <a:lnTo>
                  <a:pt x="31979" y="5702"/>
                </a:lnTo>
                <a:lnTo>
                  <a:pt x="30402" y="2909"/>
                </a:lnTo>
                <a:lnTo>
                  <a:pt x="27468" y="1473"/>
                </a:lnTo>
                <a:lnTo>
                  <a:pt x="24192" y="547"/>
                </a:lnTo>
                <a:lnTo>
                  <a:pt x="2159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75942" y="5191531"/>
            <a:ext cx="33045" cy="76266"/>
          </a:xfrm>
          <a:custGeom>
            <a:avLst/>
            <a:gdLst/>
            <a:ahLst/>
            <a:cxnLst/>
            <a:rect l="l" t="t" r="r" b="b"/>
            <a:pathLst>
              <a:path w="33045" h="76266">
                <a:moveTo>
                  <a:pt x="8939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2" y="25516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89" y="75542"/>
                </a:lnTo>
                <a:lnTo>
                  <a:pt x="11541" y="76266"/>
                </a:lnTo>
                <a:lnTo>
                  <a:pt x="14716" y="76266"/>
                </a:lnTo>
                <a:lnTo>
                  <a:pt x="17640" y="74613"/>
                </a:lnTo>
                <a:lnTo>
                  <a:pt x="17640" y="31802"/>
                </a:lnTo>
                <a:lnTo>
                  <a:pt x="28538" y="31802"/>
                </a:lnTo>
                <a:lnTo>
                  <a:pt x="30161" y="30340"/>
                </a:lnTo>
                <a:lnTo>
                  <a:pt x="30326" y="27420"/>
                </a:lnTo>
                <a:lnTo>
                  <a:pt x="28538" y="24371"/>
                </a:lnTo>
                <a:lnTo>
                  <a:pt x="17640" y="24371"/>
                </a:lnTo>
                <a:lnTo>
                  <a:pt x="17752" y="15166"/>
                </a:lnTo>
                <a:lnTo>
                  <a:pt x="18262" y="12244"/>
                </a:lnTo>
                <a:lnTo>
                  <a:pt x="20599" y="8524"/>
                </a:lnTo>
                <a:lnTo>
                  <a:pt x="23619" y="7444"/>
                </a:lnTo>
                <a:lnTo>
                  <a:pt x="26795" y="7520"/>
                </a:lnTo>
                <a:lnTo>
                  <a:pt x="30010" y="8420"/>
                </a:lnTo>
                <a:lnTo>
                  <a:pt x="32688" y="8359"/>
                </a:lnTo>
                <a:lnTo>
                  <a:pt x="33045" y="5702"/>
                </a:lnTo>
                <a:lnTo>
                  <a:pt x="32969" y="3924"/>
                </a:lnTo>
                <a:lnTo>
                  <a:pt x="30824" y="1120"/>
                </a:lnTo>
                <a:lnTo>
                  <a:pt x="28051" y="356"/>
                </a:lnTo>
                <a:lnTo>
                  <a:pt x="24358" y="0"/>
                </a:lnTo>
                <a:lnTo>
                  <a:pt x="21680" y="0"/>
                </a:lnTo>
                <a:lnTo>
                  <a:pt x="19364" y="370"/>
                </a:lnTo>
                <a:lnTo>
                  <a:pt x="15415" y="1854"/>
                </a:lnTo>
                <a:lnTo>
                  <a:pt x="12481" y="4560"/>
                </a:lnTo>
                <a:lnTo>
                  <a:pt x="10209" y="8103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818163" y="521564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8" y="46836"/>
                </a:lnTo>
                <a:lnTo>
                  <a:pt x="7023" y="50177"/>
                </a:lnTo>
                <a:lnTo>
                  <a:pt x="11469" y="52348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52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78755" y="51919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06061" y="51919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27053" y="5215629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0" y="3467"/>
                </a:moveTo>
                <a:lnTo>
                  <a:pt x="17715" y="50126"/>
                </a:lnTo>
                <a:lnTo>
                  <a:pt x="19226" y="51865"/>
                </a:lnTo>
                <a:lnTo>
                  <a:pt x="12495" y="68856"/>
                </a:lnTo>
                <a:lnTo>
                  <a:pt x="13484" y="71384"/>
                </a:lnTo>
                <a:lnTo>
                  <a:pt x="16353" y="71625"/>
                </a:lnTo>
                <a:lnTo>
                  <a:pt x="19504" y="71460"/>
                </a:lnTo>
                <a:lnTo>
                  <a:pt x="22045" y="69822"/>
                </a:lnTo>
                <a:lnTo>
                  <a:pt x="28558" y="51865"/>
                </a:lnTo>
                <a:lnTo>
                  <a:pt x="46087" y="3312"/>
                </a:lnTo>
                <a:lnTo>
                  <a:pt x="45639" y="392"/>
                </a:lnTo>
                <a:lnTo>
                  <a:pt x="43026" y="0"/>
                </a:lnTo>
                <a:lnTo>
                  <a:pt x="39963" y="35"/>
                </a:lnTo>
                <a:lnTo>
                  <a:pt x="37184" y="1889"/>
                </a:lnTo>
                <a:lnTo>
                  <a:pt x="23733" y="41285"/>
                </a:lnTo>
                <a:lnTo>
                  <a:pt x="23568" y="41285"/>
                </a:lnTo>
                <a:lnTo>
                  <a:pt x="9625" y="2105"/>
                </a:lnTo>
                <a:lnTo>
                  <a:pt x="8938" y="734"/>
                </a:lnTo>
                <a:lnTo>
                  <a:pt x="6234" y="25"/>
                </a:lnTo>
                <a:lnTo>
                  <a:pt x="3224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009964" y="5214923"/>
            <a:ext cx="38516" cy="53593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26" y="32818"/>
                </a:moveTo>
                <a:lnTo>
                  <a:pt x="9320" y="30060"/>
                </a:lnTo>
                <a:lnTo>
                  <a:pt x="9320" y="20614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4"/>
                </a:lnTo>
                <a:lnTo>
                  <a:pt x="18364" y="7532"/>
                </a:lnTo>
                <a:lnTo>
                  <a:pt x="24764" y="7532"/>
                </a:lnTo>
                <a:lnTo>
                  <a:pt x="28130" y="8435"/>
                </a:lnTo>
                <a:lnTo>
                  <a:pt x="32054" y="10415"/>
                </a:lnTo>
                <a:lnTo>
                  <a:pt x="35457" y="12993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602"/>
                </a:lnTo>
                <a:lnTo>
                  <a:pt x="11033" y="2668"/>
                </a:lnTo>
                <a:lnTo>
                  <a:pt x="8622" y="4306"/>
                </a:lnTo>
                <a:lnTo>
                  <a:pt x="4546" y="8712"/>
                </a:lnTo>
                <a:lnTo>
                  <a:pt x="2934" y="11545"/>
                </a:lnTo>
                <a:lnTo>
                  <a:pt x="1750" y="14998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8" y="35370"/>
                </a:lnTo>
                <a:lnTo>
                  <a:pt x="1432" y="38610"/>
                </a:lnTo>
                <a:lnTo>
                  <a:pt x="2387" y="41846"/>
                </a:lnTo>
                <a:lnTo>
                  <a:pt x="3783" y="44565"/>
                </a:lnTo>
                <a:lnTo>
                  <a:pt x="5612" y="46789"/>
                </a:lnTo>
                <a:lnTo>
                  <a:pt x="9702" y="50713"/>
                </a:lnTo>
                <a:lnTo>
                  <a:pt x="12420" y="51869"/>
                </a:lnTo>
                <a:lnTo>
                  <a:pt x="15124" y="53035"/>
                </a:lnTo>
                <a:lnTo>
                  <a:pt x="18248" y="53593"/>
                </a:lnTo>
                <a:lnTo>
                  <a:pt x="23454" y="53593"/>
                </a:lnTo>
                <a:lnTo>
                  <a:pt x="26694" y="53111"/>
                </a:lnTo>
                <a:lnTo>
                  <a:pt x="29754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20"/>
                </a:lnTo>
                <a:lnTo>
                  <a:pt x="38516" y="43776"/>
                </a:lnTo>
                <a:lnTo>
                  <a:pt x="38491" y="42444"/>
                </a:lnTo>
                <a:lnTo>
                  <a:pt x="36612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9"/>
                </a:lnTo>
                <a:lnTo>
                  <a:pt x="22896" y="45847"/>
                </a:lnTo>
                <a:lnTo>
                  <a:pt x="18795" y="45454"/>
                </a:lnTo>
                <a:lnTo>
                  <a:pt x="15430" y="43906"/>
                </a:lnTo>
                <a:lnTo>
                  <a:pt x="12852" y="41123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058848" y="521486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7" y="21348"/>
                </a:lnTo>
                <a:lnTo>
                  <a:pt x="10184" y="18997"/>
                </a:lnTo>
                <a:lnTo>
                  <a:pt x="11706" y="14602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29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31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84"/>
                </a:lnTo>
                <a:lnTo>
                  <a:pt x="44650" y="4354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69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3" y="18566"/>
                </a:lnTo>
                <a:lnTo>
                  <a:pt x="47343" y="15303"/>
                </a:lnTo>
                <a:lnTo>
                  <a:pt x="46353" y="12049"/>
                </a:lnTo>
                <a:lnTo>
                  <a:pt x="44856" y="9281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60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17"/>
                </a:lnTo>
                <a:lnTo>
                  <a:pt x="492" y="35114"/>
                </a:lnTo>
                <a:lnTo>
                  <a:pt x="1471" y="38365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84"/>
                </a:lnTo>
                <a:lnTo>
                  <a:pt x="10019" y="34236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30" h="53654">
                <a:moveTo>
                  <a:pt x="26974" y="46123"/>
                </a:moveTo>
                <a:lnTo>
                  <a:pt x="21449" y="46123"/>
                </a:lnTo>
                <a:lnTo>
                  <a:pt x="17106" y="44589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400" y="50684"/>
                </a:lnTo>
                <a:lnTo>
                  <a:pt x="13370" y="51879"/>
                </a:lnTo>
                <a:lnTo>
                  <a:pt x="16369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1" y="5299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5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123227" y="5214858"/>
            <a:ext cx="72439" cy="52934"/>
          </a:xfrm>
          <a:custGeom>
            <a:avLst/>
            <a:gdLst/>
            <a:ahLst/>
            <a:cxnLst/>
            <a:rect l="l" t="t" r="r" b="b"/>
            <a:pathLst>
              <a:path w="72439" h="52934">
                <a:moveTo>
                  <a:pt x="63792" y="52210"/>
                </a:moveTo>
                <a:lnTo>
                  <a:pt x="66344" y="52934"/>
                </a:lnTo>
                <a:lnTo>
                  <a:pt x="69580" y="52934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1" y="15038"/>
                </a:lnTo>
                <a:lnTo>
                  <a:pt x="71042" y="10099"/>
                </a:lnTo>
                <a:lnTo>
                  <a:pt x="68781" y="6070"/>
                </a:lnTo>
                <a:lnTo>
                  <a:pt x="65736" y="2768"/>
                </a:lnTo>
                <a:lnTo>
                  <a:pt x="61455" y="558"/>
                </a:lnTo>
                <a:lnTo>
                  <a:pt x="58823" y="0"/>
                </a:lnTo>
                <a:lnTo>
                  <a:pt x="55678" y="0"/>
                </a:lnTo>
                <a:lnTo>
                  <a:pt x="53086" y="180"/>
                </a:lnTo>
                <a:lnTo>
                  <a:pt x="50507" y="864"/>
                </a:lnTo>
                <a:lnTo>
                  <a:pt x="47840" y="2171"/>
                </a:lnTo>
                <a:lnTo>
                  <a:pt x="45072" y="392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3"/>
                </a:lnTo>
                <a:lnTo>
                  <a:pt x="30999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82"/>
                </a:lnTo>
                <a:lnTo>
                  <a:pt x="10831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21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7"/>
                </a:lnTo>
                <a:lnTo>
                  <a:pt x="11416" y="14072"/>
                </a:lnTo>
                <a:lnTo>
                  <a:pt x="15796" y="10159"/>
                </a:lnTo>
                <a:lnTo>
                  <a:pt x="19975" y="7762"/>
                </a:lnTo>
                <a:lnTo>
                  <a:pt x="23698" y="7762"/>
                </a:lnTo>
                <a:lnTo>
                  <a:pt x="26352" y="8737"/>
                </a:lnTo>
                <a:lnTo>
                  <a:pt x="29361" y="11556"/>
                </a:lnTo>
                <a:lnTo>
                  <a:pt x="30744" y="14263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4" y="52210"/>
                </a:lnTo>
                <a:lnTo>
                  <a:pt x="34646" y="52934"/>
                </a:lnTo>
                <a:lnTo>
                  <a:pt x="37782" y="52934"/>
                </a:lnTo>
                <a:lnTo>
                  <a:pt x="40700" y="51282"/>
                </a:lnTo>
                <a:lnTo>
                  <a:pt x="40700" y="17147"/>
                </a:lnTo>
                <a:lnTo>
                  <a:pt x="43192" y="14072"/>
                </a:lnTo>
                <a:lnTo>
                  <a:pt x="47558" y="10159"/>
                </a:lnTo>
                <a:lnTo>
                  <a:pt x="51714" y="7762"/>
                </a:lnTo>
                <a:lnTo>
                  <a:pt x="55432" y="7762"/>
                </a:lnTo>
                <a:lnTo>
                  <a:pt x="58115" y="8737"/>
                </a:lnTo>
                <a:lnTo>
                  <a:pt x="61149" y="11556"/>
                </a:lnTo>
                <a:lnTo>
                  <a:pt x="62536" y="14263"/>
                </a:lnTo>
                <a:lnTo>
                  <a:pt x="63258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14667" y="5214856"/>
            <a:ext cx="44935" cy="72363"/>
          </a:xfrm>
          <a:custGeom>
            <a:avLst/>
            <a:gdLst/>
            <a:ahLst/>
            <a:cxnLst/>
            <a:rect l="l" t="t" r="r" b="b"/>
            <a:pathLst>
              <a:path w="44935" h="72363">
                <a:moveTo>
                  <a:pt x="8957" y="17272"/>
                </a:moveTo>
                <a:lnTo>
                  <a:pt x="10378" y="15494"/>
                </a:lnTo>
                <a:lnTo>
                  <a:pt x="12992" y="12790"/>
                </a:lnTo>
                <a:lnTo>
                  <a:pt x="16649" y="9866"/>
                </a:lnTo>
                <a:lnTo>
                  <a:pt x="20091" y="8229"/>
                </a:lnTo>
                <a:lnTo>
                  <a:pt x="23533" y="7721"/>
                </a:lnTo>
                <a:lnTo>
                  <a:pt x="27812" y="8253"/>
                </a:lnTo>
                <a:lnTo>
                  <a:pt x="30938" y="10425"/>
                </a:lnTo>
                <a:lnTo>
                  <a:pt x="33108" y="13679"/>
                </a:lnTo>
                <a:lnTo>
                  <a:pt x="34696" y="17564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25"/>
                </a:lnTo>
                <a:lnTo>
                  <a:pt x="34937" y="33921"/>
                </a:lnTo>
                <a:lnTo>
                  <a:pt x="35474" y="50471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3" y="41021"/>
                </a:lnTo>
                <a:lnTo>
                  <a:pt x="43549" y="37604"/>
                </a:lnTo>
                <a:lnTo>
                  <a:pt x="44463" y="34213"/>
                </a:lnTo>
                <a:lnTo>
                  <a:pt x="44935" y="30379"/>
                </a:lnTo>
                <a:lnTo>
                  <a:pt x="44935" y="22567"/>
                </a:lnTo>
                <a:lnTo>
                  <a:pt x="44564" y="19216"/>
                </a:lnTo>
                <a:lnTo>
                  <a:pt x="43840" y="16041"/>
                </a:lnTo>
                <a:lnTo>
                  <a:pt x="43116" y="12876"/>
                </a:lnTo>
                <a:lnTo>
                  <a:pt x="41976" y="10097"/>
                </a:lnTo>
                <a:lnTo>
                  <a:pt x="40398" y="7721"/>
                </a:lnTo>
                <a:lnTo>
                  <a:pt x="36791" y="3455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4"/>
                </a:lnTo>
                <a:lnTo>
                  <a:pt x="19126" y="953"/>
                </a:lnTo>
                <a:lnTo>
                  <a:pt x="16308" y="2260"/>
                </a:lnTo>
                <a:lnTo>
                  <a:pt x="13529" y="3938"/>
                </a:lnTo>
                <a:lnTo>
                  <a:pt x="10786" y="6184"/>
                </a:lnTo>
                <a:lnTo>
                  <a:pt x="7862" y="9017"/>
                </a:lnTo>
                <a:lnTo>
                  <a:pt x="8957" y="17272"/>
                </a:lnTo>
                <a:close/>
              </a:path>
              <a:path w="44935" h="72363">
                <a:moveTo>
                  <a:pt x="7862" y="9017"/>
                </a:moveTo>
                <a:lnTo>
                  <a:pt x="7862" y="2119"/>
                </a:lnTo>
                <a:lnTo>
                  <a:pt x="5299" y="798"/>
                </a:lnTo>
                <a:lnTo>
                  <a:pt x="2566" y="798"/>
                </a:lnTo>
                <a:lnTo>
                  <a:pt x="0" y="2451"/>
                </a:lnTo>
                <a:lnTo>
                  <a:pt x="0" y="70664"/>
                </a:lnTo>
                <a:lnTo>
                  <a:pt x="190" y="71412"/>
                </a:lnTo>
                <a:lnTo>
                  <a:pt x="2858" y="72363"/>
                </a:lnTo>
                <a:lnTo>
                  <a:pt x="6098" y="72363"/>
                </a:lnTo>
                <a:lnTo>
                  <a:pt x="8957" y="70664"/>
                </a:lnTo>
                <a:lnTo>
                  <a:pt x="8957" y="46241"/>
                </a:lnTo>
                <a:lnTo>
                  <a:pt x="10248" y="47511"/>
                </a:lnTo>
                <a:lnTo>
                  <a:pt x="13806" y="50496"/>
                </a:lnTo>
                <a:lnTo>
                  <a:pt x="17322" y="52501"/>
                </a:lnTo>
                <a:lnTo>
                  <a:pt x="20980" y="53531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35"/>
                </a:lnTo>
                <a:lnTo>
                  <a:pt x="32832" y="51738"/>
                </a:lnTo>
                <a:lnTo>
                  <a:pt x="35474" y="50471"/>
                </a:lnTo>
                <a:lnTo>
                  <a:pt x="34937" y="33921"/>
                </a:lnTo>
                <a:lnTo>
                  <a:pt x="33732" y="38188"/>
                </a:lnTo>
                <a:lnTo>
                  <a:pt x="31727" y="41809"/>
                </a:lnTo>
                <a:lnTo>
                  <a:pt x="28803" y="44336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85"/>
                </a:lnTo>
                <a:lnTo>
                  <a:pt x="11429" y="39686"/>
                </a:lnTo>
                <a:lnTo>
                  <a:pt x="8957" y="36690"/>
                </a:lnTo>
                <a:lnTo>
                  <a:pt x="8957" y="17272"/>
                </a:lnTo>
                <a:lnTo>
                  <a:pt x="7862" y="90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74992" y="51919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99047" y="521486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1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81" y="8345"/>
                </a:lnTo>
                <a:lnTo>
                  <a:pt x="32778" y="11023"/>
                </a:lnTo>
                <a:lnTo>
                  <a:pt x="34978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3" y="3125"/>
                </a:lnTo>
                <a:lnTo>
                  <a:pt x="8355" y="4903"/>
                </a:lnTo>
                <a:lnTo>
                  <a:pt x="4281" y="9587"/>
                </a:lnTo>
                <a:lnTo>
                  <a:pt x="2703" y="12420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73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7" y="42901"/>
                </a:lnTo>
                <a:lnTo>
                  <a:pt x="39460" y="43282"/>
                </a:lnTo>
                <a:lnTo>
                  <a:pt x="36183" y="44550"/>
                </a:lnTo>
                <a:lnTo>
                  <a:pt x="33285" y="45454"/>
                </a:lnTo>
                <a:lnTo>
                  <a:pt x="2965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102"/>
                </a:moveTo>
                <a:lnTo>
                  <a:pt x="10313" y="16369"/>
                </a:lnTo>
                <a:lnTo>
                  <a:pt x="11812" y="12927"/>
                </a:lnTo>
                <a:lnTo>
                  <a:pt x="15454" y="9094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31" y="1865"/>
                </a:lnTo>
                <a:lnTo>
                  <a:pt x="10833" y="3125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353577" y="5202576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2"/>
                </a:moveTo>
                <a:lnTo>
                  <a:pt x="31902" y="59334"/>
                </a:lnTo>
                <a:lnTo>
                  <a:pt x="30034" y="56757"/>
                </a:lnTo>
                <a:lnTo>
                  <a:pt x="27291" y="57786"/>
                </a:lnTo>
                <a:lnTo>
                  <a:pt x="24406" y="58190"/>
                </a:lnTo>
                <a:lnTo>
                  <a:pt x="21844" y="58190"/>
                </a:lnTo>
                <a:lnTo>
                  <a:pt x="20065" y="57329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01"/>
                </a:lnTo>
                <a:lnTo>
                  <a:pt x="17358" y="989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39"/>
                </a:lnTo>
                <a:lnTo>
                  <a:pt x="13092" y="63158"/>
                </a:lnTo>
                <a:lnTo>
                  <a:pt x="16383" y="64846"/>
                </a:lnTo>
                <a:lnTo>
                  <a:pt x="20356" y="65850"/>
                </a:lnTo>
                <a:lnTo>
                  <a:pt x="25386" y="65670"/>
                </a:lnTo>
                <a:lnTo>
                  <a:pt x="28486" y="65112"/>
                </a:lnTo>
                <a:lnTo>
                  <a:pt x="31531" y="63093"/>
                </a:lnTo>
                <a:lnTo>
                  <a:pt x="31902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96205" y="521486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90" y="11329"/>
                </a:lnTo>
                <a:lnTo>
                  <a:pt x="39876" y="6818"/>
                </a:lnTo>
                <a:lnTo>
                  <a:pt x="35927" y="3074"/>
                </a:lnTo>
                <a:lnTo>
                  <a:pt x="3322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7009"/>
                </a:lnTo>
                <a:lnTo>
                  <a:pt x="30570" y="8345"/>
                </a:lnTo>
                <a:lnTo>
                  <a:pt x="32777" y="11023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2"/>
                </a:lnTo>
                <a:lnTo>
                  <a:pt x="10831" y="3125"/>
                </a:lnTo>
                <a:lnTo>
                  <a:pt x="8355" y="4903"/>
                </a:lnTo>
                <a:lnTo>
                  <a:pt x="4268" y="9587"/>
                </a:lnTo>
                <a:lnTo>
                  <a:pt x="2706" y="12420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62" y="38696"/>
                </a:lnTo>
                <a:lnTo>
                  <a:pt x="2616" y="42012"/>
                </a:lnTo>
                <a:lnTo>
                  <a:pt x="4164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3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58" y="43282"/>
                </a:lnTo>
                <a:lnTo>
                  <a:pt x="36183" y="44550"/>
                </a:lnTo>
                <a:lnTo>
                  <a:pt x="33289" y="45454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4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40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102"/>
                </a:moveTo>
                <a:lnTo>
                  <a:pt x="10313" y="16369"/>
                </a:lnTo>
                <a:lnTo>
                  <a:pt x="11800" y="12927"/>
                </a:lnTo>
                <a:lnTo>
                  <a:pt x="15458" y="9094"/>
                </a:lnTo>
                <a:lnTo>
                  <a:pt x="18809" y="7416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2" y="633"/>
                </a:lnTo>
                <a:lnTo>
                  <a:pt x="13716" y="1865"/>
                </a:lnTo>
                <a:lnTo>
                  <a:pt x="10831" y="3125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454150" y="5192179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0" y="74268"/>
                </a:lnTo>
                <a:lnTo>
                  <a:pt x="10886" y="60819"/>
                </a:lnTo>
                <a:lnTo>
                  <a:pt x="9842" y="56372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4"/>
                </a:lnTo>
                <a:lnTo>
                  <a:pt x="13121" y="34542"/>
                </a:lnTo>
                <a:lnTo>
                  <a:pt x="16001" y="32015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2"/>
                </a:lnTo>
                <a:lnTo>
                  <a:pt x="35916" y="39611"/>
                </a:lnTo>
                <a:lnTo>
                  <a:pt x="35916" y="59141"/>
                </a:lnTo>
                <a:lnTo>
                  <a:pt x="33159" y="62420"/>
                </a:lnTo>
                <a:lnTo>
                  <a:pt x="29425" y="65822"/>
                </a:lnTo>
                <a:lnTo>
                  <a:pt x="25974" y="67892"/>
                </a:lnTo>
                <a:lnTo>
                  <a:pt x="22618" y="68691"/>
                </a:lnTo>
                <a:lnTo>
                  <a:pt x="19076" y="68691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4" y="76352"/>
                </a:lnTo>
                <a:lnTo>
                  <a:pt x="26175" y="75575"/>
                </a:lnTo>
                <a:lnTo>
                  <a:pt x="28944" y="74013"/>
                </a:lnTo>
                <a:lnTo>
                  <a:pt x="31711" y="72464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509"/>
                </a:lnTo>
                <a:lnTo>
                  <a:pt x="39625" y="75614"/>
                </a:lnTo>
                <a:lnTo>
                  <a:pt x="42357" y="75614"/>
                </a:lnTo>
                <a:lnTo>
                  <a:pt x="44921" y="73962"/>
                </a:lnTo>
                <a:lnTo>
                  <a:pt x="44921" y="1689"/>
                </a:lnTo>
                <a:lnTo>
                  <a:pt x="44679" y="951"/>
                </a:lnTo>
                <a:lnTo>
                  <a:pt x="42011" y="0"/>
                </a:lnTo>
                <a:lnTo>
                  <a:pt x="38787" y="0"/>
                </a:lnTo>
                <a:lnTo>
                  <a:pt x="35916" y="1689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17"/>
                </a:lnTo>
                <a:lnTo>
                  <a:pt x="23903" y="22679"/>
                </a:lnTo>
                <a:lnTo>
                  <a:pt x="17614" y="22679"/>
                </a:lnTo>
                <a:lnTo>
                  <a:pt x="14579" y="23328"/>
                </a:lnTo>
                <a:lnTo>
                  <a:pt x="11965" y="24610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498"/>
                </a:lnTo>
                <a:lnTo>
                  <a:pt x="2260" y="35394"/>
                </a:lnTo>
                <a:lnTo>
                  <a:pt x="1346" y="38783"/>
                </a:lnTo>
                <a:lnTo>
                  <a:pt x="447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9"/>
                </a:moveTo>
                <a:lnTo>
                  <a:pt x="10680" y="74268"/>
                </a:lnTo>
                <a:lnTo>
                  <a:pt x="13223" y="75653"/>
                </a:lnTo>
                <a:lnTo>
                  <a:pt x="12766" y="64476"/>
                </a:lnTo>
                <a:lnTo>
                  <a:pt x="10886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38361" y="52025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5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1"/>
                </a:lnTo>
                <a:lnTo>
                  <a:pt x="10770" y="60439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0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2"/>
                </a:lnTo>
                <a:lnTo>
                  <a:pt x="31903" y="59334"/>
                </a:lnTo>
                <a:lnTo>
                  <a:pt x="30035" y="56757"/>
                </a:lnTo>
                <a:lnTo>
                  <a:pt x="27292" y="57786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584240" y="5191949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59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46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80"/>
                </a:lnTo>
                <a:lnTo>
                  <a:pt x="35027" y="25678"/>
                </a:lnTo>
                <a:lnTo>
                  <a:pt x="30571" y="23468"/>
                </a:lnTo>
                <a:lnTo>
                  <a:pt x="27838" y="22909"/>
                </a:lnTo>
                <a:lnTo>
                  <a:pt x="21934" y="22909"/>
                </a:lnTo>
                <a:lnTo>
                  <a:pt x="19317" y="23583"/>
                </a:lnTo>
                <a:lnTo>
                  <a:pt x="16714" y="24893"/>
                </a:lnTo>
                <a:lnTo>
                  <a:pt x="14112" y="26225"/>
                </a:lnTo>
                <a:lnTo>
                  <a:pt x="11520" y="28230"/>
                </a:lnTo>
                <a:lnTo>
                  <a:pt x="8956" y="30948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0057"/>
                </a:lnTo>
                <a:lnTo>
                  <a:pt x="11404" y="36982"/>
                </a:lnTo>
                <a:lnTo>
                  <a:pt x="13769" y="34657"/>
                </a:lnTo>
                <a:lnTo>
                  <a:pt x="18251" y="31470"/>
                </a:lnTo>
                <a:lnTo>
                  <a:pt x="22734" y="30671"/>
                </a:lnTo>
                <a:lnTo>
                  <a:pt x="25999" y="30999"/>
                </a:lnTo>
                <a:lnTo>
                  <a:pt x="28641" y="32294"/>
                </a:lnTo>
                <a:lnTo>
                  <a:pt x="31384" y="35711"/>
                </a:lnTo>
                <a:lnTo>
                  <a:pt x="32449" y="38875"/>
                </a:lnTo>
                <a:lnTo>
                  <a:pt x="33098" y="42810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41303" y="5214862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3"/>
                </a:lnTo>
                <a:lnTo>
                  <a:pt x="42900" y="11329"/>
                </a:lnTo>
                <a:lnTo>
                  <a:pt x="39890" y="6818"/>
                </a:lnTo>
                <a:lnTo>
                  <a:pt x="35928" y="3074"/>
                </a:lnTo>
                <a:lnTo>
                  <a:pt x="33234" y="1840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7009"/>
                </a:lnTo>
                <a:lnTo>
                  <a:pt x="30581" y="8345"/>
                </a:lnTo>
                <a:lnTo>
                  <a:pt x="32792" y="11023"/>
                </a:lnTo>
                <a:lnTo>
                  <a:pt x="34988" y="13690"/>
                </a:lnTo>
                <a:lnTo>
                  <a:pt x="36028" y="17385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102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87"/>
                </a:lnTo>
                <a:lnTo>
                  <a:pt x="2717" y="12420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70"/>
                </a:lnTo>
                <a:lnTo>
                  <a:pt x="1573" y="38696"/>
                </a:lnTo>
                <a:lnTo>
                  <a:pt x="2627" y="42012"/>
                </a:lnTo>
                <a:lnTo>
                  <a:pt x="4175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0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4" y="52805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2" y="42901"/>
                </a:lnTo>
                <a:lnTo>
                  <a:pt x="39458" y="43282"/>
                </a:lnTo>
                <a:lnTo>
                  <a:pt x="36193" y="44550"/>
                </a:lnTo>
                <a:lnTo>
                  <a:pt x="33285" y="45454"/>
                </a:lnTo>
                <a:lnTo>
                  <a:pt x="29653" y="46202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3"/>
                </a:lnTo>
                <a:lnTo>
                  <a:pt x="1010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40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102"/>
                </a:moveTo>
                <a:lnTo>
                  <a:pt x="10325" y="16369"/>
                </a:lnTo>
                <a:lnTo>
                  <a:pt x="11811" y="12927"/>
                </a:lnTo>
                <a:lnTo>
                  <a:pt x="15468" y="9094"/>
                </a:lnTo>
                <a:lnTo>
                  <a:pt x="18820" y="7416"/>
                </a:lnTo>
                <a:lnTo>
                  <a:pt x="22985" y="7009"/>
                </a:lnTo>
                <a:lnTo>
                  <a:pt x="27316" y="7009"/>
                </a:lnTo>
                <a:lnTo>
                  <a:pt x="27277" y="0"/>
                </a:lnTo>
                <a:lnTo>
                  <a:pt x="19861" y="0"/>
                </a:lnTo>
                <a:lnTo>
                  <a:pt x="16624" y="633"/>
                </a:lnTo>
                <a:lnTo>
                  <a:pt x="13726" y="1865"/>
                </a:lnTo>
                <a:lnTo>
                  <a:pt x="10831" y="3125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29655" y="5214856"/>
            <a:ext cx="44931" cy="72363"/>
          </a:xfrm>
          <a:custGeom>
            <a:avLst/>
            <a:gdLst/>
            <a:ahLst/>
            <a:cxnLst/>
            <a:rect l="l" t="t" r="r" b="b"/>
            <a:pathLst>
              <a:path w="44931" h="72363">
                <a:moveTo>
                  <a:pt x="8952" y="17272"/>
                </a:moveTo>
                <a:lnTo>
                  <a:pt x="10374" y="15494"/>
                </a:lnTo>
                <a:lnTo>
                  <a:pt x="12992" y="12790"/>
                </a:lnTo>
                <a:lnTo>
                  <a:pt x="16649" y="9866"/>
                </a:lnTo>
                <a:lnTo>
                  <a:pt x="20091" y="8229"/>
                </a:lnTo>
                <a:lnTo>
                  <a:pt x="23533" y="7721"/>
                </a:lnTo>
                <a:lnTo>
                  <a:pt x="27812" y="8253"/>
                </a:lnTo>
                <a:lnTo>
                  <a:pt x="30938" y="10425"/>
                </a:lnTo>
                <a:lnTo>
                  <a:pt x="33108" y="13679"/>
                </a:lnTo>
                <a:lnTo>
                  <a:pt x="34696" y="17564"/>
                </a:lnTo>
                <a:lnTo>
                  <a:pt x="35455" y="22226"/>
                </a:lnTo>
                <a:lnTo>
                  <a:pt x="35646" y="27139"/>
                </a:lnTo>
                <a:lnTo>
                  <a:pt x="35646" y="29425"/>
                </a:lnTo>
                <a:lnTo>
                  <a:pt x="34937" y="33921"/>
                </a:lnTo>
                <a:lnTo>
                  <a:pt x="35469" y="50471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21"/>
                </a:lnTo>
                <a:lnTo>
                  <a:pt x="43548" y="37604"/>
                </a:lnTo>
                <a:lnTo>
                  <a:pt x="44462" y="34213"/>
                </a:lnTo>
                <a:lnTo>
                  <a:pt x="44931" y="30379"/>
                </a:lnTo>
                <a:lnTo>
                  <a:pt x="44931" y="22567"/>
                </a:lnTo>
                <a:lnTo>
                  <a:pt x="44564" y="19216"/>
                </a:lnTo>
                <a:lnTo>
                  <a:pt x="43840" y="16041"/>
                </a:lnTo>
                <a:lnTo>
                  <a:pt x="43116" y="12876"/>
                </a:lnTo>
                <a:lnTo>
                  <a:pt x="41972" y="10097"/>
                </a:lnTo>
                <a:lnTo>
                  <a:pt x="40398" y="7721"/>
                </a:lnTo>
                <a:lnTo>
                  <a:pt x="36791" y="3455"/>
                </a:lnTo>
                <a:lnTo>
                  <a:pt x="31798" y="698"/>
                </a:lnTo>
                <a:lnTo>
                  <a:pt x="28778" y="0"/>
                </a:lnTo>
                <a:lnTo>
                  <a:pt x="25236" y="0"/>
                </a:lnTo>
                <a:lnTo>
                  <a:pt x="22059" y="204"/>
                </a:lnTo>
                <a:lnTo>
                  <a:pt x="19126" y="953"/>
                </a:lnTo>
                <a:lnTo>
                  <a:pt x="16308" y="2260"/>
                </a:lnTo>
                <a:lnTo>
                  <a:pt x="13524" y="3938"/>
                </a:lnTo>
                <a:lnTo>
                  <a:pt x="10781" y="6184"/>
                </a:lnTo>
                <a:lnTo>
                  <a:pt x="7862" y="9017"/>
                </a:lnTo>
                <a:lnTo>
                  <a:pt x="8952" y="17272"/>
                </a:lnTo>
                <a:close/>
              </a:path>
              <a:path w="44931" h="72363">
                <a:moveTo>
                  <a:pt x="7862" y="9017"/>
                </a:moveTo>
                <a:lnTo>
                  <a:pt x="7862" y="2119"/>
                </a:lnTo>
                <a:lnTo>
                  <a:pt x="5294" y="798"/>
                </a:lnTo>
                <a:lnTo>
                  <a:pt x="2562" y="798"/>
                </a:lnTo>
                <a:lnTo>
                  <a:pt x="0" y="2451"/>
                </a:lnTo>
                <a:lnTo>
                  <a:pt x="0" y="70664"/>
                </a:lnTo>
                <a:lnTo>
                  <a:pt x="316" y="71629"/>
                </a:lnTo>
                <a:lnTo>
                  <a:pt x="2857" y="72363"/>
                </a:lnTo>
                <a:lnTo>
                  <a:pt x="6094" y="72363"/>
                </a:lnTo>
                <a:lnTo>
                  <a:pt x="8952" y="70664"/>
                </a:lnTo>
                <a:lnTo>
                  <a:pt x="8952" y="46241"/>
                </a:lnTo>
                <a:lnTo>
                  <a:pt x="10248" y="47511"/>
                </a:lnTo>
                <a:lnTo>
                  <a:pt x="13806" y="50496"/>
                </a:lnTo>
                <a:lnTo>
                  <a:pt x="17322" y="52501"/>
                </a:lnTo>
                <a:lnTo>
                  <a:pt x="20980" y="53531"/>
                </a:lnTo>
                <a:lnTo>
                  <a:pt x="23759" y="53671"/>
                </a:lnTo>
                <a:lnTo>
                  <a:pt x="27165" y="53671"/>
                </a:lnTo>
                <a:lnTo>
                  <a:pt x="30185" y="53035"/>
                </a:lnTo>
                <a:lnTo>
                  <a:pt x="32828" y="51738"/>
                </a:lnTo>
                <a:lnTo>
                  <a:pt x="35469" y="50471"/>
                </a:lnTo>
                <a:lnTo>
                  <a:pt x="34937" y="33921"/>
                </a:lnTo>
                <a:lnTo>
                  <a:pt x="33731" y="38188"/>
                </a:lnTo>
                <a:lnTo>
                  <a:pt x="31723" y="41809"/>
                </a:lnTo>
                <a:lnTo>
                  <a:pt x="28788" y="44336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85"/>
                </a:lnTo>
                <a:lnTo>
                  <a:pt x="11430" y="39686"/>
                </a:lnTo>
                <a:lnTo>
                  <a:pt x="8952" y="36690"/>
                </a:lnTo>
                <a:lnTo>
                  <a:pt x="8952" y="17272"/>
                </a:lnTo>
                <a:lnTo>
                  <a:pt x="7862" y="90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789986" y="5214862"/>
            <a:ext cx="28508" cy="52934"/>
          </a:xfrm>
          <a:custGeom>
            <a:avLst/>
            <a:gdLst/>
            <a:ahLst/>
            <a:cxnLst/>
            <a:rect l="l" t="t" r="r" b="b"/>
            <a:pathLst>
              <a:path w="28508" h="52934">
                <a:moveTo>
                  <a:pt x="17294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4" y="9475"/>
                </a:lnTo>
                <a:lnTo>
                  <a:pt x="28447" y="8194"/>
                </a:lnTo>
                <a:lnTo>
                  <a:pt x="28508" y="3672"/>
                </a:lnTo>
                <a:lnTo>
                  <a:pt x="26136" y="688"/>
                </a:lnTo>
                <a:lnTo>
                  <a:pt x="23022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78" y="6008"/>
                </a:lnTo>
                <a:lnTo>
                  <a:pt x="8075" y="9551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2"/>
                </a:lnTo>
                <a:lnTo>
                  <a:pt x="187" y="52009"/>
                </a:lnTo>
                <a:lnTo>
                  <a:pt x="2854" y="52934"/>
                </a:lnTo>
                <a:lnTo>
                  <a:pt x="6080" y="52934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3"/>
                </a:lnTo>
                <a:lnTo>
                  <a:pt x="14476" y="11635"/>
                </a:lnTo>
                <a:lnTo>
                  <a:pt x="17294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27196" y="521486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84" y="23911"/>
                </a:moveTo>
                <a:lnTo>
                  <a:pt x="9591" y="21348"/>
                </a:lnTo>
                <a:lnTo>
                  <a:pt x="10187" y="18997"/>
                </a:lnTo>
                <a:lnTo>
                  <a:pt x="11710" y="14602"/>
                </a:lnTo>
                <a:lnTo>
                  <a:pt x="14188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6" y="19429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31"/>
                </a:lnTo>
                <a:lnTo>
                  <a:pt x="38685" y="34668"/>
                </a:lnTo>
                <a:lnTo>
                  <a:pt x="37886" y="50278"/>
                </a:lnTo>
                <a:lnTo>
                  <a:pt x="40490" y="48384"/>
                </a:lnTo>
                <a:lnTo>
                  <a:pt x="44654" y="43545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69"/>
                </a:lnTo>
                <a:lnTo>
                  <a:pt x="48834" y="30300"/>
                </a:lnTo>
                <a:lnTo>
                  <a:pt x="48834" y="22237"/>
                </a:lnTo>
                <a:lnTo>
                  <a:pt x="48337" y="18566"/>
                </a:lnTo>
                <a:lnTo>
                  <a:pt x="47348" y="15303"/>
                </a:lnTo>
                <a:lnTo>
                  <a:pt x="46357" y="12049"/>
                </a:lnTo>
                <a:lnTo>
                  <a:pt x="44856" y="9281"/>
                </a:lnTo>
                <a:lnTo>
                  <a:pt x="42865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60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17"/>
                </a:lnTo>
                <a:lnTo>
                  <a:pt x="497" y="35114"/>
                </a:lnTo>
                <a:lnTo>
                  <a:pt x="1477" y="38365"/>
                </a:lnTo>
                <a:lnTo>
                  <a:pt x="2452" y="41616"/>
                </a:lnTo>
                <a:lnTo>
                  <a:pt x="3924" y="44385"/>
                </a:lnTo>
                <a:lnTo>
                  <a:pt x="5919" y="46671"/>
                </a:lnTo>
                <a:lnTo>
                  <a:pt x="10403" y="50684"/>
                </a:lnTo>
                <a:lnTo>
                  <a:pt x="10022" y="34236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34" h="53654">
                <a:moveTo>
                  <a:pt x="26964" y="46123"/>
                </a:moveTo>
                <a:lnTo>
                  <a:pt x="21452" y="46123"/>
                </a:lnTo>
                <a:lnTo>
                  <a:pt x="17108" y="44589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36"/>
                </a:lnTo>
                <a:lnTo>
                  <a:pt x="10403" y="50684"/>
                </a:lnTo>
                <a:lnTo>
                  <a:pt x="13374" y="51879"/>
                </a:lnTo>
                <a:lnTo>
                  <a:pt x="16372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95"/>
                </a:lnTo>
                <a:lnTo>
                  <a:pt x="34762" y="51624"/>
                </a:lnTo>
                <a:lnTo>
                  <a:pt x="37886" y="50278"/>
                </a:lnTo>
                <a:lnTo>
                  <a:pt x="38685" y="34668"/>
                </a:lnTo>
                <a:lnTo>
                  <a:pt x="37188" y="39049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80941" y="5195498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21"/>
                </a:moveTo>
                <a:lnTo>
                  <a:pt x="11022" y="8877"/>
                </a:lnTo>
                <a:lnTo>
                  <a:pt x="13967" y="10745"/>
                </a:lnTo>
                <a:lnTo>
                  <a:pt x="18197" y="10745"/>
                </a:lnTo>
                <a:lnTo>
                  <a:pt x="21257" y="8837"/>
                </a:lnTo>
                <a:lnTo>
                  <a:pt x="21653" y="5309"/>
                </a:lnTo>
                <a:lnTo>
                  <a:pt x="21272" y="1854"/>
                </a:lnTo>
                <a:lnTo>
                  <a:pt x="18313" y="0"/>
                </a:lnTo>
                <a:lnTo>
                  <a:pt x="14032" y="0"/>
                </a:lnTo>
                <a:lnTo>
                  <a:pt x="11022" y="1893"/>
                </a:lnTo>
                <a:lnTo>
                  <a:pt x="10641" y="5421"/>
                </a:lnTo>
                <a:close/>
              </a:path>
              <a:path w="21653" h="91807">
                <a:moveTo>
                  <a:pt x="139" y="85370"/>
                </a:moveTo>
                <a:lnTo>
                  <a:pt x="0" y="87986"/>
                </a:lnTo>
                <a:lnTo>
                  <a:pt x="683" y="90716"/>
                </a:ln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5" y="89852"/>
                </a:lnTo>
                <a:lnTo>
                  <a:pt x="17258" y="87184"/>
                </a:lnTo>
                <a:lnTo>
                  <a:pt x="19263" y="83807"/>
                </a:lnTo>
                <a:lnTo>
                  <a:pt x="20342" y="79350"/>
                </a:lnTo>
                <a:lnTo>
                  <a:pt x="20623" y="76427"/>
                </a:lnTo>
                <a:lnTo>
                  <a:pt x="20623" y="21804"/>
                </a:lnTo>
                <a:lnTo>
                  <a:pt x="20256" y="20890"/>
                </a:lnTo>
                <a:lnTo>
                  <a:pt x="17705" y="20166"/>
                </a:lnTo>
                <a:lnTo>
                  <a:pt x="14528" y="20166"/>
                </a:lnTo>
                <a:lnTo>
                  <a:pt x="11620" y="21804"/>
                </a:lnTo>
                <a:lnTo>
                  <a:pt x="11620" y="75401"/>
                </a:lnTo>
                <a:lnTo>
                  <a:pt x="11490" y="77367"/>
                </a:lnTo>
                <a:lnTo>
                  <a:pt x="10982" y="79973"/>
                </a:lnTo>
                <a:lnTo>
                  <a:pt x="8801" y="83249"/>
                </a:lnTo>
                <a:lnTo>
                  <a:pt x="6083" y="84150"/>
                </a:lnTo>
                <a:lnTo>
                  <a:pt x="2692" y="84009"/>
                </a:lnTo>
                <a:lnTo>
                  <a:pt x="139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916905" y="521486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18"/>
                </a:lnTo>
                <a:lnTo>
                  <a:pt x="35916" y="3074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7" y="11023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2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87"/>
                </a:lnTo>
                <a:lnTo>
                  <a:pt x="2707" y="12420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70"/>
                </a:lnTo>
                <a:lnTo>
                  <a:pt x="1562" y="38696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44" y="43282"/>
                </a:lnTo>
                <a:lnTo>
                  <a:pt x="36183" y="44550"/>
                </a:lnTo>
                <a:lnTo>
                  <a:pt x="33275" y="45454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40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102"/>
                </a:moveTo>
                <a:lnTo>
                  <a:pt x="10313" y="16369"/>
                </a:lnTo>
                <a:lnTo>
                  <a:pt x="11797" y="12927"/>
                </a:lnTo>
                <a:lnTo>
                  <a:pt x="15454" y="9094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5"/>
                </a:lnTo>
                <a:lnTo>
                  <a:pt x="10831" y="3125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74526" y="5214923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60"/>
                </a:lnTo>
                <a:lnTo>
                  <a:pt x="9324" y="20614"/>
                </a:lnTo>
                <a:lnTo>
                  <a:pt x="10480" y="15811"/>
                </a:lnTo>
                <a:lnTo>
                  <a:pt x="12776" y="12499"/>
                </a:lnTo>
                <a:lnTo>
                  <a:pt x="15077" y="9184"/>
                </a:lnTo>
                <a:lnTo>
                  <a:pt x="18368" y="7532"/>
                </a:lnTo>
                <a:lnTo>
                  <a:pt x="24768" y="7532"/>
                </a:lnTo>
                <a:lnTo>
                  <a:pt x="28130" y="8435"/>
                </a:lnTo>
                <a:lnTo>
                  <a:pt x="32054" y="10415"/>
                </a:lnTo>
                <a:lnTo>
                  <a:pt x="35459" y="12993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25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8"/>
                </a:lnTo>
                <a:lnTo>
                  <a:pt x="586" y="18454"/>
                </a:lnTo>
                <a:lnTo>
                  <a:pt x="0" y="22583"/>
                </a:lnTo>
                <a:lnTo>
                  <a:pt x="0" y="31623"/>
                </a:lnTo>
                <a:lnTo>
                  <a:pt x="472" y="35370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65"/>
                </a:lnTo>
                <a:lnTo>
                  <a:pt x="5615" y="46789"/>
                </a:lnTo>
                <a:lnTo>
                  <a:pt x="9705" y="50713"/>
                </a:lnTo>
                <a:lnTo>
                  <a:pt x="12424" y="51869"/>
                </a:lnTo>
                <a:lnTo>
                  <a:pt x="15126" y="53035"/>
                </a:lnTo>
                <a:lnTo>
                  <a:pt x="18252" y="53593"/>
                </a:lnTo>
                <a:lnTo>
                  <a:pt x="23458" y="53593"/>
                </a:lnTo>
                <a:lnTo>
                  <a:pt x="26697" y="53111"/>
                </a:lnTo>
                <a:lnTo>
                  <a:pt x="29757" y="52362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36"/>
                </a:lnTo>
                <a:lnTo>
                  <a:pt x="29872" y="44208"/>
                </a:lnTo>
                <a:lnTo>
                  <a:pt x="26758" y="45519"/>
                </a:lnTo>
                <a:lnTo>
                  <a:pt x="22899" y="45847"/>
                </a:lnTo>
                <a:lnTo>
                  <a:pt x="18796" y="45454"/>
                </a:lnTo>
                <a:lnTo>
                  <a:pt x="15433" y="43906"/>
                </a:lnTo>
                <a:lnTo>
                  <a:pt x="12852" y="41123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20326" y="5202576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17578" y="1701"/>
                </a:move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1"/>
                </a:lnTo>
                <a:lnTo>
                  <a:pt x="8624" y="13323"/>
                </a:lnTo>
                <a:lnTo>
                  <a:pt x="1842" y="13323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53"/>
                </a:lnTo>
                <a:lnTo>
                  <a:pt x="8624" y="20753"/>
                </a:lnTo>
                <a:lnTo>
                  <a:pt x="8624" y="52120"/>
                </a:lnTo>
                <a:lnTo>
                  <a:pt x="9409" y="56641"/>
                </a:lnTo>
                <a:lnTo>
                  <a:pt x="10770" y="60439"/>
                </a:lnTo>
                <a:lnTo>
                  <a:pt x="13092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0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82"/>
                </a:lnTo>
                <a:lnTo>
                  <a:pt x="31902" y="59334"/>
                </a:lnTo>
                <a:lnTo>
                  <a:pt x="30034" y="56757"/>
                </a:lnTo>
                <a:lnTo>
                  <a:pt x="27291" y="57786"/>
                </a:lnTo>
                <a:lnTo>
                  <a:pt x="24410" y="58190"/>
                </a:lnTo>
                <a:lnTo>
                  <a:pt x="21843" y="58190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2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23"/>
                </a:lnTo>
                <a:lnTo>
                  <a:pt x="17578" y="13323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62305" y="5214862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13" y="0"/>
                </a:lnTo>
                <a:lnTo>
                  <a:pt x="13425" y="407"/>
                </a:lnTo>
                <a:lnTo>
                  <a:pt x="8978" y="1995"/>
                </a:lnTo>
                <a:lnTo>
                  <a:pt x="5637" y="4381"/>
                </a:lnTo>
                <a:lnTo>
                  <a:pt x="3035" y="7225"/>
                </a:lnTo>
                <a:lnTo>
                  <a:pt x="1563" y="10731"/>
                </a:lnTo>
                <a:lnTo>
                  <a:pt x="1196" y="14490"/>
                </a:lnTo>
                <a:lnTo>
                  <a:pt x="1537" y="18529"/>
                </a:lnTo>
                <a:lnTo>
                  <a:pt x="2945" y="21639"/>
                </a:lnTo>
                <a:lnTo>
                  <a:pt x="6196" y="25210"/>
                </a:lnTo>
                <a:lnTo>
                  <a:pt x="8978" y="26949"/>
                </a:lnTo>
                <a:lnTo>
                  <a:pt x="11937" y="28422"/>
                </a:lnTo>
                <a:lnTo>
                  <a:pt x="15012" y="29653"/>
                </a:lnTo>
                <a:lnTo>
                  <a:pt x="17957" y="30798"/>
                </a:lnTo>
                <a:lnTo>
                  <a:pt x="20700" y="31990"/>
                </a:lnTo>
                <a:lnTo>
                  <a:pt x="23950" y="34276"/>
                </a:lnTo>
                <a:lnTo>
                  <a:pt x="25718" y="37313"/>
                </a:lnTo>
                <a:lnTo>
                  <a:pt x="25463" y="41184"/>
                </a:lnTo>
                <a:lnTo>
                  <a:pt x="22900" y="44589"/>
                </a:lnTo>
                <a:lnTo>
                  <a:pt x="19685" y="46012"/>
                </a:lnTo>
                <a:lnTo>
                  <a:pt x="17082" y="46508"/>
                </a:lnTo>
                <a:lnTo>
                  <a:pt x="13540" y="46508"/>
                </a:lnTo>
                <a:lnTo>
                  <a:pt x="10199" y="45770"/>
                </a:lnTo>
                <a:lnTo>
                  <a:pt x="6145" y="44171"/>
                </a:lnTo>
                <a:lnTo>
                  <a:pt x="3276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95"/>
                </a:lnTo>
                <a:lnTo>
                  <a:pt x="12014" y="53529"/>
                </a:lnTo>
                <a:lnTo>
                  <a:pt x="15405" y="53658"/>
                </a:lnTo>
                <a:lnTo>
                  <a:pt x="18223" y="53658"/>
                </a:lnTo>
                <a:lnTo>
                  <a:pt x="20815" y="53327"/>
                </a:lnTo>
                <a:lnTo>
                  <a:pt x="25514" y="51955"/>
                </a:lnTo>
                <a:lnTo>
                  <a:pt x="29236" y="49593"/>
                </a:lnTo>
                <a:lnTo>
                  <a:pt x="32245" y="46620"/>
                </a:lnTo>
                <a:lnTo>
                  <a:pt x="34099" y="42711"/>
                </a:lnTo>
                <a:lnTo>
                  <a:pt x="34556" y="37984"/>
                </a:lnTo>
                <a:lnTo>
                  <a:pt x="34556" y="35888"/>
                </a:lnTo>
                <a:lnTo>
                  <a:pt x="33502" y="32551"/>
                </a:lnTo>
                <a:lnTo>
                  <a:pt x="31864" y="29743"/>
                </a:lnTo>
                <a:lnTo>
                  <a:pt x="28220" y="26643"/>
                </a:lnTo>
                <a:lnTo>
                  <a:pt x="25210" y="25120"/>
                </a:lnTo>
                <a:lnTo>
                  <a:pt x="22161" y="23825"/>
                </a:lnTo>
                <a:lnTo>
                  <a:pt x="19113" y="22604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600"/>
                </a:lnTo>
                <a:lnTo>
                  <a:pt x="9767" y="13996"/>
                </a:lnTo>
                <a:lnTo>
                  <a:pt x="10325" y="11188"/>
                </a:lnTo>
                <a:lnTo>
                  <a:pt x="12752" y="8294"/>
                </a:lnTo>
                <a:lnTo>
                  <a:pt x="16013" y="7110"/>
                </a:lnTo>
                <a:lnTo>
                  <a:pt x="18872" y="6948"/>
                </a:lnTo>
                <a:lnTo>
                  <a:pt x="22086" y="7150"/>
                </a:lnTo>
                <a:lnTo>
                  <a:pt x="25869" y="8370"/>
                </a:lnTo>
                <a:lnTo>
                  <a:pt x="29236" y="10095"/>
                </a:lnTo>
                <a:lnTo>
                  <a:pt x="32029" y="8319"/>
                </a:lnTo>
                <a:lnTo>
                  <a:pt x="31979" y="5702"/>
                </a:lnTo>
                <a:lnTo>
                  <a:pt x="30402" y="2909"/>
                </a:lnTo>
                <a:lnTo>
                  <a:pt x="27472" y="1473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33808" y="5215629"/>
            <a:ext cx="73734" cy="52106"/>
          </a:xfrm>
          <a:custGeom>
            <a:avLst/>
            <a:gdLst/>
            <a:ahLst/>
            <a:cxnLst/>
            <a:rect l="l" t="t" r="r" b="b"/>
            <a:pathLst>
              <a:path w="73734" h="52106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41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4" y="50241"/>
                </a:lnTo>
                <a:lnTo>
                  <a:pt x="47534" y="51422"/>
                </a:lnTo>
                <a:lnTo>
                  <a:pt x="50137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53" y="3848"/>
                </a:lnTo>
                <a:lnTo>
                  <a:pt x="73734" y="1573"/>
                </a:lnTo>
                <a:lnTo>
                  <a:pt x="73202" y="468"/>
                </a:lnTo>
                <a:lnTo>
                  <a:pt x="70434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56" y="41997"/>
                </a:lnTo>
                <a:lnTo>
                  <a:pt x="41285" y="1623"/>
                </a:lnTo>
                <a:lnTo>
                  <a:pt x="40957" y="863"/>
                </a:lnTo>
                <a:lnTo>
                  <a:pt x="38365" y="25"/>
                </a:lnTo>
                <a:lnTo>
                  <a:pt x="35153" y="25"/>
                </a:lnTo>
                <a:lnTo>
                  <a:pt x="32170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41"/>
                </a:lnTo>
                <a:lnTo>
                  <a:pt x="5461" y="0"/>
                </a:lnTo>
                <a:lnTo>
                  <a:pt x="2909" y="11"/>
                </a:lnTo>
                <a:lnTo>
                  <a:pt x="0" y="1242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0064" y="5195505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78" y="887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295"/>
                </a:lnTo>
                <a:lnTo>
                  <a:pt x="10678" y="1840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794"/>
                </a:lnTo>
                <a:lnTo>
                  <a:pt x="9817" y="21095"/>
                </a:lnTo>
                <a:lnTo>
                  <a:pt x="7175" y="20153"/>
                </a:lnTo>
                <a:lnTo>
                  <a:pt x="3935" y="20153"/>
                </a:lnTo>
                <a:lnTo>
                  <a:pt x="1076" y="21794"/>
                </a:lnTo>
                <a:lnTo>
                  <a:pt x="1076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41941" y="5202576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2"/>
                </a:moveTo>
                <a:lnTo>
                  <a:pt x="31899" y="59334"/>
                </a:lnTo>
                <a:lnTo>
                  <a:pt x="30035" y="56757"/>
                </a:lnTo>
                <a:lnTo>
                  <a:pt x="27292" y="57786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0" y="64846"/>
                </a:lnTo>
                <a:lnTo>
                  <a:pt x="20369" y="65850"/>
                </a:lnTo>
                <a:lnTo>
                  <a:pt x="25387" y="65670"/>
                </a:lnTo>
                <a:lnTo>
                  <a:pt x="28497" y="65112"/>
                </a:lnTo>
                <a:lnTo>
                  <a:pt x="31532" y="63093"/>
                </a:lnTo>
                <a:lnTo>
                  <a:pt x="31899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87820" y="5191949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46"/>
                </a:lnTo>
                <a:lnTo>
                  <a:pt x="41756" y="37947"/>
                </a:lnTo>
                <a:lnTo>
                  <a:pt x="40565" y="33008"/>
                </a:lnTo>
                <a:lnTo>
                  <a:pt x="38202" y="28980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45" y="22909"/>
                </a:lnTo>
                <a:lnTo>
                  <a:pt x="19317" y="23583"/>
                </a:lnTo>
                <a:lnTo>
                  <a:pt x="16714" y="24893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4" y="30671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707587" y="5348859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00"/>
                </a:moveTo>
                <a:lnTo>
                  <a:pt x="16027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6"/>
                </a:lnTo>
                <a:lnTo>
                  <a:pt x="3049" y="7213"/>
                </a:lnTo>
                <a:lnTo>
                  <a:pt x="1577" y="10716"/>
                </a:lnTo>
                <a:lnTo>
                  <a:pt x="1196" y="14475"/>
                </a:lnTo>
                <a:lnTo>
                  <a:pt x="1551" y="18514"/>
                </a:lnTo>
                <a:lnTo>
                  <a:pt x="2960" y="21628"/>
                </a:lnTo>
                <a:lnTo>
                  <a:pt x="6210" y="25206"/>
                </a:lnTo>
                <a:lnTo>
                  <a:pt x="8992" y="26934"/>
                </a:lnTo>
                <a:lnTo>
                  <a:pt x="11953" y="28407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18" y="37298"/>
                </a:lnTo>
                <a:lnTo>
                  <a:pt x="25477" y="41172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60" y="44156"/>
                </a:lnTo>
                <a:lnTo>
                  <a:pt x="3290" y="42555"/>
                </a:lnTo>
                <a:lnTo>
                  <a:pt x="281" y="42936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5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78"/>
                </a:lnTo>
                <a:lnTo>
                  <a:pt x="32260" y="46608"/>
                </a:lnTo>
                <a:lnTo>
                  <a:pt x="34114" y="42696"/>
                </a:lnTo>
                <a:lnTo>
                  <a:pt x="34571" y="37971"/>
                </a:lnTo>
                <a:lnTo>
                  <a:pt x="34571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2" y="26631"/>
                </a:lnTo>
                <a:lnTo>
                  <a:pt x="25222" y="25105"/>
                </a:lnTo>
                <a:lnTo>
                  <a:pt x="22176" y="23809"/>
                </a:lnTo>
                <a:lnTo>
                  <a:pt x="19127" y="22603"/>
                </a:lnTo>
                <a:lnTo>
                  <a:pt x="16156" y="21437"/>
                </a:lnTo>
                <a:lnTo>
                  <a:pt x="12524" y="19342"/>
                </a:lnTo>
                <a:lnTo>
                  <a:pt x="10134" y="16584"/>
                </a:lnTo>
                <a:lnTo>
                  <a:pt x="9767" y="13981"/>
                </a:lnTo>
                <a:lnTo>
                  <a:pt x="10340" y="11173"/>
                </a:lnTo>
                <a:lnTo>
                  <a:pt x="12766" y="8279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5" y="8355"/>
                </a:lnTo>
                <a:lnTo>
                  <a:pt x="29250" y="10082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752066" y="5348859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26"/>
                </a:moveTo>
                <a:lnTo>
                  <a:pt x="43699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13" y="3073"/>
                </a:lnTo>
                <a:lnTo>
                  <a:pt x="33223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7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4" y="20091"/>
                </a:lnTo>
                <a:lnTo>
                  <a:pt x="10831" y="3110"/>
                </a:lnTo>
                <a:lnTo>
                  <a:pt x="8355" y="4902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6" y="41997"/>
                </a:lnTo>
                <a:lnTo>
                  <a:pt x="4164" y="44780"/>
                </a:lnTo>
                <a:lnTo>
                  <a:pt x="6234" y="46976"/>
                </a:lnTo>
                <a:lnTo>
                  <a:pt x="10831" y="50863"/>
                </a:lnTo>
                <a:lnTo>
                  <a:pt x="13855" y="51965"/>
                </a:lnTo>
                <a:lnTo>
                  <a:pt x="16875" y="53084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6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6"/>
                </a:lnTo>
                <a:lnTo>
                  <a:pt x="39444" y="43267"/>
                </a:lnTo>
                <a:lnTo>
                  <a:pt x="36183" y="44549"/>
                </a:lnTo>
                <a:lnTo>
                  <a:pt x="33274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80" y="45135"/>
                </a:lnTo>
                <a:lnTo>
                  <a:pt x="14083" y="43102"/>
                </a:lnTo>
                <a:lnTo>
                  <a:pt x="11544" y="40002"/>
                </a:lnTo>
                <a:lnTo>
                  <a:pt x="10093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24" y="28648"/>
                </a:lnTo>
                <a:lnTo>
                  <a:pt x="43850" y="27734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26"/>
                </a:lnTo>
                <a:close/>
              </a:path>
              <a:path w="44919" h="53657">
                <a:moveTo>
                  <a:pt x="9344" y="20091"/>
                </a:moveTo>
                <a:lnTo>
                  <a:pt x="10309" y="16357"/>
                </a:lnTo>
                <a:lnTo>
                  <a:pt x="11797" y="12915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1" y="3110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804733" y="5349610"/>
            <a:ext cx="46504" cy="52197"/>
          </a:xfrm>
          <a:custGeom>
            <a:avLst/>
            <a:gdLst/>
            <a:ahLst/>
            <a:cxnLst/>
            <a:rect l="l" t="t" r="r" b="b"/>
            <a:pathLst>
              <a:path w="46504" h="52197">
                <a:moveTo>
                  <a:pt x="543" y="3859"/>
                </a:moveTo>
                <a:lnTo>
                  <a:pt x="17143" y="50241"/>
                </a:lnTo>
                <a:lnTo>
                  <a:pt x="17993" y="51422"/>
                </a:lnTo>
                <a:lnTo>
                  <a:pt x="20574" y="52095"/>
                </a:lnTo>
                <a:lnTo>
                  <a:pt x="23277" y="52197"/>
                </a:lnTo>
                <a:lnTo>
                  <a:pt x="26719" y="52069"/>
                </a:lnTo>
                <a:lnTo>
                  <a:pt x="29411" y="50241"/>
                </a:lnTo>
                <a:lnTo>
                  <a:pt x="46073" y="3859"/>
                </a:lnTo>
                <a:lnTo>
                  <a:pt x="46504" y="1573"/>
                </a:lnTo>
                <a:lnTo>
                  <a:pt x="45972" y="471"/>
                </a:lnTo>
                <a:lnTo>
                  <a:pt x="43164" y="0"/>
                </a:lnTo>
                <a:lnTo>
                  <a:pt x="39964" y="76"/>
                </a:lnTo>
                <a:lnTo>
                  <a:pt x="37386" y="1738"/>
                </a:lnTo>
                <a:lnTo>
                  <a:pt x="23774" y="41997"/>
                </a:lnTo>
                <a:lnTo>
                  <a:pt x="23393" y="41997"/>
                </a:lnTo>
                <a:lnTo>
                  <a:pt x="9612" y="1738"/>
                </a:lnTo>
                <a:lnTo>
                  <a:pt x="8039" y="241"/>
                </a:lnTo>
                <a:lnTo>
                  <a:pt x="5447" y="0"/>
                </a:lnTo>
                <a:lnTo>
                  <a:pt x="2870" y="13"/>
                </a:lnTo>
                <a:lnTo>
                  <a:pt x="0" y="1296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858107" y="534885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26"/>
                </a:moveTo>
                <a:lnTo>
                  <a:pt x="43703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30" y="3073"/>
                </a:lnTo>
                <a:lnTo>
                  <a:pt x="33238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902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1997"/>
                </a:lnTo>
                <a:lnTo>
                  <a:pt x="4179" y="44780"/>
                </a:lnTo>
                <a:lnTo>
                  <a:pt x="8294" y="49185"/>
                </a:lnTo>
                <a:lnTo>
                  <a:pt x="10835" y="50863"/>
                </a:lnTo>
                <a:lnTo>
                  <a:pt x="13855" y="51965"/>
                </a:lnTo>
                <a:lnTo>
                  <a:pt x="16880" y="53084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1" y="46377"/>
                </a:lnTo>
                <a:lnTo>
                  <a:pt x="17779" y="45135"/>
                </a:lnTo>
                <a:lnTo>
                  <a:pt x="14086" y="43102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34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26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800" y="12915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917245" y="53488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9"/>
                </a:lnTo>
                <a:lnTo>
                  <a:pt x="22948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1" y="661"/>
                </a:lnTo>
                <a:lnTo>
                  <a:pt x="14136" y="256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7" y="15468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952658" y="5348855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60" y="52898"/>
                </a:moveTo>
                <a:lnTo>
                  <a:pt x="37223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64" y="12689"/>
                </a:lnTo>
                <a:lnTo>
                  <a:pt x="38379" y="8128"/>
                </a:lnTo>
                <a:lnTo>
                  <a:pt x="35765" y="4686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53"/>
                </a:lnTo>
                <a:lnTo>
                  <a:pt x="5270" y="12052"/>
                </a:lnTo>
                <a:lnTo>
                  <a:pt x="8153" y="10414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3"/>
                </a:lnTo>
                <a:lnTo>
                  <a:pt x="14227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14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34" y="45086"/>
                </a:lnTo>
                <a:lnTo>
                  <a:pt x="3175" y="48477"/>
                </a:lnTo>
                <a:lnTo>
                  <a:pt x="6108" y="51018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8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6"/>
                </a:lnTo>
                <a:lnTo>
                  <a:pt x="32400" y="51320"/>
                </a:lnTo>
                <a:lnTo>
                  <a:pt x="34560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009315" y="5325930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061151" y="5331265"/>
            <a:ext cx="76340" cy="70548"/>
          </a:xfrm>
          <a:custGeom>
            <a:avLst/>
            <a:gdLst/>
            <a:ahLst/>
            <a:cxnLst/>
            <a:rect l="l" t="t" r="r" b="b"/>
            <a:pathLst>
              <a:path w="76340" h="70548">
                <a:moveTo>
                  <a:pt x="9323" y="7660"/>
                </a:moveTo>
                <a:lnTo>
                  <a:pt x="33032" y="69076"/>
                </a:lnTo>
                <a:lnTo>
                  <a:pt x="34289" y="70130"/>
                </a:lnTo>
                <a:lnTo>
                  <a:pt x="36841" y="70548"/>
                </a:lnTo>
                <a:lnTo>
                  <a:pt x="39474" y="70462"/>
                </a:lnTo>
                <a:lnTo>
                  <a:pt x="42152" y="69076"/>
                </a:lnTo>
                <a:lnTo>
                  <a:pt x="66890" y="7660"/>
                </a:lnTo>
                <a:lnTo>
                  <a:pt x="67006" y="68809"/>
                </a:lnTo>
                <a:lnTo>
                  <a:pt x="67981" y="70091"/>
                </a:lnTo>
                <a:lnTo>
                  <a:pt x="70789" y="70548"/>
                </a:lnTo>
                <a:lnTo>
                  <a:pt x="73331" y="70498"/>
                </a:lnTo>
                <a:lnTo>
                  <a:pt x="76340" y="68809"/>
                </a:lnTo>
                <a:lnTo>
                  <a:pt x="76340" y="4229"/>
                </a:lnTo>
                <a:lnTo>
                  <a:pt x="75145" y="1004"/>
                </a:lnTo>
                <a:lnTo>
                  <a:pt x="72312" y="0"/>
                </a:lnTo>
                <a:lnTo>
                  <a:pt x="66307" y="0"/>
                </a:lnTo>
                <a:lnTo>
                  <a:pt x="63183" y="496"/>
                </a:lnTo>
                <a:lnTo>
                  <a:pt x="60399" y="3098"/>
                </a:lnTo>
                <a:lnTo>
                  <a:pt x="59079" y="5867"/>
                </a:lnTo>
                <a:lnTo>
                  <a:pt x="38188" y="56541"/>
                </a:lnTo>
                <a:lnTo>
                  <a:pt x="37922" y="56541"/>
                </a:lnTo>
                <a:lnTo>
                  <a:pt x="17844" y="5702"/>
                </a:lnTo>
                <a:lnTo>
                  <a:pt x="17513" y="4726"/>
                </a:lnTo>
                <a:lnTo>
                  <a:pt x="15699" y="1828"/>
                </a:lnTo>
                <a:lnTo>
                  <a:pt x="12725" y="320"/>
                </a:lnTo>
                <a:lnTo>
                  <a:pt x="9640" y="0"/>
                </a:lnTo>
                <a:lnTo>
                  <a:pt x="3912" y="0"/>
                </a:lnTo>
                <a:lnTo>
                  <a:pt x="396" y="1626"/>
                </a:lnTo>
                <a:lnTo>
                  <a:pt x="0" y="4229"/>
                </a:lnTo>
                <a:lnTo>
                  <a:pt x="0" y="68809"/>
                </a:lnTo>
                <a:lnTo>
                  <a:pt x="914" y="70091"/>
                </a:lnTo>
                <a:lnTo>
                  <a:pt x="3682" y="70548"/>
                </a:lnTo>
                <a:lnTo>
                  <a:pt x="6273" y="70498"/>
                </a:lnTo>
                <a:lnTo>
                  <a:pt x="9323" y="68809"/>
                </a:lnTo>
                <a:lnTo>
                  <a:pt x="9323" y="76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55099" y="5349628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53" y="0"/>
                </a:moveTo>
                <a:lnTo>
                  <a:pt x="33094" y="1663"/>
                </a:lnTo>
                <a:lnTo>
                  <a:pt x="33094" y="35791"/>
                </a:lnTo>
                <a:lnTo>
                  <a:pt x="30593" y="38861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46" y="43498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3"/>
                </a:lnTo>
                <a:lnTo>
                  <a:pt x="8788" y="929"/>
                </a:lnTo>
                <a:lnTo>
                  <a:pt x="6095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5" y="46840"/>
                </a:lnTo>
                <a:lnTo>
                  <a:pt x="7020" y="50180"/>
                </a:lnTo>
                <a:lnTo>
                  <a:pt x="11466" y="52351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4"/>
                </a:lnTo>
                <a:lnTo>
                  <a:pt x="28422" y="49352"/>
                </a:lnTo>
                <a:lnTo>
                  <a:pt x="31175" y="47106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2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213783" y="53259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232676" y="53365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5" y="1717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4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4"/>
                </a:lnTo>
                <a:lnTo>
                  <a:pt x="30035" y="56757"/>
                </a:lnTo>
                <a:lnTo>
                  <a:pt x="27292" y="57786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6" y="55615"/>
                </a:lnTo>
                <a:lnTo>
                  <a:pt x="17575" y="51361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16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275560" y="53294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92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41"/>
                </a:lnTo>
                <a:lnTo>
                  <a:pt x="11073" y="5309"/>
                </a:lnTo>
                <a:lnTo>
                  <a:pt x="10690" y="1844"/>
                </a:lnTo>
                <a:lnTo>
                  <a:pt x="7692" y="0"/>
                </a:lnTo>
                <a:lnTo>
                  <a:pt x="3451" y="0"/>
                </a:lnTo>
                <a:lnTo>
                  <a:pt x="402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4" y="72288"/>
                </a:lnTo>
                <a:lnTo>
                  <a:pt x="10043" y="70639"/>
                </a:lnTo>
                <a:lnTo>
                  <a:pt x="10043" y="21805"/>
                </a:lnTo>
                <a:lnTo>
                  <a:pt x="9827" y="21107"/>
                </a:lnTo>
                <a:lnTo>
                  <a:pt x="7184" y="20157"/>
                </a:lnTo>
                <a:lnTo>
                  <a:pt x="3948" y="20157"/>
                </a:lnTo>
                <a:lnTo>
                  <a:pt x="1089" y="21805"/>
                </a:lnTo>
                <a:lnTo>
                  <a:pt x="1089" y="70639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302052" y="534885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9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60" y="15022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1" y="8545"/>
                </a:lnTo>
                <a:lnTo>
                  <a:pt x="22732" y="774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357154" y="5348855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1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71" y="40895"/>
                </a:lnTo>
                <a:close/>
              </a:path>
              <a:path w="22873" h="53657">
                <a:moveTo>
                  <a:pt x="34559" y="52898"/>
                </a:moveTo>
                <a:lnTo>
                  <a:pt x="37223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64" y="12689"/>
                </a:lnTo>
                <a:lnTo>
                  <a:pt x="38379" y="8128"/>
                </a:lnTo>
                <a:lnTo>
                  <a:pt x="35765" y="4686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53"/>
                </a:lnTo>
                <a:lnTo>
                  <a:pt x="5274" y="12052"/>
                </a:lnTo>
                <a:lnTo>
                  <a:pt x="8153" y="10414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8" y="22567"/>
                </a:lnTo>
                <a:lnTo>
                  <a:pt x="17261" y="22913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14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8"/>
                </a:lnTo>
                <a:lnTo>
                  <a:pt x="9956" y="52656"/>
                </a:lnTo>
                <a:lnTo>
                  <a:pt x="9171" y="40895"/>
                </a:lnTo>
                <a:lnTo>
                  <a:pt x="9171" y="38354"/>
                </a:lnTo>
                <a:lnTo>
                  <a:pt x="10021" y="34429"/>
                </a:lnTo>
                <a:lnTo>
                  <a:pt x="12650" y="3148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7" y="53023"/>
                </a:lnTo>
                <a:lnTo>
                  <a:pt x="25260" y="51753"/>
                </a:lnTo>
                <a:lnTo>
                  <a:pt x="27889" y="50482"/>
                </a:lnTo>
                <a:lnTo>
                  <a:pt x="32400" y="46446"/>
                </a:lnTo>
                <a:lnTo>
                  <a:pt x="32400" y="51320"/>
                </a:lnTo>
                <a:lnTo>
                  <a:pt x="34559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407301" y="53365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5" y="1717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900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4"/>
                </a:lnTo>
                <a:lnTo>
                  <a:pt x="30035" y="56757"/>
                </a:lnTo>
                <a:lnTo>
                  <a:pt x="27292" y="57786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6" y="55615"/>
                </a:lnTo>
                <a:lnTo>
                  <a:pt x="17575" y="51361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8" y="19316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450181" y="5329486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4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7"/>
                </a:lnTo>
                <a:lnTo>
                  <a:pt x="3952" y="20157"/>
                </a:lnTo>
                <a:lnTo>
                  <a:pt x="1094" y="21805"/>
                </a:lnTo>
                <a:lnTo>
                  <a:pt x="1094" y="70639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473250" y="5348855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593"/>
                </a:lnTo>
                <a:lnTo>
                  <a:pt x="14188" y="11163"/>
                </a:lnTo>
                <a:lnTo>
                  <a:pt x="17694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71" y="37288"/>
                </a:lnTo>
                <a:lnTo>
                  <a:pt x="48312" y="33962"/>
                </a:lnTo>
                <a:lnTo>
                  <a:pt x="48845" y="30289"/>
                </a:lnTo>
                <a:lnTo>
                  <a:pt x="48845" y="22226"/>
                </a:lnTo>
                <a:lnTo>
                  <a:pt x="48337" y="18557"/>
                </a:lnTo>
                <a:lnTo>
                  <a:pt x="47348" y="15292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296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9"/>
                </a:lnTo>
                <a:lnTo>
                  <a:pt x="496" y="35102"/>
                </a:lnTo>
                <a:lnTo>
                  <a:pt x="1475" y="38354"/>
                </a:lnTo>
                <a:lnTo>
                  <a:pt x="2452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16"/>
                </a:moveTo>
                <a:lnTo>
                  <a:pt x="21452" y="46116"/>
                </a:lnTo>
                <a:lnTo>
                  <a:pt x="17106" y="44578"/>
                </a:lnTo>
                <a:lnTo>
                  <a:pt x="13641" y="42141"/>
                </a:lnTo>
                <a:lnTo>
                  <a:pt x="11343" y="38634"/>
                </a:lnTo>
                <a:lnTo>
                  <a:pt x="10022" y="34229"/>
                </a:lnTo>
                <a:lnTo>
                  <a:pt x="10403" y="50673"/>
                </a:lnTo>
                <a:lnTo>
                  <a:pt x="13388" y="51868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3"/>
                </a:lnTo>
                <a:lnTo>
                  <a:pt x="31179" y="44704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535731" y="534885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91"/>
                </a:lnTo>
                <a:lnTo>
                  <a:pt x="8078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66" y="11736"/>
                </a:lnTo>
                <a:lnTo>
                  <a:pt x="18248" y="8545"/>
                </a:lnTo>
                <a:lnTo>
                  <a:pt x="22734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90833" y="5348855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6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898"/>
                </a:moveTo>
                <a:lnTo>
                  <a:pt x="37224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66" y="12689"/>
                </a:lnTo>
                <a:lnTo>
                  <a:pt x="38380" y="8128"/>
                </a:lnTo>
                <a:lnTo>
                  <a:pt x="35763" y="4686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53"/>
                </a:lnTo>
                <a:lnTo>
                  <a:pt x="5270" y="12052"/>
                </a:lnTo>
                <a:lnTo>
                  <a:pt x="8154" y="10414"/>
                </a:lnTo>
                <a:lnTo>
                  <a:pt x="10797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5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63" y="22913"/>
                </a:lnTo>
                <a:lnTo>
                  <a:pt x="14224" y="23572"/>
                </a:lnTo>
                <a:lnTo>
                  <a:pt x="11189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31" y="45086"/>
                </a:lnTo>
                <a:lnTo>
                  <a:pt x="3176" y="48477"/>
                </a:lnTo>
                <a:lnTo>
                  <a:pt x="6109" y="51018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85"/>
                </a:lnTo>
                <a:lnTo>
                  <a:pt x="15344" y="30063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6"/>
                </a:lnTo>
                <a:lnTo>
                  <a:pt x="32400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647490" y="53259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694978" y="5348855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6" y="52898"/>
                </a:moveTo>
                <a:lnTo>
                  <a:pt x="37223" y="52959"/>
                </a:lnTo>
                <a:lnTo>
                  <a:pt x="40104" y="51320"/>
                </a:lnTo>
                <a:lnTo>
                  <a:pt x="40104" y="15356"/>
                </a:lnTo>
                <a:lnTo>
                  <a:pt x="39750" y="12689"/>
                </a:lnTo>
                <a:lnTo>
                  <a:pt x="38379" y="8128"/>
                </a:lnTo>
                <a:lnTo>
                  <a:pt x="35761" y="4686"/>
                </a:lnTo>
                <a:lnTo>
                  <a:pt x="32255" y="1983"/>
                </a:lnTo>
                <a:lnTo>
                  <a:pt x="27331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14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53"/>
                </a:lnTo>
                <a:lnTo>
                  <a:pt x="5270" y="12052"/>
                </a:lnTo>
                <a:lnTo>
                  <a:pt x="8153" y="10414"/>
                </a:lnTo>
                <a:lnTo>
                  <a:pt x="10792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1" y="18759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3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17" y="27914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16" y="45086"/>
                </a:lnTo>
                <a:lnTo>
                  <a:pt x="3175" y="48477"/>
                </a:lnTo>
                <a:lnTo>
                  <a:pt x="6108" y="51018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6" y="31485"/>
                </a:lnTo>
                <a:lnTo>
                  <a:pt x="15339" y="30063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1" y="53657"/>
                </a:lnTo>
                <a:lnTo>
                  <a:pt x="22630" y="53023"/>
                </a:lnTo>
                <a:lnTo>
                  <a:pt x="25257" y="51753"/>
                </a:lnTo>
                <a:lnTo>
                  <a:pt x="27889" y="50482"/>
                </a:lnTo>
                <a:lnTo>
                  <a:pt x="32396" y="46446"/>
                </a:lnTo>
                <a:lnTo>
                  <a:pt x="32396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751631" y="534885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9"/>
                </a:moveTo>
                <a:lnTo>
                  <a:pt x="33097" y="51271"/>
                </a:lnTo>
                <a:lnTo>
                  <a:pt x="33314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45"/>
                </a:lnTo>
                <a:lnTo>
                  <a:pt x="22734" y="7747"/>
                </a:lnTo>
                <a:lnTo>
                  <a:pt x="25999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06962" y="5382547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89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1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35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8" y="-54687"/>
                </a:lnTo>
                <a:lnTo>
                  <a:pt x="35918" y="-26315"/>
                </a:lnTo>
                <a:lnTo>
                  <a:pt x="31255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80" y="-33058"/>
                </a:lnTo>
                <a:lnTo>
                  <a:pt x="11963" y="-31776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603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703"/>
                </a:lnTo>
                <a:lnTo>
                  <a:pt x="356" y="673"/>
                </a:lnTo>
                <a:lnTo>
                  <a:pt x="1080" y="3873"/>
                </a:lnTo>
                <a:lnTo>
                  <a:pt x="1803" y="7073"/>
                </a:lnTo>
                <a:lnTo>
                  <a:pt x="2959" y="9867"/>
                </a:lnTo>
                <a:lnTo>
                  <a:pt x="452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57"/>
                </a:lnTo>
                <a:lnTo>
                  <a:pt x="11123" y="-18301"/>
                </a:lnTo>
                <a:lnTo>
                  <a:pt x="13119" y="-21844"/>
                </a:lnTo>
                <a:lnTo>
                  <a:pt x="16001" y="-24371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8" y="-16765"/>
                </a:lnTo>
                <a:lnTo>
                  <a:pt x="35918" y="2768"/>
                </a:lnTo>
                <a:lnTo>
                  <a:pt x="33159" y="6033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56"/>
                </a:lnTo>
                <a:lnTo>
                  <a:pt x="12762" y="8089"/>
                </a:lnTo>
                <a:lnTo>
                  <a:pt x="13219" y="19267"/>
                </a:lnTo>
                <a:lnTo>
                  <a:pt x="16268" y="19977"/>
                </a:lnTo>
                <a:lnTo>
                  <a:pt x="23140" y="19977"/>
                </a:lnTo>
                <a:lnTo>
                  <a:pt x="26175" y="19188"/>
                </a:lnTo>
                <a:lnTo>
                  <a:pt x="28944" y="17626"/>
                </a:lnTo>
                <a:lnTo>
                  <a:pt x="31713" y="16078"/>
                </a:lnTo>
                <a:lnTo>
                  <a:pt x="34380" y="13906"/>
                </a:lnTo>
                <a:lnTo>
                  <a:pt x="36943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94904" y="5331110"/>
            <a:ext cx="53060" cy="70699"/>
          </a:xfrm>
          <a:custGeom>
            <a:avLst/>
            <a:gdLst/>
            <a:ahLst/>
            <a:cxnLst/>
            <a:rect l="l" t="t" r="r" b="b"/>
            <a:pathLst>
              <a:path w="53060" h="70699">
                <a:moveTo>
                  <a:pt x="967" y="70242"/>
                </a:moveTo>
                <a:lnTo>
                  <a:pt x="3722" y="70699"/>
                </a:lnTo>
                <a:lnTo>
                  <a:pt x="6300" y="70650"/>
                </a:lnTo>
                <a:lnTo>
                  <a:pt x="9324" y="68961"/>
                </a:lnTo>
                <a:lnTo>
                  <a:pt x="9183" y="13129"/>
                </a:lnTo>
                <a:lnTo>
                  <a:pt x="9222" y="10525"/>
                </a:lnTo>
                <a:lnTo>
                  <a:pt x="11253" y="14856"/>
                </a:lnTo>
                <a:lnTo>
                  <a:pt x="13539" y="19378"/>
                </a:lnTo>
                <a:lnTo>
                  <a:pt x="15786" y="23594"/>
                </a:lnTo>
                <a:lnTo>
                  <a:pt x="37198" y="63535"/>
                </a:lnTo>
                <a:lnTo>
                  <a:pt x="37936" y="64947"/>
                </a:lnTo>
                <a:lnTo>
                  <a:pt x="40604" y="68630"/>
                </a:lnTo>
                <a:lnTo>
                  <a:pt x="43322" y="70242"/>
                </a:lnTo>
                <a:lnTo>
                  <a:pt x="45885" y="70534"/>
                </a:lnTo>
                <a:lnTo>
                  <a:pt x="49456" y="70534"/>
                </a:lnTo>
                <a:lnTo>
                  <a:pt x="52134" y="69288"/>
                </a:lnTo>
                <a:lnTo>
                  <a:pt x="53060" y="66520"/>
                </a:lnTo>
                <a:lnTo>
                  <a:pt x="53060" y="1724"/>
                </a:lnTo>
                <a:lnTo>
                  <a:pt x="52095" y="457"/>
                </a:lnTo>
                <a:lnTo>
                  <a:pt x="49326" y="0"/>
                </a:lnTo>
                <a:lnTo>
                  <a:pt x="46749" y="35"/>
                </a:lnTo>
                <a:lnTo>
                  <a:pt x="43728" y="1724"/>
                </a:lnTo>
                <a:lnTo>
                  <a:pt x="43891" y="57682"/>
                </a:lnTo>
                <a:lnTo>
                  <a:pt x="42152" y="54277"/>
                </a:lnTo>
                <a:lnTo>
                  <a:pt x="40439" y="50914"/>
                </a:lnTo>
                <a:lnTo>
                  <a:pt x="38699" y="47472"/>
                </a:lnTo>
                <a:lnTo>
                  <a:pt x="36921" y="43977"/>
                </a:lnTo>
                <a:lnTo>
                  <a:pt x="35027" y="40384"/>
                </a:lnTo>
                <a:lnTo>
                  <a:pt x="33033" y="36676"/>
                </a:lnTo>
                <a:lnTo>
                  <a:pt x="16574" y="5867"/>
                </a:lnTo>
                <a:lnTo>
                  <a:pt x="15976" y="4737"/>
                </a:lnTo>
                <a:lnTo>
                  <a:pt x="13769" y="1738"/>
                </a:lnTo>
                <a:lnTo>
                  <a:pt x="11228" y="431"/>
                </a:lnTo>
                <a:lnTo>
                  <a:pt x="8510" y="151"/>
                </a:lnTo>
                <a:lnTo>
                  <a:pt x="3912" y="151"/>
                </a:lnTo>
                <a:lnTo>
                  <a:pt x="1234" y="1090"/>
                </a:lnTo>
                <a:lnTo>
                  <a:pt x="0" y="4175"/>
                </a:lnTo>
                <a:lnTo>
                  <a:pt x="0" y="68961"/>
                </a:lnTo>
                <a:lnTo>
                  <a:pt x="967" y="702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62944" y="5348855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1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71" y="40895"/>
                </a:lnTo>
                <a:close/>
              </a:path>
              <a:path w="22873" h="53657">
                <a:moveTo>
                  <a:pt x="34559" y="52898"/>
                </a:moveTo>
                <a:lnTo>
                  <a:pt x="37223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64" y="12689"/>
                </a:lnTo>
                <a:lnTo>
                  <a:pt x="38379" y="8128"/>
                </a:lnTo>
                <a:lnTo>
                  <a:pt x="35765" y="4686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53"/>
                </a:lnTo>
                <a:lnTo>
                  <a:pt x="5274" y="12052"/>
                </a:lnTo>
                <a:lnTo>
                  <a:pt x="8153" y="10414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8" y="22567"/>
                </a:lnTo>
                <a:lnTo>
                  <a:pt x="17261" y="22913"/>
                </a:lnTo>
                <a:lnTo>
                  <a:pt x="14226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14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8"/>
                </a:lnTo>
                <a:lnTo>
                  <a:pt x="9956" y="52656"/>
                </a:lnTo>
                <a:lnTo>
                  <a:pt x="9171" y="40895"/>
                </a:lnTo>
                <a:lnTo>
                  <a:pt x="9171" y="38354"/>
                </a:lnTo>
                <a:lnTo>
                  <a:pt x="10021" y="34429"/>
                </a:lnTo>
                <a:lnTo>
                  <a:pt x="12650" y="3148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62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7" y="53023"/>
                </a:lnTo>
                <a:lnTo>
                  <a:pt x="25260" y="51753"/>
                </a:lnTo>
                <a:lnTo>
                  <a:pt x="27889" y="50482"/>
                </a:lnTo>
                <a:lnTo>
                  <a:pt x="32400" y="46446"/>
                </a:lnTo>
                <a:lnTo>
                  <a:pt x="32400" y="51320"/>
                </a:lnTo>
                <a:lnTo>
                  <a:pt x="34559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13091" y="5336557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4"/>
                </a:lnTo>
                <a:lnTo>
                  <a:pt x="30035" y="56757"/>
                </a:lnTo>
                <a:lnTo>
                  <a:pt x="27292" y="57786"/>
                </a:lnTo>
                <a:lnTo>
                  <a:pt x="24408" y="58193"/>
                </a:lnTo>
                <a:lnTo>
                  <a:pt x="21841" y="58193"/>
                </a:lnTo>
                <a:lnTo>
                  <a:pt x="19072" y="55615"/>
                </a:lnTo>
                <a:lnTo>
                  <a:pt x="17575" y="51361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4" y="19316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3" y="63158"/>
                </a:lnTo>
                <a:lnTo>
                  <a:pt x="16380" y="64846"/>
                </a:lnTo>
                <a:lnTo>
                  <a:pt x="20369" y="65850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55971" y="53294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5" y="184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3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7"/>
                </a:lnTo>
                <a:lnTo>
                  <a:pt x="3948" y="20157"/>
                </a:lnTo>
                <a:lnTo>
                  <a:pt x="1094" y="21805"/>
                </a:lnTo>
                <a:lnTo>
                  <a:pt x="1094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79043" y="53488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91" y="21351"/>
                </a:lnTo>
                <a:lnTo>
                  <a:pt x="10184" y="18986"/>
                </a:lnTo>
                <a:lnTo>
                  <a:pt x="11710" y="14593"/>
                </a:lnTo>
                <a:lnTo>
                  <a:pt x="14187" y="11163"/>
                </a:lnTo>
                <a:lnTo>
                  <a:pt x="17691" y="8891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56" y="37288"/>
                </a:lnTo>
                <a:lnTo>
                  <a:pt x="48312" y="33962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7"/>
                </a:lnTo>
                <a:lnTo>
                  <a:pt x="47346" y="15292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7"/>
                </a:lnTo>
                <a:lnTo>
                  <a:pt x="38394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296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9"/>
                </a:lnTo>
                <a:lnTo>
                  <a:pt x="496" y="35102"/>
                </a:lnTo>
                <a:lnTo>
                  <a:pt x="1461" y="38354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3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0" h="53657">
                <a:moveTo>
                  <a:pt x="26964" y="46116"/>
                </a:moveTo>
                <a:lnTo>
                  <a:pt x="21449" y="46116"/>
                </a:lnTo>
                <a:lnTo>
                  <a:pt x="17106" y="44578"/>
                </a:lnTo>
                <a:lnTo>
                  <a:pt x="13625" y="42141"/>
                </a:lnTo>
                <a:lnTo>
                  <a:pt x="11339" y="38634"/>
                </a:lnTo>
                <a:lnTo>
                  <a:pt x="10019" y="34229"/>
                </a:lnTo>
                <a:lnTo>
                  <a:pt x="10389" y="50673"/>
                </a:lnTo>
                <a:lnTo>
                  <a:pt x="13374" y="51868"/>
                </a:lnTo>
                <a:lnTo>
                  <a:pt x="16358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6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3"/>
                </a:lnTo>
                <a:lnTo>
                  <a:pt x="31179" y="44704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1521" y="534885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57"/>
                </a:lnTo>
                <a:lnTo>
                  <a:pt x="30567" y="54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91"/>
                </a:lnTo>
                <a:lnTo>
                  <a:pt x="8074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45"/>
                </a:lnTo>
                <a:lnTo>
                  <a:pt x="22730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96626" y="5348855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8" y="52656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898"/>
                </a:moveTo>
                <a:lnTo>
                  <a:pt x="37224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50" y="12689"/>
                </a:lnTo>
                <a:lnTo>
                  <a:pt x="38379" y="8128"/>
                </a:lnTo>
                <a:lnTo>
                  <a:pt x="35763" y="4686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53"/>
                </a:lnTo>
                <a:lnTo>
                  <a:pt x="5270" y="12052"/>
                </a:lnTo>
                <a:lnTo>
                  <a:pt x="8154" y="10414"/>
                </a:lnTo>
                <a:lnTo>
                  <a:pt x="10796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3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9" y="51018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50" y="31485"/>
                </a:lnTo>
                <a:lnTo>
                  <a:pt x="15344" y="30063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30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46"/>
                </a:lnTo>
                <a:lnTo>
                  <a:pt x="32396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53280" y="53259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326544" y="5330239"/>
            <a:ext cx="62791" cy="72273"/>
          </a:xfrm>
          <a:custGeom>
            <a:avLst/>
            <a:gdLst/>
            <a:ahLst/>
            <a:cxnLst/>
            <a:rect l="l" t="t" r="r" b="b"/>
            <a:pathLst>
              <a:path w="62791" h="72273">
                <a:moveTo>
                  <a:pt x="622" y="47419"/>
                </a:moveTo>
                <a:lnTo>
                  <a:pt x="1854" y="51879"/>
                </a:lnTo>
                <a:lnTo>
                  <a:pt x="3074" y="56321"/>
                </a:lnTo>
                <a:lnTo>
                  <a:pt x="4953" y="60058"/>
                </a:lnTo>
                <a:lnTo>
                  <a:pt x="7470" y="63054"/>
                </a:lnTo>
                <a:lnTo>
                  <a:pt x="9982" y="66052"/>
                </a:lnTo>
                <a:lnTo>
                  <a:pt x="13158" y="68338"/>
                </a:lnTo>
                <a:lnTo>
                  <a:pt x="12750" y="53718"/>
                </a:lnTo>
                <a:lnTo>
                  <a:pt x="11595" y="50733"/>
                </a:lnTo>
                <a:lnTo>
                  <a:pt x="10911" y="47268"/>
                </a:lnTo>
                <a:lnTo>
                  <a:pt x="10223" y="43787"/>
                </a:lnTo>
                <a:lnTo>
                  <a:pt x="9881" y="39978"/>
                </a:lnTo>
                <a:lnTo>
                  <a:pt x="9881" y="32143"/>
                </a:lnTo>
                <a:lnTo>
                  <a:pt x="10248" y="28587"/>
                </a:lnTo>
                <a:lnTo>
                  <a:pt x="10986" y="25196"/>
                </a:lnTo>
                <a:lnTo>
                  <a:pt x="11736" y="21830"/>
                </a:lnTo>
                <a:lnTo>
                  <a:pt x="12956" y="18856"/>
                </a:lnTo>
                <a:lnTo>
                  <a:pt x="14685" y="16329"/>
                </a:lnTo>
                <a:lnTo>
                  <a:pt x="18619" y="11771"/>
                </a:lnTo>
                <a:lnTo>
                  <a:pt x="21376" y="10260"/>
                </a:lnTo>
                <a:lnTo>
                  <a:pt x="24119" y="8722"/>
                </a:lnTo>
                <a:lnTo>
                  <a:pt x="27510" y="7974"/>
                </a:lnTo>
                <a:lnTo>
                  <a:pt x="35600" y="7974"/>
                </a:lnTo>
                <a:lnTo>
                  <a:pt x="39002" y="8686"/>
                </a:lnTo>
                <a:lnTo>
                  <a:pt x="41746" y="10093"/>
                </a:lnTo>
                <a:lnTo>
                  <a:pt x="44489" y="11504"/>
                </a:lnTo>
                <a:lnTo>
                  <a:pt x="46689" y="13474"/>
                </a:lnTo>
                <a:lnTo>
                  <a:pt x="49975" y="18489"/>
                </a:lnTo>
                <a:lnTo>
                  <a:pt x="51145" y="21449"/>
                </a:lnTo>
                <a:lnTo>
                  <a:pt x="51854" y="24879"/>
                </a:lnTo>
                <a:lnTo>
                  <a:pt x="52552" y="28307"/>
                </a:lnTo>
                <a:lnTo>
                  <a:pt x="52909" y="32003"/>
                </a:lnTo>
                <a:lnTo>
                  <a:pt x="52909" y="39776"/>
                </a:lnTo>
                <a:lnTo>
                  <a:pt x="52542" y="43369"/>
                </a:lnTo>
                <a:lnTo>
                  <a:pt x="51828" y="46774"/>
                </a:lnTo>
                <a:lnTo>
                  <a:pt x="51106" y="50176"/>
                </a:lnTo>
                <a:lnTo>
                  <a:pt x="49889" y="53174"/>
                </a:lnTo>
                <a:lnTo>
                  <a:pt x="48196" y="55752"/>
                </a:lnTo>
                <a:lnTo>
                  <a:pt x="46497" y="58341"/>
                </a:lnTo>
                <a:lnTo>
                  <a:pt x="44262" y="60385"/>
                </a:lnTo>
                <a:lnTo>
                  <a:pt x="41479" y="61912"/>
                </a:lnTo>
                <a:lnTo>
                  <a:pt x="38699" y="63421"/>
                </a:lnTo>
                <a:lnTo>
                  <a:pt x="35259" y="64198"/>
                </a:lnTo>
                <a:lnTo>
                  <a:pt x="27064" y="64198"/>
                </a:lnTo>
                <a:lnTo>
                  <a:pt x="23637" y="63499"/>
                </a:lnTo>
                <a:lnTo>
                  <a:pt x="25440" y="72273"/>
                </a:lnTo>
                <a:lnTo>
                  <a:pt x="36068" y="72273"/>
                </a:lnTo>
                <a:lnTo>
                  <a:pt x="40755" y="71409"/>
                </a:lnTo>
                <a:lnTo>
                  <a:pt x="44770" y="69696"/>
                </a:lnTo>
                <a:lnTo>
                  <a:pt x="48783" y="67981"/>
                </a:lnTo>
                <a:lnTo>
                  <a:pt x="52120" y="65519"/>
                </a:lnTo>
                <a:lnTo>
                  <a:pt x="54777" y="62318"/>
                </a:lnTo>
                <a:lnTo>
                  <a:pt x="57444" y="59118"/>
                </a:lnTo>
                <a:lnTo>
                  <a:pt x="59436" y="55244"/>
                </a:lnTo>
                <a:lnTo>
                  <a:pt x="60782" y="50672"/>
                </a:lnTo>
                <a:lnTo>
                  <a:pt x="62118" y="46126"/>
                </a:lnTo>
                <a:lnTo>
                  <a:pt x="62791" y="41007"/>
                </a:lnTo>
                <a:lnTo>
                  <a:pt x="62791" y="29641"/>
                </a:lnTo>
                <a:lnTo>
                  <a:pt x="62167" y="24598"/>
                </a:lnTo>
                <a:lnTo>
                  <a:pt x="60911" y="20217"/>
                </a:lnTo>
                <a:lnTo>
                  <a:pt x="59665" y="15811"/>
                </a:lnTo>
                <a:lnTo>
                  <a:pt x="57762" y="12128"/>
                </a:lnTo>
                <a:lnTo>
                  <a:pt x="55220" y="9143"/>
                </a:lnTo>
                <a:lnTo>
                  <a:pt x="52668" y="6159"/>
                </a:lnTo>
                <a:lnTo>
                  <a:pt x="49467" y="3898"/>
                </a:lnTo>
                <a:lnTo>
                  <a:pt x="45633" y="2336"/>
                </a:lnTo>
                <a:lnTo>
                  <a:pt x="41795" y="784"/>
                </a:lnTo>
                <a:lnTo>
                  <a:pt x="37303" y="0"/>
                </a:lnTo>
                <a:lnTo>
                  <a:pt x="26772" y="0"/>
                </a:lnTo>
                <a:lnTo>
                  <a:pt x="22086" y="849"/>
                </a:lnTo>
                <a:lnTo>
                  <a:pt x="18072" y="2576"/>
                </a:lnTo>
                <a:lnTo>
                  <a:pt x="14061" y="4291"/>
                </a:lnTo>
                <a:lnTo>
                  <a:pt x="10706" y="6728"/>
                </a:lnTo>
                <a:lnTo>
                  <a:pt x="8042" y="9892"/>
                </a:lnTo>
                <a:lnTo>
                  <a:pt x="5360" y="13068"/>
                </a:lnTo>
                <a:lnTo>
                  <a:pt x="3355" y="16916"/>
                </a:lnTo>
                <a:lnTo>
                  <a:pt x="2009" y="21423"/>
                </a:lnTo>
                <a:lnTo>
                  <a:pt x="673" y="25956"/>
                </a:lnTo>
                <a:lnTo>
                  <a:pt x="0" y="30974"/>
                </a:lnTo>
                <a:lnTo>
                  <a:pt x="0" y="42303"/>
                </a:lnTo>
                <a:lnTo>
                  <a:pt x="622" y="47419"/>
                </a:lnTo>
                <a:close/>
              </a:path>
              <a:path w="62791" h="72273">
                <a:moveTo>
                  <a:pt x="12750" y="53718"/>
                </a:moveTo>
                <a:lnTo>
                  <a:pt x="13158" y="68338"/>
                </a:lnTo>
                <a:lnTo>
                  <a:pt x="17020" y="69912"/>
                </a:lnTo>
                <a:lnTo>
                  <a:pt x="20868" y="71488"/>
                </a:lnTo>
                <a:lnTo>
                  <a:pt x="25440" y="72273"/>
                </a:lnTo>
                <a:lnTo>
                  <a:pt x="23637" y="63499"/>
                </a:lnTo>
                <a:lnTo>
                  <a:pt x="20905" y="62102"/>
                </a:lnTo>
                <a:lnTo>
                  <a:pt x="18187" y="60703"/>
                </a:lnTo>
                <a:lnTo>
                  <a:pt x="16002" y="58762"/>
                </a:lnTo>
                <a:lnTo>
                  <a:pt x="12750" y="53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03777" y="534885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4" y="661"/>
                </a:lnTo>
                <a:lnTo>
                  <a:pt x="14133" y="256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3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6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437082" y="5348955"/>
            <a:ext cx="46226" cy="54659"/>
          </a:xfrm>
          <a:custGeom>
            <a:avLst/>
            <a:gdLst/>
            <a:ahLst/>
            <a:cxnLst/>
            <a:rect l="l" t="t" r="r" b="b"/>
            <a:pathLst>
              <a:path w="46226" h="54659">
                <a:moveTo>
                  <a:pt x="9827" y="36244"/>
                </a:moveTo>
                <a:lnTo>
                  <a:pt x="9499" y="54659"/>
                </a:lnTo>
                <a:lnTo>
                  <a:pt x="11696" y="51573"/>
                </a:lnTo>
                <a:lnTo>
                  <a:pt x="10413" y="39646"/>
                </a:lnTo>
                <a:lnTo>
                  <a:pt x="9827" y="36244"/>
                </a:lnTo>
                <a:close/>
              </a:path>
              <a:path w="46226" h="54659">
                <a:moveTo>
                  <a:pt x="431" y="55739"/>
                </a:moveTo>
                <a:lnTo>
                  <a:pt x="0" y="59206"/>
                </a:lnTo>
                <a:lnTo>
                  <a:pt x="392" y="62826"/>
                </a:lnTo>
                <a:lnTo>
                  <a:pt x="1993" y="66038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1" y="71892"/>
                </a:lnTo>
                <a:lnTo>
                  <a:pt x="32561" y="71003"/>
                </a:lnTo>
                <a:lnTo>
                  <a:pt x="35560" y="70114"/>
                </a:lnTo>
                <a:lnTo>
                  <a:pt x="39966" y="67370"/>
                </a:lnTo>
                <a:lnTo>
                  <a:pt x="43343" y="64044"/>
                </a:lnTo>
                <a:lnTo>
                  <a:pt x="45212" y="60004"/>
                </a:lnTo>
                <a:lnTo>
                  <a:pt x="45694" y="55623"/>
                </a:lnTo>
                <a:lnTo>
                  <a:pt x="45272" y="51610"/>
                </a:lnTo>
                <a:lnTo>
                  <a:pt x="43610" y="48384"/>
                </a:lnTo>
                <a:lnTo>
                  <a:pt x="40967" y="45935"/>
                </a:lnTo>
                <a:lnTo>
                  <a:pt x="37731" y="43977"/>
                </a:lnTo>
                <a:lnTo>
                  <a:pt x="33677" y="42786"/>
                </a:lnTo>
                <a:lnTo>
                  <a:pt x="29029" y="42379"/>
                </a:lnTo>
                <a:lnTo>
                  <a:pt x="16278" y="41846"/>
                </a:lnTo>
                <a:lnTo>
                  <a:pt x="14324" y="41767"/>
                </a:lnTo>
                <a:lnTo>
                  <a:pt x="10413" y="39646"/>
                </a:lnTo>
                <a:lnTo>
                  <a:pt x="11696" y="51573"/>
                </a:lnTo>
                <a:lnTo>
                  <a:pt x="14540" y="48996"/>
                </a:lnTo>
                <a:lnTo>
                  <a:pt x="27190" y="49438"/>
                </a:lnTo>
                <a:lnTo>
                  <a:pt x="30110" y="49503"/>
                </a:lnTo>
                <a:lnTo>
                  <a:pt x="32435" y="50111"/>
                </a:lnTo>
                <a:lnTo>
                  <a:pt x="35877" y="52397"/>
                </a:lnTo>
                <a:lnTo>
                  <a:pt x="36741" y="56106"/>
                </a:lnTo>
                <a:lnTo>
                  <a:pt x="36741" y="57340"/>
                </a:lnTo>
                <a:lnTo>
                  <a:pt x="35520" y="60754"/>
                </a:lnTo>
                <a:lnTo>
                  <a:pt x="32471" y="63486"/>
                </a:lnTo>
                <a:lnTo>
                  <a:pt x="29170" y="64717"/>
                </a:lnTo>
                <a:lnTo>
                  <a:pt x="25069" y="65491"/>
                </a:lnTo>
                <a:lnTo>
                  <a:pt x="18082" y="65491"/>
                </a:lnTo>
                <a:lnTo>
                  <a:pt x="14756" y="64883"/>
                </a:lnTo>
                <a:lnTo>
                  <a:pt x="12369" y="63687"/>
                </a:lnTo>
                <a:lnTo>
                  <a:pt x="8787" y="60678"/>
                </a:lnTo>
                <a:lnTo>
                  <a:pt x="8787" y="57567"/>
                </a:lnTo>
                <a:lnTo>
                  <a:pt x="9499" y="54659"/>
                </a:lnTo>
                <a:lnTo>
                  <a:pt x="9827" y="36244"/>
                </a:lnTo>
                <a:lnTo>
                  <a:pt x="11390" y="32893"/>
                </a:lnTo>
                <a:lnTo>
                  <a:pt x="14399" y="33693"/>
                </a:lnTo>
                <a:lnTo>
                  <a:pt x="17981" y="34733"/>
                </a:lnTo>
                <a:lnTo>
                  <a:pt x="16012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6" y="14922"/>
                </a:lnTo>
                <a:lnTo>
                  <a:pt x="14248" y="1231"/>
                </a:lnTo>
                <a:lnTo>
                  <a:pt x="9917" y="3211"/>
                </a:lnTo>
                <a:lnTo>
                  <a:pt x="6577" y="6245"/>
                </a:lnTo>
                <a:lnTo>
                  <a:pt x="4340" y="10311"/>
                </a:lnTo>
                <a:lnTo>
                  <a:pt x="2933" y="15022"/>
                </a:lnTo>
                <a:lnTo>
                  <a:pt x="2933" y="17791"/>
                </a:lnTo>
                <a:lnTo>
                  <a:pt x="3261" y="22222"/>
                </a:lnTo>
                <a:lnTo>
                  <a:pt x="4556" y="25589"/>
                </a:lnTo>
                <a:lnTo>
                  <a:pt x="6565" y="28432"/>
                </a:lnTo>
                <a:lnTo>
                  <a:pt x="4099" y="31366"/>
                </a:lnTo>
                <a:lnTo>
                  <a:pt x="2296" y="34833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42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4"/>
                </a:lnTo>
                <a:lnTo>
                  <a:pt x="431" y="55739"/>
                </a:lnTo>
                <a:close/>
              </a:path>
              <a:path w="46226" h="54659">
                <a:moveTo>
                  <a:pt x="11656" y="14922"/>
                </a:moveTo>
                <a:lnTo>
                  <a:pt x="13117" y="11109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44"/>
                </a:lnTo>
                <a:lnTo>
                  <a:pt x="25069" y="6844"/>
                </a:lnTo>
                <a:lnTo>
                  <a:pt x="27658" y="7772"/>
                </a:lnTo>
                <a:lnTo>
                  <a:pt x="31315" y="11490"/>
                </a:lnTo>
                <a:lnTo>
                  <a:pt x="32230" y="14094"/>
                </a:lnTo>
                <a:lnTo>
                  <a:pt x="32230" y="17424"/>
                </a:lnTo>
                <a:lnTo>
                  <a:pt x="32029" y="20193"/>
                </a:lnTo>
                <a:lnTo>
                  <a:pt x="30556" y="23950"/>
                </a:lnTo>
                <a:lnTo>
                  <a:pt x="27787" y="26708"/>
                </a:lnTo>
                <a:lnTo>
                  <a:pt x="25181" y="27824"/>
                </a:lnTo>
                <a:lnTo>
                  <a:pt x="21869" y="28116"/>
                </a:lnTo>
                <a:lnTo>
                  <a:pt x="18578" y="28116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4" y="24851"/>
                </a:lnTo>
                <a:lnTo>
                  <a:pt x="40805" y="20193"/>
                </a:lnTo>
                <a:lnTo>
                  <a:pt x="40805" y="17359"/>
                </a:lnTo>
                <a:lnTo>
                  <a:pt x="40549" y="14018"/>
                </a:lnTo>
                <a:lnTo>
                  <a:pt x="39535" y="10882"/>
                </a:lnTo>
                <a:lnTo>
                  <a:pt x="37388" y="8150"/>
                </a:lnTo>
                <a:lnTo>
                  <a:pt x="44383" y="8150"/>
                </a:lnTo>
                <a:lnTo>
                  <a:pt x="45720" y="7301"/>
                </a:lnTo>
                <a:lnTo>
                  <a:pt x="46226" y="4558"/>
                </a:lnTo>
                <a:lnTo>
                  <a:pt x="44383" y="925"/>
                </a:lnTo>
                <a:lnTo>
                  <a:pt x="29627" y="925"/>
                </a:lnTo>
                <a:lnTo>
                  <a:pt x="27306" y="403"/>
                </a:lnTo>
                <a:lnTo>
                  <a:pt x="24738" y="86"/>
                </a:lnTo>
                <a:lnTo>
                  <a:pt x="19126" y="0"/>
                </a:lnTo>
                <a:lnTo>
                  <a:pt x="16573" y="403"/>
                </a:lnTo>
                <a:lnTo>
                  <a:pt x="14248" y="1231"/>
                </a:lnTo>
                <a:lnTo>
                  <a:pt x="11656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91903" y="5348855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5"/>
                </a:lnTo>
                <a:lnTo>
                  <a:pt x="18337" y="46659"/>
                </a:lnTo>
                <a:lnTo>
                  <a:pt x="15443" y="46659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6" y="52898"/>
                </a:moveTo>
                <a:lnTo>
                  <a:pt x="37223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51" y="12689"/>
                </a:lnTo>
                <a:lnTo>
                  <a:pt x="38379" y="8128"/>
                </a:lnTo>
                <a:lnTo>
                  <a:pt x="35761" y="4686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13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53"/>
                </a:lnTo>
                <a:lnTo>
                  <a:pt x="5270" y="12052"/>
                </a:lnTo>
                <a:lnTo>
                  <a:pt x="8153" y="10414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87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3"/>
                </a:lnTo>
                <a:lnTo>
                  <a:pt x="14222" y="23572"/>
                </a:lnTo>
                <a:lnTo>
                  <a:pt x="11174" y="24245"/>
                </a:lnTo>
                <a:lnTo>
                  <a:pt x="8610" y="25250"/>
                </a:lnTo>
                <a:lnTo>
                  <a:pt x="4417" y="27914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16" y="45086"/>
                </a:lnTo>
                <a:lnTo>
                  <a:pt x="3175" y="48477"/>
                </a:lnTo>
                <a:lnTo>
                  <a:pt x="6108" y="51018"/>
                </a:lnTo>
                <a:lnTo>
                  <a:pt x="9956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6" y="31485"/>
                </a:lnTo>
                <a:lnTo>
                  <a:pt x="15339" y="30063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1" y="53657"/>
                </a:lnTo>
                <a:lnTo>
                  <a:pt x="22628" y="53023"/>
                </a:lnTo>
                <a:lnTo>
                  <a:pt x="25260" y="51753"/>
                </a:lnTo>
                <a:lnTo>
                  <a:pt x="27889" y="50482"/>
                </a:lnTo>
                <a:lnTo>
                  <a:pt x="32396" y="46446"/>
                </a:lnTo>
                <a:lnTo>
                  <a:pt x="32396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548556" y="534885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9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45"/>
                </a:lnTo>
                <a:lnTo>
                  <a:pt x="22732" y="7747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605881" y="5329486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6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5" y="1844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285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7"/>
                </a:lnTo>
                <a:lnTo>
                  <a:pt x="3949" y="20157"/>
                </a:lnTo>
                <a:lnTo>
                  <a:pt x="1094" y="21805"/>
                </a:lnTo>
                <a:lnTo>
                  <a:pt x="1094" y="70639"/>
                </a:lnTo>
                <a:lnTo>
                  <a:pt x="1285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628900" y="5349881"/>
            <a:ext cx="34617" cy="51598"/>
          </a:xfrm>
          <a:custGeom>
            <a:avLst/>
            <a:gdLst/>
            <a:ahLst/>
            <a:cxnLst/>
            <a:rect l="l" t="t" r="r" b="b"/>
            <a:pathLst>
              <a:path w="34617" h="51598">
                <a:moveTo>
                  <a:pt x="34225" y="50457"/>
                </a:moveTo>
                <a:lnTo>
                  <a:pt x="34617" y="47800"/>
                </a:lnTo>
                <a:lnTo>
                  <a:pt x="34617" y="47117"/>
                </a:lnTo>
                <a:lnTo>
                  <a:pt x="32663" y="44056"/>
                </a:lnTo>
                <a:lnTo>
                  <a:pt x="9763" y="44056"/>
                </a:lnTo>
                <a:lnTo>
                  <a:pt x="31201" y="10525"/>
                </a:lnTo>
                <a:lnTo>
                  <a:pt x="32572" y="8037"/>
                </a:lnTo>
                <a:lnTo>
                  <a:pt x="33159" y="5445"/>
                </a:lnTo>
                <a:lnTo>
                  <a:pt x="33159" y="2576"/>
                </a:lnTo>
                <a:lnTo>
                  <a:pt x="30606" y="0"/>
                </a:lnTo>
                <a:lnTo>
                  <a:pt x="2603" y="0"/>
                </a:lnTo>
                <a:lnTo>
                  <a:pt x="1000" y="1140"/>
                </a:lnTo>
                <a:lnTo>
                  <a:pt x="709" y="3743"/>
                </a:lnTo>
                <a:lnTo>
                  <a:pt x="2603" y="7541"/>
                </a:lnTo>
                <a:lnTo>
                  <a:pt x="23493" y="7541"/>
                </a:lnTo>
                <a:lnTo>
                  <a:pt x="1954" y="41083"/>
                </a:lnTo>
                <a:lnTo>
                  <a:pt x="431" y="43891"/>
                </a:lnTo>
                <a:lnTo>
                  <a:pt x="0" y="46454"/>
                </a:lnTo>
                <a:lnTo>
                  <a:pt x="0" y="49491"/>
                </a:lnTo>
                <a:lnTo>
                  <a:pt x="2603" y="51598"/>
                </a:lnTo>
                <a:lnTo>
                  <a:pt x="32663" y="51598"/>
                </a:lnTo>
                <a:lnTo>
                  <a:pt x="34225" y="50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673508" y="5348855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6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898"/>
                </a:moveTo>
                <a:lnTo>
                  <a:pt x="37224" y="52959"/>
                </a:lnTo>
                <a:lnTo>
                  <a:pt x="40107" y="51320"/>
                </a:lnTo>
                <a:lnTo>
                  <a:pt x="40107" y="15356"/>
                </a:lnTo>
                <a:lnTo>
                  <a:pt x="39766" y="12689"/>
                </a:lnTo>
                <a:lnTo>
                  <a:pt x="38379" y="8128"/>
                </a:lnTo>
                <a:lnTo>
                  <a:pt x="35767" y="4686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1" y="7937"/>
                </a:lnTo>
                <a:lnTo>
                  <a:pt x="2693" y="11153"/>
                </a:lnTo>
                <a:lnTo>
                  <a:pt x="5270" y="12052"/>
                </a:lnTo>
                <a:lnTo>
                  <a:pt x="8154" y="10414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3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92" y="31625"/>
                </a:lnTo>
                <a:lnTo>
                  <a:pt x="0" y="36042"/>
                </a:lnTo>
                <a:lnTo>
                  <a:pt x="0" y="41136"/>
                </a:lnTo>
                <a:lnTo>
                  <a:pt x="1235" y="45086"/>
                </a:lnTo>
                <a:lnTo>
                  <a:pt x="3175" y="48477"/>
                </a:lnTo>
                <a:lnTo>
                  <a:pt x="6109" y="51018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85"/>
                </a:lnTo>
                <a:lnTo>
                  <a:pt x="15344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6"/>
                </a:lnTo>
                <a:lnTo>
                  <a:pt x="32400" y="51320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723656" y="53365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31903" y="59983"/>
                </a:moveTo>
                <a:lnTo>
                  <a:pt x="31903" y="59334"/>
                </a:lnTo>
                <a:lnTo>
                  <a:pt x="30045" y="56757"/>
                </a:lnTo>
                <a:lnTo>
                  <a:pt x="27291" y="57786"/>
                </a:lnTo>
                <a:lnTo>
                  <a:pt x="24422" y="58193"/>
                </a:lnTo>
                <a:lnTo>
                  <a:pt x="21845" y="58193"/>
                </a:lnTo>
                <a:lnTo>
                  <a:pt x="19072" y="55615"/>
                </a:lnTo>
                <a:lnTo>
                  <a:pt x="17575" y="51361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16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3" y="63158"/>
                </a:lnTo>
                <a:lnTo>
                  <a:pt x="16383" y="64846"/>
                </a:lnTo>
                <a:lnTo>
                  <a:pt x="20368" y="65850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766550" y="5329486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0" y="8892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0" y="184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270" y="71373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7"/>
                </a:lnTo>
                <a:lnTo>
                  <a:pt x="3934" y="20157"/>
                </a:lnTo>
                <a:lnTo>
                  <a:pt x="1079" y="21805"/>
                </a:lnTo>
                <a:lnTo>
                  <a:pt x="1079" y="70639"/>
                </a:lnTo>
                <a:lnTo>
                  <a:pt x="1270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789608" y="53488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51"/>
                </a:lnTo>
                <a:lnTo>
                  <a:pt x="10184" y="18986"/>
                </a:lnTo>
                <a:lnTo>
                  <a:pt x="11706" y="14593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80"/>
                </a:lnTo>
                <a:lnTo>
                  <a:pt x="27442" y="7480"/>
                </a:lnTo>
                <a:lnTo>
                  <a:pt x="31788" y="9032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4" y="43538"/>
                </a:lnTo>
                <a:lnTo>
                  <a:pt x="46212" y="40640"/>
                </a:lnTo>
                <a:lnTo>
                  <a:pt x="47268" y="37288"/>
                </a:lnTo>
                <a:lnTo>
                  <a:pt x="48312" y="33962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6" y="18557"/>
                </a:lnTo>
                <a:lnTo>
                  <a:pt x="47343" y="15292"/>
                </a:lnTo>
                <a:lnTo>
                  <a:pt x="46353" y="12042"/>
                </a:lnTo>
                <a:lnTo>
                  <a:pt x="44855" y="9273"/>
                </a:lnTo>
                <a:lnTo>
                  <a:pt x="42861" y="6997"/>
                </a:lnTo>
                <a:lnTo>
                  <a:pt x="38389" y="2973"/>
                </a:lnTo>
                <a:lnTo>
                  <a:pt x="35405" y="1778"/>
                </a:lnTo>
                <a:lnTo>
                  <a:pt x="32420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40"/>
                </a:lnTo>
                <a:lnTo>
                  <a:pt x="8290" y="5219"/>
                </a:lnTo>
                <a:lnTo>
                  <a:pt x="4138" y="10072"/>
                </a:lnTo>
                <a:lnTo>
                  <a:pt x="2576" y="12956"/>
                </a:lnTo>
                <a:lnTo>
                  <a:pt x="1548" y="16296"/>
                </a:lnTo>
                <a:lnTo>
                  <a:pt x="518" y="19648"/>
                </a:lnTo>
                <a:lnTo>
                  <a:pt x="0" y="23305"/>
                </a:lnTo>
                <a:lnTo>
                  <a:pt x="0" y="31409"/>
                </a:lnTo>
                <a:lnTo>
                  <a:pt x="492" y="35102"/>
                </a:lnTo>
                <a:lnTo>
                  <a:pt x="1471" y="38354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8" y="50673"/>
                </a:lnTo>
                <a:lnTo>
                  <a:pt x="10017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16"/>
                </a:moveTo>
                <a:lnTo>
                  <a:pt x="21447" y="46116"/>
                </a:lnTo>
                <a:lnTo>
                  <a:pt x="17106" y="44578"/>
                </a:lnTo>
                <a:lnTo>
                  <a:pt x="13639" y="42141"/>
                </a:lnTo>
                <a:lnTo>
                  <a:pt x="11339" y="38634"/>
                </a:lnTo>
                <a:lnTo>
                  <a:pt x="10017" y="34229"/>
                </a:lnTo>
                <a:lnTo>
                  <a:pt x="10388" y="50673"/>
                </a:lnTo>
                <a:lnTo>
                  <a:pt x="13373" y="51868"/>
                </a:lnTo>
                <a:lnTo>
                  <a:pt x="16369" y="5306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6" y="42443"/>
                </a:lnTo>
                <a:lnTo>
                  <a:pt x="31178" y="44704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852086" y="534885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9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44" y="15022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2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7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2" y="8545"/>
                </a:lnTo>
                <a:lnTo>
                  <a:pt x="22734" y="7747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929396" y="53365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8" y="1717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17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7"/>
                </a:lnTo>
                <a:lnTo>
                  <a:pt x="0" y="17071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20"/>
                </a:lnTo>
                <a:lnTo>
                  <a:pt x="9414" y="56642"/>
                </a:lnTo>
                <a:lnTo>
                  <a:pt x="10770" y="60454"/>
                </a:lnTo>
                <a:lnTo>
                  <a:pt x="13096" y="63158"/>
                </a:lnTo>
                <a:lnTo>
                  <a:pt x="16383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4"/>
                </a:lnTo>
                <a:lnTo>
                  <a:pt x="30038" y="56757"/>
                </a:lnTo>
                <a:lnTo>
                  <a:pt x="27294" y="57786"/>
                </a:lnTo>
                <a:lnTo>
                  <a:pt x="24411" y="58193"/>
                </a:lnTo>
                <a:lnTo>
                  <a:pt x="21845" y="58193"/>
                </a:lnTo>
                <a:lnTo>
                  <a:pt x="19076" y="55615"/>
                </a:lnTo>
                <a:lnTo>
                  <a:pt x="17578" y="51361"/>
                </a:lnTo>
                <a:lnTo>
                  <a:pt x="17578" y="20753"/>
                </a:lnTo>
                <a:lnTo>
                  <a:pt x="30114" y="20753"/>
                </a:lnTo>
                <a:lnTo>
                  <a:pt x="31737" y="19316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973374" y="5325930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4" y="45594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0" y="74195"/>
                </a:lnTo>
                <a:lnTo>
                  <a:pt x="42050" y="40960"/>
                </a:lnTo>
                <a:lnTo>
                  <a:pt x="41744" y="37947"/>
                </a:lnTo>
                <a:lnTo>
                  <a:pt x="40549" y="33008"/>
                </a:lnTo>
                <a:lnTo>
                  <a:pt x="38202" y="28994"/>
                </a:lnTo>
                <a:lnTo>
                  <a:pt x="35027" y="25681"/>
                </a:lnTo>
                <a:lnTo>
                  <a:pt x="30567" y="23472"/>
                </a:lnTo>
                <a:lnTo>
                  <a:pt x="27824" y="22924"/>
                </a:lnTo>
                <a:lnTo>
                  <a:pt x="21934" y="22924"/>
                </a:lnTo>
                <a:lnTo>
                  <a:pt x="19317" y="23586"/>
                </a:lnTo>
                <a:lnTo>
                  <a:pt x="16714" y="24893"/>
                </a:lnTo>
                <a:lnTo>
                  <a:pt x="14108" y="2622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3"/>
                </a:lnTo>
                <a:lnTo>
                  <a:pt x="872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4"/>
                </a:lnTo>
                <a:lnTo>
                  <a:pt x="32449" y="38875"/>
                </a:lnTo>
                <a:lnTo>
                  <a:pt x="33094" y="42814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31795" y="53488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9"/>
                </a:lnTo>
                <a:lnTo>
                  <a:pt x="22948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61"/>
                </a:lnTo>
                <a:lnTo>
                  <a:pt x="14136" y="256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7" y="15468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067100" y="5348855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593"/>
                </a:lnTo>
                <a:lnTo>
                  <a:pt x="14198" y="11163"/>
                </a:lnTo>
                <a:lnTo>
                  <a:pt x="17693" y="8891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7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71" y="37288"/>
                </a:lnTo>
                <a:lnTo>
                  <a:pt x="48312" y="33962"/>
                </a:lnTo>
                <a:lnTo>
                  <a:pt x="48844" y="30289"/>
                </a:lnTo>
                <a:lnTo>
                  <a:pt x="48844" y="22226"/>
                </a:lnTo>
                <a:lnTo>
                  <a:pt x="48337" y="18557"/>
                </a:lnTo>
                <a:lnTo>
                  <a:pt x="47346" y="15292"/>
                </a:lnTo>
                <a:lnTo>
                  <a:pt x="46357" y="12042"/>
                </a:lnTo>
                <a:lnTo>
                  <a:pt x="44858" y="9273"/>
                </a:lnTo>
                <a:lnTo>
                  <a:pt x="42876" y="6997"/>
                </a:lnTo>
                <a:lnTo>
                  <a:pt x="38393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6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80" y="12956"/>
                </a:lnTo>
                <a:lnTo>
                  <a:pt x="1551" y="16296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9"/>
                </a:lnTo>
                <a:lnTo>
                  <a:pt x="496" y="35102"/>
                </a:lnTo>
                <a:lnTo>
                  <a:pt x="1475" y="38354"/>
                </a:lnTo>
                <a:lnTo>
                  <a:pt x="2451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16"/>
                </a:moveTo>
                <a:lnTo>
                  <a:pt x="21452" y="46116"/>
                </a:lnTo>
                <a:lnTo>
                  <a:pt x="17106" y="44578"/>
                </a:lnTo>
                <a:lnTo>
                  <a:pt x="13639" y="42141"/>
                </a:lnTo>
                <a:lnTo>
                  <a:pt x="11343" y="38634"/>
                </a:lnTo>
                <a:lnTo>
                  <a:pt x="10022" y="34229"/>
                </a:lnTo>
                <a:lnTo>
                  <a:pt x="10403" y="50673"/>
                </a:lnTo>
                <a:lnTo>
                  <a:pt x="13388" y="51868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6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3"/>
                </a:lnTo>
                <a:lnTo>
                  <a:pt x="31179" y="44704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129314" y="5349628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63" y="0"/>
                </a:moveTo>
                <a:lnTo>
                  <a:pt x="33094" y="1663"/>
                </a:lnTo>
                <a:lnTo>
                  <a:pt x="33094" y="35791"/>
                </a:lnTo>
                <a:lnTo>
                  <a:pt x="30593" y="38861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3"/>
                </a:lnTo>
                <a:lnTo>
                  <a:pt x="8788" y="929"/>
                </a:lnTo>
                <a:lnTo>
                  <a:pt x="6094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9" y="46840"/>
                </a:lnTo>
                <a:lnTo>
                  <a:pt x="7020" y="50180"/>
                </a:lnTo>
                <a:lnTo>
                  <a:pt x="11466" y="52351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4"/>
                </a:lnTo>
                <a:lnTo>
                  <a:pt x="28422" y="49352"/>
                </a:lnTo>
                <a:lnTo>
                  <a:pt x="31175" y="47106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2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182569" y="5348955"/>
            <a:ext cx="46227" cy="72323"/>
          </a:xfrm>
          <a:custGeom>
            <a:avLst/>
            <a:gdLst/>
            <a:ahLst/>
            <a:cxnLst/>
            <a:rect l="l" t="t" r="r" b="b"/>
            <a:pathLst>
              <a:path w="46227" h="72323">
                <a:moveTo>
                  <a:pt x="431" y="55739"/>
                </a:moveTo>
                <a:lnTo>
                  <a:pt x="0" y="59206"/>
                </a:lnTo>
                <a:lnTo>
                  <a:pt x="407" y="62826"/>
                </a:lnTo>
                <a:lnTo>
                  <a:pt x="1995" y="66038"/>
                </a:lnTo>
                <a:lnTo>
                  <a:pt x="505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3"/>
                </a:lnTo>
                <a:lnTo>
                  <a:pt x="26010" y="72323"/>
                </a:lnTo>
                <a:lnTo>
                  <a:pt x="29552" y="71892"/>
                </a:lnTo>
                <a:lnTo>
                  <a:pt x="32565" y="71003"/>
                </a:lnTo>
                <a:lnTo>
                  <a:pt x="35561" y="70114"/>
                </a:lnTo>
                <a:lnTo>
                  <a:pt x="39966" y="67370"/>
                </a:lnTo>
                <a:lnTo>
                  <a:pt x="43347" y="64044"/>
                </a:lnTo>
                <a:lnTo>
                  <a:pt x="45227" y="60004"/>
                </a:lnTo>
                <a:lnTo>
                  <a:pt x="45694" y="55623"/>
                </a:lnTo>
                <a:lnTo>
                  <a:pt x="45278" y="51610"/>
                </a:lnTo>
                <a:lnTo>
                  <a:pt x="43614" y="48384"/>
                </a:lnTo>
                <a:lnTo>
                  <a:pt x="40971" y="45935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4" y="42379"/>
                </a:lnTo>
                <a:lnTo>
                  <a:pt x="16282" y="41846"/>
                </a:lnTo>
                <a:lnTo>
                  <a:pt x="14328" y="41767"/>
                </a:lnTo>
                <a:lnTo>
                  <a:pt x="10415" y="39646"/>
                </a:lnTo>
                <a:lnTo>
                  <a:pt x="11696" y="51573"/>
                </a:lnTo>
                <a:lnTo>
                  <a:pt x="14544" y="48996"/>
                </a:lnTo>
                <a:lnTo>
                  <a:pt x="27190" y="49438"/>
                </a:lnTo>
                <a:lnTo>
                  <a:pt x="30114" y="49503"/>
                </a:lnTo>
                <a:lnTo>
                  <a:pt x="32435" y="50111"/>
                </a:lnTo>
                <a:lnTo>
                  <a:pt x="35877" y="52397"/>
                </a:lnTo>
                <a:lnTo>
                  <a:pt x="36742" y="56106"/>
                </a:lnTo>
                <a:lnTo>
                  <a:pt x="36742" y="57340"/>
                </a:lnTo>
                <a:lnTo>
                  <a:pt x="35524" y="60754"/>
                </a:lnTo>
                <a:lnTo>
                  <a:pt x="32476" y="63486"/>
                </a:lnTo>
                <a:lnTo>
                  <a:pt x="29174" y="64717"/>
                </a:lnTo>
                <a:lnTo>
                  <a:pt x="25071" y="65491"/>
                </a:lnTo>
                <a:lnTo>
                  <a:pt x="18086" y="65491"/>
                </a:lnTo>
                <a:lnTo>
                  <a:pt x="14759" y="64883"/>
                </a:lnTo>
                <a:lnTo>
                  <a:pt x="12369" y="63687"/>
                </a:lnTo>
                <a:lnTo>
                  <a:pt x="8790" y="60678"/>
                </a:lnTo>
                <a:lnTo>
                  <a:pt x="8790" y="57567"/>
                </a:lnTo>
                <a:lnTo>
                  <a:pt x="9500" y="54659"/>
                </a:lnTo>
                <a:lnTo>
                  <a:pt x="9832" y="36244"/>
                </a:lnTo>
                <a:lnTo>
                  <a:pt x="11394" y="32893"/>
                </a:lnTo>
                <a:lnTo>
                  <a:pt x="14414" y="33693"/>
                </a:lnTo>
                <a:lnTo>
                  <a:pt x="17997" y="34733"/>
                </a:lnTo>
                <a:lnTo>
                  <a:pt x="16017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61" y="14922"/>
                </a:lnTo>
                <a:lnTo>
                  <a:pt x="9921" y="3211"/>
                </a:lnTo>
                <a:lnTo>
                  <a:pt x="6591" y="6245"/>
                </a:lnTo>
                <a:lnTo>
                  <a:pt x="4345" y="10311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9"/>
                </a:lnTo>
                <a:lnTo>
                  <a:pt x="6567" y="28432"/>
                </a:lnTo>
                <a:lnTo>
                  <a:pt x="4104" y="31366"/>
                </a:lnTo>
                <a:lnTo>
                  <a:pt x="2301" y="34833"/>
                </a:lnTo>
                <a:lnTo>
                  <a:pt x="1844" y="39013"/>
                </a:lnTo>
                <a:lnTo>
                  <a:pt x="2275" y="42087"/>
                </a:lnTo>
                <a:lnTo>
                  <a:pt x="3977" y="44842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4"/>
                </a:lnTo>
                <a:lnTo>
                  <a:pt x="431" y="55739"/>
                </a:lnTo>
                <a:close/>
              </a:path>
              <a:path w="46227" h="72323">
                <a:moveTo>
                  <a:pt x="15890" y="8280"/>
                </a:moveTo>
                <a:lnTo>
                  <a:pt x="18468" y="7124"/>
                </a:lnTo>
                <a:lnTo>
                  <a:pt x="21704" y="6844"/>
                </a:lnTo>
                <a:lnTo>
                  <a:pt x="25071" y="6844"/>
                </a:lnTo>
                <a:lnTo>
                  <a:pt x="27663" y="7772"/>
                </a:lnTo>
                <a:lnTo>
                  <a:pt x="31320" y="11490"/>
                </a:lnTo>
                <a:lnTo>
                  <a:pt x="32235" y="14094"/>
                </a:lnTo>
                <a:lnTo>
                  <a:pt x="32235" y="17424"/>
                </a:lnTo>
                <a:lnTo>
                  <a:pt x="32029" y="20193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70" y="28116"/>
                </a:lnTo>
                <a:lnTo>
                  <a:pt x="18580" y="28116"/>
                </a:lnTo>
                <a:lnTo>
                  <a:pt x="16017" y="27190"/>
                </a:lnTo>
                <a:lnTo>
                  <a:pt x="17997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80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8" y="24851"/>
                </a:lnTo>
                <a:lnTo>
                  <a:pt x="40806" y="20193"/>
                </a:lnTo>
                <a:lnTo>
                  <a:pt x="40806" y="17359"/>
                </a:lnTo>
                <a:lnTo>
                  <a:pt x="40553" y="14018"/>
                </a:lnTo>
                <a:lnTo>
                  <a:pt x="39535" y="10882"/>
                </a:lnTo>
                <a:lnTo>
                  <a:pt x="37390" y="8150"/>
                </a:lnTo>
                <a:lnTo>
                  <a:pt x="44387" y="8150"/>
                </a:lnTo>
                <a:lnTo>
                  <a:pt x="45719" y="7301"/>
                </a:lnTo>
                <a:lnTo>
                  <a:pt x="46227" y="4558"/>
                </a:lnTo>
                <a:lnTo>
                  <a:pt x="44387" y="925"/>
                </a:lnTo>
                <a:lnTo>
                  <a:pt x="29631" y="925"/>
                </a:lnTo>
                <a:lnTo>
                  <a:pt x="27306" y="403"/>
                </a:lnTo>
                <a:lnTo>
                  <a:pt x="24739" y="86"/>
                </a:lnTo>
                <a:lnTo>
                  <a:pt x="19127" y="0"/>
                </a:lnTo>
                <a:lnTo>
                  <a:pt x="14253" y="1231"/>
                </a:lnTo>
                <a:lnTo>
                  <a:pt x="9921" y="3211"/>
                </a:lnTo>
                <a:lnTo>
                  <a:pt x="11661" y="14922"/>
                </a:lnTo>
                <a:lnTo>
                  <a:pt x="13121" y="11109"/>
                </a:lnTo>
                <a:lnTo>
                  <a:pt x="15890" y="8280"/>
                </a:lnTo>
                <a:close/>
              </a:path>
              <a:path w="46227" h="72323">
                <a:moveTo>
                  <a:pt x="9832" y="36244"/>
                </a:moveTo>
                <a:lnTo>
                  <a:pt x="9500" y="54659"/>
                </a:lnTo>
                <a:lnTo>
                  <a:pt x="11696" y="51573"/>
                </a:lnTo>
                <a:lnTo>
                  <a:pt x="10415" y="39646"/>
                </a:lnTo>
                <a:lnTo>
                  <a:pt x="9832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240706" y="5325930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4" y="45594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0" y="74195"/>
                </a:lnTo>
                <a:lnTo>
                  <a:pt x="42050" y="40960"/>
                </a:lnTo>
                <a:lnTo>
                  <a:pt x="41756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27" y="25681"/>
                </a:lnTo>
                <a:lnTo>
                  <a:pt x="30567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6"/>
                </a:lnTo>
                <a:lnTo>
                  <a:pt x="16714" y="24893"/>
                </a:lnTo>
                <a:lnTo>
                  <a:pt x="14108" y="2622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4"/>
                </a:lnTo>
                <a:lnTo>
                  <a:pt x="32449" y="38875"/>
                </a:lnTo>
                <a:lnTo>
                  <a:pt x="33094" y="42814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295700" y="5348855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593"/>
                </a:lnTo>
                <a:lnTo>
                  <a:pt x="14198" y="11163"/>
                </a:lnTo>
                <a:lnTo>
                  <a:pt x="17693" y="8891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7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71" y="37288"/>
                </a:lnTo>
                <a:lnTo>
                  <a:pt x="48312" y="33962"/>
                </a:lnTo>
                <a:lnTo>
                  <a:pt x="48844" y="30289"/>
                </a:lnTo>
                <a:lnTo>
                  <a:pt x="48844" y="22226"/>
                </a:lnTo>
                <a:lnTo>
                  <a:pt x="48337" y="18557"/>
                </a:lnTo>
                <a:lnTo>
                  <a:pt x="47346" y="15292"/>
                </a:lnTo>
                <a:lnTo>
                  <a:pt x="46357" y="12042"/>
                </a:lnTo>
                <a:lnTo>
                  <a:pt x="44858" y="9273"/>
                </a:lnTo>
                <a:lnTo>
                  <a:pt x="42876" y="6997"/>
                </a:lnTo>
                <a:lnTo>
                  <a:pt x="38393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9"/>
                </a:lnTo>
                <a:lnTo>
                  <a:pt x="10896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80" y="12956"/>
                </a:lnTo>
                <a:lnTo>
                  <a:pt x="1551" y="16296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9"/>
                </a:lnTo>
                <a:lnTo>
                  <a:pt x="496" y="35102"/>
                </a:lnTo>
                <a:lnTo>
                  <a:pt x="1475" y="38354"/>
                </a:lnTo>
                <a:lnTo>
                  <a:pt x="2451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16"/>
                </a:moveTo>
                <a:lnTo>
                  <a:pt x="21452" y="46116"/>
                </a:lnTo>
                <a:lnTo>
                  <a:pt x="17106" y="44578"/>
                </a:lnTo>
                <a:lnTo>
                  <a:pt x="13639" y="42141"/>
                </a:lnTo>
                <a:lnTo>
                  <a:pt x="11343" y="38634"/>
                </a:lnTo>
                <a:lnTo>
                  <a:pt x="10022" y="34229"/>
                </a:lnTo>
                <a:lnTo>
                  <a:pt x="10403" y="50673"/>
                </a:lnTo>
                <a:lnTo>
                  <a:pt x="13388" y="51868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6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3"/>
                </a:lnTo>
                <a:lnTo>
                  <a:pt x="31179" y="44704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357914" y="5349628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63" y="0"/>
                </a:moveTo>
                <a:lnTo>
                  <a:pt x="33094" y="1663"/>
                </a:lnTo>
                <a:lnTo>
                  <a:pt x="33094" y="35791"/>
                </a:lnTo>
                <a:lnTo>
                  <a:pt x="30593" y="38861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3"/>
                </a:lnTo>
                <a:lnTo>
                  <a:pt x="8788" y="929"/>
                </a:lnTo>
                <a:lnTo>
                  <a:pt x="6094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9" y="46840"/>
                </a:lnTo>
                <a:lnTo>
                  <a:pt x="7020" y="50180"/>
                </a:lnTo>
                <a:lnTo>
                  <a:pt x="11466" y="52351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4"/>
                </a:lnTo>
                <a:lnTo>
                  <a:pt x="28422" y="49352"/>
                </a:lnTo>
                <a:lnTo>
                  <a:pt x="31175" y="47106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2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410090" y="5336557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4"/>
                </a:lnTo>
                <a:lnTo>
                  <a:pt x="30034" y="56757"/>
                </a:lnTo>
                <a:lnTo>
                  <a:pt x="27291" y="57786"/>
                </a:lnTo>
                <a:lnTo>
                  <a:pt x="24411" y="58193"/>
                </a:lnTo>
                <a:lnTo>
                  <a:pt x="21844" y="58193"/>
                </a:lnTo>
                <a:lnTo>
                  <a:pt x="19076" y="55615"/>
                </a:lnTo>
                <a:lnTo>
                  <a:pt x="17578" y="51361"/>
                </a:lnTo>
                <a:lnTo>
                  <a:pt x="17578" y="20753"/>
                </a:lnTo>
                <a:lnTo>
                  <a:pt x="30110" y="20753"/>
                </a:lnTo>
                <a:lnTo>
                  <a:pt x="31737" y="19316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17"/>
                </a:lnTo>
                <a:lnTo>
                  <a:pt x="17362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91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2" y="63158"/>
                </a:lnTo>
                <a:lnTo>
                  <a:pt x="16383" y="64846"/>
                </a:lnTo>
                <a:lnTo>
                  <a:pt x="20372" y="65850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472956" y="53365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17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7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7"/>
                </a:lnTo>
                <a:lnTo>
                  <a:pt x="0" y="17071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20"/>
                </a:lnTo>
                <a:lnTo>
                  <a:pt x="9410" y="56642"/>
                </a:lnTo>
                <a:lnTo>
                  <a:pt x="10770" y="60454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4"/>
                </a:lnTo>
                <a:lnTo>
                  <a:pt x="30039" y="56757"/>
                </a:lnTo>
                <a:lnTo>
                  <a:pt x="27296" y="57786"/>
                </a:lnTo>
                <a:lnTo>
                  <a:pt x="24411" y="58193"/>
                </a:lnTo>
                <a:lnTo>
                  <a:pt x="21845" y="58193"/>
                </a:lnTo>
                <a:lnTo>
                  <a:pt x="19076" y="55615"/>
                </a:lnTo>
                <a:lnTo>
                  <a:pt x="17579" y="51361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16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516930" y="5325930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60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29" y="25681"/>
                </a:lnTo>
                <a:lnTo>
                  <a:pt x="30571" y="23472"/>
                </a:lnTo>
                <a:lnTo>
                  <a:pt x="27839" y="22924"/>
                </a:lnTo>
                <a:lnTo>
                  <a:pt x="21945" y="22924"/>
                </a:lnTo>
                <a:lnTo>
                  <a:pt x="19317" y="23586"/>
                </a:lnTo>
                <a:lnTo>
                  <a:pt x="16715" y="24893"/>
                </a:lnTo>
                <a:lnTo>
                  <a:pt x="14112" y="2622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19" y="36982"/>
                </a:lnTo>
                <a:lnTo>
                  <a:pt x="13766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13"/>
                </a:lnTo>
                <a:lnTo>
                  <a:pt x="28638" y="32310"/>
                </a:lnTo>
                <a:lnTo>
                  <a:pt x="31381" y="35714"/>
                </a:lnTo>
                <a:lnTo>
                  <a:pt x="32451" y="38875"/>
                </a:lnTo>
                <a:lnTo>
                  <a:pt x="33098" y="42814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572097" y="5348859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26"/>
                </a:moveTo>
                <a:lnTo>
                  <a:pt x="43699" y="14122"/>
                </a:lnTo>
                <a:lnTo>
                  <a:pt x="42890" y="11314"/>
                </a:lnTo>
                <a:lnTo>
                  <a:pt x="39876" y="6807"/>
                </a:lnTo>
                <a:lnTo>
                  <a:pt x="35927" y="3073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9" y="4902"/>
                </a:lnTo>
                <a:lnTo>
                  <a:pt x="427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00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1997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3"/>
                </a:lnTo>
                <a:lnTo>
                  <a:pt x="13855" y="51965"/>
                </a:lnTo>
                <a:lnTo>
                  <a:pt x="16879" y="53084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6" y="51090"/>
                </a:lnTo>
                <a:lnTo>
                  <a:pt x="42673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55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79" y="45135"/>
                </a:lnTo>
                <a:lnTo>
                  <a:pt x="14086" y="43102"/>
                </a:lnTo>
                <a:lnTo>
                  <a:pt x="11544" y="40002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38" y="28648"/>
                </a:lnTo>
                <a:lnTo>
                  <a:pt x="43865" y="27734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26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811" y="12915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653589" y="5330404"/>
            <a:ext cx="50951" cy="71946"/>
          </a:xfrm>
          <a:custGeom>
            <a:avLst/>
            <a:gdLst/>
            <a:ahLst/>
            <a:cxnLst/>
            <a:rect l="l" t="t" r="r" b="b"/>
            <a:pathLst>
              <a:path w="50951" h="71946">
                <a:moveTo>
                  <a:pt x="0" y="31075"/>
                </a:moveTo>
                <a:lnTo>
                  <a:pt x="0" y="42570"/>
                </a:lnTo>
                <a:lnTo>
                  <a:pt x="698" y="47599"/>
                </a:lnTo>
                <a:lnTo>
                  <a:pt x="2095" y="51944"/>
                </a:lnTo>
                <a:lnTo>
                  <a:pt x="3478" y="56311"/>
                </a:lnTo>
                <a:lnTo>
                  <a:pt x="5472" y="59969"/>
                </a:lnTo>
                <a:lnTo>
                  <a:pt x="8064" y="62942"/>
                </a:lnTo>
                <a:lnTo>
                  <a:pt x="10642" y="65901"/>
                </a:lnTo>
                <a:lnTo>
                  <a:pt x="13778" y="68148"/>
                </a:lnTo>
                <a:lnTo>
                  <a:pt x="17449" y="69670"/>
                </a:lnTo>
                <a:lnTo>
                  <a:pt x="21117" y="71183"/>
                </a:lnTo>
                <a:lnTo>
                  <a:pt x="25232" y="71946"/>
                </a:lnTo>
                <a:lnTo>
                  <a:pt x="32437" y="71946"/>
                </a:lnTo>
                <a:lnTo>
                  <a:pt x="37084" y="71208"/>
                </a:lnTo>
                <a:lnTo>
                  <a:pt x="41285" y="70128"/>
                </a:lnTo>
                <a:lnTo>
                  <a:pt x="44726" y="68720"/>
                </a:lnTo>
                <a:lnTo>
                  <a:pt x="48474" y="66509"/>
                </a:lnTo>
                <a:lnTo>
                  <a:pt x="50709" y="63803"/>
                </a:lnTo>
                <a:lnTo>
                  <a:pt x="50951" y="61150"/>
                </a:lnTo>
                <a:lnTo>
                  <a:pt x="50811" y="58546"/>
                </a:lnTo>
                <a:lnTo>
                  <a:pt x="48247" y="57365"/>
                </a:lnTo>
                <a:lnTo>
                  <a:pt x="45133" y="59512"/>
                </a:lnTo>
                <a:lnTo>
                  <a:pt x="42199" y="61215"/>
                </a:lnTo>
                <a:lnTo>
                  <a:pt x="38326" y="62661"/>
                </a:lnTo>
                <a:lnTo>
                  <a:pt x="33779" y="63691"/>
                </a:lnTo>
                <a:lnTo>
                  <a:pt x="27673" y="63691"/>
                </a:lnTo>
                <a:lnTo>
                  <a:pt x="24714" y="63105"/>
                </a:lnTo>
                <a:lnTo>
                  <a:pt x="22096" y="61937"/>
                </a:lnTo>
                <a:lnTo>
                  <a:pt x="19480" y="60758"/>
                </a:lnTo>
                <a:lnTo>
                  <a:pt x="17269" y="59018"/>
                </a:lnTo>
                <a:lnTo>
                  <a:pt x="13662" y="54432"/>
                </a:lnTo>
                <a:lnTo>
                  <a:pt x="12291" y="51573"/>
                </a:lnTo>
                <a:lnTo>
                  <a:pt x="11325" y="48157"/>
                </a:lnTo>
                <a:lnTo>
                  <a:pt x="10361" y="44730"/>
                </a:lnTo>
                <a:lnTo>
                  <a:pt x="9879" y="40792"/>
                </a:lnTo>
                <a:lnTo>
                  <a:pt x="9879" y="31864"/>
                </a:lnTo>
                <a:lnTo>
                  <a:pt x="10375" y="27875"/>
                </a:lnTo>
                <a:lnTo>
                  <a:pt x="11376" y="24382"/>
                </a:lnTo>
                <a:lnTo>
                  <a:pt x="12381" y="20891"/>
                </a:lnTo>
                <a:lnTo>
                  <a:pt x="13792" y="17946"/>
                </a:lnTo>
                <a:lnTo>
                  <a:pt x="15607" y="15505"/>
                </a:lnTo>
                <a:lnTo>
                  <a:pt x="19606" y="11253"/>
                </a:lnTo>
                <a:lnTo>
                  <a:pt x="22172" y="10008"/>
                </a:lnTo>
                <a:lnTo>
                  <a:pt x="24739" y="8762"/>
                </a:lnTo>
                <a:lnTo>
                  <a:pt x="27583" y="8129"/>
                </a:lnTo>
                <a:lnTo>
                  <a:pt x="33591" y="8129"/>
                </a:lnTo>
                <a:lnTo>
                  <a:pt x="38110" y="9194"/>
                </a:lnTo>
                <a:lnTo>
                  <a:pt x="41908" y="10666"/>
                </a:lnTo>
                <a:lnTo>
                  <a:pt x="44781" y="12369"/>
                </a:lnTo>
                <a:lnTo>
                  <a:pt x="47776" y="14565"/>
                </a:lnTo>
                <a:lnTo>
                  <a:pt x="50393" y="13576"/>
                </a:lnTo>
                <a:lnTo>
                  <a:pt x="50684" y="10796"/>
                </a:lnTo>
                <a:lnTo>
                  <a:pt x="50468" y="8241"/>
                </a:lnTo>
                <a:lnTo>
                  <a:pt x="48590" y="5386"/>
                </a:lnTo>
                <a:lnTo>
                  <a:pt x="45184" y="3251"/>
                </a:lnTo>
                <a:lnTo>
                  <a:pt x="42113" y="2005"/>
                </a:lnTo>
                <a:lnTo>
                  <a:pt x="38708" y="953"/>
                </a:lnTo>
                <a:lnTo>
                  <a:pt x="34874" y="176"/>
                </a:lnTo>
                <a:lnTo>
                  <a:pt x="30873" y="0"/>
                </a:lnTo>
                <a:lnTo>
                  <a:pt x="26287" y="0"/>
                </a:lnTo>
                <a:lnTo>
                  <a:pt x="22096" y="824"/>
                </a:lnTo>
                <a:lnTo>
                  <a:pt x="18313" y="2487"/>
                </a:lnTo>
                <a:lnTo>
                  <a:pt x="14541" y="4165"/>
                </a:lnTo>
                <a:lnTo>
                  <a:pt x="11290" y="6567"/>
                </a:lnTo>
                <a:lnTo>
                  <a:pt x="8572" y="9726"/>
                </a:lnTo>
                <a:lnTo>
                  <a:pt x="5864" y="12903"/>
                </a:lnTo>
                <a:lnTo>
                  <a:pt x="3759" y="16765"/>
                </a:lnTo>
                <a:lnTo>
                  <a:pt x="2261" y="21323"/>
                </a:lnTo>
                <a:lnTo>
                  <a:pt x="749" y="25883"/>
                </a:lnTo>
                <a:lnTo>
                  <a:pt x="0" y="310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712896" y="5348855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593"/>
                </a:lnTo>
                <a:lnTo>
                  <a:pt x="14188" y="11163"/>
                </a:lnTo>
                <a:lnTo>
                  <a:pt x="17691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7" y="40640"/>
                </a:lnTo>
                <a:lnTo>
                  <a:pt x="47271" y="37288"/>
                </a:lnTo>
                <a:lnTo>
                  <a:pt x="48312" y="33962"/>
                </a:lnTo>
                <a:lnTo>
                  <a:pt x="48845" y="30289"/>
                </a:lnTo>
                <a:lnTo>
                  <a:pt x="48845" y="22226"/>
                </a:lnTo>
                <a:lnTo>
                  <a:pt x="48337" y="18557"/>
                </a:lnTo>
                <a:lnTo>
                  <a:pt x="47348" y="15292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9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296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9"/>
                </a:lnTo>
                <a:lnTo>
                  <a:pt x="497" y="35102"/>
                </a:lnTo>
                <a:lnTo>
                  <a:pt x="1477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16"/>
                </a:moveTo>
                <a:lnTo>
                  <a:pt x="21452" y="46116"/>
                </a:lnTo>
                <a:lnTo>
                  <a:pt x="17108" y="44578"/>
                </a:lnTo>
                <a:lnTo>
                  <a:pt x="13641" y="42141"/>
                </a:lnTo>
                <a:lnTo>
                  <a:pt x="11343" y="38634"/>
                </a:lnTo>
                <a:lnTo>
                  <a:pt x="10022" y="34229"/>
                </a:lnTo>
                <a:lnTo>
                  <a:pt x="10403" y="50673"/>
                </a:lnTo>
                <a:lnTo>
                  <a:pt x="13374" y="51868"/>
                </a:lnTo>
                <a:lnTo>
                  <a:pt x="16372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3"/>
                </a:lnTo>
                <a:lnTo>
                  <a:pt x="31179" y="44704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775108" y="5349628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3"/>
                </a:lnTo>
                <a:lnTo>
                  <a:pt x="33098" y="35791"/>
                </a:lnTo>
                <a:lnTo>
                  <a:pt x="30596" y="38861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5" y="44844"/>
                </a:lnTo>
                <a:lnTo>
                  <a:pt x="13449" y="43498"/>
                </a:lnTo>
                <a:lnTo>
                  <a:pt x="10670" y="40147"/>
                </a:lnTo>
                <a:lnTo>
                  <a:pt x="9630" y="36972"/>
                </a:lnTo>
                <a:lnTo>
                  <a:pt x="9006" y="32943"/>
                </a:lnTo>
                <a:lnTo>
                  <a:pt x="9006" y="1663"/>
                </a:lnTo>
                <a:lnTo>
                  <a:pt x="8790" y="929"/>
                </a:lnTo>
                <a:lnTo>
                  <a:pt x="6098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4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4"/>
                </a:lnTo>
                <a:lnTo>
                  <a:pt x="28425" y="49352"/>
                </a:lnTo>
                <a:lnTo>
                  <a:pt x="31179" y="47106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2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33799" y="534885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2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48" y="8545"/>
                </a:lnTo>
                <a:lnTo>
                  <a:pt x="22734" y="774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885707" y="5336557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17578" y="1717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93" y="20753"/>
                </a:lnTo>
                <a:lnTo>
                  <a:pt x="8622" y="20753"/>
                </a:lnTo>
                <a:lnTo>
                  <a:pt x="8622" y="52120"/>
                </a:lnTo>
                <a:lnTo>
                  <a:pt x="9410" y="56642"/>
                </a:lnTo>
                <a:lnTo>
                  <a:pt x="10770" y="60454"/>
                </a:lnTo>
                <a:lnTo>
                  <a:pt x="13092" y="63158"/>
                </a:lnTo>
                <a:lnTo>
                  <a:pt x="16383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4"/>
                </a:lnTo>
                <a:lnTo>
                  <a:pt x="30034" y="56757"/>
                </a:lnTo>
                <a:lnTo>
                  <a:pt x="27291" y="57786"/>
                </a:lnTo>
                <a:lnTo>
                  <a:pt x="24411" y="58193"/>
                </a:lnTo>
                <a:lnTo>
                  <a:pt x="21844" y="58193"/>
                </a:lnTo>
                <a:lnTo>
                  <a:pt x="19076" y="55615"/>
                </a:lnTo>
                <a:lnTo>
                  <a:pt x="17578" y="51361"/>
                </a:lnTo>
                <a:lnTo>
                  <a:pt x="17578" y="20753"/>
                </a:lnTo>
                <a:lnTo>
                  <a:pt x="30110" y="20753"/>
                </a:lnTo>
                <a:lnTo>
                  <a:pt x="31737" y="19316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929685" y="53488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61"/>
                </a:lnTo>
                <a:lnTo>
                  <a:pt x="14137" y="256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962099" y="5349610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4" y="3467"/>
                </a:moveTo>
                <a:lnTo>
                  <a:pt x="17719" y="50126"/>
                </a:lnTo>
                <a:lnTo>
                  <a:pt x="19227" y="51865"/>
                </a:lnTo>
                <a:lnTo>
                  <a:pt x="12499" y="68860"/>
                </a:lnTo>
                <a:lnTo>
                  <a:pt x="13488" y="71399"/>
                </a:lnTo>
                <a:lnTo>
                  <a:pt x="16358" y="71629"/>
                </a:lnTo>
                <a:lnTo>
                  <a:pt x="19508" y="71464"/>
                </a:lnTo>
                <a:lnTo>
                  <a:pt x="22049" y="69836"/>
                </a:lnTo>
                <a:lnTo>
                  <a:pt x="28562" y="51865"/>
                </a:lnTo>
                <a:lnTo>
                  <a:pt x="46090" y="3315"/>
                </a:lnTo>
                <a:lnTo>
                  <a:pt x="45645" y="392"/>
                </a:lnTo>
                <a:lnTo>
                  <a:pt x="43031" y="0"/>
                </a:lnTo>
                <a:lnTo>
                  <a:pt x="39966" y="50"/>
                </a:lnTo>
                <a:lnTo>
                  <a:pt x="37188" y="1893"/>
                </a:lnTo>
                <a:lnTo>
                  <a:pt x="23738" y="41288"/>
                </a:lnTo>
                <a:lnTo>
                  <a:pt x="23572" y="41288"/>
                </a:lnTo>
                <a:lnTo>
                  <a:pt x="9626" y="2120"/>
                </a:lnTo>
                <a:lnTo>
                  <a:pt x="8953" y="737"/>
                </a:lnTo>
                <a:lnTo>
                  <a:pt x="6238" y="25"/>
                </a:lnTo>
                <a:lnTo>
                  <a:pt x="3225" y="0"/>
                </a:lnTo>
                <a:lnTo>
                  <a:pt x="0" y="900"/>
                </a:lnTo>
                <a:lnTo>
                  <a:pt x="29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19112" y="5389326"/>
            <a:ext cx="11661" cy="12646"/>
          </a:xfrm>
          <a:custGeom>
            <a:avLst/>
            <a:gdLst/>
            <a:ahLst/>
            <a:cxnLst/>
            <a:rect l="l" t="t" r="r" b="b"/>
            <a:pathLst>
              <a:path w="11661" h="12646">
                <a:moveTo>
                  <a:pt x="11661" y="6245"/>
                </a:moveTo>
                <a:lnTo>
                  <a:pt x="11661" y="3743"/>
                </a:lnTo>
                <a:lnTo>
                  <a:pt x="9575" y="417"/>
                </a:lnTo>
                <a:lnTo>
                  <a:pt x="5908" y="0"/>
                </a:lnTo>
                <a:lnTo>
                  <a:pt x="1271" y="1267"/>
                </a:lnTo>
                <a:lnTo>
                  <a:pt x="0" y="3848"/>
                </a:lnTo>
                <a:lnTo>
                  <a:pt x="0" y="8902"/>
                </a:lnTo>
                <a:lnTo>
                  <a:pt x="2070" y="12228"/>
                </a:lnTo>
                <a:lnTo>
                  <a:pt x="5742" y="12646"/>
                </a:lnTo>
                <a:lnTo>
                  <a:pt x="10389" y="11365"/>
                </a:lnTo>
                <a:lnTo>
                  <a:pt x="11661" y="8812"/>
                </a:lnTo>
                <a:lnTo>
                  <a:pt x="11661" y="6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01064" y="5518932"/>
            <a:ext cx="3661214" cy="152129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559272" y="1982701"/>
            <a:ext cx="3557489" cy="17184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597461" y="5447288"/>
            <a:ext cx="3504667" cy="15716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82031" y="5433221"/>
            <a:ext cx="3534724" cy="160164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565787" y="3765394"/>
            <a:ext cx="3550972" cy="160260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17977" y="1667117"/>
            <a:ext cx="1646163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8" dirty="0" smtClean="0">
                <a:solidFill>
                  <a:srgbClr val="363435"/>
                </a:solidFill>
                <a:latin typeface="Calibri"/>
                <a:cs typeface="Calibri"/>
              </a:rPr>
              <a:t>TANKAGES &amp; VESSELS</a:t>
            </a:r>
            <a:endParaRPr sz="1400" dirty="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606997" y="1760392"/>
            <a:ext cx="764341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object 1045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424617" y="4245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424617" y="4264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424617" y="4283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424617" y="4302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424617" y="4322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424617" y="4341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424617" y="4360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424617" y="4379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424617" y="4398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424617" y="4417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424617" y="4436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424617" y="4455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424617" y="4474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424617" y="4493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424617" y="4512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424617" y="4531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424617" y="4550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424617" y="4569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424617" y="4588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424617" y="4607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424617" y="4626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424617" y="4645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424617" y="4664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424617" y="4683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5424617" y="4703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424617" y="4722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424617" y="4741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424617" y="4760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424617" y="4779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424617" y="4798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424617" y="4817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424617" y="4836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5424617" y="4855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424617" y="4874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5424617" y="4893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424617" y="4912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424617" y="4931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5424617" y="4950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424617" y="4969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5424617" y="4988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5424617" y="5007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5424617" y="5026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5424617" y="5045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5424617" y="5064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5424617" y="5084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5424617" y="5103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5424617" y="5122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424617" y="5141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424617" y="5160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424617" y="5179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424617" y="5198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424617" y="5217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424617" y="5236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424617" y="5255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424617" y="5274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424617" y="5293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424617" y="5312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424617" y="5331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424617" y="5350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424617" y="5369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424617" y="5388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424617" y="5407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424617" y="5426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424617" y="5445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424617" y="5465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424617" y="5484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424617" y="5503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424617" y="5522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424617" y="5541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424617" y="5560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424617" y="5579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424617" y="5598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424617" y="5617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424617" y="5636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424617" y="5655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424617" y="5674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424617" y="5693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424617" y="5712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424617" y="5731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424617" y="575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424617" y="5769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424617" y="5788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424617" y="580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424617" y="5826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424617" y="5846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424617" y="586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5424617" y="5884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424617" y="5903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424617" y="592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424617" y="5941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424617" y="5960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424617" y="597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424617" y="5998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424617" y="6017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424617" y="60365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424617" y="6055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424617" y="6074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424617" y="60936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424617" y="6112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424617" y="6131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424617" y="61508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424617" y="6169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424617" y="6188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424617" y="62079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424617" y="6227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424617" y="6246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424617" y="62651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424617" y="6284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424617" y="6303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5424617" y="63222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5424617" y="6341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424617" y="6360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5424617" y="63794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5424617" y="6398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5424617" y="6417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5424617" y="64365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5424617" y="6455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5424617" y="6474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5424617" y="64937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5424617" y="6512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5424617" y="6531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5424617" y="65508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5424617" y="6569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5424617" y="6588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5424617" y="66080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5424617" y="6627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424617" y="6646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5424617" y="66651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5424617" y="6684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5424617" y="6703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5424617" y="67223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5424617" y="6741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5424617" y="6760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5424617" y="67794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424617" y="6798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424617" y="6817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424617" y="68366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424617" y="6855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424617" y="6874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424617" y="68937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424617" y="6912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424617" y="6931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424617" y="69509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424617" y="6969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424617" y="6989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424617" y="70080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424617" y="7027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424617" y="7046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424617" y="70652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424617" y="7084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424617" y="7103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416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397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378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359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340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321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302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283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264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245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226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207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5188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168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149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130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111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092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073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054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035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016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4997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4978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959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940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921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902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883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864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845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826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807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787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768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749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730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711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692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673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654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635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616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597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578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559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540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521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4502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4483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4464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4445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426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406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387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368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349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330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311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4292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4273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4254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235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216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197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178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159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140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121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102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083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064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045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025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006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987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968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949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930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911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892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873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854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835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816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797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778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759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740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721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702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683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664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644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625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606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587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568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549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530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511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492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473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454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435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416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397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378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359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340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321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302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283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263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244928" y="7114366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3225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206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187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168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149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130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111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092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073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054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3035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016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2997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2978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2959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2940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2921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2902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2882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2863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2844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2825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2806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2787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2768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2749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2730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2711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2692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2673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654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2635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616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597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2578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2559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2540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2521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2501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2482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2463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2444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2425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2406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2387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2368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2349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2330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311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292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2273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254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235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216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197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178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159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140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2120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2101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082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2063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2044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2025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2006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1987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1968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1949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1930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1911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1892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1873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1854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1835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1816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1797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1778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1759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1739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1720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1701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1682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1663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1644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1625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161615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161175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1606997" y="7104841"/>
            <a:ext cx="9525" cy="9526"/>
          </a:xfrm>
          <a:custGeom>
            <a:avLst/>
            <a:gdLst/>
            <a:ahLst/>
            <a:cxnLst/>
            <a:rect l="l" t="t" r="r" b="b"/>
            <a:pathLst>
              <a:path w="9525" h="9526">
                <a:moveTo>
                  <a:pt x="0" y="0"/>
                </a:moveTo>
                <a:lnTo>
                  <a:pt x="0" y="9526"/>
                </a:lnTo>
                <a:lnTo>
                  <a:pt x="4762" y="9526"/>
                </a:lnTo>
                <a:lnTo>
                  <a:pt x="4762" y="4762"/>
                </a:lnTo>
                <a:lnTo>
                  <a:pt x="95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1606997" y="7090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1606997" y="707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1606997" y="7052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1606997" y="703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1606997" y="7014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1606997" y="699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1606997" y="6976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1606997" y="6957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1606997" y="69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1606997" y="6919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1606997" y="6900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1606997" y="6881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1606997" y="686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1606997" y="6842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1606997" y="6823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1606997" y="6804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1606997" y="678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1606997" y="676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1606997" y="6747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1606997" y="6728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1606997" y="6709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1606997" y="669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1606997" y="667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1606997" y="6652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1606997" y="663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1606997" y="661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1606997" y="6595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1606997" y="657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1606997" y="655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1606997" y="653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1606997" y="6519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1606997" y="6500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1606997" y="648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1606997" y="6461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1606997" y="644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1606997" y="6423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1606997" y="6404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1606997" y="6385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1606997" y="6366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1606997" y="634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1606997" y="6328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1606997" y="6309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1606997" y="629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1606997" y="6271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1606997" y="6252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1606997" y="6233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1606997" y="6214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1606997" y="6195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1606997" y="6176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1606997" y="6157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1606997" y="6138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1606997" y="611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1606997" y="6099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1606997" y="60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1606997" y="6061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1606997" y="60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1606997" y="60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1606997" y="6004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1606997" y="598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1606997" y="596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1606997" y="59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1606997" y="592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1606997" y="590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1606997" y="589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1606997" y="587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1606997" y="585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1606997" y="5833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1606997" y="581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1606997" y="579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1606997" y="5776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1606997" y="575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1606997" y="573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1606997" y="5718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1606997" y="569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1606997" y="568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1606997" y="566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1606997" y="564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1606997" y="562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1606997" y="5604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1606997" y="558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1606997" y="556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1606997" y="5547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1606997" y="552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1606997" y="550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1606997" y="5490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1606997" y="547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1606997" y="5452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1606997" y="543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1606997" y="541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1606997" y="5395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1606997" y="5376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1606997" y="535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1606997" y="533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1606997" y="531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1606997" y="529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1606997" y="5280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1606997" y="5261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1606997" y="524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1606997" y="522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1606997" y="520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1606997" y="518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1606997" y="516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1606997" y="5147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1606997" y="512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1606997" y="5109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1606997" y="509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1606997" y="507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1606997" y="505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1606997" y="5033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1606997" y="501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1606997" y="499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1606997" y="497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1606997" y="495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1606997" y="493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1606997" y="491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1606997" y="489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1606997" y="4880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1606997" y="4861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1606997" y="484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1606997" y="4823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1606997" y="480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1606997" y="4785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1606997" y="4766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1606997" y="474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1606997" y="4728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1606997" y="470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1606997" y="469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1606997" y="467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1606997" y="4652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1606997" y="463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1606997" y="4614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1606997" y="4595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1606997" y="4575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1606997" y="4556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1606997" y="4537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1606997" y="451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1606997" y="449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1606997" y="448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1606997" y="4461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1606997" y="4442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1606997" y="4423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1606997" y="4404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1606997" y="438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1606997" y="4366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1606997" y="434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1606997" y="432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1606997" y="4309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1606997" y="4290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1606997" y="4271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1606997" y="425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1606997" y="4233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1606997" y="4214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1606997" y="419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1606997" y="4175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1606997" y="415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1606997" y="4137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1606997" y="4118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1606997" y="4099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1606997" y="4080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1606997" y="4061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1606997" y="4042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1606997" y="4023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1606997" y="4004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1606997" y="398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1606997" y="396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1606997" y="394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1606997" y="392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1606997" y="390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1606997" y="3890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1606997" y="3871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1606997" y="385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1606997" y="3833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1606997" y="3813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1606997" y="3794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1606997" y="3775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1606997" y="375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1606997" y="3737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1606997" y="371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1606997" y="369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1606997" y="3680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1606997" y="366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1606997" y="3642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1606997" y="3623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1606997" y="360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1606997" y="3585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1606997" y="356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1606997" y="3547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1606997" y="3528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1606997" y="350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1606997" y="3490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1606997" y="347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1606997" y="3452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1606997" y="343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1606997" y="341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1606997" y="339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1606997" y="3375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1606997" y="335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1606997" y="3337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1606997" y="3318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1606997" y="329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1606997" y="3280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1606997" y="326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1606997" y="3242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1606997" y="3223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1606997" y="320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1606997" y="3185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1606997" y="3166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1606997" y="3147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1606997" y="3128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1606997" y="3109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1606997" y="3090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1606997" y="307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1606997" y="305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1606997" y="303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1606997" y="301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1606997" y="2994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1606997" y="297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1606997" y="2956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1606997" y="293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1606997" y="2918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1606997" y="2899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1606997" y="288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1606997" y="286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1606997" y="284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1606997" y="282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1606997" y="280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1606997" y="278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1606997" y="2766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1606997" y="274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1606997" y="272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1606997" y="270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1606997" y="269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1606997" y="2670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1606997" y="2651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1606997" y="263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1606997" y="2613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1606997" y="259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1606997" y="2575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1606997" y="2556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1606997" y="2537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1606997" y="251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1606997" y="2499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1606997" y="248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1606997" y="2461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1606997" y="2442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1606997" y="242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1606997" y="2404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1606997" y="2385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1606997" y="2366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1606997" y="2347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1606997" y="232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1606997" y="2309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1606997" y="228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1606997" y="227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1606997" y="2251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1606997" y="2232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1606997" y="221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1606997" y="219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1606997" y="2175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1606997" y="215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1606997" y="213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1606997" y="2118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1606997" y="209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1606997" y="2080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1606997" y="2061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1606997" y="204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1606997" y="202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1606997" y="200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1606997" y="198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1606997" y="196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1606997" y="1947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1606997" y="192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1606997" y="190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1617181" y="1900092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1636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1655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1674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1693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1712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1731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1750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1769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1788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1807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1826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1845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1864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1883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1902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1921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1941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1960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1979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1998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2017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2036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2055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2074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2093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2112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2131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2150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2169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2188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2207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2226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2245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2264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2283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2302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2322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2341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2360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2379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2398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2417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2436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2455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2474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2493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2512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2531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2550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2569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2588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2607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2626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2645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2664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2683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2703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2722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2741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2760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2779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2798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2817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2836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2855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2874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2893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2912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2931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2950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2969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2988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3007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3026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3045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3064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3084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3103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3122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141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160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3179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3198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3217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3236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255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274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3293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3312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3331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3350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3369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3388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407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3426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445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3465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3484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3503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3522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541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3560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3579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3598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3617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3636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3655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3674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3693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3712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3731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3750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3769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3788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807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826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846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3865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3884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3903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3922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3941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3960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3979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3998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4017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4036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4055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4074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4093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4112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4131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4150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4169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4188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4207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4227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4246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4265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4284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4303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4322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4341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4360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4379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4398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4417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4436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4455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4474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4493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4512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4531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4550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4569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4588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4608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4627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4646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4665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4684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4703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4722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4741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4760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4779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4798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4817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4836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4855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4874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4893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4912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4931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4950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4969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4989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5008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5027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5046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5065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5084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5103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5122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5141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160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5179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5198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217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5236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255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5274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5293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5312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5331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5350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370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5389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408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5424617" y="1900091"/>
            <a:ext cx="9521" cy="7329"/>
          </a:xfrm>
          <a:custGeom>
            <a:avLst/>
            <a:gdLst/>
            <a:ahLst/>
            <a:cxnLst/>
            <a:rect l="l" t="t" r="r" b="b"/>
            <a:pathLst>
              <a:path w="9521" h="7329">
                <a:moveTo>
                  <a:pt x="2559" y="4762"/>
                </a:moveTo>
                <a:lnTo>
                  <a:pt x="2559" y="2561"/>
                </a:lnTo>
                <a:lnTo>
                  <a:pt x="0" y="0"/>
                </a:lnTo>
                <a:lnTo>
                  <a:pt x="0" y="7329"/>
                </a:lnTo>
                <a:lnTo>
                  <a:pt x="9521" y="7329"/>
                </a:lnTo>
                <a:lnTo>
                  <a:pt x="4758" y="4762"/>
                </a:lnTo>
                <a:lnTo>
                  <a:pt x="2559" y="2561"/>
                </a:lnTo>
                <a:lnTo>
                  <a:pt x="2559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427176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1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424617" y="1921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424617" y="194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424617" y="195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5424617" y="1978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5424617" y="199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5424617" y="201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5424617" y="2036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5424617" y="205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5424617" y="207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5424617" y="2093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5424617" y="211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5424617" y="213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5424617" y="2150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5424617" y="216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5424617" y="218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5424617" y="2207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5424617" y="2226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5424617" y="224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5424617" y="2264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5424617" y="2283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5424617" y="230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5424617" y="2321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5424617" y="2340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5424617" y="235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5424617" y="2378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5424617" y="2397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5424617" y="241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5424617" y="2436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424617" y="2455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424617" y="247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424617" y="2493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424617" y="2512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424617" y="253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424617" y="2550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424617" y="2569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5424617" y="258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5424617" y="2607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424617" y="2626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424617" y="264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424617" y="2664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424617" y="2683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424617" y="270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424617" y="2721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424617" y="2740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424617" y="275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5424617" y="2778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424617" y="2798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424617" y="281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424617" y="2836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424617" y="2855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424617" y="287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424617" y="2893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424617" y="2912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424617" y="293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424617" y="2950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424617" y="2969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424617" y="298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424617" y="3007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424617" y="3026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424617" y="304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5424617" y="3064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5424617" y="3083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5424617" y="3102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5424617" y="3121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5424617" y="3140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5424617" y="3159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5424617" y="3179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424617" y="3198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424617" y="3217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424617" y="3236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5424617" y="3255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5424617" y="3274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5424617" y="3293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5424617" y="3312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5424617" y="3331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5424617" y="3350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5424617" y="3369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5424617" y="3388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5424617" y="3407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5424617" y="3426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5424617" y="3445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5424617" y="3464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5424617" y="3483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5424617" y="3502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5424617" y="3521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5424617" y="3540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5424617" y="3560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5424617" y="3579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5424617" y="3598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5424617" y="3617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424617" y="3636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424617" y="3655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424617" y="3674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424617" y="3693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424617" y="3712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5424617" y="3731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5424617" y="3750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5424617" y="3769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5424617" y="3788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5424617" y="3807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5424617" y="3826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5424617" y="3845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5424617" y="3864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5424617" y="3883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424617" y="3902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424617" y="3921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5424617" y="3941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5424617" y="3960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5424617" y="3979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424617" y="3998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424617" y="4017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424617" y="4036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424617" y="4055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424617" y="4074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5424617" y="4093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5424617" y="4112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5424617" y="4131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5424617" y="4150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5424617" y="4169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5424617" y="4188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5424617" y="4207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5424617" y="4226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9240887" y="424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9240887" y="4264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9240887" y="428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9240887" y="430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9240887" y="432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9240887" y="4341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9240887" y="4360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9240887" y="437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9240887" y="4398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9240887" y="441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9240887" y="443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9240887" y="445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9240887" y="447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9240887" y="449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9240887" y="4512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9240887" y="4531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9240887" y="455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9240887" y="4569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9240887" y="458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9240887" y="460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9240887" y="462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9240887" y="4645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9240887" y="466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9240887" y="468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9240887" y="4703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9240887" y="472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9240887" y="4741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9240887" y="4760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9240887" y="477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9240887" y="4798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9240887" y="4817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9240887" y="4836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9240887" y="4855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9240887" y="4874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9240887" y="4893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9240887" y="491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9240887" y="493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9240887" y="4950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9240887" y="496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9240887" y="4988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9240887" y="500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9240887" y="502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9240887" y="5045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9240887" y="506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9240887" y="5084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9240887" y="5103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9240887" y="5122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9240887" y="514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9240887" y="516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9240887" y="517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9240887" y="519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9240887" y="521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9240887" y="523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9240887" y="525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9240887" y="527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9240887" y="5293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9240887" y="531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9240887" y="533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9240887" y="5350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9240887" y="536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9240887" y="5388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9240887" y="540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9240887" y="542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9240887" y="5445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9240887" y="5465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9240887" y="5484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9240887" y="5503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9240887" y="5522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9240887" y="5541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9240887" y="5560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9240887" y="557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9240887" y="559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9240887" y="5617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9240887" y="5636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9240887" y="565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9240887" y="5674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9240887" y="5693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9240887" y="571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9240887" y="573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9240887" y="575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9240887" y="5769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9240887" y="5788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9240887" y="580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9240887" y="582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9240887" y="5846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9240887" y="586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9240887" y="5884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9240887" y="59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9240887" y="592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9240887" y="5941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9240887" y="596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9240887" y="597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9240887" y="5998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9240887" y="6017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9240887" y="6036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9240887" y="6055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9240887" y="6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9240887" y="6093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9240887" y="6112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9240887" y="6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9240887" y="615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9240887" y="6169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9240887" y="6188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9240887" y="62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9240887" y="6227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9240887" y="6246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9240887" y="6265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9240887" y="6284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9240887" y="630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9240887" y="632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9240887" y="6341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9240887" y="6360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9240887" y="6379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9240887" y="6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9240887" y="6417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9240887" y="64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9240887" y="6455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9240887" y="6474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9240887" y="6493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9240887" y="6512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9240887" y="6531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9240887" y="655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9240887" y="6569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9240887" y="6588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9240887" y="6608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9240887" y="6627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9240887" y="6646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9240887" y="666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9240887" y="6684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9240887" y="6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9240887" y="6722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9240887" y="6741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9240887" y="6760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9240887" y="67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9240887" y="6798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9240887" y="6817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9240887" y="683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9240887" y="6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9240887" y="6874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9240887" y="68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9240887" y="691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9240887" y="6931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9240887" y="6950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9240887" y="6969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9240887" y="6989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9240887" y="70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9240887" y="702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9240887" y="704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9240887" y="7065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9240887" y="7084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9240887" y="710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9232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9213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9194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9175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9156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9137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9118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9099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9080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9061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9042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9023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9004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8985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8966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8947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8928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8909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8889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8870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8851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8832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8813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8794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8775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8756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8737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8718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8699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8680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8661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8642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8623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8604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8585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8566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8547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8528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8509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8489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8470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8451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8432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8413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8394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8375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8356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8337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8318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8299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8280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8261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8242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8223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8204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8185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8166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8147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8127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8108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8089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8070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8051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8032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8013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7994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7975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7956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7937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7918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7899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7880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7861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7842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7823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7804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7785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7766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7746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7727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7708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7689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7670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7651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7632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7613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7594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7575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7556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7537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7518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7499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7480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7461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7442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7423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7404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7385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7366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7346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7327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7308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7289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7270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7251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7232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7213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7194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7175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7156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7137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7118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7099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7080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7061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7042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7023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7004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6984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6965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6946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6927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6908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6889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6870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6851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6832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6813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6794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6775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6756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6737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6718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6699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6680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6661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6642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6623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6603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6584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6565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6546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6527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6508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6489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6470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6451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6432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6413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6394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6375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6356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6337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6318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6299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6280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6261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6242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6223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6203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6184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6165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6146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6127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6108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6089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6070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6051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6032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6013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5994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5975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5956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5937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5918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5899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5880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5861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5841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5822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5803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5784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5765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5746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5727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5708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5689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5670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5651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5632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5613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5594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5575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5556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5537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5518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5499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5480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5460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5441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543242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542802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5423270" y="7104841"/>
            <a:ext cx="9521" cy="9526"/>
          </a:xfrm>
          <a:custGeom>
            <a:avLst/>
            <a:gdLst/>
            <a:ahLst/>
            <a:cxnLst/>
            <a:rect l="l" t="t" r="r" b="b"/>
            <a:pathLst>
              <a:path w="9521" h="9526">
                <a:moveTo>
                  <a:pt x="0" y="0"/>
                </a:moveTo>
                <a:lnTo>
                  <a:pt x="0" y="9526"/>
                </a:lnTo>
                <a:lnTo>
                  <a:pt x="4758" y="9526"/>
                </a:lnTo>
                <a:lnTo>
                  <a:pt x="4758" y="4762"/>
                </a:lnTo>
                <a:lnTo>
                  <a:pt x="95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5423270" y="70905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5423270" y="70715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5423270" y="7052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5423270" y="70334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5423270" y="70143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5423270" y="6995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5423270" y="69762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5423270" y="69572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5423270" y="6938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5423270" y="69191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5423270" y="69000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5423270" y="6881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5423270" y="68619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5423270" y="68429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5423270" y="6823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5423270" y="68048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5423270" y="67857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5423270" y="6766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5423270" y="67476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5423270" y="67286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5423270" y="6709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5423270" y="66905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5423270" y="66714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5423270" y="6652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5423270" y="66333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5423270" y="66143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5423270" y="6595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5423270" y="65762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5423270" y="65571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5423270" y="6538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5423270" y="65190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5423270" y="65000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5423270" y="6480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5423270" y="64619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5423270" y="64428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5423270" y="6423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5423270" y="64047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5423270" y="63857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5423270" y="6366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5423270" y="63476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5423270" y="63285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5423270" y="6309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5423270" y="62904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5423270" y="62714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5423270" y="6252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5423270" y="62333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5423270" y="62142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5423270" y="6195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5423270" y="61761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5423270" y="61571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5423270" y="6138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5423270" y="61190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5423270" y="60999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5423270" y="6080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5423270" y="60618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5423270" y="60428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5423270" y="6023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5423270" y="60047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5423270" y="598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5423270" y="596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5423270" y="5947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5423270" y="592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5423270" y="590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5423270" y="5890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5423270" y="587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5423270" y="585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5423270" y="5833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5423270" y="581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5423270" y="579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5423270" y="5776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5423270" y="575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5423270" y="573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5423270" y="5718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5423270" y="569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5423270" y="5680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5423270" y="5661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5423270" y="564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5423270" y="5623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5423270" y="5604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5423270" y="558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5423270" y="5566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5423270" y="5547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5423270" y="552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5423270" y="5509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5423270" y="5490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5423270" y="547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5423270" y="5452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5423270" y="5433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5423270" y="541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5423270" y="5395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5423270" y="5376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5423270" y="535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5423270" y="5337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5423270" y="5318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5423270" y="529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5423270" y="5280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5423270" y="5261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5423270" y="524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5423270" y="5223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5423270" y="5204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5423270" y="518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5423270" y="5166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5423270" y="5147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5423270" y="512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5423270" y="5109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5423270" y="5090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5423270" y="507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5423270" y="5052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5423270" y="5033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5423270" y="501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5423270" y="4995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5423270" y="4976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5423270" y="495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5423270" y="4937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5423270" y="4918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5423270" y="489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5423270" y="4880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5423270" y="4861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5423270" y="4842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5423270" y="4823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5423270" y="4804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5423270" y="4785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5423270" y="4766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5423270" y="4747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5423270" y="4728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5423270" y="4709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5423270" y="4690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5423270" y="4671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5423270" y="4652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5423270" y="4633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5423270" y="4614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5423270" y="4595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5423270" y="4575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5423270" y="4556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5423270" y="4537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5423270" y="4518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5423270" y="4499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5423270" y="4480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5423270" y="4461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5423270" y="4442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5423270" y="4423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5423270" y="4404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5423270" y="4385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5423270" y="4366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5423270" y="4347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5423270" y="4328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5423270" y="4309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5423270" y="4290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5423270" y="4271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5423270" y="4252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5423270" y="4233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5423270" y="4214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5423270" y="4194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5423270" y="4175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5423270" y="4156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5423270" y="4137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5423270" y="4118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5423270" y="4099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5423270" y="4080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5423270" y="4061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5423270" y="4042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5423270" y="4023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5423270" y="4004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5423270" y="3985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5423270" y="3966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5423270" y="3947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5423270" y="3928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5423270" y="3909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5423270" y="3890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5423270" y="3871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5423270" y="3852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5423270" y="3833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5423270" y="3813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5423270" y="3794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5423270" y="3775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5423270" y="3756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5423270" y="3737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5423270" y="3718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5423270" y="3699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5423270" y="3680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5423270" y="3661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5423270" y="3642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5423270" y="3623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5423270" y="3604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5423270" y="3585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5423270" y="3566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5423270" y="3547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5423270" y="3528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5423270" y="3509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5423270" y="3490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5423270" y="3471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5423270" y="3452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5423270" y="3432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5423270" y="3413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5423270" y="3394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5423270" y="3375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5423270" y="3356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5423270" y="3337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5423270" y="3318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5423270" y="3299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5423270" y="3280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5423270" y="3261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5423270" y="3242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5423270" y="3223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5423270" y="3204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5423270" y="3185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5423270" y="3166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5423270" y="3147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5423270" y="3128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5423270" y="3109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5423270" y="3090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5423270" y="3071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5423270" y="3051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5423270" y="3032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5423270" y="3013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5423270" y="2994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5423270" y="2975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5423270" y="2956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5423270" y="2937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5423270" y="2918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5423270" y="2899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5423270" y="2880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5423270" y="2861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5423270" y="2842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5423270" y="2823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5423270" y="2804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5423270" y="2785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5423270" y="2766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5423270" y="2747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5423270" y="2728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5423270" y="2709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5423270" y="2690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5423270" y="2670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5423270" y="2651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5423270" y="2632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5423270" y="2613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5423270" y="2594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5423270" y="2575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5423270" y="2556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5423270" y="2537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5423270" y="2518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5423270" y="2499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5423270" y="2480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5423270" y="2461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5423270" y="2442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5423270" y="2423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5423270" y="2404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5423270" y="2385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5423270" y="2366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5423270" y="2347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5423270" y="2328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5423270" y="2309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5423270" y="2289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5423270" y="2270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5423270" y="2251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5423270" y="2232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5423270" y="2213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5423270" y="2194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5423270" y="2175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5423270" y="215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5423270" y="2137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5423270" y="2118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5423270" y="209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5423270" y="2080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5423270" y="2061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5423270" y="204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5423270" y="2023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5423270" y="2004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5423270" y="198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5423270" y="1966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5423270" y="1947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5423270" y="192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5423270" y="1908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5433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5452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5471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5490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5509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5528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5547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5566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5585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5604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5623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5642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5662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5681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5700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5719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5738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5757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5776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5795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5814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5833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5852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5871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5890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5909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5928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5947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5966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5985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6004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6024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6043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6062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6081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6100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6119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6138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6157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6176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6195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6214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6233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6252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6271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6290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6309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6328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6347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6366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6385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6405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6424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6443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6462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6481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6500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6519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6538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6557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6576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6595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6614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6633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6652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6671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6690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6709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6728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6747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6766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6785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6805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6824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6843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6862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6881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6900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6919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6938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6957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6976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6995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7014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7033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7052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7071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7090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7109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7128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7147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7167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7186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7205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7224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7243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7262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7281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7300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7319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7338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7357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7376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7395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7414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7433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7452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7471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7490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7509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7528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7548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7567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7586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7605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7624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7643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7662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7681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7700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7719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7738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7757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7776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7795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7814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7833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7852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7871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7890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7909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7928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7948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7967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7986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8005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8024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8043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8062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8081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8100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8119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8138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8157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8176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8195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8214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8233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8252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8271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8290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8310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8329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8348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8367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8386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8405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8424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8443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8462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8481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8500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8519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8538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8557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8576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8595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8614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8633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8652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8671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8691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8710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8729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8748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8767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8786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8805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8824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8843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8862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8881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8900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8919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8938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8957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8976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8995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9014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9033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9052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9071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9091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9110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9129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9148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9167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9186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9205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9224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9240887" y="1900091"/>
            <a:ext cx="9525" cy="7329"/>
          </a:xfrm>
          <a:custGeom>
            <a:avLst/>
            <a:gdLst/>
            <a:ahLst/>
            <a:cxnLst/>
            <a:rect l="l" t="t" r="r" b="b"/>
            <a:pathLst>
              <a:path w="9525" h="7329">
                <a:moveTo>
                  <a:pt x="2562" y="4762"/>
                </a:moveTo>
                <a:lnTo>
                  <a:pt x="2562" y="2562"/>
                </a:lnTo>
                <a:lnTo>
                  <a:pt x="0" y="0"/>
                </a:lnTo>
                <a:lnTo>
                  <a:pt x="0" y="7329"/>
                </a:lnTo>
                <a:lnTo>
                  <a:pt x="9525" y="7329"/>
                </a:lnTo>
                <a:lnTo>
                  <a:pt x="4762" y="4762"/>
                </a:lnTo>
                <a:lnTo>
                  <a:pt x="2562" y="2562"/>
                </a:lnTo>
                <a:lnTo>
                  <a:pt x="25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9243449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2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9240887" y="1921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9240887" y="194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9240887" y="195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9240887" y="197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9240887" y="199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9240887" y="201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9240887" y="203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9240887" y="205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9240887" y="207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9240887" y="209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9240887" y="211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9240887" y="213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9240887" y="215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9240887" y="216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9240887" y="218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9240887" y="220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9240887" y="222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9240887" y="224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9240887" y="2264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9240887" y="2283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9240887" y="230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9240887" y="232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9240887" y="234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9240887" y="235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9240887" y="237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9240887" y="2397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9240887" y="241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9240887" y="2436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9240887" y="245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9240887" y="247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9240887" y="2493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9240887" y="2512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9240887" y="253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9240887" y="2550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9240887" y="2569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9240887" y="258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9240887" y="2607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9240887" y="262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9240887" y="264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9240887" y="2664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9240887" y="268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9240887" y="270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9240887" y="2721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9240887" y="274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9240887" y="275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9240887" y="277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9240887" y="279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9240887" y="281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9240887" y="283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9240887" y="285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9240887" y="287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9240887" y="2893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9240887" y="2912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9240887" y="293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9240887" y="2950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9240887" y="2969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9240887" y="298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9240887" y="3007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9240887" y="3026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9240887" y="304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9240887" y="3064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9240887" y="308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9240887" y="3102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9240887" y="312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9240887" y="3140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9240887" y="3159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9240887" y="317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9240887" y="319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9240887" y="321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9240887" y="323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9240887" y="325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9240887" y="327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9240887" y="3293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9240887" y="3312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9240887" y="3331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9240887" y="3350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9240887" y="3369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9240887" y="3388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9240887" y="340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9240887" y="3426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9240887" y="344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9240887" y="3464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9240887" y="348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9240887" y="350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9240887" y="352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9240887" y="3540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9240887" y="356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9240887" y="357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9240887" y="3598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9240887" y="361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9240887" y="363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9240887" y="3655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9240887" y="367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9240887" y="369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9240887" y="371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9240887" y="3731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9240887" y="375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9240887" y="3769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9240887" y="3788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9240887" y="3807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9240887" y="382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9240887" y="384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9240887" y="386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9240887" y="388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9240887" y="3902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9240887" y="3921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9240887" y="3941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9240887" y="3960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9240887" y="3979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9240887" y="399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9240887" y="401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9240887" y="403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9240887" y="405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9240887" y="407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9240887" y="4093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9240887" y="411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9240887" y="4131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9240887" y="4150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9240887" y="416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9240887" y="4188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9240887" y="420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9240887" y="4226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712534" y="2115623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2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61" y="70548"/>
                </a:lnTo>
                <a:lnTo>
                  <a:pt x="6325" y="70495"/>
                </a:lnTo>
                <a:lnTo>
                  <a:pt x="9335" y="68806"/>
                </a:lnTo>
                <a:lnTo>
                  <a:pt x="9335" y="43520"/>
                </a:lnTo>
                <a:lnTo>
                  <a:pt x="21643" y="43520"/>
                </a:lnTo>
                <a:lnTo>
                  <a:pt x="25377" y="42976"/>
                </a:lnTo>
                <a:lnTo>
                  <a:pt x="24764" y="34798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40" y="37284"/>
                </a:lnTo>
                <a:lnTo>
                  <a:pt x="40233" y="32893"/>
                </a:lnTo>
                <a:lnTo>
                  <a:pt x="41389" y="30059"/>
                </a:lnTo>
                <a:lnTo>
                  <a:pt x="42558" y="27251"/>
                </a:lnTo>
                <a:lnTo>
                  <a:pt x="43131" y="24076"/>
                </a:lnTo>
                <a:lnTo>
                  <a:pt x="43131" y="17931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1"/>
                </a:lnTo>
                <a:lnTo>
                  <a:pt x="35802" y="4481"/>
                </a:lnTo>
                <a:lnTo>
                  <a:pt x="31852" y="2209"/>
                </a:lnTo>
                <a:lnTo>
                  <a:pt x="28018" y="1000"/>
                </a:lnTo>
                <a:lnTo>
                  <a:pt x="24472" y="327"/>
                </a:lnTo>
                <a:lnTo>
                  <a:pt x="21694" y="74"/>
                </a:lnTo>
                <a:lnTo>
                  <a:pt x="18719" y="0"/>
                </a:lnTo>
                <a:lnTo>
                  <a:pt x="9335" y="7721"/>
                </a:lnTo>
                <a:lnTo>
                  <a:pt x="19547" y="7721"/>
                </a:lnTo>
                <a:lnTo>
                  <a:pt x="22859" y="8088"/>
                </a:lnTo>
                <a:lnTo>
                  <a:pt x="26175" y="8938"/>
                </a:lnTo>
                <a:lnTo>
                  <a:pt x="29325" y="10817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28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4" y="34798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2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770109" y="2113845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1" y="8891"/>
                </a:lnTo>
                <a:lnTo>
                  <a:pt x="3380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396" y="71563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6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798495" y="2133208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812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59" y="43891"/>
                </a:lnTo>
                <a:lnTo>
                  <a:pt x="42619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31" h="72353">
                <a:moveTo>
                  <a:pt x="7858" y="9004"/>
                </a:moveTo>
                <a:lnTo>
                  <a:pt x="7858" y="2109"/>
                </a:lnTo>
                <a:lnTo>
                  <a:pt x="5295" y="788"/>
                </a:lnTo>
                <a:lnTo>
                  <a:pt x="2562" y="788"/>
                </a:lnTo>
                <a:lnTo>
                  <a:pt x="0" y="2451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9"/>
                </a:lnTo>
                <a:lnTo>
                  <a:pt x="33732" y="38174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855569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7" y="11328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6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4" y="43116"/>
                </a:lnTo>
                <a:lnTo>
                  <a:pt x="11545" y="40002"/>
                </a:lnTo>
                <a:lnTo>
                  <a:pt x="10095" y="35963"/>
                </a:lnTo>
                <a:lnTo>
                  <a:pt x="9270" y="31355"/>
                </a:lnTo>
                <a:lnTo>
                  <a:pt x="9270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1943910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1967900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58" y="46659"/>
                </a:lnTo>
                <a:lnTo>
                  <a:pt x="11584" y="44413"/>
                </a:lnTo>
                <a:lnTo>
                  <a:pt x="9173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73" y="40895"/>
                </a:lnTo>
                <a:lnTo>
                  <a:pt x="9173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2020143" y="2133968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2" y="3467"/>
                </a:moveTo>
                <a:lnTo>
                  <a:pt x="17719" y="50140"/>
                </a:lnTo>
                <a:lnTo>
                  <a:pt x="19227" y="51879"/>
                </a:lnTo>
                <a:lnTo>
                  <a:pt x="12499" y="68860"/>
                </a:lnTo>
                <a:lnTo>
                  <a:pt x="13500" y="71399"/>
                </a:lnTo>
                <a:lnTo>
                  <a:pt x="16358" y="71629"/>
                </a:lnTo>
                <a:lnTo>
                  <a:pt x="19508" y="71474"/>
                </a:lnTo>
                <a:lnTo>
                  <a:pt x="22049" y="69836"/>
                </a:lnTo>
                <a:lnTo>
                  <a:pt x="28562" y="51879"/>
                </a:lnTo>
                <a:lnTo>
                  <a:pt x="46090" y="3315"/>
                </a:lnTo>
                <a:lnTo>
                  <a:pt x="45645" y="392"/>
                </a:lnTo>
                <a:lnTo>
                  <a:pt x="43027" y="0"/>
                </a:lnTo>
                <a:lnTo>
                  <a:pt x="39982" y="50"/>
                </a:lnTo>
                <a:lnTo>
                  <a:pt x="37188" y="1893"/>
                </a:lnTo>
                <a:lnTo>
                  <a:pt x="23738" y="41288"/>
                </a:lnTo>
                <a:lnTo>
                  <a:pt x="23573" y="41288"/>
                </a:lnTo>
                <a:lnTo>
                  <a:pt x="9626" y="2120"/>
                </a:lnTo>
                <a:lnTo>
                  <a:pt x="8953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2078085" y="2113845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71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7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2106471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2161368" y="2133324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33"/>
                </a:moveTo>
                <a:lnTo>
                  <a:pt x="9499" y="54648"/>
                </a:lnTo>
                <a:lnTo>
                  <a:pt x="11695" y="51562"/>
                </a:lnTo>
                <a:lnTo>
                  <a:pt x="10413" y="39635"/>
                </a:lnTo>
                <a:lnTo>
                  <a:pt x="9817" y="36233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41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2"/>
                </a:lnTo>
                <a:lnTo>
                  <a:pt x="26009" y="72312"/>
                </a:lnTo>
                <a:lnTo>
                  <a:pt x="29551" y="71880"/>
                </a:lnTo>
                <a:lnTo>
                  <a:pt x="32561" y="70991"/>
                </a:lnTo>
                <a:lnTo>
                  <a:pt x="35560" y="70102"/>
                </a:lnTo>
                <a:lnTo>
                  <a:pt x="39966" y="67359"/>
                </a:lnTo>
                <a:lnTo>
                  <a:pt x="43332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2" y="51598"/>
                </a:lnTo>
                <a:lnTo>
                  <a:pt x="43609" y="48373"/>
                </a:lnTo>
                <a:lnTo>
                  <a:pt x="40967" y="45924"/>
                </a:lnTo>
                <a:lnTo>
                  <a:pt x="37730" y="43981"/>
                </a:lnTo>
                <a:lnTo>
                  <a:pt x="33681" y="42774"/>
                </a:lnTo>
                <a:lnTo>
                  <a:pt x="29029" y="42378"/>
                </a:lnTo>
                <a:lnTo>
                  <a:pt x="16278" y="41835"/>
                </a:lnTo>
                <a:lnTo>
                  <a:pt x="14324" y="41756"/>
                </a:lnTo>
                <a:lnTo>
                  <a:pt x="10413" y="39635"/>
                </a:lnTo>
                <a:lnTo>
                  <a:pt x="11695" y="51562"/>
                </a:lnTo>
                <a:lnTo>
                  <a:pt x="14540" y="4898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20" y="60742"/>
                </a:lnTo>
                <a:lnTo>
                  <a:pt x="32471" y="63474"/>
                </a:lnTo>
                <a:lnTo>
                  <a:pt x="29170" y="64706"/>
                </a:lnTo>
                <a:lnTo>
                  <a:pt x="25069" y="65479"/>
                </a:lnTo>
                <a:lnTo>
                  <a:pt x="18082" y="65479"/>
                </a:lnTo>
                <a:lnTo>
                  <a:pt x="14756" y="64871"/>
                </a:lnTo>
                <a:lnTo>
                  <a:pt x="12368" y="63676"/>
                </a:lnTo>
                <a:lnTo>
                  <a:pt x="8787" y="60666"/>
                </a:lnTo>
                <a:lnTo>
                  <a:pt x="8787" y="57556"/>
                </a:lnTo>
                <a:lnTo>
                  <a:pt x="9499" y="54648"/>
                </a:lnTo>
                <a:lnTo>
                  <a:pt x="9817" y="36233"/>
                </a:lnTo>
                <a:lnTo>
                  <a:pt x="11389" y="32879"/>
                </a:lnTo>
                <a:lnTo>
                  <a:pt x="14399" y="33681"/>
                </a:lnTo>
                <a:lnTo>
                  <a:pt x="17981" y="34721"/>
                </a:lnTo>
                <a:lnTo>
                  <a:pt x="16012" y="27179"/>
                </a:lnTo>
                <a:lnTo>
                  <a:pt x="14183" y="25336"/>
                </a:lnTo>
                <a:lnTo>
                  <a:pt x="11454" y="20955"/>
                </a:lnTo>
                <a:lnTo>
                  <a:pt x="11454" y="17729"/>
                </a:lnTo>
                <a:lnTo>
                  <a:pt x="11656" y="14911"/>
                </a:lnTo>
                <a:lnTo>
                  <a:pt x="14248" y="1220"/>
                </a:lnTo>
                <a:lnTo>
                  <a:pt x="9907" y="3200"/>
                </a:lnTo>
                <a:lnTo>
                  <a:pt x="6576" y="6234"/>
                </a:lnTo>
                <a:lnTo>
                  <a:pt x="4340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12"/>
                </a:lnTo>
                <a:lnTo>
                  <a:pt x="4556" y="25577"/>
                </a:lnTo>
                <a:lnTo>
                  <a:pt x="6565" y="28421"/>
                </a:lnTo>
                <a:lnTo>
                  <a:pt x="4099" y="31356"/>
                </a:lnTo>
                <a:lnTo>
                  <a:pt x="2296" y="34822"/>
                </a:lnTo>
                <a:lnTo>
                  <a:pt x="1838" y="39001"/>
                </a:lnTo>
                <a:lnTo>
                  <a:pt x="2270" y="42076"/>
                </a:lnTo>
                <a:lnTo>
                  <a:pt x="3973" y="44831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098"/>
                </a:lnTo>
                <a:lnTo>
                  <a:pt x="15886" y="8279"/>
                </a:lnTo>
                <a:lnTo>
                  <a:pt x="18463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60"/>
                </a:lnTo>
                <a:lnTo>
                  <a:pt x="31315" y="11479"/>
                </a:lnTo>
                <a:lnTo>
                  <a:pt x="32230" y="14083"/>
                </a:lnTo>
                <a:lnTo>
                  <a:pt x="32230" y="17412"/>
                </a:lnTo>
                <a:lnTo>
                  <a:pt x="32028" y="20181"/>
                </a:lnTo>
                <a:lnTo>
                  <a:pt x="30556" y="23939"/>
                </a:lnTo>
                <a:lnTo>
                  <a:pt x="27787" y="26694"/>
                </a:lnTo>
                <a:lnTo>
                  <a:pt x="25181" y="27812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79"/>
                </a:lnTo>
                <a:lnTo>
                  <a:pt x="17981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2" y="31863"/>
                </a:lnTo>
                <a:lnTo>
                  <a:pt x="37249" y="28842"/>
                </a:lnTo>
                <a:lnTo>
                  <a:pt x="39444" y="24839"/>
                </a:lnTo>
                <a:lnTo>
                  <a:pt x="40805" y="20181"/>
                </a:lnTo>
                <a:lnTo>
                  <a:pt x="40805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8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6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5" y="392"/>
                </a:lnTo>
                <a:lnTo>
                  <a:pt x="24738" y="74"/>
                </a:lnTo>
                <a:lnTo>
                  <a:pt x="19126" y="0"/>
                </a:lnTo>
                <a:lnTo>
                  <a:pt x="16573" y="392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2215595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41" y="53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26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2271118" y="2115629"/>
            <a:ext cx="52472" cy="70485"/>
          </a:xfrm>
          <a:custGeom>
            <a:avLst/>
            <a:gdLst/>
            <a:ahLst/>
            <a:cxnLst/>
            <a:rect l="l" t="t" r="r" b="b"/>
            <a:pathLst>
              <a:path w="52472" h="70485">
                <a:moveTo>
                  <a:pt x="21904" y="69786"/>
                </a:moveTo>
                <a:lnTo>
                  <a:pt x="24598" y="70485"/>
                </a:lnTo>
                <a:lnTo>
                  <a:pt x="27859" y="70485"/>
                </a:lnTo>
                <a:lnTo>
                  <a:pt x="30883" y="68811"/>
                </a:lnTo>
                <a:lnTo>
                  <a:pt x="30883" y="7927"/>
                </a:lnTo>
                <a:lnTo>
                  <a:pt x="50633" y="7927"/>
                </a:lnTo>
                <a:lnTo>
                  <a:pt x="52170" y="6718"/>
                </a:lnTo>
                <a:lnTo>
                  <a:pt x="52472" y="4014"/>
                </a:lnTo>
                <a:lnTo>
                  <a:pt x="52437" y="2719"/>
                </a:lnTo>
                <a:lnTo>
                  <a:pt x="50633" y="0"/>
                </a:lnTo>
                <a:lnTo>
                  <a:pt x="1242" y="66"/>
                </a:lnTo>
                <a:lnTo>
                  <a:pt x="0" y="2719"/>
                </a:lnTo>
                <a:lnTo>
                  <a:pt x="0" y="5311"/>
                </a:lnTo>
                <a:lnTo>
                  <a:pt x="1799" y="7927"/>
                </a:lnTo>
                <a:lnTo>
                  <a:pt x="21549" y="7927"/>
                </a:lnTo>
                <a:lnTo>
                  <a:pt x="21549" y="68811"/>
                </a:lnTo>
                <a:lnTo>
                  <a:pt x="21904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2335075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237245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3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30" y="3070"/>
                </a:lnTo>
                <a:lnTo>
                  <a:pt x="33238" y="1838"/>
                </a:lnTo>
                <a:lnTo>
                  <a:pt x="30530" y="622"/>
                </a:lnTo>
                <a:lnTo>
                  <a:pt x="27269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50" y="46377"/>
                </a:lnTo>
                <a:lnTo>
                  <a:pt x="22301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433495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490407" y="2133263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16"/>
                </a:moveTo>
                <a:lnTo>
                  <a:pt x="9320" y="30063"/>
                </a:lnTo>
                <a:lnTo>
                  <a:pt x="9320" y="20627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7"/>
                </a:lnTo>
                <a:lnTo>
                  <a:pt x="18374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910"/>
                </a:lnTo>
                <a:lnTo>
                  <a:pt x="38275" y="8308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1" y="0"/>
                </a:lnTo>
                <a:lnTo>
                  <a:pt x="19569" y="0"/>
                </a:lnTo>
                <a:lnTo>
                  <a:pt x="16570" y="535"/>
                </a:lnTo>
                <a:lnTo>
                  <a:pt x="13802" y="1601"/>
                </a:lnTo>
                <a:lnTo>
                  <a:pt x="11033" y="2666"/>
                </a:lnTo>
                <a:lnTo>
                  <a:pt x="8636" y="4305"/>
                </a:lnTo>
                <a:lnTo>
                  <a:pt x="4546" y="8714"/>
                </a:lnTo>
                <a:lnTo>
                  <a:pt x="2933" y="11544"/>
                </a:lnTo>
                <a:lnTo>
                  <a:pt x="1750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2" y="38609"/>
                </a:lnTo>
                <a:lnTo>
                  <a:pt x="2387" y="41849"/>
                </a:lnTo>
                <a:lnTo>
                  <a:pt x="3783" y="44578"/>
                </a:lnTo>
                <a:lnTo>
                  <a:pt x="5612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4" y="53606"/>
                </a:lnTo>
                <a:lnTo>
                  <a:pt x="26694" y="53113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64"/>
                </a:lnTo>
                <a:lnTo>
                  <a:pt x="33501" y="41950"/>
                </a:lnTo>
                <a:lnTo>
                  <a:pt x="29869" y="44221"/>
                </a:lnTo>
                <a:lnTo>
                  <a:pt x="26758" y="45532"/>
                </a:lnTo>
                <a:lnTo>
                  <a:pt x="22896" y="45849"/>
                </a:lnTo>
                <a:lnTo>
                  <a:pt x="18795" y="45467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2542716" y="2110287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608"/>
                </a:moveTo>
                <a:lnTo>
                  <a:pt x="33097" y="74195"/>
                </a:lnTo>
                <a:lnTo>
                  <a:pt x="33313" y="74929"/>
                </a:lnTo>
                <a:lnTo>
                  <a:pt x="35952" y="75844"/>
                </a:lnTo>
                <a:lnTo>
                  <a:pt x="39192" y="75844"/>
                </a:lnTo>
                <a:lnTo>
                  <a:pt x="42050" y="74195"/>
                </a:lnTo>
                <a:lnTo>
                  <a:pt x="42050" y="40957"/>
                </a:lnTo>
                <a:lnTo>
                  <a:pt x="41758" y="37947"/>
                </a:lnTo>
                <a:lnTo>
                  <a:pt x="40563" y="33008"/>
                </a:lnTo>
                <a:lnTo>
                  <a:pt x="38202" y="28994"/>
                </a:lnTo>
                <a:lnTo>
                  <a:pt x="35027" y="25681"/>
                </a:lnTo>
                <a:lnTo>
                  <a:pt x="30570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6" y="23583"/>
                </a:lnTo>
                <a:lnTo>
                  <a:pt x="16714" y="24904"/>
                </a:lnTo>
                <a:lnTo>
                  <a:pt x="14110" y="26225"/>
                </a:lnTo>
                <a:lnTo>
                  <a:pt x="11518" y="28246"/>
                </a:lnTo>
                <a:lnTo>
                  <a:pt x="8952" y="30952"/>
                </a:ln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44"/>
                </a:lnTo>
                <a:lnTo>
                  <a:pt x="6097" y="75844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2"/>
                </a:lnTo>
                <a:lnTo>
                  <a:pt x="13765" y="34660"/>
                </a:lnTo>
                <a:lnTo>
                  <a:pt x="18251" y="31485"/>
                </a:lnTo>
                <a:lnTo>
                  <a:pt x="22732" y="30685"/>
                </a:lnTo>
                <a:lnTo>
                  <a:pt x="25998" y="31013"/>
                </a:lnTo>
                <a:lnTo>
                  <a:pt x="28637" y="32310"/>
                </a:lnTo>
                <a:lnTo>
                  <a:pt x="31380" y="35714"/>
                </a:lnTo>
                <a:lnTo>
                  <a:pt x="32449" y="38875"/>
                </a:lnTo>
                <a:lnTo>
                  <a:pt x="33097" y="42814"/>
                </a:lnTo>
                <a:lnTo>
                  <a:pt x="33097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2601960" y="2113845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59" y="5309"/>
                </a:lnTo>
                <a:lnTo>
                  <a:pt x="10678" y="185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59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4"/>
                </a:lnTo>
                <a:lnTo>
                  <a:pt x="1076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2630347" y="213321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83"/>
                </a:moveTo>
                <a:lnTo>
                  <a:pt x="33093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8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59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7"/>
                </a:lnTo>
                <a:lnTo>
                  <a:pt x="13765" y="11736"/>
                </a:lnTo>
                <a:lnTo>
                  <a:pt x="18247" y="8561"/>
                </a:lnTo>
                <a:lnTo>
                  <a:pt x="22729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3" y="19889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2685243" y="2133324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3"/>
                </a:moveTo>
                <a:lnTo>
                  <a:pt x="9497" y="54648"/>
                </a:lnTo>
                <a:lnTo>
                  <a:pt x="11696" y="51562"/>
                </a:lnTo>
                <a:lnTo>
                  <a:pt x="10411" y="39635"/>
                </a:lnTo>
                <a:lnTo>
                  <a:pt x="9817" y="36233"/>
                </a:lnTo>
                <a:close/>
              </a:path>
              <a:path w="46228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41"/>
                </a:lnTo>
                <a:lnTo>
                  <a:pt x="5040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2"/>
                </a:lnTo>
                <a:lnTo>
                  <a:pt x="26009" y="72312"/>
                </a:lnTo>
                <a:lnTo>
                  <a:pt x="29552" y="71880"/>
                </a:lnTo>
                <a:lnTo>
                  <a:pt x="32561" y="70991"/>
                </a:lnTo>
                <a:lnTo>
                  <a:pt x="35557" y="70102"/>
                </a:lnTo>
                <a:lnTo>
                  <a:pt x="39966" y="67359"/>
                </a:lnTo>
                <a:lnTo>
                  <a:pt x="43329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4" y="51598"/>
                </a:lnTo>
                <a:lnTo>
                  <a:pt x="43610" y="48373"/>
                </a:lnTo>
                <a:lnTo>
                  <a:pt x="40967" y="45924"/>
                </a:lnTo>
                <a:lnTo>
                  <a:pt x="37731" y="43981"/>
                </a:lnTo>
                <a:lnTo>
                  <a:pt x="33677" y="42774"/>
                </a:lnTo>
                <a:lnTo>
                  <a:pt x="29030" y="42378"/>
                </a:lnTo>
                <a:lnTo>
                  <a:pt x="16278" y="41835"/>
                </a:lnTo>
                <a:lnTo>
                  <a:pt x="14324" y="41756"/>
                </a:lnTo>
                <a:lnTo>
                  <a:pt x="10411" y="39635"/>
                </a:lnTo>
                <a:lnTo>
                  <a:pt x="11696" y="51562"/>
                </a:lnTo>
                <a:lnTo>
                  <a:pt x="14540" y="4898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20" y="60742"/>
                </a:lnTo>
                <a:lnTo>
                  <a:pt x="32472" y="63474"/>
                </a:lnTo>
                <a:lnTo>
                  <a:pt x="29170" y="64706"/>
                </a:lnTo>
                <a:lnTo>
                  <a:pt x="25071" y="65479"/>
                </a:lnTo>
                <a:lnTo>
                  <a:pt x="18082" y="65479"/>
                </a:lnTo>
                <a:lnTo>
                  <a:pt x="14756" y="64871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56"/>
                </a:lnTo>
                <a:lnTo>
                  <a:pt x="9497" y="54648"/>
                </a:lnTo>
                <a:lnTo>
                  <a:pt x="9817" y="36233"/>
                </a:lnTo>
                <a:lnTo>
                  <a:pt x="11390" y="32879"/>
                </a:lnTo>
                <a:lnTo>
                  <a:pt x="14400" y="33681"/>
                </a:lnTo>
                <a:lnTo>
                  <a:pt x="17981" y="34721"/>
                </a:lnTo>
                <a:lnTo>
                  <a:pt x="16013" y="27179"/>
                </a:lnTo>
                <a:lnTo>
                  <a:pt x="14184" y="25336"/>
                </a:lnTo>
                <a:lnTo>
                  <a:pt x="11455" y="20955"/>
                </a:lnTo>
                <a:lnTo>
                  <a:pt x="11455" y="17729"/>
                </a:lnTo>
                <a:lnTo>
                  <a:pt x="11657" y="14911"/>
                </a:lnTo>
                <a:lnTo>
                  <a:pt x="14249" y="1220"/>
                </a:lnTo>
                <a:lnTo>
                  <a:pt x="9903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77"/>
                </a:lnTo>
                <a:lnTo>
                  <a:pt x="6565" y="28421"/>
                </a:lnTo>
                <a:lnTo>
                  <a:pt x="4100" y="31356"/>
                </a:lnTo>
                <a:lnTo>
                  <a:pt x="2297" y="34822"/>
                </a:lnTo>
                <a:lnTo>
                  <a:pt x="1840" y="39001"/>
                </a:lnTo>
                <a:lnTo>
                  <a:pt x="2272" y="42076"/>
                </a:lnTo>
                <a:lnTo>
                  <a:pt x="3973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54648">
                <a:moveTo>
                  <a:pt x="11657" y="14911"/>
                </a:moveTo>
                <a:lnTo>
                  <a:pt x="13117" y="11098"/>
                </a:lnTo>
                <a:lnTo>
                  <a:pt x="15886" y="8279"/>
                </a:lnTo>
                <a:lnTo>
                  <a:pt x="18464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60"/>
                </a:lnTo>
                <a:lnTo>
                  <a:pt x="31316" y="11479"/>
                </a:lnTo>
                <a:lnTo>
                  <a:pt x="32231" y="14083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5" y="26694"/>
                </a:lnTo>
                <a:lnTo>
                  <a:pt x="25181" y="27812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79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3" y="31863"/>
                </a:lnTo>
                <a:lnTo>
                  <a:pt x="37249" y="28842"/>
                </a:lnTo>
                <a:lnTo>
                  <a:pt x="39444" y="24839"/>
                </a:lnTo>
                <a:lnTo>
                  <a:pt x="40802" y="20181"/>
                </a:lnTo>
                <a:lnTo>
                  <a:pt x="40802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86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392"/>
                </a:lnTo>
                <a:lnTo>
                  <a:pt x="24739" y="74"/>
                </a:lnTo>
                <a:lnTo>
                  <a:pt x="19127" y="0"/>
                </a:lnTo>
                <a:lnTo>
                  <a:pt x="16570" y="392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2761949" y="2113837"/>
            <a:ext cx="21653" cy="91810"/>
          </a:xfrm>
          <a:custGeom>
            <a:avLst/>
            <a:gdLst/>
            <a:ahLst/>
            <a:cxnLst/>
            <a:rect l="l" t="t" r="r" b="b"/>
            <a:pathLst>
              <a:path w="21653" h="91810">
                <a:moveTo>
                  <a:pt x="10641" y="5435"/>
                </a:moveTo>
                <a:lnTo>
                  <a:pt x="11023" y="8891"/>
                </a:lnTo>
                <a:lnTo>
                  <a:pt x="13967" y="10745"/>
                </a:lnTo>
                <a:lnTo>
                  <a:pt x="18197" y="10745"/>
                </a:lnTo>
                <a:lnTo>
                  <a:pt x="21257" y="8841"/>
                </a:lnTo>
                <a:lnTo>
                  <a:pt x="21653" y="5323"/>
                </a:lnTo>
                <a:lnTo>
                  <a:pt x="21272" y="1868"/>
                </a:lnTo>
                <a:lnTo>
                  <a:pt x="18298" y="0"/>
                </a:lnTo>
                <a:lnTo>
                  <a:pt x="14032" y="0"/>
                </a:lnTo>
                <a:lnTo>
                  <a:pt x="11023" y="1893"/>
                </a:lnTo>
                <a:lnTo>
                  <a:pt x="10641" y="5435"/>
                </a:lnTo>
                <a:close/>
              </a:path>
              <a:path w="21653" h="91810">
                <a:moveTo>
                  <a:pt x="139" y="85370"/>
                </a:moveTo>
                <a:lnTo>
                  <a:pt x="0" y="87998"/>
                </a:lnTo>
                <a:lnTo>
                  <a:pt x="683" y="90716"/>
                </a:lnTo>
                <a:lnTo>
                  <a:pt x="3286" y="91594"/>
                </a:lnTo>
                <a:lnTo>
                  <a:pt x="6245" y="91810"/>
                </a:lnTo>
                <a:lnTo>
                  <a:pt x="8812" y="91810"/>
                </a:lnTo>
                <a:lnTo>
                  <a:pt x="14615" y="89866"/>
                </a:lnTo>
                <a:lnTo>
                  <a:pt x="17258" y="87199"/>
                </a:lnTo>
                <a:lnTo>
                  <a:pt x="19263" y="83807"/>
                </a:lnTo>
                <a:lnTo>
                  <a:pt x="20342" y="79350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6" y="20894"/>
                </a:lnTo>
                <a:lnTo>
                  <a:pt x="17701" y="20170"/>
                </a:lnTo>
                <a:lnTo>
                  <a:pt x="14528" y="20170"/>
                </a:lnTo>
                <a:lnTo>
                  <a:pt x="11606" y="21819"/>
                </a:lnTo>
                <a:lnTo>
                  <a:pt x="11480" y="77382"/>
                </a:lnTo>
                <a:lnTo>
                  <a:pt x="10982" y="79984"/>
                </a:lnTo>
                <a:lnTo>
                  <a:pt x="8802" y="83263"/>
                </a:lnTo>
                <a:lnTo>
                  <a:pt x="6083" y="84164"/>
                </a:lnTo>
                <a:lnTo>
                  <a:pt x="2692" y="84023"/>
                </a:lnTo>
                <a:lnTo>
                  <a:pt x="139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2797736" y="213321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4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2862118" y="2110295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41" y="76417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44"/>
                </a:lnTo>
                <a:lnTo>
                  <a:pt x="32882" y="74688"/>
                </a:lnTo>
                <a:lnTo>
                  <a:pt x="35485" y="7341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52"/>
                </a:lnTo>
                <a:lnTo>
                  <a:pt x="41972" y="33069"/>
                </a:lnTo>
                <a:lnTo>
                  <a:pt x="40398" y="30707"/>
                </a:lnTo>
                <a:lnTo>
                  <a:pt x="36780" y="26441"/>
                </a:lnTo>
                <a:lnTo>
                  <a:pt x="31751" y="23621"/>
                </a:lnTo>
                <a:lnTo>
                  <a:pt x="28727" y="22909"/>
                </a:lnTo>
                <a:lnTo>
                  <a:pt x="25185" y="22909"/>
                </a:lnTo>
                <a:lnTo>
                  <a:pt x="22352" y="23064"/>
                </a:lnTo>
                <a:lnTo>
                  <a:pt x="23482" y="30620"/>
                </a:lnTo>
                <a:lnTo>
                  <a:pt x="27748" y="31178"/>
                </a:lnTo>
                <a:lnTo>
                  <a:pt x="30887" y="33389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37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908"/>
                </a:lnTo>
                <a:lnTo>
                  <a:pt x="33781" y="61137"/>
                </a:lnTo>
                <a:lnTo>
                  <a:pt x="31788" y="64720"/>
                </a:lnTo>
                <a:lnTo>
                  <a:pt x="28878" y="67247"/>
                </a:lnTo>
                <a:lnTo>
                  <a:pt x="25350" y="68884"/>
                </a:lnTo>
                <a:lnTo>
                  <a:pt x="20648" y="68884"/>
                </a:lnTo>
                <a:lnTo>
                  <a:pt x="16052" y="66509"/>
                </a:lnTo>
                <a:lnTo>
                  <a:pt x="11937" y="72020"/>
                </a:lnTo>
                <a:lnTo>
                  <a:pt x="15735" y="74623"/>
                </a:lnTo>
                <a:lnTo>
                  <a:pt x="18301" y="75818"/>
                </a:lnTo>
                <a:lnTo>
                  <a:pt x="20941" y="76417"/>
                </a:lnTo>
                <a:close/>
              </a:path>
              <a:path w="44931" h="76582">
                <a:moveTo>
                  <a:pt x="0" y="74192"/>
                </a:moveTo>
                <a:lnTo>
                  <a:pt x="0" y="74486"/>
                </a:lnTo>
                <a:lnTo>
                  <a:pt x="2566" y="75832"/>
                </a:lnTo>
                <a:lnTo>
                  <a:pt x="5295" y="75832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7" y="72020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71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03"/>
                </a:lnTo>
                <a:lnTo>
                  <a:pt x="23482" y="30620"/>
                </a:lnTo>
                <a:lnTo>
                  <a:pt x="22352" y="23064"/>
                </a:lnTo>
                <a:lnTo>
                  <a:pt x="19749" y="23633"/>
                </a:lnTo>
                <a:lnTo>
                  <a:pt x="17146" y="24728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7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2948659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0"/>
                </a:lnTo>
                <a:lnTo>
                  <a:pt x="11073" y="5309"/>
                </a:lnTo>
                <a:lnTo>
                  <a:pt x="10692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63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7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973153" y="2133216"/>
            <a:ext cx="34559" cy="53657"/>
          </a:xfrm>
          <a:custGeom>
            <a:avLst/>
            <a:gdLst/>
            <a:ahLst/>
            <a:cxnLst/>
            <a:rect l="l" t="t" r="r" b="b"/>
            <a:pathLst>
              <a:path w="34559" h="53657">
                <a:moveTo>
                  <a:pt x="21592" y="111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66"/>
                </a:lnTo>
                <a:lnTo>
                  <a:pt x="3037" y="7213"/>
                </a:lnTo>
                <a:lnTo>
                  <a:pt x="1562" y="10716"/>
                </a:lnTo>
                <a:lnTo>
                  <a:pt x="1195" y="14475"/>
                </a:lnTo>
                <a:lnTo>
                  <a:pt x="1536" y="18514"/>
                </a:lnTo>
                <a:lnTo>
                  <a:pt x="2947" y="21628"/>
                </a:lnTo>
                <a:lnTo>
                  <a:pt x="6198" y="25206"/>
                </a:lnTo>
                <a:lnTo>
                  <a:pt x="8981" y="26935"/>
                </a:lnTo>
                <a:lnTo>
                  <a:pt x="11940" y="28407"/>
                </a:lnTo>
                <a:lnTo>
                  <a:pt x="15011" y="29641"/>
                </a:lnTo>
                <a:lnTo>
                  <a:pt x="17960" y="30797"/>
                </a:lnTo>
                <a:lnTo>
                  <a:pt x="20703" y="31988"/>
                </a:lnTo>
                <a:lnTo>
                  <a:pt x="23954" y="34264"/>
                </a:lnTo>
                <a:lnTo>
                  <a:pt x="25718" y="37298"/>
                </a:lnTo>
                <a:lnTo>
                  <a:pt x="25466" y="41173"/>
                </a:lnTo>
                <a:lnTo>
                  <a:pt x="22899" y="44574"/>
                </a:lnTo>
                <a:lnTo>
                  <a:pt x="19688" y="46010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48" y="44156"/>
                </a:lnTo>
                <a:lnTo>
                  <a:pt x="3279" y="42555"/>
                </a:lnTo>
                <a:lnTo>
                  <a:pt x="269" y="42937"/>
                </a:lnTo>
                <a:lnTo>
                  <a:pt x="0" y="45514"/>
                </a:lnTo>
                <a:lnTo>
                  <a:pt x="445" y="48818"/>
                </a:lnTo>
                <a:lnTo>
                  <a:pt x="3037" y="50925"/>
                </a:lnTo>
                <a:lnTo>
                  <a:pt x="6212" y="52221"/>
                </a:lnTo>
                <a:lnTo>
                  <a:pt x="8867" y="52984"/>
                </a:lnTo>
                <a:lnTo>
                  <a:pt x="12016" y="53527"/>
                </a:lnTo>
                <a:lnTo>
                  <a:pt x="15407" y="53657"/>
                </a:lnTo>
                <a:lnTo>
                  <a:pt x="18227" y="53657"/>
                </a:lnTo>
                <a:lnTo>
                  <a:pt x="20819" y="53312"/>
                </a:lnTo>
                <a:lnTo>
                  <a:pt x="25516" y="51940"/>
                </a:lnTo>
                <a:lnTo>
                  <a:pt x="29235" y="49593"/>
                </a:lnTo>
                <a:lnTo>
                  <a:pt x="32249" y="46608"/>
                </a:lnTo>
                <a:lnTo>
                  <a:pt x="34102" y="42696"/>
                </a:lnTo>
                <a:lnTo>
                  <a:pt x="34559" y="37972"/>
                </a:lnTo>
                <a:lnTo>
                  <a:pt x="34559" y="35877"/>
                </a:lnTo>
                <a:lnTo>
                  <a:pt x="33505" y="32547"/>
                </a:lnTo>
                <a:lnTo>
                  <a:pt x="31866" y="29728"/>
                </a:lnTo>
                <a:lnTo>
                  <a:pt x="28220" y="26629"/>
                </a:lnTo>
                <a:lnTo>
                  <a:pt x="25210" y="25120"/>
                </a:lnTo>
                <a:lnTo>
                  <a:pt x="22161" y="23809"/>
                </a:lnTo>
                <a:lnTo>
                  <a:pt x="19116" y="22603"/>
                </a:lnTo>
                <a:lnTo>
                  <a:pt x="16141" y="21449"/>
                </a:lnTo>
                <a:lnTo>
                  <a:pt x="12509" y="19342"/>
                </a:lnTo>
                <a:lnTo>
                  <a:pt x="10123" y="16584"/>
                </a:lnTo>
                <a:lnTo>
                  <a:pt x="9766" y="13992"/>
                </a:lnTo>
                <a:lnTo>
                  <a:pt x="10327" y="11173"/>
                </a:lnTo>
                <a:lnTo>
                  <a:pt x="12750" y="8290"/>
                </a:lnTo>
                <a:lnTo>
                  <a:pt x="16015" y="7109"/>
                </a:lnTo>
                <a:lnTo>
                  <a:pt x="18874" y="6944"/>
                </a:lnTo>
                <a:lnTo>
                  <a:pt x="22085" y="7134"/>
                </a:lnTo>
                <a:lnTo>
                  <a:pt x="25872" y="8355"/>
                </a:lnTo>
                <a:lnTo>
                  <a:pt x="29235" y="10093"/>
                </a:lnTo>
                <a:lnTo>
                  <a:pt x="32033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4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046665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4" y="30063"/>
                </a:lnTo>
                <a:lnTo>
                  <a:pt x="9324" y="20627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7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60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4"/>
                </a:lnTo>
                <a:lnTo>
                  <a:pt x="2934" y="11544"/>
                </a:lnTo>
                <a:lnTo>
                  <a:pt x="1753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2" y="35369"/>
                </a:lnTo>
                <a:lnTo>
                  <a:pt x="1436" y="38609"/>
                </a:lnTo>
                <a:lnTo>
                  <a:pt x="2390" y="41849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3"/>
                </a:lnTo>
                <a:lnTo>
                  <a:pt x="29757" y="52376"/>
                </a:lnTo>
                <a:lnTo>
                  <a:pt x="32476" y="51320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5" y="45467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095658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60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4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154222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4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194862" y="213321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8" y="9460"/>
                </a:lnTo>
                <a:lnTo>
                  <a:pt x="28451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234409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0"/>
                </a:lnTo>
                <a:lnTo>
                  <a:pt x="11073" y="5309"/>
                </a:lnTo>
                <a:lnTo>
                  <a:pt x="10692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63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7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259555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16" y="3070"/>
                </a:lnTo>
                <a:lnTo>
                  <a:pt x="33224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67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1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44" y="43267"/>
                </a:lnTo>
                <a:lnTo>
                  <a:pt x="36183" y="44549"/>
                </a:lnTo>
                <a:lnTo>
                  <a:pt x="3327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2" y="46377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28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317500" y="2110517"/>
            <a:ext cx="44921" cy="76363"/>
          </a:xfrm>
          <a:custGeom>
            <a:avLst/>
            <a:gdLst/>
            <a:ahLst/>
            <a:cxnLst/>
            <a:rect l="l" t="t" r="r" b="b"/>
            <a:pathLst>
              <a:path w="44921" h="76363">
                <a:moveTo>
                  <a:pt x="356" y="57059"/>
                </a:moveTo>
                <a:lnTo>
                  <a:pt x="1080" y="60271"/>
                </a:lnTo>
                <a:lnTo>
                  <a:pt x="1804" y="63472"/>
                </a:lnTo>
                <a:lnTo>
                  <a:pt x="2959" y="66254"/>
                </a:lnTo>
                <a:lnTo>
                  <a:pt x="6098" y="70992"/>
                </a:lnTo>
                <a:lnTo>
                  <a:pt x="10681" y="74268"/>
                </a:lnTo>
                <a:lnTo>
                  <a:pt x="10886" y="60833"/>
                </a:lnTo>
                <a:lnTo>
                  <a:pt x="9842" y="56386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40"/>
                </a:lnTo>
                <a:lnTo>
                  <a:pt x="11127" y="38084"/>
                </a:lnTo>
                <a:lnTo>
                  <a:pt x="13119" y="34542"/>
                </a:lnTo>
                <a:lnTo>
                  <a:pt x="16001" y="32015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8" y="39621"/>
                </a:lnTo>
                <a:lnTo>
                  <a:pt x="35918" y="59155"/>
                </a:lnTo>
                <a:lnTo>
                  <a:pt x="33159" y="62420"/>
                </a:lnTo>
                <a:lnTo>
                  <a:pt x="29427" y="65822"/>
                </a:lnTo>
                <a:lnTo>
                  <a:pt x="25974" y="67892"/>
                </a:lnTo>
                <a:lnTo>
                  <a:pt x="22618" y="68706"/>
                </a:lnTo>
                <a:lnTo>
                  <a:pt x="19076" y="68706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65"/>
                </a:lnTo>
                <a:lnTo>
                  <a:pt x="16268" y="76363"/>
                </a:lnTo>
                <a:lnTo>
                  <a:pt x="23152" y="76363"/>
                </a:lnTo>
                <a:lnTo>
                  <a:pt x="26175" y="75575"/>
                </a:lnTo>
                <a:lnTo>
                  <a:pt x="28944" y="74027"/>
                </a:lnTo>
                <a:lnTo>
                  <a:pt x="31713" y="72464"/>
                </a:lnTo>
                <a:lnTo>
                  <a:pt x="34380" y="70294"/>
                </a:lnTo>
                <a:lnTo>
                  <a:pt x="36946" y="67510"/>
                </a:lnTo>
                <a:lnTo>
                  <a:pt x="37023" y="74509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2"/>
                </a:lnTo>
                <a:lnTo>
                  <a:pt x="44921" y="1699"/>
                </a:lnTo>
                <a:lnTo>
                  <a:pt x="44679" y="965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99"/>
                </a:lnTo>
                <a:lnTo>
                  <a:pt x="35918" y="30071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80" y="23342"/>
                </a:lnTo>
                <a:lnTo>
                  <a:pt x="11963" y="24610"/>
                </a:lnTo>
                <a:lnTo>
                  <a:pt x="9335" y="25905"/>
                </a:lnTo>
                <a:lnTo>
                  <a:pt x="7138" y="27734"/>
                </a:lnTo>
                <a:lnTo>
                  <a:pt x="3596" y="32512"/>
                </a:lnTo>
                <a:lnTo>
                  <a:pt x="2261" y="35392"/>
                </a:lnTo>
                <a:lnTo>
                  <a:pt x="1347" y="38783"/>
                </a:lnTo>
                <a:lnTo>
                  <a:pt x="447" y="42163"/>
                </a:lnTo>
                <a:lnTo>
                  <a:pt x="0" y="45947"/>
                </a:lnTo>
                <a:lnTo>
                  <a:pt x="0" y="53694"/>
                </a:lnTo>
                <a:lnTo>
                  <a:pt x="356" y="57059"/>
                </a:lnTo>
                <a:close/>
              </a:path>
              <a:path w="44921" h="76363">
                <a:moveTo>
                  <a:pt x="10886" y="60833"/>
                </a:moveTo>
                <a:lnTo>
                  <a:pt x="10681" y="74268"/>
                </a:lnTo>
                <a:lnTo>
                  <a:pt x="13223" y="75665"/>
                </a:lnTo>
                <a:lnTo>
                  <a:pt x="12766" y="64476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404797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9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3" y="11455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61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29"/>
                </a:lnTo>
                <a:lnTo>
                  <a:pt x="10400" y="50673"/>
                </a:lnTo>
                <a:lnTo>
                  <a:pt x="13373" y="51868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468913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7" y="1663"/>
                </a:lnTo>
                <a:lnTo>
                  <a:pt x="33097" y="35802"/>
                </a:lnTo>
                <a:lnTo>
                  <a:pt x="30595" y="38877"/>
                </a:lnTo>
                <a:lnTo>
                  <a:pt x="28230" y="41212"/>
                </a:lnTo>
                <a:lnTo>
                  <a:pt x="23788" y="44389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0"/>
                </a:lnTo>
                <a:lnTo>
                  <a:pt x="10680" y="40147"/>
                </a:lnTo>
                <a:lnTo>
                  <a:pt x="9626" y="36972"/>
                </a:lnTo>
                <a:lnTo>
                  <a:pt x="9003" y="32959"/>
                </a:lnTo>
                <a:lnTo>
                  <a:pt x="9003" y="1663"/>
                </a:lnTo>
                <a:lnTo>
                  <a:pt x="8635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40"/>
                </a:lnTo>
                <a:lnTo>
                  <a:pt x="7023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4"/>
                </a:lnTo>
                <a:lnTo>
                  <a:pt x="28421" y="49353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522999" y="21209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3"/>
                </a:lnTo>
                <a:lnTo>
                  <a:pt x="27292" y="57772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68" y="60440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595100" y="2113845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4"/>
                </a:moveTo>
                <a:lnTo>
                  <a:pt x="380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0"/>
                </a:lnTo>
                <a:lnTo>
                  <a:pt x="11062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62" h="72287">
                <a:moveTo>
                  <a:pt x="1270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623486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708076" y="2114762"/>
            <a:ext cx="50949" cy="71956"/>
          </a:xfrm>
          <a:custGeom>
            <a:avLst/>
            <a:gdLst/>
            <a:ahLst/>
            <a:cxnLst/>
            <a:rect l="l" t="t" r="r" b="b"/>
            <a:pathLst>
              <a:path w="50949" h="71956">
                <a:moveTo>
                  <a:pt x="0" y="31075"/>
                </a:moveTo>
                <a:lnTo>
                  <a:pt x="0" y="42570"/>
                </a:lnTo>
                <a:lnTo>
                  <a:pt x="697" y="47599"/>
                </a:lnTo>
                <a:lnTo>
                  <a:pt x="2094" y="51941"/>
                </a:lnTo>
                <a:lnTo>
                  <a:pt x="3477" y="56311"/>
                </a:lnTo>
                <a:lnTo>
                  <a:pt x="5471" y="59969"/>
                </a:lnTo>
                <a:lnTo>
                  <a:pt x="8063" y="62942"/>
                </a:lnTo>
                <a:lnTo>
                  <a:pt x="10641" y="65912"/>
                </a:lnTo>
                <a:lnTo>
                  <a:pt x="13780" y="68148"/>
                </a:lnTo>
                <a:lnTo>
                  <a:pt x="17448" y="69670"/>
                </a:lnTo>
                <a:lnTo>
                  <a:pt x="21120" y="71183"/>
                </a:lnTo>
                <a:lnTo>
                  <a:pt x="25234" y="71956"/>
                </a:lnTo>
                <a:lnTo>
                  <a:pt x="32435" y="71956"/>
                </a:lnTo>
                <a:lnTo>
                  <a:pt x="37082" y="71222"/>
                </a:lnTo>
                <a:lnTo>
                  <a:pt x="41287" y="70128"/>
                </a:lnTo>
                <a:lnTo>
                  <a:pt x="44715" y="68720"/>
                </a:lnTo>
                <a:lnTo>
                  <a:pt x="48473" y="66509"/>
                </a:lnTo>
                <a:lnTo>
                  <a:pt x="50708" y="63803"/>
                </a:lnTo>
                <a:lnTo>
                  <a:pt x="50949" y="61150"/>
                </a:lnTo>
                <a:lnTo>
                  <a:pt x="50813" y="58546"/>
                </a:lnTo>
                <a:lnTo>
                  <a:pt x="48246" y="57365"/>
                </a:lnTo>
                <a:lnTo>
                  <a:pt x="45135" y="59512"/>
                </a:lnTo>
                <a:lnTo>
                  <a:pt x="42202" y="61215"/>
                </a:lnTo>
                <a:lnTo>
                  <a:pt x="38328" y="62673"/>
                </a:lnTo>
                <a:lnTo>
                  <a:pt x="33782" y="63701"/>
                </a:lnTo>
                <a:lnTo>
                  <a:pt x="27672" y="63701"/>
                </a:lnTo>
                <a:lnTo>
                  <a:pt x="24712" y="63105"/>
                </a:lnTo>
                <a:lnTo>
                  <a:pt x="22096" y="61937"/>
                </a:lnTo>
                <a:lnTo>
                  <a:pt x="19479" y="60768"/>
                </a:lnTo>
                <a:lnTo>
                  <a:pt x="17272" y="59029"/>
                </a:lnTo>
                <a:lnTo>
                  <a:pt x="13665" y="54432"/>
                </a:lnTo>
                <a:lnTo>
                  <a:pt x="12279" y="51573"/>
                </a:lnTo>
                <a:lnTo>
                  <a:pt x="11328" y="48157"/>
                </a:lnTo>
                <a:lnTo>
                  <a:pt x="10364" y="44740"/>
                </a:lnTo>
                <a:lnTo>
                  <a:pt x="9878" y="40792"/>
                </a:lnTo>
                <a:lnTo>
                  <a:pt x="9878" y="31864"/>
                </a:lnTo>
                <a:lnTo>
                  <a:pt x="10374" y="27875"/>
                </a:lnTo>
                <a:lnTo>
                  <a:pt x="11379" y="24382"/>
                </a:lnTo>
                <a:lnTo>
                  <a:pt x="12379" y="20905"/>
                </a:lnTo>
                <a:lnTo>
                  <a:pt x="13780" y="17946"/>
                </a:lnTo>
                <a:lnTo>
                  <a:pt x="15609" y="15519"/>
                </a:lnTo>
                <a:lnTo>
                  <a:pt x="19608" y="11250"/>
                </a:lnTo>
                <a:lnTo>
                  <a:pt x="22171" y="10019"/>
                </a:lnTo>
                <a:lnTo>
                  <a:pt x="24738" y="8762"/>
                </a:lnTo>
                <a:lnTo>
                  <a:pt x="27583" y="8139"/>
                </a:lnTo>
                <a:lnTo>
                  <a:pt x="33591" y="8139"/>
                </a:lnTo>
                <a:lnTo>
                  <a:pt x="38112" y="9194"/>
                </a:lnTo>
                <a:lnTo>
                  <a:pt x="41911" y="10681"/>
                </a:lnTo>
                <a:lnTo>
                  <a:pt x="44780" y="12381"/>
                </a:lnTo>
                <a:lnTo>
                  <a:pt x="47774" y="14565"/>
                </a:lnTo>
                <a:lnTo>
                  <a:pt x="50392" y="13576"/>
                </a:lnTo>
                <a:lnTo>
                  <a:pt x="50684" y="10793"/>
                </a:lnTo>
                <a:lnTo>
                  <a:pt x="50467" y="8241"/>
                </a:lnTo>
                <a:lnTo>
                  <a:pt x="48588" y="5396"/>
                </a:lnTo>
                <a:lnTo>
                  <a:pt x="45186" y="3251"/>
                </a:lnTo>
                <a:lnTo>
                  <a:pt x="42097" y="2005"/>
                </a:lnTo>
                <a:lnTo>
                  <a:pt x="38710" y="951"/>
                </a:lnTo>
                <a:lnTo>
                  <a:pt x="34872" y="191"/>
                </a:lnTo>
                <a:lnTo>
                  <a:pt x="30872" y="0"/>
                </a:lnTo>
                <a:lnTo>
                  <a:pt x="26276" y="0"/>
                </a:lnTo>
                <a:lnTo>
                  <a:pt x="22096" y="839"/>
                </a:lnTo>
                <a:lnTo>
                  <a:pt x="18312" y="2501"/>
                </a:lnTo>
                <a:lnTo>
                  <a:pt x="14528" y="4165"/>
                </a:lnTo>
                <a:lnTo>
                  <a:pt x="11289" y="6567"/>
                </a:lnTo>
                <a:lnTo>
                  <a:pt x="8571" y="9742"/>
                </a:lnTo>
                <a:lnTo>
                  <a:pt x="5853" y="12903"/>
                </a:lnTo>
                <a:lnTo>
                  <a:pt x="3757" y="16765"/>
                </a:lnTo>
                <a:lnTo>
                  <a:pt x="2260" y="21323"/>
                </a:lnTo>
                <a:lnTo>
                  <a:pt x="748" y="25881"/>
                </a:lnTo>
                <a:lnTo>
                  <a:pt x="0" y="310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769394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828592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869866" y="2110295"/>
            <a:ext cx="44917" cy="76582"/>
          </a:xfrm>
          <a:custGeom>
            <a:avLst/>
            <a:gdLst/>
            <a:ahLst/>
            <a:cxnLst/>
            <a:rect l="l" t="t" r="r" b="b"/>
            <a:pathLst>
              <a:path w="44917" h="76582">
                <a:moveTo>
                  <a:pt x="20927" y="76417"/>
                </a:moveTo>
                <a:lnTo>
                  <a:pt x="23925" y="76582"/>
                </a:lnTo>
                <a:lnTo>
                  <a:pt x="27292" y="76582"/>
                </a:lnTo>
                <a:lnTo>
                  <a:pt x="30276" y="75944"/>
                </a:lnTo>
                <a:lnTo>
                  <a:pt x="32879" y="74688"/>
                </a:lnTo>
                <a:lnTo>
                  <a:pt x="35481" y="73417"/>
                </a:lnTo>
                <a:lnTo>
                  <a:pt x="37680" y="71578"/>
                </a:lnTo>
                <a:lnTo>
                  <a:pt x="41259" y="66815"/>
                </a:lnTo>
                <a:lnTo>
                  <a:pt x="42621" y="63931"/>
                </a:lnTo>
                <a:lnTo>
                  <a:pt x="43545" y="60540"/>
                </a:lnTo>
                <a:lnTo>
                  <a:pt x="44460" y="57163"/>
                </a:lnTo>
                <a:lnTo>
                  <a:pt x="44917" y="53351"/>
                </a:lnTo>
                <a:lnTo>
                  <a:pt x="44917" y="45579"/>
                </a:lnTo>
                <a:lnTo>
                  <a:pt x="44564" y="42213"/>
                </a:lnTo>
                <a:lnTo>
                  <a:pt x="43841" y="39027"/>
                </a:lnTo>
                <a:lnTo>
                  <a:pt x="43113" y="35852"/>
                </a:lnTo>
                <a:lnTo>
                  <a:pt x="41972" y="33069"/>
                </a:lnTo>
                <a:lnTo>
                  <a:pt x="40396" y="30707"/>
                </a:lnTo>
                <a:lnTo>
                  <a:pt x="36777" y="26441"/>
                </a:lnTo>
                <a:lnTo>
                  <a:pt x="31748" y="23621"/>
                </a:lnTo>
                <a:lnTo>
                  <a:pt x="28724" y="22909"/>
                </a:lnTo>
                <a:lnTo>
                  <a:pt x="25171" y="22909"/>
                </a:lnTo>
                <a:lnTo>
                  <a:pt x="22353" y="23064"/>
                </a:lnTo>
                <a:lnTo>
                  <a:pt x="23468" y="30620"/>
                </a:lnTo>
                <a:lnTo>
                  <a:pt x="27749" y="31178"/>
                </a:lnTo>
                <a:lnTo>
                  <a:pt x="30885" y="33389"/>
                </a:lnTo>
                <a:lnTo>
                  <a:pt x="33080" y="36650"/>
                </a:lnTo>
                <a:lnTo>
                  <a:pt x="34697" y="40524"/>
                </a:lnTo>
                <a:lnTo>
                  <a:pt x="35457" y="45237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908"/>
                </a:lnTo>
                <a:lnTo>
                  <a:pt x="33783" y="61137"/>
                </a:lnTo>
                <a:lnTo>
                  <a:pt x="31788" y="64720"/>
                </a:lnTo>
                <a:lnTo>
                  <a:pt x="28879" y="67247"/>
                </a:lnTo>
                <a:lnTo>
                  <a:pt x="25347" y="68884"/>
                </a:lnTo>
                <a:lnTo>
                  <a:pt x="20650" y="68884"/>
                </a:lnTo>
                <a:lnTo>
                  <a:pt x="16052" y="66509"/>
                </a:lnTo>
                <a:lnTo>
                  <a:pt x="11937" y="72020"/>
                </a:lnTo>
                <a:lnTo>
                  <a:pt x="15735" y="74623"/>
                </a:lnTo>
                <a:lnTo>
                  <a:pt x="18299" y="75818"/>
                </a:lnTo>
                <a:lnTo>
                  <a:pt x="20927" y="76417"/>
                </a:lnTo>
                <a:close/>
              </a:path>
              <a:path w="44917" h="76582">
                <a:moveTo>
                  <a:pt x="0" y="74192"/>
                </a:moveTo>
                <a:lnTo>
                  <a:pt x="0" y="74486"/>
                </a:lnTo>
                <a:lnTo>
                  <a:pt x="2562" y="75832"/>
                </a:lnTo>
                <a:lnTo>
                  <a:pt x="5295" y="75832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7" y="72020"/>
                </a:lnTo>
                <a:lnTo>
                  <a:pt x="16052" y="66509"/>
                </a:lnTo>
                <a:lnTo>
                  <a:pt x="11429" y="62650"/>
                </a:lnTo>
                <a:lnTo>
                  <a:pt x="8953" y="59651"/>
                </a:lnTo>
                <a:lnTo>
                  <a:pt x="8953" y="40171"/>
                </a:lnTo>
                <a:lnTo>
                  <a:pt x="10375" y="38353"/>
                </a:lnTo>
                <a:lnTo>
                  <a:pt x="12964" y="35661"/>
                </a:lnTo>
                <a:lnTo>
                  <a:pt x="16596" y="32741"/>
                </a:lnTo>
                <a:lnTo>
                  <a:pt x="20038" y="31103"/>
                </a:lnTo>
                <a:lnTo>
                  <a:pt x="23468" y="30620"/>
                </a:lnTo>
                <a:lnTo>
                  <a:pt x="22353" y="23064"/>
                </a:lnTo>
                <a:lnTo>
                  <a:pt x="19745" y="23633"/>
                </a:lnTo>
                <a:lnTo>
                  <a:pt x="17143" y="24728"/>
                </a:lnTo>
                <a:lnTo>
                  <a:pt x="14516" y="26186"/>
                </a:lnTo>
                <a:lnTo>
                  <a:pt x="11797" y="28205"/>
                </a:lnTo>
                <a:lnTo>
                  <a:pt x="8953" y="30937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927402" y="21332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5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6" y="9032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1" y="50266"/>
                </a:lnTo>
                <a:lnTo>
                  <a:pt x="40485" y="48376"/>
                </a:lnTo>
                <a:lnTo>
                  <a:pt x="44653" y="43538"/>
                </a:lnTo>
                <a:lnTo>
                  <a:pt x="46212" y="40655"/>
                </a:lnTo>
                <a:lnTo>
                  <a:pt x="47266" y="37299"/>
                </a:lnTo>
                <a:lnTo>
                  <a:pt x="48310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5" y="6997"/>
                </a:lnTo>
                <a:lnTo>
                  <a:pt x="38389" y="2973"/>
                </a:lnTo>
                <a:lnTo>
                  <a:pt x="35405" y="1778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38" y="10072"/>
                </a:lnTo>
                <a:lnTo>
                  <a:pt x="2576" y="12956"/>
                </a:lnTo>
                <a:lnTo>
                  <a:pt x="1546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7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29"/>
                </a:lnTo>
                <a:lnTo>
                  <a:pt x="10400" y="50673"/>
                </a:lnTo>
                <a:lnTo>
                  <a:pt x="13373" y="51868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1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992421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076870" y="2114589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5" y="17528"/>
                </a:moveTo>
                <a:lnTo>
                  <a:pt x="11466" y="14922"/>
                </a:lnTo>
                <a:lnTo>
                  <a:pt x="13119" y="11520"/>
                </a:lnTo>
                <a:lnTo>
                  <a:pt x="16192" y="9083"/>
                </a:lnTo>
                <a:lnTo>
                  <a:pt x="19086" y="8028"/>
                </a:lnTo>
                <a:lnTo>
                  <a:pt x="22730" y="7772"/>
                </a:lnTo>
                <a:lnTo>
                  <a:pt x="26719" y="8028"/>
                </a:lnTo>
                <a:lnTo>
                  <a:pt x="30085" y="9083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3"/>
                </a:lnTo>
                <a:lnTo>
                  <a:pt x="39229" y="9400"/>
                </a:lnTo>
                <a:lnTo>
                  <a:pt x="39138" y="6631"/>
                </a:lnTo>
                <a:lnTo>
                  <a:pt x="37717" y="4039"/>
                </a:lnTo>
                <a:lnTo>
                  <a:pt x="34833" y="2466"/>
                </a:lnTo>
                <a:lnTo>
                  <a:pt x="32205" y="1512"/>
                </a:lnTo>
                <a:lnTo>
                  <a:pt x="29321" y="688"/>
                </a:lnTo>
                <a:lnTo>
                  <a:pt x="26186" y="140"/>
                </a:lnTo>
                <a:lnTo>
                  <a:pt x="23061" y="0"/>
                </a:lnTo>
                <a:lnTo>
                  <a:pt x="20026" y="0"/>
                </a:lnTo>
                <a:lnTo>
                  <a:pt x="17193" y="421"/>
                </a:lnTo>
                <a:lnTo>
                  <a:pt x="14565" y="1231"/>
                </a:lnTo>
                <a:lnTo>
                  <a:pt x="11948" y="2044"/>
                </a:lnTo>
                <a:lnTo>
                  <a:pt x="7783" y="4777"/>
                </a:lnTo>
                <a:lnTo>
                  <a:pt x="4406" y="8268"/>
                </a:lnTo>
                <a:lnTo>
                  <a:pt x="2272" y="12852"/>
                </a:lnTo>
                <a:lnTo>
                  <a:pt x="1738" y="15469"/>
                </a:lnTo>
                <a:lnTo>
                  <a:pt x="1738" y="21262"/>
                </a:lnTo>
                <a:lnTo>
                  <a:pt x="3121" y="25758"/>
                </a:lnTo>
                <a:lnTo>
                  <a:pt x="5245" y="29592"/>
                </a:lnTo>
                <a:lnTo>
                  <a:pt x="8215" y="32627"/>
                </a:lnTo>
                <a:lnTo>
                  <a:pt x="11771" y="35064"/>
                </a:lnTo>
                <a:lnTo>
                  <a:pt x="15595" y="37199"/>
                </a:lnTo>
                <a:lnTo>
                  <a:pt x="19569" y="39053"/>
                </a:lnTo>
                <a:lnTo>
                  <a:pt x="23418" y="40831"/>
                </a:lnTo>
                <a:lnTo>
                  <a:pt x="27000" y="42711"/>
                </a:lnTo>
                <a:lnTo>
                  <a:pt x="29970" y="44844"/>
                </a:lnTo>
                <a:lnTo>
                  <a:pt x="32064" y="47487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4" y="64033"/>
                </a:lnTo>
                <a:lnTo>
                  <a:pt x="19745" y="64314"/>
                </a:lnTo>
                <a:lnTo>
                  <a:pt x="17067" y="64314"/>
                </a:lnTo>
                <a:lnTo>
                  <a:pt x="14716" y="63997"/>
                </a:lnTo>
                <a:lnTo>
                  <a:pt x="10627" y="62726"/>
                </a:lnTo>
                <a:lnTo>
                  <a:pt x="7426" y="61329"/>
                </a:lnTo>
                <a:lnTo>
                  <a:pt x="3884" y="59310"/>
                </a:lnTo>
                <a:lnTo>
                  <a:pt x="582" y="58929"/>
                </a:lnTo>
                <a:lnTo>
                  <a:pt x="0" y="61721"/>
                </a:lnTo>
                <a:lnTo>
                  <a:pt x="101" y="64529"/>
                </a:lnTo>
                <a:lnTo>
                  <a:pt x="1638" y="67284"/>
                </a:lnTo>
                <a:lnTo>
                  <a:pt x="4507" y="69052"/>
                </a:lnTo>
                <a:lnTo>
                  <a:pt x="7401" y="70218"/>
                </a:lnTo>
                <a:lnTo>
                  <a:pt x="10768" y="71287"/>
                </a:lnTo>
                <a:lnTo>
                  <a:pt x="14781" y="72086"/>
                </a:lnTo>
                <a:lnTo>
                  <a:pt x="19314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4" y="70916"/>
                </a:lnTo>
                <a:lnTo>
                  <a:pt x="31648" y="70016"/>
                </a:lnTo>
                <a:lnTo>
                  <a:pt x="36320" y="66880"/>
                </a:lnTo>
                <a:lnTo>
                  <a:pt x="40154" y="62917"/>
                </a:lnTo>
                <a:lnTo>
                  <a:pt x="41375" y="60340"/>
                </a:lnTo>
                <a:lnTo>
                  <a:pt x="42580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1" y="42278"/>
                </a:lnTo>
                <a:lnTo>
                  <a:pt x="38174" y="39002"/>
                </a:lnTo>
                <a:lnTo>
                  <a:pt x="34963" y="36194"/>
                </a:lnTo>
                <a:lnTo>
                  <a:pt x="31126" y="33987"/>
                </a:lnTo>
                <a:lnTo>
                  <a:pt x="27190" y="32054"/>
                </a:lnTo>
                <a:lnTo>
                  <a:pt x="23238" y="30214"/>
                </a:lnTo>
                <a:lnTo>
                  <a:pt x="19404" y="28411"/>
                </a:lnTo>
                <a:lnTo>
                  <a:pt x="16203" y="26327"/>
                </a:lnTo>
                <a:lnTo>
                  <a:pt x="13486" y="23990"/>
                </a:lnTo>
                <a:lnTo>
                  <a:pt x="11682" y="21172"/>
                </a:lnTo>
                <a:lnTo>
                  <a:pt x="11225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128786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6"/>
                </a:lnTo>
                <a:lnTo>
                  <a:pt x="9409" y="56628"/>
                </a:lnTo>
                <a:lnTo>
                  <a:pt x="10770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172047" y="213321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90" y="11328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9" y="4899"/>
                </a:lnTo>
                <a:lnTo>
                  <a:pt x="427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6" y="51090"/>
                </a:lnTo>
                <a:lnTo>
                  <a:pt x="42673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4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38" y="28648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23046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16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7" y="42886"/>
                </a:lnTo>
                <a:lnTo>
                  <a:pt x="39448" y="43267"/>
                </a:lnTo>
                <a:lnTo>
                  <a:pt x="36183" y="44549"/>
                </a:lnTo>
                <a:lnTo>
                  <a:pt x="33275" y="45439"/>
                </a:lnTo>
                <a:lnTo>
                  <a:pt x="29643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15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292138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5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314268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45" y="53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30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374046" y="2114589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39" y="17528"/>
                </a:moveTo>
                <a:lnTo>
                  <a:pt x="11470" y="14922"/>
                </a:lnTo>
                <a:lnTo>
                  <a:pt x="13119" y="11520"/>
                </a:lnTo>
                <a:lnTo>
                  <a:pt x="16193" y="9083"/>
                </a:lnTo>
                <a:lnTo>
                  <a:pt x="19090" y="8028"/>
                </a:lnTo>
                <a:lnTo>
                  <a:pt x="22734" y="7772"/>
                </a:lnTo>
                <a:lnTo>
                  <a:pt x="26723" y="8028"/>
                </a:lnTo>
                <a:lnTo>
                  <a:pt x="30088" y="9083"/>
                </a:lnTo>
                <a:lnTo>
                  <a:pt x="32778" y="10289"/>
                </a:lnTo>
                <a:lnTo>
                  <a:pt x="35892" y="12002"/>
                </a:lnTo>
                <a:lnTo>
                  <a:pt x="38801" y="12103"/>
                </a:lnTo>
                <a:lnTo>
                  <a:pt x="39232" y="9400"/>
                </a:lnTo>
                <a:lnTo>
                  <a:pt x="39142" y="6631"/>
                </a:lnTo>
                <a:lnTo>
                  <a:pt x="37721" y="4039"/>
                </a:lnTo>
                <a:lnTo>
                  <a:pt x="34837" y="2466"/>
                </a:lnTo>
                <a:lnTo>
                  <a:pt x="32209" y="1512"/>
                </a:lnTo>
                <a:lnTo>
                  <a:pt x="29325" y="688"/>
                </a:lnTo>
                <a:lnTo>
                  <a:pt x="26189" y="140"/>
                </a:lnTo>
                <a:lnTo>
                  <a:pt x="23065" y="0"/>
                </a:lnTo>
                <a:lnTo>
                  <a:pt x="20030" y="0"/>
                </a:lnTo>
                <a:lnTo>
                  <a:pt x="17197" y="421"/>
                </a:lnTo>
                <a:lnTo>
                  <a:pt x="14569" y="1231"/>
                </a:lnTo>
                <a:lnTo>
                  <a:pt x="11951" y="2044"/>
                </a:lnTo>
                <a:lnTo>
                  <a:pt x="7787" y="4777"/>
                </a:lnTo>
                <a:lnTo>
                  <a:pt x="4406" y="8268"/>
                </a:lnTo>
                <a:lnTo>
                  <a:pt x="2275" y="12852"/>
                </a:lnTo>
                <a:lnTo>
                  <a:pt x="1742" y="15469"/>
                </a:lnTo>
                <a:lnTo>
                  <a:pt x="1742" y="21262"/>
                </a:lnTo>
                <a:lnTo>
                  <a:pt x="3125" y="25758"/>
                </a:lnTo>
                <a:lnTo>
                  <a:pt x="5245" y="29592"/>
                </a:lnTo>
                <a:lnTo>
                  <a:pt x="8219" y="32627"/>
                </a:lnTo>
                <a:lnTo>
                  <a:pt x="11775" y="35064"/>
                </a:lnTo>
                <a:lnTo>
                  <a:pt x="15595" y="37199"/>
                </a:lnTo>
                <a:lnTo>
                  <a:pt x="19573" y="39053"/>
                </a:lnTo>
                <a:lnTo>
                  <a:pt x="23422" y="40831"/>
                </a:lnTo>
                <a:lnTo>
                  <a:pt x="27000" y="42711"/>
                </a:lnTo>
                <a:lnTo>
                  <a:pt x="29974" y="44844"/>
                </a:lnTo>
                <a:lnTo>
                  <a:pt x="32068" y="47487"/>
                </a:lnTo>
                <a:lnTo>
                  <a:pt x="33426" y="50598"/>
                </a:lnTo>
                <a:lnTo>
                  <a:pt x="33426" y="54432"/>
                </a:lnTo>
                <a:lnTo>
                  <a:pt x="32451" y="57532"/>
                </a:lnTo>
                <a:lnTo>
                  <a:pt x="29657" y="61189"/>
                </a:lnTo>
                <a:lnTo>
                  <a:pt x="27000" y="62942"/>
                </a:lnTo>
                <a:lnTo>
                  <a:pt x="23634" y="64033"/>
                </a:lnTo>
                <a:lnTo>
                  <a:pt x="19749" y="64314"/>
                </a:lnTo>
                <a:lnTo>
                  <a:pt x="17082" y="64314"/>
                </a:lnTo>
                <a:lnTo>
                  <a:pt x="14720" y="63997"/>
                </a:lnTo>
                <a:lnTo>
                  <a:pt x="10631" y="62726"/>
                </a:lnTo>
                <a:lnTo>
                  <a:pt x="7444" y="61329"/>
                </a:lnTo>
                <a:lnTo>
                  <a:pt x="3888" y="59310"/>
                </a:lnTo>
                <a:lnTo>
                  <a:pt x="586" y="58929"/>
                </a:lnTo>
                <a:lnTo>
                  <a:pt x="0" y="61721"/>
                </a:lnTo>
                <a:lnTo>
                  <a:pt x="105" y="64529"/>
                </a:lnTo>
                <a:lnTo>
                  <a:pt x="1638" y="67284"/>
                </a:lnTo>
                <a:lnTo>
                  <a:pt x="4522" y="69052"/>
                </a:lnTo>
                <a:lnTo>
                  <a:pt x="7405" y="70218"/>
                </a:lnTo>
                <a:lnTo>
                  <a:pt x="10772" y="71287"/>
                </a:lnTo>
                <a:lnTo>
                  <a:pt x="14785" y="72086"/>
                </a:lnTo>
                <a:lnTo>
                  <a:pt x="19317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8" y="70916"/>
                </a:lnTo>
                <a:lnTo>
                  <a:pt x="31652" y="70016"/>
                </a:lnTo>
                <a:lnTo>
                  <a:pt x="36324" y="66880"/>
                </a:lnTo>
                <a:lnTo>
                  <a:pt x="40158" y="62917"/>
                </a:lnTo>
                <a:lnTo>
                  <a:pt x="41379" y="60340"/>
                </a:lnTo>
                <a:lnTo>
                  <a:pt x="42584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2" y="42278"/>
                </a:lnTo>
                <a:lnTo>
                  <a:pt x="38178" y="39002"/>
                </a:lnTo>
                <a:lnTo>
                  <a:pt x="34963" y="36194"/>
                </a:lnTo>
                <a:lnTo>
                  <a:pt x="31130" y="33987"/>
                </a:lnTo>
                <a:lnTo>
                  <a:pt x="27190" y="32054"/>
                </a:lnTo>
                <a:lnTo>
                  <a:pt x="23242" y="30214"/>
                </a:lnTo>
                <a:lnTo>
                  <a:pt x="19408" y="28411"/>
                </a:lnTo>
                <a:lnTo>
                  <a:pt x="16207" y="26327"/>
                </a:lnTo>
                <a:lnTo>
                  <a:pt x="13500" y="23990"/>
                </a:lnTo>
                <a:lnTo>
                  <a:pt x="11686" y="21172"/>
                </a:lnTo>
                <a:lnTo>
                  <a:pt x="11239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4425966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6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09" y="56628"/>
                </a:lnTo>
                <a:lnTo>
                  <a:pt x="10781" y="60440"/>
                </a:lnTo>
                <a:lnTo>
                  <a:pt x="13092" y="63144"/>
                </a:lnTo>
                <a:lnTo>
                  <a:pt x="16382" y="64832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1" y="63079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4469165" y="2133212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6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38" y="46659"/>
                </a:lnTo>
                <a:lnTo>
                  <a:pt x="15458" y="46659"/>
                </a:lnTo>
                <a:lnTo>
                  <a:pt x="11584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4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7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4" y="30063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33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4527270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40"/>
                </a:lnTo>
                <a:lnTo>
                  <a:pt x="11073" y="5309"/>
                </a:lnTo>
                <a:lnTo>
                  <a:pt x="10676" y="1852"/>
                </a:lnTo>
                <a:lnTo>
                  <a:pt x="7692" y="0"/>
                </a:lnTo>
                <a:lnTo>
                  <a:pt x="3451" y="0"/>
                </a:lnTo>
                <a:lnTo>
                  <a:pt x="402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63"/>
                </a:moveTo>
                <a:lnTo>
                  <a:pt x="3948" y="72287"/>
                </a:lnTo>
                <a:lnTo>
                  <a:pt x="7184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4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38"/>
                </a:lnTo>
                <a:lnTo>
                  <a:pt x="140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556304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88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617258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64194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5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3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31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699721" y="2133216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11"/>
                </a:moveTo>
                <a:lnTo>
                  <a:pt x="16012" y="0"/>
                </a:lnTo>
                <a:lnTo>
                  <a:pt x="13420" y="392"/>
                </a:lnTo>
                <a:lnTo>
                  <a:pt x="8977" y="1979"/>
                </a:lnTo>
                <a:lnTo>
                  <a:pt x="5637" y="4366"/>
                </a:lnTo>
                <a:lnTo>
                  <a:pt x="3045" y="7213"/>
                </a:lnTo>
                <a:lnTo>
                  <a:pt x="1558" y="10716"/>
                </a:lnTo>
                <a:lnTo>
                  <a:pt x="1191" y="14475"/>
                </a:lnTo>
                <a:lnTo>
                  <a:pt x="1532" y="18514"/>
                </a:lnTo>
                <a:lnTo>
                  <a:pt x="2943" y="21628"/>
                </a:lnTo>
                <a:lnTo>
                  <a:pt x="6195" y="25206"/>
                </a:lnTo>
                <a:lnTo>
                  <a:pt x="8977" y="26935"/>
                </a:lnTo>
                <a:lnTo>
                  <a:pt x="11936" y="28407"/>
                </a:lnTo>
                <a:lnTo>
                  <a:pt x="15007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49" y="34264"/>
                </a:lnTo>
                <a:lnTo>
                  <a:pt x="25713" y="37298"/>
                </a:lnTo>
                <a:lnTo>
                  <a:pt x="25462" y="41173"/>
                </a:lnTo>
                <a:lnTo>
                  <a:pt x="22895" y="44574"/>
                </a:lnTo>
                <a:lnTo>
                  <a:pt x="19683" y="46010"/>
                </a:lnTo>
                <a:lnTo>
                  <a:pt x="17077" y="46493"/>
                </a:lnTo>
                <a:lnTo>
                  <a:pt x="13535" y="46493"/>
                </a:lnTo>
                <a:lnTo>
                  <a:pt x="10194" y="45755"/>
                </a:lnTo>
                <a:lnTo>
                  <a:pt x="6144" y="44156"/>
                </a:lnTo>
                <a:lnTo>
                  <a:pt x="3275" y="42555"/>
                </a:lnTo>
                <a:lnTo>
                  <a:pt x="265" y="42937"/>
                </a:lnTo>
                <a:lnTo>
                  <a:pt x="0" y="45514"/>
                </a:lnTo>
                <a:lnTo>
                  <a:pt x="441" y="48818"/>
                </a:lnTo>
                <a:lnTo>
                  <a:pt x="3034" y="50925"/>
                </a:lnTo>
                <a:lnTo>
                  <a:pt x="6209" y="52221"/>
                </a:lnTo>
                <a:lnTo>
                  <a:pt x="8862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4" y="53312"/>
                </a:lnTo>
                <a:lnTo>
                  <a:pt x="25513" y="51940"/>
                </a:lnTo>
                <a:lnTo>
                  <a:pt x="29231" y="49593"/>
                </a:lnTo>
                <a:lnTo>
                  <a:pt x="32255" y="46608"/>
                </a:lnTo>
                <a:lnTo>
                  <a:pt x="34098" y="42696"/>
                </a:lnTo>
                <a:lnTo>
                  <a:pt x="34555" y="37972"/>
                </a:lnTo>
                <a:lnTo>
                  <a:pt x="34555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16" y="26629"/>
                </a:lnTo>
                <a:lnTo>
                  <a:pt x="25206" y="25120"/>
                </a:lnTo>
                <a:lnTo>
                  <a:pt x="22157" y="23809"/>
                </a:lnTo>
                <a:lnTo>
                  <a:pt x="19112" y="22603"/>
                </a:lnTo>
                <a:lnTo>
                  <a:pt x="16137" y="21449"/>
                </a:lnTo>
                <a:lnTo>
                  <a:pt x="12505" y="19342"/>
                </a:lnTo>
                <a:lnTo>
                  <a:pt x="10119" y="16584"/>
                </a:lnTo>
                <a:lnTo>
                  <a:pt x="9762" y="13992"/>
                </a:lnTo>
                <a:lnTo>
                  <a:pt x="10335" y="11173"/>
                </a:lnTo>
                <a:lnTo>
                  <a:pt x="12746" y="8290"/>
                </a:lnTo>
                <a:lnTo>
                  <a:pt x="16012" y="7109"/>
                </a:lnTo>
                <a:lnTo>
                  <a:pt x="18870" y="6944"/>
                </a:lnTo>
                <a:lnTo>
                  <a:pt x="22081" y="7134"/>
                </a:lnTo>
                <a:lnTo>
                  <a:pt x="25868" y="8355"/>
                </a:lnTo>
                <a:lnTo>
                  <a:pt x="29231" y="10093"/>
                </a:lnTo>
                <a:lnTo>
                  <a:pt x="32039" y="8304"/>
                </a:lnTo>
                <a:lnTo>
                  <a:pt x="31974" y="5687"/>
                </a:lnTo>
                <a:lnTo>
                  <a:pt x="30401" y="2908"/>
                </a:lnTo>
                <a:lnTo>
                  <a:pt x="27467" y="1457"/>
                </a:lnTo>
                <a:lnTo>
                  <a:pt x="24190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746063" y="213321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66"/>
                </a:lnTo>
                <a:lnTo>
                  <a:pt x="3049" y="7213"/>
                </a:lnTo>
                <a:lnTo>
                  <a:pt x="1577" y="10716"/>
                </a:lnTo>
                <a:lnTo>
                  <a:pt x="1195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18" y="37298"/>
                </a:lnTo>
                <a:lnTo>
                  <a:pt x="25477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5" y="23809"/>
                </a:lnTo>
                <a:lnTo>
                  <a:pt x="19126" y="22603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819820" y="2114589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5" y="17528"/>
                </a:moveTo>
                <a:lnTo>
                  <a:pt x="11466" y="14922"/>
                </a:lnTo>
                <a:lnTo>
                  <a:pt x="13119" y="11520"/>
                </a:lnTo>
                <a:lnTo>
                  <a:pt x="16192" y="9083"/>
                </a:lnTo>
                <a:lnTo>
                  <a:pt x="19086" y="8028"/>
                </a:lnTo>
                <a:lnTo>
                  <a:pt x="22730" y="7772"/>
                </a:lnTo>
                <a:lnTo>
                  <a:pt x="26719" y="8028"/>
                </a:lnTo>
                <a:lnTo>
                  <a:pt x="30085" y="9083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3"/>
                </a:lnTo>
                <a:lnTo>
                  <a:pt x="39229" y="9400"/>
                </a:lnTo>
                <a:lnTo>
                  <a:pt x="39138" y="6631"/>
                </a:lnTo>
                <a:lnTo>
                  <a:pt x="37717" y="4039"/>
                </a:lnTo>
                <a:lnTo>
                  <a:pt x="34833" y="2466"/>
                </a:lnTo>
                <a:lnTo>
                  <a:pt x="32205" y="1512"/>
                </a:lnTo>
                <a:lnTo>
                  <a:pt x="29321" y="688"/>
                </a:lnTo>
                <a:lnTo>
                  <a:pt x="26186" y="140"/>
                </a:lnTo>
                <a:lnTo>
                  <a:pt x="23061" y="0"/>
                </a:lnTo>
                <a:lnTo>
                  <a:pt x="20026" y="0"/>
                </a:lnTo>
                <a:lnTo>
                  <a:pt x="17193" y="421"/>
                </a:lnTo>
                <a:lnTo>
                  <a:pt x="14565" y="1231"/>
                </a:lnTo>
                <a:lnTo>
                  <a:pt x="11948" y="2044"/>
                </a:lnTo>
                <a:lnTo>
                  <a:pt x="7783" y="4777"/>
                </a:lnTo>
                <a:lnTo>
                  <a:pt x="4406" y="8268"/>
                </a:lnTo>
                <a:lnTo>
                  <a:pt x="2272" y="12852"/>
                </a:lnTo>
                <a:lnTo>
                  <a:pt x="1738" y="15469"/>
                </a:lnTo>
                <a:lnTo>
                  <a:pt x="1738" y="21262"/>
                </a:lnTo>
                <a:lnTo>
                  <a:pt x="3121" y="25758"/>
                </a:lnTo>
                <a:lnTo>
                  <a:pt x="5245" y="29592"/>
                </a:lnTo>
                <a:lnTo>
                  <a:pt x="8215" y="32627"/>
                </a:lnTo>
                <a:lnTo>
                  <a:pt x="11771" y="35064"/>
                </a:lnTo>
                <a:lnTo>
                  <a:pt x="15595" y="37199"/>
                </a:lnTo>
                <a:lnTo>
                  <a:pt x="19569" y="39053"/>
                </a:lnTo>
                <a:lnTo>
                  <a:pt x="23418" y="40831"/>
                </a:lnTo>
                <a:lnTo>
                  <a:pt x="27000" y="42711"/>
                </a:lnTo>
                <a:lnTo>
                  <a:pt x="29970" y="44844"/>
                </a:lnTo>
                <a:lnTo>
                  <a:pt x="32064" y="47487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4" y="64033"/>
                </a:lnTo>
                <a:lnTo>
                  <a:pt x="19745" y="64314"/>
                </a:lnTo>
                <a:lnTo>
                  <a:pt x="17067" y="64314"/>
                </a:lnTo>
                <a:lnTo>
                  <a:pt x="14716" y="63997"/>
                </a:lnTo>
                <a:lnTo>
                  <a:pt x="10627" y="62726"/>
                </a:lnTo>
                <a:lnTo>
                  <a:pt x="7426" y="61329"/>
                </a:lnTo>
                <a:lnTo>
                  <a:pt x="3884" y="59310"/>
                </a:lnTo>
                <a:lnTo>
                  <a:pt x="582" y="58929"/>
                </a:lnTo>
                <a:lnTo>
                  <a:pt x="0" y="61721"/>
                </a:lnTo>
                <a:lnTo>
                  <a:pt x="101" y="64529"/>
                </a:lnTo>
                <a:lnTo>
                  <a:pt x="1638" y="67284"/>
                </a:lnTo>
                <a:lnTo>
                  <a:pt x="4507" y="69052"/>
                </a:lnTo>
                <a:lnTo>
                  <a:pt x="7401" y="70218"/>
                </a:lnTo>
                <a:lnTo>
                  <a:pt x="10768" y="71287"/>
                </a:lnTo>
                <a:lnTo>
                  <a:pt x="14781" y="72086"/>
                </a:lnTo>
                <a:lnTo>
                  <a:pt x="19314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4" y="70916"/>
                </a:lnTo>
                <a:lnTo>
                  <a:pt x="31648" y="70016"/>
                </a:lnTo>
                <a:lnTo>
                  <a:pt x="36320" y="66880"/>
                </a:lnTo>
                <a:lnTo>
                  <a:pt x="40154" y="62917"/>
                </a:lnTo>
                <a:lnTo>
                  <a:pt x="41375" y="60340"/>
                </a:lnTo>
                <a:lnTo>
                  <a:pt x="42580" y="57773"/>
                </a:lnTo>
                <a:lnTo>
                  <a:pt x="43192" y="54853"/>
                </a:lnTo>
                <a:lnTo>
                  <a:pt x="43192" y="48769"/>
                </a:lnTo>
                <a:lnTo>
                  <a:pt x="42735" y="46357"/>
                </a:lnTo>
                <a:lnTo>
                  <a:pt x="40881" y="42278"/>
                </a:lnTo>
                <a:lnTo>
                  <a:pt x="38174" y="39002"/>
                </a:lnTo>
                <a:lnTo>
                  <a:pt x="34963" y="36194"/>
                </a:lnTo>
                <a:lnTo>
                  <a:pt x="31126" y="33987"/>
                </a:lnTo>
                <a:lnTo>
                  <a:pt x="27190" y="32054"/>
                </a:lnTo>
                <a:lnTo>
                  <a:pt x="23238" y="30214"/>
                </a:lnTo>
                <a:lnTo>
                  <a:pt x="19404" y="28411"/>
                </a:lnTo>
                <a:lnTo>
                  <a:pt x="16203" y="26327"/>
                </a:lnTo>
                <a:lnTo>
                  <a:pt x="13486" y="23990"/>
                </a:lnTo>
                <a:lnTo>
                  <a:pt x="11682" y="21172"/>
                </a:lnTo>
                <a:lnTo>
                  <a:pt x="11225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871736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6"/>
                </a:lnTo>
                <a:lnTo>
                  <a:pt x="9409" y="56628"/>
                </a:lnTo>
                <a:lnTo>
                  <a:pt x="10770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79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10" y="58179"/>
                </a:lnTo>
                <a:lnTo>
                  <a:pt x="21844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914997" y="213321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90" y="11328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4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9" y="4899"/>
                </a:lnTo>
                <a:lnTo>
                  <a:pt x="427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6" y="51090"/>
                </a:lnTo>
                <a:lnTo>
                  <a:pt x="42673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4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38" y="28648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4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97341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7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2"/>
                </a:lnTo>
                <a:lnTo>
                  <a:pt x="13715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035088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5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057218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45" y="53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30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118083" y="2114657"/>
            <a:ext cx="57139" cy="72162"/>
          </a:xfrm>
          <a:custGeom>
            <a:avLst/>
            <a:gdLst/>
            <a:ahLst/>
            <a:cxnLst/>
            <a:rect l="l" t="t" r="r" b="b"/>
            <a:pathLst>
              <a:path w="57139" h="72162">
                <a:moveTo>
                  <a:pt x="9094" y="62445"/>
                </a:moveTo>
                <a:lnTo>
                  <a:pt x="12042" y="65559"/>
                </a:lnTo>
                <a:lnTo>
                  <a:pt x="15646" y="67946"/>
                </a:lnTo>
                <a:lnTo>
                  <a:pt x="19916" y="69635"/>
                </a:lnTo>
                <a:lnTo>
                  <a:pt x="24182" y="71323"/>
                </a:lnTo>
                <a:lnTo>
                  <a:pt x="29034" y="72162"/>
                </a:lnTo>
                <a:lnTo>
                  <a:pt x="36234" y="72162"/>
                </a:lnTo>
                <a:lnTo>
                  <a:pt x="39827" y="71831"/>
                </a:lnTo>
                <a:lnTo>
                  <a:pt x="43423" y="71287"/>
                </a:lnTo>
                <a:lnTo>
                  <a:pt x="46965" y="70422"/>
                </a:lnTo>
                <a:lnTo>
                  <a:pt x="50356" y="69278"/>
                </a:lnTo>
                <a:lnTo>
                  <a:pt x="53381" y="68097"/>
                </a:lnTo>
                <a:lnTo>
                  <a:pt x="56160" y="66448"/>
                </a:lnTo>
                <a:lnTo>
                  <a:pt x="56974" y="63309"/>
                </a:lnTo>
                <a:lnTo>
                  <a:pt x="56974" y="36565"/>
                </a:lnTo>
                <a:lnTo>
                  <a:pt x="56276" y="33936"/>
                </a:lnTo>
                <a:lnTo>
                  <a:pt x="53672" y="32767"/>
                </a:lnTo>
                <a:lnTo>
                  <a:pt x="31356" y="32767"/>
                </a:lnTo>
                <a:lnTo>
                  <a:pt x="29819" y="33973"/>
                </a:lnTo>
                <a:lnTo>
                  <a:pt x="29517" y="36626"/>
                </a:lnTo>
                <a:lnTo>
                  <a:pt x="31356" y="40413"/>
                </a:lnTo>
                <a:lnTo>
                  <a:pt x="47638" y="40413"/>
                </a:lnTo>
                <a:lnTo>
                  <a:pt x="47638" y="60872"/>
                </a:lnTo>
                <a:lnTo>
                  <a:pt x="43649" y="62701"/>
                </a:lnTo>
                <a:lnTo>
                  <a:pt x="39208" y="63756"/>
                </a:lnTo>
                <a:lnTo>
                  <a:pt x="34837" y="64021"/>
                </a:lnTo>
                <a:lnTo>
                  <a:pt x="31179" y="64021"/>
                </a:lnTo>
                <a:lnTo>
                  <a:pt x="27828" y="63411"/>
                </a:lnTo>
                <a:lnTo>
                  <a:pt x="24764" y="62169"/>
                </a:lnTo>
                <a:lnTo>
                  <a:pt x="21719" y="60948"/>
                </a:lnTo>
                <a:lnTo>
                  <a:pt x="19076" y="59133"/>
                </a:lnTo>
                <a:lnTo>
                  <a:pt x="14671" y="54356"/>
                </a:lnTo>
                <a:lnTo>
                  <a:pt x="12942" y="51437"/>
                </a:lnTo>
                <a:lnTo>
                  <a:pt x="11696" y="47955"/>
                </a:lnTo>
                <a:lnTo>
                  <a:pt x="10440" y="44489"/>
                </a:lnTo>
                <a:lnTo>
                  <a:pt x="9817" y="40500"/>
                </a:lnTo>
                <a:lnTo>
                  <a:pt x="9817" y="32004"/>
                </a:lnTo>
                <a:lnTo>
                  <a:pt x="10389" y="28271"/>
                </a:lnTo>
                <a:lnTo>
                  <a:pt x="11531" y="24843"/>
                </a:lnTo>
                <a:lnTo>
                  <a:pt x="12675" y="21402"/>
                </a:lnTo>
                <a:lnTo>
                  <a:pt x="14302" y="18442"/>
                </a:lnTo>
                <a:lnTo>
                  <a:pt x="18580" y="13449"/>
                </a:lnTo>
                <a:lnTo>
                  <a:pt x="21186" y="11494"/>
                </a:lnTo>
                <a:lnTo>
                  <a:pt x="24257" y="10083"/>
                </a:lnTo>
                <a:lnTo>
                  <a:pt x="27331" y="8676"/>
                </a:lnTo>
                <a:lnTo>
                  <a:pt x="30798" y="7978"/>
                </a:lnTo>
                <a:lnTo>
                  <a:pt x="37937" y="7978"/>
                </a:lnTo>
                <a:lnTo>
                  <a:pt x="40741" y="8305"/>
                </a:lnTo>
                <a:lnTo>
                  <a:pt x="43117" y="9004"/>
                </a:lnTo>
                <a:lnTo>
                  <a:pt x="47513" y="10454"/>
                </a:lnTo>
                <a:lnTo>
                  <a:pt x="50915" y="12118"/>
                </a:lnTo>
                <a:lnTo>
                  <a:pt x="54296" y="14249"/>
                </a:lnTo>
                <a:lnTo>
                  <a:pt x="56847" y="13298"/>
                </a:lnTo>
                <a:lnTo>
                  <a:pt x="57139" y="10515"/>
                </a:lnTo>
                <a:lnTo>
                  <a:pt x="57139" y="9359"/>
                </a:lnTo>
                <a:lnTo>
                  <a:pt x="55893" y="6235"/>
                </a:lnTo>
                <a:lnTo>
                  <a:pt x="53317" y="4420"/>
                </a:lnTo>
                <a:lnTo>
                  <a:pt x="50523" y="2984"/>
                </a:lnTo>
                <a:lnTo>
                  <a:pt x="46875" y="1728"/>
                </a:lnTo>
                <a:lnTo>
                  <a:pt x="42433" y="698"/>
                </a:lnTo>
                <a:lnTo>
                  <a:pt x="37566" y="0"/>
                </a:lnTo>
                <a:lnTo>
                  <a:pt x="29682" y="0"/>
                </a:lnTo>
                <a:lnTo>
                  <a:pt x="24930" y="863"/>
                </a:lnTo>
                <a:lnTo>
                  <a:pt x="20650" y="2631"/>
                </a:lnTo>
                <a:lnTo>
                  <a:pt x="16358" y="4381"/>
                </a:lnTo>
                <a:lnTo>
                  <a:pt x="12691" y="6847"/>
                </a:lnTo>
                <a:lnTo>
                  <a:pt x="9641" y="10033"/>
                </a:lnTo>
                <a:lnTo>
                  <a:pt x="6581" y="13223"/>
                </a:lnTo>
                <a:lnTo>
                  <a:pt x="4204" y="17071"/>
                </a:lnTo>
                <a:lnTo>
                  <a:pt x="2527" y="21592"/>
                </a:lnTo>
                <a:lnTo>
                  <a:pt x="839" y="26125"/>
                </a:lnTo>
                <a:lnTo>
                  <a:pt x="0" y="31154"/>
                </a:lnTo>
                <a:lnTo>
                  <a:pt x="0" y="42076"/>
                </a:lnTo>
                <a:lnTo>
                  <a:pt x="774" y="46926"/>
                </a:lnTo>
                <a:lnTo>
                  <a:pt x="2336" y="51271"/>
                </a:lnTo>
                <a:lnTo>
                  <a:pt x="3888" y="55613"/>
                </a:lnTo>
                <a:lnTo>
                  <a:pt x="6149" y="59335"/>
                </a:lnTo>
                <a:lnTo>
                  <a:pt x="9094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195501" y="2115626"/>
            <a:ext cx="46826" cy="70548"/>
          </a:xfrm>
          <a:custGeom>
            <a:avLst/>
            <a:gdLst/>
            <a:ahLst/>
            <a:cxnLst/>
            <a:rect l="l" t="t" r="r" b="b"/>
            <a:pathLst>
              <a:path w="46826" h="70548">
                <a:moveTo>
                  <a:pt x="45631" y="64832"/>
                </a:moveTo>
                <a:lnTo>
                  <a:pt x="39344" y="49377"/>
                </a:lnTo>
                <a:lnTo>
                  <a:pt x="38621" y="47613"/>
                </a:lnTo>
                <a:lnTo>
                  <a:pt x="37174" y="44613"/>
                </a:lnTo>
                <a:lnTo>
                  <a:pt x="34874" y="40869"/>
                </a:lnTo>
                <a:lnTo>
                  <a:pt x="32231" y="38061"/>
                </a:lnTo>
                <a:lnTo>
                  <a:pt x="31154" y="35420"/>
                </a:lnTo>
                <a:lnTo>
                  <a:pt x="31939" y="24206"/>
                </a:lnTo>
                <a:lnTo>
                  <a:pt x="29311" y="27979"/>
                </a:lnTo>
                <a:lnTo>
                  <a:pt x="26619" y="29869"/>
                </a:lnTo>
                <a:lnTo>
                  <a:pt x="23036" y="31064"/>
                </a:lnTo>
                <a:lnTo>
                  <a:pt x="18454" y="31370"/>
                </a:lnTo>
                <a:lnTo>
                  <a:pt x="9335" y="31370"/>
                </a:lnTo>
                <a:lnTo>
                  <a:pt x="9335" y="7707"/>
                </a:lnTo>
                <a:lnTo>
                  <a:pt x="18403" y="0"/>
                </a:lnTo>
                <a:lnTo>
                  <a:pt x="3482" y="0"/>
                </a:lnTo>
                <a:lnTo>
                  <a:pt x="1116" y="838"/>
                </a:lnTo>
                <a:lnTo>
                  <a:pt x="0" y="3808"/>
                </a:lnTo>
                <a:lnTo>
                  <a:pt x="0" y="68809"/>
                </a:lnTo>
                <a:lnTo>
                  <a:pt x="979" y="70077"/>
                </a:lnTo>
                <a:lnTo>
                  <a:pt x="3773" y="70548"/>
                </a:lnTo>
                <a:lnTo>
                  <a:pt x="6325" y="70498"/>
                </a:lnTo>
                <a:lnTo>
                  <a:pt x="9335" y="68809"/>
                </a:lnTo>
                <a:lnTo>
                  <a:pt x="9335" y="38901"/>
                </a:lnTo>
                <a:lnTo>
                  <a:pt x="17716" y="38901"/>
                </a:lnTo>
                <a:lnTo>
                  <a:pt x="21056" y="39851"/>
                </a:lnTo>
                <a:lnTo>
                  <a:pt x="23901" y="41377"/>
                </a:lnTo>
                <a:lnTo>
                  <a:pt x="27101" y="45010"/>
                </a:lnTo>
                <a:lnTo>
                  <a:pt x="28738" y="48157"/>
                </a:lnTo>
                <a:lnTo>
                  <a:pt x="30276" y="51763"/>
                </a:lnTo>
                <a:lnTo>
                  <a:pt x="36742" y="68313"/>
                </a:lnTo>
                <a:lnTo>
                  <a:pt x="38100" y="70077"/>
                </a:lnTo>
                <a:lnTo>
                  <a:pt x="40892" y="70548"/>
                </a:lnTo>
                <a:lnTo>
                  <a:pt x="43790" y="70509"/>
                </a:lnTo>
                <a:lnTo>
                  <a:pt x="46826" y="68809"/>
                </a:lnTo>
                <a:lnTo>
                  <a:pt x="46610" y="67575"/>
                </a:lnTo>
                <a:lnTo>
                  <a:pt x="45631" y="64832"/>
                </a:lnTo>
                <a:close/>
              </a:path>
              <a:path w="46826" h="70548">
                <a:moveTo>
                  <a:pt x="25057" y="330"/>
                </a:moveTo>
                <a:lnTo>
                  <a:pt x="21640" y="49"/>
                </a:lnTo>
                <a:lnTo>
                  <a:pt x="18403" y="0"/>
                </a:lnTo>
                <a:lnTo>
                  <a:pt x="9335" y="7707"/>
                </a:lnTo>
                <a:lnTo>
                  <a:pt x="19051" y="7707"/>
                </a:lnTo>
                <a:lnTo>
                  <a:pt x="21680" y="7872"/>
                </a:lnTo>
                <a:lnTo>
                  <a:pt x="24753" y="8408"/>
                </a:lnTo>
                <a:lnTo>
                  <a:pt x="27633" y="9244"/>
                </a:lnTo>
                <a:lnTo>
                  <a:pt x="30938" y="12509"/>
                </a:lnTo>
                <a:lnTo>
                  <a:pt x="32778" y="16724"/>
                </a:lnTo>
                <a:lnTo>
                  <a:pt x="32778" y="21182"/>
                </a:lnTo>
                <a:lnTo>
                  <a:pt x="31939" y="24206"/>
                </a:lnTo>
                <a:lnTo>
                  <a:pt x="31154" y="35420"/>
                </a:lnTo>
                <a:lnTo>
                  <a:pt x="34672" y="33489"/>
                </a:lnTo>
                <a:lnTo>
                  <a:pt x="37772" y="31189"/>
                </a:lnTo>
                <a:lnTo>
                  <a:pt x="40158" y="28334"/>
                </a:lnTo>
                <a:lnTo>
                  <a:pt x="41706" y="24828"/>
                </a:lnTo>
                <a:lnTo>
                  <a:pt x="42660" y="20854"/>
                </a:lnTo>
                <a:lnTo>
                  <a:pt x="42660" y="16076"/>
                </a:lnTo>
                <a:lnTo>
                  <a:pt x="41591" y="11850"/>
                </a:lnTo>
                <a:lnTo>
                  <a:pt x="39827" y="8078"/>
                </a:lnTo>
                <a:lnTo>
                  <a:pt x="37009" y="4953"/>
                </a:lnTo>
                <a:lnTo>
                  <a:pt x="33185" y="2667"/>
                </a:lnTo>
                <a:lnTo>
                  <a:pt x="28703" y="902"/>
                </a:lnTo>
                <a:lnTo>
                  <a:pt x="25995" y="431"/>
                </a:lnTo>
                <a:lnTo>
                  <a:pt x="25057" y="3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259009" y="2115623"/>
            <a:ext cx="43131" cy="70548"/>
          </a:xfrm>
          <a:custGeom>
            <a:avLst/>
            <a:gdLst/>
            <a:ahLst/>
            <a:cxnLst/>
            <a:rect l="l" t="t" r="r" b="b"/>
            <a:pathLst>
              <a:path w="43131" h="70548">
                <a:moveTo>
                  <a:pt x="3683" y="0"/>
                </a:moveTo>
                <a:lnTo>
                  <a:pt x="1131" y="939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59" y="70548"/>
                </a:lnTo>
                <a:lnTo>
                  <a:pt x="6325" y="70495"/>
                </a:lnTo>
                <a:lnTo>
                  <a:pt x="9335" y="68806"/>
                </a:lnTo>
                <a:lnTo>
                  <a:pt x="9335" y="43520"/>
                </a:lnTo>
                <a:lnTo>
                  <a:pt x="21643" y="43520"/>
                </a:lnTo>
                <a:lnTo>
                  <a:pt x="25377" y="42976"/>
                </a:lnTo>
                <a:lnTo>
                  <a:pt x="24765" y="34798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21" y="0"/>
                </a:lnTo>
                <a:lnTo>
                  <a:pt x="3683" y="0"/>
                </a:lnTo>
                <a:close/>
              </a:path>
              <a:path w="43131" h="70548">
                <a:moveTo>
                  <a:pt x="34279" y="39268"/>
                </a:moveTo>
                <a:lnTo>
                  <a:pt x="36436" y="37284"/>
                </a:lnTo>
                <a:lnTo>
                  <a:pt x="40233" y="32893"/>
                </a:lnTo>
                <a:lnTo>
                  <a:pt x="41389" y="30059"/>
                </a:lnTo>
                <a:lnTo>
                  <a:pt x="42560" y="27251"/>
                </a:lnTo>
                <a:lnTo>
                  <a:pt x="43131" y="24076"/>
                </a:lnTo>
                <a:lnTo>
                  <a:pt x="43131" y="17931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1"/>
                </a:lnTo>
                <a:lnTo>
                  <a:pt x="35802" y="4481"/>
                </a:lnTo>
                <a:lnTo>
                  <a:pt x="31852" y="2209"/>
                </a:lnTo>
                <a:lnTo>
                  <a:pt x="28018" y="1000"/>
                </a:lnTo>
                <a:lnTo>
                  <a:pt x="24472" y="327"/>
                </a:lnTo>
                <a:lnTo>
                  <a:pt x="21694" y="74"/>
                </a:lnTo>
                <a:lnTo>
                  <a:pt x="18721" y="0"/>
                </a:lnTo>
                <a:lnTo>
                  <a:pt x="9335" y="7721"/>
                </a:lnTo>
                <a:lnTo>
                  <a:pt x="19549" y="7721"/>
                </a:lnTo>
                <a:lnTo>
                  <a:pt x="22860" y="8088"/>
                </a:lnTo>
                <a:lnTo>
                  <a:pt x="26175" y="8938"/>
                </a:lnTo>
                <a:lnTo>
                  <a:pt x="29325" y="10817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28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5" y="34798"/>
                </a:lnTo>
                <a:lnTo>
                  <a:pt x="25377" y="42976"/>
                </a:lnTo>
                <a:lnTo>
                  <a:pt x="28512" y="41896"/>
                </a:lnTo>
                <a:lnTo>
                  <a:pt x="31636" y="40802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312501" y="2173687"/>
            <a:ext cx="17626" cy="27863"/>
          </a:xfrm>
          <a:custGeom>
            <a:avLst/>
            <a:gdLst/>
            <a:ahLst/>
            <a:cxnLst/>
            <a:rect l="l" t="t" r="r" b="b"/>
            <a:pathLst>
              <a:path w="17626" h="27863">
                <a:moveTo>
                  <a:pt x="17626" y="4395"/>
                </a:moveTo>
                <a:lnTo>
                  <a:pt x="17626" y="3416"/>
                </a:lnTo>
                <a:lnTo>
                  <a:pt x="15988" y="471"/>
                </a:lnTo>
                <a:lnTo>
                  <a:pt x="13370" y="0"/>
                </a:lnTo>
                <a:lnTo>
                  <a:pt x="10742" y="53"/>
                </a:lnTo>
                <a:lnTo>
                  <a:pt x="7707" y="1487"/>
                </a:lnTo>
                <a:lnTo>
                  <a:pt x="7211" y="4395"/>
                </a:lnTo>
                <a:lnTo>
                  <a:pt x="7211" y="11343"/>
                </a:lnTo>
                <a:lnTo>
                  <a:pt x="0" y="26264"/>
                </a:lnTo>
                <a:lnTo>
                  <a:pt x="1408" y="27863"/>
                </a:lnTo>
                <a:lnTo>
                  <a:pt x="4251" y="27812"/>
                </a:lnTo>
                <a:lnTo>
                  <a:pt x="6934" y="26366"/>
                </a:lnTo>
                <a:lnTo>
                  <a:pt x="14375" y="15203"/>
                </a:lnTo>
                <a:lnTo>
                  <a:pt x="15505" y="13423"/>
                </a:lnTo>
                <a:lnTo>
                  <a:pt x="16927" y="10148"/>
                </a:lnTo>
                <a:lnTo>
                  <a:pt x="17459" y="7480"/>
                </a:lnTo>
                <a:lnTo>
                  <a:pt x="17626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1712534" y="2249625"/>
            <a:ext cx="36897" cy="70524"/>
          </a:xfrm>
          <a:custGeom>
            <a:avLst/>
            <a:gdLst/>
            <a:ahLst/>
            <a:cxnLst/>
            <a:rect l="l" t="t" r="r" b="b"/>
            <a:pathLst>
              <a:path w="36897" h="70524">
                <a:moveTo>
                  <a:pt x="9335" y="7912"/>
                </a:moveTo>
                <a:lnTo>
                  <a:pt x="35053" y="7912"/>
                </a:lnTo>
                <a:lnTo>
                  <a:pt x="36591" y="6706"/>
                </a:lnTo>
                <a:lnTo>
                  <a:pt x="36897" y="3999"/>
                </a:lnTo>
                <a:lnTo>
                  <a:pt x="36856" y="2703"/>
                </a:lnTo>
                <a:lnTo>
                  <a:pt x="35053" y="0"/>
                </a:lnTo>
                <a:lnTo>
                  <a:pt x="3467" y="0"/>
                </a:lnTo>
                <a:lnTo>
                  <a:pt x="1106" y="824"/>
                </a:lnTo>
                <a:lnTo>
                  <a:pt x="0" y="3783"/>
                </a:lnTo>
                <a:lnTo>
                  <a:pt x="0" y="68795"/>
                </a:lnTo>
                <a:lnTo>
                  <a:pt x="979" y="70067"/>
                </a:lnTo>
                <a:lnTo>
                  <a:pt x="3798" y="70524"/>
                </a:lnTo>
                <a:lnTo>
                  <a:pt x="6365" y="70473"/>
                </a:lnTo>
                <a:lnTo>
                  <a:pt x="9335" y="68795"/>
                </a:lnTo>
                <a:lnTo>
                  <a:pt x="9335" y="39549"/>
                </a:lnTo>
                <a:lnTo>
                  <a:pt x="33642" y="39549"/>
                </a:lnTo>
                <a:lnTo>
                  <a:pt x="35308" y="37896"/>
                </a:lnTo>
                <a:lnTo>
                  <a:pt x="35485" y="34886"/>
                </a:lnTo>
                <a:lnTo>
                  <a:pt x="33642" y="31788"/>
                </a:lnTo>
                <a:lnTo>
                  <a:pt x="9335" y="31788"/>
                </a:lnTo>
                <a:lnTo>
                  <a:pt x="9335" y="7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1763960" y="2249622"/>
            <a:ext cx="46824" cy="70534"/>
          </a:xfrm>
          <a:custGeom>
            <a:avLst/>
            <a:gdLst/>
            <a:ahLst/>
            <a:cxnLst/>
            <a:rect l="l" t="t" r="r" b="b"/>
            <a:pathLst>
              <a:path w="46824" h="70534">
                <a:moveTo>
                  <a:pt x="45633" y="64832"/>
                </a:moveTo>
                <a:lnTo>
                  <a:pt x="39344" y="49363"/>
                </a:lnTo>
                <a:lnTo>
                  <a:pt x="38620" y="47599"/>
                </a:lnTo>
                <a:lnTo>
                  <a:pt x="37174" y="44603"/>
                </a:lnTo>
                <a:lnTo>
                  <a:pt x="34862" y="40855"/>
                </a:lnTo>
                <a:lnTo>
                  <a:pt x="32235" y="38063"/>
                </a:lnTo>
                <a:lnTo>
                  <a:pt x="31154" y="35406"/>
                </a:lnTo>
                <a:lnTo>
                  <a:pt x="31943" y="24192"/>
                </a:lnTo>
                <a:lnTo>
                  <a:pt x="29311" y="27965"/>
                </a:lnTo>
                <a:lnTo>
                  <a:pt x="26621" y="29858"/>
                </a:lnTo>
                <a:lnTo>
                  <a:pt x="23040" y="31050"/>
                </a:lnTo>
                <a:lnTo>
                  <a:pt x="18454" y="31356"/>
                </a:lnTo>
                <a:lnTo>
                  <a:pt x="9334" y="31356"/>
                </a:lnTo>
                <a:lnTo>
                  <a:pt x="9334" y="7696"/>
                </a:lnTo>
                <a:lnTo>
                  <a:pt x="18403" y="0"/>
                </a:lnTo>
                <a:lnTo>
                  <a:pt x="3481" y="0"/>
                </a:lnTo>
                <a:lnTo>
                  <a:pt x="1120" y="824"/>
                </a:lnTo>
                <a:lnTo>
                  <a:pt x="0" y="3798"/>
                </a:lnTo>
                <a:lnTo>
                  <a:pt x="0" y="68795"/>
                </a:lnTo>
                <a:lnTo>
                  <a:pt x="979" y="70067"/>
                </a:lnTo>
                <a:lnTo>
                  <a:pt x="3773" y="70534"/>
                </a:lnTo>
                <a:lnTo>
                  <a:pt x="6325" y="70485"/>
                </a:lnTo>
                <a:lnTo>
                  <a:pt x="9334" y="68795"/>
                </a:lnTo>
                <a:lnTo>
                  <a:pt x="9334" y="38887"/>
                </a:lnTo>
                <a:lnTo>
                  <a:pt x="17705" y="38887"/>
                </a:lnTo>
                <a:lnTo>
                  <a:pt x="21056" y="39841"/>
                </a:lnTo>
                <a:lnTo>
                  <a:pt x="23903" y="41375"/>
                </a:lnTo>
                <a:lnTo>
                  <a:pt x="27104" y="45007"/>
                </a:lnTo>
                <a:lnTo>
                  <a:pt x="28742" y="48146"/>
                </a:lnTo>
                <a:lnTo>
                  <a:pt x="30279" y="51753"/>
                </a:lnTo>
                <a:lnTo>
                  <a:pt x="36742" y="68313"/>
                </a:lnTo>
                <a:lnTo>
                  <a:pt x="38102" y="70067"/>
                </a:lnTo>
                <a:lnTo>
                  <a:pt x="40896" y="70534"/>
                </a:lnTo>
                <a:lnTo>
                  <a:pt x="43790" y="70498"/>
                </a:lnTo>
                <a:lnTo>
                  <a:pt x="46824" y="68795"/>
                </a:lnTo>
                <a:lnTo>
                  <a:pt x="46609" y="67575"/>
                </a:lnTo>
                <a:lnTo>
                  <a:pt x="45633" y="64832"/>
                </a:lnTo>
                <a:close/>
              </a:path>
              <a:path w="46824" h="70534">
                <a:moveTo>
                  <a:pt x="25059" y="316"/>
                </a:moveTo>
                <a:lnTo>
                  <a:pt x="21643" y="39"/>
                </a:lnTo>
                <a:lnTo>
                  <a:pt x="18403" y="0"/>
                </a:lnTo>
                <a:lnTo>
                  <a:pt x="9334" y="7696"/>
                </a:lnTo>
                <a:lnTo>
                  <a:pt x="19051" y="7696"/>
                </a:lnTo>
                <a:lnTo>
                  <a:pt x="21678" y="7862"/>
                </a:lnTo>
                <a:lnTo>
                  <a:pt x="24753" y="8406"/>
                </a:lnTo>
                <a:lnTo>
                  <a:pt x="27637" y="9234"/>
                </a:lnTo>
                <a:lnTo>
                  <a:pt x="30938" y="12495"/>
                </a:lnTo>
                <a:lnTo>
                  <a:pt x="32781" y="16725"/>
                </a:lnTo>
                <a:lnTo>
                  <a:pt x="32781" y="21172"/>
                </a:lnTo>
                <a:lnTo>
                  <a:pt x="31943" y="24192"/>
                </a:lnTo>
                <a:lnTo>
                  <a:pt x="31154" y="35406"/>
                </a:lnTo>
                <a:lnTo>
                  <a:pt x="34672" y="33475"/>
                </a:lnTo>
                <a:lnTo>
                  <a:pt x="37771" y="31179"/>
                </a:lnTo>
                <a:lnTo>
                  <a:pt x="40158" y="28320"/>
                </a:lnTo>
                <a:lnTo>
                  <a:pt x="41709" y="24814"/>
                </a:lnTo>
                <a:lnTo>
                  <a:pt x="42660" y="20840"/>
                </a:lnTo>
                <a:lnTo>
                  <a:pt x="42660" y="16066"/>
                </a:lnTo>
                <a:lnTo>
                  <a:pt x="41595" y="11847"/>
                </a:lnTo>
                <a:lnTo>
                  <a:pt x="39827" y="8064"/>
                </a:lnTo>
                <a:lnTo>
                  <a:pt x="37007" y="4939"/>
                </a:lnTo>
                <a:lnTo>
                  <a:pt x="33185" y="2653"/>
                </a:lnTo>
                <a:lnTo>
                  <a:pt x="28703" y="888"/>
                </a:lnTo>
                <a:lnTo>
                  <a:pt x="25999" y="431"/>
                </a:lnTo>
                <a:lnTo>
                  <a:pt x="25059" y="3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1824926" y="2249618"/>
            <a:ext cx="43131" cy="70534"/>
          </a:xfrm>
          <a:custGeom>
            <a:avLst/>
            <a:gdLst/>
            <a:ahLst/>
            <a:cxnLst/>
            <a:rect l="l" t="t" r="r" b="b"/>
            <a:pathLst>
              <a:path w="43131" h="70534">
                <a:moveTo>
                  <a:pt x="3683" y="0"/>
                </a:moveTo>
                <a:lnTo>
                  <a:pt x="1144" y="925"/>
                </a:lnTo>
                <a:lnTo>
                  <a:pt x="0" y="4010"/>
                </a:lnTo>
                <a:lnTo>
                  <a:pt x="0" y="68795"/>
                </a:lnTo>
                <a:lnTo>
                  <a:pt x="979" y="70077"/>
                </a:lnTo>
                <a:lnTo>
                  <a:pt x="3761" y="70534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53" y="43510"/>
                </a:lnTo>
                <a:lnTo>
                  <a:pt x="25375" y="42976"/>
                </a:lnTo>
                <a:lnTo>
                  <a:pt x="24767" y="34784"/>
                </a:lnTo>
                <a:lnTo>
                  <a:pt x="20562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31" h="70534">
                <a:moveTo>
                  <a:pt x="34278" y="39265"/>
                </a:moveTo>
                <a:lnTo>
                  <a:pt x="36438" y="37274"/>
                </a:lnTo>
                <a:lnTo>
                  <a:pt x="40233" y="32879"/>
                </a:lnTo>
                <a:lnTo>
                  <a:pt x="41403" y="30045"/>
                </a:lnTo>
                <a:lnTo>
                  <a:pt x="42558" y="27241"/>
                </a:lnTo>
                <a:lnTo>
                  <a:pt x="43131" y="24076"/>
                </a:lnTo>
                <a:lnTo>
                  <a:pt x="43131" y="17917"/>
                </a:lnTo>
                <a:lnTo>
                  <a:pt x="42760" y="15505"/>
                </a:lnTo>
                <a:lnTo>
                  <a:pt x="41277" y="11123"/>
                </a:lnTo>
                <a:lnTo>
                  <a:pt x="38850" y="7542"/>
                </a:lnTo>
                <a:lnTo>
                  <a:pt x="35801" y="4467"/>
                </a:lnTo>
                <a:lnTo>
                  <a:pt x="31852" y="2195"/>
                </a:lnTo>
                <a:lnTo>
                  <a:pt x="28018" y="990"/>
                </a:lnTo>
                <a:lnTo>
                  <a:pt x="24472" y="317"/>
                </a:lnTo>
                <a:lnTo>
                  <a:pt x="21692" y="60"/>
                </a:lnTo>
                <a:lnTo>
                  <a:pt x="18719" y="0"/>
                </a:lnTo>
                <a:lnTo>
                  <a:pt x="9334" y="7707"/>
                </a:lnTo>
                <a:lnTo>
                  <a:pt x="19547" y="7707"/>
                </a:lnTo>
                <a:lnTo>
                  <a:pt x="22873" y="8074"/>
                </a:lnTo>
                <a:lnTo>
                  <a:pt x="26175" y="8928"/>
                </a:lnTo>
                <a:lnTo>
                  <a:pt x="29325" y="10817"/>
                </a:lnTo>
                <a:lnTo>
                  <a:pt x="31711" y="14159"/>
                </a:lnTo>
                <a:lnTo>
                  <a:pt x="33314" y="18464"/>
                </a:lnTo>
                <a:lnTo>
                  <a:pt x="33314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5"/>
                </a:lnTo>
                <a:lnTo>
                  <a:pt x="24767" y="34784"/>
                </a:lnTo>
                <a:lnTo>
                  <a:pt x="25375" y="42976"/>
                </a:lnTo>
                <a:lnTo>
                  <a:pt x="28511" y="41882"/>
                </a:lnTo>
                <a:lnTo>
                  <a:pt x="31636" y="40802"/>
                </a:lnTo>
                <a:lnTo>
                  <a:pt x="34278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1875870" y="230767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1" y="467"/>
                </a:lnTo>
                <a:lnTo>
                  <a:pt x="13384" y="0"/>
                </a:lnTo>
                <a:lnTo>
                  <a:pt x="10742" y="49"/>
                </a:lnTo>
                <a:lnTo>
                  <a:pt x="7721" y="1485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1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26" y="10144"/>
                </a:lnTo>
                <a:lnTo>
                  <a:pt x="17473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1936051" y="2249618"/>
            <a:ext cx="43131" cy="70534"/>
          </a:xfrm>
          <a:custGeom>
            <a:avLst/>
            <a:gdLst/>
            <a:ahLst/>
            <a:cxnLst/>
            <a:rect l="l" t="t" r="r" b="b"/>
            <a:pathLst>
              <a:path w="43131" h="70534">
                <a:moveTo>
                  <a:pt x="3685" y="0"/>
                </a:moveTo>
                <a:lnTo>
                  <a:pt x="1144" y="925"/>
                </a:lnTo>
                <a:lnTo>
                  <a:pt x="0" y="4010"/>
                </a:lnTo>
                <a:lnTo>
                  <a:pt x="0" y="68795"/>
                </a:lnTo>
                <a:lnTo>
                  <a:pt x="979" y="70077"/>
                </a:lnTo>
                <a:lnTo>
                  <a:pt x="3761" y="70534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53" y="43510"/>
                </a:lnTo>
                <a:lnTo>
                  <a:pt x="25375" y="42976"/>
                </a:lnTo>
                <a:lnTo>
                  <a:pt x="24767" y="34784"/>
                </a:lnTo>
                <a:lnTo>
                  <a:pt x="20562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5" y="0"/>
                </a:lnTo>
                <a:close/>
              </a:path>
              <a:path w="43131" h="70534">
                <a:moveTo>
                  <a:pt x="34278" y="39265"/>
                </a:moveTo>
                <a:lnTo>
                  <a:pt x="36438" y="37274"/>
                </a:lnTo>
                <a:lnTo>
                  <a:pt x="40233" y="32879"/>
                </a:lnTo>
                <a:lnTo>
                  <a:pt x="41403" y="30045"/>
                </a:lnTo>
                <a:lnTo>
                  <a:pt x="42558" y="27241"/>
                </a:lnTo>
                <a:lnTo>
                  <a:pt x="43131" y="24076"/>
                </a:lnTo>
                <a:lnTo>
                  <a:pt x="43131" y="17917"/>
                </a:lnTo>
                <a:lnTo>
                  <a:pt x="42764" y="15505"/>
                </a:lnTo>
                <a:lnTo>
                  <a:pt x="41277" y="11123"/>
                </a:lnTo>
                <a:lnTo>
                  <a:pt x="38850" y="7542"/>
                </a:lnTo>
                <a:lnTo>
                  <a:pt x="35801" y="4467"/>
                </a:lnTo>
                <a:lnTo>
                  <a:pt x="31852" y="2195"/>
                </a:lnTo>
                <a:lnTo>
                  <a:pt x="28018" y="990"/>
                </a:lnTo>
                <a:lnTo>
                  <a:pt x="24476" y="317"/>
                </a:lnTo>
                <a:lnTo>
                  <a:pt x="21692" y="60"/>
                </a:lnTo>
                <a:lnTo>
                  <a:pt x="18719" y="0"/>
                </a:lnTo>
                <a:lnTo>
                  <a:pt x="9334" y="7707"/>
                </a:lnTo>
                <a:lnTo>
                  <a:pt x="19547" y="7707"/>
                </a:lnTo>
                <a:lnTo>
                  <a:pt x="22873" y="8074"/>
                </a:lnTo>
                <a:lnTo>
                  <a:pt x="26174" y="8928"/>
                </a:lnTo>
                <a:lnTo>
                  <a:pt x="29325" y="10817"/>
                </a:lnTo>
                <a:lnTo>
                  <a:pt x="31711" y="14159"/>
                </a:lnTo>
                <a:lnTo>
                  <a:pt x="33314" y="18464"/>
                </a:lnTo>
                <a:lnTo>
                  <a:pt x="33314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5"/>
                </a:lnTo>
                <a:lnTo>
                  <a:pt x="24767" y="34784"/>
                </a:lnTo>
                <a:lnTo>
                  <a:pt x="25375" y="42976"/>
                </a:lnTo>
                <a:lnTo>
                  <a:pt x="28511" y="41882"/>
                </a:lnTo>
                <a:lnTo>
                  <a:pt x="31636" y="40802"/>
                </a:lnTo>
                <a:lnTo>
                  <a:pt x="34278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1986516" y="2249280"/>
            <a:ext cx="58888" cy="70815"/>
          </a:xfrm>
          <a:custGeom>
            <a:avLst/>
            <a:gdLst/>
            <a:ahLst/>
            <a:cxnLst/>
            <a:rect l="l" t="t" r="r" b="b"/>
            <a:pathLst>
              <a:path w="58888" h="70815">
                <a:moveTo>
                  <a:pt x="316" y="3632"/>
                </a:moveTo>
                <a:lnTo>
                  <a:pt x="23266" y="68860"/>
                </a:lnTo>
                <a:lnTo>
                  <a:pt x="24357" y="70257"/>
                </a:lnTo>
                <a:lnTo>
                  <a:pt x="26984" y="70815"/>
                </a:lnTo>
                <a:lnTo>
                  <a:pt x="33018" y="70738"/>
                </a:lnTo>
                <a:lnTo>
                  <a:pt x="35697" y="68925"/>
                </a:lnTo>
                <a:lnTo>
                  <a:pt x="58596" y="3696"/>
                </a:lnTo>
                <a:lnTo>
                  <a:pt x="58888" y="2908"/>
                </a:lnTo>
                <a:lnTo>
                  <a:pt x="57517" y="139"/>
                </a:lnTo>
                <a:lnTo>
                  <a:pt x="54848" y="0"/>
                </a:lnTo>
                <a:lnTo>
                  <a:pt x="52246" y="90"/>
                </a:lnTo>
                <a:lnTo>
                  <a:pt x="49593" y="1968"/>
                </a:lnTo>
                <a:lnTo>
                  <a:pt x="29994" y="60937"/>
                </a:lnTo>
                <a:lnTo>
                  <a:pt x="9817" y="1856"/>
                </a:lnTo>
                <a:lnTo>
                  <a:pt x="8622" y="396"/>
                </a:lnTo>
                <a:lnTo>
                  <a:pt x="5842" y="0"/>
                </a:lnTo>
                <a:lnTo>
                  <a:pt x="2613" y="39"/>
                </a:lnTo>
                <a:lnTo>
                  <a:pt x="0" y="863"/>
                </a:lnTo>
                <a:lnTo>
                  <a:pt x="316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2053263" y="2248758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64"/>
                </a:moveTo>
                <a:lnTo>
                  <a:pt x="0" y="42555"/>
                </a:lnTo>
                <a:lnTo>
                  <a:pt x="698" y="47584"/>
                </a:lnTo>
                <a:lnTo>
                  <a:pt x="2095" y="51940"/>
                </a:lnTo>
                <a:lnTo>
                  <a:pt x="3481" y="56296"/>
                </a:lnTo>
                <a:lnTo>
                  <a:pt x="5474" y="59954"/>
                </a:lnTo>
                <a:lnTo>
                  <a:pt x="8064" y="62938"/>
                </a:lnTo>
                <a:lnTo>
                  <a:pt x="10641" y="65897"/>
                </a:lnTo>
                <a:lnTo>
                  <a:pt x="13780" y="68148"/>
                </a:lnTo>
                <a:lnTo>
                  <a:pt x="17449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4" y="71207"/>
                </a:lnTo>
                <a:lnTo>
                  <a:pt x="41288" y="70116"/>
                </a:lnTo>
                <a:lnTo>
                  <a:pt x="44715" y="68705"/>
                </a:lnTo>
                <a:lnTo>
                  <a:pt x="48477" y="66509"/>
                </a:lnTo>
                <a:lnTo>
                  <a:pt x="50709" y="63802"/>
                </a:lnTo>
                <a:lnTo>
                  <a:pt x="50954" y="61135"/>
                </a:lnTo>
                <a:lnTo>
                  <a:pt x="50813" y="58531"/>
                </a:lnTo>
                <a:lnTo>
                  <a:pt x="48247" y="57350"/>
                </a:lnTo>
                <a:lnTo>
                  <a:pt x="45137" y="59496"/>
                </a:lnTo>
                <a:lnTo>
                  <a:pt x="42203" y="61200"/>
                </a:lnTo>
                <a:lnTo>
                  <a:pt x="38328" y="62661"/>
                </a:lnTo>
                <a:lnTo>
                  <a:pt x="33782" y="63690"/>
                </a:lnTo>
                <a:lnTo>
                  <a:pt x="27673" y="63690"/>
                </a:lnTo>
                <a:lnTo>
                  <a:pt x="24714" y="63093"/>
                </a:lnTo>
                <a:lnTo>
                  <a:pt x="22096" y="61922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5" y="54416"/>
                </a:lnTo>
                <a:lnTo>
                  <a:pt x="12293" y="51562"/>
                </a:lnTo>
                <a:lnTo>
                  <a:pt x="11329" y="48145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49"/>
                </a:lnTo>
                <a:lnTo>
                  <a:pt x="10374" y="27873"/>
                </a:lnTo>
                <a:lnTo>
                  <a:pt x="11379" y="24371"/>
                </a:lnTo>
                <a:lnTo>
                  <a:pt x="12383" y="20890"/>
                </a:lnTo>
                <a:lnTo>
                  <a:pt x="13792" y="17931"/>
                </a:lnTo>
                <a:lnTo>
                  <a:pt x="15609" y="15505"/>
                </a:lnTo>
                <a:lnTo>
                  <a:pt x="19608" y="11238"/>
                </a:lnTo>
                <a:lnTo>
                  <a:pt x="22175" y="10007"/>
                </a:lnTo>
                <a:lnTo>
                  <a:pt x="24739" y="8747"/>
                </a:lnTo>
                <a:lnTo>
                  <a:pt x="27583" y="8128"/>
                </a:lnTo>
                <a:lnTo>
                  <a:pt x="33591" y="8128"/>
                </a:lnTo>
                <a:lnTo>
                  <a:pt x="38112" y="9179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4"/>
                </a:lnTo>
                <a:lnTo>
                  <a:pt x="50392" y="13561"/>
                </a:lnTo>
                <a:lnTo>
                  <a:pt x="50684" y="10781"/>
                </a:lnTo>
                <a:lnTo>
                  <a:pt x="50468" y="8229"/>
                </a:lnTo>
                <a:lnTo>
                  <a:pt x="48588" y="5384"/>
                </a:lnTo>
                <a:lnTo>
                  <a:pt x="45186" y="3235"/>
                </a:lnTo>
                <a:lnTo>
                  <a:pt x="42113" y="1993"/>
                </a:lnTo>
                <a:lnTo>
                  <a:pt x="38710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90" y="0"/>
                </a:lnTo>
                <a:lnTo>
                  <a:pt x="22096" y="824"/>
                </a:lnTo>
                <a:lnTo>
                  <a:pt x="18313" y="2486"/>
                </a:lnTo>
                <a:lnTo>
                  <a:pt x="14540" y="4150"/>
                </a:lnTo>
                <a:lnTo>
                  <a:pt x="11289" y="6565"/>
                </a:lnTo>
                <a:lnTo>
                  <a:pt x="8571" y="9726"/>
                </a:lnTo>
                <a:lnTo>
                  <a:pt x="5867" y="12887"/>
                </a:lnTo>
                <a:lnTo>
                  <a:pt x="3757" y="16750"/>
                </a:lnTo>
                <a:lnTo>
                  <a:pt x="2260" y="21308"/>
                </a:lnTo>
                <a:lnTo>
                  <a:pt x="749" y="25868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110183" y="2307672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1" y="467"/>
                </a:lnTo>
                <a:lnTo>
                  <a:pt x="13384" y="0"/>
                </a:lnTo>
                <a:lnTo>
                  <a:pt x="10745" y="49"/>
                </a:lnTo>
                <a:lnTo>
                  <a:pt x="7721" y="1485"/>
                </a:lnTo>
                <a:lnTo>
                  <a:pt x="7228" y="4391"/>
                </a:lnTo>
                <a:lnTo>
                  <a:pt x="7228" y="11339"/>
                </a:lnTo>
                <a:lnTo>
                  <a:pt x="0" y="26261"/>
                </a:lnTo>
                <a:lnTo>
                  <a:pt x="1421" y="27863"/>
                </a:lnTo>
                <a:lnTo>
                  <a:pt x="4268" y="27812"/>
                </a:lnTo>
                <a:lnTo>
                  <a:pt x="6946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3" y="7491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166296" y="2248758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55"/>
                </a:lnTo>
                <a:lnTo>
                  <a:pt x="698" y="47584"/>
                </a:lnTo>
                <a:lnTo>
                  <a:pt x="2095" y="51940"/>
                </a:lnTo>
                <a:lnTo>
                  <a:pt x="3481" y="56296"/>
                </a:lnTo>
                <a:lnTo>
                  <a:pt x="5472" y="59954"/>
                </a:lnTo>
                <a:lnTo>
                  <a:pt x="8064" y="62938"/>
                </a:lnTo>
                <a:lnTo>
                  <a:pt x="10641" y="65897"/>
                </a:lnTo>
                <a:lnTo>
                  <a:pt x="13780" y="68148"/>
                </a:lnTo>
                <a:lnTo>
                  <a:pt x="17449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3" y="71207"/>
                </a:lnTo>
                <a:lnTo>
                  <a:pt x="41288" y="70116"/>
                </a:lnTo>
                <a:lnTo>
                  <a:pt x="44715" y="68705"/>
                </a:lnTo>
                <a:lnTo>
                  <a:pt x="48478" y="66509"/>
                </a:lnTo>
                <a:lnTo>
                  <a:pt x="50709" y="63802"/>
                </a:lnTo>
                <a:lnTo>
                  <a:pt x="50951" y="61135"/>
                </a:lnTo>
                <a:lnTo>
                  <a:pt x="50813" y="58531"/>
                </a:lnTo>
                <a:lnTo>
                  <a:pt x="48247" y="57350"/>
                </a:lnTo>
                <a:lnTo>
                  <a:pt x="45137" y="59496"/>
                </a:lnTo>
                <a:lnTo>
                  <a:pt x="42203" y="61200"/>
                </a:lnTo>
                <a:lnTo>
                  <a:pt x="38329" y="62661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093"/>
                </a:lnTo>
                <a:lnTo>
                  <a:pt x="22096" y="61922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6" y="54416"/>
                </a:lnTo>
                <a:lnTo>
                  <a:pt x="12279" y="51562"/>
                </a:lnTo>
                <a:lnTo>
                  <a:pt x="11314" y="48145"/>
                </a:lnTo>
                <a:lnTo>
                  <a:pt x="10350" y="44729"/>
                </a:lnTo>
                <a:lnTo>
                  <a:pt x="9881" y="40791"/>
                </a:lnTo>
                <a:lnTo>
                  <a:pt x="9881" y="31849"/>
                </a:lnTo>
                <a:lnTo>
                  <a:pt x="10375" y="27873"/>
                </a:lnTo>
                <a:lnTo>
                  <a:pt x="11380" y="24371"/>
                </a:lnTo>
                <a:lnTo>
                  <a:pt x="12383" y="20890"/>
                </a:lnTo>
                <a:lnTo>
                  <a:pt x="13780" y="17931"/>
                </a:lnTo>
                <a:lnTo>
                  <a:pt x="15609" y="15505"/>
                </a:lnTo>
                <a:lnTo>
                  <a:pt x="19610" y="11238"/>
                </a:lnTo>
                <a:lnTo>
                  <a:pt x="22172" y="10007"/>
                </a:lnTo>
                <a:lnTo>
                  <a:pt x="24739" y="8747"/>
                </a:lnTo>
                <a:lnTo>
                  <a:pt x="27583" y="8128"/>
                </a:lnTo>
                <a:lnTo>
                  <a:pt x="33591" y="8128"/>
                </a:lnTo>
                <a:lnTo>
                  <a:pt x="38113" y="9179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6" y="14554"/>
                </a:lnTo>
                <a:lnTo>
                  <a:pt x="50393" y="13561"/>
                </a:lnTo>
                <a:lnTo>
                  <a:pt x="50684" y="10781"/>
                </a:lnTo>
                <a:lnTo>
                  <a:pt x="50468" y="8229"/>
                </a:lnTo>
                <a:lnTo>
                  <a:pt x="48588" y="5384"/>
                </a:lnTo>
                <a:lnTo>
                  <a:pt x="45187" y="3235"/>
                </a:lnTo>
                <a:lnTo>
                  <a:pt x="42101" y="1993"/>
                </a:lnTo>
                <a:lnTo>
                  <a:pt x="38710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3" y="2486"/>
                </a:lnTo>
                <a:lnTo>
                  <a:pt x="14530" y="4150"/>
                </a:lnTo>
                <a:lnTo>
                  <a:pt x="11290" y="6565"/>
                </a:lnTo>
                <a:lnTo>
                  <a:pt x="8571" y="9726"/>
                </a:lnTo>
                <a:lnTo>
                  <a:pt x="5853" y="12887"/>
                </a:lnTo>
                <a:lnTo>
                  <a:pt x="3747" y="16750"/>
                </a:lnTo>
                <a:lnTo>
                  <a:pt x="2246" y="21308"/>
                </a:lnTo>
                <a:lnTo>
                  <a:pt x="749" y="25868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2228759" y="226797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53" y="0"/>
                </a:moveTo>
                <a:lnTo>
                  <a:pt x="33094" y="1663"/>
                </a:lnTo>
                <a:lnTo>
                  <a:pt x="33094" y="35798"/>
                </a:lnTo>
                <a:lnTo>
                  <a:pt x="30593" y="38873"/>
                </a:lnTo>
                <a:lnTo>
                  <a:pt x="28230" y="41208"/>
                </a:lnTo>
                <a:lnTo>
                  <a:pt x="23788" y="44399"/>
                </a:lnTo>
                <a:lnTo>
                  <a:pt x="19317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66" y="40154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6" y="734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3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6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60"/>
                </a:lnTo>
                <a:lnTo>
                  <a:pt x="28422" y="49363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2287443" y="2267190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2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2" y="8255"/>
                </a:lnTo>
                <a:lnTo>
                  <a:pt x="30938" y="10429"/>
                </a:lnTo>
                <a:lnTo>
                  <a:pt x="33108" y="13680"/>
                </a:lnTo>
                <a:lnTo>
                  <a:pt x="34696" y="17553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10"/>
                </a:lnTo>
                <a:lnTo>
                  <a:pt x="43548" y="37605"/>
                </a:lnTo>
                <a:lnTo>
                  <a:pt x="44462" y="34215"/>
                </a:lnTo>
                <a:lnTo>
                  <a:pt x="44931" y="30380"/>
                </a:lnTo>
                <a:lnTo>
                  <a:pt x="4493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4" y="3938"/>
                </a:lnTo>
                <a:lnTo>
                  <a:pt x="10781" y="6173"/>
                </a:lnTo>
                <a:lnTo>
                  <a:pt x="7862" y="9006"/>
                </a:lnTo>
                <a:lnTo>
                  <a:pt x="8952" y="17261"/>
                </a:lnTo>
                <a:close/>
              </a:path>
              <a:path w="44931" h="72353">
                <a:moveTo>
                  <a:pt x="7862" y="9006"/>
                </a:moveTo>
                <a:lnTo>
                  <a:pt x="7862" y="2120"/>
                </a:lnTo>
                <a:lnTo>
                  <a:pt x="5294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3"/>
                </a:lnTo>
                <a:lnTo>
                  <a:pt x="6098" y="72353"/>
                </a:lnTo>
                <a:lnTo>
                  <a:pt x="8952" y="70650"/>
                </a:lnTo>
                <a:lnTo>
                  <a:pt x="8952" y="46241"/>
                </a:lnTo>
                <a:lnTo>
                  <a:pt x="10248" y="47513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39"/>
                </a:lnTo>
                <a:lnTo>
                  <a:pt x="35469" y="50457"/>
                </a:lnTo>
                <a:lnTo>
                  <a:pt x="34937" y="33909"/>
                </a:lnTo>
                <a:lnTo>
                  <a:pt x="33731" y="38188"/>
                </a:lnTo>
                <a:lnTo>
                  <a:pt x="31725" y="41795"/>
                </a:lnTo>
                <a:lnTo>
                  <a:pt x="28792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90"/>
                </a:lnTo>
                <a:lnTo>
                  <a:pt x="8952" y="36691"/>
                </a:lnTo>
                <a:lnTo>
                  <a:pt x="8952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2345871" y="2267197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297" y="9359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80"/>
                </a:lnTo>
                <a:lnTo>
                  <a:pt x="10680" y="5996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8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2381176" y="2267197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10" y="14604"/>
                </a:lnTo>
                <a:lnTo>
                  <a:pt x="14198" y="11173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73" y="38353"/>
                </a:lnTo>
                <a:lnTo>
                  <a:pt x="2452" y="41615"/>
                </a:lnTo>
                <a:lnTo>
                  <a:pt x="3938" y="44383"/>
                </a:lnTo>
                <a:lnTo>
                  <a:pt x="5919" y="46669"/>
                </a:lnTo>
                <a:lnTo>
                  <a:pt x="10401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8" y="44574"/>
                </a:lnTo>
                <a:lnTo>
                  <a:pt x="13641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73"/>
                </a:lnTo>
                <a:lnTo>
                  <a:pt x="13385" y="51879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2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91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2443657" y="22671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7" y="1503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68"/>
                </a:lnTo>
                <a:lnTo>
                  <a:pt x="30567" y="561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77"/>
                </a:lnTo>
                <a:lnTo>
                  <a:pt x="2564" y="777"/>
                </a:lnTo>
                <a:lnTo>
                  <a:pt x="0" y="2440"/>
                </a:lnTo>
                <a:lnTo>
                  <a:pt x="0" y="51271"/>
                </a:lnTo>
                <a:lnTo>
                  <a:pt x="187" y="52009"/>
                </a:lnTo>
                <a:lnTo>
                  <a:pt x="2854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2" y="14072"/>
                </a:lnTo>
                <a:lnTo>
                  <a:pt x="13766" y="11750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2500984" y="22478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88" y="10728"/>
                </a:lnTo>
                <a:lnTo>
                  <a:pt x="7617" y="10728"/>
                </a:lnTo>
                <a:lnTo>
                  <a:pt x="10678" y="8837"/>
                </a:lnTo>
                <a:lnTo>
                  <a:pt x="11074" y="5307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3" y="1891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5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408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2524064" y="2267247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29"/>
                </a:moveTo>
                <a:lnTo>
                  <a:pt x="9320" y="30060"/>
                </a:lnTo>
                <a:lnTo>
                  <a:pt x="9320" y="20624"/>
                </a:lnTo>
                <a:lnTo>
                  <a:pt x="10476" y="15822"/>
                </a:lnTo>
                <a:lnTo>
                  <a:pt x="12776" y="12510"/>
                </a:lnTo>
                <a:lnTo>
                  <a:pt x="15073" y="9194"/>
                </a:lnTo>
                <a:lnTo>
                  <a:pt x="18364" y="7542"/>
                </a:lnTo>
                <a:lnTo>
                  <a:pt x="24764" y="7542"/>
                </a:lnTo>
                <a:lnTo>
                  <a:pt x="28130" y="8446"/>
                </a:lnTo>
                <a:lnTo>
                  <a:pt x="32054" y="10415"/>
                </a:lnTo>
                <a:lnTo>
                  <a:pt x="35457" y="12993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8"/>
                </a:lnTo>
                <a:lnTo>
                  <a:pt x="34643" y="3211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1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78"/>
                </a:lnTo>
                <a:lnTo>
                  <a:pt x="8622" y="4316"/>
                </a:lnTo>
                <a:lnTo>
                  <a:pt x="4546" y="8712"/>
                </a:lnTo>
                <a:lnTo>
                  <a:pt x="2934" y="11557"/>
                </a:lnTo>
                <a:lnTo>
                  <a:pt x="1750" y="14998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432" y="38606"/>
                </a:lnTo>
                <a:lnTo>
                  <a:pt x="2387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2" y="50725"/>
                </a:lnTo>
                <a:lnTo>
                  <a:pt x="12420" y="51880"/>
                </a:lnTo>
                <a:lnTo>
                  <a:pt x="15124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25"/>
                </a:lnTo>
                <a:lnTo>
                  <a:pt x="29754" y="52373"/>
                </a:lnTo>
                <a:lnTo>
                  <a:pt x="32472" y="51333"/>
                </a:lnTo>
                <a:lnTo>
                  <a:pt x="35863" y="49377"/>
                </a:lnTo>
                <a:lnTo>
                  <a:pt x="38275" y="46534"/>
                </a:lnTo>
                <a:lnTo>
                  <a:pt x="38516" y="43790"/>
                </a:lnTo>
                <a:lnTo>
                  <a:pt x="38491" y="42444"/>
                </a:lnTo>
                <a:lnTo>
                  <a:pt x="36612" y="39676"/>
                </a:lnTo>
                <a:lnTo>
                  <a:pt x="33501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6" y="45847"/>
                </a:lnTo>
                <a:lnTo>
                  <a:pt x="18795" y="45464"/>
                </a:lnTo>
                <a:lnTo>
                  <a:pt x="15430" y="43916"/>
                </a:lnTo>
                <a:lnTo>
                  <a:pt x="12852" y="41134"/>
                </a:lnTo>
                <a:lnTo>
                  <a:pt x="10817" y="37566"/>
                </a:lnTo>
                <a:lnTo>
                  <a:pt x="962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2574467" y="2244272"/>
            <a:ext cx="40096" cy="75883"/>
          </a:xfrm>
          <a:custGeom>
            <a:avLst/>
            <a:gdLst/>
            <a:ahLst/>
            <a:cxnLst/>
            <a:rect l="l" t="t" r="r" b="b"/>
            <a:pathLst>
              <a:path w="40096" h="75883">
                <a:moveTo>
                  <a:pt x="36626" y="28130"/>
                </a:moveTo>
                <a:lnTo>
                  <a:pt x="37782" y="26617"/>
                </a:lnTo>
                <a:lnTo>
                  <a:pt x="36208" y="23813"/>
                </a:lnTo>
                <a:lnTo>
                  <a:pt x="33314" y="23672"/>
                </a:lnTo>
                <a:lnTo>
                  <a:pt x="30467" y="23813"/>
                </a:lnTo>
                <a:lnTo>
                  <a:pt x="27396" y="25577"/>
                </a:lnTo>
                <a:lnTo>
                  <a:pt x="8953" y="45871"/>
                </a:ln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lnTo>
                  <a:pt x="8953" y="47116"/>
                </a:lnTo>
                <a:lnTo>
                  <a:pt x="29566" y="74141"/>
                </a:lnTo>
                <a:lnTo>
                  <a:pt x="31788" y="75653"/>
                </a:lnTo>
                <a:lnTo>
                  <a:pt x="34405" y="75883"/>
                </a:lnTo>
                <a:lnTo>
                  <a:pt x="37097" y="75844"/>
                </a:lnTo>
                <a:lnTo>
                  <a:pt x="40096" y="74141"/>
                </a:lnTo>
                <a:lnTo>
                  <a:pt x="38787" y="71588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2622016" y="2267197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8" y="6807"/>
                </a:lnTo>
                <a:lnTo>
                  <a:pt x="35914" y="3074"/>
                </a:lnTo>
                <a:lnTo>
                  <a:pt x="33220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3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0"/>
                </a:lnTo>
                <a:lnTo>
                  <a:pt x="39444" y="43267"/>
                </a:lnTo>
                <a:lnTo>
                  <a:pt x="36179" y="44552"/>
                </a:lnTo>
                <a:lnTo>
                  <a:pt x="33271" y="45439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2681142" y="224427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2757340" y="2267193"/>
            <a:ext cx="72439" cy="52923"/>
          </a:xfrm>
          <a:custGeom>
            <a:avLst/>
            <a:gdLst/>
            <a:ahLst/>
            <a:cxnLst/>
            <a:rect l="l" t="t" r="r" b="b"/>
            <a:pathLst>
              <a:path w="72439" h="52923">
                <a:moveTo>
                  <a:pt x="63792" y="5221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36"/>
                </a:lnTo>
                <a:lnTo>
                  <a:pt x="71042" y="10083"/>
                </a:lnTo>
                <a:lnTo>
                  <a:pt x="68781" y="6073"/>
                </a:lnTo>
                <a:lnTo>
                  <a:pt x="65736" y="2768"/>
                </a:lnTo>
                <a:lnTo>
                  <a:pt x="61456" y="561"/>
                </a:lnTo>
                <a:lnTo>
                  <a:pt x="58827" y="0"/>
                </a:lnTo>
                <a:lnTo>
                  <a:pt x="55678" y="0"/>
                </a:lnTo>
                <a:lnTo>
                  <a:pt x="53085" y="180"/>
                </a:lnTo>
                <a:lnTo>
                  <a:pt x="50509" y="853"/>
                </a:lnTo>
                <a:lnTo>
                  <a:pt x="47840" y="2174"/>
                </a:lnTo>
                <a:lnTo>
                  <a:pt x="45072" y="3924"/>
                </a:lnTo>
                <a:lnTo>
                  <a:pt x="42138" y="6389"/>
                </a:lnTo>
                <a:lnTo>
                  <a:pt x="38963" y="9665"/>
                </a:lnTo>
                <a:lnTo>
                  <a:pt x="36793" y="5727"/>
                </a:lnTo>
                <a:lnTo>
                  <a:pt x="33642" y="2692"/>
                </a:lnTo>
                <a:lnTo>
                  <a:pt x="31000" y="1181"/>
                </a:lnTo>
                <a:lnTo>
                  <a:pt x="27774" y="229"/>
                </a:lnTo>
                <a:lnTo>
                  <a:pt x="23926" y="0"/>
                </a:lnTo>
                <a:lnTo>
                  <a:pt x="21297" y="0"/>
                </a:lnTo>
                <a:lnTo>
                  <a:pt x="18680" y="723"/>
                </a:lnTo>
                <a:lnTo>
                  <a:pt x="16092" y="2148"/>
                </a:lnTo>
                <a:lnTo>
                  <a:pt x="13500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5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2"/>
                </a:lnTo>
                <a:lnTo>
                  <a:pt x="15797" y="10148"/>
                </a:lnTo>
                <a:lnTo>
                  <a:pt x="19977" y="7760"/>
                </a:lnTo>
                <a:lnTo>
                  <a:pt x="23699" y="7760"/>
                </a:lnTo>
                <a:lnTo>
                  <a:pt x="26352" y="8726"/>
                </a:lnTo>
                <a:lnTo>
                  <a:pt x="29362" y="11559"/>
                </a:lnTo>
                <a:lnTo>
                  <a:pt x="30747" y="14251"/>
                </a:lnTo>
                <a:lnTo>
                  <a:pt x="31546" y="17654"/>
                </a:lnTo>
                <a:lnTo>
                  <a:pt x="31748" y="21592"/>
                </a:lnTo>
                <a:lnTo>
                  <a:pt x="31748" y="51271"/>
                </a:lnTo>
                <a:lnTo>
                  <a:pt x="32070" y="52210"/>
                </a:lnTo>
                <a:lnTo>
                  <a:pt x="34646" y="52923"/>
                </a:lnTo>
                <a:lnTo>
                  <a:pt x="37782" y="52923"/>
                </a:lnTo>
                <a:lnTo>
                  <a:pt x="40702" y="51271"/>
                </a:lnTo>
                <a:lnTo>
                  <a:pt x="40702" y="17146"/>
                </a:lnTo>
                <a:lnTo>
                  <a:pt x="43193" y="14072"/>
                </a:lnTo>
                <a:lnTo>
                  <a:pt x="47560" y="10148"/>
                </a:lnTo>
                <a:lnTo>
                  <a:pt x="51714" y="7760"/>
                </a:lnTo>
                <a:lnTo>
                  <a:pt x="55436" y="7760"/>
                </a:lnTo>
                <a:lnTo>
                  <a:pt x="58115" y="8726"/>
                </a:lnTo>
                <a:lnTo>
                  <a:pt x="61150" y="11559"/>
                </a:lnTo>
                <a:lnTo>
                  <a:pt x="62536" y="14251"/>
                </a:lnTo>
                <a:lnTo>
                  <a:pt x="63259" y="17654"/>
                </a:lnTo>
                <a:lnTo>
                  <a:pt x="63436" y="21592"/>
                </a:lnTo>
                <a:lnTo>
                  <a:pt x="63436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2843629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90" y="11328"/>
                </a:lnTo>
                <a:lnTo>
                  <a:pt x="39880" y="6807"/>
                </a:lnTo>
                <a:lnTo>
                  <a:pt x="35928" y="3074"/>
                </a:lnTo>
                <a:lnTo>
                  <a:pt x="33224" y="1842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6" y="22085"/>
                </a:lnTo>
                <a:lnTo>
                  <a:pt x="9273" y="22085"/>
                </a:lnTo>
                <a:lnTo>
                  <a:pt x="9349" y="20091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8294" y="49201"/>
                </a:lnTo>
                <a:lnTo>
                  <a:pt x="10835" y="50863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7"/>
                </a:lnTo>
                <a:lnTo>
                  <a:pt x="36349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0"/>
                </a:lnTo>
                <a:lnTo>
                  <a:pt x="39460" y="43267"/>
                </a:lnTo>
                <a:lnTo>
                  <a:pt x="36183" y="44552"/>
                </a:lnTo>
                <a:lnTo>
                  <a:pt x="33275" y="45439"/>
                </a:lnTo>
                <a:lnTo>
                  <a:pt x="29643" y="46191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15" y="1868"/>
                </a:lnTo>
                <a:lnTo>
                  <a:pt x="10835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899507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90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8" y="22085"/>
                </a:lnTo>
                <a:lnTo>
                  <a:pt x="9274" y="22085"/>
                </a:lnTo>
                <a:lnTo>
                  <a:pt x="9349" y="20091"/>
                </a:lnTo>
                <a:lnTo>
                  <a:pt x="10833" y="3124"/>
                </a:lnTo>
                <a:lnTo>
                  <a:pt x="8360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3" y="35355"/>
                </a:lnTo>
                <a:lnTo>
                  <a:pt x="1577" y="38685"/>
                </a:lnTo>
                <a:lnTo>
                  <a:pt x="2617" y="42011"/>
                </a:lnTo>
                <a:lnTo>
                  <a:pt x="4180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9" y="51979"/>
                </a:lnTo>
                <a:lnTo>
                  <a:pt x="39168" y="51104"/>
                </a:lnTo>
                <a:lnTo>
                  <a:pt x="42674" y="48312"/>
                </a:lnTo>
                <a:lnTo>
                  <a:pt x="42862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4" y="44552"/>
                </a:lnTo>
                <a:lnTo>
                  <a:pt x="33289" y="45439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77"/>
                </a:lnTo>
                <a:lnTo>
                  <a:pt x="9274" y="31356"/>
                </a:lnTo>
                <a:lnTo>
                  <a:pt x="9274" y="28652"/>
                </a:lnTo>
                <a:lnTo>
                  <a:pt x="41440" y="28652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7"/>
                </a:lnTo>
                <a:lnTo>
                  <a:pt x="11800" y="12927"/>
                </a:lnTo>
                <a:lnTo>
                  <a:pt x="15458" y="9079"/>
                </a:lnTo>
                <a:lnTo>
                  <a:pt x="18811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3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952128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73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995023" y="22478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80" y="10728"/>
                </a:lnTo>
                <a:lnTo>
                  <a:pt x="7607" y="10728"/>
                </a:lnTo>
                <a:lnTo>
                  <a:pt x="10670" y="8837"/>
                </a:lnTo>
                <a:lnTo>
                  <a:pt x="11062" y="5307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397" y="71575"/>
                </a:moveTo>
                <a:lnTo>
                  <a:pt x="3938" y="72288"/>
                </a:lnTo>
                <a:lnTo>
                  <a:pt x="7179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9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021505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7" y="51271"/>
                </a:lnTo>
                <a:lnTo>
                  <a:pt x="8957" y="17146"/>
                </a:lnTo>
                <a:lnTo>
                  <a:pt x="11404" y="14072"/>
                </a:lnTo>
                <a:lnTo>
                  <a:pt x="13769" y="11750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41" y="9385"/>
                </a:lnTo>
                <a:lnTo>
                  <a:pt x="31384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074497" y="2267305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28" y="36233"/>
                </a:moveTo>
                <a:lnTo>
                  <a:pt x="9500" y="54648"/>
                </a:lnTo>
                <a:lnTo>
                  <a:pt x="11696" y="51562"/>
                </a:lnTo>
                <a:lnTo>
                  <a:pt x="10415" y="39639"/>
                </a:lnTo>
                <a:lnTo>
                  <a:pt x="9828" y="36233"/>
                </a:lnTo>
                <a:close/>
              </a:path>
              <a:path w="46228" h="54648">
                <a:moveTo>
                  <a:pt x="431" y="55727"/>
                </a:moveTo>
                <a:lnTo>
                  <a:pt x="0" y="59194"/>
                </a:lnTo>
                <a:lnTo>
                  <a:pt x="406" y="62816"/>
                </a:lnTo>
                <a:lnTo>
                  <a:pt x="1993" y="66041"/>
                </a:lnTo>
                <a:lnTo>
                  <a:pt x="5054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4"/>
                </a:lnTo>
                <a:lnTo>
                  <a:pt x="32561" y="70995"/>
                </a:lnTo>
                <a:lnTo>
                  <a:pt x="35561" y="70106"/>
                </a:lnTo>
                <a:lnTo>
                  <a:pt x="39966" y="67363"/>
                </a:lnTo>
                <a:lnTo>
                  <a:pt x="43343" y="64047"/>
                </a:lnTo>
                <a:lnTo>
                  <a:pt x="45223" y="59997"/>
                </a:lnTo>
                <a:lnTo>
                  <a:pt x="45694" y="55615"/>
                </a:lnTo>
                <a:lnTo>
                  <a:pt x="45272" y="51602"/>
                </a:lnTo>
                <a:lnTo>
                  <a:pt x="43610" y="48387"/>
                </a:lnTo>
                <a:lnTo>
                  <a:pt x="40967" y="45924"/>
                </a:lnTo>
                <a:lnTo>
                  <a:pt x="37731" y="43981"/>
                </a:lnTo>
                <a:lnTo>
                  <a:pt x="33677" y="42788"/>
                </a:lnTo>
                <a:lnTo>
                  <a:pt x="29030" y="42382"/>
                </a:lnTo>
                <a:lnTo>
                  <a:pt x="16278" y="41835"/>
                </a:lnTo>
                <a:lnTo>
                  <a:pt x="14324" y="41760"/>
                </a:lnTo>
                <a:lnTo>
                  <a:pt x="10415" y="39639"/>
                </a:lnTo>
                <a:lnTo>
                  <a:pt x="11696" y="51562"/>
                </a:lnTo>
                <a:lnTo>
                  <a:pt x="14540" y="48985"/>
                </a:lnTo>
                <a:lnTo>
                  <a:pt x="27190" y="49430"/>
                </a:lnTo>
                <a:lnTo>
                  <a:pt x="30110" y="49491"/>
                </a:lnTo>
                <a:lnTo>
                  <a:pt x="32435" y="50104"/>
                </a:lnTo>
                <a:lnTo>
                  <a:pt x="35877" y="52390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46"/>
                </a:lnTo>
                <a:lnTo>
                  <a:pt x="32471" y="63489"/>
                </a:lnTo>
                <a:lnTo>
                  <a:pt x="29170" y="64706"/>
                </a:lnTo>
                <a:lnTo>
                  <a:pt x="25069" y="65483"/>
                </a:lnTo>
                <a:lnTo>
                  <a:pt x="18082" y="65483"/>
                </a:lnTo>
                <a:lnTo>
                  <a:pt x="14756" y="64885"/>
                </a:lnTo>
                <a:lnTo>
                  <a:pt x="12369" y="63680"/>
                </a:lnTo>
                <a:lnTo>
                  <a:pt x="8787" y="60670"/>
                </a:lnTo>
                <a:lnTo>
                  <a:pt x="8787" y="57570"/>
                </a:lnTo>
                <a:lnTo>
                  <a:pt x="9500" y="54648"/>
                </a:lnTo>
                <a:lnTo>
                  <a:pt x="9828" y="36233"/>
                </a:lnTo>
                <a:lnTo>
                  <a:pt x="11390" y="32881"/>
                </a:lnTo>
                <a:lnTo>
                  <a:pt x="14414" y="33681"/>
                </a:lnTo>
                <a:lnTo>
                  <a:pt x="17995" y="34735"/>
                </a:lnTo>
                <a:lnTo>
                  <a:pt x="16012" y="2719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29"/>
                </a:lnTo>
                <a:lnTo>
                  <a:pt x="11657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91" y="6238"/>
                </a:lnTo>
                <a:lnTo>
                  <a:pt x="4342" y="10299"/>
                </a:lnTo>
                <a:lnTo>
                  <a:pt x="2933" y="15011"/>
                </a:lnTo>
                <a:lnTo>
                  <a:pt x="2933" y="17793"/>
                </a:lnTo>
                <a:lnTo>
                  <a:pt x="3261" y="22214"/>
                </a:lnTo>
                <a:lnTo>
                  <a:pt x="4558" y="25591"/>
                </a:lnTo>
                <a:lnTo>
                  <a:pt x="6565" y="28425"/>
                </a:lnTo>
                <a:lnTo>
                  <a:pt x="4100" y="31370"/>
                </a:lnTo>
                <a:lnTo>
                  <a:pt x="2296" y="34837"/>
                </a:lnTo>
                <a:lnTo>
                  <a:pt x="1838" y="39001"/>
                </a:lnTo>
                <a:lnTo>
                  <a:pt x="2272" y="42076"/>
                </a:lnTo>
                <a:lnTo>
                  <a:pt x="3973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54648">
                <a:moveTo>
                  <a:pt x="11657" y="14911"/>
                </a:moveTo>
                <a:lnTo>
                  <a:pt x="13117" y="11102"/>
                </a:lnTo>
                <a:lnTo>
                  <a:pt x="15886" y="8282"/>
                </a:lnTo>
                <a:lnTo>
                  <a:pt x="18464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9" y="7760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8" y="26697"/>
                </a:lnTo>
                <a:lnTo>
                  <a:pt x="25181" y="27828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2" y="27190"/>
                </a:lnTo>
                <a:lnTo>
                  <a:pt x="17995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7" y="33795"/>
                </a:lnTo>
                <a:lnTo>
                  <a:pt x="33883" y="31866"/>
                </a:lnTo>
                <a:lnTo>
                  <a:pt x="37249" y="28856"/>
                </a:lnTo>
                <a:lnTo>
                  <a:pt x="39444" y="24853"/>
                </a:lnTo>
                <a:lnTo>
                  <a:pt x="40802" y="20181"/>
                </a:lnTo>
                <a:lnTo>
                  <a:pt x="40802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90" y="8143"/>
                </a:lnTo>
                <a:lnTo>
                  <a:pt x="44383" y="8143"/>
                </a:lnTo>
                <a:lnTo>
                  <a:pt x="45719" y="7289"/>
                </a:lnTo>
                <a:lnTo>
                  <a:pt x="4622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8"/>
                </a:lnTo>
                <a:lnTo>
                  <a:pt x="19126" y="0"/>
                </a:lnTo>
                <a:lnTo>
                  <a:pt x="16584" y="406"/>
                </a:lnTo>
                <a:lnTo>
                  <a:pt x="14248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152606" y="2267949"/>
            <a:ext cx="73738" cy="52110"/>
          </a:xfrm>
          <a:custGeom>
            <a:avLst/>
            <a:gdLst/>
            <a:ahLst/>
            <a:cxnLst/>
            <a:rect l="l" t="t" r="r" b="b"/>
            <a:pathLst>
              <a:path w="73738" h="52110">
                <a:moveTo>
                  <a:pt x="482" y="3863"/>
                </a:moveTo>
                <a:lnTo>
                  <a:pt x="14759" y="50256"/>
                </a:lnTo>
                <a:lnTo>
                  <a:pt x="15242" y="51170"/>
                </a:lnTo>
                <a:lnTo>
                  <a:pt x="17985" y="52095"/>
                </a:lnTo>
                <a:lnTo>
                  <a:pt x="24206" y="52070"/>
                </a:lnTo>
                <a:lnTo>
                  <a:pt x="26863" y="50256"/>
                </a:lnTo>
                <a:lnTo>
                  <a:pt x="36349" y="14820"/>
                </a:lnTo>
                <a:lnTo>
                  <a:pt x="36565" y="14820"/>
                </a:lnTo>
                <a:lnTo>
                  <a:pt x="46824" y="50256"/>
                </a:lnTo>
                <a:lnTo>
                  <a:pt x="47538" y="51422"/>
                </a:lnTo>
                <a:lnTo>
                  <a:pt x="50140" y="52095"/>
                </a:lnTo>
                <a:lnTo>
                  <a:pt x="55666" y="52110"/>
                </a:lnTo>
                <a:lnTo>
                  <a:pt x="58867" y="50256"/>
                </a:lnTo>
                <a:lnTo>
                  <a:pt x="73256" y="3863"/>
                </a:lnTo>
                <a:lnTo>
                  <a:pt x="73738" y="1577"/>
                </a:lnTo>
                <a:lnTo>
                  <a:pt x="73202" y="472"/>
                </a:lnTo>
                <a:lnTo>
                  <a:pt x="70434" y="0"/>
                </a:lnTo>
                <a:lnTo>
                  <a:pt x="67845" y="25"/>
                </a:lnTo>
                <a:lnTo>
                  <a:pt x="64731" y="1742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8" y="1638"/>
                </a:lnTo>
                <a:lnTo>
                  <a:pt x="40957" y="863"/>
                </a:lnTo>
                <a:lnTo>
                  <a:pt x="38369" y="25"/>
                </a:lnTo>
                <a:lnTo>
                  <a:pt x="35154" y="25"/>
                </a:lnTo>
                <a:lnTo>
                  <a:pt x="32170" y="1742"/>
                </a:lnTo>
                <a:lnTo>
                  <a:pt x="21376" y="42011"/>
                </a:lnTo>
                <a:lnTo>
                  <a:pt x="21160" y="42011"/>
                </a:lnTo>
                <a:lnTo>
                  <a:pt x="9385" y="1742"/>
                </a:lnTo>
                <a:lnTo>
                  <a:pt x="8294" y="356"/>
                </a:lnTo>
                <a:lnTo>
                  <a:pt x="5460" y="0"/>
                </a:lnTo>
                <a:lnTo>
                  <a:pt x="2909" y="25"/>
                </a:lnTo>
                <a:lnTo>
                  <a:pt x="0" y="1259"/>
                </a:lnTo>
                <a:lnTo>
                  <a:pt x="482" y="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236946" y="22478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28"/>
                </a:lnTo>
                <a:lnTo>
                  <a:pt x="7621" y="10728"/>
                </a:lnTo>
                <a:lnTo>
                  <a:pt x="10681" y="8837"/>
                </a:lnTo>
                <a:lnTo>
                  <a:pt x="11074" y="5307"/>
                </a:lnTo>
                <a:lnTo>
                  <a:pt x="10692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891"/>
                </a:lnTo>
                <a:lnTo>
                  <a:pt x="0" y="5421"/>
                </a:lnTo>
                <a:close/>
              </a:path>
              <a:path w="11074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256930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6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300907" y="2244272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7" y="37957"/>
                </a:lnTo>
                <a:lnTo>
                  <a:pt x="40561" y="33004"/>
                </a:lnTo>
                <a:lnTo>
                  <a:pt x="38200" y="28994"/>
                </a:lnTo>
                <a:lnTo>
                  <a:pt x="35025" y="25689"/>
                </a:lnTo>
                <a:lnTo>
                  <a:pt x="30567" y="23482"/>
                </a:lnTo>
                <a:lnTo>
                  <a:pt x="27835" y="22920"/>
                </a:lnTo>
                <a:lnTo>
                  <a:pt x="21931" y="22920"/>
                </a:lnTo>
                <a:lnTo>
                  <a:pt x="19314" y="23582"/>
                </a:lnTo>
                <a:lnTo>
                  <a:pt x="16711" y="24904"/>
                </a:lnTo>
                <a:lnTo>
                  <a:pt x="14108" y="26225"/>
                </a:lnTo>
                <a:lnTo>
                  <a:pt x="11517" y="28244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6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87" y="74929"/>
                </a:lnTo>
                <a:lnTo>
                  <a:pt x="2854" y="75844"/>
                </a:lnTo>
                <a:lnTo>
                  <a:pt x="6096" y="75844"/>
                </a:lnTo>
                <a:lnTo>
                  <a:pt x="8953" y="74192"/>
                </a:lnTo>
                <a:lnTo>
                  <a:pt x="8953" y="40067"/>
                </a:lnTo>
                <a:lnTo>
                  <a:pt x="11402" y="36993"/>
                </a:lnTo>
                <a:lnTo>
                  <a:pt x="13766" y="34670"/>
                </a:lnTo>
                <a:lnTo>
                  <a:pt x="18248" y="31482"/>
                </a:lnTo>
                <a:lnTo>
                  <a:pt x="22730" y="30681"/>
                </a:lnTo>
                <a:lnTo>
                  <a:pt x="25995" y="31013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385756" y="2249341"/>
            <a:ext cx="9334" cy="70761"/>
          </a:xfrm>
          <a:custGeom>
            <a:avLst/>
            <a:gdLst/>
            <a:ahLst/>
            <a:cxnLst/>
            <a:rect l="l" t="t" r="r" b="b"/>
            <a:pathLst>
              <a:path w="9334" h="70761">
                <a:moveTo>
                  <a:pt x="9334" y="69072"/>
                </a:moveTo>
                <a:lnTo>
                  <a:pt x="9334" y="1673"/>
                </a:lnTo>
                <a:lnTo>
                  <a:pt x="8964" y="708"/>
                </a:lnTo>
                <a:lnTo>
                  <a:pt x="6322" y="0"/>
                </a:lnTo>
                <a:lnTo>
                  <a:pt x="3121" y="0"/>
                </a:lnTo>
                <a:lnTo>
                  <a:pt x="0" y="1673"/>
                </a:lnTo>
                <a:lnTo>
                  <a:pt x="0" y="69072"/>
                </a:lnTo>
                <a:lnTo>
                  <a:pt x="353" y="70051"/>
                </a:lnTo>
                <a:lnTo>
                  <a:pt x="3060" y="70761"/>
                </a:lnTo>
                <a:lnTo>
                  <a:pt x="6322" y="70761"/>
                </a:lnTo>
                <a:lnTo>
                  <a:pt x="9334" y="690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412666" y="22671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67" y="561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50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464575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4" y="56641"/>
                </a:lnTo>
                <a:lnTo>
                  <a:pt x="10786" y="60440"/>
                </a:lnTo>
                <a:lnTo>
                  <a:pt x="13096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38" y="56743"/>
                </a:lnTo>
                <a:lnTo>
                  <a:pt x="27294" y="57787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505297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7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5"/>
                </a:lnTo>
                <a:lnTo>
                  <a:pt x="9271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3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80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2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60" y="43267"/>
                </a:lnTo>
                <a:lnTo>
                  <a:pt x="36184" y="44552"/>
                </a:lnTo>
                <a:lnTo>
                  <a:pt x="33286" y="45439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6"/>
                </a:lnTo>
                <a:lnTo>
                  <a:pt x="11545" y="40006"/>
                </a:lnTo>
                <a:lnTo>
                  <a:pt x="10095" y="35977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091"/>
                </a:moveTo>
                <a:lnTo>
                  <a:pt x="10311" y="16357"/>
                </a:lnTo>
                <a:lnTo>
                  <a:pt x="11812" y="12927"/>
                </a:lnTo>
                <a:lnTo>
                  <a:pt x="15455" y="9079"/>
                </a:lnTo>
                <a:lnTo>
                  <a:pt x="18811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564435" y="2267197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298" y="9359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64"/>
                </a:lnTo>
                <a:lnTo>
                  <a:pt x="28448" y="8192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80"/>
                </a:lnTo>
                <a:lnTo>
                  <a:pt x="10681" y="5996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8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9" y="11634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603167" y="22671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50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658269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4" y="30073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0"/>
                </a:lnTo>
                <a:lnTo>
                  <a:pt x="38379" y="8127"/>
                </a:lnTo>
                <a:lnTo>
                  <a:pt x="35765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4" y="23568"/>
                </a:lnTo>
                <a:lnTo>
                  <a:pt x="1118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92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52" y="46669"/>
                </a:lnTo>
                <a:lnTo>
                  <a:pt x="15458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708413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4"/>
                </a:lnTo>
                <a:lnTo>
                  <a:pt x="30038" y="56743"/>
                </a:lnTo>
                <a:lnTo>
                  <a:pt x="27294" y="57787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6" y="63158"/>
                </a:lnTo>
                <a:lnTo>
                  <a:pt x="16382" y="64836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751308" y="22478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80" y="10728"/>
                </a:lnTo>
                <a:lnTo>
                  <a:pt x="7609" y="10728"/>
                </a:lnTo>
                <a:lnTo>
                  <a:pt x="10670" y="8837"/>
                </a:lnTo>
                <a:lnTo>
                  <a:pt x="11062" y="5307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1"/>
                </a:lnTo>
                <a:lnTo>
                  <a:pt x="0" y="5421"/>
                </a:lnTo>
                <a:close/>
              </a:path>
              <a:path w="11062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8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774370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42"/>
                </a:lnTo>
                <a:lnTo>
                  <a:pt x="35253" y="1146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4" y="43534"/>
                </a:lnTo>
                <a:lnTo>
                  <a:pt x="46212" y="40651"/>
                </a:lnTo>
                <a:lnTo>
                  <a:pt x="4726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61" y="6997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29"/>
                </a:lnTo>
                <a:lnTo>
                  <a:pt x="4138" y="10068"/>
                </a:lnTo>
                <a:lnTo>
                  <a:pt x="2576" y="12952"/>
                </a:lnTo>
                <a:lnTo>
                  <a:pt x="1546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3" y="44383"/>
                </a:lnTo>
                <a:lnTo>
                  <a:pt x="5918" y="46669"/>
                </a:lnTo>
                <a:lnTo>
                  <a:pt x="10388" y="50673"/>
                </a:lnTo>
                <a:lnTo>
                  <a:pt x="10017" y="34239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7" y="46126"/>
                </a:lnTo>
                <a:lnTo>
                  <a:pt x="17106" y="44574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7" y="34239"/>
                </a:lnTo>
                <a:lnTo>
                  <a:pt x="10388" y="50673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3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836847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44" y="1503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2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71"/>
                </a:lnTo>
                <a:lnTo>
                  <a:pt x="8956" y="17146"/>
                </a:lnTo>
                <a:lnTo>
                  <a:pt x="11404" y="14072"/>
                </a:lnTo>
                <a:lnTo>
                  <a:pt x="13755" y="11750"/>
                </a:lnTo>
                <a:lnTo>
                  <a:pt x="18251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41" y="9385"/>
                </a:lnTo>
                <a:lnTo>
                  <a:pt x="31384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891953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39" y="30073"/>
                </a:lnTo>
                <a:lnTo>
                  <a:pt x="18961" y="29235"/>
                </a:lnTo>
                <a:lnTo>
                  <a:pt x="23543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1" y="53657"/>
                </a:lnTo>
                <a:lnTo>
                  <a:pt x="22628" y="53035"/>
                </a:lnTo>
                <a:lnTo>
                  <a:pt x="25260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1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7998"/>
                </a:lnTo>
                <a:lnTo>
                  <a:pt x="27787" y="9204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4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37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948606" y="2244272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994956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4" y="17536"/>
                </a:moveTo>
                <a:lnTo>
                  <a:pt x="11465" y="14932"/>
                </a:lnTo>
                <a:lnTo>
                  <a:pt x="13117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33" y="7772"/>
                </a:lnTo>
                <a:lnTo>
                  <a:pt x="26718" y="8025"/>
                </a:lnTo>
                <a:lnTo>
                  <a:pt x="30085" y="9079"/>
                </a:lnTo>
                <a:lnTo>
                  <a:pt x="32777" y="10299"/>
                </a:lnTo>
                <a:lnTo>
                  <a:pt x="35887" y="11998"/>
                </a:lnTo>
                <a:lnTo>
                  <a:pt x="38797" y="12103"/>
                </a:lnTo>
                <a:lnTo>
                  <a:pt x="39229" y="9396"/>
                </a:lnTo>
                <a:lnTo>
                  <a:pt x="39138" y="6628"/>
                </a:lnTo>
                <a:lnTo>
                  <a:pt x="37716" y="4036"/>
                </a:lnTo>
                <a:lnTo>
                  <a:pt x="34837" y="2462"/>
                </a:lnTo>
                <a:lnTo>
                  <a:pt x="32204" y="1508"/>
                </a:lnTo>
                <a:lnTo>
                  <a:pt x="29321" y="684"/>
                </a:lnTo>
                <a:lnTo>
                  <a:pt x="26186" y="137"/>
                </a:lnTo>
                <a:lnTo>
                  <a:pt x="23060" y="0"/>
                </a:lnTo>
                <a:lnTo>
                  <a:pt x="20026" y="0"/>
                </a:lnTo>
                <a:lnTo>
                  <a:pt x="17193" y="417"/>
                </a:lnTo>
                <a:lnTo>
                  <a:pt x="14565" y="1231"/>
                </a:lnTo>
                <a:lnTo>
                  <a:pt x="11948" y="2044"/>
                </a:lnTo>
                <a:lnTo>
                  <a:pt x="7782" y="4773"/>
                </a:lnTo>
                <a:lnTo>
                  <a:pt x="4405" y="8265"/>
                </a:lnTo>
                <a:lnTo>
                  <a:pt x="2270" y="12862"/>
                </a:lnTo>
                <a:lnTo>
                  <a:pt x="1738" y="15466"/>
                </a:lnTo>
                <a:lnTo>
                  <a:pt x="1738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4" y="32623"/>
                </a:lnTo>
                <a:lnTo>
                  <a:pt x="11771" y="35064"/>
                </a:lnTo>
                <a:lnTo>
                  <a:pt x="15594" y="37209"/>
                </a:lnTo>
                <a:lnTo>
                  <a:pt x="19569" y="39052"/>
                </a:lnTo>
                <a:lnTo>
                  <a:pt x="23417" y="40841"/>
                </a:lnTo>
                <a:lnTo>
                  <a:pt x="26998" y="42710"/>
                </a:lnTo>
                <a:lnTo>
                  <a:pt x="29969" y="44841"/>
                </a:lnTo>
                <a:lnTo>
                  <a:pt x="32064" y="47495"/>
                </a:lnTo>
                <a:lnTo>
                  <a:pt x="33425" y="50594"/>
                </a:lnTo>
                <a:lnTo>
                  <a:pt x="33425" y="54442"/>
                </a:lnTo>
                <a:lnTo>
                  <a:pt x="32445" y="57528"/>
                </a:lnTo>
                <a:lnTo>
                  <a:pt x="29653" y="61186"/>
                </a:lnTo>
                <a:lnTo>
                  <a:pt x="26998" y="62938"/>
                </a:lnTo>
                <a:lnTo>
                  <a:pt x="23633" y="64033"/>
                </a:lnTo>
                <a:lnTo>
                  <a:pt x="19749" y="64310"/>
                </a:lnTo>
                <a:lnTo>
                  <a:pt x="17067" y="64310"/>
                </a:lnTo>
                <a:lnTo>
                  <a:pt x="14720" y="63994"/>
                </a:lnTo>
                <a:lnTo>
                  <a:pt x="10629" y="62722"/>
                </a:lnTo>
                <a:lnTo>
                  <a:pt x="7429" y="61325"/>
                </a:lnTo>
                <a:lnTo>
                  <a:pt x="3883" y="59306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6"/>
                </a:lnTo>
                <a:lnTo>
                  <a:pt x="1637" y="67284"/>
                </a:lnTo>
                <a:lnTo>
                  <a:pt x="4507" y="69048"/>
                </a:lnTo>
                <a:lnTo>
                  <a:pt x="7405" y="70228"/>
                </a:lnTo>
                <a:lnTo>
                  <a:pt x="10767" y="71297"/>
                </a:lnTo>
                <a:lnTo>
                  <a:pt x="14781" y="72082"/>
                </a:lnTo>
                <a:lnTo>
                  <a:pt x="19316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7" y="70926"/>
                </a:lnTo>
                <a:lnTo>
                  <a:pt x="31647" y="70027"/>
                </a:lnTo>
                <a:lnTo>
                  <a:pt x="36319" y="66888"/>
                </a:lnTo>
                <a:lnTo>
                  <a:pt x="40157" y="62928"/>
                </a:lnTo>
                <a:lnTo>
                  <a:pt x="41374" y="60336"/>
                </a:lnTo>
                <a:lnTo>
                  <a:pt x="42580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3" y="38999"/>
                </a:lnTo>
                <a:lnTo>
                  <a:pt x="34963" y="36195"/>
                </a:lnTo>
                <a:lnTo>
                  <a:pt x="31125" y="33983"/>
                </a:lnTo>
                <a:lnTo>
                  <a:pt x="27190" y="32054"/>
                </a:lnTo>
                <a:lnTo>
                  <a:pt x="23241" y="30210"/>
                </a:lnTo>
                <a:lnTo>
                  <a:pt x="19403" y="28407"/>
                </a:lnTo>
                <a:lnTo>
                  <a:pt x="16202" y="26327"/>
                </a:lnTo>
                <a:lnTo>
                  <a:pt x="13484" y="23990"/>
                </a:lnTo>
                <a:lnTo>
                  <a:pt x="11681" y="21168"/>
                </a:lnTo>
                <a:lnTo>
                  <a:pt x="11224" y="1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044334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09" y="56641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084991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0"/>
                </a:lnTo>
                <a:lnTo>
                  <a:pt x="38379" y="8127"/>
                </a:lnTo>
                <a:lnTo>
                  <a:pt x="35763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69"/>
                </a:lnTo>
                <a:lnTo>
                  <a:pt x="1545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141649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8" y="22683"/>
                </a:moveTo>
                <a:lnTo>
                  <a:pt x="33098" y="51271"/>
                </a:lnTo>
                <a:lnTo>
                  <a:pt x="33314" y="52009"/>
                </a:lnTo>
                <a:lnTo>
                  <a:pt x="35952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55" y="11750"/>
                </a:lnTo>
                <a:lnTo>
                  <a:pt x="18251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196976" y="230088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3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4" y="11127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9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2" y="-56375"/>
                </a:lnTo>
                <a:lnTo>
                  <a:pt x="38787" y="-56375"/>
                </a:lnTo>
                <a:lnTo>
                  <a:pt x="35914" y="-54683"/>
                </a:lnTo>
                <a:lnTo>
                  <a:pt x="35914" y="-26311"/>
                </a:lnTo>
                <a:lnTo>
                  <a:pt x="31255" y="-30567"/>
                </a:lnTo>
                <a:lnTo>
                  <a:pt x="26517" y="-33069"/>
                </a:lnTo>
                <a:lnTo>
                  <a:pt x="23901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2"/>
                </a:lnTo>
                <a:lnTo>
                  <a:pt x="9335" y="-30477"/>
                </a:lnTo>
                <a:lnTo>
                  <a:pt x="7139" y="-28648"/>
                </a:lnTo>
                <a:lnTo>
                  <a:pt x="3592" y="-23874"/>
                </a:lnTo>
                <a:lnTo>
                  <a:pt x="2261" y="-20980"/>
                </a:lnTo>
                <a:lnTo>
                  <a:pt x="1357" y="-17599"/>
                </a:lnTo>
                <a:lnTo>
                  <a:pt x="443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6" y="688"/>
                </a:lnTo>
                <a:lnTo>
                  <a:pt x="1080" y="3888"/>
                </a:lnTo>
                <a:lnTo>
                  <a:pt x="1804" y="7089"/>
                </a:lnTo>
                <a:lnTo>
                  <a:pt x="2960" y="9881"/>
                </a:lnTo>
                <a:lnTo>
                  <a:pt x="452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6"/>
                </a:lnTo>
                <a:lnTo>
                  <a:pt x="9958" y="-14043"/>
                </a:lnTo>
                <a:lnTo>
                  <a:pt x="11125" y="-18298"/>
                </a:lnTo>
                <a:lnTo>
                  <a:pt x="13119" y="-21844"/>
                </a:lnTo>
                <a:lnTo>
                  <a:pt x="16001" y="-24357"/>
                </a:lnTo>
                <a:lnTo>
                  <a:pt x="19533" y="-25995"/>
                </a:lnTo>
                <a:lnTo>
                  <a:pt x="24268" y="-25995"/>
                </a:lnTo>
                <a:lnTo>
                  <a:pt x="28893" y="-23619"/>
                </a:lnTo>
                <a:lnTo>
                  <a:pt x="33491" y="-19759"/>
                </a:lnTo>
                <a:lnTo>
                  <a:pt x="35914" y="-16761"/>
                </a:lnTo>
                <a:lnTo>
                  <a:pt x="35914" y="2768"/>
                </a:lnTo>
                <a:lnTo>
                  <a:pt x="33171" y="6033"/>
                </a:lnTo>
                <a:lnTo>
                  <a:pt x="29427" y="9436"/>
                </a:lnTo>
                <a:lnTo>
                  <a:pt x="25985" y="11506"/>
                </a:lnTo>
                <a:lnTo>
                  <a:pt x="22619" y="12320"/>
                </a:lnTo>
                <a:lnTo>
                  <a:pt x="19076" y="12320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78"/>
                </a:lnTo>
                <a:lnTo>
                  <a:pt x="16268" y="19977"/>
                </a:lnTo>
                <a:lnTo>
                  <a:pt x="23152" y="19977"/>
                </a:lnTo>
                <a:lnTo>
                  <a:pt x="26175" y="19192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7"/>
                </a:lnTo>
                <a:lnTo>
                  <a:pt x="36944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255171" y="2267197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17" y="34429"/>
                </a:lnTo>
                <a:lnTo>
                  <a:pt x="12649" y="31496"/>
                </a:lnTo>
                <a:lnTo>
                  <a:pt x="15339" y="30073"/>
                </a:lnTo>
                <a:lnTo>
                  <a:pt x="18961" y="29235"/>
                </a:lnTo>
                <a:lnTo>
                  <a:pt x="23557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2"/>
                </a:lnTo>
                <a:lnTo>
                  <a:pt x="32395" y="46443"/>
                </a:lnTo>
                <a:lnTo>
                  <a:pt x="32395" y="51332"/>
                </a:lnTo>
                <a:lnTo>
                  <a:pt x="34555" y="52905"/>
                </a:lnTo>
                <a:lnTo>
                  <a:pt x="37223" y="52959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13"/>
                </a:lnTo>
                <a:lnTo>
                  <a:pt x="7225" y="2919"/>
                </a:lnTo>
                <a:lnTo>
                  <a:pt x="3505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7998"/>
                </a:lnTo>
                <a:lnTo>
                  <a:pt x="27799" y="9204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19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2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52" y="46669"/>
                </a:lnTo>
                <a:lnTo>
                  <a:pt x="15454" y="46669"/>
                </a:lnTo>
                <a:lnTo>
                  <a:pt x="13192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311831" y="2267197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297" y="9359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80"/>
                </a:lnTo>
                <a:lnTo>
                  <a:pt x="10680" y="5996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3"/>
                </a:lnTo>
                <a:lnTo>
                  <a:pt x="608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9" y="11634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347471" y="224451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7"/>
                </a:lnTo>
                <a:lnTo>
                  <a:pt x="6098" y="70995"/>
                </a:lnTo>
                <a:lnTo>
                  <a:pt x="10680" y="74270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12"/>
                </a:lnTo>
                <a:lnTo>
                  <a:pt x="9273" y="46838"/>
                </a:lnTo>
                <a:lnTo>
                  <a:pt x="9958" y="42331"/>
                </a:lnTo>
                <a:lnTo>
                  <a:pt x="11127" y="38077"/>
                </a:lnTo>
                <a:lnTo>
                  <a:pt x="13121" y="34531"/>
                </a:lnTo>
                <a:lnTo>
                  <a:pt x="16001" y="32017"/>
                </a:lnTo>
                <a:lnTo>
                  <a:pt x="19533" y="30379"/>
                </a:lnTo>
                <a:lnTo>
                  <a:pt x="24270" y="30379"/>
                </a:lnTo>
                <a:lnTo>
                  <a:pt x="28893" y="32755"/>
                </a:lnTo>
                <a:lnTo>
                  <a:pt x="33491" y="36615"/>
                </a:lnTo>
                <a:lnTo>
                  <a:pt x="35916" y="39613"/>
                </a:lnTo>
                <a:lnTo>
                  <a:pt x="35916" y="59143"/>
                </a:lnTo>
                <a:lnTo>
                  <a:pt x="33159" y="62409"/>
                </a:lnTo>
                <a:lnTo>
                  <a:pt x="29425" y="65811"/>
                </a:lnTo>
                <a:lnTo>
                  <a:pt x="25974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5"/>
                </a:lnTo>
                <a:lnTo>
                  <a:pt x="12766" y="64479"/>
                </a:lnTo>
                <a:lnTo>
                  <a:pt x="13223" y="75653"/>
                </a:lnTo>
                <a:lnTo>
                  <a:pt x="16272" y="76352"/>
                </a:lnTo>
                <a:lnTo>
                  <a:pt x="23140" y="76352"/>
                </a:lnTo>
                <a:lnTo>
                  <a:pt x="26175" y="75567"/>
                </a:lnTo>
                <a:lnTo>
                  <a:pt x="28944" y="74015"/>
                </a:lnTo>
                <a:lnTo>
                  <a:pt x="31711" y="72453"/>
                </a:lnTo>
                <a:lnTo>
                  <a:pt x="34380" y="70283"/>
                </a:lnTo>
                <a:lnTo>
                  <a:pt x="36946" y="67503"/>
                </a:lnTo>
                <a:lnTo>
                  <a:pt x="37021" y="74498"/>
                </a:lnTo>
                <a:lnTo>
                  <a:pt x="39625" y="75603"/>
                </a:lnTo>
                <a:lnTo>
                  <a:pt x="42357" y="75603"/>
                </a:lnTo>
                <a:lnTo>
                  <a:pt x="44921" y="73954"/>
                </a:lnTo>
                <a:lnTo>
                  <a:pt x="44921" y="1691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7"/>
                </a:lnTo>
                <a:lnTo>
                  <a:pt x="26517" y="23305"/>
                </a:lnTo>
                <a:lnTo>
                  <a:pt x="23903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5" y="24602"/>
                </a:lnTo>
                <a:lnTo>
                  <a:pt x="9334" y="25897"/>
                </a:lnTo>
                <a:lnTo>
                  <a:pt x="7138" y="27726"/>
                </a:lnTo>
                <a:lnTo>
                  <a:pt x="3596" y="32500"/>
                </a:lnTo>
                <a:lnTo>
                  <a:pt x="2260" y="35394"/>
                </a:lnTo>
                <a:lnTo>
                  <a:pt x="1346" y="38775"/>
                </a:lnTo>
                <a:lnTo>
                  <a:pt x="445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405071" y="2267197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48" y="4366"/>
                </a:lnTo>
                <a:lnTo>
                  <a:pt x="3045" y="7225"/>
                </a:lnTo>
                <a:lnTo>
                  <a:pt x="1563" y="10731"/>
                </a:lnTo>
                <a:lnTo>
                  <a:pt x="1192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49" y="28407"/>
                </a:lnTo>
                <a:lnTo>
                  <a:pt x="15022" y="29641"/>
                </a:lnTo>
                <a:lnTo>
                  <a:pt x="17957" y="30797"/>
                </a:lnTo>
                <a:lnTo>
                  <a:pt x="20711" y="31988"/>
                </a:lnTo>
                <a:lnTo>
                  <a:pt x="23966" y="34274"/>
                </a:lnTo>
                <a:lnTo>
                  <a:pt x="25714" y="37310"/>
                </a:lnTo>
                <a:lnTo>
                  <a:pt x="25473" y="4118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4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0" y="42696"/>
                </a:lnTo>
                <a:lnTo>
                  <a:pt x="34568" y="37983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23"/>
                </a:lnTo>
                <a:lnTo>
                  <a:pt x="19123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69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475758" y="2246360"/>
            <a:ext cx="65264" cy="74447"/>
          </a:xfrm>
          <a:custGeom>
            <a:avLst/>
            <a:gdLst/>
            <a:ahLst/>
            <a:cxnLst/>
            <a:rect l="l" t="t" r="r" b="b"/>
            <a:pathLst>
              <a:path w="65264" h="74447">
                <a:moveTo>
                  <a:pt x="55029" y="62179"/>
                </a:moveTo>
                <a:lnTo>
                  <a:pt x="51979" y="59791"/>
                </a:lnTo>
                <a:lnTo>
                  <a:pt x="54049" y="56767"/>
                </a:lnTo>
                <a:lnTo>
                  <a:pt x="55817" y="53376"/>
                </a:lnTo>
                <a:lnTo>
                  <a:pt x="57163" y="49733"/>
                </a:lnTo>
                <a:lnTo>
                  <a:pt x="58229" y="45961"/>
                </a:lnTo>
                <a:lnTo>
                  <a:pt x="58916" y="42050"/>
                </a:lnTo>
                <a:lnTo>
                  <a:pt x="59079" y="38037"/>
                </a:lnTo>
                <a:lnTo>
                  <a:pt x="58675" y="35294"/>
                </a:lnTo>
                <a:lnTo>
                  <a:pt x="56108" y="34682"/>
                </a:lnTo>
                <a:lnTo>
                  <a:pt x="52998" y="34707"/>
                </a:lnTo>
                <a:lnTo>
                  <a:pt x="50356" y="36625"/>
                </a:lnTo>
                <a:lnTo>
                  <a:pt x="50356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6" y="48628"/>
                </a:lnTo>
                <a:lnTo>
                  <a:pt x="47523" y="51194"/>
                </a:lnTo>
                <a:lnTo>
                  <a:pt x="45579" y="54532"/>
                </a:lnTo>
                <a:lnTo>
                  <a:pt x="42368" y="51573"/>
                </a:lnTo>
                <a:lnTo>
                  <a:pt x="39066" y="48423"/>
                </a:lnTo>
                <a:lnTo>
                  <a:pt x="35891" y="45186"/>
                </a:lnTo>
                <a:lnTo>
                  <a:pt x="32802" y="41946"/>
                </a:lnTo>
                <a:lnTo>
                  <a:pt x="29908" y="38736"/>
                </a:lnTo>
                <a:lnTo>
                  <a:pt x="27345" y="35700"/>
                </a:lnTo>
                <a:lnTo>
                  <a:pt x="26963" y="48743"/>
                </a:lnTo>
                <a:lnTo>
                  <a:pt x="30430" y="52285"/>
                </a:lnTo>
                <a:lnTo>
                  <a:pt x="34098" y="55803"/>
                </a:lnTo>
                <a:lnTo>
                  <a:pt x="37832" y="59259"/>
                </a:lnTo>
                <a:lnTo>
                  <a:pt x="37669" y="62495"/>
                </a:lnTo>
                <a:lnTo>
                  <a:pt x="34138" y="64616"/>
                </a:lnTo>
                <a:lnTo>
                  <a:pt x="31570" y="6567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886"/>
                </a:lnTo>
                <a:lnTo>
                  <a:pt x="14679" y="64375"/>
                </a:lnTo>
                <a:lnTo>
                  <a:pt x="11289" y="60756"/>
                </a:lnTo>
                <a:lnTo>
                  <a:pt x="10021" y="57646"/>
                </a:lnTo>
                <a:lnTo>
                  <a:pt x="9701" y="54049"/>
                </a:lnTo>
                <a:lnTo>
                  <a:pt x="10198" y="50407"/>
                </a:lnTo>
                <a:lnTo>
                  <a:pt x="11800" y="46965"/>
                </a:lnTo>
                <a:lnTo>
                  <a:pt x="14730" y="43534"/>
                </a:lnTo>
                <a:lnTo>
                  <a:pt x="14644" y="34455"/>
                </a:lnTo>
                <a:lnTo>
                  <a:pt x="12001" y="36054"/>
                </a:lnTo>
                <a:lnTo>
                  <a:pt x="9754" y="37630"/>
                </a:lnTo>
                <a:lnTo>
                  <a:pt x="6032" y="40780"/>
                </a:lnTo>
                <a:lnTo>
                  <a:pt x="3365" y="44081"/>
                </a:lnTo>
                <a:lnTo>
                  <a:pt x="1346" y="47498"/>
                </a:lnTo>
                <a:lnTo>
                  <a:pt x="265" y="51080"/>
                </a:lnTo>
                <a:lnTo>
                  <a:pt x="0" y="54964"/>
                </a:lnTo>
                <a:lnTo>
                  <a:pt x="255" y="58939"/>
                </a:lnTo>
                <a:lnTo>
                  <a:pt x="1309" y="62495"/>
                </a:lnTo>
                <a:lnTo>
                  <a:pt x="3008" y="65519"/>
                </a:lnTo>
                <a:lnTo>
                  <a:pt x="6501" y="69343"/>
                </a:lnTo>
                <a:lnTo>
                  <a:pt x="9434" y="71398"/>
                </a:lnTo>
                <a:lnTo>
                  <a:pt x="12915" y="72871"/>
                </a:lnTo>
                <a:lnTo>
                  <a:pt x="16840" y="73839"/>
                </a:lnTo>
                <a:lnTo>
                  <a:pt x="21045" y="74447"/>
                </a:lnTo>
                <a:lnTo>
                  <a:pt x="25756" y="74447"/>
                </a:lnTo>
                <a:lnTo>
                  <a:pt x="30088" y="73813"/>
                </a:lnTo>
                <a:lnTo>
                  <a:pt x="34149" y="72820"/>
                </a:lnTo>
                <a:lnTo>
                  <a:pt x="37947" y="71348"/>
                </a:lnTo>
                <a:lnTo>
                  <a:pt x="41428" y="69404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102"/>
                </a:lnTo>
                <a:lnTo>
                  <a:pt x="55662" y="72669"/>
                </a:lnTo>
                <a:lnTo>
                  <a:pt x="58712" y="74015"/>
                </a:lnTo>
                <a:lnTo>
                  <a:pt x="62038" y="74382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7" y="66535"/>
                </a:lnTo>
                <a:lnTo>
                  <a:pt x="61443" y="66293"/>
                </a:lnTo>
                <a:lnTo>
                  <a:pt x="58484" y="64630"/>
                </a:lnTo>
                <a:lnTo>
                  <a:pt x="55029" y="62179"/>
                </a:lnTo>
                <a:close/>
              </a:path>
              <a:path w="65264" h="74447">
                <a:moveTo>
                  <a:pt x="25260" y="28727"/>
                </a:moveTo>
                <a:lnTo>
                  <a:pt x="22618" y="30224"/>
                </a:lnTo>
                <a:lnTo>
                  <a:pt x="21502" y="28677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8" y="19251"/>
                </a:lnTo>
                <a:lnTo>
                  <a:pt x="16001" y="16282"/>
                </a:lnTo>
                <a:lnTo>
                  <a:pt x="17448" y="41263"/>
                </a:lnTo>
                <a:lnTo>
                  <a:pt x="20598" y="41756"/>
                </a:lnTo>
                <a:lnTo>
                  <a:pt x="23672" y="45223"/>
                </a:lnTo>
                <a:lnTo>
                  <a:pt x="25260" y="28727"/>
                </a:lnTo>
                <a:close/>
              </a:path>
              <a:path w="65264" h="74447">
                <a:moveTo>
                  <a:pt x="6501" y="14745"/>
                </a:moveTo>
                <a:lnTo>
                  <a:pt x="6501" y="18248"/>
                </a:lnTo>
                <a:lnTo>
                  <a:pt x="7228" y="21995"/>
                </a:lnTo>
                <a:lnTo>
                  <a:pt x="8383" y="24688"/>
                </a:lnTo>
                <a:lnTo>
                  <a:pt x="9907" y="27547"/>
                </a:lnTo>
                <a:lnTo>
                  <a:pt x="11962" y="30732"/>
                </a:lnTo>
                <a:lnTo>
                  <a:pt x="14644" y="34455"/>
                </a:lnTo>
                <a:lnTo>
                  <a:pt x="14730" y="43534"/>
                </a:lnTo>
                <a:lnTo>
                  <a:pt x="17448" y="41263"/>
                </a:lnTo>
                <a:lnTo>
                  <a:pt x="16001" y="16282"/>
                </a:lnTo>
                <a:lnTo>
                  <a:pt x="16598" y="12901"/>
                </a:lnTo>
                <a:lnTo>
                  <a:pt x="18467" y="10072"/>
                </a:lnTo>
                <a:lnTo>
                  <a:pt x="21729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70"/>
                </a:lnTo>
                <a:lnTo>
                  <a:pt x="35118" y="10540"/>
                </a:lnTo>
                <a:lnTo>
                  <a:pt x="36489" y="13308"/>
                </a:lnTo>
                <a:lnTo>
                  <a:pt x="36676" y="16649"/>
                </a:lnTo>
                <a:lnTo>
                  <a:pt x="35459" y="20206"/>
                </a:lnTo>
                <a:lnTo>
                  <a:pt x="32500" y="23672"/>
                </a:lnTo>
                <a:lnTo>
                  <a:pt x="29274" y="26125"/>
                </a:lnTo>
                <a:lnTo>
                  <a:pt x="25260" y="28727"/>
                </a:lnTo>
                <a:lnTo>
                  <a:pt x="23672" y="45223"/>
                </a:lnTo>
                <a:lnTo>
                  <a:pt x="26963" y="48743"/>
                </a:lnTo>
                <a:lnTo>
                  <a:pt x="27345" y="35700"/>
                </a:lnTo>
                <a:lnTo>
                  <a:pt x="30707" y="33897"/>
                </a:lnTo>
                <a:lnTo>
                  <a:pt x="33580" y="32169"/>
                </a:lnTo>
                <a:lnTo>
                  <a:pt x="38318" y="28868"/>
                </a:lnTo>
                <a:lnTo>
                  <a:pt x="41784" y="25552"/>
                </a:lnTo>
                <a:lnTo>
                  <a:pt x="44397" y="22175"/>
                </a:lnTo>
                <a:lnTo>
                  <a:pt x="45769" y="18629"/>
                </a:lnTo>
                <a:lnTo>
                  <a:pt x="46114" y="14540"/>
                </a:lnTo>
                <a:lnTo>
                  <a:pt x="45733" y="10325"/>
                </a:lnTo>
                <a:lnTo>
                  <a:pt x="44171" y="6756"/>
                </a:lnTo>
                <a:lnTo>
                  <a:pt x="41478" y="3948"/>
                </a:lnTo>
                <a:lnTo>
                  <a:pt x="37997" y="1727"/>
                </a:lnTo>
                <a:lnTo>
                  <a:pt x="33338" y="341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85"/>
                </a:lnTo>
                <a:lnTo>
                  <a:pt x="15152" y="2299"/>
                </a:lnTo>
                <a:lnTo>
                  <a:pt x="12992" y="3555"/>
                </a:lnTo>
                <a:lnTo>
                  <a:pt x="9625" y="6691"/>
                </a:lnTo>
                <a:lnTo>
                  <a:pt x="7645" y="10554"/>
                </a:lnTo>
                <a:lnTo>
                  <a:pt x="6501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576756" y="2248758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55"/>
                </a:lnTo>
                <a:lnTo>
                  <a:pt x="697" y="47584"/>
                </a:lnTo>
                <a:lnTo>
                  <a:pt x="2094" y="51940"/>
                </a:lnTo>
                <a:lnTo>
                  <a:pt x="3481" y="56296"/>
                </a:lnTo>
                <a:lnTo>
                  <a:pt x="5474" y="59954"/>
                </a:lnTo>
                <a:lnTo>
                  <a:pt x="8063" y="62938"/>
                </a:lnTo>
                <a:lnTo>
                  <a:pt x="10641" y="65897"/>
                </a:lnTo>
                <a:lnTo>
                  <a:pt x="13780" y="68148"/>
                </a:lnTo>
                <a:lnTo>
                  <a:pt x="17448" y="69659"/>
                </a:lnTo>
                <a:lnTo>
                  <a:pt x="21120" y="71182"/>
                </a:lnTo>
                <a:lnTo>
                  <a:pt x="25234" y="71945"/>
                </a:lnTo>
                <a:lnTo>
                  <a:pt x="32435" y="71945"/>
                </a:lnTo>
                <a:lnTo>
                  <a:pt x="37082" y="71207"/>
                </a:lnTo>
                <a:lnTo>
                  <a:pt x="41287" y="70116"/>
                </a:lnTo>
                <a:lnTo>
                  <a:pt x="44719" y="68705"/>
                </a:lnTo>
                <a:lnTo>
                  <a:pt x="48477" y="66509"/>
                </a:lnTo>
                <a:lnTo>
                  <a:pt x="50712" y="63802"/>
                </a:lnTo>
                <a:lnTo>
                  <a:pt x="50953" y="61135"/>
                </a:lnTo>
                <a:lnTo>
                  <a:pt x="50813" y="58531"/>
                </a:lnTo>
                <a:lnTo>
                  <a:pt x="48246" y="57350"/>
                </a:lnTo>
                <a:lnTo>
                  <a:pt x="45135" y="59496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2" y="63690"/>
                </a:lnTo>
                <a:lnTo>
                  <a:pt x="24712" y="63093"/>
                </a:lnTo>
                <a:lnTo>
                  <a:pt x="22099" y="61922"/>
                </a:lnTo>
                <a:lnTo>
                  <a:pt x="19483" y="60756"/>
                </a:lnTo>
                <a:lnTo>
                  <a:pt x="17272" y="59014"/>
                </a:lnTo>
                <a:lnTo>
                  <a:pt x="13665" y="54416"/>
                </a:lnTo>
                <a:lnTo>
                  <a:pt x="12282" y="51562"/>
                </a:lnTo>
                <a:lnTo>
                  <a:pt x="11314" y="48145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49"/>
                </a:lnTo>
                <a:lnTo>
                  <a:pt x="10374" y="27873"/>
                </a:lnTo>
                <a:lnTo>
                  <a:pt x="11379" y="24371"/>
                </a:lnTo>
                <a:lnTo>
                  <a:pt x="12383" y="20890"/>
                </a:lnTo>
                <a:lnTo>
                  <a:pt x="13780" y="17931"/>
                </a:lnTo>
                <a:lnTo>
                  <a:pt x="15609" y="15505"/>
                </a:lnTo>
                <a:lnTo>
                  <a:pt x="19608" y="11238"/>
                </a:lnTo>
                <a:lnTo>
                  <a:pt x="22175" y="10007"/>
                </a:lnTo>
                <a:lnTo>
                  <a:pt x="24738" y="8747"/>
                </a:lnTo>
                <a:lnTo>
                  <a:pt x="27585" y="8128"/>
                </a:lnTo>
                <a:lnTo>
                  <a:pt x="33591" y="8128"/>
                </a:lnTo>
                <a:lnTo>
                  <a:pt x="38112" y="9179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4"/>
                </a:lnTo>
                <a:lnTo>
                  <a:pt x="50392" y="13561"/>
                </a:lnTo>
                <a:lnTo>
                  <a:pt x="50686" y="10781"/>
                </a:lnTo>
                <a:lnTo>
                  <a:pt x="50471" y="8229"/>
                </a:lnTo>
                <a:lnTo>
                  <a:pt x="48588" y="5384"/>
                </a:lnTo>
                <a:lnTo>
                  <a:pt x="45186" y="3235"/>
                </a:lnTo>
                <a:lnTo>
                  <a:pt x="42101" y="1993"/>
                </a:lnTo>
                <a:lnTo>
                  <a:pt x="38710" y="939"/>
                </a:lnTo>
                <a:lnTo>
                  <a:pt x="34872" y="176"/>
                </a:lnTo>
                <a:lnTo>
                  <a:pt x="30872" y="0"/>
                </a:lnTo>
                <a:lnTo>
                  <a:pt x="26276" y="0"/>
                </a:lnTo>
                <a:lnTo>
                  <a:pt x="22099" y="824"/>
                </a:lnTo>
                <a:lnTo>
                  <a:pt x="18312" y="2486"/>
                </a:lnTo>
                <a:lnTo>
                  <a:pt x="14528" y="4150"/>
                </a:lnTo>
                <a:lnTo>
                  <a:pt x="11289" y="6565"/>
                </a:lnTo>
                <a:lnTo>
                  <a:pt x="8571" y="9726"/>
                </a:lnTo>
                <a:lnTo>
                  <a:pt x="5857" y="12887"/>
                </a:lnTo>
                <a:lnTo>
                  <a:pt x="3757" y="16750"/>
                </a:lnTo>
                <a:lnTo>
                  <a:pt x="2260" y="21308"/>
                </a:lnTo>
                <a:lnTo>
                  <a:pt x="748" y="25868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636065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10" y="14604"/>
                </a:lnTo>
                <a:lnTo>
                  <a:pt x="14184" y="11173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61" y="38353"/>
                </a:lnTo>
                <a:lnTo>
                  <a:pt x="2452" y="41615"/>
                </a:lnTo>
                <a:lnTo>
                  <a:pt x="3924" y="44383"/>
                </a:lnTo>
                <a:lnTo>
                  <a:pt x="5919" y="46669"/>
                </a:lnTo>
                <a:lnTo>
                  <a:pt x="10389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8" y="44574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73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2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695451" y="2244510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7"/>
                </a:lnTo>
                <a:lnTo>
                  <a:pt x="6098" y="70995"/>
                </a:lnTo>
                <a:lnTo>
                  <a:pt x="10680" y="74270"/>
                </a:lnTo>
                <a:lnTo>
                  <a:pt x="10882" y="60821"/>
                </a:lnTo>
                <a:lnTo>
                  <a:pt x="9842" y="56375"/>
                </a:lnTo>
                <a:lnTo>
                  <a:pt x="9269" y="51612"/>
                </a:lnTo>
                <a:lnTo>
                  <a:pt x="9269" y="46838"/>
                </a:lnTo>
                <a:lnTo>
                  <a:pt x="9956" y="42331"/>
                </a:lnTo>
                <a:lnTo>
                  <a:pt x="11127" y="38077"/>
                </a:lnTo>
                <a:lnTo>
                  <a:pt x="13117" y="34531"/>
                </a:lnTo>
                <a:lnTo>
                  <a:pt x="16001" y="32017"/>
                </a:lnTo>
                <a:lnTo>
                  <a:pt x="19532" y="30379"/>
                </a:lnTo>
                <a:lnTo>
                  <a:pt x="24270" y="30379"/>
                </a:lnTo>
                <a:lnTo>
                  <a:pt x="28893" y="32755"/>
                </a:lnTo>
                <a:lnTo>
                  <a:pt x="33489" y="36615"/>
                </a:lnTo>
                <a:lnTo>
                  <a:pt x="35916" y="39613"/>
                </a:lnTo>
                <a:lnTo>
                  <a:pt x="35916" y="59143"/>
                </a:lnTo>
                <a:lnTo>
                  <a:pt x="33173" y="62409"/>
                </a:lnTo>
                <a:lnTo>
                  <a:pt x="29425" y="65811"/>
                </a:lnTo>
                <a:lnTo>
                  <a:pt x="25984" y="67881"/>
                </a:lnTo>
                <a:lnTo>
                  <a:pt x="22618" y="68695"/>
                </a:lnTo>
                <a:lnTo>
                  <a:pt x="19075" y="68695"/>
                </a:lnTo>
                <a:lnTo>
                  <a:pt x="15570" y="67045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4" y="75567"/>
                </a:lnTo>
                <a:lnTo>
                  <a:pt x="28943" y="74015"/>
                </a:lnTo>
                <a:lnTo>
                  <a:pt x="31711" y="72453"/>
                </a:lnTo>
                <a:lnTo>
                  <a:pt x="34380" y="70283"/>
                </a:lnTo>
                <a:lnTo>
                  <a:pt x="36943" y="67503"/>
                </a:lnTo>
                <a:lnTo>
                  <a:pt x="37021" y="74498"/>
                </a:lnTo>
                <a:lnTo>
                  <a:pt x="39625" y="75603"/>
                </a:lnTo>
                <a:lnTo>
                  <a:pt x="42353" y="75603"/>
                </a:lnTo>
                <a:lnTo>
                  <a:pt x="44919" y="73954"/>
                </a:lnTo>
                <a:lnTo>
                  <a:pt x="44919" y="1691"/>
                </a:lnTo>
                <a:lnTo>
                  <a:pt x="44678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7"/>
                </a:lnTo>
                <a:lnTo>
                  <a:pt x="26517" y="23305"/>
                </a:lnTo>
                <a:lnTo>
                  <a:pt x="23900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2" y="24602"/>
                </a:lnTo>
                <a:lnTo>
                  <a:pt x="9334" y="25897"/>
                </a:lnTo>
                <a:lnTo>
                  <a:pt x="7138" y="27726"/>
                </a:lnTo>
                <a:lnTo>
                  <a:pt x="3595" y="32500"/>
                </a:lnTo>
                <a:lnTo>
                  <a:pt x="2260" y="35394"/>
                </a:lnTo>
                <a:lnTo>
                  <a:pt x="1360" y="38775"/>
                </a:lnTo>
                <a:lnTo>
                  <a:pt x="445" y="42152"/>
                </a:lnTo>
                <a:lnTo>
                  <a:pt x="0" y="45935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19" h="76352">
                <a:moveTo>
                  <a:pt x="10882" y="60821"/>
                </a:moveTo>
                <a:lnTo>
                  <a:pt x="10680" y="74270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753698" y="226719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2"/>
                </a:lnTo>
                <a:lnTo>
                  <a:pt x="27280" y="0"/>
                </a:lnTo>
                <a:lnTo>
                  <a:pt x="27317" y="6997"/>
                </a:lnTo>
                <a:lnTo>
                  <a:pt x="30582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59" y="20091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5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3"/>
                </a:lnTo>
                <a:lnTo>
                  <a:pt x="13867" y="51979"/>
                </a:lnTo>
                <a:lnTo>
                  <a:pt x="16890" y="53099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94" y="44552"/>
                </a:lnTo>
                <a:lnTo>
                  <a:pt x="33285" y="45439"/>
                </a:lnTo>
                <a:lnTo>
                  <a:pt x="29653" y="46191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1" y="45137"/>
                </a:lnTo>
                <a:lnTo>
                  <a:pt x="14098" y="43116"/>
                </a:lnTo>
                <a:lnTo>
                  <a:pt x="11555" y="40006"/>
                </a:lnTo>
                <a:lnTo>
                  <a:pt x="10109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5" y="6997"/>
                </a:lnTo>
                <a:lnTo>
                  <a:pt x="27317" y="6997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31" y="1868"/>
                </a:lnTo>
                <a:lnTo>
                  <a:pt x="10833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808941" y="2267197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93"/>
                </a:lnTo>
                <a:lnTo>
                  <a:pt x="5637" y="4366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36" y="18514"/>
                </a:lnTo>
                <a:lnTo>
                  <a:pt x="2945" y="21628"/>
                </a:lnTo>
                <a:lnTo>
                  <a:pt x="6195" y="25206"/>
                </a:lnTo>
                <a:lnTo>
                  <a:pt x="8977" y="26935"/>
                </a:lnTo>
                <a:lnTo>
                  <a:pt x="11937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74"/>
                </a:lnTo>
                <a:lnTo>
                  <a:pt x="25718" y="37310"/>
                </a:lnTo>
                <a:lnTo>
                  <a:pt x="25462" y="41183"/>
                </a:lnTo>
                <a:lnTo>
                  <a:pt x="22895" y="44574"/>
                </a:lnTo>
                <a:lnTo>
                  <a:pt x="19685" y="46010"/>
                </a:lnTo>
                <a:lnTo>
                  <a:pt x="17081" y="46493"/>
                </a:lnTo>
                <a:lnTo>
                  <a:pt x="13535" y="46493"/>
                </a:lnTo>
                <a:lnTo>
                  <a:pt x="10198" y="45755"/>
                </a:lnTo>
                <a:lnTo>
                  <a:pt x="6145" y="44157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55" y="46609"/>
                </a:lnTo>
                <a:lnTo>
                  <a:pt x="34099" y="42696"/>
                </a:lnTo>
                <a:lnTo>
                  <a:pt x="34556" y="37983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43"/>
                </a:lnTo>
                <a:lnTo>
                  <a:pt x="28216" y="26629"/>
                </a:lnTo>
                <a:lnTo>
                  <a:pt x="25206" y="25120"/>
                </a:lnTo>
                <a:lnTo>
                  <a:pt x="22161" y="23823"/>
                </a:lnTo>
                <a:lnTo>
                  <a:pt x="19112" y="22603"/>
                </a:lnTo>
                <a:lnTo>
                  <a:pt x="16141" y="21449"/>
                </a:lnTo>
                <a:lnTo>
                  <a:pt x="12509" y="19353"/>
                </a:lnTo>
                <a:lnTo>
                  <a:pt x="10119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50" y="8290"/>
                </a:lnTo>
                <a:lnTo>
                  <a:pt x="16012" y="7109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69"/>
                </a:lnTo>
                <a:lnTo>
                  <a:pt x="29235" y="10093"/>
                </a:lnTo>
                <a:lnTo>
                  <a:pt x="32039" y="8304"/>
                </a:lnTo>
                <a:lnTo>
                  <a:pt x="31978" y="5687"/>
                </a:lnTo>
                <a:lnTo>
                  <a:pt x="30401" y="2908"/>
                </a:lnTo>
                <a:lnTo>
                  <a:pt x="27467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856543" y="2307678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3"/>
                </a:lnTo>
                <a:lnTo>
                  <a:pt x="9587" y="403"/>
                </a:lnTo>
                <a:lnTo>
                  <a:pt x="5919" y="0"/>
                </a:lnTo>
                <a:lnTo>
                  <a:pt x="1282" y="1267"/>
                </a:lnTo>
                <a:lnTo>
                  <a:pt x="0" y="3834"/>
                </a:lnTo>
                <a:lnTo>
                  <a:pt x="0" y="8888"/>
                </a:lnTo>
                <a:lnTo>
                  <a:pt x="2081" y="12230"/>
                </a:lnTo>
                <a:lnTo>
                  <a:pt x="5753" y="12636"/>
                </a:lnTo>
                <a:lnTo>
                  <a:pt x="10389" y="11351"/>
                </a:lnTo>
                <a:lnTo>
                  <a:pt x="11671" y="8798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1708567" y="2516554"/>
            <a:ext cx="62787" cy="72262"/>
          </a:xfrm>
          <a:custGeom>
            <a:avLst/>
            <a:gdLst/>
            <a:ahLst/>
            <a:cxnLst/>
            <a:rect l="l" t="t" r="r" b="b"/>
            <a:pathLst>
              <a:path w="62787" h="72262">
                <a:moveTo>
                  <a:pt x="622" y="47423"/>
                </a:moveTo>
                <a:lnTo>
                  <a:pt x="1838" y="51869"/>
                </a:lnTo>
                <a:lnTo>
                  <a:pt x="3073" y="56325"/>
                </a:lnTo>
                <a:lnTo>
                  <a:pt x="4952" y="60059"/>
                </a:lnTo>
                <a:lnTo>
                  <a:pt x="7466" y="63058"/>
                </a:lnTo>
                <a:lnTo>
                  <a:pt x="9982" y="66052"/>
                </a:lnTo>
                <a:lnTo>
                  <a:pt x="13157" y="68338"/>
                </a:lnTo>
                <a:lnTo>
                  <a:pt x="12750" y="53723"/>
                </a:lnTo>
                <a:lnTo>
                  <a:pt x="11595" y="50739"/>
                </a:lnTo>
                <a:lnTo>
                  <a:pt x="10906" y="47271"/>
                </a:lnTo>
                <a:lnTo>
                  <a:pt x="10223" y="43790"/>
                </a:lnTo>
                <a:lnTo>
                  <a:pt x="9878" y="39982"/>
                </a:lnTo>
                <a:lnTo>
                  <a:pt x="9878" y="32133"/>
                </a:lnTo>
                <a:lnTo>
                  <a:pt x="10248" y="28587"/>
                </a:lnTo>
                <a:lnTo>
                  <a:pt x="10982" y="25196"/>
                </a:lnTo>
                <a:lnTo>
                  <a:pt x="11734" y="21819"/>
                </a:lnTo>
                <a:lnTo>
                  <a:pt x="12952" y="18860"/>
                </a:lnTo>
                <a:lnTo>
                  <a:pt x="14679" y="16333"/>
                </a:lnTo>
                <a:lnTo>
                  <a:pt x="18618" y="11772"/>
                </a:lnTo>
                <a:lnTo>
                  <a:pt x="21372" y="10264"/>
                </a:lnTo>
                <a:lnTo>
                  <a:pt x="24116" y="8726"/>
                </a:lnTo>
                <a:lnTo>
                  <a:pt x="27506" y="7978"/>
                </a:lnTo>
                <a:lnTo>
                  <a:pt x="35595" y="7978"/>
                </a:lnTo>
                <a:lnTo>
                  <a:pt x="39001" y="8686"/>
                </a:lnTo>
                <a:lnTo>
                  <a:pt x="41744" y="10097"/>
                </a:lnTo>
                <a:lnTo>
                  <a:pt x="44488" y="11494"/>
                </a:lnTo>
                <a:lnTo>
                  <a:pt x="46683" y="13474"/>
                </a:lnTo>
                <a:lnTo>
                  <a:pt x="49974" y="18493"/>
                </a:lnTo>
                <a:lnTo>
                  <a:pt x="51140" y="21452"/>
                </a:lnTo>
                <a:lnTo>
                  <a:pt x="51854" y="24880"/>
                </a:lnTo>
                <a:lnTo>
                  <a:pt x="52552" y="28296"/>
                </a:lnTo>
                <a:lnTo>
                  <a:pt x="52908" y="32003"/>
                </a:lnTo>
                <a:lnTo>
                  <a:pt x="52908" y="39776"/>
                </a:lnTo>
                <a:lnTo>
                  <a:pt x="52537" y="43373"/>
                </a:lnTo>
                <a:lnTo>
                  <a:pt x="51828" y="46775"/>
                </a:lnTo>
                <a:lnTo>
                  <a:pt x="51104" y="50166"/>
                </a:lnTo>
                <a:lnTo>
                  <a:pt x="49884" y="53176"/>
                </a:lnTo>
                <a:lnTo>
                  <a:pt x="48196" y="55752"/>
                </a:lnTo>
                <a:lnTo>
                  <a:pt x="46493" y="58345"/>
                </a:lnTo>
                <a:lnTo>
                  <a:pt x="44258" y="60389"/>
                </a:lnTo>
                <a:lnTo>
                  <a:pt x="41478" y="61913"/>
                </a:lnTo>
                <a:lnTo>
                  <a:pt x="38695" y="63425"/>
                </a:lnTo>
                <a:lnTo>
                  <a:pt x="35253" y="64188"/>
                </a:lnTo>
                <a:lnTo>
                  <a:pt x="27063" y="64188"/>
                </a:lnTo>
                <a:lnTo>
                  <a:pt x="23633" y="63489"/>
                </a:lnTo>
                <a:lnTo>
                  <a:pt x="25436" y="72262"/>
                </a:lnTo>
                <a:lnTo>
                  <a:pt x="36067" y="72262"/>
                </a:lnTo>
                <a:lnTo>
                  <a:pt x="40755" y="71413"/>
                </a:lnTo>
                <a:lnTo>
                  <a:pt x="44764" y="69700"/>
                </a:lnTo>
                <a:lnTo>
                  <a:pt x="48779" y="67983"/>
                </a:lnTo>
                <a:lnTo>
                  <a:pt x="52120" y="65520"/>
                </a:lnTo>
                <a:lnTo>
                  <a:pt x="54773" y="62320"/>
                </a:lnTo>
                <a:lnTo>
                  <a:pt x="57440" y="59108"/>
                </a:lnTo>
                <a:lnTo>
                  <a:pt x="59435" y="55246"/>
                </a:lnTo>
                <a:lnTo>
                  <a:pt x="60766" y="50674"/>
                </a:lnTo>
                <a:lnTo>
                  <a:pt x="62113" y="46127"/>
                </a:lnTo>
                <a:lnTo>
                  <a:pt x="62787" y="41008"/>
                </a:lnTo>
                <a:lnTo>
                  <a:pt x="62787" y="29643"/>
                </a:lnTo>
                <a:lnTo>
                  <a:pt x="62163" y="24602"/>
                </a:lnTo>
                <a:lnTo>
                  <a:pt x="60907" y="20218"/>
                </a:lnTo>
                <a:lnTo>
                  <a:pt x="59662" y="15811"/>
                </a:lnTo>
                <a:lnTo>
                  <a:pt x="57758" y="12128"/>
                </a:lnTo>
                <a:lnTo>
                  <a:pt x="55219" y="9143"/>
                </a:lnTo>
                <a:lnTo>
                  <a:pt x="52666" y="6149"/>
                </a:lnTo>
                <a:lnTo>
                  <a:pt x="49466" y="3888"/>
                </a:lnTo>
                <a:lnTo>
                  <a:pt x="45629" y="2336"/>
                </a:lnTo>
                <a:lnTo>
                  <a:pt x="41795" y="788"/>
                </a:lnTo>
                <a:lnTo>
                  <a:pt x="37298" y="0"/>
                </a:lnTo>
                <a:lnTo>
                  <a:pt x="26769" y="0"/>
                </a:lnTo>
                <a:lnTo>
                  <a:pt x="22085" y="853"/>
                </a:lnTo>
                <a:lnTo>
                  <a:pt x="18070" y="2578"/>
                </a:lnTo>
                <a:lnTo>
                  <a:pt x="14057" y="4295"/>
                </a:lnTo>
                <a:lnTo>
                  <a:pt x="10706" y="6732"/>
                </a:lnTo>
                <a:lnTo>
                  <a:pt x="8037" y="9893"/>
                </a:lnTo>
                <a:lnTo>
                  <a:pt x="5359" y="13068"/>
                </a:lnTo>
                <a:lnTo>
                  <a:pt x="3351" y="16906"/>
                </a:lnTo>
                <a:lnTo>
                  <a:pt x="2004" y="21427"/>
                </a:lnTo>
                <a:lnTo>
                  <a:pt x="673" y="25960"/>
                </a:lnTo>
                <a:lnTo>
                  <a:pt x="0" y="30975"/>
                </a:lnTo>
                <a:lnTo>
                  <a:pt x="0" y="42303"/>
                </a:lnTo>
                <a:lnTo>
                  <a:pt x="622" y="47423"/>
                </a:lnTo>
                <a:close/>
              </a:path>
              <a:path w="62787" h="72262">
                <a:moveTo>
                  <a:pt x="12750" y="53723"/>
                </a:moveTo>
                <a:lnTo>
                  <a:pt x="13157" y="68338"/>
                </a:lnTo>
                <a:lnTo>
                  <a:pt x="17016" y="69916"/>
                </a:lnTo>
                <a:lnTo>
                  <a:pt x="20864" y="71489"/>
                </a:lnTo>
                <a:lnTo>
                  <a:pt x="25436" y="72262"/>
                </a:lnTo>
                <a:lnTo>
                  <a:pt x="23633" y="63489"/>
                </a:lnTo>
                <a:lnTo>
                  <a:pt x="20904" y="62104"/>
                </a:lnTo>
                <a:lnTo>
                  <a:pt x="18172" y="60707"/>
                </a:lnTo>
                <a:lnTo>
                  <a:pt x="16001" y="58752"/>
                </a:lnTo>
                <a:lnTo>
                  <a:pt x="12750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1785528" y="2535948"/>
            <a:ext cx="42097" cy="52868"/>
          </a:xfrm>
          <a:custGeom>
            <a:avLst/>
            <a:gdLst/>
            <a:ahLst/>
            <a:cxnLst/>
            <a:rect l="l" t="t" r="r" b="b"/>
            <a:pathLst>
              <a:path w="42097" h="52868">
                <a:moveTo>
                  <a:pt x="35967" y="0"/>
                </a:moveTo>
                <a:lnTo>
                  <a:pt x="33093" y="1648"/>
                </a:lnTo>
                <a:lnTo>
                  <a:pt x="33093" y="35787"/>
                </a:lnTo>
                <a:lnTo>
                  <a:pt x="30591" y="38862"/>
                </a:lnTo>
                <a:lnTo>
                  <a:pt x="28230" y="41197"/>
                </a:lnTo>
                <a:lnTo>
                  <a:pt x="23784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5" y="36957"/>
                </a:lnTo>
                <a:lnTo>
                  <a:pt x="9003" y="32942"/>
                </a:lnTo>
                <a:lnTo>
                  <a:pt x="9003" y="1648"/>
                </a:lnTo>
                <a:lnTo>
                  <a:pt x="8635" y="722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6"/>
                </a:lnTo>
                <a:lnTo>
                  <a:pt x="290" y="37846"/>
                </a:lnTo>
                <a:lnTo>
                  <a:pt x="1485" y="42796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68"/>
                </a:lnTo>
                <a:lnTo>
                  <a:pt x="20256" y="52868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8" y="47101"/>
                </a:lnTo>
                <a:lnTo>
                  <a:pt x="33958" y="44030"/>
                </a:lnTo>
                <a:lnTo>
                  <a:pt x="33958" y="50773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2"/>
                </a:lnTo>
                <a:lnTo>
                  <a:pt x="42097" y="1648"/>
                </a:lnTo>
                <a:lnTo>
                  <a:pt x="41856" y="924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1844219" y="253517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8" y="8456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4"/>
                </a:lnTo>
                <a:lnTo>
                  <a:pt x="20386" y="0"/>
                </a:lnTo>
                <a:lnTo>
                  <a:pt x="17271" y="659"/>
                </a:lnTo>
                <a:lnTo>
                  <a:pt x="14136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3"/>
                </a:lnTo>
                <a:lnTo>
                  <a:pt x="0" y="51267"/>
                </a:lnTo>
                <a:lnTo>
                  <a:pt x="190" y="51991"/>
                </a:lnTo>
                <a:lnTo>
                  <a:pt x="2857" y="52919"/>
                </a:lnTo>
                <a:lnTo>
                  <a:pt x="6083" y="52919"/>
                </a:lnTo>
                <a:lnTo>
                  <a:pt x="8956" y="51267"/>
                </a:lnTo>
                <a:lnTo>
                  <a:pt x="8956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1902438" y="2517260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9" y="9651"/>
                </a:moveTo>
                <a:lnTo>
                  <a:pt x="29566" y="0"/>
                </a:lnTo>
                <a:lnTo>
                  <a:pt x="26174" y="137"/>
                </a:lnTo>
                <a:lnTo>
                  <a:pt x="23547" y="1954"/>
                </a:lnTo>
                <a:lnTo>
                  <a:pt x="0" y="67169"/>
                </a:lnTo>
                <a:lnTo>
                  <a:pt x="190" y="70459"/>
                </a:lnTo>
                <a:lnTo>
                  <a:pt x="2857" y="70865"/>
                </a:lnTo>
                <a:lnTo>
                  <a:pt x="6375" y="70761"/>
                </a:lnTo>
                <a:lnTo>
                  <a:pt x="9053" y="68961"/>
                </a:lnTo>
                <a:lnTo>
                  <a:pt x="14809" y="52095"/>
                </a:lnTo>
                <a:lnTo>
                  <a:pt x="17146" y="44650"/>
                </a:lnTo>
                <a:lnTo>
                  <a:pt x="29249" y="9651"/>
                </a:lnTo>
                <a:close/>
              </a:path>
              <a:path w="59867" h="70865">
                <a:moveTo>
                  <a:pt x="59526" y="67218"/>
                </a:moveTo>
                <a:lnTo>
                  <a:pt x="35967" y="2005"/>
                </a:lnTo>
                <a:lnTo>
                  <a:pt x="35114" y="734"/>
                </a:lnTo>
                <a:lnTo>
                  <a:pt x="32449" y="74"/>
                </a:lnTo>
                <a:lnTo>
                  <a:pt x="29566" y="0"/>
                </a:lnTo>
                <a:lnTo>
                  <a:pt x="29300" y="9651"/>
                </a:lnTo>
                <a:lnTo>
                  <a:pt x="41568" y="44650"/>
                </a:lnTo>
                <a:lnTo>
                  <a:pt x="17146" y="44650"/>
                </a:lnTo>
                <a:lnTo>
                  <a:pt x="14809" y="52095"/>
                </a:lnTo>
                <a:lnTo>
                  <a:pt x="44005" y="52095"/>
                </a:lnTo>
                <a:lnTo>
                  <a:pt x="50025" y="69174"/>
                </a:lnTo>
                <a:lnTo>
                  <a:pt x="50647" y="70218"/>
                </a:lnTo>
                <a:lnTo>
                  <a:pt x="53430" y="70826"/>
                </a:lnTo>
                <a:lnTo>
                  <a:pt x="56565" y="70865"/>
                </a:lnTo>
                <a:lnTo>
                  <a:pt x="59867" y="70012"/>
                </a:lnTo>
                <a:lnTo>
                  <a:pt x="59526" y="672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1973124" y="253517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3"/>
                </a:lnTo>
                <a:lnTo>
                  <a:pt x="0" y="51267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2008605" y="2535174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7" y="6807"/>
                </a:lnTo>
                <a:lnTo>
                  <a:pt x="35928" y="3063"/>
                </a:lnTo>
                <a:lnTo>
                  <a:pt x="3322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5" y="44770"/>
                </a:lnTo>
                <a:lnTo>
                  <a:pt x="6235" y="46979"/>
                </a:lnTo>
                <a:lnTo>
                  <a:pt x="10833" y="50853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47"/>
                </a:lnTo>
                <a:lnTo>
                  <a:pt x="24408" y="53647"/>
                </a:lnTo>
                <a:lnTo>
                  <a:pt x="28905" y="5348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2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38"/>
                </a:lnTo>
                <a:lnTo>
                  <a:pt x="33275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06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28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7">
                <a:moveTo>
                  <a:pt x="9345" y="20091"/>
                </a:moveTo>
                <a:lnTo>
                  <a:pt x="10313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54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2064420" y="2535174"/>
            <a:ext cx="40106" cy="53643"/>
          </a:xfrm>
          <a:custGeom>
            <a:avLst/>
            <a:gdLst/>
            <a:ahLst/>
            <a:cxnLst/>
            <a:rect l="l" t="t" r="r" b="b"/>
            <a:pathLst>
              <a:path w="40106" h="53643">
                <a:moveTo>
                  <a:pt x="9168" y="38353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61"/>
                </a:lnTo>
                <a:lnTo>
                  <a:pt x="22873" y="46061"/>
                </a:lnTo>
                <a:lnTo>
                  <a:pt x="19864" y="53643"/>
                </a:lnTo>
                <a:lnTo>
                  <a:pt x="22642" y="53021"/>
                </a:lnTo>
                <a:lnTo>
                  <a:pt x="25260" y="51753"/>
                </a:lnTo>
                <a:lnTo>
                  <a:pt x="27889" y="50482"/>
                </a:lnTo>
                <a:lnTo>
                  <a:pt x="32398" y="46432"/>
                </a:lnTo>
                <a:lnTo>
                  <a:pt x="32398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4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65"/>
                </a:lnTo>
                <a:lnTo>
                  <a:pt x="13412" y="849"/>
                </a:lnTo>
                <a:lnTo>
                  <a:pt x="10147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49"/>
                </a:lnTo>
                <a:lnTo>
                  <a:pt x="5269" y="12052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7999"/>
                </a:lnTo>
                <a:lnTo>
                  <a:pt x="27787" y="9208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3" y="18756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899"/>
                </a:lnTo>
                <a:lnTo>
                  <a:pt x="14222" y="23558"/>
                </a:lnTo>
                <a:lnTo>
                  <a:pt x="11188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6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42"/>
                </a:lnTo>
                <a:lnTo>
                  <a:pt x="9168" y="38353"/>
                </a:lnTo>
                <a:close/>
              </a:path>
              <a:path w="40106" h="53643">
                <a:moveTo>
                  <a:pt x="13196" y="45910"/>
                </a:moveTo>
                <a:lnTo>
                  <a:pt x="9982" y="42901"/>
                </a:lnTo>
                <a:lnTo>
                  <a:pt x="9168" y="38353"/>
                </a:lnTo>
                <a:lnTo>
                  <a:pt x="9956" y="52642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1"/>
                </a:lnTo>
                <a:lnTo>
                  <a:pt x="18352" y="46659"/>
                </a:lnTo>
                <a:lnTo>
                  <a:pt x="15458" y="46659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2117163" y="2535174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4" y="52210"/>
                </a:lnTo>
                <a:lnTo>
                  <a:pt x="8877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7" y="5364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5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2186870" y="2535174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1" y="23900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6" y="7480"/>
                </a:lnTo>
                <a:lnTo>
                  <a:pt x="27443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4"/>
                </a:lnTo>
                <a:lnTo>
                  <a:pt x="46214" y="40639"/>
                </a:lnTo>
                <a:lnTo>
                  <a:pt x="47257" y="37288"/>
                </a:lnTo>
                <a:lnTo>
                  <a:pt x="48308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1993"/>
                </a:lnTo>
                <a:lnTo>
                  <a:pt x="10894" y="334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57" y="38353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00"/>
                </a:lnTo>
                <a:close/>
              </a:path>
              <a:path w="48830" h="53643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690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2243048" y="2511831"/>
            <a:ext cx="33044" cy="76266"/>
          </a:xfrm>
          <a:custGeom>
            <a:avLst/>
            <a:gdLst/>
            <a:ahLst/>
            <a:cxnLst/>
            <a:rect l="l" t="t" r="r" b="b"/>
            <a:pathLst>
              <a:path w="33044" h="76266">
                <a:moveTo>
                  <a:pt x="8942" y="12992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92" y="75539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50" y="31803"/>
                </a:lnTo>
                <a:lnTo>
                  <a:pt x="30175" y="30341"/>
                </a:lnTo>
                <a:lnTo>
                  <a:pt x="30326" y="27421"/>
                </a:lnTo>
                <a:lnTo>
                  <a:pt x="28550" y="24372"/>
                </a:lnTo>
                <a:lnTo>
                  <a:pt x="17640" y="24372"/>
                </a:lnTo>
                <a:lnTo>
                  <a:pt x="17766" y="15163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4"/>
                </a:lnTo>
                <a:lnTo>
                  <a:pt x="26798" y="7520"/>
                </a:lnTo>
                <a:lnTo>
                  <a:pt x="30008" y="8420"/>
                </a:lnTo>
                <a:lnTo>
                  <a:pt x="32691" y="8359"/>
                </a:lnTo>
                <a:lnTo>
                  <a:pt x="33044" y="5702"/>
                </a:lnTo>
                <a:lnTo>
                  <a:pt x="32969" y="3924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92" y="0"/>
                </a:lnTo>
                <a:lnTo>
                  <a:pt x="19367" y="370"/>
                </a:lnTo>
                <a:lnTo>
                  <a:pt x="15419" y="1854"/>
                </a:lnTo>
                <a:lnTo>
                  <a:pt x="12484" y="4561"/>
                </a:lnTo>
                <a:lnTo>
                  <a:pt x="10209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2310069" y="2517580"/>
            <a:ext cx="39063" cy="70218"/>
          </a:xfrm>
          <a:custGeom>
            <a:avLst/>
            <a:gdLst/>
            <a:ahLst/>
            <a:cxnLst/>
            <a:rect l="l" t="t" r="r" b="b"/>
            <a:pathLst>
              <a:path w="39063" h="70218">
                <a:moveTo>
                  <a:pt x="39063" y="66370"/>
                </a:moveTo>
                <a:lnTo>
                  <a:pt x="39028" y="65034"/>
                </a:lnTo>
                <a:lnTo>
                  <a:pt x="37160" y="62456"/>
                </a:lnTo>
                <a:lnTo>
                  <a:pt x="9335" y="62456"/>
                </a:lnTo>
                <a:lnTo>
                  <a:pt x="9335" y="37335"/>
                </a:lnTo>
                <a:lnTo>
                  <a:pt x="32879" y="37335"/>
                </a:lnTo>
                <a:lnTo>
                  <a:pt x="34621" y="35380"/>
                </a:lnTo>
                <a:lnTo>
                  <a:pt x="34682" y="32407"/>
                </a:lnTo>
                <a:lnTo>
                  <a:pt x="32879" y="29794"/>
                </a:lnTo>
                <a:lnTo>
                  <a:pt x="9335" y="29794"/>
                </a:lnTo>
                <a:lnTo>
                  <a:pt x="9335" y="7772"/>
                </a:lnTo>
                <a:lnTo>
                  <a:pt x="37070" y="7772"/>
                </a:lnTo>
                <a:lnTo>
                  <a:pt x="38581" y="5191"/>
                </a:lnTo>
                <a:lnTo>
                  <a:pt x="38581" y="2627"/>
                </a:lnTo>
                <a:lnTo>
                  <a:pt x="36793" y="0"/>
                </a:lnTo>
                <a:lnTo>
                  <a:pt x="3467" y="0"/>
                </a:lnTo>
                <a:lnTo>
                  <a:pt x="1106" y="849"/>
                </a:lnTo>
                <a:lnTo>
                  <a:pt x="0" y="3794"/>
                </a:lnTo>
                <a:lnTo>
                  <a:pt x="0" y="66419"/>
                </a:lnTo>
                <a:lnTo>
                  <a:pt x="368" y="68807"/>
                </a:lnTo>
                <a:lnTo>
                  <a:pt x="3467" y="70218"/>
                </a:lnTo>
                <a:lnTo>
                  <a:pt x="37160" y="70218"/>
                </a:lnTo>
                <a:lnTo>
                  <a:pt x="38761" y="68972"/>
                </a:lnTo>
                <a:lnTo>
                  <a:pt x="39063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2358104" y="2535933"/>
            <a:ext cx="42544" cy="52197"/>
          </a:xfrm>
          <a:custGeom>
            <a:avLst/>
            <a:gdLst/>
            <a:ahLst/>
            <a:cxnLst/>
            <a:rect l="l" t="t" r="r" b="b"/>
            <a:pathLst>
              <a:path w="42544" h="52197">
                <a:moveTo>
                  <a:pt x="38826" y="0"/>
                </a:moveTo>
                <a:lnTo>
                  <a:pt x="36032" y="15"/>
                </a:lnTo>
                <a:lnTo>
                  <a:pt x="32943" y="1397"/>
                </a:lnTo>
                <a:lnTo>
                  <a:pt x="21654" y="19584"/>
                </a:lnTo>
                <a:lnTo>
                  <a:pt x="10529" y="1397"/>
                </a:lnTo>
                <a:lnTo>
                  <a:pt x="8370" y="129"/>
                </a:lnTo>
                <a:lnTo>
                  <a:pt x="5219" y="0"/>
                </a:lnTo>
                <a:lnTo>
                  <a:pt x="1717" y="166"/>
                </a:lnTo>
                <a:lnTo>
                  <a:pt x="814" y="2707"/>
                </a:lnTo>
                <a:lnTo>
                  <a:pt x="15203" y="25653"/>
                </a:lnTo>
                <a:lnTo>
                  <a:pt x="0" y="49481"/>
                </a:lnTo>
                <a:lnTo>
                  <a:pt x="231" y="51818"/>
                </a:lnTo>
                <a:lnTo>
                  <a:pt x="2923" y="52197"/>
                </a:lnTo>
                <a:lnTo>
                  <a:pt x="6414" y="52110"/>
                </a:lnTo>
                <a:lnTo>
                  <a:pt x="9284" y="50674"/>
                </a:lnTo>
                <a:lnTo>
                  <a:pt x="20956" y="31295"/>
                </a:lnTo>
                <a:lnTo>
                  <a:pt x="32666" y="50674"/>
                </a:lnTo>
                <a:lnTo>
                  <a:pt x="32983" y="51156"/>
                </a:lnTo>
                <a:lnTo>
                  <a:pt x="35575" y="52110"/>
                </a:lnTo>
                <a:lnTo>
                  <a:pt x="38153" y="52197"/>
                </a:lnTo>
                <a:lnTo>
                  <a:pt x="40896" y="52059"/>
                </a:lnTo>
                <a:lnTo>
                  <a:pt x="42544" y="49481"/>
                </a:lnTo>
                <a:lnTo>
                  <a:pt x="27457" y="25387"/>
                </a:lnTo>
                <a:lnTo>
                  <a:pt x="41734" y="2707"/>
                </a:lnTo>
                <a:lnTo>
                  <a:pt x="41518" y="306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2411902" y="2535170"/>
            <a:ext cx="44935" cy="72349"/>
          </a:xfrm>
          <a:custGeom>
            <a:avLst/>
            <a:gdLst/>
            <a:ahLst/>
            <a:cxnLst/>
            <a:rect l="l" t="t" r="r" b="b"/>
            <a:pathLst>
              <a:path w="44935" h="72349">
                <a:moveTo>
                  <a:pt x="8953" y="17259"/>
                </a:moveTo>
                <a:lnTo>
                  <a:pt x="10378" y="15480"/>
                </a:lnTo>
                <a:lnTo>
                  <a:pt x="12992" y="12773"/>
                </a:lnTo>
                <a:lnTo>
                  <a:pt x="16649" y="9853"/>
                </a:lnTo>
                <a:lnTo>
                  <a:pt x="20091" y="8215"/>
                </a:lnTo>
                <a:lnTo>
                  <a:pt x="23533" y="7707"/>
                </a:lnTo>
                <a:lnTo>
                  <a:pt x="27814" y="8241"/>
                </a:lnTo>
                <a:lnTo>
                  <a:pt x="30938" y="10425"/>
                </a:lnTo>
                <a:lnTo>
                  <a:pt x="33108" y="13662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8"/>
                </a:lnTo>
                <a:lnTo>
                  <a:pt x="35471" y="50454"/>
                </a:lnTo>
                <a:lnTo>
                  <a:pt x="37680" y="48614"/>
                </a:lnTo>
                <a:lnTo>
                  <a:pt x="41263" y="43877"/>
                </a:lnTo>
                <a:lnTo>
                  <a:pt x="42623" y="41008"/>
                </a:lnTo>
                <a:lnTo>
                  <a:pt x="43549" y="37591"/>
                </a:lnTo>
                <a:lnTo>
                  <a:pt x="44463" y="34199"/>
                </a:lnTo>
                <a:lnTo>
                  <a:pt x="44935" y="30363"/>
                </a:lnTo>
                <a:lnTo>
                  <a:pt x="44935" y="22553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7" y="12862"/>
                </a:lnTo>
                <a:lnTo>
                  <a:pt x="41976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87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35" h="72349">
                <a:moveTo>
                  <a:pt x="7862" y="9004"/>
                </a:moveTo>
                <a:lnTo>
                  <a:pt x="7862" y="2106"/>
                </a:lnTo>
                <a:lnTo>
                  <a:pt x="529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49"/>
                </a:lnTo>
                <a:lnTo>
                  <a:pt x="6098" y="72349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5"/>
                </a:lnTo>
                <a:lnTo>
                  <a:pt x="13806" y="50479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4" y="53654"/>
                </a:lnTo>
                <a:lnTo>
                  <a:pt x="27165" y="53654"/>
                </a:lnTo>
                <a:lnTo>
                  <a:pt x="30189" y="53021"/>
                </a:lnTo>
                <a:lnTo>
                  <a:pt x="32832" y="51724"/>
                </a:lnTo>
                <a:lnTo>
                  <a:pt x="35471" y="50454"/>
                </a:lnTo>
                <a:lnTo>
                  <a:pt x="34937" y="33908"/>
                </a:lnTo>
                <a:lnTo>
                  <a:pt x="33732" y="38174"/>
                </a:lnTo>
                <a:lnTo>
                  <a:pt x="31727" y="41793"/>
                </a:lnTo>
                <a:lnTo>
                  <a:pt x="28793" y="44320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1" y="43571"/>
                </a:lnTo>
                <a:lnTo>
                  <a:pt x="11430" y="39672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2467072" y="2535174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9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70"/>
                </a:lnTo>
                <a:lnTo>
                  <a:pt x="6235" y="46979"/>
                </a:lnTo>
                <a:lnTo>
                  <a:pt x="10831" y="50853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47"/>
                </a:lnTo>
                <a:lnTo>
                  <a:pt x="24408" y="53647"/>
                </a:lnTo>
                <a:lnTo>
                  <a:pt x="28903" y="5348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6" y="42890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28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47">
                <a:moveTo>
                  <a:pt x="9349" y="20091"/>
                </a:moveTo>
                <a:lnTo>
                  <a:pt x="10313" y="16358"/>
                </a:lnTo>
                <a:lnTo>
                  <a:pt x="11811" y="12917"/>
                </a:lnTo>
                <a:lnTo>
                  <a:pt x="15454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54"/>
                </a:lnTo>
                <a:lnTo>
                  <a:pt x="10831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2526210" y="253517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56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72" y="659"/>
                </a:lnTo>
                <a:lnTo>
                  <a:pt x="14136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3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2558430" y="2522876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49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03"/>
                </a:lnTo>
                <a:lnTo>
                  <a:pt x="17362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6"/>
                </a:lnTo>
                <a:lnTo>
                  <a:pt x="1791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46"/>
                </a:lnTo>
                <a:lnTo>
                  <a:pt x="20372" y="65850"/>
                </a:lnTo>
                <a:lnTo>
                  <a:pt x="25387" y="65671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2601324" y="2515806"/>
            <a:ext cx="11061" cy="72287"/>
          </a:xfrm>
          <a:custGeom>
            <a:avLst/>
            <a:gdLst/>
            <a:ahLst/>
            <a:cxnLst/>
            <a:rect l="l" t="t" r="r" b="b"/>
            <a:pathLst>
              <a:path w="11061" h="72287">
                <a:moveTo>
                  <a:pt x="0" y="5410"/>
                </a:moveTo>
                <a:lnTo>
                  <a:pt x="381" y="8877"/>
                </a:lnTo>
                <a:lnTo>
                  <a:pt x="3379" y="10731"/>
                </a:lnTo>
                <a:lnTo>
                  <a:pt x="7606" y="10731"/>
                </a:lnTo>
                <a:lnTo>
                  <a:pt x="10670" y="8837"/>
                </a:lnTo>
                <a:lnTo>
                  <a:pt x="11061" y="5294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4" y="1889"/>
                </a:lnTo>
                <a:lnTo>
                  <a:pt x="0" y="5410"/>
                </a:lnTo>
                <a:close/>
              </a:path>
              <a:path w="11061" h="72287">
                <a:moveTo>
                  <a:pt x="1395" y="71564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34"/>
                </a:lnTo>
                <a:lnTo>
                  <a:pt x="10032" y="21790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790"/>
                </a:lnTo>
                <a:lnTo>
                  <a:pt x="1079" y="70634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2623906" y="2535174"/>
            <a:ext cx="34556" cy="53647"/>
          </a:xfrm>
          <a:custGeom>
            <a:avLst/>
            <a:gdLst/>
            <a:ahLst/>
            <a:cxnLst/>
            <a:rect l="l" t="t" r="r" b="b"/>
            <a:pathLst>
              <a:path w="34556" h="53647">
                <a:moveTo>
                  <a:pt x="21590" y="104"/>
                </a:moveTo>
                <a:lnTo>
                  <a:pt x="16013" y="0"/>
                </a:lnTo>
                <a:lnTo>
                  <a:pt x="13421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35" y="7214"/>
                </a:lnTo>
                <a:lnTo>
                  <a:pt x="1563" y="10721"/>
                </a:lnTo>
                <a:lnTo>
                  <a:pt x="1192" y="14479"/>
                </a:lnTo>
                <a:lnTo>
                  <a:pt x="1534" y="18519"/>
                </a:lnTo>
                <a:lnTo>
                  <a:pt x="2945" y="21629"/>
                </a:lnTo>
                <a:lnTo>
                  <a:pt x="6196" y="25196"/>
                </a:lnTo>
                <a:lnTo>
                  <a:pt x="8978" y="26939"/>
                </a:lnTo>
                <a:lnTo>
                  <a:pt x="11937" y="28411"/>
                </a:lnTo>
                <a:lnTo>
                  <a:pt x="15008" y="29643"/>
                </a:lnTo>
                <a:lnTo>
                  <a:pt x="17957" y="30787"/>
                </a:lnTo>
                <a:lnTo>
                  <a:pt x="20700" y="31978"/>
                </a:lnTo>
                <a:lnTo>
                  <a:pt x="23950" y="34264"/>
                </a:lnTo>
                <a:lnTo>
                  <a:pt x="25714" y="37299"/>
                </a:lnTo>
                <a:lnTo>
                  <a:pt x="25463" y="41173"/>
                </a:lnTo>
                <a:lnTo>
                  <a:pt x="22896" y="44579"/>
                </a:lnTo>
                <a:lnTo>
                  <a:pt x="19685" y="46012"/>
                </a:lnTo>
                <a:lnTo>
                  <a:pt x="17078" y="46497"/>
                </a:lnTo>
                <a:lnTo>
                  <a:pt x="13536" y="46497"/>
                </a:lnTo>
                <a:lnTo>
                  <a:pt x="10195" y="45759"/>
                </a:lnTo>
                <a:lnTo>
                  <a:pt x="6145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14"/>
                </a:lnTo>
                <a:lnTo>
                  <a:pt x="6210" y="52210"/>
                </a:lnTo>
                <a:lnTo>
                  <a:pt x="8863" y="52984"/>
                </a:lnTo>
                <a:lnTo>
                  <a:pt x="12014" y="53517"/>
                </a:lnTo>
                <a:lnTo>
                  <a:pt x="15405" y="53647"/>
                </a:lnTo>
                <a:lnTo>
                  <a:pt x="18223" y="5364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6" y="4958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2" y="32537"/>
                </a:lnTo>
                <a:lnTo>
                  <a:pt x="31864" y="29731"/>
                </a:lnTo>
                <a:lnTo>
                  <a:pt x="28216" y="26633"/>
                </a:lnTo>
                <a:lnTo>
                  <a:pt x="25208" y="25110"/>
                </a:lnTo>
                <a:lnTo>
                  <a:pt x="22161" y="23813"/>
                </a:lnTo>
                <a:lnTo>
                  <a:pt x="19112" y="22593"/>
                </a:lnTo>
                <a:lnTo>
                  <a:pt x="16139" y="21437"/>
                </a:lnTo>
                <a:lnTo>
                  <a:pt x="12506" y="19343"/>
                </a:lnTo>
                <a:lnTo>
                  <a:pt x="10120" y="16588"/>
                </a:lnTo>
                <a:lnTo>
                  <a:pt x="9763" y="13982"/>
                </a:lnTo>
                <a:lnTo>
                  <a:pt x="10325" y="11178"/>
                </a:lnTo>
                <a:lnTo>
                  <a:pt x="12748" y="8280"/>
                </a:lnTo>
                <a:lnTo>
                  <a:pt x="16013" y="7099"/>
                </a:lnTo>
                <a:lnTo>
                  <a:pt x="18872" y="6948"/>
                </a:lnTo>
                <a:lnTo>
                  <a:pt x="22082" y="7138"/>
                </a:lnTo>
                <a:lnTo>
                  <a:pt x="25869" y="8359"/>
                </a:lnTo>
                <a:lnTo>
                  <a:pt x="29236" y="10083"/>
                </a:lnTo>
                <a:lnTo>
                  <a:pt x="32029" y="8305"/>
                </a:lnTo>
                <a:lnTo>
                  <a:pt x="31979" y="5692"/>
                </a:lnTo>
                <a:lnTo>
                  <a:pt x="30402" y="2898"/>
                </a:lnTo>
                <a:lnTo>
                  <a:pt x="27468" y="1461"/>
                </a:lnTo>
                <a:lnTo>
                  <a:pt x="24192" y="533"/>
                </a:lnTo>
                <a:lnTo>
                  <a:pt x="21590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2668370" y="2535174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892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9"/>
                </a:lnTo>
                <a:lnTo>
                  <a:pt x="1562" y="38685"/>
                </a:lnTo>
                <a:lnTo>
                  <a:pt x="2613" y="42001"/>
                </a:lnTo>
                <a:lnTo>
                  <a:pt x="4165" y="44770"/>
                </a:lnTo>
                <a:lnTo>
                  <a:pt x="8290" y="49187"/>
                </a:lnTo>
                <a:lnTo>
                  <a:pt x="10833" y="50853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8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6" y="46382"/>
                </a:lnTo>
                <a:lnTo>
                  <a:pt x="22298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1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28"/>
                </a:lnTo>
                <a:lnTo>
                  <a:pt x="44917" y="19926"/>
                </a:lnTo>
                <a:lnTo>
                  <a:pt x="44513" y="16930"/>
                </a:lnTo>
                <a:close/>
              </a:path>
              <a:path w="44917" h="53647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54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2749583" y="2535174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73" y="38353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62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1"/>
                </a:lnTo>
                <a:lnTo>
                  <a:pt x="22873" y="46061"/>
                </a:lnTo>
                <a:lnTo>
                  <a:pt x="19864" y="53643"/>
                </a:lnTo>
                <a:lnTo>
                  <a:pt x="22647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32"/>
                </a:lnTo>
                <a:lnTo>
                  <a:pt x="32400" y="51321"/>
                </a:lnTo>
                <a:lnTo>
                  <a:pt x="34559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6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65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49"/>
                </a:lnTo>
                <a:lnTo>
                  <a:pt x="5274" y="12052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787" y="9208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5" y="18756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899"/>
                </a:lnTo>
                <a:lnTo>
                  <a:pt x="14226" y="23558"/>
                </a:lnTo>
                <a:lnTo>
                  <a:pt x="11188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4" y="45086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42"/>
                </a:lnTo>
                <a:lnTo>
                  <a:pt x="9173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2" y="42901"/>
                </a:lnTo>
                <a:lnTo>
                  <a:pt x="9173" y="38353"/>
                </a:lnTo>
                <a:lnTo>
                  <a:pt x="9956" y="52642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1"/>
                </a:lnTo>
                <a:lnTo>
                  <a:pt x="18352" y="46659"/>
                </a:lnTo>
                <a:lnTo>
                  <a:pt x="15458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2806242" y="253517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2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3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2841725" y="2535174"/>
            <a:ext cx="44916" cy="53647"/>
          </a:xfrm>
          <a:custGeom>
            <a:avLst/>
            <a:gdLst/>
            <a:ahLst/>
            <a:cxnLst/>
            <a:rect l="l" t="t" r="r" b="b"/>
            <a:pathLst>
              <a:path w="44916" h="53647">
                <a:moveTo>
                  <a:pt x="44509" y="16930"/>
                </a:moveTo>
                <a:lnTo>
                  <a:pt x="43699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7" y="3063"/>
                </a:lnTo>
                <a:lnTo>
                  <a:pt x="33234" y="1828"/>
                </a:lnTo>
                <a:lnTo>
                  <a:pt x="30526" y="612"/>
                </a:lnTo>
                <a:lnTo>
                  <a:pt x="27265" y="0"/>
                </a:lnTo>
                <a:lnTo>
                  <a:pt x="27302" y="6998"/>
                </a:lnTo>
                <a:lnTo>
                  <a:pt x="30577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1"/>
                </a:lnTo>
                <a:lnTo>
                  <a:pt x="10831" y="3114"/>
                </a:lnTo>
                <a:lnTo>
                  <a:pt x="8355" y="4892"/>
                </a:lnTo>
                <a:lnTo>
                  <a:pt x="4276" y="9575"/>
                </a:lnTo>
                <a:lnTo>
                  <a:pt x="2702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9"/>
                </a:lnTo>
                <a:lnTo>
                  <a:pt x="1572" y="38685"/>
                </a:lnTo>
                <a:lnTo>
                  <a:pt x="2613" y="42001"/>
                </a:lnTo>
                <a:lnTo>
                  <a:pt x="4175" y="44770"/>
                </a:lnTo>
                <a:lnTo>
                  <a:pt x="8290" y="49187"/>
                </a:lnTo>
                <a:lnTo>
                  <a:pt x="10831" y="50853"/>
                </a:lnTo>
                <a:lnTo>
                  <a:pt x="13851" y="51969"/>
                </a:lnTo>
                <a:lnTo>
                  <a:pt x="16875" y="53086"/>
                </a:lnTo>
                <a:lnTo>
                  <a:pt x="20393" y="53647"/>
                </a:lnTo>
                <a:lnTo>
                  <a:pt x="24406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5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37" y="46191"/>
                </a:lnTo>
                <a:lnTo>
                  <a:pt x="25246" y="46382"/>
                </a:lnTo>
                <a:lnTo>
                  <a:pt x="22297" y="46382"/>
                </a:lnTo>
                <a:lnTo>
                  <a:pt x="17776" y="45137"/>
                </a:lnTo>
                <a:lnTo>
                  <a:pt x="14083" y="43106"/>
                </a:lnTo>
                <a:lnTo>
                  <a:pt x="11540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6" y="24728"/>
                </a:lnTo>
                <a:lnTo>
                  <a:pt x="44916" y="19926"/>
                </a:lnTo>
                <a:lnTo>
                  <a:pt x="44509" y="16930"/>
                </a:lnTo>
                <a:close/>
              </a:path>
              <a:path w="44916" h="53647">
                <a:moveTo>
                  <a:pt x="9344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6" y="7405"/>
                </a:lnTo>
                <a:lnTo>
                  <a:pt x="22970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2"/>
                </a:lnTo>
                <a:lnTo>
                  <a:pt x="13726" y="1854"/>
                </a:lnTo>
                <a:lnTo>
                  <a:pt x="10831" y="3114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2902701" y="2538032"/>
            <a:ext cx="11393" cy="50255"/>
          </a:xfrm>
          <a:custGeom>
            <a:avLst/>
            <a:gdLst/>
            <a:ahLst/>
            <a:cxnLst/>
            <a:rect l="l" t="t" r="r" b="b"/>
            <a:pathLst>
              <a:path w="11393" h="50255">
                <a:moveTo>
                  <a:pt x="245" y="41010"/>
                </a:moveTo>
                <a:lnTo>
                  <a:pt x="0" y="44020"/>
                </a:lnTo>
                <a:lnTo>
                  <a:pt x="245" y="46989"/>
                </a:lnTo>
                <a:lnTo>
                  <a:pt x="2872" y="49964"/>
                </a:lnTo>
                <a:lnTo>
                  <a:pt x="5690" y="50255"/>
                </a:lnTo>
                <a:lnTo>
                  <a:pt x="9183" y="49758"/>
                </a:lnTo>
                <a:lnTo>
                  <a:pt x="11153" y="46989"/>
                </a:lnTo>
                <a:lnTo>
                  <a:pt x="11393" y="44020"/>
                </a:lnTo>
                <a:lnTo>
                  <a:pt x="11153" y="41010"/>
                </a:lnTo>
                <a:lnTo>
                  <a:pt x="8459" y="38037"/>
                </a:lnTo>
                <a:lnTo>
                  <a:pt x="5690" y="37720"/>
                </a:lnTo>
                <a:lnTo>
                  <a:pt x="2148" y="38267"/>
                </a:lnTo>
                <a:lnTo>
                  <a:pt x="245" y="41010"/>
                </a:lnTo>
                <a:close/>
              </a:path>
              <a:path w="11393" h="50255">
                <a:moveTo>
                  <a:pt x="245" y="3290"/>
                </a:moveTo>
                <a:lnTo>
                  <a:pt x="0" y="6350"/>
                </a:lnTo>
                <a:lnTo>
                  <a:pt x="245" y="9298"/>
                </a:lnTo>
                <a:lnTo>
                  <a:pt x="2872" y="12242"/>
                </a:lnTo>
                <a:lnTo>
                  <a:pt x="5690" y="12534"/>
                </a:lnTo>
                <a:lnTo>
                  <a:pt x="9183" y="12042"/>
                </a:lnTo>
                <a:lnTo>
                  <a:pt x="11153" y="9298"/>
                </a:lnTo>
                <a:lnTo>
                  <a:pt x="11393" y="6350"/>
                </a:lnTo>
                <a:lnTo>
                  <a:pt x="11153" y="3290"/>
                </a:lnTo>
                <a:lnTo>
                  <a:pt x="8459" y="306"/>
                </a:lnTo>
                <a:lnTo>
                  <a:pt x="5690" y="0"/>
                </a:lnTo>
                <a:lnTo>
                  <a:pt x="2148" y="510"/>
                </a:lnTo>
                <a:lnTo>
                  <a:pt x="245" y="3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1709111" y="2803089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16"/>
                </a:moveTo>
                <a:lnTo>
                  <a:pt x="0" y="17524"/>
                </a:lnTo>
                <a:lnTo>
                  <a:pt x="1346" y="20761"/>
                </a:lnTo>
                <a:lnTo>
                  <a:pt x="4038" y="23468"/>
                </a:lnTo>
                <a:lnTo>
                  <a:pt x="6742" y="26146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46"/>
                </a:lnTo>
                <a:lnTo>
                  <a:pt x="23470" y="23468"/>
                </a:lnTo>
                <a:lnTo>
                  <a:pt x="26160" y="20761"/>
                </a:lnTo>
                <a:lnTo>
                  <a:pt x="27506" y="17524"/>
                </a:lnTo>
                <a:lnTo>
                  <a:pt x="27506" y="9918"/>
                </a:lnTo>
                <a:lnTo>
                  <a:pt x="26160" y="6678"/>
                </a:lnTo>
                <a:lnTo>
                  <a:pt x="23470" y="4000"/>
                </a:lnTo>
                <a:lnTo>
                  <a:pt x="20778" y="1318"/>
                </a:lnTo>
                <a:lnTo>
                  <a:pt x="17527" y="0"/>
                </a:lnTo>
                <a:lnTo>
                  <a:pt x="9972" y="0"/>
                </a:lnTo>
                <a:lnTo>
                  <a:pt x="6742" y="1318"/>
                </a:lnTo>
                <a:lnTo>
                  <a:pt x="4038" y="4000"/>
                </a:lnTo>
                <a:lnTo>
                  <a:pt x="1346" y="6678"/>
                </a:lnTo>
                <a:lnTo>
                  <a:pt x="0" y="9918"/>
                </a:lnTo>
                <a:lnTo>
                  <a:pt x="0" y="13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1863666" y="2785546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1" y="0"/>
                </a:moveTo>
                <a:lnTo>
                  <a:pt x="1140" y="939"/>
                </a:lnTo>
                <a:lnTo>
                  <a:pt x="0" y="4024"/>
                </a:lnTo>
                <a:lnTo>
                  <a:pt x="0" y="68807"/>
                </a:lnTo>
                <a:lnTo>
                  <a:pt x="975" y="70092"/>
                </a:lnTo>
                <a:lnTo>
                  <a:pt x="3757" y="70549"/>
                </a:lnTo>
                <a:lnTo>
                  <a:pt x="6320" y="70498"/>
                </a:lnTo>
                <a:lnTo>
                  <a:pt x="9330" y="68807"/>
                </a:lnTo>
                <a:lnTo>
                  <a:pt x="9330" y="43524"/>
                </a:lnTo>
                <a:lnTo>
                  <a:pt x="21649" y="43524"/>
                </a:lnTo>
                <a:lnTo>
                  <a:pt x="25372" y="42976"/>
                </a:lnTo>
                <a:lnTo>
                  <a:pt x="24763" y="34798"/>
                </a:lnTo>
                <a:lnTo>
                  <a:pt x="20558" y="35877"/>
                </a:lnTo>
                <a:lnTo>
                  <a:pt x="9330" y="35877"/>
                </a:lnTo>
                <a:lnTo>
                  <a:pt x="9330" y="7721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49">
                <a:moveTo>
                  <a:pt x="34274" y="39268"/>
                </a:moveTo>
                <a:lnTo>
                  <a:pt x="36435" y="37288"/>
                </a:lnTo>
                <a:lnTo>
                  <a:pt x="40233" y="32892"/>
                </a:lnTo>
                <a:lnTo>
                  <a:pt x="41399" y="30059"/>
                </a:lnTo>
                <a:lnTo>
                  <a:pt x="42555" y="27255"/>
                </a:lnTo>
                <a:lnTo>
                  <a:pt x="43127" y="24080"/>
                </a:lnTo>
                <a:lnTo>
                  <a:pt x="43127" y="17931"/>
                </a:lnTo>
                <a:lnTo>
                  <a:pt x="42759" y="15519"/>
                </a:lnTo>
                <a:lnTo>
                  <a:pt x="41273" y="11137"/>
                </a:lnTo>
                <a:lnTo>
                  <a:pt x="38846" y="7542"/>
                </a:lnTo>
                <a:lnTo>
                  <a:pt x="35797" y="4481"/>
                </a:lnTo>
                <a:lnTo>
                  <a:pt x="31849" y="2211"/>
                </a:lnTo>
                <a:lnTo>
                  <a:pt x="28014" y="1004"/>
                </a:lnTo>
                <a:lnTo>
                  <a:pt x="24471" y="331"/>
                </a:lnTo>
                <a:lnTo>
                  <a:pt x="21689" y="76"/>
                </a:lnTo>
                <a:lnTo>
                  <a:pt x="18715" y="0"/>
                </a:lnTo>
                <a:lnTo>
                  <a:pt x="9330" y="7721"/>
                </a:lnTo>
                <a:lnTo>
                  <a:pt x="19544" y="7721"/>
                </a:lnTo>
                <a:lnTo>
                  <a:pt x="22860" y="8088"/>
                </a:lnTo>
                <a:lnTo>
                  <a:pt x="26170" y="8942"/>
                </a:lnTo>
                <a:lnTo>
                  <a:pt x="29321" y="10821"/>
                </a:lnTo>
                <a:lnTo>
                  <a:pt x="31708" y="14173"/>
                </a:lnTo>
                <a:lnTo>
                  <a:pt x="33310" y="18464"/>
                </a:lnTo>
                <a:lnTo>
                  <a:pt x="33310" y="23432"/>
                </a:lnTo>
                <a:lnTo>
                  <a:pt x="32330" y="27165"/>
                </a:lnTo>
                <a:lnTo>
                  <a:pt x="30718" y="30491"/>
                </a:lnTo>
                <a:lnTo>
                  <a:pt x="28191" y="33069"/>
                </a:lnTo>
                <a:lnTo>
                  <a:pt x="24763" y="34798"/>
                </a:lnTo>
                <a:lnTo>
                  <a:pt x="25372" y="42976"/>
                </a:lnTo>
                <a:lnTo>
                  <a:pt x="28507" y="41897"/>
                </a:lnTo>
                <a:lnTo>
                  <a:pt x="31633" y="40806"/>
                </a:lnTo>
                <a:lnTo>
                  <a:pt x="34274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1920420" y="2803140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297" y="9359"/>
                </a:moveTo>
                <a:lnTo>
                  <a:pt x="19925" y="8459"/>
                </a:lnTo>
                <a:lnTo>
                  <a:pt x="22950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8"/>
                </a:lnTo>
                <a:lnTo>
                  <a:pt x="20382" y="0"/>
                </a:lnTo>
                <a:lnTo>
                  <a:pt x="17271" y="673"/>
                </a:lnTo>
                <a:lnTo>
                  <a:pt x="14136" y="2580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9"/>
                </a:lnTo>
                <a:lnTo>
                  <a:pt x="2857" y="52923"/>
                </a:lnTo>
                <a:lnTo>
                  <a:pt x="6083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9" y="15468"/>
                </a:lnTo>
                <a:lnTo>
                  <a:pt x="14479" y="11635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1955725" y="280314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1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198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0"/>
                </a:lnTo>
                <a:lnTo>
                  <a:pt x="1475" y="38353"/>
                </a:lnTo>
                <a:lnTo>
                  <a:pt x="2451" y="41615"/>
                </a:lnTo>
                <a:lnTo>
                  <a:pt x="3938" y="44383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1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0"/>
                </a:lnTo>
                <a:lnTo>
                  <a:pt x="13388" y="51865"/>
                </a:lnTo>
                <a:lnTo>
                  <a:pt x="16372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1" y="42454"/>
                </a:lnTo>
                <a:lnTo>
                  <a:pt x="31193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2014790" y="2803190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4" y="30059"/>
                </a:lnTo>
                <a:lnTo>
                  <a:pt x="9324" y="20623"/>
                </a:lnTo>
                <a:lnTo>
                  <a:pt x="10480" y="15821"/>
                </a:lnTo>
                <a:lnTo>
                  <a:pt x="12776" y="12509"/>
                </a:lnTo>
                <a:lnTo>
                  <a:pt x="15077" y="9193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46" y="3200"/>
                </a:lnTo>
                <a:lnTo>
                  <a:pt x="31356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36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3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9"/>
                </a:lnTo>
                <a:lnTo>
                  <a:pt x="1436" y="38605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99"/>
                </a:lnTo>
                <a:lnTo>
                  <a:pt x="9705" y="50708"/>
                </a:lnTo>
                <a:lnTo>
                  <a:pt x="12423" y="51879"/>
                </a:lnTo>
                <a:lnTo>
                  <a:pt x="15138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0"/>
                </a:lnTo>
                <a:lnTo>
                  <a:pt x="29757" y="52372"/>
                </a:lnTo>
                <a:lnTo>
                  <a:pt x="32475" y="51320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5" y="45463"/>
                </a:lnTo>
                <a:lnTo>
                  <a:pt x="15433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2061942" y="280314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91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16" y="1868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2117163" y="280314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7" y="10717"/>
                </a:lnTo>
                <a:lnTo>
                  <a:pt x="1195" y="14479"/>
                </a:lnTo>
                <a:lnTo>
                  <a:pt x="1548" y="18517"/>
                </a:lnTo>
                <a:lnTo>
                  <a:pt x="2959" y="21628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13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2160990" y="2803140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5"/>
                </a:moveTo>
                <a:lnTo>
                  <a:pt x="16015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70"/>
                </a:lnTo>
                <a:lnTo>
                  <a:pt x="3035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6" y="18517"/>
                </a:lnTo>
                <a:lnTo>
                  <a:pt x="2948" y="21628"/>
                </a:lnTo>
                <a:lnTo>
                  <a:pt x="6198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90"/>
                </a:lnTo>
                <a:lnTo>
                  <a:pt x="23950" y="34264"/>
                </a:lnTo>
                <a:lnTo>
                  <a:pt x="25718" y="37299"/>
                </a:lnTo>
                <a:lnTo>
                  <a:pt x="25462" y="41173"/>
                </a:lnTo>
                <a:lnTo>
                  <a:pt x="22899" y="44578"/>
                </a:lnTo>
                <a:lnTo>
                  <a:pt x="19685" y="46012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9"/>
                </a:lnTo>
                <a:lnTo>
                  <a:pt x="6149" y="44157"/>
                </a:lnTo>
                <a:lnTo>
                  <a:pt x="3275" y="42558"/>
                </a:lnTo>
                <a:lnTo>
                  <a:pt x="266" y="42937"/>
                </a:lnTo>
                <a:lnTo>
                  <a:pt x="0" y="45518"/>
                </a:lnTo>
                <a:lnTo>
                  <a:pt x="445" y="4882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42"/>
                </a:lnTo>
                <a:lnTo>
                  <a:pt x="10123" y="16584"/>
                </a:lnTo>
                <a:lnTo>
                  <a:pt x="9766" y="13996"/>
                </a:lnTo>
                <a:lnTo>
                  <a:pt x="10325" y="11174"/>
                </a:lnTo>
                <a:lnTo>
                  <a:pt x="12750" y="8294"/>
                </a:lnTo>
                <a:lnTo>
                  <a:pt x="16015" y="7113"/>
                </a:lnTo>
                <a:lnTo>
                  <a:pt x="18870" y="6948"/>
                </a:lnTo>
                <a:lnTo>
                  <a:pt x="22085" y="7138"/>
                </a:lnTo>
                <a:lnTo>
                  <a:pt x="25869" y="8355"/>
                </a:lnTo>
                <a:lnTo>
                  <a:pt x="29235" y="10097"/>
                </a:lnTo>
                <a:lnTo>
                  <a:pt x="32029" y="8304"/>
                </a:lnTo>
                <a:lnTo>
                  <a:pt x="31978" y="5688"/>
                </a:lnTo>
                <a:lnTo>
                  <a:pt x="30405" y="2908"/>
                </a:lnTo>
                <a:lnTo>
                  <a:pt x="27471" y="1461"/>
                </a:lnTo>
                <a:lnTo>
                  <a:pt x="24196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2231669" y="2782303"/>
            <a:ext cx="65264" cy="74437"/>
          </a:xfrm>
          <a:custGeom>
            <a:avLst/>
            <a:gdLst/>
            <a:ahLst/>
            <a:cxnLst/>
            <a:rect l="l" t="t" r="r" b="b"/>
            <a:pathLst>
              <a:path w="65264" h="74437">
                <a:moveTo>
                  <a:pt x="55029" y="62179"/>
                </a:moveTo>
                <a:lnTo>
                  <a:pt x="51979" y="59792"/>
                </a:lnTo>
                <a:lnTo>
                  <a:pt x="54049" y="56771"/>
                </a:lnTo>
                <a:lnTo>
                  <a:pt x="55817" y="53366"/>
                </a:lnTo>
                <a:lnTo>
                  <a:pt x="57150" y="49734"/>
                </a:lnTo>
                <a:lnTo>
                  <a:pt x="58218" y="45961"/>
                </a:lnTo>
                <a:lnTo>
                  <a:pt x="58916" y="42037"/>
                </a:lnTo>
                <a:lnTo>
                  <a:pt x="59079" y="38037"/>
                </a:lnTo>
                <a:lnTo>
                  <a:pt x="58675" y="35294"/>
                </a:lnTo>
                <a:lnTo>
                  <a:pt x="56108" y="34686"/>
                </a:lnTo>
                <a:lnTo>
                  <a:pt x="52998" y="34696"/>
                </a:lnTo>
                <a:lnTo>
                  <a:pt x="50341" y="36626"/>
                </a:lnTo>
                <a:lnTo>
                  <a:pt x="50341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6" y="48628"/>
                </a:lnTo>
                <a:lnTo>
                  <a:pt x="47523" y="51196"/>
                </a:lnTo>
                <a:lnTo>
                  <a:pt x="45567" y="54536"/>
                </a:lnTo>
                <a:lnTo>
                  <a:pt x="42367" y="51563"/>
                </a:lnTo>
                <a:lnTo>
                  <a:pt x="39066" y="48427"/>
                </a:lnTo>
                <a:lnTo>
                  <a:pt x="35891" y="45186"/>
                </a:lnTo>
                <a:lnTo>
                  <a:pt x="32802" y="41936"/>
                </a:lnTo>
                <a:lnTo>
                  <a:pt x="29908" y="38736"/>
                </a:lnTo>
                <a:lnTo>
                  <a:pt x="27344" y="35700"/>
                </a:lnTo>
                <a:lnTo>
                  <a:pt x="26963" y="48743"/>
                </a:lnTo>
                <a:lnTo>
                  <a:pt x="30430" y="52285"/>
                </a:lnTo>
                <a:lnTo>
                  <a:pt x="34098" y="55803"/>
                </a:lnTo>
                <a:lnTo>
                  <a:pt x="37832" y="59245"/>
                </a:lnTo>
                <a:lnTo>
                  <a:pt x="37669" y="62499"/>
                </a:lnTo>
                <a:lnTo>
                  <a:pt x="34123" y="64620"/>
                </a:lnTo>
                <a:lnTo>
                  <a:pt x="31560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887"/>
                </a:lnTo>
                <a:lnTo>
                  <a:pt x="14679" y="64378"/>
                </a:lnTo>
                <a:lnTo>
                  <a:pt x="11289" y="60746"/>
                </a:lnTo>
                <a:lnTo>
                  <a:pt x="10021" y="57646"/>
                </a:lnTo>
                <a:lnTo>
                  <a:pt x="9701" y="54039"/>
                </a:lnTo>
                <a:lnTo>
                  <a:pt x="10198" y="50407"/>
                </a:lnTo>
                <a:lnTo>
                  <a:pt x="11799" y="46954"/>
                </a:lnTo>
                <a:lnTo>
                  <a:pt x="14730" y="43538"/>
                </a:lnTo>
                <a:lnTo>
                  <a:pt x="14644" y="34455"/>
                </a:lnTo>
                <a:lnTo>
                  <a:pt x="12001" y="36042"/>
                </a:lnTo>
                <a:lnTo>
                  <a:pt x="9754" y="37631"/>
                </a:lnTo>
                <a:lnTo>
                  <a:pt x="6032" y="40780"/>
                </a:lnTo>
                <a:lnTo>
                  <a:pt x="3354" y="44081"/>
                </a:lnTo>
                <a:lnTo>
                  <a:pt x="1346" y="47498"/>
                </a:lnTo>
                <a:lnTo>
                  <a:pt x="265" y="51080"/>
                </a:lnTo>
                <a:lnTo>
                  <a:pt x="0" y="54968"/>
                </a:lnTo>
                <a:lnTo>
                  <a:pt x="255" y="58943"/>
                </a:lnTo>
                <a:lnTo>
                  <a:pt x="1309" y="62485"/>
                </a:lnTo>
                <a:lnTo>
                  <a:pt x="3008" y="65520"/>
                </a:lnTo>
                <a:lnTo>
                  <a:pt x="6501" y="69343"/>
                </a:lnTo>
                <a:lnTo>
                  <a:pt x="9434" y="71401"/>
                </a:lnTo>
                <a:lnTo>
                  <a:pt x="12901" y="72875"/>
                </a:lnTo>
                <a:lnTo>
                  <a:pt x="16840" y="73839"/>
                </a:lnTo>
                <a:lnTo>
                  <a:pt x="21045" y="74437"/>
                </a:lnTo>
                <a:lnTo>
                  <a:pt x="25756" y="74437"/>
                </a:lnTo>
                <a:lnTo>
                  <a:pt x="30087" y="73814"/>
                </a:lnTo>
                <a:lnTo>
                  <a:pt x="34149" y="72824"/>
                </a:lnTo>
                <a:lnTo>
                  <a:pt x="37947" y="71337"/>
                </a:lnTo>
                <a:lnTo>
                  <a:pt x="41428" y="69408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092"/>
                </a:lnTo>
                <a:lnTo>
                  <a:pt x="55662" y="72669"/>
                </a:lnTo>
                <a:lnTo>
                  <a:pt x="58700" y="74005"/>
                </a:lnTo>
                <a:lnTo>
                  <a:pt x="62026" y="74386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7" y="66535"/>
                </a:lnTo>
                <a:lnTo>
                  <a:pt x="61443" y="66293"/>
                </a:lnTo>
                <a:lnTo>
                  <a:pt x="58470" y="64620"/>
                </a:lnTo>
                <a:lnTo>
                  <a:pt x="55029" y="62179"/>
                </a:lnTo>
                <a:close/>
              </a:path>
              <a:path w="65264" h="74437">
                <a:moveTo>
                  <a:pt x="25260" y="28727"/>
                </a:moveTo>
                <a:lnTo>
                  <a:pt x="22618" y="30225"/>
                </a:lnTo>
                <a:lnTo>
                  <a:pt x="21502" y="28666"/>
                </a:lnTo>
                <a:lnTo>
                  <a:pt x="19724" y="25999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68"/>
                </a:lnTo>
                <a:lnTo>
                  <a:pt x="17448" y="41252"/>
                </a:lnTo>
                <a:lnTo>
                  <a:pt x="20598" y="41760"/>
                </a:lnTo>
                <a:lnTo>
                  <a:pt x="23672" y="45212"/>
                </a:lnTo>
                <a:lnTo>
                  <a:pt x="25260" y="28727"/>
                </a:lnTo>
                <a:close/>
              </a:path>
              <a:path w="65264" h="74437">
                <a:moveTo>
                  <a:pt x="6501" y="14734"/>
                </a:moveTo>
                <a:lnTo>
                  <a:pt x="6501" y="18237"/>
                </a:lnTo>
                <a:lnTo>
                  <a:pt x="7227" y="21996"/>
                </a:lnTo>
                <a:lnTo>
                  <a:pt x="8383" y="24678"/>
                </a:lnTo>
                <a:lnTo>
                  <a:pt x="9892" y="27547"/>
                </a:lnTo>
                <a:lnTo>
                  <a:pt x="11962" y="30736"/>
                </a:lnTo>
                <a:lnTo>
                  <a:pt x="14644" y="34455"/>
                </a:lnTo>
                <a:lnTo>
                  <a:pt x="14730" y="43538"/>
                </a:lnTo>
                <a:lnTo>
                  <a:pt x="17448" y="41252"/>
                </a:lnTo>
                <a:lnTo>
                  <a:pt x="16001" y="16268"/>
                </a:lnTo>
                <a:lnTo>
                  <a:pt x="16598" y="12905"/>
                </a:lnTo>
                <a:lnTo>
                  <a:pt x="18467" y="10058"/>
                </a:lnTo>
                <a:lnTo>
                  <a:pt x="21728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59"/>
                </a:lnTo>
                <a:lnTo>
                  <a:pt x="35116" y="10529"/>
                </a:lnTo>
                <a:lnTo>
                  <a:pt x="36488" y="13298"/>
                </a:lnTo>
                <a:lnTo>
                  <a:pt x="36676" y="16649"/>
                </a:lnTo>
                <a:lnTo>
                  <a:pt x="35444" y="20206"/>
                </a:lnTo>
                <a:lnTo>
                  <a:pt x="32500" y="23674"/>
                </a:lnTo>
                <a:lnTo>
                  <a:pt x="29274" y="26111"/>
                </a:lnTo>
                <a:lnTo>
                  <a:pt x="25260" y="28727"/>
                </a:lnTo>
                <a:lnTo>
                  <a:pt x="23672" y="45212"/>
                </a:lnTo>
                <a:lnTo>
                  <a:pt x="26963" y="48743"/>
                </a:lnTo>
                <a:lnTo>
                  <a:pt x="27344" y="35700"/>
                </a:lnTo>
                <a:lnTo>
                  <a:pt x="30707" y="33897"/>
                </a:lnTo>
                <a:lnTo>
                  <a:pt x="33580" y="32169"/>
                </a:lnTo>
                <a:lnTo>
                  <a:pt x="38317" y="28868"/>
                </a:lnTo>
                <a:lnTo>
                  <a:pt x="41770" y="25542"/>
                </a:lnTo>
                <a:lnTo>
                  <a:pt x="44397" y="22175"/>
                </a:lnTo>
                <a:lnTo>
                  <a:pt x="45769" y="18633"/>
                </a:lnTo>
                <a:lnTo>
                  <a:pt x="46114" y="14530"/>
                </a:lnTo>
                <a:lnTo>
                  <a:pt x="45733" y="10325"/>
                </a:lnTo>
                <a:lnTo>
                  <a:pt x="44171" y="6757"/>
                </a:lnTo>
                <a:lnTo>
                  <a:pt x="41478" y="3949"/>
                </a:lnTo>
                <a:lnTo>
                  <a:pt x="37997" y="1717"/>
                </a:lnTo>
                <a:lnTo>
                  <a:pt x="33338" y="345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71"/>
                </a:lnTo>
                <a:lnTo>
                  <a:pt x="15152" y="2299"/>
                </a:lnTo>
                <a:lnTo>
                  <a:pt x="12992" y="3545"/>
                </a:lnTo>
                <a:lnTo>
                  <a:pt x="9625" y="6692"/>
                </a:lnTo>
                <a:lnTo>
                  <a:pt x="7645" y="10554"/>
                </a:lnTo>
                <a:lnTo>
                  <a:pt x="6501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2336737" y="2785546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2" y="0"/>
                </a:moveTo>
                <a:lnTo>
                  <a:pt x="1145" y="939"/>
                </a:lnTo>
                <a:lnTo>
                  <a:pt x="0" y="4024"/>
                </a:lnTo>
                <a:lnTo>
                  <a:pt x="0" y="68807"/>
                </a:lnTo>
                <a:lnTo>
                  <a:pt x="980" y="70092"/>
                </a:lnTo>
                <a:lnTo>
                  <a:pt x="3759" y="70549"/>
                </a:lnTo>
                <a:lnTo>
                  <a:pt x="6325" y="70498"/>
                </a:lnTo>
                <a:lnTo>
                  <a:pt x="9335" y="68807"/>
                </a:lnTo>
                <a:lnTo>
                  <a:pt x="9335" y="43524"/>
                </a:lnTo>
                <a:lnTo>
                  <a:pt x="21654" y="43524"/>
                </a:lnTo>
                <a:lnTo>
                  <a:pt x="25377" y="42976"/>
                </a:lnTo>
                <a:lnTo>
                  <a:pt x="24764" y="34798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31" h="70549">
                <a:moveTo>
                  <a:pt x="34279" y="39268"/>
                </a:moveTo>
                <a:lnTo>
                  <a:pt x="36436" y="37288"/>
                </a:lnTo>
                <a:lnTo>
                  <a:pt x="40233" y="32892"/>
                </a:lnTo>
                <a:lnTo>
                  <a:pt x="41404" y="30059"/>
                </a:lnTo>
                <a:lnTo>
                  <a:pt x="42560" y="27255"/>
                </a:lnTo>
                <a:lnTo>
                  <a:pt x="43131" y="24080"/>
                </a:lnTo>
                <a:lnTo>
                  <a:pt x="43131" y="17931"/>
                </a:lnTo>
                <a:lnTo>
                  <a:pt x="42760" y="15519"/>
                </a:lnTo>
                <a:lnTo>
                  <a:pt x="41278" y="11137"/>
                </a:lnTo>
                <a:lnTo>
                  <a:pt x="38851" y="7542"/>
                </a:lnTo>
                <a:lnTo>
                  <a:pt x="35802" y="4481"/>
                </a:lnTo>
                <a:lnTo>
                  <a:pt x="31852" y="2211"/>
                </a:lnTo>
                <a:lnTo>
                  <a:pt x="28020" y="1004"/>
                </a:lnTo>
                <a:lnTo>
                  <a:pt x="24472" y="331"/>
                </a:lnTo>
                <a:lnTo>
                  <a:pt x="21694" y="76"/>
                </a:lnTo>
                <a:lnTo>
                  <a:pt x="18721" y="0"/>
                </a:lnTo>
                <a:lnTo>
                  <a:pt x="9335" y="7721"/>
                </a:lnTo>
                <a:lnTo>
                  <a:pt x="19545" y="7721"/>
                </a:lnTo>
                <a:lnTo>
                  <a:pt x="22859" y="8088"/>
                </a:lnTo>
                <a:lnTo>
                  <a:pt x="26175" y="8942"/>
                </a:lnTo>
                <a:lnTo>
                  <a:pt x="29326" y="10821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32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4" y="34798"/>
                </a:lnTo>
                <a:lnTo>
                  <a:pt x="25377" y="42976"/>
                </a:lnTo>
                <a:lnTo>
                  <a:pt x="28512" y="41897"/>
                </a:lnTo>
                <a:lnTo>
                  <a:pt x="31636" y="40806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2393496" y="2803140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297" y="9359"/>
                </a:moveTo>
                <a:lnTo>
                  <a:pt x="19925" y="8459"/>
                </a:lnTo>
                <a:lnTo>
                  <a:pt x="22948" y="8675"/>
                </a:lnTo>
                <a:lnTo>
                  <a:pt x="25703" y="9464"/>
                </a:lnTo>
                <a:lnTo>
                  <a:pt x="28370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8"/>
                </a:lnTo>
                <a:lnTo>
                  <a:pt x="20382" y="0"/>
                </a:lnTo>
                <a:lnTo>
                  <a:pt x="17271" y="673"/>
                </a:lnTo>
                <a:lnTo>
                  <a:pt x="14132" y="2580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9"/>
                </a:lnTo>
                <a:lnTo>
                  <a:pt x="2857" y="52923"/>
                </a:lnTo>
                <a:lnTo>
                  <a:pt x="6083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3" y="15468"/>
                </a:lnTo>
                <a:lnTo>
                  <a:pt x="14477" y="11635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2428801" y="280314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1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3" y="2970"/>
                </a:lnTo>
                <a:lnTo>
                  <a:pt x="35408" y="1777"/>
                </a:lnTo>
                <a:lnTo>
                  <a:pt x="32425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0"/>
                </a:lnTo>
                <a:lnTo>
                  <a:pt x="1471" y="38353"/>
                </a:lnTo>
                <a:lnTo>
                  <a:pt x="2451" y="41615"/>
                </a:lnTo>
                <a:lnTo>
                  <a:pt x="3938" y="4438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2" y="3422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22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70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68"/>
                </a:lnTo>
                <a:lnTo>
                  <a:pt x="37184" y="39038"/>
                </a:lnTo>
                <a:lnTo>
                  <a:pt x="34711" y="42454"/>
                </a:lnTo>
                <a:lnTo>
                  <a:pt x="31189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2488190" y="2780442"/>
            <a:ext cx="44921" cy="76362"/>
          </a:xfrm>
          <a:custGeom>
            <a:avLst/>
            <a:gdLst/>
            <a:ahLst/>
            <a:cxnLst/>
            <a:rect l="l" t="t" r="r" b="b"/>
            <a:pathLst>
              <a:path w="44921" h="76362">
                <a:moveTo>
                  <a:pt x="356" y="57059"/>
                </a:moveTo>
                <a:lnTo>
                  <a:pt x="1079" y="60274"/>
                </a:lnTo>
                <a:lnTo>
                  <a:pt x="1803" y="63474"/>
                </a:lnTo>
                <a:lnTo>
                  <a:pt x="2959" y="66253"/>
                </a:lnTo>
                <a:lnTo>
                  <a:pt x="6098" y="70991"/>
                </a:lnTo>
                <a:lnTo>
                  <a:pt x="10680" y="74267"/>
                </a:lnTo>
                <a:lnTo>
                  <a:pt x="10886" y="60831"/>
                </a:lnTo>
                <a:lnTo>
                  <a:pt x="9842" y="56386"/>
                </a:lnTo>
                <a:lnTo>
                  <a:pt x="9273" y="51622"/>
                </a:lnTo>
                <a:lnTo>
                  <a:pt x="9273" y="46850"/>
                </a:lnTo>
                <a:lnTo>
                  <a:pt x="9958" y="42339"/>
                </a:lnTo>
                <a:lnTo>
                  <a:pt x="11127" y="38087"/>
                </a:lnTo>
                <a:lnTo>
                  <a:pt x="13121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6" y="39621"/>
                </a:lnTo>
                <a:lnTo>
                  <a:pt x="35916" y="59154"/>
                </a:lnTo>
                <a:lnTo>
                  <a:pt x="33159" y="62419"/>
                </a:lnTo>
                <a:lnTo>
                  <a:pt x="29425" y="65821"/>
                </a:lnTo>
                <a:lnTo>
                  <a:pt x="25985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64"/>
                </a:lnTo>
                <a:lnTo>
                  <a:pt x="16268" y="76362"/>
                </a:lnTo>
                <a:lnTo>
                  <a:pt x="23154" y="76362"/>
                </a:lnTo>
                <a:lnTo>
                  <a:pt x="26175" y="75577"/>
                </a:lnTo>
                <a:lnTo>
                  <a:pt x="28944" y="74025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6" y="67510"/>
                </a:lnTo>
                <a:lnTo>
                  <a:pt x="37023" y="74508"/>
                </a:lnTo>
                <a:lnTo>
                  <a:pt x="39625" y="75613"/>
                </a:lnTo>
                <a:lnTo>
                  <a:pt x="42357" y="75613"/>
                </a:lnTo>
                <a:lnTo>
                  <a:pt x="44921" y="73964"/>
                </a:lnTo>
                <a:lnTo>
                  <a:pt x="44921" y="1701"/>
                </a:lnTo>
                <a:lnTo>
                  <a:pt x="44679" y="963"/>
                </a:lnTo>
                <a:lnTo>
                  <a:pt x="42011" y="0"/>
                </a:lnTo>
                <a:lnTo>
                  <a:pt x="38787" y="0"/>
                </a:lnTo>
                <a:lnTo>
                  <a:pt x="35916" y="1701"/>
                </a:lnTo>
                <a:lnTo>
                  <a:pt x="35916" y="30073"/>
                </a:lnTo>
                <a:lnTo>
                  <a:pt x="31254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79" y="23341"/>
                </a:lnTo>
                <a:lnTo>
                  <a:pt x="11965" y="24612"/>
                </a:lnTo>
                <a:lnTo>
                  <a:pt x="9334" y="25905"/>
                </a:lnTo>
                <a:lnTo>
                  <a:pt x="7138" y="27734"/>
                </a:lnTo>
                <a:lnTo>
                  <a:pt x="3596" y="32510"/>
                </a:lnTo>
                <a:lnTo>
                  <a:pt x="2260" y="35394"/>
                </a:lnTo>
                <a:lnTo>
                  <a:pt x="1361" y="38785"/>
                </a:lnTo>
                <a:lnTo>
                  <a:pt x="447" y="42162"/>
                </a:lnTo>
                <a:lnTo>
                  <a:pt x="0" y="45946"/>
                </a:lnTo>
                <a:lnTo>
                  <a:pt x="0" y="53693"/>
                </a:lnTo>
                <a:lnTo>
                  <a:pt x="356" y="57059"/>
                </a:lnTo>
                <a:close/>
              </a:path>
              <a:path w="44921" h="76362">
                <a:moveTo>
                  <a:pt x="10886" y="60831"/>
                </a:moveTo>
                <a:lnTo>
                  <a:pt x="10680" y="74267"/>
                </a:lnTo>
                <a:lnTo>
                  <a:pt x="13223" y="75664"/>
                </a:lnTo>
                <a:lnTo>
                  <a:pt x="12766" y="64475"/>
                </a:lnTo>
                <a:lnTo>
                  <a:pt x="10886" y="60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2549433" y="2803913"/>
            <a:ext cx="42101" cy="52881"/>
          </a:xfrm>
          <a:custGeom>
            <a:avLst/>
            <a:gdLst/>
            <a:ahLst/>
            <a:cxnLst/>
            <a:rect l="l" t="t" r="r" b="b"/>
            <a:pathLst>
              <a:path w="42101" h="52881">
                <a:moveTo>
                  <a:pt x="35956" y="0"/>
                </a:moveTo>
                <a:lnTo>
                  <a:pt x="33098" y="1663"/>
                </a:lnTo>
                <a:lnTo>
                  <a:pt x="33098" y="35798"/>
                </a:lnTo>
                <a:lnTo>
                  <a:pt x="30596" y="38873"/>
                </a:lnTo>
                <a:lnTo>
                  <a:pt x="28234" y="41210"/>
                </a:lnTo>
                <a:lnTo>
                  <a:pt x="23788" y="44385"/>
                </a:lnTo>
                <a:lnTo>
                  <a:pt x="19317" y="45184"/>
                </a:lnTo>
                <a:lnTo>
                  <a:pt x="16056" y="44856"/>
                </a:lnTo>
                <a:lnTo>
                  <a:pt x="13449" y="43510"/>
                </a:lnTo>
                <a:lnTo>
                  <a:pt x="10670" y="40144"/>
                </a:lnTo>
                <a:lnTo>
                  <a:pt x="9626" y="36968"/>
                </a:lnTo>
                <a:lnTo>
                  <a:pt x="9006" y="32955"/>
                </a:lnTo>
                <a:lnTo>
                  <a:pt x="9006" y="1663"/>
                </a:lnTo>
                <a:lnTo>
                  <a:pt x="8790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3"/>
                </a:lnTo>
                <a:lnTo>
                  <a:pt x="294" y="37843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9" y="52348"/>
                </a:lnTo>
                <a:lnTo>
                  <a:pt x="14212" y="52881"/>
                </a:lnTo>
                <a:lnTo>
                  <a:pt x="20257" y="52881"/>
                </a:lnTo>
                <a:lnTo>
                  <a:pt x="23000" y="52183"/>
                </a:lnTo>
                <a:lnTo>
                  <a:pt x="25718" y="50760"/>
                </a:lnTo>
                <a:lnTo>
                  <a:pt x="28425" y="49349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6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2604697" y="2803190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36" y="32816"/>
                </a:moveTo>
                <a:lnTo>
                  <a:pt x="9334" y="30059"/>
                </a:lnTo>
                <a:lnTo>
                  <a:pt x="9334" y="20623"/>
                </a:lnTo>
                <a:lnTo>
                  <a:pt x="10490" y="15821"/>
                </a:lnTo>
                <a:lnTo>
                  <a:pt x="12786" y="12509"/>
                </a:lnTo>
                <a:lnTo>
                  <a:pt x="15072" y="9193"/>
                </a:lnTo>
                <a:lnTo>
                  <a:pt x="18378" y="7541"/>
                </a:lnTo>
                <a:lnTo>
                  <a:pt x="24778" y="7541"/>
                </a:lnTo>
                <a:lnTo>
                  <a:pt x="28140" y="8445"/>
                </a:lnTo>
                <a:lnTo>
                  <a:pt x="32064" y="10413"/>
                </a:lnTo>
                <a:lnTo>
                  <a:pt x="35469" y="12992"/>
                </a:lnTo>
                <a:lnTo>
                  <a:pt x="38314" y="10908"/>
                </a:lnTo>
                <a:lnTo>
                  <a:pt x="38289" y="8304"/>
                </a:lnTo>
                <a:lnTo>
                  <a:pt x="37475" y="5547"/>
                </a:lnTo>
                <a:lnTo>
                  <a:pt x="34645" y="3200"/>
                </a:lnTo>
                <a:lnTo>
                  <a:pt x="31366" y="1572"/>
                </a:lnTo>
                <a:lnTo>
                  <a:pt x="28788" y="722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2"/>
                </a:lnTo>
                <a:lnTo>
                  <a:pt x="13816" y="1597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0"/>
                </a:lnTo>
                <a:lnTo>
                  <a:pt x="2943" y="11544"/>
                </a:lnTo>
                <a:lnTo>
                  <a:pt x="1764" y="14997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82" y="35369"/>
                </a:lnTo>
                <a:lnTo>
                  <a:pt x="1446" y="38605"/>
                </a:lnTo>
                <a:lnTo>
                  <a:pt x="2400" y="41846"/>
                </a:lnTo>
                <a:lnTo>
                  <a:pt x="3797" y="44574"/>
                </a:lnTo>
                <a:lnTo>
                  <a:pt x="5626" y="46799"/>
                </a:lnTo>
                <a:lnTo>
                  <a:pt x="9715" y="50708"/>
                </a:lnTo>
                <a:lnTo>
                  <a:pt x="12434" y="51879"/>
                </a:lnTo>
                <a:lnTo>
                  <a:pt x="15137" y="53035"/>
                </a:lnTo>
                <a:lnTo>
                  <a:pt x="18247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67" y="52372"/>
                </a:lnTo>
                <a:lnTo>
                  <a:pt x="32471" y="51320"/>
                </a:lnTo>
                <a:lnTo>
                  <a:pt x="35877" y="49377"/>
                </a:lnTo>
                <a:lnTo>
                  <a:pt x="38289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5" y="39660"/>
                </a:lnTo>
                <a:lnTo>
                  <a:pt x="33515" y="41946"/>
                </a:lnTo>
                <a:lnTo>
                  <a:pt x="29883" y="44218"/>
                </a:lnTo>
                <a:lnTo>
                  <a:pt x="26769" y="45528"/>
                </a:lnTo>
                <a:lnTo>
                  <a:pt x="22909" y="45845"/>
                </a:lnTo>
                <a:lnTo>
                  <a:pt x="18806" y="45463"/>
                </a:lnTo>
                <a:lnTo>
                  <a:pt x="15443" y="43901"/>
                </a:lnTo>
                <a:lnTo>
                  <a:pt x="12862" y="41122"/>
                </a:lnTo>
                <a:lnTo>
                  <a:pt x="10831" y="37551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2648602" y="279085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4" y="56743"/>
                </a:lnTo>
                <a:lnTo>
                  <a:pt x="27291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2" y="6308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2719011" y="2785546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2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7"/>
                </a:lnTo>
                <a:lnTo>
                  <a:pt x="975" y="70092"/>
                </a:lnTo>
                <a:lnTo>
                  <a:pt x="3757" y="70549"/>
                </a:lnTo>
                <a:lnTo>
                  <a:pt x="6324" y="70498"/>
                </a:lnTo>
                <a:lnTo>
                  <a:pt x="9334" y="68807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4" y="34798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49">
                <a:moveTo>
                  <a:pt x="34276" y="39268"/>
                </a:moveTo>
                <a:lnTo>
                  <a:pt x="36435" y="37288"/>
                </a:lnTo>
                <a:lnTo>
                  <a:pt x="40233" y="32892"/>
                </a:lnTo>
                <a:lnTo>
                  <a:pt x="41389" y="30059"/>
                </a:lnTo>
                <a:lnTo>
                  <a:pt x="42555" y="27255"/>
                </a:lnTo>
                <a:lnTo>
                  <a:pt x="43127" y="24080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48" y="7542"/>
                </a:lnTo>
                <a:lnTo>
                  <a:pt x="35802" y="4481"/>
                </a:lnTo>
                <a:lnTo>
                  <a:pt x="31849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90" y="76"/>
                </a:lnTo>
                <a:lnTo>
                  <a:pt x="18719" y="0"/>
                </a:lnTo>
                <a:lnTo>
                  <a:pt x="9334" y="7721"/>
                </a:lnTo>
                <a:lnTo>
                  <a:pt x="19544" y="7721"/>
                </a:lnTo>
                <a:lnTo>
                  <a:pt x="22859" y="8088"/>
                </a:lnTo>
                <a:lnTo>
                  <a:pt x="26172" y="8942"/>
                </a:lnTo>
                <a:lnTo>
                  <a:pt x="29321" y="10821"/>
                </a:lnTo>
                <a:lnTo>
                  <a:pt x="31711" y="14173"/>
                </a:lnTo>
                <a:lnTo>
                  <a:pt x="33310" y="18464"/>
                </a:lnTo>
                <a:lnTo>
                  <a:pt x="33310" y="23432"/>
                </a:lnTo>
                <a:lnTo>
                  <a:pt x="32331" y="27165"/>
                </a:lnTo>
                <a:lnTo>
                  <a:pt x="30718" y="30491"/>
                </a:lnTo>
                <a:lnTo>
                  <a:pt x="28191" y="33069"/>
                </a:lnTo>
                <a:lnTo>
                  <a:pt x="24764" y="34798"/>
                </a:lnTo>
                <a:lnTo>
                  <a:pt x="25373" y="42976"/>
                </a:lnTo>
                <a:lnTo>
                  <a:pt x="28511" y="41897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2774668" y="2783768"/>
            <a:ext cx="11073" cy="72290"/>
          </a:xfrm>
          <a:custGeom>
            <a:avLst/>
            <a:gdLst/>
            <a:ahLst/>
            <a:cxnLst/>
            <a:rect l="l" t="t" r="r" b="b"/>
            <a:pathLst>
              <a:path w="11073" h="72290">
                <a:moveTo>
                  <a:pt x="0" y="5425"/>
                </a:moveTo>
                <a:lnTo>
                  <a:pt x="394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4" y="1856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90">
                <a:moveTo>
                  <a:pt x="1281" y="71376"/>
                </a:moveTo>
                <a:lnTo>
                  <a:pt x="3948" y="72290"/>
                </a:lnTo>
                <a:lnTo>
                  <a:pt x="7188" y="72290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8"/>
                </a:lnTo>
                <a:lnTo>
                  <a:pt x="1093" y="70638"/>
                </a:lnTo>
                <a:lnTo>
                  <a:pt x="1281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2801160" y="2803132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6" y="17261"/>
                </a:moveTo>
                <a:lnTo>
                  <a:pt x="10378" y="15483"/>
                </a:lnTo>
                <a:lnTo>
                  <a:pt x="12992" y="12776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5"/>
                </a:lnTo>
                <a:lnTo>
                  <a:pt x="30938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9" y="22212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73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6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50"/>
                </a:lnTo>
                <a:lnTo>
                  <a:pt x="13528" y="3924"/>
                </a:lnTo>
                <a:lnTo>
                  <a:pt x="10784" y="6174"/>
                </a:lnTo>
                <a:lnTo>
                  <a:pt x="7862" y="9004"/>
                </a:lnTo>
                <a:lnTo>
                  <a:pt x="8956" y="17261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09"/>
                </a:lnTo>
                <a:lnTo>
                  <a:pt x="528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6" y="70650"/>
                </a:lnTo>
                <a:lnTo>
                  <a:pt x="8956" y="46228"/>
                </a:lnTo>
                <a:lnTo>
                  <a:pt x="10248" y="47499"/>
                </a:lnTo>
                <a:lnTo>
                  <a:pt x="13806" y="50483"/>
                </a:lnTo>
                <a:lnTo>
                  <a:pt x="1731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32" y="51728"/>
                </a:lnTo>
                <a:lnTo>
                  <a:pt x="35473" y="50458"/>
                </a:lnTo>
                <a:lnTo>
                  <a:pt x="34937" y="33909"/>
                </a:lnTo>
                <a:lnTo>
                  <a:pt x="33731" y="38178"/>
                </a:lnTo>
                <a:lnTo>
                  <a:pt x="31727" y="41796"/>
                </a:lnTo>
                <a:lnTo>
                  <a:pt x="28792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0" y="43574"/>
                </a:lnTo>
                <a:lnTo>
                  <a:pt x="11430" y="39690"/>
                </a:lnTo>
                <a:lnTo>
                  <a:pt x="8956" y="36677"/>
                </a:lnTo>
                <a:lnTo>
                  <a:pt x="8956" y="17261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2856330" y="2803140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2011"/>
                </a:lnTo>
                <a:lnTo>
                  <a:pt x="4164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91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4" y="40006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68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2915460" y="278021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2939766" y="2783768"/>
            <a:ext cx="11078" cy="72290"/>
          </a:xfrm>
          <a:custGeom>
            <a:avLst/>
            <a:gdLst/>
            <a:ahLst/>
            <a:cxnLst/>
            <a:rect l="l" t="t" r="r" b="b"/>
            <a:pathLst>
              <a:path w="11078" h="72290">
                <a:moveTo>
                  <a:pt x="0" y="5425"/>
                </a:moveTo>
                <a:lnTo>
                  <a:pt x="396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8" y="5309"/>
                </a:lnTo>
                <a:lnTo>
                  <a:pt x="10695" y="1856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8" h="72290">
                <a:moveTo>
                  <a:pt x="1285" y="71376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8" y="70638"/>
                </a:lnTo>
                <a:lnTo>
                  <a:pt x="10048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2966262" y="280313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46" y="15026"/>
                </a:lnTo>
                <a:lnTo>
                  <a:pt x="40551" y="10083"/>
                </a:lnTo>
                <a:lnTo>
                  <a:pt x="38204" y="6073"/>
                </a:lnTo>
                <a:lnTo>
                  <a:pt x="35027" y="2757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892"/>
                </a:lnTo>
                <a:lnTo>
                  <a:pt x="8078" y="2148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61"/>
                </a:lnTo>
                <a:lnTo>
                  <a:pt x="13755" y="11736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021429" y="280314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71" y="8329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9"/>
                </a:lnTo>
                <a:lnTo>
                  <a:pt x="20398" y="53657"/>
                </a:lnTo>
                <a:lnTo>
                  <a:pt x="24411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6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91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16"/>
                </a:lnTo>
                <a:lnTo>
                  <a:pt x="11545" y="40006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15" y="1868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104870" y="2778800"/>
            <a:ext cx="19645" cy="95684"/>
          </a:xfrm>
          <a:custGeom>
            <a:avLst/>
            <a:gdLst/>
            <a:ahLst/>
            <a:cxnLst/>
            <a:rect l="l" t="t" r="r" b="b"/>
            <a:pathLst>
              <a:path w="19645" h="95684">
                <a:moveTo>
                  <a:pt x="251" y="55958"/>
                </a:moveTo>
                <a:lnTo>
                  <a:pt x="759" y="59957"/>
                </a:lnTo>
                <a:lnTo>
                  <a:pt x="1269" y="63947"/>
                </a:lnTo>
                <a:lnTo>
                  <a:pt x="2030" y="67906"/>
                </a:lnTo>
                <a:lnTo>
                  <a:pt x="3045" y="71805"/>
                </a:lnTo>
                <a:lnTo>
                  <a:pt x="4050" y="75718"/>
                </a:lnTo>
                <a:lnTo>
                  <a:pt x="5306" y="79566"/>
                </a:lnTo>
                <a:lnTo>
                  <a:pt x="6793" y="83350"/>
                </a:lnTo>
                <a:lnTo>
                  <a:pt x="8265" y="87123"/>
                </a:lnTo>
                <a:lnTo>
                  <a:pt x="9993" y="90857"/>
                </a:lnTo>
                <a:lnTo>
                  <a:pt x="11937" y="94540"/>
                </a:lnTo>
                <a:lnTo>
                  <a:pt x="13614" y="95529"/>
                </a:lnTo>
                <a:lnTo>
                  <a:pt x="16178" y="95684"/>
                </a:lnTo>
                <a:lnTo>
                  <a:pt x="19530" y="93243"/>
                </a:lnTo>
                <a:lnTo>
                  <a:pt x="16243" y="85902"/>
                </a:lnTo>
                <a:lnTo>
                  <a:pt x="13741" y="78411"/>
                </a:lnTo>
                <a:lnTo>
                  <a:pt x="12026" y="70779"/>
                </a:lnTo>
                <a:lnTo>
                  <a:pt x="10299" y="63158"/>
                </a:lnTo>
                <a:lnTo>
                  <a:pt x="9446" y="55436"/>
                </a:lnTo>
                <a:lnTo>
                  <a:pt x="9446" y="39931"/>
                </a:lnTo>
                <a:lnTo>
                  <a:pt x="10284" y="32219"/>
                </a:lnTo>
                <a:lnTo>
                  <a:pt x="11973" y="24588"/>
                </a:lnTo>
                <a:lnTo>
                  <a:pt x="13651" y="16930"/>
                </a:lnTo>
                <a:lnTo>
                  <a:pt x="16203" y="9464"/>
                </a:lnTo>
                <a:lnTo>
                  <a:pt x="19645" y="2199"/>
                </a:lnTo>
                <a:lnTo>
                  <a:pt x="17625" y="25"/>
                </a:lnTo>
                <a:lnTo>
                  <a:pt x="14665" y="0"/>
                </a:lnTo>
                <a:lnTo>
                  <a:pt x="12002" y="1004"/>
                </a:lnTo>
                <a:lnTo>
                  <a:pt x="10144" y="4726"/>
                </a:lnTo>
                <a:lnTo>
                  <a:pt x="8481" y="8484"/>
                </a:lnTo>
                <a:lnTo>
                  <a:pt x="7009" y="12293"/>
                </a:lnTo>
                <a:lnTo>
                  <a:pt x="5521" y="16092"/>
                </a:lnTo>
                <a:lnTo>
                  <a:pt x="4265" y="19940"/>
                </a:lnTo>
                <a:lnTo>
                  <a:pt x="3235" y="23878"/>
                </a:lnTo>
                <a:lnTo>
                  <a:pt x="2195" y="27802"/>
                </a:lnTo>
                <a:lnTo>
                  <a:pt x="1407" y="31751"/>
                </a:lnTo>
                <a:lnTo>
                  <a:pt x="849" y="35740"/>
                </a:lnTo>
                <a:lnTo>
                  <a:pt x="276" y="39715"/>
                </a:lnTo>
                <a:lnTo>
                  <a:pt x="0" y="43740"/>
                </a:lnTo>
                <a:lnTo>
                  <a:pt x="0" y="51918"/>
                </a:lnTo>
                <a:lnTo>
                  <a:pt x="251" y="55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140647" y="2785233"/>
            <a:ext cx="50568" cy="70865"/>
          </a:xfrm>
          <a:custGeom>
            <a:avLst/>
            <a:gdLst/>
            <a:ahLst/>
            <a:cxnLst/>
            <a:rect l="l" t="t" r="r" b="b"/>
            <a:pathLst>
              <a:path w="50568" h="70865">
                <a:moveTo>
                  <a:pt x="44258" y="50"/>
                </a:moveTo>
                <a:lnTo>
                  <a:pt x="41299" y="1724"/>
                </a:lnTo>
                <a:lnTo>
                  <a:pt x="41299" y="29829"/>
                </a:lnTo>
                <a:lnTo>
                  <a:pt x="9330" y="29829"/>
                </a:lnTo>
                <a:lnTo>
                  <a:pt x="9330" y="1724"/>
                </a:lnTo>
                <a:lnTo>
                  <a:pt x="8963" y="749"/>
                </a:lnTo>
                <a:lnTo>
                  <a:pt x="6320" y="50"/>
                </a:lnTo>
                <a:lnTo>
                  <a:pt x="3059" y="50"/>
                </a:lnTo>
                <a:lnTo>
                  <a:pt x="0" y="1724"/>
                </a:lnTo>
                <a:lnTo>
                  <a:pt x="0" y="69123"/>
                </a:lnTo>
                <a:lnTo>
                  <a:pt x="367" y="70102"/>
                </a:lnTo>
                <a:lnTo>
                  <a:pt x="3059" y="70812"/>
                </a:lnTo>
                <a:lnTo>
                  <a:pt x="6320" y="70812"/>
                </a:lnTo>
                <a:lnTo>
                  <a:pt x="9330" y="69123"/>
                </a:lnTo>
                <a:lnTo>
                  <a:pt x="9330" y="37984"/>
                </a:lnTo>
                <a:lnTo>
                  <a:pt x="41299" y="37984"/>
                </a:lnTo>
                <a:lnTo>
                  <a:pt x="41299" y="69123"/>
                </a:lnTo>
                <a:lnTo>
                  <a:pt x="42263" y="70408"/>
                </a:lnTo>
                <a:lnTo>
                  <a:pt x="45017" y="70865"/>
                </a:lnTo>
                <a:lnTo>
                  <a:pt x="47558" y="70812"/>
                </a:lnTo>
                <a:lnTo>
                  <a:pt x="50568" y="69123"/>
                </a:lnTo>
                <a:lnTo>
                  <a:pt x="50568" y="1724"/>
                </a:lnTo>
                <a:lnTo>
                  <a:pt x="49589" y="457"/>
                </a:lnTo>
                <a:lnTo>
                  <a:pt x="46821" y="0"/>
                </a:lnTo>
                <a:lnTo>
                  <a:pt x="44258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210497" y="2785546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3" y="0"/>
                </a:moveTo>
                <a:lnTo>
                  <a:pt x="1145" y="939"/>
                </a:lnTo>
                <a:lnTo>
                  <a:pt x="0" y="4024"/>
                </a:lnTo>
                <a:lnTo>
                  <a:pt x="0" y="68807"/>
                </a:lnTo>
                <a:lnTo>
                  <a:pt x="979" y="70092"/>
                </a:lnTo>
                <a:lnTo>
                  <a:pt x="3761" y="70549"/>
                </a:lnTo>
                <a:lnTo>
                  <a:pt x="6325" y="70498"/>
                </a:lnTo>
                <a:lnTo>
                  <a:pt x="9334" y="68807"/>
                </a:lnTo>
                <a:lnTo>
                  <a:pt x="9334" y="43524"/>
                </a:lnTo>
                <a:lnTo>
                  <a:pt x="21654" y="43524"/>
                </a:lnTo>
                <a:lnTo>
                  <a:pt x="25377" y="42976"/>
                </a:lnTo>
                <a:lnTo>
                  <a:pt x="24768" y="34798"/>
                </a:lnTo>
                <a:lnTo>
                  <a:pt x="20563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31" h="70549">
                <a:moveTo>
                  <a:pt x="34279" y="39268"/>
                </a:moveTo>
                <a:lnTo>
                  <a:pt x="36438" y="37288"/>
                </a:lnTo>
                <a:lnTo>
                  <a:pt x="40233" y="32892"/>
                </a:lnTo>
                <a:lnTo>
                  <a:pt x="41403" y="30059"/>
                </a:lnTo>
                <a:lnTo>
                  <a:pt x="42558" y="27255"/>
                </a:lnTo>
                <a:lnTo>
                  <a:pt x="43131" y="24080"/>
                </a:lnTo>
                <a:lnTo>
                  <a:pt x="43131" y="17931"/>
                </a:lnTo>
                <a:lnTo>
                  <a:pt x="42760" y="15519"/>
                </a:lnTo>
                <a:lnTo>
                  <a:pt x="41277" y="11137"/>
                </a:lnTo>
                <a:lnTo>
                  <a:pt x="38851" y="7542"/>
                </a:lnTo>
                <a:lnTo>
                  <a:pt x="35802" y="4481"/>
                </a:lnTo>
                <a:lnTo>
                  <a:pt x="31852" y="2211"/>
                </a:lnTo>
                <a:lnTo>
                  <a:pt x="28018" y="1004"/>
                </a:lnTo>
                <a:lnTo>
                  <a:pt x="24472" y="331"/>
                </a:lnTo>
                <a:lnTo>
                  <a:pt x="21694" y="76"/>
                </a:lnTo>
                <a:lnTo>
                  <a:pt x="18719" y="0"/>
                </a:lnTo>
                <a:lnTo>
                  <a:pt x="9334" y="7721"/>
                </a:lnTo>
                <a:lnTo>
                  <a:pt x="19547" y="7721"/>
                </a:lnTo>
                <a:lnTo>
                  <a:pt x="22860" y="8088"/>
                </a:lnTo>
                <a:lnTo>
                  <a:pt x="26175" y="8942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32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8" y="34798"/>
                </a:lnTo>
                <a:lnTo>
                  <a:pt x="25377" y="42976"/>
                </a:lnTo>
                <a:lnTo>
                  <a:pt x="28512" y="41897"/>
                </a:lnTo>
                <a:lnTo>
                  <a:pt x="31636" y="40806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259328" y="2775996"/>
            <a:ext cx="41565" cy="95021"/>
          </a:xfrm>
          <a:custGeom>
            <a:avLst/>
            <a:gdLst/>
            <a:ahLst/>
            <a:cxnLst/>
            <a:rect l="l" t="t" r="r" b="b"/>
            <a:pathLst>
              <a:path w="41565" h="95021">
                <a:moveTo>
                  <a:pt x="8737" y="92847"/>
                </a:moveTo>
                <a:lnTo>
                  <a:pt x="41565" y="2829"/>
                </a:lnTo>
                <a:lnTo>
                  <a:pt x="41134" y="708"/>
                </a:lnTo>
                <a:lnTo>
                  <a:pt x="38455" y="0"/>
                </a:lnTo>
                <a:lnTo>
                  <a:pt x="35596" y="86"/>
                </a:lnTo>
                <a:lnTo>
                  <a:pt x="32828" y="2170"/>
                </a:lnTo>
                <a:lnTo>
                  <a:pt x="0" y="92199"/>
                </a:lnTo>
                <a:lnTo>
                  <a:pt x="378" y="94283"/>
                </a:lnTo>
                <a:lnTo>
                  <a:pt x="3110" y="95021"/>
                </a:lnTo>
                <a:lnTo>
                  <a:pt x="5943" y="94905"/>
                </a:lnTo>
                <a:lnTo>
                  <a:pt x="8737" y="92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311460" y="2785283"/>
            <a:ext cx="36409" cy="70485"/>
          </a:xfrm>
          <a:custGeom>
            <a:avLst/>
            <a:gdLst/>
            <a:ahLst/>
            <a:cxnLst/>
            <a:rect l="l" t="t" r="r" b="b"/>
            <a:pathLst>
              <a:path w="36409" h="70485">
                <a:moveTo>
                  <a:pt x="36409" y="66419"/>
                </a:moveTo>
                <a:lnTo>
                  <a:pt x="36370" y="65084"/>
                </a:lnTo>
                <a:lnTo>
                  <a:pt x="34505" y="62406"/>
                </a:lnTo>
                <a:lnTo>
                  <a:pt x="9334" y="62406"/>
                </a:lnTo>
                <a:lnTo>
                  <a:pt x="9334" y="1673"/>
                </a:lnTo>
                <a:lnTo>
                  <a:pt x="8977" y="698"/>
                </a:lnTo>
                <a:lnTo>
                  <a:pt x="6324" y="0"/>
                </a:lnTo>
                <a:lnTo>
                  <a:pt x="3059" y="0"/>
                </a:lnTo>
                <a:lnTo>
                  <a:pt x="0" y="1673"/>
                </a:lnTo>
                <a:lnTo>
                  <a:pt x="0" y="66686"/>
                </a:lnTo>
                <a:lnTo>
                  <a:pt x="367" y="69087"/>
                </a:lnTo>
                <a:lnTo>
                  <a:pt x="3467" y="70485"/>
                </a:lnTo>
                <a:lnTo>
                  <a:pt x="34505" y="70485"/>
                </a:lnTo>
                <a:lnTo>
                  <a:pt x="36103" y="69137"/>
                </a:lnTo>
                <a:lnTo>
                  <a:pt x="36409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358454" y="2785546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3" y="0"/>
                </a:moveTo>
                <a:lnTo>
                  <a:pt x="1141" y="939"/>
                </a:lnTo>
                <a:lnTo>
                  <a:pt x="0" y="4024"/>
                </a:lnTo>
                <a:lnTo>
                  <a:pt x="0" y="68807"/>
                </a:lnTo>
                <a:lnTo>
                  <a:pt x="975" y="70092"/>
                </a:lnTo>
                <a:lnTo>
                  <a:pt x="3759" y="70549"/>
                </a:lnTo>
                <a:lnTo>
                  <a:pt x="6322" y="70498"/>
                </a:lnTo>
                <a:lnTo>
                  <a:pt x="9335" y="68807"/>
                </a:lnTo>
                <a:lnTo>
                  <a:pt x="9335" y="43524"/>
                </a:lnTo>
                <a:lnTo>
                  <a:pt x="21650" y="43524"/>
                </a:lnTo>
                <a:lnTo>
                  <a:pt x="25373" y="42976"/>
                </a:lnTo>
                <a:lnTo>
                  <a:pt x="24764" y="34798"/>
                </a:lnTo>
                <a:lnTo>
                  <a:pt x="20560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9">
                <a:moveTo>
                  <a:pt x="34276" y="39268"/>
                </a:moveTo>
                <a:lnTo>
                  <a:pt x="36436" y="37288"/>
                </a:lnTo>
                <a:lnTo>
                  <a:pt x="40233" y="32892"/>
                </a:lnTo>
                <a:lnTo>
                  <a:pt x="41400" y="30059"/>
                </a:lnTo>
                <a:lnTo>
                  <a:pt x="42556" y="27255"/>
                </a:lnTo>
                <a:lnTo>
                  <a:pt x="43127" y="24080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48" y="7542"/>
                </a:lnTo>
                <a:lnTo>
                  <a:pt x="35798" y="4481"/>
                </a:lnTo>
                <a:lnTo>
                  <a:pt x="31849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90" y="76"/>
                </a:lnTo>
                <a:lnTo>
                  <a:pt x="18719" y="0"/>
                </a:lnTo>
                <a:lnTo>
                  <a:pt x="9335" y="7721"/>
                </a:lnTo>
                <a:lnTo>
                  <a:pt x="19545" y="7721"/>
                </a:lnTo>
                <a:lnTo>
                  <a:pt x="22871" y="8088"/>
                </a:lnTo>
                <a:lnTo>
                  <a:pt x="26172" y="8942"/>
                </a:lnTo>
                <a:lnTo>
                  <a:pt x="29321" y="10821"/>
                </a:lnTo>
                <a:lnTo>
                  <a:pt x="31709" y="14173"/>
                </a:lnTo>
                <a:lnTo>
                  <a:pt x="33310" y="18464"/>
                </a:lnTo>
                <a:lnTo>
                  <a:pt x="33310" y="23432"/>
                </a:lnTo>
                <a:lnTo>
                  <a:pt x="32331" y="27165"/>
                </a:lnTo>
                <a:lnTo>
                  <a:pt x="30718" y="30491"/>
                </a:lnTo>
                <a:lnTo>
                  <a:pt x="28191" y="33069"/>
                </a:lnTo>
                <a:lnTo>
                  <a:pt x="24764" y="34798"/>
                </a:lnTo>
                <a:lnTo>
                  <a:pt x="25373" y="42976"/>
                </a:lnTo>
                <a:lnTo>
                  <a:pt x="28508" y="41897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441639" y="2785546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2" y="0"/>
                </a:moveTo>
                <a:lnTo>
                  <a:pt x="1141" y="939"/>
                </a:lnTo>
                <a:lnTo>
                  <a:pt x="0" y="4024"/>
                </a:lnTo>
                <a:lnTo>
                  <a:pt x="0" y="68807"/>
                </a:lnTo>
                <a:lnTo>
                  <a:pt x="979" y="70092"/>
                </a:lnTo>
                <a:lnTo>
                  <a:pt x="3759" y="70549"/>
                </a:lnTo>
                <a:lnTo>
                  <a:pt x="6325" y="70498"/>
                </a:lnTo>
                <a:lnTo>
                  <a:pt x="9335" y="68807"/>
                </a:lnTo>
                <a:lnTo>
                  <a:pt x="9335" y="43524"/>
                </a:lnTo>
                <a:lnTo>
                  <a:pt x="21654" y="43524"/>
                </a:lnTo>
                <a:lnTo>
                  <a:pt x="25373" y="42976"/>
                </a:lnTo>
                <a:lnTo>
                  <a:pt x="24764" y="34798"/>
                </a:lnTo>
                <a:lnTo>
                  <a:pt x="20560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27" h="70549">
                <a:moveTo>
                  <a:pt x="34276" y="39268"/>
                </a:moveTo>
                <a:lnTo>
                  <a:pt x="36436" y="37288"/>
                </a:lnTo>
                <a:lnTo>
                  <a:pt x="40233" y="32892"/>
                </a:lnTo>
                <a:lnTo>
                  <a:pt x="41400" y="30059"/>
                </a:lnTo>
                <a:lnTo>
                  <a:pt x="42556" y="27255"/>
                </a:lnTo>
                <a:lnTo>
                  <a:pt x="43127" y="24080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5" y="11137"/>
                </a:lnTo>
                <a:lnTo>
                  <a:pt x="38848" y="7542"/>
                </a:lnTo>
                <a:lnTo>
                  <a:pt x="35802" y="4481"/>
                </a:lnTo>
                <a:lnTo>
                  <a:pt x="31852" y="2211"/>
                </a:lnTo>
                <a:lnTo>
                  <a:pt x="28016" y="1004"/>
                </a:lnTo>
                <a:lnTo>
                  <a:pt x="24472" y="331"/>
                </a:lnTo>
                <a:lnTo>
                  <a:pt x="21690" y="76"/>
                </a:lnTo>
                <a:lnTo>
                  <a:pt x="18721" y="0"/>
                </a:lnTo>
                <a:lnTo>
                  <a:pt x="9335" y="7721"/>
                </a:lnTo>
                <a:lnTo>
                  <a:pt x="19545" y="7721"/>
                </a:lnTo>
                <a:lnTo>
                  <a:pt x="22860" y="8088"/>
                </a:lnTo>
                <a:lnTo>
                  <a:pt x="26175" y="8942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0" y="18464"/>
                </a:lnTo>
                <a:lnTo>
                  <a:pt x="33310" y="23432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4" y="34798"/>
                </a:lnTo>
                <a:lnTo>
                  <a:pt x="25373" y="42976"/>
                </a:lnTo>
                <a:lnTo>
                  <a:pt x="28512" y="41897"/>
                </a:lnTo>
                <a:lnTo>
                  <a:pt x="31636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498396" y="2803140"/>
            <a:ext cx="28534" cy="52923"/>
          </a:xfrm>
          <a:custGeom>
            <a:avLst/>
            <a:gdLst/>
            <a:ahLst/>
            <a:cxnLst/>
            <a:rect l="l" t="t" r="r" b="b"/>
            <a:pathLst>
              <a:path w="28534" h="52923">
                <a:moveTo>
                  <a:pt x="17294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4" y="9464"/>
                </a:lnTo>
                <a:lnTo>
                  <a:pt x="28371" y="8610"/>
                </a:lnTo>
                <a:lnTo>
                  <a:pt x="28534" y="5641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8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80"/>
                </a:lnTo>
                <a:lnTo>
                  <a:pt x="10678" y="5994"/>
                </a:lnTo>
                <a:lnTo>
                  <a:pt x="8075" y="9550"/>
                </a:lnTo>
                <a:lnTo>
                  <a:pt x="8075" y="2148"/>
                </a:lnTo>
                <a:lnTo>
                  <a:pt x="5523" y="777"/>
                </a:lnTo>
                <a:lnTo>
                  <a:pt x="2564" y="777"/>
                </a:lnTo>
                <a:lnTo>
                  <a:pt x="0" y="2440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23"/>
                </a:lnTo>
                <a:lnTo>
                  <a:pt x="6080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6" y="11635"/>
                </a:lnTo>
                <a:lnTo>
                  <a:pt x="1729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533702" y="2803140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1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5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1" y="34668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5" y="6995"/>
                </a:lnTo>
                <a:lnTo>
                  <a:pt x="38389" y="2970"/>
                </a:lnTo>
                <a:lnTo>
                  <a:pt x="35406" y="1777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8"/>
                </a:lnTo>
                <a:lnTo>
                  <a:pt x="2576" y="12952"/>
                </a:lnTo>
                <a:lnTo>
                  <a:pt x="1548" y="16304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2" y="35100"/>
                </a:lnTo>
                <a:lnTo>
                  <a:pt x="1471" y="38353"/>
                </a:lnTo>
                <a:lnTo>
                  <a:pt x="2451" y="41615"/>
                </a:lnTo>
                <a:lnTo>
                  <a:pt x="3934" y="4438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3" y="29361"/>
                </a:lnTo>
                <a:lnTo>
                  <a:pt x="9283" y="23911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89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592767" y="2803190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1"/>
                </a:lnTo>
                <a:lnTo>
                  <a:pt x="12776" y="12509"/>
                </a:lnTo>
                <a:lnTo>
                  <a:pt x="15073" y="9193"/>
                </a:lnTo>
                <a:lnTo>
                  <a:pt x="18374" y="7541"/>
                </a:lnTo>
                <a:lnTo>
                  <a:pt x="24775" y="7541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5" y="8304"/>
                </a:lnTo>
                <a:lnTo>
                  <a:pt x="37464" y="5547"/>
                </a:lnTo>
                <a:lnTo>
                  <a:pt x="34645" y="3200"/>
                </a:lnTo>
                <a:lnTo>
                  <a:pt x="31356" y="1572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4" y="532"/>
                </a:lnTo>
                <a:lnTo>
                  <a:pt x="13802" y="1597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0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432" y="38605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08"/>
                </a:lnTo>
                <a:lnTo>
                  <a:pt x="12419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53" y="52372"/>
                </a:lnTo>
                <a:lnTo>
                  <a:pt x="32471" y="51320"/>
                </a:lnTo>
                <a:lnTo>
                  <a:pt x="35863" y="49377"/>
                </a:lnTo>
                <a:lnTo>
                  <a:pt x="38275" y="46532"/>
                </a:lnTo>
                <a:lnTo>
                  <a:pt x="38520" y="43789"/>
                </a:lnTo>
                <a:lnTo>
                  <a:pt x="38491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8"/>
                </a:lnTo>
                <a:lnTo>
                  <a:pt x="22895" y="45845"/>
                </a:lnTo>
                <a:lnTo>
                  <a:pt x="18795" y="45463"/>
                </a:lnTo>
                <a:lnTo>
                  <a:pt x="15429" y="43901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639920" y="280314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67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91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695137" y="280314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31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70"/>
                </a:lnTo>
                <a:lnTo>
                  <a:pt x="3049" y="7214"/>
                </a:lnTo>
                <a:lnTo>
                  <a:pt x="1576" y="10717"/>
                </a:lnTo>
                <a:lnTo>
                  <a:pt x="1195" y="14479"/>
                </a:lnTo>
                <a:lnTo>
                  <a:pt x="1551" y="18517"/>
                </a:lnTo>
                <a:lnTo>
                  <a:pt x="2959" y="21628"/>
                </a:lnTo>
                <a:lnTo>
                  <a:pt x="6212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8"/>
                </a:lnTo>
                <a:lnTo>
                  <a:pt x="19698" y="46012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7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24" y="25120"/>
                </a:lnTo>
                <a:lnTo>
                  <a:pt x="22175" y="23813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6" y="8294"/>
                </a:lnTo>
                <a:lnTo>
                  <a:pt x="16031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688"/>
                </a:lnTo>
                <a:lnTo>
                  <a:pt x="30416" y="2908"/>
                </a:lnTo>
                <a:lnTo>
                  <a:pt x="27485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738963" y="2803140"/>
            <a:ext cx="34559" cy="53657"/>
          </a:xfrm>
          <a:custGeom>
            <a:avLst/>
            <a:gdLst/>
            <a:ahLst/>
            <a:cxnLst/>
            <a:rect l="l" t="t" r="r" b="b"/>
            <a:pathLst>
              <a:path w="34559" h="53657">
                <a:moveTo>
                  <a:pt x="21592" y="115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70"/>
                </a:lnTo>
                <a:lnTo>
                  <a:pt x="3037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6" y="18517"/>
                </a:lnTo>
                <a:lnTo>
                  <a:pt x="2947" y="21628"/>
                </a:lnTo>
                <a:lnTo>
                  <a:pt x="6198" y="25210"/>
                </a:lnTo>
                <a:lnTo>
                  <a:pt x="8981" y="26935"/>
                </a:lnTo>
                <a:lnTo>
                  <a:pt x="11940" y="28411"/>
                </a:lnTo>
                <a:lnTo>
                  <a:pt x="15011" y="29641"/>
                </a:lnTo>
                <a:lnTo>
                  <a:pt x="17960" y="30797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8"/>
                </a:lnTo>
                <a:lnTo>
                  <a:pt x="19688" y="46012"/>
                </a:lnTo>
                <a:lnTo>
                  <a:pt x="17081" y="46493"/>
                </a:lnTo>
                <a:lnTo>
                  <a:pt x="13539" y="46493"/>
                </a:lnTo>
                <a:lnTo>
                  <a:pt x="10198" y="45759"/>
                </a:lnTo>
                <a:lnTo>
                  <a:pt x="6148" y="44157"/>
                </a:lnTo>
                <a:lnTo>
                  <a:pt x="3279" y="42558"/>
                </a:lnTo>
                <a:lnTo>
                  <a:pt x="269" y="42937"/>
                </a:lnTo>
                <a:lnTo>
                  <a:pt x="0" y="45518"/>
                </a:lnTo>
                <a:lnTo>
                  <a:pt x="445" y="48820"/>
                </a:lnTo>
                <a:lnTo>
                  <a:pt x="3037" y="50925"/>
                </a:lnTo>
                <a:lnTo>
                  <a:pt x="6212" y="52221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7"/>
                </a:lnTo>
                <a:lnTo>
                  <a:pt x="20819" y="53315"/>
                </a:lnTo>
                <a:lnTo>
                  <a:pt x="25516" y="51944"/>
                </a:lnTo>
                <a:lnTo>
                  <a:pt x="29235" y="49593"/>
                </a:lnTo>
                <a:lnTo>
                  <a:pt x="32249" y="46609"/>
                </a:lnTo>
                <a:lnTo>
                  <a:pt x="34102" y="42696"/>
                </a:lnTo>
                <a:lnTo>
                  <a:pt x="34559" y="37973"/>
                </a:lnTo>
                <a:lnTo>
                  <a:pt x="34559" y="35877"/>
                </a:lnTo>
                <a:lnTo>
                  <a:pt x="33505" y="32551"/>
                </a:lnTo>
                <a:lnTo>
                  <a:pt x="31866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6" y="22604"/>
                </a:lnTo>
                <a:lnTo>
                  <a:pt x="16141" y="21449"/>
                </a:lnTo>
                <a:lnTo>
                  <a:pt x="12509" y="19342"/>
                </a:lnTo>
                <a:lnTo>
                  <a:pt x="10123" y="16584"/>
                </a:lnTo>
                <a:lnTo>
                  <a:pt x="9766" y="13996"/>
                </a:lnTo>
                <a:lnTo>
                  <a:pt x="10327" y="11174"/>
                </a:lnTo>
                <a:lnTo>
                  <a:pt x="12750" y="8294"/>
                </a:lnTo>
                <a:lnTo>
                  <a:pt x="16015" y="7113"/>
                </a:lnTo>
                <a:lnTo>
                  <a:pt x="18874" y="6948"/>
                </a:lnTo>
                <a:lnTo>
                  <a:pt x="22085" y="7138"/>
                </a:lnTo>
                <a:lnTo>
                  <a:pt x="25872" y="8355"/>
                </a:lnTo>
                <a:lnTo>
                  <a:pt x="29235" y="10097"/>
                </a:lnTo>
                <a:lnTo>
                  <a:pt x="32033" y="8304"/>
                </a:lnTo>
                <a:lnTo>
                  <a:pt x="31978" y="5688"/>
                </a:lnTo>
                <a:lnTo>
                  <a:pt x="30405" y="2908"/>
                </a:lnTo>
                <a:lnTo>
                  <a:pt x="27471" y="1461"/>
                </a:lnTo>
                <a:lnTo>
                  <a:pt x="24194" y="547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809645" y="2782303"/>
            <a:ext cx="65265" cy="74437"/>
          </a:xfrm>
          <a:custGeom>
            <a:avLst/>
            <a:gdLst/>
            <a:ahLst/>
            <a:cxnLst/>
            <a:rect l="l" t="t" r="r" b="b"/>
            <a:pathLst>
              <a:path w="65265" h="74437">
                <a:moveTo>
                  <a:pt x="55026" y="62179"/>
                </a:moveTo>
                <a:lnTo>
                  <a:pt x="51981" y="59792"/>
                </a:lnTo>
                <a:lnTo>
                  <a:pt x="54051" y="56771"/>
                </a:lnTo>
                <a:lnTo>
                  <a:pt x="55815" y="53366"/>
                </a:lnTo>
                <a:lnTo>
                  <a:pt x="57161" y="49734"/>
                </a:lnTo>
                <a:lnTo>
                  <a:pt x="58226" y="45961"/>
                </a:lnTo>
                <a:lnTo>
                  <a:pt x="58914" y="42037"/>
                </a:lnTo>
                <a:lnTo>
                  <a:pt x="59080" y="38037"/>
                </a:lnTo>
                <a:lnTo>
                  <a:pt x="58672" y="35294"/>
                </a:lnTo>
                <a:lnTo>
                  <a:pt x="56106" y="34686"/>
                </a:lnTo>
                <a:lnTo>
                  <a:pt x="52995" y="34696"/>
                </a:lnTo>
                <a:lnTo>
                  <a:pt x="50342" y="36626"/>
                </a:lnTo>
                <a:lnTo>
                  <a:pt x="50342" y="40057"/>
                </a:lnTo>
                <a:lnTo>
                  <a:pt x="50025" y="42976"/>
                </a:lnTo>
                <a:lnTo>
                  <a:pt x="49479" y="45835"/>
                </a:lnTo>
                <a:lnTo>
                  <a:pt x="48614" y="48628"/>
                </a:lnTo>
                <a:lnTo>
                  <a:pt x="47523" y="51196"/>
                </a:lnTo>
                <a:lnTo>
                  <a:pt x="45565" y="54536"/>
                </a:lnTo>
                <a:lnTo>
                  <a:pt x="42364" y="51563"/>
                </a:lnTo>
                <a:lnTo>
                  <a:pt x="39063" y="48427"/>
                </a:lnTo>
                <a:lnTo>
                  <a:pt x="35888" y="45186"/>
                </a:lnTo>
                <a:lnTo>
                  <a:pt x="32804" y="41936"/>
                </a:lnTo>
                <a:lnTo>
                  <a:pt x="29908" y="38736"/>
                </a:lnTo>
                <a:lnTo>
                  <a:pt x="27341" y="35700"/>
                </a:lnTo>
                <a:lnTo>
                  <a:pt x="26960" y="48743"/>
                </a:lnTo>
                <a:lnTo>
                  <a:pt x="30427" y="52285"/>
                </a:lnTo>
                <a:lnTo>
                  <a:pt x="34099" y="55803"/>
                </a:lnTo>
                <a:lnTo>
                  <a:pt x="37833" y="59245"/>
                </a:lnTo>
                <a:lnTo>
                  <a:pt x="37666" y="62499"/>
                </a:lnTo>
                <a:lnTo>
                  <a:pt x="34135" y="64620"/>
                </a:lnTo>
                <a:lnTo>
                  <a:pt x="31558" y="65660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58" y="65887"/>
                </a:lnTo>
                <a:lnTo>
                  <a:pt x="14681" y="64378"/>
                </a:lnTo>
                <a:lnTo>
                  <a:pt x="11290" y="60746"/>
                </a:lnTo>
                <a:lnTo>
                  <a:pt x="10019" y="57646"/>
                </a:lnTo>
                <a:lnTo>
                  <a:pt x="9702" y="54039"/>
                </a:lnTo>
                <a:lnTo>
                  <a:pt x="10195" y="50407"/>
                </a:lnTo>
                <a:lnTo>
                  <a:pt x="11797" y="46954"/>
                </a:lnTo>
                <a:lnTo>
                  <a:pt x="14731" y="43538"/>
                </a:lnTo>
                <a:lnTo>
                  <a:pt x="14641" y="34455"/>
                </a:lnTo>
                <a:lnTo>
                  <a:pt x="11998" y="36042"/>
                </a:lnTo>
                <a:lnTo>
                  <a:pt x="9752" y="37631"/>
                </a:lnTo>
                <a:lnTo>
                  <a:pt x="6029" y="40780"/>
                </a:lnTo>
                <a:lnTo>
                  <a:pt x="3351" y="44081"/>
                </a:lnTo>
                <a:lnTo>
                  <a:pt x="1346" y="47498"/>
                </a:lnTo>
                <a:lnTo>
                  <a:pt x="266" y="51080"/>
                </a:lnTo>
                <a:lnTo>
                  <a:pt x="0" y="54968"/>
                </a:lnTo>
                <a:lnTo>
                  <a:pt x="0" y="57024"/>
                </a:lnTo>
                <a:lnTo>
                  <a:pt x="784" y="60721"/>
                </a:lnTo>
                <a:lnTo>
                  <a:pt x="2044" y="64098"/>
                </a:lnTo>
                <a:lnTo>
                  <a:pt x="3959" y="66941"/>
                </a:lnTo>
                <a:lnTo>
                  <a:pt x="6502" y="69343"/>
                </a:lnTo>
                <a:lnTo>
                  <a:pt x="9436" y="71401"/>
                </a:lnTo>
                <a:lnTo>
                  <a:pt x="12903" y="72875"/>
                </a:lnTo>
                <a:lnTo>
                  <a:pt x="16837" y="73839"/>
                </a:lnTo>
                <a:lnTo>
                  <a:pt x="21042" y="74437"/>
                </a:lnTo>
                <a:lnTo>
                  <a:pt x="25754" y="74437"/>
                </a:lnTo>
                <a:lnTo>
                  <a:pt x="30085" y="73814"/>
                </a:lnTo>
                <a:lnTo>
                  <a:pt x="34150" y="72824"/>
                </a:lnTo>
                <a:lnTo>
                  <a:pt x="37947" y="71337"/>
                </a:lnTo>
                <a:lnTo>
                  <a:pt x="41426" y="69408"/>
                </a:lnTo>
                <a:lnTo>
                  <a:pt x="44701" y="67208"/>
                </a:lnTo>
                <a:lnTo>
                  <a:pt x="48284" y="67640"/>
                </a:lnTo>
                <a:lnTo>
                  <a:pt x="51624" y="70092"/>
                </a:lnTo>
                <a:lnTo>
                  <a:pt x="55664" y="72669"/>
                </a:lnTo>
                <a:lnTo>
                  <a:pt x="58698" y="74005"/>
                </a:lnTo>
                <a:lnTo>
                  <a:pt x="62039" y="74386"/>
                </a:lnTo>
                <a:lnTo>
                  <a:pt x="65175" y="72327"/>
                </a:lnTo>
                <a:lnTo>
                  <a:pt x="65265" y="69609"/>
                </a:lnTo>
                <a:lnTo>
                  <a:pt x="64184" y="66535"/>
                </a:lnTo>
                <a:lnTo>
                  <a:pt x="61441" y="66293"/>
                </a:lnTo>
                <a:lnTo>
                  <a:pt x="58472" y="64620"/>
                </a:lnTo>
                <a:lnTo>
                  <a:pt x="55026" y="62179"/>
                </a:lnTo>
                <a:close/>
              </a:path>
              <a:path w="65265" h="74437">
                <a:moveTo>
                  <a:pt x="25257" y="28727"/>
                </a:moveTo>
                <a:lnTo>
                  <a:pt x="22618" y="30225"/>
                </a:lnTo>
                <a:lnTo>
                  <a:pt x="21499" y="28666"/>
                </a:lnTo>
                <a:lnTo>
                  <a:pt x="19720" y="25999"/>
                </a:lnTo>
                <a:lnTo>
                  <a:pt x="17651" y="22428"/>
                </a:lnTo>
                <a:lnTo>
                  <a:pt x="16409" y="19253"/>
                </a:lnTo>
                <a:lnTo>
                  <a:pt x="16001" y="16268"/>
                </a:lnTo>
                <a:lnTo>
                  <a:pt x="17449" y="41252"/>
                </a:lnTo>
                <a:lnTo>
                  <a:pt x="20599" y="41760"/>
                </a:lnTo>
                <a:lnTo>
                  <a:pt x="23670" y="45212"/>
                </a:lnTo>
                <a:lnTo>
                  <a:pt x="25257" y="28727"/>
                </a:lnTo>
                <a:close/>
              </a:path>
              <a:path w="65265" h="74437">
                <a:moveTo>
                  <a:pt x="6502" y="14734"/>
                </a:moveTo>
                <a:lnTo>
                  <a:pt x="6502" y="18237"/>
                </a:lnTo>
                <a:lnTo>
                  <a:pt x="7225" y="21996"/>
                </a:lnTo>
                <a:lnTo>
                  <a:pt x="8380" y="24678"/>
                </a:lnTo>
                <a:lnTo>
                  <a:pt x="9893" y="27547"/>
                </a:lnTo>
                <a:lnTo>
                  <a:pt x="11963" y="30736"/>
                </a:lnTo>
                <a:lnTo>
                  <a:pt x="14641" y="34455"/>
                </a:lnTo>
                <a:lnTo>
                  <a:pt x="14731" y="43538"/>
                </a:lnTo>
                <a:lnTo>
                  <a:pt x="17449" y="41252"/>
                </a:lnTo>
                <a:lnTo>
                  <a:pt x="16001" y="16268"/>
                </a:lnTo>
                <a:lnTo>
                  <a:pt x="16203" y="13996"/>
                </a:lnTo>
                <a:lnTo>
                  <a:pt x="17614" y="10872"/>
                </a:lnTo>
                <a:lnTo>
                  <a:pt x="20408" y="8600"/>
                </a:lnTo>
                <a:lnTo>
                  <a:pt x="23050" y="7621"/>
                </a:lnTo>
                <a:lnTo>
                  <a:pt x="26578" y="7379"/>
                </a:lnTo>
                <a:lnTo>
                  <a:pt x="29869" y="7581"/>
                </a:lnTo>
                <a:lnTo>
                  <a:pt x="32411" y="8459"/>
                </a:lnTo>
                <a:lnTo>
                  <a:pt x="35114" y="10529"/>
                </a:lnTo>
                <a:lnTo>
                  <a:pt x="36485" y="13298"/>
                </a:lnTo>
                <a:lnTo>
                  <a:pt x="36677" y="16649"/>
                </a:lnTo>
                <a:lnTo>
                  <a:pt x="35457" y="20206"/>
                </a:lnTo>
                <a:lnTo>
                  <a:pt x="32498" y="23674"/>
                </a:lnTo>
                <a:lnTo>
                  <a:pt x="29272" y="26111"/>
                </a:lnTo>
                <a:lnTo>
                  <a:pt x="25257" y="28727"/>
                </a:lnTo>
                <a:lnTo>
                  <a:pt x="23670" y="45212"/>
                </a:lnTo>
                <a:lnTo>
                  <a:pt x="26960" y="48743"/>
                </a:lnTo>
                <a:lnTo>
                  <a:pt x="27341" y="35700"/>
                </a:lnTo>
                <a:lnTo>
                  <a:pt x="30708" y="33897"/>
                </a:lnTo>
                <a:lnTo>
                  <a:pt x="33577" y="32169"/>
                </a:lnTo>
                <a:lnTo>
                  <a:pt x="38314" y="28868"/>
                </a:lnTo>
                <a:lnTo>
                  <a:pt x="41767" y="25542"/>
                </a:lnTo>
                <a:lnTo>
                  <a:pt x="44399" y="22175"/>
                </a:lnTo>
                <a:lnTo>
                  <a:pt x="45770" y="18633"/>
                </a:lnTo>
                <a:lnTo>
                  <a:pt x="46112" y="14530"/>
                </a:lnTo>
                <a:lnTo>
                  <a:pt x="45731" y="10325"/>
                </a:lnTo>
                <a:lnTo>
                  <a:pt x="44169" y="6757"/>
                </a:lnTo>
                <a:lnTo>
                  <a:pt x="41475" y="3949"/>
                </a:lnTo>
                <a:lnTo>
                  <a:pt x="37998" y="1717"/>
                </a:lnTo>
                <a:lnTo>
                  <a:pt x="33336" y="345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71"/>
                </a:lnTo>
                <a:lnTo>
                  <a:pt x="15148" y="2299"/>
                </a:lnTo>
                <a:lnTo>
                  <a:pt x="12992" y="3545"/>
                </a:lnTo>
                <a:lnTo>
                  <a:pt x="9626" y="6692"/>
                </a:lnTo>
                <a:lnTo>
                  <a:pt x="7642" y="10554"/>
                </a:lnTo>
                <a:lnTo>
                  <a:pt x="6502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940114" y="2785546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1" y="0"/>
                </a:moveTo>
                <a:lnTo>
                  <a:pt x="1144" y="939"/>
                </a:lnTo>
                <a:lnTo>
                  <a:pt x="0" y="4024"/>
                </a:lnTo>
                <a:lnTo>
                  <a:pt x="0" y="68807"/>
                </a:lnTo>
                <a:lnTo>
                  <a:pt x="979" y="70092"/>
                </a:lnTo>
                <a:lnTo>
                  <a:pt x="3757" y="70549"/>
                </a:lnTo>
                <a:lnTo>
                  <a:pt x="6324" y="70498"/>
                </a:lnTo>
                <a:lnTo>
                  <a:pt x="9334" y="68807"/>
                </a:lnTo>
                <a:lnTo>
                  <a:pt x="9334" y="43524"/>
                </a:lnTo>
                <a:lnTo>
                  <a:pt x="21653" y="43524"/>
                </a:lnTo>
                <a:lnTo>
                  <a:pt x="25375" y="42976"/>
                </a:lnTo>
                <a:lnTo>
                  <a:pt x="24763" y="34798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31" h="70549">
                <a:moveTo>
                  <a:pt x="34278" y="39268"/>
                </a:moveTo>
                <a:lnTo>
                  <a:pt x="36435" y="37288"/>
                </a:lnTo>
                <a:lnTo>
                  <a:pt x="40233" y="32892"/>
                </a:lnTo>
                <a:lnTo>
                  <a:pt x="41403" y="30059"/>
                </a:lnTo>
                <a:lnTo>
                  <a:pt x="42558" y="27255"/>
                </a:lnTo>
                <a:lnTo>
                  <a:pt x="43131" y="24080"/>
                </a:lnTo>
                <a:lnTo>
                  <a:pt x="43131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50" y="7542"/>
                </a:lnTo>
                <a:lnTo>
                  <a:pt x="35801" y="4481"/>
                </a:lnTo>
                <a:lnTo>
                  <a:pt x="31852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92" y="76"/>
                </a:lnTo>
                <a:lnTo>
                  <a:pt x="18719" y="0"/>
                </a:lnTo>
                <a:lnTo>
                  <a:pt x="9334" y="7721"/>
                </a:lnTo>
                <a:lnTo>
                  <a:pt x="19544" y="7721"/>
                </a:lnTo>
                <a:lnTo>
                  <a:pt x="22873" y="8088"/>
                </a:lnTo>
                <a:lnTo>
                  <a:pt x="26174" y="8942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3" y="18464"/>
                </a:lnTo>
                <a:lnTo>
                  <a:pt x="33313" y="23432"/>
                </a:lnTo>
                <a:lnTo>
                  <a:pt x="32334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3" y="34798"/>
                </a:lnTo>
                <a:lnTo>
                  <a:pt x="25375" y="42976"/>
                </a:lnTo>
                <a:lnTo>
                  <a:pt x="28511" y="41897"/>
                </a:lnTo>
                <a:lnTo>
                  <a:pt x="31636" y="40806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996871" y="2803140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297" y="9359"/>
                </a:moveTo>
                <a:lnTo>
                  <a:pt x="19925" y="8459"/>
                </a:lnTo>
                <a:lnTo>
                  <a:pt x="22950" y="8675"/>
                </a:lnTo>
                <a:lnTo>
                  <a:pt x="25703" y="9464"/>
                </a:lnTo>
                <a:lnTo>
                  <a:pt x="28371" y="8610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8"/>
                </a:lnTo>
                <a:lnTo>
                  <a:pt x="20382" y="0"/>
                </a:lnTo>
                <a:lnTo>
                  <a:pt x="17272" y="673"/>
                </a:lnTo>
                <a:lnTo>
                  <a:pt x="14132" y="2580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9"/>
                </a:lnTo>
                <a:lnTo>
                  <a:pt x="2857" y="52923"/>
                </a:lnTo>
                <a:lnTo>
                  <a:pt x="6083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8"/>
                </a:lnTo>
                <a:lnTo>
                  <a:pt x="14475" y="11635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032176" y="280314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1"/>
                </a:moveTo>
                <a:lnTo>
                  <a:pt x="9591" y="21347"/>
                </a:lnTo>
                <a:lnTo>
                  <a:pt x="10184" y="18986"/>
                </a:lnTo>
                <a:lnTo>
                  <a:pt x="11710" y="14605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4" y="2970"/>
                </a:lnTo>
                <a:lnTo>
                  <a:pt x="35406" y="1777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6" y="35100"/>
                </a:lnTo>
                <a:lnTo>
                  <a:pt x="1471" y="38353"/>
                </a:lnTo>
                <a:lnTo>
                  <a:pt x="2451" y="41615"/>
                </a:lnTo>
                <a:lnTo>
                  <a:pt x="3938" y="4438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4" y="29361"/>
                </a:lnTo>
                <a:lnTo>
                  <a:pt x="9284" y="23911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41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091565" y="2780442"/>
            <a:ext cx="44921" cy="76362"/>
          </a:xfrm>
          <a:custGeom>
            <a:avLst/>
            <a:gdLst/>
            <a:ahLst/>
            <a:cxnLst/>
            <a:rect l="l" t="t" r="r" b="b"/>
            <a:pathLst>
              <a:path w="44921" h="76362">
                <a:moveTo>
                  <a:pt x="356" y="57059"/>
                </a:moveTo>
                <a:lnTo>
                  <a:pt x="1080" y="60274"/>
                </a:lnTo>
                <a:lnTo>
                  <a:pt x="1803" y="63474"/>
                </a:lnTo>
                <a:lnTo>
                  <a:pt x="2959" y="66253"/>
                </a:lnTo>
                <a:lnTo>
                  <a:pt x="6098" y="70991"/>
                </a:lnTo>
                <a:lnTo>
                  <a:pt x="10681" y="74267"/>
                </a:lnTo>
                <a:lnTo>
                  <a:pt x="10886" y="60831"/>
                </a:lnTo>
                <a:lnTo>
                  <a:pt x="9842" y="56386"/>
                </a:lnTo>
                <a:lnTo>
                  <a:pt x="9273" y="51622"/>
                </a:lnTo>
                <a:lnTo>
                  <a:pt x="9273" y="46850"/>
                </a:lnTo>
                <a:lnTo>
                  <a:pt x="9958" y="42339"/>
                </a:lnTo>
                <a:lnTo>
                  <a:pt x="11127" y="38087"/>
                </a:lnTo>
                <a:lnTo>
                  <a:pt x="13121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25"/>
                </a:lnTo>
                <a:lnTo>
                  <a:pt x="35916" y="39621"/>
                </a:lnTo>
                <a:lnTo>
                  <a:pt x="35916" y="59154"/>
                </a:lnTo>
                <a:lnTo>
                  <a:pt x="33159" y="62419"/>
                </a:lnTo>
                <a:lnTo>
                  <a:pt x="29427" y="65821"/>
                </a:lnTo>
                <a:lnTo>
                  <a:pt x="25985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64"/>
                </a:lnTo>
                <a:lnTo>
                  <a:pt x="16268" y="76362"/>
                </a:lnTo>
                <a:lnTo>
                  <a:pt x="23152" y="76362"/>
                </a:lnTo>
                <a:lnTo>
                  <a:pt x="26175" y="75577"/>
                </a:lnTo>
                <a:lnTo>
                  <a:pt x="28944" y="74025"/>
                </a:lnTo>
                <a:lnTo>
                  <a:pt x="31713" y="72463"/>
                </a:lnTo>
                <a:lnTo>
                  <a:pt x="34380" y="70293"/>
                </a:lnTo>
                <a:lnTo>
                  <a:pt x="36946" y="67510"/>
                </a:lnTo>
                <a:lnTo>
                  <a:pt x="37023" y="74508"/>
                </a:lnTo>
                <a:lnTo>
                  <a:pt x="39625" y="75613"/>
                </a:lnTo>
                <a:lnTo>
                  <a:pt x="42354" y="75613"/>
                </a:lnTo>
                <a:lnTo>
                  <a:pt x="44921" y="73964"/>
                </a:lnTo>
                <a:lnTo>
                  <a:pt x="44921" y="1701"/>
                </a:lnTo>
                <a:lnTo>
                  <a:pt x="44679" y="963"/>
                </a:lnTo>
                <a:lnTo>
                  <a:pt x="42012" y="0"/>
                </a:lnTo>
                <a:lnTo>
                  <a:pt x="38787" y="0"/>
                </a:lnTo>
                <a:lnTo>
                  <a:pt x="35916" y="1701"/>
                </a:lnTo>
                <a:lnTo>
                  <a:pt x="35916" y="30073"/>
                </a:lnTo>
                <a:lnTo>
                  <a:pt x="31255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80" y="23341"/>
                </a:lnTo>
                <a:lnTo>
                  <a:pt x="11967" y="24612"/>
                </a:lnTo>
                <a:lnTo>
                  <a:pt x="9334" y="25905"/>
                </a:lnTo>
                <a:lnTo>
                  <a:pt x="7138" y="27734"/>
                </a:lnTo>
                <a:lnTo>
                  <a:pt x="3596" y="32510"/>
                </a:lnTo>
                <a:lnTo>
                  <a:pt x="2260" y="35394"/>
                </a:lnTo>
                <a:lnTo>
                  <a:pt x="1361" y="38785"/>
                </a:lnTo>
                <a:lnTo>
                  <a:pt x="447" y="42162"/>
                </a:lnTo>
                <a:lnTo>
                  <a:pt x="0" y="45946"/>
                </a:lnTo>
                <a:lnTo>
                  <a:pt x="0" y="53693"/>
                </a:lnTo>
                <a:lnTo>
                  <a:pt x="356" y="57059"/>
                </a:lnTo>
                <a:close/>
              </a:path>
              <a:path w="44921" h="76362">
                <a:moveTo>
                  <a:pt x="10886" y="60831"/>
                </a:moveTo>
                <a:lnTo>
                  <a:pt x="10681" y="74267"/>
                </a:lnTo>
                <a:lnTo>
                  <a:pt x="13223" y="75664"/>
                </a:lnTo>
                <a:lnTo>
                  <a:pt x="12766" y="64475"/>
                </a:lnTo>
                <a:lnTo>
                  <a:pt x="10886" y="608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152808" y="2803913"/>
            <a:ext cx="42101" cy="52881"/>
          </a:xfrm>
          <a:custGeom>
            <a:avLst/>
            <a:gdLst/>
            <a:ahLst/>
            <a:cxnLst/>
            <a:rect l="l" t="t" r="r" b="b"/>
            <a:pathLst>
              <a:path w="42101" h="52881">
                <a:moveTo>
                  <a:pt x="35953" y="0"/>
                </a:moveTo>
                <a:lnTo>
                  <a:pt x="33098" y="1663"/>
                </a:lnTo>
                <a:lnTo>
                  <a:pt x="33098" y="35798"/>
                </a:lnTo>
                <a:lnTo>
                  <a:pt x="30596" y="38873"/>
                </a:lnTo>
                <a:lnTo>
                  <a:pt x="28234" y="41210"/>
                </a:lnTo>
                <a:lnTo>
                  <a:pt x="23789" y="44385"/>
                </a:lnTo>
                <a:lnTo>
                  <a:pt x="19317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70" y="40144"/>
                </a:lnTo>
                <a:lnTo>
                  <a:pt x="9626" y="36968"/>
                </a:lnTo>
                <a:lnTo>
                  <a:pt x="9006" y="32955"/>
                </a:lnTo>
                <a:lnTo>
                  <a:pt x="9006" y="1663"/>
                </a:lnTo>
                <a:lnTo>
                  <a:pt x="8790" y="939"/>
                </a:lnTo>
                <a:lnTo>
                  <a:pt x="6098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7"/>
                </a:lnTo>
                <a:lnTo>
                  <a:pt x="11469" y="52348"/>
                </a:lnTo>
                <a:lnTo>
                  <a:pt x="14212" y="52881"/>
                </a:lnTo>
                <a:lnTo>
                  <a:pt x="20257" y="52881"/>
                </a:lnTo>
                <a:lnTo>
                  <a:pt x="23000" y="52183"/>
                </a:lnTo>
                <a:lnTo>
                  <a:pt x="25718" y="50760"/>
                </a:lnTo>
                <a:lnTo>
                  <a:pt x="28426" y="49349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6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208072" y="2803190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36" y="32816"/>
                </a:moveTo>
                <a:lnTo>
                  <a:pt x="9334" y="30059"/>
                </a:lnTo>
                <a:lnTo>
                  <a:pt x="9334" y="20623"/>
                </a:lnTo>
                <a:lnTo>
                  <a:pt x="10490" y="15821"/>
                </a:lnTo>
                <a:lnTo>
                  <a:pt x="12786" y="12509"/>
                </a:lnTo>
                <a:lnTo>
                  <a:pt x="15072" y="9193"/>
                </a:lnTo>
                <a:lnTo>
                  <a:pt x="18374" y="7541"/>
                </a:lnTo>
                <a:lnTo>
                  <a:pt x="24775" y="7541"/>
                </a:lnTo>
                <a:lnTo>
                  <a:pt x="28140" y="8445"/>
                </a:lnTo>
                <a:lnTo>
                  <a:pt x="32064" y="10413"/>
                </a:lnTo>
                <a:lnTo>
                  <a:pt x="35471" y="12992"/>
                </a:lnTo>
                <a:lnTo>
                  <a:pt x="38314" y="10908"/>
                </a:lnTo>
                <a:lnTo>
                  <a:pt x="38289" y="8304"/>
                </a:lnTo>
                <a:lnTo>
                  <a:pt x="37475" y="5547"/>
                </a:lnTo>
                <a:lnTo>
                  <a:pt x="34645" y="3200"/>
                </a:lnTo>
                <a:lnTo>
                  <a:pt x="31366" y="1572"/>
                </a:lnTo>
                <a:lnTo>
                  <a:pt x="28788" y="722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2"/>
                </a:lnTo>
                <a:lnTo>
                  <a:pt x="13816" y="1597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0"/>
                </a:lnTo>
                <a:lnTo>
                  <a:pt x="2945" y="11544"/>
                </a:lnTo>
                <a:lnTo>
                  <a:pt x="1764" y="14997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82" y="35369"/>
                </a:lnTo>
                <a:lnTo>
                  <a:pt x="1446" y="38605"/>
                </a:lnTo>
                <a:lnTo>
                  <a:pt x="2401" y="41846"/>
                </a:lnTo>
                <a:lnTo>
                  <a:pt x="3797" y="44574"/>
                </a:lnTo>
                <a:lnTo>
                  <a:pt x="5626" y="46799"/>
                </a:lnTo>
                <a:lnTo>
                  <a:pt x="9716" y="50708"/>
                </a:lnTo>
                <a:lnTo>
                  <a:pt x="1243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0"/>
                </a:lnTo>
                <a:lnTo>
                  <a:pt x="29768" y="52372"/>
                </a:lnTo>
                <a:lnTo>
                  <a:pt x="32471" y="51320"/>
                </a:lnTo>
                <a:lnTo>
                  <a:pt x="35877" y="49377"/>
                </a:lnTo>
                <a:lnTo>
                  <a:pt x="38289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6" y="39660"/>
                </a:lnTo>
                <a:lnTo>
                  <a:pt x="33515" y="41946"/>
                </a:lnTo>
                <a:lnTo>
                  <a:pt x="29883" y="44218"/>
                </a:lnTo>
                <a:lnTo>
                  <a:pt x="26769" y="45528"/>
                </a:lnTo>
                <a:lnTo>
                  <a:pt x="22910" y="45845"/>
                </a:lnTo>
                <a:lnTo>
                  <a:pt x="18806" y="45463"/>
                </a:lnTo>
                <a:lnTo>
                  <a:pt x="15443" y="43901"/>
                </a:lnTo>
                <a:lnTo>
                  <a:pt x="12862" y="41122"/>
                </a:lnTo>
                <a:lnTo>
                  <a:pt x="10831" y="37551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251977" y="279085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73"/>
                </a:lnTo>
                <a:lnTo>
                  <a:pt x="24408" y="58179"/>
                </a:lnTo>
                <a:lnTo>
                  <a:pt x="21841" y="58179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40"/>
                </a:lnTo>
                <a:lnTo>
                  <a:pt x="30110" y="20740"/>
                </a:lnTo>
                <a:lnTo>
                  <a:pt x="31737" y="19303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40"/>
                </a:lnTo>
                <a:lnTo>
                  <a:pt x="8622" y="20740"/>
                </a:lnTo>
                <a:lnTo>
                  <a:pt x="8622" y="52110"/>
                </a:lnTo>
                <a:lnTo>
                  <a:pt x="9410" y="56631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0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46" y="6308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322386" y="2785546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3" y="0"/>
                </a:moveTo>
                <a:lnTo>
                  <a:pt x="1141" y="939"/>
                </a:lnTo>
                <a:lnTo>
                  <a:pt x="0" y="4024"/>
                </a:lnTo>
                <a:lnTo>
                  <a:pt x="0" y="68807"/>
                </a:lnTo>
                <a:lnTo>
                  <a:pt x="975" y="70092"/>
                </a:lnTo>
                <a:lnTo>
                  <a:pt x="3759" y="70549"/>
                </a:lnTo>
                <a:lnTo>
                  <a:pt x="6322" y="70498"/>
                </a:lnTo>
                <a:lnTo>
                  <a:pt x="9334" y="68807"/>
                </a:lnTo>
                <a:lnTo>
                  <a:pt x="9334" y="43524"/>
                </a:lnTo>
                <a:lnTo>
                  <a:pt x="21639" y="43524"/>
                </a:lnTo>
                <a:lnTo>
                  <a:pt x="25373" y="42976"/>
                </a:lnTo>
                <a:lnTo>
                  <a:pt x="24764" y="34798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9">
                <a:moveTo>
                  <a:pt x="34276" y="39268"/>
                </a:moveTo>
                <a:lnTo>
                  <a:pt x="36436" y="37288"/>
                </a:lnTo>
                <a:lnTo>
                  <a:pt x="40233" y="32892"/>
                </a:lnTo>
                <a:lnTo>
                  <a:pt x="41389" y="30059"/>
                </a:lnTo>
                <a:lnTo>
                  <a:pt x="42556" y="27255"/>
                </a:lnTo>
                <a:lnTo>
                  <a:pt x="43127" y="24080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48" y="7542"/>
                </a:lnTo>
                <a:lnTo>
                  <a:pt x="35798" y="4481"/>
                </a:lnTo>
                <a:lnTo>
                  <a:pt x="31849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90" y="76"/>
                </a:lnTo>
                <a:lnTo>
                  <a:pt x="18719" y="0"/>
                </a:lnTo>
                <a:lnTo>
                  <a:pt x="9334" y="7721"/>
                </a:lnTo>
                <a:lnTo>
                  <a:pt x="19544" y="7721"/>
                </a:lnTo>
                <a:lnTo>
                  <a:pt x="22860" y="8088"/>
                </a:lnTo>
                <a:lnTo>
                  <a:pt x="26172" y="8942"/>
                </a:lnTo>
                <a:lnTo>
                  <a:pt x="29321" y="10821"/>
                </a:lnTo>
                <a:lnTo>
                  <a:pt x="31713" y="14173"/>
                </a:lnTo>
                <a:lnTo>
                  <a:pt x="33310" y="18464"/>
                </a:lnTo>
                <a:lnTo>
                  <a:pt x="33310" y="23432"/>
                </a:lnTo>
                <a:lnTo>
                  <a:pt x="32331" y="27165"/>
                </a:lnTo>
                <a:lnTo>
                  <a:pt x="30718" y="30491"/>
                </a:lnTo>
                <a:lnTo>
                  <a:pt x="28191" y="33069"/>
                </a:lnTo>
                <a:lnTo>
                  <a:pt x="24764" y="34798"/>
                </a:lnTo>
                <a:lnTo>
                  <a:pt x="25373" y="42976"/>
                </a:lnTo>
                <a:lnTo>
                  <a:pt x="28512" y="41897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378043" y="2783768"/>
            <a:ext cx="11073" cy="72290"/>
          </a:xfrm>
          <a:custGeom>
            <a:avLst/>
            <a:gdLst/>
            <a:ahLst/>
            <a:cxnLst/>
            <a:rect l="l" t="t" r="r" b="b"/>
            <a:pathLst>
              <a:path w="11073" h="72290">
                <a:moveTo>
                  <a:pt x="0" y="5425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5" y="1856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90">
                <a:moveTo>
                  <a:pt x="1281" y="71376"/>
                </a:moveTo>
                <a:lnTo>
                  <a:pt x="3948" y="72290"/>
                </a:lnTo>
                <a:lnTo>
                  <a:pt x="7189" y="72290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8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1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404535" y="2803132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7" y="17261"/>
                </a:moveTo>
                <a:lnTo>
                  <a:pt x="10378" y="15483"/>
                </a:lnTo>
                <a:lnTo>
                  <a:pt x="12992" y="12776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5"/>
                </a:lnTo>
                <a:lnTo>
                  <a:pt x="30938" y="10429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9" y="22212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74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6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50"/>
                </a:lnTo>
                <a:lnTo>
                  <a:pt x="13529" y="3924"/>
                </a:lnTo>
                <a:lnTo>
                  <a:pt x="10786" y="6174"/>
                </a:lnTo>
                <a:lnTo>
                  <a:pt x="7862" y="9004"/>
                </a:lnTo>
                <a:lnTo>
                  <a:pt x="8957" y="17261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09"/>
                </a:lnTo>
                <a:lnTo>
                  <a:pt x="528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7" y="70650"/>
                </a:lnTo>
                <a:lnTo>
                  <a:pt x="8957" y="46228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32" y="51728"/>
                </a:lnTo>
                <a:lnTo>
                  <a:pt x="35474" y="50458"/>
                </a:lnTo>
                <a:lnTo>
                  <a:pt x="34937" y="33909"/>
                </a:lnTo>
                <a:lnTo>
                  <a:pt x="33732" y="38178"/>
                </a:lnTo>
                <a:lnTo>
                  <a:pt x="31727" y="41796"/>
                </a:lnTo>
                <a:lnTo>
                  <a:pt x="28792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0" y="43574"/>
                </a:lnTo>
                <a:lnTo>
                  <a:pt x="11429" y="39690"/>
                </a:lnTo>
                <a:lnTo>
                  <a:pt x="8957" y="36677"/>
                </a:lnTo>
                <a:lnTo>
                  <a:pt x="8957" y="17261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461875" y="2783768"/>
            <a:ext cx="11059" cy="72290"/>
          </a:xfrm>
          <a:custGeom>
            <a:avLst/>
            <a:gdLst/>
            <a:ahLst/>
            <a:cxnLst/>
            <a:rect l="l" t="t" r="r" b="b"/>
            <a:pathLst>
              <a:path w="11059" h="72290">
                <a:moveTo>
                  <a:pt x="0" y="5425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1" y="1856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90">
                <a:moveTo>
                  <a:pt x="1267" y="71376"/>
                </a:moveTo>
                <a:lnTo>
                  <a:pt x="3934" y="72290"/>
                </a:lnTo>
                <a:lnTo>
                  <a:pt x="7175" y="72290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4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267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488357" y="280313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892"/>
                </a:lnTo>
                <a:lnTo>
                  <a:pt x="8074" y="2148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61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1"/>
                </a:lnTo>
                <a:lnTo>
                  <a:pt x="32447" y="15951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541346" y="2803248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31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9"/>
                </a:lnTo>
                <a:lnTo>
                  <a:pt x="9831" y="36234"/>
                </a:lnTo>
                <a:close/>
              </a:path>
              <a:path w="46241" h="54648">
                <a:moveTo>
                  <a:pt x="445" y="55727"/>
                </a:moveTo>
                <a:lnTo>
                  <a:pt x="0" y="59194"/>
                </a:lnTo>
                <a:lnTo>
                  <a:pt x="406" y="62816"/>
                </a:lnTo>
                <a:lnTo>
                  <a:pt x="1993" y="66042"/>
                </a:lnTo>
                <a:lnTo>
                  <a:pt x="5054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6"/>
                </a:lnTo>
                <a:lnTo>
                  <a:pt x="26009" y="72316"/>
                </a:lnTo>
                <a:lnTo>
                  <a:pt x="29552" y="71884"/>
                </a:lnTo>
                <a:lnTo>
                  <a:pt x="32561" y="70995"/>
                </a:lnTo>
                <a:lnTo>
                  <a:pt x="35561" y="70106"/>
                </a:lnTo>
                <a:lnTo>
                  <a:pt x="39966" y="67363"/>
                </a:lnTo>
                <a:lnTo>
                  <a:pt x="43343" y="64047"/>
                </a:lnTo>
                <a:lnTo>
                  <a:pt x="45223" y="59997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0" y="48376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3" y="42382"/>
                </a:lnTo>
                <a:lnTo>
                  <a:pt x="16282" y="41835"/>
                </a:lnTo>
                <a:lnTo>
                  <a:pt x="14324" y="41760"/>
                </a:lnTo>
                <a:lnTo>
                  <a:pt x="10415" y="39639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49" y="50101"/>
                </a:lnTo>
                <a:lnTo>
                  <a:pt x="35877" y="52387"/>
                </a:lnTo>
                <a:lnTo>
                  <a:pt x="36741" y="56098"/>
                </a:lnTo>
                <a:lnTo>
                  <a:pt x="36741" y="57340"/>
                </a:lnTo>
                <a:lnTo>
                  <a:pt x="35520" y="60746"/>
                </a:lnTo>
                <a:lnTo>
                  <a:pt x="32475" y="63474"/>
                </a:lnTo>
                <a:lnTo>
                  <a:pt x="29170" y="64706"/>
                </a:lnTo>
                <a:lnTo>
                  <a:pt x="25069" y="65483"/>
                </a:lnTo>
                <a:lnTo>
                  <a:pt x="18086" y="65483"/>
                </a:lnTo>
                <a:lnTo>
                  <a:pt x="14771" y="64871"/>
                </a:lnTo>
                <a:lnTo>
                  <a:pt x="12383" y="63680"/>
                </a:lnTo>
                <a:lnTo>
                  <a:pt x="8787" y="60670"/>
                </a:lnTo>
                <a:lnTo>
                  <a:pt x="8787" y="57556"/>
                </a:lnTo>
                <a:lnTo>
                  <a:pt x="9500" y="54648"/>
                </a:lnTo>
                <a:lnTo>
                  <a:pt x="9831" y="36234"/>
                </a:lnTo>
                <a:lnTo>
                  <a:pt x="11390" y="32882"/>
                </a:lnTo>
                <a:lnTo>
                  <a:pt x="14414" y="33681"/>
                </a:lnTo>
                <a:lnTo>
                  <a:pt x="17995" y="34721"/>
                </a:lnTo>
                <a:lnTo>
                  <a:pt x="16015" y="2718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30"/>
                </a:lnTo>
                <a:lnTo>
                  <a:pt x="11659" y="14911"/>
                </a:lnTo>
                <a:lnTo>
                  <a:pt x="14249" y="1220"/>
                </a:lnTo>
                <a:lnTo>
                  <a:pt x="9917" y="3200"/>
                </a:lnTo>
                <a:lnTo>
                  <a:pt x="6591" y="6235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5"/>
                </a:lnTo>
                <a:lnTo>
                  <a:pt x="3265" y="22212"/>
                </a:lnTo>
                <a:lnTo>
                  <a:pt x="4560" y="25577"/>
                </a:lnTo>
                <a:lnTo>
                  <a:pt x="6565" y="28425"/>
                </a:lnTo>
                <a:lnTo>
                  <a:pt x="4114" y="31356"/>
                </a:lnTo>
                <a:lnTo>
                  <a:pt x="2299" y="34825"/>
                </a:lnTo>
                <a:lnTo>
                  <a:pt x="1842" y="39002"/>
                </a:lnTo>
                <a:lnTo>
                  <a:pt x="2274" y="42076"/>
                </a:lnTo>
                <a:lnTo>
                  <a:pt x="3973" y="44830"/>
                </a:lnTo>
                <a:lnTo>
                  <a:pt x="7063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45" y="55727"/>
                </a:lnTo>
                <a:close/>
              </a:path>
              <a:path w="46241" h="54648">
                <a:moveTo>
                  <a:pt x="11659" y="14911"/>
                </a:moveTo>
                <a:lnTo>
                  <a:pt x="13133" y="11102"/>
                </a:lnTo>
                <a:lnTo>
                  <a:pt x="15886" y="8280"/>
                </a:lnTo>
                <a:lnTo>
                  <a:pt x="18464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73" y="7760"/>
                </a:lnTo>
                <a:lnTo>
                  <a:pt x="31319" y="11480"/>
                </a:lnTo>
                <a:lnTo>
                  <a:pt x="32233" y="14086"/>
                </a:lnTo>
                <a:lnTo>
                  <a:pt x="32233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8" y="26697"/>
                </a:lnTo>
                <a:lnTo>
                  <a:pt x="25185" y="27812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5" y="27180"/>
                </a:lnTo>
                <a:lnTo>
                  <a:pt x="17995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77" y="33797"/>
                </a:lnTo>
                <a:lnTo>
                  <a:pt x="33883" y="31866"/>
                </a:lnTo>
                <a:lnTo>
                  <a:pt x="37249" y="28842"/>
                </a:lnTo>
                <a:lnTo>
                  <a:pt x="39444" y="24843"/>
                </a:lnTo>
                <a:lnTo>
                  <a:pt x="40806" y="20181"/>
                </a:lnTo>
                <a:lnTo>
                  <a:pt x="40806" y="17362"/>
                </a:lnTo>
                <a:lnTo>
                  <a:pt x="40549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41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6"/>
                </a:lnTo>
                <a:lnTo>
                  <a:pt x="24739" y="78"/>
                </a:lnTo>
                <a:lnTo>
                  <a:pt x="19126" y="0"/>
                </a:lnTo>
                <a:lnTo>
                  <a:pt x="16584" y="396"/>
                </a:lnTo>
                <a:lnTo>
                  <a:pt x="14249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618583" y="2779811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3" y="12978"/>
                </a:moveTo>
                <a:lnTo>
                  <a:pt x="8625" y="15913"/>
                </a:lnTo>
                <a:lnTo>
                  <a:pt x="8625" y="24358"/>
                </a:lnTo>
                <a:lnTo>
                  <a:pt x="1742" y="2435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9"/>
                </a:lnTo>
                <a:lnTo>
                  <a:pt x="8992" y="75528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599"/>
                </a:lnTo>
                <a:lnTo>
                  <a:pt x="17640" y="31788"/>
                </a:lnTo>
                <a:lnTo>
                  <a:pt x="28552" y="31788"/>
                </a:lnTo>
                <a:lnTo>
                  <a:pt x="30175" y="30341"/>
                </a:lnTo>
                <a:lnTo>
                  <a:pt x="30330" y="27418"/>
                </a:lnTo>
                <a:lnTo>
                  <a:pt x="28552" y="24358"/>
                </a:lnTo>
                <a:lnTo>
                  <a:pt x="17640" y="24358"/>
                </a:lnTo>
                <a:lnTo>
                  <a:pt x="17640" y="19037"/>
                </a:lnTo>
                <a:lnTo>
                  <a:pt x="17769" y="15149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17"/>
                </a:lnTo>
                <a:lnTo>
                  <a:pt x="30010" y="8421"/>
                </a:lnTo>
                <a:lnTo>
                  <a:pt x="32692" y="8345"/>
                </a:lnTo>
                <a:lnTo>
                  <a:pt x="33047" y="5688"/>
                </a:lnTo>
                <a:lnTo>
                  <a:pt x="32969" y="3924"/>
                </a:lnTo>
                <a:lnTo>
                  <a:pt x="30824" y="1106"/>
                </a:lnTo>
                <a:lnTo>
                  <a:pt x="28055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40"/>
                </a:lnTo>
                <a:lnTo>
                  <a:pt x="12485" y="4547"/>
                </a:lnTo>
                <a:lnTo>
                  <a:pt x="10213" y="8103"/>
                </a:lnTo>
                <a:lnTo>
                  <a:pt x="8943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655746" y="2803140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1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8" y="11163"/>
                </a:lnTo>
                <a:lnTo>
                  <a:pt x="17691" y="8888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7"/>
                </a:lnTo>
                <a:lnTo>
                  <a:pt x="39560" y="29728"/>
                </a:lnTo>
                <a:lnTo>
                  <a:pt x="39269" y="32320"/>
                </a:lnTo>
                <a:lnTo>
                  <a:pt x="38685" y="34668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45" y="30300"/>
                </a:lnTo>
                <a:lnTo>
                  <a:pt x="48845" y="22222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8"/>
                </a:lnTo>
                <a:lnTo>
                  <a:pt x="2578" y="12952"/>
                </a:lnTo>
                <a:lnTo>
                  <a:pt x="1551" y="16304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5"/>
                </a:lnTo>
                <a:lnTo>
                  <a:pt x="497" y="35100"/>
                </a:lnTo>
                <a:lnTo>
                  <a:pt x="1477" y="38353"/>
                </a:lnTo>
                <a:lnTo>
                  <a:pt x="2452" y="41615"/>
                </a:lnTo>
                <a:lnTo>
                  <a:pt x="3924" y="44383"/>
                </a:lnTo>
                <a:lnTo>
                  <a:pt x="5919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1"/>
                </a:lnTo>
                <a:lnTo>
                  <a:pt x="9284" y="23911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52" y="46126"/>
                </a:lnTo>
                <a:lnTo>
                  <a:pt x="17108" y="44575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0"/>
                </a:lnTo>
                <a:lnTo>
                  <a:pt x="13374" y="51865"/>
                </a:lnTo>
                <a:lnTo>
                  <a:pt x="16372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4"/>
                </a:lnTo>
                <a:lnTo>
                  <a:pt x="37886" y="50266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718227" y="2803140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08" y="9359"/>
                </a:moveTo>
                <a:lnTo>
                  <a:pt x="19926" y="8459"/>
                </a:lnTo>
                <a:lnTo>
                  <a:pt x="22950" y="8675"/>
                </a:lnTo>
                <a:lnTo>
                  <a:pt x="25704" y="9464"/>
                </a:lnTo>
                <a:lnTo>
                  <a:pt x="28371" y="8610"/>
                </a:lnTo>
                <a:lnTo>
                  <a:pt x="28538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8"/>
                </a:lnTo>
                <a:lnTo>
                  <a:pt x="20383" y="0"/>
                </a:lnTo>
                <a:lnTo>
                  <a:pt x="17284" y="673"/>
                </a:lnTo>
                <a:lnTo>
                  <a:pt x="14133" y="2580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8"/>
                </a:lnTo>
                <a:lnTo>
                  <a:pt x="5523" y="777"/>
                </a:lnTo>
                <a:lnTo>
                  <a:pt x="2567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199"/>
                </a:lnTo>
                <a:lnTo>
                  <a:pt x="2858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9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779427" y="2784520"/>
            <a:ext cx="62788" cy="72276"/>
          </a:xfrm>
          <a:custGeom>
            <a:avLst/>
            <a:gdLst/>
            <a:ahLst/>
            <a:cxnLst/>
            <a:rect l="l" t="t" r="r" b="b"/>
            <a:pathLst>
              <a:path w="62788" h="72276">
                <a:moveTo>
                  <a:pt x="619" y="47423"/>
                </a:moveTo>
                <a:lnTo>
                  <a:pt x="1840" y="51879"/>
                </a:lnTo>
                <a:lnTo>
                  <a:pt x="3070" y="56325"/>
                </a:lnTo>
                <a:lnTo>
                  <a:pt x="4950" y="60059"/>
                </a:lnTo>
                <a:lnTo>
                  <a:pt x="7467" y="63054"/>
                </a:lnTo>
                <a:lnTo>
                  <a:pt x="9979" y="66052"/>
                </a:lnTo>
                <a:lnTo>
                  <a:pt x="13154" y="68350"/>
                </a:lnTo>
                <a:lnTo>
                  <a:pt x="12748" y="53719"/>
                </a:lnTo>
                <a:lnTo>
                  <a:pt x="11592" y="50735"/>
                </a:lnTo>
                <a:lnTo>
                  <a:pt x="10908" y="47268"/>
                </a:lnTo>
                <a:lnTo>
                  <a:pt x="10220" y="43790"/>
                </a:lnTo>
                <a:lnTo>
                  <a:pt x="9879" y="39992"/>
                </a:lnTo>
                <a:lnTo>
                  <a:pt x="9879" y="32144"/>
                </a:lnTo>
                <a:lnTo>
                  <a:pt x="10246" y="28587"/>
                </a:lnTo>
                <a:lnTo>
                  <a:pt x="10984" y="25196"/>
                </a:lnTo>
                <a:lnTo>
                  <a:pt x="11733" y="21830"/>
                </a:lnTo>
                <a:lnTo>
                  <a:pt x="12953" y="18860"/>
                </a:lnTo>
                <a:lnTo>
                  <a:pt x="14681" y="16333"/>
                </a:lnTo>
                <a:lnTo>
                  <a:pt x="18615" y="11786"/>
                </a:lnTo>
                <a:lnTo>
                  <a:pt x="21374" y="10260"/>
                </a:lnTo>
                <a:lnTo>
                  <a:pt x="24117" y="8737"/>
                </a:lnTo>
                <a:lnTo>
                  <a:pt x="27508" y="7974"/>
                </a:lnTo>
                <a:lnTo>
                  <a:pt x="35596" y="7974"/>
                </a:lnTo>
                <a:lnTo>
                  <a:pt x="38999" y="8686"/>
                </a:lnTo>
                <a:lnTo>
                  <a:pt x="41742" y="10097"/>
                </a:lnTo>
                <a:lnTo>
                  <a:pt x="44485" y="11506"/>
                </a:lnTo>
                <a:lnTo>
                  <a:pt x="46685" y="13474"/>
                </a:lnTo>
                <a:lnTo>
                  <a:pt x="49971" y="18489"/>
                </a:lnTo>
                <a:lnTo>
                  <a:pt x="51141" y="21462"/>
                </a:lnTo>
                <a:lnTo>
                  <a:pt x="51851" y="24879"/>
                </a:lnTo>
                <a:lnTo>
                  <a:pt x="52550" y="28307"/>
                </a:lnTo>
                <a:lnTo>
                  <a:pt x="52905" y="32003"/>
                </a:lnTo>
                <a:lnTo>
                  <a:pt x="52905" y="39776"/>
                </a:lnTo>
                <a:lnTo>
                  <a:pt x="52538" y="43369"/>
                </a:lnTo>
                <a:lnTo>
                  <a:pt x="51826" y="46775"/>
                </a:lnTo>
                <a:lnTo>
                  <a:pt x="51102" y="50176"/>
                </a:lnTo>
                <a:lnTo>
                  <a:pt x="49885" y="53176"/>
                </a:lnTo>
                <a:lnTo>
                  <a:pt x="48193" y="55764"/>
                </a:lnTo>
                <a:lnTo>
                  <a:pt x="46494" y="58345"/>
                </a:lnTo>
                <a:lnTo>
                  <a:pt x="44259" y="60401"/>
                </a:lnTo>
                <a:lnTo>
                  <a:pt x="41475" y="61912"/>
                </a:lnTo>
                <a:lnTo>
                  <a:pt x="38682" y="63435"/>
                </a:lnTo>
                <a:lnTo>
                  <a:pt x="35255" y="64198"/>
                </a:lnTo>
                <a:lnTo>
                  <a:pt x="27061" y="64198"/>
                </a:lnTo>
                <a:lnTo>
                  <a:pt x="23634" y="63500"/>
                </a:lnTo>
                <a:lnTo>
                  <a:pt x="25438" y="72276"/>
                </a:lnTo>
                <a:lnTo>
                  <a:pt x="36065" y="72276"/>
                </a:lnTo>
                <a:lnTo>
                  <a:pt x="40753" y="71413"/>
                </a:lnTo>
                <a:lnTo>
                  <a:pt x="44766" y="69696"/>
                </a:lnTo>
                <a:lnTo>
                  <a:pt x="48780" y="67983"/>
                </a:lnTo>
                <a:lnTo>
                  <a:pt x="52120" y="65520"/>
                </a:lnTo>
                <a:lnTo>
                  <a:pt x="54775" y="62320"/>
                </a:lnTo>
                <a:lnTo>
                  <a:pt x="57442" y="59119"/>
                </a:lnTo>
                <a:lnTo>
                  <a:pt x="59436" y="55246"/>
                </a:lnTo>
                <a:lnTo>
                  <a:pt x="60768" y="50684"/>
                </a:lnTo>
                <a:lnTo>
                  <a:pt x="62114" y="46126"/>
                </a:lnTo>
                <a:lnTo>
                  <a:pt x="62788" y="41008"/>
                </a:lnTo>
                <a:lnTo>
                  <a:pt x="62788" y="29653"/>
                </a:lnTo>
                <a:lnTo>
                  <a:pt x="62165" y="24598"/>
                </a:lnTo>
                <a:lnTo>
                  <a:pt x="60909" y="20218"/>
                </a:lnTo>
                <a:lnTo>
                  <a:pt x="59663" y="15825"/>
                </a:lnTo>
                <a:lnTo>
                  <a:pt x="57759" y="12128"/>
                </a:lnTo>
                <a:lnTo>
                  <a:pt x="55217" y="9143"/>
                </a:lnTo>
                <a:lnTo>
                  <a:pt x="52664" y="6159"/>
                </a:lnTo>
                <a:lnTo>
                  <a:pt x="49463" y="3898"/>
                </a:lnTo>
                <a:lnTo>
                  <a:pt x="45631" y="2336"/>
                </a:lnTo>
                <a:lnTo>
                  <a:pt x="41793" y="788"/>
                </a:lnTo>
                <a:lnTo>
                  <a:pt x="37299" y="0"/>
                </a:lnTo>
                <a:lnTo>
                  <a:pt x="26770" y="0"/>
                </a:lnTo>
                <a:lnTo>
                  <a:pt x="22082" y="863"/>
                </a:lnTo>
                <a:lnTo>
                  <a:pt x="18072" y="2578"/>
                </a:lnTo>
                <a:lnTo>
                  <a:pt x="14058" y="4305"/>
                </a:lnTo>
                <a:lnTo>
                  <a:pt x="10703" y="6732"/>
                </a:lnTo>
                <a:lnTo>
                  <a:pt x="8039" y="9907"/>
                </a:lnTo>
                <a:lnTo>
                  <a:pt x="5356" y="13068"/>
                </a:lnTo>
                <a:lnTo>
                  <a:pt x="3352" y="16916"/>
                </a:lnTo>
                <a:lnTo>
                  <a:pt x="2005" y="21423"/>
                </a:lnTo>
                <a:lnTo>
                  <a:pt x="674" y="25960"/>
                </a:lnTo>
                <a:lnTo>
                  <a:pt x="0" y="30974"/>
                </a:lnTo>
                <a:lnTo>
                  <a:pt x="0" y="42303"/>
                </a:lnTo>
                <a:lnTo>
                  <a:pt x="619" y="47423"/>
                </a:lnTo>
                <a:close/>
              </a:path>
              <a:path w="62788" h="72276">
                <a:moveTo>
                  <a:pt x="12748" y="53719"/>
                </a:moveTo>
                <a:lnTo>
                  <a:pt x="13154" y="68350"/>
                </a:lnTo>
                <a:lnTo>
                  <a:pt x="17018" y="69912"/>
                </a:lnTo>
                <a:lnTo>
                  <a:pt x="20866" y="71489"/>
                </a:lnTo>
                <a:lnTo>
                  <a:pt x="25438" y="72276"/>
                </a:lnTo>
                <a:lnTo>
                  <a:pt x="23634" y="63500"/>
                </a:lnTo>
                <a:lnTo>
                  <a:pt x="20901" y="62104"/>
                </a:lnTo>
                <a:lnTo>
                  <a:pt x="18173" y="60707"/>
                </a:lnTo>
                <a:lnTo>
                  <a:pt x="16001" y="58762"/>
                </a:lnTo>
                <a:lnTo>
                  <a:pt x="12748" y="53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855575" y="2783768"/>
            <a:ext cx="11059" cy="72290"/>
          </a:xfrm>
          <a:custGeom>
            <a:avLst/>
            <a:gdLst/>
            <a:ahLst/>
            <a:cxnLst/>
            <a:rect l="l" t="t" r="r" b="b"/>
            <a:pathLst>
              <a:path w="11059" h="72290">
                <a:moveTo>
                  <a:pt x="0" y="5425"/>
                </a:moveTo>
                <a:lnTo>
                  <a:pt x="380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6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90">
                <a:moveTo>
                  <a:pt x="1271" y="71376"/>
                </a:moveTo>
                <a:lnTo>
                  <a:pt x="3934" y="72290"/>
                </a:lnTo>
                <a:lnTo>
                  <a:pt x="7174" y="72290"/>
                </a:lnTo>
                <a:lnTo>
                  <a:pt x="10033" y="70638"/>
                </a:lnTo>
                <a:lnTo>
                  <a:pt x="10033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1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882053" y="2780215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17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930419" y="2782303"/>
            <a:ext cx="65264" cy="74437"/>
          </a:xfrm>
          <a:custGeom>
            <a:avLst/>
            <a:gdLst/>
            <a:ahLst/>
            <a:cxnLst/>
            <a:rect l="l" t="t" r="r" b="b"/>
            <a:pathLst>
              <a:path w="65264" h="74437">
                <a:moveTo>
                  <a:pt x="55030" y="62179"/>
                </a:moveTo>
                <a:lnTo>
                  <a:pt x="51981" y="59792"/>
                </a:lnTo>
                <a:lnTo>
                  <a:pt x="54051" y="56771"/>
                </a:lnTo>
                <a:lnTo>
                  <a:pt x="55817" y="53366"/>
                </a:lnTo>
                <a:lnTo>
                  <a:pt x="57163" y="49734"/>
                </a:lnTo>
                <a:lnTo>
                  <a:pt x="58230" y="45961"/>
                </a:lnTo>
                <a:lnTo>
                  <a:pt x="58914" y="42037"/>
                </a:lnTo>
                <a:lnTo>
                  <a:pt x="59080" y="38037"/>
                </a:lnTo>
                <a:lnTo>
                  <a:pt x="58672" y="35294"/>
                </a:lnTo>
                <a:lnTo>
                  <a:pt x="56109" y="34686"/>
                </a:lnTo>
                <a:lnTo>
                  <a:pt x="52995" y="34696"/>
                </a:lnTo>
                <a:lnTo>
                  <a:pt x="50342" y="36626"/>
                </a:lnTo>
                <a:lnTo>
                  <a:pt x="50342" y="40057"/>
                </a:lnTo>
                <a:lnTo>
                  <a:pt x="50025" y="42976"/>
                </a:lnTo>
                <a:lnTo>
                  <a:pt x="49479" y="45835"/>
                </a:lnTo>
                <a:lnTo>
                  <a:pt x="48614" y="48628"/>
                </a:lnTo>
                <a:lnTo>
                  <a:pt x="47523" y="51196"/>
                </a:lnTo>
                <a:lnTo>
                  <a:pt x="45568" y="54536"/>
                </a:lnTo>
                <a:lnTo>
                  <a:pt x="42368" y="51563"/>
                </a:lnTo>
                <a:lnTo>
                  <a:pt x="39063" y="48427"/>
                </a:lnTo>
                <a:lnTo>
                  <a:pt x="35892" y="45186"/>
                </a:lnTo>
                <a:lnTo>
                  <a:pt x="32802" y="41936"/>
                </a:lnTo>
                <a:lnTo>
                  <a:pt x="29908" y="38736"/>
                </a:lnTo>
                <a:lnTo>
                  <a:pt x="27341" y="35700"/>
                </a:lnTo>
                <a:lnTo>
                  <a:pt x="26960" y="48743"/>
                </a:lnTo>
                <a:lnTo>
                  <a:pt x="30430" y="52285"/>
                </a:lnTo>
                <a:lnTo>
                  <a:pt x="34099" y="55803"/>
                </a:lnTo>
                <a:lnTo>
                  <a:pt x="37832" y="59245"/>
                </a:lnTo>
                <a:lnTo>
                  <a:pt x="37666" y="62499"/>
                </a:lnTo>
                <a:lnTo>
                  <a:pt x="34138" y="64620"/>
                </a:lnTo>
                <a:lnTo>
                  <a:pt x="31560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7" y="66841"/>
                </a:lnTo>
                <a:lnTo>
                  <a:pt x="18061" y="65887"/>
                </a:lnTo>
                <a:lnTo>
                  <a:pt x="14681" y="64378"/>
                </a:lnTo>
                <a:lnTo>
                  <a:pt x="11290" y="60746"/>
                </a:lnTo>
                <a:lnTo>
                  <a:pt x="10019" y="57646"/>
                </a:lnTo>
                <a:lnTo>
                  <a:pt x="9702" y="54039"/>
                </a:lnTo>
                <a:lnTo>
                  <a:pt x="10199" y="50407"/>
                </a:lnTo>
                <a:lnTo>
                  <a:pt x="11797" y="46954"/>
                </a:lnTo>
                <a:lnTo>
                  <a:pt x="14732" y="43538"/>
                </a:lnTo>
                <a:lnTo>
                  <a:pt x="14644" y="34455"/>
                </a:lnTo>
                <a:lnTo>
                  <a:pt x="12002" y="36042"/>
                </a:lnTo>
                <a:lnTo>
                  <a:pt x="9752" y="37631"/>
                </a:lnTo>
                <a:lnTo>
                  <a:pt x="6033" y="40780"/>
                </a:lnTo>
                <a:lnTo>
                  <a:pt x="3351" y="44081"/>
                </a:lnTo>
                <a:lnTo>
                  <a:pt x="1346" y="47498"/>
                </a:lnTo>
                <a:lnTo>
                  <a:pt x="266" y="51080"/>
                </a:lnTo>
                <a:lnTo>
                  <a:pt x="0" y="54968"/>
                </a:lnTo>
                <a:lnTo>
                  <a:pt x="255" y="58943"/>
                </a:lnTo>
                <a:lnTo>
                  <a:pt x="1306" y="62485"/>
                </a:lnTo>
                <a:lnTo>
                  <a:pt x="3009" y="65520"/>
                </a:lnTo>
                <a:lnTo>
                  <a:pt x="6502" y="69343"/>
                </a:lnTo>
                <a:lnTo>
                  <a:pt x="9436" y="71401"/>
                </a:lnTo>
                <a:lnTo>
                  <a:pt x="12903" y="72875"/>
                </a:lnTo>
                <a:lnTo>
                  <a:pt x="16841" y="73839"/>
                </a:lnTo>
                <a:lnTo>
                  <a:pt x="21045" y="74437"/>
                </a:lnTo>
                <a:lnTo>
                  <a:pt x="25754" y="74437"/>
                </a:lnTo>
                <a:lnTo>
                  <a:pt x="30085" y="73814"/>
                </a:lnTo>
                <a:lnTo>
                  <a:pt x="34150" y="72824"/>
                </a:lnTo>
                <a:lnTo>
                  <a:pt x="37947" y="71337"/>
                </a:lnTo>
                <a:lnTo>
                  <a:pt x="41428" y="69408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4" y="70092"/>
                </a:lnTo>
                <a:lnTo>
                  <a:pt x="55662" y="72669"/>
                </a:lnTo>
                <a:lnTo>
                  <a:pt x="58698" y="74005"/>
                </a:lnTo>
                <a:lnTo>
                  <a:pt x="62039" y="74386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4" y="66535"/>
                </a:lnTo>
                <a:lnTo>
                  <a:pt x="61441" y="66293"/>
                </a:lnTo>
                <a:lnTo>
                  <a:pt x="58470" y="64620"/>
                </a:lnTo>
                <a:lnTo>
                  <a:pt x="55030" y="62179"/>
                </a:lnTo>
                <a:close/>
              </a:path>
              <a:path w="65264" h="74437">
                <a:moveTo>
                  <a:pt x="25261" y="28727"/>
                </a:moveTo>
                <a:lnTo>
                  <a:pt x="22618" y="30225"/>
                </a:lnTo>
                <a:lnTo>
                  <a:pt x="21502" y="28666"/>
                </a:lnTo>
                <a:lnTo>
                  <a:pt x="19724" y="25999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2" y="16268"/>
                </a:lnTo>
                <a:lnTo>
                  <a:pt x="17449" y="41252"/>
                </a:lnTo>
                <a:lnTo>
                  <a:pt x="20599" y="41760"/>
                </a:lnTo>
                <a:lnTo>
                  <a:pt x="23674" y="45212"/>
                </a:lnTo>
                <a:lnTo>
                  <a:pt x="25261" y="28727"/>
                </a:lnTo>
                <a:close/>
              </a:path>
              <a:path w="65264" h="74437">
                <a:moveTo>
                  <a:pt x="6502" y="14734"/>
                </a:moveTo>
                <a:lnTo>
                  <a:pt x="6502" y="18237"/>
                </a:lnTo>
                <a:lnTo>
                  <a:pt x="7225" y="21996"/>
                </a:lnTo>
                <a:lnTo>
                  <a:pt x="8380" y="24678"/>
                </a:lnTo>
                <a:lnTo>
                  <a:pt x="9893" y="27547"/>
                </a:lnTo>
                <a:lnTo>
                  <a:pt x="11963" y="30736"/>
                </a:lnTo>
                <a:lnTo>
                  <a:pt x="14644" y="34455"/>
                </a:lnTo>
                <a:lnTo>
                  <a:pt x="14732" y="43538"/>
                </a:lnTo>
                <a:lnTo>
                  <a:pt x="17449" y="41252"/>
                </a:lnTo>
                <a:lnTo>
                  <a:pt x="16002" y="16268"/>
                </a:lnTo>
                <a:lnTo>
                  <a:pt x="16203" y="13996"/>
                </a:lnTo>
                <a:lnTo>
                  <a:pt x="17614" y="10872"/>
                </a:lnTo>
                <a:lnTo>
                  <a:pt x="20408" y="8600"/>
                </a:lnTo>
                <a:lnTo>
                  <a:pt x="23050" y="7621"/>
                </a:lnTo>
                <a:lnTo>
                  <a:pt x="26582" y="7379"/>
                </a:lnTo>
                <a:lnTo>
                  <a:pt x="29869" y="7581"/>
                </a:lnTo>
                <a:lnTo>
                  <a:pt x="32410" y="8459"/>
                </a:lnTo>
                <a:lnTo>
                  <a:pt x="35114" y="10529"/>
                </a:lnTo>
                <a:lnTo>
                  <a:pt x="36485" y="13298"/>
                </a:lnTo>
                <a:lnTo>
                  <a:pt x="36677" y="16649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11"/>
                </a:lnTo>
                <a:lnTo>
                  <a:pt x="25261" y="28727"/>
                </a:lnTo>
                <a:lnTo>
                  <a:pt x="23674" y="45212"/>
                </a:lnTo>
                <a:lnTo>
                  <a:pt x="26960" y="48743"/>
                </a:lnTo>
                <a:lnTo>
                  <a:pt x="27341" y="35700"/>
                </a:lnTo>
                <a:lnTo>
                  <a:pt x="30708" y="33897"/>
                </a:lnTo>
                <a:lnTo>
                  <a:pt x="33577" y="32169"/>
                </a:lnTo>
                <a:lnTo>
                  <a:pt x="38314" y="28868"/>
                </a:lnTo>
                <a:lnTo>
                  <a:pt x="41771" y="25542"/>
                </a:lnTo>
                <a:lnTo>
                  <a:pt x="44399" y="22175"/>
                </a:lnTo>
                <a:lnTo>
                  <a:pt x="45770" y="18633"/>
                </a:lnTo>
                <a:lnTo>
                  <a:pt x="46112" y="14530"/>
                </a:lnTo>
                <a:lnTo>
                  <a:pt x="45733" y="10325"/>
                </a:lnTo>
                <a:lnTo>
                  <a:pt x="44171" y="6757"/>
                </a:lnTo>
                <a:lnTo>
                  <a:pt x="41479" y="3949"/>
                </a:lnTo>
                <a:lnTo>
                  <a:pt x="37998" y="1717"/>
                </a:lnTo>
                <a:lnTo>
                  <a:pt x="33336" y="345"/>
                </a:lnTo>
                <a:lnTo>
                  <a:pt x="30581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71"/>
                </a:lnTo>
                <a:lnTo>
                  <a:pt x="15152" y="2299"/>
                </a:lnTo>
                <a:lnTo>
                  <a:pt x="12992" y="3545"/>
                </a:lnTo>
                <a:lnTo>
                  <a:pt x="9626" y="6692"/>
                </a:lnTo>
                <a:lnTo>
                  <a:pt x="7646" y="10554"/>
                </a:lnTo>
                <a:lnTo>
                  <a:pt x="6502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031089" y="2784585"/>
            <a:ext cx="57136" cy="72158"/>
          </a:xfrm>
          <a:custGeom>
            <a:avLst/>
            <a:gdLst/>
            <a:ahLst/>
            <a:cxnLst/>
            <a:rect l="l" t="t" r="r" b="b"/>
            <a:pathLst>
              <a:path w="57136" h="72158">
                <a:moveTo>
                  <a:pt x="9094" y="62445"/>
                </a:moveTo>
                <a:lnTo>
                  <a:pt x="12038" y="65556"/>
                </a:lnTo>
                <a:lnTo>
                  <a:pt x="15646" y="67942"/>
                </a:lnTo>
                <a:lnTo>
                  <a:pt x="19912" y="69631"/>
                </a:lnTo>
                <a:lnTo>
                  <a:pt x="24182" y="71323"/>
                </a:lnTo>
                <a:lnTo>
                  <a:pt x="29030" y="72158"/>
                </a:lnTo>
                <a:lnTo>
                  <a:pt x="36230" y="72158"/>
                </a:lnTo>
                <a:lnTo>
                  <a:pt x="39827" y="71831"/>
                </a:lnTo>
                <a:lnTo>
                  <a:pt x="43434" y="71283"/>
                </a:lnTo>
                <a:lnTo>
                  <a:pt x="46976" y="70420"/>
                </a:lnTo>
                <a:lnTo>
                  <a:pt x="50352" y="69278"/>
                </a:lnTo>
                <a:lnTo>
                  <a:pt x="53376" y="68097"/>
                </a:lnTo>
                <a:lnTo>
                  <a:pt x="56156" y="66445"/>
                </a:lnTo>
                <a:lnTo>
                  <a:pt x="56969" y="63309"/>
                </a:lnTo>
                <a:lnTo>
                  <a:pt x="56969" y="36562"/>
                </a:lnTo>
                <a:lnTo>
                  <a:pt x="56272" y="33934"/>
                </a:lnTo>
                <a:lnTo>
                  <a:pt x="53668" y="32763"/>
                </a:lnTo>
                <a:lnTo>
                  <a:pt x="31366" y="32763"/>
                </a:lnTo>
                <a:lnTo>
                  <a:pt x="29819" y="33969"/>
                </a:lnTo>
                <a:lnTo>
                  <a:pt x="29513" y="36626"/>
                </a:lnTo>
                <a:lnTo>
                  <a:pt x="31366" y="40410"/>
                </a:lnTo>
                <a:lnTo>
                  <a:pt x="47635" y="40410"/>
                </a:lnTo>
                <a:lnTo>
                  <a:pt x="47635" y="60868"/>
                </a:lnTo>
                <a:lnTo>
                  <a:pt x="43649" y="62697"/>
                </a:lnTo>
                <a:lnTo>
                  <a:pt x="39203" y="63752"/>
                </a:lnTo>
                <a:lnTo>
                  <a:pt x="34833" y="64019"/>
                </a:lnTo>
                <a:lnTo>
                  <a:pt x="31175" y="64019"/>
                </a:lnTo>
                <a:lnTo>
                  <a:pt x="27824" y="63411"/>
                </a:lnTo>
                <a:lnTo>
                  <a:pt x="24775" y="62165"/>
                </a:lnTo>
                <a:lnTo>
                  <a:pt x="21715" y="60944"/>
                </a:lnTo>
                <a:lnTo>
                  <a:pt x="19086" y="59129"/>
                </a:lnTo>
                <a:lnTo>
                  <a:pt x="14667" y="54353"/>
                </a:lnTo>
                <a:lnTo>
                  <a:pt x="12938" y="51433"/>
                </a:lnTo>
                <a:lnTo>
                  <a:pt x="11696" y="47952"/>
                </a:lnTo>
                <a:lnTo>
                  <a:pt x="10450" y="44485"/>
                </a:lnTo>
                <a:lnTo>
                  <a:pt x="9817" y="40500"/>
                </a:lnTo>
                <a:lnTo>
                  <a:pt x="9817" y="32004"/>
                </a:lnTo>
                <a:lnTo>
                  <a:pt x="10386" y="28267"/>
                </a:lnTo>
                <a:lnTo>
                  <a:pt x="11531" y="24839"/>
                </a:lnTo>
                <a:lnTo>
                  <a:pt x="12672" y="21398"/>
                </a:lnTo>
                <a:lnTo>
                  <a:pt x="14310" y="18439"/>
                </a:lnTo>
                <a:lnTo>
                  <a:pt x="18580" y="13446"/>
                </a:lnTo>
                <a:lnTo>
                  <a:pt x="21182" y="11490"/>
                </a:lnTo>
                <a:lnTo>
                  <a:pt x="24257" y="10083"/>
                </a:lnTo>
                <a:lnTo>
                  <a:pt x="27327" y="8672"/>
                </a:lnTo>
                <a:lnTo>
                  <a:pt x="30808" y="7974"/>
                </a:lnTo>
                <a:lnTo>
                  <a:pt x="37933" y="7974"/>
                </a:lnTo>
                <a:lnTo>
                  <a:pt x="40741" y="8305"/>
                </a:lnTo>
                <a:lnTo>
                  <a:pt x="43113" y="9004"/>
                </a:lnTo>
                <a:lnTo>
                  <a:pt x="47509" y="10450"/>
                </a:lnTo>
                <a:lnTo>
                  <a:pt x="50915" y="12114"/>
                </a:lnTo>
                <a:lnTo>
                  <a:pt x="54291" y="14249"/>
                </a:lnTo>
                <a:lnTo>
                  <a:pt x="56843" y="13295"/>
                </a:lnTo>
                <a:lnTo>
                  <a:pt x="57136" y="10515"/>
                </a:lnTo>
                <a:lnTo>
                  <a:pt x="57136" y="9359"/>
                </a:lnTo>
                <a:lnTo>
                  <a:pt x="55890" y="6235"/>
                </a:lnTo>
                <a:lnTo>
                  <a:pt x="53312" y="4417"/>
                </a:lnTo>
                <a:lnTo>
                  <a:pt x="50519" y="2984"/>
                </a:lnTo>
                <a:lnTo>
                  <a:pt x="46875" y="1724"/>
                </a:lnTo>
                <a:lnTo>
                  <a:pt x="42429" y="698"/>
                </a:lnTo>
                <a:lnTo>
                  <a:pt x="37566" y="0"/>
                </a:lnTo>
                <a:lnTo>
                  <a:pt x="29678" y="0"/>
                </a:lnTo>
                <a:lnTo>
                  <a:pt x="24930" y="861"/>
                </a:lnTo>
                <a:lnTo>
                  <a:pt x="20650" y="2627"/>
                </a:lnTo>
                <a:lnTo>
                  <a:pt x="16355" y="4381"/>
                </a:lnTo>
                <a:lnTo>
                  <a:pt x="12686" y="6844"/>
                </a:lnTo>
                <a:lnTo>
                  <a:pt x="9638" y="10033"/>
                </a:lnTo>
                <a:lnTo>
                  <a:pt x="6577" y="13219"/>
                </a:lnTo>
                <a:lnTo>
                  <a:pt x="4201" y="17067"/>
                </a:lnTo>
                <a:lnTo>
                  <a:pt x="2527" y="21590"/>
                </a:lnTo>
                <a:lnTo>
                  <a:pt x="835" y="26121"/>
                </a:lnTo>
                <a:lnTo>
                  <a:pt x="0" y="31150"/>
                </a:lnTo>
                <a:lnTo>
                  <a:pt x="0" y="42073"/>
                </a:lnTo>
                <a:lnTo>
                  <a:pt x="784" y="46926"/>
                </a:lnTo>
                <a:lnTo>
                  <a:pt x="2336" y="51267"/>
                </a:lnTo>
                <a:lnTo>
                  <a:pt x="3884" y="55613"/>
                </a:lnTo>
                <a:lnTo>
                  <a:pt x="6145" y="59331"/>
                </a:lnTo>
                <a:lnTo>
                  <a:pt x="9094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101628" y="2803140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7"/>
                </a:lnTo>
                <a:lnTo>
                  <a:pt x="12646" y="31496"/>
                </a:lnTo>
                <a:lnTo>
                  <a:pt x="15340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30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9"/>
                </a:lnTo>
                <a:lnTo>
                  <a:pt x="27785" y="9204"/>
                </a:lnTo>
                <a:lnTo>
                  <a:pt x="30212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9"/>
                </a:lnTo>
                <a:lnTo>
                  <a:pt x="1545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154378" y="2803140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3" y="115"/>
                </a:moveTo>
                <a:lnTo>
                  <a:pt x="1601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41" y="4370"/>
                </a:lnTo>
                <a:lnTo>
                  <a:pt x="3049" y="7214"/>
                </a:lnTo>
                <a:lnTo>
                  <a:pt x="1563" y="10717"/>
                </a:lnTo>
                <a:lnTo>
                  <a:pt x="1195" y="14479"/>
                </a:lnTo>
                <a:lnTo>
                  <a:pt x="1537" y="18517"/>
                </a:lnTo>
                <a:lnTo>
                  <a:pt x="2948" y="21628"/>
                </a:lnTo>
                <a:lnTo>
                  <a:pt x="6200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12" y="29641"/>
                </a:lnTo>
                <a:lnTo>
                  <a:pt x="17960" y="30797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7" y="41173"/>
                </a:lnTo>
                <a:lnTo>
                  <a:pt x="22899" y="44578"/>
                </a:lnTo>
                <a:lnTo>
                  <a:pt x="19685" y="46012"/>
                </a:lnTo>
                <a:lnTo>
                  <a:pt x="17082" y="46493"/>
                </a:lnTo>
                <a:lnTo>
                  <a:pt x="13539" y="46493"/>
                </a:lnTo>
                <a:lnTo>
                  <a:pt x="10199" y="45759"/>
                </a:lnTo>
                <a:lnTo>
                  <a:pt x="6149" y="44157"/>
                </a:lnTo>
                <a:lnTo>
                  <a:pt x="3276" y="42558"/>
                </a:lnTo>
                <a:lnTo>
                  <a:pt x="266" y="42937"/>
                </a:lnTo>
                <a:lnTo>
                  <a:pt x="0" y="45518"/>
                </a:lnTo>
                <a:lnTo>
                  <a:pt x="447" y="48820"/>
                </a:lnTo>
                <a:lnTo>
                  <a:pt x="3035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35" y="49593"/>
                </a:lnTo>
                <a:lnTo>
                  <a:pt x="32260" y="46609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5" y="32551"/>
                </a:lnTo>
                <a:lnTo>
                  <a:pt x="31868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6" y="22604"/>
                </a:lnTo>
                <a:lnTo>
                  <a:pt x="16142" y="21449"/>
                </a:lnTo>
                <a:lnTo>
                  <a:pt x="12510" y="19342"/>
                </a:lnTo>
                <a:lnTo>
                  <a:pt x="10123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52" y="8294"/>
                </a:lnTo>
                <a:lnTo>
                  <a:pt x="16017" y="7113"/>
                </a:lnTo>
                <a:lnTo>
                  <a:pt x="18874" y="6948"/>
                </a:lnTo>
                <a:lnTo>
                  <a:pt x="22086" y="7138"/>
                </a:lnTo>
                <a:lnTo>
                  <a:pt x="25869" y="8355"/>
                </a:lnTo>
                <a:lnTo>
                  <a:pt x="29235" y="10097"/>
                </a:lnTo>
                <a:lnTo>
                  <a:pt x="32043" y="8304"/>
                </a:lnTo>
                <a:lnTo>
                  <a:pt x="31978" y="5688"/>
                </a:lnTo>
                <a:lnTo>
                  <a:pt x="30406" y="2908"/>
                </a:lnTo>
                <a:lnTo>
                  <a:pt x="27471" y="1461"/>
                </a:lnTo>
                <a:lnTo>
                  <a:pt x="24196" y="547"/>
                </a:lnTo>
                <a:lnTo>
                  <a:pt x="2159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200534" y="2778771"/>
            <a:ext cx="19685" cy="95721"/>
          </a:xfrm>
          <a:custGeom>
            <a:avLst/>
            <a:gdLst/>
            <a:ahLst/>
            <a:cxnLst/>
            <a:rect l="l" t="t" r="r" b="b"/>
            <a:pathLst>
              <a:path w="19685" h="95721">
                <a:moveTo>
                  <a:pt x="10299" y="39956"/>
                </a:moveTo>
                <a:lnTo>
                  <a:pt x="10299" y="55476"/>
                </a:lnTo>
                <a:lnTo>
                  <a:pt x="9446" y="63183"/>
                </a:lnTo>
                <a:lnTo>
                  <a:pt x="7747" y="70840"/>
                </a:lnTo>
                <a:lnTo>
                  <a:pt x="6045" y="78487"/>
                </a:lnTo>
                <a:lnTo>
                  <a:pt x="3528" y="85968"/>
                </a:lnTo>
                <a:lnTo>
                  <a:pt x="201" y="93268"/>
                </a:lnTo>
                <a:lnTo>
                  <a:pt x="0" y="94946"/>
                </a:lnTo>
                <a:lnTo>
                  <a:pt x="2628" y="95721"/>
                </a:lnTo>
                <a:lnTo>
                  <a:pt x="5256" y="95670"/>
                </a:lnTo>
                <a:lnTo>
                  <a:pt x="7797" y="94579"/>
                </a:lnTo>
                <a:lnTo>
                  <a:pt x="9752" y="90896"/>
                </a:lnTo>
                <a:lnTo>
                  <a:pt x="11466" y="87148"/>
                </a:lnTo>
                <a:lnTo>
                  <a:pt x="12928" y="83376"/>
                </a:lnTo>
                <a:lnTo>
                  <a:pt x="14389" y="79592"/>
                </a:lnTo>
                <a:lnTo>
                  <a:pt x="15631" y="75744"/>
                </a:lnTo>
                <a:lnTo>
                  <a:pt x="16650" y="71845"/>
                </a:lnTo>
                <a:lnTo>
                  <a:pt x="17665" y="67932"/>
                </a:lnTo>
                <a:lnTo>
                  <a:pt x="18414" y="63982"/>
                </a:lnTo>
                <a:lnTo>
                  <a:pt x="18921" y="59983"/>
                </a:lnTo>
                <a:lnTo>
                  <a:pt x="19429" y="55994"/>
                </a:lnTo>
                <a:lnTo>
                  <a:pt x="19685" y="51944"/>
                </a:lnTo>
                <a:lnTo>
                  <a:pt x="19685" y="39715"/>
                </a:lnTo>
                <a:lnTo>
                  <a:pt x="18630" y="31727"/>
                </a:lnTo>
                <a:lnTo>
                  <a:pt x="16510" y="23903"/>
                </a:lnTo>
                <a:lnTo>
                  <a:pt x="14389" y="16066"/>
                </a:lnTo>
                <a:lnTo>
                  <a:pt x="11480" y="8445"/>
                </a:lnTo>
                <a:lnTo>
                  <a:pt x="7747" y="1029"/>
                </a:lnTo>
                <a:lnTo>
                  <a:pt x="5523" y="76"/>
                </a:lnTo>
                <a:lnTo>
                  <a:pt x="2793" y="0"/>
                </a:lnTo>
                <a:lnTo>
                  <a:pt x="101" y="2225"/>
                </a:lnTo>
                <a:lnTo>
                  <a:pt x="3492" y="9489"/>
                </a:lnTo>
                <a:lnTo>
                  <a:pt x="6045" y="16955"/>
                </a:lnTo>
                <a:lnTo>
                  <a:pt x="7747" y="24613"/>
                </a:lnTo>
                <a:lnTo>
                  <a:pt x="9446" y="32245"/>
                </a:lnTo>
                <a:lnTo>
                  <a:pt x="10299" y="399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709111" y="2937070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2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2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18"/>
                </a:lnTo>
                <a:lnTo>
                  <a:pt x="26160" y="6681"/>
                </a:lnTo>
                <a:lnTo>
                  <a:pt x="23470" y="4000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00"/>
                </a:lnTo>
                <a:lnTo>
                  <a:pt x="1346" y="6681"/>
                </a:lnTo>
                <a:lnTo>
                  <a:pt x="0" y="991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863666" y="2919542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1" y="0"/>
                </a:moveTo>
                <a:lnTo>
                  <a:pt x="1140" y="925"/>
                </a:lnTo>
                <a:lnTo>
                  <a:pt x="0" y="4014"/>
                </a:lnTo>
                <a:lnTo>
                  <a:pt x="0" y="68795"/>
                </a:lnTo>
                <a:lnTo>
                  <a:pt x="975" y="70078"/>
                </a:lnTo>
                <a:lnTo>
                  <a:pt x="3757" y="70535"/>
                </a:lnTo>
                <a:lnTo>
                  <a:pt x="6320" y="70485"/>
                </a:lnTo>
                <a:lnTo>
                  <a:pt x="9330" y="68795"/>
                </a:lnTo>
                <a:lnTo>
                  <a:pt x="9330" y="43510"/>
                </a:lnTo>
                <a:lnTo>
                  <a:pt x="21649" y="43510"/>
                </a:lnTo>
                <a:lnTo>
                  <a:pt x="25372" y="42976"/>
                </a:lnTo>
                <a:lnTo>
                  <a:pt x="24763" y="34784"/>
                </a:lnTo>
                <a:lnTo>
                  <a:pt x="20558" y="35863"/>
                </a:lnTo>
                <a:lnTo>
                  <a:pt x="9330" y="35863"/>
                </a:lnTo>
                <a:lnTo>
                  <a:pt x="9330" y="7707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35">
                <a:moveTo>
                  <a:pt x="34274" y="39269"/>
                </a:moveTo>
                <a:lnTo>
                  <a:pt x="36435" y="37274"/>
                </a:lnTo>
                <a:lnTo>
                  <a:pt x="40233" y="32879"/>
                </a:lnTo>
                <a:lnTo>
                  <a:pt x="41399" y="30049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59" y="15505"/>
                </a:lnTo>
                <a:lnTo>
                  <a:pt x="41273" y="11123"/>
                </a:lnTo>
                <a:lnTo>
                  <a:pt x="38846" y="7542"/>
                </a:lnTo>
                <a:lnTo>
                  <a:pt x="35797" y="4471"/>
                </a:lnTo>
                <a:lnTo>
                  <a:pt x="31849" y="2197"/>
                </a:lnTo>
                <a:lnTo>
                  <a:pt x="28014" y="990"/>
                </a:lnTo>
                <a:lnTo>
                  <a:pt x="24471" y="317"/>
                </a:lnTo>
                <a:lnTo>
                  <a:pt x="21689" y="64"/>
                </a:lnTo>
                <a:lnTo>
                  <a:pt x="18715" y="0"/>
                </a:lnTo>
                <a:lnTo>
                  <a:pt x="9330" y="7707"/>
                </a:lnTo>
                <a:lnTo>
                  <a:pt x="19544" y="7707"/>
                </a:lnTo>
                <a:lnTo>
                  <a:pt x="22860" y="8078"/>
                </a:lnTo>
                <a:lnTo>
                  <a:pt x="26170" y="8928"/>
                </a:lnTo>
                <a:lnTo>
                  <a:pt x="29321" y="10821"/>
                </a:lnTo>
                <a:lnTo>
                  <a:pt x="31708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0" y="27151"/>
                </a:lnTo>
                <a:lnTo>
                  <a:pt x="30718" y="30492"/>
                </a:lnTo>
                <a:lnTo>
                  <a:pt x="28191" y="33059"/>
                </a:lnTo>
                <a:lnTo>
                  <a:pt x="24763" y="34784"/>
                </a:lnTo>
                <a:lnTo>
                  <a:pt x="25372" y="42976"/>
                </a:lnTo>
                <a:lnTo>
                  <a:pt x="28507" y="41883"/>
                </a:lnTo>
                <a:lnTo>
                  <a:pt x="31633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1919337" y="2917753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77" y="8887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52"/>
                </a:lnTo>
                <a:lnTo>
                  <a:pt x="7682" y="0"/>
                </a:lnTo>
                <a:lnTo>
                  <a:pt x="3451" y="0"/>
                </a:lnTo>
                <a:lnTo>
                  <a:pt x="391" y="1889"/>
                </a:lnTo>
                <a:lnTo>
                  <a:pt x="0" y="5421"/>
                </a:lnTo>
                <a:close/>
              </a:path>
              <a:path w="11059" h="72287">
                <a:moveTo>
                  <a:pt x="1266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29" y="70634"/>
                </a:lnTo>
                <a:lnTo>
                  <a:pt x="10029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4" y="20152"/>
                </a:lnTo>
                <a:lnTo>
                  <a:pt x="1075" y="21804"/>
                </a:lnTo>
                <a:lnTo>
                  <a:pt x="1075" y="70634"/>
                </a:lnTo>
                <a:lnTo>
                  <a:pt x="1266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1945813" y="2937117"/>
            <a:ext cx="44935" cy="72349"/>
          </a:xfrm>
          <a:custGeom>
            <a:avLst/>
            <a:gdLst/>
            <a:ahLst/>
            <a:cxnLst/>
            <a:rect l="l" t="t" r="r" b="b"/>
            <a:pathLst>
              <a:path w="44935" h="72349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50"/>
                </a:lnTo>
                <a:lnTo>
                  <a:pt x="35460" y="22222"/>
                </a:lnTo>
                <a:lnTo>
                  <a:pt x="35651" y="27137"/>
                </a:lnTo>
                <a:lnTo>
                  <a:pt x="35651" y="29411"/>
                </a:lnTo>
                <a:lnTo>
                  <a:pt x="34938" y="33909"/>
                </a:lnTo>
                <a:lnTo>
                  <a:pt x="35471" y="50454"/>
                </a:lnTo>
                <a:lnTo>
                  <a:pt x="37682" y="48625"/>
                </a:lnTo>
                <a:lnTo>
                  <a:pt x="41263" y="43891"/>
                </a:lnTo>
                <a:lnTo>
                  <a:pt x="42625" y="41008"/>
                </a:lnTo>
                <a:lnTo>
                  <a:pt x="43549" y="37602"/>
                </a:lnTo>
                <a:lnTo>
                  <a:pt x="44463" y="34211"/>
                </a:lnTo>
                <a:lnTo>
                  <a:pt x="44935" y="30377"/>
                </a:lnTo>
                <a:lnTo>
                  <a:pt x="44935" y="22565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77"/>
                </a:lnTo>
                <a:lnTo>
                  <a:pt x="41976" y="10093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35" h="72349">
                <a:moveTo>
                  <a:pt x="7862" y="9004"/>
                </a:moveTo>
                <a:lnTo>
                  <a:pt x="7862" y="2120"/>
                </a:lnTo>
                <a:lnTo>
                  <a:pt x="5295" y="784"/>
                </a:lnTo>
                <a:lnTo>
                  <a:pt x="2566" y="784"/>
                </a:lnTo>
                <a:lnTo>
                  <a:pt x="0" y="2448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49"/>
                </a:lnTo>
                <a:lnTo>
                  <a:pt x="6098" y="72349"/>
                </a:lnTo>
                <a:lnTo>
                  <a:pt x="8953" y="70650"/>
                </a:lnTo>
                <a:lnTo>
                  <a:pt x="8953" y="46238"/>
                </a:lnTo>
                <a:lnTo>
                  <a:pt x="10250" y="47509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21"/>
                </a:lnTo>
                <a:lnTo>
                  <a:pt x="32832" y="51739"/>
                </a:lnTo>
                <a:lnTo>
                  <a:pt x="35471" y="50454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3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1"/>
                </a:lnTo>
                <a:lnTo>
                  <a:pt x="11430" y="39686"/>
                </a:lnTo>
                <a:lnTo>
                  <a:pt x="8953" y="36687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003144" y="2917753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7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2" y="1852"/>
                </a:lnTo>
                <a:lnTo>
                  <a:pt x="7697" y="0"/>
                </a:lnTo>
                <a:lnTo>
                  <a:pt x="3451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407" y="7157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4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029636" y="293712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082628" y="2937233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0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11" y="39635"/>
                </a:lnTo>
                <a:lnTo>
                  <a:pt x="9817" y="36230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5" y="66038"/>
                </a:lnTo>
                <a:lnTo>
                  <a:pt x="5040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10" y="72323"/>
                </a:lnTo>
                <a:lnTo>
                  <a:pt x="29552" y="71880"/>
                </a:lnTo>
                <a:lnTo>
                  <a:pt x="32562" y="70991"/>
                </a:lnTo>
                <a:lnTo>
                  <a:pt x="35557" y="70102"/>
                </a:lnTo>
                <a:lnTo>
                  <a:pt x="39966" y="67359"/>
                </a:lnTo>
                <a:lnTo>
                  <a:pt x="43329" y="64043"/>
                </a:lnTo>
                <a:lnTo>
                  <a:pt x="45213" y="59993"/>
                </a:lnTo>
                <a:lnTo>
                  <a:pt x="45694" y="55612"/>
                </a:lnTo>
                <a:lnTo>
                  <a:pt x="45274" y="51598"/>
                </a:lnTo>
                <a:lnTo>
                  <a:pt x="43610" y="48387"/>
                </a:lnTo>
                <a:lnTo>
                  <a:pt x="40967" y="45921"/>
                </a:lnTo>
                <a:lnTo>
                  <a:pt x="37731" y="43977"/>
                </a:lnTo>
                <a:lnTo>
                  <a:pt x="33677" y="42786"/>
                </a:lnTo>
                <a:lnTo>
                  <a:pt x="29030" y="42378"/>
                </a:lnTo>
                <a:lnTo>
                  <a:pt x="16278" y="41831"/>
                </a:lnTo>
                <a:lnTo>
                  <a:pt x="14324" y="41756"/>
                </a:lnTo>
                <a:lnTo>
                  <a:pt x="10411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21" y="60742"/>
                </a:lnTo>
                <a:lnTo>
                  <a:pt x="32461" y="63486"/>
                </a:lnTo>
                <a:lnTo>
                  <a:pt x="29170" y="64706"/>
                </a:lnTo>
                <a:lnTo>
                  <a:pt x="25067" y="65479"/>
                </a:lnTo>
                <a:lnTo>
                  <a:pt x="18083" y="65479"/>
                </a:lnTo>
                <a:lnTo>
                  <a:pt x="14756" y="64883"/>
                </a:lnTo>
                <a:lnTo>
                  <a:pt x="12369" y="63676"/>
                </a:lnTo>
                <a:lnTo>
                  <a:pt x="8788" y="60666"/>
                </a:lnTo>
                <a:lnTo>
                  <a:pt x="8788" y="57567"/>
                </a:lnTo>
                <a:lnTo>
                  <a:pt x="9497" y="54648"/>
                </a:lnTo>
                <a:lnTo>
                  <a:pt x="9817" y="36230"/>
                </a:lnTo>
                <a:lnTo>
                  <a:pt x="11390" y="32879"/>
                </a:lnTo>
                <a:lnTo>
                  <a:pt x="14400" y="33677"/>
                </a:lnTo>
                <a:lnTo>
                  <a:pt x="17981" y="34731"/>
                </a:lnTo>
                <a:lnTo>
                  <a:pt x="16013" y="27190"/>
                </a:lnTo>
                <a:lnTo>
                  <a:pt x="14184" y="25336"/>
                </a:lnTo>
                <a:lnTo>
                  <a:pt x="11455" y="20955"/>
                </a:lnTo>
                <a:lnTo>
                  <a:pt x="11455" y="17726"/>
                </a:lnTo>
                <a:lnTo>
                  <a:pt x="11657" y="14907"/>
                </a:lnTo>
                <a:lnTo>
                  <a:pt x="14249" y="1216"/>
                </a:lnTo>
                <a:lnTo>
                  <a:pt x="9903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87"/>
                </a:lnTo>
                <a:lnTo>
                  <a:pt x="6567" y="28421"/>
                </a:lnTo>
                <a:lnTo>
                  <a:pt x="4100" y="31366"/>
                </a:lnTo>
                <a:lnTo>
                  <a:pt x="2297" y="34833"/>
                </a:lnTo>
                <a:lnTo>
                  <a:pt x="1840" y="39001"/>
                </a:lnTo>
                <a:lnTo>
                  <a:pt x="2272" y="42072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07"/>
                </a:moveTo>
                <a:lnTo>
                  <a:pt x="13119" y="11098"/>
                </a:lnTo>
                <a:lnTo>
                  <a:pt x="15886" y="8280"/>
                </a:lnTo>
                <a:lnTo>
                  <a:pt x="18454" y="7109"/>
                </a:lnTo>
                <a:lnTo>
                  <a:pt x="21704" y="6832"/>
                </a:lnTo>
                <a:lnTo>
                  <a:pt x="25067" y="6832"/>
                </a:lnTo>
                <a:lnTo>
                  <a:pt x="27659" y="7757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29" y="20177"/>
                </a:lnTo>
                <a:lnTo>
                  <a:pt x="30553" y="23939"/>
                </a:lnTo>
                <a:lnTo>
                  <a:pt x="27785" y="26694"/>
                </a:lnTo>
                <a:lnTo>
                  <a:pt x="25182" y="2782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1"/>
                </a:lnTo>
                <a:lnTo>
                  <a:pt x="21866" y="34998"/>
                </a:lnTo>
                <a:lnTo>
                  <a:pt x="24688" y="34998"/>
                </a:lnTo>
                <a:lnTo>
                  <a:pt x="27251" y="3460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2" y="20177"/>
                </a:lnTo>
                <a:lnTo>
                  <a:pt x="40802" y="17358"/>
                </a:lnTo>
                <a:lnTo>
                  <a:pt x="40551" y="14018"/>
                </a:lnTo>
                <a:lnTo>
                  <a:pt x="39535" y="10868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4"/>
                </a:lnTo>
                <a:lnTo>
                  <a:pt x="19123" y="0"/>
                </a:lnTo>
                <a:lnTo>
                  <a:pt x="16570" y="406"/>
                </a:lnTo>
                <a:lnTo>
                  <a:pt x="14249" y="1216"/>
                </a:lnTo>
                <a:lnTo>
                  <a:pt x="11657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159867" y="2913792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38" y="12993"/>
                </a:moveTo>
                <a:lnTo>
                  <a:pt x="8620" y="15913"/>
                </a:lnTo>
                <a:lnTo>
                  <a:pt x="8620" y="24358"/>
                </a:lnTo>
                <a:lnTo>
                  <a:pt x="1738" y="24358"/>
                </a:lnTo>
                <a:lnTo>
                  <a:pt x="290" y="25514"/>
                </a:lnTo>
                <a:lnTo>
                  <a:pt x="0" y="28106"/>
                </a:lnTo>
                <a:lnTo>
                  <a:pt x="1738" y="31803"/>
                </a:lnTo>
                <a:lnTo>
                  <a:pt x="8620" y="31803"/>
                </a:lnTo>
                <a:lnTo>
                  <a:pt x="8620" y="74599"/>
                </a:lnTo>
                <a:lnTo>
                  <a:pt x="8991" y="75539"/>
                </a:lnTo>
                <a:lnTo>
                  <a:pt x="11544" y="76252"/>
                </a:lnTo>
                <a:lnTo>
                  <a:pt x="14719" y="76252"/>
                </a:lnTo>
                <a:lnTo>
                  <a:pt x="17639" y="74599"/>
                </a:lnTo>
                <a:lnTo>
                  <a:pt x="17639" y="31803"/>
                </a:lnTo>
                <a:lnTo>
                  <a:pt x="28536" y="31803"/>
                </a:lnTo>
                <a:lnTo>
                  <a:pt x="30159" y="30341"/>
                </a:lnTo>
                <a:lnTo>
                  <a:pt x="30326" y="27421"/>
                </a:lnTo>
                <a:lnTo>
                  <a:pt x="28536" y="24358"/>
                </a:lnTo>
                <a:lnTo>
                  <a:pt x="17639" y="24358"/>
                </a:lnTo>
                <a:lnTo>
                  <a:pt x="17754" y="15163"/>
                </a:lnTo>
                <a:lnTo>
                  <a:pt x="18262" y="12230"/>
                </a:lnTo>
                <a:lnTo>
                  <a:pt x="20598" y="8521"/>
                </a:lnTo>
                <a:lnTo>
                  <a:pt x="23622" y="7430"/>
                </a:lnTo>
                <a:lnTo>
                  <a:pt x="26794" y="7520"/>
                </a:lnTo>
                <a:lnTo>
                  <a:pt x="30008" y="8421"/>
                </a:lnTo>
                <a:lnTo>
                  <a:pt x="32687" y="8356"/>
                </a:lnTo>
                <a:lnTo>
                  <a:pt x="33044" y="5692"/>
                </a:lnTo>
                <a:lnTo>
                  <a:pt x="32953" y="3924"/>
                </a:lnTo>
                <a:lnTo>
                  <a:pt x="30822" y="1120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8"/>
                </a:lnTo>
                <a:lnTo>
                  <a:pt x="15417" y="1844"/>
                </a:lnTo>
                <a:lnTo>
                  <a:pt x="12484" y="4547"/>
                </a:lnTo>
                <a:lnTo>
                  <a:pt x="10209" y="8103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197026" y="2937121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38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2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259511" y="293712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5" y="8470"/>
                </a:lnTo>
                <a:lnTo>
                  <a:pt x="22950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86"/>
                </a:lnTo>
                <a:lnTo>
                  <a:pt x="20382" y="0"/>
                </a:lnTo>
                <a:lnTo>
                  <a:pt x="17272" y="673"/>
                </a:lnTo>
                <a:lnTo>
                  <a:pt x="14132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56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8"/>
                </a:lnTo>
                <a:lnTo>
                  <a:pt x="14475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320599" y="2918682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58"/>
                </a:lnTo>
                <a:lnTo>
                  <a:pt x="698" y="47588"/>
                </a:lnTo>
                <a:lnTo>
                  <a:pt x="2095" y="51944"/>
                </a:lnTo>
                <a:lnTo>
                  <a:pt x="3481" y="56300"/>
                </a:lnTo>
                <a:lnTo>
                  <a:pt x="5474" y="59957"/>
                </a:lnTo>
                <a:lnTo>
                  <a:pt x="8063" y="62942"/>
                </a:lnTo>
                <a:lnTo>
                  <a:pt x="10641" y="65901"/>
                </a:lnTo>
                <a:lnTo>
                  <a:pt x="13780" y="68148"/>
                </a:lnTo>
                <a:lnTo>
                  <a:pt x="17448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2" y="71207"/>
                </a:lnTo>
                <a:lnTo>
                  <a:pt x="41287" y="70116"/>
                </a:lnTo>
                <a:lnTo>
                  <a:pt x="44715" y="68705"/>
                </a:lnTo>
                <a:lnTo>
                  <a:pt x="48477" y="66509"/>
                </a:lnTo>
                <a:lnTo>
                  <a:pt x="50712" y="63806"/>
                </a:lnTo>
                <a:lnTo>
                  <a:pt x="50953" y="61139"/>
                </a:lnTo>
                <a:lnTo>
                  <a:pt x="50813" y="58535"/>
                </a:lnTo>
                <a:lnTo>
                  <a:pt x="48247" y="57351"/>
                </a:lnTo>
                <a:lnTo>
                  <a:pt x="45137" y="59500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093"/>
                </a:lnTo>
                <a:lnTo>
                  <a:pt x="22096" y="61923"/>
                </a:lnTo>
                <a:lnTo>
                  <a:pt x="19483" y="60756"/>
                </a:lnTo>
                <a:lnTo>
                  <a:pt x="17271" y="59018"/>
                </a:lnTo>
                <a:lnTo>
                  <a:pt x="13665" y="54420"/>
                </a:lnTo>
                <a:lnTo>
                  <a:pt x="12283" y="51563"/>
                </a:lnTo>
                <a:lnTo>
                  <a:pt x="11328" y="48145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52"/>
                </a:lnTo>
                <a:lnTo>
                  <a:pt x="10374" y="27877"/>
                </a:lnTo>
                <a:lnTo>
                  <a:pt x="11379" y="24371"/>
                </a:lnTo>
                <a:lnTo>
                  <a:pt x="12383" y="20890"/>
                </a:lnTo>
                <a:lnTo>
                  <a:pt x="13780" y="17931"/>
                </a:lnTo>
                <a:lnTo>
                  <a:pt x="15609" y="15505"/>
                </a:lnTo>
                <a:lnTo>
                  <a:pt x="19608" y="11239"/>
                </a:lnTo>
                <a:lnTo>
                  <a:pt x="22175" y="10007"/>
                </a:lnTo>
                <a:lnTo>
                  <a:pt x="24738" y="8751"/>
                </a:lnTo>
                <a:lnTo>
                  <a:pt x="27583" y="8129"/>
                </a:lnTo>
                <a:lnTo>
                  <a:pt x="33591" y="8129"/>
                </a:lnTo>
                <a:lnTo>
                  <a:pt x="38112" y="918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4"/>
                </a:lnTo>
                <a:lnTo>
                  <a:pt x="50392" y="13564"/>
                </a:lnTo>
                <a:lnTo>
                  <a:pt x="50688" y="10782"/>
                </a:lnTo>
                <a:lnTo>
                  <a:pt x="50472" y="8229"/>
                </a:lnTo>
                <a:lnTo>
                  <a:pt x="48588" y="5386"/>
                </a:lnTo>
                <a:lnTo>
                  <a:pt x="45186" y="3239"/>
                </a:lnTo>
                <a:lnTo>
                  <a:pt x="42101" y="1993"/>
                </a:lnTo>
                <a:lnTo>
                  <a:pt x="38710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4"/>
                </a:lnTo>
                <a:lnTo>
                  <a:pt x="18313" y="2487"/>
                </a:lnTo>
                <a:lnTo>
                  <a:pt x="14540" y="4154"/>
                </a:lnTo>
                <a:lnTo>
                  <a:pt x="11289" y="6565"/>
                </a:lnTo>
                <a:lnTo>
                  <a:pt x="8571" y="9726"/>
                </a:lnTo>
                <a:lnTo>
                  <a:pt x="5853" y="12891"/>
                </a:lnTo>
                <a:lnTo>
                  <a:pt x="3757" y="16751"/>
                </a:lnTo>
                <a:lnTo>
                  <a:pt x="2260" y="21311"/>
                </a:lnTo>
                <a:lnTo>
                  <a:pt x="748" y="25869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383332" y="2914196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61"/>
                </a:lnTo>
                <a:lnTo>
                  <a:pt x="40561" y="33008"/>
                </a:lnTo>
                <a:lnTo>
                  <a:pt x="38200" y="28994"/>
                </a:lnTo>
                <a:lnTo>
                  <a:pt x="35025" y="25693"/>
                </a:lnTo>
                <a:lnTo>
                  <a:pt x="30567" y="23482"/>
                </a:lnTo>
                <a:lnTo>
                  <a:pt x="27835" y="22924"/>
                </a:lnTo>
                <a:lnTo>
                  <a:pt x="21931" y="22924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5"/>
                </a:lnTo>
                <a:lnTo>
                  <a:pt x="11516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68"/>
                </a:lnTo>
                <a:lnTo>
                  <a:pt x="11404" y="36993"/>
                </a:lnTo>
                <a:lnTo>
                  <a:pt x="13766" y="34671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2438499" y="2937121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8"/>
                </a:lnTo>
                <a:lnTo>
                  <a:pt x="30579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7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24"/>
                </a:lnTo>
                <a:lnTo>
                  <a:pt x="835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5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71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6"/>
                </a:lnTo>
                <a:lnTo>
                  <a:pt x="10095" y="35981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8"/>
                </a:lnTo>
                <a:lnTo>
                  <a:pt x="11808" y="12931"/>
                </a:lnTo>
                <a:lnTo>
                  <a:pt x="15455" y="9083"/>
                </a:lnTo>
                <a:lnTo>
                  <a:pt x="18807" y="7419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2497626" y="2937121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207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36"/>
                </a:lnTo>
                <a:lnTo>
                  <a:pt x="71045" y="10083"/>
                </a:lnTo>
                <a:lnTo>
                  <a:pt x="68784" y="6069"/>
                </a:lnTo>
                <a:lnTo>
                  <a:pt x="65735" y="2768"/>
                </a:lnTo>
                <a:lnTo>
                  <a:pt x="61455" y="557"/>
                </a:lnTo>
                <a:lnTo>
                  <a:pt x="58827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60" y="3924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27"/>
                </a:lnTo>
                <a:lnTo>
                  <a:pt x="33641" y="2692"/>
                </a:lnTo>
                <a:lnTo>
                  <a:pt x="30999" y="1181"/>
                </a:lnTo>
                <a:lnTo>
                  <a:pt x="27773" y="227"/>
                </a:lnTo>
                <a:lnTo>
                  <a:pt x="23929" y="0"/>
                </a:lnTo>
                <a:lnTo>
                  <a:pt x="21286" y="0"/>
                </a:lnTo>
                <a:lnTo>
                  <a:pt x="18682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2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7143"/>
                </a:lnTo>
                <a:lnTo>
                  <a:pt x="11418" y="14069"/>
                </a:lnTo>
                <a:lnTo>
                  <a:pt x="15800" y="10144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22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50"/>
                </a:lnTo>
                <a:lnTo>
                  <a:pt x="31751" y="21588"/>
                </a:lnTo>
                <a:lnTo>
                  <a:pt x="31751" y="51267"/>
                </a:lnTo>
                <a:lnTo>
                  <a:pt x="32068" y="52207"/>
                </a:lnTo>
                <a:lnTo>
                  <a:pt x="34645" y="52919"/>
                </a:lnTo>
                <a:lnTo>
                  <a:pt x="37781" y="52919"/>
                </a:lnTo>
                <a:lnTo>
                  <a:pt x="40704" y="51267"/>
                </a:lnTo>
                <a:lnTo>
                  <a:pt x="40704" y="17143"/>
                </a:lnTo>
                <a:lnTo>
                  <a:pt x="43192" y="14069"/>
                </a:lnTo>
                <a:lnTo>
                  <a:pt x="47562" y="10144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58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586070" y="2917753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6"/>
                </a:lnTo>
                <a:lnTo>
                  <a:pt x="10695" y="1852"/>
                </a:lnTo>
                <a:lnTo>
                  <a:pt x="7697" y="0"/>
                </a:lnTo>
                <a:lnTo>
                  <a:pt x="3455" y="0"/>
                </a:lnTo>
                <a:lnTo>
                  <a:pt x="407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4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2609154" y="2937172"/>
            <a:ext cx="38516" cy="53606"/>
          </a:xfrm>
          <a:custGeom>
            <a:avLst/>
            <a:gdLst/>
            <a:ahLst/>
            <a:cxnLst/>
            <a:rect l="l" t="t" r="r" b="b"/>
            <a:pathLst>
              <a:path w="38516" h="53606">
                <a:moveTo>
                  <a:pt x="9626" y="32828"/>
                </a:moveTo>
                <a:lnTo>
                  <a:pt x="9320" y="30059"/>
                </a:lnTo>
                <a:lnTo>
                  <a:pt x="9320" y="20623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3"/>
                </a:lnTo>
                <a:lnTo>
                  <a:pt x="18362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54" y="10413"/>
                </a:lnTo>
                <a:lnTo>
                  <a:pt x="35455" y="12992"/>
                </a:lnTo>
                <a:lnTo>
                  <a:pt x="38300" y="10908"/>
                </a:lnTo>
                <a:lnTo>
                  <a:pt x="38275" y="8304"/>
                </a:lnTo>
                <a:lnTo>
                  <a:pt x="37464" y="5551"/>
                </a:lnTo>
                <a:lnTo>
                  <a:pt x="34643" y="3214"/>
                </a:lnTo>
                <a:lnTo>
                  <a:pt x="31356" y="1576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78"/>
                </a:lnTo>
                <a:lnTo>
                  <a:pt x="8622" y="4319"/>
                </a:lnTo>
                <a:lnTo>
                  <a:pt x="4546" y="8710"/>
                </a:lnTo>
                <a:lnTo>
                  <a:pt x="2933" y="11555"/>
                </a:lnTo>
                <a:lnTo>
                  <a:pt x="1752" y="14997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23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25"/>
                </a:lnTo>
                <a:lnTo>
                  <a:pt x="29753" y="52376"/>
                </a:lnTo>
                <a:lnTo>
                  <a:pt x="32471" y="51332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11" y="39674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8" y="45528"/>
                </a:lnTo>
                <a:lnTo>
                  <a:pt x="22895" y="45845"/>
                </a:lnTo>
                <a:lnTo>
                  <a:pt x="18795" y="45467"/>
                </a:lnTo>
                <a:lnTo>
                  <a:pt x="15429" y="43915"/>
                </a:lnTo>
                <a:lnTo>
                  <a:pt x="12852" y="41136"/>
                </a:lnTo>
                <a:lnTo>
                  <a:pt x="10817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2656241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33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2712891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764727" y="2919542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2" y="0"/>
                </a:moveTo>
                <a:lnTo>
                  <a:pt x="1141" y="925"/>
                </a:lnTo>
                <a:lnTo>
                  <a:pt x="0" y="4014"/>
                </a:lnTo>
                <a:lnTo>
                  <a:pt x="0" y="68795"/>
                </a:lnTo>
                <a:lnTo>
                  <a:pt x="979" y="70078"/>
                </a:lnTo>
                <a:lnTo>
                  <a:pt x="3759" y="70535"/>
                </a:lnTo>
                <a:lnTo>
                  <a:pt x="6325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54" y="43510"/>
                </a:lnTo>
                <a:lnTo>
                  <a:pt x="25373" y="42976"/>
                </a:lnTo>
                <a:lnTo>
                  <a:pt x="24765" y="34784"/>
                </a:lnTo>
                <a:lnTo>
                  <a:pt x="20560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35">
                <a:moveTo>
                  <a:pt x="34276" y="39269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403" y="30049"/>
                </a:lnTo>
                <a:lnTo>
                  <a:pt x="42558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48" y="7542"/>
                </a:lnTo>
                <a:lnTo>
                  <a:pt x="35802" y="4471"/>
                </a:lnTo>
                <a:lnTo>
                  <a:pt x="31852" y="2197"/>
                </a:lnTo>
                <a:lnTo>
                  <a:pt x="28014" y="990"/>
                </a:lnTo>
                <a:lnTo>
                  <a:pt x="24472" y="317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75" y="8078"/>
                </a:lnTo>
                <a:lnTo>
                  <a:pt x="26175" y="8928"/>
                </a:lnTo>
                <a:lnTo>
                  <a:pt x="29325" y="10821"/>
                </a:lnTo>
                <a:lnTo>
                  <a:pt x="31713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5" y="34784"/>
                </a:lnTo>
                <a:lnTo>
                  <a:pt x="25373" y="42976"/>
                </a:lnTo>
                <a:lnTo>
                  <a:pt x="28512" y="41883"/>
                </a:lnTo>
                <a:lnTo>
                  <a:pt x="31636" y="40806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2821485" y="293712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4" y="9460"/>
                </a:lnTo>
                <a:lnTo>
                  <a:pt x="28448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86"/>
                </a:lnTo>
                <a:lnTo>
                  <a:pt x="20383" y="0"/>
                </a:lnTo>
                <a:lnTo>
                  <a:pt x="1727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3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2856793" y="2937121"/>
            <a:ext cx="48831" cy="53657"/>
          </a:xfrm>
          <a:custGeom>
            <a:avLst/>
            <a:gdLst/>
            <a:ahLst/>
            <a:cxnLst/>
            <a:rect l="l" t="t" r="r" b="b"/>
            <a:pathLst>
              <a:path w="48831" h="53657">
                <a:moveTo>
                  <a:pt x="9284" y="23915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11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6" y="34670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4"/>
                </a:lnTo>
                <a:lnTo>
                  <a:pt x="46217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1" y="30300"/>
                </a:lnTo>
                <a:lnTo>
                  <a:pt x="48831" y="22226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7" y="35114"/>
                </a:lnTo>
                <a:lnTo>
                  <a:pt x="1461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389" y="50672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1" h="53657">
                <a:moveTo>
                  <a:pt x="26960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27" y="42152"/>
                </a:lnTo>
                <a:lnTo>
                  <a:pt x="11341" y="38646"/>
                </a:lnTo>
                <a:lnTo>
                  <a:pt x="10019" y="34239"/>
                </a:lnTo>
                <a:lnTo>
                  <a:pt x="10389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6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916180" y="2914437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4" y="70991"/>
                </a:lnTo>
                <a:lnTo>
                  <a:pt x="10680" y="74268"/>
                </a:lnTo>
                <a:lnTo>
                  <a:pt x="10882" y="60817"/>
                </a:lnTo>
                <a:lnTo>
                  <a:pt x="9842" y="56375"/>
                </a:lnTo>
                <a:lnTo>
                  <a:pt x="9269" y="51612"/>
                </a:lnTo>
                <a:lnTo>
                  <a:pt x="9269" y="46836"/>
                </a:lnTo>
                <a:lnTo>
                  <a:pt x="9956" y="42329"/>
                </a:lnTo>
                <a:lnTo>
                  <a:pt x="11123" y="38073"/>
                </a:lnTo>
                <a:lnTo>
                  <a:pt x="13117" y="34531"/>
                </a:lnTo>
                <a:lnTo>
                  <a:pt x="16002" y="32014"/>
                </a:lnTo>
                <a:lnTo>
                  <a:pt x="19533" y="30377"/>
                </a:lnTo>
                <a:lnTo>
                  <a:pt x="24270" y="30377"/>
                </a:lnTo>
                <a:lnTo>
                  <a:pt x="28893" y="32752"/>
                </a:lnTo>
                <a:lnTo>
                  <a:pt x="33489" y="36611"/>
                </a:lnTo>
                <a:lnTo>
                  <a:pt x="35916" y="39610"/>
                </a:lnTo>
                <a:lnTo>
                  <a:pt x="35916" y="59143"/>
                </a:lnTo>
                <a:lnTo>
                  <a:pt x="33173" y="62405"/>
                </a:lnTo>
                <a:lnTo>
                  <a:pt x="29425" y="65811"/>
                </a:lnTo>
                <a:lnTo>
                  <a:pt x="25984" y="67881"/>
                </a:lnTo>
                <a:lnTo>
                  <a:pt x="22618" y="68691"/>
                </a:lnTo>
                <a:lnTo>
                  <a:pt x="19076" y="68691"/>
                </a:lnTo>
                <a:lnTo>
                  <a:pt x="15570" y="67042"/>
                </a:lnTo>
                <a:lnTo>
                  <a:pt x="12764" y="64475"/>
                </a:lnTo>
                <a:lnTo>
                  <a:pt x="13221" y="75653"/>
                </a:lnTo>
                <a:lnTo>
                  <a:pt x="16267" y="76352"/>
                </a:lnTo>
                <a:lnTo>
                  <a:pt x="23150" y="76352"/>
                </a:lnTo>
                <a:lnTo>
                  <a:pt x="26174" y="75563"/>
                </a:lnTo>
                <a:lnTo>
                  <a:pt x="28943" y="74015"/>
                </a:lnTo>
                <a:lnTo>
                  <a:pt x="31711" y="72453"/>
                </a:lnTo>
                <a:lnTo>
                  <a:pt x="34380" y="70279"/>
                </a:lnTo>
                <a:lnTo>
                  <a:pt x="36943" y="67499"/>
                </a:lnTo>
                <a:lnTo>
                  <a:pt x="37021" y="74498"/>
                </a:lnTo>
                <a:lnTo>
                  <a:pt x="39625" y="75603"/>
                </a:lnTo>
                <a:lnTo>
                  <a:pt x="42353" y="75603"/>
                </a:lnTo>
                <a:lnTo>
                  <a:pt x="44919" y="73950"/>
                </a:lnTo>
                <a:lnTo>
                  <a:pt x="44919" y="1687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805"/>
                </a:lnTo>
                <a:lnTo>
                  <a:pt x="26517" y="23303"/>
                </a:lnTo>
                <a:lnTo>
                  <a:pt x="23900" y="22679"/>
                </a:lnTo>
                <a:lnTo>
                  <a:pt x="17614" y="22679"/>
                </a:lnTo>
                <a:lnTo>
                  <a:pt x="14579" y="23327"/>
                </a:lnTo>
                <a:lnTo>
                  <a:pt x="11962" y="24598"/>
                </a:lnTo>
                <a:lnTo>
                  <a:pt x="9334" y="25894"/>
                </a:lnTo>
                <a:lnTo>
                  <a:pt x="7138" y="27722"/>
                </a:lnTo>
                <a:lnTo>
                  <a:pt x="3596" y="32496"/>
                </a:lnTo>
                <a:lnTo>
                  <a:pt x="2260" y="35394"/>
                </a:lnTo>
                <a:lnTo>
                  <a:pt x="1360" y="38771"/>
                </a:lnTo>
                <a:lnTo>
                  <a:pt x="445" y="42148"/>
                </a:lnTo>
                <a:lnTo>
                  <a:pt x="0" y="45935"/>
                </a:lnTo>
                <a:lnTo>
                  <a:pt x="0" y="53682"/>
                </a:lnTo>
                <a:lnTo>
                  <a:pt x="355" y="57059"/>
                </a:lnTo>
                <a:close/>
              </a:path>
              <a:path w="44919" h="76352">
                <a:moveTo>
                  <a:pt x="10882" y="60817"/>
                </a:moveTo>
                <a:lnTo>
                  <a:pt x="10680" y="74268"/>
                </a:lnTo>
                <a:lnTo>
                  <a:pt x="13221" y="75653"/>
                </a:lnTo>
                <a:lnTo>
                  <a:pt x="12764" y="64475"/>
                </a:lnTo>
                <a:lnTo>
                  <a:pt x="10882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2977423" y="293789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7" y="1663"/>
                </a:lnTo>
                <a:lnTo>
                  <a:pt x="33097" y="35802"/>
                </a:lnTo>
                <a:lnTo>
                  <a:pt x="30595" y="38873"/>
                </a:lnTo>
                <a:lnTo>
                  <a:pt x="28230" y="41210"/>
                </a:lnTo>
                <a:lnTo>
                  <a:pt x="23788" y="44399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0"/>
                </a:lnTo>
                <a:lnTo>
                  <a:pt x="10680" y="40158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6" y="735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9" y="52348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3"/>
                </a:lnTo>
                <a:lnTo>
                  <a:pt x="25717" y="50760"/>
                </a:lnTo>
                <a:lnTo>
                  <a:pt x="28421" y="49363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032697" y="2937172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30" y="32828"/>
                </a:moveTo>
                <a:lnTo>
                  <a:pt x="9324" y="30059"/>
                </a:lnTo>
                <a:lnTo>
                  <a:pt x="9324" y="20623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6" y="9193"/>
                </a:lnTo>
                <a:lnTo>
                  <a:pt x="18366" y="7545"/>
                </a:lnTo>
                <a:lnTo>
                  <a:pt x="24767" y="7545"/>
                </a:lnTo>
                <a:lnTo>
                  <a:pt x="28130" y="8445"/>
                </a:lnTo>
                <a:lnTo>
                  <a:pt x="32057" y="10413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9" y="8304"/>
                </a:lnTo>
                <a:lnTo>
                  <a:pt x="37465" y="5551"/>
                </a:lnTo>
                <a:lnTo>
                  <a:pt x="34635" y="3214"/>
                </a:lnTo>
                <a:lnTo>
                  <a:pt x="31358" y="1576"/>
                </a:lnTo>
                <a:lnTo>
                  <a:pt x="28778" y="722"/>
                </a:lnTo>
                <a:lnTo>
                  <a:pt x="25844" y="139"/>
                </a:lnTo>
                <a:lnTo>
                  <a:pt x="22783" y="0"/>
                </a:lnTo>
                <a:lnTo>
                  <a:pt x="19558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78"/>
                </a:lnTo>
                <a:lnTo>
                  <a:pt x="8625" y="4319"/>
                </a:lnTo>
                <a:lnTo>
                  <a:pt x="4546" y="8710"/>
                </a:lnTo>
                <a:lnTo>
                  <a:pt x="2933" y="11555"/>
                </a:lnTo>
                <a:lnTo>
                  <a:pt x="1752" y="14997"/>
                </a:lnTo>
                <a:lnTo>
                  <a:pt x="586" y="18467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23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6"/>
                </a:lnTo>
                <a:lnTo>
                  <a:pt x="23446" y="53606"/>
                </a:lnTo>
                <a:lnTo>
                  <a:pt x="26697" y="53125"/>
                </a:lnTo>
                <a:lnTo>
                  <a:pt x="29757" y="52376"/>
                </a:lnTo>
                <a:lnTo>
                  <a:pt x="32461" y="51332"/>
                </a:lnTo>
                <a:lnTo>
                  <a:pt x="35866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15" y="39674"/>
                </a:lnTo>
                <a:lnTo>
                  <a:pt x="33505" y="41946"/>
                </a:lnTo>
                <a:lnTo>
                  <a:pt x="29872" y="44221"/>
                </a:lnTo>
                <a:lnTo>
                  <a:pt x="26758" y="45528"/>
                </a:lnTo>
                <a:lnTo>
                  <a:pt x="22899" y="45845"/>
                </a:lnTo>
                <a:lnTo>
                  <a:pt x="18798" y="45467"/>
                </a:lnTo>
                <a:lnTo>
                  <a:pt x="15433" y="43915"/>
                </a:lnTo>
                <a:lnTo>
                  <a:pt x="12854" y="41136"/>
                </a:lnTo>
                <a:lnTo>
                  <a:pt x="10821" y="37565"/>
                </a:lnTo>
                <a:lnTo>
                  <a:pt x="9630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076588" y="292483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6"/>
                </a:lnTo>
                <a:lnTo>
                  <a:pt x="21843" y="58176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3" y="56639"/>
                </a:lnTo>
                <a:lnTo>
                  <a:pt x="10784" y="60436"/>
                </a:lnTo>
                <a:lnTo>
                  <a:pt x="13096" y="6315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116653" y="2937121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6" y="0"/>
                </a:lnTo>
                <a:lnTo>
                  <a:pt x="13435" y="392"/>
                </a:lnTo>
                <a:lnTo>
                  <a:pt x="8992" y="1993"/>
                </a:lnTo>
                <a:lnTo>
                  <a:pt x="5651" y="4370"/>
                </a:lnTo>
                <a:lnTo>
                  <a:pt x="3049" y="7225"/>
                </a:lnTo>
                <a:lnTo>
                  <a:pt x="1572" y="10731"/>
                </a:lnTo>
                <a:lnTo>
                  <a:pt x="1205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09" y="25210"/>
                </a:lnTo>
                <a:lnTo>
                  <a:pt x="8992" y="26935"/>
                </a:lnTo>
                <a:lnTo>
                  <a:pt x="11948" y="28411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3"/>
                </a:lnTo>
                <a:lnTo>
                  <a:pt x="25476" y="41187"/>
                </a:lnTo>
                <a:lnTo>
                  <a:pt x="22909" y="44578"/>
                </a:lnTo>
                <a:lnTo>
                  <a:pt x="19695" y="46012"/>
                </a:lnTo>
                <a:lnTo>
                  <a:pt x="17092" y="46493"/>
                </a:lnTo>
                <a:lnTo>
                  <a:pt x="13549" y="46493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86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74"/>
                </a:lnTo>
                <a:lnTo>
                  <a:pt x="12760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4"/>
                </a:lnTo>
                <a:lnTo>
                  <a:pt x="31988" y="5688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190816" y="2919545"/>
            <a:ext cx="76338" cy="70534"/>
          </a:xfrm>
          <a:custGeom>
            <a:avLst/>
            <a:gdLst/>
            <a:ahLst/>
            <a:cxnLst/>
            <a:rect l="l" t="t" r="r" b="b"/>
            <a:pathLst>
              <a:path w="76338" h="70534">
                <a:moveTo>
                  <a:pt x="9320" y="7642"/>
                </a:moveTo>
                <a:lnTo>
                  <a:pt x="33044" y="69062"/>
                </a:lnTo>
                <a:lnTo>
                  <a:pt x="34290" y="70114"/>
                </a:lnTo>
                <a:lnTo>
                  <a:pt x="36842" y="70534"/>
                </a:lnTo>
                <a:lnTo>
                  <a:pt x="39470" y="70445"/>
                </a:lnTo>
                <a:lnTo>
                  <a:pt x="42152" y="69062"/>
                </a:lnTo>
                <a:lnTo>
                  <a:pt x="66902" y="7642"/>
                </a:lnTo>
                <a:lnTo>
                  <a:pt x="67006" y="68795"/>
                </a:lnTo>
                <a:lnTo>
                  <a:pt x="67374" y="69771"/>
                </a:lnTo>
                <a:lnTo>
                  <a:pt x="70053" y="70485"/>
                </a:lnTo>
                <a:lnTo>
                  <a:pt x="73328" y="70485"/>
                </a:lnTo>
                <a:lnTo>
                  <a:pt x="76338" y="68795"/>
                </a:lnTo>
                <a:lnTo>
                  <a:pt x="76338" y="4226"/>
                </a:lnTo>
                <a:lnTo>
                  <a:pt x="75147" y="990"/>
                </a:lnTo>
                <a:lnTo>
                  <a:pt x="72313" y="0"/>
                </a:lnTo>
                <a:lnTo>
                  <a:pt x="66309" y="0"/>
                </a:lnTo>
                <a:lnTo>
                  <a:pt x="63183" y="494"/>
                </a:lnTo>
                <a:lnTo>
                  <a:pt x="60401" y="3086"/>
                </a:lnTo>
                <a:lnTo>
                  <a:pt x="59080" y="5853"/>
                </a:lnTo>
                <a:lnTo>
                  <a:pt x="38188" y="56527"/>
                </a:lnTo>
                <a:lnTo>
                  <a:pt x="37922" y="56527"/>
                </a:lnTo>
                <a:lnTo>
                  <a:pt x="17846" y="5688"/>
                </a:lnTo>
                <a:lnTo>
                  <a:pt x="17514" y="4709"/>
                </a:lnTo>
                <a:lnTo>
                  <a:pt x="15695" y="1828"/>
                </a:lnTo>
                <a:lnTo>
                  <a:pt x="12726" y="317"/>
                </a:lnTo>
                <a:lnTo>
                  <a:pt x="9640" y="0"/>
                </a:lnTo>
                <a:lnTo>
                  <a:pt x="3912" y="0"/>
                </a:lnTo>
                <a:lnTo>
                  <a:pt x="392" y="1624"/>
                </a:lnTo>
                <a:lnTo>
                  <a:pt x="0" y="4226"/>
                </a:lnTo>
                <a:lnTo>
                  <a:pt x="0" y="68795"/>
                </a:lnTo>
                <a:lnTo>
                  <a:pt x="914" y="70077"/>
                </a:lnTo>
                <a:lnTo>
                  <a:pt x="3683" y="70534"/>
                </a:lnTo>
                <a:lnTo>
                  <a:pt x="6275" y="70485"/>
                </a:lnTo>
                <a:lnTo>
                  <a:pt x="9320" y="68795"/>
                </a:lnTo>
                <a:lnTo>
                  <a:pt x="9320" y="7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280578" y="2918498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8" y="17539"/>
                </a:moveTo>
                <a:lnTo>
                  <a:pt x="11469" y="14936"/>
                </a:lnTo>
                <a:lnTo>
                  <a:pt x="13122" y="11520"/>
                </a:lnTo>
                <a:lnTo>
                  <a:pt x="16192" y="9079"/>
                </a:lnTo>
                <a:lnTo>
                  <a:pt x="19090" y="8025"/>
                </a:lnTo>
                <a:lnTo>
                  <a:pt x="22734" y="7772"/>
                </a:lnTo>
                <a:lnTo>
                  <a:pt x="26723" y="8025"/>
                </a:lnTo>
                <a:lnTo>
                  <a:pt x="30088" y="9079"/>
                </a:lnTo>
                <a:lnTo>
                  <a:pt x="32782" y="10299"/>
                </a:lnTo>
                <a:lnTo>
                  <a:pt x="35892" y="12002"/>
                </a:lnTo>
                <a:lnTo>
                  <a:pt x="38801" y="12103"/>
                </a:lnTo>
                <a:lnTo>
                  <a:pt x="39232" y="9396"/>
                </a:lnTo>
                <a:lnTo>
                  <a:pt x="39142" y="6628"/>
                </a:lnTo>
                <a:lnTo>
                  <a:pt x="37721" y="4039"/>
                </a:lnTo>
                <a:lnTo>
                  <a:pt x="34837" y="2462"/>
                </a:lnTo>
                <a:lnTo>
                  <a:pt x="32209" y="1512"/>
                </a:lnTo>
                <a:lnTo>
                  <a:pt x="29325" y="684"/>
                </a:lnTo>
                <a:lnTo>
                  <a:pt x="26175" y="140"/>
                </a:lnTo>
                <a:lnTo>
                  <a:pt x="23065" y="0"/>
                </a:lnTo>
                <a:lnTo>
                  <a:pt x="20030" y="0"/>
                </a:lnTo>
                <a:lnTo>
                  <a:pt x="17197" y="417"/>
                </a:lnTo>
                <a:lnTo>
                  <a:pt x="14569" y="1231"/>
                </a:lnTo>
                <a:lnTo>
                  <a:pt x="11951" y="2044"/>
                </a:lnTo>
                <a:lnTo>
                  <a:pt x="7787" y="4773"/>
                </a:lnTo>
                <a:lnTo>
                  <a:pt x="4406" y="8266"/>
                </a:lnTo>
                <a:lnTo>
                  <a:pt x="2275" y="12866"/>
                </a:lnTo>
                <a:lnTo>
                  <a:pt x="1742" y="15469"/>
                </a:lnTo>
                <a:lnTo>
                  <a:pt x="1742" y="21258"/>
                </a:lnTo>
                <a:lnTo>
                  <a:pt x="3125" y="25754"/>
                </a:lnTo>
                <a:lnTo>
                  <a:pt x="5245" y="29592"/>
                </a:lnTo>
                <a:lnTo>
                  <a:pt x="8219" y="32627"/>
                </a:lnTo>
                <a:lnTo>
                  <a:pt x="11775" y="35064"/>
                </a:lnTo>
                <a:lnTo>
                  <a:pt x="15595" y="37209"/>
                </a:lnTo>
                <a:lnTo>
                  <a:pt x="19573" y="39053"/>
                </a:lnTo>
                <a:lnTo>
                  <a:pt x="23421" y="40841"/>
                </a:lnTo>
                <a:lnTo>
                  <a:pt x="27000" y="42711"/>
                </a:lnTo>
                <a:lnTo>
                  <a:pt x="29973" y="44842"/>
                </a:lnTo>
                <a:lnTo>
                  <a:pt x="32068" y="47499"/>
                </a:lnTo>
                <a:lnTo>
                  <a:pt x="33426" y="50598"/>
                </a:lnTo>
                <a:lnTo>
                  <a:pt x="33426" y="54443"/>
                </a:lnTo>
                <a:lnTo>
                  <a:pt x="32451" y="57532"/>
                </a:lnTo>
                <a:lnTo>
                  <a:pt x="29657" y="61189"/>
                </a:lnTo>
                <a:lnTo>
                  <a:pt x="27000" y="62942"/>
                </a:lnTo>
                <a:lnTo>
                  <a:pt x="23638" y="64033"/>
                </a:lnTo>
                <a:lnTo>
                  <a:pt x="19749" y="64314"/>
                </a:lnTo>
                <a:lnTo>
                  <a:pt x="17071" y="64314"/>
                </a:lnTo>
                <a:lnTo>
                  <a:pt x="14720" y="63994"/>
                </a:lnTo>
                <a:lnTo>
                  <a:pt x="10631" y="62726"/>
                </a:lnTo>
                <a:lnTo>
                  <a:pt x="7430" y="61329"/>
                </a:lnTo>
                <a:lnTo>
                  <a:pt x="3888" y="59310"/>
                </a:lnTo>
                <a:lnTo>
                  <a:pt x="586" y="58939"/>
                </a:lnTo>
                <a:lnTo>
                  <a:pt x="0" y="61722"/>
                </a:lnTo>
                <a:lnTo>
                  <a:pt x="104" y="64529"/>
                </a:lnTo>
                <a:lnTo>
                  <a:pt x="1638" y="67284"/>
                </a:lnTo>
                <a:lnTo>
                  <a:pt x="4511" y="69048"/>
                </a:lnTo>
                <a:lnTo>
                  <a:pt x="7405" y="70229"/>
                </a:lnTo>
                <a:lnTo>
                  <a:pt x="10770" y="71297"/>
                </a:lnTo>
                <a:lnTo>
                  <a:pt x="14785" y="72086"/>
                </a:lnTo>
                <a:lnTo>
                  <a:pt x="19317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8" y="70930"/>
                </a:lnTo>
                <a:lnTo>
                  <a:pt x="31650" y="70027"/>
                </a:lnTo>
                <a:lnTo>
                  <a:pt x="36324" y="66892"/>
                </a:lnTo>
                <a:lnTo>
                  <a:pt x="40158" y="62928"/>
                </a:lnTo>
                <a:lnTo>
                  <a:pt x="41379" y="60336"/>
                </a:lnTo>
                <a:lnTo>
                  <a:pt x="42584" y="57773"/>
                </a:lnTo>
                <a:lnTo>
                  <a:pt x="43192" y="54850"/>
                </a:lnTo>
                <a:lnTo>
                  <a:pt x="43192" y="48769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8" y="39002"/>
                </a:lnTo>
                <a:lnTo>
                  <a:pt x="34963" y="36195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2" y="30212"/>
                </a:lnTo>
                <a:lnTo>
                  <a:pt x="19408" y="28411"/>
                </a:lnTo>
                <a:lnTo>
                  <a:pt x="16192" y="26327"/>
                </a:lnTo>
                <a:lnTo>
                  <a:pt x="13489" y="23990"/>
                </a:lnTo>
                <a:lnTo>
                  <a:pt x="11685" y="21172"/>
                </a:lnTo>
                <a:lnTo>
                  <a:pt x="11228" y="175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330655" y="2977596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46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30" y="10148"/>
                </a:lnTo>
                <a:lnTo>
                  <a:pt x="17475" y="749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386437" y="2918566"/>
            <a:ext cx="57138" cy="72172"/>
          </a:xfrm>
          <a:custGeom>
            <a:avLst/>
            <a:gdLst/>
            <a:ahLst/>
            <a:cxnLst/>
            <a:rect l="l" t="t" r="r" b="b"/>
            <a:pathLst>
              <a:path w="57138" h="72172">
                <a:moveTo>
                  <a:pt x="9093" y="62445"/>
                </a:moveTo>
                <a:lnTo>
                  <a:pt x="12042" y="65556"/>
                </a:lnTo>
                <a:lnTo>
                  <a:pt x="15648" y="67946"/>
                </a:lnTo>
                <a:lnTo>
                  <a:pt x="19914" y="69635"/>
                </a:lnTo>
                <a:lnTo>
                  <a:pt x="24180" y="71323"/>
                </a:lnTo>
                <a:lnTo>
                  <a:pt x="29033" y="72172"/>
                </a:lnTo>
                <a:lnTo>
                  <a:pt x="36234" y="72172"/>
                </a:lnTo>
                <a:lnTo>
                  <a:pt x="39831" y="71831"/>
                </a:lnTo>
                <a:lnTo>
                  <a:pt x="43422" y="71297"/>
                </a:lnTo>
                <a:lnTo>
                  <a:pt x="46979" y="70434"/>
                </a:lnTo>
                <a:lnTo>
                  <a:pt x="50356" y="69289"/>
                </a:lnTo>
                <a:lnTo>
                  <a:pt x="53380" y="68097"/>
                </a:lnTo>
                <a:lnTo>
                  <a:pt x="56159" y="66445"/>
                </a:lnTo>
                <a:lnTo>
                  <a:pt x="56973" y="63309"/>
                </a:lnTo>
                <a:lnTo>
                  <a:pt x="56973" y="36575"/>
                </a:lnTo>
                <a:lnTo>
                  <a:pt x="56274" y="33934"/>
                </a:lnTo>
                <a:lnTo>
                  <a:pt x="53672" y="32767"/>
                </a:lnTo>
                <a:lnTo>
                  <a:pt x="31370" y="32767"/>
                </a:lnTo>
                <a:lnTo>
                  <a:pt x="29822" y="33973"/>
                </a:lnTo>
                <a:lnTo>
                  <a:pt x="29516" y="36626"/>
                </a:lnTo>
                <a:lnTo>
                  <a:pt x="31370" y="40424"/>
                </a:lnTo>
                <a:lnTo>
                  <a:pt x="47638" y="40424"/>
                </a:lnTo>
                <a:lnTo>
                  <a:pt x="47638" y="60883"/>
                </a:lnTo>
                <a:lnTo>
                  <a:pt x="43649" y="62712"/>
                </a:lnTo>
                <a:lnTo>
                  <a:pt x="39207" y="63752"/>
                </a:lnTo>
                <a:lnTo>
                  <a:pt x="34837" y="64019"/>
                </a:lnTo>
                <a:lnTo>
                  <a:pt x="31179" y="64019"/>
                </a:lnTo>
                <a:lnTo>
                  <a:pt x="27828" y="63411"/>
                </a:lnTo>
                <a:lnTo>
                  <a:pt x="24767" y="62179"/>
                </a:lnTo>
                <a:lnTo>
                  <a:pt x="21718" y="60948"/>
                </a:lnTo>
                <a:lnTo>
                  <a:pt x="19090" y="59145"/>
                </a:lnTo>
                <a:lnTo>
                  <a:pt x="14669" y="54367"/>
                </a:lnTo>
                <a:lnTo>
                  <a:pt x="12942" y="51433"/>
                </a:lnTo>
                <a:lnTo>
                  <a:pt x="11700" y="47956"/>
                </a:lnTo>
                <a:lnTo>
                  <a:pt x="10439" y="44489"/>
                </a:lnTo>
                <a:lnTo>
                  <a:pt x="9817" y="40514"/>
                </a:lnTo>
                <a:lnTo>
                  <a:pt x="9817" y="32003"/>
                </a:lnTo>
                <a:lnTo>
                  <a:pt x="10389" y="28281"/>
                </a:lnTo>
                <a:lnTo>
                  <a:pt x="11534" y="24855"/>
                </a:lnTo>
                <a:lnTo>
                  <a:pt x="12675" y="21413"/>
                </a:lnTo>
                <a:lnTo>
                  <a:pt x="14314" y="18439"/>
                </a:lnTo>
                <a:lnTo>
                  <a:pt x="18582" y="13449"/>
                </a:lnTo>
                <a:lnTo>
                  <a:pt x="21186" y="11494"/>
                </a:lnTo>
                <a:lnTo>
                  <a:pt x="24257" y="10097"/>
                </a:lnTo>
                <a:lnTo>
                  <a:pt x="27331" y="8672"/>
                </a:lnTo>
                <a:lnTo>
                  <a:pt x="30812" y="7974"/>
                </a:lnTo>
                <a:lnTo>
                  <a:pt x="37936" y="7974"/>
                </a:lnTo>
                <a:lnTo>
                  <a:pt x="40745" y="8319"/>
                </a:lnTo>
                <a:lnTo>
                  <a:pt x="43117" y="9004"/>
                </a:lnTo>
                <a:lnTo>
                  <a:pt x="47513" y="10450"/>
                </a:lnTo>
                <a:lnTo>
                  <a:pt x="50914" y="12114"/>
                </a:lnTo>
                <a:lnTo>
                  <a:pt x="54295" y="14249"/>
                </a:lnTo>
                <a:lnTo>
                  <a:pt x="56847" y="13298"/>
                </a:lnTo>
                <a:lnTo>
                  <a:pt x="57138" y="10527"/>
                </a:lnTo>
                <a:lnTo>
                  <a:pt x="57138" y="9359"/>
                </a:lnTo>
                <a:lnTo>
                  <a:pt x="55893" y="6235"/>
                </a:lnTo>
                <a:lnTo>
                  <a:pt x="53315" y="4420"/>
                </a:lnTo>
                <a:lnTo>
                  <a:pt x="50521" y="2984"/>
                </a:lnTo>
                <a:lnTo>
                  <a:pt x="46875" y="1728"/>
                </a:lnTo>
                <a:lnTo>
                  <a:pt x="42433" y="709"/>
                </a:lnTo>
                <a:lnTo>
                  <a:pt x="37569" y="0"/>
                </a:lnTo>
                <a:lnTo>
                  <a:pt x="29682" y="0"/>
                </a:lnTo>
                <a:lnTo>
                  <a:pt x="24930" y="875"/>
                </a:lnTo>
                <a:lnTo>
                  <a:pt x="20652" y="2627"/>
                </a:lnTo>
                <a:lnTo>
                  <a:pt x="16358" y="4381"/>
                </a:lnTo>
                <a:lnTo>
                  <a:pt x="12689" y="6857"/>
                </a:lnTo>
                <a:lnTo>
                  <a:pt x="9640" y="10032"/>
                </a:lnTo>
                <a:lnTo>
                  <a:pt x="6581" y="13219"/>
                </a:lnTo>
                <a:lnTo>
                  <a:pt x="4204" y="17082"/>
                </a:lnTo>
                <a:lnTo>
                  <a:pt x="2527" y="21589"/>
                </a:lnTo>
                <a:lnTo>
                  <a:pt x="838" y="26125"/>
                </a:lnTo>
                <a:lnTo>
                  <a:pt x="0" y="31165"/>
                </a:lnTo>
                <a:lnTo>
                  <a:pt x="0" y="42073"/>
                </a:lnTo>
                <a:lnTo>
                  <a:pt x="777" y="46926"/>
                </a:lnTo>
                <a:lnTo>
                  <a:pt x="2340" y="51271"/>
                </a:lnTo>
                <a:lnTo>
                  <a:pt x="3887" y="55613"/>
                </a:lnTo>
                <a:lnTo>
                  <a:pt x="6149" y="59345"/>
                </a:lnTo>
                <a:lnTo>
                  <a:pt x="9093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461313" y="2919545"/>
            <a:ext cx="46838" cy="70538"/>
          </a:xfrm>
          <a:custGeom>
            <a:avLst/>
            <a:gdLst/>
            <a:ahLst/>
            <a:cxnLst/>
            <a:rect l="l" t="t" r="r" b="b"/>
            <a:pathLst>
              <a:path w="46838" h="70538">
                <a:moveTo>
                  <a:pt x="45633" y="64836"/>
                </a:moveTo>
                <a:lnTo>
                  <a:pt x="39347" y="49367"/>
                </a:lnTo>
                <a:lnTo>
                  <a:pt x="38620" y="47599"/>
                </a:lnTo>
                <a:lnTo>
                  <a:pt x="37172" y="44603"/>
                </a:lnTo>
                <a:lnTo>
                  <a:pt x="34876" y="40857"/>
                </a:lnTo>
                <a:lnTo>
                  <a:pt x="32233" y="38063"/>
                </a:lnTo>
                <a:lnTo>
                  <a:pt x="31154" y="35410"/>
                </a:lnTo>
                <a:lnTo>
                  <a:pt x="31943" y="24196"/>
                </a:lnTo>
                <a:lnTo>
                  <a:pt x="29314" y="27965"/>
                </a:lnTo>
                <a:lnTo>
                  <a:pt x="26621" y="29858"/>
                </a:lnTo>
                <a:lnTo>
                  <a:pt x="23040" y="31054"/>
                </a:lnTo>
                <a:lnTo>
                  <a:pt x="18453" y="31356"/>
                </a:lnTo>
                <a:lnTo>
                  <a:pt x="9334" y="31356"/>
                </a:lnTo>
                <a:lnTo>
                  <a:pt x="9334" y="7697"/>
                </a:lnTo>
                <a:lnTo>
                  <a:pt x="18402" y="0"/>
                </a:lnTo>
                <a:lnTo>
                  <a:pt x="3481" y="0"/>
                </a:lnTo>
                <a:lnTo>
                  <a:pt x="1118" y="828"/>
                </a:lnTo>
                <a:lnTo>
                  <a:pt x="0" y="3798"/>
                </a:lnTo>
                <a:lnTo>
                  <a:pt x="0" y="68795"/>
                </a:lnTo>
                <a:lnTo>
                  <a:pt x="979" y="70067"/>
                </a:lnTo>
                <a:lnTo>
                  <a:pt x="3771" y="70538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38887"/>
                </a:lnTo>
                <a:lnTo>
                  <a:pt x="17719" y="38887"/>
                </a:lnTo>
                <a:lnTo>
                  <a:pt x="21059" y="39841"/>
                </a:lnTo>
                <a:lnTo>
                  <a:pt x="23903" y="41379"/>
                </a:lnTo>
                <a:lnTo>
                  <a:pt x="27104" y="45011"/>
                </a:lnTo>
                <a:lnTo>
                  <a:pt x="28742" y="48146"/>
                </a:lnTo>
                <a:lnTo>
                  <a:pt x="30279" y="51753"/>
                </a:lnTo>
                <a:lnTo>
                  <a:pt x="36741" y="68313"/>
                </a:lnTo>
                <a:lnTo>
                  <a:pt x="38102" y="70067"/>
                </a:lnTo>
                <a:lnTo>
                  <a:pt x="40895" y="70538"/>
                </a:lnTo>
                <a:lnTo>
                  <a:pt x="43789" y="70498"/>
                </a:lnTo>
                <a:lnTo>
                  <a:pt x="46838" y="68795"/>
                </a:lnTo>
                <a:lnTo>
                  <a:pt x="46622" y="67579"/>
                </a:lnTo>
                <a:lnTo>
                  <a:pt x="45633" y="64836"/>
                </a:lnTo>
                <a:close/>
              </a:path>
              <a:path w="46838" h="70538">
                <a:moveTo>
                  <a:pt x="25059" y="317"/>
                </a:moveTo>
                <a:lnTo>
                  <a:pt x="21643" y="39"/>
                </a:lnTo>
                <a:lnTo>
                  <a:pt x="18402" y="0"/>
                </a:lnTo>
                <a:lnTo>
                  <a:pt x="9334" y="7697"/>
                </a:lnTo>
                <a:lnTo>
                  <a:pt x="19051" y="7697"/>
                </a:lnTo>
                <a:lnTo>
                  <a:pt x="21678" y="7862"/>
                </a:lnTo>
                <a:lnTo>
                  <a:pt x="24753" y="8409"/>
                </a:lnTo>
                <a:lnTo>
                  <a:pt x="27636" y="9234"/>
                </a:lnTo>
                <a:lnTo>
                  <a:pt x="30938" y="12499"/>
                </a:lnTo>
                <a:lnTo>
                  <a:pt x="32781" y="16725"/>
                </a:lnTo>
                <a:lnTo>
                  <a:pt x="32781" y="21172"/>
                </a:lnTo>
                <a:lnTo>
                  <a:pt x="31943" y="24196"/>
                </a:lnTo>
                <a:lnTo>
                  <a:pt x="31154" y="35410"/>
                </a:lnTo>
                <a:lnTo>
                  <a:pt x="34686" y="33477"/>
                </a:lnTo>
                <a:lnTo>
                  <a:pt x="37771" y="31179"/>
                </a:lnTo>
                <a:lnTo>
                  <a:pt x="40157" y="28321"/>
                </a:lnTo>
                <a:lnTo>
                  <a:pt x="41709" y="24818"/>
                </a:lnTo>
                <a:lnTo>
                  <a:pt x="42659" y="20840"/>
                </a:lnTo>
                <a:lnTo>
                  <a:pt x="42659" y="16066"/>
                </a:lnTo>
                <a:lnTo>
                  <a:pt x="41593" y="11851"/>
                </a:lnTo>
                <a:lnTo>
                  <a:pt x="39829" y="8064"/>
                </a:lnTo>
                <a:lnTo>
                  <a:pt x="37007" y="4942"/>
                </a:lnTo>
                <a:lnTo>
                  <a:pt x="33187" y="2656"/>
                </a:lnTo>
                <a:lnTo>
                  <a:pt x="28701" y="888"/>
                </a:lnTo>
                <a:lnTo>
                  <a:pt x="25999" y="431"/>
                </a:lnTo>
                <a:lnTo>
                  <a:pt x="25059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522286" y="2919542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3" y="0"/>
                </a:moveTo>
                <a:lnTo>
                  <a:pt x="1130" y="925"/>
                </a:lnTo>
                <a:lnTo>
                  <a:pt x="0" y="4014"/>
                </a:lnTo>
                <a:lnTo>
                  <a:pt x="0" y="68795"/>
                </a:lnTo>
                <a:lnTo>
                  <a:pt x="975" y="70078"/>
                </a:lnTo>
                <a:lnTo>
                  <a:pt x="3759" y="70535"/>
                </a:lnTo>
                <a:lnTo>
                  <a:pt x="6322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39" y="43510"/>
                </a:lnTo>
                <a:lnTo>
                  <a:pt x="25373" y="42976"/>
                </a:lnTo>
                <a:lnTo>
                  <a:pt x="24764" y="34784"/>
                </a:lnTo>
                <a:lnTo>
                  <a:pt x="20560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5">
                <a:moveTo>
                  <a:pt x="34276" y="39269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389" y="30049"/>
                </a:lnTo>
                <a:lnTo>
                  <a:pt x="42556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48" y="7542"/>
                </a:lnTo>
                <a:lnTo>
                  <a:pt x="35798" y="4471"/>
                </a:lnTo>
                <a:lnTo>
                  <a:pt x="31849" y="2197"/>
                </a:lnTo>
                <a:lnTo>
                  <a:pt x="28014" y="990"/>
                </a:lnTo>
                <a:lnTo>
                  <a:pt x="24472" y="317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78"/>
                </a:lnTo>
                <a:lnTo>
                  <a:pt x="26172" y="8928"/>
                </a:lnTo>
                <a:lnTo>
                  <a:pt x="29321" y="10821"/>
                </a:lnTo>
                <a:lnTo>
                  <a:pt x="31713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1" y="27151"/>
                </a:lnTo>
                <a:lnTo>
                  <a:pt x="30718" y="30492"/>
                </a:lnTo>
                <a:lnTo>
                  <a:pt x="28191" y="33059"/>
                </a:lnTo>
                <a:lnTo>
                  <a:pt x="24764" y="34784"/>
                </a:lnTo>
                <a:lnTo>
                  <a:pt x="25373" y="42976"/>
                </a:lnTo>
                <a:lnTo>
                  <a:pt x="28512" y="41883"/>
                </a:lnTo>
                <a:lnTo>
                  <a:pt x="31633" y="40806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573233" y="2977596"/>
            <a:ext cx="17628" cy="27863"/>
          </a:xfrm>
          <a:custGeom>
            <a:avLst/>
            <a:gdLst/>
            <a:ahLst/>
            <a:cxnLst/>
            <a:rect l="l" t="t" r="r" b="b"/>
            <a:pathLst>
              <a:path w="17628" h="27863">
                <a:moveTo>
                  <a:pt x="17628" y="4395"/>
                </a:moveTo>
                <a:lnTo>
                  <a:pt x="17628" y="3416"/>
                </a:lnTo>
                <a:lnTo>
                  <a:pt x="15991" y="471"/>
                </a:lnTo>
                <a:lnTo>
                  <a:pt x="13374" y="0"/>
                </a:lnTo>
                <a:lnTo>
                  <a:pt x="10745" y="50"/>
                </a:lnTo>
                <a:lnTo>
                  <a:pt x="7711" y="1487"/>
                </a:lnTo>
                <a:lnTo>
                  <a:pt x="7214" y="4395"/>
                </a:lnTo>
                <a:lnTo>
                  <a:pt x="7214" y="11339"/>
                </a:lnTo>
                <a:lnTo>
                  <a:pt x="0" y="26262"/>
                </a:lnTo>
                <a:lnTo>
                  <a:pt x="1410" y="27863"/>
                </a:lnTo>
                <a:lnTo>
                  <a:pt x="4255" y="27812"/>
                </a:lnTo>
                <a:lnTo>
                  <a:pt x="6936" y="26366"/>
                </a:lnTo>
                <a:lnTo>
                  <a:pt x="14378" y="15203"/>
                </a:lnTo>
                <a:lnTo>
                  <a:pt x="15509" y="13435"/>
                </a:lnTo>
                <a:lnTo>
                  <a:pt x="16930" y="10148"/>
                </a:lnTo>
                <a:lnTo>
                  <a:pt x="17463" y="7491"/>
                </a:lnTo>
                <a:lnTo>
                  <a:pt x="17628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633411" y="2919549"/>
            <a:ext cx="36892" cy="70524"/>
          </a:xfrm>
          <a:custGeom>
            <a:avLst/>
            <a:gdLst/>
            <a:ahLst/>
            <a:cxnLst/>
            <a:rect l="l" t="t" r="r" b="b"/>
            <a:pathLst>
              <a:path w="36892" h="70524">
                <a:moveTo>
                  <a:pt x="9334" y="7913"/>
                </a:moveTo>
                <a:lnTo>
                  <a:pt x="35049" y="7913"/>
                </a:lnTo>
                <a:lnTo>
                  <a:pt x="36587" y="6706"/>
                </a:lnTo>
                <a:lnTo>
                  <a:pt x="36892" y="4003"/>
                </a:lnTo>
                <a:lnTo>
                  <a:pt x="36852" y="2707"/>
                </a:lnTo>
                <a:lnTo>
                  <a:pt x="35049" y="0"/>
                </a:lnTo>
                <a:lnTo>
                  <a:pt x="3467" y="0"/>
                </a:lnTo>
                <a:lnTo>
                  <a:pt x="1104" y="828"/>
                </a:lnTo>
                <a:lnTo>
                  <a:pt x="0" y="3787"/>
                </a:lnTo>
                <a:lnTo>
                  <a:pt x="0" y="68795"/>
                </a:lnTo>
                <a:lnTo>
                  <a:pt x="975" y="70067"/>
                </a:lnTo>
                <a:lnTo>
                  <a:pt x="3798" y="70524"/>
                </a:lnTo>
                <a:lnTo>
                  <a:pt x="6361" y="70473"/>
                </a:lnTo>
                <a:lnTo>
                  <a:pt x="9334" y="68795"/>
                </a:lnTo>
                <a:lnTo>
                  <a:pt x="9334" y="39549"/>
                </a:lnTo>
                <a:lnTo>
                  <a:pt x="33642" y="39549"/>
                </a:lnTo>
                <a:lnTo>
                  <a:pt x="35304" y="37896"/>
                </a:lnTo>
                <a:lnTo>
                  <a:pt x="35481" y="34888"/>
                </a:lnTo>
                <a:lnTo>
                  <a:pt x="33642" y="31788"/>
                </a:lnTo>
                <a:lnTo>
                  <a:pt x="9334" y="31788"/>
                </a:lnTo>
                <a:lnTo>
                  <a:pt x="9334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684837" y="2919545"/>
            <a:ext cx="46824" cy="70538"/>
          </a:xfrm>
          <a:custGeom>
            <a:avLst/>
            <a:gdLst/>
            <a:ahLst/>
            <a:cxnLst/>
            <a:rect l="l" t="t" r="r" b="b"/>
            <a:pathLst>
              <a:path w="46824" h="70538">
                <a:moveTo>
                  <a:pt x="45629" y="64836"/>
                </a:moveTo>
                <a:lnTo>
                  <a:pt x="39344" y="49367"/>
                </a:lnTo>
                <a:lnTo>
                  <a:pt x="38620" y="47599"/>
                </a:lnTo>
                <a:lnTo>
                  <a:pt x="37172" y="44603"/>
                </a:lnTo>
                <a:lnTo>
                  <a:pt x="34858" y="40857"/>
                </a:lnTo>
                <a:lnTo>
                  <a:pt x="32231" y="38063"/>
                </a:lnTo>
                <a:lnTo>
                  <a:pt x="31150" y="35410"/>
                </a:lnTo>
                <a:lnTo>
                  <a:pt x="31939" y="24196"/>
                </a:lnTo>
                <a:lnTo>
                  <a:pt x="29311" y="27965"/>
                </a:lnTo>
                <a:lnTo>
                  <a:pt x="26617" y="29858"/>
                </a:lnTo>
                <a:lnTo>
                  <a:pt x="23036" y="31054"/>
                </a:lnTo>
                <a:lnTo>
                  <a:pt x="18453" y="31356"/>
                </a:lnTo>
                <a:lnTo>
                  <a:pt x="9334" y="31356"/>
                </a:lnTo>
                <a:lnTo>
                  <a:pt x="9334" y="7697"/>
                </a:lnTo>
                <a:lnTo>
                  <a:pt x="18399" y="0"/>
                </a:lnTo>
                <a:lnTo>
                  <a:pt x="3477" y="0"/>
                </a:lnTo>
                <a:lnTo>
                  <a:pt x="1116" y="828"/>
                </a:lnTo>
                <a:lnTo>
                  <a:pt x="0" y="3798"/>
                </a:lnTo>
                <a:lnTo>
                  <a:pt x="0" y="68795"/>
                </a:lnTo>
                <a:lnTo>
                  <a:pt x="975" y="70067"/>
                </a:lnTo>
                <a:lnTo>
                  <a:pt x="3769" y="70538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38887"/>
                </a:lnTo>
                <a:lnTo>
                  <a:pt x="17701" y="38887"/>
                </a:lnTo>
                <a:lnTo>
                  <a:pt x="21056" y="39841"/>
                </a:lnTo>
                <a:lnTo>
                  <a:pt x="23900" y="41379"/>
                </a:lnTo>
                <a:lnTo>
                  <a:pt x="27100" y="45011"/>
                </a:lnTo>
                <a:lnTo>
                  <a:pt x="28738" y="48146"/>
                </a:lnTo>
                <a:lnTo>
                  <a:pt x="30275" y="51753"/>
                </a:lnTo>
                <a:lnTo>
                  <a:pt x="36741" y="68313"/>
                </a:lnTo>
                <a:lnTo>
                  <a:pt x="38098" y="70067"/>
                </a:lnTo>
                <a:lnTo>
                  <a:pt x="40892" y="70538"/>
                </a:lnTo>
                <a:lnTo>
                  <a:pt x="43790" y="70498"/>
                </a:lnTo>
                <a:lnTo>
                  <a:pt x="46824" y="68795"/>
                </a:lnTo>
                <a:lnTo>
                  <a:pt x="46609" y="67579"/>
                </a:lnTo>
                <a:lnTo>
                  <a:pt x="45629" y="64836"/>
                </a:lnTo>
                <a:close/>
              </a:path>
              <a:path w="46824" h="70538">
                <a:moveTo>
                  <a:pt x="25055" y="317"/>
                </a:moveTo>
                <a:lnTo>
                  <a:pt x="21639" y="39"/>
                </a:lnTo>
                <a:lnTo>
                  <a:pt x="18399" y="0"/>
                </a:lnTo>
                <a:lnTo>
                  <a:pt x="9334" y="7697"/>
                </a:lnTo>
                <a:lnTo>
                  <a:pt x="19047" y="7697"/>
                </a:lnTo>
                <a:lnTo>
                  <a:pt x="21678" y="7862"/>
                </a:lnTo>
                <a:lnTo>
                  <a:pt x="24749" y="8409"/>
                </a:lnTo>
                <a:lnTo>
                  <a:pt x="27633" y="9234"/>
                </a:lnTo>
                <a:lnTo>
                  <a:pt x="30934" y="12499"/>
                </a:lnTo>
                <a:lnTo>
                  <a:pt x="32777" y="16725"/>
                </a:lnTo>
                <a:lnTo>
                  <a:pt x="32777" y="21172"/>
                </a:lnTo>
                <a:lnTo>
                  <a:pt x="31939" y="24196"/>
                </a:lnTo>
                <a:lnTo>
                  <a:pt x="31150" y="35410"/>
                </a:lnTo>
                <a:lnTo>
                  <a:pt x="34671" y="33477"/>
                </a:lnTo>
                <a:lnTo>
                  <a:pt x="37767" y="31179"/>
                </a:lnTo>
                <a:lnTo>
                  <a:pt x="40157" y="28321"/>
                </a:lnTo>
                <a:lnTo>
                  <a:pt x="41705" y="24818"/>
                </a:lnTo>
                <a:lnTo>
                  <a:pt x="42659" y="20840"/>
                </a:lnTo>
                <a:lnTo>
                  <a:pt x="42659" y="16066"/>
                </a:lnTo>
                <a:lnTo>
                  <a:pt x="41591" y="11851"/>
                </a:lnTo>
                <a:lnTo>
                  <a:pt x="39827" y="8064"/>
                </a:lnTo>
                <a:lnTo>
                  <a:pt x="37007" y="4942"/>
                </a:lnTo>
                <a:lnTo>
                  <a:pt x="33185" y="2656"/>
                </a:lnTo>
                <a:lnTo>
                  <a:pt x="28703" y="888"/>
                </a:lnTo>
                <a:lnTo>
                  <a:pt x="25995" y="431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745804" y="2919542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1" y="0"/>
                </a:moveTo>
                <a:lnTo>
                  <a:pt x="1140" y="925"/>
                </a:lnTo>
                <a:lnTo>
                  <a:pt x="0" y="4014"/>
                </a:lnTo>
                <a:lnTo>
                  <a:pt x="0" y="68795"/>
                </a:lnTo>
                <a:lnTo>
                  <a:pt x="975" y="70078"/>
                </a:lnTo>
                <a:lnTo>
                  <a:pt x="3757" y="70535"/>
                </a:lnTo>
                <a:lnTo>
                  <a:pt x="6324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53" y="43510"/>
                </a:lnTo>
                <a:lnTo>
                  <a:pt x="25372" y="42976"/>
                </a:lnTo>
                <a:lnTo>
                  <a:pt x="24763" y="34784"/>
                </a:lnTo>
                <a:lnTo>
                  <a:pt x="20558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27" h="70535">
                <a:moveTo>
                  <a:pt x="34274" y="39269"/>
                </a:moveTo>
                <a:lnTo>
                  <a:pt x="36435" y="37274"/>
                </a:lnTo>
                <a:lnTo>
                  <a:pt x="40233" y="32879"/>
                </a:lnTo>
                <a:lnTo>
                  <a:pt x="41399" y="30049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5"/>
                </a:lnTo>
                <a:lnTo>
                  <a:pt x="41273" y="11123"/>
                </a:lnTo>
                <a:lnTo>
                  <a:pt x="38846" y="7542"/>
                </a:lnTo>
                <a:lnTo>
                  <a:pt x="35801" y="4471"/>
                </a:lnTo>
                <a:lnTo>
                  <a:pt x="31849" y="2197"/>
                </a:lnTo>
                <a:lnTo>
                  <a:pt x="28014" y="990"/>
                </a:lnTo>
                <a:lnTo>
                  <a:pt x="24472" y="317"/>
                </a:lnTo>
                <a:lnTo>
                  <a:pt x="21689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70" y="8078"/>
                </a:lnTo>
                <a:lnTo>
                  <a:pt x="26174" y="8928"/>
                </a:lnTo>
                <a:lnTo>
                  <a:pt x="29321" y="10821"/>
                </a:lnTo>
                <a:lnTo>
                  <a:pt x="31711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4" y="27151"/>
                </a:lnTo>
                <a:lnTo>
                  <a:pt x="30722" y="30492"/>
                </a:lnTo>
                <a:lnTo>
                  <a:pt x="28191" y="33059"/>
                </a:lnTo>
                <a:lnTo>
                  <a:pt x="24763" y="34784"/>
                </a:lnTo>
                <a:lnTo>
                  <a:pt x="25372" y="42976"/>
                </a:lnTo>
                <a:lnTo>
                  <a:pt x="28511" y="41883"/>
                </a:lnTo>
                <a:lnTo>
                  <a:pt x="31636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796743" y="2977596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45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30" y="10148"/>
                </a:lnTo>
                <a:lnTo>
                  <a:pt x="17473" y="749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856927" y="2919542"/>
            <a:ext cx="43129" cy="70535"/>
          </a:xfrm>
          <a:custGeom>
            <a:avLst/>
            <a:gdLst/>
            <a:ahLst/>
            <a:cxnLst/>
            <a:rect l="l" t="t" r="r" b="b"/>
            <a:pathLst>
              <a:path w="43129" h="70535">
                <a:moveTo>
                  <a:pt x="3682" y="0"/>
                </a:moveTo>
                <a:lnTo>
                  <a:pt x="1141" y="925"/>
                </a:lnTo>
                <a:lnTo>
                  <a:pt x="0" y="4014"/>
                </a:lnTo>
                <a:lnTo>
                  <a:pt x="0" y="68795"/>
                </a:lnTo>
                <a:lnTo>
                  <a:pt x="980" y="70078"/>
                </a:lnTo>
                <a:lnTo>
                  <a:pt x="3759" y="70535"/>
                </a:lnTo>
                <a:lnTo>
                  <a:pt x="6325" y="70485"/>
                </a:lnTo>
                <a:lnTo>
                  <a:pt x="9335" y="68795"/>
                </a:lnTo>
                <a:lnTo>
                  <a:pt x="9335" y="43510"/>
                </a:lnTo>
                <a:lnTo>
                  <a:pt x="21654" y="43510"/>
                </a:lnTo>
                <a:lnTo>
                  <a:pt x="25373" y="42976"/>
                </a:lnTo>
                <a:lnTo>
                  <a:pt x="24764" y="34784"/>
                </a:lnTo>
                <a:lnTo>
                  <a:pt x="20560" y="35863"/>
                </a:lnTo>
                <a:lnTo>
                  <a:pt x="9335" y="35863"/>
                </a:lnTo>
                <a:lnTo>
                  <a:pt x="9335" y="7707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29" h="70535">
                <a:moveTo>
                  <a:pt x="34276" y="39269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400" y="30049"/>
                </a:lnTo>
                <a:lnTo>
                  <a:pt x="42556" y="27241"/>
                </a:lnTo>
                <a:lnTo>
                  <a:pt x="43129" y="24080"/>
                </a:lnTo>
                <a:lnTo>
                  <a:pt x="43129" y="17920"/>
                </a:lnTo>
                <a:lnTo>
                  <a:pt x="42760" y="15505"/>
                </a:lnTo>
                <a:lnTo>
                  <a:pt x="41275" y="11123"/>
                </a:lnTo>
                <a:lnTo>
                  <a:pt x="38848" y="7542"/>
                </a:lnTo>
                <a:lnTo>
                  <a:pt x="35802" y="4471"/>
                </a:lnTo>
                <a:lnTo>
                  <a:pt x="31852" y="2197"/>
                </a:lnTo>
                <a:lnTo>
                  <a:pt x="28016" y="990"/>
                </a:lnTo>
                <a:lnTo>
                  <a:pt x="24472" y="317"/>
                </a:lnTo>
                <a:lnTo>
                  <a:pt x="21690" y="64"/>
                </a:lnTo>
                <a:lnTo>
                  <a:pt x="18721" y="0"/>
                </a:lnTo>
                <a:lnTo>
                  <a:pt x="9335" y="7707"/>
                </a:lnTo>
                <a:lnTo>
                  <a:pt x="19545" y="7707"/>
                </a:lnTo>
                <a:lnTo>
                  <a:pt x="22871" y="8078"/>
                </a:lnTo>
                <a:lnTo>
                  <a:pt x="26175" y="8928"/>
                </a:lnTo>
                <a:lnTo>
                  <a:pt x="29326" y="10821"/>
                </a:lnTo>
                <a:lnTo>
                  <a:pt x="31713" y="14159"/>
                </a:lnTo>
                <a:lnTo>
                  <a:pt x="33310" y="18464"/>
                </a:lnTo>
                <a:lnTo>
                  <a:pt x="33310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4" y="34784"/>
                </a:lnTo>
                <a:lnTo>
                  <a:pt x="25373" y="42976"/>
                </a:lnTo>
                <a:lnTo>
                  <a:pt x="28512" y="41883"/>
                </a:lnTo>
                <a:lnTo>
                  <a:pt x="31636" y="40806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907389" y="2919208"/>
            <a:ext cx="58888" cy="70865"/>
          </a:xfrm>
          <a:custGeom>
            <a:avLst/>
            <a:gdLst/>
            <a:ahLst/>
            <a:cxnLst/>
            <a:rect l="l" t="t" r="r" b="b"/>
            <a:pathLst>
              <a:path w="58888" h="70865">
                <a:moveTo>
                  <a:pt x="316" y="3632"/>
                </a:moveTo>
                <a:lnTo>
                  <a:pt x="23266" y="68856"/>
                </a:lnTo>
                <a:lnTo>
                  <a:pt x="24357" y="70253"/>
                </a:lnTo>
                <a:lnTo>
                  <a:pt x="26988" y="70815"/>
                </a:lnTo>
                <a:lnTo>
                  <a:pt x="29681" y="70865"/>
                </a:lnTo>
                <a:lnTo>
                  <a:pt x="33008" y="70736"/>
                </a:lnTo>
                <a:lnTo>
                  <a:pt x="35700" y="68921"/>
                </a:lnTo>
                <a:lnTo>
                  <a:pt x="58596" y="3693"/>
                </a:lnTo>
                <a:lnTo>
                  <a:pt x="58888" y="2908"/>
                </a:lnTo>
                <a:lnTo>
                  <a:pt x="57517" y="139"/>
                </a:lnTo>
                <a:lnTo>
                  <a:pt x="54852" y="0"/>
                </a:lnTo>
                <a:lnTo>
                  <a:pt x="52246" y="86"/>
                </a:lnTo>
                <a:lnTo>
                  <a:pt x="49593" y="1968"/>
                </a:lnTo>
                <a:lnTo>
                  <a:pt x="29998" y="60933"/>
                </a:lnTo>
                <a:lnTo>
                  <a:pt x="9817" y="1854"/>
                </a:lnTo>
                <a:lnTo>
                  <a:pt x="8625" y="392"/>
                </a:lnTo>
                <a:lnTo>
                  <a:pt x="5841" y="0"/>
                </a:lnTo>
                <a:lnTo>
                  <a:pt x="2617" y="35"/>
                </a:lnTo>
                <a:lnTo>
                  <a:pt x="0" y="863"/>
                </a:lnTo>
                <a:lnTo>
                  <a:pt x="316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974137" y="2918682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58"/>
                </a:lnTo>
                <a:lnTo>
                  <a:pt x="698" y="47588"/>
                </a:lnTo>
                <a:lnTo>
                  <a:pt x="2098" y="51944"/>
                </a:lnTo>
                <a:lnTo>
                  <a:pt x="3481" y="56300"/>
                </a:lnTo>
                <a:lnTo>
                  <a:pt x="5474" y="59957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16"/>
                </a:lnTo>
                <a:lnTo>
                  <a:pt x="44719" y="68705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39"/>
                </a:lnTo>
                <a:lnTo>
                  <a:pt x="50813" y="58535"/>
                </a:lnTo>
                <a:lnTo>
                  <a:pt x="48247" y="57351"/>
                </a:lnTo>
                <a:lnTo>
                  <a:pt x="45137" y="59500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2" y="63690"/>
                </a:lnTo>
                <a:lnTo>
                  <a:pt x="27673" y="63690"/>
                </a:lnTo>
                <a:lnTo>
                  <a:pt x="24718" y="63093"/>
                </a:lnTo>
                <a:lnTo>
                  <a:pt x="22100" y="61923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20"/>
                </a:lnTo>
                <a:lnTo>
                  <a:pt x="12293" y="51563"/>
                </a:lnTo>
                <a:lnTo>
                  <a:pt x="11329" y="48145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52"/>
                </a:lnTo>
                <a:lnTo>
                  <a:pt x="10378" y="27877"/>
                </a:lnTo>
                <a:lnTo>
                  <a:pt x="11379" y="24371"/>
                </a:lnTo>
                <a:lnTo>
                  <a:pt x="12383" y="20890"/>
                </a:lnTo>
                <a:lnTo>
                  <a:pt x="13794" y="17931"/>
                </a:lnTo>
                <a:lnTo>
                  <a:pt x="15609" y="15505"/>
                </a:lnTo>
                <a:lnTo>
                  <a:pt x="19608" y="11239"/>
                </a:lnTo>
                <a:lnTo>
                  <a:pt x="22175" y="10007"/>
                </a:lnTo>
                <a:lnTo>
                  <a:pt x="24742" y="8751"/>
                </a:lnTo>
                <a:lnTo>
                  <a:pt x="27586" y="8129"/>
                </a:lnTo>
                <a:lnTo>
                  <a:pt x="33591" y="8129"/>
                </a:lnTo>
                <a:lnTo>
                  <a:pt x="38112" y="918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4"/>
                </a:lnTo>
                <a:lnTo>
                  <a:pt x="50396" y="13564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6"/>
                </a:lnTo>
                <a:lnTo>
                  <a:pt x="45186" y="3239"/>
                </a:lnTo>
                <a:lnTo>
                  <a:pt x="42115" y="1993"/>
                </a:lnTo>
                <a:lnTo>
                  <a:pt x="38710" y="939"/>
                </a:lnTo>
                <a:lnTo>
                  <a:pt x="34876" y="176"/>
                </a:lnTo>
                <a:lnTo>
                  <a:pt x="30873" y="0"/>
                </a:lnTo>
                <a:lnTo>
                  <a:pt x="26276" y="0"/>
                </a:lnTo>
                <a:lnTo>
                  <a:pt x="22100" y="824"/>
                </a:lnTo>
                <a:lnTo>
                  <a:pt x="18317" y="2487"/>
                </a:lnTo>
                <a:lnTo>
                  <a:pt x="14544" y="4154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891"/>
                </a:lnTo>
                <a:lnTo>
                  <a:pt x="3761" y="16751"/>
                </a:lnTo>
                <a:lnTo>
                  <a:pt x="2260" y="21311"/>
                </a:lnTo>
                <a:lnTo>
                  <a:pt x="751" y="25869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059831" y="2916284"/>
            <a:ext cx="65267" cy="74447"/>
          </a:xfrm>
          <a:custGeom>
            <a:avLst/>
            <a:gdLst/>
            <a:ahLst/>
            <a:cxnLst/>
            <a:rect l="l" t="t" r="r" b="b"/>
            <a:pathLst>
              <a:path w="65267" h="74447">
                <a:moveTo>
                  <a:pt x="55029" y="62179"/>
                </a:moveTo>
                <a:lnTo>
                  <a:pt x="51983" y="59792"/>
                </a:lnTo>
                <a:lnTo>
                  <a:pt x="54053" y="56771"/>
                </a:lnTo>
                <a:lnTo>
                  <a:pt x="55817" y="53380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7" y="42052"/>
                </a:lnTo>
                <a:lnTo>
                  <a:pt x="59082" y="38037"/>
                </a:lnTo>
                <a:lnTo>
                  <a:pt x="58676" y="35294"/>
                </a:lnTo>
                <a:lnTo>
                  <a:pt x="56109" y="34686"/>
                </a:lnTo>
                <a:lnTo>
                  <a:pt x="52998" y="34711"/>
                </a:lnTo>
                <a:lnTo>
                  <a:pt x="50345" y="36626"/>
                </a:lnTo>
                <a:lnTo>
                  <a:pt x="50345" y="40057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28"/>
                </a:lnTo>
                <a:lnTo>
                  <a:pt x="47523" y="51196"/>
                </a:lnTo>
                <a:lnTo>
                  <a:pt x="45568" y="54536"/>
                </a:lnTo>
                <a:lnTo>
                  <a:pt x="42368" y="51577"/>
                </a:lnTo>
                <a:lnTo>
                  <a:pt x="39066" y="48427"/>
                </a:lnTo>
                <a:lnTo>
                  <a:pt x="35891" y="45186"/>
                </a:lnTo>
                <a:lnTo>
                  <a:pt x="32806" y="41950"/>
                </a:lnTo>
                <a:lnTo>
                  <a:pt x="29908" y="38736"/>
                </a:lnTo>
                <a:lnTo>
                  <a:pt x="27345" y="35700"/>
                </a:lnTo>
                <a:lnTo>
                  <a:pt x="26963" y="48743"/>
                </a:lnTo>
                <a:lnTo>
                  <a:pt x="30430" y="52285"/>
                </a:lnTo>
                <a:lnTo>
                  <a:pt x="34102" y="55803"/>
                </a:lnTo>
                <a:lnTo>
                  <a:pt x="37835" y="59259"/>
                </a:lnTo>
                <a:lnTo>
                  <a:pt x="37670" y="62499"/>
                </a:lnTo>
                <a:lnTo>
                  <a:pt x="34138" y="64620"/>
                </a:lnTo>
                <a:lnTo>
                  <a:pt x="31560" y="65671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0" y="65887"/>
                </a:lnTo>
                <a:lnTo>
                  <a:pt x="14683" y="64378"/>
                </a:lnTo>
                <a:lnTo>
                  <a:pt x="11292" y="60756"/>
                </a:lnTo>
                <a:lnTo>
                  <a:pt x="10021" y="57646"/>
                </a:lnTo>
                <a:lnTo>
                  <a:pt x="9705" y="54053"/>
                </a:lnTo>
                <a:lnTo>
                  <a:pt x="10198" y="50407"/>
                </a:lnTo>
                <a:lnTo>
                  <a:pt x="11800" y="46965"/>
                </a:lnTo>
                <a:lnTo>
                  <a:pt x="14734" y="43538"/>
                </a:lnTo>
                <a:lnTo>
                  <a:pt x="14644" y="34455"/>
                </a:lnTo>
                <a:lnTo>
                  <a:pt x="12002" y="36057"/>
                </a:lnTo>
                <a:lnTo>
                  <a:pt x="9756" y="37631"/>
                </a:lnTo>
                <a:lnTo>
                  <a:pt x="6033" y="40780"/>
                </a:lnTo>
                <a:lnTo>
                  <a:pt x="3355" y="44081"/>
                </a:lnTo>
                <a:lnTo>
                  <a:pt x="1346" y="47498"/>
                </a:lnTo>
                <a:lnTo>
                  <a:pt x="269" y="51080"/>
                </a:lnTo>
                <a:lnTo>
                  <a:pt x="0" y="54968"/>
                </a:lnTo>
                <a:lnTo>
                  <a:pt x="0" y="57024"/>
                </a:lnTo>
                <a:lnTo>
                  <a:pt x="788" y="60721"/>
                </a:lnTo>
                <a:lnTo>
                  <a:pt x="2044" y="64098"/>
                </a:lnTo>
                <a:lnTo>
                  <a:pt x="3963" y="66941"/>
                </a:lnTo>
                <a:lnTo>
                  <a:pt x="6504" y="69343"/>
                </a:lnTo>
                <a:lnTo>
                  <a:pt x="9438" y="71401"/>
                </a:lnTo>
                <a:lnTo>
                  <a:pt x="12905" y="72875"/>
                </a:lnTo>
                <a:lnTo>
                  <a:pt x="16840" y="73839"/>
                </a:lnTo>
                <a:lnTo>
                  <a:pt x="21045" y="74447"/>
                </a:lnTo>
                <a:lnTo>
                  <a:pt x="25758" y="74447"/>
                </a:lnTo>
                <a:lnTo>
                  <a:pt x="30088" y="73814"/>
                </a:lnTo>
                <a:lnTo>
                  <a:pt x="34152" y="72824"/>
                </a:lnTo>
                <a:lnTo>
                  <a:pt x="37947" y="71348"/>
                </a:lnTo>
                <a:lnTo>
                  <a:pt x="41428" y="69408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106"/>
                </a:lnTo>
                <a:lnTo>
                  <a:pt x="55666" y="72669"/>
                </a:lnTo>
                <a:lnTo>
                  <a:pt x="58701" y="74015"/>
                </a:lnTo>
                <a:lnTo>
                  <a:pt x="62042" y="74386"/>
                </a:lnTo>
                <a:lnTo>
                  <a:pt x="65177" y="72327"/>
                </a:lnTo>
                <a:lnTo>
                  <a:pt x="65267" y="69609"/>
                </a:lnTo>
                <a:lnTo>
                  <a:pt x="64188" y="66535"/>
                </a:lnTo>
                <a:lnTo>
                  <a:pt x="61445" y="66294"/>
                </a:lnTo>
                <a:lnTo>
                  <a:pt x="58470" y="64630"/>
                </a:lnTo>
                <a:lnTo>
                  <a:pt x="55029" y="62179"/>
                </a:lnTo>
                <a:close/>
              </a:path>
              <a:path w="65267" h="74447">
                <a:moveTo>
                  <a:pt x="25261" y="28727"/>
                </a:moveTo>
                <a:lnTo>
                  <a:pt x="22618" y="30225"/>
                </a:lnTo>
                <a:lnTo>
                  <a:pt x="21502" y="28677"/>
                </a:lnTo>
                <a:lnTo>
                  <a:pt x="19724" y="25999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82"/>
                </a:lnTo>
                <a:lnTo>
                  <a:pt x="17452" y="41263"/>
                </a:lnTo>
                <a:lnTo>
                  <a:pt x="20601" y="41760"/>
                </a:lnTo>
                <a:lnTo>
                  <a:pt x="23672" y="45227"/>
                </a:lnTo>
                <a:lnTo>
                  <a:pt x="25261" y="28727"/>
                </a:lnTo>
                <a:close/>
              </a:path>
              <a:path w="65267" h="74447">
                <a:moveTo>
                  <a:pt x="6504" y="14745"/>
                </a:moveTo>
                <a:lnTo>
                  <a:pt x="6504" y="18252"/>
                </a:lnTo>
                <a:lnTo>
                  <a:pt x="7228" y="21996"/>
                </a:lnTo>
                <a:lnTo>
                  <a:pt x="8384" y="24688"/>
                </a:lnTo>
                <a:lnTo>
                  <a:pt x="9895" y="27547"/>
                </a:lnTo>
                <a:lnTo>
                  <a:pt x="11965" y="30736"/>
                </a:lnTo>
                <a:lnTo>
                  <a:pt x="14644" y="34455"/>
                </a:lnTo>
                <a:lnTo>
                  <a:pt x="14734" y="43538"/>
                </a:lnTo>
                <a:lnTo>
                  <a:pt x="17452" y="41263"/>
                </a:lnTo>
                <a:lnTo>
                  <a:pt x="16001" y="16282"/>
                </a:lnTo>
                <a:lnTo>
                  <a:pt x="16598" y="12905"/>
                </a:lnTo>
                <a:lnTo>
                  <a:pt x="18468" y="10072"/>
                </a:lnTo>
                <a:lnTo>
                  <a:pt x="21733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70"/>
                </a:lnTo>
                <a:lnTo>
                  <a:pt x="35118" y="10541"/>
                </a:lnTo>
                <a:lnTo>
                  <a:pt x="36489" y="13309"/>
                </a:lnTo>
                <a:lnTo>
                  <a:pt x="36680" y="16649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25"/>
                </a:lnTo>
                <a:lnTo>
                  <a:pt x="25261" y="28727"/>
                </a:lnTo>
                <a:lnTo>
                  <a:pt x="23672" y="45227"/>
                </a:lnTo>
                <a:lnTo>
                  <a:pt x="26963" y="48743"/>
                </a:lnTo>
                <a:lnTo>
                  <a:pt x="27345" y="35700"/>
                </a:lnTo>
                <a:lnTo>
                  <a:pt x="30711" y="33897"/>
                </a:lnTo>
                <a:lnTo>
                  <a:pt x="33580" y="32169"/>
                </a:lnTo>
                <a:lnTo>
                  <a:pt x="38318" y="28868"/>
                </a:lnTo>
                <a:lnTo>
                  <a:pt x="41770" y="25552"/>
                </a:lnTo>
                <a:lnTo>
                  <a:pt x="44401" y="22175"/>
                </a:lnTo>
                <a:lnTo>
                  <a:pt x="45773" y="18633"/>
                </a:lnTo>
                <a:lnTo>
                  <a:pt x="46116" y="14544"/>
                </a:lnTo>
                <a:lnTo>
                  <a:pt x="45733" y="10325"/>
                </a:lnTo>
                <a:lnTo>
                  <a:pt x="44171" y="6757"/>
                </a:lnTo>
                <a:lnTo>
                  <a:pt x="41479" y="3949"/>
                </a:lnTo>
                <a:lnTo>
                  <a:pt x="38000" y="1728"/>
                </a:lnTo>
                <a:lnTo>
                  <a:pt x="33338" y="345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3" y="1385"/>
                </a:lnTo>
                <a:lnTo>
                  <a:pt x="15152" y="2299"/>
                </a:lnTo>
                <a:lnTo>
                  <a:pt x="12992" y="3557"/>
                </a:lnTo>
                <a:lnTo>
                  <a:pt x="9629" y="6692"/>
                </a:lnTo>
                <a:lnTo>
                  <a:pt x="7646" y="10554"/>
                </a:lnTo>
                <a:lnTo>
                  <a:pt x="6504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159418" y="2918498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8" y="17539"/>
                </a:moveTo>
                <a:lnTo>
                  <a:pt x="11469" y="14936"/>
                </a:lnTo>
                <a:lnTo>
                  <a:pt x="13117" y="11520"/>
                </a:lnTo>
                <a:lnTo>
                  <a:pt x="16192" y="9079"/>
                </a:lnTo>
                <a:lnTo>
                  <a:pt x="19086" y="8025"/>
                </a:lnTo>
                <a:lnTo>
                  <a:pt x="22732" y="7772"/>
                </a:lnTo>
                <a:lnTo>
                  <a:pt x="26722" y="8025"/>
                </a:lnTo>
                <a:lnTo>
                  <a:pt x="30088" y="9079"/>
                </a:lnTo>
                <a:lnTo>
                  <a:pt x="32777" y="10299"/>
                </a:lnTo>
                <a:lnTo>
                  <a:pt x="35891" y="12002"/>
                </a:lnTo>
                <a:lnTo>
                  <a:pt x="38799" y="12103"/>
                </a:lnTo>
                <a:lnTo>
                  <a:pt x="39232" y="9396"/>
                </a:lnTo>
                <a:lnTo>
                  <a:pt x="39142" y="6628"/>
                </a:lnTo>
                <a:lnTo>
                  <a:pt x="37720" y="4039"/>
                </a:lnTo>
                <a:lnTo>
                  <a:pt x="34836" y="2462"/>
                </a:lnTo>
                <a:lnTo>
                  <a:pt x="32208" y="1512"/>
                </a:lnTo>
                <a:lnTo>
                  <a:pt x="29325" y="684"/>
                </a:lnTo>
                <a:lnTo>
                  <a:pt x="26186" y="140"/>
                </a:lnTo>
                <a:lnTo>
                  <a:pt x="23064" y="0"/>
                </a:lnTo>
                <a:lnTo>
                  <a:pt x="20030" y="0"/>
                </a:lnTo>
                <a:lnTo>
                  <a:pt x="17197" y="417"/>
                </a:lnTo>
                <a:lnTo>
                  <a:pt x="14568" y="1231"/>
                </a:lnTo>
                <a:lnTo>
                  <a:pt x="11951" y="2044"/>
                </a:lnTo>
                <a:lnTo>
                  <a:pt x="7786" y="4773"/>
                </a:lnTo>
                <a:lnTo>
                  <a:pt x="4405" y="8266"/>
                </a:lnTo>
                <a:lnTo>
                  <a:pt x="2274" y="12866"/>
                </a:lnTo>
                <a:lnTo>
                  <a:pt x="1742" y="15469"/>
                </a:lnTo>
                <a:lnTo>
                  <a:pt x="1742" y="21258"/>
                </a:lnTo>
                <a:lnTo>
                  <a:pt x="3124" y="25754"/>
                </a:lnTo>
                <a:lnTo>
                  <a:pt x="5245" y="29592"/>
                </a:lnTo>
                <a:lnTo>
                  <a:pt x="8218" y="32627"/>
                </a:lnTo>
                <a:lnTo>
                  <a:pt x="11771" y="35064"/>
                </a:lnTo>
                <a:lnTo>
                  <a:pt x="15594" y="37209"/>
                </a:lnTo>
                <a:lnTo>
                  <a:pt x="19573" y="39053"/>
                </a:lnTo>
                <a:lnTo>
                  <a:pt x="23417" y="40841"/>
                </a:lnTo>
                <a:lnTo>
                  <a:pt x="26998" y="42711"/>
                </a:lnTo>
                <a:lnTo>
                  <a:pt x="29973" y="44842"/>
                </a:lnTo>
                <a:lnTo>
                  <a:pt x="32068" y="47499"/>
                </a:lnTo>
                <a:lnTo>
                  <a:pt x="33425" y="50598"/>
                </a:lnTo>
                <a:lnTo>
                  <a:pt x="33425" y="54443"/>
                </a:lnTo>
                <a:lnTo>
                  <a:pt x="32449" y="57532"/>
                </a:lnTo>
                <a:lnTo>
                  <a:pt x="29655" y="61189"/>
                </a:lnTo>
                <a:lnTo>
                  <a:pt x="26998" y="62942"/>
                </a:lnTo>
                <a:lnTo>
                  <a:pt x="23633" y="64033"/>
                </a:lnTo>
                <a:lnTo>
                  <a:pt x="19748" y="64314"/>
                </a:lnTo>
                <a:lnTo>
                  <a:pt x="17070" y="64314"/>
                </a:lnTo>
                <a:lnTo>
                  <a:pt x="14719" y="63994"/>
                </a:lnTo>
                <a:lnTo>
                  <a:pt x="10629" y="62726"/>
                </a:lnTo>
                <a:lnTo>
                  <a:pt x="7429" y="61329"/>
                </a:lnTo>
                <a:lnTo>
                  <a:pt x="3887" y="59310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9"/>
                </a:lnTo>
                <a:lnTo>
                  <a:pt x="1637" y="67284"/>
                </a:lnTo>
                <a:lnTo>
                  <a:pt x="4509" y="69048"/>
                </a:lnTo>
                <a:lnTo>
                  <a:pt x="7404" y="70229"/>
                </a:lnTo>
                <a:lnTo>
                  <a:pt x="10770" y="71297"/>
                </a:lnTo>
                <a:lnTo>
                  <a:pt x="14784" y="72086"/>
                </a:lnTo>
                <a:lnTo>
                  <a:pt x="19316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30"/>
                </a:lnTo>
                <a:lnTo>
                  <a:pt x="31647" y="70027"/>
                </a:lnTo>
                <a:lnTo>
                  <a:pt x="36323" y="66892"/>
                </a:lnTo>
                <a:lnTo>
                  <a:pt x="40157" y="62928"/>
                </a:lnTo>
                <a:lnTo>
                  <a:pt x="41377" y="60336"/>
                </a:lnTo>
                <a:lnTo>
                  <a:pt x="42584" y="57773"/>
                </a:lnTo>
                <a:lnTo>
                  <a:pt x="43192" y="54850"/>
                </a:lnTo>
                <a:lnTo>
                  <a:pt x="43192" y="48769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9002"/>
                </a:lnTo>
                <a:lnTo>
                  <a:pt x="34963" y="36195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0" y="30212"/>
                </a:lnTo>
                <a:lnTo>
                  <a:pt x="19406" y="28411"/>
                </a:lnTo>
                <a:lnTo>
                  <a:pt x="16206" y="26327"/>
                </a:lnTo>
                <a:lnTo>
                  <a:pt x="13488" y="23990"/>
                </a:lnTo>
                <a:lnTo>
                  <a:pt x="11685" y="21172"/>
                </a:lnTo>
                <a:lnTo>
                  <a:pt x="11228" y="175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210855" y="2918498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8" y="17539"/>
                </a:moveTo>
                <a:lnTo>
                  <a:pt x="11469" y="14936"/>
                </a:lnTo>
                <a:lnTo>
                  <a:pt x="13117" y="11520"/>
                </a:lnTo>
                <a:lnTo>
                  <a:pt x="16192" y="9079"/>
                </a:lnTo>
                <a:lnTo>
                  <a:pt x="19086" y="8025"/>
                </a:lnTo>
                <a:lnTo>
                  <a:pt x="22734" y="7772"/>
                </a:lnTo>
                <a:lnTo>
                  <a:pt x="26723" y="8025"/>
                </a:lnTo>
                <a:lnTo>
                  <a:pt x="30085" y="9079"/>
                </a:lnTo>
                <a:lnTo>
                  <a:pt x="32777" y="10299"/>
                </a:lnTo>
                <a:lnTo>
                  <a:pt x="35891" y="12002"/>
                </a:lnTo>
                <a:lnTo>
                  <a:pt x="38797" y="12103"/>
                </a:lnTo>
                <a:lnTo>
                  <a:pt x="39229" y="9396"/>
                </a:lnTo>
                <a:lnTo>
                  <a:pt x="39142" y="6628"/>
                </a:lnTo>
                <a:lnTo>
                  <a:pt x="37720" y="4039"/>
                </a:lnTo>
                <a:lnTo>
                  <a:pt x="34837" y="2462"/>
                </a:lnTo>
                <a:lnTo>
                  <a:pt x="32209" y="1512"/>
                </a:lnTo>
                <a:lnTo>
                  <a:pt x="29325" y="684"/>
                </a:lnTo>
                <a:lnTo>
                  <a:pt x="26175" y="140"/>
                </a:lnTo>
                <a:lnTo>
                  <a:pt x="23065" y="0"/>
                </a:lnTo>
                <a:lnTo>
                  <a:pt x="20026" y="0"/>
                </a:lnTo>
                <a:lnTo>
                  <a:pt x="17197" y="417"/>
                </a:lnTo>
                <a:lnTo>
                  <a:pt x="14565" y="1231"/>
                </a:lnTo>
                <a:lnTo>
                  <a:pt x="11951" y="2044"/>
                </a:lnTo>
                <a:lnTo>
                  <a:pt x="7786" y="4773"/>
                </a:lnTo>
                <a:lnTo>
                  <a:pt x="4406" y="8266"/>
                </a:lnTo>
                <a:lnTo>
                  <a:pt x="2275" y="12866"/>
                </a:lnTo>
                <a:lnTo>
                  <a:pt x="1738" y="15469"/>
                </a:lnTo>
                <a:lnTo>
                  <a:pt x="1738" y="21258"/>
                </a:lnTo>
                <a:lnTo>
                  <a:pt x="3124" y="25754"/>
                </a:lnTo>
                <a:lnTo>
                  <a:pt x="5245" y="29592"/>
                </a:lnTo>
                <a:lnTo>
                  <a:pt x="8219" y="32627"/>
                </a:lnTo>
                <a:lnTo>
                  <a:pt x="11771" y="35064"/>
                </a:lnTo>
                <a:lnTo>
                  <a:pt x="15595" y="37209"/>
                </a:lnTo>
                <a:lnTo>
                  <a:pt x="19569" y="39053"/>
                </a:lnTo>
                <a:lnTo>
                  <a:pt x="23417" y="40841"/>
                </a:lnTo>
                <a:lnTo>
                  <a:pt x="27000" y="42711"/>
                </a:lnTo>
                <a:lnTo>
                  <a:pt x="29973" y="44842"/>
                </a:lnTo>
                <a:lnTo>
                  <a:pt x="32068" y="47499"/>
                </a:lnTo>
                <a:lnTo>
                  <a:pt x="33426" y="50598"/>
                </a:lnTo>
                <a:lnTo>
                  <a:pt x="33426" y="54443"/>
                </a:lnTo>
                <a:lnTo>
                  <a:pt x="32451" y="57532"/>
                </a:lnTo>
                <a:lnTo>
                  <a:pt x="29653" y="61189"/>
                </a:lnTo>
                <a:lnTo>
                  <a:pt x="27000" y="62942"/>
                </a:lnTo>
                <a:lnTo>
                  <a:pt x="23633" y="64033"/>
                </a:lnTo>
                <a:lnTo>
                  <a:pt x="19749" y="64314"/>
                </a:lnTo>
                <a:lnTo>
                  <a:pt x="17067" y="64314"/>
                </a:lnTo>
                <a:lnTo>
                  <a:pt x="14720" y="63994"/>
                </a:lnTo>
                <a:lnTo>
                  <a:pt x="10631" y="62726"/>
                </a:lnTo>
                <a:lnTo>
                  <a:pt x="7430" y="61329"/>
                </a:lnTo>
                <a:lnTo>
                  <a:pt x="3887" y="59310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9"/>
                </a:lnTo>
                <a:lnTo>
                  <a:pt x="1638" y="67284"/>
                </a:lnTo>
                <a:lnTo>
                  <a:pt x="4507" y="69048"/>
                </a:lnTo>
                <a:lnTo>
                  <a:pt x="7405" y="70229"/>
                </a:lnTo>
                <a:lnTo>
                  <a:pt x="10770" y="71297"/>
                </a:lnTo>
                <a:lnTo>
                  <a:pt x="14781" y="72086"/>
                </a:lnTo>
                <a:lnTo>
                  <a:pt x="19317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30"/>
                </a:lnTo>
                <a:lnTo>
                  <a:pt x="31647" y="70027"/>
                </a:lnTo>
                <a:lnTo>
                  <a:pt x="36324" y="66892"/>
                </a:lnTo>
                <a:lnTo>
                  <a:pt x="40157" y="62928"/>
                </a:lnTo>
                <a:lnTo>
                  <a:pt x="41377" y="60336"/>
                </a:lnTo>
                <a:lnTo>
                  <a:pt x="42584" y="57773"/>
                </a:lnTo>
                <a:lnTo>
                  <a:pt x="43192" y="54850"/>
                </a:lnTo>
                <a:lnTo>
                  <a:pt x="43192" y="48769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9002"/>
                </a:lnTo>
                <a:lnTo>
                  <a:pt x="34963" y="36195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0" y="30212"/>
                </a:lnTo>
                <a:lnTo>
                  <a:pt x="19408" y="28411"/>
                </a:lnTo>
                <a:lnTo>
                  <a:pt x="16192" y="26327"/>
                </a:lnTo>
                <a:lnTo>
                  <a:pt x="13488" y="23990"/>
                </a:lnTo>
                <a:lnTo>
                  <a:pt x="11685" y="21172"/>
                </a:lnTo>
                <a:lnTo>
                  <a:pt x="11228" y="175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266625" y="2977603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6"/>
                </a:lnTo>
                <a:lnTo>
                  <a:pt x="9587" y="406"/>
                </a:lnTo>
                <a:lnTo>
                  <a:pt x="5919" y="0"/>
                </a:lnTo>
                <a:lnTo>
                  <a:pt x="1281" y="1270"/>
                </a:lnTo>
                <a:lnTo>
                  <a:pt x="0" y="3832"/>
                </a:lnTo>
                <a:lnTo>
                  <a:pt x="0" y="8887"/>
                </a:lnTo>
                <a:lnTo>
                  <a:pt x="2081" y="12228"/>
                </a:lnTo>
                <a:lnTo>
                  <a:pt x="5753" y="12635"/>
                </a:lnTo>
                <a:lnTo>
                  <a:pt x="10401" y="11353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1709111" y="3071051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31"/>
                </a:moveTo>
                <a:lnTo>
                  <a:pt x="0" y="17528"/>
                </a:lnTo>
                <a:lnTo>
                  <a:pt x="1346" y="20779"/>
                </a:lnTo>
                <a:lnTo>
                  <a:pt x="4038" y="23472"/>
                </a:lnTo>
                <a:lnTo>
                  <a:pt x="6742" y="26162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2"/>
                </a:lnTo>
                <a:lnTo>
                  <a:pt x="23470" y="23472"/>
                </a:lnTo>
                <a:lnTo>
                  <a:pt x="26160" y="20779"/>
                </a:lnTo>
                <a:lnTo>
                  <a:pt x="27506" y="17528"/>
                </a:lnTo>
                <a:lnTo>
                  <a:pt x="27506" y="9932"/>
                </a:lnTo>
                <a:lnTo>
                  <a:pt x="26160" y="6692"/>
                </a:lnTo>
                <a:lnTo>
                  <a:pt x="23470" y="4014"/>
                </a:lnTo>
                <a:lnTo>
                  <a:pt x="20778" y="1336"/>
                </a:lnTo>
                <a:lnTo>
                  <a:pt x="17527" y="0"/>
                </a:lnTo>
                <a:lnTo>
                  <a:pt x="9972" y="0"/>
                </a:lnTo>
                <a:lnTo>
                  <a:pt x="6742" y="1336"/>
                </a:lnTo>
                <a:lnTo>
                  <a:pt x="4038" y="4014"/>
                </a:lnTo>
                <a:lnTo>
                  <a:pt x="1346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863658" y="3053250"/>
            <a:ext cx="36409" cy="70483"/>
          </a:xfrm>
          <a:custGeom>
            <a:avLst/>
            <a:gdLst/>
            <a:ahLst/>
            <a:cxnLst/>
            <a:rect l="l" t="t" r="r" b="b"/>
            <a:pathLst>
              <a:path w="36409" h="70483">
                <a:moveTo>
                  <a:pt x="36409" y="66419"/>
                </a:moveTo>
                <a:lnTo>
                  <a:pt x="36374" y="65087"/>
                </a:lnTo>
                <a:lnTo>
                  <a:pt x="34505" y="62406"/>
                </a:lnTo>
                <a:lnTo>
                  <a:pt x="9334" y="62406"/>
                </a:lnTo>
                <a:lnTo>
                  <a:pt x="9334" y="1687"/>
                </a:lnTo>
                <a:lnTo>
                  <a:pt x="8977" y="708"/>
                </a:lnTo>
                <a:lnTo>
                  <a:pt x="6324" y="0"/>
                </a:lnTo>
                <a:lnTo>
                  <a:pt x="3059" y="0"/>
                </a:lnTo>
                <a:lnTo>
                  <a:pt x="0" y="1687"/>
                </a:lnTo>
                <a:lnTo>
                  <a:pt x="0" y="66686"/>
                </a:lnTo>
                <a:lnTo>
                  <a:pt x="367" y="69087"/>
                </a:lnTo>
                <a:lnTo>
                  <a:pt x="3467" y="70483"/>
                </a:lnTo>
                <a:lnTo>
                  <a:pt x="34505" y="70483"/>
                </a:lnTo>
                <a:lnTo>
                  <a:pt x="36107" y="69137"/>
                </a:lnTo>
                <a:lnTo>
                  <a:pt x="36409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906304" y="307110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76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43"/>
                </a:lnTo>
                <a:lnTo>
                  <a:pt x="35765" y="4701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3"/>
                </a:lnTo>
                <a:lnTo>
                  <a:pt x="10148" y="1817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49"/>
                </a:lnTo>
                <a:lnTo>
                  <a:pt x="23548" y="29033"/>
                </a:lnTo>
                <a:lnTo>
                  <a:pt x="31205" y="29033"/>
                </a:lnTo>
                <a:lnTo>
                  <a:pt x="31205" y="39397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956643" y="3071869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4" y="3469"/>
                </a:moveTo>
                <a:lnTo>
                  <a:pt x="17719" y="50129"/>
                </a:lnTo>
                <a:lnTo>
                  <a:pt x="19227" y="51868"/>
                </a:lnTo>
                <a:lnTo>
                  <a:pt x="12499" y="68849"/>
                </a:lnTo>
                <a:lnTo>
                  <a:pt x="13500" y="71387"/>
                </a:lnTo>
                <a:lnTo>
                  <a:pt x="16358" y="71629"/>
                </a:lnTo>
                <a:lnTo>
                  <a:pt x="19508" y="71462"/>
                </a:lnTo>
                <a:lnTo>
                  <a:pt x="22049" y="69825"/>
                </a:lnTo>
                <a:lnTo>
                  <a:pt x="28562" y="51868"/>
                </a:lnTo>
                <a:lnTo>
                  <a:pt x="46090" y="3304"/>
                </a:lnTo>
                <a:lnTo>
                  <a:pt x="45643" y="396"/>
                </a:lnTo>
                <a:lnTo>
                  <a:pt x="43030" y="0"/>
                </a:lnTo>
                <a:lnTo>
                  <a:pt x="39982" y="39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09"/>
                </a:lnTo>
                <a:lnTo>
                  <a:pt x="8957" y="737"/>
                </a:lnTo>
                <a:lnTo>
                  <a:pt x="6249" y="27"/>
                </a:lnTo>
                <a:lnTo>
                  <a:pt x="3225" y="0"/>
                </a:lnTo>
                <a:lnTo>
                  <a:pt x="0" y="888"/>
                </a:lnTo>
                <a:lnTo>
                  <a:pt x="294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2012670" y="305173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87" y="10745"/>
                </a:lnTo>
                <a:lnTo>
                  <a:pt x="7617" y="10745"/>
                </a:lnTo>
                <a:lnTo>
                  <a:pt x="10676" y="8851"/>
                </a:lnTo>
                <a:lnTo>
                  <a:pt x="11073" y="5309"/>
                </a:lnTo>
                <a:lnTo>
                  <a:pt x="10690" y="1852"/>
                </a:lnTo>
                <a:lnTo>
                  <a:pt x="7692" y="0"/>
                </a:lnTo>
                <a:lnTo>
                  <a:pt x="3451" y="0"/>
                </a:lnTo>
                <a:lnTo>
                  <a:pt x="402" y="190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78"/>
                </a:moveTo>
                <a:lnTo>
                  <a:pt x="3948" y="72287"/>
                </a:lnTo>
                <a:lnTo>
                  <a:pt x="7184" y="72287"/>
                </a:lnTo>
                <a:lnTo>
                  <a:pt x="10043" y="70648"/>
                </a:lnTo>
                <a:lnTo>
                  <a:pt x="10043" y="21804"/>
                </a:lnTo>
                <a:lnTo>
                  <a:pt x="9827" y="21106"/>
                </a:lnTo>
                <a:lnTo>
                  <a:pt x="7184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48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2039162" y="307110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81"/>
                </a:lnTo>
                <a:lnTo>
                  <a:pt x="33313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44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81"/>
                </a:lnTo>
                <a:lnTo>
                  <a:pt x="8952" y="17146"/>
                </a:lnTo>
                <a:lnTo>
                  <a:pt x="11404" y="14072"/>
                </a:lnTo>
                <a:lnTo>
                  <a:pt x="13755" y="11746"/>
                </a:lnTo>
                <a:lnTo>
                  <a:pt x="18251" y="8561"/>
                </a:lnTo>
                <a:lnTo>
                  <a:pt x="22733" y="7758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62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2092151" y="3071214"/>
            <a:ext cx="46230" cy="54648"/>
          </a:xfrm>
          <a:custGeom>
            <a:avLst/>
            <a:gdLst/>
            <a:ahLst/>
            <a:cxnLst/>
            <a:rect l="l" t="t" r="r" b="b"/>
            <a:pathLst>
              <a:path w="46230" h="54648">
                <a:moveTo>
                  <a:pt x="9817" y="36244"/>
                </a:moveTo>
                <a:lnTo>
                  <a:pt x="9499" y="54648"/>
                </a:lnTo>
                <a:lnTo>
                  <a:pt x="11699" y="51562"/>
                </a:lnTo>
                <a:lnTo>
                  <a:pt x="10413" y="39650"/>
                </a:lnTo>
                <a:lnTo>
                  <a:pt x="9817" y="36244"/>
                </a:lnTo>
                <a:close/>
              </a:path>
              <a:path w="46230" h="54648">
                <a:moveTo>
                  <a:pt x="431" y="55727"/>
                </a:moveTo>
                <a:lnTo>
                  <a:pt x="0" y="59194"/>
                </a:lnTo>
                <a:lnTo>
                  <a:pt x="396" y="62826"/>
                </a:lnTo>
                <a:lnTo>
                  <a:pt x="1993" y="66041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5" y="71880"/>
                </a:lnTo>
                <a:lnTo>
                  <a:pt x="32565" y="71005"/>
                </a:lnTo>
                <a:lnTo>
                  <a:pt x="35560" y="70102"/>
                </a:lnTo>
                <a:lnTo>
                  <a:pt x="39966" y="67373"/>
                </a:lnTo>
                <a:lnTo>
                  <a:pt x="43332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4" y="48387"/>
                </a:lnTo>
                <a:lnTo>
                  <a:pt x="40971" y="45924"/>
                </a:lnTo>
                <a:lnTo>
                  <a:pt x="37735" y="43981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5"/>
                </a:lnTo>
                <a:lnTo>
                  <a:pt x="14328" y="41756"/>
                </a:lnTo>
                <a:lnTo>
                  <a:pt x="10413" y="39650"/>
                </a:lnTo>
                <a:lnTo>
                  <a:pt x="11699" y="51562"/>
                </a:lnTo>
                <a:lnTo>
                  <a:pt x="14544" y="48995"/>
                </a:lnTo>
                <a:lnTo>
                  <a:pt x="27190" y="49428"/>
                </a:lnTo>
                <a:lnTo>
                  <a:pt x="30114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109"/>
                </a:lnTo>
                <a:lnTo>
                  <a:pt x="36730" y="57340"/>
                </a:lnTo>
                <a:lnTo>
                  <a:pt x="35524" y="60756"/>
                </a:lnTo>
                <a:lnTo>
                  <a:pt x="32461" y="63486"/>
                </a:lnTo>
                <a:lnTo>
                  <a:pt x="29174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9" y="64883"/>
                </a:lnTo>
                <a:lnTo>
                  <a:pt x="12373" y="63676"/>
                </a:lnTo>
                <a:lnTo>
                  <a:pt x="8790" y="60681"/>
                </a:lnTo>
                <a:lnTo>
                  <a:pt x="8790" y="57567"/>
                </a:lnTo>
                <a:lnTo>
                  <a:pt x="9499" y="54648"/>
                </a:lnTo>
                <a:lnTo>
                  <a:pt x="9817" y="36244"/>
                </a:lnTo>
                <a:lnTo>
                  <a:pt x="11393" y="32879"/>
                </a:lnTo>
                <a:lnTo>
                  <a:pt x="14403" y="33681"/>
                </a:lnTo>
                <a:lnTo>
                  <a:pt x="17985" y="34735"/>
                </a:lnTo>
                <a:lnTo>
                  <a:pt x="16015" y="27190"/>
                </a:lnTo>
                <a:lnTo>
                  <a:pt x="14187" y="25336"/>
                </a:lnTo>
                <a:lnTo>
                  <a:pt x="11459" y="20954"/>
                </a:lnTo>
                <a:lnTo>
                  <a:pt x="11459" y="17740"/>
                </a:lnTo>
                <a:lnTo>
                  <a:pt x="11659" y="14911"/>
                </a:lnTo>
                <a:lnTo>
                  <a:pt x="14251" y="1220"/>
                </a:lnTo>
                <a:lnTo>
                  <a:pt x="9907" y="3200"/>
                </a:lnTo>
                <a:lnTo>
                  <a:pt x="6581" y="6234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26"/>
                </a:lnTo>
                <a:lnTo>
                  <a:pt x="4560" y="25591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4" y="42087"/>
                </a:lnTo>
                <a:lnTo>
                  <a:pt x="3977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30" h="54648">
                <a:moveTo>
                  <a:pt x="11659" y="14911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0"/>
                </a:lnTo>
                <a:lnTo>
                  <a:pt x="31319" y="11494"/>
                </a:lnTo>
                <a:lnTo>
                  <a:pt x="32233" y="14083"/>
                </a:lnTo>
                <a:lnTo>
                  <a:pt x="32233" y="17412"/>
                </a:lnTo>
                <a:lnTo>
                  <a:pt x="32033" y="20191"/>
                </a:lnTo>
                <a:lnTo>
                  <a:pt x="30556" y="23939"/>
                </a:lnTo>
                <a:lnTo>
                  <a:pt x="27787" y="26694"/>
                </a:lnTo>
                <a:lnTo>
                  <a:pt x="25185" y="27824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5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6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62"/>
                </a:lnTo>
                <a:lnTo>
                  <a:pt x="40553" y="14022"/>
                </a:lnTo>
                <a:lnTo>
                  <a:pt x="39535" y="10871"/>
                </a:lnTo>
                <a:lnTo>
                  <a:pt x="37388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30" y="4560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42" y="90"/>
                </a:lnTo>
                <a:lnTo>
                  <a:pt x="19126" y="0"/>
                </a:lnTo>
                <a:lnTo>
                  <a:pt x="16574" y="406"/>
                </a:lnTo>
                <a:lnTo>
                  <a:pt x="14251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2172261" y="307110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51"/>
                </a:lnTo>
                <a:lnTo>
                  <a:pt x="10184" y="19000"/>
                </a:lnTo>
                <a:lnTo>
                  <a:pt x="11710" y="14604"/>
                </a:lnTo>
                <a:lnTo>
                  <a:pt x="14188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5" y="34671"/>
                </a:lnTo>
                <a:lnTo>
                  <a:pt x="37882" y="50280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40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88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2" y="50280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2228447" y="304777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89"/>
                </a:moveTo>
                <a:lnTo>
                  <a:pt x="8620" y="15911"/>
                </a:lnTo>
                <a:lnTo>
                  <a:pt x="8620" y="24358"/>
                </a:lnTo>
                <a:lnTo>
                  <a:pt x="1738" y="24358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0" y="31799"/>
                </a:lnTo>
                <a:lnTo>
                  <a:pt x="8620" y="74609"/>
                </a:lnTo>
                <a:lnTo>
                  <a:pt x="8989" y="75539"/>
                </a:lnTo>
                <a:lnTo>
                  <a:pt x="11540" y="76248"/>
                </a:lnTo>
                <a:lnTo>
                  <a:pt x="14716" y="76248"/>
                </a:lnTo>
                <a:lnTo>
                  <a:pt x="17639" y="74609"/>
                </a:lnTo>
                <a:lnTo>
                  <a:pt x="17639" y="31799"/>
                </a:lnTo>
                <a:lnTo>
                  <a:pt x="28547" y="31799"/>
                </a:lnTo>
                <a:lnTo>
                  <a:pt x="30159" y="30337"/>
                </a:lnTo>
                <a:lnTo>
                  <a:pt x="30326" y="27418"/>
                </a:lnTo>
                <a:lnTo>
                  <a:pt x="28547" y="24358"/>
                </a:lnTo>
                <a:lnTo>
                  <a:pt x="17639" y="24358"/>
                </a:lnTo>
                <a:lnTo>
                  <a:pt x="17764" y="15163"/>
                </a:lnTo>
                <a:lnTo>
                  <a:pt x="18258" y="12240"/>
                </a:lnTo>
                <a:lnTo>
                  <a:pt x="20598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08" y="8417"/>
                </a:lnTo>
                <a:lnTo>
                  <a:pt x="32687" y="8356"/>
                </a:lnTo>
                <a:lnTo>
                  <a:pt x="33044" y="5688"/>
                </a:lnTo>
                <a:lnTo>
                  <a:pt x="32967" y="3924"/>
                </a:lnTo>
                <a:lnTo>
                  <a:pt x="30819" y="1116"/>
                </a:lnTo>
                <a:lnTo>
                  <a:pt x="28050" y="342"/>
                </a:lnTo>
                <a:lnTo>
                  <a:pt x="24357" y="0"/>
                </a:lnTo>
                <a:lnTo>
                  <a:pt x="21675" y="0"/>
                </a:lnTo>
                <a:lnTo>
                  <a:pt x="19363" y="367"/>
                </a:lnTo>
                <a:lnTo>
                  <a:pt x="15413" y="1854"/>
                </a:lnTo>
                <a:lnTo>
                  <a:pt x="12480" y="4558"/>
                </a:lnTo>
                <a:lnTo>
                  <a:pt x="10209" y="8100"/>
                </a:lnTo>
                <a:lnTo>
                  <a:pt x="8938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2291007" y="307110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5"/>
                </a:moveTo>
                <a:lnTo>
                  <a:pt x="9589" y="21351"/>
                </a:lnTo>
                <a:lnTo>
                  <a:pt x="10184" y="19000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2" y="50280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40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61" y="7012"/>
                </a:lnTo>
                <a:lnTo>
                  <a:pt x="38393" y="2984"/>
                </a:lnTo>
                <a:lnTo>
                  <a:pt x="35410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80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2353489" y="307110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8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21"/>
                </a:lnTo>
                <a:lnTo>
                  <a:pt x="41742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1"/>
                </a:lnTo>
                <a:lnTo>
                  <a:pt x="190" y="52020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04" y="14072"/>
                </a:lnTo>
                <a:lnTo>
                  <a:pt x="13751" y="11746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2407348" y="3092644"/>
            <a:ext cx="26532" cy="7442"/>
          </a:xfrm>
          <a:custGeom>
            <a:avLst/>
            <a:gdLst/>
            <a:ahLst/>
            <a:cxnLst/>
            <a:rect l="l" t="t" r="r" b="b"/>
            <a:pathLst>
              <a:path w="26532" h="7442">
                <a:moveTo>
                  <a:pt x="26532" y="3694"/>
                </a:moveTo>
                <a:lnTo>
                  <a:pt x="26532" y="2995"/>
                </a:lnTo>
                <a:lnTo>
                  <a:pt x="24639" y="0"/>
                </a:lnTo>
                <a:lnTo>
                  <a:pt x="1958" y="0"/>
                </a:lnTo>
                <a:lnTo>
                  <a:pt x="482" y="814"/>
                </a:lnTo>
                <a:lnTo>
                  <a:pt x="0" y="3694"/>
                </a:lnTo>
                <a:lnTo>
                  <a:pt x="1958" y="7442"/>
                </a:lnTo>
                <a:lnTo>
                  <a:pt x="24639" y="7442"/>
                </a:lnTo>
                <a:lnTo>
                  <a:pt x="26050" y="6617"/>
                </a:lnTo>
                <a:lnTo>
                  <a:pt x="26532" y="36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2442293" y="3071102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15" y="0"/>
                </a:lnTo>
                <a:lnTo>
                  <a:pt x="13425" y="396"/>
                </a:lnTo>
                <a:lnTo>
                  <a:pt x="8978" y="1993"/>
                </a:lnTo>
                <a:lnTo>
                  <a:pt x="5637" y="4370"/>
                </a:lnTo>
                <a:lnTo>
                  <a:pt x="3049" y="7228"/>
                </a:lnTo>
                <a:lnTo>
                  <a:pt x="1562" y="10731"/>
                </a:lnTo>
                <a:lnTo>
                  <a:pt x="1195" y="14479"/>
                </a:lnTo>
                <a:lnTo>
                  <a:pt x="1537" y="18529"/>
                </a:lnTo>
                <a:lnTo>
                  <a:pt x="2945" y="21629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57"/>
                </a:lnTo>
                <a:lnTo>
                  <a:pt x="17956" y="30797"/>
                </a:lnTo>
                <a:lnTo>
                  <a:pt x="20699" y="31992"/>
                </a:lnTo>
                <a:lnTo>
                  <a:pt x="23950" y="34278"/>
                </a:lnTo>
                <a:lnTo>
                  <a:pt x="25718" y="37313"/>
                </a:lnTo>
                <a:lnTo>
                  <a:pt x="25463" y="41187"/>
                </a:lnTo>
                <a:lnTo>
                  <a:pt x="22899" y="44578"/>
                </a:lnTo>
                <a:lnTo>
                  <a:pt x="19684" y="46014"/>
                </a:lnTo>
                <a:lnTo>
                  <a:pt x="17082" y="46508"/>
                </a:lnTo>
                <a:lnTo>
                  <a:pt x="13539" y="46508"/>
                </a:lnTo>
                <a:lnTo>
                  <a:pt x="10199" y="45770"/>
                </a:lnTo>
                <a:lnTo>
                  <a:pt x="6145" y="44171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443" y="48834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58"/>
                </a:lnTo>
                <a:lnTo>
                  <a:pt x="29235" y="49593"/>
                </a:lnTo>
                <a:lnTo>
                  <a:pt x="32259" y="46609"/>
                </a:lnTo>
                <a:lnTo>
                  <a:pt x="34099" y="42699"/>
                </a:lnTo>
                <a:lnTo>
                  <a:pt x="34556" y="37986"/>
                </a:lnTo>
                <a:lnTo>
                  <a:pt x="34556" y="35891"/>
                </a:lnTo>
                <a:lnTo>
                  <a:pt x="33501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25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57"/>
                </a:lnTo>
                <a:lnTo>
                  <a:pt x="10123" y="16588"/>
                </a:lnTo>
                <a:lnTo>
                  <a:pt x="9767" y="13996"/>
                </a:lnTo>
                <a:lnTo>
                  <a:pt x="10339" y="11188"/>
                </a:lnTo>
                <a:lnTo>
                  <a:pt x="12750" y="8294"/>
                </a:lnTo>
                <a:lnTo>
                  <a:pt x="16015" y="7113"/>
                </a:lnTo>
                <a:lnTo>
                  <a:pt x="18870" y="6948"/>
                </a:lnTo>
                <a:lnTo>
                  <a:pt x="22086" y="7138"/>
                </a:lnTo>
                <a:lnTo>
                  <a:pt x="25869" y="8370"/>
                </a:lnTo>
                <a:lnTo>
                  <a:pt x="29235" y="10097"/>
                </a:lnTo>
                <a:lnTo>
                  <a:pt x="32043" y="8308"/>
                </a:lnTo>
                <a:lnTo>
                  <a:pt x="31978" y="5702"/>
                </a:lnTo>
                <a:lnTo>
                  <a:pt x="30406" y="2908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490011" y="3048191"/>
            <a:ext cx="42052" cy="75830"/>
          </a:xfrm>
          <a:custGeom>
            <a:avLst/>
            <a:gdLst/>
            <a:ahLst/>
            <a:cxnLst/>
            <a:rect l="l" t="t" r="r" b="b"/>
            <a:pathLst>
              <a:path w="42052" h="75830">
                <a:moveTo>
                  <a:pt x="33098" y="45594"/>
                </a:moveTo>
                <a:lnTo>
                  <a:pt x="33098" y="74192"/>
                </a:lnTo>
                <a:lnTo>
                  <a:pt x="33314" y="74931"/>
                </a:lnTo>
                <a:lnTo>
                  <a:pt x="35953" y="75830"/>
                </a:lnTo>
                <a:lnTo>
                  <a:pt x="39193" y="75830"/>
                </a:lnTo>
                <a:lnTo>
                  <a:pt x="42052" y="74192"/>
                </a:lnTo>
                <a:lnTo>
                  <a:pt x="42052" y="40943"/>
                </a:lnTo>
                <a:lnTo>
                  <a:pt x="41746" y="37947"/>
                </a:lnTo>
                <a:lnTo>
                  <a:pt x="40551" y="32994"/>
                </a:lnTo>
                <a:lnTo>
                  <a:pt x="38204" y="28980"/>
                </a:lnTo>
                <a:lnTo>
                  <a:pt x="35027" y="25679"/>
                </a:lnTo>
                <a:lnTo>
                  <a:pt x="30571" y="23468"/>
                </a:lnTo>
                <a:lnTo>
                  <a:pt x="27839" y="22910"/>
                </a:lnTo>
                <a:lnTo>
                  <a:pt x="21935" y="22910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11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5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lnTo>
                  <a:pt x="8953" y="40057"/>
                </a:lnTo>
                <a:lnTo>
                  <a:pt x="11405" y="36983"/>
                </a:lnTo>
                <a:lnTo>
                  <a:pt x="13756" y="34657"/>
                </a:lnTo>
                <a:lnTo>
                  <a:pt x="18252" y="31471"/>
                </a:lnTo>
                <a:lnTo>
                  <a:pt x="22734" y="30669"/>
                </a:lnTo>
                <a:lnTo>
                  <a:pt x="25999" y="30999"/>
                </a:lnTo>
                <a:lnTo>
                  <a:pt x="28638" y="32296"/>
                </a:lnTo>
                <a:lnTo>
                  <a:pt x="31381" y="35698"/>
                </a:lnTo>
                <a:lnTo>
                  <a:pt x="32451" y="38873"/>
                </a:lnTo>
                <a:lnTo>
                  <a:pt x="33098" y="42800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545008" y="307110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1" y="23915"/>
                </a:moveTo>
                <a:lnTo>
                  <a:pt x="9587" y="21351"/>
                </a:lnTo>
                <a:lnTo>
                  <a:pt x="10184" y="19000"/>
                </a:lnTo>
                <a:lnTo>
                  <a:pt x="11708" y="14604"/>
                </a:lnTo>
                <a:lnTo>
                  <a:pt x="14184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2" y="34671"/>
                </a:lnTo>
                <a:lnTo>
                  <a:pt x="37882" y="50280"/>
                </a:lnTo>
                <a:lnTo>
                  <a:pt x="40486" y="48376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40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6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4" y="35118"/>
                </a:lnTo>
                <a:lnTo>
                  <a:pt x="1473" y="38353"/>
                </a:lnTo>
                <a:lnTo>
                  <a:pt x="2448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6" y="50688"/>
                </a:lnTo>
                <a:lnTo>
                  <a:pt x="10019" y="34239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6" y="50688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0"/>
                </a:lnTo>
                <a:lnTo>
                  <a:pt x="38682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607490" y="3071106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3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4" y="9475"/>
                </a:lnTo>
                <a:lnTo>
                  <a:pt x="28448" y="8190"/>
                </a:lnTo>
                <a:lnTo>
                  <a:pt x="28508" y="3671"/>
                </a:lnTo>
                <a:lnTo>
                  <a:pt x="26136" y="687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78" y="5993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1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642969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83"/>
                </a:lnTo>
                <a:lnTo>
                  <a:pt x="35916" y="22085"/>
                </a:lnTo>
                <a:lnTo>
                  <a:pt x="9269" y="22085"/>
                </a:lnTo>
                <a:lnTo>
                  <a:pt x="9348" y="20101"/>
                </a:lnTo>
                <a:lnTo>
                  <a:pt x="10831" y="3124"/>
                </a:lnTo>
                <a:lnTo>
                  <a:pt x="8355" y="4899"/>
                </a:lnTo>
                <a:lnTo>
                  <a:pt x="4265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95"/>
                </a:lnTo>
                <a:lnTo>
                  <a:pt x="2617" y="42011"/>
                </a:lnTo>
                <a:lnTo>
                  <a:pt x="4164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101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4"/>
                </a:lnTo>
                <a:lnTo>
                  <a:pt x="10831" y="3124"/>
                </a:lnTo>
                <a:lnTo>
                  <a:pt x="934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725063" y="3050269"/>
            <a:ext cx="65264" cy="74447"/>
          </a:xfrm>
          <a:custGeom>
            <a:avLst/>
            <a:gdLst/>
            <a:ahLst/>
            <a:cxnLst/>
            <a:rect l="l" t="t" r="r" b="b"/>
            <a:pathLst>
              <a:path w="65264" h="74447">
                <a:moveTo>
                  <a:pt x="55029" y="62179"/>
                </a:moveTo>
                <a:lnTo>
                  <a:pt x="51981" y="59803"/>
                </a:lnTo>
                <a:lnTo>
                  <a:pt x="54049" y="56767"/>
                </a:lnTo>
                <a:lnTo>
                  <a:pt x="55813" y="53376"/>
                </a:lnTo>
                <a:lnTo>
                  <a:pt x="57161" y="49730"/>
                </a:lnTo>
                <a:lnTo>
                  <a:pt x="58229" y="45961"/>
                </a:lnTo>
                <a:lnTo>
                  <a:pt x="58914" y="42048"/>
                </a:lnTo>
                <a:lnTo>
                  <a:pt x="59079" y="38033"/>
                </a:lnTo>
                <a:lnTo>
                  <a:pt x="58672" y="35290"/>
                </a:lnTo>
                <a:lnTo>
                  <a:pt x="56106" y="34682"/>
                </a:lnTo>
                <a:lnTo>
                  <a:pt x="52995" y="34707"/>
                </a:lnTo>
                <a:lnTo>
                  <a:pt x="50352" y="36626"/>
                </a:lnTo>
                <a:lnTo>
                  <a:pt x="50352" y="40067"/>
                </a:lnTo>
                <a:lnTo>
                  <a:pt x="50025" y="42976"/>
                </a:lnTo>
                <a:lnTo>
                  <a:pt x="49477" y="45831"/>
                </a:lnTo>
                <a:lnTo>
                  <a:pt x="48614" y="48628"/>
                </a:lnTo>
                <a:lnTo>
                  <a:pt x="47523" y="51192"/>
                </a:lnTo>
                <a:lnTo>
                  <a:pt x="45580" y="54532"/>
                </a:lnTo>
                <a:lnTo>
                  <a:pt x="42364" y="51573"/>
                </a:lnTo>
                <a:lnTo>
                  <a:pt x="39063" y="48423"/>
                </a:lnTo>
                <a:lnTo>
                  <a:pt x="35888" y="45198"/>
                </a:lnTo>
                <a:lnTo>
                  <a:pt x="32802" y="41946"/>
                </a:lnTo>
                <a:lnTo>
                  <a:pt x="29908" y="38732"/>
                </a:lnTo>
                <a:lnTo>
                  <a:pt x="27341" y="35697"/>
                </a:lnTo>
                <a:lnTo>
                  <a:pt x="26960" y="48754"/>
                </a:lnTo>
                <a:lnTo>
                  <a:pt x="30426" y="52285"/>
                </a:lnTo>
                <a:lnTo>
                  <a:pt x="34099" y="55803"/>
                </a:lnTo>
                <a:lnTo>
                  <a:pt x="37832" y="59255"/>
                </a:lnTo>
                <a:lnTo>
                  <a:pt x="37666" y="62506"/>
                </a:lnTo>
                <a:lnTo>
                  <a:pt x="34135" y="64616"/>
                </a:lnTo>
                <a:lnTo>
                  <a:pt x="31572" y="65670"/>
                </a:lnTo>
                <a:lnTo>
                  <a:pt x="28803" y="66380"/>
                </a:lnTo>
                <a:lnTo>
                  <a:pt x="25944" y="66837"/>
                </a:lnTo>
                <a:lnTo>
                  <a:pt x="22045" y="66837"/>
                </a:lnTo>
                <a:lnTo>
                  <a:pt x="18058" y="65897"/>
                </a:lnTo>
                <a:lnTo>
                  <a:pt x="14681" y="64375"/>
                </a:lnTo>
                <a:lnTo>
                  <a:pt x="11290" y="60756"/>
                </a:lnTo>
                <a:lnTo>
                  <a:pt x="10019" y="57642"/>
                </a:lnTo>
                <a:lnTo>
                  <a:pt x="9701" y="54049"/>
                </a:lnTo>
                <a:lnTo>
                  <a:pt x="10195" y="50417"/>
                </a:lnTo>
                <a:lnTo>
                  <a:pt x="11797" y="46962"/>
                </a:lnTo>
                <a:lnTo>
                  <a:pt x="14730" y="43534"/>
                </a:lnTo>
                <a:lnTo>
                  <a:pt x="14641" y="34455"/>
                </a:lnTo>
                <a:lnTo>
                  <a:pt x="11998" y="36054"/>
                </a:lnTo>
                <a:lnTo>
                  <a:pt x="9752" y="37627"/>
                </a:lnTo>
                <a:lnTo>
                  <a:pt x="6029" y="40777"/>
                </a:lnTo>
                <a:lnTo>
                  <a:pt x="3365" y="44081"/>
                </a:lnTo>
                <a:lnTo>
                  <a:pt x="1346" y="47509"/>
                </a:lnTo>
                <a:lnTo>
                  <a:pt x="266" y="51076"/>
                </a:lnTo>
                <a:lnTo>
                  <a:pt x="0" y="54964"/>
                </a:lnTo>
                <a:lnTo>
                  <a:pt x="0" y="57020"/>
                </a:lnTo>
                <a:lnTo>
                  <a:pt x="784" y="60717"/>
                </a:lnTo>
                <a:lnTo>
                  <a:pt x="2044" y="64094"/>
                </a:lnTo>
                <a:lnTo>
                  <a:pt x="3959" y="66941"/>
                </a:lnTo>
                <a:lnTo>
                  <a:pt x="6501" y="69353"/>
                </a:lnTo>
                <a:lnTo>
                  <a:pt x="9436" y="71398"/>
                </a:lnTo>
                <a:lnTo>
                  <a:pt x="12913" y="72885"/>
                </a:lnTo>
                <a:lnTo>
                  <a:pt x="16841" y="73850"/>
                </a:lnTo>
                <a:lnTo>
                  <a:pt x="21042" y="74447"/>
                </a:lnTo>
                <a:lnTo>
                  <a:pt x="25754" y="74447"/>
                </a:lnTo>
                <a:lnTo>
                  <a:pt x="30085" y="73811"/>
                </a:lnTo>
                <a:lnTo>
                  <a:pt x="34150" y="72820"/>
                </a:lnTo>
                <a:lnTo>
                  <a:pt x="37947" y="71348"/>
                </a:lnTo>
                <a:lnTo>
                  <a:pt x="41424" y="69404"/>
                </a:lnTo>
                <a:lnTo>
                  <a:pt x="44701" y="67208"/>
                </a:lnTo>
                <a:lnTo>
                  <a:pt x="48282" y="67640"/>
                </a:lnTo>
                <a:lnTo>
                  <a:pt x="51624" y="70102"/>
                </a:lnTo>
                <a:lnTo>
                  <a:pt x="55662" y="72680"/>
                </a:lnTo>
                <a:lnTo>
                  <a:pt x="58712" y="74015"/>
                </a:lnTo>
                <a:lnTo>
                  <a:pt x="62039" y="74382"/>
                </a:lnTo>
                <a:lnTo>
                  <a:pt x="65173" y="72323"/>
                </a:lnTo>
                <a:lnTo>
                  <a:pt x="65264" y="69606"/>
                </a:lnTo>
                <a:lnTo>
                  <a:pt x="64184" y="66545"/>
                </a:lnTo>
                <a:lnTo>
                  <a:pt x="61441" y="66304"/>
                </a:lnTo>
                <a:lnTo>
                  <a:pt x="58482" y="64630"/>
                </a:lnTo>
                <a:lnTo>
                  <a:pt x="55029" y="62179"/>
                </a:lnTo>
                <a:close/>
              </a:path>
              <a:path w="65264" h="74447">
                <a:moveTo>
                  <a:pt x="25257" y="28738"/>
                </a:moveTo>
                <a:lnTo>
                  <a:pt x="22618" y="30225"/>
                </a:lnTo>
                <a:lnTo>
                  <a:pt x="21499" y="28674"/>
                </a:lnTo>
                <a:lnTo>
                  <a:pt x="19720" y="25995"/>
                </a:lnTo>
                <a:lnTo>
                  <a:pt x="17650" y="22428"/>
                </a:lnTo>
                <a:lnTo>
                  <a:pt x="16408" y="19253"/>
                </a:lnTo>
                <a:lnTo>
                  <a:pt x="16001" y="16278"/>
                </a:lnTo>
                <a:lnTo>
                  <a:pt x="17449" y="41259"/>
                </a:lnTo>
                <a:lnTo>
                  <a:pt x="20599" y="41770"/>
                </a:lnTo>
                <a:lnTo>
                  <a:pt x="23670" y="45223"/>
                </a:lnTo>
                <a:lnTo>
                  <a:pt x="25257" y="28738"/>
                </a:lnTo>
                <a:close/>
              </a:path>
              <a:path w="65264" h="74447">
                <a:moveTo>
                  <a:pt x="6501" y="14742"/>
                </a:moveTo>
                <a:lnTo>
                  <a:pt x="6501" y="18248"/>
                </a:lnTo>
                <a:lnTo>
                  <a:pt x="7225" y="21996"/>
                </a:lnTo>
                <a:lnTo>
                  <a:pt x="8380" y="24688"/>
                </a:lnTo>
                <a:lnTo>
                  <a:pt x="9903" y="27543"/>
                </a:lnTo>
                <a:lnTo>
                  <a:pt x="11963" y="30732"/>
                </a:lnTo>
                <a:lnTo>
                  <a:pt x="14641" y="34455"/>
                </a:lnTo>
                <a:lnTo>
                  <a:pt x="14730" y="43534"/>
                </a:lnTo>
                <a:lnTo>
                  <a:pt x="17449" y="41259"/>
                </a:lnTo>
                <a:lnTo>
                  <a:pt x="16001" y="16278"/>
                </a:lnTo>
                <a:lnTo>
                  <a:pt x="16203" y="13992"/>
                </a:lnTo>
                <a:lnTo>
                  <a:pt x="17614" y="10868"/>
                </a:lnTo>
                <a:lnTo>
                  <a:pt x="20408" y="8610"/>
                </a:lnTo>
                <a:lnTo>
                  <a:pt x="23050" y="7617"/>
                </a:lnTo>
                <a:lnTo>
                  <a:pt x="26578" y="7376"/>
                </a:lnTo>
                <a:lnTo>
                  <a:pt x="29869" y="7592"/>
                </a:lnTo>
                <a:lnTo>
                  <a:pt x="32410" y="8470"/>
                </a:lnTo>
                <a:lnTo>
                  <a:pt x="35114" y="10540"/>
                </a:lnTo>
                <a:lnTo>
                  <a:pt x="36485" y="13309"/>
                </a:lnTo>
                <a:lnTo>
                  <a:pt x="36676" y="16649"/>
                </a:lnTo>
                <a:lnTo>
                  <a:pt x="35455" y="20203"/>
                </a:lnTo>
                <a:lnTo>
                  <a:pt x="32496" y="23670"/>
                </a:lnTo>
                <a:lnTo>
                  <a:pt x="29272" y="26121"/>
                </a:lnTo>
                <a:lnTo>
                  <a:pt x="25257" y="28738"/>
                </a:lnTo>
                <a:lnTo>
                  <a:pt x="23670" y="45223"/>
                </a:lnTo>
                <a:lnTo>
                  <a:pt x="26960" y="48754"/>
                </a:lnTo>
                <a:lnTo>
                  <a:pt x="27341" y="35697"/>
                </a:lnTo>
                <a:lnTo>
                  <a:pt x="30708" y="33893"/>
                </a:lnTo>
                <a:lnTo>
                  <a:pt x="33577" y="32169"/>
                </a:lnTo>
                <a:lnTo>
                  <a:pt x="38314" y="28878"/>
                </a:lnTo>
                <a:lnTo>
                  <a:pt x="41781" y="25552"/>
                </a:lnTo>
                <a:lnTo>
                  <a:pt x="44399" y="22171"/>
                </a:lnTo>
                <a:lnTo>
                  <a:pt x="45770" y="18629"/>
                </a:lnTo>
                <a:lnTo>
                  <a:pt x="46112" y="14540"/>
                </a:lnTo>
                <a:lnTo>
                  <a:pt x="45731" y="10335"/>
                </a:lnTo>
                <a:lnTo>
                  <a:pt x="44168" y="6753"/>
                </a:lnTo>
                <a:lnTo>
                  <a:pt x="41475" y="3959"/>
                </a:lnTo>
                <a:lnTo>
                  <a:pt x="37998" y="1724"/>
                </a:lnTo>
                <a:lnTo>
                  <a:pt x="33336" y="341"/>
                </a:lnTo>
                <a:lnTo>
                  <a:pt x="30581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1"/>
                </a:lnTo>
                <a:lnTo>
                  <a:pt x="15148" y="2296"/>
                </a:lnTo>
                <a:lnTo>
                  <a:pt x="12992" y="3553"/>
                </a:lnTo>
                <a:lnTo>
                  <a:pt x="9626" y="6703"/>
                </a:lnTo>
                <a:lnTo>
                  <a:pt x="7642" y="10551"/>
                </a:lnTo>
                <a:lnTo>
                  <a:pt x="6501" y="147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825676" y="307110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5"/>
                </a:moveTo>
                <a:lnTo>
                  <a:pt x="9589" y="21351"/>
                </a:lnTo>
                <a:lnTo>
                  <a:pt x="10184" y="19000"/>
                </a:lnTo>
                <a:lnTo>
                  <a:pt x="11710" y="14604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6" y="50280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62"/>
                </a:lnTo>
                <a:lnTo>
                  <a:pt x="48844" y="30304"/>
                </a:lnTo>
                <a:lnTo>
                  <a:pt x="48844" y="22240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6" y="12052"/>
                </a:lnTo>
                <a:lnTo>
                  <a:pt x="44855" y="9273"/>
                </a:lnTo>
                <a:lnTo>
                  <a:pt x="42875" y="7012"/>
                </a:lnTo>
                <a:lnTo>
                  <a:pt x="38393" y="2984"/>
                </a:lnTo>
                <a:lnTo>
                  <a:pt x="35408" y="1793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21" y="34239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88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6" y="50280"/>
                </a:lnTo>
                <a:lnTo>
                  <a:pt x="38685" y="34671"/>
                </a:lnTo>
                <a:lnTo>
                  <a:pt x="37184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881861" y="304777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89"/>
                </a:moveTo>
                <a:lnTo>
                  <a:pt x="8622" y="15911"/>
                </a:lnTo>
                <a:lnTo>
                  <a:pt x="8622" y="24358"/>
                </a:lnTo>
                <a:lnTo>
                  <a:pt x="1738" y="24358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89" y="75539"/>
                </a:lnTo>
                <a:lnTo>
                  <a:pt x="11541" y="76248"/>
                </a:lnTo>
                <a:lnTo>
                  <a:pt x="14716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75" y="30337"/>
                </a:lnTo>
                <a:lnTo>
                  <a:pt x="30326" y="27418"/>
                </a:lnTo>
                <a:lnTo>
                  <a:pt x="28548" y="24358"/>
                </a:lnTo>
                <a:lnTo>
                  <a:pt x="17640" y="24358"/>
                </a:lnTo>
                <a:lnTo>
                  <a:pt x="17766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54"/>
                </a:lnTo>
                <a:lnTo>
                  <a:pt x="12481" y="4558"/>
                </a:lnTo>
                <a:lnTo>
                  <a:pt x="10209" y="8100"/>
                </a:lnTo>
                <a:lnTo>
                  <a:pt x="8938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916147" y="3047777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42" y="12989"/>
                </a:moveTo>
                <a:lnTo>
                  <a:pt x="8625" y="15911"/>
                </a:lnTo>
                <a:lnTo>
                  <a:pt x="8625" y="24358"/>
                </a:lnTo>
                <a:lnTo>
                  <a:pt x="1742" y="24358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609"/>
                </a:lnTo>
                <a:lnTo>
                  <a:pt x="17640" y="31799"/>
                </a:lnTo>
                <a:lnTo>
                  <a:pt x="28552" y="31799"/>
                </a:lnTo>
                <a:lnTo>
                  <a:pt x="30175" y="30337"/>
                </a:lnTo>
                <a:lnTo>
                  <a:pt x="30330" y="27418"/>
                </a:lnTo>
                <a:lnTo>
                  <a:pt x="28552" y="24358"/>
                </a:lnTo>
                <a:lnTo>
                  <a:pt x="17640" y="24358"/>
                </a:lnTo>
                <a:lnTo>
                  <a:pt x="17640" y="19047"/>
                </a:lnTo>
                <a:lnTo>
                  <a:pt x="17769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17"/>
                </a:lnTo>
                <a:lnTo>
                  <a:pt x="32692" y="8356"/>
                </a:lnTo>
                <a:lnTo>
                  <a:pt x="33047" y="5688"/>
                </a:lnTo>
                <a:lnTo>
                  <a:pt x="32969" y="3924"/>
                </a:lnTo>
                <a:lnTo>
                  <a:pt x="30822" y="1116"/>
                </a:lnTo>
                <a:lnTo>
                  <a:pt x="28055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952179" y="3092644"/>
            <a:ext cx="26532" cy="7442"/>
          </a:xfrm>
          <a:custGeom>
            <a:avLst/>
            <a:gdLst/>
            <a:ahLst/>
            <a:cxnLst/>
            <a:rect l="l" t="t" r="r" b="b"/>
            <a:pathLst>
              <a:path w="26532" h="7442">
                <a:moveTo>
                  <a:pt x="26532" y="3694"/>
                </a:moveTo>
                <a:lnTo>
                  <a:pt x="26532" y="2995"/>
                </a:lnTo>
                <a:lnTo>
                  <a:pt x="24627" y="0"/>
                </a:lnTo>
                <a:lnTo>
                  <a:pt x="1944" y="0"/>
                </a:lnTo>
                <a:lnTo>
                  <a:pt x="482" y="814"/>
                </a:lnTo>
                <a:lnTo>
                  <a:pt x="0" y="3694"/>
                </a:lnTo>
                <a:lnTo>
                  <a:pt x="1944" y="7442"/>
                </a:lnTo>
                <a:lnTo>
                  <a:pt x="24627" y="7442"/>
                </a:lnTo>
                <a:lnTo>
                  <a:pt x="26035" y="6617"/>
                </a:lnTo>
                <a:lnTo>
                  <a:pt x="26532" y="36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987114" y="3071102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93"/>
                </a:lnTo>
                <a:lnTo>
                  <a:pt x="5651" y="4370"/>
                </a:lnTo>
                <a:lnTo>
                  <a:pt x="3049" y="7228"/>
                </a:lnTo>
                <a:lnTo>
                  <a:pt x="157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7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5" y="44578"/>
                </a:lnTo>
                <a:lnTo>
                  <a:pt x="19695" y="46014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9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58"/>
                </a:lnTo>
                <a:lnTo>
                  <a:pt x="29245" y="4959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19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8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034842" y="3048191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2"/>
                </a:lnTo>
                <a:lnTo>
                  <a:pt x="33310" y="74931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2"/>
                </a:lnTo>
                <a:lnTo>
                  <a:pt x="42048" y="40943"/>
                </a:lnTo>
                <a:lnTo>
                  <a:pt x="41756" y="37947"/>
                </a:lnTo>
                <a:lnTo>
                  <a:pt x="40561" y="32994"/>
                </a:lnTo>
                <a:lnTo>
                  <a:pt x="38200" y="28980"/>
                </a:lnTo>
                <a:lnTo>
                  <a:pt x="35025" y="25679"/>
                </a:lnTo>
                <a:lnTo>
                  <a:pt x="30567" y="23468"/>
                </a:lnTo>
                <a:lnTo>
                  <a:pt x="27835" y="22910"/>
                </a:lnTo>
                <a:lnTo>
                  <a:pt x="21931" y="22910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11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3"/>
                </a:lnTo>
                <a:lnTo>
                  <a:pt x="13752" y="34657"/>
                </a:lnTo>
                <a:lnTo>
                  <a:pt x="18248" y="31471"/>
                </a:lnTo>
                <a:lnTo>
                  <a:pt x="22730" y="30669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698"/>
                </a:lnTo>
                <a:lnTo>
                  <a:pt x="32447" y="38873"/>
                </a:lnTo>
                <a:lnTo>
                  <a:pt x="33094" y="4280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089836" y="3071102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5"/>
                </a:moveTo>
                <a:lnTo>
                  <a:pt x="9587" y="21351"/>
                </a:lnTo>
                <a:lnTo>
                  <a:pt x="10185" y="19000"/>
                </a:lnTo>
                <a:lnTo>
                  <a:pt x="11710" y="14604"/>
                </a:lnTo>
                <a:lnTo>
                  <a:pt x="14184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5" y="34671"/>
                </a:lnTo>
                <a:lnTo>
                  <a:pt x="37882" y="50280"/>
                </a:lnTo>
                <a:lnTo>
                  <a:pt x="40486" y="48376"/>
                </a:lnTo>
                <a:lnTo>
                  <a:pt x="44654" y="43549"/>
                </a:lnTo>
                <a:lnTo>
                  <a:pt x="46217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45" y="30304"/>
                </a:lnTo>
                <a:lnTo>
                  <a:pt x="48845" y="22240"/>
                </a:lnTo>
                <a:lnTo>
                  <a:pt x="48337" y="18568"/>
                </a:lnTo>
                <a:lnTo>
                  <a:pt x="47344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6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7" y="35118"/>
                </a:lnTo>
                <a:lnTo>
                  <a:pt x="1473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401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5" h="53657">
                <a:moveTo>
                  <a:pt x="26974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88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0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152317" y="307110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8" y="8190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4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3" y="788"/>
                </a:lnTo>
                <a:lnTo>
                  <a:pt x="2567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5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187796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4" y="14133"/>
                </a:lnTo>
                <a:lnTo>
                  <a:pt x="42890" y="11325"/>
                </a:lnTo>
                <a:lnTo>
                  <a:pt x="39880" y="6807"/>
                </a:lnTo>
                <a:lnTo>
                  <a:pt x="35932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7009"/>
                </a:lnTo>
                <a:lnTo>
                  <a:pt x="30581" y="8341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5"/>
                </a:lnTo>
                <a:lnTo>
                  <a:pt x="9273" y="22085"/>
                </a:lnTo>
                <a:lnTo>
                  <a:pt x="9348" y="20101"/>
                </a:lnTo>
                <a:lnTo>
                  <a:pt x="10835" y="3124"/>
                </a:lnTo>
                <a:lnTo>
                  <a:pt x="8359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10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4"/>
                </a:lnTo>
                <a:lnTo>
                  <a:pt x="934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273365" y="3053523"/>
            <a:ext cx="43127" cy="70535"/>
          </a:xfrm>
          <a:custGeom>
            <a:avLst/>
            <a:gdLst/>
            <a:ahLst/>
            <a:cxnLst/>
            <a:rect l="l" t="t" r="r" b="b"/>
            <a:pathLst>
              <a:path w="43127" h="70535">
                <a:moveTo>
                  <a:pt x="3681" y="0"/>
                </a:moveTo>
                <a:lnTo>
                  <a:pt x="1140" y="929"/>
                </a:lnTo>
                <a:lnTo>
                  <a:pt x="0" y="4028"/>
                </a:lnTo>
                <a:lnTo>
                  <a:pt x="0" y="68795"/>
                </a:lnTo>
                <a:lnTo>
                  <a:pt x="975" y="70078"/>
                </a:lnTo>
                <a:lnTo>
                  <a:pt x="3757" y="70535"/>
                </a:lnTo>
                <a:lnTo>
                  <a:pt x="6324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53" y="43524"/>
                </a:lnTo>
                <a:lnTo>
                  <a:pt x="25372" y="42976"/>
                </a:lnTo>
                <a:lnTo>
                  <a:pt x="24763" y="34787"/>
                </a:lnTo>
                <a:lnTo>
                  <a:pt x="20558" y="35877"/>
                </a:lnTo>
                <a:lnTo>
                  <a:pt x="9334" y="35877"/>
                </a:lnTo>
                <a:lnTo>
                  <a:pt x="9334" y="7711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27" h="70535">
                <a:moveTo>
                  <a:pt x="34274" y="39269"/>
                </a:moveTo>
                <a:lnTo>
                  <a:pt x="36435" y="37274"/>
                </a:lnTo>
                <a:lnTo>
                  <a:pt x="40233" y="32882"/>
                </a:lnTo>
                <a:lnTo>
                  <a:pt x="41399" y="30060"/>
                </a:lnTo>
                <a:lnTo>
                  <a:pt x="42555" y="27241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9"/>
                </a:lnTo>
                <a:lnTo>
                  <a:pt x="41273" y="11127"/>
                </a:lnTo>
                <a:lnTo>
                  <a:pt x="38846" y="7546"/>
                </a:lnTo>
                <a:lnTo>
                  <a:pt x="35801" y="4485"/>
                </a:lnTo>
                <a:lnTo>
                  <a:pt x="31852" y="2199"/>
                </a:lnTo>
                <a:lnTo>
                  <a:pt x="28014" y="1004"/>
                </a:lnTo>
                <a:lnTo>
                  <a:pt x="24472" y="317"/>
                </a:lnTo>
                <a:lnTo>
                  <a:pt x="21689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4" y="7711"/>
                </a:lnTo>
                <a:lnTo>
                  <a:pt x="22860" y="8089"/>
                </a:lnTo>
                <a:lnTo>
                  <a:pt x="26174" y="8928"/>
                </a:lnTo>
                <a:lnTo>
                  <a:pt x="29321" y="10821"/>
                </a:lnTo>
                <a:lnTo>
                  <a:pt x="31711" y="14173"/>
                </a:lnTo>
                <a:lnTo>
                  <a:pt x="33310" y="18468"/>
                </a:lnTo>
                <a:lnTo>
                  <a:pt x="33310" y="23418"/>
                </a:lnTo>
                <a:lnTo>
                  <a:pt x="32334" y="27155"/>
                </a:lnTo>
                <a:lnTo>
                  <a:pt x="30721" y="30492"/>
                </a:lnTo>
                <a:lnTo>
                  <a:pt x="28195" y="33059"/>
                </a:lnTo>
                <a:lnTo>
                  <a:pt x="24763" y="34787"/>
                </a:lnTo>
                <a:lnTo>
                  <a:pt x="25372" y="42976"/>
                </a:lnTo>
                <a:lnTo>
                  <a:pt x="28511" y="41885"/>
                </a:lnTo>
                <a:lnTo>
                  <a:pt x="31635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329020" y="3051735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4"/>
                </a:moveTo>
                <a:lnTo>
                  <a:pt x="396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1" y="8851"/>
                </a:lnTo>
                <a:lnTo>
                  <a:pt x="11076" y="5309"/>
                </a:lnTo>
                <a:lnTo>
                  <a:pt x="10695" y="1852"/>
                </a:lnTo>
                <a:lnTo>
                  <a:pt x="7697" y="0"/>
                </a:lnTo>
                <a:lnTo>
                  <a:pt x="3455" y="0"/>
                </a:lnTo>
                <a:lnTo>
                  <a:pt x="407" y="1903"/>
                </a:lnTo>
                <a:lnTo>
                  <a:pt x="0" y="5424"/>
                </a:lnTo>
                <a:close/>
              </a:path>
              <a:path w="11076" h="72287">
                <a:moveTo>
                  <a:pt x="1285" y="71387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48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48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355516" y="3071098"/>
            <a:ext cx="44917" cy="72363"/>
          </a:xfrm>
          <a:custGeom>
            <a:avLst/>
            <a:gdLst/>
            <a:ahLst/>
            <a:cxnLst/>
            <a:rect l="l" t="t" r="r" b="b"/>
            <a:pathLst>
              <a:path w="44917" h="72363">
                <a:moveTo>
                  <a:pt x="8953" y="17273"/>
                </a:moveTo>
                <a:lnTo>
                  <a:pt x="10375" y="15493"/>
                </a:lnTo>
                <a:lnTo>
                  <a:pt x="12992" y="12787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21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7" y="17564"/>
                </a:lnTo>
                <a:lnTo>
                  <a:pt x="35457" y="22226"/>
                </a:lnTo>
                <a:lnTo>
                  <a:pt x="35647" y="27141"/>
                </a:lnTo>
                <a:lnTo>
                  <a:pt x="35647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17" y="30377"/>
                </a:lnTo>
                <a:lnTo>
                  <a:pt x="44917" y="22569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3" y="12877"/>
                </a:lnTo>
                <a:lnTo>
                  <a:pt x="41972" y="10097"/>
                </a:lnTo>
                <a:lnTo>
                  <a:pt x="40396" y="7721"/>
                </a:lnTo>
                <a:lnTo>
                  <a:pt x="36791" y="3441"/>
                </a:lnTo>
                <a:lnTo>
                  <a:pt x="31799" y="698"/>
                </a:lnTo>
                <a:lnTo>
                  <a:pt x="28778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3" y="953"/>
                </a:lnTo>
                <a:lnTo>
                  <a:pt x="16304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58" y="9018"/>
                </a:lnTo>
                <a:lnTo>
                  <a:pt x="8953" y="17273"/>
                </a:lnTo>
                <a:close/>
              </a:path>
              <a:path w="44917" h="72363">
                <a:moveTo>
                  <a:pt x="7858" y="9018"/>
                </a:moveTo>
                <a:lnTo>
                  <a:pt x="7858" y="2120"/>
                </a:lnTo>
                <a:lnTo>
                  <a:pt x="5295" y="798"/>
                </a:lnTo>
                <a:lnTo>
                  <a:pt x="2562" y="798"/>
                </a:lnTo>
                <a:lnTo>
                  <a:pt x="0" y="2452"/>
                </a:lnTo>
                <a:lnTo>
                  <a:pt x="0" y="70664"/>
                </a:lnTo>
                <a:lnTo>
                  <a:pt x="190" y="71413"/>
                </a:lnTo>
                <a:lnTo>
                  <a:pt x="2854" y="72363"/>
                </a:lnTo>
                <a:lnTo>
                  <a:pt x="6094" y="72363"/>
                </a:lnTo>
                <a:lnTo>
                  <a:pt x="8953" y="70664"/>
                </a:lnTo>
                <a:lnTo>
                  <a:pt x="8953" y="46241"/>
                </a:lnTo>
                <a:lnTo>
                  <a:pt x="10248" y="47509"/>
                </a:lnTo>
                <a:lnTo>
                  <a:pt x="13802" y="50493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28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5988" y="43574"/>
                </a:lnTo>
                <a:lnTo>
                  <a:pt x="11429" y="39686"/>
                </a:lnTo>
                <a:lnTo>
                  <a:pt x="8953" y="36691"/>
                </a:lnTo>
                <a:lnTo>
                  <a:pt x="8953" y="17273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410682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1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8" y="22085"/>
                </a:lnTo>
                <a:lnTo>
                  <a:pt x="9273" y="22085"/>
                </a:lnTo>
                <a:lnTo>
                  <a:pt x="9349" y="20101"/>
                </a:lnTo>
                <a:lnTo>
                  <a:pt x="10833" y="3124"/>
                </a:lnTo>
                <a:lnTo>
                  <a:pt x="8359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4" y="52804"/>
                </a:lnTo>
                <a:lnTo>
                  <a:pt x="36349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9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4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3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469812" y="3048191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703"/>
                </a:lnTo>
                <a:lnTo>
                  <a:pt x="8737" y="925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494120" y="3051735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4"/>
                </a:moveTo>
                <a:lnTo>
                  <a:pt x="396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0" y="8851"/>
                </a:lnTo>
                <a:lnTo>
                  <a:pt x="11076" y="5309"/>
                </a:lnTo>
                <a:lnTo>
                  <a:pt x="10695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4"/>
                </a:lnTo>
                <a:close/>
              </a:path>
              <a:path w="11076" h="72287">
                <a:moveTo>
                  <a:pt x="1410" y="71578"/>
                </a:moveTo>
                <a:lnTo>
                  <a:pt x="3952" y="72287"/>
                </a:lnTo>
                <a:lnTo>
                  <a:pt x="7189" y="72287"/>
                </a:lnTo>
                <a:lnTo>
                  <a:pt x="10046" y="70648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4"/>
                </a:lnTo>
                <a:lnTo>
                  <a:pt x="1094" y="70648"/>
                </a:lnTo>
                <a:lnTo>
                  <a:pt x="141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520616" y="307110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81"/>
                </a:lnTo>
                <a:lnTo>
                  <a:pt x="33310" y="52020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04" y="14072"/>
                </a:lnTo>
                <a:lnTo>
                  <a:pt x="13755" y="11746"/>
                </a:lnTo>
                <a:lnTo>
                  <a:pt x="18252" y="8561"/>
                </a:lnTo>
                <a:lnTo>
                  <a:pt x="22734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62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575782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83"/>
                </a:lnTo>
                <a:lnTo>
                  <a:pt x="35916" y="22085"/>
                </a:lnTo>
                <a:lnTo>
                  <a:pt x="9273" y="22085"/>
                </a:lnTo>
                <a:lnTo>
                  <a:pt x="9349" y="20101"/>
                </a:lnTo>
                <a:lnTo>
                  <a:pt x="10835" y="3124"/>
                </a:lnTo>
                <a:lnTo>
                  <a:pt x="8359" y="489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5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4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900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634800" y="3111585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6"/>
                </a:lnTo>
                <a:lnTo>
                  <a:pt x="9587" y="420"/>
                </a:lnTo>
                <a:lnTo>
                  <a:pt x="5918" y="0"/>
                </a:lnTo>
                <a:lnTo>
                  <a:pt x="1281" y="1269"/>
                </a:lnTo>
                <a:lnTo>
                  <a:pt x="0" y="3836"/>
                </a:lnTo>
                <a:lnTo>
                  <a:pt x="0" y="8902"/>
                </a:lnTo>
                <a:lnTo>
                  <a:pt x="2084" y="12228"/>
                </a:lnTo>
                <a:lnTo>
                  <a:pt x="5753" y="12635"/>
                </a:lnTo>
                <a:lnTo>
                  <a:pt x="10400" y="11367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709111" y="3205036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0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0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28"/>
                </a:lnTo>
                <a:lnTo>
                  <a:pt x="26160" y="6692"/>
                </a:lnTo>
                <a:lnTo>
                  <a:pt x="23470" y="4010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10"/>
                </a:lnTo>
                <a:lnTo>
                  <a:pt x="1346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859587" y="3186648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69"/>
                </a:lnTo>
                <a:lnTo>
                  <a:pt x="698" y="47598"/>
                </a:lnTo>
                <a:lnTo>
                  <a:pt x="2098" y="51940"/>
                </a:lnTo>
                <a:lnTo>
                  <a:pt x="3481" y="56310"/>
                </a:lnTo>
                <a:lnTo>
                  <a:pt x="5474" y="59968"/>
                </a:lnTo>
                <a:lnTo>
                  <a:pt x="8067" y="62938"/>
                </a:lnTo>
                <a:lnTo>
                  <a:pt x="10645" y="65897"/>
                </a:lnTo>
                <a:lnTo>
                  <a:pt x="13780" y="68148"/>
                </a:lnTo>
                <a:lnTo>
                  <a:pt x="17452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3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8" y="63103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93" y="51562"/>
                </a:lnTo>
                <a:lnTo>
                  <a:pt x="11329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3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4" y="17942"/>
                </a:lnTo>
                <a:lnTo>
                  <a:pt x="15609" y="15505"/>
                </a:lnTo>
                <a:lnTo>
                  <a:pt x="19608" y="11249"/>
                </a:lnTo>
                <a:lnTo>
                  <a:pt x="22175" y="10007"/>
                </a:lnTo>
                <a:lnTo>
                  <a:pt x="24742" y="8761"/>
                </a:lnTo>
                <a:lnTo>
                  <a:pt x="27586" y="8128"/>
                </a:lnTo>
                <a:lnTo>
                  <a:pt x="33591" y="8128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61"/>
                </a:lnTo>
                <a:lnTo>
                  <a:pt x="50688" y="10792"/>
                </a:lnTo>
                <a:lnTo>
                  <a:pt x="50472" y="8229"/>
                </a:lnTo>
                <a:lnTo>
                  <a:pt x="48592" y="5384"/>
                </a:lnTo>
                <a:lnTo>
                  <a:pt x="45186" y="3235"/>
                </a:lnTo>
                <a:lnTo>
                  <a:pt x="42115" y="2005"/>
                </a:lnTo>
                <a:lnTo>
                  <a:pt x="38710" y="949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86"/>
                </a:lnTo>
                <a:lnTo>
                  <a:pt x="14544" y="4150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901"/>
                </a:lnTo>
                <a:lnTo>
                  <a:pt x="3761" y="16761"/>
                </a:lnTo>
                <a:lnTo>
                  <a:pt x="2260" y="21308"/>
                </a:lnTo>
                <a:lnTo>
                  <a:pt x="751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922324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29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7" y="8178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957632" y="3205097"/>
            <a:ext cx="48831" cy="53647"/>
          </a:xfrm>
          <a:custGeom>
            <a:avLst/>
            <a:gdLst/>
            <a:ahLst/>
            <a:cxnLst/>
            <a:rect l="l" t="t" r="r" b="b"/>
            <a:pathLst>
              <a:path w="48831" h="53647">
                <a:moveTo>
                  <a:pt x="9284" y="23903"/>
                </a:moveTo>
                <a:lnTo>
                  <a:pt x="9587" y="21337"/>
                </a:lnTo>
                <a:lnTo>
                  <a:pt x="10185" y="18986"/>
                </a:lnTo>
                <a:lnTo>
                  <a:pt x="11711" y="14594"/>
                </a:lnTo>
                <a:lnTo>
                  <a:pt x="14184" y="11164"/>
                </a:lnTo>
                <a:lnTo>
                  <a:pt x="17691" y="8892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6" y="34660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4" y="43535"/>
                </a:lnTo>
                <a:lnTo>
                  <a:pt x="46214" y="40641"/>
                </a:lnTo>
                <a:lnTo>
                  <a:pt x="47268" y="37289"/>
                </a:lnTo>
                <a:lnTo>
                  <a:pt x="48312" y="33962"/>
                </a:lnTo>
                <a:lnTo>
                  <a:pt x="48831" y="30290"/>
                </a:lnTo>
                <a:lnTo>
                  <a:pt x="48831" y="22226"/>
                </a:lnTo>
                <a:lnTo>
                  <a:pt x="48337" y="18554"/>
                </a:lnTo>
                <a:lnTo>
                  <a:pt x="47344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389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31" h="53647">
                <a:moveTo>
                  <a:pt x="26960" y="46116"/>
                </a:moveTo>
                <a:lnTo>
                  <a:pt x="21449" y="46116"/>
                </a:lnTo>
                <a:lnTo>
                  <a:pt x="17108" y="44579"/>
                </a:lnTo>
                <a:lnTo>
                  <a:pt x="13641" y="42138"/>
                </a:lnTo>
                <a:lnTo>
                  <a:pt x="11341" y="38635"/>
                </a:lnTo>
                <a:lnTo>
                  <a:pt x="10019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70" y="53060"/>
                </a:lnTo>
                <a:lnTo>
                  <a:pt x="19861" y="53647"/>
                </a:lnTo>
                <a:lnTo>
                  <a:pt x="28004" y="53647"/>
                </a:lnTo>
                <a:lnTo>
                  <a:pt x="31623" y="52985"/>
                </a:lnTo>
                <a:lnTo>
                  <a:pt x="34758" y="51614"/>
                </a:lnTo>
                <a:lnTo>
                  <a:pt x="37882" y="50266"/>
                </a:lnTo>
                <a:lnTo>
                  <a:pt x="38686" y="34660"/>
                </a:lnTo>
                <a:lnTo>
                  <a:pt x="37185" y="39042"/>
                </a:lnTo>
                <a:lnTo>
                  <a:pt x="34707" y="42444"/>
                </a:lnTo>
                <a:lnTo>
                  <a:pt x="31179" y="44691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016197" y="3205101"/>
            <a:ext cx="34571" cy="53643"/>
          </a:xfrm>
          <a:custGeom>
            <a:avLst/>
            <a:gdLst/>
            <a:ahLst/>
            <a:cxnLst/>
            <a:rect l="l" t="t" r="r" b="b"/>
            <a:pathLst>
              <a:path w="34571" h="53643">
                <a:moveTo>
                  <a:pt x="21603" y="10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49" y="7211"/>
                </a:lnTo>
                <a:lnTo>
                  <a:pt x="1577" y="10717"/>
                </a:lnTo>
                <a:lnTo>
                  <a:pt x="1196" y="14475"/>
                </a:lnTo>
                <a:lnTo>
                  <a:pt x="1551" y="18515"/>
                </a:lnTo>
                <a:lnTo>
                  <a:pt x="2960" y="21625"/>
                </a:lnTo>
                <a:lnTo>
                  <a:pt x="6210" y="25196"/>
                </a:lnTo>
                <a:lnTo>
                  <a:pt x="8978" y="26935"/>
                </a:lnTo>
                <a:lnTo>
                  <a:pt x="11953" y="28407"/>
                </a:lnTo>
                <a:lnTo>
                  <a:pt x="15026" y="29639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6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5"/>
                </a:lnTo>
                <a:lnTo>
                  <a:pt x="6160" y="44157"/>
                </a:lnTo>
                <a:lnTo>
                  <a:pt x="3290" y="42555"/>
                </a:lnTo>
                <a:lnTo>
                  <a:pt x="281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1"/>
                </a:lnTo>
                <a:lnTo>
                  <a:pt x="6225" y="52207"/>
                </a:lnTo>
                <a:lnTo>
                  <a:pt x="8878" y="52981"/>
                </a:lnTo>
                <a:lnTo>
                  <a:pt x="12028" y="53517"/>
                </a:lnTo>
                <a:lnTo>
                  <a:pt x="18238" y="53643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79"/>
                </a:lnTo>
                <a:lnTo>
                  <a:pt x="32260" y="46608"/>
                </a:lnTo>
                <a:lnTo>
                  <a:pt x="34114" y="42696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6" y="23809"/>
                </a:lnTo>
                <a:lnTo>
                  <a:pt x="19127" y="22593"/>
                </a:lnTo>
                <a:lnTo>
                  <a:pt x="16156" y="21435"/>
                </a:lnTo>
                <a:lnTo>
                  <a:pt x="12524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40" y="11174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100" y="7134"/>
                </a:lnTo>
                <a:lnTo>
                  <a:pt x="25885" y="8355"/>
                </a:lnTo>
                <a:lnTo>
                  <a:pt x="29250" y="10083"/>
                </a:lnTo>
                <a:lnTo>
                  <a:pt x="32044" y="8305"/>
                </a:lnTo>
                <a:lnTo>
                  <a:pt x="31993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060013" y="3205101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77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1"/>
                </a:lnTo>
                <a:lnTo>
                  <a:pt x="6224" y="52207"/>
                </a:lnTo>
                <a:lnTo>
                  <a:pt x="8877" y="52981"/>
                </a:lnTo>
                <a:lnTo>
                  <a:pt x="12028" y="53517"/>
                </a:lnTo>
                <a:lnTo>
                  <a:pt x="18237" y="53643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9" y="49579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0" y="26629"/>
                </a:lnTo>
                <a:lnTo>
                  <a:pt x="25220" y="25106"/>
                </a:lnTo>
                <a:lnTo>
                  <a:pt x="22175" y="23809"/>
                </a:lnTo>
                <a:lnTo>
                  <a:pt x="19126" y="22593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3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103184" y="3226625"/>
            <a:ext cx="26531" cy="7442"/>
          </a:xfrm>
          <a:custGeom>
            <a:avLst/>
            <a:gdLst/>
            <a:ahLst/>
            <a:cxnLst/>
            <a:rect l="l" t="t" r="r" b="b"/>
            <a:pathLst>
              <a:path w="26531" h="7442">
                <a:moveTo>
                  <a:pt x="26531" y="3698"/>
                </a:moveTo>
                <a:lnTo>
                  <a:pt x="26531" y="2999"/>
                </a:lnTo>
                <a:lnTo>
                  <a:pt x="24637" y="0"/>
                </a:lnTo>
                <a:lnTo>
                  <a:pt x="1954" y="0"/>
                </a:lnTo>
                <a:lnTo>
                  <a:pt x="482" y="814"/>
                </a:lnTo>
                <a:lnTo>
                  <a:pt x="0" y="3698"/>
                </a:lnTo>
                <a:lnTo>
                  <a:pt x="1954" y="7442"/>
                </a:lnTo>
                <a:lnTo>
                  <a:pt x="24637" y="7442"/>
                </a:lnTo>
                <a:lnTo>
                  <a:pt x="26050" y="6617"/>
                </a:lnTo>
                <a:lnTo>
                  <a:pt x="26531" y="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138989" y="3186648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64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0"/>
                </a:lnTo>
                <a:lnTo>
                  <a:pt x="3478" y="56310"/>
                </a:lnTo>
                <a:lnTo>
                  <a:pt x="5472" y="59968"/>
                </a:lnTo>
                <a:lnTo>
                  <a:pt x="8064" y="62938"/>
                </a:lnTo>
                <a:lnTo>
                  <a:pt x="10642" y="65897"/>
                </a:lnTo>
                <a:lnTo>
                  <a:pt x="13778" y="68148"/>
                </a:lnTo>
                <a:lnTo>
                  <a:pt x="17449" y="69670"/>
                </a:lnTo>
                <a:lnTo>
                  <a:pt x="21117" y="71182"/>
                </a:lnTo>
                <a:lnTo>
                  <a:pt x="25232" y="71945"/>
                </a:lnTo>
                <a:lnTo>
                  <a:pt x="32437" y="71945"/>
                </a:lnTo>
                <a:lnTo>
                  <a:pt x="37084" y="71207"/>
                </a:lnTo>
                <a:lnTo>
                  <a:pt x="41285" y="70128"/>
                </a:lnTo>
                <a:lnTo>
                  <a:pt x="44716" y="68719"/>
                </a:lnTo>
                <a:lnTo>
                  <a:pt x="48474" y="66509"/>
                </a:lnTo>
                <a:lnTo>
                  <a:pt x="50709" y="63802"/>
                </a:lnTo>
                <a:lnTo>
                  <a:pt x="50951" y="61149"/>
                </a:lnTo>
                <a:lnTo>
                  <a:pt x="50811" y="58547"/>
                </a:lnTo>
                <a:lnTo>
                  <a:pt x="48247" y="57365"/>
                </a:lnTo>
                <a:lnTo>
                  <a:pt x="45133" y="59510"/>
                </a:lnTo>
                <a:lnTo>
                  <a:pt x="42199" y="61213"/>
                </a:lnTo>
                <a:lnTo>
                  <a:pt x="38326" y="62661"/>
                </a:lnTo>
                <a:lnTo>
                  <a:pt x="33779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096" y="61937"/>
                </a:lnTo>
                <a:lnTo>
                  <a:pt x="19480" y="60756"/>
                </a:lnTo>
                <a:lnTo>
                  <a:pt x="17269" y="59014"/>
                </a:lnTo>
                <a:lnTo>
                  <a:pt x="13662" y="54432"/>
                </a:lnTo>
                <a:lnTo>
                  <a:pt x="12291" y="51562"/>
                </a:lnTo>
                <a:lnTo>
                  <a:pt x="11325" y="48157"/>
                </a:lnTo>
                <a:lnTo>
                  <a:pt x="10361" y="44729"/>
                </a:lnTo>
                <a:lnTo>
                  <a:pt x="9879" y="40791"/>
                </a:lnTo>
                <a:lnTo>
                  <a:pt x="9879" y="31863"/>
                </a:lnTo>
                <a:lnTo>
                  <a:pt x="10375" y="27873"/>
                </a:lnTo>
                <a:lnTo>
                  <a:pt x="11376" y="24382"/>
                </a:lnTo>
                <a:lnTo>
                  <a:pt x="12381" y="20890"/>
                </a:lnTo>
                <a:lnTo>
                  <a:pt x="13792" y="17942"/>
                </a:lnTo>
                <a:lnTo>
                  <a:pt x="15607" y="15505"/>
                </a:lnTo>
                <a:lnTo>
                  <a:pt x="19606" y="11249"/>
                </a:lnTo>
                <a:lnTo>
                  <a:pt x="22172" y="10007"/>
                </a:lnTo>
                <a:lnTo>
                  <a:pt x="24739" y="8761"/>
                </a:lnTo>
                <a:lnTo>
                  <a:pt x="27583" y="8128"/>
                </a:lnTo>
                <a:lnTo>
                  <a:pt x="33591" y="8128"/>
                </a:lnTo>
                <a:lnTo>
                  <a:pt x="38110" y="9193"/>
                </a:lnTo>
                <a:lnTo>
                  <a:pt x="41908" y="10666"/>
                </a:lnTo>
                <a:lnTo>
                  <a:pt x="44781" y="12369"/>
                </a:lnTo>
                <a:lnTo>
                  <a:pt x="47776" y="14565"/>
                </a:lnTo>
                <a:lnTo>
                  <a:pt x="50393" y="13561"/>
                </a:lnTo>
                <a:lnTo>
                  <a:pt x="50684" y="10792"/>
                </a:lnTo>
                <a:lnTo>
                  <a:pt x="50468" y="8229"/>
                </a:lnTo>
                <a:lnTo>
                  <a:pt x="48590" y="5384"/>
                </a:lnTo>
                <a:lnTo>
                  <a:pt x="45184" y="3235"/>
                </a:lnTo>
                <a:lnTo>
                  <a:pt x="42113" y="2005"/>
                </a:lnTo>
                <a:lnTo>
                  <a:pt x="38708" y="949"/>
                </a:lnTo>
                <a:lnTo>
                  <a:pt x="34874" y="176"/>
                </a:lnTo>
                <a:lnTo>
                  <a:pt x="30873" y="0"/>
                </a:lnTo>
                <a:lnTo>
                  <a:pt x="26287" y="0"/>
                </a:lnTo>
                <a:lnTo>
                  <a:pt x="22096" y="824"/>
                </a:lnTo>
                <a:lnTo>
                  <a:pt x="18313" y="2486"/>
                </a:lnTo>
                <a:lnTo>
                  <a:pt x="14541" y="4150"/>
                </a:lnTo>
                <a:lnTo>
                  <a:pt x="11290" y="6565"/>
                </a:lnTo>
                <a:lnTo>
                  <a:pt x="8572" y="9726"/>
                </a:lnTo>
                <a:lnTo>
                  <a:pt x="5864" y="12901"/>
                </a:lnTo>
                <a:lnTo>
                  <a:pt x="3759" y="16761"/>
                </a:lnTo>
                <a:lnTo>
                  <a:pt x="2261" y="21308"/>
                </a:lnTo>
                <a:lnTo>
                  <a:pt x="749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198296" y="3205097"/>
            <a:ext cx="48834" cy="53647"/>
          </a:xfrm>
          <a:custGeom>
            <a:avLst/>
            <a:gdLst/>
            <a:ahLst/>
            <a:cxnLst/>
            <a:rect l="l" t="t" r="r" b="b"/>
            <a:pathLst>
              <a:path w="48834" h="53647">
                <a:moveTo>
                  <a:pt x="9284" y="23903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8" y="11164"/>
                </a:lnTo>
                <a:lnTo>
                  <a:pt x="17691" y="8892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60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5"/>
                </a:lnTo>
                <a:lnTo>
                  <a:pt x="46217" y="40641"/>
                </a:lnTo>
                <a:lnTo>
                  <a:pt x="47271" y="37289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8" y="15293"/>
                </a:lnTo>
                <a:lnTo>
                  <a:pt x="46357" y="12042"/>
                </a:lnTo>
                <a:lnTo>
                  <a:pt x="44856" y="9273"/>
                </a:lnTo>
                <a:lnTo>
                  <a:pt x="42865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7" y="35104"/>
                </a:lnTo>
                <a:lnTo>
                  <a:pt x="1477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34" h="53647">
                <a:moveTo>
                  <a:pt x="26974" y="46116"/>
                </a:moveTo>
                <a:lnTo>
                  <a:pt x="21452" y="46116"/>
                </a:lnTo>
                <a:lnTo>
                  <a:pt x="17108" y="44579"/>
                </a:lnTo>
                <a:lnTo>
                  <a:pt x="13641" y="42138"/>
                </a:lnTo>
                <a:lnTo>
                  <a:pt x="11343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72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3" y="52985"/>
                </a:lnTo>
                <a:lnTo>
                  <a:pt x="34762" y="51614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2260508" y="3205872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6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7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5" y="44844"/>
                </a:lnTo>
                <a:lnTo>
                  <a:pt x="13449" y="43498"/>
                </a:lnTo>
                <a:lnTo>
                  <a:pt x="10670" y="40143"/>
                </a:lnTo>
                <a:lnTo>
                  <a:pt x="9630" y="36956"/>
                </a:lnTo>
                <a:lnTo>
                  <a:pt x="9006" y="32943"/>
                </a:lnTo>
                <a:lnTo>
                  <a:pt x="9006" y="1652"/>
                </a:lnTo>
                <a:lnTo>
                  <a:pt x="8790" y="928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45"/>
                </a:lnTo>
                <a:lnTo>
                  <a:pt x="1487" y="4280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68"/>
                </a:lnTo>
                <a:lnTo>
                  <a:pt x="20256" y="52868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2319195" y="320509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4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78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2371107" y="3192800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11" y="58193"/>
                </a:lnTo>
                <a:lnTo>
                  <a:pt x="21843" y="58193"/>
                </a:lnTo>
                <a:lnTo>
                  <a:pt x="19076" y="55613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415085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7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447499" y="3205854"/>
            <a:ext cx="46090" cy="71625"/>
          </a:xfrm>
          <a:custGeom>
            <a:avLst/>
            <a:gdLst/>
            <a:ahLst/>
            <a:cxnLst/>
            <a:rect l="l" t="t" r="r" b="b"/>
            <a:pathLst>
              <a:path w="46090" h="71625">
                <a:moveTo>
                  <a:pt x="294" y="3465"/>
                </a:moveTo>
                <a:lnTo>
                  <a:pt x="17719" y="50125"/>
                </a:lnTo>
                <a:lnTo>
                  <a:pt x="19227" y="51864"/>
                </a:lnTo>
                <a:lnTo>
                  <a:pt x="12499" y="68856"/>
                </a:lnTo>
                <a:lnTo>
                  <a:pt x="13488" y="71398"/>
                </a:lnTo>
                <a:lnTo>
                  <a:pt x="16358" y="71625"/>
                </a:lnTo>
                <a:lnTo>
                  <a:pt x="19508" y="71462"/>
                </a:lnTo>
                <a:lnTo>
                  <a:pt x="22049" y="69824"/>
                </a:lnTo>
                <a:lnTo>
                  <a:pt x="28562" y="51864"/>
                </a:lnTo>
                <a:lnTo>
                  <a:pt x="46090" y="3314"/>
                </a:lnTo>
                <a:lnTo>
                  <a:pt x="45645" y="392"/>
                </a:lnTo>
                <a:lnTo>
                  <a:pt x="43031" y="0"/>
                </a:lnTo>
                <a:lnTo>
                  <a:pt x="39966" y="35"/>
                </a:lnTo>
                <a:lnTo>
                  <a:pt x="37188" y="1889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05"/>
                </a:lnTo>
                <a:lnTo>
                  <a:pt x="8942" y="734"/>
                </a:lnTo>
                <a:lnTo>
                  <a:pt x="6238" y="24"/>
                </a:lnTo>
                <a:lnTo>
                  <a:pt x="3225" y="0"/>
                </a:lnTo>
                <a:lnTo>
                  <a:pt x="0" y="899"/>
                </a:lnTo>
                <a:lnTo>
                  <a:pt x="294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531045" y="3187231"/>
            <a:ext cx="36409" cy="70483"/>
          </a:xfrm>
          <a:custGeom>
            <a:avLst/>
            <a:gdLst/>
            <a:ahLst/>
            <a:cxnLst/>
            <a:rect l="l" t="t" r="r" b="b"/>
            <a:pathLst>
              <a:path w="36409" h="70483">
                <a:moveTo>
                  <a:pt x="36409" y="66419"/>
                </a:moveTo>
                <a:lnTo>
                  <a:pt x="36374" y="65087"/>
                </a:lnTo>
                <a:lnTo>
                  <a:pt x="34505" y="62409"/>
                </a:lnTo>
                <a:lnTo>
                  <a:pt x="9334" y="62409"/>
                </a:lnTo>
                <a:lnTo>
                  <a:pt x="9334" y="1687"/>
                </a:lnTo>
                <a:lnTo>
                  <a:pt x="8967" y="712"/>
                </a:lnTo>
                <a:lnTo>
                  <a:pt x="6324" y="0"/>
                </a:lnTo>
                <a:lnTo>
                  <a:pt x="3059" y="0"/>
                </a:lnTo>
                <a:lnTo>
                  <a:pt x="0" y="1687"/>
                </a:lnTo>
                <a:lnTo>
                  <a:pt x="0" y="66686"/>
                </a:lnTo>
                <a:lnTo>
                  <a:pt x="367" y="69087"/>
                </a:lnTo>
                <a:lnTo>
                  <a:pt x="3465" y="70483"/>
                </a:lnTo>
                <a:lnTo>
                  <a:pt x="34505" y="70483"/>
                </a:lnTo>
                <a:lnTo>
                  <a:pt x="36107" y="69152"/>
                </a:lnTo>
                <a:lnTo>
                  <a:pt x="36409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573690" y="3205097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73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4" y="53647"/>
                </a:lnTo>
                <a:lnTo>
                  <a:pt x="22873" y="46062"/>
                </a:lnTo>
                <a:lnTo>
                  <a:pt x="18341" y="46659"/>
                </a:lnTo>
                <a:lnTo>
                  <a:pt x="15458" y="46659"/>
                </a:lnTo>
                <a:lnTo>
                  <a:pt x="11584" y="44399"/>
                </a:lnTo>
                <a:lnTo>
                  <a:pt x="9173" y="40896"/>
                </a:lnTo>
                <a:close/>
              </a:path>
              <a:path w="22873" h="53647">
                <a:moveTo>
                  <a:pt x="34559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66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9"/>
                </a:lnTo>
                <a:lnTo>
                  <a:pt x="14086" y="8053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1003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899"/>
                </a:lnTo>
                <a:lnTo>
                  <a:pt x="14226" y="23558"/>
                </a:lnTo>
                <a:lnTo>
                  <a:pt x="11177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2"/>
                </a:lnTo>
                <a:lnTo>
                  <a:pt x="9173" y="40896"/>
                </a:lnTo>
                <a:lnTo>
                  <a:pt x="9173" y="38355"/>
                </a:lnTo>
                <a:lnTo>
                  <a:pt x="10022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5"/>
                </a:lnTo>
                <a:lnTo>
                  <a:pt x="22873" y="46062"/>
                </a:lnTo>
                <a:lnTo>
                  <a:pt x="19864" y="53647"/>
                </a:lnTo>
                <a:lnTo>
                  <a:pt x="22632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33"/>
                </a:lnTo>
                <a:lnTo>
                  <a:pt x="32400" y="51321"/>
                </a:lnTo>
                <a:lnTo>
                  <a:pt x="34559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624029" y="3205854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64"/>
                </a:moveTo>
                <a:lnTo>
                  <a:pt x="12495" y="68856"/>
                </a:lnTo>
                <a:lnTo>
                  <a:pt x="12750" y="71031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5" y="69824"/>
                </a:lnTo>
                <a:lnTo>
                  <a:pt x="28562" y="51864"/>
                </a:lnTo>
                <a:lnTo>
                  <a:pt x="46087" y="3314"/>
                </a:lnTo>
                <a:lnTo>
                  <a:pt x="45643" y="392"/>
                </a:lnTo>
                <a:lnTo>
                  <a:pt x="43026" y="0"/>
                </a:lnTo>
                <a:lnTo>
                  <a:pt x="39980" y="35"/>
                </a:lnTo>
                <a:lnTo>
                  <a:pt x="37184" y="1889"/>
                </a:lnTo>
                <a:lnTo>
                  <a:pt x="23737" y="41287"/>
                </a:lnTo>
                <a:lnTo>
                  <a:pt x="23572" y="41287"/>
                </a:lnTo>
                <a:lnTo>
                  <a:pt x="9626" y="2105"/>
                </a:lnTo>
                <a:lnTo>
                  <a:pt x="8952" y="734"/>
                </a:lnTo>
                <a:lnTo>
                  <a:pt x="6234" y="24"/>
                </a:lnTo>
                <a:lnTo>
                  <a:pt x="3225" y="0"/>
                </a:lnTo>
                <a:lnTo>
                  <a:pt x="0" y="899"/>
                </a:lnTo>
                <a:lnTo>
                  <a:pt x="290" y="3465"/>
                </a:lnTo>
                <a:lnTo>
                  <a:pt x="17715" y="50125"/>
                </a:lnTo>
                <a:lnTo>
                  <a:pt x="19227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680063" y="318573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1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706545" y="320509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1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60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2" y="7747"/>
                </a:lnTo>
                <a:lnTo>
                  <a:pt x="25998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759539" y="3205195"/>
            <a:ext cx="46228" cy="54662"/>
          </a:xfrm>
          <a:custGeom>
            <a:avLst/>
            <a:gdLst/>
            <a:ahLst/>
            <a:cxnLst/>
            <a:rect l="l" t="t" r="r" b="b"/>
            <a:pathLst>
              <a:path w="46228" h="54662">
                <a:moveTo>
                  <a:pt x="9818" y="36248"/>
                </a:moveTo>
                <a:lnTo>
                  <a:pt x="9497" y="54662"/>
                </a:lnTo>
                <a:lnTo>
                  <a:pt x="11696" y="51577"/>
                </a:lnTo>
                <a:lnTo>
                  <a:pt x="10411" y="39650"/>
                </a:lnTo>
                <a:lnTo>
                  <a:pt x="9818" y="36248"/>
                </a:lnTo>
                <a:close/>
              </a:path>
              <a:path w="46228" h="54662">
                <a:moveTo>
                  <a:pt x="429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1" y="66041"/>
                </a:lnTo>
                <a:lnTo>
                  <a:pt x="5040" y="68580"/>
                </a:lnTo>
                <a:lnTo>
                  <a:pt x="9090" y="70650"/>
                </a:lnTo>
                <a:lnTo>
                  <a:pt x="11859" y="71323"/>
                </a:lnTo>
                <a:lnTo>
                  <a:pt x="14630" y="71996"/>
                </a:lnTo>
                <a:lnTo>
                  <a:pt x="17983" y="72327"/>
                </a:lnTo>
                <a:lnTo>
                  <a:pt x="26007" y="72327"/>
                </a:lnTo>
                <a:lnTo>
                  <a:pt x="29552" y="71884"/>
                </a:lnTo>
                <a:lnTo>
                  <a:pt x="32562" y="71005"/>
                </a:lnTo>
                <a:lnTo>
                  <a:pt x="35557" y="70106"/>
                </a:lnTo>
                <a:lnTo>
                  <a:pt x="39964" y="67373"/>
                </a:lnTo>
                <a:lnTo>
                  <a:pt x="43329" y="64047"/>
                </a:lnTo>
                <a:lnTo>
                  <a:pt x="45209" y="60008"/>
                </a:lnTo>
                <a:lnTo>
                  <a:pt x="45692" y="55627"/>
                </a:lnTo>
                <a:lnTo>
                  <a:pt x="45274" y="51612"/>
                </a:lnTo>
                <a:lnTo>
                  <a:pt x="43610" y="48387"/>
                </a:lnTo>
                <a:lnTo>
                  <a:pt x="40968" y="45935"/>
                </a:lnTo>
                <a:lnTo>
                  <a:pt x="37731" y="43981"/>
                </a:lnTo>
                <a:lnTo>
                  <a:pt x="33679" y="42786"/>
                </a:lnTo>
                <a:lnTo>
                  <a:pt x="29030" y="42382"/>
                </a:lnTo>
                <a:lnTo>
                  <a:pt x="16280" y="41835"/>
                </a:lnTo>
                <a:lnTo>
                  <a:pt x="14325" y="41770"/>
                </a:lnTo>
                <a:lnTo>
                  <a:pt x="10411" y="39650"/>
                </a:lnTo>
                <a:lnTo>
                  <a:pt x="11696" y="51577"/>
                </a:lnTo>
                <a:lnTo>
                  <a:pt x="14541" y="48999"/>
                </a:lnTo>
                <a:lnTo>
                  <a:pt x="27191" y="49442"/>
                </a:lnTo>
                <a:lnTo>
                  <a:pt x="30110" y="49507"/>
                </a:lnTo>
                <a:lnTo>
                  <a:pt x="32433" y="50115"/>
                </a:lnTo>
                <a:lnTo>
                  <a:pt x="35878" y="52387"/>
                </a:lnTo>
                <a:lnTo>
                  <a:pt x="36728" y="56109"/>
                </a:lnTo>
                <a:lnTo>
                  <a:pt x="36728" y="57340"/>
                </a:lnTo>
                <a:lnTo>
                  <a:pt x="35507" y="60756"/>
                </a:lnTo>
                <a:lnTo>
                  <a:pt x="32461" y="63489"/>
                </a:lnTo>
                <a:lnTo>
                  <a:pt x="29171" y="64706"/>
                </a:lnTo>
                <a:lnTo>
                  <a:pt x="25067" y="65495"/>
                </a:lnTo>
                <a:lnTo>
                  <a:pt x="18083" y="65495"/>
                </a:lnTo>
                <a:lnTo>
                  <a:pt x="14757" y="64885"/>
                </a:lnTo>
                <a:lnTo>
                  <a:pt x="12369" y="63680"/>
                </a:lnTo>
                <a:lnTo>
                  <a:pt x="8788" y="60681"/>
                </a:lnTo>
                <a:lnTo>
                  <a:pt x="8788" y="57570"/>
                </a:lnTo>
                <a:lnTo>
                  <a:pt x="9497" y="54662"/>
                </a:lnTo>
                <a:lnTo>
                  <a:pt x="9818" y="36248"/>
                </a:lnTo>
                <a:lnTo>
                  <a:pt x="11390" y="32893"/>
                </a:lnTo>
                <a:lnTo>
                  <a:pt x="14400" y="33681"/>
                </a:lnTo>
                <a:lnTo>
                  <a:pt x="17983" y="34735"/>
                </a:lnTo>
                <a:lnTo>
                  <a:pt x="16013" y="27190"/>
                </a:lnTo>
                <a:lnTo>
                  <a:pt x="12369" y="23507"/>
                </a:lnTo>
                <a:lnTo>
                  <a:pt x="11455" y="20955"/>
                </a:lnTo>
                <a:lnTo>
                  <a:pt x="11455" y="17744"/>
                </a:lnTo>
                <a:lnTo>
                  <a:pt x="11657" y="14925"/>
                </a:lnTo>
                <a:lnTo>
                  <a:pt x="14235" y="1234"/>
                </a:lnTo>
                <a:lnTo>
                  <a:pt x="9904" y="3200"/>
                </a:lnTo>
                <a:lnTo>
                  <a:pt x="6577" y="6238"/>
                </a:lnTo>
                <a:lnTo>
                  <a:pt x="4342" y="10313"/>
                </a:lnTo>
                <a:lnTo>
                  <a:pt x="2931" y="15026"/>
                </a:lnTo>
                <a:lnTo>
                  <a:pt x="2931" y="17793"/>
                </a:lnTo>
                <a:lnTo>
                  <a:pt x="3262" y="22226"/>
                </a:lnTo>
                <a:lnTo>
                  <a:pt x="4558" y="25591"/>
                </a:lnTo>
                <a:lnTo>
                  <a:pt x="6563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6"/>
                </a:lnTo>
                <a:lnTo>
                  <a:pt x="2272" y="42087"/>
                </a:lnTo>
                <a:lnTo>
                  <a:pt x="3975" y="44844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29" y="55727"/>
                </a:lnTo>
                <a:close/>
              </a:path>
              <a:path w="46228" h="54662">
                <a:moveTo>
                  <a:pt x="11657" y="14925"/>
                </a:moveTo>
                <a:lnTo>
                  <a:pt x="13119" y="11112"/>
                </a:lnTo>
                <a:lnTo>
                  <a:pt x="15887" y="8282"/>
                </a:lnTo>
                <a:lnTo>
                  <a:pt x="18450" y="7124"/>
                </a:lnTo>
                <a:lnTo>
                  <a:pt x="21705" y="6846"/>
                </a:lnTo>
                <a:lnTo>
                  <a:pt x="25067" y="6846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26"/>
                </a:lnTo>
                <a:lnTo>
                  <a:pt x="32015" y="20195"/>
                </a:lnTo>
                <a:lnTo>
                  <a:pt x="30553" y="23939"/>
                </a:lnTo>
                <a:lnTo>
                  <a:pt x="27785" y="26708"/>
                </a:lnTo>
                <a:lnTo>
                  <a:pt x="25182" y="27828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3" y="34735"/>
                </a:lnTo>
                <a:lnTo>
                  <a:pt x="21866" y="35002"/>
                </a:lnTo>
                <a:lnTo>
                  <a:pt x="24688" y="35002"/>
                </a:lnTo>
                <a:lnTo>
                  <a:pt x="27252" y="34610"/>
                </a:lnTo>
                <a:lnTo>
                  <a:pt x="29578" y="33807"/>
                </a:lnTo>
                <a:lnTo>
                  <a:pt x="33883" y="31866"/>
                </a:lnTo>
                <a:lnTo>
                  <a:pt x="37250" y="28856"/>
                </a:lnTo>
                <a:lnTo>
                  <a:pt x="39446" y="24853"/>
                </a:lnTo>
                <a:lnTo>
                  <a:pt x="40802" y="20195"/>
                </a:lnTo>
                <a:lnTo>
                  <a:pt x="40802" y="17362"/>
                </a:lnTo>
                <a:lnTo>
                  <a:pt x="40551" y="14022"/>
                </a:lnTo>
                <a:lnTo>
                  <a:pt x="39536" y="10871"/>
                </a:lnTo>
                <a:lnTo>
                  <a:pt x="37386" y="8143"/>
                </a:lnTo>
                <a:lnTo>
                  <a:pt x="44385" y="8143"/>
                </a:lnTo>
                <a:lnTo>
                  <a:pt x="45719" y="7303"/>
                </a:lnTo>
                <a:lnTo>
                  <a:pt x="46228" y="4560"/>
                </a:lnTo>
                <a:lnTo>
                  <a:pt x="44385" y="928"/>
                </a:lnTo>
                <a:lnTo>
                  <a:pt x="29629" y="928"/>
                </a:lnTo>
                <a:lnTo>
                  <a:pt x="27302" y="406"/>
                </a:lnTo>
                <a:lnTo>
                  <a:pt x="24739" y="90"/>
                </a:lnTo>
                <a:lnTo>
                  <a:pt x="19113" y="0"/>
                </a:lnTo>
                <a:lnTo>
                  <a:pt x="16570" y="406"/>
                </a:lnTo>
                <a:lnTo>
                  <a:pt x="14235" y="1234"/>
                </a:lnTo>
                <a:lnTo>
                  <a:pt x="11657" y="14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839755" y="3205097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3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3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5"/>
                </a:lnTo>
                <a:lnTo>
                  <a:pt x="22873" y="46062"/>
                </a:lnTo>
                <a:lnTo>
                  <a:pt x="19861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896412" y="320509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1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44" y="15022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51" y="8547"/>
                </a:lnTo>
                <a:lnTo>
                  <a:pt x="22733" y="7747"/>
                </a:lnTo>
                <a:lnTo>
                  <a:pt x="25998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951740" y="3182404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7"/>
                </a:lnTo>
                <a:lnTo>
                  <a:pt x="10886" y="60817"/>
                </a:lnTo>
                <a:lnTo>
                  <a:pt x="9842" y="56375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19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2"/>
                </a:lnTo>
                <a:lnTo>
                  <a:pt x="33491" y="36611"/>
                </a:lnTo>
                <a:lnTo>
                  <a:pt x="35918" y="39610"/>
                </a:lnTo>
                <a:lnTo>
                  <a:pt x="35918" y="59155"/>
                </a:lnTo>
                <a:lnTo>
                  <a:pt x="33159" y="62420"/>
                </a:lnTo>
                <a:lnTo>
                  <a:pt x="29427" y="65821"/>
                </a:lnTo>
                <a:lnTo>
                  <a:pt x="25985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3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508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4"/>
                </a:lnTo>
                <a:lnTo>
                  <a:pt x="44921" y="1687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59"/>
                </a:lnTo>
                <a:lnTo>
                  <a:pt x="31255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80" y="23327"/>
                </a:lnTo>
                <a:lnTo>
                  <a:pt x="11963" y="24612"/>
                </a:lnTo>
                <a:lnTo>
                  <a:pt x="9335" y="25894"/>
                </a:lnTo>
                <a:lnTo>
                  <a:pt x="7138" y="27722"/>
                </a:lnTo>
                <a:lnTo>
                  <a:pt x="3596" y="32496"/>
                </a:lnTo>
                <a:lnTo>
                  <a:pt x="2261" y="35394"/>
                </a:lnTo>
                <a:lnTo>
                  <a:pt x="1361" y="38785"/>
                </a:lnTo>
                <a:lnTo>
                  <a:pt x="447" y="42148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7"/>
                </a:moveTo>
                <a:lnTo>
                  <a:pt x="10681" y="74267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031206" y="3187515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10" y="69775"/>
                </a:moveTo>
                <a:lnTo>
                  <a:pt x="24602" y="70483"/>
                </a:lnTo>
                <a:lnTo>
                  <a:pt x="27879" y="70483"/>
                </a:lnTo>
                <a:lnTo>
                  <a:pt x="30888" y="68809"/>
                </a:lnTo>
                <a:lnTo>
                  <a:pt x="30888" y="7923"/>
                </a:lnTo>
                <a:lnTo>
                  <a:pt x="50637" y="7923"/>
                </a:lnTo>
                <a:lnTo>
                  <a:pt x="52185" y="6717"/>
                </a:lnTo>
                <a:lnTo>
                  <a:pt x="52477" y="4014"/>
                </a:lnTo>
                <a:lnTo>
                  <a:pt x="52438" y="2717"/>
                </a:lnTo>
                <a:lnTo>
                  <a:pt x="50637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295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809"/>
                </a:lnTo>
                <a:lnTo>
                  <a:pt x="21910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093264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7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128745" y="3205101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27"/>
                </a:moveTo>
                <a:lnTo>
                  <a:pt x="43700" y="14119"/>
                </a:lnTo>
                <a:lnTo>
                  <a:pt x="42886" y="11314"/>
                </a:lnTo>
                <a:lnTo>
                  <a:pt x="39877" y="6804"/>
                </a:lnTo>
                <a:lnTo>
                  <a:pt x="35928" y="3060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67" y="833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1997"/>
                </a:lnTo>
                <a:lnTo>
                  <a:pt x="4165" y="44766"/>
                </a:lnTo>
                <a:lnTo>
                  <a:pt x="8290" y="49187"/>
                </a:lnTo>
                <a:lnTo>
                  <a:pt x="10833" y="50850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5" y="53478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38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1" y="45133"/>
                </a:lnTo>
                <a:lnTo>
                  <a:pt x="14083" y="43102"/>
                </a:lnTo>
                <a:lnTo>
                  <a:pt x="11541" y="39992"/>
                </a:lnTo>
                <a:lnTo>
                  <a:pt x="10095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17" y="24724"/>
                </a:lnTo>
                <a:lnTo>
                  <a:pt x="44917" y="19926"/>
                </a:lnTo>
                <a:lnTo>
                  <a:pt x="44510" y="16927"/>
                </a:lnTo>
                <a:close/>
              </a:path>
              <a:path w="44917" h="53643">
                <a:moveTo>
                  <a:pt x="9345" y="20091"/>
                </a:moveTo>
                <a:lnTo>
                  <a:pt x="10311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01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5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187879" y="320509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4" y="2754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8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242872" y="3205148"/>
            <a:ext cx="38530" cy="53596"/>
          </a:xfrm>
          <a:custGeom>
            <a:avLst/>
            <a:gdLst/>
            <a:ahLst/>
            <a:cxnLst/>
            <a:rect l="l" t="t" r="r" b="b"/>
            <a:pathLst>
              <a:path w="38530" h="53596">
                <a:moveTo>
                  <a:pt x="9636" y="32818"/>
                </a:moveTo>
                <a:lnTo>
                  <a:pt x="9334" y="30063"/>
                </a:lnTo>
                <a:lnTo>
                  <a:pt x="9334" y="20613"/>
                </a:lnTo>
                <a:lnTo>
                  <a:pt x="10490" y="15811"/>
                </a:lnTo>
                <a:lnTo>
                  <a:pt x="12787" y="12499"/>
                </a:lnTo>
                <a:lnTo>
                  <a:pt x="15073" y="9183"/>
                </a:lnTo>
                <a:lnTo>
                  <a:pt x="18374" y="7531"/>
                </a:lnTo>
                <a:lnTo>
                  <a:pt x="24775" y="7531"/>
                </a:lnTo>
                <a:lnTo>
                  <a:pt x="28141" y="8435"/>
                </a:lnTo>
                <a:lnTo>
                  <a:pt x="32064" y="10415"/>
                </a:lnTo>
                <a:lnTo>
                  <a:pt x="35471" y="12992"/>
                </a:lnTo>
                <a:lnTo>
                  <a:pt x="38314" y="10896"/>
                </a:lnTo>
                <a:lnTo>
                  <a:pt x="38289" y="8294"/>
                </a:lnTo>
                <a:lnTo>
                  <a:pt x="37476" y="5551"/>
                </a:lnTo>
                <a:lnTo>
                  <a:pt x="34643" y="3200"/>
                </a:lnTo>
                <a:lnTo>
                  <a:pt x="31366" y="1577"/>
                </a:lnTo>
                <a:lnTo>
                  <a:pt x="28789" y="712"/>
                </a:lnTo>
                <a:lnTo>
                  <a:pt x="25855" y="140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5"/>
                </a:lnTo>
                <a:lnTo>
                  <a:pt x="13817" y="1601"/>
                </a:lnTo>
                <a:lnTo>
                  <a:pt x="11048" y="2666"/>
                </a:lnTo>
                <a:lnTo>
                  <a:pt x="8635" y="4305"/>
                </a:lnTo>
                <a:lnTo>
                  <a:pt x="4558" y="8712"/>
                </a:lnTo>
                <a:lnTo>
                  <a:pt x="2945" y="11545"/>
                </a:lnTo>
                <a:lnTo>
                  <a:pt x="1764" y="15001"/>
                </a:lnTo>
                <a:lnTo>
                  <a:pt x="594" y="18453"/>
                </a:lnTo>
                <a:lnTo>
                  <a:pt x="0" y="22583"/>
                </a:lnTo>
                <a:lnTo>
                  <a:pt x="0" y="31625"/>
                </a:lnTo>
                <a:lnTo>
                  <a:pt x="482" y="35369"/>
                </a:lnTo>
                <a:lnTo>
                  <a:pt x="1447" y="38610"/>
                </a:lnTo>
                <a:lnTo>
                  <a:pt x="2397" y="41846"/>
                </a:lnTo>
                <a:lnTo>
                  <a:pt x="3794" y="44564"/>
                </a:lnTo>
                <a:lnTo>
                  <a:pt x="5623" y="46789"/>
                </a:lnTo>
                <a:lnTo>
                  <a:pt x="9712" y="50713"/>
                </a:lnTo>
                <a:lnTo>
                  <a:pt x="12430" y="51869"/>
                </a:lnTo>
                <a:lnTo>
                  <a:pt x="15138" y="53035"/>
                </a:lnTo>
                <a:lnTo>
                  <a:pt x="18248" y="53596"/>
                </a:lnTo>
                <a:lnTo>
                  <a:pt x="23454" y="53596"/>
                </a:lnTo>
                <a:lnTo>
                  <a:pt x="26694" y="53113"/>
                </a:lnTo>
                <a:lnTo>
                  <a:pt x="29768" y="52362"/>
                </a:lnTo>
                <a:lnTo>
                  <a:pt x="32472" y="51321"/>
                </a:lnTo>
                <a:lnTo>
                  <a:pt x="35877" y="49377"/>
                </a:lnTo>
                <a:lnTo>
                  <a:pt x="38289" y="46522"/>
                </a:lnTo>
                <a:lnTo>
                  <a:pt x="38530" y="43779"/>
                </a:lnTo>
                <a:lnTo>
                  <a:pt x="38506" y="42443"/>
                </a:lnTo>
                <a:lnTo>
                  <a:pt x="36626" y="39664"/>
                </a:lnTo>
                <a:lnTo>
                  <a:pt x="33512" y="41936"/>
                </a:lnTo>
                <a:lnTo>
                  <a:pt x="29884" y="44222"/>
                </a:lnTo>
                <a:lnTo>
                  <a:pt x="26770" y="45518"/>
                </a:lnTo>
                <a:lnTo>
                  <a:pt x="22910" y="45849"/>
                </a:lnTo>
                <a:lnTo>
                  <a:pt x="18806" y="45453"/>
                </a:lnTo>
                <a:lnTo>
                  <a:pt x="15440" y="43905"/>
                </a:lnTo>
                <a:lnTo>
                  <a:pt x="12862" y="41122"/>
                </a:lnTo>
                <a:lnTo>
                  <a:pt x="10833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293287" y="3182172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7" y="45594"/>
                </a:moveTo>
                <a:lnTo>
                  <a:pt x="33097" y="74195"/>
                </a:lnTo>
                <a:lnTo>
                  <a:pt x="33313" y="74931"/>
                </a:lnTo>
                <a:lnTo>
                  <a:pt x="35952" y="75845"/>
                </a:lnTo>
                <a:lnTo>
                  <a:pt x="39192" y="75845"/>
                </a:lnTo>
                <a:lnTo>
                  <a:pt x="42050" y="74195"/>
                </a:lnTo>
                <a:lnTo>
                  <a:pt x="42050" y="40957"/>
                </a:lnTo>
                <a:lnTo>
                  <a:pt x="41744" y="37947"/>
                </a:lnTo>
                <a:lnTo>
                  <a:pt x="40549" y="33008"/>
                </a:lnTo>
                <a:lnTo>
                  <a:pt x="38202" y="28995"/>
                </a:lnTo>
                <a:lnTo>
                  <a:pt x="35027" y="25679"/>
                </a:lnTo>
                <a:lnTo>
                  <a:pt x="30570" y="23472"/>
                </a:lnTo>
                <a:lnTo>
                  <a:pt x="27838" y="22924"/>
                </a:lnTo>
                <a:lnTo>
                  <a:pt x="21934" y="22924"/>
                </a:lnTo>
                <a:lnTo>
                  <a:pt x="19316" y="23583"/>
                </a:lnTo>
                <a:lnTo>
                  <a:pt x="16714" y="24894"/>
                </a:lnTo>
                <a:lnTo>
                  <a:pt x="14110" y="26226"/>
                </a:lnTo>
                <a:lnTo>
                  <a:pt x="11518" y="28234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7" y="75845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3"/>
                </a:lnTo>
                <a:lnTo>
                  <a:pt x="13755" y="34660"/>
                </a:lnTo>
                <a:lnTo>
                  <a:pt x="18251" y="31471"/>
                </a:lnTo>
                <a:lnTo>
                  <a:pt x="22732" y="30671"/>
                </a:lnTo>
                <a:lnTo>
                  <a:pt x="25998" y="31003"/>
                </a:lnTo>
                <a:lnTo>
                  <a:pt x="28637" y="32296"/>
                </a:lnTo>
                <a:lnTo>
                  <a:pt x="31380" y="35712"/>
                </a:lnTo>
                <a:lnTo>
                  <a:pt x="32449" y="38877"/>
                </a:lnTo>
                <a:lnTo>
                  <a:pt x="33097" y="42811"/>
                </a:lnTo>
                <a:lnTo>
                  <a:pt x="33097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350624" y="3185730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0"/>
                </a:moveTo>
                <a:lnTo>
                  <a:pt x="380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62" h="72288">
                <a:moveTo>
                  <a:pt x="1396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377106" y="320509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1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8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2" y="7747"/>
                </a:lnTo>
                <a:lnTo>
                  <a:pt x="25998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430098" y="3205195"/>
            <a:ext cx="46226" cy="72327"/>
          </a:xfrm>
          <a:custGeom>
            <a:avLst/>
            <a:gdLst/>
            <a:ahLst/>
            <a:cxnLst/>
            <a:rect l="l" t="t" r="r" b="b"/>
            <a:pathLst>
              <a:path w="46226" h="72327">
                <a:moveTo>
                  <a:pt x="427" y="55727"/>
                </a:moveTo>
                <a:lnTo>
                  <a:pt x="0" y="59194"/>
                </a:lnTo>
                <a:lnTo>
                  <a:pt x="402" y="62826"/>
                </a:lnTo>
                <a:lnTo>
                  <a:pt x="1990" y="66041"/>
                </a:lnTo>
                <a:lnTo>
                  <a:pt x="5053" y="68580"/>
                </a:lnTo>
                <a:lnTo>
                  <a:pt x="9089" y="70650"/>
                </a:lnTo>
                <a:lnTo>
                  <a:pt x="11857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5" y="72327"/>
                </a:lnTo>
                <a:lnTo>
                  <a:pt x="29551" y="71884"/>
                </a:lnTo>
                <a:lnTo>
                  <a:pt x="32561" y="71005"/>
                </a:lnTo>
                <a:lnTo>
                  <a:pt x="35556" y="70106"/>
                </a:lnTo>
                <a:lnTo>
                  <a:pt x="39963" y="67373"/>
                </a:lnTo>
                <a:lnTo>
                  <a:pt x="43343" y="64047"/>
                </a:lnTo>
                <a:lnTo>
                  <a:pt x="45222" y="60008"/>
                </a:lnTo>
                <a:lnTo>
                  <a:pt x="45690" y="55627"/>
                </a:lnTo>
                <a:lnTo>
                  <a:pt x="45272" y="51612"/>
                </a:lnTo>
                <a:lnTo>
                  <a:pt x="43609" y="48387"/>
                </a:lnTo>
                <a:lnTo>
                  <a:pt x="40967" y="45935"/>
                </a:lnTo>
                <a:lnTo>
                  <a:pt x="37730" y="43981"/>
                </a:lnTo>
                <a:lnTo>
                  <a:pt x="33677" y="42786"/>
                </a:lnTo>
                <a:lnTo>
                  <a:pt x="29029" y="42382"/>
                </a:lnTo>
                <a:lnTo>
                  <a:pt x="16278" y="41835"/>
                </a:lnTo>
                <a:lnTo>
                  <a:pt x="14324" y="41770"/>
                </a:lnTo>
                <a:lnTo>
                  <a:pt x="10410" y="39650"/>
                </a:lnTo>
                <a:lnTo>
                  <a:pt x="11695" y="51577"/>
                </a:lnTo>
                <a:lnTo>
                  <a:pt x="14540" y="48999"/>
                </a:lnTo>
                <a:lnTo>
                  <a:pt x="27186" y="49442"/>
                </a:lnTo>
                <a:lnTo>
                  <a:pt x="30110" y="49507"/>
                </a:lnTo>
                <a:lnTo>
                  <a:pt x="32431" y="50115"/>
                </a:lnTo>
                <a:lnTo>
                  <a:pt x="35873" y="52387"/>
                </a:lnTo>
                <a:lnTo>
                  <a:pt x="36737" y="56109"/>
                </a:lnTo>
                <a:lnTo>
                  <a:pt x="36737" y="57340"/>
                </a:lnTo>
                <a:lnTo>
                  <a:pt x="35520" y="60756"/>
                </a:lnTo>
                <a:lnTo>
                  <a:pt x="32471" y="63489"/>
                </a:lnTo>
                <a:lnTo>
                  <a:pt x="29170" y="64706"/>
                </a:lnTo>
                <a:lnTo>
                  <a:pt x="25065" y="65495"/>
                </a:lnTo>
                <a:lnTo>
                  <a:pt x="18082" y="65495"/>
                </a:lnTo>
                <a:lnTo>
                  <a:pt x="14756" y="64885"/>
                </a:lnTo>
                <a:lnTo>
                  <a:pt x="12368" y="63680"/>
                </a:lnTo>
                <a:lnTo>
                  <a:pt x="8787" y="60681"/>
                </a:lnTo>
                <a:lnTo>
                  <a:pt x="8787" y="57570"/>
                </a:lnTo>
                <a:lnTo>
                  <a:pt x="9495" y="54662"/>
                </a:lnTo>
                <a:lnTo>
                  <a:pt x="9827" y="36248"/>
                </a:lnTo>
                <a:lnTo>
                  <a:pt x="11389" y="32893"/>
                </a:lnTo>
                <a:lnTo>
                  <a:pt x="14413" y="33681"/>
                </a:lnTo>
                <a:lnTo>
                  <a:pt x="17992" y="34735"/>
                </a:lnTo>
                <a:lnTo>
                  <a:pt x="16012" y="27190"/>
                </a:lnTo>
                <a:lnTo>
                  <a:pt x="12368" y="23507"/>
                </a:lnTo>
                <a:lnTo>
                  <a:pt x="11454" y="20955"/>
                </a:lnTo>
                <a:lnTo>
                  <a:pt x="11454" y="17744"/>
                </a:lnTo>
                <a:lnTo>
                  <a:pt x="11656" y="14925"/>
                </a:lnTo>
                <a:lnTo>
                  <a:pt x="9917" y="3200"/>
                </a:lnTo>
                <a:lnTo>
                  <a:pt x="6587" y="6238"/>
                </a:lnTo>
                <a:lnTo>
                  <a:pt x="4340" y="10313"/>
                </a:lnTo>
                <a:lnTo>
                  <a:pt x="2929" y="15026"/>
                </a:lnTo>
                <a:lnTo>
                  <a:pt x="2929" y="17793"/>
                </a:lnTo>
                <a:lnTo>
                  <a:pt x="3261" y="22226"/>
                </a:lnTo>
                <a:lnTo>
                  <a:pt x="4556" y="25591"/>
                </a:lnTo>
                <a:lnTo>
                  <a:pt x="6562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6"/>
                </a:lnTo>
                <a:lnTo>
                  <a:pt x="2270" y="42087"/>
                </a:lnTo>
                <a:lnTo>
                  <a:pt x="3973" y="44844"/>
                </a:lnTo>
                <a:lnTo>
                  <a:pt x="7058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27" y="55727"/>
                </a:lnTo>
                <a:close/>
              </a:path>
              <a:path w="46226" h="72327">
                <a:moveTo>
                  <a:pt x="15886" y="8282"/>
                </a:moveTo>
                <a:lnTo>
                  <a:pt x="18463" y="7124"/>
                </a:lnTo>
                <a:lnTo>
                  <a:pt x="21700" y="6846"/>
                </a:lnTo>
                <a:lnTo>
                  <a:pt x="25065" y="6846"/>
                </a:lnTo>
                <a:lnTo>
                  <a:pt x="27658" y="7772"/>
                </a:lnTo>
                <a:lnTo>
                  <a:pt x="31315" y="11494"/>
                </a:lnTo>
                <a:lnTo>
                  <a:pt x="32230" y="14086"/>
                </a:lnTo>
                <a:lnTo>
                  <a:pt x="32230" y="17426"/>
                </a:lnTo>
                <a:lnTo>
                  <a:pt x="32028" y="20195"/>
                </a:lnTo>
                <a:lnTo>
                  <a:pt x="30552" y="23939"/>
                </a:lnTo>
                <a:lnTo>
                  <a:pt x="27783" y="26708"/>
                </a:lnTo>
                <a:lnTo>
                  <a:pt x="25181" y="27828"/>
                </a:lnTo>
                <a:lnTo>
                  <a:pt x="21865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92" y="34735"/>
                </a:lnTo>
                <a:lnTo>
                  <a:pt x="21865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7" y="33807"/>
                </a:lnTo>
                <a:lnTo>
                  <a:pt x="33882" y="31866"/>
                </a:lnTo>
                <a:lnTo>
                  <a:pt x="37245" y="28856"/>
                </a:lnTo>
                <a:lnTo>
                  <a:pt x="39444" y="24853"/>
                </a:lnTo>
                <a:lnTo>
                  <a:pt x="40801" y="20195"/>
                </a:lnTo>
                <a:lnTo>
                  <a:pt x="40801" y="17362"/>
                </a:lnTo>
                <a:lnTo>
                  <a:pt x="40549" y="14022"/>
                </a:lnTo>
                <a:lnTo>
                  <a:pt x="39531" y="10871"/>
                </a:lnTo>
                <a:lnTo>
                  <a:pt x="37384" y="8143"/>
                </a:lnTo>
                <a:lnTo>
                  <a:pt x="44383" y="8143"/>
                </a:lnTo>
                <a:lnTo>
                  <a:pt x="45720" y="7303"/>
                </a:lnTo>
                <a:lnTo>
                  <a:pt x="46226" y="4560"/>
                </a:lnTo>
                <a:lnTo>
                  <a:pt x="44383" y="928"/>
                </a:lnTo>
                <a:lnTo>
                  <a:pt x="29627" y="928"/>
                </a:lnTo>
                <a:lnTo>
                  <a:pt x="27302" y="406"/>
                </a:lnTo>
                <a:lnTo>
                  <a:pt x="24738" y="90"/>
                </a:lnTo>
                <a:lnTo>
                  <a:pt x="19122" y="0"/>
                </a:lnTo>
                <a:lnTo>
                  <a:pt x="14248" y="1234"/>
                </a:lnTo>
                <a:lnTo>
                  <a:pt x="9917" y="3200"/>
                </a:lnTo>
                <a:lnTo>
                  <a:pt x="11656" y="14925"/>
                </a:lnTo>
                <a:lnTo>
                  <a:pt x="13117" y="11112"/>
                </a:lnTo>
                <a:lnTo>
                  <a:pt x="15886" y="8282"/>
                </a:lnTo>
                <a:close/>
              </a:path>
              <a:path w="46226" h="72327">
                <a:moveTo>
                  <a:pt x="9827" y="36248"/>
                </a:moveTo>
                <a:lnTo>
                  <a:pt x="9495" y="54662"/>
                </a:lnTo>
                <a:lnTo>
                  <a:pt x="11695" y="51577"/>
                </a:lnTo>
                <a:lnTo>
                  <a:pt x="10410" y="39650"/>
                </a:lnTo>
                <a:lnTo>
                  <a:pt x="9827" y="3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510208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3" y="23903"/>
                </a:moveTo>
                <a:lnTo>
                  <a:pt x="9587" y="2133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89"/>
                </a:lnTo>
                <a:lnTo>
                  <a:pt x="48308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199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0" h="53647">
                <a:moveTo>
                  <a:pt x="26960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70" y="51869"/>
                </a:lnTo>
                <a:lnTo>
                  <a:pt x="16369" y="53060"/>
                </a:lnTo>
                <a:lnTo>
                  <a:pt x="19861" y="53647"/>
                </a:lnTo>
                <a:lnTo>
                  <a:pt x="28000" y="53647"/>
                </a:lnTo>
                <a:lnTo>
                  <a:pt x="31621" y="52985"/>
                </a:lnTo>
                <a:lnTo>
                  <a:pt x="34757" y="51614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5" y="44691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566389" y="3181758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3" y="12989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8" y="31799"/>
                </a:lnTo>
                <a:lnTo>
                  <a:pt x="30165" y="30337"/>
                </a:lnTo>
                <a:lnTo>
                  <a:pt x="30330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755" y="15163"/>
                </a:lnTo>
                <a:lnTo>
                  <a:pt x="18263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9" y="7517"/>
                </a:lnTo>
                <a:lnTo>
                  <a:pt x="30010" y="8417"/>
                </a:lnTo>
                <a:lnTo>
                  <a:pt x="32692" y="8356"/>
                </a:lnTo>
                <a:lnTo>
                  <a:pt x="33047" y="5702"/>
                </a:lnTo>
                <a:lnTo>
                  <a:pt x="3295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61" y="0"/>
                </a:lnTo>
                <a:lnTo>
                  <a:pt x="2168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00"/>
                </a:lnTo>
                <a:lnTo>
                  <a:pt x="894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633411" y="3187508"/>
            <a:ext cx="43127" cy="70545"/>
          </a:xfrm>
          <a:custGeom>
            <a:avLst/>
            <a:gdLst/>
            <a:ahLst/>
            <a:cxnLst/>
            <a:rect l="l" t="t" r="r" b="b"/>
            <a:pathLst>
              <a:path w="43127" h="70545">
                <a:moveTo>
                  <a:pt x="3683" y="0"/>
                </a:moveTo>
                <a:lnTo>
                  <a:pt x="1130" y="925"/>
                </a:lnTo>
                <a:lnTo>
                  <a:pt x="0" y="4024"/>
                </a:lnTo>
                <a:lnTo>
                  <a:pt x="0" y="68807"/>
                </a:lnTo>
                <a:lnTo>
                  <a:pt x="975" y="70077"/>
                </a:lnTo>
                <a:lnTo>
                  <a:pt x="3757" y="70545"/>
                </a:lnTo>
                <a:lnTo>
                  <a:pt x="6324" y="70495"/>
                </a:lnTo>
                <a:lnTo>
                  <a:pt x="9334" y="68807"/>
                </a:lnTo>
                <a:lnTo>
                  <a:pt x="9334" y="43520"/>
                </a:lnTo>
                <a:lnTo>
                  <a:pt x="21639" y="43520"/>
                </a:lnTo>
                <a:lnTo>
                  <a:pt x="25373" y="42976"/>
                </a:lnTo>
                <a:lnTo>
                  <a:pt x="24764" y="34784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5">
                <a:moveTo>
                  <a:pt x="34276" y="39265"/>
                </a:moveTo>
                <a:lnTo>
                  <a:pt x="36435" y="37285"/>
                </a:lnTo>
                <a:lnTo>
                  <a:pt x="40233" y="32879"/>
                </a:lnTo>
                <a:lnTo>
                  <a:pt x="41389" y="30060"/>
                </a:lnTo>
                <a:lnTo>
                  <a:pt x="42555" y="27241"/>
                </a:lnTo>
                <a:lnTo>
                  <a:pt x="43127" y="24076"/>
                </a:lnTo>
                <a:lnTo>
                  <a:pt x="43127" y="17917"/>
                </a:lnTo>
                <a:lnTo>
                  <a:pt x="42760" y="15519"/>
                </a:lnTo>
                <a:lnTo>
                  <a:pt x="41273" y="11135"/>
                </a:lnTo>
                <a:lnTo>
                  <a:pt x="38848" y="7542"/>
                </a:lnTo>
                <a:lnTo>
                  <a:pt x="35802" y="4481"/>
                </a:lnTo>
                <a:lnTo>
                  <a:pt x="31849" y="2195"/>
                </a:lnTo>
                <a:lnTo>
                  <a:pt x="28014" y="1000"/>
                </a:lnTo>
                <a:lnTo>
                  <a:pt x="24472" y="327"/>
                </a:lnTo>
                <a:lnTo>
                  <a:pt x="21690" y="60"/>
                </a:lnTo>
                <a:lnTo>
                  <a:pt x="18719" y="0"/>
                </a:lnTo>
                <a:lnTo>
                  <a:pt x="9334" y="7707"/>
                </a:lnTo>
                <a:lnTo>
                  <a:pt x="19544" y="7707"/>
                </a:lnTo>
                <a:lnTo>
                  <a:pt x="22860" y="8089"/>
                </a:lnTo>
                <a:lnTo>
                  <a:pt x="26172" y="8928"/>
                </a:lnTo>
                <a:lnTo>
                  <a:pt x="29321" y="10817"/>
                </a:lnTo>
                <a:lnTo>
                  <a:pt x="31711" y="14173"/>
                </a:lnTo>
                <a:lnTo>
                  <a:pt x="33310" y="18464"/>
                </a:lnTo>
                <a:lnTo>
                  <a:pt x="33310" y="23428"/>
                </a:lnTo>
                <a:lnTo>
                  <a:pt x="32331" y="27162"/>
                </a:lnTo>
                <a:lnTo>
                  <a:pt x="30718" y="30492"/>
                </a:lnTo>
                <a:lnTo>
                  <a:pt x="28191" y="33055"/>
                </a:lnTo>
                <a:lnTo>
                  <a:pt x="24764" y="34784"/>
                </a:lnTo>
                <a:lnTo>
                  <a:pt x="25373" y="42976"/>
                </a:lnTo>
                <a:lnTo>
                  <a:pt x="28511" y="41897"/>
                </a:lnTo>
                <a:lnTo>
                  <a:pt x="31633" y="40802"/>
                </a:lnTo>
                <a:lnTo>
                  <a:pt x="34276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689068" y="318573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94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94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8"/>
                </a:lnTo>
                <a:lnTo>
                  <a:pt x="10046" y="21794"/>
                </a:lnTo>
                <a:lnTo>
                  <a:pt x="9831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794"/>
                </a:lnTo>
                <a:lnTo>
                  <a:pt x="1093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715560" y="3205093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6" y="17259"/>
                </a:moveTo>
                <a:lnTo>
                  <a:pt x="10378" y="15480"/>
                </a:lnTo>
                <a:lnTo>
                  <a:pt x="12992" y="12777"/>
                </a:lnTo>
                <a:lnTo>
                  <a:pt x="16649" y="9853"/>
                </a:lnTo>
                <a:lnTo>
                  <a:pt x="20091" y="8215"/>
                </a:lnTo>
                <a:lnTo>
                  <a:pt x="23533" y="7707"/>
                </a:lnTo>
                <a:lnTo>
                  <a:pt x="27802" y="8241"/>
                </a:lnTo>
                <a:lnTo>
                  <a:pt x="30938" y="10426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7"/>
                </a:lnTo>
                <a:lnTo>
                  <a:pt x="35650" y="29413"/>
                </a:lnTo>
                <a:lnTo>
                  <a:pt x="34937" y="33909"/>
                </a:lnTo>
                <a:lnTo>
                  <a:pt x="35473" y="50458"/>
                </a:lnTo>
                <a:lnTo>
                  <a:pt x="37680" y="48615"/>
                </a:lnTo>
                <a:lnTo>
                  <a:pt x="41263" y="43877"/>
                </a:lnTo>
                <a:lnTo>
                  <a:pt x="42623" y="41008"/>
                </a:lnTo>
                <a:lnTo>
                  <a:pt x="43549" y="37591"/>
                </a:lnTo>
                <a:lnTo>
                  <a:pt x="44463" y="34201"/>
                </a:lnTo>
                <a:lnTo>
                  <a:pt x="44921" y="30366"/>
                </a:lnTo>
                <a:lnTo>
                  <a:pt x="44921" y="22555"/>
                </a:lnTo>
                <a:lnTo>
                  <a:pt x="44564" y="19202"/>
                </a:lnTo>
                <a:lnTo>
                  <a:pt x="43840" y="16027"/>
                </a:lnTo>
                <a:lnTo>
                  <a:pt x="43116" y="12863"/>
                </a:lnTo>
                <a:lnTo>
                  <a:pt x="41976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46"/>
                </a:lnTo>
                <a:lnTo>
                  <a:pt x="13528" y="3924"/>
                </a:lnTo>
                <a:lnTo>
                  <a:pt x="10784" y="6170"/>
                </a:lnTo>
                <a:lnTo>
                  <a:pt x="7862" y="9004"/>
                </a:lnTo>
                <a:lnTo>
                  <a:pt x="8956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06"/>
                </a:lnTo>
                <a:lnTo>
                  <a:pt x="5284" y="788"/>
                </a:lnTo>
                <a:lnTo>
                  <a:pt x="2566" y="788"/>
                </a:lnTo>
                <a:lnTo>
                  <a:pt x="0" y="2438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6" y="70650"/>
                </a:lnTo>
                <a:lnTo>
                  <a:pt x="8956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12" y="52489"/>
                </a:lnTo>
                <a:lnTo>
                  <a:pt x="20980" y="53517"/>
                </a:lnTo>
                <a:lnTo>
                  <a:pt x="23762" y="53658"/>
                </a:lnTo>
                <a:lnTo>
                  <a:pt x="27165" y="53658"/>
                </a:lnTo>
                <a:lnTo>
                  <a:pt x="30189" y="53021"/>
                </a:lnTo>
                <a:lnTo>
                  <a:pt x="32832" y="51725"/>
                </a:lnTo>
                <a:lnTo>
                  <a:pt x="35473" y="50458"/>
                </a:lnTo>
                <a:lnTo>
                  <a:pt x="34937" y="33909"/>
                </a:lnTo>
                <a:lnTo>
                  <a:pt x="33731" y="38174"/>
                </a:lnTo>
                <a:lnTo>
                  <a:pt x="31727" y="41796"/>
                </a:lnTo>
                <a:lnTo>
                  <a:pt x="28792" y="44324"/>
                </a:lnTo>
                <a:lnTo>
                  <a:pt x="25236" y="45947"/>
                </a:lnTo>
                <a:lnTo>
                  <a:pt x="20548" y="45947"/>
                </a:lnTo>
                <a:lnTo>
                  <a:pt x="15990" y="43574"/>
                </a:lnTo>
                <a:lnTo>
                  <a:pt x="11429" y="39676"/>
                </a:lnTo>
                <a:lnTo>
                  <a:pt x="8956" y="36677"/>
                </a:lnTo>
                <a:lnTo>
                  <a:pt x="8956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770730" y="3205101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700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28" y="3060"/>
                </a:lnTo>
                <a:lnTo>
                  <a:pt x="3322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348" y="20091"/>
                </a:lnTo>
                <a:lnTo>
                  <a:pt x="10831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6" y="12405"/>
                </a:lnTo>
                <a:lnTo>
                  <a:pt x="1626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1997"/>
                </a:lnTo>
                <a:lnTo>
                  <a:pt x="4164" y="44766"/>
                </a:lnTo>
                <a:lnTo>
                  <a:pt x="6234" y="46976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0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38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7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28" y="28648"/>
                </a:lnTo>
                <a:lnTo>
                  <a:pt x="43854" y="27734"/>
                </a:lnTo>
                <a:lnTo>
                  <a:pt x="44919" y="24724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9348" y="20091"/>
                </a:moveTo>
                <a:lnTo>
                  <a:pt x="10313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9" y="7401"/>
                </a:lnTo>
                <a:lnTo>
                  <a:pt x="22974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54"/>
                </a:lnTo>
                <a:lnTo>
                  <a:pt x="10831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829860" y="318217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854166" y="3185730"/>
            <a:ext cx="11078" cy="72288"/>
          </a:xfrm>
          <a:custGeom>
            <a:avLst/>
            <a:gdLst/>
            <a:ahLst/>
            <a:cxnLst/>
            <a:rect l="l" t="t" r="r" b="b"/>
            <a:pathLst>
              <a:path w="11078" h="72288">
                <a:moveTo>
                  <a:pt x="0" y="5410"/>
                </a:moveTo>
                <a:lnTo>
                  <a:pt x="396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8" y="5295"/>
                </a:lnTo>
                <a:lnTo>
                  <a:pt x="10695" y="184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0"/>
                </a:lnTo>
                <a:close/>
              </a:path>
              <a:path w="11078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79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794"/>
                </a:lnTo>
                <a:lnTo>
                  <a:pt x="1094" y="70638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880662" y="320509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4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78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935829" y="320510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19"/>
                </a:lnTo>
                <a:lnTo>
                  <a:pt x="42890" y="11314"/>
                </a:lnTo>
                <a:lnTo>
                  <a:pt x="39877" y="6804"/>
                </a:lnTo>
                <a:lnTo>
                  <a:pt x="35928" y="3060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88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63" y="38681"/>
                </a:lnTo>
                <a:lnTo>
                  <a:pt x="2617" y="41997"/>
                </a:lnTo>
                <a:lnTo>
                  <a:pt x="4165" y="44766"/>
                </a:lnTo>
                <a:lnTo>
                  <a:pt x="6235" y="46976"/>
                </a:lnTo>
                <a:lnTo>
                  <a:pt x="10833" y="50850"/>
                </a:lnTo>
                <a:lnTo>
                  <a:pt x="13856" y="51965"/>
                </a:lnTo>
                <a:lnTo>
                  <a:pt x="16880" y="53086"/>
                </a:lnTo>
                <a:lnTo>
                  <a:pt x="20398" y="53643"/>
                </a:lnTo>
                <a:lnTo>
                  <a:pt x="24411" y="53643"/>
                </a:lnTo>
                <a:lnTo>
                  <a:pt x="28905" y="53478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6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02"/>
                </a:lnTo>
                <a:lnTo>
                  <a:pt x="11545" y="39992"/>
                </a:lnTo>
                <a:lnTo>
                  <a:pt x="10099" y="35963"/>
                </a:lnTo>
                <a:lnTo>
                  <a:pt x="9273" y="31342"/>
                </a:lnTo>
                <a:lnTo>
                  <a:pt x="9273" y="28648"/>
                </a:lnTo>
                <a:lnTo>
                  <a:pt x="41429" y="28648"/>
                </a:lnTo>
                <a:lnTo>
                  <a:pt x="43855" y="27734"/>
                </a:lnTo>
                <a:lnTo>
                  <a:pt x="44921" y="24724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4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15" y="185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994848" y="3245568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5"/>
                </a:moveTo>
                <a:lnTo>
                  <a:pt x="11671" y="3747"/>
                </a:lnTo>
                <a:lnTo>
                  <a:pt x="9585" y="417"/>
                </a:lnTo>
                <a:lnTo>
                  <a:pt x="5918" y="0"/>
                </a:lnTo>
                <a:lnTo>
                  <a:pt x="1281" y="1271"/>
                </a:lnTo>
                <a:lnTo>
                  <a:pt x="0" y="3834"/>
                </a:lnTo>
                <a:lnTo>
                  <a:pt x="0" y="8902"/>
                </a:lnTo>
                <a:lnTo>
                  <a:pt x="2080" y="12230"/>
                </a:lnTo>
                <a:lnTo>
                  <a:pt x="5751" y="12650"/>
                </a:lnTo>
                <a:lnTo>
                  <a:pt x="10388" y="11365"/>
                </a:lnTo>
                <a:lnTo>
                  <a:pt x="11671" y="8813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709111" y="3339017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0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0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32"/>
                </a:lnTo>
                <a:lnTo>
                  <a:pt x="26160" y="6692"/>
                </a:lnTo>
                <a:lnTo>
                  <a:pt x="23470" y="4014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14"/>
                </a:lnTo>
                <a:lnTo>
                  <a:pt x="1346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863666" y="3321497"/>
            <a:ext cx="36892" cy="70538"/>
          </a:xfrm>
          <a:custGeom>
            <a:avLst/>
            <a:gdLst/>
            <a:ahLst/>
            <a:cxnLst/>
            <a:rect l="l" t="t" r="r" b="b"/>
            <a:pathLst>
              <a:path w="36892" h="70538">
                <a:moveTo>
                  <a:pt x="9330" y="7927"/>
                </a:moveTo>
                <a:lnTo>
                  <a:pt x="35049" y="7927"/>
                </a:lnTo>
                <a:lnTo>
                  <a:pt x="36586" y="6720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01" y="838"/>
                </a:lnTo>
                <a:lnTo>
                  <a:pt x="0" y="3787"/>
                </a:lnTo>
                <a:lnTo>
                  <a:pt x="0" y="68809"/>
                </a:lnTo>
                <a:lnTo>
                  <a:pt x="975" y="70081"/>
                </a:lnTo>
                <a:lnTo>
                  <a:pt x="3793" y="70538"/>
                </a:lnTo>
                <a:lnTo>
                  <a:pt x="6360" y="70487"/>
                </a:lnTo>
                <a:lnTo>
                  <a:pt x="9330" y="68809"/>
                </a:lnTo>
                <a:lnTo>
                  <a:pt x="9330" y="39560"/>
                </a:lnTo>
                <a:lnTo>
                  <a:pt x="33641" y="39560"/>
                </a:lnTo>
                <a:lnTo>
                  <a:pt x="35304" y="37896"/>
                </a:lnTo>
                <a:lnTo>
                  <a:pt x="35481" y="34886"/>
                </a:lnTo>
                <a:lnTo>
                  <a:pt x="33641" y="31802"/>
                </a:lnTo>
                <a:lnTo>
                  <a:pt x="9330" y="31802"/>
                </a:lnTo>
                <a:lnTo>
                  <a:pt x="9330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910750" y="333908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73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61"/>
                </a:lnTo>
                <a:lnTo>
                  <a:pt x="18341" y="46659"/>
                </a:lnTo>
                <a:lnTo>
                  <a:pt x="15458" y="46659"/>
                </a:lnTo>
                <a:lnTo>
                  <a:pt x="11584" y="44409"/>
                </a:lnTo>
                <a:lnTo>
                  <a:pt x="9173" y="40892"/>
                </a:lnTo>
                <a:close/>
              </a:path>
              <a:path w="22873" h="53654">
                <a:moveTo>
                  <a:pt x="34559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4" y="12686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3" y="10411"/>
                </a:lnTo>
                <a:lnTo>
                  <a:pt x="10796" y="9155"/>
                </a:lnTo>
                <a:lnTo>
                  <a:pt x="14086" y="8049"/>
                </a:lnTo>
                <a:lnTo>
                  <a:pt x="17819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1003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2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73" y="40892"/>
                </a:lnTo>
                <a:lnTo>
                  <a:pt x="9173" y="38351"/>
                </a:lnTo>
                <a:lnTo>
                  <a:pt x="10022" y="34427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4"/>
                </a:lnTo>
                <a:lnTo>
                  <a:pt x="22632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9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967403" y="3316161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41" y="76417"/>
                </a:moveTo>
                <a:lnTo>
                  <a:pt x="23929" y="76582"/>
                </a:lnTo>
                <a:lnTo>
                  <a:pt x="27291" y="76582"/>
                </a:lnTo>
                <a:lnTo>
                  <a:pt x="30275" y="75934"/>
                </a:lnTo>
                <a:lnTo>
                  <a:pt x="32881" y="74678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31"/>
                </a:lnTo>
                <a:lnTo>
                  <a:pt x="43548" y="60540"/>
                </a:lnTo>
                <a:lnTo>
                  <a:pt x="44462" y="57163"/>
                </a:lnTo>
                <a:lnTo>
                  <a:pt x="44931" y="53355"/>
                </a:lnTo>
                <a:lnTo>
                  <a:pt x="44931" y="45582"/>
                </a:lnTo>
                <a:lnTo>
                  <a:pt x="44564" y="42217"/>
                </a:lnTo>
                <a:lnTo>
                  <a:pt x="43840" y="39027"/>
                </a:lnTo>
                <a:lnTo>
                  <a:pt x="43116" y="35841"/>
                </a:lnTo>
                <a:lnTo>
                  <a:pt x="41972" y="33073"/>
                </a:lnTo>
                <a:lnTo>
                  <a:pt x="40398" y="30697"/>
                </a:lnTo>
                <a:lnTo>
                  <a:pt x="36780" y="26441"/>
                </a:lnTo>
                <a:lnTo>
                  <a:pt x="31751" y="23623"/>
                </a:lnTo>
                <a:lnTo>
                  <a:pt x="28727" y="22910"/>
                </a:lnTo>
                <a:lnTo>
                  <a:pt x="25185" y="22910"/>
                </a:lnTo>
                <a:lnTo>
                  <a:pt x="22351" y="23050"/>
                </a:lnTo>
                <a:lnTo>
                  <a:pt x="23482" y="30620"/>
                </a:lnTo>
                <a:lnTo>
                  <a:pt x="27748" y="31168"/>
                </a:lnTo>
                <a:lnTo>
                  <a:pt x="30887" y="33375"/>
                </a:lnTo>
                <a:lnTo>
                  <a:pt x="33083" y="36654"/>
                </a:lnTo>
                <a:lnTo>
                  <a:pt x="34696" y="40528"/>
                </a:lnTo>
                <a:lnTo>
                  <a:pt x="35459" y="45227"/>
                </a:lnTo>
                <a:lnTo>
                  <a:pt x="35650" y="50154"/>
                </a:lnTo>
                <a:lnTo>
                  <a:pt x="35650" y="52440"/>
                </a:lnTo>
                <a:lnTo>
                  <a:pt x="34963" y="56908"/>
                </a:lnTo>
                <a:lnTo>
                  <a:pt x="33781" y="61139"/>
                </a:lnTo>
                <a:lnTo>
                  <a:pt x="31788" y="64720"/>
                </a:lnTo>
                <a:lnTo>
                  <a:pt x="28878" y="67247"/>
                </a:lnTo>
                <a:lnTo>
                  <a:pt x="25350" y="68874"/>
                </a:lnTo>
                <a:lnTo>
                  <a:pt x="20648" y="68874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7"/>
                </a:lnTo>
                <a:lnTo>
                  <a:pt x="18301" y="75819"/>
                </a:lnTo>
                <a:lnTo>
                  <a:pt x="20941" y="76417"/>
                </a:lnTo>
                <a:close/>
              </a:path>
              <a:path w="44931" h="76582">
                <a:moveTo>
                  <a:pt x="0" y="74195"/>
                </a:moveTo>
                <a:lnTo>
                  <a:pt x="0" y="74472"/>
                </a:lnTo>
                <a:lnTo>
                  <a:pt x="2566" y="75834"/>
                </a:lnTo>
                <a:lnTo>
                  <a:pt x="5294" y="75834"/>
                </a:lnTo>
                <a:lnTo>
                  <a:pt x="7927" y="74195"/>
                </a:lnTo>
                <a:lnTo>
                  <a:pt x="7927" y="68226"/>
                </a:lnTo>
                <a:lnTo>
                  <a:pt x="9334" y="6970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50"/>
                </a:lnTo>
                <a:lnTo>
                  <a:pt x="8952" y="59651"/>
                </a:lnTo>
                <a:lnTo>
                  <a:pt x="8952" y="40172"/>
                </a:lnTo>
                <a:lnTo>
                  <a:pt x="10374" y="38354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03"/>
                </a:lnTo>
                <a:lnTo>
                  <a:pt x="23482" y="30620"/>
                </a:lnTo>
                <a:lnTo>
                  <a:pt x="22351" y="23050"/>
                </a:lnTo>
                <a:lnTo>
                  <a:pt x="19749" y="23637"/>
                </a:lnTo>
                <a:lnTo>
                  <a:pt x="17146" y="24728"/>
                </a:lnTo>
                <a:lnTo>
                  <a:pt x="14514" y="26189"/>
                </a:lnTo>
                <a:lnTo>
                  <a:pt x="11797" y="28209"/>
                </a:lnTo>
                <a:lnTo>
                  <a:pt x="8952" y="30938"/>
                </a:lnTo>
                <a:lnTo>
                  <a:pt x="8952" y="1703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025827" y="33390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063469" y="331971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92" y="1842"/>
                </a:lnTo>
                <a:lnTo>
                  <a:pt x="7693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10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28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086549" y="3339133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09"/>
                </a:lnTo>
                <a:lnTo>
                  <a:pt x="15073" y="9194"/>
                </a:lnTo>
                <a:lnTo>
                  <a:pt x="18364" y="7541"/>
                </a:lnTo>
                <a:lnTo>
                  <a:pt x="24765" y="7541"/>
                </a:lnTo>
                <a:lnTo>
                  <a:pt x="28130" y="8431"/>
                </a:lnTo>
                <a:lnTo>
                  <a:pt x="32054" y="10411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0"/>
                </a:lnTo>
                <a:lnTo>
                  <a:pt x="37465" y="5547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08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79"/>
                </a:lnTo>
                <a:lnTo>
                  <a:pt x="15126" y="53035"/>
                </a:lnTo>
                <a:lnTo>
                  <a:pt x="18237" y="53604"/>
                </a:lnTo>
                <a:lnTo>
                  <a:pt x="23442" y="53604"/>
                </a:lnTo>
                <a:lnTo>
                  <a:pt x="26694" y="53110"/>
                </a:lnTo>
                <a:lnTo>
                  <a:pt x="29757" y="52372"/>
                </a:lnTo>
                <a:lnTo>
                  <a:pt x="32461" y="51318"/>
                </a:lnTo>
                <a:lnTo>
                  <a:pt x="35863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3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29" y="43901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133633" y="333908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1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895"/>
                </a:moveTo>
                <a:lnTo>
                  <a:pt x="37224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6"/>
                </a:lnTo>
                <a:lnTo>
                  <a:pt x="38380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7" y="9155"/>
                </a:lnTo>
                <a:lnTo>
                  <a:pt x="14086" y="8049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4"/>
                </a:lnTo>
                <a:lnTo>
                  <a:pt x="30215" y="12330"/>
                </a:lnTo>
                <a:lnTo>
                  <a:pt x="31003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5" y="22565"/>
                </a:lnTo>
                <a:lnTo>
                  <a:pt x="17263" y="22910"/>
                </a:lnTo>
                <a:lnTo>
                  <a:pt x="14224" y="23569"/>
                </a:lnTo>
                <a:lnTo>
                  <a:pt x="11189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1" y="45082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2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4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183781" y="3326785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79"/>
                </a:moveTo>
                <a:lnTo>
                  <a:pt x="31899" y="59331"/>
                </a:lnTo>
                <a:lnTo>
                  <a:pt x="30045" y="56753"/>
                </a:lnTo>
                <a:lnTo>
                  <a:pt x="27292" y="57783"/>
                </a:lnTo>
                <a:lnTo>
                  <a:pt x="24422" y="58190"/>
                </a:lnTo>
                <a:lnTo>
                  <a:pt x="21841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3" y="63154"/>
                </a:lnTo>
                <a:lnTo>
                  <a:pt x="16384" y="64843"/>
                </a:lnTo>
                <a:lnTo>
                  <a:pt x="20368" y="65848"/>
                </a:lnTo>
                <a:lnTo>
                  <a:pt x="25387" y="65681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226675" y="3319711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0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59" h="72288">
                <a:moveTo>
                  <a:pt x="1271" y="71373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249733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68" y="37285"/>
                </a:lnTo>
                <a:lnTo>
                  <a:pt x="48308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89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0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59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389" y="50670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1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312211" y="3339078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1"/>
                </a:lnTo>
                <a:lnTo>
                  <a:pt x="3331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11"/>
                </a:lnTo>
                <a:lnTo>
                  <a:pt x="41746" y="1502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393593" y="3318245"/>
            <a:ext cx="65267" cy="74433"/>
          </a:xfrm>
          <a:custGeom>
            <a:avLst/>
            <a:gdLst/>
            <a:ahLst/>
            <a:cxnLst/>
            <a:rect l="l" t="t" r="r" b="b"/>
            <a:pathLst>
              <a:path w="65267" h="74433">
                <a:moveTo>
                  <a:pt x="55029" y="62165"/>
                </a:moveTo>
                <a:lnTo>
                  <a:pt x="51983" y="59792"/>
                </a:lnTo>
                <a:lnTo>
                  <a:pt x="54053" y="56757"/>
                </a:lnTo>
                <a:lnTo>
                  <a:pt x="55817" y="53366"/>
                </a:lnTo>
                <a:lnTo>
                  <a:pt x="57150" y="49720"/>
                </a:lnTo>
                <a:lnTo>
                  <a:pt x="58219" y="45947"/>
                </a:lnTo>
                <a:lnTo>
                  <a:pt x="58917" y="42037"/>
                </a:lnTo>
                <a:lnTo>
                  <a:pt x="59082" y="38037"/>
                </a:lnTo>
                <a:lnTo>
                  <a:pt x="58676" y="35294"/>
                </a:lnTo>
                <a:lnTo>
                  <a:pt x="56109" y="34682"/>
                </a:lnTo>
                <a:lnTo>
                  <a:pt x="52999" y="34697"/>
                </a:lnTo>
                <a:lnTo>
                  <a:pt x="50346" y="36626"/>
                </a:lnTo>
                <a:lnTo>
                  <a:pt x="50346" y="40057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14"/>
                </a:lnTo>
                <a:lnTo>
                  <a:pt x="47523" y="51180"/>
                </a:lnTo>
                <a:lnTo>
                  <a:pt x="45568" y="54532"/>
                </a:lnTo>
                <a:lnTo>
                  <a:pt x="42368" y="51563"/>
                </a:lnTo>
                <a:lnTo>
                  <a:pt x="39067" y="48413"/>
                </a:lnTo>
                <a:lnTo>
                  <a:pt x="35891" y="45187"/>
                </a:lnTo>
                <a:lnTo>
                  <a:pt x="32806" y="41936"/>
                </a:lnTo>
                <a:lnTo>
                  <a:pt x="29908" y="38736"/>
                </a:lnTo>
                <a:lnTo>
                  <a:pt x="27345" y="35687"/>
                </a:lnTo>
                <a:lnTo>
                  <a:pt x="26964" y="48743"/>
                </a:lnTo>
                <a:lnTo>
                  <a:pt x="30430" y="52287"/>
                </a:lnTo>
                <a:lnTo>
                  <a:pt x="34099" y="55789"/>
                </a:lnTo>
                <a:lnTo>
                  <a:pt x="37835" y="59245"/>
                </a:lnTo>
                <a:lnTo>
                  <a:pt x="37670" y="62496"/>
                </a:lnTo>
                <a:lnTo>
                  <a:pt x="34127" y="64616"/>
                </a:lnTo>
                <a:lnTo>
                  <a:pt x="31560" y="65660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0" y="65887"/>
                </a:lnTo>
                <a:lnTo>
                  <a:pt x="14685" y="64375"/>
                </a:lnTo>
                <a:lnTo>
                  <a:pt x="11292" y="60742"/>
                </a:lnTo>
                <a:lnTo>
                  <a:pt x="10022" y="57632"/>
                </a:lnTo>
                <a:lnTo>
                  <a:pt x="9705" y="54039"/>
                </a:lnTo>
                <a:lnTo>
                  <a:pt x="10199" y="50407"/>
                </a:lnTo>
                <a:lnTo>
                  <a:pt x="11800" y="46951"/>
                </a:lnTo>
                <a:lnTo>
                  <a:pt x="14720" y="43535"/>
                </a:lnTo>
                <a:lnTo>
                  <a:pt x="14644" y="34456"/>
                </a:lnTo>
                <a:lnTo>
                  <a:pt x="12002" y="36043"/>
                </a:lnTo>
                <a:lnTo>
                  <a:pt x="9756" y="37631"/>
                </a:lnTo>
                <a:lnTo>
                  <a:pt x="6022" y="40766"/>
                </a:lnTo>
                <a:lnTo>
                  <a:pt x="3355" y="44067"/>
                </a:lnTo>
                <a:lnTo>
                  <a:pt x="1346" y="47499"/>
                </a:lnTo>
                <a:lnTo>
                  <a:pt x="266" y="51080"/>
                </a:lnTo>
                <a:lnTo>
                  <a:pt x="0" y="54965"/>
                </a:lnTo>
                <a:lnTo>
                  <a:pt x="0" y="57024"/>
                </a:lnTo>
                <a:lnTo>
                  <a:pt x="788" y="60707"/>
                </a:lnTo>
                <a:lnTo>
                  <a:pt x="2044" y="64084"/>
                </a:lnTo>
                <a:lnTo>
                  <a:pt x="3963" y="66941"/>
                </a:lnTo>
                <a:lnTo>
                  <a:pt x="6504" y="69343"/>
                </a:lnTo>
                <a:lnTo>
                  <a:pt x="9438" y="71399"/>
                </a:lnTo>
                <a:lnTo>
                  <a:pt x="12905" y="72871"/>
                </a:lnTo>
                <a:lnTo>
                  <a:pt x="16841" y="73836"/>
                </a:lnTo>
                <a:lnTo>
                  <a:pt x="21045" y="74433"/>
                </a:lnTo>
                <a:lnTo>
                  <a:pt x="25758" y="74433"/>
                </a:lnTo>
                <a:lnTo>
                  <a:pt x="30088" y="73811"/>
                </a:lnTo>
                <a:lnTo>
                  <a:pt x="34152" y="72820"/>
                </a:lnTo>
                <a:lnTo>
                  <a:pt x="37947" y="71334"/>
                </a:lnTo>
                <a:lnTo>
                  <a:pt x="41414" y="6939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092"/>
                </a:lnTo>
                <a:lnTo>
                  <a:pt x="55666" y="72669"/>
                </a:lnTo>
                <a:lnTo>
                  <a:pt x="58701" y="74001"/>
                </a:lnTo>
                <a:lnTo>
                  <a:pt x="62028" y="74383"/>
                </a:lnTo>
                <a:lnTo>
                  <a:pt x="65177" y="72327"/>
                </a:lnTo>
                <a:lnTo>
                  <a:pt x="65267" y="69609"/>
                </a:lnTo>
                <a:lnTo>
                  <a:pt x="64188" y="66535"/>
                </a:lnTo>
                <a:lnTo>
                  <a:pt x="61445" y="66293"/>
                </a:lnTo>
                <a:lnTo>
                  <a:pt x="58470" y="64616"/>
                </a:lnTo>
                <a:lnTo>
                  <a:pt x="55029" y="62165"/>
                </a:lnTo>
                <a:close/>
              </a:path>
              <a:path w="65267" h="74433">
                <a:moveTo>
                  <a:pt x="25261" y="28728"/>
                </a:moveTo>
                <a:lnTo>
                  <a:pt x="22618" y="30225"/>
                </a:lnTo>
                <a:lnTo>
                  <a:pt x="21502" y="28663"/>
                </a:lnTo>
                <a:lnTo>
                  <a:pt x="19714" y="2598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68"/>
                </a:lnTo>
                <a:lnTo>
                  <a:pt x="17452" y="41249"/>
                </a:lnTo>
                <a:lnTo>
                  <a:pt x="20599" y="41756"/>
                </a:lnTo>
                <a:lnTo>
                  <a:pt x="23674" y="45213"/>
                </a:lnTo>
                <a:lnTo>
                  <a:pt x="25261" y="28728"/>
                </a:lnTo>
                <a:close/>
              </a:path>
              <a:path w="65267" h="74433">
                <a:moveTo>
                  <a:pt x="6504" y="14731"/>
                </a:moveTo>
                <a:lnTo>
                  <a:pt x="6504" y="18238"/>
                </a:lnTo>
                <a:lnTo>
                  <a:pt x="7228" y="21996"/>
                </a:lnTo>
                <a:lnTo>
                  <a:pt x="8384" y="24674"/>
                </a:lnTo>
                <a:lnTo>
                  <a:pt x="9895" y="27547"/>
                </a:lnTo>
                <a:lnTo>
                  <a:pt x="11965" y="30722"/>
                </a:lnTo>
                <a:lnTo>
                  <a:pt x="14644" y="34456"/>
                </a:lnTo>
                <a:lnTo>
                  <a:pt x="14720" y="43535"/>
                </a:lnTo>
                <a:lnTo>
                  <a:pt x="17452" y="41249"/>
                </a:lnTo>
                <a:lnTo>
                  <a:pt x="16001" y="16268"/>
                </a:lnTo>
                <a:lnTo>
                  <a:pt x="16600" y="12903"/>
                </a:lnTo>
                <a:lnTo>
                  <a:pt x="18468" y="10058"/>
                </a:lnTo>
                <a:lnTo>
                  <a:pt x="21729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56"/>
                </a:lnTo>
                <a:lnTo>
                  <a:pt x="35118" y="10527"/>
                </a:lnTo>
                <a:lnTo>
                  <a:pt x="36489" y="13298"/>
                </a:lnTo>
                <a:lnTo>
                  <a:pt x="36680" y="16649"/>
                </a:lnTo>
                <a:lnTo>
                  <a:pt x="35445" y="20206"/>
                </a:lnTo>
                <a:lnTo>
                  <a:pt x="32500" y="23674"/>
                </a:lnTo>
                <a:lnTo>
                  <a:pt x="29260" y="26111"/>
                </a:lnTo>
                <a:lnTo>
                  <a:pt x="25261" y="28728"/>
                </a:lnTo>
                <a:lnTo>
                  <a:pt x="23674" y="45213"/>
                </a:lnTo>
                <a:lnTo>
                  <a:pt x="26964" y="48743"/>
                </a:lnTo>
                <a:lnTo>
                  <a:pt x="27345" y="35687"/>
                </a:lnTo>
                <a:lnTo>
                  <a:pt x="30711" y="33897"/>
                </a:lnTo>
                <a:lnTo>
                  <a:pt x="33581" y="32155"/>
                </a:lnTo>
                <a:lnTo>
                  <a:pt x="38318" y="28868"/>
                </a:lnTo>
                <a:lnTo>
                  <a:pt x="41770" y="25538"/>
                </a:lnTo>
                <a:lnTo>
                  <a:pt x="44403" y="22172"/>
                </a:lnTo>
                <a:lnTo>
                  <a:pt x="45774" y="18630"/>
                </a:lnTo>
                <a:lnTo>
                  <a:pt x="46116" y="14530"/>
                </a:lnTo>
                <a:lnTo>
                  <a:pt x="45733" y="10325"/>
                </a:lnTo>
                <a:lnTo>
                  <a:pt x="44171" y="6743"/>
                </a:lnTo>
                <a:lnTo>
                  <a:pt x="41479" y="3949"/>
                </a:lnTo>
                <a:lnTo>
                  <a:pt x="38002" y="1714"/>
                </a:lnTo>
                <a:lnTo>
                  <a:pt x="33340" y="331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5" y="1371"/>
                </a:lnTo>
                <a:lnTo>
                  <a:pt x="15152" y="2297"/>
                </a:lnTo>
                <a:lnTo>
                  <a:pt x="12992" y="3543"/>
                </a:lnTo>
                <a:lnTo>
                  <a:pt x="9626" y="6692"/>
                </a:lnTo>
                <a:lnTo>
                  <a:pt x="7646" y="10554"/>
                </a:lnTo>
                <a:lnTo>
                  <a:pt x="6504" y="14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498658" y="3321226"/>
            <a:ext cx="36410" cy="70473"/>
          </a:xfrm>
          <a:custGeom>
            <a:avLst/>
            <a:gdLst/>
            <a:ahLst/>
            <a:cxnLst/>
            <a:rect l="l" t="t" r="r" b="b"/>
            <a:pathLst>
              <a:path w="36410" h="70473">
                <a:moveTo>
                  <a:pt x="36410" y="66409"/>
                </a:moveTo>
                <a:lnTo>
                  <a:pt x="36374" y="65073"/>
                </a:lnTo>
                <a:lnTo>
                  <a:pt x="34505" y="62406"/>
                </a:lnTo>
                <a:lnTo>
                  <a:pt x="9334" y="62406"/>
                </a:lnTo>
                <a:lnTo>
                  <a:pt x="9334" y="1677"/>
                </a:lnTo>
                <a:lnTo>
                  <a:pt x="8967" y="698"/>
                </a:lnTo>
                <a:lnTo>
                  <a:pt x="6325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76"/>
                </a:lnTo>
                <a:lnTo>
                  <a:pt x="367" y="69074"/>
                </a:lnTo>
                <a:lnTo>
                  <a:pt x="3467" y="70473"/>
                </a:lnTo>
                <a:lnTo>
                  <a:pt x="34505" y="70473"/>
                </a:lnTo>
                <a:lnTo>
                  <a:pt x="36104" y="69138"/>
                </a:lnTo>
                <a:lnTo>
                  <a:pt x="36410" y="66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541304" y="333908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895"/>
                </a:moveTo>
                <a:lnTo>
                  <a:pt x="37224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6"/>
                </a:lnTo>
                <a:lnTo>
                  <a:pt x="38380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7" y="9155"/>
                </a:lnTo>
                <a:lnTo>
                  <a:pt x="14086" y="8049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5" y="12330"/>
                </a:lnTo>
                <a:lnTo>
                  <a:pt x="31003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5" y="22565"/>
                </a:lnTo>
                <a:lnTo>
                  <a:pt x="17263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20" y="45082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4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591643" y="3339835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2" y="3465"/>
                </a:moveTo>
                <a:lnTo>
                  <a:pt x="17719" y="50125"/>
                </a:lnTo>
                <a:lnTo>
                  <a:pt x="19227" y="51868"/>
                </a:lnTo>
                <a:lnTo>
                  <a:pt x="12499" y="68860"/>
                </a:lnTo>
                <a:lnTo>
                  <a:pt x="13500" y="71398"/>
                </a:lnTo>
                <a:lnTo>
                  <a:pt x="16358" y="71629"/>
                </a:lnTo>
                <a:lnTo>
                  <a:pt x="19508" y="71462"/>
                </a:lnTo>
                <a:lnTo>
                  <a:pt x="22049" y="69836"/>
                </a:lnTo>
                <a:lnTo>
                  <a:pt x="28562" y="51868"/>
                </a:lnTo>
                <a:lnTo>
                  <a:pt x="46090" y="3314"/>
                </a:lnTo>
                <a:lnTo>
                  <a:pt x="45645" y="394"/>
                </a:lnTo>
                <a:lnTo>
                  <a:pt x="43027" y="0"/>
                </a:lnTo>
                <a:lnTo>
                  <a:pt x="39982" y="49"/>
                </a:lnTo>
                <a:lnTo>
                  <a:pt x="37188" y="1893"/>
                </a:lnTo>
                <a:lnTo>
                  <a:pt x="23738" y="41287"/>
                </a:lnTo>
                <a:lnTo>
                  <a:pt x="23573" y="41287"/>
                </a:lnTo>
                <a:lnTo>
                  <a:pt x="9626" y="2119"/>
                </a:lnTo>
                <a:lnTo>
                  <a:pt x="8953" y="737"/>
                </a:lnTo>
                <a:lnTo>
                  <a:pt x="6249" y="24"/>
                </a:lnTo>
                <a:lnTo>
                  <a:pt x="3225" y="0"/>
                </a:lnTo>
                <a:lnTo>
                  <a:pt x="0" y="902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647666" y="3319711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674162" y="333907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11"/>
                </a:lnTo>
                <a:lnTo>
                  <a:pt x="41746" y="15026"/>
                </a:lnTo>
                <a:lnTo>
                  <a:pt x="40549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5" y="3571"/>
                </a:lnTo>
                <a:lnTo>
                  <a:pt x="10831" y="5817"/>
                </a:lnTo>
                <a:lnTo>
                  <a:pt x="8078" y="8892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9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727151" y="3339180"/>
            <a:ext cx="46227" cy="54658"/>
          </a:xfrm>
          <a:custGeom>
            <a:avLst/>
            <a:gdLst/>
            <a:ahLst/>
            <a:cxnLst/>
            <a:rect l="l" t="t" r="r" b="b"/>
            <a:pathLst>
              <a:path w="46227" h="54658">
                <a:moveTo>
                  <a:pt x="9817" y="36244"/>
                </a:moveTo>
                <a:lnTo>
                  <a:pt x="9500" y="54658"/>
                </a:lnTo>
                <a:lnTo>
                  <a:pt x="11696" y="51573"/>
                </a:lnTo>
                <a:lnTo>
                  <a:pt x="10415" y="39646"/>
                </a:lnTo>
                <a:lnTo>
                  <a:pt x="9817" y="36244"/>
                </a:lnTo>
                <a:close/>
              </a:path>
              <a:path w="46227" h="54658">
                <a:moveTo>
                  <a:pt x="431" y="55739"/>
                </a:moveTo>
                <a:lnTo>
                  <a:pt x="0" y="59204"/>
                </a:lnTo>
                <a:lnTo>
                  <a:pt x="396" y="62826"/>
                </a:lnTo>
                <a:lnTo>
                  <a:pt x="1995" y="66037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3"/>
                </a:lnTo>
                <a:lnTo>
                  <a:pt x="26009" y="72323"/>
                </a:lnTo>
                <a:lnTo>
                  <a:pt x="29556" y="71894"/>
                </a:lnTo>
                <a:lnTo>
                  <a:pt x="32565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33" y="64043"/>
                </a:lnTo>
                <a:lnTo>
                  <a:pt x="45212" y="60007"/>
                </a:lnTo>
                <a:lnTo>
                  <a:pt x="45694" y="55623"/>
                </a:lnTo>
                <a:lnTo>
                  <a:pt x="45276" y="51612"/>
                </a:lnTo>
                <a:lnTo>
                  <a:pt x="43614" y="48387"/>
                </a:lnTo>
                <a:lnTo>
                  <a:pt x="40971" y="45935"/>
                </a:lnTo>
                <a:lnTo>
                  <a:pt x="37731" y="43977"/>
                </a:lnTo>
                <a:lnTo>
                  <a:pt x="33681" y="42785"/>
                </a:lnTo>
                <a:lnTo>
                  <a:pt x="29034" y="42378"/>
                </a:lnTo>
                <a:lnTo>
                  <a:pt x="16282" y="41846"/>
                </a:lnTo>
                <a:lnTo>
                  <a:pt x="14328" y="41770"/>
                </a:lnTo>
                <a:lnTo>
                  <a:pt x="10415" y="39646"/>
                </a:lnTo>
                <a:lnTo>
                  <a:pt x="11696" y="51573"/>
                </a:lnTo>
                <a:lnTo>
                  <a:pt x="14544" y="48995"/>
                </a:lnTo>
                <a:lnTo>
                  <a:pt x="27190" y="49438"/>
                </a:lnTo>
                <a:lnTo>
                  <a:pt x="30114" y="49503"/>
                </a:lnTo>
                <a:lnTo>
                  <a:pt x="32435" y="50111"/>
                </a:lnTo>
                <a:lnTo>
                  <a:pt x="35877" y="52397"/>
                </a:lnTo>
                <a:lnTo>
                  <a:pt x="36730" y="56106"/>
                </a:lnTo>
                <a:lnTo>
                  <a:pt x="36730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74" y="64716"/>
                </a:lnTo>
                <a:lnTo>
                  <a:pt x="25071" y="65493"/>
                </a:lnTo>
                <a:lnTo>
                  <a:pt x="18086" y="65493"/>
                </a:lnTo>
                <a:lnTo>
                  <a:pt x="14759" y="64883"/>
                </a:lnTo>
                <a:lnTo>
                  <a:pt x="12369" y="63690"/>
                </a:lnTo>
                <a:lnTo>
                  <a:pt x="8790" y="60678"/>
                </a:lnTo>
                <a:lnTo>
                  <a:pt x="8790" y="57567"/>
                </a:lnTo>
                <a:lnTo>
                  <a:pt x="9500" y="54658"/>
                </a:lnTo>
                <a:lnTo>
                  <a:pt x="9817" y="36244"/>
                </a:lnTo>
                <a:lnTo>
                  <a:pt x="11394" y="32893"/>
                </a:lnTo>
                <a:lnTo>
                  <a:pt x="14404" y="33691"/>
                </a:lnTo>
                <a:lnTo>
                  <a:pt x="17985" y="34731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61" y="14921"/>
                </a:lnTo>
                <a:lnTo>
                  <a:pt x="14237" y="1230"/>
                </a:lnTo>
                <a:lnTo>
                  <a:pt x="9907" y="3210"/>
                </a:lnTo>
                <a:lnTo>
                  <a:pt x="6581" y="6245"/>
                </a:lnTo>
                <a:lnTo>
                  <a:pt x="4345" y="1030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7"/>
                </a:lnTo>
                <a:lnTo>
                  <a:pt x="6567" y="28432"/>
                </a:lnTo>
                <a:lnTo>
                  <a:pt x="4104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5" y="42087"/>
                </a:lnTo>
                <a:lnTo>
                  <a:pt x="3977" y="4484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39"/>
                </a:lnTo>
                <a:close/>
              </a:path>
              <a:path w="46227" h="54658">
                <a:moveTo>
                  <a:pt x="11661" y="14921"/>
                </a:moveTo>
                <a:lnTo>
                  <a:pt x="13121" y="11112"/>
                </a:lnTo>
                <a:lnTo>
                  <a:pt x="15890" y="8279"/>
                </a:lnTo>
                <a:lnTo>
                  <a:pt x="18454" y="7123"/>
                </a:lnTo>
                <a:lnTo>
                  <a:pt x="21704" y="6842"/>
                </a:lnTo>
                <a:lnTo>
                  <a:pt x="25071" y="6842"/>
                </a:lnTo>
                <a:lnTo>
                  <a:pt x="27663" y="7772"/>
                </a:lnTo>
                <a:lnTo>
                  <a:pt x="31320" y="11490"/>
                </a:lnTo>
                <a:lnTo>
                  <a:pt x="32235" y="14097"/>
                </a:lnTo>
                <a:lnTo>
                  <a:pt x="32235" y="17423"/>
                </a:lnTo>
                <a:lnTo>
                  <a:pt x="32017" y="20191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5" y="27824"/>
                </a:lnTo>
                <a:lnTo>
                  <a:pt x="21870" y="28115"/>
                </a:lnTo>
                <a:lnTo>
                  <a:pt x="18583" y="28115"/>
                </a:lnTo>
                <a:lnTo>
                  <a:pt x="16015" y="27190"/>
                </a:lnTo>
                <a:lnTo>
                  <a:pt x="17985" y="34731"/>
                </a:lnTo>
                <a:lnTo>
                  <a:pt x="21870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3" y="31863"/>
                </a:lnTo>
                <a:lnTo>
                  <a:pt x="37249" y="28853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58"/>
                </a:lnTo>
                <a:lnTo>
                  <a:pt x="40553" y="14018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19" y="7299"/>
                </a:lnTo>
                <a:lnTo>
                  <a:pt x="46227" y="4556"/>
                </a:lnTo>
                <a:lnTo>
                  <a:pt x="44387" y="924"/>
                </a:lnTo>
                <a:lnTo>
                  <a:pt x="29631" y="924"/>
                </a:lnTo>
                <a:lnTo>
                  <a:pt x="27306" y="406"/>
                </a:lnTo>
                <a:lnTo>
                  <a:pt x="24739" y="86"/>
                </a:lnTo>
                <a:lnTo>
                  <a:pt x="19116" y="0"/>
                </a:lnTo>
                <a:lnTo>
                  <a:pt x="16574" y="406"/>
                </a:lnTo>
                <a:lnTo>
                  <a:pt x="14237" y="1230"/>
                </a:lnTo>
                <a:lnTo>
                  <a:pt x="11661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807262" y="333908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08"/>
                </a:lnTo>
                <a:lnTo>
                  <a:pt x="38821" y="19418"/>
                </a:lnTo>
                <a:lnTo>
                  <a:pt x="39559" y="24267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1" y="50266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37"/>
                </a:lnTo>
                <a:lnTo>
                  <a:pt x="47266" y="37285"/>
                </a:lnTo>
                <a:lnTo>
                  <a:pt x="48310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2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89" y="2970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4" y="5219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74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400" y="50670"/>
                </a:lnTo>
                <a:lnTo>
                  <a:pt x="13373" y="51865"/>
                </a:lnTo>
                <a:lnTo>
                  <a:pt x="16369" y="53060"/>
                </a:lnTo>
                <a:lnTo>
                  <a:pt x="19860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57" y="51624"/>
                </a:lnTo>
                <a:lnTo>
                  <a:pt x="37881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0"/>
                </a:lnTo>
                <a:lnTo>
                  <a:pt x="31178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863443" y="3315740"/>
            <a:ext cx="33047" cy="76266"/>
          </a:xfrm>
          <a:custGeom>
            <a:avLst/>
            <a:gdLst/>
            <a:ahLst/>
            <a:cxnLst/>
            <a:rect l="l" t="t" r="r" b="b"/>
            <a:pathLst>
              <a:path w="33047" h="76266">
                <a:moveTo>
                  <a:pt x="8942" y="12993"/>
                </a:moveTo>
                <a:lnTo>
                  <a:pt x="8625" y="15927"/>
                </a:lnTo>
                <a:lnTo>
                  <a:pt x="8625" y="24372"/>
                </a:lnTo>
                <a:lnTo>
                  <a:pt x="1742" y="24372"/>
                </a:lnTo>
                <a:lnTo>
                  <a:pt x="294" y="25516"/>
                </a:lnTo>
                <a:lnTo>
                  <a:pt x="0" y="28120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613"/>
                </a:lnTo>
                <a:lnTo>
                  <a:pt x="8992" y="75539"/>
                </a:lnTo>
                <a:lnTo>
                  <a:pt x="11545" y="76266"/>
                </a:lnTo>
                <a:lnTo>
                  <a:pt x="14720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36" y="31803"/>
                </a:lnTo>
                <a:lnTo>
                  <a:pt x="30163" y="30355"/>
                </a:lnTo>
                <a:lnTo>
                  <a:pt x="30330" y="27421"/>
                </a:lnTo>
                <a:lnTo>
                  <a:pt x="28536" y="24372"/>
                </a:lnTo>
                <a:lnTo>
                  <a:pt x="17640" y="24372"/>
                </a:lnTo>
                <a:lnTo>
                  <a:pt x="17640" y="19051"/>
                </a:lnTo>
                <a:lnTo>
                  <a:pt x="17769" y="15163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4"/>
                </a:lnTo>
                <a:lnTo>
                  <a:pt x="26798" y="7520"/>
                </a:lnTo>
                <a:lnTo>
                  <a:pt x="30012" y="8421"/>
                </a:lnTo>
                <a:lnTo>
                  <a:pt x="32691" y="8359"/>
                </a:lnTo>
                <a:lnTo>
                  <a:pt x="33047" y="5702"/>
                </a:lnTo>
                <a:lnTo>
                  <a:pt x="32973" y="3938"/>
                </a:lnTo>
                <a:lnTo>
                  <a:pt x="30822" y="1120"/>
                </a:lnTo>
                <a:lnTo>
                  <a:pt x="28054" y="356"/>
                </a:lnTo>
                <a:lnTo>
                  <a:pt x="24361" y="0"/>
                </a:lnTo>
                <a:lnTo>
                  <a:pt x="21678" y="0"/>
                </a:lnTo>
                <a:lnTo>
                  <a:pt x="19367" y="370"/>
                </a:lnTo>
                <a:lnTo>
                  <a:pt x="15419" y="1854"/>
                </a:lnTo>
                <a:lnTo>
                  <a:pt x="12485" y="4561"/>
                </a:lnTo>
                <a:lnTo>
                  <a:pt x="10213" y="8115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929427" y="3339075"/>
            <a:ext cx="44935" cy="72353"/>
          </a:xfrm>
          <a:custGeom>
            <a:avLst/>
            <a:gdLst/>
            <a:ahLst/>
            <a:cxnLst/>
            <a:rect l="l" t="t" r="r" b="b"/>
            <a:pathLst>
              <a:path w="44935" h="72353">
                <a:moveTo>
                  <a:pt x="8953" y="17259"/>
                </a:moveTo>
                <a:lnTo>
                  <a:pt x="10379" y="15483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814" y="8254"/>
                </a:lnTo>
                <a:lnTo>
                  <a:pt x="30938" y="10426"/>
                </a:lnTo>
                <a:lnTo>
                  <a:pt x="33108" y="13666"/>
                </a:lnTo>
                <a:lnTo>
                  <a:pt x="34697" y="17553"/>
                </a:lnTo>
                <a:lnTo>
                  <a:pt x="35459" y="22212"/>
                </a:lnTo>
                <a:lnTo>
                  <a:pt x="35651" y="27129"/>
                </a:lnTo>
                <a:lnTo>
                  <a:pt x="35651" y="29415"/>
                </a:lnTo>
                <a:lnTo>
                  <a:pt x="34937" y="33908"/>
                </a:lnTo>
                <a:lnTo>
                  <a:pt x="35471" y="50458"/>
                </a:lnTo>
                <a:lnTo>
                  <a:pt x="37680" y="48618"/>
                </a:lnTo>
                <a:lnTo>
                  <a:pt x="41263" y="4388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01"/>
                </a:lnTo>
                <a:lnTo>
                  <a:pt x="44935" y="30366"/>
                </a:lnTo>
                <a:lnTo>
                  <a:pt x="44935" y="22557"/>
                </a:lnTo>
                <a:lnTo>
                  <a:pt x="44564" y="19202"/>
                </a:lnTo>
                <a:lnTo>
                  <a:pt x="43841" y="16042"/>
                </a:lnTo>
                <a:lnTo>
                  <a:pt x="43117" y="12867"/>
                </a:lnTo>
                <a:lnTo>
                  <a:pt x="41976" y="10083"/>
                </a:lnTo>
                <a:lnTo>
                  <a:pt x="40399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39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35" h="72353">
                <a:moveTo>
                  <a:pt x="7862" y="9004"/>
                </a:moveTo>
                <a:lnTo>
                  <a:pt x="7862" y="2110"/>
                </a:lnTo>
                <a:lnTo>
                  <a:pt x="5295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4" y="52489"/>
                </a:lnTo>
                <a:lnTo>
                  <a:pt x="20981" y="53517"/>
                </a:lnTo>
                <a:lnTo>
                  <a:pt x="23764" y="53672"/>
                </a:lnTo>
                <a:lnTo>
                  <a:pt x="27165" y="53672"/>
                </a:lnTo>
                <a:lnTo>
                  <a:pt x="30190" y="53025"/>
                </a:lnTo>
                <a:lnTo>
                  <a:pt x="32832" y="51729"/>
                </a:lnTo>
                <a:lnTo>
                  <a:pt x="35471" y="50458"/>
                </a:lnTo>
                <a:lnTo>
                  <a:pt x="34937" y="33908"/>
                </a:lnTo>
                <a:lnTo>
                  <a:pt x="33732" y="38178"/>
                </a:lnTo>
                <a:lnTo>
                  <a:pt x="31727" y="41796"/>
                </a:lnTo>
                <a:lnTo>
                  <a:pt x="28793" y="44324"/>
                </a:lnTo>
                <a:lnTo>
                  <a:pt x="25236" y="45951"/>
                </a:lnTo>
                <a:lnTo>
                  <a:pt x="20548" y="45951"/>
                </a:lnTo>
                <a:lnTo>
                  <a:pt x="16001" y="43574"/>
                </a:lnTo>
                <a:lnTo>
                  <a:pt x="11430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986758" y="331971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2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281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013250" y="3339075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9"/>
                </a:moveTo>
                <a:lnTo>
                  <a:pt x="10375" y="15483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4"/>
                </a:lnTo>
                <a:lnTo>
                  <a:pt x="30938" y="10426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9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7" y="33908"/>
                </a:lnTo>
                <a:lnTo>
                  <a:pt x="35471" y="50458"/>
                </a:lnTo>
                <a:lnTo>
                  <a:pt x="37680" y="48618"/>
                </a:lnTo>
                <a:lnTo>
                  <a:pt x="41263" y="4388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01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7" y="12867"/>
                </a:lnTo>
                <a:lnTo>
                  <a:pt x="41972" y="10083"/>
                </a:lnTo>
                <a:lnTo>
                  <a:pt x="40399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39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10"/>
                </a:lnTo>
                <a:lnTo>
                  <a:pt x="5295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08" y="52489"/>
                </a:lnTo>
                <a:lnTo>
                  <a:pt x="20980" y="53517"/>
                </a:lnTo>
                <a:lnTo>
                  <a:pt x="23760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29"/>
                </a:lnTo>
                <a:lnTo>
                  <a:pt x="35471" y="50458"/>
                </a:lnTo>
                <a:lnTo>
                  <a:pt x="34937" y="33908"/>
                </a:lnTo>
                <a:lnTo>
                  <a:pt x="33732" y="38178"/>
                </a:lnTo>
                <a:lnTo>
                  <a:pt x="31723" y="41796"/>
                </a:lnTo>
                <a:lnTo>
                  <a:pt x="28789" y="44324"/>
                </a:lnTo>
                <a:lnTo>
                  <a:pt x="25236" y="45951"/>
                </a:lnTo>
                <a:lnTo>
                  <a:pt x="20548" y="45951"/>
                </a:lnTo>
                <a:lnTo>
                  <a:pt x="15988" y="43574"/>
                </a:lnTo>
                <a:lnTo>
                  <a:pt x="11430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068420" y="333908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1997"/>
                </a:lnTo>
                <a:lnTo>
                  <a:pt x="4165" y="44780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1" y="40003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146656" y="3315740"/>
            <a:ext cx="33044" cy="76266"/>
          </a:xfrm>
          <a:custGeom>
            <a:avLst/>
            <a:gdLst/>
            <a:ahLst/>
            <a:cxnLst/>
            <a:rect l="l" t="t" r="r" b="b"/>
            <a:pathLst>
              <a:path w="33044" h="76266">
                <a:moveTo>
                  <a:pt x="8938" y="12993"/>
                </a:moveTo>
                <a:lnTo>
                  <a:pt x="8622" y="15927"/>
                </a:lnTo>
                <a:lnTo>
                  <a:pt x="8622" y="24372"/>
                </a:lnTo>
                <a:lnTo>
                  <a:pt x="1738" y="24372"/>
                </a:lnTo>
                <a:lnTo>
                  <a:pt x="290" y="25516"/>
                </a:lnTo>
                <a:lnTo>
                  <a:pt x="0" y="28120"/>
                </a:lnTo>
                <a:lnTo>
                  <a:pt x="1738" y="31803"/>
                </a:lnTo>
                <a:lnTo>
                  <a:pt x="8622" y="31803"/>
                </a:lnTo>
                <a:lnTo>
                  <a:pt x="8622" y="74613"/>
                </a:lnTo>
                <a:lnTo>
                  <a:pt x="8992" y="75539"/>
                </a:lnTo>
                <a:lnTo>
                  <a:pt x="11544" y="76266"/>
                </a:lnTo>
                <a:lnTo>
                  <a:pt x="14719" y="76266"/>
                </a:lnTo>
                <a:lnTo>
                  <a:pt x="17639" y="74613"/>
                </a:lnTo>
                <a:lnTo>
                  <a:pt x="17639" y="31803"/>
                </a:lnTo>
                <a:lnTo>
                  <a:pt x="28536" y="31803"/>
                </a:lnTo>
                <a:lnTo>
                  <a:pt x="30159" y="30355"/>
                </a:lnTo>
                <a:lnTo>
                  <a:pt x="30326" y="27421"/>
                </a:lnTo>
                <a:lnTo>
                  <a:pt x="28536" y="24372"/>
                </a:lnTo>
                <a:lnTo>
                  <a:pt x="17639" y="24372"/>
                </a:lnTo>
                <a:lnTo>
                  <a:pt x="17766" y="15163"/>
                </a:lnTo>
                <a:lnTo>
                  <a:pt x="18262" y="12244"/>
                </a:lnTo>
                <a:lnTo>
                  <a:pt x="20598" y="8521"/>
                </a:lnTo>
                <a:lnTo>
                  <a:pt x="23623" y="7444"/>
                </a:lnTo>
                <a:lnTo>
                  <a:pt x="26794" y="7520"/>
                </a:lnTo>
                <a:lnTo>
                  <a:pt x="30008" y="8421"/>
                </a:lnTo>
                <a:lnTo>
                  <a:pt x="32687" y="8359"/>
                </a:lnTo>
                <a:lnTo>
                  <a:pt x="33044" y="5702"/>
                </a:lnTo>
                <a:lnTo>
                  <a:pt x="32953" y="3938"/>
                </a:lnTo>
                <a:lnTo>
                  <a:pt x="30822" y="1120"/>
                </a:lnTo>
                <a:lnTo>
                  <a:pt x="28054" y="356"/>
                </a:lnTo>
                <a:lnTo>
                  <a:pt x="24357" y="0"/>
                </a:lnTo>
                <a:lnTo>
                  <a:pt x="21678" y="0"/>
                </a:lnTo>
                <a:lnTo>
                  <a:pt x="19367" y="370"/>
                </a:lnTo>
                <a:lnTo>
                  <a:pt x="15417" y="1854"/>
                </a:lnTo>
                <a:lnTo>
                  <a:pt x="12484" y="4561"/>
                </a:lnTo>
                <a:lnTo>
                  <a:pt x="10209" y="8115"/>
                </a:lnTo>
                <a:lnTo>
                  <a:pt x="8938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183815" y="333908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98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5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1" y="37285"/>
                </a:lnTo>
                <a:lnTo>
                  <a:pt x="48312" y="33958"/>
                </a:lnTo>
                <a:lnTo>
                  <a:pt x="48844" y="30286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37"/>
                </a:lnTo>
                <a:lnTo>
                  <a:pt x="8294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38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74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69" y="53060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0"/>
                </a:lnTo>
                <a:lnTo>
                  <a:pt x="31189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246300" y="33390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297" y="9359"/>
                </a:moveTo>
                <a:lnTo>
                  <a:pt x="19925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9"/>
                </a:lnTo>
                <a:lnTo>
                  <a:pt x="14475" y="11620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305589" y="3321165"/>
            <a:ext cx="91705" cy="70865"/>
          </a:xfrm>
          <a:custGeom>
            <a:avLst/>
            <a:gdLst/>
            <a:ahLst/>
            <a:cxnLst/>
            <a:rect l="l" t="t" r="r" b="b"/>
            <a:pathLst>
              <a:path w="91705" h="70865">
                <a:moveTo>
                  <a:pt x="229" y="3643"/>
                </a:moveTo>
                <a:lnTo>
                  <a:pt x="18784" y="68479"/>
                </a:lnTo>
                <a:lnTo>
                  <a:pt x="19622" y="70002"/>
                </a:lnTo>
                <a:lnTo>
                  <a:pt x="22477" y="70765"/>
                </a:lnTo>
                <a:lnTo>
                  <a:pt x="25462" y="70865"/>
                </a:lnTo>
                <a:lnTo>
                  <a:pt x="29043" y="70689"/>
                </a:lnTo>
                <a:lnTo>
                  <a:pt x="31751" y="68479"/>
                </a:lnTo>
                <a:lnTo>
                  <a:pt x="45312" y="15469"/>
                </a:lnTo>
                <a:lnTo>
                  <a:pt x="60133" y="68479"/>
                </a:lnTo>
                <a:lnTo>
                  <a:pt x="60986" y="70002"/>
                </a:lnTo>
                <a:lnTo>
                  <a:pt x="63790" y="70765"/>
                </a:lnTo>
                <a:lnTo>
                  <a:pt x="66635" y="70865"/>
                </a:lnTo>
                <a:lnTo>
                  <a:pt x="70130" y="70689"/>
                </a:lnTo>
                <a:lnTo>
                  <a:pt x="73101" y="68479"/>
                </a:lnTo>
                <a:lnTo>
                  <a:pt x="91705" y="3683"/>
                </a:lnTo>
                <a:lnTo>
                  <a:pt x="91312" y="406"/>
                </a:lnTo>
                <a:lnTo>
                  <a:pt x="88720" y="0"/>
                </a:lnTo>
                <a:lnTo>
                  <a:pt x="85751" y="39"/>
                </a:lnTo>
                <a:lnTo>
                  <a:pt x="82651" y="2019"/>
                </a:lnTo>
                <a:lnTo>
                  <a:pt x="67183" y="60782"/>
                </a:lnTo>
                <a:lnTo>
                  <a:pt x="50965" y="2070"/>
                </a:lnTo>
                <a:lnTo>
                  <a:pt x="48920" y="190"/>
                </a:lnTo>
                <a:lnTo>
                  <a:pt x="45910" y="0"/>
                </a:lnTo>
                <a:lnTo>
                  <a:pt x="43281" y="115"/>
                </a:lnTo>
                <a:lnTo>
                  <a:pt x="40549" y="2070"/>
                </a:lnTo>
                <a:lnTo>
                  <a:pt x="25566" y="60782"/>
                </a:lnTo>
                <a:lnTo>
                  <a:pt x="9730" y="1954"/>
                </a:lnTo>
                <a:lnTo>
                  <a:pt x="9297" y="723"/>
                </a:lnTo>
                <a:lnTo>
                  <a:pt x="6579" y="25"/>
                </a:lnTo>
                <a:lnTo>
                  <a:pt x="3416" y="0"/>
                </a:lnTo>
                <a:lnTo>
                  <a:pt x="0" y="863"/>
                </a:lnTo>
                <a:lnTo>
                  <a:pt x="229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406809" y="333908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5" y="46061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6"/>
                </a:lnTo>
                <a:lnTo>
                  <a:pt x="38379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3" y="8049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1" y="45082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4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456953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13"/>
                </a:lnTo>
                <a:lnTo>
                  <a:pt x="17363" y="100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6" y="63154"/>
                </a:lnTo>
                <a:lnTo>
                  <a:pt x="16383" y="64843"/>
                </a:lnTo>
                <a:lnTo>
                  <a:pt x="20372" y="65848"/>
                </a:lnTo>
                <a:lnTo>
                  <a:pt x="25387" y="65681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497680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27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8" y="6807"/>
                </a:lnTo>
                <a:lnTo>
                  <a:pt x="35914" y="3074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1997"/>
                </a:lnTo>
                <a:lnTo>
                  <a:pt x="4165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4" y="43102"/>
                </a:lnTo>
                <a:lnTo>
                  <a:pt x="11545" y="40003"/>
                </a:lnTo>
                <a:lnTo>
                  <a:pt x="10099" y="35967"/>
                </a:lnTo>
                <a:lnTo>
                  <a:pt x="9271" y="31344"/>
                </a:lnTo>
                <a:lnTo>
                  <a:pt x="9271" y="28652"/>
                </a:lnTo>
                <a:lnTo>
                  <a:pt x="41428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17"/>
                </a:lnTo>
                <a:lnTo>
                  <a:pt x="15455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556814" y="33390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29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0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620667" y="3339853"/>
            <a:ext cx="42113" cy="52884"/>
          </a:xfrm>
          <a:custGeom>
            <a:avLst/>
            <a:gdLst/>
            <a:ahLst/>
            <a:cxnLst/>
            <a:rect l="l" t="t" r="r" b="b"/>
            <a:pathLst>
              <a:path w="42113" h="52884">
                <a:moveTo>
                  <a:pt x="35967" y="0"/>
                </a:moveTo>
                <a:lnTo>
                  <a:pt x="33110" y="1666"/>
                </a:lnTo>
                <a:lnTo>
                  <a:pt x="33110" y="35791"/>
                </a:lnTo>
                <a:lnTo>
                  <a:pt x="30608" y="38862"/>
                </a:lnTo>
                <a:lnTo>
                  <a:pt x="28246" y="41212"/>
                </a:lnTo>
                <a:lnTo>
                  <a:pt x="23799" y="44387"/>
                </a:lnTo>
                <a:lnTo>
                  <a:pt x="19317" y="45176"/>
                </a:lnTo>
                <a:lnTo>
                  <a:pt x="16066" y="44844"/>
                </a:lnTo>
                <a:lnTo>
                  <a:pt x="13464" y="43498"/>
                </a:lnTo>
                <a:lnTo>
                  <a:pt x="10681" y="40147"/>
                </a:lnTo>
                <a:lnTo>
                  <a:pt x="9641" y="36972"/>
                </a:lnTo>
                <a:lnTo>
                  <a:pt x="9018" y="32943"/>
                </a:lnTo>
                <a:lnTo>
                  <a:pt x="9018" y="1666"/>
                </a:lnTo>
                <a:lnTo>
                  <a:pt x="8651" y="726"/>
                </a:lnTo>
                <a:lnTo>
                  <a:pt x="6098" y="0"/>
                </a:lnTo>
                <a:lnTo>
                  <a:pt x="2923" y="0"/>
                </a:lnTo>
                <a:lnTo>
                  <a:pt x="0" y="1666"/>
                </a:lnTo>
                <a:lnTo>
                  <a:pt x="0" y="34837"/>
                </a:lnTo>
                <a:lnTo>
                  <a:pt x="306" y="37846"/>
                </a:lnTo>
                <a:lnTo>
                  <a:pt x="1501" y="42814"/>
                </a:lnTo>
                <a:lnTo>
                  <a:pt x="3863" y="46838"/>
                </a:lnTo>
                <a:lnTo>
                  <a:pt x="7038" y="50180"/>
                </a:lnTo>
                <a:lnTo>
                  <a:pt x="11480" y="52350"/>
                </a:lnTo>
                <a:lnTo>
                  <a:pt x="14224" y="52884"/>
                </a:lnTo>
                <a:lnTo>
                  <a:pt x="20271" y="52884"/>
                </a:lnTo>
                <a:lnTo>
                  <a:pt x="23014" y="52185"/>
                </a:lnTo>
                <a:lnTo>
                  <a:pt x="25718" y="50763"/>
                </a:lnTo>
                <a:lnTo>
                  <a:pt x="28436" y="49352"/>
                </a:lnTo>
                <a:lnTo>
                  <a:pt x="31195" y="47105"/>
                </a:lnTo>
                <a:lnTo>
                  <a:pt x="33973" y="44030"/>
                </a:lnTo>
                <a:lnTo>
                  <a:pt x="33973" y="50774"/>
                </a:lnTo>
                <a:lnTo>
                  <a:pt x="36540" y="52146"/>
                </a:lnTo>
                <a:lnTo>
                  <a:pt x="39448" y="52146"/>
                </a:lnTo>
                <a:lnTo>
                  <a:pt x="42113" y="50496"/>
                </a:lnTo>
                <a:lnTo>
                  <a:pt x="42113" y="1666"/>
                </a:lnTo>
                <a:lnTo>
                  <a:pt x="41871" y="928"/>
                </a:lnTo>
                <a:lnTo>
                  <a:pt x="39207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679365" y="3339075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9"/>
                </a:moveTo>
                <a:lnTo>
                  <a:pt x="10375" y="15483"/>
                </a:lnTo>
                <a:lnTo>
                  <a:pt x="12993" y="12777"/>
                </a:lnTo>
                <a:lnTo>
                  <a:pt x="16650" y="9857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4"/>
                </a:lnTo>
                <a:lnTo>
                  <a:pt x="30938" y="10426"/>
                </a:lnTo>
                <a:lnTo>
                  <a:pt x="33110" y="13666"/>
                </a:lnTo>
                <a:lnTo>
                  <a:pt x="34697" y="17553"/>
                </a:lnTo>
                <a:lnTo>
                  <a:pt x="35460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8" y="33908"/>
                </a:lnTo>
                <a:lnTo>
                  <a:pt x="35471" y="50458"/>
                </a:lnTo>
                <a:lnTo>
                  <a:pt x="37682" y="48618"/>
                </a:lnTo>
                <a:lnTo>
                  <a:pt x="41263" y="4388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01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1" y="16042"/>
                </a:lnTo>
                <a:lnTo>
                  <a:pt x="43117" y="12867"/>
                </a:lnTo>
                <a:lnTo>
                  <a:pt x="41972" y="10083"/>
                </a:lnTo>
                <a:lnTo>
                  <a:pt x="40399" y="7711"/>
                </a:lnTo>
                <a:lnTo>
                  <a:pt x="36791" y="3441"/>
                </a:lnTo>
                <a:lnTo>
                  <a:pt x="31803" y="68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39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10"/>
                </a:lnTo>
                <a:lnTo>
                  <a:pt x="5295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50" y="47499"/>
                </a:lnTo>
                <a:lnTo>
                  <a:pt x="13806" y="50483"/>
                </a:lnTo>
                <a:lnTo>
                  <a:pt x="17324" y="52489"/>
                </a:lnTo>
                <a:lnTo>
                  <a:pt x="20981" y="53517"/>
                </a:lnTo>
                <a:lnTo>
                  <a:pt x="23760" y="53672"/>
                </a:lnTo>
                <a:lnTo>
                  <a:pt x="27166" y="53672"/>
                </a:lnTo>
                <a:lnTo>
                  <a:pt x="30186" y="53025"/>
                </a:lnTo>
                <a:lnTo>
                  <a:pt x="32828" y="51729"/>
                </a:lnTo>
                <a:lnTo>
                  <a:pt x="35471" y="50458"/>
                </a:lnTo>
                <a:lnTo>
                  <a:pt x="34938" y="33908"/>
                </a:lnTo>
                <a:lnTo>
                  <a:pt x="33732" y="38178"/>
                </a:lnTo>
                <a:lnTo>
                  <a:pt x="31723" y="41796"/>
                </a:lnTo>
                <a:lnTo>
                  <a:pt x="28789" y="44324"/>
                </a:lnTo>
                <a:lnTo>
                  <a:pt x="25236" y="45951"/>
                </a:lnTo>
                <a:lnTo>
                  <a:pt x="20548" y="45951"/>
                </a:lnTo>
                <a:lnTo>
                  <a:pt x="16001" y="43574"/>
                </a:lnTo>
                <a:lnTo>
                  <a:pt x="11430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731277" y="332678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4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0"/>
                </a:lnTo>
                <a:lnTo>
                  <a:pt x="13092" y="63154"/>
                </a:lnTo>
                <a:lnTo>
                  <a:pt x="16383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2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771827" y="3339082"/>
            <a:ext cx="48841" cy="53654"/>
          </a:xfrm>
          <a:custGeom>
            <a:avLst/>
            <a:gdLst/>
            <a:ahLst/>
            <a:cxnLst/>
            <a:rect l="l" t="t" r="r" b="b"/>
            <a:pathLst>
              <a:path w="48841" h="53654">
                <a:moveTo>
                  <a:pt x="9281" y="23911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591"/>
                </a:lnTo>
                <a:lnTo>
                  <a:pt x="14198" y="11163"/>
                </a:lnTo>
                <a:lnTo>
                  <a:pt x="17691" y="8888"/>
                </a:lnTo>
                <a:lnTo>
                  <a:pt x="21892" y="7477"/>
                </a:lnTo>
                <a:lnTo>
                  <a:pt x="27443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5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37"/>
                </a:lnTo>
                <a:lnTo>
                  <a:pt x="47268" y="37285"/>
                </a:lnTo>
                <a:lnTo>
                  <a:pt x="48308" y="33958"/>
                </a:lnTo>
                <a:lnTo>
                  <a:pt x="48841" y="30286"/>
                </a:lnTo>
                <a:lnTo>
                  <a:pt x="48841" y="22222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0"/>
                </a:lnTo>
                <a:lnTo>
                  <a:pt x="1473" y="38351"/>
                </a:lnTo>
                <a:lnTo>
                  <a:pt x="2448" y="41605"/>
                </a:lnTo>
                <a:lnTo>
                  <a:pt x="3935" y="44373"/>
                </a:lnTo>
                <a:lnTo>
                  <a:pt x="5918" y="46659"/>
                </a:lnTo>
                <a:lnTo>
                  <a:pt x="10401" y="50670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41" h="53654">
                <a:moveTo>
                  <a:pt x="26974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37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0"/>
                </a:lnTo>
                <a:lnTo>
                  <a:pt x="13385" y="51865"/>
                </a:lnTo>
                <a:lnTo>
                  <a:pt x="16369" y="53060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854030" y="3322854"/>
            <a:ext cx="31064" cy="46720"/>
          </a:xfrm>
          <a:custGeom>
            <a:avLst/>
            <a:gdLst/>
            <a:ahLst/>
            <a:cxnLst/>
            <a:rect l="l" t="t" r="r" b="b"/>
            <a:pathLst>
              <a:path w="31064" h="46720">
                <a:moveTo>
                  <a:pt x="26351" y="0"/>
                </a:moveTo>
                <a:lnTo>
                  <a:pt x="8495" y="45031"/>
                </a:lnTo>
                <a:lnTo>
                  <a:pt x="31064" y="6515"/>
                </a:lnTo>
                <a:lnTo>
                  <a:pt x="26351" y="0"/>
                </a:lnTo>
                <a:close/>
              </a:path>
              <a:path w="31064" h="46720">
                <a:moveTo>
                  <a:pt x="26351" y="0"/>
                </a:moveTo>
                <a:lnTo>
                  <a:pt x="1320" y="42645"/>
                </a:lnTo>
                <a:lnTo>
                  <a:pt x="492" y="44383"/>
                </a:lnTo>
                <a:lnTo>
                  <a:pt x="0" y="47317"/>
                </a:lnTo>
                <a:lnTo>
                  <a:pt x="24" y="50176"/>
                </a:lnTo>
                <a:lnTo>
                  <a:pt x="2451" y="52743"/>
                </a:lnTo>
                <a:lnTo>
                  <a:pt x="31178" y="52743"/>
                </a:lnTo>
                <a:lnTo>
                  <a:pt x="31178" y="67499"/>
                </a:lnTo>
                <a:lnTo>
                  <a:pt x="32104" y="68745"/>
                </a:lnTo>
                <a:lnTo>
                  <a:pt x="34861" y="69188"/>
                </a:lnTo>
                <a:lnTo>
                  <a:pt x="37449" y="69151"/>
                </a:lnTo>
                <a:lnTo>
                  <a:pt x="40510" y="67499"/>
                </a:lnTo>
                <a:lnTo>
                  <a:pt x="40510" y="52743"/>
                </a:lnTo>
                <a:lnTo>
                  <a:pt x="48437" y="52743"/>
                </a:lnTo>
                <a:lnTo>
                  <a:pt x="49949" y="51713"/>
                </a:lnTo>
                <a:lnTo>
                  <a:pt x="50492" y="48879"/>
                </a:lnTo>
                <a:lnTo>
                  <a:pt x="50492" y="47572"/>
                </a:lnTo>
                <a:lnTo>
                  <a:pt x="48437" y="45031"/>
                </a:lnTo>
                <a:lnTo>
                  <a:pt x="40510" y="45031"/>
                </a:lnTo>
                <a:lnTo>
                  <a:pt x="40510" y="215"/>
                </a:lnTo>
                <a:lnTo>
                  <a:pt x="38797" y="-1196"/>
                </a:lnTo>
                <a:lnTo>
                  <a:pt x="35711" y="-1638"/>
                </a:lnTo>
                <a:lnTo>
                  <a:pt x="32320" y="-1689"/>
                </a:lnTo>
                <a:lnTo>
                  <a:pt x="29055" y="-1447"/>
                </a:lnTo>
                <a:lnTo>
                  <a:pt x="26351" y="0"/>
                </a:lnTo>
                <a:lnTo>
                  <a:pt x="31064" y="6515"/>
                </a:lnTo>
                <a:lnTo>
                  <a:pt x="31178" y="45031"/>
                </a:lnTo>
                <a:lnTo>
                  <a:pt x="8495" y="45031"/>
                </a:lnTo>
                <a:lnTo>
                  <a:pt x="263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911824" y="3320460"/>
            <a:ext cx="28216" cy="72287"/>
          </a:xfrm>
          <a:custGeom>
            <a:avLst/>
            <a:gdLst/>
            <a:ahLst/>
            <a:cxnLst/>
            <a:rect l="l" t="t" r="r" b="b"/>
            <a:pathLst>
              <a:path w="28216" h="72287">
                <a:moveTo>
                  <a:pt x="11757" y="55688"/>
                </a:moveTo>
                <a:lnTo>
                  <a:pt x="10908" y="52703"/>
                </a:lnTo>
                <a:lnTo>
                  <a:pt x="10360" y="49034"/>
                </a:lnTo>
                <a:lnTo>
                  <a:pt x="9817" y="45351"/>
                </a:lnTo>
                <a:lnTo>
                  <a:pt x="9385" y="68338"/>
                </a:lnTo>
                <a:lnTo>
                  <a:pt x="12395" y="69914"/>
                </a:lnTo>
                <a:lnTo>
                  <a:pt x="15415" y="71488"/>
                </a:lnTo>
                <a:lnTo>
                  <a:pt x="19137" y="72287"/>
                </a:lnTo>
                <a:lnTo>
                  <a:pt x="28216" y="72287"/>
                </a:lnTo>
                <a:lnTo>
                  <a:pt x="27900" y="64298"/>
                </a:lnTo>
                <a:lnTo>
                  <a:pt x="24090" y="64630"/>
                </a:lnTo>
                <a:lnTo>
                  <a:pt x="21488" y="64630"/>
                </a:lnTo>
                <a:lnTo>
                  <a:pt x="17449" y="63056"/>
                </a:lnTo>
                <a:lnTo>
                  <a:pt x="14122" y="60325"/>
                </a:lnTo>
                <a:lnTo>
                  <a:pt x="11757" y="55688"/>
                </a:lnTo>
                <a:close/>
              </a:path>
              <a:path w="28216" h="72287">
                <a:moveTo>
                  <a:pt x="392" y="47217"/>
                </a:moveTo>
                <a:lnTo>
                  <a:pt x="1165" y="51687"/>
                </a:lnTo>
                <a:lnTo>
                  <a:pt x="1940" y="56159"/>
                </a:lnTo>
                <a:lnTo>
                  <a:pt x="3261" y="59917"/>
                </a:lnTo>
                <a:lnTo>
                  <a:pt x="5105" y="62966"/>
                </a:lnTo>
                <a:lnTo>
                  <a:pt x="6944" y="66027"/>
                </a:lnTo>
                <a:lnTo>
                  <a:pt x="9385" y="68338"/>
                </a:lnTo>
                <a:lnTo>
                  <a:pt x="9817" y="45351"/>
                </a:lnTo>
                <a:lnTo>
                  <a:pt x="9550" y="40895"/>
                </a:lnTo>
                <a:lnTo>
                  <a:pt x="9550" y="31737"/>
                </a:lnTo>
                <a:lnTo>
                  <a:pt x="9752" y="28093"/>
                </a:lnTo>
                <a:lnTo>
                  <a:pt x="10144" y="24702"/>
                </a:lnTo>
                <a:lnTo>
                  <a:pt x="10540" y="21296"/>
                </a:lnTo>
                <a:lnTo>
                  <a:pt x="11289" y="18327"/>
                </a:lnTo>
                <a:lnTo>
                  <a:pt x="12395" y="15784"/>
                </a:lnTo>
                <a:lnTo>
                  <a:pt x="13500" y="13258"/>
                </a:lnTo>
                <a:lnTo>
                  <a:pt x="16927" y="9831"/>
                </a:lnTo>
                <a:lnTo>
                  <a:pt x="21347" y="7656"/>
                </a:lnTo>
                <a:lnTo>
                  <a:pt x="26146" y="7656"/>
                </a:lnTo>
                <a:lnTo>
                  <a:pt x="29105" y="8329"/>
                </a:lnTo>
                <a:lnTo>
                  <a:pt x="31737" y="9499"/>
                </a:lnTo>
                <a:lnTo>
                  <a:pt x="34847" y="12764"/>
                </a:lnTo>
                <a:lnTo>
                  <a:pt x="36395" y="15835"/>
                </a:lnTo>
                <a:lnTo>
                  <a:pt x="37525" y="19810"/>
                </a:lnTo>
                <a:lnTo>
                  <a:pt x="38379" y="24396"/>
                </a:lnTo>
                <a:lnTo>
                  <a:pt x="38632" y="27190"/>
                </a:lnTo>
                <a:lnTo>
                  <a:pt x="38887" y="29983"/>
                </a:lnTo>
                <a:lnTo>
                  <a:pt x="39013" y="39229"/>
                </a:lnTo>
                <a:lnTo>
                  <a:pt x="38771" y="44146"/>
                </a:lnTo>
                <a:lnTo>
                  <a:pt x="38300" y="48779"/>
                </a:lnTo>
                <a:lnTo>
                  <a:pt x="37439" y="52908"/>
                </a:lnTo>
                <a:lnTo>
                  <a:pt x="36130" y="56475"/>
                </a:lnTo>
                <a:lnTo>
                  <a:pt x="34505" y="59640"/>
                </a:lnTo>
                <a:lnTo>
                  <a:pt x="30974" y="62991"/>
                </a:lnTo>
                <a:lnTo>
                  <a:pt x="27900" y="64298"/>
                </a:lnTo>
                <a:lnTo>
                  <a:pt x="28216" y="72287"/>
                </a:lnTo>
                <a:lnTo>
                  <a:pt x="32144" y="71398"/>
                </a:lnTo>
                <a:lnTo>
                  <a:pt x="35316" y="69645"/>
                </a:lnTo>
                <a:lnTo>
                  <a:pt x="38505" y="67895"/>
                </a:lnTo>
                <a:lnTo>
                  <a:pt x="41083" y="65418"/>
                </a:lnTo>
                <a:lnTo>
                  <a:pt x="43052" y="62218"/>
                </a:lnTo>
                <a:lnTo>
                  <a:pt x="45032" y="59018"/>
                </a:lnTo>
                <a:lnTo>
                  <a:pt x="46428" y="55180"/>
                </a:lnTo>
                <a:lnTo>
                  <a:pt x="47293" y="50737"/>
                </a:lnTo>
                <a:lnTo>
                  <a:pt x="48146" y="46291"/>
                </a:lnTo>
                <a:lnTo>
                  <a:pt x="48563" y="41363"/>
                </a:lnTo>
                <a:lnTo>
                  <a:pt x="48563" y="30189"/>
                </a:lnTo>
                <a:lnTo>
                  <a:pt x="48171" y="25069"/>
                </a:lnTo>
                <a:lnTo>
                  <a:pt x="47393" y="20587"/>
                </a:lnTo>
                <a:lnTo>
                  <a:pt x="46620" y="16127"/>
                </a:lnTo>
                <a:lnTo>
                  <a:pt x="45313" y="12368"/>
                </a:lnTo>
                <a:lnTo>
                  <a:pt x="43459" y="9309"/>
                </a:lnTo>
                <a:lnTo>
                  <a:pt x="41616" y="6248"/>
                </a:lnTo>
                <a:lnTo>
                  <a:pt x="39178" y="3938"/>
                </a:lnTo>
                <a:lnTo>
                  <a:pt x="36169" y="2360"/>
                </a:lnTo>
                <a:lnTo>
                  <a:pt x="33145" y="798"/>
                </a:lnTo>
                <a:lnTo>
                  <a:pt x="29411" y="0"/>
                </a:lnTo>
                <a:lnTo>
                  <a:pt x="20332" y="0"/>
                </a:lnTo>
                <a:lnTo>
                  <a:pt x="16419" y="888"/>
                </a:lnTo>
                <a:lnTo>
                  <a:pt x="13244" y="2627"/>
                </a:lnTo>
                <a:lnTo>
                  <a:pt x="10058" y="4395"/>
                </a:lnTo>
                <a:lnTo>
                  <a:pt x="7491" y="6871"/>
                </a:lnTo>
                <a:lnTo>
                  <a:pt x="5537" y="10072"/>
                </a:lnTo>
                <a:lnTo>
                  <a:pt x="3581" y="13272"/>
                </a:lnTo>
                <a:lnTo>
                  <a:pt x="2170" y="17106"/>
                </a:lnTo>
                <a:lnTo>
                  <a:pt x="1306" y="21563"/>
                </a:lnTo>
                <a:lnTo>
                  <a:pt x="431" y="26035"/>
                </a:lnTo>
                <a:lnTo>
                  <a:pt x="0" y="30948"/>
                </a:lnTo>
                <a:lnTo>
                  <a:pt x="0" y="42101"/>
                </a:lnTo>
                <a:lnTo>
                  <a:pt x="392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968337" y="3320460"/>
            <a:ext cx="28220" cy="72287"/>
          </a:xfrm>
          <a:custGeom>
            <a:avLst/>
            <a:gdLst/>
            <a:ahLst/>
            <a:cxnLst/>
            <a:rect l="l" t="t" r="r" b="b"/>
            <a:pathLst>
              <a:path w="28220" h="72287">
                <a:moveTo>
                  <a:pt x="11761" y="55688"/>
                </a:moveTo>
                <a:lnTo>
                  <a:pt x="10911" y="52703"/>
                </a:lnTo>
                <a:lnTo>
                  <a:pt x="10364" y="49034"/>
                </a:lnTo>
                <a:lnTo>
                  <a:pt x="9817" y="45351"/>
                </a:lnTo>
                <a:lnTo>
                  <a:pt x="9385" y="68338"/>
                </a:lnTo>
                <a:lnTo>
                  <a:pt x="12409" y="69914"/>
                </a:lnTo>
                <a:lnTo>
                  <a:pt x="15419" y="71488"/>
                </a:lnTo>
                <a:lnTo>
                  <a:pt x="19141" y="72287"/>
                </a:lnTo>
                <a:lnTo>
                  <a:pt x="28220" y="72287"/>
                </a:lnTo>
                <a:lnTo>
                  <a:pt x="27904" y="64298"/>
                </a:lnTo>
                <a:lnTo>
                  <a:pt x="24095" y="64630"/>
                </a:lnTo>
                <a:lnTo>
                  <a:pt x="21488" y="64630"/>
                </a:lnTo>
                <a:lnTo>
                  <a:pt x="17449" y="63056"/>
                </a:lnTo>
                <a:lnTo>
                  <a:pt x="14123" y="60325"/>
                </a:lnTo>
                <a:lnTo>
                  <a:pt x="11761" y="55688"/>
                </a:lnTo>
                <a:close/>
              </a:path>
              <a:path w="28220" h="72287">
                <a:moveTo>
                  <a:pt x="396" y="47217"/>
                </a:moveTo>
                <a:lnTo>
                  <a:pt x="1170" y="51687"/>
                </a:lnTo>
                <a:lnTo>
                  <a:pt x="1944" y="56159"/>
                </a:lnTo>
                <a:lnTo>
                  <a:pt x="3265" y="59917"/>
                </a:lnTo>
                <a:lnTo>
                  <a:pt x="5105" y="62966"/>
                </a:lnTo>
                <a:lnTo>
                  <a:pt x="6948" y="66027"/>
                </a:lnTo>
                <a:lnTo>
                  <a:pt x="9385" y="68338"/>
                </a:lnTo>
                <a:lnTo>
                  <a:pt x="9817" y="45351"/>
                </a:lnTo>
                <a:lnTo>
                  <a:pt x="9551" y="40895"/>
                </a:lnTo>
                <a:lnTo>
                  <a:pt x="9551" y="31737"/>
                </a:lnTo>
                <a:lnTo>
                  <a:pt x="9756" y="28093"/>
                </a:lnTo>
                <a:lnTo>
                  <a:pt x="10148" y="24702"/>
                </a:lnTo>
                <a:lnTo>
                  <a:pt x="10554" y="21296"/>
                </a:lnTo>
                <a:lnTo>
                  <a:pt x="11304" y="18327"/>
                </a:lnTo>
                <a:lnTo>
                  <a:pt x="12409" y="15784"/>
                </a:lnTo>
                <a:lnTo>
                  <a:pt x="13500" y="13258"/>
                </a:lnTo>
                <a:lnTo>
                  <a:pt x="16931" y="9831"/>
                </a:lnTo>
                <a:lnTo>
                  <a:pt x="21352" y="7656"/>
                </a:lnTo>
                <a:lnTo>
                  <a:pt x="26164" y="7656"/>
                </a:lnTo>
                <a:lnTo>
                  <a:pt x="29109" y="8329"/>
                </a:lnTo>
                <a:lnTo>
                  <a:pt x="31738" y="9499"/>
                </a:lnTo>
                <a:lnTo>
                  <a:pt x="34851" y="12764"/>
                </a:lnTo>
                <a:lnTo>
                  <a:pt x="36399" y="15835"/>
                </a:lnTo>
                <a:lnTo>
                  <a:pt x="37529" y="19810"/>
                </a:lnTo>
                <a:lnTo>
                  <a:pt x="38379" y="24396"/>
                </a:lnTo>
                <a:lnTo>
                  <a:pt x="38635" y="27190"/>
                </a:lnTo>
                <a:lnTo>
                  <a:pt x="38887" y="29983"/>
                </a:lnTo>
                <a:lnTo>
                  <a:pt x="39016" y="33122"/>
                </a:lnTo>
                <a:lnTo>
                  <a:pt x="39016" y="39229"/>
                </a:lnTo>
                <a:lnTo>
                  <a:pt x="38775" y="44146"/>
                </a:lnTo>
                <a:lnTo>
                  <a:pt x="38318" y="48779"/>
                </a:lnTo>
                <a:lnTo>
                  <a:pt x="37440" y="52908"/>
                </a:lnTo>
                <a:lnTo>
                  <a:pt x="36144" y="56475"/>
                </a:lnTo>
                <a:lnTo>
                  <a:pt x="34505" y="59640"/>
                </a:lnTo>
                <a:lnTo>
                  <a:pt x="30977" y="62991"/>
                </a:lnTo>
                <a:lnTo>
                  <a:pt x="27904" y="64298"/>
                </a:lnTo>
                <a:lnTo>
                  <a:pt x="28220" y="72287"/>
                </a:lnTo>
                <a:lnTo>
                  <a:pt x="32144" y="71398"/>
                </a:lnTo>
                <a:lnTo>
                  <a:pt x="35319" y="69645"/>
                </a:lnTo>
                <a:lnTo>
                  <a:pt x="38508" y="67895"/>
                </a:lnTo>
                <a:lnTo>
                  <a:pt x="41087" y="65418"/>
                </a:lnTo>
                <a:lnTo>
                  <a:pt x="43053" y="62218"/>
                </a:lnTo>
                <a:lnTo>
                  <a:pt x="45036" y="59018"/>
                </a:lnTo>
                <a:lnTo>
                  <a:pt x="46443" y="55180"/>
                </a:lnTo>
                <a:lnTo>
                  <a:pt x="47297" y="50737"/>
                </a:lnTo>
                <a:lnTo>
                  <a:pt x="48146" y="46291"/>
                </a:lnTo>
                <a:lnTo>
                  <a:pt x="48567" y="41363"/>
                </a:lnTo>
                <a:lnTo>
                  <a:pt x="48567" y="30189"/>
                </a:lnTo>
                <a:lnTo>
                  <a:pt x="48172" y="25069"/>
                </a:lnTo>
                <a:lnTo>
                  <a:pt x="47397" y="20587"/>
                </a:lnTo>
                <a:lnTo>
                  <a:pt x="46624" y="16127"/>
                </a:lnTo>
                <a:lnTo>
                  <a:pt x="45313" y="12368"/>
                </a:lnTo>
                <a:lnTo>
                  <a:pt x="43459" y="9309"/>
                </a:lnTo>
                <a:lnTo>
                  <a:pt x="41620" y="6248"/>
                </a:lnTo>
                <a:lnTo>
                  <a:pt x="39183" y="3938"/>
                </a:lnTo>
                <a:lnTo>
                  <a:pt x="36169" y="2360"/>
                </a:lnTo>
                <a:lnTo>
                  <a:pt x="33149" y="798"/>
                </a:lnTo>
                <a:lnTo>
                  <a:pt x="29415" y="0"/>
                </a:lnTo>
                <a:lnTo>
                  <a:pt x="20332" y="0"/>
                </a:lnTo>
                <a:lnTo>
                  <a:pt x="16423" y="888"/>
                </a:lnTo>
                <a:lnTo>
                  <a:pt x="13248" y="2627"/>
                </a:lnTo>
                <a:lnTo>
                  <a:pt x="10058" y="4395"/>
                </a:lnTo>
                <a:lnTo>
                  <a:pt x="7495" y="6871"/>
                </a:lnTo>
                <a:lnTo>
                  <a:pt x="5537" y="10072"/>
                </a:lnTo>
                <a:lnTo>
                  <a:pt x="3582" y="13272"/>
                </a:lnTo>
                <a:lnTo>
                  <a:pt x="2174" y="17106"/>
                </a:lnTo>
                <a:lnTo>
                  <a:pt x="1310" y="21563"/>
                </a:lnTo>
                <a:lnTo>
                  <a:pt x="431" y="26035"/>
                </a:lnTo>
                <a:lnTo>
                  <a:pt x="0" y="30948"/>
                </a:lnTo>
                <a:lnTo>
                  <a:pt x="0" y="42101"/>
                </a:lnTo>
                <a:lnTo>
                  <a:pt x="396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024853" y="3320460"/>
            <a:ext cx="28216" cy="72287"/>
          </a:xfrm>
          <a:custGeom>
            <a:avLst/>
            <a:gdLst/>
            <a:ahLst/>
            <a:cxnLst/>
            <a:rect l="l" t="t" r="r" b="b"/>
            <a:pathLst>
              <a:path w="28216" h="72287">
                <a:moveTo>
                  <a:pt x="11757" y="55688"/>
                </a:moveTo>
                <a:lnTo>
                  <a:pt x="10908" y="52703"/>
                </a:lnTo>
                <a:lnTo>
                  <a:pt x="10360" y="49034"/>
                </a:lnTo>
                <a:lnTo>
                  <a:pt x="9828" y="45351"/>
                </a:lnTo>
                <a:lnTo>
                  <a:pt x="9385" y="68338"/>
                </a:lnTo>
                <a:lnTo>
                  <a:pt x="12406" y="69914"/>
                </a:lnTo>
                <a:lnTo>
                  <a:pt x="15415" y="71488"/>
                </a:lnTo>
                <a:lnTo>
                  <a:pt x="19137" y="72287"/>
                </a:lnTo>
                <a:lnTo>
                  <a:pt x="28216" y="72287"/>
                </a:lnTo>
                <a:lnTo>
                  <a:pt x="27900" y="64298"/>
                </a:lnTo>
                <a:lnTo>
                  <a:pt x="24091" y="64630"/>
                </a:lnTo>
                <a:lnTo>
                  <a:pt x="21488" y="64630"/>
                </a:lnTo>
                <a:lnTo>
                  <a:pt x="17449" y="63056"/>
                </a:lnTo>
                <a:lnTo>
                  <a:pt x="14119" y="60325"/>
                </a:lnTo>
                <a:lnTo>
                  <a:pt x="11757" y="55688"/>
                </a:lnTo>
                <a:close/>
              </a:path>
              <a:path w="28216" h="72287">
                <a:moveTo>
                  <a:pt x="392" y="47217"/>
                </a:moveTo>
                <a:lnTo>
                  <a:pt x="1167" y="51687"/>
                </a:lnTo>
                <a:lnTo>
                  <a:pt x="1940" y="56159"/>
                </a:lnTo>
                <a:lnTo>
                  <a:pt x="3262" y="59917"/>
                </a:lnTo>
                <a:lnTo>
                  <a:pt x="5105" y="62966"/>
                </a:lnTo>
                <a:lnTo>
                  <a:pt x="6944" y="66027"/>
                </a:lnTo>
                <a:lnTo>
                  <a:pt x="9385" y="68338"/>
                </a:lnTo>
                <a:lnTo>
                  <a:pt x="9828" y="45351"/>
                </a:lnTo>
                <a:lnTo>
                  <a:pt x="9547" y="40895"/>
                </a:lnTo>
                <a:lnTo>
                  <a:pt x="9547" y="31737"/>
                </a:lnTo>
                <a:lnTo>
                  <a:pt x="9752" y="28093"/>
                </a:lnTo>
                <a:lnTo>
                  <a:pt x="10144" y="24702"/>
                </a:lnTo>
                <a:lnTo>
                  <a:pt x="10552" y="21296"/>
                </a:lnTo>
                <a:lnTo>
                  <a:pt x="11300" y="18327"/>
                </a:lnTo>
                <a:lnTo>
                  <a:pt x="12406" y="15784"/>
                </a:lnTo>
                <a:lnTo>
                  <a:pt x="13500" y="13258"/>
                </a:lnTo>
                <a:lnTo>
                  <a:pt x="16927" y="9831"/>
                </a:lnTo>
                <a:lnTo>
                  <a:pt x="21348" y="7656"/>
                </a:lnTo>
                <a:lnTo>
                  <a:pt x="26162" y="7656"/>
                </a:lnTo>
                <a:lnTo>
                  <a:pt x="29105" y="8329"/>
                </a:lnTo>
                <a:lnTo>
                  <a:pt x="31748" y="9499"/>
                </a:lnTo>
                <a:lnTo>
                  <a:pt x="34848" y="12764"/>
                </a:lnTo>
                <a:lnTo>
                  <a:pt x="36396" y="15835"/>
                </a:lnTo>
                <a:lnTo>
                  <a:pt x="37527" y="19810"/>
                </a:lnTo>
                <a:lnTo>
                  <a:pt x="38380" y="24396"/>
                </a:lnTo>
                <a:lnTo>
                  <a:pt x="38632" y="27190"/>
                </a:lnTo>
                <a:lnTo>
                  <a:pt x="38887" y="29983"/>
                </a:lnTo>
                <a:lnTo>
                  <a:pt x="39013" y="39229"/>
                </a:lnTo>
                <a:lnTo>
                  <a:pt x="38773" y="44146"/>
                </a:lnTo>
                <a:lnTo>
                  <a:pt x="38315" y="48779"/>
                </a:lnTo>
                <a:lnTo>
                  <a:pt x="37437" y="52908"/>
                </a:lnTo>
                <a:lnTo>
                  <a:pt x="36144" y="56475"/>
                </a:lnTo>
                <a:lnTo>
                  <a:pt x="34505" y="59640"/>
                </a:lnTo>
                <a:lnTo>
                  <a:pt x="30975" y="62991"/>
                </a:lnTo>
                <a:lnTo>
                  <a:pt x="27900" y="64298"/>
                </a:lnTo>
                <a:lnTo>
                  <a:pt x="28216" y="72287"/>
                </a:lnTo>
                <a:lnTo>
                  <a:pt x="32141" y="71398"/>
                </a:lnTo>
                <a:lnTo>
                  <a:pt x="35316" y="69645"/>
                </a:lnTo>
                <a:lnTo>
                  <a:pt x="38506" y="67895"/>
                </a:lnTo>
                <a:lnTo>
                  <a:pt x="41083" y="65418"/>
                </a:lnTo>
                <a:lnTo>
                  <a:pt x="43052" y="62218"/>
                </a:lnTo>
                <a:lnTo>
                  <a:pt x="45032" y="59018"/>
                </a:lnTo>
                <a:lnTo>
                  <a:pt x="46443" y="55180"/>
                </a:lnTo>
                <a:lnTo>
                  <a:pt x="47293" y="50737"/>
                </a:lnTo>
                <a:lnTo>
                  <a:pt x="48143" y="46291"/>
                </a:lnTo>
                <a:lnTo>
                  <a:pt x="48564" y="41363"/>
                </a:lnTo>
                <a:lnTo>
                  <a:pt x="48564" y="30189"/>
                </a:lnTo>
                <a:lnTo>
                  <a:pt x="48168" y="25069"/>
                </a:lnTo>
                <a:lnTo>
                  <a:pt x="47393" y="20587"/>
                </a:lnTo>
                <a:lnTo>
                  <a:pt x="46620" y="16127"/>
                </a:lnTo>
                <a:lnTo>
                  <a:pt x="45313" y="12368"/>
                </a:lnTo>
                <a:lnTo>
                  <a:pt x="43470" y="9309"/>
                </a:lnTo>
                <a:lnTo>
                  <a:pt x="41616" y="6248"/>
                </a:lnTo>
                <a:lnTo>
                  <a:pt x="39189" y="3938"/>
                </a:lnTo>
                <a:lnTo>
                  <a:pt x="36169" y="2360"/>
                </a:lnTo>
                <a:lnTo>
                  <a:pt x="33145" y="798"/>
                </a:lnTo>
                <a:lnTo>
                  <a:pt x="29411" y="0"/>
                </a:lnTo>
                <a:lnTo>
                  <a:pt x="20332" y="0"/>
                </a:lnTo>
                <a:lnTo>
                  <a:pt x="16419" y="888"/>
                </a:lnTo>
                <a:lnTo>
                  <a:pt x="13244" y="2627"/>
                </a:lnTo>
                <a:lnTo>
                  <a:pt x="10058" y="4395"/>
                </a:lnTo>
                <a:lnTo>
                  <a:pt x="7491" y="6871"/>
                </a:lnTo>
                <a:lnTo>
                  <a:pt x="5537" y="10072"/>
                </a:lnTo>
                <a:lnTo>
                  <a:pt x="3578" y="13272"/>
                </a:lnTo>
                <a:lnTo>
                  <a:pt x="2171" y="17106"/>
                </a:lnTo>
                <a:lnTo>
                  <a:pt x="1306" y="21563"/>
                </a:lnTo>
                <a:lnTo>
                  <a:pt x="433" y="26035"/>
                </a:lnTo>
                <a:lnTo>
                  <a:pt x="0" y="30948"/>
                </a:lnTo>
                <a:lnTo>
                  <a:pt x="0" y="42101"/>
                </a:lnTo>
                <a:lnTo>
                  <a:pt x="392" y="472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111160" y="3339078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26"/>
                </a:lnTo>
                <a:lnTo>
                  <a:pt x="71046" y="10083"/>
                </a:lnTo>
                <a:lnTo>
                  <a:pt x="68785" y="6073"/>
                </a:lnTo>
                <a:lnTo>
                  <a:pt x="65736" y="2758"/>
                </a:lnTo>
                <a:lnTo>
                  <a:pt x="61455" y="547"/>
                </a:lnTo>
                <a:lnTo>
                  <a:pt x="58827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40" y="2171"/>
                </a:lnTo>
                <a:lnTo>
                  <a:pt x="45060" y="3914"/>
                </a:lnTo>
                <a:lnTo>
                  <a:pt x="42142" y="6390"/>
                </a:lnTo>
                <a:lnTo>
                  <a:pt x="38966" y="9651"/>
                </a:lnTo>
                <a:lnTo>
                  <a:pt x="36791" y="5717"/>
                </a:lnTo>
                <a:lnTo>
                  <a:pt x="33642" y="2682"/>
                </a:lnTo>
                <a:lnTo>
                  <a:pt x="31003" y="1181"/>
                </a:lnTo>
                <a:lnTo>
                  <a:pt x="27777" y="231"/>
                </a:lnTo>
                <a:lnTo>
                  <a:pt x="23929" y="0"/>
                </a:lnTo>
                <a:lnTo>
                  <a:pt x="21286" y="0"/>
                </a:lnTo>
                <a:lnTo>
                  <a:pt x="18684" y="713"/>
                </a:lnTo>
                <a:lnTo>
                  <a:pt x="16092" y="2146"/>
                </a:lnTo>
                <a:lnTo>
                  <a:pt x="13500" y="3571"/>
                </a:lnTo>
                <a:lnTo>
                  <a:pt x="10835" y="5817"/>
                </a:lnTo>
                <a:lnTo>
                  <a:pt x="8092" y="8892"/>
                </a:lnTo>
                <a:lnTo>
                  <a:pt x="8092" y="2146"/>
                </a:lnTo>
                <a:lnTo>
                  <a:pt x="5525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8"/>
                </a:lnTo>
                <a:lnTo>
                  <a:pt x="15800" y="10148"/>
                </a:lnTo>
                <a:lnTo>
                  <a:pt x="19979" y="7747"/>
                </a:lnTo>
                <a:lnTo>
                  <a:pt x="23699" y="7747"/>
                </a:lnTo>
                <a:lnTo>
                  <a:pt x="26352" y="8726"/>
                </a:lnTo>
                <a:lnTo>
                  <a:pt x="29364" y="11559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2" y="21589"/>
                </a:lnTo>
                <a:lnTo>
                  <a:pt x="31752" y="51271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6" y="51271"/>
                </a:lnTo>
                <a:lnTo>
                  <a:pt x="40706" y="17132"/>
                </a:lnTo>
                <a:lnTo>
                  <a:pt x="43192" y="14058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3" y="11559"/>
                </a:lnTo>
                <a:lnTo>
                  <a:pt x="62524" y="14249"/>
                </a:lnTo>
                <a:lnTo>
                  <a:pt x="63259" y="17654"/>
                </a:lnTo>
                <a:lnTo>
                  <a:pt x="63439" y="21589"/>
                </a:lnTo>
                <a:lnTo>
                  <a:pt x="63439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200698" y="3339078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2" y="52920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26"/>
                </a:lnTo>
                <a:lnTo>
                  <a:pt x="71042" y="10083"/>
                </a:lnTo>
                <a:lnTo>
                  <a:pt x="68781" y="6073"/>
                </a:lnTo>
                <a:lnTo>
                  <a:pt x="65732" y="2758"/>
                </a:lnTo>
                <a:lnTo>
                  <a:pt x="61452" y="547"/>
                </a:lnTo>
                <a:lnTo>
                  <a:pt x="58825" y="0"/>
                </a:lnTo>
                <a:lnTo>
                  <a:pt x="55674" y="0"/>
                </a:lnTo>
                <a:lnTo>
                  <a:pt x="53072" y="180"/>
                </a:lnTo>
                <a:lnTo>
                  <a:pt x="50509" y="853"/>
                </a:lnTo>
                <a:lnTo>
                  <a:pt x="47840" y="2171"/>
                </a:lnTo>
                <a:lnTo>
                  <a:pt x="45058" y="3914"/>
                </a:lnTo>
                <a:lnTo>
                  <a:pt x="42138" y="6390"/>
                </a:lnTo>
                <a:lnTo>
                  <a:pt x="38963" y="9651"/>
                </a:lnTo>
                <a:lnTo>
                  <a:pt x="36793" y="5717"/>
                </a:lnTo>
                <a:lnTo>
                  <a:pt x="33642" y="2682"/>
                </a:lnTo>
                <a:lnTo>
                  <a:pt x="31000" y="1181"/>
                </a:lnTo>
                <a:lnTo>
                  <a:pt x="27774" y="231"/>
                </a:lnTo>
                <a:lnTo>
                  <a:pt x="23926" y="0"/>
                </a:lnTo>
                <a:lnTo>
                  <a:pt x="21283" y="0"/>
                </a:lnTo>
                <a:lnTo>
                  <a:pt x="18680" y="713"/>
                </a:lnTo>
                <a:lnTo>
                  <a:pt x="16089" y="2146"/>
                </a:lnTo>
                <a:lnTo>
                  <a:pt x="13500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187" y="52006"/>
                </a:lnTo>
                <a:lnTo>
                  <a:pt x="2854" y="52920"/>
                </a:lnTo>
                <a:lnTo>
                  <a:pt x="6096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5797" y="10148"/>
                </a:lnTo>
                <a:lnTo>
                  <a:pt x="19977" y="7747"/>
                </a:lnTo>
                <a:lnTo>
                  <a:pt x="23695" y="7747"/>
                </a:lnTo>
                <a:lnTo>
                  <a:pt x="26352" y="8726"/>
                </a:lnTo>
                <a:lnTo>
                  <a:pt x="29362" y="11559"/>
                </a:lnTo>
                <a:lnTo>
                  <a:pt x="30744" y="14249"/>
                </a:lnTo>
                <a:lnTo>
                  <a:pt x="31546" y="17654"/>
                </a:lnTo>
                <a:lnTo>
                  <a:pt x="31748" y="21589"/>
                </a:lnTo>
                <a:lnTo>
                  <a:pt x="31748" y="51271"/>
                </a:lnTo>
                <a:lnTo>
                  <a:pt x="32066" y="52197"/>
                </a:lnTo>
                <a:lnTo>
                  <a:pt x="34643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3" y="14058"/>
                </a:lnTo>
                <a:lnTo>
                  <a:pt x="47560" y="10148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6"/>
                </a:lnTo>
                <a:lnTo>
                  <a:pt x="61150" y="11559"/>
                </a:lnTo>
                <a:lnTo>
                  <a:pt x="62522" y="14249"/>
                </a:lnTo>
                <a:lnTo>
                  <a:pt x="63246" y="17654"/>
                </a:lnTo>
                <a:lnTo>
                  <a:pt x="63436" y="21589"/>
                </a:lnTo>
                <a:lnTo>
                  <a:pt x="63436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340923" y="3379550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49"/>
                </a:moveTo>
                <a:lnTo>
                  <a:pt x="11671" y="3747"/>
                </a:lnTo>
                <a:lnTo>
                  <a:pt x="9585" y="417"/>
                </a:lnTo>
                <a:lnTo>
                  <a:pt x="5918" y="0"/>
                </a:lnTo>
                <a:lnTo>
                  <a:pt x="1281" y="1271"/>
                </a:lnTo>
                <a:lnTo>
                  <a:pt x="0" y="3849"/>
                </a:lnTo>
                <a:lnTo>
                  <a:pt x="0" y="8902"/>
                </a:lnTo>
                <a:lnTo>
                  <a:pt x="2080" y="12230"/>
                </a:lnTo>
                <a:lnTo>
                  <a:pt x="5753" y="12650"/>
                </a:lnTo>
                <a:lnTo>
                  <a:pt x="10389" y="11365"/>
                </a:lnTo>
                <a:lnTo>
                  <a:pt x="11671" y="8813"/>
                </a:lnTo>
                <a:lnTo>
                  <a:pt x="11671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709111" y="3473013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15"/>
                </a:moveTo>
                <a:lnTo>
                  <a:pt x="0" y="17525"/>
                </a:lnTo>
                <a:lnTo>
                  <a:pt x="1346" y="20765"/>
                </a:lnTo>
                <a:lnTo>
                  <a:pt x="4038" y="23469"/>
                </a:lnTo>
                <a:lnTo>
                  <a:pt x="6742" y="26150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50"/>
                </a:lnTo>
                <a:lnTo>
                  <a:pt x="23470" y="23469"/>
                </a:lnTo>
                <a:lnTo>
                  <a:pt x="26160" y="20765"/>
                </a:lnTo>
                <a:lnTo>
                  <a:pt x="27506" y="17525"/>
                </a:lnTo>
                <a:lnTo>
                  <a:pt x="27506" y="9918"/>
                </a:lnTo>
                <a:lnTo>
                  <a:pt x="26160" y="6678"/>
                </a:lnTo>
                <a:lnTo>
                  <a:pt x="23470" y="4000"/>
                </a:lnTo>
                <a:lnTo>
                  <a:pt x="20778" y="1322"/>
                </a:lnTo>
                <a:lnTo>
                  <a:pt x="17527" y="0"/>
                </a:lnTo>
                <a:lnTo>
                  <a:pt x="9972" y="0"/>
                </a:lnTo>
                <a:lnTo>
                  <a:pt x="6742" y="1322"/>
                </a:lnTo>
                <a:lnTo>
                  <a:pt x="4038" y="4000"/>
                </a:lnTo>
                <a:lnTo>
                  <a:pt x="1346" y="6678"/>
                </a:lnTo>
                <a:lnTo>
                  <a:pt x="0" y="9918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863666" y="345547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1" y="0"/>
                </a:moveTo>
                <a:lnTo>
                  <a:pt x="1140" y="939"/>
                </a:lnTo>
                <a:lnTo>
                  <a:pt x="0" y="4028"/>
                </a:lnTo>
                <a:lnTo>
                  <a:pt x="0" y="68811"/>
                </a:lnTo>
                <a:lnTo>
                  <a:pt x="975" y="70092"/>
                </a:lnTo>
                <a:lnTo>
                  <a:pt x="3757" y="70549"/>
                </a:lnTo>
                <a:lnTo>
                  <a:pt x="6320" y="70498"/>
                </a:lnTo>
                <a:lnTo>
                  <a:pt x="9330" y="68811"/>
                </a:lnTo>
                <a:lnTo>
                  <a:pt x="9330" y="43524"/>
                </a:lnTo>
                <a:lnTo>
                  <a:pt x="21649" y="43524"/>
                </a:lnTo>
                <a:lnTo>
                  <a:pt x="25372" y="42976"/>
                </a:lnTo>
                <a:lnTo>
                  <a:pt x="24763" y="34798"/>
                </a:lnTo>
                <a:lnTo>
                  <a:pt x="20558" y="35877"/>
                </a:lnTo>
                <a:lnTo>
                  <a:pt x="9330" y="35877"/>
                </a:lnTo>
                <a:lnTo>
                  <a:pt x="9330" y="7722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49">
                <a:moveTo>
                  <a:pt x="34274" y="39269"/>
                </a:moveTo>
                <a:lnTo>
                  <a:pt x="36435" y="37289"/>
                </a:lnTo>
                <a:lnTo>
                  <a:pt x="40233" y="32893"/>
                </a:lnTo>
                <a:lnTo>
                  <a:pt x="41399" y="30063"/>
                </a:lnTo>
                <a:lnTo>
                  <a:pt x="42555" y="27255"/>
                </a:lnTo>
                <a:lnTo>
                  <a:pt x="43127" y="24080"/>
                </a:lnTo>
                <a:lnTo>
                  <a:pt x="43127" y="17932"/>
                </a:lnTo>
                <a:lnTo>
                  <a:pt x="42759" y="15519"/>
                </a:lnTo>
                <a:lnTo>
                  <a:pt x="41273" y="11139"/>
                </a:lnTo>
                <a:lnTo>
                  <a:pt x="38846" y="7546"/>
                </a:lnTo>
                <a:lnTo>
                  <a:pt x="35797" y="4485"/>
                </a:lnTo>
                <a:lnTo>
                  <a:pt x="31849" y="2211"/>
                </a:lnTo>
                <a:lnTo>
                  <a:pt x="28014" y="1004"/>
                </a:lnTo>
                <a:lnTo>
                  <a:pt x="24471" y="331"/>
                </a:lnTo>
                <a:lnTo>
                  <a:pt x="21689" y="76"/>
                </a:lnTo>
                <a:lnTo>
                  <a:pt x="18715" y="0"/>
                </a:lnTo>
                <a:lnTo>
                  <a:pt x="9330" y="7722"/>
                </a:lnTo>
                <a:lnTo>
                  <a:pt x="19544" y="7722"/>
                </a:lnTo>
                <a:lnTo>
                  <a:pt x="22860" y="8089"/>
                </a:lnTo>
                <a:lnTo>
                  <a:pt x="26170" y="8943"/>
                </a:lnTo>
                <a:lnTo>
                  <a:pt x="29321" y="10821"/>
                </a:lnTo>
                <a:lnTo>
                  <a:pt x="31708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0" y="27165"/>
                </a:lnTo>
                <a:lnTo>
                  <a:pt x="30718" y="30492"/>
                </a:lnTo>
                <a:lnTo>
                  <a:pt x="28191" y="33073"/>
                </a:lnTo>
                <a:lnTo>
                  <a:pt x="24763" y="34798"/>
                </a:lnTo>
                <a:lnTo>
                  <a:pt x="25372" y="42976"/>
                </a:lnTo>
                <a:lnTo>
                  <a:pt x="28507" y="41897"/>
                </a:lnTo>
                <a:lnTo>
                  <a:pt x="31633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917165" y="347306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7"/>
                </a:lnTo>
                <a:lnTo>
                  <a:pt x="35916" y="3074"/>
                </a:lnTo>
                <a:lnTo>
                  <a:pt x="33224" y="1842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345" y="20091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4"/>
                </a:lnTo>
                <a:lnTo>
                  <a:pt x="42670" y="48312"/>
                </a:lnTo>
                <a:lnTo>
                  <a:pt x="42862" y="45518"/>
                </a:lnTo>
                <a:lnTo>
                  <a:pt x="42062" y="42890"/>
                </a:lnTo>
                <a:lnTo>
                  <a:pt x="39444" y="43268"/>
                </a:lnTo>
                <a:lnTo>
                  <a:pt x="36183" y="44554"/>
                </a:lnTo>
                <a:lnTo>
                  <a:pt x="33275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1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976299" y="347306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46" y="15022"/>
                </a:lnTo>
                <a:lnTo>
                  <a:pt x="40551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030813" y="3473063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92" y="115"/>
                </a:moveTo>
                <a:lnTo>
                  <a:pt x="16015" y="0"/>
                </a:lnTo>
                <a:lnTo>
                  <a:pt x="13425" y="396"/>
                </a:lnTo>
                <a:lnTo>
                  <a:pt x="8982" y="1983"/>
                </a:lnTo>
                <a:lnTo>
                  <a:pt x="5641" y="4370"/>
                </a:lnTo>
                <a:lnTo>
                  <a:pt x="303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9"/>
                </a:lnTo>
                <a:lnTo>
                  <a:pt x="2948" y="21629"/>
                </a:lnTo>
                <a:lnTo>
                  <a:pt x="6198" y="25210"/>
                </a:lnTo>
                <a:lnTo>
                  <a:pt x="8982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4" y="34264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9"/>
                </a:lnTo>
                <a:lnTo>
                  <a:pt x="19685" y="46012"/>
                </a:lnTo>
                <a:lnTo>
                  <a:pt x="17082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49" y="44157"/>
                </a:lnTo>
                <a:lnTo>
                  <a:pt x="3280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7" y="48820"/>
                </a:lnTo>
                <a:lnTo>
                  <a:pt x="3039" y="50929"/>
                </a:lnTo>
                <a:lnTo>
                  <a:pt x="6210" y="52224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8"/>
                </a:lnTo>
                <a:lnTo>
                  <a:pt x="20815" y="53315"/>
                </a:lnTo>
                <a:lnTo>
                  <a:pt x="25516" y="51944"/>
                </a:lnTo>
                <a:lnTo>
                  <a:pt x="29235" y="49593"/>
                </a:lnTo>
                <a:lnTo>
                  <a:pt x="32245" y="46608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5" y="32551"/>
                </a:lnTo>
                <a:lnTo>
                  <a:pt x="31866" y="29731"/>
                </a:lnTo>
                <a:lnTo>
                  <a:pt x="28220" y="26633"/>
                </a:lnTo>
                <a:lnTo>
                  <a:pt x="25210" y="25120"/>
                </a:lnTo>
                <a:lnTo>
                  <a:pt x="22161" y="23813"/>
                </a:lnTo>
                <a:lnTo>
                  <a:pt x="19116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25" y="11178"/>
                </a:lnTo>
                <a:lnTo>
                  <a:pt x="12750" y="8294"/>
                </a:lnTo>
                <a:lnTo>
                  <a:pt x="16015" y="7113"/>
                </a:lnTo>
                <a:lnTo>
                  <a:pt x="18874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35" y="10097"/>
                </a:lnTo>
                <a:lnTo>
                  <a:pt x="32029" y="8305"/>
                </a:lnTo>
                <a:lnTo>
                  <a:pt x="31978" y="5692"/>
                </a:lnTo>
                <a:lnTo>
                  <a:pt x="30406" y="2909"/>
                </a:lnTo>
                <a:lnTo>
                  <a:pt x="27471" y="1461"/>
                </a:lnTo>
                <a:lnTo>
                  <a:pt x="24196" y="547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072022" y="34607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72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79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69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112573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89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16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74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171639" y="3473114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6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2" y="9194"/>
                </a:lnTo>
                <a:lnTo>
                  <a:pt x="18362" y="7545"/>
                </a:lnTo>
                <a:lnTo>
                  <a:pt x="24763" y="7545"/>
                </a:lnTo>
                <a:lnTo>
                  <a:pt x="28130" y="8445"/>
                </a:lnTo>
                <a:lnTo>
                  <a:pt x="32053" y="10413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5" y="8304"/>
                </a:lnTo>
                <a:lnTo>
                  <a:pt x="37464" y="5551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4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09"/>
                </a:lnTo>
                <a:lnTo>
                  <a:pt x="12419" y="51879"/>
                </a:lnTo>
                <a:lnTo>
                  <a:pt x="15123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5" y="46532"/>
                </a:lnTo>
                <a:lnTo>
                  <a:pt x="38520" y="43789"/>
                </a:lnTo>
                <a:lnTo>
                  <a:pt x="38491" y="42443"/>
                </a:lnTo>
                <a:lnTo>
                  <a:pt x="36611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222046" y="3450139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5" y="28130"/>
                </a:moveTo>
                <a:lnTo>
                  <a:pt x="37781" y="26607"/>
                </a:lnTo>
                <a:lnTo>
                  <a:pt x="36205" y="23813"/>
                </a:lnTo>
                <a:lnTo>
                  <a:pt x="33309" y="23674"/>
                </a:lnTo>
                <a:lnTo>
                  <a:pt x="30466" y="23813"/>
                </a:lnTo>
                <a:lnTo>
                  <a:pt x="27391" y="25577"/>
                </a:lnTo>
                <a:lnTo>
                  <a:pt x="8952" y="45860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5"/>
                </a:lnTo>
                <a:lnTo>
                  <a:pt x="302" y="75121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5"/>
                </a:lnTo>
                <a:lnTo>
                  <a:pt x="8952" y="47117"/>
                </a:lnTo>
                <a:lnTo>
                  <a:pt x="29563" y="74142"/>
                </a:lnTo>
                <a:lnTo>
                  <a:pt x="31786" y="75653"/>
                </a:lnTo>
                <a:lnTo>
                  <a:pt x="34400" y="75885"/>
                </a:lnTo>
                <a:lnTo>
                  <a:pt x="37082" y="75844"/>
                </a:lnTo>
                <a:lnTo>
                  <a:pt x="40092" y="74142"/>
                </a:lnTo>
                <a:lnTo>
                  <a:pt x="38781" y="71589"/>
                </a:lnTo>
                <a:lnTo>
                  <a:pt x="18931" y="45824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291943" y="3449736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80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25" y="31788"/>
                </a:lnTo>
                <a:lnTo>
                  <a:pt x="8625" y="74598"/>
                </a:lnTo>
                <a:lnTo>
                  <a:pt x="8992" y="7552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52" y="31788"/>
                </a:lnTo>
                <a:lnTo>
                  <a:pt x="30163" y="30340"/>
                </a:lnTo>
                <a:lnTo>
                  <a:pt x="30330" y="27420"/>
                </a:lnTo>
                <a:lnTo>
                  <a:pt x="28552" y="24357"/>
                </a:lnTo>
                <a:lnTo>
                  <a:pt x="17640" y="24357"/>
                </a:lnTo>
                <a:lnTo>
                  <a:pt x="17640" y="19036"/>
                </a:lnTo>
                <a:lnTo>
                  <a:pt x="17769" y="1515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9"/>
                </a:lnTo>
                <a:lnTo>
                  <a:pt x="26798" y="7519"/>
                </a:lnTo>
                <a:lnTo>
                  <a:pt x="30012" y="8420"/>
                </a:lnTo>
                <a:lnTo>
                  <a:pt x="32691" y="8343"/>
                </a:lnTo>
                <a:lnTo>
                  <a:pt x="33047" y="5690"/>
                </a:lnTo>
                <a:lnTo>
                  <a:pt x="32973" y="3923"/>
                </a:lnTo>
                <a:lnTo>
                  <a:pt x="30822" y="1104"/>
                </a:lnTo>
                <a:lnTo>
                  <a:pt x="28054" y="341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2"/>
                </a:lnTo>
                <a:lnTo>
                  <a:pt x="8942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329106" y="347306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60" y="9269"/>
                </a:lnTo>
                <a:lnTo>
                  <a:pt x="42865" y="6998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3"/>
                </a:lnTo>
                <a:lnTo>
                  <a:pt x="2451" y="41616"/>
                </a:lnTo>
                <a:lnTo>
                  <a:pt x="3924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41" y="42152"/>
                </a:lnTo>
                <a:lnTo>
                  <a:pt x="11343" y="38646"/>
                </a:lnTo>
                <a:lnTo>
                  <a:pt x="10022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391587" y="347306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78"/>
                </a:lnTo>
                <a:lnTo>
                  <a:pt x="28512" y="3657"/>
                </a:lnTo>
                <a:lnTo>
                  <a:pt x="2614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456747" y="3455158"/>
            <a:ext cx="50572" cy="70865"/>
          </a:xfrm>
          <a:custGeom>
            <a:avLst/>
            <a:gdLst/>
            <a:ahLst/>
            <a:cxnLst/>
            <a:rect l="l" t="t" r="r" b="b"/>
            <a:pathLst>
              <a:path w="50572" h="70865">
                <a:moveTo>
                  <a:pt x="44262" y="49"/>
                </a:moveTo>
                <a:lnTo>
                  <a:pt x="41302" y="1727"/>
                </a:lnTo>
                <a:lnTo>
                  <a:pt x="41302" y="29832"/>
                </a:lnTo>
                <a:lnTo>
                  <a:pt x="9334" y="29832"/>
                </a:lnTo>
                <a:lnTo>
                  <a:pt x="9334" y="1727"/>
                </a:lnTo>
                <a:lnTo>
                  <a:pt x="8978" y="748"/>
                </a:lnTo>
                <a:lnTo>
                  <a:pt x="6325" y="49"/>
                </a:lnTo>
                <a:lnTo>
                  <a:pt x="3064" y="49"/>
                </a:lnTo>
                <a:lnTo>
                  <a:pt x="0" y="1727"/>
                </a:lnTo>
                <a:lnTo>
                  <a:pt x="0" y="69123"/>
                </a:lnTo>
                <a:lnTo>
                  <a:pt x="370" y="70102"/>
                </a:lnTo>
                <a:lnTo>
                  <a:pt x="3064" y="70815"/>
                </a:lnTo>
                <a:lnTo>
                  <a:pt x="6325" y="70815"/>
                </a:lnTo>
                <a:lnTo>
                  <a:pt x="9334" y="69123"/>
                </a:lnTo>
                <a:lnTo>
                  <a:pt x="9334" y="37983"/>
                </a:lnTo>
                <a:lnTo>
                  <a:pt x="41302" y="37983"/>
                </a:lnTo>
                <a:lnTo>
                  <a:pt x="41302" y="69123"/>
                </a:lnTo>
                <a:lnTo>
                  <a:pt x="42268" y="70408"/>
                </a:lnTo>
                <a:lnTo>
                  <a:pt x="45021" y="70865"/>
                </a:lnTo>
                <a:lnTo>
                  <a:pt x="47564" y="70815"/>
                </a:lnTo>
                <a:lnTo>
                  <a:pt x="50572" y="69123"/>
                </a:lnTo>
                <a:lnTo>
                  <a:pt x="50572" y="1727"/>
                </a:lnTo>
                <a:lnTo>
                  <a:pt x="49593" y="457"/>
                </a:lnTo>
                <a:lnTo>
                  <a:pt x="46824" y="0"/>
                </a:lnTo>
                <a:lnTo>
                  <a:pt x="44262" y="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519254" y="3473817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52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9"/>
                </a:lnTo>
                <a:lnTo>
                  <a:pt x="28562" y="51879"/>
                </a:lnTo>
                <a:lnTo>
                  <a:pt x="46087" y="3314"/>
                </a:lnTo>
                <a:lnTo>
                  <a:pt x="45645" y="394"/>
                </a:lnTo>
                <a:lnTo>
                  <a:pt x="43027" y="0"/>
                </a:lnTo>
                <a:lnTo>
                  <a:pt x="39978" y="53"/>
                </a:lnTo>
                <a:lnTo>
                  <a:pt x="37184" y="1893"/>
                </a:lnTo>
                <a:lnTo>
                  <a:pt x="23735" y="41287"/>
                </a:lnTo>
                <a:lnTo>
                  <a:pt x="23572" y="41287"/>
                </a:lnTo>
                <a:lnTo>
                  <a:pt x="9626" y="2123"/>
                </a:lnTo>
                <a:lnTo>
                  <a:pt x="8953" y="737"/>
                </a:lnTo>
                <a:lnTo>
                  <a:pt x="6235" y="27"/>
                </a:lnTo>
                <a:lnTo>
                  <a:pt x="3225" y="0"/>
                </a:lnTo>
                <a:lnTo>
                  <a:pt x="0" y="902"/>
                </a:lnTo>
                <a:lnTo>
                  <a:pt x="292" y="3469"/>
                </a:lnTo>
                <a:lnTo>
                  <a:pt x="17715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573280" y="3450366"/>
            <a:ext cx="44919" cy="76366"/>
          </a:xfrm>
          <a:custGeom>
            <a:avLst/>
            <a:gdLst/>
            <a:ahLst/>
            <a:cxnLst/>
            <a:rect l="l" t="t" r="r" b="b"/>
            <a:pathLst>
              <a:path w="44919" h="76366">
                <a:moveTo>
                  <a:pt x="355" y="57059"/>
                </a:moveTo>
                <a:lnTo>
                  <a:pt x="1079" y="60274"/>
                </a:lnTo>
                <a:lnTo>
                  <a:pt x="1803" y="63474"/>
                </a:lnTo>
                <a:lnTo>
                  <a:pt x="2959" y="66257"/>
                </a:lnTo>
                <a:lnTo>
                  <a:pt x="6094" y="70991"/>
                </a:lnTo>
                <a:lnTo>
                  <a:pt x="10680" y="74270"/>
                </a:lnTo>
                <a:lnTo>
                  <a:pt x="10882" y="60833"/>
                </a:lnTo>
                <a:lnTo>
                  <a:pt x="9842" y="56386"/>
                </a:lnTo>
                <a:lnTo>
                  <a:pt x="9269" y="51626"/>
                </a:lnTo>
                <a:lnTo>
                  <a:pt x="9269" y="46850"/>
                </a:lnTo>
                <a:lnTo>
                  <a:pt x="9956" y="42343"/>
                </a:lnTo>
                <a:lnTo>
                  <a:pt x="11123" y="38087"/>
                </a:lnTo>
                <a:lnTo>
                  <a:pt x="13117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89" y="36625"/>
                </a:lnTo>
                <a:lnTo>
                  <a:pt x="35916" y="39625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5"/>
                </a:lnTo>
                <a:lnTo>
                  <a:pt x="25984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2"/>
                </a:lnTo>
                <a:lnTo>
                  <a:pt x="12764" y="64479"/>
                </a:lnTo>
                <a:lnTo>
                  <a:pt x="13221" y="75667"/>
                </a:lnTo>
                <a:lnTo>
                  <a:pt x="16267" y="76366"/>
                </a:lnTo>
                <a:lnTo>
                  <a:pt x="23150" y="76366"/>
                </a:lnTo>
                <a:lnTo>
                  <a:pt x="26174" y="75577"/>
                </a:lnTo>
                <a:lnTo>
                  <a:pt x="28943" y="74029"/>
                </a:lnTo>
                <a:lnTo>
                  <a:pt x="31711" y="72467"/>
                </a:lnTo>
                <a:lnTo>
                  <a:pt x="34380" y="70293"/>
                </a:lnTo>
                <a:lnTo>
                  <a:pt x="36943" y="67514"/>
                </a:lnTo>
                <a:lnTo>
                  <a:pt x="37021" y="74512"/>
                </a:lnTo>
                <a:lnTo>
                  <a:pt x="39625" y="75614"/>
                </a:lnTo>
                <a:lnTo>
                  <a:pt x="42353" y="75614"/>
                </a:lnTo>
                <a:lnTo>
                  <a:pt x="44919" y="73964"/>
                </a:lnTo>
                <a:lnTo>
                  <a:pt x="44919" y="1703"/>
                </a:lnTo>
                <a:lnTo>
                  <a:pt x="44679" y="96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3"/>
                </a:lnTo>
                <a:lnTo>
                  <a:pt x="35916" y="3007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0" y="22693"/>
                </a:lnTo>
                <a:lnTo>
                  <a:pt x="17614" y="22693"/>
                </a:lnTo>
                <a:lnTo>
                  <a:pt x="14579" y="23342"/>
                </a:lnTo>
                <a:lnTo>
                  <a:pt x="11962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0"/>
                </a:lnTo>
                <a:lnTo>
                  <a:pt x="2260" y="35394"/>
                </a:lnTo>
                <a:lnTo>
                  <a:pt x="1360" y="38785"/>
                </a:lnTo>
                <a:lnTo>
                  <a:pt x="445" y="42162"/>
                </a:lnTo>
                <a:lnTo>
                  <a:pt x="0" y="45949"/>
                </a:lnTo>
                <a:lnTo>
                  <a:pt x="0" y="53696"/>
                </a:lnTo>
                <a:lnTo>
                  <a:pt x="355" y="57059"/>
                </a:lnTo>
                <a:close/>
              </a:path>
              <a:path w="44919" h="76366">
                <a:moveTo>
                  <a:pt x="10882" y="60833"/>
                </a:moveTo>
                <a:lnTo>
                  <a:pt x="10680" y="74270"/>
                </a:lnTo>
                <a:lnTo>
                  <a:pt x="13221" y="75667"/>
                </a:lnTo>
                <a:lnTo>
                  <a:pt x="12764" y="64479"/>
                </a:lnTo>
                <a:lnTo>
                  <a:pt x="10882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634782" y="3473067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08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5" y="5994"/>
                </a:lnTo>
                <a:lnTo>
                  <a:pt x="8088" y="9550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6"/>
                </a:lnTo>
                <a:lnTo>
                  <a:pt x="1448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670102" y="3473063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1" y="50266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10" y="33958"/>
                </a:lnTo>
                <a:lnTo>
                  <a:pt x="48844" y="30300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16"/>
                </a:lnTo>
                <a:lnTo>
                  <a:pt x="393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6"/>
                </a:moveTo>
                <a:lnTo>
                  <a:pt x="21447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25"/>
                </a:lnTo>
                <a:lnTo>
                  <a:pt x="10400" y="50674"/>
                </a:lnTo>
                <a:lnTo>
                  <a:pt x="13384" y="51865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1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8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759015" y="345547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1" y="0"/>
                </a:moveTo>
                <a:lnTo>
                  <a:pt x="1140" y="939"/>
                </a:lnTo>
                <a:lnTo>
                  <a:pt x="0" y="4028"/>
                </a:lnTo>
                <a:lnTo>
                  <a:pt x="0" y="68811"/>
                </a:lnTo>
                <a:lnTo>
                  <a:pt x="975" y="70092"/>
                </a:lnTo>
                <a:lnTo>
                  <a:pt x="3757" y="70549"/>
                </a:lnTo>
                <a:lnTo>
                  <a:pt x="6324" y="70498"/>
                </a:lnTo>
                <a:lnTo>
                  <a:pt x="9334" y="68811"/>
                </a:lnTo>
                <a:lnTo>
                  <a:pt x="9334" y="43524"/>
                </a:lnTo>
                <a:lnTo>
                  <a:pt x="21653" y="43524"/>
                </a:lnTo>
                <a:lnTo>
                  <a:pt x="25372" y="42976"/>
                </a:lnTo>
                <a:lnTo>
                  <a:pt x="24763" y="34798"/>
                </a:lnTo>
                <a:lnTo>
                  <a:pt x="20558" y="35877"/>
                </a:lnTo>
                <a:lnTo>
                  <a:pt x="9334" y="35877"/>
                </a:lnTo>
                <a:lnTo>
                  <a:pt x="9334" y="7722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27" h="70549">
                <a:moveTo>
                  <a:pt x="34274" y="39269"/>
                </a:moveTo>
                <a:lnTo>
                  <a:pt x="36435" y="37289"/>
                </a:lnTo>
                <a:lnTo>
                  <a:pt x="40233" y="32893"/>
                </a:lnTo>
                <a:lnTo>
                  <a:pt x="41399" y="30063"/>
                </a:lnTo>
                <a:lnTo>
                  <a:pt x="42555" y="27255"/>
                </a:lnTo>
                <a:lnTo>
                  <a:pt x="43127" y="24080"/>
                </a:lnTo>
                <a:lnTo>
                  <a:pt x="43127" y="17932"/>
                </a:lnTo>
                <a:lnTo>
                  <a:pt x="42760" y="15519"/>
                </a:lnTo>
                <a:lnTo>
                  <a:pt x="41273" y="11139"/>
                </a:lnTo>
                <a:lnTo>
                  <a:pt x="38846" y="7546"/>
                </a:lnTo>
                <a:lnTo>
                  <a:pt x="35801" y="4485"/>
                </a:lnTo>
                <a:lnTo>
                  <a:pt x="31852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89" y="76"/>
                </a:lnTo>
                <a:lnTo>
                  <a:pt x="18719" y="0"/>
                </a:lnTo>
                <a:lnTo>
                  <a:pt x="9334" y="7722"/>
                </a:lnTo>
                <a:lnTo>
                  <a:pt x="19544" y="7722"/>
                </a:lnTo>
                <a:lnTo>
                  <a:pt x="22860" y="8089"/>
                </a:lnTo>
                <a:lnTo>
                  <a:pt x="26174" y="8943"/>
                </a:lnTo>
                <a:lnTo>
                  <a:pt x="29321" y="10821"/>
                </a:lnTo>
                <a:lnTo>
                  <a:pt x="31711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4" y="27165"/>
                </a:lnTo>
                <a:lnTo>
                  <a:pt x="30721" y="30492"/>
                </a:lnTo>
                <a:lnTo>
                  <a:pt x="28195" y="33073"/>
                </a:lnTo>
                <a:lnTo>
                  <a:pt x="24763" y="34798"/>
                </a:lnTo>
                <a:lnTo>
                  <a:pt x="25372" y="42976"/>
                </a:lnTo>
                <a:lnTo>
                  <a:pt x="28511" y="41897"/>
                </a:lnTo>
                <a:lnTo>
                  <a:pt x="31635" y="40806"/>
                </a:lnTo>
                <a:lnTo>
                  <a:pt x="34274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812345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4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57" y="38353"/>
                </a:lnTo>
                <a:lnTo>
                  <a:pt x="2451" y="41616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869398" y="3473817"/>
            <a:ext cx="73734" cy="52199"/>
          </a:xfrm>
          <a:custGeom>
            <a:avLst/>
            <a:gdLst/>
            <a:ahLst/>
            <a:cxnLst/>
            <a:rect l="l" t="t" r="r" b="b"/>
            <a:pathLst>
              <a:path w="73734" h="52199">
                <a:moveTo>
                  <a:pt x="481" y="3862"/>
                </a:moveTo>
                <a:lnTo>
                  <a:pt x="14756" y="50241"/>
                </a:lnTo>
                <a:lnTo>
                  <a:pt x="15238" y="51169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2" y="52069"/>
                </a:lnTo>
                <a:lnTo>
                  <a:pt x="26859" y="50241"/>
                </a:lnTo>
                <a:lnTo>
                  <a:pt x="36344" y="14820"/>
                </a:lnTo>
                <a:lnTo>
                  <a:pt x="36560" y="14820"/>
                </a:lnTo>
                <a:lnTo>
                  <a:pt x="46821" y="50241"/>
                </a:lnTo>
                <a:lnTo>
                  <a:pt x="47533" y="51422"/>
                </a:lnTo>
                <a:lnTo>
                  <a:pt x="50137" y="52095"/>
                </a:lnTo>
                <a:lnTo>
                  <a:pt x="55662" y="52109"/>
                </a:lnTo>
                <a:lnTo>
                  <a:pt x="58863" y="50241"/>
                </a:lnTo>
                <a:lnTo>
                  <a:pt x="73252" y="3862"/>
                </a:lnTo>
                <a:lnTo>
                  <a:pt x="73734" y="1576"/>
                </a:lnTo>
                <a:lnTo>
                  <a:pt x="73201" y="471"/>
                </a:lnTo>
                <a:lnTo>
                  <a:pt x="70432" y="0"/>
                </a:lnTo>
                <a:lnTo>
                  <a:pt x="67852" y="27"/>
                </a:lnTo>
                <a:lnTo>
                  <a:pt x="64730" y="1742"/>
                </a:lnTo>
                <a:lnTo>
                  <a:pt x="53110" y="42000"/>
                </a:lnTo>
                <a:lnTo>
                  <a:pt x="52955" y="42000"/>
                </a:lnTo>
                <a:lnTo>
                  <a:pt x="41283" y="1626"/>
                </a:lnTo>
                <a:lnTo>
                  <a:pt x="40956" y="863"/>
                </a:lnTo>
                <a:lnTo>
                  <a:pt x="38364" y="27"/>
                </a:lnTo>
                <a:lnTo>
                  <a:pt x="35149" y="27"/>
                </a:lnTo>
                <a:lnTo>
                  <a:pt x="32165" y="1742"/>
                </a:lnTo>
                <a:lnTo>
                  <a:pt x="21372" y="42000"/>
                </a:lnTo>
                <a:lnTo>
                  <a:pt x="21156" y="42000"/>
                </a:lnTo>
                <a:lnTo>
                  <a:pt x="9384" y="1742"/>
                </a:lnTo>
                <a:lnTo>
                  <a:pt x="8290" y="355"/>
                </a:lnTo>
                <a:lnTo>
                  <a:pt x="5457" y="0"/>
                </a:lnTo>
                <a:lnTo>
                  <a:pt x="2904" y="27"/>
                </a:lnTo>
                <a:lnTo>
                  <a:pt x="0" y="1259"/>
                </a:lnTo>
                <a:lnTo>
                  <a:pt x="481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951579" y="347306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16" y="3074"/>
                </a:lnTo>
                <a:lnTo>
                  <a:pt x="33224" y="1842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8" y="20091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11"/>
                </a:lnTo>
                <a:lnTo>
                  <a:pt x="4168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5" y="51969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6" y="42890"/>
                </a:lnTo>
                <a:lnTo>
                  <a:pt x="39448" y="43268"/>
                </a:lnTo>
                <a:lnTo>
                  <a:pt x="36183" y="44554"/>
                </a:lnTo>
                <a:lnTo>
                  <a:pt x="33274" y="45443"/>
                </a:lnTo>
                <a:lnTo>
                  <a:pt x="29641" y="46191"/>
                </a:lnTo>
                <a:lnTo>
                  <a:pt x="25250" y="46382"/>
                </a:lnTo>
                <a:lnTo>
                  <a:pt x="22301" y="46382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8"/>
                </a:lnTo>
                <a:lnTo>
                  <a:pt x="10835" y="3114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010716" y="3473067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7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0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3" y="15466"/>
                </a:lnTo>
                <a:lnTo>
                  <a:pt x="14475" y="11631"/>
                </a:lnTo>
                <a:lnTo>
                  <a:pt x="1730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075879" y="345547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2" y="0"/>
                </a:moveTo>
                <a:lnTo>
                  <a:pt x="1141" y="939"/>
                </a:lnTo>
                <a:lnTo>
                  <a:pt x="0" y="4028"/>
                </a:lnTo>
                <a:lnTo>
                  <a:pt x="0" y="68811"/>
                </a:lnTo>
                <a:lnTo>
                  <a:pt x="976" y="70092"/>
                </a:lnTo>
                <a:lnTo>
                  <a:pt x="3759" y="70549"/>
                </a:lnTo>
                <a:lnTo>
                  <a:pt x="6322" y="70498"/>
                </a:lnTo>
                <a:lnTo>
                  <a:pt x="9331" y="68811"/>
                </a:lnTo>
                <a:lnTo>
                  <a:pt x="9331" y="43524"/>
                </a:lnTo>
                <a:lnTo>
                  <a:pt x="21650" y="43524"/>
                </a:lnTo>
                <a:lnTo>
                  <a:pt x="25373" y="42976"/>
                </a:lnTo>
                <a:lnTo>
                  <a:pt x="24764" y="34798"/>
                </a:lnTo>
                <a:lnTo>
                  <a:pt x="20560" y="35877"/>
                </a:lnTo>
                <a:lnTo>
                  <a:pt x="9331" y="35877"/>
                </a:lnTo>
                <a:lnTo>
                  <a:pt x="9331" y="7722"/>
                </a:lnTo>
                <a:lnTo>
                  <a:pt x="18717" y="0"/>
                </a:lnTo>
                <a:lnTo>
                  <a:pt x="3682" y="0"/>
                </a:lnTo>
                <a:close/>
              </a:path>
              <a:path w="43127" h="70549">
                <a:moveTo>
                  <a:pt x="34276" y="39269"/>
                </a:moveTo>
                <a:lnTo>
                  <a:pt x="36436" y="37289"/>
                </a:lnTo>
                <a:lnTo>
                  <a:pt x="40233" y="32893"/>
                </a:lnTo>
                <a:lnTo>
                  <a:pt x="41400" y="30063"/>
                </a:lnTo>
                <a:lnTo>
                  <a:pt x="42556" y="27255"/>
                </a:lnTo>
                <a:lnTo>
                  <a:pt x="43127" y="24080"/>
                </a:lnTo>
                <a:lnTo>
                  <a:pt x="43127" y="17932"/>
                </a:lnTo>
                <a:lnTo>
                  <a:pt x="42760" y="15519"/>
                </a:lnTo>
                <a:lnTo>
                  <a:pt x="41275" y="11139"/>
                </a:lnTo>
                <a:lnTo>
                  <a:pt x="38848" y="7546"/>
                </a:lnTo>
                <a:lnTo>
                  <a:pt x="35798" y="4485"/>
                </a:lnTo>
                <a:lnTo>
                  <a:pt x="31850" y="2211"/>
                </a:lnTo>
                <a:lnTo>
                  <a:pt x="28016" y="1004"/>
                </a:lnTo>
                <a:lnTo>
                  <a:pt x="24472" y="331"/>
                </a:lnTo>
                <a:lnTo>
                  <a:pt x="21690" y="76"/>
                </a:lnTo>
                <a:lnTo>
                  <a:pt x="18717" y="0"/>
                </a:lnTo>
                <a:lnTo>
                  <a:pt x="9331" y="7722"/>
                </a:lnTo>
                <a:lnTo>
                  <a:pt x="19545" y="7722"/>
                </a:lnTo>
                <a:lnTo>
                  <a:pt x="22871" y="8089"/>
                </a:lnTo>
                <a:lnTo>
                  <a:pt x="26172" y="8943"/>
                </a:lnTo>
                <a:lnTo>
                  <a:pt x="29323" y="10821"/>
                </a:lnTo>
                <a:lnTo>
                  <a:pt x="31709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1" y="27165"/>
                </a:lnTo>
                <a:lnTo>
                  <a:pt x="30718" y="30492"/>
                </a:lnTo>
                <a:lnTo>
                  <a:pt x="28192" y="33073"/>
                </a:lnTo>
                <a:lnTo>
                  <a:pt x="24764" y="34798"/>
                </a:lnTo>
                <a:lnTo>
                  <a:pt x="25373" y="42976"/>
                </a:lnTo>
                <a:lnTo>
                  <a:pt x="28508" y="41897"/>
                </a:lnTo>
                <a:lnTo>
                  <a:pt x="31633" y="40806"/>
                </a:lnTo>
                <a:lnTo>
                  <a:pt x="34276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132636" y="3473067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294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4" y="9460"/>
                </a:lnTo>
                <a:lnTo>
                  <a:pt x="28448" y="8178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5" y="9550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854" y="52919"/>
                </a:lnTo>
                <a:lnTo>
                  <a:pt x="6080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6" y="11631"/>
                </a:lnTo>
                <a:lnTo>
                  <a:pt x="1729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167942" y="347306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63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91" y="9028"/>
                </a:lnTo>
                <a:lnTo>
                  <a:pt x="35257" y="11455"/>
                </a:lnTo>
                <a:lnTo>
                  <a:pt x="37519" y="15012"/>
                </a:lnTo>
                <a:lnTo>
                  <a:pt x="38825" y="19418"/>
                </a:lnTo>
                <a:lnTo>
                  <a:pt x="39564" y="24270"/>
                </a:lnTo>
                <a:lnTo>
                  <a:pt x="39564" y="29729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65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4" y="10069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3"/>
                </a:lnTo>
                <a:lnTo>
                  <a:pt x="2451" y="41616"/>
                </a:lnTo>
                <a:lnTo>
                  <a:pt x="3926" y="44387"/>
                </a:lnTo>
                <a:lnTo>
                  <a:pt x="5918" y="46659"/>
                </a:lnTo>
                <a:lnTo>
                  <a:pt x="10389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4" h="53658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1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219778" y="3453688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5" y="5435"/>
                </a:moveTo>
                <a:lnTo>
                  <a:pt x="11026" y="8888"/>
                </a:lnTo>
                <a:lnTo>
                  <a:pt x="13971" y="10742"/>
                </a:lnTo>
                <a:lnTo>
                  <a:pt x="18201" y="10742"/>
                </a:lnTo>
                <a:lnTo>
                  <a:pt x="21261" y="8837"/>
                </a:lnTo>
                <a:lnTo>
                  <a:pt x="21653" y="5321"/>
                </a:lnTo>
                <a:lnTo>
                  <a:pt x="21272" y="1868"/>
                </a:lnTo>
                <a:lnTo>
                  <a:pt x="18317" y="0"/>
                </a:lnTo>
                <a:lnTo>
                  <a:pt x="14036" y="0"/>
                </a:lnTo>
                <a:lnTo>
                  <a:pt x="11026" y="1893"/>
                </a:lnTo>
                <a:lnTo>
                  <a:pt x="10645" y="5435"/>
                </a:lnTo>
                <a:close/>
              </a:path>
              <a:path w="21653" h="91807">
                <a:moveTo>
                  <a:pt x="687" y="90716"/>
                </a:moveTo>
                <a:lnTo>
                  <a:pt x="3290" y="91591"/>
                </a:lnTo>
                <a:lnTo>
                  <a:pt x="6249" y="91807"/>
                </a:lnTo>
                <a:lnTo>
                  <a:pt x="8816" y="91807"/>
                </a:lnTo>
                <a:lnTo>
                  <a:pt x="14618" y="89866"/>
                </a:lnTo>
                <a:lnTo>
                  <a:pt x="17261" y="87199"/>
                </a:lnTo>
                <a:lnTo>
                  <a:pt x="19267" y="83808"/>
                </a:lnTo>
                <a:lnTo>
                  <a:pt x="20346" y="79350"/>
                </a:lnTo>
                <a:lnTo>
                  <a:pt x="20627" y="76442"/>
                </a:lnTo>
                <a:lnTo>
                  <a:pt x="20627" y="21819"/>
                </a:lnTo>
                <a:lnTo>
                  <a:pt x="20411" y="21107"/>
                </a:lnTo>
                <a:lnTo>
                  <a:pt x="17719" y="20167"/>
                </a:lnTo>
                <a:lnTo>
                  <a:pt x="14530" y="20167"/>
                </a:lnTo>
                <a:lnTo>
                  <a:pt x="11620" y="21819"/>
                </a:lnTo>
                <a:lnTo>
                  <a:pt x="11494" y="77382"/>
                </a:lnTo>
                <a:lnTo>
                  <a:pt x="10986" y="79984"/>
                </a:lnTo>
                <a:lnTo>
                  <a:pt x="8802" y="83261"/>
                </a:lnTo>
                <a:lnTo>
                  <a:pt x="6083" y="84164"/>
                </a:lnTo>
                <a:lnTo>
                  <a:pt x="2692" y="84024"/>
                </a:lnTo>
                <a:lnTo>
                  <a:pt x="139" y="85370"/>
                </a:lnTo>
                <a:lnTo>
                  <a:pt x="0" y="87998"/>
                </a:lnTo>
                <a:lnTo>
                  <a:pt x="687" y="90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253827" y="347306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359" y="20091"/>
                </a:lnTo>
                <a:lnTo>
                  <a:pt x="10831" y="311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7" y="38685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0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312"/>
                </a:lnTo>
                <a:lnTo>
                  <a:pt x="42876" y="45518"/>
                </a:lnTo>
                <a:lnTo>
                  <a:pt x="42076" y="42890"/>
                </a:lnTo>
                <a:lnTo>
                  <a:pt x="39460" y="43268"/>
                </a:lnTo>
                <a:lnTo>
                  <a:pt x="36194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6" y="43117"/>
                </a:lnTo>
                <a:lnTo>
                  <a:pt x="11555" y="40007"/>
                </a:lnTo>
                <a:lnTo>
                  <a:pt x="10109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5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1" y="7419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1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309555" y="3473114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6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7" y="9194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60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9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7"/>
                </a:lnTo>
                <a:lnTo>
                  <a:pt x="8637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3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0"/>
                </a:lnTo>
                <a:lnTo>
                  <a:pt x="29757" y="52376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353450" y="34607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36"/>
                </a:lnTo>
                <a:lnTo>
                  <a:pt x="8625" y="20736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69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36"/>
                </a:lnTo>
                <a:lnTo>
                  <a:pt x="30114" y="20736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397312" y="3513546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3"/>
                </a:lnTo>
                <a:lnTo>
                  <a:pt x="9587" y="406"/>
                </a:lnTo>
                <a:lnTo>
                  <a:pt x="5919" y="0"/>
                </a:lnTo>
                <a:lnTo>
                  <a:pt x="1282" y="1256"/>
                </a:lnTo>
                <a:lnTo>
                  <a:pt x="0" y="3834"/>
                </a:lnTo>
                <a:lnTo>
                  <a:pt x="0" y="8887"/>
                </a:lnTo>
                <a:lnTo>
                  <a:pt x="2081" y="12214"/>
                </a:lnTo>
                <a:lnTo>
                  <a:pt x="5753" y="12635"/>
                </a:lnTo>
                <a:lnTo>
                  <a:pt x="10401" y="11353"/>
                </a:lnTo>
                <a:lnTo>
                  <a:pt x="11671" y="8798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709111" y="3606994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31"/>
                </a:moveTo>
                <a:lnTo>
                  <a:pt x="0" y="17528"/>
                </a:lnTo>
                <a:lnTo>
                  <a:pt x="1346" y="20779"/>
                </a:lnTo>
                <a:lnTo>
                  <a:pt x="4038" y="23472"/>
                </a:lnTo>
                <a:lnTo>
                  <a:pt x="6742" y="26161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1"/>
                </a:lnTo>
                <a:lnTo>
                  <a:pt x="23470" y="23472"/>
                </a:lnTo>
                <a:lnTo>
                  <a:pt x="26160" y="20779"/>
                </a:lnTo>
                <a:lnTo>
                  <a:pt x="27506" y="17528"/>
                </a:lnTo>
                <a:lnTo>
                  <a:pt x="27506" y="9918"/>
                </a:lnTo>
                <a:lnTo>
                  <a:pt x="26160" y="6682"/>
                </a:lnTo>
                <a:lnTo>
                  <a:pt x="23470" y="4000"/>
                </a:lnTo>
                <a:lnTo>
                  <a:pt x="20778" y="1336"/>
                </a:lnTo>
                <a:lnTo>
                  <a:pt x="17527" y="0"/>
                </a:lnTo>
                <a:lnTo>
                  <a:pt x="9972" y="0"/>
                </a:lnTo>
                <a:lnTo>
                  <a:pt x="6742" y="1336"/>
                </a:lnTo>
                <a:lnTo>
                  <a:pt x="4038" y="4000"/>
                </a:lnTo>
                <a:lnTo>
                  <a:pt x="1346" y="6682"/>
                </a:lnTo>
                <a:lnTo>
                  <a:pt x="0" y="9918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863666" y="3589467"/>
            <a:ext cx="43127" cy="70534"/>
          </a:xfrm>
          <a:custGeom>
            <a:avLst/>
            <a:gdLst/>
            <a:ahLst/>
            <a:cxnLst/>
            <a:rect l="l" t="t" r="r" b="b"/>
            <a:pathLst>
              <a:path w="43127" h="70534">
                <a:moveTo>
                  <a:pt x="3681" y="0"/>
                </a:moveTo>
                <a:lnTo>
                  <a:pt x="1140" y="928"/>
                </a:lnTo>
                <a:lnTo>
                  <a:pt x="0" y="4013"/>
                </a:lnTo>
                <a:lnTo>
                  <a:pt x="0" y="68795"/>
                </a:lnTo>
                <a:lnTo>
                  <a:pt x="975" y="70077"/>
                </a:lnTo>
                <a:lnTo>
                  <a:pt x="3757" y="70534"/>
                </a:lnTo>
                <a:lnTo>
                  <a:pt x="6320" y="70483"/>
                </a:lnTo>
                <a:lnTo>
                  <a:pt x="9330" y="68795"/>
                </a:lnTo>
                <a:lnTo>
                  <a:pt x="9330" y="43508"/>
                </a:lnTo>
                <a:lnTo>
                  <a:pt x="21649" y="43508"/>
                </a:lnTo>
                <a:lnTo>
                  <a:pt x="25372" y="42976"/>
                </a:lnTo>
                <a:lnTo>
                  <a:pt x="24763" y="34786"/>
                </a:lnTo>
                <a:lnTo>
                  <a:pt x="20558" y="35866"/>
                </a:lnTo>
                <a:lnTo>
                  <a:pt x="9330" y="35866"/>
                </a:lnTo>
                <a:lnTo>
                  <a:pt x="9330" y="7710"/>
                </a:lnTo>
                <a:lnTo>
                  <a:pt x="18715" y="0"/>
                </a:lnTo>
                <a:lnTo>
                  <a:pt x="3681" y="0"/>
                </a:lnTo>
                <a:close/>
              </a:path>
              <a:path w="43127" h="70534">
                <a:moveTo>
                  <a:pt x="34274" y="39268"/>
                </a:moveTo>
                <a:lnTo>
                  <a:pt x="36435" y="37274"/>
                </a:lnTo>
                <a:lnTo>
                  <a:pt x="40233" y="32881"/>
                </a:lnTo>
                <a:lnTo>
                  <a:pt x="41399" y="30048"/>
                </a:lnTo>
                <a:lnTo>
                  <a:pt x="42555" y="27240"/>
                </a:lnTo>
                <a:lnTo>
                  <a:pt x="43127" y="24080"/>
                </a:lnTo>
                <a:lnTo>
                  <a:pt x="43127" y="17919"/>
                </a:lnTo>
                <a:lnTo>
                  <a:pt x="42759" y="15507"/>
                </a:lnTo>
                <a:lnTo>
                  <a:pt x="41273" y="11123"/>
                </a:lnTo>
                <a:lnTo>
                  <a:pt x="38846" y="7545"/>
                </a:lnTo>
                <a:lnTo>
                  <a:pt x="35797" y="4470"/>
                </a:lnTo>
                <a:lnTo>
                  <a:pt x="31849" y="2195"/>
                </a:lnTo>
                <a:lnTo>
                  <a:pt x="28014" y="989"/>
                </a:lnTo>
                <a:lnTo>
                  <a:pt x="24471" y="316"/>
                </a:lnTo>
                <a:lnTo>
                  <a:pt x="21689" y="64"/>
                </a:lnTo>
                <a:lnTo>
                  <a:pt x="18715" y="0"/>
                </a:lnTo>
                <a:lnTo>
                  <a:pt x="9330" y="7710"/>
                </a:lnTo>
                <a:lnTo>
                  <a:pt x="19544" y="7710"/>
                </a:lnTo>
                <a:lnTo>
                  <a:pt x="22860" y="8078"/>
                </a:lnTo>
                <a:lnTo>
                  <a:pt x="26170" y="8928"/>
                </a:lnTo>
                <a:lnTo>
                  <a:pt x="29321" y="10821"/>
                </a:lnTo>
                <a:lnTo>
                  <a:pt x="31708" y="14161"/>
                </a:lnTo>
                <a:lnTo>
                  <a:pt x="33310" y="18467"/>
                </a:lnTo>
                <a:lnTo>
                  <a:pt x="33310" y="23417"/>
                </a:lnTo>
                <a:lnTo>
                  <a:pt x="32330" y="27153"/>
                </a:lnTo>
                <a:lnTo>
                  <a:pt x="30718" y="30491"/>
                </a:lnTo>
                <a:lnTo>
                  <a:pt x="28191" y="33058"/>
                </a:lnTo>
                <a:lnTo>
                  <a:pt x="24763" y="34786"/>
                </a:lnTo>
                <a:lnTo>
                  <a:pt x="25372" y="42976"/>
                </a:lnTo>
                <a:lnTo>
                  <a:pt x="28507" y="41885"/>
                </a:lnTo>
                <a:lnTo>
                  <a:pt x="31633" y="40805"/>
                </a:lnTo>
                <a:lnTo>
                  <a:pt x="34274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920149" y="3607819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5" y="44397"/>
                </a:lnTo>
                <a:lnTo>
                  <a:pt x="19314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81" y="40157"/>
                </a:lnTo>
                <a:lnTo>
                  <a:pt x="9626" y="36968"/>
                </a:lnTo>
                <a:lnTo>
                  <a:pt x="9004" y="32957"/>
                </a:lnTo>
                <a:lnTo>
                  <a:pt x="9004" y="1662"/>
                </a:lnTo>
                <a:lnTo>
                  <a:pt x="8635" y="737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5"/>
                </a:lnTo>
                <a:lnTo>
                  <a:pt x="1483" y="42810"/>
                </a:lnTo>
                <a:lnTo>
                  <a:pt x="3848" y="46838"/>
                </a:lnTo>
                <a:lnTo>
                  <a:pt x="7024" y="50176"/>
                </a:lnTo>
                <a:lnTo>
                  <a:pt x="11465" y="52350"/>
                </a:lnTo>
                <a:lnTo>
                  <a:pt x="14208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66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6"/>
                </a:lnTo>
                <a:lnTo>
                  <a:pt x="42097" y="1662"/>
                </a:lnTo>
                <a:lnTo>
                  <a:pt x="41857" y="93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978833" y="3607045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210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36"/>
                </a:lnTo>
                <a:lnTo>
                  <a:pt x="71031" y="10083"/>
                </a:lnTo>
                <a:lnTo>
                  <a:pt x="68770" y="6069"/>
                </a:lnTo>
                <a:lnTo>
                  <a:pt x="65721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76" y="0"/>
                </a:lnTo>
                <a:lnTo>
                  <a:pt x="53070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57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1" y="2692"/>
                </a:lnTo>
                <a:lnTo>
                  <a:pt x="30987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43"/>
                </a:lnTo>
                <a:lnTo>
                  <a:pt x="11414" y="14072"/>
                </a:lnTo>
                <a:lnTo>
                  <a:pt x="15796" y="10148"/>
                </a:lnTo>
                <a:lnTo>
                  <a:pt x="19961" y="7758"/>
                </a:lnTo>
                <a:lnTo>
                  <a:pt x="23698" y="7758"/>
                </a:lnTo>
                <a:lnTo>
                  <a:pt x="26337" y="8726"/>
                </a:lnTo>
                <a:lnTo>
                  <a:pt x="29361" y="11555"/>
                </a:lnTo>
                <a:lnTo>
                  <a:pt x="30746" y="14249"/>
                </a:lnTo>
                <a:lnTo>
                  <a:pt x="31546" y="17654"/>
                </a:lnTo>
                <a:lnTo>
                  <a:pt x="31747" y="21589"/>
                </a:lnTo>
                <a:lnTo>
                  <a:pt x="31747" y="51271"/>
                </a:lnTo>
                <a:lnTo>
                  <a:pt x="32064" y="52210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71"/>
                </a:lnTo>
                <a:lnTo>
                  <a:pt x="40690" y="17143"/>
                </a:lnTo>
                <a:lnTo>
                  <a:pt x="43192" y="14072"/>
                </a:lnTo>
                <a:lnTo>
                  <a:pt x="47558" y="10148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26"/>
                </a:lnTo>
                <a:lnTo>
                  <a:pt x="61149" y="11555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068368" y="3607041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59"/>
                </a:moveTo>
                <a:lnTo>
                  <a:pt x="10375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814" y="8254"/>
                </a:lnTo>
                <a:lnTo>
                  <a:pt x="30938" y="10425"/>
                </a:lnTo>
                <a:lnTo>
                  <a:pt x="33108" y="13676"/>
                </a:lnTo>
                <a:lnTo>
                  <a:pt x="34696" y="17550"/>
                </a:lnTo>
                <a:lnTo>
                  <a:pt x="35459" y="22223"/>
                </a:lnTo>
                <a:lnTo>
                  <a:pt x="35647" y="27141"/>
                </a:lnTo>
                <a:lnTo>
                  <a:pt x="35647" y="29411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1" y="30377"/>
                </a:lnTo>
                <a:lnTo>
                  <a:pt x="44931" y="22569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7" y="12877"/>
                </a:lnTo>
                <a:lnTo>
                  <a:pt x="41972" y="10095"/>
                </a:lnTo>
                <a:lnTo>
                  <a:pt x="40399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51"/>
                </a:lnTo>
                <a:lnTo>
                  <a:pt x="16308" y="2260"/>
                </a:lnTo>
                <a:lnTo>
                  <a:pt x="13525" y="3935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31" h="72353">
                <a:moveTo>
                  <a:pt x="7862" y="9004"/>
                </a:moveTo>
                <a:lnTo>
                  <a:pt x="7862" y="2120"/>
                </a:lnTo>
                <a:lnTo>
                  <a:pt x="5295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09"/>
                </a:lnTo>
                <a:lnTo>
                  <a:pt x="13806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90" y="53021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3" y="41796"/>
                </a:lnTo>
                <a:lnTo>
                  <a:pt x="28789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91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125709" y="3587677"/>
            <a:ext cx="11062" cy="72287"/>
          </a:xfrm>
          <a:custGeom>
            <a:avLst/>
            <a:gdLst/>
            <a:ahLst/>
            <a:cxnLst/>
            <a:rect l="l" t="t" r="r" b="b"/>
            <a:pathLst>
              <a:path w="11062" h="72287">
                <a:moveTo>
                  <a:pt x="0" y="5421"/>
                </a:moveTo>
                <a:lnTo>
                  <a:pt x="382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62" h="72287">
                <a:moveTo>
                  <a:pt x="1396" y="71578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8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152191" y="3607045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4" y="19886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205179" y="3607156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32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5"/>
                </a:lnTo>
                <a:lnTo>
                  <a:pt x="9832" y="36234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6" y="62812"/>
                </a:lnTo>
                <a:lnTo>
                  <a:pt x="1995" y="66038"/>
                </a:lnTo>
                <a:lnTo>
                  <a:pt x="505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10" y="72327"/>
                </a:lnTo>
                <a:lnTo>
                  <a:pt x="29552" y="71880"/>
                </a:lnTo>
                <a:lnTo>
                  <a:pt x="32565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47" y="64047"/>
                </a:lnTo>
                <a:lnTo>
                  <a:pt x="45213" y="59993"/>
                </a:lnTo>
                <a:lnTo>
                  <a:pt x="45694" y="55613"/>
                </a:lnTo>
                <a:lnTo>
                  <a:pt x="45278" y="51598"/>
                </a:lnTo>
                <a:lnTo>
                  <a:pt x="43614" y="48388"/>
                </a:lnTo>
                <a:lnTo>
                  <a:pt x="40971" y="45921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2" y="41832"/>
                </a:lnTo>
                <a:lnTo>
                  <a:pt x="14328" y="41756"/>
                </a:lnTo>
                <a:lnTo>
                  <a:pt x="10415" y="39635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4" y="60742"/>
                </a:lnTo>
                <a:lnTo>
                  <a:pt x="32476" y="63486"/>
                </a:lnTo>
                <a:lnTo>
                  <a:pt x="29174" y="64706"/>
                </a:lnTo>
                <a:lnTo>
                  <a:pt x="25071" y="65479"/>
                </a:lnTo>
                <a:lnTo>
                  <a:pt x="18086" y="65479"/>
                </a:lnTo>
                <a:lnTo>
                  <a:pt x="14759" y="64883"/>
                </a:lnTo>
                <a:lnTo>
                  <a:pt x="12369" y="63676"/>
                </a:lnTo>
                <a:lnTo>
                  <a:pt x="8790" y="60666"/>
                </a:lnTo>
                <a:lnTo>
                  <a:pt x="8790" y="57567"/>
                </a:lnTo>
                <a:lnTo>
                  <a:pt x="9500" y="54648"/>
                </a:lnTo>
                <a:lnTo>
                  <a:pt x="9832" y="36234"/>
                </a:lnTo>
                <a:lnTo>
                  <a:pt x="11394" y="32879"/>
                </a:lnTo>
                <a:lnTo>
                  <a:pt x="14404" y="33681"/>
                </a:lnTo>
                <a:lnTo>
                  <a:pt x="17985" y="34733"/>
                </a:lnTo>
                <a:lnTo>
                  <a:pt x="16017" y="27190"/>
                </a:lnTo>
                <a:lnTo>
                  <a:pt x="14188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61" y="14911"/>
                </a:lnTo>
                <a:lnTo>
                  <a:pt x="14253" y="1220"/>
                </a:lnTo>
                <a:lnTo>
                  <a:pt x="9921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5" y="22212"/>
                </a:lnTo>
                <a:lnTo>
                  <a:pt x="4561" y="25589"/>
                </a:lnTo>
                <a:lnTo>
                  <a:pt x="6567" y="28422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02"/>
                </a:lnTo>
                <a:lnTo>
                  <a:pt x="2275" y="42076"/>
                </a:lnTo>
                <a:lnTo>
                  <a:pt x="3977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61" y="14911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68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58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5" y="34733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0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81"/>
                </a:lnTo>
                <a:lnTo>
                  <a:pt x="40806" y="17359"/>
                </a:lnTo>
                <a:lnTo>
                  <a:pt x="40553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39" y="76"/>
                </a:lnTo>
                <a:lnTo>
                  <a:pt x="19127" y="0"/>
                </a:lnTo>
                <a:lnTo>
                  <a:pt x="16574" y="406"/>
                </a:lnTo>
                <a:lnTo>
                  <a:pt x="14253" y="1220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284265" y="3588423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28" y="17538"/>
                </a:moveTo>
                <a:lnTo>
                  <a:pt x="11469" y="14935"/>
                </a:lnTo>
                <a:lnTo>
                  <a:pt x="13117" y="11518"/>
                </a:lnTo>
                <a:lnTo>
                  <a:pt x="16192" y="9081"/>
                </a:lnTo>
                <a:lnTo>
                  <a:pt x="19086" y="8027"/>
                </a:lnTo>
                <a:lnTo>
                  <a:pt x="22732" y="7772"/>
                </a:lnTo>
                <a:lnTo>
                  <a:pt x="26722" y="8027"/>
                </a:lnTo>
                <a:lnTo>
                  <a:pt x="30085" y="9081"/>
                </a:lnTo>
                <a:lnTo>
                  <a:pt x="32777" y="10298"/>
                </a:lnTo>
                <a:lnTo>
                  <a:pt x="35891" y="12001"/>
                </a:lnTo>
                <a:lnTo>
                  <a:pt x="38801" y="12103"/>
                </a:lnTo>
                <a:lnTo>
                  <a:pt x="39229" y="9399"/>
                </a:lnTo>
                <a:lnTo>
                  <a:pt x="39142" y="6630"/>
                </a:lnTo>
                <a:lnTo>
                  <a:pt x="37720" y="4038"/>
                </a:lnTo>
                <a:lnTo>
                  <a:pt x="34837" y="2465"/>
                </a:lnTo>
                <a:lnTo>
                  <a:pt x="32208" y="1511"/>
                </a:lnTo>
                <a:lnTo>
                  <a:pt x="29325" y="687"/>
                </a:lnTo>
                <a:lnTo>
                  <a:pt x="26174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20"/>
                </a:lnTo>
                <a:lnTo>
                  <a:pt x="14569" y="1230"/>
                </a:lnTo>
                <a:lnTo>
                  <a:pt x="11951" y="2044"/>
                </a:lnTo>
                <a:lnTo>
                  <a:pt x="7786" y="4776"/>
                </a:lnTo>
                <a:lnTo>
                  <a:pt x="4405" y="8268"/>
                </a:lnTo>
                <a:lnTo>
                  <a:pt x="2274" y="12866"/>
                </a:lnTo>
                <a:lnTo>
                  <a:pt x="1738" y="15468"/>
                </a:lnTo>
                <a:lnTo>
                  <a:pt x="1738" y="21261"/>
                </a:lnTo>
                <a:lnTo>
                  <a:pt x="3124" y="25754"/>
                </a:lnTo>
                <a:lnTo>
                  <a:pt x="5245" y="29590"/>
                </a:lnTo>
                <a:lnTo>
                  <a:pt x="8218" y="32626"/>
                </a:lnTo>
                <a:lnTo>
                  <a:pt x="11771" y="35063"/>
                </a:lnTo>
                <a:lnTo>
                  <a:pt x="15594" y="37212"/>
                </a:lnTo>
                <a:lnTo>
                  <a:pt x="19569" y="39052"/>
                </a:lnTo>
                <a:lnTo>
                  <a:pt x="23417" y="40841"/>
                </a:lnTo>
                <a:lnTo>
                  <a:pt x="27000" y="42710"/>
                </a:lnTo>
                <a:lnTo>
                  <a:pt x="29973" y="44844"/>
                </a:lnTo>
                <a:lnTo>
                  <a:pt x="32068" y="47498"/>
                </a:lnTo>
                <a:lnTo>
                  <a:pt x="33425" y="50596"/>
                </a:lnTo>
                <a:lnTo>
                  <a:pt x="33425" y="54446"/>
                </a:lnTo>
                <a:lnTo>
                  <a:pt x="32449" y="57530"/>
                </a:lnTo>
                <a:lnTo>
                  <a:pt x="29657" y="61188"/>
                </a:lnTo>
                <a:lnTo>
                  <a:pt x="27000" y="62941"/>
                </a:lnTo>
                <a:lnTo>
                  <a:pt x="23633" y="64032"/>
                </a:lnTo>
                <a:lnTo>
                  <a:pt x="19749" y="64312"/>
                </a:lnTo>
                <a:lnTo>
                  <a:pt x="17071" y="64312"/>
                </a:lnTo>
                <a:lnTo>
                  <a:pt x="14720" y="63996"/>
                </a:lnTo>
                <a:lnTo>
                  <a:pt x="10629" y="62725"/>
                </a:lnTo>
                <a:lnTo>
                  <a:pt x="7429" y="61329"/>
                </a:lnTo>
                <a:lnTo>
                  <a:pt x="3887" y="59309"/>
                </a:lnTo>
                <a:lnTo>
                  <a:pt x="582" y="58941"/>
                </a:lnTo>
                <a:lnTo>
                  <a:pt x="0" y="61722"/>
                </a:lnTo>
                <a:lnTo>
                  <a:pt x="100" y="64529"/>
                </a:lnTo>
                <a:lnTo>
                  <a:pt x="1637" y="67283"/>
                </a:lnTo>
                <a:lnTo>
                  <a:pt x="4511" y="69051"/>
                </a:lnTo>
                <a:lnTo>
                  <a:pt x="7405" y="70232"/>
                </a:lnTo>
                <a:lnTo>
                  <a:pt x="10770" y="71297"/>
                </a:lnTo>
                <a:lnTo>
                  <a:pt x="14785" y="72085"/>
                </a:lnTo>
                <a:lnTo>
                  <a:pt x="19316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27" y="70930"/>
                </a:lnTo>
                <a:lnTo>
                  <a:pt x="31647" y="70026"/>
                </a:lnTo>
                <a:lnTo>
                  <a:pt x="36323" y="66890"/>
                </a:lnTo>
                <a:lnTo>
                  <a:pt x="40157" y="62927"/>
                </a:lnTo>
                <a:lnTo>
                  <a:pt x="41377" y="60338"/>
                </a:lnTo>
                <a:lnTo>
                  <a:pt x="42584" y="57772"/>
                </a:lnTo>
                <a:lnTo>
                  <a:pt x="43192" y="54852"/>
                </a:lnTo>
                <a:lnTo>
                  <a:pt x="43192" y="48767"/>
                </a:lnTo>
                <a:lnTo>
                  <a:pt x="42735" y="46356"/>
                </a:lnTo>
                <a:lnTo>
                  <a:pt x="40881" y="42278"/>
                </a:lnTo>
                <a:lnTo>
                  <a:pt x="38177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0" y="30214"/>
                </a:lnTo>
                <a:lnTo>
                  <a:pt x="19406" y="28411"/>
                </a:lnTo>
                <a:lnTo>
                  <a:pt x="16192" y="26325"/>
                </a:lnTo>
                <a:lnTo>
                  <a:pt x="13488" y="23990"/>
                </a:lnTo>
                <a:lnTo>
                  <a:pt x="11685" y="21170"/>
                </a:lnTo>
                <a:lnTo>
                  <a:pt x="11228" y="175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333638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3" y="56643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374300" y="3607045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65"/>
                </a:lnTo>
                <a:lnTo>
                  <a:pt x="18338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8"/>
                </a:lnTo>
                <a:lnTo>
                  <a:pt x="22633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424449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9"/>
                </a:lnTo>
                <a:lnTo>
                  <a:pt x="21843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3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467339" y="3587677"/>
            <a:ext cx="11059" cy="72287"/>
          </a:xfrm>
          <a:custGeom>
            <a:avLst/>
            <a:gdLst/>
            <a:ahLst/>
            <a:cxnLst/>
            <a:rect l="l" t="t" r="r" b="b"/>
            <a:pathLst>
              <a:path w="11059" h="72287">
                <a:moveTo>
                  <a:pt x="0" y="5421"/>
                </a:moveTo>
                <a:lnTo>
                  <a:pt x="381" y="8891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59" h="72287">
                <a:moveTo>
                  <a:pt x="1270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70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490397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0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61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71" y="38353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4"/>
                </a:lnTo>
                <a:lnTo>
                  <a:pt x="10021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8">
                <a:moveTo>
                  <a:pt x="26974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4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552879" y="360704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51" y="11747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636693" y="3607045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19" y="14072"/>
                </a:lnTo>
                <a:lnTo>
                  <a:pt x="13770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691864" y="36070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4" y="14133"/>
                </a:lnTo>
                <a:lnTo>
                  <a:pt x="42890" y="11325"/>
                </a:lnTo>
                <a:lnTo>
                  <a:pt x="39880" y="6807"/>
                </a:lnTo>
                <a:lnTo>
                  <a:pt x="35916" y="3070"/>
                </a:lnTo>
                <a:lnTo>
                  <a:pt x="33224" y="1840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29"/>
                </a:lnTo>
                <a:lnTo>
                  <a:pt x="32781" y="11008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9" y="20091"/>
                </a:lnTo>
                <a:lnTo>
                  <a:pt x="10835" y="3121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8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62" y="42898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1" y="46188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28" y="28648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2"/>
                </a:lnTo>
                <a:lnTo>
                  <a:pt x="13716" y="1864"/>
                </a:lnTo>
                <a:lnTo>
                  <a:pt x="10835" y="3121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744485" y="35947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4" y="56643"/>
                </a:lnTo>
                <a:lnTo>
                  <a:pt x="10770" y="60440"/>
                </a:lnTo>
                <a:lnTo>
                  <a:pt x="13096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783037" y="3607800"/>
            <a:ext cx="73738" cy="52106"/>
          </a:xfrm>
          <a:custGeom>
            <a:avLst/>
            <a:gdLst/>
            <a:ahLst/>
            <a:cxnLst/>
            <a:rect l="l" t="t" r="r" b="b"/>
            <a:pathLst>
              <a:path w="73738" h="52106">
                <a:moveTo>
                  <a:pt x="482" y="3859"/>
                </a:moveTo>
                <a:lnTo>
                  <a:pt x="14759" y="50252"/>
                </a:lnTo>
                <a:lnTo>
                  <a:pt x="15242" y="51167"/>
                </a:lnTo>
                <a:lnTo>
                  <a:pt x="17985" y="52096"/>
                </a:lnTo>
                <a:lnTo>
                  <a:pt x="24206" y="52071"/>
                </a:lnTo>
                <a:lnTo>
                  <a:pt x="26863" y="50252"/>
                </a:lnTo>
                <a:lnTo>
                  <a:pt x="36349" y="14822"/>
                </a:lnTo>
                <a:lnTo>
                  <a:pt x="36565" y="14822"/>
                </a:lnTo>
                <a:lnTo>
                  <a:pt x="46824" y="50252"/>
                </a:lnTo>
                <a:lnTo>
                  <a:pt x="47523" y="51423"/>
                </a:lnTo>
                <a:lnTo>
                  <a:pt x="50126" y="52096"/>
                </a:lnTo>
                <a:lnTo>
                  <a:pt x="55666" y="52106"/>
                </a:lnTo>
                <a:lnTo>
                  <a:pt x="58867" y="50252"/>
                </a:lnTo>
                <a:lnTo>
                  <a:pt x="73242" y="3859"/>
                </a:lnTo>
                <a:lnTo>
                  <a:pt x="73738" y="1573"/>
                </a:lnTo>
                <a:lnTo>
                  <a:pt x="73202" y="468"/>
                </a:lnTo>
                <a:lnTo>
                  <a:pt x="70424" y="0"/>
                </a:lnTo>
                <a:lnTo>
                  <a:pt x="67845" y="25"/>
                </a:lnTo>
                <a:lnTo>
                  <a:pt x="64731" y="1739"/>
                </a:lnTo>
                <a:lnTo>
                  <a:pt x="53115" y="42012"/>
                </a:lnTo>
                <a:lnTo>
                  <a:pt x="52960" y="42012"/>
                </a:lnTo>
                <a:lnTo>
                  <a:pt x="41288" y="1638"/>
                </a:lnTo>
                <a:lnTo>
                  <a:pt x="40957" y="864"/>
                </a:lnTo>
                <a:lnTo>
                  <a:pt x="38369" y="25"/>
                </a:lnTo>
                <a:lnTo>
                  <a:pt x="35143" y="25"/>
                </a:lnTo>
                <a:lnTo>
                  <a:pt x="32170" y="1739"/>
                </a:lnTo>
                <a:lnTo>
                  <a:pt x="21376" y="42012"/>
                </a:lnTo>
                <a:lnTo>
                  <a:pt x="21160" y="42012"/>
                </a:lnTo>
                <a:lnTo>
                  <a:pt x="9385" y="1739"/>
                </a:lnTo>
                <a:lnTo>
                  <a:pt x="8294" y="356"/>
                </a:lnTo>
                <a:lnTo>
                  <a:pt x="5461" y="0"/>
                </a:lnTo>
                <a:lnTo>
                  <a:pt x="2909" y="25"/>
                </a:lnTo>
                <a:lnTo>
                  <a:pt x="0" y="1257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865048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2" y="34672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8"/>
                </a:lnTo>
                <a:lnTo>
                  <a:pt x="1473" y="38353"/>
                </a:lnTo>
                <a:lnTo>
                  <a:pt x="2448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74"/>
                </a:lnTo>
                <a:lnTo>
                  <a:pt x="10019" y="34239"/>
                </a:lnTo>
                <a:lnTo>
                  <a:pt x="9281" y="29364"/>
                </a:lnTo>
                <a:lnTo>
                  <a:pt x="9281" y="23915"/>
                </a:lnTo>
                <a:close/>
              </a:path>
              <a:path w="48830" h="53658">
                <a:moveTo>
                  <a:pt x="26974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74"/>
                </a:lnTo>
                <a:lnTo>
                  <a:pt x="13370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927527" y="360704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85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7" y="15468"/>
                </a:lnTo>
                <a:lnTo>
                  <a:pt x="14477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966266" y="3584124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82" y="26617"/>
                </a:lnTo>
                <a:lnTo>
                  <a:pt x="36205" y="23809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7"/>
                </a:lnTo>
                <a:lnTo>
                  <a:pt x="8953" y="45871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302" y="75131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7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1" y="75881"/>
                </a:lnTo>
                <a:lnTo>
                  <a:pt x="37083" y="75844"/>
                </a:lnTo>
                <a:lnTo>
                  <a:pt x="40093" y="74142"/>
                </a:lnTo>
                <a:lnTo>
                  <a:pt x="38783" y="71589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36167" y="3583717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39" y="12992"/>
                </a:moveTo>
                <a:lnTo>
                  <a:pt x="8622" y="15915"/>
                </a:lnTo>
                <a:lnTo>
                  <a:pt x="8622" y="24361"/>
                </a:lnTo>
                <a:lnTo>
                  <a:pt x="1739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39" y="31802"/>
                </a:lnTo>
                <a:lnTo>
                  <a:pt x="8622" y="31802"/>
                </a:lnTo>
                <a:lnTo>
                  <a:pt x="8622" y="74602"/>
                </a:lnTo>
                <a:lnTo>
                  <a:pt x="8990" y="75542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602"/>
                </a:lnTo>
                <a:lnTo>
                  <a:pt x="17640" y="31802"/>
                </a:lnTo>
                <a:lnTo>
                  <a:pt x="28534" y="31802"/>
                </a:lnTo>
                <a:lnTo>
                  <a:pt x="30161" y="30340"/>
                </a:lnTo>
                <a:lnTo>
                  <a:pt x="30327" y="27420"/>
                </a:lnTo>
                <a:lnTo>
                  <a:pt x="28534" y="24361"/>
                </a:lnTo>
                <a:lnTo>
                  <a:pt x="17640" y="24361"/>
                </a:lnTo>
                <a:lnTo>
                  <a:pt x="17752" y="15166"/>
                </a:lnTo>
                <a:lnTo>
                  <a:pt x="18260" y="12232"/>
                </a:lnTo>
                <a:lnTo>
                  <a:pt x="20599" y="8524"/>
                </a:lnTo>
                <a:lnTo>
                  <a:pt x="23620" y="7429"/>
                </a:lnTo>
                <a:lnTo>
                  <a:pt x="26795" y="7519"/>
                </a:lnTo>
                <a:lnTo>
                  <a:pt x="30010" y="8420"/>
                </a:lnTo>
                <a:lnTo>
                  <a:pt x="32688" y="8359"/>
                </a:lnTo>
                <a:lnTo>
                  <a:pt x="33045" y="5690"/>
                </a:lnTo>
                <a:lnTo>
                  <a:pt x="32955" y="3926"/>
                </a:lnTo>
                <a:lnTo>
                  <a:pt x="30820" y="1118"/>
                </a:lnTo>
                <a:lnTo>
                  <a:pt x="28051" y="345"/>
                </a:lnTo>
                <a:lnTo>
                  <a:pt x="24358" y="0"/>
                </a:lnTo>
                <a:lnTo>
                  <a:pt x="21676" y="0"/>
                </a:lnTo>
                <a:lnTo>
                  <a:pt x="19364" y="370"/>
                </a:lnTo>
                <a:lnTo>
                  <a:pt x="15415" y="1842"/>
                </a:lnTo>
                <a:lnTo>
                  <a:pt x="12481" y="4546"/>
                </a:lnTo>
                <a:lnTo>
                  <a:pt x="10210" y="8102"/>
                </a:lnTo>
                <a:lnTo>
                  <a:pt x="8939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073327" y="360704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20"/>
                </a:lnTo>
                <a:lnTo>
                  <a:pt x="3934" y="44387"/>
                </a:lnTo>
                <a:lnTo>
                  <a:pt x="5918" y="46673"/>
                </a:lnTo>
                <a:lnTo>
                  <a:pt x="10400" y="50674"/>
                </a:lnTo>
                <a:lnTo>
                  <a:pt x="10017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74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135809" y="3607048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297" y="9359"/>
                </a:moveTo>
                <a:lnTo>
                  <a:pt x="19928" y="8470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90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90"/>
                </a:lnTo>
                <a:lnTo>
                  <a:pt x="20386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7" y="52919"/>
                </a:lnTo>
                <a:lnTo>
                  <a:pt x="6083" y="52919"/>
                </a:lnTo>
                <a:lnTo>
                  <a:pt x="8956" y="51271"/>
                </a:lnTo>
                <a:lnTo>
                  <a:pt x="8956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200976" y="3589477"/>
            <a:ext cx="36892" cy="70520"/>
          </a:xfrm>
          <a:custGeom>
            <a:avLst/>
            <a:gdLst/>
            <a:ahLst/>
            <a:cxnLst/>
            <a:rect l="l" t="t" r="r" b="b"/>
            <a:pathLst>
              <a:path w="36892" h="70520">
                <a:moveTo>
                  <a:pt x="9330" y="7909"/>
                </a:moveTo>
                <a:lnTo>
                  <a:pt x="35049" y="7909"/>
                </a:lnTo>
                <a:lnTo>
                  <a:pt x="36586" y="6703"/>
                </a:lnTo>
                <a:lnTo>
                  <a:pt x="36892" y="3999"/>
                </a:lnTo>
                <a:lnTo>
                  <a:pt x="36852" y="2703"/>
                </a:lnTo>
                <a:lnTo>
                  <a:pt x="35049" y="0"/>
                </a:lnTo>
                <a:lnTo>
                  <a:pt x="3465" y="0"/>
                </a:lnTo>
                <a:lnTo>
                  <a:pt x="1101" y="824"/>
                </a:lnTo>
                <a:lnTo>
                  <a:pt x="0" y="3783"/>
                </a:lnTo>
                <a:lnTo>
                  <a:pt x="0" y="68795"/>
                </a:lnTo>
                <a:lnTo>
                  <a:pt x="975" y="70063"/>
                </a:lnTo>
                <a:lnTo>
                  <a:pt x="3793" y="70520"/>
                </a:lnTo>
                <a:lnTo>
                  <a:pt x="6360" y="70469"/>
                </a:lnTo>
                <a:lnTo>
                  <a:pt x="9330" y="68795"/>
                </a:lnTo>
                <a:lnTo>
                  <a:pt x="9330" y="39546"/>
                </a:lnTo>
                <a:lnTo>
                  <a:pt x="33641" y="39546"/>
                </a:lnTo>
                <a:lnTo>
                  <a:pt x="35304" y="37896"/>
                </a:lnTo>
                <a:lnTo>
                  <a:pt x="35481" y="34884"/>
                </a:lnTo>
                <a:lnTo>
                  <a:pt x="33641" y="31788"/>
                </a:lnTo>
                <a:lnTo>
                  <a:pt x="9330" y="31788"/>
                </a:lnTo>
                <a:lnTo>
                  <a:pt x="9330" y="7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251109" y="3607819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8" y="1662"/>
                </a:lnTo>
                <a:lnTo>
                  <a:pt x="33098" y="35801"/>
                </a:lnTo>
                <a:lnTo>
                  <a:pt x="30595" y="38875"/>
                </a:lnTo>
                <a:lnTo>
                  <a:pt x="28230" y="41212"/>
                </a:lnTo>
                <a:lnTo>
                  <a:pt x="23788" y="44397"/>
                </a:lnTo>
                <a:lnTo>
                  <a:pt x="19317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66" y="40157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0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1" y="49366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306546" y="3607048"/>
            <a:ext cx="44916" cy="53657"/>
          </a:xfrm>
          <a:custGeom>
            <a:avLst/>
            <a:gdLst/>
            <a:ahLst/>
            <a:cxnLst/>
            <a:rect l="l" t="t" r="r" b="b"/>
            <a:pathLst>
              <a:path w="44916" h="53657">
                <a:moveTo>
                  <a:pt x="44509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40"/>
                </a:lnTo>
                <a:lnTo>
                  <a:pt x="30526" y="622"/>
                </a:lnTo>
                <a:lnTo>
                  <a:pt x="27265" y="0"/>
                </a:lnTo>
                <a:lnTo>
                  <a:pt x="27301" y="6995"/>
                </a:lnTo>
                <a:lnTo>
                  <a:pt x="30567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091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58" y="38681"/>
                </a:lnTo>
                <a:lnTo>
                  <a:pt x="2612" y="42011"/>
                </a:lnTo>
                <a:lnTo>
                  <a:pt x="4164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1" y="51979"/>
                </a:lnTo>
                <a:lnTo>
                  <a:pt x="16875" y="53096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5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93"/>
                </a:lnTo>
                <a:lnTo>
                  <a:pt x="22297" y="46393"/>
                </a:lnTo>
                <a:lnTo>
                  <a:pt x="17776" y="45133"/>
                </a:lnTo>
                <a:lnTo>
                  <a:pt x="14083" y="43113"/>
                </a:lnTo>
                <a:lnTo>
                  <a:pt x="11540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48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7">
                <a:moveTo>
                  <a:pt x="9344" y="20091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0" y="6995"/>
                </a:lnTo>
                <a:lnTo>
                  <a:pt x="27301" y="6995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2"/>
                </a:lnTo>
                <a:lnTo>
                  <a:pt x="13715" y="1864"/>
                </a:lnTo>
                <a:lnTo>
                  <a:pt x="10831" y="3121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365676" y="3584120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35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413160" y="3607045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8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5"/>
                </a:lnTo>
                <a:lnTo>
                  <a:pt x="18352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8" y="40896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23" y="52960"/>
                </a:lnTo>
                <a:lnTo>
                  <a:pt x="40106" y="51335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701"/>
                </a:lnTo>
                <a:lnTo>
                  <a:pt x="32255" y="1995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53"/>
                </a:lnTo>
                <a:lnTo>
                  <a:pt x="10147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69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3"/>
                </a:lnTo>
                <a:lnTo>
                  <a:pt x="27799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6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896"/>
                </a:lnTo>
                <a:lnTo>
                  <a:pt x="9168" y="38353"/>
                </a:lnTo>
                <a:lnTo>
                  <a:pt x="10017" y="34430"/>
                </a:lnTo>
                <a:lnTo>
                  <a:pt x="12650" y="31496"/>
                </a:lnTo>
                <a:lnTo>
                  <a:pt x="15339" y="30074"/>
                </a:lnTo>
                <a:lnTo>
                  <a:pt x="18961" y="29235"/>
                </a:lnTo>
                <a:lnTo>
                  <a:pt x="23557" y="29034"/>
                </a:lnTo>
                <a:lnTo>
                  <a:pt x="31203" y="29034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0" y="53658"/>
                </a:lnTo>
                <a:lnTo>
                  <a:pt x="22642" y="53035"/>
                </a:lnTo>
                <a:lnTo>
                  <a:pt x="25260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469816" y="360704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525149" y="3640738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3" y="16483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1"/>
                </a:lnTo>
                <a:lnTo>
                  <a:pt x="39621" y="19226"/>
                </a:lnTo>
                <a:lnTo>
                  <a:pt x="42353" y="19226"/>
                </a:lnTo>
                <a:lnTo>
                  <a:pt x="44919" y="17574"/>
                </a:lnTo>
                <a:lnTo>
                  <a:pt x="44919" y="-54687"/>
                </a:lnTo>
                <a:lnTo>
                  <a:pt x="44679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7"/>
                </a:lnTo>
                <a:lnTo>
                  <a:pt x="35913" y="-26316"/>
                </a:lnTo>
                <a:lnTo>
                  <a:pt x="31254" y="-3057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5"/>
                </a:lnTo>
                <a:lnTo>
                  <a:pt x="2260" y="-20981"/>
                </a:lnTo>
                <a:lnTo>
                  <a:pt x="1346" y="-17604"/>
                </a:lnTo>
                <a:lnTo>
                  <a:pt x="441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5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43" y="9878"/>
                </a:lnTo>
                <a:lnTo>
                  <a:pt x="4521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40"/>
                </a:lnTo>
                <a:lnTo>
                  <a:pt x="9956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58"/>
                </a:lnTo>
                <a:lnTo>
                  <a:pt x="19533" y="-25999"/>
                </a:lnTo>
                <a:lnTo>
                  <a:pt x="24267" y="-25999"/>
                </a:lnTo>
                <a:lnTo>
                  <a:pt x="28893" y="-23623"/>
                </a:lnTo>
                <a:lnTo>
                  <a:pt x="33489" y="-19761"/>
                </a:lnTo>
                <a:lnTo>
                  <a:pt x="35913" y="-16765"/>
                </a:lnTo>
                <a:lnTo>
                  <a:pt x="35913" y="2767"/>
                </a:lnTo>
                <a:lnTo>
                  <a:pt x="33159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67" y="19975"/>
                </a:lnTo>
                <a:lnTo>
                  <a:pt x="23136" y="19975"/>
                </a:lnTo>
                <a:lnTo>
                  <a:pt x="26174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80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632616" y="3589131"/>
            <a:ext cx="91705" cy="70866"/>
          </a:xfrm>
          <a:custGeom>
            <a:avLst/>
            <a:gdLst/>
            <a:ahLst/>
            <a:cxnLst/>
            <a:rect l="l" t="t" r="r" b="b"/>
            <a:pathLst>
              <a:path w="91705" h="70866">
                <a:moveTo>
                  <a:pt x="226" y="3643"/>
                </a:moveTo>
                <a:lnTo>
                  <a:pt x="18780" y="68489"/>
                </a:lnTo>
                <a:lnTo>
                  <a:pt x="19618" y="70012"/>
                </a:lnTo>
                <a:lnTo>
                  <a:pt x="22477" y="70761"/>
                </a:lnTo>
                <a:lnTo>
                  <a:pt x="25462" y="70866"/>
                </a:lnTo>
                <a:lnTo>
                  <a:pt x="29043" y="70685"/>
                </a:lnTo>
                <a:lnTo>
                  <a:pt x="31747" y="68489"/>
                </a:lnTo>
                <a:lnTo>
                  <a:pt x="45312" y="15466"/>
                </a:lnTo>
                <a:lnTo>
                  <a:pt x="60133" y="68489"/>
                </a:lnTo>
                <a:lnTo>
                  <a:pt x="60982" y="70012"/>
                </a:lnTo>
                <a:lnTo>
                  <a:pt x="63790" y="70761"/>
                </a:lnTo>
                <a:lnTo>
                  <a:pt x="66635" y="70866"/>
                </a:lnTo>
                <a:lnTo>
                  <a:pt x="70126" y="70685"/>
                </a:lnTo>
                <a:lnTo>
                  <a:pt x="73097" y="68489"/>
                </a:lnTo>
                <a:lnTo>
                  <a:pt x="91705" y="3693"/>
                </a:lnTo>
                <a:lnTo>
                  <a:pt x="91310" y="406"/>
                </a:lnTo>
                <a:lnTo>
                  <a:pt x="88720" y="0"/>
                </a:lnTo>
                <a:lnTo>
                  <a:pt x="85747" y="35"/>
                </a:lnTo>
                <a:lnTo>
                  <a:pt x="82647" y="2019"/>
                </a:lnTo>
                <a:lnTo>
                  <a:pt x="67179" y="60782"/>
                </a:lnTo>
                <a:lnTo>
                  <a:pt x="50961" y="2080"/>
                </a:lnTo>
                <a:lnTo>
                  <a:pt x="48920" y="190"/>
                </a:lnTo>
                <a:lnTo>
                  <a:pt x="45906" y="0"/>
                </a:lnTo>
                <a:lnTo>
                  <a:pt x="43279" y="111"/>
                </a:lnTo>
                <a:lnTo>
                  <a:pt x="40549" y="2080"/>
                </a:lnTo>
                <a:lnTo>
                  <a:pt x="25562" y="60782"/>
                </a:lnTo>
                <a:lnTo>
                  <a:pt x="9726" y="1965"/>
                </a:lnTo>
                <a:lnTo>
                  <a:pt x="9295" y="734"/>
                </a:lnTo>
                <a:lnTo>
                  <a:pt x="6576" y="35"/>
                </a:lnTo>
                <a:lnTo>
                  <a:pt x="3412" y="0"/>
                </a:lnTo>
                <a:lnTo>
                  <a:pt x="0" y="863"/>
                </a:lnTo>
                <a:lnTo>
                  <a:pt x="226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733833" y="3607045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5"/>
                </a:lnTo>
                <a:lnTo>
                  <a:pt x="18352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29"/>
                </a:lnTo>
                <a:lnTo>
                  <a:pt x="35763" y="4701"/>
                </a:lnTo>
                <a:lnTo>
                  <a:pt x="32260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802" y="9208"/>
                </a:lnTo>
                <a:lnTo>
                  <a:pt x="30215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72"/>
                </a:lnTo>
                <a:lnTo>
                  <a:pt x="11189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4" y="30074"/>
                </a:lnTo>
                <a:lnTo>
                  <a:pt x="18962" y="29235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783981" y="35947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43"/>
                </a:lnTo>
                <a:lnTo>
                  <a:pt x="10770" y="60440"/>
                </a:lnTo>
                <a:lnTo>
                  <a:pt x="13097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824705" y="3607048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22"/>
                </a:lnTo>
                <a:lnTo>
                  <a:pt x="27265" y="0"/>
                </a:lnTo>
                <a:lnTo>
                  <a:pt x="27305" y="6995"/>
                </a:lnTo>
                <a:lnTo>
                  <a:pt x="30570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091"/>
                </a:lnTo>
                <a:lnTo>
                  <a:pt x="10831" y="3121"/>
                </a:lnTo>
                <a:lnTo>
                  <a:pt x="8355" y="4899"/>
                </a:lnTo>
                <a:lnTo>
                  <a:pt x="4268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6" y="42011"/>
                </a:lnTo>
                <a:lnTo>
                  <a:pt x="4164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79"/>
                </a:lnTo>
                <a:lnTo>
                  <a:pt x="39168" y="51102"/>
                </a:lnTo>
                <a:lnTo>
                  <a:pt x="42673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4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9348" y="20091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4" y="6995"/>
                </a:lnTo>
                <a:lnTo>
                  <a:pt x="27305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16" y="1864"/>
                </a:lnTo>
                <a:lnTo>
                  <a:pt x="10831" y="3121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883837" y="3607048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60"/>
                </a:lnTo>
                <a:lnTo>
                  <a:pt x="28447" y="8190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922466" y="3647527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47"/>
                </a:lnTo>
                <a:lnTo>
                  <a:pt x="9575" y="406"/>
                </a:lnTo>
                <a:lnTo>
                  <a:pt x="5908" y="0"/>
                </a:lnTo>
                <a:lnTo>
                  <a:pt x="1271" y="1269"/>
                </a:lnTo>
                <a:lnTo>
                  <a:pt x="0" y="3834"/>
                </a:lnTo>
                <a:lnTo>
                  <a:pt x="0" y="8891"/>
                </a:lnTo>
                <a:lnTo>
                  <a:pt x="2070" y="12228"/>
                </a:lnTo>
                <a:lnTo>
                  <a:pt x="5741" y="12635"/>
                </a:lnTo>
                <a:lnTo>
                  <a:pt x="10389" y="11353"/>
                </a:lnTo>
                <a:lnTo>
                  <a:pt x="11661" y="8801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709111" y="3740979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2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2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28"/>
                </a:lnTo>
                <a:lnTo>
                  <a:pt x="26160" y="6692"/>
                </a:lnTo>
                <a:lnTo>
                  <a:pt x="23470" y="4010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10"/>
                </a:lnTo>
                <a:lnTo>
                  <a:pt x="1346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863666" y="3723458"/>
            <a:ext cx="36892" cy="70524"/>
          </a:xfrm>
          <a:custGeom>
            <a:avLst/>
            <a:gdLst/>
            <a:ahLst/>
            <a:cxnLst/>
            <a:rect l="l" t="t" r="r" b="b"/>
            <a:pathLst>
              <a:path w="36892" h="70524">
                <a:moveTo>
                  <a:pt x="9330" y="7923"/>
                </a:moveTo>
                <a:lnTo>
                  <a:pt x="35049" y="7923"/>
                </a:lnTo>
                <a:lnTo>
                  <a:pt x="36586" y="6718"/>
                </a:lnTo>
                <a:lnTo>
                  <a:pt x="36892" y="4014"/>
                </a:lnTo>
                <a:lnTo>
                  <a:pt x="36852" y="2703"/>
                </a:lnTo>
                <a:lnTo>
                  <a:pt x="35049" y="0"/>
                </a:lnTo>
                <a:lnTo>
                  <a:pt x="3465" y="0"/>
                </a:lnTo>
                <a:lnTo>
                  <a:pt x="1101" y="839"/>
                </a:lnTo>
                <a:lnTo>
                  <a:pt x="0" y="3783"/>
                </a:lnTo>
                <a:lnTo>
                  <a:pt x="0" y="68795"/>
                </a:lnTo>
                <a:lnTo>
                  <a:pt x="975" y="70067"/>
                </a:lnTo>
                <a:lnTo>
                  <a:pt x="3793" y="70524"/>
                </a:lnTo>
                <a:lnTo>
                  <a:pt x="6360" y="70485"/>
                </a:lnTo>
                <a:lnTo>
                  <a:pt x="9330" y="68795"/>
                </a:lnTo>
                <a:lnTo>
                  <a:pt x="9330" y="39546"/>
                </a:lnTo>
                <a:lnTo>
                  <a:pt x="33641" y="39546"/>
                </a:lnTo>
                <a:lnTo>
                  <a:pt x="35304" y="37896"/>
                </a:lnTo>
                <a:lnTo>
                  <a:pt x="35481" y="34888"/>
                </a:lnTo>
                <a:lnTo>
                  <a:pt x="33641" y="31802"/>
                </a:lnTo>
                <a:lnTo>
                  <a:pt x="9330" y="31802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910750" y="374103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90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3"/>
                </a:lnTo>
                <a:lnTo>
                  <a:pt x="18341" y="46669"/>
                </a:lnTo>
                <a:lnTo>
                  <a:pt x="15458" y="46669"/>
                </a:lnTo>
                <a:lnTo>
                  <a:pt x="11584" y="44409"/>
                </a:lnTo>
                <a:lnTo>
                  <a:pt x="9173" y="40906"/>
                </a:lnTo>
                <a:close/>
              </a:path>
              <a:path w="22873" h="53657">
                <a:moveTo>
                  <a:pt x="34559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68"/>
                </a:lnTo>
                <a:lnTo>
                  <a:pt x="11177" y="24243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73" y="40906"/>
                </a:lnTo>
                <a:lnTo>
                  <a:pt x="9173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3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967403" y="3718123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41" y="76413"/>
                </a:moveTo>
                <a:lnTo>
                  <a:pt x="23929" y="76568"/>
                </a:lnTo>
                <a:lnTo>
                  <a:pt x="27291" y="76568"/>
                </a:lnTo>
                <a:lnTo>
                  <a:pt x="30275" y="75932"/>
                </a:lnTo>
                <a:lnTo>
                  <a:pt x="32881" y="74674"/>
                </a:lnTo>
                <a:lnTo>
                  <a:pt x="35485" y="73404"/>
                </a:lnTo>
                <a:lnTo>
                  <a:pt x="37680" y="71575"/>
                </a:lnTo>
                <a:lnTo>
                  <a:pt x="41262" y="66812"/>
                </a:lnTo>
                <a:lnTo>
                  <a:pt x="42619" y="63917"/>
                </a:lnTo>
                <a:lnTo>
                  <a:pt x="43548" y="60526"/>
                </a:lnTo>
                <a:lnTo>
                  <a:pt x="44462" y="57161"/>
                </a:lnTo>
                <a:lnTo>
                  <a:pt x="44931" y="53352"/>
                </a:lnTo>
                <a:lnTo>
                  <a:pt x="44931" y="45580"/>
                </a:lnTo>
                <a:lnTo>
                  <a:pt x="44564" y="42199"/>
                </a:lnTo>
                <a:lnTo>
                  <a:pt x="43840" y="39024"/>
                </a:lnTo>
                <a:lnTo>
                  <a:pt x="43116" y="35838"/>
                </a:lnTo>
                <a:lnTo>
                  <a:pt x="41972" y="33055"/>
                </a:lnTo>
                <a:lnTo>
                  <a:pt x="40398" y="30693"/>
                </a:lnTo>
                <a:lnTo>
                  <a:pt x="36780" y="26438"/>
                </a:lnTo>
                <a:lnTo>
                  <a:pt x="31751" y="23609"/>
                </a:lnTo>
                <a:lnTo>
                  <a:pt x="28727" y="22896"/>
                </a:lnTo>
                <a:lnTo>
                  <a:pt x="25185" y="22896"/>
                </a:lnTo>
                <a:lnTo>
                  <a:pt x="22351" y="23050"/>
                </a:lnTo>
                <a:lnTo>
                  <a:pt x="23482" y="30618"/>
                </a:lnTo>
                <a:lnTo>
                  <a:pt x="27748" y="31165"/>
                </a:lnTo>
                <a:lnTo>
                  <a:pt x="30887" y="33375"/>
                </a:lnTo>
                <a:lnTo>
                  <a:pt x="33083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2"/>
                </a:lnTo>
                <a:lnTo>
                  <a:pt x="35650" y="52423"/>
                </a:lnTo>
                <a:lnTo>
                  <a:pt x="34963" y="56894"/>
                </a:lnTo>
                <a:lnTo>
                  <a:pt x="33781" y="61125"/>
                </a:lnTo>
                <a:lnTo>
                  <a:pt x="31788" y="64706"/>
                </a:lnTo>
                <a:lnTo>
                  <a:pt x="28878" y="67245"/>
                </a:lnTo>
                <a:lnTo>
                  <a:pt x="25350" y="68872"/>
                </a:lnTo>
                <a:lnTo>
                  <a:pt x="20648" y="68872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5"/>
                </a:lnTo>
                <a:lnTo>
                  <a:pt x="18301" y="75805"/>
                </a:lnTo>
                <a:lnTo>
                  <a:pt x="20941" y="76413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0"/>
                </a:lnTo>
                <a:lnTo>
                  <a:pt x="2566" y="75816"/>
                </a:lnTo>
                <a:lnTo>
                  <a:pt x="5294" y="75816"/>
                </a:lnTo>
                <a:lnTo>
                  <a:pt x="7927" y="74192"/>
                </a:lnTo>
                <a:lnTo>
                  <a:pt x="7927" y="68209"/>
                </a:lnTo>
                <a:lnTo>
                  <a:pt x="9334" y="69696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36"/>
                </a:lnTo>
                <a:lnTo>
                  <a:pt x="8952" y="59637"/>
                </a:lnTo>
                <a:lnTo>
                  <a:pt x="8952" y="40168"/>
                </a:lnTo>
                <a:lnTo>
                  <a:pt x="10374" y="38351"/>
                </a:lnTo>
                <a:lnTo>
                  <a:pt x="12966" y="35647"/>
                </a:lnTo>
                <a:lnTo>
                  <a:pt x="16598" y="32727"/>
                </a:lnTo>
                <a:lnTo>
                  <a:pt x="20040" y="31101"/>
                </a:lnTo>
                <a:lnTo>
                  <a:pt x="23482" y="30618"/>
                </a:lnTo>
                <a:lnTo>
                  <a:pt x="22351" y="23050"/>
                </a:lnTo>
                <a:lnTo>
                  <a:pt x="19749" y="23634"/>
                </a:lnTo>
                <a:lnTo>
                  <a:pt x="17146" y="24725"/>
                </a:lnTo>
                <a:lnTo>
                  <a:pt x="14514" y="26172"/>
                </a:lnTo>
                <a:lnTo>
                  <a:pt x="11797" y="28206"/>
                </a:lnTo>
                <a:lnTo>
                  <a:pt x="8952" y="30934"/>
                </a:lnTo>
                <a:lnTo>
                  <a:pt x="8952" y="1699"/>
                </a:lnTo>
                <a:lnTo>
                  <a:pt x="8736" y="925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025827" y="3741030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08" y="9373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4" y="9475"/>
                </a:lnTo>
                <a:lnTo>
                  <a:pt x="28447" y="8194"/>
                </a:lnTo>
                <a:lnTo>
                  <a:pt x="28512" y="3671"/>
                </a:lnTo>
                <a:lnTo>
                  <a:pt x="26136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5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5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063469" y="3721658"/>
            <a:ext cx="11074" cy="72290"/>
          </a:xfrm>
          <a:custGeom>
            <a:avLst/>
            <a:gdLst/>
            <a:ahLst/>
            <a:cxnLst/>
            <a:rect l="l" t="t" r="r" b="b"/>
            <a:pathLst>
              <a:path w="11074" h="72290">
                <a:moveTo>
                  <a:pt x="0" y="5425"/>
                </a:moveTo>
                <a:lnTo>
                  <a:pt x="392" y="8891"/>
                </a:lnTo>
                <a:lnTo>
                  <a:pt x="3390" y="10745"/>
                </a:lnTo>
                <a:lnTo>
                  <a:pt x="7617" y="10745"/>
                </a:lnTo>
                <a:lnTo>
                  <a:pt x="10678" y="8851"/>
                </a:lnTo>
                <a:lnTo>
                  <a:pt x="11074" y="5309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7" y="1907"/>
                </a:lnTo>
                <a:lnTo>
                  <a:pt x="0" y="5425"/>
                </a:lnTo>
                <a:close/>
              </a:path>
              <a:path w="11074" h="72290">
                <a:moveTo>
                  <a:pt x="1408" y="71578"/>
                </a:moveTo>
                <a:lnTo>
                  <a:pt x="3949" y="72290"/>
                </a:lnTo>
                <a:lnTo>
                  <a:pt x="7185" y="72290"/>
                </a:lnTo>
                <a:lnTo>
                  <a:pt x="10044" y="70650"/>
                </a:lnTo>
                <a:lnTo>
                  <a:pt x="10044" y="21808"/>
                </a:lnTo>
                <a:lnTo>
                  <a:pt x="9828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408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086549" y="3741091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3"/>
                </a:lnTo>
                <a:lnTo>
                  <a:pt x="18364" y="7531"/>
                </a:lnTo>
                <a:lnTo>
                  <a:pt x="24765" y="7531"/>
                </a:lnTo>
                <a:lnTo>
                  <a:pt x="28130" y="8435"/>
                </a:lnTo>
                <a:lnTo>
                  <a:pt x="32054" y="10415"/>
                </a:lnTo>
                <a:lnTo>
                  <a:pt x="35459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37"/>
                </a:lnTo>
                <a:lnTo>
                  <a:pt x="34631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71" y="35359"/>
                </a:lnTo>
                <a:lnTo>
                  <a:pt x="1436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20" y="51869"/>
                </a:lnTo>
                <a:lnTo>
                  <a:pt x="15126" y="53025"/>
                </a:lnTo>
                <a:lnTo>
                  <a:pt x="18237" y="53596"/>
                </a:lnTo>
                <a:lnTo>
                  <a:pt x="23442" y="53596"/>
                </a:lnTo>
                <a:lnTo>
                  <a:pt x="26694" y="53111"/>
                </a:lnTo>
                <a:lnTo>
                  <a:pt x="29757" y="52362"/>
                </a:lnTo>
                <a:lnTo>
                  <a:pt x="32461" y="51321"/>
                </a:lnTo>
                <a:lnTo>
                  <a:pt x="35863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6" y="45453"/>
                </a:lnTo>
                <a:lnTo>
                  <a:pt x="15429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133633" y="374103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90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3"/>
                </a:lnTo>
                <a:lnTo>
                  <a:pt x="18352" y="46669"/>
                </a:lnTo>
                <a:lnTo>
                  <a:pt x="15458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5" h="53657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63" y="22910"/>
                </a:lnTo>
                <a:lnTo>
                  <a:pt x="14224" y="23568"/>
                </a:lnTo>
                <a:lnTo>
                  <a:pt x="11189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4" y="30071"/>
                </a:lnTo>
                <a:lnTo>
                  <a:pt x="18962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3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183781" y="372874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45" y="56757"/>
                </a:lnTo>
                <a:lnTo>
                  <a:pt x="27292" y="57787"/>
                </a:lnTo>
                <a:lnTo>
                  <a:pt x="24422" y="58193"/>
                </a:lnTo>
                <a:lnTo>
                  <a:pt x="21841" y="58193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226675" y="3721658"/>
            <a:ext cx="11059" cy="72290"/>
          </a:xfrm>
          <a:custGeom>
            <a:avLst/>
            <a:gdLst/>
            <a:ahLst/>
            <a:cxnLst/>
            <a:rect l="l" t="t" r="r" b="b"/>
            <a:pathLst>
              <a:path w="11059" h="72290">
                <a:moveTo>
                  <a:pt x="0" y="5425"/>
                </a:moveTo>
                <a:lnTo>
                  <a:pt x="381" y="8891"/>
                </a:lnTo>
                <a:lnTo>
                  <a:pt x="3376" y="10745"/>
                </a:lnTo>
                <a:lnTo>
                  <a:pt x="7606" y="10745"/>
                </a:lnTo>
                <a:lnTo>
                  <a:pt x="10666" y="885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907"/>
                </a:lnTo>
                <a:lnTo>
                  <a:pt x="0" y="5425"/>
                </a:lnTo>
                <a:close/>
              </a:path>
              <a:path w="11059" h="72290">
                <a:moveTo>
                  <a:pt x="1271" y="71387"/>
                </a:moveTo>
                <a:lnTo>
                  <a:pt x="3934" y="72290"/>
                </a:lnTo>
                <a:lnTo>
                  <a:pt x="7174" y="72290"/>
                </a:lnTo>
                <a:lnTo>
                  <a:pt x="10032" y="70650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50"/>
                </a:lnTo>
                <a:lnTo>
                  <a:pt x="127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249733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1"/>
                </a:moveTo>
                <a:lnTo>
                  <a:pt x="9585" y="21347"/>
                </a:lnTo>
                <a:lnTo>
                  <a:pt x="10184" y="1899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39"/>
                </a:lnTo>
                <a:lnTo>
                  <a:pt x="35253" y="11465"/>
                </a:lnTo>
                <a:lnTo>
                  <a:pt x="37515" y="15008"/>
                </a:lnTo>
                <a:lnTo>
                  <a:pt x="38822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4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4"/>
                </a:lnTo>
                <a:lnTo>
                  <a:pt x="47343" y="15303"/>
                </a:lnTo>
                <a:lnTo>
                  <a:pt x="46353" y="12052"/>
                </a:lnTo>
                <a:lnTo>
                  <a:pt x="44855" y="9269"/>
                </a:lnTo>
                <a:lnTo>
                  <a:pt x="42861" y="7009"/>
                </a:lnTo>
                <a:lnTo>
                  <a:pt x="38389" y="2984"/>
                </a:lnTo>
                <a:lnTo>
                  <a:pt x="35406" y="1789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83"/>
                </a:lnTo>
                <a:lnTo>
                  <a:pt x="2576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389" y="50684"/>
                </a:lnTo>
                <a:lnTo>
                  <a:pt x="10019" y="34239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1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1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312211" y="3741026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82"/>
                </a:lnTo>
                <a:lnTo>
                  <a:pt x="33314" y="52020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2" y="51282"/>
                </a:lnTo>
                <a:lnTo>
                  <a:pt x="42052" y="18021"/>
                </a:lnTo>
                <a:lnTo>
                  <a:pt x="41746" y="15036"/>
                </a:lnTo>
                <a:lnTo>
                  <a:pt x="40553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7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20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51" y="15966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364818" y="3781505"/>
            <a:ext cx="17639" cy="27875"/>
          </a:xfrm>
          <a:custGeom>
            <a:avLst/>
            <a:gdLst/>
            <a:ahLst/>
            <a:cxnLst/>
            <a:rect l="l" t="t" r="r" b="b"/>
            <a:pathLst>
              <a:path w="17639" h="27875">
                <a:moveTo>
                  <a:pt x="17639" y="4391"/>
                </a:moveTo>
                <a:lnTo>
                  <a:pt x="17639" y="3427"/>
                </a:lnTo>
                <a:lnTo>
                  <a:pt x="16001" y="467"/>
                </a:lnTo>
                <a:lnTo>
                  <a:pt x="13384" y="0"/>
                </a:lnTo>
                <a:lnTo>
                  <a:pt x="10745" y="50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76"/>
                </a:lnTo>
                <a:lnTo>
                  <a:pt x="1421" y="27875"/>
                </a:lnTo>
                <a:lnTo>
                  <a:pt x="4265" y="27812"/>
                </a:lnTo>
                <a:lnTo>
                  <a:pt x="6948" y="26362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3" y="7491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425000" y="3723173"/>
            <a:ext cx="9330" cy="70775"/>
          </a:xfrm>
          <a:custGeom>
            <a:avLst/>
            <a:gdLst/>
            <a:ahLst/>
            <a:cxnLst/>
            <a:rect l="l" t="t" r="r" b="b"/>
            <a:pathLst>
              <a:path w="9330" h="70775">
                <a:moveTo>
                  <a:pt x="9330" y="69074"/>
                </a:moveTo>
                <a:lnTo>
                  <a:pt x="9330" y="1689"/>
                </a:lnTo>
                <a:lnTo>
                  <a:pt x="8977" y="709"/>
                </a:lnTo>
                <a:lnTo>
                  <a:pt x="6320" y="0"/>
                </a:lnTo>
                <a:lnTo>
                  <a:pt x="3120" y="0"/>
                </a:lnTo>
                <a:lnTo>
                  <a:pt x="0" y="1689"/>
                </a:lnTo>
                <a:lnTo>
                  <a:pt x="0" y="69074"/>
                </a:lnTo>
                <a:lnTo>
                  <a:pt x="367" y="70053"/>
                </a:lnTo>
                <a:lnTo>
                  <a:pt x="3059" y="70775"/>
                </a:lnTo>
                <a:lnTo>
                  <a:pt x="6320" y="70775"/>
                </a:lnTo>
                <a:lnTo>
                  <a:pt x="9330" y="69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451912" y="374102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82"/>
                </a:lnTo>
                <a:lnTo>
                  <a:pt x="42048" y="18021"/>
                </a:lnTo>
                <a:lnTo>
                  <a:pt x="41746" y="15036"/>
                </a:lnTo>
                <a:lnTo>
                  <a:pt x="40551" y="10083"/>
                </a:lnTo>
                <a:lnTo>
                  <a:pt x="38204" y="6073"/>
                </a:lnTo>
                <a:lnTo>
                  <a:pt x="35027" y="2768"/>
                </a:lnTo>
                <a:lnTo>
                  <a:pt x="30567" y="561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31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506431" y="3741030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0" y="111"/>
                </a:moveTo>
                <a:lnTo>
                  <a:pt x="16013" y="0"/>
                </a:lnTo>
                <a:lnTo>
                  <a:pt x="13425" y="392"/>
                </a:lnTo>
                <a:lnTo>
                  <a:pt x="8978" y="1993"/>
                </a:lnTo>
                <a:lnTo>
                  <a:pt x="5637" y="4366"/>
                </a:lnTo>
                <a:lnTo>
                  <a:pt x="3035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37" y="18529"/>
                </a:lnTo>
                <a:lnTo>
                  <a:pt x="2945" y="21625"/>
                </a:lnTo>
                <a:lnTo>
                  <a:pt x="6196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08" y="29653"/>
                </a:lnTo>
                <a:lnTo>
                  <a:pt x="17956" y="30797"/>
                </a:lnTo>
                <a:lnTo>
                  <a:pt x="20699" y="31990"/>
                </a:lnTo>
                <a:lnTo>
                  <a:pt x="23950" y="34276"/>
                </a:lnTo>
                <a:lnTo>
                  <a:pt x="25714" y="37310"/>
                </a:lnTo>
                <a:lnTo>
                  <a:pt x="25463" y="41183"/>
                </a:lnTo>
                <a:lnTo>
                  <a:pt x="22896" y="44575"/>
                </a:lnTo>
                <a:lnTo>
                  <a:pt x="19685" y="46012"/>
                </a:lnTo>
                <a:lnTo>
                  <a:pt x="17082" y="46504"/>
                </a:lnTo>
                <a:lnTo>
                  <a:pt x="13535" y="46504"/>
                </a:lnTo>
                <a:lnTo>
                  <a:pt x="10195" y="45770"/>
                </a:lnTo>
                <a:lnTo>
                  <a:pt x="6145" y="44168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5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55"/>
                </a:lnTo>
                <a:lnTo>
                  <a:pt x="29235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83"/>
                </a:lnTo>
                <a:lnTo>
                  <a:pt x="34556" y="35888"/>
                </a:lnTo>
                <a:lnTo>
                  <a:pt x="33501" y="32547"/>
                </a:lnTo>
                <a:lnTo>
                  <a:pt x="31864" y="29743"/>
                </a:lnTo>
                <a:lnTo>
                  <a:pt x="28216" y="26629"/>
                </a:lnTo>
                <a:lnTo>
                  <a:pt x="25206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39" y="21449"/>
                </a:lnTo>
                <a:lnTo>
                  <a:pt x="12510" y="19353"/>
                </a:lnTo>
                <a:lnTo>
                  <a:pt x="10119" y="16584"/>
                </a:lnTo>
                <a:lnTo>
                  <a:pt x="9767" y="13992"/>
                </a:lnTo>
                <a:lnTo>
                  <a:pt x="10325" y="11188"/>
                </a:lnTo>
                <a:lnTo>
                  <a:pt x="12752" y="8290"/>
                </a:lnTo>
                <a:lnTo>
                  <a:pt x="16013" y="7109"/>
                </a:lnTo>
                <a:lnTo>
                  <a:pt x="18870" y="6944"/>
                </a:lnTo>
                <a:lnTo>
                  <a:pt x="22082" y="7134"/>
                </a:lnTo>
                <a:lnTo>
                  <a:pt x="25869" y="8366"/>
                </a:lnTo>
                <a:lnTo>
                  <a:pt x="29235" y="10093"/>
                </a:lnTo>
                <a:lnTo>
                  <a:pt x="32029" y="8305"/>
                </a:lnTo>
                <a:lnTo>
                  <a:pt x="31978" y="5702"/>
                </a:lnTo>
                <a:lnTo>
                  <a:pt x="30402" y="2908"/>
                </a:lnTo>
                <a:lnTo>
                  <a:pt x="27468" y="1457"/>
                </a:lnTo>
                <a:lnTo>
                  <a:pt x="24192" y="543"/>
                </a:lnTo>
                <a:lnTo>
                  <a:pt x="2159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547637" y="37287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6" y="58193"/>
                </a:lnTo>
                <a:lnTo>
                  <a:pt x="21843" y="58193"/>
                </a:lnTo>
                <a:lnTo>
                  <a:pt x="20065" y="57330"/>
                </a:lnTo>
                <a:lnTo>
                  <a:pt x="18070" y="53900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3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6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588295" y="374103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73"/>
                </a:lnTo>
                <a:lnTo>
                  <a:pt x="18352" y="46669"/>
                </a:lnTo>
                <a:lnTo>
                  <a:pt x="15454" y="46669"/>
                </a:lnTo>
                <a:lnTo>
                  <a:pt x="11595" y="44409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88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27"/>
                </a:lnTo>
                <a:lnTo>
                  <a:pt x="12650" y="31496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3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644948" y="3718115"/>
            <a:ext cx="8956" cy="75834"/>
          </a:xfrm>
          <a:custGeom>
            <a:avLst/>
            <a:gdLst/>
            <a:ahLst/>
            <a:cxnLst/>
            <a:rect l="l" t="t" r="r" b="b"/>
            <a:pathLst>
              <a:path w="8956" h="75834">
                <a:moveTo>
                  <a:pt x="8956" y="74193"/>
                </a:moveTo>
                <a:lnTo>
                  <a:pt x="8956" y="1703"/>
                </a:lnTo>
                <a:lnTo>
                  <a:pt x="8740" y="92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34"/>
                </a:lnTo>
                <a:lnTo>
                  <a:pt x="6098" y="75834"/>
                </a:lnTo>
                <a:lnTo>
                  <a:pt x="8956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670350" y="3718115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692433" y="374103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906"/>
                </a:moveTo>
                <a:lnTo>
                  <a:pt x="9956" y="52654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3"/>
                </a:lnTo>
                <a:lnTo>
                  <a:pt x="18352" y="46669"/>
                </a:lnTo>
                <a:lnTo>
                  <a:pt x="15458" y="46669"/>
                </a:lnTo>
                <a:lnTo>
                  <a:pt x="11595" y="44409"/>
                </a:lnTo>
                <a:lnTo>
                  <a:pt x="9173" y="40906"/>
                </a:lnTo>
                <a:close/>
              </a:path>
              <a:path w="22873" h="53657">
                <a:moveTo>
                  <a:pt x="34559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4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7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68"/>
                </a:lnTo>
                <a:lnTo>
                  <a:pt x="11188" y="24243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73" y="40906"/>
                </a:lnTo>
                <a:lnTo>
                  <a:pt x="9173" y="38353"/>
                </a:lnTo>
                <a:lnTo>
                  <a:pt x="10021" y="34427"/>
                </a:lnTo>
                <a:lnTo>
                  <a:pt x="12650" y="31496"/>
                </a:lnTo>
                <a:lnTo>
                  <a:pt x="15342" y="30071"/>
                </a:lnTo>
                <a:lnTo>
                  <a:pt x="18961" y="29246"/>
                </a:lnTo>
                <a:lnTo>
                  <a:pt x="23562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3"/>
                </a:lnTo>
                <a:lnTo>
                  <a:pt x="19864" y="53657"/>
                </a:lnTo>
                <a:lnTo>
                  <a:pt x="22647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742580" y="372874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3"/>
                </a:lnTo>
                <a:lnTo>
                  <a:pt x="21845" y="58193"/>
                </a:lnTo>
                <a:lnTo>
                  <a:pt x="20067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4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69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785474" y="3721658"/>
            <a:ext cx="11062" cy="72290"/>
          </a:xfrm>
          <a:custGeom>
            <a:avLst/>
            <a:gdLst/>
            <a:ahLst/>
            <a:cxnLst/>
            <a:rect l="l" t="t" r="r" b="b"/>
            <a:pathLst>
              <a:path w="11062" h="72290">
                <a:moveTo>
                  <a:pt x="0" y="5425"/>
                </a:moveTo>
                <a:lnTo>
                  <a:pt x="382" y="8891"/>
                </a:lnTo>
                <a:lnTo>
                  <a:pt x="3376" y="10745"/>
                </a:lnTo>
                <a:lnTo>
                  <a:pt x="7607" y="10745"/>
                </a:lnTo>
                <a:lnTo>
                  <a:pt x="10666" y="885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907"/>
                </a:lnTo>
                <a:lnTo>
                  <a:pt x="0" y="5425"/>
                </a:lnTo>
                <a:close/>
              </a:path>
              <a:path w="11062" h="72290">
                <a:moveTo>
                  <a:pt x="1397" y="71578"/>
                </a:moveTo>
                <a:lnTo>
                  <a:pt x="3938" y="72290"/>
                </a:lnTo>
                <a:lnTo>
                  <a:pt x="7175" y="72290"/>
                </a:lnTo>
                <a:lnTo>
                  <a:pt x="10032" y="70650"/>
                </a:lnTo>
                <a:lnTo>
                  <a:pt x="10032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8"/>
                </a:lnTo>
                <a:lnTo>
                  <a:pt x="1080" y="70650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808532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1"/>
                </a:moveTo>
                <a:lnTo>
                  <a:pt x="9587" y="21347"/>
                </a:lnTo>
                <a:lnTo>
                  <a:pt x="10184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91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8"/>
                </a:lnTo>
                <a:lnTo>
                  <a:pt x="38822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4"/>
                </a:lnTo>
                <a:lnTo>
                  <a:pt x="47346" y="15303"/>
                </a:lnTo>
                <a:lnTo>
                  <a:pt x="46353" y="12052"/>
                </a:lnTo>
                <a:lnTo>
                  <a:pt x="44856" y="9269"/>
                </a:lnTo>
                <a:lnTo>
                  <a:pt x="42861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3" y="38353"/>
                </a:lnTo>
                <a:lnTo>
                  <a:pt x="2452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389" y="50684"/>
                </a:lnTo>
                <a:lnTo>
                  <a:pt x="10019" y="34239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871010" y="374102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0" y="6073"/>
                </a:lnTo>
                <a:lnTo>
                  <a:pt x="35029" y="2768"/>
                </a:lnTo>
                <a:lnTo>
                  <a:pt x="30567" y="561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16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951410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79" y="23911"/>
                </a:moveTo>
                <a:lnTo>
                  <a:pt x="9585" y="21347"/>
                </a:lnTo>
                <a:lnTo>
                  <a:pt x="10184" y="1899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0" y="7491"/>
                </a:lnTo>
                <a:lnTo>
                  <a:pt x="27442" y="7491"/>
                </a:lnTo>
                <a:lnTo>
                  <a:pt x="31786" y="9039"/>
                </a:lnTo>
                <a:lnTo>
                  <a:pt x="35253" y="11465"/>
                </a:lnTo>
                <a:lnTo>
                  <a:pt x="37514" y="15008"/>
                </a:lnTo>
                <a:lnTo>
                  <a:pt x="38821" y="19429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4" y="32320"/>
                </a:lnTo>
                <a:lnTo>
                  <a:pt x="38681" y="34668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4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3" y="18564"/>
                </a:lnTo>
                <a:lnTo>
                  <a:pt x="47343" y="15303"/>
                </a:lnTo>
                <a:lnTo>
                  <a:pt x="46352" y="12052"/>
                </a:lnTo>
                <a:lnTo>
                  <a:pt x="44855" y="9269"/>
                </a:lnTo>
                <a:lnTo>
                  <a:pt x="42861" y="7009"/>
                </a:lnTo>
                <a:lnTo>
                  <a:pt x="38389" y="2984"/>
                </a:lnTo>
                <a:lnTo>
                  <a:pt x="35405" y="1789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03" y="673"/>
                </a:lnTo>
                <a:lnTo>
                  <a:pt x="14006" y="2005"/>
                </a:lnTo>
                <a:lnTo>
                  <a:pt x="10892" y="3351"/>
                </a:lnTo>
                <a:lnTo>
                  <a:pt x="8290" y="5231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47" y="41616"/>
                </a:lnTo>
                <a:lnTo>
                  <a:pt x="3923" y="44383"/>
                </a:lnTo>
                <a:lnTo>
                  <a:pt x="5914" y="46669"/>
                </a:lnTo>
                <a:lnTo>
                  <a:pt x="10386" y="50684"/>
                </a:lnTo>
                <a:lnTo>
                  <a:pt x="10017" y="34239"/>
                </a:lnTo>
                <a:lnTo>
                  <a:pt x="9279" y="29372"/>
                </a:lnTo>
                <a:lnTo>
                  <a:pt x="9279" y="23911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7" y="46126"/>
                </a:lnTo>
                <a:lnTo>
                  <a:pt x="17103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7" y="34239"/>
                </a:lnTo>
                <a:lnTo>
                  <a:pt x="10386" y="50684"/>
                </a:lnTo>
                <a:lnTo>
                  <a:pt x="13369" y="51879"/>
                </a:lnTo>
                <a:lnTo>
                  <a:pt x="16353" y="53070"/>
                </a:lnTo>
                <a:lnTo>
                  <a:pt x="19860" y="53657"/>
                </a:lnTo>
                <a:lnTo>
                  <a:pt x="27999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68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5" y="44701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007591" y="3717702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12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12"/>
                </a:lnTo>
                <a:lnTo>
                  <a:pt x="17640" y="31798"/>
                </a:lnTo>
                <a:lnTo>
                  <a:pt x="28536" y="31798"/>
                </a:lnTo>
                <a:lnTo>
                  <a:pt x="30165" y="30340"/>
                </a:lnTo>
                <a:lnTo>
                  <a:pt x="30326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29"/>
                </a:lnTo>
                <a:lnTo>
                  <a:pt x="26798" y="7515"/>
                </a:lnTo>
                <a:lnTo>
                  <a:pt x="30010" y="8420"/>
                </a:lnTo>
                <a:lnTo>
                  <a:pt x="32691" y="8355"/>
                </a:lnTo>
                <a:lnTo>
                  <a:pt x="33044" y="5687"/>
                </a:lnTo>
                <a:lnTo>
                  <a:pt x="32957" y="3923"/>
                </a:lnTo>
                <a:lnTo>
                  <a:pt x="30822" y="1115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9" y="1852"/>
                </a:lnTo>
                <a:lnTo>
                  <a:pt x="12485" y="4556"/>
                </a:lnTo>
                <a:lnTo>
                  <a:pt x="10209" y="8102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074609" y="3723448"/>
            <a:ext cx="43131" cy="70538"/>
          </a:xfrm>
          <a:custGeom>
            <a:avLst/>
            <a:gdLst/>
            <a:ahLst/>
            <a:cxnLst/>
            <a:rect l="l" t="t" r="r" b="b"/>
            <a:pathLst>
              <a:path w="43131" h="70538">
                <a:moveTo>
                  <a:pt x="3685" y="0"/>
                </a:moveTo>
                <a:lnTo>
                  <a:pt x="1130" y="928"/>
                </a:lnTo>
                <a:lnTo>
                  <a:pt x="0" y="4028"/>
                </a:lnTo>
                <a:lnTo>
                  <a:pt x="0" y="68795"/>
                </a:lnTo>
                <a:lnTo>
                  <a:pt x="979" y="70081"/>
                </a:lnTo>
                <a:lnTo>
                  <a:pt x="3761" y="70538"/>
                </a:lnTo>
                <a:lnTo>
                  <a:pt x="6314" y="70497"/>
                </a:lnTo>
                <a:lnTo>
                  <a:pt x="9334" y="68795"/>
                </a:lnTo>
                <a:lnTo>
                  <a:pt x="9334" y="43522"/>
                </a:lnTo>
                <a:lnTo>
                  <a:pt x="21643" y="43522"/>
                </a:lnTo>
                <a:lnTo>
                  <a:pt x="25375" y="42976"/>
                </a:lnTo>
                <a:lnTo>
                  <a:pt x="24767" y="34786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10"/>
                </a:lnTo>
                <a:lnTo>
                  <a:pt x="18719" y="0"/>
                </a:lnTo>
                <a:lnTo>
                  <a:pt x="3685" y="0"/>
                </a:lnTo>
                <a:close/>
              </a:path>
              <a:path w="43131" h="70538">
                <a:moveTo>
                  <a:pt x="34278" y="39268"/>
                </a:moveTo>
                <a:lnTo>
                  <a:pt x="36438" y="37277"/>
                </a:lnTo>
                <a:lnTo>
                  <a:pt x="40233" y="32881"/>
                </a:lnTo>
                <a:lnTo>
                  <a:pt x="41393" y="30063"/>
                </a:lnTo>
                <a:lnTo>
                  <a:pt x="42558" y="27244"/>
                </a:lnTo>
                <a:lnTo>
                  <a:pt x="43131" y="24080"/>
                </a:lnTo>
                <a:lnTo>
                  <a:pt x="43131" y="17919"/>
                </a:lnTo>
                <a:lnTo>
                  <a:pt x="42764" y="15507"/>
                </a:lnTo>
                <a:lnTo>
                  <a:pt x="41277" y="11126"/>
                </a:lnTo>
                <a:lnTo>
                  <a:pt x="38850" y="7545"/>
                </a:lnTo>
                <a:lnTo>
                  <a:pt x="35801" y="4485"/>
                </a:lnTo>
                <a:lnTo>
                  <a:pt x="31852" y="2199"/>
                </a:lnTo>
                <a:lnTo>
                  <a:pt x="28018" y="1003"/>
                </a:lnTo>
                <a:lnTo>
                  <a:pt x="24476" y="320"/>
                </a:lnTo>
                <a:lnTo>
                  <a:pt x="21692" y="64"/>
                </a:lnTo>
                <a:lnTo>
                  <a:pt x="18719" y="0"/>
                </a:lnTo>
                <a:lnTo>
                  <a:pt x="9334" y="7710"/>
                </a:lnTo>
                <a:lnTo>
                  <a:pt x="19547" y="7710"/>
                </a:lnTo>
                <a:lnTo>
                  <a:pt x="22859" y="8092"/>
                </a:lnTo>
                <a:lnTo>
                  <a:pt x="26175" y="8930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4" y="18467"/>
                </a:lnTo>
                <a:lnTo>
                  <a:pt x="33314" y="23421"/>
                </a:lnTo>
                <a:lnTo>
                  <a:pt x="32335" y="27153"/>
                </a:lnTo>
                <a:lnTo>
                  <a:pt x="30722" y="30495"/>
                </a:lnTo>
                <a:lnTo>
                  <a:pt x="28195" y="33058"/>
                </a:lnTo>
                <a:lnTo>
                  <a:pt x="24767" y="34786"/>
                </a:lnTo>
                <a:lnTo>
                  <a:pt x="25375" y="42976"/>
                </a:lnTo>
                <a:lnTo>
                  <a:pt x="28511" y="41885"/>
                </a:lnTo>
                <a:lnTo>
                  <a:pt x="31636" y="40805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130268" y="3721658"/>
            <a:ext cx="11074" cy="72290"/>
          </a:xfrm>
          <a:custGeom>
            <a:avLst/>
            <a:gdLst/>
            <a:ahLst/>
            <a:cxnLst/>
            <a:rect l="l" t="t" r="r" b="b"/>
            <a:pathLst>
              <a:path w="11074" h="72290">
                <a:moveTo>
                  <a:pt x="0" y="5425"/>
                </a:moveTo>
                <a:lnTo>
                  <a:pt x="392" y="8891"/>
                </a:lnTo>
                <a:lnTo>
                  <a:pt x="3392" y="10745"/>
                </a:lnTo>
                <a:lnTo>
                  <a:pt x="7621" y="10745"/>
                </a:lnTo>
                <a:lnTo>
                  <a:pt x="10681" y="8851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907"/>
                </a:lnTo>
                <a:lnTo>
                  <a:pt x="0" y="5425"/>
                </a:lnTo>
                <a:close/>
              </a:path>
              <a:path w="11074" h="72290">
                <a:moveTo>
                  <a:pt x="1281" y="71387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4" y="70650"/>
                </a:lnTo>
                <a:lnTo>
                  <a:pt x="10044" y="21808"/>
                </a:lnTo>
                <a:lnTo>
                  <a:pt x="9828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151332" y="3741138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27" y="36248"/>
                </a:moveTo>
                <a:lnTo>
                  <a:pt x="9499" y="54648"/>
                </a:lnTo>
                <a:lnTo>
                  <a:pt x="11696" y="51563"/>
                </a:lnTo>
                <a:lnTo>
                  <a:pt x="10413" y="39650"/>
                </a:lnTo>
                <a:lnTo>
                  <a:pt x="9827" y="36248"/>
                </a:lnTo>
                <a:close/>
              </a:path>
              <a:path w="46226" h="54648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3" y="66042"/>
                </a:lnTo>
                <a:lnTo>
                  <a:pt x="5054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4"/>
                </a:lnTo>
                <a:lnTo>
                  <a:pt x="32561" y="71006"/>
                </a:lnTo>
                <a:lnTo>
                  <a:pt x="35559" y="70106"/>
                </a:lnTo>
                <a:lnTo>
                  <a:pt x="39966" y="67373"/>
                </a:lnTo>
                <a:lnTo>
                  <a:pt x="43332" y="64047"/>
                </a:lnTo>
                <a:lnTo>
                  <a:pt x="45212" y="59997"/>
                </a:lnTo>
                <a:lnTo>
                  <a:pt x="45694" y="55613"/>
                </a:lnTo>
                <a:lnTo>
                  <a:pt x="45272" y="51602"/>
                </a:lnTo>
                <a:lnTo>
                  <a:pt x="43610" y="48388"/>
                </a:lnTo>
                <a:lnTo>
                  <a:pt x="40967" y="4592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29" y="42382"/>
                </a:lnTo>
                <a:lnTo>
                  <a:pt x="16278" y="41835"/>
                </a:lnTo>
                <a:lnTo>
                  <a:pt x="14324" y="41760"/>
                </a:lnTo>
                <a:lnTo>
                  <a:pt x="10413" y="39650"/>
                </a:lnTo>
                <a:lnTo>
                  <a:pt x="11696" y="51563"/>
                </a:lnTo>
                <a:lnTo>
                  <a:pt x="14540" y="48999"/>
                </a:lnTo>
                <a:lnTo>
                  <a:pt x="27190" y="49428"/>
                </a:lnTo>
                <a:lnTo>
                  <a:pt x="30110" y="49507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1" y="63489"/>
                </a:lnTo>
                <a:lnTo>
                  <a:pt x="29170" y="64706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6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1"/>
                </a:lnTo>
                <a:lnTo>
                  <a:pt x="9499" y="54648"/>
                </a:lnTo>
                <a:lnTo>
                  <a:pt x="9827" y="36248"/>
                </a:lnTo>
                <a:lnTo>
                  <a:pt x="11390" y="32882"/>
                </a:lnTo>
                <a:lnTo>
                  <a:pt x="14399" y="33681"/>
                </a:lnTo>
                <a:lnTo>
                  <a:pt x="17981" y="34737"/>
                </a:lnTo>
                <a:lnTo>
                  <a:pt x="16012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44"/>
                </a:lnTo>
                <a:lnTo>
                  <a:pt x="11656" y="14911"/>
                </a:lnTo>
                <a:lnTo>
                  <a:pt x="14248" y="1220"/>
                </a:lnTo>
                <a:lnTo>
                  <a:pt x="9903" y="3200"/>
                </a:lnTo>
                <a:lnTo>
                  <a:pt x="6577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1" y="22226"/>
                </a:lnTo>
                <a:lnTo>
                  <a:pt x="4556" y="25593"/>
                </a:lnTo>
                <a:lnTo>
                  <a:pt x="6565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6"/>
                </a:lnTo>
                <a:lnTo>
                  <a:pt x="2270" y="42087"/>
                </a:lnTo>
                <a:lnTo>
                  <a:pt x="3973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102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62"/>
                </a:lnTo>
                <a:lnTo>
                  <a:pt x="31315" y="11494"/>
                </a:lnTo>
                <a:lnTo>
                  <a:pt x="32230" y="14086"/>
                </a:lnTo>
                <a:lnTo>
                  <a:pt x="32230" y="17412"/>
                </a:lnTo>
                <a:lnTo>
                  <a:pt x="32029" y="20195"/>
                </a:lnTo>
                <a:lnTo>
                  <a:pt x="30556" y="23939"/>
                </a:lnTo>
                <a:lnTo>
                  <a:pt x="27787" y="26697"/>
                </a:lnTo>
                <a:lnTo>
                  <a:pt x="25181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7" y="33807"/>
                </a:lnTo>
                <a:lnTo>
                  <a:pt x="33882" y="31866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5" y="20195"/>
                </a:lnTo>
                <a:lnTo>
                  <a:pt x="40805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43"/>
                </a:lnTo>
                <a:lnTo>
                  <a:pt x="44383" y="8143"/>
                </a:lnTo>
                <a:lnTo>
                  <a:pt x="45719" y="7289"/>
                </a:lnTo>
                <a:lnTo>
                  <a:pt x="46226" y="4561"/>
                </a:lnTo>
                <a:lnTo>
                  <a:pt x="44383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8" y="90"/>
                </a:lnTo>
                <a:lnTo>
                  <a:pt x="19126" y="0"/>
                </a:lnTo>
                <a:lnTo>
                  <a:pt x="16573" y="406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235888" y="3723454"/>
            <a:ext cx="46824" cy="70538"/>
          </a:xfrm>
          <a:custGeom>
            <a:avLst/>
            <a:gdLst/>
            <a:ahLst/>
            <a:cxnLst/>
            <a:rect l="l" t="t" r="r" b="b"/>
            <a:pathLst>
              <a:path w="46824" h="70538">
                <a:moveTo>
                  <a:pt x="45633" y="64836"/>
                </a:moveTo>
                <a:lnTo>
                  <a:pt x="39344" y="49367"/>
                </a:lnTo>
                <a:lnTo>
                  <a:pt x="38620" y="47599"/>
                </a:lnTo>
                <a:lnTo>
                  <a:pt x="37172" y="44604"/>
                </a:lnTo>
                <a:lnTo>
                  <a:pt x="34876" y="40857"/>
                </a:lnTo>
                <a:lnTo>
                  <a:pt x="32233" y="38063"/>
                </a:lnTo>
                <a:lnTo>
                  <a:pt x="31154" y="35410"/>
                </a:lnTo>
                <a:lnTo>
                  <a:pt x="31943" y="24196"/>
                </a:lnTo>
                <a:lnTo>
                  <a:pt x="29314" y="27965"/>
                </a:lnTo>
                <a:lnTo>
                  <a:pt x="26621" y="29858"/>
                </a:lnTo>
                <a:lnTo>
                  <a:pt x="23040" y="31054"/>
                </a:lnTo>
                <a:lnTo>
                  <a:pt x="18453" y="31370"/>
                </a:lnTo>
                <a:lnTo>
                  <a:pt x="9334" y="31370"/>
                </a:lnTo>
                <a:lnTo>
                  <a:pt x="9334" y="7697"/>
                </a:lnTo>
                <a:lnTo>
                  <a:pt x="18403" y="0"/>
                </a:lnTo>
                <a:lnTo>
                  <a:pt x="3481" y="0"/>
                </a:lnTo>
                <a:lnTo>
                  <a:pt x="1120" y="839"/>
                </a:lnTo>
                <a:lnTo>
                  <a:pt x="0" y="3798"/>
                </a:lnTo>
                <a:lnTo>
                  <a:pt x="0" y="68795"/>
                </a:lnTo>
                <a:lnTo>
                  <a:pt x="979" y="70067"/>
                </a:lnTo>
                <a:lnTo>
                  <a:pt x="3773" y="70538"/>
                </a:lnTo>
                <a:lnTo>
                  <a:pt x="6324" y="70498"/>
                </a:lnTo>
                <a:lnTo>
                  <a:pt x="9334" y="68795"/>
                </a:lnTo>
                <a:lnTo>
                  <a:pt x="9334" y="38901"/>
                </a:lnTo>
                <a:lnTo>
                  <a:pt x="17719" y="38901"/>
                </a:lnTo>
                <a:lnTo>
                  <a:pt x="21056" y="39841"/>
                </a:lnTo>
                <a:lnTo>
                  <a:pt x="23903" y="41379"/>
                </a:lnTo>
                <a:lnTo>
                  <a:pt x="27104" y="45011"/>
                </a:lnTo>
                <a:lnTo>
                  <a:pt x="28742" y="48160"/>
                </a:lnTo>
                <a:lnTo>
                  <a:pt x="30279" y="51765"/>
                </a:lnTo>
                <a:lnTo>
                  <a:pt x="36741" y="68314"/>
                </a:lnTo>
                <a:lnTo>
                  <a:pt x="38102" y="70067"/>
                </a:lnTo>
                <a:lnTo>
                  <a:pt x="40896" y="70538"/>
                </a:lnTo>
                <a:lnTo>
                  <a:pt x="43790" y="70498"/>
                </a:lnTo>
                <a:lnTo>
                  <a:pt x="46824" y="68795"/>
                </a:lnTo>
                <a:lnTo>
                  <a:pt x="46609" y="67579"/>
                </a:lnTo>
                <a:lnTo>
                  <a:pt x="45633" y="64836"/>
                </a:lnTo>
                <a:close/>
              </a:path>
              <a:path w="46824" h="70538">
                <a:moveTo>
                  <a:pt x="25059" y="317"/>
                </a:moveTo>
                <a:lnTo>
                  <a:pt x="21643" y="39"/>
                </a:lnTo>
                <a:lnTo>
                  <a:pt x="18403" y="0"/>
                </a:lnTo>
                <a:lnTo>
                  <a:pt x="9334" y="7697"/>
                </a:lnTo>
                <a:lnTo>
                  <a:pt x="19051" y="7697"/>
                </a:lnTo>
                <a:lnTo>
                  <a:pt x="21678" y="7862"/>
                </a:lnTo>
                <a:lnTo>
                  <a:pt x="24753" y="8409"/>
                </a:lnTo>
                <a:lnTo>
                  <a:pt x="27637" y="9234"/>
                </a:lnTo>
                <a:lnTo>
                  <a:pt x="30938" y="12499"/>
                </a:lnTo>
                <a:lnTo>
                  <a:pt x="32781" y="16725"/>
                </a:lnTo>
                <a:lnTo>
                  <a:pt x="32781" y="21186"/>
                </a:lnTo>
                <a:lnTo>
                  <a:pt x="31943" y="24196"/>
                </a:lnTo>
                <a:lnTo>
                  <a:pt x="31154" y="35410"/>
                </a:lnTo>
                <a:lnTo>
                  <a:pt x="34671" y="33477"/>
                </a:lnTo>
                <a:lnTo>
                  <a:pt x="37771" y="31191"/>
                </a:lnTo>
                <a:lnTo>
                  <a:pt x="40157" y="28320"/>
                </a:lnTo>
                <a:lnTo>
                  <a:pt x="41709" y="24818"/>
                </a:lnTo>
                <a:lnTo>
                  <a:pt x="42659" y="20840"/>
                </a:lnTo>
                <a:lnTo>
                  <a:pt x="42659" y="16066"/>
                </a:lnTo>
                <a:lnTo>
                  <a:pt x="41593" y="11851"/>
                </a:lnTo>
                <a:lnTo>
                  <a:pt x="39829" y="8064"/>
                </a:lnTo>
                <a:lnTo>
                  <a:pt x="37007" y="4942"/>
                </a:lnTo>
                <a:lnTo>
                  <a:pt x="33188" y="2656"/>
                </a:lnTo>
                <a:lnTo>
                  <a:pt x="28703" y="904"/>
                </a:lnTo>
                <a:lnTo>
                  <a:pt x="25999" y="431"/>
                </a:lnTo>
                <a:lnTo>
                  <a:pt x="25059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292574" y="374103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82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3" y="3124"/>
                </a:lnTo>
                <a:lnTo>
                  <a:pt x="8355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8290" y="4920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2"/>
                </a:moveTo>
                <a:lnTo>
                  <a:pt x="10311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3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348291" y="3741091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0" y="30049"/>
                </a:lnTo>
                <a:lnTo>
                  <a:pt x="9320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7" y="9183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5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9"/>
                </a:lnTo>
                <a:lnTo>
                  <a:pt x="22785" y="0"/>
                </a:lnTo>
                <a:lnTo>
                  <a:pt x="1956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71" y="35359"/>
                </a:lnTo>
                <a:lnTo>
                  <a:pt x="1436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20" y="51869"/>
                </a:lnTo>
                <a:lnTo>
                  <a:pt x="15138" y="53025"/>
                </a:lnTo>
                <a:lnTo>
                  <a:pt x="18248" y="53596"/>
                </a:lnTo>
                <a:lnTo>
                  <a:pt x="23458" y="53596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3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6" y="45453"/>
                </a:lnTo>
                <a:lnTo>
                  <a:pt x="15429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395444" y="374103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1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8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96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5" y="20102"/>
                </a:moveTo>
                <a:lnTo>
                  <a:pt x="10314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3"/>
                </a:lnTo>
                <a:lnTo>
                  <a:pt x="13715" y="1868"/>
                </a:lnTo>
                <a:lnTo>
                  <a:pt x="10833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453483" y="3721658"/>
            <a:ext cx="11074" cy="72290"/>
          </a:xfrm>
          <a:custGeom>
            <a:avLst/>
            <a:gdLst/>
            <a:ahLst/>
            <a:cxnLst/>
            <a:rect l="l" t="t" r="r" b="b"/>
            <a:pathLst>
              <a:path w="11074" h="72290">
                <a:moveTo>
                  <a:pt x="0" y="5425"/>
                </a:moveTo>
                <a:lnTo>
                  <a:pt x="392" y="8891"/>
                </a:lnTo>
                <a:lnTo>
                  <a:pt x="3392" y="10745"/>
                </a:lnTo>
                <a:lnTo>
                  <a:pt x="7621" y="10745"/>
                </a:lnTo>
                <a:lnTo>
                  <a:pt x="10681" y="8851"/>
                </a:lnTo>
                <a:lnTo>
                  <a:pt x="11074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907"/>
                </a:lnTo>
                <a:lnTo>
                  <a:pt x="0" y="5425"/>
                </a:lnTo>
                <a:close/>
              </a:path>
              <a:path w="11074" h="72290">
                <a:moveTo>
                  <a:pt x="1408" y="71578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4" y="70650"/>
                </a:lnTo>
                <a:lnTo>
                  <a:pt x="10044" y="21808"/>
                </a:lnTo>
                <a:lnTo>
                  <a:pt x="9828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408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473524" y="3741797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48"/>
                </a:moveTo>
                <a:lnTo>
                  <a:pt x="17142" y="50241"/>
                </a:lnTo>
                <a:lnTo>
                  <a:pt x="17995" y="51422"/>
                </a:lnTo>
                <a:lnTo>
                  <a:pt x="20560" y="52095"/>
                </a:lnTo>
                <a:lnTo>
                  <a:pt x="26708" y="52056"/>
                </a:lnTo>
                <a:lnTo>
                  <a:pt x="29400" y="50241"/>
                </a:lnTo>
                <a:lnTo>
                  <a:pt x="46061" y="3848"/>
                </a:lnTo>
                <a:lnTo>
                  <a:pt x="46493" y="1562"/>
                </a:lnTo>
                <a:lnTo>
                  <a:pt x="45961" y="457"/>
                </a:lnTo>
                <a:lnTo>
                  <a:pt x="43153" y="0"/>
                </a:lnTo>
                <a:lnTo>
                  <a:pt x="39952" y="74"/>
                </a:lnTo>
                <a:lnTo>
                  <a:pt x="37374" y="1738"/>
                </a:lnTo>
                <a:lnTo>
                  <a:pt x="23760" y="41997"/>
                </a:lnTo>
                <a:lnTo>
                  <a:pt x="23378" y="41997"/>
                </a:lnTo>
                <a:lnTo>
                  <a:pt x="9601" y="1738"/>
                </a:lnTo>
                <a:lnTo>
                  <a:pt x="8023" y="241"/>
                </a:lnTo>
                <a:lnTo>
                  <a:pt x="5435" y="0"/>
                </a:lnTo>
                <a:lnTo>
                  <a:pt x="2854" y="10"/>
                </a:lnTo>
                <a:lnTo>
                  <a:pt x="0" y="1281"/>
                </a:lnTo>
                <a:lnTo>
                  <a:pt x="53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526887" y="374103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30" y="622"/>
                </a:lnTo>
                <a:lnTo>
                  <a:pt x="27265" y="0"/>
                </a:lnTo>
                <a:lnTo>
                  <a:pt x="27306" y="7009"/>
                </a:lnTo>
                <a:lnTo>
                  <a:pt x="30581" y="8345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2"/>
                </a:lnTo>
                <a:lnTo>
                  <a:pt x="10831" y="3124"/>
                </a:lnTo>
                <a:lnTo>
                  <a:pt x="8355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79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8" y="20102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9" y="1868"/>
                </a:lnTo>
                <a:lnTo>
                  <a:pt x="10831" y="3124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586025" y="3741030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297" y="9373"/>
                </a:moveTo>
                <a:lnTo>
                  <a:pt x="19925" y="8470"/>
                </a:lnTo>
                <a:lnTo>
                  <a:pt x="22948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35" y="687"/>
                </a:lnTo>
                <a:lnTo>
                  <a:pt x="23025" y="90"/>
                </a:lnTo>
                <a:lnTo>
                  <a:pt x="20382" y="0"/>
                </a:lnTo>
                <a:lnTo>
                  <a:pt x="17272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5"/>
                </a:lnTo>
                <a:lnTo>
                  <a:pt x="316" y="52210"/>
                </a:lnTo>
                <a:lnTo>
                  <a:pt x="2857" y="52923"/>
                </a:lnTo>
                <a:lnTo>
                  <a:pt x="6083" y="52923"/>
                </a:lnTo>
                <a:lnTo>
                  <a:pt x="8952" y="51285"/>
                </a:lnTo>
                <a:lnTo>
                  <a:pt x="8952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297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667629" y="3713896"/>
            <a:ext cx="41569" cy="95011"/>
          </a:xfrm>
          <a:custGeom>
            <a:avLst/>
            <a:gdLst/>
            <a:ahLst/>
            <a:cxnLst/>
            <a:rect l="l" t="t" r="r" b="b"/>
            <a:pathLst>
              <a:path w="41569" h="95011">
                <a:moveTo>
                  <a:pt x="8737" y="92837"/>
                </a:moveTo>
                <a:lnTo>
                  <a:pt x="41569" y="2819"/>
                </a:lnTo>
                <a:lnTo>
                  <a:pt x="41137" y="713"/>
                </a:lnTo>
                <a:lnTo>
                  <a:pt x="38455" y="0"/>
                </a:lnTo>
                <a:lnTo>
                  <a:pt x="35600" y="76"/>
                </a:lnTo>
                <a:lnTo>
                  <a:pt x="32832" y="2174"/>
                </a:lnTo>
                <a:lnTo>
                  <a:pt x="0" y="92189"/>
                </a:lnTo>
                <a:lnTo>
                  <a:pt x="382" y="94273"/>
                </a:lnTo>
                <a:lnTo>
                  <a:pt x="3114" y="95011"/>
                </a:lnTo>
                <a:lnTo>
                  <a:pt x="5943" y="94907"/>
                </a:lnTo>
                <a:lnTo>
                  <a:pt x="8737" y="92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745162" y="3723173"/>
            <a:ext cx="36414" cy="70485"/>
          </a:xfrm>
          <a:custGeom>
            <a:avLst/>
            <a:gdLst/>
            <a:ahLst/>
            <a:cxnLst/>
            <a:rect l="l" t="t" r="r" b="b"/>
            <a:pathLst>
              <a:path w="36414" h="70485">
                <a:moveTo>
                  <a:pt x="36414" y="66419"/>
                </a:moveTo>
                <a:lnTo>
                  <a:pt x="36374" y="65088"/>
                </a:lnTo>
                <a:lnTo>
                  <a:pt x="34521" y="62406"/>
                </a:lnTo>
                <a:lnTo>
                  <a:pt x="9334" y="62406"/>
                </a:lnTo>
                <a:lnTo>
                  <a:pt x="9334" y="1689"/>
                </a:lnTo>
                <a:lnTo>
                  <a:pt x="8982" y="709"/>
                </a:lnTo>
                <a:lnTo>
                  <a:pt x="6325" y="0"/>
                </a:lnTo>
                <a:lnTo>
                  <a:pt x="3063" y="0"/>
                </a:lnTo>
                <a:lnTo>
                  <a:pt x="0" y="1689"/>
                </a:lnTo>
                <a:lnTo>
                  <a:pt x="0" y="66686"/>
                </a:lnTo>
                <a:lnTo>
                  <a:pt x="370" y="69087"/>
                </a:lnTo>
                <a:lnTo>
                  <a:pt x="3481" y="70485"/>
                </a:lnTo>
                <a:lnTo>
                  <a:pt x="34521" y="70485"/>
                </a:lnTo>
                <a:lnTo>
                  <a:pt x="36118" y="69138"/>
                </a:lnTo>
                <a:lnTo>
                  <a:pt x="36414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787808" y="374103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90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3"/>
                </a:lnTo>
                <a:lnTo>
                  <a:pt x="18352" y="46669"/>
                </a:lnTo>
                <a:lnTo>
                  <a:pt x="15458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5" h="53657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39"/>
                </a:lnTo>
                <a:lnTo>
                  <a:pt x="35767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68"/>
                </a:lnTo>
                <a:lnTo>
                  <a:pt x="11188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92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4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3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844198" y="3741814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9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8" y="46824"/>
                </a:lnTo>
                <a:lnTo>
                  <a:pt x="7024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6" y="52134"/>
                </a:lnTo>
                <a:lnTo>
                  <a:pt x="39434" y="52134"/>
                </a:lnTo>
                <a:lnTo>
                  <a:pt x="42101" y="50493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902889" y="374102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82"/>
                </a:lnTo>
                <a:lnTo>
                  <a:pt x="42048" y="18021"/>
                </a:lnTo>
                <a:lnTo>
                  <a:pt x="41742" y="15036"/>
                </a:lnTo>
                <a:lnTo>
                  <a:pt x="40561" y="10083"/>
                </a:lnTo>
                <a:lnTo>
                  <a:pt x="38200" y="6073"/>
                </a:lnTo>
                <a:lnTo>
                  <a:pt x="35025" y="2768"/>
                </a:lnTo>
                <a:lnTo>
                  <a:pt x="30567" y="561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71"/>
                </a:lnTo>
                <a:lnTo>
                  <a:pt x="10833" y="5831"/>
                </a:lnTo>
                <a:lnTo>
                  <a:pt x="8075" y="8902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2"/>
                </a:lnTo>
                <a:lnTo>
                  <a:pt x="187" y="52020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5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957890" y="3741091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24" y="30049"/>
                </a:lnTo>
                <a:lnTo>
                  <a:pt x="9324" y="20613"/>
                </a:lnTo>
                <a:lnTo>
                  <a:pt x="10480" y="15811"/>
                </a:lnTo>
                <a:lnTo>
                  <a:pt x="12776" y="12499"/>
                </a:lnTo>
                <a:lnTo>
                  <a:pt x="15077" y="9183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59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9"/>
                </a:lnTo>
                <a:lnTo>
                  <a:pt x="22785" y="0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6" y="18454"/>
                </a:lnTo>
                <a:lnTo>
                  <a:pt x="0" y="22583"/>
                </a:lnTo>
                <a:lnTo>
                  <a:pt x="0" y="31623"/>
                </a:lnTo>
                <a:lnTo>
                  <a:pt x="471" y="35359"/>
                </a:lnTo>
                <a:lnTo>
                  <a:pt x="1436" y="38595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9"/>
                </a:lnTo>
                <a:lnTo>
                  <a:pt x="9705" y="50713"/>
                </a:lnTo>
                <a:lnTo>
                  <a:pt x="12423" y="51869"/>
                </a:lnTo>
                <a:lnTo>
                  <a:pt x="15138" y="53025"/>
                </a:lnTo>
                <a:lnTo>
                  <a:pt x="18252" y="53596"/>
                </a:lnTo>
                <a:lnTo>
                  <a:pt x="23458" y="53596"/>
                </a:lnTo>
                <a:lnTo>
                  <a:pt x="26697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7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5" y="41936"/>
                </a:lnTo>
                <a:lnTo>
                  <a:pt x="29872" y="44208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6" y="45453"/>
                </a:lnTo>
                <a:lnTo>
                  <a:pt x="15433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008297" y="3718115"/>
            <a:ext cx="42050" cy="75834"/>
          </a:xfrm>
          <a:custGeom>
            <a:avLst/>
            <a:gdLst/>
            <a:ahLst/>
            <a:cxnLst/>
            <a:rect l="l" t="t" r="r" b="b"/>
            <a:pathLst>
              <a:path w="42050" h="75834">
                <a:moveTo>
                  <a:pt x="33098" y="45594"/>
                </a:moveTo>
                <a:lnTo>
                  <a:pt x="33098" y="74193"/>
                </a:lnTo>
                <a:lnTo>
                  <a:pt x="33314" y="74931"/>
                </a:lnTo>
                <a:lnTo>
                  <a:pt x="35956" y="75834"/>
                </a:lnTo>
                <a:lnTo>
                  <a:pt x="39193" y="75834"/>
                </a:lnTo>
                <a:lnTo>
                  <a:pt x="42050" y="74193"/>
                </a:lnTo>
                <a:lnTo>
                  <a:pt x="42050" y="40947"/>
                </a:lnTo>
                <a:lnTo>
                  <a:pt x="41744" y="37947"/>
                </a:lnTo>
                <a:lnTo>
                  <a:pt x="40553" y="32994"/>
                </a:lnTo>
                <a:lnTo>
                  <a:pt x="38202" y="28983"/>
                </a:lnTo>
                <a:lnTo>
                  <a:pt x="35027" y="25679"/>
                </a:lnTo>
                <a:lnTo>
                  <a:pt x="30571" y="23472"/>
                </a:lnTo>
                <a:lnTo>
                  <a:pt x="27838" y="22910"/>
                </a:lnTo>
                <a:lnTo>
                  <a:pt x="21934" y="22910"/>
                </a:lnTo>
                <a:lnTo>
                  <a:pt x="19317" y="23583"/>
                </a:lnTo>
                <a:lnTo>
                  <a:pt x="16714" y="24894"/>
                </a:lnTo>
                <a:lnTo>
                  <a:pt x="14112" y="26215"/>
                </a:lnTo>
                <a:lnTo>
                  <a:pt x="11520" y="28232"/>
                </a:lnTo>
                <a:lnTo>
                  <a:pt x="8956" y="30949"/>
                </a:lnTo>
                <a:lnTo>
                  <a:pt x="8956" y="1703"/>
                </a:lnTo>
                <a:lnTo>
                  <a:pt x="8740" y="92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34"/>
                </a:lnTo>
                <a:lnTo>
                  <a:pt x="6098" y="75834"/>
                </a:lnTo>
                <a:lnTo>
                  <a:pt x="8956" y="74193"/>
                </a:lnTo>
                <a:lnTo>
                  <a:pt x="8956" y="40058"/>
                </a:lnTo>
                <a:lnTo>
                  <a:pt x="11404" y="36983"/>
                </a:lnTo>
                <a:lnTo>
                  <a:pt x="13755" y="34658"/>
                </a:lnTo>
                <a:lnTo>
                  <a:pt x="18251" y="31471"/>
                </a:lnTo>
                <a:lnTo>
                  <a:pt x="22734" y="30673"/>
                </a:lnTo>
                <a:lnTo>
                  <a:pt x="25999" y="31000"/>
                </a:lnTo>
                <a:lnTo>
                  <a:pt x="28641" y="32296"/>
                </a:lnTo>
                <a:lnTo>
                  <a:pt x="31384" y="35702"/>
                </a:lnTo>
                <a:lnTo>
                  <a:pt x="32449" y="38877"/>
                </a:lnTo>
                <a:lnTo>
                  <a:pt x="33098" y="4280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063464" y="374103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4" y="14133"/>
                </a:lnTo>
                <a:lnTo>
                  <a:pt x="42890" y="11329"/>
                </a:lnTo>
                <a:lnTo>
                  <a:pt x="39880" y="6807"/>
                </a:lnTo>
                <a:lnTo>
                  <a:pt x="35916" y="3074"/>
                </a:lnTo>
                <a:lnTo>
                  <a:pt x="33238" y="1842"/>
                </a:lnTo>
                <a:lnTo>
                  <a:pt x="30532" y="622"/>
                </a:lnTo>
                <a:lnTo>
                  <a:pt x="27269" y="0"/>
                </a:lnTo>
                <a:lnTo>
                  <a:pt x="27306" y="7009"/>
                </a:lnTo>
                <a:lnTo>
                  <a:pt x="3057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2"/>
                </a:lnTo>
                <a:lnTo>
                  <a:pt x="10835" y="3124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96"/>
                </a:lnTo>
                <a:lnTo>
                  <a:pt x="2617" y="42011"/>
                </a:lnTo>
                <a:lnTo>
                  <a:pt x="4168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79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0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102"/>
                </a:moveTo>
                <a:lnTo>
                  <a:pt x="10313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15" y="1868"/>
                </a:lnTo>
                <a:lnTo>
                  <a:pt x="10835" y="3124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122597" y="3741030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12" y="9373"/>
                </a:moveTo>
                <a:lnTo>
                  <a:pt x="19928" y="8470"/>
                </a:lnTo>
                <a:lnTo>
                  <a:pt x="22950" y="8676"/>
                </a:lnTo>
                <a:lnTo>
                  <a:pt x="25707" y="9475"/>
                </a:lnTo>
                <a:lnTo>
                  <a:pt x="28450" y="8194"/>
                </a:lnTo>
                <a:lnTo>
                  <a:pt x="28511" y="3671"/>
                </a:lnTo>
                <a:lnTo>
                  <a:pt x="26139" y="687"/>
                </a:lnTo>
                <a:lnTo>
                  <a:pt x="23025" y="90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5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85"/>
                </a:lnTo>
                <a:lnTo>
                  <a:pt x="8956" y="19151"/>
                </a:lnTo>
                <a:lnTo>
                  <a:pt x="11369" y="15483"/>
                </a:lnTo>
                <a:lnTo>
                  <a:pt x="14479" y="11635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161228" y="3781508"/>
            <a:ext cx="11657" cy="12639"/>
          </a:xfrm>
          <a:custGeom>
            <a:avLst/>
            <a:gdLst/>
            <a:ahLst/>
            <a:cxnLst/>
            <a:rect l="l" t="t" r="r" b="b"/>
            <a:pathLst>
              <a:path w="11657" h="12639">
                <a:moveTo>
                  <a:pt x="11657" y="6238"/>
                </a:moveTo>
                <a:lnTo>
                  <a:pt x="11657" y="3747"/>
                </a:lnTo>
                <a:lnTo>
                  <a:pt x="9577" y="420"/>
                </a:lnTo>
                <a:lnTo>
                  <a:pt x="5904" y="0"/>
                </a:lnTo>
                <a:lnTo>
                  <a:pt x="1271" y="1270"/>
                </a:lnTo>
                <a:lnTo>
                  <a:pt x="0" y="3836"/>
                </a:lnTo>
                <a:lnTo>
                  <a:pt x="0" y="8902"/>
                </a:lnTo>
                <a:lnTo>
                  <a:pt x="2070" y="12232"/>
                </a:lnTo>
                <a:lnTo>
                  <a:pt x="5739" y="12639"/>
                </a:lnTo>
                <a:lnTo>
                  <a:pt x="10389" y="11369"/>
                </a:lnTo>
                <a:lnTo>
                  <a:pt x="11657" y="8801"/>
                </a:lnTo>
                <a:lnTo>
                  <a:pt x="11657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709111" y="3874960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27"/>
                </a:moveTo>
                <a:lnTo>
                  <a:pt x="0" y="17524"/>
                </a:lnTo>
                <a:lnTo>
                  <a:pt x="1346" y="20775"/>
                </a:lnTo>
                <a:lnTo>
                  <a:pt x="4038" y="23468"/>
                </a:lnTo>
                <a:lnTo>
                  <a:pt x="6742" y="26162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2"/>
                </a:lnTo>
                <a:lnTo>
                  <a:pt x="23470" y="23468"/>
                </a:lnTo>
                <a:lnTo>
                  <a:pt x="26160" y="20775"/>
                </a:lnTo>
                <a:lnTo>
                  <a:pt x="27506" y="17524"/>
                </a:lnTo>
                <a:lnTo>
                  <a:pt x="27506" y="9932"/>
                </a:lnTo>
                <a:lnTo>
                  <a:pt x="26160" y="6692"/>
                </a:lnTo>
                <a:lnTo>
                  <a:pt x="23470" y="4014"/>
                </a:lnTo>
                <a:lnTo>
                  <a:pt x="20778" y="1332"/>
                </a:lnTo>
                <a:lnTo>
                  <a:pt x="17527" y="0"/>
                </a:lnTo>
                <a:lnTo>
                  <a:pt x="9972" y="0"/>
                </a:lnTo>
                <a:lnTo>
                  <a:pt x="6742" y="1332"/>
                </a:lnTo>
                <a:lnTo>
                  <a:pt x="4038" y="4014"/>
                </a:lnTo>
                <a:lnTo>
                  <a:pt x="1346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863666" y="3857439"/>
            <a:ext cx="36892" cy="70538"/>
          </a:xfrm>
          <a:custGeom>
            <a:avLst/>
            <a:gdLst/>
            <a:ahLst/>
            <a:cxnLst/>
            <a:rect l="l" t="t" r="r" b="b"/>
            <a:pathLst>
              <a:path w="36892" h="70538">
                <a:moveTo>
                  <a:pt x="9330" y="7927"/>
                </a:moveTo>
                <a:lnTo>
                  <a:pt x="35049" y="7927"/>
                </a:lnTo>
                <a:lnTo>
                  <a:pt x="36586" y="6720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01" y="839"/>
                </a:lnTo>
                <a:lnTo>
                  <a:pt x="0" y="3787"/>
                </a:lnTo>
                <a:lnTo>
                  <a:pt x="0" y="68811"/>
                </a:lnTo>
                <a:lnTo>
                  <a:pt x="975" y="70067"/>
                </a:lnTo>
                <a:lnTo>
                  <a:pt x="3793" y="70538"/>
                </a:lnTo>
                <a:lnTo>
                  <a:pt x="6360" y="70485"/>
                </a:lnTo>
                <a:lnTo>
                  <a:pt x="9330" y="68811"/>
                </a:lnTo>
                <a:lnTo>
                  <a:pt x="9330" y="39550"/>
                </a:lnTo>
                <a:lnTo>
                  <a:pt x="33641" y="39550"/>
                </a:lnTo>
                <a:lnTo>
                  <a:pt x="35304" y="37896"/>
                </a:lnTo>
                <a:lnTo>
                  <a:pt x="35481" y="34888"/>
                </a:lnTo>
                <a:lnTo>
                  <a:pt x="33641" y="31802"/>
                </a:lnTo>
                <a:lnTo>
                  <a:pt x="9330" y="31802"/>
                </a:lnTo>
                <a:lnTo>
                  <a:pt x="9330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13799" y="3875796"/>
            <a:ext cx="42097" cy="52872"/>
          </a:xfrm>
          <a:custGeom>
            <a:avLst/>
            <a:gdLst/>
            <a:ahLst/>
            <a:cxnLst/>
            <a:rect l="l" t="t" r="r" b="b"/>
            <a:pathLst>
              <a:path w="42097" h="52872">
                <a:moveTo>
                  <a:pt x="3596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4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7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7" y="42800"/>
                </a:lnTo>
                <a:lnTo>
                  <a:pt x="3848" y="46840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72"/>
                </a:lnTo>
                <a:lnTo>
                  <a:pt x="20256" y="52872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1" y="49352"/>
                </a:lnTo>
                <a:lnTo>
                  <a:pt x="31175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097" y="50497"/>
                </a:lnTo>
                <a:lnTo>
                  <a:pt x="42097" y="1652"/>
                </a:lnTo>
                <a:lnTo>
                  <a:pt x="41856" y="92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969236" y="3875025"/>
            <a:ext cx="44916" cy="53643"/>
          </a:xfrm>
          <a:custGeom>
            <a:avLst/>
            <a:gdLst/>
            <a:ahLst/>
            <a:cxnLst/>
            <a:rect l="l" t="t" r="r" b="b"/>
            <a:pathLst>
              <a:path w="44916" h="53643">
                <a:moveTo>
                  <a:pt x="44509" y="16927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34" y="1828"/>
                </a:lnTo>
                <a:lnTo>
                  <a:pt x="30526" y="608"/>
                </a:lnTo>
                <a:lnTo>
                  <a:pt x="27265" y="0"/>
                </a:lnTo>
                <a:lnTo>
                  <a:pt x="27301" y="6998"/>
                </a:lnTo>
                <a:lnTo>
                  <a:pt x="3057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76" y="9577"/>
                </a:lnTo>
                <a:lnTo>
                  <a:pt x="2702" y="12409"/>
                </a:lnTo>
                <a:lnTo>
                  <a:pt x="1623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2" y="38682"/>
                </a:lnTo>
                <a:lnTo>
                  <a:pt x="2612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1" y="51969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6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5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79"/>
                </a:lnTo>
                <a:lnTo>
                  <a:pt x="22297" y="46379"/>
                </a:lnTo>
                <a:lnTo>
                  <a:pt x="17776" y="45137"/>
                </a:lnTo>
                <a:lnTo>
                  <a:pt x="14083" y="43103"/>
                </a:lnTo>
                <a:lnTo>
                  <a:pt x="11540" y="39992"/>
                </a:lnTo>
                <a:lnTo>
                  <a:pt x="10093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6" y="24725"/>
                </a:lnTo>
                <a:lnTo>
                  <a:pt x="44916" y="19926"/>
                </a:lnTo>
                <a:lnTo>
                  <a:pt x="44509" y="16927"/>
                </a:lnTo>
                <a:close/>
              </a:path>
              <a:path w="44916" h="53643">
                <a:moveTo>
                  <a:pt x="9344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05"/>
                </a:lnTo>
                <a:lnTo>
                  <a:pt x="22970" y="6998"/>
                </a:lnTo>
                <a:lnTo>
                  <a:pt x="27301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028366" y="3852100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3"/>
                </a:lnTo>
                <a:lnTo>
                  <a:pt x="186" y="74927"/>
                </a:lnTo>
                <a:lnTo>
                  <a:pt x="2853" y="75841"/>
                </a:lnTo>
                <a:lnTo>
                  <a:pt x="6094" y="75841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080199" y="3857439"/>
            <a:ext cx="36892" cy="70538"/>
          </a:xfrm>
          <a:custGeom>
            <a:avLst/>
            <a:gdLst/>
            <a:ahLst/>
            <a:cxnLst/>
            <a:rect l="l" t="t" r="r" b="b"/>
            <a:pathLst>
              <a:path w="36892" h="70538">
                <a:moveTo>
                  <a:pt x="9334" y="7927"/>
                </a:moveTo>
                <a:lnTo>
                  <a:pt x="35053" y="7927"/>
                </a:lnTo>
                <a:lnTo>
                  <a:pt x="36589" y="6720"/>
                </a:lnTo>
                <a:lnTo>
                  <a:pt x="36892" y="4014"/>
                </a:lnTo>
                <a:lnTo>
                  <a:pt x="36856" y="2717"/>
                </a:lnTo>
                <a:lnTo>
                  <a:pt x="35053" y="0"/>
                </a:lnTo>
                <a:lnTo>
                  <a:pt x="3467" y="0"/>
                </a:lnTo>
                <a:lnTo>
                  <a:pt x="1104" y="839"/>
                </a:lnTo>
                <a:lnTo>
                  <a:pt x="0" y="3787"/>
                </a:lnTo>
                <a:lnTo>
                  <a:pt x="0" y="68811"/>
                </a:lnTo>
                <a:lnTo>
                  <a:pt x="979" y="70067"/>
                </a:lnTo>
                <a:lnTo>
                  <a:pt x="3797" y="70538"/>
                </a:lnTo>
                <a:lnTo>
                  <a:pt x="6363" y="70485"/>
                </a:lnTo>
                <a:lnTo>
                  <a:pt x="9334" y="68811"/>
                </a:lnTo>
                <a:lnTo>
                  <a:pt x="9334" y="39550"/>
                </a:lnTo>
                <a:lnTo>
                  <a:pt x="33642" y="39550"/>
                </a:lnTo>
                <a:lnTo>
                  <a:pt x="35304" y="37896"/>
                </a:lnTo>
                <a:lnTo>
                  <a:pt x="35485" y="34888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127283" y="3875025"/>
            <a:ext cx="22873" cy="53643"/>
          </a:xfrm>
          <a:custGeom>
            <a:avLst/>
            <a:gdLst/>
            <a:ahLst/>
            <a:cxnLst/>
            <a:rect l="l" t="t" r="r" b="b"/>
            <a:pathLst>
              <a:path w="22873" h="53643">
                <a:moveTo>
                  <a:pt x="9169" y="40892"/>
                </a:moveTo>
                <a:lnTo>
                  <a:pt x="9958" y="52640"/>
                </a:lnTo>
                <a:lnTo>
                  <a:pt x="14363" y="53643"/>
                </a:lnTo>
                <a:lnTo>
                  <a:pt x="19865" y="53643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399"/>
                </a:lnTo>
                <a:lnTo>
                  <a:pt x="9169" y="40892"/>
                </a:lnTo>
                <a:close/>
              </a:path>
              <a:path w="22873" h="53643">
                <a:moveTo>
                  <a:pt x="34556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6" y="12687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2"/>
                </a:lnTo>
                <a:lnTo>
                  <a:pt x="13413" y="849"/>
                </a:lnTo>
                <a:lnTo>
                  <a:pt x="10148" y="1800"/>
                </a:lnTo>
                <a:lnTo>
                  <a:pt x="7228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6"/>
                </a:lnTo>
                <a:lnTo>
                  <a:pt x="30214" y="12330"/>
                </a:lnTo>
                <a:lnTo>
                  <a:pt x="31003" y="1521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896"/>
                </a:lnTo>
                <a:lnTo>
                  <a:pt x="14224" y="23558"/>
                </a:lnTo>
                <a:lnTo>
                  <a:pt x="11188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4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40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17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8" y="43661"/>
                </a:lnTo>
                <a:lnTo>
                  <a:pt x="22873" y="46062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79"/>
                </a:lnTo>
                <a:lnTo>
                  <a:pt x="32400" y="46429"/>
                </a:lnTo>
                <a:lnTo>
                  <a:pt x="32400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183946" y="3875025"/>
            <a:ext cx="28508" cy="52920"/>
          </a:xfrm>
          <a:custGeom>
            <a:avLst/>
            <a:gdLst/>
            <a:ahLst/>
            <a:cxnLst/>
            <a:rect l="l" t="t" r="r" b="b"/>
            <a:pathLst>
              <a:path w="28508" h="52920">
                <a:moveTo>
                  <a:pt x="17294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4" y="9461"/>
                </a:lnTo>
                <a:lnTo>
                  <a:pt x="28447" y="8180"/>
                </a:lnTo>
                <a:lnTo>
                  <a:pt x="28508" y="3657"/>
                </a:lnTo>
                <a:lnTo>
                  <a:pt x="26136" y="673"/>
                </a:lnTo>
                <a:lnTo>
                  <a:pt x="23022" y="76"/>
                </a:lnTo>
                <a:lnTo>
                  <a:pt x="20383" y="0"/>
                </a:lnTo>
                <a:lnTo>
                  <a:pt x="17269" y="662"/>
                </a:lnTo>
                <a:lnTo>
                  <a:pt x="14133" y="2566"/>
                </a:lnTo>
                <a:lnTo>
                  <a:pt x="10678" y="5994"/>
                </a:lnTo>
                <a:lnTo>
                  <a:pt x="8075" y="9551"/>
                </a:lnTo>
                <a:lnTo>
                  <a:pt x="8075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26"/>
                </a:lnTo>
                <a:lnTo>
                  <a:pt x="0" y="51271"/>
                </a:lnTo>
                <a:lnTo>
                  <a:pt x="187" y="51995"/>
                </a:lnTo>
                <a:lnTo>
                  <a:pt x="2854" y="52920"/>
                </a:lnTo>
                <a:lnTo>
                  <a:pt x="6080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6" y="11621"/>
                </a:lnTo>
                <a:lnTo>
                  <a:pt x="1729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222672" y="3875022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5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42" y="51271"/>
                </a:lnTo>
                <a:lnTo>
                  <a:pt x="72442" y="17654"/>
                </a:lnTo>
                <a:lnTo>
                  <a:pt x="72161" y="15025"/>
                </a:lnTo>
                <a:lnTo>
                  <a:pt x="71045" y="10082"/>
                </a:lnTo>
                <a:lnTo>
                  <a:pt x="68784" y="6069"/>
                </a:lnTo>
                <a:lnTo>
                  <a:pt x="65735" y="2757"/>
                </a:lnTo>
                <a:lnTo>
                  <a:pt x="61455" y="546"/>
                </a:lnTo>
                <a:lnTo>
                  <a:pt x="58812" y="0"/>
                </a:lnTo>
                <a:lnTo>
                  <a:pt x="55676" y="0"/>
                </a:lnTo>
                <a:lnTo>
                  <a:pt x="53074" y="165"/>
                </a:lnTo>
                <a:lnTo>
                  <a:pt x="50507" y="852"/>
                </a:lnTo>
                <a:lnTo>
                  <a:pt x="47839" y="2159"/>
                </a:lnTo>
                <a:lnTo>
                  <a:pt x="45060" y="3912"/>
                </a:lnTo>
                <a:lnTo>
                  <a:pt x="42137" y="6375"/>
                </a:lnTo>
                <a:lnTo>
                  <a:pt x="38962" y="9650"/>
                </a:lnTo>
                <a:lnTo>
                  <a:pt x="36791" y="5716"/>
                </a:lnTo>
                <a:lnTo>
                  <a:pt x="33642" y="2680"/>
                </a:lnTo>
                <a:lnTo>
                  <a:pt x="30999" y="1169"/>
                </a:lnTo>
                <a:lnTo>
                  <a:pt x="27773" y="215"/>
                </a:lnTo>
                <a:lnTo>
                  <a:pt x="23925" y="0"/>
                </a:lnTo>
                <a:lnTo>
                  <a:pt x="21286" y="0"/>
                </a:lnTo>
                <a:lnTo>
                  <a:pt x="18684" y="712"/>
                </a:lnTo>
                <a:lnTo>
                  <a:pt x="16092" y="2133"/>
                </a:lnTo>
                <a:lnTo>
                  <a:pt x="13500" y="3567"/>
                </a:lnTo>
                <a:lnTo>
                  <a:pt x="10831" y="5816"/>
                </a:lnTo>
                <a:lnTo>
                  <a:pt x="8088" y="8891"/>
                </a:lnTo>
                <a:lnTo>
                  <a:pt x="8088" y="2145"/>
                </a:lnTo>
                <a:lnTo>
                  <a:pt x="5525" y="773"/>
                </a:lnTo>
                <a:lnTo>
                  <a:pt x="2576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8" y="14057"/>
                </a:lnTo>
                <a:lnTo>
                  <a:pt x="15800" y="10147"/>
                </a:lnTo>
                <a:lnTo>
                  <a:pt x="19965" y="7747"/>
                </a:lnTo>
                <a:lnTo>
                  <a:pt x="23698" y="7747"/>
                </a:lnTo>
                <a:lnTo>
                  <a:pt x="26351" y="8726"/>
                </a:lnTo>
                <a:lnTo>
                  <a:pt x="29361" y="11544"/>
                </a:lnTo>
                <a:lnTo>
                  <a:pt x="30746" y="14248"/>
                </a:lnTo>
                <a:lnTo>
                  <a:pt x="31546" y="17654"/>
                </a:lnTo>
                <a:lnTo>
                  <a:pt x="31751" y="21588"/>
                </a:lnTo>
                <a:lnTo>
                  <a:pt x="31751" y="51271"/>
                </a:lnTo>
                <a:lnTo>
                  <a:pt x="32068" y="52195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2" y="10147"/>
                </a:lnTo>
                <a:lnTo>
                  <a:pt x="51713" y="7747"/>
                </a:lnTo>
                <a:lnTo>
                  <a:pt x="55435" y="7747"/>
                </a:lnTo>
                <a:lnTo>
                  <a:pt x="58113" y="8726"/>
                </a:lnTo>
                <a:lnTo>
                  <a:pt x="61149" y="11544"/>
                </a:lnTo>
                <a:lnTo>
                  <a:pt x="62520" y="14248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338646" y="3857439"/>
            <a:ext cx="36892" cy="70538"/>
          </a:xfrm>
          <a:custGeom>
            <a:avLst/>
            <a:gdLst/>
            <a:ahLst/>
            <a:cxnLst/>
            <a:rect l="l" t="t" r="r" b="b"/>
            <a:pathLst>
              <a:path w="36892" h="70538">
                <a:moveTo>
                  <a:pt x="9334" y="7927"/>
                </a:moveTo>
                <a:lnTo>
                  <a:pt x="35049" y="7927"/>
                </a:lnTo>
                <a:lnTo>
                  <a:pt x="36586" y="6720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7" y="0"/>
                </a:lnTo>
                <a:lnTo>
                  <a:pt x="1104" y="839"/>
                </a:lnTo>
                <a:lnTo>
                  <a:pt x="0" y="3787"/>
                </a:lnTo>
                <a:lnTo>
                  <a:pt x="0" y="68811"/>
                </a:lnTo>
                <a:lnTo>
                  <a:pt x="975" y="70067"/>
                </a:lnTo>
                <a:lnTo>
                  <a:pt x="3797" y="70538"/>
                </a:lnTo>
                <a:lnTo>
                  <a:pt x="6361" y="70485"/>
                </a:lnTo>
                <a:lnTo>
                  <a:pt x="9334" y="68811"/>
                </a:lnTo>
                <a:lnTo>
                  <a:pt x="9334" y="39550"/>
                </a:lnTo>
                <a:lnTo>
                  <a:pt x="33642" y="39550"/>
                </a:lnTo>
                <a:lnTo>
                  <a:pt x="35304" y="37896"/>
                </a:lnTo>
                <a:lnTo>
                  <a:pt x="35481" y="34888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385730" y="3875025"/>
            <a:ext cx="22875" cy="53643"/>
          </a:xfrm>
          <a:custGeom>
            <a:avLst/>
            <a:gdLst/>
            <a:ahLst/>
            <a:cxnLst/>
            <a:rect l="l" t="t" r="r" b="b"/>
            <a:pathLst>
              <a:path w="22875" h="53643">
                <a:moveTo>
                  <a:pt x="9169" y="40892"/>
                </a:moveTo>
                <a:lnTo>
                  <a:pt x="9958" y="52640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69" y="40892"/>
                </a:lnTo>
                <a:close/>
              </a:path>
              <a:path w="22875" h="53643">
                <a:moveTo>
                  <a:pt x="34556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2" y="12687"/>
                </a:lnTo>
                <a:lnTo>
                  <a:pt x="38379" y="8125"/>
                </a:lnTo>
                <a:lnTo>
                  <a:pt x="35763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2"/>
                </a:lnTo>
                <a:lnTo>
                  <a:pt x="13409" y="849"/>
                </a:lnTo>
                <a:lnTo>
                  <a:pt x="10148" y="1800"/>
                </a:lnTo>
                <a:lnTo>
                  <a:pt x="7225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3" y="8050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30"/>
                </a:lnTo>
                <a:lnTo>
                  <a:pt x="30999" y="1521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8" y="22896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40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17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2"/>
                </a:lnTo>
                <a:lnTo>
                  <a:pt x="23544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61"/>
                </a:lnTo>
                <a:lnTo>
                  <a:pt x="22875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79"/>
                </a:lnTo>
                <a:lnTo>
                  <a:pt x="32396" y="46429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438975" y="3875076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5" y="32814"/>
                </a:moveTo>
                <a:lnTo>
                  <a:pt x="9319" y="30059"/>
                </a:lnTo>
                <a:lnTo>
                  <a:pt x="9319" y="20609"/>
                </a:lnTo>
                <a:lnTo>
                  <a:pt x="10474" y="15811"/>
                </a:lnTo>
                <a:lnTo>
                  <a:pt x="12776" y="12495"/>
                </a:lnTo>
                <a:lnTo>
                  <a:pt x="15072" y="9179"/>
                </a:lnTo>
                <a:lnTo>
                  <a:pt x="18362" y="7531"/>
                </a:lnTo>
                <a:lnTo>
                  <a:pt x="24763" y="7531"/>
                </a:lnTo>
                <a:lnTo>
                  <a:pt x="28130" y="8431"/>
                </a:lnTo>
                <a:lnTo>
                  <a:pt x="32053" y="10411"/>
                </a:lnTo>
                <a:lnTo>
                  <a:pt x="35455" y="12992"/>
                </a:lnTo>
                <a:lnTo>
                  <a:pt x="38303" y="10894"/>
                </a:lnTo>
                <a:lnTo>
                  <a:pt x="38277" y="8290"/>
                </a:lnTo>
                <a:lnTo>
                  <a:pt x="37464" y="5547"/>
                </a:lnTo>
                <a:lnTo>
                  <a:pt x="34631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4" y="137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3" y="2664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6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3" y="53035"/>
                </a:lnTo>
                <a:lnTo>
                  <a:pt x="18237" y="53592"/>
                </a:lnTo>
                <a:lnTo>
                  <a:pt x="23442" y="53592"/>
                </a:lnTo>
                <a:lnTo>
                  <a:pt x="26692" y="53111"/>
                </a:lnTo>
                <a:lnTo>
                  <a:pt x="29753" y="52362"/>
                </a:lnTo>
                <a:lnTo>
                  <a:pt x="32461" y="51318"/>
                </a:lnTo>
                <a:lnTo>
                  <a:pt x="35862" y="49377"/>
                </a:lnTo>
                <a:lnTo>
                  <a:pt x="38277" y="46518"/>
                </a:lnTo>
                <a:lnTo>
                  <a:pt x="38519" y="43775"/>
                </a:lnTo>
                <a:lnTo>
                  <a:pt x="38493" y="42440"/>
                </a:lnTo>
                <a:lnTo>
                  <a:pt x="36611" y="39660"/>
                </a:lnTo>
                <a:lnTo>
                  <a:pt x="33501" y="41932"/>
                </a:lnTo>
                <a:lnTo>
                  <a:pt x="29869" y="44218"/>
                </a:lnTo>
                <a:lnTo>
                  <a:pt x="26758" y="45514"/>
                </a:lnTo>
                <a:lnTo>
                  <a:pt x="22895" y="45845"/>
                </a:lnTo>
                <a:lnTo>
                  <a:pt x="18794" y="45453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1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488284" y="385565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77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1"/>
                </a:lnTo>
                <a:lnTo>
                  <a:pt x="11073" y="5295"/>
                </a:lnTo>
                <a:lnTo>
                  <a:pt x="10692" y="184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3" y="70639"/>
                </a:lnTo>
                <a:lnTo>
                  <a:pt x="10043" y="21794"/>
                </a:lnTo>
                <a:lnTo>
                  <a:pt x="9827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514776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539083" y="385565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2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295"/>
                </a:lnTo>
                <a:lnTo>
                  <a:pt x="10692" y="1842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79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559067" y="3862727"/>
            <a:ext cx="31898" cy="65848"/>
          </a:xfrm>
          <a:custGeom>
            <a:avLst/>
            <a:gdLst/>
            <a:ahLst/>
            <a:cxnLst/>
            <a:rect l="l" t="t" r="r" b="b"/>
            <a:pathLst>
              <a:path w="31898" h="65848">
                <a:moveTo>
                  <a:pt x="31898" y="59979"/>
                </a:moveTo>
                <a:lnTo>
                  <a:pt x="31898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6" y="58190"/>
                </a:lnTo>
                <a:lnTo>
                  <a:pt x="21840" y="58190"/>
                </a:lnTo>
                <a:lnTo>
                  <a:pt x="19071" y="55613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4"/>
                </a:lnTo>
                <a:lnTo>
                  <a:pt x="31898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699"/>
                </a:lnTo>
                <a:lnTo>
                  <a:pt x="17358" y="100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4"/>
                </a:lnTo>
                <a:lnTo>
                  <a:pt x="16379" y="64843"/>
                </a:lnTo>
                <a:lnTo>
                  <a:pt x="20368" y="65848"/>
                </a:lnTo>
                <a:lnTo>
                  <a:pt x="25386" y="65671"/>
                </a:lnTo>
                <a:lnTo>
                  <a:pt x="28497" y="65110"/>
                </a:lnTo>
                <a:lnTo>
                  <a:pt x="31546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601960" y="385565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78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295"/>
                </a:lnTo>
                <a:lnTo>
                  <a:pt x="10678" y="184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4" y="70639"/>
                </a:lnTo>
                <a:lnTo>
                  <a:pt x="10034" y="21794"/>
                </a:lnTo>
                <a:lnTo>
                  <a:pt x="9817" y="21107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794"/>
                </a:lnTo>
                <a:lnTo>
                  <a:pt x="1076" y="70639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625191" y="3875025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0" y="16927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8" y="6808"/>
                </a:lnTo>
                <a:lnTo>
                  <a:pt x="35914" y="3060"/>
                </a:lnTo>
                <a:lnTo>
                  <a:pt x="33220" y="1828"/>
                </a:lnTo>
                <a:lnTo>
                  <a:pt x="30528" y="608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2"/>
                </a:lnTo>
                <a:lnTo>
                  <a:pt x="9270" y="22072"/>
                </a:lnTo>
                <a:lnTo>
                  <a:pt x="9345" y="20092"/>
                </a:lnTo>
                <a:lnTo>
                  <a:pt x="10833" y="3110"/>
                </a:lnTo>
                <a:lnTo>
                  <a:pt x="8356" y="4889"/>
                </a:lnTo>
                <a:lnTo>
                  <a:pt x="4265" y="9577"/>
                </a:lnTo>
                <a:lnTo>
                  <a:pt x="2703" y="12409"/>
                </a:lnTo>
                <a:lnTo>
                  <a:pt x="1624" y="15746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9" y="35355"/>
                </a:lnTo>
                <a:lnTo>
                  <a:pt x="1563" y="38682"/>
                </a:lnTo>
                <a:lnTo>
                  <a:pt x="2613" y="41997"/>
                </a:lnTo>
                <a:lnTo>
                  <a:pt x="4165" y="44766"/>
                </a:lnTo>
                <a:lnTo>
                  <a:pt x="8291" y="49187"/>
                </a:lnTo>
                <a:lnTo>
                  <a:pt x="10833" y="50850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43"/>
                </a:lnTo>
                <a:lnTo>
                  <a:pt x="24408" y="53643"/>
                </a:lnTo>
                <a:lnTo>
                  <a:pt x="28905" y="53478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2" y="45515"/>
                </a:lnTo>
                <a:lnTo>
                  <a:pt x="42062" y="42886"/>
                </a:lnTo>
                <a:lnTo>
                  <a:pt x="39446" y="43268"/>
                </a:lnTo>
                <a:lnTo>
                  <a:pt x="36181" y="44540"/>
                </a:lnTo>
                <a:lnTo>
                  <a:pt x="33271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3" y="43103"/>
                </a:lnTo>
                <a:lnTo>
                  <a:pt x="11541" y="39992"/>
                </a:lnTo>
                <a:lnTo>
                  <a:pt x="10095" y="35967"/>
                </a:lnTo>
                <a:lnTo>
                  <a:pt x="9270" y="31342"/>
                </a:lnTo>
                <a:lnTo>
                  <a:pt x="9270" y="28652"/>
                </a:lnTo>
                <a:lnTo>
                  <a:pt x="41426" y="28652"/>
                </a:lnTo>
                <a:lnTo>
                  <a:pt x="43851" y="27738"/>
                </a:lnTo>
                <a:lnTo>
                  <a:pt x="44917" y="24725"/>
                </a:lnTo>
                <a:lnTo>
                  <a:pt x="44917" y="19926"/>
                </a:lnTo>
                <a:lnTo>
                  <a:pt x="44510" y="16927"/>
                </a:lnTo>
                <a:close/>
              </a:path>
              <a:path w="44917" h="53643">
                <a:moveTo>
                  <a:pt x="9345" y="20092"/>
                </a:moveTo>
                <a:lnTo>
                  <a:pt x="10311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7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6" y="1854"/>
                </a:lnTo>
                <a:lnTo>
                  <a:pt x="10833" y="3110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680420" y="3875025"/>
            <a:ext cx="34555" cy="53643"/>
          </a:xfrm>
          <a:custGeom>
            <a:avLst/>
            <a:gdLst/>
            <a:ahLst/>
            <a:cxnLst/>
            <a:rect l="l" t="t" r="r" b="b"/>
            <a:pathLst>
              <a:path w="34555" h="53643">
                <a:moveTo>
                  <a:pt x="21588" y="101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49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36" y="18515"/>
                </a:lnTo>
                <a:lnTo>
                  <a:pt x="2943" y="21629"/>
                </a:lnTo>
                <a:lnTo>
                  <a:pt x="6195" y="25196"/>
                </a:lnTo>
                <a:lnTo>
                  <a:pt x="8977" y="26935"/>
                </a:lnTo>
                <a:lnTo>
                  <a:pt x="11936" y="28411"/>
                </a:lnTo>
                <a:lnTo>
                  <a:pt x="15011" y="29643"/>
                </a:lnTo>
                <a:lnTo>
                  <a:pt x="17956" y="30783"/>
                </a:lnTo>
                <a:lnTo>
                  <a:pt x="20699" y="31979"/>
                </a:lnTo>
                <a:lnTo>
                  <a:pt x="23950" y="34265"/>
                </a:lnTo>
                <a:lnTo>
                  <a:pt x="25717" y="37299"/>
                </a:lnTo>
                <a:lnTo>
                  <a:pt x="25462" y="41173"/>
                </a:lnTo>
                <a:lnTo>
                  <a:pt x="22895" y="44575"/>
                </a:lnTo>
                <a:lnTo>
                  <a:pt x="19683" y="46012"/>
                </a:lnTo>
                <a:lnTo>
                  <a:pt x="17081" y="46494"/>
                </a:lnTo>
                <a:lnTo>
                  <a:pt x="13535" y="46494"/>
                </a:lnTo>
                <a:lnTo>
                  <a:pt x="10198" y="45756"/>
                </a:lnTo>
                <a:lnTo>
                  <a:pt x="6144" y="44157"/>
                </a:lnTo>
                <a:lnTo>
                  <a:pt x="3275" y="42556"/>
                </a:lnTo>
                <a:lnTo>
                  <a:pt x="265" y="42937"/>
                </a:lnTo>
                <a:lnTo>
                  <a:pt x="0" y="45515"/>
                </a:lnTo>
                <a:lnTo>
                  <a:pt x="441" y="48820"/>
                </a:lnTo>
                <a:lnTo>
                  <a:pt x="3034" y="50915"/>
                </a:lnTo>
                <a:lnTo>
                  <a:pt x="6209" y="52210"/>
                </a:lnTo>
                <a:lnTo>
                  <a:pt x="8863" y="52985"/>
                </a:lnTo>
                <a:lnTo>
                  <a:pt x="12012" y="53517"/>
                </a:lnTo>
                <a:lnTo>
                  <a:pt x="18223" y="53643"/>
                </a:lnTo>
                <a:lnTo>
                  <a:pt x="20815" y="53313"/>
                </a:lnTo>
                <a:lnTo>
                  <a:pt x="25513" y="51941"/>
                </a:lnTo>
                <a:lnTo>
                  <a:pt x="29235" y="49579"/>
                </a:lnTo>
                <a:lnTo>
                  <a:pt x="32255" y="46610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37"/>
                </a:lnTo>
                <a:lnTo>
                  <a:pt x="31863" y="29729"/>
                </a:lnTo>
                <a:lnTo>
                  <a:pt x="28219" y="26633"/>
                </a:lnTo>
                <a:lnTo>
                  <a:pt x="25206" y="25106"/>
                </a:lnTo>
                <a:lnTo>
                  <a:pt x="22161" y="23811"/>
                </a:lnTo>
                <a:lnTo>
                  <a:pt x="19112" y="22594"/>
                </a:lnTo>
                <a:lnTo>
                  <a:pt x="16141" y="21438"/>
                </a:lnTo>
                <a:lnTo>
                  <a:pt x="12509" y="19343"/>
                </a:lnTo>
                <a:lnTo>
                  <a:pt x="10119" y="16586"/>
                </a:lnTo>
                <a:lnTo>
                  <a:pt x="9766" y="13982"/>
                </a:lnTo>
                <a:lnTo>
                  <a:pt x="10335" y="11174"/>
                </a:lnTo>
                <a:lnTo>
                  <a:pt x="12750" y="8280"/>
                </a:lnTo>
                <a:lnTo>
                  <a:pt x="16012" y="7099"/>
                </a:lnTo>
                <a:lnTo>
                  <a:pt x="18870" y="6948"/>
                </a:lnTo>
                <a:lnTo>
                  <a:pt x="22085" y="7136"/>
                </a:lnTo>
                <a:lnTo>
                  <a:pt x="25868" y="8356"/>
                </a:lnTo>
                <a:lnTo>
                  <a:pt x="29235" y="10083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894"/>
                </a:lnTo>
                <a:lnTo>
                  <a:pt x="27467" y="1461"/>
                </a:lnTo>
                <a:lnTo>
                  <a:pt x="24190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754569" y="3857431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5" y="0"/>
                </a:moveTo>
                <a:lnTo>
                  <a:pt x="1130" y="925"/>
                </a:lnTo>
                <a:lnTo>
                  <a:pt x="0" y="4025"/>
                </a:lnTo>
                <a:lnTo>
                  <a:pt x="0" y="68807"/>
                </a:lnTo>
                <a:lnTo>
                  <a:pt x="979" y="70078"/>
                </a:lnTo>
                <a:lnTo>
                  <a:pt x="3761" y="70549"/>
                </a:lnTo>
                <a:lnTo>
                  <a:pt x="6314" y="70498"/>
                </a:lnTo>
                <a:lnTo>
                  <a:pt x="9334" y="68807"/>
                </a:lnTo>
                <a:lnTo>
                  <a:pt x="9334" y="43524"/>
                </a:lnTo>
                <a:lnTo>
                  <a:pt x="21643" y="43524"/>
                </a:lnTo>
                <a:lnTo>
                  <a:pt x="25375" y="42976"/>
                </a:lnTo>
                <a:lnTo>
                  <a:pt x="24767" y="34784"/>
                </a:lnTo>
                <a:lnTo>
                  <a:pt x="20562" y="35878"/>
                </a:lnTo>
                <a:lnTo>
                  <a:pt x="9334" y="35878"/>
                </a:lnTo>
                <a:lnTo>
                  <a:pt x="9334" y="7707"/>
                </a:lnTo>
                <a:lnTo>
                  <a:pt x="18719" y="0"/>
                </a:lnTo>
                <a:lnTo>
                  <a:pt x="3685" y="0"/>
                </a:lnTo>
                <a:close/>
              </a:path>
              <a:path w="43131" h="70549">
                <a:moveTo>
                  <a:pt x="34278" y="39269"/>
                </a:moveTo>
                <a:lnTo>
                  <a:pt x="36438" y="37285"/>
                </a:lnTo>
                <a:lnTo>
                  <a:pt x="40233" y="32879"/>
                </a:lnTo>
                <a:lnTo>
                  <a:pt x="41393" y="30060"/>
                </a:lnTo>
                <a:lnTo>
                  <a:pt x="42558" y="27241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4" y="15520"/>
                </a:lnTo>
                <a:lnTo>
                  <a:pt x="41277" y="11139"/>
                </a:lnTo>
                <a:lnTo>
                  <a:pt x="38850" y="7542"/>
                </a:lnTo>
                <a:lnTo>
                  <a:pt x="35801" y="4483"/>
                </a:lnTo>
                <a:lnTo>
                  <a:pt x="31852" y="2197"/>
                </a:lnTo>
                <a:lnTo>
                  <a:pt x="28018" y="1004"/>
                </a:lnTo>
                <a:lnTo>
                  <a:pt x="24476" y="331"/>
                </a:lnTo>
                <a:lnTo>
                  <a:pt x="21692" y="62"/>
                </a:lnTo>
                <a:lnTo>
                  <a:pt x="18719" y="0"/>
                </a:lnTo>
                <a:lnTo>
                  <a:pt x="9334" y="7707"/>
                </a:lnTo>
                <a:lnTo>
                  <a:pt x="19547" y="7707"/>
                </a:lnTo>
                <a:lnTo>
                  <a:pt x="22860" y="8089"/>
                </a:lnTo>
                <a:lnTo>
                  <a:pt x="26175" y="8928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4" y="18464"/>
                </a:lnTo>
                <a:lnTo>
                  <a:pt x="33314" y="23432"/>
                </a:lnTo>
                <a:lnTo>
                  <a:pt x="32335" y="27166"/>
                </a:lnTo>
                <a:lnTo>
                  <a:pt x="30722" y="30492"/>
                </a:lnTo>
                <a:lnTo>
                  <a:pt x="28195" y="33059"/>
                </a:lnTo>
                <a:lnTo>
                  <a:pt x="24767" y="34784"/>
                </a:lnTo>
                <a:lnTo>
                  <a:pt x="25375" y="42976"/>
                </a:lnTo>
                <a:lnTo>
                  <a:pt x="28511" y="41897"/>
                </a:lnTo>
                <a:lnTo>
                  <a:pt x="31636" y="40806"/>
                </a:lnTo>
                <a:lnTo>
                  <a:pt x="34278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810239" y="385565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1" y="8877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59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70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9"/>
                </a:lnTo>
                <a:lnTo>
                  <a:pt x="10033" y="21794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7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836720" y="3875018"/>
            <a:ext cx="44932" cy="72351"/>
          </a:xfrm>
          <a:custGeom>
            <a:avLst/>
            <a:gdLst/>
            <a:ahLst/>
            <a:cxnLst/>
            <a:rect l="l" t="t" r="r" b="b"/>
            <a:pathLst>
              <a:path w="44932" h="72351">
                <a:moveTo>
                  <a:pt x="8953" y="17258"/>
                </a:moveTo>
                <a:lnTo>
                  <a:pt x="10375" y="15480"/>
                </a:lnTo>
                <a:lnTo>
                  <a:pt x="12989" y="12776"/>
                </a:lnTo>
                <a:lnTo>
                  <a:pt x="16647" y="9856"/>
                </a:lnTo>
                <a:lnTo>
                  <a:pt x="20092" y="8218"/>
                </a:lnTo>
                <a:lnTo>
                  <a:pt x="23534" y="7707"/>
                </a:lnTo>
                <a:lnTo>
                  <a:pt x="27810" y="8243"/>
                </a:lnTo>
                <a:lnTo>
                  <a:pt x="30935" y="10425"/>
                </a:lnTo>
                <a:lnTo>
                  <a:pt x="33106" y="13665"/>
                </a:lnTo>
                <a:lnTo>
                  <a:pt x="34693" y="17550"/>
                </a:lnTo>
                <a:lnTo>
                  <a:pt x="35457" y="22211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5" y="33907"/>
                </a:lnTo>
                <a:lnTo>
                  <a:pt x="35471" y="50457"/>
                </a:lnTo>
                <a:lnTo>
                  <a:pt x="37678" y="48614"/>
                </a:lnTo>
                <a:lnTo>
                  <a:pt x="41259" y="43879"/>
                </a:lnTo>
                <a:lnTo>
                  <a:pt x="42621" y="41007"/>
                </a:lnTo>
                <a:lnTo>
                  <a:pt x="43545" y="37590"/>
                </a:lnTo>
                <a:lnTo>
                  <a:pt x="44460" y="34199"/>
                </a:lnTo>
                <a:lnTo>
                  <a:pt x="44932" y="30365"/>
                </a:lnTo>
                <a:lnTo>
                  <a:pt x="44932" y="22553"/>
                </a:lnTo>
                <a:lnTo>
                  <a:pt x="44565" y="19202"/>
                </a:lnTo>
                <a:lnTo>
                  <a:pt x="43837" y="16027"/>
                </a:lnTo>
                <a:lnTo>
                  <a:pt x="43113" y="12866"/>
                </a:lnTo>
                <a:lnTo>
                  <a:pt x="41973" y="10083"/>
                </a:lnTo>
                <a:lnTo>
                  <a:pt x="40396" y="7707"/>
                </a:lnTo>
                <a:lnTo>
                  <a:pt x="36793" y="3441"/>
                </a:lnTo>
                <a:lnTo>
                  <a:pt x="31799" y="687"/>
                </a:lnTo>
                <a:lnTo>
                  <a:pt x="28779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3" y="939"/>
                </a:lnTo>
                <a:lnTo>
                  <a:pt x="16305" y="2249"/>
                </a:lnTo>
                <a:lnTo>
                  <a:pt x="13525" y="3923"/>
                </a:lnTo>
                <a:lnTo>
                  <a:pt x="10782" y="6173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32" h="72351">
                <a:moveTo>
                  <a:pt x="7858" y="9003"/>
                </a:moveTo>
                <a:lnTo>
                  <a:pt x="7858" y="2109"/>
                </a:lnTo>
                <a:lnTo>
                  <a:pt x="5295" y="787"/>
                </a:lnTo>
                <a:lnTo>
                  <a:pt x="2564" y="787"/>
                </a:lnTo>
                <a:lnTo>
                  <a:pt x="0" y="2437"/>
                </a:lnTo>
                <a:lnTo>
                  <a:pt x="0" y="70650"/>
                </a:lnTo>
                <a:lnTo>
                  <a:pt x="187" y="71398"/>
                </a:lnTo>
                <a:lnTo>
                  <a:pt x="2854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6" y="47498"/>
                </a:lnTo>
                <a:lnTo>
                  <a:pt x="13802" y="50482"/>
                </a:lnTo>
                <a:lnTo>
                  <a:pt x="17320" y="52487"/>
                </a:lnTo>
                <a:lnTo>
                  <a:pt x="20977" y="53517"/>
                </a:lnTo>
                <a:lnTo>
                  <a:pt x="23760" y="53657"/>
                </a:lnTo>
                <a:lnTo>
                  <a:pt x="27162" y="53657"/>
                </a:lnTo>
                <a:lnTo>
                  <a:pt x="30186" y="53023"/>
                </a:lnTo>
                <a:lnTo>
                  <a:pt x="32829" y="51728"/>
                </a:lnTo>
                <a:lnTo>
                  <a:pt x="35471" y="50457"/>
                </a:lnTo>
                <a:lnTo>
                  <a:pt x="34935" y="33907"/>
                </a:lnTo>
                <a:lnTo>
                  <a:pt x="33728" y="38177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49"/>
                </a:lnTo>
                <a:lnTo>
                  <a:pt x="20549" y="45949"/>
                </a:lnTo>
                <a:lnTo>
                  <a:pt x="16001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894058" y="385565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77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9"/>
                </a:lnTo>
                <a:lnTo>
                  <a:pt x="10032" y="2179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9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20542" y="387502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8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6" y="15025"/>
                </a:lnTo>
                <a:lnTo>
                  <a:pt x="40561" y="10082"/>
                </a:lnTo>
                <a:lnTo>
                  <a:pt x="38200" y="6069"/>
                </a:lnTo>
                <a:lnTo>
                  <a:pt x="35025" y="2757"/>
                </a:lnTo>
                <a:lnTo>
                  <a:pt x="30567" y="546"/>
                </a:lnTo>
                <a:lnTo>
                  <a:pt x="27835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33"/>
                </a:lnTo>
                <a:lnTo>
                  <a:pt x="13576" y="3567"/>
                </a:lnTo>
                <a:lnTo>
                  <a:pt x="10833" y="5816"/>
                </a:lnTo>
                <a:lnTo>
                  <a:pt x="8074" y="8891"/>
                </a:lnTo>
                <a:lnTo>
                  <a:pt x="8074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25"/>
                </a:lnTo>
                <a:lnTo>
                  <a:pt x="0" y="51271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4"/>
                </a:lnTo>
                <a:lnTo>
                  <a:pt x="18248" y="8545"/>
                </a:lnTo>
                <a:lnTo>
                  <a:pt x="22730" y="7747"/>
                </a:lnTo>
                <a:lnTo>
                  <a:pt x="25995" y="8077"/>
                </a:lnTo>
                <a:lnTo>
                  <a:pt x="28638" y="9373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973531" y="3875123"/>
            <a:ext cx="46227" cy="54658"/>
          </a:xfrm>
          <a:custGeom>
            <a:avLst/>
            <a:gdLst/>
            <a:ahLst/>
            <a:cxnLst/>
            <a:rect l="l" t="t" r="r" b="b"/>
            <a:pathLst>
              <a:path w="46227" h="54658">
                <a:moveTo>
                  <a:pt x="9828" y="36244"/>
                </a:moveTo>
                <a:lnTo>
                  <a:pt x="9500" y="54658"/>
                </a:lnTo>
                <a:lnTo>
                  <a:pt x="11696" y="51573"/>
                </a:lnTo>
                <a:lnTo>
                  <a:pt x="10415" y="39646"/>
                </a:lnTo>
                <a:lnTo>
                  <a:pt x="9828" y="36244"/>
                </a:lnTo>
                <a:close/>
              </a:path>
              <a:path w="46227" h="54658">
                <a:moveTo>
                  <a:pt x="433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5" y="66038"/>
                </a:lnTo>
                <a:lnTo>
                  <a:pt x="5054" y="68580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3" y="72323"/>
                </a:lnTo>
                <a:lnTo>
                  <a:pt x="26010" y="72323"/>
                </a:lnTo>
                <a:lnTo>
                  <a:pt x="29552" y="71880"/>
                </a:lnTo>
                <a:lnTo>
                  <a:pt x="32562" y="71003"/>
                </a:lnTo>
                <a:lnTo>
                  <a:pt x="35561" y="70102"/>
                </a:lnTo>
                <a:lnTo>
                  <a:pt x="39968" y="67373"/>
                </a:lnTo>
                <a:lnTo>
                  <a:pt x="43345" y="64043"/>
                </a:lnTo>
                <a:lnTo>
                  <a:pt x="45213" y="60004"/>
                </a:lnTo>
                <a:lnTo>
                  <a:pt x="45695" y="55623"/>
                </a:lnTo>
                <a:lnTo>
                  <a:pt x="45274" y="51612"/>
                </a:lnTo>
                <a:lnTo>
                  <a:pt x="43610" y="48387"/>
                </a:lnTo>
                <a:lnTo>
                  <a:pt x="40972" y="45935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0" y="42378"/>
                </a:lnTo>
                <a:lnTo>
                  <a:pt x="16283" y="41831"/>
                </a:lnTo>
                <a:lnTo>
                  <a:pt x="14325" y="41770"/>
                </a:lnTo>
                <a:lnTo>
                  <a:pt x="10415" y="39646"/>
                </a:lnTo>
                <a:lnTo>
                  <a:pt x="11696" y="51573"/>
                </a:lnTo>
                <a:lnTo>
                  <a:pt x="14541" y="48995"/>
                </a:lnTo>
                <a:lnTo>
                  <a:pt x="27191" y="49438"/>
                </a:lnTo>
                <a:lnTo>
                  <a:pt x="30110" y="49503"/>
                </a:lnTo>
                <a:lnTo>
                  <a:pt x="32437" y="50111"/>
                </a:lnTo>
                <a:lnTo>
                  <a:pt x="35878" y="52387"/>
                </a:lnTo>
                <a:lnTo>
                  <a:pt x="36742" y="56106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2" y="63486"/>
                </a:lnTo>
                <a:lnTo>
                  <a:pt x="29171" y="64706"/>
                </a:lnTo>
                <a:lnTo>
                  <a:pt x="25071" y="65491"/>
                </a:lnTo>
                <a:lnTo>
                  <a:pt x="18083" y="65491"/>
                </a:lnTo>
                <a:lnTo>
                  <a:pt x="14757" y="64883"/>
                </a:lnTo>
                <a:lnTo>
                  <a:pt x="12369" y="63676"/>
                </a:lnTo>
                <a:lnTo>
                  <a:pt x="8788" y="60678"/>
                </a:lnTo>
                <a:lnTo>
                  <a:pt x="8788" y="57567"/>
                </a:lnTo>
                <a:lnTo>
                  <a:pt x="9500" y="54658"/>
                </a:lnTo>
                <a:lnTo>
                  <a:pt x="9828" y="36244"/>
                </a:lnTo>
                <a:lnTo>
                  <a:pt x="11390" y="32893"/>
                </a:lnTo>
                <a:lnTo>
                  <a:pt x="14400" y="33677"/>
                </a:lnTo>
                <a:lnTo>
                  <a:pt x="17983" y="34733"/>
                </a:lnTo>
                <a:lnTo>
                  <a:pt x="16013" y="27190"/>
                </a:lnTo>
                <a:lnTo>
                  <a:pt x="12369" y="23507"/>
                </a:lnTo>
                <a:lnTo>
                  <a:pt x="11455" y="20955"/>
                </a:lnTo>
                <a:lnTo>
                  <a:pt x="11455" y="17740"/>
                </a:lnTo>
                <a:lnTo>
                  <a:pt x="11657" y="14921"/>
                </a:lnTo>
                <a:lnTo>
                  <a:pt x="14249" y="1230"/>
                </a:lnTo>
                <a:lnTo>
                  <a:pt x="9918" y="3200"/>
                </a:lnTo>
                <a:lnTo>
                  <a:pt x="6577" y="6234"/>
                </a:lnTo>
                <a:lnTo>
                  <a:pt x="4342" y="10309"/>
                </a:lnTo>
                <a:lnTo>
                  <a:pt x="2934" y="15022"/>
                </a:lnTo>
                <a:lnTo>
                  <a:pt x="2934" y="17791"/>
                </a:lnTo>
                <a:lnTo>
                  <a:pt x="3265" y="22222"/>
                </a:lnTo>
                <a:lnTo>
                  <a:pt x="4558" y="25589"/>
                </a:lnTo>
                <a:lnTo>
                  <a:pt x="6567" y="28432"/>
                </a:lnTo>
                <a:lnTo>
                  <a:pt x="4100" y="31366"/>
                </a:lnTo>
                <a:lnTo>
                  <a:pt x="2297" y="34833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4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3" y="55727"/>
                </a:lnTo>
                <a:close/>
              </a:path>
              <a:path w="46227" h="54658">
                <a:moveTo>
                  <a:pt x="11657" y="14921"/>
                </a:moveTo>
                <a:lnTo>
                  <a:pt x="13119" y="11109"/>
                </a:lnTo>
                <a:lnTo>
                  <a:pt x="15887" y="8280"/>
                </a:lnTo>
                <a:lnTo>
                  <a:pt x="18464" y="7124"/>
                </a:lnTo>
                <a:lnTo>
                  <a:pt x="21705" y="6844"/>
                </a:lnTo>
                <a:lnTo>
                  <a:pt x="25071" y="6844"/>
                </a:lnTo>
                <a:lnTo>
                  <a:pt x="27659" y="7772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24"/>
                </a:lnTo>
                <a:lnTo>
                  <a:pt x="32029" y="20191"/>
                </a:lnTo>
                <a:lnTo>
                  <a:pt x="30557" y="23939"/>
                </a:lnTo>
                <a:lnTo>
                  <a:pt x="27788" y="26708"/>
                </a:lnTo>
                <a:lnTo>
                  <a:pt x="25182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3" y="34733"/>
                </a:lnTo>
                <a:lnTo>
                  <a:pt x="21870" y="34998"/>
                </a:lnTo>
                <a:lnTo>
                  <a:pt x="24688" y="34998"/>
                </a:lnTo>
                <a:lnTo>
                  <a:pt x="27256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4"/>
                </a:lnTo>
                <a:lnTo>
                  <a:pt x="39446" y="24853"/>
                </a:lnTo>
                <a:lnTo>
                  <a:pt x="40806" y="20191"/>
                </a:lnTo>
                <a:lnTo>
                  <a:pt x="40806" y="17359"/>
                </a:lnTo>
                <a:lnTo>
                  <a:pt x="40551" y="14018"/>
                </a:lnTo>
                <a:lnTo>
                  <a:pt x="39536" y="10868"/>
                </a:lnTo>
                <a:lnTo>
                  <a:pt x="37390" y="8139"/>
                </a:lnTo>
                <a:lnTo>
                  <a:pt x="44385" y="8139"/>
                </a:lnTo>
                <a:lnTo>
                  <a:pt x="45719" y="7301"/>
                </a:lnTo>
                <a:lnTo>
                  <a:pt x="46227" y="4558"/>
                </a:lnTo>
                <a:lnTo>
                  <a:pt x="44385" y="924"/>
                </a:lnTo>
                <a:lnTo>
                  <a:pt x="29629" y="924"/>
                </a:lnTo>
                <a:lnTo>
                  <a:pt x="27306" y="406"/>
                </a:lnTo>
                <a:lnTo>
                  <a:pt x="24739" y="86"/>
                </a:lnTo>
                <a:lnTo>
                  <a:pt x="19127" y="0"/>
                </a:lnTo>
                <a:lnTo>
                  <a:pt x="16574" y="406"/>
                </a:lnTo>
                <a:lnTo>
                  <a:pt x="14249" y="1230"/>
                </a:lnTo>
                <a:lnTo>
                  <a:pt x="11657" y="14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057066" y="387502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8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58" y="15025"/>
                </a:lnTo>
                <a:lnTo>
                  <a:pt x="40563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6" y="712"/>
                </a:lnTo>
                <a:lnTo>
                  <a:pt x="16308" y="2133"/>
                </a:lnTo>
                <a:lnTo>
                  <a:pt x="13575" y="3567"/>
                </a:lnTo>
                <a:lnTo>
                  <a:pt x="10831" y="5816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65" y="11734"/>
                </a:lnTo>
                <a:lnTo>
                  <a:pt x="18251" y="8545"/>
                </a:lnTo>
                <a:lnTo>
                  <a:pt x="22732" y="7747"/>
                </a:lnTo>
                <a:lnTo>
                  <a:pt x="25998" y="8077"/>
                </a:lnTo>
                <a:lnTo>
                  <a:pt x="28637" y="9373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112236" y="3875025"/>
            <a:ext cx="44916" cy="53643"/>
          </a:xfrm>
          <a:custGeom>
            <a:avLst/>
            <a:gdLst/>
            <a:ahLst/>
            <a:cxnLst/>
            <a:rect l="l" t="t" r="r" b="b"/>
            <a:pathLst>
              <a:path w="44916" h="53643">
                <a:moveTo>
                  <a:pt x="44509" y="16927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34" y="1828"/>
                </a:lnTo>
                <a:lnTo>
                  <a:pt x="30526" y="608"/>
                </a:lnTo>
                <a:lnTo>
                  <a:pt x="27265" y="0"/>
                </a:lnTo>
                <a:lnTo>
                  <a:pt x="27301" y="6998"/>
                </a:lnTo>
                <a:lnTo>
                  <a:pt x="3057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2"/>
                </a:lnTo>
                <a:lnTo>
                  <a:pt x="10831" y="3110"/>
                </a:lnTo>
                <a:lnTo>
                  <a:pt x="8355" y="4889"/>
                </a:lnTo>
                <a:lnTo>
                  <a:pt x="4276" y="9577"/>
                </a:lnTo>
                <a:lnTo>
                  <a:pt x="2702" y="12409"/>
                </a:lnTo>
                <a:lnTo>
                  <a:pt x="1623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2" y="38682"/>
                </a:lnTo>
                <a:lnTo>
                  <a:pt x="2612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1" y="51969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6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5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79"/>
                </a:lnTo>
                <a:lnTo>
                  <a:pt x="22297" y="46379"/>
                </a:lnTo>
                <a:lnTo>
                  <a:pt x="17776" y="45137"/>
                </a:lnTo>
                <a:lnTo>
                  <a:pt x="14083" y="43103"/>
                </a:lnTo>
                <a:lnTo>
                  <a:pt x="11540" y="39992"/>
                </a:lnTo>
                <a:lnTo>
                  <a:pt x="10093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6" y="24725"/>
                </a:lnTo>
                <a:lnTo>
                  <a:pt x="44916" y="19926"/>
                </a:lnTo>
                <a:lnTo>
                  <a:pt x="44509" y="16927"/>
                </a:lnTo>
                <a:close/>
              </a:path>
              <a:path w="44916" h="53643">
                <a:moveTo>
                  <a:pt x="9344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79"/>
                </a:lnTo>
                <a:lnTo>
                  <a:pt x="18806" y="7405"/>
                </a:lnTo>
                <a:lnTo>
                  <a:pt x="22970" y="6998"/>
                </a:lnTo>
                <a:lnTo>
                  <a:pt x="27301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831" y="3110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164857" y="3862727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699"/>
                </a:moveTo>
                <a:lnTo>
                  <a:pt x="17362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9"/>
                </a:lnTo>
                <a:lnTo>
                  <a:pt x="10770" y="60436"/>
                </a:lnTo>
                <a:lnTo>
                  <a:pt x="13092" y="63154"/>
                </a:lnTo>
                <a:lnTo>
                  <a:pt x="16382" y="64843"/>
                </a:lnTo>
                <a:lnTo>
                  <a:pt x="20356" y="65848"/>
                </a:lnTo>
                <a:lnTo>
                  <a:pt x="22899" y="65848"/>
                </a:lnTo>
                <a:lnTo>
                  <a:pt x="25386" y="65671"/>
                </a:lnTo>
                <a:lnTo>
                  <a:pt x="28486" y="65110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19075" y="55613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203406" y="3875778"/>
            <a:ext cx="73738" cy="52109"/>
          </a:xfrm>
          <a:custGeom>
            <a:avLst/>
            <a:gdLst/>
            <a:ahLst/>
            <a:cxnLst/>
            <a:rect l="l" t="t" r="r" b="b"/>
            <a:pathLst>
              <a:path w="73738" h="52109">
                <a:moveTo>
                  <a:pt x="482" y="3848"/>
                </a:moveTo>
                <a:lnTo>
                  <a:pt x="14759" y="50241"/>
                </a:lnTo>
                <a:lnTo>
                  <a:pt x="15242" y="51155"/>
                </a:lnTo>
                <a:lnTo>
                  <a:pt x="17985" y="52095"/>
                </a:lnTo>
                <a:lnTo>
                  <a:pt x="24206" y="52070"/>
                </a:lnTo>
                <a:lnTo>
                  <a:pt x="26863" y="50241"/>
                </a:lnTo>
                <a:lnTo>
                  <a:pt x="36348" y="14806"/>
                </a:lnTo>
                <a:lnTo>
                  <a:pt x="36564" y="14806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66" y="52109"/>
                </a:lnTo>
                <a:lnTo>
                  <a:pt x="58867" y="50241"/>
                </a:lnTo>
                <a:lnTo>
                  <a:pt x="73256" y="3848"/>
                </a:lnTo>
                <a:lnTo>
                  <a:pt x="73738" y="1576"/>
                </a:lnTo>
                <a:lnTo>
                  <a:pt x="73205" y="471"/>
                </a:lnTo>
                <a:lnTo>
                  <a:pt x="70434" y="0"/>
                </a:lnTo>
                <a:lnTo>
                  <a:pt x="67856" y="25"/>
                </a:lnTo>
                <a:lnTo>
                  <a:pt x="64735" y="1738"/>
                </a:lnTo>
                <a:lnTo>
                  <a:pt x="53113" y="41997"/>
                </a:lnTo>
                <a:lnTo>
                  <a:pt x="52958" y="41997"/>
                </a:lnTo>
                <a:lnTo>
                  <a:pt x="41287" y="1626"/>
                </a:lnTo>
                <a:lnTo>
                  <a:pt x="40961" y="863"/>
                </a:lnTo>
                <a:lnTo>
                  <a:pt x="38369" y="25"/>
                </a:lnTo>
                <a:lnTo>
                  <a:pt x="35153" y="25"/>
                </a:lnTo>
                <a:lnTo>
                  <a:pt x="32169" y="1738"/>
                </a:lnTo>
                <a:lnTo>
                  <a:pt x="21376" y="41997"/>
                </a:lnTo>
                <a:lnTo>
                  <a:pt x="21160" y="41997"/>
                </a:lnTo>
                <a:lnTo>
                  <a:pt x="9385" y="1738"/>
                </a:lnTo>
                <a:lnTo>
                  <a:pt x="8294" y="341"/>
                </a:lnTo>
                <a:lnTo>
                  <a:pt x="5460" y="0"/>
                </a:lnTo>
                <a:lnTo>
                  <a:pt x="2908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285417" y="3875025"/>
            <a:ext cx="48834" cy="53643"/>
          </a:xfrm>
          <a:custGeom>
            <a:avLst/>
            <a:gdLst/>
            <a:ahLst/>
            <a:cxnLst/>
            <a:rect l="l" t="t" r="r" b="b"/>
            <a:pathLst>
              <a:path w="48834" h="53643">
                <a:moveTo>
                  <a:pt x="9284" y="23901"/>
                </a:moveTo>
                <a:lnTo>
                  <a:pt x="9589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0"/>
                </a:lnTo>
                <a:lnTo>
                  <a:pt x="17693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9"/>
                </a:lnTo>
                <a:lnTo>
                  <a:pt x="35259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4" y="30286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60" y="9271"/>
                </a:lnTo>
                <a:lnTo>
                  <a:pt x="42865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0"/>
                </a:lnTo>
                <a:lnTo>
                  <a:pt x="14010" y="1991"/>
                </a:lnTo>
                <a:lnTo>
                  <a:pt x="10896" y="3337"/>
                </a:lnTo>
                <a:lnTo>
                  <a:pt x="8294" y="5217"/>
                </a:lnTo>
                <a:lnTo>
                  <a:pt x="4140" y="10069"/>
                </a:lnTo>
                <a:lnTo>
                  <a:pt x="2580" y="12938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389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34" h="53643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2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5" y="52981"/>
                </a:lnTo>
                <a:lnTo>
                  <a:pt x="34761" y="51610"/>
                </a:lnTo>
                <a:lnTo>
                  <a:pt x="37886" y="50264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0"/>
                </a:lnTo>
                <a:lnTo>
                  <a:pt x="31179" y="4469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347899" y="3875025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33" y="2566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1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386635" y="3852100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6" y="28130"/>
                </a:moveTo>
                <a:lnTo>
                  <a:pt x="37781" y="26607"/>
                </a:lnTo>
                <a:lnTo>
                  <a:pt x="36205" y="23811"/>
                </a:lnTo>
                <a:lnTo>
                  <a:pt x="33310" y="23674"/>
                </a:lnTo>
                <a:lnTo>
                  <a:pt x="29933" y="23915"/>
                </a:lnTo>
                <a:lnTo>
                  <a:pt x="27392" y="25577"/>
                </a:lnTo>
                <a:lnTo>
                  <a:pt x="8953" y="45860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7116"/>
                </a:lnTo>
                <a:lnTo>
                  <a:pt x="29563" y="74142"/>
                </a:lnTo>
                <a:lnTo>
                  <a:pt x="31788" y="75639"/>
                </a:lnTo>
                <a:lnTo>
                  <a:pt x="34401" y="75881"/>
                </a:lnTo>
                <a:lnTo>
                  <a:pt x="37094" y="75845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433528" y="3875025"/>
            <a:ext cx="34560" cy="53643"/>
          </a:xfrm>
          <a:custGeom>
            <a:avLst/>
            <a:gdLst/>
            <a:ahLst/>
            <a:cxnLst/>
            <a:rect l="l" t="t" r="r" b="b"/>
            <a:pathLst>
              <a:path w="34560" h="53643">
                <a:moveTo>
                  <a:pt x="21592" y="101"/>
                </a:moveTo>
                <a:lnTo>
                  <a:pt x="16015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67"/>
                </a:lnTo>
                <a:lnTo>
                  <a:pt x="3037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6" y="18515"/>
                </a:lnTo>
                <a:lnTo>
                  <a:pt x="2948" y="21629"/>
                </a:lnTo>
                <a:lnTo>
                  <a:pt x="6198" y="25196"/>
                </a:lnTo>
                <a:lnTo>
                  <a:pt x="8981" y="26935"/>
                </a:lnTo>
                <a:lnTo>
                  <a:pt x="11941" y="28411"/>
                </a:lnTo>
                <a:lnTo>
                  <a:pt x="15011" y="29643"/>
                </a:lnTo>
                <a:lnTo>
                  <a:pt x="17960" y="30783"/>
                </a:lnTo>
                <a:lnTo>
                  <a:pt x="20703" y="31979"/>
                </a:lnTo>
                <a:lnTo>
                  <a:pt x="23954" y="34265"/>
                </a:lnTo>
                <a:lnTo>
                  <a:pt x="25718" y="37299"/>
                </a:lnTo>
                <a:lnTo>
                  <a:pt x="25466" y="41173"/>
                </a:lnTo>
                <a:lnTo>
                  <a:pt x="22899" y="44575"/>
                </a:lnTo>
                <a:lnTo>
                  <a:pt x="19685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49" y="44157"/>
                </a:lnTo>
                <a:lnTo>
                  <a:pt x="3279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445" y="48820"/>
                </a:lnTo>
                <a:lnTo>
                  <a:pt x="3037" y="50915"/>
                </a:lnTo>
                <a:lnTo>
                  <a:pt x="6214" y="52210"/>
                </a:lnTo>
                <a:lnTo>
                  <a:pt x="8867" y="52985"/>
                </a:lnTo>
                <a:lnTo>
                  <a:pt x="12016" y="53517"/>
                </a:lnTo>
                <a:lnTo>
                  <a:pt x="18227" y="53643"/>
                </a:lnTo>
                <a:lnTo>
                  <a:pt x="20815" y="53313"/>
                </a:lnTo>
                <a:lnTo>
                  <a:pt x="25516" y="51941"/>
                </a:lnTo>
                <a:lnTo>
                  <a:pt x="29235" y="49579"/>
                </a:lnTo>
                <a:lnTo>
                  <a:pt x="32259" y="46610"/>
                </a:lnTo>
                <a:lnTo>
                  <a:pt x="34103" y="42696"/>
                </a:lnTo>
                <a:lnTo>
                  <a:pt x="34560" y="37973"/>
                </a:lnTo>
                <a:lnTo>
                  <a:pt x="34560" y="35877"/>
                </a:lnTo>
                <a:lnTo>
                  <a:pt x="33505" y="32537"/>
                </a:lnTo>
                <a:lnTo>
                  <a:pt x="31866" y="29729"/>
                </a:lnTo>
                <a:lnTo>
                  <a:pt x="28220" y="26633"/>
                </a:lnTo>
                <a:lnTo>
                  <a:pt x="25210" y="25106"/>
                </a:lnTo>
                <a:lnTo>
                  <a:pt x="22161" y="23811"/>
                </a:lnTo>
                <a:lnTo>
                  <a:pt x="19116" y="22594"/>
                </a:lnTo>
                <a:lnTo>
                  <a:pt x="16142" y="21438"/>
                </a:lnTo>
                <a:lnTo>
                  <a:pt x="12509" y="19343"/>
                </a:lnTo>
                <a:lnTo>
                  <a:pt x="10123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50" y="8280"/>
                </a:lnTo>
                <a:lnTo>
                  <a:pt x="16015" y="7099"/>
                </a:lnTo>
                <a:lnTo>
                  <a:pt x="18874" y="6948"/>
                </a:lnTo>
                <a:lnTo>
                  <a:pt x="22086" y="7136"/>
                </a:lnTo>
                <a:lnTo>
                  <a:pt x="25873" y="8356"/>
                </a:lnTo>
                <a:lnTo>
                  <a:pt x="29235" y="10083"/>
                </a:lnTo>
                <a:lnTo>
                  <a:pt x="32043" y="8305"/>
                </a:lnTo>
                <a:lnTo>
                  <a:pt x="31978" y="5688"/>
                </a:lnTo>
                <a:lnTo>
                  <a:pt x="30405" y="2894"/>
                </a:lnTo>
                <a:lnTo>
                  <a:pt x="27471" y="1461"/>
                </a:lnTo>
                <a:lnTo>
                  <a:pt x="24196" y="533"/>
                </a:lnTo>
                <a:lnTo>
                  <a:pt x="2159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500348" y="3851683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12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2"/>
                </a:lnTo>
                <a:lnTo>
                  <a:pt x="17640" y="31798"/>
                </a:lnTo>
                <a:lnTo>
                  <a:pt x="28550" y="31798"/>
                </a:lnTo>
                <a:lnTo>
                  <a:pt x="30175" y="30340"/>
                </a:lnTo>
                <a:lnTo>
                  <a:pt x="30326" y="27416"/>
                </a:lnTo>
                <a:lnTo>
                  <a:pt x="28550" y="24371"/>
                </a:lnTo>
                <a:lnTo>
                  <a:pt x="17640" y="24371"/>
                </a:lnTo>
                <a:lnTo>
                  <a:pt x="17766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5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702"/>
                </a:lnTo>
                <a:lnTo>
                  <a:pt x="32969" y="3923"/>
                </a:lnTo>
                <a:lnTo>
                  <a:pt x="30822" y="1115"/>
                </a:lnTo>
                <a:lnTo>
                  <a:pt x="28054" y="355"/>
                </a:lnTo>
                <a:lnTo>
                  <a:pt x="24357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9" y="1852"/>
                </a:lnTo>
                <a:lnTo>
                  <a:pt x="12484" y="4556"/>
                </a:lnTo>
                <a:lnTo>
                  <a:pt x="10209" y="8102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537511" y="3875025"/>
            <a:ext cx="48844" cy="53643"/>
          </a:xfrm>
          <a:custGeom>
            <a:avLst/>
            <a:gdLst/>
            <a:ahLst/>
            <a:cxnLst/>
            <a:rect l="l" t="t" r="r" b="b"/>
            <a:pathLst>
              <a:path w="48844" h="53643">
                <a:moveTo>
                  <a:pt x="9283" y="23901"/>
                </a:moveTo>
                <a:lnTo>
                  <a:pt x="9589" y="21333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0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68" y="37285"/>
                </a:lnTo>
                <a:lnTo>
                  <a:pt x="48312" y="33959"/>
                </a:lnTo>
                <a:lnTo>
                  <a:pt x="48844" y="30286"/>
                </a:lnTo>
                <a:lnTo>
                  <a:pt x="4884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5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0"/>
                </a:lnTo>
                <a:lnTo>
                  <a:pt x="14006" y="1991"/>
                </a:lnTo>
                <a:lnTo>
                  <a:pt x="10896" y="3337"/>
                </a:lnTo>
                <a:lnTo>
                  <a:pt x="8294" y="5217"/>
                </a:lnTo>
                <a:lnTo>
                  <a:pt x="4140" y="10069"/>
                </a:lnTo>
                <a:lnTo>
                  <a:pt x="2576" y="12938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44" h="53643">
                <a:moveTo>
                  <a:pt x="2697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2" y="34225"/>
                </a:lnTo>
                <a:lnTo>
                  <a:pt x="10400" y="50670"/>
                </a:lnTo>
                <a:lnTo>
                  <a:pt x="13374" y="51865"/>
                </a:lnTo>
                <a:lnTo>
                  <a:pt x="16369" y="53060"/>
                </a:lnTo>
                <a:lnTo>
                  <a:pt x="19864" y="53643"/>
                </a:lnTo>
                <a:lnTo>
                  <a:pt x="28004" y="53643"/>
                </a:lnTo>
                <a:lnTo>
                  <a:pt x="31621" y="52981"/>
                </a:lnTo>
                <a:lnTo>
                  <a:pt x="34761" y="51610"/>
                </a:lnTo>
                <a:lnTo>
                  <a:pt x="37882" y="50264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40"/>
                </a:lnTo>
                <a:lnTo>
                  <a:pt x="31179" y="4469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599981" y="3875025"/>
            <a:ext cx="28526" cy="52920"/>
          </a:xfrm>
          <a:custGeom>
            <a:avLst/>
            <a:gdLst/>
            <a:ahLst/>
            <a:cxnLst/>
            <a:rect l="l" t="t" r="r" b="b"/>
            <a:pathLst>
              <a:path w="28526" h="52920">
                <a:moveTo>
                  <a:pt x="17312" y="9359"/>
                </a:moveTo>
                <a:lnTo>
                  <a:pt x="19941" y="8460"/>
                </a:lnTo>
                <a:lnTo>
                  <a:pt x="22961" y="8676"/>
                </a:lnTo>
                <a:lnTo>
                  <a:pt x="25718" y="9461"/>
                </a:lnTo>
                <a:lnTo>
                  <a:pt x="28461" y="818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49" y="2566"/>
                </a:lnTo>
                <a:lnTo>
                  <a:pt x="10695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74" y="52920"/>
                </a:lnTo>
                <a:lnTo>
                  <a:pt x="6098" y="52920"/>
                </a:lnTo>
                <a:lnTo>
                  <a:pt x="8968" y="51271"/>
                </a:lnTo>
                <a:lnTo>
                  <a:pt x="8968" y="19141"/>
                </a:lnTo>
                <a:lnTo>
                  <a:pt x="11380" y="15469"/>
                </a:lnTo>
                <a:lnTo>
                  <a:pt x="14490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656203" y="3857151"/>
            <a:ext cx="25883" cy="71478"/>
          </a:xfrm>
          <a:custGeom>
            <a:avLst/>
            <a:gdLst/>
            <a:ahLst/>
            <a:cxnLst/>
            <a:rect l="l" t="t" r="r" b="b"/>
            <a:pathLst>
              <a:path w="25883" h="71478">
                <a:moveTo>
                  <a:pt x="17665" y="70143"/>
                </a:moveTo>
                <a:lnTo>
                  <a:pt x="21286" y="67997"/>
                </a:lnTo>
                <a:lnTo>
                  <a:pt x="23749" y="64745"/>
                </a:lnTo>
                <a:lnTo>
                  <a:pt x="25120" y="60465"/>
                </a:lnTo>
                <a:lnTo>
                  <a:pt x="25883" y="55601"/>
                </a:lnTo>
                <a:lnTo>
                  <a:pt x="25883" y="1638"/>
                </a:lnTo>
                <a:lnTo>
                  <a:pt x="25477" y="713"/>
                </a:lnTo>
                <a:lnTo>
                  <a:pt x="22820" y="0"/>
                </a:lnTo>
                <a:lnTo>
                  <a:pt x="19559" y="0"/>
                </a:lnTo>
                <a:lnTo>
                  <a:pt x="16549" y="1638"/>
                </a:lnTo>
                <a:lnTo>
                  <a:pt x="16549" y="54230"/>
                </a:lnTo>
                <a:lnTo>
                  <a:pt x="16117" y="57607"/>
                </a:lnTo>
                <a:lnTo>
                  <a:pt x="14806" y="61048"/>
                </a:lnTo>
                <a:lnTo>
                  <a:pt x="11771" y="63083"/>
                </a:lnTo>
                <a:lnTo>
                  <a:pt x="8370" y="63223"/>
                </a:lnTo>
                <a:lnTo>
                  <a:pt x="5727" y="62550"/>
                </a:lnTo>
                <a:lnTo>
                  <a:pt x="3186" y="61305"/>
                </a:lnTo>
                <a:lnTo>
                  <a:pt x="521" y="61150"/>
                </a:lnTo>
                <a:lnTo>
                  <a:pt x="0" y="63893"/>
                </a:lnTo>
                <a:lnTo>
                  <a:pt x="90" y="66801"/>
                </a:lnTo>
                <a:lnTo>
                  <a:pt x="1663" y="69408"/>
                </a:lnTo>
                <a:lnTo>
                  <a:pt x="4446" y="70575"/>
                </a:lnTo>
                <a:lnTo>
                  <a:pt x="7189" y="71222"/>
                </a:lnTo>
                <a:lnTo>
                  <a:pt x="10199" y="71478"/>
                </a:lnTo>
                <a:lnTo>
                  <a:pt x="13168" y="71478"/>
                </a:lnTo>
                <a:lnTo>
                  <a:pt x="17665" y="701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696432" y="3875025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1" y="6808"/>
                </a:lnTo>
                <a:lnTo>
                  <a:pt x="35928" y="306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3" y="3110"/>
                </a:lnTo>
                <a:lnTo>
                  <a:pt x="8359" y="4889"/>
                </a:lnTo>
                <a:lnTo>
                  <a:pt x="4281" y="9577"/>
                </a:lnTo>
                <a:lnTo>
                  <a:pt x="2707" y="12409"/>
                </a:lnTo>
                <a:lnTo>
                  <a:pt x="1628" y="15746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7"/>
                </a:lnTo>
                <a:lnTo>
                  <a:pt x="10833" y="50850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9" y="53478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298"/>
                </a:lnTo>
                <a:lnTo>
                  <a:pt x="42865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4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03"/>
                </a:lnTo>
                <a:lnTo>
                  <a:pt x="11545" y="39992"/>
                </a:lnTo>
                <a:lnTo>
                  <a:pt x="10099" y="35967"/>
                </a:lnTo>
                <a:lnTo>
                  <a:pt x="9273" y="31342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25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9" y="20092"/>
                </a:moveTo>
                <a:lnTo>
                  <a:pt x="10314" y="16358"/>
                </a:lnTo>
                <a:lnTo>
                  <a:pt x="11800" y="12917"/>
                </a:lnTo>
                <a:lnTo>
                  <a:pt x="15458" y="9079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54"/>
                </a:lnTo>
                <a:lnTo>
                  <a:pt x="10833" y="3110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749053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19076" y="55613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699"/>
                </a:lnTo>
                <a:lnTo>
                  <a:pt x="17363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19"/>
                </a:lnTo>
                <a:lnTo>
                  <a:pt x="1844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3"/>
                </a:lnTo>
                <a:lnTo>
                  <a:pt x="20373" y="65848"/>
                </a:lnTo>
                <a:lnTo>
                  <a:pt x="25387" y="65671"/>
                </a:lnTo>
                <a:lnTo>
                  <a:pt x="28501" y="65110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815496" y="3856407"/>
            <a:ext cx="62787" cy="72261"/>
          </a:xfrm>
          <a:custGeom>
            <a:avLst/>
            <a:gdLst/>
            <a:ahLst/>
            <a:cxnLst/>
            <a:rect l="l" t="t" r="r" b="b"/>
            <a:pathLst>
              <a:path w="62787" h="72261">
                <a:moveTo>
                  <a:pt x="622" y="47421"/>
                </a:moveTo>
                <a:lnTo>
                  <a:pt x="1852" y="51864"/>
                </a:lnTo>
                <a:lnTo>
                  <a:pt x="3073" y="56321"/>
                </a:lnTo>
                <a:lnTo>
                  <a:pt x="4952" y="60058"/>
                </a:lnTo>
                <a:lnTo>
                  <a:pt x="7466" y="63052"/>
                </a:lnTo>
                <a:lnTo>
                  <a:pt x="9982" y="66052"/>
                </a:lnTo>
                <a:lnTo>
                  <a:pt x="13157" y="68338"/>
                </a:lnTo>
                <a:lnTo>
                  <a:pt x="12750" y="53718"/>
                </a:lnTo>
                <a:lnTo>
                  <a:pt x="11595" y="50733"/>
                </a:lnTo>
                <a:lnTo>
                  <a:pt x="10908" y="47266"/>
                </a:lnTo>
                <a:lnTo>
                  <a:pt x="10223" y="43789"/>
                </a:lnTo>
                <a:lnTo>
                  <a:pt x="9878" y="39977"/>
                </a:lnTo>
                <a:lnTo>
                  <a:pt x="9878" y="32129"/>
                </a:lnTo>
                <a:lnTo>
                  <a:pt x="10248" y="28586"/>
                </a:lnTo>
                <a:lnTo>
                  <a:pt x="10982" y="25195"/>
                </a:lnTo>
                <a:lnTo>
                  <a:pt x="11736" y="21818"/>
                </a:lnTo>
                <a:lnTo>
                  <a:pt x="12952" y="18859"/>
                </a:lnTo>
                <a:lnTo>
                  <a:pt x="14679" y="16332"/>
                </a:lnTo>
                <a:lnTo>
                  <a:pt x="18618" y="11771"/>
                </a:lnTo>
                <a:lnTo>
                  <a:pt x="21372" y="10259"/>
                </a:lnTo>
                <a:lnTo>
                  <a:pt x="24116" y="8722"/>
                </a:lnTo>
                <a:lnTo>
                  <a:pt x="27506" y="7973"/>
                </a:lnTo>
                <a:lnTo>
                  <a:pt x="35596" y="7973"/>
                </a:lnTo>
                <a:lnTo>
                  <a:pt x="39001" y="8686"/>
                </a:lnTo>
                <a:lnTo>
                  <a:pt x="41744" y="10093"/>
                </a:lnTo>
                <a:lnTo>
                  <a:pt x="44488" y="11490"/>
                </a:lnTo>
                <a:lnTo>
                  <a:pt x="46683" y="13474"/>
                </a:lnTo>
                <a:lnTo>
                  <a:pt x="49974" y="18488"/>
                </a:lnTo>
                <a:lnTo>
                  <a:pt x="51141" y="21447"/>
                </a:lnTo>
                <a:lnTo>
                  <a:pt x="51854" y="24879"/>
                </a:lnTo>
                <a:lnTo>
                  <a:pt x="52552" y="28295"/>
                </a:lnTo>
                <a:lnTo>
                  <a:pt x="52908" y="32004"/>
                </a:lnTo>
                <a:lnTo>
                  <a:pt x="52908" y="39776"/>
                </a:lnTo>
                <a:lnTo>
                  <a:pt x="52537" y="43369"/>
                </a:lnTo>
                <a:lnTo>
                  <a:pt x="51828" y="46774"/>
                </a:lnTo>
                <a:lnTo>
                  <a:pt x="51104" y="50165"/>
                </a:lnTo>
                <a:lnTo>
                  <a:pt x="49884" y="53174"/>
                </a:lnTo>
                <a:lnTo>
                  <a:pt x="48196" y="55753"/>
                </a:lnTo>
                <a:lnTo>
                  <a:pt x="46493" y="58341"/>
                </a:lnTo>
                <a:lnTo>
                  <a:pt x="44258" y="60385"/>
                </a:lnTo>
                <a:lnTo>
                  <a:pt x="41478" y="61912"/>
                </a:lnTo>
                <a:lnTo>
                  <a:pt x="38695" y="63423"/>
                </a:lnTo>
                <a:lnTo>
                  <a:pt x="35253" y="64183"/>
                </a:lnTo>
                <a:lnTo>
                  <a:pt x="27063" y="64183"/>
                </a:lnTo>
                <a:lnTo>
                  <a:pt x="23633" y="63486"/>
                </a:lnTo>
                <a:lnTo>
                  <a:pt x="25436" y="72261"/>
                </a:lnTo>
                <a:lnTo>
                  <a:pt x="36068" y="72261"/>
                </a:lnTo>
                <a:lnTo>
                  <a:pt x="40755" y="71409"/>
                </a:lnTo>
                <a:lnTo>
                  <a:pt x="44764" y="69695"/>
                </a:lnTo>
                <a:lnTo>
                  <a:pt x="48779" y="67981"/>
                </a:lnTo>
                <a:lnTo>
                  <a:pt x="52120" y="65519"/>
                </a:lnTo>
                <a:lnTo>
                  <a:pt x="54773" y="62318"/>
                </a:lnTo>
                <a:lnTo>
                  <a:pt x="57440" y="59104"/>
                </a:lnTo>
                <a:lnTo>
                  <a:pt x="59436" y="55245"/>
                </a:lnTo>
                <a:lnTo>
                  <a:pt x="60782" y="50673"/>
                </a:lnTo>
                <a:lnTo>
                  <a:pt x="62114" y="46126"/>
                </a:lnTo>
                <a:lnTo>
                  <a:pt x="62787" y="41007"/>
                </a:lnTo>
                <a:lnTo>
                  <a:pt x="62787" y="29641"/>
                </a:lnTo>
                <a:lnTo>
                  <a:pt x="62163" y="24598"/>
                </a:lnTo>
                <a:lnTo>
                  <a:pt x="60907" y="20217"/>
                </a:lnTo>
                <a:lnTo>
                  <a:pt x="59662" y="15810"/>
                </a:lnTo>
                <a:lnTo>
                  <a:pt x="57758" y="12127"/>
                </a:lnTo>
                <a:lnTo>
                  <a:pt x="55219" y="9144"/>
                </a:lnTo>
                <a:lnTo>
                  <a:pt x="52666" y="6144"/>
                </a:lnTo>
                <a:lnTo>
                  <a:pt x="49466" y="3883"/>
                </a:lnTo>
                <a:lnTo>
                  <a:pt x="45629" y="2335"/>
                </a:lnTo>
                <a:lnTo>
                  <a:pt x="41795" y="787"/>
                </a:lnTo>
                <a:lnTo>
                  <a:pt x="37298" y="0"/>
                </a:lnTo>
                <a:lnTo>
                  <a:pt x="26769" y="0"/>
                </a:lnTo>
                <a:lnTo>
                  <a:pt x="22085" y="849"/>
                </a:lnTo>
                <a:lnTo>
                  <a:pt x="18070" y="2576"/>
                </a:lnTo>
                <a:lnTo>
                  <a:pt x="14057" y="4290"/>
                </a:lnTo>
                <a:lnTo>
                  <a:pt x="10706" y="6731"/>
                </a:lnTo>
                <a:lnTo>
                  <a:pt x="8037" y="9892"/>
                </a:lnTo>
                <a:lnTo>
                  <a:pt x="5359" y="13067"/>
                </a:lnTo>
                <a:lnTo>
                  <a:pt x="3351" y="16901"/>
                </a:lnTo>
                <a:lnTo>
                  <a:pt x="2004" y="21423"/>
                </a:lnTo>
                <a:lnTo>
                  <a:pt x="673" y="25958"/>
                </a:lnTo>
                <a:lnTo>
                  <a:pt x="0" y="30974"/>
                </a:lnTo>
                <a:lnTo>
                  <a:pt x="0" y="42302"/>
                </a:lnTo>
                <a:lnTo>
                  <a:pt x="622" y="47421"/>
                </a:lnTo>
                <a:close/>
              </a:path>
              <a:path w="62787" h="72261">
                <a:moveTo>
                  <a:pt x="12750" y="53718"/>
                </a:moveTo>
                <a:lnTo>
                  <a:pt x="13157" y="68338"/>
                </a:lnTo>
                <a:lnTo>
                  <a:pt x="17016" y="69910"/>
                </a:lnTo>
                <a:lnTo>
                  <a:pt x="20864" y="71488"/>
                </a:lnTo>
                <a:lnTo>
                  <a:pt x="25436" y="72261"/>
                </a:lnTo>
                <a:lnTo>
                  <a:pt x="23633" y="63486"/>
                </a:lnTo>
                <a:lnTo>
                  <a:pt x="20904" y="62103"/>
                </a:lnTo>
                <a:lnTo>
                  <a:pt x="18186" y="60706"/>
                </a:lnTo>
                <a:lnTo>
                  <a:pt x="16001" y="58747"/>
                </a:lnTo>
                <a:lnTo>
                  <a:pt x="12750" y="53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891631" y="385565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6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295"/>
                </a:lnTo>
                <a:lnTo>
                  <a:pt x="10695" y="184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794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918125" y="3852100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8" y="75841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943410" y="3915493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34"/>
                </a:moveTo>
                <a:lnTo>
                  <a:pt x="11671" y="3746"/>
                </a:lnTo>
                <a:lnTo>
                  <a:pt x="9591" y="420"/>
                </a:lnTo>
                <a:lnTo>
                  <a:pt x="5918" y="0"/>
                </a:lnTo>
                <a:lnTo>
                  <a:pt x="1285" y="1269"/>
                </a:lnTo>
                <a:lnTo>
                  <a:pt x="0" y="3836"/>
                </a:lnTo>
                <a:lnTo>
                  <a:pt x="0" y="8902"/>
                </a:lnTo>
                <a:lnTo>
                  <a:pt x="2084" y="12228"/>
                </a:lnTo>
                <a:lnTo>
                  <a:pt x="5753" y="12650"/>
                </a:lnTo>
                <a:lnTo>
                  <a:pt x="10403" y="11365"/>
                </a:lnTo>
                <a:lnTo>
                  <a:pt x="11671" y="8812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709111" y="4008941"/>
            <a:ext cx="27506" cy="27508"/>
          </a:xfrm>
          <a:custGeom>
            <a:avLst/>
            <a:gdLst/>
            <a:ahLst/>
            <a:cxnLst/>
            <a:rect l="l" t="t" r="r" b="b"/>
            <a:pathLst>
              <a:path w="27506" h="27508">
                <a:moveTo>
                  <a:pt x="0" y="13731"/>
                </a:moveTo>
                <a:lnTo>
                  <a:pt x="0" y="17528"/>
                </a:lnTo>
                <a:lnTo>
                  <a:pt x="1346" y="20779"/>
                </a:lnTo>
                <a:lnTo>
                  <a:pt x="4038" y="23472"/>
                </a:lnTo>
                <a:lnTo>
                  <a:pt x="6742" y="26162"/>
                </a:lnTo>
                <a:lnTo>
                  <a:pt x="9972" y="27508"/>
                </a:lnTo>
                <a:lnTo>
                  <a:pt x="17527" y="27508"/>
                </a:lnTo>
                <a:lnTo>
                  <a:pt x="20778" y="26162"/>
                </a:lnTo>
                <a:lnTo>
                  <a:pt x="23470" y="23472"/>
                </a:lnTo>
                <a:lnTo>
                  <a:pt x="26160" y="20779"/>
                </a:lnTo>
                <a:lnTo>
                  <a:pt x="27506" y="17528"/>
                </a:lnTo>
                <a:lnTo>
                  <a:pt x="27506" y="9932"/>
                </a:lnTo>
                <a:lnTo>
                  <a:pt x="26160" y="6692"/>
                </a:lnTo>
                <a:lnTo>
                  <a:pt x="23470" y="4014"/>
                </a:lnTo>
                <a:lnTo>
                  <a:pt x="20778" y="1336"/>
                </a:lnTo>
                <a:lnTo>
                  <a:pt x="17527" y="0"/>
                </a:lnTo>
                <a:lnTo>
                  <a:pt x="9972" y="0"/>
                </a:lnTo>
                <a:lnTo>
                  <a:pt x="6742" y="1336"/>
                </a:lnTo>
                <a:lnTo>
                  <a:pt x="4038" y="4014"/>
                </a:lnTo>
                <a:lnTo>
                  <a:pt x="1346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859587" y="3990553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78"/>
                </a:moveTo>
                <a:lnTo>
                  <a:pt x="0" y="42570"/>
                </a:lnTo>
                <a:lnTo>
                  <a:pt x="698" y="47599"/>
                </a:lnTo>
                <a:lnTo>
                  <a:pt x="2098" y="51944"/>
                </a:lnTo>
                <a:lnTo>
                  <a:pt x="3481" y="56314"/>
                </a:lnTo>
                <a:lnTo>
                  <a:pt x="5474" y="59971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74"/>
                </a:lnTo>
                <a:lnTo>
                  <a:pt x="21121" y="71186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11"/>
                </a:lnTo>
                <a:lnTo>
                  <a:pt x="41287" y="70131"/>
                </a:lnTo>
                <a:lnTo>
                  <a:pt x="44719" y="68720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53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4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1"/>
                </a:lnTo>
                <a:lnTo>
                  <a:pt x="27673" y="63691"/>
                </a:lnTo>
                <a:lnTo>
                  <a:pt x="24718" y="63107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32"/>
                </a:lnTo>
                <a:lnTo>
                  <a:pt x="12293" y="51577"/>
                </a:lnTo>
                <a:lnTo>
                  <a:pt x="11329" y="48160"/>
                </a:lnTo>
                <a:lnTo>
                  <a:pt x="10364" y="44729"/>
                </a:lnTo>
                <a:lnTo>
                  <a:pt x="9881" y="40794"/>
                </a:lnTo>
                <a:lnTo>
                  <a:pt x="9881" y="31866"/>
                </a:lnTo>
                <a:lnTo>
                  <a:pt x="10378" y="27877"/>
                </a:lnTo>
                <a:lnTo>
                  <a:pt x="11379" y="24386"/>
                </a:lnTo>
                <a:lnTo>
                  <a:pt x="12383" y="20894"/>
                </a:lnTo>
                <a:lnTo>
                  <a:pt x="13794" y="17946"/>
                </a:lnTo>
                <a:lnTo>
                  <a:pt x="15609" y="15509"/>
                </a:lnTo>
                <a:lnTo>
                  <a:pt x="19608" y="11253"/>
                </a:lnTo>
                <a:lnTo>
                  <a:pt x="22175" y="10007"/>
                </a:lnTo>
                <a:lnTo>
                  <a:pt x="24742" y="8765"/>
                </a:lnTo>
                <a:lnTo>
                  <a:pt x="27586" y="8129"/>
                </a:lnTo>
                <a:lnTo>
                  <a:pt x="33591" y="8129"/>
                </a:lnTo>
                <a:lnTo>
                  <a:pt x="38112" y="9194"/>
                </a:lnTo>
                <a:lnTo>
                  <a:pt x="41911" y="10670"/>
                </a:lnTo>
                <a:lnTo>
                  <a:pt x="44780" y="12369"/>
                </a:lnTo>
                <a:lnTo>
                  <a:pt x="47778" y="14569"/>
                </a:lnTo>
                <a:lnTo>
                  <a:pt x="50396" y="13578"/>
                </a:lnTo>
                <a:lnTo>
                  <a:pt x="50688" y="10796"/>
                </a:lnTo>
                <a:lnTo>
                  <a:pt x="50472" y="8243"/>
                </a:lnTo>
                <a:lnTo>
                  <a:pt x="48592" y="5386"/>
                </a:lnTo>
                <a:lnTo>
                  <a:pt x="45186" y="3251"/>
                </a:lnTo>
                <a:lnTo>
                  <a:pt x="42115" y="2009"/>
                </a:lnTo>
                <a:lnTo>
                  <a:pt x="38710" y="953"/>
                </a:lnTo>
                <a:lnTo>
                  <a:pt x="34876" y="180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8"/>
                </a:lnTo>
                <a:lnTo>
                  <a:pt x="18317" y="2491"/>
                </a:lnTo>
                <a:lnTo>
                  <a:pt x="14544" y="4165"/>
                </a:lnTo>
                <a:lnTo>
                  <a:pt x="11292" y="6565"/>
                </a:lnTo>
                <a:lnTo>
                  <a:pt x="8575" y="9730"/>
                </a:lnTo>
                <a:lnTo>
                  <a:pt x="5867" y="12905"/>
                </a:lnTo>
                <a:lnTo>
                  <a:pt x="3761" y="16765"/>
                </a:lnTo>
                <a:lnTo>
                  <a:pt x="2260" y="21325"/>
                </a:lnTo>
                <a:lnTo>
                  <a:pt x="751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917479" y="3991089"/>
            <a:ext cx="91706" cy="70865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29" y="3647"/>
                </a:moveTo>
                <a:lnTo>
                  <a:pt x="18784" y="68479"/>
                </a:lnTo>
                <a:lnTo>
                  <a:pt x="19634" y="70002"/>
                </a:lnTo>
                <a:lnTo>
                  <a:pt x="22477" y="70765"/>
                </a:lnTo>
                <a:lnTo>
                  <a:pt x="25462" y="70865"/>
                </a:lnTo>
                <a:lnTo>
                  <a:pt x="29044" y="70689"/>
                </a:lnTo>
                <a:lnTo>
                  <a:pt x="31751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7" y="70002"/>
                </a:lnTo>
                <a:lnTo>
                  <a:pt x="63792" y="70765"/>
                </a:lnTo>
                <a:lnTo>
                  <a:pt x="66635" y="70865"/>
                </a:lnTo>
                <a:lnTo>
                  <a:pt x="70131" y="70689"/>
                </a:lnTo>
                <a:lnTo>
                  <a:pt x="73101" y="68479"/>
                </a:lnTo>
                <a:lnTo>
                  <a:pt x="91706" y="3682"/>
                </a:lnTo>
                <a:lnTo>
                  <a:pt x="91314" y="407"/>
                </a:lnTo>
                <a:lnTo>
                  <a:pt x="88722" y="0"/>
                </a:lnTo>
                <a:lnTo>
                  <a:pt x="85751" y="40"/>
                </a:lnTo>
                <a:lnTo>
                  <a:pt x="82651" y="2020"/>
                </a:lnTo>
                <a:lnTo>
                  <a:pt x="67183" y="60782"/>
                </a:lnTo>
                <a:lnTo>
                  <a:pt x="50965" y="2070"/>
                </a:lnTo>
                <a:lnTo>
                  <a:pt x="48934" y="191"/>
                </a:lnTo>
                <a:lnTo>
                  <a:pt x="45910" y="0"/>
                </a:lnTo>
                <a:lnTo>
                  <a:pt x="43282" y="115"/>
                </a:lnTo>
                <a:lnTo>
                  <a:pt x="40549" y="2070"/>
                </a:lnTo>
                <a:lnTo>
                  <a:pt x="25566" y="60782"/>
                </a:lnTo>
                <a:lnTo>
                  <a:pt x="9726" y="1958"/>
                </a:lnTo>
                <a:lnTo>
                  <a:pt x="9295" y="723"/>
                </a:lnTo>
                <a:lnTo>
                  <a:pt x="6581" y="25"/>
                </a:lnTo>
                <a:lnTo>
                  <a:pt x="3416" y="0"/>
                </a:lnTo>
                <a:lnTo>
                  <a:pt x="0" y="864"/>
                </a:lnTo>
                <a:lnTo>
                  <a:pt x="229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047417" y="4009000"/>
            <a:ext cx="44916" cy="72351"/>
          </a:xfrm>
          <a:custGeom>
            <a:avLst/>
            <a:gdLst/>
            <a:ahLst/>
            <a:cxnLst/>
            <a:rect l="l" t="t" r="r" b="b"/>
            <a:pathLst>
              <a:path w="44916" h="72351">
                <a:moveTo>
                  <a:pt x="8952" y="17261"/>
                </a:moveTo>
                <a:lnTo>
                  <a:pt x="10374" y="15483"/>
                </a:lnTo>
                <a:lnTo>
                  <a:pt x="12988" y="12776"/>
                </a:lnTo>
                <a:lnTo>
                  <a:pt x="16645" y="9856"/>
                </a:lnTo>
                <a:lnTo>
                  <a:pt x="20087" y="8229"/>
                </a:lnTo>
                <a:lnTo>
                  <a:pt x="23529" y="7711"/>
                </a:lnTo>
                <a:lnTo>
                  <a:pt x="27799" y="8257"/>
                </a:lnTo>
                <a:lnTo>
                  <a:pt x="30934" y="10429"/>
                </a:lnTo>
                <a:lnTo>
                  <a:pt x="33105" y="13665"/>
                </a:lnTo>
                <a:lnTo>
                  <a:pt x="34692" y="17552"/>
                </a:lnTo>
                <a:lnTo>
                  <a:pt x="35455" y="22214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3" y="33911"/>
                </a:lnTo>
                <a:lnTo>
                  <a:pt x="35469" y="50457"/>
                </a:lnTo>
                <a:lnTo>
                  <a:pt x="37677" y="48618"/>
                </a:lnTo>
                <a:lnTo>
                  <a:pt x="41258" y="43879"/>
                </a:lnTo>
                <a:lnTo>
                  <a:pt x="42619" y="41010"/>
                </a:lnTo>
                <a:lnTo>
                  <a:pt x="43544" y="37604"/>
                </a:lnTo>
                <a:lnTo>
                  <a:pt x="44458" y="34203"/>
                </a:lnTo>
                <a:lnTo>
                  <a:pt x="44916" y="30365"/>
                </a:lnTo>
                <a:lnTo>
                  <a:pt x="44916" y="22557"/>
                </a:lnTo>
                <a:lnTo>
                  <a:pt x="44560" y="19202"/>
                </a:lnTo>
                <a:lnTo>
                  <a:pt x="43836" y="16041"/>
                </a:lnTo>
                <a:lnTo>
                  <a:pt x="43112" y="12866"/>
                </a:lnTo>
                <a:lnTo>
                  <a:pt x="41972" y="10086"/>
                </a:lnTo>
                <a:lnTo>
                  <a:pt x="40394" y="7711"/>
                </a:lnTo>
                <a:lnTo>
                  <a:pt x="36788" y="3441"/>
                </a:lnTo>
                <a:lnTo>
                  <a:pt x="31798" y="687"/>
                </a:lnTo>
                <a:lnTo>
                  <a:pt x="28774" y="0"/>
                </a:lnTo>
                <a:lnTo>
                  <a:pt x="25232" y="0"/>
                </a:lnTo>
                <a:lnTo>
                  <a:pt x="22056" y="190"/>
                </a:lnTo>
                <a:lnTo>
                  <a:pt x="19122" y="942"/>
                </a:lnTo>
                <a:lnTo>
                  <a:pt x="16304" y="2249"/>
                </a:lnTo>
                <a:lnTo>
                  <a:pt x="13524" y="3926"/>
                </a:lnTo>
                <a:lnTo>
                  <a:pt x="10781" y="6173"/>
                </a:lnTo>
                <a:lnTo>
                  <a:pt x="7858" y="9006"/>
                </a:lnTo>
                <a:lnTo>
                  <a:pt x="8952" y="17261"/>
                </a:lnTo>
                <a:close/>
              </a:path>
              <a:path w="44916" h="72351">
                <a:moveTo>
                  <a:pt x="7858" y="9006"/>
                </a:moveTo>
                <a:lnTo>
                  <a:pt x="7858" y="2109"/>
                </a:lnTo>
                <a:lnTo>
                  <a:pt x="5294" y="787"/>
                </a:lnTo>
                <a:lnTo>
                  <a:pt x="2562" y="787"/>
                </a:lnTo>
                <a:lnTo>
                  <a:pt x="0" y="2451"/>
                </a:lnTo>
                <a:lnTo>
                  <a:pt x="0" y="70650"/>
                </a:lnTo>
                <a:lnTo>
                  <a:pt x="186" y="71401"/>
                </a:lnTo>
                <a:lnTo>
                  <a:pt x="2853" y="72351"/>
                </a:lnTo>
                <a:lnTo>
                  <a:pt x="6094" y="72351"/>
                </a:lnTo>
                <a:lnTo>
                  <a:pt x="8952" y="70650"/>
                </a:lnTo>
                <a:lnTo>
                  <a:pt x="8952" y="46230"/>
                </a:lnTo>
                <a:lnTo>
                  <a:pt x="10245" y="47497"/>
                </a:lnTo>
                <a:lnTo>
                  <a:pt x="13802" y="50482"/>
                </a:lnTo>
                <a:lnTo>
                  <a:pt x="17318" y="52491"/>
                </a:lnTo>
                <a:lnTo>
                  <a:pt x="20976" y="53520"/>
                </a:lnTo>
                <a:lnTo>
                  <a:pt x="23759" y="53671"/>
                </a:lnTo>
                <a:lnTo>
                  <a:pt x="27161" y="53671"/>
                </a:lnTo>
                <a:lnTo>
                  <a:pt x="30185" y="53023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3" y="33911"/>
                </a:lnTo>
                <a:lnTo>
                  <a:pt x="33727" y="38177"/>
                </a:lnTo>
                <a:lnTo>
                  <a:pt x="31722" y="41795"/>
                </a:lnTo>
                <a:lnTo>
                  <a:pt x="28788" y="44322"/>
                </a:lnTo>
                <a:lnTo>
                  <a:pt x="25232" y="45949"/>
                </a:lnTo>
                <a:lnTo>
                  <a:pt x="20544" y="45949"/>
                </a:lnTo>
                <a:lnTo>
                  <a:pt x="15986" y="43573"/>
                </a:lnTo>
                <a:lnTo>
                  <a:pt x="11430" y="39674"/>
                </a:lnTo>
                <a:lnTo>
                  <a:pt x="8952" y="36680"/>
                </a:lnTo>
                <a:lnTo>
                  <a:pt x="8952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104743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38"/>
                </a:lnTo>
                <a:lnTo>
                  <a:pt x="7697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131236" y="4009000"/>
            <a:ext cx="44919" cy="72351"/>
          </a:xfrm>
          <a:custGeom>
            <a:avLst/>
            <a:gdLst/>
            <a:ahLst/>
            <a:cxnLst/>
            <a:rect l="l" t="t" r="r" b="b"/>
            <a:pathLst>
              <a:path w="44919" h="72351">
                <a:moveTo>
                  <a:pt x="8952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7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4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11"/>
                </a:lnTo>
                <a:lnTo>
                  <a:pt x="35469" y="50457"/>
                </a:lnTo>
                <a:lnTo>
                  <a:pt x="37680" y="48618"/>
                </a:lnTo>
                <a:lnTo>
                  <a:pt x="41262" y="43879"/>
                </a:lnTo>
                <a:lnTo>
                  <a:pt x="42619" y="41010"/>
                </a:lnTo>
                <a:lnTo>
                  <a:pt x="43548" y="37604"/>
                </a:lnTo>
                <a:lnTo>
                  <a:pt x="44462" y="34203"/>
                </a:lnTo>
                <a:lnTo>
                  <a:pt x="44919" y="30365"/>
                </a:lnTo>
                <a:lnTo>
                  <a:pt x="44919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6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0"/>
                </a:lnTo>
                <a:lnTo>
                  <a:pt x="19126" y="942"/>
                </a:lnTo>
                <a:lnTo>
                  <a:pt x="16308" y="2249"/>
                </a:lnTo>
                <a:lnTo>
                  <a:pt x="13524" y="3926"/>
                </a:lnTo>
                <a:lnTo>
                  <a:pt x="10781" y="6173"/>
                </a:lnTo>
                <a:lnTo>
                  <a:pt x="7861" y="9006"/>
                </a:lnTo>
                <a:lnTo>
                  <a:pt x="8952" y="17261"/>
                </a:lnTo>
                <a:close/>
              </a:path>
              <a:path w="44919" h="72351">
                <a:moveTo>
                  <a:pt x="7861" y="9006"/>
                </a:moveTo>
                <a:lnTo>
                  <a:pt x="7861" y="2109"/>
                </a:lnTo>
                <a:lnTo>
                  <a:pt x="528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1"/>
                </a:lnTo>
                <a:lnTo>
                  <a:pt x="6097" y="72351"/>
                </a:lnTo>
                <a:lnTo>
                  <a:pt x="8952" y="70650"/>
                </a:lnTo>
                <a:lnTo>
                  <a:pt x="8952" y="46230"/>
                </a:lnTo>
                <a:lnTo>
                  <a:pt x="10248" y="47497"/>
                </a:lnTo>
                <a:lnTo>
                  <a:pt x="13804" y="50482"/>
                </a:lnTo>
                <a:lnTo>
                  <a:pt x="17311" y="52491"/>
                </a:lnTo>
                <a:lnTo>
                  <a:pt x="20980" y="53520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32" y="51728"/>
                </a:lnTo>
                <a:lnTo>
                  <a:pt x="35469" y="50457"/>
                </a:lnTo>
                <a:lnTo>
                  <a:pt x="34937" y="33911"/>
                </a:lnTo>
                <a:lnTo>
                  <a:pt x="33731" y="38177"/>
                </a:lnTo>
                <a:lnTo>
                  <a:pt x="31725" y="41795"/>
                </a:lnTo>
                <a:lnTo>
                  <a:pt x="28792" y="44322"/>
                </a:lnTo>
                <a:lnTo>
                  <a:pt x="25234" y="45949"/>
                </a:lnTo>
                <a:lnTo>
                  <a:pt x="20548" y="45949"/>
                </a:lnTo>
                <a:lnTo>
                  <a:pt x="15990" y="43573"/>
                </a:lnTo>
                <a:lnTo>
                  <a:pt x="11430" y="39674"/>
                </a:lnTo>
                <a:lnTo>
                  <a:pt x="8952" y="36680"/>
                </a:lnTo>
                <a:lnTo>
                  <a:pt x="8952" y="17261"/>
                </a:lnTo>
                <a:lnTo>
                  <a:pt x="7861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186406" y="4009006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31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74"/>
                </a:lnTo>
                <a:lnTo>
                  <a:pt x="33223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344" y="20092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7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6" y="42001"/>
                </a:lnTo>
                <a:lnTo>
                  <a:pt x="4164" y="44781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5" y="53086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6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2" y="42890"/>
                </a:lnTo>
                <a:lnTo>
                  <a:pt x="39458" y="43268"/>
                </a:lnTo>
                <a:lnTo>
                  <a:pt x="36183" y="44554"/>
                </a:lnTo>
                <a:lnTo>
                  <a:pt x="33274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4" y="40007"/>
                </a:lnTo>
                <a:lnTo>
                  <a:pt x="10093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31"/>
                </a:lnTo>
                <a:close/>
              </a:path>
              <a:path w="44919" h="53658">
                <a:moveTo>
                  <a:pt x="9344" y="20092"/>
                </a:moveTo>
                <a:lnTo>
                  <a:pt x="10309" y="16358"/>
                </a:lnTo>
                <a:lnTo>
                  <a:pt x="11797" y="12917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9"/>
                </a:lnTo>
                <a:lnTo>
                  <a:pt x="10831" y="3114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269843" y="398963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3" y="5306"/>
                </a:lnTo>
                <a:lnTo>
                  <a:pt x="10692" y="1838"/>
                </a:lnTo>
                <a:lnTo>
                  <a:pt x="7697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32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292422" y="400900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6"/>
                </a:lnTo>
                <a:lnTo>
                  <a:pt x="8981" y="1983"/>
                </a:lnTo>
                <a:lnTo>
                  <a:pt x="5651" y="4371"/>
                </a:lnTo>
                <a:lnTo>
                  <a:pt x="3049" y="7214"/>
                </a:lnTo>
                <a:lnTo>
                  <a:pt x="1577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79"/>
                </a:lnTo>
                <a:lnTo>
                  <a:pt x="23964" y="34265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33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7" y="51944"/>
                </a:lnTo>
                <a:lnTo>
                  <a:pt x="29250" y="49583"/>
                </a:lnTo>
                <a:lnTo>
                  <a:pt x="32259" y="46610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24" y="25110"/>
                </a:lnTo>
                <a:lnTo>
                  <a:pt x="22175" y="23815"/>
                </a:lnTo>
                <a:lnTo>
                  <a:pt x="19126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7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6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365286" y="4009781"/>
            <a:ext cx="42099" cy="52880"/>
          </a:xfrm>
          <a:custGeom>
            <a:avLst/>
            <a:gdLst/>
            <a:ahLst/>
            <a:cxnLst/>
            <a:rect l="l" t="t" r="r" b="b"/>
            <a:pathLst>
              <a:path w="42099" h="52880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208"/>
                </a:lnTo>
                <a:lnTo>
                  <a:pt x="23785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2"/>
                </a:lnTo>
                <a:lnTo>
                  <a:pt x="8637" y="723"/>
                </a:lnTo>
                <a:lnTo>
                  <a:pt x="6094" y="0"/>
                </a:lnTo>
                <a:lnTo>
                  <a:pt x="2905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3"/>
                </a:lnTo>
                <a:lnTo>
                  <a:pt x="1483" y="42810"/>
                </a:lnTo>
                <a:lnTo>
                  <a:pt x="3848" y="46836"/>
                </a:lnTo>
                <a:lnTo>
                  <a:pt x="7020" y="50176"/>
                </a:lnTo>
                <a:lnTo>
                  <a:pt x="11466" y="52346"/>
                </a:lnTo>
                <a:lnTo>
                  <a:pt x="14210" y="52880"/>
                </a:lnTo>
                <a:lnTo>
                  <a:pt x="20253" y="52880"/>
                </a:lnTo>
                <a:lnTo>
                  <a:pt x="22997" y="52181"/>
                </a:lnTo>
                <a:lnTo>
                  <a:pt x="25714" y="5075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3"/>
                </a:lnTo>
                <a:lnTo>
                  <a:pt x="42099" y="1662"/>
                </a:lnTo>
                <a:lnTo>
                  <a:pt x="41857" y="924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423970" y="4009000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2" y="8257"/>
                </a:lnTo>
                <a:lnTo>
                  <a:pt x="30934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5" y="22214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18"/>
                </a:lnTo>
                <a:lnTo>
                  <a:pt x="41263" y="43879"/>
                </a:lnTo>
                <a:lnTo>
                  <a:pt x="42619" y="41010"/>
                </a:lnTo>
                <a:lnTo>
                  <a:pt x="43549" y="37604"/>
                </a:lnTo>
                <a:lnTo>
                  <a:pt x="44463" y="34203"/>
                </a:lnTo>
                <a:lnTo>
                  <a:pt x="44931" y="30365"/>
                </a:lnTo>
                <a:lnTo>
                  <a:pt x="4493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66"/>
                </a:lnTo>
                <a:lnTo>
                  <a:pt x="41972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61" y="190"/>
                </a:lnTo>
                <a:lnTo>
                  <a:pt x="19126" y="942"/>
                </a:lnTo>
                <a:lnTo>
                  <a:pt x="16304" y="2249"/>
                </a:lnTo>
                <a:lnTo>
                  <a:pt x="13525" y="3926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6"/>
                </a:moveTo>
                <a:lnTo>
                  <a:pt x="7858" y="2109"/>
                </a:lnTo>
                <a:lnTo>
                  <a:pt x="5295" y="787"/>
                </a:lnTo>
                <a:lnTo>
                  <a:pt x="2562" y="787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30"/>
                </a:lnTo>
                <a:lnTo>
                  <a:pt x="10248" y="47497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20"/>
                </a:lnTo>
                <a:lnTo>
                  <a:pt x="23759" y="53671"/>
                </a:lnTo>
                <a:lnTo>
                  <a:pt x="27165" y="53671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1" y="38177"/>
                </a:lnTo>
                <a:lnTo>
                  <a:pt x="31723" y="41795"/>
                </a:lnTo>
                <a:lnTo>
                  <a:pt x="28788" y="44322"/>
                </a:lnTo>
                <a:lnTo>
                  <a:pt x="25232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30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475881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6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516432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61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69" y="53060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67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595628" y="4074217"/>
            <a:ext cx="55944" cy="7214"/>
          </a:xfrm>
          <a:custGeom>
            <a:avLst/>
            <a:gdLst/>
            <a:ahLst/>
            <a:cxnLst/>
            <a:rect l="l" t="t" r="r" b="b"/>
            <a:pathLst>
              <a:path w="55944" h="7214">
                <a:moveTo>
                  <a:pt x="55944" y="3582"/>
                </a:moveTo>
                <a:lnTo>
                  <a:pt x="54151" y="0"/>
                </a:lnTo>
                <a:lnTo>
                  <a:pt x="1905" y="0"/>
                </a:lnTo>
                <a:lnTo>
                  <a:pt x="496" y="928"/>
                </a:lnTo>
                <a:lnTo>
                  <a:pt x="0" y="3696"/>
                </a:lnTo>
                <a:lnTo>
                  <a:pt x="1905" y="7214"/>
                </a:lnTo>
                <a:lnTo>
                  <a:pt x="54151" y="7214"/>
                </a:lnTo>
                <a:lnTo>
                  <a:pt x="55511" y="6350"/>
                </a:lnTo>
                <a:lnTo>
                  <a:pt x="55944" y="3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651508" y="4074217"/>
            <a:ext cx="55943" cy="7214"/>
          </a:xfrm>
          <a:custGeom>
            <a:avLst/>
            <a:gdLst/>
            <a:ahLst/>
            <a:cxnLst/>
            <a:rect l="l" t="t" r="r" b="b"/>
            <a:pathLst>
              <a:path w="55943" h="7214">
                <a:moveTo>
                  <a:pt x="55943" y="3582"/>
                </a:moveTo>
                <a:lnTo>
                  <a:pt x="54150" y="0"/>
                </a:lnTo>
                <a:lnTo>
                  <a:pt x="1903" y="0"/>
                </a:lnTo>
                <a:lnTo>
                  <a:pt x="492" y="928"/>
                </a:lnTo>
                <a:lnTo>
                  <a:pt x="0" y="3696"/>
                </a:lnTo>
                <a:lnTo>
                  <a:pt x="1903" y="7214"/>
                </a:lnTo>
                <a:lnTo>
                  <a:pt x="54150" y="7214"/>
                </a:lnTo>
                <a:lnTo>
                  <a:pt x="55511" y="6350"/>
                </a:lnTo>
                <a:lnTo>
                  <a:pt x="55943" y="3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707387" y="4074217"/>
            <a:ext cx="55943" cy="7214"/>
          </a:xfrm>
          <a:custGeom>
            <a:avLst/>
            <a:gdLst/>
            <a:ahLst/>
            <a:cxnLst/>
            <a:rect l="l" t="t" r="r" b="b"/>
            <a:pathLst>
              <a:path w="55943" h="7214">
                <a:moveTo>
                  <a:pt x="55943" y="3582"/>
                </a:moveTo>
                <a:lnTo>
                  <a:pt x="54151" y="0"/>
                </a:lnTo>
                <a:lnTo>
                  <a:pt x="1903" y="0"/>
                </a:lnTo>
                <a:lnTo>
                  <a:pt x="492" y="928"/>
                </a:lnTo>
                <a:lnTo>
                  <a:pt x="0" y="3696"/>
                </a:lnTo>
                <a:lnTo>
                  <a:pt x="1903" y="7214"/>
                </a:lnTo>
                <a:lnTo>
                  <a:pt x="54151" y="7214"/>
                </a:lnTo>
                <a:lnTo>
                  <a:pt x="55511" y="6350"/>
                </a:lnTo>
                <a:lnTo>
                  <a:pt x="55943" y="3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763266" y="4074217"/>
            <a:ext cx="55944" cy="7214"/>
          </a:xfrm>
          <a:custGeom>
            <a:avLst/>
            <a:gdLst/>
            <a:ahLst/>
            <a:cxnLst/>
            <a:rect l="l" t="t" r="r" b="b"/>
            <a:pathLst>
              <a:path w="55944" h="7214">
                <a:moveTo>
                  <a:pt x="55944" y="3582"/>
                </a:moveTo>
                <a:lnTo>
                  <a:pt x="54155" y="0"/>
                </a:lnTo>
                <a:lnTo>
                  <a:pt x="1904" y="0"/>
                </a:lnTo>
                <a:lnTo>
                  <a:pt x="496" y="928"/>
                </a:lnTo>
                <a:lnTo>
                  <a:pt x="0" y="3696"/>
                </a:lnTo>
                <a:lnTo>
                  <a:pt x="1904" y="7214"/>
                </a:lnTo>
                <a:lnTo>
                  <a:pt x="54155" y="7214"/>
                </a:lnTo>
                <a:lnTo>
                  <a:pt x="55512" y="6350"/>
                </a:lnTo>
                <a:lnTo>
                  <a:pt x="55944" y="3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819146" y="4074217"/>
            <a:ext cx="55943" cy="7214"/>
          </a:xfrm>
          <a:custGeom>
            <a:avLst/>
            <a:gdLst/>
            <a:ahLst/>
            <a:cxnLst/>
            <a:rect l="l" t="t" r="r" b="b"/>
            <a:pathLst>
              <a:path w="55943" h="7214">
                <a:moveTo>
                  <a:pt x="55943" y="3582"/>
                </a:moveTo>
                <a:lnTo>
                  <a:pt x="54154" y="0"/>
                </a:lnTo>
                <a:lnTo>
                  <a:pt x="1903" y="0"/>
                </a:lnTo>
                <a:lnTo>
                  <a:pt x="496" y="928"/>
                </a:lnTo>
                <a:lnTo>
                  <a:pt x="0" y="3696"/>
                </a:lnTo>
                <a:lnTo>
                  <a:pt x="1903" y="7214"/>
                </a:lnTo>
                <a:lnTo>
                  <a:pt x="54154" y="7214"/>
                </a:lnTo>
                <a:lnTo>
                  <a:pt x="55511" y="6350"/>
                </a:lnTo>
                <a:lnTo>
                  <a:pt x="55943" y="35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909106" y="4009006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197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38" y="51268"/>
                </a:lnTo>
                <a:lnTo>
                  <a:pt x="72438" y="17651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0" y="6070"/>
                </a:lnTo>
                <a:lnTo>
                  <a:pt x="65735" y="2754"/>
                </a:lnTo>
                <a:lnTo>
                  <a:pt x="61465" y="543"/>
                </a:lnTo>
                <a:lnTo>
                  <a:pt x="58827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49"/>
                </a:lnTo>
                <a:lnTo>
                  <a:pt x="47839" y="2171"/>
                </a:lnTo>
                <a:lnTo>
                  <a:pt x="45071" y="3910"/>
                </a:lnTo>
                <a:lnTo>
                  <a:pt x="42137" y="6386"/>
                </a:lnTo>
                <a:lnTo>
                  <a:pt x="38962" y="9651"/>
                </a:lnTo>
                <a:lnTo>
                  <a:pt x="36791" y="5713"/>
                </a:lnTo>
                <a:lnTo>
                  <a:pt x="33641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39" y="0"/>
                </a:lnTo>
                <a:lnTo>
                  <a:pt x="21296" y="0"/>
                </a:lnTo>
                <a:lnTo>
                  <a:pt x="18680" y="709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68"/>
                </a:lnTo>
                <a:lnTo>
                  <a:pt x="8952" y="17129"/>
                </a:lnTo>
                <a:lnTo>
                  <a:pt x="11414" y="14058"/>
                </a:lnTo>
                <a:lnTo>
                  <a:pt x="15796" y="10144"/>
                </a:lnTo>
                <a:lnTo>
                  <a:pt x="19975" y="7744"/>
                </a:lnTo>
                <a:lnTo>
                  <a:pt x="23698" y="7744"/>
                </a:lnTo>
                <a:lnTo>
                  <a:pt x="26351" y="8723"/>
                </a:lnTo>
                <a:lnTo>
                  <a:pt x="29361" y="11556"/>
                </a:lnTo>
                <a:lnTo>
                  <a:pt x="30746" y="14249"/>
                </a:lnTo>
                <a:lnTo>
                  <a:pt x="31546" y="17651"/>
                </a:lnTo>
                <a:lnTo>
                  <a:pt x="31747" y="21589"/>
                </a:lnTo>
                <a:lnTo>
                  <a:pt x="31747" y="51268"/>
                </a:lnTo>
                <a:lnTo>
                  <a:pt x="32064" y="52197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0" y="51268"/>
                </a:lnTo>
                <a:lnTo>
                  <a:pt x="40700" y="17129"/>
                </a:lnTo>
                <a:lnTo>
                  <a:pt x="43192" y="14058"/>
                </a:lnTo>
                <a:lnTo>
                  <a:pt x="47558" y="10144"/>
                </a:lnTo>
                <a:lnTo>
                  <a:pt x="51713" y="7744"/>
                </a:lnTo>
                <a:lnTo>
                  <a:pt x="55435" y="7744"/>
                </a:lnTo>
                <a:lnTo>
                  <a:pt x="58113" y="8723"/>
                </a:lnTo>
                <a:lnTo>
                  <a:pt x="61149" y="11556"/>
                </a:lnTo>
                <a:lnTo>
                  <a:pt x="62534" y="14249"/>
                </a:lnTo>
                <a:lnTo>
                  <a:pt x="63258" y="17651"/>
                </a:lnTo>
                <a:lnTo>
                  <a:pt x="63435" y="21589"/>
                </a:lnTo>
                <a:lnTo>
                  <a:pt x="63435" y="51268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020954" y="3986309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59"/>
                </a:moveTo>
                <a:lnTo>
                  <a:pt x="1080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32"/>
                </a:lnTo>
                <a:lnTo>
                  <a:pt x="9842" y="56386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7"/>
                </a:lnTo>
                <a:lnTo>
                  <a:pt x="13122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8" y="39625"/>
                </a:lnTo>
                <a:lnTo>
                  <a:pt x="35918" y="59155"/>
                </a:lnTo>
                <a:lnTo>
                  <a:pt x="33174" y="62420"/>
                </a:lnTo>
                <a:lnTo>
                  <a:pt x="29427" y="65825"/>
                </a:lnTo>
                <a:lnTo>
                  <a:pt x="25985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66"/>
                </a:lnTo>
                <a:lnTo>
                  <a:pt x="23152" y="76366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512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703"/>
                </a:lnTo>
                <a:lnTo>
                  <a:pt x="35918" y="30074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80" y="23331"/>
                </a:lnTo>
                <a:lnTo>
                  <a:pt x="11963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1"/>
                </a:lnTo>
                <a:lnTo>
                  <a:pt x="2260" y="35394"/>
                </a:lnTo>
                <a:lnTo>
                  <a:pt x="1361" y="38785"/>
                </a:lnTo>
                <a:lnTo>
                  <a:pt x="447" y="42162"/>
                </a:lnTo>
                <a:lnTo>
                  <a:pt x="0" y="45949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6">
                <a:moveTo>
                  <a:pt x="10886" y="60832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81373" y="398963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1" y="8837"/>
                </a:lnTo>
                <a:lnTo>
                  <a:pt x="11073" y="5306"/>
                </a:lnTo>
                <a:lnTo>
                  <a:pt x="10692" y="1838"/>
                </a:lnTo>
                <a:lnTo>
                  <a:pt x="7697" y="0"/>
                </a:lnTo>
                <a:lnTo>
                  <a:pt x="3453" y="0"/>
                </a:lnTo>
                <a:lnTo>
                  <a:pt x="406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407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104550" y="4009006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8" y="38355"/>
                </a:moveTo>
                <a:lnTo>
                  <a:pt x="10017" y="34430"/>
                </a:lnTo>
                <a:lnTo>
                  <a:pt x="12650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2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04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69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5" y="7265"/>
                </a:lnTo>
                <a:lnTo>
                  <a:pt x="22085" y="7265"/>
                </a:lnTo>
                <a:lnTo>
                  <a:pt x="25234" y="7999"/>
                </a:lnTo>
                <a:lnTo>
                  <a:pt x="27799" y="9208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38355"/>
                </a:lnTo>
                <a:close/>
              </a:path>
              <a:path w="40106" h="53658">
                <a:moveTo>
                  <a:pt x="13194" y="45911"/>
                </a:moveTo>
                <a:lnTo>
                  <a:pt x="9982" y="42912"/>
                </a:lnTo>
                <a:lnTo>
                  <a:pt x="9168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180308" y="3985667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2" y="12989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4" y="25513"/>
                </a:lnTo>
                <a:lnTo>
                  <a:pt x="0" y="2811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2" y="74609"/>
                </a:lnTo>
                <a:lnTo>
                  <a:pt x="17642" y="31799"/>
                </a:lnTo>
                <a:lnTo>
                  <a:pt x="28550" y="31799"/>
                </a:lnTo>
                <a:lnTo>
                  <a:pt x="30175" y="30351"/>
                </a:lnTo>
                <a:lnTo>
                  <a:pt x="30330" y="27418"/>
                </a:lnTo>
                <a:lnTo>
                  <a:pt x="28550" y="24368"/>
                </a:lnTo>
                <a:lnTo>
                  <a:pt x="17642" y="24368"/>
                </a:lnTo>
                <a:lnTo>
                  <a:pt x="17642" y="19047"/>
                </a:lnTo>
                <a:lnTo>
                  <a:pt x="17769" y="15163"/>
                </a:lnTo>
                <a:lnTo>
                  <a:pt x="18262" y="12240"/>
                </a:lnTo>
                <a:lnTo>
                  <a:pt x="20603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2" y="8417"/>
                </a:lnTo>
                <a:lnTo>
                  <a:pt x="32691" y="8356"/>
                </a:lnTo>
                <a:lnTo>
                  <a:pt x="33047" y="5699"/>
                </a:lnTo>
                <a:lnTo>
                  <a:pt x="32971" y="3935"/>
                </a:lnTo>
                <a:lnTo>
                  <a:pt x="30822" y="1116"/>
                </a:lnTo>
                <a:lnTo>
                  <a:pt x="28054" y="353"/>
                </a:lnTo>
                <a:lnTo>
                  <a:pt x="24361" y="0"/>
                </a:lnTo>
                <a:lnTo>
                  <a:pt x="21692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4" y="4558"/>
                </a:lnTo>
                <a:lnTo>
                  <a:pt x="10213" y="8115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217579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74236" y="3986089"/>
            <a:ext cx="44919" cy="76579"/>
          </a:xfrm>
          <a:custGeom>
            <a:avLst/>
            <a:gdLst/>
            <a:ahLst/>
            <a:cxnLst/>
            <a:rect l="l" t="t" r="r" b="b"/>
            <a:pathLst>
              <a:path w="44919" h="76579">
                <a:moveTo>
                  <a:pt x="20929" y="76413"/>
                </a:moveTo>
                <a:lnTo>
                  <a:pt x="23928" y="76579"/>
                </a:lnTo>
                <a:lnTo>
                  <a:pt x="27291" y="76579"/>
                </a:lnTo>
                <a:lnTo>
                  <a:pt x="30275" y="75930"/>
                </a:lnTo>
                <a:lnTo>
                  <a:pt x="32881" y="74674"/>
                </a:lnTo>
                <a:lnTo>
                  <a:pt x="35485" y="73403"/>
                </a:lnTo>
                <a:lnTo>
                  <a:pt x="37680" y="71574"/>
                </a:lnTo>
                <a:lnTo>
                  <a:pt x="41262" y="66812"/>
                </a:lnTo>
                <a:lnTo>
                  <a:pt x="42619" y="63929"/>
                </a:lnTo>
                <a:lnTo>
                  <a:pt x="43548" y="60540"/>
                </a:lnTo>
                <a:lnTo>
                  <a:pt x="44462" y="57161"/>
                </a:lnTo>
                <a:lnTo>
                  <a:pt x="44919" y="53351"/>
                </a:lnTo>
                <a:lnTo>
                  <a:pt x="44919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38"/>
                </a:lnTo>
                <a:lnTo>
                  <a:pt x="41976" y="33069"/>
                </a:lnTo>
                <a:lnTo>
                  <a:pt x="40398" y="30693"/>
                </a:lnTo>
                <a:lnTo>
                  <a:pt x="36780" y="26438"/>
                </a:lnTo>
                <a:lnTo>
                  <a:pt x="31751" y="23619"/>
                </a:lnTo>
                <a:lnTo>
                  <a:pt x="28717" y="22910"/>
                </a:lnTo>
                <a:lnTo>
                  <a:pt x="25170" y="22910"/>
                </a:lnTo>
                <a:lnTo>
                  <a:pt x="22351" y="23050"/>
                </a:lnTo>
                <a:lnTo>
                  <a:pt x="23470" y="30618"/>
                </a:lnTo>
                <a:lnTo>
                  <a:pt x="27748" y="31165"/>
                </a:lnTo>
                <a:lnTo>
                  <a:pt x="30887" y="33375"/>
                </a:lnTo>
                <a:lnTo>
                  <a:pt x="33083" y="36652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908"/>
                </a:lnTo>
                <a:lnTo>
                  <a:pt x="33782" y="61135"/>
                </a:lnTo>
                <a:lnTo>
                  <a:pt x="31776" y="64716"/>
                </a:lnTo>
                <a:lnTo>
                  <a:pt x="28878" y="67243"/>
                </a:lnTo>
                <a:lnTo>
                  <a:pt x="25350" y="68872"/>
                </a:lnTo>
                <a:lnTo>
                  <a:pt x="20648" y="68872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3"/>
                </a:lnTo>
                <a:lnTo>
                  <a:pt x="18287" y="75816"/>
                </a:lnTo>
                <a:lnTo>
                  <a:pt x="20929" y="76413"/>
                </a:lnTo>
                <a:close/>
              </a:path>
              <a:path w="44919" h="76579">
                <a:moveTo>
                  <a:pt x="0" y="74192"/>
                </a:moveTo>
                <a:lnTo>
                  <a:pt x="0" y="74472"/>
                </a:lnTo>
                <a:lnTo>
                  <a:pt x="2566" y="75830"/>
                </a:lnTo>
                <a:lnTo>
                  <a:pt x="5284" y="75830"/>
                </a:lnTo>
                <a:lnTo>
                  <a:pt x="7926" y="74192"/>
                </a:lnTo>
                <a:lnTo>
                  <a:pt x="7926" y="68223"/>
                </a:lnTo>
                <a:lnTo>
                  <a:pt x="9334" y="69696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47"/>
                </a:lnTo>
                <a:lnTo>
                  <a:pt x="8952" y="59651"/>
                </a:lnTo>
                <a:lnTo>
                  <a:pt x="8952" y="40168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38"/>
                </a:lnTo>
                <a:lnTo>
                  <a:pt x="20040" y="31101"/>
                </a:lnTo>
                <a:lnTo>
                  <a:pt x="23470" y="30618"/>
                </a:lnTo>
                <a:lnTo>
                  <a:pt x="22351" y="23050"/>
                </a:lnTo>
                <a:lnTo>
                  <a:pt x="19748" y="23633"/>
                </a:lnTo>
                <a:lnTo>
                  <a:pt x="17146" y="24724"/>
                </a:lnTo>
                <a:lnTo>
                  <a:pt x="14514" y="26186"/>
                </a:lnTo>
                <a:lnTo>
                  <a:pt x="11800" y="28205"/>
                </a:lnTo>
                <a:lnTo>
                  <a:pt x="8952" y="30934"/>
                </a:lnTo>
                <a:lnTo>
                  <a:pt x="8952" y="1699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332660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29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3" y="659"/>
                </a:lnTo>
                <a:lnTo>
                  <a:pt x="14133" y="2562"/>
                </a:lnTo>
                <a:lnTo>
                  <a:pt x="10680" y="5994"/>
                </a:lnTo>
                <a:lnTo>
                  <a:pt x="8078" y="9547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9" y="11617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370298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6"/>
                </a:lnTo>
                <a:lnTo>
                  <a:pt x="10692" y="1838"/>
                </a:lnTo>
                <a:lnTo>
                  <a:pt x="7693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393377" y="400905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0" y="30059"/>
                </a:lnTo>
                <a:lnTo>
                  <a:pt x="9320" y="20624"/>
                </a:lnTo>
                <a:lnTo>
                  <a:pt x="10476" y="15811"/>
                </a:lnTo>
                <a:lnTo>
                  <a:pt x="12776" y="12509"/>
                </a:lnTo>
                <a:lnTo>
                  <a:pt x="15073" y="9194"/>
                </a:lnTo>
                <a:lnTo>
                  <a:pt x="18364" y="7542"/>
                </a:lnTo>
                <a:lnTo>
                  <a:pt x="24764" y="7542"/>
                </a:lnTo>
                <a:lnTo>
                  <a:pt x="28130" y="8431"/>
                </a:lnTo>
                <a:lnTo>
                  <a:pt x="32054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06"/>
                </a:lnTo>
                <a:lnTo>
                  <a:pt x="2387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2" y="50709"/>
                </a:lnTo>
                <a:lnTo>
                  <a:pt x="12420" y="51879"/>
                </a:lnTo>
                <a:lnTo>
                  <a:pt x="15126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1"/>
                </a:lnTo>
                <a:lnTo>
                  <a:pt x="29757" y="52376"/>
                </a:lnTo>
                <a:lnTo>
                  <a:pt x="32476" y="51321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5" y="45464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440465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1" y="29236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33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80" y="8129"/>
                </a:lnTo>
                <a:lnTo>
                  <a:pt x="35767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91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15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90610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0" y="60451"/>
                </a:lnTo>
                <a:lnTo>
                  <a:pt x="13097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533493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81" y="1838"/>
                </a:lnTo>
                <a:lnTo>
                  <a:pt x="7697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556562" y="400900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7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68" y="37285"/>
                </a:lnTo>
                <a:lnTo>
                  <a:pt x="48308" y="33959"/>
                </a:lnTo>
                <a:lnTo>
                  <a:pt x="48844" y="30290"/>
                </a:lnTo>
                <a:lnTo>
                  <a:pt x="48844" y="22223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61" y="6998"/>
                </a:lnTo>
                <a:lnTo>
                  <a:pt x="38389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4" y="51865"/>
                </a:lnTo>
                <a:lnTo>
                  <a:pt x="16369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67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5" y="44705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619040" y="4009006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68"/>
                </a:lnTo>
                <a:lnTo>
                  <a:pt x="33314" y="52006"/>
                </a:lnTo>
                <a:lnTo>
                  <a:pt x="35957" y="52920"/>
                </a:lnTo>
                <a:lnTo>
                  <a:pt x="39193" y="52920"/>
                </a:lnTo>
                <a:lnTo>
                  <a:pt x="42052" y="51268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41" y="709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55" y="11732"/>
                </a:lnTo>
                <a:lnTo>
                  <a:pt x="18252" y="8547"/>
                </a:lnTo>
                <a:lnTo>
                  <a:pt x="22734" y="7744"/>
                </a:lnTo>
                <a:lnTo>
                  <a:pt x="25999" y="8089"/>
                </a:lnTo>
                <a:lnTo>
                  <a:pt x="28642" y="9385"/>
                </a:lnTo>
                <a:lnTo>
                  <a:pt x="31385" y="12787"/>
                </a:lnTo>
                <a:lnTo>
                  <a:pt x="32451" y="15948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694935" y="3981862"/>
            <a:ext cx="41565" cy="95022"/>
          </a:xfrm>
          <a:custGeom>
            <a:avLst/>
            <a:gdLst/>
            <a:ahLst/>
            <a:cxnLst/>
            <a:rect l="l" t="t" r="r" b="b"/>
            <a:pathLst>
              <a:path w="41565" h="95022">
                <a:moveTo>
                  <a:pt x="8737" y="92850"/>
                </a:moveTo>
                <a:lnTo>
                  <a:pt x="41565" y="2833"/>
                </a:lnTo>
                <a:lnTo>
                  <a:pt x="41134" y="712"/>
                </a:lnTo>
                <a:lnTo>
                  <a:pt x="38455" y="0"/>
                </a:lnTo>
                <a:lnTo>
                  <a:pt x="35596" y="90"/>
                </a:lnTo>
                <a:lnTo>
                  <a:pt x="32828" y="2170"/>
                </a:lnTo>
                <a:lnTo>
                  <a:pt x="0" y="92189"/>
                </a:lnTo>
                <a:lnTo>
                  <a:pt x="382" y="94284"/>
                </a:lnTo>
                <a:lnTo>
                  <a:pt x="3110" y="95022"/>
                </a:lnTo>
                <a:lnTo>
                  <a:pt x="5943" y="94907"/>
                </a:lnTo>
                <a:lnTo>
                  <a:pt x="8737" y="92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771438" y="398608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793525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19" y="34430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4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4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5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99" y="9208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843867" y="4009759"/>
            <a:ext cx="46088" cy="71629"/>
          </a:xfrm>
          <a:custGeom>
            <a:avLst/>
            <a:gdLst/>
            <a:ahLst/>
            <a:cxnLst/>
            <a:rect l="l" t="t" r="r" b="b"/>
            <a:pathLst>
              <a:path w="46088" h="71629">
                <a:moveTo>
                  <a:pt x="292" y="3469"/>
                </a:moveTo>
                <a:lnTo>
                  <a:pt x="17716" y="50129"/>
                </a:lnTo>
                <a:lnTo>
                  <a:pt x="19227" y="51868"/>
                </a:lnTo>
                <a:lnTo>
                  <a:pt x="12495" y="68860"/>
                </a:lnTo>
                <a:lnTo>
                  <a:pt x="13486" y="71401"/>
                </a:lnTo>
                <a:lnTo>
                  <a:pt x="16355" y="71629"/>
                </a:lnTo>
                <a:lnTo>
                  <a:pt x="19505" y="71462"/>
                </a:lnTo>
                <a:lnTo>
                  <a:pt x="22047" y="69839"/>
                </a:lnTo>
                <a:lnTo>
                  <a:pt x="28562" y="51868"/>
                </a:lnTo>
                <a:lnTo>
                  <a:pt x="46088" y="3315"/>
                </a:lnTo>
                <a:lnTo>
                  <a:pt x="45641" y="396"/>
                </a:lnTo>
                <a:lnTo>
                  <a:pt x="43027" y="0"/>
                </a:lnTo>
                <a:lnTo>
                  <a:pt x="39964" y="53"/>
                </a:lnTo>
                <a:lnTo>
                  <a:pt x="37184" y="1893"/>
                </a:lnTo>
                <a:lnTo>
                  <a:pt x="23735" y="41287"/>
                </a:lnTo>
                <a:lnTo>
                  <a:pt x="23569" y="41287"/>
                </a:lnTo>
                <a:lnTo>
                  <a:pt x="9626" y="2123"/>
                </a:lnTo>
                <a:lnTo>
                  <a:pt x="8939" y="737"/>
                </a:lnTo>
                <a:lnTo>
                  <a:pt x="6235" y="25"/>
                </a:lnTo>
                <a:lnTo>
                  <a:pt x="3225" y="0"/>
                </a:lnTo>
                <a:lnTo>
                  <a:pt x="0" y="902"/>
                </a:lnTo>
                <a:lnTo>
                  <a:pt x="292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899898" y="398963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07"/>
                </a:moveTo>
                <a:lnTo>
                  <a:pt x="381" y="8888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37"/>
                </a:lnTo>
                <a:lnTo>
                  <a:pt x="11062" y="5306"/>
                </a:lnTo>
                <a:lnTo>
                  <a:pt x="10680" y="1838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07"/>
                </a:lnTo>
                <a:close/>
              </a:path>
              <a:path w="11062" h="72288">
                <a:moveTo>
                  <a:pt x="1270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3" y="70636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6"/>
                </a:lnTo>
                <a:lnTo>
                  <a:pt x="127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926382" y="4009006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54"/>
                </a:lnTo>
                <a:lnTo>
                  <a:pt x="30567" y="543"/>
                </a:lnTo>
                <a:lnTo>
                  <a:pt x="27835" y="0"/>
                </a:lnTo>
                <a:lnTo>
                  <a:pt x="21790" y="0"/>
                </a:lnTo>
                <a:lnTo>
                  <a:pt x="19037" y="709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8"/>
                </a:lnTo>
                <a:lnTo>
                  <a:pt x="191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30" y="7744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979371" y="4009104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28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28" y="36244"/>
                </a:lnTo>
                <a:close/>
              </a:path>
              <a:path w="46227" h="54662">
                <a:moveTo>
                  <a:pt x="433" y="55739"/>
                </a:moveTo>
                <a:lnTo>
                  <a:pt x="0" y="59208"/>
                </a:lnTo>
                <a:lnTo>
                  <a:pt x="407" y="62826"/>
                </a:lnTo>
                <a:lnTo>
                  <a:pt x="1995" y="66038"/>
                </a:lnTo>
                <a:lnTo>
                  <a:pt x="5054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3" y="72327"/>
                </a:lnTo>
                <a:lnTo>
                  <a:pt x="26010" y="72327"/>
                </a:lnTo>
                <a:lnTo>
                  <a:pt x="29552" y="71895"/>
                </a:lnTo>
                <a:lnTo>
                  <a:pt x="32562" y="71005"/>
                </a:lnTo>
                <a:lnTo>
                  <a:pt x="35561" y="70116"/>
                </a:lnTo>
                <a:lnTo>
                  <a:pt x="39968" y="67373"/>
                </a:lnTo>
                <a:lnTo>
                  <a:pt x="43345" y="64047"/>
                </a:lnTo>
                <a:lnTo>
                  <a:pt x="45213" y="60008"/>
                </a:lnTo>
                <a:lnTo>
                  <a:pt x="45695" y="55627"/>
                </a:lnTo>
                <a:lnTo>
                  <a:pt x="45274" y="51612"/>
                </a:lnTo>
                <a:lnTo>
                  <a:pt x="43610" y="48387"/>
                </a:lnTo>
                <a:lnTo>
                  <a:pt x="40972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8"/>
                </a:lnTo>
                <a:lnTo>
                  <a:pt x="16283" y="41846"/>
                </a:lnTo>
                <a:lnTo>
                  <a:pt x="14325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1" y="48995"/>
                </a:lnTo>
                <a:lnTo>
                  <a:pt x="27191" y="49442"/>
                </a:lnTo>
                <a:lnTo>
                  <a:pt x="30110" y="49503"/>
                </a:lnTo>
                <a:lnTo>
                  <a:pt x="32437" y="50115"/>
                </a:lnTo>
                <a:lnTo>
                  <a:pt x="35878" y="52401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2" y="63486"/>
                </a:lnTo>
                <a:lnTo>
                  <a:pt x="29171" y="64720"/>
                </a:lnTo>
                <a:lnTo>
                  <a:pt x="25071" y="65495"/>
                </a:lnTo>
                <a:lnTo>
                  <a:pt x="18083" y="65495"/>
                </a:lnTo>
                <a:lnTo>
                  <a:pt x="14757" y="64883"/>
                </a:lnTo>
                <a:lnTo>
                  <a:pt x="12369" y="63690"/>
                </a:lnTo>
                <a:lnTo>
                  <a:pt x="8788" y="60681"/>
                </a:lnTo>
                <a:lnTo>
                  <a:pt x="8788" y="57567"/>
                </a:lnTo>
                <a:lnTo>
                  <a:pt x="9500" y="54662"/>
                </a:lnTo>
                <a:lnTo>
                  <a:pt x="9828" y="36244"/>
                </a:lnTo>
                <a:lnTo>
                  <a:pt x="11390" y="32892"/>
                </a:lnTo>
                <a:lnTo>
                  <a:pt x="14414" y="33691"/>
                </a:lnTo>
                <a:lnTo>
                  <a:pt x="17983" y="34735"/>
                </a:lnTo>
                <a:lnTo>
                  <a:pt x="16013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7" y="14922"/>
                </a:lnTo>
                <a:lnTo>
                  <a:pt x="14249" y="1230"/>
                </a:lnTo>
                <a:lnTo>
                  <a:pt x="9918" y="3214"/>
                </a:lnTo>
                <a:lnTo>
                  <a:pt x="6577" y="6249"/>
                </a:lnTo>
                <a:lnTo>
                  <a:pt x="4342" y="10313"/>
                </a:lnTo>
                <a:lnTo>
                  <a:pt x="2934" y="15022"/>
                </a:lnTo>
                <a:lnTo>
                  <a:pt x="2934" y="17791"/>
                </a:lnTo>
                <a:lnTo>
                  <a:pt x="3265" y="22226"/>
                </a:lnTo>
                <a:lnTo>
                  <a:pt x="4558" y="25591"/>
                </a:lnTo>
                <a:lnTo>
                  <a:pt x="6567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44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3" y="55739"/>
                </a:lnTo>
                <a:close/>
              </a:path>
              <a:path w="46227" h="54662">
                <a:moveTo>
                  <a:pt x="11657" y="14922"/>
                </a:moveTo>
                <a:lnTo>
                  <a:pt x="13119" y="11112"/>
                </a:lnTo>
                <a:lnTo>
                  <a:pt x="15887" y="8280"/>
                </a:lnTo>
                <a:lnTo>
                  <a:pt x="18464" y="7124"/>
                </a:lnTo>
                <a:lnTo>
                  <a:pt x="21705" y="6846"/>
                </a:lnTo>
                <a:lnTo>
                  <a:pt x="25071" y="6846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97"/>
                </a:lnTo>
                <a:lnTo>
                  <a:pt x="32231" y="17424"/>
                </a:lnTo>
                <a:lnTo>
                  <a:pt x="32029" y="20191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2" y="27824"/>
                </a:lnTo>
                <a:lnTo>
                  <a:pt x="21870" y="28119"/>
                </a:lnTo>
                <a:lnTo>
                  <a:pt x="18580" y="28119"/>
                </a:lnTo>
                <a:lnTo>
                  <a:pt x="16013" y="27190"/>
                </a:lnTo>
                <a:lnTo>
                  <a:pt x="17983" y="34735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6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50" y="28854"/>
                </a:lnTo>
                <a:lnTo>
                  <a:pt x="39446" y="24853"/>
                </a:lnTo>
                <a:lnTo>
                  <a:pt x="40806" y="2019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36" y="10882"/>
                </a:lnTo>
                <a:lnTo>
                  <a:pt x="37390" y="8153"/>
                </a:lnTo>
                <a:lnTo>
                  <a:pt x="44385" y="8153"/>
                </a:lnTo>
                <a:lnTo>
                  <a:pt x="45720" y="7303"/>
                </a:lnTo>
                <a:lnTo>
                  <a:pt x="46227" y="4560"/>
                </a:lnTo>
                <a:lnTo>
                  <a:pt x="44385" y="928"/>
                </a:lnTo>
                <a:lnTo>
                  <a:pt x="29629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86" y="406"/>
                </a:lnTo>
                <a:lnTo>
                  <a:pt x="14249" y="1230"/>
                </a:lnTo>
                <a:lnTo>
                  <a:pt x="11657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059590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73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32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9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4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73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2" y="42912"/>
                </a:lnTo>
                <a:lnTo>
                  <a:pt x="9173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58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116247" y="4009006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69"/>
                </a:moveTo>
                <a:lnTo>
                  <a:pt x="33093" y="51268"/>
                </a:lnTo>
                <a:lnTo>
                  <a:pt x="33310" y="52006"/>
                </a:lnTo>
                <a:lnTo>
                  <a:pt x="35952" y="52920"/>
                </a:lnTo>
                <a:lnTo>
                  <a:pt x="39188" y="52920"/>
                </a:lnTo>
                <a:lnTo>
                  <a:pt x="42047" y="51268"/>
                </a:lnTo>
                <a:lnTo>
                  <a:pt x="42047" y="18007"/>
                </a:lnTo>
                <a:lnTo>
                  <a:pt x="41756" y="15022"/>
                </a:lnTo>
                <a:lnTo>
                  <a:pt x="40559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67" y="543"/>
                </a:lnTo>
                <a:lnTo>
                  <a:pt x="27834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186" y="5200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68"/>
                </a:lnTo>
                <a:lnTo>
                  <a:pt x="8952" y="17129"/>
                </a:lnTo>
                <a:lnTo>
                  <a:pt x="11414" y="14058"/>
                </a:lnTo>
                <a:lnTo>
                  <a:pt x="13765" y="11732"/>
                </a:lnTo>
                <a:lnTo>
                  <a:pt x="18247" y="8547"/>
                </a:lnTo>
                <a:lnTo>
                  <a:pt x="22729" y="7744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8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171575" y="3986309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59"/>
                </a:moveTo>
                <a:lnTo>
                  <a:pt x="1080" y="60260"/>
                </a:lnTo>
                <a:lnTo>
                  <a:pt x="1803" y="63460"/>
                </a:lnTo>
                <a:lnTo>
                  <a:pt x="2959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32"/>
                </a:lnTo>
                <a:lnTo>
                  <a:pt x="9842" y="56386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7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5"/>
                </a:lnTo>
                <a:lnTo>
                  <a:pt x="33159" y="62420"/>
                </a:lnTo>
                <a:lnTo>
                  <a:pt x="29427" y="65825"/>
                </a:lnTo>
                <a:lnTo>
                  <a:pt x="25974" y="67895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66"/>
                </a:lnTo>
                <a:lnTo>
                  <a:pt x="23152" y="76366"/>
                </a:lnTo>
                <a:lnTo>
                  <a:pt x="26175" y="75577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512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80" y="23331"/>
                </a:lnTo>
                <a:lnTo>
                  <a:pt x="11967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1"/>
                </a:lnTo>
                <a:lnTo>
                  <a:pt x="2260" y="35394"/>
                </a:lnTo>
                <a:lnTo>
                  <a:pt x="1346" y="38785"/>
                </a:lnTo>
                <a:lnTo>
                  <a:pt x="447" y="42162"/>
                </a:lnTo>
                <a:lnTo>
                  <a:pt x="0" y="45949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66">
                <a:moveTo>
                  <a:pt x="10886" y="60832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253064" y="4009759"/>
            <a:ext cx="73734" cy="52199"/>
          </a:xfrm>
          <a:custGeom>
            <a:avLst/>
            <a:gdLst/>
            <a:ahLst/>
            <a:cxnLst/>
            <a:rect l="l" t="t" r="r" b="b"/>
            <a:pathLst>
              <a:path w="73734" h="52199">
                <a:moveTo>
                  <a:pt x="482" y="3862"/>
                </a:moveTo>
                <a:lnTo>
                  <a:pt x="14756" y="50241"/>
                </a:lnTo>
                <a:lnTo>
                  <a:pt x="15238" y="51169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6" y="52069"/>
                </a:lnTo>
                <a:lnTo>
                  <a:pt x="26860" y="50241"/>
                </a:lnTo>
                <a:lnTo>
                  <a:pt x="36346" y="14810"/>
                </a:lnTo>
                <a:lnTo>
                  <a:pt x="36562" y="1481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4" y="52109"/>
                </a:lnTo>
                <a:lnTo>
                  <a:pt x="58864" y="50241"/>
                </a:lnTo>
                <a:lnTo>
                  <a:pt x="73238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1" y="42001"/>
                </a:lnTo>
                <a:lnTo>
                  <a:pt x="52956" y="42001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39" y="25"/>
                </a:lnTo>
                <a:lnTo>
                  <a:pt x="32166" y="1742"/>
                </a:lnTo>
                <a:lnTo>
                  <a:pt x="21374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0" y="345"/>
                </a:lnTo>
                <a:lnTo>
                  <a:pt x="5461" y="0"/>
                </a:lnTo>
                <a:lnTo>
                  <a:pt x="2905" y="13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335072" y="4009006"/>
            <a:ext cx="48831" cy="53658"/>
          </a:xfrm>
          <a:custGeom>
            <a:avLst/>
            <a:gdLst/>
            <a:ahLst/>
            <a:cxnLst/>
            <a:rect l="l" t="t" r="r" b="b"/>
            <a:pathLst>
              <a:path w="48831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1" y="14591"/>
                </a:lnTo>
                <a:lnTo>
                  <a:pt x="14184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6" y="34657"/>
                </a:lnTo>
                <a:lnTo>
                  <a:pt x="37882" y="50267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4" y="40641"/>
                </a:lnTo>
                <a:lnTo>
                  <a:pt x="47268" y="37285"/>
                </a:lnTo>
                <a:lnTo>
                  <a:pt x="48312" y="33959"/>
                </a:lnTo>
                <a:lnTo>
                  <a:pt x="48831" y="30290"/>
                </a:lnTo>
                <a:lnTo>
                  <a:pt x="48831" y="22223"/>
                </a:lnTo>
                <a:lnTo>
                  <a:pt x="48337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62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1" h="53658">
                <a:moveTo>
                  <a:pt x="26960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41" y="38632"/>
                </a:lnTo>
                <a:lnTo>
                  <a:pt x="10019" y="34225"/>
                </a:lnTo>
                <a:lnTo>
                  <a:pt x="10401" y="50674"/>
                </a:lnTo>
                <a:lnTo>
                  <a:pt x="13374" y="51865"/>
                </a:lnTo>
                <a:lnTo>
                  <a:pt x="16370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7"/>
                </a:lnTo>
                <a:lnTo>
                  <a:pt x="38686" y="34657"/>
                </a:lnTo>
                <a:lnTo>
                  <a:pt x="37185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397555" y="4009010"/>
            <a:ext cx="28533" cy="52919"/>
          </a:xfrm>
          <a:custGeom>
            <a:avLst/>
            <a:gdLst/>
            <a:ahLst/>
            <a:cxnLst/>
            <a:rect l="l" t="t" r="r" b="b"/>
            <a:pathLst>
              <a:path w="28533" h="52919">
                <a:moveTo>
                  <a:pt x="17308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370" y="8608"/>
                </a:lnTo>
                <a:lnTo>
                  <a:pt x="28533" y="5637"/>
                </a:lnTo>
                <a:lnTo>
                  <a:pt x="28507" y="3657"/>
                </a:lnTo>
                <a:lnTo>
                  <a:pt x="26135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2" y="2562"/>
                </a:lnTo>
                <a:lnTo>
                  <a:pt x="10676" y="5994"/>
                </a:lnTo>
                <a:lnTo>
                  <a:pt x="8074" y="9547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436287" y="3986081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5" y="28130"/>
                </a:moveTo>
                <a:lnTo>
                  <a:pt x="37795" y="26607"/>
                </a:lnTo>
                <a:lnTo>
                  <a:pt x="36207" y="23815"/>
                </a:lnTo>
                <a:lnTo>
                  <a:pt x="33313" y="23674"/>
                </a:lnTo>
                <a:lnTo>
                  <a:pt x="30466" y="23815"/>
                </a:lnTo>
                <a:lnTo>
                  <a:pt x="27395" y="25577"/>
                </a:lnTo>
                <a:lnTo>
                  <a:pt x="8952" y="45860"/>
                </a:ln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7" y="75845"/>
                </a:lnTo>
                <a:lnTo>
                  <a:pt x="8952" y="74195"/>
                </a:lnTo>
                <a:lnTo>
                  <a:pt x="8952" y="47117"/>
                </a:lnTo>
                <a:lnTo>
                  <a:pt x="29565" y="74142"/>
                </a:lnTo>
                <a:lnTo>
                  <a:pt x="31786" y="75643"/>
                </a:lnTo>
                <a:lnTo>
                  <a:pt x="34404" y="75885"/>
                </a:lnTo>
                <a:lnTo>
                  <a:pt x="37097" y="75845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507059" y="4009759"/>
            <a:ext cx="73738" cy="52199"/>
          </a:xfrm>
          <a:custGeom>
            <a:avLst/>
            <a:gdLst/>
            <a:ahLst/>
            <a:cxnLst/>
            <a:rect l="l" t="t" r="r" b="b"/>
            <a:pathLst>
              <a:path w="73738" h="52199">
                <a:moveTo>
                  <a:pt x="486" y="3862"/>
                </a:moveTo>
                <a:lnTo>
                  <a:pt x="14759" y="50241"/>
                </a:lnTo>
                <a:lnTo>
                  <a:pt x="15252" y="51169"/>
                </a:lnTo>
                <a:lnTo>
                  <a:pt x="17985" y="52095"/>
                </a:lnTo>
                <a:lnTo>
                  <a:pt x="20728" y="52199"/>
                </a:lnTo>
                <a:lnTo>
                  <a:pt x="24206" y="52069"/>
                </a:lnTo>
                <a:lnTo>
                  <a:pt x="26863" y="50241"/>
                </a:lnTo>
                <a:lnTo>
                  <a:pt x="36348" y="14810"/>
                </a:lnTo>
                <a:lnTo>
                  <a:pt x="36564" y="14810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66" y="52109"/>
                </a:lnTo>
                <a:lnTo>
                  <a:pt x="58877" y="50241"/>
                </a:lnTo>
                <a:lnTo>
                  <a:pt x="73256" y="3862"/>
                </a:lnTo>
                <a:lnTo>
                  <a:pt x="73738" y="1576"/>
                </a:lnTo>
                <a:lnTo>
                  <a:pt x="73205" y="471"/>
                </a:lnTo>
                <a:lnTo>
                  <a:pt x="70438" y="0"/>
                </a:lnTo>
                <a:lnTo>
                  <a:pt x="67856" y="25"/>
                </a:lnTo>
                <a:lnTo>
                  <a:pt x="64734" y="1742"/>
                </a:lnTo>
                <a:lnTo>
                  <a:pt x="53113" y="42001"/>
                </a:lnTo>
                <a:lnTo>
                  <a:pt x="52959" y="42001"/>
                </a:lnTo>
                <a:lnTo>
                  <a:pt x="41287" y="1626"/>
                </a:lnTo>
                <a:lnTo>
                  <a:pt x="40960" y="863"/>
                </a:lnTo>
                <a:lnTo>
                  <a:pt x="38367" y="25"/>
                </a:lnTo>
                <a:lnTo>
                  <a:pt x="35153" y="25"/>
                </a:lnTo>
                <a:lnTo>
                  <a:pt x="32184" y="1742"/>
                </a:lnTo>
                <a:lnTo>
                  <a:pt x="21376" y="42001"/>
                </a:lnTo>
                <a:lnTo>
                  <a:pt x="21160" y="42001"/>
                </a:lnTo>
                <a:lnTo>
                  <a:pt x="9389" y="1742"/>
                </a:lnTo>
                <a:lnTo>
                  <a:pt x="8308" y="345"/>
                </a:lnTo>
                <a:lnTo>
                  <a:pt x="5461" y="0"/>
                </a:lnTo>
                <a:lnTo>
                  <a:pt x="2908" y="13"/>
                </a:lnTo>
                <a:lnTo>
                  <a:pt x="0" y="1259"/>
                </a:lnTo>
                <a:lnTo>
                  <a:pt x="486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591414" y="3989638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07"/>
                </a:moveTo>
                <a:lnTo>
                  <a:pt x="378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8" y="1838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07"/>
                </a:lnTo>
                <a:close/>
              </a:path>
              <a:path w="11059" h="72288">
                <a:moveTo>
                  <a:pt x="1267" y="7137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611387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51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2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655361" y="3986081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8"/>
                </a:lnTo>
                <a:lnTo>
                  <a:pt x="38199" y="28995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0" y="24890"/>
                </a:lnTo>
                <a:lnTo>
                  <a:pt x="14108" y="26226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16" y="36983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0" y="30669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35281" y="4009006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01"/>
                </a:moveTo>
                <a:lnTo>
                  <a:pt x="16013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37" y="4371"/>
                </a:lnTo>
                <a:lnTo>
                  <a:pt x="3035" y="7214"/>
                </a:lnTo>
                <a:lnTo>
                  <a:pt x="1562" y="10721"/>
                </a:lnTo>
                <a:lnTo>
                  <a:pt x="1191" y="14479"/>
                </a:lnTo>
                <a:lnTo>
                  <a:pt x="1537" y="18519"/>
                </a:lnTo>
                <a:lnTo>
                  <a:pt x="2945" y="21629"/>
                </a:lnTo>
                <a:lnTo>
                  <a:pt x="6196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08" y="29643"/>
                </a:lnTo>
                <a:lnTo>
                  <a:pt x="17956" y="30798"/>
                </a:lnTo>
                <a:lnTo>
                  <a:pt x="20699" y="31979"/>
                </a:lnTo>
                <a:lnTo>
                  <a:pt x="23950" y="34265"/>
                </a:lnTo>
                <a:lnTo>
                  <a:pt x="25714" y="37299"/>
                </a:lnTo>
                <a:lnTo>
                  <a:pt x="25463" y="41173"/>
                </a:lnTo>
                <a:lnTo>
                  <a:pt x="22896" y="44579"/>
                </a:lnTo>
                <a:lnTo>
                  <a:pt x="19684" y="46012"/>
                </a:lnTo>
                <a:lnTo>
                  <a:pt x="17082" y="46494"/>
                </a:lnTo>
                <a:lnTo>
                  <a:pt x="13535" y="46494"/>
                </a:lnTo>
                <a:lnTo>
                  <a:pt x="10195" y="45760"/>
                </a:lnTo>
                <a:lnTo>
                  <a:pt x="6145" y="44157"/>
                </a:lnTo>
                <a:lnTo>
                  <a:pt x="3276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2"/>
                </a:lnTo>
                <a:lnTo>
                  <a:pt x="8863" y="52985"/>
                </a:lnTo>
                <a:lnTo>
                  <a:pt x="12012" y="53533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35" y="49583"/>
                </a:lnTo>
                <a:lnTo>
                  <a:pt x="32245" y="46610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3"/>
                </a:lnTo>
                <a:lnTo>
                  <a:pt x="28216" y="26633"/>
                </a:lnTo>
                <a:lnTo>
                  <a:pt x="25206" y="25110"/>
                </a:lnTo>
                <a:lnTo>
                  <a:pt x="22161" y="23815"/>
                </a:lnTo>
                <a:lnTo>
                  <a:pt x="19112" y="22608"/>
                </a:lnTo>
                <a:lnTo>
                  <a:pt x="16139" y="21438"/>
                </a:lnTo>
                <a:lnTo>
                  <a:pt x="12510" y="19343"/>
                </a:lnTo>
                <a:lnTo>
                  <a:pt x="10119" y="16588"/>
                </a:lnTo>
                <a:lnTo>
                  <a:pt x="9767" y="13982"/>
                </a:lnTo>
                <a:lnTo>
                  <a:pt x="10325" y="11178"/>
                </a:lnTo>
                <a:lnTo>
                  <a:pt x="12752" y="8280"/>
                </a:lnTo>
                <a:lnTo>
                  <a:pt x="16013" y="7114"/>
                </a:lnTo>
                <a:lnTo>
                  <a:pt x="18870" y="6948"/>
                </a:lnTo>
                <a:lnTo>
                  <a:pt x="22082" y="7138"/>
                </a:lnTo>
                <a:lnTo>
                  <a:pt x="25869" y="8359"/>
                </a:lnTo>
                <a:lnTo>
                  <a:pt x="29235" y="10083"/>
                </a:lnTo>
                <a:lnTo>
                  <a:pt x="32029" y="8305"/>
                </a:lnTo>
                <a:lnTo>
                  <a:pt x="31978" y="5692"/>
                </a:lnTo>
                <a:lnTo>
                  <a:pt x="30402" y="2909"/>
                </a:lnTo>
                <a:lnTo>
                  <a:pt x="27468" y="1461"/>
                </a:lnTo>
                <a:lnTo>
                  <a:pt x="24192" y="533"/>
                </a:lnTo>
                <a:lnTo>
                  <a:pt x="21589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776678" y="4009759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4" y="3469"/>
                </a:moveTo>
                <a:lnTo>
                  <a:pt x="17719" y="50129"/>
                </a:lnTo>
                <a:lnTo>
                  <a:pt x="19230" y="51868"/>
                </a:lnTo>
                <a:lnTo>
                  <a:pt x="12499" y="68860"/>
                </a:lnTo>
                <a:lnTo>
                  <a:pt x="13503" y="71401"/>
                </a:lnTo>
                <a:lnTo>
                  <a:pt x="16357" y="71629"/>
                </a:lnTo>
                <a:lnTo>
                  <a:pt x="19508" y="71462"/>
                </a:lnTo>
                <a:lnTo>
                  <a:pt x="22049" y="69839"/>
                </a:lnTo>
                <a:lnTo>
                  <a:pt x="28562" y="51868"/>
                </a:lnTo>
                <a:lnTo>
                  <a:pt x="46090" y="3315"/>
                </a:lnTo>
                <a:lnTo>
                  <a:pt x="45643" y="396"/>
                </a:lnTo>
                <a:lnTo>
                  <a:pt x="43030" y="0"/>
                </a:lnTo>
                <a:lnTo>
                  <a:pt x="39980" y="53"/>
                </a:lnTo>
                <a:lnTo>
                  <a:pt x="37188" y="1893"/>
                </a:lnTo>
                <a:lnTo>
                  <a:pt x="23737" y="41287"/>
                </a:lnTo>
                <a:lnTo>
                  <a:pt x="23572" y="41287"/>
                </a:lnTo>
                <a:lnTo>
                  <a:pt x="9629" y="2123"/>
                </a:lnTo>
                <a:lnTo>
                  <a:pt x="8956" y="737"/>
                </a:lnTo>
                <a:lnTo>
                  <a:pt x="6238" y="25"/>
                </a:lnTo>
                <a:lnTo>
                  <a:pt x="3228" y="0"/>
                </a:lnTo>
                <a:lnTo>
                  <a:pt x="0" y="902"/>
                </a:lnTo>
                <a:lnTo>
                  <a:pt x="294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829893" y="4009006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01"/>
                </a:moveTo>
                <a:lnTo>
                  <a:pt x="16015" y="0"/>
                </a:lnTo>
                <a:lnTo>
                  <a:pt x="13423" y="396"/>
                </a:lnTo>
                <a:lnTo>
                  <a:pt x="8977" y="1983"/>
                </a:lnTo>
                <a:lnTo>
                  <a:pt x="5640" y="4371"/>
                </a:lnTo>
                <a:lnTo>
                  <a:pt x="3048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6" y="18519"/>
                </a:lnTo>
                <a:lnTo>
                  <a:pt x="2947" y="21629"/>
                </a:lnTo>
                <a:lnTo>
                  <a:pt x="6198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43"/>
                </a:lnTo>
                <a:lnTo>
                  <a:pt x="17960" y="30798"/>
                </a:lnTo>
                <a:lnTo>
                  <a:pt x="20703" y="31979"/>
                </a:lnTo>
                <a:lnTo>
                  <a:pt x="23953" y="34265"/>
                </a:lnTo>
                <a:lnTo>
                  <a:pt x="25717" y="37299"/>
                </a:lnTo>
                <a:lnTo>
                  <a:pt x="25462" y="41173"/>
                </a:lnTo>
                <a:lnTo>
                  <a:pt x="22899" y="44579"/>
                </a:lnTo>
                <a:lnTo>
                  <a:pt x="19683" y="46012"/>
                </a:lnTo>
                <a:lnTo>
                  <a:pt x="17081" y="46494"/>
                </a:lnTo>
                <a:lnTo>
                  <a:pt x="13539" y="46494"/>
                </a:lnTo>
                <a:lnTo>
                  <a:pt x="10198" y="45760"/>
                </a:lnTo>
                <a:lnTo>
                  <a:pt x="6148" y="44157"/>
                </a:lnTo>
                <a:lnTo>
                  <a:pt x="3275" y="42560"/>
                </a:lnTo>
                <a:lnTo>
                  <a:pt x="265" y="42941"/>
                </a:lnTo>
                <a:lnTo>
                  <a:pt x="0" y="45519"/>
                </a:lnTo>
                <a:lnTo>
                  <a:pt x="445" y="48820"/>
                </a:lnTo>
                <a:lnTo>
                  <a:pt x="3034" y="50929"/>
                </a:lnTo>
                <a:lnTo>
                  <a:pt x="6209" y="52222"/>
                </a:lnTo>
                <a:lnTo>
                  <a:pt x="8865" y="52985"/>
                </a:lnTo>
                <a:lnTo>
                  <a:pt x="12016" y="53533"/>
                </a:lnTo>
                <a:lnTo>
                  <a:pt x="18225" y="53658"/>
                </a:lnTo>
                <a:lnTo>
                  <a:pt x="20814" y="53315"/>
                </a:lnTo>
                <a:lnTo>
                  <a:pt x="25515" y="51944"/>
                </a:lnTo>
                <a:lnTo>
                  <a:pt x="29235" y="49583"/>
                </a:lnTo>
                <a:lnTo>
                  <a:pt x="32259" y="46610"/>
                </a:lnTo>
                <a:lnTo>
                  <a:pt x="34098" y="42699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5" y="32551"/>
                </a:lnTo>
                <a:lnTo>
                  <a:pt x="31863" y="29733"/>
                </a:lnTo>
                <a:lnTo>
                  <a:pt x="28219" y="26633"/>
                </a:lnTo>
                <a:lnTo>
                  <a:pt x="25210" y="25110"/>
                </a:lnTo>
                <a:lnTo>
                  <a:pt x="22161" y="23815"/>
                </a:lnTo>
                <a:lnTo>
                  <a:pt x="19114" y="22608"/>
                </a:lnTo>
                <a:lnTo>
                  <a:pt x="16141" y="21438"/>
                </a:lnTo>
                <a:lnTo>
                  <a:pt x="12509" y="19343"/>
                </a:lnTo>
                <a:lnTo>
                  <a:pt x="10123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50" y="8280"/>
                </a:lnTo>
                <a:lnTo>
                  <a:pt x="16015" y="7114"/>
                </a:lnTo>
                <a:lnTo>
                  <a:pt x="18874" y="6948"/>
                </a:lnTo>
                <a:lnTo>
                  <a:pt x="22085" y="7138"/>
                </a:lnTo>
                <a:lnTo>
                  <a:pt x="25868" y="8359"/>
                </a:lnTo>
                <a:lnTo>
                  <a:pt x="29235" y="10083"/>
                </a:lnTo>
                <a:lnTo>
                  <a:pt x="32043" y="8305"/>
                </a:lnTo>
                <a:lnTo>
                  <a:pt x="31978" y="5692"/>
                </a:lnTo>
                <a:lnTo>
                  <a:pt x="30405" y="2909"/>
                </a:lnTo>
                <a:lnTo>
                  <a:pt x="27471" y="1461"/>
                </a:lnTo>
                <a:lnTo>
                  <a:pt x="24194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71102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4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4"/>
                </a:lnTo>
                <a:lnTo>
                  <a:pt x="17358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3"/>
                </a:lnTo>
                <a:lnTo>
                  <a:pt x="10781" y="60451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6" y="6511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911821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3" y="3114"/>
                </a:lnTo>
                <a:lnTo>
                  <a:pt x="8359" y="4903"/>
                </a:lnTo>
                <a:lnTo>
                  <a:pt x="4281" y="9577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5" y="46977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6" y="45519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57" y="46192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9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12" y="12917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33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970951" y="4009006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68"/>
                </a:lnTo>
                <a:lnTo>
                  <a:pt x="72439" y="17651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70"/>
                </a:lnTo>
                <a:lnTo>
                  <a:pt x="65736" y="2754"/>
                </a:lnTo>
                <a:lnTo>
                  <a:pt x="61456" y="543"/>
                </a:lnTo>
                <a:lnTo>
                  <a:pt x="58827" y="0"/>
                </a:lnTo>
                <a:lnTo>
                  <a:pt x="55678" y="0"/>
                </a:lnTo>
                <a:lnTo>
                  <a:pt x="53086" y="176"/>
                </a:lnTo>
                <a:lnTo>
                  <a:pt x="50509" y="849"/>
                </a:lnTo>
                <a:lnTo>
                  <a:pt x="47840" y="2171"/>
                </a:lnTo>
                <a:lnTo>
                  <a:pt x="45072" y="3910"/>
                </a:lnTo>
                <a:lnTo>
                  <a:pt x="42138" y="6386"/>
                </a:lnTo>
                <a:lnTo>
                  <a:pt x="38963" y="9651"/>
                </a:lnTo>
                <a:lnTo>
                  <a:pt x="36793" y="5713"/>
                </a:lnTo>
                <a:lnTo>
                  <a:pt x="33642" y="2678"/>
                </a:lnTo>
                <a:lnTo>
                  <a:pt x="31000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09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16" y="14058"/>
                </a:lnTo>
                <a:lnTo>
                  <a:pt x="15797" y="10144"/>
                </a:lnTo>
                <a:lnTo>
                  <a:pt x="19977" y="7744"/>
                </a:lnTo>
                <a:lnTo>
                  <a:pt x="23699" y="7744"/>
                </a:lnTo>
                <a:lnTo>
                  <a:pt x="26352" y="8723"/>
                </a:lnTo>
                <a:lnTo>
                  <a:pt x="29362" y="11556"/>
                </a:lnTo>
                <a:lnTo>
                  <a:pt x="30747" y="14249"/>
                </a:lnTo>
                <a:lnTo>
                  <a:pt x="31546" y="17651"/>
                </a:lnTo>
                <a:lnTo>
                  <a:pt x="31748" y="21589"/>
                </a:lnTo>
                <a:lnTo>
                  <a:pt x="31748" y="51268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2" y="51268"/>
                </a:lnTo>
                <a:lnTo>
                  <a:pt x="40702" y="17129"/>
                </a:lnTo>
                <a:lnTo>
                  <a:pt x="43193" y="14058"/>
                </a:lnTo>
                <a:lnTo>
                  <a:pt x="47560" y="10144"/>
                </a:lnTo>
                <a:lnTo>
                  <a:pt x="51714" y="7744"/>
                </a:lnTo>
                <a:lnTo>
                  <a:pt x="55436" y="7744"/>
                </a:lnTo>
                <a:lnTo>
                  <a:pt x="58115" y="8723"/>
                </a:lnTo>
                <a:lnTo>
                  <a:pt x="61150" y="11556"/>
                </a:lnTo>
                <a:lnTo>
                  <a:pt x="62536" y="14249"/>
                </a:lnTo>
                <a:lnTo>
                  <a:pt x="63259" y="17651"/>
                </a:lnTo>
                <a:lnTo>
                  <a:pt x="63436" y="21589"/>
                </a:lnTo>
                <a:lnTo>
                  <a:pt x="63436" y="51268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060389" y="4049475"/>
            <a:ext cx="11657" cy="12650"/>
          </a:xfrm>
          <a:custGeom>
            <a:avLst/>
            <a:gdLst/>
            <a:ahLst/>
            <a:cxnLst/>
            <a:rect l="l" t="t" r="r" b="b"/>
            <a:pathLst>
              <a:path w="11657" h="12650">
                <a:moveTo>
                  <a:pt x="11657" y="6249"/>
                </a:moveTo>
                <a:lnTo>
                  <a:pt x="11657" y="3746"/>
                </a:lnTo>
                <a:lnTo>
                  <a:pt x="9577" y="420"/>
                </a:lnTo>
                <a:lnTo>
                  <a:pt x="5904" y="0"/>
                </a:lnTo>
                <a:lnTo>
                  <a:pt x="1267" y="1270"/>
                </a:lnTo>
                <a:lnTo>
                  <a:pt x="0" y="3848"/>
                </a:lnTo>
                <a:lnTo>
                  <a:pt x="0" y="8902"/>
                </a:lnTo>
                <a:lnTo>
                  <a:pt x="2070" y="12228"/>
                </a:lnTo>
                <a:lnTo>
                  <a:pt x="5739" y="12650"/>
                </a:lnTo>
                <a:lnTo>
                  <a:pt x="10386" y="11365"/>
                </a:lnTo>
                <a:lnTo>
                  <a:pt x="11657" y="8812"/>
                </a:lnTo>
                <a:lnTo>
                  <a:pt x="1165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705589" y="4259055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6" y="9665"/>
                </a:moveTo>
                <a:lnTo>
                  <a:pt x="29563" y="0"/>
                </a:lnTo>
                <a:lnTo>
                  <a:pt x="26172" y="140"/>
                </a:lnTo>
                <a:lnTo>
                  <a:pt x="23544" y="1969"/>
                </a:lnTo>
                <a:lnTo>
                  <a:pt x="0" y="67182"/>
                </a:lnTo>
                <a:lnTo>
                  <a:pt x="190" y="70473"/>
                </a:lnTo>
                <a:lnTo>
                  <a:pt x="2854" y="70865"/>
                </a:lnTo>
                <a:lnTo>
                  <a:pt x="6375" y="70765"/>
                </a:lnTo>
                <a:lnTo>
                  <a:pt x="9053" y="68976"/>
                </a:lnTo>
                <a:lnTo>
                  <a:pt x="14806" y="52095"/>
                </a:lnTo>
                <a:lnTo>
                  <a:pt x="17143" y="44665"/>
                </a:lnTo>
                <a:lnTo>
                  <a:pt x="29246" y="9665"/>
                </a:lnTo>
                <a:close/>
              </a:path>
              <a:path w="59867" h="70865">
                <a:moveTo>
                  <a:pt x="59522" y="67233"/>
                </a:moveTo>
                <a:lnTo>
                  <a:pt x="35963" y="2009"/>
                </a:lnTo>
                <a:lnTo>
                  <a:pt x="35114" y="737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65" y="44665"/>
                </a:lnTo>
                <a:lnTo>
                  <a:pt x="17143" y="44665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92"/>
                </a:lnTo>
                <a:lnTo>
                  <a:pt x="50645" y="70232"/>
                </a:lnTo>
                <a:lnTo>
                  <a:pt x="53427" y="70840"/>
                </a:lnTo>
                <a:lnTo>
                  <a:pt x="56563" y="70865"/>
                </a:lnTo>
                <a:lnTo>
                  <a:pt x="59867" y="70027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772003" y="4259400"/>
            <a:ext cx="52476" cy="70473"/>
          </a:xfrm>
          <a:custGeom>
            <a:avLst/>
            <a:gdLst/>
            <a:ahLst/>
            <a:cxnLst/>
            <a:rect l="l" t="t" r="r" b="b"/>
            <a:pathLst>
              <a:path w="52476" h="70473">
                <a:moveTo>
                  <a:pt x="21908" y="69775"/>
                </a:moveTo>
                <a:lnTo>
                  <a:pt x="24602" y="70473"/>
                </a:lnTo>
                <a:lnTo>
                  <a:pt x="27877" y="70473"/>
                </a:lnTo>
                <a:lnTo>
                  <a:pt x="30887" y="68795"/>
                </a:lnTo>
                <a:lnTo>
                  <a:pt x="30887" y="7913"/>
                </a:lnTo>
                <a:lnTo>
                  <a:pt x="50637" y="7913"/>
                </a:lnTo>
                <a:lnTo>
                  <a:pt x="52185" y="6706"/>
                </a:lnTo>
                <a:lnTo>
                  <a:pt x="52476" y="4000"/>
                </a:lnTo>
                <a:lnTo>
                  <a:pt x="52440" y="2703"/>
                </a:lnTo>
                <a:lnTo>
                  <a:pt x="50637" y="0"/>
                </a:lnTo>
                <a:lnTo>
                  <a:pt x="1245" y="50"/>
                </a:lnTo>
                <a:lnTo>
                  <a:pt x="0" y="2703"/>
                </a:lnTo>
                <a:lnTo>
                  <a:pt x="0" y="5295"/>
                </a:lnTo>
                <a:lnTo>
                  <a:pt x="1803" y="7913"/>
                </a:lnTo>
                <a:lnTo>
                  <a:pt x="21553" y="7913"/>
                </a:lnTo>
                <a:lnTo>
                  <a:pt x="21553" y="68795"/>
                </a:lnTo>
                <a:lnTo>
                  <a:pt x="21908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838260" y="4259116"/>
            <a:ext cx="36410" cy="70485"/>
          </a:xfrm>
          <a:custGeom>
            <a:avLst/>
            <a:gdLst/>
            <a:ahLst/>
            <a:cxnLst/>
            <a:rect l="l" t="t" r="r" b="b"/>
            <a:pathLst>
              <a:path w="36410" h="70485">
                <a:moveTo>
                  <a:pt x="36410" y="66421"/>
                </a:moveTo>
                <a:lnTo>
                  <a:pt x="36371" y="65088"/>
                </a:lnTo>
                <a:lnTo>
                  <a:pt x="34507" y="62406"/>
                </a:lnTo>
                <a:lnTo>
                  <a:pt x="9331" y="62406"/>
                </a:lnTo>
                <a:lnTo>
                  <a:pt x="9331" y="1677"/>
                </a:lnTo>
                <a:lnTo>
                  <a:pt x="8978" y="709"/>
                </a:lnTo>
                <a:lnTo>
                  <a:pt x="6322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86"/>
                </a:lnTo>
                <a:lnTo>
                  <a:pt x="368" y="69087"/>
                </a:lnTo>
                <a:lnTo>
                  <a:pt x="3467" y="70485"/>
                </a:lnTo>
                <a:lnTo>
                  <a:pt x="34507" y="70485"/>
                </a:lnTo>
                <a:lnTo>
                  <a:pt x="36104" y="69138"/>
                </a:lnTo>
                <a:lnTo>
                  <a:pt x="36410" y="664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914886" y="425760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1" y="8892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271" y="71387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7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940645" y="4276972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8" y="111"/>
                </a:moveTo>
                <a:lnTo>
                  <a:pt x="16012" y="0"/>
                </a:lnTo>
                <a:lnTo>
                  <a:pt x="13423" y="392"/>
                </a:lnTo>
                <a:lnTo>
                  <a:pt x="8977" y="1991"/>
                </a:lnTo>
                <a:lnTo>
                  <a:pt x="5637" y="4367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36" y="18515"/>
                </a:lnTo>
                <a:lnTo>
                  <a:pt x="2945" y="21625"/>
                </a:lnTo>
                <a:lnTo>
                  <a:pt x="6195" y="2520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39"/>
                </a:lnTo>
                <a:lnTo>
                  <a:pt x="17956" y="30794"/>
                </a:lnTo>
                <a:lnTo>
                  <a:pt x="20699" y="31990"/>
                </a:lnTo>
                <a:lnTo>
                  <a:pt x="23950" y="34276"/>
                </a:lnTo>
                <a:lnTo>
                  <a:pt x="25717" y="37310"/>
                </a:lnTo>
                <a:lnTo>
                  <a:pt x="25462" y="41184"/>
                </a:lnTo>
                <a:lnTo>
                  <a:pt x="22895" y="44575"/>
                </a:lnTo>
                <a:lnTo>
                  <a:pt x="19684" y="46012"/>
                </a:lnTo>
                <a:lnTo>
                  <a:pt x="17081" y="46494"/>
                </a:lnTo>
                <a:lnTo>
                  <a:pt x="13535" y="46494"/>
                </a:lnTo>
                <a:lnTo>
                  <a:pt x="10198" y="45756"/>
                </a:lnTo>
                <a:lnTo>
                  <a:pt x="6145" y="44157"/>
                </a:lnTo>
                <a:lnTo>
                  <a:pt x="3275" y="42556"/>
                </a:lnTo>
                <a:lnTo>
                  <a:pt x="266" y="42937"/>
                </a:lnTo>
                <a:lnTo>
                  <a:pt x="0" y="45529"/>
                </a:lnTo>
                <a:lnTo>
                  <a:pt x="441" y="48830"/>
                </a:lnTo>
                <a:lnTo>
                  <a:pt x="3034" y="50925"/>
                </a:lnTo>
                <a:lnTo>
                  <a:pt x="6210" y="52222"/>
                </a:lnTo>
                <a:lnTo>
                  <a:pt x="8863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15" y="53312"/>
                </a:lnTo>
                <a:lnTo>
                  <a:pt x="25513" y="51940"/>
                </a:lnTo>
                <a:lnTo>
                  <a:pt x="29235" y="49593"/>
                </a:lnTo>
                <a:lnTo>
                  <a:pt x="32255" y="46609"/>
                </a:lnTo>
                <a:lnTo>
                  <a:pt x="34099" y="42696"/>
                </a:lnTo>
                <a:lnTo>
                  <a:pt x="34556" y="37984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43"/>
                </a:lnTo>
                <a:lnTo>
                  <a:pt x="28220" y="26629"/>
                </a:lnTo>
                <a:lnTo>
                  <a:pt x="25206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53"/>
                </a:lnTo>
                <a:lnTo>
                  <a:pt x="10119" y="16584"/>
                </a:lnTo>
                <a:lnTo>
                  <a:pt x="9766" y="13992"/>
                </a:lnTo>
                <a:lnTo>
                  <a:pt x="10335" y="11174"/>
                </a:lnTo>
                <a:lnTo>
                  <a:pt x="12750" y="8290"/>
                </a:lnTo>
                <a:lnTo>
                  <a:pt x="16012" y="7110"/>
                </a:lnTo>
                <a:lnTo>
                  <a:pt x="18870" y="6944"/>
                </a:lnTo>
                <a:lnTo>
                  <a:pt x="22085" y="7134"/>
                </a:lnTo>
                <a:lnTo>
                  <a:pt x="25869" y="8366"/>
                </a:lnTo>
                <a:lnTo>
                  <a:pt x="29235" y="10095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905"/>
                </a:lnTo>
                <a:lnTo>
                  <a:pt x="27467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013814" y="4253645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4" y="74598"/>
                </a:lnTo>
                <a:lnTo>
                  <a:pt x="17644" y="31798"/>
                </a:lnTo>
                <a:lnTo>
                  <a:pt x="28536" y="31798"/>
                </a:lnTo>
                <a:lnTo>
                  <a:pt x="30163" y="30340"/>
                </a:lnTo>
                <a:lnTo>
                  <a:pt x="30330" y="27416"/>
                </a:lnTo>
                <a:lnTo>
                  <a:pt x="28536" y="24357"/>
                </a:lnTo>
                <a:lnTo>
                  <a:pt x="17644" y="24357"/>
                </a:lnTo>
                <a:lnTo>
                  <a:pt x="17754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2" y="8420"/>
                </a:lnTo>
                <a:lnTo>
                  <a:pt x="32691" y="8355"/>
                </a:lnTo>
                <a:lnTo>
                  <a:pt x="33047" y="5687"/>
                </a:lnTo>
                <a:lnTo>
                  <a:pt x="32957" y="3923"/>
                </a:lnTo>
                <a:lnTo>
                  <a:pt x="30822" y="1115"/>
                </a:lnTo>
                <a:lnTo>
                  <a:pt x="28054" y="341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38"/>
                </a:lnTo>
                <a:lnTo>
                  <a:pt x="12484" y="4546"/>
                </a:lnTo>
                <a:lnTo>
                  <a:pt x="10213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057309" y="427775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36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2"/>
                </a:lnTo>
                <a:lnTo>
                  <a:pt x="1487" y="42800"/>
                </a:lnTo>
                <a:lnTo>
                  <a:pt x="3848" y="46824"/>
                </a:lnTo>
                <a:lnTo>
                  <a:pt x="7024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49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82"/>
                </a:lnTo>
                <a:lnTo>
                  <a:pt x="42101" y="1652"/>
                </a:lnTo>
                <a:lnTo>
                  <a:pt x="41860" y="925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119168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147741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170004" y="4277725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50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3" y="392"/>
                </a:lnTo>
                <a:lnTo>
                  <a:pt x="43027" y="0"/>
                </a:lnTo>
                <a:lnTo>
                  <a:pt x="39980" y="49"/>
                </a:lnTo>
                <a:lnTo>
                  <a:pt x="37184" y="1893"/>
                </a:lnTo>
                <a:lnTo>
                  <a:pt x="23738" y="41299"/>
                </a:lnTo>
                <a:lnTo>
                  <a:pt x="23572" y="41299"/>
                </a:lnTo>
                <a:lnTo>
                  <a:pt x="9626" y="2119"/>
                </a:lnTo>
                <a:lnTo>
                  <a:pt x="8953" y="737"/>
                </a:lnTo>
                <a:lnTo>
                  <a:pt x="6234" y="39"/>
                </a:lnTo>
                <a:lnTo>
                  <a:pt x="3225" y="0"/>
                </a:lnTo>
                <a:lnTo>
                  <a:pt x="0" y="902"/>
                </a:lnTo>
                <a:lnTo>
                  <a:pt x="290" y="3465"/>
                </a:lnTo>
                <a:lnTo>
                  <a:pt x="17715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255619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6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3"/>
                </a:lnTo>
                <a:lnTo>
                  <a:pt x="10095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314839" y="4276968"/>
            <a:ext cx="44917" cy="72339"/>
          </a:xfrm>
          <a:custGeom>
            <a:avLst/>
            <a:gdLst/>
            <a:ahLst/>
            <a:cxnLst/>
            <a:rect l="l" t="t" r="r" b="b"/>
            <a:pathLst>
              <a:path w="44917" h="72339">
                <a:moveTo>
                  <a:pt x="9954" y="19645"/>
                </a:moveTo>
                <a:lnTo>
                  <a:pt x="11123" y="15393"/>
                </a:lnTo>
                <a:lnTo>
                  <a:pt x="13119" y="11847"/>
                </a:lnTo>
                <a:lnTo>
                  <a:pt x="16001" y="9335"/>
                </a:lnTo>
                <a:lnTo>
                  <a:pt x="19530" y="7697"/>
                </a:lnTo>
                <a:lnTo>
                  <a:pt x="24268" y="7697"/>
                </a:lnTo>
                <a:lnTo>
                  <a:pt x="28889" y="10069"/>
                </a:lnTo>
                <a:lnTo>
                  <a:pt x="33487" y="13931"/>
                </a:lnTo>
                <a:lnTo>
                  <a:pt x="35914" y="16927"/>
                </a:lnTo>
                <a:lnTo>
                  <a:pt x="35914" y="36461"/>
                </a:lnTo>
                <a:lnTo>
                  <a:pt x="33159" y="39726"/>
                </a:lnTo>
                <a:lnTo>
                  <a:pt x="29423" y="43127"/>
                </a:lnTo>
                <a:lnTo>
                  <a:pt x="25970" y="45198"/>
                </a:lnTo>
                <a:lnTo>
                  <a:pt x="22618" y="46012"/>
                </a:lnTo>
                <a:lnTo>
                  <a:pt x="19072" y="46012"/>
                </a:lnTo>
                <a:lnTo>
                  <a:pt x="15570" y="44359"/>
                </a:lnTo>
                <a:lnTo>
                  <a:pt x="12762" y="41796"/>
                </a:lnTo>
                <a:lnTo>
                  <a:pt x="10882" y="38188"/>
                </a:lnTo>
                <a:lnTo>
                  <a:pt x="9842" y="33743"/>
                </a:lnTo>
                <a:lnTo>
                  <a:pt x="9270" y="28969"/>
                </a:lnTo>
                <a:lnTo>
                  <a:pt x="9270" y="24156"/>
                </a:lnTo>
                <a:lnTo>
                  <a:pt x="8125" y="50177"/>
                </a:lnTo>
                <a:lnTo>
                  <a:pt x="13129" y="52970"/>
                </a:lnTo>
                <a:lnTo>
                  <a:pt x="16139" y="53668"/>
                </a:lnTo>
                <a:lnTo>
                  <a:pt x="19684" y="53668"/>
                </a:lnTo>
                <a:lnTo>
                  <a:pt x="22465" y="53529"/>
                </a:lnTo>
                <a:lnTo>
                  <a:pt x="25106" y="52985"/>
                </a:lnTo>
                <a:lnTo>
                  <a:pt x="27724" y="51904"/>
                </a:lnTo>
                <a:lnTo>
                  <a:pt x="30337" y="50443"/>
                </a:lnTo>
                <a:lnTo>
                  <a:pt x="33019" y="48374"/>
                </a:lnTo>
                <a:lnTo>
                  <a:pt x="35914" y="45631"/>
                </a:lnTo>
                <a:lnTo>
                  <a:pt x="35914" y="70636"/>
                </a:lnTo>
                <a:lnTo>
                  <a:pt x="36230" y="71629"/>
                </a:lnTo>
                <a:lnTo>
                  <a:pt x="38783" y="72339"/>
                </a:lnTo>
                <a:lnTo>
                  <a:pt x="42009" y="72339"/>
                </a:lnTo>
                <a:lnTo>
                  <a:pt x="44917" y="70636"/>
                </a:lnTo>
                <a:lnTo>
                  <a:pt x="44917" y="2120"/>
                </a:lnTo>
                <a:lnTo>
                  <a:pt x="42354" y="788"/>
                </a:lnTo>
                <a:lnTo>
                  <a:pt x="39621" y="788"/>
                </a:lnTo>
                <a:lnTo>
                  <a:pt x="36943" y="2437"/>
                </a:lnTo>
                <a:lnTo>
                  <a:pt x="36943" y="8356"/>
                </a:lnTo>
                <a:lnTo>
                  <a:pt x="34024" y="5587"/>
                </a:lnTo>
                <a:lnTo>
                  <a:pt x="31456" y="3453"/>
                </a:lnTo>
                <a:lnTo>
                  <a:pt x="27698" y="1257"/>
                </a:lnTo>
                <a:lnTo>
                  <a:pt x="23901" y="166"/>
                </a:lnTo>
                <a:lnTo>
                  <a:pt x="21093" y="0"/>
                </a:lnTo>
                <a:lnTo>
                  <a:pt x="17665" y="0"/>
                </a:lnTo>
                <a:lnTo>
                  <a:pt x="14630" y="648"/>
                </a:lnTo>
                <a:lnTo>
                  <a:pt x="12014" y="1918"/>
                </a:lnTo>
                <a:lnTo>
                  <a:pt x="9954" y="19645"/>
                </a:lnTo>
                <a:close/>
              </a:path>
              <a:path w="44917" h="72339">
                <a:moveTo>
                  <a:pt x="353" y="34380"/>
                </a:moveTo>
                <a:lnTo>
                  <a:pt x="1076" y="37580"/>
                </a:lnTo>
                <a:lnTo>
                  <a:pt x="1804" y="40780"/>
                </a:lnTo>
                <a:lnTo>
                  <a:pt x="2959" y="43574"/>
                </a:lnTo>
                <a:lnTo>
                  <a:pt x="4518" y="45935"/>
                </a:lnTo>
                <a:lnTo>
                  <a:pt x="8125" y="50177"/>
                </a:lnTo>
                <a:lnTo>
                  <a:pt x="9270" y="24156"/>
                </a:lnTo>
                <a:lnTo>
                  <a:pt x="9954" y="19645"/>
                </a:lnTo>
                <a:lnTo>
                  <a:pt x="12014" y="1918"/>
                </a:lnTo>
                <a:lnTo>
                  <a:pt x="9385" y="3211"/>
                </a:lnTo>
                <a:lnTo>
                  <a:pt x="7185" y="5040"/>
                </a:lnTo>
                <a:lnTo>
                  <a:pt x="3604" y="9817"/>
                </a:lnTo>
                <a:lnTo>
                  <a:pt x="2261" y="12712"/>
                </a:lnTo>
                <a:lnTo>
                  <a:pt x="1347" y="16092"/>
                </a:lnTo>
                <a:lnTo>
                  <a:pt x="443" y="19469"/>
                </a:lnTo>
                <a:lnTo>
                  <a:pt x="0" y="23267"/>
                </a:lnTo>
                <a:lnTo>
                  <a:pt x="0" y="31000"/>
                </a:lnTo>
                <a:lnTo>
                  <a:pt x="353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379251" y="427775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5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5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30" y="36958"/>
                </a:lnTo>
                <a:lnTo>
                  <a:pt x="9006" y="32943"/>
                </a:lnTo>
                <a:lnTo>
                  <a:pt x="9006" y="1652"/>
                </a:lnTo>
                <a:lnTo>
                  <a:pt x="8790" y="925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32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8" y="50749"/>
                </a:lnTo>
                <a:lnTo>
                  <a:pt x="28425" y="49352"/>
                </a:lnTo>
                <a:lnTo>
                  <a:pt x="31179" y="47103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82"/>
                </a:lnTo>
                <a:lnTo>
                  <a:pt x="42101" y="1652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440033" y="4257601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1" y="8892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6" y="71578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469690" y="4276966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58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799" y="8253"/>
                </a:lnTo>
                <a:lnTo>
                  <a:pt x="30938" y="10425"/>
                </a:lnTo>
                <a:lnTo>
                  <a:pt x="33108" y="13679"/>
                </a:lnTo>
                <a:lnTo>
                  <a:pt x="34696" y="17552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31" y="30379"/>
                </a:lnTo>
                <a:lnTo>
                  <a:pt x="4493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6"/>
                </a:lnTo>
                <a:lnTo>
                  <a:pt x="41972" y="10097"/>
                </a:lnTo>
                <a:lnTo>
                  <a:pt x="40398" y="7710"/>
                </a:lnTo>
                <a:lnTo>
                  <a:pt x="36791" y="3440"/>
                </a:lnTo>
                <a:lnTo>
                  <a:pt x="31802" y="69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1" h="72351">
                <a:moveTo>
                  <a:pt x="7862" y="9003"/>
                </a:moveTo>
                <a:lnTo>
                  <a:pt x="7862" y="2119"/>
                </a:lnTo>
                <a:lnTo>
                  <a:pt x="5295" y="798"/>
                </a:lnTo>
                <a:lnTo>
                  <a:pt x="2566" y="798"/>
                </a:lnTo>
                <a:lnTo>
                  <a:pt x="0" y="2451"/>
                </a:lnTo>
                <a:lnTo>
                  <a:pt x="0" y="70648"/>
                </a:lnTo>
                <a:lnTo>
                  <a:pt x="316" y="71627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41"/>
                </a:lnTo>
                <a:lnTo>
                  <a:pt x="10248" y="47511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87"/>
                </a:lnTo>
                <a:lnTo>
                  <a:pt x="31727" y="41795"/>
                </a:lnTo>
                <a:lnTo>
                  <a:pt x="28792" y="44336"/>
                </a:lnTo>
                <a:lnTo>
                  <a:pt x="25236" y="45960"/>
                </a:lnTo>
                <a:lnTo>
                  <a:pt x="20548" y="45960"/>
                </a:lnTo>
                <a:lnTo>
                  <a:pt x="16002" y="43573"/>
                </a:lnTo>
                <a:lnTo>
                  <a:pt x="11430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531286" y="4276966"/>
            <a:ext cx="44919" cy="72351"/>
          </a:xfrm>
          <a:custGeom>
            <a:avLst/>
            <a:gdLst/>
            <a:ahLst/>
            <a:cxnLst/>
            <a:rect l="l" t="t" r="r" b="b"/>
            <a:pathLst>
              <a:path w="44919" h="72351">
                <a:moveTo>
                  <a:pt x="8952" y="17258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802" y="8253"/>
                </a:lnTo>
                <a:lnTo>
                  <a:pt x="30938" y="10425"/>
                </a:lnTo>
                <a:lnTo>
                  <a:pt x="33108" y="13679"/>
                </a:lnTo>
                <a:lnTo>
                  <a:pt x="34696" y="17552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4"/>
                </a:lnTo>
                <a:lnTo>
                  <a:pt x="44462" y="34213"/>
                </a:lnTo>
                <a:lnTo>
                  <a:pt x="44919" y="30379"/>
                </a:lnTo>
                <a:lnTo>
                  <a:pt x="44919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6"/>
                </a:lnTo>
                <a:lnTo>
                  <a:pt x="41976" y="10097"/>
                </a:lnTo>
                <a:lnTo>
                  <a:pt x="40398" y="7710"/>
                </a:lnTo>
                <a:lnTo>
                  <a:pt x="36791" y="3440"/>
                </a:lnTo>
                <a:lnTo>
                  <a:pt x="31802" y="697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4" y="3938"/>
                </a:lnTo>
                <a:lnTo>
                  <a:pt x="10781" y="6173"/>
                </a:lnTo>
                <a:lnTo>
                  <a:pt x="7861" y="9003"/>
                </a:lnTo>
                <a:lnTo>
                  <a:pt x="8952" y="17258"/>
                </a:lnTo>
                <a:close/>
              </a:path>
              <a:path w="44919" h="72351">
                <a:moveTo>
                  <a:pt x="7861" y="9003"/>
                </a:moveTo>
                <a:lnTo>
                  <a:pt x="7861" y="2119"/>
                </a:lnTo>
                <a:lnTo>
                  <a:pt x="5284" y="798"/>
                </a:lnTo>
                <a:lnTo>
                  <a:pt x="2566" y="798"/>
                </a:lnTo>
                <a:lnTo>
                  <a:pt x="0" y="2451"/>
                </a:lnTo>
                <a:lnTo>
                  <a:pt x="0" y="70648"/>
                </a:lnTo>
                <a:lnTo>
                  <a:pt x="316" y="71627"/>
                </a:lnTo>
                <a:lnTo>
                  <a:pt x="2857" y="72351"/>
                </a:lnTo>
                <a:lnTo>
                  <a:pt x="6097" y="72351"/>
                </a:lnTo>
                <a:lnTo>
                  <a:pt x="8952" y="70648"/>
                </a:lnTo>
                <a:lnTo>
                  <a:pt x="8952" y="46241"/>
                </a:lnTo>
                <a:lnTo>
                  <a:pt x="10248" y="47511"/>
                </a:lnTo>
                <a:lnTo>
                  <a:pt x="13804" y="50482"/>
                </a:lnTo>
                <a:lnTo>
                  <a:pt x="17311" y="52487"/>
                </a:lnTo>
                <a:lnTo>
                  <a:pt x="20980" y="53516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32" y="51738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87"/>
                </a:lnTo>
                <a:lnTo>
                  <a:pt x="31725" y="41795"/>
                </a:lnTo>
                <a:lnTo>
                  <a:pt x="28792" y="44336"/>
                </a:lnTo>
                <a:lnTo>
                  <a:pt x="25234" y="45960"/>
                </a:lnTo>
                <a:lnTo>
                  <a:pt x="20548" y="45960"/>
                </a:lnTo>
                <a:lnTo>
                  <a:pt x="15990" y="43573"/>
                </a:lnTo>
                <a:lnTo>
                  <a:pt x="11430" y="39686"/>
                </a:lnTo>
                <a:lnTo>
                  <a:pt x="8952" y="36690"/>
                </a:lnTo>
                <a:lnTo>
                  <a:pt x="8952" y="17258"/>
                </a:lnTo>
                <a:lnTo>
                  <a:pt x="7861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589631" y="427697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6" y="42012"/>
                </a:lnTo>
                <a:lnTo>
                  <a:pt x="4164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1" y="3125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648847" y="4254285"/>
            <a:ext cx="44919" cy="76352"/>
          </a:xfrm>
          <a:custGeom>
            <a:avLst/>
            <a:gdLst/>
            <a:ahLst/>
            <a:cxnLst/>
            <a:rect l="l" t="t" r="r" b="b"/>
            <a:pathLst>
              <a:path w="44919" h="76352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47" y="66258"/>
                </a:lnTo>
                <a:lnTo>
                  <a:pt x="6094" y="70995"/>
                </a:lnTo>
                <a:lnTo>
                  <a:pt x="10680" y="74272"/>
                </a:lnTo>
                <a:lnTo>
                  <a:pt x="10882" y="60822"/>
                </a:lnTo>
                <a:lnTo>
                  <a:pt x="9842" y="56376"/>
                </a:lnTo>
                <a:lnTo>
                  <a:pt x="9269" y="51614"/>
                </a:lnTo>
                <a:lnTo>
                  <a:pt x="9269" y="46840"/>
                </a:lnTo>
                <a:lnTo>
                  <a:pt x="9956" y="42329"/>
                </a:lnTo>
                <a:lnTo>
                  <a:pt x="11123" y="38077"/>
                </a:lnTo>
                <a:lnTo>
                  <a:pt x="13117" y="34531"/>
                </a:lnTo>
                <a:lnTo>
                  <a:pt x="16002" y="32019"/>
                </a:lnTo>
                <a:lnTo>
                  <a:pt x="19533" y="30380"/>
                </a:lnTo>
                <a:lnTo>
                  <a:pt x="24270" y="30380"/>
                </a:lnTo>
                <a:lnTo>
                  <a:pt x="28893" y="32753"/>
                </a:lnTo>
                <a:lnTo>
                  <a:pt x="33489" y="36615"/>
                </a:lnTo>
                <a:lnTo>
                  <a:pt x="35916" y="39611"/>
                </a:lnTo>
                <a:lnTo>
                  <a:pt x="35916" y="59145"/>
                </a:lnTo>
                <a:lnTo>
                  <a:pt x="33159" y="62410"/>
                </a:lnTo>
                <a:lnTo>
                  <a:pt x="29425" y="65811"/>
                </a:lnTo>
                <a:lnTo>
                  <a:pt x="25970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4" y="64480"/>
                </a:lnTo>
                <a:lnTo>
                  <a:pt x="13221" y="75653"/>
                </a:lnTo>
                <a:lnTo>
                  <a:pt x="16268" y="76352"/>
                </a:lnTo>
                <a:lnTo>
                  <a:pt x="23140" y="76352"/>
                </a:lnTo>
                <a:lnTo>
                  <a:pt x="26174" y="75567"/>
                </a:lnTo>
                <a:lnTo>
                  <a:pt x="28943" y="74016"/>
                </a:lnTo>
                <a:lnTo>
                  <a:pt x="31711" y="72453"/>
                </a:lnTo>
                <a:lnTo>
                  <a:pt x="34380" y="70283"/>
                </a:lnTo>
                <a:lnTo>
                  <a:pt x="36943" y="67500"/>
                </a:lnTo>
                <a:lnTo>
                  <a:pt x="37021" y="74498"/>
                </a:lnTo>
                <a:lnTo>
                  <a:pt x="39625" y="75604"/>
                </a:lnTo>
                <a:lnTo>
                  <a:pt x="42353" y="75604"/>
                </a:lnTo>
                <a:lnTo>
                  <a:pt x="44919" y="73954"/>
                </a:lnTo>
                <a:lnTo>
                  <a:pt x="44919" y="1689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9"/>
                </a:lnTo>
                <a:lnTo>
                  <a:pt x="35916" y="30063"/>
                </a:lnTo>
                <a:lnTo>
                  <a:pt x="31254" y="25808"/>
                </a:lnTo>
                <a:lnTo>
                  <a:pt x="26517" y="23307"/>
                </a:lnTo>
                <a:lnTo>
                  <a:pt x="23900" y="22683"/>
                </a:lnTo>
                <a:lnTo>
                  <a:pt x="17614" y="22683"/>
                </a:lnTo>
                <a:lnTo>
                  <a:pt x="14579" y="23332"/>
                </a:lnTo>
                <a:lnTo>
                  <a:pt x="11962" y="24602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0" y="35396"/>
                </a:lnTo>
                <a:lnTo>
                  <a:pt x="1346" y="38775"/>
                </a:lnTo>
                <a:lnTo>
                  <a:pt x="445" y="42152"/>
                </a:lnTo>
                <a:lnTo>
                  <a:pt x="0" y="45951"/>
                </a:lnTo>
                <a:lnTo>
                  <a:pt x="0" y="53684"/>
                </a:lnTo>
                <a:lnTo>
                  <a:pt x="355" y="57063"/>
                </a:lnTo>
                <a:close/>
              </a:path>
              <a:path w="44919" h="76352">
                <a:moveTo>
                  <a:pt x="10882" y="60822"/>
                </a:moveTo>
                <a:lnTo>
                  <a:pt x="10680" y="74272"/>
                </a:lnTo>
                <a:lnTo>
                  <a:pt x="13221" y="75653"/>
                </a:lnTo>
                <a:lnTo>
                  <a:pt x="12764" y="64480"/>
                </a:lnTo>
                <a:lnTo>
                  <a:pt x="10882" y="60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735596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2"/>
                </a:lnTo>
                <a:lnTo>
                  <a:pt x="10770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101"/>
                </a:lnTo>
                <a:lnTo>
                  <a:pt x="31536" y="63093"/>
                </a:lnTo>
                <a:lnTo>
                  <a:pt x="31903" y="59982"/>
                </a:lnTo>
                <a:lnTo>
                  <a:pt x="31903" y="59320"/>
                </a:lnTo>
                <a:lnTo>
                  <a:pt x="30039" y="56742"/>
                </a:lnTo>
                <a:lnTo>
                  <a:pt x="27296" y="57786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779322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4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6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74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21" y="34236"/>
                </a:lnTo>
                <a:lnTo>
                  <a:pt x="10400" y="50670"/>
                </a:lnTo>
                <a:lnTo>
                  <a:pt x="13374" y="51879"/>
                </a:lnTo>
                <a:lnTo>
                  <a:pt x="16369" y="53072"/>
                </a:lnTo>
                <a:lnTo>
                  <a:pt x="19864" y="53654"/>
                </a:lnTo>
                <a:lnTo>
                  <a:pt x="28004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49"/>
                </a:lnTo>
                <a:lnTo>
                  <a:pt x="34710" y="42454"/>
                </a:lnTo>
                <a:lnTo>
                  <a:pt x="31179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873286" y="4277757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4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2"/>
                </a:lnTo>
                <a:lnTo>
                  <a:pt x="1483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4" y="50749"/>
                </a:lnTo>
                <a:lnTo>
                  <a:pt x="28421" y="49352"/>
                </a:lnTo>
                <a:lnTo>
                  <a:pt x="31175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0" y="52132"/>
                </a:lnTo>
                <a:lnTo>
                  <a:pt x="42097" y="50482"/>
                </a:lnTo>
                <a:lnTo>
                  <a:pt x="42097" y="1652"/>
                </a:lnTo>
                <a:lnTo>
                  <a:pt x="41856" y="925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935147" y="4276968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83"/>
                </a:moveTo>
                <a:lnTo>
                  <a:pt x="33098" y="51271"/>
                </a:lnTo>
                <a:lnTo>
                  <a:pt x="33314" y="52020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22"/>
                </a:lnTo>
                <a:lnTo>
                  <a:pt x="41746" y="15038"/>
                </a:lnTo>
                <a:lnTo>
                  <a:pt x="40551" y="10083"/>
                </a:lnTo>
                <a:lnTo>
                  <a:pt x="38204" y="6070"/>
                </a:lnTo>
                <a:lnTo>
                  <a:pt x="35029" y="2768"/>
                </a:lnTo>
                <a:lnTo>
                  <a:pt x="30571" y="558"/>
                </a:lnTo>
                <a:lnTo>
                  <a:pt x="2782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7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5" y="14072"/>
                </a:lnTo>
                <a:lnTo>
                  <a:pt x="13756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993651" y="431066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8"/>
                </a:lnTo>
                <a:lnTo>
                  <a:pt x="44921" y="-54687"/>
                </a:lnTo>
                <a:lnTo>
                  <a:pt x="44679" y="-55422"/>
                </a:lnTo>
                <a:lnTo>
                  <a:pt x="42012" y="-56376"/>
                </a:lnTo>
                <a:lnTo>
                  <a:pt x="38787" y="-56376"/>
                </a:lnTo>
                <a:lnTo>
                  <a:pt x="35918" y="-54687"/>
                </a:lnTo>
                <a:lnTo>
                  <a:pt x="35918" y="-26313"/>
                </a:lnTo>
                <a:lnTo>
                  <a:pt x="31255" y="-30567"/>
                </a:lnTo>
                <a:lnTo>
                  <a:pt x="26517" y="-33069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4"/>
                </a:lnTo>
                <a:lnTo>
                  <a:pt x="11963" y="-31774"/>
                </a:lnTo>
                <a:lnTo>
                  <a:pt x="9335" y="-30481"/>
                </a:lnTo>
                <a:lnTo>
                  <a:pt x="7138" y="-28652"/>
                </a:lnTo>
                <a:lnTo>
                  <a:pt x="3592" y="-23876"/>
                </a:lnTo>
                <a:lnTo>
                  <a:pt x="2260" y="-20980"/>
                </a:lnTo>
                <a:lnTo>
                  <a:pt x="1357" y="-17600"/>
                </a:lnTo>
                <a:lnTo>
                  <a:pt x="443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56" y="687"/>
                </a:lnTo>
                <a:lnTo>
                  <a:pt x="1080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22" y="12242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6"/>
                </a:lnTo>
                <a:lnTo>
                  <a:pt x="9958" y="-14047"/>
                </a:lnTo>
                <a:lnTo>
                  <a:pt x="11123" y="-18299"/>
                </a:lnTo>
                <a:lnTo>
                  <a:pt x="13119" y="-21845"/>
                </a:lnTo>
                <a:lnTo>
                  <a:pt x="16002" y="-24357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23"/>
                </a:lnTo>
                <a:lnTo>
                  <a:pt x="33491" y="-19761"/>
                </a:lnTo>
                <a:lnTo>
                  <a:pt x="35918" y="-16765"/>
                </a:lnTo>
                <a:lnTo>
                  <a:pt x="35918" y="2768"/>
                </a:lnTo>
                <a:lnTo>
                  <a:pt x="33159" y="6033"/>
                </a:lnTo>
                <a:lnTo>
                  <a:pt x="29427" y="9434"/>
                </a:lnTo>
                <a:lnTo>
                  <a:pt x="25985" y="11504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2" y="8103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90"/>
                </a:lnTo>
                <a:lnTo>
                  <a:pt x="28944" y="17640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055086" y="4276972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26" y="623"/>
                </a:lnTo>
                <a:lnTo>
                  <a:pt x="27265" y="0"/>
                </a:lnTo>
                <a:lnTo>
                  <a:pt x="27301" y="6998"/>
                </a:lnTo>
                <a:lnTo>
                  <a:pt x="3057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4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76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2" y="38685"/>
                </a:lnTo>
                <a:lnTo>
                  <a:pt x="2612" y="42012"/>
                </a:lnTo>
                <a:lnTo>
                  <a:pt x="417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1" y="51981"/>
                </a:lnTo>
                <a:lnTo>
                  <a:pt x="16875" y="53099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5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93"/>
                </a:lnTo>
                <a:lnTo>
                  <a:pt x="22297" y="46393"/>
                </a:lnTo>
                <a:lnTo>
                  <a:pt x="17776" y="45137"/>
                </a:lnTo>
                <a:lnTo>
                  <a:pt x="14083" y="43117"/>
                </a:lnTo>
                <a:lnTo>
                  <a:pt x="11540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49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8">
                <a:moveTo>
                  <a:pt x="9344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0" y="6998"/>
                </a:lnTo>
                <a:lnTo>
                  <a:pt x="27301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831" y="3125"/>
                </a:lnTo>
                <a:lnTo>
                  <a:pt x="934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117395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297" y="9375"/>
                </a:moveTo>
                <a:lnTo>
                  <a:pt x="19925" y="8470"/>
                </a:lnTo>
                <a:lnTo>
                  <a:pt x="22948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2" y="0"/>
                </a:lnTo>
                <a:lnTo>
                  <a:pt x="17271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83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7" y="15469"/>
                </a:lnTo>
                <a:lnTo>
                  <a:pt x="14479" y="11635"/>
                </a:lnTo>
                <a:lnTo>
                  <a:pt x="17297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152790" y="426468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2"/>
                </a:moveTo>
                <a:lnTo>
                  <a:pt x="31902" y="59320"/>
                </a:lnTo>
                <a:lnTo>
                  <a:pt x="30034" y="56742"/>
                </a:lnTo>
                <a:lnTo>
                  <a:pt x="27291" y="57786"/>
                </a:lnTo>
                <a:lnTo>
                  <a:pt x="24411" y="58178"/>
                </a:lnTo>
                <a:lnTo>
                  <a:pt x="21843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8" y="13308"/>
                </a:lnTo>
                <a:lnTo>
                  <a:pt x="17578" y="1701"/>
                </a:ln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2" y="63158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902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96626" y="427697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71"/>
                </a:lnTo>
                <a:lnTo>
                  <a:pt x="15454" y="46671"/>
                </a:lnTo>
                <a:lnTo>
                  <a:pt x="11581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97"/>
                </a:lnTo>
                <a:lnTo>
                  <a:pt x="32260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4" y="30071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30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256459" y="4254047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96" y="26619"/>
                </a:lnTo>
                <a:lnTo>
                  <a:pt x="36208" y="23813"/>
                </a:lnTo>
                <a:lnTo>
                  <a:pt x="33310" y="23674"/>
                </a:lnTo>
                <a:lnTo>
                  <a:pt x="29933" y="23925"/>
                </a:lnTo>
                <a:lnTo>
                  <a:pt x="27392" y="25577"/>
                </a:lnTo>
                <a:lnTo>
                  <a:pt x="8953" y="45871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2"/>
                </a:lnTo>
                <a:lnTo>
                  <a:pt x="8953" y="47116"/>
                </a:lnTo>
                <a:lnTo>
                  <a:pt x="29566" y="74142"/>
                </a:lnTo>
                <a:lnTo>
                  <a:pt x="31788" y="75653"/>
                </a:lnTo>
                <a:lnTo>
                  <a:pt x="34405" y="75881"/>
                </a:lnTo>
                <a:lnTo>
                  <a:pt x="37097" y="75845"/>
                </a:lnTo>
                <a:lnTo>
                  <a:pt x="40093" y="74142"/>
                </a:lnTo>
                <a:lnTo>
                  <a:pt x="38787" y="71589"/>
                </a:lnTo>
                <a:lnTo>
                  <a:pt x="18935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307179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3" y="3125"/>
                </a:lnTo>
                <a:lnTo>
                  <a:pt x="8359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6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15" y="1868"/>
                </a:lnTo>
                <a:lnTo>
                  <a:pt x="10833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391552" y="426468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2"/>
                </a:moveTo>
                <a:lnTo>
                  <a:pt x="31899" y="59320"/>
                </a:lnTo>
                <a:lnTo>
                  <a:pt x="30034" y="56742"/>
                </a:lnTo>
                <a:lnTo>
                  <a:pt x="27291" y="57786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7" y="65101"/>
                </a:lnTo>
                <a:lnTo>
                  <a:pt x="31532" y="63093"/>
                </a:lnTo>
                <a:lnTo>
                  <a:pt x="31899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438701" y="4254047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604"/>
                </a:moveTo>
                <a:lnTo>
                  <a:pt x="33098" y="74192"/>
                </a:lnTo>
                <a:lnTo>
                  <a:pt x="33314" y="74941"/>
                </a:lnTo>
                <a:lnTo>
                  <a:pt x="35953" y="75841"/>
                </a:lnTo>
                <a:lnTo>
                  <a:pt x="39193" y="75841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59"/>
                </a:lnTo>
                <a:lnTo>
                  <a:pt x="40565" y="33004"/>
                </a:lnTo>
                <a:lnTo>
                  <a:pt x="38204" y="28991"/>
                </a:lnTo>
                <a:lnTo>
                  <a:pt x="35027" y="25689"/>
                </a:lnTo>
                <a:lnTo>
                  <a:pt x="30571" y="23479"/>
                </a:lnTo>
                <a:lnTo>
                  <a:pt x="27839" y="22920"/>
                </a:lnTo>
                <a:lnTo>
                  <a:pt x="21935" y="22920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2"/>
                </a:lnTo>
                <a:lnTo>
                  <a:pt x="11520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05" y="36993"/>
                </a:lnTo>
                <a:lnTo>
                  <a:pt x="13756" y="34668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497044" y="427697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4" y="6998"/>
                </a:lnTo>
                <a:lnTo>
                  <a:pt x="30570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6" y="42012"/>
                </a:lnTo>
                <a:lnTo>
                  <a:pt x="4164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4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8"/>
                </a:lnTo>
                <a:lnTo>
                  <a:pt x="10831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87925" y="4276966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5" y="15482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799" y="8253"/>
                </a:lnTo>
                <a:lnTo>
                  <a:pt x="30938" y="10425"/>
                </a:lnTo>
                <a:lnTo>
                  <a:pt x="33110" y="13679"/>
                </a:lnTo>
                <a:lnTo>
                  <a:pt x="34697" y="17552"/>
                </a:lnTo>
                <a:lnTo>
                  <a:pt x="35460" y="22226"/>
                </a:lnTo>
                <a:lnTo>
                  <a:pt x="35647" y="27139"/>
                </a:lnTo>
                <a:lnTo>
                  <a:pt x="35647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9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2" y="10097"/>
                </a:lnTo>
                <a:lnTo>
                  <a:pt x="40399" y="7710"/>
                </a:lnTo>
                <a:lnTo>
                  <a:pt x="36791" y="3440"/>
                </a:lnTo>
                <a:lnTo>
                  <a:pt x="31803" y="69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19"/>
                </a:lnTo>
                <a:lnTo>
                  <a:pt x="5295" y="798"/>
                </a:lnTo>
                <a:lnTo>
                  <a:pt x="2566" y="798"/>
                </a:lnTo>
                <a:lnTo>
                  <a:pt x="0" y="2451"/>
                </a:lnTo>
                <a:lnTo>
                  <a:pt x="0" y="70648"/>
                </a:lnTo>
                <a:lnTo>
                  <a:pt x="317" y="71627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41"/>
                </a:lnTo>
                <a:lnTo>
                  <a:pt x="10250" y="47511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6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87"/>
                </a:lnTo>
                <a:lnTo>
                  <a:pt x="31723" y="41795"/>
                </a:lnTo>
                <a:lnTo>
                  <a:pt x="28789" y="44336"/>
                </a:lnTo>
                <a:lnTo>
                  <a:pt x="25236" y="45960"/>
                </a:lnTo>
                <a:lnTo>
                  <a:pt x="20548" y="45960"/>
                </a:lnTo>
                <a:lnTo>
                  <a:pt x="15988" y="43573"/>
                </a:lnTo>
                <a:lnTo>
                  <a:pt x="11429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649525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88008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1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8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2" y="34668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5"/>
                </a:lnTo>
                <a:lnTo>
                  <a:pt x="38390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0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1"/>
                </a:lnTo>
                <a:lnTo>
                  <a:pt x="2448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386" y="50670"/>
                </a:lnTo>
                <a:lnTo>
                  <a:pt x="10019" y="34236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30" h="53654">
                <a:moveTo>
                  <a:pt x="26960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37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386" y="50670"/>
                </a:lnTo>
                <a:lnTo>
                  <a:pt x="13370" y="51879"/>
                </a:lnTo>
                <a:lnTo>
                  <a:pt x="16369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2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5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743024" y="4257597"/>
            <a:ext cx="21650" cy="91818"/>
          </a:xfrm>
          <a:custGeom>
            <a:avLst/>
            <a:gdLst/>
            <a:ahLst/>
            <a:cxnLst/>
            <a:rect l="l" t="t" r="r" b="b"/>
            <a:pathLst>
              <a:path w="21650" h="91818">
                <a:moveTo>
                  <a:pt x="10642" y="5433"/>
                </a:moveTo>
                <a:lnTo>
                  <a:pt x="11023" y="8888"/>
                </a:lnTo>
                <a:lnTo>
                  <a:pt x="13968" y="10742"/>
                </a:lnTo>
                <a:lnTo>
                  <a:pt x="18197" y="10742"/>
                </a:lnTo>
                <a:lnTo>
                  <a:pt x="21258" y="8837"/>
                </a:lnTo>
                <a:lnTo>
                  <a:pt x="21650" y="5321"/>
                </a:lnTo>
                <a:lnTo>
                  <a:pt x="21272" y="1864"/>
                </a:lnTo>
                <a:lnTo>
                  <a:pt x="18299" y="0"/>
                </a:lnTo>
                <a:lnTo>
                  <a:pt x="14033" y="0"/>
                </a:lnTo>
                <a:lnTo>
                  <a:pt x="11023" y="1889"/>
                </a:lnTo>
                <a:lnTo>
                  <a:pt x="10642" y="5433"/>
                </a:lnTo>
                <a:close/>
              </a:path>
              <a:path w="21650" h="91818">
                <a:moveTo>
                  <a:pt x="137" y="85380"/>
                </a:moveTo>
                <a:lnTo>
                  <a:pt x="0" y="87998"/>
                </a:lnTo>
                <a:lnTo>
                  <a:pt x="684" y="90716"/>
                </a:lnTo>
                <a:lnTo>
                  <a:pt x="3286" y="91591"/>
                </a:lnTo>
                <a:lnTo>
                  <a:pt x="6245" y="91818"/>
                </a:lnTo>
                <a:lnTo>
                  <a:pt x="8813" y="91818"/>
                </a:lnTo>
                <a:lnTo>
                  <a:pt x="14616" y="89863"/>
                </a:lnTo>
                <a:lnTo>
                  <a:pt x="17259" y="87195"/>
                </a:lnTo>
                <a:lnTo>
                  <a:pt x="19263" y="83804"/>
                </a:lnTo>
                <a:lnTo>
                  <a:pt x="20344" y="79362"/>
                </a:lnTo>
                <a:lnTo>
                  <a:pt x="20624" y="76438"/>
                </a:lnTo>
                <a:lnTo>
                  <a:pt x="20624" y="21816"/>
                </a:lnTo>
                <a:lnTo>
                  <a:pt x="20253" y="20901"/>
                </a:lnTo>
                <a:lnTo>
                  <a:pt x="17701" y="20167"/>
                </a:lnTo>
                <a:lnTo>
                  <a:pt x="14526" y="20167"/>
                </a:lnTo>
                <a:lnTo>
                  <a:pt x="11606" y="21816"/>
                </a:lnTo>
                <a:lnTo>
                  <a:pt x="11480" y="77378"/>
                </a:lnTo>
                <a:lnTo>
                  <a:pt x="10984" y="79984"/>
                </a:lnTo>
                <a:lnTo>
                  <a:pt x="8798" y="83261"/>
                </a:lnTo>
                <a:lnTo>
                  <a:pt x="6080" y="84160"/>
                </a:lnTo>
                <a:lnTo>
                  <a:pt x="2689" y="84020"/>
                </a:lnTo>
                <a:lnTo>
                  <a:pt x="137" y="85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780255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2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839147" y="4277023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28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21"/>
                </a:lnTo>
                <a:lnTo>
                  <a:pt x="12776" y="12509"/>
                </a:lnTo>
                <a:lnTo>
                  <a:pt x="15077" y="9194"/>
                </a:lnTo>
                <a:lnTo>
                  <a:pt x="18368" y="7541"/>
                </a:lnTo>
                <a:lnTo>
                  <a:pt x="24768" y="7541"/>
                </a:lnTo>
                <a:lnTo>
                  <a:pt x="28130" y="8445"/>
                </a:lnTo>
                <a:lnTo>
                  <a:pt x="32054" y="10411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35" y="321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5" y="0"/>
                </a:lnTo>
                <a:lnTo>
                  <a:pt x="19559" y="0"/>
                </a:lnTo>
                <a:lnTo>
                  <a:pt x="16574" y="543"/>
                </a:lnTo>
                <a:lnTo>
                  <a:pt x="13806" y="1612"/>
                </a:lnTo>
                <a:lnTo>
                  <a:pt x="11037" y="2678"/>
                </a:lnTo>
                <a:lnTo>
                  <a:pt x="8625" y="4316"/>
                </a:lnTo>
                <a:lnTo>
                  <a:pt x="4546" y="8712"/>
                </a:lnTo>
                <a:lnTo>
                  <a:pt x="2933" y="11555"/>
                </a:lnTo>
                <a:lnTo>
                  <a:pt x="1753" y="14997"/>
                </a:lnTo>
                <a:lnTo>
                  <a:pt x="586" y="18464"/>
                </a:lnTo>
                <a:lnTo>
                  <a:pt x="0" y="22593"/>
                </a:lnTo>
                <a:lnTo>
                  <a:pt x="0" y="31633"/>
                </a:lnTo>
                <a:lnTo>
                  <a:pt x="472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99"/>
                </a:lnTo>
                <a:lnTo>
                  <a:pt x="9705" y="50723"/>
                </a:lnTo>
                <a:lnTo>
                  <a:pt x="12424" y="51879"/>
                </a:lnTo>
                <a:lnTo>
                  <a:pt x="15126" y="53035"/>
                </a:lnTo>
                <a:lnTo>
                  <a:pt x="18237" y="53604"/>
                </a:lnTo>
                <a:lnTo>
                  <a:pt x="23446" y="53604"/>
                </a:lnTo>
                <a:lnTo>
                  <a:pt x="26697" y="53121"/>
                </a:lnTo>
                <a:lnTo>
                  <a:pt x="29757" y="52372"/>
                </a:lnTo>
                <a:lnTo>
                  <a:pt x="32461" y="51332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3"/>
                </a:lnTo>
                <a:lnTo>
                  <a:pt x="36615" y="39672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6" y="45464"/>
                </a:lnTo>
                <a:lnTo>
                  <a:pt x="15433" y="43916"/>
                </a:lnTo>
                <a:lnTo>
                  <a:pt x="12852" y="41134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886213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2"/>
                </a:moveTo>
                <a:lnTo>
                  <a:pt x="31903" y="59320"/>
                </a:lnTo>
                <a:lnTo>
                  <a:pt x="30035" y="56742"/>
                </a:lnTo>
                <a:lnTo>
                  <a:pt x="27292" y="57786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73" y="65836"/>
                </a:lnTo>
                <a:lnTo>
                  <a:pt x="25387" y="65670"/>
                </a:lnTo>
                <a:lnTo>
                  <a:pt x="28501" y="65101"/>
                </a:lnTo>
                <a:lnTo>
                  <a:pt x="31546" y="63093"/>
                </a:lnTo>
                <a:lnTo>
                  <a:pt x="31903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955643" y="4253645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3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52" y="31798"/>
                </a:lnTo>
                <a:lnTo>
                  <a:pt x="30175" y="30340"/>
                </a:lnTo>
                <a:lnTo>
                  <a:pt x="30330" y="27416"/>
                </a:lnTo>
                <a:lnTo>
                  <a:pt x="28552" y="24357"/>
                </a:lnTo>
                <a:lnTo>
                  <a:pt x="17640" y="24357"/>
                </a:lnTo>
                <a:lnTo>
                  <a:pt x="17640" y="19036"/>
                </a:lnTo>
                <a:lnTo>
                  <a:pt x="17769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687"/>
                </a:lnTo>
                <a:lnTo>
                  <a:pt x="32969" y="3923"/>
                </a:lnTo>
                <a:lnTo>
                  <a:pt x="30824" y="1115"/>
                </a:lnTo>
                <a:lnTo>
                  <a:pt x="28055" y="341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13" y="8100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995982" y="4276972"/>
            <a:ext cx="48832" cy="53654"/>
          </a:xfrm>
          <a:custGeom>
            <a:avLst/>
            <a:gdLst/>
            <a:ahLst/>
            <a:cxnLst/>
            <a:rect l="l" t="t" r="r" b="b"/>
            <a:pathLst>
              <a:path w="48832" h="53654">
                <a:moveTo>
                  <a:pt x="9283" y="23911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5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3" y="4353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0" y="33958"/>
                </a:lnTo>
                <a:lnTo>
                  <a:pt x="48832" y="30300"/>
                </a:lnTo>
                <a:lnTo>
                  <a:pt x="48832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61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33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2" h="53654">
                <a:moveTo>
                  <a:pt x="26974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2" y="38646"/>
                </a:lnTo>
                <a:lnTo>
                  <a:pt x="10021" y="34236"/>
                </a:lnTo>
                <a:lnTo>
                  <a:pt x="10400" y="50670"/>
                </a:lnTo>
                <a:lnTo>
                  <a:pt x="13373" y="51879"/>
                </a:lnTo>
                <a:lnTo>
                  <a:pt x="16371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6" y="39049"/>
                </a:lnTo>
                <a:lnTo>
                  <a:pt x="34710" y="42454"/>
                </a:lnTo>
                <a:lnTo>
                  <a:pt x="31178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061639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33148" y="4259397"/>
            <a:ext cx="46824" cy="70535"/>
          </a:xfrm>
          <a:custGeom>
            <a:avLst/>
            <a:gdLst/>
            <a:ahLst/>
            <a:cxnLst/>
            <a:rect l="l" t="t" r="r" b="b"/>
            <a:pathLst>
              <a:path w="46824" h="70535">
                <a:moveTo>
                  <a:pt x="45629" y="64833"/>
                </a:moveTo>
                <a:lnTo>
                  <a:pt x="39344" y="49363"/>
                </a:lnTo>
                <a:lnTo>
                  <a:pt x="38620" y="47599"/>
                </a:lnTo>
                <a:lnTo>
                  <a:pt x="37170" y="44601"/>
                </a:lnTo>
                <a:lnTo>
                  <a:pt x="34858" y="40857"/>
                </a:lnTo>
                <a:lnTo>
                  <a:pt x="32231" y="38063"/>
                </a:lnTo>
                <a:lnTo>
                  <a:pt x="31150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9" y="29858"/>
                </a:lnTo>
                <a:lnTo>
                  <a:pt x="23036" y="31050"/>
                </a:lnTo>
                <a:lnTo>
                  <a:pt x="18454" y="31356"/>
                </a:lnTo>
                <a:lnTo>
                  <a:pt x="9334" y="31356"/>
                </a:lnTo>
                <a:lnTo>
                  <a:pt x="9334" y="7697"/>
                </a:lnTo>
                <a:lnTo>
                  <a:pt x="18399" y="0"/>
                </a:lnTo>
                <a:lnTo>
                  <a:pt x="3477" y="0"/>
                </a:lnTo>
                <a:lnTo>
                  <a:pt x="1116" y="825"/>
                </a:lnTo>
                <a:lnTo>
                  <a:pt x="0" y="3798"/>
                </a:lnTo>
                <a:lnTo>
                  <a:pt x="0" y="68797"/>
                </a:lnTo>
                <a:lnTo>
                  <a:pt x="975" y="70067"/>
                </a:lnTo>
                <a:lnTo>
                  <a:pt x="3769" y="70535"/>
                </a:lnTo>
                <a:lnTo>
                  <a:pt x="6322" y="70484"/>
                </a:lnTo>
                <a:lnTo>
                  <a:pt x="9334" y="68797"/>
                </a:lnTo>
                <a:lnTo>
                  <a:pt x="9334" y="38887"/>
                </a:lnTo>
                <a:lnTo>
                  <a:pt x="17701" y="38887"/>
                </a:lnTo>
                <a:lnTo>
                  <a:pt x="21056" y="39838"/>
                </a:lnTo>
                <a:lnTo>
                  <a:pt x="23900" y="41375"/>
                </a:lnTo>
                <a:lnTo>
                  <a:pt x="27100" y="45007"/>
                </a:lnTo>
                <a:lnTo>
                  <a:pt x="28738" y="48146"/>
                </a:lnTo>
                <a:lnTo>
                  <a:pt x="30276" y="51753"/>
                </a:lnTo>
                <a:lnTo>
                  <a:pt x="36742" y="68314"/>
                </a:lnTo>
                <a:lnTo>
                  <a:pt x="38084" y="70067"/>
                </a:lnTo>
                <a:lnTo>
                  <a:pt x="40892" y="70535"/>
                </a:lnTo>
                <a:lnTo>
                  <a:pt x="43787" y="70498"/>
                </a:lnTo>
                <a:lnTo>
                  <a:pt x="46824" y="68797"/>
                </a:lnTo>
                <a:lnTo>
                  <a:pt x="46609" y="67576"/>
                </a:lnTo>
                <a:lnTo>
                  <a:pt x="45629" y="64833"/>
                </a:lnTo>
                <a:close/>
              </a:path>
              <a:path w="46824" h="70535">
                <a:moveTo>
                  <a:pt x="25055" y="317"/>
                </a:moveTo>
                <a:lnTo>
                  <a:pt x="21639" y="36"/>
                </a:lnTo>
                <a:lnTo>
                  <a:pt x="18399" y="0"/>
                </a:lnTo>
                <a:lnTo>
                  <a:pt x="9334" y="7697"/>
                </a:lnTo>
                <a:lnTo>
                  <a:pt x="19047" y="7697"/>
                </a:lnTo>
                <a:lnTo>
                  <a:pt x="21678" y="7862"/>
                </a:lnTo>
                <a:lnTo>
                  <a:pt x="24749" y="8406"/>
                </a:lnTo>
                <a:lnTo>
                  <a:pt x="27633" y="9234"/>
                </a:lnTo>
                <a:lnTo>
                  <a:pt x="30924" y="12496"/>
                </a:lnTo>
                <a:lnTo>
                  <a:pt x="32778" y="16725"/>
                </a:lnTo>
                <a:lnTo>
                  <a:pt x="32778" y="21172"/>
                </a:lnTo>
                <a:lnTo>
                  <a:pt x="31939" y="24192"/>
                </a:lnTo>
                <a:lnTo>
                  <a:pt x="31150" y="35406"/>
                </a:lnTo>
                <a:lnTo>
                  <a:pt x="34668" y="33477"/>
                </a:lnTo>
                <a:lnTo>
                  <a:pt x="37767" y="31191"/>
                </a:lnTo>
                <a:lnTo>
                  <a:pt x="40154" y="28322"/>
                </a:lnTo>
                <a:lnTo>
                  <a:pt x="41706" y="24815"/>
                </a:lnTo>
                <a:lnTo>
                  <a:pt x="42645" y="20840"/>
                </a:lnTo>
                <a:lnTo>
                  <a:pt x="42645" y="16064"/>
                </a:lnTo>
                <a:lnTo>
                  <a:pt x="41591" y="11847"/>
                </a:lnTo>
                <a:lnTo>
                  <a:pt x="39827" y="8064"/>
                </a:lnTo>
                <a:lnTo>
                  <a:pt x="37007" y="4940"/>
                </a:lnTo>
                <a:lnTo>
                  <a:pt x="33185" y="2654"/>
                </a:lnTo>
                <a:lnTo>
                  <a:pt x="28699" y="900"/>
                </a:lnTo>
                <a:lnTo>
                  <a:pt x="25995" y="433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93006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20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2"/>
                </a:lnTo>
                <a:lnTo>
                  <a:pt x="416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24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49014" y="4253645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3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36" y="31798"/>
                </a:lnTo>
                <a:lnTo>
                  <a:pt x="30165" y="30340"/>
                </a:lnTo>
                <a:lnTo>
                  <a:pt x="30330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5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687"/>
                </a:lnTo>
                <a:lnTo>
                  <a:pt x="32957" y="3923"/>
                </a:lnTo>
                <a:lnTo>
                  <a:pt x="30822" y="1115"/>
                </a:lnTo>
                <a:lnTo>
                  <a:pt x="28055" y="341"/>
                </a:lnTo>
                <a:lnTo>
                  <a:pt x="24361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13" y="8100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91681" y="425760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6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285" y="71387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321354" y="4276968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71"/>
                </a:lnTo>
                <a:lnTo>
                  <a:pt x="42047" y="18022"/>
                </a:lnTo>
                <a:lnTo>
                  <a:pt x="41756" y="15038"/>
                </a:lnTo>
                <a:lnTo>
                  <a:pt x="40563" y="10083"/>
                </a:lnTo>
                <a:lnTo>
                  <a:pt x="38199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71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47"/>
                </a:lnTo>
                <a:lnTo>
                  <a:pt x="11404" y="14072"/>
                </a:lnTo>
                <a:lnTo>
                  <a:pt x="13751" y="11747"/>
                </a:lnTo>
                <a:lnTo>
                  <a:pt x="18247" y="8561"/>
                </a:lnTo>
                <a:lnTo>
                  <a:pt x="22733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379695" y="427697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3" y="42012"/>
                </a:lnTo>
                <a:lnTo>
                  <a:pt x="4165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09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1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42004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57"/>
                </a:lnTo>
                <a:lnTo>
                  <a:pt x="26135" y="688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482816" y="4257601"/>
            <a:ext cx="11078" cy="72288"/>
          </a:xfrm>
          <a:custGeom>
            <a:avLst/>
            <a:gdLst/>
            <a:ahLst/>
            <a:cxnLst/>
            <a:rect l="l" t="t" r="r" b="b"/>
            <a:pathLst>
              <a:path w="11078" h="72288">
                <a:moveTo>
                  <a:pt x="0" y="5425"/>
                </a:moveTo>
                <a:lnTo>
                  <a:pt x="396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8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8" h="72288">
                <a:moveTo>
                  <a:pt x="1285" y="71387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509234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349" y="20091"/>
                </a:lnTo>
                <a:lnTo>
                  <a:pt x="10831" y="3125"/>
                </a:lnTo>
                <a:lnTo>
                  <a:pt x="8355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3" y="16358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567626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31" y="0"/>
                </a:lnTo>
                <a:lnTo>
                  <a:pt x="13439" y="392"/>
                </a:lnTo>
                <a:lnTo>
                  <a:pt x="8992" y="1991"/>
                </a:lnTo>
                <a:lnTo>
                  <a:pt x="5651" y="4367"/>
                </a:lnTo>
                <a:lnTo>
                  <a:pt x="3049" y="7225"/>
                </a:lnTo>
                <a:lnTo>
                  <a:pt x="1576" y="10731"/>
                </a:lnTo>
                <a:lnTo>
                  <a:pt x="1209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4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70" y="30794"/>
                </a:lnTo>
                <a:lnTo>
                  <a:pt x="20713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7" y="41184"/>
                </a:lnTo>
                <a:lnTo>
                  <a:pt x="22913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8" y="29743"/>
                </a:lnTo>
                <a:lnTo>
                  <a:pt x="28234" y="26629"/>
                </a:lnTo>
                <a:lnTo>
                  <a:pt x="25224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31" y="7110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85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612720" y="4317447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1" y="468"/>
                </a:lnTo>
                <a:lnTo>
                  <a:pt x="13384" y="0"/>
                </a:lnTo>
                <a:lnTo>
                  <a:pt x="10741" y="50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2"/>
                </a:lnTo>
                <a:lnTo>
                  <a:pt x="1421" y="27863"/>
                </a:lnTo>
                <a:lnTo>
                  <a:pt x="4265" y="27810"/>
                </a:lnTo>
                <a:lnTo>
                  <a:pt x="6948" y="26362"/>
                </a:lnTo>
                <a:lnTo>
                  <a:pt x="14389" y="15199"/>
                </a:lnTo>
                <a:lnTo>
                  <a:pt x="15519" y="13435"/>
                </a:lnTo>
                <a:lnTo>
                  <a:pt x="16926" y="10144"/>
                </a:lnTo>
                <a:lnTo>
                  <a:pt x="17473" y="7491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680525" y="4259390"/>
            <a:ext cx="43127" cy="70538"/>
          </a:xfrm>
          <a:custGeom>
            <a:avLst/>
            <a:gdLst/>
            <a:ahLst/>
            <a:cxnLst/>
            <a:rect l="l" t="t" r="r" b="b"/>
            <a:pathLst>
              <a:path w="43127" h="70538">
                <a:moveTo>
                  <a:pt x="3683" y="0"/>
                </a:moveTo>
                <a:lnTo>
                  <a:pt x="1130" y="928"/>
                </a:lnTo>
                <a:lnTo>
                  <a:pt x="0" y="4013"/>
                </a:lnTo>
                <a:lnTo>
                  <a:pt x="0" y="68795"/>
                </a:lnTo>
                <a:lnTo>
                  <a:pt x="975" y="70081"/>
                </a:lnTo>
                <a:lnTo>
                  <a:pt x="3759" y="70538"/>
                </a:lnTo>
                <a:lnTo>
                  <a:pt x="6322" y="70487"/>
                </a:lnTo>
                <a:lnTo>
                  <a:pt x="9334" y="68795"/>
                </a:lnTo>
                <a:lnTo>
                  <a:pt x="9334" y="43512"/>
                </a:lnTo>
                <a:lnTo>
                  <a:pt x="21650" y="43512"/>
                </a:lnTo>
                <a:lnTo>
                  <a:pt x="25373" y="42976"/>
                </a:lnTo>
                <a:lnTo>
                  <a:pt x="24764" y="34786"/>
                </a:lnTo>
                <a:lnTo>
                  <a:pt x="20560" y="35866"/>
                </a:lnTo>
                <a:lnTo>
                  <a:pt x="9334" y="35866"/>
                </a:lnTo>
                <a:lnTo>
                  <a:pt x="9334" y="771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8">
                <a:moveTo>
                  <a:pt x="34276" y="39268"/>
                </a:moveTo>
                <a:lnTo>
                  <a:pt x="36436" y="37274"/>
                </a:lnTo>
                <a:lnTo>
                  <a:pt x="40233" y="32881"/>
                </a:lnTo>
                <a:lnTo>
                  <a:pt x="41400" y="30049"/>
                </a:lnTo>
                <a:lnTo>
                  <a:pt x="42556" y="27244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7"/>
                </a:lnTo>
                <a:lnTo>
                  <a:pt x="41273" y="11127"/>
                </a:lnTo>
                <a:lnTo>
                  <a:pt x="38848" y="7545"/>
                </a:lnTo>
                <a:lnTo>
                  <a:pt x="35798" y="4485"/>
                </a:lnTo>
                <a:lnTo>
                  <a:pt x="31849" y="2199"/>
                </a:lnTo>
                <a:lnTo>
                  <a:pt x="28014" y="1004"/>
                </a:lnTo>
                <a:lnTo>
                  <a:pt x="24472" y="320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5" y="7711"/>
                </a:lnTo>
                <a:lnTo>
                  <a:pt x="22860" y="8078"/>
                </a:lnTo>
                <a:lnTo>
                  <a:pt x="26172" y="8928"/>
                </a:lnTo>
                <a:lnTo>
                  <a:pt x="29321" y="10821"/>
                </a:lnTo>
                <a:lnTo>
                  <a:pt x="31709" y="14161"/>
                </a:lnTo>
                <a:lnTo>
                  <a:pt x="33310" y="18468"/>
                </a:lnTo>
                <a:lnTo>
                  <a:pt x="33310" y="23421"/>
                </a:lnTo>
                <a:lnTo>
                  <a:pt x="32331" y="27155"/>
                </a:lnTo>
                <a:lnTo>
                  <a:pt x="30718" y="30495"/>
                </a:lnTo>
                <a:lnTo>
                  <a:pt x="28191" y="33058"/>
                </a:lnTo>
                <a:lnTo>
                  <a:pt x="24764" y="34786"/>
                </a:lnTo>
                <a:lnTo>
                  <a:pt x="25373" y="42976"/>
                </a:lnTo>
                <a:lnTo>
                  <a:pt x="28508" y="41885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737661" y="4276972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44" y="30300"/>
                </a:lnTo>
                <a:lnTo>
                  <a:pt x="4884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5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2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74" y="46123"/>
                </a:moveTo>
                <a:lnTo>
                  <a:pt x="21452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22" y="34236"/>
                </a:lnTo>
                <a:lnTo>
                  <a:pt x="10400" y="50670"/>
                </a:lnTo>
                <a:lnTo>
                  <a:pt x="13374" y="51879"/>
                </a:lnTo>
                <a:lnTo>
                  <a:pt x="16369" y="53072"/>
                </a:lnTo>
                <a:lnTo>
                  <a:pt x="19864" y="53654"/>
                </a:lnTo>
                <a:lnTo>
                  <a:pt x="28004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49"/>
                </a:lnTo>
                <a:lnTo>
                  <a:pt x="34711" y="42454"/>
                </a:lnTo>
                <a:lnTo>
                  <a:pt x="31179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798529" y="4277725"/>
            <a:ext cx="73734" cy="52120"/>
          </a:xfrm>
          <a:custGeom>
            <a:avLst/>
            <a:gdLst/>
            <a:ahLst/>
            <a:cxnLst/>
            <a:rect l="l" t="t" r="r" b="b"/>
            <a:pathLst>
              <a:path w="73734" h="52120">
                <a:moveTo>
                  <a:pt x="482" y="3862"/>
                </a:moveTo>
                <a:lnTo>
                  <a:pt x="14756" y="50255"/>
                </a:lnTo>
                <a:lnTo>
                  <a:pt x="15238" y="51169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55"/>
                </a:lnTo>
                <a:lnTo>
                  <a:pt x="36346" y="14820"/>
                </a:lnTo>
                <a:lnTo>
                  <a:pt x="36562" y="14820"/>
                </a:lnTo>
                <a:lnTo>
                  <a:pt x="46824" y="50255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20"/>
                </a:lnTo>
                <a:lnTo>
                  <a:pt x="58863" y="50255"/>
                </a:lnTo>
                <a:lnTo>
                  <a:pt x="73238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20" y="0"/>
                </a:lnTo>
                <a:lnTo>
                  <a:pt x="67842" y="39"/>
                </a:lnTo>
                <a:lnTo>
                  <a:pt x="64731" y="1738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5" y="1637"/>
                </a:lnTo>
                <a:lnTo>
                  <a:pt x="40957" y="863"/>
                </a:lnTo>
                <a:lnTo>
                  <a:pt x="38365" y="39"/>
                </a:lnTo>
                <a:lnTo>
                  <a:pt x="35139" y="39"/>
                </a:lnTo>
                <a:lnTo>
                  <a:pt x="32169" y="1738"/>
                </a:lnTo>
                <a:lnTo>
                  <a:pt x="21372" y="42011"/>
                </a:lnTo>
                <a:lnTo>
                  <a:pt x="21156" y="42011"/>
                </a:lnTo>
                <a:lnTo>
                  <a:pt x="9385" y="1738"/>
                </a:lnTo>
                <a:lnTo>
                  <a:pt x="8290" y="355"/>
                </a:lnTo>
                <a:lnTo>
                  <a:pt x="5461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884519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8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6" y="45439"/>
                </a:lnTo>
                <a:lnTo>
                  <a:pt x="29643" y="46188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4" y="43117"/>
                </a:lnTo>
                <a:lnTo>
                  <a:pt x="11545" y="40003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1"/>
                </a:moveTo>
                <a:lnTo>
                  <a:pt x="10311" y="16358"/>
                </a:lnTo>
                <a:lnTo>
                  <a:pt x="11798" y="12927"/>
                </a:lnTo>
                <a:lnTo>
                  <a:pt x="15455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5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947465" y="4276972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308" y="9375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4" y="9475"/>
                </a:lnTo>
                <a:lnTo>
                  <a:pt x="28447" y="8194"/>
                </a:lnTo>
                <a:lnTo>
                  <a:pt x="28508" y="3657"/>
                </a:lnTo>
                <a:lnTo>
                  <a:pt x="26136" y="688"/>
                </a:lnTo>
                <a:lnTo>
                  <a:pt x="23022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020250" y="4259390"/>
            <a:ext cx="43127" cy="70538"/>
          </a:xfrm>
          <a:custGeom>
            <a:avLst/>
            <a:gdLst/>
            <a:ahLst/>
            <a:cxnLst/>
            <a:rect l="l" t="t" r="r" b="b"/>
            <a:pathLst>
              <a:path w="43127" h="70538">
                <a:moveTo>
                  <a:pt x="3683" y="0"/>
                </a:moveTo>
                <a:lnTo>
                  <a:pt x="1141" y="928"/>
                </a:lnTo>
                <a:lnTo>
                  <a:pt x="0" y="4013"/>
                </a:lnTo>
                <a:lnTo>
                  <a:pt x="0" y="68795"/>
                </a:lnTo>
                <a:lnTo>
                  <a:pt x="975" y="70081"/>
                </a:lnTo>
                <a:lnTo>
                  <a:pt x="3757" y="70538"/>
                </a:lnTo>
                <a:lnTo>
                  <a:pt x="6325" y="70487"/>
                </a:lnTo>
                <a:lnTo>
                  <a:pt x="9334" y="68795"/>
                </a:lnTo>
                <a:lnTo>
                  <a:pt x="9334" y="43512"/>
                </a:lnTo>
                <a:lnTo>
                  <a:pt x="21653" y="43512"/>
                </a:lnTo>
                <a:lnTo>
                  <a:pt x="25373" y="42976"/>
                </a:lnTo>
                <a:lnTo>
                  <a:pt x="24764" y="34786"/>
                </a:lnTo>
                <a:lnTo>
                  <a:pt x="20560" y="35866"/>
                </a:lnTo>
                <a:lnTo>
                  <a:pt x="9334" y="35866"/>
                </a:lnTo>
                <a:lnTo>
                  <a:pt x="9334" y="771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38">
                <a:moveTo>
                  <a:pt x="34276" y="39268"/>
                </a:moveTo>
                <a:lnTo>
                  <a:pt x="36436" y="37274"/>
                </a:lnTo>
                <a:lnTo>
                  <a:pt x="40233" y="32881"/>
                </a:lnTo>
                <a:lnTo>
                  <a:pt x="41399" y="30049"/>
                </a:lnTo>
                <a:lnTo>
                  <a:pt x="42555" y="27244"/>
                </a:lnTo>
                <a:lnTo>
                  <a:pt x="43127" y="24080"/>
                </a:lnTo>
                <a:lnTo>
                  <a:pt x="43127" y="17920"/>
                </a:lnTo>
                <a:lnTo>
                  <a:pt x="42760" y="15507"/>
                </a:lnTo>
                <a:lnTo>
                  <a:pt x="41273" y="11127"/>
                </a:lnTo>
                <a:lnTo>
                  <a:pt x="38848" y="7545"/>
                </a:lnTo>
                <a:lnTo>
                  <a:pt x="35798" y="4485"/>
                </a:lnTo>
                <a:lnTo>
                  <a:pt x="31849" y="2199"/>
                </a:lnTo>
                <a:lnTo>
                  <a:pt x="28014" y="1004"/>
                </a:lnTo>
                <a:lnTo>
                  <a:pt x="24472" y="320"/>
                </a:lnTo>
                <a:lnTo>
                  <a:pt x="21690" y="64"/>
                </a:lnTo>
                <a:lnTo>
                  <a:pt x="18719" y="0"/>
                </a:lnTo>
                <a:lnTo>
                  <a:pt x="9334" y="7711"/>
                </a:lnTo>
                <a:lnTo>
                  <a:pt x="19544" y="7711"/>
                </a:lnTo>
                <a:lnTo>
                  <a:pt x="22860" y="8078"/>
                </a:lnTo>
                <a:lnTo>
                  <a:pt x="26172" y="8928"/>
                </a:lnTo>
                <a:lnTo>
                  <a:pt x="29321" y="10821"/>
                </a:lnTo>
                <a:lnTo>
                  <a:pt x="31711" y="14161"/>
                </a:lnTo>
                <a:lnTo>
                  <a:pt x="33310" y="18468"/>
                </a:lnTo>
                <a:lnTo>
                  <a:pt x="33310" y="23421"/>
                </a:lnTo>
                <a:lnTo>
                  <a:pt x="32331" y="27155"/>
                </a:lnTo>
                <a:lnTo>
                  <a:pt x="30718" y="30495"/>
                </a:lnTo>
                <a:lnTo>
                  <a:pt x="28191" y="33058"/>
                </a:lnTo>
                <a:lnTo>
                  <a:pt x="24764" y="34786"/>
                </a:lnTo>
                <a:lnTo>
                  <a:pt x="25373" y="42976"/>
                </a:lnTo>
                <a:lnTo>
                  <a:pt x="28511" y="41885"/>
                </a:lnTo>
                <a:lnTo>
                  <a:pt x="31633" y="40806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080808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06704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38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3" h="53654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3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67174" y="427696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83"/>
                </a:moveTo>
                <a:lnTo>
                  <a:pt x="33097" y="51271"/>
                </a:lnTo>
                <a:lnTo>
                  <a:pt x="33313" y="52020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1"/>
                </a:lnTo>
                <a:lnTo>
                  <a:pt x="42050" y="18022"/>
                </a:lnTo>
                <a:lnTo>
                  <a:pt x="41744" y="15038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70" y="558"/>
                </a:lnTo>
                <a:lnTo>
                  <a:pt x="27826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71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71"/>
                </a:lnTo>
                <a:lnTo>
                  <a:pt x="8952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1" y="8561"/>
                </a:lnTo>
                <a:lnTo>
                  <a:pt x="22733" y="7762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7" y="19890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222890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2"/>
                </a:moveTo>
                <a:lnTo>
                  <a:pt x="31903" y="59320"/>
                </a:lnTo>
                <a:lnTo>
                  <a:pt x="30035" y="56742"/>
                </a:lnTo>
                <a:lnTo>
                  <a:pt x="27292" y="57786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69" y="65836"/>
                </a:lnTo>
                <a:lnTo>
                  <a:pt x="25387" y="65670"/>
                </a:lnTo>
                <a:lnTo>
                  <a:pt x="28497" y="65101"/>
                </a:lnTo>
                <a:lnTo>
                  <a:pt x="31546" y="63093"/>
                </a:lnTo>
                <a:lnTo>
                  <a:pt x="31903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266763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91"/>
                </a:lnTo>
                <a:lnTo>
                  <a:pt x="5652" y="4367"/>
                </a:lnTo>
                <a:lnTo>
                  <a:pt x="3049" y="7225"/>
                </a:lnTo>
                <a:lnTo>
                  <a:pt x="1573" y="10731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6" y="34276"/>
                </a:lnTo>
                <a:lnTo>
                  <a:pt x="25718" y="37310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1"/>
                </a:lnTo>
                <a:lnTo>
                  <a:pt x="12028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60" y="46609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46" y="10095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312501" y="4317447"/>
            <a:ext cx="17626" cy="27863"/>
          </a:xfrm>
          <a:custGeom>
            <a:avLst/>
            <a:gdLst/>
            <a:ahLst/>
            <a:cxnLst/>
            <a:rect l="l" t="t" r="r" b="b"/>
            <a:pathLst>
              <a:path w="17626" h="27863">
                <a:moveTo>
                  <a:pt x="17626" y="4391"/>
                </a:moveTo>
                <a:lnTo>
                  <a:pt x="17626" y="3416"/>
                </a:lnTo>
                <a:lnTo>
                  <a:pt x="15988" y="468"/>
                </a:lnTo>
                <a:lnTo>
                  <a:pt x="13370" y="0"/>
                </a:lnTo>
                <a:lnTo>
                  <a:pt x="10742" y="50"/>
                </a:lnTo>
                <a:lnTo>
                  <a:pt x="7707" y="1483"/>
                </a:lnTo>
                <a:lnTo>
                  <a:pt x="7211" y="4391"/>
                </a:lnTo>
                <a:lnTo>
                  <a:pt x="7211" y="11339"/>
                </a:lnTo>
                <a:lnTo>
                  <a:pt x="0" y="26262"/>
                </a:lnTo>
                <a:lnTo>
                  <a:pt x="1408" y="27863"/>
                </a:lnTo>
                <a:lnTo>
                  <a:pt x="4251" y="27810"/>
                </a:lnTo>
                <a:lnTo>
                  <a:pt x="6934" y="26362"/>
                </a:lnTo>
                <a:lnTo>
                  <a:pt x="14375" y="15199"/>
                </a:lnTo>
                <a:lnTo>
                  <a:pt x="15505" y="13435"/>
                </a:lnTo>
                <a:lnTo>
                  <a:pt x="16927" y="10144"/>
                </a:lnTo>
                <a:lnTo>
                  <a:pt x="17459" y="7491"/>
                </a:lnTo>
                <a:lnTo>
                  <a:pt x="17626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712534" y="4393375"/>
            <a:ext cx="43131" cy="70534"/>
          </a:xfrm>
          <a:custGeom>
            <a:avLst/>
            <a:gdLst/>
            <a:ahLst/>
            <a:cxnLst/>
            <a:rect l="l" t="t" r="r" b="b"/>
            <a:pathLst>
              <a:path w="43131" h="70534">
                <a:moveTo>
                  <a:pt x="3682" y="0"/>
                </a:moveTo>
                <a:lnTo>
                  <a:pt x="1130" y="924"/>
                </a:lnTo>
                <a:lnTo>
                  <a:pt x="0" y="4024"/>
                </a:lnTo>
                <a:lnTo>
                  <a:pt x="0" y="68795"/>
                </a:lnTo>
                <a:lnTo>
                  <a:pt x="979" y="70077"/>
                </a:lnTo>
                <a:lnTo>
                  <a:pt x="3761" y="70534"/>
                </a:lnTo>
                <a:lnTo>
                  <a:pt x="6325" y="70495"/>
                </a:lnTo>
                <a:lnTo>
                  <a:pt x="9335" y="68795"/>
                </a:lnTo>
                <a:lnTo>
                  <a:pt x="9335" y="43520"/>
                </a:lnTo>
                <a:lnTo>
                  <a:pt x="21643" y="43520"/>
                </a:lnTo>
                <a:lnTo>
                  <a:pt x="25377" y="42976"/>
                </a:lnTo>
                <a:lnTo>
                  <a:pt x="24764" y="34782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07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31" h="70534">
                <a:moveTo>
                  <a:pt x="34279" y="39268"/>
                </a:moveTo>
                <a:lnTo>
                  <a:pt x="36440" y="37274"/>
                </a:lnTo>
                <a:lnTo>
                  <a:pt x="40233" y="32877"/>
                </a:lnTo>
                <a:lnTo>
                  <a:pt x="41389" y="30059"/>
                </a:lnTo>
                <a:lnTo>
                  <a:pt x="42558" y="27240"/>
                </a:lnTo>
                <a:lnTo>
                  <a:pt x="43131" y="24076"/>
                </a:lnTo>
                <a:lnTo>
                  <a:pt x="43131" y="17917"/>
                </a:lnTo>
                <a:lnTo>
                  <a:pt x="42760" y="15504"/>
                </a:lnTo>
                <a:lnTo>
                  <a:pt x="41277" y="11123"/>
                </a:lnTo>
                <a:lnTo>
                  <a:pt x="38851" y="7541"/>
                </a:lnTo>
                <a:lnTo>
                  <a:pt x="35802" y="4481"/>
                </a:lnTo>
                <a:lnTo>
                  <a:pt x="31852" y="2195"/>
                </a:lnTo>
                <a:lnTo>
                  <a:pt x="28018" y="1000"/>
                </a:lnTo>
                <a:lnTo>
                  <a:pt x="24472" y="316"/>
                </a:lnTo>
                <a:lnTo>
                  <a:pt x="21694" y="60"/>
                </a:lnTo>
                <a:lnTo>
                  <a:pt x="18719" y="0"/>
                </a:lnTo>
                <a:lnTo>
                  <a:pt x="9335" y="7707"/>
                </a:lnTo>
                <a:lnTo>
                  <a:pt x="19547" y="7707"/>
                </a:lnTo>
                <a:lnTo>
                  <a:pt x="22859" y="8088"/>
                </a:lnTo>
                <a:lnTo>
                  <a:pt x="26175" y="8928"/>
                </a:lnTo>
                <a:lnTo>
                  <a:pt x="29325" y="10817"/>
                </a:lnTo>
                <a:lnTo>
                  <a:pt x="31713" y="14173"/>
                </a:lnTo>
                <a:lnTo>
                  <a:pt x="33314" y="18464"/>
                </a:lnTo>
                <a:lnTo>
                  <a:pt x="33314" y="23417"/>
                </a:lnTo>
                <a:lnTo>
                  <a:pt x="32335" y="27151"/>
                </a:lnTo>
                <a:lnTo>
                  <a:pt x="30722" y="30491"/>
                </a:lnTo>
                <a:lnTo>
                  <a:pt x="28195" y="33058"/>
                </a:lnTo>
                <a:lnTo>
                  <a:pt x="24764" y="34782"/>
                </a:lnTo>
                <a:lnTo>
                  <a:pt x="25377" y="42976"/>
                </a:lnTo>
                <a:lnTo>
                  <a:pt x="28512" y="41882"/>
                </a:lnTo>
                <a:lnTo>
                  <a:pt x="31636" y="40805"/>
                </a:lnTo>
                <a:lnTo>
                  <a:pt x="3427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772827" y="4411738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6" y="38861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8" y="50764"/>
                </a:lnTo>
                <a:lnTo>
                  <a:pt x="28421" y="49352"/>
                </a:lnTo>
                <a:lnTo>
                  <a:pt x="31179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4" y="5213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835322" y="4410953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20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2" y="15034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68"/>
                </a:lnTo>
                <a:lnTo>
                  <a:pt x="61456" y="558"/>
                </a:lnTo>
                <a:lnTo>
                  <a:pt x="58813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61"/>
                </a:lnTo>
                <a:lnTo>
                  <a:pt x="47840" y="2171"/>
                </a:lnTo>
                <a:lnTo>
                  <a:pt x="45058" y="3924"/>
                </a:lnTo>
                <a:lnTo>
                  <a:pt x="42138" y="6386"/>
                </a:lnTo>
                <a:lnTo>
                  <a:pt x="38963" y="9662"/>
                </a:lnTo>
                <a:lnTo>
                  <a:pt x="36791" y="5727"/>
                </a:lnTo>
                <a:lnTo>
                  <a:pt x="33642" y="2689"/>
                </a:lnTo>
                <a:lnTo>
                  <a:pt x="31000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69"/>
                </a:lnTo>
                <a:lnTo>
                  <a:pt x="15797" y="10144"/>
                </a:lnTo>
                <a:lnTo>
                  <a:pt x="19965" y="7758"/>
                </a:lnTo>
                <a:lnTo>
                  <a:pt x="23699" y="7758"/>
                </a:lnTo>
                <a:lnTo>
                  <a:pt x="26352" y="8737"/>
                </a:lnTo>
                <a:lnTo>
                  <a:pt x="29362" y="11555"/>
                </a:lnTo>
                <a:lnTo>
                  <a:pt x="30747" y="14249"/>
                </a:lnTo>
                <a:lnTo>
                  <a:pt x="31546" y="17665"/>
                </a:lnTo>
                <a:lnTo>
                  <a:pt x="31748" y="21600"/>
                </a:lnTo>
                <a:lnTo>
                  <a:pt x="31748" y="51282"/>
                </a:lnTo>
                <a:lnTo>
                  <a:pt x="32068" y="52207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69"/>
                </a:lnTo>
                <a:lnTo>
                  <a:pt x="47560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65"/>
                </a:lnTo>
                <a:lnTo>
                  <a:pt x="63436" y="21600"/>
                </a:lnTo>
                <a:lnTo>
                  <a:pt x="63436" y="51282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928667" y="4410950"/>
            <a:ext cx="44935" cy="72364"/>
          </a:xfrm>
          <a:custGeom>
            <a:avLst/>
            <a:gdLst/>
            <a:ahLst/>
            <a:cxnLst/>
            <a:rect l="l" t="t" r="r" b="b"/>
            <a:pathLst>
              <a:path w="44935" h="72364">
                <a:moveTo>
                  <a:pt x="8957" y="17269"/>
                </a:moveTo>
                <a:lnTo>
                  <a:pt x="10378" y="15491"/>
                </a:lnTo>
                <a:lnTo>
                  <a:pt x="12992" y="12787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19"/>
                </a:lnTo>
                <a:lnTo>
                  <a:pt x="27812" y="8255"/>
                </a:lnTo>
                <a:lnTo>
                  <a:pt x="30938" y="10426"/>
                </a:lnTo>
                <a:lnTo>
                  <a:pt x="33108" y="13676"/>
                </a:lnTo>
                <a:lnTo>
                  <a:pt x="34696" y="17561"/>
                </a:lnTo>
                <a:lnTo>
                  <a:pt x="35459" y="22223"/>
                </a:lnTo>
                <a:lnTo>
                  <a:pt x="35650" y="27137"/>
                </a:lnTo>
                <a:lnTo>
                  <a:pt x="35650" y="29423"/>
                </a:lnTo>
                <a:lnTo>
                  <a:pt x="34937" y="33919"/>
                </a:lnTo>
                <a:lnTo>
                  <a:pt x="35474" y="50454"/>
                </a:lnTo>
                <a:lnTo>
                  <a:pt x="37680" y="48625"/>
                </a:lnTo>
                <a:lnTo>
                  <a:pt x="41263" y="43891"/>
                </a:lnTo>
                <a:lnTo>
                  <a:pt x="42623" y="41008"/>
                </a:lnTo>
                <a:lnTo>
                  <a:pt x="43549" y="37602"/>
                </a:lnTo>
                <a:lnTo>
                  <a:pt x="44463" y="34211"/>
                </a:lnTo>
                <a:lnTo>
                  <a:pt x="44935" y="30377"/>
                </a:lnTo>
                <a:lnTo>
                  <a:pt x="44935" y="22565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6" y="10095"/>
                </a:lnTo>
                <a:lnTo>
                  <a:pt x="40398" y="7719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6" y="951"/>
                </a:lnTo>
                <a:lnTo>
                  <a:pt x="16308" y="2258"/>
                </a:lnTo>
                <a:lnTo>
                  <a:pt x="13529" y="3935"/>
                </a:lnTo>
                <a:lnTo>
                  <a:pt x="10786" y="6184"/>
                </a:lnTo>
                <a:lnTo>
                  <a:pt x="7862" y="9014"/>
                </a:lnTo>
                <a:lnTo>
                  <a:pt x="8957" y="17269"/>
                </a:lnTo>
                <a:close/>
              </a:path>
              <a:path w="44935" h="72364">
                <a:moveTo>
                  <a:pt x="7862" y="9014"/>
                </a:moveTo>
                <a:lnTo>
                  <a:pt x="7862" y="2120"/>
                </a:lnTo>
                <a:lnTo>
                  <a:pt x="5299" y="800"/>
                </a:lnTo>
                <a:lnTo>
                  <a:pt x="2566" y="800"/>
                </a:lnTo>
                <a:lnTo>
                  <a:pt x="0" y="2448"/>
                </a:lnTo>
                <a:lnTo>
                  <a:pt x="0" y="70661"/>
                </a:lnTo>
                <a:lnTo>
                  <a:pt x="190" y="71409"/>
                </a:lnTo>
                <a:lnTo>
                  <a:pt x="2858" y="72364"/>
                </a:lnTo>
                <a:lnTo>
                  <a:pt x="6098" y="72364"/>
                </a:lnTo>
                <a:lnTo>
                  <a:pt x="8957" y="70661"/>
                </a:lnTo>
                <a:lnTo>
                  <a:pt x="8957" y="46239"/>
                </a:lnTo>
                <a:lnTo>
                  <a:pt x="10248" y="47509"/>
                </a:lnTo>
                <a:lnTo>
                  <a:pt x="13806" y="50493"/>
                </a:lnTo>
                <a:lnTo>
                  <a:pt x="17322" y="52489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39"/>
                </a:lnTo>
                <a:lnTo>
                  <a:pt x="35474" y="50454"/>
                </a:lnTo>
                <a:lnTo>
                  <a:pt x="34937" y="33919"/>
                </a:lnTo>
                <a:lnTo>
                  <a:pt x="33732" y="38188"/>
                </a:lnTo>
                <a:lnTo>
                  <a:pt x="31727" y="41807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1"/>
                </a:lnTo>
                <a:lnTo>
                  <a:pt x="11430" y="39687"/>
                </a:lnTo>
                <a:lnTo>
                  <a:pt x="8957" y="36687"/>
                </a:lnTo>
                <a:lnTo>
                  <a:pt x="8957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989810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87" y="10741"/>
                </a:lnTo>
                <a:lnTo>
                  <a:pt x="7617" y="10741"/>
                </a:lnTo>
                <a:lnTo>
                  <a:pt x="10676" y="8851"/>
                </a:lnTo>
                <a:lnTo>
                  <a:pt x="11073" y="5306"/>
                </a:lnTo>
                <a:lnTo>
                  <a:pt x="10690" y="1854"/>
                </a:lnTo>
                <a:lnTo>
                  <a:pt x="7692" y="0"/>
                </a:lnTo>
                <a:lnTo>
                  <a:pt x="3451" y="0"/>
                </a:lnTo>
                <a:lnTo>
                  <a:pt x="402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8" y="72288"/>
                </a:lnTo>
                <a:lnTo>
                  <a:pt x="7184" y="72288"/>
                </a:lnTo>
                <a:lnTo>
                  <a:pt x="10043" y="70650"/>
                </a:lnTo>
                <a:lnTo>
                  <a:pt x="10043" y="21804"/>
                </a:lnTo>
                <a:lnTo>
                  <a:pt x="9827" y="21106"/>
                </a:lnTo>
                <a:lnTo>
                  <a:pt x="7184" y="20152"/>
                </a:lnTo>
                <a:lnTo>
                  <a:pt x="3948" y="20152"/>
                </a:lnTo>
                <a:lnTo>
                  <a:pt x="1089" y="21804"/>
                </a:lnTo>
                <a:lnTo>
                  <a:pt x="1089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020115" y="4410953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79"/>
                </a:moveTo>
                <a:lnTo>
                  <a:pt x="33093" y="51282"/>
                </a:lnTo>
                <a:lnTo>
                  <a:pt x="33310" y="52016"/>
                </a:lnTo>
                <a:lnTo>
                  <a:pt x="35952" y="52920"/>
                </a:lnTo>
                <a:lnTo>
                  <a:pt x="39189" y="52920"/>
                </a:lnTo>
                <a:lnTo>
                  <a:pt x="42047" y="51282"/>
                </a:lnTo>
                <a:lnTo>
                  <a:pt x="42047" y="18018"/>
                </a:lnTo>
                <a:lnTo>
                  <a:pt x="41741" y="15034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86" y="5201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0" y="14069"/>
                </a:lnTo>
                <a:lnTo>
                  <a:pt x="13751" y="11747"/>
                </a:lnTo>
                <a:lnTo>
                  <a:pt x="18247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3" y="19886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076912" y="4411065"/>
            <a:ext cx="46230" cy="54648"/>
          </a:xfrm>
          <a:custGeom>
            <a:avLst/>
            <a:gdLst/>
            <a:ahLst/>
            <a:cxnLst/>
            <a:rect l="l" t="t" r="r" b="b"/>
            <a:pathLst>
              <a:path w="46230" h="54648">
                <a:moveTo>
                  <a:pt x="9817" y="36244"/>
                </a:moveTo>
                <a:lnTo>
                  <a:pt x="9499" y="54648"/>
                </a:lnTo>
                <a:lnTo>
                  <a:pt x="11699" y="51559"/>
                </a:lnTo>
                <a:lnTo>
                  <a:pt x="10414" y="39646"/>
                </a:lnTo>
                <a:lnTo>
                  <a:pt x="9817" y="36244"/>
                </a:lnTo>
                <a:close/>
              </a:path>
              <a:path w="46230" h="54648">
                <a:moveTo>
                  <a:pt x="431" y="55727"/>
                </a:moveTo>
                <a:lnTo>
                  <a:pt x="0" y="59194"/>
                </a:lnTo>
                <a:lnTo>
                  <a:pt x="396" y="62826"/>
                </a:lnTo>
                <a:lnTo>
                  <a:pt x="1993" y="66038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3"/>
                </a:lnTo>
                <a:lnTo>
                  <a:pt x="26009" y="72323"/>
                </a:lnTo>
                <a:lnTo>
                  <a:pt x="29555" y="71880"/>
                </a:lnTo>
                <a:lnTo>
                  <a:pt x="32565" y="71003"/>
                </a:lnTo>
                <a:lnTo>
                  <a:pt x="35560" y="70102"/>
                </a:lnTo>
                <a:lnTo>
                  <a:pt x="39966" y="67370"/>
                </a:lnTo>
                <a:lnTo>
                  <a:pt x="43332" y="64043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4" y="48384"/>
                </a:lnTo>
                <a:lnTo>
                  <a:pt x="40971" y="45921"/>
                </a:lnTo>
                <a:lnTo>
                  <a:pt x="37735" y="43977"/>
                </a:lnTo>
                <a:lnTo>
                  <a:pt x="33681" y="42786"/>
                </a:lnTo>
                <a:lnTo>
                  <a:pt x="29033" y="42379"/>
                </a:lnTo>
                <a:lnTo>
                  <a:pt x="16282" y="41832"/>
                </a:lnTo>
                <a:lnTo>
                  <a:pt x="14328" y="41756"/>
                </a:lnTo>
                <a:lnTo>
                  <a:pt x="10414" y="39646"/>
                </a:lnTo>
                <a:lnTo>
                  <a:pt x="11699" y="51559"/>
                </a:lnTo>
                <a:lnTo>
                  <a:pt x="14544" y="48996"/>
                </a:lnTo>
                <a:lnTo>
                  <a:pt x="27190" y="49428"/>
                </a:lnTo>
                <a:lnTo>
                  <a:pt x="30114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106"/>
                </a:lnTo>
                <a:lnTo>
                  <a:pt x="36730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74" y="64706"/>
                </a:lnTo>
                <a:lnTo>
                  <a:pt x="25069" y="65491"/>
                </a:lnTo>
                <a:lnTo>
                  <a:pt x="18086" y="65491"/>
                </a:lnTo>
                <a:lnTo>
                  <a:pt x="14759" y="64883"/>
                </a:lnTo>
                <a:lnTo>
                  <a:pt x="12372" y="63676"/>
                </a:lnTo>
                <a:lnTo>
                  <a:pt x="8790" y="60678"/>
                </a:lnTo>
                <a:lnTo>
                  <a:pt x="8790" y="57567"/>
                </a:lnTo>
                <a:lnTo>
                  <a:pt x="9499" y="54648"/>
                </a:lnTo>
                <a:lnTo>
                  <a:pt x="9817" y="36244"/>
                </a:lnTo>
                <a:lnTo>
                  <a:pt x="11393" y="32879"/>
                </a:lnTo>
                <a:lnTo>
                  <a:pt x="14403" y="33677"/>
                </a:lnTo>
                <a:lnTo>
                  <a:pt x="17985" y="34733"/>
                </a:lnTo>
                <a:lnTo>
                  <a:pt x="16015" y="27190"/>
                </a:lnTo>
                <a:lnTo>
                  <a:pt x="12372" y="23493"/>
                </a:lnTo>
                <a:lnTo>
                  <a:pt x="11457" y="20952"/>
                </a:lnTo>
                <a:lnTo>
                  <a:pt x="11457" y="17740"/>
                </a:lnTo>
                <a:lnTo>
                  <a:pt x="11659" y="14907"/>
                </a:lnTo>
                <a:lnTo>
                  <a:pt x="14237" y="1216"/>
                </a:lnTo>
                <a:lnTo>
                  <a:pt x="9907" y="3200"/>
                </a:lnTo>
                <a:lnTo>
                  <a:pt x="6581" y="6235"/>
                </a:lnTo>
                <a:lnTo>
                  <a:pt x="4344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22"/>
                </a:lnTo>
                <a:lnTo>
                  <a:pt x="4560" y="25589"/>
                </a:lnTo>
                <a:lnTo>
                  <a:pt x="6565" y="28432"/>
                </a:lnTo>
                <a:lnTo>
                  <a:pt x="4103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4" y="42087"/>
                </a:lnTo>
                <a:lnTo>
                  <a:pt x="3977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30" h="54648">
                <a:moveTo>
                  <a:pt x="11659" y="14907"/>
                </a:moveTo>
                <a:lnTo>
                  <a:pt x="13121" y="11098"/>
                </a:lnTo>
                <a:lnTo>
                  <a:pt x="15890" y="8280"/>
                </a:ln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8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17" y="20192"/>
                </a:lnTo>
                <a:lnTo>
                  <a:pt x="30556" y="23936"/>
                </a:lnTo>
                <a:lnTo>
                  <a:pt x="27787" y="26694"/>
                </a:lnTo>
                <a:lnTo>
                  <a:pt x="25185" y="27824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5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80" y="33807"/>
                </a:lnTo>
                <a:lnTo>
                  <a:pt x="33886" y="31864"/>
                </a:lnTo>
                <a:lnTo>
                  <a:pt x="37249" y="28854"/>
                </a:lnTo>
                <a:lnTo>
                  <a:pt x="39448" y="24851"/>
                </a:lnTo>
                <a:lnTo>
                  <a:pt x="40805" y="20192"/>
                </a:lnTo>
                <a:lnTo>
                  <a:pt x="40805" y="17359"/>
                </a:lnTo>
                <a:lnTo>
                  <a:pt x="40553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30" y="4558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42" y="86"/>
                </a:lnTo>
                <a:lnTo>
                  <a:pt x="19116" y="0"/>
                </a:lnTo>
                <a:lnTo>
                  <a:pt x="16573" y="406"/>
                </a:lnTo>
                <a:lnTo>
                  <a:pt x="14237" y="1216"/>
                </a:lnTo>
                <a:lnTo>
                  <a:pt x="11659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163613" y="4392341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29" y="17528"/>
                </a:moveTo>
                <a:lnTo>
                  <a:pt x="11470" y="14922"/>
                </a:lnTo>
                <a:lnTo>
                  <a:pt x="13119" y="11506"/>
                </a:lnTo>
                <a:lnTo>
                  <a:pt x="16193" y="9069"/>
                </a:lnTo>
                <a:lnTo>
                  <a:pt x="19091" y="8013"/>
                </a:lnTo>
                <a:lnTo>
                  <a:pt x="22734" y="7762"/>
                </a:lnTo>
                <a:lnTo>
                  <a:pt x="26723" y="8013"/>
                </a:lnTo>
                <a:lnTo>
                  <a:pt x="30088" y="9069"/>
                </a:lnTo>
                <a:lnTo>
                  <a:pt x="32778" y="10289"/>
                </a:lnTo>
                <a:lnTo>
                  <a:pt x="35892" y="12002"/>
                </a:lnTo>
                <a:lnTo>
                  <a:pt x="38801" y="12103"/>
                </a:lnTo>
                <a:lnTo>
                  <a:pt x="39232" y="9399"/>
                </a:lnTo>
                <a:lnTo>
                  <a:pt x="39142" y="6616"/>
                </a:lnTo>
                <a:lnTo>
                  <a:pt x="37721" y="4028"/>
                </a:lnTo>
                <a:lnTo>
                  <a:pt x="34837" y="2451"/>
                </a:lnTo>
                <a:lnTo>
                  <a:pt x="32209" y="1501"/>
                </a:lnTo>
                <a:lnTo>
                  <a:pt x="29325" y="673"/>
                </a:lnTo>
                <a:lnTo>
                  <a:pt x="26175" y="140"/>
                </a:lnTo>
                <a:lnTo>
                  <a:pt x="23065" y="0"/>
                </a:lnTo>
                <a:lnTo>
                  <a:pt x="20030" y="0"/>
                </a:lnTo>
                <a:lnTo>
                  <a:pt x="17197" y="406"/>
                </a:lnTo>
                <a:lnTo>
                  <a:pt x="14569" y="1220"/>
                </a:lnTo>
                <a:lnTo>
                  <a:pt x="11951" y="2044"/>
                </a:lnTo>
                <a:lnTo>
                  <a:pt x="7787" y="4777"/>
                </a:lnTo>
                <a:lnTo>
                  <a:pt x="4406" y="8255"/>
                </a:lnTo>
                <a:lnTo>
                  <a:pt x="2275" y="12852"/>
                </a:lnTo>
                <a:lnTo>
                  <a:pt x="1742" y="15469"/>
                </a:lnTo>
                <a:lnTo>
                  <a:pt x="1742" y="21247"/>
                </a:lnTo>
                <a:lnTo>
                  <a:pt x="3125" y="25758"/>
                </a:lnTo>
                <a:lnTo>
                  <a:pt x="5245" y="29580"/>
                </a:lnTo>
                <a:lnTo>
                  <a:pt x="8219" y="32616"/>
                </a:lnTo>
                <a:lnTo>
                  <a:pt x="11776" y="35053"/>
                </a:lnTo>
                <a:lnTo>
                  <a:pt x="15595" y="37198"/>
                </a:lnTo>
                <a:lnTo>
                  <a:pt x="19573" y="39042"/>
                </a:lnTo>
                <a:lnTo>
                  <a:pt x="23422" y="40831"/>
                </a:lnTo>
                <a:lnTo>
                  <a:pt x="27000" y="42699"/>
                </a:lnTo>
                <a:lnTo>
                  <a:pt x="29974" y="44831"/>
                </a:lnTo>
                <a:lnTo>
                  <a:pt x="32068" y="47487"/>
                </a:lnTo>
                <a:lnTo>
                  <a:pt x="33426" y="50598"/>
                </a:lnTo>
                <a:lnTo>
                  <a:pt x="33426" y="54432"/>
                </a:lnTo>
                <a:lnTo>
                  <a:pt x="32451" y="57520"/>
                </a:lnTo>
                <a:lnTo>
                  <a:pt x="29657" y="61178"/>
                </a:lnTo>
                <a:lnTo>
                  <a:pt x="27000" y="62942"/>
                </a:lnTo>
                <a:lnTo>
                  <a:pt x="23634" y="64021"/>
                </a:lnTo>
                <a:lnTo>
                  <a:pt x="19749" y="64300"/>
                </a:lnTo>
                <a:lnTo>
                  <a:pt x="17071" y="64300"/>
                </a:lnTo>
                <a:lnTo>
                  <a:pt x="14720" y="63982"/>
                </a:lnTo>
                <a:lnTo>
                  <a:pt x="10631" y="62712"/>
                </a:lnTo>
                <a:lnTo>
                  <a:pt x="7430" y="61315"/>
                </a:lnTo>
                <a:lnTo>
                  <a:pt x="3888" y="59310"/>
                </a:lnTo>
                <a:lnTo>
                  <a:pt x="586" y="58927"/>
                </a:lnTo>
                <a:lnTo>
                  <a:pt x="0" y="61721"/>
                </a:lnTo>
                <a:lnTo>
                  <a:pt x="105" y="64515"/>
                </a:lnTo>
                <a:lnTo>
                  <a:pt x="1638" y="67284"/>
                </a:lnTo>
                <a:lnTo>
                  <a:pt x="4511" y="69037"/>
                </a:lnTo>
                <a:lnTo>
                  <a:pt x="7405" y="70218"/>
                </a:lnTo>
                <a:lnTo>
                  <a:pt x="10772" y="71287"/>
                </a:lnTo>
                <a:lnTo>
                  <a:pt x="14785" y="72072"/>
                </a:lnTo>
                <a:lnTo>
                  <a:pt x="19317" y="72276"/>
                </a:lnTo>
                <a:lnTo>
                  <a:pt x="22683" y="72276"/>
                </a:lnTo>
                <a:lnTo>
                  <a:pt x="25819" y="71831"/>
                </a:lnTo>
                <a:lnTo>
                  <a:pt x="28728" y="70916"/>
                </a:lnTo>
                <a:lnTo>
                  <a:pt x="31652" y="70016"/>
                </a:lnTo>
                <a:lnTo>
                  <a:pt x="36324" y="66880"/>
                </a:lnTo>
                <a:lnTo>
                  <a:pt x="40158" y="62917"/>
                </a:lnTo>
                <a:lnTo>
                  <a:pt x="41379" y="60340"/>
                </a:lnTo>
                <a:lnTo>
                  <a:pt x="42584" y="57772"/>
                </a:lnTo>
                <a:lnTo>
                  <a:pt x="43192" y="54838"/>
                </a:lnTo>
                <a:lnTo>
                  <a:pt x="43192" y="48755"/>
                </a:lnTo>
                <a:lnTo>
                  <a:pt x="42735" y="46357"/>
                </a:lnTo>
                <a:lnTo>
                  <a:pt x="40882" y="42268"/>
                </a:lnTo>
                <a:lnTo>
                  <a:pt x="38178" y="38991"/>
                </a:lnTo>
                <a:lnTo>
                  <a:pt x="34963" y="36183"/>
                </a:lnTo>
                <a:lnTo>
                  <a:pt x="31130" y="33973"/>
                </a:lnTo>
                <a:lnTo>
                  <a:pt x="27190" y="32043"/>
                </a:lnTo>
                <a:lnTo>
                  <a:pt x="23242" y="30200"/>
                </a:lnTo>
                <a:lnTo>
                  <a:pt x="19408" y="28397"/>
                </a:lnTo>
                <a:lnTo>
                  <a:pt x="16193" y="26327"/>
                </a:lnTo>
                <a:lnTo>
                  <a:pt x="13489" y="23980"/>
                </a:lnTo>
                <a:lnTo>
                  <a:pt x="11686" y="21160"/>
                </a:lnTo>
                <a:lnTo>
                  <a:pt x="11229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216800" y="439867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6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33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261271" y="4410953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76"/>
                </a:lnTo>
                <a:lnTo>
                  <a:pt x="1834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1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5"/>
                </a:lnTo>
                <a:lnTo>
                  <a:pt x="22085" y="7275"/>
                </a:lnTo>
                <a:lnTo>
                  <a:pt x="25232" y="8013"/>
                </a:lnTo>
                <a:lnTo>
                  <a:pt x="27787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315227" y="439867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3"/>
                </a:lnTo>
                <a:lnTo>
                  <a:pt x="31899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8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0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361916" y="4391586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41"/>
                </a:lnTo>
                <a:lnTo>
                  <a:pt x="7621" y="10741"/>
                </a:lnTo>
                <a:lnTo>
                  <a:pt x="10680" y="8851"/>
                </a:lnTo>
                <a:lnTo>
                  <a:pt x="11076" y="5306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6" h="72288">
                <a:moveTo>
                  <a:pt x="1410" y="7157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8" y="70650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2" y="20152"/>
                </a:lnTo>
                <a:lnTo>
                  <a:pt x="1094" y="21804"/>
                </a:lnTo>
                <a:lnTo>
                  <a:pt x="1094" y="70650"/>
                </a:lnTo>
                <a:lnTo>
                  <a:pt x="1410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388797" y="441095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97"/>
                </a:lnTo>
                <a:lnTo>
                  <a:pt x="11710" y="14605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78"/>
                </a:lnTo>
                <a:lnTo>
                  <a:pt x="40490" y="48373"/>
                </a:lnTo>
                <a:lnTo>
                  <a:pt x="44654" y="43549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3" y="38355"/>
                </a:lnTo>
                <a:lnTo>
                  <a:pt x="2452" y="41616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4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49" y="46127"/>
                </a:lnTo>
                <a:lnTo>
                  <a:pt x="17108" y="44575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1" y="50684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455087" y="4410953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79"/>
                </a:moveTo>
                <a:lnTo>
                  <a:pt x="33094" y="51282"/>
                </a:lnTo>
                <a:lnTo>
                  <a:pt x="33310" y="5201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82"/>
                </a:lnTo>
                <a:lnTo>
                  <a:pt x="42048" y="18018"/>
                </a:lnTo>
                <a:lnTo>
                  <a:pt x="41746" y="15034"/>
                </a:lnTo>
                <a:lnTo>
                  <a:pt x="40551" y="10083"/>
                </a:lnTo>
                <a:lnTo>
                  <a:pt x="38200" y="6069"/>
                </a:lnTo>
                <a:lnTo>
                  <a:pt x="35029" y="2768"/>
                </a:lnTo>
                <a:lnTo>
                  <a:pt x="30567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23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6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5" y="14069"/>
                </a:lnTo>
                <a:lnTo>
                  <a:pt x="13752" y="11747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40866" y="438762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92"/>
                </a:moveTo>
                <a:lnTo>
                  <a:pt x="8624" y="15911"/>
                </a:lnTo>
                <a:lnTo>
                  <a:pt x="8624" y="24357"/>
                </a:lnTo>
                <a:lnTo>
                  <a:pt x="1742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42" y="31802"/>
                </a:lnTo>
                <a:lnTo>
                  <a:pt x="8624" y="31802"/>
                </a:lnTo>
                <a:lnTo>
                  <a:pt x="8624" y="74613"/>
                </a:lnTo>
                <a:lnTo>
                  <a:pt x="8992" y="75538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613"/>
                </a:lnTo>
                <a:lnTo>
                  <a:pt x="17639" y="31802"/>
                </a:lnTo>
                <a:lnTo>
                  <a:pt x="28536" y="31802"/>
                </a:lnTo>
                <a:lnTo>
                  <a:pt x="30163" y="30340"/>
                </a:lnTo>
                <a:lnTo>
                  <a:pt x="30328" y="27420"/>
                </a:lnTo>
                <a:lnTo>
                  <a:pt x="28536" y="24357"/>
                </a:lnTo>
                <a:lnTo>
                  <a:pt x="17639" y="24357"/>
                </a:lnTo>
                <a:lnTo>
                  <a:pt x="17754" y="15162"/>
                </a:lnTo>
                <a:lnTo>
                  <a:pt x="18262" y="12242"/>
                </a:lnTo>
                <a:lnTo>
                  <a:pt x="20598" y="8520"/>
                </a:lnTo>
                <a:lnTo>
                  <a:pt x="23623" y="7429"/>
                </a:lnTo>
                <a:lnTo>
                  <a:pt x="26798" y="7519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690"/>
                </a:lnTo>
                <a:lnTo>
                  <a:pt x="32957" y="3923"/>
                </a:lnTo>
                <a:lnTo>
                  <a:pt x="30822" y="1118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7" y="1854"/>
                </a:lnTo>
                <a:lnTo>
                  <a:pt x="12484" y="4560"/>
                </a:lnTo>
                <a:lnTo>
                  <a:pt x="10212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582473" y="4410953"/>
            <a:ext cx="48831" cy="53658"/>
          </a:xfrm>
          <a:custGeom>
            <a:avLst/>
            <a:gdLst/>
            <a:ahLst/>
            <a:cxnLst/>
            <a:rect l="l" t="t" r="r" b="b"/>
            <a:pathLst>
              <a:path w="48831" h="53658">
                <a:moveTo>
                  <a:pt x="9281" y="23915"/>
                </a:moveTo>
                <a:lnTo>
                  <a:pt x="9587" y="21348"/>
                </a:lnTo>
                <a:lnTo>
                  <a:pt x="10185" y="18997"/>
                </a:lnTo>
                <a:lnTo>
                  <a:pt x="11708" y="14605"/>
                </a:lnTo>
                <a:lnTo>
                  <a:pt x="14184" y="11174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1" y="43549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31" y="30300"/>
                </a:lnTo>
                <a:lnTo>
                  <a:pt x="48831" y="22237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4"/>
                </a:lnTo>
                <a:lnTo>
                  <a:pt x="1473" y="38355"/>
                </a:lnTo>
                <a:lnTo>
                  <a:pt x="2448" y="41616"/>
                </a:lnTo>
                <a:lnTo>
                  <a:pt x="3924" y="44387"/>
                </a:lnTo>
                <a:lnTo>
                  <a:pt x="5919" y="46673"/>
                </a:lnTo>
                <a:lnTo>
                  <a:pt x="10401" y="50684"/>
                </a:lnTo>
                <a:lnTo>
                  <a:pt x="10019" y="34240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31" h="53658">
                <a:moveTo>
                  <a:pt x="26974" y="46127"/>
                </a:moveTo>
                <a:lnTo>
                  <a:pt x="21449" y="46127"/>
                </a:lnTo>
                <a:lnTo>
                  <a:pt x="17104" y="44575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40"/>
                </a:lnTo>
                <a:lnTo>
                  <a:pt x="10401" y="50684"/>
                </a:lnTo>
                <a:lnTo>
                  <a:pt x="13370" y="51879"/>
                </a:lnTo>
                <a:lnTo>
                  <a:pt x="16370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5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649397" y="441095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1"/>
                </a:lnTo>
                <a:lnTo>
                  <a:pt x="28448" y="8190"/>
                </a:lnTo>
                <a:lnTo>
                  <a:pt x="28512" y="3669"/>
                </a:lnTo>
                <a:lnTo>
                  <a:pt x="26136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56"/>
                </a:lnTo>
                <a:lnTo>
                  <a:pt x="5527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719482" y="4392349"/>
            <a:ext cx="62791" cy="72262"/>
          </a:xfrm>
          <a:custGeom>
            <a:avLst/>
            <a:gdLst/>
            <a:ahLst/>
            <a:cxnLst/>
            <a:rect l="l" t="t" r="r" b="b"/>
            <a:pathLst>
              <a:path w="62791" h="72262">
                <a:moveTo>
                  <a:pt x="623" y="47407"/>
                </a:moveTo>
                <a:lnTo>
                  <a:pt x="1854" y="51865"/>
                </a:lnTo>
                <a:lnTo>
                  <a:pt x="3088" y="56321"/>
                </a:lnTo>
                <a:lnTo>
                  <a:pt x="4954" y="60044"/>
                </a:lnTo>
                <a:lnTo>
                  <a:pt x="7470" y="63042"/>
                </a:lnTo>
                <a:lnTo>
                  <a:pt x="9983" y="66052"/>
                </a:lnTo>
                <a:lnTo>
                  <a:pt x="13172" y="68338"/>
                </a:lnTo>
                <a:lnTo>
                  <a:pt x="12752" y="53718"/>
                </a:lnTo>
                <a:lnTo>
                  <a:pt x="11596" y="50723"/>
                </a:lnTo>
                <a:lnTo>
                  <a:pt x="10911" y="47256"/>
                </a:lnTo>
                <a:lnTo>
                  <a:pt x="10224" y="43775"/>
                </a:lnTo>
                <a:lnTo>
                  <a:pt x="9881" y="39978"/>
                </a:lnTo>
                <a:lnTo>
                  <a:pt x="9881" y="32129"/>
                </a:lnTo>
                <a:lnTo>
                  <a:pt x="10250" y="28587"/>
                </a:lnTo>
                <a:lnTo>
                  <a:pt x="10988" y="25195"/>
                </a:lnTo>
                <a:lnTo>
                  <a:pt x="11736" y="21816"/>
                </a:lnTo>
                <a:lnTo>
                  <a:pt x="12956" y="18856"/>
                </a:lnTo>
                <a:lnTo>
                  <a:pt x="14681" y="16329"/>
                </a:lnTo>
                <a:lnTo>
                  <a:pt x="18633" y="11771"/>
                </a:lnTo>
                <a:lnTo>
                  <a:pt x="21376" y="10260"/>
                </a:lnTo>
                <a:lnTo>
                  <a:pt x="24119" y="8722"/>
                </a:lnTo>
                <a:lnTo>
                  <a:pt x="27508" y="7974"/>
                </a:lnTo>
                <a:lnTo>
                  <a:pt x="35600" y="7974"/>
                </a:lnTo>
                <a:lnTo>
                  <a:pt x="39002" y="8686"/>
                </a:lnTo>
                <a:lnTo>
                  <a:pt x="41746" y="10083"/>
                </a:lnTo>
                <a:lnTo>
                  <a:pt x="44489" y="11490"/>
                </a:lnTo>
                <a:lnTo>
                  <a:pt x="46685" y="13460"/>
                </a:lnTo>
                <a:lnTo>
                  <a:pt x="49975" y="18489"/>
                </a:lnTo>
                <a:lnTo>
                  <a:pt x="51145" y="21449"/>
                </a:lnTo>
                <a:lnTo>
                  <a:pt x="51855" y="24879"/>
                </a:lnTo>
                <a:lnTo>
                  <a:pt x="52553" y="28295"/>
                </a:lnTo>
                <a:lnTo>
                  <a:pt x="52909" y="31988"/>
                </a:lnTo>
                <a:lnTo>
                  <a:pt x="52909" y="39776"/>
                </a:lnTo>
                <a:lnTo>
                  <a:pt x="52553" y="43369"/>
                </a:lnTo>
                <a:lnTo>
                  <a:pt x="51829" y="46774"/>
                </a:lnTo>
                <a:lnTo>
                  <a:pt x="51106" y="50162"/>
                </a:lnTo>
                <a:lnTo>
                  <a:pt x="49885" y="53160"/>
                </a:lnTo>
                <a:lnTo>
                  <a:pt x="48197" y="55752"/>
                </a:lnTo>
                <a:lnTo>
                  <a:pt x="46494" y="58341"/>
                </a:lnTo>
                <a:lnTo>
                  <a:pt x="44262" y="60385"/>
                </a:lnTo>
                <a:lnTo>
                  <a:pt x="41479" y="61912"/>
                </a:lnTo>
                <a:lnTo>
                  <a:pt x="38696" y="63421"/>
                </a:lnTo>
                <a:lnTo>
                  <a:pt x="35255" y="64184"/>
                </a:lnTo>
                <a:lnTo>
                  <a:pt x="27064" y="64184"/>
                </a:lnTo>
                <a:lnTo>
                  <a:pt x="23634" y="63486"/>
                </a:lnTo>
                <a:lnTo>
                  <a:pt x="25438" y="72262"/>
                </a:lnTo>
                <a:lnTo>
                  <a:pt x="36069" y="72262"/>
                </a:lnTo>
                <a:lnTo>
                  <a:pt x="40755" y="71409"/>
                </a:lnTo>
                <a:lnTo>
                  <a:pt x="44770" y="69684"/>
                </a:lnTo>
                <a:lnTo>
                  <a:pt x="48780" y="67981"/>
                </a:lnTo>
                <a:lnTo>
                  <a:pt x="52120" y="65505"/>
                </a:lnTo>
                <a:lnTo>
                  <a:pt x="54777" y="62304"/>
                </a:lnTo>
                <a:lnTo>
                  <a:pt x="57442" y="59104"/>
                </a:lnTo>
                <a:lnTo>
                  <a:pt x="59436" y="55231"/>
                </a:lnTo>
                <a:lnTo>
                  <a:pt x="60783" y="50672"/>
                </a:lnTo>
                <a:lnTo>
                  <a:pt x="62118" y="46112"/>
                </a:lnTo>
                <a:lnTo>
                  <a:pt x="62791" y="40993"/>
                </a:lnTo>
                <a:lnTo>
                  <a:pt x="62791" y="29641"/>
                </a:lnTo>
                <a:lnTo>
                  <a:pt x="62169" y="24598"/>
                </a:lnTo>
                <a:lnTo>
                  <a:pt x="60913" y="20203"/>
                </a:lnTo>
                <a:lnTo>
                  <a:pt x="59667" y="15811"/>
                </a:lnTo>
                <a:lnTo>
                  <a:pt x="57773" y="12113"/>
                </a:lnTo>
                <a:lnTo>
                  <a:pt x="55220" y="9143"/>
                </a:lnTo>
                <a:lnTo>
                  <a:pt x="52668" y="6145"/>
                </a:lnTo>
                <a:lnTo>
                  <a:pt x="49467" y="3883"/>
                </a:lnTo>
                <a:lnTo>
                  <a:pt x="45645" y="2335"/>
                </a:lnTo>
                <a:lnTo>
                  <a:pt x="41810" y="773"/>
                </a:lnTo>
                <a:lnTo>
                  <a:pt x="37299" y="0"/>
                </a:lnTo>
                <a:lnTo>
                  <a:pt x="26774" y="0"/>
                </a:lnTo>
                <a:lnTo>
                  <a:pt x="22086" y="849"/>
                </a:lnTo>
                <a:lnTo>
                  <a:pt x="18072" y="2562"/>
                </a:lnTo>
                <a:lnTo>
                  <a:pt x="14061" y="4291"/>
                </a:lnTo>
                <a:lnTo>
                  <a:pt x="10707" y="6728"/>
                </a:lnTo>
                <a:lnTo>
                  <a:pt x="8039" y="9892"/>
                </a:lnTo>
                <a:lnTo>
                  <a:pt x="5360" y="13053"/>
                </a:lnTo>
                <a:lnTo>
                  <a:pt x="3355" y="16901"/>
                </a:lnTo>
                <a:lnTo>
                  <a:pt x="2020" y="21423"/>
                </a:lnTo>
                <a:lnTo>
                  <a:pt x="673" y="25944"/>
                </a:lnTo>
                <a:lnTo>
                  <a:pt x="0" y="30974"/>
                </a:lnTo>
                <a:lnTo>
                  <a:pt x="0" y="42303"/>
                </a:lnTo>
                <a:lnTo>
                  <a:pt x="623" y="47407"/>
                </a:lnTo>
                <a:close/>
              </a:path>
              <a:path w="62791" h="72262">
                <a:moveTo>
                  <a:pt x="12752" y="53718"/>
                </a:moveTo>
                <a:lnTo>
                  <a:pt x="13172" y="68338"/>
                </a:lnTo>
                <a:lnTo>
                  <a:pt x="17021" y="69912"/>
                </a:lnTo>
                <a:lnTo>
                  <a:pt x="20866" y="71488"/>
                </a:lnTo>
                <a:lnTo>
                  <a:pt x="25438" y="72262"/>
                </a:lnTo>
                <a:lnTo>
                  <a:pt x="23634" y="63486"/>
                </a:lnTo>
                <a:lnTo>
                  <a:pt x="20905" y="62102"/>
                </a:lnTo>
                <a:lnTo>
                  <a:pt x="18187" y="60705"/>
                </a:lnTo>
                <a:lnTo>
                  <a:pt x="16002" y="58747"/>
                </a:lnTo>
                <a:lnTo>
                  <a:pt x="12752" y="537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800069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92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7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831003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888258" y="4390116"/>
            <a:ext cx="65265" cy="74448"/>
          </a:xfrm>
          <a:custGeom>
            <a:avLst/>
            <a:gdLst/>
            <a:ahLst/>
            <a:cxnLst/>
            <a:rect l="l" t="t" r="r" b="b"/>
            <a:pathLst>
              <a:path w="65265" h="74448">
                <a:moveTo>
                  <a:pt x="55030" y="62179"/>
                </a:moveTo>
                <a:lnTo>
                  <a:pt x="51981" y="59806"/>
                </a:lnTo>
                <a:lnTo>
                  <a:pt x="54051" y="56768"/>
                </a:lnTo>
                <a:lnTo>
                  <a:pt x="55817" y="53380"/>
                </a:lnTo>
                <a:lnTo>
                  <a:pt x="57165" y="49734"/>
                </a:lnTo>
                <a:lnTo>
                  <a:pt x="58230" y="45961"/>
                </a:lnTo>
                <a:lnTo>
                  <a:pt x="58914" y="42052"/>
                </a:lnTo>
                <a:lnTo>
                  <a:pt x="59080" y="38037"/>
                </a:lnTo>
                <a:lnTo>
                  <a:pt x="58672" y="35294"/>
                </a:lnTo>
                <a:lnTo>
                  <a:pt x="56109" y="34686"/>
                </a:lnTo>
                <a:lnTo>
                  <a:pt x="52995" y="34711"/>
                </a:lnTo>
                <a:lnTo>
                  <a:pt x="50356" y="36626"/>
                </a:lnTo>
                <a:lnTo>
                  <a:pt x="50356" y="40068"/>
                </a:lnTo>
                <a:lnTo>
                  <a:pt x="50025" y="42976"/>
                </a:lnTo>
                <a:lnTo>
                  <a:pt x="49479" y="45835"/>
                </a:lnTo>
                <a:lnTo>
                  <a:pt x="48614" y="48629"/>
                </a:lnTo>
                <a:lnTo>
                  <a:pt x="47523" y="51196"/>
                </a:lnTo>
                <a:lnTo>
                  <a:pt x="45580" y="54536"/>
                </a:lnTo>
                <a:lnTo>
                  <a:pt x="42368" y="51577"/>
                </a:lnTo>
                <a:lnTo>
                  <a:pt x="39063" y="48427"/>
                </a:lnTo>
                <a:lnTo>
                  <a:pt x="35888" y="45201"/>
                </a:lnTo>
                <a:lnTo>
                  <a:pt x="32804" y="41950"/>
                </a:lnTo>
                <a:lnTo>
                  <a:pt x="29908" y="38736"/>
                </a:lnTo>
                <a:lnTo>
                  <a:pt x="27341" y="35700"/>
                </a:lnTo>
                <a:lnTo>
                  <a:pt x="26960" y="48755"/>
                </a:lnTo>
                <a:lnTo>
                  <a:pt x="30430" y="52287"/>
                </a:lnTo>
                <a:lnTo>
                  <a:pt x="34099" y="55803"/>
                </a:lnTo>
                <a:lnTo>
                  <a:pt x="37833" y="59259"/>
                </a:lnTo>
                <a:lnTo>
                  <a:pt x="37666" y="62510"/>
                </a:lnTo>
                <a:lnTo>
                  <a:pt x="34138" y="64620"/>
                </a:lnTo>
                <a:lnTo>
                  <a:pt x="31572" y="65671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58" y="65901"/>
                </a:lnTo>
                <a:lnTo>
                  <a:pt x="14681" y="64378"/>
                </a:lnTo>
                <a:lnTo>
                  <a:pt x="11290" y="60758"/>
                </a:lnTo>
                <a:lnTo>
                  <a:pt x="10019" y="57646"/>
                </a:lnTo>
                <a:lnTo>
                  <a:pt x="9702" y="54051"/>
                </a:lnTo>
                <a:lnTo>
                  <a:pt x="10199" y="50421"/>
                </a:lnTo>
                <a:lnTo>
                  <a:pt x="11797" y="46965"/>
                </a:lnTo>
                <a:lnTo>
                  <a:pt x="14731" y="43535"/>
                </a:lnTo>
                <a:lnTo>
                  <a:pt x="14645" y="34456"/>
                </a:lnTo>
                <a:lnTo>
                  <a:pt x="12002" y="36057"/>
                </a:lnTo>
                <a:lnTo>
                  <a:pt x="9752" y="37631"/>
                </a:lnTo>
                <a:lnTo>
                  <a:pt x="6033" y="40780"/>
                </a:lnTo>
                <a:lnTo>
                  <a:pt x="3366" y="44082"/>
                </a:lnTo>
                <a:lnTo>
                  <a:pt x="1346" y="47513"/>
                </a:lnTo>
                <a:lnTo>
                  <a:pt x="266" y="51080"/>
                </a:lnTo>
                <a:lnTo>
                  <a:pt x="0" y="54965"/>
                </a:lnTo>
                <a:lnTo>
                  <a:pt x="255" y="58943"/>
                </a:lnTo>
                <a:lnTo>
                  <a:pt x="1306" y="62496"/>
                </a:lnTo>
                <a:lnTo>
                  <a:pt x="3009" y="65520"/>
                </a:lnTo>
                <a:lnTo>
                  <a:pt x="6502" y="69354"/>
                </a:lnTo>
                <a:lnTo>
                  <a:pt x="9436" y="71399"/>
                </a:lnTo>
                <a:lnTo>
                  <a:pt x="12917" y="72886"/>
                </a:lnTo>
                <a:lnTo>
                  <a:pt x="16841" y="73850"/>
                </a:lnTo>
                <a:lnTo>
                  <a:pt x="21046" y="74448"/>
                </a:lnTo>
                <a:lnTo>
                  <a:pt x="25754" y="74448"/>
                </a:lnTo>
                <a:lnTo>
                  <a:pt x="30085" y="73814"/>
                </a:lnTo>
                <a:lnTo>
                  <a:pt x="34150" y="72824"/>
                </a:lnTo>
                <a:lnTo>
                  <a:pt x="37947" y="71348"/>
                </a:lnTo>
                <a:lnTo>
                  <a:pt x="41428" y="69408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4" y="70106"/>
                </a:lnTo>
                <a:lnTo>
                  <a:pt x="55664" y="72684"/>
                </a:lnTo>
                <a:lnTo>
                  <a:pt x="58712" y="74016"/>
                </a:lnTo>
                <a:lnTo>
                  <a:pt x="62039" y="74383"/>
                </a:lnTo>
                <a:lnTo>
                  <a:pt x="65177" y="72327"/>
                </a:lnTo>
                <a:lnTo>
                  <a:pt x="65265" y="69609"/>
                </a:lnTo>
                <a:lnTo>
                  <a:pt x="64184" y="66550"/>
                </a:lnTo>
                <a:lnTo>
                  <a:pt x="61441" y="66309"/>
                </a:lnTo>
                <a:lnTo>
                  <a:pt x="58482" y="64631"/>
                </a:lnTo>
                <a:lnTo>
                  <a:pt x="55030" y="62179"/>
                </a:lnTo>
                <a:close/>
              </a:path>
              <a:path w="65265" h="74448">
                <a:moveTo>
                  <a:pt x="25261" y="28742"/>
                </a:moveTo>
                <a:lnTo>
                  <a:pt x="22618" y="30226"/>
                </a:lnTo>
                <a:lnTo>
                  <a:pt x="21503" y="28677"/>
                </a:lnTo>
                <a:lnTo>
                  <a:pt x="19724" y="25999"/>
                </a:lnTo>
                <a:lnTo>
                  <a:pt x="17654" y="22428"/>
                </a:lnTo>
                <a:lnTo>
                  <a:pt x="16409" y="19253"/>
                </a:lnTo>
                <a:lnTo>
                  <a:pt x="16002" y="16282"/>
                </a:lnTo>
                <a:lnTo>
                  <a:pt x="17449" y="41263"/>
                </a:lnTo>
                <a:lnTo>
                  <a:pt x="20599" y="41771"/>
                </a:lnTo>
                <a:lnTo>
                  <a:pt x="23674" y="45227"/>
                </a:lnTo>
                <a:lnTo>
                  <a:pt x="25261" y="28742"/>
                </a:lnTo>
                <a:close/>
              </a:path>
              <a:path w="65265" h="74448">
                <a:moveTo>
                  <a:pt x="6502" y="14745"/>
                </a:moveTo>
                <a:lnTo>
                  <a:pt x="6502" y="18252"/>
                </a:lnTo>
                <a:lnTo>
                  <a:pt x="7225" y="21996"/>
                </a:lnTo>
                <a:lnTo>
                  <a:pt x="8380" y="24688"/>
                </a:lnTo>
                <a:lnTo>
                  <a:pt x="9893" y="27547"/>
                </a:lnTo>
                <a:lnTo>
                  <a:pt x="11963" y="30734"/>
                </a:lnTo>
                <a:lnTo>
                  <a:pt x="14645" y="34456"/>
                </a:lnTo>
                <a:lnTo>
                  <a:pt x="14731" y="43535"/>
                </a:lnTo>
                <a:lnTo>
                  <a:pt x="17449" y="41263"/>
                </a:lnTo>
                <a:lnTo>
                  <a:pt x="16002" y="16282"/>
                </a:lnTo>
                <a:lnTo>
                  <a:pt x="16203" y="13996"/>
                </a:lnTo>
                <a:lnTo>
                  <a:pt x="17614" y="10872"/>
                </a:lnTo>
                <a:lnTo>
                  <a:pt x="20408" y="8611"/>
                </a:lnTo>
                <a:lnTo>
                  <a:pt x="23050" y="7621"/>
                </a:lnTo>
                <a:lnTo>
                  <a:pt x="26582" y="7379"/>
                </a:lnTo>
                <a:lnTo>
                  <a:pt x="29869" y="7595"/>
                </a:lnTo>
                <a:lnTo>
                  <a:pt x="32411" y="8470"/>
                </a:lnTo>
                <a:lnTo>
                  <a:pt x="35114" y="10541"/>
                </a:lnTo>
                <a:lnTo>
                  <a:pt x="36485" y="13309"/>
                </a:lnTo>
                <a:lnTo>
                  <a:pt x="36677" y="16650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6" y="26125"/>
                </a:lnTo>
                <a:lnTo>
                  <a:pt x="25261" y="28742"/>
                </a:lnTo>
                <a:lnTo>
                  <a:pt x="23674" y="45227"/>
                </a:lnTo>
                <a:lnTo>
                  <a:pt x="26960" y="48755"/>
                </a:lnTo>
                <a:lnTo>
                  <a:pt x="27341" y="35700"/>
                </a:lnTo>
                <a:lnTo>
                  <a:pt x="30708" y="33897"/>
                </a:lnTo>
                <a:lnTo>
                  <a:pt x="33577" y="32170"/>
                </a:lnTo>
                <a:lnTo>
                  <a:pt x="38314" y="28879"/>
                </a:lnTo>
                <a:lnTo>
                  <a:pt x="41781" y="25553"/>
                </a:lnTo>
                <a:lnTo>
                  <a:pt x="44399" y="22176"/>
                </a:lnTo>
                <a:lnTo>
                  <a:pt x="45770" y="18633"/>
                </a:lnTo>
                <a:lnTo>
                  <a:pt x="46112" y="14544"/>
                </a:lnTo>
                <a:lnTo>
                  <a:pt x="45735" y="10339"/>
                </a:lnTo>
                <a:lnTo>
                  <a:pt x="44171" y="6757"/>
                </a:lnTo>
                <a:lnTo>
                  <a:pt x="41479" y="3963"/>
                </a:lnTo>
                <a:lnTo>
                  <a:pt x="37998" y="1728"/>
                </a:lnTo>
                <a:lnTo>
                  <a:pt x="33336" y="345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6"/>
                </a:lnTo>
                <a:lnTo>
                  <a:pt x="15152" y="2301"/>
                </a:lnTo>
                <a:lnTo>
                  <a:pt x="12992" y="3557"/>
                </a:lnTo>
                <a:lnTo>
                  <a:pt x="9626" y="6706"/>
                </a:lnTo>
                <a:lnTo>
                  <a:pt x="7646" y="10554"/>
                </a:lnTo>
                <a:lnTo>
                  <a:pt x="6502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996341" y="4393051"/>
            <a:ext cx="91720" cy="70850"/>
          </a:xfrm>
          <a:custGeom>
            <a:avLst/>
            <a:gdLst/>
            <a:ahLst/>
            <a:cxnLst/>
            <a:rect l="l" t="t" r="r" b="b"/>
            <a:pathLst>
              <a:path w="91720" h="70850">
                <a:moveTo>
                  <a:pt x="229" y="3642"/>
                </a:moveTo>
                <a:lnTo>
                  <a:pt x="18784" y="68478"/>
                </a:lnTo>
                <a:lnTo>
                  <a:pt x="19634" y="70001"/>
                </a:lnTo>
                <a:lnTo>
                  <a:pt x="22481" y="70764"/>
                </a:lnTo>
                <a:lnTo>
                  <a:pt x="25466" y="70850"/>
                </a:lnTo>
                <a:lnTo>
                  <a:pt x="29048" y="70685"/>
                </a:lnTo>
                <a:lnTo>
                  <a:pt x="31751" y="68478"/>
                </a:lnTo>
                <a:lnTo>
                  <a:pt x="45316" y="15454"/>
                </a:lnTo>
                <a:lnTo>
                  <a:pt x="60138" y="68478"/>
                </a:lnTo>
                <a:lnTo>
                  <a:pt x="60987" y="70001"/>
                </a:lnTo>
                <a:lnTo>
                  <a:pt x="63795" y="70764"/>
                </a:lnTo>
                <a:lnTo>
                  <a:pt x="66649" y="70850"/>
                </a:lnTo>
                <a:lnTo>
                  <a:pt x="70131" y="70685"/>
                </a:lnTo>
                <a:lnTo>
                  <a:pt x="73101" y="68478"/>
                </a:lnTo>
                <a:lnTo>
                  <a:pt x="91720" y="3681"/>
                </a:lnTo>
                <a:lnTo>
                  <a:pt x="91314" y="406"/>
                </a:lnTo>
                <a:lnTo>
                  <a:pt x="88724" y="0"/>
                </a:lnTo>
                <a:lnTo>
                  <a:pt x="85751" y="24"/>
                </a:lnTo>
                <a:lnTo>
                  <a:pt x="82651" y="2004"/>
                </a:lnTo>
                <a:lnTo>
                  <a:pt x="67182" y="60782"/>
                </a:lnTo>
                <a:lnTo>
                  <a:pt x="50965" y="2068"/>
                </a:lnTo>
                <a:lnTo>
                  <a:pt x="48934" y="175"/>
                </a:lnTo>
                <a:lnTo>
                  <a:pt x="45924" y="0"/>
                </a:lnTo>
                <a:lnTo>
                  <a:pt x="43282" y="100"/>
                </a:lnTo>
                <a:lnTo>
                  <a:pt x="40553" y="2068"/>
                </a:lnTo>
                <a:lnTo>
                  <a:pt x="25566" y="60782"/>
                </a:lnTo>
                <a:lnTo>
                  <a:pt x="9730" y="1954"/>
                </a:lnTo>
                <a:lnTo>
                  <a:pt x="9298" y="722"/>
                </a:lnTo>
                <a:lnTo>
                  <a:pt x="6581" y="24"/>
                </a:lnTo>
                <a:lnTo>
                  <a:pt x="3416" y="0"/>
                </a:lnTo>
                <a:lnTo>
                  <a:pt x="0" y="849"/>
                </a:lnTo>
                <a:lnTo>
                  <a:pt x="229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102008" y="4410953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83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52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83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39"/>
                </a:lnTo>
                <a:lnTo>
                  <a:pt x="35767" y="4697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4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83" y="40906"/>
                </a:lnTo>
                <a:lnTo>
                  <a:pt x="9183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156602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3" y="58191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201767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5" y="3125"/>
                </a:lnTo>
                <a:lnTo>
                  <a:pt x="8359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3" y="16358"/>
                </a:lnTo>
                <a:lnTo>
                  <a:pt x="11800" y="12931"/>
                </a:lnTo>
                <a:lnTo>
                  <a:pt x="15458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7"/>
                </a:lnTo>
                <a:lnTo>
                  <a:pt x="13731" y="1868"/>
                </a:lnTo>
                <a:lnTo>
                  <a:pt x="10835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265347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71"/>
                </a:moveTo>
                <a:lnTo>
                  <a:pt x="19928" y="8470"/>
                </a:lnTo>
                <a:lnTo>
                  <a:pt x="22950" y="8672"/>
                </a:lnTo>
                <a:lnTo>
                  <a:pt x="25707" y="9471"/>
                </a:lnTo>
                <a:lnTo>
                  <a:pt x="28450" y="8190"/>
                </a:lnTo>
                <a:lnTo>
                  <a:pt x="28511" y="3669"/>
                </a:lnTo>
                <a:lnTo>
                  <a:pt x="26139" y="684"/>
                </a:lnTo>
                <a:lnTo>
                  <a:pt x="23025" y="86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82"/>
                </a:lnTo>
                <a:lnTo>
                  <a:pt x="8956" y="19151"/>
                </a:lnTo>
                <a:lnTo>
                  <a:pt x="11369" y="15480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308410" y="4451436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3"/>
                </a:lnTo>
                <a:lnTo>
                  <a:pt x="9589" y="417"/>
                </a:lnTo>
                <a:lnTo>
                  <a:pt x="5918" y="0"/>
                </a:lnTo>
                <a:lnTo>
                  <a:pt x="1285" y="1267"/>
                </a:lnTo>
                <a:lnTo>
                  <a:pt x="0" y="3834"/>
                </a:lnTo>
                <a:lnTo>
                  <a:pt x="0" y="8902"/>
                </a:lnTo>
                <a:lnTo>
                  <a:pt x="2084" y="12228"/>
                </a:lnTo>
                <a:lnTo>
                  <a:pt x="5755" y="12635"/>
                </a:lnTo>
                <a:lnTo>
                  <a:pt x="10403" y="11365"/>
                </a:lnTo>
                <a:lnTo>
                  <a:pt x="11671" y="8798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371785" y="4393058"/>
            <a:ext cx="50568" cy="70816"/>
          </a:xfrm>
          <a:custGeom>
            <a:avLst/>
            <a:gdLst/>
            <a:ahLst/>
            <a:cxnLst/>
            <a:rect l="l" t="t" r="r" b="b"/>
            <a:pathLst>
              <a:path w="50568" h="70816">
                <a:moveTo>
                  <a:pt x="49593" y="457"/>
                </a:moveTo>
                <a:lnTo>
                  <a:pt x="46824" y="0"/>
                </a:lnTo>
                <a:lnTo>
                  <a:pt x="44258" y="39"/>
                </a:lnTo>
                <a:lnTo>
                  <a:pt x="41299" y="1728"/>
                </a:lnTo>
                <a:lnTo>
                  <a:pt x="41299" y="29833"/>
                </a:lnTo>
                <a:lnTo>
                  <a:pt x="9334" y="29833"/>
                </a:lnTo>
                <a:lnTo>
                  <a:pt x="9334" y="1728"/>
                </a:lnTo>
                <a:lnTo>
                  <a:pt x="8978" y="749"/>
                </a:lnTo>
                <a:lnTo>
                  <a:pt x="6324" y="39"/>
                </a:lnTo>
                <a:lnTo>
                  <a:pt x="3059" y="39"/>
                </a:lnTo>
                <a:lnTo>
                  <a:pt x="0" y="1728"/>
                </a:lnTo>
                <a:lnTo>
                  <a:pt x="0" y="69113"/>
                </a:lnTo>
                <a:lnTo>
                  <a:pt x="367" y="70092"/>
                </a:lnTo>
                <a:lnTo>
                  <a:pt x="3059" y="70816"/>
                </a:lnTo>
                <a:lnTo>
                  <a:pt x="6324" y="70816"/>
                </a:lnTo>
                <a:lnTo>
                  <a:pt x="9334" y="69113"/>
                </a:lnTo>
                <a:lnTo>
                  <a:pt x="9334" y="37973"/>
                </a:lnTo>
                <a:lnTo>
                  <a:pt x="41299" y="37973"/>
                </a:lnTo>
                <a:lnTo>
                  <a:pt x="41299" y="69113"/>
                </a:lnTo>
                <a:lnTo>
                  <a:pt x="41656" y="70092"/>
                </a:lnTo>
                <a:lnTo>
                  <a:pt x="44258" y="70816"/>
                </a:lnTo>
                <a:lnTo>
                  <a:pt x="47558" y="70816"/>
                </a:lnTo>
                <a:lnTo>
                  <a:pt x="50568" y="69113"/>
                </a:lnTo>
                <a:lnTo>
                  <a:pt x="50568" y="1728"/>
                </a:lnTo>
                <a:lnTo>
                  <a:pt x="49593" y="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443972" y="4391586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41"/>
                </a:lnTo>
                <a:lnTo>
                  <a:pt x="7607" y="10741"/>
                </a:lnTo>
                <a:lnTo>
                  <a:pt x="10666" y="8851"/>
                </a:lnTo>
                <a:lnTo>
                  <a:pt x="11059" y="5306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59" h="72288">
                <a:moveTo>
                  <a:pt x="1267" y="71384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5" y="20152"/>
                </a:lnTo>
                <a:lnTo>
                  <a:pt x="1076" y="21804"/>
                </a:lnTo>
                <a:lnTo>
                  <a:pt x="1076" y="70650"/>
                </a:lnTo>
                <a:lnTo>
                  <a:pt x="1267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469467" y="4411065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28" y="36244"/>
                </a:moveTo>
                <a:lnTo>
                  <a:pt x="9500" y="54648"/>
                </a:lnTo>
                <a:lnTo>
                  <a:pt x="11696" y="51559"/>
                </a:lnTo>
                <a:lnTo>
                  <a:pt x="10415" y="39646"/>
                </a:lnTo>
                <a:lnTo>
                  <a:pt x="9828" y="36244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5" y="66038"/>
                </a:lnTo>
                <a:lnTo>
                  <a:pt x="505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10" y="72323"/>
                </a:lnTo>
                <a:lnTo>
                  <a:pt x="29552" y="71880"/>
                </a:lnTo>
                <a:lnTo>
                  <a:pt x="32562" y="71003"/>
                </a:lnTo>
                <a:lnTo>
                  <a:pt x="35561" y="70102"/>
                </a:lnTo>
                <a:lnTo>
                  <a:pt x="39966" y="67370"/>
                </a:lnTo>
                <a:lnTo>
                  <a:pt x="43343" y="64043"/>
                </a:lnTo>
                <a:lnTo>
                  <a:pt x="45213" y="59993"/>
                </a:lnTo>
                <a:lnTo>
                  <a:pt x="45694" y="55613"/>
                </a:lnTo>
                <a:lnTo>
                  <a:pt x="45278" y="51598"/>
                </a:lnTo>
                <a:lnTo>
                  <a:pt x="43610" y="48384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0" y="42379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5" y="39646"/>
                </a:lnTo>
                <a:lnTo>
                  <a:pt x="11696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2" y="56106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6" y="63486"/>
                </a:lnTo>
                <a:lnTo>
                  <a:pt x="29170" y="64706"/>
                </a:lnTo>
                <a:lnTo>
                  <a:pt x="25071" y="65491"/>
                </a:lnTo>
                <a:lnTo>
                  <a:pt x="18087" y="65491"/>
                </a:lnTo>
                <a:lnTo>
                  <a:pt x="14756" y="64883"/>
                </a:lnTo>
                <a:lnTo>
                  <a:pt x="12369" y="63676"/>
                </a:lnTo>
                <a:lnTo>
                  <a:pt x="8788" y="60678"/>
                </a:lnTo>
                <a:lnTo>
                  <a:pt x="8788" y="57567"/>
                </a:lnTo>
                <a:lnTo>
                  <a:pt x="9500" y="54648"/>
                </a:lnTo>
                <a:lnTo>
                  <a:pt x="9828" y="36244"/>
                </a:lnTo>
                <a:lnTo>
                  <a:pt x="11390" y="32879"/>
                </a:lnTo>
                <a:lnTo>
                  <a:pt x="14400" y="33677"/>
                </a:lnTo>
                <a:lnTo>
                  <a:pt x="17981" y="34733"/>
                </a:lnTo>
                <a:lnTo>
                  <a:pt x="16017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40"/>
                </a:lnTo>
                <a:lnTo>
                  <a:pt x="11657" y="14907"/>
                </a:lnTo>
                <a:lnTo>
                  <a:pt x="14249" y="1216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22"/>
                </a:lnTo>
                <a:lnTo>
                  <a:pt x="4558" y="25589"/>
                </a:lnTo>
                <a:lnTo>
                  <a:pt x="6567" y="28432"/>
                </a:lnTo>
                <a:lnTo>
                  <a:pt x="4100" y="31366"/>
                </a:lnTo>
                <a:lnTo>
                  <a:pt x="2301" y="34833"/>
                </a:lnTo>
                <a:lnTo>
                  <a:pt x="1844" y="39013"/>
                </a:lnTo>
                <a:lnTo>
                  <a:pt x="2272" y="42087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07"/>
                </a:moveTo>
                <a:lnTo>
                  <a:pt x="13119" y="11098"/>
                </a:lnTo>
                <a:lnTo>
                  <a:pt x="15887" y="8280"/>
                </a:lnTo>
                <a:lnTo>
                  <a:pt x="18464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29" y="20192"/>
                </a:lnTo>
                <a:lnTo>
                  <a:pt x="30557" y="23936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1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8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1"/>
                </a:lnTo>
                <a:lnTo>
                  <a:pt x="40806" y="20192"/>
                </a:lnTo>
                <a:lnTo>
                  <a:pt x="40806" y="17359"/>
                </a:lnTo>
                <a:lnTo>
                  <a:pt x="40551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27" y="4558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86"/>
                </a:lnTo>
                <a:lnTo>
                  <a:pt x="19127" y="0"/>
                </a:lnTo>
                <a:lnTo>
                  <a:pt x="16574" y="406"/>
                </a:lnTo>
                <a:lnTo>
                  <a:pt x="14249" y="1216"/>
                </a:lnTo>
                <a:lnTo>
                  <a:pt x="11657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32050" y="4388040"/>
            <a:ext cx="42047" cy="75834"/>
          </a:xfrm>
          <a:custGeom>
            <a:avLst/>
            <a:gdLst/>
            <a:ahLst/>
            <a:cxnLst/>
            <a:rect l="l" t="t" r="r" b="b"/>
            <a:pathLst>
              <a:path w="42047" h="75834">
                <a:moveTo>
                  <a:pt x="33094" y="45593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2" y="75834"/>
                </a:lnTo>
                <a:lnTo>
                  <a:pt x="39193" y="75834"/>
                </a:lnTo>
                <a:lnTo>
                  <a:pt x="42047" y="74195"/>
                </a:lnTo>
                <a:lnTo>
                  <a:pt x="42047" y="40946"/>
                </a:lnTo>
                <a:lnTo>
                  <a:pt x="41744" y="37947"/>
                </a:lnTo>
                <a:lnTo>
                  <a:pt x="40549" y="32997"/>
                </a:lnTo>
                <a:lnTo>
                  <a:pt x="38199" y="28982"/>
                </a:lnTo>
                <a:lnTo>
                  <a:pt x="35024" y="25681"/>
                </a:lnTo>
                <a:lnTo>
                  <a:pt x="30567" y="23472"/>
                </a:lnTo>
                <a:lnTo>
                  <a:pt x="27838" y="22913"/>
                </a:lnTo>
                <a:lnTo>
                  <a:pt x="21930" y="22913"/>
                </a:lnTo>
                <a:lnTo>
                  <a:pt x="19316" y="23586"/>
                </a:lnTo>
                <a:lnTo>
                  <a:pt x="16710" y="24893"/>
                </a:lnTo>
                <a:lnTo>
                  <a:pt x="14108" y="26215"/>
                </a:lnTo>
                <a:lnTo>
                  <a:pt x="11516" y="28234"/>
                </a:lnTo>
                <a:lnTo>
                  <a:pt x="8952" y="30952"/>
                </a:lnTo>
                <a:lnTo>
                  <a:pt x="8952" y="1701"/>
                </a:lnTo>
                <a:lnTo>
                  <a:pt x="8736" y="92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34"/>
                </a:lnTo>
                <a:lnTo>
                  <a:pt x="6094" y="75834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2"/>
                </a:lnTo>
                <a:lnTo>
                  <a:pt x="13751" y="34660"/>
                </a:lnTo>
                <a:lnTo>
                  <a:pt x="18248" y="31470"/>
                </a:lnTo>
                <a:lnTo>
                  <a:pt x="22734" y="30671"/>
                </a:lnTo>
                <a:lnTo>
                  <a:pt x="25995" y="31003"/>
                </a:lnTo>
                <a:lnTo>
                  <a:pt x="28637" y="32298"/>
                </a:lnTo>
                <a:lnTo>
                  <a:pt x="31380" y="35700"/>
                </a:lnTo>
                <a:lnTo>
                  <a:pt x="32445" y="38875"/>
                </a:lnTo>
                <a:lnTo>
                  <a:pt x="33094" y="4280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94908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34"/>
                </a:lnTo>
                <a:lnTo>
                  <a:pt x="6098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618443" y="4411720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7"/>
                </a:moveTo>
                <a:lnTo>
                  <a:pt x="17715" y="50126"/>
                </a:lnTo>
                <a:lnTo>
                  <a:pt x="19226" y="51865"/>
                </a:lnTo>
                <a:lnTo>
                  <a:pt x="12495" y="68846"/>
                </a:lnTo>
                <a:lnTo>
                  <a:pt x="13498" y="71387"/>
                </a:lnTo>
                <a:lnTo>
                  <a:pt x="16353" y="71629"/>
                </a:lnTo>
                <a:lnTo>
                  <a:pt x="19504" y="71464"/>
                </a:lnTo>
                <a:lnTo>
                  <a:pt x="22045" y="69825"/>
                </a:lnTo>
                <a:lnTo>
                  <a:pt x="28558" y="51865"/>
                </a:lnTo>
                <a:lnTo>
                  <a:pt x="46087" y="3300"/>
                </a:lnTo>
                <a:lnTo>
                  <a:pt x="45639" y="392"/>
                </a:lnTo>
                <a:lnTo>
                  <a:pt x="43026" y="0"/>
                </a:lnTo>
                <a:lnTo>
                  <a:pt x="39977" y="39"/>
                </a:lnTo>
                <a:lnTo>
                  <a:pt x="37184" y="1893"/>
                </a:lnTo>
                <a:lnTo>
                  <a:pt x="23733" y="41288"/>
                </a:lnTo>
                <a:lnTo>
                  <a:pt x="23568" y="41288"/>
                </a:lnTo>
                <a:lnTo>
                  <a:pt x="9625" y="2109"/>
                </a:lnTo>
                <a:lnTo>
                  <a:pt x="8952" y="737"/>
                </a:lnTo>
                <a:lnTo>
                  <a:pt x="6234" y="25"/>
                </a:lnTo>
                <a:lnTo>
                  <a:pt x="3224" y="0"/>
                </a:lnTo>
                <a:lnTo>
                  <a:pt x="0" y="888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703337" y="439867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0" y="64833"/>
                </a:lnTo>
                <a:lnTo>
                  <a:pt x="2036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748506" y="4410953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67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8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96"/>
                </a:lnTo>
                <a:lnTo>
                  <a:pt x="2613" y="42012"/>
                </a:lnTo>
                <a:lnTo>
                  <a:pt x="4177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5" y="51106"/>
                </a:lnTo>
                <a:lnTo>
                  <a:pt x="42671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798" y="12931"/>
                </a:lnTo>
                <a:lnTo>
                  <a:pt x="15455" y="9083"/>
                </a:lnTo>
                <a:lnTo>
                  <a:pt x="18807" y="7416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08666" y="4411018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4"/>
                </a:moveTo>
                <a:lnTo>
                  <a:pt x="9334" y="30045"/>
                </a:lnTo>
                <a:lnTo>
                  <a:pt x="9334" y="20610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0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1"/>
                </a:lnTo>
                <a:lnTo>
                  <a:pt x="35459" y="12978"/>
                </a:lnTo>
                <a:lnTo>
                  <a:pt x="38304" y="10894"/>
                </a:lnTo>
                <a:lnTo>
                  <a:pt x="38279" y="8290"/>
                </a:lnTo>
                <a:lnTo>
                  <a:pt x="37465" y="553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5"/>
                </a:lnTo>
                <a:lnTo>
                  <a:pt x="1956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4"/>
                </a:lnTo>
                <a:lnTo>
                  <a:pt x="8637" y="4302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83"/>
                </a:lnTo>
                <a:lnTo>
                  <a:pt x="582" y="18450"/>
                </a:lnTo>
                <a:lnTo>
                  <a:pt x="0" y="22579"/>
                </a:lnTo>
                <a:lnTo>
                  <a:pt x="0" y="31623"/>
                </a:lnTo>
                <a:lnTo>
                  <a:pt x="472" y="35355"/>
                </a:lnTo>
                <a:lnTo>
                  <a:pt x="1436" y="38592"/>
                </a:lnTo>
                <a:lnTo>
                  <a:pt x="2387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48" y="53593"/>
                </a:lnTo>
                <a:lnTo>
                  <a:pt x="23458" y="53593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6" y="51318"/>
                </a:lnTo>
                <a:lnTo>
                  <a:pt x="35863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0"/>
                </a:lnTo>
                <a:lnTo>
                  <a:pt x="36626" y="39662"/>
                </a:lnTo>
                <a:lnTo>
                  <a:pt x="33501" y="41932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9" y="45845"/>
                </a:lnTo>
                <a:lnTo>
                  <a:pt x="18796" y="45450"/>
                </a:lnTo>
                <a:lnTo>
                  <a:pt x="15430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863516" y="4388040"/>
            <a:ext cx="42050" cy="75834"/>
          </a:xfrm>
          <a:custGeom>
            <a:avLst/>
            <a:gdLst/>
            <a:ahLst/>
            <a:cxnLst/>
            <a:rect l="l" t="t" r="r" b="b"/>
            <a:pathLst>
              <a:path w="42050" h="75834">
                <a:moveTo>
                  <a:pt x="33094" y="45593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3" y="75834"/>
                </a:lnTo>
                <a:lnTo>
                  <a:pt x="39193" y="75834"/>
                </a:lnTo>
                <a:lnTo>
                  <a:pt x="42050" y="74195"/>
                </a:lnTo>
                <a:lnTo>
                  <a:pt x="42050" y="40946"/>
                </a:lnTo>
                <a:lnTo>
                  <a:pt x="41756" y="37947"/>
                </a:lnTo>
                <a:lnTo>
                  <a:pt x="40565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67" y="23472"/>
                </a:lnTo>
                <a:lnTo>
                  <a:pt x="27838" y="22913"/>
                </a:lnTo>
                <a:lnTo>
                  <a:pt x="21934" y="22913"/>
                </a:lnTo>
                <a:lnTo>
                  <a:pt x="19317" y="23586"/>
                </a:lnTo>
                <a:lnTo>
                  <a:pt x="16714" y="24893"/>
                </a:lnTo>
                <a:lnTo>
                  <a:pt x="14108" y="2621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lnTo>
                  <a:pt x="8953" y="40057"/>
                </a:lnTo>
                <a:lnTo>
                  <a:pt x="11418" y="36982"/>
                </a:lnTo>
                <a:lnTo>
                  <a:pt x="13766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5" y="31003"/>
                </a:lnTo>
                <a:lnTo>
                  <a:pt x="28638" y="32298"/>
                </a:lnTo>
                <a:lnTo>
                  <a:pt x="31381" y="35700"/>
                </a:lnTo>
                <a:lnTo>
                  <a:pt x="32449" y="38875"/>
                </a:lnTo>
                <a:lnTo>
                  <a:pt x="33094" y="4280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26382" y="4410953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79"/>
                </a:moveTo>
                <a:lnTo>
                  <a:pt x="33094" y="51282"/>
                </a:lnTo>
                <a:lnTo>
                  <a:pt x="33310" y="5201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18"/>
                </a:lnTo>
                <a:lnTo>
                  <a:pt x="41756" y="15034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23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51282"/>
                </a:lnTo>
                <a:lnTo>
                  <a:pt x="191" y="5201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69"/>
                </a:lnTo>
                <a:lnTo>
                  <a:pt x="13766" y="11747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88155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92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015677" y="4411018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4"/>
                </a:moveTo>
                <a:lnTo>
                  <a:pt x="9320" y="30045"/>
                </a:lnTo>
                <a:lnTo>
                  <a:pt x="9320" y="20610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80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1"/>
                </a:lnTo>
                <a:lnTo>
                  <a:pt x="35459" y="12978"/>
                </a:lnTo>
                <a:lnTo>
                  <a:pt x="38303" y="10894"/>
                </a:lnTo>
                <a:lnTo>
                  <a:pt x="38279" y="8290"/>
                </a:lnTo>
                <a:lnTo>
                  <a:pt x="37464" y="5537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5"/>
                </a:lnTo>
                <a:lnTo>
                  <a:pt x="1956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4"/>
                </a:lnTo>
                <a:lnTo>
                  <a:pt x="8635" y="4302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83"/>
                </a:lnTo>
                <a:lnTo>
                  <a:pt x="582" y="18450"/>
                </a:lnTo>
                <a:lnTo>
                  <a:pt x="0" y="22579"/>
                </a:lnTo>
                <a:lnTo>
                  <a:pt x="0" y="31623"/>
                </a:lnTo>
                <a:lnTo>
                  <a:pt x="471" y="35355"/>
                </a:lnTo>
                <a:lnTo>
                  <a:pt x="1436" y="38592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8" y="53021"/>
                </a:lnTo>
                <a:lnTo>
                  <a:pt x="18252" y="53593"/>
                </a:lnTo>
                <a:lnTo>
                  <a:pt x="23456" y="53593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0"/>
                </a:lnTo>
                <a:lnTo>
                  <a:pt x="36626" y="39662"/>
                </a:lnTo>
                <a:lnTo>
                  <a:pt x="33501" y="41932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9" y="45845"/>
                </a:lnTo>
                <a:lnTo>
                  <a:pt x="18795" y="45450"/>
                </a:lnTo>
                <a:lnTo>
                  <a:pt x="15429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067211" y="441095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1" y="4090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41" y="46673"/>
                </a:lnTo>
                <a:lnTo>
                  <a:pt x="15458" y="46673"/>
                </a:lnTo>
                <a:lnTo>
                  <a:pt x="11584" y="44413"/>
                </a:lnTo>
                <a:lnTo>
                  <a:pt x="9171" y="4090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5"/>
                </a:lnTo>
                <a:lnTo>
                  <a:pt x="27330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4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71" y="40906"/>
                </a:lnTo>
                <a:lnTo>
                  <a:pt x="9171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4" y="53658"/>
                </a:lnTo>
                <a:lnTo>
                  <a:pt x="22632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128310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181494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9"/>
                </a:lnTo>
                <a:lnTo>
                  <a:pt x="10770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10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226659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5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106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286919" y="4410953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52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348018" y="4410953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2" y="5220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2" y="51282"/>
                </a:lnTo>
                <a:lnTo>
                  <a:pt x="72442" y="17665"/>
                </a:lnTo>
                <a:lnTo>
                  <a:pt x="72161" y="15034"/>
                </a:lnTo>
                <a:lnTo>
                  <a:pt x="71031" y="10083"/>
                </a:lnTo>
                <a:lnTo>
                  <a:pt x="68770" y="6069"/>
                </a:lnTo>
                <a:lnTo>
                  <a:pt x="65721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61"/>
                </a:lnTo>
                <a:lnTo>
                  <a:pt x="47829" y="2171"/>
                </a:lnTo>
                <a:lnTo>
                  <a:pt x="45060" y="3924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27"/>
                </a:lnTo>
                <a:lnTo>
                  <a:pt x="33642" y="2689"/>
                </a:lnTo>
                <a:lnTo>
                  <a:pt x="30987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8" y="14069"/>
                </a:lnTo>
                <a:lnTo>
                  <a:pt x="15800" y="10144"/>
                </a:lnTo>
                <a:lnTo>
                  <a:pt x="19965" y="7758"/>
                </a:lnTo>
                <a:lnTo>
                  <a:pt x="23698" y="7758"/>
                </a:lnTo>
                <a:lnTo>
                  <a:pt x="26341" y="8737"/>
                </a:lnTo>
                <a:lnTo>
                  <a:pt x="29361" y="11555"/>
                </a:lnTo>
                <a:lnTo>
                  <a:pt x="30747" y="14249"/>
                </a:lnTo>
                <a:lnTo>
                  <a:pt x="31546" y="17665"/>
                </a:lnTo>
                <a:lnTo>
                  <a:pt x="31751" y="21600"/>
                </a:lnTo>
                <a:lnTo>
                  <a:pt x="31751" y="51282"/>
                </a:lnTo>
                <a:lnTo>
                  <a:pt x="32068" y="52207"/>
                </a:lnTo>
                <a:lnTo>
                  <a:pt x="34645" y="52920"/>
                </a:lnTo>
                <a:lnTo>
                  <a:pt x="37781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69"/>
                </a:lnTo>
                <a:lnTo>
                  <a:pt x="47562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49" y="11555"/>
                </a:lnTo>
                <a:lnTo>
                  <a:pt x="62520" y="14249"/>
                </a:lnTo>
                <a:lnTo>
                  <a:pt x="63244" y="17665"/>
                </a:lnTo>
                <a:lnTo>
                  <a:pt x="63435" y="21600"/>
                </a:lnTo>
                <a:lnTo>
                  <a:pt x="63435" y="51282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466426" y="4411720"/>
            <a:ext cx="73734" cy="52185"/>
          </a:xfrm>
          <a:custGeom>
            <a:avLst/>
            <a:gdLst/>
            <a:ahLst/>
            <a:cxnLst/>
            <a:rect l="l" t="t" r="r" b="b"/>
            <a:pathLst>
              <a:path w="73734" h="52185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0725" y="52185"/>
                </a:lnTo>
                <a:lnTo>
                  <a:pt x="24206" y="52056"/>
                </a:lnTo>
                <a:lnTo>
                  <a:pt x="26859" y="50241"/>
                </a:lnTo>
                <a:lnTo>
                  <a:pt x="36346" y="14806"/>
                </a:lnTo>
                <a:lnTo>
                  <a:pt x="36562" y="14806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06"/>
                </a:lnTo>
                <a:lnTo>
                  <a:pt x="58863" y="50241"/>
                </a:lnTo>
                <a:lnTo>
                  <a:pt x="73238" y="3848"/>
                </a:lnTo>
                <a:lnTo>
                  <a:pt x="73734" y="1562"/>
                </a:lnTo>
                <a:lnTo>
                  <a:pt x="73202" y="457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38"/>
                </a:lnTo>
                <a:lnTo>
                  <a:pt x="53111" y="41997"/>
                </a:lnTo>
                <a:lnTo>
                  <a:pt x="52956" y="41997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39" y="25"/>
                </a:lnTo>
                <a:lnTo>
                  <a:pt x="32170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0" y="341"/>
                </a:lnTo>
                <a:lnTo>
                  <a:pt x="5461" y="0"/>
                </a:lnTo>
                <a:lnTo>
                  <a:pt x="2909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555220" y="4391586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79" y="10741"/>
                </a:lnTo>
                <a:lnTo>
                  <a:pt x="7606" y="10741"/>
                </a:lnTo>
                <a:lnTo>
                  <a:pt x="10666" y="8851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6" y="1903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579635" y="439867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9" y="56755"/>
                </a:lnTo>
                <a:lnTo>
                  <a:pt x="27296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628055" y="4388040"/>
            <a:ext cx="42052" cy="75834"/>
          </a:xfrm>
          <a:custGeom>
            <a:avLst/>
            <a:gdLst/>
            <a:ahLst/>
            <a:cxnLst/>
            <a:rect l="l" t="t" r="r" b="b"/>
            <a:pathLst>
              <a:path w="42052" h="75834">
                <a:moveTo>
                  <a:pt x="33098" y="45593"/>
                </a:moveTo>
                <a:lnTo>
                  <a:pt x="33098" y="74195"/>
                </a:lnTo>
                <a:lnTo>
                  <a:pt x="33314" y="74930"/>
                </a:lnTo>
                <a:lnTo>
                  <a:pt x="35953" y="75834"/>
                </a:lnTo>
                <a:lnTo>
                  <a:pt x="39193" y="75834"/>
                </a:lnTo>
                <a:lnTo>
                  <a:pt x="42052" y="74195"/>
                </a:lnTo>
                <a:lnTo>
                  <a:pt x="42052" y="40946"/>
                </a:lnTo>
                <a:lnTo>
                  <a:pt x="41760" y="37947"/>
                </a:lnTo>
                <a:lnTo>
                  <a:pt x="40565" y="32997"/>
                </a:lnTo>
                <a:lnTo>
                  <a:pt x="38204" y="28982"/>
                </a:lnTo>
                <a:lnTo>
                  <a:pt x="35027" y="25681"/>
                </a:lnTo>
                <a:lnTo>
                  <a:pt x="30571" y="23472"/>
                </a:lnTo>
                <a:lnTo>
                  <a:pt x="27839" y="22913"/>
                </a:lnTo>
                <a:lnTo>
                  <a:pt x="21945" y="22913"/>
                </a:lnTo>
                <a:lnTo>
                  <a:pt x="19317" y="23586"/>
                </a:lnTo>
                <a:lnTo>
                  <a:pt x="16715" y="24893"/>
                </a:lnTo>
                <a:lnTo>
                  <a:pt x="14112" y="2621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1"/>
                </a:lnTo>
                <a:lnTo>
                  <a:pt x="8737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191" y="74930"/>
                </a:lnTo>
                <a:lnTo>
                  <a:pt x="2858" y="75834"/>
                </a:lnTo>
                <a:lnTo>
                  <a:pt x="6098" y="75834"/>
                </a:lnTo>
                <a:lnTo>
                  <a:pt x="8953" y="74195"/>
                </a:lnTo>
                <a:lnTo>
                  <a:pt x="8953" y="40057"/>
                </a:lnTo>
                <a:lnTo>
                  <a:pt x="11419" y="36982"/>
                </a:lnTo>
                <a:lnTo>
                  <a:pt x="13766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03"/>
                </a:lnTo>
                <a:lnTo>
                  <a:pt x="28638" y="32298"/>
                </a:lnTo>
                <a:lnTo>
                  <a:pt x="31381" y="35700"/>
                </a:lnTo>
                <a:lnTo>
                  <a:pt x="32451" y="38875"/>
                </a:lnTo>
                <a:lnTo>
                  <a:pt x="33098" y="42800"/>
                </a:lnTo>
                <a:lnTo>
                  <a:pt x="33098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714257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70" y="60436"/>
                </a:lnTo>
                <a:lnTo>
                  <a:pt x="13092" y="63155"/>
                </a:lnTo>
                <a:lnTo>
                  <a:pt x="16383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11" y="58191"/>
                </a:lnTo>
                <a:lnTo>
                  <a:pt x="21844" y="58191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762677" y="4388040"/>
            <a:ext cx="42050" cy="75834"/>
          </a:xfrm>
          <a:custGeom>
            <a:avLst/>
            <a:gdLst/>
            <a:ahLst/>
            <a:cxnLst/>
            <a:rect l="l" t="t" r="r" b="b"/>
            <a:pathLst>
              <a:path w="42050" h="75834">
                <a:moveTo>
                  <a:pt x="33098" y="45593"/>
                </a:moveTo>
                <a:lnTo>
                  <a:pt x="33098" y="74195"/>
                </a:lnTo>
                <a:lnTo>
                  <a:pt x="33310" y="74930"/>
                </a:lnTo>
                <a:lnTo>
                  <a:pt x="35952" y="75834"/>
                </a:lnTo>
                <a:lnTo>
                  <a:pt x="39193" y="75834"/>
                </a:lnTo>
                <a:lnTo>
                  <a:pt x="42050" y="74195"/>
                </a:lnTo>
                <a:lnTo>
                  <a:pt x="42050" y="40946"/>
                </a:lnTo>
                <a:lnTo>
                  <a:pt x="41756" y="37947"/>
                </a:lnTo>
                <a:lnTo>
                  <a:pt x="40565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67" y="23472"/>
                </a:lnTo>
                <a:lnTo>
                  <a:pt x="27838" y="22913"/>
                </a:lnTo>
                <a:lnTo>
                  <a:pt x="21934" y="22913"/>
                </a:lnTo>
                <a:lnTo>
                  <a:pt x="19317" y="23586"/>
                </a:lnTo>
                <a:lnTo>
                  <a:pt x="16714" y="24893"/>
                </a:lnTo>
                <a:lnTo>
                  <a:pt x="14108" y="2621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60"/>
                </a:lnTo>
                <a:lnTo>
                  <a:pt x="18251" y="31470"/>
                </a:lnTo>
                <a:lnTo>
                  <a:pt x="22734" y="30671"/>
                </a:lnTo>
                <a:lnTo>
                  <a:pt x="25995" y="31003"/>
                </a:lnTo>
                <a:lnTo>
                  <a:pt x="28637" y="32298"/>
                </a:lnTo>
                <a:lnTo>
                  <a:pt x="31380" y="35700"/>
                </a:lnTo>
                <a:lnTo>
                  <a:pt x="32449" y="38875"/>
                </a:lnTo>
                <a:lnTo>
                  <a:pt x="33098" y="42800"/>
                </a:lnTo>
                <a:lnTo>
                  <a:pt x="33098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822290" y="4410953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16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7012"/>
                </a:lnTo>
                <a:lnTo>
                  <a:pt x="30571" y="8345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106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96"/>
                </a:lnTo>
                <a:lnTo>
                  <a:pt x="2617" y="42012"/>
                </a:lnTo>
                <a:lnTo>
                  <a:pt x="4164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44" y="43268"/>
                </a:lnTo>
                <a:lnTo>
                  <a:pt x="36183" y="44554"/>
                </a:lnTo>
                <a:lnTo>
                  <a:pt x="33274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106"/>
                </a:moveTo>
                <a:lnTo>
                  <a:pt x="10313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7012"/>
                </a:lnTo>
                <a:lnTo>
                  <a:pt x="27306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15" y="1868"/>
                </a:lnTo>
                <a:lnTo>
                  <a:pt x="10831" y="3125"/>
                </a:lnTo>
                <a:lnTo>
                  <a:pt x="9348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912625" y="4410950"/>
            <a:ext cx="44916" cy="72353"/>
          </a:xfrm>
          <a:custGeom>
            <a:avLst/>
            <a:gdLst/>
            <a:ahLst/>
            <a:cxnLst/>
            <a:rect l="l" t="t" r="r" b="b"/>
            <a:pathLst>
              <a:path w="44916" h="72353">
                <a:moveTo>
                  <a:pt x="9952" y="19649"/>
                </a:moveTo>
                <a:lnTo>
                  <a:pt x="11123" y="15393"/>
                </a:lnTo>
                <a:lnTo>
                  <a:pt x="13117" y="11863"/>
                </a:lnTo>
                <a:lnTo>
                  <a:pt x="16001" y="9335"/>
                </a:lnTo>
                <a:lnTo>
                  <a:pt x="19528" y="7711"/>
                </a:lnTo>
                <a:lnTo>
                  <a:pt x="24267" y="7711"/>
                </a:lnTo>
                <a:lnTo>
                  <a:pt x="28889" y="10073"/>
                </a:lnTo>
                <a:lnTo>
                  <a:pt x="33486" y="13931"/>
                </a:lnTo>
                <a:lnTo>
                  <a:pt x="35913" y="16931"/>
                </a:lnTo>
                <a:lnTo>
                  <a:pt x="35913" y="36461"/>
                </a:lnTo>
                <a:lnTo>
                  <a:pt x="33158" y="39740"/>
                </a:lnTo>
                <a:lnTo>
                  <a:pt x="29422" y="43131"/>
                </a:lnTo>
                <a:lnTo>
                  <a:pt x="25970" y="45213"/>
                </a:lnTo>
                <a:lnTo>
                  <a:pt x="22618" y="46012"/>
                </a:lnTo>
                <a:lnTo>
                  <a:pt x="19071" y="46012"/>
                </a:lnTo>
                <a:lnTo>
                  <a:pt x="15568" y="44363"/>
                </a:lnTo>
                <a:lnTo>
                  <a:pt x="12760" y="41810"/>
                </a:lnTo>
                <a:lnTo>
                  <a:pt x="10882" y="38188"/>
                </a:lnTo>
                <a:lnTo>
                  <a:pt x="9841" y="33757"/>
                </a:lnTo>
                <a:lnTo>
                  <a:pt x="9269" y="28983"/>
                </a:lnTo>
                <a:lnTo>
                  <a:pt x="9269" y="24170"/>
                </a:lnTo>
                <a:lnTo>
                  <a:pt x="8124" y="50177"/>
                </a:lnTo>
                <a:lnTo>
                  <a:pt x="13127" y="52974"/>
                </a:lnTo>
                <a:lnTo>
                  <a:pt x="16137" y="53672"/>
                </a:lnTo>
                <a:lnTo>
                  <a:pt x="19683" y="53672"/>
                </a:lnTo>
                <a:lnTo>
                  <a:pt x="22463" y="53533"/>
                </a:lnTo>
                <a:lnTo>
                  <a:pt x="25105" y="52985"/>
                </a:lnTo>
                <a:lnTo>
                  <a:pt x="27722" y="51904"/>
                </a:lnTo>
                <a:lnTo>
                  <a:pt x="30336" y="50446"/>
                </a:lnTo>
                <a:lnTo>
                  <a:pt x="33018" y="48388"/>
                </a:lnTo>
                <a:lnTo>
                  <a:pt x="35913" y="45645"/>
                </a:lnTo>
                <a:lnTo>
                  <a:pt x="35913" y="70650"/>
                </a:lnTo>
                <a:lnTo>
                  <a:pt x="36229" y="71629"/>
                </a:lnTo>
                <a:lnTo>
                  <a:pt x="38781" y="72353"/>
                </a:lnTo>
                <a:lnTo>
                  <a:pt x="42007" y="72353"/>
                </a:lnTo>
                <a:lnTo>
                  <a:pt x="44916" y="70650"/>
                </a:lnTo>
                <a:lnTo>
                  <a:pt x="44916" y="2120"/>
                </a:lnTo>
                <a:lnTo>
                  <a:pt x="42353" y="788"/>
                </a:lnTo>
                <a:lnTo>
                  <a:pt x="39621" y="788"/>
                </a:lnTo>
                <a:lnTo>
                  <a:pt x="36943" y="2440"/>
                </a:lnTo>
                <a:lnTo>
                  <a:pt x="36943" y="8356"/>
                </a:lnTo>
                <a:lnTo>
                  <a:pt x="34019" y="5601"/>
                </a:lnTo>
                <a:lnTo>
                  <a:pt x="31456" y="3467"/>
                </a:lnTo>
                <a:lnTo>
                  <a:pt x="27697" y="1271"/>
                </a:lnTo>
                <a:lnTo>
                  <a:pt x="23900" y="166"/>
                </a:lnTo>
                <a:lnTo>
                  <a:pt x="21092" y="0"/>
                </a:lnTo>
                <a:lnTo>
                  <a:pt x="17664" y="0"/>
                </a:lnTo>
                <a:lnTo>
                  <a:pt x="14630" y="648"/>
                </a:lnTo>
                <a:lnTo>
                  <a:pt x="12012" y="1930"/>
                </a:lnTo>
                <a:lnTo>
                  <a:pt x="9952" y="19649"/>
                </a:lnTo>
                <a:close/>
              </a:path>
              <a:path w="44916" h="72353">
                <a:moveTo>
                  <a:pt x="351" y="34380"/>
                </a:moveTo>
                <a:lnTo>
                  <a:pt x="1075" y="37580"/>
                </a:lnTo>
                <a:lnTo>
                  <a:pt x="1799" y="40780"/>
                </a:lnTo>
                <a:lnTo>
                  <a:pt x="2959" y="43574"/>
                </a:lnTo>
                <a:lnTo>
                  <a:pt x="4517" y="45935"/>
                </a:lnTo>
                <a:lnTo>
                  <a:pt x="8124" y="50177"/>
                </a:lnTo>
                <a:lnTo>
                  <a:pt x="9269" y="24170"/>
                </a:lnTo>
                <a:lnTo>
                  <a:pt x="9952" y="19649"/>
                </a:lnTo>
                <a:lnTo>
                  <a:pt x="12012" y="1930"/>
                </a:lnTo>
                <a:lnTo>
                  <a:pt x="9384" y="3215"/>
                </a:lnTo>
                <a:lnTo>
                  <a:pt x="7184" y="5044"/>
                </a:lnTo>
                <a:lnTo>
                  <a:pt x="3602" y="9817"/>
                </a:lnTo>
                <a:lnTo>
                  <a:pt x="2256" y="12715"/>
                </a:lnTo>
                <a:lnTo>
                  <a:pt x="1342" y="16092"/>
                </a:lnTo>
                <a:lnTo>
                  <a:pt x="441" y="19469"/>
                </a:lnTo>
                <a:lnTo>
                  <a:pt x="0" y="23267"/>
                </a:lnTo>
                <a:lnTo>
                  <a:pt x="0" y="31003"/>
                </a:lnTo>
                <a:lnTo>
                  <a:pt x="351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978309" y="4411738"/>
            <a:ext cx="42099" cy="52870"/>
          </a:xfrm>
          <a:custGeom>
            <a:avLst/>
            <a:gdLst/>
            <a:ahLst/>
            <a:cxnLst/>
            <a:rect l="l" t="t" r="r" b="b"/>
            <a:pathLst>
              <a:path w="42099" h="52870">
                <a:moveTo>
                  <a:pt x="35967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1"/>
                </a:lnTo>
                <a:lnTo>
                  <a:pt x="28232" y="41198"/>
                </a:lnTo>
                <a:lnTo>
                  <a:pt x="23785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5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9" y="46824"/>
                </a:lnTo>
                <a:lnTo>
                  <a:pt x="7024" y="50166"/>
                </a:lnTo>
                <a:lnTo>
                  <a:pt x="11466" y="52336"/>
                </a:lnTo>
                <a:lnTo>
                  <a:pt x="14210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4"/>
                </a:lnTo>
                <a:lnTo>
                  <a:pt x="28422" y="49352"/>
                </a:lnTo>
                <a:lnTo>
                  <a:pt x="31179" y="47106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36"/>
                </a:lnTo>
                <a:lnTo>
                  <a:pt x="39434" y="52136"/>
                </a:lnTo>
                <a:lnTo>
                  <a:pt x="42099" y="50497"/>
                </a:lnTo>
                <a:lnTo>
                  <a:pt x="42099" y="1652"/>
                </a:lnTo>
                <a:lnTo>
                  <a:pt x="41857" y="92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038128" y="4410953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31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5" y="7275"/>
                </a:lnTo>
                <a:lnTo>
                  <a:pt x="25232" y="8013"/>
                </a:lnTo>
                <a:lnTo>
                  <a:pt x="27788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099227" y="4388040"/>
            <a:ext cx="8952" cy="75834"/>
          </a:xfrm>
          <a:custGeom>
            <a:avLst/>
            <a:gdLst/>
            <a:ahLst/>
            <a:cxnLst/>
            <a:rect l="l" t="t" r="r" b="b"/>
            <a:pathLst>
              <a:path w="8952" h="75834">
                <a:moveTo>
                  <a:pt x="8952" y="74195"/>
                </a:moveTo>
                <a:lnTo>
                  <a:pt x="8952" y="1701"/>
                </a:lnTo>
                <a:lnTo>
                  <a:pt x="8736" y="928"/>
                </a:lnTo>
                <a:lnTo>
                  <a:pt x="6094" y="0"/>
                </a:lnTo>
                <a:lnTo>
                  <a:pt x="2853" y="0"/>
                </a:lnTo>
                <a:lnTo>
                  <a:pt x="0" y="1701"/>
                </a:lnTo>
                <a:lnTo>
                  <a:pt x="0" y="74195"/>
                </a:lnTo>
                <a:lnTo>
                  <a:pt x="186" y="74930"/>
                </a:lnTo>
                <a:lnTo>
                  <a:pt x="2853" y="75834"/>
                </a:lnTo>
                <a:lnTo>
                  <a:pt x="6094" y="7583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127980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92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7" y="21106"/>
                </a:lnTo>
                <a:lnTo>
                  <a:pt x="7185" y="20152"/>
                </a:lnTo>
                <a:lnTo>
                  <a:pt x="3948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152618" y="4387626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42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5" y="25513"/>
                </a:lnTo>
                <a:lnTo>
                  <a:pt x="0" y="28105"/>
                </a:lnTo>
                <a:lnTo>
                  <a:pt x="1742" y="31802"/>
                </a:lnTo>
                <a:lnTo>
                  <a:pt x="8625" y="31802"/>
                </a:lnTo>
                <a:lnTo>
                  <a:pt x="8625" y="74613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13"/>
                </a:lnTo>
                <a:lnTo>
                  <a:pt x="17640" y="31802"/>
                </a:lnTo>
                <a:lnTo>
                  <a:pt x="28552" y="31802"/>
                </a:lnTo>
                <a:lnTo>
                  <a:pt x="30175" y="30340"/>
                </a:lnTo>
                <a:lnTo>
                  <a:pt x="30330" y="27420"/>
                </a:lnTo>
                <a:lnTo>
                  <a:pt x="28552" y="24357"/>
                </a:lnTo>
                <a:lnTo>
                  <a:pt x="17640" y="24357"/>
                </a:lnTo>
                <a:lnTo>
                  <a:pt x="17640" y="19051"/>
                </a:lnTo>
                <a:lnTo>
                  <a:pt x="17769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29"/>
                </a:lnTo>
                <a:lnTo>
                  <a:pt x="26798" y="7519"/>
                </a:lnTo>
                <a:lnTo>
                  <a:pt x="30013" y="8420"/>
                </a:lnTo>
                <a:lnTo>
                  <a:pt x="32692" y="8355"/>
                </a:lnTo>
                <a:lnTo>
                  <a:pt x="33047" y="5690"/>
                </a:lnTo>
                <a:lnTo>
                  <a:pt x="32969" y="3923"/>
                </a:lnTo>
                <a:lnTo>
                  <a:pt x="30822" y="1118"/>
                </a:lnTo>
                <a:lnTo>
                  <a:pt x="28055" y="341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60"/>
                </a:lnTo>
                <a:lnTo>
                  <a:pt x="10213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196570" y="4391586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2" y="8888"/>
                </a:lnTo>
                <a:lnTo>
                  <a:pt x="3376" y="10741"/>
                </a:lnTo>
                <a:lnTo>
                  <a:pt x="7607" y="10741"/>
                </a:lnTo>
                <a:lnTo>
                  <a:pt x="10666" y="8851"/>
                </a:lnTo>
                <a:lnTo>
                  <a:pt x="11062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62" h="72288">
                <a:moveTo>
                  <a:pt x="1396" y="7157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50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224244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82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8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55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106"/>
                </a:moveTo>
                <a:lnTo>
                  <a:pt x="10314" y="16358"/>
                </a:lnTo>
                <a:lnTo>
                  <a:pt x="11797" y="12931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284735" y="444464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81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7" y="18125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89"/>
                </a:lnTo>
                <a:lnTo>
                  <a:pt x="44921" y="-54683"/>
                </a:lnTo>
                <a:lnTo>
                  <a:pt x="44676" y="-55422"/>
                </a:lnTo>
                <a:lnTo>
                  <a:pt x="42011" y="-56372"/>
                </a:lnTo>
                <a:lnTo>
                  <a:pt x="38785" y="-56372"/>
                </a:lnTo>
                <a:lnTo>
                  <a:pt x="35913" y="-54683"/>
                </a:lnTo>
                <a:lnTo>
                  <a:pt x="35913" y="-26313"/>
                </a:lnTo>
                <a:lnTo>
                  <a:pt x="31254" y="-30567"/>
                </a:lnTo>
                <a:lnTo>
                  <a:pt x="26517" y="-33055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4"/>
                </a:lnTo>
                <a:lnTo>
                  <a:pt x="11962" y="-31762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5"/>
                </a:lnTo>
                <a:lnTo>
                  <a:pt x="2260" y="-20977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25"/>
                </a:lnTo>
                <a:lnTo>
                  <a:pt x="0" y="-2689"/>
                </a:lnTo>
                <a:lnTo>
                  <a:pt x="355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21" y="12242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2"/>
                </a:lnTo>
                <a:lnTo>
                  <a:pt x="9956" y="-14043"/>
                </a:lnTo>
                <a:lnTo>
                  <a:pt x="11123" y="-18299"/>
                </a:lnTo>
                <a:lnTo>
                  <a:pt x="13117" y="-21830"/>
                </a:lnTo>
                <a:lnTo>
                  <a:pt x="16001" y="-24357"/>
                </a:lnTo>
                <a:lnTo>
                  <a:pt x="19530" y="-25981"/>
                </a:lnTo>
                <a:lnTo>
                  <a:pt x="24267" y="-25981"/>
                </a:lnTo>
                <a:lnTo>
                  <a:pt x="28889" y="-23619"/>
                </a:lnTo>
                <a:lnTo>
                  <a:pt x="33491" y="-19761"/>
                </a:lnTo>
                <a:lnTo>
                  <a:pt x="35913" y="-16761"/>
                </a:lnTo>
                <a:lnTo>
                  <a:pt x="35913" y="2768"/>
                </a:lnTo>
                <a:lnTo>
                  <a:pt x="33159" y="6047"/>
                </a:lnTo>
                <a:lnTo>
                  <a:pt x="29425" y="9438"/>
                </a:lnTo>
                <a:lnTo>
                  <a:pt x="25970" y="11520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1"/>
                </a:lnTo>
                <a:lnTo>
                  <a:pt x="16268" y="19979"/>
                </a:lnTo>
                <a:lnTo>
                  <a:pt x="23136" y="19979"/>
                </a:lnTo>
                <a:lnTo>
                  <a:pt x="26175" y="19190"/>
                </a:lnTo>
                <a:lnTo>
                  <a:pt x="28943" y="17640"/>
                </a:lnTo>
                <a:lnTo>
                  <a:pt x="31711" y="16092"/>
                </a:lnTo>
                <a:lnTo>
                  <a:pt x="34376" y="13920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06079" y="4545702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4" y="14810"/>
                </a:lnTo>
                <a:lnTo>
                  <a:pt x="36560" y="1481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5" y="52095"/>
                </a:lnTo>
                <a:lnTo>
                  <a:pt x="55662" y="52110"/>
                </a:lnTo>
                <a:lnTo>
                  <a:pt x="58863" y="50241"/>
                </a:lnTo>
                <a:lnTo>
                  <a:pt x="73238" y="3848"/>
                </a:lnTo>
                <a:lnTo>
                  <a:pt x="73734" y="1577"/>
                </a:lnTo>
                <a:lnTo>
                  <a:pt x="73201" y="471"/>
                </a:lnTo>
                <a:lnTo>
                  <a:pt x="70418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0" y="42001"/>
                </a:lnTo>
                <a:lnTo>
                  <a:pt x="52959" y="42001"/>
                </a:lnTo>
                <a:lnTo>
                  <a:pt x="41287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39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0" y="345"/>
                </a:lnTo>
                <a:lnTo>
                  <a:pt x="5461" y="0"/>
                </a:lnTo>
                <a:lnTo>
                  <a:pt x="2908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792069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8" y="11023"/>
                </a:lnTo>
                <a:lnTo>
                  <a:pt x="34978" y="13690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62" y="38696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60" y="43279"/>
                </a:lnTo>
                <a:lnTo>
                  <a:pt x="36183" y="44550"/>
                </a:lnTo>
                <a:lnTo>
                  <a:pt x="33285" y="45453"/>
                </a:lnTo>
                <a:lnTo>
                  <a:pt x="29643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4" y="16941"/>
                </a:lnTo>
                <a:close/>
              </a:path>
              <a:path w="44921" h="53654">
                <a:moveTo>
                  <a:pt x="9345" y="20102"/>
                </a:moveTo>
                <a:lnTo>
                  <a:pt x="10313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855011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881129" y="4522251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80" y="60264"/>
                </a:lnTo>
                <a:lnTo>
                  <a:pt x="1804" y="63464"/>
                </a:lnTo>
                <a:lnTo>
                  <a:pt x="2959" y="66258"/>
                </a:lnTo>
                <a:lnTo>
                  <a:pt x="6098" y="70995"/>
                </a:lnTo>
                <a:lnTo>
                  <a:pt x="10681" y="74272"/>
                </a:lnTo>
                <a:lnTo>
                  <a:pt x="10886" y="60821"/>
                </a:lnTo>
                <a:lnTo>
                  <a:pt x="9842" y="56376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8"/>
                </a:lnTo>
                <a:lnTo>
                  <a:pt x="13119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8" y="39611"/>
                </a:lnTo>
                <a:lnTo>
                  <a:pt x="35918" y="59145"/>
                </a:lnTo>
                <a:lnTo>
                  <a:pt x="33174" y="62420"/>
                </a:lnTo>
                <a:lnTo>
                  <a:pt x="29427" y="65826"/>
                </a:lnTo>
                <a:lnTo>
                  <a:pt x="25985" y="67896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78"/>
                </a:lnTo>
                <a:lnTo>
                  <a:pt x="28944" y="74015"/>
                </a:lnTo>
                <a:lnTo>
                  <a:pt x="31713" y="72468"/>
                </a:lnTo>
                <a:lnTo>
                  <a:pt x="34380" y="70297"/>
                </a:lnTo>
                <a:lnTo>
                  <a:pt x="36946" y="67500"/>
                </a:lnTo>
                <a:lnTo>
                  <a:pt x="37023" y="74513"/>
                </a:lnTo>
                <a:lnTo>
                  <a:pt x="39625" y="75618"/>
                </a:lnTo>
                <a:lnTo>
                  <a:pt x="42354" y="75618"/>
                </a:lnTo>
                <a:lnTo>
                  <a:pt x="44921" y="73966"/>
                </a:lnTo>
                <a:lnTo>
                  <a:pt x="44921" y="1691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91"/>
                </a:lnTo>
                <a:lnTo>
                  <a:pt x="35918" y="30063"/>
                </a:lnTo>
                <a:lnTo>
                  <a:pt x="31255" y="25808"/>
                </a:lnTo>
                <a:lnTo>
                  <a:pt x="26517" y="23317"/>
                </a:lnTo>
                <a:lnTo>
                  <a:pt x="23903" y="22683"/>
                </a:lnTo>
                <a:lnTo>
                  <a:pt x="17614" y="22683"/>
                </a:lnTo>
                <a:lnTo>
                  <a:pt x="14580" y="23331"/>
                </a:lnTo>
                <a:lnTo>
                  <a:pt x="11963" y="24613"/>
                </a:lnTo>
                <a:lnTo>
                  <a:pt x="9335" y="25895"/>
                </a:lnTo>
                <a:lnTo>
                  <a:pt x="7139" y="27724"/>
                </a:lnTo>
                <a:lnTo>
                  <a:pt x="3596" y="32500"/>
                </a:lnTo>
                <a:lnTo>
                  <a:pt x="2261" y="35394"/>
                </a:lnTo>
                <a:lnTo>
                  <a:pt x="1361" y="38787"/>
                </a:lnTo>
                <a:lnTo>
                  <a:pt x="447" y="42152"/>
                </a:lnTo>
                <a:lnTo>
                  <a:pt x="0" y="45951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1" y="74272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943197" y="4544938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76" y="6818"/>
                </a:lnTo>
                <a:lnTo>
                  <a:pt x="35927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5" y="7009"/>
                </a:lnTo>
                <a:lnTo>
                  <a:pt x="30581" y="8341"/>
                </a:lnTo>
                <a:lnTo>
                  <a:pt x="32777" y="11023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102"/>
                </a:lnTo>
                <a:lnTo>
                  <a:pt x="10831" y="3121"/>
                </a:lnTo>
                <a:lnTo>
                  <a:pt x="8359" y="4899"/>
                </a:lnTo>
                <a:lnTo>
                  <a:pt x="4279" y="9587"/>
                </a:lnTo>
                <a:lnTo>
                  <a:pt x="2706" y="12420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76" y="38696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9" y="53096"/>
                </a:lnTo>
                <a:lnTo>
                  <a:pt x="20397" y="53654"/>
                </a:lnTo>
                <a:lnTo>
                  <a:pt x="24410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6" y="51102"/>
                </a:lnTo>
                <a:lnTo>
                  <a:pt x="42673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79"/>
                </a:lnTo>
                <a:lnTo>
                  <a:pt x="36183" y="44550"/>
                </a:lnTo>
                <a:lnTo>
                  <a:pt x="33289" y="45453"/>
                </a:lnTo>
                <a:lnTo>
                  <a:pt x="29655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6" y="43113"/>
                </a:lnTo>
                <a:lnTo>
                  <a:pt x="11544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36"/>
                </a:lnTo>
                <a:lnTo>
                  <a:pt x="44513" y="16941"/>
                </a:lnTo>
                <a:close/>
              </a:path>
              <a:path w="44919" h="53654">
                <a:moveTo>
                  <a:pt x="9348" y="20102"/>
                </a:moveTo>
                <a:lnTo>
                  <a:pt x="10313" y="16369"/>
                </a:lnTo>
                <a:lnTo>
                  <a:pt x="11811" y="12927"/>
                </a:lnTo>
                <a:lnTo>
                  <a:pt x="15458" y="9093"/>
                </a:lnTo>
                <a:lnTo>
                  <a:pt x="18809" y="7415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2" y="633"/>
                </a:lnTo>
                <a:lnTo>
                  <a:pt x="13729" y="1864"/>
                </a:lnTo>
                <a:lnTo>
                  <a:pt x="10831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006146" y="4544938"/>
            <a:ext cx="28512" cy="52934"/>
          </a:xfrm>
          <a:custGeom>
            <a:avLst/>
            <a:gdLst/>
            <a:ahLst/>
            <a:cxnLst/>
            <a:rect l="l" t="t" r="r" b="b"/>
            <a:pathLst>
              <a:path w="28512" h="52934">
                <a:moveTo>
                  <a:pt x="17294" y="9371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4" y="9475"/>
                </a:lnTo>
                <a:lnTo>
                  <a:pt x="28447" y="8190"/>
                </a:lnTo>
                <a:lnTo>
                  <a:pt x="28512" y="3671"/>
                </a:lnTo>
                <a:lnTo>
                  <a:pt x="26136" y="684"/>
                </a:lnTo>
                <a:lnTo>
                  <a:pt x="23026" y="90"/>
                </a:lnTo>
                <a:lnTo>
                  <a:pt x="20383" y="0"/>
                </a:lnTo>
                <a:lnTo>
                  <a:pt x="17269" y="673"/>
                </a:lnTo>
                <a:lnTo>
                  <a:pt x="14133" y="2578"/>
                </a:lnTo>
                <a:lnTo>
                  <a:pt x="10681" y="6008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05"/>
                </a:lnTo>
                <a:lnTo>
                  <a:pt x="2854" y="52934"/>
                </a:lnTo>
                <a:lnTo>
                  <a:pt x="6080" y="52934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1"/>
                </a:lnTo>
                <a:lnTo>
                  <a:pt x="17294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044774" y="4544938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0" y="111"/>
                </a:moveTo>
                <a:lnTo>
                  <a:pt x="16027" y="0"/>
                </a:lnTo>
                <a:lnTo>
                  <a:pt x="13435" y="406"/>
                </a:lnTo>
                <a:lnTo>
                  <a:pt x="8978" y="1991"/>
                </a:lnTo>
                <a:lnTo>
                  <a:pt x="5651" y="4381"/>
                </a:lnTo>
                <a:lnTo>
                  <a:pt x="3045" y="7225"/>
                </a:lnTo>
                <a:lnTo>
                  <a:pt x="1573" y="10731"/>
                </a:lnTo>
                <a:lnTo>
                  <a:pt x="1191" y="14490"/>
                </a:lnTo>
                <a:lnTo>
                  <a:pt x="1548" y="18529"/>
                </a:lnTo>
                <a:lnTo>
                  <a:pt x="2959" y="21639"/>
                </a:lnTo>
                <a:lnTo>
                  <a:pt x="6210" y="25206"/>
                </a:lnTo>
                <a:lnTo>
                  <a:pt x="8978" y="26949"/>
                </a:lnTo>
                <a:lnTo>
                  <a:pt x="11948" y="28422"/>
                </a:lnTo>
                <a:lnTo>
                  <a:pt x="15022" y="29653"/>
                </a:lnTo>
                <a:lnTo>
                  <a:pt x="17970" y="30794"/>
                </a:lnTo>
                <a:lnTo>
                  <a:pt x="20713" y="31990"/>
                </a:lnTo>
                <a:lnTo>
                  <a:pt x="23964" y="34276"/>
                </a:lnTo>
                <a:lnTo>
                  <a:pt x="25714" y="37310"/>
                </a:lnTo>
                <a:lnTo>
                  <a:pt x="25473" y="41183"/>
                </a:lnTo>
                <a:lnTo>
                  <a:pt x="22895" y="44589"/>
                </a:lnTo>
                <a:lnTo>
                  <a:pt x="19695" y="46012"/>
                </a:lnTo>
                <a:lnTo>
                  <a:pt x="17092" y="46504"/>
                </a:lnTo>
                <a:lnTo>
                  <a:pt x="13550" y="46504"/>
                </a:lnTo>
                <a:lnTo>
                  <a:pt x="10209" y="45770"/>
                </a:lnTo>
                <a:lnTo>
                  <a:pt x="6159" y="44168"/>
                </a:lnTo>
                <a:lnTo>
                  <a:pt x="3286" y="42570"/>
                </a:lnTo>
                <a:lnTo>
                  <a:pt x="276" y="42951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95"/>
                </a:lnTo>
                <a:lnTo>
                  <a:pt x="12026" y="53527"/>
                </a:lnTo>
                <a:lnTo>
                  <a:pt x="18237" y="53654"/>
                </a:lnTo>
                <a:lnTo>
                  <a:pt x="20815" y="53327"/>
                </a:lnTo>
                <a:lnTo>
                  <a:pt x="25526" y="51955"/>
                </a:lnTo>
                <a:lnTo>
                  <a:pt x="29246" y="49593"/>
                </a:lnTo>
                <a:lnTo>
                  <a:pt x="32255" y="46620"/>
                </a:lnTo>
                <a:lnTo>
                  <a:pt x="34109" y="42710"/>
                </a:lnTo>
                <a:lnTo>
                  <a:pt x="34566" y="37983"/>
                </a:lnTo>
                <a:lnTo>
                  <a:pt x="34566" y="35888"/>
                </a:lnTo>
                <a:lnTo>
                  <a:pt x="33515" y="32547"/>
                </a:lnTo>
                <a:lnTo>
                  <a:pt x="31874" y="29743"/>
                </a:lnTo>
                <a:lnTo>
                  <a:pt x="28230" y="26643"/>
                </a:lnTo>
                <a:lnTo>
                  <a:pt x="25220" y="25120"/>
                </a:lnTo>
                <a:lnTo>
                  <a:pt x="2217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96"/>
                </a:lnTo>
                <a:lnTo>
                  <a:pt x="9766" y="13992"/>
                </a:lnTo>
                <a:lnTo>
                  <a:pt x="10335" y="11188"/>
                </a:lnTo>
                <a:lnTo>
                  <a:pt x="12762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50"/>
                </a:lnTo>
                <a:lnTo>
                  <a:pt x="25880" y="8366"/>
                </a:lnTo>
                <a:lnTo>
                  <a:pt x="29246" y="10093"/>
                </a:lnTo>
                <a:lnTo>
                  <a:pt x="32039" y="8315"/>
                </a:lnTo>
                <a:lnTo>
                  <a:pt x="31990" y="5702"/>
                </a:lnTo>
                <a:lnTo>
                  <a:pt x="30416" y="2905"/>
                </a:lnTo>
                <a:lnTo>
                  <a:pt x="27482" y="1471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123081" y="4524101"/>
            <a:ext cx="65267" cy="74444"/>
          </a:xfrm>
          <a:custGeom>
            <a:avLst/>
            <a:gdLst/>
            <a:ahLst/>
            <a:cxnLst/>
            <a:rect l="l" t="t" r="r" b="b"/>
            <a:pathLst>
              <a:path w="65267" h="74444">
                <a:moveTo>
                  <a:pt x="55030" y="62179"/>
                </a:moveTo>
                <a:lnTo>
                  <a:pt x="51983" y="59803"/>
                </a:lnTo>
                <a:lnTo>
                  <a:pt x="54053" y="56768"/>
                </a:lnTo>
                <a:lnTo>
                  <a:pt x="55817" y="53376"/>
                </a:lnTo>
                <a:lnTo>
                  <a:pt x="57163" y="49730"/>
                </a:lnTo>
                <a:lnTo>
                  <a:pt x="58230" y="45961"/>
                </a:lnTo>
                <a:lnTo>
                  <a:pt x="58917" y="42048"/>
                </a:lnTo>
                <a:lnTo>
                  <a:pt x="59082" y="38033"/>
                </a:lnTo>
                <a:lnTo>
                  <a:pt x="58676" y="35290"/>
                </a:lnTo>
                <a:lnTo>
                  <a:pt x="56109" y="34693"/>
                </a:lnTo>
                <a:lnTo>
                  <a:pt x="52999" y="34707"/>
                </a:lnTo>
                <a:lnTo>
                  <a:pt x="50342" y="36636"/>
                </a:lnTo>
                <a:lnTo>
                  <a:pt x="50342" y="40068"/>
                </a:lnTo>
                <a:lnTo>
                  <a:pt x="50025" y="42976"/>
                </a:lnTo>
                <a:lnTo>
                  <a:pt x="49481" y="45845"/>
                </a:lnTo>
                <a:lnTo>
                  <a:pt x="48618" y="48625"/>
                </a:lnTo>
                <a:lnTo>
                  <a:pt x="47523" y="51192"/>
                </a:lnTo>
                <a:lnTo>
                  <a:pt x="45568" y="54532"/>
                </a:lnTo>
                <a:lnTo>
                  <a:pt x="42368" y="51573"/>
                </a:lnTo>
                <a:lnTo>
                  <a:pt x="39067" y="48423"/>
                </a:lnTo>
                <a:lnTo>
                  <a:pt x="35892" y="45198"/>
                </a:lnTo>
                <a:lnTo>
                  <a:pt x="32806" y="41946"/>
                </a:lnTo>
                <a:lnTo>
                  <a:pt x="29908" y="38746"/>
                </a:lnTo>
                <a:lnTo>
                  <a:pt x="27345" y="35697"/>
                </a:lnTo>
                <a:lnTo>
                  <a:pt x="26964" y="48755"/>
                </a:lnTo>
                <a:lnTo>
                  <a:pt x="30430" y="52297"/>
                </a:lnTo>
                <a:lnTo>
                  <a:pt x="34099" y="55803"/>
                </a:lnTo>
                <a:lnTo>
                  <a:pt x="37835" y="59255"/>
                </a:lnTo>
                <a:lnTo>
                  <a:pt x="37670" y="62506"/>
                </a:lnTo>
                <a:lnTo>
                  <a:pt x="34138" y="64616"/>
                </a:lnTo>
                <a:lnTo>
                  <a:pt x="31560" y="65671"/>
                </a:lnTo>
                <a:lnTo>
                  <a:pt x="28803" y="66380"/>
                </a:lnTo>
                <a:lnTo>
                  <a:pt x="25948" y="66837"/>
                </a:lnTo>
                <a:lnTo>
                  <a:pt x="22049" y="66837"/>
                </a:lnTo>
                <a:lnTo>
                  <a:pt x="18061" y="65897"/>
                </a:lnTo>
                <a:lnTo>
                  <a:pt x="14681" y="64375"/>
                </a:lnTo>
                <a:lnTo>
                  <a:pt x="11292" y="60754"/>
                </a:lnTo>
                <a:lnTo>
                  <a:pt x="10022" y="57642"/>
                </a:lnTo>
                <a:lnTo>
                  <a:pt x="9705" y="54051"/>
                </a:lnTo>
                <a:lnTo>
                  <a:pt x="10199" y="50417"/>
                </a:lnTo>
                <a:lnTo>
                  <a:pt x="11800" y="46962"/>
                </a:lnTo>
                <a:lnTo>
                  <a:pt x="14734" y="43535"/>
                </a:lnTo>
                <a:lnTo>
                  <a:pt x="14644" y="34466"/>
                </a:lnTo>
                <a:lnTo>
                  <a:pt x="12002" y="36054"/>
                </a:lnTo>
                <a:lnTo>
                  <a:pt x="9756" y="37641"/>
                </a:lnTo>
                <a:lnTo>
                  <a:pt x="6033" y="40777"/>
                </a:lnTo>
                <a:lnTo>
                  <a:pt x="3355" y="44081"/>
                </a:lnTo>
                <a:lnTo>
                  <a:pt x="1346" y="47509"/>
                </a:lnTo>
                <a:lnTo>
                  <a:pt x="266" y="51090"/>
                </a:lnTo>
                <a:lnTo>
                  <a:pt x="0" y="54965"/>
                </a:lnTo>
                <a:lnTo>
                  <a:pt x="0" y="57034"/>
                </a:lnTo>
                <a:lnTo>
                  <a:pt x="788" y="60717"/>
                </a:lnTo>
                <a:lnTo>
                  <a:pt x="2044" y="64094"/>
                </a:lnTo>
                <a:lnTo>
                  <a:pt x="3963" y="66953"/>
                </a:lnTo>
                <a:lnTo>
                  <a:pt x="6504" y="69354"/>
                </a:lnTo>
                <a:lnTo>
                  <a:pt x="9439" y="71399"/>
                </a:lnTo>
                <a:lnTo>
                  <a:pt x="12905" y="72885"/>
                </a:lnTo>
                <a:lnTo>
                  <a:pt x="16841" y="73850"/>
                </a:lnTo>
                <a:lnTo>
                  <a:pt x="21045" y="74444"/>
                </a:lnTo>
                <a:lnTo>
                  <a:pt x="25758" y="74444"/>
                </a:lnTo>
                <a:lnTo>
                  <a:pt x="30088" y="73825"/>
                </a:lnTo>
                <a:lnTo>
                  <a:pt x="34152" y="72820"/>
                </a:lnTo>
                <a:lnTo>
                  <a:pt x="37947" y="71348"/>
                </a:lnTo>
                <a:lnTo>
                  <a:pt x="41428" y="69404"/>
                </a:lnTo>
                <a:lnTo>
                  <a:pt x="44705" y="67219"/>
                </a:lnTo>
                <a:lnTo>
                  <a:pt x="48286" y="67651"/>
                </a:lnTo>
                <a:lnTo>
                  <a:pt x="51628" y="70102"/>
                </a:lnTo>
                <a:lnTo>
                  <a:pt x="55666" y="72680"/>
                </a:lnTo>
                <a:lnTo>
                  <a:pt x="58701" y="74013"/>
                </a:lnTo>
                <a:lnTo>
                  <a:pt x="62042" y="74394"/>
                </a:lnTo>
                <a:lnTo>
                  <a:pt x="65177" y="72323"/>
                </a:lnTo>
                <a:lnTo>
                  <a:pt x="65267" y="69620"/>
                </a:lnTo>
                <a:lnTo>
                  <a:pt x="64188" y="66546"/>
                </a:lnTo>
                <a:lnTo>
                  <a:pt x="61445" y="66305"/>
                </a:lnTo>
                <a:lnTo>
                  <a:pt x="58470" y="64627"/>
                </a:lnTo>
                <a:lnTo>
                  <a:pt x="55030" y="62179"/>
                </a:lnTo>
                <a:close/>
              </a:path>
              <a:path w="65267" h="74444">
                <a:moveTo>
                  <a:pt x="25261" y="28738"/>
                </a:moveTo>
                <a:lnTo>
                  <a:pt x="22618" y="30225"/>
                </a:lnTo>
                <a:lnTo>
                  <a:pt x="21502" y="28674"/>
                </a:lnTo>
                <a:lnTo>
                  <a:pt x="19724" y="25995"/>
                </a:lnTo>
                <a:lnTo>
                  <a:pt x="17654" y="22438"/>
                </a:lnTo>
                <a:lnTo>
                  <a:pt x="16408" y="19263"/>
                </a:lnTo>
                <a:lnTo>
                  <a:pt x="16002" y="16278"/>
                </a:lnTo>
                <a:lnTo>
                  <a:pt x="17452" y="41259"/>
                </a:lnTo>
                <a:lnTo>
                  <a:pt x="20599" y="41767"/>
                </a:lnTo>
                <a:lnTo>
                  <a:pt x="23674" y="45223"/>
                </a:lnTo>
                <a:lnTo>
                  <a:pt x="25261" y="28738"/>
                </a:lnTo>
                <a:close/>
              </a:path>
              <a:path w="65267" h="74444">
                <a:moveTo>
                  <a:pt x="6504" y="14742"/>
                </a:moveTo>
                <a:lnTo>
                  <a:pt x="6504" y="18248"/>
                </a:lnTo>
                <a:lnTo>
                  <a:pt x="7228" y="22006"/>
                </a:lnTo>
                <a:lnTo>
                  <a:pt x="8384" y="24688"/>
                </a:lnTo>
                <a:lnTo>
                  <a:pt x="9897" y="27557"/>
                </a:lnTo>
                <a:lnTo>
                  <a:pt x="11965" y="30733"/>
                </a:lnTo>
                <a:lnTo>
                  <a:pt x="14644" y="34466"/>
                </a:lnTo>
                <a:lnTo>
                  <a:pt x="14734" y="43535"/>
                </a:lnTo>
                <a:lnTo>
                  <a:pt x="17452" y="41259"/>
                </a:lnTo>
                <a:lnTo>
                  <a:pt x="16002" y="16278"/>
                </a:lnTo>
                <a:lnTo>
                  <a:pt x="16600" y="12913"/>
                </a:lnTo>
                <a:lnTo>
                  <a:pt x="18468" y="10069"/>
                </a:lnTo>
                <a:lnTo>
                  <a:pt x="21729" y="8114"/>
                </a:lnTo>
                <a:lnTo>
                  <a:pt x="24663" y="7376"/>
                </a:lnTo>
                <a:lnTo>
                  <a:pt x="28360" y="7376"/>
                </a:lnTo>
                <a:lnTo>
                  <a:pt x="32410" y="8470"/>
                </a:lnTo>
                <a:lnTo>
                  <a:pt x="35118" y="10541"/>
                </a:lnTo>
                <a:lnTo>
                  <a:pt x="36489" y="13309"/>
                </a:lnTo>
                <a:lnTo>
                  <a:pt x="36680" y="16661"/>
                </a:lnTo>
                <a:lnTo>
                  <a:pt x="35459" y="20203"/>
                </a:lnTo>
                <a:lnTo>
                  <a:pt x="32500" y="23670"/>
                </a:lnTo>
                <a:lnTo>
                  <a:pt x="29274" y="26121"/>
                </a:lnTo>
                <a:lnTo>
                  <a:pt x="25261" y="28738"/>
                </a:lnTo>
                <a:lnTo>
                  <a:pt x="23674" y="45223"/>
                </a:lnTo>
                <a:lnTo>
                  <a:pt x="26964" y="48755"/>
                </a:lnTo>
                <a:lnTo>
                  <a:pt x="27345" y="35697"/>
                </a:lnTo>
                <a:lnTo>
                  <a:pt x="30711" y="33893"/>
                </a:lnTo>
                <a:lnTo>
                  <a:pt x="33581" y="32166"/>
                </a:lnTo>
                <a:lnTo>
                  <a:pt x="38318" y="28879"/>
                </a:lnTo>
                <a:lnTo>
                  <a:pt x="41771" y="25549"/>
                </a:lnTo>
                <a:lnTo>
                  <a:pt x="44399" y="22172"/>
                </a:lnTo>
                <a:lnTo>
                  <a:pt x="45770" y="18641"/>
                </a:lnTo>
                <a:lnTo>
                  <a:pt x="46116" y="14540"/>
                </a:lnTo>
                <a:lnTo>
                  <a:pt x="45733" y="10335"/>
                </a:lnTo>
                <a:lnTo>
                  <a:pt x="44171" y="6753"/>
                </a:lnTo>
                <a:lnTo>
                  <a:pt x="41479" y="3959"/>
                </a:lnTo>
                <a:lnTo>
                  <a:pt x="37998" y="1724"/>
                </a:lnTo>
                <a:lnTo>
                  <a:pt x="33340" y="341"/>
                </a:lnTo>
                <a:lnTo>
                  <a:pt x="30581" y="0"/>
                </a:lnTo>
                <a:lnTo>
                  <a:pt x="23637" y="0"/>
                </a:lnTo>
                <a:lnTo>
                  <a:pt x="20436" y="468"/>
                </a:lnTo>
                <a:lnTo>
                  <a:pt x="17795" y="1383"/>
                </a:lnTo>
                <a:lnTo>
                  <a:pt x="15152" y="2297"/>
                </a:lnTo>
                <a:lnTo>
                  <a:pt x="12992" y="3553"/>
                </a:lnTo>
                <a:lnTo>
                  <a:pt x="9626" y="6703"/>
                </a:lnTo>
                <a:lnTo>
                  <a:pt x="7646" y="10551"/>
                </a:lnTo>
                <a:lnTo>
                  <a:pt x="6504" y="147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230841" y="4544938"/>
            <a:ext cx="34555" cy="53654"/>
          </a:xfrm>
          <a:custGeom>
            <a:avLst/>
            <a:gdLst/>
            <a:ahLst/>
            <a:cxnLst/>
            <a:rect l="l" t="t" r="r" b="b"/>
            <a:pathLst>
              <a:path w="34555" h="53654">
                <a:moveTo>
                  <a:pt x="21588" y="111"/>
                </a:moveTo>
                <a:lnTo>
                  <a:pt x="16012" y="0"/>
                </a:lnTo>
                <a:lnTo>
                  <a:pt x="13423" y="406"/>
                </a:lnTo>
                <a:lnTo>
                  <a:pt x="8977" y="1991"/>
                </a:lnTo>
                <a:lnTo>
                  <a:pt x="5637" y="4381"/>
                </a:lnTo>
                <a:lnTo>
                  <a:pt x="3034" y="7225"/>
                </a:lnTo>
                <a:lnTo>
                  <a:pt x="1562" y="10731"/>
                </a:lnTo>
                <a:lnTo>
                  <a:pt x="1191" y="14490"/>
                </a:lnTo>
                <a:lnTo>
                  <a:pt x="1536" y="18529"/>
                </a:lnTo>
                <a:lnTo>
                  <a:pt x="2943" y="21639"/>
                </a:lnTo>
                <a:lnTo>
                  <a:pt x="6195" y="25206"/>
                </a:lnTo>
                <a:lnTo>
                  <a:pt x="8977" y="26949"/>
                </a:lnTo>
                <a:lnTo>
                  <a:pt x="11936" y="28422"/>
                </a:lnTo>
                <a:lnTo>
                  <a:pt x="15011" y="29653"/>
                </a:lnTo>
                <a:lnTo>
                  <a:pt x="17956" y="30794"/>
                </a:lnTo>
                <a:lnTo>
                  <a:pt x="20699" y="31990"/>
                </a:lnTo>
                <a:lnTo>
                  <a:pt x="23949" y="34276"/>
                </a:lnTo>
                <a:lnTo>
                  <a:pt x="25717" y="37310"/>
                </a:lnTo>
                <a:lnTo>
                  <a:pt x="25462" y="41183"/>
                </a:lnTo>
                <a:lnTo>
                  <a:pt x="22895" y="44589"/>
                </a:lnTo>
                <a:lnTo>
                  <a:pt x="19683" y="46012"/>
                </a:lnTo>
                <a:lnTo>
                  <a:pt x="17081" y="46504"/>
                </a:lnTo>
                <a:lnTo>
                  <a:pt x="13535" y="46504"/>
                </a:lnTo>
                <a:lnTo>
                  <a:pt x="10198" y="45770"/>
                </a:lnTo>
                <a:lnTo>
                  <a:pt x="6144" y="44168"/>
                </a:lnTo>
                <a:lnTo>
                  <a:pt x="3275" y="42570"/>
                </a:lnTo>
                <a:lnTo>
                  <a:pt x="265" y="42951"/>
                </a:lnTo>
                <a:lnTo>
                  <a:pt x="0" y="45529"/>
                </a:lnTo>
                <a:lnTo>
                  <a:pt x="441" y="48830"/>
                </a:lnTo>
                <a:lnTo>
                  <a:pt x="3034" y="50925"/>
                </a:lnTo>
                <a:lnTo>
                  <a:pt x="6209" y="52221"/>
                </a:lnTo>
                <a:lnTo>
                  <a:pt x="8862" y="52995"/>
                </a:lnTo>
                <a:lnTo>
                  <a:pt x="12012" y="53527"/>
                </a:lnTo>
                <a:lnTo>
                  <a:pt x="18223" y="53654"/>
                </a:lnTo>
                <a:lnTo>
                  <a:pt x="20814" y="53327"/>
                </a:lnTo>
                <a:lnTo>
                  <a:pt x="25513" y="51955"/>
                </a:lnTo>
                <a:lnTo>
                  <a:pt x="29235" y="49593"/>
                </a:lnTo>
                <a:lnTo>
                  <a:pt x="32244" y="46620"/>
                </a:lnTo>
                <a:lnTo>
                  <a:pt x="34098" y="42710"/>
                </a:lnTo>
                <a:lnTo>
                  <a:pt x="34555" y="37983"/>
                </a:lnTo>
                <a:lnTo>
                  <a:pt x="34555" y="35888"/>
                </a:lnTo>
                <a:lnTo>
                  <a:pt x="33501" y="32547"/>
                </a:lnTo>
                <a:lnTo>
                  <a:pt x="31863" y="29743"/>
                </a:lnTo>
                <a:lnTo>
                  <a:pt x="28219" y="26643"/>
                </a:lnTo>
                <a:lnTo>
                  <a:pt x="25210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53"/>
                </a:lnTo>
                <a:lnTo>
                  <a:pt x="10123" y="16596"/>
                </a:lnTo>
                <a:lnTo>
                  <a:pt x="9766" y="13992"/>
                </a:lnTo>
                <a:lnTo>
                  <a:pt x="10323" y="11188"/>
                </a:lnTo>
                <a:lnTo>
                  <a:pt x="12750" y="8290"/>
                </a:lnTo>
                <a:lnTo>
                  <a:pt x="16012" y="7109"/>
                </a:lnTo>
                <a:lnTo>
                  <a:pt x="18870" y="6944"/>
                </a:lnTo>
                <a:lnTo>
                  <a:pt x="22085" y="7150"/>
                </a:lnTo>
                <a:lnTo>
                  <a:pt x="25868" y="8366"/>
                </a:lnTo>
                <a:lnTo>
                  <a:pt x="29235" y="10093"/>
                </a:lnTo>
                <a:lnTo>
                  <a:pt x="32028" y="8315"/>
                </a:lnTo>
                <a:lnTo>
                  <a:pt x="31978" y="5702"/>
                </a:lnTo>
                <a:lnTo>
                  <a:pt x="30401" y="2905"/>
                </a:lnTo>
                <a:lnTo>
                  <a:pt x="27467" y="1471"/>
                </a:lnTo>
                <a:lnTo>
                  <a:pt x="24190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282367" y="4522025"/>
            <a:ext cx="40096" cy="75869"/>
          </a:xfrm>
          <a:custGeom>
            <a:avLst/>
            <a:gdLst/>
            <a:ahLst/>
            <a:cxnLst/>
            <a:rect l="l" t="t" r="r" b="b"/>
            <a:pathLst>
              <a:path w="40096" h="75869">
                <a:moveTo>
                  <a:pt x="36629" y="28119"/>
                </a:moveTo>
                <a:lnTo>
                  <a:pt x="37785" y="26606"/>
                </a:lnTo>
                <a:lnTo>
                  <a:pt x="36208" y="23813"/>
                </a:lnTo>
                <a:lnTo>
                  <a:pt x="33314" y="23672"/>
                </a:lnTo>
                <a:lnTo>
                  <a:pt x="30469" y="23813"/>
                </a:lnTo>
                <a:lnTo>
                  <a:pt x="27395" y="25577"/>
                </a:lnTo>
                <a:lnTo>
                  <a:pt x="8956" y="45859"/>
                </a:lnTo>
                <a:lnTo>
                  <a:pt x="8956" y="1701"/>
                </a:lnTo>
                <a:lnTo>
                  <a:pt x="8740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18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7115"/>
                </a:lnTo>
                <a:lnTo>
                  <a:pt x="29566" y="74131"/>
                </a:lnTo>
                <a:lnTo>
                  <a:pt x="31788" y="75642"/>
                </a:lnTo>
                <a:lnTo>
                  <a:pt x="34405" y="75869"/>
                </a:lnTo>
                <a:lnTo>
                  <a:pt x="37097" y="75844"/>
                </a:lnTo>
                <a:lnTo>
                  <a:pt x="40096" y="7413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9" y="28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35881" y="4525581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07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95" y="1840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07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790"/>
                </a:lnTo>
                <a:lnTo>
                  <a:pt x="9831" y="21092"/>
                </a:lnTo>
                <a:lnTo>
                  <a:pt x="7189" y="20153"/>
                </a:lnTo>
                <a:lnTo>
                  <a:pt x="3952" y="20153"/>
                </a:lnTo>
                <a:lnTo>
                  <a:pt x="1094" y="21790"/>
                </a:lnTo>
                <a:lnTo>
                  <a:pt x="1094" y="70636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366186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95392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421356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62" y="38696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3" y="16941"/>
                </a:lnTo>
                <a:close/>
              </a:path>
              <a:path w="44921" h="53654">
                <a:moveTo>
                  <a:pt x="9345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5" y="7009"/>
                </a:lnTo>
                <a:lnTo>
                  <a:pt x="27302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4"/>
                </a:lnTo>
                <a:lnTo>
                  <a:pt x="10831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481206" y="4578628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62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3" y="16498"/>
                </a:lnTo>
                <a:lnTo>
                  <a:pt x="13219" y="19277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36"/>
                </a:lnTo>
                <a:lnTo>
                  <a:pt x="39621" y="19241"/>
                </a:lnTo>
                <a:lnTo>
                  <a:pt x="42353" y="19241"/>
                </a:lnTo>
                <a:lnTo>
                  <a:pt x="44921" y="17589"/>
                </a:lnTo>
                <a:lnTo>
                  <a:pt x="44921" y="-54684"/>
                </a:lnTo>
                <a:lnTo>
                  <a:pt x="44676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4"/>
                </a:lnTo>
                <a:lnTo>
                  <a:pt x="35913" y="-26313"/>
                </a:lnTo>
                <a:lnTo>
                  <a:pt x="31254" y="-30567"/>
                </a:lnTo>
                <a:lnTo>
                  <a:pt x="26517" y="-33059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62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6"/>
                </a:lnTo>
                <a:lnTo>
                  <a:pt x="2260" y="-20981"/>
                </a:lnTo>
                <a:lnTo>
                  <a:pt x="1356" y="-17589"/>
                </a:lnTo>
                <a:lnTo>
                  <a:pt x="441" y="-14224"/>
                </a:lnTo>
                <a:lnTo>
                  <a:pt x="0" y="-10425"/>
                </a:lnTo>
                <a:lnTo>
                  <a:pt x="0" y="-2693"/>
                </a:lnTo>
                <a:lnTo>
                  <a:pt x="355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32" y="12242"/>
                </a:lnTo>
                <a:lnTo>
                  <a:pt x="8153" y="16498"/>
                </a:lnTo>
                <a:lnTo>
                  <a:pt x="9842" y="0"/>
                </a:lnTo>
                <a:lnTo>
                  <a:pt x="9269" y="-4748"/>
                </a:lnTo>
                <a:lnTo>
                  <a:pt x="9269" y="-9526"/>
                </a:lnTo>
                <a:lnTo>
                  <a:pt x="9956" y="-14047"/>
                </a:lnTo>
                <a:lnTo>
                  <a:pt x="11123" y="-18288"/>
                </a:lnTo>
                <a:lnTo>
                  <a:pt x="13117" y="-21831"/>
                </a:lnTo>
                <a:lnTo>
                  <a:pt x="16001" y="-24358"/>
                </a:lnTo>
                <a:lnTo>
                  <a:pt x="19530" y="-25985"/>
                </a:lnTo>
                <a:lnTo>
                  <a:pt x="24267" y="-25985"/>
                </a:lnTo>
                <a:lnTo>
                  <a:pt x="28889" y="-23623"/>
                </a:lnTo>
                <a:lnTo>
                  <a:pt x="33491" y="-19761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43"/>
                </a:lnTo>
                <a:lnTo>
                  <a:pt x="29425" y="9450"/>
                </a:lnTo>
                <a:lnTo>
                  <a:pt x="25984" y="11520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66"/>
                </a:lnTo>
                <a:lnTo>
                  <a:pt x="12762" y="8102"/>
                </a:lnTo>
                <a:lnTo>
                  <a:pt x="13219" y="19277"/>
                </a:lnTo>
                <a:lnTo>
                  <a:pt x="16278" y="19975"/>
                </a:lnTo>
                <a:lnTo>
                  <a:pt x="23150" y="19975"/>
                </a:lnTo>
                <a:lnTo>
                  <a:pt x="26175" y="19202"/>
                </a:lnTo>
                <a:lnTo>
                  <a:pt x="28943" y="17639"/>
                </a:lnTo>
                <a:lnTo>
                  <a:pt x="31711" y="16092"/>
                </a:lnTo>
                <a:lnTo>
                  <a:pt x="34376" y="13920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77002" y="4544935"/>
            <a:ext cx="72438" cy="52934"/>
          </a:xfrm>
          <a:custGeom>
            <a:avLst/>
            <a:gdLst/>
            <a:ahLst/>
            <a:cxnLst/>
            <a:rect l="l" t="t" r="r" b="b"/>
            <a:pathLst>
              <a:path w="72438" h="52934">
                <a:moveTo>
                  <a:pt x="63792" y="52210"/>
                </a:moveTo>
                <a:lnTo>
                  <a:pt x="66343" y="52934"/>
                </a:lnTo>
                <a:lnTo>
                  <a:pt x="69580" y="52934"/>
                </a:lnTo>
                <a:lnTo>
                  <a:pt x="72438" y="51282"/>
                </a:lnTo>
                <a:lnTo>
                  <a:pt x="72438" y="17665"/>
                </a:lnTo>
                <a:lnTo>
                  <a:pt x="72161" y="15038"/>
                </a:lnTo>
                <a:lnTo>
                  <a:pt x="71042" y="10097"/>
                </a:lnTo>
                <a:lnTo>
                  <a:pt x="68780" y="6069"/>
                </a:lnTo>
                <a:lnTo>
                  <a:pt x="65735" y="2768"/>
                </a:lnTo>
                <a:lnTo>
                  <a:pt x="61455" y="558"/>
                </a:lnTo>
                <a:lnTo>
                  <a:pt x="58823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64"/>
                </a:lnTo>
                <a:lnTo>
                  <a:pt x="47839" y="2171"/>
                </a:lnTo>
                <a:lnTo>
                  <a:pt x="45072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3"/>
                </a:lnTo>
                <a:lnTo>
                  <a:pt x="3099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82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14" y="14072"/>
                </a:lnTo>
                <a:lnTo>
                  <a:pt x="15796" y="10160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37"/>
                </a:lnTo>
                <a:lnTo>
                  <a:pt x="29361" y="11555"/>
                </a:lnTo>
                <a:lnTo>
                  <a:pt x="30746" y="14263"/>
                </a:lnTo>
                <a:lnTo>
                  <a:pt x="31546" y="17665"/>
                </a:lnTo>
                <a:lnTo>
                  <a:pt x="31747" y="21603"/>
                </a:lnTo>
                <a:lnTo>
                  <a:pt x="31747" y="51282"/>
                </a:lnTo>
                <a:lnTo>
                  <a:pt x="32064" y="52210"/>
                </a:lnTo>
                <a:lnTo>
                  <a:pt x="34645" y="52934"/>
                </a:lnTo>
                <a:lnTo>
                  <a:pt x="37781" y="52934"/>
                </a:lnTo>
                <a:lnTo>
                  <a:pt x="40700" y="51282"/>
                </a:lnTo>
                <a:lnTo>
                  <a:pt x="40700" y="17143"/>
                </a:lnTo>
                <a:lnTo>
                  <a:pt x="43192" y="14072"/>
                </a:lnTo>
                <a:lnTo>
                  <a:pt x="47558" y="10160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37"/>
                </a:lnTo>
                <a:lnTo>
                  <a:pt x="61149" y="11555"/>
                </a:lnTo>
                <a:lnTo>
                  <a:pt x="62534" y="14263"/>
                </a:lnTo>
                <a:lnTo>
                  <a:pt x="63258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67671" y="4544935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69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1" y="29034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4" y="51335"/>
                </a:lnTo>
                <a:lnTo>
                  <a:pt x="40104" y="15368"/>
                </a:lnTo>
                <a:lnTo>
                  <a:pt x="39762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6" y="1995"/>
                </a:lnTo>
                <a:lnTo>
                  <a:pt x="27327" y="407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20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88" y="24246"/>
                </a:lnTo>
                <a:lnTo>
                  <a:pt x="8608" y="25247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38369"/>
                </a:lnTo>
                <a:close/>
              </a:path>
              <a:path w="40104" h="53658">
                <a:moveTo>
                  <a:pt x="13194" y="45910"/>
                </a:moveTo>
                <a:lnTo>
                  <a:pt x="9979" y="42915"/>
                </a:lnTo>
                <a:lnTo>
                  <a:pt x="9169" y="38369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48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28775" y="4544935"/>
            <a:ext cx="42047" cy="52934"/>
          </a:xfrm>
          <a:custGeom>
            <a:avLst/>
            <a:gdLst/>
            <a:ahLst/>
            <a:cxnLst/>
            <a:rect l="l" t="t" r="r" b="b"/>
            <a:pathLst>
              <a:path w="42047" h="52934">
                <a:moveTo>
                  <a:pt x="33093" y="22683"/>
                </a:moveTo>
                <a:lnTo>
                  <a:pt x="33093" y="51282"/>
                </a:lnTo>
                <a:lnTo>
                  <a:pt x="33310" y="52020"/>
                </a:lnTo>
                <a:lnTo>
                  <a:pt x="35952" y="52934"/>
                </a:lnTo>
                <a:lnTo>
                  <a:pt x="39192" y="52934"/>
                </a:lnTo>
                <a:lnTo>
                  <a:pt x="42047" y="51282"/>
                </a:lnTo>
                <a:lnTo>
                  <a:pt x="42047" y="18021"/>
                </a:lnTo>
                <a:lnTo>
                  <a:pt x="41744" y="15038"/>
                </a:lnTo>
                <a:lnTo>
                  <a:pt x="40549" y="10097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82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4" y="52934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72"/>
                </a:lnTo>
                <a:lnTo>
                  <a:pt x="13751" y="11747"/>
                </a:lnTo>
                <a:lnTo>
                  <a:pt x="18247" y="8561"/>
                </a:lnTo>
                <a:lnTo>
                  <a:pt x="22732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801"/>
                </a:lnTo>
                <a:lnTo>
                  <a:pt x="32445" y="15962"/>
                </a:lnTo>
                <a:lnTo>
                  <a:pt x="33093" y="19900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791637" y="4544931"/>
            <a:ext cx="44917" cy="72364"/>
          </a:xfrm>
          <a:custGeom>
            <a:avLst/>
            <a:gdLst/>
            <a:ahLst/>
            <a:cxnLst/>
            <a:rect l="l" t="t" r="r" b="b"/>
            <a:pathLst>
              <a:path w="44917" h="72364">
                <a:moveTo>
                  <a:pt x="8953" y="17273"/>
                </a:moveTo>
                <a:lnTo>
                  <a:pt x="10375" y="15495"/>
                </a:lnTo>
                <a:lnTo>
                  <a:pt x="12992" y="12787"/>
                </a:lnTo>
                <a:lnTo>
                  <a:pt x="16649" y="9867"/>
                </a:lnTo>
                <a:lnTo>
                  <a:pt x="20091" y="8229"/>
                </a:lnTo>
                <a:lnTo>
                  <a:pt x="23533" y="7722"/>
                </a:lnTo>
                <a:lnTo>
                  <a:pt x="27799" y="8255"/>
                </a:lnTo>
                <a:lnTo>
                  <a:pt x="30934" y="10426"/>
                </a:lnTo>
                <a:lnTo>
                  <a:pt x="33108" y="13676"/>
                </a:lnTo>
                <a:lnTo>
                  <a:pt x="34696" y="17565"/>
                </a:lnTo>
                <a:lnTo>
                  <a:pt x="35457" y="22223"/>
                </a:lnTo>
                <a:lnTo>
                  <a:pt x="35647" y="27141"/>
                </a:lnTo>
                <a:lnTo>
                  <a:pt x="35647" y="29427"/>
                </a:lnTo>
                <a:lnTo>
                  <a:pt x="34937" y="33922"/>
                </a:lnTo>
                <a:lnTo>
                  <a:pt x="35471" y="5046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21" y="41022"/>
                </a:lnTo>
                <a:lnTo>
                  <a:pt x="43545" y="37605"/>
                </a:lnTo>
                <a:lnTo>
                  <a:pt x="44460" y="34215"/>
                </a:lnTo>
                <a:lnTo>
                  <a:pt x="44917" y="30377"/>
                </a:lnTo>
                <a:lnTo>
                  <a:pt x="44917" y="22569"/>
                </a:lnTo>
                <a:lnTo>
                  <a:pt x="44564" y="19213"/>
                </a:lnTo>
                <a:lnTo>
                  <a:pt x="43840" y="16038"/>
                </a:lnTo>
                <a:lnTo>
                  <a:pt x="43113" y="12877"/>
                </a:lnTo>
                <a:lnTo>
                  <a:pt x="41972" y="10095"/>
                </a:lnTo>
                <a:lnTo>
                  <a:pt x="40399" y="7722"/>
                </a:lnTo>
                <a:lnTo>
                  <a:pt x="36791" y="3453"/>
                </a:lnTo>
                <a:lnTo>
                  <a:pt x="31799" y="698"/>
                </a:lnTo>
                <a:lnTo>
                  <a:pt x="28778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3" y="951"/>
                </a:lnTo>
                <a:lnTo>
                  <a:pt x="16304" y="2261"/>
                </a:lnTo>
                <a:lnTo>
                  <a:pt x="13525" y="3935"/>
                </a:lnTo>
                <a:lnTo>
                  <a:pt x="10782" y="6184"/>
                </a:lnTo>
                <a:lnTo>
                  <a:pt x="7858" y="9018"/>
                </a:lnTo>
                <a:lnTo>
                  <a:pt x="8953" y="17273"/>
                </a:lnTo>
                <a:close/>
              </a:path>
              <a:path w="44917" h="72364">
                <a:moveTo>
                  <a:pt x="7858" y="9018"/>
                </a:moveTo>
                <a:lnTo>
                  <a:pt x="7858" y="2120"/>
                </a:lnTo>
                <a:lnTo>
                  <a:pt x="5281" y="800"/>
                </a:lnTo>
                <a:lnTo>
                  <a:pt x="2562" y="800"/>
                </a:lnTo>
                <a:lnTo>
                  <a:pt x="0" y="2452"/>
                </a:lnTo>
                <a:lnTo>
                  <a:pt x="0" y="70661"/>
                </a:lnTo>
                <a:lnTo>
                  <a:pt x="190" y="71413"/>
                </a:lnTo>
                <a:lnTo>
                  <a:pt x="2854" y="72364"/>
                </a:lnTo>
                <a:lnTo>
                  <a:pt x="6094" y="72364"/>
                </a:lnTo>
                <a:lnTo>
                  <a:pt x="8953" y="70661"/>
                </a:lnTo>
                <a:lnTo>
                  <a:pt x="8953" y="46241"/>
                </a:lnTo>
                <a:lnTo>
                  <a:pt x="10248" y="47509"/>
                </a:lnTo>
                <a:lnTo>
                  <a:pt x="13802" y="50493"/>
                </a:lnTo>
                <a:lnTo>
                  <a:pt x="17308" y="52503"/>
                </a:lnTo>
                <a:lnTo>
                  <a:pt x="20980" y="53529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35"/>
                </a:lnTo>
                <a:lnTo>
                  <a:pt x="32828" y="51739"/>
                </a:lnTo>
                <a:lnTo>
                  <a:pt x="35471" y="50468"/>
                </a:lnTo>
                <a:lnTo>
                  <a:pt x="34937" y="33922"/>
                </a:lnTo>
                <a:lnTo>
                  <a:pt x="33728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5988" y="43585"/>
                </a:lnTo>
                <a:lnTo>
                  <a:pt x="11430" y="39687"/>
                </a:lnTo>
                <a:lnTo>
                  <a:pt x="8953" y="36691"/>
                </a:lnTo>
                <a:lnTo>
                  <a:pt x="8953" y="17273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851077" y="4544935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4" y="23915"/>
                </a:moveTo>
                <a:lnTo>
                  <a:pt x="9587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98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35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88"/>
                </a:lnTo>
                <a:lnTo>
                  <a:pt x="44650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73"/>
                </a:lnTo>
                <a:lnTo>
                  <a:pt x="48844" y="30304"/>
                </a:lnTo>
                <a:lnTo>
                  <a:pt x="48844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7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2" y="35118"/>
                </a:lnTo>
                <a:lnTo>
                  <a:pt x="1471" y="38369"/>
                </a:lnTo>
                <a:lnTo>
                  <a:pt x="2451" y="41620"/>
                </a:lnTo>
                <a:lnTo>
                  <a:pt x="3934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49" y="46127"/>
                </a:lnTo>
                <a:lnTo>
                  <a:pt x="17106" y="4458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88"/>
                </a:lnTo>
                <a:lnTo>
                  <a:pt x="13384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8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912579" y="4545702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48"/>
                </a:moveTo>
                <a:lnTo>
                  <a:pt x="14756" y="50241"/>
                </a:lnTo>
                <a:lnTo>
                  <a:pt x="15238" y="51155"/>
                </a:lnTo>
                <a:lnTo>
                  <a:pt x="17981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6" y="14810"/>
                </a:lnTo>
                <a:lnTo>
                  <a:pt x="36562" y="14810"/>
                </a:lnTo>
                <a:lnTo>
                  <a:pt x="46824" y="50241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10"/>
                </a:lnTo>
                <a:lnTo>
                  <a:pt x="58863" y="50241"/>
                </a:lnTo>
                <a:lnTo>
                  <a:pt x="73238" y="3848"/>
                </a:lnTo>
                <a:lnTo>
                  <a:pt x="73734" y="1577"/>
                </a:lnTo>
                <a:lnTo>
                  <a:pt x="73202" y="471"/>
                </a:lnTo>
                <a:lnTo>
                  <a:pt x="70420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1" y="42001"/>
                </a:lnTo>
                <a:lnTo>
                  <a:pt x="52960" y="42001"/>
                </a:lnTo>
                <a:lnTo>
                  <a:pt x="41285" y="1626"/>
                </a:lnTo>
                <a:lnTo>
                  <a:pt x="40957" y="863"/>
                </a:lnTo>
                <a:lnTo>
                  <a:pt x="38365" y="25"/>
                </a:lnTo>
                <a:lnTo>
                  <a:pt x="35139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0" y="345"/>
                </a:lnTo>
                <a:lnTo>
                  <a:pt x="5461" y="0"/>
                </a:lnTo>
                <a:lnTo>
                  <a:pt x="2908" y="13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999206" y="4544938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8" y="6818"/>
                </a:lnTo>
                <a:lnTo>
                  <a:pt x="35928" y="3070"/>
                </a:lnTo>
                <a:lnTo>
                  <a:pt x="33220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23"/>
                </a:lnTo>
                <a:lnTo>
                  <a:pt x="34974" y="13690"/>
                </a:lnTo>
                <a:lnTo>
                  <a:pt x="36028" y="17385"/>
                </a:lnTo>
                <a:lnTo>
                  <a:pt x="35914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62" y="38696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197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898"/>
                </a:lnTo>
                <a:lnTo>
                  <a:pt x="39456" y="43279"/>
                </a:lnTo>
                <a:lnTo>
                  <a:pt x="36179" y="44550"/>
                </a:lnTo>
                <a:lnTo>
                  <a:pt x="33271" y="4545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36"/>
                </a:lnTo>
                <a:lnTo>
                  <a:pt x="44514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62786" y="4544938"/>
            <a:ext cx="28511" cy="52934"/>
          </a:xfrm>
          <a:custGeom>
            <a:avLst/>
            <a:gdLst/>
            <a:ahLst/>
            <a:cxnLst/>
            <a:rect l="l" t="t" r="r" b="b"/>
            <a:pathLst>
              <a:path w="28511" h="52934">
                <a:moveTo>
                  <a:pt x="17297" y="9371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71"/>
                </a:lnTo>
                <a:lnTo>
                  <a:pt x="26135" y="684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6008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132716" y="4522251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5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8"/>
                </a:lnTo>
                <a:lnTo>
                  <a:pt x="6094" y="70995"/>
                </a:lnTo>
                <a:lnTo>
                  <a:pt x="10680" y="74272"/>
                </a:lnTo>
                <a:lnTo>
                  <a:pt x="10882" y="60821"/>
                </a:lnTo>
                <a:lnTo>
                  <a:pt x="9842" y="56376"/>
                </a:lnTo>
                <a:lnTo>
                  <a:pt x="9269" y="51628"/>
                </a:lnTo>
                <a:lnTo>
                  <a:pt x="9269" y="46850"/>
                </a:lnTo>
                <a:lnTo>
                  <a:pt x="9956" y="42329"/>
                </a:lnTo>
                <a:lnTo>
                  <a:pt x="11123" y="38088"/>
                </a:lnTo>
                <a:lnTo>
                  <a:pt x="13117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6" y="39611"/>
                </a:lnTo>
                <a:lnTo>
                  <a:pt x="35916" y="59145"/>
                </a:lnTo>
                <a:lnTo>
                  <a:pt x="33159" y="62420"/>
                </a:lnTo>
                <a:lnTo>
                  <a:pt x="29425" y="65826"/>
                </a:lnTo>
                <a:lnTo>
                  <a:pt x="25984" y="67896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4" y="64479"/>
                </a:lnTo>
                <a:lnTo>
                  <a:pt x="13221" y="75653"/>
                </a:lnTo>
                <a:lnTo>
                  <a:pt x="16268" y="76352"/>
                </a:lnTo>
                <a:lnTo>
                  <a:pt x="23150" y="76352"/>
                </a:lnTo>
                <a:lnTo>
                  <a:pt x="26175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80" y="70297"/>
                </a:lnTo>
                <a:lnTo>
                  <a:pt x="36943" y="67500"/>
                </a:lnTo>
                <a:lnTo>
                  <a:pt x="37021" y="74513"/>
                </a:lnTo>
                <a:lnTo>
                  <a:pt x="39625" y="75618"/>
                </a:lnTo>
                <a:lnTo>
                  <a:pt x="42353" y="75618"/>
                </a:lnTo>
                <a:lnTo>
                  <a:pt x="44921" y="73966"/>
                </a:lnTo>
                <a:lnTo>
                  <a:pt x="44921" y="1691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0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2" y="24613"/>
                </a:lnTo>
                <a:lnTo>
                  <a:pt x="9334" y="25895"/>
                </a:lnTo>
                <a:lnTo>
                  <a:pt x="7138" y="27724"/>
                </a:lnTo>
                <a:lnTo>
                  <a:pt x="3592" y="32500"/>
                </a:lnTo>
                <a:lnTo>
                  <a:pt x="2260" y="35394"/>
                </a:lnTo>
                <a:lnTo>
                  <a:pt x="1360" y="38787"/>
                </a:lnTo>
                <a:lnTo>
                  <a:pt x="445" y="42152"/>
                </a:lnTo>
                <a:lnTo>
                  <a:pt x="0" y="45951"/>
                </a:lnTo>
                <a:lnTo>
                  <a:pt x="0" y="53682"/>
                </a:lnTo>
                <a:lnTo>
                  <a:pt x="355" y="57063"/>
                </a:lnTo>
                <a:close/>
              </a:path>
              <a:path w="44921" h="76352">
                <a:moveTo>
                  <a:pt x="10882" y="60821"/>
                </a:moveTo>
                <a:lnTo>
                  <a:pt x="10680" y="74272"/>
                </a:lnTo>
                <a:lnTo>
                  <a:pt x="13221" y="75653"/>
                </a:lnTo>
                <a:lnTo>
                  <a:pt x="12764" y="64479"/>
                </a:lnTo>
                <a:lnTo>
                  <a:pt x="10882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195248" y="454493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9000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4" y="15012"/>
                </a:lnTo>
                <a:lnTo>
                  <a:pt x="38821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8" y="32335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88"/>
                </a:lnTo>
                <a:lnTo>
                  <a:pt x="44654" y="43549"/>
                </a:lnTo>
                <a:lnTo>
                  <a:pt x="46212" y="40655"/>
                </a:lnTo>
                <a:lnTo>
                  <a:pt x="47268" y="37299"/>
                </a:lnTo>
                <a:lnTo>
                  <a:pt x="48312" y="33973"/>
                </a:lnTo>
                <a:lnTo>
                  <a:pt x="48830" y="30304"/>
                </a:lnTo>
                <a:lnTo>
                  <a:pt x="48830" y="22237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5" y="9284"/>
                </a:lnTo>
                <a:lnTo>
                  <a:pt x="42861" y="7012"/>
                </a:lnTo>
                <a:lnTo>
                  <a:pt x="38389" y="2984"/>
                </a:lnTo>
                <a:lnTo>
                  <a:pt x="35405" y="1793"/>
                </a:lnTo>
                <a:lnTo>
                  <a:pt x="32420" y="612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38" y="1008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2" y="35118"/>
                </a:lnTo>
                <a:lnTo>
                  <a:pt x="1471" y="38369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8"/>
                </a:lnTo>
                <a:lnTo>
                  <a:pt x="10017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47" y="46127"/>
                </a:lnTo>
                <a:lnTo>
                  <a:pt x="17106" y="4458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40"/>
                </a:lnTo>
                <a:lnTo>
                  <a:pt x="10400" y="50688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99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291749" y="4545723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5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81" y="40143"/>
                </a:lnTo>
                <a:lnTo>
                  <a:pt x="9626" y="36954"/>
                </a:lnTo>
                <a:lnTo>
                  <a:pt x="9004" y="32943"/>
                </a:lnTo>
                <a:lnTo>
                  <a:pt x="9004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3" y="42796"/>
                </a:lnTo>
                <a:lnTo>
                  <a:pt x="3848" y="46836"/>
                </a:lnTo>
                <a:lnTo>
                  <a:pt x="7024" y="50176"/>
                </a:lnTo>
                <a:lnTo>
                  <a:pt x="11465" y="52348"/>
                </a:lnTo>
                <a:lnTo>
                  <a:pt x="14208" y="52870"/>
                </a:lnTo>
                <a:lnTo>
                  <a:pt x="20253" y="52870"/>
                </a:lnTo>
                <a:lnTo>
                  <a:pt x="22997" y="52171"/>
                </a:lnTo>
                <a:lnTo>
                  <a:pt x="25714" y="50760"/>
                </a:lnTo>
                <a:lnTo>
                  <a:pt x="28422" y="49352"/>
                </a:lnTo>
                <a:lnTo>
                  <a:pt x="31175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48"/>
                </a:lnTo>
                <a:lnTo>
                  <a:pt x="41857" y="925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354882" y="4544935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89" y="52934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8"/>
                </a:lnTo>
                <a:lnTo>
                  <a:pt x="40561" y="10097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82"/>
                </a:lnTo>
                <a:lnTo>
                  <a:pt x="10833" y="5829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91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414654" y="4522251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8"/>
                </a:lnTo>
                <a:lnTo>
                  <a:pt x="6098" y="70995"/>
                </a:lnTo>
                <a:lnTo>
                  <a:pt x="10680" y="74272"/>
                </a:lnTo>
                <a:lnTo>
                  <a:pt x="10886" y="60821"/>
                </a:lnTo>
                <a:lnTo>
                  <a:pt x="9842" y="56376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8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6" y="39611"/>
                </a:lnTo>
                <a:lnTo>
                  <a:pt x="35916" y="59145"/>
                </a:lnTo>
                <a:lnTo>
                  <a:pt x="33173" y="62420"/>
                </a:lnTo>
                <a:lnTo>
                  <a:pt x="29425" y="65826"/>
                </a:lnTo>
                <a:lnTo>
                  <a:pt x="25984" y="67896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72" y="76352"/>
                </a:lnTo>
                <a:lnTo>
                  <a:pt x="23154" y="76352"/>
                </a:lnTo>
                <a:lnTo>
                  <a:pt x="26175" y="75578"/>
                </a:lnTo>
                <a:lnTo>
                  <a:pt x="28943" y="74015"/>
                </a:lnTo>
                <a:lnTo>
                  <a:pt x="31711" y="72468"/>
                </a:lnTo>
                <a:lnTo>
                  <a:pt x="34380" y="70297"/>
                </a:lnTo>
                <a:lnTo>
                  <a:pt x="36946" y="67500"/>
                </a:lnTo>
                <a:lnTo>
                  <a:pt x="37021" y="74513"/>
                </a:lnTo>
                <a:lnTo>
                  <a:pt x="39625" y="75618"/>
                </a:lnTo>
                <a:lnTo>
                  <a:pt x="42357" y="75618"/>
                </a:lnTo>
                <a:lnTo>
                  <a:pt x="44921" y="73966"/>
                </a:lnTo>
                <a:lnTo>
                  <a:pt x="44921" y="1691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91"/>
                </a:lnTo>
                <a:lnTo>
                  <a:pt x="35916" y="30063"/>
                </a:lnTo>
                <a:lnTo>
                  <a:pt x="31254" y="25808"/>
                </a:lnTo>
                <a:lnTo>
                  <a:pt x="26517" y="23317"/>
                </a:lnTo>
                <a:lnTo>
                  <a:pt x="23903" y="22683"/>
                </a:lnTo>
                <a:lnTo>
                  <a:pt x="17614" y="22683"/>
                </a:lnTo>
                <a:lnTo>
                  <a:pt x="14579" y="23331"/>
                </a:lnTo>
                <a:lnTo>
                  <a:pt x="11965" y="24613"/>
                </a:lnTo>
                <a:lnTo>
                  <a:pt x="9334" y="25895"/>
                </a:lnTo>
                <a:lnTo>
                  <a:pt x="7138" y="27724"/>
                </a:lnTo>
                <a:lnTo>
                  <a:pt x="3596" y="32500"/>
                </a:lnTo>
                <a:lnTo>
                  <a:pt x="2260" y="35394"/>
                </a:lnTo>
                <a:lnTo>
                  <a:pt x="1360" y="38787"/>
                </a:lnTo>
                <a:lnTo>
                  <a:pt x="445" y="42152"/>
                </a:lnTo>
                <a:lnTo>
                  <a:pt x="0" y="45951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0" y="74272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477359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7" y="11023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8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79" y="9587"/>
                </a:lnTo>
                <a:lnTo>
                  <a:pt x="2706" y="12420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76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9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79"/>
                </a:lnTo>
                <a:lnTo>
                  <a:pt x="36183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102"/>
                </a:moveTo>
                <a:lnTo>
                  <a:pt x="10313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9" y="1864"/>
                </a:lnTo>
                <a:lnTo>
                  <a:pt x="10831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540937" y="4544938"/>
            <a:ext cx="28512" cy="52934"/>
          </a:xfrm>
          <a:custGeom>
            <a:avLst/>
            <a:gdLst/>
            <a:ahLst/>
            <a:cxnLst/>
            <a:rect l="l" t="t" r="r" b="b"/>
            <a:pathLst>
              <a:path w="28512" h="52934">
                <a:moveTo>
                  <a:pt x="17312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5"/>
                </a:lnTo>
                <a:lnTo>
                  <a:pt x="28447" y="8190"/>
                </a:lnTo>
                <a:lnTo>
                  <a:pt x="28512" y="3671"/>
                </a:lnTo>
                <a:lnTo>
                  <a:pt x="26136" y="684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6008"/>
                </a:lnTo>
                <a:lnTo>
                  <a:pt x="8078" y="9550"/>
                </a:lnTo>
                <a:lnTo>
                  <a:pt x="8078" y="2160"/>
                </a:lnTo>
                <a:lnTo>
                  <a:pt x="5527" y="788"/>
                </a:lnTo>
                <a:lnTo>
                  <a:pt x="2567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34"/>
                </a:lnTo>
                <a:lnTo>
                  <a:pt x="6098" y="52934"/>
                </a:lnTo>
                <a:lnTo>
                  <a:pt x="8953" y="51282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607451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40" y="13321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2900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0" y="13321"/>
                </a:lnTo>
                <a:lnTo>
                  <a:pt x="17575" y="13321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652556" y="4544935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9" y="38369"/>
                </a:moveTo>
                <a:lnTo>
                  <a:pt x="10017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50"/>
                </a:lnTo>
                <a:lnTo>
                  <a:pt x="23543" y="29034"/>
                </a:lnTo>
                <a:lnTo>
                  <a:pt x="31203" y="29034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0" y="46076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lnTo>
                  <a:pt x="37223" y="52960"/>
                </a:lnTo>
                <a:lnTo>
                  <a:pt x="40106" y="51335"/>
                </a:lnTo>
                <a:lnTo>
                  <a:pt x="40106" y="15368"/>
                </a:lnTo>
                <a:lnTo>
                  <a:pt x="39761" y="12701"/>
                </a:lnTo>
                <a:lnTo>
                  <a:pt x="38379" y="8143"/>
                </a:lnTo>
                <a:lnTo>
                  <a:pt x="35761" y="4701"/>
                </a:lnTo>
                <a:lnTo>
                  <a:pt x="32255" y="1995"/>
                </a:lnTo>
                <a:lnTo>
                  <a:pt x="27330" y="407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8" y="1818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79"/>
                </a:lnTo>
                <a:lnTo>
                  <a:pt x="22085" y="7279"/>
                </a:lnTo>
                <a:lnTo>
                  <a:pt x="25236" y="8013"/>
                </a:lnTo>
                <a:lnTo>
                  <a:pt x="27787" y="9220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6"/>
                </a:lnTo>
                <a:lnTo>
                  <a:pt x="8610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69"/>
                </a:lnTo>
                <a:close/>
              </a:path>
              <a:path w="40106" h="53658">
                <a:moveTo>
                  <a:pt x="13194" y="45910"/>
                </a:moveTo>
                <a:lnTo>
                  <a:pt x="9982" y="42915"/>
                </a:lnTo>
                <a:lnTo>
                  <a:pt x="9169" y="38369"/>
                </a:ln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76"/>
                </a:lnTo>
                <a:lnTo>
                  <a:pt x="18337" y="46673"/>
                </a:lnTo>
                <a:lnTo>
                  <a:pt x="1545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713659" y="4522025"/>
            <a:ext cx="40093" cy="75869"/>
          </a:xfrm>
          <a:custGeom>
            <a:avLst/>
            <a:gdLst/>
            <a:ahLst/>
            <a:cxnLst/>
            <a:rect l="l" t="t" r="r" b="b"/>
            <a:pathLst>
              <a:path w="40093" h="75869">
                <a:moveTo>
                  <a:pt x="36626" y="28119"/>
                </a:moveTo>
                <a:lnTo>
                  <a:pt x="37782" y="26606"/>
                </a:lnTo>
                <a:lnTo>
                  <a:pt x="36208" y="23813"/>
                </a:lnTo>
                <a:lnTo>
                  <a:pt x="33310" y="23672"/>
                </a:lnTo>
                <a:lnTo>
                  <a:pt x="29933" y="23914"/>
                </a:lnTo>
                <a:lnTo>
                  <a:pt x="27392" y="25577"/>
                </a:lnTo>
                <a:lnTo>
                  <a:pt x="8953" y="45859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5"/>
                </a:lnTo>
                <a:lnTo>
                  <a:pt x="29566" y="74131"/>
                </a:lnTo>
                <a:lnTo>
                  <a:pt x="31788" y="75642"/>
                </a:lnTo>
                <a:lnTo>
                  <a:pt x="34405" y="75869"/>
                </a:lnTo>
                <a:lnTo>
                  <a:pt x="37097" y="75844"/>
                </a:lnTo>
                <a:lnTo>
                  <a:pt x="40093" y="74131"/>
                </a:lnTo>
                <a:lnTo>
                  <a:pt x="38787" y="71588"/>
                </a:lnTo>
                <a:lnTo>
                  <a:pt x="18935" y="45820"/>
                </a:lnTo>
                <a:lnTo>
                  <a:pt x="36626" y="281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765646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18"/>
                </a:lnTo>
                <a:lnTo>
                  <a:pt x="35928" y="3070"/>
                </a:lnTo>
                <a:lnTo>
                  <a:pt x="33239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82" y="11023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9" y="20102"/>
                </a:lnTo>
                <a:lnTo>
                  <a:pt x="10836" y="3121"/>
                </a:lnTo>
                <a:lnTo>
                  <a:pt x="8359" y="4899"/>
                </a:lnTo>
                <a:lnTo>
                  <a:pt x="4281" y="9587"/>
                </a:lnTo>
                <a:lnTo>
                  <a:pt x="2707" y="12420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77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6" y="50860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98"/>
                </a:lnTo>
                <a:lnTo>
                  <a:pt x="39460" y="43279"/>
                </a:lnTo>
                <a:lnTo>
                  <a:pt x="36183" y="44550"/>
                </a:lnTo>
                <a:lnTo>
                  <a:pt x="33289" y="4545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3" y="16369"/>
                </a:lnTo>
                <a:lnTo>
                  <a:pt x="11800" y="12927"/>
                </a:lnTo>
                <a:lnTo>
                  <a:pt x="15458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31" y="1864"/>
                </a:lnTo>
                <a:lnTo>
                  <a:pt x="10836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852561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42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70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70"/>
                </a:lnTo>
                <a:lnTo>
                  <a:pt x="30110" y="13321"/>
                </a:lnTo>
                <a:lnTo>
                  <a:pt x="17575" y="13321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900981" y="4522025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4" y="45593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42"/>
                </a:lnTo>
                <a:lnTo>
                  <a:pt x="41756" y="37947"/>
                </a:lnTo>
                <a:lnTo>
                  <a:pt x="40565" y="33007"/>
                </a:lnTo>
                <a:lnTo>
                  <a:pt x="38202" y="28978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35" y="22909"/>
                </a:lnTo>
                <a:lnTo>
                  <a:pt x="19317" y="23582"/>
                </a:lnTo>
                <a:lnTo>
                  <a:pt x="16714" y="24889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51" y="38872"/>
                </a:lnTo>
                <a:lnTo>
                  <a:pt x="33094" y="4281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960594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3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7" y="11023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9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62" y="38696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60" y="43279"/>
                </a:lnTo>
                <a:lnTo>
                  <a:pt x="36183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3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3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5" y="1864"/>
                </a:lnTo>
                <a:lnTo>
                  <a:pt x="10831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050605" y="4544999"/>
            <a:ext cx="38515" cy="53593"/>
          </a:xfrm>
          <a:custGeom>
            <a:avLst/>
            <a:gdLst/>
            <a:ahLst/>
            <a:cxnLst/>
            <a:rect l="l" t="t" r="r" b="b"/>
            <a:pathLst>
              <a:path w="38515" h="53594">
                <a:moveTo>
                  <a:pt x="9625" y="32818"/>
                </a:moveTo>
                <a:lnTo>
                  <a:pt x="9319" y="30060"/>
                </a:lnTo>
                <a:lnTo>
                  <a:pt x="9319" y="20610"/>
                </a:lnTo>
                <a:lnTo>
                  <a:pt x="10474" y="15811"/>
                </a:lnTo>
                <a:lnTo>
                  <a:pt x="12772" y="12495"/>
                </a:lnTo>
                <a:lnTo>
                  <a:pt x="15072" y="9180"/>
                </a:lnTo>
                <a:lnTo>
                  <a:pt x="18362" y="7531"/>
                </a:lnTo>
                <a:lnTo>
                  <a:pt x="24775" y="7531"/>
                </a:lnTo>
                <a:lnTo>
                  <a:pt x="28130" y="8431"/>
                </a:lnTo>
                <a:lnTo>
                  <a:pt x="32053" y="10415"/>
                </a:lnTo>
                <a:lnTo>
                  <a:pt x="35455" y="12992"/>
                </a:lnTo>
                <a:lnTo>
                  <a:pt x="38299" y="10897"/>
                </a:lnTo>
                <a:lnTo>
                  <a:pt x="38275" y="8294"/>
                </a:lnTo>
                <a:lnTo>
                  <a:pt x="37461" y="5551"/>
                </a:lnTo>
                <a:lnTo>
                  <a:pt x="34641" y="3200"/>
                </a:lnTo>
                <a:lnTo>
                  <a:pt x="31355" y="1573"/>
                </a:lnTo>
                <a:lnTo>
                  <a:pt x="28774" y="709"/>
                </a:lnTo>
                <a:lnTo>
                  <a:pt x="25844" y="140"/>
                </a:lnTo>
                <a:lnTo>
                  <a:pt x="22779" y="0"/>
                </a:lnTo>
                <a:lnTo>
                  <a:pt x="19569" y="0"/>
                </a:lnTo>
                <a:lnTo>
                  <a:pt x="16569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22" y="4305"/>
                </a:lnTo>
                <a:lnTo>
                  <a:pt x="4542" y="8712"/>
                </a:lnTo>
                <a:lnTo>
                  <a:pt x="2929" y="11545"/>
                </a:lnTo>
                <a:lnTo>
                  <a:pt x="1748" y="14997"/>
                </a:lnTo>
                <a:lnTo>
                  <a:pt x="582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7" y="35370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23" y="53035"/>
                </a:lnTo>
                <a:lnTo>
                  <a:pt x="18247" y="53594"/>
                </a:lnTo>
                <a:lnTo>
                  <a:pt x="23453" y="53594"/>
                </a:lnTo>
                <a:lnTo>
                  <a:pt x="26692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5" y="46520"/>
                </a:lnTo>
                <a:lnTo>
                  <a:pt x="38515" y="43776"/>
                </a:lnTo>
                <a:lnTo>
                  <a:pt x="38491" y="42444"/>
                </a:lnTo>
                <a:lnTo>
                  <a:pt x="36611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5" y="45845"/>
                </a:lnTo>
                <a:lnTo>
                  <a:pt x="18794" y="45453"/>
                </a:lnTo>
                <a:lnTo>
                  <a:pt x="15429" y="43902"/>
                </a:lnTo>
                <a:lnTo>
                  <a:pt x="12851" y="41122"/>
                </a:lnTo>
                <a:lnTo>
                  <a:pt x="10817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105454" y="4522025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3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42"/>
                </a:lnTo>
                <a:lnTo>
                  <a:pt x="41756" y="37947"/>
                </a:lnTo>
                <a:lnTo>
                  <a:pt x="40551" y="33007"/>
                </a:lnTo>
                <a:lnTo>
                  <a:pt x="38200" y="28978"/>
                </a:lnTo>
                <a:lnTo>
                  <a:pt x="35025" y="25678"/>
                </a:lnTo>
                <a:lnTo>
                  <a:pt x="30567" y="23468"/>
                </a:lnTo>
                <a:lnTo>
                  <a:pt x="27839" y="22909"/>
                </a:lnTo>
                <a:lnTo>
                  <a:pt x="21931" y="22909"/>
                </a:lnTo>
                <a:lnTo>
                  <a:pt x="19314" y="23582"/>
                </a:lnTo>
                <a:lnTo>
                  <a:pt x="16711" y="24889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52" y="34657"/>
                </a:lnTo>
                <a:lnTo>
                  <a:pt x="18248" y="31470"/>
                </a:lnTo>
                <a:lnTo>
                  <a:pt x="22730" y="30667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165001" y="4544935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69"/>
                </a:move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50"/>
                </a:lnTo>
                <a:lnTo>
                  <a:pt x="2354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1" y="53658"/>
                </a:lnTo>
                <a:lnTo>
                  <a:pt x="22633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5"/>
                </a:lnTo>
                <a:lnTo>
                  <a:pt x="40107" y="15368"/>
                </a:lnTo>
                <a:lnTo>
                  <a:pt x="39750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9" y="1995"/>
                </a:lnTo>
                <a:lnTo>
                  <a:pt x="27331" y="407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20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69"/>
                </a:lnTo>
                <a:close/>
              </a:path>
              <a:path w="40107" h="53658">
                <a:moveTo>
                  <a:pt x="13194" y="45910"/>
                </a:moveTo>
                <a:lnTo>
                  <a:pt x="9983" y="42915"/>
                </a:lnTo>
                <a:lnTo>
                  <a:pt x="9169" y="38369"/>
                </a:ln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76"/>
                </a:lnTo>
                <a:lnTo>
                  <a:pt x="18338" y="46673"/>
                </a:lnTo>
                <a:lnTo>
                  <a:pt x="1544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226101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255941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282527" y="4544938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18"/>
                </a:lnTo>
                <a:lnTo>
                  <a:pt x="35928" y="3070"/>
                </a:lnTo>
                <a:lnTo>
                  <a:pt x="33234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7009"/>
                </a:lnTo>
                <a:lnTo>
                  <a:pt x="30581" y="8341"/>
                </a:lnTo>
                <a:lnTo>
                  <a:pt x="32792" y="11023"/>
                </a:lnTo>
                <a:lnTo>
                  <a:pt x="34988" y="13690"/>
                </a:lnTo>
                <a:lnTo>
                  <a:pt x="36028" y="17385"/>
                </a:lnTo>
                <a:lnTo>
                  <a:pt x="35928" y="22082"/>
                </a:lnTo>
                <a:lnTo>
                  <a:pt x="9284" y="22082"/>
                </a:lnTo>
                <a:lnTo>
                  <a:pt x="9359" y="20102"/>
                </a:lnTo>
                <a:lnTo>
                  <a:pt x="10831" y="3121"/>
                </a:lnTo>
                <a:lnTo>
                  <a:pt x="8370" y="4899"/>
                </a:lnTo>
                <a:lnTo>
                  <a:pt x="4279" y="9587"/>
                </a:lnTo>
                <a:lnTo>
                  <a:pt x="2717" y="12420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66"/>
                </a:lnTo>
                <a:lnTo>
                  <a:pt x="1577" y="38696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7" y="51981"/>
                </a:lnTo>
                <a:lnTo>
                  <a:pt x="16890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78" y="51102"/>
                </a:lnTo>
                <a:lnTo>
                  <a:pt x="42684" y="48308"/>
                </a:lnTo>
                <a:lnTo>
                  <a:pt x="42876" y="45529"/>
                </a:lnTo>
                <a:lnTo>
                  <a:pt x="42076" y="42898"/>
                </a:lnTo>
                <a:lnTo>
                  <a:pt x="39460" y="43279"/>
                </a:lnTo>
                <a:lnTo>
                  <a:pt x="36194" y="44550"/>
                </a:lnTo>
                <a:lnTo>
                  <a:pt x="33285" y="45453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1" y="45133"/>
                </a:lnTo>
                <a:lnTo>
                  <a:pt x="14096" y="43113"/>
                </a:lnTo>
                <a:lnTo>
                  <a:pt x="11555" y="40003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3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102"/>
                </a:moveTo>
                <a:lnTo>
                  <a:pt x="10325" y="16369"/>
                </a:lnTo>
                <a:lnTo>
                  <a:pt x="11811" y="12927"/>
                </a:lnTo>
                <a:lnTo>
                  <a:pt x="15468" y="9093"/>
                </a:lnTo>
                <a:lnTo>
                  <a:pt x="18821" y="7415"/>
                </a:lnTo>
                <a:lnTo>
                  <a:pt x="22985" y="7009"/>
                </a:lnTo>
                <a:lnTo>
                  <a:pt x="27316" y="7009"/>
                </a:lnTo>
                <a:lnTo>
                  <a:pt x="27280" y="0"/>
                </a:lnTo>
                <a:lnTo>
                  <a:pt x="19865" y="0"/>
                </a:lnTo>
                <a:lnTo>
                  <a:pt x="16624" y="633"/>
                </a:lnTo>
                <a:lnTo>
                  <a:pt x="13729" y="1864"/>
                </a:lnTo>
                <a:lnTo>
                  <a:pt x="10831" y="3121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46117" y="4544935"/>
            <a:ext cx="42048" cy="52934"/>
          </a:xfrm>
          <a:custGeom>
            <a:avLst/>
            <a:gdLst/>
            <a:ahLst/>
            <a:cxnLst/>
            <a:rect l="l" t="t" r="r" b="b"/>
            <a:pathLst>
              <a:path w="42048" h="52934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34"/>
                </a:lnTo>
                <a:lnTo>
                  <a:pt x="39189" y="52934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8"/>
                </a:lnTo>
                <a:lnTo>
                  <a:pt x="40561" y="10097"/>
                </a:lnTo>
                <a:lnTo>
                  <a:pt x="38200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82"/>
                </a:lnTo>
                <a:lnTo>
                  <a:pt x="10833" y="5829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34"/>
                </a:lnTo>
                <a:lnTo>
                  <a:pt x="6094" y="52934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801"/>
                </a:lnTo>
                <a:lnTo>
                  <a:pt x="32447" y="15962"/>
                </a:lnTo>
                <a:lnTo>
                  <a:pt x="33094" y="1990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403552" y="4545046"/>
            <a:ext cx="46227" cy="54662"/>
          </a:xfrm>
          <a:custGeom>
            <a:avLst/>
            <a:gdLst/>
            <a:ahLst/>
            <a:cxnLst/>
            <a:rect l="l" t="t" r="r" b="b"/>
            <a:pathLst>
              <a:path w="46227" h="54662">
                <a:moveTo>
                  <a:pt x="9817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27" h="54662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0"/>
                </a:lnTo>
                <a:lnTo>
                  <a:pt x="32561" y="71006"/>
                </a:lnTo>
                <a:lnTo>
                  <a:pt x="35561" y="70102"/>
                </a:lnTo>
                <a:lnTo>
                  <a:pt x="39966" y="67373"/>
                </a:lnTo>
                <a:lnTo>
                  <a:pt x="43333" y="64047"/>
                </a:lnTo>
                <a:lnTo>
                  <a:pt x="45212" y="59993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0" y="48388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9"/>
                </a:lnTo>
                <a:lnTo>
                  <a:pt x="16282" y="41832"/>
                </a:lnTo>
                <a:lnTo>
                  <a:pt x="14324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0" y="48996"/>
                </a:lnTo>
                <a:lnTo>
                  <a:pt x="27190" y="49442"/>
                </a:lnTo>
                <a:lnTo>
                  <a:pt x="30110" y="49503"/>
                </a:lnTo>
                <a:lnTo>
                  <a:pt x="32435" y="50115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21" y="60756"/>
                </a:lnTo>
                <a:lnTo>
                  <a:pt x="32461" y="63486"/>
                </a:lnTo>
                <a:lnTo>
                  <a:pt x="29170" y="64706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81"/>
                </a:lnTo>
                <a:lnTo>
                  <a:pt x="8787" y="57567"/>
                </a:lnTo>
                <a:lnTo>
                  <a:pt x="9500" y="54662"/>
                </a:lnTo>
                <a:lnTo>
                  <a:pt x="9817" y="36244"/>
                </a:lnTo>
                <a:lnTo>
                  <a:pt x="11390" y="32879"/>
                </a:lnTo>
                <a:lnTo>
                  <a:pt x="14404" y="33681"/>
                </a:lnTo>
                <a:lnTo>
                  <a:pt x="17981" y="34733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56"/>
                </a:lnTo>
                <a:lnTo>
                  <a:pt x="11455" y="17740"/>
                </a:lnTo>
                <a:lnTo>
                  <a:pt x="11661" y="14922"/>
                </a:lnTo>
                <a:lnTo>
                  <a:pt x="14249" y="1231"/>
                </a:lnTo>
                <a:lnTo>
                  <a:pt x="9907" y="3200"/>
                </a:lnTo>
                <a:lnTo>
                  <a:pt x="6577" y="6235"/>
                </a:lnTo>
                <a:lnTo>
                  <a:pt x="4345" y="10299"/>
                </a:lnTo>
                <a:lnTo>
                  <a:pt x="2933" y="15022"/>
                </a:lnTo>
                <a:lnTo>
                  <a:pt x="2933" y="17791"/>
                </a:lnTo>
                <a:lnTo>
                  <a:pt x="3265" y="22226"/>
                </a:lnTo>
                <a:lnTo>
                  <a:pt x="4561" y="25589"/>
                </a:lnTo>
                <a:lnTo>
                  <a:pt x="6565" y="28436"/>
                </a:lnTo>
                <a:lnTo>
                  <a:pt x="4104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5" y="42087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62">
                <a:moveTo>
                  <a:pt x="11661" y="14922"/>
                </a:moveTo>
                <a:lnTo>
                  <a:pt x="13119" y="11113"/>
                </a:lnTo>
                <a:lnTo>
                  <a:pt x="15886" y="8280"/>
                </a:lnTo>
                <a:lnTo>
                  <a:pt x="18453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24"/>
                </a:lnTo>
                <a:lnTo>
                  <a:pt x="32029" y="20193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90"/>
                </a:lnTo>
                <a:lnTo>
                  <a:pt x="17981" y="34733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7"/>
                </a:lnTo>
                <a:lnTo>
                  <a:pt x="29578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6" y="20193"/>
                </a:lnTo>
                <a:lnTo>
                  <a:pt x="40806" y="17359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301"/>
                </a:lnTo>
                <a:lnTo>
                  <a:pt x="46227" y="4558"/>
                </a:lnTo>
                <a:lnTo>
                  <a:pt x="44387" y="925"/>
                </a:lnTo>
                <a:lnTo>
                  <a:pt x="29627" y="925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74" y="406"/>
                </a:lnTo>
                <a:lnTo>
                  <a:pt x="14249" y="1231"/>
                </a:lnTo>
                <a:lnTo>
                  <a:pt x="11661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462880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8" y="3070"/>
                </a:lnTo>
                <a:lnTo>
                  <a:pt x="3322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8" y="11023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62" y="38696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60" y="43279"/>
                </a:lnTo>
                <a:lnTo>
                  <a:pt x="36183" y="44550"/>
                </a:lnTo>
                <a:lnTo>
                  <a:pt x="33285" y="45453"/>
                </a:lnTo>
                <a:lnTo>
                  <a:pt x="29643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8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3" y="16941"/>
                </a:lnTo>
                <a:close/>
              </a:path>
              <a:path w="44921" h="53654">
                <a:moveTo>
                  <a:pt x="9345" y="20102"/>
                </a:moveTo>
                <a:lnTo>
                  <a:pt x="10313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6" y="1864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549791" y="4532651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1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70"/>
                </a:lnTo>
                <a:lnTo>
                  <a:pt x="30110" y="13321"/>
                </a:lnTo>
                <a:lnTo>
                  <a:pt x="17575" y="13321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40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68" y="65848"/>
                </a:lnTo>
                <a:lnTo>
                  <a:pt x="25387" y="65671"/>
                </a:lnTo>
                <a:lnTo>
                  <a:pt x="28497" y="65114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94787" y="4544935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9000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5" y="32335"/>
                </a:lnTo>
                <a:lnTo>
                  <a:pt x="38682" y="34672"/>
                </a:lnTo>
                <a:lnTo>
                  <a:pt x="37882" y="50281"/>
                </a:lnTo>
                <a:lnTo>
                  <a:pt x="40486" y="48388"/>
                </a:lnTo>
                <a:lnTo>
                  <a:pt x="44650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73"/>
                </a:lnTo>
                <a:lnTo>
                  <a:pt x="48841" y="30304"/>
                </a:lnTo>
                <a:lnTo>
                  <a:pt x="48841" y="22237"/>
                </a:lnTo>
                <a:lnTo>
                  <a:pt x="48333" y="18568"/>
                </a:lnTo>
                <a:lnTo>
                  <a:pt x="47344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7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4" y="35118"/>
                </a:lnTo>
                <a:lnTo>
                  <a:pt x="1473" y="38369"/>
                </a:lnTo>
                <a:lnTo>
                  <a:pt x="2448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8"/>
                </a:lnTo>
                <a:lnTo>
                  <a:pt x="10019" y="34240"/>
                </a:lnTo>
                <a:lnTo>
                  <a:pt x="9281" y="29376"/>
                </a:lnTo>
                <a:lnTo>
                  <a:pt x="9281" y="23915"/>
                </a:lnTo>
                <a:close/>
              </a:path>
              <a:path w="48841" h="53658">
                <a:moveTo>
                  <a:pt x="26974" y="46127"/>
                </a:moveTo>
                <a:lnTo>
                  <a:pt x="21449" y="46127"/>
                </a:lnTo>
                <a:lnTo>
                  <a:pt x="17108" y="4458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1" y="50688"/>
                </a:lnTo>
                <a:lnTo>
                  <a:pt x="13370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99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688142" y="4544999"/>
            <a:ext cx="38516" cy="53593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26" y="32818"/>
                </a:moveTo>
                <a:lnTo>
                  <a:pt x="9320" y="30060"/>
                </a:lnTo>
                <a:lnTo>
                  <a:pt x="9320" y="20610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0"/>
                </a:lnTo>
                <a:lnTo>
                  <a:pt x="18374" y="7531"/>
                </a:lnTo>
                <a:lnTo>
                  <a:pt x="24775" y="7531"/>
                </a:lnTo>
                <a:lnTo>
                  <a:pt x="28130" y="8431"/>
                </a:lnTo>
                <a:lnTo>
                  <a:pt x="32066" y="10415"/>
                </a:lnTo>
                <a:lnTo>
                  <a:pt x="35457" y="12992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40"/>
                </a:lnTo>
                <a:lnTo>
                  <a:pt x="22781" y="0"/>
                </a:lnTo>
                <a:lnTo>
                  <a:pt x="19569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5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0" y="14997"/>
                </a:lnTo>
                <a:lnTo>
                  <a:pt x="584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8" y="35370"/>
                </a:lnTo>
                <a:lnTo>
                  <a:pt x="1433" y="38606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35"/>
                </a:lnTo>
                <a:lnTo>
                  <a:pt x="18248" y="53594"/>
                </a:lnTo>
                <a:lnTo>
                  <a:pt x="23454" y="53594"/>
                </a:lnTo>
                <a:lnTo>
                  <a:pt x="26694" y="53111"/>
                </a:lnTo>
                <a:lnTo>
                  <a:pt x="29754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20"/>
                </a:lnTo>
                <a:lnTo>
                  <a:pt x="38516" y="43776"/>
                </a:lnTo>
                <a:lnTo>
                  <a:pt x="38491" y="42444"/>
                </a:lnTo>
                <a:lnTo>
                  <a:pt x="36626" y="39662"/>
                </a:lnTo>
                <a:lnTo>
                  <a:pt x="33502" y="41936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6" y="45845"/>
                </a:lnTo>
                <a:lnTo>
                  <a:pt x="18795" y="45453"/>
                </a:lnTo>
                <a:lnTo>
                  <a:pt x="15430" y="43902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739568" y="454493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4" y="19000"/>
                </a:lnTo>
                <a:lnTo>
                  <a:pt x="11710" y="14605"/>
                </a:lnTo>
                <a:lnTo>
                  <a:pt x="14188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82"/>
                </a:lnTo>
                <a:lnTo>
                  <a:pt x="39560" y="29743"/>
                </a:lnTo>
                <a:lnTo>
                  <a:pt x="39269" y="32335"/>
                </a:lnTo>
                <a:lnTo>
                  <a:pt x="38685" y="34672"/>
                </a:lnTo>
                <a:lnTo>
                  <a:pt x="37882" y="50281"/>
                </a:lnTo>
                <a:lnTo>
                  <a:pt x="40490" y="48388"/>
                </a:lnTo>
                <a:lnTo>
                  <a:pt x="44654" y="43549"/>
                </a:lnTo>
                <a:lnTo>
                  <a:pt x="46216" y="40655"/>
                </a:lnTo>
                <a:lnTo>
                  <a:pt x="47257" y="37299"/>
                </a:lnTo>
                <a:lnTo>
                  <a:pt x="48312" y="33973"/>
                </a:lnTo>
                <a:lnTo>
                  <a:pt x="48830" y="30304"/>
                </a:lnTo>
                <a:lnTo>
                  <a:pt x="48830" y="22237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3" y="12053"/>
                </a:lnTo>
                <a:lnTo>
                  <a:pt x="44856" y="9284"/>
                </a:lnTo>
                <a:lnTo>
                  <a:pt x="4286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612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21"/>
                </a:lnTo>
                <a:lnTo>
                  <a:pt x="496" y="35118"/>
                </a:lnTo>
                <a:lnTo>
                  <a:pt x="1461" y="38369"/>
                </a:lnTo>
                <a:lnTo>
                  <a:pt x="2452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88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6" y="44589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99"/>
                </a:lnTo>
                <a:lnTo>
                  <a:pt x="34762" y="51628"/>
                </a:lnTo>
                <a:lnTo>
                  <a:pt x="37882" y="50281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06486" y="4544935"/>
            <a:ext cx="72442" cy="52934"/>
          </a:xfrm>
          <a:custGeom>
            <a:avLst/>
            <a:gdLst/>
            <a:ahLst/>
            <a:cxnLst/>
            <a:rect l="l" t="t" r="r" b="b"/>
            <a:pathLst>
              <a:path w="72442" h="52934">
                <a:moveTo>
                  <a:pt x="63792" y="52210"/>
                </a:moveTo>
                <a:lnTo>
                  <a:pt x="66343" y="52934"/>
                </a:lnTo>
                <a:lnTo>
                  <a:pt x="69584" y="52934"/>
                </a:lnTo>
                <a:lnTo>
                  <a:pt x="72442" y="51282"/>
                </a:lnTo>
                <a:lnTo>
                  <a:pt x="72442" y="17665"/>
                </a:lnTo>
                <a:lnTo>
                  <a:pt x="72161" y="15038"/>
                </a:lnTo>
                <a:lnTo>
                  <a:pt x="71045" y="10097"/>
                </a:lnTo>
                <a:lnTo>
                  <a:pt x="68784" y="6069"/>
                </a:lnTo>
                <a:lnTo>
                  <a:pt x="65735" y="2768"/>
                </a:lnTo>
                <a:lnTo>
                  <a:pt x="61455" y="558"/>
                </a:lnTo>
                <a:lnTo>
                  <a:pt x="58812" y="0"/>
                </a:lnTo>
                <a:lnTo>
                  <a:pt x="55676" y="0"/>
                </a:lnTo>
                <a:lnTo>
                  <a:pt x="53074" y="176"/>
                </a:lnTo>
                <a:lnTo>
                  <a:pt x="50507" y="864"/>
                </a:lnTo>
                <a:lnTo>
                  <a:pt x="47839" y="2171"/>
                </a:lnTo>
                <a:lnTo>
                  <a:pt x="45060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1" y="2693"/>
                </a:lnTo>
                <a:lnTo>
                  <a:pt x="30999" y="1181"/>
                </a:lnTo>
                <a:lnTo>
                  <a:pt x="27773" y="227"/>
                </a:lnTo>
                <a:lnTo>
                  <a:pt x="23929" y="0"/>
                </a:lnTo>
                <a:lnTo>
                  <a:pt x="21286" y="0"/>
                </a:lnTo>
                <a:lnTo>
                  <a:pt x="18682" y="723"/>
                </a:lnTo>
                <a:lnTo>
                  <a:pt x="16092" y="2146"/>
                </a:lnTo>
                <a:lnTo>
                  <a:pt x="13500" y="3582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34"/>
                </a:lnTo>
                <a:lnTo>
                  <a:pt x="6098" y="52934"/>
                </a:lnTo>
                <a:lnTo>
                  <a:pt x="8952" y="51282"/>
                </a:lnTo>
                <a:lnTo>
                  <a:pt x="8952" y="17143"/>
                </a:lnTo>
                <a:lnTo>
                  <a:pt x="11418" y="14072"/>
                </a:lnTo>
                <a:lnTo>
                  <a:pt x="15800" y="10160"/>
                </a:lnTo>
                <a:lnTo>
                  <a:pt x="19965" y="7758"/>
                </a:lnTo>
                <a:lnTo>
                  <a:pt x="23698" y="7758"/>
                </a:lnTo>
                <a:lnTo>
                  <a:pt x="26351" y="8737"/>
                </a:lnTo>
                <a:lnTo>
                  <a:pt x="29361" y="11555"/>
                </a:lnTo>
                <a:lnTo>
                  <a:pt x="30746" y="14263"/>
                </a:lnTo>
                <a:lnTo>
                  <a:pt x="31546" y="17665"/>
                </a:lnTo>
                <a:lnTo>
                  <a:pt x="31751" y="21603"/>
                </a:lnTo>
                <a:lnTo>
                  <a:pt x="31751" y="51282"/>
                </a:lnTo>
                <a:lnTo>
                  <a:pt x="32068" y="52210"/>
                </a:lnTo>
                <a:lnTo>
                  <a:pt x="34645" y="52934"/>
                </a:lnTo>
                <a:lnTo>
                  <a:pt x="37781" y="52934"/>
                </a:lnTo>
                <a:lnTo>
                  <a:pt x="40704" y="51282"/>
                </a:lnTo>
                <a:lnTo>
                  <a:pt x="40704" y="17143"/>
                </a:lnTo>
                <a:lnTo>
                  <a:pt x="43192" y="14072"/>
                </a:lnTo>
                <a:lnTo>
                  <a:pt x="47562" y="10160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37"/>
                </a:lnTo>
                <a:lnTo>
                  <a:pt x="61149" y="11555"/>
                </a:lnTo>
                <a:lnTo>
                  <a:pt x="62520" y="14263"/>
                </a:lnTo>
                <a:lnTo>
                  <a:pt x="63258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00467" y="4544931"/>
            <a:ext cx="44935" cy="72364"/>
          </a:xfrm>
          <a:custGeom>
            <a:avLst/>
            <a:gdLst/>
            <a:ahLst/>
            <a:cxnLst/>
            <a:rect l="l" t="t" r="r" b="b"/>
            <a:pathLst>
              <a:path w="44935" h="72364">
                <a:moveTo>
                  <a:pt x="8957" y="17273"/>
                </a:moveTo>
                <a:lnTo>
                  <a:pt x="10378" y="15495"/>
                </a:lnTo>
                <a:lnTo>
                  <a:pt x="12992" y="12787"/>
                </a:lnTo>
                <a:lnTo>
                  <a:pt x="16649" y="9867"/>
                </a:lnTo>
                <a:lnTo>
                  <a:pt x="20091" y="8229"/>
                </a:lnTo>
                <a:lnTo>
                  <a:pt x="23533" y="7722"/>
                </a:lnTo>
                <a:lnTo>
                  <a:pt x="27812" y="8255"/>
                </a:lnTo>
                <a:lnTo>
                  <a:pt x="30938" y="10426"/>
                </a:lnTo>
                <a:lnTo>
                  <a:pt x="33108" y="13676"/>
                </a:lnTo>
                <a:lnTo>
                  <a:pt x="34696" y="17565"/>
                </a:lnTo>
                <a:lnTo>
                  <a:pt x="35459" y="22223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74" y="5046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23" y="41022"/>
                </a:lnTo>
                <a:lnTo>
                  <a:pt x="43549" y="37605"/>
                </a:lnTo>
                <a:lnTo>
                  <a:pt x="44463" y="34215"/>
                </a:lnTo>
                <a:lnTo>
                  <a:pt x="44935" y="30377"/>
                </a:lnTo>
                <a:lnTo>
                  <a:pt x="44935" y="22569"/>
                </a:lnTo>
                <a:lnTo>
                  <a:pt x="44564" y="19213"/>
                </a:lnTo>
                <a:lnTo>
                  <a:pt x="43840" y="16038"/>
                </a:lnTo>
                <a:lnTo>
                  <a:pt x="43116" y="12877"/>
                </a:lnTo>
                <a:lnTo>
                  <a:pt x="41976" y="10095"/>
                </a:lnTo>
                <a:lnTo>
                  <a:pt x="40398" y="7722"/>
                </a:lnTo>
                <a:lnTo>
                  <a:pt x="36791" y="3453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6" y="951"/>
                </a:lnTo>
                <a:lnTo>
                  <a:pt x="16308" y="2261"/>
                </a:lnTo>
                <a:lnTo>
                  <a:pt x="13529" y="3935"/>
                </a:lnTo>
                <a:lnTo>
                  <a:pt x="10786" y="6184"/>
                </a:lnTo>
                <a:lnTo>
                  <a:pt x="7862" y="9018"/>
                </a:lnTo>
                <a:lnTo>
                  <a:pt x="8957" y="17273"/>
                </a:lnTo>
                <a:close/>
              </a:path>
              <a:path w="44935" h="72364">
                <a:moveTo>
                  <a:pt x="7862" y="9018"/>
                </a:moveTo>
                <a:lnTo>
                  <a:pt x="7862" y="2120"/>
                </a:lnTo>
                <a:lnTo>
                  <a:pt x="5299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1"/>
                </a:lnTo>
                <a:lnTo>
                  <a:pt x="190" y="71413"/>
                </a:lnTo>
                <a:lnTo>
                  <a:pt x="2858" y="72364"/>
                </a:lnTo>
                <a:lnTo>
                  <a:pt x="6098" y="72364"/>
                </a:lnTo>
                <a:lnTo>
                  <a:pt x="8957" y="70661"/>
                </a:lnTo>
                <a:lnTo>
                  <a:pt x="8957" y="46241"/>
                </a:lnTo>
                <a:lnTo>
                  <a:pt x="10248" y="47509"/>
                </a:lnTo>
                <a:lnTo>
                  <a:pt x="13806" y="50493"/>
                </a:lnTo>
                <a:lnTo>
                  <a:pt x="17322" y="52503"/>
                </a:lnTo>
                <a:lnTo>
                  <a:pt x="20980" y="53529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35"/>
                </a:lnTo>
                <a:lnTo>
                  <a:pt x="32832" y="51739"/>
                </a:lnTo>
                <a:lnTo>
                  <a:pt x="35474" y="50468"/>
                </a:lnTo>
                <a:lnTo>
                  <a:pt x="34937" y="33922"/>
                </a:lnTo>
                <a:lnTo>
                  <a:pt x="33732" y="38188"/>
                </a:lnTo>
                <a:lnTo>
                  <a:pt x="31727" y="41807"/>
                </a:lnTo>
                <a:lnTo>
                  <a:pt x="28792" y="44334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85"/>
                </a:lnTo>
                <a:lnTo>
                  <a:pt x="11429" y="39687"/>
                </a:lnTo>
                <a:lnTo>
                  <a:pt x="8957" y="36691"/>
                </a:lnTo>
                <a:lnTo>
                  <a:pt x="8957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963333" y="4522025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989931" y="4544938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86" y="11325"/>
                </a:lnTo>
                <a:lnTo>
                  <a:pt x="39876" y="6818"/>
                </a:lnTo>
                <a:lnTo>
                  <a:pt x="35927" y="3070"/>
                </a:lnTo>
                <a:lnTo>
                  <a:pt x="33220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4" y="7009"/>
                </a:lnTo>
                <a:lnTo>
                  <a:pt x="30567" y="8341"/>
                </a:lnTo>
                <a:lnTo>
                  <a:pt x="32777" y="11023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4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87"/>
                </a:lnTo>
                <a:lnTo>
                  <a:pt x="2703" y="12420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66"/>
                </a:lnTo>
                <a:lnTo>
                  <a:pt x="1562" y="38696"/>
                </a:lnTo>
                <a:lnTo>
                  <a:pt x="2616" y="42011"/>
                </a:lnTo>
                <a:lnTo>
                  <a:pt x="4164" y="44780"/>
                </a:lnTo>
                <a:lnTo>
                  <a:pt x="8290" y="4919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79"/>
                </a:lnTo>
                <a:lnTo>
                  <a:pt x="36179" y="44550"/>
                </a:lnTo>
                <a:lnTo>
                  <a:pt x="33285" y="4545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4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24" y="28648"/>
                </a:lnTo>
                <a:lnTo>
                  <a:pt x="43851" y="27749"/>
                </a:lnTo>
                <a:lnTo>
                  <a:pt x="44919" y="24739"/>
                </a:lnTo>
                <a:lnTo>
                  <a:pt x="44919" y="19936"/>
                </a:lnTo>
                <a:lnTo>
                  <a:pt x="44513" y="16941"/>
                </a:lnTo>
                <a:close/>
              </a:path>
              <a:path w="44919" h="53654">
                <a:moveTo>
                  <a:pt x="9344" y="20102"/>
                </a:moveTo>
                <a:lnTo>
                  <a:pt x="10309" y="16369"/>
                </a:lnTo>
                <a:lnTo>
                  <a:pt x="11797" y="12927"/>
                </a:lnTo>
                <a:lnTo>
                  <a:pt x="15454" y="9093"/>
                </a:lnTo>
                <a:lnTo>
                  <a:pt x="18806" y="7415"/>
                </a:lnTo>
                <a:lnTo>
                  <a:pt x="22974" y="7009"/>
                </a:lnTo>
                <a:lnTo>
                  <a:pt x="27304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5" y="1864"/>
                </a:lnTo>
                <a:lnTo>
                  <a:pt x="10831" y="3121"/>
                </a:lnTo>
                <a:lnTo>
                  <a:pt x="934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046997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83"/>
                </a:moveTo>
                <a:lnTo>
                  <a:pt x="31903" y="59335"/>
                </a:lnTo>
                <a:lnTo>
                  <a:pt x="30035" y="56755"/>
                </a:lnTo>
                <a:lnTo>
                  <a:pt x="27292" y="57783"/>
                </a:lnTo>
                <a:lnTo>
                  <a:pt x="24408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0" y="13321"/>
                </a:lnTo>
                <a:lnTo>
                  <a:pt x="17575" y="13321"/>
                </a:lnTo>
                <a:lnTo>
                  <a:pt x="17575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1"/>
                </a:lnTo>
                <a:lnTo>
                  <a:pt x="1840" y="13321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8" y="60440"/>
                </a:lnTo>
                <a:lnTo>
                  <a:pt x="13093" y="63155"/>
                </a:lnTo>
                <a:lnTo>
                  <a:pt x="16384" y="64847"/>
                </a:lnTo>
                <a:lnTo>
                  <a:pt x="20358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092152" y="4544938"/>
            <a:ext cx="44932" cy="53654"/>
          </a:xfrm>
          <a:custGeom>
            <a:avLst/>
            <a:gdLst/>
            <a:ahLst/>
            <a:cxnLst/>
            <a:rect l="l" t="t" r="r" b="b"/>
            <a:pathLst>
              <a:path w="44932" h="53654">
                <a:moveTo>
                  <a:pt x="44524" y="16941"/>
                </a:moveTo>
                <a:lnTo>
                  <a:pt x="43715" y="14133"/>
                </a:lnTo>
                <a:lnTo>
                  <a:pt x="42901" y="11325"/>
                </a:lnTo>
                <a:lnTo>
                  <a:pt x="39891" y="6818"/>
                </a:lnTo>
                <a:lnTo>
                  <a:pt x="35928" y="3070"/>
                </a:lnTo>
                <a:lnTo>
                  <a:pt x="33235" y="1840"/>
                </a:lnTo>
                <a:lnTo>
                  <a:pt x="30543" y="619"/>
                </a:lnTo>
                <a:lnTo>
                  <a:pt x="27280" y="0"/>
                </a:lnTo>
                <a:lnTo>
                  <a:pt x="27317" y="7009"/>
                </a:lnTo>
                <a:lnTo>
                  <a:pt x="30582" y="8341"/>
                </a:lnTo>
                <a:lnTo>
                  <a:pt x="32792" y="11023"/>
                </a:lnTo>
                <a:lnTo>
                  <a:pt x="34988" y="13690"/>
                </a:lnTo>
                <a:lnTo>
                  <a:pt x="36029" y="17385"/>
                </a:lnTo>
                <a:lnTo>
                  <a:pt x="35928" y="22082"/>
                </a:lnTo>
                <a:lnTo>
                  <a:pt x="9284" y="22082"/>
                </a:lnTo>
                <a:lnTo>
                  <a:pt x="9361" y="20102"/>
                </a:lnTo>
                <a:lnTo>
                  <a:pt x="10833" y="3121"/>
                </a:lnTo>
                <a:lnTo>
                  <a:pt x="8370" y="4899"/>
                </a:lnTo>
                <a:lnTo>
                  <a:pt x="4281" y="9587"/>
                </a:lnTo>
                <a:lnTo>
                  <a:pt x="2719" y="12420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66"/>
                </a:lnTo>
                <a:lnTo>
                  <a:pt x="1573" y="38696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8" y="51981"/>
                </a:lnTo>
                <a:lnTo>
                  <a:pt x="16892" y="53096"/>
                </a:lnTo>
                <a:lnTo>
                  <a:pt x="20408" y="53654"/>
                </a:lnTo>
                <a:lnTo>
                  <a:pt x="24423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79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3" y="42898"/>
                </a:lnTo>
                <a:lnTo>
                  <a:pt x="39460" y="43279"/>
                </a:lnTo>
                <a:lnTo>
                  <a:pt x="36194" y="44550"/>
                </a:lnTo>
                <a:lnTo>
                  <a:pt x="33286" y="45453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3" y="46393"/>
                </a:lnTo>
                <a:lnTo>
                  <a:pt x="17791" y="45133"/>
                </a:lnTo>
                <a:lnTo>
                  <a:pt x="14098" y="43113"/>
                </a:lnTo>
                <a:lnTo>
                  <a:pt x="11556" y="40003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36"/>
                </a:lnTo>
                <a:lnTo>
                  <a:pt x="44524" y="16941"/>
                </a:lnTo>
                <a:close/>
              </a:path>
              <a:path w="44932" h="53654">
                <a:moveTo>
                  <a:pt x="9361" y="20102"/>
                </a:moveTo>
                <a:lnTo>
                  <a:pt x="10325" y="16369"/>
                </a:lnTo>
                <a:lnTo>
                  <a:pt x="11812" y="12927"/>
                </a:lnTo>
                <a:lnTo>
                  <a:pt x="15469" y="9093"/>
                </a:lnTo>
                <a:lnTo>
                  <a:pt x="18821" y="7415"/>
                </a:lnTo>
                <a:lnTo>
                  <a:pt x="22987" y="7009"/>
                </a:lnTo>
                <a:lnTo>
                  <a:pt x="27317" y="7009"/>
                </a:lnTo>
                <a:lnTo>
                  <a:pt x="27280" y="0"/>
                </a:lnTo>
                <a:lnTo>
                  <a:pt x="19861" y="0"/>
                </a:lnTo>
                <a:lnTo>
                  <a:pt x="16625" y="633"/>
                </a:lnTo>
                <a:lnTo>
                  <a:pt x="13727" y="1864"/>
                </a:lnTo>
                <a:lnTo>
                  <a:pt x="10833" y="3121"/>
                </a:lnTo>
                <a:lnTo>
                  <a:pt x="9361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79075" y="4532651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1"/>
                </a:lnTo>
                <a:lnTo>
                  <a:pt x="1842" y="13321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3"/>
                </a:lnTo>
                <a:lnTo>
                  <a:pt x="10786" y="60440"/>
                </a:lnTo>
                <a:lnTo>
                  <a:pt x="13096" y="63155"/>
                </a:lnTo>
                <a:lnTo>
                  <a:pt x="16383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7" y="65114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5"/>
                </a:lnTo>
                <a:lnTo>
                  <a:pt x="27294" y="57783"/>
                </a:lnTo>
                <a:lnTo>
                  <a:pt x="24411" y="58191"/>
                </a:lnTo>
                <a:lnTo>
                  <a:pt x="21845" y="58191"/>
                </a:lnTo>
                <a:lnTo>
                  <a:pt x="20065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70"/>
                </a:lnTo>
                <a:lnTo>
                  <a:pt x="30114" y="13321"/>
                </a:lnTo>
                <a:lnTo>
                  <a:pt x="17579" y="13321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227495" y="4522025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4" y="45593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42"/>
                </a:lnTo>
                <a:lnTo>
                  <a:pt x="41756" y="37947"/>
                </a:lnTo>
                <a:lnTo>
                  <a:pt x="40565" y="33007"/>
                </a:lnTo>
                <a:lnTo>
                  <a:pt x="38202" y="28978"/>
                </a:lnTo>
                <a:lnTo>
                  <a:pt x="35027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45" y="22909"/>
                </a:lnTo>
                <a:lnTo>
                  <a:pt x="19317" y="23582"/>
                </a:lnTo>
                <a:lnTo>
                  <a:pt x="16714" y="24889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3"/>
                </a:lnTo>
                <a:lnTo>
                  <a:pt x="11418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4" y="30667"/>
                </a:lnTo>
                <a:lnTo>
                  <a:pt x="25995" y="30999"/>
                </a:lnTo>
                <a:lnTo>
                  <a:pt x="28638" y="32294"/>
                </a:lnTo>
                <a:lnTo>
                  <a:pt x="31381" y="35711"/>
                </a:lnTo>
                <a:lnTo>
                  <a:pt x="32449" y="38872"/>
                </a:lnTo>
                <a:lnTo>
                  <a:pt x="33094" y="4281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87107" y="4544938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18"/>
                </a:lnTo>
                <a:lnTo>
                  <a:pt x="35930" y="3070"/>
                </a:lnTo>
                <a:lnTo>
                  <a:pt x="33238" y="1840"/>
                </a:lnTo>
                <a:lnTo>
                  <a:pt x="30530" y="619"/>
                </a:lnTo>
                <a:lnTo>
                  <a:pt x="27269" y="0"/>
                </a:lnTo>
                <a:lnTo>
                  <a:pt x="27306" y="7009"/>
                </a:lnTo>
                <a:lnTo>
                  <a:pt x="30571" y="8341"/>
                </a:lnTo>
                <a:lnTo>
                  <a:pt x="32781" y="11023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8" y="20102"/>
                </a:lnTo>
                <a:lnTo>
                  <a:pt x="10835" y="3121"/>
                </a:lnTo>
                <a:lnTo>
                  <a:pt x="8359" y="4899"/>
                </a:lnTo>
                <a:lnTo>
                  <a:pt x="4279" y="9587"/>
                </a:lnTo>
                <a:lnTo>
                  <a:pt x="2707" y="12420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66"/>
                </a:lnTo>
                <a:lnTo>
                  <a:pt x="1576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8294" y="49197"/>
                </a:lnTo>
                <a:lnTo>
                  <a:pt x="10835" y="50860"/>
                </a:lnTo>
                <a:lnTo>
                  <a:pt x="13855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6" y="42898"/>
                </a:lnTo>
                <a:lnTo>
                  <a:pt x="39458" y="43279"/>
                </a:lnTo>
                <a:lnTo>
                  <a:pt x="36183" y="44550"/>
                </a:lnTo>
                <a:lnTo>
                  <a:pt x="33289" y="45453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1" y="46393"/>
                </a:lnTo>
                <a:lnTo>
                  <a:pt x="17779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3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102"/>
                </a:moveTo>
                <a:lnTo>
                  <a:pt x="10313" y="16369"/>
                </a:lnTo>
                <a:lnTo>
                  <a:pt x="11800" y="12927"/>
                </a:lnTo>
                <a:lnTo>
                  <a:pt x="15458" y="9093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3"/>
                </a:lnTo>
                <a:lnTo>
                  <a:pt x="13729" y="1864"/>
                </a:lnTo>
                <a:lnTo>
                  <a:pt x="10835" y="3121"/>
                </a:lnTo>
                <a:lnTo>
                  <a:pt x="934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711501" y="4678927"/>
            <a:ext cx="44919" cy="72349"/>
          </a:xfrm>
          <a:custGeom>
            <a:avLst/>
            <a:gdLst/>
            <a:ahLst/>
            <a:cxnLst/>
            <a:rect l="l" t="t" r="r" b="b"/>
            <a:pathLst>
              <a:path w="44919" h="72349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4"/>
                </a:lnTo>
                <a:lnTo>
                  <a:pt x="41262" y="43875"/>
                </a:lnTo>
                <a:lnTo>
                  <a:pt x="42619" y="41007"/>
                </a:lnTo>
                <a:lnTo>
                  <a:pt x="43548" y="37602"/>
                </a:lnTo>
                <a:lnTo>
                  <a:pt x="44462" y="34199"/>
                </a:lnTo>
                <a:lnTo>
                  <a:pt x="44919" y="30365"/>
                </a:lnTo>
                <a:lnTo>
                  <a:pt x="44919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62"/>
                </a:lnTo>
                <a:lnTo>
                  <a:pt x="41972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3"/>
                </a:lnTo>
                <a:lnTo>
                  <a:pt x="28778" y="0"/>
                </a:lnTo>
                <a:lnTo>
                  <a:pt x="25232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69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19" h="72349">
                <a:moveTo>
                  <a:pt x="7858" y="9003"/>
                </a:moveTo>
                <a:lnTo>
                  <a:pt x="7858" y="2105"/>
                </a:lnTo>
                <a:lnTo>
                  <a:pt x="5295" y="784"/>
                </a:lnTo>
                <a:lnTo>
                  <a:pt x="2562" y="784"/>
                </a:lnTo>
                <a:lnTo>
                  <a:pt x="0" y="2451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7"/>
                </a:lnTo>
                <a:lnTo>
                  <a:pt x="1380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19"/>
                </a:lnTo>
                <a:lnTo>
                  <a:pt x="32828" y="51724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3" y="41795"/>
                </a:lnTo>
                <a:lnTo>
                  <a:pt x="28788" y="44322"/>
                </a:lnTo>
                <a:lnTo>
                  <a:pt x="25232" y="45946"/>
                </a:lnTo>
                <a:lnTo>
                  <a:pt x="20548" y="45946"/>
                </a:lnTo>
                <a:lnTo>
                  <a:pt x="15986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772464" y="4678934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1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6" y="2564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6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68"/>
                </a:lnTo>
                <a:lnTo>
                  <a:pt x="8952" y="19137"/>
                </a:lnTo>
                <a:lnTo>
                  <a:pt x="11367" y="15469"/>
                </a:lnTo>
                <a:lnTo>
                  <a:pt x="14479" y="1162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810310" y="4678931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8985"/>
                </a:lnTo>
                <a:lnTo>
                  <a:pt x="11710" y="14593"/>
                </a:lnTo>
                <a:lnTo>
                  <a:pt x="14188" y="11163"/>
                </a:lnTo>
                <a:lnTo>
                  <a:pt x="17694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1" y="37288"/>
                </a:lnTo>
                <a:lnTo>
                  <a:pt x="48312" y="33958"/>
                </a:lnTo>
                <a:lnTo>
                  <a:pt x="48845" y="30289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8" y="15292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51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75" y="38353"/>
                </a:lnTo>
                <a:lnTo>
                  <a:pt x="2452" y="41605"/>
                </a:lnTo>
                <a:lnTo>
                  <a:pt x="3924" y="44372"/>
                </a:lnTo>
                <a:lnTo>
                  <a:pt x="5918" y="46658"/>
                </a:lnTo>
                <a:lnTo>
                  <a:pt x="10403" y="50672"/>
                </a:lnTo>
                <a:lnTo>
                  <a:pt x="10022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14"/>
                </a:moveTo>
                <a:lnTo>
                  <a:pt x="21452" y="46114"/>
                </a:lnTo>
                <a:lnTo>
                  <a:pt x="17106" y="44578"/>
                </a:lnTo>
                <a:lnTo>
                  <a:pt x="13641" y="42137"/>
                </a:lnTo>
                <a:lnTo>
                  <a:pt x="11343" y="38634"/>
                </a:lnTo>
                <a:lnTo>
                  <a:pt x="10022" y="34227"/>
                </a:lnTo>
                <a:lnTo>
                  <a:pt x="10403" y="50672"/>
                </a:lnTo>
                <a:lnTo>
                  <a:pt x="13374" y="51868"/>
                </a:lnTo>
                <a:lnTo>
                  <a:pt x="16372" y="53059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41"/>
                </a:lnTo>
                <a:lnTo>
                  <a:pt x="34711" y="42443"/>
                </a:lnTo>
                <a:lnTo>
                  <a:pt x="31179" y="44703"/>
                </a:lnTo>
                <a:lnTo>
                  <a:pt x="26974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864691" y="4659556"/>
            <a:ext cx="21650" cy="91807"/>
          </a:xfrm>
          <a:custGeom>
            <a:avLst/>
            <a:gdLst/>
            <a:ahLst/>
            <a:cxnLst/>
            <a:rect l="l" t="t" r="r" b="b"/>
            <a:pathLst>
              <a:path w="21650" h="91807">
                <a:moveTo>
                  <a:pt x="10642" y="5424"/>
                </a:moveTo>
                <a:lnTo>
                  <a:pt x="11023" y="8891"/>
                </a:lnTo>
                <a:lnTo>
                  <a:pt x="13968" y="10745"/>
                </a:lnTo>
                <a:lnTo>
                  <a:pt x="18199" y="10745"/>
                </a:lnTo>
                <a:lnTo>
                  <a:pt x="21258" y="8840"/>
                </a:lnTo>
                <a:lnTo>
                  <a:pt x="21650" y="5320"/>
                </a:lnTo>
                <a:lnTo>
                  <a:pt x="21272" y="1852"/>
                </a:lnTo>
                <a:lnTo>
                  <a:pt x="18313" y="0"/>
                </a:lnTo>
                <a:lnTo>
                  <a:pt x="14033" y="0"/>
                </a:lnTo>
                <a:lnTo>
                  <a:pt x="11023" y="1893"/>
                </a:lnTo>
                <a:lnTo>
                  <a:pt x="10642" y="5424"/>
                </a:lnTo>
                <a:close/>
              </a:path>
              <a:path w="21650" h="91807">
                <a:moveTo>
                  <a:pt x="137" y="85369"/>
                </a:moveTo>
                <a:lnTo>
                  <a:pt x="0" y="87998"/>
                </a:lnTo>
                <a:lnTo>
                  <a:pt x="684" y="90716"/>
                </a:lnTo>
                <a:lnTo>
                  <a:pt x="3286" y="91593"/>
                </a:lnTo>
                <a:lnTo>
                  <a:pt x="6247" y="91807"/>
                </a:lnTo>
                <a:lnTo>
                  <a:pt x="8813" y="91807"/>
                </a:lnTo>
                <a:lnTo>
                  <a:pt x="14616" y="89851"/>
                </a:lnTo>
                <a:lnTo>
                  <a:pt x="17259" y="87184"/>
                </a:lnTo>
                <a:lnTo>
                  <a:pt x="19264" y="83807"/>
                </a:lnTo>
                <a:lnTo>
                  <a:pt x="20344" y="79350"/>
                </a:lnTo>
                <a:lnTo>
                  <a:pt x="20624" y="76441"/>
                </a:lnTo>
                <a:lnTo>
                  <a:pt x="20624" y="21818"/>
                </a:lnTo>
                <a:lnTo>
                  <a:pt x="20253" y="20890"/>
                </a:lnTo>
                <a:lnTo>
                  <a:pt x="17701" y="20166"/>
                </a:lnTo>
                <a:lnTo>
                  <a:pt x="14526" y="20166"/>
                </a:lnTo>
                <a:lnTo>
                  <a:pt x="11617" y="21818"/>
                </a:lnTo>
                <a:lnTo>
                  <a:pt x="11492" y="77381"/>
                </a:lnTo>
                <a:lnTo>
                  <a:pt x="10984" y="79984"/>
                </a:lnTo>
                <a:lnTo>
                  <a:pt x="8798" y="83259"/>
                </a:lnTo>
                <a:lnTo>
                  <a:pt x="6080" y="84148"/>
                </a:lnTo>
                <a:lnTo>
                  <a:pt x="2689" y="84023"/>
                </a:lnTo>
                <a:lnTo>
                  <a:pt x="137" y="853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901289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90" y="11315"/>
                </a:lnTo>
                <a:lnTo>
                  <a:pt x="39878" y="6804"/>
                </a:lnTo>
                <a:lnTo>
                  <a:pt x="35918" y="3070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78" y="11009"/>
                </a:lnTo>
                <a:lnTo>
                  <a:pt x="34978" y="13688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88"/>
                </a:lnTo>
                <a:lnTo>
                  <a:pt x="10833" y="3111"/>
                </a:lnTo>
                <a:lnTo>
                  <a:pt x="8359" y="4899"/>
                </a:lnTo>
                <a:lnTo>
                  <a:pt x="4269" y="9573"/>
                </a:lnTo>
                <a:lnTo>
                  <a:pt x="2707" y="12406"/>
                </a:lnTo>
                <a:lnTo>
                  <a:pt x="1628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2"/>
                </a:lnTo>
                <a:lnTo>
                  <a:pt x="2617" y="41997"/>
                </a:lnTo>
                <a:lnTo>
                  <a:pt x="4165" y="44777"/>
                </a:lnTo>
                <a:lnTo>
                  <a:pt x="6235" y="46977"/>
                </a:lnTo>
                <a:lnTo>
                  <a:pt x="10833" y="50860"/>
                </a:lnTo>
                <a:lnTo>
                  <a:pt x="13856" y="51967"/>
                </a:lnTo>
                <a:lnTo>
                  <a:pt x="16880" y="53085"/>
                </a:lnTo>
                <a:lnTo>
                  <a:pt x="20398" y="53654"/>
                </a:lnTo>
                <a:lnTo>
                  <a:pt x="24411" y="53654"/>
                </a:lnTo>
                <a:lnTo>
                  <a:pt x="28905" y="53492"/>
                </a:lnTo>
                <a:lnTo>
                  <a:pt x="32994" y="52791"/>
                </a:lnTo>
                <a:lnTo>
                  <a:pt x="36349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6" y="45515"/>
                </a:lnTo>
                <a:lnTo>
                  <a:pt x="42062" y="42887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6" y="43103"/>
                </a:lnTo>
                <a:lnTo>
                  <a:pt x="11545" y="40003"/>
                </a:lnTo>
                <a:lnTo>
                  <a:pt x="10099" y="35965"/>
                </a:lnTo>
                <a:lnTo>
                  <a:pt x="9273" y="31342"/>
                </a:lnTo>
                <a:lnTo>
                  <a:pt x="9273" y="28649"/>
                </a:lnTo>
                <a:lnTo>
                  <a:pt x="41429" y="28649"/>
                </a:lnTo>
                <a:lnTo>
                  <a:pt x="43855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9349" y="20088"/>
                </a:moveTo>
                <a:lnTo>
                  <a:pt x="10314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16" y="1865"/>
                </a:lnTo>
                <a:lnTo>
                  <a:pt x="10833" y="3111"/>
                </a:lnTo>
                <a:lnTo>
                  <a:pt x="934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959547" y="4678980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4" y="30063"/>
                </a:lnTo>
                <a:lnTo>
                  <a:pt x="9324" y="20624"/>
                </a:lnTo>
                <a:lnTo>
                  <a:pt x="10480" y="15811"/>
                </a:lnTo>
                <a:lnTo>
                  <a:pt x="12777" y="12510"/>
                </a:lnTo>
                <a:lnTo>
                  <a:pt x="15077" y="9194"/>
                </a:lnTo>
                <a:lnTo>
                  <a:pt x="18364" y="7546"/>
                </a:lnTo>
                <a:lnTo>
                  <a:pt x="24765" y="7546"/>
                </a:lnTo>
                <a:lnTo>
                  <a:pt x="28130" y="8435"/>
                </a:lnTo>
                <a:lnTo>
                  <a:pt x="32054" y="10415"/>
                </a:lnTo>
                <a:lnTo>
                  <a:pt x="35460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6" y="5551"/>
                </a:lnTo>
                <a:lnTo>
                  <a:pt x="34632" y="3200"/>
                </a:lnTo>
                <a:lnTo>
                  <a:pt x="31356" y="1577"/>
                </a:lnTo>
                <a:lnTo>
                  <a:pt x="28779" y="71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8" y="2668"/>
                </a:lnTo>
                <a:lnTo>
                  <a:pt x="8625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5001"/>
                </a:lnTo>
                <a:lnTo>
                  <a:pt x="588" y="18454"/>
                </a:lnTo>
                <a:lnTo>
                  <a:pt x="0" y="22593"/>
                </a:lnTo>
                <a:lnTo>
                  <a:pt x="0" y="31636"/>
                </a:lnTo>
                <a:lnTo>
                  <a:pt x="472" y="35370"/>
                </a:lnTo>
                <a:lnTo>
                  <a:pt x="1437" y="38610"/>
                </a:lnTo>
                <a:lnTo>
                  <a:pt x="2387" y="41846"/>
                </a:lnTo>
                <a:lnTo>
                  <a:pt x="3788" y="44579"/>
                </a:lnTo>
                <a:lnTo>
                  <a:pt x="5617" y="46789"/>
                </a:lnTo>
                <a:lnTo>
                  <a:pt x="9702" y="50713"/>
                </a:lnTo>
                <a:lnTo>
                  <a:pt x="12420" y="51879"/>
                </a:lnTo>
                <a:lnTo>
                  <a:pt x="15128" y="53035"/>
                </a:lnTo>
                <a:lnTo>
                  <a:pt x="18238" y="53607"/>
                </a:lnTo>
                <a:lnTo>
                  <a:pt x="23448" y="53607"/>
                </a:lnTo>
                <a:lnTo>
                  <a:pt x="26697" y="53111"/>
                </a:lnTo>
                <a:lnTo>
                  <a:pt x="29758" y="52377"/>
                </a:lnTo>
                <a:lnTo>
                  <a:pt x="32461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6" y="39664"/>
                </a:lnTo>
                <a:lnTo>
                  <a:pt x="33506" y="41950"/>
                </a:lnTo>
                <a:lnTo>
                  <a:pt x="29872" y="44222"/>
                </a:lnTo>
                <a:lnTo>
                  <a:pt x="26758" y="45529"/>
                </a:lnTo>
                <a:lnTo>
                  <a:pt x="22900" y="45849"/>
                </a:lnTo>
                <a:lnTo>
                  <a:pt x="18796" y="45468"/>
                </a:lnTo>
                <a:lnTo>
                  <a:pt x="15430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005985" y="4666632"/>
            <a:ext cx="31898" cy="65852"/>
          </a:xfrm>
          <a:custGeom>
            <a:avLst/>
            <a:gdLst/>
            <a:ahLst/>
            <a:cxnLst/>
            <a:rect l="l" t="t" r="r" b="b"/>
            <a:pathLst>
              <a:path w="31898" h="65852">
                <a:moveTo>
                  <a:pt x="31898" y="59983"/>
                </a:moveTo>
                <a:lnTo>
                  <a:pt x="31898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6" y="58191"/>
                </a:lnTo>
                <a:lnTo>
                  <a:pt x="21840" y="58191"/>
                </a:lnTo>
                <a:lnTo>
                  <a:pt x="19072" y="55613"/>
                </a:lnTo>
                <a:lnTo>
                  <a:pt x="17574" y="51361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3" y="19317"/>
                </a:lnTo>
                <a:lnTo>
                  <a:pt x="31898" y="16372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4"/>
                </a:lnTo>
                <a:lnTo>
                  <a:pt x="17358" y="1004"/>
                </a:lnTo>
                <a:lnTo>
                  <a:pt x="14716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09" y="56643"/>
                </a:lnTo>
                <a:lnTo>
                  <a:pt x="10767" y="60452"/>
                </a:lnTo>
                <a:lnTo>
                  <a:pt x="13092" y="63158"/>
                </a:lnTo>
                <a:lnTo>
                  <a:pt x="16379" y="64847"/>
                </a:lnTo>
                <a:lnTo>
                  <a:pt x="20358" y="65852"/>
                </a:lnTo>
                <a:lnTo>
                  <a:pt x="25387" y="65685"/>
                </a:lnTo>
                <a:lnTo>
                  <a:pt x="28482" y="65114"/>
                </a:lnTo>
                <a:lnTo>
                  <a:pt x="31531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073927" y="4666632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1"/>
                </a:lnTo>
                <a:lnTo>
                  <a:pt x="21843" y="58191"/>
                </a:lnTo>
                <a:lnTo>
                  <a:pt x="19072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5387" y="65685"/>
                </a:lnTo>
                <a:lnTo>
                  <a:pt x="28486" y="65114"/>
                </a:lnTo>
                <a:lnTo>
                  <a:pt x="31532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119349" y="46595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37"/>
                </a:lnTo>
                <a:lnTo>
                  <a:pt x="11073" y="5309"/>
                </a:lnTo>
                <a:lnTo>
                  <a:pt x="10690" y="1840"/>
                </a:lnTo>
                <a:lnTo>
                  <a:pt x="7692" y="0"/>
                </a:lnTo>
                <a:lnTo>
                  <a:pt x="3451" y="0"/>
                </a:lnTo>
                <a:lnTo>
                  <a:pt x="402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3" y="70636"/>
                </a:lnTo>
                <a:lnTo>
                  <a:pt x="10043" y="21805"/>
                </a:lnTo>
                <a:lnTo>
                  <a:pt x="9827" y="21107"/>
                </a:lnTo>
                <a:lnTo>
                  <a:pt x="7185" y="20156"/>
                </a:lnTo>
                <a:lnTo>
                  <a:pt x="3948" y="20156"/>
                </a:lnTo>
                <a:lnTo>
                  <a:pt x="1089" y="21805"/>
                </a:lnTo>
                <a:lnTo>
                  <a:pt x="1089" y="70636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148375" y="4678931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2" y="15022"/>
                </a:lnTo>
                <a:lnTo>
                  <a:pt x="71046" y="10082"/>
                </a:lnTo>
                <a:lnTo>
                  <a:pt x="68785" y="6069"/>
                </a:lnTo>
                <a:lnTo>
                  <a:pt x="65736" y="2753"/>
                </a:lnTo>
                <a:lnTo>
                  <a:pt x="61456" y="543"/>
                </a:lnTo>
                <a:lnTo>
                  <a:pt x="58827" y="0"/>
                </a:lnTo>
                <a:lnTo>
                  <a:pt x="55678" y="0"/>
                </a:lnTo>
                <a:lnTo>
                  <a:pt x="53075" y="175"/>
                </a:lnTo>
                <a:lnTo>
                  <a:pt x="50507" y="849"/>
                </a:lnTo>
                <a:lnTo>
                  <a:pt x="47840" y="2170"/>
                </a:lnTo>
                <a:lnTo>
                  <a:pt x="45062" y="3909"/>
                </a:lnTo>
                <a:lnTo>
                  <a:pt x="42138" y="6385"/>
                </a:lnTo>
                <a:lnTo>
                  <a:pt x="38967" y="9650"/>
                </a:lnTo>
                <a:lnTo>
                  <a:pt x="36791" y="5712"/>
                </a:lnTo>
                <a:lnTo>
                  <a:pt x="33642" y="2678"/>
                </a:lnTo>
                <a:lnTo>
                  <a:pt x="31003" y="1179"/>
                </a:lnTo>
                <a:lnTo>
                  <a:pt x="27777" y="226"/>
                </a:lnTo>
                <a:lnTo>
                  <a:pt x="23929" y="0"/>
                </a:lnTo>
                <a:lnTo>
                  <a:pt x="21287" y="0"/>
                </a:lnTo>
                <a:lnTo>
                  <a:pt x="18684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16"/>
                </a:lnTo>
                <a:lnTo>
                  <a:pt x="8089" y="8887"/>
                </a:lnTo>
                <a:lnTo>
                  <a:pt x="8089" y="2145"/>
                </a:lnTo>
                <a:lnTo>
                  <a:pt x="552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5801" y="10144"/>
                </a:lnTo>
                <a:lnTo>
                  <a:pt x="19977" y="7746"/>
                </a:lnTo>
                <a:lnTo>
                  <a:pt x="23699" y="7746"/>
                </a:lnTo>
                <a:lnTo>
                  <a:pt x="26352" y="8722"/>
                </a:lnTo>
                <a:lnTo>
                  <a:pt x="29366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67"/>
                </a:lnTo>
                <a:lnTo>
                  <a:pt x="40706" y="17132"/>
                </a:lnTo>
                <a:lnTo>
                  <a:pt x="43192" y="14057"/>
                </a:lnTo>
                <a:lnTo>
                  <a:pt x="47564" y="10144"/>
                </a:lnTo>
                <a:lnTo>
                  <a:pt x="51714" y="7746"/>
                </a:lnTo>
                <a:lnTo>
                  <a:pt x="55436" y="7746"/>
                </a:lnTo>
                <a:lnTo>
                  <a:pt x="58115" y="8722"/>
                </a:lnTo>
                <a:lnTo>
                  <a:pt x="61153" y="11555"/>
                </a:lnTo>
                <a:lnTo>
                  <a:pt x="62524" y="14248"/>
                </a:lnTo>
                <a:lnTo>
                  <a:pt x="63259" y="17650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237205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86" y="11315"/>
                </a:lnTo>
                <a:lnTo>
                  <a:pt x="39877" y="6804"/>
                </a:lnTo>
                <a:lnTo>
                  <a:pt x="35916" y="3070"/>
                </a:lnTo>
                <a:lnTo>
                  <a:pt x="3322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5" y="20088"/>
                </a:lnTo>
                <a:lnTo>
                  <a:pt x="10833" y="3111"/>
                </a:lnTo>
                <a:lnTo>
                  <a:pt x="8355" y="4899"/>
                </a:lnTo>
                <a:lnTo>
                  <a:pt x="4265" y="9573"/>
                </a:lnTo>
                <a:lnTo>
                  <a:pt x="2703" y="12406"/>
                </a:lnTo>
                <a:lnTo>
                  <a:pt x="1626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1997"/>
                </a:lnTo>
                <a:lnTo>
                  <a:pt x="4165" y="44777"/>
                </a:lnTo>
                <a:lnTo>
                  <a:pt x="6235" y="46977"/>
                </a:lnTo>
                <a:lnTo>
                  <a:pt x="10833" y="50860"/>
                </a:lnTo>
                <a:lnTo>
                  <a:pt x="13856" y="51967"/>
                </a:lnTo>
                <a:lnTo>
                  <a:pt x="16877" y="53085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1"/>
                </a:lnTo>
                <a:lnTo>
                  <a:pt x="36346" y="51967"/>
                </a:lnTo>
                <a:lnTo>
                  <a:pt x="39168" y="51092"/>
                </a:lnTo>
                <a:lnTo>
                  <a:pt x="42670" y="48309"/>
                </a:lnTo>
                <a:lnTo>
                  <a:pt x="42862" y="45515"/>
                </a:lnTo>
                <a:lnTo>
                  <a:pt x="42077" y="42887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3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69" y="31342"/>
                </a:lnTo>
                <a:lnTo>
                  <a:pt x="9269" y="28649"/>
                </a:lnTo>
                <a:lnTo>
                  <a:pt x="41428" y="28649"/>
                </a:lnTo>
                <a:lnTo>
                  <a:pt x="43851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9345" y="20088"/>
                </a:moveTo>
                <a:lnTo>
                  <a:pt x="10313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5" y="1865"/>
                </a:lnTo>
                <a:lnTo>
                  <a:pt x="10833" y="3111"/>
                </a:lnTo>
                <a:lnTo>
                  <a:pt x="9345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298877" y="4656006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3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320502" y="467968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2" y="3467"/>
                </a:moveTo>
                <a:lnTo>
                  <a:pt x="17716" y="50125"/>
                </a:lnTo>
                <a:lnTo>
                  <a:pt x="19227" y="51865"/>
                </a:lnTo>
                <a:lnTo>
                  <a:pt x="12495" y="68856"/>
                </a:lnTo>
                <a:lnTo>
                  <a:pt x="13486" y="71398"/>
                </a:lnTo>
                <a:lnTo>
                  <a:pt x="16355" y="71625"/>
                </a:lnTo>
                <a:lnTo>
                  <a:pt x="19504" y="71462"/>
                </a:lnTo>
                <a:lnTo>
                  <a:pt x="22047" y="69836"/>
                </a:lnTo>
                <a:lnTo>
                  <a:pt x="28562" y="51865"/>
                </a:lnTo>
                <a:lnTo>
                  <a:pt x="46087" y="3312"/>
                </a:lnTo>
                <a:lnTo>
                  <a:pt x="45641" y="392"/>
                </a:lnTo>
                <a:lnTo>
                  <a:pt x="43027" y="0"/>
                </a:lnTo>
                <a:lnTo>
                  <a:pt x="39966" y="50"/>
                </a:lnTo>
                <a:lnTo>
                  <a:pt x="37184" y="1889"/>
                </a:lnTo>
                <a:lnTo>
                  <a:pt x="23735" y="41287"/>
                </a:lnTo>
                <a:lnTo>
                  <a:pt x="23569" y="41287"/>
                </a:lnTo>
                <a:lnTo>
                  <a:pt x="9626" y="2119"/>
                </a:lnTo>
                <a:lnTo>
                  <a:pt x="8939" y="734"/>
                </a:lnTo>
                <a:lnTo>
                  <a:pt x="6235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04781" y="467893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8"/>
                </a:lnTo>
                <a:lnTo>
                  <a:pt x="15454" y="46658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894"/>
                </a:moveTo>
                <a:lnTo>
                  <a:pt x="37223" y="52958"/>
                </a:lnTo>
                <a:lnTo>
                  <a:pt x="40104" y="51320"/>
                </a:lnTo>
                <a:lnTo>
                  <a:pt x="40104" y="15353"/>
                </a:lnTo>
                <a:lnTo>
                  <a:pt x="39762" y="12686"/>
                </a:lnTo>
                <a:lnTo>
                  <a:pt x="38379" y="8127"/>
                </a:lnTo>
                <a:lnTo>
                  <a:pt x="35763" y="4686"/>
                </a:lnTo>
                <a:lnTo>
                  <a:pt x="32256" y="1979"/>
                </a:lnTo>
                <a:lnTo>
                  <a:pt x="27327" y="394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8"/>
                </a:lnTo>
                <a:lnTo>
                  <a:pt x="2387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0" y="10413"/>
                </a:lnTo>
                <a:lnTo>
                  <a:pt x="10792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1" y="18759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7" y="27913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16" y="45086"/>
                </a:lnTo>
                <a:lnTo>
                  <a:pt x="3175" y="48477"/>
                </a:lnTo>
                <a:lnTo>
                  <a:pt x="6109" y="51014"/>
                </a:lnTo>
                <a:lnTo>
                  <a:pt x="9954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46" y="31484"/>
                </a:lnTo>
                <a:lnTo>
                  <a:pt x="15340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4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57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463976" y="467893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8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6"/>
                </a:lnTo>
                <a:lnTo>
                  <a:pt x="41760" y="15022"/>
                </a:lnTo>
                <a:lnTo>
                  <a:pt x="40553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52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38" y="9384"/>
                </a:lnTo>
                <a:lnTo>
                  <a:pt x="31381" y="12786"/>
                </a:lnTo>
                <a:lnTo>
                  <a:pt x="32451" y="15951"/>
                </a:lnTo>
                <a:lnTo>
                  <a:pt x="33098" y="19885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521846" y="4656232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80" y="60264"/>
                </a:lnTo>
                <a:lnTo>
                  <a:pt x="1803" y="63464"/>
                </a:lnTo>
                <a:lnTo>
                  <a:pt x="2948" y="66258"/>
                </a:lnTo>
                <a:lnTo>
                  <a:pt x="6098" y="70995"/>
                </a:lnTo>
                <a:lnTo>
                  <a:pt x="10681" y="74272"/>
                </a:lnTo>
                <a:lnTo>
                  <a:pt x="10886" y="60832"/>
                </a:lnTo>
                <a:lnTo>
                  <a:pt x="9842" y="56390"/>
                </a:lnTo>
                <a:lnTo>
                  <a:pt x="9273" y="51628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88"/>
                </a:lnTo>
                <a:lnTo>
                  <a:pt x="13121" y="34545"/>
                </a:lnTo>
                <a:lnTo>
                  <a:pt x="16001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6" y="39625"/>
                </a:lnTo>
                <a:lnTo>
                  <a:pt x="35916" y="59159"/>
                </a:lnTo>
                <a:lnTo>
                  <a:pt x="33159" y="62420"/>
                </a:lnTo>
                <a:lnTo>
                  <a:pt x="29427" y="65826"/>
                </a:lnTo>
                <a:lnTo>
                  <a:pt x="25974" y="67896"/>
                </a:lnTo>
                <a:lnTo>
                  <a:pt x="22618" y="68709"/>
                </a:lnTo>
                <a:lnTo>
                  <a:pt x="19076" y="68709"/>
                </a:lnTo>
                <a:lnTo>
                  <a:pt x="15570" y="67043"/>
                </a:lnTo>
                <a:lnTo>
                  <a:pt x="12766" y="64479"/>
                </a:lnTo>
                <a:lnTo>
                  <a:pt x="13223" y="75653"/>
                </a:lnTo>
                <a:lnTo>
                  <a:pt x="16268" y="76366"/>
                </a:lnTo>
                <a:lnTo>
                  <a:pt x="23140" y="76366"/>
                </a:lnTo>
                <a:lnTo>
                  <a:pt x="26175" y="75578"/>
                </a:lnTo>
                <a:lnTo>
                  <a:pt x="28944" y="74015"/>
                </a:lnTo>
                <a:lnTo>
                  <a:pt x="31713" y="72468"/>
                </a:lnTo>
                <a:lnTo>
                  <a:pt x="34380" y="70297"/>
                </a:lnTo>
                <a:lnTo>
                  <a:pt x="36946" y="67500"/>
                </a:lnTo>
                <a:lnTo>
                  <a:pt x="37023" y="74513"/>
                </a:lnTo>
                <a:lnTo>
                  <a:pt x="39625" y="75618"/>
                </a:lnTo>
                <a:lnTo>
                  <a:pt x="42358" y="75618"/>
                </a:lnTo>
                <a:lnTo>
                  <a:pt x="44921" y="73966"/>
                </a:lnTo>
                <a:lnTo>
                  <a:pt x="44921" y="1703"/>
                </a:lnTo>
                <a:lnTo>
                  <a:pt x="44679" y="953"/>
                </a:lnTo>
                <a:lnTo>
                  <a:pt x="42011" y="0"/>
                </a:lnTo>
                <a:lnTo>
                  <a:pt x="38787" y="0"/>
                </a:lnTo>
                <a:lnTo>
                  <a:pt x="35916" y="1703"/>
                </a:lnTo>
                <a:lnTo>
                  <a:pt x="35916" y="30074"/>
                </a:lnTo>
                <a:lnTo>
                  <a:pt x="31255" y="25808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79" y="23331"/>
                </a:lnTo>
                <a:lnTo>
                  <a:pt x="11967" y="24613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2"/>
                </a:lnTo>
                <a:lnTo>
                  <a:pt x="2260" y="35394"/>
                </a:lnTo>
                <a:lnTo>
                  <a:pt x="1346" y="38787"/>
                </a:lnTo>
                <a:lnTo>
                  <a:pt x="447" y="42166"/>
                </a:lnTo>
                <a:lnTo>
                  <a:pt x="0" y="45951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66">
                <a:moveTo>
                  <a:pt x="10886" y="60832"/>
                </a:moveTo>
                <a:lnTo>
                  <a:pt x="10681" y="74272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613833" y="467893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1" y="15022"/>
                </a:lnTo>
                <a:lnTo>
                  <a:pt x="71031" y="10082"/>
                </a:lnTo>
                <a:lnTo>
                  <a:pt x="68770" y="6069"/>
                </a:lnTo>
                <a:lnTo>
                  <a:pt x="65721" y="2753"/>
                </a:lnTo>
                <a:lnTo>
                  <a:pt x="61455" y="543"/>
                </a:lnTo>
                <a:lnTo>
                  <a:pt x="58813" y="0"/>
                </a:lnTo>
                <a:lnTo>
                  <a:pt x="55674" y="0"/>
                </a:lnTo>
                <a:lnTo>
                  <a:pt x="53070" y="175"/>
                </a:lnTo>
                <a:lnTo>
                  <a:pt x="50507" y="849"/>
                </a:lnTo>
                <a:lnTo>
                  <a:pt x="47825" y="2170"/>
                </a:lnTo>
                <a:lnTo>
                  <a:pt x="45057" y="3909"/>
                </a:lnTo>
                <a:lnTo>
                  <a:pt x="42138" y="6385"/>
                </a:lnTo>
                <a:lnTo>
                  <a:pt x="38962" y="9650"/>
                </a:lnTo>
                <a:lnTo>
                  <a:pt x="36791" y="5712"/>
                </a:lnTo>
                <a:lnTo>
                  <a:pt x="33642" y="2678"/>
                </a:lnTo>
                <a:lnTo>
                  <a:pt x="30985" y="1179"/>
                </a:lnTo>
                <a:lnTo>
                  <a:pt x="27773" y="226"/>
                </a:lnTo>
                <a:lnTo>
                  <a:pt x="23925" y="0"/>
                </a:lnTo>
                <a:lnTo>
                  <a:pt x="21282" y="0"/>
                </a:lnTo>
                <a:lnTo>
                  <a:pt x="18680" y="708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16"/>
                </a:lnTo>
                <a:lnTo>
                  <a:pt x="8088" y="8887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6" y="10144"/>
                </a:lnTo>
                <a:lnTo>
                  <a:pt x="19961" y="7746"/>
                </a:lnTo>
                <a:lnTo>
                  <a:pt x="23698" y="7746"/>
                </a:lnTo>
                <a:lnTo>
                  <a:pt x="26337" y="8722"/>
                </a:lnTo>
                <a:lnTo>
                  <a:pt x="29361" y="11555"/>
                </a:lnTo>
                <a:lnTo>
                  <a:pt x="30744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4" y="52195"/>
                </a:lnTo>
                <a:lnTo>
                  <a:pt x="34643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0" y="10144"/>
                </a:lnTo>
                <a:lnTo>
                  <a:pt x="51714" y="7746"/>
                </a:lnTo>
                <a:lnTo>
                  <a:pt x="55432" y="7746"/>
                </a:lnTo>
                <a:lnTo>
                  <a:pt x="58115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702595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52" y="46658"/>
                </a:lnTo>
                <a:lnTo>
                  <a:pt x="15454" y="46658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56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6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83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4"/>
                </a:lnTo>
                <a:lnTo>
                  <a:pt x="22873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760695" y="4659562"/>
            <a:ext cx="11078" cy="72288"/>
          </a:xfrm>
          <a:custGeom>
            <a:avLst/>
            <a:gdLst/>
            <a:ahLst/>
            <a:cxnLst/>
            <a:rect l="l" t="t" r="r" b="b"/>
            <a:pathLst>
              <a:path w="11078" h="72288">
                <a:moveTo>
                  <a:pt x="0" y="5411"/>
                </a:moveTo>
                <a:lnTo>
                  <a:pt x="396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8" y="5309"/>
                </a:lnTo>
                <a:lnTo>
                  <a:pt x="10695" y="1840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8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789730" y="467893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8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06"/>
                </a:lnTo>
                <a:lnTo>
                  <a:pt x="41760" y="15022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7132"/>
                </a:lnTo>
                <a:lnTo>
                  <a:pt x="11404" y="14057"/>
                </a:lnTo>
                <a:lnTo>
                  <a:pt x="13769" y="11732"/>
                </a:lnTo>
                <a:lnTo>
                  <a:pt x="18251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41" y="9384"/>
                </a:lnTo>
                <a:lnTo>
                  <a:pt x="31384" y="12786"/>
                </a:lnTo>
                <a:lnTo>
                  <a:pt x="32449" y="15951"/>
                </a:lnTo>
                <a:lnTo>
                  <a:pt x="33098" y="19885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844180" y="4666632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11" y="58191"/>
                </a:lnTo>
                <a:lnTo>
                  <a:pt x="21843" y="58191"/>
                </a:lnTo>
                <a:lnTo>
                  <a:pt x="19076" y="55613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14"/>
                </a:lnTo>
                <a:lnTo>
                  <a:pt x="17362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91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2" y="63158"/>
                </a:lnTo>
                <a:lnTo>
                  <a:pt x="16382" y="64847"/>
                </a:lnTo>
                <a:lnTo>
                  <a:pt x="20372" y="65852"/>
                </a:lnTo>
                <a:lnTo>
                  <a:pt x="25387" y="65685"/>
                </a:lnTo>
                <a:lnTo>
                  <a:pt x="28497" y="65114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887380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8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58"/>
                </a:lnTo>
                <a:lnTo>
                  <a:pt x="15458" y="46658"/>
                </a:lnTo>
                <a:lnTo>
                  <a:pt x="11595" y="44413"/>
                </a:lnTo>
                <a:lnTo>
                  <a:pt x="9168" y="40895"/>
                </a:lnTo>
                <a:close/>
              </a:path>
              <a:path w="22873" h="53657">
                <a:moveTo>
                  <a:pt x="34555" y="52894"/>
                </a:moveTo>
                <a:lnTo>
                  <a:pt x="37223" y="52958"/>
                </a:lnTo>
                <a:lnTo>
                  <a:pt x="40106" y="51320"/>
                </a:lnTo>
                <a:lnTo>
                  <a:pt x="40106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9"/>
                </a:lnTo>
                <a:lnTo>
                  <a:pt x="13412" y="852"/>
                </a:lnTo>
                <a:lnTo>
                  <a:pt x="10147" y="1803"/>
                </a:lnTo>
                <a:lnTo>
                  <a:pt x="7228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69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68" y="40895"/>
                </a:lnTo>
                <a:lnTo>
                  <a:pt x="9168" y="38353"/>
                </a:lnTo>
                <a:lnTo>
                  <a:pt x="10021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2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398" y="46442"/>
                </a:lnTo>
                <a:lnTo>
                  <a:pt x="32398" y="51320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945484" y="46595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2" y="1840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3" y="70636"/>
                </a:lnTo>
                <a:lnTo>
                  <a:pt x="10043" y="21805"/>
                </a:lnTo>
                <a:lnTo>
                  <a:pt x="9827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0" y="21805"/>
                </a:lnTo>
                <a:lnTo>
                  <a:pt x="1090" y="70636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975151" y="467893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8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6"/>
                </a:lnTo>
                <a:lnTo>
                  <a:pt x="41746" y="15022"/>
                </a:lnTo>
                <a:lnTo>
                  <a:pt x="40553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7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8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52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41" y="9384"/>
                </a:lnTo>
                <a:lnTo>
                  <a:pt x="31384" y="12786"/>
                </a:lnTo>
                <a:lnTo>
                  <a:pt x="32451" y="15951"/>
                </a:lnTo>
                <a:lnTo>
                  <a:pt x="33098" y="19885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58811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5" y="1714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68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900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05961" y="4656006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4" y="45592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2" y="75844"/>
                </a:lnTo>
                <a:lnTo>
                  <a:pt x="39193" y="75844"/>
                </a:lnTo>
                <a:lnTo>
                  <a:pt x="42047" y="74192"/>
                </a:lnTo>
                <a:lnTo>
                  <a:pt x="42047" y="40956"/>
                </a:lnTo>
                <a:lnTo>
                  <a:pt x="41756" y="37947"/>
                </a:lnTo>
                <a:lnTo>
                  <a:pt x="40565" y="33007"/>
                </a:lnTo>
                <a:lnTo>
                  <a:pt x="38199" y="28994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6" y="23582"/>
                </a:lnTo>
                <a:lnTo>
                  <a:pt x="16710" y="24893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4" y="36982"/>
                </a:lnTo>
                <a:lnTo>
                  <a:pt x="13765" y="34657"/>
                </a:lnTo>
                <a:lnTo>
                  <a:pt x="18248" y="31470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7" y="32308"/>
                </a:lnTo>
                <a:lnTo>
                  <a:pt x="31380" y="35711"/>
                </a:lnTo>
                <a:lnTo>
                  <a:pt x="32445" y="38875"/>
                </a:lnTo>
                <a:lnTo>
                  <a:pt x="33094" y="42810"/>
                </a:lnTo>
                <a:lnTo>
                  <a:pt x="33094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64306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27"/>
                </a:moveTo>
                <a:lnTo>
                  <a:pt x="43700" y="14119"/>
                </a:lnTo>
                <a:lnTo>
                  <a:pt x="42886" y="11315"/>
                </a:lnTo>
                <a:lnTo>
                  <a:pt x="39876" y="6804"/>
                </a:lnTo>
                <a:lnTo>
                  <a:pt x="35913" y="3070"/>
                </a:lnTo>
                <a:lnTo>
                  <a:pt x="33220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2" y="6995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88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5" y="20088"/>
                </a:lnTo>
                <a:lnTo>
                  <a:pt x="10831" y="3111"/>
                </a:lnTo>
                <a:lnTo>
                  <a:pt x="8355" y="4899"/>
                </a:lnTo>
                <a:lnTo>
                  <a:pt x="4265" y="9573"/>
                </a:lnTo>
                <a:lnTo>
                  <a:pt x="2703" y="12406"/>
                </a:lnTo>
                <a:lnTo>
                  <a:pt x="1623" y="15758"/>
                </a:lnTo>
                <a:lnTo>
                  <a:pt x="532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2"/>
                </a:lnTo>
                <a:lnTo>
                  <a:pt x="2613" y="41997"/>
                </a:lnTo>
                <a:lnTo>
                  <a:pt x="4165" y="44777"/>
                </a:lnTo>
                <a:lnTo>
                  <a:pt x="8290" y="49187"/>
                </a:lnTo>
                <a:lnTo>
                  <a:pt x="10831" y="50860"/>
                </a:lnTo>
                <a:lnTo>
                  <a:pt x="13855" y="51967"/>
                </a:lnTo>
                <a:lnTo>
                  <a:pt x="16877" y="53085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791"/>
                </a:lnTo>
                <a:lnTo>
                  <a:pt x="36344" y="51967"/>
                </a:lnTo>
                <a:lnTo>
                  <a:pt x="39164" y="51092"/>
                </a:lnTo>
                <a:lnTo>
                  <a:pt x="42670" y="48309"/>
                </a:lnTo>
                <a:lnTo>
                  <a:pt x="42861" y="45515"/>
                </a:lnTo>
                <a:lnTo>
                  <a:pt x="42072" y="42887"/>
                </a:lnTo>
                <a:lnTo>
                  <a:pt x="39444" y="43268"/>
                </a:lnTo>
                <a:lnTo>
                  <a:pt x="36179" y="44550"/>
                </a:lnTo>
                <a:lnTo>
                  <a:pt x="33274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3"/>
                </a:lnTo>
                <a:lnTo>
                  <a:pt x="11545" y="40003"/>
                </a:lnTo>
                <a:lnTo>
                  <a:pt x="10093" y="35965"/>
                </a:lnTo>
                <a:lnTo>
                  <a:pt x="9269" y="31342"/>
                </a:lnTo>
                <a:lnTo>
                  <a:pt x="9269" y="28649"/>
                </a:lnTo>
                <a:lnTo>
                  <a:pt x="41424" y="28649"/>
                </a:lnTo>
                <a:lnTo>
                  <a:pt x="43851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4">
                <a:moveTo>
                  <a:pt x="9345" y="20088"/>
                </a:moveTo>
                <a:lnTo>
                  <a:pt x="10309" y="16355"/>
                </a:lnTo>
                <a:lnTo>
                  <a:pt x="11797" y="12913"/>
                </a:lnTo>
                <a:lnTo>
                  <a:pt x="15454" y="9079"/>
                </a:lnTo>
                <a:lnTo>
                  <a:pt x="18806" y="7416"/>
                </a:lnTo>
                <a:lnTo>
                  <a:pt x="22975" y="6995"/>
                </a:lnTo>
                <a:lnTo>
                  <a:pt x="27302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65"/>
                </a:lnTo>
                <a:lnTo>
                  <a:pt x="10831" y="3111"/>
                </a:lnTo>
                <a:lnTo>
                  <a:pt x="9345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255185" y="4656006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7" y="45592"/>
                </a:moveTo>
                <a:lnTo>
                  <a:pt x="33097" y="74192"/>
                </a:lnTo>
                <a:lnTo>
                  <a:pt x="33313" y="74929"/>
                </a:lnTo>
                <a:lnTo>
                  <a:pt x="35952" y="75844"/>
                </a:lnTo>
                <a:lnTo>
                  <a:pt x="39192" y="75844"/>
                </a:lnTo>
                <a:lnTo>
                  <a:pt x="42050" y="74192"/>
                </a:lnTo>
                <a:lnTo>
                  <a:pt x="42050" y="40956"/>
                </a:lnTo>
                <a:lnTo>
                  <a:pt x="41760" y="37947"/>
                </a:lnTo>
                <a:lnTo>
                  <a:pt x="40563" y="33007"/>
                </a:lnTo>
                <a:lnTo>
                  <a:pt x="38202" y="28994"/>
                </a:lnTo>
                <a:lnTo>
                  <a:pt x="35027" y="25678"/>
                </a:lnTo>
                <a:lnTo>
                  <a:pt x="30570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6" y="23582"/>
                </a:lnTo>
                <a:lnTo>
                  <a:pt x="16714" y="24893"/>
                </a:lnTo>
                <a:lnTo>
                  <a:pt x="14110" y="26225"/>
                </a:lnTo>
                <a:lnTo>
                  <a:pt x="11520" y="28230"/>
                </a:lnTo>
                <a:lnTo>
                  <a:pt x="8952" y="30948"/>
                </a:lnTo>
                <a:lnTo>
                  <a:pt x="8952" y="1701"/>
                </a:lnTo>
                <a:lnTo>
                  <a:pt x="8736" y="938"/>
                </a:lnTo>
                <a:lnTo>
                  <a:pt x="6098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8" y="75844"/>
                </a:lnTo>
                <a:lnTo>
                  <a:pt x="8952" y="74192"/>
                </a:lnTo>
                <a:lnTo>
                  <a:pt x="8952" y="40057"/>
                </a:lnTo>
                <a:lnTo>
                  <a:pt x="11418" y="36982"/>
                </a:lnTo>
                <a:lnTo>
                  <a:pt x="13765" y="34657"/>
                </a:lnTo>
                <a:lnTo>
                  <a:pt x="18251" y="31470"/>
                </a:lnTo>
                <a:lnTo>
                  <a:pt x="22732" y="30671"/>
                </a:lnTo>
                <a:lnTo>
                  <a:pt x="25998" y="31013"/>
                </a:lnTo>
                <a:lnTo>
                  <a:pt x="28637" y="32308"/>
                </a:lnTo>
                <a:lnTo>
                  <a:pt x="31380" y="35711"/>
                </a:lnTo>
                <a:lnTo>
                  <a:pt x="32449" y="38875"/>
                </a:lnTo>
                <a:lnTo>
                  <a:pt x="33097" y="42810"/>
                </a:lnTo>
                <a:lnTo>
                  <a:pt x="33097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315700" y="4659562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11"/>
                </a:moveTo>
                <a:lnTo>
                  <a:pt x="382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59" y="5309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59" h="72288">
                <a:moveTo>
                  <a:pt x="1267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5"/>
                </a:lnTo>
                <a:lnTo>
                  <a:pt x="1079" y="70636"/>
                </a:lnTo>
                <a:lnTo>
                  <a:pt x="1267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339928" y="4679027"/>
            <a:ext cx="46228" cy="54662"/>
          </a:xfrm>
          <a:custGeom>
            <a:avLst/>
            <a:gdLst/>
            <a:ahLst/>
            <a:cxnLst/>
            <a:rect l="l" t="t" r="r" b="b"/>
            <a:pathLst>
              <a:path w="46228" h="54662">
                <a:moveTo>
                  <a:pt x="9817" y="36248"/>
                </a:moveTo>
                <a:lnTo>
                  <a:pt x="9497" y="54662"/>
                </a:lnTo>
                <a:lnTo>
                  <a:pt x="11696" y="51577"/>
                </a:lnTo>
                <a:lnTo>
                  <a:pt x="10411" y="39650"/>
                </a:lnTo>
                <a:lnTo>
                  <a:pt x="9817" y="36248"/>
                </a:lnTo>
                <a:close/>
              </a:path>
              <a:path w="46228" h="54662">
                <a:moveTo>
                  <a:pt x="431" y="55742"/>
                </a:moveTo>
                <a:lnTo>
                  <a:pt x="0" y="59209"/>
                </a:lnTo>
                <a:lnTo>
                  <a:pt x="392" y="62826"/>
                </a:lnTo>
                <a:lnTo>
                  <a:pt x="1995" y="66042"/>
                </a:lnTo>
                <a:lnTo>
                  <a:pt x="5040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95"/>
                </a:lnTo>
                <a:lnTo>
                  <a:pt x="32562" y="71006"/>
                </a:lnTo>
                <a:lnTo>
                  <a:pt x="35557" y="70117"/>
                </a:lnTo>
                <a:lnTo>
                  <a:pt x="39966" y="67374"/>
                </a:lnTo>
                <a:lnTo>
                  <a:pt x="43329" y="64047"/>
                </a:lnTo>
                <a:lnTo>
                  <a:pt x="45213" y="60008"/>
                </a:lnTo>
                <a:lnTo>
                  <a:pt x="45694" y="55627"/>
                </a:lnTo>
                <a:lnTo>
                  <a:pt x="45274" y="51612"/>
                </a:lnTo>
                <a:lnTo>
                  <a:pt x="43610" y="48388"/>
                </a:lnTo>
                <a:lnTo>
                  <a:pt x="40967" y="4593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82"/>
                </a:lnTo>
                <a:lnTo>
                  <a:pt x="16278" y="41846"/>
                </a:lnTo>
                <a:lnTo>
                  <a:pt x="14324" y="41771"/>
                </a:lnTo>
                <a:lnTo>
                  <a:pt x="10411" y="39650"/>
                </a:lnTo>
                <a:lnTo>
                  <a:pt x="11696" y="51577"/>
                </a:lnTo>
                <a:lnTo>
                  <a:pt x="14540" y="48996"/>
                </a:lnTo>
                <a:lnTo>
                  <a:pt x="27190" y="49442"/>
                </a:lnTo>
                <a:lnTo>
                  <a:pt x="30110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56"/>
                </a:lnTo>
                <a:lnTo>
                  <a:pt x="32461" y="63489"/>
                </a:lnTo>
                <a:lnTo>
                  <a:pt x="29170" y="64720"/>
                </a:lnTo>
                <a:lnTo>
                  <a:pt x="25067" y="65495"/>
                </a:lnTo>
                <a:lnTo>
                  <a:pt x="18083" y="65495"/>
                </a:lnTo>
                <a:lnTo>
                  <a:pt x="14756" y="64886"/>
                </a:lnTo>
                <a:lnTo>
                  <a:pt x="12369" y="63691"/>
                </a:lnTo>
                <a:lnTo>
                  <a:pt x="8788" y="60681"/>
                </a:lnTo>
                <a:lnTo>
                  <a:pt x="8788" y="57571"/>
                </a:lnTo>
                <a:lnTo>
                  <a:pt x="9497" y="54662"/>
                </a:lnTo>
                <a:lnTo>
                  <a:pt x="9817" y="36248"/>
                </a:lnTo>
                <a:lnTo>
                  <a:pt x="11390" y="32893"/>
                </a:lnTo>
                <a:lnTo>
                  <a:pt x="14400" y="33695"/>
                </a:lnTo>
                <a:lnTo>
                  <a:pt x="17981" y="34737"/>
                </a:lnTo>
                <a:lnTo>
                  <a:pt x="16013" y="27190"/>
                </a:lnTo>
                <a:lnTo>
                  <a:pt x="14184" y="25351"/>
                </a:lnTo>
                <a:lnTo>
                  <a:pt x="11455" y="20970"/>
                </a:lnTo>
                <a:lnTo>
                  <a:pt x="11455" y="17744"/>
                </a:lnTo>
                <a:lnTo>
                  <a:pt x="11657" y="14922"/>
                </a:lnTo>
                <a:lnTo>
                  <a:pt x="14234" y="1234"/>
                </a:lnTo>
                <a:lnTo>
                  <a:pt x="9903" y="3214"/>
                </a:lnTo>
                <a:lnTo>
                  <a:pt x="6577" y="6249"/>
                </a:lnTo>
                <a:lnTo>
                  <a:pt x="4342" y="10313"/>
                </a:lnTo>
                <a:lnTo>
                  <a:pt x="2933" y="15026"/>
                </a:lnTo>
                <a:lnTo>
                  <a:pt x="2933" y="17795"/>
                </a:lnTo>
                <a:lnTo>
                  <a:pt x="3261" y="22226"/>
                </a:lnTo>
                <a:lnTo>
                  <a:pt x="4558" y="25593"/>
                </a:lnTo>
                <a:lnTo>
                  <a:pt x="6567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6"/>
                </a:lnTo>
                <a:lnTo>
                  <a:pt x="2272" y="42087"/>
                </a:lnTo>
                <a:lnTo>
                  <a:pt x="3975" y="44844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42"/>
                </a:lnTo>
                <a:close/>
              </a:path>
              <a:path w="46228" h="54662">
                <a:moveTo>
                  <a:pt x="11657" y="14922"/>
                </a:moveTo>
                <a:lnTo>
                  <a:pt x="13119" y="11113"/>
                </a:lnTo>
                <a:lnTo>
                  <a:pt x="15886" y="8280"/>
                </a:lnTo>
                <a:lnTo>
                  <a:pt x="18454" y="7124"/>
                </a:lnTo>
                <a:lnTo>
                  <a:pt x="21704" y="6847"/>
                </a:lnTo>
                <a:lnTo>
                  <a:pt x="25067" y="6847"/>
                </a:lnTo>
                <a:lnTo>
                  <a:pt x="27659" y="7772"/>
                </a:lnTo>
                <a:lnTo>
                  <a:pt x="31316" y="11494"/>
                </a:lnTo>
                <a:lnTo>
                  <a:pt x="32231" y="14098"/>
                </a:lnTo>
                <a:lnTo>
                  <a:pt x="32231" y="17424"/>
                </a:lnTo>
                <a:lnTo>
                  <a:pt x="32015" y="20193"/>
                </a:lnTo>
                <a:lnTo>
                  <a:pt x="30553" y="23954"/>
                </a:lnTo>
                <a:lnTo>
                  <a:pt x="27785" y="26708"/>
                </a:lnTo>
                <a:lnTo>
                  <a:pt x="25182" y="27828"/>
                </a:lnTo>
                <a:lnTo>
                  <a:pt x="21866" y="28120"/>
                </a:lnTo>
                <a:lnTo>
                  <a:pt x="18580" y="28120"/>
                </a:lnTo>
                <a:lnTo>
                  <a:pt x="16013" y="27190"/>
                </a:lnTo>
                <a:lnTo>
                  <a:pt x="17981" y="34737"/>
                </a:lnTo>
                <a:lnTo>
                  <a:pt x="21866" y="35002"/>
                </a:lnTo>
                <a:lnTo>
                  <a:pt x="24688" y="35002"/>
                </a:lnTo>
                <a:lnTo>
                  <a:pt x="27251" y="34610"/>
                </a:lnTo>
                <a:lnTo>
                  <a:pt x="29578" y="33807"/>
                </a:lnTo>
                <a:lnTo>
                  <a:pt x="33883" y="31866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2" y="20193"/>
                </a:lnTo>
                <a:lnTo>
                  <a:pt x="40802" y="17363"/>
                </a:lnTo>
                <a:lnTo>
                  <a:pt x="40551" y="14022"/>
                </a:lnTo>
                <a:lnTo>
                  <a:pt x="39535" y="10886"/>
                </a:lnTo>
                <a:lnTo>
                  <a:pt x="37386" y="8154"/>
                </a:lnTo>
                <a:lnTo>
                  <a:pt x="44385" y="8154"/>
                </a:lnTo>
                <a:lnTo>
                  <a:pt x="45720" y="7305"/>
                </a:lnTo>
                <a:lnTo>
                  <a:pt x="46228" y="4561"/>
                </a:lnTo>
                <a:lnTo>
                  <a:pt x="44385" y="928"/>
                </a:lnTo>
                <a:lnTo>
                  <a:pt x="29627" y="928"/>
                </a:lnTo>
                <a:lnTo>
                  <a:pt x="27302" y="406"/>
                </a:lnTo>
                <a:lnTo>
                  <a:pt x="24739" y="90"/>
                </a:lnTo>
                <a:lnTo>
                  <a:pt x="19112" y="0"/>
                </a:lnTo>
                <a:lnTo>
                  <a:pt x="16570" y="406"/>
                </a:lnTo>
                <a:lnTo>
                  <a:pt x="14234" y="1234"/>
                </a:lnTo>
                <a:lnTo>
                  <a:pt x="11657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401236" y="4656006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2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47"/>
                </a:lnTo>
                <a:lnTo>
                  <a:pt x="40561" y="33007"/>
                </a:lnTo>
                <a:lnTo>
                  <a:pt x="38200" y="28994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9" y="22924"/>
                </a:lnTo>
                <a:lnTo>
                  <a:pt x="21945" y="22924"/>
                </a:lnTo>
                <a:lnTo>
                  <a:pt x="19314" y="23582"/>
                </a:lnTo>
                <a:lnTo>
                  <a:pt x="16711" y="24893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08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488316" y="4680846"/>
            <a:ext cx="44921" cy="50180"/>
          </a:xfrm>
          <a:custGeom>
            <a:avLst/>
            <a:gdLst/>
            <a:ahLst/>
            <a:cxnLst/>
            <a:rect l="l" t="t" r="r" b="b"/>
            <a:pathLst>
              <a:path w="44921" h="50180">
                <a:moveTo>
                  <a:pt x="356" y="32449"/>
                </a:moveTo>
                <a:lnTo>
                  <a:pt x="1080" y="35650"/>
                </a:lnTo>
                <a:lnTo>
                  <a:pt x="1804" y="38850"/>
                </a:lnTo>
                <a:lnTo>
                  <a:pt x="2960" y="41644"/>
                </a:lnTo>
                <a:lnTo>
                  <a:pt x="4522" y="44005"/>
                </a:lnTo>
                <a:lnTo>
                  <a:pt x="8129" y="48261"/>
                </a:lnTo>
                <a:lnTo>
                  <a:pt x="9271" y="22236"/>
                </a:lnTo>
                <a:lnTo>
                  <a:pt x="9958" y="17715"/>
                </a:lnTo>
                <a:lnTo>
                  <a:pt x="12014" y="0"/>
                </a:lnTo>
                <a:lnTo>
                  <a:pt x="9385" y="1295"/>
                </a:lnTo>
                <a:lnTo>
                  <a:pt x="7189" y="3124"/>
                </a:lnTo>
                <a:lnTo>
                  <a:pt x="3608" y="7898"/>
                </a:lnTo>
                <a:lnTo>
                  <a:pt x="2261" y="10781"/>
                </a:lnTo>
                <a:lnTo>
                  <a:pt x="1357" y="14173"/>
                </a:lnTo>
                <a:lnTo>
                  <a:pt x="443" y="17552"/>
                </a:lnTo>
                <a:lnTo>
                  <a:pt x="0" y="21337"/>
                </a:lnTo>
                <a:lnTo>
                  <a:pt x="0" y="29069"/>
                </a:lnTo>
                <a:lnTo>
                  <a:pt x="356" y="32449"/>
                </a:lnTo>
                <a:close/>
              </a:path>
              <a:path w="44921" h="50180">
                <a:moveTo>
                  <a:pt x="26442" y="-1141"/>
                </a:moveTo>
                <a:lnTo>
                  <a:pt x="23901" y="-1764"/>
                </a:lnTo>
                <a:lnTo>
                  <a:pt x="21107" y="-1918"/>
                </a:lnTo>
                <a:lnTo>
                  <a:pt x="17665" y="-1918"/>
                </a:lnTo>
                <a:lnTo>
                  <a:pt x="14630" y="-1282"/>
                </a:lnTo>
                <a:lnTo>
                  <a:pt x="12014" y="0"/>
                </a:lnTo>
                <a:lnTo>
                  <a:pt x="9958" y="17715"/>
                </a:lnTo>
                <a:lnTo>
                  <a:pt x="11125" y="13474"/>
                </a:lnTo>
                <a:lnTo>
                  <a:pt x="13119" y="9931"/>
                </a:lnTo>
                <a:lnTo>
                  <a:pt x="16002" y="7404"/>
                </a:lnTo>
                <a:lnTo>
                  <a:pt x="19533" y="5777"/>
                </a:lnTo>
                <a:lnTo>
                  <a:pt x="24268" y="5777"/>
                </a:lnTo>
                <a:lnTo>
                  <a:pt x="28893" y="8139"/>
                </a:lnTo>
                <a:lnTo>
                  <a:pt x="33491" y="12012"/>
                </a:lnTo>
                <a:lnTo>
                  <a:pt x="35914" y="15011"/>
                </a:lnTo>
                <a:lnTo>
                  <a:pt x="35914" y="34545"/>
                </a:lnTo>
                <a:lnTo>
                  <a:pt x="33159" y="37806"/>
                </a:lnTo>
                <a:lnTo>
                  <a:pt x="29427" y="41212"/>
                </a:lnTo>
                <a:lnTo>
                  <a:pt x="25985" y="43282"/>
                </a:lnTo>
                <a:lnTo>
                  <a:pt x="22619" y="44095"/>
                </a:lnTo>
                <a:lnTo>
                  <a:pt x="19076" y="44095"/>
                </a:lnTo>
                <a:lnTo>
                  <a:pt x="15570" y="42429"/>
                </a:lnTo>
                <a:lnTo>
                  <a:pt x="12762" y="39876"/>
                </a:lnTo>
                <a:lnTo>
                  <a:pt x="10883" y="36258"/>
                </a:lnTo>
                <a:lnTo>
                  <a:pt x="9842" y="31827"/>
                </a:lnTo>
                <a:lnTo>
                  <a:pt x="9271" y="27049"/>
                </a:lnTo>
                <a:lnTo>
                  <a:pt x="9271" y="22236"/>
                </a:lnTo>
                <a:lnTo>
                  <a:pt x="8129" y="48261"/>
                </a:lnTo>
                <a:lnTo>
                  <a:pt x="13133" y="51040"/>
                </a:lnTo>
                <a:lnTo>
                  <a:pt x="16142" y="51752"/>
                </a:lnTo>
                <a:lnTo>
                  <a:pt x="19696" y="51752"/>
                </a:lnTo>
                <a:lnTo>
                  <a:pt x="22467" y="51612"/>
                </a:lnTo>
                <a:lnTo>
                  <a:pt x="25106" y="51065"/>
                </a:lnTo>
                <a:lnTo>
                  <a:pt x="27724" y="49974"/>
                </a:lnTo>
                <a:lnTo>
                  <a:pt x="30341" y="48512"/>
                </a:lnTo>
                <a:lnTo>
                  <a:pt x="33020" y="46457"/>
                </a:lnTo>
                <a:lnTo>
                  <a:pt x="35914" y="43714"/>
                </a:lnTo>
                <a:lnTo>
                  <a:pt x="35914" y="68719"/>
                </a:lnTo>
                <a:lnTo>
                  <a:pt x="36234" y="69710"/>
                </a:lnTo>
                <a:lnTo>
                  <a:pt x="38787" y="70422"/>
                </a:lnTo>
                <a:lnTo>
                  <a:pt x="42012" y="70422"/>
                </a:lnTo>
                <a:lnTo>
                  <a:pt x="44921" y="68719"/>
                </a:lnTo>
                <a:lnTo>
                  <a:pt x="44921" y="190"/>
                </a:lnTo>
                <a:lnTo>
                  <a:pt x="42354" y="-1130"/>
                </a:lnTo>
                <a:lnTo>
                  <a:pt x="39625" y="-1130"/>
                </a:lnTo>
                <a:lnTo>
                  <a:pt x="36944" y="521"/>
                </a:lnTo>
                <a:lnTo>
                  <a:pt x="36944" y="6424"/>
                </a:lnTo>
                <a:lnTo>
                  <a:pt x="35431" y="4953"/>
                </a:lnTo>
                <a:lnTo>
                  <a:pt x="32743" y="2602"/>
                </a:lnTo>
                <a:lnTo>
                  <a:pt x="30186" y="673"/>
                </a:lnTo>
                <a:lnTo>
                  <a:pt x="26442" y="-11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52736" y="4679704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2" y="0"/>
                </a:moveTo>
                <a:lnTo>
                  <a:pt x="33094" y="1663"/>
                </a:lnTo>
                <a:lnTo>
                  <a:pt x="33094" y="35787"/>
                </a:lnTo>
                <a:lnTo>
                  <a:pt x="30591" y="38861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5" y="36968"/>
                </a:lnTo>
                <a:lnTo>
                  <a:pt x="9003" y="32943"/>
                </a:lnTo>
                <a:lnTo>
                  <a:pt x="9003" y="1663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2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11281" y="467893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2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58"/>
                </a:lnTo>
                <a:lnTo>
                  <a:pt x="15455" y="46658"/>
                </a:lnTo>
                <a:lnTo>
                  <a:pt x="11592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894"/>
                </a:moveTo>
                <a:lnTo>
                  <a:pt x="37221" y="52958"/>
                </a:lnTo>
                <a:lnTo>
                  <a:pt x="40104" y="51320"/>
                </a:lnTo>
                <a:lnTo>
                  <a:pt x="40104" y="15353"/>
                </a:lnTo>
                <a:lnTo>
                  <a:pt x="39762" y="12686"/>
                </a:lnTo>
                <a:lnTo>
                  <a:pt x="38376" y="8127"/>
                </a:lnTo>
                <a:lnTo>
                  <a:pt x="35763" y="4686"/>
                </a:lnTo>
                <a:lnTo>
                  <a:pt x="32256" y="1979"/>
                </a:lnTo>
                <a:lnTo>
                  <a:pt x="27327" y="394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9"/>
                </a:lnTo>
                <a:lnTo>
                  <a:pt x="13411" y="852"/>
                </a:lnTo>
                <a:lnTo>
                  <a:pt x="10144" y="1803"/>
                </a:lnTo>
                <a:lnTo>
                  <a:pt x="7226" y="2908"/>
                </a:lnTo>
                <a:lnTo>
                  <a:pt x="3503" y="5208"/>
                </a:lnTo>
                <a:lnTo>
                  <a:pt x="2387" y="7937"/>
                </a:lnTo>
                <a:lnTo>
                  <a:pt x="2689" y="11151"/>
                </a:lnTo>
                <a:lnTo>
                  <a:pt x="5270" y="12052"/>
                </a:lnTo>
                <a:lnTo>
                  <a:pt x="8150" y="10413"/>
                </a:lnTo>
                <a:lnTo>
                  <a:pt x="10793" y="9157"/>
                </a:lnTo>
                <a:lnTo>
                  <a:pt x="14084" y="805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12" y="12332"/>
                </a:lnTo>
                <a:lnTo>
                  <a:pt x="31000" y="15227"/>
                </a:lnTo>
                <a:lnTo>
                  <a:pt x="31201" y="18759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8" y="27913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17" y="45086"/>
                </a:lnTo>
                <a:lnTo>
                  <a:pt x="3172" y="48477"/>
                </a:lnTo>
                <a:lnTo>
                  <a:pt x="6106" y="51014"/>
                </a:lnTo>
                <a:lnTo>
                  <a:pt x="9954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47" y="31484"/>
                </a:lnTo>
                <a:lnTo>
                  <a:pt x="15340" y="30059"/>
                </a:lnTo>
                <a:lnTo>
                  <a:pt x="18962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5" y="43674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57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71110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698593" y="46595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3" y="5309"/>
                </a:lnTo>
                <a:lnTo>
                  <a:pt x="10692" y="1840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721751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5" y="1714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900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762583" y="467968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65"/>
                </a:moveTo>
                <a:lnTo>
                  <a:pt x="12495" y="68856"/>
                </a:lnTo>
                <a:lnTo>
                  <a:pt x="12750" y="71031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5" y="69836"/>
                </a:lnTo>
                <a:lnTo>
                  <a:pt x="28562" y="51865"/>
                </a:lnTo>
                <a:lnTo>
                  <a:pt x="46087" y="3312"/>
                </a:lnTo>
                <a:lnTo>
                  <a:pt x="45643" y="392"/>
                </a:lnTo>
                <a:lnTo>
                  <a:pt x="43027" y="0"/>
                </a:lnTo>
                <a:lnTo>
                  <a:pt x="39982" y="50"/>
                </a:lnTo>
                <a:lnTo>
                  <a:pt x="37184" y="1889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53" y="734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5" y="50125"/>
                </a:lnTo>
                <a:lnTo>
                  <a:pt x="19227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848025" y="4678931"/>
            <a:ext cx="48845" cy="53657"/>
          </a:xfrm>
          <a:custGeom>
            <a:avLst/>
            <a:gdLst/>
            <a:ahLst/>
            <a:cxnLst/>
            <a:rect l="l" t="t" r="r" b="b"/>
            <a:pathLst>
              <a:path w="48845" h="53657">
                <a:moveTo>
                  <a:pt x="9284" y="23914"/>
                </a:moveTo>
                <a:lnTo>
                  <a:pt x="9591" y="21347"/>
                </a:lnTo>
                <a:lnTo>
                  <a:pt x="10187" y="18985"/>
                </a:lnTo>
                <a:lnTo>
                  <a:pt x="11711" y="14593"/>
                </a:lnTo>
                <a:lnTo>
                  <a:pt x="14198" y="11163"/>
                </a:lnTo>
                <a:lnTo>
                  <a:pt x="17691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6" y="34657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7" y="40639"/>
                </a:lnTo>
                <a:lnTo>
                  <a:pt x="47271" y="37288"/>
                </a:lnTo>
                <a:lnTo>
                  <a:pt x="48312" y="33958"/>
                </a:lnTo>
                <a:lnTo>
                  <a:pt x="48845" y="30289"/>
                </a:lnTo>
                <a:lnTo>
                  <a:pt x="48845" y="22226"/>
                </a:lnTo>
                <a:lnTo>
                  <a:pt x="48337" y="18553"/>
                </a:lnTo>
                <a:lnTo>
                  <a:pt x="47348" y="15292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2"/>
                </a:lnTo>
                <a:lnTo>
                  <a:pt x="1551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7" y="35102"/>
                </a:lnTo>
                <a:lnTo>
                  <a:pt x="1473" y="38353"/>
                </a:lnTo>
                <a:lnTo>
                  <a:pt x="2452" y="41605"/>
                </a:lnTo>
                <a:lnTo>
                  <a:pt x="3939" y="44372"/>
                </a:lnTo>
                <a:lnTo>
                  <a:pt x="5919" y="46658"/>
                </a:lnTo>
                <a:lnTo>
                  <a:pt x="10405" y="50672"/>
                </a:lnTo>
                <a:lnTo>
                  <a:pt x="10022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45" h="53657">
                <a:moveTo>
                  <a:pt x="26974" y="46114"/>
                </a:moveTo>
                <a:lnTo>
                  <a:pt x="21452" y="46114"/>
                </a:lnTo>
                <a:lnTo>
                  <a:pt x="17108" y="44578"/>
                </a:lnTo>
                <a:lnTo>
                  <a:pt x="13641" y="42137"/>
                </a:lnTo>
                <a:lnTo>
                  <a:pt x="11343" y="38634"/>
                </a:lnTo>
                <a:lnTo>
                  <a:pt x="10022" y="34227"/>
                </a:lnTo>
                <a:lnTo>
                  <a:pt x="10405" y="50672"/>
                </a:lnTo>
                <a:lnTo>
                  <a:pt x="13388" y="51868"/>
                </a:lnTo>
                <a:lnTo>
                  <a:pt x="16372" y="53059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6" y="50266"/>
                </a:lnTo>
                <a:lnTo>
                  <a:pt x="38686" y="34657"/>
                </a:lnTo>
                <a:lnTo>
                  <a:pt x="37188" y="39041"/>
                </a:lnTo>
                <a:lnTo>
                  <a:pt x="34711" y="42443"/>
                </a:lnTo>
                <a:lnTo>
                  <a:pt x="31179" y="44703"/>
                </a:lnTo>
                <a:lnTo>
                  <a:pt x="26974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907386" y="46555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38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0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89" y="75538"/>
                </a:lnTo>
                <a:lnTo>
                  <a:pt x="11541" y="76262"/>
                </a:lnTo>
                <a:lnTo>
                  <a:pt x="14716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50"/>
                </a:lnTo>
                <a:lnTo>
                  <a:pt x="30326" y="27416"/>
                </a:lnTo>
                <a:lnTo>
                  <a:pt x="28548" y="24371"/>
                </a:lnTo>
                <a:lnTo>
                  <a:pt x="17640" y="24371"/>
                </a:lnTo>
                <a:lnTo>
                  <a:pt x="17766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19" y="7440"/>
                </a:lnTo>
                <a:lnTo>
                  <a:pt x="26794" y="7515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702"/>
                </a:lnTo>
                <a:lnTo>
                  <a:pt x="32969" y="3934"/>
                </a:lnTo>
                <a:lnTo>
                  <a:pt x="30822" y="1115"/>
                </a:lnTo>
                <a:lnTo>
                  <a:pt x="28054" y="355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5" y="1852"/>
                </a:lnTo>
                <a:lnTo>
                  <a:pt x="12484" y="4556"/>
                </a:lnTo>
                <a:lnTo>
                  <a:pt x="10209" y="8114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969082" y="4659556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24"/>
                </a:moveTo>
                <a:lnTo>
                  <a:pt x="11023" y="8891"/>
                </a:lnTo>
                <a:lnTo>
                  <a:pt x="13971" y="10745"/>
                </a:lnTo>
                <a:lnTo>
                  <a:pt x="18197" y="10745"/>
                </a:lnTo>
                <a:lnTo>
                  <a:pt x="21261" y="8840"/>
                </a:lnTo>
                <a:lnTo>
                  <a:pt x="21653" y="5320"/>
                </a:lnTo>
                <a:lnTo>
                  <a:pt x="21272" y="1852"/>
                </a:lnTo>
                <a:lnTo>
                  <a:pt x="18301" y="0"/>
                </a:lnTo>
                <a:lnTo>
                  <a:pt x="14032" y="0"/>
                </a:lnTo>
                <a:lnTo>
                  <a:pt x="11023" y="1893"/>
                </a:lnTo>
                <a:lnTo>
                  <a:pt x="10641" y="5424"/>
                </a:lnTo>
                <a:close/>
              </a:path>
              <a:path w="21653" h="91807">
                <a:moveTo>
                  <a:pt x="140" y="85369"/>
                </a:moveTo>
                <a:lnTo>
                  <a:pt x="0" y="87998"/>
                </a:lnTo>
                <a:lnTo>
                  <a:pt x="687" y="90716"/>
                </a:lnTo>
                <a:lnTo>
                  <a:pt x="3290" y="91593"/>
                </a:lnTo>
                <a:lnTo>
                  <a:pt x="6249" y="91807"/>
                </a:lnTo>
                <a:lnTo>
                  <a:pt x="8812" y="91807"/>
                </a:lnTo>
                <a:lnTo>
                  <a:pt x="14620" y="89851"/>
                </a:lnTo>
                <a:lnTo>
                  <a:pt x="17258" y="87184"/>
                </a:lnTo>
                <a:lnTo>
                  <a:pt x="19267" y="83807"/>
                </a:lnTo>
                <a:lnTo>
                  <a:pt x="20346" y="79350"/>
                </a:lnTo>
                <a:lnTo>
                  <a:pt x="20624" y="76441"/>
                </a:lnTo>
                <a:lnTo>
                  <a:pt x="20624" y="21818"/>
                </a:lnTo>
                <a:lnTo>
                  <a:pt x="20257" y="20890"/>
                </a:lnTo>
                <a:lnTo>
                  <a:pt x="17705" y="20166"/>
                </a:lnTo>
                <a:lnTo>
                  <a:pt x="14530" y="20166"/>
                </a:lnTo>
                <a:lnTo>
                  <a:pt x="11606" y="21818"/>
                </a:lnTo>
                <a:lnTo>
                  <a:pt x="11480" y="77381"/>
                </a:lnTo>
                <a:lnTo>
                  <a:pt x="10986" y="79984"/>
                </a:lnTo>
                <a:lnTo>
                  <a:pt x="8802" y="83259"/>
                </a:lnTo>
                <a:lnTo>
                  <a:pt x="6084" y="84148"/>
                </a:lnTo>
                <a:lnTo>
                  <a:pt x="2692" y="84023"/>
                </a:lnTo>
                <a:lnTo>
                  <a:pt x="140" y="853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006145" y="46789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47"/>
                </a:lnTo>
                <a:lnTo>
                  <a:pt x="10184" y="18985"/>
                </a:lnTo>
                <a:lnTo>
                  <a:pt x="11706" y="14593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80"/>
                </a:lnTo>
                <a:lnTo>
                  <a:pt x="27442" y="7480"/>
                </a:lnTo>
                <a:lnTo>
                  <a:pt x="31788" y="9028"/>
                </a:lnTo>
                <a:lnTo>
                  <a:pt x="35253" y="11454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68" y="37288"/>
                </a:lnTo>
                <a:lnTo>
                  <a:pt x="48308" y="33958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3"/>
                </a:lnTo>
                <a:lnTo>
                  <a:pt x="47343" y="15292"/>
                </a:lnTo>
                <a:lnTo>
                  <a:pt x="46353" y="12038"/>
                </a:lnTo>
                <a:lnTo>
                  <a:pt x="44855" y="9269"/>
                </a:lnTo>
                <a:lnTo>
                  <a:pt x="42861" y="6997"/>
                </a:lnTo>
                <a:lnTo>
                  <a:pt x="38389" y="2973"/>
                </a:lnTo>
                <a:lnTo>
                  <a:pt x="35405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7"/>
                </a:lnTo>
                <a:lnTo>
                  <a:pt x="10896" y="3340"/>
                </a:lnTo>
                <a:lnTo>
                  <a:pt x="8290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292"/>
                </a:lnTo>
                <a:lnTo>
                  <a:pt x="518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2" y="35102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72"/>
                </a:lnTo>
                <a:lnTo>
                  <a:pt x="5918" y="46658"/>
                </a:lnTo>
                <a:lnTo>
                  <a:pt x="10389" y="50672"/>
                </a:lnTo>
                <a:lnTo>
                  <a:pt x="10019" y="34227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14"/>
                </a:moveTo>
                <a:lnTo>
                  <a:pt x="21449" y="46114"/>
                </a:lnTo>
                <a:lnTo>
                  <a:pt x="17106" y="44578"/>
                </a:lnTo>
                <a:lnTo>
                  <a:pt x="13625" y="42137"/>
                </a:lnTo>
                <a:lnTo>
                  <a:pt x="11339" y="38634"/>
                </a:lnTo>
                <a:lnTo>
                  <a:pt x="10019" y="34227"/>
                </a:lnTo>
                <a:lnTo>
                  <a:pt x="10389" y="50672"/>
                </a:lnTo>
                <a:lnTo>
                  <a:pt x="13373" y="51868"/>
                </a:lnTo>
                <a:lnTo>
                  <a:pt x="16357" y="53059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79" y="44703"/>
                </a:lnTo>
                <a:lnTo>
                  <a:pt x="26959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71793" y="4656013"/>
            <a:ext cx="44932" cy="76579"/>
          </a:xfrm>
          <a:custGeom>
            <a:avLst/>
            <a:gdLst/>
            <a:ahLst/>
            <a:cxnLst/>
            <a:rect l="l" t="t" r="r" b="b"/>
            <a:pathLst>
              <a:path w="44932" h="76579">
                <a:moveTo>
                  <a:pt x="20941" y="76417"/>
                </a:moveTo>
                <a:lnTo>
                  <a:pt x="23925" y="76579"/>
                </a:lnTo>
                <a:lnTo>
                  <a:pt x="27292" y="76579"/>
                </a:lnTo>
                <a:lnTo>
                  <a:pt x="30276" y="75934"/>
                </a:lnTo>
                <a:lnTo>
                  <a:pt x="32879" y="74674"/>
                </a:lnTo>
                <a:lnTo>
                  <a:pt x="35485" y="73404"/>
                </a:lnTo>
                <a:lnTo>
                  <a:pt x="37682" y="71575"/>
                </a:lnTo>
                <a:lnTo>
                  <a:pt x="41263" y="66815"/>
                </a:lnTo>
                <a:lnTo>
                  <a:pt x="42621" y="63933"/>
                </a:lnTo>
                <a:lnTo>
                  <a:pt x="43549" y="60540"/>
                </a:lnTo>
                <a:lnTo>
                  <a:pt x="44463" y="57161"/>
                </a:lnTo>
                <a:lnTo>
                  <a:pt x="44932" y="53352"/>
                </a:lnTo>
                <a:lnTo>
                  <a:pt x="44932" y="45580"/>
                </a:lnTo>
                <a:lnTo>
                  <a:pt x="44564" y="42213"/>
                </a:lnTo>
                <a:lnTo>
                  <a:pt x="43841" y="39028"/>
                </a:lnTo>
                <a:lnTo>
                  <a:pt x="43117" y="35838"/>
                </a:lnTo>
                <a:lnTo>
                  <a:pt x="41972" y="33069"/>
                </a:lnTo>
                <a:lnTo>
                  <a:pt x="40399" y="30697"/>
                </a:lnTo>
                <a:lnTo>
                  <a:pt x="36777" y="26442"/>
                </a:lnTo>
                <a:lnTo>
                  <a:pt x="31748" y="23623"/>
                </a:lnTo>
                <a:lnTo>
                  <a:pt x="28728" y="22910"/>
                </a:lnTo>
                <a:lnTo>
                  <a:pt x="25186" y="22910"/>
                </a:lnTo>
                <a:lnTo>
                  <a:pt x="22353" y="23050"/>
                </a:lnTo>
                <a:lnTo>
                  <a:pt x="23483" y="30618"/>
                </a:lnTo>
                <a:lnTo>
                  <a:pt x="27749" y="31165"/>
                </a:lnTo>
                <a:lnTo>
                  <a:pt x="30888" y="33375"/>
                </a:lnTo>
                <a:lnTo>
                  <a:pt x="33084" y="36652"/>
                </a:lnTo>
                <a:lnTo>
                  <a:pt x="34697" y="40525"/>
                </a:lnTo>
                <a:lnTo>
                  <a:pt x="35460" y="45223"/>
                </a:lnTo>
                <a:lnTo>
                  <a:pt x="35647" y="50152"/>
                </a:lnTo>
                <a:lnTo>
                  <a:pt x="35647" y="52438"/>
                </a:lnTo>
                <a:lnTo>
                  <a:pt x="34963" y="56908"/>
                </a:lnTo>
                <a:lnTo>
                  <a:pt x="33783" y="61139"/>
                </a:lnTo>
                <a:lnTo>
                  <a:pt x="31788" y="64717"/>
                </a:lnTo>
                <a:lnTo>
                  <a:pt x="28879" y="67247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6" y="74625"/>
                </a:lnTo>
                <a:lnTo>
                  <a:pt x="18299" y="75820"/>
                </a:lnTo>
                <a:lnTo>
                  <a:pt x="20941" y="76417"/>
                </a:lnTo>
                <a:close/>
              </a:path>
              <a:path w="44932" h="76579">
                <a:moveTo>
                  <a:pt x="0" y="74192"/>
                </a:moveTo>
                <a:lnTo>
                  <a:pt x="0" y="74474"/>
                </a:lnTo>
                <a:lnTo>
                  <a:pt x="2566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4"/>
                </a:lnTo>
                <a:lnTo>
                  <a:pt x="9335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47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5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01"/>
                </a:lnTo>
                <a:lnTo>
                  <a:pt x="23483" y="30618"/>
                </a:lnTo>
                <a:lnTo>
                  <a:pt x="22353" y="23050"/>
                </a:lnTo>
                <a:lnTo>
                  <a:pt x="19749" y="23634"/>
                </a:lnTo>
                <a:lnTo>
                  <a:pt x="17143" y="24728"/>
                </a:lnTo>
                <a:lnTo>
                  <a:pt x="14516" y="26186"/>
                </a:lnTo>
                <a:lnTo>
                  <a:pt x="11797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133289" y="4719398"/>
            <a:ext cx="11656" cy="12650"/>
          </a:xfrm>
          <a:custGeom>
            <a:avLst/>
            <a:gdLst/>
            <a:ahLst/>
            <a:cxnLst/>
            <a:rect l="l" t="t" r="r" b="b"/>
            <a:pathLst>
              <a:path w="11656" h="12650">
                <a:moveTo>
                  <a:pt x="11656" y="6249"/>
                </a:moveTo>
                <a:lnTo>
                  <a:pt x="11656" y="3747"/>
                </a:lnTo>
                <a:lnTo>
                  <a:pt x="9575" y="420"/>
                </a:lnTo>
                <a:lnTo>
                  <a:pt x="5904" y="0"/>
                </a:lnTo>
                <a:lnTo>
                  <a:pt x="1270" y="1269"/>
                </a:lnTo>
                <a:lnTo>
                  <a:pt x="0" y="3848"/>
                </a:lnTo>
                <a:lnTo>
                  <a:pt x="0" y="8902"/>
                </a:lnTo>
                <a:lnTo>
                  <a:pt x="2070" y="12232"/>
                </a:lnTo>
                <a:lnTo>
                  <a:pt x="5737" y="12650"/>
                </a:lnTo>
                <a:lnTo>
                  <a:pt x="10389" y="11369"/>
                </a:lnTo>
                <a:lnTo>
                  <a:pt x="11656" y="8816"/>
                </a:lnTo>
                <a:lnTo>
                  <a:pt x="11656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188240" y="4661016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6">
                <a:moveTo>
                  <a:pt x="226" y="3643"/>
                </a:moveTo>
                <a:lnTo>
                  <a:pt x="18780" y="68475"/>
                </a:lnTo>
                <a:lnTo>
                  <a:pt x="19634" y="70002"/>
                </a:lnTo>
                <a:lnTo>
                  <a:pt x="22477" y="70761"/>
                </a:lnTo>
                <a:lnTo>
                  <a:pt x="25462" y="70865"/>
                </a:lnTo>
                <a:lnTo>
                  <a:pt x="29044" y="70686"/>
                </a:lnTo>
                <a:lnTo>
                  <a:pt x="31748" y="68475"/>
                </a:lnTo>
                <a:lnTo>
                  <a:pt x="45312" y="15466"/>
                </a:lnTo>
                <a:lnTo>
                  <a:pt x="60134" y="68475"/>
                </a:lnTo>
                <a:lnTo>
                  <a:pt x="60984" y="70002"/>
                </a:lnTo>
                <a:lnTo>
                  <a:pt x="63792" y="70761"/>
                </a:lnTo>
                <a:lnTo>
                  <a:pt x="66635" y="70865"/>
                </a:lnTo>
                <a:lnTo>
                  <a:pt x="70128" y="70686"/>
                </a:lnTo>
                <a:lnTo>
                  <a:pt x="73101" y="68475"/>
                </a:lnTo>
                <a:lnTo>
                  <a:pt x="91706" y="3682"/>
                </a:lnTo>
                <a:lnTo>
                  <a:pt x="91314" y="403"/>
                </a:lnTo>
                <a:lnTo>
                  <a:pt x="88722" y="0"/>
                </a:lnTo>
                <a:lnTo>
                  <a:pt x="85747" y="36"/>
                </a:lnTo>
                <a:lnTo>
                  <a:pt x="82651" y="2016"/>
                </a:lnTo>
                <a:lnTo>
                  <a:pt x="67183" y="60779"/>
                </a:lnTo>
                <a:lnTo>
                  <a:pt x="50965" y="2070"/>
                </a:lnTo>
                <a:lnTo>
                  <a:pt x="48930" y="187"/>
                </a:lnTo>
                <a:lnTo>
                  <a:pt x="45910" y="0"/>
                </a:lnTo>
                <a:lnTo>
                  <a:pt x="43279" y="111"/>
                </a:lnTo>
                <a:lnTo>
                  <a:pt x="40549" y="2070"/>
                </a:lnTo>
                <a:lnTo>
                  <a:pt x="25563" y="60779"/>
                </a:lnTo>
                <a:lnTo>
                  <a:pt x="9726" y="1955"/>
                </a:lnTo>
                <a:lnTo>
                  <a:pt x="9295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61"/>
                </a:lnTo>
                <a:lnTo>
                  <a:pt x="226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292697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27"/>
                </a:moveTo>
                <a:lnTo>
                  <a:pt x="43700" y="14119"/>
                </a:lnTo>
                <a:lnTo>
                  <a:pt x="42886" y="1131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88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691" y="18173"/>
                </a:lnTo>
                <a:lnTo>
                  <a:pt x="10937" y="14516"/>
                </a:lnTo>
                <a:lnTo>
                  <a:pt x="13729" y="1865"/>
                </a:lnTo>
                <a:lnTo>
                  <a:pt x="10831" y="3111"/>
                </a:lnTo>
                <a:lnTo>
                  <a:pt x="8355" y="4899"/>
                </a:lnTo>
                <a:lnTo>
                  <a:pt x="4279" y="9573"/>
                </a:lnTo>
                <a:lnTo>
                  <a:pt x="2707" y="12406"/>
                </a:lnTo>
                <a:lnTo>
                  <a:pt x="1626" y="15758"/>
                </a:lnTo>
                <a:lnTo>
                  <a:pt x="532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1997"/>
                </a:lnTo>
                <a:lnTo>
                  <a:pt x="4179" y="44777"/>
                </a:lnTo>
                <a:lnTo>
                  <a:pt x="6234" y="46977"/>
                </a:lnTo>
                <a:lnTo>
                  <a:pt x="10831" y="50860"/>
                </a:lnTo>
                <a:lnTo>
                  <a:pt x="13855" y="51967"/>
                </a:lnTo>
                <a:lnTo>
                  <a:pt x="16880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3" y="53492"/>
                </a:lnTo>
                <a:lnTo>
                  <a:pt x="32993" y="52791"/>
                </a:lnTo>
                <a:lnTo>
                  <a:pt x="36348" y="51967"/>
                </a:lnTo>
                <a:lnTo>
                  <a:pt x="39168" y="51092"/>
                </a:lnTo>
                <a:lnTo>
                  <a:pt x="42670" y="48309"/>
                </a:lnTo>
                <a:lnTo>
                  <a:pt x="42861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69" y="31342"/>
                </a:lnTo>
                <a:lnTo>
                  <a:pt x="9269" y="28649"/>
                </a:lnTo>
                <a:lnTo>
                  <a:pt x="41438" y="28649"/>
                </a:lnTo>
                <a:lnTo>
                  <a:pt x="43865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4">
                <a:moveTo>
                  <a:pt x="10937" y="14516"/>
                </a:moveTo>
                <a:lnTo>
                  <a:pt x="12927" y="11556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65"/>
                </a:lnTo>
                <a:lnTo>
                  <a:pt x="10937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383582" y="4656006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2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47"/>
                </a:lnTo>
                <a:lnTo>
                  <a:pt x="40561" y="33007"/>
                </a:lnTo>
                <a:lnTo>
                  <a:pt x="38200" y="28994"/>
                </a:lnTo>
                <a:lnTo>
                  <a:pt x="35025" y="25678"/>
                </a:lnTo>
                <a:lnTo>
                  <a:pt x="30567" y="23468"/>
                </a:lnTo>
                <a:lnTo>
                  <a:pt x="27835" y="22924"/>
                </a:lnTo>
                <a:lnTo>
                  <a:pt x="21945" y="22924"/>
                </a:lnTo>
                <a:lnTo>
                  <a:pt x="19314" y="23582"/>
                </a:lnTo>
                <a:lnTo>
                  <a:pt x="16711" y="24893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1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6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08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441860" y="4678931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79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52" y="46658"/>
                </a:lnTo>
                <a:lnTo>
                  <a:pt x="15454" y="46658"/>
                </a:lnTo>
                <a:lnTo>
                  <a:pt x="11595" y="44413"/>
                </a:lnTo>
                <a:lnTo>
                  <a:pt x="9179" y="40895"/>
                </a:lnTo>
                <a:close/>
              </a:path>
              <a:path w="22870" h="53657">
                <a:moveTo>
                  <a:pt x="34555" y="52894"/>
                </a:moveTo>
                <a:lnTo>
                  <a:pt x="37223" y="52958"/>
                </a:lnTo>
                <a:lnTo>
                  <a:pt x="40106" y="51320"/>
                </a:lnTo>
                <a:lnTo>
                  <a:pt x="40106" y="15353"/>
                </a:lnTo>
                <a:lnTo>
                  <a:pt x="39761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5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9"/>
                </a:lnTo>
                <a:lnTo>
                  <a:pt x="13409" y="852"/>
                </a:lnTo>
                <a:lnTo>
                  <a:pt x="10147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69" y="12052"/>
                </a:lnTo>
                <a:lnTo>
                  <a:pt x="8153" y="10413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79" y="40895"/>
                </a:lnTo>
                <a:lnTo>
                  <a:pt x="9179" y="38353"/>
                </a:lnTo>
                <a:lnTo>
                  <a:pt x="10017" y="34429"/>
                </a:lnTo>
                <a:lnTo>
                  <a:pt x="12650" y="31484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4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2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95229" y="4679687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59"/>
                </a:moveTo>
                <a:lnTo>
                  <a:pt x="17143" y="50241"/>
                </a:lnTo>
                <a:lnTo>
                  <a:pt x="17997" y="51422"/>
                </a:lnTo>
                <a:lnTo>
                  <a:pt x="20574" y="52095"/>
                </a:lnTo>
                <a:lnTo>
                  <a:pt x="26719" y="52069"/>
                </a:lnTo>
                <a:lnTo>
                  <a:pt x="29411" y="50241"/>
                </a:lnTo>
                <a:lnTo>
                  <a:pt x="46073" y="3859"/>
                </a:lnTo>
                <a:lnTo>
                  <a:pt x="46504" y="1573"/>
                </a:lnTo>
                <a:lnTo>
                  <a:pt x="45972" y="467"/>
                </a:lnTo>
                <a:lnTo>
                  <a:pt x="43153" y="0"/>
                </a:lnTo>
                <a:lnTo>
                  <a:pt x="39966" y="74"/>
                </a:lnTo>
                <a:lnTo>
                  <a:pt x="37386" y="1738"/>
                </a:lnTo>
                <a:lnTo>
                  <a:pt x="23774" y="41997"/>
                </a:lnTo>
                <a:lnTo>
                  <a:pt x="23393" y="41997"/>
                </a:lnTo>
                <a:lnTo>
                  <a:pt x="9612" y="1738"/>
                </a:lnTo>
                <a:lnTo>
                  <a:pt x="8039" y="241"/>
                </a:lnTo>
                <a:lnTo>
                  <a:pt x="5447" y="0"/>
                </a:lnTo>
                <a:lnTo>
                  <a:pt x="2868" y="10"/>
                </a:lnTo>
                <a:lnTo>
                  <a:pt x="0" y="1295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551779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27"/>
                </a:moveTo>
                <a:lnTo>
                  <a:pt x="43703" y="14119"/>
                </a:lnTo>
                <a:lnTo>
                  <a:pt x="42890" y="11315"/>
                </a:lnTo>
                <a:lnTo>
                  <a:pt x="39880" y="6804"/>
                </a:lnTo>
                <a:lnTo>
                  <a:pt x="35930" y="3070"/>
                </a:lnTo>
                <a:lnTo>
                  <a:pt x="33238" y="1828"/>
                </a:lnTo>
                <a:lnTo>
                  <a:pt x="30530" y="608"/>
                </a:lnTo>
                <a:lnTo>
                  <a:pt x="27269" y="0"/>
                </a:lnTo>
                <a:lnTo>
                  <a:pt x="27306" y="6995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88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8" y="20088"/>
                </a:lnTo>
                <a:lnTo>
                  <a:pt x="10835" y="3111"/>
                </a:lnTo>
                <a:lnTo>
                  <a:pt x="8359" y="4899"/>
                </a:lnTo>
                <a:lnTo>
                  <a:pt x="4279" y="9573"/>
                </a:lnTo>
                <a:lnTo>
                  <a:pt x="2706" y="12406"/>
                </a:lnTo>
                <a:lnTo>
                  <a:pt x="1626" y="15758"/>
                </a:lnTo>
                <a:lnTo>
                  <a:pt x="535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1997"/>
                </a:lnTo>
                <a:lnTo>
                  <a:pt x="4179" y="44777"/>
                </a:lnTo>
                <a:lnTo>
                  <a:pt x="8294" y="49187"/>
                </a:lnTo>
                <a:lnTo>
                  <a:pt x="10835" y="50860"/>
                </a:lnTo>
                <a:lnTo>
                  <a:pt x="13855" y="51967"/>
                </a:lnTo>
                <a:lnTo>
                  <a:pt x="16879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7" y="52791"/>
                </a:lnTo>
                <a:lnTo>
                  <a:pt x="36348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6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73" y="31342"/>
                </a:lnTo>
                <a:lnTo>
                  <a:pt x="9273" y="28649"/>
                </a:lnTo>
                <a:lnTo>
                  <a:pt x="41442" y="28649"/>
                </a:lnTo>
                <a:lnTo>
                  <a:pt x="43854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4">
                <a:moveTo>
                  <a:pt x="9348" y="20088"/>
                </a:moveTo>
                <a:lnTo>
                  <a:pt x="10313" y="16355"/>
                </a:lnTo>
                <a:lnTo>
                  <a:pt x="11800" y="12913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29" y="1865"/>
                </a:lnTo>
                <a:lnTo>
                  <a:pt x="10835" y="3111"/>
                </a:lnTo>
                <a:lnTo>
                  <a:pt x="9348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642657" y="4678931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5"/>
                </a:moveTo>
                <a:lnTo>
                  <a:pt x="66343" y="52919"/>
                </a:lnTo>
                <a:lnTo>
                  <a:pt x="69583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22"/>
                </a:lnTo>
                <a:lnTo>
                  <a:pt x="71045" y="10082"/>
                </a:lnTo>
                <a:lnTo>
                  <a:pt x="68784" y="6069"/>
                </a:lnTo>
                <a:lnTo>
                  <a:pt x="65735" y="2753"/>
                </a:lnTo>
                <a:lnTo>
                  <a:pt x="61455" y="543"/>
                </a:lnTo>
                <a:lnTo>
                  <a:pt x="58812" y="0"/>
                </a:lnTo>
                <a:lnTo>
                  <a:pt x="55676" y="0"/>
                </a:lnTo>
                <a:lnTo>
                  <a:pt x="53074" y="175"/>
                </a:lnTo>
                <a:lnTo>
                  <a:pt x="50507" y="849"/>
                </a:lnTo>
                <a:lnTo>
                  <a:pt x="47839" y="2170"/>
                </a:lnTo>
                <a:lnTo>
                  <a:pt x="45060" y="3909"/>
                </a:lnTo>
                <a:lnTo>
                  <a:pt x="42137" y="6385"/>
                </a:lnTo>
                <a:lnTo>
                  <a:pt x="38962" y="9650"/>
                </a:lnTo>
                <a:lnTo>
                  <a:pt x="36791" y="5712"/>
                </a:lnTo>
                <a:lnTo>
                  <a:pt x="33641" y="2678"/>
                </a:lnTo>
                <a:lnTo>
                  <a:pt x="31003" y="1179"/>
                </a:lnTo>
                <a:lnTo>
                  <a:pt x="27773" y="226"/>
                </a:lnTo>
                <a:lnTo>
                  <a:pt x="23928" y="0"/>
                </a:lnTo>
                <a:lnTo>
                  <a:pt x="21286" y="0"/>
                </a:lnTo>
                <a:lnTo>
                  <a:pt x="18682" y="708"/>
                </a:lnTo>
                <a:lnTo>
                  <a:pt x="16090" y="2145"/>
                </a:lnTo>
                <a:lnTo>
                  <a:pt x="13500" y="3567"/>
                </a:lnTo>
                <a:lnTo>
                  <a:pt x="10831" y="5816"/>
                </a:lnTo>
                <a:lnTo>
                  <a:pt x="8088" y="8887"/>
                </a:lnTo>
                <a:lnTo>
                  <a:pt x="8088" y="2145"/>
                </a:lnTo>
                <a:lnTo>
                  <a:pt x="552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18" y="14057"/>
                </a:lnTo>
                <a:lnTo>
                  <a:pt x="15800" y="10144"/>
                </a:lnTo>
                <a:lnTo>
                  <a:pt x="19965" y="7746"/>
                </a:lnTo>
                <a:lnTo>
                  <a:pt x="23698" y="7746"/>
                </a:lnTo>
                <a:lnTo>
                  <a:pt x="26351" y="8722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50"/>
                </a:lnTo>
                <a:lnTo>
                  <a:pt x="31751" y="21588"/>
                </a:lnTo>
                <a:lnTo>
                  <a:pt x="31751" y="51267"/>
                </a:lnTo>
                <a:lnTo>
                  <a:pt x="32068" y="52195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2" y="10144"/>
                </a:lnTo>
                <a:lnTo>
                  <a:pt x="51713" y="7746"/>
                </a:lnTo>
                <a:lnTo>
                  <a:pt x="55435" y="7746"/>
                </a:lnTo>
                <a:lnTo>
                  <a:pt x="58113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7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732055" y="467893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52" y="46658"/>
                </a:lnTo>
                <a:lnTo>
                  <a:pt x="15454" y="46658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894"/>
                </a:moveTo>
                <a:lnTo>
                  <a:pt x="37224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2" y="12686"/>
                </a:lnTo>
                <a:lnTo>
                  <a:pt x="38380" y="8127"/>
                </a:lnTo>
                <a:lnTo>
                  <a:pt x="35763" y="4686"/>
                </a:lnTo>
                <a:lnTo>
                  <a:pt x="32256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7" y="7937"/>
                </a:lnTo>
                <a:lnTo>
                  <a:pt x="2693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20" y="27913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6" y="4847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50" y="31484"/>
                </a:lnTo>
                <a:lnTo>
                  <a:pt x="15340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4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791887" y="467893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8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6"/>
                </a:lnTo>
                <a:lnTo>
                  <a:pt x="41756" y="15022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48" y="8545"/>
                </a:lnTo>
                <a:lnTo>
                  <a:pt x="22734" y="7746"/>
                </a:lnTo>
                <a:lnTo>
                  <a:pt x="25995" y="8088"/>
                </a:lnTo>
                <a:lnTo>
                  <a:pt x="28638" y="9384"/>
                </a:lnTo>
                <a:lnTo>
                  <a:pt x="31381" y="12786"/>
                </a:lnTo>
                <a:lnTo>
                  <a:pt x="32447" y="15951"/>
                </a:lnTo>
                <a:lnTo>
                  <a:pt x="33094" y="19885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853213" y="4679704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67" y="0"/>
                </a:moveTo>
                <a:lnTo>
                  <a:pt x="33094" y="1663"/>
                </a:lnTo>
                <a:lnTo>
                  <a:pt x="33094" y="35787"/>
                </a:lnTo>
                <a:lnTo>
                  <a:pt x="30593" y="38861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3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36"/>
                </a:lnTo>
                <a:lnTo>
                  <a:pt x="7024" y="50176"/>
                </a:lnTo>
                <a:lnTo>
                  <a:pt x="11470" y="52348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3"/>
                </a:lnTo>
                <a:lnTo>
                  <a:pt x="41857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908779" y="46555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2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09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50"/>
                </a:lnTo>
                <a:lnTo>
                  <a:pt x="30326" y="27416"/>
                </a:lnTo>
                <a:lnTo>
                  <a:pt x="28548" y="24371"/>
                </a:lnTo>
                <a:lnTo>
                  <a:pt x="17640" y="24371"/>
                </a:lnTo>
                <a:lnTo>
                  <a:pt x="17766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55"/>
                </a:lnTo>
                <a:lnTo>
                  <a:pt x="33044" y="5702"/>
                </a:lnTo>
                <a:lnTo>
                  <a:pt x="32969" y="3934"/>
                </a:lnTo>
                <a:lnTo>
                  <a:pt x="30822" y="1115"/>
                </a:lnTo>
                <a:lnTo>
                  <a:pt x="28054" y="355"/>
                </a:lnTo>
                <a:lnTo>
                  <a:pt x="24357" y="0"/>
                </a:lnTo>
                <a:lnTo>
                  <a:pt x="21690" y="0"/>
                </a:lnTo>
                <a:lnTo>
                  <a:pt x="19367" y="367"/>
                </a:lnTo>
                <a:lnTo>
                  <a:pt x="15419" y="1852"/>
                </a:lnTo>
                <a:lnTo>
                  <a:pt x="12485" y="4556"/>
                </a:lnTo>
                <a:lnTo>
                  <a:pt x="10209" y="8114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949225" y="4678931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58"/>
                </a:lnTo>
                <a:lnTo>
                  <a:pt x="15458" y="46658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894"/>
                </a:moveTo>
                <a:lnTo>
                  <a:pt x="37224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6" y="12686"/>
                </a:lnTo>
                <a:lnTo>
                  <a:pt x="38380" y="8127"/>
                </a:lnTo>
                <a:lnTo>
                  <a:pt x="35767" y="4686"/>
                </a:lnTo>
                <a:lnTo>
                  <a:pt x="32260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8"/>
                </a:lnTo>
                <a:lnTo>
                  <a:pt x="2391" y="7937"/>
                </a:lnTo>
                <a:lnTo>
                  <a:pt x="2693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5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09"/>
                </a:lnTo>
                <a:lnTo>
                  <a:pt x="14223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3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6" y="4847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2" y="34429"/>
                </a:lnTo>
                <a:lnTo>
                  <a:pt x="12650" y="31484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4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005645" y="4678980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20" y="30063"/>
                </a:lnTo>
                <a:lnTo>
                  <a:pt x="9320" y="20624"/>
                </a:lnTo>
                <a:lnTo>
                  <a:pt x="10480" y="15811"/>
                </a:lnTo>
                <a:lnTo>
                  <a:pt x="12776" y="12510"/>
                </a:lnTo>
                <a:lnTo>
                  <a:pt x="15076" y="9194"/>
                </a:lnTo>
                <a:lnTo>
                  <a:pt x="18362" y="7546"/>
                </a:lnTo>
                <a:lnTo>
                  <a:pt x="24763" y="7546"/>
                </a:lnTo>
                <a:lnTo>
                  <a:pt x="28130" y="8435"/>
                </a:lnTo>
                <a:lnTo>
                  <a:pt x="32054" y="10415"/>
                </a:lnTo>
                <a:lnTo>
                  <a:pt x="35459" y="12992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31" y="3200"/>
                </a:lnTo>
                <a:lnTo>
                  <a:pt x="31356" y="1577"/>
                </a:lnTo>
                <a:lnTo>
                  <a:pt x="28778" y="713"/>
                </a:lnTo>
                <a:lnTo>
                  <a:pt x="25844" y="140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2" y="18454"/>
                </a:lnTo>
                <a:lnTo>
                  <a:pt x="0" y="22593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10"/>
                </a:lnTo>
                <a:lnTo>
                  <a:pt x="2386" y="41846"/>
                </a:lnTo>
                <a:lnTo>
                  <a:pt x="3783" y="44579"/>
                </a:lnTo>
                <a:lnTo>
                  <a:pt x="5612" y="46789"/>
                </a:lnTo>
                <a:lnTo>
                  <a:pt x="9701" y="50713"/>
                </a:lnTo>
                <a:lnTo>
                  <a:pt x="12419" y="51879"/>
                </a:lnTo>
                <a:lnTo>
                  <a:pt x="15126" y="53035"/>
                </a:lnTo>
                <a:lnTo>
                  <a:pt x="18237" y="53607"/>
                </a:lnTo>
                <a:lnTo>
                  <a:pt x="23442" y="53607"/>
                </a:lnTo>
                <a:lnTo>
                  <a:pt x="26694" y="53111"/>
                </a:lnTo>
                <a:lnTo>
                  <a:pt x="29757" y="52377"/>
                </a:lnTo>
                <a:lnTo>
                  <a:pt x="32461" y="51321"/>
                </a:lnTo>
                <a:lnTo>
                  <a:pt x="35866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15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5" y="45468"/>
                </a:lnTo>
                <a:lnTo>
                  <a:pt x="15429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052711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72" y="65852"/>
                </a:lnTo>
                <a:lnTo>
                  <a:pt x="25387" y="65685"/>
                </a:lnTo>
                <a:lnTo>
                  <a:pt x="28497" y="65114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099594" y="46797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7" y="1663"/>
                </a:lnTo>
                <a:lnTo>
                  <a:pt x="33097" y="35787"/>
                </a:lnTo>
                <a:lnTo>
                  <a:pt x="30595" y="38861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3"/>
                </a:lnTo>
                <a:lnTo>
                  <a:pt x="8787" y="928"/>
                </a:lnTo>
                <a:lnTo>
                  <a:pt x="6098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28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161460" y="4678934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3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4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202284" y="4659562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11"/>
                </a:moveTo>
                <a:lnTo>
                  <a:pt x="381" y="8888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62" y="5309"/>
                </a:lnTo>
                <a:lnTo>
                  <a:pt x="10680" y="1840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1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231945" y="467893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68"/>
                </a:moveTo>
                <a:lnTo>
                  <a:pt x="33097" y="51267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67"/>
                </a:lnTo>
                <a:lnTo>
                  <a:pt x="42050" y="18006"/>
                </a:lnTo>
                <a:lnTo>
                  <a:pt x="41744" y="15022"/>
                </a:lnTo>
                <a:lnTo>
                  <a:pt x="40549" y="10082"/>
                </a:lnTo>
                <a:lnTo>
                  <a:pt x="38202" y="6069"/>
                </a:lnTo>
                <a:lnTo>
                  <a:pt x="35027" y="2753"/>
                </a:lnTo>
                <a:lnTo>
                  <a:pt x="30570" y="543"/>
                </a:lnTo>
                <a:lnTo>
                  <a:pt x="27826" y="0"/>
                </a:lnTo>
                <a:lnTo>
                  <a:pt x="21794" y="0"/>
                </a:lnTo>
                <a:lnTo>
                  <a:pt x="19036" y="708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51" y="8545"/>
                </a:lnTo>
                <a:lnTo>
                  <a:pt x="22733" y="7746"/>
                </a:lnTo>
                <a:lnTo>
                  <a:pt x="25998" y="8088"/>
                </a:lnTo>
                <a:lnTo>
                  <a:pt x="28637" y="9384"/>
                </a:lnTo>
                <a:lnTo>
                  <a:pt x="31380" y="12786"/>
                </a:lnTo>
                <a:lnTo>
                  <a:pt x="32449" y="15951"/>
                </a:lnTo>
                <a:lnTo>
                  <a:pt x="33097" y="19885"/>
                </a:lnTo>
                <a:lnTo>
                  <a:pt x="33097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288108" y="4679027"/>
            <a:ext cx="46230" cy="54662"/>
          </a:xfrm>
          <a:custGeom>
            <a:avLst/>
            <a:gdLst/>
            <a:ahLst/>
            <a:cxnLst/>
            <a:rect l="l" t="t" r="r" b="b"/>
            <a:pathLst>
              <a:path w="46230" h="54662">
                <a:moveTo>
                  <a:pt x="9817" y="36248"/>
                </a:moveTo>
                <a:lnTo>
                  <a:pt x="9500" y="54662"/>
                </a:lnTo>
                <a:lnTo>
                  <a:pt x="11699" y="51577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  <a:path w="46230" h="54662">
                <a:moveTo>
                  <a:pt x="431" y="55742"/>
                </a:moveTo>
                <a:lnTo>
                  <a:pt x="0" y="59209"/>
                </a:lnTo>
                <a:lnTo>
                  <a:pt x="396" y="62826"/>
                </a:lnTo>
                <a:lnTo>
                  <a:pt x="1993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7"/>
                </a:lnTo>
                <a:lnTo>
                  <a:pt x="26009" y="72327"/>
                </a:lnTo>
                <a:lnTo>
                  <a:pt x="29555" y="71895"/>
                </a:lnTo>
                <a:lnTo>
                  <a:pt x="32565" y="71006"/>
                </a:lnTo>
                <a:lnTo>
                  <a:pt x="35561" y="70117"/>
                </a:lnTo>
                <a:lnTo>
                  <a:pt x="39966" y="67374"/>
                </a:lnTo>
                <a:lnTo>
                  <a:pt x="43333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4" y="48388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46"/>
                </a:lnTo>
                <a:lnTo>
                  <a:pt x="14328" y="41771"/>
                </a:lnTo>
                <a:lnTo>
                  <a:pt x="10415" y="39650"/>
                </a:lnTo>
                <a:lnTo>
                  <a:pt x="11699" y="51577"/>
                </a:lnTo>
                <a:lnTo>
                  <a:pt x="14544" y="48996"/>
                </a:lnTo>
                <a:lnTo>
                  <a:pt x="27190" y="49442"/>
                </a:lnTo>
                <a:lnTo>
                  <a:pt x="30114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30" y="56109"/>
                </a:lnTo>
                <a:lnTo>
                  <a:pt x="36730" y="57340"/>
                </a:lnTo>
                <a:lnTo>
                  <a:pt x="35510" y="60756"/>
                </a:lnTo>
                <a:lnTo>
                  <a:pt x="32461" y="63489"/>
                </a:lnTo>
                <a:lnTo>
                  <a:pt x="29174" y="64720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9" y="64886"/>
                </a:lnTo>
                <a:lnTo>
                  <a:pt x="12373" y="63691"/>
                </a:lnTo>
                <a:lnTo>
                  <a:pt x="8790" y="60681"/>
                </a:lnTo>
                <a:lnTo>
                  <a:pt x="8790" y="57571"/>
                </a:lnTo>
                <a:lnTo>
                  <a:pt x="9500" y="54662"/>
                </a:lnTo>
                <a:lnTo>
                  <a:pt x="9817" y="36248"/>
                </a:lnTo>
                <a:lnTo>
                  <a:pt x="11394" y="32893"/>
                </a:lnTo>
                <a:lnTo>
                  <a:pt x="14403" y="33695"/>
                </a:lnTo>
                <a:lnTo>
                  <a:pt x="17985" y="34737"/>
                </a:lnTo>
                <a:lnTo>
                  <a:pt x="16015" y="27190"/>
                </a:lnTo>
                <a:lnTo>
                  <a:pt x="14187" y="25351"/>
                </a:lnTo>
                <a:lnTo>
                  <a:pt x="11459" y="20970"/>
                </a:lnTo>
                <a:lnTo>
                  <a:pt x="11459" y="17744"/>
                </a:lnTo>
                <a:lnTo>
                  <a:pt x="11659" y="14922"/>
                </a:lnTo>
                <a:lnTo>
                  <a:pt x="14237" y="1234"/>
                </a:lnTo>
                <a:lnTo>
                  <a:pt x="9907" y="3214"/>
                </a:lnTo>
                <a:lnTo>
                  <a:pt x="6581" y="6249"/>
                </a:lnTo>
                <a:lnTo>
                  <a:pt x="4344" y="10313"/>
                </a:lnTo>
                <a:lnTo>
                  <a:pt x="2933" y="15026"/>
                </a:lnTo>
                <a:lnTo>
                  <a:pt x="2933" y="17795"/>
                </a:lnTo>
                <a:lnTo>
                  <a:pt x="3265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77" y="44844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42"/>
                </a:lnTo>
                <a:close/>
              </a:path>
              <a:path w="46230" h="54662">
                <a:moveTo>
                  <a:pt x="11659" y="14922"/>
                </a:moveTo>
                <a:lnTo>
                  <a:pt x="13121" y="11113"/>
                </a:lnTo>
                <a:lnTo>
                  <a:pt x="15890" y="8280"/>
                </a:lnTo>
                <a:lnTo>
                  <a:pt x="18453" y="7124"/>
                </a:lnTo>
                <a:lnTo>
                  <a:pt x="21704" y="6847"/>
                </a:lnTo>
                <a:lnTo>
                  <a:pt x="25069" y="6847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8"/>
                </a:lnTo>
                <a:lnTo>
                  <a:pt x="32233" y="17424"/>
                </a:lnTo>
                <a:lnTo>
                  <a:pt x="32017" y="20193"/>
                </a:lnTo>
                <a:lnTo>
                  <a:pt x="30556" y="23954"/>
                </a:lnTo>
                <a:lnTo>
                  <a:pt x="27788" y="26708"/>
                </a:lnTo>
                <a:lnTo>
                  <a:pt x="25185" y="27828"/>
                </a:lnTo>
                <a:lnTo>
                  <a:pt x="21869" y="28120"/>
                </a:lnTo>
                <a:lnTo>
                  <a:pt x="18582" y="28120"/>
                </a:lnTo>
                <a:lnTo>
                  <a:pt x="16015" y="27190"/>
                </a:lnTo>
                <a:lnTo>
                  <a:pt x="17985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80" y="33807"/>
                </a:lnTo>
                <a:lnTo>
                  <a:pt x="33886" y="31866"/>
                </a:lnTo>
                <a:lnTo>
                  <a:pt x="37249" y="28854"/>
                </a:lnTo>
                <a:lnTo>
                  <a:pt x="39448" y="24855"/>
                </a:lnTo>
                <a:lnTo>
                  <a:pt x="40806" y="20193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86"/>
                </a:lnTo>
                <a:lnTo>
                  <a:pt x="37390" y="8154"/>
                </a:lnTo>
                <a:lnTo>
                  <a:pt x="44387" y="8154"/>
                </a:lnTo>
                <a:lnTo>
                  <a:pt x="45719" y="7305"/>
                </a:lnTo>
                <a:lnTo>
                  <a:pt x="46230" y="4561"/>
                </a:lnTo>
                <a:lnTo>
                  <a:pt x="44387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42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37" y="1234"/>
                </a:lnTo>
                <a:lnTo>
                  <a:pt x="11659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705204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42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4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63" y="30340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2" y="12228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20"/>
                </a:lnTo>
                <a:lnTo>
                  <a:pt x="32691" y="8341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38"/>
                </a:lnTo>
                <a:lnTo>
                  <a:pt x="12484" y="4546"/>
                </a:lnTo>
                <a:lnTo>
                  <a:pt x="10209" y="8100"/>
                </a:lnTo>
                <a:lnTo>
                  <a:pt x="894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743746" y="4812915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69" y="40892"/>
                </a:lnTo>
                <a:close/>
              </a:path>
              <a:path w="22870" h="53654">
                <a:moveTo>
                  <a:pt x="34555" y="52905"/>
                </a:moveTo>
                <a:lnTo>
                  <a:pt x="37223" y="52956"/>
                </a:lnTo>
                <a:lnTo>
                  <a:pt x="40106" y="51333"/>
                </a:lnTo>
                <a:lnTo>
                  <a:pt x="40106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7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7" y="34427"/>
                </a:lnTo>
                <a:lnTo>
                  <a:pt x="12646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3" y="29016"/>
                </a:lnTo>
                <a:lnTo>
                  <a:pt x="31203" y="39381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798246" y="4812965"/>
            <a:ext cx="38531" cy="53604"/>
          </a:xfrm>
          <a:custGeom>
            <a:avLst/>
            <a:gdLst/>
            <a:ahLst/>
            <a:cxnLst/>
            <a:rect l="l" t="t" r="r" b="b"/>
            <a:pathLst>
              <a:path w="38531" h="53604">
                <a:moveTo>
                  <a:pt x="9641" y="32814"/>
                </a:moveTo>
                <a:lnTo>
                  <a:pt x="9335" y="30059"/>
                </a:lnTo>
                <a:lnTo>
                  <a:pt x="9335" y="20624"/>
                </a:lnTo>
                <a:lnTo>
                  <a:pt x="10491" y="15821"/>
                </a:lnTo>
                <a:lnTo>
                  <a:pt x="12787" y="12506"/>
                </a:lnTo>
                <a:lnTo>
                  <a:pt x="15073" y="9194"/>
                </a:lnTo>
                <a:lnTo>
                  <a:pt x="18378" y="7542"/>
                </a:lnTo>
                <a:lnTo>
                  <a:pt x="24778" y="7542"/>
                </a:lnTo>
                <a:lnTo>
                  <a:pt x="28141" y="8445"/>
                </a:lnTo>
                <a:lnTo>
                  <a:pt x="32068" y="10411"/>
                </a:lnTo>
                <a:lnTo>
                  <a:pt x="35471" y="12992"/>
                </a:lnTo>
                <a:lnTo>
                  <a:pt x="38314" y="10908"/>
                </a:lnTo>
                <a:lnTo>
                  <a:pt x="38290" y="8305"/>
                </a:lnTo>
                <a:lnTo>
                  <a:pt x="37476" y="5547"/>
                </a:lnTo>
                <a:lnTo>
                  <a:pt x="34646" y="3200"/>
                </a:lnTo>
                <a:lnTo>
                  <a:pt x="31370" y="1573"/>
                </a:lnTo>
                <a:lnTo>
                  <a:pt x="28789" y="723"/>
                </a:lnTo>
                <a:lnTo>
                  <a:pt x="25855" y="137"/>
                </a:lnTo>
                <a:lnTo>
                  <a:pt x="22795" y="0"/>
                </a:lnTo>
                <a:lnTo>
                  <a:pt x="19569" y="0"/>
                </a:lnTo>
                <a:lnTo>
                  <a:pt x="16586" y="533"/>
                </a:lnTo>
                <a:lnTo>
                  <a:pt x="13817" y="1598"/>
                </a:lnTo>
                <a:lnTo>
                  <a:pt x="11049" y="2664"/>
                </a:lnTo>
                <a:lnTo>
                  <a:pt x="8637" y="4305"/>
                </a:lnTo>
                <a:lnTo>
                  <a:pt x="4558" y="8712"/>
                </a:lnTo>
                <a:lnTo>
                  <a:pt x="2945" y="11541"/>
                </a:lnTo>
                <a:lnTo>
                  <a:pt x="1764" y="14997"/>
                </a:lnTo>
                <a:lnTo>
                  <a:pt x="598" y="18450"/>
                </a:lnTo>
                <a:lnTo>
                  <a:pt x="0" y="22593"/>
                </a:lnTo>
                <a:lnTo>
                  <a:pt x="0" y="31633"/>
                </a:lnTo>
                <a:lnTo>
                  <a:pt x="482" y="35366"/>
                </a:lnTo>
                <a:lnTo>
                  <a:pt x="1447" y="38606"/>
                </a:lnTo>
                <a:lnTo>
                  <a:pt x="2401" y="41846"/>
                </a:lnTo>
                <a:lnTo>
                  <a:pt x="3798" y="44575"/>
                </a:lnTo>
                <a:lnTo>
                  <a:pt x="5627" y="46796"/>
                </a:lnTo>
                <a:lnTo>
                  <a:pt x="9716" y="50709"/>
                </a:lnTo>
                <a:lnTo>
                  <a:pt x="12434" y="51879"/>
                </a:lnTo>
                <a:lnTo>
                  <a:pt x="15138" y="53035"/>
                </a:lnTo>
                <a:lnTo>
                  <a:pt x="18248" y="53604"/>
                </a:lnTo>
                <a:lnTo>
                  <a:pt x="23458" y="53604"/>
                </a:lnTo>
                <a:lnTo>
                  <a:pt x="26694" y="53111"/>
                </a:lnTo>
                <a:lnTo>
                  <a:pt x="29768" y="52373"/>
                </a:lnTo>
                <a:lnTo>
                  <a:pt x="32472" y="51318"/>
                </a:lnTo>
                <a:lnTo>
                  <a:pt x="35877" y="49377"/>
                </a:lnTo>
                <a:lnTo>
                  <a:pt x="38290" y="46530"/>
                </a:lnTo>
                <a:lnTo>
                  <a:pt x="38531" y="43787"/>
                </a:lnTo>
                <a:lnTo>
                  <a:pt x="38506" y="42440"/>
                </a:lnTo>
                <a:lnTo>
                  <a:pt x="36626" y="39660"/>
                </a:lnTo>
                <a:lnTo>
                  <a:pt x="33516" y="41946"/>
                </a:lnTo>
                <a:lnTo>
                  <a:pt x="29884" y="44218"/>
                </a:lnTo>
                <a:lnTo>
                  <a:pt x="26770" y="45529"/>
                </a:lnTo>
                <a:lnTo>
                  <a:pt x="22910" y="45845"/>
                </a:lnTo>
                <a:lnTo>
                  <a:pt x="18809" y="45464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3" y="37551"/>
                </a:lnTo>
                <a:lnTo>
                  <a:pt x="9641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848848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2" y="8892"/>
                </a:lnTo>
                <a:lnTo>
                  <a:pt x="3380" y="10731"/>
                </a:lnTo>
                <a:lnTo>
                  <a:pt x="7611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9"/>
                </a:lnTo>
                <a:lnTo>
                  <a:pt x="10032" y="21805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80" y="21805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876600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902189" y="4793543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5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59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59" h="72288">
                <a:moveTo>
                  <a:pt x="1267" y="71373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3" y="70639"/>
                </a:lnTo>
                <a:lnTo>
                  <a:pt x="10033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4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267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23432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7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2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967583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992096" y="4812915"/>
            <a:ext cx="44916" cy="53658"/>
          </a:xfrm>
          <a:custGeom>
            <a:avLst/>
            <a:gdLst/>
            <a:ahLst/>
            <a:cxnLst/>
            <a:rect l="l" t="t" r="r" b="b"/>
            <a:pathLst>
              <a:path w="44916" h="53658">
                <a:moveTo>
                  <a:pt x="44509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26" y="623"/>
                </a:lnTo>
                <a:lnTo>
                  <a:pt x="27265" y="0"/>
                </a:lnTo>
                <a:lnTo>
                  <a:pt x="27301" y="6998"/>
                </a:lnTo>
                <a:lnTo>
                  <a:pt x="30567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344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65" y="9577"/>
                </a:lnTo>
                <a:lnTo>
                  <a:pt x="2702" y="12406"/>
                </a:lnTo>
                <a:lnTo>
                  <a:pt x="1623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58" y="38682"/>
                </a:lnTo>
                <a:lnTo>
                  <a:pt x="2612" y="42012"/>
                </a:lnTo>
                <a:lnTo>
                  <a:pt x="4164" y="44781"/>
                </a:lnTo>
                <a:lnTo>
                  <a:pt x="8290" y="49198"/>
                </a:lnTo>
                <a:lnTo>
                  <a:pt x="10831" y="50864"/>
                </a:lnTo>
                <a:lnTo>
                  <a:pt x="13851" y="51969"/>
                </a:lnTo>
                <a:lnTo>
                  <a:pt x="16875" y="53097"/>
                </a:lnTo>
                <a:lnTo>
                  <a:pt x="20393" y="53658"/>
                </a:lnTo>
                <a:lnTo>
                  <a:pt x="24406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2" y="42887"/>
                </a:lnTo>
                <a:lnTo>
                  <a:pt x="39455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7" y="46188"/>
                </a:lnTo>
                <a:lnTo>
                  <a:pt x="25246" y="46379"/>
                </a:lnTo>
                <a:lnTo>
                  <a:pt x="22297" y="46379"/>
                </a:lnTo>
                <a:lnTo>
                  <a:pt x="17776" y="45137"/>
                </a:lnTo>
                <a:lnTo>
                  <a:pt x="14083" y="43117"/>
                </a:lnTo>
                <a:lnTo>
                  <a:pt x="11540" y="40003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49"/>
                </a:lnTo>
                <a:lnTo>
                  <a:pt x="44916" y="24739"/>
                </a:lnTo>
                <a:lnTo>
                  <a:pt x="44916" y="19926"/>
                </a:lnTo>
                <a:lnTo>
                  <a:pt x="44509" y="16941"/>
                </a:lnTo>
                <a:close/>
              </a:path>
              <a:path w="44916" h="53658">
                <a:moveTo>
                  <a:pt x="9344" y="20092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6" y="7416"/>
                </a:lnTo>
                <a:lnTo>
                  <a:pt x="22970" y="6998"/>
                </a:lnTo>
                <a:lnTo>
                  <a:pt x="27301" y="6998"/>
                </a:lnTo>
                <a:lnTo>
                  <a:pt x="27265" y="0"/>
                </a:lnTo>
                <a:lnTo>
                  <a:pt x="19846" y="0"/>
                </a:lnTo>
                <a:lnTo>
                  <a:pt x="16610" y="623"/>
                </a:lnTo>
                <a:lnTo>
                  <a:pt x="13715" y="1865"/>
                </a:lnTo>
                <a:lnTo>
                  <a:pt x="10831" y="3111"/>
                </a:lnTo>
                <a:lnTo>
                  <a:pt x="934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048593" y="4812915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13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8" y="4367"/>
                </a:lnTo>
                <a:lnTo>
                  <a:pt x="3049" y="7214"/>
                </a:lnTo>
                <a:lnTo>
                  <a:pt x="1563" y="10717"/>
                </a:lnTo>
                <a:lnTo>
                  <a:pt x="1196" y="14479"/>
                </a:lnTo>
                <a:lnTo>
                  <a:pt x="1537" y="18515"/>
                </a:lnTo>
                <a:lnTo>
                  <a:pt x="2945" y="21629"/>
                </a:lnTo>
                <a:lnTo>
                  <a:pt x="6196" y="25208"/>
                </a:lnTo>
                <a:lnTo>
                  <a:pt x="8978" y="26935"/>
                </a:lnTo>
                <a:lnTo>
                  <a:pt x="11937" y="28408"/>
                </a:lnTo>
                <a:lnTo>
                  <a:pt x="15012" y="29643"/>
                </a:lnTo>
                <a:lnTo>
                  <a:pt x="17957" y="30798"/>
                </a:lnTo>
                <a:lnTo>
                  <a:pt x="20700" y="31990"/>
                </a:lnTo>
                <a:lnTo>
                  <a:pt x="23950" y="34265"/>
                </a:lnTo>
                <a:lnTo>
                  <a:pt x="25718" y="37299"/>
                </a:lnTo>
                <a:lnTo>
                  <a:pt x="2546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40" y="46494"/>
                </a:lnTo>
                <a:lnTo>
                  <a:pt x="10199" y="45756"/>
                </a:lnTo>
                <a:lnTo>
                  <a:pt x="6145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3" y="48820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5"/>
                </a:lnTo>
                <a:lnTo>
                  <a:pt x="12014" y="53529"/>
                </a:lnTo>
                <a:lnTo>
                  <a:pt x="15405" y="53658"/>
                </a:lnTo>
                <a:lnTo>
                  <a:pt x="18223" y="53658"/>
                </a:lnTo>
                <a:lnTo>
                  <a:pt x="20815" y="53313"/>
                </a:lnTo>
                <a:lnTo>
                  <a:pt x="25514" y="51941"/>
                </a:lnTo>
                <a:lnTo>
                  <a:pt x="29246" y="49593"/>
                </a:lnTo>
                <a:lnTo>
                  <a:pt x="32256" y="46610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29"/>
                </a:lnTo>
                <a:lnTo>
                  <a:pt x="28220" y="26633"/>
                </a:lnTo>
                <a:lnTo>
                  <a:pt x="25222" y="25121"/>
                </a:lnTo>
                <a:lnTo>
                  <a:pt x="22162" y="23811"/>
                </a:lnTo>
                <a:lnTo>
                  <a:pt x="19113" y="22604"/>
                </a:lnTo>
                <a:lnTo>
                  <a:pt x="16142" y="21449"/>
                </a:lnTo>
                <a:lnTo>
                  <a:pt x="12510" y="19343"/>
                </a:lnTo>
                <a:lnTo>
                  <a:pt x="10123" y="16586"/>
                </a:lnTo>
                <a:lnTo>
                  <a:pt x="9767" y="13994"/>
                </a:lnTo>
                <a:lnTo>
                  <a:pt x="10340" y="11174"/>
                </a:lnTo>
                <a:lnTo>
                  <a:pt x="12752" y="8291"/>
                </a:lnTo>
                <a:lnTo>
                  <a:pt x="16013" y="7110"/>
                </a:lnTo>
                <a:lnTo>
                  <a:pt x="18872" y="6948"/>
                </a:lnTo>
                <a:lnTo>
                  <a:pt x="22086" y="7136"/>
                </a:lnTo>
                <a:lnTo>
                  <a:pt x="25869" y="8356"/>
                </a:lnTo>
                <a:lnTo>
                  <a:pt x="29246" y="10095"/>
                </a:lnTo>
                <a:lnTo>
                  <a:pt x="32040" y="8305"/>
                </a:lnTo>
                <a:lnTo>
                  <a:pt x="31979" y="5688"/>
                </a:lnTo>
                <a:lnTo>
                  <a:pt x="30402" y="2909"/>
                </a:lnTo>
                <a:lnTo>
                  <a:pt x="27468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117738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4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73" y="65836"/>
                </a:lnTo>
                <a:lnTo>
                  <a:pt x="25387" y="65670"/>
                </a:lnTo>
                <a:lnTo>
                  <a:pt x="28501" y="65098"/>
                </a:lnTo>
                <a:lnTo>
                  <a:pt x="31546" y="63082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159561" y="4812915"/>
            <a:ext cx="48844" cy="53654"/>
          </a:xfrm>
          <a:custGeom>
            <a:avLst/>
            <a:gdLst/>
            <a:ahLst/>
            <a:cxnLst/>
            <a:rect l="l" t="t" r="r" b="b"/>
            <a:pathLst>
              <a:path w="48844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2"/>
                </a:lnTo>
                <a:lnTo>
                  <a:pt x="14187" y="11160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08"/>
                </a:lnTo>
                <a:lnTo>
                  <a:pt x="38825" y="19415"/>
                </a:lnTo>
                <a:lnTo>
                  <a:pt x="39559" y="24268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5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6" y="15300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0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7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16"/>
                </a:lnTo>
                <a:lnTo>
                  <a:pt x="3938" y="44385"/>
                </a:lnTo>
                <a:lnTo>
                  <a:pt x="5918" y="46659"/>
                </a:lnTo>
                <a:lnTo>
                  <a:pt x="10400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44" h="53654">
                <a:moveTo>
                  <a:pt x="26974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25"/>
                </a:lnTo>
                <a:lnTo>
                  <a:pt x="10400" y="50670"/>
                </a:lnTo>
                <a:lnTo>
                  <a:pt x="13384" y="51865"/>
                </a:lnTo>
                <a:lnTo>
                  <a:pt x="16372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64"/>
                </a:lnTo>
                <a:lnTo>
                  <a:pt x="38685" y="34668"/>
                </a:lnTo>
                <a:lnTo>
                  <a:pt x="37186" y="39038"/>
                </a:lnTo>
                <a:lnTo>
                  <a:pt x="34710" y="42454"/>
                </a:lnTo>
                <a:lnTo>
                  <a:pt x="31178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249978" y="4812912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0" y="52195"/>
                </a:moveTo>
                <a:lnTo>
                  <a:pt x="66343" y="52919"/>
                </a:lnTo>
                <a:lnTo>
                  <a:pt x="69580" y="52919"/>
                </a:lnTo>
                <a:lnTo>
                  <a:pt x="72438" y="51271"/>
                </a:lnTo>
                <a:lnTo>
                  <a:pt x="72438" y="17654"/>
                </a:lnTo>
                <a:lnTo>
                  <a:pt x="72157" y="15025"/>
                </a:lnTo>
                <a:lnTo>
                  <a:pt x="71041" y="10082"/>
                </a:lnTo>
                <a:lnTo>
                  <a:pt x="68780" y="6069"/>
                </a:lnTo>
                <a:lnTo>
                  <a:pt x="65731" y="2757"/>
                </a:lnTo>
                <a:lnTo>
                  <a:pt x="61451" y="546"/>
                </a:lnTo>
                <a:lnTo>
                  <a:pt x="58823" y="0"/>
                </a:lnTo>
                <a:lnTo>
                  <a:pt x="55672" y="0"/>
                </a:lnTo>
                <a:lnTo>
                  <a:pt x="53084" y="179"/>
                </a:lnTo>
                <a:lnTo>
                  <a:pt x="50504" y="852"/>
                </a:lnTo>
                <a:lnTo>
                  <a:pt x="47839" y="2170"/>
                </a:lnTo>
                <a:lnTo>
                  <a:pt x="45071" y="3912"/>
                </a:lnTo>
                <a:lnTo>
                  <a:pt x="42137" y="6389"/>
                </a:lnTo>
                <a:lnTo>
                  <a:pt x="38962" y="9665"/>
                </a:lnTo>
                <a:lnTo>
                  <a:pt x="36788" y="5716"/>
                </a:lnTo>
                <a:lnTo>
                  <a:pt x="33641" y="2680"/>
                </a:lnTo>
                <a:lnTo>
                  <a:pt x="30999" y="1179"/>
                </a:lnTo>
                <a:lnTo>
                  <a:pt x="27773" y="229"/>
                </a:lnTo>
                <a:lnTo>
                  <a:pt x="23925" y="0"/>
                </a:lnTo>
                <a:lnTo>
                  <a:pt x="21296" y="0"/>
                </a:lnTo>
                <a:lnTo>
                  <a:pt x="18680" y="722"/>
                </a:lnTo>
                <a:lnTo>
                  <a:pt x="16088" y="2145"/>
                </a:lnTo>
                <a:lnTo>
                  <a:pt x="13498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1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71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7"/>
                </a:lnTo>
                <a:lnTo>
                  <a:pt x="15796" y="10147"/>
                </a:lnTo>
                <a:lnTo>
                  <a:pt x="19975" y="7760"/>
                </a:lnTo>
                <a:lnTo>
                  <a:pt x="23694" y="7760"/>
                </a:lnTo>
                <a:lnTo>
                  <a:pt x="26351" y="8726"/>
                </a:lnTo>
                <a:lnTo>
                  <a:pt x="29361" y="11555"/>
                </a:lnTo>
                <a:lnTo>
                  <a:pt x="30742" y="14248"/>
                </a:lnTo>
                <a:lnTo>
                  <a:pt x="31546" y="17654"/>
                </a:lnTo>
                <a:lnTo>
                  <a:pt x="31747" y="21588"/>
                </a:lnTo>
                <a:lnTo>
                  <a:pt x="31747" y="51271"/>
                </a:lnTo>
                <a:lnTo>
                  <a:pt x="32064" y="52195"/>
                </a:lnTo>
                <a:lnTo>
                  <a:pt x="34641" y="52919"/>
                </a:lnTo>
                <a:lnTo>
                  <a:pt x="37781" y="52919"/>
                </a:lnTo>
                <a:lnTo>
                  <a:pt x="40700" y="51271"/>
                </a:lnTo>
                <a:lnTo>
                  <a:pt x="40700" y="17132"/>
                </a:lnTo>
                <a:lnTo>
                  <a:pt x="43188" y="14057"/>
                </a:lnTo>
                <a:lnTo>
                  <a:pt x="47558" y="10147"/>
                </a:lnTo>
                <a:lnTo>
                  <a:pt x="51713" y="7760"/>
                </a:lnTo>
                <a:lnTo>
                  <a:pt x="55431" y="7760"/>
                </a:lnTo>
                <a:lnTo>
                  <a:pt x="58113" y="8726"/>
                </a:lnTo>
                <a:lnTo>
                  <a:pt x="61149" y="11555"/>
                </a:lnTo>
                <a:lnTo>
                  <a:pt x="62530" y="14248"/>
                </a:lnTo>
                <a:lnTo>
                  <a:pt x="6325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0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337469" y="4812915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0"/>
                </a:lnTo>
                <a:lnTo>
                  <a:pt x="9169" y="40892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23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0"/>
                </a:lnTo>
                <a:lnTo>
                  <a:pt x="7228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6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802" y="9206"/>
                </a:lnTo>
                <a:lnTo>
                  <a:pt x="30214" y="12330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6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395400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42" y="15025"/>
                </a:lnTo>
                <a:lnTo>
                  <a:pt x="40549" y="10082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91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454818" y="48136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6" y="0"/>
                </a:moveTo>
                <a:lnTo>
                  <a:pt x="33098" y="1663"/>
                </a:lnTo>
                <a:lnTo>
                  <a:pt x="33098" y="35802"/>
                </a:lnTo>
                <a:lnTo>
                  <a:pt x="30596" y="38875"/>
                </a:lnTo>
                <a:lnTo>
                  <a:pt x="28234" y="41212"/>
                </a:lnTo>
                <a:lnTo>
                  <a:pt x="23788" y="44387"/>
                </a:lnTo>
                <a:lnTo>
                  <a:pt x="19317" y="45187"/>
                </a:lnTo>
                <a:lnTo>
                  <a:pt x="16055" y="44856"/>
                </a:lnTo>
                <a:lnTo>
                  <a:pt x="13449" y="43512"/>
                </a:lnTo>
                <a:lnTo>
                  <a:pt x="10670" y="40147"/>
                </a:lnTo>
                <a:lnTo>
                  <a:pt x="9630" y="36972"/>
                </a:lnTo>
                <a:lnTo>
                  <a:pt x="9006" y="32957"/>
                </a:lnTo>
                <a:lnTo>
                  <a:pt x="9006" y="1663"/>
                </a:lnTo>
                <a:lnTo>
                  <a:pt x="8636" y="737"/>
                </a:lnTo>
                <a:lnTo>
                  <a:pt x="6083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4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17"/>
                </a:lnTo>
                <a:lnTo>
                  <a:pt x="33962" y="44046"/>
                </a:lnTo>
                <a:lnTo>
                  <a:pt x="33962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08479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42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92" y="75524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65" y="30340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66" y="15148"/>
                </a:lnTo>
                <a:lnTo>
                  <a:pt x="18262" y="12228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20"/>
                </a:lnTo>
                <a:lnTo>
                  <a:pt x="32692" y="8341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09" y="8100"/>
                </a:lnTo>
                <a:lnTo>
                  <a:pt x="894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547021" y="4812915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69" y="40892"/>
                </a:lnTo>
                <a:close/>
              </a:path>
              <a:path w="22870" h="53654">
                <a:moveTo>
                  <a:pt x="34556" y="52905"/>
                </a:moveTo>
                <a:lnTo>
                  <a:pt x="37223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01532" y="4812965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14"/>
                </a:moveTo>
                <a:lnTo>
                  <a:pt x="9324" y="30059"/>
                </a:lnTo>
                <a:lnTo>
                  <a:pt x="9324" y="20624"/>
                </a:lnTo>
                <a:lnTo>
                  <a:pt x="10480" y="15821"/>
                </a:lnTo>
                <a:lnTo>
                  <a:pt x="12776" y="12506"/>
                </a:lnTo>
                <a:lnTo>
                  <a:pt x="15077" y="9194"/>
                </a:lnTo>
                <a:lnTo>
                  <a:pt x="18366" y="7542"/>
                </a:lnTo>
                <a:lnTo>
                  <a:pt x="24767" y="7542"/>
                </a:lnTo>
                <a:lnTo>
                  <a:pt x="28130" y="8445"/>
                </a:lnTo>
                <a:lnTo>
                  <a:pt x="32058" y="10411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5"/>
                </a:lnTo>
                <a:lnTo>
                  <a:pt x="37464" y="5547"/>
                </a:lnTo>
                <a:lnTo>
                  <a:pt x="34635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4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6" y="18450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6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96"/>
                </a:lnTo>
                <a:lnTo>
                  <a:pt x="9705" y="50709"/>
                </a:lnTo>
                <a:lnTo>
                  <a:pt x="12423" y="51879"/>
                </a:lnTo>
                <a:lnTo>
                  <a:pt x="15126" y="53035"/>
                </a:lnTo>
                <a:lnTo>
                  <a:pt x="18237" y="53604"/>
                </a:lnTo>
                <a:lnTo>
                  <a:pt x="23446" y="5360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61" y="51318"/>
                </a:lnTo>
                <a:lnTo>
                  <a:pt x="35867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0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9" y="45464"/>
                </a:lnTo>
                <a:lnTo>
                  <a:pt x="15433" y="43902"/>
                </a:lnTo>
                <a:lnTo>
                  <a:pt x="12856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46697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8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2" y="63082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91673" y="48136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7" y="1663"/>
                </a:lnTo>
                <a:lnTo>
                  <a:pt x="33097" y="35802"/>
                </a:lnTo>
                <a:lnTo>
                  <a:pt x="30595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2"/>
                </a:lnTo>
                <a:lnTo>
                  <a:pt x="10680" y="40147"/>
                </a:lnTo>
                <a:lnTo>
                  <a:pt x="9626" y="36972"/>
                </a:lnTo>
                <a:lnTo>
                  <a:pt x="9003" y="32957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51635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297" y="9359"/>
                </a:moveTo>
                <a:lnTo>
                  <a:pt x="19925" y="8460"/>
                </a:lnTo>
                <a:lnTo>
                  <a:pt x="22948" y="8676"/>
                </a:lnTo>
                <a:lnTo>
                  <a:pt x="25703" y="9461"/>
                </a:lnTo>
                <a:lnTo>
                  <a:pt x="28370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5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71"/>
                </a:lnTo>
                <a:lnTo>
                  <a:pt x="8952" y="19141"/>
                </a:lnTo>
                <a:lnTo>
                  <a:pt x="11367" y="15469"/>
                </a:lnTo>
                <a:lnTo>
                  <a:pt x="14479" y="11635"/>
                </a:lnTo>
                <a:lnTo>
                  <a:pt x="17297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788384" y="481291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8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79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6" y="42012"/>
                </a:lnTo>
                <a:lnTo>
                  <a:pt x="4179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874373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1" y="8892"/>
                </a:lnTo>
                <a:lnTo>
                  <a:pt x="3380" y="10731"/>
                </a:lnTo>
                <a:lnTo>
                  <a:pt x="7609" y="10731"/>
                </a:lnTo>
                <a:lnTo>
                  <a:pt x="10670" y="8841"/>
                </a:lnTo>
                <a:lnTo>
                  <a:pt x="11062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9"/>
                </a:lnTo>
                <a:lnTo>
                  <a:pt x="10032" y="21805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902129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6" y="15025"/>
                </a:lnTo>
                <a:lnTo>
                  <a:pt x="40561" y="10082"/>
                </a:lnTo>
                <a:lnTo>
                  <a:pt x="38200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891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988489" y="4789990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605"/>
                </a:moveTo>
                <a:lnTo>
                  <a:pt x="33094" y="74193"/>
                </a:lnTo>
                <a:lnTo>
                  <a:pt x="33310" y="74927"/>
                </a:lnTo>
                <a:lnTo>
                  <a:pt x="35953" y="75841"/>
                </a:lnTo>
                <a:lnTo>
                  <a:pt x="39189" y="75841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4"/>
                </a:lnTo>
                <a:lnTo>
                  <a:pt x="38200" y="28991"/>
                </a:lnTo>
                <a:lnTo>
                  <a:pt x="35025" y="25679"/>
                </a:lnTo>
                <a:lnTo>
                  <a:pt x="30567" y="23468"/>
                </a:lnTo>
                <a:lnTo>
                  <a:pt x="27835" y="22922"/>
                </a:lnTo>
                <a:lnTo>
                  <a:pt x="21931" y="22922"/>
                </a:lnTo>
                <a:lnTo>
                  <a:pt x="19314" y="23583"/>
                </a:lnTo>
                <a:lnTo>
                  <a:pt x="16711" y="24902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87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5" y="36979"/>
                </a:lnTo>
                <a:lnTo>
                  <a:pt x="13752" y="34658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8" y="32307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044750" y="4812915"/>
            <a:ext cx="48845" cy="53654"/>
          </a:xfrm>
          <a:custGeom>
            <a:avLst/>
            <a:gdLst/>
            <a:ahLst/>
            <a:cxnLst/>
            <a:rect l="l" t="t" r="r" b="b"/>
            <a:pathLst>
              <a:path w="48845" h="53654">
                <a:moveTo>
                  <a:pt x="9284" y="23911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2"/>
                </a:lnTo>
                <a:lnTo>
                  <a:pt x="14198" y="11160"/>
                </a:lnTo>
                <a:lnTo>
                  <a:pt x="17694" y="8888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68"/>
                </a:lnTo>
                <a:lnTo>
                  <a:pt x="37886" y="50264"/>
                </a:lnTo>
                <a:lnTo>
                  <a:pt x="40490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45" y="30302"/>
                </a:lnTo>
                <a:lnTo>
                  <a:pt x="48845" y="22223"/>
                </a:lnTo>
                <a:lnTo>
                  <a:pt x="48337" y="18554"/>
                </a:lnTo>
                <a:lnTo>
                  <a:pt x="47348" y="15300"/>
                </a:lnTo>
                <a:lnTo>
                  <a:pt x="46357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0"/>
                </a:lnTo>
                <a:lnTo>
                  <a:pt x="14008" y="2005"/>
                </a:lnTo>
                <a:lnTo>
                  <a:pt x="10897" y="3351"/>
                </a:lnTo>
                <a:lnTo>
                  <a:pt x="8305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2" y="41616"/>
                </a:lnTo>
                <a:lnTo>
                  <a:pt x="3938" y="44385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45" h="53654">
                <a:moveTo>
                  <a:pt x="26974" y="46123"/>
                </a:moveTo>
                <a:lnTo>
                  <a:pt x="21452" y="46123"/>
                </a:lnTo>
                <a:lnTo>
                  <a:pt x="17106" y="44575"/>
                </a:lnTo>
                <a:lnTo>
                  <a:pt x="13641" y="4214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0"/>
                </a:lnTo>
                <a:lnTo>
                  <a:pt x="13388" y="51865"/>
                </a:lnTo>
                <a:lnTo>
                  <a:pt x="16372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2" y="51624"/>
                </a:lnTo>
                <a:lnTo>
                  <a:pt x="37886" y="50264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1" y="42454"/>
                </a:lnTo>
                <a:lnTo>
                  <a:pt x="31193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08236" y="4813686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6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5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66" y="40147"/>
                </a:lnTo>
                <a:lnTo>
                  <a:pt x="9626" y="36972"/>
                </a:lnTo>
                <a:lnTo>
                  <a:pt x="9004" y="32957"/>
                </a:lnTo>
                <a:lnTo>
                  <a:pt x="9004" y="1663"/>
                </a:lnTo>
                <a:lnTo>
                  <a:pt x="8637" y="737"/>
                </a:lnTo>
                <a:lnTo>
                  <a:pt x="6094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40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64292" y="4812915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12" y="0"/>
                </a:lnTo>
                <a:lnTo>
                  <a:pt x="13420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34" y="7214"/>
                </a:lnTo>
                <a:lnTo>
                  <a:pt x="1558" y="10717"/>
                </a:lnTo>
                <a:lnTo>
                  <a:pt x="1191" y="14479"/>
                </a:lnTo>
                <a:lnTo>
                  <a:pt x="1532" y="18515"/>
                </a:lnTo>
                <a:lnTo>
                  <a:pt x="2943" y="21629"/>
                </a:lnTo>
                <a:lnTo>
                  <a:pt x="6195" y="25208"/>
                </a:lnTo>
                <a:lnTo>
                  <a:pt x="8977" y="26935"/>
                </a:lnTo>
                <a:lnTo>
                  <a:pt x="11936" y="28408"/>
                </a:lnTo>
                <a:lnTo>
                  <a:pt x="15007" y="29643"/>
                </a:lnTo>
                <a:lnTo>
                  <a:pt x="17956" y="30798"/>
                </a:lnTo>
                <a:lnTo>
                  <a:pt x="20699" y="31990"/>
                </a:lnTo>
                <a:lnTo>
                  <a:pt x="23949" y="34265"/>
                </a:lnTo>
                <a:lnTo>
                  <a:pt x="25713" y="37299"/>
                </a:lnTo>
                <a:lnTo>
                  <a:pt x="25462" y="41173"/>
                </a:lnTo>
                <a:lnTo>
                  <a:pt x="22895" y="44575"/>
                </a:lnTo>
                <a:lnTo>
                  <a:pt x="19683" y="46012"/>
                </a:lnTo>
                <a:lnTo>
                  <a:pt x="17077" y="46494"/>
                </a:lnTo>
                <a:lnTo>
                  <a:pt x="13535" y="46494"/>
                </a:lnTo>
                <a:lnTo>
                  <a:pt x="10194" y="45756"/>
                </a:lnTo>
                <a:lnTo>
                  <a:pt x="6144" y="44157"/>
                </a:lnTo>
                <a:lnTo>
                  <a:pt x="3275" y="42556"/>
                </a:lnTo>
                <a:lnTo>
                  <a:pt x="265" y="42937"/>
                </a:lnTo>
                <a:lnTo>
                  <a:pt x="0" y="45515"/>
                </a:lnTo>
                <a:lnTo>
                  <a:pt x="441" y="48820"/>
                </a:lnTo>
                <a:lnTo>
                  <a:pt x="3034" y="50925"/>
                </a:lnTo>
                <a:lnTo>
                  <a:pt x="6209" y="52222"/>
                </a:lnTo>
                <a:lnTo>
                  <a:pt x="8862" y="52985"/>
                </a:lnTo>
                <a:lnTo>
                  <a:pt x="12012" y="53529"/>
                </a:lnTo>
                <a:lnTo>
                  <a:pt x="15403" y="53658"/>
                </a:lnTo>
                <a:lnTo>
                  <a:pt x="18221" y="53658"/>
                </a:lnTo>
                <a:lnTo>
                  <a:pt x="20814" y="53313"/>
                </a:lnTo>
                <a:lnTo>
                  <a:pt x="25513" y="51941"/>
                </a:lnTo>
                <a:lnTo>
                  <a:pt x="29231" y="49593"/>
                </a:lnTo>
                <a:lnTo>
                  <a:pt x="32244" y="46610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29"/>
                </a:lnTo>
                <a:lnTo>
                  <a:pt x="28215" y="26633"/>
                </a:lnTo>
                <a:lnTo>
                  <a:pt x="25206" y="25121"/>
                </a:lnTo>
                <a:lnTo>
                  <a:pt x="22161" y="23811"/>
                </a:lnTo>
                <a:lnTo>
                  <a:pt x="19112" y="22604"/>
                </a:lnTo>
                <a:lnTo>
                  <a:pt x="16137" y="21449"/>
                </a:lnTo>
                <a:lnTo>
                  <a:pt x="12505" y="19343"/>
                </a:lnTo>
                <a:lnTo>
                  <a:pt x="10119" y="16586"/>
                </a:lnTo>
                <a:lnTo>
                  <a:pt x="9762" y="13994"/>
                </a:lnTo>
                <a:lnTo>
                  <a:pt x="10323" y="11174"/>
                </a:lnTo>
                <a:lnTo>
                  <a:pt x="12746" y="8291"/>
                </a:lnTo>
                <a:lnTo>
                  <a:pt x="16012" y="7110"/>
                </a:lnTo>
                <a:lnTo>
                  <a:pt x="18870" y="6948"/>
                </a:lnTo>
                <a:lnTo>
                  <a:pt x="22081" y="7136"/>
                </a:lnTo>
                <a:lnTo>
                  <a:pt x="25868" y="8356"/>
                </a:lnTo>
                <a:lnTo>
                  <a:pt x="29231" y="10095"/>
                </a:lnTo>
                <a:lnTo>
                  <a:pt x="32028" y="8305"/>
                </a:lnTo>
                <a:lnTo>
                  <a:pt x="31974" y="5688"/>
                </a:lnTo>
                <a:lnTo>
                  <a:pt x="30401" y="2909"/>
                </a:lnTo>
                <a:lnTo>
                  <a:pt x="27467" y="1461"/>
                </a:lnTo>
                <a:lnTo>
                  <a:pt x="24190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210022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691" y="18173"/>
                </a:lnTo>
                <a:lnTo>
                  <a:pt x="10933" y="14530"/>
                </a:lnTo>
                <a:lnTo>
                  <a:pt x="13729" y="1865"/>
                </a:lnTo>
                <a:lnTo>
                  <a:pt x="10831" y="3111"/>
                </a:lnTo>
                <a:lnTo>
                  <a:pt x="8355" y="4903"/>
                </a:lnTo>
                <a:lnTo>
                  <a:pt x="4279" y="9577"/>
                </a:lnTo>
                <a:lnTo>
                  <a:pt x="2703" y="12406"/>
                </a:lnTo>
                <a:lnTo>
                  <a:pt x="1626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97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6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297096" y="4789990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7" y="75841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320453" y="4812915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0" y="46062"/>
                </a:lnTo>
                <a:lnTo>
                  <a:pt x="18337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69" y="40892"/>
                </a:lnTo>
                <a:close/>
              </a:path>
              <a:path w="22870" h="53654">
                <a:moveTo>
                  <a:pt x="34556" y="52905"/>
                </a:moveTo>
                <a:lnTo>
                  <a:pt x="37223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2" y="7999"/>
                </a:lnTo>
                <a:lnTo>
                  <a:pt x="27787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4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43" y="29016"/>
                </a:lnTo>
                <a:lnTo>
                  <a:pt x="31203" y="29016"/>
                </a:lnTo>
                <a:lnTo>
                  <a:pt x="31203" y="39381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378380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29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39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3" y="673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0"/>
                </a:lnTo>
                <a:lnTo>
                  <a:pt x="608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35"/>
                </a:lnTo>
                <a:lnTo>
                  <a:pt x="1729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412951" y="4813023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8"/>
                </a:moveTo>
                <a:lnTo>
                  <a:pt x="0" y="59195"/>
                </a:lnTo>
                <a:lnTo>
                  <a:pt x="396" y="62816"/>
                </a:lnTo>
                <a:lnTo>
                  <a:pt x="1995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5" y="72313"/>
                </a:lnTo>
                <a:lnTo>
                  <a:pt x="26009" y="72313"/>
                </a:lnTo>
                <a:lnTo>
                  <a:pt x="29556" y="71882"/>
                </a:lnTo>
                <a:lnTo>
                  <a:pt x="32565" y="70993"/>
                </a:lnTo>
                <a:lnTo>
                  <a:pt x="35561" y="70106"/>
                </a:lnTo>
                <a:lnTo>
                  <a:pt x="39966" y="67363"/>
                </a:lnTo>
                <a:lnTo>
                  <a:pt x="43333" y="64048"/>
                </a:lnTo>
                <a:lnTo>
                  <a:pt x="45211" y="59994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4" y="48374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76"/>
                </a:lnTo>
                <a:lnTo>
                  <a:pt x="29034" y="42379"/>
                </a:lnTo>
                <a:lnTo>
                  <a:pt x="16282" y="41836"/>
                </a:lnTo>
                <a:lnTo>
                  <a:pt x="14328" y="41760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095"/>
                </a:lnTo>
                <a:lnTo>
                  <a:pt x="36730" y="57341"/>
                </a:lnTo>
                <a:lnTo>
                  <a:pt x="35524" y="60746"/>
                </a:lnTo>
                <a:lnTo>
                  <a:pt x="32475" y="63475"/>
                </a:lnTo>
                <a:lnTo>
                  <a:pt x="29174" y="64706"/>
                </a:lnTo>
                <a:lnTo>
                  <a:pt x="25071" y="65481"/>
                </a:lnTo>
                <a:lnTo>
                  <a:pt x="18086" y="65481"/>
                </a:lnTo>
                <a:lnTo>
                  <a:pt x="14759" y="64872"/>
                </a:lnTo>
                <a:lnTo>
                  <a:pt x="12369" y="63677"/>
                </a:lnTo>
                <a:lnTo>
                  <a:pt x="8790" y="60667"/>
                </a:lnTo>
                <a:lnTo>
                  <a:pt x="8790" y="57557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82"/>
                </a:lnTo>
                <a:lnTo>
                  <a:pt x="14404" y="33681"/>
                </a:lnTo>
                <a:lnTo>
                  <a:pt x="17985" y="34723"/>
                </a:lnTo>
                <a:lnTo>
                  <a:pt x="16015" y="2718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61" y="14912"/>
                </a:lnTo>
                <a:lnTo>
                  <a:pt x="14253" y="1220"/>
                </a:lnTo>
                <a:lnTo>
                  <a:pt x="9907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5" y="22212"/>
                </a:lnTo>
                <a:lnTo>
                  <a:pt x="4561" y="25579"/>
                </a:lnTo>
                <a:lnTo>
                  <a:pt x="6567" y="28422"/>
                </a:lnTo>
                <a:lnTo>
                  <a:pt x="4104" y="31356"/>
                </a:lnTo>
                <a:lnTo>
                  <a:pt x="2299" y="34823"/>
                </a:lnTo>
                <a:lnTo>
                  <a:pt x="1842" y="39002"/>
                </a:lnTo>
                <a:lnTo>
                  <a:pt x="2275" y="42077"/>
                </a:lnTo>
                <a:lnTo>
                  <a:pt x="3977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1" y="55728"/>
                </a:lnTo>
                <a:close/>
              </a:path>
              <a:path w="46227" h="54648">
                <a:moveTo>
                  <a:pt x="11661" y="14912"/>
                </a:moveTo>
                <a:lnTo>
                  <a:pt x="13121" y="11099"/>
                </a:lnTo>
                <a:lnTo>
                  <a:pt x="15890" y="8280"/>
                </a:lnTo>
                <a:lnTo>
                  <a:pt x="18468" y="7114"/>
                </a:lnTo>
                <a:lnTo>
                  <a:pt x="21704" y="6833"/>
                </a:lnTo>
                <a:lnTo>
                  <a:pt x="25071" y="6833"/>
                </a:lnTo>
                <a:lnTo>
                  <a:pt x="27663" y="7762"/>
                </a:lnTo>
                <a:lnTo>
                  <a:pt x="31320" y="11480"/>
                </a:lnTo>
                <a:lnTo>
                  <a:pt x="32235" y="14084"/>
                </a:lnTo>
                <a:lnTo>
                  <a:pt x="32235" y="17414"/>
                </a:lnTo>
                <a:lnTo>
                  <a:pt x="32029" y="20181"/>
                </a:lnTo>
                <a:lnTo>
                  <a:pt x="30557" y="23940"/>
                </a:lnTo>
                <a:lnTo>
                  <a:pt x="27788" y="26697"/>
                </a:lnTo>
                <a:lnTo>
                  <a:pt x="25185" y="27814"/>
                </a:lnTo>
                <a:lnTo>
                  <a:pt x="21870" y="28106"/>
                </a:lnTo>
                <a:lnTo>
                  <a:pt x="18583" y="28106"/>
                </a:lnTo>
                <a:lnTo>
                  <a:pt x="16015" y="27180"/>
                </a:lnTo>
                <a:lnTo>
                  <a:pt x="17985" y="34723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80" y="33797"/>
                </a:lnTo>
                <a:lnTo>
                  <a:pt x="33883" y="31864"/>
                </a:lnTo>
                <a:lnTo>
                  <a:pt x="37249" y="28844"/>
                </a:lnTo>
                <a:lnTo>
                  <a:pt x="39448" y="24843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72"/>
                </a:lnTo>
                <a:lnTo>
                  <a:pt x="37390" y="8140"/>
                </a:lnTo>
                <a:lnTo>
                  <a:pt x="44387" y="8140"/>
                </a:lnTo>
                <a:lnTo>
                  <a:pt x="45719" y="7291"/>
                </a:lnTo>
                <a:lnTo>
                  <a:pt x="46227" y="4547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6"/>
                </a:lnTo>
                <a:lnTo>
                  <a:pt x="24739" y="76"/>
                </a:lnTo>
                <a:lnTo>
                  <a:pt x="19127" y="0"/>
                </a:lnTo>
                <a:lnTo>
                  <a:pt x="16574" y="396"/>
                </a:lnTo>
                <a:lnTo>
                  <a:pt x="14253" y="1220"/>
                </a:lnTo>
                <a:lnTo>
                  <a:pt x="11661" y="14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469104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4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32" y="3074"/>
                </a:lnTo>
                <a:lnTo>
                  <a:pt x="33238" y="1840"/>
                </a:lnTo>
                <a:lnTo>
                  <a:pt x="30532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5" y="3111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2012"/>
                </a:lnTo>
                <a:lnTo>
                  <a:pt x="4168" y="44781"/>
                </a:lnTo>
                <a:lnTo>
                  <a:pt x="8294" y="49198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6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5"/>
                </a:lnTo>
                <a:lnTo>
                  <a:pt x="10835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553087" y="48466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62" y="8088"/>
                </a:lnTo>
                <a:lnTo>
                  <a:pt x="10883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44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2" y="-56386"/>
                </a:lnTo>
                <a:lnTo>
                  <a:pt x="38787" y="-56386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5" y="-30581"/>
                </a:lnTo>
                <a:lnTo>
                  <a:pt x="26517" y="-33069"/>
                </a:lnTo>
                <a:lnTo>
                  <a:pt x="23901" y="-33691"/>
                </a:lnTo>
                <a:lnTo>
                  <a:pt x="17614" y="-33691"/>
                </a:lnTo>
                <a:lnTo>
                  <a:pt x="14580" y="-33044"/>
                </a:lnTo>
                <a:lnTo>
                  <a:pt x="11963" y="-31776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4"/>
                </a:lnTo>
                <a:lnTo>
                  <a:pt x="2261" y="-20991"/>
                </a:lnTo>
                <a:lnTo>
                  <a:pt x="1357" y="-17603"/>
                </a:lnTo>
                <a:lnTo>
                  <a:pt x="443" y="-14224"/>
                </a:lnTo>
                <a:lnTo>
                  <a:pt x="0" y="-10439"/>
                </a:lnTo>
                <a:lnTo>
                  <a:pt x="0" y="-2692"/>
                </a:lnTo>
                <a:lnTo>
                  <a:pt x="356" y="673"/>
                </a:lnTo>
                <a:lnTo>
                  <a:pt x="1080" y="3884"/>
                </a:lnTo>
                <a:lnTo>
                  <a:pt x="1804" y="7085"/>
                </a:lnTo>
                <a:lnTo>
                  <a:pt x="2959" y="9867"/>
                </a:lnTo>
                <a:lnTo>
                  <a:pt x="4522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6"/>
                </a:lnTo>
                <a:lnTo>
                  <a:pt x="9958" y="-14047"/>
                </a:lnTo>
                <a:lnTo>
                  <a:pt x="11123" y="-18301"/>
                </a:lnTo>
                <a:lnTo>
                  <a:pt x="13119" y="-21845"/>
                </a:lnTo>
                <a:lnTo>
                  <a:pt x="16002" y="-24372"/>
                </a:lnTo>
                <a:lnTo>
                  <a:pt x="19533" y="-25995"/>
                </a:lnTo>
                <a:lnTo>
                  <a:pt x="24272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4" y="-16765"/>
                </a:lnTo>
                <a:lnTo>
                  <a:pt x="35914" y="2768"/>
                </a:lnTo>
                <a:lnTo>
                  <a:pt x="33159" y="6033"/>
                </a:lnTo>
                <a:lnTo>
                  <a:pt x="29427" y="9436"/>
                </a:lnTo>
                <a:lnTo>
                  <a:pt x="25985" y="11506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56"/>
                </a:lnTo>
                <a:lnTo>
                  <a:pt x="12762" y="8088"/>
                </a:lnTo>
                <a:lnTo>
                  <a:pt x="13219" y="19278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6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614785" y="4793543"/>
            <a:ext cx="11061" cy="72288"/>
          </a:xfrm>
          <a:custGeom>
            <a:avLst/>
            <a:gdLst/>
            <a:ahLst/>
            <a:cxnLst/>
            <a:rect l="l" t="t" r="r" b="b"/>
            <a:pathLst>
              <a:path w="11061" h="72288">
                <a:moveTo>
                  <a:pt x="0" y="5425"/>
                </a:moveTo>
                <a:lnTo>
                  <a:pt x="380" y="8892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41"/>
                </a:lnTo>
                <a:lnTo>
                  <a:pt x="11061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1" h="72288">
                <a:moveTo>
                  <a:pt x="1269" y="71373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9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5"/>
                </a:lnTo>
                <a:lnTo>
                  <a:pt x="1079" y="70639"/>
                </a:lnTo>
                <a:lnTo>
                  <a:pt x="1269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639221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6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3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0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40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697146" y="4812912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195"/>
                </a:moveTo>
                <a:lnTo>
                  <a:pt x="66343" y="52919"/>
                </a:lnTo>
                <a:lnTo>
                  <a:pt x="69580" y="52919"/>
                </a:lnTo>
                <a:lnTo>
                  <a:pt x="72438" y="51271"/>
                </a:lnTo>
                <a:lnTo>
                  <a:pt x="72438" y="17654"/>
                </a:lnTo>
                <a:lnTo>
                  <a:pt x="72157" y="15025"/>
                </a:lnTo>
                <a:lnTo>
                  <a:pt x="71027" y="10082"/>
                </a:lnTo>
                <a:lnTo>
                  <a:pt x="68766" y="6069"/>
                </a:lnTo>
                <a:lnTo>
                  <a:pt x="65721" y="2757"/>
                </a:lnTo>
                <a:lnTo>
                  <a:pt x="61451" y="546"/>
                </a:lnTo>
                <a:lnTo>
                  <a:pt x="58812" y="0"/>
                </a:lnTo>
                <a:lnTo>
                  <a:pt x="55672" y="0"/>
                </a:lnTo>
                <a:lnTo>
                  <a:pt x="53070" y="179"/>
                </a:lnTo>
                <a:lnTo>
                  <a:pt x="50504" y="852"/>
                </a:lnTo>
                <a:lnTo>
                  <a:pt x="47825" y="2170"/>
                </a:lnTo>
                <a:lnTo>
                  <a:pt x="45057" y="3912"/>
                </a:lnTo>
                <a:lnTo>
                  <a:pt x="42137" y="6389"/>
                </a:lnTo>
                <a:lnTo>
                  <a:pt x="38962" y="9665"/>
                </a:lnTo>
                <a:lnTo>
                  <a:pt x="36788" y="5716"/>
                </a:lnTo>
                <a:lnTo>
                  <a:pt x="33641" y="2680"/>
                </a:lnTo>
                <a:lnTo>
                  <a:pt x="30984" y="1179"/>
                </a:lnTo>
                <a:lnTo>
                  <a:pt x="27773" y="229"/>
                </a:lnTo>
                <a:lnTo>
                  <a:pt x="23925" y="0"/>
                </a:lnTo>
                <a:lnTo>
                  <a:pt x="21282" y="0"/>
                </a:lnTo>
                <a:lnTo>
                  <a:pt x="18680" y="722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7"/>
                </a:lnTo>
                <a:lnTo>
                  <a:pt x="15796" y="10147"/>
                </a:lnTo>
                <a:lnTo>
                  <a:pt x="19961" y="7760"/>
                </a:lnTo>
                <a:lnTo>
                  <a:pt x="23694" y="7760"/>
                </a:lnTo>
                <a:lnTo>
                  <a:pt x="26337" y="8726"/>
                </a:lnTo>
                <a:lnTo>
                  <a:pt x="29361" y="11555"/>
                </a:lnTo>
                <a:lnTo>
                  <a:pt x="30742" y="14248"/>
                </a:lnTo>
                <a:lnTo>
                  <a:pt x="31546" y="17654"/>
                </a:lnTo>
                <a:lnTo>
                  <a:pt x="31747" y="21588"/>
                </a:lnTo>
                <a:lnTo>
                  <a:pt x="31747" y="51271"/>
                </a:lnTo>
                <a:lnTo>
                  <a:pt x="32064" y="52195"/>
                </a:lnTo>
                <a:lnTo>
                  <a:pt x="34641" y="52919"/>
                </a:lnTo>
                <a:lnTo>
                  <a:pt x="37781" y="52919"/>
                </a:lnTo>
                <a:lnTo>
                  <a:pt x="40690" y="51271"/>
                </a:lnTo>
                <a:lnTo>
                  <a:pt x="40690" y="17132"/>
                </a:lnTo>
                <a:lnTo>
                  <a:pt x="43188" y="14057"/>
                </a:lnTo>
                <a:lnTo>
                  <a:pt x="47558" y="10147"/>
                </a:lnTo>
                <a:lnTo>
                  <a:pt x="51713" y="7760"/>
                </a:lnTo>
                <a:lnTo>
                  <a:pt x="55431" y="7760"/>
                </a:lnTo>
                <a:lnTo>
                  <a:pt x="58113" y="8726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784697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691" y="18173"/>
                </a:lnTo>
                <a:lnTo>
                  <a:pt x="10933" y="14530"/>
                </a:lnTo>
                <a:lnTo>
                  <a:pt x="13731" y="1865"/>
                </a:lnTo>
                <a:lnTo>
                  <a:pt x="10833" y="3111"/>
                </a:lnTo>
                <a:lnTo>
                  <a:pt x="8355" y="4903"/>
                </a:lnTo>
                <a:lnTo>
                  <a:pt x="4281" y="9577"/>
                </a:lnTo>
                <a:lnTo>
                  <a:pt x="2703" y="12406"/>
                </a:lnTo>
                <a:lnTo>
                  <a:pt x="1626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7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6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31" y="1865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838594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9"/>
                </a:lnTo>
                <a:lnTo>
                  <a:pt x="9409" y="56628"/>
                </a:lnTo>
                <a:lnTo>
                  <a:pt x="10770" y="60440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35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880584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349" y="20092"/>
                </a:lnTo>
                <a:lnTo>
                  <a:pt x="10831" y="3111"/>
                </a:lnTo>
                <a:lnTo>
                  <a:pt x="8355" y="4903"/>
                </a:lnTo>
                <a:lnTo>
                  <a:pt x="4279" y="9577"/>
                </a:lnTo>
                <a:lnTo>
                  <a:pt x="2703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97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940987" y="4812915"/>
            <a:ext cx="28538" cy="52920"/>
          </a:xfrm>
          <a:custGeom>
            <a:avLst/>
            <a:gdLst/>
            <a:ahLst/>
            <a:cxnLst/>
            <a:rect l="l" t="t" r="r" b="b"/>
            <a:pathLst>
              <a:path w="28538" h="52920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36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008696" y="4795323"/>
            <a:ext cx="43129" cy="70548"/>
          </a:xfrm>
          <a:custGeom>
            <a:avLst/>
            <a:gdLst/>
            <a:ahLst/>
            <a:cxnLst/>
            <a:rect l="l" t="t" r="r" b="b"/>
            <a:pathLst>
              <a:path w="43129" h="70548">
                <a:moveTo>
                  <a:pt x="3683" y="0"/>
                </a:moveTo>
                <a:lnTo>
                  <a:pt x="1131" y="938"/>
                </a:lnTo>
                <a:lnTo>
                  <a:pt x="0" y="4024"/>
                </a:lnTo>
                <a:lnTo>
                  <a:pt x="0" y="68806"/>
                </a:lnTo>
                <a:lnTo>
                  <a:pt x="976" y="70091"/>
                </a:lnTo>
                <a:lnTo>
                  <a:pt x="3759" y="70548"/>
                </a:lnTo>
                <a:lnTo>
                  <a:pt x="6322" y="70497"/>
                </a:lnTo>
                <a:lnTo>
                  <a:pt x="9331" y="68806"/>
                </a:lnTo>
                <a:lnTo>
                  <a:pt x="9331" y="43522"/>
                </a:lnTo>
                <a:lnTo>
                  <a:pt x="21640" y="43522"/>
                </a:lnTo>
                <a:lnTo>
                  <a:pt x="25373" y="42976"/>
                </a:lnTo>
                <a:lnTo>
                  <a:pt x="24764" y="34796"/>
                </a:lnTo>
                <a:lnTo>
                  <a:pt x="20560" y="35877"/>
                </a:lnTo>
                <a:lnTo>
                  <a:pt x="9331" y="35877"/>
                </a:lnTo>
                <a:lnTo>
                  <a:pt x="9331" y="7721"/>
                </a:lnTo>
                <a:lnTo>
                  <a:pt x="18717" y="0"/>
                </a:lnTo>
                <a:lnTo>
                  <a:pt x="3683" y="0"/>
                </a:lnTo>
                <a:close/>
              </a:path>
              <a:path w="43129" h="70548">
                <a:moveTo>
                  <a:pt x="34276" y="39268"/>
                </a:moveTo>
                <a:lnTo>
                  <a:pt x="36436" y="37284"/>
                </a:lnTo>
                <a:lnTo>
                  <a:pt x="40233" y="32893"/>
                </a:lnTo>
                <a:lnTo>
                  <a:pt x="41389" y="30059"/>
                </a:lnTo>
                <a:lnTo>
                  <a:pt x="42556" y="27251"/>
                </a:lnTo>
                <a:lnTo>
                  <a:pt x="43129" y="24076"/>
                </a:lnTo>
                <a:lnTo>
                  <a:pt x="43129" y="17931"/>
                </a:lnTo>
                <a:lnTo>
                  <a:pt x="42760" y="15519"/>
                </a:lnTo>
                <a:lnTo>
                  <a:pt x="41275" y="11137"/>
                </a:lnTo>
                <a:lnTo>
                  <a:pt x="38848" y="7541"/>
                </a:lnTo>
                <a:lnTo>
                  <a:pt x="35798" y="4481"/>
                </a:lnTo>
                <a:lnTo>
                  <a:pt x="31850" y="2209"/>
                </a:lnTo>
                <a:lnTo>
                  <a:pt x="28016" y="1003"/>
                </a:lnTo>
                <a:lnTo>
                  <a:pt x="24472" y="330"/>
                </a:lnTo>
                <a:lnTo>
                  <a:pt x="21690" y="74"/>
                </a:lnTo>
                <a:lnTo>
                  <a:pt x="18717" y="0"/>
                </a:lnTo>
                <a:lnTo>
                  <a:pt x="9331" y="7721"/>
                </a:lnTo>
                <a:lnTo>
                  <a:pt x="19545" y="7721"/>
                </a:lnTo>
                <a:lnTo>
                  <a:pt x="22860" y="8088"/>
                </a:lnTo>
                <a:lnTo>
                  <a:pt x="26172" y="8938"/>
                </a:lnTo>
                <a:lnTo>
                  <a:pt x="29323" y="10817"/>
                </a:lnTo>
                <a:lnTo>
                  <a:pt x="31709" y="14173"/>
                </a:lnTo>
                <a:lnTo>
                  <a:pt x="33310" y="18463"/>
                </a:lnTo>
                <a:lnTo>
                  <a:pt x="33310" y="23431"/>
                </a:lnTo>
                <a:lnTo>
                  <a:pt x="32331" y="27165"/>
                </a:lnTo>
                <a:lnTo>
                  <a:pt x="30720" y="30491"/>
                </a:lnTo>
                <a:lnTo>
                  <a:pt x="28192" y="33069"/>
                </a:lnTo>
                <a:lnTo>
                  <a:pt x="24764" y="34796"/>
                </a:lnTo>
                <a:lnTo>
                  <a:pt x="25373" y="42976"/>
                </a:lnTo>
                <a:lnTo>
                  <a:pt x="28508" y="41896"/>
                </a:lnTo>
                <a:lnTo>
                  <a:pt x="31634" y="40805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065634" y="4793543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5"/>
                </a:moveTo>
                <a:lnTo>
                  <a:pt x="382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62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62" h="72288">
                <a:moveTo>
                  <a:pt x="1397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39"/>
                </a:lnTo>
                <a:lnTo>
                  <a:pt x="10033" y="21805"/>
                </a:lnTo>
                <a:lnTo>
                  <a:pt x="9817" y="21107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5"/>
                </a:lnTo>
                <a:lnTo>
                  <a:pt x="1080" y="70639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093387" y="4812908"/>
            <a:ext cx="44919" cy="72351"/>
          </a:xfrm>
          <a:custGeom>
            <a:avLst/>
            <a:gdLst/>
            <a:ahLst/>
            <a:cxnLst/>
            <a:rect l="l" t="t" r="r" b="b"/>
            <a:pathLst>
              <a:path w="44919" h="72351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7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4"/>
                </a:lnTo>
                <a:lnTo>
                  <a:pt x="44462" y="34213"/>
                </a:lnTo>
                <a:lnTo>
                  <a:pt x="44919" y="30365"/>
                </a:lnTo>
                <a:lnTo>
                  <a:pt x="44919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6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6" y="2249"/>
                </a:lnTo>
                <a:lnTo>
                  <a:pt x="13524" y="3924"/>
                </a:lnTo>
                <a:lnTo>
                  <a:pt x="10781" y="6173"/>
                </a:lnTo>
                <a:lnTo>
                  <a:pt x="7861" y="9003"/>
                </a:lnTo>
                <a:lnTo>
                  <a:pt x="8952" y="17258"/>
                </a:lnTo>
                <a:close/>
              </a:path>
              <a:path w="44919" h="72351">
                <a:moveTo>
                  <a:pt x="7861" y="9003"/>
                </a:moveTo>
                <a:lnTo>
                  <a:pt x="7861" y="2109"/>
                </a:lnTo>
                <a:lnTo>
                  <a:pt x="5280" y="788"/>
                </a:lnTo>
                <a:lnTo>
                  <a:pt x="2562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7" y="72351"/>
                </a:lnTo>
                <a:lnTo>
                  <a:pt x="6094" y="72351"/>
                </a:lnTo>
                <a:lnTo>
                  <a:pt x="8952" y="70650"/>
                </a:lnTo>
                <a:lnTo>
                  <a:pt x="8952" y="46226"/>
                </a:lnTo>
                <a:lnTo>
                  <a:pt x="10248" y="47498"/>
                </a:lnTo>
                <a:lnTo>
                  <a:pt x="13804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3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7"/>
                </a:lnTo>
                <a:lnTo>
                  <a:pt x="31722" y="41795"/>
                </a:lnTo>
                <a:lnTo>
                  <a:pt x="28788" y="44323"/>
                </a:lnTo>
                <a:lnTo>
                  <a:pt x="25234" y="45961"/>
                </a:lnTo>
                <a:lnTo>
                  <a:pt x="20548" y="45961"/>
                </a:lnTo>
                <a:lnTo>
                  <a:pt x="15986" y="43573"/>
                </a:lnTo>
                <a:lnTo>
                  <a:pt x="11429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61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150457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81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5" y="3111"/>
                </a:lnTo>
                <a:lnTo>
                  <a:pt x="8359" y="4903"/>
                </a:lnTo>
                <a:lnTo>
                  <a:pt x="4281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8294" y="49198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31" y="1865"/>
                </a:lnTo>
                <a:lnTo>
                  <a:pt x="10835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211492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237708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4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4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1" y="71373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5"/>
                </a:lnTo>
                <a:lnTo>
                  <a:pt x="1093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266107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6" y="15025"/>
                </a:lnTo>
                <a:lnTo>
                  <a:pt x="40561" y="10082"/>
                </a:lnTo>
                <a:lnTo>
                  <a:pt x="38200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891"/>
                </a:lnTo>
                <a:lnTo>
                  <a:pt x="8074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323179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24" y="1840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8" y="20092"/>
                </a:lnTo>
                <a:lnTo>
                  <a:pt x="10835" y="3111"/>
                </a:lnTo>
                <a:lnTo>
                  <a:pt x="8359" y="4903"/>
                </a:lnTo>
                <a:lnTo>
                  <a:pt x="4269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2012"/>
                </a:lnTo>
                <a:lnTo>
                  <a:pt x="4168" y="44781"/>
                </a:lnTo>
                <a:lnTo>
                  <a:pt x="8294" y="49198"/>
                </a:lnTo>
                <a:lnTo>
                  <a:pt x="10835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28" y="28652"/>
                </a:lnTo>
                <a:lnTo>
                  <a:pt x="43854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5" y="1865"/>
                </a:lnTo>
                <a:lnTo>
                  <a:pt x="10835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380303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67"/>
                </a:lnTo>
                <a:lnTo>
                  <a:pt x="3045" y="7214"/>
                </a:lnTo>
                <a:lnTo>
                  <a:pt x="1573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89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3" y="41173"/>
                </a:lnTo>
                <a:lnTo>
                  <a:pt x="22910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6" y="49593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29"/>
                </a:lnTo>
                <a:lnTo>
                  <a:pt x="28230" y="26633"/>
                </a:lnTo>
                <a:lnTo>
                  <a:pt x="25220" y="25121"/>
                </a:lnTo>
                <a:lnTo>
                  <a:pt x="22172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6" y="10095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453926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1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4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0"/>
                </a:lnTo>
                <a:lnTo>
                  <a:pt x="7214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00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4" y="30060"/>
                </a:lnTo>
                <a:lnTo>
                  <a:pt x="18961" y="29232"/>
                </a:lnTo>
                <a:lnTo>
                  <a:pt x="23544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30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512487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46" y="15025"/>
                </a:lnTo>
                <a:lnTo>
                  <a:pt x="40551" y="10082"/>
                </a:lnTo>
                <a:lnTo>
                  <a:pt x="38200" y="6069"/>
                </a:lnTo>
                <a:lnTo>
                  <a:pt x="35029" y="2757"/>
                </a:lnTo>
                <a:lnTo>
                  <a:pt x="30567" y="546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8" y="8891"/>
                </a:lnTo>
                <a:lnTo>
                  <a:pt x="8078" y="2145"/>
                </a:lnTo>
                <a:lnTo>
                  <a:pt x="5523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5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52" y="11736"/>
                </a:lnTo>
                <a:lnTo>
                  <a:pt x="18248" y="8559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569725" y="4790217"/>
            <a:ext cx="44916" cy="76362"/>
          </a:xfrm>
          <a:custGeom>
            <a:avLst/>
            <a:gdLst/>
            <a:ahLst/>
            <a:cxnLst/>
            <a:rect l="l" t="t" r="r" b="b"/>
            <a:pathLst>
              <a:path w="44916" h="76362">
                <a:moveTo>
                  <a:pt x="351" y="57059"/>
                </a:moveTo>
                <a:lnTo>
                  <a:pt x="1075" y="60271"/>
                </a:lnTo>
                <a:lnTo>
                  <a:pt x="1799" y="63472"/>
                </a:lnTo>
                <a:lnTo>
                  <a:pt x="2943" y="66254"/>
                </a:lnTo>
                <a:lnTo>
                  <a:pt x="6094" y="70991"/>
                </a:lnTo>
                <a:lnTo>
                  <a:pt x="10676" y="74268"/>
                </a:lnTo>
                <a:lnTo>
                  <a:pt x="10882" y="60832"/>
                </a:lnTo>
                <a:lnTo>
                  <a:pt x="9841" y="56386"/>
                </a:lnTo>
                <a:lnTo>
                  <a:pt x="9269" y="51624"/>
                </a:lnTo>
                <a:lnTo>
                  <a:pt x="9269" y="46850"/>
                </a:lnTo>
                <a:lnTo>
                  <a:pt x="9952" y="42339"/>
                </a:lnTo>
                <a:lnTo>
                  <a:pt x="11123" y="38084"/>
                </a:lnTo>
                <a:lnTo>
                  <a:pt x="13117" y="34541"/>
                </a:lnTo>
                <a:lnTo>
                  <a:pt x="16001" y="32014"/>
                </a:lnTo>
                <a:lnTo>
                  <a:pt x="19528" y="30391"/>
                </a:lnTo>
                <a:lnTo>
                  <a:pt x="24267" y="30391"/>
                </a:lnTo>
                <a:lnTo>
                  <a:pt x="28889" y="32753"/>
                </a:lnTo>
                <a:lnTo>
                  <a:pt x="33486" y="36626"/>
                </a:lnTo>
                <a:lnTo>
                  <a:pt x="35913" y="39621"/>
                </a:lnTo>
                <a:lnTo>
                  <a:pt x="35913" y="59155"/>
                </a:lnTo>
                <a:lnTo>
                  <a:pt x="33158" y="62420"/>
                </a:lnTo>
                <a:lnTo>
                  <a:pt x="29422" y="65822"/>
                </a:lnTo>
                <a:lnTo>
                  <a:pt x="25970" y="67892"/>
                </a:lnTo>
                <a:lnTo>
                  <a:pt x="22618" y="68705"/>
                </a:lnTo>
                <a:lnTo>
                  <a:pt x="19071" y="68705"/>
                </a:lnTo>
                <a:lnTo>
                  <a:pt x="15568" y="67043"/>
                </a:lnTo>
                <a:lnTo>
                  <a:pt x="12760" y="64475"/>
                </a:lnTo>
                <a:lnTo>
                  <a:pt x="13218" y="75665"/>
                </a:lnTo>
                <a:lnTo>
                  <a:pt x="16267" y="76362"/>
                </a:lnTo>
                <a:lnTo>
                  <a:pt x="23136" y="76362"/>
                </a:lnTo>
                <a:lnTo>
                  <a:pt x="26170" y="75575"/>
                </a:lnTo>
                <a:lnTo>
                  <a:pt x="28939" y="74027"/>
                </a:lnTo>
                <a:lnTo>
                  <a:pt x="31708" y="72464"/>
                </a:lnTo>
                <a:lnTo>
                  <a:pt x="34376" y="70293"/>
                </a:lnTo>
                <a:lnTo>
                  <a:pt x="36943" y="67510"/>
                </a:lnTo>
                <a:lnTo>
                  <a:pt x="37017" y="74509"/>
                </a:lnTo>
                <a:lnTo>
                  <a:pt x="39621" y="75614"/>
                </a:lnTo>
                <a:lnTo>
                  <a:pt x="42353" y="75614"/>
                </a:lnTo>
                <a:lnTo>
                  <a:pt x="44916" y="73962"/>
                </a:lnTo>
                <a:lnTo>
                  <a:pt x="44916" y="1699"/>
                </a:lnTo>
                <a:lnTo>
                  <a:pt x="44674" y="965"/>
                </a:lnTo>
                <a:lnTo>
                  <a:pt x="42007" y="0"/>
                </a:lnTo>
                <a:lnTo>
                  <a:pt x="38781" y="0"/>
                </a:lnTo>
                <a:lnTo>
                  <a:pt x="35913" y="1699"/>
                </a:lnTo>
                <a:lnTo>
                  <a:pt x="35913" y="30071"/>
                </a:lnTo>
                <a:lnTo>
                  <a:pt x="31250" y="25805"/>
                </a:lnTo>
                <a:lnTo>
                  <a:pt x="26517" y="23317"/>
                </a:lnTo>
                <a:lnTo>
                  <a:pt x="23900" y="22694"/>
                </a:lnTo>
                <a:lnTo>
                  <a:pt x="17613" y="22694"/>
                </a:lnTo>
                <a:lnTo>
                  <a:pt x="14575" y="23342"/>
                </a:lnTo>
                <a:lnTo>
                  <a:pt x="11962" y="24610"/>
                </a:lnTo>
                <a:lnTo>
                  <a:pt x="9330" y="25905"/>
                </a:lnTo>
                <a:lnTo>
                  <a:pt x="7134" y="27734"/>
                </a:lnTo>
                <a:lnTo>
                  <a:pt x="3591" y="32512"/>
                </a:lnTo>
                <a:lnTo>
                  <a:pt x="2256" y="35394"/>
                </a:lnTo>
                <a:lnTo>
                  <a:pt x="1342" y="38783"/>
                </a:lnTo>
                <a:lnTo>
                  <a:pt x="441" y="42162"/>
                </a:lnTo>
                <a:lnTo>
                  <a:pt x="0" y="45947"/>
                </a:lnTo>
                <a:lnTo>
                  <a:pt x="0" y="53694"/>
                </a:lnTo>
                <a:lnTo>
                  <a:pt x="351" y="57059"/>
                </a:lnTo>
                <a:close/>
              </a:path>
              <a:path w="44916" h="76362">
                <a:moveTo>
                  <a:pt x="10882" y="60832"/>
                </a:moveTo>
                <a:lnTo>
                  <a:pt x="10676" y="74268"/>
                </a:lnTo>
                <a:lnTo>
                  <a:pt x="13218" y="75665"/>
                </a:lnTo>
                <a:lnTo>
                  <a:pt x="12760" y="64475"/>
                </a:lnTo>
                <a:lnTo>
                  <a:pt x="10882" y="60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61474" y="4795323"/>
            <a:ext cx="43127" cy="70548"/>
          </a:xfrm>
          <a:custGeom>
            <a:avLst/>
            <a:gdLst/>
            <a:ahLst/>
            <a:cxnLst/>
            <a:rect l="l" t="t" r="r" b="b"/>
            <a:pathLst>
              <a:path w="43127" h="70548">
                <a:moveTo>
                  <a:pt x="3682" y="0"/>
                </a:moveTo>
                <a:lnTo>
                  <a:pt x="1130" y="938"/>
                </a:lnTo>
                <a:lnTo>
                  <a:pt x="0" y="4024"/>
                </a:lnTo>
                <a:lnTo>
                  <a:pt x="0" y="68806"/>
                </a:lnTo>
                <a:lnTo>
                  <a:pt x="979" y="70091"/>
                </a:lnTo>
                <a:lnTo>
                  <a:pt x="3759" y="70548"/>
                </a:lnTo>
                <a:lnTo>
                  <a:pt x="6325" y="70497"/>
                </a:lnTo>
                <a:lnTo>
                  <a:pt x="9335" y="68806"/>
                </a:lnTo>
                <a:lnTo>
                  <a:pt x="9335" y="43522"/>
                </a:lnTo>
                <a:lnTo>
                  <a:pt x="21654" y="43522"/>
                </a:lnTo>
                <a:lnTo>
                  <a:pt x="25373" y="42976"/>
                </a:lnTo>
                <a:lnTo>
                  <a:pt x="24764" y="34796"/>
                </a:lnTo>
                <a:lnTo>
                  <a:pt x="20560" y="35877"/>
                </a:lnTo>
                <a:lnTo>
                  <a:pt x="9335" y="35877"/>
                </a:lnTo>
                <a:lnTo>
                  <a:pt x="9335" y="7721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48">
                <a:moveTo>
                  <a:pt x="34276" y="39268"/>
                </a:moveTo>
                <a:lnTo>
                  <a:pt x="36436" y="37284"/>
                </a:lnTo>
                <a:lnTo>
                  <a:pt x="40233" y="32893"/>
                </a:lnTo>
                <a:lnTo>
                  <a:pt x="41404" y="30059"/>
                </a:lnTo>
                <a:lnTo>
                  <a:pt x="42558" y="27251"/>
                </a:lnTo>
                <a:lnTo>
                  <a:pt x="43127" y="24076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48" y="7541"/>
                </a:lnTo>
                <a:lnTo>
                  <a:pt x="35802" y="4481"/>
                </a:lnTo>
                <a:lnTo>
                  <a:pt x="31852" y="2209"/>
                </a:lnTo>
                <a:lnTo>
                  <a:pt x="28014" y="1003"/>
                </a:lnTo>
                <a:lnTo>
                  <a:pt x="24472" y="330"/>
                </a:lnTo>
                <a:lnTo>
                  <a:pt x="21690" y="74"/>
                </a:lnTo>
                <a:lnTo>
                  <a:pt x="18719" y="0"/>
                </a:lnTo>
                <a:lnTo>
                  <a:pt x="9335" y="7721"/>
                </a:lnTo>
                <a:lnTo>
                  <a:pt x="19545" y="7721"/>
                </a:lnTo>
                <a:lnTo>
                  <a:pt x="22859" y="8088"/>
                </a:lnTo>
                <a:lnTo>
                  <a:pt x="26175" y="8938"/>
                </a:lnTo>
                <a:lnTo>
                  <a:pt x="29325" y="10817"/>
                </a:lnTo>
                <a:lnTo>
                  <a:pt x="31713" y="14173"/>
                </a:lnTo>
                <a:lnTo>
                  <a:pt x="33310" y="18463"/>
                </a:lnTo>
                <a:lnTo>
                  <a:pt x="33310" y="23431"/>
                </a:lnTo>
                <a:lnTo>
                  <a:pt x="32335" y="27165"/>
                </a:lnTo>
                <a:lnTo>
                  <a:pt x="30722" y="30491"/>
                </a:lnTo>
                <a:lnTo>
                  <a:pt x="28195" y="33069"/>
                </a:lnTo>
                <a:lnTo>
                  <a:pt x="24764" y="34796"/>
                </a:lnTo>
                <a:lnTo>
                  <a:pt x="25373" y="42976"/>
                </a:lnTo>
                <a:lnTo>
                  <a:pt x="28512" y="41896"/>
                </a:lnTo>
                <a:lnTo>
                  <a:pt x="31636" y="40805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16881" y="481291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20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8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2"/>
                </a:lnTo>
                <a:lnTo>
                  <a:pt x="9270" y="22072"/>
                </a:lnTo>
                <a:lnTo>
                  <a:pt x="9345" y="20092"/>
                </a:lnTo>
                <a:lnTo>
                  <a:pt x="10833" y="3111"/>
                </a:lnTo>
                <a:lnTo>
                  <a:pt x="8356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4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63" y="38682"/>
                </a:lnTo>
                <a:lnTo>
                  <a:pt x="2613" y="42012"/>
                </a:lnTo>
                <a:lnTo>
                  <a:pt x="4165" y="44781"/>
                </a:lnTo>
                <a:lnTo>
                  <a:pt x="8291" y="49198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97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5" y="35967"/>
                </a:lnTo>
                <a:lnTo>
                  <a:pt x="9270" y="31356"/>
                </a:lnTo>
                <a:lnTo>
                  <a:pt x="9270" y="28652"/>
                </a:lnTo>
                <a:lnTo>
                  <a:pt x="41426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797" y="12928"/>
                </a:lnTo>
                <a:lnTo>
                  <a:pt x="15454" y="9079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5" y="1865"/>
                </a:lnTo>
                <a:lnTo>
                  <a:pt x="10833" y="3111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77916" y="48129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56" y="15025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67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52" y="8559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9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834328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67"/>
                </a:lnTo>
                <a:lnTo>
                  <a:pt x="3045" y="7214"/>
                </a:lnTo>
                <a:lnTo>
                  <a:pt x="1573" y="10717"/>
                </a:lnTo>
                <a:lnTo>
                  <a:pt x="1205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89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7" y="41173"/>
                </a:lnTo>
                <a:lnTo>
                  <a:pt x="22909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5" y="49593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30" y="26633"/>
                </a:lnTo>
                <a:lnTo>
                  <a:pt x="25220" y="25121"/>
                </a:lnTo>
                <a:lnTo>
                  <a:pt x="2217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4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95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877452" y="48006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2" y="63082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19907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2"/>
                </a:lnTo>
                <a:lnTo>
                  <a:pt x="14187" y="11160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6" y="15300"/>
                </a:lnTo>
                <a:lnTo>
                  <a:pt x="46353" y="12038"/>
                </a:lnTo>
                <a:lnTo>
                  <a:pt x="44856" y="9271"/>
                </a:lnTo>
                <a:lnTo>
                  <a:pt x="42861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22" y="670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389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63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69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1" y="51624"/>
                </a:lnTo>
                <a:lnTo>
                  <a:pt x="37882" y="50264"/>
                </a:lnTo>
                <a:lnTo>
                  <a:pt x="38685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80877" y="4812965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14"/>
                </a:moveTo>
                <a:lnTo>
                  <a:pt x="9323" y="30059"/>
                </a:lnTo>
                <a:lnTo>
                  <a:pt x="9323" y="20624"/>
                </a:lnTo>
                <a:lnTo>
                  <a:pt x="10478" y="15821"/>
                </a:lnTo>
                <a:lnTo>
                  <a:pt x="12776" y="12506"/>
                </a:lnTo>
                <a:lnTo>
                  <a:pt x="15076" y="9194"/>
                </a:lnTo>
                <a:lnTo>
                  <a:pt x="18362" y="7542"/>
                </a:lnTo>
                <a:lnTo>
                  <a:pt x="24777" y="7542"/>
                </a:lnTo>
                <a:lnTo>
                  <a:pt x="28129" y="8445"/>
                </a:lnTo>
                <a:lnTo>
                  <a:pt x="32053" y="10411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3" y="137"/>
                </a:lnTo>
                <a:lnTo>
                  <a:pt x="22783" y="0"/>
                </a:lnTo>
                <a:lnTo>
                  <a:pt x="19573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4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6" y="18450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6"/>
                </a:lnTo>
                <a:lnTo>
                  <a:pt x="1436" y="38606"/>
                </a:lnTo>
                <a:lnTo>
                  <a:pt x="2386" y="41846"/>
                </a:lnTo>
                <a:lnTo>
                  <a:pt x="3787" y="44575"/>
                </a:lnTo>
                <a:lnTo>
                  <a:pt x="5615" y="46796"/>
                </a:lnTo>
                <a:lnTo>
                  <a:pt x="9701" y="50709"/>
                </a:lnTo>
                <a:lnTo>
                  <a:pt x="12419" y="51879"/>
                </a:lnTo>
                <a:lnTo>
                  <a:pt x="15126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0"/>
                </a:lnTo>
                <a:lnTo>
                  <a:pt x="36615" y="39660"/>
                </a:lnTo>
                <a:lnTo>
                  <a:pt x="33505" y="41946"/>
                </a:lnTo>
                <a:lnTo>
                  <a:pt x="29871" y="44218"/>
                </a:lnTo>
                <a:lnTo>
                  <a:pt x="26757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0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33189" y="4789990"/>
            <a:ext cx="40096" cy="75881"/>
          </a:xfrm>
          <a:custGeom>
            <a:avLst/>
            <a:gdLst/>
            <a:ahLst/>
            <a:cxnLst/>
            <a:rect l="l" t="t" r="r" b="b"/>
            <a:pathLst>
              <a:path w="40096" h="75881">
                <a:moveTo>
                  <a:pt x="36629" y="28130"/>
                </a:moveTo>
                <a:lnTo>
                  <a:pt x="37785" y="26607"/>
                </a:lnTo>
                <a:lnTo>
                  <a:pt x="36208" y="23811"/>
                </a:lnTo>
                <a:lnTo>
                  <a:pt x="33314" y="23674"/>
                </a:lnTo>
                <a:lnTo>
                  <a:pt x="30469" y="23811"/>
                </a:lnTo>
                <a:lnTo>
                  <a:pt x="27395" y="25579"/>
                </a:lnTo>
                <a:lnTo>
                  <a:pt x="8956" y="45860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06" y="75121"/>
                </a:lnTo>
                <a:lnTo>
                  <a:pt x="2857" y="75845"/>
                </a:lnTo>
                <a:lnTo>
                  <a:pt x="6098" y="75845"/>
                </a:lnTo>
                <a:lnTo>
                  <a:pt x="8956" y="74193"/>
                </a:lnTo>
                <a:lnTo>
                  <a:pt x="8956" y="47116"/>
                </a:lnTo>
                <a:lnTo>
                  <a:pt x="29566" y="74142"/>
                </a:lnTo>
                <a:lnTo>
                  <a:pt x="31791" y="75653"/>
                </a:lnTo>
                <a:lnTo>
                  <a:pt x="34394" y="75881"/>
                </a:lnTo>
                <a:lnTo>
                  <a:pt x="37086" y="75845"/>
                </a:lnTo>
                <a:lnTo>
                  <a:pt x="40096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9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1976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31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49" y="7214"/>
                </a:lnTo>
                <a:lnTo>
                  <a:pt x="1576" y="10717"/>
                </a:lnTo>
                <a:lnTo>
                  <a:pt x="1209" y="14479"/>
                </a:lnTo>
                <a:lnTo>
                  <a:pt x="1551" y="18515"/>
                </a:lnTo>
                <a:lnTo>
                  <a:pt x="2959" y="21629"/>
                </a:lnTo>
                <a:lnTo>
                  <a:pt x="6214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913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9" y="49593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34" y="26633"/>
                </a:lnTo>
                <a:lnTo>
                  <a:pt x="25224" y="25121"/>
                </a:lnTo>
                <a:lnTo>
                  <a:pt x="22175" y="23811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43"/>
                </a:lnTo>
                <a:lnTo>
                  <a:pt x="10137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6" y="8291"/>
                </a:lnTo>
                <a:lnTo>
                  <a:pt x="16031" y="7110"/>
                </a:lnTo>
                <a:lnTo>
                  <a:pt x="18884" y="6948"/>
                </a:lnTo>
                <a:lnTo>
                  <a:pt x="22100" y="7136"/>
                </a:lnTo>
                <a:lnTo>
                  <a:pt x="25883" y="835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85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31497" y="4853393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87" y="406"/>
                </a:lnTo>
                <a:lnTo>
                  <a:pt x="5918" y="0"/>
                </a:lnTo>
                <a:lnTo>
                  <a:pt x="1281" y="1259"/>
                </a:lnTo>
                <a:lnTo>
                  <a:pt x="0" y="3837"/>
                </a:lnTo>
                <a:lnTo>
                  <a:pt x="0" y="8892"/>
                </a:lnTo>
                <a:lnTo>
                  <a:pt x="2085" y="12218"/>
                </a:lnTo>
                <a:lnTo>
                  <a:pt x="5753" y="12636"/>
                </a:lnTo>
                <a:lnTo>
                  <a:pt x="10389" y="11355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83917" y="4794998"/>
            <a:ext cx="91720" cy="70866"/>
          </a:xfrm>
          <a:custGeom>
            <a:avLst/>
            <a:gdLst/>
            <a:ahLst/>
            <a:cxnLst/>
            <a:rect l="l" t="t" r="r" b="b"/>
            <a:pathLst>
              <a:path w="91720" h="70865">
                <a:moveTo>
                  <a:pt x="229" y="3643"/>
                </a:moveTo>
                <a:lnTo>
                  <a:pt x="18784" y="68479"/>
                </a:lnTo>
                <a:lnTo>
                  <a:pt x="19634" y="70016"/>
                </a:lnTo>
                <a:lnTo>
                  <a:pt x="22477" y="70765"/>
                </a:lnTo>
                <a:lnTo>
                  <a:pt x="25462" y="70866"/>
                </a:lnTo>
                <a:lnTo>
                  <a:pt x="29043" y="70686"/>
                </a:lnTo>
                <a:lnTo>
                  <a:pt x="31751" y="68479"/>
                </a:lnTo>
                <a:lnTo>
                  <a:pt x="45312" y="15469"/>
                </a:lnTo>
                <a:lnTo>
                  <a:pt x="60133" y="68479"/>
                </a:lnTo>
                <a:lnTo>
                  <a:pt x="60986" y="70016"/>
                </a:lnTo>
                <a:lnTo>
                  <a:pt x="63790" y="70765"/>
                </a:lnTo>
                <a:lnTo>
                  <a:pt x="66649" y="70866"/>
                </a:lnTo>
                <a:lnTo>
                  <a:pt x="70130" y="70686"/>
                </a:lnTo>
                <a:lnTo>
                  <a:pt x="73101" y="68479"/>
                </a:lnTo>
                <a:lnTo>
                  <a:pt x="91720" y="3694"/>
                </a:lnTo>
                <a:lnTo>
                  <a:pt x="91312" y="407"/>
                </a:lnTo>
                <a:lnTo>
                  <a:pt x="88720" y="0"/>
                </a:lnTo>
                <a:lnTo>
                  <a:pt x="85751" y="36"/>
                </a:lnTo>
                <a:lnTo>
                  <a:pt x="82651" y="2020"/>
                </a:lnTo>
                <a:lnTo>
                  <a:pt x="67183" y="60783"/>
                </a:lnTo>
                <a:lnTo>
                  <a:pt x="50965" y="2070"/>
                </a:lnTo>
                <a:lnTo>
                  <a:pt x="48934" y="191"/>
                </a:lnTo>
                <a:lnTo>
                  <a:pt x="45924" y="0"/>
                </a:lnTo>
                <a:lnTo>
                  <a:pt x="43282" y="115"/>
                </a:lnTo>
                <a:lnTo>
                  <a:pt x="40549" y="2070"/>
                </a:lnTo>
                <a:lnTo>
                  <a:pt x="25566" y="60783"/>
                </a:lnTo>
                <a:lnTo>
                  <a:pt x="9726" y="1969"/>
                </a:lnTo>
                <a:lnTo>
                  <a:pt x="9297" y="723"/>
                </a:lnTo>
                <a:lnTo>
                  <a:pt x="6579" y="25"/>
                </a:lnTo>
                <a:lnTo>
                  <a:pt x="3416" y="0"/>
                </a:lnTo>
                <a:lnTo>
                  <a:pt x="0" y="864"/>
                </a:lnTo>
                <a:lnTo>
                  <a:pt x="229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87107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38" y="1840"/>
                </a:lnTo>
                <a:lnTo>
                  <a:pt x="30530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71" y="8331"/>
                </a:lnTo>
                <a:lnTo>
                  <a:pt x="32781" y="11009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8" y="20092"/>
                </a:lnTo>
                <a:lnTo>
                  <a:pt x="10835" y="3111"/>
                </a:lnTo>
                <a:lnTo>
                  <a:pt x="8359" y="4903"/>
                </a:lnTo>
                <a:lnTo>
                  <a:pt x="4279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8294" y="49198"/>
                </a:lnTo>
                <a:lnTo>
                  <a:pt x="10835" y="50864"/>
                </a:lnTo>
                <a:lnTo>
                  <a:pt x="13855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50" y="46379"/>
                </a:lnTo>
                <a:lnTo>
                  <a:pt x="22301" y="46379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2"/>
                </a:moveTo>
                <a:lnTo>
                  <a:pt x="10313" y="16358"/>
                </a:lnTo>
                <a:lnTo>
                  <a:pt x="11800" y="12928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5"/>
                </a:lnTo>
                <a:lnTo>
                  <a:pt x="10835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708185" y="494689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69" y="38355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1" y="29030"/>
                </a:lnTo>
                <a:lnTo>
                  <a:pt x="31201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5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6" y="7265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17" y="27926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69" y="38355"/>
                </a:lnTo>
                <a:close/>
              </a:path>
              <a:path w="40104" h="53658">
                <a:moveTo>
                  <a:pt x="13194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48" y="46671"/>
                </a:lnTo>
                <a:lnTo>
                  <a:pt x="15454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768655" y="4946900"/>
            <a:ext cx="28507" cy="52920"/>
          </a:xfrm>
          <a:custGeom>
            <a:avLst/>
            <a:gdLst/>
            <a:ahLst/>
            <a:cxnLst/>
            <a:rect l="l" t="t" r="r" b="b"/>
            <a:pathLst>
              <a:path w="28507" h="52920">
                <a:moveTo>
                  <a:pt x="17308" y="9371"/>
                </a:moveTo>
                <a:lnTo>
                  <a:pt x="19925" y="8470"/>
                </a:lnTo>
                <a:lnTo>
                  <a:pt x="22946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07" y="3657"/>
                </a:lnTo>
                <a:lnTo>
                  <a:pt x="26135" y="684"/>
                </a:lnTo>
                <a:lnTo>
                  <a:pt x="23021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47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67"/>
                </a:lnTo>
                <a:lnTo>
                  <a:pt x="186" y="5200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807945" y="494689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67" y="8331"/>
                </a:lnTo>
                <a:lnTo>
                  <a:pt x="32777" y="11013"/>
                </a:lnTo>
                <a:lnTo>
                  <a:pt x="34973" y="13691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345" y="20092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3" y="15761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86"/>
                </a:lnTo>
                <a:lnTo>
                  <a:pt x="2613" y="42012"/>
                </a:lnTo>
                <a:lnTo>
                  <a:pt x="4165" y="44781"/>
                </a:lnTo>
                <a:lnTo>
                  <a:pt x="8290" y="49202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4"/>
                </a:lnTo>
                <a:lnTo>
                  <a:pt x="22302" y="46394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09" y="16358"/>
                </a:lnTo>
                <a:lnTo>
                  <a:pt x="11797" y="12928"/>
                </a:lnTo>
                <a:lnTo>
                  <a:pt x="15454" y="9083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9"/>
                </a:lnTo>
                <a:lnTo>
                  <a:pt x="10831" y="3125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896844" y="4946896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7" y="3074"/>
                </a:lnTo>
                <a:lnTo>
                  <a:pt x="33234" y="1844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70" y="8331"/>
                </a:lnTo>
                <a:lnTo>
                  <a:pt x="32777" y="11013"/>
                </a:lnTo>
                <a:lnTo>
                  <a:pt x="34977" y="13691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8" y="20092"/>
                </a:lnTo>
                <a:lnTo>
                  <a:pt x="10831" y="3125"/>
                </a:lnTo>
                <a:lnTo>
                  <a:pt x="8355" y="4903"/>
                </a:lnTo>
                <a:lnTo>
                  <a:pt x="4269" y="9577"/>
                </a:lnTo>
                <a:lnTo>
                  <a:pt x="2706" y="12409"/>
                </a:lnTo>
                <a:lnTo>
                  <a:pt x="1626" y="15761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6"/>
                </a:lnTo>
                <a:lnTo>
                  <a:pt x="2616" y="42012"/>
                </a:lnTo>
                <a:lnTo>
                  <a:pt x="4164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2"/>
                </a:lnTo>
                <a:lnTo>
                  <a:pt x="25246" y="46394"/>
                </a:lnTo>
                <a:lnTo>
                  <a:pt x="22301" y="46394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4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83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6" y="1869"/>
                </a:lnTo>
                <a:lnTo>
                  <a:pt x="10831" y="3125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956696" y="4946893"/>
            <a:ext cx="44921" cy="72337"/>
          </a:xfrm>
          <a:custGeom>
            <a:avLst/>
            <a:gdLst/>
            <a:ahLst/>
            <a:cxnLst/>
            <a:rect l="l" t="t" r="r" b="b"/>
            <a:pathLst>
              <a:path w="44921" h="72337">
                <a:moveTo>
                  <a:pt x="9958" y="19648"/>
                </a:moveTo>
                <a:lnTo>
                  <a:pt x="11127" y="15393"/>
                </a:lnTo>
                <a:lnTo>
                  <a:pt x="13119" y="11850"/>
                </a:lnTo>
                <a:lnTo>
                  <a:pt x="16001" y="9334"/>
                </a:lnTo>
                <a:lnTo>
                  <a:pt x="19533" y="7696"/>
                </a:lnTo>
                <a:lnTo>
                  <a:pt x="24272" y="7696"/>
                </a:lnTo>
                <a:lnTo>
                  <a:pt x="28893" y="10072"/>
                </a:lnTo>
                <a:lnTo>
                  <a:pt x="33491" y="13931"/>
                </a:lnTo>
                <a:lnTo>
                  <a:pt x="35918" y="16930"/>
                </a:lnTo>
                <a:lnTo>
                  <a:pt x="35918" y="36460"/>
                </a:lnTo>
                <a:lnTo>
                  <a:pt x="33159" y="39725"/>
                </a:lnTo>
                <a:lnTo>
                  <a:pt x="29427" y="43127"/>
                </a:lnTo>
                <a:lnTo>
                  <a:pt x="25974" y="45200"/>
                </a:lnTo>
                <a:lnTo>
                  <a:pt x="22619" y="46010"/>
                </a:lnTo>
                <a:lnTo>
                  <a:pt x="19076" y="46010"/>
                </a:lnTo>
                <a:lnTo>
                  <a:pt x="15570" y="44362"/>
                </a:lnTo>
                <a:lnTo>
                  <a:pt x="12766" y="41795"/>
                </a:lnTo>
                <a:lnTo>
                  <a:pt x="10886" y="38188"/>
                </a:lnTo>
                <a:lnTo>
                  <a:pt x="9842" y="33742"/>
                </a:lnTo>
                <a:lnTo>
                  <a:pt x="9274" y="28968"/>
                </a:lnTo>
                <a:lnTo>
                  <a:pt x="9274" y="24155"/>
                </a:lnTo>
                <a:lnTo>
                  <a:pt x="8129" y="50176"/>
                </a:lnTo>
                <a:lnTo>
                  <a:pt x="13133" y="52972"/>
                </a:lnTo>
                <a:lnTo>
                  <a:pt x="16142" y="53671"/>
                </a:lnTo>
                <a:lnTo>
                  <a:pt x="19684" y="53671"/>
                </a:lnTo>
                <a:lnTo>
                  <a:pt x="22467" y="53531"/>
                </a:lnTo>
                <a:lnTo>
                  <a:pt x="25110" y="52984"/>
                </a:lnTo>
                <a:lnTo>
                  <a:pt x="27724" y="51904"/>
                </a:lnTo>
                <a:lnTo>
                  <a:pt x="30341" y="50443"/>
                </a:lnTo>
                <a:lnTo>
                  <a:pt x="33019" y="48373"/>
                </a:lnTo>
                <a:lnTo>
                  <a:pt x="35918" y="45629"/>
                </a:lnTo>
                <a:lnTo>
                  <a:pt x="35918" y="70638"/>
                </a:lnTo>
                <a:lnTo>
                  <a:pt x="36234" y="71629"/>
                </a:lnTo>
                <a:lnTo>
                  <a:pt x="38787" y="72337"/>
                </a:lnTo>
                <a:lnTo>
                  <a:pt x="42012" y="72337"/>
                </a:lnTo>
                <a:lnTo>
                  <a:pt x="44921" y="70638"/>
                </a:lnTo>
                <a:lnTo>
                  <a:pt x="44921" y="2119"/>
                </a:lnTo>
                <a:lnTo>
                  <a:pt x="42354" y="787"/>
                </a:lnTo>
                <a:lnTo>
                  <a:pt x="39625" y="787"/>
                </a:lnTo>
                <a:lnTo>
                  <a:pt x="36946" y="2437"/>
                </a:lnTo>
                <a:lnTo>
                  <a:pt x="36946" y="8355"/>
                </a:lnTo>
                <a:lnTo>
                  <a:pt x="34024" y="5586"/>
                </a:lnTo>
                <a:lnTo>
                  <a:pt x="31460" y="3455"/>
                </a:lnTo>
                <a:lnTo>
                  <a:pt x="27698" y="1256"/>
                </a:lnTo>
                <a:lnTo>
                  <a:pt x="23905" y="165"/>
                </a:lnTo>
                <a:lnTo>
                  <a:pt x="21095" y="0"/>
                </a:lnTo>
                <a:lnTo>
                  <a:pt x="17665" y="0"/>
                </a:lnTo>
                <a:lnTo>
                  <a:pt x="14630" y="647"/>
                </a:lnTo>
                <a:lnTo>
                  <a:pt x="12018" y="1917"/>
                </a:lnTo>
                <a:lnTo>
                  <a:pt x="9958" y="19648"/>
                </a:lnTo>
                <a:close/>
              </a:path>
              <a:path w="44921" h="72337">
                <a:moveTo>
                  <a:pt x="356" y="34378"/>
                </a:moveTo>
                <a:lnTo>
                  <a:pt x="1080" y="37579"/>
                </a:lnTo>
                <a:lnTo>
                  <a:pt x="1804" y="40779"/>
                </a:lnTo>
                <a:lnTo>
                  <a:pt x="2948" y="43573"/>
                </a:lnTo>
                <a:lnTo>
                  <a:pt x="4522" y="45935"/>
                </a:lnTo>
                <a:lnTo>
                  <a:pt x="8129" y="50176"/>
                </a:lnTo>
                <a:lnTo>
                  <a:pt x="9274" y="24155"/>
                </a:lnTo>
                <a:lnTo>
                  <a:pt x="9958" y="19648"/>
                </a:lnTo>
                <a:lnTo>
                  <a:pt x="12018" y="1917"/>
                </a:lnTo>
                <a:lnTo>
                  <a:pt x="9385" y="3214"/>
                </a:lnTo>
                <a:lnTo>
                  <a:pt x="7189" y="5043"/>
                </a:lnTo>
                <a:lnTo>
                  <a:pt x="3608" y="9817"/>
                </a:lnTo>
                <a:lnTo>
                  <a:pt x="2261" y="12711"/>
                </a:lnTo>
                <a:lnTo>
                  <a:pt x="1347" y="16090"/>
                </a:lnTo>
                <a:lnTo>
                  <a:pt x="447" y="19467"/>
                </a:lnTo>
                <a:lnTo>
                  <a:pt x="0" y="23266"/>
                </a:lnTo>
                <a:lnTo>
                  <a:pt x="0" y="30999"/>
                </a:lnTo>
                <a:lnTo>
                  <a:pt x="356" y="343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021749" y="4947681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6" y="0"/>
                </a:moveTo>
                <a:lnTo>
                  <a:pt x="33093" y="1652"/>
                </a:lnTo>
                <a:lnTo>
                  <a:pt x="33093" y="35788"/>
                </a:lnTo>
                <a:lnTo>
                  <a:pt x="30591" y="38861"/>
                </a:lnTo>
                <a:lnTo>
                  <a:pt x="28230" y="41198"/>
                </a:lnTo>
                <a:lnTo>
                  <a:pt x="23784" y="44389"/>
                </a:lnTo>
                <a:lnTo>
                  <a:pt x="19316" y="45176"/>
                </a:lnTo>
                <a:lnTo>
                  <a:pt x="16051" y="44846"/>
                </a:lnTo>
                <a:lnTo>
                  <a:pt x="13449" y="43498"/>
                </a:lnTo>
                <a:lnTo>
                  <a:pt x="10680" y="40147"/>
                </a:lnTo>
                <a:lnTo>
                  <a:pt x="9625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33"/>
                </a:lnTo>
                <a:lnTo>
                  <a:pt x="1485" y="42800"/>
                </a:lnTo>
                <a:lnTo>
                  <a:pt x="3848" y="46826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49"/>
                </a:lnTo>
                <a:lnTo>
                  <a:pt x="28421" y="49353"/>
                </a:lnTo>
                <a:lnTo>
                  <a:pt x="31178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3" y="52136"/>
                </a:lnTo>
                <a:lnTo>
                  <a:pt x="42097" y="50483"/>
                </a:lnTo>
                <a:lnTo>
                  <a:pt x="42097" y="1652"/>
                </a:lnTo>
                <a:lnTo>
                  <a:pt x="41856" y="929"/>
                </a:lnTo>
                <a:lnTo>
                  <a:pt x="39192" y="0"/>
                </a:lnTo>
                <a:lnTo>
                  <a:pt x="359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083165" y="4927528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7" y="8888"/>
                </a:lnTo>
                <a:lnTo>
                  <a:pt x="3375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59" y="5306"/>
                </a:lnTo>
                <a:lnTo>
                  <a:pt x="10676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59" h="72288">
                <a:moveTo>
                  <a:pt x="1266" y="7138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29" y="70636"/>
                </a:lnTo>
                <a:lnTo>
                  <a:pt x="10029" y="21804"/>
                </a:lnTo>
                <a:lnTo>
                  <a:pt x="9813" y="21107"/>
                </a:lnTo>
                <a:lnTo>
                  <a:pt x="7174" y="20152"/>
                </a:lnTo>
                <a:lnTo>
                  <a:pt x="3934" y="20152"/>
                </a:lnTo>
                <a:lnTo>
                  <a:pt x="1075" y="21804"/>
                </a:lnTo>
                <a:lnTo>
                  <a:pt x="1075" y="70636"/>
                </a:lnTo>
                <a:lnTo>
                  <a:pt x="1266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113455" y="4946890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0" y="8255"/>
                </a:lnTo>
                <a:lnTo>
                  <a:pt x="30934" y="10429"/>
                </a:lnTo>
                <a:lnTo>
                  <a:pt x="33110" y="13679"/>
                </a:lnTo>
                <a:lnTo>
                  <a:pt x="34697" y="17552"/>
                </a:lnTo>
                <a:lnTo>
                  <a:pt x="35457" y="22226"/>
                </a:lnTo>
                <a:lnTo>
                  <a:pt x="35647" y="27139"/>
                </a:lnTo>
                <a:lnTo>
                  <a:pt x="35647" y="29415"/>
                </a:lnTo>
                <a:lnTo>
                  <a:pt x="34938" y="33911"/>
                </a:lnTo>
                <a:lnTo>
                  <a:pt x="35471" y="50457"/>
                </a:lnTo>
                <a:lnTo>
                  <a:pt x="37682" y="48628"/>
                </a:lnTo>
                <a:lnTo>
                  <a:pt x="41259" y="43891"/>
                </a:lnTo>
                <a:lnTo>
                  <a:pt x="42621" y="41010"/>
                </a:lnTo>
                <a:lnTo>
                  <a:pt x="43545" y="37604"/>
                </a:lnTo>
                <a:lnTo>
                  <a:pt x="44460" y="34213"/>
                </a:lnTo>
                <a:lnTo>
                  <a:pt x="44931" y="30379"/>
                </a:lnTo>
                <a:lnTo>
                  <a:pt x="44931" y="22567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3" y="12880"/>
                </a:lnTo>
                <a:lnTo>
                  <a:pt x="41972" y="10097"/>
                </a:lnTo>
                <a:lnTo>
                  <a:pt x="40396" y="7711"/>
                </a:lnTo>
                <a:lnTo>
                  <a:pt x="36791" y="3441"/>
                </a:lnTo>
                <a:lnTo>
                  <a:pt x="31799" y="698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3" y="953"/>
                </a:lnTo>
                <a:lnTo>
                  <a:pt x="16304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58" y="9006"/>
                </a:moveTo>
                <a:lnTo>
                  <a:pt x="7858" y="2123"/>
                </a:lnTo>
                <a:lnTo>
                  <a:pt x="5295" y="802"/>
                </a:lnTo>
                <a:lnTo>
                  <a:pt x="2564" y="802"/>
                </a:lnTo>
                <a:lnTo>
                  <a:pt x="0" y="2451"/>
                </a:lnTo>
                <a:lnTo>
                  <a:pt x="0" y="70650"/>
                </a:lnTo>
                <a:lnTo>
                  <a:pt x="191" y="71413"/>
                </a:lnTo>
                <a:lnTo>
                  <a:pt x="2854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1"/>
                </a:lnTo>
                <a:lnTo>
                  <a:pt x="13802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8" y="51742"/>
                </a:lnTo>
                <a:lnTo>
                  <a:pt x="35471" y="50457"/>
                </a:lnTo>
                <a:lnTo>
                  <a:pt x="34938" y="33911"/>
                </a:lnTo>
                <a:lnTo>
                  <a:pt x="33728" y="38188"/>
                </a:lnTo>
                <a:lnTo>
                  <a:pt x="31723" y="41795"/>
                </a:lnTo>
                <a:lnTo>
                  <a:pt x="28789" y="44336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29" y="39690"/>
                </a:lnTo>
                <a:lnTo>
                  <a:pt x="8953" y="36690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175685" y="4946890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7" y="17261"/>
                </a:moveTo>
                <a:lnTo>
                  <a:pt x="10378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5"/>
                </a:lnTo>
                <a:lnTo>
                  <a:pt x="30938" y="10429"/>
                </a:lnTo>
                <a:lnTo>
                  <a:pt x="33108" y="13679"/>
                </a:lnTo>
                <a:lnTo>
                  <a:pt x="34696" y="17552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5"/>
                </a:lnTo>
                <a:lnTo>
                  <a:pt x="34937" y="33911"/>
                </a:lnTo>
                <a:lnTo>
                  <a:pt x="35474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3" y="41010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9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80"/>
                </a:lnTo>
                <a:lnTo>
                  <a:pt x="41976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9" y="3938"/>
                </a:lnTo>
                <a:lnTo>
                  <a:pt x="10786" y="6173"/>
                </a:lnTo>
                <a:lnTo>
                  <a:pt x="7862" y="9006"/>
                </a:lnTo>
                <a:lnTo>
                  <a:pt x="8957" y="17261"/>
                </a:lnTo>
                <a:close/>
              </a:path>
              <a:path w="44921" h="72351">
                <a:moveTo>
                  <a:pt x="7862" y="9006"/>
                </a:moveTo>
                <a:lnTo>
                  <a:pt x="7862" y="2123"/>
                </a:lnTo>
                <a:lnTo>
                  <a:pt x="5284" y="802"/>
                </a:lnTo>
                <a:lnTo>
                  <a:pt x="2566" y="802"/>
                </a:lnTo>
                <a:lnTo>
                  <a:pt x="0" y="2451"/>
                </a:lnTo>
                <a:lnTo>
                  <a:pt x="0" y="70650"/>
                </a:lnTo>
                <a:lnTo>
                  <a:pt x="190" y="71413"/>
                </a:lnTo>
                <a:lnTo>
                  <a:pt x="2858" y="72351"/>
                </a:lnTo>
                <a:lnTo>
                  <a:pt x="6098" y="72351"/>
                </a:lnTo>
                <a:lnTo>
                  <a:pt x="8957" y="70650"/>
                </a:lnTo>
                <a:lnTo>
                  <a:pt x="8957" y="46241"/>
                </a:lnTo>
                <a:lnTo>
                  <a:pt x="10248" y="47511"/>
                </a:lnTo>
                <a:lnTo>
                  <a:pt x="13806" y="50482"/>
                </a:lnTo>
                <a:lnTo>
                  <a:pt x="17312" y="52491"/>
                </a:lnTo>
                <a:lnTo>
                  <a:pt x="20980" y="53517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32" y="51742"/>
                </a:lnTo>
                <a:lnTo>
                  <a:pt x="35474" y="50457"/>
                </a:lnTo>
                <a:lnTo>
                  <a:pt x="34937" y="33911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2" y="44336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0" y="43573"/>
                </a:lnTo>
                <a:lnTo>
                  <a:pt x="11430" y="39690"/>
                </a:lnTo>
                <a:lnTo>
                  <a:pt x="8957" y="36690"/>
                </a:lnTo>
                <a:lnTo>
                  <a:pt x="8957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234652" y="4946896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41"/>
                </a:moveTo>
                <a:lnTo>
                  <a:pt x="43715" y="14137"/>
                </a:lnTo>
                <a:lnTo>
                  <a:pt x="42901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43" y="623"/>
                </a:lnTo>
                <a:lnTo>
                  <a:pt x="27280" y="0"/>
                </a:lnTo>
                <a:lnTo>
                  <a:pt x="27317" y="6998"/>
                </a:lnTo>
                <a:lnTo>
                  <a:pt x="30582" y="8331"/>
                </a:lnTo>
                <a:lnTo>
                  <a:pt x="32792" y="11013"/>
                </a:lnTo>
                <a:lnTo>
                  <a:pt x="34988" y="13691"/>
                </a:lnTo>
                <a:lnTo>
                  <a:pt x="36029" y="17388"/>
                </a:lnTo>
                <a:lnTo>
                  <a:pt x="35928" y="22086"/>
                </a:lnTo>
                <a:lnTo>
                  <a:pt x="9284" y="22086"/>
                </a:lnTo>
                <a:lnTo>
                  <a:pt x="9361" y="20092"/>
                </a:lnTo>
                <a:lnTo>
                  <a:pt x="10833" y="3125"/>
                </a:lnTo>
                <a:lnTo>
                  <a:pt x="8370" y="4903"/>
                </a:lnTo>
                <a:lnTo>
                  <a:pt x="4281" y="9577"/>
                </a:lnTo>
                <a:lnTo>
                  <a:pt x="2719" y="12409"/>
                </a:lnTo>
                <a:lnTo>
                  <a:pt x="1638" y="15761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6"/>
                </a:lnTo>
                <a:lnTo>
                  <a:pt x="2628" y="42012"/>
                </a:lnTo>
                <a:lnTo>
                  <a:pt x="4179" y="44781"/>
                </a:lnTo>
                <a:lnTo>
                  <a:pt x="8305" y="49202"/>
                </a:lnTo>
                <a:lnTo>
                  <a:pt x="10847" y="50864"/>
                </a:lnTo>
                <a:lnTo>
                  <a:pt x="13868" y="51981"/>
                </a:lnTo>
                <a:lnTo>
                  <a:pt x="16892" y="53099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9" y="51106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6" y="45443"/>
                </a:lnTo>
                <a:lnTo>
                  <a:pt x="29653" y="46192"/>
                </a:lnTo>
                <a:lnTo>
                  <a:pt x="25261" y="46394"/>
                </a:lnTo>
                <a:lnTo>
                  <a:pt x="22313" y="46394"/>
                </a:lnTo>
                <a:lnTo>
                  <a:pt x="17791" y="45137"/>
                </a:lnTo>
                <a:lnTo>
                  <a:pt x="14098" y="43117"/>
                </a:lnTo>
                <a:lnTo>
                  <a:pt x="11556" y="40007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8">
                <a:moveTo>
                  <a:pt x="9361" y="20092"/>
                </a:moveTo>
                <a:lnTo>
                  <a:pt x="10325" y="16358"/>
                </a:lnTo>
                <a:lnTo>
                  <a:pt x="11812" y="12928"/>
                </a:lnTo>
                <a:lnTo>
                  <a:pt x="15469" y="9083"/>
                </a:lnTo>
                <a:lnTo>
                  <a:pt x="18821" y="7416"/>
                </a:lnTo>
                <a:lnTo>
                  <a:pt x="22987" y="6998"/>
                </a:lnTo>
                <a:lnTo>
                  <a:pt x="27317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3"/>
                </a:lnTo>
                <a:lnTo>
                  <a:pt x="13727" y="1869"/>
                </a:lnTo>
                <a:lnTo>
                  <a:pt x="10833" y="3125"/>
                </a:lnTo>
                <a:lnTo>
                  <a:pt x="9361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294517" y="498058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81"/>
                </a:lnTo>
                <a:close/>
              </a:path>
              <a:path w="13219" h="75653">
                <a:moveTo>
                  <a:pt x="36943" y="11127"/>
                </a:moveTo>
                <a:lnTo>
                  <a:pt x="37017" y="18122"/>
                </a:lnTo>
                <a:lnTo>
                  <a:pt x="39621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9" y="-55421"/>
                </a:lnTo>
                <a:lnTo>
                  <a:pt x="42011" y="-56372"/>
                </a:lnTo>
                <a:lnTo>
                  <a:pt x="38785" y="-56372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56" y="-17600"/>
                </a:lnTo>
                <a:lnTo>
                  <a:pt x="441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55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21" y="12244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3"/>
                </a:lnTo>
                <a:lnTo>
                  <a:pt x="11123" y="-18298"/>
                </a:lnTo>
                <a:lnTo>
                  <a:pt x="13117" y="-21841"/>
                </a:lnTo>
                <a:lnTo>
                  <a:pt x="16001" y="-24357"/>
                </a:lnTo>
                <a:lnTo>
                  <a:pt x="19533" y="-25995"/>
                </a:lnTo>
                <a:lnTo>
                  <a:pt x="24267" y="-25995"/>
                </a:lnTo>
                <a:lnTo>
                  <a:pt x="28889" y="-23619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59" y="6033"/>
                </a:lnTo>
                <a:lnTo>
                  <a:pt x="29425" y="9436"/>
                </a:lnTo>
                <a:lnTo>
                  <a:pt x="25984" y="11508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1"/>
                </a:lnTo>
                <a:lnTo>
                  <a:pt x="16268" y="19979"/>
                </a:lnTo>
                <a:lnTo>
                  <a:pt x="23150" y="19979"/>
                </a:lnTo>
                <a:lnTo>
                  <a:pt x="26174" y="19192"/>
                </a:lnTo>
                <a:lnTo>
                  <a:pt x="28943" y="17640"/>
                </a:lnTo>
                <a:lnTo>
                  <a:pt x="31711" y="16080"/>
                </a:lnTo>
                <a:lnTo>
                  <a:pt x="34376" y="13906"/>
                </a:lnTo>
                <a:lnTo>
                  <a:pt x="36943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383621" y="4947649"/>
            <a:ext cx="73734" cy="52199"/>
          </a:xfrm>
          <a:custGeom>
            <a:avLst/>
            <a:gdLst/>
            <a:ahLst/>
            <a:cxnLst/>
            <a:rect l="l" t="t" r="r" b="b"/>
            <a:pathLst>
              <a:path w="73734" h="52199">
                <a:moveTo>
                  <a:pt x="482" y="3862"/>
                </a:moveTo>
                <a:lnTo>
                  <a:pt x="14756" y="50256"/>
                </a:lnTo>
                <a:lnTo>
                  <a:pt x="15238" y="51170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6" y="52070"/>
                </a:lnTo>
                <a:lnTo>
                  <a:pt x="26859" y="50256"/>
                </a:lnTo>
                <a:lnTo>
                  <a:pt x="36349" y="14820"/>
                </a:lnTo>
                <a:lnTo>
                  <a:pt x="36565" y="14820"/>
                </a:lnTo>
                <a:lnTo>
                  <a:pt x="46824" y="50256"/>
                </a:lnTo>
                <a:lnTo>
                  <a:pt x="47538" y="51422"/>
                </a:lnTo>
                <a:lnTo>
                  <a:pt x="50140" y="52095"/>
                </a:lnTo>
                <a:lnTo>
                  <a:pt x="55662" y="52120"/>
                </a:lnTo>
                <a:lnTo>
                  <a:pt x="58863" y="50256"/>
                </a:lnTo>
                <a:lnTo>
                  <a:pt x="73252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34" y="0"/>
                </a:lnTo>
                <a:lnTo>
                  <a:pt x="67856" y="39"/>
                </a:lnTo>
                <a:lnTo>
                  <a:pt x="64731" y="1742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8" y="1638"/>
                </a:lnTo>
                <a:lnTo>
                  <a:pt x="40957" y="863"/>
                </a:lnTo>
                <a:lnTo>
                  <a:pt x="38365" y="39"/>
                </a:lnTo>
                <a:lnTo>
                  <a:pt x="35153" y="39"/>
                </a:lnTo>
                <a:lnTo>
                  <a:pt x="32169" y="1742"/>
                </a:lnTo>
                <a:lnTo>
                  <a:pt x="21372" y="42011"/>
                </a:lnTo>
                <a:lnTo>
                  <a:pt x="21156" y="42011"/>
                </a:lnTo>
                <a:lnTo>
                  <a:pt x="9385" y="1742"/>
                </a:lnTo>
                <a:lnTo>
                  <a:pt x="8294" y="355"/>
                </a:lnTo>
                <a:lnTo>
                  <a:pt x="5461" y="0"/>
                </a:lnTo>
                <a:lnTo>
                  <a:pt x="2908" y="25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471770" y="4927528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6"/>
                </a:lnTo>
                <a:lnTo>
                  <a:pt x="10695" y="1854"/>
                </a:lnTo>
                <a:lnTo>
                  <a:pt x="7697" y="0"/>
                </a:lnTo>
                <a:lnTo>
                  <a:pt x="3455" y="0"/>
                </a:lnTo>
                <a:lnTo>
                  <a:pt x="407" y="1889"/>
                </a:lnTo>
                <a:lnTo>
                  <a:pt x="0" y="5421"/>
                </a:lnTo>
                <a:close/>
              </a:path>
              <a:path w="11076" h="72288">
                <a:moveTo>
                  <a:pt x="1285" y="7138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4"/>
                </a:lnTo>
                <a:lnTo>
                  <a:pt x="9832" y="21107"/>
                </a:lnTo>
                <a:lnTo>
                  <a:pt x="7189" y="20152"/>
                </a:lnTo>
                <a:lnTo>
                  <a:pt x="3949" y="20152"/>
                </a:lnTo>
                <a:lnTo>
                  <a:pt x="1094" y="21804"/>
                </a:lnTo>
                <a:lnTo>
                  <a:pt x="1094" y="70636"/>
                </a:lnTo>
                <a:lnTo>
                  <a:pt x="1285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495566" y="49346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4"/>
                </a:lnTo>
                <a:lnTo>
                  <a:pt x="30035" y="56746"/>
                </a:lnTo>
                <a:lnTo>
                  <a:pt x="27292" y="57787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899" y="16372"/>
                </a:lnTo>
                <a:lnTo>
                  <a:pt x="30110" y="13312"/>
                </a:lnTo>
                <a:lnTo>
                  <a:pt x="17575" y="13312"/>
                </a:lnTo>
                <a:lnTo>
                  <a:pt x="17575" y="1703"/>
                </a:lnTo>
                <a:lnTo>
                  <a:pt x="17359" y="993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2"/>
                </a:lnTo>
                <a:lnTo>
                  <a:pt x="1840" y="13312"/>
                </a:lnTo>
                <a:lnTo>
                  <a:pt x="342" y="14467"/>
                </a:lnTo>
                <a:lnTo>
                  <a:pt x="0" y="17056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6"/>
                </a:lnTo>
                <a:lnTo>
                  <a:pt x="20369" y="65836"/>
                </a:lnTo>
                <a:lnTo>
                  <a:pt x="25387" y="65674"/>
                </a:lnTo>
                <a:lnTo>
                  <a:pt x="28497" y="6510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543352" y="4923971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605"/>
                </a:moveTo>
                <a:lnTo>
                  <a:pt x="33094" y="74193"/>
                </a:lnTo>
                <a:lnTo>
                  <a:pt x="33310" y="7494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59"/>
                </a:lnTo>
                <a:lnTo>
                  <a:pt x="40565" y="33008"/>
                </a:lnTo>
                <a:lnTo>
                  <a:pt x="38204" y="28995"/>
                </a:lnTo>
                <a:lnTo>
                  <a:pt x="35027" y="25693"/>
                </a:lnTo>
                <a:lnTo>
                  <a:pt x="30567" y="23483"/>
                </a:lnTo>
                <a:lnTo>
                  <a:pt x="27839" y="22922"/>
                </a:lnTo>
                <a:lnTo>
                  <a:pt x="21931" y="22922"/>
                </a:lnTo>
                <a:lnTo>
                  <a:pt x="19317" y="23583"/>
                </a:lnTo>
                <a:lnTo>
                  <a:pt x="16715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3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0068"/>
                </a:lnTo>
                <a:lnTo>
                  <a:pt x="11404" y="36993"/>
                </a:lnTo>
                <a:lnTo>
                  <a:pt x="13755" y="34672"/>
                </a:lnTo>
                <a:lnTo>
                  <a:pt x="18248" y="31482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34788" y="492397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31"/>
                </a:lnTo>
                <a:lnTo>
                  <a:pt x="2858" y="75845"/>
                </a:lnTo>
                <a:lnTo>
                  <a:pt x="6096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60684" y="494689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99" y="9206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62"/>
                </a:lnTo>
                <a:lnTo>
                  <a:pt x="18352" y="46671"/>
                </a:lnTo>
                <a:lnTo>
                  <a:pt x="15454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714641" y="49346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34" y="56746"/>
                </a:lnTo>
                <a:lnTo>
                  <a:pt x="27291" y="57787"/>
                </a:lnTo>
                <a:lnTo>
                  <a:pt x="24408" y="58178"/>
                </a:lnTo>
                <a:lnTo>
                  <a:pt x="21844" y="58178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4" y="51346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12"/>
                </a:lnTo>
                <a:lnTo>
                  <a:pt x="17574" y="13312"/>
                </a:lnTo>
                <a:lnTo>
                  <a:pt x="17574" y="1703"/>
                </a:lnTo>
                <a:lnTo>
                  <a:pt x="17358" y="993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2"/>
                </a:lnTo>
                <a:lnTo>
                  <a:pt x="1838" y="13312"/>
                </a:lnTo>
                <a:lnTo>
                  <a:pt x="341" y="14467"/>
                </a:lnTo>
                <a:lnTo>
                  <a:pt x="0" y="17056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3" y="64836"/>
                </a:lnTo>
                <a:lnTo>
                  <a:pt x="20368" y="65836"/>
                </a:lnTo>
                <a:lnTo>
                  <a:pt x="25387" y="65674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759172" y="494689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88"/>
                </a:lnTo>
                <a:lnTo>
                  <a:pt x="35918" y="22086"/>
                </a:lnTo>
                <a:lnTo>
                  <a:pt x="9270" y="22086"/>
                </a:lnTo>
                <a:lnTo>
                  <a:pt x="9345" y="20092"/>
                </a:lnTo>
                <a:lnTo>
                  <a:pt x="10833" y="3125"/>
                </a:lnTo>
                <a:lnTo>
                  <a:pt x="8356" y="4903"/>
                </a:lnTo>
                <a:lnTo>
                  <a:pt x="4281" y="9577"/>
                </a:lnTo>
                <a:lnTo>
                  <a:pt x="2703" y="12409"/>
                </a:lnTo>
                <a:lnTo>
                  <a:pt x="1628" y="15761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86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7" y="46394"/>
                </a:lnTo>
                <a:lnTo>
                  <a:pt x="22302" y="46394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9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14" y="16358"/>
                </a:lnTo>
                <a:lnTo>
                  <a:pt x="11812" y="12928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25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818202" y="494689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92" y="1995"/>
                </a:lnTo>
                <a:lnTo>
                  <a:pt x="5651" y="4367"/>
                </a:lnTo>
                <a:lnTo>
                  <a:pt x="3049" y="7226"/>
                </a:lnTo>
                <a:lnTo>
                  <a:pt x="1577" y="10732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7" y="41184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50" y="49594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8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2" y="25121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3" y="8370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863231" y="49346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49" y="56746"/>
                </a:lnTo>
                <a:lnTo>
                  <a:pt x="27291" y="57787"/>
                </a:lnTo>
                <a:lnTo>
                  <a:pt x="24422" y="58178"/>
                </a:lnTo>
                <a:lnTo>
                  <a:pt x="21843" y="58178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4" y="51346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12"/>
                </a:lnTo>
                <a:lnTo>
                  <a:pt x="17574" y="13312"/>
                </a:lnTo>
                <a:lnTo>
                  <a:pt x="17574" y="1703"/>
                </a:lnTo>
                <a:lnTo>
                  <a:pt x="17358" y="993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2"/>
                </a:lnTo>
                <a:lnTo>
                  <a:pt x="1838" y="13312"/>
                </a:lnTo>
                <a:lnTo>
                  <a:pt x="341" y="14467"/>
                </a:lnTo>
                <a:lnTo>
                  <a:pt x="0" y="17056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82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68" y="65836"/>
                </a:lnTo>
                <a:lnTo>
                  <a:pt x="25387" y="65674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938244" y="494689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88"/>
                </a:lnTo>
                <a:lnTo>
                  <a:pt x="35918" y="22086"/>
                </a:lnTo>
                <a:lnTo>
                  <a:pt x="9269" y="22086"/>
                </a:lnTo>
                <a:lnTo>
                  <a:pt x="9345" y="20092"/>
                </a:lnTo>
                <a:lnTo>
                  <a:pt x="10833" y="3125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8" y="15761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3" y="38686"/>
                </a:lnTo>
                <a:lnTo>
                  <a:pt x="2617" y="42012"/>
                </a:lnTo>
                <a:lnTo>
                  <a:pt x="4165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7" y="46394"/>
                </a:lnTo>
                <a:lnTo>
                  <a:pt x="22302" y="46394"/>
                </a:lnTo>
                <a:lnTo>
                  <a:pt x="17781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14" y="16358"/>
                </a:lnTo>
                <a:lnTo>
                  <a:pt x="11797" y="12928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6" y="1869"/>
                </a:lnTo>
                <a:lnTo>
                  <a:pt x="10833" y="3125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998731" y="4948811"/>
            <a:ext cx="44917" cy="50176"/>
          </a:xfrm>
          <a:custGeom>
            <a:avLst/>
            <a:gdLst/>
            <a:ahLst/>
            <a:cxnLst/>
            <a:rect l="l" t="t" r="r" b="b"/>
            <a:pathLst>
              <a:path w="44917" h="50176">
                <a:moveTo>
                  <a:pt x="353" y="32461"/>
                </a:moveTo>
                <a:lnTo>
                  <a:pt x="1079" y="35661"/>
                </a:lnTo>
                <a:lnTo>
                  <a:pt x="1803" y="38862"/>
                </a:lnTo>
                <a:lnTo>
                  <a:pt x="2959" y="41656"/>
                </a:lnTo>
                <a:lnTo>
                  <a:pt x="4532" y="44018"/>
                </a:lnTo>
                <a:lnTo>
                  <a:pt x="8125" y="48258"/>
                </a:lnTo>
                <a:lnTo>
                  <a:pt x="9269" y="22237"/>
                </a:lnTo>
                <a:lnTo>
                  <a:pt x="9954" y="17730"/>
                </a:lnTo>
                <a:lnTo>
                  <a:pt x="12012" y="0"/>
                </a:lnTo>
                <a:lnTo>
                  <a:pt x="9395" y="1296"/>
                </a:lnTo>
                <a:lnTo>
                  <a:pt x="7185" y="3125"/>
                </a:lnTo>
                <a:lnTo>
                  <a:pt x="3606" y="7899"/>
                </a:lnTo>
                <a:lnTo>
                  <a:pt x="2260" y="10793"/>
                </a:lnTo>
                <a:lnTo>
                  <a:pt x="1357" y="14173"/>
                </a:lnTo>
                <a:lnTo>
                  <a:pt x="443" y="17550"/>
                </a:lnTo>
                <a:lnTo>
                  <a:pt x="0" y="21348"/>
                </a:lnTo>
                <a:lnTo>
                  <a:pt x="0" y="29081"/>
                </a:lnTo>
                <a:lnTo>
                  <a:pt x="353" y="32461"/>
                </a:lnTo>
                <a:close/>
              </a:path>
              <a:path w="44917" h="50176">
                <a:moveTo>
                  <a:pt x="26441" y="-1144"/>
                </a:moveTo>
                <a:lnTo>
                  <a:pt x="23900" y="-1752"/>
                </a:lnTo>
                <a:lnTo>
                  <a:pt x="21107" y="-1917"/>
                </a:lnTo>
                <a:lnTo>
                  <a:pt x="17665" y="-1917"/>
                </a:lnTo>
                <a:lnTo>
                  <a:pt x="14630" y="-1269"/>
                </a:lnTo>
                <a:lnTo>
                  <a:pt x="12012" y="0"/>
                </a:lnTo>
                <a:lnTo>
                  <a:pt x="9954" y="17730"/>
                </a:lnTo>
                <a:lnTo>
                  <a:pt x="11123" y="13475"/>
                </a:lnTo>
                <a:lnTo>
                  <a:pt x="13117" y="9932"/>
                </a:lnTo>
                <a:lnTo>
                  <a:pt x="16001" y="7416"/>
                </a:lnTo>
                <a:lnTo>
                  <a:pt x="19530" y="5778"/>
                </a:lnTo>
                <a:lnTo>
                  <a:pt x="24267" y="5778"/>
                </a:lnTo>
                <a:lnTo>
                  <a:pt x="28889" y="8154"/>
                </a:lnTo>
                <a:lnTo>
                  <a:pt x="33487" y="12014"/>
                </a:lnTo>
                <a:lnTo>
                  <a:pt x="35913" y="15012"/>
                </a:lnTo>
                <a:lnTo>
                  <a:pt x="35913" y="34542"/>
                </a:lnTo>
                <a:lnTo>
                  <a:pt x="33169" y="37807"/>
                </a:lnTo>
                <a:lnTo>
                  <a:pt x="29425" y="41210"/>
                </a:lnTo>
                <a:lnTo>
                  <a:pt x="25984" y="43282"/>
                </a:lnTo>
                <a:lnTo>
                  <a:pt x="22618" y="44093"/>
                </a:lnTo>
                <a:lnTo>
                  <a:pt x="19072" y="44093"/>
                </a:lnTo>
                <a:lnTo>
                  <a:pt x="15570" y="42444"/>
                </a:lnTo>
                <a:lnTo>
                  <a:pt x="12762" y="39878"/>
                </a:lnTo>
                <a:lnTo>
                  <a:pt x="10882" y="36271"/>
                </a:lnTo>
                <a:lnTo>
                  <a:pt x="9842" y="31824"/>
                </a:lnTo>
                <a:lnTo>
                  <a:pt x="9269" y="27051"/>
                </a:lnTo>
                <a:lnTo>
                  <a:pt x="9269" y="22237"/>
                </a:lnTo>
                <a:lnTo>
                  <a:pt x="8125" y="48258"/>
                </a:lnTo>
                <a:lnTo>
                  <a:pt x="13129" y="51055"/>
                </a:lnTo>
                <a:lnTo>
                  <a:pt x="16142" y="51753"/>
                </a:lnTo>
                <a:lnTo>
                  <a:pt x="19695" y="51753"/>
                </a:lnTo>
                <a:lnTo>
                  <a:pt x="22463" y="51614"/>
                </a:lnTo>
                <a:lnTo>
                  <a:pt x="25106" y="51066"/>
                </a:lnTo>
                <a:lnTo>
                  <a:pt x="27724" y="49987"/>
                </a:lnTo>
                <a:lnTo>
                  <a:pt x="30351" y="48525"/>
                </a:lnTo>
                <a:lnTo>
                  <a:pt x="33018" y="46455"/>
                </a:lnTo>
                <a:lnTo>
                  <a:pt x="35913" y="43712"/>
                </a:lnTo>
                <a:lnTo>
                  <a:pt x="35913" y="68720"/>
                </a:lnTo>
                <a:lnTo>
                  <a:pt x="36230" y="69711"/>
                </a:lnTo>
                <a:lnTo>
                  <a:pt x="38785" y="70420"/>
                </a:lnTo>
                <a:lnTo>
                  <a:pt x="42011" y="70420"/>
                </a:lnTo>
                <a:lnTo>
                  <a:pt x="44917" y="68720"/>
                </a:lnTo>
                <a:lnTo>
                  <a:pt x="44917" y="201"/>
                </a:lnTo>
                <a:lnTo>
                  <a:pt x="42354" y="-1130"/>
                </a:lnTo>
                <a:lnTo>
                  <a:pt x="39621" y="-1130"/>
                </a:lnTo>
                <a:lnTo>
                  <a:pt x="36943" y="519"/>
                </a:lnTo>
                <a:lnTo>
                  <a:pt x="36943" y="6437"/>
                </a:lnTo>
                <a:lnTo>
                  <a:pt x="35431" y="4954"/>
                </a:lnTo>
                <a:lnTo>
                  <a:pt x="32738" y="2603"/>
                </a:lnTo>
                <a:lnTo>
                  <a:pt x="30185" y="674"/>
                </a:lnTo>
                <a:lnTo>
                  <a:pt x="26441" y="-1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064421" y="4947681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52" y="0"/>
                </a:moveTo>
                <a:lnTo>
                  <a:pt x="33094" y="1652"/>
                </a:lnTo>
                <a:lnTo>
                  <a:pt x="33094" y="35788"/>
                </a:lnTo>
                <a:lnTo>
                  <a:pt x="30593" y="38861"/>
                </a:lnTo>
                <a:lnTo>
                  <a:pt x="28230" y="41198"/>
                </a:lnTo>
                <a:lnTo>
                  <a:pt x="23784" y="44389"/>
                </a:lnTo>
                <a:lnTo>
                  <a:pt x="19316" y="45176"/>
                </a:lnTo>
                <a:lnTo>
                  <a:pt x="16051" y="44846"/>
                </a:lnTo>
                <a:lnTo>
                  <a:pt x="13449" y="43498"/>
                </a:lnTo>
                <a:lnTo>
                  <a:pt x="10666" y="40147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33"/>
                </a:lnTo>
                <a:lnTo>
                  <a:pt x="1485" y="42800"/>
                </a:lnTo>
                <a:lnTo>
                  <a:pt x="3848" y="46826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49"/>
                </a:lnTo>
                <a:lnTo>
                  <a:pt x="28421" y="49353"/>
                </a:lnTo>
                <a:lnTo>
                  <a:pt x="31175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3" y="52136"/>
                </a:lnTo>
                <a:lnTo>
                  <a:pt x="42097" y="50483"/>
                </a:lnTo>
                <a:lnTo>
                  <a:pt x="42097" y="1652"/>
                </a:lnTo>
                <a:lnTo>
                  <a:pt x="41856" y="929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126459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6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157393" y="4946890"/>
            <a:ext cx="44932" cy="72351"/>
          </a:xfrm>
          <a:custGeom>
            <a:avLst/>
            <a:gdLst/>
            <a:ahLst/>
            <a:cxnLst/>
            <a:rect l="l" t="t" r="r" b="b"/>
            <a:pathLst>
              <a:path w="44932" h="72351">
                <a:moveTo>
                  <a:pt x="8953" y="17261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4" y="8255"/>
                </a:lnTo>
                <a:lnTo>
                  <a:pt x="30938" y="10429"/>
                </a:lnTo>
                <a:lnTo>
                  <a:pt x="33110" y="13679"/>
                </a:lnTo>
                <a:lnTo>
                  <a:pt x="34697" y="17552"/>
                </a:lnTo>
                <a:lnTo>
                  <a:pt x="35460" y="22226"/>
                </a:lnTo>
                <a:lnTo>
                  <a:pt x="35647" y="27139"/>
                </a:lnTo>
                <a:lnTo>
                  <a:pt x="35647" y="29415"/>
                </a:lnTo>
                <a:lnTo>
                  <a:pt x="34938" y="33911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10"/>
                </a:lnTo>
                <a:lnTo>
                  <a:pt x="43549" y="37604"/>
                </a:lnTo>
                <a:lnTo>
                  <a:pt x="44463" y="34213"/>
                </a:lnTo>
                <a:lnTo>
                  <a:pt x="44932" y="30379"/>
                </a:lnTo>
                <a:lnTo>
                  <a:pt x="44932" y="22567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80"/>
                </a:lnTo>
                <a:lnTo>
                  <a:pt x="41972" y="10097"/>
                </a:lnTo>
                <a:lnTo>
                  <a:pt x="40399" y="7711"/>
                </a:lnTo>
                <a:lnTo>
                  <a:pt x="36791" y="344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32" h="72351">
                <a:moveTo>
                  <a:pt x="7862" y="9006"/>
                </a:moveTo>
                <a:lnTo>
                  <a:pt x="7862" y="2123"/>
                </a:lnTo>
                <a:lnTo>
                  <a:pt x="5295" y="802"/>
                </a:lnTo>
                <a:lnTo>
                  <a:pt x="2566" y="802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1"/>
                </a:lnTo>
                <a:lnTo>
                  <a:pt x="13806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8" y="51742"/>
                </a:lnTo>
                <a:lnTo>
                  <a:pt x="35471" y="50457"/>
                </a:lnTo>
                <a:lnTo>
                  <a:pt x="34938" y="33911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36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3"/>
                </a:lnTo>
                <a:lnTo>
                  <a:pt x="11430" y="39690"/>
                </a:lnTo>
                <a:lnTo>
                  <a:pt x="8953" y="3669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220257" y="4946893"/>
            <a:ext cx="72442" cy="52923"/>
          </a:xfrm>
          <a:custGeom>
            <a:avLst/>
            <a:gdLst/>
            <a:ahLst/>
            <a:cxnLst/>
            <a:rect l="l" t="t" r="r" b="b"/>
            <a:pathLst>
              <a:path w="72442" h="52923">
                <a:moveTo>
                  <a:pt x="63792" y="52209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2" y="51271"/>
                </a:lnTo>
                <a:lnTo>
                  <a:pt x="72442" y="17654"/>
                </a:lnTo>
                <a:lnTo>
                  <a:pt x="72161" y="15036"/>
                </a:lnTo>
                <a:lnTo>
                  <a:pt x="71031" y="10086"/>
                </a:lnTo>
                <a:lnTo>
                  <a:pt x="68770" y="6073"/>
                </a:lnTo>
                <a:lnTo>
                  <a:pt x="65721" y="2771"/>
                </a:lnTo>
                <a:lnTo>
                  <a:pt x="61455" y="561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9"/>
                </a:lnTo>
                <a:lnTo>
                  <a:pt x="50507" y="852"/>
                </a:lnTo>
                <a:lnTo>
                  <a:pt x="47829" y="2174"/>
                </a:lnTo>
                <a:lnTo>
                  <a:pt x="45060" y="3926"/>
                </a:lnTo>
                <a:lnTo>
                  <a:pt x="42137" y="6389"/>
                </a:lnTo>
                <a:lnTo>
                  <a:pt x="38962" y="9665"/>
                </a:lnTo>
                <a:lnTo>
                  <a:pt x="36791" y="5730"/>
                </a:lnTo>
                <a:lnTo>
                  <a:pt x="33642" y="2692"/>
                </a:lnTo>
                <a:lnTo>
                  <a:pt x="30989" y="1183"/>
                </a:lnTo>
                <a:lnTo>
                  <a:pt x="27773" y="229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6"/>
                </a:lnTo>
                <a:lnTo>
                  <a:pt x="16092" y="2148"/>
                </a:lnTo>
                <a:lnTo>
                  <a:pt x="13500" y="3571"/>
                </a:lnTo>
                <a:lnTo>
                  <a:pt x="10831" y="5831"/>
                </a:lnTo>
                <a:lnTo>
                  <a:pt x="8088" y="8902"/>
                </a:lnTo>
                <a:lnTo>
                  <a:pt x="808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9"/>
                </a:lnTo>
                <a:lnTo>
                  <a:pt x="0" y="51271"/>
                </a:lnTo>
                <a:lnTo>
                  <a:pt x="316" y="52209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8" y="14071"/>
                </a:lnTo>
                <a:lnTo>
                  <a:pt x="15800" y="10147"/>
                </a:lnTo>
                <a:lnTo>
                  <a:pt x="19965" y="7760"/>
                </a:lnTo>
                <a:lnTo>
                  <a:pt x="23698" y="7760"/>
                </a:lnTo>
                <a:lnTo>
                  <a:pt x="26341" y="8726"/>
                </a:lnTo>
                <a:lnTo>
                  <a:pt x="29361" y="11559"/>
                </a:lnTo>
                <a:lnTo>
                  <a:pt x="30747" y="14251"/>
                </a:lnTo>
                <a:lnTo>
                  <a:pt x="31546" y="17654"/>
                </a:lnTo>
                <a:lnTo>
                  <a:pt x="31751" y="21592"/>
                </a:lnTo>
                <a:lnTo>
                  <a:pt x="31751" y="51271"/>
                </a:lnTo>
                <a:lnTo>
                  <a:pt x="32068" y="52209"/>
                </a:lnTo>
                <a:lnTo>
                  <a:pt x="34646" y="52923"/>
                </a:lnTo>
                <a:lnTo>
                  <a:pt x="37782" y="52923"/>
                </a:lnTo>
                <a:lnTo>
                  <a:pt x="40690" y="51271"/>
                </a:lnTo>
                <a:lnTo>
                  <a:pt x="40690" y="17146"/>
                </a:lnTo>
                <a:lnTo>
                  <a:pt x="43192" y="14071"/>
                </a:lnTo>
                <a:lnTo>
                  <a:pt x="47562" y="10147"/>
                </a:lnTo>
                <a:lnTo>
                  <a:pt x="51714" y="7760"/>
                </a:lnTo>
                <a:lnTo>
                  <a:pt x="55436" y="7760"/>
                </a:lnTo>
                <a:lnTo>
                  <a:pt x="58115" y="8726"/>
                </a:lnTo>
                <a:lnTo>
                  <a:pt x="61149" y="11559"/>
                </a:lnTo>
                <a:lnTo>
                  <a:pt x="62520" y="14251"/>
                </a:lnTo>
                <a:lnTo>
                  <a:pt x="63244" y="17654"/>
                </a:lnTo>
                <a:lnTo>
                  <a:pt x="63435" y="21592"/>
                </a:lnTo>
                <a:lnTo>
                  <a:pt x="63435" y="51271"/>
                </a:lnTo>
                <a:lnTo>
                  <a:pt x="63792" y="5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10977" y="494689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92" y="11013"/>
                </a:lnTo>
                <a:lnTo>
                  <a:pt x="34988" y="13691"/>
                </a:lnTo>
                <a:lnTo>
                  <a:pt x="36028" y="17388"/>
                </a:lnTo>
                <a:lnTo>
                  <a:pt x="35928" y="22086"/>
                </a:lnTo>
                <a:lnTo>
                  <a:pt x="9284" y="22086"/>
                </a:lnTo>
                <a:lnTo>
                  <a:pt x="9359" y="20092"/>
                </a:lnTo>
                <a:lnTo>
                  <a:pt x="10831" y="3125"/>
                </a:lnTo>
                <a:lnTo>
                  <a:pt x="8370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1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3" y="35359"/>
                </a:lnTo>
                <a:lnTo>
                  <a:pt x="1577" y="38686"/>
                </a:lnTo>
                <a:lnTo>
                  <a:pt x="2627" y="42012"/>
                </a:lnTo>
                <a:lnTo>
                  <a:pt x="4179" y="44781"/>
                </a:lnTo>
                <a:lnTo>
                  <a:pt x="8305" y="49202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0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94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61" y="46394"/>
                </a:lnTo>
                <a:lnTo>
                  <a:pt x="22312" y="46394"/>
                </a:lnTo>
                <a:lnTo>
                  <a:pt x="17791" y="45137"/>
                </a:lnTo>
                <a:lnTo>
                  <a:pt x="14096" y="43117"/>
                </a:lnTo>
                <a:lnTo>
                  <a:pt x="11555" y="40007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28"/>
                </a:lnTo>
                <a:lnTo>
                  <a:pt x="15468" y="9083"/>
                </a:lnTo>
                <a:lnTo>
                  <a:pt x="18821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831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74567" y="49468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1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6"/>
                </a:lnTo>
                <a:lnTo>
                  <a:pt x="38200" y="6073"/>
                </a:lnTo>
                <a:lnTo>
                  <a:pt x="35024" y="2771"/>
                </a:lnTo>
                <a:lnTo>
                  <a:pt x="30567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6"/>
                </a:lnTo>
                <a:lnTo>
                  <a:pt x="16304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4" y="8902"/>
                </a:lnTo>
                <a:lnTo>
                  <a:pt x="8074" y="2158"/>
                </a:lnTo>
                <a:lnTo>
                  <a:pt x="5523" y="787"/>
                </a:lnTo>
                <a:lnTo>
                  <a:pt x="2562" y="787"/>
                </a:lnTo>
                <a:lnTo>
                  <a:pt x="0" y="2439"/>
                </a:lnTo>
                <a:lnTo>
                  <a:pt x="0" y="51271"/>
                </a:lnTo>
                <a:lnTo>
                  <a:pt x="190" y="5201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1"/>
                </a:lnTo>
                <a:lnTo>
                  <a:pt x="13766" y="11750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7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30922" y="49346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3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12"/>
                </a:lnTo>
                <a:lnTo>
                  <a:pt x="1842" y="13312"/>
                </a:lnTo>
                <a:lnTo>
                  <a:pt x="341" y="14467"/>
                </a:lnTo>
                <a:lnTo>
                  <a:pt x="0" y="17056"/>
                </a:lnTo>
                <a:lnTo>
                  <a:pt x="1791" y="20754"/>
                </a:lnTo>
                <a:lnTo>
                  <a:pt x="8625" y="20754"/>
                </a:lnTo>
                <a:lnTo>
                  <a:pt x="8625" y="52109"/>
                </a:lnTo>
                <a:lnTo>
                  <a:pt x="9409" y="56642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4"/>
                </a:lnTo>
                <a:lnTo>
                  <a:pt x="28486" y="6510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4"/>
                </a:lnTo>
                <a:lnTo>
                  <a:pt x="30034" y="56746"/>
                </a:lnTo>
                <a:lnTo>
                  <a:pt x="27291" y="57787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4" y="13312"/>
                </a:lnTo>
                <a:lnTo>
                  <a:pt x="17578" y="13312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09186" y="492397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4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537950" y="4927528"/>
            <a:ext cx="11062" cy="72288"/>
          </a:xfrm>
          <a:custGeom>
            <a:avLst/>
            <a:gdLst/>
            <a:ahLst/>
            <a:cxnLst/>
            <a:rect l="l" t="t" r="r" b="b"/>
            <a:pathLst>
              <a:path w="11062" h="72288">
                <a:moveTo>
                  <a:pt x="0" y="5421"/>
                </a:moveTo>
                <a:lnTo>
                  <a:pt x="380" y="8888"/>
                </a:lnTo>
                <a:lnTo>
                  <a:pt x="3376" y="10731"/>
                </a:lnTo>
                <a:lnTo>
                  <a:pt x="7606" y="10731"/>
                </a:lnTo>
                <a:lnTo>
                  <a:pt x="10666" y="8837"/>
                </a:lnTo>
                <a:lnTo>
                  <a:pt x="11062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62" h="72288">
                <a:moveTo>
                  <a:pt x="1270" y="7138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4"/>
                </a:lnTo>
                <a:lnTo>
                  <a:pt x="9817" y="21107"/>
                </a:lnTo>
                <a:lnTo>
                  <a:pt x="7174" y="20152"/>
                </a:lnTo>
                <a:lnTo>
                  <a:pt x="3934" y="20152"/>
                </a:lnTo>
                <a:lnTo>
                  <a:pt x="1079" y="21804"/>
                </a:lnTo>
                <a:lnTo>
                  <a:pt x="1079" y="70636"/>
                </a:lnTo>
                <a:lnTo>
                  <a:pt x="1270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568881" y="4923971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6" y="28130"/>
                </a:moveTo>
                <a:lnTo>
                  <a:pt x="37782" y="26619"/>
                </a:lnTo>
                <a:lnTo>
                  <a:pt x="36205" y="23815"/>
                </a:lnTo>
                <a:lnTo>
                  <a:pt x="33310" y="23674"/>
                </a:lnTo>
                <a:lnTo>
                  <a:pt x="29933" y="23929"/>
                </a:lnTo>
                <a:lnTo>
                  <a:pt x="27392" y="25579"/>
                </a:lnTo>
                <a:lnTo>
                  <a:pt x="8953" y="45874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302" y="75135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7116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0" y="75885"/>
                </a:lnTo>
                <a:lnTo>
                  <a:pt x="37084" y="75845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620869" y="494689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67" y="8331"/>
                </a:lnTo>
                <a:lnTo>
                  <a:pt x="32778" y="11013"/>
                </a:lnTo>
                <a:lnTo>
                  <a:pt x="34978" y="13691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345" y="20092"/>
                </a:lnTo>
                <a:lnTo>
                  <a:pt x="10833" y="3125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6" y="15761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6"/>
                </a:lnTo>
                <a:lnTo>
                  <a:pt x="2617" y="42012"/>
                </a:lnTo>
                <a:lnTo>
                  <a:pt x="4165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3" y="46192"/>
                </a:lnTo>
                <a:lnTo>
                  <a:pt x="25246" y="46394"/>
                </a:lnTo>
                <a:lnTo>
                  <a:pt x="22302" y="46394"/>
                </a:lnTo>
                <a:lnTo>
                  <a:pt x="17779" y="45137"/>
                </a:lnTo>
                <a:lnTo>
                  <a:pt x="14083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5" y="20092"/>
                </a:moveTo>
                <a:lnTo>
                  <a:pt x="10313" y="16358"/>
                </a:lnTo>
                <a:lnTo>
                  <a:pt x="11797" y="12928"/>
                </a:lnTo>
                <a:lnTo>
                  <a:pt x="15454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9"/>
                </a:lnTo>
                <a:lnTo>
                  <a:pt x="10833" y="3125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711251" y="4928457"/>
            <a:ext cx="50949" cy="71946"/>
          </a:xfrm>
          <a:custGeom>
            <a:avLst/>
            <a:gdLst/>
            <a:ahLst/>
            <a:cxnLst/>
            <a:rect l="l" t="t" r="r" b="b"/>
            <a:pathLst>
              <a:path w="50949" h="71946">
                <a:moveTo>
                  <a:pt x="0" y="31065"/>
                </a:moveTo>
                <a:lnTo>
                  <a:pt x="0" y="42570"/>
                </a:lnTo>
                <a:lnTo>
                  <a:pt x="698" y="47585"/>
                </a:lnTo>
                <a:lnTo>
                  <a:pt x="2094" y="51941"/>
                </a:lnTo>
                <a:lnTo>
                  <a:pt x="3477" y="56300"/>
                </a:lnTo>
                <a:lnTo>
                  <a:pt x="5471" y="59957"/>
                </a:lnTo>
                <a:lnTo>
                  <a:pt x="8063" y="62942"/>
                </a:lnTo>
                <a:lnTo>
                  <a:pt x="10641" y="65901"/>
                </a:lnTo>
                <a:lnTo>
                  <a:pt x="13776" y="68148"/>
                </a:lnTo>
                <a:lnTo>
                  <a:pt x="17448" y="69660"/>
                </a:lnTo>
                <a:lnTo>
                  <a:pt x="21121" y="71183"/>
                </a:lnTo>
                <a:lnTo>
                  <a:pt x="25236" y="71946"/>
                </a:lnTo>
                <a:lnTo>
                  <a:pt x="32435" y="71946"/>
                </a:lnTo>
                <a:lnTo>
                  <a:pt x="37082" y="71208"/>
                </a:lnTo>
                <a:lnTo>
                  <a:pt x="41287" y="70117"/>
                </a:lnTo>
                <a:lnTo>
                  <a:pt x="44715" y="68720"/>
                </a:lnTo>
                <a:lnTo>
                  <a:pt x="48473" y="66509"/>
                </a:lnTo>
                <a:lnTo>
                  <a:pt x="50709" y="63803"/>
                </a:lnTo>
                <a:lnTo>
                  <a:pt x="50949" y="61139"/>
                </a:lnTo>
                <a:lnTo>
                  <a:pt x="50810" y="58533"/>
                </a:lnTo>
                <a:lnTo>
                  <a:pt x="48247" y="57351"/>
                </a:lnTo>
                <a:lnTo>
                  <a:pt x="45137" y="59500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2" y="63691"/>
                </a:lnTo>
                <a:lnTo>
                  <a:pt x="27673" y="63691"/>
                </a:lnTo>
                <a:lnTo>
                  <a:pt x="24714" y="63093"/>
                </a:lnTo>
                <a:lnTo>
                  <a:pt x="22096" y="61923"/>
                </a:lnTo>
                <a:lnTo>
                  <a:pt x="19479" y="60758"/>
                </a:lnTo>
                <a:lnTo>
                  <a:pt x="17272" y="59015"/>
                </a:lnTo>
                <a:lnTo>
                  <a:pt x="13665" y="54418"/>
                </a:lnTo>
                <a:lnTo>
                  <a:pt x="12279" y="51563"/>
                </a:lnTo>
                <a:lnTo>
                  <a:pt x="11328" y="48146"/>
                </a:lnTo>
                <a:lnTo>
                  <a:pt x="10360" y="44730"/>
                </a:lnTo>
                <a:lnTo>
                  <a:pt x="9878" y="40792"/>
                </a:lnTo>
                <a:lnTo>
                  <a:pt x="9878" y="31852"/>
                </a:lnTo>
                <a:lnTo>
                  <a:pt x="10374" y="27875"/>
                </a:lnTo>
                <a:lnTo>
                  <a:pt x="11379" y="24372"/>
                </a:lnTo>
                <a:lnTo>
                  <a:pt x="12379" y="20891"/>
                </a:lnTo>
                <a:lnTo>
                  <a:pt x="13776" y="17932"/>
                </a:lnTo>
                <a:lnTo>
                  <a:pt x="15605" y="15505"/>
                </a:lnTo>
                <a:lnTo>
                  <a:pt x="19608" y="11239"/>
                </a:lnTo>
                <a:lnTo>
                  <a:pt x="22171" y="10008"/>
                </a:lnTo>
                <a:lnTo>
                  <a:pt x="24738" y="8751"/>
                </a:lnTo>
                <a:lnTo>
                  <a:pt x="27583" y="8129"/>
                </a:lnTo>
                <a:lnTo>
                  <a:pt x="33591" y="8129"/>
                </a:lnTo>
                <a:lnTo>
                  <a:pt x="38112" y="9180"/>
                </a:lnTo>
                <a:lnTo>
                  <a:pt x="41907" y="10666"/>
                </a:lnTo>
                <a:lnTo>
                  <a:pt x="44780" y="12369"/>
                </a:lnTo>
                <a:lnTo>
                  <a:pt x="47774" y="14555"/>
                </a:lnTo>
                <a:lnTo>
                  <a:pt x="50392" y="13564"/>
                </a:lnTo>
                <a:lnTo>
                  <a:pt x="50684" y="10782"/>
                </a:lnTo>
                <a:lnTo>
                  <a:pt x="50468" y="8229"/>
                </a:lnTo>
                <a:lnTo>
                  <a:pt x="48588" y="5386"/>
                </a:lnTo>
                <a:lnTo>
                  <a:pt x="45186" y="3237"/>
                </a:lnTo>
                <a:lnTo>
                  <a:pt x="42111" y="1995"/>
                </a:lnTo>
                <a:lnTo>
                  <a:pt x="38707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76" y="0"/>
                </a:lnTo>
                <a:lnTo>
                  <a:pt x="22096" y="825"/>
                </a:lnTo>
                <a:lnTo>
                  <a:pt x="18313" y="2487"/>
                </a:lnTo>
                <a:lnTo>
                  <a:pt x="14540" y="4151"/>
                </a:lnTo>
                <a:lnTo>
                  <a:pt x="11289" y="6567"/>
                </a:lnTo>
                <a:lnTo>
                  <a:pt x="8571" y="9728"/>
                </a:lnTo>
                <a:lnTo>
                  <a:pt x="5867" y="12891"/>
                </a:lnTo>
                <a:lnTo>
                  <a:pt x="3757" y="16751"/>
                </a:lnTo>
                <a:lnTo>
                  <a:pt x="2260" y="21309"/>
                </a:lnTo>
                <a:lnTo>
                  <a:pt x="748" y="25869"/>
                </a:lnTo>
                <a:lnTo>
                  <a:pt x="0" y="310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775002" y="4946896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606"/>
                </a:lnTo>
                <a:lnTo>
                  <a:pt x="14198" y="11174"/>
                </a:lnTo>
                <a:lnTo>
                  <a:pt x="17691" y="8903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6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78"/>
                </a:lnTo>
                <a:lnTo>
                  <a:pt x="40486" y="48374"/>
                </a:lnTo>
                <a:lnTo>
                  <a:pt x="44651" y="43535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9"/>
                </a:lnTo>
                <a:lnTo>
                  <a:pt x="48841" y="30302"/>
                </a:lnTo>
                <a:lnTo>
                  <a:pt x="48841" y="22223"/>
                </a:lnTo>
                <a:lnTo>
                  <a:pt x="48333" y="18554"/>
                </a:lnTo>
                <a:lnTo>
                  <a:pt x="47344" y="15304"/>
                </a:lnTo>
                <a:lnTo>
                  <a:pt x="46353" y="12038"/>
                </a:lnTo>
                <a:lnTo>
                  <a:pt x="44856" y="9271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2005"/>
                </a:lnTo>
                <a:lnTo>
                  <a:pt x="10894" y="3351"/>
                </a:lnTo>
                <a:lnTo>
                  <a:pt x="8291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8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5"/>
                </a:lnTo>
                <a:lnTo>
                  <a:pt x="1473" y="38355"/>
                </a:lnTo>
                <a:lnTo>
                  <a:pt x="2448" y="41616"/>
                </a:lnTo>
                <a:lnTo>
                  <a:pt x="3935" y="44385"/>
                </a:lnTo>
                <a:lnTo>
                  <a:pt x="5915" y="46671"/>
                </a:lnTo>
                <a:lnTo>
                  <a:pt x="10401" y="50674"/>
                </a:lnTo>
                <a:lnTo>
                  <a:pt x="10019" y="34240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74" y="46127"/>
                </a:moveTo>
                <a:lnTo>
                  <a:pt x="21449" y="46127"/>
                </a:lnTo>
                <a:lnTo>
                  <a:pt x="17104" y="44575"/>
                </a:lnTo>
                <a:lnTo>
                  <a:pt x="13637" y="42152"/>
                </a:lnTo>
                <a:lnTo>
                  <a:pt x="11341" y="38646"/>
                </a:lnTo>
                <a:lnTo>
                  <a:pt x="10019" y="34240"/>
                </a:lnTo>
                <a:lnTo>
                  <a:pt x="10401" y="50674"/>
                </a:lnTo>
                <a:lnTo>
                  <a:pt x="13385" y="51880"/>
                </a:lnTo>
                <a:lnTo>
                  <a:pt x="16370" y="53072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2" y="34672"/>
                </a:lnTo>
                <a:lnTo>
                  <a:pt x="37185" y="39053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841927" y="4923971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3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3"/>
                </a:lnTo>
                <a:lnTo>
                  <a:pt x="186" y="74941"/>
                </a:lnTo>
                <a:lnTo>
                  <a:pt x="2853" y="75845"/>
                </a:lnTo>
                <a:lnTo>
                  <a:pt x="6094" y="75845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871504" y="4947681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6" y="0"/>
                </a:moveTo>
                <a:lnTo>
                  <a:pt x="33098" y="1652"/>
                </a:lnTo>
                <a:lnTo>
                  <a:pt x="33098" y="35788"/>
                </a:lnTo>
                <a:lnTo>
                  <a:pt x="30596" y="38861"/>
                </a:lnTo>
                <a:lnTo>
                  <a:pt x="28234" y="41198"/>
                </a:lnTo>
                <a:lnTo>
                  <a:pt x="23788" y="44389"/>
                </a:lnTo>
                <a:lnTo>
                  <a:pt x="19317" y="45176"/>
                </a:lnTo>
                <a:lnTo>
                  <a:pt x="16055" y="44846"/>
                </a:lnTo>
                <a:lnTo>
                  <a:pt x="13449" y="43498"/>
                </a:lnTo>
                <a:lnTo>
                  <a:pt x="10670" y="40147"/>
                </a:lnTo>
                <a:lnTo>
                  <a:pt x="9626" y="36958"/>
                </a:lnTo>
                <a:lnTo>
                  <a:pt x="9006" y="32943"/>
                </a:lnTo>
                <a:lnTo>
                  <a:pt x="9006" y="1652"/>
                </a:lnTo>
                <a:lnTo>
                  <a:pt x="8636" y="723"/>
                </a:lnTo>
                <a:lnTo>
                  <a:pt x="608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33"/>
                </a:lnTo>
                <a:lnTo>
                  <a:pt x="1487" y="42800"/>
                </a:lnTo>
                <a:lnTo>
                  <a:pt x="3848" y="46826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07" y="50749"/>
                </a:lnTo>
                <a:lnTo>
                  <a:pt x="28425" y="49353"/>
                </a:lnTo>
                <a:lnTo>
                  <a:pt x="31179" y="47106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36"/>
                </a:lnTo>
                <a:lnTo>
                  <a:pt x="39434" y="52136"/>
                </a:lnTo>
                <a:lnTo>
                  <a:pt x="42101" y="50483"/>
                </a:lnTo>
                <a:lnTo>
                  <a:pt x="42101" y="1652"/>
                </a:lnTo>
                <a:lnTo>
                  <a:pt x="41860" y="929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934633" y="4946893"/>
            <a:ext cx="72439" cy="52923"/>
          </a:xfrm>
          <a:custGeom>
            <a:avLst/>
            <a:gdLst/>
            <a:ahLst/>
            <a:cxnLst/>
            <a:rect l="l" t="t" r="r" b="b"/>
            <a:pathLst>
              <a:path w="72439" h="52923">
                <a:moveTo>
                  <a:pt x="63792" y="52209"/>
                </a:moveTo>
                <a:lnTo>
                  <a:pt x="66344" y="52923"/>
                </a:lnTo>
                <a:lnTo>
                  <a:pt x="69580" y="52923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36"/>
                </a:lnTo>
                <a:lnTo>
                  <a:pt x="71028" y="10086"/>
                </a:lnTo>
                <a:lnTo>
                  <a:pt x="68781" y="6073"/>
                </a:lnTo>
                <a:lnTo>
                  <a:pt x="65722" y="2771"/>
                </a:lnTo>
                <a:lnTo>
                  <a:pt x="61456" y="561"/>
                </a:lnTo>
                <a:lnTo>
                  <a:pt x="58813" y="0"/>
                </a:lnTo>
                <a:lnTo>
                  <a:pt x="55674" y="0"/>
                </a:lnTo>
                <a:lnTo>
                  <a:pt x="53072" y="179"/>
                </a:lnTo>
                <a:lnTo>
                  <a:pt x="50507" y="852"/>
                </a:lnTo>
                <a:lnTo>
                  <a:pt x="47826" y="2174"/>
                </a:lnTo>
                <a:lnTo>
                  <a:pt x="45058" y="3926"/>
                </a:lnTo>
                <a:lnTo>
                  <a:pt x="42138" y="6389"/>
                </a:lnTo>
                <a:lnTo>
                  <a:pt x="38963" y="9665"/>
                </a:lnTo>
                <a:lnTo>
                  <a:pt x="36791" y="5730"/>
                </a:lnTo>
                <a:lnTo>
                  <a:pt x="33642" y="2692"/>
                </a:lnTo>
                <a:lnTo>
                  <a:pt x="30999" y="1183"/>
                </a:lnTo>
                <a:lnTo>
                  <a:pt x="27774" y="229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6"/>
                </a:lnTo>
                <a:lnTo>
                  <a:pt x="16088" y="2148"/>
                </a:lnTo>
                <a:lnTo>
                  <a:pt x="13500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58"/>
                </a:lnTo>
                <a:lnTo>
                  <a:pt x="5523" y="787"/>
                </a:lnTo>
                <a:lnTo>
                  <a:pt x="2564" y="787"/>
                </a:lnTo>
                <a:lnTo>
                  <a:pt x="0" y="2439"/>
                </a:lnTo>
                <a:lnTo>
                  <a:pt x="0" y="51271"/>
                </a:lnTo>
                <a:lnTo>
                  <a:pt x="191" y="5201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1"/>
                </a:lnTo>
                <a:lnTo>
                  <a:pt x="15797" y="10147"/>
                </a:lnTo>
                <a:lnTo>
                  <a:pt x="19961" y="7760"/>
                </a:lnTo>
                <a:lnTo>
                  <a:pt x="23695" y="7760"/>
                </a:lnTo>
                <a:lnTo>
                  <a:pt x="26338" y="8726"/>
                </a:lnTo>
                <a:lnTo>
                  <a:pt x="29362" y="11559"/>
                </a:lnTo>
                <a:lnTo>
                  <a:pt x="30744" y="14251"/>
                </a:lnTo>
                <a:lnTo>
                  <a:pt x="31546" y="17654"/>
                </a:lnTo>
                <a:lnTo>
                  <a:pt x="31748" y="21592"/>
                </a:lnTo>
                <a:lnTo>
                  <a:pt x="31748" y="51271"/>
                </a:lnTo>
                <a:lnTo>
                  <a:pt x="32066" y="52209"/>
                </a:lnTo>
                <a:lnTo>
                  <a:pt x="34643" y="52923"/>
                </a:lnTo>
                <a:lnTo>
                  <a:pt x="37782" y="52923"/>
                </a:lnTo>
                <a:lnTo>
                  <a:pt x="40690" y="51271"/>
                </a:lnTo>
                <a:lnTo>
                  <a:pt x="40690" y="17146"/>
                </a:lnTo>
                <a:lnTo>
                  <a:pt x="43192" y="14071"/>
                </a:lnTo>
                <a:lnTo>
                  <a:pt x="47560" y="10147"/>
                </a:lnTo>
                <a:lnTo>
                  <a:pt x="51714" y="7760"/>
                </a:lnTo>
                <a:lnTo>
                  <a:pt x="55432" y="7760"/>
                </a:lnTo>
                <a:lnTo>
                  <a:pt x="58115" y="8726"/>
                </a:lnTo>
                <a:lnTo>
                  <a:pt x="61150" y="11559"/>
                </a:lnTo>
                <a:lnTo>
                  <a:pt x="62522" y="14251"/>
                </a:lnTo>
                <a:lnTo>
                  <a:pt x="63244" y="17654"/>
                </a:lnTo>
                <a:lnTo>
                  <a:pt x="63436" y="21592"/>
                </a:lnTo>
                <a:lnTo>
                  <a:pt x="63436" y="51271"/>
                </a:lnTo>
                <a:lnTo>
                  <a:pt x="63792" y="5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28616" y="49468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7" y="22683"/>
                </a:moveTo>
                <a:lnTo>
                  <a:pt x="33097" y="51271"/>
                </a:lnTo>
                <a:lnTo>
                  <a:pt x="33313" y="5201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8" y="15036"/>
                </a:lnTo>
                <a:lnTo>
                  <a:pt x="40563" y="10086"/>
                </a:lnTo>
                <a:lnTo>
                  <a:pt x="38202" y="6073"/>
                </a:lnTo>
                <a:lnTo>
                  <a:pt x="35027" y="2771"/>
                </a:lnTo>
                <a:lnTo>
                  <a:pt x="30570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6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8" y="8902"/>
                </a:lnTo>
                <a:lnTo>
                  <a:pt x="8078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9"/>
                </a:lnTo>
                <a:lnTo>
                  <a:pt x="0" y="51271"/>
                </a:lnTo>
                <a:lnTo>
                  <a:pt x="316" y="52209"/>
                </a:lnTo>
                <a:lnTo>
                  <a:pt x="2857" y="52923"/>
                </a:lnTo>
                <a:lnTo>
                  <a:pt x="6097" y="52923"/>
                </a:lnTo>
                <a:lnTo>
                  <a:pt x="8952" y="51271"/>
                </a:lnTo>
                <a:lnTo>
                  <a:pt x="8952" y="17146"/>
                </a:lnTo>
                <a:lnTo>
                  <a:pt x="11404" y="14071"/>
                </a:lnTo>
                <a:lnTo>
                  <a:pt x="13765" y="11750"/>
                </a:lnTo>
                <a:lnTo>
                  <a:pt x="18251" y="8559"/>
                </a:lnTo>
                <a:lnTo>
                  <a:pt x="22732" y="7760"/>
                </a:lnTo>
                <a:lnTo>
                  <a:pt x="25998" y="8092"/>
                </a:lnTo>
                <a:lnTo>
                  <a:pt x="28637" y="9387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122356" y="4952401"/>
            <a:ext cx="46281" cy="69253"/>
          </a:xfrm>
          <a:custGeom>
            <a:avLst/>
            <a:gdLst/>
            <a:ahLst/>
            <a:cxnLst/>
            <a:rect l="l" t="t" r="r" b="b"/>
            <a:pathLst>
              <a:path w="46281" h="69253">
                <a:moveTo>
                  <a:pt x="30391" y="2678"/>
                </a:moveTo>
                <a:lnTo>
                  <a:pt x="27216" y="5661"/>
                </a:lnTo>
                <a:lnTo>
                  <a:pt x="27712" y="15519"/>
                </a:lnTo>
                <a:lnTo>
                  <a:pt x="31254" y="16901"/>
                </a:lnTo>
                <a:lnTo>
                  <a:pt x="31560" y="0"/>
                </a:lnTo>
                <a:lnTo>
                  <a:pt x="30391" y="2678"/>
                </a:lnTo>
                <a:close/>
              </a:path>
              <a:path w="46281" h="69253">
                <a:moveTo>
                  <a:pt x="9273" y="39433"/>
                </a:moveTo>
                <a:lnTo>
                  <a:pt x="9273" y="14679"/>
                </a:lnTo>
                <a:lnTo>
                  <a:pt x="23356" y="14679"/>
                </a:lnTo>
                <a:lnTo>
                  <a:pt x="27712" y="15519"/>
                </a:lnTo>
                <a:lnTo>
                  <a:pt x="27216" y="5661"/>
                </a:lnTo>
                <a:lnTo>
                  <a:pt x="24260" y="6932"/>
                </a:lnTo>
                <a:lnTo>
                  <a:pt x="19889" y="7238"/>
                </a:lnTo>
                <a:lnTo>
                  <a:pt x="9273" y="7238"/>
                </a:lnTo>
                <a:lnTo>
                  <a:pt x="9273" y="-15495"/>
                </a:lnTo>
                <a:lnTo>
                  <a:pt x="21592" y="-15495"/>
                </a:lnTo>
                <a:lnTo>
                  <a:pt x="25350" y="-14731"/>
                </a:lnTo>
                <a:lnTo>
                  <a:pt x="28295" y="-13489"/>
                </a:lnTo>
                <a:lnTo>
                  <a:pt x="31054" y="-10401"/>
                </a:lnTo>
                <a:lnTo>
                  <a:pt x="31992" y="-7658"/>
                </a:lnTo>
                <a:lnTo>
                  <a:pt x="32233" y="-4420"/>
                </a:lnTo>
                <a:lnTo>
                  <a:pt x="32233" y="-2898"/>
                </a:lnTo>
                <a:lnTo>
                  <a:pt x="31560" y="0"/>
                </a:lnTo>
                <a:lnTo>
                  <a:pt x="31254" y="16901"/>
                </a:lnTo>
                <a:lnTo>
                  <a:pt x="34786" y="20407"/>
                </a:lnTo>
                <a:lnTo>
                  <a:pt x="32500" y="9575"/>
                </a:lnTo>
                <a:lnTo>
                  <a:pt x="36540" y="7084"/>
                </a:lnTo>
                <a:lnTo>
                  <a:pt x="39474" y="3632"/>
                </a:lnTo>
                <a:lnTo>
                  <a:pt x="40845" y="949"/>
                </a:lnTo>
                <a:lnTo>
                  <a:pt x="41634" y="-2085"/>
                </a:lnTo>
                <a:lnTo>
                  <a:pt x="41835" y="-5346"/>
                </a:lnTo>
                <a:lnTo>
                  <a:pt x="41835" y="-8129"/>
                </a:lnTo>
                <a:lnTo>
                  <a:pt x="41377" y="-10631"/>
                </a:lnTo>
                <a:lnTo>
                  <a:pt x="39574" y="-15038"/>
                </a:lnTo>
                <a:lnTo>
                  <a:pt x="36438" y="-18414"/>
                </a:lnTo>
                <a:lnTo>
                  <a:pt x="32410" y="-21095"/>
                </a:lnTo>
                <a:lnTo>
                  <a:pt x="29731" y="-21896"/>
                </a:lnTo>
                <a:lnTo>
                  <a:pt x="27053" y="-22684"/>
                </a:lnTo>
                <a:lnTo>
                  <a:pt x="23623" y="-23075"/>
                </a:lnTo>
                <a:lnTo>
                  <a:pt x="3470" y="-23075"/>
                </a:lnTo>
                <a:lnTo>
                  <a:pt x="1118" y="-22251"/>
                </a:lnTo>
                <a:lnTo>
                  <a:pt x="0" y="-19292"/>
                </a:lnTo>
                <a:lnTo>
                  <a:pt x="0" y="43332"/>
                </a:lnTo>
                <a:lnTo>
                  <a:pt x="370" y="45730"/>
                </a:lnTo>
                <a:lnTo>
                  <a:pt x="3470" y="47127"/>
                </a:lnTo>
                <a:lnTo>
                  <a:pt x="24447" y="47127"/>
                </a:lnTo>
                <a:lnTo>
                  <a:pt x="26798" y="46936"/>
                </a:lnTo>
                <a:lnTo>
                  <a:pt x="30887" y="46177"/>
                </a:lnTo>
                <a:lnTo>
                  <a:pt x="26812" y="39164"/>
                </a:lnTo>
                <a:lnTo>
                  <a:pt x="22824" y="39433"/>
                </a:lnTo>
                <a:lnTo>
                  <a:pt x="9273" y="39433"/>
                </a:lnTo>
                <a:close/>
              </a:path>
              <a:path w="46281" h="69253">
                <a:moveTo>
                  <a:pt x="36464" y="27532"/>
                </a:moveTo>
                <a:lnTo>
                  <a:pt x="36464" y="29486"/>
                </a:lnTo>
                <a:lnTo>
                  <a:pt x="35434" y="32687"/>
                </a:lnTo>
                <a:lnTo>
                  <a:pt x="32590" y="36409"/>
                </a:lnTo>
                <a:lnTo>
                  <a:pt x="29988" y="38163"/>
                </a:lnTo>
                <a:lnTo>
                  <a:pt x="26812" y="39164"/>
                </a:lnTo>
                <a:lnTo>
                  <a:pt x="30887" y="46177"/>
                </a:lnTo>
                <a:lnTo>
                  <a:pt x="34596" y="44841"/>
                </a:lnTo>
                <a:lnTo>
                  <a:pt x="37986" y="43141"/>
                </a:lnTo>
                <a:lnTo>
                  <a:pt x="40845" y="40906"/>
                </a:lnTo>
                <a:lnTo>
                  <a:pt x="43080" y="38122"/>
                </a:lnTo>
                <a:lnTo>
                  <a:pt x="44884" y="34963"/>
                </a:lnTo>
                <a:lnTo>
                  <a:pt x="46000" y="31240"/>
                </a:lnTo>
                <a:lnTo>
                  <a:pt x="46281" y="26998"/>
                </a:lnTo>
                <a:lnTo>
                  <a:pt x="45924" y="22426"/>
                </a:lnTo>
                <a:lnTo>
                  <a:pt x="44477" y="18439"/>
                </a:lnTo>
                <a:lnTo>
                  <a:pt x="42242" y="15213"/>
                </a:lnTo>
                <a:lnTo>
                  <a:pt x="39535" y="12509"/>
                </a:lnTo>
                <a:lnTo>
                  <a:pt x="36208" y="10601"/>
                </a:lnTo>
                <a:lnTo>
                  <a:pt x="32500" y="9575"/>
                </a:lnTo>
                <a:lnTo>
                  <a:pt x="34786" y="20407"/>
                </a:lnTo>
                <a:lnTo>
                  <a:pt x="36132" y="23594"/>
                </a:lnTo>
                <a:lnTo>
                  <a:pt x="36464" y="27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83307" y="494689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606"/>
                </a:lnTo>
                <a:lnTo>
                  <a:pt x="14184" y="11174"/>
                </a:lnTo>
                <a:lnTo>
                  <a:pt x="17691" y="8903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6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78"/>
                </a:lnTo>
                <a:lnTo>
                  <a:pt x="40490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8" y="15304"/>
                </a:lnTo>
                <a:lnTo>
                  <a:pt x="46353" y="12038"/>
                </a:lnTo>
                <a:lnTo>
                  <a:pt x="44856" y="9271"/>
                </a:lnTo>
                <a:lnTo>
                  <a:pt x="42862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5"/>
                </a:lnTo>
                <a:lnTo>
                  <a:pt x="1473" y="38355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1" y="50674"/>
                </a:lnTo>
                <a:lnTo>
                  <a:pt x="10019" y="34240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49" y="46127"/>
                </a:lnTo>
                <a:lnTo>
                  <a:pt x="17108" y="44575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1" y="50674"/>
                </a:lnTo>
                <a:lnTo>
                  <a:pt x="13374" y="51880"/>
                </a:lnTo>
                <a:lnTo>
                  <a:pt x="16369" y="53072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5" y="34672"/>
                </a:lnTo>
                <a:lnTo>
                  <a:pt x="37184" y="39053"/>
                </a:lnTo>
                <a:lnTo>
                  <a:pt x="34707" y="42454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46808" y="494689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3" y="11174"/>
                </a:lnTo>
                <a:lnTo>
                  <a:pt x="17689" y="8903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3" y="11466"/>
                </a:lnTo>
                <a:lnTo>
                  <a:pt x="37514" y="15012"/>
                </a:lnTo>
                <a:lnTo>
                  <a:pt x="38821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78"/>
                </a:lnTo>
                <a:lnTo>
                  <a:pt x="40485" y="48374"/>
                </a:lnTo>
                <a:lnTo>
                  <a:pt x="44654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12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3" y="15304"/>
                </a:lnTo>
                <a:lnTo>
                  <a:pt x="46353" y="12038"/>
                </a:lnTo>
                <a:lnTo>
                  <a:pt x="44855" y="9271"/>
                </a:lnTo>
                <a:lnTo>
                  <a:pt x="42861" y="6998"/>
                </a:lnTo>
                <a:lnTo>
                  <a:pt x="38389" y="2984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4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5"/>
                </a:lnTo>
                <a:lnTo>
                  <a:pt x="1471" y="38355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4"/>
                </a:lnTo>
                <a:lnTo>
                  <a:pt x="10017" y="34240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47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40"/>
                </a:lnTo>
                <a:lnTo>
                  <a:pt x="10400" y="50674"/>
                </a:lnTo>
                <a:lnTo>
                  <a:pt x="13373" y="51880"/>
                </a:lnTo>
                <a:lnTo>
                  <a:pt x="16369" y="53072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6" y="42454"/>
                </a:lnTo>
                <a:lnTo>
                  <a:pt x="31178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13725" y="4946893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09"/>
                </a:moveTo>
                <a:lnTo>
                  <a:pt x="66348" y="52923"/>
                </a:lnTo>
                <a:lnTo>
                  <a:pt x="69584" y="52923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1" y="15036"/>
                </a:lnTo>
                <a:lnTo>
                  <a:pt x="71046" y="10086"/>
                </a:lnTo>
                <a:lnTo>
                  <a:pt x="68785" y="6073"/>
                </a:lnTo>
                <a:lnTo>
                  <a:pt x="65736" y="2771"/>
                </a:lnTo>
                <a:lnTo>
                  <a:pt x="61455" y="561"/>
                </a:lnTo>
                <a:lnTo>
                  <a:pt x="58827" y="0"/>
                </a:lnTo>
                <a:lnTo>
                  <a:pt x="55678" y="0"/>
                </a:lnTo>
                <a:lnTo>
                  <a:pt x="53089" y="179"/>
                </a:lnTo>
                <a:lnTo>
                  <a:pt x="50507" y="852"/>
                </a:lnTo>
                <a:lnTo>
                  <a:pt x="47843" y="2174"/>
                </a:lnTo>
                <a:lnTo>
                  <a:pt x="45072" y="3926"/>
                </a:lnTo>
                <a:lnTo>
                  <a:pt x="42141" y="6389"/>
                </a:lnTo>
                <a:lnTo>
                  <a:pt x="38966" y="9665"/>
                </a:lnTo>
                <a:lnTo>
                  <a:pt x="36791" y="5730"/>
                </a:lnTo>
                <a:lnTo>
                  <a:pt x="33642" y="2692"/>
                </a:lnTo>
                <a:lnTo>
                  <a:pt x="31003" y="1183"/>
                </a:lnTo>
                <a:lnTo>
                  <a:pt x="27777" y="229"/>
                </a:lnTo>
                <a:lnTo>
                  <a:pt x="23929" y="0"/>
                </a:lnTo>
                <a:lnTo>
                  <a:pt x="21297" y="0"/>
                </a:lnTo>
                <a:lnTo>
                  <a:pt x="18684" y="726"/>
                </a:lnTo>
                <a:lnTo>
                  <a:pt x="16092" y="2148"/>
                </a:lnTo>
                <a:lnTo>
                  <a:pt x="13500" y="3571"/>
                </a:lnTo>
                <a:lnTo>
                  <a:pt x="10835" y="5831"/>
                </a:lnTo>
                <a:lnTo>
                  <a:pt x="8092" y="8902"/>
                </a:lnTo>
                <a:lnTo>
                  <a:pt x="8092" y="2158"/>
                </a:lnTo>
                <a:lnTo>
                  <a:pt x="5525" y="787"/>
                </a:lnTo>
                <a:lnTo>
                  <a:pt x="2580" y="787"/>
                </a:lnTo>
                <a:lnTo>
                  <a:pt x="0" y="2439"/>
                </a:lnTo>
                <a:lnTo>
                  <a:pt x="0" y="51271"/>
                </a:lnTo>
                <a:lnTo>
                  <a:pt x="190" y="5201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9" y="14071"/>
                </a:lnTo>
                <a:lnTo>
                  <a:pt x="15800" y="10147"/>
                </a:lnTo>
                <a:lnTo>
                  <a:pt x="19979" y="7760"/>
                </a:lnTo>
                <a:lnTo>
                  <a:pt x="23698" y="7760"/>
                </a:lnTo>
                <a:lnTo>
                  <a:pt x="26355" y="8726"/>
                </a:lnTo>
                <a:lnTo>
                  <a:pt x="29364" y="11559"/>
                </a:lnTo>
                <a:lnTo>
                  <a:pt x="30747" y="14251"/>
                </a:lnTo>
                <a:lnTo>
                  <a:pt x="31546" y="17654"/>
                </a:lnTo>
                <a:lnTo>
                  <a:pt x="31752" y="21592"/>
                </a:lnTo>
                <a:lnTo>
                  <a:pt x="31752" y="51271"/>
                </a:lnTo>
                <a:lnTo>
                  <a:pt x="32068" y="52209"/>
                </a:lnTo>
                <a:lnTo>
                  <a:pt x="34646" y="52923"/>
                </a:lnTo>
                <a:lnTo>
                  <a:pt x="37785" y="52923"/>
                </a:lnTo>
                <a:lnTo>
                  <a:pt x="40704" y="51271"/>
                </a:lnTo>
                <a:lnTo>
                  <a:pt x="40704" y="17146"/>
                </a:lnTo>
                <a:lnTo>
                  <a:pt x="43192" y="14071"/>
                </a:lnTo>
                <a:lnTo>
                  <a:pt x="47562" y="10147"/>
                </a:lnTo>
                <a:lnTo>
                  <a:pt x="51718" y="7760"/>
                </a:lnTo>
                <a:lnTo>
                  <a:pt x="55436" y="7760"/>
                </a:lnTo>
                <a:lnTo>
                  <a:pt x="58119" y="8726"/>
                </a:lnTo>
                <a:lnTo>
                  <a:pt x="61153" y="11559"/>
                </a:lnTo>
                <a:lnTo>
                  <a:pt x="62536" y="14251"/>
                </a:lnTo>
                <a:lnTo>
                  <a:pt x="63258" y="17654"/>
                </a:lnTo>
                <a:lnTo>
                  <a:pt x="63439" y="21592"/>
                </a:lnTo>
                <a:lnTo>
                  <a:pt x="63439" y="51271"/>
                </a:lnTo>
                <a:lnTo>
                  <a:pt x="63792" y="522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29630" y="4919764"/>
            <a:ext cx="41565" cy="95011"/>
          </a:xfrm>
          <a:custGeom>
            <a:avLst/>
            <a:gdLst/>
            <a:ahLst/>
            <a:cxnLst/>
            <a:rect l="l" t="t" r="r" b="b"/>
            <a:pathLst>
              <a:path w="41565" h="95011">
                <a:moveTo>
                  <a:pt x="8737" y="92839"/>
                </a:moveTo>
                <a:lnTo>
                  <a:pt x="41565" y="2821"/>
                </a:lnTo>
                <a:lnTo>
                  <a:pt x="41134" y="698"/>
                </a:lnTo>
                <a:lnTo>
                  <a:pt x="38455" y="0"/>
                </a:lnTo>
                <a:lnTo>
                  <a:pt x="35596" y="78"/>
                </a:lnTo>
                <a:lnTo>
                  <a:pt x="32828" y="2174"/>
                </a:lnTo>
                <a:lnTo>
                  <a:pt x="0" y="92191"/>
                </a:lnTo>
                <a:lnTo>
                  <a:pt x="382" y="94273"/>
                </a:lnTo>
                <a:lnTo>
                  <a:pt x="3110" y="95011"/>
                </a:lnTo>
                <a:lnTo>
                  <a:pt x="5943" y="94895"/>
                </a:lnTo>
                <a:lnTo>
                  <a:pt x="8737" y="928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16059" y="4929318"/>
            <a:ext cx="76338" cy="70538"/>
          </a:xfrm>
          <a:custGeom>
            <a:avLst/>
            <a:gdLst/>
            <a:ahLst/>
            <a:cxnLst/>
            <a:rect l="l" t="t" r="r" b="b"/>
            <a:pathLst>
              <a:path w="76338" h="70538">
                <a:moveTo>
                  <a:pt x="9335" y="7646"/>
                </a:moveTo>
                <a:lnTo>
                  <a:pt x="33045" y="69062"/>
                </a:lnTo>
                <a:lnTo>
                  <a:pt x="34290" y="70116"/>
                </a:lnTo>
                <a:lnTo>
                  <a:pt x="36842" y="70538"/>
                </a:lnTo>
                <a:lnTo>
                  <a:pt x="39470" y="70462"/>
                </a:lnTo>
                <a:lnTo>
                  <a:pt x="42164" y="69062"/>
                </a:lnTo>
                <a:lnTo>
                  <a:pt x="66902" y="7646"/>
                </a:lnTo>
                <a:lnTo>
                  <a:pt x="67003" y="68795"/>
                </a:lnTo>
                <a:lnTo>
                  <a:pt x="67374" y="69775"/>
                </a:lnTo>
                <a:lnTo>
                  <a:pt x="70053" y="70487"/>
                </a:lnTo>
                <a:lnTo>
                  <a:pt x="73328" y="70487"/>
                </a:lnTo>
                <a:lnTo>
                  <a:pt x="76338" y="68795"/>
                </a:lnTo>
                <a:lnTo>
                  <a:pt x="76338" y="4230"/>
                </a:lnTo>
                <a:lnTo>
                  <a:pt x="75157" y="1004"/>
                </a:lnTo>
                <a:lnTo>
                  <a:pt x="72313" y="0"/>
                </a:lnTo>
                <a:lnTo>
                  <a:pt x="66305" y="0"/>
                </a:lnTo>
                <a:lnTo>
                  <a:pt x="63183" y="496"/>
                </a:lnTo>
                <a:lnTo>
                  <a:pt x="60415" y="3088"/>
                </a:lnTo>
                <a:lnTo>
                  <a:pt x="59094" y="5857"/>
                </a:lnTo>
                <a:lnTo>
                  <a:pt x="38200" y="56530"/>
                </a:lnTo>
                <a:lnTo>
                  <a:pt x="37923" y="56530"/>
                </a:lnTo>
                <a:lnTo>
                  <a:pt x="17856" y="5690"/>
                </a:lnTo>
                <a:lnTo>
                  <a:pt x="17514" y="4711"/>
                </a:lnTo>
                <a:lnTo>
                  <a:pt x="15695" y="1828"/>
                </a:lnTo>
                <a:lnTo>
                  <a:pt x="12726" y="320"/>
                </a:lnTo>
                <a:lnTo>
                  <a:pt x="9638" y="0"/>
                </a:lnTo>
                <a:lnTo>
                  <a:pt x="3910" y="0"/>
                </a:lnTo>
                <a:lnTo>
                  <a:pt x="407" y="1626"/>
                </a:lnTo>
                <a:lnTo>
                  <a:pt x="0" y="4230"/>
                </a:lnTo>
                <a:lnTo>
                  <a:pt x="0" y="68795"/>
                </a:lnTo>
                <a:lnTo>
                  <a:pt x="914" y="70081"/>
                </a:lnTo>
                <a:lnTo>
                  <a:pt x="3683" y="70538"/>
                </a:lnTo>
                <a:lnTo>
                  <a:pt x="6275" y="70487"/>
                </a:lnTo>
                <a:lnTo>
                  <a:pt x="9335" y="68795"/>
                </a:lnTo>
                <a:lnTo>
                  <a:pt x="9335" y="7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11405" y="494689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62"/>
                </a:lnTo>
                <a:lnTo>
                  <a:pt x="18352" y="46671"/>
                </a:lnTo>
                <a:lnTo>
                  <a:pt x="15454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672507" y="49468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1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7" y="15036"/>
                </a:lnTo>
                <a:lnTo>
                  <a:pt x="40561" y="10086"/>
                </a:lnTo>
                <a:lnTo>
                  <a:pt x="38200" y="6073"/>
                </a:lnTo>
                <a:lnTo>
                  <a:pt x="35025" y="2771"/>
                </a:lnTo>
                <a:lnTo>
                  <a:pt x="30567" y="561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6"/>
                </a:lnTo>
                <a:lnTo>
                  <a:pt x="16305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75" y="8902"/>
                </a:lnTo>
                <a:lnTo>
                  <a:pt x="8075" y="2158"/>
                </a:lnTo>
                <a:lnTo>
                  <a:pt x="5523" y="787"/>
                </a:lnTo>
                <a:lnTo>
                  <a:pt x="2564" y="787"/>
                </a:lnTo>
                <a:lnTo>
                  <a:pt x="0" y="2439"/>
                </a:lnTo>
                <a:lnTo>
                  <a:pt x="0" y="51271"/>
                </a:lnTo>
                <a:lnTo>
                  <a:pt x="187" y="52019"/>
                </a:lnTo>
                <a:lnTo>
                  <a:pt x="2854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1"/>
                </a:lnTo>
                <a:lnTo>
                  <a:pt x="13766" y="11750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7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34280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65215" y="4946890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61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4" y="8255"/>
                </a:lnTo>
                <a:lnTo>
                  <a:pt x="30938" y="10429"/>
                </a:lnTo>
                <a:lnTo>
                  <a:pt x="33110" y="13679"/>
                </a:lnTo>
                <a:lnTo>
                  <a:pt x="34697" y="17552"/>
                </a:lnTo>
                <a:lnTo>
                  <a:pt x="35460" y="22226"/>
                </a:lnTo>
                <a:lnTo>
                  <a:pt x="35647" y="27139"/>
                </a:lnTo>
                <a:lnTo>
                  <a:pt x="35647" y="29415"/>
                </a:lnTo>
                <a:lnTo>
                  <a:pt x="34938" y="33911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10"/>
                </a:lnTo>
                <a:lnTo>
                  <a:pt x="43549" y="37604"/>
                </a:lnTo>
                <a:lnTo>
                  <a:pt x="44463" y="34213"/>
                </a:lnTo>
                <a:lnTo>
                  <a:pt x="44931" y="30379"/>
                </a:lnTo>
                <a:lnTo>
                  <a:pt x="44931" y="22567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80"/>
                </a:lnTo>
                <a:lnTo>
                  <a:pt x="41972" y="10097"/>
                </a:lnTo>
                <a:lnTo>
                  <a:pt x="40399" y="7711"/>
                </a:lnTo>
                <a:lnTo>
                  <a:pt x="36791" y="3441"/>
                </a:lnTo>
                <a:lnTo>
                  <a:pt x="31803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31" h="72351">
                <a:moveTo>
                  <a:pt x="7862" y="9006"/>
                </a:moveTo>
                <a:lnTo>
                  <a:pt x="7862" y="2123"/>
                </a:lnTo>
                <a:lnTo>
                  <a:pt x="5295" y="802"/>
                </a:lnTo>
                <a:lnTo>
                  <a:pt x="2566" y="802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1"/>
                </a:lnTo>
                <a:lnTo>
                  <a:pt x="13806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0" y="53671"/>
                </a:lnTo>
                <a:lnTo>
                  <a:pt x="27166" y="53671"/>
                </a:lnTo>
                <a:lnTo>
                  <a:pt x="30186" y="53023"/>
                </a:lnTo>
                <a:lnTo>
                  <a:pt x="32828" y="51742"/>
                </a:lnTo>
                <a:lnTo>
                  <a:pt x="35471" y="50457"/>
                </a:lnTo>
                <a:lnTo>
                  <a:pt x="34938" y="33911"/>
                </a:lnTo>
                <a:lnTo>
                  <a:pt x="33732" y="38188"/>
                </a:lnTo>
                <a:lnTo>
                  <a:pt x="31723" y="41795"/>
                </a:lnTo>
                <a:lnTo>
                  <a:pt x="28789" y="44336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30" y="39690"/>
                </a:lnTo>
                <a:lnTo>
                  <a:pt x="8953" y="3669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27812" y="4947681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8" y="1652"/>
                </a:lnTo>
                <a:lnTo>
                  <a:pt x="33098" y="35788"/>
                </a:lnTo>
                <a:lnTo>
                  <a:pt x="30596" y="38861"/>
                </a:lnTo>
                <a:lnTo>
                  <a:pt x="28234" y="41198"/>
                </a:lnTo>
                <a:lnTo>
                  <a:pt x="23788" y="44389"/>
                </a:lnTo>
                <a:lnTo>
                  <a:pt x="19317" y="45176"/>
                </a:lnTo>
                <a:lnTo>
                  <a:pt x="16052" y="44846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8"/>
                </a:lnTo>
                <a:lnTo>
                  <a:pt x="9006" y="32943"/>
                </a:lnTo>
                <a:lnTo>
                  <a:pt x="9006" y="1652"/>
                </a:lnTo>
                <a:lnTo>
                  <a:pt x="8790" y="929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5" y="37833"/>
                </a:lnTo>
                <a:lnTo>
                  <a:pt x="1487" y="42800"/>
                </a:lnTo>
                <a:lnTo>
                  <a:pt x="3848" y="46826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49"/>
                </a:lnTo>
                <a:lnTo>
                  <a:pt x="28425" y="49353"/>
                </a:lnTo>
                <a:lnTo>
                  <a:pt x="31179" y="47106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36"/>
                </a:lnTo>
                <a:lnTo>
                  <a:pt x="39434" y="52136"/>
                </a:lnTo>
                <a:lnTo>
                  <a:pt x="42101" y="50483"/>
                </a:lnTo>
                <a:lnTo>
                  <a:pt x="42101" y="1652"/>
                </a:lnTo>
                <a:lnTo>
                  <a:pt x="41860" y="92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90945" y="492397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1" y="7494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17478" y="4946896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8" y="38355"/>
                </a:moveTo>
                <a:lnTo>
                  <a:pt x="10017" y="34430"/>
                </a:lnTo>
                <a:lnTo>
                  <a:pt x="12650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43" y="29030"/>
                </a:lnTo>
                <a:lnTo>
                  <a:pt x="31203" y="29030"/>
                </a:lnTo>
                <a:lnTo>
                  <a:pt x="31203" y="39381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5" y="52909"/>
                </a:lnTo>
                <a:lnTo>
                  <a:pt x="37223" y="52960"/>
                </a:lnTo>
                <a:lnTo>
                  <a:pt x="40106" y="51333"/>
                </a:lnTo>
                <a:lnTo>
                  <a:pt x="40106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5" y="1995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7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5"/>
                </a:lnTo>
                <a:lnTo>
                  <a:pt x="22085" y="7265"/>
                </a:lnTo>
                <a:lnTo>
                  <a:pt x="25234" y="7999"/>
                </a:lnTo>
                <a:lnTo>
                  <a:pt x="27787" y="9206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38355"/>
                </a:lnTo>
                <a:close/>
              </a:path>
              <a:path w="40106" h="53658">
                <a:moveTo>
                  <a:pt x="13194" y="45911"/>
                </a:moveTo>
                <a:lnTo>
                  <a:pt x="9982" y="42912"/>
                </a:lnTo>
                <a:lnTo>
                  <a:pt x="9168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37" y="46671"/>
                </a:lnTo>
                <a:lnTo>
                  <a:pt x="15454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972067" y="49346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3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12"/>
                </a:lnTo>
                <a:lnTo>
                  <a:pt x="1844" y="13312"/>
                </a:lnTo>
                <a:lnTo>
                  <a:pt x="345" y="14467"/>
                </a:lnTo>
                <a:lnTo>
                  <a:pt x="0" y="17056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09"/>
                </a:lnTo>
                <a:lnTo>
                  <a:pt x="9410" y="56642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4"/>
                </a:lnTo>
                <a:lnTo>
                  <a:pt x="28487" y="6510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38" y="56746"/>
                </a:lnTo>
                <a:lnTo>
                  <a:pt x="27294" y="57787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4" y="13312"/>
                </a:lnTo>
                <a:lnTo>
                  <a:pt x="17579" y="13312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17061" y="4946896"/>
            <a:ext cx="48844" cy="53658"/>
          </a:xfrm>
          <a:custGeom>
            <a:avLst/>
            <a:gdLst/>
            <a:ahLst/>
            <a:cxnLst/>
            <a:rect l="l" t="t" r="r" b="b"/>
            <a:pathLst>
              <a:path w="48844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6"/>
                </a:lnTo>
                <a:lnTo>
                  <a:pt x="14197" y="11174"/>
                </a:lnTo>
                <a:lnTo>
                  <a:pt x="17689" y="8903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43"/>
                </a:lnTo>
                <a:lnTo>
                  <a:pt x="35253" y="11466"/>
                </a:lnTo>
                <a:lnTo>
                  <a:pt x="37514" y="15012"/>
                </a:lnTo>
                <a:lnTo>
                  <a:pt x="38825" y="19419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78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9"/>
                </a:lnTo>
                <a:lnTo>
                  <a:pt x="48844" y="30302"/>
                </a:lnTo>
                <a:lnTo>
                  <a:pt x="48844" y="22223"/>
                </a:lnTo>
                <a:lnTo>
                  <a:pt x="48336" y="18554"/>
                </a:lnTo>
                <a:lnTo>
                  <a:pt x="47346" y="15304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4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5"/>
                </a:lnTo>
                <a:lnTo>
                  <a:pt x="1471" y="38355"/>
                </a:lnTo>
                <a:lnTo>
                  <a:pt x="2451" y="41616"/>
                </a:lnTo>
                <a:lnTo>
                  <a:pt x="3938" y="44385"/>
                </a:lnTo>
                <a:lnTo>
                  <a:pt x="5918" y="46671"/>
                </a:lnTo>
                <a:lnTo>
                  <a:pt x="10400" y="50674"/>
                </a:lnTo>
                <a:lnTo>
                  <a:pt x="10021" y="34240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44" h="53658">
                <a:moveTo>
                  <a:pt x="26974" y="46127"/>
                </a:moveTo>
                <a:lnTo>
                  <a:pt x="21451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40"/>
                </a:lnTo>
                <a:lnTo>
                  <a:pt x="10400" y="50674"/>
                </a:lnTo>
                <a:lnTo>
                  <a:pt x="13384" y="51880"/>
                </a:lnTo>
                <a:lnTo>
                  <a:pt x="16372" y="53072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72"/>
                </a:lnTo>
                <a:lnTo>
                  <a:pt x="37186" y="39053"/>
                </a:lnTo>
                <a:lnTo>
                  <a:pt x="34710" y="42454"/>
                </a:lnTo>
                <a:lnTo>
                  <a:pt x="3118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83987" y="4946900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12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1"/>
                </a:lnTo>
                <a:lnTo>
                  <a:pt x="28447" y="8190"/>
                </a:lnTo>
                <a:lnTo>
                  <a:pt x="28512" y="3657"/>
                </a:lnTo>
                <a:lnTo>
                  <a:pt x="26136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47"/>
                </a:lnTo>
                <a:lnTo>
                  <a:pt x="8078" y="2156"/>
                </a:lnTo>
                <a:lnTo>
                  <a:pt x="5527" y="784"/>
                </a:lnTo>
                <a:lnTo>
                  <a:pt x="2567" y="784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3263" y="4946896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17" y="0"/>
                </a:lnTo>
                <a:lnTo>
                  <a:pt x="13425" y="392"/>
                </a:lnTo>
                <a:lnTo>
                  <a:pt x="8978" y="1995"/>
                </a:lnTo>
                <a:lnTo>
                  <a:pt x="5641" y="4367"/>
                </a:lnTo>
                <a:lnTo>
                  <a:pt x="3049" y="7226"/>
                </a:lnTo>
                <a:lnTo>
                  <a:pt x="1563" y="10732"/>
                </a:lnTo>
                <a:lnTo>
                  <a:pt x="1196" y="14479"/>
                </a:lnTo>
                <a:lnTo>
                  <a:pt x="1537" y="18515"/>
                </a:lnTo>
                <a:lnTo>
                  <a:pt x="2948" y="21629"/>
                </a:lnTo>
                <a:lnTo>
                  <a:pt x="6200" y="25208"/>
                </a:lnTo>
                <a:lnTo>
                  <a:pt x="8978" y="26935"/>
                </a:lnTo>
                <a:lnTo>
                  <a:pt x="11937" y="28408"/>
                </a:lnTo>
                <a:lnTo>
                  <a:pt x="15012" y="29643"/>
                </a:lnTo>
                <a:lnTo>
                  <a:pt x="17961" y="30798"/>
                </a:lnTo>
                <a:lnTo>
                  <a:pt x="20704" y="31990"/>
                </a:lnTo>
                <a:lnTo>
                  <a:pt x="23954" y="34276"/>
                </a:lnTo>
                <a:lnTo>
                  <a:pt x="25718" y="37311"/>
                </a:lnTo>
                <a:lnTo>
                  <a:pt x="25463" y="41184"/>
                </a:lnTo>
                <a:lnTo>
                  <a:pt x="22900" y="44575"/>
                </a:lnTo>
                <a:lnTo>
                  <a:pt x="19684" y="46012"/>
                </a:lnTo>
                <a:lnTo>
                  <a:pt x="17082" y="46494"/>
                </a:lnTo>
                <a:lnTo>
                  <a:pt x="13540" y="46494"/>
                </a:lnTo>
                <a:lnTo>
                  <a:pt x="10199" y="45756"/>
                </a:lnTo>
                <a:lnTo>
                  <a:pt x="6149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29"/>
                </a:lnTo>
                <a:lnTo>
                  <a:pt x="447" y="48831"/>
                </a:lnTo>
                <a:lnTo>
                  <a:pt x="3035" y="50925"/>
                </a:lnTo>
                <a:lnTo>
                  <a:pt x="6210" y="52222"/>
                </a:lnTo>
                <a:lnTo>
                  <a:pt x="8867" y="52985"/>
                </a:lnTo>
                <a:lnTo>
                  <a:pt x="12018" y="53529"/>
                </a:lnTo>
                <a:lnTo>
                  <a:pt x="15405" y="53658"/>
                </a:lnTo>
                <a:lnTo>
                  <a:pt x="18227" y="53658"/>
                </a:lnTo>
                <a:lnTo>
                  <a:pt x="20815" y="53313"/>
                </a:lnTo>
                <a:lnTo>
                  <a:pt x="25516" y="51941"/>
                </a:lnTo>
                <a:lnTo>
                  <a:pt x="29236" y="49594"/>
                </a:lnTo>
                <a:lnTo>
                  <a:pt x="32245" y="46610"/>
                </a:lnTo>
                <a:lnTo>
                  <a:pt x="34099" y="42696"/>
                </a:lnTo>
                <a:lnTo>
                  <a:pt x="34556" y="37984"/>
                </a:lnTo>
                <a:lnTo>
                  <a:pt x="34556" y="35878"/>
                </a:lnTo>
                <a:lnTo>
                  <a:pt x="33506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10" y="25121"/>
                </a:lnTo>
                <a:lnTo>
                  <a:pt x="22162" y="23825"/>
                </a:lnTo>
                <a:lnTo>
                  <a:pt x="19116" y="22604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586"/>
                </a:lnTo>
                <a:lnTo>
                  <a:pt x="9767" y="13994"/>
                </a:lnTo>
                <a:lnTo>
                  <a:pt x="10325" y="11174"/>
                </a:lnTo>
                <a:lnTo>
                  <a:pt x="12752" y="8291"/>
                </a:lnTo>
                <a:lnTo>
                  <a:pt x="16017" y="7110"/>
                </a:lnTo>
                <a:lnTo>
                  <a:pt x="18876" y="6948"/>
                </a:lnTo>
                <a:lnTo>
                  <a:pt x="22086" y="7136"/>
                </a:lnTo>
                <a:lnTo>
                  <a:pt x="25869" y="8370"/>
                </a:lnTo>
                <a:lnTo>
                  <a:pt x="29236" y="10095"/>
                </a:lnTo>
                <a:lnTo>
                  <a:pt x="32029" y="8305"/>
                </a:lnTo>
                <a:lnTo>
                  <a:pt x="31979" y="5688"/>
                </a:lnTo>
                <a:lnTo>
                  <a:pt x="30406" y="2909"/>
                </a:lnTo>
                <a:lnTo>
                  <a:pt x="27472" y="1461"/>
                </a:lnTo>
                <a:lnTo>
                  <a:pt x="24196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98976" y="4923569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42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598"/>
                </a:lnTo>
                <a:lnTo>
                  <a:pt x="8992" y="75538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598"/>
                </a:lnTo>
                <a:lnTo>
                  <a:pt x="17640" y="31802"/>
                </a:lnTo>
                <a:lnTo>
                  <a:pt x="28536" y="31802"/>
                </a:lnTo>
                <a:lnTo>
                  <a:pt x="30163" y="30340"/>
                </a:lnTo>
                <a:lnTo>
                  <a:pt x="30326" y="27420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4" y="15162"/>
                </a:lnTo>
                <a:lnTo>
                  <a:pt x="18262" y="12228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17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688"/>
                </a:lnTo>
                <a:lnTo>
                  <a:pt x="32957" y="3924"/>
                </a:lnTo>
                <a:lnTo>
                  <a:pt x="30822" y="1116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42"/>
                </a:lnTo>
                <a:lnTo>
                  <a:pt x="12484" y="4546"/>
                </a:lnTo>
                <a:lnTo>
                  <a:pt x="10209" y="8103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0581" y="494689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7" y="11174"/>
                </a:lnTo>
                <a:lnTo>
                  <a:pt x="17693" y="8903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7" y="11466"/>
                </a:lnTo>
                <a:lnTo>
                  <a:pt x="37519" y="15012"/>
                </a:lnTo>
                <a:lnTo>
                  <a:pt x="38826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78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34" y="30302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304"/>
                </a:lnTo>
                <a:lnTo>
                  <a:pt x="46357" y="12038"/>
                </a:lnTo>
                <a:lnTo>
                  <a:pt x="44858" y="9271"/>
                </a:lnTo>
                <a:lnTo>
                  <a:pt x="42865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4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4" y="10069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5"/>
                </a:lnTo>
                <a:lnTo>
                  <a:pt x="1475" y="38355"/>
                </a:lnTo>
                <a:lnTo>
                  <a:pt x="2451" y="41616"/>
                </a:lnTo>
                <a:lnTo>
                  <a:pt x="3926" y="44385"/>
                </a:lnTo>
                <a:lnTo>
                  <a:pt x="5918" y="46671"/>
                </a:lnTo>
                <a:lnTo>
                  <a:pt x="10403" y="50674"/>
                </a:lnTo>
                <a:lnTo>
                  <a:pt x="10022" y="34240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4" h="53658">
                <a:moveTo>
                  <a:pt x="26974" y="46127"/>
                </a:moveTo>
                <a:lnTo>
                  <a:pt x="21452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403" y="50674"/>
                </a:lnTo>
                <a:lnTo>
                  <a:pt x="13374" y="51880"/>
                </a:lnTo>
                <a:lnTo>
                  <a:pt x="16372" y="53072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4"/>
                </a:lnTo>
                <a:lnTo>
                  <a:pt x="31179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307509" y="4946900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71"/>
                </a:moveTo>
                <a:lnTo>
                  <a:pt x="19928" y="8470"/>
                </a:lnTo>
                <a:lnTo>
                  <a:pt x="22950" y="8672"/>
                </a:lnTo>
                <a:lnTo>
                  <a:pt x="25707" y="9471"/>
                </a:lnTo>
                <a:lnTo>
                  <a:pt x="28450" y="8190"/>
                </a:lnTo>
                <a:lnTo>
                  <a:pt x="28511" y="3657"/>
                </a:lnTo>
                <a:lnTo>
                  <a:pt x="26139" y="684"/>
                </a:lnTo>
                <a:lnTo>
                  <a:pt x="23025" y="86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47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67"/>
                </a:lnTo>
                <a:lnTo>
                  <a:pt x="190" y="52006"/>
                </a:lnTo>
                <a:lnTo>
                  <a:pt x="2857" y="52920"/>
                </a:lnTo>
                <a:lnTo>
                  <a:pt x="6098" y="52920"/>
                </a:lnTo>
                <a:lnTo>
                  <a:pt x="8956" y="51267"/>
                </a:lnTo>
                <a:lnTo>
                  <a:pt x="8956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705589" y="5062975"/>
            <a:ext cx="59867" cy="70854"/>
          </a:xfrm>
          <a:custGeom>
            <a:avLst/>
            <a:gdLst/>
            <a:ahLst/>
            <a:cxnLst/>
            <a:rect l="l" t="t" r="r" b="b"/>
            <a:pathLst>
              <a:path w="59867" h="70854">
                <a:moveTo>
                  <a:pt x="29246" y="9654"/>
                </a:moveTo>
                <a:lnTo>
                  <a:pt x="29563" y="0"/>
                </a:lnTo>
                <a:lnTo>
                  <a:pt x="26172" y="129"/>
                </a:lnTo>
                <a:lnTo>
                  <a:pt x="23544" y="1958"/>
                </a:lnTo>
                <a:lnTo>
                  <a:pt x="0" y="67171"/>
                </a:lnTo>
                <a:lnTo>
                  <a:pt x="190" y="70462"/>
                </a:lnTo>
                <a:lnTo>
                  <a:pt x="2854" y="70854"/>
                </a:lnTo>
                <a:lnTo>
                  <a:pt x="6375" y="70764"/>
                </a:lnTo>
                <a:lnTo>
                  <a:pt x="9053" y="68960"/>
                </a:lnTo>
                <a:lnTo>
                  <a:pt x="14806" y="52095"/>
                </a:lnTo>
                <a:lnTo>
                  <a:pt x="17143" y="44654"/>
                </a:lnTo>
                <a:lnTo>
                  <a:pt x="29246" y="9654"/>
                </a:lnTo>
                <a:close/>
              </a:path>
              <a:path w="59867" h="70854">
                <a:moveTo>
                  <a:pt x="59522" y="67222"/>
                </a:moveTo>
                <a:lnTo>
                  <a:pt x="35963" y="1993"/>
                </a:lnTo>
                <a:lnTo>
                  <a:pt x="35114" y="737"/>
                </a:lnTo>
                <a:lnTo>
                  <a:pt x="32447" y="78"/>
                </a:lnTo>
                <a:lnTo>
                  <a:pt x="29563" y="0"/>
                </a:lnTo>
                <a:lnTo>
                  <a:pt x="29297" y="9654"/>
                </a:lnTo>
                <a:lnTo>
                  <a:pt x="41565" y="44654"/>
                </a:lnTo>
                <a:lnTo>
                  <a:pt x="17143" y="44654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76"/>
                </a:lnTo>
                <a:lnTo>
                  <a:pt x="50645" y="70220"/>
                </a:lnTo>
                <a:lnTo>
                  <a:pt x="53427" y="70829"/>
                </a:lnTo>
                <a:lnTo>
                  <a:pt x="56563" y="70854"/>
                </a:lnTo>
                <a:lnTo>
                  <a:pt x="59867" y="70016"/>
                </a:lnTo>
                <a:lnTo>
                  <a:pt x="59522" y="67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776002" y="5081666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5"/>
                </a:lnTo>
                <a:lnTo>
                  <a:pt x="19317" y="45172"/>
                </a:lnTo>
                <a:lnTo>
                  <a:pt x="16052" y="44842"/>
                </a:lnTo>
                <a:lnTo>
                  <a:pt x="13449" y="43494"/>
                </a:lnTo>
                <a:lnTo>
                  <a:pt x="10680" y="40143"/>
                </a:lnTo>
                <a:lnTo>
                  <a:pt x="9626" y="36954"/>
                </a:lnTo>
                <a:lnTo>
                  <a:pt x="9004" y="32943"/>
                </a:lnTo>
                <a:lnTo>
                  <a:pt x="9004" y="1648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796"/>
                </a:lnTo>
                <a:lnTo>
                  <a:pt x="3848" y="46822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0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93"/>
                </a:lnTo>
                <a:lnTo>
                  <a:pt x="42101" y="1648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828184" y="506859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8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868731" y="5080877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3" y="23915"/>
                </a:moveTo>
                <a:lnTo>
                  <a:pt x="9589" y="21348"/>
                </a:lnTo>
                <a:lnTo>
                  <a:pt x="10187" y="19001"/>
                </a:lnTo>
                <a:lnTo>
                  <a:pt x="11710" y="14606"/>
                </a:lnTo>
                <a:lnTo>
                  <a:pt x="14187" y="11178"/>
                </a:lnTo>
                <a:lnTo>
                  <a:pt x="17693" y="8903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7" y="11470"/>
                </a:lnTo>
                <a:lnTo>
                  <a:pt x="37519" y="15012"/>
                </a:lnTo>
                <a:lnTo>
                  <a:pt x="38826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81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59"/>
                </a:lnTo>
                <a:lnTo>
                  <a:pt x="48834" y="30302"/>
                </a:lnTo>
                <a:lnTo>
                  <a:pt x="48834" y="22237"/>
                </a:lnTo>
                <a:lnTo>
                  <a:pt x="48337" y="18569"/>
                </a:lnTo>
                <a:lnTo>
                  <a:pt x="47346" y="15304"/>
                </a:lnTo>
                <a:lnTo>
                  <a:pt x="46357" y="12053"/>
                </a:lnTo>
                <a:lnTo>
                  <a:pt x="44858" y="9271"/>
                </a:lnTo>
                <a:lnTo>
                  <a:pt x="42865" y="7012"/>
                </a:lnTo>
                <a:lnTo>
                  <a:pt x="38393" y="2984"/>
                </a:lnTo>
                <a:lnTo>
                  <a:pt x="35408" y="1793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4"/>
                </a:lnTo>
                <a:lnTo>
                  <a:pt x="14010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4" y="1008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75" y="38355"/>
                </a:lnTo>
                <a:lnTo>
                  <a:pt x="2451" y="41620"/>
                </a:lnTo>
                <a:lnTo>
                  <a:pt x="3926" y="44389"/>
                </a:lnTo>
                <a:lnTo>
                  <a:pt x="5918" y="46675"/>
                </a:lnTo>
                <a:lnTo>
                  <a:pt x="10389" y="50688"/>
                </a:lnTo>
                <a:lnTo>
                  <a:pt x="10022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4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389" y="50688"/>
                </a:lnTo>
                <a:lnTo>
                  <a:pt x="13374" y="51880"/>
                </a:lnTo>
                <a:lnTo>
                  <a:pt x="16372" y="53075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931208" y="5080877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210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82"/>
                </a:lnTo>
                <a:lnTo>
                  <a:pt x="72439" y="17665"/>
                </a:lnTo>
                <a:lnTo>
                  <a:pt x="72158" y="15038"/>
                </a:lnTo>
                <a:lnTo>
                  <a:pt x="71032" y="10083"/>
                </a:lnTo>
                <a:lnTo>
                  <a:pt x="68770" y="6070"/>
                </a:lnTo>
                <a:lnTo>
                  <a:pt x="65721" y="2768"/>
                </a:lnTo>
                <a:lnTo>
                  <a:pt x="61455" y="558"/>
                </a:lnTo>
                <a:lnTo>
                  <a:pt x="5881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64"/>
                </a:lnTo>
                <a:lnTo>
                  <a:pt x="47825" y="2171"/>
                </a:lnTo>
                <a:lnTo>
                  <a:pt x="45058" y="3924"/>
                </a:lnTo>
                <a:lnTo>
                  <a:pt x="42138" y="6386"/>
                </a:lnTo>
                <a:lnTo>
                  <a:pt x="38963" y="9663"/>
                </a:lnTo>
                <a:lnTo>
                  <a:pt x="36791" y="5727"/>
                </a:lnTo>
                <a:lnTo>
                  <a:pt x="33642" y="2693"/>
                </a:lnTo>
                <a:lnTo>
                  <a:pt x="30985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8"/>
                </a:lnTo>
                <a:lnTo>
                  <a:pt x="10833" y="5829"/>
                </a:lnTo>
                <a:lnTo>
                  <a:pt x="8089" y="8903"/>
                </a:lnTo>
                <a:lnTo>
                  <a:pt x="8089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72"/>
                </a:lnTo>
                <a:lnTo>
                  <a:pt x="15797" y="10148"/>
                </a:lnTo>
                <a:lnTo>
                  <a:pt x="19961" y="7758"/>
                </a:lnTo>
                <a:lnTo>
                  <a:pt x="23695" y="7758"/>
                </a:lnTo>
                <a:lnTo>
                  <a:pt x="26337" y="8737"/>
                </a:lnTo>
                <a:lnTo>
                  <a:pt x="29362" y="11556"/>
                </a:lnTo>
                <a:lnTo>
                  <a:pt x="30744" y="14249"/>
                </a:lnTo>
                <a:lnTo>
                  <a:pt x="31546" y="17665"/>
                </a:lnTo>
                <a:lnTo>
                  <a:pt x="31748" y="21603"/>
                </a:lnTo>
                <a:lnTo>
                  <a:pt x="31748" y="51282"/>
                </a:lnTo>
                <a:lnTo>
                  <a:pt x="32064" y="52210"/>
                </a:lnTo>
                <a:lnTo>
                  <a:pt x="34643" y="52920"/>
                </a:lnTo>
                <a:lnTo>
                  <a:pt x="37782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37"/>
                </a:lnTo>
                <a:lnTo>
                  <a:pt x="61149" y="11556"/>
                </a:lnTo>
                <a:lnTo>
                  <a:pt x="62520" y="14249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017429" y="508087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7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76"/>
                </a:lnTo>
                <a:lnTo>
                  <a:pt x="18341" y="46675"/>
                </a:lnTo>
                <a:lnTo>
                  <a:pt x="15458" y="46675"/>
                </a:lnTo>
                <a:lnTo>
                  <a:pt x="11595" y="44413"/>
                </a:lnTo>
                <a:lnTo>
                  <a:pt x="9169" y="40907"/>
                </a:lnTo>
                <a:close/>
              </a:path>
              <a:path w="22873" h="53658">
                <a:moveTo>
                  <a:pt x="34560" y="52909"/>
                </a:move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43"/>
                </a:lnTo>
                <a:lnTo>
                  <a:pt x="35765" y="4699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64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90" y="7952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9"/>
                </a:lnTo>
                <a:lnTo>
                  <a:pt x="22085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73"/>
                </a:lnTo>
                <a:lnTo>
                  <a:pt x="11178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50"/>
                </a:lnTo>
                <a:lnTo>
                  <a:pt x="23547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3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67577" y="506859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6" y="58190"/>
                </a:lnTo>
                <a:lnTo>
                  <a:pt x="21843" y="58190"/>
                </a:lnTo>
                <a:lnTo>
                  <a:pt x="20066" y="57326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19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6" y="65836"/>
                </a:lnTo>
                <a:lnTo>
                  <a:pt x="25386" y="65670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110456" y="506151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42"/>
                </a:lnTo>
                <a:lnTo>
                  <a:pt x="7621" y="10742"/>
                </a:lnTo>
                <a:lnTo>
                  <a:pt x="10680" y="8851"/>
                </a:lnTo>
                <a:lnTo>
                  <a:pt x="11076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4"/>
                </a:lnTo>
                <a:lnTo>
                  <a:pt x="0" y="5421"/>
                </a:lnTo>
                <a:close/>
              </a:path>
              <a:path w="11076" h="72288">
                <a:moveTo>
                  <a:pt x="1410" y="71578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8" y="70650"/>
                </a:lnTo>
                <a:lnTo>
                  <a:pt x="10048" y="21804"/>
                </a:lnTo>
                <a:lnTo>
                  <a:pt x="9831" y="21107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4"/>
                </a:lnTo>
                <a:lnTo>
                  <a:pt x="1094" y="70650"/>
                </a:lnTo>
                <a:lnTo>
                  <a:pt x="141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133536" y="5080942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4" y="30049"/>
                </a:lnTo>
                <a:lnTo>
                  <a:pt x="9324" y="20610"/>
                </a:lnTo>
                <a:lnTo>
                  <a:pt x="10480" y="15811"/>
                </a:lnTo>
                <a:lnTo>
                  <a:pt x="12776" y="12496"/>
                </a:lnTo>
                <a:lnTo>
                  <a:pt x="15076" y="9180"/>
                </a:lnTo>
                <a:lnTo>
                  <a:pt x="18366" y="7532"/>
                </a:lnTo>
                <a:lnTo>
                  <a:pt x="24767" y="7532"/>
                </a:lnTo>
                <a:lnTo>
                  <a:pt x="28130" y="8431"/>
                </a:lnTo>
                <a:lnTo>
                  <a:pt x="32057" y="10415"/>
                </a:lnTo>
                <a:lnTo>
                  <a:pt x="35459" y="12978"/>
                </a:lnTo>
                <a:lnTo>
                  <a:pt x="38304" y="10897"/>
                </a:lnTo>
                <a:lnTo>
                  <a:pt x="38279" y="8291"/>
                </a:lnTo>
                <a:lnTo>
                  <a:pt x="37464" y="5537"/>
                </a:lnTo>
                <a:lnTo>
                  <a:pt x="34646" y="3200"/>
                </a:lnTo>
                <a:lnTo>
                  <a:pt x="31360" y="1573"/>
                </a:lnTo>
                <a:lnTo>
                  <a:pt x="28778" y="709"/>
                </a:lnTo>
                <a:lnTo>
                  <a:pt x="25844" y="127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5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6" y="18454"/>
                </a:lnTo>
                <a:lnTo>
                  <a:pt x="0" y="22579"/>
                </a:lnTo>
                <a:lnTo>
                  <a:pt x="0" y="31623"/>
                </a:lnTo>
                <a:lnTo>
                  <a:pt x="471" y="35356"/>
                </a:lnTo>
                <a:lnTo>
                  <a:pt x="1436" y="38596"/>
                </a:lnTo>
                <a:lnTo>
                  <a:pt x="2390" y="41846"/>
                </a:lnTo>
                <a:lnTo>
                  <a:pt x="3787" y="44565"/>
                </a:lnTo>
                <a:lnTo>
                  <a:pt x="5615" y="46786"/>
                </a:lnTo>
                <a:lnTo>
                  <a:pt x="9705" y="50709"/>
                </a:lnTo>
                <a:lnTo>
                  <a:pt x="12423" y="51865"/>
                </a:lnTo>
                <a:lnTo>
                  <a:pt x="15126" y="53021"/>
                </a:lnTo>
                <a:lnTo>
                  <a:pt x="18252" y="53594"/>
                </a:lnTo>
                <a:lnTo>
                  <a:pt x="23456" y="53594"/>
                </a:lnTo>
                <a:lnTo>
                  <a:pt x="26697" y="53111"/>
                </a:lnTo>
                <a:lnTo>
                  <a:pt x="29757" y="52362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4"/>
                </a:lnTo>
                <a:lnTo>
                  <a:pt x="36615" y="39662"/>
                </a:lnTo>
                <a:lnTo>
                  <a:pt x="33505" y="41936"/>
                </a:lnTo>
                <a:lnTo>
                  <a:pt x="29872" y="44208"/>
                </a:lnTo>
                <a:lnTo>
                  <a:pt x="26758" y="45515"/>
                </a:lnTo>
                <a:lnTo>
                  <a:pt x="22899" y="45847"/>
                </a:lnTo>
                <a:lnTo>
                  <a:pt x="18798" y="45454"/>
                </a:lnTo>
                <a:lnTo>
                  <a:pt x="15433" y="43902"/>
                </a:lnTo>
                <a:lnTo>
                  <a:pt x="12854" y="41123"/>
                </a:lnTo>
                <a:lnTo>
                  <a:pt x="10821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204499" y="5062975"/>
            <a:ext cx="91706" cy="70854"/>
          </a:xfrm>
          <a:custGeom>
            <a:avLst/>
            <a:gdLst/>
            <a:ahLst/>
            <a:cxnLst/>
            <a:rect l="l" t="t" r="r" b="b"/>
            <a:pathLst>
              <a:path w="91706" h="70854">
                <a:moveTo>
                  <a:pt x="231" y="3646"/>
                </a:moveTo>
                <a:lnTo>
                  <a:pt x="18785" y="68478"/>
                </a:lnTo>
                <a:lnTo>
                  <a:pt x="19624" y="70001"/>
                </a:lnTo>
                <a:lnTo>
                  <a:pt x="22478" y="70764"/>
                </a:lnTo>
                <a:lnTo>
                  <a:pt x="25463" y="70854"/>
                </a:lnTo>
                <a:lnTo>
                  <a:pt x="29044" y="70689"/>
                </a:lnTo>
                <a:lnTo>
                  <a:pt x="31752" y="68478"/>
                </a:lnTo>
                <a:lnTo>
                  <a:pt x="45313" y="15454"/>
                </a:lnTo>
                <a:lnTo>
                  <a:pt x="60134" y="68478"/>
                </a:lnTo>
                <a:lnTo>
                  <a:pt x="60987" y="70001"/>
                </a:lnTo>
                <a:lnTo>
                  <a:pt x="63792" y="70764"/>
                </a:lnTo>
                <a:lnTo>
                  <a:pt x="66640" y="70854"/>
                </a:lnTo>
                <a:lnTo>
                  <a:pt x="70131" y="70689"/>
                </a:lnTo>
                <a:lnTo>
                  <a:pt x="73102" y="68478"/>
                </a:lnTo>
                <a:lnTo>
                  <a:pt x="91706" y="3682"/>
                </a:lnTo>
                <a:lnTo>
                  <a:pt x="91314" y="406"/>
                </a:lnTo>
                <a:lnTo>
                  <a:pt x="88722" y="0"/>
                </a:lnTo>
                <a:lnTo>
                  <a:pt x="85752" y="25"/>
                </a:lnTo>
                <a:lnTo>
                  <a:pt x="82652" y="2005"/>
                </a:lnTo>
                <a:lnTo>
                  <a:pt x="67184" y="60782"/>
                </a:lnTo>
                <a:lnTo>
                  <a:pt x="50966" y="2070"/>
                </a:lnTo>
                <a:lnTo>
                  <a:pt x="48920" y="176"/>
                </a:lnTo>
                <a:lnTo>
                  <a:pt x="45911" y="0"/>
                </a:lnTo>
                <a:lnTo>
                  <a:pt x="43282" y="100"/>
                </a:lnTo>
                <a:lnTo>
                  <a:pt x="40551" y="2070"/>
                </a:lnTo>
                <a:lnTo>
                  <a:pt x="25567" y="60782"/>
                </a:lnTo>
                <a:lnTo>
                  <a:pt x="9732" y="1954"/>
                </a:lnTo>
                <a:lnTo>
                  <a:pt x="9298" y="723"/>
                </a:lnTo>
                <a:lnTo>
                  <a:pt x="6581" y="25"/>
                </a:lnTo>
                <a:lnTo>
                  <a:pt x="3417" y="0"/>
                </a:lnTo>
                <a:lnTo>
                  <a:pt x="0" y="849"/>
                </a:lnTo>
                <a:lnTo>
                  <a:pt x="231" y="3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305785" y="508088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8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85"/>
                </a:lnTo>
                <a:lnTo>
                  <a:pt x="35914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77" y="9573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09"/>
                </a:lnTo>
                <a:lnTo>
                  <a:pt x="4175" y="44777"/>
                </a:lnTo>
                <a:lnTo>
                  <a:pt x="8290" y="49198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898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364915" y="50579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387227" y="5058194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59"/>
                </a:moveTo>
                <a:lnTo>
                  <a:pt x="1076" y="60260"/>
                </a:lnTo>
                <a:lnTo>
                  <a:pt x="1804" y="63460"/>
                </a:lnTo>
                <a:lnTo>
                  <a:pt x="2959" y="66254"/>
                </a:lnTo>
                <a:lnTo>
                  <a:pt x="6094" y="70993"/>
                </a:lnTo>
                <a:lnTo>
                  <a:pt x="10678" y="74268"/>
                </a:lnTo>
                <a:lnTo>
                  <a:pt x="10883" y="60819"/>
                </a:lnTo>
                <a:lnTo>
                  <a:pt x="9842" y="56376"/>
                </a:lnTo>
                <a:lnTo>
                  <a:pt x="9271" y="51624"/>
                </a:lnTo>
                <a:lnTo>
                  <a:pt x="9271" y="46850"/>
                </a:lnTo>
                <a:lnTo>
                  <a:pt x="9954" y="42329"/>
                </a:lnTo>
                <a:lnTo>
                  <a:pt x="11123" y="38074"/>
                </a:lnTo>
                <a:lnTo>
                  <a:pt x="13119" y="34542"/>
                </a:lnTo>
                <a:lnTo>
                  <a:pt x="16002" y="32015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12"/>
                </a:lnTo>
                <a:lnTo>
                  <a:pt x="35914" y="39611"/>
                </a:lnTo>
                <a:lnTo>
                  <a:pt x="35914" y="59145"/>
                </a:lnTo>
                <a:lnTo>
                  <a:pt x="33159" y="62420"/>
                </a:lnTo>
                <a:lnTo>
                  <a:pt x="29423" y="65811"/>
                </a:lnTo>
                <a:lnTo>
                  <a:pt x="25971" y="67892"/>
                </a:lnTo>
                <a:lnTo>
                  <a:pt x="22618" y="68695"/>
                </a:lnTo>
                <a:lnTo>
                  <a:pt x="19072" y="68695"/>
                </a:lnTo>
                <a:lnTo>
                  <a:pt x="15570" y="67043"/>
                </a:lnTo>
                <a:lnTo>
                  <a:pt x="12762" y="64476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5"/>
                </a:lnTo>
                <a:lnTo>
                  <a:pt x="28940" y="74016"/>
                </a:lnTo>
                <a:lnTo>
                  <a:pt x="31709" y="72464"/>
                </a:lnTo>
                <a:lnTo>
                  <a:pt x="34376" y="70294"/>
                </a:lnTo>
                <a:lnTo>
                  <a:pt x="36944" y="67500"/>
                </a:lnTo>
                <a:lnTo>
                  <a:pt x="37019" y="74498"/>
                </a:lnTo>
                <a:lnTo>
                  <a:pt x="39622" y="75604"/>
                </a:lnTo>
                <a:lnTo>
                  <a:pt x="42354" y="75604"/>
                </a:lnTo>
                <a:lnTo>
                  <a:pt x="44917" y="73966"/>
                </a:lnTo>
                <a:lnTo>
                  <a:pt x="44917" y="1689"/>
                </a:lnTo>
                <a:lnTo>
                  <a:pt x="44676" y="951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89"/>
                </a:lnTo>
                <a:lnTo>
                  <a:pt x="35914" y="30060"/>
                </a:lnTo>
                <a:lnTo>
                  <a:pt x="31252" y="25805"/>
                </a:lnTo>
                <a:lnTo>
                  <a:pt x="26517" y="23317"/>
                </a:lnTo>
                <a:lnTo>
                  <a:pt x="23901" y="22680"/>
                </a:lnTo>
                <a:lnTo>
                  <a:pt x="17614" y="22680"/>
                </a:lnTo>
                <a:lnTo>
                  <a:pt x="14577" y="23328"/>
                </a:lnTo>
                <a:lnTo>
                  <a:pt x="11963" y="24613"/>
                </a:lnTo>
                <a:lnTo>
                  <a:pt x="9331" y="25895"/>
                </a:lnTo>
                <a:lnTo>
                  <a:pt x="7136" y="27724"/>
                </a:lnTo>
                <a:lnTo>
                  <a:pt x="3592" y="32498"/>
                </a:lnTo>
                <a:lnTo>
                  <a:pt x="2261" y="35396"/>
                </a:lnTo>
                <a:lnTo>
                  <a:pt x="1347" y="38771"/>
                </a:lnTo>
                <a:lnTo>
                  <a:pt x="443" y="42152"/>
                </a:lnTo>
                <a:lnTo>
                  <a:pt x="0" y="45947"/>
                </a:lnTo>
                <a:lnTo>
                  <a:pt x="0" y="53684"/>
                </a:lnTo>
                <a:lnTo>
                  <a:pt x="353" y="57059"/>
                </a:lnTo>
                <a:close/>
              </a:path>
              <a:path w="44917" h="76352">
                <a:moveTo>
                  <a:pt x="10883" y="60819"/>
                </a:moveTo>
                <a:lnTo>
                  <a:pt x="10678" y="74268"/>
                </a:lnTo>
                <a:lnTo>
                  <a:pt x="13219" y="75653"/>
                </a:lnTo>
                <a:lnTo>
                  <a:pt x="12762" y="64476"/>
                </a:lnTo>
                <a:lnTo>
                  <a:pt x="10883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447643" y="506151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42"/>
                </a:lnTo>
                <a:lnTo>
                  <a:pt x="7621" y="10742"/>
                </a:lnTo>
                <a:lnTo>
                  <a:pt x="10681" y="8851"/>
                </a:lnTo>
                <a:lnTo>
                  <a:pt x="11074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904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8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50"/>
                </a:lnTo>
                <a:lnTo>
                  <a:pt x="1408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474139" y="508087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22"/>
                </a:lnTo>
                <a:lnTo>
                  <a:pt x="41742" y="15038"/>
                </a:lnTo>
                <a:lnTo>
                  <a:pt x="40551" y="10083"/>
                </a:lnTo>
                <a:lnTo>
                  <a:pt x="38200" y="6070"/>
                </a:lnTo>
                <a:lnTo>
                  <a:pt x="35025" y="2768"/>
                </a:lnTo>
                <a:lnTo>
                  <a:pt x="30567" y="558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5" y="8903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37"/>
                </a:lnTo>
                <a:lnTo>
                  <a:pt x="0" y="51282"/>
                </a:lnTo>
                <a:lnTo>
                  <a:pt x="187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5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27128" y="5080989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7" y="36245"/>
                </a:moveTo>
                <a:lnTo>
                  <a:pt x="9499" y="54648"/>
                </a:lnTo>
                <a:lnTo>
                  <a:pt x="11695" y="51563"/>
                </a:lnTo>
                <a:lnTo>
                  <a:pt x="10413" y="39650"/>
                </a:lnTo>
                <a:lnTo>
                  <a:pt x="9817" y="36245"/>
                </a:lnTo>
                <a:close/>
              </a:path>
              <a:path w="46226" h="54648">
                <a:moveTo>
                  <a:pt x="431" y="55728"/>
                </a:moveTo>
                <a:lnTo>
                  <a:pt x="0" y="59194"/>
                </a:lnTo>
                <a:lnTo>
                  <a:pt x="392" y="62828"/>
                </a:lnTo>
                <a:lnTo>
                  <a:pt x="1993" y="66038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1"/>
                </a:lnTo>
                <a:lnTo>
                  <a:pt x="32561" y="71006"/>
                </a:lnTo>
                <a:lnTo>
                  <a:pt x="35559" y="70102"/>
                </a:lnTo>
                <a:lnTo>
                  <a:pt x="39966" y="67374"/>
                </a:lnTo>
                <a:lnTo>
                  <a:pt x="43332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09" y="48388"/>
                </a:lnTo>
                <a:lnTo>
                  <a:pt x="40967" y="45921"/>
                </a:lnTo>
                <a:lnTo>
                  <a:pt x="37730" y="43981"/>
                </a:lnTo>
                <a:lnTo>
                  <a:pt x="33681" y="42786"/>
                </a:lnTo>
                <a:lnTo>
                  <a:pt x="29029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3" y="39650"/>
                </a:lnTo>
                <a:lnTo>
                  <a:pt x="11695" y="51563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4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1"/>
                </a:lnTo>
                <a:lnTo>
                  <a:pt x="35520" y="60758"/>
                </a:lnTo>
                <a:lnTo>
                  <a:pt x="32461" y="63486"/>
                </a:lnTo>
                <a:lnTo>
                  <a:pt x="29170" y="64706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3"/>
                </a:lnTo>
                <a:lnTo>
                  <a:pt x="12368" y="63677"/>
                </a:lnTo>
                <a:lnTo>
                  <a:pt x="8787" y="60681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45"/>
                </a:lnTo>
                <a:lnTo>
                  <a:pt x="11389" y="32879"/>
                </a:lnTo>
                <a:lnTo>
                  <a:pt x="14399" y="33681"/>
                </a:lnTo>
                <a:lnTo>
                  <a:pt x="17981" y="34733"/>
                </a:lnTo>
                <a:lnTo>
                  <a:pt x="16012" y="27190"/>
                </a:lnTo>
                <a:lnTo>
                  <a:pt x="14183" y="25337"/>
                </a:lnTo>
                <a:lnTo>
                  <a:pt x="11454" y="20956"/>
                </a:lnTo>
                <a:lnTo>
                  <a:pt x="11454" y="17740"/>
                </a:lnTo>
                <a:lnTo>
                  <a:pt x="11656" y="14911"/>
                </a:lnTo>
                <a:lnTo>
                  <a:pt x="14248" y="1220"/>
                </a:lnTo>
                <a:lnTo>
                  <a:pt x="9907" y="3200"/>
                </a:lnTo>
                <a:lnTo>
                  <a:pt x="6576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5" y="22226"/>
                </a:lnTo>
                <a:lnTo>
                  <a:pt x="4556" y="25589"/>
                </a:lnTo>
                <a:lnTo>
                  <a:pt x="6565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31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6" h="54648">
                <a:moveTo>
                  <a:pt x="11656" y="14911"/>
                </a:moveTo>
                <a:lnTo>
                  <a:pt x="13117" y="11099"/>
                </a:lnTo>
                <a:lnTo>
                  <a:pt x="15886" y="8280"/>
                </a:ln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58"/>
                </a:lnTo>
                <a:lnTo>
                  <a:pt x="31315" y="11494"/>
                </a:lnTo>
                <a:lnTo>
                  <a:pt x="32230" y="14083"/>
                </a:lnTo>
                <a:lnTo>
                  <a:pt x="32230" y="17410"/>
                </a:lnTo>
                <a:lnTo>
                  <a:pt x="32028" y="20193"/>
                </a:lnTo>
                <a:lnTo>
                  <a:pt x="30556" y="23940"/>
                </a:lnTo>
                <a:lnTo>
                  <a:pt x="27787" y="26694"/>
                </a:lnTo>
                <a:lnTo>
                  <a:pt x="25181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5" y="20193"/>
                </a:lnTo>
                <a:lnTo>
                  <a:pt x="40805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6" y="4558"/>
                </a:lnTo>
                <a:lnTo>
                  <a:pt x="44383" y="914"/>
                </a:lnTo>
                <a:lnTo>
                  <a:pt x="29627" y="914"/>
                </a:lnTo>
                <a:lnTo>
                  <a:pt x="27305" y="407"/>
                </a:lnTo>
                <a:lnTo>
                  <a:pt x="24738" y="90"/>
                </a:lnTo>
                <a:lnTo>
                  <a:pt x="19126" y="0"/>
                </a:lnTo>
                <a:lnTo>
                  <a:pt x="16573" y="407"/>
                </a:lnTo>
                <a:lnTo>
                  <a:pt x="14248" y="1220"/>
                </a:lnTo>
                <a:lnTo>
                  <a:pt x="11656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32744" y="5080877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7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52" y="46675"/>
                </a:lnTo>
                <a:lnTo>
                  <a:pt x="15458" y="46675"/>
                </a:lnTo>
                <a:lnTo>
                  <a:pt x="11596" y="44413"/>
                </a:lnTo>
                <a:lnTo>
                  <a:pt x="9169" y="40907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80" y="8143"/>
                </a:lnTo>
                <a:lnTo>
                  <a:pt x="35763" y="4699"/>
                </a:lnTo>
                <a:lnTo>
                  <a:pt x="32260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64"/>
                </a:lnTo>
                <a:lnTo>
                  <a:pt x="10148" y="1818"/>
                </a:lnTo>
                <a:lnTo>
                  <a:pt x="7228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15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73"/>
                </a:lnTo>
                <a:lnTo>
                  <a:pt x="1118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50"/>
                </a:lnTo>
                <a:lnTo>
                  <a:pt x="2355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85989" y="5080942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4">
                <a:moveTo>
                  <a:pt x="9626" y="32818"/>
                </a:moveTo>
                <a:lnTo>
                  <a:pt x="9320" y="30049"/>
                </a:lnTo>
                <a:lnTo>
                  <a:pt x="9320" y="20610"/>
                </a:lnTo>
                <a:lnTo>
                  <a:pt x="10476" y="15811"/>
                </a:lnTo>
                <a:lnTo>
                  <a:pt x="12776" y="12496"/>
                </a:lnTo>
                <a:lnTo>
                  <a:pt x="15072" y="9180"/>
                </a:lnTo>
                <a:lnTo>
                  <a:pt x="18362" y="7532"/>
                </a:lnTo>
                <a:lnTo>
                  <a:pt x="24763" y="7532"/>
                </a:lnTo>
                <a:lnTo>
                  <a:pt x="28130" y="8431"/>
                </a:lnTo>
                <a:lnTo>
                  <a:pt x="32053" y="10415"/>
                </a:lnTo>
                <a:lnTo>
                  <a:pt x="35455" y="12978"/>
                </a:lnTo>
                <a:lnTo>
                  <a:pt x="38303" y="10897"/>
                </a:lnTo>
                <a:lnTo>
                  <a:pt x="38275" y="8291"/>
                </a:lnTo>
                <a:lnTo>
                  <a:pt x="37464" y="5537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7"/>
                </a:lnTo>
                <a:lnTo>
                  <a:pt x="22783" y="0"/>
                </a:lnTo>
                <a:lnTo>
                  <a:pt x="19557" y="0"/>
                </a:lnTo>
                <a:lnTo>
                  <a:pt x="16574" y="533"/>
                </a:lnTo>
                <a:lnTo>
                  <a:pt x="13802" y="1598"/>
                </a:lnTo>
                <a:lnTo>
                  <a:pt x="11033" y="2668"/>
                </a:lnTo>
                <a:lnTo>
                  <a:pt x="8622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7" y="35356"/>
                </a:lnTo>
                <a:lnTo>
                  <a:pt x="1432" y="38596"/>
                </a:lnTo>
                <a:lnTo>
                  <a:pt x="2386" y="41846"/>
                </a:lnTo>
                <a:lnTo>
                  <a:pt x="3783" y="44565"/>
                </a:lnTo>
                <a:lnTo>
                  <a:pt x="5612" y="46786"/>
                </a:lnTo>
                <a:lnTo>
                  <a:pt x="9701" y="50709"/>
                </a:lnTo>
                <a:lnTo>
                  <a:pt x="12419" y="51865"/>
                </a:lnTo>
                <a:lnTo>
                  <a:pt x="15123" y="53021"/>
                </a:lnTo>
                <a:lnTo>
                  <a:pt x="18248" y="53594"/>
                </a:lnTo>
                <a:lnTo>
                  <a:pt x="23456" y="53594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5" y="46520"/>
                </a:lnTo>
                <a:lnTo>
                  <a:pt x="38520" y="43776"/>
                </a:lnTo>
                <a:lnTo>
                  <a:pt x="38491" y="42444"/>
                </a:lnTo>
                <a:lnTo>
                  <a:pt x="36611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5"/>
                </a:lnTo>
                <a:lnTo>
                  <a:pt x="22895" y="45847"/>
                </a:lnTo>
                <a:lnTo>
                  <a:pt x="18794" y="45454"/>
                </a:lnTo>
                <a:lnTo>
                  <a:pt x="15429" y="43902"/>
                </a:lnTo>
                <a:lnTo>
                  <a:pt x="12851" y="41123"/>
                </a:lnTo>
                <a:lnTo>
                  <a:pt x="10817" y="37552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36392" y="5057968"/>
            <a:ext cx="42047" cy="75830"/>
          </a:xfrm>
          <a:custGeom>
            <a:avLst/>
            <a:gdLst/>
            <a:ahLst/>
            <a:cxnLst/>
            <a:rect l="l" t="t" r="r" b="b"/>
            <a:pathLst>
              <a:path w="42047" h="75830">
                <a:moveTo>
                  <a:pt x="33094" y="45590"/>
                </a:moveTo>
                <a:lnTo>
                  <a:pt x="33094" y="74192"/>
                </a:lnTo>
                <a:lnTo>
                  <a:pt x="33310" y="74930"/>
                </a:lnTo>
                <a:lnTo>
                  <a:pt x="35952" y="75830"/>
                </a:lnTo>
                <a:lnTo>
                  <a:pt x="39192" y="75830"/>
                </a:lnTo>
                <a:lnTo>
                  <a:pt x="42047" y="74192"/>
                </a:lnTo>
                <a:lnTo>
                  <a:pt x="42047" y="40942"/>
                </a:lnTo>
                <a:lnTo>
                  <a:pt x="41756" y="37947"/>
                </a:lnTo>
                <a:lnTo>
                  <a:pt x="40563" y="32993"/>
                </a:lnTo>
                <a:lnTo>
                  <a:pt x="38199" y="28980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30" y="22909"/>
                </a:lnTo>
                <a:lnTo>
                  <a:pt x="19316" y="23583"/>
                </a:lnTo>
                <a:lnTo>
                  <a:pt x="16710" y="24889"/>
                </a:lnTo>
                <a:lnTo>
                  <a:pt x="14108" y="26211"/>
                </a:lnTo>
                <a:lnTo>
                  <a:pt x="11520" y="28230"/>
                </a:lnTo>
                <a:lnTo>
                  <a:pt x="8952" y="30948"/>
                </a:lnTo>
                <a:lnTo>
                  <a:pt x="8952" y="1699"/>
                </a:lnTo>
                <a:lnTo>
                  <a:pt x="8736" y="924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30"/>
                </a:lnTo>
                <a:lnTo>
                  <a:pt x="6094" y="75830"/>
                </a:lnTo>
                <a:lnTo>
                  <a:pt x="8952" y="74192"/>
                </a:lnTo>
                <a:lnTo>
                  <a:pt x="8952" y="40053"/>
                </a:lnTo>
                <a:lnTo>
                  <a:pt x="11404" y="36982"/>
                </a:lnTo>
                <a:lnTo>
                  <a:pt x="13765" y="34657"/>
                </a:lnTo>
                <a:lnTo>
                  <a:pt x="18248" y="31470"/>
                </a:lnTo>
                <a:lnTo>
                  <a:pt x="22732" y="30667"/>
                </a:lnTo>
                <a:lnTo>
                  <a:pt x="25995" y="30999"/>
                </a:lnTo>
                <a:lnTo>
                  <a:pt x="28637" y="32294"/>
                </a:lnTo>
                <a:lnTo>
                  <a:pt x="31380" y="35697"/>
                </a:lnTo>
                <a:lnTo>
                  <a:pt x="32445" y="38872"/>
                </a:lnTo>
                <a:lnTo>
                  <a:pt x="33094" y="42796"/>
                </a:lnTo>
                <a:lnTo>
                  <a:pt x="33094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93719" y="50615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2"/>
                </a:lnTo>
                <a:lnTo>
                  <a:pt x="7621" y="10742"/>
                </a:lnTo>
                <a:lnTo>
                  <a:pt x="10680" y="8851"/>
                </a:lnTo>
                <a:lnTo>
                  <a:pt x="11073" y="5309"/>
                </a:lnTo>
                <a:lnTo>
                  <a:pt x="10690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8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3" y="70650"/>
                </a:lnTo>
                <a:lnTo>
                  <a:pt x="10043" y="21804"/>
                </a:lnTo>
                <a:lnTo>
                  <a:pt x="9827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50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16960" y="508088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79" y="9573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09"/>
                </a:lnTo>
                <a:lnTo>
                  <a:pt x="4175" y="44777"/>
                </a:lnTo>
                <a:lnTo>
                  <a:pt x="8290" y="49198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3" y="42898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3" y="46202"/>
                </a:lnTo>
                <a:lnTo>
                  <a:pt x="25246" y="46393"/>
                </a:lnTo>
                <a:lnTo>
                  <a:pt x="22298" y="46393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09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69628" y="5081644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48"/>
                </a:moveTo>
                <a:lnTo>
                  <a:pt x="17146" y="50242"/>
                </a:lnTo>
                <a:lnTo>
                  <a:pt x="17995" y="51422"/>
                </a:lnTo>
                <a:lnTo>
                  <a:pt x="20573" y="52095"/>
                </a:lnTo>
                <a:lnTo>
                  <a:pt x="26722" y="52059"/>
                </a:lnTo>
                <a:lnTo>
                  <a:pt x="29411" y="50242"/>
                </a:lnTo>
                <a:lnTo>
                  <a:pt x="46076" y="3848"/>
                </a:lnTo>
                <a:lnTo>
                  <a:pt x="46508" y="1562"/>
                </a:lnTo>
                <a:lnTo>
                  <a:pt x="45975" y="457"/>
                </a:lnTo>
                <a:lnTo>
                  <a:pt x="43153" y="0"/>
                </a:lnTo>
                <a:lnTo>
                  <a:pt x="39966" y="76"/>
                </a:lnTo>
                <a:lnTo>
                  <a:pt x="37390" y="1742"/>
                </a:lnTo>
                <a:lnTo>
                  <a:pt x="23774" y="42001"/>
                </a:lnTo>
                <a:lnTo>
                  <a:pt x="23392" y="42001"/>
                </a:lnTo>
                <a:lnTo>
                  <a:pt x="9615" y="1742"/>
                </a:lnTo>
                <a:lnTo>
                  <a:pt x="8039" y="241"/>
                </a:lnTo>
                <a:lnTo>
                  <a:pt x="5450" y="0"/>
                </a:lnTo>
                <a:lnTo>
                  <a:pt x="2868" y="15"/>
                </a:lnTo>
                <a:lnTo>
                  <a:pt x="0" y="1285"/>
                </a:lnTo>
                <a:lnTo>
                  <a:pt x="54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25177" y="5061510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7" y="8888"/>
                </a:lnTo>
                <a:lnTo>
                  <a:pt x="3375" y="10742"/>
                </a:lnTo>
                <a:lnTo>
                  <a:pt x="7606" y="10742"/>
                </a:lnTo>
                <a:lnTo>
                  <a:pt x="10666" y="8851"/>
                </a:lnTo>
                <a:lnTo>
                  <a:pt x="11059" y="5309"/>
                </a:lnTo>
                <a:lnTo>
                  <a:pt x="10676" y="1854"/>
                </a:lnTo>
                <a:lnTo>
                  <a:pt x="7682" y="0"/>
                </a:lnTo>
                <a:lnTo>
                  <a:pt x="3451" y="0"/>
                </a:lnTo>
                <a:lnTo>
                  <a:pt x="391" y="1904"/>
                </a:lnTo>
                <a:lnTo>
                  <a:pt x="0" y="5421"/>
                </a:lnTo>
                <a:close/>
              </a:path>
              <a:path w="11059" h="72288">
                <a:moveTo>
                  <a:pt x="1266" y="71387"/>
                </a:moveTo>
                <a:lnTo>
                  <a:pt x="3934" y="72288"/>
                </a:lnTo>
                <a:lnTo>
                  <a:pt x="7174" y="72288"/>
                </a:lnTo>
                <a:lnTo>
                  <a:pt x="10029" y="70650"/>
                </a:lnTo>
                <a:lnTo>
                  <a:pt x="10029" y="21804"/>
                </a:lnTo>
                <a:lnTo>
                  <a:pt x="9817" y="21107"/>
                </a:lnTo>
                <a:lnTo>
                  <a:pt x="7174" y="20156"/>
                </a:lnTo>
                <a:lnTo>
                  <a:pt x="3934" y="20156"/>
                </a:lnTo>
                <a:lnTo>
                  <a:pt x="1075" y="21804"/>
                </a:lnTo>
                <a:lnTo>
                  <a:pt x="1075" y="70650"/>
                </a:lnTo>
                <a:lnTo>
                  <a:pt x="1266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51657" y="508087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22"/>
                </a:lnTo>
                <a:lnTo>
                  <a:pt x="41756" y="15038"/>
                </a:lnTo>
                <a:lnTo>
                  <a:pt x="40561" y="10083"/>
                </a:lnTo>
                <a:lnTo>
                  <a:pt x="38200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4" y="8903"/>
                </a:lnTo>
                <a:lnTo>
                  <a:pt x="8074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04646" y="5080989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28" y="36245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28" y="36245"/>
                </a:lnTo>
                <a:close/>
              </a:path>
              <a:path w="46228" h="54648">
                <a:moveTo>
                  <a:pt x="431" y="55728"/>
                </a:moveTo>
                <a:lnTo>
                  <a:pt x="0" y="59194"/>
                </a:lnTo>
                <a:lnTo>
                  <a:pt x="407" y="62828"/>
                </a:lnTo>
                <a:lnTo>
                  <a:pt x="1995" y="66038"/>
                </a:lnTo>
                <a:lnTo>
                  <a:pt x="505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62" y="71006"/>
                </a:lnTo>
                <a:lnTo>
                  <a:pt x="35561" y="70102"/>
                </a:lnTo>
                <a:lnTo>
                  <a:pt x="39968" y="67374"/>
                </a:lnTo>
                <a:lnTo>
                  <a:pt x="43343" y="64044"/>
                </a:lnTo>
                <a:lnTo>
                  <a:pt x="45223" y="59994"/>
                </a:lnTo>
                <a:lnTo>
                  <a:pt x="45694" y="55613"/>
                </a:lnTo>
                <a:lnTo>
                  <a:pt x="45274" y="51598"/>
                </a:lnTo>
                <a:lnTo>
                  <a:pt x="43610" y="48388"/>
                </a:lnTo>
                <a:lnTo>
                  <a:pt x="40971" y="45921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9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4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2" y="56109"/>
                </a:lnTo>
                <a:lnTo>
                  <a:pt x="36742" y="57341"/>
                </a:lnTo>
                <a:lnTo>
                  <a:pt x="35521" y="60758"/>
                </a:lnTo>
                <a:lnTo>
                  <a:pt x="32472" y="63486"/>
                </a:lnTo>
                <a:lnTo>
                  <a:pt x="29170" y="64706"/>
                </a:lnTo>
                <a:lnTo>
                  <a:pt x="25071" y="65495"/>
                </a:lnTo>
                <a:lnTo>
                  <a:pt x="18087" y="65495"/>
                </a:lnTo>
                <a:lnTo>
                  <a:pt x="14757" y="64883"/>
                </a:lnTo>
                <a:lnTo>
                  <a:pt x="12369" y="63677"/>
                </a:lnTo>
                <a:lnTo>
                  <a:pt x="8788" y="60681"/>
                </a:lnTo>
                <a:lnTo>
                  <a:pt x="8788" y="57567"/>
                </a:lnTo>
                <a:lnTo>
                  <a:pt x="9500" y="54648"/>
                </a:lnTo>
                <a:lnTo>
                  <a:pt x="9828" y="36245"/>
                </a:lnTo>
                <a:lnTo>
                  <a:pt x="11390" y="32879"/>
                </a:lnTo>
                <a:lnTo>
                  <a:pt x="14414" y="33681"/>
                </a:lnTo>
                <a:lnTo>
                  <a:pt x="17997" y="34733"/>
                </a:lnTo>
                <a:lnTo>
                  <a:pt x="16013" y="27190"/>
                </a:lnTo>
                <a:lnTo>
                  <a:pt x="14198" y="25337"/>
                </a:lnTo>
                <a:lnTo>
                  <a:pt x="11455" y="20956"/>
                </a:lnTo>
                <a:lnTo>
                  <a:pt x="11455" y="1774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92" y="6235"/>
                </a:lnTo>
                <a:lnTo>
                  <a:pt x="4342" y="10299"/>
                </a:lnTo>
                <a:lnTo>
                  <a:pt x="2934" y="15012"/>
                </a:lnTo>
                <a:lnTo>
                  <a:pt x="2934" y="17791"/>
                </a:lnTo>
                <a:lnTo>
                  <a:pt x="3265" y="22226"/>
                </a:lnTo>
                <a:lnTo>
                  <a:pt x="4558" y="25589"/>
                </a:lnTo>
                <a:lnTo>
                  <a:pt x="6567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54648">
                <a:moveTo>
                  <a:pt x="11657" y="14911"/>
                </a:moveTo>
                <a:lnTo>
                  <a:pt x="13119" y="11099"/>
                </a:lnTo>
                <a:lnTo>
                  <a:pt x="15887" y="8280"/>
                </a:lnTo>
                <a:lnTo>
                  <a:pt x="18464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0"/>
                </a:lnTo>
                <a:lnTo>
                  <a:pt x="32029" y="20193"/>
                </a:lnTo>
                <a:lnTo>
                  <a:pt x="30557" y="23940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97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8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6" y="24855"/>
                </a:lnTo>
                <a:lnTo>
                  <a:pt x="40806" y="20193"/>
                </a:lnTo>
                <a:lnTo>
                  <a:pt x="40806" y="17359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8" y="4558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7"/>
                </a:lnTo>
                <a:lnTo>
                  <a:pt x="24739" y="90"/>
                </a:lnTo>
                <a:lnTo>
                  <a:pt x="19127" y="0"/>
                </a:lnTo>
                <a:lnTo>
                  <a:pt x="16586" y="407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81671" y="506859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6" y="14464"/>
                </a:lnTo>
                <a:lnTo>
                  <a:pt x="0" y="17056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7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25646" y="5057968"/>
            <a:ext cx="42047" cy="75830"/>
          </a:xfrm>
          <a:custGeom>
            <a:avLst/>
            <a:gdLst/>
            <a:ahLst/>
            <a:cxnLst/>
            <a:rect l="l" t="t" r="r" b="b"/>
            <a:pathLst>
              <a:path w="42047" h="75830">
                <a:moveTo>
                  <a:pt x="33093" y="45590"/>
                </a:moveTo>
                <a:lnTo>
                  <a:pt x="33093" y="74192"/>
                </a:lnTo>
                <a:lnTo>
                  <a:pt x="33310" y="74930"/>
                </a:lnTo>
                <a:lnTo>
                  <a:pt x="35952" y="75830"/>
                </a:lnTo>
                <a:lnTo>
                  <a:pt x="39192" y="75830"/>
                </a:lnTo>
                <a:lnTo>
                  <a:pt x="42047" y="74192"/>
                </a:lnTo>
                <a:lnTo>
                  <a:pt x="42047" y="40942"/>
                </a:lnTo>
                <a:lnTo>
                  <a:pt x="41756" y="37947"/>
                </a:lnTo>
                <a:lnTo>
                  <a:pt x="40563" y="32993"/>
                </a:lnTo>
                <a:lnTo>
                  <a:pt x="38199" y="28980"/>
                </a:lnTo>
                <a:lnTo>
                  <a:pt x="35024" y="25678"/>
                </a:lnTo>
                <a:lnTo>
                  <a:pt x="30567" y="23468"/>
                </a:lnTo>
                <a:lnTo>
                  <a:pt x="27838" y="22909"/>
                </a:lnTo>
                <a:lnTo>
                  <a:pt x="21945" y="22909"/>
                </a:lnTo>
                <a:lnTo>
                  <a:pt x="19316" y="23583"/>
                </a:lnTo>
                <a:lnTo>
                  <a:pt x="16710" y="24889"/>
                </a:lnTo>
                <a:lnTo>
                  <a:pt x="14108" y="26211"/>
                </a:lnTo>
                <a:lnTo>
                  <a:pt x="11518" y="28230"/>
                </a:lnTo>
                <a:lnTo>
                  <a:pt x="8952" y="30948"/>
                </a:lnTo>
                <a:lnTo>
                  <a:pt x="8952" y="1699"/>
                </a:lnTo>
                <a:lnTo>
                  <a:pt x="8736" y="924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30"/>
                </a:lnTo>
                <a:lnTo>
                  <a:pt x="6094" y="75830"/>
                </a:lnTo>
                <a:lnTo>
                  <a:pt x="8952" y="74192"/>
                </a:lnTo>
                <a:lnTo>
                  <a:pt x="8952" y="40053"/>
                </a:lnTo>
                <a:lnTo>
                  <a:pt x="11414" y="36982"/>
                </a:lnTo>
                <a:lnTo>
                  <a:pt x="13765" y="34657"/>
                </a:lnTo>
                <a:lnTo>
                  <a:pt x="18247" y="31470"/>
                </a:lnTo>
                <a:lnTo>
                  <a:pt x="22732" y="30667"/>
                </a:lnTo>
                <a:lnTo>
                  <a:pt x="25995" y="30999"/>
                </a:lnTo>
                <a:lnTo>
                  <a:pt x="28637" y="32294"/>
                </a:lnTo>
                <a:lnTo>
                  <a:pt x="31380" y="35697"/>
                </a:lnTo>
                <a:lnTo>
                  <a:pt x="32445" y="38872"/>
                </a:lnTo>
                <a:lnTo>
                  <a:pt x="33093" y="42796"/>
                </a:lnTo>
                <a:lnTo>
                  <a:pt x="33093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80801" y="5080881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41"/>
                </a:moveTo>
                <a:lnTo>
                  <a:pt x="43714" y="14133"/>
                </a:lnTo>
                <a:lnTo>
                  <a:pt x="42901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38" y="1840"/>
                </a:lnTo>
                <a:lnTo>
                  <a:pt x="30546" y="619"/>
                </a:lnTo>
                <a:lnTo>
                  <a:pt x="27280" y="0"/>
                </a:lnTo>
                <a:lnTo>
                  <a:pt x="27320" y="7009"/>
                </a:lnTo>
                <a:lnTo>
                  <a:pt x="30582" y="8341"/>
                </a:lnTo>
                <a:lnTo>
                  <a:pt x="32792" y="11009"/>
                </a:lnTo>
                <a:lnTo>
                  <a:pt x="34988" y="13688"/>
                </a:lnTo>
                <a:lnTo>
                  <a:pt x="36032" y="17385"/>
                </a:lnTo>
                <a:lnTo>
                  <a:pt x="35928" y="22082"/>
                </a:lnTo>
                <a:lnTo>
                  <a:pt x="9284" y="22082"/>
                </a:lnTo>
                <a:lnTo>
                  <a:pt x="9359" y="20102"/>
                </a:lnTo>
                <a:lnTo>
                  <a:pt x="10835" y="3121"/>
                </a:lnTo>
                <a:lnTo>
                  <a:pt x="8370" y="4899"/>
                </a:lnTo>
                <a:lnTo>
                  <a:pt x="4281" y="9573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7" y="35355"/>
                </a:lnTo>
                <a:lnTo>
                  <a:pt x="1577" y="38696"/>
                </a:lnTo>
                <a:lnTo>
                  <a:pt x="2631" y="42009"/>
                </a:lnTo>
                <a:lnTo>
                  <a:pt x="4179" y="44777"/>
                </a:lnTo>
                <a:lnTo>
                  <a:pt x="6249" y="46987"/>
                </a:lnTo>
                <a:lnTo>
                  <a:pt x="10847" y="50860"/>
                </a:lnTo>
                <a:lnTo>
                  <a:pt x="13870" y="51981"/>
                </a:lnTo>
                <a:lnTo>
                  <a:pt x="16891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82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7" y="42898"/>
                </a:lnTo>
                <a:lnTo>
                  <a:pt x="39460" y="43268"/>
                </a:lnTo>
                <a:lnTo>
                  <a:pt x="36198" y="44550"/>
                </a:lnTo>
                <a:lnTo>
                  <a:pt x="33289" y="45439"/>
                </a:lnTo>
                <a:lnTo>
                  <a:pt x="29657" y="46202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3"/>
                </a:lnTo>
                <a:lnTo>
                  <a:pt x="14098" y="43113"/>
                </a:lnTo>
                <a:lnTo>
                  <a:pt x="11559" y="40003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4">
                <a:moveTo>
                  <a:pt x="9359" y="20102"/>
                </a:moveTo>
                <a:lnTo>
                  <a:pt x="10325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25" y="7416"/>
                </a:lnTo>
                <a:lnTo>
                  <a:pt x="22989" y="7009"/>
                </a:lnTo>
                <a:lnTo>
                  <a:pt x="27320" y="7009"/>
                </a:lnTo>
                <a:lnTo>
                  <a:pt x="27280" y="0"/>
                </a:lnTo>
                <a:lnTo>
                  <a:pt x="19865" y="0"/>
                </a:lnTo>
                <a:lnTo>
                  <a:pt x="16625" y="633"/>
                </a:lnTo>
                <a:lnTo>
                  <a:pt x="13731" y="1865"/>
                </a:lnTo>
                <a:lnTo>
                  <a:pt x="10835" y="3121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265343" y="5057971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41" y="76417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79" y="74674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17"/>
                </a:lnTo>
                <a:lnTo>
                  <a:pt x="43549" y="60529"/>
                </a:lnTo>
                <a:lnTo>
                  <a:pt x="44463" y="57163"/>
                </a:lnTo>
                <a:lnTo>
                  <a:pt x="44931" y="53351"/>
                </a:lnTo>
                <a:lnTo>
                  <a:pt x="44931" y="45579"/>
                </a:lnTo>
                <a:lnTo>
                  <a:pt x="44564" y="42202"/>
                </a:lnTo>
                <a:lnTo>
                  <a:pt x="43840" y="39027"/>
                </a:lnTo>
                <a:lnTo>
                  <a:pt x="43117" y="35840"/>
                </a:lnTo>
                <a:lnTo>
                  <a:pt x="41972" y="33058"/>
                </a:lnTo>
                <a:lnTo>
                  <a:pt x="40398" y="30697"/>
                </a:lnTo>
                <a:lnTo>
                  <a:pt x="36781" y="26441"/>
                </a:lnTo>
                <a:lnTo>
                  <a:pt x="31752" y="23608"/>
                </a:lnTo>
                <a:lnTo>
                  <a:pt x="28727" y="22899"/>
                </a:lnTo>
                <a:lnTo>
                  <a:pt x="25185" y="22899"/>
                </a:lnTo>
                <a:lnTo>
                  <a:pt x="22351" y="23050"/>
                </a:lnTo>
                <a:lnTo>
                  <a:pt x="23482" y="30620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4"/>
                </a:lnTo>
                <a:lnTo>
                  <a:pt x="35459" y="45225"/>
                </a:lnTo>
                <a:lnTo>
                  <a:pt x="35651" y="50151"/>
                </a:lnTo>
                <a:lnTo>
                  <a:pt x="35651" y="52426"/>
                </a:lnTo>
                <a:lnTo>
                  <a:pt x="34963" y="56897"/>
                </a:lnTo>
                <a:lnTo>
                  <a:pt x="33782" y="61123"/>
                </a:lnTo>
                <a:lnTo>
                  <a:pt x="31788" y="64706"/>
                </a:lnTo>
                <a:lnTo>
                  <a:pt x="28879" y="67247"/>
                </a:lnTo>
                <a:lnTo>
                  <a:pt x="25351" y="68870"/>
                </a:lnTo>
                <a:lnTo>
                  <a:pt x="20650" y="68870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5" y="74623"/>
                </a:lnTo>
                <a:lnTo>
                  <a:pt x="18301" y="75805"/>
                </a:lnTo>
                <a:lnTo>
                  <a:pt x="20941" y="76417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2"/>
                </a:lnTo>
                <a:lnTo>
                  <a:pt x="2566" y="75818"/>
                </a:lnTo>
                <a:lnTo>
                  <a:pt x="5295" y="75818"/>
                </a:lnTo>
                <a:lnTo>
                  <a:pt x="7923" y="74192"/>
                </a:lnTo>
                <a:lnTo>
                  <a:pt x="7923" y="68211"/>
                </a:lnTo>
                <a:lnTo>
                  <a:pt x="9334" y="69698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36"/>
                </a:lnTo>
                <a:lnTo>
                  <a:pt x="8953" y="59640"/>
                </a:lnTo>
                <a:lnTo>
                  <a:pt x="8953" y="40171"/>
                </a:lnTo>
                <a:lnTo>
                  <a:pt x="10374" y="38353"/>
                </a:lnTo>
                <a:lnTo>
                  <a:pt x="12966" y="35650"/>
                </a:lnTo>
                <a:lnTo>
                  <a:pt x="16600" y="32726"/>
                </a:lnTo>
                <a:lnTo>
                  <a:pt x="20040" y="31103"/>
                </a:lnTo>
                <a:lnTo>
                  <a:pt x="23482" y="30620"/>
                </a:lnTo>
                <a:lnTo>
                  <a:pt x="22351" y="23050"/>
                </a:lnTo>
                <a:lnTo>
                  <a:pt x="19749" y="23633"/>
                </a:lnTo>
                <a:lnTo>
                  <a:pt x="17146" y="24728"/>
                </a:lnTo>
                <a:lnTo>
                  <a:pt x="14514" y="26174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320502" y="5080881"/>
            <a:ext cx="44932" cy="53654"/>
          </a:xfrm>
          <a:custGeom>
            <a:avLst/>
            <a:gdLst/>
            <a:ahLst/>
            <a:cxnLst/>
            <a:rect l="l" t="t" r="r" b="b"/>
            <a:pathLst>
              <a:path w="44932" h="53654">
                <a:moveTo>
                  <a:pt x="44524" y="16941"/>
                </a:moveTo>
                <a:lnTo>
                  <a:pt x="43715" y="14133"/>
                </a:lnTo>
                <a:lnTo>
                  <a:pt x="42901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3" y="619"/>
                </a:lnTo>
                <a:lnTo>
                  <a:pt x="27280" y="0"/>
                </a:lnTo>
                <a:lnTo>
                  <a:pt x="27317" y="7009"/>
                </a:lnTo>
                <a:lnTo>
                  <a:pt x="30582" y="8341"/>
                </a:lnTo>
                <a:lnTo>
                  <a:pt x="32792" y="11009"/>
                </a:lnTo>
                <a:lnTo>
                  <a:pt x="34988" y="13688"/>
                </a:lnTo>
                <a:lnTo>
                  <a:pt x="36029" y="17385"/>
                </a:lnTo>
                <a:lnTo>
                  <a:pt x="35928" y="22082"/>
                </a:lnTo>
                <a:lnTo>
                  <a:pt x="9284" y="22082"/>
                </a:lnTo>
                <a:lnTo>
                  <a:pt x="9361" y="20102"/>
                </a:lnTo>
                <a:lnTo>
                  <a:pt x="10833" y="3121"/>
                </a:lnTo>
                <a:lnTo>
                  <a:pt x="8370" y="4899"/>
                </a:lnTo>
                <a:lnTo>
                  <a:pt x="4281" y="9573"/>
                </a:lnTo>
                <a:lnTo>
                  <a:pt x="2719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96"/>
                </a:lnTo>
                <a:lnTo>
                  <a:pt x="2628" y="42009"/>
                </a:lnTo>
                <a:lnTo>
                  <a:pt x="4179" y="44777"/>
                </a:lnTo>
                <a:lnTo>
                  <a:pt x="8305" y="49198"/>
                </a:lnTo>
                <a:lnTo>
                  <a:pt x="10847" y="50860"/>
                </a:lnTo>
                <a:lnTo>
                  <a:pt x="13868" y="51981"/>
                </a:lnTo>
                <a:lnTo>
                  <a:pt x="16892" y="53096"/>
                </a:lnTo>
                <a:lnTo>
                  <a:pt x="20408" y="53654"/>
                </a:lnTo>
                <a:lnTo>
                  <a:pt x="24423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79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3" y="42898"/>
                </a:lnTo>
                <a:lnTo>
                  <a:pt x="39460" y="43268"/>
                </a:lnTo>
                <a:lnTo>
                  <a:pt x="36194" y="44550"/>
                </a:lnTo>
                <a:lnTo>
                  <a:pt x="33286" y="45439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3" y="46393"/>
                </a:lnTo>
                <a:lnTo>
                  <a:pt x="17791" y="45133"/>
                </a:lnTo>
                <a:lnTo>
                  <a:pt x="14098" y="43113"/>
                </a:lnTo>
                <a:lnTo>
                  <a:pt x="11556" y="40003"/>
                </a:lnTo>
                <a:lnTo>
                  <a:pt x="10109" y="35979"/>
                </a:lnTo>
                <a:lnTo>
                  <a:pt x="9284" y="31356"/>
                </a:lnTo>
                <a:lnTo>
                  <a:pt x="9284" y="28648"/>
                </a:lnTo>
                <a:lnTo>
                  <a:pt x="41440" y="28648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4">
                <a:moveTo>
                  <a:pt x="9361" y="20102"/>
                </a:moveTo>
                <a:lnTo>
                  <a:pt x="10325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6"/>
                </a:lnTo>
                <a:lnTo>
                  <a:pt x="22987" y="7009"/>
                </a:lnTo>
                <a:lnTo>
                  <a:pt x="27317" y="7009"/>
                </a:lnTo>
                <a:lnTo>
                  <a:pt x="27280" y="0"/>
                </a:lnTo>
                <a:lnTo>
                  <a:pt x="19861" y="0"/>
                </a:lnTo>
                <a:lnTo>
                  <a:pt x="16625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61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375745" y="5080877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15"/>
                </a:moveTo>
                <a:lnTo>
                  <a:pt x="16013" y="0"/>
                </a:lnTo>
                <a:lnTo>
                  <a:pt x="13423" y="396"/>
                </a:lnTo>
                <a:lnTo>
                  <a:pt x="8978" y="1995"/>
                </a:lnTo>
                <a:lnTo>
                  <a:pt x="5637" y="4371"/>
                </a:lnTo>
                <a:lnTo>
                  <a:pt x="3045" y="7228"/>
                </a:lnTo>
                <a:lnTo>
                  <a:pt x="1562" y="10732"/>
                </a:lnTo>
                <a:lnTo>
                  <a:pt x="1191" y="14479"/>
                </a:lnTo>
                <a:lnTo>
                  <a:pt x="1536" y="18529"/>
                </a:lnTo>
                <a:lnTo>
                  <a:pt x="2945" y="21629"/>
                </a:lnTo>
                <a:lnTo>
                  <a:pt x="6196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57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4" y="37315"/>
                </a:lnTo>
                <a:lnTo>
                  <a:pt x="25463" y="41188"/>
                </a:lnTo>
                <a:lnTo>
                  <a:pt x="22895" y="44579"/>
                </a:lnTo>
                <a:lnTo>
                  <a:pt x="19685" y="46012"/>
                </a:lnTo>
                <a:lnTo>
                  <a:pt x="17081" y="46508"/>
                </a:lnTo>
                <a:lnTo>
                  <a:pt x="13535" y="46508"/>
                </a:lnTo>
                <a:lnTo>
                  <a:pt x="10195" y="45770"/>
                </a:lnTo>
                <a:lnTo>
                  <a:pt x="6145" y="44173"/>
                </a:lnTo>
                <a:lnTo>
                  <a:pt x="3276" y="42560"/>
                </a:lnTo>
                <a:lnTo>
                  <a:pt x="266" y="42941"/>
                </a:lnTo>
                <a:lnTo>
                  <a:pt x="0" y="45529"/>
                </a:lnTo>
                <a:lnTo>
                  <a:pt x="443" y="48834"/>
                </a:lnTo>
                <a:lnTo>
                  <a:pt x="3035" y="50929"/>
                </a:lnTo>
                <a:lnTo>
                  <a:pt x="6210" y="52222"/>
                </a:lnTo>
                <a:lnTo>
                  <a:pt x="8863" y="52985"/>
                </a:lnTo>
                <a:lnTo>
                  <a:pt x="12012" y="53533"/>
                </a:lnTo>
                <a:lnTo>
                  <a:pt x="18223" y="53658"/>
                </a:lnTo>
                <a:lnTo>
                  <a:pt x="20815" y="53317"/>
                </a:lnTo>
                <a:lnTo>
                  <a:pt x="25513" y="51955"/>
                </a:lnTo>
                <a:lnTo>
                  <a:pt x="29235" y="49594"/>
                </a:lnTo>
                <a:lnTo>
                  <a:pt x="32256" y="46610"/>
                </a:lnTo>
                <a:lnTo>
                  <a:pt x="34099" y="42699"/>
                </a:lnTo>
                <a:lnTo>
                  <a:pt x="34556" y="37988"/>
                </a:lnTo>
                <a:lnTo>
                  <a:pt x="34556" y="35892"/>
                </a:lnTo>
                <a:lnTo>
                  <a:pt x="33501" y="32551"/>
                </a:lnTo>
                <a:lnTo>
                  <a:pt x="31864" y="29743"/>
                </a:lnTo>
                <a:lnTo>
                  <a:pt x="28216" y="26633"/>
                </a:lnTo>
                <a:lnTo>
                  <a:pt x="25206" y="25121"/>
                </a:lnTo>
                <a:lnTo>
                  <a:pt x="22161" y="23825"/>
                </a:lnTo>
                <a:lnTo>
                  <a:pt x="19112" y="22608"/>
                </a:lnTo>
                <a:lnTo>
                  <a:pt x="16139" y="21452"/>
                </a:lnTo>
                <a:lnTo>
                  <a:pt x="12509" y="19357"/>
                </a:lnTo>
                <a:lnTo>
                  <a:pt x="10119" y="16586"/>
                </a:lnTo>
                <a:lnTo>
                  <a:pt x="9766" y="13997"/>
                </a:lnTo>
                <a:lnTo>
                  <a:pt x="10335" y="11189"/>
                </a:lnTo>
                <a:lnTo>
                  <a:pt x="12750" y="8294"/>
                </a:lnTo>
                <a:lnTo>
                  <a:pt x="16013" y="7114"/>
                </a:lnTo>
                <a:lnTo>
                  <a:pt x="18870" y="6948"/>
                </a:lnTo>
                <a:lnTo>
                  <a:pt x="22082" y="7139"/>
                </a:lnTo>
                <a:lnTo>
                  <a:pt x="25869" y="8370"/>
                </a:lnTo>
                <a:lnTo>
                  <a:pt x="29235" y="10099"/>
                </a:lnTo>
                <a:lnTo>
                  <a:pt x="32039" y="8305"/>
                </a:lnTo>
                <a:lnTo>
                  <a:pt x="31978" y="5703"/>
                </a:lnTo>
                <a:lnTo>
                  <a:pt x="30402" y="2909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16950" y="506859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6" y="14464"/>
                </a:lnTo>
                <a:lnTo>
                  <a:pt x="0" y="17056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80904" y="5081644"/>
            <a:ext cx="73734" cy="52110"/>
          </a:xfrm>
          <a:custGeom>
            <a:avLst/>
            <a:gdLst/>
            <a:ahLst/>
            <a:cxnLst/>
            <a:rect l="l" t="t" r="r" b="b"/>
            <a:pathLst>
              <a:path w="73734" h="52110">
                <a:moveTo>
                  <a:pt x="482" y="3848"/>
                </a:moveTo>
                <a:lnTo>
                  <a:pt x="14756" y="50242"/>
                </a:lnTo>
                <a:lnTo>
                  <a:pt x="15238" y="51156"/>
                </a:lnTo>
                <a:lnTo>
                  <a:pt x="17981" y="52095"/>
                </a:lnTo>
                <a:lnTo>
                  <a:pt x="24206" y="52059"/>
                </a:lnTo>
                <a:lnTo>
                  <a:pt x="26859" y="50242"/>
                </a:lnTo>
                <a:lnTo>
                  <a:pt x="36346" y="14810"/>
                </a:lnTo>
                <a:lnTo>
                  <a:pt x="36562" y="14810"/>
                </a:lnTo>
                <a:lnTo>
                  <a:pt x="46824" y="50242"/>
                </a:lnTo>
                <a:lnTo>
                  <a:pt x="47523" y="51422"/>
                </a:lnTo>
                <a:lnTo>
                  <a:pt x="50126" y="52095"/>
                </a:lnTo>
                <a:lnTo>
                  <a:pt x="55662" y="52110"/>
                </a:lnTo>
                <a:lnTo>
                  <a:pt x="58863" y="50242"/>
                </a:lnTo>
                <a:lnTo>
                  <a:pt x="73238" y="3848"/>
                </a:lnTo>
                <a:lnTo>
                  <a:pt x="73734" y="1562"/>
                </a:lnTo>
                <a:lnTo>
                  <a:pt x="73202" y="457"/>
                </a:lnTo>
                <a:lnTo>
                  <a:pt x="70418" y="0"/>
                </a:lnTo>
                <a:lnTo>
                  <a:pt x="67842" y="25"/>
                </a:lnTo>
                <a:lnTo>
                  <a:pt x="64731" y="1742"/>
                </a:lnTo>
                <a:lnTo>
                  <a:pt x="53110" y="42001"/>
                </a:lnTo>
                <a:lnTo>
                  <a:pt x="52959" y="42001"/>
                </a:lnTo>
                <a:lnTo>
                  <a:pt x="41287" y="1626"/>
                </a:lnTo>
                <a:lnTo>
                  <a:pt x="40957" y="864"/>
                </a:lnTo>
                <a:lnTo>
                  <a:pt x="38365" y="25"/>
                </a:lnTo>
                <a:lnTo>
                  <a:pt x="35139" y="25"/>
                </a:lnTo>
                <a:lnTo>
                  <a:pt x="32169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290" y="345"/>
                </a:lnTo>
                <a:lnTo>
                  <a:pt x="5461" y="0"/>
                </a:lnTo>
                <a:lnTo>
                  <a:pt x="2908" y="15"/>
                </a:lnTo>
                <a:lnTo>
                  <a:pt x="0" y="1245"/>
                </a:lnTo>
                <a:lnTo>
                  <a:pt x="48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563085" y="508088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7009"/>
                </a:lnTo>
                <a:lnTo>
                  <a:pt x="30567" y="834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8" y="17385"/>
                </a:lnTo>
                <a:lnTo>
                  <a:pt x="35914" y="22082"/>
                </a:lnTo>
                <a:lnTo>
                  <a:pt x="9269" y="22082"/>
                </a:lnTo>
                <a:lnTo>
                  <a:pt x="9345" y="20102"/>
                </a:lnTo>
                <a:lnTo>
                  <a:pt x="10833" y="3121"/>
                </a:lnTo>
                <a:lnTo>
                  <a:pt x="8355" y="4899"/>
                </a:lnTo>
                <a:lnTo>
                  <a:pt x="4277" y="9573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09"/>
                </a:lnTo>
                <a:lnTo>
                  <a:pt x="4175" y="44777"/>
                </a:lnTo>
                <a:lnTo>
                  <a:pt x="8290" y="49198"/>
                </a:lnTo>
                <a:lnTo>
                  <a:pt x="10833" y="50860"/>
                </a:lnTo>
                <a:lnTo>
                  <a:pt x="13853" y="51981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898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3"/>
                </a:lnTo>
                <a:lnTo>
                  <a:pt x="14083" y="43113"/>
                </a:lnTo>
                <a:lnTo>
                  <a:pt x="11541" y="40003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102"/>
                </a:moveTo>
                <a:lnTo>
                  <a:pt x="10311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6" y="7416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5"/>
                </a:lnTo>
                <a:lnTo>
                  <a:pt x="10833" y="3121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622215" y="50579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1" y="74930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644527" y="5058194"/>
            <a:ext cx="44917" cy="76352"/>
          </a:xfrm>
          <a:custGeom>
            <a:avLst/>
            <a:gdLst/>
            <a:ahLst/>
            <a:cxnLst/>
            <a:rect l="l" t="t" r="r" b="b"/>
            <a:pathLst>
              <a:path w="44917" h="76352">
                <a:moveTo>
                  <a:pt x="353" y="57059"/>
                </a:moveTo>
                <a:lnTo>
                  <a:pt x="1076" y="60260"/>
                </a:lnTo>
                <a:lnTo>
                  <a:pt x="1804" y="63460"/>
                </a:lnTo>
                <a:lnTo>
                  <a:pt x="2959" y="66254"/>
                </a:lnTo>
                <a:lnTo>
                  <a:pt x="6094" y="70993"/>
                </a:lnTo>
                <a:lnTo>
                  <a:pt x="10678" y="74268"/>
                </a:lnTo>
                <a:lnTo>
                  <a:pt x="10883" y="60819"/>
                </a:lnTo>
                <a:lnTo>
                  <a:pt x="9842" y="56376"/>
                </a:lnTo>
                <a:lnTo>
                  <a:pt x="9270" y="51624"/>
                </a:lnTo>
                <a:lnTo>
                  <a:pt x="9270" y="46850"/>
                </a:lnTo>
                <a:lnTo>
                  <a:pt x="9954" y="42329"/>
                </a:lnTo>
                <a:lnTo>
                  <a:pt x="11123" y="38074"/>
                </a:lnTo>
                <a:lnTo>
                  <a:pt x="13119" y="34542"/>
                </a:lnTo>
                <a:lnTo>
                  <a:pt x="16001" y="32015"/>
                </a:lnTo>
                <a:lnTo>
                  <a:pt x="19530" y="30391"/>
                </a:lnTo>
                <a:lnTo>
                  <a:pt x="24268" y="30391"/>
                </a:lnTo>
                <a:lnTo>
                  <a:pt x="28889" y="32753"/>
                </a:lnTo>
                <a:lnTo>
                  <a:pt x="33487" y="36612"/>
                </a:lnTo>
                <a:lnTo>
                  <a:pt x="35914" y="39611"/>
                </a:lnTo>
                <a:lnTo>
                  <a:pt x="35914" y="59145"/>
                </a:lnTo>
                <a:lnTo>
                  <a:pt x="33159" y="62420"/>
                </a:lnTo>
                <a:lnTo>
                  <a:pt x="29423" y="65811"/>
                </a:lnTo>
                <a:lnTo>
                  <a:pt x="25971" y="67892"/>
                </a:lnTo>
                <a:lnTo>
                  <a:pt x="22618" y="68695"/>
                </a:lnTo>
                <a:lnTo>
                  <a:pt x="19072" y="68695"/>
                </a:lnTo>
                <a:lnTo>
                  <a:pt x="15570" y="67043"/>
                </a:lnTo>
                <a:lnTo>
                  <a:pt x="12762" y="64476"/>
                </a:lnTo>
                <a:lnTo>
                  <a:pt x="13219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2" y="75565"/>
                </a:lnTo>
                <a:lnTo>
                  <a:pt x="28940" y="74016"/>
                </a:lnTo>
                <a:lnTo>
                  <a:pt x="31709" y="72464"/>
                </a:lnTo>
                <a:lnTo>
                  <a:pt x="34376" y="70294"/>
                </a:lnTo>
                <a:lnTo>
                  <a:pt x="36944" y="67500"/>
                </a:lnTo>
                <a:lnTo>
                  <a:pt x="37019" y="74498"/>
                </a:lnTo>
                <a:lnTo>
                  <a:pt x="39622" y="75604"/>
                </a:lnTo>
                <a:lnTo>
                  <a:pt x="42354" y="75604"/>
                </a:lnTo>
                <a:lnTo>
                  <a:pt x="44917" y="73966"/>
                </a:lnTo>
                <a:lnTo>
                  <a:pt x="44917" y="1689"/>
                </a:lnTo>
                <a:lnTo>
                  <a:pt x="44676" y="951"/>
                </a:lnTo>
                <a:lnTo>
                  <a:pt x="42009" y="0"/>
                </a:lnTo>
                <a:lnTo>
                  <a:pt x="38783" y="0"/>
                </a:lnTo>
                <a:lnTo>
                  <a:pt x="35914" y="1689"/>
                </a:lnTo>
                <a:lnTo>
                  <a:pt x="35914" y="30060"/>
                </a:lnTo>
                <a:lnTo>
                  <a:pt x="31252" y="25805"/>
                </a:lnTo>
                <a:lnTo>
                  <a:pt x="26517" y="23317"/>
                </a:lnTo>
                <a:lnTo>
                  <a:pt x="23901" y="22680"/>
                </a:lnTo>
                <a:lnTo>
                  <a:pt x="17614" y="22680"/>
                </a:lnTo>
                <a:lnTo>
                  <a:pt x="14577" y="23328"/>
                </a:lnTo>
                <a:lnTo>
                  <a:pt x="11963" y="24613"/>
                </a:lnTo>
                <a:lnTo>
                  <a:pt x="9331" y="25895"/>
                </a:lnTo>
                <a:lnTo>
                  <a:pt x="7136" y="27724"/>
                </a:lnTo>
                <a:lnTo>
                  <a:pt x="3592" y="32498"/>
                </a:lnTo>
                <a:lnTo>
                  <a:pt x="2261" y="35396"/>
                </a:lnTo>
                <a:lnTo>
                  <a:pt x="1347" y="38771"/>
                </a:lnTo>
                <a:lnTo>
                  <a:pt x="443" y="42152"/>
                </a:lnTo>
                <a:lnTo>
                  <a:pt x="0" y="45947"/>
                </a:lnTo>
                <a:lnTo>
                  <a:pt x="0" y="53684"/>
                </a:lnTo>
                <a:lnTo>
                  <a:pt x="353" y="57059"/>
                </a:lnTo>
                <a:close/>
              </a:path>
              <a:path w="44917" h="76352">
                <a:moveTo>
                  <a:pt x="10883" y="60819"/>
                </a:moveTo>
                <a:lnTo>
                  <a:pt x="10678" y="74268"/>
                </a:lnTo>
                <a:lnTo>
                  <a:pt x="13219" y="75653"/>
                </a:lnTo>
                <a:lnTo>
                  <a:pt x="12762" y="64476"/>
                </a:lnTo>
                <a:lnTo>
                  <a:pt x="10883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704943" y="506151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42"/>
                </a:lnTo>
                <a:lnTo>
                  <a:pt x="7621" y="10742"/>
                </a:lnTo>
                <a:lnTo>
                  <a:pt x="10681" y="8851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904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8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50"/>
                </a:lnTo>
                <a:lnTo>
                  <a:pt x="1408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731436" y="5080877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80"/>
                </a:moveTo>
                <a:lnTo>
                  <a:pt x="33093" y="51282"/>
                </a:lnTo>
                <a:lnTo>
                  <a:pt x="33310" y="52020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82"/>
                </a:lnTo>
                <a:lnTo>
                  <a:pt x="42047" y="18022"/>
                </a:lnTo>
                <a:lnTo>
                  <a:pt x="41756" y="15038"/>
                </a:lnTo>
                <a:lnTo>
                  <a:pt x="40563" y="10083"/>
                </a:lnTo>
                <a:lnTo>
                  <a:pt x="38199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14" y="14072"/>
                </a:lnTo>
                <a:lnTo>
                  <a:pt x="13765" y="11747"/>
                </a:lnTo>
                <a:lnTo>
                  <a:pt x="18247" y="8561"/>
                </a:lnTo>
                <a:lnTo>
                  <a:pt x="22733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3" y="19886"/>
                </a:lnTo>
                <a:lnTo>
                  <a:pt x="33093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784428" y="5080989"/>
            <a:ext cx="46226" cy="72327"/>
          </a:xfrm>
          <a:custGeom>
            <a:avLst/>
            <a:gdLst/>
            <a:ahLst/>
            <a:cxnLst/>
            <a:rect l="l" t="t" r="r" b="b"/>
            <a:pathLst>
              <a:path w="46226" h="72327">
                <a:moveTo>
                  <a:pt x="431" y="55728"/>
                </a:moveTo>
                <a:lnTo>
                  <a:pt x="0" y="59194"/>
                </a:lnTo>
                <a:lnTo>
                  <a:pt x="392" y="62828"/>
                </a:lnTo>
                <a:lnTo>
                  <a:pt x="1993" y="66038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1" y="71881"/>
                </a:lnTo>
                <a:lnTo>
                  <a:pt x="32561" y="71006"/>
                </a:lnTo>
                <a:lnTo>
                  <a:pt x="35560" y="70102"/>
                </a:lnTo>
                <a:lnTo>
                  <a:pt x="39966" y="67374"/>
                </a:lnTo>
                <a:lnTo>
                  <a:pt x="43332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09" y="48388"/>
                </a:lnTo>
                <a:lnTo>
                  <a:pt x="40967" y="45921"/>
                </a:lnTo>
                <a:lnTo>
                  <a:pt x="37730" y="43981"/>
                </a:lnTo>
                <a:lnTo>
                  <a:pt x="33681" y="42786"/>
                </a:lnTo>
                <a:lnTo>
                  <a:pt x="29029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4" y="39650"/>
                </a:lnTo>
                <a:lnTo>
                  <a:pt x="11695" y="51563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4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1"/>
                </a:lnTo>
                <a:lnTo>
                  <a:pt x="35510" y="60758"/>
                </a:lnTo>
                <a:lnTo>
                  <a:pt x="32461" y="63486"/>
                </a:lnTo>
                <a:lnTo>
                  <a:pt x="29170" y="64706"/>
                </a:lnTo>
                <a:lnTo>
                  <a:pt x="25069" y="65495"/>
                </a:lnTo>
                <a:lnTo>
                  <a:pt x="18082" y="65495"/>
                </a:lnTo>
                <a:lnTo>
                  <a:pt x="14756" y="64883"/>
                </a:lnTo>
                <a:lnTo>
                  <a:pt x="12368" y="63677"/>
                </a:lnTo>
                <a:lnTo>
                  <a:pt x="8787" y="60681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45"/>
                </a:lnTo>
                <a:lnTo>
                  <a:pt x="11389" y="32879"/>
                </a:lnTo>
                <a:lnTo>
                  <a:pt x="14399" y="33681"/>
                </a:lnTo>
                <a:lnTo>
                  <a:pt x="17981" y="34733"/>
                </a:lnTo>
                <a:lnTo>
                  <a:pt x="16012" y="27190"/>
                </a:lnTo>
                <a:lnTo>
                  <a:pt x="14183" y="25337"/>
                </a:lnTo>
                <a:lnTo>
                  <a:pt x="11454" y="20956"/>
                </a:lnTo>
                <a:lnTo>
                  <a:pt x="11454" y="17740"/>
                </a:lnTo>
                <a:lnTo>
                  <a:pt x="11656" y="14911"/>
                </a:lnTo>
                <a:lnTo>
                  <a:pt x="9907" y="3200"/>
                </a:lnTo>
                <a:lnTo>
                  <a:pt x="6576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5" y="22226"/>
                </a:lnTo>
                <a:lnTo>
                  <a:pt x="4556" y="25589"/>
                </a:lnTo>
                <a:lnTo>
                  <a:pt x="6565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31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6" h="72327">
                <a:moveTo>
                  <a:pt x="15886" y="8280"/>
                </a:moveTo>
                <a:lnTo>
                  <a:pt x="1845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58" y="7758"/>
                </a:lnTo>
                <a:lnTo>
                  <a:pt x="31315" y="11494"/>
                </a:lnTo>
                <a:lnTo>
                  <a:pt x="32230" y="14083"/>
                </a:lnTo>
                <a:lnTo>
                  <a:pt x="32230" y="17410"/>
                </a:lnTo>
                <a:lnTo>
                  <a:pt x="32014" y="20193"/>
                </a:lnTo>
                <a:lnTo>
                  <a:pt x="30556" y="23940"/>
                </a:lnTo>
                <a:lnTo>
                  <a:pt x="27787" y="26694"/>
                </a:lnTo>
                <a:lnTo>
                  <a:pt x="25181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5" y="20193"/>
                </a:lnTo>
                <a:lnTo>
                  <a:pt x="40805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26" y="4558"/>
                </a:lnTo>
                <a:lnTo>
                  <a:pt x="44383" y="914"/>
                </a:lnTo>
                <a:lnTo>
                  <a:pt x="29627" y="914"/>
                </a:lnTo>
                <a:lnTo>
                  <a:pt x="27305" y="407"/>
                </a:lnTo>
                <a:lnTo>
                  <a:pt x="24738" y="90"/>
                </a:lnTo>
                <a:lnTo>
                  <a:pt x="19112" y="0"/>
                </a:lnTo>
                <a:lnTo>
                  <a:pt x="14237" y="1220"/>
                </a:lnTo>
                <a:lnTo>
                  <a:pt x="9907" y="3200"/>
                </a:lnTo>
                <a:lnTo>
                  <a:pt x="11656" y="14911"/>
                </a:lnTo>
                <a:lnTo>
                  <a:pt x="13117" y="11099"/>
                </a:lnTo>
                <a:lnTo>
                  <a:pt x="15886" y="8280"/>
                </a:lnTo>
                <a:close/>
              </a:path>
              <a:path w="46226" h="72327">
                <a:moveTo>
                  <a:pt x="9817" y="36245"/>
                </a:moveTo>
                <a:lnTo>
                  <a:pt x="9499" y="54648"/>
                </a:lnTo>
                <a:lnTo>
                  <a:pt x="11695" y="51563"/>
                </a:lnTo>
                <a:lnTo>
                  <a:pt x="10414" y="39650"/>
                </a:lnTo>
                <a:lnTo>
                  <a:pt x="9817" y="36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867966" y="5080881"/>
            <a:ext cx="28507" cy="52920"/>
          </a:xfrm>
          <a:custGeom>
            <a:avLst/>
            <a:gdLst/>
            <a:ahLst/>
            <a:cxnLst/>
            <a:rect l="l" t="t" r="r" b="b"/>
            <a:pathLst>
              <a:path w="28507" h="52920">
                <a:moveTo>
                  <a:pt x="17293" y="9371"/>
                </a:moveTo>
                <a:lnTo>
                  <a:pt x="19925" y="8470"/>
                </a:lnTo>
                <a:lnTo>
                  <a:pt x="22946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07" y="3669"/>
                </a:lnTo>
                <a:lnTo>
                  <a:pt x="26135" y="684"/>
                </a:lnTo>
                <a:lnTo>
                  <a:pt x="23021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1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186" y="5200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3" y="15480"/>
                </a:lnTo>
                <a:lnTo>
                  <a:pt x="14475" y="11631"/>
                </a:lnTo>
                <a:lnTo>
                  <a:pt x="17293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903444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16" y="3070"/>
                </a:lnTo>
                <a:lnTo>
                  <a:pt x="3323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67" y="8341"/>
                </a:lnTo>
                <a:lnTo>
                  <a:pt x="32777" y="11009"/>
                </a:lnTo>
                <a:lnTo>
                  <a:pt x="34977" y="13688"/>
                </a:lnTo>
                <a:lnTo>
                  <a:pt x="36028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349" y="20102"/>
                </a:lnTo>
                <a:lnTo>
                  <a:pt x="10831" y="3121"/>
                </a:lnTo>
                <a:lnTo>
                  <a:pt x="8355" y="4899"/>
                </a:lnTo>
                <a:lnTo>
                  <a:pt x="4265" y="9573"/>
                </a:lnTo>
                <a:lnTo>
                  <a:pt x="2703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96"/>
                </a:lnTo>
                <a:lnTo>
                  <a:pt x="2617" y="42009"/>
                </a:lnTo>
                <a:lnTo>
                  <a:pt x="4165" y="44777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81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3" y="16355"/>
                </a:lnTo>
                <a:lnTo>
                  <a:pt x="11797" y="12927"/>
                </a:lnTo>
                <a:lnTo>
                  <a:pt x="15454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15" y="1865"/>
                </a:lnTo>
                <a:lnTo>
                  <a:pt x="10831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58664" y="5080877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95"/>
                </a:lnTo>
                <a:lnTo>
                  <a:pt x="5651" y="4371"/>
                </a:lnTo>
                <a:lnTo>
                  <a:pt x="3049" y="7228"/>
                </a:lnTo>
                <a:lnTo>
                  <a:pt x="1572" y="10732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70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17" y="37315"/>
                </a:lnTo>
                <a:lnTo>
                  <a:pt x="25476" y="41188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3"/>
                </a:lnTo>
                <a:lnTo>
                  <a:pt x="3289" y="42560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15" y="53317"/>
                </a:lnTo>
                <a:lnTo>
                  <a:pt x="25526" y="51955"/>
                </a:lnTo>
                <a:lnTo>
                  <a:pt x="29245" y="49594"/>
                </a:lnTo>
                <a:lnTo>
                  <a:pt x="32255" y="46610"/>
                </a:lnTo>
                <a:lnTo>
                  <a:pt x="34109" y="42699"/>
                </a:lnTo>
                <a:lnTo>
                  <a:pt x="34566" y="37988"/>
                </a:lnTo>
                <a:lnTo>
                  <a:pt x="34566" y="35892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20" y="25121"/>
                </a:lnTo>
                <a:lnTo>
                  <a:pt x="2217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19" y="19357"/>
                </a:lnTo>
                <a:lnTo>
                  <a:pt x="10133" y="16586"/>
                </a:lnTo>
                <a:lnTo>
                  <a:pt x="9766" y="13997"/>
                </a:lnTo>
                <a:lnTo>
                  <a:pt x="10335" y="11189"/>
                </a:lnTo>
                <a:lnTo>
                  <a:pt x="12760" y="8294"/>
                </a:lnTo>
                <a:lnTo>
                  <a:pt x="16026" y="7114"/>
                </a:lnTo>
                <a:lnTo>
                  <a:pt x="18884" y="6948"/>
                </a:lnTo>
                <a:lnTo>
                  <a:pt x="22096" y="7139"/>
                </a:lnTo>
                <a:lnTo>
                  <a:pt x="25880" y="8370"/>
                </a:lnTo>
                <a:lnTo>
                  <a:pt x="29245" y="10099"/>
                </a:lnTo>
                <a:lnTo>
                  <a:pt x="32039" y="8305"/>
                </a:lnTo>
                <a:lnTo>
                  <a:pt x="31988" y="5703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006123" y="5081666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2" y="0"/>
                </a:moveTo>
                <a:lnTo>
                  <a:pt x="33097" y="1648"/>
                </a:lnTo>
                <a:lnTo>
                  <a:pt x="33097" y="35787"/>
                </a:lnTo>
                <a:lnTo>
                  <a:pt x="30595" y="38862"/>
                </a:lnTo>
                <a:lnTo>
                  <a:pt x="28230" y="41198"/>
                </a:lnTo>
                <a:lnTo>
                  <a:pt x="23788" y="44385"/>
                </a:lnTo>
                <a:lnTo>
                  <a:pt x="19316" y="45172"/>
                </a:lnTo>
                <a:lnTo>
                  <a:pt x="16051" y="44842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4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796"/>
                </a:lnTo>
                <a:lnTo>
                  <a:pt x="3848" y="46822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60"/>
                </a:lnTo>
                <a:lnTo>
                  <a:pt x="28421" y="49352"/>
                </a:lnTo>
                <a:lnTo>
                  <a:pt x="31179" y="47103"/>
                </a:lnTo>
                <a:lnTo>
                  <a:pt x="33958" y="44028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3" y="52132"/>
                </a:lnTo>
                <a:lnTo>
                  <a:pt x="42101" y="50493"/>
                </a:lnTo>
                <a:lnTo>
                  <a:pt x="42101" y="1648"/>
                </a:lnTo>
                <a:lnTo>
                  <a:pt x="41860" y="925"/>
                </a:lnTo>
                <a:lnTo>
                  <a:pt x="39193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64810" y="50579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4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20"/>
                </a:lnTo>
                <a:lnTo>
                  <a:pt x="2858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083702" y="506859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8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123763" y="5080877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92" y="1995"/>
                </a:lnTo>
                <a:lnTo>
                  <a:pt x="5652" y="4371"/>
                </a:lnTo>
                <a:lnTo>
                  <a:pt x="3049" y="7228"/>
                </a:lnTo>
                <a:lnTo>
                  <a:pt x="1573" y="10732"/>
                </a:lnTo>
                <a:lnTo>
                  <a:pt x="1195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2" y="29657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18" y="37315"/>
                </a:lnTo>
                <a:lnTo>
                  <a:pt x="25477" y="41188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3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2"/>
                </a:lnTo>
                <a:lnTo>
                  <a:pt x="8878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15" y="53317"/>
                </a:lnTo>
                <a:lnTo>
                  <a:pt x="25528" y="51955"/>
                </a:lnTo>
                <a:lnTo>
                  <a:pt x="29246" y="49594"/>
                </a:lnTo>
                <a:lnTo>
                  <a:pt x="32260" y="46610"/>
                </a:lnTo>
                <a:lnTo>
                  <a:pt x="34113" y="42699"/>
                </a:lnTo>
                <a:lnTo>
                  <a:pt x="34570" y="37988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22" y="25121"/>
                </a:lnTo>
                <a:lnTo>
                  <a:pt x="22172" y="23825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6"/>
                </a:lnTo>
                <a:lnTo>
                  <a:pt x="9767" y="13997"/>
                </a:lnTo>
                <a:lnTo>
                  <a:pt x="10339" y="11189"/>
                </a:lnTo>
                <a:lnTo>
                  <a:pt x="12762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096" y="7139"/>
                </a:lnTo>
                <a:lnTo>
                  <a:pt x="25883" y="8370"/>
                </a:lnTo>
                <a:lnTo>
                  <a:pt x="29246" y="10099"/>
                </a:lnTo>
                <a:lnTo>
                  <a:pt x="32043" y="8305"/>
                </a:lnTo>
                <a:lnTo>
                  <a:pt x="31990" y="5703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194453" y="5060044"/>
            <a:ext cx="65267" cy="74444"/>
          </a:xfrm>
          <a:custGeom>
            <a:avLst/>
            <a:gdLst/>
            <a:ahLst/>
            <a:cxnLst/>
            <a:rect l="l" t="t" r="r" b="b"/>
            <a:pathLst>
              <a:path w="65267" h="74444">
                <a:moveTo>
                  <a:pt x="55030" y="62179"/>
                </a:moveTo>
                <a:lnTo>
                  <a:pt x="51981" y="59803"/>
                </a:lnTo>
                <a:lnTo>
                  <a:pt x="54055" y="56768"/>
                </a:lnTo>
                <a:lnTo>
                  <a:pt x="55819" y="53378"/>
                </a:lnTo>
                <a:lnTo>
                  <a:pt x="57150" y="49730"/>
                </a:lnTo>
                <a:lnTo>
                  <a:pt x="58219" y="45961"/>
                </a:lnTo>
                <a:lnTo>
                  <a:pt x="58917" y="42048"/>
                </a:lnTo>
                <a:lnTo>
                  <a:pt x="59084" y="38033"/>
                </a:lnTo>
                <a:lnTo>
                  <a:pt x="58676" y="35290"/>
                </a:lnTo>
                <a:lnTo>
                  <a:pt x="56109" y="34682"/>
                </a:lnTo>
                <a:lnTo>
                  <a:pt x="52999" y="34707"/>
                </a:lnTo>
                <a:lnTo>
                  <a:pt x="50342" y="36626"/>
                </a:lnTo>
                <a:lnTo>
                  <a:pt x="50342" y="40068"/>
                </a:lnTo>
                <a:lnTo>
                  <a:pt x="50026" y="42976"/>
                </a:lnTo>
                <a:lnTo>
                  <a:pt x="49483" y="45831"/>
                </a:lnTo>
                <a:lnTo>
                  <a:pt x="48618" y="48625"/>
                </a:lnTo>
                <a:lnTo>
                  <a:pt x="47524" y="51192"/>
                </a:lnTo>
                <a:lnTo>
                  <a:pt x="45568" y="54533"/>
                </a:lnTo>
                <a:lnTo>
                  <a:pt x="42368" y="51573"/>
                </a:lnTo>
                <a:lnTo>
                  <a:pt x="39067" y="48423"/>
                </a:lnTo>
                <a:lnTo>
                  <a:pt x="35892" y="45198"/>
                </a:lnTo>
                <a:lnTo>
                  <a:pt x="32806" y="41948"/>
                </a:lnTo>
                <a:lnTo>
                  <a:pt x="29909" y="38732"/>
                </a:lnTo>
                <a:lnTo>
                  <a:pt x="27345" y="35698"/>
                </a:lnTo>
                <a:lnTo>
                  <a:pt x="26964" y="48755"/>
                </a:lnTo>
                <a:lnTo>
                  <a:pt x="30431" y="52283"/>
                </a:lnTo>
                <a:lnTo>
                  <a:pt x="34099" y="55803"/>
                </a:lnTo>
                <a:lnTo>
                  <a:pt x="37835" y="59256"/>
                </a:lnTo>
                <a:lnTo>
                  <a:pt x="37670" y="62506"/>
                </a:lnTo>
                <a:lnTo>
                  <a:pt x="34124" y="64616"/>
                </a:lnTo>
                <a:lnTo>
                  <a:pt x="31562" y="65671"/>
                </a:lnTo>
                <a:lnTo>
                  <a:pt x="28803" y="66380"/>
                </a:lnTo>
                <a:lnTo>
                  <a:pt x="25948" y="66837"/>
                </a:lnTo>
                <a:lnTo>
                  <a:pt x="22051" y="66837"/>
                </a:lnTo>
                <a:lnTo>
                  <a:pt x="18061" y="65899"/>
                </a:lnTo>
                <a:lnTo>
                  <a:pt x="14681" y="64375"/>
                </a:lnTo>
                <a:lnTo>
                  <a:pt x="11290" y="60754"/>
                </a:lnTo>
                <a:lnTo>
                  <a:pt x="10022" y="57644"/>
                </a:lnTo>
                <a:lnTo>
                  <a:pt x="9706" y="54051"/>
                </a:lnTo>
                <a:lnTo>
                  <a:pt x="10199" y="50418"/>
                </a:lnTo>
                <a:lnTo>
                  <a:pt x="11800" y="46962"/>
                </a:lnTo>
                <a:lnTo>
                  <a:pt x="14720" y="43535"/>
                </a:lnTo>
                <a:lnTo>
                  <a:pt x="14645" y="34452"/>
                </a:lnTo>
                <a:lnTo>
                  <a:pt x="12002" y="36054"/>
                </a:lnTo>
                <a:lnTo>
                  <a:pt x="9756" y="37627"/>
                </a:lnTo>
                <a:lnTo>
                  <a:pt x="6019" y="40777"/>
                </a:lnTo>
                <a:lnTo>
                  <a:pt x="3355" y="44079"/>
                </a:lnTo>
                <a:lnTo>
                  <a:pt x="1347" y="47509"/>
                </a:lnTo>
                <a:lnTo>
                  <a:pt x="266" y="51076"/>
                </a:lnTo>
                <a:lnTo>
                  <a:pt x="0" y="54965"/>
                </a:lnTo>
                <a:lnTo>
                  <a:pt x="0" y="57020"/>
                </a:lnTo>
                <a:lnTo>
                  <a:pt x="788" y="60717"/>
                </a:lnTo>
                <a:lnTo>
                  <a:pt x="2044" y="64094"/>
                </a:lnTo>
                <a:lnTo>
                  <a:pt x="3963" y="66939"/>
                </a:lnTo>
                <a:lnTo>
                  <a:pt x="6506" y="69354"/>
                </a:lnTo>
                <a:lnTo>
                  <a:pt x="9436" y="71399"/>
                </a:lnTo>
                <a:lnTo>
                  <a:pt x="12907" y="72882"/>
                </a:lnTo>
                <a:lnTo>
                  <a:pt x="16841" y="73850"/>
                </a:lnTo>
                <a:lnTo>
                  <a:pt x="21046" y="74444"/>
                </a:lnTo>
                <a:lnTo>
                  <a:pt x="25758" y="74444"/>
                </a:lnTo>
                <a:lnTo>
                  <a:pt x="30088" y="73811"/>
                </a:lnTo>
                <a:lnTo>
                  <a:pt x="34150" y="72821"/>
                </a:lnTo>
                <a:lnTo>
                  <a:pt x="37947" y="71348"/>
                </a:lnTo>
                <a:lnTo>
                  <a:pt x="41414" y="69404"/>
                </a:lnTo>
                <a:lnTo>
                  <a:pt x="44705" y="67208"/>
                </a:lnTo>
                <a:lnTo>
                  <a:pt x="48286" y="67637"/>
                </a:lnTo>
                <a:lnTo>
                  <a:pt x="51628" y="70102"/>
                </a:lnTo>
                <a:lnTo>
                  <a:pt x="55666" y="72680"/>
                </a:lnTo>
                <a:lnTo>
                  <a:pt x="58701" y="74013"/>
                </a:lnTo>
                <a:lnTo>
                  <a:pt x="62028" y="74383"/>
                </a:lnTo>
                <a:lnTo>
                  <a:pt x="65178" y="72323"/>
                </a:lnTo>
                <a:lnTo>
                  <a:pt x="65267" y="69606"/>
                </a:lnTo>
                <a:lnTo>
                  <a:pt x="64188" y="66546"/>
                </a:lnTo>
                <a:lnTo>
                  <a:pt x="61445" y="66305"/>
                </a:lnTo>
                <a:lnTo>
                  <a:pt x="58472" y="64627"/>
                </a:lnTo>
                <a:lnTo>
                  <a:pt x="55030" y="62179"/>
                </a:lnTo>
                <a:close/>
              </a:path>
              <a:path w="65267" h="74444">
                <a:moveTo>
                  <a:pt x="25261" y="28738"/>
                </a:moveTo>
                <a:lnTo>
                  <a:pt x="22618" y="30225"/>
                </a:lnTo>
                <a:lnTo>
                  <a:pt x="21503" y="28674"/>
                </a:lnTo>
                <a:lnTo>
                  <a:pt x="19710" y="25995"/>
                </a:lnTo>
                <a:lnTo>
                  <a:pt x="17654" y="22428"/>
                </a:lnTo>
                <a:lnTo>
                  <a:pt x="16409" y="19253"/>
                </a:lnTo>
                <a:lnTo>
                  <a:pt x="16001" y="16280"/>
                </a:lnTo>
                <a:lnTo>
                  <a:pt x="17449" y="41259"/>
                </a:lnTo>
                <a:lnTo>
                  <a:pt x="20599" y="41767"/>
                </a:lnTo>
                <a:lnTo>
                  <a:pt x="23674" y="45223"/>
                </a:lnTo>
                <a:lnTo>
                  <a:pt x="25261" y="28738"/>
                </a:lnTo>
                <a:close/>
              </a:path>
              <a:path w="65267" h="74444">
                <a:moveTo>
                  <a:pt x="6506" y="14742"/>
                </a:moveTo>
                <a:lnTo>
                  <a:pt x="6506" y="18248"/>
                </a:lnTo>
                <a:lnTo>
                  <a:pt x="7228" y="21996"/>
                </a:lnTo>
                <a:lnTo>
                  <a:pt x="8384" y="24688"/>
                </a:lnTo>
                <a:lnTo>
                  <a:pt x="9893" y="27543"/>
                </a:lnTo>
                <a:lnTo>
                  <a:pt x="11963" y="30734"/>
                </a:lnTo>
                <a:lnTo>
                  <a:pt x="14645" y="34452"/>
                </a:lnTo>
                <a:lnTo>
                  <a:pt x="14720" y="43535"/>
                </a:lnTo>
                <a:lnTo>
                  <a:pt x="17449" y="41259"/>
                </a:lnTo>
                <a:lnTo>
                  <a:pt x="16001" y="16280"/>
                </a:lnTo>
                <a:lnTo>
                  <a:pt x="16600" y="12913"/>
                </a:lnTo>
                <a:lnTo>
                  <a:pt x="18468" y="10069"/>
                </a:lnTo>
                <a:lnTo>
                  <a:pt x="21729" y="8100"/>
                </a:lnTo>
                <a:lnTo>
                  <a:pt x="24664" y="7377"/>
                </a:lnTo>
                <a:lnTo>
                  <a:pt x="28361" y="7377"/>
                </a:lnTo>
                <a:lnTo>
                  <a:pt x="32411" y="8470"/>
                </a:lnTo>
                <a:lnTo>
                  <a:pt x="35118" y="10541"/>
                </a:lnTo>
                <a:lnTo>
                  <a:pt x="36489" y="13309"/>
                </a:lnTo>
                <a:lnTo>
                  <a:pt x="36681" y="16647"/>
                </a:lnTo>
                <a:lnTo>
                  <a:pt x="35445" y="20203"/>
                </a:lnTo>
                <a:lnTo>
                  <a:pt x="32501" y="23670"/>
                </a:lnTo>
                <a:lnTo>
                  <a:pt x="29260" y="26122"/>
                </a:lnTo>
                <a:lnTo>
                  <a:pt x="25261" y="28738"/>
                </a:lnTo>
                <a:lnTo>
                  <a:pt x="23674" y="45223"/>
                </a:lnTo>
                <a:lnTo>
                  <a:pt x="26964" y="48755"/>
                </a:lnTo>
                <a:lnTo>
                  <a:pt x="27345" y="35698"/>
                </a:lnTo>
                <a:lnTo>
                  <a:pt x="30708" y="33895"/>
                </a:lnTo>
                <a:lnTo>
                  <a:pt x="33567" y="32166"/>
                </a:lnTo>
                <a:lnTo>
                  <a:pt x="38318" y="28879"/>
                </a:lnTo>
                <a:lnTo>
                  <a:pt x="41771" y="25549"/>
                </a:lnTo>
                <a:lnTo>
                  <a:pt x="44399" y="22172"/>
                </a:lnTo>
                <a:lnTo>
                  <a:pt x="45770" y="18630"/>
                </a:lnTo>
                <a:lnTo>
                  <a:pt x="46116" y="14540"/>
                </a:lnTo>
                <a:lnTo>
                  <a:pt x="45719" y="10336"/>
                </a:lnTo>
                <a:lnTo>
                  <a:pt x="44171" y="6753"/>
                </a:lnTo>
                <a:lnTo>
                  <a:pt x="41479" y="3959"/>
                </a:lnTo>
                <a:lnTo>
                  <a:pt x="37998" y="1724"/>
                </a:lnTo>
                <a:lnTo>
                  <a:pt x="33340" y="342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5" y="1383"/>
                </a:lnTo>
                <a:lnTo>
                  <a:pt x="15152" y="2297"/>
                </a:lnTo>
                <a:lnTo>
                  <a:pt x="12993" y="3553"/>
                </a:lnTo>
                <a:lnTo>
                  <a:pt x="9626" y="6703"/>
                </a:lnTo>
                <a:lnTo>
                  <a:pt x="7646" y="10552"/>
                </a:lnTo>
                <a:lnTo>
                  <a:pt x="6506" y="147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298490" y="5080875"/>
            <a:ext cx="44921" cy="72363"/>
          </a:xfrm>
          <a:custGeom>
            <a:avLst/>
            <a:gdLst/>
            <a:ahLst/>
            <a:cxnLst/>
            <a:rect l="l" t="t" r="r" b="b"/>
            <a:pathLst>
              <a:path w="44921" h="72363">
                <a:moveTo>
                  <a:pt x="8953" y="17272"/>
                </a:moveTo>
                <a:lnTo>
                  <a:pt x="10374" y="15493"/>
                </a:lnTo>
                <a:lnTo>
                  <a:pt x="12992" y="1278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21"/>
                </a:lnTo>
                <a:lnTo>
                  <a:pt x="27799" y="8253"/>
                </a:lnTo>
                <a:lnTo>
                  <a:pt x="30938" y="10425"/>
                </a:lnTo>
                <a:lnTo>
                  <a:pt x="33108" y="13675"/>
                </a:lnTo>
                <a:lnTo>
                  <a:pt x="34696" y="17564"/>
                </a:lnTo>
                <a:lnTo>
                  <a:pt x="35459" y="22222"/>
                </a:lnTo>
                <a:lnTo>
                  <a:pt x="35650" y="27139"/>
                </a:lnTo>
                <a:lnTo>
                  <a:pt x="35650" y="29425"/>
                </a:lnTo>
                <a:lnTo>
                  <a:pt x="34937" y="3391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5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6"/>
                </a:lnTo>
                <a:lnTo>
                  <a:pt x="41972" y="10093"/>
                </a:lnTo>
                <a:lnTo>
                  <a:pt x="40398" y="772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0"/>
                </a:lnTo>
                <a:lnTo>
                  <a:pt x="19126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84"/>
                </a:lnTo>
                <a:lnTo>
                  <a:pt x="7862" y="9017"/>
                </a:lnTo>
                <a:lnTo>
                  <a:pt x="8953" y="17272"/>
                </a:lnTo>
                <a:close/>
              </a:path>
              <a:path w="44921" h="72363">
                <a:moveTo>
                  <a:pt x="7862" y="9017"/>
                </a:moveTo>
                <a:lnTo>
                  <a:pt x="7862" y="2119"/>
                </a:lnTo>
                <a:lnTo>
                  <a:pt x="5295" y="798"/>
                </a:lnTo>
                <a:lnTo>
                  <a:pt x="2566" y="798"/>
                </a:lnTo>
                <a:lnTo>
                  <a:pt x="0" y="2451"/>
                </a:lnTo>
                <a:lnTo>
                  <a:pt x="0" y="70660"/>
                </a:lnTo>
                <a:lnTo>
                  <a:pt x="316" y="71625"/>
                </a:lnTo>
                <a:lnTo>
                  <a:pt x="2858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48" y="47508"/>
                </a:lnTo>
                <a:lnTo>
                  <a:pt x="13806" y="5049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67"/>
                </a:lnTo>
                <a:lnTo>
                  <a:pt x="27165" y="53667"/>
                </a:lnTo>
                <a:lnTo>
                  <a:pt x="30189" y="53019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7" y="33919"/>
                </a:lnTo>
                <a:lnTo>
                  <a:pt x="33731" y="38188"/>
                </a:lnTo>
                <a:lnTo>
                  <a:pt x="31727" y="41805"/>
                </a:lnTo>
                <a:lnTo>
                  <a:pt x="28792" y="4433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30" y="39686"/>
                </a:lnTo>
                <a:lnTo>
                  <a:pt x="8953" y="36690"/>
                </a:lnTo>
                <a:lnTo>
                  <a:pt x="8953" y="17272"/>
                </a:lnTo>
                <a:lnTo>
                  <a:pt x="7862" y="90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56914" y="5080881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5"/>
                </a:lnTo>
                <a:lnTo>
                  <a:pt x="28448" y="8190"/>
                </a:lnTo>
                <a:lnTo>
                  <a:pt x="28512" y="3669"/>
                </a:lnTo>
                <a:lnTo>
                  <a:pt x="26136" y="684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317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92222" y="5080877"/>
            <a:ext cx="48831" cy="53658"/>
          </a:xfrm>
          <a:custGeom>
            <a:avLst/>
            <a:gdLst/>
            <a:ahLst/>
            <a:cxnLst/>
            <a:rect l="l" t="t" r="r" b="b"/>
            <a:pathLst>
              <a:path w="48831" h="53658">
                <a:moveTo>
                  <a:pt x="9284" y="23915"/>
                </a:moveTo>
                <a:lnTo>
                  <a:pt x="9587" y="21348"/>
                </a:lnTo>
                <a:lnTo>
                  <a:pt x="10185" y="19001"/>
                </a:lnTo>
                <a:lnTo>
                  <a:pt x="11711" y="14606"/>
                </a:lnTo>
                <a:lnTo>
                  <a:pt x="14184" y="11178"/>
                </a:lnTo>
                <a:lnTo>
                  <a:pt x="17691" y="8903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2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6" y="34672"/>
                </a:lnTo>
                <a:lnTo>
                  <a:pt x="37882" y="50281"/>
                </a:lnTo>
                <a:lnTo>
                  <a:pt x="40486" y="48376"/>
                </a:lnTo>
                <a:lnTo>
                  <a:pt x="44654" y="43549"/>
                </a:lnTo>
                <a:lnTo>
                  <a:pt x="46214" y="40655"/>
                </a:lnTo>
                <a:lnTo>
                  <a:pt x="47268" y="37299"/>
                </a:lnTo>
                <a:lnTo>
                  <a:pt x="48312" y="33959"/>
                </a:lnTo>
                <a:lnTo>
                  <a:pt x="48831" y="30302"/>
                </a:lnTo>
                <a:lnTo>
                  <a:pt x="48831" y="22237"/>
                </a:lnTo>
                <a:lnTo>
                  <a:pt x="48337" y="18569"/>
                </a:lnTo>
                <a:lnTo>
                  <a:pt x="47344" y="15304"/>
                </a:lnTo>
                <a:lnTo>
                  <a:pt x="46353" y="12053"/>
                </a:lnTo>
                <a:lnTo>
                  <a:pt x="44856" y="9271"/>
                </a:lnTo>
                <a:lnTo>
                  <a:pt x="42862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4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8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9" y="46675"/>
                </a:lnTo>
                <a:lnTo>
                  <a:pt x="10401" y="50688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1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41" y="38646"/>
                </a:lnTo>
                <a:lnTo>
                  <a:pt x="10019" y="34240"/>
                </a:lnTo>
                <a:lnTo>
                  <a:pt x="10401" y="50688"/>
                </a:lnTo>
                <a:lnTo>
                  <a:pt x="13374" y="51880"/>
                </a:lnTo>
                <a:lnTo>
                  <a:pt x="16370" y="53075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81"/>
                </a:lnTo>
                <a:lnTo>
                  <a:pt x="38686" y="34672"/>
                </a:lnTo>
                <a:lnTo>
                  <a:pt x="37185" y="39053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449272" y="5080989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28" y="36245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50"/>
                </a:lnTo>
                <a:lnTo>
                  <a:pt x="9828" y="36245"/>
                </a:lnTo>
                <a:close/>
              </a:path>
              <a:path w="46227" h="54648">
                <a:moveTo>
                  <a:pt x="431" y="55728"/>
                </a:moveTo>
                <a:lnTo>
                  <a:pt x="0" y="59194"/>
                </a:lnTo>
                <a:lnTo>
                  <a:pt x="406" y="62828"/>
                </a:lnTo>
                <a:lnTo>
                  <a:pt x="1993" y="66038"/>
                </a:lnTo>
                <a:lnTo>
                  <a:pt x="5054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1"/>
                </a:lnTo>
                <a:lnTo>
                  <a:pt x="32561" y="71006"/>
                </a:lnTo>
                <a:lnTo>
                  <a:pt x="35557" y="70102"/>
                </a:lnTo>
                <a:lnTo>
                  <a:pt x="39966" y="67374"/>
                </a:lnTo>
                <a:lnTo>
                  <a:pt x="43343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4" y="51598"/>
                </a:lnTo>
                <a:lnTo>
                  <a:pt x="43610" y="48388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1" y="39650"/>
                </a:lnTo>
                <a:lnTo>
                  <a:pt x="11696" y="51563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4"/>
                </a:lnTo>
                <a:lnTo>
                  <a:pt x="32435" y="50101"/>
                </a:lnTo>
                <a:lnTo>
                  <a:pt x="35877" y="52387"/>
                </a:lnTo>
                <a:lnTo>
                  <a:pt x="36741" y="56109"/>
                </a:lnTo>
                <a:lnTo>
                  <a:pt x="36741" y="57341"/>
                </a:lnTo>
                <a:lnTo>
                  <a:pt x="35521" y="60758"/>
                </a:lnTo>
                <a:lnTo>
                  <a:pt x="32472" y="63486"/>
                </a:lnTo>
                <a:lnTo>
                  <a:pt x="29170" y="64706"/>
                </a:lnTo>
                <a:lnTo>
                  <a:pt x="25071" y="65495"/>
                </a:lnTo>
                <a:lnTo>
                  <a:pt x="18083" y="65495"/>
                </a:lnTo>
                <a:lnTo>
                  <a:pt x="14756" y="64883"/>
                </a:lnTo>
                <a:lnTo>
                  <a:pt x="12369" y="63677"/>
                </a:lnTo>
                <a:lnTo>
                  <a:pt x="8787" y="60681"/>
                </a:lnTo>
                <a:lnTo>
                  <a:pt x="8787" y="57567"/>
                </a:lnTo>
                <a:lnTo>
                  <a:pt x="9497" y="54648"/>
                </a:lnTo>
                <a:lnTo>
                  <a:pt x="9828" y="36245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33"/>
                </a:lnTo>
                <a:lnTo>
                  <a:pt x="16013" y="27190"/>
                </a:lnTo>
                <a:lnTo>
                  <a:pt x="14198" y="25337"/>
                </a:lnTo>
                <a:lnTo>
                  <a:pt x="11455" y="20956"/>
                </a:lnTo>
                <a:lnTo>
                  <a:pt x="11455" y="1774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1" y="22226"/>
                </a:lnTo>
                <a:lnTo>
                  <a:pt x="4558" y="25589"/>
                </a:lnTo>
                <a:lnTo>
                  <a:pt x="6565" y="28436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9" y="11099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0"/>
                </a:lnTo>
                <a:lnTo>
                  <a:pt x="32029" y="20193"/>
                </a:lnTo>
                <a:lnTo>
                  <a:pt x="30557" y="23940"/>
                </a:lnTo>
                <a:lnTo>
                  <a:pt x="27785" y="26694"/>
                </a:lnTo>
                <a:lnTo>
                  <a:pt x="25181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8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2" y="20193"/>
                </a:lnTo>
                <a:lnTo>
                  <a:pt x="40802" y="17359"/>
                </a:lnTo>
                <a:lnTo>
                  <a:pt x="40551" y="14022"/>
                </a:lnTo>
                <a:lnTo>
                  <a:pt x="39535" y="10872"/>
                </a:lnTo>
                <a:lnTo>
                  <a:pt x="37386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7" y="4558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7"/>
                </a:lnTo>
                <a:lnTo>
                  <a:pt x="24739" y="90"/>
                </a:lnTo>
                <a:lnTo>
                  <a:pt x="19127" y="0"/>
                </a:lnTo>
                <a:lnTo>
                  <a:pt x="16584" y="407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507409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297" y="9371"/>
                </a:moveTo>
                <a:lnTo>
                  <a:pt x="19928" y="8470"/>
                </a:lnTo>
                <a:lnTo>
                  <a:pt x="22950" y="8672"/>
                </a:lnTo>
                <a:lnTo>
                  <a:pt x="25707" y="9475"/>
                </a:lnTo>
                <a:lnTo>
                  <a:pt x="28450" y="8190"/>
                </a:lnTo>
                <a:lnTo>
                  <a:pt x="28511" y="3669"/>
                </a:lnTo>
                <a:lnTo>
                  <a:pt x="26139" y="684"/>
                </a:lnTo>
                <a:lnTo>
                  <a:pt x="23025" y="90"/>
                </a:lnTo>
                <a:lnTo>
                  <a:pt x="20386" y="0"/>
                </a:lnTo>
                <a:lnTo>
                  <a:pt x="17271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2"/>
                </a:lnTo>
                <a:lnTo>
                  <a:pt x="190" y="52006"/>
                </a:lnTo>
                <a:lnTo>
                  <a:pt x="2857" y="52920"/>
                </a:lnTo>
                <a:lnTo>
                  <a:pt x="6083" y="52920"/>
                </a:lnTo>
                <a:lnTo>
                  <a:pt x="8956" y="51282"/>
                </a:lnTo>
                <a:lnTo>
                  <a:pt x="8956" y="19152"/>
                </a:lnTo>
                <a:lnTo>
                  <a:pt x="11369" y="15480"/>
                </a:lnTo>
                <a:lnTo>
                  <a:pt x="14479" y="11631"/>
                </a:lnTo>
                <a:lnTo>
                  <a:pt x="17297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542886" y="508088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28" y="3070"/>
                </a:lnTo>
                <a:lnTo>
                  <a:pt x="33239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82" y="11009"/>
                </a:lnTo>
                <a:lnTo>
                  <a:pt x="34978" y="13688"/>
                </a:lnTo>
                <a:lnTo>
                  <a:pt x="36032" y="17385"/>
                </a:lnTo>
                <a:lnTo>
                  <a:pt x="35916" y="22082"/>
                </a:lnTo>
                <a:lnTo>
                  <a:pt x="9273" y="22082"/>
                </a:lnTo>
                <a:lnTo>
                  <a:pt x="9349" y="20102"/>
                </a:lnTo>
                <a:lnTo>
                  <a:pt x="10836" y="3121"/>
                </a:lnTo>
                <a:lnTo>
                  <a:pt x="8359" y="4899"/>
                </a:lnTo>
                <a:lnTo>
                  <a:pt x="4281" y="9573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96"/>
                </a:lnTo>
                <a:lnTo>
                  <a:pt x="2617" y="42009"/>
                </a:lnTo>
                <a:lnTo>
                  <a:pt x="4179" y="44777"/>
                </a:lnTo>
                <a:lnTo>
                  <a:pt x="8294" y="49198"/>
                </a:lnTo>
                <a:lnTo>
                  <a:pt x="10836" y="50860"/>
                </a:lnTo>
                <a:lnTo>
                  <a:pt x="13856" y="51981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8" y="52805"/>
                </a:lnTo>
                <a:lnTo>
                  <a:pt x="36349" y="51981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898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3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102"/>
                </a:moveTo>
                <a:lnTo>
                  <a:pt x="10313" y="16355"/>
                </a:lnTo>
                <a:lnTo>
                  <a:pt x="11800" y="12927"/>
                </a:lnTo>
                <a:lnTo>
                  <a:pt x="15458" y="9079"/>
                </a:lnTo>
                <a:lnTo>
                  <a:pt x="18809" y="7416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31" y="1865"/>
                </a:lnTo>
                <a:lnTo>
                  <a:pt x="10836" y="3121"/>
                </a:lnTo>
                <a:lnTo>
                  <a:pt x="934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598117" y="5080877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93" y="115"/>
                </a:moveTo>
                <a:lnTo>
                  <a:pt x="16017" y="0"/>
                </a:lnTo>
                <a:lnTo>
                  <a:pt x="13425" y="396"/>
                </a:lnTo>
                <a:lnTo>
                  <a:pt x="8978" y="1995"/>
                </a:lnTo>
                <a:lnTo>
                  <a:pt x="5641" y="4371"/>
                </a:lnTo>
                <a:lnTo>
                  <a:pt x="3049" y="7228"/>
                </a:lnTo>
                <a:lnTo>
                  <a:pt x="1563" y="10732"/>
                </a:lnTo>
                <a:lnTo>
                  <a:pt x="1195" y="14479"/>
                </a:lnTo>
                <a:lnTo>
                  <a:pt x="1537" y="18529"/>
                </a:lnTo>
                <a:lnTo>
                  <a:pt x="2948" y="21629"/>
                </a:lnTo>
                <a:lnTo>
                  <a:pt x="6200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57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4" y="34279"/>
                </a:lnTo>
                <a:lnTo>
                  <a:pt x="25718" y="37315"/>
                </a:lnTo>
                <a:lnTo>
                  <a:pt x="25463" y="41188"/>
                </a:lnTo>
                <a:lnTo>
                  <a:pt x="22900" y="44579"/>
                </a:lnTo>
                <a:lnTo>
                  <a:pt x="19684" y="46012"/>
                </a:lnTo>
                <a:lnTo>
                  <a:pt x="17082" y="46508"/>
                </a:lnTo>
                <a:lnTo>
                  <a:pt x="13539" y="46508"/>
                </a:lnTo>
                <a:lnTo>
                  <a:pt x="10199" y="45770"/>
                </a:lnTo>
                <a:lnTo>
                  <a:pt x="6149" y="44173"/>
                </a:lnTo>
                <a:lnTo>
                  <a:pt x="3276" y="42560"/>
                </a:lnTo>
                <a:lnTo>
                  <a:pt x="266" y="42941"/>
                </a:lnTo>
                <a:lnTo>
                  <a:pt x="0" y="45529"/>
                </a:lnTo>
                <a:lnTo>
                  <a:pt x="447" y="48834"/>
                </a:lnTo>
                <a:lnTo>
                  <a:pt x="3035" y="50929"/>
                </a:lnTo>
                <a:lnTo>
                  <a:pt x="6210" y="52222"/>
                </a:lnTo>
                <a:lnTo>
                  <a:pt x="8867" y="52985"/>
                </a:lnTo>
                <a:lnTo>
                  <a:pt x="12016" y="53533"/>
                </a:lnTo>
                <a:lnTo>
                  <a:pt x="18227" y="53658"/>
                </a:lnTo>
                <a:lnTo>
                  <a:pt x="20815" y="53317"/>
                </a:lnTo>
                <a:lnTo>
                  <a:pt x="25516" y="51955"/>
                </a:lnTo>
                <a:lnTo>
                  <a:pt x="29236" y="49594"/>
                </a:lnTo>
                <a:lnTo>
                  <a:pt x="32245" y="46610"/>
                </a:lnTo>
                <a:lnTo>
                  <a:pt x="34099" y="42699"/>
                </a:lnTo>
                <a:lnTo>
                  <a:pt x="34556" y="37988"/>
                </a:lnTo>
                <a:lnTo>
                  <a:pt x="34556" y="35892"/>
                </a:lnTo>
                <a:lnTo>
                  <a:pt x="33505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10" y="25121"/>
                </a:lnTo>
                <a:lnTo>
                  <a:pt x="22161" y="23825"/>
                </a:lnTo>
                <a:lnTo>
                  <a:pt x="19116" y="22608"/>
                </a:lnTo>
                <a:lnTo>
                  <a:pt x="16142" y="21452"/>
                </a:lnTo>
                <a:lnTo>
                  <a:pt x="12510" y="19357"/>
                </a:lnTo>
                <a:lnTo>
                  <a:pt x="10123" y="16586"/>
                </a:lnTo>
                <a:lnTo>
                  <a:pt x="9767" y="13997"/>
                </a:lnTo>
                <a:lnTo>
                  <a:pt x="10325" y="11189"/>
                </a:lnTo>
                <a:lnTo>
                  <a:pt x="12752" y="8294"/>
                </a:lnTo>
                <a:lnTo>
                  <a:pt x="16017" y="7114"/>
                </a:lnTo>
                <a:lnTo>
                  <a:pt x="18874" y="6948"/>
                </a:lnTo>
                <a:lnTo>
                  <a:pt x="22086" y="7139"/>
                </a:lnTo>
                <a:lnTo>
                  <a:pt x="25869" y="8370"/>
                </a:lnTo>
                <a:lnTo>
                  <a:pt x="29236" y="10099"/>
                </a:lnTo>
                <a:lnTo>
                  <a:pt x="32029" y="8305"/>
                </a:lnTo>
                <a:lnTo>
                  <a:pt x="31979" y="5703"/>
                </a:lnTo>
                <a:lnTo>
                  <a:pt x="30406" y="2909"/>
                </a:lnTo>
                <a:lnTo>
                  <a:pt x="27472" y="1461"/>
                </a:lnTo>
                <a:lnTo>
                  <a:pt x="24196" y="547"/>
                </a:lnTo>
                <a:lnTo>
                  <a:pt x="2159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641922" y="5080877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78" y="1995"/>
                </a:lnTo>
                <a:lnTo>
                  <a:pt x="5652" y="4371"/>
                </a:lnTo>
                <a:lnTo>
                  <a:pt x="3049" y="7228"/>
                </a:lnTo>
                <a:lnTo>
                  <a:pt x="1563" y="10732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60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18" y="37315"/>
                </a:lnTo>
                <a:lnTo>
                  <a:pt x="25477" y="41188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508"/>
                </a:lnTo>
                <a:lnTo>
                  <a:pt x="13550" y="46508"/>
                </a:lnTo>
                <a:lnTo>
                  <a:pt x="10213" y="45770"/>
                </a:lnTo>
                <a:lnTo>
                  <a:pt x="6159" y="44173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2"/>
                </a:lnTo>
                <a:lnTo>
                  <a:pt x="8878" y="52985"/>
                </a:lnTo>
                <a:lnTo>
                  <a:pt x="12028" y="53533"/>
                </a:lnTo>
                <a:lnTo>
                  <a:pt x="18238" y="53658"/>
                </a:lnTo>
                <a:lnTo>
                  <a:pt x="20815" y="53317"/>
                </a:lnTo>
                <a:lnTo>
                  <a:pt x="25528" y="51955"/>
                </a:lnTo>
                <a:lnTo>
                  <a:pt x="29250" y="49594"/>
                </a:lnTo>
                <a:lnTo>
                  <a:pt x="32260" y="46610"/>
                </a:lnTo>
                <a:lnTo>
                  <a:pt x="34113" y="42699"/>
                </a:lnTo>
                <a:lnTo>
                  <a:pt x="34570" y="37988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22" y="25121"/>
                </a:lnTo>
                <a:lnTo>
                  <a:pt x="22176" y="23825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4" y="16586"/>
                </a:lnTo>
                <a:lnTo>
                  <a:pt x="9767" y="13997"/>
                </a:lnTo>
                <a:lnTo>
                  <a:pt x="10339" y="11189"/>
                </a:lnTo>
                <a:lnTo>
                  <a:pt x="12766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9"/>
                </a:lnTo>
                <a:lnTo>
                  <a:pt x="25883" y="8370"/>
                </a:lnTo>
                <a:lnTo>
                  <a:pt x="29250" y="10099"/>
                </a:lnTo>
                <a:lnTo>
                  <a:pt x="32044" y="8305"/>
                </a:lnTo>
                <a:lnTo>
                  <a:pt x="31993" y="5703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689535" y="5121360"/>
            <a:ext cx="11671" cy="12636"/>
          </a:xfrm>
          <a:custGeom>
            <a:avLst/>
            <a:gdLst/>
            <a:ahLst/>
            <a:cxnLst/>
            <a:rect l="l" t="t" r="r" b="b"/>
            <a:pathLst>
              <a:path w="11671" h="12636">
                <a:moveTo>
                  <a:pt x="11671" y="6235"/>
                </a:moveTo>
                <a:lnTo>
                  <a:pt x="11671" y="3747"/>
                </a:lnTo>
                <a:lnTo>
                  <a:pt x="9591" y="417"/>
                </a:lnTo>
                <a:lnTo>
                  <a:pt x="5919" y="0"/>
                </a:lnTo>
                <a:lnTo>
                  <a:pt x="1285" y="1271"/>
                </a:lnTo>
                <a:lnTo>
                  <a:pt x="0" y="3834"/>
                </a:lnTo>
                <a:lnTo>
                  <a:pt x="0" y="8902"/>
                </a:lnTo>
                <a:lnTo>
                  <a:pt x="2085" y="12228"/>
                </a:lnTo>
                <a:lnTo>
                  <a:pt x="5753" y="12636"/>
                </a:lnTo>
                <a:lnTo>
                  <a:pt x="10403" y="11365"/>
                </a:lnTo>
                <a:lnTo>
                  <a:pt x="11671" y="8802"/>
                </a:lnTo>
                <a:lnTo>
                  <a:pt x="11671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77988" y="5472068"/>
            <a:ext cx="3657785" cy="153238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58367" y="5236355"/>
            <a:ext cx="3703796" cy="179266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89926" y="5252162"/>
            <a:ext cx="3666257" cy="176224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493702" y="5370873"/>
            <a:ext cx="3674832" cy="165814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493702" y="1955421"/>
            <a:ext cx="3684740" cy="338960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17977" y="1667117"/>
            <a:ext cx="566623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dirty="0" smtClean="0">
                <a:solidFill>
                  <a:srgbClr val="363435"/>
                </a:solidFill>
                <a:latin typeface="Calibri"/>
                <a:cs typeface="Calibri"/>
              </a:rPr>
              <a:t>PIPING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606997" y="1760392"/>
            <a:ext cx="764341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object 828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424617" y="4245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424617" y="4264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424617" y="4283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424617" y="4302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424617" y="4322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424617" y="4341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424617" y="4360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424617" y="4379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424617" y="4398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424617" y="4417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424617" y="4436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424617" y="4455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424617" y="4474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424617" y="4493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424617" y="4512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424617" y="4531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424617" y="4550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424617" y="4569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424617" y="4588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424617" y="4607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424617" y="4626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424617" y="4645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424617" y="4664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424617" y="4683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424617" y="4703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424617" y="4722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424617" y="4741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424617" y="4760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424617" y="4779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424617" y="4798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424617" y="4817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424617" y="4836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424617" y="4855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424617" y="4874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424617" y="4893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424617" y="4912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424617" y="4931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424617" y="4950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424617" y="4969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424617" y="4988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424617" y="5007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424617" y="5026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424617" y="5045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424617" y="5064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424617" y="5084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424617" y="5103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424617" y="5122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424617" y="5141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424617" y="5160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424617" y="5179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424617" y="5198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424617" y="5217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424617" y="5236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424617" y="5255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424617" y="5274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424617" y="5293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424617" y="5312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424617" y="5331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424617" y="5350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5424617" y="5369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424617" y="5388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5424617" y="5407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424617" y="5426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424617" y="5445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424617" y="5465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424617" y="5484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424617" y="5503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424617" y="5522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424617" y="5541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424617" y="5560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424617" y="5579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424617" y="5598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424617" y="5617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424617" y="5636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424617" y="5655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424617" y="5674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424617" y="5693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424617" y="5712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424617" y="5731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424617" y="575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424617" y="5769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424617" y="5788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424617" y="580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424617" y="5826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424617" y="5846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424617" y="586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424617" y="5884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424617" y="5903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424617" y="592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424617" y="5941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424617" y="5960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424617" y="597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424617" y="5998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424617" y="6017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424617" y="60365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424617" y="6055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424617" y="6074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424617" y="60936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424617" y="6112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424617" y="6131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424617" y="61508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424617" y="6169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424617" y="6188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424617" y="62079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424617" y="6227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424617" y="6246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424617" y="62651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424617" y="6284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424617" y="6303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424617" y="63222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424617" y="6341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424617" y="6360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424617" y="63794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424617" y="6398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424617" y="6417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424617" y="64365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424617" y="6455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424617" y="6474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424617" y="64937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424617" y="6512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424617" y="6531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424617" y="65508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424617" y="6569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424617" y="6588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424617" y="66080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424617" y="6627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424617" y="6646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424617" y="66651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424617" y="6684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424617" y="6703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424617" y="67223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424617" y="6741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424617" y="6760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424617" y="67794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424617" y="6798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424617" y="6817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424617" y="68366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424617" y="6855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424617" y="6874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424617" y="68937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424617" y="6912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424617" y="6931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424617" y="69509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424617" y="6969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424617" y="6989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424617" y="70080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424617" y="7027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424617" y="7046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424617" y="70652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424617" y="7084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424617" y="7103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416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397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378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359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340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321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302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283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264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245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226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207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188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168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149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130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111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092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073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054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035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016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997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978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959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940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921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902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883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864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845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826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807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787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768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749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730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711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692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673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654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635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616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597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578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559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540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521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502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483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464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445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426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406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387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368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349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330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311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292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273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4254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235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4216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197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4178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159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140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121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4102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4083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4064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4045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4025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4006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987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968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949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930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911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892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873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3854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3835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816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797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778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759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740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721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702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683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664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644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625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606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587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568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549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530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511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492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473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454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435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416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397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378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359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340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321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302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283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263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244928" y="7114366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225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206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187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168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149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130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111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092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073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054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035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016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2997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978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959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2940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921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902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882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863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844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825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806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787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768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749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730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711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692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673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654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635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616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597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578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2559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2540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2521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2501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2482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2463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2444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2425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2406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2387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2368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349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2330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2311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2292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2273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2254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2235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2216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2197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2178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2159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2140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2120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2101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2082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2063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2044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2025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2006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987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968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949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930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911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892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873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1854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835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1816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1797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1778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1759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739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1720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1701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1682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1663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1644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1625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61615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161175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1606997" y="7104841"/>
            <a:ext cx="9525" cy="9526"/>
          </a:xfrm>
          <a:custGeom>
            <a:avLst/>
            <a:gdLst/>
            <a:ahLst/>
            <a:cxnLst/>
            <a:rect l="l" t="t" r="r" b="b"/>
            <a:pathLst>
              <a:path w="9525" h="9526">
                <a:moveTo>
                  <a:pt x="0" y="0"/>
                </a:moveTo>
                <a:lnTo>
                  <a:pt x="0" y="9526"/>
                </a:lnTo>
                <a:lnTo>
                  <a:pt x="4762" y="9526"/>
                </a:lnTo>
                <a:lnTo>
                  <a:pt x="4762" y="4762"/>
                </a:lnTo>
                <a:lnTo>
                  <a:pt x="95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606997" y="7090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606997" y="707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606997" y="7052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1606997" y="703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1606997" y="7014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1606997" y="699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1606997" y="6976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606997" y="6957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606997" y="69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606997" y="6919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1606997" y="6900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1606997" y="6881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1606997" y="686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1606997" y="6842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1606997" y="6823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1606997" y="6804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1606997" y="678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1606997" y="676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1606997" y="6747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1606997" y="6728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1606997" y="6709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1606997" y="669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1606997" y="667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1606997" y="6652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1606997" y="663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1606997" y="661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1606997" y="6595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1606997" y="657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1606997" y="655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1606997" y="653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1606997" y="6519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1606997" y="6500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1606997" y="648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1606997" y="6461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1606997" y="644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1606997" y="6423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1606997" y="6404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1606997" y="6385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1606997" y="6366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1606997" y="634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606997" y="6328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606997" y="6309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1606997" y="629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1606997" y="6271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1606997" y="6252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1606997" y="6233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606997" y="6214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1606997" y="6195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606997" y="6176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1606997" y="6157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1606997" y="6138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606997" y="611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1606997" y="6099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606997" y="60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1606997" y="6061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1606997" y="60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1606997" y="60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1606997" y="6004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606997" y="598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1606997" y="596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606997" y="59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606997" y="592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606997" y="590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606997" y="589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606997" y="587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606997" y="585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1606997" y="5833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1606997" y="581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1606997" y="579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606997" y="5776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606997" y="575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1606997" y="573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606997" y="5718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606997" y="569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606997" y="568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606997" y="566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606997" y="564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606997" y="562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606997" y="5604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1606997" y="558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1606997" y="556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1606997" y="5547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1606997" y="552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1606997" y="550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1606997" y="5490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1606997" y="547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1606997" y="5452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1606997" y="543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1606997" y="541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1606997" y="5395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606997" y="5376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1606997" y="535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1606997" y="533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1606997" y="531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1606997" y="529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606997" y="5280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606997" y="5261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606997" y="524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606997" y="522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606997" y="520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606997" y="518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606997" y="516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606997" y="5147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606997" y="512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606997" y="5109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1606997" y="509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606997" y="507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1606997" y="505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1606997" y="5033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1606997" y="501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1606997" y="499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1606997" y="497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1606997" y="495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606997" y="493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606997" y="491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606997" y="489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606997" y="4880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606997" y="4861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606997" y="484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606997" y="4823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606997" y="480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606997" y="4785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606997" y="4766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606997" y="474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606997" y="4728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606997" y="470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606997" y="469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606997" y="467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606997" y="4652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606997" y="463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606997" y="4614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606997" y="4595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606997" y="4575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606997" y="4556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606997" y="4537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606997" y="451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606997" y="449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606997" y="448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606997" y="4461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606997" y="4442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606997" y="4423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606997" y="4404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606997" y="438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606997" y="4366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606997" y="434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606997" y="432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1606997" y="4309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1606997" y="4290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1606997" y="4271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606997" y="425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606997" y="4233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606997" y="4214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606997" y="419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1606997" y="4175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606997" y="415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606997" y="4137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606997" y="4118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606997" y="4099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1606997" y="4080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1606997" y="4061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1606997" y="4042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1606997" y="4023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1606997" y="4004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1606997" y="398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606997" y="396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1606997" y="394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606997" y="392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1606997" y="390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1606997" y="3890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606997" y="3871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606997" y="385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1606997" y="3833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1606997" y="3813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1606997" y="3794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1606997" y="3775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1606997" y="375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1606997" y="3737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1606997" y="371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1606997" y="369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1606997" y="3680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1606997" y="366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1606997" y="3642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1606997" y="3623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1606997" y="360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1606997" y="3585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1606997" y="356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1606997" y="3547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1606997" y="3528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1606997" y="350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1606997" y="3490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1606997" y="347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1606997" y="3452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1606997" y="343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1606997" y="341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1606997" y="339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1606997" y="3375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1606997" y="335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1606997" y="3337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1606997" y="3318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1606997" y="329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1606997" y="3280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1606997" y="326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1606997" y="3242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1606997" y="3223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1606997" y="320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1606997" y="3185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1606997" y="3166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1606997" y="3147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1606997" y="3128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1606997" y="3109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1606997" y="3090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1606997" y="307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1606997" y="305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1606997" y="303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1606997" y="301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1606997" y="2994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1606997" y="297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1606997" y="2956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1606997" y="293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1606997" y="2918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1606997" y="2899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1606997" y="288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1606997" y="286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1606997" y="284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1606997" y="282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1606997" y="280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1606997" y="278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1606997" y="2766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1606997" y="274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1606997" y="272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1606997" y="270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1606997" y="269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1606997" y="2670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1606997" y="2651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1606997" y="263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1606997" y="2613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1606997" y="259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1606997" y="2575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1606997" y="2556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1606997" y="2537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1606997" y="251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1606997" y="2499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1606997" y="248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1606997" y="2461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1606997" y="2442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1606997" y="242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1606997" y="2404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1606997" y="2385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1606997" y="2366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1606997" y="2347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1606997" y="232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1606997" y="2309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1606997" y="228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1606997" y="227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1606997" y="2251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1606997" y="2232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1606997" y="221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1606997" y="219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1606997" y="2175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1606997" y="215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1606997" y="213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1606997" y="2118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1606997" y="209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1606997" y="2080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1606997" y="2061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1606997" y="204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1606997" y="202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1606997" y="200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1606997" y="198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1606997" y="196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1606997" y="1947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1606997" y="192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1606997" y="190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1617181" y="1900092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1636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1655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1674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1693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1712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1731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1750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1769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1788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1807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1826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1845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1864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1883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1902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1921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1941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1960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1979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1998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2017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2036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2055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2074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2093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2112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2131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2150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2169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2188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2207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2226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2245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2264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2283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2302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2322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2341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2360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2379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2398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2417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2436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2455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2474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2493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2512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2531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2550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2569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2588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2607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2626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2645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2664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2683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2703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2722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2741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2760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2779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2798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2817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2836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2855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2874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2893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2912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2931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2950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2969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2988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007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026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045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064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084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3103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122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141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160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3179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3198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217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236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255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274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293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312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331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350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369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388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407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426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445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465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484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503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522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541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560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3579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3598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3617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3636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3655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3674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3693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712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3731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3750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3769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3788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3807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3826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3846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3865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3884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3903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3922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3941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3960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3979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3998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4017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4036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4055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4074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4093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4112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4131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4150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4169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4188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4207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4227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4246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4265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4284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4303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4322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4341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4360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4379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4398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4417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4436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4455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4474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4493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4512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4531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550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569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588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4608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4627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4646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4665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4684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4703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4722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4741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4760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4779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4798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4817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4836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4855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4874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4893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4912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4931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4950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4969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4989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008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027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046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065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084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103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122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141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160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179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198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5217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5236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5255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274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293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5312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5331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5350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5370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5389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5408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5424617" y="1900091"/>
            <a:ext cx="9521" cy="7329"/>
          </a:xfrm>
          <a:custGeom>
            <a:avLst/>
            <a:gdLst/>
            <a:ahLst/>
            <a:cxnLst/>
            <a:rect l="l" t="t" r="r" b="b"/>
            <a:pathLst>
              <a:path w="9521" h="7329">
                <a:moveTo>
                  <a:pt x="2559" y="4762"/>
                </a:moveTo>
                <a:lnTo>
                  <a:pt x="2559" y="2561"/>
                </a:lnTo>
                <a:lnTo>
                  <a:pt x="0" y="0"/>
                </a:lnTo>
                <a:lnTo>
                  <a:pt x="0" y="7329"/>
                </a:lnTo>
                <a:lnTo>
                  <a:pt x="9521" y="7329"/>
                </a:lnTo>
                <a:lnTo>
                  <a:pt x="4758" y="4762"/>
                </a:lnTo>
                <a:lnTo>
                  <a:pt x="2559" y="2561"/>
                </a:lnTo>
                <a:lnTo>
                  <a:pt x="2559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5427176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1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5424617" y="1921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5424617" y="194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5424617" y="195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5424617" y="1978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5424617" y="199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5424617" y="201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5424617" y="2036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5424617" y="205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5424617" y="207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5424617" y="2093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5424617" y="211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5424617" y="213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5424617" y="2150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5424617" y="216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5424617" y="218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5424617" y="2207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5424617" y="2226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5424617" y="224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5424617" y="2264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5424617" y="2283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5424617" y="230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5424617" y="2321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5424617" y="2340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5424617" y="235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5424617" y="2378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5424617" y="2397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5424617" y="241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5424617" y="2436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5424617" y="2455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5424617" y="247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5424617" y="2493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5424617" y="2512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5424617" y="253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5424617" y="2550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5424617" y="2569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5424617" y="258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5424617" y="2607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5424617" y="2626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5424617" y="264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5424617" y="2664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5424617" y="2683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5424617" y="270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5424617" y="2721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5424617" y="2740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5424617" y="275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5424617" y="2778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5424617" y="2798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5424617" y="281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5424617" y="2836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5424617" y="2855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5424617" y="287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5424617" y="2893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5424617" y="2912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5424617" y="293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5424617" y="2950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5424617" y="2969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5424617" y="298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5424617" y="3007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5424617" y="3026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5424617" y="304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5424617" y="3064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5424617" y="3083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5424617" y="3102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5424617" y="3121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5424617" y="3140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5424617" y="3159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5424617" y="3179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5424617" y="3198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5424617" y="3217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5424617" y="3236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5424617" y="3255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5424617" y="3274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5424617" y="3293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5424617" y="3312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5424617" y="3331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5424617" y="3350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5424617" y="3369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5424617" y="3388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5424617" y="3407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5424617" y="3426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5424617" y="3445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5424617" y="3464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5424617" y="3483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5424617" y="3502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5424617" y="3521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5424617" y="3540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5424617" y="3560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5424617" y="3579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5424617" y="3598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5424617" y="3617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5424617" y="3636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5424617" y="3655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5424617" y="3674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5424617" y="3693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5424617" y="3712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5424617" y="3731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5424617" y="3750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5424617" y="3769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5424617" y="3788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5424617" y="3807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5424617" y="3826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5424617" y="3845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5424617" y="3864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5424617" y="3883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5424617" y="3902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5424617" y="3921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5424617" y="3941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5424617" y="3960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5424617" y="3979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5424617" y="3998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5424617" y="4017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5424617" y="4036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5424617" y="4055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5424617" y="4074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5424617" y="4093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5424617" y="4112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5424617" y="4131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5424617" y="4150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5424617" y="4169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5424617" y="4188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5424617" y="4207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5424617" y="4226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9240887" y="424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9240887" y="4264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9240887" y="428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9240887" y="430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9240887" y="432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9240887" y="4341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9240887" y="4360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9240887" y="437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9240887" y="4398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9240887" y="441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9240887" y="443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9240887" y="445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9240887" y="447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9240887" y="449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9240887" y="4512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9240887" y="4531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9240887" y="455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9240887" y="4569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9240887" y="458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9240887" y="460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9240887" y="462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9240887" y="4645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9240887" y="466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9240887" y="468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9240887" y="4703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9240887" y="472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9240887" y="4741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9240887" y="4760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9240887" y="477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9240887" y="4798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9240887" y="4817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9240887" y="4836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9240887" y="4855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9240887" y="4874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9240887" y="4893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9240887" y="491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9240887" y="493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9240887" y="4950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9240887" y="496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9240887" y="4988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9240887" y="500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9240887" y="502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9240887" y="5045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9240887" y="506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9240887" y="5084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9240887" y="5103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9240887" y="5122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9240887" y="514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9240887" y="516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9240887" y="517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9240887" y="519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9240887" y="521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9240887" y="523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9240887" y="525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9240887" y="527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9240887" y="5293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9240887" y="531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9240887" y="533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9240887" y="5350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9240887" y="536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9240887" y="5388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9240887" y="540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9240887" y="542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9240887" y="5445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9240887" y="5465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9240887" y="5484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9240887" y="5503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9240887" y="5522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9240887" y="5541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9240887" y="5560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9240887" y="557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9240887" y="559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9240887" y="5617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9240887" y="5636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9240887" y="565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9240887" y="5674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9240887" y="5693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9240887" y="571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9240887" y="573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9240887" y="575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9240887" y="5769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9240887" y="5788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9240887" y="580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9240887" y="582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9240887" y="5846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9240887" y="586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9240887" y="5884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9240887" y="59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9240887" y="592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9240887" y="5941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9240887" y="596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9240887" y="597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9240887" y="5998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9240887" y="6017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9240887" y="6036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9240887" y="6055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9240887" y="6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9240887" y="6093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9240887" y="6112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9240887" y="6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9240887" y="615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9240887" y="6169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9240887" y="6188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9240887" y="62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9240887" y="6227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9240887" y="6246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9240887" y="6265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9240887" y="6284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9240887" y="630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9240887" y="632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9240887" y="6341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9240887" y="6360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9240887" y="6379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9240887" y="6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9240887" y="6417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9240887" y="64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9240887" y="6455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9240887" y="6474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9240887" y="6493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9240887" y="6512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9240887" y="6531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9240887" y="655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9240887" y="6569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9240887" y="6588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9240887" y="6608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9240887" y="6627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9240887" y="6646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9240887" y="666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9240887" y="6684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9240887" y="6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9240887" y="6722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9240887" y="6741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9240887" y="6760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9240887" y="67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9240887" y="6798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9240887" y="6817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9240887" y="683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9240887" y="6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9240887" y="6874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9240887" y="68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9240887" y="691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9240887" y="6931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9240887" y="6950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9240887" y="6969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9240887" y="6989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9240887" y="70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9240887" y="702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9240887" y="704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9240887" y="7065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9240887" y="7084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9240887" y="710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9232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9213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9194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9175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9156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9137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9118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9099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9080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9061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9042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9023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9004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8985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8966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8947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8928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8909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8889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8870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8851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8832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8813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8794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8775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8756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8737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8718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8699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8680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8661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8642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8623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8604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8585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8566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8547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8528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8509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8489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8470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8451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8432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8413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8394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8375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8356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8337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8318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8299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8280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8261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8242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8223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8204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8185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8166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8147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8127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8108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8089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8070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8051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8032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8013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7994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7975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7956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7937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7918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7899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7880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7861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7842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7823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7804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7785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7766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7746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7727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7708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7689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7670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7651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7632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7613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7594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7575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7556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7537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7518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7499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7480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7461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7442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7423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7404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7385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7366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7346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7327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7308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7289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7270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7251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7232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7213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7194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7175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7156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7137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118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7099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7080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7061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7042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7023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7004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6984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6965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6946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6927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6908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6889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6870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6851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6832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6813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6794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6775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6756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6737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6718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6699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6680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6661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6642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6623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6603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6584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6565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6546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6527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6508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6489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6470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6451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6432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6413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6394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6375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6356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6337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6318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6299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6280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6261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6242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6223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6203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6184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6165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6146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6127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6108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6089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6070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6051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6032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6013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5994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5975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5956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5937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5918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5899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5880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5861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5841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5822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5803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5784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5765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5746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5727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5708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5689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5670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5651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5632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5613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5594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5575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5556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5537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5518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5499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5480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5460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5441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543242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542802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5423270" y="7104841"/>
            <a:ext cx="9521" cy="9526"/>
          </a:xfrm>
          <a:custGeom>
            <a:avLst/>
            <a:gdLst/>
            <a:ahLst/>
            <a:cxnLst/>
            <a:rect l="l" t="t" r="r" b="b"/>
            <a:pathLst>
              <a:path w="9521" h="9526">
                <a:moveTo>
                  <a:pt x="0" y="0"/>
                </a:moveTo>
                <a:lnTo>
                  <a:pt x="0" y="9526"/>
                </a:lnTo>
                <a:lnTo>
                  <a:pt x="4758" y="9526"/>
                </a:lnTo>
                <a:lnTo>
                  <a:pt x="4758" y="4762"/>
                </a:lnTo>
                <a:lnTo>
                  <a:pt x="95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5423270" y="70905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5423270" y="70715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5423270" y="7052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5423270" y="70334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5423270" y="70143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5423270" y="6995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5423270" y="69762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5423270" y="69572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5423270" y="6938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5423270" y="69191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5423270" y="69000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5423270" y="6881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5423270" y="68619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5423270" y="68429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5423270" y="6823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5423270" y="68048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5423270" y="67857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5423270" y="6766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5423270" y="67476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5423270" y="67286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5423270" y="6709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5423270" y="66905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5423270" y="66714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5423270" y="6652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5423270" y="66333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5423270" y="66143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5423270" y="6595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5423270" y="65762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5423270" y="65571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5423270" y="6538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5423270" y="65190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5423270" y="65000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5423270" y="6480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5423270" y="64619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5423270" y="64428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5423270" y="6423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5423270" y="64047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5423270" y="63857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5423270" y="6366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5423270" y="63476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5423270" y="63285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5423270" y="6309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5423270" y="62904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5423270" y="62714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5423270" y="6252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5423270" y="62333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5423270" y="62142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5423270" y="6195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5423270" y="61761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5423270" y="61571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5423270" y="6138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5423270" y="61190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5423270" y="60999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5423270" y="6080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5423270" y="60618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5423270" y="60428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5423270" y="6023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5423270" y="60047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5423270" y="598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5423270" y="596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5423270" y="5947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5423270" y="592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5423270" y="590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5423270" y="5890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5423270" y="587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5423270" y="585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5423270" y="5833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5423270" y="581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5423270" y="579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5423270" y="5776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5423270" y="575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5423270" y="573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5423270" y="5718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5423270" y="569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5423270" y="5680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5423270" y="5661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5423270" y="564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5423270" y="5623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5423270" y="5604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5423270" y="558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5423270" y="5566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5423270" y="5547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5423270" y="552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5423270" y="5509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5423270" y="5490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5423270" y="547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5423270" y="5452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5423270" y="5433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5423270" y="541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5423270" y="5395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5423270" y="5376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5423270" y="535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5423270" y="5337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5423270" y="5318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5423270" y="529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5423270" y="5280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5423270" y="5261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5423270" y="524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5423270" y="5223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5423270" y="5204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5423270" y="518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5423270" y="5166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5423270" y="5147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5423270" y="512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5423270" y="5109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5423270" y="5090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5423270" y="507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5423270" y="5052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5423270" y="5033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5423270" y="501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5423270" y="4995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5423270" y="4976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5423270" y="495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5423270" y="4937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5423270" y="4918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5423270" y="489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5423270" y="4880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5423270" y="4861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5423270" y="4842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5423270" y="4823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423270" y="4804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423270" y="4785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423270" y="4766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423270" y="4747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423270" y="4728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423270" y="4709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423270" y="4690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423270" y="4671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423270" y="4652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423270" y="4633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423270" y="4614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423270" y="4595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423270" y="4575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423270" y="4556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423270" y="4537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423270" y="4518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5423270" y="4499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5423270" y="4480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5423270" y="4461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5423270" y="4442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5423270" y="4423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5423270" y="4404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5423270" y="4385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5423270" y="4366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5423270" y="4347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5423270" y="4328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5423270" y="4309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5423270" y="4290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5423270" y="4271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5423270" y="4252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5423270" y="4233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5423270" y="4214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5423270" y="4194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5423270" y="4175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5423270" y="4156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5423270" y="4137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5423270" y="4118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5423270" y="4099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5423270" y="4080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5423270" y="4061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5423270" y="4042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5423270" y="4023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5423270" y="4004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5423270" y="3985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5423270" y="3966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5423270" y="3947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5423270" y="3928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5423270" y="3909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5423270" y="3890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5423270" y="3871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5423270" y="3852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5423270" y="3833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5423270" y="3813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5423270" y="3794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5423270" y="3775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5423270" y="3756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5423270" y="3737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5423270" y="3718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5423270" y="3699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5423270" y="3680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5423270" y="3661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5423270" y="3642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5423270" y="3623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5423270" y="3604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5423270" y="3585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5423270" y="3566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5423270" y="3547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5423270" y="3528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5423270" y="3509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5423270" y="3490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5423270" y="3471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5423270" y="3452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5423270" y="3432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5423270" y="3413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5423270" y="3394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5423270" y="3375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5423270" y="3356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5423270" y="3337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5423270" y="3318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5423270" y="3299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5423270" y="3280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5423270" y="3261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5423270" y="3242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5423270" y="3223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5423270" y="3204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5423270" y="3185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5423270" y="3166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5423270" y="3147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5423270" y="3128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5423270" y="3109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5423270" y="3090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5423270" y="3071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5423270" y="3051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5423270" y="3032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5423270" y="3013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5423270" y="2994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5423270" y="2975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5423270" y="2956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5423270" y="2937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5423270" y="2918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5423270" y="2899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5423270" y="2880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5423270" y="2861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5423270" y="2842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5423270" y="2823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5423270" y="2804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5423270" y="2785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5423270" y="2766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5423270" y="2747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5423270" y="2728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5423270" y="2709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5423270" y="2690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5423270" y="2670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5423270" y="2651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5423270" y="2632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5423270" y="2613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5423270" y="2594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5423270" y="2575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5423270" y="2556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5423270" y="2537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5423270" y="2518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5423270" y="2499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5423270" y="2480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5423270" y="2461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5423270" y="2442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5423270" y="2423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5423270" y="2404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5423270" y="2385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5423270" y="2366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5423270" y="2347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5423270" y="2328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5423270" y="2309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5423270" y="2289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5423270" y="2270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5423270" y="2251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5423270" y="2232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5423270" y="2213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5423270" y="2194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5423270" y="2175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5423270" y="215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5423270" y="2137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5423270" y="2118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5423270" y="209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5423270" y="2080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5423270" y="2061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5423270" y="204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5423270" y="2023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5423270" y="2004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5423270" y="198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5423270" y="1966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5423270" y="1947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5423270" y="192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5423270" y="1908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5433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5452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5471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5490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5509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5528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5547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5566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5585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5604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5623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5642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5662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5681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5700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5719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5738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5757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5776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5795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5814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5833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5852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5871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5890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5909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5928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5947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5966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5985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6004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6024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6043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6062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6081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6100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6119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6138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6157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6176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6195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6214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6233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6252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6271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6290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6309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6328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6347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6366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6385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6405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6424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6443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6462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6481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6500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6519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6538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6557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6576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6595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6614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6633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6652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6671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6690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6709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6728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6747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6766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6785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6805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6824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6843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6862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6881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6900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6919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6938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6957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6976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6995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7014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7033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7052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7071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7090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7109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7128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7147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7167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7186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7205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7224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7243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7262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7281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7300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7319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7338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7357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7376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7395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7414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7433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7452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7471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7490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7509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7528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7548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7567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7586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7605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7624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7643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7662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7681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7700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7719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7738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7757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7776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7795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7814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7833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7852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7871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7890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7909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7928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7948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7967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7986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8005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8024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8043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8062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8081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8100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8119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8138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8157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8176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8195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8214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8233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8252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8271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8290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8310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8329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8348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8367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8386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8405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8424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8443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8462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8481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8500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8519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8538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8557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8576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8595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8614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8633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8652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8671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8691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8710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8729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8748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8767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8786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8805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8824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8843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8862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8881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8900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8919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8938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8957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8976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8995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9014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9033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9052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9071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9091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9110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9129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9148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9167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9186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9205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9224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9240887" y="1900091"/>
            <a:ext cx="9525" cy="7329"/>
          </a:xfrm>
          <a:custGeom>
            <a:avLst/>
            <a:gdLst/>
            <a:ahLst/>
            <a:cxnLst/>
            <a:rect l="l" t="t" r="r" b="b"/>
            <a:pathLst>
              <a:path w="9525" h="7329">
                <a:moveTo>
                  <a:pt x="2562" y="4762"/>
                </a:moveTo>
                <a:lnTo>
                  <a:pt x="2562" y="2562"/>
                </a:lnTo>
                <a:lnTo>
                  <a:pt x="0" y="0"/>
                </a:lnTo>
                <a:lnTo>
                  <a:pt x="0" y="7329"/>
                </a:lnTo>
                <a:lnTo>
                  <a:pt x="9525" y="7329"/>
                </a:lnTo>
                <a:lnTo>
                  <a:pt x="4762" y="4762"/>
                </a:lnTo>
                <a:lnTo>
                  <a:pt x="2562" y="2562"/>
                </a:lnTo>
                <a:lnTo>
                  <a:pt x="25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9243449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2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9240887" y="1921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9240887" y="194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9240887" y="195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9240887" y="197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9240887" y="199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9240887" y="201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9240887" y="203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9240887" y="205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9240887" y="207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9240887" y="209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9240887" y="211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9240887" y="213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9240887" y="215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9240887" y="216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9240887" y="218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9240887" y="220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9240887" y="222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9240887" y="224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9240887" y="2264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9240887" y="2283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9240887" y="230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9240887" y="232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9240887" y="234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9240887" y="235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9240887" y="237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9240887" y="2397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9240887" y="241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9240887" y="2436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9240887" y="245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9240887" y="247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9240887" y="2493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9240887" y="2512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9240887" y="253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9240887" y="2550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9240887" y="2569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9240887" y="258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9240887" y="2607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9240887" y="262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9240887" y="264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9240887" y="2664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9240887" y="268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9240887" y="270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9240887" y="2721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9240887" y="274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9240887" y="275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9240887" y="277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9240887" y="279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9240887" y="281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9240887" y="283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9240887" y="285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9240887" y="287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9240887" y="2893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9240887" y="2912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9240887" y="293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9240887" y="2950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9240887" y="2969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9240887" y="298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9240887" y="3007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9240887" y="3026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9240887" y="304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9240887" y="3064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9240887" y="308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9240887" y="3102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9240887" y="312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9240887" y="3140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9240887" y="3159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9240887" y="317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9240887" y="319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9240887" y="321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9240887" y="323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9240887" y="325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9240887" y="327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9240887" y="3293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9240887" y="3312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9240887" y="3331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9240887" y="3350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9240887" y="3369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9240887" y="3388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9240887" y="340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9240887" y="3426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9240887" y="344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9240887" y="3464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9240887" y="348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9240887" y="350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9240887" y="352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9240887" y="3540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9240887" y="356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9240887" y="357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9240887" y="3598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9240887" y="361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9240887" y="363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9240887" y="3655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9240887" y="367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9240887" y="369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9240887" y="371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9240887" y="3731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9240887" y="375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9240887" y="3769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9240887" y="3788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9240887" y="3807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9240887" y="382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9240887" y="384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9240887" y="386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9240887" y="388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9240887" y="3902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9240887" y="3921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9240887" y="3941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9240887" y="3960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9240887" y="3979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9240887" y="399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9240887" y="401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9240887" y="403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9240887" y="405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9240887" y="407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9240887" y="4093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9240887" y="411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9240887" y="4131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9240887" y="4150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9240887" y="416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9240887" y="4188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9240887" y="420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9240887" y="4226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1705589" y="2115299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5"/>
                </a:moveTo>
                <a:lnTo>
                  <a:pt x="29563" y="0"/>
                </a:lnTo>
                <a:lnTo>
                  <a:pt x="26172" y="139"/>
                </a:lnTo>
                <a:lnTo>
                  <a:pt x="23544" y="1968"/>
                </a:lnTo>
                <a:lnTo>
                  <a:pt x="0" y="67171"/>
                </a:lnTo>
                <a:lnTo>
                  <a:pt x="190" y="70473"/>
                </a:lnTo>
                <a:lnTo>
                  <a:pt x="2854" y="70866"/>
                </a:lnTo>
                <a:lnTo>
                  <a:pt x="6375" y="70764"/>
                </a:lnTo>
                <a:lnTo>
                  <a:pt x="9053" y="68972"/>
                </a:lnTo>
                <a:lnTo>
                  <a:pt x="14806" y="52095"/>
                </a:lnTo>
                <a:lnTo>
                  <a:pt x="17143" y="44664"/>
                </a:lnTo>
                <a:lnTo>
                  <a:pt x="29246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63" y="2005"/>
                </a:lnTo>
                <a:lnTo>
                  <a:pt x="35114" y="737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55" y="44664"/>
                </a:lnTo>
                <a:lnTo>
                  <a:pt x="17143" y="44664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88"/>
                </a:lnTo>
                <a:lnTo>
                  <a:pt x="50645" y="70217"/>
                </a:lnTo>
                <a:lnTo>
                  <a:pt x="53427" y="70840"/>
                </a:lnTo>
                <a:lnTo>
                  <a:pt x="56563" y="70866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1770731" y="2115629"/>
            <a:ext cx="52477" cy="70485"/>
          </a:xfrm>
          <a:custGeom>
            <a:avLst/>
            <a:gdLst/>
            <a:ahLst/>
            <a:cxnLst/>
            <a:rect l="l" t="t" r="r" b="b"/>
            <a:pathLst>
              <a:path w="52477" h="70485">
                <a:moveTo>
                  <a:pt x="21910" y="69786"/>
                </a:moveTo>
                <a:lnTo>
                  <a:pt x="24613" y="70485"/>
                </a:lnTo>
                <a:lnTo>
                  <a:pt x="27879" y="70485"/>
                </a:lnTo>
                <a:lnTo>
                  <a:pt x="30887" y="68811"/>
                </a:lnTo>
                <a:lnTo>
                  <a:pt x="30887" y="7927"/>
                </a:lnTo>
                <a:lnTo>
                  <a:pt x="50637" y="7927"/>
                </a:lnTo>
                <a:lnTo>
                  <a:pt x="52185" y="6718"/>
                </a:lnTo>
                <a:lnTo>
                  <a:pt x="52477" y="4014"/>
                </a:lnTo>
                <a:lnTo>
                  <a:pt x="52440" y="2719"/>
                </a:lnTo>
                <a:lnTo>
                  <a:pt x="50637" y="0"/>
                </a:lnTo>
                <a:lnTo>
                  <a:pt x="1245" y="66"/>
                </a:lnTo>
                <a:lnTo>
                  <a:pt x="0" y="2719"/>
                </a:lnTo>
                <a:lnTo>
                  <a:pt x="0" y="5311"/>
                </a:lnTo>
                <a:lnTo>
                  <a:pt x="1803" y="7927"/>
                </a:lnTo>
                <a:lnTo>
                  <a:pt x="21553" y="7927"/>
                </a:lnTo>
                <a:lnTo>
                  <a:pt x="21553" y="68811"/>
                </a:lnTo>
                <a:lnTo>
                  <a:pt x="21910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1835718" y="2115356"/>
            <a:ext cx="36410" cy="70485"/>
          </a:xfrm>
          <a:custGeom>
            <a:avLst/>
            <a:gdLst/>
            <a:ahLst/>
            <a:cxnLst/>
            <a:rect l="l" t="t" r="r" b="b"/>
            <a:pathLst>
              <a:path w="36410" h="70485">
                <a:moveTo>
                  <a:pt x="36410" y="66423"/>
                </a:moveTo>
                <a:lnTo>
                  <a:pt x="36374" y="65087"/>
                </a:lnTo>
                <a:lnTo>
                  <a:pt x="34521" y="62409"/>
                </a:lnTo>
                <a:lnTo>
                  <a:pt x="9334" y="62409"/>
                </a:lnTo>
                <a:lnTo>
                  <a:pt x="9334" y="1677"/>
                </a:lnTo>
                <a:lnTo>
                  <a:pt x="8967" y="698"/>
                </a:lnTo>
                <a:lnTo>
                  <a:pt x="6325" y="0"/>
                </a:lnTo>
                <a:lnTo>
                  <a:pt x="3063" y="0"/>
                </a:lnTo>
                <a:lnTo>
                  <a:pt x="0" y="1677"/>
                </a:lnTo>
                <a:lnTo>
                  <a:pt x="0" y="66690"/>
                </a:lnTo>
                <a:lnTo>
                  <a:pt x="370" y="69087"/>
                </a:lnTo>
                <a:lnTo>
                  <a:pt x="3481" y="70485"/>
                </a:lnTo>
                <a:lnTo>
                  <a:pt x="34521" y="70485"/>
                </a:lnTo>
                <a:lnTo>
                  <a:pt x="36118" y="69141"/>
                </a:lnTo>
                <a:lnTo>
                  <a:pt x="36410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1877777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5" y="0"/>
                </a:lnTo>
                <a:lnTo>
                  <a:pt x="10742" y="53"/>
                </a:lnTo>
                <a:lnTo>
                  <a:pt x="7719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6"/>
                </a:lnTo>
                <a:lnTo>
                  <a:pt x="14389" y="15203"/>
                </a:lnTo>
                <a:lnTo>
                  <a:pt x="15520" y="13423"/>
                </a:lnTo>
                <a:lnTo>
                  <a:pt x="16927" y="10148"/>
                </a:lnTo>
                <a:lnTo>
                  <a:pt x="17475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1940468" y="2133986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7"/>
                </a:lnTo>
                <a:lnTo>
                  <a:pt x="28246" y="41212"/>
                </a:lnTo>
                <a:lnTo>
                  <a:pt x="23784" y="4438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47"/>
                </a:lnTo>
                <a:lnTo>
                  <a:pt x="9626" y="36972"/>
                </a:lnTo>
                <a:lnTo>
                  <a:pt x="9003" y="32959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77"/>
                </a:lnTo>
                <a:lnTo>
                  <a:pt x="11465" y="52351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4"/>
                </a:lnTo>
                <a:lnTo>
                  <a:pt x="28421" y="49353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4" y="52146"/>
                </a:lnTo>
                <a:lnTo>
                  <a:pt x="42097" y="50497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001060" y="21332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24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51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058285" y="21669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76" y="8089"/>
                </a:lnTo>
                <a:lnTo>
                  <a:pt x="10897" y="4446"/>
                </a:lnTo>
                <a:lnTo>
                  <a:pt x="9857" y="0"/>
                </a:lnTo>
                <a:lnTo>
                  <a:pt x="8164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58" y="11123"/>
                </a:moveTo>
                <a:lnTo>
                  <a:pt x="37033" y="18122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2" y="17575"/>
                </a:lnTo>
                <a:lnTo>
                  <a:pt x="44932" y="-54687"/>
                </a:lnTo>
                <a:lnTo>
                  <a:pt x="44691" y="-55421"/>
                </a:lnTo>
                <a:lnTo>
                  <a:pt x="42023" y="-56386"/>
                </a:lnTo>
                <a:lnTo>
                  <a:pt x="38797" y="-56386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81"/>
                </a:lnTo>
                <a:lnTo>
                  <a:pt x="26529" y="-33069"/>
                </a:lnTo>
                <a:lnTo>
                  <a:pt x="23915" y="-33691"/>
                </a:lnTo>
                <a:lnTo>
                  <a:pt x="17630" y="-33691"/>
                </a:lnTo>
                <a:lnTo>
                  <a:pt x="14591" y="-33044"/>
                </a:lnTo>
                <a:lnTo>
                  <a:pt x="11977" y="-31776"/>
                </a:lnTo>
                <a:lnTo>
                  <a:pt x="9345" y="-30481"/>
                </a:lnTo>
                <a:lnTo>
                  <a:pt x="7150" y="-28652"/>
                </a:lnTo>
                <a:lnTo>
                  <a:pt x="3608" y="-23874"/>
                </a:lnTo>
                <a:lnTo>
                  <a:pt x="2272" y="-20994"/>
                </a:lnTo>
                <a:lnTo>
                  <a:pt x="1357" y="-17603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67" y="673"/>
                </a:lnTo>
                <a:lnTo>
                  <a:pt x="1090" y="3884"/>
                </a:lnTo>
                <a:lnTo>
                  <a:pt x="1814" y="7085"/>
                </a:lnTo>
                <a:lnTo>
                  <a:pt x="2959" y="9867"/>
                </a:lnTo>
                <a:lnTo>
                  <a:pt x="4532" y="12230"/>
                </a:lnTo>
                <a:lnTo>
                  <a:pt x="8164" y="16484"/>
                </a:lnTo>
                <a:lnTo>
                  <a:pt x="9857" y="0"/>
                </a:lnTo>
                <a:lnTo>
                  <a:pt x="9284" y="-4762"/>
                </a:lnTo>
                <a:lnTo>
                  <a:pt x="9284" y="-9536"/>
                </a:lnTo>
                <a:lnTo>
                  <a:pt x="9968" y="-14046"/>
                </a:lnTo>
                <a:lnTo>
                  <a:pt x="11139" y="-18301"/>
                </a:lnTo>
                <a:lnTo>
                  <a:pt x="13133" y="-21843"/>
                </a:lnTo>
                <a:lnTo>
                  <a:pt x="16013" y="-24371"/>
                </a:lnTo>
                <a:lnTo>
                  <a:pt x="19533" y="-25995"/>
                </a:lnTo>
                <a:lnTo>
                  <a:pt x="24282" y="-25995"/>
                </a:lnTo>
                <a:lnTo>
                  <a:pt x="28905" y="-23633"/>
                </a:lnTo>
                <a:lnTo>
                  <a:pt x="33502" y="-19759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4" y="6033"/>
                </a:lnTo>
                <a:lnTo>
                  <a:pt x="29437" y="9436"/>
                </a:lnTo>
                <a:lnTo>
                  <a:pt x="25985" y="11506"/>
                </a:lnTo>
                <a:lnTo>
                  <a:pt x="22630" y="12320"/>
                </a:lnTo>
                <a:lnTo>
                  <a:pt x="19088" y="12320"/>
                </a:lnTo>
                <a:lnTo>
                  <a:pt x="15585" y="10656"/>
                </a:lnTo>
                <a:lnTo>
                  <a:pt x="12776" y="8089"/>
                </a:lnTo>
                <a:lnTo>
                  <a:pt x="13219" y="19278"/>
                </a:lnTo>
                <a:lnTo>
                  <a:pt x="16282" y="19977"/>
                </a:lnTo>
                <a:lnTo>
                  <a:pt x="23166" y="19977"/>
                </a:lnTo>
                <a:lnTo>
                  <a:pt x="26187" y="19188"/>
                </a:lnTo>
                <a:lnTo>
                  <a:pt x="28954" y="17640"/>
                </a:lnTo>
                <a:lnTo>
                  <a:pt x="31723" y="16078"/>
                </a:lnTo>
                <a:lnTo>
                  <a:pt x="34391" y="13907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118448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3"/>
                </a:lnTo>
                <a:lnTo>
                  <a:pt x="42900" y="11328"/>
                </a:lnTo>
                <a:lnTo>
                  <a:pt x="39891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2" y="46377"/>
                </a:lnTo>
                <a:lnTo>
                  <a:pt x="17795" y="45133"/>
                </a:lnTo>
                <a:lnTo>
                  <a:pt x="14097" y="43116"/>
                </a:lnTo>
                <a:lnTo>
                  <a:pt x="11555" y="40002"/>
                </a:lnTo>
                <a:lnTo>
                  <a:pt x="10097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179486" y="213321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0" y="8459"/>
                </a:lnTo>
                <a:lnTo>
                  <a:pt x="22961" y="8675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70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80" y="15468"/>
                </a:lnTo>
                <a:lnTo>
                  <a:pt x="14490" y="11634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213625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7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3"/>
                </a:lnTo>
                <a:lnTo>
                  <a:pt x="27296" y="57772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256188" y="2133212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83" y="40895"/>
                </a:moveTo>
                <a:lnTo>
                  <a:pt x="9972" y="52656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83" y="40895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38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7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92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5" y="45100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6"/>
                </a:lnTo>
                <a:lnTo>
                  <a:pt x="9183" y="40895"/>
                </a:lnTo>
                <a:lnTo>
                  <a:pt x="9183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4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314756" y="2110291"/>
            <a:ext cx="40093" cy="75879"/>
          </a:xfrm>
          <a:custGeom>
            <a:avLst/>
            <a:gdLst/>
            <a:ahLst/>
            <a:cxnLst/>
            <a:rect l="l" t="t" r="r" b="b"/>
            <a:pathLst>
              <a:path w="40093" h="75879">
                <a:moveTo>
                  <a:pt x="36626" y="28130"/>
                </a:moveTo>
                <a:lnTo>
                  <a:pt x="37782" y="26603"/>
                </a:lnTo>
                <a:lnTo>
                  <a:pt x="36205" y="23809"/>
                </a:lnTo>
                <a:lnTo>
                  <a:pt x="33310" y="23672"/>
                </a:lnTo>
                <a:lnTo>
                  <a:pt x="29933" y="23925"/>
                </a:lnTo>
                <a:lnTo>
                  <a:pt x="27392" y="25577"/>
                </a:lnTo>
                <a:lnTo>
                  <a:pt x="8939" y="45859"/>
                </a:lnTo>
                <a:lnTo>
                  <a:pt x="8939" y="1699"/>
                </a:lnTo>
                <a:lnTo>
                  <a:pt x="8722" y="939"/>
                </a:lnTo>
                <a:lnTo>
                  <a:pt x="6094" y="0"/>
                </a:lnTo>
                <a:lnTo>
                  <a:pt x="2844" y="0"/>
                </a:lnTo>
                <a:lnTo>
                  <a:pt x="0" y="1699"/>
                </a:lnTo>
                <a:lnTo>
                  <a:pt x="0" y="74192"/>
                </a:lnTo>
                <a:lnTo>
                  <a:pt x="176" y="74930"/>
                </a:lnTo>
                <a:lnTo>
                  <a:pt x="2844" y="75844"/>
                </a:lnTo>
                <a:lnTo>
                  <a:pt x="6094" y="75844"/>
                </a:lnTo>
                <a:lnTo>
                  <a:pt x="8939" y="74192"/>
                </a:lnTo>
                <a:lnTo>
                  <a:pt x="8939" y="47117"/>
                </a:lnTo>
                <a:lnTo>
                  <a:pt x="29563" y="74141"/>
                </a:lnTo>
                <a:lnTo>
                  <a:pt x="31788" y="75653"/>
                </a:lnTo>
                <a:lnTo>
                  <a:pt x="34391" y="75879"/>
                </a:lnTo>
                <a:lnTo>
                  <a:pt x="37094" y="75844"/>
                </a:lnTo>
                <a:lnTo>
                  <a:pt x="40093" y="74141"/>
                </a:lnTo>
                <a:lnTo>
                  <a:pt x="38783" y="71588"/>
                </a:lnTo>
                <a:lnTo>
                  <a:pt x="18921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364202" y="213321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3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42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701" y="18172"/>
                </a:lnTo>
                <a:lnTo>
                  <a:pt x="10933" y="14528"/>
                </a:lnTo>
                <a:lnTo>
                  <a:pt x="13727" y="1864"/>
                </a:lnTo>
                <a:lnTo>
                  <a:pt x="10831" y="3110"/>
                </a:lnTo>
                <a:lnTo>
                  <a:pt x="8370" y="4899"/>
                </a:lnTo>
                <a:lnTo>
                  <a:pt x="4279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6235" y="46989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3" y="42886"/>
                </a:lnTo>
                <a:lnTo>
                  <a:pt x="39460" y="43267"/>
                </a:lnTo>
                <a:lnTo>
                  <a:pt x="36179" y="44549"/>
                </a:lnTo>
                <a:lnTo>
                  <a:pt x="33285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298" y="46377"/>
                </a:lnTo>
                <a:lnTo>
                  <a:pt x="17780" y="45133"/>
                </a:lnTo>
                <a:lnTo>
                  <a:pt x="14096" y="43116"/>
                </a:lnTo>
                <a:lnTo>
                  <a:pt x="11541" y="40002"/>
                </a:lnTo>
                <a:lnTo>
                  <a:pt x="10093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5"/>
                </a:lnTo>
                <a:lnTo>
                  <a:pt x="44513" y="16941"/>
                </a:lnTo>
                <a:close/>
              </a:path>
              <a:path w="44917" h="53657">
                <a:moveTo>
                  <a:pt x="10933" y="14528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7" y="1864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2421327" y="213321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60" y="7213"/>
                </a:lnTo>
                <a:lnTo>
                  <a:pt x="1573" y="10716"/>
                </a:lnTo>
                <a:lnTo>
                  <a:pt x="1206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64"/>
                </a:lnTo>
                <a:lnTo>
                  <a:pt x="25728" y="37298"/>
                </a:lnTo>
                <a:lnTo>
                  <a:pt x="25477" y="41173"/>
                </a:lnTo>
                <a:lnTo>
                  <a:pt x="22910" y="44574"/>
                </a:lnTo>
                <a:lnTo>
                  <a:pt x="19710" y="46010"/>
                </a:lnTo>
                <a:lnTo>
                  <a:pt x="17106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0" y="26629"/>
                </a:lnTo>
                <a:lnTo>
                  <a:pt x="25236" y="25120"/>
                </a:lnTo>
                <a:lnTo>
                  <a:pt x="22176" y="23809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60" y="10093"/>
                </a:lnTo>
                <a:lnTo>
                  <a:pt x="32043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2491804" y="2133968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59"/>
                </a:moveTo>
                <a:lnTo>
                  <a:pt x="17143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3" y="3859"/>
                </a:lnTo>
                <a:lnTo>
                  <a:pt x="46504" y="1573"/>
                </a:lnTo>
                <a:lnTo>
                  <a:pt x="45971" y="468"/>
                </a:lnTo>
                <a:lnTo>
                  <a:pt x="43153" y="0"/>
                </a:lnTo>
                <a:lnTo>
                  <a:pt x="39966" y="90"/>
                </a:lnTo>
                <a:lnTo>
                  <a:pt x="37386" y="1738"/>
                </a:lnTo>
                <a:lnTo>
                  <a:pt x="23774" y="41997"/>
                </a:lnTo>
                <a:lnTo>
                  <a:pt x="23393" y="41997"/>
                </a:lnTo>
                <a:lnTo>
                  <a:pt x="9612" y="1738"/>
                </a:lnTo>
                <a:lnTo>
                  <a:pt x="8039" y="241"/>
                </a:lnTo>
                <a:lnTo>
                  <a:pt x="5447" y="0"/>
                </a:lnTo>
                <a:lnTo>
                  <a:pt x="2868" y="25"/>
                </a:lnTo>
                <a:lnTo>
                  <a:pt x="0" y="1296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547021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1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43" y="46659"/>
                </a:lnTo>
                <a:lnTo>
                  <a:pt x="11584" y="44413"/>
                </a:lnTo>
                <a:lnTo>
                  <a:pt x="9171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3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82" y="11163"/>
                </a:lnTo>
                <a:lnTo>
                  <a:pt x="5274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03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71" y="40895"/>
                </a:lnTo>
                <a:lnTo>
                  <a:pt x="9171" y="38354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1" y="51767"/>
                </a:lnTo>
                <a:lnTo>
                  <a:pt x="27877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2605582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46" y="8675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2645125" y="2113845"/>
            <a:ext cx="11087" cy="72287"/>
          </a:xfrm>
          <a:custGeom>
            <a:avLst/>
            <a:gdLst/>
            <a:ahLst/>
            <a:cxnLst/>
            <a:rect l="l" t="t" r="r" b="b"/>
            <a:pathLst>
              <a:path w="11087" h="72287">
                <a:moveTo>
                  <a:pt x="0" y="5424"/>
                </a:moveTo>
                <a:lnTo>
                  <a:pt x="396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0"/>
                </a:lnTo>
                <a:lnTo>
                  <a:pt x="11087" y="5309"/>
                </a:lnTo>
                <a:lnTo>
                  <a:pt x="10694" y="1852"/>
                </a:lnTo>
                <a:lnTo>
                  <a:pt x="7696" y="0"/>
                </a:lnTo>
                <a:lnTo>
                  <a:pt x="3467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87" h="72287">
                <a:moveTo>
                  <a:pt x="1281" y="71372"/>
                </a:moveTo>
                <a:lnTo>
                  <a:pt x="3948" y="72287"/>
                </a:lnTo>
                <a:lnTo>
                  <a:pt x="7189" y="72287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2670102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6" y="9032"/>
                </a:lnTo>
                <a:lnTo>
                  <a:pt x="35253" y="11455"/>
                </a:lnTo>
                <a:lnTo>
                  <a:pt x="37514" y="15011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1" y="50266"/>
                </a:lnTo>
                <a:lnTo>
                  <a:pt x="40485" y="48376"/>
                </a:lnTo>
                <a:lnTo>
                  <a:pt x="44653" y="43538"/>
                </a:lnTo>
                <a:lnTo>
                  <a:pt x="46212" y="40655"/>
                </a:lnTo>
                <a:lnTo>
                  <a:pt x="47266" y="37299"/>
                </a:lnTo>
                <a:lnTo>
                  <a:pt x="48310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5" y="6997"/>
                </a:lnTo>
                <a:lnTo>
                  <a:pt x="38389" y="2973"/>
                </a:lnTo>
                <a:lnTo>
                  <a:pt x="35405" y="1778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304" y="5219"/>
                </a:lnTo>
                <a:lnTo>
                  <a:pt x="4138" y="10072"/>
                </a:lnTo>
                <a:lnTo>
                  <a:pt x="2576" y="12956"/>
                </a:lnTo>
                <a:lnTo>
                  <a:pt x="1546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7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29"/>
                </a:lnTo>
                <a:lnTo>
                  <a:pt x="10400" y="50673"/>
                </a:lnTo>
                <a:lnTo>
                  <a:pt x="13373" y="51868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1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2734218" y="2133986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7" y="0"/>
                </a:moveTo>
                <a:lnTo>
                  <a:pt x="33093" y="1663"/>
                </a:lnTo>
                <a:lnTo>
                  <a:pt x="33093" y="35802"/>
                </a:lnTo>
                <a:lnTo>
                  <a:pt x="30591" y="38877"/>
                </a:lnTo>
                <a:lnTo>
                  <a:pt x="28244" y="41212"/>
                </a:lnTo>
                <a:lnTo>
                  <a:pt x="23784" y="44389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0"/>
                </a:lnTo>
                <a:lnTo>
                  <a:pt x="10680" y="40147"/>
                </a:lnTo>
                <a:lnTo>
                  <a:pt x="9625" y="36972"/>
                </a:lnTo>
                <a:lnTo>
                  <a:pt x="9003" y="32959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40"/>
                </a:lnTo>
                <a:lnTo>
                  <a:pt x="7023" y="50177"/>
                </a:lnTo>
                <a:lnTo>
                  <a:pt x="11465" y="52351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4"/>
                </a:lnTo>
                <a:lnTo>
                  <a:pt x="28421" y="49353"/>
                </a:lnTo>
                <a:lnTo>
                  <a:pt x="31178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7"/>
                </a:lnTo>
                <a:lnTo>
                  <a:pt x="42097" y="1663"/>
                </a:lnTo>
                <a:lnTo>
                  <a:pt x="41856" y="939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2790899" y="2133216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1" y="4366"/>
                </a:lnTo>
                <a:lnTo>
                  <a:pt x="3045" y="7213"/>
                </a:lnTo>
                <a:lnTo>
                  <a:pt x="1562" y="10716"/>
                </a:lnTo>
                <a:lnTo>
                  <a:pt x="1206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56" y="30797"/>
                </a:lnTo>
                <a:lnTo>
                  <a:pt x="20711" y="31988"/>
                </a:lnTo>
                <a:lnTo>
                  <a:pt x="23964" y="34264"/>
                </a:lnTo>
                <a:lnTo>
                  <a:pt x="25728" y="37298"/>
                </a:lnTo>
                <a:lnTo>
                  <a:pt x="25473" y="41173"/>
                </a:lnTo>
                <a:lnTo>
                  <a:pt x="22910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6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55" y="46608"/>
                </a:lnTo>
                <a:lnTo>
                  <a:pt x="3409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2" y="32547"/>
                </a:lnTo>
                <a:lnTo>
                  <a:pt x="31874" y="29728"/>
                </a:lnTo>
                <a:lnTo>
                  <a:pt x="28216" y="26629"/>
                </a:lnTo>
                <a:lnTo>
                  <a:pt x="25222" y="25120"/>
                </a:lnTo>
                <a:lnTo>
                  <a:pt x="22161" y="23809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4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6" y="10093"/>
                </a:lnTo>
                <a:lnTo>
                  <a:pt x="32039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67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2861326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70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3"/>
                </a:lnTo>
                <a:lnTo>
                  <a:pt x="27292" y="57772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2900887" y="2133968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50" y="71032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6"/>
                </a:lnTo>
                <a:lnTo>
                  <a:pt x="28562" y="51879"/>
                </a:lnTo>
                <a:lnTo>
                  <a:pt x="46087" y="3315"/>
                </a:lnTo>
                <a:lnTo>
                  <a:pt x="45645" y="392"/>
                </a:lnTo>
                <a:lnTo>
                  <a:pt x="43041" y="0"/>
                </a:lnTo>
                <a:lnTo>
                  <a:pt x="39978" y="50"/>
                </a:lnTo>
                <a:lnTo>
                  <a:pt x="37199" y="1893"/>
                </a:lnTo>
                <a:lnTo>
                  <a:pt x="23735" y="41288"/>
                </a:lnTo>
                <a:lnTo>
                  <a:pt x="23572" y="41288"/>
                </a:lnTo>
                <a:lnTo>
                  <a:pt x="9626" y="2120"/>
                </a:lnTo>
                <a:lnTo>
                  <a:pt x="8953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5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959912" y="2133208"/>
            <a:ext cx="44917" cy="72353"/>
          </a:xfrm>
          <a:custGeom>
            <a:avLst/>
            <a:gdLst/>
            <a:ahLst/>
            <a:cxnLst/>
            <a:rect l="l" t="t" r="r" b="b"/>
            <a:pathLst>
              <a:path w="44917" h="72353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19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59" y="43891"/>
                </a:lnTo>
                <a:lnTo>
                  <a:pt x="42619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17" y="30365"/>
                </a:lnTo>
                <a:lnTo>
                  <a:pt x="44917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64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17" h="72353">
                <a:moveTo>
                  <a:pt x="7858" y="9004"/>
                </a:moveTo>
                <a:lnTo>
                  <a:pt x="7858" y="2109"/>
                </a:lnTo>
                <a:lnTo>
                  <a:pt x="5280" y="788"/>
                </a:lnTo>
                <a:lnTo>
                  <a:pt x="2562" y="788"/>
                </a:lnTo>
                <a:lnTo>
                  <a:pt x="0" y="2451"/>
                </a:lnTo>
                <a:lnTo>
                  <a:pt x="0" y="70650"/>
                </a:lnTo>
                <a:lnTo>
                  <a:pt x="190" y="71399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8"/>
                </a:lnTo>
                <a:lnTo>
                  <a:pt x="1379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9"/>
                </a:lnTo>
                <a:lnTo>
                  <a:pt x="33728" y="38174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016972" y="2133216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3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81" y="8329"/>
                </a:lnTo>
                <a:lnTo>
                  <a:pt x="32781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1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0" y="53096"/>
                </a:lnTo>
                <a:lnTo>
                  <a:pt x="20412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85" y="48308"/>
                </a:lnTo>
                <a:lnTo>
                  <a:pt x="42876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97" y="44549"/>
                </a:lnTo>
                <a:lnTo>
                  <a:pt x="33289" y="45439"/>
                </a:lnTo>
                <a:lnTo>
                  <a:pt x="29657" y="46187"/>
                </a:lnTo>
                <a:lnTo>
                  <a:pt x="25261" y="46377"/>
                </a:lnTo>
                <a:lnTo>
                  <a:pt x="22316" y="46377"/>
                </a:lnTo>
                <a:lnTo>
                  <a:pt x="17795" y="45133"/>
                </a:lnTo>
                <a:lnTo>
                  <a:pt x="14098" y="43116"/>
                </a:lnTo>
                <a:lnTo>
                  <a:pt x="11559" y="40002"/>
                </a:lnTo>
                <a:lnTo>
                  <a:pt x="10097" y="35963"/>
                </a:lnTo>
                <a:lnTo>
                  <a:pt x="9284" y="31355"/>
                </a:lnTo>
                <a:lnTo>
                  <a:pt x="9284" y="28648"/>
                </a:lnTo>
                <a:lnTo>
                  <a:pt x="41443" y="28648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3074118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66"/>
                </a:lnTo>
                <a:lnTo>
                  <a:pt x="3049" y="7213"/>
                </a:lnTo>
                <a:lnTo>
                  <a:pt x="1563" y="10716"/>
                </a:lnTo>
                <a:lnTo>
                  <a:pt x="1195" y="14475"/>
                </a:lnTo>
                <a:lnTo>
                  <a:pt x="1537" y="18514"/>
                </a:lnTo>
                <a:lnTo>
                  <a:pt x="2945" y="21628"/>
                </a:lnTo>
                <a:lnTo>
                  <a:pt x="6200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41"/>
                </a:lnTo>
                <a:lnTo>
                  <a:pt x="17957" y="30797"/>
                </a:lnTo>
                <a:lnTo>
                  <a:pt x="20700" y="31988"/>
                </a:lnTo>
                <a:lnTo>
                  <a:pt x="23950" y="34264"/>
                </a:lnTo>
                <a:lnTo>
                  <a:pt x="25718" y="37298"/>
                </a:lnTo>
                <a:lnTo>
                  <a:pt x="25477" y="4117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39" y="46493"/>
                </a:lnTo>
                <a:lnTo>
                  <a:pt x="10199" y="45755"/>
                </a:lnTo>
                <a:lnTo>
                  <a:pt x="6159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3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4" y="53527"/>
                </a:lnTo>
                <a:lnTo>
                  <a:pt x="15405" y="53657"/>
                </a:lnTo>
                <a:lnTo>
                  <a:pt x="18223" y="53657"/>
                </a:lnTo>
                <a:lnTo>
                  <a:pt x="20801" y="53312"/>
                </a:lnTo>
                <a:lnTo>
                  <a:pt x="25513" y="51940"/>
                </a:lnTo>
                <a:lnTo>
                  <a:pt x="29246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2" y="32547"/>
                </a:lnTo>
                <a:lnTo>
                  <a:pt x="31864" y="29728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42" y="21449"/>
                </a:lnTo>
                <a:lnTo>
                  <a:pt x="12510" y="19342"/>
                </a:lnTo>
                <a:lnTo>
                  <a:pt x="10123" y="16584"/>
                </a:lnTo>
                <a:lnTo>
                  <a:pt x="9752" y="13992"/>
                </a:lnTo>
                <a:lnTo>
                  <a:pt x="10325" y="11173"/>
                </a:lnTo>
                <a:lnTo>
                  <a:pt x="12752" y="8290"/>
                </a:lnTo>
                <a:lnTo>
                  <a:pt x="16027" y="7109"/>
                </a:lnTo>
                <a:lnTo>
                  <a:pt x="18872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46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2" y="2908"/>
                </a:lnTo>
                <a:lnTo>
                  <a:pt x="27471" y="1457"/>
                </a:lnTo>
                <a:lnTo>
                  <a:pt x="24192" y="543"/>
                </a:lnTo>
                <a:lnTo>
                  <a:pt x="21589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147623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1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4" y="11163"/>
                </a:lnTo>
                <a:lnTo>
                  <a:pt x="17691" y="8891"/>
                </a:lnTo>
                <a:lnTo>
                  <a:pt x="21894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305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57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1" y="29364"/>
                </a:lnTo>
                <a:lnTo>
                  <a:pt x="9281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0" y="51868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2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205713" y="21098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9"/>
                </a:lnTo>
                <a:lnTo>
                  <a:pt x="8978" y="75524"/>
                </a:lnTo>
                <a:lnTo>
                  <a:pt x="11541" y="76248"/>
                </a:lnTo>
                <a:lnTo>
                  <a:pt x="14716" y="76248"/>
                </a:lnTo>
                <a:lnTo>
                  <a:pt x="17640" y="74599"/>
                </a:lnTo>
                <a:lnTo>
                  <a:pt x="17640" y="31788"/>
                </a:lnTo>
                <a:lnTo>
                  <a:pt x="28536" y="31788"/>
                </a:lnTo>
                <a:lnTo>
                  <a:pt x="30161" y="30337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4" y="15148"/>
                </a:lnTo>
                <a:lnTo>
                  <a:pt x="18262" y="12230"/>
                </a:lnTo>
                <a:lnTo>
                  <a:pt x="20599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10" y="8417"/>
                </a:lnTo>
                <a:lnTo>
                  <a:pt x="32688" y="8341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02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5" y="1840"/>
                </a:lnTo>
                <a:lnTo>
                  <a:pt x="12470" y="4546"/>
                </a:lnTo>
                <a:lnTo>
                  <a:pt x="10209" y="8100"/>
                </a:lnTo>
                <a:lnTo>
                  <a:pt x="8938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272090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7" y="9197"/>
                </a:lnTo>
                <a:lnTo>
                  <a:pt x="18378" y="7545"/>
                </a:lnTo>
                <a:lnTo>
                  <a:pt x="24767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4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4"/>
                </a:lnTo>
                <a:lnTo>
                  <a:pt x="2933" y="11544"/>
                </a:lnTo>
                <a:lnTo>
                  <a:pt x="1753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9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2"/>
                </a:lnTo>
                <a:lnTo>
                  <a:pt x="12423" y="51879"/>
                </a:lnTo>
                <a:lnTo>
                  <a:pt x="15138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3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6" y="45467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320975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4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93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91" y="9032"/>
                </a:lnTo>
                <a:lnTo>
                  <a:pt x="35257" y="11455"/>
                </a:lnTo>
                <a:lnTo>
                  <a:pt x="37518" y="15011"/>
                </a:lnTo>
                <a:lnTo>
                  <a:pt x="38825" y="19418"/>
                </a:lnTo>
                <a:lnTo>
                  <a:pt x="39564" y="24270"/>
                </a:lnTo>
                <a:lnTo>
                  <a:pt x="39564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8" y="9273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33" y="0"/>
                </a:lnTo>
                <a:lnTo>
                  <a:pt x="20754" y="0"/>
                </a:lnTo>
                <a:lnTo>
                  <a:pt x="17120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308" y="5219"/>
                </a:lnTo>
                <a:lnTo>
                  <a:pt x="4142" y="10072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75" y="38354"/>
                </a:lnTo>
                <a:lnTo>
                  <a:pt x="2451" y="41619"/>
                </a:lnTo>
                <a:lnTo>
                  <a:pt x="3926" y="44387"/>
                </a:lnTo>
                <a:lnTo>
                  <a:pt x="5918" y="46659"/>
                </a:lnTo>
                <a:lnTo>
                  <a:pt x="10403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4" h="53657">
                <a:moveTo>
                  <a:pt x="26974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29"/>
                </a:lnTo>
                <a:lnTo>
                  <a:pt x="10403" y="50673"/>
                </a:lnTo>
                <a:lnTo>
                  <a:pt x="13373" y="51868"/>
                </a:lnTo>
                <a:lnTo>
                  <a:pt x="16372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385360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26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0" y="6069"/>
                </a:lnTo>
                <a:lnTo>
                  <a:pt x="35029" y="2757"/>
                </a:lnTo>
                <a:lnTo>
                  <a:pt x="30582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888"/>
                </a:lnTo>
                <a:lnTo>
                  <a:pt x="8089" y="2145"/>
                </a:lnTo>
                <a:lnTo>
                  <a:pt x="5523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442421" y="2133216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11"/>
                </a:moveTo>
                <a:lnTo>
                  <a:pt x="16026" y="0"/>
                </a:lnTo>
                <a:lnTo>
                  <a:pt x="13420" y="392"/>
                </a:lnTo>
                <a:lnTo>
                  <a:pt x="8977" y="1979"/>
                </a:lnTo>
                <a:lnTo>
                  <a:pt x="5637" y="4366"/>
                </a:lnTo>
                <a:lnTo>
                  <a:pt x="3045" y="7213"/>
                </a:lnTo>
                <a:lnTo>
                  <a:pt x="1558" y="10716"/>
                </a:lnTo>
                <a:lnTo>
                  <a:pt x="1191" y="14475"/>
                </a:lnTo>
                <a:lnTo>
                  <a:pt x="1532" y="18514"/>
                </a:lnTo>
                <a:lnTo>
                  <a:pt x="2943" y="21628"/>
                </a:lnTo>
                <a:lnTo>
                  <a:pt x="6195" y="25206"/>
                </a:lnTo>
                <a:lnTo>
                  <a:pt x="8977" y="26935"/>
                </a:lnTo>
                <a:lnTo>
                  <a:pt x="11936" y="28407"/>
                </a:lnTo>
                <a:lnTo>
                  <a:pt x="15007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49" y="34264"/>
                </a:lnTo>
                <a:lnTo>
                  <a:pt x="25713" y="37298"/>
                </a:lnTo>
                <a:lnTo>
                  <a:pt x="25473" y="4117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1" y="46493"/>
                </a:lnTo>
                <a:lnTo>
                  <a:pt x="13535" y="46493"/>
                </a:lnTo>
                <a:lnTo>
                  <a:pt x="10194" y="45755"/>
                </a:lnTo>
                <a:lnTo>
                  <a:pt x="6155" y="44156"/>
                </a:lnTo>
                <a:lnTo>
                  <a:pt x="3275" y="42555"/>
                </a:lnTo>
                <a:lnTo>
                  <a:pt x="265" y="42937"/>
                </a:lnTo>
                <a:lnTo>
                  <a:pt x="0" y="45514"/>
                </a:lnTo>
                <a:lnTo>
                  <a:pt x="441" y="48818"/>
                </a:lnTo>
                <a:lnTo>
                  <a:pt x="3034" y="50925"/>
                </a:lnTo>
                <a:lnTo>
                  <a:pt x="6209" y="52221"/>
                </a:lnTo>
                <a:lnTo>
                  <a:pt x="8862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4" y="53312"/>
                </a:lnTo>
                <a:lnTo>
                  <a:pt x="25513" y="51940"/>
                </a:lnTo>
                <a:lnTo>
                  <a:pt x="29245" y="49593"/>
                </a:lnTo>
                <a:lnTo>
                  <a:pt x="32244" y="46608"/>
                </a:lnTo>
                <a:lnTo>
                  <a:pt x="34098" y="42696"/>
                </a:lnTo>
                <a:lnTo>
                  <a:pt x="34555" y="37972"/>
                </a:lnTo>
                <a:lnTo>
                  <a:pt x="34555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16" y="26629"/>
                </a:lnTo>
                <a:lnTo>
                  <a:pt x="25220" y="25120"/>
                </a:lnTo>
                <a:lnTo>
                  <a:pt x="22157" y="23809"/>
                </a:lnTo>
                <a:lnTo>
                  <a:pt x="19112" y="22603"/>
                </a:lnTo>
                <a:lnTo>
                  <a:pt x="16137" y="21449"/>
                </a:lnTo>
                <a:lnTo>
                  <a:pt x="12505" y="19342"/>
                </a:lnTo>
                <a:lnTo>
                  <a:pt x="10119" y="16584"/>
                </a:lnTo>
                <a:lnTo>
                  <a:pt x="9762" y="13992"/>
                </a:lnTo>
                <a:lnTo>
                  <a:pt x="10323" y="11173"/>
                </a:lnTo>
                <a:lnTo>
                  <a:pt x="12746" y="8290"/>
                </a:lnTo>
                <a:lnTo>
                  <a:pt x="16026" y="7109"/>
                </a:lnTo>
                <a:lnTo>
                  <a:pt x="18881" y="6944"/>
                </a:lnTo>
                <a:lnTo>
                  <a:pt x="22081" y="7134"/>
                </a:lnTo>
                <a:lnTo>
                  <a:pt x="25868" y="8355"/>
                </a:lnTo>
                <a:lnTo>
                  <a:pt x="29245" y="10093"/>
                </a:lnTo>
                <a:lnTo>
                  <a:pt x="32028" y="8304"/>
                </a:lnTo>
                <a:lnTo>
                  <a:pt x="31974" y="5687"/>
                </a:lnTo>
                <a:lnTo>
                  <a:pt x="30401" y="2908"/>
                </a:lnTo>
                <a:lnTo>
                  <a:pt x="27467" y="1457"/>
                </a:lnTo>
                <a:lnTo>
                  <a:pt x="24190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486167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77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70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532680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59"/>
                </a:lnTo>
                <a:lnTo>
                  <a:pt x="22950" y="8675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92" y="9550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9137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573687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3"/>
                </a:lnTo>
                <a:lnTo>
                  <a:pt x="33098" y="35802"/>
                </a:lnTo>
                <a:lnTo>
                  <a:pt x="30596" y="38877"/>
                </a:lnTo>
                <a:lnTo>
                  <a:pt x="28246" y="41212"/>
                </a:lnTo>
                <a:lnTo>
                  <a:pt x="23789" y="4438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70" y="40147"/>
                </a:lnTo>
                <a:lnTo>
                  <a:pt x="9626" y="36972"/>
                </a:lnTo>
                <a:lnTo>
                  <a:pt x="9008" y="32959"/>
                </a:lnTo>
                <a:lnTo>
                  <a:pt x="9008" y="1663"/>
                </a:lnTo>
                <a:lnTo>
                  <a:pt x="8790" y="939"/>
                </a:lnTo>
                <a:lnTo>
                  <a:pt x="6098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4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4"/>
                </a:lnTo>
                <a:lnTo>
                  <a:pt x="28422" y="49353"/>
                </a:lnTo>
                <a:lnTo>
                  <a:pt x="31179" y="47117"/>
                </a:lnTo>
                <a:lnTo>
                  <a:pt x="33962" y="44046"/>
                </a:lnTo>
                <a:lnTo>
                  <a:pt x="33962" y="50789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1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631492" y="2133263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4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25"/>
                </a:lnTo>
                <a:lnTo>
                  <a:pt x="12787" y="12509"/>
                </a:lnTo>
                <a:lnTo>
                  <a:pt x="15073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44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14" y="10910"/>
                </a:lnTo>
                <a:lnTo>
                  <a:pt x="38289" y="8308"/>
                </a:lnTo>
                <a:lnTo>
                  <a:pt x="37476" y="5551"/>
                </a:lnTo>
                <a:lnTo>
                  <a:pt x="34646" y="3200"/>
                </a:lnTo>
                <a:lnTo>
                  <a:pt x="31370" y="1576"/>
                </a:lnTo>
                <a:lnTo>
                  <a:pt x="28789" y="726"/>
                </a:lnTo>
                <a:lnTo>
                  <a:pt x="25858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4" y="535"/>
                </a:lnTo>
                <a:lnTo>
                  <a:pt x="13817" y="1601"/>
                </a:lnTo>
                <a:lnTo>
                  <a:pt x="11049" y="2666"/>
                </a:lnTo>
                <a:lnTo>
                  <a:pt x="8636" y="4305"/>
                </a:lnTo>
                <a:lnTo>
                  <a:pt x="4558" y="8714"/>
                </a:lnTo>
                <a:lnTo>
                  <a:pt x="2945" y="11544"/>
                </a:lnTo>
                <a:lnTo>
                  <a:pt x="1764" y="15001"/>
                </a:lnTo>
                <a:lnTo>
                  <a:pt x="598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2" y="35369"/>
                </a:lnTo>
                <a:lnTo>
                  <a:pt x="1447" y="38609"/>
                </a:lnTo>
                <a:lnTo>
                  <a:pt x="2401" y="41849"/>
                </a:lnTo>
                <a:lnTo>
                  <a:pt x="3798" y="44578"/>
                </a:lnTo>
                <a:lnTo>
                  <a:pt x="5627" y="46799"/>
                </a:lnTo>
                <a:lnTo>
                  <a:pt x="9716" y="50712"/>
                </a:lnTo>
                <a:lnTo>
                  <a:pt x="12434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13"/>
                </a:lnTo>
                <a:lnTo>
                  <a:pt x="29768" y="52376"/>
                </a:lnTo>
                <a:lnTo>
                  <a:pt x="32475" y="51320"/>
                </a:lnTo>
                <a:lnTo>
                  <a:pt x="35877" y="49377"/>
                </a:lnTo>
                <a:lnTo>
                  <a:pt x="38279" y="46532"/>
                </a:lnTo>
                <a:lnTo>
                  <a:pt x="38530" y="43789"/>
                </a:lnTo>
                <a:lnTo>
                  <a:pt x="38506" y="42443"/>
                </a:lnTo>
                <a:lnTo>
                  <a:pt x="36626" y="39664"/>
                </a:lnTo>
                <a:lnTo>
                  <a:pt x="33501" y="41950"/>
                </a:lnTo>
                <a:lnTo>
                  <a:pt x="29884" y="44221"/>
                </a:lnTo>
                <a:lnTo>
                  <a:pt x="26772" y="45532"/>
                </a:lnTo>
                <a:lnTo>
                  <a:pt x="22910" y="45849"/>
                </a:lnTo>
                <a:lnTo>
                  <a:pt x="18809" y="45467"/>
                </a:lnTo>
                <a:lnTo>
                  <a:pt x="15444" y="43905"/>
                </a:lnTo>
                <a:lnTo>
                  <a:pt x="12866" y="41122"/>
                </a:lnTo>
                <a:lnTo>
                  <a:pt x="10833" y="37555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677932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9" y="56743"/>
                </a:lnTo>
                <a:lnTo>
                  <a:pt x="27294" y="57772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86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9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723368" y="211384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17" y="10731"/>
                </a:lnTo>
                <a:lnTo>
                  <a:pt x="10666" y="8840"/>
                </a:lnTo>
                <a:lnTo>
                  <a:pt x="11074" y="5309"/>
                </a:lnTo>
                <a:lnTo>
                  <a:pt x="10681" y="185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748967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8" y="11163"/>
                </a:lnTo>
                <a:lnTo>
                  <a:pt x="17679" y="8891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71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7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30" y="10072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29"/>
                </a:lnTo>
                <a:lnTo>
                  <a:pt x="10403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813983" y="21332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2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888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7"/>
                </a:lnTo>
                <a:lnTo>
                  <a:pt x="13770" y="1173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892243" y="2113837"/>
            <a:ext cx="21654" cy="91810"/>
          </a:xfrm>
          <a:custGeom>
            <a:avLst/>
            <a:gdLst/>
            <a:ahLst/>
            <a:cxnLst/>
            <a:rect l="l" t="t" r="r" b="b"/>
            <a:pathLst>
              <a:path w="21654" h="91810">
                <a:moveTo>
                  <a:pt x="10642" y="5435"/>
                </a:moveTo>
                <a:lnTo>
                  <a:pt x="11023" y="8891"/>
                </a:lnTo>
                <a:lnTo>
                  <a:pt x="13968" y="10745"/>
                </a:lnTo>
                <a:lnTo>
                  <a:pt x="18199" y="10745"/>
                </a:lnTo>
                <a:lnTo>
                  <a:pt x="21258" y="8841"/>
                </a:lnTo>
                <a:lnTo>
                  <a:pt x="21654" y="5323"/>
                </a:lnTo>
                <a:lnTo>
                  <a:pt x="21272" y="1868"/>
                </a:lnTo>
                <a:lnTo>
                  <a:pt x="18313" y="0"/>
                </a:lnTo>
                <a:lnTo>
                  <a:pt x="14033" y="0"/>
                </a:lnTo>
                <a:lnTo>
                  <a:pt x="11037" y="1893"/>
                </a:lnTo>
                <a:lnTo>
                  <a:pt x="10642" y="5435"/>
                </a:lnTo>
                <a:close/>
              </a:path>
              <a:path w="21654" h="91810">
                <a:moveTo>
                  <a:pt x="140" y="85370"/>
                </a:moveTo>
                <a:lnTo>
                  <a:pt x="0" y="87998"/>
                </a:lnTo>
                <a:lnTo>
                  <a:pt x="684" y="90716"/>
                </a:lnTo>
                <a:lnTo>
                  <a:pt x="3290" y="91594"/>
                </a:lnTo>
                <a:lnTo>
                  <a:pt x="6249" y="91810"/>
                </a:lnTo>
                <a:lnTo>
                  <a:pt x="8813" y="91810"/>
                </a:lnTo>
                <a:lnTo>
                  <a:pt x="14616" y="89866"/>
                </a:lnTo>
                <a:lnTo>
                  <a:pt x="17259" y="87199"/>
                </a:lnTo>
                <a:lnTo>
                  <a:pt x="19267" y="83807"/>
                </a:lnTo>
                <a:lnTo>
                  <a:pt x="20344" y="79350"/>
                </a:lnTo>
                <a:lnTo>
                  <a:pt x="20624" y="76442"/>
                </a:lnTo>
                <a:lnTo>
                  <a:pt x="20624" y="21819"/>
                </a:lnTo>
                <a:lnTo>
                  <a:pt x="20267" y="20894"/>
                </a:lnTo>
                <a:lnTo>
                  <a:pt x="17716" y="20170"/>
                </a:lnTo>
                <a:lnTo>
                  <a:pt x="14530" y="20170"/>
                </a:lnTo>
                <a:lnTo>
                  <a:pt x="11621" y="21819"/>
                </a:lnTo>
                <a:lnTo>
                  <a:pt x="11621" y="75412"/>
                </a:lnTo>
                <a:lnTo>
                  <a:pt x="11494" y="77382"/>
                </a:lnTo>
                <a:lnTo>
                  <a:pt x="10984" y="79984"/>
                </a:lnTo>
                <a:lnTo>
                  <a:pt x="8802" y="83263"/>
                </a:lnTo>
                <a:lnTo>
                  <a:pt x="6084" y="84164"/>
                </a:lnTo>
                <a:lnTo>
                  <a:pt x="2693" y="84023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928672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91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305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993688" y="2110295"/>
            <a:ext cx="44921" cy="76582"/>
          </a:xfrm>
          <a:custGeom>
            <a:avLst/>
            <a:gdLst/>
            <a:ahLst/>
            <a:cxnLst/>
            <a:rect l="l" t="t" r="r" b="b"/>
            <a:pathLst>
              <a:path w="44921" h="76582">
                <a:moveTo>
                  <a:pt x="20929" y="76417"/>
                </a:moveTo>
                <a:lnTo>
                  <a:pt x="23929" y="76582"/>
                </a:lnTo>
                <a:lnTo>
                  <a:pt x="27294" y="76582"/>
                </a:lnTo>
                <a:lnTo>
                  <a:pt x="30279" y="75944"/>
                </a:lnTo>
                <a:lnTo>
                  <a:pt x="32882" y="74688"/>
                </a:lnTo>
                <a:lnTo>
                  <a:pt x="35485" y="7341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23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52"/>
                </a:lnTo>
                <a:lnTo>
                  <a:pt x="41976" y="33069"/>
                </a:lnTo>
                <a:lnTo>
                  <a:pt x="40398" y="30707"/>
                </a:lnTo>
                <a:lnTo>
                  <a:pt x="36780" y="26441"/>
                </a:lnTo>
                <a:lnTo>
                  <a:pt x="31751" y="23621"/>
                </a:lnTo>
                <a:lnTo>
                  <a:pt x="28727" y="22909"/>
                </a:lnTo>
                <a:lnTo>
                  <a:pt x="25175" y="22909"/>
                </a:lnTo>
                <a:lnTo>
                  <a:pt x="22351" y="23064"/>
                </a:lnTo>
                <a:lnTo>
                  <a:pt x="23482" y="30620"/>
                </a:lnTo>
                <a:lnTo>
                  <a:pt x="27752" y="31178"/>
                </a:lnTo>
                <a:lnTo>
                  <a:pt x="30887" y="33389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37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908"/>
                </a:lnTo>
                <a:lnTo>
                  <a:pt x="33781" y="61137"/>
                </a:lnTo>
                <a:lnTo>
                  <a:pt x="31788" y="64720"/>
                </a:lnTo>
                <a:lnTo>
                  <a:pt x="28882" y="67247"/>
                </a:lnTo>
                <a:lnTo>
                  <a:pt x="25350" y="68884"/>
                </a:lnTo>
                <a:lnTo>
                  <a:pt x="20652" y="68884"/>
                </a:lnTo>
                <a:lnTo>
                  <a:pt x="16055" y="66509"/>
                </a:lnTo>
                <a:lnTo>
                  <a:pt x="11940" y="72020"/>
                </a:lnTo>
                <a:lnTo>
                  <a:pt x="15735" y="74623"/>
                </a:lnTo>
                <a:lnTo>
                  <a:pt x="18287" y="75818"/>
                </a:lnTo>
                <a:lnTo>
                  <a:pt x="20929" y="76417"/>
                </a:lnTo>
                <a:close/>
              </a:path>
              <a:path w="44921" h="76582">
                <a:moveTo>
                  <a:pt x="0" y="74192"/>
                </a:moveTo>
                <a:lnTo>
                  <a:pt x="0" y="74486"/>
                </a:lnTo>
                <a:lnTo>
                  <a:pt x="2566" y="75832"/>
                </a:lnTo>
                <a:lnTo>
                  <a:pt x="5284" y="75832"/>
                </a:lnTo>
                <a:lnTo>
                  <a:pt x="7927" y="74192"/>
                </a:lnTo>
                <a:lnTo>
                  <a:pt x="7927" y="68223"/>
                </a:lnTo>
                <a:lnTo>
                  <a:pt x="9334" y="69710"/>
                </a:lnTo>
                <a:lnTo>
                  <a:pt x="11940" y="72020"/>
                </a:lnTo>
                <a:lnTo>
                  <a:pt x="16055" y="66509"/>
                </a:lnTo>
                <a:lnTo>
                  <a:pt x="11429" y="62650"/>
                </a:lnTo>
                <a:lnTo>
                  <a:pt x="8956" y="59651"/>
                </a:lnTo>
                <a:lnTo>
                  <a:pt x="8956" y="40171"/>
                </a:lnTo>
                <a:lnTo>
                  <a:pt x="10378" y="38353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03"/>
                </a:lnTo>
                <a:lnTo>
                  <a:pt x="23482" y="30620"/>
                </a:lnTo>
                <a:lnTo>
                  <a:pt x="22351" y="23064"/>
                </a:lnTo>
                <a:lnTo>
                  <a:pt x="19749" y="23633"/>
                </a:lnTo>
                <a:lnTo>
                  <a:pt x="17146" y="24728"/>
                </a:lnTo>
                <a:lnTo>
                  <a:pt x="14518" y="26186"/>
                </a:lnTo>
                <a:lnTo>
                  <a:pt x="11800" y="28205"/>
                </a:lnTo>
                <a:lnTo>
                  <a:pt x="8956" y="30937"/>
                </a:lnTo>
                <a:lnTo>
                  <a:pt x="8956" y="1701"/>
                </a:lnTo>
                <a:lnTo>
                  <a:pt x="8740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050748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6"/>
                </a:lnTo>
                <a:lnTo>
                  <a:pt x="3045" y="7213"/>
                </a:lnTo>
                <a:lnTo>
                  <a:pt x="1562" y="10716"/>
                </a:lnTo>
                <a:lnTo>
                  <a:pt x="1191" y="14475"/>
                </a:lnTo>
                <a:lnTo>
                  <a:pt x="1536" y="18514"/>
                </a:lnTo>
                <a:lnTo>
                  <a:pt x="2959" y="21628"/>
                </a:lnTo>
                <a:lnTo>
                  <a:pt x="6195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64"/>
                </a:lnTo>
                <a:lnTo>
                  <a:pt x="25714" y="37298"/>
                </a:lnTo>
                <a:lnTo>
                  <a:pt x="25473" y="41173"/>
                </a:lnTo>
                <a:lnTo>
                  <a:pt x="22895" y="44574"/>
                </a:lnTo>
                <a:lnTo>
                  <a:pt x="19695" y="46010"/>
                </a:lnTo>
                <a:lnTo>
                  <a:pt x="17092" y="46493"/>
                </a:lnTo>
                <a:lnTo>
                  <a:pt x="13535" y="46493"/>
                </a:lnTo>
                <a:lnTo>
                  <a:pt x="10199" y="45755"/>
                </a:lnTo>
                <a:lnTo>
                  <a:pt x="6159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3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46" y="49593"/>
                </a:lnTo>
                <a:lnTo>
                  <a:pt x="3225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16" y="26629"/>
                </a:lnTo>
                <a:lnTo>
                  <a:pt x="25222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42" y="21449"/>
                </a:lnTo>
                <a:lnTo>
                  <a:pt x="12509" y="19342"/>
                </a:lnTo>
                <a:lnTo>
                  <a:pt x="10119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50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46" y="10093"/>
                </a:lnTo>
                <a:lnTo>
                  <a:pt x="32039" y="8304"/>
                </a:lnTo>
                <a:lnTo>
                  <a:pt x="31978" y="5687"/>
                </a:lnTo>
                <a:lnTo>
                  <a:pt x="30402" y="2908"/>
                </a:lnTo>
                <a:lnTo>
                  <a:pt x="27467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125631" y="213321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6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2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1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48" y="12701"/>
                </a:lnTo>
                <a:lnTo>
                  <a:pt x="38376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4" y="1803"/>
                </a:lnTo>
                <a:lnTo>
                  <a:pt x="7226" y="2908"/>
                </a:lnTo>
                <a:lnTo>
                  <a:pt x="3503" y="5209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3" y="9169"/>
                </a:lnTo>
                <a:lnTo>
                  <a:pt x="14084" y="8067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00" y="12332"/>
                </a:lnTo>
                <a:lnTo>
                  <a:pt x="31000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8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1" y="45100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7" y="31496"/>
                </a:lnTo>
                <a:lnTo>
                  <a:pt x="15340" y="30063"/>
                </a:lnTo>
                <a:lnTo>
                  <a:pt x="18962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184827" y="21332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8" y="15022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7"/>
                </a:lnTo>
                <a:lnTo>
                  <a:pt x="27826" y="0"/>
                </a:lnTo>
                <a:lnTo>
                  <a:pt x="21793" y="0"/>
                </a:lnTo>
                <a:lnTo>
                  <a:pt x="19036" y="723"/>
                </a:lnTo>
                <a:lnTo>
                  <a:pt x="16306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7" y="8888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1" y="8561"/>
                </a:lnTo>
                <a:lnTo>
                  <a:pt x="22732" y="7760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242686" y="21669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76" y="8089"/>
                </a:lnTo>
                <a:lnTo>
                  <a:pt x="10896" y="4446"/>
                </a:lnTo>
                <a:lnTo>
                  <a:pt x="9852" y="0"/>
                </a:lnTo>
                <a:lnTo>
                  <a:pt x="8164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57" y="11123"/>
                </a:moveTo>
                <a:lnTo>
                  <a:pt x="37033" y="18122"/>
                </a:lnTo>
                <a:lnTo>
                  <a:pt x="39635" y="19227"/>
                </a:lnTo>
                <a:lnTo>
                  <a:pt x="42364" y="19227"/>
                </a:lnTo>
                <a:lnTo>
                  <a:pt x="44931" y="17575"/>
                </a:lnTo>
                <a:lnTo>
                  <a:pt x="44931" y="-54687"/>
                </a:lnTo>
                <a:lnTo>
                  <a:pt x="44690" y="-55421"/>
                </a:lnTo>
                <a:lnTo>
                  <a:pt x="42023" y="-56386"/>
                </a:lnTo>
                <a:lnTo>
                  <a:pt x="38797" y="-56386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81"/>
                </a:lnTo>
                <a:lnTo>
                  <a:pt x="26527" y="-33069"/>
                </a:lnTo>
                <a:lnTo>
                  <a:pt x="23915" y="-33691"/>
                </a:lnTo>
                <a:lnTo>
                  <a:pt x="17625" y="-33691"/>
                </a:lnTo>
                <a:lnTo>
                  <a:pt x="14591" y="-33044"/>
                </a:lnTo>
                <a:lnTo>
                  <a:pt x="11973" y="-31776"/>
                </a:lnTo>
                <a:lnTo>
                  <a:pt x="9345" y="-30481"/>
                </a:lnTo>
                <a:lnTo>
                  <a:pt x="7150" y="-28652"/>
                </a:lnTo>
                <a:lnTo>
                  <a:pt x="3606" y="-23874"/>
                </a:lnTo>
                <a:lnTo>
                  <a:pt x="2272" y="-20994"/>
                </a:lnTo>
                <a:lnTo>
                  <a:pt x="1357" y="-17603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67" y="673"/>
                </a:lnTo>
                <a:lnTo>
                  <a:pt x="1090" y="3884"/>
                </a:lnTo>
                <a:lnTo>
                  <a:pt x="1814" y="7085"/>
                </a:lnTo>
                <a:lnTo>
                  <a:pt x="2959" y="9867"/>
                </a:lnTo>
                <a:lnTo>
                  <a:pt x="4532" y="12230"/>
                </a:lnTo>
                <a:lnTo>
                  <a:pt x="8164" y="16484"/>
                </a:lnTo>
                <a:lnTo>
                  <a:pt x="9852" y="0"/>
                </a:lnTo>
                <a:lnTo>
                  <a:pt x="9284" y="-4762"/>
                </a:lnTo>
                <a:lnTo>
                  <a:pt x="9284" y="-9536"/>
                </a:lnTo>
                <a:lnTo>
                  <a:pt x="9968" y="-14046"/>
                </a:lnTo>
                <a:lnTo>
                  <a:pt x="11137" y="-18301"/>
                </a:lnTo>
                <a:lnTo>
                  <a:pt x="13129" y="-21843"/>
                </a:lnTo>
                <a:lnTo>
                  <a:pt x="16012" y="-24371"/>
                </a:lnTo>
                <a:lnTo>
                  <a:pt x="19530" y="-25995"/>
                </a:lnTo>
                <a:lnTo>
                  <a:pt x="24282" y="-25995"/>
                </a:lnTo>
                <a:lnTo>
                  <a:pt x="28903" y="-23633"/>
                </a:lnTo>
                <a:lnTo>
                  <a:pt x="33501" y="-19759"/>
                </a:lnTo>
                <a:lnTo>
                  <a:pt x="35928" y="-16765"/>
                </a:lnTo>
                <a:lnTo>
                  <a:pt x="35928" y="2768"/>
                </a:lnTo>
                <a:lnTo>
                  <a:pt x="33169" y="6033"/>
                </a:lnTo>
                <a:lnTo>
                  <a:pt x="29437" y="9436"/>
                </a:lnTo>
                <a:lnTo>
                  <a:pt x="25984" y="11506"/>
                </a:lnTo>
                <a:lnTo>
                  <a:pt x="22630" y="12320"/>
                </a:lnTo>
                <a:lnTo>
                  <a:pt x="19086" y="12320"/>
                </a:lnTo>
                <a:lnTo>
                  <a:pt x="15580" y="10656"/>
                </a:lnTo>
                <a:lnTo>
                  <a:pt x="12776" y="8089"/>
                </a:lnTo>
                <a:lnTo>
                  <a:pt x="13219" y="19278"/>
                </a:lnTo>
                <a:lnTo>
                  <a:pt x="16278" y="19977"/>
                </a:lnTo>
                <a:lnTo>
                  <a:pt x="23162" y="19977"/>
                </a:lnTo>
                <a:lnTo>
                  <a:pt x="26186" y="19188"/>
                </a:lnTo>
                <a:lnTo>
                  <a:pt x="28954" y="17640"/>
                </a:lnTo>
                <a:lnTo>
                  <a:pt x="31723" y="16078"/>
                </a:lnTo>
                <a:lnTo>
                  <a:pt x="34390" y="13907"/>
                </a:lnTo>
                <a:lnTo>
                  <a:pt x="36957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331422" y="2133216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3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81" y="8329"/>
                </a:lnTo>
                <a:lnTo>
                  <a:pt x="32781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1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1" y="53096"/>
                </a:lnTo>
                <a:lnTo>
                  <a:pt x="20412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85" y="48308"/>
                </a:lnTo>
                <a:lnTo>
                  <a:pt x="42876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97" y="44549"/>
                </a:lnTo>
                <a:lnTo>
                  <a:pt x="33289" y="45439"/>
                </a:lnTo>
                <a:lnTo>
                  <a:pt x="29657" y="46187"/>
                </a:lnTo>
                <a:lnTo>
                  <a:pt x="25261" y="46377"/>
                </a:lnTo>
                <a:lnTo>
                  <a:pt x="22316" y="46377"/>
                </a:lnTo>
                <a:lnTo>
                  <a:pt x="17795" y="45133"/>
                </a:lnTo>
                <a:lnTo>
                  <a:pt x="14098" y="43116"/>
                </a:lnTo>
                <a:lnTo>
                  <a:pt x="11559" y="40002"/>
                </a:lnTo>
                <a:lnTo>
                  <a:pt x="10097" y="35963"/>
                </a:lnTo>
                <a:lnTo>
                  <a:pt x="9284" y="31355"/>
                </a:lnTo>
                <a:lnTo>
                  <a:pt x="9284" y="28648"/>
                </a:lnTo>
                <a:lnTo>
                  <a:pt x="41443" y="28648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387564" y="2133975"/>
            <a:ext cx="42544" cy="52195"/>
          </a:xfrm>
          <a:custGeom>
            <a:avLst/>
            <a:gdLst/>
            <a:ahLst/>
            <a:cxnLst/>
            <a:rect l="l" t="t" r="r" b="b"/>
            <a:pathLst>
              <a:path w="42544" h="52195">
                <a:moveTo>
                  <a:pt x="38822" y="0"/>
                </a:moveTo>
                <a:lnTo>
                  <a:pt x="36029" y="10"/>
                </a:lnTo>
                <a:lnTo>
                  <a:pt x="32943" y="1407"/>
                </a:lnTo>
                <a:lnTo>
                  <a:pt x="21650" y="19583"/>
                </a:lnTo>
                <a:lnTo>
                  <a:pt x="10527" y="1407"/>
                </a:lnTo>
                <a:lnTo>
                  <a:pt x="8366" y="125"/>
                </a:lnTo>
                <a:lnTo>
                  <a:pt x="2423" y="100"/>
                </a:lnTo>
                <a:lnTo>
                  <a:pt x="825" y="2703"/>
                </a:lnTo>
                <a:lnTo>
                  <a:pt x="15199" y="25653"/>
                </a:lnTo>
                <a:lnTo>
                  <a:pt x="0" y="49477"/>
                </a:lnTo>
                <a:lnTo>
                  <a:pt x="227" y="51814"/>
                </a:lnTo>
                <a:lnTo>
                  <a:pt x="2919" y="52195"/>
                </a:lnTo>
                <a:lnTo>
                  <a:pt x="6412" y="52106"/>
                </a:lnTo>
                <a:lnTo>
                  <a:pt x="9281" y="50673"/>
                </a:lnTo>
                <a:lnTo>
                  <a:pt x="20952" y="31305"/>
                </a:lnTo>
                <a:lnTo>
                  <a:pt x="32678" y="50673"/>
                </a:lnTo>
                <a:lnTo>
                  <a:pt x="32994" y="51155"/>
                </a:lnTo>
                <a:lnTo>
                  <a:pt x="35572" y="52106"/>
                </a:lnTo>
                <a:lnTo>
                  <a:pt x="38149" y="52195"/>
                </a:lnTo>
                <a:lnTo>
                  <a:pt x="40892" y="52056"/>
                </a:lnTo>
                <a:lnTo>
                  <a:pt x="42544" y="49477"/>
                </a:lnTo>
                <a:lnTo>
                  <a:pt x="27468" y="25397"/>
                </a:lnTo>
                <a:lnTo>
                  <a:pt x="41732" y="2703"/>
                </a:lnTo>
                <a:lnTo>
                  <a:pt x="41516" y="316"/>
                </a:lnTo>
                <a:lnTo>
                  <a:pt x="38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440650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38"/>
                </a:lnTo>
                <a:lnTo>
                  <a:pt x="30546" y="622"/>
                </a:lnTo>
                <a:lnTo>
                  <a:pt x="27270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11"/>
                </a:lnTo>
                <a:lnTo>
                  <a:pt x="4179" y="44780"/>
                </a:lnTo>
                <a:lnTo>
                  <a:pt x="6239" y="46989"/>
                </a:lnTo>
                <a:lnTo>
                  <a:pt x="10835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98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3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498902" y="2133263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36" y="32816"/>
                </a:moveTo>
                <a:lnTo>
                  <a:pt x="9330" y="30063"/>
                </a:lnTo>
                <a:lnTo>
                  <a:pt x="9330" y="20627"/>
                </a:lnTo>
                <a:lnTo>
                  <a:pt x="10486" y="15825"/>
                </a:lnTo>
                <a:lnTo>
                  <a:pt x="12786" y="12509"/>
                </a:lnTo>
                <a:lnTo>
                  <a:pt x="15072" y="9197"/>
                </a:lnTo>
                <a:lnTo>
                  <a:pt x="18388" y="7545"/>
                </a:lnTo>
                <a:lnTo>
                  <a:pt x="24775" y="7545"/>
                </a:lnTo>
                <a:lnTo>
                  <a:pt x="28140" y="8445"/>
                </a:lnTo>
                <a:lnTo>
                  <a:pt x="32078" y="10413"/>
                </a:lnTo>
                <a:lnTo>
                  <a:pt x="35469" y="12992"/>
                </a:lnTo>
                <a:lnTo>
                  <a:pt x="38314" y="10910"/>
                </a:lnTo>
                <a:lnTo>
                  <a:pt x="38289" y="8308"/>
                </a:lnTo>
                <a:lnTo>
                  <a:pt x="37475" y="5551"/>
                </a:lnTo>
                <a:lnTo>
                  <a:pt x="34641" y="3200"/>
                </a:lnTo>
                <a:lnTo>
                  <a:pt x="31366" y="1576"/>
                </a:lnTo>
                <a:lnTo>
                  <a:pt x="28788" y="726"/>
                </a:lnTo>
                <a:lnTo>
                  <a:pt x="25854" y="139"/>
                </a:lnTo>
                <a:lnTo>
                  <a:pt x="22793" y="0"/>
                </a:lnTo>
                <a:lnTo>
                  <a:pt x="19569" y="0"/>
                </a:lnTo>
                <a:lnTo>
                  <a:pt x="16584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2" y="4305"/>
                </a:lnTo>
                <a:lnTo>
                  <a:pt x="4556" y="8714"/>
                </a:lnTo>
                <a:lnTo>
                  <a:pt x="2943" y="11544"/>
                </a:lnTo>
                <a:lnTo>
                  <a:pt x="1762" y="15001"/>
                </a:lnTo>
                <a:lnTo>
                  <a:pt x="593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1" y="35369"/>
                </a:lnTo>
                <a:lnTo>
                  <a:pt x="1446" y="38609"/>
                </a:lnTo>
                <a:lnTo>
                  <a:pt x="2396" y="41849"/>
                </a:lnTo>
                <a:lnTo>
                  <a:pt x="3793" y="44578"/>
                </a:lnTo>
                <a:lnTo>
                  <a:pt x="5622" y="46799"/>
                </a:lnTo>
                <a:lnTo>
                  <a:pt x="9711" y="50712"/>
                </a:lnTo>
                <a:lnTo>
                  <a:pt x="12430" y="51879"/>
                </a:lnTo>
                <a:lnTo>
                  <a:pt x="15148" y="53035"/>
                </a:lnTo>
                <a:lnTo>
                  <a:pt x="18247" y="53606"/>
                </a:lnTo>
                <a:lnTo>
                  <a:pt x="23453" y="53606"/>
                </a:lnTo>
                <a:lnTo>
                  <a:pt x="26692" y="53113"/>
                </a:lnTo>
                <a:lnTo>
                  <a:pt x="29767" y="52376"/>
                </a:lnTo>
                <a:lnTo>
                  <a:pt x="32471" y="51320"/>
                </a:lnTo>
                <a:lnTo>
                  <a:pt x="35877" y="49377"/>
                </a:lnTo>
                <a:lnTo>
                  <a:pt x="38289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36" y="39664"/>
                </a:lnTo>
                <a:lnTo>
                  <a:pt x="33511" y="41950"/>
                </a:lnTo>
                <a:lnTo>
                  <a:pt x="29879" y="44221"/>
                </a:lnTo>
                <a:lnTo>
                  <a:pt x="26769" y="45532"/>
                </a:lnTo>
                <a:lnTo>
                  <a:pt x="22909" y="45849"/>
                </a:lnTo>
                <a:lnTo>
                  <a:pt x="18806" y="45467"/>
                </a:lnTo>
                <a:lnTo>
                  <a:pt x="15439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551588" y="21339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7" y="1663"/>
                </a:lnTo>
                <a:lnTo>
                  <a:pt x="33097" y="35802"/>
                </a:lnTo>
                <a:lnTo>
                  <a:pt x="30595" y="38877"/>
                </a:lnTo>
                <a:lnTo>
                  <a:pt x="28230" y="41212"/>
                </a:lnTo>
                <a:lnTo>
                  <a:pt x="23788" y="44389"/>
                </a:lnTo>
                <a:lnTo>
                  <a:pt x="19316" y="45187"/>
                </a:lnTo>
                <a:lnTo>
                  <a:pt x="16051" y="44856"/>
                </a:lnTo>
                <a:lnTo>
                  <a:pt x="13449" y="43510"/>
                </a:lnTo>
                <a:lnTo>
                  <a:pt x="10669" y="40147"/>
                </a:lnTo>
                <a:lnTo>
                  <a:pt x="9625" y="36972"/>
                </a:lnTo>
                <a:lnTo>
                  <a:pt x="9003" y="32959"/>
                </a:lnTo>
                <a:lnTo>
                  <a:pt x="9003" y="1663"/>
                </a:lnTo>
                <a:lnTo>
                  <a:pt x="8787" y="939"/>
                </a:lnTo>
                <a:lnTo>
                  <a:pt x="6097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40"/>
                </a:lnTo>
                <a:lnTo>
                  <a:pt x="7023" y="50177"/>
                </a:lnTo>
                <a:lnTo>
                  <a:pt x="11469" y="52351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4"/>
                </a:lnTo>
                <a:lnTo>
                  <a:pt x="28421" y="49353"/>
                </a:lnTo>
                <a:lnTo>
                  <a:pt x="31178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606303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72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3"/>
                </a:lnTo>
                <a:lnTo>
                  <a:pt x="27292" y="57772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649555" y="2133216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3"/>
                </a:lnTo>
                <a:lnTo>
                  <a:pt x="42900" y="11328"/>
                </a:lnTo>
                <a:lnTo>
                  <a:pt x="39890" y="6807"/>
                </a:lnTo>
                <a:lnTo>
                  <a:pt x="35930" y="3070"/>
                </a:lnTo>
                <a:lnTo>
                  <a:pt x="33249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95" y="8329"/>
                </a:lnTo>
                <a:lnTo>
                  <a:pt x="32792" y="11008"/>
                </a:lnTo>
                <a:lnTo>
                  <a:pt x="34992" y="13690"/>
                </a:lnTo>
                <a:lnTo>
                  <a:pt x="36032" y="17373"/>
                </a:lnTo>
                <a:lnTo>
                  <a:pt x="35930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40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5" y="35355"/>
                </a:lnTo>
                <a:lnTo>
                  <a:pt x="1576" y="38681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0" y="53096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8" y="52793"/>
                </a:lnTo>
                <a:lnTo>
                  <a:pt x="36363" y="51965"/>
                </a:lnTo>
                <a:lnTo>
                  <a:pt x="39182" y="51090"/>
                </a:lnTo>
                <a:lnTo>
                  <a:pt x="42684" y="48308"/>
                </a:lnTo>
                <a:lnTo>
                  <a:pt x="4287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97" y="44549"/>
                </a:lnTo>
                <a:lnTo>
                  <a:pt x="33289" y="45439"/>
                </a:lnTo>
                <a:lnTo>
                  <a:pt x="29657" y="46187"/>
                </a:lnTo>
                <a:lnTo>
                  <a:pt x="25260" y="46377"/>
                </a:lnTo>
                <a:lnTo>
                  <a:pt x="22316" y="46377"/>
                </a:lnTo>
                <a:lnTo>
                  <a:pt x="17793" y="45133"/>
                </a:lnTo>
                <a:lnTo>
                  <a:pt x="14097" y="43116"/>
                </a:lnTo>
                <a:lnTo>
                  <a:pt x="11559" y="40002"/>
                </a:lnTo>
                <a:lnTo>
                  <a:pt x="10097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7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732671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70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779187" y="2110287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3" y="45608"/>
                </a:moveTo>
                <a:lnTo>
                  <a:pt x="33093" y="74195"/>
                </a:lnTo>
                <a:lnTo>
                  <a:pt x="33320" y="74929"/>
                </a:lnTo>
                <a:lnTo>
                  <a:pt x="35952" y="75844"/>
                </a:lnTo>
                <a:lnTo>
                  <a:pt x="39188" y="75844"/>
                </a:lnTo>
                <a:lnTo>
                  <a:pt x="42047" y="74195"/>
                </a:lnTo>
                <a:lnTo>
                  <a:pt x="42047" y="40957"/>
                </a:lnTo>
                <a:lnTo>
                  <a:pt x="41756" y="37947"/>
                </a:lnTo>
                <a:lnTo>
                  <a:pt x="40559" y="33008"/>
                </a:lnTo>
                <a:lnTo>
                  <a:pt x="38199" y="28994"/>
                </a:lnTo>
                <a:lnTo>
                  <a:pt x="35024" y="25681"/>
                </a:lnTo>
                <a:lnTo>
                  <a:pt x="30577" y="23472"/>
                </a:lnTo>
                <a:lnTo>
                  <a:pt x="27834" y="22924"/>
                </a:lnTo>
                <a:lnTo>
                  <a:pt x="21945" y="22924"/>
                </a:lnTo>
                <a:lnTo>
                  <a:pt x="19312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16" y="28246"/>
                </a:lnTo>
                <a:lnTo>
                  <a:pt x="8952" y="30952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5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5"/>
                </a:lnTo>
                <a:lnTo>
                  <a:pt x="8952" y="40057"/>
                </a:lnTo>
                <a:lnTo>
                  <a:pt x="11400" y="36982"/>
                </a:lnTo>
                <a:lnTo>
                  <a:pt x="13765" y="34660"/>
                </a:lnTo>
                <a:lnTo>
                  <a:pt x="18247" y="31485"/>
                </a:lnTo>
                <a:lnTo>
                  <a:pt x="22729" y="30685"/>
                </a:lnTo>
                <a:lnTo>
                  <a:pt x="25995" y="31013"/>
                </a:lnTo>
                <a:lnTo>
                  <a:pt x="28637" y="32310"/>
                </a:lnTo>
                <a:lnTo>
                  <a:pt x="31380" y="35714"/>
                </a:lnTo>
                <a:lnTo>
                  <a:pt x="32445" y="38875"/>
                </a:lnTo>
                <a:lnTo>
                  <a:pt x="33093" y="42814"/>
                </a:lnTo>
                <a:lnTo>
                  <a:pt x="33093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836881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7" y="16941"/>
                </a:moveTo>
                <a:lnTo>
                  <a:pt x="43714" y="14133"/>
                </a:lnTo>
                <a:lnTo>
                  <a:pt x="42900" y="11328"/>
                </a:lnTo>
                <a:lnTo>
                  <a:pt x="39890" y="6807"/>
                </a:lnTo>
                <a:lnTo>
                  <a:pt x="35927" y="3070"/>
                </a:lnTo>
                <a:lnTo>
                  <a:pt x="33248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95" y="8329"/>
                </a:lnTo>
                <a:lnTo>
                  <a:pt x="32791" y="11008"/>
                </a:lnTo>
                <a:lnTo>
                  <a:pt x="34987" y="13690"/>
                </a:lnTo>
                <a:lnTo>
                  <a:pt x="36032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9" y="51965"/>
                </a:lnTo>
                <a:lnTo>
                  <a:pt x="16890" y="53096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7" y="52793"/>
                </a:lnTo>
                <a:lnTo>
                  <a:pt x="36358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9" y="45439"/>
                </a:lnTo>
                <a:lnTo>
                  <a:pt x="29655" y="46187"/>
                </a:lnTo>
                <a:lnTo>
                  <a:pt x="25260" y="46377"/>
                </a:lnTo>
                <a:lnTo>
                  <a:pt x="22316" y="46377"/>
                </a:lnTo>
                <a:lnTo>
                  <a:pt x="17793" y="45133"/>
                </a:lnTo>
                <a:lnTo>
                  <a:pt x="14096" y="43116"/>
                </a:lnTo>
                <a:lnTo>
                  <a:pt x="11555" y="40002"/>
                </a:lnTo>
                <a:lnTo>
                  <a:pt x="10097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7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3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898566" y="2133212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22"/>
                </a:lnTo>
                <a:lnTo>
                  <a:pt x="71028" y="10083"/>
                </a:lnTo>
                <a:lnTo>
                  <a:pt x="68770" y="6069"/>
                </a:lnTo>
                <a:lnTo>
                  <a:pt x="65722" y="2757"/>
                </a:lnTo>
                <a:lnTo>
                  <a:pt x="61455" y="547"/>
                </a:lnTo>
                <a:lnTo>
                  <a:pt x="58813" y="0"/>
                </a:lnTo>
                <a:lnTo>
                  <a:pt x="55674" y="0"/>
                </a:lnTo>
                <a:lnTo>
                  <a:pt x="53072" y="176"/>
                </a:lnTo>
                <a:lnTo>
                  <a:pt x="50507" y="849"/>
                </a:lnTo>
                <a:lnTo>
                  <a:pt x="47825" y="2170"/>
                </a:lnTo>
                <a:lnTo>
                  <a:pt x="45058" y="3912"/>
                </a:lnTo>
                <a:lnTo>
                  <a:pt x="42138" y="6389"/>
                </a:lnTo>
                <a:lnTo>
                  <a:pt x="38963" y="9665"/>
                </a:lnTo>
                <a:lnTo>
                  <a:pt x="36791" y="5716"/>
                </a:lnTo>
                <a:lnTo>
                  <a:pt x="33642" y="2678"/>
                </a:lnTo>
                <a:lnTo>
                  <a:pt x="30985" y="1181"/>
                </a:lnTo>
                <a:lnTo>
                  <a:pt x="27774" y="229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888"/>
                </a:lnTo>
                <a:lnTo>
                  <a:pt x="8089" y="2145"/>
                </a:lnTo>
                <a:lnTo>
                  <a:pt x="5523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5786" y="10148"/>
                </a:lnTo>
                <a:lnTo>
                  <a:pt x="19961" y="7760"/>
                </a:lnTo>
                <a:lnTo>
                  <a:pt x="23695" y="7760"/>
                </a:lnTo>
                <a:lnTo>
                  <a:pt x="26337" y="8726"/>
                </a:lnTo>
                <a:lnTo>
                  <a:pt x="29347" y="11555"/>
                </a:lnTo>
                <a:lnTo>
                  <a:pt x="30744" y="14248"/>
                </a:lnTo>
                <a:lnTo>
                  <a:pt x="31546" y="17654"/>
                </a:lnTo>
                <a:lnTo>
                  <a:pt x="31737" y="21588"/>
                </a:lnTo>
                <a:lnTo>
                  <a:pt x="31737" y="51271"/>
                </a:lnTo>
                <a:lnTo>
                  <a:pt x="32054" y="52195"/>
                </a:lnTo>
                <a:lnTo>
                  <a:pt x="34643" y="52919"/>
                </a:lnTo>
                <a:lnTo>
                  <a:pt x="37782" y="52919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60"/>
                </a:lnTo>
                <a:lnTo>
                  <a:pt x="55432" y="7760"/>
                </a:lnTo>
                <a:lnTo>
                  <a:pt x="58115" y="8726"/>
                </a:lnTo>
                <a:lnTo>
                  <a:pt x="61150" y="11555"/>
                </a:lnTo>
                <a:lnTo>
                  <a:pt x="62522" y="14248"/>
                </a:lnTo>
                <a:lnTo>
                  <a:pt x="63244" y="17654"/>
                </a:lnTo>
                <a:lnTo>
                  <a:pt x="63436" y="21588"/>
                </a:lnTo>
                <a:lnTo>
                  <a:pt x="63436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015167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73" y="23914"/>
                </a:moveTo>
                <a:lnTo>
                  <a:pt x="9575" y="21351"/>
                </a:lnTo>
                <a:lnTo>
                  <a:pt x="10172" y="18986"/>
                </a:lnTo>
                <a:lnTo>
                  <a:pt x="11695" y="14605"/>
                </a:lnTo>
                <a:lnTo>
                  <a:pt x="14173" y="11163"/>
                </a:lnTo>
                <a:lnTo>
                  <a:pt x="17678" y="8891"/>
                </a:lnTo>
                <a:lnTo>
                  <a:pt x="21883" y="7495"/>
                </a:lnTo>
                <a:lnTo>
                  <a:pt x="27431" y="7495"/>
                </a:lnTo>
                <a:lnTo>
                  <a:pt x="31776" y="9032"/>
                </a:lnTo>
                <a:lnTo>
                  <a:pt x="35243" y="11455"/>
                </a:lnTo>
                <a:lnTo>
                  <a:pt x="37504" y="15011"/>
                </a:lnTo>
                <a:lnTo>
                  <a:pt x="38811" y="19418"/>
                </a:lnTo>
                <a:lnTo>
                  <a:pt x="39549" y="24270"/>
                </a:lnTo>
                <a:lnTo>
                  <a:pt x="39549" y="29731"/>
                </a:lnTo>
                <a:lnTo>
                  <a:pt x="39256" y="32324"/>
                </a:lnTo>
                <a:lnTo>
                  <a:pt x="38670" y="34671"/>
                </a:lnTo>
                <a:lnTo>
                  <a:pt x="37885" y="50266"/>
                </a:lnTo>
                <a:lnTo>
                  <a:pt x="40488" y="48376"/>
                </a:lnTo>
                <a:lnTo>
                  <a:pt x="44639" y="43538"/>
                </a:lnTo>
                <a:lnTo>
                  <a:pt x="46201" y="40655"/>
                </a:lnTo>
                <a:lnTo>
                  <a:pt x="47256" y="37299"/>
                </a:lnTo>
                <a:lnTo>
                  <a:pt x="48296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22" y="18554"/>
                </a:lnTo>
                <a:lnTo>
                  <a:pt x="47331" y="1530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7"/>
                </a:lnTo>
                <a:lnTo>
                  <a:pt x="38379" y="2973"/>
                </a:lnTo>
                <a:lnTo>
                  <a:pt x="35394" y="1778"/>
                </a:lnTo>
                <a:lnTo>
                  <a:pt x="32410" y="596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86" y="3355"/>
                </a:lnTo>
                <a:lnTo>
                  <a:pt x="8294" y="5219"/>
                </a:lnTo>
                <a:lnTo>
                  <a:pt x="4128" y="10072"/>
                </a:lnTo>
                <a:lnTo>
                  <a:pt x="2566" y="12956"/>
                </a:lnTo>
                <a:lnTo>
                  <a:pt x="1536" y="16308"/>
                </a:lnTo>
                <a:lnTo>
                  <a:pt x="506" y="19648"/>
                </a:lnTo>
                <a:lnTo>
                  <a:pt x="0" y="23317"/>
                </a:lnTo>
                <a:lnTo>
                  <a:pt x="0" y="31409"/>
                </a:lnTo>
                <a:lnTo>
                  <a:pt x="481" y="35104"/>
                </a:lnTo>
                <a:lnTo>
                  <a:pt x="1460" y="38354"/>
                </a:lnTo>
                <a:lnTo>
                  <a:pt x="2439" y="41619"/>
                </a:lnTo>
                <a:lnTo>
                  <a:pt x="3923" y="44387"/>
                </a:lnTo>
                <a:lnTo>
                  <a:pt x="5906" y="46659"/>
                </a:lnTo>
                <a:lnTo>
                  <a:pt x="10388" y="50673"/>
                </a:lnTo>
                <a:lnTo>
                  <a:pt x="10007" y="34229"/>
                </a:lnTo>
                <a:lnTo>
                  <a:pt x="9273" y="29364"/>
                </a:lnTo>
                <a:lnTo>
                  <a:pt x="9273" y="23914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51" y="46126"/>
                </a:lnTo>
                <a:lnTo>
                  <a:pt x="17095" y="44578"/>
                </a:lnTo>
                <a:lnTo>
                  <a:pt x="13629" y="42152"/>
                </a:lnTo>
                <a:lnTo>
                  <a:pt x="11328" y="38646"/>
                </a:lnTo>
                <a:lnTo>
                  <a:pt x="10007" y="34229"/>
                </a:lnTo>
                <a:lnTo>
                  <a:pt x="10388" y="50673"/>
                </a:lnTo>
                <a:lnTo>
                  <a:pt x="13373" y="51868"/>
                </a:lnTo>
                <a:lnTo>
                  <a:pt x="16357" y="53074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84"/>
                </a:lnTo>
                <a:lnTo>
                  <a:pt x="34747" y="51628"/>
                </a:lnTo>
                <a:lnTo>
                  <a:pt x="37885" y="50266"/>
                </a:lnTo>
                <a:lnTo>
                  <a:pt x="38670" y="34671"/>
                </a:lnTo>
                <a:lnTo>
                  <a:pt x="37172" y="39042"/>
                </a:lnTo>
                <a:lnTo>
                  <a:pt x="34696" y="42458"/>
                </a:lnTo>
                <a:lnTo>
                  <a:pt x="31164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080179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57"/>
                </a:lnTo>
                <a:lnTo>
                  <a:pt x="30567" y="547"/>
                </a:lnTo>
                <a:lnTo>
                  <a:pt x="27824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75" y="8888"/>
                </a:lnTo>
                <a:lnTo>
                  <a:pt x="8075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52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170107" y="2115619"/>
            <a:ext cx="39066" cy="70232"/>
          </a:xfrm>
          <a:custGeom>
            <a:avLst/>
            <a:gdLst/>
            <a:ahLst/>
            <a:cxnLst/>
            <a:rect l="l" t="t" r="r" b="b"/>
            <a:pathLst>
              <a:path w="39066" h="70232">
                <a:moveTo>
                  <a:pt x="39066" y="66370"/>
                </a:moveTo>
                <a:lnTo>
                  <a:pt x="39027" y="65048"/>
                </a:lnTo>
                <a:lnTo>
                  <a:pt x="37172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2" y="37339"/>
                </a:lnTo>
                <a:lnTo>
                  <a:pt x="34610" y="35394"/>
                </a:lnTo>
                <a:lnTo>
                  <a:pt x="34686" y="32421"/>
                </a:lnTo>
                <a:lnTo>
                  <a:pt x="32882" y="29794"/>
                </a:lnTo>
                <a:lnTo>
                  <a:pt x="9334" y="29794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4"/>
                </a:lnTo>
                <a:lnTo>
                  <a:pt x="38585" y="2642"/>
                </a:lnTo>
                <a:lnTo>
                  <a:pt x="36780" y="0"/>
                </a:lnTo>
                <a:lnTo>
                  <a:pt x="3469" y="0"/>
                </a:lnTo>
                <a:lnTo>
                  <a:pt x="1104" y="849"/>
                </a:lnTo>
                <a:lnTo>
                  <a:pt x="0" y="3808"/>
                </a:lnTo>
                <a:lnTo>
                  <a:pt x="0" y="66419"/>
                </a:lnTo>
                <a:lnTo>
                  <a:pt x="370" y="68821"/>
                </a:lnTo>
                <a:lnTo>
                  <a:pt x="3469" y="70232"/>
                </a:lnTo>
                <a:lnTo>
                  <a:pt x="37172" y="70232"/>
                </a:lnTo>
                <a:lnTo>
                  <a:pt x="38760" y="68972"/>
                </a:lnTo>
                <a:lnTo>
                  <a:pt x="39066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227257" y="2115623"/>
            <a:ext cx="43127" cy="70548"/>
          </a:xfrm>
          <a:custGeom>
            <a:avLst/>
            <a:gdLst/>
            <a:ahLst/>
            <a:cxnLst/>
            <a:rect l="l" t="t" r="r" b="b"/>
            <a:pathLst>
              <a:path w="43127" h="70548">
                <a:moveTo>
                  <a:pt x="3683" y="0"/>
                </a:moveTo>
                <a:lnTo>
                  <a:pt x="1140" y="939"/>
                </a:lnTo>
                <a:lnTo>
                  <a:pt x="0" y="4024"/>
                </a:lnTo>
                <a:lnTo>
                  <a:pt x="0" y="68806"/>
                </a:lnTo>
                <a:lnTo>
                  <a:pt x="975" y="70091"/>
                </a:lnTo>
                <a:lnTo>
                  <a:pt x="3757" y="70548"/>
                </a:lnTo>
                <a:lnTo>
                  <a:pt x="6324" y="70495"/>
                </a:lnTo>
                <a:lnTo>
                  <a:pt x="9334" y="68806"/>
                </a:lnTo>
                <a:lnTo>
                  <a:pt x="9334" y="43520"/>
                </a:lnTo>
                <a:lnTo>
                  <a:pt x="21653" y="43520"/>
                </a:lnTo>
                <a:lnTo>
                  <a:pt x="25372" y="42976"/>
                </a:lnTo>
                <a:lnTo>
                  <a:pt x="24763" y="34798"/>
                </a:lnTo>
                <a:lnTo>
                  <a:pt x="20560" y="35877"/>
                </a:lnTo>
                <a:lnTo>
                  <a:pt x="9334" y="35877"/>
                </a:lnTo>
                <a:lnTo>
                  <a:pt x="9334" y="7721"/>
                </a:lnTo>
                <a:lnTo>
                  <a:pt x="18719" y="0"/>
                </a:lnTo>
                <a:lnTo>
                  <a:pt x="3683" y="0"/>
                </a:lnTo>
                <a:close/>
              </a:path>
              <a:path w="43127" h="70548">
                <a:moveTo>
                  <a:pt x="34276" y="39268"/>
                </a:moveTo>
                <a:lnTo>
                  <a:pt x="36435" y="37284"/>
                </a:lnTo>
                <a:lnTo>
                  <a:pt x="40233" y="32893"/>
                </a:lnTo>
                <a:lnTo>
                  <a:pt x="41399" y="30059"/>
                </a:lnTo>
                <a:lnTo>
                  <a:pt x="42555" y="27251"/>
                </a:lnTo>
                <a:lnTo>
                  <a:pt x="43127" y="24076"/>
                </a:lnTo>
                <a:lnTo>
                  <a:pt x="43127" y="17931"/>
                </a:lnTo>
                <a:lnTo>
                  <a:pt x="42760" y="15519"/>
                </a:lnTo>
                <a:lnTo>
                  <a:pt x="41273" y="11137"/>
                </a:lnTo>
                <a:lnTo>
                  <a:pt x="38848" y="7541"/>
                </a:lnTo>
                <a:lnTo>
                  <a:pt x="35801" y="4481"/>
                </a:lnTo>
                <a:lnTo>
                  <a:pt x="31863" y="2209"/>
                </a:lnTo>
                <a:lnTo>
                  <a:pt x="28014" y="1000"/>
                </a:lnTo>
                <a:lnTo>
                  <a:pt x="24483" y="327"/>
                </a:lnTo>
                <a:lnTo>
                  <a:pt x="21690" y="74"/>
                </a:lnTo>
                <a:lnTo>
                  <a:pt x="18719" y="0"/>
                </a:lnTo>
                <a:lnTo>
                  <a:pt x="9334" y="7721"/>
                </a:lnTo>
                <a:lnTo>
                  <a:pt x="19558" y="7721"/>
                </a:lnTo>
                <a:lnTo>
                  <a:pt x="22870" y="8088"/>
                </a:lnTo>
                <a:lnTo>
                  <a:pt x="26175" y="8938"/>
                </a:lnTo>
                <a:lnTo>
                  <a:pt x="29321" y="10817"/>
                </a:lnTo>
                <a:lnTo>
                  <a:pt x="31711" y="14173"/>
                </a:lnTo>
                <a:lnTo>
                  <a:pt x="33310" y="18464"/>
                </a:lnTo>
                <a:lnTo>
                  <a:pt x="33310" y="23428"/>
                </a:lnTo>
                <a:lnTo>
                  <a:pt x="32331" y="27165"/>
                </a:lnTo>
                <a:lnTo>
                  <a:pt x="30718" y="30491"/>
                </a:lnTo>
                <a:lnTo>
                  <a:pt x="28191" y="33069"/>
                </a:lnTo>
                <a:lnTo>
                  <a:pt x="24763" y="34798"/>
                </a:lnTo>
                <a:lnTo>
                  <a:pt x="25372" y="42976"/>
                </a:lnTo>
                <a:lnTo>
                  <a:pt x="28511" y="41896"/>
                </a:lnTo>
                <a:lnTo>
                  <a:pt x="31647" y="40802"/>
                </a:lnTo>
                <a:lnTo>
                  <a:pt x="34276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283511" y="2114762"/>
            <a:ext cx="50951" cy="71956"/>
          </a:xfrm>
          <a:custGeom>
            <a:avLst/>
            <a:gdLst/>
            <a:ahLst/>
            <a:cxnLst/>
            <a:rect l="l" t="t" r="r" b="b"/>
            <a:pathLst>
              <a:path w="50951" h="71956">
                <a:moveTo>
                  <a:pt x="9878" y="31864"/>
                </a:moveTo>
                <a:lnTo>
                  <a:pt x="10374" y="27875"/>
                </a:lnTo>
                <a:lnTo>
                  <a:pt x="11379" y="24382"/>
                </a:lnTo>
                <a:lnTo>
                  <a:pt x="12369" y="20905"/>
                </a:lnTo>
                <a:lnTo>
                  <a:pt x="13792" y="17946"/>
                </a:lnTo>
                <a:lnTo>
                  <a:pt x="15605" y="15519"/>
                </a:lnTo>
                <a:lnTo>
                  <a:pt x="19608" y="11250"/>
                </a:lnTo>
                <a:lnTo>
                  <a:pt x="22172" y="10019"/>
                </a:lnTo>
                <a:lnTo>
                  <a:pt x="24739" y="8762"/>
                </a:lnTo>
                <a:lnTo>
                  <a:pt x="27583" y="8139"/>
                </a:lnTo>
                <a:lnTo>
                  <a:pt x="33591" y="8139"/>
                </a:lnTo>
                <a:lnTo>
                  <a:pt x="38112" y="9194"/>
                </a:lnTo>
                <a:lnTo>
                  <a:pt x="41907" y="10681"/>
                </a:lnTo>
                <a:lnTo>
                  <a:pt x="44780" y="12381"/>
                </a:lnTo>
                <a:lnTo>
                  <a:pt x="47776" y="14565"/>
                </a:lnTo>
                <a:lnTo>
                  <a:pt x="50493" y="13158"/>
                </a:lnTo>
                <a:lnTo>
                  <a:pt x="50684" y="10134"/>
                </a:lnTo>
                <a:lnTo>
                  <a:pt x="50292" y="7542"/>
                </a:lnTo>
                <a:lnTo>
                  <a:pt x="47713" y="4773"/>
                </a:lnTo>
                <a:lnTo>
                  <a:pt x="45172" y="3251"/>
                </a:lnTo>
                <a:lnTo>
                  <a:pt x="42113" y="2005"/>
                </a:lnTo>
                <a:lnTo>
                  <a:pt x="38707" y="951"/>
                </a:lnTo>
                <a:lnTo>
                  <a:pt x="34872" y="191"/>
                </a:lnTo>
                <a:lnTo>
                  <a:pt x="30873" y="0"/>
                </a:lnTo>
                <a:lnTo>
                  <a:pt x="26287" y="0"/>
                </a:lnTo>
                <a:lnTo>
                  <a:pt x="22096" y="839"/>
                </a:lnTo>
                <a:lnTo>
                  <a:pt x="18313" y="2501"/>
                </a:lnTo>
                <a:lnTo>
                  <a:pt x="14526" y="4165"/>
                </a:lnTo>
                <a:lnTo>
                  <a:pt x="11289" y="6567"/>
                </a:lnTo>
                <a:lnTo>
                  <a:pt x="8571" y="9742"/>
                </a:lnTo>
                <a:lnTo>
                  <a:pt x="5868" y="12903"/>
                </a:lnTo>
                <a:lnTo>
                  <a:pt x="3757" y="16765"/>
                </a:lnTo>
                <a:lnTo>
                  <a:pt x="2260" y="21323"/>
                </a:lnTo>
                <a:lnTo>
                  <a:pt x="749" y="25881"/>
                </a:lnTo>
                <a:lnTo>
                  <a:pt x="0" y="31075"/>
                </a:lnTo>
                <a:lnTo>
                  <a:pt x="0" y="42570"/>
                </a:lnTo>
                <a:lnTo>
                  <a:pt x="698" y="47599"/>
                </a:lnTo>
                <a:lnTo>
                  <a:pt x="2095" y="51941"/>
                </a:lnTo>
                <a:lnTo>
                  <a:pt x="3477" y="56311"/>
                </a:lnTo>
                <a:lnTo>
                  <a:pt x="5472" y="59969"/>
                </a:lnTo>
                <a:lnTo>
                  <a:pt x="8064" y="62942"/>
                </a:lnTo>
                <a:lnTo>
                  <a:pt x="10641" y="65912"/>
                </a:lnTo>
                <a:lnTo>
                  <a:pt x="13776" y="68148"/>
                </a:lnTo>
                <a:lnTo>
                  <a:pt x="17449" y="69670"/>
                </a:lnTo>
                <a:lnTo>
                  <a:pt x="21117" y="71183"/>
                </a:lnTo>
                <a:lnTo>
                  <a:pt x="25232" y="71956"/>
                </a:lnTo>
                <a:lnTo>
                  <a:pt x="32435" y="71956"/>
                </a:lnTo>
                <a:lnTo>
                  <a:pt x="37084" y="71222"/>
                </a:lnTo>
                <a:lnTo>
                  <a:pt x="41288" y="70128"/>
                </a:lnTo>
                <a:lnTo>
                  <a:pt x="44715" y="68720"/>
                </a:lnTo>
                <a:lnTo>
                  <a:pt x="48474" y="66509"/>
                </a:lnTo>
                <a:lnTo>
                  <a:pt x="50709" y="63803"/>
                </a:lnTo>
                <a:lnTo>
                  <a:pt x="50951" y="61150"/>
                </a:lnTo>
                <a:lnTo>
                  <a:pt x="50810" y="58546"/>
                </a:lnTo>
                <a:lnTo>
                  <a:pt x="48247" y="57365"/>
                </a:lnTo>
                <a:lnTo>
                  <a:pt x="45133" y="59512"/>
                </a:lnTo>
                <a:lnTo>
                  <a:pt x="42203" y="61215"/>
                </a:lnTo>
                <a:lnTo>
                  <a:pt x="38314" y="62673"/>
                </a:lnTo>
                <a:lnTo>
                  <a:pt x="33782" y="63701"/>
                </a:lnTo>
                <a:lnTo>
                  <a:pt x="27673" y="63701"/>
                </a:lnTo>
                <a:lnTo>
                  <a:pt x="24714" y="63105"/>
                </a:lnTo>
                <a:lnTo>
                  <a:pt x="22096" y="61937"/>
                </a:lnTo>
                <a:lnTo>
                  <a:pt x="19469" y="60768"/>
                </a:lnTo>
                <a:lnTo>
                  <a:pt x="17269" y="59029"/>
                </a:lnTo>
                <a:lnTo>
                  <a:pt x="13665" y="54432"/>
                </a:lnTo>
                <a:lnTo>
                  <a:pt x="12293" y="51573"/>
                </a:lnTo>
                <a:lnTo>
                  <a:pt x="11314" y="48157"/>
                </a:lnTo>
                <a:lnTo>
                  <a:pt x="10360" y="44740"/>
                </a:lnTo>
                <a:lnTo>
                  <a:pt x="9878" y="40792"/>
                </a:lnTo>
                <a:lnTo>
                  <a:pt x="9878" y="3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711497" y="2244279"/>
            <a:ext cx="44931" cy="76579"/>
          </a:xfrm>
          <a:custGeom>
            <a:avLst/>
            <a:gdLst/>
            <a:ahLst/>
            <a:cxnLst/>
            <a:rect l="l" t="t" r="r" b="b"/>
            <a:pathLst>
              <a:path w="44931" h="76579">
                <a:moveTo>
                  <a:pt x="20941" y="76428"/>
                </a:moveTo>
                <a:lnTo>
                  <a:pt x="23925" y="76579"/>
                </a:lnTo>
                <a:lnTo>
                  <a:pt x="27291" y="76579"/>
                </a:lnTo>
                <a:lnTo>
                  <a:pt x="30275" y="75946"/>
                </a:lnTo>
                <a:lnTo>
                  <a:pt x="32882" y="74686"/>
                </a:lnTo>
                <a:lnTo>
                  <a:pt x="35485" y="73418"/>
                </a:lnTo>
                <a:lnTo>
                  <a:pt x="37694" y="71575"/>
                </a:lnTo>
                <a:lnTo>
                  <a:pt x="41263" y="66813"/>
                </a:lnTo>
                <a:lnTo>
                  <a:pt x="42619" y="63929"/>
                </a:lnTo>
                <a:lnTo>
                  <a:pt x="43549" y="60538"/>
                </a:lnTo>
                <a:lnTo>
                  <a:pt x="44463" y="57161"/>
                </a:lnTo>
                <a:lnTo>
                  <a:pt x="44931" y="53352"/>
                </a:lnTo>
                <a:lnTo>
                  <a:pt x="44931" y="45580"/>
                </a:lnTo>
                <a:lnTo>
                  <a:pt x="44564" y="42213"/>
                </a:lnTo>
                <a:lnTo>
                  <a:pt x="43855" y="39024"/>
                </a:lnTo>
                <a:lnTo>
                  <a:pt x="43116" y="35849"/>
                </a:lnTo>
                <a:lnTo>
                  <a:pt x="41972" y="33069"/>
                </a:lnTo>
                <a:lnTo>
                  <a:pt x="40398" y="30708"/>
                </a:lnTo>
                <a:lnTo>
                  <a:pt x="36780" y="26438"/>
                </a:lnTo>
                <a:lnTo>
                  <a:pt x="31751" y="23619"/>
                </a:lnTo>
                <a:lnTo>
                  <a:pt x="28727" y="22910"/>
                </a:lnTo>
                <a:lnTo>
                  <a:pt x="25185" y="22910"/>
                </a:lnTo>
                <a:lnTo>
                  <a:pt x="22367" y="23061"/>
                </a:lnTo>
                <a:lnTo>
                  <a:pt x="23482" y="30618"/>
                </a:lnTo>
                <a:lnTo>
                  <a:pt x="27748" y="31175"/>
                </a:lnTo>
                <a:lnTo>
                  <a:pt x="30887" y="33387"/>
                </a:lnTo>
                <a:lnTo>
                  <a:pt x="33083" y="36652"/>
                </a:lnTo>
                <a:lnTo>
                  <a:pt x="34696" y="40535"/>
                </a:lnTo>
                <a:lnTo>
                  <a:pt x="35459" y="45234"/>
                </a:lnTo>
                <a:lnTo>
                  <a:pt x="35650" y="50152"/>
                </a:lnTo>
                <a:lnTo>
                  <a:pt x="35650" y="52438"/>
                </a:lnTo>
                <a:lnTo>
                  <a:pt x="34963" y="56906"/>
                </a:lnTo>
                <a:lnTo>
                  <a:pt x="33797" y="61135"/>
                </a:lnTo>
                <a:lnTo>
                  <a:pt x="31788" y="64717"/>
                </a:lnTo>
                <a:lnTo>
                  <a:pt x="28878" y="67245"/>
                </a:lnTo>
                <a:lnTo>
                  <a:pt x="25350" y="68882"/>
                </a:lnTo>
                <a:lnTo>
                  <a:pt x="20648" y="68882"/>
                </a:lnTo>
                <a:lnTo>
                  <a:pt x="16052" y="66507"/>
                </a:lnTo>
                <a:lnTo>
                  <a:pt x="11937" y="72021"/>
                </a:lnTo>
                <a:lnTo>
                  <a:pt x="15735" y="74625"/>
                </a:lnTo>
                <a:lnTo>
                  <a:pt x="18301" y="75816"/>
                </a:lnTo>
                <a:lnTo>
                  <a:pt x="20941" y="76428"/>
                </a:lnTo>
                <a:close/>
              </a:path>
              <a:path w="44931" h="76579">
                <a:moveTo>
                  <a:pt x="0" y="74193"/>
                </a:moveTo>
                <a:lnTo>
                  <a:pt x="0" y="74484"/>
                </a:lnTo>
                <a:lnTo>
                  <a:pt x="2578" y="75830"/>
                </a:lnTo>
                <a:lnTo>
                  <a:pt x="5295" y="75830"/>
                </a:lnTo>
                <a:lnTo>
                  <a:pt x="7923" y="74193"/>
                </a:lnTo>
                <a:lnTo>
                  <a:pt x="7923" y="68224"/>
                </a:lnTo>
                <a:lnTo>
                  <a:pt x="9334" y="69707"/>
                </a:lnTo>
                <a:lnTo>
                  <a:pt x="11937" y="72021"/>
                </a:lnTo>
                <a:lnTo>
                  <a:pt x="16052" y="66507"/>
                </a:lnTo>
                <a:lnTo>
                  <a:pt x="11430" y="62647"/>
                </a:lnTo>
                <a:lnTo>
                  <a:pt x="8953" y="59649"/>
                </a:lnTo>
                <a:lnTo>
                  <a:pt x="8953" y="40168"/>
                </a:lnTo>
                <a:lnTo>
                  <a:pt x="10374" y="38351"/>
                </a:lnTo>
                <a:lnTo>
                  <a:pt x="12966" y="35661"/>
                </a:lnTo>
                <a:lnTo>
                  <a:pt x="16598" y="32739"/>
                </a:lnTo>
                <a:lnTo>
                  <a:pt x="20040" y="31114"/>
                </a:lnTo>
                <a:lnTo>
                  <a:pt x="23482" y="30618"/>
                </a:lnTo>
                <a:lnTo>
                  <a:pt x="22367" y="23061"/>
                </a:lnTo>
                <a:lnTo>
                  <a:pt x="19759" y="23634"/>
                </a:lnTo>
                <a:lnTo>
                  <a:pt x="17146" y="24739"/>
                </a:lnTo>
                <a:lnTo>
                  <a:pt x="14514" y="26187"/>
                </a:lnTo>
                <a:lnTo>
                  <a:pt x="11811" y="28206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771685" y="2267197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80" y="38353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40" y="30073"/>
                </a:lnTo>
                <a:lnTo>
                  <a:pt x="18961" y="29235"/>
                </a:lnTo>
                <a:lnTo>
                  <a:pt x="23544" y="29029"/>
                </a:lnTo>
                <a:lnTo>
                  <a:pt x="31201" y="29029"/>
                </a:lnTo>
                <a:lnTo>
                  <a:pt x="31201" y="39380"/>
                </a:lnTo>
                <a:lnTo>
                  <a:pt x="26896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4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0"/>
                </a:lnTo>
                <a:lnTo>
                  <a:pt x="38380" y="8127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8"/>
                </a:lnTo>
                <a:lnTo>
                  <a:pt x="27785" y="9204"/>
                </a:lnTo>
                <a:lnTo>
                  <a:pt x="30212" y="12344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6"/>
                </a:lnTo>
                <a:lnTo>
                  <a:pt x="3176" y="48488"/>
                </a:lnTo>
                <a:lnTo>
                  <a:pt x="6106" y="51015"/>
                </a:lnTo>
                <a:lnTo>
                  <a:pt x="9968" y="52652"/>
                </a:lnTo>
                <a:lnTo>
                  <a:pt x="9180" y="38353"/>
                </a:lnTo>
                <a:close/>
              </a:path>
              <a:path w="40104" h="53657">
                <a:moveTo>
                  <a:pt x="13205" y="45910"/>
                </a:moveTo>
                <a:lnTo>
                  <a:pt x="9979" y="42912"/>
                </a:lnTo>
                <a:lnTo>
                  <a:pt x="9180" y="38353"/>
                </a:lnTo>
                <a:lnTo>
                  <a:pt x="9968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69"/>
                </a:lnTo>
                <a:lnTo>
                  <a:pt x="15454" y="46669"/>
                </a:lnTo>
                <a:lnTo>
                  <a:pt x="13205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829506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1"/>
                </a:moveTo>
                <a:lnTo>
                  <a:pt x="16041" y="0"/>
                </a:lnTo>
                <a:lnTo>
                  <a:pt x="13437" y="392"/>
                </a:lnTo>
                <a:lnTo>
                  <a:pt x="8992" y="1993"/>
                </a:lnTo>
                <a:lnTo>
                  <a:pt x="5651" y="4366"/>
                </a:lnTo>
                <a:lnTo>
                  <a:pt x="3059" y="7225"/>
                </a:lnTo>
                <a:lnTo>
                  <a:pt x="1576" y="10731"/>
                </a:lnTo>
                <a:lnTo>
                  <a:pt x="1205" y="14475"/>
                </a:lnTo>
                <a:lnTo>
                  <a:pt x="1550" y="18514"/>
                </a:lnTo>
                <a:lnTo>
                  <a:pt x="2959" y="21628"/>
                </a:lnTo>
                <a:lnTo>
                  <a:pt x="6209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5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87" y="41183"/>
                </a:lnTo>
                <a:lnTo>
                  <a:pt x="22909" y="44574"/>
                </a:lnTo>
                <a:lnTo>
                  <a:pt x="19709" y="46010"/>
                </a:lnTo>
                <a:lnTo>
                  <a:pt x="17106" y="46493"/>
                </a:lnTo>
                <a:lnTo>
                  <a:pt x="13549" y="46493"/>
                </a:lnTo>
                <a:lnTo>
                  <a:pt x="10212" y="45755"/>
                </a:lnTo>
                <a:lnTo>
                  <a:pt x="6173" y="44157"/>
                </a:lnTo>
                <a:lnTo>
                  <a:pt x="3289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6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6" y="29743"/>
                </a:lnTo>
                <a:lnTo>
                  <a:pt x="28230" y="26629"/>
                </a:lnTo>
                <a:lnTo>
                  <a:pt x="25234" y="25120"/>
                </a:lnTo>
                <a:lnTo>
                  <a:pt x="22175" y="23823"/>
                </a:lnTo>
                <a:lnTo>
                  <a:pt x="19126" y="22603"/>
                </a:lnTo>
                <a:lnTo>
                  <a:pt x="16155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4" y="8290"/>
                </a:lnTo>
                <a:lnTo>
                  <a:pt x="16041" y="7109"/>
                </a:lnTo>
                <a:lnTo>
                  <a:pt x="18884" y="6944"/>
                </a:lnTo>
                <a:lnTo>
                  <a:pt x="22099" y="7134"/>
                </a:lnTo>
                <a:lnTo>
                  <a:pt x="25883" y="8369"/>
                </a:lnTo>
                <a:lnTo>
                  <a:pt x="29260" y="10093"/>
                </a:lnTo>
                <a:lnTo>
                  <a:pt x="32043" y="8304"/>
                </a:lnTo>
                <a:lnTo>
                  <a:pt x="31992" y="5687"/>
                </a:lnTo>
                <a:lnTo>
                  <a:pt x="30416" y="2908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881223" y="224782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28"/>
                </a:lnTo>
                <a:lnTo>
                  <a:pt x="7617" y="10728"/>
                </a:lnTo>
                <a:lnTo>
                  <a:pt x="10681" y="8837"/>
                </a:lnTo>
                <a:lnTo>
                  <a:pt x="11073" y="5307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6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5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40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908882" y="2267197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2" y="111"/>
                </a:moveTo>
                <a:lnTo>
                  <a:pt x="16037" y="0"/>
                </a:lnTo>
                <a:lnTo>
                  <a:pt x="13435" y="392"/>
                </a:lnTo>
                <a:lnTo>
                  <a:pt x="8989" y="1993"/>
                </a:lnTo>
                <a:lnTo>
                  <a:pt x="5651" y="4366"/>
                </a:lnTo>
                <a:lnTo>
                  <a:pt x="3059" y="7225"/>
                </a:lnTo>
                <a:lnTo>
                  <a:pt x="1572" y="10731"/>
                </a:lnTo>
                <a:lnTo>
                  <a:pt x="1205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09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87" y="41183"/>
                </a:lnTo>
                <a:lnTo>
                  <a:pt x="22909" y="44574"/>
                </a:lnTo>
                <a:lnTo>
                  <a:pt x="19709" y="46010"/>
                </a:lnTo>
                <a:lnTo>
                  <a:pt x="17106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69" y="44157"/>
                </a:lnTo>
                <a:lnTo>
                  <a:pt x="3290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60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6" y="29743"/>
                </a:lnTo>
                <a:lnTo>
                  <a:pt x="28230" y="26629"/>
                </a:lnTo>
                <a:lnTo>
                  <a:pt x="25236" y="25120"/>
                </a:lnTo>
                <a:lnTo>
                  <a:pt x="22171" y="23823"/>
                </a:lnTo>
                <a:lnTo>
                  <a:pt x="19126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62" y="8290"/>
                </a:lnTo>
                <a:lnTo>
                  <a:pt x="1603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69"/>
                </a:lnTo>
                <a:lnTo>
                  <a:pt x="29260" y="10093"/>
                </a:lnTo>
                <a:lnTo>
                  <a:pt x="32039" y="8304"/>
                </a:lnTo>
                <a:lnTo>
                  <a:pt x="31988" y="5687"/>
                </a:lnTo>
                <a:lnTo>
                  <a:pt x="30416" y="2908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992167" y="2267193"/>
            <a:ext cx="72443" cy="52923"/>
          </a:xfrm>
          <a:custGeom>
            <a:avLst/>
            <a:gdLst/>
            <a:ahLst/>
            <a:cxnLst/>
            <a:rect l="l" t="t" r="r" b="b"/>
            <a:pathLst>
              <a:path w="72443" h="52923">
                <a:moveTo>
                  <a:pt x="63792" y="52210"/>
                </a:moveTo>
                <a:lnTo>
                  <a:pt x="66344" y="52923"/>
                </a:lnTo>
                <a:lnTo>
                  <a:pt x="69584" y="52923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6"/>
                </a:lnTo>
                <a:lnTo>
                  <a:pt x="71046" y="10083"/>
                </a:lnTo>
                <a:lnTo>
                  <a:pt x="68770" y="6073"/>
                </a:lnTo>
                <a:lnTo>
                  <a:pt x="65736" y="2768"/>
                </a:lnTo>
                <a:lnTo>
                  <a:pt x="61455" y="561"/>
                </a:lnTo>
                <a:lnTo>
                  <a:pt x="58813" y="0"/>
                </a:lnTo>
                <a:lnTo>
                  <a:pt x="55678" y="0"/>
                </a:lnTo>
                <a:lnTo>
                  <a:pt x="53074" y="180"/>
                </a:lnTo>
                <a:lnTo>
                  <a:pt x="50507" y="853"/>
                </a:lnTo>
                <a:lnTo>
                  <a:pt x="47840" y="2174"/>
                </a:lnTo>
                <a:lnTo>
                  <a:pt x="45060" y="3924"/>
                </a:lnTo>
                <a:lnTo>
                  <a:pt x="42142" y="6389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3"/>
                </a:lnTo>
                <a:lnTo>
                  <a:pt x="16092" y="2148"/>
                </a:lnTo>
                <a:lnTo>
                  <a:pt x="13500" y="3571"/>
                </a:lnTo>
                <a:lnTo>
                  <a:pt x="10836" y="5831"/>
                </a:lnTo>
                <a:lnTo>
                  <a:pt x="8093" y="8902"/>
                </a:lnTo>
                <a:lnTo>
                  <a:pt x="8093" y="2160"/>
                </a:lnTo>
                <a:lnTo>
                  <a:pt x="5525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9" y="14072"/>
                </a:lnTo>
                <a:lnTo>
                  <a:pt x="15800" y="10148"/>
                </a:lnTo>
                <a:lnTo>
                  <a:pt x="19965" y="7760"/>
                </a:lnTo>
                <a:lnTo>
                  <a:pt x="23699" y="7760"/>
                </a:lnTo>
                <a:lnTo>
                  <a:pt x="26352" y="8726"/>
                </a:lnTo>
                <a:lnTo>
                  <a:pt x="29350" y="11559"/>
                </a:lnTo>
                <a:lnTo>
                  <a:pt x="30747" y="14251"/>
                </a:lnTo>
                <a:lnTo>
                  <a:pt x="31546" y="17654"/>
                </a:lnTo>
                <a:lnTo>
                  <a:pt x="31737" y="21592"/>
                </a:lnTo>
                <a:lnTo>
                  <a:pt x="31737" y="51271"/>
                </a:lnTo>
                <a:lnTo>
                  <a:pt x="32054" y="52210"/>
                </a:lnTo>
                <a:lnTo>
                  <a:pt x="34646" y="52923"/>
                </a:lnTo>
                <a:lnTo>
                  <a:pt x="37782" y="52923"/>
                </a:lnTo>
                <a:lnTo>
                  <a:pt x="40690" y="51271"/>
                </a:lnTo>
                <a:lnTo>
                  <a:pt x="40690" y="17146"/>
                </a:lnTo>
                <a:lnTo>
                  <a:pt x="43192" y="14072"/>
                </a:lnTo>
                <a:lnTo>
                  <a:pt x="47564" y="10148"/>
                </a:lnTo>
                <a:lnTo>
                  <a:pt x="51714" y="7760"/>
                </a:lnTo>
                <a:lnTo>
                  <a:pt x="55436" y="7760"/>
                </a:lnTo>
                <a:lnTo>
                  <a:pt x="58115" y="8726"/>
                </a:lnTo>
                <a:lnTo>
                  <a:pt x="61153" y="11559"/>
                </a:lnTo>
                <a:lnTo>
                  <a:pt x="62524" y="14251"/>
                </a:lnTo>
                <a:lnTo>
                  <a:pt x="63248" y="17654"/>
                </a:lnTo>
                <a:lnTo>
                  <a:pt x="63439" y="21592"/>
                </a:lnTo>
                <a:lnTo>
                  <a:pt x="63439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083474" y="2267197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40" y="30073"/>
                </a:lnTo>
                <a:lnTo>
                  <a:pt x="18961" y="29235"/>
                </a:lnTo>
                <a:lnTo>
                  <a:pt x="23544" y="29029"/>
                </a:lnTo>
                <a:lnTo>
                  <a:pt x="31201" y="2902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30" y="53035"/>
                </a:lnTo>
                <a:lnTo>
                  <a:pt x="25257" y="51763"/>
                </a:lnTo>
                <a:lnTo>
                  <a:pt x="27875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4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700"/>
                </a:lnTo>
                <a:lnTo>
                  <a:pt x="38379" y="8127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11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78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7998"/>
                </a:lnTo>
                <a:lnTo>
                  <a:pt x="27785" y="9204"/>
                </a:lnTo>
                <a:lnTo>
                  <a:pt x="30200" y="12344"/>
                </a:lnTo>
                <a:lnTo>
                  <a:pt x="30999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69"/>
                </a:lnTo>
                <a:lnTo>
                  <a:pt x="15440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144113" y="2247828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28"/>
                </a:lnTo>
                <a:lnTo>
                  <a:pt x="7621" y="10728"/>
                </a:lnTo>
                <a:lnTo>
                  <a:pt x="10681" y="8837"/>
                </a:lnTo>
                <a:lnTo>
                  <a:pt x="11076" y="5307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406" y="1891"/>
                </a:lnTo>
                <a:lnTo>
                  <a:pt x="0" y="5421"/>
                </a:lnTo>
                <a:close/>
              </a:path>
              <a:path w="11076" h="72288">
                <a:moveTo>
                  <a:pt x="1410" y="71575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3"/>
                </a:lnTo>
                <a:lnTo>
                  <a:pt x="3953" y="20153"/>
                </a:lnTo>
                <a:lnTo>
                  <a:pt x="1094" y="21805"/>
                </a:lnTo>
                <a:lnTo>
                  <a:pt x="1094" y="70636"/>
                </a:lnTo>
                <a:lnTo>
                  <a:pt x="1410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175685" y="2267193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4" y="22683"/>
                </a:moveTo>
                <a:lnTo>
                  <a:pt x="33094" y="51271"/>
                </a:lnTo>
                <a:lnTo>
                  <a:pt x="33324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0" y="51271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88" y="8902"/>
                </a:lnTo>
                <a:lnTo>
                  <a:pt x="8088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66" y="11750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9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232676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278414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84" y="38353"/>
                </a:moveTo>
                <a:lnTo>
                  <a:pt x="10019" y="34429"/>
                </a:lnTo>
                <a:lnTo>
                  <a:pt x="12650" y="31496"/>
                </a:lnTo>
                <a:lnTo>
                  <a:pt x="15340" y="30073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99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35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2" y="12700"/>
                </a:lnTo>
                <a:lnTo>
                  <a:pt x="38380" y="8127"/>
                </a:lnTo>
                <a:lnTo>
                  <a:pt x="35763" y="4697"/>
                </a:lnTo>
                <a:lnTo>
                  <a:pt x="32256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26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800" y="9204"/>
                </a:lnTo>
                <a:lnTo>
                  <a:pt x="30215" y="12344"/>
                </a:lnTo>
                <a:lnTo>
                  <a:pt x="31000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3" y="23568"/>
                </a:lnTo>
                <a:lnTo>
                  <a:pt x="1118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6"/>
                </a:lnTo>
                <a:lnTo>
                  <a:pt x="3176" y="48488"/>
                </a:lnTo>
                <a:lnTo>
                  <a:pt x="6109" y="51015"/>
                </a:lnTo>
                <a:lnTo>
                  <a:pt x="9969" y="52652"/>
                </a:lnTo>
                <a:lnTo>
                  <a:pt x="9184" y="38353"/>
                </a:lnTo>
                <a:close/>
              </a:path>
              <a:path w="40107" h="53657">
                <a:moveTo>
                  <a:pt x="13209" y="45910"/>
                </a:moveTo>
                <a:lnTo>
                  <a:pt x="9983" y="42912"/>
                </a:lnTo>
                <a:lnTo>
                  <a:pt x="9184" y="38353"/>
                </a:lnTo>
                <a:lnTo>
                  <a:pt x="9969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52" y="46669"/>
                </a:lnTo>
                <a:lnTo>
                  <a:pt x="15455" y="46669"/>
                </a:lnTo>
                <a:lnTo>
                  <a:pt x="13209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339068" y="224782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1" y="8888"/>
                </a:lnTo>
                <a:lnTo>
                  <a:pt x="3375" y="10728"/>
                </a:lnTo>
                <a:lnTo>
                  <a:pt x="7620" y="10728"/>
                </a:lnTo>
                <a:lnTo>
                  <a:pt x="10666" y="8837"/>
                </a:lnTo>
                <a:lnTo>
                  <a:pt x="11073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1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270" y="71374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270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370632" y="2267193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2" y="52923"/>
                </a:lnTo>
                <a:lnTo>
                  <a:pt x="39192" y="52923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7146"/>
                </a:lnTo>
                <a:lnTo>
                  <a:pt x="11404" y="14072"/>
                </a:lnTo>
                <a:lnTo>
                  <a:pt x="13751" y="11750"/>
                </a:lnTo>
                <a:lnTo>
                  <a:pt x="18248" y="8561"/>
                </a:lnTo>
                <a:lnTo>
                  <a:pt x="22733" y="7760"/>
                </a:lnTo>
                <a:lnTo>
                  <a:pt x="25995" y="8092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458101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507155" y="2244272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60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6"/>
                </a:lnTo>
                <a:lnTo>
                  <a:pt x="41760" y="37957"/>
                </a:lnTo>
                <a:lnTo>
                  <a:pt x="40553" y="33004"/>
                </a:lnTo>
                <a:lnTo>
                  <a:pt x="38202" y="28994"/>
                </a:lnTo>
                <a:lnTo>
                  <a:pt x="35027" y="25689"/>
                </a:lnTo>
                <a:lnTo>
                  <a:pt x="30571" y="23482"/>
                </a:lnTo>
                <a:lnTo>
                  <a:pt x="27838" y="22920"/>
                </a:lnTo>
                <a:lnTo>
                  <a:pt x="21945" y="22920"/>
                </a:lnTo>
                <a:lnTo>
                  <a:pt x="19317" y="23582"/>
                </a:lnTo>
                <a:lnTo>
                  <a:pt x="16714" y="24904"/>
                </a:lnTo>
                <a:lnTo>
                  <a:pt x="14112" y="26225"/>
                </a:lnTo>
                <a:lnTo>
                  <a:pt x="11520" y="28244"/>
                </a:lnTo>
                <a:lnTo>
                  <a:pt x="8957" y="30960"/>
                </a:lnTo>
                <a:lnTo>
                  <a:pt x="8957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7" y="74192"/>
                </a:lnTo>
                <a:lnTo>
                  <a:pt x="8957" y="40067"/>
                </a:lnTo>
                <a:lnTo>
                  <a:pt x="11404" y="36993"/>
                </a:lnTo>
                <a:lnTo>
                  <a:pt x="13755" y="34670"/>
                </a:lnTo>
                <a:lnTo>
                  <a:pt x="18252" y="31482"/>
                </a:lnTo>
                <a:lnTo>
                  <a:pt x="22734" y="30681"/>
                </a:lnTo>
                <a:lnTo>
                  <a:pt x="25999" y="31013"/>
                </a:lnTo>
                <a:lnTo>
                  <a:pt x="28641" y="32306"/>
                </a:lnTo>
                <a:lnTo>
                  <a:pt x="31384" y="35711"/>
                </a:lnTo>
                <a:lnTo>
                  <a:pt x="32449" y="38872"/>
                </a:lnTo>
                <a:lnTo>
                  <a:pt x="33098" y="42810"/>
                </a:lnTo>
                <a:lnTo>
                  <a:pt x="3309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567401" y="2267197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65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701" y="18172"/>
                </a:lnTo>
                <a:lnTo>
                  <a:pt x="10935" y="14528"/>
                </a:lnTo>
                <a:lnTo>
                  <a:pt x="13729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3"/>
                </a:lnTo>
                <a:lnTo>
                  <a:pt x="13855" y="51979"/>
                </a:lnTo>
                <a:lnTo>
                  <a:pt x="16879" y="53099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83" y="44552"/>
                </a:lnTo>
                <a:lnTo>
                  <a:pt x="33285" y="45439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96" y="43116"/>
                </a:lnTo>
                <a:lnTo>
                  <a:pt x="11544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10935" y="14528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6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935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689484" y="2267193"/>
            <a:ext cx="44921" cy="72337"/>
          </a:xfrm>
          <a:custGeom>
            <a:avLst/>
            <a:gdLst/>
            <a:ahLst/>
            <a:cxnLst/>
            <a:rect l="l" t="t" r="r" b="b"/>
            <a:pathLst>
              <a:path w="44921" h="72337">
                <a:moveTo>
                  <a:pt x="9958" y="19648"/>
                </a:moveTo>
                <a:lnTo>
                  <a:pt x="11123" y="15393"/>
                </a:lnTo>
                <a:lnTo>
                  <a:pt x="13119" y="11847"/>
                </a:lnTo>
                <a:lnTo>
                  <a:pt x="16001" y="9334"/>
                </a:lnTo>
                <a:lnTo>
                  <a:pt x="19533" y="7696"/>
                </a:lnTo>
                <a:lnTo>
                  <a:pt x="24270" y="7696"/>
                </a:lnTo>
                <a:lnTo>
                  <a:pt x="28893" y="10072"/>
                </a:lnTo>
                <a:lnTo>
                  <a:pt x="33501" y="13931"/>
                </a:lnTo>
                <a:lnTo>
                  <a:pt x="35918" y="16930"/>
                </a:lnTo>
                <a:lnTo>
                  <a:pt x="35918" y="36460"/>
                </a:lnTo>
                <a:lnTo>
                  <a:pt x="33174" y="39725"/>
                </a:lnTo>
                <a:lnTo>
                  <a:pt x="29427" y="43127"/>
                </a:lnTo>
                <a:lnTo>
                  <a:pt x="25985" y="45198"/>
                </a:lnTo>
                <a:lnTo>
                  <a:pt x="22630" y="46012"/>
                </a:lnTo>
                <a:lnTo>
                  <a:pt x="19076" y="46012"/>
                </a:lnTo>
                <a:lnTo>
                  <a:pt x="15570" y="44362"/>
                </a:lnTo>
                <a:lnTo>
                  <a:pt x="12762" y="41795"/>
                </a:lnTo>
                <a:lnTo>
                  <a:pt x="10882" y="38188"/>
                </a:lnTo>
                <a:lnTo>
                  <a:pt x="9842" y="33742"/>
                </a:lnTo>
                <a:lnTo>
                  <a:pt x="9269" y="28968"/>
                </a:lnTo>
                <a:lnTo>
                  <a:pt x="9269" y="24155"/>
                </a:lnTo>
                <a:lnTo>
                  <a:pt x="8129" y="50176"/>
                </a:lnTo>
                <a:lnTo>
                  <a:pt x="13133" y="52970"/>
                </a:lnTo>
                <a:lnTo>
                  <a:pt x="16142" y="53668"/>
                </a:lnTo>
                <a:lnTo>
                  <a:pt x="19698" y="53668"/>
                </a:lnTo>
                <a:lnTo>
                  <a:pt x="22467" y="53531"/>
                </a:lnTo>
                <a:lnTo>
                  <a:pt x="25106" y="52984"/>
                </a:lnTo>
                <a:lnTo>
                  <a:pt x="27724" y="51904"/>
                </a:lnTo>
                <a:lnTo>
                  <a:pt x="30351" y="50443"/>
                </a:lnTo>
                <a:lnTo>
                  <a:pt x="33019" y="48373"/>
                </a:lnTo>
                <a:lnTo>
                  <a:pt x="35918" y="45629"/>
                </a:lnTo>
                <a:lnTo>
                  <a:pt x="35918" y="70638"/>
                </a:lnTo>
                <a:lnTo>
                  <a:pt x="36234" y="71629"/>
                </a:lnTo>
                <a:lnTo>
                  <a:pt x="38787" y="72337"/>
                </a:lnTo>
                <a:lnTo>
                  <a:pt x="42012" y="72337"/>
                </a:lnTo>
                <a:lnTo>
                  <a:pt x="44921" y="70638"/>
                </a:lnTo>
                <a:lnTo>
                  <a:pt x="44921" y="2120"/>
                </a:lnTo>
                <a:lnTo>
                  <a:pt x="42354" y="788"/>
                </a:lnTo>
                <a:lnTo>
                  <a:pt x="39625" y="788"/>
                </a:lnTo>
                <a:lnTo>
                  <a:pt x="36958" y="2437"/>
                </a:lnTo>
                <a:lnTo>
                  <a:pt x="36958" y="8355"/>
                </a:lnTo>
                <a:lnTo>
                  <a:pt x="34034" y="5586"/>
                </a:lnTo>
                <a:lnTo>
                  <a:pt x="31456" y="3455"/>
                </a:lnTo>
                <a:lnTo>
                  <a:pt x="27698" y="1256"/>
                </a:lnTo>
                <a:lnTo>
                  <a:pt x="23915" y="165"/>
                </a:lnTo>
                <a:lnTo>
                  <a:pt x="21107" y="0"/>
                </a:lnTo>
                <a:lnTo>
                  <a:pt x="17665" y="0"/>
                </a:lnTo>
                <a:lnTo>
                  <a:pt x="14645" y="647"/>
                </a:lnTo>
                <a:lnTo>
                  <a:pt x="12012" y="1918"/>
                </a:lnTo>
                <a:lnTo>
                  <a:pt x="9958" y="19648"/>
                </a:lnTo>
                <a:close/>
              </a:path>
              <a:path w="44921" h="72337">
                <a:moveTo>
                  <a:pt x="356" y="34380"/>
                </a:moveTo>
                <a:lnTo>
                  <a:pt x="1080" y="37580"/>
                </a:lnTo>
                <a:lnTo>
                  <a:pt x="1803" y="40780"/>
                </a:lnTo>
                <a:lnTo>
                  <a:pt x="2959" y="43573"/>
                </a:lnTo>
                <a:lnTo>
                  <a:pt x="4532" y="45921"/>
                </a:lnTo>
                <a:lnTo>
                  <a:pt x="8129" y="50176"/>
                </a:lnTo>
                <a:lnTo>
                  <a:pt x="9269" y="24155"/>
                </a:lnTo>
                <a:lnTo>
                  <a:pt x="9958" y="19648"/>
                </a:lnTo>
                <a:lnTo>
                  <a:pt x="12012" y="1918"/>
                </a:lnTo>
                <a:lnTo>
                  <a:pt x="9400" y="3214"/>
                </a:lnTo>
                <a:lnTo>
                  <a:pt x="7189" y="5043"/>
                </a:lnTo>
                <a:lnTo>
                  <a:pt x="3608" y="9817"/>
                </a:lnTo>
                <a:lnTo>
                  <a:pt x="2260" y="12711"/>
                </a:lnTo>
                <a:lnTo>
                  <a:pt x="1357" y="16092"/>
                </a:lnTo>
                <a:lnTo>
                  <a:pt x="457" y="19469"/>
                </a:lnTo>
                <a:lnTo>
                  <a:pt x="0" y="23252"/>
                </a:lnTo>
                <a:lnTo>
                  <a:pt x="0" y="30999"/>
                </a:lnTo>
                <a:lnTo>
                  <a:pt x="356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755811" y="226797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63" y="0"/>
                </a:moveTo>
                <a:lnTo>
                  <a:pt x="33094" y="1663"/>
                </a:lnTo>
                <a:lnTo>
                  <a:pt x="33094" y="35798"/>
                </a:lnTo>
                <a:lnTo>
                  <a:pt x="30593" y="38873"/>
                </a:lnTo>
                <a:lnTo>
                  <a:pt x="28230" y="41208"/>
                </a:lnTo>
                <a:lnTo>
                  <a:pt x="23784" y="44399"/>
                </a:lnTo>
                <a:lnTo>
                  <a:pt x="19316" y="45184"/>
                </a:lnTo>
                <a:lnTo>
                  <a:pt x="16051" y="44856"/>
                </a:lnTo>
                <a:lnTo>
                  <a:pt x="13449" y="43510"/>
                </a:lnTo>
                <a:lnTo>
                  <a:pt x="10666" y="40154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0" y="37843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03" y="50760"/>
                </a:lnTo>
                <a:lnTo>
                  <a:pt x="28421" y="49363"/>
                </a:lnTo>
                <a:lnTo>
                  <a:pt x="31175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93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816258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83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4" y="30073"/>
                </a:lnTo>
                <a:lnTo>
                  <a:pt x="18961" y="29235"/>
                </a:lnTo>
                <a:lnTo>
                  <a:pt x="2354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99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4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0"/>
                </a:lnTo>
                <a:lnTo>
                  <a:pt x="38379" y="8127"/>
                </a:lnTo>
                <a:lnTo>
                  <a:pt x="35767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09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92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5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2"/>
                </a:lnTo>
                <a:lnTo>
                  <a:pt x="9183" y="38353"/>
                </a:lnTo>
                <a:close/>
              </a:path>
              <a:path w="40107" h="53657">
                <a:moveTo>
                  <a:pt x="13209" y="45910"/>
                </a:moveTo>
                <a:lnTo>
                  <a:pt x="9983" y="42912"/>
                </a:lnTo>
                <a:lnTo>
                  <a:pt x="9183" y="38353"/>
                </a:lnTo>
                <a:lnTo>
                  <a:pt x="9972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69"/>
                </a:lnTo>
                <a:lnTo>
                  <a:pt x="15458" y="46669"/>
                </a:lnTo>
                <a:lnTo>
                  <a:pt x="13209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877991" y="2244272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2"/>
                </a:moveTo>
                <a:lnTo>
                  <a:pt x="8956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2907391" y="22478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82" y="8888"/>
                </a:lnTo>
                <a:lnTo>
                  <a:pt x="3376" y="10728"/>
                </a:lnTo>
                <a:lnTo>
                  <a:pt x="7621" y="10728"/>
                </a:lnTo>
                <a:lnTo>
                  <a:pt x="10666" y="8837"/>
                </a:lnTo>
                <a:lnTo>
                  <a:pt x="11074" y="5307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74" h="72288">
                <a:moveTo>
                  <a:pt x="1396" y="71575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4" y="70636"/>
                </a:lnTo>
                <a:lnTo>
                  <a:pt x="10034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8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6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932447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4"/>
                </a:lnTo>
                <a:lnTo>
                  <a:pt x="30035" y="56743"/>
                </a:lnTo>
                <a:lnTo>
                  <a:pt x="27292" y="57787"/>
                </a:lnTo>
                <a:lnTo>
                  <a:pt x="24408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975184" y="2267949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79"/>
                </a:moveTo>
                <a:lnTo>
                  <a:pt x="12495" y="68860"/>
                </a:lnTo>
                <a:lnTo>
                  <a:pt x="12750" y="71032"/>
                </a:lnTo>
                <a:lnTo>
                  <a:pt x="15417" y="71629"/>
                </a:lnTo>
                <a:lnTo>
                  <a:pt x="18160" y="71629"/>
                </a:lnTo>
                <a:lnTo>
                  <a:pt x="22045" y="69839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77" y="50"/>
                </a:lnTo>
                <a:lnTo>
                  <a:pt x="37184" y="1893"/>
                </a:lnTo>
                <a:lnTo>
                  <a:pt x="23733" y="41302"/>
                </a:lnTo>
                <a:lnTo>
                  <a:pt x="23568" y="41302"/>
                </a:lnTo>
                <a:lnTo>
                  <a:pt x="9625" y="2120"/>
                </a:lnTo>
                <a:lnTo>
                  <a:pt x="8952" y="737"/>
                </a:lnTo>
                <a:lnTo>
                  <a:pt x="6249" y="25"/>
                </a:lnTo>
                <a:lnTo>
                  <a:pt x="3224" y="0"/>
                </a:lnTo>
                <a:lnTo>
                  <a:pt x="0" y="904"/>
                </a:lnTo>
                <a:lnTo>
                  <a:pt x="290" y="3467"/>
                </a:lnTo>
                <a:lnTo>
                  <a:pt x="17715" y="50140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064438" y="2267197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4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3"/>
                </a:lnTo>
                <a:lnTo>
                  <a:pt x="17679" y="8902"/>
                </a:lnTo>
                <a:lnTo>
                  <a:pt x="21894" y="7491"/>
                </a:lnTo>
                <a:lnTo>
                  <a:pt x="27431" y="7491"/>
                </a:lnTo>
                <a:lnTo>
                  <a:pt x="31788" y="9042"/>
                </a:lnTo>
                <a:lnTo>
                  <a:pt x="35257" y="11465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65" y="6997"/>
                </a:lnTo>
                <a:lnTo>
                  <a:pt x="38393" y="2984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6" y="3351"/>
                </a:lnTo>
                <a:lnTo>
                  <a:pt x="8294" y="5229"/>
                </a:lnTo>
                <a:lnTo>
                  <a:pt x="4128" y="10068"/>
                </a:lnTo>
                <a:lnTo>
                  <a:pt x="2580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5"/>
                </a:lnTo>
                <a:lnTo>
                  <a:pt x="3928" y="44383"/>
                </a:lnTo>
                <a:lnTo>
                  <a:pt x="5918" y="46669"/>
                </a:lnTo>
                <a:lnTo>
                  <a:pt x="10389" y="50673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52" y="46126"/>
                </a:lnTo>
                <a:lnTo>
                  <a:pt x="17106" y="44574"/>
                </a:lnTo>
                <a:lnTo>
                  <a:pt x="13629" y="42148"/>
                </a:lnTo>
                <a:lnTo>
                  <a:pt x="11329" y="38646"/>
                </a:lnTo>
                <a:lnTo>
                  <a:pt x="10022" y="34239"/>
                </a:lnTo>
                <a:lnTo>
                  <a:pt x="10389" y="50673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125699" y="2243869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53" y="12992"/>
                </a:moveTo>
                <a:lnTo>
                  <a:pt x="8636" y="15911"/>
                </a:lnTo>
                <a:lnTo>
                  <a:pt x="8636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36" y="31799"/>
                </a:lnTo>
                <a:lnTo>
                  <a:pt x="8636" y="74599"/>
                </a:lnTo>
                <a:lnTo>
                  <a:pt x="8989" y="75539"/>
                </a:lnTo>
                <a:lnTo>
                  <a:pt x="11541" y="76252"/>
                </a:lnTo>
                <a:lnTo>
                  <a:pt x="14730" y="76252"/>
                </a:lnTo>
                <a:lnTo>
                  <a:pt x="17640" y="7459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61" y="30341"/>
                </a:lnTo>
                <a:lnTo>
                  <a:pt x="30340" y="27418"/>
                </a:lnTo>
                <a:lnTo>
                  <a:pt x="28548" y="24357"/>
                </a:lnTo>
                <a:lnTo>
                  <a:pt x="17640" y="24357"/>
                </a:lnTo>
                <a:lnTo>
                  <a:pt x="17766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19" y="7430"/>
                </a:lnTo>
                <a:lnTo>
                  <a:pt x="26794" y="7517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688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5" y="1840"/>
                </a:lnTo>
                <a:lnTo>
                  <a:pt x="12481" y="4546"/>
                </a:lnTo>
                <a:lnTo>
                  <a:pt x="10209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195335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48" y="56743"/>
                </a:lnTo>
                <a:lnTo>
                  <a:pt x="27291" y="57787"/>
                </a:lnTo>
                <a:lnTo>
                  <a:pt x="24422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82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244381" y="2244272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604"/>
                </a:moveTo>
                <a:lnTo>
                  <a:pt x="33108" y="74192"/>
                </a:lnTo>
                <a:lnTo>
                  <a:pt x="33324" y="74929"/>
                </a:lnTo>
                <a:lnTo>
                  <a:pt x="35967" y="75844"/>
                </a:lnTo>
                <a:lnTo>
                  <a:pt x="39207" y="75844"/>
                </a:lnTo>
                <a:lnTo>
                  <a:pt x="42062" y="74192"/>
                </a:lnTo>
                <a:lnTo>
                  <a:pt x="42062" y="40956"/>
                </a:lnTo>
                <a:lnTo>
                  <a:pt x="41760" y="37957"/>
                </a:lnTo>
                <a:lnTo>
                  <a:pt x="40565" y="33004"/>
                </a:lnTo>
                <a:lnTo>
                  <a:pt x="38202" y="28994"/>
                </a:lnTo>
                <a:lnTo>
                  <a:pt x="35027" y="25689"/>
                </a:lnTo>
                <a:lnTo>
                  <a:pt x="30581" y="23482"/>
                </a:lnTo>
                <a:lnTo>
                  <a:pt x="27838" y="22920"/>
                </a:lnTo>
                <a:lnTo>
                  <a:pt x="21945" y="22920"/>
                </a:lnTo>
                <a:lnTo>
                  <a:pt x="19317" y="23582"/>
                </a:lnTo>
                <a:lnTo>
                  <a:pt x="16714" y="24904"/>
                </a:lnTo>
                <a:lnTo>
                  <a:pt x="14112" y="26225"/>
                </a:lnTo>
                <a:lnTo>
                  <a:pt x="11534" y="28244"/>
                </a:lnTo>
                <a:lnTo>
                  <a:pt x="8967" y="30960"/>
                </a:lnTo>
                <a:lnTo>
                  <a:pt x="8967" y="1699"/>
                </a:lnTo>
                <a:lnTo>
                  <a:pt x="8740" y="939"/>
                </a:lnTo>
                <a:lnTo>
                  <a:pt x="6098" y="0"/>
                </a:lnTo>
                <a:lnTo>
                  <a:pt x="2872" y="0"/>
                </a:lnTo>
                <a:lnTo>
                  <a:pt x="0" y="1699"/>
                </a:lnTo>
                <a:lnTo>
                  <a:pt x="0" y="74192"/>
                </a:lnTo>
                <a:lnTo>
                  <a:pt x="320" y="75131"/>
                </a:lnTo>
                <a:lnTo>
                  <a:pt x="2872" y="75844"/>
                </a:lnTo>
                <a:lnTo>
                  <a:pt x="6098" y="75844"/>
                </a:lnTo>
                <a:lnTo>
                  <a:pt x="8967" y="74192"/>
                </a:lnTo>
                <a:lnTo>
                  <a:pt x="8967" y="40067"/>
                </a:lnTo>
                <a:lnTo>
                  <a:pt x="11418" y="36993"/>
                </a:lnTo>
                <a:lnTo>
                  <a:pt x="13769" y="34670"/>
                </a:lnTo>
                <a:lnTo>
                  <a:pt x="18252" y="31482"/>
                </a:lnTo>
                <a:lnTo>
                  <a:pt x="22748" y="30681"/>
                </a:lnTo>
                <a:lnTo>
                  <a:pt x="26009" y="31013"/>
                </a:lnTo>
                <a:lnTo>
                  <a:pt x="28652" y="32306"/>
                </a:lnTo>
                <a:lnTo>
                  <a:pt x="31395" y="35711"/>
                </a:lnTo>
                <a:lnTo>
                  <a:pt x="32461" y="38872"/>
                </a:lnTo>
                <a:lnTo>
                  <a:pt x="33108" y="42810"/>
                </a:lnTo>
                <a:lnTo>
                  <a:pt x="3310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304627" y="226719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7" y="16941"/>
                </a:moveTo>
                <a:lnTo>
                  <a:pt x="43714" y="14136"/>
                </a:lnTo>
                <a:lnTo>
                  <a:pt x="42900" y="11328"/>
                </a:lnTo>
                <a:lnTo>
                  <a:pt x="39890" y="6807"/>
                </a:lnTo>
                <a:lnTo>
                  <a:pt x="35927" y="3074"/>
                </a:lnTo>
                <a:lnTo>
                  <a:pt x="33248" y="1842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7" y="22085"/>
                </a:lnTo>
                <a:lnTo>
                  <a:pt x="9283" y="22085"/>
                </a:lnTo>
                <a:lnTo>
                  <a:pt x="9359" y="20091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5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201"/>
                </a:lnTo>
                <a:lnTo>
                  <a:pt x="10845" y="50863"/>
                </a:lnTo>
                <a:lnTo>
                  <a:pt x="13870" y="51979"/>
                </a:lnTo>
                <a:lnTo>
                  <a:pt x="16890" y="53099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8" y="51104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93" y="44552"/>
                </a:lnTo>
                <a:lnTo>
                  <a:pt x="33285" y="45439"/>
                </a:lnTo>
                <a:lnTo>
                  <a:pt x="29655" y="46191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3" y="45137"/>
                </a:lnTo>
                <a:lnTo>
                  <a:pt x="14096" y="43116"/>
                </a:lnTo>
                <a:lnTo>
                  <a:pt x="11555" y="40006"/>
                </a:lnTo>
                <a:lnTo>
                  <a:pt x="10097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3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8"/>
                </a:lnTo>
                <a:lnTo>
                  <a:pt x="10831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392824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09" y="56641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3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438558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83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7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0"/>
                </a:lnTo>
                <a:lnTo>
                  <a:pt x="38379" y="8127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7" y="23568"/>
                </a:lnTo>
                <a:lnTo>
                  <a:pt x="11178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2"/>
                </a:lnTo>
                <a:lnTo>
                  <a:pt x="9183" y="38353"/>
                </a:lnTo>
                <a:close/>
              </a:path>
              <a:path w="40107" h="53657">
                <a:moveTo>
                  <a:pt x="13208" y="45910"/>
                </a:moveTo>
                <a:lnTo>
                  <a:pt x="9982" y="42912"/>
                </a:lnTo>
                <a:lnTo>
                  <a:pt x="9183" y="38353"/>
                </a:lnTo>
                <a:lnTo>
                  <a:pt x="9972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42" y="46669"/>
                </a:lnTo>
                <a:lnTo>
                  <a:pt x="15458" y="46669"/>
                </a:lnTo>
                <a:lnTo>
                  <a:pt x="13208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496381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41" y="0"/>
                </a:lnTo>
                <a:lnTo>
                  <a:pt x="13435" y="392"/>
                </a:lnTo>
                <a:lnTo>
                  <a:pt x="8992" y="1993"/>
                </a:lnTo>
                <a:lnTo>
                  <a:pt x="5651" y="4366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87" y="41183"/>
                </a:lnTo>
                <a:lnTo>
                  <a:pt x="22910" y="44574"/>
                </a:lnTo>
                <a:lnTo>
                  <a:pt x="19710" y="46010"/>
                </a:lnTo>
                <a:lnTo>
                  <a:pt x="17106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73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0" y="26629"/>
                </a:lnTo>
                <a:lnTo>
                  <a:pt x="25236" y="25120"/>
                </a:lnTo>
                <a:lnTo>
                  <a:pt x="22175" y="23823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41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9"/>
                </a:lnTo>
                <a:lnTo>
                  <a:pt x="29260" y="10093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549186" y="2244272"/>
            <a:ext cx="40106" cy="75883"/>
          </a:xfrm>
          <a:custGeom>
            <a:avLst/>
            <a:gdLst/>
            <a:ahLst/>
            <a:cxnLst/>
            <a:rect l="l" t="t" r="r" b="b"/>
            <a:pathLst>
              <a:path w="40106" h="75883">
                <a:moveTo>
                  <a:pt x="36636" y="28130"/>
                </a:moveTo>
                <a:lnTo>
                  <a:pt x="37796" y="26617"/>
                </a:lnTo>
                <a:lnTo>
                  <a:pt x="36208" y="23813"/>
                </a:lnTo>
                <a:lnTo>
                  <a:pt x="33324" y="23672"/>
                </a:lnTo>
                <a:lnTo>
                  <a:pt x="30481" y="23813"/>
                </a:lnTo>
                <a:lnTo>
                  <a:pt x="27406" y="25577"/>
                </a:lnTo>
                <a:lnTo>
                  <a:pt x="8952" y="45871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7116"/>
                </a:lnTo>
                <a:lnTo>
                  <a:pt x="29577" y="74141"/>
                </a:lnTo>
                <a:lnTo>
                  <a:pt x="31798" y="75653"/>
                </a:lnTo>
                <a:lnTo>
                  <a:pt x="34404" y="75883"/>
                </a:lnTo>
                <a:lnTo>
                  <a:pt x="37094" y="75844"/>
                </a:lnTo>
                <a:lnTo>
                  <a:pt x="40106" y="74141"/>
                </a:lnTo>
                <a:lnTo>
                  <a:pt x="38797" y="71588"/>
                </a:lnTo>
                <a:lnTo>
                  <a:pt x="18935" y="45820"/>
                </a:lnTo>
                <a:lnTo>
                  <a:pt x="3663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632126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91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3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4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305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41" y="42148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74" y="51879"/>
                </a:lnTo>
                <a:lnTo>
                  <a:pt x="16369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3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699683" y="2267193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24" y="52009"/>
                </a:lnTo>
                <a:lnTo>
                  <a:pt x="35956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8"/>
                </a:lnTo>
                <a:lnTo>
                  <a:pt x="13578" y="3571"/>
                </a:lnTo>
                <a:lnTo>
                  <a:pt x="10835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4" y="14072"/>
                </a:lnTo>
                <a:lnTo>
                  <a:pt x="13770" y="11750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92"/>
                </a:lnTo>
                <a:lnTo>
                  <a:pt x="28641" y="9385"/>
                </a:lnTo>
                <a:lnTo>
                  <a:pt x="31384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787368" y="2243869"/>
            <a:ext cx="33049" cy="76252"/>
          </a:xfrm>
          <a:custGeom>
            <a:avLst/>
            <a:gdLst/>
            <a:ahLst/>
            <a:cxnLst/>
            <a:rect l="l" t="t" r="r" b="b"/>
            <a:pathLst>
              <a:path w="33049" h="76252">
                <a:moveTo>
                  <a:pt x="8953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599"/>
                </a:lnTo>
                <a:lnTo>
                  <a:pt x="8992" y="75539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599"/>
                </a:lnTo>
                <a:lnTo>
                  <a:pt x="17640" y="31799"/>
                </a:lnTo>
                <a:lnTo>
                  <a:pt x="28552" y="31799"/>
                </a:lnTo>
                <a:lnTo>
                  <a:pt x="30165" y="30341"/>
                </a:lnTo>
                <a:lnTo>
                  <a:pt x="30330" y="27418"/>
                </a:lnTo>
                <a:lnTo>
                  <a:pt x="28552" y="24357"/>
                </a:lnTo>
                <a:lnTo>
                  <a:pt x="17640" y="24357"/>
                </a:lnTo>
                <a:lnTo>
                  <a:pt x="17755" y="15163"/>
                </a:lnTo>
                <a:lnTo>
                  <a:pt x="18263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9" y="7517"/>
                </a:lnTo>
                <a:lnTo>
                  <a:pt x="30010" y="8420"/>
                </a:lnTo>
                <a:lnTo>
                  <a:pt x="32692" y="8355"/>
                </a:lnTo>
                <a:lnTo>
                  <a:pt x="33049" y="5688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42"/>
                </a:lnTo>
                <a:lnTo>
                  <a:pt x="24362" y="0"/>
                </a:lnTo>
                <a:lnTo>
                  <a:pt x="21680" y="0"/>
                </a:lnTo>
                <a:lnTo>
                  <a:pt x="19368" y="367"/>
                </a:lnTo>
                <a:lnTo>
                  <a:pt x="15419" y="1840"/>
                </a:lnTo>
                <a:lnTo>
                  <a:pt x="12485" y="4546"/>
                </a:lnTo>
                <a:lnTo>
                  <a:pt x="10213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29723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7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1" y="53657"/>
                </a:lnTo>
                <a:lnTo>
                  <a:pt x="22632" y="53035"/>
                </a:lnTo>
                <a:lnTo>
                  <a:pt x="25261" y="51763"/>
                </a:lnTo>
                <a:lnTo>
                  <a:pt x="2787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14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78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00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68"/>
                </a:lnTo>
                <a:lnTo>
                  <a:pt x="11174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69"/>
                </a:lnTo>
                <a:lnTo>
                  <a:pt x="15444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887546" y="2267197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56" y="30797"/>
                </a:lnTo>
                <a:lnTo>
                  <a:pt x="20711" y="31988"/>
                </a:lnTo>
                <a:lnTo>
                  <a:pt x="23964" y="34274"/>
                </a:lnTo>
                <a:lnTo>
                  <a:pt x="25714" y="37310"/>
                </a:lnTo>
                <a:lnTo>
                  <a:pt x="25473" y="4118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9"/>
                </a:lnTo>
                <a:lnTo>
                  <a:pt x="34099" y="42696"/>
                </a:lnTo>
                <a:lnTo>
                  <a:pt x="34566" y="37983"/>
                </a:lnTo>
                <a:lnTo>
                  <a:pt x="34566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16" y="26629"/>
                </a:lnTo>
                <a:lnTo>
                  <a:pt x="25222" y="25120"/>
                </a:lnTo>
                <a:lnTo>
                  <a:pt x="22161" y="23823"/>
                </a:lnTo>
                <a:lnTo>
                  <a:pt x="19123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5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69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68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933846" y="2254910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06" y="58179"/>
                </a:lnTo>
                <a:lnTo>
                  <a:pt x="21840" y="58179"/>
                </a:lnTo>
                <a:lnTo>
                  <a:pt x="20062" y="57330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3" y="19306"/>
                </a:lnTo>
                <a:lnTo>
                  <a:pt x="31898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74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09" y="56641"/>
                </a:lnTo>
                <a:lnTo>
                  <a:pt x="10767" y="60440"/>
                </a:lnTo>
                <a:lnTo>
                  <a:pt x="13092" y="63158"/>
                </a:lnTo>
                <a:lnTo>
                  <a:pt x="16379" y="64836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2" y="65102"/>
                </a:lnTo>
                <a:lnTo>
                  <a:pt x="31531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006867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79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0" y="56641"/>
                </a:lnTo>
                <a:lnTo>
                  <a:pt x="1077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35" y="56743"/>
                </a:lnTo>
                <a:lnTo>
                  <a:pt x="27292" y="57787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55925" y="2267197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308" y="9359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4" y="9464"/>
                </a:lnTo>
                <a:lnTo>
                  <a:pt x="28448" y="8192"/>
                </a:lnTo>
                <a:lnTo>
                  <a:pt x="28508" y="3657"/>
                </a:lnTo>
                <a:lnTo>
                  <a:pt x="26146" y="673"/>
                </a:lnTo>
                <a:lnTo>
                  <a:pt x="23022" y="90"/>
                </a:lnTo>
                <a:lnTo>
                  <a:pt x="20369" y="0"/>
                </a:lnTo>
                <a:lnTo>
                  <a:pt x="17269" y="673"/>
                </a:lnTo>
                <a:lnTo>
                  <a:pt x="14133" y="2580"/>
                </a:lnTo>
                <a:lnTo>
                  <a:pt x="10678" y="5996"/>
                </a:lnTo>
                <a:lnTo>
                  <a:pt x="8074" y="9550"/>
                </a:lnTo>
                <a:lnTo>
                  <a:pt x="8074" y="2160"/>
                </a:lnTo>
                <a:lnTo>
                  <a:pt x="5523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02" y="52210"/>
                </a:lnTo>
                <a:lnTo>
                  <a:pt x="2854" y="52923"/>
                </a:lnTo>
                <a:lnTo>
                  <a:pt x="6080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096421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2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79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0"/>
                </a:lnTo>
                <a:lnTo>
                  <a:pt x="38379" y="8127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3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8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8"/>
                </a:lnTo>
                <a:lnTo>
                  <a:pt x="27788" y="9204"/>
                </a:lnTo>
                <a:lnTo>
                  <a:pt x="30200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4" y="23568"/>
                </a:lnTo>
                <a:lnTo>
                  <a:pt x="11178" y="24241"/>
                </a:lnTo>
                <a:lnTo>
                  <a:pt x="8611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38" y="46669"/>
                </a:lnTo>
                <a:lnTo>
                  <a:pt x="15444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154741" y="226724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29"/>
                </a:moveTo>
                <a:lnTo>
                  <a:pt x="9335" y="30060"/>
                </a:lnTo>
                <a:lnTo>
                  <a:pt x="9335" y="20624"/>
                </a:lnTo>
                <a:lnTo>
                  <a:pt x="10476" y="15822"/>
                </a:lnTo>
                <a:lnTo>
                  <a:pt x="12777" y="12510"/>
                </a:lnTo>
                <a:lnTo>
                  <a:pt x="15073" y="9194"/>
                </a:lnTo>
                <a:lnTo>
                  <a:pt x="18378" y="7542"/>
                </a:lnTo>
                <a:lnTo>
                  <a:pt x="24765" y="7542"/>
                </a:lnTo>
                <a:lnTo>
                  <a:pt x="28130" y="8446"/>
                </a:lnTo>
                <a:lnTo>
                  <a:pt x="32068" y="10415"/>
                </a:lnTo>
                <a:lnTo>
                  <a:pt x="35457" y="12993"/>
                </a:lnTo>
                <a:lnTo>
                  <a:pt x="38304" y="10908"/>
                </a:lnTo>
                <a:lnTo>
                  <a:pt x="38279" y="8305"/>
                </a:lnTo>
                <a:lnTo>
                  <a:pt x="37466" y="5548"/>
                </a:lnTo>
                <a:lnTo>
                  <a:pt x="34646" y="3211"/>
                </a:lnTo>
                <a:lnTo>
                  <a:pt x="31356" y="1573"/>
                </a:lnTo>
                <a:lnTo>
                  <a:pt x="28779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78"/>
                </a:lnTo>
                <a:lnTo>
                  <a:pt x="8622" y="4316"/>
                </a:lnTo>
                <a:lnTo>
                  <a:pt x="4547" y="8712"/>
                </a:lnTo>
                <a:lnTo>
                  <a:pt x="2934" y="11557"/>
                </a:lnTo>
                <a:lnTo>
                  <a:pt x="1753" y="14998"/>
                </a:lnTo>
                <a:lnTo>
                  <a:pt x="584" y="1846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436" y="38606"/>
                </a:lnTo>
                <a:lnTo>
                  <a:pt x="2387" y="41846"/>
                </a:lnTo>
                <a:lnTo>
                  <a:pt x="3784" y="44575"/>
                </a:lnTo>
                <a:lnTo>
                  <a:pt x="5613" y="46800"/>
                </a:lnTo>
                <a:lnTo>
                  <a:pt x="9702" y="50725"/>
                </a:lnTo>
                <a:lnTo>
                  <a:pt x="12420" y="51880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25"/>
                </a:lnTo>
                <a:lnTo>
                  <a:pt x="29758" y="52373"/>
                </a:lnTo>
                <a:lnTo>
                  <a:pt x="32472" y="51333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76"/>
                </a:lnTo>
                <a:lnTo>
                  <a:pt x="33502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900" y="45847"/>
                </a:lnTo>
                <a:lnTo>
                  <a:pt x="18796" y="45464"/>
                </a:lnTo>
                <a:lnTo>
                  <a:pt x="15430" y="43916"/>
                </a:lnTo>
                <a:lnTo>
                  <a:pt x="12852" y="41134"/>
                </a:lnTo>
                <a:lnTo>
                  <a:pt x="10821" y="37566"/>
                </a:lnTo>
                <a:lnTo>
                  <a:pt x="962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210229" y="2244272"/>
            <a:ext cx="40096" cy="75883"/>
          </a:xfrm>
          <a:custGeom>
            <a:avLst/>
            <a:gdLst/>
            <a:ahLst/>
            <a:cxnLst/>
            <a:rect l="l" t="t" r="r" b="b"/>
            <a:pathLst>
              <a:path w="40096" h="75883">
                <a:moveTo>
                  <a:pt x="36629" y="28130"/>
                </a:moveTo>
                <a:lnTo>
                  <a:pt x="37785" y="26617"/>
                </a:lnTo>
                <a:lnTo>
                  <a:pt x="36208" y="23813"/>
                </a:lnTo>
                <a:lnTo>
                  <a:pt x="33314" y="23672"/>
                </a:lnTo>
                <a:lnTo>
                  <a:pt x="30469" y="23813"/>
                </a:lnTo>
                <a:lnTo>
                  <a:pt x="27395" y="25577"/>
                </a:lnTo>
                <a:lnTo>
                  <a:pt x="8942" y="45871"/>
                </a:lnTo>
                <a:lnTo>
                  <a:pt x="8942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180" y="74929"/>
                </a:lnTo>
                <a:lnTo>
                  <a:pt x="2857" y="75844"/>
                </a:lnTo>
                <a:lnTo>
                  <a:pt x="6098" y="75844"/>
                </a:lnTo>
                <a:lnTo>
                  <a:pt x="8942" y="74192"/>
                </a:lnTo>
                <a:lnTo>
                  <a:pt x="8942" y="47116"/>
                </a:lnTo>
                <a:lnTo>
                  <a:pt x="29566" y="74141"/>
                </a:lnTo>
                <a:lnTo>
                  <a:pt x="31791" y="75653"/>
                </a:lnTo>
                <a:lnTo>
                  <a:pt x="34394" y="75883"/>
                </a:lnTo>
                <a:lnTo>
                  <a:pt x="37097" y="75844"/>
                </a:lnTo>
                <a:lnTo>
                  <a:pt x="40096" y="74141"/>
                </a:lnTo>
                <a:lnTo>
                  <a:pt x="38785" y="71588"/>
                </a:lnTo>
                <a:lnTo>
                  <a:pt x="18925" y="45820"/>
                </a:lnTo>
                <a:lnTo>
                  <a:pt x="36629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296585" y="2244279"/>
            <a:ext cx="44921" cy="76579"/>
          </a:xfrm>
          <a:custGeom>
            <a:avLst/>
            <a:gdLst/>
            <a:ahLst/>
            <a:cxnLst/>
            <a:rect l="l" t="t" r="r" b="b"/>
            <a:pathLst>
              <a:path w="44921" h="76579">
                <a:moveTo>
                  <a:pt x="20930" y="76428"/>
                </a:moveTo>
                <a:lnTo>
                  <a:pt x="23929" y="76579"/>
                </a:lnTo>
                <a:lnTo>
                  <a:pt x="27296" y="76579"/>
                </a:lnTo>
                <a:lnTo>
                  <a:pt x="30279" y="75946"/>
                </a:lnTo>
                <a:lnTo>
                  <a:pt x="32882" y="74686"/>
                </a:lnTo>
                <a:lnTo>
                  <a:pt x="35485" y="73418"/>
                </a:lnTo>
                <a:lnTo>
                  <a:pt x="37682" y="71575"/>
                </a:lnTo>
                <a:lnTo>
                  <a:pt x="41263" y="66813"/>
                </a:lnTo>
                <a:lnTo>
                  <a:pt x="42623" y="63929"/>
                </a:lnTo>
                <a:lnTo>
                  <a:pt x="43549" y="60538"/>
                </a:lnTo>
                <a:lnTo>
                  <a:pt x="44463" y="57161"/>
                </a:lnTo>
                <a:lnTo>
                  <a:pt x="44921" y="53352"/>
                </a:lnTo>
                <a:lnTo>
                  <a:pt x="44921" y="45580"/>
                </a:lnTo>
                <a:lnTo>
                  <a:pt x="44564" y="42213"/>
                </a:lnTo>
                <a:lnTo>
                  <a:pt x="43841" y="39024"/>
                </a:lnTo>
                <a:lnTo>
                  <a:pt x="43117" y="35849"/>
                </a:lnTo>
                <a:lnTo>
                  <a:pt x="41976" y="33069"/>
                </a:lnTo>
                <a:lnTo>
                  <a:pt x="40399" y="30708"/>
                </a:lnTo>
                <a:lnTo>
                  <a:pt x="36781" y="26438"/>
                </a:lnTo>
                <a:lnTo>
                  <a:pt x="31752" y="23619"/>
                </a:lnTo>
                <a:lnTo>
                  <a:pt x="28728" y="22910"/>
                </a:lnTo>
                <a:lnTo>
                  <a:pt x="25171" y="22910"/>
                </a:lnTo>
                <a:lnTo>
                  <a:pt x="22353" y="23061"/>
                </a:lnTo>
                <a:lnTo>
                  <a:pt x="23483" y="30618"/>
                </a:lnTo>
                <a:lnTo>
                  <a:pt x="27753" y="31175"/>
                </a:lnTo>
                <a:lnTo>
                  <a:pt x="30888" y="33387"/>
                </a:lnTo>
                <a:lnTo>
                  <a:pt x="33084" y="36652"/>
                </a:lnTo>
                <a:lnTo>
                  <a:pt x="34697" y="40535"/>
                </a:lnTo>
                <a:lnTo>
                  <a:pt x="35460" y="45234"/>
                </a:lnTo>
                <a:lnTo>
                  <a:pt x="35651" y="50152"/>
                </a:lnTo>
                <a:lnTo>
                  <a:pt x="35651" y="52438"/>
                </a:lnTo>
                <a:lnTo>
                  <a:pt x="34963" y="56906"/>
                </a:lnTo>
                <a:lnTo>
                  <a:pt x="33783" y="61135"/>
                </a:lnTo>
                <a:lnTo>
                  <a:pt x="31777" y="64717"/>
                </a:lnTo>
                <a:lnTo>
                  <a:pt x="28879" y="67245"/>
                </a:lnTo>
                <a:lnTo>
                  <a:pt x="25351" y="68882"/>
                </a:lnTo>
                <a:lnTo>
                  <a:pt x="20650" y="68882"/>
                </a:lnTo>
                <a:lnTo>
                  <a:pt x="16052" y="66507"/>
                </a:lnTo>
                <a:lnTo>
                  <a:pt x="11937" y="72021"/>
                </a:lnTo>
                <a:lnTo>
                  <a:pt x="15736" y="74625"/>
                </a:lnTo>
                <a:lnTo>
                  <a:pt x="18287" y="75816"/>
                </a:lnTo>
                <a:lnTo>
                  <a:pt x="20930" y="76428"/>
                </a:lnTo>
                <a:close/>
              </a:path>
              <a:path w="44921" h="76579">
                <a:moveTo>
                  <a:pt x="0" y="74193"/>
                </a:moveTo>
                <a:lnTo>
                  <a:pt x="0" y="74484"/>
                </a:lnTo>
                <a:lnTo>
                  <a:pt x="2566" y="75830"/>
                </a:lnTo>
                <a:lnTo>
                  <a:pt x="5285" y="75830"/>
                </a:lnTo>
                <a:lnTo>
                  <a:pt x="7927" y="74193"/>
                </a:lnTo>
                <a:lnTo>
                  <a:pt x="7927" y="68224"/>
                </a:lnTo>
                <a:lnTo>
                  <a:pt x="9335" y="69707"/>
                </a:lnTo>
                <a:lnTo>
                  <a:pt x="11937" y="72021"/>
                </a:lnTo>
                <a:lnTo>
                  <a:pt x="16052" y="66507"/>
                </a:lnTo>
                <a:lnTo>
                  <a:pt x="11429" y="62647"/>
                </a:lnTo>
                <a:lnTo>
                  <a:pt x="8953" y="59649"/>
                </a:lnTo>
                <a:lnTo>
                  <a:pt x="8953" y="40168"/>
                </a:lnTo>
                <a:lnTo>
                  <a:pt x="10379" y="38351"/>
                </a:lnTo>
                <a:lnTo>
                  <a:pt x="12967" y="35661"/>
                </a:lnTo>
                <a:lnTo>
                  <a:pt x="16600" y="32739"/>
                </a:lnTo>
                <a:lnTo>
                  <a:pt x="20041" y="31114"/>
                </a:lnTo>
                <a:lnTo>
                  <a:pt x="23483" y="30618"/>
                </a:lnTo>
                <a:lnTo>
                  <a:pt x="22353" y="23061"/>
                </a:lnTo>
                <a:lnTo>
                  <a:pt x="19749" y="23634"/>
                </a:lnTo>
                <a:lnTo>
                  <a:pt x="17147" y="24739"/>
                </a:lnTo>
                <a:lnTo>
                  <a:pt x="14518" y="26187"/>
                </a:lnTo>
                <a:lnTo>
                  <a:pt x="11800" y="28206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356774" y="2267197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9" y="38353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39" y="30073"/>
                </a:lnTo>
                <a:lnTo>
                  <a:pt x="18961" y="29235"/>
                </a:lnTo>
                <a:lnTo>
                  <a:pt x="23543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73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lnTo>
                  <a:pt x="37223" y="52959"/>
                </a:lnTo>
                <a:lnTo>
                  <a:pt x="40106" y="51332"/>
                </a:lnTo>
                <a:lnTo>
                  <a:pt x="40106" y="15354"/>
                </a:lnTo>
                <a:lnTo>
                  <a:pt x="39751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5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13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78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87" y="9204"/>
                </a:lnTo>
                <a:lnTo>
                  <a:pt x="30200" y="12344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3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6" h="53657">
                <a:moveTo>
                  <a:pt x="13194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69"/>
                </a:lnTo>
                <a:lnTo>
                  <a:pt x="15443" y="4666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414593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81" y="1993"/>
                </a:lnTo>
                <a:lnTo>
                  <a:pt x="5651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51" y="18514"/>
                </a:lnTo>
                <a:lnTo>
                  <a:pt x="2959" y="21628"/>
                </a:lnTo>
                <a:lnTo>
                  <a:pt x="6214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60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1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3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9"/>
                </a:lnTo>
                <a:lnTo>
                  <a:pt x="3410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4" y="25120"/>
                </a:lnTo>
                <a:lnTo>
                  <a:pt x="22161" y="23823"/>
                </a:lnTo>
                <a:lnTo>
                  <a:pt x="19126" y="22603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69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687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466318" y="22478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78" y="8888"/>
                </a:lnTo>
                <a:lnTo>
                  <a:pt x="3376" y="10728"/>
                </a:lnTo>
                <a:lnTo>
                  <a:pt x="7617" y="10728"/>
                </a:lnTo>
                <a:lnTo>
                  <a:pt x="10666" y="8837"/>
                </a:lnTo>
                <a:lnTo>
                  <a:pt x="11074" y="5307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74" h="72288">
                <a:moveTo>
                  <a:pt x="1396" y="71575"/>
                </a:moveTo>
                <a:lnTo>
                  <a:pt x="3949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49" y="20153"/>
                </a:lnTo>
                <a:lnTo>
                  <a:pt x="1080" y="21805"/>
                </a:lnTo>
                <a:lnTo>
                  <a:pt x="1080" y="70636"/>
                </a:lnTo>
                <a:lnTo>
                  <a:pt x="1396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493969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51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56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1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59" y="46609"/>
                </a:lnTo>
                <a:lnTo>
                  <a:pt x="34099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23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9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578259" y="2267971"/>
            <a:ext cx="42099" cy="52880"/>
          </a:xfrm>
          <a:custGeom>
            <a:avLst/>
            <a:gdLst/>
            <a:ahLst/>
            <a:cxnLst/>
            <a:rect l="l" t="t" r="r" b="b"/>
            <a:pathLst>
              <a:path w="42099" h="52880">
                <a:moveTo>
                  <a:pt x="35967" y="0"/>
                </a:moveTo>
                <a:lnTo>
                  <a:pt x="33094" y="1663"/>
                </a:lnTo>
                <a:lnTo>
                  <a:pt x="33094" y="35798"/>
                </a:lnTo>
                <a:lnTo>
                  <a:pt x="30593" y="38873"/>
                </a:lnTo>
                <a:lnTo>
                  <a:pt x="28232" y="41208"/>
                </a:lnTo>
                <a:lnTo>
                  <a:pt x="23785" y="44399"/>
                </a:lnTo>
                <a:lnTo>
                  <a:pt x="19317" y="45184"/>
                </a:lnTo>
                <a:lnTo>
                  <a:pt x="16052" y="44856"/>
                </a:lnTo>
                <a:lnTo>
                  <a:pt x="13450" y="43510"/>
                </a:lnTo>
                <a:lnTo>
                  <a:pt x="10667" y="40154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7" y="734"/>
                </a:lnTo>
                <a:lnTo>
                  <a:pt x="6095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3"/>
                </a:lnTo>
                <a:lnTo>
                  <a:pt x="1487" y="42811"/>
                </a:lnTo>
                <a:lnTo>
                  <a:pt x="3849" y="46836"/>
                </a:lnTo>
                <a:lnTo>
                  <a:pt x="7024" y="50176"/>
                </a:lnTo>
                <a:lnTo>
                  <a:pt x="11466" y="52348"/>
                </a:lnTo>
                <a:lnTo>
                  <a:pt x="14210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04" y="50760"/>
                </a:lnTo>
                <a:lnTo>
                  <a:pt x="28422" y="49363"/>
                </a:lnTo>
                <a:lnTo>
                  <a:pt x="31179" y="47116"/>
                </a:lnTo>
                <a:lnTo>
                  <a:pt x="33959" y="44042"/>
                </a:lnTo>
                <a:lnTo>
                  <a:pt x="33959" y="50786"/>
                </a:lnTo>
                <a:lnTo>
                  <a:pt x="36526" y="52146"/>
                </a:lnTo>
                <a:lnTo>
                  <a:pt x="39434" y="52146"/>
                </a:lnTo>
                <a:lnTo>
                  <a:pt x="42099" y="50493"/>
                </a:lnTo>
                <a:lnTo>
                  <a:pt x="42099" y="1663"/>
                </a:lnTo>
                <a:lnTo>
                  <a:pt x="41857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642660" y="2267190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61"/>
                </a:moveTo>
                <a:lnTo>
                  <a:pt x="10375" y="15483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22" y="7711"/>
                </a:lnTo>
                <a:lnTo>
                  <a:pt x="27802" y="8255"/>
                </a:lnTo>
                <a:lnTo>
                  <a:pt x="30938" y="10429"/>
                </a:lnTo>
                <a:lnTo>
                  <a:pt x="33110" y="13680"/>
                </a:lnTo>
                <a:lnTo>
                  <a:pt x="34697" y="17553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15"/>
                </a:lnTo>
                <a:lnTo>
                  <a:pt x="34938" y="33909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10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80"/>
                </a:lnTo>
                <a:lnTo>
                  <a:pt x="44921" y="22567"/>
                </a:lnTo>
                <a:lnTo>
                  <a:pt x="44565" y="19202"/>
                </a:lnTo>
                <a:lnTo>
                  <a:pt x="43841" y="16041"/>
                </a:lnTo>
                <a:lnTo>
                  <a:pt x="43117" y="12877"/>
                </a:lnTo>
                <a:lnTo>
                  <a:pt x="41976" y="10097"/>
                </a:lnTo>
                <a:lnTo>
                  <a:pt x="40399" y="7711"/>
                </a:lnTo>
                <a:lnTo>
                  <a:pt x="36793" y="3441"/>
                </a:lnTo>
                <a:lnTo>
                  <a:pt x="31803" y="687"/>
                </a:lnTo>
                <a:lnTo>
                  <a:pt x="2876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3">
                <a:moveTo>
                  <a:pt x="7862" y="9006"/>
                </a:moveTo>
                <a:lnTo>
                  <a:pt x="7862" y="2120"/>
                </a:lnTo>
                <a:lnTo>
                  <a:pt x="5285" y="788"/>
                </a:lnTo>
                <a:lnTo>
                  <a:pt x="2567" y="78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50" y="47513"/>
                </a:lnTo>
                <a:lnTo>
                  <a:pt x="13792" y="50482"/>
                </a:lnTo>
                <a:lnTo>
                  <a:pt x="17324" y="52491"/>
                </a:lnTo>
                <a:lnTo>
                  <a:pt x="20981" y="53517"/>
                </a:lnTo>
                <a:lnTo>
                  <a:pt x="23764" y="53672"/>
                </a:lnTo>
                <a:lnTo>
                  <a:pt x="27166" y="53672"/>
                </a:lnTo>
                <a:lnTo>
                  <a:pt x="30190" y="53025"/>
                </a:lnTo>
                <a:lnTo>
                  <a:pt x="32832" y="51739"/>
                </a:lnTo>
                <a:lnTo>
                  <a:pt x="35471" y="50457"/>
                </a:lnTo>
                <a:lnTo>
                  <a:pt x="34938" y="33909"/>
                </a:lnTo>
                <a:lnTo>
                  <a:pt x="33732" y="38188"/>
                </a:lnTo>
                <a:lnTo>
                  <a:pt x="31727" y="41795"/>
                </a:lnTo>
                <a:lnTo>
                  <a:pt x="28793" y="44338"/>
                </a:lnTo>
                <a:lnTo>
                  <a:pt x="25236" y="45961"/>
                </a:lnTo>
                <a:lnTo>
                  <a:pt x="20549" y="45961"/>
                </a:lnTo>
                <a:lnTo>
                  <a:pt x="16001" y="43574"/>
                </a:lnTo>
                <a:lnTo>
                  <a:pt x="11429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700282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4"/>
                </a:lnTo>
                <a:lnTo>
                  <a:pt x="30049" y="56743"/>
                </a:lnTo>
                <a:lnTo>
                  <a:pt x="27294" y="57787"/>
                </a:lnTo>
                <a:lnTo>
                  <a:pt x="24422" y="58179"/>
                </a:lnTo>
                <a:lnTo>
                  <a:pt x="21844" y="58179"/>
                </a:lnTo>
                <a:lnTo>
                  <a:pt x="20065" y="57330"/>
                </a:lnTo>
                <a:lnTo>
                  <a:pt x="18086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3" y="56641"/>
                </a:lnTo>
                <a:lnTo>
                  <a:pt x="10784" y="60440"/>
                </a:lnTo>
                <a:lnTo>
                  <a:pt x="13096" y="63158"/>
                </a:lnTo>
                <a:lnTo>
                  <a:pt x="16383" y="64836"/>
                </a:lnTo>
                <a:lnTo>
                  <a:pt x="20372" y="65836"/>
                </a:lnTo>
                <a:lnTo>
                  <a:pt x="25391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746552" y="2267197"/>
            <a:ext cx="48831" cy="53657"/>
          </a:xfrm>
          <a:custGeom>
            <a:avLst/>
            <a:gdLst/>
            <a:ahLst/>
            <a:cxnLst/>
            <a:rect l="l" t="t" r="r" b="b"/>
            <a:pathLst>
              <a:path w="48831" h="53657">
                <a:moveTo>
                  <a:pt x="9281" y="23914"/>
                </a:moveTo>
                <a:lnTo>
                  <a:pt x="9587" y="21347"/>
                </a:lnTo>
                <a:lnTo>
                  <a:pt x="10185" y="18986"/>
                </a:lnTo>
                <a:lnTo>
                  <a:pt x="11708" y="14604"/>
                </a:lnTo>
                <a:lnTo>
                  <a:pt x="14184" y="11173"/>
                </a:lnTo>
                <a:lnTo>
                  <a:pt x="17691" y="8902"/>
                </a:lnTo>
                <a:lnTo>
                  <a:pt x="21892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5" y="32320"/>
                </a:lnTo>
                <a:lnTo>
                  <a:pt x="38682" y="34671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1" y="43534"/>
                </a:lnTo>
                <a:lnTo>
                  <a:pt x="46214" y="40651"/>
                </a:lnTo>
                <a:lnTo>
                  <a:pt x="47268" y="37299"/>
                </a:lnTo>
                <a:lnTo>
                  <a:pt x="48309" y="33958"/>
                </a:lnTo>
                <a:lnTo>
                  <a:pt x="48831" y="30300"/>
                </a:lnTo>
                <a:lnTo>
                  <a:pt x="48831" y="22222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04" y="673"/>
                </a:lnTo>
                <a:lnTo>
                  <a:pt x="14008" y="2005"/>
                </a:lnTo>
                <a:lnTo>
                  <a:pt x="10894" y="3351"/>
                </a:lnTo>
                <a:lnTo>
                  <a:pt x="8305" y="5229"/>
                </a:lnTo>
                <a:lnTo>
                  <a:pt x="4140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9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4" y="35114"/>
                </a:lnTo>
                <a:lnTo>
                  <a:pt x="1473" y="38353"/>
                </a:lnTo>
                <a:lnTo>
                  <a:pt x="2448" y="41615"/>
                </a:lnTo>
                <a:lnTo>
                  <a:pt x="3924" y="44383"/>
                </a:lnTo>
                <a:lnTo>
                  <a:pt x="5915" y="46669"/>
                </a:lnTo>
                <a:lnTo>
                  <a:pt x="10401" y="50673"/>
                </a:lnTo>
                <a:lnTo>
                  <a:pt x="10019" y="34239"/>
                </a:lnTo>
                <a:lnTo>
                  <a:pt x="9281" y="29361"/>
                </a:lnTo>
                <a:lnTo>
                  <a:pt x="9281" y="23914"/>
                </a:lnTo>
                <a:close/>
              </a:path>
              <a:path w="48831" h="53657">
                <a:moveTo>
                  <a:pt x="26960" y="46126"/>
                </a:moveTo>
                <a:lnTo>
                  <a:pt x="21449" y="46126"/>
                </a:lnTo>
                <a:lnTo>
                  <a:pt x="17104" y="44574"/>
                </a:lnTo>
                <a:lnTo>
                  <a:pt x="13637" y="42148"/>
                </a:lnTo>
                <a:lnTo>
                  <a:pt x="11341" y="38646"/>
                </a:lnTo>
                <a:lnTo>
                  <a:pt x="10019" y="34239"/>
                </a:lnTo>
                <a:lnTo>
                  <a:pt x="10401" y="50673"/>
                </a:lnTo>
                <a:lnTo>
                  <a:pt x="13370" y="51879"/>
                </a:lnTo>
                <a:lnTo>
                  <a:pt x="16370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2" y="34671"/>
                </a:lnTo>
                <a:lnTo>
                  <a:pt x="37185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839350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7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49" y="56743"/>
                </a:lnTo>
                <a:lnTo>
                  <a:pt x="27294" y="57787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889033" y="2244272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604"/>
                </a:moveTo>
                <a:lnTo>
                  <a:pt x="33108" y="74192"/>
                </a:lnTo>
                <a:lnTo>
                  <a:pt x="33324" y="74929"/>
                </a:lnTo>
                <a:lnTo>
                  <a:pt x="35963" y="75844"/>
                </a:lnTo>
                <a:lnTo>
                  <a:pt x="39203" y="75844"/>
                </a:lnTo>
                <a:lnTo>
                  <a:pt x="42062" y="74192"/>
                </a:lnTo>
                <a:lnTo>
                  <a:pt x="42062" y="40956"/>
                </a:lnTo>
                <a:lnTo>
                  <a:pt x="41756" y="37957"/>
                </a:lnTo>
                <a:lnTo>
                  <a:pt x="40561" y="33004"/>
                </a:lnTo>
                <a:lnTo>
                  <a:pt x="38199" y="28994"/>
                </a:lnTo>
                <a:lnTo>
                  <a:pt x="35024" y="25689"/>
                </a:lnTo>
                <a:lnTo>
                  <a:pt x="30581" y="23482"/>
                </a:lnTo>
                <a:lnTo>
                  <a:pt x="27838" y="22920"/>
                </a:lnTo>
                <a:lnTo>
                  <a:pt x="21945" y="22920"/>
                </a:lnTo>
                <a:lnTo>
                  <a:pt x="19314" y="23582"/>
                </a:lnTo>
                <a:lnTo>
                  <a:pt x="16710" y="24904"/>
                </a:lnTo>
                <a:lnTo>
                  <a:pt x="14108" y="26225"/>
                </a:lnTo>
                <a:lnTo>
                  <a:pt x="11530" y="28244"/>
                </a:lnTo>
                <a:lnTo>
                  <a:pt x="8963" y="30960"/>
                </a:lnTo>
                <a:lnTo>
                  <a:pt x="896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68" y="75844"/>
                </a:lnTo>
                <a:lnTo>
                  <a:pt x="6094" y="75844"/>
                </a:lnTo>
                <a:lnTo>
                  <a:pt x="8963" y="74192"/>
                </a:lnTo>
                <a:lnTo>
                  <a:pt x="8963" y="40067"/>
                </a:lnTo>
                <a:lnTo>
                  <a:pt x="11416" y="36993"/>
                </a:lnTo>
                <a:lnTo>
                  <a:pt x="13766" y="34670"/>
                </a:lnTo>
                <a:lnTo>
                  <a:pt x="18248" y="31482"/>
                </a:lnTo>
                <a:lnTo>
                  <a:pt x="22744" y="30681"/>
                </a:lnTo>
                <a:lnTo>
                  <a:pt x="26009" y="31013"/>
                </a:lnTo>
                <a:lnTo>
                  <a:pt x="28648" y="32306"/>
                </a:lnTo>
                <a:lnTo>
                  <a:pt x="31391" y="35711"/>
                </a:lnTo>
                <a:lnTo>
                  <a:pt x="32461" y="38872"/>
                </a:lnTo>
                <a:lnTo>
                  <a:pt x="33108" y="42810"/>
                </a:lnTo>
                <a:lnTo>
                  <a:pt x="33108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949924" y="2267197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091"/>
                </a:lnTo>
                <a:lnTo>
                  <a:pt x="10833" y="3124"/>
                </a:lnTo>
                <a:lnTo>
                  <a:pt x="836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63" y="38685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3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79" y="44552"/>
                </a:lnTo>
                <a:lnTo>
                  <a:pt x="33285" y="45439"/>
                </a:lnTo>
                <a:lnTo>
                  <a:pt x="29639" y="46191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7"/>
                </a:lnTo>
                <a:lnTo>
                  <a:pt x="11808" y="12927"/>
                </a:lnTo>
                <a:lnTo>
                  <a:pt x="15466" y="9079"/>
                </a:lnTo>
                <a:lnTo>
                  <a:pt x="18806" y="7415"/>
                </a:lnTo>
                <a:lnTo>
                  <a:pt x="22971" y="6997"/>
                </a:lnTo>
                <a:lnTo>
                  <a:pt x="27302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6" y="1868"/>
                </a:lnTo>
                <a:lnTo>
                  <a:pt x="10833" y="3124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042623" y="2267197"/>
            <a:ext cx="44932" cy="53657"/>
          </a:xfrm>
          <a:custGeom>
            <a:avLst/>
            <a:gdLst/>
            <a:ahLst/>
            <a:cxnLst/>
            <a:rect l="l" t="t" r="r" b="b"/>
            <a:pathLst>
              <a:path w="44932" h="53657">
                <a:moveTo>
                  <a:pt x="44524" y="16941"/>
                </a:moveTo>
                <a:lnTo>
                  <a:pt x="43714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3" y="622"/>
                </a:lnTo>
                <a:lnTo>
                  <a:pt x="27280" y="0"/>
                </a:lnTo>
                <a:lnTo>
                  <a:pt x="27317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9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59" y="20091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5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3"/>
                </a:lnTo>
                <a:lnTo>
                  <a:pt x="13867" y="51979"/>
                </a:lnTo>
                <a:lnTo>
                  <a:pt x="16892" y="53099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3" y="42900"/>
                </a:lnTo>
                <a:lnTo>
                  <a:pt x="39460" y="43267"/>
                </a:lnTo>
                <a:lnTo>
                  <a:pt x="36194" y="44552"/>
                </a:lnTo>
                <a:lnTo>
                  <a:pt x="33286" y="45439"/>
                </a:lnTo>
                <a:lnTo>
                  <a:pt x="29653" y="46191"/>
                </a:lnTo>
                <a:lnTo>
                  <a:pt x="25261" y="46393"/>
                </a:lnTo>
                <a:lnTo>
                  <a:pt x="22313" y="46393"/>
                </a:lnTo>
                <a:lnTo>
                  <a:pt x="17791" y="45137"/>
                </a:lnTo>
                <a:lnTo>
                  <a:pt x="14098" y="43116"/>
                </a:lnTo>
                <a:lnTo>
                  <a:pt x="11556" y="40006"/>
                </a:lnTo>
                <a:lnTo>
                  <a:pt x="10099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32" y="24738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7" y="6997"/>
                </a:lnTo>
                <a:lnTo>
                  <a:pt x="27317" y="6997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107481" y="22671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10" y="5200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0" y="6073"/>
                </a:lnTo>
                <a:lnTo>
                  <a:pt x="35027" y="2768"/>
                </a:lnTo>
                <a:lnTo>
                  <a:pt x="30582" y="561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77"/>
                </a:lnTo>
                <a:lnTo>
                  <a:pt x="2566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5" y="14072"/>
                </a:lnTo>
                <a:lnTo>
                  <a:pt x="13756" y="11750"/>
                </a:lnTo>
                <a:lnTo>
                  <a:pt x="18248" y="8561"/>
                </a:lnTo>
                <a:lnTo>
                  <a:pt x="22734" y="7760"/>
                </a:lnTo>
                <a:lnTo>
                  <a:pt x="25995" y="8092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165107" y="2254910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4"/>
                </a:lnTo>
                <a:lnTo>
                  <a:pt x="30044" y="56743"/>
                </a:lnTo>
                <a:lnTo>
                  <a:pt x="27291" y="57787"/>
                </a:lnTo>
                <a:lnTo>
                  <a:pt x="24418" y="58179"/>
                </a:lnTo>
                <a:lnTo>
                  <a:pt x="21840" y="58179"/>
                </a:lnTo>
                <a:lnTo>
                  <a:pt x="20062" y="57330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3" y="19306"/>
                </a:lnTo>
                <a:lnTo>
                  <a:pt x="31898" y="16372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8"/>
                </a:lnTo>
                <a:lnTo>
                  <a:pt x="16379" y="64836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2" y="65102"/>
                </a:lnTo>
                <a:lnTo>
                  <a:pt x="31546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213700" y="2247828"/>
            <a:ext cx="11087" cy="72288"/>
          </a:xfrm>
          <a:custGeom>
            <a:avLst/>
            <a:gdLst/>
            <a:ahLst/>
            <a:cxnLst/>
            <a:rect l="l" t="t" r="r" b="b"/>
            <a:pathLst>
              <a:path w="11087" h="72288">
                <a:moveTo>
                  <a:pt x="0" y="5421"/>
                </a:moveTo>
                <a:lnTo>
                  <a:pt x="394" y="8888"/>
                </a:lnTo>
                <a:lnTo>
                  <a:pt x="3390" y="10728"/>
                </a:lnTo>
                <a:lnTo>
                  <a:pt x="7621" y="10728"/>
                </a:lnTo>
                <a:lnTo>
                  <a:pt x="10680" y="8837"/>
                </a:lnTo>
                <a:lnTo>
                  <a:pt x="11087" y="5307"/>
                </a:lnTo>
                <a:lnTo>
                  <a:pt x="10694" y="1854"/>
                </a:lnTo>
                <a:lnTo>
                  <a:pt x="7696" y="0"/>
                </a:lnTo>
                <a:lnTo>
                  <a:pt x="3465" y="0"/>
                </a:lnTo>
                <a:lnTo>
                  <a:pt x="406" y="1891"/>
                </a:lnTo>
                <a:lnTo>
                  <a:pt x="0" y="5421"/>
                </a:lnTo>
                <a:close/>
              </a:path>
              <a:path w="11087" h="72288">
                <a:moveTo>
                  <a:pt x="1285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8" y="20153"/>
                </a:lnTo>
                <a:lnTo>
                  <a:pt x="3948" y="20153"/>
                </a:lnTo>
                <a:lnTo>
                  <a:pt x="1093" y="21805"/>
                </a:lnTo>
                <a:lnTo>
                  <a:pt x="1093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245905" y="2267197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08" y="9359"/>
                </a:moveTo>
                <a:lnTo>
                  <a:pt x="19937" y="8470"/>
                </a:lnTo>
                <a:lnTo>
                  <a:pt x="22961" y="8675"/>
                </a:lnTo>
                <a:lnTo>
                  <a:pt x="25714" y="9464"/>
                </a:lnTo>
                <a:lnTo>
                  <a:pt x="28458" y="8192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78" y="5996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70" y="52923"/>
                </a:lnTo>
                <a:lnTo>
                  <a:pt x="6094" y="52923"/>
                </a:lnTo>
                <a:lnTo>
                  <a:pt x="8964" y="51271"/>
                </a:lnTo>
                <a:lnTo>
                  <a:pt x="8964" y="19141"/>
                </a:lnTo>
                <a:lnTo>
                  <a:pt x="11376" y="15468"/>
                </a:lnTo>
                <a:lnTo>
                  <a:pt x="14490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287100" y="226719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0" y="14136"/>
                </a:lnTo>
                <a:lnTo>
                  <a:pt x="42898" y="11328"/>
                </a:lnTo>
                <a:lnTo>
                  <a:pt x="39888" y="6807"/>
                </a:lnTo>
                <a:lnTo>
                  <a:pt x="35928" y="3074"/>
                </a:lnTo>
                <a:lnTo>
                  <a:pt x="33246" y="1842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5"/>
                </a:lnTo>
                <a:lnTo>
                  <a:pt x="9281" y="22085"/>
                </a:lnTo>
                <a:lnTo>
                  <a:pt x="9359" y="20091"/>
                </a:lnTo>
                <a:lnTo>
                  <a:pt x="10833" y="3124"/>
                </a:lnTo>
                <a:lnTo>
                  <a:pt x="8366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5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89"/>
                </a:lnTo>
                <a:lnTo>
                  <a:pt x="10843" y="50863"/>
                </a:lnTo>
                <a:lnTo>
                  <a:pt x="13867" y="51979"/>
                </a:lnTo>
                <a:lnTo>
                  <a:pt x="16890" y="53099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5" y="53492"/>
                </a:lnTo>
                <a:lnTo>
                  <a:pt x="33004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95" y="44552"/>
                </a:lnTo>
                <a:lnTo>
                  <a:pt x="33285" y="45439"/>
                </a:lnTo>
                <a:lnTo>
                  <a:pt x="29653" y="46191"/>
                </a:lnTo>
                <a:lnTo>
                  <a:pt x="25257" y="46393"/>
                </a:lnTo>
                <a:lnTo>
                  <a:pt x="22312" y="46393"/>
                </a:lnTo>
                <a:lnTo>
                  <a:pt x="17791" y="45137"/>
                </a:lnTo>
                <a:lnTo>
                  <a:pt x="14094" y="43116"/>
                </a:lnTo>
                <a:lnTo>
                  <a:pt x="11555" y="40006"/>
                </a:lnTo>
                <a:lnTo>
                  <a:pt x="10095" y="35977"/>
                </a:lnTo>
                <a:lnTo>
                  <a:pt x="9281" y="31356"/>
                </a:lnTo>
                <a:lnTo>
                  <a:pt x="9281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08" y="12927"/>
                </a:lnTo>
                <a:lnTo>
                  <a:pt x="15466" y="9079"/>
                </a:lnTo>
                <a:lnTo>
                  <a:pt x="18821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77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707598" y="2401178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4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93"/>
                </a:lnTo>
                <a:lnTo>
                  <a:pt x="5637" y="4370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29"/>
                </a:lnTo>
                <a:lnTo>
                  <a:pt x="2959" y="21628"/>
                </a:lnTo>
                <a:lnTo>
                  <a:pt x="6195" y="25210"/>
                </a:lnTo>
                <a:lnTo>
                  <a:pt x="8978" y="26937"/>
                </a:lnTo>
                <a:lnTo>
                  <a:pt x="11937" y="28411"/>
                </a:lnTo>
                <a:lnTo>
                  <a:pt x="15011" y="29653"/>
                </a:lnTo>
                <a:lnTo>
                  <a:pt x="17956" y="30797"/>
                </a:lnTo>
                <a:lnTo>
                  <a:pt x="20699" y="31992"/>
                </a:lnTo>
                <a:lnTo>
                  <a:pt x="23950" y="34278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35" y="46508"/>
                </a:lnTo>
                <a:lnTo>
                  <a:pt x="10199" y="45769"/>
                </a:lnTo>
                <a:lnTo>
                  <a:pt x="6159" y="44171"/>
                </a:lnTo>
                <a:lnTo>
                  <a:pt x="3276" y="42558"/>
                </a:lnTo>
                <a:lnTo>
                  <a:pt x="266" y="42939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54"/>
                </a:lnTo>
                <a:lnTo>
                  <a:pt x="29246" y="49593"/>
                </a:lnTo>
                <a:lnTo>
                  <a:pt x="32255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91"/>
                </a:lnTo>
                <a:lnTo>
                  <a:pt x="33501" y="32551"/>
                </a:lnTo>
                <a:lnTo>
                  <a:pt x="31863" y="29743"/>
                </a:lnTo>
                <a:lnTo>
                  <a:pt x="28216" y="26631"/>
                </a:lnTo>
                <a:lnTo>
                  <a:pt x="25222" y="25120"/>
                </a:lnTo>
                <a:lnTo>
                  <a:pt x="22161" y="23823"/>
                </a:lnTo>
                <a:lnTo>
                  <a:pt x="19112" y="22607"/>
                </a:lnTo>
                <a:lnTo>
                  <a:pt x="16142" y="21451"/>
                </a:lnTo>
                <a:lnTo>
                  <a:pt x="12509" y="19353"/>
                </a:lnTo>
                <a:lnTo>
                  <a:pt x="10119" y="16584"/>
                </a:lnTo>
                <a:lnTo>
                  <a:pt x="9766" y="13996"/>
                </a:lnTo>
                <a:lnTo>
                  <a:pt x="10335" y="11188"/>
                </a:lnTo>
                <a:lnTo>
                  <a:pt x="12750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69"/>
                </a:lnTo>
                <a:lnTo>
                  <a:pt x="29246" y="10097"/>
                </a:lnTo>
                <a:lnTo>
                  <a:pt x="32039" y="8304"/>
                </a:lnTo>
                <a:lnTo>
                  <a:pt x="31978" y="5702"/>
                </a:lnTo>
                <a:lnTo>
                  <a:pt x="30402" y="2908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752001" y="2401178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8" y="40906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5"/>
                </a:lnTo>
                <a:lnTo>
                  <a:pt x="18337" y="46673"/>
                </a:lnTo>
                <a:lnTo>
                  <a:pt x="15443" y="46673"/>
                </a:lnTo>
                <a:lnTo>
                  <a:pt x="11595" y="44413"/>
                </a:lnTo>
                <a:lnTo>
                  <a:pt x="9168" y="40906"/>
                </a:lnTo>
                <a:close/>
              </a:path>
              <a:path w="22873" h="53657">
                <a:moveTo>
                  <a:pt x="34555" y="52909"/>
                </a:move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50" y="12700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63"/>
                </a:lnTo>
                <a:lnTo>
                  <a:pt x="10147" y="1817"/>
                </a:lnTo>
                <a:lnTo>
                  <a:pt x="7213" y="2919"/>
                </a:lnTo>
                <a:lnTo>
                  <a:pt x="3505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5" y="8063"/>
                </a:lnTo>
                <a:lnTo>
                  <a:pt x="17819" y="7278"/>
                </a:lnTo>
                <a:lnTo>
                  <a:pt x="22085" y="7278"/>
                </a:lnTo>
                <a:lnTo>
                  <a:pt x="25234" y="8013"/>
                </a:lnTo>
                <a:lnTo>
                  <a:pt x="27787" y="9208"/>
                </a:lnTo>
                <a:lnTo>
                  <a:pt x="30199" y="12344"/>
                </a:lnTo>
                <a:lnTo>
                  <a:pt x="31001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19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19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40906"/>
                </a:lnTo>
                <a:lnTo>
                  <a:pt x="9168" y="38353"/>
                </a:lnTo>
                <a:lnTo>
                  <a:pt x="10021" y="34429"/>
                </a:lnTo>
                <a:lnTo>
                  <a:pt x="12649" y="31495"/>
                </a:lnTo>
                <a:lnTo>
                  <a:pt x="15342" y="30073"/>
                </a:lnTo>
                <a:lnTo>
                  <a:pt x="18961" y="29249"/>
                </a:lnTo>
                <a:lnTo>
                  <a:pt x="23547" y="29033"/>
                </a:lnTo>
                <a:lnTo>
                  <a:pt x="31203" y="29033"/>
                </a:lnTo>
                <a:lnTo>
                  <a:pt x="31203" y="39394"/>
                </a:lnTo>
                <a:lnTo>
                  <a:pt x="26887" y="43675"/>
                </a:lnTo>
                <a:lnTo>
                  <a:pt x="22873" y="46075"/>
                </a:lnTo>
                <a:lnTo>
                  <a:pt x="19864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6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802149" y="238889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36"/>
                </a:lnTo>
                <a:lnTo>
                  <a:pt x="13093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845025" y="23818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6" y="8888"/>
                </a:lnTo>
                <a:lnTo>
                  <a:pt x="3390" y="10742"/>
                </a:lnTo>
                <a:lnTo>
                  <a:pt x="7621" y="10742"/>
                </a:lnTo>
                <a:lnTo>
                  <a:pt x="10680" y="8853"/>
                </a:lnTo>
                <a:lnTo>
                  <a:pt x="11073" y="5307"/>
                </a:lnTo>
                <a:lnTo>
                  <a:pt x="10694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87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50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3"/>
                </a:lnTo>
                <a:lnTo>
                  <a:pt x="3948" y="20153"/>
                </a:lnTo>
                <a:lnTo>
                  <a:pt x="1093" y="21805"/>
                </a:lnTo>
                <a:lnTo>
                  <a:pt x="1093" y="70650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1867607" y="2401178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4"/>
                </a:moveTo>
                <a:lnTo>
                  <a:pt x="16038" y="0"/>
                </a:lnTo>
                <a:lnTo>
                  <a:pt x="13435" y="392"/>
                </a:lnTo>
                <a:lnTo>
                  <a:pt x="8990" y="1993"/>
                </a:lnTo>
                <a:lnTo>
                  <a:pt x="5648" y="4370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9"/>
                </a:lnTo>
                <a:lnTo>
                  <a:pt x="1548" y="18529"/>
                </a:lnTo>
                <a:lnTo>
                  <a:pt x="2960" y="21628"/>
                </a:lnTo>
                <a:lnTo>
                  <a:pt x="6210" y="25210"/>
                </a:lnTo>
                <a:lnTo>
                  <a:pt x="8990" y="26937"/>
                </a:lnTo>
                <a:lnTo>
                  <a:pt x="11949" y="28411"/>
                </a:lnTo>
                <a:lnTo>
                  <a:pt x="15022" y="29653"/>
                </a:lnTo>
                <a:lnTo>
                  <a:pt x="17967" y="30797"/>
                </a:lnTo>
                <a:lnTo>
                  <a:pt x="20711" y="31992"/>
                </a:lnTo>
                <a:lnTo>
                  <a:pt x="23962" y="34278"/>
                </a:lnTo>
                <a:lnTo>
                  <a:pt x="25730" y="37313"/>
                </a:lnTo>
                <a:lnTo>
                  <a:pt x="25488" y="41187"/>
                </a:lnTo>
                <a:lnTo>
                  <a:pt x="22910" y="44578"/>
                </a:lnTo>
                <a:lnTo>
                  <a:pt x="19710" y="46010"/>
                </a:lnTo>
                <a:lnTo>
                  <a:pt x="17104" y="46508"/>
                </a:lnTo>
                <a:lnTo>
                  <a:pt x="13550" y="46508"/>
                </a:lnTo>
                <a:lnTo>
                  <a:pt x="10210" y="45769"/>
                </a:lnTo>
                <a:lnTo>
                  <a:pt x="6170" y="44171"/>
                </a:lnTo>
                <a:lnTo>
                  <a:pt x="3288" y="42558"/>
                </a:lnTo>
                <a:lnTo>
                  <a:pt x="278" y="42939"/>
                </a:lnTo>
                <a:lnTo>
                  <a:pt x="0" y="45529"/>
                </a:lnTo>
                <a:lnTo>
                  <a:pt x="457" y="48830"/>
                </a:lnTo>
                <a:lnTo>
                  <a:pt x="3046" y="50925"/>
                </a:lnTo>
                <a:lnTo>
                  <a:pt x="6221" y="52221"/>
                </a:lnTo>
                <a:lnTo>
                  <a:pt x="8874" y="52984"/>
                </a:lnTo>
                <a:lnTo>
                  <a:pt x="12024" y="53531"/>
                </a:lnTo>
                <a:lnTo>
                  <a:pt x="18234" y="53657"/>
                </a:lnTo>
                <a:lnTo>
                  <a:pt x="20815" y="53315"/>
                </a:lnTo>
                <a:lnTo>
                  <a:pt x="25524" y="51954"/>
                </a:lnTo>
                <a:lnTo>
                  <a:pt x="29260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86"/>
                </a:lnTo>
                <a:lnTo>
                  <a:pt x="34568" y="35891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2" y="26631"/>
                </a:lnTo>
                <a:lnTo>
                  <a:pt x="25233" y="25120"/>
                </a:lnTo>
                <a:lnTo>
                  <a:pt x="22172" y="23823"/>
                </a:lnTo>
                <a:lnTo>
                  <a:pt x="19123" y="22607"/>
                </a:lnTo>
                <a:lnTo>
                  <a:pt x="16154" y="21451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6"/>
                </a:lnTo>
                <a:lnTo>
                  <a:pt x="10336" y="11188"/>
                </a:lnTo>
                <a:lnTo>
                  <a:pt x="12762" y="8294"/>
                </a:lnTo>
                <a:lnTo>
                  <a:pt x="16038" y="7113"/>
                </a:lnTo>
                <a:lnTo>
                  <a:pt x="18882" y="6948"/>
                </a:lnTo>
                <a:lnTo>
                  <a:pt x="22098" y="7138"/>
                </a:lnTo>
                <a:lnTo>
                  <a:pt x="25881" y="8369"/>
                </a:lnTo>
                <a:lnTo>
                  <a:pt x="29260" y="10097"/>
                </a:lnTo>
                <a:lnTo>
                  <a:pt x="32040" y="8304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61"/>
                </a:lnTo>
                <a:lnTo>
                  <a:pt x="24203" y="547"/>
                </a:lnTo>
                <a:lnTo>
                  <a:pt x="21600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909039" y="2377850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3" y="12992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613"/>
                </a:lnTo>
                <a:lnTo>
                  <a:pt x="8992" y="75539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13"/>
                </a:lnTo>
                <a:lnTo>
                  <a:pt x="17640" y="31803"/>
                </a:lnTo>
                <a:lnTo>
                  <a:pt x="28552" y="31803"/>
                </a:lnTo>
                <a:lnTo>
                  <a:pt x="30165" y="30341"/>
                </a:lnTo>
                <a:lnTo>
                  <a:pt x="30330" y="27421"/>
                </a:lnTo>
                <a:lnTo>
                  <a:pt x="28552" y="24361"/>
                </a:lnTo>
                <a:lnTo>
                  <a:pt x="17640" y="24361"/>
                </a:lnTo>
                <a:lnTo>
                  <a:pt x="17755" y="15163"/>
                </a:lnTo>
                <a:lnTo>
                  <a:pt x="18263" y="12244"/>
                </a:lnTo>
                <a:lnTo>
                  <a:pt x="20599" y="8521"/>
                </a:lnTo>
                <a:lnTo>
                  <a:pt x="23623" y="7430"/>
                </a:lnTo>
                <a:lnTo>
                  <a:pt x="26799" y="7520"/>
                </a:lnTo>
                <a:lnTo>
                  <a:pt x="30010" y="8420"/>
                </a:lnTo>
                <a:lnTo>
                  <a:pt x="32692" y="8359"/>
                </a:lnTo>
                <a:lnTo>
                  <a:pt x="33047" y="5692"/>
                </a:lnTo>
                <a:lnTo>
                  <a:pt x="32969" y="3924"/>
                </a:lnTo>
                <a:lnTo>
                  <a:pt x="30824" y="1120"/>
                </a:lnTo>
                <a:lnTo>
                  <a:pt x="28055" y="345"/>
                </a:lnTo>
                <a:lnTo>
                  <a:pt x="24361" y="0"/>
                </a:lnTo>
                <a:lnTo>
                  <a:pt x="21680" y="0"/>
                </a:lnTo>
                <a:lnTo>
                  <a:pt x="19357" y="370"/>
                </a:lnTo>
                <a:lnTo>
                  <a:pt x="15419" y="1854"/>
                </a:lnTo>
                <a:lnTo>
                  <a:pt x="12485" y="4561"/>
                </a:lnTo>
                <a:lnTo>
                  <a:pt x="10213" y="8103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946311" y="2401178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79" y="40906"/>
                </a:moveTo>
                <a:lnTo>
                  <a:pt x="9968" y="52652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75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1" y="44413"/>
                </a:lnTo>
                <a:lnTo>
                  <a:pt x="9179" y="4090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19" y="52958"/>
                </a:lnTo>
                <a:lnTo>
                  <a:pt x="40102" y="51332"/>
                </a:lnTo>
                <a:lnTo>
                  <a:pt x="40102" y="15354"/>
                </a:lnTo>
                <a:lnTo>
                  <a:pt x="39761" y="12700"/>
                </a:lnTo>
                <a:lnTo>
                  <a:pt x="38375" y="8139"/>
                </a:lnTo>
                <a:lnTo>
                  <a:pt x="35761" y="4697"/>
                </a:lnTo>
                <a:lnTo>
                  <a:pt x="32255" y="1993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63"/>
                </a:lnTo>
                <a:lnTo>
                  <a:pt x="10144" y="1817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88" y="11163"/>
                </a:lnTo>
                <a:lnTo>
                  <a:pt x="5269" y="12052"/>
                </a:lnTo>
                <a:lnTo>
                  <a:pt x="8149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5" y="7278"/>
                </a:lnTo>
                <a:lnTo>
                  <a:pt x="22081" y="7278"/>
                </a:lnTo>
                <a:lnTo>
                  <a:pt x="25232" y="8013"/>
                </a:lnTo>
                <a:lnTo>
                  <a:pt x="27783" y="9208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0" y="18770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3" y="24245"/>
                </a:lnTo>
                <a:lnTo>
                  <a:pt x="8606" y="25246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6"/>
                </a:lnTo>
                <a:lnTo>
                  <a:pt x="3171" y="48488"/>
                </a:lnTo>
                <a:lnTo>
                  <a:pt x="6104" y="51015"/>
                </a:lnTo>
                <a:lnTo>
                  <a:pt x="9968" y="52652"/>
                </a:lnTo>
                <a:lnTo>
                  <a:pt x="9179" y="40906"/>
                </a:lnTo>
                <a:lnTo>
                  <a:pt x="9179" y="38353"/>
                </a:lnTo>
                <a:lnTo>
                  <a:pt x="10017" y="34429"/>
                </a:lnTo>
                <a:lnTo>
                  <a:pt x="12646" y="31495"/>
                </a:lnTo>
                <a:lnTo>
                  <a:pt x="15339" y="30073"/>
                </a:lnTo>
                <a:lnTo>
                  <a:pt x="18961" y="29249"/>
                </a:lnTo>
                <a:lnTo>
                  <a:pt x="23543" y="29033"/>
                </a:lnTo>
                <a:lnTo>
                  <a:pt x="31200" y="29033"/>
                </a:lnTo>
                <a:lnTo>
                  <a:pt x="31200" y="39394"/>
                </a:lnTo>
                <a:lnTo>
                  <a:pt x="26894" y="43675"/>
                </a:lnTo>
                <a:lnTo>
                  <a:pt x="22870" y="46075"/>
                </a:lnTo>
                <a:lnTo>
                  <a:pt x="19860" y="53657"/>
                </a:lnTo>
                <a:lnTo>
                  <a:pt x="22642" y="53035"/>
                </a:lnTo>
                <a:lnTo>
                  <a:pt x="25256" y="51763"/>
                </a:lnTo>
                <a:lnTo>
                  <a:pt x="27889" y="50496"/>
                </a:lnTo>
                <a:lnTo>
                  <a:pt x="32395" y="46443"/>
                </a:lnTo>
                <a:lnTo>
                  <a:pt x="32395" y="51332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999543" y="2401243"/>
            <a:ext cx="38531" cy="53592"/>
          </a:xfrm>
          <a:custGeom>
            <a:avLst/>
            <a:gdLst/>
            <a:ahLst/>
            <a:cxnLst/>
            <a:rect l="l" t="t" r="r" b="b"/>
            <a:pathLst>
              <a:path w="38531" h="53592">
                <a:moveTo>
                  <a:pt x="9638" y="32816"/>
                </a:moveTo>
                <a:lnTo>
                  <a:pt x="9331" y="30045"/>
                </a:lnTo>
                <a:lnTo>
                  <a:pt x="9331" y="20609"/>
                </a:lnTo>
                <a:lnTo>
                  <a:pt x="10491" y="15811"/>
                </a:lnTo>
                <a:lnTo>
                  <a:pt x="12787" y="12495"/>
                </a:lnTo>
                <a:lnTo>
                  <a:pt x="15073" y="9179"/>
                </a:lnTo>
                <a:lnTo>
                  <a:pt x="18374" y="7531"/>
                </a:lnTo>
                <a:lnTo>
                  <a:pt x="24775" y="7531"/>
                </a:lnTo>
                <a:lnTo>
                  <a:pt x="28141" y="8431"/>
                </a:lnTo>
                <a:lnTo>
                  <a:pt x="32066" y="10413"/>
                </a:lnTo>
                <a:lnTo>
                  <a:pt x="35457" y="12978"/>
                </a:lnTo>
                <a:lnTo>
                  <a:pt x="38300" y="10896"/>
                </a:lnTo>
                <a:lnTo>
                  <a:pt x="38290" y="8290"/>
                </a:lnTo>
                <a:lnTo>
                  <a:pt x="37476" y="5535"/>
                </a:lnTo>
                <a:lnTo>
                  <a:pt x="34643" y="3200"/>
                </a:lnTo>
                <a:lnTo>
                  <a:pt x="31367" y="1573"/>
                </a:lnTo>
                <a:lnTo>
                  <a:pt x="28789" y="708"/>
                </a:lnTo>
                <a:lnTo>
                  <a:pt x="25855" y="125"/>
                </a:lnTo>
                <a:lnTo>
                  <a:pt x="19570" y="0"/>
                </a:lnTo>
                <a:lnTo>
                  <a:pt x="16570" y="532"/>
                </a:lnTo>
                <a:lnTo>
                  <a:pt x="13817" y="1597"/>
                </a:lnTo>
                <a:lnTo>
                  <a:pt x="11049" y="2666"/>
                </a:lnTo>
                <a:lnTo>
                  <a:pt x="8633" y="4305"/>
                </a:lnTo>
                <a:lnTo>
                  <a:pt x="4547" y="8712"/>
                </a:lnTo>
                <a:lnTo>
                  <a:pt x="2945" y="11541"/>
                </a:lnTo>
                <a:lnTo>
                  <a:pt x="1764" y="14986"/>
                </a:lnTo>
                <a:lnTo>
                  <a:pt x="594" y="18453"/>
                </a:lnTo>
                <a:lnTo>
                  <a:pt x="0" y="22579"/>
                </a:lnTo>
                <a:lnTo>
                  <a:pt x="0" y="31621"/>
                </a:lnTo>
                <a:lnTo>
                  <a:pt x="482" y="35355"/>
                </a:lnTo>
                <a:lnTo>
                  <a:pt x="1447" y="38595"/>
                </a:lnTo>
                <a:lnTo>
                  <a:pt x="2397" y="41846"/>
                </a:lnTo>
                <a:lnTo>
                  <a:pt x="3794" y="44564"/>
                </a:lnTo>
                <a:lnTo>
                  <a:pt x="5623" y="46785"/>
                </a:lnTo>
                <a:lnTo>
                  <a:pt x="9712" y="50709"/>
                </a:lnTo>
                <a:lnTo>
                  <a:pt x="12430" y="51865"/>
                </a:lnTo>
                <a:lnTo>
                  <a:pt x="15138" y="53019"/>
                </a:lnTo>
                <a:lnTo>
                  <a:pt x="18248" y="53592"/>
                </a:lnTo>
                <a:lnTo>
                  <a:pt x="23454" y="53592"/>
                </a:lnTo>
                <a:lnTo>
                  <a:pt x="26694" y="53110"/>
                </a:lnTo>
                <a:lnTo>
                  <a:pt x="29768" y="52362"/>
                </a:lnTo>
                <a:lnTo>
                  <a:pt x="32472" y="51318"/>
                </a:lnTo>
                <a:lnTo>
                  <a:pt x="35877" y="49377"/>
                </a:lnTo>
                <a:lnTo>
                  <a:pt x="38275" y="46518"/>
                </a:lnTo>
                <a:lnTo>
                  <a:pt x="38531" y="43775"/>
                </a:lnTo>
                <a:lnTo>
                  <a:pt x="38506" y="42443"/>
                </a:lnTo>
                <a:lnTo>
                  <a:pt x="36626" y="39660"/>
                </a:lnTo>
                <a:lnTo>
                  <a:pt x="33502" y="41932"/>
                </a:lnTo>
                <a:lnTo>
                  <a:pt x="29880" y="44207"/>
                </a:lnTo>
                <a:lnTo>
                  <a:pt x="26770" y="45514"/>
                </a:lnTo>
                <a:lnTo>
                  <a:pt x="22910" y="45845"/>
                </a:lnTo>
                <a:lnTo>
                  <a:pt x="18807" y="45453"/>
                </a:lnTo>
                <a:lnTo>
                  <a:pt x="15440" y="43901"/>
                </a:lnTo>
                <a:lnTo>
                  <a:pt x="12863" y="41122"/>
                </a:lnTo>
                <a:lnTo>
                  <a:pt x="10833" y="37551"/>
                </a:lnTo>
                <a:lnTo>
                  <a:pt x="9638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043446" y="238889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8" y="1699"/>
                </a:move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2"/>
                </a:lnTo>
                <a:lnTo>
                  <a:pt x="10770" y="60436"/>
                </a:lnTo>
                <a:lnTo>
                  <a:pt x="13096" y="6315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086325" y="238181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42"/>
                </a:lnTo>
                <a:lnTo>
                  <a:pt x="7621" y="10742"/>
                </a:lnTo>
                <a:lnTo>
                  <a:pt x="10681" y="8853"/>
                </a:lnTo>
                <a:lnTo>
                  <a:pt x="11074" y="5307"/>
                </a:lnTo>
                <a:lnTo>
                  <a:pt x="10692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904"/>
                </a:lnTo>
                <a:lnTo>
                  <a:pt x="0" y="5421"/>
                </a:lnTo>
                <a:close/>
              </a:path>
              <a:path w="11074" h="72288">
                <a:moveTo>
                  <a:pt x="1282" y="71387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50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50"/>
                </a:lnTo>
                <a:lnTo>
                  <a:pt x="1282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109398" y="2401178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47"/>
                </a:lnTo>
                <a:lnTo>
                  <a:pt x="10184" y="19000"/>
                </a:lnTo>
                <a:lnTo>
                  <a:pt x="11706" y="14604"/>
                </a:lnTo>
                <a:lnTo>
                  <a:pt x="14183" y="11177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2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80"/>
                </a:lnTo>
                <a:lnTo>
                  <a:pt x="40485" y="48373"/>
                </a:lnTo>
                <a:lnTo>
                  <a:pt x="44654" y="43548"/>
                </a:lnTo>
                <a:lnTo>
                  <a:pt x="46212" y="40653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6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3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91"/>
                </a:lnTo>
                <a:lnTo>
                  <a:pt x="32420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3"/>
                </a:lnTo>
                <a:lnTo>
                  <a:pt x="4138" y="10083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60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7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84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3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171876" y="2401178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79"/>
                </a:moveTo>
                <a:lnTo>
                  <a:pt x="33098" y="51281"/>
                </a:lnTo>
                <a:lnTo>
                  <a:pt x="33314" y="52019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8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7"/>
                </a:lnTo>
                <a:lnTo>
                  <a:pt x="2782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81"/>
                </a:lnTo>
                <a:lnTo>
                  <a:pt x="8956" y="17142"/>
                </a:lnTo>
                <a:lnTo>
                  <a:pt x="11404" y="14071"/>
                </a:lnTo>
                <a:lnTo>
                  <a:pt x="13755" y="11746"/>
                </a:lnTo>
                <a:lnTo>
                  <a:pt x="18252" y="8557"/>
                </a:lnTo>
                <a:lnTo>
                  <a:pt x="22734" y="7757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86"/>
                </a:lnTo>
                <a:lnTo>
                  <a:pt x="32449" y="15962"/>
                </a:lnTo>
                <a:lnTo>
                  <a:pt x="33098" y="19885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252271" y="2401178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4"/>
                </a:moveTo>
                <a:lnTo>
                  <a:pt x="9591" y="21347"/>
                </a:lnTo>
                <a:lnTo>
                  <a:pt x="10187" y="19000"/>
                </a:lnTo>
                <a:lnTo>
                  <a:pt x="11710" y="14604"/>
                </a:lnTo>
                <a:lnTo>
                  <a:pt x="14188" y="11177"/>
                </a:lnTo>
                <a:lnTo>
                  <a:pt x="17693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70"/>
                </a:lnTo>
                <a:lnTo>
                  <a:pt x="37886" y="50280"/>
                </a:lnTo>
                <a:lnTo>
                  <a:pt x="40488" y="48373"/>
                </a:lnTo>
                <a:lnTo>
                  <a:pt x="44654" y="43548"/>
                </a:lnTo>
                <a:lnTo>
                  <a:pt x="46216" y="40653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91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3"/>
                </a:lnTo>
                <a:lnTo>
                  <a:pt x="4140" y="10083"/>
                </a:lnTo>
                <a:lnTo>
                  <a:pt x="2578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84"/>
                </a:lnTo>
                <a:lnTo>
                  <a:pt x="10022" y="34239"/>
                </a:lnTo>
                <a:lnTo>
                  <a:pt x="9284" y="29375"/>
                </a:lnTo>
                <a:lnTo>
                  <a:pt x="9284" y="23914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8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2" y="51626"/>
                </a:lnTo>
                <a:lnTo>
                  <a:pt x="37886" y="50280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3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308453" y="2377850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52" y="12992"/>
                </a:moveTo>
                <a:lnTo>
                  <a:pt x="8636" y="15915"/>
                </a:lnTo>
                <a:lnTo>
                  <a:pt x="8636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803"/>
                </a:lnTo>
                <a:lnTo>
                  <a:pt x="8636" y="31803"/>
                </a:lnTo>
                <a:lnTo>
                  <a:pt x="8636" y="74613"/>
                </a:lnTo>
                <a:lnTo>
                  <a:pt x="8989" y="75539"/>
                </a:lnTo>
                <a:lnTo>
                  <a:pt x="11544" y="76252"/>
                </a:lnTo>
                <a:lnTo>
                  <a:pt x="14730" y="76252"/>
                </a:lnTo>
                <a:lnTo>
                  <a:pt x="17639" y="74613"/>
                </a:lnTo>
                <a:lnTo>
                  <a:pt x="17639" y="31803"/>
                </a:lnTo>
                <a:lnTo>
                  <a:pt x="28547" y="31803"/>
                </a:lnTo>
                <a:lnTo>
                  <a:pt x="30175" y="30341"/>
                </a:lnTo>
                <a:lnTo>
                  <a:pt x="30340" y="27421"/>
                </a:lnTo>
                <a:lnTo>
                  <a:pt x="28547" y="24361"/>
                </a:lnTo>
                <a:lnTo>
                  <a:pt x="17639" y="24361"/>
                </a:lnTo>
                <a:lnTo>
                  <a:pt x="17766" y="15163"/>
                </a:lnTo>
                <a:lnTo>
                  <a:pt x="18262" y="12244"/>
                </a:lnTo>
                <a:lnTo>
                  <a:pt x="20609" y="8521"/>
                </a:lnTo>
                <a:lnTo>
                  <a:pt x="23619" y="7430"/>
                </a:lnTo>
                <a:lnTo>
                  <a:pt x="26794" y="7520"/>
                </a:lnTo>
                <a:lnTo>
                  <a:pt x="30008" y="8420"/>
                </a:lnTo>
                <a:lnTo>
                  <a:pt x="32702" y="8359"/>
                </a:lnTo>
                <a:lnTo>
                  <a:pt x="33044" y="5692"/>
                </a:lnTo>
                <a:lnTo>
                  <a:pt x="32967" y="3924"/>
                </a:lnTo>
                <a:lnTo>
                  <a:pt x="30822" y="1120"/>
                </a:lnTo>
                <a:lnTo>
                  <a:pt x="28054" y="34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7" y="1854"/>
                </a:lnTo>
                <a:lnTo>
                  <a:pt x="12484" y="4561"/>
                </a:lnTo>
                <a:lnTo>
                  <a:pt x="10209" y="8103"/>
                </a:lnTo>
                <a:lnTo>
                  <a:pt x="895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371396" y="2382739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69"/>
                </a:lnTo>
                <a:lnTo>
                  <a:pt x="698" y="47588"/>
                </a:lnTo>
                <a:lnTo>
                  <a:pt x="2094" y="51944"/>
                </a:lnTo>
                <a:lnTo>
                  <a:pt x="3491" y="56300"/>
                </a:lnTo>
                <a:lnTo>
                  <a:pt x="5474" y="59968"/>
                </a:lnTo>
                <a:lnTo>
                  <a:pt x="8063" y="62942"/>
                </a:lnTo>
                <a:lnTo>
                  <a:pt x="10655" y="65901"/>
                </a:lnTo>
                <a:lnTo>
                  <a:pt x="13780" y="68148"/>
                </a:lnTo>
                <a:lnTo>
                  <a:pt x="17448" y="69659"/>
                </a:lnTo>
                <a:lnTo>
                  <a:pt x="21120" y="71182"/>
                </a:lnTo>
                <a:lnTo>
                  <a:pt x="25234" y="71945"/>
                </a:lnTo>
                <a:lnTo>
                  <a:pt x="32435" y="71945"/>
                </a:lnTo>
                <a:lnTo>
                  <a:pt x="37097" y="71207"/>
                </a:lnTo>
                <a:lnTo>
                  <a:pt x="41287" y="70116"/>
                </a:lnTo>
                <a:lnTo>
                  <a:pt x="44729" y="68719"/>
                </a:lnTo>
                <a:lnTo>
                  <a:pt x="48477" y="66509"/>
                </a:lnTo>
                <a:lnTo>
                  <a:pt x="50712" y="63806"/>
                </a:lnTo>
                <a:lnTo>
                  <a:pt x="50953" y="61137"/>
                </a:lnTo>
                <a:lnTo>
                  <a:pt x="50813" y="58535"/>
                </a:lnTo>
                <a:lnTo>
                  <a:pt x="48247" y="57365"/>
                </a:lnTo>
                <a:lnTo>
                  <a:pt x="45147" y="5950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2" y="63107"/>
                </a:lnTo>
                <a:lnTo>
                  <a:pt x="22100" y="61926"/>
                </a:lnTo>
                <a:lnTo>
                  <a:pt x="19483" y="60756"/>
                </a:lnTo>
                <a:lnTo>
                  <a:pt x="17272" y="59018"/>
                </a:lnTo>
                <a:lnTo>
                  <a:pt x="13665" y="54432"/>
                </a:lnTo>
                <a:lnTo>
                  <a:pt x="12293" y="51562"/>
                </a:lnTo>
                <a:lnTo>
                  <a:pt x="11328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52"/>
                </a:lnTo>
                <a:lnTo>
                  <a:pt x="10374" y="27877"/>
                </a:lnTo>
                <a:lnTo>
                  <a:pt x="11379" y="24371"/>
                </a:lnTo>
                <a:lnTo>
                  <a:pt x="12383" y="20890"/>
                </a:lnTo>
                <a:lnTo>
                  <a:pt x="13790" y="17931"/>
                </a:lnTo>
                <a:lnTo>
                  <a:pt x="15609" y="15507"/>
                </a:lnTo>
                <a:lnTo>
                  <a:pt x="19622" y="11253"/>
                </a:lnTo>
                <a:lnTo>
                  <a:pt x="22175" y="10007"/>
                </a:lnTo>
                <a:lnTo>
                  <a:pt x="24753" y="8751"/>
                </a:lnTo>
                <a:lnTo>
                  <a:pt x="27597" y="8127"/>
                </a:lnTo>
                <a:lnTo>
                  <a:pt x="33591" y="8127"/>
                </a:lnTo>
                <a:lnTo>
                  <a:pt x="38112" y="918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4"/>
                </a:lnTo>
                <a:lnTo>
                  <a:pt x="50392" y="13564"/>
                </a:lnTo>
                <a:lnTo>
                  <a:pt x="50686" y="10781"/>
                </a:lnTo>
                <a:lnTo>
                  <a:pt x="50471" y="8229"/>
                </a:lnTo>
                <a:lnTo>
                  <a:pt x="48588" y="5384"/>
                </a:lnTo>
                <a:lnTo>
                  <a:pt x="45186" y="3239"/>
                </a:lnTo>
                <a:lnTo>
                  <a:pt x="42111" y="2005"/>
                </a:lnTo>
                <a:lnTo>
                  <a:pt x="38710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2" y="2490"/>
                </a:lnTo>
                <a:lnTo>
                  <a:pt x="14540" y="4154"/>
                </a:lnTo>
                <a:lnTo>
                  <a:pt x="11289" y="6565"/>
                </a:lnTo>
                <a:lnTo>
                  <a:pt x="8585" y="9726"/>
                </a:lnTo>
                <a:lnTo>
                  <a:pt x="5867" y="12891"/>
                </a:lnTo>
                <a:lnTo>
                  <a:pt x="3757" y="16765"/>
                </a:lnTo>
                <a:lnTo>
                  <a:pt x="2260" y="21311"/>
                </a:lnTo>
                <a:lnTo>
                  <a:pt x="748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434132" y="2378268"/>
            <a:ext cx="8953" cy="75830"/>
          </a:xfrm>
          <a:custGeom>
            <a:avLst/>
            <a:gdLst/>
            <a:ahLst/>
            <a:cxnLst/>
            <a:rect l="l" t="t" r="r" b="b"/>
            <a:pathLst>
              <a:path w="8953" h="75830">
                <a:moveTo>
                  <a:pt x="8953" y="74192"/>
                </a:moveTo>
                <a:lnTo>
                  <a:pt x="8953" y="1699"/>
                </a:lnTo>
                <a:lnTo>
                  <a:pt x="8737" y="925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458440" y="23818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2"/>
                </a:lnTo>
                <a:lnTo>
                  <a:pt x="7619" y="10742"/>
                </a:lnTo>
                <a:lnTo>
                  <a:pt x="10680" y="8853"/>
                </a:lnTo>
                <a:lnTo>
                  <a:pt x="11073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406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5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3" y="70650"/>
                </a:lnTo>
                <a:lnTo>
                  <a:pt x="10043" y="21805"/>
                </a:lnTo>
                <a:lnTo>
                  <a:pt x="9827" y="21107"/>
                </a:lnTo>
                <a:lnTo>
                  <a:pt x="7188" y="20153"/>
                </a:lnTo>
                <a:lnTo>
                  <a:pt x="3948" y="20153"/>
                </a:lnTo>
                <a:lnTo>
                  <a:pt x="1089" y="21805"/>
                </a:lnTo>
                <a:lnTo>
                  <a:pt x="1089" y="70650"/>
                </a:lnTo>
                <a:lnTo>
                  <a:pt x="140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481677" y="2401178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81" y="834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6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99"/>
                </a:lnTo>
                <a:lnTo>
                  <a:pt x="2613" y="42011"/>
                </a:lnTo>
                <a:lnTo>
                  <a:pt x="4175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1" y="45532"/>
                </a:lnTo>
                <a:lnTo>
                  <a:pt x="42073" y="42900"/>
                </a:lnTo>
                <a:lnTo>
                  <a:pt x="39456" y="43271"/>
                </a:lnTo>
                <a:lnTo>
                  <a:pt x="36179" y="44552"/>
                </a:lnTo>
                <a:lnTo>
                  <a:pt x="33285" y="45441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94" y="43116"/>
                </a:lnTo>
                <a:lnTo>
                  <a:pt x="11541" y="40006"/>
                </a:lnTo>
                <a:lnTo>
                  <a:pt x="10095" y="35981"/>
                </a:lnTo>
                <a:lnTo>
                  <a:pt x="9269" y="31358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17" y="24742"/>
                </a:lnTo>
                <a:lnTo>
                  <a:pt x="44917" y="19928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57"/>
                </a:lnTo>
                <a:lnTo>
                  <a:pt x="11808" y="12931"/>
                </a:lnTo>
                <a:lnTo>
                  <a:pt x="15466" y="9083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6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540811" y="2401178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81"/>
                </a:lnTo>
                <a:lnTo>
                  <a:pt x="33324" y="52019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8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1"/>
                </a:lnTo>
                <a:lnTo>
                  <a:pt x="190" y="52019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2"/>
                </a:lnTo>
                <a:lnTo>
                  <a:pt x="11404" y="14071"/>
                </a:lnTo>
                <a:lnTo>
                  <a:pt x="13751" y="11746"/>
                </a:lnTo>
                <a:lnTo>
                  <a:pt x="18248" y="8557"/>
                </a:lnTo>
                <a:lnTo>
                  <a:pt x="22730" y="7757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6"/>
                </a:lnTo>
                <a:lnTo>
                  <a:pt x="32447" y="15962"/>
                </a:lnTo>
                <a:lnTo>
                  <a:pt x="33094" y="19885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592724" y="238889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2"/>
                </a:lnTo>
                <a:lnTo>
                  <a:pt x="10767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636593" y="2441660"/>
            <a:ext cx="11656" cy="12636"/>
          </a:xfrm>
          <a:custGeom>
            <a:avLst/>
            <a:gdLst/>
            <a:ahLst/>
            <a:cxnLst/>
            <a:rect l="l" t="t" r="r" b="b"/>
            <a:pathLst>
              <a:path w="11656" h="12636">
                <a:moveTo>
                  <a:pt x="11656" y="6235"/>
                </a:moveTo>
                <a:lnTo>
                  <a:pt x="11656" y="3747"/>
                </a:lnTo>
                <a:lnTo>
                  <a:pt x="9575" y="417"/>
                </a:lnTo>
                <a:lnTo>
                  <a:pt x="5902" y="0"/>
                </a:lnTo>
                <a:lnTo>
                  <a:pt x="1270" y="1271"/>
                </a:lnTo>
                <a:lnTo>
                  <a:pt x="0" y="3834"/>
                </a:lnTo>
                <a:lnTo>
                  <a:pt x="0" y="8902"/>
                </a:lnTo>
                <a:lnTo>
                  <a:pt x="2070" y="12230"/>
                </a:lnTo>
                <a:lnTo>
                  <a:pt x="5737" y="12636"/>
                </a:lnTo>
                <a:lnTo>
                  <a:pt x="10388" y="11365"/>
                </a:lnTo>
                <a:lnTo>
                  <a:pt x="11656" y="8802"/>
                </a:lnTo>
                <a:lnTo>
                  <a:pt x="11656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708564" y="2650539"/>
            <a:ext cx="62787" cy="72273"/>
          </a:xfrm>
          <a:custGeom>
            <a:avLst/>
            <a:gdLst/>
            <a:ahLst/>
            <a:cxnLst/>
            <a:rect l="l" t="t" r="r" b="b"/>
            <a:pathLst>
              <a:path w="62787" h="72273">
                <a:moveTo>
                  <a:pt x="622" y="47419"/>
                </a:moveTo>
                <a:lnTo>
                  <a:pt x="1854" y="51879"/>
                </a:lnTo>
                <a:lnTo>
                  <a:pt x="3084" y="56321"/>
                </a:lnTo>
                <a:lnTo>
                  <a:pt x="4952" y="60055"/>
                </a:lnTo>
                <a:lnTo>
                  <a:pt x="7466" y="63054"/>
                </a:lnTo>
                <a:lnTo>
                  <a:pt x="9982" y="66052"/>
                </a:lnTo>
                <a:lnTo>
                  <a:pt x="13168" y="68338"/>
                </a:lnTo>
                <a:lnTo>
                  <a:pt x="12750" y="53719"/>
                </a:lnTo>
                <a:lnTo>
                  <a:pt x="11595" y="50735"/>
                </a:lnTo>
                <a:lnTo>
                  <a:pt x="10908" y="47268"/>
                </a:lnTo>
                <a:lnTo>
                  <a:pt x="10223" y="43787"/>
                </a:lnTo>
                <a:lnTo>
                  <a:pt x="9878" y="39978"/>
                </a:lnTo>
                <a:lnTo>
                  <a:pt x="9878" y="32141"/>
                </a:lnTo>
                <a:lnTo>
                  <a:pt x="10248" y="28587"/>
                </a:lnTo>
                <a:lnTo>
                  <a:pt x="10998" y="25196"/>
                </a:lnTo>
                <a:lnTo>
                  <a:pt x="11732" y="21830"/>
                </a:lnTo>
                <a:lnTo>
                  <a:pt x="12952" y="18856"/>
                </a:lnTo>
                <a:lnTo>
                  <a:pt x="14679" y="16329"/>
                </a:lnTo>
                <a:lnTo>
                  <a:pt x="18629" y="11771"/>
                </a:lnTo>
                <a:lnTo>
                  <a:pt x="21372" y="10260"/>
                </a:lnTo>
                <a:lnTo>
                  <a:pt x="24116" y="8722"/>
                </a:lnTo>
                <a:lnTo>
                  <a:pt x="27506" y="7974"/>
                </a:lnTo>
                <a:lnTo>
                  <a:pt x="35610" y="7974"/>
                </a:lnTo>
                <a:lnTo>
                  <a:pt x="39001" y="8686"/>
                </a:lnTo>
                <a:lnTo>
                  <a:pt x="41744" y="10093"/>
                </a:lnTo>
                <a:lnTo>
                  <a:pt x="44488" y="11506"/>
                </a:lnTo>
                <a:lnTo>
                  <a:pt x="46683" y="13474"/>
                </a:lnTo>
                <a:lnTo>
                  <a:pt x="49974" y="18489"/>
                </a:lnTo>
                <a:lnTo>
                  <a:pt x="51141" y="21449"/>
                </a:lnTo>
                <a:lnTo>
                  <a:pt x="51854" y="24879"/>
                </a:lnTo>
                <a:lnTo>
                  <a:pt x="52562" y="28307"/>
                </a:lnTo>
                <a:lnTo>
                  <a:pt x="52908" y="32004"/>
                </a:lnTo>
                <a:lnTo>
                  <a:pt x="52908" y="39776"/>
                </a:lnTo>
                <a:lnTo>
                  <a:pt x="52552" y="43369"/>
                </a:lnTo>
                <a:lnTo>
                  <a:pt x="51828" y="46771"/>
                </a:lnTo>
                <a:lnTo>
                  <a:pt x="51104" y="50176"/>
                </a:lnTo>
                <a:lnTo>
                  <a:pt x="49895" y="53172"/>
                </a:lnTo>
                <a:lnTo>
                  <a:pt x="48196" y="55753"/>
                </a:lnTo>
                <a:lnTo>
                  <a:pt x="46493" y="58341"/>
                </a:lnTo>
                <a:lnTo>
                  <a:pt x="44258" y="60385"/>
                </a:lnTo>
                <a:lnTo>
                  <a:pt x="41478" y="61912"/>
                </a:lnTo>
                <a:lnTo>
                  <a:pt x="38695" y="63421"/>
                </a:lnTo>
                <a:lnTo>
                  <a:pt x="35253" y="64198"/>
                </a:lnTo>
                <a:lnTo>
                  <a:pt x="27064" y="64198"/>
                </a:lnTo>
                <a:lnTo>
                  <a:pt x="23633" y="63497"/>
                </a:lnTo>
                <a:lnTo>
                  <a:pt x="25436" y="72273"/>
                </a:lnTo>
                <a:lnTo>
                  <a:pt x="36068" y="72273"/>
                </a:lnTo>
                <a:lnTo>
                  <a:pt x="40751" y="71409"/>
                </a:lnTo>
                <a:lnTo>
                  <a:pt x="44764" y="69696"/>
                </a:lnTo>
                <a:lnTo>
                  <a:pt x="48779" y="67983"/>
                </a:lnTo>
                <a:lnTo>
                  <a:pt x="52120" y="65516"/>
                </a:lnTo>
                <a:lnTo>
                  <a:pt x="54773" y="62316"/>
                </a:lnTo>
                <a:lnTo>
                  <a:pt x="57440" y="59115"/>
                </a:lnTo>
                <a:lnTo>
                  <a:pt x="59436" y="55242"/>
                </a:lnTo>
                <a:lnTo>
                  <a:pt x="60782" y="50670"/>
                </a:lnTo>
                <a:lnTo>
                  <a:pt x="62114" y="46123"/>
                </a:lnTo>
                <a:lnTo>
                  <a:pt x="62787" y="41008"/>
                </a:lnTo>
                <a:lnTo>
                  <a:pt x="62787" y="29639"/>
                </a:lnTo>
                <a:lnTo>
                  <a:pt x="62163" y="24598"/>
                </a:lnTo>
                <a:lnTo>
                  <a:pt x="60907" y="20218"/>
                </a:lnTo>
                <a:lnTo>
                  <a:pt x="59662" y="15811"/>
                </a:lnTo>
                <a:lnTo>
                  <a:pt x="57772" y="12128"/>
                </a:lnTo>
                <a:lnTo>
                  <a:pt x="55219" y="9144"/>
                </a:lnTo>
                <a:lnTo>
                  <a:pt x="52668" y="6159"/>
                </a:lnTo>
                <a:lnTo>
                  <a:pt x="49467" y="3898"/>
                </a:lnTo>
                <a:lnTo>
                  <a:pt x="45643" y="2336"/>
                </a:lnTo>
                <a:lnTo>
                  <a:pt x="41805" y="784"/>
                </a:lnTo>
                <a:lnTo>
                  <a:pt x="37298" y="0"/>
                </a:lnTo>
                <a:lnTo>
                  <a:pt x="26769" y="0"/>
                </a:lnTo>
                <a:lnTo>
                  <a:pt x="22085" y="849"/>
                </a:lnTo>
                <a:lnTo>
                  <a:pt x="18072" y="2578"/>
                </a:lnTo>
                <a:lnTo>
                  <a:pt x="14057" y="4291"/>
                </a:lnTo>
                <a:lnTo>
                  <a:pt x="10716" y="6728"/>
                </a:lnTo>
                <a:lnTo>
                  <a:pt x="8037" y="9893"/>
                </a:lnTo>
                <a:lnTo>
                  <a:pt x="5359" y="13068"/>
                </a:lnTo>
                <a:lnTo>
                  <a:pt x="3351" y="16916"/>
                </a:lnTo>
                <a:lnTo>
                  <a:pt x="2019" y="21423"/>
                </a:lnTo>
                <a:lnTo>
                  <a:pt x="673" y="25956"/>
                </a:lnTo>
                <a:lnTo>
                  <a:pt x="0" y="30974"/>
                </a:lnTo>
                <a:lnTo>
                  <a:pt x="0" y="42303"/>
                </a:lnTo>
                <a:lnTo>
                  <a:pt x="622" y="47419"/>
                </a:lnTo>
                <a:close/>
              </a:path>
              <a:path w="62787" h="72273">
                <a:moveTo>
                  <a:pt x="12750" y="53719"/>
                </a:moveTo>
                <a:lnTo>
                  <a:pt x="13168" y="68338"/>
                </a:lnTo>
                <a:lnTo>
                  <a:pt x="17016" y="69912"/>
                </a:lnTo>
                <a:lnTo>
                  <a:pt x="20876" y="71485"/>
                </a:lnTo>
                <a:lnTo>
                  <a:pt x="25436" y="72273"/>
                </a:lnTo>
                <a:lnTo>
                  <a:pt x="23633" y="63497"/>
                </a:lnTo>
                <a:lnTo>
                  <a:pt x="20904" y="62100"/>
                </a:lnTo>
                <a:lnTo>
                  <a:pt x="18186" y="60703"/>
                </a:lnTo>
                <a:lnTo>
                  <a:pt x="16001" y="58762"/>
                </a:lnTo>
                <a:lnTo>
                  <a:pt x="12750" y="53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785531" y="2669929"/>
            <a:ext cx="42103" cy="52882"/>
          </a:xfrm>
          <a:custGeom>
            <a:avLst/>
            <a:gdLst/>
            <a:ahLst/>
            <a:cxnLst/>
            <a:rect l="l" t="t" r="r" b="b"/>
            <a:pathLst>
              <a:path w="42103" h="52882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66" y="40143"/>
                </a:lnTo>
                <a:lnTo>
                  <a:pt x="9626" y="36970"/>
                </a:lnTo>
                <a:lnTo>
                  <a:pt x="9004" y="32942"/>
                </a:lnTo>
                <a:lnTo>
                  <a:pt x="9004" y="1662"/>
                </a:lnTo>
                <a:lnTo>
                  <a:pt x="8637" y="722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7" y="42810"/>
                </a:lnTo>
                <a:lnTo>
                  <a:pt x="3849" y="46838"/>
                </a:lnTo>
                <a:lnTo>
                  <a:pt x="7024" y="50176"/>
                </a:lnTo>
                <a:lnTo>
                  <a:pt x="11470" y="52350"/>
                </a:lnTo>
                <a:lnTo>
                  <a:pt x="14213" y="52882"/>
                </a:lnTo>
                <a:lnTo>
                  <a:pt x="20243" y="52882"/>
                </a:lnTo>
                <a:lnTo>
                  <a:pt x="23000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6"/>
                </a:lnTo>
                <a:lnTo>
                  <a:pt x="42103" y="1662"/>
                </a:lnTo>
                <a:lnTo>
                  <a:pt x="41846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844207" y="2669159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0" y="8459"/>
                </a:lnTo>
                <a:lnTo>
                  <a:pt x="22961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80" y="15468"/>
                </a:lnTo>
                <a:lnTo>
                  <a:pt x="14490" y="11620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905097" y="266915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26"/>
                </a:moveTo>
                <a:lnTo>
                  <a:pt x="43700" y="14122"/>
                </a:lnTo>
                <a:lnTo>
                  <a:pt x="42887" y="11314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691" y="18172"/>
                </a:lnTo>
                <a:lnTo>
                  <a:pt x="10933" y="14514"/>
                </a:lnTo>
                <a:lnTo>
                  <a:pt x="13716" y="1864"/>
                </a:lnTo>
                <a:lnTo>
                  <a:pt x="10833" y="3110"/>
                </a:lnTo>
                <a:lnTo>
                  <a:pt x="8370" y="4899"/>
                </a:lnTo>
                <a:lnTo>
                  <a:pt x="426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098"/>
                </a:lnTo>
                <a:lnTo>
                  <a:pt x="0" y="22870"/>
                </a:lnTo>
                <a:lnTo>
                  <a:pt x="0" y="31482"/>
                </a:lnTo>
                <a:lnTo>
                  <a:pt x="523" y="35355"/>
                </a:lnTo>
                <a:lnTo>
                  <a:pt x="1563" y="38681"/>
                </a:lnTo>
                <a:lnTo>
                  <a:pt x="2617" y="41997"/>
                </a:lnTo>
                <a:lnTo>
                  <a:pt x="4165" y="44780"/>
                </a:lnTo>
                <a:lnTo>
                  <a:pt x="6235" y="46976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8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2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4" y="44550"/>
                </a:lnTo>
                <a:lnTo>
                  <a:pt x="33286" y="45439"/>
                </a:lnTo>
                <a:lnTo>
                  <a:pt x="29643" y="46187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4" y="43102"/>
                </a:lnTo>
                <a:lnTo>
                  <a:pt x="11545" y="40003"/>
                </a:lnTo>
                <a:lnTo>
                  <a:pt x="10095" y="35963"/>
                </a:lnTo>
                <a:lnTo>
                  <a:pt x="9270" y="31341"/>
                </a:lnTo>
                <a:lnTo>
                  <a:pt x="9270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6"/>
                </a:lnTo>
                <a:close/>
              </a:path>
              <a:path w="44921" h="53657">
                <a:moveTo>
                  <a:pt x="10933" y="14514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11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1" y="622"/>
                </a:lnTo>
                <a:lnTo>
                  <a:pt x="13716" y="1864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958687" y="2669918"/>
            <a:ext cx="42545" cy="52197"/>
          </a:xfrm>
          <a:custGeom>
            <a:avLst/>
            <a:gdLst/>
            <a:ahLst/>
            <a:cxnLst/>
            <a:rect l="l" t="t" r="r" b="b"/>
            <a:pathLst>
              <a:path w="42545" h="52197">
                <a:moveTo>
                  <a:pt x="38822" y="0"/>
                </a:moveTo>
                <a:lnTo>
                  <a:pt x="36028" y="11"/>
                </a:lnTo>
                <a:lnTo>
                  <a:pt x="32943" y="1407"/>
                </a:lnTo>
                <a:lnTo>
                  <a:pt x="21653" y="19580"/>
                </a:lnTo>
                <a:lnTo>
                  <a:pt x="10529" y="1407"/>
                </a:lnTo>
                <a:lnTo>
                  <a:pt x="8370" y="125"/>
                </a:lnTo>
                <a:lnTo>
                  <a:pt x="2426" y="100"/>
                </a:lnTo>
                <a:lnTo>
                  <a:pt x="824" y="2703"/>
                </a:lnTo>
                <a:lnTo>
                  <a:pt x="15203" y="25653"/>
                </a:lnTo>
                <a:lnTo>
                  <a:pt x="0" y="49477"/>
                </a:lnTo>
                <a:lnTo>
                  <a:pt x="229" y="51814"/>
                </a:lnTo>
                <a:lnTo>
                  <a:pt x="2919" y="52197"/>
                </a:lnTo>
                <a:lnTo>
                  <a:pt x="6414" y="52106"/>
                </a:lnTo>
                <a:lnTo>
                  <a:pt x="9284" y="50670"/>
                </a:lnTo>
                <a:lnTo>
                  <a:pt x="20955" y="31291"/>
                </a:lnTo>
                <a:lnTo>
                  <a:pt x="32677" y="50670"/>
                </a:lnTo>
                <a:lnTo>
                  <a:pt x="32994" y="51155"/>
                </a:lnTo>
                <a:lnTo>
                  <a:pt x="35571" y="52106"/>
                </a:lnTo>
                <a:lnTo>
                  <a:pt x="38153" y="52197"/>
                </a:lnTo>
                <a:lnTo>
                  <a:pt x="40896" y="52056"/>
                </a:lnTo>
                <a:lnTo>
                  <a:pt x="42545" y="49477"/>
                </a:lnTo>
                <a:lnTo>
                  <a:pt x="27471" y="25387"/>
                </a:lnTo>
                <a:lnTo>
                  <a:pt x="41730" y="2703"/>
                </a:lnTo>
                <a:lnTo>
                  <a:pt x="41515" y="316"/>
                </a:lnTo>
                <a:lnTo>
                  <a:pt x="388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012490" y="2669151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9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66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9"/>
                </a:lnTo>
                <a:lnTo>
                  <a:pt x="35471" y="50458"/>
                </a:lnTo>
                <a:lnTo>
                  <a:pt x="37680" y="48614"/>
                </a:lnTo>
                <a:lnTo>
                  <a:pt x="41263" y="43877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199"/>
                </a:lnTo>
                <a:lnTo>
                  <a:pt x="44921" y="30366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38"/>
                </a:lnTo>
                <a:lnTo>
                  <a:pt x="43116" y="12866"/>
                </a:lnTo>
                <a:lnTo>
                  <a:pt x="41972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09"/>
                </a:lnTo>
                <a:lnTo>
                  <a:pt x="528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806" y="5048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28" y="51728"/>
                </a:lnTo>
                <a:lnTo>
                  <a:pt x="35471" y="50458"/>
                </a:lnTo>
                <a:lnTo>
                  <a:pt x="34937" y="33909"/>
                </a:lnTo>
                <a:lnTo>
                  <a:pt x="33731" y="38174"/>
                </a:lnTo>
                <a:lnTo>
                  <a:pt x="31727" y="41796"/>
                </a:lnTo>
                <a:lnTo>
                  <a:pt x="28792" y="44323"/>
                </a:lnTo>
                <a:lnTo>
                  <a:pt x="25236" y="45947"/>
                </a:lnTo>
                <a:lnTo>
                  <a:pt x="20548" y="45947"/>
                </a:lnTo>
                <a:lnTo>
                  <a:pt x="16002" y="43574"/>
                </a:lnTo>
                <a:lnTo>
                  <a:pt x="11430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067648" y="2669159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26"/>
                </a:moveTo>
                <a:lnTo>
                  <a:pt x="43714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0"/>
                </a:lnTo>
                <a:lnTo>
                  <a:pt x="33235" y="1828"/>
                </a:lnTo>
                <a:lnTo>
                  <a:pt x="30542" y="608"/>
                </a:lnTo>
                <a:lnTo>
                  <a:pt x="27280" y="0"/>
                </a:lnTo>
                <a:lnTo>
                  <a:pt x="27317" y="6995"/>
                </a:lnTo>
                <a:lnTo>
                  <a:pt x="30582" y="8329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098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8" y="41997"/>
                </a:lnTo>
                <a:lnTo>
                  <a:pt x="4179" y="44780"/>
                </a:lnTo>
                <a:lnTo>
                  <a:pt x="8305" y="4918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1" y="53086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5" y="48308"/>
                </a:lnTo>
                <a:lnTo>
                  <a:pt x="42876" y="45514"/>
                </a:lnTo>
                <a:lnTo>
                  <a:pt x="42077" y="42886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8" y="43102"/>
                </a:lnTo>
                <a:lnTo>
                  <a:pt x="11555" y="40003"/>
                </a:lnTo>
                <a:lnTo>
                  <a:pt x="10097" y="35963"/>
                </a:lnTo>
                <a:lnTo>
                  <a:pt x="9284" y="31341"/>
                </a:lnTo>
                <a:lnTo>
                  <a:pt x="9284" y="28648"/>
                </a:lnTo>
                <a:lnTo>
                  <a:pt x="41440" y="28648"/>
                </a:lnTo>
                <a:lnTo>
                  <a:pt x="43865" y="27734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6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1" y="7415"/>
                </a:lnTo>
                <a:lnTo>
                  <a:pt x="22985" y="6995"/>
                </a:lnTo>
                <a:lnTo>
                  <a:pt x="27317" y="6995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31" y="1864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126782" y="2669159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40" y="8459"/>
                </a:lnTo>
                <a:lnTo>
                  <a:pt x="22960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8"/>
                </a:lnTo>
                <a:lnTo>
                  <a:pt x="14490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159020" y="2656857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3"/>
                </a:lnTo>
                <a:lnTo>
                  <a:pt x="21841" y="58193"/>
                </a:lnTo>
                <a:lnTo>
                  <a:pt x="19062" y="55615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4" y="1931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75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54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50"/>
                </a:lnTo>
                <a:lnTo>
                  <a:pt x="25387" y="65685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201896" y="264978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2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224476" y="2669159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00"/>
                </a:moveTo>
                <a:lnTo>
                  <a:pt x="16031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66"/>
                </a:lnTo>
                <a:lnTo>
                  <a:pt x="3063" y="7211"/>
                </a:lnTo>
                <a:lnTo>
                  <a:pt x="1576" y="10717"/>
                </a:lnTo>
                <a:lnTo>
                  <a:pt x="1209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4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70" y="3079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913" y="44575"/>
                </a:lnTo>
                <a:lnTo>
                  <a:pt x="19712" y="46012"/>
                </a:lnTo>
                <a:lnTo>
                  <a:pt x="17106" y="46493"/>
                </a:lnTo>
                <a:lnTo>
                  <a:pt x="13553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7" y="51940"/>
                </a:lnTo>
                <a:lnTo>
                  <a:pt x="29260" y="49579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8" y="29728"/>
                </a:lnTo>
                <a:lnTo>
                  <a:pt x="28234" y="26629"/>
                </a:lnTo>
                <a:lnTo>
                  <a:pt x="25236" y="25106"/>
                </a:lnTo>
                <a:lnTo>
                  <a:pt x="22175" y="23809"/>
                </a:lnTo>
                <a:lnTo>
                  <a:pt x="19126" y="22604"/>
                </a:lnTo>
                <a:lnTo>
                  <a:pt x="16156" y="21437"/>
                </a:lnTo>
                <a:lnTo>
                  <a:pt x="12524" y="19339"/>
                </a:lnTo>
                <a:lnTo>
                  <a:pt x="10137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66" y="8280"/>
                </a:lnTo>
                <a:lnTo>
                  <a:pt x="16031" y="7109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60" y="10083"/>
                </a:lnTo>
                <a:lnTo>
                  <a:pt x="32043" y="8304"/>
                </a:lnTo>
                <a:lnTo>
                  <a:pt x="31992" y="5688"/>
                </a:lnTo>
                <a:lnTo>
                  <a:pt x="30416" y="2908"/>
                </a:lnTo>
                <a:lnTo>
                  <a:pt x="27485" y="1457"/>
                </a:lnTo>
                <a:lnTo>
                  <a:pt x="24206" y="532"/>
                </a:lnTo>
                <a:lnTo>
                  <a:pt x="21603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268950" y="266915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26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0"/>
                </a:lnTo>
                <a:lnTo>
                  <a:pt x="33238" y="1828"/>
                </a:lnTo>
                <a:lnTo>
                  <a:pt x="30546" y="608"/>
                </a:lnTo>
                <a:lnTo>
                  <a:pt x="27270" y="0"/>
                </a:lnTo>
                <a:lnTo>
                  <a:pt x="27306" y="6995"/>
                </a:lnTo>
                <a:lnTo>
                  <a:pt x="30581" y="8329"/>
                </a:lnTo>
                <a:lnTo>
                  <a:pt x="32781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5" y="19098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1997"/>
                </a:lnTo>
                <a:lnTo>
                  <a:pt x="4179" y="44780"/>
                </a:lnTo>
                <a:lnTo>
                  <a:pt x="6239" y="46976"/>
                </a:lnTo>
                <a:lnTo>
                  <a:pt x="10835" y="50860"/>
                </a:lnTo>
                <a:lnTo>
                  <a:pt x="13856" y="51965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6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0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98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3" y="28648"/>
                </a:lnTo>
                <a:lnTo>
                  <a:pt x="43855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6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352394" y="2649787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10"/>
                </a:moveTo>
                <a:lnTo>
                  <a:pt x="392" y="8891"/>
                </a:lnTo>
                <a:lnTo>
                  <a:pt x="3388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9"/>
                </a:lnTo>
                <a:lnTo>
                  <a:pt x="10678" y="1842"/>
                </a:lnTo>
                <a:lnTo>
                  <a:pt x="769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10"/>
                </a:lnTo>
                <a:close/>
              </a:path>
              <a:path w="11074" h="72287">
                <a:moveTo>
                  <a:pt x="1408" y="7156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378887" y="266915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69"/>
                </a:moveTo>
                <a:lnTo>
                  <a:pt x="33093" y="51271"/>
                </a:lnTo>
                <a:lnTo>
                  <a:pt x="33320" y="52005"/>
                </a:lnTo>
                <a:lnTo>
                  <a:pt x="35952" y="52919"/>
                </a:lnTo>
                <a:lnTo>
                  <a:pt x="39188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59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77" y="547"/>
                </a:lnTo>
                <a:lnTo>
                  <a:pt x="27834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0" y="14057"/>
                </a:lnTo>
                <a:lnTo>
                  <a:pt x="13765" y="11736"/>
                </a:lnTo>
                <a:lnTo>
                  <a:pt x="18247" y="8547"/>
                </a:lnTo>
                <a:lnTo>
                  <a:pt x="22729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459663" y="2650705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74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0"/>
                </a:lnTo>
                <a:lnTo>
                  <a:pt x="3481" y="56310"/>
                </a:lnTo>
                <a:lnTo>
                  <a:pt x="5472" y="59968"/>
                </a:lnTo>
                <a:lnTo>
                  <a:pt x="8064" y="62938"/>
                </a:lnTo>
                <a:lnTo>
                  <a:pt x="10642" y="65897"/>
                </a:lnTo>
                <a:lnTo>
                  <a:pt x="13780" y="68146"/>
                </a:lnTo>
                <a:lnTo>
                  <a:pt x="17449" y="6966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4" y="71207"/>
                </a:lnTo>
                <a:lnTo>
                  <a:pt x="41288" y="70126"/>
                </a:lnTo>
                <a:lnTo>
                  <a:pt x="44715" y="68719"/>
                </a:lnTo>
                <a:lnTo>
                  <a:pt x="48474" y="66509"/>
                </a:lnTo>
                <a:lnTo>
                  <a:pt x="50709" y="63802"/>
                </a:lnTo>
                <a:lnTo>
                  <a:pt x="50951" y="61149"/>
                </a:lnTo>
                <a:lnTo>
                  <a:pt x="50813" y="58545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3" y="61213"/>
                </a:lnTo>
                <a:lnTo>
                  <a:pt x="38329" y="62660"/>
                </a:lnTo>
                <a:lnTo>
                  <a:pt x="33783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096" y="61937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6" y="54430"/>
                </a:lnTo>
                <a:lnTo>
                  <a:pt x="12294" y="51573"/>
                </a:lnTo>
                <a:lnTo>
                  <a:pt x="11315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5" y="27873"/>
                </a:lnTo>
                <a:lnTo>
                  <a:pt x="11380" y="24382"/>
                </a:lnTo>
                <a:lnTo>
                  <a:pt x="12383" y="20890"/>
                </a:lnTo>
                <a:lnTo>
                  <a:pt x="13792" y="17945"/>
                </a:lnTo>
                <a:lnTo>
                  <a:pt x="15609" y="15504"/>
                </a:lnTo>
                <a:lnTo>
                  <a:pt x="19620" y="11249"/>
                </a:lnTo>
                <a:lnTo>
                  <a:pt x="22172" y="10007"/>
                </a:lnTo>
                <a:lnTo>
                  <a:pt x="24739" y="8761"/>
                </a:lnTo>
                <a:lnTo>
                  <a:pt x="27583" y="8127"/>
                </a:lnTo>
                <a:lnTo>
                  <a:pt x="33591" y="8127"/>
                </a:lnTo>
                <a:lnTo>
                  <a:pt x="38113" y="9193"/>
                </a:lnTo>
                <a:lnTo>
                  <a:pt x="41911" y="10666"/>
                </a:lnTo>
                <a:lnTo>
                  <a:pt x="44780" y="12368"/>
                </a:lnTo>
                <a:lnTo>
                  <a:pt x="47776" y="14565"/>
                </a:lnTo>
                <a:lnTo>
                  <a:pt x="50393" y="13575"/>
                </a:lnTo>
                <a:lnTo>
                  <a:pt x="50684" y="10792"/>
                </a:lnTo>
                <a:lnTo>
                  <a:pt x="50468" y="8239"/>
                </a:lnTo>
                <a:lnTo>
                  <a:pt x="48590" y="5384"/>
                </a:lnTo>
                <a:lnTo>
                  <a:pt x="45187" y="3249"/>
                </a:lnTo>
                <a:lnTo>
                  <a:pt x="42113" y="2004"/>
                </a:lnTo>
                <a:lnTo>
                  <a:pt x="38710" y="949"/>
                </a:lnTo>
                <a:lnTo>
                  <a:pt x="34874" y="175"/>
                </a:lnTo>
                <a:lnTo>
                  <a:pt x="30873" y="0"/>
                </a:lnTo>
                <a:lnTo>
                  <a:pt x="26287" y="0"/>
                </a:lnTo>
                <a:lnTo>
                  <a:pt x="22096" y="824"/>
                </a:lnTo>
                <a:lnTo>
                  <a:pt x="18313" y="2486"/>
                </a:lnTo>
                <a:lnTo>
                  <a:pt x="14530" y="4164"/>
                </a:lnTo>
                <a:lnTo>
                  <a:pt x="11290" y="6565"/>
                </a:lnTo>
                <a:lnTo>
                  <a:pt x="8572" y="9726"/>
                </a:lnTo>
                <a:lnTo>
                  <a:pt x="5868" y="12901"/>
                </a:lnTo>
                <a:lnTo>
                  <a:pt x="3759" y="16761"/>
                </a:lnTo>
                <a:lnTo>
                  <a:pt x="2260" y="21322"/>
                </a:lnTo>
                <a:lnTo>
                  <a:pt x="749" y="25880"/>
                </a:lnTo>
                <a:lnTo>
                  <a:pt x="0" y="3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521299" y="2649787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10"/>
                </a:moveTo>
                <a:lnTo>
                  <a:pt x="396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9"/>
                </a:lnTo>
                <a:lnTo>
                  <a:pt x="10695" y="184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0"/>
                </a:lnTo>
                <a:close/>
              </a:path>
              <a:path w="11076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541333" y="2669910"/>
            <a:ext cx="46504" cy="52096"/>
          </a:xfrm>
          <a:custGeom>
            <a:avLst/>
            <a:gdLst/>
            <a:ahLst/>
            <a:cxnLst/>
            <a:rect l="l" t="t" r="r" b="b"/>
            <a:pathLst>
              <a:path w="46504" h="52096">
                <a:moveTo>
                  <a:pt x="543" y="3859"/>
                </a:moveTo>
                <a:lnTo>
                  <a:pt x="17143" y="50242"/>
                </a:lnTo>
                <a:lnTo>
                  <a:pt x="17995" y="51422"/>
                </a:lnTo>
                <a:lnTo>
                  <a:pt x="20574" y="52096"/>
                </a:lnTo>
                <a:lnTo>
                  <a:pt x="26719" y="52071"/>
                </a:lnTo>
                <a:lnTo>
                  <a:pt x="29411" y="50242"/>
                </a:lnTo>
                <a:lnTo>
                  <a:pt x="46073" y="3859"/>
                </a:lnTo>
                <a:lnTo>
                  <a:pt x="46504" y="1573"/>
                </a:lnTo>
                <a:lnTo>
                  <a:pt x="45972" y="468"/>
                </a:lnTo>
                <a:lnTo>
                  <a:pt x="43153" y="0"/>
                </a:lnTo>
                <a:lnTo>
                  <a:pt x="39966" y="76"/>
                </a:lnTo>
                <a:lnTo>
                  <a:pt x="37386" y="1739"/>
                </a:lnTo>
                <a:lnTo>
                  <a:pt x="23774" y="41997"/>
                </a:lnTo>
                <a:lnTo>
                  <a:pt x="23393" y="41997"/>
                </a:lnTo>
                <a:lnTo>
                  <a:pt x="9612" y="1739"/>
                </a:lnTo>
                <a:lnTo>
                  <a:pt x="8049" y="241"/>
                </a:lnTo>
                <a:lnTo>
                  <a:pt x="5447" y="0"/>
                </a:lnTo>
                <a:lnTo>
                  <a:pt x="2868" y="11"/>
                </a:lnTo>
                <a:lnTo>
                  <a:pt x="0" y="1296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596866" y="2649787"/>
            <a:ext cx="11078" cy="72287"/>
          </a:xfrm>
          <a:custGeom>
            <a:avLst/>
            <a:gdLst/>
            <a:ahLst/>
            <a:cxnLst/>
            <a:rect l="l" t="t" r="r" b="b"/>
            <a:pathLst>
              <a:path w="11078" h="72287">
                <a:moveTo>
                  <a:pt x="0" y="5410"/>
                </a:moveTo>
                <a:lnTo>
                  <a:pt x="396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8" y="5309"/>
                </a:lnTo>
                <a:lnTo>
                  <a:pt x="10681" y="184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10"/>
                </a:lnTo>
                <a:close/>
              </a:path>
              <a:path w="11078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623358" y="26462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671117" y="2650705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74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0"/>
                </a:lnTo>
                <a:lnTo>
                  <a:pt x="3481" y="56310"/>
                </a:lnTo>
                <a:lnTo>
                  <a:pt x="5474" y="59968"/>
                </a:lnTo>
                <a:lnTo>
                  <a:pt x="8063" y="62938"/>
                </a:lnTo>
                <a:lnTo>
                  <a:pt x="10641" y="65897"/>
                </a:lnTo>
                <a:lnTo>
                  <a:pt x="13780" y="68146"/>
                </a:lnTo>
                <a:lnTo>
                  <a:pt x="17448" y="6966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97" y="71207"/>
                </a:lnTo>
                <a:lnTo>
                  <a:pt x="41287" y="70126"/>
                </a:lnTo>
                <a:lnTo>
                  <a:pt x="44715" y="68719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3" y="61149"/>
                </a:lnTo>
                <a:lnTo>
                  <a:pt x="50813" y="58545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0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096" y="61937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5" y="54430"/>
                </a:lnTo>
                <a:lnTo>
                  <a:pt x="12293" y="51573"/>
                </a:lnTo>
                <a:lnTo>
                  <a:pt x="11329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4" y="27873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0" y="17945"/>
                </a:lnTo>
                <a:lnTo>
                  <a:pt x="15609" y="15504"/>
                </a:lnTo>
                <a:lnTo>
                  <a:pt x="19624" y="11249"/>
                </a:lnTo>
                <a:lnTo>
                  <a:pt x="22175" y="10007"/>
                </a:lnTo>
                <a:lnTo>
                  <a:pt x="24753" y="8761"/>
                </a:lnTo>
                <a:lnTo>
                  <a:pt x="27583" y="8127"/>
                </a:lnTo>
                <a:lnTo>
                  <a:pt x="33591" y="8127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8"/>
                </a:lnTo>
                <a:lnTo>
                  <a:pt x="47778" y="14565"/>
                </a:lnTo>
                <a:lnTo>
                  <a:pt x="50392" y="13575"/>
                </a:lnTo>
                <a:lnTo>
                  <a:pt x="50684" y="10792"/>
                </a:lnTo>
                <a:lnTo>
                  <a:pt x="50468" y="8239"/>
                </a:lnTo>
                <a:lnTo>
                  <a:pt x="48588" y="5384"/>
                </a:lnTo>
                <a:lnTo>
                  <a:pt x="45186" y="3249"/>
                </a:lnTo>
                <a:lnTo>
                  <a:pt x="42113" y="2004"/>
                </a:lnTo>
                <a:lnTo>
                  <a:pt x="38710" y="949"/>
                </a:lnTo>
                <a:lnTo>
                  <a:pt x="34872" y="175"/>
                </a:lnTo>
                <a:lnTo>
                  <a:pt x="30873" y="0"/>
                </a:lnTo>
                <a:lnTo>
                  <a:pt x="26290" y="0"/>
                </a:lnTo>
                <a:lnTo>
                  <a:pt x="22096" y="824"/>
                </a:lnTo>
                <a:lnTo>
                  <a:pt x="18313" y="2486"/>
                </a:lnTo>
                <a:lnTo>
                  <a:pt x="14540" y="4164"/>
                </a:lnTo>
                <a:lnTo>
                  <a:pt x="11289" y="6565"/>
                </a:lnTo>
                <a:lnTo>
                  <a:pt x="8586" y="9726"/>
                </a:lnTo>
                <a:lnTo>
                  <a:pt x="5867" y="12901"/>
                </a:lnTo>
                <a:lnTo>
                  <a:pt x="3757" y="16761"/>
                </a:lnTo>
                <a:lnTo>
                  <a:pt x="2260" y="21322"/>
                </a:lnTo>
                <a:lnTo>
                  <a:pt x="748" y="25880"/>
                </a:lnTo>
                <a:lnTo>
                  <a:pt x="0" y="31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730427" y="26691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5" y="21351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3"/>
                </a:lnTo>
                <a:lnTo>
                  <a:pt x="17689" y="8892"/>
                </a:lnTo>
                <a:lnTo>
                  <a:pt x="21894" y="7480"/>
                </a:lnTo>
                <a:lnTo>
                  <a:pt x="27442" y="7480"/>
                </a:lnTo>
                <a:lnTo>
                  <a:pt x="31788" y="9032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40"/>
                </a:lnTo>
                <a:lnTo>
                  <a:pt x="47268" y="37288"/>
                </a:lnTo>
                <a:lnTo>
                  <a:pt x="48308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29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74"/>
                </a:lnTo>
                <a:lnTo>
                  <a:pt x="35405" y="1778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7" y="673"/>
                </a:lnTo>
                <a:lnTo>
                  <a:pt x="14006" y="2009"/>
                </a:lnTo>
                <a:lnTo>
                  <a:pt x="10896" y="3341"/>
                </a:lnTo>
                <a:lnTo>
                  <a:pt x="8304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7">
                <a:moveTo>
                  <a:pt x="26959" y="46116"/>
                </a:moveTo>
                <a:lnTo>
                  <a:pt x="21462" y="4611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35"/>
                </a:lnTo>
                <a:lnTo>
                  <a:pt x="10017" y="34229"/>
                </a:lnTo>
                <a:lnTo>
                  <a:pt x="10400" y="50674"/>
                </a:lnTo>
                <a:lnTo>
                  <a:pt x="13373" y="51869"/>
                </a:lnTo>
                <a:lnTo>
                  <a:pt x="16369" y="5306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6" y="42444"/>
                </a:lnTo>
                <a:lnTo>
                  <a:pt x="31179" y="44705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792905" y="266915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9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60" y="15022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54"/>
                </a:lnTo>
                <a:lnTo>
                  <a:pt x="3057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12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17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847423" y="2669159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00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6"/>
                </a:lnTo>
                <a:lnTo>
                  <a:pt x="3045" y="7211"/>
                </a:lnTo>
                <a:lnTo>
                  <a:pt x="1562" y="10717"/>
                </a:lnTo>
                <a:lnTo>
                  <a:pt x="1191" y="14475"/>
                </a:lnTo>
                <a:lnTo>
                  <a:pt x="1536" y="18515"/>
                </a:lnTo>
                <a:lnTo>
                  <a:pt x="2959" y="21625"/>
                </a:lnTo>
                <a:lnTo>
                  <a:pt x="6195" y="25206"/>
                </a:lnTo>
                <a:lnTo>
                  <a:pt x="8977" y="26935"/>
                </a:lnTo>
                <a:lnTo>
                  <a:pt x="11937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78"/>
                </a:lnTo>
                <a:lnTo>
                  <a:pt x="23950" y="34264"/>
                </a:lnTo>
                <a:lnTo>
                  <a:pt x="2571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3"/>
                </a:lnTo>
                <a:lnTo>
                  <a:pt x="13535" y="46493"/>
                </a:lnTo>
                <a:lnTo>
                  <a:pt x="10198" y="45755"/>
                </a:lnTo>
                <a:lnTo>
                  <a:pt x="6159" y="44157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1" y="48816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45" y="49579"/>
                </a:lnTo>
                <a:lnTo>
                  <a:pt x="32255" y="46608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16" y="26629"/>
                </a:lnTo>
                <a:lnTo>
                  <a:pt x="25220" y="25106"/>
                </a:lnTo>
                <a:lnTo>
                  <a:pt x="22161" y="23809"/>
                </a:lnTo>
                <a:lnTo>
                  <a:pt x="19112" y="22604"/>
                </a:lnTo>
                <a:lnTo>
                  <a:pt x="16141" y="21437"/>
                </a:lnTo>
                <a:lnTo>
                  <a:pt x="12509" y="19339"/>
                </a:lnTo>
                <a:lnTo>
                  <a:pt x="10119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50" y="8280"/>
                </a:lnTo>
                <a:lnTo>
                  <a:pt x="16027" y="7109"/>
                </a:lnTo>
                <a:lnTo>
                  <a:pt x="18884" y="6944"/>
                </a:lnTo>
                <a:lnTo>
                  <a:pt x="22085" y="7134"/>
                </a:lnTo>
                <a:lnTo>
                  <a:pt x="25869" y="8355"/>
                </a:lnTo>
                <a:lnTo>
                  <a:pt x="29245" y="10083"/>
                </a:lnTo>
                <a:lnTo>
                  <a:pt x="32039" y="8304"/>
                </a:lnTo>
                <a:lnTo>
                  <a:pt x="31978" y="5688"/>
                </a:lnTo>
                <a:lnTo>
                  <a:pt x="30401" y="2908"/>
                </a:lnTo>
                <a:lnTo>
                  <a:pt x="27467" y="1457"/>
                </a:lnTo>
                <a:lnTo>
                  <a:pt x="24192" y="532"/>
                </a:lnTo>
                <a:lnTo>
                  <a:pt x="21588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888628" y="26568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17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7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7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2"/>
                </a:lnTo>
                <a:lnTo>
                  <a:pt x="10770" y="60454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4" y="57787"/>
                </a:lnTo>
                <a:lnTo>
                  <a:pt x="24422" y="58193"/>
                </a:lnTo>
                <a:lnTo>
                  <a:pt x="21845" y="58193"/>
                </a:lnTo>
                <a:lnTo>
                  <a:pt x="19076" y="55615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932606" y="266915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9"/>
                </a:lnTo>
                <a:lnTo>
                  <a:pt x="22950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971072" y="2669929"/>
            <a:ext cx="42099" cy="52882"/>
          </a:xfrm>
          <a:custGeom>
            <a:avLst/>
            <a:gdLst/>
            <a:ahLst/>
            <a:cxnLst/>
            <a:rect l="l" t="t" r="r" b="b"/>
            <a:pathLst>
              <a:path w="42099" h="52882">
                <a:moveTo>
                  <a:pt x="35965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608" y="38862"/>
                </a:lnTo>
                <a:lnTo>
                  <a:pt x="28242" y="41212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6" y="43498"/>
                </a:lnTo>
                <a:lnTo>
                  <a:pt x="10678" y="40143"/>
                </a:lnTo>
                <a:lnTo>
                  <a:pt x="9626" y="36970"/>
                </a:lnTo>
                <a:lnTo>
                  <a:pt x="9004" y="32942"/>
                </a:lnTo>
                <a:lnTo>
                  <a:pt x="9004" y="1662"/>
                </a:lnTo>
                <a:lnTo>
                  <a:pt x="8647" y="722"/>
                </a:lnTo>
                <a:lnTo>
                  <a:pt x="6094" y="0"/>
                </a:lnTo>
                <a:lnTo>
                  <a:pt x="2905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3" y="42810"/>
                </a:lnTo>
                <a:lnTo>
                  <a:pt x="3845" y="46838"/>
                </a:lnTo>
                <a:lnTo>
                  <a:pt x="7020" y="50176"/>
                </a:lnTo>
                <a:lnTo>
                  <a:pt x="11466" y="52350"/>
                </a:lnTo>
                <a:lnTo>
                  <a:pt x="14210" y="52882"/>
                </a:lnTo>
                <a:lnTo>
                  <a:pt x="20253" y="52882"/>
                </a:lnTo>
                <a:lnTo>
                  <a:pt x="22997" y="52185"/>
                </a:lnTo>
                <a:lnTo>
                  <a:pt x="25714" y="50763"/>
                </a:lnTo>
                <a:lnTo>
                  <a:pt x="28432" y="49352"/>
                </a:lnTo>
                <a:lnTo>
                  <a:pt x="31175" y="47105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2" y="52144"/>
                </a:lnTo>
                <a:lnTo>
                  <a:pt x="39430" y="52144"/>
                </a:lnTo>
                <a:lnTo>
                  <a:pt x="42099" y="50496"/>
                </a:lnTo>
                <a:lnTo>
                  <a:pt x="42099" y="1662"/>
                </a:lnTo>
                <a:lnTo>
                  <a:pt x="41857" y="928"/>
                </a:lnTo>
                <a:lnTo>
                  <a:pt x="39189" y="0"/>
                </a:lnTo>
                <a:lnTo>
                  <a:pt x="359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026347" y="2669205"/>
            <a:ext cx="38515" cy="53606"/>
          </a:xfrm>
          <a:custGeom>
            <a:avLst/>
            <a:gdLst/>
            <a:ahLst/>
            <a:cxnLst/>
            <a:rect l="l" t="t" r="r" b="b"/>
            <a:pathLst>
              <a:path w="38515" h="53606">
                <a:moveTo>
                  <a:pt x="9625" y="32816"/>
                </a:moveTo>
                <a:lnTo>
                  <a:pt x="9330" y="30063"/>
                </a:lnTo>
                <a:lnTo>
                  <a:pt x="9330" y="20627"/>
                </a:lnTo>
                <a:lnTo>
                  <a:pt x="10474" y="15814"/>
                </a:lnTo>
                <a:lnTo>
                  <a:pt x="12772" y="12509"/>
                </a:lnTo>
                <a:lnTo>
                  <a:pt x="15072" y="9197"/>
                </a:lnTo>
                <a:lnTo>
                  <a:pt x="18374" y="7545"/>
                </a:lnTo>
                <a:lnTo>
                  <a:pt x="24775" y="7545"/>
                </a:lnTo>
                <a:lnTo>
                  <a:pt x="28129" y="8434"/>
                </a:lnTo>
                <a:lnTo>
                  <a:pt x="32064" y="10413"/>
                </a:lnTo>
                <a:lnTo>
                  <a:pt x="35455" y="12992"/>
                </a:lnTo>
                <a:lnTo>
                  <a:pt x="38299" y="10896"/>
                </a:lnTo>
                <a:lnTo>
                  <a:pt x="38275" y="8294"/>
                </a:lnTo>
                <a:lnTo>
                  <a:pt x="37461" y="5551"/>
                </a:lnTo>
                <a:lnTo>
                  <a:pt x="34641" y="3200"/>
                </a:lnTo>
                <a:lnTo>
                  <a:pt x="31355" y="1576"/>
                </a:lnTo>
                <a:lnTo>
                  <a:pt x="28774" y="712"/>
                </a:lnTo>
                <a:lnTo>
                  <a:pt x="25843" y="139"/>
                </a:lnTo>
                <a:lnTo>
                  <a:pt x="22779" y="0"/>
                </a:lnTo>
                <a:lnTo>
                  <a:pt x="19569" y="0"/>
                </a:lnTo>
                <a:lnTo>
                  <a:pt x="16569" y="535"/>
                </a:lnTo>
                <a:lnTo>
                  <a:pt x="13802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42" y="8712"/>
                </a:lnTo>
                <a:lnTo>
                  <a:pt x="2929" y="11544"/>
                </a:lnTo>
                <a:lnTo>
                  <a:pt x="1748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89"/>
                </a:lnTo>
                <a:lnTo>
                  <a:pt x="9701" y="50712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6"/>
                </a:lnTo>
                <a:lnTo>
                  <a:pt x="23453" y="53606"/>
                </a:lnTo>
                <a:lnTo>
                  <a:pt x="26692" y="53113"/>
                </a:lnTo>
                <a:lnTo>
                  <a:pt x="29753" y="52376"/>
                </a:lnTo>
                <a:lnTo>
                  <a:pt x="32471" y="51320"/>
                </a:lnTo>
                <a:lnTo>
                  <a:pt x="35862" y="49377"/>
                </a:lnTo>
                <a:lnTo>
                  <a:pt x="38275" y="46532"/>
                </a:lnTo>
                <a:lnTo>
                  <a:pt x="38515" y="43789"/>
                </a:lnTo>
                <a:lnTo>
                  <a:pt x="38491" y="42443"/>
                </a:lnTo>
                <a:lnTo>
                  <a:pt x="36625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7" y="45532"/>
                </a:lnTo>
                <a:lnTo>
                  <a:pt x="22895" y="45849"/>
                </a:lnTo>
                <a:lnTo>
                  <a:pt x="18794" y="45467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5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070245" y="2656857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3"/>
                </a:lnTo>
                <a:lnTo>
                  <a:pt x="21841" y="58193"/>
                </a:lnTo>
                <a:lnTo>
                  <a:pt x="19062" y="55615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7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54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50"/>
                </a:lnTo>
                <a:lnTo>
                  <a:pt x="25387" y="65685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113121" y="264978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5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281" y="71372"/>
                </a:moveTo>
                <a:lnTo>
                  <a:pt x="3948" y="72287"/>
                </a:lnTo>
                <a:lnTo>
                  <a:pt x="7189" y="72287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8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136193" y="26691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5"/>
                </a:moveTo>
                <a:lnTo>
                  <a:pt x="9591" y="21351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79" y="8892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56" y="37288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97" y="3341"/>
                </a:lnTo>
                <a:lnTo>
                  <a:pt x="8294" y="5219"/>
                </a:lnTo>
                <a:lnTo>
                  <a:pt x="4128" y="10072"/>
                </a:lnTo>
                <a:lnTo>
                  <a:pt x="2578" y="12956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0" h="53657">
                <a:moveTo>
                  <a:pt x="26964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2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198661" y="2669155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69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38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804" y="0"/>
                </a:lnTo>
                <a:lnTo>
                  <a:pt x="19051" y="712"/>
                </a:lnTo>
                <a:lnTo>
                  <a:pt x="16318" y="2146"/>
                </a:lnTo>
                <a:lnTo>
                  <a:pt x="13575" y="3567"/>
                </a:lnTo>
                <a:lnTo>
                  <a:pt x="10847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37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6" y="11736"/>
                </a:lnTo>
                <a:lnTo>
                  <a:pt x="18252" y="8547"/>
                </a:lnTo>
                <a:lnTo>
                  <a:pt x="22744" y="7747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1"/>
                </a:lnTo>
                <a:lnTo>
                  <a:pt x="33108" y="19886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279067" y="2669205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4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14"/>
                </a:lnTo>
                <a:lnTo>
                  <a:pt x="12790" y="12509"/>
                </a:lnTo>
                <a:lnTo>
                  <a:pt x="15076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44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3" y="10896"/>
                </a:lnTo>
                <a:lnTo>
                  <a:pt x="38289" y="8294"/>
                </a:lnTo>
                <a:lnTo>
                  <a:pt x="37478" y="5551"/>
                </a:lnTo>
                <a:lnTo>
                  <a:pt x="34645" y="3200"/>
                </a:lnTo>
                <a:lnTo>
                  <a:pt x="31370" y="1576"/>
                </a:lnTo>
                <a:lnTo>
                  <a:pt x="28792" y="712"/>
                </a:lnTo>
                <a:lnTo>
                  <a:pt x="25858" y="139"/>
                </a:lnTo>
                <a:lnTo>
                  <a:pt x="22797" y="0"/>
                </a:lnTo>
                <a:lnTo>
                  <a:pt x="19569" y="0"/>
                </a:lnTo>
                <a:lnTo>
                  <a:pt x="16573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46" y="8712"/>
                </a:lnTo>
                <a:lnTo>
                  <a:pt x="2947" y="11544"/>
                </a:lnTo>
                <a:lnTo>
                  <a:pt x="1766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6" y="38609"/>
                </a:lnTo>
                <a:lnTo>
                  <a:pt x="2400" y="41846"/>
                </a:lnTo>
                <a:lnTo>
                  <a:pt x="3797" y="44578"/>
                </a:lnTo>
                <a:lnTo>
                  <a:pt x="5626" y="46789"/>
                </a:lnTo>
                <a:lnTo>
                  <a:pt x="9715" y="50712"/>
                </a:lnTo>
                <a:lnTo>
                  <a:pt x="12434" y="51879"/>
                </a:lnTo>
                <a:lnTo>
                  <a:pt x="15137" y="53035"/>
                </a:lnTo>
                <a:lnTo>
                  <a:pt x="18251" y="53606"/>
                </a:lnTo>
                <a:lnTo>
                  <a:pt x="23456" y="53606"/>
                </a:lnTo>
                <a:lnTo>
                  <a:pt x="26696" y="53113"/>
                </a:lnTo>
                <a:lnTo>
                  <a:pt x="29767" y="52376"/>
                </a:lnTo>
                <a:lnTo>
                  <a:pt x="32475" y="51320"/>
                </a:lnTo>
                <a:lnTo>
                  <a:pt x="35877" y="49377"/>
                </a:lnTo>
                <a:lnTo>
                  <a:pt x="38277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5" y="39664"/>
                </a:lnTo>
                <a:lnTo>
                  <a:pt x="33501" y="41950"/>
                </a:lnTo>
                <a:lnTo>
                  <a:pt x="29883" y="44222"/>
                </a:lnTo>
                <a:lnTo>
                  <a:pt x="26772" y="45532"/>
                </a:lnTo>
                <a:lnTo>
                  <a:pt x="22909" y="45849"/>
                </a:lnTo>
                <a:lnTo>
                  <a:pt x="18809" y="45467"/>
                </a:lnTo>
                <a:lnTo>
                  <a:pt x="15443" y="43905"/>
                </a:lnTo>
                <a:lnTo>
                  <a:pt x="12866" y="41122"/>
                </a:lnTo>
                <a:lnTo>
                  <a:pt x="10831" y="37555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326069" y="26691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5"/>
                </a:moveTo>
                <a:lnTo>
                  <a:pt x="9575" y="21351"/>
                </a:lnTo>
                <a:lnTo>
                  <a:pt x="10173" y="18986"/>
                </a:lnTo>
                <a:lnTo>
                  <a:pt x="11696" y="14594"/>
                </a:lnTo>
                <a:lnTo>
                  <a:pt x="14173" y="11163"/>
                </a:lnTo>
                <a:lnTo>
                  <a:pt x="17675" y="8892"/>
                </a:lnTo>
                <a:lnTo>
                  <a:pt x="21880" y="7480"/>
                </a:lnTo>
                <a:lnTo>
                  <a:pt x="27432" y="7480"/>
                </a:lnTo>
                <a:lnTo>
                  <a:pt x="31772" y="9032"/>
                </a:lnTo>
                <a:lnTo>
                  <a:pt x="35239" y="11455"/>
                </a:lnTo>
                <a:lnTo>
                  <a:pt x="37500" y="15012"/>
                </a:lnTo>
                <a:lnTo>
                  <a:pt x="38811" y="19418"/>
                </a:lnTo>
                <a:lnTo>
                  <a:pt x="39545" y="24270"/>
                </a:lnTo>
                <a:lnTo>
                  <a:pt x="39545" y="29731"/>
                </a:lnTo>
                <a:lnTo>
                  <a:pt x="39254" y="32324"/>
                </a:lnTo>
                <a:lnTo>
                  <a:pt x="38671" y="34660"/>
                </a:lnTo>
                <a:lnTo>
                  <a:pt x="37871" y="50266"/>
                </a:lnTo>
                <a:lnTo>
                  <a:pt x="40474" y="48376"/>
                </a:lnTo>
                <a:lnTo>
                  <a:pt x="44639" y="43538"/>
                </a:lnTo>
                <a:lnTo>
                  <a:pt x="46202" y="40640"/>
                </a:lnTo>
                <a:lnTo>
                  <a:pt x="47256" y="37288"/>
                </a:lnTo>
                <a:lnTo>
                  <a:pt x="48296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22" y="18554"/>
                </a:lnTo>
                <a:lnTo>
                  <a:pt x="47332" y="15293"/>
                </a:lnTo>
                <a:lnTo>
                  <a:pt x="46342" y="12042"/>
                </a:lnTo>
                <a:lnTo>
                  <a:pt x="44841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8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82" y="3341"/>
                </a:lnTo>
                <a:lnTo>
                  <a:pt x="8290" y="5219"/>
                </a:lnTo>
                <a:lnTo>
                  <a:pt x="4124" y="10072"/>
                </a:lnTo>
                <a:lnTo>
                  <a:pt x="2562" y="12956"/>
                </a:lnTo>
                <a:lnTo>
                  <a:pt x="1536" y="16294"/>
                </a:lnTo>
                <a:lnTo>
                  <a:pt x="506" y="19649"/>
                </a:lnTo>
                <a:lnTo>
                  <a:pt x="0" y="23307"/>
                </a:lnTo>
                <a:lnTo>
                  <a:pt x="0" y="31409"/>
                </a:lnTo>
                <a:lnTo>
                  <a:pt x="482" y="35104"/>
                </a:lnTo>
                <a:lnTo>
                  <a:pt x="1457" y="38354"/>
                </a:lnTo>
                <a:lnTo>
                  <a:pt x="2437" y="41605"/>
                </a:lnTo>
                <a:lnTo>
                  <a:pt x="3909" y="44373"/>
                </a:lnTo>
                <a:lnTo>
                  <a:pt x="5904" y="46659"/>
                </a:lnTo>
                <a:lnTo>
                  <a:pt x="10386" y="50674"/>
                </a:lnTo>
                <a:lnTo>
                  <a:pt x="10007" y="34229"/>
                </a:lnTo>
                <a:lnTo>
                  <a:pt x="9269" y="29364"/>
                </a:lnTo>
                <a:lnTo>
                  <a:pt x="9269" y="23915"/>
                </a:lnTo>
                <a:close/>
              </a:path>
              <a:path w="48830" h="53657">
                <a:moveTo>
                  <a:pt x="26959" y="46116"/>
                </a:moveTo>
                <a:lnTo>
                  <a:pt x="21449" y="46116"/>
                </a:lnTo>
                <a:lnTo>
                  <a:pt x="17092" y="44579"/>
                </a:lnTo>
                <a:lnTo>
                  <a:pt x="13625" y="42138"/>
                </a:lnTo>
                <a:lnTo>
                  <a:pt x="11328" y="38635"/>
                </a:lnTo>
                <a:lnTo>
                  <a:pt x="10007" y="34229"/>
                </a:lnTo>
                <a:lnTo>
                  <a:pt x="10386" y="50674"/>
                </a:lnTo>
                <a:lnTo>
                  <a:pt x="13359" y="51869"/>
                </a:lnTo>
                <a:lnTo>
                  <a:pt x="16357" y="5306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07" y="52984"/>
                </a:lnTo>
                <a:lnTo>
                  <a:pt x="34747" y="51628"/>
                </a:lnTo>
                <a:lnTo>
                  <a:pt x="37871" y="50266"/>
                </a:lnTo>
                <a:lnTo>
                  <a:pt x="38671" y="34660"/>
                </a:lnTo>
                <a:lnTo>
                  <a:pt x="37172" y="39042"/>
                </a:lnTo>
                <a:lnTo>
                  <a:pt x="34696" y="42444"/>
                </a:lnTo>
                <a:lnTo>
                  <a:pt x="31164" y="44705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382073" y="2669910"/>
            <a:ext cx="46508" cy="52096"/>
          </a:xfrm>
          <a:custGeom>
            <a:avLst/>
            <a:gdLst/>
            <a:ahLst/>
            <a:cxnLst/>
            <a:rect l="l" t="t" r="r" b="b"/>
            <a:pathLst>
              <a:path w="46508" h="52096">
                <a:moveTo>
                  <a:pt x="547" y="3859"/>
                </a:moveTo>
                <a:lnTo>
                  <a:pt x="17147" y="50242"/>
                </a:lnTo>
                <a:lnTo>
                  <a:pt x="17997" y="51422"/>
                </a:lnTo>
                <a:lnTo>
                  <a:pt x="20574" y="52096"/>
                </a:lnTo>
                <a:lnTo>
                  <a:pt x="26723" y="52071"/>
                </a:lnTo>
                <a:lnTo>
                  <a:pt x="29415" y="50242"/>
                </a:lnTo>
                <a:lnTo>
                  <a:pt x="46076" y="3859"/>
                </a:lnTo>
                <a:lnTo>
                  <a:pt x="46508" y="1573"/>
                </a:lnTo>
                <a:lnTo>
                  <a:pt x="45976" y="468"/>
                </a:lnTo>
                <a:lnTo>
                  <a:pt x="43157" y="0"/>
                </a:lnTo>
                <a:lnTo>
                  <a:pt x="39968" y="76"/>
                </a:lnTo>
                <a:lnTo>
                  <a:pt x="37390" y="1739"/>
                </a:lnTo>
                <a:lnTo>
                  <a:pt x="23764" y="41997"/>
                </a:lnTo>
                <a:lnTo>
                  <a:pt x="23393" y="41997"/>
                </a:lnTo>
                <a:lnTo>
                  <a:pt x="9616" y="1739"/>
                </a:lnTo>
                <a:lnTo>
                  <a:pt x="8039" y="241"/>
                </a:lnTo>
                <a:lnTo>
                  <a:pt x="5450" y="0"/>
                </a:lnTo>
                <a:lnTo>
                  <a:pt x="2872" y="11"/>
                </a:lnTo>
                <a:lnTo>
                  <a:pt x="0" y="1296"/>
                </a:lnTo>
                <a:lnTo>
                  <a:pt x="547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435447" y="266915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26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5"/>
                </a:lnTo>
                <a:lnTo>
                  <a:pt x="30581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7" y="14514"/>
                </a:lnTo>
                <a:lnTo>
                  <a:pt x="13715" y="1864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098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1997"/>
                </a:lnTo>
                <a:lnTo>
                  <a:pt x="4165" y="44780"/>
                </a:lnTo>
                <a:lnTo>
                  <a:pt x="6234" y="46976"/>
                </a:lnTo>
                <a:lnTo>
                  <a:pt x="10831" y="50860"/>
                </a:lnTo>
                <a:lnTo>
                  <a:pt x="13855" y="51965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4" y="45439"/>
                </a:lnTo>
                <a:lnTo>
                  <a:pt x="29641" y="46187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41"/>
                </a:lnTo>
                <a:lnTo>
                  <a:pt x="9269" y="28648"/>
                </a:lnTo>
                <a:lnTo>
                  <a:pt x="41438" y="28648"/>
                </a:lnTo>
                <a:lnTo>
                  <a:pt x="43855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6"/>
                </a:lnTo>
                <a:close/>
              </a:path>
              <a:path w="44921" h="53657">
                <a:moveTo>
                  <a:pt x="10937" y="14514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64"/>
                </a:lnTo>
                <a:lnTo>
                  <a:pt x="10937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494581" y="26691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6" y="8459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529403" y="2669159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6"/>
                </a:lnTo>
                <a:lnTo>
                  <a:pt x="3060" y="7211"/>
                </a:lnTo>
                <a:lnTo>
                  <a:pt x="1563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56" y="30797"/>
                </a:lnTo>
                <a:lnTo>
                  <a:pt x="20711" y="31978"/>
                </a:lnTo>
                <a:lnTo>
                  <a:pt x="23966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910" y="44575"/>
                </a:lnTo>
                <a:lnTo>
                  <a:pt x="19696" y="46012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79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28"/>
                </a:lnTo>
                <a:lnTo>
                  <a:pt x="28232" y="26629"/>
                </a:lnTo>
                <a:lnTo>
                  <a:pt x="25222" y="25106"/>
                </a:lnTo>
                <a:lnTo>
                  <a:pt x="22172" y="23809"/>
                </a:lnTo>
                <a:lnTo>
                  <a:pt x="19123" y="22604"/>
                </a:lnTo>
                <a:lnTo>
                  <a:pt x="16153" y="21437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55"/>
                </a:lnTo>
                <a:lnTo>
                  <a:pt x="29246" y="10083"/>
                </a:lnTo>
                <a:lnTo>
                  <a:pt x="32040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32"/>
                </a:lnTo>
                <a:lnTo>
                  <a:pt x="21600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596021" y="2656857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17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7"/>
                </a:lnTo>
                <a:lnTo>
                  <a:pt x="8625" y="13323"/>
                </a:lnTo>
                <a:lnTo>
                  <a:pt x="1844" y="13323"/>
                </a:lnTo>
                <a:lnTo>
                  <a:pt x="346" y="14467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2"/>
                </a:lnTo>
                <a:lnTo>
                  <a:pt x="10772" y="60454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900" y="65850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11" y="58193"/>
                </a:lnTo>
                <a:lnTo>
                  <a:pt x="21845" y="58193"/>
                </a:lnTo>
                <a:lnTo>
                  <a:pt x="19062" y="55615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639985" y="2646230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594"/>
                </a:moveTo>
                <a:lnTo>
                  <a:pt x="33108" y="74195"/>
                </a:lnTo>
                <a:lnTo>
                  <a:pt x="33324" y="74929"/>
                </a:lnTo>
                <a:lnTo>
                  <a:pt x="35967" y="75844"/>
                </a:lnTo>
                <a:lnTo>
                  <a:pt x="39207" y="75844"/>
                </a:lnTo>
                <a:lnTo>
                  <a:pt x="42062" y="74195"/>
                </a:lnTo>
                <a:lnTo>
                  <a:pt x="42062" y="40957"/>
                </a:lnTo>
                <a:lnTo>
                  <a:pt x="41760" y="37947"/>
                </a:lnTo>
                <a:lnTo>
                  <a:pt x="40565" y="33008"/>
                </a:lnTo>
                <a:lnTo>
                  <a:pt x="38202" y="28994"/>
                </a:lnTo>
                <a:lnTo>
                  <a:pt x="35043" y="25679"/>
                </a:lnTo>
                <a:lnTo>
                  <a:pt x="3058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4" y="24894"/>
                </a:lnTo>
                <a:lnTo>
                  <a:pt x="14112" y="26225"/>
                </a:lnTo>
                <a:lnTo>
                  <a:pt x="11534" y="28234"/>
                </a:lnTo>
                <a:lnTo>
                  <a:pt x="8967" y="30952"/>
                </a:lnTo>
                <a:lnTo>
                  <a:pt x="8967" y="1703"/>
                </a:lnTo>
                <a:lnTo>
                  <a:pt x="8741" y="939"/>
                </a:lnTo>
                <a:lnTo>
                  <a:pt x="609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5"/>
                </a:lnTo>
                <a:lnTo>
                  <a:pt x="320" y="75121"/>
                </a:lnTo>
                <a:lnTo>
                  <a:pt x="2872" y="75844"/>
                </a:lnTo>
                <a:lnTo>
                  <a:pt x="6098" y="75844"/>
                </a:lnTo>
                <a:lnTo>
                  <a:pt x="8967" y="74195"/>
                </a:lnTo>
                <a:lnTo>
                  <a:pt x="8967" y="40057"/>
                </a:lnTo>
                <a:lnTo>
                  <a:pt x="11419" y="36982"/>
                </a:lnTo>
                <a:lnTo>
                  <a:pt x="13770" y="34660"/>
                </a:lnTo>
                <a:lnTo>
                  <a:pt x="18252" y="31471"/>
                </a:lnTo>
                <a:lnTo>
                  <a:pt x="22748" y="30671"/>
                </a:lnTo>
                <a:lnTo>
                  <a:pt x="26009" y="31014"/>
                </a:lnTo>
                <a:lnTo>
                  <a:pt x="28652" y="32310"/>
                </a:lnTo>
                <a:lnTo>
                  <a:pt x="31395" y="35712"/>
                </a:lnTo>
                <a:lnTo>
                  <a:pt x="32461" y="38875"/>
                </a:lnTo>
                <a:lnTo>
                  <a:pt x="33108" y="42811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695151" y="2669159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26"/>
                </a:moveTo>
                <a:lnTo>
                  <a:pt x="43714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0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5"/>
                </a:lnTo>
                <a:lnTo>
                  <a:pt x="30582" y="8329"/>
                </a:lnTo>
                <a:lnTo>
                  <a:pt x="32781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098"/>
                </a:lnTo>
                <a:lnTo>
                  <a:pt x="0" y="22870"/>
                </a:lnTo>
                <a:lnTo>
                  <a:pt x="0" y="31482"/>
                </a:lnTo>
                <a:lnTo>
                  <a:pt x="537" y="35355"/>
                </a:lnTo>
                <a:lnTo>
                  <a:pt x="1577" y="38681"/>
                </a:lnTo>
                <a:lnTo>
                  <a:pt x="2631" y="41997"/>
                </a:lnTo>
                <a:lnTo>
                  <a:pt x="4179" y="44780"/>
                </a:lnTo>
                <a:lnTo>
                  <a:pt x="6249" y="46976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1" y="53086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85" y="48308"/>
                </a:lnTo>
                <a:lnTo>
                  <a:pt x="42876" y="45514"/>
                </a:lnTo>
                <a:lnTo>
                  <a:pt x="42077" y="42886"/>
                </a:lnTo>
                <a:lnTo>
                  <a:pt x="39460" y="43268"/>
                </a:lnTo>
                <a:lnTo>
                  <a:pt x="36198" y="44550"/>
                </a:lnTo>
                <a:lnTo>
                  <a:pt x="33289" y="45439"/>
                </a:lnTo>
                <a:lnTo>
                  <a:pt x="29657" y="46187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02"/>
                </a:lnTo>
                <a:lnTo>
                  <a:pt x="11559" y="40003"/>
                </a:lnTo>
                <a:lnTo>
                  <a:pt x="10097" y="35963"/>
                </a:lnTo>
                <a:lnTo>
                  <a:pt x="9284" y="31341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34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6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5" y="7415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31" y="1864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773397" y="2645816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53" y="12992"/>
                </a:moveTo>
                <a:lnTo>
                  <a:pt x="8637" y="15927"/>
                </a:lnTo>
                <a:lnTo>
                  <a:pt x="8637" y="24372"/>
                </a:lnTo>
                <a:lnTo>
                  <a:pt x="1742" y="24372"/>
                </a:lnTo>
                <a:lnTo>
                  <a:pt x="292" y="25513"/>
                </a:lnTo>
                <a:lnTo>
                  <a:pt x="0" y="28116"/>
                </a:lnTo>
                <a:lnTo>
                  <a:pt x="1742" y="31802"/>
                </a:lnTo>
                <a:lnTo>
                  <a:pt x="8637" y="31802"/>
                </a:lnTo>
                <a:lnTo>
                  <a:pt x="8637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52" y="31802"/>
                </a:lnTo>
                <a:lnTo>
                  <a:pt x="30165" y="30351"/>
                </a:lnTo>
                <a:lnTo>
                  <a:pt x="30341" y="27418"/>
                </a:lnTo>
                <a:lnTo>
                  <a:pt x="28552" y="24372"/>
                </a:lnTo>
                <a:lnTo>
                  <a:pt x="17640" y="24372"/>
                </a:lnTo>
                <a:lnTo>
                  <a:pt x="17755" y="15163"/>
                </a:lnTo>
                <a:lnTo>
                  <a:pt x="18262" y="12244"/>
                </a:lnTo>
                <a:lnTo>
                  <a:pt x="20599" y="8521"/>
                </a:lnTo>
                <a:lnTo>
                  <a:pt x="23623" y="7440"/>
                </a:lnTo>
                <a:lnTo>
                  <a:pt x="26798" y="7517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702"/>
                </a:lnTo>
                <a:lnTo>
                  <a:pt x="32969" y="3938"/>
                </a:lnTo>
                <a:lnTo>
                  <a:pt x="30822" y="1116"/>
                </a:lnTo>
                <a:lnTo>
                  <a:pt x="28055" y="356"/>
                </a:lnTo>
                <a:lnTo>
                  <a:pt x="24361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14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810571" y="26691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5"/>
                </a:moveTo>
                <a:lnTo>
                  <a:pt x="9575" y="21351"/>
                </a:lnTo>
                <a:lnTo>
                  <a:pt x="10172" y="18986"/>
                </a:lnTo>
                <a:lnTo>
                  <a:pt x="11696" y="14594"/>
                </a:lnTo>
                <a:lnTo>
                  <a:pt x="14187" y="11163"/>
                </a:lnTo>
                <a:lnTo>
                  <a:pt x="17679" y="8892"/>
                </a:lnTo>
                <a:lnTo>
                  <a:pt x="21884" y="7480"/>
                </a:lnTo>
                <a:lnTo>
                  <a:pt x="27431" y="7480"/>
                </a:lnTo>
                <a:lnTo>
                  <a:pt x="31776" y="9032"/>
                </a:lnTo>
                <a:lnTo>
                  <a:pt x="35243" y="11455"/>
                </a:lnTo>
                <a:lnTo>
                  <a:pt x="37504" y="15012"/>
                </a:lnTo>
                <a:lnTo>
                  <a:pt x="38811" y="19418"/>
                </a:lnTo>
                <a:lnTo>
                  <a:pt x="39549" y="24270"/>
                </a:lnTo>
                <a:lnTo>
                  <a:pt x="39549" y="29731"/>
                </a:lnTo>
                <a:lnTo>
                  <a:pt x="39258" y="32324"/>
                </a:lnTo>
                <a:lnTo>
                  <a:pt x="38671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39" y="43538"/>
                </a:lnTo>
                <a:lnTo>
                  <a:pt x="46202" y="40640"/>
                </a:lnTo>
                <a:lnTo>
                  <a:pt x="47256" y="37288"/>
                </a:lnTo>
                <a:lnTo>
                  <a:pt x="48296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22" y="18554"/>
                </a:lnTo>
                <a:lnTo>
                  <a:pt x="47332" y="1529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8"/>
                </a:lnTo>
                <a:lnTo>
                  <a:pt x="32410" y="598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82" y="3341"/>
                </a:lnTo>
                <a:lnTo>
                  <a:pt x="8294" y="5219"/>
                </a:lnTo>
                <a:lnTo>
                  <a:pt x="4128" y="10072"/>
                </a:lnTo>
                <a:lnTo>
                  <a:pt x="2566" y="12956"/>
                </a:lnTo>
                <a:lnTo>
                  <a:pt x="1536" y="16294"/>
                </a:lnTo>
                <a:lnTo>
                  <a:pt x="506" y="19649"/>
                </a:lnTo>
                <a:lnTo>
                  <a:pt x="0" y="23307"/>
                </a:lnTo>
                <a:lnTo>
                  <a:pt x="0" y="31409"/>
                </a:lnTo>
                <a:lnTo>
                  <a:pt x="482" y="35104"/>
                </a:lnTo>
                <a:lnTo>
                  <a:pt x="1461" y="38354"/>
                </a:lnTo>
                <a:lnTo>
                  <a:pt x="2437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07" y="34229"/>
                </a:lnTo>
                <a:lnTo>
                  <a:pt x="9269" y="29364"/>
                </a:lnTo>
                <a:lnTo>
                  <a:pt x="9269" y="23915"/>
                </a:lnTo>
                <a:close/>
              </a:path>
              <a:path w="48830" h="53657">
                <a:moveTo>
                  <a:pt x="26963" y="46116"/>
                </a:moveTo>
                <a:lnTo>
                  <a:pt x="21451" y="46116"/>
                </a:lnTo>
                <a:lnTo>
                  <a:pt x="17095" y="44579"/>
                </a:lnTo>
                <a:lnTo>
                  <a:pt x="13625" y="42138"/>
                </a:lnTo>
                <a:lnTo>
                  <a:pt x="11328" y="38635"/>
                </a:lnTo>
                <a:lnTo>
                  <a:pt x="10007" y="34229"/>
                </a:lnTo>
                <a:lnTo>
                  <a:pt x="10389" y="50674"/>
                </a:lnTo>
                <a:lnTo>
                  <a:pt x="13373" y="51869"/>
                </a:lnTo>
                <a:lnTo>
                  <a:pt x="16357" y="5306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21" y="52984"/>
                </a:lnTo>
                <a:lnTo>
                  <a:pt x="34747" y="51628"/>
                </a:lnTo>
                <a:lnTo>
                  <a:pt x="37886" y="50266"/>
                </a:lnTo>
                <a:lnTo>
                  <a:pt x="38671" y="34660"/>
                </a:lnTo>
                <a:lnTo>
                  <a:pt x="37172" y="39042"/>
                </a:lnTo>
                <a:lnTo>
                  <a:pt x="34696" y="42444"/>
                </a:lnTo>
                <a:lnTo>
                  <a:pt x="31179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873038" y="2646230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4"/>
                </a:lnTo>
                <a:lnTo>
                  <a:pt x="6097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898440" y="26462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920417" y="2669155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8" y="11163"/>
                </a:lnTo>
                <a:lnTo>
                  <a:pt x="17679" y="8892"/>
                </a:lnTo>
                <a:lnTo>
                  <a:pt x="21896" y="7480"/>
                </a:lnTo>
                <a:lnTo>
                  <a:pt x="27432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2"/>
                </a:lnTo>
                <a:lnTo>
                  <a:pt x="3881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57" y="37288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8" y="15293"/>
                </a:lnTo>
                <a:lnTo>
                  <a:pt x="46357" y="12042"/>
                </a:lnTo>
                <a:lnTo>
                  <a:pt x="44856" y="9273"/>
                </a:lnTo>
                <a:lnTo>
                  <a:pt x="42865" y="6998"/>
                </a:lnTo>
                <a:lnTo>
                  <a:pt x="38394" y="2974"/>
                </a:lnTo>
                <a:lnTo>
                  <a:pt x="35410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3996" y="2009"/>
                </a:lnTo>
                <a:lnTo>
                  <a:pt x="10897" y="3341"/>
                </a:lnTo>
                <a:lnTo>
                  <a:pt x="8294" y="5219"/>
                </a:lnTo>
                <a:lnTo>
                  <a:pt x="4130" y="10072"/>
                </a:lnTo>
                <a:lnTo>
                  <a:pt x="2578" y="12956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4" h="53657">
                <a:moveTo>
                  <a:pt x="26964" y="46116"/>
                </a:moveTo>
                <a:lnTo>
                  <a:pt x="21452" y="46116"/>
                </a:lnTo>
                <a:lnTo>
                  <a:pt x="17108" y="44579"/>
                </a:lnTo>
                <a:lnTo>
                  <a:pt x="13629" y="42138"/>
                </a:lnTo>
                <a:lnTo>
                  <a:pt x="11329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977463" y="2669910"/>
            <a:ext cx="73746" cy="52106"/>
          </a:xfrm>
          <a:custGeom>
            <a:avLst/>
            <a:gdLst/>
            <a:ahLst/>
            <a:cxnLst/>
            <a:rect l="l" t="t" r="r" b="b"/>
            <a:pathLst>
              <a:path w="73746" h="52106">
                <a:moveTo>
                  <a:pt x="492" y="3859"/>
                </a:moveTo>
                <a:lnTo>
                  <a:pt x="14756" y="50242"/>
                </a:lnTo>
                <a:lnTo>
                  <a:pt x="15252" y="51167"/>
                </a:lnTo>
                <a:lnTo>
                  <a:pt x="17995" y="52096"/>
                </a:lnTo>
                <a:lnTo>
                  <a:pt x="24217" y="52071"/>
                </a:lnTo>
                <a:lnTo>
                  <a:pt x="26870" y="50242"/>
                </a:lnTo>
                <a:lnTo>
                  <a:pt x="36360" y="14806"/>
                </a:lnTo>
                <a:lnTo>
                  <a:pt x="36575" y="14806"/>
                </a:lnTo>
                <a:lnTo>
                  <a:pt x="46836" y="50242"/>
                </a:lnTo>
                <a:lnTo>
                  <a:pt x="47534" y="51422"/>
                </a:lnTo>
                <a:lnTo>
                  <a:pt x="50137" y="52096"/>
                </a:lnTo>
                <a:lnTo>
                  <a:pt x="55674" y="52106"/>
                </a:lnTo>
                <a:lnTo>
                  <a:pt x="58874" y="50242"/>
                </a:lnTo>
                <a:lnTo>
                  <a:pt x="73252" y="3859"/>
                </a:lnTo>
                <a:lnTo>
                  <a:pt x="73746" y="1573"/>
                </a:lnTo>
                <a:lnTo>
                  <a:pt x="73212" y="468"/>
                </a:lnTo>
                <a:lnTo>
                  <a:pt x="70434" y="0"/>
                </a:lnTo>
                <a:lnTo>
                  <a:pt x="67856" y="25"/>
                </a:lnTo>
                <a:lnTo>
                  <a:pt x="64742" y="1739"/>
                </a:lnTo>
                <a:lnTo>
                  <a:pt x="53121" y="41997"/>
                </a:lnTo>
                <a:lnTo>
                  <a:pt x="52960" y="41997"/>
                </a:lnTo>
                <a:lnTo>
                  <a:pt x="41299" y="1624"/>
                </a:lnTo>
                <a:lnTo>
                  <a:pt x="40967" y="864"/>
                </a:lnTo>
                <a:lnTo>
                  <a:pt x="38379" y="25"/>
                </a:lnTo>
                <a:lnTo>
                  <a:pt x="35153" y="25"/>
                </a:lnTo>
                <a:lnTo>
                  <a:pt x="32180" y="1739"/>
                </a:lnTo>
                <a:lnTo>
                  <a:pt x="21384" y="41997"/>
                </a:lnTo>
                <a:lnTo>
                  <a:pt x="21168" y="41997"/>
                </a:lnTo>
                <a:lnTo>
                  <a:pt x="9396" y="1739"/>
                </a:lnTo>
                <a:lnTo>
                  <a:pt x="8305" y="342"/>
                </a:lnTo>
                <a:lnTo>
                  <a:pt x="5472" y="0"/>
                </a:lnTo>
                <a:lnTo>
                  <a:pt x="2919" y="11"/>
                </a:lnTo>
                <a:lnTo>
                  <a:pt x="0" y="1257"/>
                </a:lnTo>
                <a:lnTo>
                  <a:pt x="49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061815" y="264978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407" y="71564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17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088307" y="266915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141296" y="2669252"/>
            <a:ext cx="46241" cy="72327"/>
          </a:xfrm>
          <a:custGeom>
            <a:avLst/>
            <a:gdLst/>
            <a:ahLst/>
            <a:cxnLst/>
            <a:rect l="l" t="t" r="r" b="b"/>
            <a:pathLst>
              <a:path w="46241" h="72327">
                <a:moveTo>
                  <a:pt x="445" y="55741"/>
                </a:moveTo>
                <a:lnTo>
                  <a:pt x="0" y="59208"/>
                </a:lnTo>
                <a:lnTo>
                  <a:pt x="406" y="62826"/>
                </a:lnTo>
                <a:lnTo>
                  <a:pt x="1993" y="66041"/>
                </a:lnTo>
                <a:lnTo>
                  <a:pt x="5043" y="68580"/>
                </a:lnTo>
                <a:lnTo>
                  <a:pt x="9093" y="70652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94"/>
                </a:lnTo>
                <a:lnTo>
                  <a:pt x="32561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43" y="64047"/>
                </a:lnTo>
                <a:lnTo>
                  <a:pt x="45212" y="60007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0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8"/>
                </a:lnTo>
                <a:lnTo>
                  <a:pt x="29033" y="42382"/>
                </a:lnTo>
                <a:lnTo>
                  <a:pt x="16282" y="41849"/>
                </a:lnTo>
                <a:lnTo>
                  <a:pt x="14324" y="41770"/>
                </a:lnTo>
                <a:lnTo>
                  <a:pt x="10415" y="39649"/>
                </a:lnTo>
                <a:lnTo>
                  <a:pt x="11696" y="51577"/>
                </a:lnTo>
                <a:lnTo>
                  <a:pt x="14540" y="48999"/>
                </a:lnTo>
                <a:lnTo>
                  <a:pt x="27190" y="49442"/>
                </a:lnTo>
                <a:lnTo>
                  <a:pt x="30110" y="49507"/>
                </a:lnTo>
                <a:lnTo>
                  <a:pt x="32449" y="50115"/>
                </a:lnTo>
                <a:lnTo>
                  <a:pt x="35877" y="52401"/>
                </a:lnTo>
                <a:lnTo>
                  <a:pt x="36727" y="56108"/>
                </a:lnTo>
                <a:lnTo>
                  <a:pt x="36727" y="57340"/>
                </a:lnTo>
                <a:lnTo>
                  <a:pt x="35510" y="60756"/>
                </a:lnTo>
                <a:lnTo>
                  <a:pt x="32475" y="63488"/>
                </a:lnTo>
                <a:lnTo>
                  <a:pt x="29170" y="64720"/>
                </a:lnTo>
                <a:lnTo>
                  <a:pt x="25069" y="65493"/>
                </a:lnTo>
                <a:lnTo>
                  <a:pt x="18086" y="65493"/>
                </a:lnTo>
                <a:lnTo>
                  <a:pt x="14771" y="64885"/>
                </a:lnTo>
                <a:lnTo>
                  <a:pt x="12383" y="63690"/>
                </a:lnTo>
                <a:lnTo>
                  <a:pt x="8787" y="60680"/>
                </a:lnTo>
                <a:lnTo>
                  <a:pt x="8787" y="57570"/>
                </a:lnTo>
                <a:lnTo>
                  <a:pt x="9500" y="54662"/>
                </a:lnTo>
                <a:lnTo>
                  <a:pt x="9817" y="36248"/>
                </a:lnTo>
                <a:lnTo>
                  <a:pt x="11390" y="32893"/>
                </a:lnTo>
                <a:lnTo>
                  <a:pt x="14414" y="33695"/>
                </a:lnTo>
                <a:lnTo>
                  <a:pt x="17981" y="34735"/>
                </a:lnTo>
                <a:lnTo>
                  <a:pt x="16015" y="27190"/>
                </a:lnTo>
                <a:lnTo>
                  <a:pt x="14198" y="25350"/>
                </a:lnTo>
                <a:lnTo>
                  <a:pt x="11455" y="20968"/>
                </a:lnTo>
                <a:lnTo>
                  <a:pt x="11455" y="17744"/>
                </a:lnTo>
                <a:lnTo>
                  <a:pt x="11659" y="14925"/>
                </a:lnTo>
                <a:lnTo>
                  <a:pt x="9917" y="3214"/>
                </a:lnTo>
                <a:lnTo>
                  <a:pt x="6577" y="6249"/>
                </a:lnTo>
                <a:lnTo>
                  <a:pt x="4344" y="10313"/>
                </a:lnTo>
                <a:lnTo>
                  <a:pt x="2933" y="15025"/>
                </a:lnTo>
                <a:lnTo>
                  <a:pt x="2933" y="17793"/>
                </a:lnTo>
                <a:lnTo>
                  <a:pt x="3265" y="22226"/>
                </a:lnTo>
                <a:lnTo>
                  <a:pt x="4560" y="25591"/>
                </a:lnTo>
                <a:lnTo>
                  <a:pt x="6565" y="28436"/>
                </a:lnTo>
                <a:lnTo>
                  <a:pt x="4114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90"/>
                </a:lnTo>
                <a:lnTo>
                  <a:pt x="3973" y="44844"/>
                </a:lnTo>
                <a:lnTo>
                  <a:pt x="7063" y="46878"/>
                </a:lnTo>
                <a:lnTo>
                  <a:pt x="3989" y="49621"/>
                </a:lnTo>
                <a:lnTo>
                  <a:pt x="1764" y="52527"/>
                </a:lnTo>
                <a:lnTo>
                  <a:pt x="445" y="55741"/>
                </a:lnTo>
                <a:close/>
              </a:path>
              <a:path w="46241" h="72327">
                <a:moveTo>
                  <a:pt x="15886" y="8282"/>
                </a:moveTo>
                <a:lnTo>
                  <a:pt x="18464" y="7127"/>
                </a:lnTo>
                <a:lnTo>
                  <a:pt x="21704" y="6846"/>
                </a:lnTo>
                <a:lnTo>
                  <a:pt x="25069" y="6846"/>
                </a:lnTo>
                <a:lnTo>
                  <a:pt x="27673" y="7772"/>
                </a:lnTo>
                <a:lnTo>
                  <a:pt x="31319" y="11494"/>
                </a:lnTo>
                <a:lnTo>
                  <a:pt x="32233" y="14097"/>
                </a:lnTo>
                <a:lnTo>
                  <a:pt x="32233" y="17426"/>
                </a:lnTo>
                <a:lnTo>
                  <a:pt x="32017" y="20195"/>
                </a:lnTo>
                <a:lnTo>
                  <a:pt x="30556" y="23953"/>
                </a:lnTo>
                <a:lnTo>
                  <a:pt x="27788" y="26708"/>
                </a:lnTo>
                <a:lnTo>
                  <a:pt x="25185" y="27826"/>
                </a:lnTo>
                <a:lnTo>
                  <a:pt x="21869" y="28119"/>
                </a:lnTo>
                <a:lnTo>
                  <a:pt x="18580" y="28119"/>
                </a:lnTo>
                <a:lnTo>
                  <a:pt x="16015" y="27190"/>
                </a:lnTo>
                <a:lnTo>
                  <a:pt x="17981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807"/>
                </a:lnTo>
                <a:lnTo>
                  <a:pt x="33883" y="31866"/>
                </a:lnTo>
                <a:lnTo>
                  <a:pt x="37249" y="28856"/>
                </a:lnTo>
                <a:lnTo>
                  <a:pt x="39444" y="24853"/>
                </a:lnTo>
                <a:lnTo>
                  <a:pt x="40806" y="20195"/>
                </a:lnTo>
                <a:lnTo>
                  <a:pt x="40806" y="17362"/>
                </a:lnTo>
                <a:lnTo>
                  <a:pt x="40549" y="14022"/>
                </a:lnTo>
                <a:lnTo>
                  <a:pt x="39535" y="10886"/>
                </a:lnTo>
                <a:lnTo>
                  <a:pt x="37390" y="8153"/>
                </a:lnTo>
                <a:lnTo>
                  <a:pt x="44387" y="8153"/>
                </a:lnTo>
                <a:lnTo>
                  <a:pt x="45720" y="7303"/>
                </a:lnTo>
                <a:lnTo>
                  <a:pt x="46241" y="4560"/>
                </a:lnTo>
                <a:lnTo>
                  <a:pt x="44387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12" y="0"/>
                </a:lnTo>
                <a:lnTo>
                  <a:pt x="14237" y="1234"/>
                </a:lnTo>
                <a:lnTo>
                  <a:pt x="9917" y="3214"/>
                </a:lnTo>
                <a:lnTo>
                  <a:pt x="11659" y="14925"/>
                </a:lnTo>
                <a:lnTo>
                  <a:pt x="13133" y="11112"/>
                </a:lnTo>
                <a:lnTo>
                  <a:pt x="15886" y="8282"/>
                </a:lnTo>
                <a:close/>
              </a:path>
              <a:path w="46241" h="72327">
                <a:moveTo>
                  <a:pt x="9817" y="36248"/>
                </a:moveTo>
                <a:lnTo>
                  <a:pt x="9500" y="54662"/>
                </a:lnTo>
                <a:lnTo>
                  <a:pt x="11696" y="51577"/>
                </a:lnTo>
                <a:lnTo>
                  <a:pt x="10415" y="39649"/>
                </a:lnTo>
                <a:lnTo>
                  <a:pt x="9817" y="3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221514" y="2669155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84" y="40896"/>
                </a:moveTo>
                <a:lnTo>
                  <a:pt x="9969" y="52654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52" y="46659"/>
                </a:lnTo>
                <a:lnTo>
                  <a:pt x="15455" y="46659"/>
                </a:lnTo>
                <a:lnTo>
                  <a:pt x="11596" y="44413"/>
                </a:lnTo>
                <a:lnTo>
                  <a:pt x="9184" y="40896"/>
                </a:lnTo>
                <a:close/>
              </a:path>
              <a:path w="22871" h="53657">
                <a:moveTo>
                  <a:pt x="34556" y="52898"/>
                </a:move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9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26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93" y="11153"/>
                </a:lnTo>
                <a:lnTo>
                  <a:pt x="5270" y="12052"/>
                </a:lnTo>
                <a:lnTo>
                  <a:pt x="8154" y="10415"/>
                </a:lnTo>
                <a:lnTo>
                  <a:pt x="10797" y="9157"/>
                </a:lnTo>
                <a:lnTo>
                  <a:pt x="14084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15" y="12334"/>
                </a:lnTo>
                <a:lnTo>
                  <a:pt x="31000" y="15228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1" y="45086"/>
                </a:lnTo>
                <a:lnTo>
                  <a:pt x="3176" y="48477"/>
                </a:lnTo>
                <a:lnTo>
                  <a:pt x="6109" y="51015"/>
                </a:lnTo>
                <a:lnTo>
                  <a:pt x="9969" y="52654"/>
                </a:lnTo>
                <a:lnTo>
                  <a:pt x="9184" y="40896"/>
                </a:lnTo>
                <a:lnTo>
                  <a:pt x="9184" y="38354"/>
                </a:lnTo>
                <a:lnTo>
                  <a:pt x="10019" y="34430"/>
                </a:lnTo>
                <a:lnTo>
                  <a:pt x="12650" y="31485"/>
                </a:lnTo>
                <a:lnTo>
                  <a:pt x="15340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278161" y="2669159"/>
            <a:ext cx="28525" cy="52919"/>
          </a:xfrm>
          <a:custGeom>
            <a:avLst/>
            <a:gdLst/>
            <a:ahLst/>
            <a:cxnLst/>
            <a:rect l="l" t="t" r="r" b="b"/>
            <a:pathLst>
              <a:path w="28525" h="52919">
                <a:moveTo>
                  <a:pt x="17322" y="9359"/>
                </a:moveTo>
                <a:lnTo>
                  <a:pt x="19940" y="8459"/>
                </a:lnTo>
                <a:lnTo>
                  <a:pt x="22960" y="8672"/>
                </a:lnTo>
                <a:lnTo>
                  <a:pt x="25717" y="9460"/>
                </a:lnTo>
                <a:lnTo>
                  <a:pt x="28460" y="8178"/>
                </a:lnTo>
                <a:lnTo>
                  <a:pt x="28525" y="3657"/>
                </a:lnTo>
                <a:lnTo>
                  <a:pt x="26149" y="673"/>
                </a:lnTo>
                <a:lnTo>
                  <a:pt x="23039" y="74"/>
                </a:lnTo>
                <a:lnTo>
                  <a:pt x="20382" y="0"/>
                </a:lnTo>
                <a:lnTo>
                  <a:pt x="17287" y="659"/>
                </a:lnTo>
                <a:lnTo>
                  <a:pt x="14147" y="2566"/>
                </a:lnTo>
                <a:lnTo>
                  <a:pt x="10694" y="5994"/>
                </a:lnTo>
                <a:lnTo>
                  <a:pt x="8088" y="9550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72" y="52919"/>
                </a:lnTo>
                <a:lnTo>
                  <a:pt x="6097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8"/>
                </a:lnTo>
                <a:lnTo>
                  <a:pt x="14489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313652" y="2669159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26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8" y="6807"/>
                </a:lnTo>
                <a:lnTo>
                  <a:pt x="35928" y="3070"/>
                </a:lnTo>
                <a:lnTo>
                  <a:pt x="33235" y="1828"/>
                </a:lnTo>
                <a:lnTo>
                  <a:pt x="30542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79" y="8329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098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63" y="38681"/>
                </a:lnTo>
                <a:lnTo>
                  <a:pt x="2613" y="41997"/>
                </a:lnTo>
                <a:lnTo>
                  <a:pt x="4165" y="44780"/>
                </a:lnTo>
                <a:lnTo>
                  <a:pt x="6235" y="46976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8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4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187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94" y="43102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41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26"/>
                </a:lnTo>
                <a:close/>
              </a:path>
              <a:path w="44917" h="53657">
                <a:moveTo>
                  <a:pt x="9345" y="20091"/>
                </a:moveTo>
                <a:lnTo>
                  <a:pt x="10311" y="16355"/>
                </a:lnTo>
                <a:lnTo>
                  <a:pt x="11808" y="12913"/>
                </a:lnTo>
                <a:lnTo>
                  <a:pt x="15466" y="9079"/>
                </a:lnTo>
                <a:lnTo>
                  <a:pt x="18807" y="7415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2"/>
                </a:lnTo>
                <a:lnTo>
                  <a:pt x="13716" y="1864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369468" y="2669155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83" y="40896"/>
                </a:moveTo>
                <a:lnTo>
                  <a:pt x="9968" y="52654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83" y="40896"/>
                </a:lnTo>
                <a:close/>
              </a:path>
              <a:path w="22873" h="53657">
                <a:moveTo>
                  <a:pt x="34555" y="52898"/>
                </a:moveTo>
                <a:lnTo>
                  <a:pt x="37237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4" y="12689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9"/>
                </a:lnTo>
                <a:lnTo>
                  <a:pt x="2386" y="7937"/>
                </a:lnTo>
                <a:lnTo>
                  <a:pt x="2692" y="11153"/>
                </a:lnTo>
                <a:lnTo>
                  <a:pt x="5270" y="12052"/>
                </a:lnTo>
                <a:lnTo>
                  <a:pt x="8153" y="10415"/>
                </a:lnTo>
                <a:lnTo>
                  <a:pt x="10796" y="9157"/>
                </a:lnTo>
                <a:lnTo>
                  <a:pt x="14083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3"/>
                </a:lnTo>
                <a:lnTo>
                  <a:pt x="27799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5"/>
                </a:lnTo>
                <a:lnTo>
                  <a:pt x="9968" y="52654"/>
                </a:lnTo>
                <a:lnTo>
                  <a:pt x="9183" y="40896"/>
                </a:lnTo>
                <a:lnTo>
                  <a:pt x="9183" y="38354"/>
                </a:lnTo>
                <a:lnTo>
                  <a:pt x="10021" y="34430"/>
                </a:lnTo>
                <a:lnTo>
                  <a:pt x="12650" y="3148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4" y="53025"/>
                </a:lnTo>
                <a:lnTo>
                  <a:pt x="25260" y="51753"/>
                </a:lnTo>
                <a:lnTo>
                  <a:pt x="27889" y="50482"/>
                </a:lnTo>
                <a:lnTo>
                  <a:pt x="32398" y="46443"/>
                </a:lnTo>
                <a:lnTo>
                  <a:pt x="32398" y="51321"/>
                </a:lnTo>
                <a:lnTo>
                  <a:pt x="34555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422222" y="2669159"/>
            <a:ext cx="34555" cy="53657"/>
          </a:xfrm>
          <a:custGeom>
            <a:avLst/>
            <a:gdLst/>
            <a:ahLst/>
            <a:cxnLst/>
            <a:rect l="l" t="t" r="r" b="b"/>
            <a:pathLst>
              <a:path w="34555" h="53657">
                <a:moveTo>
                  <a:pt x="21588" y="100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40" y="4366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47" y="21625"/>
                </a:lnTo>
                <a:lnTo>
                  <a:pt x="6198" y="2520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78"/>
                </a:lnTo>
                <a:lnTo>
                  <a:pt x="23953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59" y="44157"/>
                </a:lnTo>
                <a:lnTo>
                  <a:pt x="3275" y="42555"/>
                </a:lnTo>
                <a:lnTo>
                  <a:pt x="265" y="42937"/>
                </a:lnTo>
                <a:lnTo>
                  <a:pt x="0" y="45514"/>
                </a:lnTo>
                <a:lnTo>
                  <a:pt x="445" y="48816"/>
                </a:lnTo>
                <a:lnTo>
                  <a:pt x="3034" y="50925"/>
                </a:lnTo>
                <a:lnTo>
                  <a:pt x="6209" y="52221"/>
                </a:lnTo>
                <a:lnTo>
                  <a:pt x="8865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5" y="53657"/>
                </a:lnTo>
                <a:lnTo>
                  <a:pt x="20814" y="53312"/>
                </a:lnTo>
                <a:lnTo>
                  <a:pt x="25516" y="51940"/>
                </a:lnTo>
                <a:lnTo>
                  <a:pt x="29249" y="49579"/>
                </a:lnTo>
                <a:lnTo>
                  <a:pt x="32244" y="46608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47"/>
                </a:lnTo>
                <a:lnTo>
                  <a:pt x="31863" y="29728"/>
                </a:lnTo>
                <a:lnTo>
                  <a:pt x="28219" y="26629"/>
                </a:lnTo>
                <a:lnTo>
                  <a:pt x="25220" y="25106"/>
                </a:lnTo>
                <a:lnTo>
                  <a:pt x="22161" y="23809"/>
                </a:lnTo>
                <a:lnTo>
                  <a:pt x="19116" y="22604"/>
                </a:lnTo>
                <a:lnTo>
                  <a:pt x="16141" y="21437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82"/>
                </a:lnTo>
                <a:lnTo>
                  <a:pt x="10323" y="11174"/>
                </a:lnTo>
                <a:lnTo>
                  <a:pt x="12750" y="8280"/>
                </a:lnTo>
                <a:lnTo>
                  <a:pt x="16026" y="7109"/>
                </a:lnTo>
                <a:lnTo>
                  <a:pt x="18884" y="6944"/>
                </a:lnTo>
                <a:lnTo>
                  <a:pt x="22085" y="7134"/>
                </a:lnTo>
                <a:lnTo>
                  <a:pt x="25868" y="8355"/>
                </a:lnTo>
                <a:lnTo>
                  <a:pt x="29249" y="10083"/>
                </a:lnTo>
                <a:lnTo>
                  <a:pt x="32028" y="8304"/>
                </a:lnTo>
                <a:lnTo>
                  <a:pt x="31978" y="5688"/>
                </a:lnTo>
                <a:lnTo>
                  <a:pt x="30405" y="2908"/>
                </a:lnTo>
                <a:lnTo>
                  <a:pt x="27471" y="1457"/>
                </a:lnTo>
                <a:lnTo>
                  <a:pt x="24194" y="532"/>
                </a:lnTo>
                <a:lnTo>
                  <a:pt x="21588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471786" y="2672027"/>
            <a:ext cx="11390" cy="50241"/>
          </a:xfrm>
          <a:custGeom>
            <a:avLst/>
            <a:gdLst/>
            <a:ahLst/>
            <a:cxnLst/>
            <a:rect l="l" t="t" r="r" b="b"/>
            <a:pathLst>
              <a:path w="11390" h="50241">
                <a:moveTo>
                  <a:pt x="241" y="40996"/>
                </a:moveTo>
                <a:lnTo>
                  <a:pt x="0" y="44006"/>
                </a:lnTo>
                <a:lnTo>
                  <a:pt x="241" y="46979"/>
                </a:lnTo>
                <a:lnTo>
                  <a:pt x="2868" y="49950"/>
                </a:lnTo>
                <a:lnTo>
                  <a:pt x="5688" y="50241"/>
                </a:lnTo>
                <a:lnTo>
                  <a:pt x="9179" y="49748"/>
                </a:lnTo>
                <a:lnTo>
                  <a:pt x="11149" y="46979"/>
                </a:lnTo>
                <a:lnTo>
                  <a:pt x="11390" y="44006"/>
                </a:lnTo>
                <a:lnTo>
                  <a:pt x="11149" y="40996"/>
                </a:lnTo>
                <a:lnTo>
                  <a:pt x="8470" y="38023"/>
                </a:lnTo>
                <a:lnTo>
                  <a:pt x="5688" y="37706"/>
                </a:lnTo>
                <a:lnTo>
                  <a:pt x="2145" y="38253"/>
                </a:lnTo>
                <a:lnTo>
                  <a:pt x="241" y="40996"/>
                </a:lnTo>
                <a:close/>
              </a:path>
              <a:path w="11390" h="50241">
                <a:moveTo>
                  <a:pt x="241" y="3276"/>
                </a:moveTo>
                <a:lnTo>
                  <a:pt x="0" y="6339"/>
                </a:lnTo>
                <a:lnTo>
                  <a:pt x="241" y="9284"/>
                </a:lnTo>
                <a:lnTo>
                  <a:pt x="2868" y="12232"/>
                </a:lnTo>
                <a:lnTo>
                  <a:pt x="5688" y="12524"/>
                </a:lnTo>
                <a:lnTo>
                  <a:pt x="9179" y="12028"/>
                </a:lnTo>
                <a:lnTo>
                  <a:pt x="11149" y="9284"/>
                </a:lnTo>
                <a:lnTo>
                  <a:pt x="11390" y="6339"/>
                </a:lnTo>
                <a:lnTo>
                  <a:pt x="11149" y="3276"/>
                </a:lnTo>
                <a:lnTo>
                  <a:pt x="8470" y="306"/>
                </a:lnTo>
                <a:lnTo>
                  <a:pt x="5688" y="0"/>
                </a:lnTo>
                <a:lnTo>
                  <a:pt x="2145" y="496"/>
                </a:lnTo>
                <a:lnTo>
                  <a:pt x="241" y="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709113" y="2937070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18"/>
                </a:lnTo>
                <a:lnTo>
                  <a:pt x="26165" y="6681"/>
                </a:lnTo>
                <a:lnTo>
                  <a:pt x="23472" y="400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00"/>
                </a:lnTo>
                <a:lnTo>
                  <a:pt x="1347" y="6681"/>
                </a:lnTo>
                <a:lnTo>
                  <a:pt x="0" y="991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859587" y="2918682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58"/>
                </a:lnTo>
                <a:lnTo>
                  <a:pt x="698" y="47588"/>
                </a:lnTo>
                <a:lnTo>
                  <a:pt x="2098" y="51944"/>
                </a:lnTo>
                <a:lnTo>
                  <a:pt x="3481" y="56300"/>
                </a:lnTo>
                <a:lnTo>
                  <a:pt x="5474" y="59957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16"/>
                </a:lnTo>
                <a:lnTo>
                  <a:pt x="44719" y="68705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39"/>
                </a:lnTo>
                <a:lnTo>
                  <a:pt x="50813" y="58535"/>
                </a:lnTo>
                <a:lnTo>
                  <a:pt x="48247" y="57351"/>
                </a:lnTo>
                <a:lnTo>
                  <a:pt x="45137" y="59500"/>
                </a:lnTo>
                <a:lnTo>
                  <a:pt x="42202" y="61200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8" y="63093"/>
                </a:lnTo>
                <a:lnTo>
                  <a:pt x="22100" y="61923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20"/>
                </a:lnTo>
                <a:lnTo>
                  <a:pt x="12293" y="51563"/>
                </a:lnTo>
                <a:lnTo>
                  <a:pt x="11318" y="48145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52"/>
                </a:lnTo>
                <a:lnTo>
                  <a:pt x="10378" y="27877"/>
                </a:lnTo>
                <a:lnTo>
                  <a:pt x="11379" y="24371"/>
                </a:lnTo>
                <a:lnTo>
                  <a:pt x="12383" y="20890"/>
                </a:lnTo>
                <a:lnTo>
                  <a:pt x="13794" y="17931"/>
                </a:lnTo>
                <a:lnTo>
                  <a:pt x="15609" y="15505"/>
                </a:lnTo>
                <a:lnTo>
                  <a:pt x="19624" y="11239"/>
                </a:lnTo>
                <a:lnTo>
                  <a:pt x="22175" y="10007"/>
                </a:lnTo>
                <a:lnTo>
                  <a:pt x="24742" y="8751"/>
                </a:lnTo>
                <a:lnTo>
                  <a:pt x="27586" y="8129"/>
                </a:lnTo>
                <a:lnTo>
                  <a:pt x="33591" y="8129"/>
                </a:lnTo>
                <a:lnTo>
                  <a:pt x="38112" y="918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4"/>
                </a:lnTo>
                <a:lnTo>
                  <a:pt x="50396" y="13564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6"/>
                </a:lnTo>
                <a:lnTo>
                  <a:pt x="45186" y="3239"/>
                </a:lnTo>
                <a:lnTo>
                  <a:pt x="42115" y="1993"/>
                </a:lnTo>
                <a:lnTo>
                  <a:pt x="38710" y="939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87"/>
                </a:lnTo>
                <a:lnTo>
                  <a:pt x="14530" y="4154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891"/>
                </a:lnTo>
                <a:lnTo>
                  <a:pt x="3761" y="16751"/>
                </a:lnTo>
                <a:lnTo>
                  <a:pt x="2260" y="21311"/>
                </a:lnTo>
                <a:lnTo>
                  <a:pt x="751" y="25869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918897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2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981379" y="293712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67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2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1" y="11746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035882" y="2937121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5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93"/>
                </a:lnTo>
                <a:lnTo>
                  <a:pt x="5648" y="4370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9"/>
                </a:lnTo>
                <a:lnTo>
                  <a:pt x="1548" y="18517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5"/>
                </a:lnTo>
                <a:lnTo>
                  <a:pt x="11949" y="28411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90"/>
                </a:lnTo>
                <a:lnTo>
                  <a:pt x="23966" y="34276"/>
                </a:lnTo>
                <a:lnTo>
                  <a:pt x="25730" y="37313"/>
                </a:lnTo>
                <a:lnTo>
                  <a:pt x="25488" y="41187"/>
                </a:lnTo>
                <a:lnTo>
                  <a:pt x="22910" y="44578"/>
                </a:lnTo>
                <a:lnTo>
                  <a:pt x="19710" y="46012"/>
                </a:lnTo>
                <a:lnTo>
                  <a:pt x="17108" y="46493"/>
                </a:lnTo>
                <a:lnTo>
                  <a:pt x="13550" y="46493"/>
                </a:lnTo>
                <a:lnTo>
                  <a:pt x="10209" y="45759"/>
                </a:lnTo>
                <a:lnTo>
                  <a:pt x="6170" y="44157"/>
                </a:lnTo>
                <a:lnTo>
                  <a:pt x="3286" y="42558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31"/>
                </a:lnTo>
                <a:lnTo>
                  <a:pt x="18234" y="53657"/>
                </a:lnTo>
                <a:lnTo>
                  <a:pt x="20815" y="53315"/>
                </a:lnTo>
                <a:lnTo>
                  <a:pt x="25524" y="51944"/>
                </a:lnTo>
                <a:lnTo>
                  <a:pt x="29260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86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2" y="26633"/>
                </a:lnTo>
                <a:lnTo>
                  <a:pt x="25232" y="25120"/>
                </a:lnTo>
                <a:lnTo>
                  <a:pt x="22172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6"/>
                </a:lnTo>
                <a:lnTo>
                  <a:pt x="10336" y="11174"/>
                </a:lnTo>
                <a:lnTo>
                  <a:pt x="12762" y="8294"/>
                </a:lnTo>
                <a:lnTo>
                  <a:pt x="16038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70"/>
                </a:lnTo>
                <a:lnTo>
                  <a:pt x="29260" y="10097"/>
                </a:lnTo>
                <a:lnTo>
                  <a:pt x="32040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077102" y="292483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45" y="56743"/>
                </a:lnTo>
                <a:lnTo>
                  <a:pt x="27291" y="57783"/>
                </a:lnTo>
                <a:lnTo>
                  <a:pt x="24422" y="58176"/>
                </a:lnTo>
                <a:lnTo>
                  <a:pt x="21841" y="58176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39"/>
                </a:lnTo>
                <a:lnTo>
                  <a:pt x="10767" y="60436"/>
                </a:lnTo>
                <a:lnTo>
                  <a:pt x="13093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121076" y="293712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7" y="9460"/>
                </a:lnTo>
                <a:lnTo>
                  <a:pt x="28450" y="819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159542" y="2937894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67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3"/>
                </a:lnTo>
                <a:lnTo>
                  <a:pt x="28246" y="41210"/>
                </a:lnTo>
                <a:lnTo>
                  <a:pt x="23785" y="4439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50" y="43510"/>
                </a:lnTo>
                <a:lnTo>
                  <a:pt x="10681" y="40158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7" y="735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36"/>
                </a:lnTo>
                <a:lnTo>
                  <a:pt x="7024" y="50177"/>
                </a:lnTo>
                <a:lnTo>
                  <a:pt x="11470" y="52348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3"/>
                </a:lnTo>
                <a:lnTo>
                  <a:pt x="25718" y="50760"/>
                </a:lnTo>
                <a:lnTo>
                  <a:pt x="28422" y="49363"/>
                </a:lnTo>
                <a:lnTo>
                  <a:pt x="31179" y="47116"/>
                </a:lnTo>
                <a:lnTo>
                  <a:pt x="33959" y="44042"/>
                </a:lnTo>
                <a:lnTo>
                  <a:pt x="33959" y="50786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3"/>
                </a:lnTo>
                <a:lnTo>
                  <a:pt x="41857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214817" y="2937172"/>
            <a:ext cx="38519" cy="53606"/>
          </a:xfrm>
          <a:custGeom>
            <a:avLst/>
            <a:gdLst/>
            <a:ahLst/>
            <a:cxnLst/>
            <a:rect l="l" t="t" r="r" b="b"/>
            <a:pathLst>
              <a:path w="38519" h="53606">
                <a:moveTo>
                  <a:pt x="9625" y="32828"/>
                </a:moveTo>
                <a:lnTo>
                  <a:pt x="9334" y="30059"/>
                </a:lnTo>
                <a:lnTo>
                  <a:pt x="9334" y="20623"/>
                </a:lnTo>
                <a:lnTo>
                  <a:pt x="10474" y="15825"/>
                </a:lnTo>
                <a:lnTo>
                  <a:pt x="12776" y="12509"/>
                </a:lnTo>
                <a:lnTo>
                  <a:pt x="15072" y="9193"/>
                </a:lnTo>
                <a:lnTo>
                  <a:pt x="18376" y="7545"/>
                </a:lnTo>
                <a:lnTo>
                  <a:pt x="24763" y="7545"/>
                </a:lnTo>
                <a:lnTo>
                  <a:pt x="28129" y="8445"/>
                </a:lnTo>
                <a:lnTo>
                  <a:pt x="32068" y="10413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7" y="8304"/>
                </a:lnTo>
                <a:lnTo>
                  <a:pt x="37464" y="5551"/>
                </a:lnTo>
                <a:lnTo>
                  <a:pt x="34645" y="3214"/>
                </a:lnTo>
                <a:lnTo>
                  <a:pt x="31355" y="1576"/>
                </a:lnTo>
                <a:lnTo>
                  <a:pt x="28778" y="722"/>
                </a:lnTo>
                <a:lnTo>
                  <a:pt x="25843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2"/>
                </a:lnTo>
                <a:lnTo>
                  <a:pt x="13804" y="1601"/>
                </a:lnTo>
                <a:lnTo>
                  <a:pt x="11037" y="2678"/>
                </a:lnTo>
                <a:lnTo>
                  <a:pt x="8622" y="4319"/>
                </a:lnTo>
                <a:lnTo>
                  <a:pt x="4546" y="8710"/>
                </a:lnTo>
                <a:lnTo>
                  <a:pt x="2933" y="11555"/>
                </a:lnTo>
                <a:lnTo>
                  <a:pt x="1752" y="14997"/>
                </a:lnTo>
                <a:lnTo>
                  <a:pt x="582" y="18467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6"/>
                </a:lnTo>
                <a:lnTo>
                  <a:pt x="23456" y="53606"/>
                </a:lnTo>
                <a:lnTo>
                  <a:pt x="26692" y="53125"/>
                </a:lnTo>
                <a:lnTo>
                  <a:pt x="29753" y="52376"/>
                </a:lnTo>
                <a:lnTo>
                  <a:pt x="32471" y="51332"/>
                </a:lnTo>
                <a:lnTo>
                  <a:pt x="35862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3" y="42443"/>
                </a:lnTo>
                <a:lnTo>
                  <a:pt x="36625" y="39674"/>
                </a:lnTo>
                <a:lnTo>
                  <a:pt x="33501" y="41946"/>
                </a:lnTo>
                <a:lnTo>
                  <a:pt x="29869" y="44221"/>
                </a:lnTo>
                <a:lnTo>
                  <a:pt x="26757" y="45528"/>
                </a:lnTo>
                <a:lnTo>
                  <a:pt x="22895" y="45845"/>
                </a:lnTo>
                <a:lnTo>
                  <a:pt x="18794" y="45467"/>
                </a:lnTo>
                <a:lnTo>
                  <a:pt x="15429" y="43915"/>
                </a:lnTo>
                <a:lnTo>
                  <a:pt x="12851" y="41136"/>
                </a:lnTo>
                <a:lnTo>
                  <a:pt x="10820" y="37565"/>
                </a:lnTo>
                <a:lnTo>
                  <a:pt x="9625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258708" y="2924837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48" y="56743"/>
                </a:lnTo>
                <a:lnTo>
                  <a:pt x="27291" y="57783"/>
                </a:lnTo>
                <a:lnTo>
                  <a:pt x="24422" y="58176"/>
                </a:lnTo>
                <a:lnTo>
                  <a:pt x="21843" y="58176"/>
                </a:lnTo>
                <a:lnTo>
                  <a:pt x="20065" y="57326"/>
                </a:lnTo>
                <a:lnTo>
                  <a:pt x="18086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699"/>
                </a:ln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06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6" y="65671"/>
                </a:lnTo>
                <a:lnTo>
                  <a:pt x="28500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301591" y="2917753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6"/>
                </a:lnTo>
                <a:lnTo>
                  <a:pt x="10680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410" y="71574"/>
                </a:moveTo>
                <a:lnTo>
                  <a:pt x="3952" y="72287"/>
                </a:lnTo>
                <a:lnTo>
                  <a:pt x="7189" y="72287"/>
                </a:lnTo>
                <a:lnTo>
                  <a:pt x="10046" y="70634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2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410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324663" y="293712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31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65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72"/>
                </a:lnTo>
                <a:lnTo>
                  <a:pt x="2581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2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39"/>
                </a:lnTo>
                <a:lnTo>
                  <a:pt x="10389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387131" y="293712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67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67"/>
                </a:lnTo>
                <a:lnTo>
                  <a:pt x="4206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5"/>
                </a:lnTo>
                <a:lnTo>
                  <a:pt x="13578" y="3567"/>
                </a:lnTo>
                <a:lnTo>
                  <a:pt x="10847" y="5828"/>
                </a:lnTo>
                <a:lnTo>
                  <a:pt x="8092" y="8902"/>
                </a:lnTo>
                <a:lnTo>
                  <a:pt x="8092" y="2156"/>
                </a:lnTo>
                <a:lnTo>
                  <a:pt x="5539" y="773"/>
                </a:lnTo>
                <a:lnTo>
                  <a:pt x="2580" y="773"/>
                </a:lnTo>
                <a:lnTo>
                  <a:pt x="0" y="2437"/>
                </a:lnTo>
                <a:lnTo>
                  <a:pt x="0" y="51267"/>
                </a:lnTo>
                <a:lnTo>
                  <a:pt x="320" y="5220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67"/>
                </a:lnTo>
                <a:lnTo>
                  <a:pt x="8967" y="17143"/>
                </a:lnTo>
                <a:lnTo>
                  <a:pt x="11418" y="14069"/>
                </a:lnTo>
                <a:lnTo>
                  <a:pt x="13769" y="11746"/>
                </a:lnTo>
                <a:lnTo>
                  <a:pt x="18252" y="8557"/>
                </a:lnTo>
                <a:lnTo>
                  <a:pt x="22748" y="7758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1"/>
                </a:lnTo>
                <a:lnTo>
                  <a:pt x="33108" y="19886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467541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78" y="8902"/>
                </a:lnTo>
                <a:lnTo>
                  <a:pt x="21894" y="7491"/>
                </a:lnTo>
                <a:lnTo>
                  <a:pt x="27431" y="7491"/>
                </a:lnTo>
                <a:lnTo>
                  <a:pt x="31786" y="9043"/>
                </a:lnTo>
                <a:lnTo>
                  <a:pt x="35253" y="11469"/>
                </a:lnTo>
                <a:lnTo>
                  <a:pt x="37514" y="15011"/>
                </a:lnTo>
                <a:lnTo>
                  <a:pt x="38811" y="19418"/>
                </a:lnTo>
                <a:lnTo>
                  <a:pt x="39559" y="24270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1" y="50266"/>
                </a:lnTo>
                <a:lnTo>
                  <a:pt x="40485" y="48373"/>
                </a:lnTo>
                <a:lnTo>
                  <a:pt x="44653" y="43534"/>
                </a:lnTo>
                <a:lnTo>
                  <a:pt x="46212" y="40651"/>
                </a:lnTo>
                <a:lnTo>
                  <a:pt x="47256" y="37299"/>
                </a:lnTo>
                <a:lnTo>
                  <a:pt x="48310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24" y="10072"/>
                </a:lnTo>
                <a:lnTo>
                  <a:pt x="2576" y="12952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60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388" y="50672"/>
                </a:lnTo>
                <a:lnTo>
                  <a:pt x="10017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28" y="38646"/>
                </a:lnTo>
                <a:lnTo>
                  <a:pt x="10017" y="34239"/>
                </a:lnTo>
                <a:lnTo>
                  <a:pt x="10388" y="50672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1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523718" y="2913792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53" y="12993"/>
                </a:moveTo>
                <a:lnTo>
                  <a:pt x="8625" y="15913"/>
                </a:lnTo>
                <a:lnTo>
                  <a:pt x="8625" y="24358"/>
                </a:lnTo>
                <a:lnTo>
                  <a:pt x="1742" y="2435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599"/>
                </a:lnTo>
                <a:lnTo>
                  <a:pt x="8992" y="75539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599"/>
                </a:lnTo>
                <a:lnTo>
                  <a:pt x="17640" y="31803"/>
                </a:lnTo>
                <a:lnTo>
                  <a:pt x="28552" y="31803"/>
                </a:lnTo>
                <a:lnTo>
                  <a:pt x="30165" y="30341"/>
                </a:lnTo>
                <a:lnTo>
                  <a:pt x="30330" y="27421"/>
                </a:lnTo>
                <a:lnTo>
                  <a:pt x="28552" y="24358"/>
                </a:lnTo>
                <a:lnTo>
                  <a:pt x="17640" y="24358"/>
                </a:lnTo>
                <a:lnTo>
                  <a:pt x="17755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10" y="8421"/>
                </a:lnTo>
                <a:lnTo>
                  <a:pt x="32692" y="8356"/>
                </a:lnTo>
                <a:lnTo>
                  <a:pt x="33047" y="5692"/>
                </a:lnTo>
                <a:lnTo>
                  <a:pt x="32969" y="3924"/>
                </a:lnTo>
                <a:lnTo>
                  <a:pt x="30822" y="1120"/>
                </a:lnTo>
                <a:lnTo>
                  <a:pt x="28055" y="342"/>
                </a:lnTo>
                <a:lnTo>
                  <a:pt x="24361" y="0"/>
                </a:lnTo>
                <a:lnTo>
                  <a:pt x="21678" y="0"/>
                </a:lnTo>
                <a:lnTo>
                  <a:pt x="19368" y="368"/>
                </a:lnTo>
                <a:lnTo>
                  <a:pt x="15419" y="1844"/>
                </a:lnTo>
                <a:lnTo>
                  <a:pt x="12485" y="4547"/>
                </a:lnTo>
                <a:lnTo>
                  <a:pt x="10213" y="8103"/>
                </a:lnTo>
                <a:lnTo>
                  <a:pt x="895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582261" y="2919549"/>
            <a:ext cx="52477" cy="70473"/>
          </a:xfrm>
          <a:custGeom>
            <a:avLst/>
            <a:gdLst/>
            <a:ahLst/>
            <a:cxnLst/>
            <a:rect l="l" t="t" r="r" b="b"/>
            <a:pathLst>
              <a:path w="52477" h="70473">
                <a:moveTo>
                  <a:pt x="21906" y="69775"/>
                </a:moveTo>
                <a:lnTo>
                  <a:pt x="24613" y="70473"/>
                </a:lnTo>
                <a:lnTo>
                  <a:pt x="27875" y="70473"/>
                </a:lnTo>
                <a:lnTo>
                  <a:pt x="30887" y="68795"/>
                </a:lnTo>
                <a:lnTo>
                  <a:pt x="30887" y="7913"/>
                </a:lnTo>
                <a:lnTo>
                  <a:pt x="50633" y="7913"/>
                </a:lnTo>
                <a:lnTo>
                  <a:pt x="52185" y="6706"/>
                </a:lnTo>
                <a:lnTo>
                  <a:pt x="52477" y="4003"/>
                </a:lnTo>
                <a:lnTo>
                  <a:pt x="52438" y="2707"/>
                </a:lnTo>
                <a:lnTo>
                  <a:pt x="50633" y="0"/>
                </a:lnTo>
                <a:lnTo>
                  <a:pt x="1245" y="50"/>
                </a:lnTo>
                <a:lnTo>
                  <a:pt x="0" y="2707"/>
                </a:lnTo>
                <a:lnTo>
                  <a:pt x="0" y="5295"/>
                </a:lnTo>
                <a:lnTo>
                  <a:pt x="1803" y="7913"/>
                </a:lnTo>
                <a:lnTo>
                  <a:pt x="21553" y="7913"/>
                </a:lnTo>
                <a:lnTo>
                  <a:pt x="21553" y="68795"/>
                </a:lnTo>
                <a:lnTo>
                  <a:pt x="21906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641003" y="2937121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30"/>
                </a:lnTo>
                <a:lnTo>
                  <a:pt x="12646" y="31495"/>
                </a:lnTo>
                <a:lnTo>
                  <a:pt x="15340" y="30074"/>
                </a:lnTo>
                <a:lnTo>
                  <a:pt x="18961" y="29235"/>
                </a:lnTo>
                <a:lnTo>
                  <a:pt x="23544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8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40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697656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756080" y="2914196"/>
            <a:ext cx="40093" cy="75883"/>
          </a:xfrm>
          <a:custGeom>
            <a:avLst/>
            <a:gdLst/>
            <a:ahLst/>
            <a:cxnLst/>
            <a:rect l="l" t="t" r="r" b="b"/>
            <a:pathLst>
              <a:path w="40093" h="75883">
                <a:moveTo>
                  <a:pt x="36626" y="28130"/>
                </a:moveTo>
                <a:lnTo>
                  <a:pt x="37782" y="26621"/>
                </a:lnTo>
                <a:lnTo>
                  <a:pt x="36208" y="23813"/>
                </a:lnTo>
                <a:lnTo>
                  <a:pt x="33310" y="23674"/>
                </a:lnTo>
                <a:lnTo>
                  <a:pt x="29933" y="23929"/>
                </a:lnTo>
                <a:lnTo>
                  <a:pt x="27392" y="25577"/>
                </a:lnTo>
                <a:lnTo>
                  <a:pt x="8939" y="45874"/>
                </a:lnTo>
                <a:lnTo>
                  <a:pt x="8939" y="1703"/>
                </a:lnTo>
                <a:lnTo>
                  <a:pt x="8727" y="939"/>
                </a:lnTo>
                <a:lnTo>
                  <a:pt x="6094" y="0"/>
                </a:lnTo>
                <a:lnTo>
                  <a:pt x="2844" y="0"/>
                </a:lnTo>
                <a:lnTo>
                  <a:pt x="0" y="1703"/>
                </a:lnTo>
                <a:lnTo>
                  <a:pt x="0" y="74195"/>
                </a:lnTo>
                <a:lnTo>
                  <a:pt x="176" y="74930"/>
                </a:lnTo>
                <a:lnTo>
                  <a:pt x="2844" y="75844"/>
                </a:lnTo>
                <a:lnTo>
                  <a:pt x="6094" y="75844"/>
                </a:lnTo>
                <a:lnTo>
                  <a:pt x="8939" y="74195"/>
                </a:lnTo>
                <a:lnTo>
                  <a:pt x="8939" y="47117"/>
                </a:lnTo>
                <a:lnTo>
                  <a:pt x="29566" y="74145"/>
                </a:lnTo>
                <a:lnTo>
                  <a:pt x="31788" y="75653"/>
                </a:lnTo>
                <a:lnTo>
                  <a:pt x="34391" y="75883"/>
                </a:lnTo>
                <a:lnTo>
                  <a:pt x="37097" y="75844"/>
                </a:lnTo>
                <a:lnTo>
                  <a:pt x="40093" y="74145"/>
                </a:lnTo>
                <a:lnTo>
                  <a:pt x="38787" y="71589"/>
                </a:lnTo>
                <a:lnTo>
                  <a:pt x="18921" y="45824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802973" y="2937121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27" y="0"/>
                </a:lnTo>
                <a:lnTo>
                  <a:pt x="13421" y="392"/>
                </a:lnTo>
                <a:lnTo>
                  <a:pt x="8978" y="1993"/>
                </a:lnTo>
                <a:lnTo>
                  <a:pt x="5638" y="4370"/>
                </a:lnTo>
                <a:lnTo>
                  <a:pt x="3046" y="7225"/>
                </a:lnTo>
                <a:lnTo>
                  <a:pt x="1559" y="10731"/>
                </a:lnTo>
                <a:lnTo>
                  <a:pt x="1192" y="14479"/>
                </a:lnTo>
                <a:lnTo>
                  <a:pt x="1534" y="18517"/>
                </a:lnTo>
                <a:lnTo>
                  <a:pt x="2960" y="21629"/>
                </a:lnTo>
                <a:lnTo>
                  <a:pt x="6196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08" y="29641"/>
                </a:lnTo>
                <a:lnTo>
                  <a:pt x="17957" y="30797"/>
                </a:lnTo>
                <a:lnTo>
                  <a:pt x="20700" y="31990"/>
                </a:lnTo>
                <a:lnTo>
                  <a:pt x="23950" y="34276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6" y="44578"/>
                </a:lnTo>
                <a:lnTo>
                  <a:pt x="19696" y="46012"/>
                </a:lnTo>
                <a:lnTo>
                  <a:pt x="17092" y="46493"/>
                </a:lnTo>
                <a:lnTo>
                  <a:pt x="13536" y="46493"/>
                </a:lnTo>
                <a:lnTo>
                  <a:pt x="10195" y="45759"/>
                </a:lnTo>
                <a:lnTo>
                  <a:pt x="6160" y="44157"/>
                </a:lnTo>
                <a:lnTo>
                  <a:pt x="3276" y="42558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4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4" y="51944"/>
                </a:lnTo>
                <a:lnTo>
                  <a:pt x="29246" y="49593"/>
                </a:lnTo>
                <a:lnTo>
                  <a:pt x="32256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43"/>
                </a:lnTo>
                <a:lnTo>
                  <a:pt x="28216" y="26633"/>
                </a:lnTo>
                <a:lnTo>
                  <a:pt x="25222" y="25120"/>
                </a:lnTo>
                <a:lnTo>
                  <a:pt x="22162" y="23825"/>
                </a:lnTo>
                <a:lnTo>
                  <a:pt x="19113" y="22604"/>
                </a:lnTo>
                <a:lnTo>
                  <a:pt x="16139" y="21449"/>
                </a:lnTo>
                <a:lnTo>
                  <a:pt x="12506" y="19353"/>
                </a:lnTo>
                <a:lnTo>
                  <a:pt x="10120" y="16584"/>
                </a:lnTo>
                <a:lnTo>
                  <a:pt x="9763" y="13996"/>
                </a:lnTo>
                <a:lnTo>
                  <a:pt x="10336" y="11174"/>
                </a:lnTo>
                <a:lnTo>
                  <a:pt x="12748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82" y="7138"/>
                </a:lnTo>
                <a:lnTo>
                  <a:pt x="25869" y="8370"/>
                </a:lnTo>
                <a:lnTo>
                  <a:pt x="29246" y="10097"/>
                </a:lnTo>
                <a:lnTo>
                  <a:pt x="32040" y="8304"/>
                </a:lnTo>
                <a:lnTo>
                  <a:pt x="31976" y="5688"/>
                </a:lnTo>
                <a:lnTo>
                  <a:pt x="30402" y="2908"/>
                </a:lnTo>
                <a:lnTo>
                  <a:pt x="27468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877120" y="2919549"/>
            <a:ext cx="36896" cy="70524"/>
          </a:xfrm>
          <a:custGeom>
            <a:avLst/>
            <a:gdLst/>
            <a:ahLst/>
            <a:cxnLst/>
            <a:rect l="l" t="t" r="r" b="b"/>
            <a:pathLst>
              <a:path w="36896" h="70524">
                <a:moveTo>
                  <a:pt x="9334" y="7913"/>
                </a:moveTo>
                <a:lnTo>
                  <a:pt x="35053" y="7913"/>
                </a:lnTo>
                <a:lnTo>
                  <a:pt x="36589" y="6706"/>
                </a:lnTo>
                <a:lnTo>
                  <a:pt x="36896" y="4003"/>
                </a:lnTo>
                <a:lnTo>
                  <a:pt x="36870" y="2707"/>
                </a:lnTo>
                <a:lnTo>
                  <a:pt x="35053" y="0"/>
                </a:lnTo>
                <a:lnTo>
                  <a:pt x="3469" y="0"/>
                </a:lnTo>
                <a:lnTo>
                  <a:pt x="1118" y="828"/>
                </a:lnTo>
                <a:lnTo>
                  <a:pt x="0" y="3787"/>
                </a:lnTo>
                <a:lnTo>
                  <a:pt x="0" y="68795"/>
                </a:lnTo>
                <a:lnTo>
                  <a:pt x="979" y="70067"/>
                </a:lnTo>
                <a:lnTo>
                  <a:pt x="3797" y="70524"/>
                </a:lnTo>
                <a:lnTo>
                  <a:pt x="6363" y="70473"/>
                </a:lnTo>
                <a:lnTo>
                  <a:pt x="9334" y="68795"/>
                </a:lnTo>
                <a:lnTo>
                  <a:pt x="9334" y="39549"/>
                </a:lnTo>
                <a:lnTo>
                  <a:pt x="33644" y="39549"/>
                </a:lnTo>
                <a:lnTo>
                  <a:pt x="35308" y="37896"/>
                </a:lnTo>
                <a:lnTo>
                  <a:pt x="35485" y="34888"/>
                </a:lnTo>
                <a:lnTo>
                  <a:pt x="33644" y="31788"/>
                </a:lnTo>
                <a:lnTo>
                  <a:pt x="9334" y="31788"/>
                </a:lnTo>
                <a:lnTo>
                  <a:pt x="9334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924100" y="293712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5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7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22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308" y="5231"/>
                </a:lnTo>
                <a:lnTo>
                  <a:pt x="4140" y="10072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5" y="38353"/>
                </a:lnTo>
                <a:lnTo>
                  <a:pt x="2451" y="41619"/>
                </a:lnTo>
                <a:lnTo>
                  <a:pt x="3928" y="44387"/>
                </a:lnTo>
                <a:lnTo>
                  <a:pt x="5918" y="46673"/>
                </a:lnTo>
                <a:lnTo>
                  <a:pt x="10403" y="50672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2"/>
                </a:lnTo>
                <a:lnTo>
                  <a:pt x="13374" y="51879"/>
                </a:lnTo>
                <a:lnTo>
                  <a:pt x="16372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986314" y="2937894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6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3"/>
                </a:lnTo>
                <a:lnTo>
                  <a:pt x="28232" y="41210"/>
                </a:lnTo>
                <a:lnTo>
                  <a:pt x="23785" y="44399"/>
                </a:lnTo>
                <a:lnTo>
                  <a:pt x="19314" y="45187"/>
                </a:lnTo>
                <a:lnTo>
                  <a:pt x="16052" y="44856"/>
                </a:lnTo>
                <a:lnTo>
                  <a:pt x="13450" y="43510"/>
                </a:lnTo>
                <a:lnTo>
                  <a:pt x="10666" y="40158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788" y="939"/>
                </a:lnTo>
                <a:lnTo>
                  <a:pt x="6094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7"/>
                </a:lnTo>
                <a:lnTo>
                  <a:pt x="1483" y="42811"/>
                </a:lnTo>
                <a:lnTo>
                  <a:pt x="3849" y="46836"/>
                </a:lnTo>
                <a:lnTo>
                  <a:pt x="7020" y="50177"/>
                </a:lnTo>
                <a:lnTo>
                  <a:pt x="11466" y="52348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3"/>
                </a:lnTo>
                <a:lnTo>
                  <a:pt x="25714" y="50760"/>
                </a:lnTo>
                <a:lnTo>
                  <a:pt x="28422" y="49363"/>
                </a:lnTo>
                <a:lnTo>
                  <a:pt x="31175" y="47116"/>
                </a:lnTo>
                <a:lnTo>
                  <a:pt x="33959" y="44042"/>
                </a:lnTo>
                <a:lnTo>
                  <a:pt x="33959" y="50786"/>
                </a:lnTo>
                <a:lnTo>
                  <a:pt x="36522" y="52146"/>
                </a:lnTo>
                <a:lnTo>
                  <a:pt x="39430" y="52146"/>
                </a:lnTo>
                <a:lnTo>
                  <a:pt x="42099" y="50493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045002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79"/>
                </a:moveTo>
                <a:lnTo>
                  <a:pt x="33097" y="51267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60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0" y="557"/>
                </a:lnTo>
                <a:lnTo>
                  <a:pt x="27826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7143"/>
                </a:lnTo>
                <a:lnTo>
                  <a:pt x="11404" y="14069"/>
                </a:lnTo>
                <a:lnTo>
                  <a:pt x="13755" y="11746"/>
                </a:lnTo>
                <a:lnTo>
                  <a:pt x="18251" y="8557"/>
                </a:lnTo>
                <a:lnTo>
                  <a:pt x="22732" y="7758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1"/>
                </a:lnTo>
                <a:lnTo>
                  <a:pt x="33097" y="19886"/>
                </a:lnTo>
                <a:lnTo>
                  <a:pt x="33097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100330" y="297081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2" y="-56375"/>
                </a:lnTo>
                <a:lnTo>
                  <a:pt x="38787" y="-56375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5" y="-30570"/>
                </a:lnTo>
                <a:lnTo>
                  <a:pt x="26517" y="-33072"/>
                </a:lnTo>
                <a:lnTo>
                  <a:pt x="23901" y="-33695"/>
                </a:lnTo>
                <a:lnTo>
                  <a:pt x="17614" y="-33695"/>
                </a:lnTo>
                <a:lnTo>
                  <a:pt x="14580" y="-33047"/>
                </a:lnTo>
                <a:lnTo>
                  <a:pt x="11963" y="-31776"/>
                </a:lnTo>
                <a:lnTo>
                  <a:pt x="9335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1" y="-20980"/>
                </a:lnTo>
                <a:lnTo>
                  <a:pt x="1347" y="-17603"/>
                </a:lnTo>
                <a:lnTo>
                  <a:pt x="457" y="-14226"/>
                </a:lnTo>
                <a:lnTo>
                  <a:pt x="0" y="-10439"/>
                </a:lnTo>
                <a:lnTo>
                  <a:pt x="0" y="-2692"/>
                </a:lnTo>
                <a:lnTo>
                  <a:pt x="356" y="684"/>
                </a:lnTo>
                <a:lnTo>
                  <a:pt x="1080" y="3884"/>
                </a:lnTo>
                <a:lnTo>
                  <a:pt x="1804" y="7085"/>
                </a:lnTo>
                <a:lnTo>
                  <a:pt x="2959" y="9879"/>
                </a:lnTo>
                <a:lnTo>
                  <a:pt x="4522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38"/>
                </a:lnTo>
                <a:lnTo>
                  <a:pt x="9958" y="-14046"/>
                </a:lnTo>
                <a:lnTo>
                  <a:pt x="11123" y="-18301"/>
                </a:lnTo>
                <a:lnTo>
                  <a:pt x="13119" y="-21844"/>
                </a:lnTo>
                <a:lnTo>
                  <a:pt x="16002" y="-24361"/>
                </a:lnTo>
                <a:lnTo>
                  <a:pt x="19533" y="-25998"/>
                </a:lnTo>
                <a:lnTo>
                  <a:pt x="24272" y="-25998"/>
                </a:lnTo>
                <a:lnTo>
                  <a:pt x="28893" y="-23623"/>
                </a:lnTo>
                <a:lnTo>
                  <a:pt x="33491" y="-19763"/>
                </a:lnTo>
                <a:lnTo>
                  <a:pt x="35914" y="-16765"/>
                </a:lnTo>
                <a:lnTo>
                  <a:pt x="35914" y="2768"/>
                </a:lnTo>
                <a:lnTo>
                  <a:pt x="33171" y="6029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16"/>
                </a:lnTo>
                <a:lnTo>
                  <a:pt x="19076" y="12316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82" y="19977"/>
                </a:lnTo>
                <a:lnTo>
                  <a:pt x="23152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3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158528" y="2937121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69" y="38353"/>
                </a:moveTo>
                <a:lnTo>
                  <a:pt x="10019" y="34430"/>
                </a:lnTo>
                <a:lnTo>
                  <a:pt x="12646" y="31495"/>
                </a:lnTo>
                <a:lnTo>
                  <a:pt x="15340" y="30074"/>
                </a:lnTo>
                <a:lnTo>
                  <a:pt x="18961" y="29235"/>
                </a:lnTo>
                <a:lnTo>
                  <a:pt x="23544" y="29033"/>
                </a:lnTo>
                <a:lnTo>
                  <a:pt x="31201" y="29033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8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46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16" y="45097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2"/>
                </a:lnTo>
                <a:lnTo>
                  <a:pt x="9169" y="38353"/>
                </a:lnTo>
                <a:close/>
              </a:path>
              <a:path w="40104" h="53657">
                <a:moveTo>
                  <a:pt x="13194" y="45910"/>
                </a:moveTo>
                <a:lnTo>
                  <a:pt x="9979" y="42912"/>
                </a:lnTo>
                <a:lnTo>
                  <a:pt x="9169" y="38353"/>
                </a:lnTo>
                <a:lnTo>
                  <a:pt x="9954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40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208672" y="292483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39"/>
                </a:lnTo>
                <a:lnTo>
                  <a:pt x="10770" y="60436"/>
                </a:lnTo>
                <a:lnTo>
                  <a:pt x="13093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4" y="56743"/>
                </a:lnTo>
                <a:lnTo>
                  <a:pt x="27291" y="57783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251551" y="2917753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1"/>
                </a:moveTo>
                <a:lnTo>
                  <a:pt x="392" y="8887"/>
                </a:lnTo>
                <a:lnTo>
                  <a:pt x="3388" y="10731"/>
                </a:lnTo>
                <a:lnTo>
                  <a:pt x="7618" y="10731"/>
                </a:lnTo>
                <a:lnTo>
                  <a:pt x="10678" y="8837"/>
                </a:lnTo>
                <a:lnTo>
                  <a:pt x="11074" y="5306"/>
                </a:lnTo>
                <a:lnTo>
                  <a:pt x="10692" y="1852"/>
                </a:lnTo>
                <a:lnTo>
                  <a:pt x="7693" y="0"/>
                </a:lnTo>
                <a:lnTo>
                  <a:pt x="3453" y="0"/>
                </a:lnTo>
                <a:lnTo>
                  <a:pt x="403" y="1889"/>
                </a:lnTo>
                <a:lnTo>
                  <a:pt x="0" y="5421"/>
                </a:lnTo>
                <a:close/>
              </a:path>
              <a:path w="11074" h="72287">
                <a:moveTo>
                  <a:pt x="1408" y="7157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4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274621" y="293712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5"/>
                </a:moveTo>
                <a:lnTo>
                  <a:pt x="9589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7" y="11469"/>
                </a:lnTo>
                <a:lnTo>
                  <a:pt x="37519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8" y="9269"/>
                </a:lnTo>
                <a:lnTo>
                  <a:pt x="42876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4" y="10072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9"/>
                </a:lnTo>
                <a:lnTo>
                  <a:pt x="3926" y="44387"/>
                </a:lnTo>
                <a:lnTo>
                  <a:pt x="5918" y="46673"/>
                </a:lnTo>
                <a:lnTo>
                  <a:pt x="10403" y="50672"/>
                </a:lnTo>
                <a:lnTo>
                  <a:pt x="10022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337102" y="2937121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67"/>
                </a:lnTo>
                <a:lnTo>
                  <a:pt x="42050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67" y="557"/>
                </a:lnTo>
                <a:lnTo>
                  <a:pt x="27824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6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9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417605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19" y="34430"/>
                </a:lnTo>
                <a:lnTo>
                  <a:pt x="12650" y="31495"/>
                </a:lnTo>
                <a:lnTo>
                  <a:pt x="15340" y="30074"/>
                </a:lnTo>
                <a:lnTo>
                  <a:pt x="18961" y="29235"/>
                </a:lnTo>
                <a:lnTo>
                  <a:pt x="23544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4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2" y="12701"/>
                </a:lnTo>
                <a:lnTo>
                  <a:pt x="38380" y="8129"/>
                </a:lnTo>
                <a:lnTo>
                  <a:pt x="35763" y="4697"/>
                </a:lnTo>
                <a:lnTo>
                  <a:pt x="32256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38" y="46673"/>
                </a:lnTo>
                <a:lnTo>
                  <a:pt x="15444" y="46673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474258" y="293712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2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66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529580" y="2975255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97" y="0"/>
                </a:moveTo>
                <a:lnTo>
                  <a:pt x="10695" y="13450"/>
                </a:lnTo>
                <a:lnTo>
                  <a:pt x="13223" y="14836"/>
                </a:lnTo>
                <a:lnTo>
                  <a:pt x="12776" y="3657"/>
                </a:lnTo>
                <a:lnTo>
                  <a:pt x="10897" y="0"/>
                </a:lnTo>
                <a:close/>
              </a:path>
              <a:path w="13223" h="75653">
                <a:moveTo>
                  <a:pt x="36958" y="6681"/>
                </a:moveTo>
                <a:lnTo>
                  <a:pt x="37033" y="13680"/>
                </a:lnTo>
                <a:lnTo>
                  <a:pt x="39639" y="14785"/>
                </a:lnTo>
                <a:lnTo>
                  <a:pt x="42368" y="14785"/>
                </a:lnTo>
                <a:lnTo>
                  <a:pt x="44935" y="13133"/>
                </a:lnTo>
                <a:lnTo>
                  <a:pt x="44935" y="-59129"/>
                </a:lnTo>
                <a:lnTo>
                  <a:pt x="44693" y="-59867"/>
                </a:lnTo>
                <a:lnTo>
                  <a:pt x="42011" y="-60817"/>
                </a:lnTo>
                <a:lnTo>
                  <a:pt x="38801" y="-60817"/>
                </a:lnTo>
                <a:lnTo>
                  <a:pt x="35928" y="-59129"/>
                </a:lnTo>
                <a:lnTo>
                  <a:pt x="35928" y="-30758"/>
                </a:lnTo>
                <a:lnTo>
                  <a:pt x="31269" y="-35012"/>
                </a:lnTo>
                <a:lnTo>
                  <a:pt x="26532" y="-37514"/>
                </a:lnTo>
                <a:lnTo>
                  <a:pt x="23915" y="-38138"/>
                </a:lnTo>
                <a:lnTo>
                  <a:pt x="17628" y="-38138"/>
                </a:lnTo>
                <a:lnTo>
                  <a:pt x="14594" y="-37490"/>
                </a:lnTo>
                <a:lnTo>
                  <a:pt x="11967" y="-36219"/>
                </a:lnTo>
                <a:lnTo>
                  <a:pt x="9349" y="-34923"/>
                </a:lnTo>
                <a:lnTo>
                  <a:pt x="7150" y="-33094"/>
                </a:lnTo>
                <a:lnTo>
                  <a:pt x="3606" y="-28321"/>
                </a:lnTo>
                <a:lnTo>
                  <a:pt x="2275" y="-25422"/>
                </a:lnTo>
                <a:lnTo>
                  <a:pt x="1361" y="-22045"/>
                </a:lnTo>
                <a:lnTo>
                  <a:pt x="457" y="-18669"/>
                </a:lnTo>
                <a:lnTo>
                  <a:pt x="0" y="-14881"/>
                </a:lnTo>
                <a:lnTo>
                  <a:pt x="0" y="-7134"/>
                </a:lnTo>
                <a:lnTo>
                  <a:pt x="370" y="-3757"/>
                </a:lnTo>
                <a:lnTo>
                  <a:pt x="1094" y="-557"/>
                </a:lnTo>
                <a:lnTo>
                  <a:pt x="1818" y="2642"/>
                </a:lnTo>
                <a:lnTo>
                  <a:pt x="2959" y="5436"/>
                </a:lnTo>
                <a:lnTo>
                  <a:pt x="4536" y="7787"/>
                </a:lnTo>
                <a:lnTo>
                  <a:pt x="8154" y="12042"/>
                </a:lnTo>
                <a:lnTo>
                  <a:pt x="10695" y="13450"/>
                </a:lnTo>
                <a:lnTo>
                  <a:pt x="10897" y="0"/>
                </a:lnTo>
                <a:lnTo>
                  <a:pt x="9856" y="-4442"/>
                </a:lnTo>
                <a:lnTo>
                  <a:pt x="9284" y="-9204"/>
                </a:lnTo>
                <a:lnTo>
                  <a:pt x="9284" y="-13981"/>
                </a:lnTo>
                <a:lnTo>
                  <a:pt x="9972" y="-18488"/>
                </a:lnTo>
                <a:lnTo>
                  <a:pt x="11139" y="-22744"/>
                </a:lnTo>
                <a:lnTo>
                  <a:pt x="13133" y="-26286"/>
                </a:lnTo>
                <a:lnTo>
                  <a:pt x="16017" y="-28803"/>
                </a:lnTo>
                <a:lnTo>
                  <a:pt x="19533" y="-30440"/>
                </a:lnTo>
                <a:lnTo>
                  <a:pt x="24282" y="-30440"/>
                </a:lnTo>
                <a:lnTo>
                  <a:pt x="28893" y="-28065"/>
                </a:lnTo>
                <a:lnTo>
                  <a:pt x="33505" y="-24206"/>
                </a:lnTo>
                <a:lnTo>
                  <a:pt x="35928" y="-21207"/>
                </a:lnTo>
                <a:lnTo>
                  <a:pt x="35928" y="-1673"/>
                </a:lnTo>
                <a:lnTo>
                  <a:pt x="33173" y="1587"/>
                </a:lnTo>
                <a:lnTo>
                  <a:pt x="29427" y="4993"/>
                </a:lnTo>
                <a:lnTo>
                  <a:pt x="25985" y="7063"/>
                </a:lnTo>
                <a:lnTo>
                  <a:pt x="22633" y="7873"/>
                </a:lnTo>
                <a:lnTo>
                  <a:pt x="19090" y="7873"/>
                </a:lnTo>
                <a:lnTo>
                  <a:pt x="15570" y="6224"/>
                </a:lnTo>
                <a:lnTo>
                  <a:pt x="12776" y="3657"/>
                </a:lnTo>
                <a:lnTo>
                  <a:pt x="13223" y="14836"/>
                </a:lnTo>
                <a:lnTo>
                  <a:pt x="16282" y="15534"/>
                </a:lnTo>
                <a:lnTo>
                  <a:pt x="23152" y="15534"/>
                </a:lnTo>
                <a:lnTo>
                  <a:pt x="26189" y="14745"/>
                </a:lnTo>
                <a:lnTo>
                  <a:pt x="28958" y="13197"/>
                </a:lnTo>
                <a:lnTo>
                  <a:pt x="31727" y="11635"/>
                </a:lnTo>
                <a:lnTo>
                  <a:pt x="34394" y="9461"/>
                </a:lnTo>
                <a:lnTo>
                  <a:pt x="36958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617525" y="2919542"/>
            <a:ext cx="53988" cy="70208"/>
          </a:xfrm>
          <a:custGeom>
            <a:avLst/>
            <a:gdLst/>
            <a:ahLst/>
            <a:cxnLst/>
            <a:rect l="l" t="t" r="r" b="b"/>
            <a:pathLst>
              <a:path w="53988" h="70208">
                <a:moveTo>
                  <a:pt x="42619" y="46850"/>
                </a:moveTo>
                <a:lnTo>
                  <a:pt x="41593" y="50342"/>
                </a:lnTo>
                <a:lnTo>
                  <a:pt x="40041" y="53240"/>
                </a:lnTo>
                <a:lnTo>
                  <a:pt x="35927" y="57873"/>
                </a:lnTo>
                <a:lnTo>
                  <a:pt x="33350" y="59590"/>
                </a:lnTo>
                <a:lnTo>
                  <a:pt x="30275" y="60707"/>
                </a:lnTo>
                <a:lnTo>
                  <a:pt x="27216" y="61837"/>
                </a:lnTo>
                <a:lnTo>
                  <a:pt x="23431" y="62395"/>
                </a:lnTo>
                <a:lnTo>
                  <a:pt x="18949" y="62395"/>
                </a:lnTo>
                <a:lnTo>
                  <a:pt x="24345" y="70208"/>
                </a:lnTo>
                <a:lnTo>
                  <a:pt x="29526" y="69470"/>
                </a:lnTo>
                <a:lnTo>
                  <a:pt x="33858" y="67983"/>
                </a:lnTo>
                <a:lnTo>
                  <a:pt x="38202" y="66499"/>
                </a:lnTo>
                <a:lnTo>
                  <a:pt x="41870" y="64274"/>
                </a:lnTo>
                <a:lnTo>
                  <a:pt x="44855" y="61280"/>
                </a:lnTo>
                <a:lnTo>
                  <a:pt x="47839" y="58295"/>
                </a:lnTo>
                <a:lnTo>
                  <a:pt x="50100" y="54533"/>
                </a:lnTo>
                <a:lnTo>
                  <a:pt x="51663" y="50001"/>
                </a:lnTo>
                <a:lnTo>
                  <a:pt x="53214" y="45454"/>
                </a:lnTo>
                <a:lnTo>
                  <a:pt x="53988" y="40147"/>
                </a:lnTo>
                <a:lnTo>
                  <a:pt x="53988" y="28793"/>
                </a:lnTo>
                <a:lnTo>
                  <a:pt x="53265" y="24055"/>
                </a:lnTo>
                <a:lnTo>
                  <a:pt x="51803" y="19865"/>
                </a:lnTo>
                <a:lnTo>
                  <a:pt x="50331" y="15660"/>
                </a:lnTo>
                <a:lnTo>
                  <a:pt x="48171" y="12078"/>
                </a:lnTo>
                <a:lnTo>
                  <a:pt x="45337" y="9144"/>
                </a:lnTo>
                <a:lnTo>
                  <a:pt x="42508" y="6184"/>
                </a:lnTo>
                <a:lnTo>
                  <a:pt x="38976" y="3938"/>
                </a:lnTo>
                <a:lnTo>
                  <a:pt x="34786" y="2362"/>
                </a:lnTo>
                <a:lnTo>
                  <a:pt x="30595" y="788"/>
                </a:lnTo>
                <a:lnTo>
                  <a:pt x="25452" y="0"/>
                </a:lnTo>
                <a:lnTo>
                  <a:pt x="19381" y="0"/>
                </a:lnTo>
                <a:lnTo>
                  <a:pt x="9334" y="7748"/>
                </a:lnTo>
                <a:lnTo>
                  <a:pt x="23684" y="7748"/>
                </a:lnTo>
                <a:lnTo>
                  <a:pt x="27647" y="8421"/>
                </a:lnTo>
                <a:lnTo>
                  <a:pt x="30707" y="9767"/>
                </a:lnTo>
                <a:lnTo>
                  <a:pt x="33795" y="11099"/>
                </a:lnTo>
                <a:lnTo>
                  <a:pt x="36334" y="12967"/>
                </a:lnTo>
                <a:lnTo>
                  <a:pt x="40347" y="17744"/>
                </a:lnTo>
                <a:lnTo>
                  <a:pt x="41821" y="20563"/>
                </a:lnTo>
                <a:lnTo>
                  <a:pt x="42760" y="23839"/>
                </a:lnTo>
                <a:lnTo>
                  <a:pt x="43699" y="27115"/>
                </a:lnTo>
                <a:lnTo>
                  <a:pt x="44171" y="30647"/>
                </a:lnTo>
                <a:lnTo>
                  <a:pt x="44171" y="39232"/>
                </a:lnTo>
                <a:lnTo>
                  <a:pt x="43649" y="43359"/>
                </a:lnTo>
                <a:lnTo>
                  <a:pt x="42619" y="46850"/>
                </a:lnTo>
                <a:close/>
              </a:path>
              <a:path w="53988" h="70208">
                <a:moveTo>
                  <a:pt x="0" y="3798"/>
                </a:moveTo>
                <a:lnTo>
                  <a:pt x="0" y="66421"/>
                </a:lnTo>
                <a:lnTo>
                  <a:pt x="381" y="68811"/>
                </a:lnTo>
                <a:lnTo>
                  <a:pt x="3481" y="70208"/>
                </a:lnTo>
                <a:lnTo>
                  <a:pt x="24345" y="70208"/>
                </a:lnTo>
                <a:lnTo>
                  <a:pt x="18949" y="62395"/>
                </a:lnTo>
                <a:lnTo>
                  <a:pt x="9334" y="62395"/>
                </a:lnTo>
                <a:lnTo>
                  <a:pt x="9334" y="7748"/>
                </a:lnTo>
                <a:lnTo>
                  <a:pt x="19381" y="0"/>
                </a:lnTo>
                <a:lnTo>
                  <a:pt x="3481" y="0"/>
                </a:lnTo>
                <a:lnTo>
                  <a:pt x="1118" y="839"/>
                </a:lnTo>
                <a:lnTo>
                  <a:pt x="0" y="3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678760" y="2937877"/>
            <a:ext cx="46090" cy="71625"/>
          </a:xfrm>
          <a:custGeom>
            <a:avLst/>
            <a:gdLst/>
            <a:ahLst/>
            <a:cxnLst/>
            <a:rect l="l" t="t" r="r" b="b"/>
            <a:pathLst>
              <a:path w="46090" h="71625">
                <a:moveTo>
                  <a:pt x="19227" y="51879"/>
                </a:moveTo>
                <a:lnTo>
                  <a:pt x="12499" y="68856"/>
                </a:lnTo>
                <a:lnTo>
                  <a:pt x="12750" y="71028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9" y="69837"/>
                </a:lnTo>
                <a:lnTo>
                  <a:pt x="28562" y="51879"/>
                </a:lnTo>
                <a:lnTo>
                  <a:pt x="46090" y="3312"/>
                </a:lnTo>
                <a:lnTo>
                  <a:pt x="45645" y="392"/>
                </a:lnTo>
                <a:lnTo>
                  <a:pt x="43041" y="0"/>
                </a:lnTo>
                <a:lnTo>
                  <a:pt x="39982" y="50"/>
                </a:lnTo>
                <a:lnTo>
                  <a:pt x="37198" y="1889"/>
                </a:lnTo>
                <a:lnTo>
                  <a:pt x="23738" y="41299"/>
                </a:lnTo>
                <a:lnTo>
                  <a:pt x="23572" y="41299"/>
                </a:lnTo>
                <a:lnTo>
                  <a:pt x="9626" y="2120"/>
                </a:lnTo>
                <a:lnTo>
                  <a:pt x="8953" y="734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4" y="3467"/>
                </a:lnTo>
                <a:lnTo>
                  <a:pt x="17719" y="50137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735885" y="2914196"/>
            <a:ext cx="40093" cy="75883"/>
          </a:xfrm>
          <a:custGeom>
            <a:avLst/>
            <a:gdLst/>
            <a:ahLst/>
            <a:cxnLst/>
            <a:rect l="l" t="t" r="r" b="b"/>
            <a:pathLst>
              <a:path w="40093" h="75883">
                <a:moveTo>
                  <a:pt x="36626" y="28130"/>
                </a:moveTo>
                <a:lnTo>
                  <a:pt x="37782" y="26621"/>
                </a:lnTo>
                <a:lnTo>
                  <a:pt x="36205" y="23813"/>
                </a:lnTo>
                <a:lnTo>
                  <a:pt x="33310" y="23674"/>
                </a:lnTo>
                <a:lnTo>
                  <a:pt x="29933" y="23929"/>
                </a:lnTo>
                <a:lnTo>
                  <a:pt x="27392" y="25577"/>
                </a:lnTo>
                <a:lnTo>
                  <a:pt x="8953" y="45874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76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7117"/>
                </a:lnTo>
                <a:lnTo>
                  <a:pt x="29563" y="74145"/>
                </a:lnTo>
                <a:lnTo>
                  <a:pt x="31788" y="75653"/>
                </a:lnTo>
                <a:lnTo>
                  <a:pt x="34391" y="75883"/>
                </a:lnTo>
                <a:lnTo>
                  <a:pt x="37094" y="75844"/>
                </a:lnTo>
                <a:lnTo>
                  <a:pt x="40093" y="74145"/>
                </a:lnTo>
                <a:lnTo>
                  <a:pt x="38783" y="71589"/>
                </a:lnTo>
                <a:lnTo>
                  <a:pt x="18935" y="45824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783427" y="2937121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65" y="0"/>
                </a:lnTo>
                <a:lnTo>
                  <a:pt x="27305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690" y="18176"/>
                </a:lnTo>
                <a:lnTo>
                  <a:pt x="10932" y="14530"/>
                </a:lnTo>
                <a:lnTo>
                  <a:pt x="13726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02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2" y="38685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5" y="53099"/>
                </a:lnTo>
                <a:lnTo>
                  <a:pt x="20393" y="53657"/>
                </a:lnTo>
                <a:lnTo>
                  <a:pt x="24406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6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58" y="43271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97" y="43117"/>
                </a:lnTo>
                <a:lnTo>
                  <a:pt x="11544" y="40006"/>
                </a:lnTo>
                <a:lnTo>
                  <a:pt x="10093" y="35981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52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7">
                <a:moveTo>
                  <a:pt x="10932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9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932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863120" y="2919204"/>
            <a:ext cx="91706" cy="70865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31" y="3646"/>
                </a:moveTo>
                <a:lnTo>
                  <a:pt x="18784" y="68493"/>
                </a:lnTo>
                <a:lnTo>
                  <a:pt x="19624" y="70016"/>
                </a:lnTo>
                <a:lnTo>
                  <a:pt x="22481" y="70765"/>
                </a:lnTo>
                <a:lnTo>
                  <a:pt x="25466" y="70865"/>
                </a:lnTo>
                <a:lnTo>
                  <a:pt x="29044" y="70689"/>
                </a:lnTo>
                <a:lnTo>
                  <a:pt x="31752" y="68493"/>
                </a:lnTo>
                <a:lnTo>
                  <a:pt x="45313" y="15468"/>
                </a:lnTo>
                <a:lnTo>
                  <a:pt x="60134" y="68493"/>
                </a:lnTo>
                <a:lnTo>
                  <a:pt x="60972" y="70016"/>
                </a:lnTo>
                <a:lnTo>
                  <a:pt x="63792" y="70765"/>
                </a:lnTo>
                <a:lnTo>
                  <a:pt x="66639" y="70865"/>
                </a:lnTo>
                <a:lnTo>
                  <a:pt x="70131" y="70689"/>
                </a:lnTo>
                <a:lnTo>
                  <a:pt x="73101" y="68493"/>
                </a:lnTo>
                <a:lnTo>
                  <a:pt x="91706" y="3696"/>
                </a:lnTo>
                <a:lnTo>
                  <a:pt x="91314" y="406"/>
                </a:lnTo>
                <a:lnTo>
                  <a:pt x="88722" y="0"/>
                </a:lnTo>
                <a:lnTo>
                  <a:pt x="85751" y="39"/>
                </a:lnTo>
                <a:lnTo>
                  <a:pt x="82652" y="2019"/>
                </a:lnTo>
                <a:lnTo>
                  <a:pt x="67182" y="60782"/>
                </a:lnTo>
                <a:lnTo>
                  <a:pt x="50965" y="2084"/>
                </a:lnTo>
                <a:lnTo>
                  <a:pt x="48920" y="190"/>
                </a:lnTo>
                <a:lnTo>
                  <a:pt x="45910" y="0"/>
                </a:lnTo>
                <a:lnTo>
                  <a:pt x="43282" y="115"/>
                </a:lnTo>
                <a:lnTo>
                  <a:pt x="40553" y="2084"/>
                </a:lnTo>
                <a:lnTo>
                  <a:pt x="25567" y="60782"/>
                </a:lnTo>
                <a:lnTo>
                  <a:pt x="9730" y="1968"/>
                </a:lnTo>
                <a:lnTo>
                  <a:pt x="9298" y="737"/>
                </a:lnTo>
                <a:lnTo>
                  <a:pt x="6581" y="39"/>
                </a:lnTo>
                <a:lnTo>
                  <a:pt x="3416" y="0"/>
                </a:lnTo>
                <a:lnTo>
                  <a:pt x="0" y="863"/>
                </a:lnTo>
                <a:lnTo>
                  <a:pt x="231" y="3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964338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83" y="38353"/>
                </a:moveTo>
                <a:lnTo>
                  <a:pt x="10022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9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9"/>
                </a:lnTo>
                <a:lnTo>
                  <a:pt x="37238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7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2"/>
                </a:lnTo>
                <a:lnTo>
                  <a:pt x="9183" y="38353"/>
                </a:lnTo>
                <a:close/>
              </a:path>
              <a:path w="40107" h="53657">
                <a:moveTo>
                  <a:pt x="13208" y="45910"/>
                </a:moveTo>
                <a:lnTo>
                  <a:pt x="9982" y="42912"/>
                </a:lnTo>
                <a:lnTo>
                  <a:pt x="9183" y="38353"/>
                </a:lnTo>
                <a:lnTo>
                  <a:pt x="9972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52" y="46673"/>
                </a:lnTo>
                <a:lnTo>
                  <a:pt x="15458" y="46673"/>
                </a:lnTo>
                <a:lnTo>
                  <a:pt x="13208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020991" y="2914196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2"/>
                </a:move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046392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116297" y="2913792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53" y="12993"/>
                </a:moveTo>
                <a:lnTo>
                  <a:pt x="8637" y="15913"/>
                </a:lnTo>
                <a:lnTo>
                  <a:pt x="8637" y="24358"/>
                </a:lnTo>
                <a:lnTo>
                  <a:pt x="1742" y="24358"/>
                </a:lnTo>
                <a:lnTo>
                  <a:pt x="292" y="25514"/>
                </a:lnTo>
                <a:lnTo>
                  <a:pt x="0" y="28106"/>
                </a:lnTo>
                <a:lnTo>
                  <a:pt x="1742" y="31803"/>
                </a:lnTo>
                <a:lnTo>
                  <a:pt x="8637" y="31803"/>
                </a:lnTo>
                <a:lnTo>
                  <a:pt x="8637" y="74599"/>
                </a:lnTo>
                <a:lnTo>
                  <a:pt x="8992" y="75539"/>
                </a:lnTo>
                <a:lnTo>
                  <a:pt x="11545" y="76252"/>
                </a:lnTo>
                <a:lnTo>
                  <a:pt x="14734" y="76252"/>
                </a:lnTo>
                <a:lnTo>
                  <a:pt x="17640" y="74599"/>
                </a:lnTo>
                <a:lnTo>
                  <a:pt x="17640" y="31803"/>
                </a:lnTo>
                <a:lnTo>
                  <a:pt x="28552" y="31803"/>
                </a:lnTo>
                <a:lnTo>
                  <a:pt x="30175" y="30341"/>
                </a:lnTo>
                <a:lnTo>
                  <a:pt x="30341" y="27421"/>
                </a:lnTo>
                <a:lnTo>
                  <a:pt x="28552" y="24358"/>
                </a:lnTo>
                <a:lnTo>
                  <a:pt x="17640" y="24358"/>
                </a:lnTo>
                <a:lnTo>
                  <a:pt x="17640" y="19037"/>
                </a:lnTo>
                <a:lnTo>
                  <a:pt x="17769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10" y="8421"/>
                </a:lnTo>
                <a:lnTo>
                  <a:pt x="32692" y="8356"/>
                </a:lnTo>
                <a:lnTo>
                  <a:pt x="33047" y="5692"/>
                </a:lnTo>
                <a:lnTo>
                  <a:pt x="32969" y="3924"/>
                </a:lnTo>
                <a:lnTo>
                  <a:pt x="30822" y="1120"/>
                </a:lnTo>
                <a:lnTo>
                  <a:pt x="28055" y="342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8"/>
                </a:lnTo>
                <a:lnTo>
                  <a:pt x="15419" y="1844"/>
                </a:lnTo>
                <a:lnTo>
                  <a:pt x="12485" y="4547"/>
                </a:lnTo>
                <a:lnTo>
                  <a:pt x="10213" y="8103"/>
                </a:lnTo>
                <a:lnTo>
                  <a:pt x="895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153463" y="293712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32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65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72"/>
                </a:lnTo>
                <a:lnTo>
                  <a:pt x="2581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72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39"/>
                </a:lnTo>
                <a:lnTo>
                  <a:pt x="10403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215931" y="2937125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22" y="9359"/>
                </a:moveTo>
                <a:lnTo>
                  <a:pt x="19940" y="8470"/>
                </a:lnTo>
                <a:lnTo>
                  <a:pt x="22964" y="8671"/>
                </a:lnTo>
                <a:lnTo>
                  <a:pt x="25718" y="9460"/>
                </a:lnTo>
                <a:lnTo>
                  <a:pt x="28461" y="819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86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95" y="5993"/>
                </a:lnTo>
                <a:lnTo>
                  <a:pt x="8092" y="9550"/>
                </a:lnTo>
                <a:lnTo>
                  <a:pt x="8092" y="2156"/>
                </a:lnTo>
                <a:lnTo>
                  <a:pt x="5539" y="773"/>
                </a:lnTo>
                <a:lnTo>
                  <a:pt x="2580" y="773"/>
                </a:lnTo>
                <a:lnTo>
                  <a:pt x="0" y="2437"/>
                </a:lnTo>
                <a:lnTo>
                  <a:pt x="0" y="51267"/>
                </a:lnTo>
                <a:lnTo>
                  <a:pt x="320" y="5220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8"/>
                </a:lnTo>
                <a:lnTo>
                  <a:pt x="14493" y="1163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281109" y="2919549"/>
            <a:ext cx="36896" cy="70524"/>
          </a:xfrm>
          <a:custGeom>
            <a:avLst/>
            <a:gdLst/>
            <a:ahLst/>
            <a:cxnLst/>
            <a:rect l="l" t="t" r="r" b="b"/>
            <a:pathLst>
              <a:path w="36896" h="70524">
                <a:moveTo>
                  <a:pt x="9334" y="7913"/>
                </a:moveTo>
                <a:lnTo>
                  <a:pt x="35043" y="7913"/>
                </a:lnTo>
                <a:lnTo>
                  <a:pt x="36589" y="6706"/>
                </a:lnTo>
                <a:lnTo>
                  <a:pt x="36896" y="4003"/>
                </a:lnTo>
                <a:lnTo>
                  <a:pt x="36856" y="2707"/>
                </a:lnTo>
                <a:lnTo>
                  <a:pt x="35043" y="0"/>
                </a:lnTo>
                <a:lnTo>
                  <a:pt x="3467" y="0"/>
                </a:lnTo>
                <a:lnTo>
                  <a:pt x="1104" y="828"/>
                </a:lnTo>
                <a:lnTo>
                  <a:pt x="0" y="3787"/>
                </a:lnTo>
                <a:lnTo>
                  <a:pt x="0" y="68795"/>
                </a:lnTo>
                <a:lnTo>
                  <a:pt x="965" y="70067"/>
                </a:lnTo>
                <a:lnTo>
                  <a:pt x="3798" y="70524"/>
                </a:lnTo>
                <a:lnTo>
                  <a:pt x="6365" y="70473"/>
                </a:lnTo>
                <a:lnTo>
                  <a:pt x="9334" y="68795"/>
                </a:lnTo>
                <a:lnTo>
                  <a:pt x="9334" y="39549"/>
                </a:lnTo>
                <a:lnTo>
                  <a:pt x="33642" y="39549"/>
                </a:lnTo>
                <a:lnTo>
                  <a:pt x="35308" y="37896"/>
                </a:lnTo>
                <a:lnTo>
                  <a:pt x="35485" y="34888"/>
                </a:lnTo>
                <a:lnTo>
                  <a:pt x="33642" y="31788"/>
                </a:lnTo>
                <a:lnTo>
                  <a:pt x="9334" y="31788"/>
                </a:lnTo>
                <a:lnTo>
                  <a:pt x="9334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331242" y="2937894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67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3"/>
                </a:lnTo>
                <a:lnTo>
                  <a:pt x="28246" y="41210"/>
                </a:lnTo>
                <a:lnTo>
                  <a:pt x="23785" y="44399"/>
                </a:lnTo>
                <a:lnTo>
                  <a:pt x="19317" y="45187"/>
                </a:lnTo>
                <a:lnTo>
                  <a:pt x="16052" y="44856"/>
                </a:lnTo>
                <a:lnTo>
                  <a:pt x="13450" y="43510"/>
                </a:lnTo>
                <a:lnTo>
                  <a:pt x="10681" y="40158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7" y="735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36"/>
                </a:lnTo>
                <a:lnTo>
                  <a:pt x="7024" y="50177"/>
                </a:lnTo>
                <a:lnTo>
                  <a:pt x="11470" y="52348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3"/>
                </a:lnTo>
                <a:lnTo>
                  <a:pt x="25718" y="50760"/>
                </a:lnTo>
                <a:lnTo>
                  <a:pt x="28422" y="49363"/>
                </a:lnTo>
                <a:lnTo>
                  <a:pt x="31179" y="47116"/>
                </a:lnTo>
                <a:lnTo>
                  <a:pt x="33959" y="44042"/>
                </a:lnTo>
                <a:lnTo>
                  <a:pt x="33959" y="50786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3"/>
                </a:lnTo>
                <a:lnTo>
                  <a:pt x="41857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386675" y="293712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28" y="3074"/>
                </a:lnTo>
                <a:lnTo>
                  <a:pt x="33239" y="1842"/>
                </a:lnTo>
                <a:lnTo>
                  <a:pt x="30546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3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87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6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6" y="50864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807"/>
                </a:lnTo>
                <a:lnTo>
                  <a:pt x="36349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0"/>
                </a:lnTo>
                <a:lnTo>
                  <a:pt x="39460" y="43271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98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52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8"/>
                </a:lnTo>
                <a:lnTo>
                  <a:pt x="10836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445808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497641" y="2919549"/>
            <a:ext cx="36893" cy="70524"/>
          </a:xfrm>
          <a:custGeom>
            <a:avLst/>
            <a:gdLst/>
            <a:ahLst/>
            <a:cxnLst/>
            <a:rect l="l" t="t" r="r" b="b"/>
            <a:pathLst>
              <a:path w="36893" h="70524">
                <a:moveTo>
                  <a:pt x="9335" y="7913"/>
                </a:moveTo>
                <a:lnTo>
                  <a:pt x="35053" y="7913"/>
                </a:lnTo>
                <a:lnTo>
                  <a:pt x="36591" y="6706"/>
                </a:lnTo>
                <a:lnTo>
                  <a:pt x="36893" y="4003"/>
                </a:lnTo>
                <a:lnTo>
                  <a:pt x="36856" y="2707"/>
                </a:lnTo>
                <a:lnTo>
                  <a:pt x="35053" y="0"/>
                </a:lnTo>
                <a:lnTo>
                  <a:pt x="3467" y="0"/>
                </a:lnTo>
                <a:lnTo>
                  <a:pt x="1120" y="828"/>
                </a:lnTo>
                <a:lnTo>
                  <a:pt x="0" y="3787"/>
                </a:lnTo>
                <a:lnTo>
                  <a:pt x="0" y="68795"/>
                </a:lnTo>
                <a:lnTo>
                  <a:pt x="979" y="70067"/>
                </a:lnTo>
                <a:lnTo>
                  <a:pt x="3798" y="70524"/>
                </a:lnTo>
                <a:lnTo>
                  <a:pt x="6365" y="70473"/>
                </a:lnTo>
                <a:lnTo>
                  <a:pt x="9335" y="68795"/>
                </a:lnTo>
                <a:lnTo>
                  <a:pt x="9335" y="39549"/>
                </a:lnTo>
                <a:lnTo>
                  <a:pt x="33642" y="39549"/>
                </a:lnTo>
                <a:lnTo>
                  <a:pt x="35309" y="37896"/>
                </a:lnTo>
                <a:lnTo>
                  <a:pt x="35485" y="34888"/>
                </a:lnTo>
                <a:lnTo>
                  <a:pt x="33642" y="31788"/>
                </a:lnTo>
                <a:lnTo>
                  <a:pt x="9335" y="31788"/>
                </a:lnTo>
                <a:lnTo>
                  <a:pt x="9335" y="79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44730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8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2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2" y="849"/>
                </a:lnTo>
                <a:lnTo>
                  <a:pt x="10147" y="1814"/>
                </a:lnTo>
                <a:lnTo>
                  <a:pt x="7213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69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199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8" y="38353"/>
                </a:lnTo>
                <a:close/>
              </a:path>
              <a:path w="40106" h="53657">
                <a:moveTo>
                  <a:pt x="13196" y="45910"/>
                </a:moveTo>
                <a:lnTo>
                  <a:pt x="9982" y="42912"/>
                </a:lnTo>
                <a:lnTo>
                  <a:pt x="9168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73"/>
                </a:lnTo>
                <a:lnTo>
                  <a:pt x="15443" y="46673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601380" y="2937125"/>
            <a:ext cx="28521" cy="52919"/>
          </a:xfrm>
          <a:custGeom>
            <a:avLst/>
            <a:gdLst/>
            <a:ahLst/>
            <a:cxnLst/>
            <a:rect l="l" t="t" r="r" b="b"/>
            <a:pathLst>
              <a:path w="28521" h="52919">
                <a:moveTo>
                  <a:pt x="17308" y="9359"/>
                </a:moveTo>
                <a:lnTo>
                  <a:pt x="19936" y="8470"/>
                </a:lnTo>
                <a:lnTo>
                  <a:pt x="22960" y="8671"/>
                </a:lnTo>
                <a:lnTo>
                  <a:pt x="25717" y="9460"/>
                </a:lnTo>
                <a:lnTo>
                  <a:pt x="28460" y="8190"/>
                </a:lnTo>
                <a:lnTo>
                  <a:pt x="28521" y="3657"/>
                </a:lnTo>
                <a:lnTo>
                  <a:pt x="26149" y="673"/>
                </a:lnTo>
                <a:lnTo>
                  <a:pt x="23035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56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9137"/>
                </a:lnTo>
                <a:lnTo>
                  <a:pt x="11379" y="15468"/>
                </a:lnTo>
                <a:lnTo>
                  <a:pt x="1448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40118" y="293712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0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36"/>
                </a:lnTo>
                <a:lnTo>
                  <a:pt x="71042" y="10083"/>
                </a:lnTo>
                <a:lnTo>
                  <a:pt x="68770" y="6069"/>
                </a:lnTo>
                <a:lnTo>
                  <a:pt x="65736" y="2768"/>
                </a:lnTo>
                <a:lnTo>
                  <a:pt x="61455" y="557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60" y="3924"/>
                </a:lnTo>
                <a:lnTo>
                  <a:pt x="42138" y="6386"/>
                </a:lnTo>
                <a:lnTo>
                  <a:pt x="38963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86" y="0"/>
                </a:lnTo>
                <a:lnTo>
                  <a:pt x="18680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5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16" y="14069"/>
                </a:lnTo>
                <a:lnTo>
                  <a:pt x="15800" y="10144"/>
                </a:lnTo>
                <a:lnTo>
                  <a:pt x="19965" y="7758"/>
                </a:lnTo>
                <a:lnTo>
                  <a:pt x="23699" y="7758"/>
                </a:lnTo>
                <a:lnTo>
                  <a:pt x="26352" y="8722"/>
                </a:lnTo>
                <a:lnTo>
                  <a:pt x="29350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37" y="21588"/>
                </a:lnTo>
                <a:lnTo>
                  <a:pt x="31737" y="51267"/>
                </a:lnTo>
                <a:lnTo>
                  <a:pt x="32054" y="52207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43"/>
                </a:lnTo>
                <a:lnTo>
                  <a:pt x="43192" y="14069"/>
                </a:lnTo>
                <a:lnTo>
                  <a:pt x="47564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2"/>
                </a:lnTo>
                <a:lnTo>
                  <a:pt x="61149" y="11555"/>
                </a:lnTo>
                <a:lnTo>
                  <a:pt x="62520" y="14248"/>
                </a:lnTo>
                <a:lnTo>
                  <a:pt x="63244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729543" y="2977603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6"/>
                </a:lnTo>
                <a:lnTo>
                  <a:pt x="9589" y="406"/>
                </a:lnTo>
                <a:lnTo>
                  <a:pt x="5918" y="0"/>
                </a:lnTo>
                <a:lnTo>
                  <a:pt x="1281" y="1270"/>
                </a:lnTo>
                <a:lnTo>
                  <a:pt x="0" y="3832"/>
                </a:lnTo>
                <a:lnTo>
                  <a:pt x="0" y="8887"/>
                </a:lnTo>
                <a:lnTo>
                  <a:pt x="2084" y="12228"/>
                </a:lnTo>
                <a:lnTo>
                  <a:pt x="5753" y="12635"/>
                </a:lnTo>
                <a:lnTo>
                  <a:pt x="10389" y="11353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709113" y="3071051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9" y="23472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72"/>
                </a:lnTo>
                <a:lnTo>
                  <a:pt x="26165" y="20779"/>
                </a:lnTo>
                <a:lnTo>
                  <a:pt x="27508" y="17528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6"/>
                </a:lnTo>
                <a:lnTo>
                  <a:pt x="17528" y="0"/>
                </a:lnTo>
                <a:lnTo>
                  <a:pt x="9972" y="0"/>
                </a:lnTo>
                <a:lnTo>
                  <a:pt x="6732" y="1336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863658" y="3053246"/>
            <a:ext cx="9334" cy="70779"/>
          </a:xfrm>
          <a:custGeom>
            <a:avLst/>
            <a:gdLst/>
            <a:ahLst/>
            <a:cxnLst/>
            <a:rect l="l" t="t" r="r" b="b"/>
            <a:pathLst>
              <a:path w="9334" h="70779">
                <a:moveTo>
                  <a:pt x="9334" y="69076"/>
                </a:moveTo>
                <a:lnTo>
                  <a:pt x="9334" y="1691"/>
                </a:lnTo>
                <a:lnTo>
                  <a:pt x="8977" y="712"/>
                </a:lnTo>
                <a:lnTo>
                  <a:pt x="6324" y="0"/>
                </a:lnTo>
                <a:lnTo>
                  <a:pt x="3124" y="0"/>
                </a:lnTo>
                <a:lnTo>
                  <a:pt x="0" y="1691"/>
                </a:lnTo>
                <a:lnTo>
                  <a:pt x="0" y="69076"/>
                </a:lnTo>
                <a:lnTo>
                  <a:pt x="356" y="70055"/>
                </a:lnTo>
                <a:lnTo>
                  <a:pt x="3059" y="70779"/>
                </a:lnTo>
                <a:lnTo>
                  <a:pt x="6324" y="70779"/>
                </a:lnTo>
                <a:lnTo>
                  <a:pt x="9334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890561" y="307110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81"/>
                </a:lnTo>
                <a:lnTo>
                  <a:pt x="33324" y="52020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39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5"/>
                </a:lnTo>
                <a:lnTo>
                  <a:pt x="13576" y="3567"/>
                </a:lnTo>
                <a:lnTo>
                  <a:pt x="10847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7146"/>
                </a:lnTo>
                <a:lnTo>
                  <a:pt x="11416" y="14072"/>
                </a:lnTo>
                <a:lnTo>
                  <a:pt x="13766" y="11746"/>
                </a:lnTo>
                <a:lnTo>
                  <a:pt x="18248" y="8561"/>
                </a:lnTo>
                <a:lnTo>
                  <a:pt x="22744" y="7758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62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945900" y="3048419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48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21"/>
                </a:lnTo>
                <a:lnTo>
                  <a:pt x="9842" y="56375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73"/>
                </a:lnTo>
                <a:lnTo>
                  <a:pt x="13119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2"/>
                </a:lnTo>
                <a:lnTo>
                  <a:pt x="33491" y="36615"/>
                </a:lnTo>
                <a:lnTo>
                  <a:pt x="35918" y="39610"/>
                </a:lnTo>
                <a:lnTo>
                  <a:pt x="35918" y="59143"/>
                </a:lnTo>
                <a:lnTo>
                  <a:pt x="33174" y="62420"/>
                </a:lnTo>
                <a:lnTo>
                  <a:pt x="29427" y="65811"/>
                </a:lnTo>
                <a:lnTo>
                  <a:pt x="25974" y="67895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2"/>
                </a:lnTo>
                <a:lnTo>
                  <a:pt x="12766" y="64479"/>
                </a:lnTo>
                <a:lnTo>
                  <a:pt x="13223" y="75653"/>
                </a:lnTo>
                <a:lnTo>
                  <a:pt x="16282" y="76352"/>
                </a:lnTo>
                <a:lnTo>
                  <a:pt x="23152" y="76352"/>
                </a:lnTo>
                <a:lnTo>
                  <a:pt x="26175" y="75563"/>
                </a:lnTo>
                <a:lnTo>
                  <a:pt x="28944" y="74015"/>
                </a:lnTo>
                <a:lnTo>
                  <a:pt x="31713" y="72467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3" y="74498"/>
                </a:lnTo>
                <a:lnTo>
                  <a:pt x="39625" y="75603"/>
                </a:lnTo>
                <a:lnTo>
                  <a:pt x="42354" y="75603"/>
                </a:lnTo>
                <a:lnTo>
                  <a:pt x="44921" y="73964"/>
                </a:lnTo>
                <a:lnTo>
                  <a:pt x="44921" y="1687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7"/>
                </a:lnTo>
                <a:lnTo>
                  <a:pt x="35918" y="30059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83"/>
                </a:lnTo>
                <a:lnTo>
                  <a:pt x="17614" y="22683"/>
                </a:lnTo>
                <a:lnTo>
                  <a:pt x="14580" y="23331"/>
                </a:lnTo>
                <a:lnTo>
                  <a:pt x="11963" y="24612"/>
                </a:lnTo>
                <a:lnTo>
                  <a:pt x="9335" y="25894"/>
                </a:lnTo>
                <a:lnTo>
                  <a:pt x="7138" y="27722"/>
                </a:lnTo>
                <a:lnTo>
                  <a:pt x="3596" y="32500"/>
                </a:lnTo>
                <a:lnTo>
                  <a:pt x="2261" y="35394"/>
                </a:lnTo>
                <a:lnTo>
                  <a:pt x="1347" y="38771"/>
                </a:lnTo>
                <a:lnTo>
                  <a:pt x="447" y="42152"/>
                </a:lnTo>
                <a:lnTo>
                  <a:pt x="0" y="45949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21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007143" y="3071891"/>
            <a:ext cx="42099" cy="52868"/>
          </a:xfrm>
          <a:custGeom>
            <a:avLst/>
            <a:gdLst/>
            <a:ahLst/>
            <a:cxnLst/>
            <a:rect l="l" t="t" r="r" b="b"/>
            <a:pathLst>
              <a:path w="42099" h="52868">
                <a:moveTo>
                  <a:pt x="3596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42" y="41197"/>
                </a:lnTo>
                <a:lnTo>
                  <a:pt x="23785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78" y="40143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48"/>
                </a:lnTo>
                <a:lnTo>
                  <a:pt x="8788" y="924"/>
                </a:lnTo>
                <a:lnTo>
                  <a:pt x="6094" y="0"/>
                </a:lnTo>
                <a:lnTo>
                  <a:pt x="2905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6"/>
                </a:lnTo>
                <a:lnTo>
                  <a:pt x="1483" y="42796"/>
                </a:lnTo>
                <a:lnTo>
                  <a:pt x="3849" y="46824"/>
                </a:lnTo>
                <a:lnTo>
                  <a:pt x="7020" y="50162"/>
                </a:lnTo>
                <a:lnTo>
                  <a:pt x="11466" y="52336"/>
                </a:lnTo>
                <a:lnTo>
                  <a:pt x="14210" y="52868"/>
                </a:lnTo>
                <a:lnTo>
                  <a:pt x="20253" y="52868"/>
                </a:lnTo>
                <a:lnTo>
                  <a:pt x="22997" y="52170"/>
                </a:lnTo>
                <a:lnTo>
                  <a:pt x="25714" y="5075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2" y="52130"/>
                </a:lnTo>
                <a:lnTo>
                  <a:pt x="39430" y="52130"/>
                </a:lnTo>
                <a:lnTo>
                  <a:pt x="42099" y="50492"/>
                </a:lnTo>
                <a:lnTo>
                  <a:pt x="42099" y="1648"/>
                </a:lnTo>
                <a:lnTo>
                  <a:pt x="41857" y="924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061921" y="3071102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3"/>
                </a:lnTo>
                <a:lnTo>
                  <a:pt x="5648" y="4370"/>
                </a:lnTo>
                <a:lnTo>
                  <a:pt x="3045" y="7228"/>
                </a:lnTo>
                <a:lnTo>
                  <a:pt x="1563" y="10731"/>
                </a:lnTo>
                <a:lnTo>
                  <a:pt x="1192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9" y="28411"/>
                </a:lnTo>
                <a:lnTo>
                  <a:pt x="15022" y="29657"/>
                </a:lnTo>
                <a:lnTo>
                  <a:pt x="17957" y="30797"/>
                </a:lnTo>
                <a:lnTo>
                  <a:pt x="20711" y="31992"/>
                </a:lnTo>
                <a:lnTo>
                  <a:pt x="23966" y="34278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6" y="44578"/>
                </a:lnTo>
                <a:lnTo>
                  <a:pt x="19696" y="46014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1" y="52224"/>
                </a:lnTo>
                <a:lnTo>
                  <a:pt x="8878" y="52984"/>
                </a:lnTo>
                <a:lnTo>
                  <a:pt x="12024" y="53531"/>
                </a:lnTo>
                <a:lnTo>
                  <a:pt x="18234" y="53657"/>
                </a:lnTo>
                <a:lnTo>
                  <a:pt x="20815" y="53315"/>
                </a:lnTo>
                <a:lnTo>
                  <a:pt x="25524" y="51958"/>
                </a:lnTo>
                <a:lnTo>
                  <a:pt x="29246" y="49593"/>
                </a:lnTo>
                <a:lnTo>
                  <a:pt x="32256" y="46609"/>
                </a:lnTo>
                <a:lnTo>
                  <a:pt x="34099" y="42699"/>
                </a:lnTo>
                <a:lnTo>
                  <a:pt x="34568" y="37986"/>
                </a:lnTo>
                <a:lnTo>
                  <a:pt x="34568" y="35891"/>
                </a:lnTo>
                <a:lnTo>
                  <a:pt x="33512" y="32551"/>
                </a:lnTo>
                <a:lnTo>
                  <a:pt x="31874" y="29743"/>
                </a:lnTo>
                <a:lnTo>
                  <a:pt x="28216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3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3" y="13996"/>
                </a:lnTo>
                <a:lnTo>
                  <a:pt x="10336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70"/>
                </a:lnTo>
                <a:lnTo>
                  <a:pt x="29246" y="10097"/>
                </a:lnTo>
                <a:lnTo>
                  <a:pt x="32040" y="8308"/>
                </a:lnTo>
                <a:lnTo>
                  <a:pt x="31990" y="5702"/>
                </a:lnTo>
                <a:lnTo>
                  <a:pt x="30416" y="2908"/>
                </a:lnTo>
                <a:lnTo>
                  <a:pt x="27468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103133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9" y="56757"/>
                </a:lnTo>
                <a:lnTo>
                  <a:pt x="27292" y="57783"/>
                </a:lnTo>
                <a:lnTo>
                  <a:pt x="24423" y="58190"/>
                </a:lnTo>
                <a:lnTo>
                  <a:pt x="21845" y="58190"/>
                </a:lnTo>
                <a:lnTo>
                  <a:pt x="20067" y="57326"/>
                </a:lnTo>
                <a:lnTo>
                  <a:pt x="18083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6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147105" y="307110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73"/>
                </a:moveTo>
                <a:lnTo>
                  <a:pt x="19936" y="8470"/>
                </a:lnTo>
                <a:lnTo>
                  <a:pt x="22960" y="8675"/>
                </a:lnTo>
                <a:lnTo>
                  <a:pt x="25717" y="9475"/>
                </a:lnTo>
                <a:lnTo>
                  <a:pt x="28460" y="8190"/>
                </a:lnTo>
                <a:lnTo>
                  <a:pt x="28522" y="3671"/>
                </a:lnTo>
                <a:lnTo>
                  <a:pt x="26150" y="687"/>
                </a:lnTo>
                <a:lnTo>
                  <a:pt x="23036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81"/>
                </a:lnTo>
                <a:lnTo>
                  <a:pt x="8963" y="19151"/>
                </a:lnTo>
                <a:lnTo>
                  <a:pt x="11379" y="15480"/>
                </a:lnTo>
                <a:lnTo>
                  <a:pt x="1448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184750" y="305173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4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0" y="8851"/>
                </a:lnTo>
                <a:lnTo>
                  <a:pt x="11073" y="5309"/>
                </a:lnTo>
                <a:lnTo>
                  <a:pt x="10694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4"/>
                </a:lnTo>
                <a:close/>
              </a:path>
              <a:path w="11073" h="72287">
                <a:moveTo>
                  <a:pt x="1285" y="71387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6" y="70648"/>
                </a:lnTo>
                <a:lnTo>
                  <a:pt x="10046" y="21804"/>
                </a:lnTo>
                <a:lnTo>
                  <a:pt x="9831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48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207930" y="307110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6"/>
                </a:lnTo>
                <a:lnTo>
                  <a:pt x="18338" y="46673"/>
                </a:lnTo>
                <a:lnTo>
                  <a:pt x="15444" y="46673"/>
                </a:lnTo>
                <a:lnTo>
                  <a:pt x="11595" y="44413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43"/>
                </a:lnTo>
                <a:lnTo>
                  <a:pt x="35761" y="4701"/>
                </a:lnTo>
                <a:lnTo>
                  <a:pt x="32259" y="199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8" y="1817"/>
                </a:lnTo>
                <a:lnTo>
                  <a:pt x="7214" y="2923"/>
                </a:lnTo>
                <a:lnTo>
                  <a:pt x="3506" y="5209"/>
                </a:lnTo>
                <a:lnTo>
                  <a:pt x="2386" y="7952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7"/>
                </a:lnTo>
                <a:lnTo>
                  <a:pt x="17819" y="7279"/>
                </a:lnTo>
                <a:lnTo>
                  <a:pt x="22085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49"/>
                </a:lnTo>
                <a:lnTo>
                  <a:pt x="23547" y="29033"/>
                </a:lnTo>
                <a:lnTo>
                  <a:pt x="31205" y="29033"/>
                </a:lnTo>
                <a:lnTo>
                  <a:pt x="31205" y="39397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264587" y="3048191"/>
            <a:ext cx="8952" cy="75830"/>
          </a:xfrm>
          <a:custGeom>
            <a:avLst/>
            <a:gdLst/>
            <a:ahLst/>
            <a:cxnLst/>
            <a:rect l="l" t="t" r="r" b="b"/>
            <a:pathLst>
              <a:path w="8952" h="75830">
                <a:moveTo>
                  <a:pt x="8952" y="74192"/>
                </a:moveTo>
                <a:lnTo>
                  <a:pt x="8952" y="1703"/>
                </a:lnTo>
                <a:lnTo>
                  <a:pt x="8736" y="925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1"/>
                </a:lnTo>
                <a:lnTo>
                  <a:pt x="2853" y="75830"/>
                </a:lnTo>
                <a:lnTo>
                  <a:pt x="6094" y="75830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310937" y="3052494"/>
            <a:ext cx="43192" cy="72273"/>
          </a:xfrm>
          <a:custGeom>
            <a:avLst/>
            <a:gdLst/>
            <a:ahLst/>
            <a:cxnLst/>
            <a:rect l="l" t="t" r="r" b="b"/>
            <a:pathLst>
              <a:path w="43192" h="72273">
                <a:moveTo>
                  <a:pt x="11224" y="17524"/>
                </a:moveTo>
                <a:lnTo>
                  <a:pt x="11465" y="14921"/>
                </a:lnTo>
                <a:lnTo>
                  <a:pt x="13107" y="11504"/>
                </a:lnTo>
                <a:lnTo>
                  <a:pt x="16192" y="9067"/>
                </a:lnTo>
                <a:lnTo>
                  <a:pt x="19086" y="8013"/>
                </a:lnTo>
                <a:lnTo>
                  <a:pt x="22732" y="7757"/>
                </a:lnTo>
                <a:lnTo>
                  <a:pt x="26718" y="8013"/>
                </a:lnTo>
                <a:lnTo>
                  <a:pt x="30085" y="9067"/>
                </a:lnTo>
                <a:lnTo>
                  <a:pt x="32777" y="10284"/>
                </a:lnTo>
                <a:lnTo>
                  <a:pt x="35887" y="12001"/>
                </a:lnTo>
                <a:lnTo>
                  <a:pt x="38797" y="12103"/>
                </a:lnTo>
                <a:lnTo>
                  <a:pt x="39229" y="9395"/>
                </a:lnTo>
                <a:lnTo>
                  <a:pt x="39138" y="6616"/>
                </a:lnTo>
                <a:lnTo>
                  <a:pt x="37716" y="4024"/>
                </a:lnTo>
                <a:lnTo>
                  <a:pt x="34836" y="2451"/>
                </a:lnTo>
                <a:lnTo>
                  <a:pt x="32204" y="1497"/>
                </a:lnTo>
                <a:lnTo>
                  <a:pt x="29321" y="673"/>
                </a:lnTo>
                <a:lnTo>
                  <a:pt x="26174" y="139"/>
                </a:lnTo>
                <a:lnTo>
                  <a:pt x="23060" y="0"/>
                </a:lnTo>
                <a:lnTo>
                  <a:pt x="20015" y="0"/>
                </a:lnTo>
                <a:lnTo>
                  <a:pt x="17193" y="406"/>
                </a:lnTo>
                <a:lnTo>
                  <a:pt x="14565" y="1216"/>
                </a:lnTo>
                <a:lnTo>
                  <a:pt x="11948" y="2044"/>
                </a:lnTo>
                <a:lnTo>
                  <a:pt x="7782" y="4772"/>
                </a:lnTo>
                <a:lnTo>
                  <a:pt x="4405" y="8254"/>
                </a:lnTo>
                <a:lnTo>
                  <a:pt x="2270" y="12851"/>
                </a:lnTo>
                <a:lnTo>
                  <a:pt x="1738" y="15468"/>
                </a:lnTo>
                <a:lnTo>
                  <a:pt x="1738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4" y="32612"/>
                </a:lnTo>
                <a:lnTo>
                  <a:pt x="11771" y="35049"/>
                </a:lnTo>
                <a:lnTo>
                  <a:pt x="15594" y="37198"/>
                </a:lnTo>
                <a:lnTo>
                  <a:pt x="19569" y="39038"/>
                </a:lnTo>
                <a:lnTo>
                  <a:pt x="23406" y="40830"/>
                </a:lnTo>
                <a:lnTo>
                  <a:pt x="26998" y="42696"/>
                </a:lnTo>
                <a:lnTo>
                  <a:pt x="29959" y="44830"/>
                </a:lnTo>
                <a:lnTo>
                  <a:pt x="32064" y="47484"/>
                </a:lnTo>
                <a:lnTo>
                  <a:pt x="33425" y="50594"/>
                </a:lnTo>
                <a:lnTo>
                  <a:pt x="33425" y="54432"/>
                </a:lnTo>
                <a:lnTo>
                  <a:pt x="32445" y="57517"/>
                </a:lnTo>
                <a:lnTo>
                  <a:pt x="29653" y="61174"/>
                </a:lnTo>
                <a:lnTo>
                  <a:pt x="26998" y="62938"/>
                </a:lnTo>
                <a:lnTo>
                  <a:pt x="23623" y="64018"/>
                </a:lnTo>
                <a:lnTo>
                  <a:pt x="19748" y="64298"/>
                </a:lnTo>
                <a:lnTo>
                  <a:pt x="17067" y="64298"/>
                </a:lnTo>
                <a:lnTo>
                  <a:pt x="14705" y="63982"/>
                </a:lnTo>
                <a:lnTo>
                  <a:pt x="10629" y="62711"/>
                </a:lnTo>
                <a:lnTo>
                  <a:pt x="7429" y="61314"/>
                </a:lnTo>
                <a:lnTo>
                  <a:pt x="3873" y="59306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14"/>
                </a:lnTo>
                <a:lnTo>
                  <a:pt x="1637" y="67283"/>
                </a:lnTo>
                <a:lnTo>
                  <a:pt x="4507" y="69037"/>
                </a:lnTo>
                <a:lnTo>
                  <a:pt x="7404" y="70217"/>
                </a:lnTo>
                <a:lnTo>
                  <a:pt x="10767" y="71282"/>
                </a:lnTo>
                <a:lnTo>
                  <a:pt x="14781" y="72071"/>
                </a:lnTo>
                <a:lnTo>
                  <a:pt x="19316" y="72273"/>
                </a:lnTo>
                <a:lnTo>
                  <a:pt x="22679" y="72273"/>
                </a:lnTo>
                <a:lnTo>
                  <a:pt x="25819" y="71829"/>
                </a:lnTo>
                <a:lnTo>
                  <a:pt x="28727" y="70915"/>
                </a:lnTo>
                <a:lnTo>
                  <a:pt x="31635" y="70012"/>
                </a:lnTo>
                <a:lnTo>
                  <a:pt x="36319" y="66876"/>
                </a:lnTo>
                <a:lnTo>
                  <a:pt x="40157" y="62913"/>
                </a:lnTo>
                <a:lnTo>
                  <a:pt x="41363" y="60335"/>
                </a:lnTo>
                <a:lnTo>
                  <a:pt x="42580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20" y="46353"/>
                </a:lnTo>
                <a:lnTo>
                  <a:pt x="40881" y="42263"/>
                </a:lnTo>
                <a:lnTo>
                  <a:pt x="38163" y="38987"/>
                </a:lnTo>
                <a:lnTo>
                  <a:pt x="34963" y="36179"/>
                </a:lnTo>
                <a:lnTo>
                  <a:pt x="31125" y="33972"/>
                </a:lnTo>
                <a:lnTo>
                  <a:pt x="27175" y="32039"/>
                </a:lnTo>
                <a:lnTo>
                  <a:pt x="23240" y="30200"/>
                </a:lnTo>
                <a:lnTo>
                  <a:pt x="19403" y="28395"/>
                </a:lnTo>
                <a:lnTo>
                  <a:pt x="16192" y="26325"/>
                </a:lnTo>
                <a:lnTo>
                  <a:pt x="13484" y="23975"/>
                </a:lnTo>
                <a:lnTo>
                  <a:pt x="11681" y="21156"/>
                </a:lnTo>
                <a:lnTo>
                  <a:pt x="11224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360307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9" y="56757"/>
                </a:lnTo>
                <a:lnTo>
                  <a:pt x="27294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6" y="57326"/>
                </a:lnTo>
                <a:lnTo>
                  <a:pt x="18086" y="53898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1"/>
                </a:lnTo>
                <a:lnTo>
                  <a:pt x="10786" y="60440"/>
                </a:lnTo>
                <a:lnTo>
                  <a:pt x="13096" y="63158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404277" y="3071106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73"/>
                </a:moveTo>
                <a:lnTo>
                  <a:pt x="19940" y="8470"/>
                </a:lnTo>
                <a:lnTo>
                  <a:pt x="22964" y="8675"/>
                </a:lnTo>
                <a:lnTo>
                  <a:pt x="25718" y="9475"/>
                </a:lnTo>
                <a:lnTo>
                  <a:pt x="28461" y="8190"/>
                </a:lnTo>
                <a:lnTo>
                  <a:pt x="28526" y="3671"/>
                </a:lnTo>
                <a:lnTo>
                  <a:pt x="26150" y="687"/>
                </a:lnTo>
                <a:lnTo>
                  <a:pt x="23040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81" y="5993"/>
                </a:lnTo>
                <a:lnTo>
                  <a:pt x="8093" y="9550"/>
                </a:lnTo>
                <a:lnTo>
                  <a:pt x="8093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1"/>
                </a:lnTo>
                <a:lnTo>
                  <a:pt x="321" y="52210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81"/>
                </a:lnTo>
                <a:lnTo>
                  <a:pt x="8967" y="19151"/>
                </a:lnTo>
                <a:lnTo>
                  <a:pt x="11380" y="15480"/>
                </a:lnTo>
                <a:lnTo>
                  <a:pt x="14494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442754" y="3071891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6" y="0"/>
                </a:moveTo>
                <a:lnTo>
                  <a:pt x="33098" y="1648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7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5" y="44841"/>
                </a:lnTo>
                <a:lnTo>
                  <a:pt x="13449" y="43494"/>
                </a:lnTo>
                <a:lnTo>
                  <a:pt x="10670" y="40143"/>
                </a:lnTo>
                <a:lnTo>
                  <a:pt x="9626" y="36957"/>
                </a:lnTo>
                <a:lnTo>
                  <a:pt x="9006" y="32943"/>
                </a:lnTo>
                <a:lnTo>
                  <a:pt x="9006" y="1648"/>
                </a:lnTo>
                <a:lnTo>
                  <a:pt x="8776" y="924"/>
                </a:lnTo>
                <a:lnTo>
                  <a:pt x="6098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4" y="37846"/>
                </a:lnTo>
                <a:lnTo>
                  <a:pt x="1487" y="42796"/>
                </a:lnTo>
                <a:lnTo>
                  <a:pt x="3848" y="46824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68"/>
                </a:lnTo>
                <a:lnTo>
                  <a:pt x="20246" y="52868"/>
                </a:lnTo>
                <a:lnTo>
                  <a:pt x="23000" y="52170"/>
                </a:lnTo>
                <a:lnTo>
                  <a:pt x="25707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30"/>
                </a:lnTo>
                <a:lnTo>
                  <a:pt x="39434" y="52130"/>
                </a:lnTo>
                <a:lnTo>
                  <a:pt x="42101" y="50492"/>
                </a:lnTo>
                <a:lnTo>
                  <a:pt x="42101" y="1648"/>
                </a:lnTo>
                <a:lnTo>
                  <a:pt x="41846" y="924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498018" y="3071167"/>
            <a:ext cx="38530" cy="53592"/>
          </a:xfrm>
          <a:custGeom>
            <a:avLst/>
            <a:gdLst/>
            <a:ahLst/>
            <a:cxnLst/>
            <a:rect l="l" t="t" r="r" b="b"/>
            <a:pathLst>
              <a:path w="38530" h="53592">
                <a:moveTo>
                  <a:pt x="9636" y="32818"/>
                </a:moveTo>
                <a:lnTo>
                  <a:pt x="9334" y="30049"/>
                </a:lnTo>
                <a:lnTo>
                  <a:pt x="9334" y="20613"/>
                </a:lnTo>
                <a:lnTo>
                  <a:pt x="10490" y="15811"/>
                </a:lnTo>
                <a:lnTo>
                  <a:pt x="12786" y="12495"/>
                </a:lnTo>
                <a:lnTo>
                  <a:pt x="15072" y="9183"/>
                </a:lnTo>
                <a:lnTo>
                  <a:pt x="18376" y="7531"/>
                </a:lnTo>
                <a:lnTo>
                  <a:pt x="24777" y="7531"/>
                </a:lnTo>
                <a:lnTo>
                  <a:pt x="28140" y="8431"/>
                </a:lnTo>
                <a:lnTo>
                  <a:pt x="32064" y="10415"/>
                </a:lnTo>
                <a:lnTo>
                  <a:pt x="35455" y="12978"/>
                </a:lnTo>
                <a:lnTo>
                  <a:pt x="38314" y="10896"/>
                </a:lnTo>
                <a:lnTo>
                  <a:pt x="38289" y="8294"/>
                </a:lnTo>
                <a:lnTo>
                  <a:pt x="37475" y="5537"/>
                </a:lnTo>
                <a:lnTo>
                  <a:pt x="34645" y="3200"/>
                </a:lnTo>
                <a:lnTo>
                  <a:pt x="31366" y="1573"/>
                </a:lnTo>
                <a:lnTo>
                  <a:pt x="28788" y="712"/>
                </a:lnTo>
                <a:lnTo>
                  <a:pt x="25854" y="125"/>
                </a:lnTo>
                <a:lnTo>
                  <a:pt x="19569" y="0"/>
                </a:lnTo>
                <a:lnTo>
                  <a:pt x="16573" y="533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5"/>
                </a:lnTo>
                <a:lnTo>
                  <a:pt x="1764" y="14987"/>
                </a:lnTo>
                <a:lnTo>
                  <a:pt x="596" y="18453"/>
                </a:lnTo>
                <a:lnTo>
                  <a:pt x="0" y="22579"/>
                </a:lnTo>
                <a:lnTo>
                  <a:pt x="0" y="31622"/>
                </a:lnTo>
                <a:lnTo>
                  <a:pt x="481" y="35355"/>
                </a:lnTo>
                <a:lnTo>
                  <a:pt x="1446" y="38595"/>
                </a:lnTo>
                <a:lnTo>
                  <a:pt x="2400" y="41846"/>
                </a:lnTo>
                <a:lnTo>
                  <a:pt x="3797" y="44564"/>
                </a:lnTo>
                <a:lnTo>
                  <a:pt x="5626" y="46785"/>
                </a:lnTo>
                <a:lnTo>
                  <a:pt x="9715" y="50709"/>
                </a:lnTo>
                <a:lnTo>
                  <a:pt x="12433" y="51865"/>
                </a:lnTo>
                <a:lnTo>
                  <a:pt x="15137" y="53021"/>
                </a:lnTo>
                <a:lnTo>
                  <a:pt x="18247" y="53592"/>
                </a:lnTo>
                <a:lnTo>
                  <a:pt x="23456" y="53592"/>
                </a:lnTo>
                <a:lnTo>
                  <a:pt x="26694" y="53111"/>
                </a:lnTo>
                <a:lnTo>
                  <a:pt x="29767" y="52362"/>
                </a:lnTo>
                <a:lnTo>
                  <a:pt x="32471" y="51321"/>
                </a:lnTo>
                <a:lnTo>
                  <a:pt x="35877" y="49377"/>
                </a:lnTo>
                <a:lnTo>
                  <a:pt x="38277" y="46518"/>
                </a:lnTo>
                <a:lnTo>
                  <a:pt x="38530" y="43775"/>
                </a:lnTo>
                <a:lnTo>
                  <a:pt x="38505" y="42443"/>
                </a:lnTo>
                <a:lnTo>
                  <a:pt x="36625" y="39660"/>
                </a:lnTo>
                <a:lnTo>
                  <a:pt x="33501" y="41936"/>
                </a:lnTo>
                <a:lnTo>
                  <a:pt x="29883" y="44207"/>
                </a:lnTo>
                <a:lnTo>
                  <a:pt x="26769" y="45518"/>
                </a:lnTo>
                <a:lnTo>
                  <a:pt x="22909" y="45845"/>
                </a:lnTo>
                <a:lnTo>
                  <a:pt x="18806" y="45453"/>
                </a:lnTo>
                <a:lnTo>
                  <a:pt x="15443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541924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7" y="60440"/>
                </a:lnTo>
                <a:lnTo>
                  <a:pt x="13093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585631" y="3071891"/>
            <a:ext cx="42103" cy="52868"/>
          </a:xfrm>
          <a:custGeom>
            <a:avLst/>
            <a:gdLst/>
            <a:ahLst/>
            <a:cxnLst/>
            <a:rect l="l" t="t" r="r" b="b"/>
            <a:pathLst>
              <a:path w="42103" h="52868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197"/>
                </a:lnTo>
                <a:lnTo>
                  <a:pt x="23785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66" y="40143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48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6"/>
                </a:lnTo>
                <a:lnTo>
                  <a:pt x="1487" y="42796"/>
                </a:lnTo>
                <a:lnTo>
                  <a:pt x="3849" y="46824"/>
                </a:lnTo>
                <a:lnTo>
                  <a:pt x="7024" y="50162"/>
                </a:lnTo>
                <a:lnTo>
                  <a:pt x="11470" y="52336"/>
                </a:lnTo>
                <a:lnTo>
                  <a:pt x="14213" y="52868"/>
                </a:lnTo>
                <a:lnTo>
                  <a:pt x="20243" y="52868"/>
                </a:lnTo>
                <a:lnTo>
                  <a:pt x="23000" y="52170"/>
                </a:lnTo>
                <a:lnTo>
                  <a:pt x="25704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6" y="52130"/>
                </a:lnTo>
                <a:lnTo>
                  <a:pt x="39434" y="52130"/>
                </a:lnTo>
                <a:lnTo>
                  <a:pt x="42103" y="50492"/>
                </a:lnTo>
                <a:lnTo>
                  <a:pt x="42103" y="1648"/>
                </a:lnTo>
                <a:lnTo>
                  <a:pt x="41846" y="924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644307" y="307110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73"/>
                </a:moveTo>
                <a:lnTo>
                  <a:pt x="19940" y="8470"/>
                </a:lnTo>
                <a:lnTo>
                  <a:pt x="22961" y="8675"/>
                </a:lnTo>
                <a:lnTo>
                  <a:pt x="25718" y="9475"/>
                </a:lnTo>
                <a:lnTo>
                  <a:pt x="28461" y="8190"/>
                </a:lnTo>
                <a:lnTo>
                  <a:pt x="28522" y="3671"/>
                </a:lnTo>
                <a:lnTo>
                  <a:pt x="26150" y="687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9151"/>
                </a:lnTo>
                <a:lnTo>
                  <a:pt x="11380" y="15480"/>
                </a:lnTo>
                <a:lnTo>
                  <a:pt x="14490" y="11634"/>
                </a:lnTo>
                <a:lnTo>
                  <a:pt x="17324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679796" y="307110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7"/>
                </a:lnTo>
                <a:lnTo>
                  <a:pt x="35928" y="3070"/>
                </a:lnTo>
                <a:lnTo>
                  <a:pt x="33239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82" y="8341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83"/>
                </a:lnTo>
                <a:lnTo>
                  <a:pt x="35916" y="22085"/>
                </a:lnTo>
                <a:lnTo>
                  <a:pt x="9273" y="22085"/>
                </a:lnTo>
                <a:lnTo>
                  <a:pt x="9349" y="20101"/>
                </a:lnTo>
                <a:lnTo>
                  <a:pt x="10836" y="3124"/>
                </a:lnTo>
                <a:lnTo>
                  <a:pt x="8370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95"/>
                </a:lnTo>
                <a:lnTo>
                  <a:pt x="2617" y="42011"/>
                </a:lnTo>
                <a:lnTo>
                  <a:pt x="4165" y="44780"/>
                </a:lnTo>
                <a:lnTo>
                  <a:pt x="8294" y="49197"/>
                </a:lnTo>
                <a:lnTo>
                  <a:pt x="10836" y="50860"/>
                </a:lnTo>
                <a:lnTo>
                  <a:pt x="13856" y="51979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8" y="52804"/>
                </a:lnTo>
                <a:lnTo>
                  <a:pt x="36349" y="51979"/>
                </a:lnTo>
                <a:lnTo>
                  <a:pt x="39168" y="51102"/>
                </a:lnTo>
                <a:lnTo>
                  <a:pt x="42674" y="48308"/>
                </a:lnTo>
                <a:lnTo>
                  <a:pt x="42865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7" y="35977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101"/>
                </a:moveTo>
                <a:lnTo>
                  <a:pt x="10313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4" y="633"/>
                </a:lnTo>
                <a:lnTo>
                  <a:pt x="13716" y="1864"/>
                </a:lnTo>
                <a:lnTo>
                  <a:pt x="10836" y="3124"/>
                </a:lnTo>
                <a:lnTo>
                  <a:pt x="934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738818" y="3111585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6"/>
                </a:lnTo>
                <a:lnTo>
                  <a:pt x="9587" y="420"/>
                </a:lnTo>
                <a:lnTo>
                  <a:pt x="5918" y="0"/>
                </a:lnTo>
                <a:lnTo>
                  <a:pt x="1281" y="1269"/>
                </a:lnTo>
                <a:lnTo>
                  <a:pt x="0" y="3836"/>
                </a:lnTo>
                <a:lnTo>
                  <a:pt x="0" y="8902"/>
                </a:lnTo>
                <a:lnTo>
                  <a:pt x="2084" y="12228"/>
                </a:lnTo>
                <a:lnTo>
                  <a:pt x="5753" y="12635"/>
                </a:lnTo>
                <a:lnTo>
                  <a:pt x="10389" y="11367"/>
                </a:lnTo>
                <a:lnTo>
                  <a:pt x="11671" y="8801"/>
                </a:lnTo>
                <a:lnTo>
                  <a:pt x="1167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709113" y="3205036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0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5" y="6692"/>
                </a:lnTo>
                <a:lnTo>
                  <a:pt x="23472" y="401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859587" y="3186648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69"/>
                </a:lnTo>
                <a:lnTo>
                  <a:pt x="698" y="47598"/>
                </a:lnTo>
                <a:lnTo>
                  <a:pt x="2098" y="51940"/>
                </a:lnTo>
                <a:lnTo>
                  <a:pt x="3481" y="56310"/>
                </a:lnTo>
                <a:lnTo>
                  <a:pt x="5474" y="59968"/>
                </a:lnTo>
                <a:lnTo>
                  <a:pt x="8067" y="62938"/>
                </a:lnTo>
                <a:lnTo>
                  <a:pt x="10645" y="65897"/>
                </a:lnTo>
                <a:lnTo>
                  <a:pt x="13780" y="68148"/>
                </a:lnTo>
                <a:lnTo>
                  <a:pt x="17452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3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8" y="63103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93" y="51562"/>
                </a:lnTo>
                <a:lnTo>
                  <a:pt x="11318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3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4" y="17942"/>
                </a:lnTo>
                <a:lnTo>
                  <a:pt x="15609" y="15505"/>
                </a:lnTo>
                <a:lnTo>
                  <a:pt x="19624" y="11249"/>
                </a:lnTo>
                <a:lnTo>
                  <a:pt x="22175" y="10007"/>
                </a:lnTo>
                <a:lnTo>
                  <a:pt x="24742" y="8761"/>
                </a:lnTo>
                <a:lnTo>
                  <a:pt x="27586" y="8128"/>
                </a:lnTo>
                <a:lnTo>
                  <a:pt x="33591" y="8128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61"/>
                </a:lnTo>
                <a:lnTo>
                  <a:pt x="50688" y="10792"/>
                </a:lnTo>
                <a:lnTo>
                  <a:pt x="50472" y="8229"/>
                </a:lnTo>
                <a:lnTo>
                  <a:pt x="48592" y="5384"/>
                </a:lnTo>
                <a:lnTo>
                  <a:pt x="45186" y="3235"/>
                </a:lnTo>
                <a:lnTo>
                  <a:pt x="42115" y="2005"/>
                </a:lnTo>
                <a:lnTo>
                  <a:pt x="38710" y="949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86"/>
                </a:lnTo>
                <a:lnTo>
                  <a:pt x="14530" y="4150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901"/>
                </a:lnTo>
                <a:lnTo>
                  <a:pt x="3761" y="16761"/>
                </a:lnTo>
                <a:lnTo>
                  <a:pt x="2260" y="21308"/>
                </a:lnTo>
                <a:lnTo>
                  <a:pt x="751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918897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3" y="23903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9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6" y="1529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6" y="12942"/>
                </a:lnTo>
                <a:lnTo>
                  <a:pt x="1550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0" h="53647">
                <a:moveTo>
                  <a:pt x="26963" y="46116"/>
                </a:moveTo>
                <a:lnTo>
                  <a:pt x="21451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39" y="38635"/>
                </a:lnTo>
                <a:lnTo>
                  <a:pt x="10021" y="34229"/>
                </a:lnTo>
                <a:lnTo>
                  <a:pt x="10400" y="50674"/>
                </a:lnTo>
                <a:lnTo>
                  <a:pt x="13373" y="51869"/>
                </a:lnTo>
                <a:lnTo>
                  <a:pt x="16357" y="53060"/>
                </a:lnTo>
                <a:lnTo>
                  <a:pt x="19864" y="53647"/>
                </a:lnTo>
                <a:lnTo>
                  <a:pt x="28003" y="53647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5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0" y="42444"/>
                </a:lnTo>
                <a:lnTo>
                  <a:pt x="31179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981379" y="3205097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035882" y="3205101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67"/>
                </a:lnTo>
                <a:lnTo>
                  <a:pt x="3060" y="7211"/>
                </a:lnTo>
                <a:lnTo>
                  <a:pt x="1573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89" y="26935"/>
                </a:lnTo>
                <a:lnTo>
                  <a:pt x="11949" y="28407"/>
                </a:lnTo>
                <a:lnTo>
                  <a:pt x="15022" y="29639"/>
                </a:lnTo>
                <a:lnTo>
                  <a:pt x="17967" y="30783"/>
                </a:lnTo>
                <a:lnTo>
                  <a:pt x="20711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88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70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11"/>
                </a:lnTo>
                <a:lnTo>
                  <a:pt x="6221" y="52207"/>
                </a:lnTo>
                <a:lnTo>
                  <a:pt x="8878" y="52981"/>
                </a:lnTo>
                <a:lnTo>
                  <a:pt x="12024" y="53517"/>
                </a:lnTo>
                <a:lnTo>
                  <a:pt x="18234" y="53643"/>
                </a:lnTo>
                <a:lnTo>
                  <a:pt x="20815" y="53312"/>
                </a:lnTo>
                <a:lnTo>
                  <a:pt x="25524" y="51940"/>
                </a:lnTo>
                <a:lnTo>
                  <a:pt x="29260" y="49579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32" y="25106"/>
                </a:lnTo>
                <a:lnTo>
                  <a:pt x="22172" y="23809"/>
                </a:lnTo>
                <a:lnTo>
                  <a:pt x="19123" y="22593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38" y="709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55"/>
                </a:lnTo>
                <a:lnTo>
                  <a:pt x="29260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077102" y="3192800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45" y="56757"/>
                </a:lnTo>
                <a:lnTo>
                  <a:pt x="27291" y="57787"/>
                </a:lnTo>
                <a:lnTo>
                  <a:pt x="24422" y="58193"/>
                </a:lnTo>
                <a:lnTo>
                  <a:pt x="21841" y="58193"/>
                </a:lnTo>
                <a:lnTo>
                  <a:pt x="19072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67" y="60440"/>
                </a:lnTo>
                <a:lnTo>
                  <a:pt x="13093" y="63158"/>
                </a:lnTo>
                <a:lnTo>
                  <a:pt x="16382" y="64847"/>
                </a:lnTo>
                <a:lnTo>
                  <a:pt x="20358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121076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450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37" y="2566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159542" y="3205872"/>
            <a:ext cx="42103" cy="52868"/>
          </a:xfrm>
          <a:custGeom>
            <a:avLst/>
            <a:gdLst/>
            <a:ahLst/>
            <a:cxnLst/>
            <a:rect l="l" t="t" r="r" b="b"/>
            <a:pathLst>
              <a:path w="42103" h="52868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46" y="41197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00"/>
                </a:lnTo>
                <a:lnTo>
                  <a:pt x="3849" y="46838"/>
                </a:lnTo>
                <a:lnTo>
                  <a:pt x="7024" y="50176"/>
                </a:lnTo>
                <a:lnTo>
                  <a:pt x="11470" y="52350"/>
                </a:lnTo>
                <a:lnTo>
                  <a:pt x="14213" y="52868"/>
                </a:lnTo>
                <a:lnTo>
                  <a:pt x="20257" y="52868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6"/>
                </a:lnTo>
                <a:lnTo>
                  <a:pt x="42103" y="1652"/>
                </a:lnTo>
                <a:lnTo>
                  <a:pt x="41857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214817" y="3205148"/>
            <a:ext cx="38519" cy="53596"/>
          </a:xfrm>
          <a:custGeom>
            <a:avLst/>
            <a:gdLst/>
            <a:ahLst/>
            <a:cxnLst/>
            <a:rect l="l" t="t" r="r" b="b"/>
            <a:pathLst>
              <a:path w="38519" h="53596">
                <a:moveTo>
                  <a:pt x="9625" y="32818"/>
                </a:moveTo>
                <a:lnTo>
                  <a:pt x="9334" y="30063"/>
                </a:lnTo>
                <a:lnTo>
                  <a:pt x="9334" y="20613"/>
                </a:lnTo>
                <a:lnTo>
                  <a:pt x="10474" y="15811"/>
                </a:lnTo>
                <a:lnTo>
                  <a:pt x="12776" y="12499"/>
                </a:lnTo>
                <a:lnTo>
                  <a:pt x="15072" y="9183"/>
                </a:lnTo>
                <a:lnTo>
                  <a:pt x="18376" y="7531"/>
                </a:lnTo>
                <a:lnTo>
                  <a:pt x="24763" y="7531"/>
                </a:lnTo>
                <a:lnTo>
                  <a:pt x="28129" y="8435"/>
                </a:lnTo>
                <a:lnTo>
                  <a:pt x="32068" y="10415"/>
                </a:lnTo>
                <a:lnTo>
                  <a:pt x="35455" y="12992"/>
                </a:lnTo>
                <a:lnTo>
                  <a:pt x="38303" y="10896"/>
                </a:lnTo>
                <a:lnTo>
                  <a:pt x="38277" y="829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7"/>
                </a:lnTo>
                <a:lnTo>
                  <a:pt x="28778" y="712"/>
                </a:lnTo>
                <a:lnTo>
                  <a:pt x="25843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5"/>
                </a:lnTo>
                <a:lnTo>
                  <a:pt x="13804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5"/>
                </a:lnTo>
                <a:lnTo>
                  <a:pt x="467" y="35369"/>
                </a:lnTo>
                <a:lnTo>
                  <a:pt x="1436" y="38610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19" y="51869"/>
                </a:lnTo>
                <a:lnTo>
                  <a:pt x="15137" y="53035"/>
                </a:lnTo>
                <a:lnTo>
                  <a:pt x="18247" y="53596"/>
                </a:lnTo>
                <a:lnTo>
                  <a:pt x="23456" y="53596"/>
                </a:lnTo>
                <a:lnTo>
                  <a:pt x="26692" y="53113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7" y="46522"/>
                </a:lnTo>
                <a:lnTo>
                  <a:pt x="38519" y="43779"/>
                </a:lnTo>
                <a:lnTo>
                  <a:pt x="38493" y="42443"/>
                </a:lnTo>
                <a:lnTo>
                  <a:pt x="36625" y="39664"/>
                </a:lnTo>
                <a:lnTo>
                  <a:pt x="33501" y="41936"/>
                </a:lnTo>
                <a:lnTo>
                  <a:pt x="29869" y="44222"/>
                </a:lnTo>
                <a:lnTo>
                  <a:pt x="26757" y="45518"/>
                </a:lnTo>
                <a:lnTo>
                  <a:pt x="22895" y="45849"/>
                </a:lnTo>
                <a:lnTo>
                  <a:pt x="18794" y="45453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258708" y="3192800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48" y="56757"/>
                </a:lnTo>
                <a:lnTo>
                  <a:pt x="27291" y="57787"/>
                </a:lnTo>
                <a:lnTo>
                  <a:pt x="24422" y="58193"/>
                </a:lnTo>
                <a:lnTo>
                  <a:pt x="21843" y="58193"/>
                </a:lnTo>
                <a:lnTo>
                  <a:pt x="19075" y="55613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2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2" y="13323"/>
                </a:lnTo>
                <a:lnTo>
                  <a:pt x="17578" y="13323"/>
                </a:lnTo>
                <a:lnTo>
                  <a:pt x="17578" y="1703"/>
                </a:lnTo>
                <a:lnTo>
                  <a:pt x="17362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4" y="20754"/>
                </a:lnTo>
                <a:lnTo>
                  <a:pt x="8624" y="52120"/>
                </a:lnTo>
                <a:lnTo>
                  <a:pt x="9409" y="56642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47"/>
                </a:lnTo>
                <a:lnTo>
                  <a:pt x="20372" y="65850"/>
                </a:lnTo>
                <a:lnTo>
                  <a:pt x="25386" y="65671"/>
                </a:lnTo>
                <a:lnTo>
                  <a:pt x="28500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301591" y="318573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80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794"/>
                </a:lnTo>
                <a:lnTo>
                  <a:pt x="9831" y="21106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794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324663" y="3205097"/>
            <a:ext cx="48834" cy="53647"/>
          </a:xfrm>
          <a:custGeom>
            <a:avLst/>
            <a:gdLst/>
            <a:ahLst/>
            <a:cxnLst/>
            <a:rect l="l" t="t" r="r" b="b"/>
            <a:pathLst>
              <a:path w="48834" h="53647">
                <a:moveTo>
                  <a:pt x="9284" y="23903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81"/>
                </a:lnTo>
                <a:lnTo>
                  <a:pt x="27431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9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6" y="9273"/>
                </a:lnTo>
                <a:lnTo>
                  <a:pt x="42865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81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34" h="53647">
                <a:moveTo>
                  <a:pt x="26964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29" y="38635"/>
                </a:lnTo>
                <a:lnTo>
                  <a:pt x="10022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5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387131" y="320509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69"/>
                </a:moveTo>
                <a:lnTo>
                  <a:pt x="33108" y="51271"/>
                </a:lnTo>
                <a:lnTo>
                  <a:pt x="33324" y="52006"/>
                </a:lnTo>
                <a:lnTo>
                  <a:pt x="35967" y="52920"/>
                </a:lnTo>
                <a:lnTo>
                  <a:pt x="39207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808" y="0"/>
                </a:lnTo>
                <a:lnTo>
                  <a:pt x="19051" y="709"/>
                </a:lnTo>
                <a:lnTo>
                  <a:pt x="16322" y="2134"/>
                </a:lnTo>
                <a:lnTo>
                  <a:pt x="13578" y="3567"/>
                </a:lnTo>
                <a:lnTo>
                  <a:pt x="10847" y="5817"/>
                </a:lnTo>
                <a:lnTo>
                  <a:pt x="8092" y="8888"/>
                </a:lnTo>
                <a:lnTo>
                  <a:pt x="8092" y="2146"/>
                </a:lnTo>
                <a:lnTo>
                  <a:pt x="5539" y="774"/>
                </a:lnTo>
                <a:lnTo>
                  <a:pt x="2580" y="774"/>
                </a:lnTo>
                <a:lnTo>
                  <a:pt x="0" y="2426"/>
                </a:lnTo>
                <a:lnTo>
                  <a:pt x="0" y="51271"/>
                </a:lnTo>
                <a:lnTo>
                  <a:pt x="320" y="52197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8"/>
                </a:lnTo>
                <a:lnTo>
                  <a:pt x="13769" y="11736"/>
                </a:lnTo>
                <a:lnTo>
                  <a:pt x="18252" y="8547"/>
                </a:lnTo>
                <a:lnTo>
                  <a:pt x="22748" y="7747"/>
                </a:lnTo>
                <a:lnTo>
                  <a:pt x="26009" y="8078"/>
                </a:lnTo>
                <a:lnTo>
                  <a:pt x="28652" y="9371"/>
                </a:lnTo>
                <a:lnTo>
                  <a:pt x="31395" y="12787"/>
                </a:lnTo>
                <a:lnTo>
                  <a:pt x="32461" y="15952"/>
                </a:lnTo>
                <a:lnTo>
                  <a:pt x="33108" y="19886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492938" y="3205097"/>
            <a:ext cx="48834" cy="53647"/>
          </a:xfrm>
          <a:custGeom>
            <a:avLst/>
            <a:gdLst/>
            <a:ahLst/>
            <a:cxnLst/>
            <a:rect l="l" t="t" r="r" b="b"/>
            <a:pathLst>
              <a:path w="48834" h="53647">
                <a:moveTo>
                  <a:pt x="9283" y="23903"/>
                </a:moveTo>
                <a:lnTo>
                  <a:pt x="9589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81"/>
                </a:lnTo>
                <a:lnTo>
                  <a:pt x="27431" y="7481"/>
                </a:lnTo>
                <a:lnTo>
                  <a:pt x="31788" y="9029"/>
                </a:lnTo>
                <a:lnTo>
                  <a:pt x="35257" y="11455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9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8" y="9273"/>
                </a:lnTo>
                <a:lnTo>
                  <a:pt x="42865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4" h="53647">
                <a:moveTo>
                  <a:pt x="26963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29" y="38635"/>
                </a:lnTo>
                <a:lnTo>
                  <a:pt x="10022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5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549119" y="3181758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53" y="12989"/>
                </a:moveTo>
                <a:lnTo>
                  <a:pt x="8622" y="15923"/>
                </a:lnTo>
                <a:lnTo>
                  <a:pt x="8622" y="24368"/>
                </a:lnTo>
                <a:lnTo>
                  <a:pt x="1739" y="24368"/>
                </a:lnTo>
                <a:lnTo>
                  <a:pt x="292" y="25513"/>
                </a:lnTo>
                <a:lnTo>
                  <a:pt x="0" y="28105"/>
                </a:lnTo>
                <a:lnTo>
                  <a:pt x="1739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61" y="30337"/>
                </a:lnTo>
                <a:lnTo>
                  <a:pt x="30326" y="27418"/>
                </a:lnTo>
                <a:lnTo>
                  <a:pt x="28548" y="24368"/>
                </a:lnTo>
                <a:lnTo>
                  <a:pt x="17640" y="24368"/>
                </a:lnTo>
                <a:lnTo>
                  <a:pt x="17755" y="15163"/>
                </a:lnTo>
                <a:lnTo>
                  <a:pt x="18263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9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5" y="5702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58" y="0"/>
                </a:lnTo>
                <a:lnTo>
                  <a:pt x="21680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5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635675" y="3187184"/>
            <a:ext cx="91706" cy="70865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15" y="3643"/>
                </a:moveTo>
                <a:lnTo>
                  <a:pt x="18780" y="68475"/>
                </a:lnTo>
                <a:lnTo>
                  <a:pt x="19620" y="70002"/>
                </a:lnTo>
                <a:lnTo>
                  <a:pt x="22463" y="70761"/>
                </a:lnTo>
                <a:lnTo>
                  <a:pt x="25448" y="70865"/>
                </a:lnTo>
                <a:lnTo>
                  <a:pt x="29044" y="70685"/>
                </a:lnTo>
                <a:lnTo>
                  <a:pt x="31748" y="68475"/>
                </a:lnTo>
                <a:lnTo>
                  <a:pt x="45298" y="15466"/>
                </a:lnTo>
                <a:lnTo>
                  <a:pt x="60119" y="68475"/>
                </a:lnTo>
                <a:lnTo>
                  <a:pt x="60972" y="70002"/>
                </a:lnTo>
                <a:lnTo>
                  <a:pt x="63792" y="70761"/>
                </a:lnTo>
                <a:lnTo>
                  <a:pt x="66635" y="70865"/>
                </a:lnTo>
                <a:lnTo>
                  <a:pt x="70116" y="70685"/>
                </a:lnTo>
                <a:lnTo>
                  <a:pt x="73087" y="68475"/>
                </a:lnTo>
                <a:lnTo>
                  <a:pt x="91706" y="3682"/>
                </a:lnTo>
                <a:lnTo>
                  <a:pt x="91299" y="403"/>
                </a:lnTo>
                <a:lnTo>
                  <a:pt x="88706" y="0"/>
                </a:lnTo>
                <a:lnTo>
                  <a:pt x="85737" y="35"/>
                </a:lnTo>
                <a:lnTo>
                  <a:pt x="82637" y="2019"/>
                </a:lnTo>
                <a:lnTo>
                  <a:pt x="67182" y="60782"/>
                </a:lnTo>
                <a:lnTo>
                  <a:pt x="50951" y="2070"/>
                </a:lnTo>
                <a:lnTo>
                  <a:pt x="48920" y="176"/>
                </a:lnTo>
                <a:lnTo>
                  <a:pt x="45910" y="0"/>
                </a:lnTo>
                <a:lnTo>
                  <a:pt x="43267" y="100"/>
                </a:lnTo>
                <a:lnTo>
                  <a:pt x="40535" y="2070"/>
                </a:lnTo>
                <a:lnTo>
                  <a:pt x="25552" y="60782"/>
                </a:lnTo>
                <a:lnTo>
                  <a:pt x="9716" y="1954"/>
                </a:lnTo>
                <a:lnTo>
                  <a:pt x="9295" y="723"/>
                </a:lnTo>
                <a:lnTo>
                  <a:pt x="6565" y="25"/>
                </a:lnTo>
                <a:lnTo>
                  <a:pt x="3402" y="0"/>
                </a:lnTo>
                <a:lnTo>
                  <a:pt x="0" y="849"/>
                </a:lnTo>
                <a:lnTo>
                  <a:pt x="215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736885" y="3205097"/>
            <a:ext cx="22871" cy="53647"/>
          </a:xfrm>
          <a:custGeom>
            <a:avLst/>
            <a:gdLst/>
            <a:ahLst/>
            <a:cxnLst/>
            <a:rect l="l" t="t" r="r" b="b"/>
            <a:pathLst>
              <a:path w="22871" h="53647">
                <a:moveTo>
                  <a:pt x="9179" y="40896"/>
                </a:moveTo>
                <a:lnTo>
                  <a:pt x="9968" y="52642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399"/>
                </a:lnTo>
                <a:lnTo>
                  <a:pt x="9179" y="40896"/>
                </a:lnTo>
                <a:close/>
              </a:path>
              <a:path w="22871" h="53647">
                <a:moveTo>
                  <a:pt x="34556" y="52895"/>
                </a:moveTo>
                <a:lnTo>
                  <a:pt x="37223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2" y="9159"/>
                </a:lnTo>
                <a:lnTo>
                  <a:pt x="14083" y="8053"/>
                </a:lnTo>
                <a:lnTo>
                  <a:pt x="17816" y="7265"/>
                </a:lnTo>
                <a:lnTo>
                  <a:pt x="22086" y="7265"/>
                </a:lnTo>
                <a:lnTo>
                  <a:pt x="25232" y="8003"/>
                </a:lnTo>
                <a:lnTo>
                  <a:pt x="27785" y="9208"/>
                </a:lnTo>
                <a:lnTo>
                  <a:pt x="30210" y="12334"/>
                </a:lnTo>
                <a:lnTo>
                  <a:pt x="30999" y="15217"/>
                </a:lnTo>
                <a:lnTo>
                  <a:pt x="31201" y="1876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68" y="52642"/>
                </a:lnTo>
                <a:lnTo>
                  <a:pt x="9179" y="40896"/>
                </a:lnTo>
                <a:lnTo>
                  <a:pt x="9179" y="38355"/>
                </a:lnTo>
                <a:lnTo>
                  <a:pt x="10019" y="34419"/>
                </a:lnTo>
                <a:lnTo>
                  <a:pt x="12646" y="31485"/>
                </a:lnTo>
                <a:lnTo>
                  <a:pt x="15339" y="30060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99" y="43665"/>
                </a:lnTo>
                <a:lnTo>
                  <a:pt x="22871" y="46062"/>
                </a:lnTo>
                <a:lnTo>
                  <a:pt x="19861" y="53647"/>
                </a:lnTo>
                <a:lnTo>
                  <a:pt x="22644" y="53025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793531" y="3205101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22" y="9359"/>
                </a:moveTo>
                <a:lnTo>
                  <a:pt x="19940" y="8456"/>
                </a:lnTo>
                <a:lnTo>
                  <a:pt x="22964" y="8672"/>
                </a:lnTo>
                <a:lnTo>
                  <a:pt x="25718" y="9461"/>
                </a:lnTo>
                <a:lnTo>
                  <a:pt x="28461" y="8178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7" y="2566"/>
                </a:lnTo>
                <a:lnTo>
                  <a:pt x="10681" y="5994"/>
                </a:lnTo>
                <a:lnTo>
                  <a:pt x="8092" y="9550"/>
                </a:lnTo>
                <a:lnTo>
                  <a:pt x="8092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1"/>
                </a:lnTo>
                <a:lnTo>
                  <a:pt x="320" y="5219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93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829024" y="3205101"/>
            <a:ext cx="44917" cy="53643"/>
          </a:xfrm>
          <a:custGeom>
            <a:avLst/>
            <a:gdLst/>
            <a:ahLst/>
            <a:cxnLst/>
            <a:rect l="l" t="t" r="r" b="b"/>
            <a:pathLst>
              <a:path w="44917" h="53643">
                <a:moveTo>
                  <a:pt x="44513" y="16927"/>
                </a:moveTo>
                <a:lnTo>
                  <a:pt x="43700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28" y="3060"/>
                </a:lnTo>
                <a:lnTo>
                  <a:pt x="33234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81" y="8331"/>
                </a:lnTo>
                <a:lnTo>
                  <a:pt x="32777" y="11008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87" y="18172"/>
                </a:lnTo>
                <a:lnTo>
                  <a:pt x="10933" y="14514"/>
                </a:lnTo>
                <a:lnTo>
                  <a:pt x="13715" y="1854"/>
                </a:lnTo>
                <a:lnTo>
                  <a:pt x="10831" y="3110"/>
                </a:lnTo>
                <a:lnTo>
                  <a:pt x="8370" y="4889"/>
                </a:lnTo>
                <a:lnTo>
                  <a:pt x="4265" y="9575"/>
                </a:lnTo>
                <a:lnTo>
                  <a:pt x="2703" y="12405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18" y="35355"/>
                </a:lnTo>
                <a:lnTo>
                  <a:pt x="1562" y="38681"/>
                </a:lnTo>
                <a:lnTo>
                  <a:pt x="2613" y="41997"/>
                </a:lnTo>
                <a:lnTo>
                  <a:pt x="416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60" y="43268"/>
                </a:lnTo>
                <a:lnTo>
                  <a:pt x="36179" y="44538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1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17" y="24724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43">
                <a:moveTo>
                  <a:pt x="10933" y="14514"/>
                </a:moveTo>
                <a:lnTo>
                  <a:pt x="12927" y="11541"/>
                </a:lnTo>
                <a:lnTo>
                  <a:pt x="15468" y="9079"/>
                </a:lnTo>
                <a:lnTo>
                  <a:pt x="18806" y="7401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5" y="1854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888157" y="3182172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2" y="75845"/>
                </a:lnTo>
                <a:lnTo>
                  <a:pt x="39189" y="75845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6" y="37947"/>
                </a:lnTo>
                <a:lnTo>
                  <a:pt x="40549" y="33008"/>
                </a:lnTo>
                <a:lnTo>
                  <a:pt x="38199" y="28995"/>
                </a:lnTo>
                <a:lnTo>
                  <a:pt x="35024" y="25679"/>
                </a:lnTo>
                <a:lnTo>
                  <a:pt x="30567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0" y="24894"/>
                </a:lnTo>
                <a:lnTo>
                  <a:pt x="14108" y="26226"/>
                </a:lnTo>
                <a:lnTo>
                  <a:pt x="11516" y="28234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3"/>
                </a:lnTo>
                <a:lnTo>
                  <a:pt x="13751" y="34660"/>
                </a:lnTo>
                <a:lnTo>
                  <a:pt x="18248" y="31471"/>
                </a:lnTo>
                <a:lnTo>
                  <a:pt x="22730" y="30671"/>
                </a:lnTo>
                <a:lnTo>
                  <a:pt x="25995" y="31003"/>
                </a:lnTo>
                <a:lnTo>
                  <a:pt x="28637" y="32296"/>
                </a:lnTo>
                <a:lnTo>
                  <a:pt x="31380" y="3571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943151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3" y="23903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68" y="37289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20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304" y="5220"/>
                </a:lnTo>
                <a:lnTo>
                  <a:pt x="4140" y="10073"/>
                </a:lnTo>
                <a:lnTo>
                  <a:pt x="2576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2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0" h="53647">
                <a:moveTo>
                  <a:pt x="26963" y="46116"/>
                </a:moveTo>
                <a:lnTo>
                  <a:pt x="21462" y="4611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35"/>
                </a:lnTo>
                <a:lnTo>
                  <a:pt x="10022" y="34229"/>
                </a:lnTo>
                <a:lnTo>
                  <a:pt x="10400" y="50674"/>
                </a:lnTo>
                <a:lnTo>
                  <a:pt x="13374" y="51869"/>
                </a:lnTo>
                <a:lnTo>
                  <a:pt x="16369" y="53060"/>
                </a:lnTo>
                <a:lnTo>
                  <a:pt x="19864" y="53647"/>
                </a:lnTo>
                <a:lnTo>
                  <a:pt x="28004" y="53647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005362" y="3205872"/>
            <a:ext cx="42103" cy="52868"/>
          </a:xfrm>
          <a:custGeom>
            <a:avLst/>
            <a:gdLst/>
            <a:ahLst/>
            <a:cxnLst/>
            <a:rect l="l" t="t" r="r" b="b"/>
            <a:pathLst>
              <a:path w="42103" h="52868">
                <a:moveTo>
                  <a:pt x="3596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5" y="41197"/>
                </a:lnTo>
                <a:lnTo>
                  <a:pt x="23789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0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788" y="928"/>
                </a:lnTo>
                <a:lnTo>
                  <a:pt x="6098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00"/>
                </a:lnTo>
                <a:lnTo>
                  <a:pt x="3849" y="46838"/>
                </a:lnTo>
                <a:lnTo>
                  <a:pt x="7024" y="50176"/>
                </a:lnTo>
                <a:lnTo>
                  <a:pt x="11470" y="52350"/>
                </a:lnTo>
                <a:lnTo>
                  <a:pt x="14213" y="52868"/>
                </a:lnTo>
                <a:lnTo>
                  <a:pt x="20257" y="52868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6"/>
                </a:lnTo>
                <a:lnTo>
                  <a:pt x="42103" y="1652"/>
                </a:lnTo>
                <a:lnTo>
                  <a:pt x="41861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060147" y="3205101"/>
            <a:ext cx="34556" cy="53643"/>
          </a:xfrm>
          <a:custGeom>
            <a:avLst/>
            <a:gdLst/>
            <a:ahLst/>
            <a:cxnLst/>
            <a:rect l="l" t="t" r="r" b="b"/>
            <a:pathLst>
              <a:path w="34556" h="53643">
                <a:moveTo>
                  <a:pt x="21588" y="101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59" y="21625"/>
                </a:lnTo>
                <a:lnTo>
                  <a:pt x="6198" y="2519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39"/>
                </a:lnTo>
                <a:lnTo>
                  <a:pt x="17956" y="30783"/>
                </a:lnTo>
                <a:lnTo>
                  <a:pt x="20699" y="31978"/>
                </a:lnTo>
                <a:lnTo>
                  <a:pt x="23950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39" y="46494"/>
                </a:lnTo>
                <a:lnTo>
                  <a:pt x="10199" y="45755"/>
                </a:lnTo>
                <a:lnTo>
                  <a:pt x="6159" y="44157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5"/>
                </a:lnTo>
                <a:lnTo>
                  <a:pt x="447" y="48816"/>
                </a:lnTo>
                <a:lnTo>
                  <a:pt x="3035" y="50911"/>
                </a:lnTo>
                <a:lnTo>
                  <a:pt x="6210" y="52207"/>
                </a:lnTo>
                <a:lnTo>
                  <a:pt x="8863" y="52981"/>
                </a:lnTo>
                <a:lnTo>
                  <a:pt x="12012" y="53517"/>
                </a:lnTo>
                <a:lnTo>
                  <a:pt x="18223" y="53643"/>
                </a:lnTo>
                <a:lnTo>
                  <a:pt x="20815" y="53312"/>
                </a:lnTo>
                <a:lnTo>
                  <a:pt x="25513" y="51940"/>
                </a:lnTo>
                <a:lnTo>
                  <a:pt x="29250" y="49579"/>
                </a:lnTo>
                <a:lnTo>
                  <a:pt x="32259" y="46608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37"/>
                </a:lnTo>
                <a:lnTo>
                  <a:pt x="31863" y="29729"/>
                </a:lnTo>
                <a:lnTo>
                  <a:pt x="28220" y="26629"/>
                </a:lnTo>
                <a:lnTo>
                  <a:pt x="25222" y="25106"/>
                </a:lnTo>
                <a:lnTo>
                  <a:pt x="22161" y="23809"/>
                </a:lnTo>
                <a:lnTo>
                  <a:pt x="19112" y="22593"/>
                </a:lnTo>
                <a:lnTo>
                  <a:pt x="16142" y="21435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50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50" y="10083"/>
                </a:lnTo>
                <a:lnTo>
                  <a:pt x="32043" y="8305"/>
                </a:lnTo>
                <a:lnTo>
                  <a:pt x="31978" y="5688"/>
                </a:lnTo>
                <a:lnTo>
                  <a:pt x="30405" y="2894"/>
                </a:lnTo>
                <a:lnTo>
                  <a:pt x="27471" y="1457"/>
                </a:lnTo>
                <a:lnTo>
                  <a:pt x="24192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104603" y="3205101"/>
            <a:ext cx="44931" cy="53643"/>
          </a:xfrm>
          <a:custGeom>
            <a:avLst/>
            <a:gdLst/>
            <a:ahLst/>
            <a:cxnLst/>
            <a:rect l="l" t="t" r="r" b="b"/>
            <a:pathLst>
              <a:path w="44931" h="53643">
                <a:moveTo>
                  <a:pt x="44524" y="16927"/>
                </a:moveTo>
                <a:lnTo>
                  <a:pt x="43710" y="14119"/>
                </a:lnTo>
                <a:lnTo>
                  <a:pt x="42901" y="11314"/>
                </a:lnTo>
                <a:lnTo>
                  <a:pt x="39888" y="6804"/>
                </a:lnTo>
                <a:lnTo>
                  <a:pt x="35928" y="3060"/>
                </a:lnTo>
                <a:lnTo>
                  <a:pt x="33246" y="1828"/>
                </a:lnTo>
                <a:lnTo>
                  <a:pt x="30542" y="608"/>
                </a:lnTo>
                <a:lnTo>
                  <a:pt x="27277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1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66" y="488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46"/>
                </a:lnTo>
                <a:lnTo>
                  <a:pt x="54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33" y="35355"/>
                </a:lnTo>
                <a:lnTo>
                  <a:pt x="1573" y="38681"/>
                </a:lnTo>
                <a:lnTo>
                  <a:pt x="2627" y="41997"/>
                </a:lnTo>
                <a:lnTo>
                  <a:pt x="4175" y="44766"/>
                </a:lnTo>
                <a:lnTo>
                  <a:pt x="6245" y="46976"/>
                </a:lnTo>
                <a:lnTo>
                  <a:pt x="10843" y="50850"/>
                </a:lnTo>
                <a:lnTo>
                  <a:pt x="13867" y="51965"/>
                </a:lnTo>
                <a:lnTo>
                  <a:pt x="16891" y="53086"/>
                </a:lnTo>
                <a:lnTo>
                  <a:pt x="20408" y="53643"/>
                </a:lnTo>
                <a:lnTo>
                  <a:pt x="24422" y="53643"/>
                </a:lnTo>
                <a:lnTo>
                  <a:pt x="28915" y="53478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4" y="48298"/>
                </a:lnTo>
                <a:lnTo>
                  <a:pt x="4287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94" y="44538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8" y="43102"/>
                </a:lnTo>
                <a:lnTo>
                  <a:pt x="11555" y="39992"/>
                </a:lnTo>
                <a:lnTo>
                  <a:pt x="10093" y="35963"/>
                </a:lnTo>
                <a:lnTo>
                  <a:pt x="9281" y="31342"/>
                </a:lnTo>
                <a:lnTo>
                  <a:pt x="9281" y="28648"/>
                </a:lnTo>
                <a:lnTo>
                  <a:pt x="41450" y="28648"/>
                </a:lnTo>
                <a:lnTo>
                  <a:pt x="43865" y="27734"/>
                </a:lnTo>
                <a:lnTo>
                  <a:pt x="44931" y="24724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43">
                <a:moveTo>
                  <a:pt x="9359" y="20091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1" y="7401"/>
                </a:lnTo>
                <a:lnTo>
                  <a:pt x="22985" y="6995"/>
                </a:lnTo>
                <a:lnTo>
                  <a:pt x="27316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4" y="619"/>
                </a:lnTo>
                <a:lnTo>
                  <a:pt x="13727" y="1854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159831" y="3205101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42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60" y="7211"/>
                </a:lnTo>
                <a:lnTo>
                  <a:pt x="1573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83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88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70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1"/>
                </a:lnTo>
                <a:lnTo>
                  <a:pt x="6224" y="52207"/>
                </a:lnTo>
                <a:lnTo>
                  <a:pt x="8878" y="52981"/>
                </a:lnTo>
                <a:lnTo>
                  <a:pt x="12028" y="53517"/>
                </a:lnTo>
                <a:lnTo>
                  <a:pt x="18238" y="53643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79"/>
                </a:lnTo>
                <a:lnTo>
                  <a:pt x="32256" y="46608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2" y="26629"/>
                </a:lnTo>
                <a:lnTo>
                  <a:pt x="25236" y="25106"/>
                </a:lnTo>
                <a:lnTo>
                  <a:pt x="22172" y="23809"/>
                </a:lnTo>
                <a:lnTo>
                  <a:pt x="19127" y="22593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42" y="709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60" y="10083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57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207459" y="3245568"/>
            <a:ext cx="11659" cy="12650"/>
          </a:xfrm>
          <a:custGeom>
            <a:avLst/>
            <a:gdLst/>
            <a:ahLst/>
            <a:cxnLst/>
            <a:rect l="l" t="t" r="r" b="b"/>
            <a:pathLst>
              <a:path w="11659" h="12650">
                <a:moveTo>
                  <a:pt x="11659" y="6235"/>
                </a:moveTo>
                <a:lnTo>
                  <a:pt x="11659" y="3747"/>
                </a:lnTo>
                <a:lnTo>
                  <a:pt x="9575" y="417"/>
                </a:lnTo>
                <a:lnTo>
                  <a:pt x="5906" y="0"/>
                </a:lnTo>
                <a:lnTo>
                  <a:pt x="1269" y="1271"/>
                </a:lnTo>
                <a:lnTo>
                  <a:pt x="0" y="3834"/>
                </a:lnTo>
                <a:lnTo>
                  <a:pt x="0" y="8902"/>
                </a:lnTo>
                <a:lnTo>
                  <a:pt x="2070" y="12230"/>
                </a:lnTo>
                <a:lnTo>
                  <a:pt x="5741" y="12650"/>
                </a:lnTo>
                <a:lnTo>
                  <a:pt x="10374" y="11365"/>
                </a:lnTo>
                <a:lnTo>
                  <a:pt x="11659" y="8813"/>
                </a:lnTo>
                <a:lnTo>
                  <a:pt x="11659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709113" y="3339017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0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863655" y="3321493"/>
            <a:ext cx="46824" cy="70549"/>
          </a:xfrm>
          <a:custGeom>
            <a:avLst/>
            <a:gdLst/>
            <a:ahLst/>
            <a:cxnLst/>
            <a:rect l="l" t="t" r="r" b="b"/>
            <a:pathLst>
              <a:path w="46824" h="70549">
                <a:moveTo>
                  <a:pt x="45645" y="64836"/>
                </a:moveTo>
                <a:lnTo>
                  <a:pt x="39344" y="49377"/>
                </a:lnTo>
                <a:lnTo>
                  <a:pt x="38620" y="47613"/>
                </a:lnTo>
                <a:lnTo>
                  <a:pt x="37174" y="44603"/>
                </a:lnTo>
                <a:lnTo>
                  <a:pt x="34872" y="40871"/>
                </a:lnTo>
                <a:lnTo>
                  <a:pt x="32245" y="38063"/>
                </a:lnTo>
                <a:lnTo>
                  <a:pt x="31154" y="35420"/>
                </a:lnTo>
                <a:lnTo>
                  <a:pt x="31939" y="24196"/>
                </a:lnTo>
                <a:lnTo>
                  <a:pt x="29311" y="27965"/>
                </a:lnTo>
                <a:lnTo>
                  <a:pt x="26617" y="29872"/>
                </a:lnTo>
                <a:lnTo>
                  <a:pt x="23036" y="31064"/>
                </a:lnTo>
                <a:lnTo>
                  <a:pt x="18453" y="31370"/>
                </a:lnTo>
                <a:lnTo>
                  <a:pt x="9334" y="31370"/>
                </a:lnTo>
                <a:lnTo>
                  <a:pt x="9334" y="7697"/>
                </a:lnTo>
                <a:lnTo>
                  <a:pt x="18403" y="0"/>
                </a:lnTo>
                <a:lnTo>
                  <a:pt x="3481" y="0"/>
                </a:lnTo>
                <a:lnTo>
                  <a:pt x="1116" y="839"/>
                </a:lnTo>
                <a:lnTo>
                  <a:pt x="0" y="3798"/>
                </a:lnTo>
                <a:lnTo>
                  <a:pt x="0" y="68809"/>
                </a:lnTo>
                <a:lnTo>
                  <a:pt x="990" y="70081"/>
                </a:lnTo>
                <a:lnTo>
                  <a:pt x="3773" y="70549"/>
                </a:lnTo>
                <a:lnTo>
                  <a:pt x="6325" y="70498"/>
                </a:lnTo>
                <a:lnTo>
                  <a:pt x="9334" y="68809"/>
                </a:lnTo>
                <a:lnTo>
                  <a:pt x="9334" y="38901"/>
                </a:lnTo>
                <a:lnTo>
                  <a:pt x="17715" y="38901"/>
                </a:lnTo>
                <a:lnTo>
                  <a:pt x="21056" y="39852"/>
                </a:lnTo>
                <a:lnTo>
                  <a:pt x="23900" y="41377"/>
                </a:lnTo>
                <a:lnTo>
                  <a:pt x="27115" y="45011"/>
                </a:lnTo>
                <a:lnTo>
                  <a:pt x="28738" y="48160"/>
                </a:lnTo>
                <a:lnTo>
                  <a:pt x="30290" y="51767"/>
                </a:lnTo>
                <a:lnTo>
                  <a:pt x="36741" y="68313"/>
                </a:lnTo>
                <a:lnTo>
                  <a:pt x="38098" y="70081"/>
                </a:lnTo>
                <a:lnTo>
                  <a:pt x="40906" y="70549"/>
                </a:lnTo>
                <a:lnTo>
                  <a:pt x="43790" y="70512"/>
                </a:lnTo>
                <a:lnTo>
                  <a:pt x="46824" y="68809"/>
                </a:lnTo>
                <a:lnTo>
                  <a:pt x="46609" y="67579"/>
                </a:lnTo>
                <a:lnTo>
                  <a:pt x="45645" y="64836"/>
                </a:lnTo>
                <a:close/>
              </a:path>
              <a:path w="46824" h="70549">
                <a:moveTo>
                  <a:pt x="25055" y="320"/>
                </a:moveTo>
                <a:lnTo>
                  <a:pt x="21653" y="50"/>
                </a:lnTo>
                <a:lnTo>
                  <a:pt x="18403" y="0"/>
                </a:lnTo>
                <a:lnTo>
                  <a:pt x="9334" y="7697"/>
                </a:lnTo>
                <a:lnTo>
                  <a:pt x="19051" y="7697"/>
                </a:lnTo>
                <a:lnTo>
                  <a:pt x="21678" y="7876"/>
                </a:lnTo>
                <a:lnTo>
                  <a:pt x="24753" y="8409"/>
                </a:lnTo>
                <a:lnTo>
                  <a:pt x="27647" y="9234"/>
                </a:lnTo>
                <a:lnTo>
                  <a:pt x="30938" y="12509"/>
                </a:lnTo>
                <a:lnTo>
                  <a:pt x="32777" y="16725"/>
                </a:lnTo>
                <a:lnTo>
                  <a:pt x="32777" y="21186"/>
                </a:lnTo>
                <a:lnTo>
                  <a:pt x="31939" y="24196"/>
                </a:lnTo>
                <a:lnTo>
                  <a:pt x="31154" y="35420"/>
                </a:lnTo>
                <a:lnTo>
                  <a:pt x="34672" y="33491"/>
                </a:lnTo>
                <a:lnTo>
                  <a:pt x="37771" y="31193"/>
                </a:lnTo>
                <a:lnTo>
                  <a:pt x="40158" y="28336"/>
                </a:lnTo>
                <a:lnTo>
                  <a:pt x="41705" y="24829"/>
                </a:lnTo>
                <a:lnTo>
                  <a:pt x="42660" y="20854"/>
                </a:lnTo>
                <a:lnTo>
                  <a:pt x="42660" y="16078"/>
                </a:lnTo>
                <a:lnTo>
                  <a:pt x="41595" y="11851"/>
                </a:lnTo>
                <a:lnTo>
                  <a:pt x="39841" y="8078"/>
                </a:lnTo>
                <a:lnTo>
                  <a:pt x="37007" y="4954"/>
                </a:lnTo>
                <a:lnTo>
                  <a:pt x="33185" y="2668"/>
                </a:lnTo>
                <a:lnTo>
                  <a:pt x="28713" y="904"/>
                </a:lnTo>
                <a:lnTo>
                  <a:pt x="25995" y="431"/>
                </a:lnTo>
                <a:lnTo>
                  <a:pt x="25055" y="3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920326" y="3339082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27"/>
                </a:moveTo>
                <a:lnTo>
                  <a:pt x="43714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8"/>
                </a:lnTo>
                <a:lnTo>
                  <a:pt x="30581" y="8331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5"/>
                </a:lnTo>
                <a:lnTo>
                  <a:pt x="2631" y="41997"/>
                </a:lnTo>
                <a:lnTo>
                  <a:pt x="4179" y="44780"/>
                </a:lnTo>
                <a:lnTo>
                  <a:pt x="6249" y="46976"/>
                </a:lnTo>
                <a:lnTo>
                  <a:pt x="10847" y="50864"/>
                </a:lnTo>
                <a:lnTo>
                  <a:pt x="13870" y="51969"/>
                </a:lnTo>
                <a:lnTo>
                  <a:pt x="16891" y="53086"/>
                </a:lnTo>
                <a:lnTo>
                  <a:pt x="20411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82" y="51090"/>
                </a:lnTo>
                <a:lnTo>
                  <a:pt x="42684" y="48312"/>
                </a:lnTo>
                <a:lnTo>
                  <a:pt x="42876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7"/>
                </a:lnTo>
                <a:lnTo>
                  <a:pt x="14098" y="43102"/>
                </a:lnTo>
                <a:lnTo>
                  <a:pt x="11559" y="40003"/>
                </a:lnTo>
                <a:lnTo>
                  <a:pt x="10097" y="35967"/>
                </a:lnTo>
                <a:lnTo>
                  <a:pt x="9284" y="31344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38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8">
                <a:moveTo>
                  <a:pt x="9359" y="20091"/>
                </a:moveTo>
                <a:lnTo>
                  <a:pt x="10325" y="16358"/>
                </a:lnTo>
                <a:lnTo>
                  <a:pt x="11812" y="12917"/>
                </a:lnTo>
                <a:lnTo>
                  <a:pt x="15469" y="9079"/>
                </a:lnTo>
                <a:lnTo>
                  <a:pt x="18823" y="7416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975568" y="3339082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01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41" y="4370"/>
                </a:lnTo>
                <a:lnTo>
                  <a:pt x="3049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36" y="18515"/>
                </a:lnTo>
                <a:lnTo>
                  <a:pt x="2947" y="21629"/>
                </a:lnTo>
                <a:lnTo>
                  <a:pt x="6198" y="25210"/>
                </a:lnTo>
                <a:lnTo>
                  <a:pt x="8977" y="26935"/>
                </a:lnTo>
                <a:lnTo>
                  <a:pt x="11936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78"/>
                </a:lnTo>
                <a:lnTo>
                  <a:pt x="23953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39" y="46494"/>
                </a:lnTo>
                <a:lnTo>
                  <a:pt x="10198" y="45759"/>
                </a:lnTo>
                <a:lnTo>
                  <a:pt x="6159" y="44157"/>
                </a:lnTo>
                <a:lnTo>
                  <a:pt x="3275" y="42558"/>
                </a:lnTo>
                <a:lnTo>
                  <a:pt x="265" y="42937"/>
                </a:lnTo>
                <a:lnTo>
                  <a:pt x="0" y="45518"/>
                </a:lnTo>
                <a:lnTo>
                  <a:pt x="445" y="48820"/>
                </a:lnTo>
                <a:lnTo>
                  <a:pt x="3034" y="50925"/>
                </a:lnTo>
                <a:lnTo>
                  <a:pt x="6209" y="52222"/>
                </a:lnTo>
                <a:lnTo>
                  <a:pt x="8865" y="52984"/>
                </a:lnTo>
                <a:lnTo>
                  <a:pt x="12012" y="53531"/>
                </a:lnTo>
                <a:lnTo>
                  <a:pt x="18225" y="53658"/>
                </a:lnTo>
                <a:lnTo>
                  <a:pt x="20803" y="53315"/>
                </a:lnTo>
                <a:lnTo>
                  <a:pt x="25513" y="51944"/>
                </a:lnTo>
                <a:lnTo>
                  <a:pt x="29249" y="49579"/>
                </a:lnTo>
                <a:lnTo>
                  <a:pt x="32245" y="46609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29"/>
                </a:lnTo>
                <a:lnTo>
                  <a:pt x="28219" y="26633"/>
                </a:lnTo>
                <a:lnTo>
                  <a:pt x="25220" y="25106"/>
                </a:lnTo>
                <a:lnTo>
                  <a:pt x="22161" y="23813"/>
                </a:lnTo>
                <a:lnTo>
                  <a:pt x="19112" y="22604"/>
                </a:lnTo>
                <a:lnTo>
                  <a:pt x="16141" y="21437"/>
                </a:lnTo>
                <a:lnTo>
                  <a:pt x="12509" y="19343"/>
                </a:lnTo>
                <a:lnTo>
                  <a:pt x="10123" y="16584"/>
                </a:lnTo>
                <a:lnTo>
                  <a:pt x="9756" y="13982"/>
                </a:lnTo>
                <a:lnTo>
                  <a:pt x="10323" y="11174"/>
                </a:lnTo>
                <a:lnTo>
                  <a:pt x="12750" y="8280"/>
                </a:lnTo>
                <a:lnTo>
                  <a:pt x="16027" y="7113"/>
                </a:lnTo>
                <a:lnTo>
                  <a:pt x="18870" y="6948"/>
                </a:lnTo>
                <a:lnTo>
                  <a:pt x="22085" y="7138"/>
                </a:lnTo>
                <a:lnTo>
                  <a:pt x="25868" y="8355"/>
                </a:lnTo>
                <a:lnTo>
                  <a:pt x="29249" y="10083"/>
                </a:lnTo>
                <a:lnTo>
                  <a:pt x="32029" y="8305"/>
                </a:lnTo>
                <a:lnTo>
                  <a:pt x="31978" y="5688"/>
                </a:lnTo>
                <a:lnTo>
                  <a:pt x="30405" y="2909"/>
                </a:lnTo>
                <a:lnTo>
                  <a:pt x="27471" y="1461"/>
                </a:lnTo>
                <a:lnTo>
                  <a:pt x="24194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022191" y="3319711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6" y="5309"/>
                </a:lnTo>
                <a:lnTo>
                  <a:pt x="10681" y="1842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285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5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045585" y="3372772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3221" y="19267"/>
                </a:moveTo>
                <a:lnTo>
                  <a:pt x="12776" y="8088"/>
                </a:lnTo>
                <a:lnTo>
                  <a:pt x="10896" y="4446"/>
                </a:lnTo>
                <a:lnTo>
                  <a:pt x="9856" y="0"/>
                </a:lnTo>
                <a:lnTo>
                  <a:pt x="8168" y="16484"/>
                </a:lnTo>
                <a:lnTo>
                  <a:pt x="13221" y="19267"/>
                </a:lnTo>
                <a:close/>
              </a:path>
              <a:path w="13221" h="75653">
                <a:moveTo>
                  <a:pt x="36956" y="11112"/>
                </a:moveTo>
                <a:lnTo>
                  <a:pt x="37033" y="18121"/>
                </a:lnTo>
                <a:lnTo>
                  <a:pt x="39635" y="19227"/>
                </a:lnTo>
                <a:lnTo>
                  <a:pt x="42368" y="19227"/>
                </a:lnTo>
                <a:lnTo>
                  <a:pt x="44931" y="17578"/>
                </a:lnTo>
                <a:lnTo>
                  <a:pt x="44931" y="-54687"/>
                </a:lnTo>
                <a:lnTo>
                  <a:pt x="44690" y="-55436"/>
                </a:lnTo>
                <a:lnTo>
                  <a:pt x="42025" y="-56386"/>
                </a:lnTo>
                <a:lnTo>
                  <a:pt x="38801" y="-56386"/>
                </a:lnTo>
                <a:lnTo>
                  <a:pt x="35927" y="-54687"/>
                </a:lnTo>
                <a:lnTo>
                  <a:pt x="35927" y="-26313"/>
                </a:lnTo>
                <a:lnTo>
                  <a:pt x="31268" y="-30582"/>
                </a:lnTo>
                <a:lnTo>
                  <a:pt x="26531" y="-33069"/>
                </a:lnTo>
                <a:lnTo>
                  <a:pt x="23914" y="-33693"/>
                </a:lnTo>
                <a:lnTo>
                  <a:pt x="17628" y="-33693"/>
                </a:lnTo>
                <a:lnTo>
                  <a:pt x="14593" y="-33059"/>
                </a:lnTo>
                <a:lnTo>
                  <a:pt x="11977" y="-31774"/>
                </a:lnTo>
                <a:lnTo>
                  <a:pt x="9348" y="-30481"/>
                </a:lnTo>
                <a:lnTo>
                  <a:pt x="7148" y="-28652"/>
                </a:lnTo>
                <a:lnTo>
                  <a:pt x="3606" y="-23876"/>
                </a:lnTo>
                <a:lnTo>
                  <a:pt x="2274" y="-20991"/>
                </a:lnTo>
                <a:lnTo>
                  <a:pt x="1360" y="-17600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703"/>
                </a:lnTo>
                <a:lnTo>
                  <a:pt x="367" y="673"/>
                </a:lnTo>
                <a:lnTo>
                  <a:pt x="1093" y="3873"/>
                </a:lnTo>
                <a:lnTo>
                  <a:pt x="1817" y="7073"/>
                </a:lnTo>
                <a:lnTo>
                  <a:pt x="2959" y="9867"/>
                </a:lnTo>
                <a:lnTo>
                  <a:pt x="4535" y="12228"/>
                </a:lnTo>
                <a:lnTo>
                  <a:pt x="8168" y="16484"/>
                </a:lnTo>
                <a:lnTo>
                  <a:pt x="9856" y="0"/>
                </a:lnTo>
                <a:lnTo>
                  <a:pt x="9283" y="-4762"/>
                </a:lnTo>
                <a:lnTo>
                  <a:pt x="9283" y="-9536"/>
                </a:lnTo>
                <a:lnTo>
                  <a:pt x="9968" y="-14058"/>
                </a:lnTo>
                <a:lnTo>
                  <a:pt x="11137" y="-18299"/>
                </a:lnTo>
                <a:lnTo>
                  <a:pt x="13131" y="-21845"/>
                </a:lnTo>
                <a:lnTo>
                  <a:pt x="16015" y="-24372"/>
                </a:lnTo>
                <a:lnTo>
                  <a:pt x="19532" y="-25995"/>
                </a:lnTo>
                <a:lnTo>
                  <a:pt x="24281" y="-25995"/>
                </a:lnTo>
                <a:lnTo>
                  <a:pt x="28903" y="-23634"/>
                </a:lnTo>
                <a:lnTo>
                  <a:pt x="33501" y="-19761"/>
                </a:lnTo>
                <a:lnTo>
                  <a:pt x="35927" y="-16765"/>
                </a:lnTo>
                <a:lnTo>
                  <a:pt x="35927" y="2768"/>
                </a:lnTo>
                <a:lnTo>
                  <a:pt x="33173" y="6033"/>
                </a:lnTo>
                <a:lnTo>
                  <a:pt x="29439" y="9434"/>
                </a:lnTo>
                <a:lnTo>
                  <a:pt x="25984" y="11504"/>
                </a:lnTo>
                <a:lnTo>
                  <a:pt x="22632" y="12318"/>
                </a:lnTo>
                <a:lnTo>
                  <a:pt x="19086" y="12318"/>
                </a:lnTo>
                <a:lnTo>
                  <a:pt x="15584" y="10655"/>
                </a:lnTo>
                <a:lnTo>
                  <a:pt x="12776" y="8088"/>
                </a:lnTo>
                <a:lnTo>
                  <a:pt x="13221" y="19267"/>
                </a:lnTo>
                <a:lnTo>
                  <a:pt x="16282" y="19975"/>
                </a:lnTo>
                <a:lnTo>
                  <a:pt x="23166" y="19975"/>
                </a:lnTo>
                <a:lnTo>
                  <a:pt x="26186" y="19190"/>
                </a:lnTo>
                <a:lnTo>
                  <a:pt x="28958" y="17628"/>
                </a:lnTo>
                <a:lnTo>
                  <a:pt x="31725" y="16076"/>
                </a:lnTo>
                <a:lnTo>
                  <a:pt x="34390" y="13906"/>
                </a:lnTo>
                <a:lnTo>
                  <a:pt x="36956" y="11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103850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27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78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46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70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0"/>
                </a:lnTo>
                <a:lnTo>
                  <a:pt x="42674" y="48312"/>
                </a:lnTo>
                <a:lnTo>
                  <a:pt x="42866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98" y="43102"/>
                </a:lnTo>
                <a:lnTo>
                  <a:pt x="11545" y="40003"/>
                </a:lnTo>
                <a:lnTo>
                  <a:pt x="10099" y="35967"/>
                </a:lnTo>
                <a:lnTo>
                  <a:pt x="9273" y="31344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12" y="12917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8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162983" y="3339078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1"/>
                </a:lnTo>
                <a:lnTo>
                  <a:pt x="33326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4" y="6073"/>
                </a:lnTo>
                <a:lnTo>
                  <a:pt x="35027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214896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8" y="1713"/>
                </a:moveTo>
                <a:lnTo>
                  <a:pt x="17362" y="100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2"/>
                </a:lnTo>
                <a:lnTo>
                  <a:pt x="10770" y="60450"/>
                </a:lnTo>
                <a:lnTo>
                  <a:pt x="13096" y="63154"/>
                </a:lnTo>
                <a:lnTo>
                  <a:pt x="16383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8" y="13319"/>
                </a:lnTo>
                <a:lnTo>
                  <a:pt x="17578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257775" y="331971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0"/>
                </a:moveTo>
                <a:lnTo>
                  <a:pt x="392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2" y="1842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10"/>
                </a:lnTo>
                <a:close/>
              </a:path>
              <a:path w="11074" h="72288">
                <a:moveTo>
                  <a:pt x="1282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28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280956" y="333908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1"/>
                </a:lnTo>
                <a:lnTo>
                  <a:pt x="18337" y="46659"/>
                </a:lnTo>
                <a:lnTo>
                  <a:pt x="15443" y="46659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5" y="52895"/>
                </a:moveTo>
                <a:lnTo>
                  <a:pt x="37223" y="52956"/>
                </a:lnTo>
                <a:lnTo>
                  <a:pt x="40106" y="51318"/>
                </a:lnTo>
                <a:lnTo>
                  <a:pt x="40106" y="15354"/>
                </a:lnTo>
                <a:lnTo>
                  <a:pt x="39750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13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3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5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7" y="9204"/>
                </a:lnTo>
                <a:lnTo>
                  <a:pt x="30200" y="12330"/>
                </a:lnTo>
                <a:lnTo>
                  <a:pt x="30999" y="15224"/>
                </a:lnTo>
                <a:lnTo>
                  <a:pt x="31203" y="18756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7" y="34427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0" y="46061"/>
                </a:lnTo>
                <a:lnTo>
                  <a:pt x="19860" y="53654"/>
                </a:lnTo>
                <a:lnTo>
                  <a:pt x="22644" y="53021"/>
                </a:lnTo>
                <a:lnTo>
                  <a:pt x="25260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5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337608" y="331615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1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413541" y="3339853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8" y="1666"/>
                </a:lnTo>
                <a:lnTo>
                  <a:pt x="33098" y="35791"/>
                </a:lnTo>
                <a:lnTo>
                  <a:pt x="30595" y="38862"/>
                </a:lnTo>
                <a:lnTo>
                  <a:pt x="28244" y="41212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5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30" y="36972"/>
                </a:lnTo>
                <a:lnTo>
                  <a:pt x="9006" y="32943"/>
                </a:lnTo>
                <a:lnTo>
                  <a:pt x="9006" y="1666"/>
                </a:lnTo>
                <a:lnTo>
                  <a:pt x="8790" y="928"/>
                </a:lnTo>
                <a:lnTo>
                  <a:pt x="6098" y="0"/>
                </a:lnTo>
                <a:lnTo>
                  <a:pt x="2908" y="0"/>
                </a:lnTo>
                <a:lnTo>
                  <a:pt x="0" y="1666"/>
                </a:lnTo>
                <a:lnTo>
                  <a:pt x="0" y="34837"/>
                </a:lnTo>
                <a:lnTo>
                  <a:pt x="294" y="37846"/>
                </a:lnTo>
                <a:lnTo>
                  <a:pt x="1487" y="42814"/>
                </a:lnTo>
                <a:lnTo>
                  <a:pt x="3848" y="46838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6"/>
                </a:lnTo>
                <a:lnTo>
                  <a:pt x="41860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472231" y="3339078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11"/>
                </a:lnTo>
                <a:lnTo>
                  <a:pt x="41756" y="15026"/>
                </a:lnTo>
                <a:lnTo>
                  <a:pt x="40551" y="10083"/>
                </a:lnTo>
                <a:lnTo>
                  <a:pt x="38202" y="6073"/>
                </a:lnTo>
                <a:lnTo>
                  <a:pt x="35027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529568" y="331971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0"/>
                </a:moveTo>
                <a:lnTo>
                  <a:pt x="378" y="8891"/>
                </a:lnTo>
                <a:lnTo>
                  <a:pt x="3376" y="10731"/>
                </a:lnTo>
                <a:lnTo>
                  <a:pt x="7618" y="10731"/>
                </a:lnTo>
                <a:lnTo>
                  <a:pt x="10668" y="8841"/>
                </a:lnTo>
                <a:lnTo>
                  <a:pt x="11074" y="5309"/>
                </a:lnTo>
                <a:lnTo>
                  <a:pt x="10678" y="1842"/>
                </a:lnTo>
                <a:lnTo>
                  <a:pt x="7683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74" h="72288">
                <a:moveTo>
                  <a:pt x="1267" y="71373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0" y="70638"/>
                </a:lnTo>
                <a:lnTo>
                  <a:pt x="10030" y="21808"/>
                </a:lnTo>
                <a:lnTo>
                  <a:pt x="9818" y="21109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8"/>
                </a:lnTo>
                <a:lnTo>
                  <a:pt x="1076" y="70638"/>
                </a:lnTo>
                <a:lnTo>
                  <a:pt x="1267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549545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7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7" y="60450"/>
                </a:lnTo>
                <a:lnTo>
                  <a:pt x="13093" y="63154"/>
                </a:lnTo>
                <a:lnTo>
                  <a:pt x="16382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2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585595" y="3311939"/>
            <a:ext cx="41554" cy="95021"/>
          </a:xfrm>
          <a:custGeom>
            <a:avLst/>
            <a:gdLst/>
            <a:ahLst/>
            <a:cxnLst/>
            <a:rect l="l" t="t" r="r" b="b"/>
            <a:pathLst>
              <a:path w="41554" h="95021">
                <a:moveTo>
                  <a:pt x="8737" y="92847"/>
                </a:moveTo>
                <a:lnTo>
                  <a:pt x="41554" y="2829"/>
                </a:lnTo>
                <a:lnTo>
                  <a:pt x="41122" y="708"/>
                </a:lnTo>
                <a:lnTo>
                  <a:pt x="38455" y="0"/>
                </a:lnTo>
                <a:lnTo>
                  <a:pt x="35596" y="86"/>
                </a:lnTo>
                <a:lnTo>
                  <a:pt x="32828" y="2170"/>
                </a:lnTo>
                <a:lnTo>
                  <a:pt x="0" y="92189"/>
                </a:lnTo>
                <a:lnTo>
                  <a:pt x="382" y="94283"/>
                </a:lnTo>
                <a:lnTo>
                  <a:pt x="3110" y="95021"/>
                </a:lnTo>
                <a:lnTo>
                  <a:pt x="5943" y="94907"/>
                </a:lnTo>
                <a:lnTo>
                  <a:pt x="8737" y="92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633381" y="333908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1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895"/>
                </a:moveTo>
                <a:lnTo>
                  <a:pt x="37223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50" y="12686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11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0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4"/>
                </a:lnTo>
                <a:lnTo>
                  <a:pt x="30200" y="12330"/>
                </a:lnTo>
                <a:lnTo>
                  <a:pt x="30999" y="15224"/>
                </a:lnTo>
                <a:lnTo>
                  <a:pt x="31201" y="18756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1" y="45082"/>
                </a:lnTo>
                <a:lnTo>
                  <a:pt x="3175" y="48474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82"/>
                </a:lnTo>
                <a:lnTo>
                  <a:pt x="15340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1"/>
                </a:lnTo>
                <a:lnTo>
                  <a:pt x="19861" y="53654"/>
                </a:lnTo>
                <a:lnTo>
                  <a:pt x="22644" y="53021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690035" y="3339075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7" y="17259"/>
                </a:moveTo>
                <a:lnTo>
                  <a:pt x="10378" y="15483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22" y="7711"/>
                </a:lnTo>
                <a:lnTo>
                  <a:pt x="27802" y="8254"/>
                </a:lnTo>
                <a:lnTo>
                  <a:pt x="30938" y="10426"/>
                </a:lnTo>
                <a:lnTo>
                  <a:pt x="33108" y="13666"/>
                </a:lnTo>
                <a:lnTo>
                  <a:pt x="34696" y="17553"/>
                </a:lnTo>
                <a:lnTo>
                  <a:pt x="35459" y="22212"/>
                </a:lnTo>
                <a:lnTo>
                  <a:pt x="35650" y="27129"/>
                </a:lnTo>
                <a:lnTo>
                  <a:pt x="35650" y="29415"/>
                </a:lnTo>
                <a:lnTo>
                  <a:pt x="34937" y="33908"/>
                </a:lnTo>
                <a:lnTo>
                  <a:pt x="35474" y="50458"/>
                </a:lnTo>
                <a:lnTo>
                  <a:pt x="37680" y="48618"/>
                </a:lnTo>
                <a:lnTo>
                  <a:pt x="41263" y="4388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01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7" y="12867"/>
                </a:lnTo>
                <a:lnTo>
                  <a:pt x="41976" y="10083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8"/>
                </a:lnTo>
                <a:lnTo>
                  <a:pt x="2876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6" y="939"/>
                </a:lnTo>
                <a:lnTo>
                  <a:pt x="16308" y="2250"/>
                </a:lnTo>
                <a:lnTo>
                  <a:pt x="13529" y="3924"/>
                </a:lnTo>
                <a:lnTo>
                  <a:pt x="10786" y="6174"/>
                </a:lnTo>
                <a:lnTo>
                  <a:pt x="7862" y="9004"/>
                </a:lnTo>
                <a:lnTo>
                  <a:pt x="8957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10"/>
                </a:lnTo>
                <a:lnTo>
                  <a:pt x="528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7" y="70650"/>
                </a:lnTo>
                <a:lnTo>
                  <a:pt x="8957" y="46227"/>
                </a:lnTo>
                <a:lnTo>
                  <a:pt x="10248" y="47499"/>
                </a:lnTo>
                <a:lnTo>
                  <a:pt x="13794" y="50483"/>
                </a:lnTo>
                <a:lnTo>
                  <a:pt x="17322" y="52489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32" y="51729"/>
                </a:lnTo>
                <a:lnTo>
                  <a:pt x="35474" y="50458"/>
                </a:lnTo>
                <a:lnTo>
                  <a:pt x="34937" y="33908"/>
                </a:lnTo>
                <a:lnTo>
                  <a:pt x="33732" y="38178"/>
                </a:lnTo>
                <a:lnTo>
                  <a:pt x="31727" y="41796"/>
                </a:lnTo>
                <a:lnTo>
                  <a:pt x="28792" y="44324"/>
                </a:lnTo>
                <a:lnTo>
                  <a:pt x="25236" y="45951"/>
                </a:lnTo>
                <a:lnTo>
                  <a:pt x="20548" y="45951"/>
                </a:lnTo>
                <a:lnTo>
                  <a:pt x="16002" y="43574"/>
                </a:lnTo>
                <a:lnTo>
                  <a:pt x="11430" y="39676"/>
                </a:lnTo>
                <a:lnTo>
                  <a:pt x="8957" y="36677"/>
                </a:lnTo>
                <a:lnTo>
                  <a:pt x="8957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745140" y="333908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79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0" y="46061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09"/>
                </a:lnTo>
                <a:lnTo>
                  <a:pt x="9179" y="40892"/>
                </a:lnTo>
                <a:close/>
              </a:path>
              <a:path w="22870" h="53654">
                <a:moveTo>
                  <a:pt x="34556" y="52895"/>
                </a:moveTo>
                <a:lnTo>
                  <a:pt x="37235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62" y="12686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3" y="10411"/>
                </a:lnTo>
                <a:lnTo>
                  <a:pt x="10792" y="9155"/>
                </a:lnTo>
                <a:lnTo>
                  <a:pt x="14083" y="8049"/>
                </a:lnTo>
                <a:lnTo>
                  <a:pt x="17816" y="7261"/>
                </a:lnTo>
                <a:lnTo>
                  <a:pt x="22085" y="7261"/>
                </a:lnTo>
                <a:lnTo>
                  <a:pt x="25232" y="7999"/>
                </a:lnTo>
                <a:lnTo>
                  <a:pt x="27799" y="9204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3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0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892"/>
                </a:lnTo>
                <a:lnTo>
                  <a:pt x="9179" y="38351"/>
                </a:lnTo>
                <a:lnTo>
                  <a:pt x="10019" y="34427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0" y="46061"/>
                </a:lnTo>
                <a:lnTo>
                  <a:pt x="19861" y="53654"/>
                </a:lnTo>
                <a:lnTo>
                  <a:pt x="22644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801786" y="3339082"/>
            <a:ext cx="28548" cy="52923"/>
          </a:xfrm>
          <a:custGeom>
            <a:avLst/>
            <a:gdLst/>
            <a:ahLst/>
            <a:cxnLst/>
            <a:rect l="l" t="t" r="r" b="b"/>
            <a:pathLst>
              <a:path w="28548" h="52923">
                <a:moveTo>
                  <a:pt x="17322" y="9359"/>
                </a:moveTo>
                <a:lnTo>
                  <a:pt x="19940" y="8460"/>
                </a:lnTo>
                <a:lnTo>
                  <a:pt x="22960" y="8676"/>
                </a:lnTo>
                <a:lnTo>
                  <a:pt x="25718" y="9461"/>
                </a:lnTo>
                <a:lnTo>
                  <a:pt x="28385" y="8611"/>
                </a:lnTo>
                <a:lnTo>
                  <a:pt x="28548" y="5641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47" y="2566"/>
                </a:lnTo>
                <a:lnTo>
                  <a:pt x="10692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9"/>
                </a:lnTo>
                <a:lnTo>
                  <a:pt x="14489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834024" y="3326785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79"/>
                </a:moveTo>
                <a:lnTo>
                  <a:pt x="31899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4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50"/>
                </a:lnTo>
                <a:lnTo>
                  <a:pt x="13093" y="63154"/>
                </a:lnTo>
                <a:lnTo>
                  <a:pt x="16380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877995" y="3339078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197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26"/>
                </a:lnTo>
                <a:lnTo>
                  <a:pt x="71042" y="10083"/>
                </a:lnTo>
                <a:lnTo>
                  <a:pt x="68770" y="6073"/>
                </a:lnTo>
                <a:lnTo>
                  <a:pt x="65735" y="2758"/>
                </a:lnTo>
                <a:lnTo>
                  <a:pt x="61455" y="547"/>
                </a:lnTo>
                <a:lnTo>
                  <a:pt x="58812" y="0"/>
                </a:lnTo>
                <a:lnTo>
                  <a:pt x="55676" y="0"/>
                </a:lnTo>
                <a:lnTo>
                  <a:pt x="53070" y="180"/>
                </a:lnTo>
                <a:lnTo>
                  <a:pt x="50507" y="853"/>
                </a:lnTo>
                <a:lnTo>
                  <a:pt x="47839" y="2171"/>
                </a:lnTo>
                <a:lnTo>
                  <a:pt x="45057" y="3914"/>
                </a:lnTo>
                <a:lnTo>
                  <a:pt x="42137" y="6390"/>
                </a:lnTo>
                <a:lnTo>
                  <a:pt x="38962" y="9651"/>
                </a:lnTo>
                <a:lnTo>
                  <a:pt x="36791" y="5717"/>
                </a:lnTo>
                <a:lnTo>
                  <a:pt x="33641" y="2682"/>
                </a:lnTo>
                <a:lnTo>
                  <a:pt x="30987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82" y="0"/>
                </a:lnTo>
                <a:lnTo>
                  <a:pt x="18680" y="713"/>
                </a:lnTo>
                <a:lnTo>
                  <a:pt x="16092" y="2146"/>
                </a:lnTo>
                <a:lnTo>
                  <a:pt x="13500" y="3571"/>
                </a:lnTo>
                <a:lnTo>
                  <a:pt x="10831" y="5817"/>
                </a:lnTo>
                <a:lnTo>
                  <a:pt x="8088" y="8892"/>
                </a:lnTo>
                <a:lnTo>
                  <a:pt x="8088" y="2146"/>
                </a:lnTo>
                <a:lnTo>
                  <a:pt x="5521" y="774"/>
                </a:lnTo>
                <a:lnTo>
                  <a:pt x="257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8"/>
                </a:lnTo>
                <a:lnTo>
                  <a:pt x="15796" y="10148"/>
                </a:lnTo>
                <a:lnTo>
                  <a:pt x="19965" y="7747"/>
                </a:lnTo>
                <a:lnTo>
                  <a:pt x="23698" y="7747"/>
                </a:lnTo>
                <a:lnTo>
                  <a:pt x="26351" y="8726"/>
                </a:lnTo>
                <a:lnTo>
                  <a:pt x="29350" y="11559"/>
                </a:lnTo>
                <a:lnTo>
                  <a:pt x="30746" y="14249"/>
                </a:lnTo>
                <a:lnTo>
                  <a:pt x="31546" y="17654"/>
                </a:lnTo>
                <a:lnTo>
                  <a:pt x="31737" y="21589"/>
                </a:lnTo>
                <a:lnTo>
                  <a:pt x="31737" y="51271"/>
                </a:lnTo>
                <a:lnTo>
                  <a:pt x="32053" y="52197"/>
                </a:lnTo>
                <a:lnTo>
                  <a:pt x="34645" y="52920"/>
                </a:lnTo>
                <a:lnTo>
                  <a:pt x="37781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8"/>
                </a:lnTo>
                <a:lnTo>
                  <a:pt x="47558" y="10148"/>
                </a:lnTo>
                <a:lnTo>
                  <a:pt x="51713" y="7747"/>
                </a:lnTo>
                <a:lnTo>
                  <a:pt x="55435" y="7747"/>
                </a:lnTo>
                <a:lnTo>
                  <a:pt x="58113" y="8726"/>
                </a:lnTo>
                <a:lnTo>
                  <a:pt x="61149" y="11559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64276" y="333908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27"/>
                </a:moveTo>
                <a:lnTo>
                  <a:pt x="43699" y="14122"/>
                </a:lnTo>
                <a:lnTo>
                  <a:pt x="42890" y="11314"/>
                </a:lnTo>
                <a:lnTo>
                  <a:pt x="39876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46" y="608"/>
                </a:lnTo>
                <a:lnTo>
                  <a:pt x="27265" y="0"/>
                </a:lnTo>
                <a:lnTo>
                  <a:pt x="27305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701" y="18172"/>
                </a:lnTo>
                <a:lnTo>
                  <a:pt x="10935" y="14514"/>
                </a:lnTo>
                <a:lnTo>
                  <a:pt x="13729" y="1868"/>
                </a:lnTo>
                <a:lnTo>
                  <a:pt x="10831" y="3110"/>
                </a:lnTo>
                <a:lnTo>
                  <a:pt x="8369" y="4903"/>
                </a:lnTo>
                <a:lnTo>
                  <a:pt x="427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6" y="41997"/>
                </a:lnTo>
                <a:lnTo>
                  <a:pt x="4179" y="44780"/>
                </a:lnTo>
                <a:lnTo>
                  <a:pt x="6234" y="46976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86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0"/>
                </a:lnTo>
                <a:lnTo>
                  <a:pt x="42673" y="48312"/>
                </a:lnTo>
                <a:lnTo>
                  <a:pt x="42861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96" y="43102"/>
                </a:lnTo>
                <a:lnTo>
                  <a:pt x="11544" y="40003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38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58">
                <a:moveTo>
                  <a:pt x="10935" y="14514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3"/>
                </a:lnTo>
                <a:lnTo>
                  <a:pt x="13729" y="1868"/>
                </a:lnTo>
                <a:lnTo>
                  <a:pt x="10935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023408" y="3339078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1"/>
                </a:lnTo>
                <a:lnTo>
                  <a:pt x="33326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11"/>
                </a:lnTo>
                <a:lnTo>
                  <a:pt x="41760" y="15026"/>
                </a:lnTo>
                <a:lnTo>
                  <a:pt x="40565" y="10083"/>
                </a:lnTo>
                <a:lnTo>
                  <a:pt x="38204" y="6073"/>
                </a:lnTo>
                <a:lnTo>
                  <a:pt x="35029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8"/>
                </a:lnTo>
                <a:lnTo>
                  <a:pt x="13766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51" y="15952"/>
                </a:lnTo>
                <a:lnTo>
                  <a:pt x="33098" y="19890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075321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3"/>
                </a:moveTo>
                <a:lnTo>
                  <a:pt x="17363" y="100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13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70" y="60450"/>
                </a:lnTo>
                <a:lnTo>
                  <a:pt x="13097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9" y="13319"/>
                </a:lnTo>
                <a:lnTo>
                  <a:pt x="17579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115382" y="3339082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01"/>
                </a:moveTo>
                <a:lnTo>
                  <a:pt x="1603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70"/>
                </a:lnTo>
                <a:lnTo>
                  <a:pt x="3059" y="7214"/>
                </a:lnTo>
                <a:lnTo>
                  <a:pt x="1573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87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6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70" y="44157"/>
                </a:lnTo>
                <a:lnTo>
                  <a:pt x="3286" y="42558"/>
                </a:lnTo>
                <a:lnTo>
                  <a:pt x="276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60" y="49579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29"/>
                </a:lnTo>
                <a:lnTo>
                  <a:pt x="28230" y="26633"/>
                </a:lnTo>
                <a:lnTo>
                  <a:pt x="25232" y="25106"/>
                </a:lnTo>
                <a:lnTo>
                  <a:pt x="22172" y="23813"/>
                </a:lnTo>
                <a:lnTo>
                  <a:pt x="19126" y="22604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62" y="8280"/>
                </a:lnTo>
                <a:lnTo>
                  <a:pt x="1603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55"/>
                </a:lnTo>
                <a:lnTo>
                  <a:pt x="29260" y="10083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163009" y="3379550"/>
            <a:ext cx="11657" cy="12650"/>
          </a:xfrm>
          <a:custGeom>
            <a:avLst/>
            <a:gdLst/>
            <a:ahLst/>
            <a:cxnLst/>
            <a:rect l="l" t="t" r="r" b="b"/>
            <a:pathLst>
              <a:path w="11657" h="12650">
                <a:moveTo>
                  <a:pt x="11657" y="6249"/>
                </a:moveTo>
                <a:lnTo>
                  <a:pt x="11657" y="3747"/>
                </a:lnTo>
                <a:lnTo>
                  <a:pt x="9577" y="417"/>
                </a:lnTo>
                <a:lnTo>
                  <a:pt x="5904" y="0"/>
                </a:lnTo>
                <a:lnTo>
                  <a:pt x="1271" y="1271"/>
                </a:lnTo>
                <a:lnTo>
                  <a:pt x="0" y="3849"/>
                </a:lnTo>
                <a:lnTo>
                  <a:pt x="0" y="8902"/>
                </a:lnTo>
                <a:lnTo>
                  <a:pt x="2070" y="12230"/>
                </a:lnTo>
                <a:lnTo>
                  <a:pt x="5739" y="12650"/>
                </a:lnTo>
                <a:lnTo>
                  <a:pt x="10375" y="11365"/>
                </a:lnTo>
                <a:lnTo>
                  <a:pt x="11657" y="8813"/>
                </a:lnTo>
                <a:lnTo>
                  <a:pt x="1165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709113" y="3473013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15"/>
                </a:moveTo>
                <a:lnTo>
                  <a:pt x="0" y="17525"/>
                </a:lnTo>
                <a:lnTo>
                  <a:pt x="1347" y="20765"/>
                </a:lnTo>
                <a:lnTo>
                  <a:pt x="4039" y="23469"/>
                </a:lnTo>
                <a:lnTo>
                  <a:pt x="6732" y="2615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50"/>
                </a:lnTo>
                <a:lnTo>
                  <a:pt x="23472" y="23469"/>
                </a:lnTo>
                <a:lnTo>
                  <a:pt x="26165" y="20765"/>
                </a:lnTo>
                <a:lnTo>
                  <a:pt x="27508" y="17525"/>
                </a:lnTo>
                <a:lnTo>
                  <a:pt x="27508" y="9918"/>
                </a:lnTo>
                <a:lnTo>
                  <a:pt x="26165" y="6678"/>
                </a:lnTo>
                <a:lnTo>
                  <a:pt x="23472" y="4000"/>
                </a:lnTo>
                <a:lnTo>
                  <a:pt x="20765" y="1322"/>
                </a:lnTo>
                <a:lnTo>
                  <a:pt x="17528" y="0"/>
                </a:lnTo>
                <a:lnTo>
                  <a:pt x="9972" y="0"/>
                </a:lnTo>
                <a:lnTo>
                  <a:pt x="6732" y="1322"/>
                </a:lnTo>
                <a:lnTo>
                  <a:pt x="4039" y="4000"/>
                </a:lnTo>
                <a:lnTo>
                  <a:pt x="1347" y="6678"/>
                </a:lnTo>
                <a:lnTo>
                  <a:pt x="0" y="9918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863666" y="3455482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0" y="7923"/>
                </a:moveTo>
                <a:lnTo>
                  <a:pt x="35049" y="7923"/>
                </a:lnTo>
                <a:lnTo>
                  <a:pt x="36586" y="6717"/>
                </a:lnTo>
                <a:lnTo>
                  <a:pt x="36892" y="4013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15" y="838"/>
                </a:lnTo>
                <a:lnTo>
                  <a:pt x="0" y="3797"/>
                </a:lnTo>
                <a:lnTo>
                  <a:pt x="0" y="68806"/>
                </a:lnTo>
                <a:lnTo>
                  <a:pt x="975" y="70077"/>
                </a:lnTo>
                <a:lnTo>
                  <a:pt x="3793" y="70534"/>
                </a:lnTo>
                <a:lnTo>
                  <a:pt x="6360" y="70483"/>
                </a:lnTo>
                <a:lnTo>
                  <a:pt x="9330" y="68806"/>
                </a:lnTo>
                <a:lnTo>
                  <a:pt x="9330" y="39560"/>
                </a:lnTo>
                <a:lnTo>
                  <a:pt x="33641" y="39560"/>
                </a:lnTo>
                <a:lnTo>
                  <a:pt x="35304" y="37896"/>
                </a:lnTo>
                <a:lnTo>
                  <a:pt x="35481" y="34898"/>
                </a:lnTo>
                <a:lnTo>
                  <a:pt x="33641" y="31798"/>
                </a:lnTo>
                <a:lnTo>
                  <a:pt x="9330" y="31798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913803" y="3473838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2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1" y="38872"/>
                </a:lnTo>
                <a:lnTo>
                  <a:pt x="28230" y="41208"/>
                </a:lnTo>
                <a:lnTo>
                  <a:pt x="23784" y="44383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08"/>
                </a:lnTo>
                <a:lnTo>
                  <a:pt x="10666" y="40143"/>
                </a:lnTo>
                <a:lnTo>
                  <a:pt x="9625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83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42" y="52880"/>
                </a:lnTo>
                <a:lnTo>
                  <a:pt x="22999" y="52181"/>
                </a:lnTo>
                <a:lnTo>
                  <a:pt x="25703" y="50759"/>
                </a:lnTo>
                <a:lnTo>
                  <a:pt x="28421" y="49352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46" y="93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969225" y="347306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7"/>
                </a:lnTo>
                <a:lnTo>
                  <a:pt x="42900" y="11329"/>
                </a:lnTo>
                <a:lnTo>
                  <a:pt x="39888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359" y="20091"/>
                </a:lnTo>
                <a:lnTo>
                  <a:pt x="10831" y="311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69"/>
                </a:lnTo>
                <a:lnTo>
                  <a:pt x="16891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312"/>
                </a:lnTo>
                <a:lnTo>
                  <a:pt x="42872" y="45518"/>
                </a:lnTo>
                <a:lnTo>
                  <a:pt x="42073" y="42890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57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3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5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1" y="7419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3"/>
                </a:lnTo>
                <a:lnTo>
                  <a:pt x="13727" y="1868"/>
                </a:lnTo>
                <a:lnTo>
                  <a:pt x="10831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028366" y="3450139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0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80202" y="3455482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4" y="7923"/>
                </a:moveTo>
                <a:lnTo>
                  <a:pt x="35038" y="7923"/>
                </a:lnTo>
                <a:lnTo>
                  <a:pt x="36589" y="6717"/>
                </a:lnTo>
                <a:lnTo>
                  <a:pt x="36892" y="4013"/>
                </a:lnTo>
                <a:lnTo>
                  <a:pt x="36856" y="2717"/>
                </a:lnTo>
                <a:lnTo>
                  <a:pt x="35038" y="0"/>
                </a:lnTo>
                <a:lnTo>
                  <a:pt x="3465" y="0"/>
                </a:lnTo>
                <a:lnTo>
                  <a:pt x="1104" y="838"/>
                </a:lnTo>
                <a:lnTo>
                  <a:pt x="0" y="3797"/>
                </a:lnTo>
                <a:lnTo>
                  <a:pt x="0" y="68806"/>
                </a:lnTo>
                <a:lnTo>
                  <a:pt x="963" y="70077"/>
                </a:lnTo>
                <a:lnTo>
                  <a:pt x="3797" y="70534"/>
                </a:lnTo>
                <a:lnTo>
                  <a:pt x="6363" y="70483"/>
                </a:lnTo>
                <a:lnTo>
                  <a:pt x="9334" y="68806"/>
                </a:lnTo>
                <a:lnTo>
                  <a:pt x="9334" y="39560"/>
                </a:lnTo>
                <a:lnTo>
                  <a:pt x="33641" y="39560"/>
                </a:lnTo>
                <a:lnTo>
                  <a:pt x="35304" y="37896"/>
                </a:lnTo>
                <a:lnTo>
                  <a:pt x="35485" y="34898"/>
                </a:lnTo>
                <a:lnTo>
                  <a:pt x="33641" y="31798"/>
                </a:lnTo>
                <a:lnTo>
                  <a:pt x="9334" y="31798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127283" y="3473063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83" y="38353"/>
                </a:moveTo>
                <a:lnTo>
                  <a:pt x="10022" y="34430"/>
                </a:lnTo>
                <a:lnTo>
                  <a:pt x="12650" y="31495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3" y="46061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14" y="12330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38353"/>
                </a:lnTo>
                <a:close/>
              </a:path>
              <a:path w="40107" h="53658">
                <a:moveTo>
                  <a:pt x="13207" y="45910"/>
                </a:moveTo>
                <a:lnTo>
                  <a:pt x="9983" y="42912"/>
                </a:lnTo>
                <a:lnTo>
                  <a:pt x="9183" y="38353"/>
                </a:lnTo>
                <a:lnTo>
                  <a:pt x="9972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1"/>
                </a:lnTo>
                <a:lnTo>
                  <a:pt x="18338" y="46659"/>
                </a:lnTo>
                <a:lnTo>
                  <a:pt x="15458" y="46659"/>
                </a:lnTo>
                <a:lnTo>
                  <a:pt x="1320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183932" y="347306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6"/>
                </a:lnTo>
                <a:lnTo>
                  <a:pt x="14490" y="1163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222672" y="3473063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6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22"/>
                </a:lnTo>
                <a:lnTo>
                  <a:pt x="71045" y="10083"/>
                </a:lnTo>
                <a:lnTo>
                  <a:pt x="68770" y="6069"/>
                </a:lnTo>
                <a:lnTo>
                  <a:pt x="65735" y="2754"/>
                </a:lnTo>
                <a:lnTo>
                  <a:pt x="61455" y="543"/>
                </a:lnTo>
                <a:lnTo>
                  <a:pt x="58827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72" y="3910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2" y="2678"/>
                </a:lnTo>
                <a:lnTo>
                  <a:pt x="30987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8" y="14057"/>
                </a:lnTo>
                <a:lnTo>
                  <a:pt x="15800" y="10144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23"/>
                </a:lnTo>
                <a:lnTo>
                  <a:pt x="29350" y="11555"/>
                </a:lnTo>
                <a:lnTo>
                  <a:pt x="30746" y="14249"/>
                </a:lnTo>
                <a:lnTo>
                  <a:pt x="31546" y="17650"/>
                </a:lnTo>
                <a:lnTo>
                  <a:pt x="31737" y="21589"/>
                </a:lnTo>
                <a:lnTo>
                  <a:pt x="31737" y="51267"/>
                </a:lnTo>
                <a:lnTo>
                  <a:pt x="32053" y="52196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2" y="10144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23"/>
                </a:lnTo>
                <a:lnTo>
                  <a:pt x="61149" y="11555"/>
                </a:lnTo>
                <a:lnTo>
                  <a:pt x="62534" y="14249"/>
                </a:lnTo>
                <a:lnTo>
                  <a:pt x="63244" y="17650"/>
                </a:lnTo>
                <a:lnTo>
                  <a:pt x="63435" y="21589"/>
                </a:lnTo>
                <a:lnTo>
                  <a:pt x="63435" y="51267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338642" y="3455482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4" y="7923"/>
                </a:moveTo>
                <a:lnTo>
                  <a:pt x="35053" y="7923"/>
                </a:lnTo>
                <a:lnTo>
                  <a:pt x="36589" y="6717"/>
                </a:lnTo>
                <a:lnTo>
                  <a:pt x="36892" y="4013"/>
                </a:lnTo>
                <a:lnTo>
                  <a:pt x="36856" y="2717"/>
                </a:lnTo>
                <a:lnTo>
                  <a:pt x="35053" y="0"/>
                </a:lnTo>
                <a:lnTo>
                  <a:pt x="3467" y="0"/>
                </a:lnTo>
                <a:lnTo>
                  <a:pt x="1116" y="838"/>
                </a:lnTo>
                <a:lnTo>
                  <a:pt x="0" y="3797"/>
                </a:lnTo>
                <a:lnTo>
                  <a:pt x="0" y="68806"/>
                </a:lnTo>
                <a:lnTo>
                  <a:pt x="979" y="70077"/>
                </a:lnTo>
                <a:lnTo>
                  <a:pt x="3798" y="70534"/>
                </a:lnTo>
                <a:lnTo>
                  <a:pt x="6361" y="70483"/>
                </a:lnTo>
                <a:lnTo>
                  <a:pt x="9334" y="68806"/>
                </a:lnTo>
                <a:lnTo>
                  <a:pt x="9334" y="39560"/>
                </a:lnTo>
                <a:lnTo>
                  <a:pt x="33642" y="39560"/>
                </a:lnTo>
                <a:lnTo>
                  <a:pt x="35304" y="37896"/>
                </a:lnTo>
                <a:lnTo>
                  <a:pt x="35485" y="34898"/>
                </a:lnTo>
                <a:lnTo>
                  <a:pt x="33642" y="31798"/>
                </a:lnTo>
                <a:lnTo>
                  <a:pt x="9334" y="31798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385730" y="3473063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3"/>
                </a:moveTo>
                <a:lnTo>
                  <a:pt x="10019" y="34430"/>
                </a:lnTo>
                <a:lnTo>
                  <a:pt x="12650" y="31495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58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1"/>
                </a:lnTo>
                <a:lnTo>
                  <a:pt x="18338" y="46659"/>
                </a:lnTo>
                <a:lnTo>
                  <a:pt x="1544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438971" y="3473114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6" y="32816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2" y="9194"/>
                </a:lnTo>
                <a:lnTo>
                  <a:pt x="18374" y="7545"/>
                </a:lnTo>
                <a:lnTo>
                  <a:pt x="24775" y="7545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9" y="8304"/>
                </a:lnTo>
                <a:lnTo>
                  <a:pt x="37465" y="5551"/>
                </a:lnTo>
                <a:lnTo>
                  <a:pt x="34645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69" y="0"/>
                </a:lnTo>
                <a:lnTo>
                  <a:pt x="16573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1" y="51321"/>
                </a:lnTo>
                <a:lnTo>
                  <a:pt x="35863" y="49377"/>
                </a:lnTo>
                <a:lnTo>
                  <a:pt x="38279" y="46532"/>
                </a:lnTo>
                <a:lnTo>
                  <a:pt x="38519" y="43789"/>
                </a:lnTo>
                <a:lnTo>
                  <a:pt x="38491" y="42443"/>
                </a:lnTo>
                <a:lnTo>
                  <a:pt x="3662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488290" y="3453696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4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74" h="72287">
                <a:moveTo>
                  <a:pt x="1396" y="71564"/>
                </a:moveTo>
                <a:lnTo>
                  <a:pt x="3939" y="72287"/>
                </a:lnTo>
                <a:lnTo>
                  <a:pt x="7175" y="72287"/>
                </a:lnTo>
                <a:lnTo>
                  <a:pt x="10034" y="70634"/>
                </a:lnTo>
                <a:lnTo>
                  <a:pt x="10034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9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514772" y="345013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539090" y="3453696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6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396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4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34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559070" y="346078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69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3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4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75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601946" y="3453696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2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4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625177" y="347306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359" y="20091"/>
                </a:lnTo>
                <a:lnTo>
                  <a:pt x="10831" y="311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7" y="38685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1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312"/>
                </a:lnTo>
                <a:lnTo>
                  <a:pt x="42876" y="45518"/>
                </a:lnTo>
                <a:lnTo>
                  <a:pt x="42076" y="42890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7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5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1" y="7419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1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680404" y="347306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41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0"/>
                </a:lnTo>
                <a:lnTo>
                  <a:pt x="3064" y="7214"/>
                </a:lnTo>
                <a:lnTo>
                  <a:pt x="1577" y="10721"/>
                </a:lnTo>
                <a:lnTo>
                  <a:pt x="1206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93"/>
                </a:lnTo>
                <a:lnTo>
                  <a:pt x="23966" y="34264"/>
                </a:lnTo>
                <a:lnTo>
                  <a:pt x="25732" y="37299"/>
                </a:lnTo>
                <a:lnTo>
                  <a:pt x="25491" y="41173"/>
                </a:lnTo>
                <a:lnTo>
                  <a:pt x="22910" y="44579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13" y="45759"/>
                </a:lnTo>
                <a:lnTo>
                  <a:pt x="6174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60" y="49593"/>
                </a:lnTo>
                <a:lnTo>
                  <a:pt x="32260" y="46608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34" y="26633"/>
                </a:lnTo>
                <a:lnTo>
                  <a:pt x="25236" y="25120"/>
                </a:lnTo>
                <a:lnTo>
                  <a:pt x="22176" y="23813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43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41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60" y="10097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747242" y="3449736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39" y="12980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89" y="75528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48" y="31788"/>
                </a:lnTo>
                <a:lnTo>
                  <a:pt x="30161" y="30340"/>
                </a:lnTo>
                <a:lnTo>
                  <a:pt x="30326" y="27420"/>
                </a:lnTo>
                <a:lnTo>
                  <a:pt x="28548" y="24357"/>
                </a:lnTo>
                <a:lnTo>
                  <a:pt x="17640" y="24357"/>
                </a:lnTo>
                <a:lnTo>
                  <a:pt x="17752" y="15152"/>
                </a:lnTo>
                <a:lnTo>
                  <a:pt x="18262" y="12228"/>
                </a:lnTo>
                <a:lnTo>
                  <a:pt x="20599" y="8520"/>
                </a:lnTo>
                <a:lnTo>
                  <a:pt x="23619" y="7429"/>
                </a:lnTo>
                <a:lnTo>
                  <a:pt x="26795" y="7519"/>
                </a:lnTo>
                <a:lnTo>
                  <a:pt x="30010" y="8420"/>
                </a:lnTo>
                <a:lnTo>
                  <a:pt x="32688" y="8343"/>
                </a:lnTo>
                <a:lnTo>
                  <a:pt x="33045" y="5690"/>
                </a:lnTo>
                <a:lnTo>
                  <a:pt x="32969" y="3923"/>
                </a:lnTo>
                <a:lnTo>
                  <a:pt x="30824" y="1104"/>
                </a:lnTo>
                <a:lnTo>
                  <a:pt x="28051" y="341"/>
                </a:lnTo>
                <a:lnTo>
                  <a:pt x="24358" y="0"/>
                </a:lnTo>
                <a:lnTo>
                  <a:pt x="21680" y="0"/>
                </a:lnTo>
                <a:lnTo>
                  <a:pt x="19353" y="367"/>
                </a:lnTo>
                <a:lnTo>
                  <a:pt x="15415" y="1842"/>
                </a:lnTo>
                <a:lnTo>
                  <a:pt x="12481" y="4546"/>
                </a:lnTo>
                <a:lnTo>
                  <a:pt x="10209" y="8102"/>
                </a:lnTo>
                <a:lnTo>
                  <a:pt x="8939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784402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1" y="50266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51"/>
                </a:lnTo>
                <a:lnTo>
                  <a:pt x="47266" y="37299"/>
                </a:lnTo>
                <a:lnTo>
                  <a:pt x="48310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304" y="5219"/>
                </a:lnTo>
                <a:lnTo>
                  <a:pt x="4138" y="10069"/>
                </a:lnTo>
                <a:lnTo>
                  <a:pt x="2576" y="12952"/>
                </a:lnTo>
                <a:lnTo>
                  <a:pt x="1546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3"/>
                </a:lnTo>
                <a:lnTo>
                  <a:pt x="2451" y="41616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6"/>
                </a:moveTo>
                <a:lnTo>
                  <a:pt x="21462" y="46126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1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6" y="42454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846880" y="34730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56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92" y="9550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908080" y="3454444"/>
            <a:ext cx="62787" cy="72278"/>
          </a:xfrm>
          <a:custGeom>
            <a:avLst/>
            <a:gdLst/>
            <a:ahLst/>
            <a:cxnLst/>
            <a:rect l="l" t="t" r="r" b="b"/>
            <a:pathLst>
              <a:path w="62787" h="72278">
                <a:moveTo>
                  <a:pt x="622" y="47423"/>
                </a:moveTo>
                <a:lnTo>
                  <a:pt x="1842" y="51879"/>
                </a:lnTo>
                <a:lnTo>
                  <a:pt x="3084" y="56325"/>
                </a:lnTo>
                <a:lnTo>
                  <a:pt x="4953" y="60059"/>
                </a:lnTo>
                <a:lnTo>
                  <a:pt x="7466" y="63058"/>
                </a:lnTo>
                <a:lnTo>
                  <a:pt x="9982" y="66052"/>
                </a:lnTo>
                <a:lnTo>
                  <a:pt x="13168" y="68353"/>
                </a:lnTo>
                <a:lnTo>
                  <a:pt x="12750" y="53723"/>
                </a:lnTo>
                <a:lnTo>
                  <a:pt x="11595" y="50739"/>
                </a:lnTo>
                <a:lnTo>
                  <a:pt x="10911" y="47271"/>
                </a:lnTo>
                <a:lnTo>
                  <a:pt x="10223" y="43790"/>
                </a:lnTo>
                <a:lnTo>
                  <a:pt x="9881" y="39992"/>
                </a:lnTo>
                <a:lnTo>
                  <a:pt x="9881" y="32144"/>
                </a:lnTo>
                <a:lnTo>
                  <a:pt x="10248" y="28587"/>
                </a:lnTo>
                <a:lnTo>
                  <a:pt x="10986" y="25196"/>
                </a:lnTo>
                <a:lnTo>
                  <a:pt x="11736" y="21831"/>
                </a:lnTo>
                <a:lnTo>
                  <a:pt x="12952" y="18860"/>
                </a:lnTo>
                <a:lnTo>
                  <a:pt x="14679" y="16333"/>
                </a:lnTo>
                <a:lnTo>
                  <a:pt x="18619" y="11786"/>
                </a:lnTo>
                <a:lnTo>
                  <a:pt x="21372" y="10264"/>
                </a:lnTo>
                <a:lnTo>
                  <a:pt x="24116" y="8737"/>
                </a:lnTo>
                <a:lnTo>
                  <a:pt x="27506" y="7978"/>
                </a:lnTo>
                <a:lnTo>
                  <a:pt x="35600" y="7978"/>
                </a:lnTo>
                <a:lnTo>
                  <a:pt x="39001" y="8686"/>
                </a:lnTo>
                <a:lnTo>
                  <a:pt x="41744" y="10099"/>
                </a:lnTo>
                <a:lnTo>
                  <a:pt x="44488" y="11506"/>
                </a:lnTo>
                <a:lnTo>
                  <a:pt x="46683" y="13474"/>
                </a:lnTo>
                <a:lnTo>
                  <a:pt x="49974" y="18493"/>
                </a:lnTo>
                <a:lnTo>
                  <a:pt x="51145" y="21464"/>
                </a:lnTo>
                <a:lnTo>
                  <a:pt x="51854" y="24880"/>
                </a:lnTo>
                <a:lnTo>
                  <a:pt x="52552" y="28310"/>
                </a:lnTo>
                <a:lnTo>
                  <a:pt x="52909" y="32004"/>
                </a:lnTo>
                <a:lnTo>
                  <a:pt x="52909" y="39776"/>
                </a:lnTo>
                <a:lnTo>
                  <a:pt x="52552" y="43373"/>
                </a:lnTo>
                <a:lnTo>
                  <a:pt x="51828" y="46775"/>
                </a:lnTo>
                <a:lnTo>
                  <a:pt x="51104" y="50177"/>
                </a:lnTo>
                <a:lnTo>
                  <a:pt x="49884" y="53176"/>
                </a:lnTo>
                <a:lnTo>
                  <a:pt x="48196" y="55768"/>
                </a:lnTo>
                <a:lnTo>
                  <a:pt x="46493" y="58345"/>
                </a:lnTo>
                <a:lnTo>
                  <a:pt x="44258" y="60401"/>
                </a:lnTo>
                <a:lnTo>
                  <a:pt x="41479" y="61913"/>
                </a:lnTo>
                <a:lnTo>
                  <a:pt x="38685" y="63436"/>
                </a:lnTo>
                <a:lnTo>
                  <a:pt x="35253" y="64199"/>
                </a:lnTo>
                <a:lnTo>
                  <a:pt x="27049" y="64199"/>
                </a:lnTo>
                <a:lnTo>
                  <a:pt x="23633" y="63501"/>
                </a:lnTo>
                <a:lnTo>
                  <a:pt x="25426" y="72278"/>
                </a:lnTo>
                <a:lnTo>
                  <a:pt x="36068" y="72278"/>
                </a:lnTo>
                <a:lnTo>
                  <a:pt x="40755" y="71413"/>
                </a:lnTo>
                <a:lnTo>
                  <a:pt x="44768" y="69700"/>
                </a:lnTo>
                <a:lnTo>
                  <a:pt x="48779" y="67983"/>
                </a:lnTo>
                <a:lnTo>
                  <a:pt x="52120" y="65520"/>
                </a:lnTo>
                <a:lnTo>
                  <a:pt x="54773" y="62320"/>
                </a:lnTo>
                <a:lnTo>
                  <a:pt x="57440" y="59119"/>
                </a:lnTo>
                <a:lnTo>
                  <a:pt x="59436" y="55246"/>
                </a:lnTo>
                <a:lnTo>
                  <a:pt x="60782" y="50688"/>
                </a:lnTo>
                <a:lnTo>
                  <a:pt x="62118" y="46127"/>
                </a:lnTo>
                <a:lnTo>
                  <a:pt x="62787" y="41008"/>
                </a:lnTo>
                <a:lnTo>
                  <a:pt x="62787" y="29657"/>
                </a:lnTo>
                <a:lnTo>
                  <a:pt x="62167" y="24602"/>
                </a:lnTo>
                <a:lnTo>
                  <a:pt x="60907" y="20218"/>
                </a:lnTo>
                <a:lnTo>
                  <a:pt x="59665" y="15825"/>
                </a:lnTo>
                <a:lnTo>
                  <a:pt x="57758" y="12128"/>
                </a:lnTo>
                <a:lnTo>
                  <a:pt x="55219" y="9144"/>
                </a:lnTo>
                <a:lnTo>
                  <a:pt x="52668" y="6159"/>
                </a:lnTo>
                <a:lnTo>
                  <a:pt x="49467" y="3898"/>
                </a:lnTo>
                <a:lnTo>
                  <a:pt x="45629" y="2336"/>
                </a:lnTo>
                <a:lnTo>
                  <a:pt x="41795" y="788"/>
                </a:lnTo>
                <a:lnTo>
                  <a:pt x="37299" y="0"/>
                </a:lnTo>
                <a:lnTo>
                  <a:pt x="26772" y="0"/>
                </a:lnTo>
                <a:lnTo>
                  <a:pt x="22085" y="864"/>
                </a:lnTo>
                <a:lnTo>
                  <a:pt x="18072" y="2578"/>
                </a:lnTo>
                <a:lnTo>
                  <a:pt x="14057" y="4306"/>
                </a:lnTo>
                <a:lnTo>
                  <a:pt x="10706" y="6732"/>
                </a:lnTo>
                <a:lnTo>
                  <a:pt x="8039" y="9907"/>
                </a:lnTo>
                <a:lnTo>
                  <a:pt x="5360" y="13068"/>
                </a:lnTo>
                <a:lnTo>
                  <a:pt x="3351" y="16916"/>
                </a:lnTo>
                <a:lnTo>
                  <a:pt x="2019" y="21427"/>
                </a:lnTo>
                <a:lnTo>
                  <a:pt x="673" y="25960"/>
                </a:lnTo>
                <a:lnTo>
                  <a:pt x="0" y="30975"/>
                </a:lnTo>
                <a:lnTo>
                  <a:pt x="0" y="42303"/>
                </a:lnTo>
                <a:lnTo>
                  <a:pt x="622" y="47423"/>
                </a:lnTo>
                <a:close/>
              </a:path>
              <a:path w="62787" h="72278">
                <a:moveTo>
                  <a:pt x="12750" y="53723"/>
                </a:moveTo>
                <a:lnTo>
                  <a:pt x="13168" y="68353"/>
                </a:lnTo>
                <a:lnTo>
                  <a:pt x="17016" y="69916"/>
                </a:lnTo>
                <a:lnTo>
                  <a:pt x="20864" y="71489"/>
                </a:lnTo>
                <a:lnTo>
                  <a:pt x="25426" y="72278"/>
                </a:lnTo>
                <a:lnTo>
                  <a:pt x="23633" y="63501"/>
                </a:lnTo>
                <a:lnTo>
                  <a:pt x="20905" y="62104"/>
                </a:lnTo>
                <a:lnTo>
                  <a:pt x="18186" y="60707"/>
                </a:lnTo>
                <a:lnTo>
                  <a:pt x="16002" y="58762"/>
                </a:lnTo>
                <a:lnTo>
                  <a:pt x="12750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984220" y="3453696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8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37"/>
                </a:lnTo>
                <a:lnTo>
                  <a:pt x="11073" y="5306"/>
                </a:lnTo>
                <a:lnTo>
                  <a:pt x="10676" y="1854"/>
                </a:lnTo>
                <a:lnTo>
                  <a:pt x="7692" y="0"/>
                </a:lnTo>
                <a:lnTo>
                  <a:pt x="3451" y="0"/>
                </a:lnTo>
                <a:lnTo>
                  <a:pt x="402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407" y="71564"/>
                </a:moveTo>
                <a:lnTo>
                  <a:pt x="3948" y="72287"/>
                </a:lnTo>
                <a:lnTo>
                  <a:pt x="7184" y="72287"/>
                </a:lnTo>
                <a:lnTo>
                  <a:pt x="10043" y="70634"/>
                </a:lnTo>
                <a:lnTo>
                  <a:pt x="10043" y="21804"/>
                </a:lnTo>
                <a:lnTo>
                  <a:pt x="9827" y="21106"/>
                </a:lnTo>
                <a:lnTo>
                  <a:pt x="7184" y="20152"/>
                </a:lnTo>
                <a:lnTo>
                  <a:pt x="3948" y="20152"/>
                </a:lnTo>
                <a:lnTo>
                  <a:pt x="1089" y="21804"/>
                </a:lnTo>
                <a:lnTo>
                  <a:pt x="1089" y="70634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010708" y="3450139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2"/>
                </a:move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036009" y="3513546"/>
            <a:ext cx="11659" cy="12635"/>
          </a:xfrm>
          <a:custGeom>
            <a:avLst/>
            <a:gdLst/>
            <a:ahLst/>
            <a:cxnLst/>
            <a:rect l="l" t="t" r="r" b="b"/>
            <a:pathLst>
              <a:path w="11659" h="12635">
                <a:moveTo>
                  <a:pt x="11659" y="6234"/>
                </a:moveTo>
                <a:lnTo>
                  <a:pt x="11659" y="3743"/>
                </a:lnTo>
                <a:lnTo>
                  <a:pt x="9575" y="406"/>
                </a:lnTo>
                <a:lnTo>
                  <a:pt x="5906" y="0"/>
                </a:lnTo>
                <a:lnTo>
                  <a:pt x="1269" y="1256"/>
                </a:lnTo>
                <a:lnTo>
                  <a:pt x="0" y="3834"/>
                </a:lnTo>
                <a:lnTo>
                  <a:pt x="0" y="8887"/>
                </a:lnTo>
                <a:lnTo>
                  <a:pt x="2070" y="12214"/>
                </a:lnTo>
                <a:lnTo>
                  <a:pt x="5741" y="12635"/>
                </a:lnTo>
                <a:lnTo>
                  <a:pt x="10374" y="11353"/>
                </a:lnTo>
                <a:lnTo>
                  <a:pt x="11659" y="8798"/>
                </a:lnTo>
                <a:lnTo>
                  <a:pt x="11659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709113" y="3606994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9" y="23472"/>
                </a:lnTo>
                <a:lnTo>
                  <a:pt x="6732" y="26161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1"/>
                </a:lnTo>
                <a:lnTo>
                  <a:pt x="23472" y="23472"/>
                </a:lnTo>
                <a:lnTo>
                  <a:pt x="26165" y="20779"/>
                </a:lnTo>
                <a:lnTo>
                  <a:pt x="27508" y="17528"/>
                </a:lnTo>
                <a:lnTo>
                  <a:pt x="27508" y="9918"/>
                </a:lnTo>
                <a:lnTo>
                  <a:pt x="26165" y="6682"/>
                </a:lnTo>
                <a:lnTo>
                  <a:pt x="23472" y="4000"/>
                </a:lnTo>
                <a:lnTo>
                  <a:pt x="20765" y="1336"/>
                </a:lnTo>
                <a:lnTo>
                  <a:pt x="17528" y="0"/>
                </a:lnTo>
                <a:lnTo>
                  <a:pt x="9972" y="0"/>
                </a:lnTo>
                <a:lnTo>
                  <a:pt x="6732" y="1336"/>
                </a:lnTo>
                <a:lnTo>
                  <a:pt x="4039" y="4000"/>
                </a:lnTo>
                <a:lnTo>
                  <a:pt x="1347" y="6682"/>
                </a:lnTo>
                <a:lnTo>
                  <a:pt x="0" y="9918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859587" y="3588605"/>
            <a:ext cx="50953" cy="71946"/>
          </a:xfrm>
          <a:custGeom>
            <a:avLst/>
            <a:gdLst/>
            <a:ahLst/>
            <a:cxnLst/>
            <a:rect l="l" t="t" r="r" b="b"/>
            <a:pathLst>
              <a:path w="50953" h="71946">
                <a:moveTo>
                  <a:pt x="0" y="31064"/>
                </a:moveTo>
                <a:lnTo>
                  <a:pt x="0" y="42558"/>
                </a:lnTo>
                <a:lnTo>
                  <a:pt x="698" y="47588"/>
                </a:lnTo>
                <a:lnTo>
                  <a:pt x="2098" y="51944"/>
                </a:lnTo>
                <a:lnTo>
                  <a:pt x="3481" y="56300"/>
                </a:lnTo>
                <a:lnTo>
                  <a:pt x="5474" y="59957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60"/>
                </a:lnTo>
                <a:lnTo>
                  <a:pt x="21121" y="71186"/>
                </a:lnTo>
                <a:lnTo>
                  <a:pt x="25236" y="71946"/>
                </a:lnTo>
                <a:lnTo>
                  <a:pt x="32435" y="71946"/>
                </a:lnTo>
                <a:lnTo>
                  <a:pt x="37086" y="71211"/>
                </a:lnTo>
                <a:lnTo>
                  <a:pt x="41287" y="70117"/>
                </a:lnTo>
                <a:lnTo>
                  <a:pt x="44719" y="68709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39"/>
                </a:lnTo>
                <a:lnTo>
                  <a:pt x="50813" y="58535"/>
                </a:lnTo>
                <a:lnTo>
                  <a:pt x="48247" y="57355"/>
                </a:lnTo>
                <a:lnTo>
                  <a:pt x="45137" y="59500"/>
                </a:lnTo>
                <a:lnTo>
                  <a:pt x="42202" y="61203"/>
                </a:lnTo>
                <a:lnTo>
                  <a:pt x="38328" y="62661"/>
                </a:lnTo>
                <a:lnTo>
                  <a:pt x="33781" y="63691"/>
                </a:lnTo>
                <a:lnTo>
                  <a:pt x="27673" y="63691"/>
                </a:lnTo>
                <a:lnTo>
                  <a:pt x="24718" y="63093"/>
                </a:lnTo>
                <a:lnTo>
                  <a:pt x="22100" y="6192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20"/>
                </a:lnTo>
                <a:lnTo>
                  <a:pt x="12293" y="51563"/>
                </a:lnTo>
                <a:lnTo>
                  <a:pt x="11318" y="48146"/>
                </a:lnTo>
                <a:lnTo>
                  <a:pt x="10364" y="44730"/>
                </a:lnTo>
                <a:lnTo>
                  <a:pt x="9881" y="40794"/>
                </a:lnTo>
                <a:lnTo>
                  <a:pt x="9881" y="31852"/>
                </a:lnTo>
                <a:lnTo>
                  <a:pt x="10378" y="27879"/>
                </a:lnTo>
                <a:lnTo>
                  <a:pt x="11379" y="24372"/>
                </a:lnTo>
                <a:lnTo>
                  <a:pt x="12383" y="20894"/>
                </a:lnTo>
                <a:lnTo>
                  <a:pt x="13794" y="17934"/>
                </a:lnTo>
                <a:lnTo>
                  <a:pt x="15609" y="15509"/>
                </a:lnTo>
                <a:lnTo>
                  <a:pt x="19624" y="11239"/>
                </a:lnTo>
                <a:lnTo>
                  <a:pt x="22175" y="10007"/>
                </a:lnTo>
                <a:lnTo>
                  <a:pt x="24742" y="8751"/>
                </a:lnTo>
                <a:lnTo>
                  <a:pt x="27586" y="8129"/>
                </a:lnTo>
                <a:lnTo>
                  <a:pt x="33591" y="8129"/>
                </a:lnTo>
                <a:lnTo>
                  <a:pt x="38112" y="9183"/>
                </a:lnTo>
                <a:lnTo>
                  <a:pt x="41911" y="10670"/>
                </a:lnTo>
                <a:lnTo>
                  <a:pt x="44780" y="12369"/>
                </a:lnTo>
                <a:lnTo>
                  <a:pt x="47778" y="14555"/>
                </a:lnTo>
                <a:lnTo>
                  <a:pt x="50396" y="13564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6"/>
                </a:lnTo>
                <a:lnTo>
                  <a:pt x="45186" y="3239"/>
                </a:lnTo>
                <a:lnTo>
                  <a:pt x="42115" y="1995"/>
                </a:lnTo>
                <a:lnTo>
                  <a:pt x="38710" y="939"/>
                </a:lnTo>
                <a:lnTo>
                  <a:pt x="34876" y="180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8"/>
                </a:lnTo>
                <a:lnTo>
                  <a:pt x="18317" y="2491"/>
                </a:lnTo>
                <a:lnTo>
                  <a:pt x="14530" y="4154"/>
                </a:lnTo>
                <a:lnTo>
                  <a:pt x="11292" y="6567"/>
                </a:lnTo>
                <a:lnTo>
                  <a:pt x="8575" y="9730"/>
                </a:lnTo>
                <a:lnTo>
                  <a:pt x="5867" y="12891"/>
                </a:lnTo>
                <a:lnTo>
                  <a:pt x="3761" y="16751"/>
                </a:lnTo>
                <a:lnTo>
                  <a:pt x="2260" y="21311"/>
                </a:lnTo>
                <a:lnTo>
                  <a:pt x="751" y="25869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918897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40" y="10073"/>
                </a:lnTo>
                <a:lnTo>
                  <a:pt x="2576" y="12956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61" y="38353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4"/>
                </a:lnTo>
                <a:lnTo>
                  <a:pt x="10021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6"/>
                </a:moveTo>
                <a:lnTo>
                  <a:pt x="21451" y="46126"/>
                </a:lnTo>
                <a:lnTo>
                  <a:pt x="17106" y="44579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4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981379" y="360704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51" y="11747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035882" y="3607045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15"/>
                </a:moveTo>
                <a:lnTo>
                  <a:pt x="16038" y="0"/>
                </a:lnTo>
                <a:lnTo>
                  <a:pt x="13435" y="396"/>
                </a:lnTo>
                <a:lnTo>
                  <a:pt x="8989" y="1995"/>
                </a:lnTo>
                <a:lnTo>
                  <a:pt x="5648" y="4370"/>
                </a:lnTo>
                <a:lnTo>
                  <a:pt x="3060" y="7228"/>
                </a:lnTo>
                <a:lnTo>
                  <a:pt x="1573" y="10731"/>
                </a:lnTo>
                <a:lnTo>
                  <a:pt x="1206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9"/>
                </a:lnTo>
                <a:lnTo>
                  <a:pt x="11949" y="28411"/>
                </a:lnTo>
                <a:lnTo>
                  <a:pt x="15022" y="29643"/>
                </a:lnTo>
                <a:lnTo>
                  <a:pt x="17967" y="30798"/>
                </a:lnTo>
                <a:lnTo>
                  <a:pt x="20711" y="31993"/>
                </a:lnTo>
                <a:lnTo>
                  <a:pt x="23966" y="34279"/>
                </a:lnTo>
                <a:lnTo>
                  <a:pt x="25730" y="37313"/>
                </a:lnTo>
                <a:lnTo>
                  <a:pt x="25488" y="41187"/>
                </a:lnTo>
                <a:lnTo>
                  <a:pt x="22910" y="44579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70" y="44157"/>
                </a:lnTo>
                <a:lnTo>
                  <a:pt x="3286" y="42558"/>
                </a:lnTo>
                <a:lnTo>
                  <a:pt x="278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1" y="52224"/>
                </a:lnTo>
                <a:lnTo>
                  <a:pt x="8878" y="52984"/>
                </a:lnTo>
                <a:lnTo>
                  <a:pt x="12024" y="53531"/>
                </a:lnTo>
                <a:lnTo>
                  <a:pt x="18234" y="53658"/>
                </a:lnTo>
                <a:lnTo>
                  <a:pt x="20815" y="53315"/>
                </a:lnTo>
                <a:lnTo>
                  <a:pt x="25524" y="51944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0" y="42699"/>
                </a:lnTo>
                <a:lnTo>
                  <a:pt x="34568" y="37986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2" y="26633"/>
                </a:lnTo>
                <a:lnTo>
                  <a:pt x="25232" y="25120"/>
                </a:lnTo>
                <a:lnTo>
                  <a:pt x="22172" y="23825"/>
                </a:lnTo>
                <a:lnTo>
                  <a:pt x="19123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3" y="13996"/>
                </a:lnTo>
                <a:lnTo>
                  <a:pt x="10336" y="11178"/>
                </a:lnTo>
                <a:lnTo>
                  <a:pt x="12762" y="8294"/>
                </a:lnTo>
                <a:lnTo>
                  <a:pt x="16038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70"/>
                </a:lnTo>
                <a:lnTo>
                  <a:pt x="29260" y="10097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077102" y="3594761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45" y="56743"/>
                </a:lnTo>
                <a:lnTo>
                  <a:pt x="27291" y="57783"/>
                </a:lnTo>
                <a:lnTo>
                  <a:pt x="24422" y="58179"/>
                </a:lnTo>
                <a:lnTo>
                  <a:pt x="21841" y="58179"/>
                </a:lnTo>
                <a:lnTo>
                  <a:pt x="20066" y="57326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3"/>
                </a:lnTo>
                <a:lnTo>
                  <a:pt x="10767" y="60440"/>
                </a:lnTo>
                <a:lnTo>
                  <a:pt x="13093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21076" y="3607048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7" y="9460"/>
                </a:lnTo>
                <a:lnTo>
                  <a:pt x="28450" y="819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159542" y="3607819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67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46" y="41212"/>
                </a:lnTo>
                <a:lnTo>
                  <a:pt x="23785" y="44397"/>
                </a:lnTo>
                <a:lnTo>
                  <a:pt x="19317" y="45186"/>
                </a:lnTo>
                <a:lnTo>
                  <a:pt x="16052" y="44855"/>
                </a:lnTo>
                <a:lnTo>
                  <a:pt x="13450" y="43508"/>
                </a:lnTo>
                <a:lnTo>
                  <a:pt x="10681" y="40157"/>
                </a:lnTo>
                <a:lnTo>
                  <a:pt x="9626" y="36968"/>
                </a:lnTo>
                <a:lnTo>
                  <a:pt x="9004" y="32957"/>
                </a:lnTo>
                <a:lnTo>
                  <a:pt x="9004" y="1662"/>
                </a:lnTo>
                <a:lnTo>
                  <a:pt x="8637" y="737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5"/>
                </a:lnTo>
                <a:lnTo>
                  <a:pt x="1487" y="42810"/>
                </a:lnTo>
                <a:lnTo>
                  <a:pt x="3849" y="46838"/>
                </a:lnTo>
                <a:lnTo>
                  <a:pt x="7024" y="50176"/>
                </a:lnTo>
                <a:lnTo>
                  <a:pt x="11470" y="52350"/>
                </a:lnTo>
                <a:lnTo>
                  <a:pt x="14213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66"/>
                </a:lnTo>
                <a:lnTo>
                  <a:pt x="31179" y="47115"/>
                </a:lnTo>
                <a:lnTo>
                  <a:pt x="33959" y="44042"/>
                </a:lnTo>
                <a:lnTo>
                  <a:pt x="33959" y="50788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6"/>
                </a:lnTo>
                <a:lnTo>
                  <a:pt x="42103" y="1662"/>
                </a:lnTo>
                <a:lnTo>
                  <a:pt x="41857" y="93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214817" y="3607095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5" y="32832"/>
                </a:moveTo>
                <a:lnTo>
                  <a:pt x="9334" y="30063"/>
                </a:lnTo>
                <a:lnTo>
                  <a:pt x="9334" y="20627"/>
                </a:lnTo>
                <a:lnTo>
                  <a:pt x="10474" y="15825"/>
                </a:lnTo>
                <a:lnTo>
                  <a:pt x="12776" y="12509"/>
                </a:lnTo>
                <a:lnTo>
                  <a:pt x="15072" y="9197"/>
                </a:lnTo>
                <a:lnTo>
                  <a:pt x="18376" y="7545"/>
                </a:lnTo>
                <a:lnTo>
                  <a:pt x="24763" y="7545"/>
                </a:lnTo>
                <a:lnTo>
                  <a:pt x="28129" y="8445"/>
                </a:lnTo>
                <a:lnTo>
                  <a:pt x="32068" y="10413"/>
                </a:lnTo>
                <a:lnTo>
                  <a:pt x="35455" y="12992"/>
                </a:lnTo>
                <a:lnTo>
                  <a:pt x="38303" y="10911"/>
                </a:lnTo>
                <a:lnTo>
                  <a:pt x="38277" y="8308"/>
                </a:lnTo>
                <a:lnTo>
                  <a:pt x="37464" y="5551"/>
                </a:lnTo>
                <a:lnTo>
                  <a:pt x="34645" y="3214"/>
                </a:lnTo>
                <a:lnTo>
                  <a:pt x="31355" y="1576"/>
                </a:lnTo>
                <a:lnTo>
                  <a:pt x="28778" y="723"/>
                </a:lnTo>
                <a:lnTo>
                  <a:pt x="25843" y="13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5"/>
                </a:lnTo>
                <a:lnTo>
                  <a:pt x="13804" y="1601"/>
                </a:lnTo>
                <a:lnTo>
                  <a:pt x="11037" y="2682"/>
                </a:lnTo>
                <a:lnTo>
                  <a:pt x="8622" y="4319"/>
                </a:lnTo>
                <a:lnTo>
                  <a:pt x="4546" y="8712"/>
                </a:lnTo>
                <a:lnTo>
                  <a:pt x="2933" y="11559"/>
                </a:lnTo>
                <a:lnTo>
                  <a:pt x="1752" y="15001"/>
                </a:lnTo>
                <a:lnTo>
                  <a:pt x="582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7"/>
                </a:lnTo>
                <a:lnTo>
                  <a:pt x="23456" y="53607"/>
                </a:lnTo>
                <a:lnTo>
                  <a:pt x="26692" y="53125"/>
                </a:lnTo>
                <a:lnTo>
                  <a:pt x="29753" y="52376"/>
                </a:lnTo>
                <a:lnTo>
                  <a:pt x="32471" y="51335"/>
                </a:lnTo>
                <a:lnTo>
                  <a:pt x="35862" y="49377"/>
                </a:lnTo>
                <a:lnTo>
                  <a:pt x="38277" y="46532"/>
                </a:lnTo>
                <a:lnTo>
                  <a:pt x="38519" y="43789"/>
                </a:lnTo>
                <a:lnTo>
                  <a:pt x="38493" y="42443"/>
                </a:lnTo>
                <a:lnTo>
                  <a:pt x="36625" y="3967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7" y="45529"/>
                </a:lnTo>
                <a:lnTo>
                  <a:pt x="22895" y="45849"/>
                </a:lnTo>
                <a:lnTo>
                  <a:pt x="18794" y="45467"/>
                </a:lnTo>
                <a:lnTo>
                  <a:pt x="15429" y="43916"/>
                </a:lnTo>
                <a:lnTo>
                  <a:pt x="12851" y="41136"/>
                </a:lnTo>
                <a:lnTo>
                  <a:pt x="10820" y="37569"/>
                </a:lnTo>
                <a:lnTo>
                  <a:pt x="9625" y="32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258708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48" y="56743"/>
                </a:lnTo>
                <a:lnTo>
                  <a:pt x="27291" y="57783"/>
                </a:lnTo>
                <a:lnTo>
                  <a:pt x="24422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86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06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6" y="65671"/>
                </a:lnTo>
                <a:lnTo>
                  <a:pt x="28500" y="65098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301591" y="3587677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9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6" h="72287">
                <a:moveTo>
                  <a:pt x="1410" y="71578"/>
                </a:moveTo>
                <a:lnTo>
                  <a:pt x="3952" y="72287"/>
                </a:lnTo>
                <a:lnTo>
                  <a:pt x="7189" y="72287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41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324663" y="3607045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79" y="8902"/>
                </a:lnTo>
                <a:lnTo>
                  <a:pt x="21894" y="7495"/>
                </a:lnTo>
                <a:lnTo>
                  <a:pt x="27431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65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28" y="10073"/>
                </a:lnTo>
                <a:lnTo>
                  <a:pt x="2581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61" y="38353"/>
                </a:lnTo>
                <a:lnTo>
                  <a:pt x="2451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389" y="50674"/>
                </a:lnTo>
                <a:lnTo>
                  <a:pt x="10022" y="3423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26"/>
                </a:moveTo>
                <a:lnTo>
                  <a:pt x="21452" y="46126"/>
                </a:lnTo>
                <a:lnTo>
                  <a:pt x="17106" y="44579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39"/>
                </a:lnTo>
                <a:lnTo>
                  <a:pt x="10389" y="5067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5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387131" y="3607045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71"/>
                </a:lnTo>
                <a:lnTo>
                  <a:pt x="4206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6"/>
                </a:lnTo>
                <a:lnTo>
                  <a:pt x="13578" y="3567"/>
                </a:lnTo>
                <a:lnTo>
                  <a:pt x="10847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39" y="774"/>
                </a:lnTo>
                <a:lnTo>
                  <a:pt x="2580" y="774"/>
                </a:lnTo>
                <a:lnTo>
                  <a:pt x="0" y="2437"/>
                </a:lnTo>
                <a:lnTo>
                  <a:pt x="0" y="51271"/>
                </a:lnTo>
                <a:lnTo>
                  <a:pt x="320" y="52210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43"/>
                </a:lnTo>
                <a:lnTo>
                  <a:pt x="11418" y="14072"/>
                </a:lnTo>
                <a:lnTo>
                  <a:pt x="13769" y="11747"/>
                </a:lnTo>
                <a:lnTo>
                  <a:pt x="18252" y="8561"/>
                </a:lnTo>
                <a:lnTo>
                  <a:pt x="22748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1"/>
                </a:lnTo>
                <a:lnTo>
                  <a:pt x="33108" y="19886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467541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8"/>
                </a:lnTo>
                <a:lnTo>
                  <a:pt x="17678" y="8902"/>
                </a:lnTo>
                <a:lnTo>
                  <a:pt x="21894" y="7495"/>
                </a:lnTo>
                <a:lnTo>
                  <a:pt x="27431" y="7495"/>
                </a:lnTo>
                <a:lnTo>
                  <a:pt x="31786" y="9043"/>
                </a:lnTo>
                <a:lnTo>
                  <a:pt x="35253" y="11469"/>
                </a:lnTo>
                <a:lnTo>
                  <a:pt x="37514" y="15012"/>
                </a:lnTo>
                <a:lnTo>
                  <a:pt x="38811" y="19418"/>
                </a:lnTo>
                <a:lnTo>
                  <a:pt x="39559" y="24270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1" y="50266"/>
                </a:lnTo>
                <a:lnTo>
                  <a:pt x="40485" y="48376"/>
                </a:lnTo>
                <a:lnTo>
                  <a:pt x="44653" y="43538"/>
                </a:lnTo>
                <a:lnTo>
                  <a:pt x="46212" y="40655"/>
                </a:lnTo>
                <a:lnTo>
                  <a:pt x="47256" y="37299"/>
                </a:lnTo>
                <a:lnTo>
                  <a:pt x="48310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61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24" y="10073"/>
                </a:lnTo>
                <a:lnTo>
                  <a:pt x="2576" y="12956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8"/>
                </a:lnTo>
                <a:lnTo>
                  <a:pt x="1460" y="38353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73"/>
                </a:lnTo>
                <a:lnTo>
                  <a:pt x="10388" y="50674"/>
                </a:lnTo>
                <a:lnTo>
                  <a:pt x="10017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25" y="42152"/>
                </a:lnTo>
                <a:lnTo>
                  <a:pt x="11328" y="38646"/>
                </a:lnTo>
                <a:lnTo>
                  <a:pt x="10017" y="34239"/>
                </a:lnTo>
                <a:lnTo>
                  <a:pt x="10388" y="50674"/>
                </a:lnTo>
                <a:lnTo>
                  <a:pt x="13373" y="51879"/>
                </a:lnTo>
                <a:lnTo>
                  <a:pt x="16357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1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523718" y="3583717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53" y="12992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802"/>
                </a:lnTo>
                <a:lnTo>
                  <a:pt x="8625" y="31802"/>
                </a:lnTo>
                <a:lnTo>
                  <a:pt x="8625" y="74602"/>
                </a:lnTo>
                <a:lnTo>
                  <a:pt x="8992" y="75542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02"/>
                </a:lnTo>
                <a:lnTo>
                  <a:pt x="17640" y="31802"/>
                </a:lnTo>
                <a:lnTo>
                  <a:pt x="28552" y="31802"/>
                </a:lnTo>
                <a:lnTo>
                  <a:pt x="30165" y="30340"/>
                </a:lnTo>
                <a:lnTo>
                  <a:pt x="30330" y="27420"/>
                </a:lnTo>
                <a:lnTo>
                  <a:pt x="28552" y="24361"/>
                </a:lnTo>
                <a:lnTo>
                  <a:pt x="17640" y="24361"/>
                </a:lnTo>
                <a:lnTo>
                  <a:pt x="17755" y="15166"/>
                </a:lnTo>
                <a:lnTo>
                  <a:pt x="18262" y="12232"/>
                </a:lnTo>
                <a:lnTo>
                  <a:pt x="20599" y="8524"/>
                </a:lnTo>
                <a:lnTo>
                  <a:pt x="23623" y="7429"/>
                </a:lnTo>
                <a:lnTo>
                  <a:pt x="26798" y="7519"/>
                </a:lnTo>
                <a:lnTo>
                  <a:pt x="30010" y="8420"/>
                </a:lnTo>
                <a:lnTo>
                  <a:pt x="32692" y="8359"/>
                </a:lnTo>
                <a:lnTo>
                  <a:pt x="33047" y="5690"/>
                </a:lnTo>
                <a:lnTo>
                  <a:pt x="32969" y="3926"/>
                </a:lnTo>
                <a:lnTo>
                  <a:pt x="30822" y="1118"/>
                </a:lnTo>
                <a:lnTo>
                  <a:pt x="28055" y="345"/>
                </a:lnTo>
                <a:lnTo>
                  <a:pt x="24361" y="0"/>
                </a:lnTo>
                <a:lnTo>
                  <a:pt x="21678" y="0"/>
                </a:lnTo>
                <a:lnTo>
                  <a:pt x="19368" y="370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2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612062" y="3588605"/>
            <a:ext cx="50954" cy="71946"/>
          </a:xfrm>
          <a:custGeom>
            <a:avLst/>
            <a:gdLst/>
            <a:ahLst/>
            <a:cxnLst/>
            <a:rect l="l" t="t" r="r" b="b"/>
            <a:pathLst>
              <a:path w="50954" h="71946">
                <a:moveTo>
                  <a:pt x="0" y="31064"/>
                </a:moveTo>
                <a:lnTo>
                  <a:pt x="0" y="42558"/>
                </a:lnTo>
                <a:lnTo>
                  <a:pt x="698" y="47588"/>
                </a:lnTo>
                <a:lnTo>
                  <a:pt x="2095" y="51944"/>
                </a:lnTo>
                <a:lnTo>
                  <a:pt x="3481" y="56300"/>
                </a:lnTo>
                <a:lnTo>
                  <a:pt x="5476" y="59957"/>
                </a:lnTo>
                <a:lnTo>
                  <a:pt x="8064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49" y="69660"/>
                </a:lnTo>
                <a:lnTo>
                  <a:pt x="21121" y="71186"/>
                </a:lnTo>
                <a:lnTo>
                  <a:pt x="25236" y="71946"/>
                </a:lnTo>
                <a:lnTo>
                  <a:pt x="32437" y="71946"/>
                </a:lnTo>
                <a:lnTo>
                  <a:pt x="37083" y="71211"/>
                </a:lnTo>
                <a:lnTo>
                  <a:pt x="41288" y="70117"/>
                </a:lnTo>
                <a:lnTo>
                  <a:pt x="44719" y="68709"/>
                </a:lnTo>
                <a:lnTo>
                  <a:pt x="48478" y="66509"/>
                </a:lnTo>
                <a:lnTo>
                  <a:pt x="50713" y="63806"/>
                </a:lnTo>
                <a:lnTo>
                  <a:pt x="50954" y="61139"/>
                </a:lnTo>
                <a:lnTo>
                  <a:pt x="50813" y="58535"/>
                </a:lnTo>
                <a:lnTo>
                  <a:pt x="48247" y="57355"/>
                </a:lnTo>
                <a:lnTo>
                  <a:pt x="45137" y="59500"/>
                </a:lnTo>
                <a:lnTo>
                  <a:pt x="42203" y="61203"/>
                </a:lnTo>
                <a:lnTo>
                  <a:pt x="38329" y="62661"/>
                </a:lnTo>
                <a:lnTo>
                  <a:pt x="33783" y="63691"/>
                </a:lnTo>
                <a:lnTo>
                  <a:pt x="27673" y="63691"/>
                </a:lnTo>
                <a:lnTo>
                  <a:pt x="24714" y="63093"/>
                </a:lnTo>
                <a:lnTo>
                  <a:pt x="22100" y="6192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6" y="54420"/>
                </a:lnTo>
                <a:lnTo>
                  <a:pt x="12294" y="51563"/>
                </a:lnTo>
                <a:lnTo>
                  <a:pt x="11318" y="48146"/>
                </a:lnTo>
                <a:lnTo>
                  <a:pt x="10364" y="44730"/>
                </a:lnTo>
                <a:lnTo>
                  <a:pt x="9881" y="40794"/>
                </a:lnTo>
                <a:lnTo>
                  <a:pt x="9881" y="31852"/>
                </a:lnTo>
                <a:lnTo>
                  <a:pt x="10375" y="27879"/>
                </a:lnTo>
                <a:lnTo>
                  <a:pt x="11380" y="24372"/>
                </a:lnTo>
                <a:lnTo>
                  <a:pt x="12385" y="20894"/>
                </a:lnTo>
                <a:lnTo>
                  <a:pt x="13792" y="17934"/>
                </a:lnTo>
                <a:lnTo>
                  <a:pt x="15609" y="15509"/>
                </a:lnTo>
                <a:lnTo>
                  <a:pt x="19624" y="11239"/>
                </a:lnTo>
                <a:lnTo>
                  <a:pt x="22176" y="10007"/>
                </a:lnTo>
                <a:lnTo>
                  <a:pt x="24739" y="8751"/>
                </a:lnTo>
                <a:lnTo>
                  <a:pt x="27586" y="8129"/>
                </a:lnTo>
                <a:lnTo>
                  <a:pt x="33591" y="8129"/>
                </a:lnTo>
                <a:lnTo>
                  <a:pt x="38113" y="9183"/>
                </a:lnTo>
                <a:lnTo>
                  <a:pt x="41911" y="10670"/>
                </a:lnTo>
                <a:lnTo>
                  <a:pt x="44781" y="12369"/>
                </a:lnTo>
                <a:lnTo>
                  <a:pt x="47779" y="14555"/>
                </a:lnTo>
                <a:lnTo>
                  <a:pt x="50397" y="13564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6"/>
                </a:lnTo>
                <a:lnTo>
                  <a:pt x="45187" y="3239"/>
                </a:lnTo>
                <a:lnTo>
                  <a:pt x="42113" y="1995"/>
                </a:lnTo>
                <a:lnTo>
                  <a:pt x="38710" y="939"/>
                </a:lnTo>
                <a:lnTo>
                  <a:pt x="34876" y="180"/>
                </a:lnTo>
                <a:lnTo>
                  <a:pt x="30873" y="0"/>
                </a:lnTo>
                <a:lnTo>
                  <a:pt x="26291" y="0"/>
                </a:lnTo>
                <a:lnTo>
                  <a:pt x="22100" y="828"/>
                </a:lnTo>
                <a:lnTo>
                  <a:pt x="18313" y="2491"/>
                </a:lnTo>
                <a:lnTo>
                  <a:pt x="14530" y="4154"/>
                </a:lnTo>
                <a:lnTo>
                  <a:pt x="11290" y="6567"/>
                </a:lnTo>
                <a:lnTo>
                  <a:pt x="8575" y="9730"/>
                </a:lnTo>
                <a:lnTo>
                  <a:pt x="5868" y="12891"/>
                </a:lnTo>
                <a:lnTo>
                  <a:pt x="3763" y="16751"/>
                </a:lnTo>
                <a:lnTo>
                  <a:pt x="2261" y="21311"/>
                </a:lnTo>
                <a:lnTo>
                  <a:pt x="749" y="25869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671372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78"/>
                </a:lnTo>
                <a:lnTo>
                  <a:pt x="17691" y="890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7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61" y="38353"/>
                </a:lnTo>
                <a:lnTo>
                  <a:pt x="2452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4"/>
                </a:lnTo>
                <a:lnTo>
                  <a:pt x="10019" y="3423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733854" y="360704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4" y="8902"/>
                </a:lnTo>
                <a:lnTo>
                  <a:pt x="8074" y="2160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785758" y="35947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49" y="56743"/>
                </a:lnTo>
                <a:lnTo>
                  <a:pt x="27292" y="57783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86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4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829730" y="3607048"/>
            <a:ext cx="28521" cy="52919"/>
          </a:xfrm>
          <a:custGeom>
            <a:avLst/>
            <a:gdLst/>
            <a:ahLst/>
            <a:cxnLst/>
            <a:rect l="l" t="t" r="r" b="b"/>
            <a:pathLst>
              <a:path w="28521" h="52919">
                <a:moveTo>
                  <a:pt x="17308" y="9359"/>
                </a:moveTo>
                <a:lnTo>
                  <a:pt x="19936" y="8470"/>
                </a:lnTo>
                <a:lnTo>
                  <a:pt x="22960" y="8672"/>
                </a:lnTo>
                <a:lnTo>
                  <a:pt x="25717" y="9460"/>
                </a:lnTo>
                <a:lnTo>
                  <a:pt x="28460" y="8190"/>
                </a:lnTo>
                <a:lnTo>
                  <a:pt x="28521" y="3657"/>
                </a:lnTo>
                <a:lnTo>
                  <a:pt x="26149" y="673"/>
                </a:lnTo>
                <a:lnTo>
                  <a:pt x="23035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60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9137"/>
                </a:lnTo>
                <a:lnTo>
                  <a:pt x="11379" y="15468"/>
                </a:lnTo>
                <a:lnTo>
                  <a:pt x="1448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865048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8" y="14605"/>
                </a:lnTo>
                <a:lnTo>
                  <a:pt x="14184" y="11178"/>
                </a:lnTo>
                <a:lnTo>
                  <a:pt x="17691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2" y="34672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0" y="43538"/>
                </a:lnTo>
                <a:lnTo>
                  <a:pt x="46214" y="40655"/>
                </a:lnTo>
                <a:lnTo>
                  <a:pt x="47254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0" y="5234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18"/>
                </a:lnTo>
                <a:lnTo>
                  <a:pt x="1457" y="38353"/>
                </a:lnTo>
                <a:lnTo>
                  <a:pt x="2448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74"/>
                </a:lnTo>
                <a:lnTo>
                  <a:pt x="10019" y="34239"/>
                </a:lnTo>
                <a:lnTo>
                  <a:pt x="9281" y="29364"/>
                </a:lnTo>
                <a:lnTo>
                  <a:pt x="9281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1" y="50674"/>
                </a:lnTo>
                <a:lnTo>
                  <a:pt x="13370" y="51879"/>
                </a:lnTo>
                <a:lnTo>
                  <a:pt x="16355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2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927520" y="3584120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5"/>
                </a:move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979352" y="3589473"/>
            <a:ext cx="46824" cy="70534"/>
          </a:xfrm>
          <a:custGeom>
            <a:avLst/>
            <a:gdLst/>
            <a:ahLst/>
            <a:cxnLst/>
            <a:rect l="l" t="t" r="r" b="b"/>
            <a:pathLst>
              <a:path w="46824" h="70534">
                <a:moveTo>
                  <a:pt x="45645" y="64832"/>
                </a:moveTo>
                <a:lnTo>
                  <a:pt x="39344" y="49363"/>
                </a:lnTo>
                <a:lnTo>
                  <a:pt x="38620" y="47599"/>
                </a:lnTo>
                <a:lnTo>
                  <a:pt x="37170" y="44601"/>
                </a:lnTo>
                <a:lnTo>
                  <a:pt x="34872" y="40853"/>
                </a:lnTo>
                <a:lnTo>
                  <a:pt x="32231" y="38059"/>
                </a:lnTo>
                <a:lnTo>
                  <a:pt x="31150" y="35406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7" y="29855"/>
                </a:lnTo>
                <a:lnTo>
                  <a:pt x="23036" y="31050"/>
                </a:lnTo>
                <a:lnTo>
                  <a:pt x="18453" y="31356"/>
                </a:lnTo>
                <a:lnTo>
                  <a:pt x="9334" y="31356"/>
                </a:lnTo>
                <a:lnTo>
                  <a:pt x="9334" y="7693"/>
                </a:lnTo>
                <a:lnTo>
                  <a:pt x="18399" y="0"/>
                </a:lnTo>
                <a:lnTo>
                  <a:pt x="3477" y="0"/>
                </a:lnTo>
                <a:lnTo>
                  <a:pt x="1116" y="824"/>
                </a:lnTo>
                <a:lnTo>
                  <a:pt x="0" y="3794"/>
                </a:lnTo>
                <a:lnTo>
                  <a:pt x="0" y="68795"/>
                </a:lnTo>
                <a:lnTo>
                  <a:pt x="975" y="70063"/>
                </a:lnTo>
                <a:lnTo>
                  <a:pt x="3769" y="70534"/>
                </a:lnTo>
                <a:lnTo>
                  <a:pt x="6325" y="70485"/>
                </a:lnTo>
                <a:lnTo>
                  <a:pt x="9334" y="68795"/>
                </a:lnTo>
                <a:lnTo>
                  <a:pt x="9334" y="38887"/>
                </a:lnTo>
                <a:lnTo>
                  <a:pt x="17701" y="38887"/>
                </a:lnTo>
                <a:lnTo>
                  <a:pt x="21056" y="39837"/>
                </a:lnTo>
                <a:lnTo>
                  <a:pt x="23900" y="41375"/>
                </a:lnTo>
                <a:lnTo>
                  <a:pt x="27111" y="45007"/>
                </a:lnTo>
                <a:lnTo>
                  <a:pt x="28738" y="48143"/>
                </a:lnTo>
                <a:lnTo>
                  <a:pt x="30275" y="51749"/>
                </a:lnTo>
                <a:lnTo>
                  <a:pt x="36741" y="68310"/>
                </a:lnTo>
                <a:lnTo>
                  <a:pt x="38084" y="70063"/>
                </a:lnTo>
                <a:lnTo>
                  <a:pt x="40892" y="70534"/>
                </a:lnTo>
                <a:lnTo>
                  <a:pt x="43787" y="70495"/>
                </a:lnTo>
                <a:lnTo>
                  <a:pt x="46824" y="68795"/>
                </a:lnTo>
                <a:lnTo>
                  <a:pt x="46609" y="67575"/>
                </a:lnTo>
                <a:lnTo>
                  <a:pt x="45645" y="64832"/>
                </a:lnTo>
                <a:close/>
              </a:path>
              <a:path w="46824" h="70534">
                <a:moveTo>
                  <a:pt x="25055" y="317"/>
                </a:moveTo>
                <a:lnTo>
                  <a:pt x="21653" y="36"/>
                </a:lnTo>
                <a:lnTo>
                  <a:pt x="18399" y="0"/>
                </a:lnTo>
                <a:lnTo>
                  <a:pt x="9334" y="7693"/>
                </a:lnTo>
                <a:lnTo>
                  <a:pt x="19047" y="7693"/>
                </a:lnTo>
                <a:lnTo>
                  <a:pt x="21678" y="7858"/>
                </a:lnTo>
                <a:lnTo>
                  <a:pt x="24749" y="8406"/>
                </a:lnTo>
                <a:lnTo>
                  <a:pt x="27647" y="9230"/>
                </a:lnTo>
                <a:lnTo>
                  <a:pt x="30924" y="12495"/>
                </a:lnTo>
                <a:lnTo>
                  <a:pt x="32778" y="16725"/>
                </a:lnTo>
                <a:lnTo>
                  <a:pt x="32778" y="21168"/>
                </a:lnTo>
                <a:lnTo>
                  <a:pt x="31939" y="24192"/>
                </a:lnTo>
                <a:lnTo>
                  <a:pt x="31150" y="35406"/>
                </a:lnTo>
                <a:lnTo>
                  <a:pt x="34672" y="33477"/>
                </a:lnTo>
                <a:lnTo>
                  <a:pt x="37767" y="31175"/>
                </a:lnTo>
                <a:lnTo>
                  <a:pt x="40158" y="28318"/>
                </a:lnTo>
                <a:lnTo>
                  <a:pt x="41705" y="24814"/>
                </a:lnTo>
                <a:lnTo>
                  <a:pt x="42645" y="20840"/>
                </a:lnTo>
                <a:lnTo>
                  <a:pt x="42645" y="16062"/>
                </a:lnTo>
                <a:lnTo>
                  <a:pt x="41591" y="11847"/>
                </a:lnTo>
                <a:lnTo>
                  <a:pt x="39827" y="8064"/>
                </a:lnTo>
                <a:lnTo>
                  <a:pt x="37007" y="4939"/>
                </a:lnTo>
                <a:lnTo>
                  <a:pt x="33185" y="2653"/>
                </a:lnTo>
                <a:lnTo>
                  <a:pt x="28713" y="886"/>
                </a:lnTo>
                <a:lnTo>
                  <a:pt x="25995" y="429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035865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605"/>
                </a:lnTo>
                <a:lnTo>
                  <a:pt x="14184" y="11178"/>
                </a:lnTo>
                <a:lnTo>
                  <a:pt x="17679" y="8902"/>
                </a:lnTo>
                <a:lnTo>
                  <a:pt x="21896" y="7495"/>
                </a:lnTo>
                <a:lnTo>
                  <a:pt x="27431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1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4" y="43538"/>
                </a:lnTo>
                <a:lnTo>
                  <a:pt x="46217" y="40655"/>
                </a:lnTo>
                <a:lnTo>
                  <a:pt x="47257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2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3996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26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8"/>
                </a:lnTo>
                <a:lnTo>
                  <a:pt x="1461" y="38353"/>
                </a:lnTo>
                <a:lnTo>
                  <a:pt x="2452" y="41620"/>
                </a:lnTo>
                <a:lnTo>
                  <a:pt x="3924" y="44387"/>
                </a:lnTo>
                <a:lnTo>
                  <a:pt x="5919" y="46673"/>
                </a:lnTo>
                <a:lnTo>
                  <a:pt x="10389" y="50674"/>
                </a:lnTo>
                <a:lnTo>
                  <a:pt x="10019" y="3423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8" y="44579"/>
                </a:lnTo>
                <a:lnTo>
                  <a:pt x="13625" y="42152"/>
                </a:lnTo>
                <a:lnTo>
                  <a:pt x="11329" y="38646"/>
                </a:lnTo>
                <a:lnTo>
                  <a:pt x="10019" y="34239"/>
                </a:lnTo>
                <a:lnTo>
                  <a:pt x="10389" y="5067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094920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8"/>
                </a:lnTo>
                <a:lnTo>
                  <a:pt x="17675" y="8902"/>
                </a:lnTo>
                <a:lnTo>
                  <a:pt x="21894" y="7495"/>
                </a:lnTo>
                <a:lnTo>
                  <a:pt x="27431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56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24" y="1007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8"/>
                </a:lnTo>
                <a:lnTo>
                  <a:pt x="1457" y="38353"/>
                </a:lnTo>
                <a:lnTo>
                  <a:pt x="2451" y="41620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4"/>
                </a:lnTo>
                <a:lnTo>
                  <a:pt x="10019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6" y="44579"/>
                </a:lnTo>
                <a:lnTo>
                  <a:pt x="13625" y="42152"/>
                </a:lnTo>
                <a:lnTo>
                  <a:pt x="11329" y="38646"/>
                </a:lnTo>
                <a:lnTo>
                  <a:pt x="10019" y="34239"/>
                </a:lnTo>
                <a:lnTo>
                  <a:pt x="10400" y="5067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157393" y="3607045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210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36"/>
                </a:lnTo>
                <a:lnTo>
                  <a:pt x="71042" y="10083"/>
                </a:lnTo>
                <a:lnTo>
                  <a:pt x="68771" y="6069"/>
                </a:lnTo>
                <a:lnTo>
                  <a:pt x="65736" y="2768"/>
                </a:lnTo>
                <a:lnTo>
                  <a:pt x="61456" y="558"/>
                </a:lnTo>
                <a:lnTo>
                  <a:pt x="58813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62" y="3924"/>
                </a:lnTo>
                <a:lnTo>
                  <a:pt x="42138" y="6386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87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16" y="14072"/>
                </a:lnTo>
                <a:lnTo>
                  <a:pt x="15801" y="10148"/>
                </a:lnTo>
                <a:lnTo>
                  <a:pt x="19965" y="7758"/>
                </a:lnTo>
                <a:lnTo>
                  <a:pt x="23699" y="7758"/>
                </a:lnTo>
                <a:lnTo>
                  <a:pt x="26352" y="8726"/>
                </a:lnTo>
                <a:lnTo>
                  <a:pt x="29350" y="11555"/>
                </a:lnTo>
                <a:lnTo>
                  <a:pt x="30747" y="14249"/>
                </a:lnTo>
                <a:lnTo>
                  <a:pt x="31546" y="17654"/>
                </a:lnTo>
                <a:lnTo>
                  <a:pt x="31738" y="21589"/>
                </a:lnTo>
                <a:lnTo>
                  <a:pt x="31738" y="51271"/>
                </a:lnTo>
                <a:lnTo>
                  <a:pt x="32054" y="52210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71"/>
                </a:lnTo>
                <a:lnTo>
                  <a:pt x="40690" y="17143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6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54"/>
                </a:lnTo>
                <a:lnTo>
                  <a:pt x="63436" y="21589"/>
                </a:lnTo>
                <a:lnTo>
                  <a:pt x="63436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243019" y="360704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95"/>
                </a:lnTo>
                <a:lnTo>
                  <a:pt x="5652" y="4370"/>
                </a:lnTo>
                <a:lnTo>
                  <a:pt x="3049" y="7228"/>
                </a:lnTo>
                <a:lnTo>
                  <a:pt x="1563" y="1073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7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18" y="37313"/>
                </a:lnTo>
                <a:lnTo>
                  <a:pt x="25477" y="41187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56" y="46609"/>
                </a:lnTo>
                <a:lnTo>
                  <a:pt x="34099" y="42699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6" y="10097"/>
                </a:lnTo>
                <a:lnTo>
                  <a:pt x="32044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7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284935" y="3647520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56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6"/>
                </a:lnTo>
                <a:lnTo>
                  <a:pt x="1422" y="27863"/>
                </a:lnTo>
                <a:lnTo>
                  <a:pt x="4265" y="27814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39"/>
                </a:lnTo>
                <a:lnTo>
                  <a:pt x="16927" y="10148"/>
                </a:lnTo>
                <a:lnTo>
                  <a:pt x="17475" y="7495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40173" y="360704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51" y="4370"/>
                </a:lnTo>
                <a:lnTo>
                  <a:pt x="3049" y="7228"/>
                </a:lnTo>
                <a:lnTo>
                  <a:pt x="1562" y="10731"/>
                </a:lnTo>
                <a:lnTo>
                  <a:pt x="1206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18" y="37313"/>
                </a:lnTo>
                <a:lnTo>
                  <a:pt x="25477" y="41187"/>
                </a:lnTo>
                <a:lnTo>
                  <a:pt x="22910" y="44579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099" y="42699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20" y="26633"/>
                </a:lnTo>
                <a:lnTo>
                  <a:pt x="25220" y="25120"/>
                </a:lnTo>
                <a:lnTo>
                  <a:pt x="22161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387636" y="3607819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4" y="44397"/>
                </a:lnTo>
                <a:lnTo>
                  <a:pt x="19314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66" y="40157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5"/>
                </a:lnTo>
                <a:lnTo>
                  <a:pt x="1483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5" y="52350"/>
                </a:lnTo>
                <a:lnTo>
                  <a:pt x="14208" y="52884"/>
                </a:lnTo>
                <a:lnTo>
                  <a:pt x="20242" y="52884"/>
                </a:lnTo>
                <a:lnTo>
                  <a:pt x="22999" y="52185"/>
                </a:lnTo>
                <a:lnTo>
                  <a:pt x="25703" y="50763"/>
                </a:lnTo>
                <a:lnTo>
                  <a:pt x="28421" y="49366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6"/>
                </a:lnTo>
                <a:lnTo>
                  <a:pt x="42097" y="1662"/>
                </a:lnTo>
                <a:lnTo>
                  <a:pt x="41846" y="93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446318" y="3584127"/>
            <a:ext cx="44921" cy="76582"/>
          </a:xfrm>
          <a:custGeom>
            <a:avLst/>
            <a:gdLst/>
            <a:ahLst/>
            <a:cxnLst/>
            <a:rect l="l" t="t" r="r" b="b"/>
            <a:pathLst>
              <a:path w="44921" h="76582">
                <a:moveTo>
                  <a:pt x="20930" y="76427"/>
                </a:moveTo>
                <a:lnTo>
                  <a:pt x="23926" y="76582"/>
                </a:lnTo>
                <a:lnTo>
                  <a:pt x="27292" y="76582"/>
                </a:lnTo>
                <a:lnTo>
                  <a:pt x="30276" y="75944"/>
                </a:lnTo>
                <a:lnTo>
                  <a:pt x="32879" y="74688"/>
                </a:lnTo>
                <a:lnTo>
                  <a:pt x="35486" y="73418"/>
                </a:lnTo>
                <a:lnTo>
                  <a:pt x="37682" y="71578"/>
                </a:lnTo>
                <a:lnTo>
                  <a:pt x="41263" y="66815"/>
                </a:lnTo>
                <a:lnTo>
                  <a:pt x="42621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5" y="42213"/>
                </a:lnTo>
                <a:lnTo>
                  <a:pt x="43841" y="39027"/>
                </a:lnTo>
                <a:lnTo>
                  <a:pt x="43117" y="35852"/>
                </a:lnTo>
                <a:lnTo>
                  <a:pt x="41973" y="33069"/>
                </a:lnTo>
                <a:lnTo>
                  <a:pt x="40399" y="30707"/>
                </a:lnTo>
                <a:lnTo>
                  <a:pt x="36777" y="26441"/>
                </a:lnTo>
                <a:lnTo>
                  <a:pt x="31748" y="23623"/>
                </a:lnTo>
                <a:lnTo>
                  <a:pt x="28728" y="22909"/>
                </a:lnTo>
                <a:lnTo>
                  <a:pt x="25171" y="22909"/>
                </a:lnTo>
                <a:lnTo>
                  <a:pt x="22353" y="23064"/>
                </a:lnTo>
                <a:lnTo>
                  <a:pt x="23483" y="30620"/>
                </a:lnTo>
                <a:lnTo>
                  <a:pt x="27749" y="31179"/>
                </a:lnTo>
                <a:lnTo>
                  <a:pt x="30885" y="33389"/>
                </a:lnTo>
                <a:lnTo>
                  <a:pt x="33084" y="36650"/>
                </a:lnTo>
                <a:lnTo>
                  <a:pt x="34697" y="40539"/>
                </a:lnTo>
                <a:lnTo>
                  <a:pt x="35457" y="45237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4" y="56908"/>
                </a:lnTo>
                <a:lnTo>
                  <a:pt x="33783" y="61139"/>
                </a:lnTo>
                <a:lnTo>
                  <a:pt x="31788" y="64720"/>
                </a:lnTo>
                <a:lnTo>
                  <a:pt x="28879" y="67247"/>
                </a:lnTo>
                <a:lnTo>
                  <a:pt x="25347" y="68886"/>
                </a:lnTo>
                <a:lnTo>
                  <a:pt x="20650" y="68886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6" y="74623"/>
                </a:lnTo>
                <a:lnTo>
                  <a:pt x="18299" y="75818"/>
                </a:lnTo>
                <a:lnTo>
                  <a:pt x="20930" y="76427"/>
                </a:lnTo>
                <a:close/>
              </a:path>
              <a:path w="44921" h="76582">
                <a:moveTo>
                  <a:pt x="0" y="74192"/>
                </a:moveTo>
                <a:lnTo>
                  <a:pt x="0" y="74484"/>
                </a:lnTo>
                <a:lnTo>
                  <a:pt x="2578" y="75830"/>
                </a:lnTo>
                <a:lnTo>
                  <a:pt x="5295" y="75830"/>
                </a:lnTo>
                <a:lnTo>
                  <a:pt x="7924" y="74192"/>
                </a:lnTo>
                <a:lnTo>
                  <a:pt x="7924" y="68223"/>
                </a:lnTo>
                <a:lnTo>
                  <a:pt x="9335" y="69710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50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3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14"/>
                </a:lnTo>
                <a:lnTo>
                  <a:pt x="23483" y="30620"/>
                </a:lnTo>
                <a:lnTo>
                  <a:pt x="22353" y="23064"/>
                </a:lnTo>
                <a:lnTo>
                  <a:pt x="19749" y="23633"/>
                </a:lnTo>
                <a:lnTo>
                  <a:pt x="17143" y="24738"/>
                </a:lnTo>
                <a:lnTo>
                  <a:pt x="14516" y="26186"/>
                </a:lnTo>
                <a:lnTo>
                  <a:pt x="11812" y="28205"/>
                </a:lnTo>
                <a:lnTo>
                  <a:pt x="8953" y="30948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500827" y="360704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77" y="1995"/>
                </a:lnTo>
                <a:lnTo>
                  <a:pt x="5651" y="4370"/>
                </a:lnTo>
                <a:lnTo>
                  <a:pt x="3059" y="7228"/>
                </a:lnTo>
                <a:lnTo>
                  <a:pt x="1562" y="10731"/>
                </a:lnTo>
                <a:lnTo>
                  <a:pt x="120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7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93"/>
                </a:lnTo>
                <a:lnTo>
                  <a:pt x="23964" y="34279"/>
                </a:lnTo>
                <a:lnTo>
                  <a:pt x="25728" y="37313"/>
                </a:lnTo>
                <a:lnTo>
                  <a:pt x="25477" y="41187"/>
                </a:lnTo>
                <a:lnTo>
                  <a:pt x="22910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49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9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0" y="26633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8"/>
                </a:lnTo>
                <a:lnTo>
                  <a:pt x="16153" y="21452"/>
                </a:lnTo>
                <a:lnTo>
                  <a:pt x="12524" y="19357"/>
                </a:lnTo>
                <a:lnTo>
                  <a:pt x="10133" y="16588"/>
                </a:lnTo>
                <a:lnTo>
                  <a:pt x="9766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92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542047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06"/>
                </a:lnTo>
                <a:lnTo>
                  <a:pt x="9409" y="56643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1"/>
                </a:lnTo>
                <a:lnTo>
                  <a:pt x="28486" y="65098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43"/>
                </a:lnTo>
                <a:lnTo>
                  <a:pt x="27291" y="57783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0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582705" y="3607045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65"/>
                </a:lnTo>
                <a:lnTo>
                  <a:pt x="18338" y="46673"/>
                </a:lnTo>
                <a:lnTo>
                  <a:pt x="15444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3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632850" y="3594761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49" y="56743"/>
                </a:lnTo>
                <a:lnTo>
                  <a:pt x="27294" y="57783"/>
                </a:lnTo>
                <a:lnTo>
                  <a:pt x="24411" y="58179"/>
                </a:lnTo>
                <a:lnTo>
                  <a:pt x="21844" y="58179"/>
                </a:lnTo>
                <a:lnTo>
                  <a:pt x="20065" y="57326"/>
                </a:lnTo>
                <a:lnTo>
                  <a:pt x="18075" y="53900"/>
                </a:lnTo>
                <a:lnTo>
                  <a:pt x="17578" y="5134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3" y="56643"/>
                </a:lnTo>
                <a:lnTo>
                  <a:pt x="10770" y="60440"/>
                </a:lnTo>
                <a:lnTo>
                  <a:pt x="13096" y="63158"/>
                </a:lnTo>
                <a:lnTo>
                  <a:pt x="16383" y="64832"/>
                </a:lnTo>
                <a:lnTo>
                  <a:pt x="20361" y="65836"/>
                </a:lnTo>
                <a:lnTo>
                  <a:pt x="25391" y="65671"/>
                </a:lnTo>
                <a:lnTo>
                  <a:pt x="28486" y="65098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675740" y="3587677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80" y="8891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6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76" h="72287">
                <a:moveTo>
                  <a:pt x="1269" y="71372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698802" y="3607045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78"/>
                </a:lnTo>
                <a:lnTo>
                  <a:pt x="17689" y="8902"/>
                </a:lnTo>
                <a:lnTo>
                  <a:pt x="21894" y="7495"/>
                </a:lnTo>
                <a:lnTo>
                  <a:pt x="27442" y="7495"/>
                </a:lnTo>
                <a:lnTo>
                  <a:pt x="31786" y="9043"/>
                </a:lnTo>
                <a:lnTo>
                  <a:pt x="35253" y="11469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1" y="50266"/>
                </a:lnTo>
                <a:lnTo>
                  <a:pt x="40485" y="48376"/>
                </a:lnTo>
                <a:lnTo>
                  <a:pt x="44653" y="43538"/>
                </a:lnTo>
                <a:lnTo>
                  <a:pt x="46212" y="40655"/>
                </a:lnTo>
                <a:lnTo>
                  <a:pt x="47266" y="37299"/>
                </a:lnTo>
                <a:lnTo>
                  <a:pt x="48310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84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304" y="5234"/>
                </a:lnTo>
                <a:lnTo>
                  <a:pt x="4138" y="10073"/>
                </a:lnTo>
                <a:lnTo>
                  <a:pt x="2576" y="12956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8"/>
                </a:lnTo>
                <a:lnTo>
                  <a:pt x="1471" y="38353"/>
                </a:lnTo>
                <a:lnTo>
                  <a:pt x="2451" y="41620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4"/>
                </a:lnTo>
                <a:lnTo>
                  <a:pt x="10017" y="3423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6"/>
                </a:moveTo>
                <a:lnTo>
                  <a:pt x="21447" y="46126"/>
                </a:lnTo>
                <a:lnTo>
                  <a:pt x="17106" y="44579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74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1" y="50266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6" y="42458"/>
                </a:lnTo>
                <a:lnTo>
                  <a:pt x="31178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761280" y="360704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7143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1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815798" y="3607045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27" y="0"/>
                </a:lnTo>
                <a:lnTo>
                  <a:pt x="13423" y="396"/>
                </a:lnTo>
                <a:lnTo>
                  <a:pt x="8977" y="1995"/>
                </a:lnTo>
                <a:lnTo>
                  <a:pt x="5637" y="4370"/>
                </a:lnTo>
                <a:lnTo>
                  <a:pt x="3045" y="7228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19"/>
                </a:lnTo>
                <a:lnTo>
                  <a:pt x="2959" y="21629"/>
                </a:lnTo>
                <a:lnTo>
                  <a:pt x="6195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35" y="46494"/>
                </a:lnTo>
                <a:lnTo>
                  <a:pt x="10198" y="45759"/>
                </a:lnTo>
                <a:lnTo>
                  <a:pt x="6159" y="44157"/>
                </a:lnTo>
                <a:lnTo>
                  <a:pt x="3275" y="42558"/>
                </a:lnTo>
                <a:lnTo>
                  <a:pt x="265" y="42941"/>
                </a:lnTo>
                <a:lnTo>
                  <a:pt x="0" y="45529"/>
                </a:lnTo>
                <a:lnTo>
                  <a:pt x="441" y="48834"/>
                </a:lnTo>
                <a:lnTo>
                  <a:pt x="3034" y="50929"/>
                </a:lnTo>
                <a:lnTo>
                  <a:pt x="6209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5" y="49593"/>
                </a:lnTo>
                <a:lnTo>
                  <a:pt x="32245" y="46609"/>
                </a:lnTo>
                <a:lnTo>
                  <a:pt x="34098" y="42699"/>
                </a:lnTo>
                <a:lnTo>
                  <a:pt x="34555" y="37986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43"/>
                </a:lnTo>
                <a:lnTo>
                  <a:pt x="28219" y="26633"/>
                </a:lnTo>
                <a:lnTo>
                  <a:pt x="25220" y="25120"/>
                </a:lnTo>
                <a:lnTo>
                  <a:pt x="22161" y="23825"/>
                </a:lnTo>
                <a:lnTo>
                  <a:pt x="19112" y="22608"/>
                </a:lnTo>
                <a:lnTo>
                  <a:pt x="16141" y="21452"/>
                </a:lnTo>
                <a:lnTo>
                  <a:pt x="12509" y="19357"/>
                </a:lnTo>
                <a:lnTo>
                  <a:pt x="10119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50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85" y="7138"/>
                </a:lnTo>
                <a:lnTo>
                  <a:pt x="25868" y="8370"/>
                </a:lnTo>
                <a:lnTo>
                  <a:pt x="29245" y="10097"/>
                </a:lnTo>
                <a:lnTo>
                  <a:pt x="32039" y="8305"/>
                </a:lnTo>
                <a:lnTo>
                  <a:pt x="31978" y="5692"/>
                </a:lnTo>
                <a:lnTo>
                  <a:pt x="30401" y="2909"/>
                </a:lnTo>
                <a:lnTo>
                  <a:pt x="27467" y="1461"/>
                </a:lnTo>
                <a:lnTo>
                  <a:pt x="24190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885601" y="3607045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5"/>
                </a:lnTo>
                <a:lnTo>
                  <a:pt x="18338" y="46673"/>
                </a:lnTo>
                <a:lnTo>
                  <a:pt x="15444" y="46673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2" y="12701"/>
                </a:lnTo>
                <a:lnTo>
                  <a:pt x="38380" y="8129"/>
                </a:lnTo>
                <a:lnTo>
                  <a:pt x="35763" y="4701"/>
                </a:lnTo>
                <a:lnTo>
                  <a:pt x="32256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7" y="9169"/>
                </a:lnTo>
                <a:lnTo>
                  <a:pt x="14084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44"/>
                </a:lnTo>
                <a:lnTo>
                  <a:pt x="31000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0" y="30074"/>
                </a:lnTo>
                <a:lnTo>
                  <a:pt x="18962" y="29235"/>
                </a:lnTo>
                <a:lnTo>
                  <a:pt x="23544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75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942255" y="3607045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54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28"/>
                </a:lnTo>
                <a:lnTo>
                  <a:pt x="8093" y="8902"/>
                </a:lnTo>
                <a:lnTo>
                  <a:pt x="8093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997584" y="3640738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3223" y="19277"/>
                </a:moveTo>
                <a:lnTo>
                  <a:pt x="12766" y="8102"/>
                </a:lnTo>
                <a:lnTo>
                  <a:pt x="10882" y="4444"/>
                </a:lnTo>
                <a:lnTo>
                  <a:pt x="9842" y="0"/>
                </a:lnTo>
                <a:lnTo>
                  <a:pt x="8153" y="16483"/>
                </a:lnTo>
                <a:lnTo>
                  <a:pt x="13223" y="19277"/>
                </a:lnTo>
                <a:close/>
              </a:path>
              <a:path w="13223" h="75653">
                <a:moveTo>
                  <a:pt x="36957" y="11123"/>
                </a:moveTo>
                <a:lnTo>
                  <a:pt x="37021" y="18121"/>
                </a:lnTo>
                <a:lnTo>
                  <a:pt x="39625" y="19226"/>
                </a:lnTo>
                <a:lnTo>
                  <a:pt x="42354" y="19226"/>
                </a:lnTo>
                <a:lnTo>
                  <a:pt x="44921" y="17574"/>
                </a:lnTo>
                <a:lnTo>
                  <a:pt x="44921" y="-54687"/>
                </a:lnTo>
                <a:lnTo>
                  <a:pt x="44679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6" y="-54687"/>
                </a:lnTo>
                <a:lnTo>
                  <a:pt x="35916" y="-26316"/>
                </a:lnTo>
                <a:lnTo>
                  <a:pt x="31254" y="-30571"/>
                </a:lnTo>
                <a:lnTo>
                  <a:pt x="26517" y="-33073"/>
                </a:lnTo>
                <a:lnTo>
                  <a:pt x="23914" y="-33693"/>
                </a:lnTo>
                <a:lnTo>
                  <a:pt x="17614" y="-33693"/>
                </a:lnTo>
                <a:lnTo>
                  <a:pt x="14579" y="-33045"/>
                </a:lnTo>
                <a:lnTo>
                  <a:pt x="11962" y="-31777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5"/>
                </a:lnTo>
                <a:lnTo>
                  <a:pt x="2260" y="-20981"/>
                </a:lnTo>
                <a:lnTo>
                  <a:pt x="1360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693"/>
                </a:lnTo>
                <a:lnTo>
                  <a:pt x="356" y="683"/>
                </a:lnTo>
                <a:lnTo>
                  <a:pt x="1079" y="3883"/>
                </a:lnTo>
                <a:lnTo>
                  <a:pt x="1803" y="7084"/>
                </a:lnTo>
                <a:lnTo>
                  <a:pt x="2959" y="9878"/>
                </a:lnTo>
                <a:lnTo>
                  <a:pt x="4536" y="12228"/>
                </a:lnTo>
                <a:lnTo>
                  <a:pt x="8153" y="16483"/>
                </a:lnTo>
                <a:lnTo>
                  <a:pt x="9842" y="0"/>
                </a:lnTo>
                <a:lnTo>
                  <a:pt x="9269" y="-4763"/>
                </a:lnTo>
                <a:lnTo>
                  <a:pt x="9269" y="-9540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58"/>
                </a:lnTo>
                <a:lnTo>
                  <a:pt x="19533" y="-25999"/>
                </a:lnTo>
                <a:lnTo>
                  <a:pt x="24270" y="-25999"/>
                </a:lnTo>
                <a:lnTo>
                  <a:pt x="28893" y="-23623"/>
                </a:lnTo>
                <a:lnTo>
                  <a:pt x="33501" y="-19761"/>
                </a:lnTo>
                <a:lnTo>
                  <a:pt x="35916" y="-16765"/>
                </a:lnTo>
                <a:lnTo>
                  <a:pt x="35916" y="2767"/>
                </a:lnTo>
                <a:lnTo>
                  <a:pt x="33173" y="6029"/>
                </a:lnTo>
                <a:lnTo>
                  <a:pt x="29425" y="9434"/>
                </a:lnTo>
                <a:lnTo>
                  <a:pt x="25984" y="11504"/>
                </a:lnTo>
                <a:lnTo>
                  <a:pt x="22632" y="12318"/>
                </a:lnTo>
                <a:lnTo>
                  <a:pt x="19076" y="12318"/>
                </a:lnTo>
                <a:lnTo>
                  <a:pt x="15570" y="10666"/>
                </a:lnTo>
                <a:lnTo>
                  <a:pt x="12766" y="8102"/>
                </a:lnTo>
                <a:lnTo>
                  <a:pt x="13223" y="19277"/>
                </a:lnTo>
                <a:lnTo>
                  <a:pt x="16282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3" y="17639"/>
                </a:lnTo>
                <a:lnTo>
                  <a:pt x="31711" y="16076"/>
                </a:lnTo>
                <a:lnTo>
                  <a:pt x="34380" y="13906"/>
                </a:lnTo>
                <a:lnTo>
                  <a:pt x="36957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078583" y="3589131"/>
            <a:ext cx="59869" cy="70866"/>
          </a:xfrm>
          <a:custGeom>
            <a:avLst/>
            <a:gdLst/>
            <a:ahLst/>
            <a:cxnLst/>
            <a:rect l="l" t="t" r="r" b="b"/>
            <a:pathLst>
              <a:path w="59869" h="70866">
                <a:moveTo>
                  <a:pt x="29250" y="9665"/>
                </a:moveTo>
                <a:lnTo>
                  <a:pt x="29566" y="0"/>
                </a:lnTo>
                <a:lnTo>
                  <a:pt x="26175" y="140"/>
                </a:lnTo>
                <a:lnTo>
                  <a:pt x="23548" y="1969"/>
                </a:lnTo>
                <a:lnTo>
                  <a:pt x="0" y="67183"/>
                </a:lnTo>
                <a:lnTo>
                  <a:pt x="191" y="70473"/>
                </a:lnTo>
                <a:lnTo>
                  <a:pt x="2844" y="70866"/>
                </a:lnTo>
                <a:lnTo>
                  <a:pt x="6376" y="70765"/>
                </a:lnTo>
                <a:lnTo>
                  <a:pt x="9057" y="68972"/>
                </a:lnTo>
                <a:lnTo>
                  <a:pt x="14810" y="52095"/>
                </a:lnTo>
                <a:lnTo>
                  <a:pt x="17147" y="44664"/>
                </a:lnTo>
                <a:lnTo>
                  <a:pt x="29250" y="9665"/>
                </a:lnTo>
                <a:close/>
              </a:path>
              <a:path w="59869" h="70866">
                <a:moveTo>
                  <a:pt x="59512" y="67233"/>
                </a:moveTo>
                <a:lnTo>
                  <a:pt x="35967" y="2005"/>
                </a:lnTo>
                <a:lnTo>
                  <a:pt x="35118" y="737"/>
                </a:lnTo>
                <a:lnTo>
                  <a:pt x="32451" y="90"/>
                </a:lnTo>
                <a:lnTo>
                  <a:pt x="29566" y="0"/>
                </a:lnTo>
                <a:lnTo>
                  <a:pt x="29301" y="9665"/>
                </a:lnTo>
                <a:lnTo>
                  <a:pt x="41555" y="44664"/>
                </a:lnTo>
                <a:lnTo>
                  <a:pt x="17147" y="44664"/>
                </a:lnTo>
                <a:lnTo>
                  <a:pt x="14810" y="52095"/>
                </a:lnTo>
                <a:lnTo>
                  <a:pt x="44006" y="52095"/>
                </a:lnTo>
                <a:lnTo>
                  <a:pt x="50026" y="69188"/>
                </a:lnTo>
                <a:lnTo>
                  <a:pt x="50648" y="70232"/>
                </a:lnTo>
                <a:lnTo>
                  <a:pt x="53431" y="70840"/>
                </a:lnTo>
                <a:lnTo>
                  <a:pt x="56567" y="70866"/>
                </a:lnTo>
                <a:lnTo>
                  <a:pt x="59869" y="70026"/>
                </a:lnTo>
                <a:lnTo>
                  <a:pt x="5951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149003" y="3607819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4" y="44397"/>
                </a:lnTo>
                <a:lnTo>
                  <a:pt x="19314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66" y="40157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8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5"/>
                </a:lnTo>
                <a:lnTo>
                  <a:pt x="1483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5" y="52350"/>
                </a:lnTo>
                <a:lnTo>
                  <a:pt x="14208" y="52884"/>
                </a:lnTo>
                <a:lnTo>
                  <a:pt x="20242" y="52884"/>
                </a:lnTo>
                <a:lnTo>
                  <a:pt x="23000" y="52185"/>
                </a:lnTo>
                <a:lnTo>
                  <a:pt x="25703" y="50763"/>
                </a:lnTo>
                <a:lnTo>
                  <a:pt x="28421" y="49366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7" y="50496"/>
                </a:lnTo>
                <a:lnTo>
                  <a:pt x="42097" y="1662"/>
                </a:lnTo>
                <a:lnTo>
                  <a:pt x="41846" y="93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202146" y="3607808"/>
            <a:ext cx="42545" cy="52196"/>
          </a:xfrm>
          <a:custGeom>
            <a:avLst/>
            <a:gdLst/>
            <a:ahLst/>
            <a:cxnLst/>
            <a:rect l="l" t="t" r="r" b="b"/>
            <a:pathLst>
              <a:path w="42545" h="52196">
                <a:moveTo>
                  <a:pt x="38826" y="0"/>
                </a:moveTo>
                <a:lnTo>
                  <a:pt x="36018" y="11"/>
                </a:lnTo>
                <a:lnTo>
                  <a:pt x="32943" y="1407"/>
                </a:lnTo>
                <a:lnTo>
                  <a:pt x="21653" y="19580"/>
                </a:lnTo>
                <a:lnTo>
                  <a:pt x="10529" y="1407"/>
                </a:lnTo>
                <a:lnTo>
                  <a:pt x="8370" y="125"/>
                </a:lnTo>
                <a:lnTo>
                  <a:pt x="2415" y="100"/>
                </a:lnTo>
                <a:lnTo>
                  <a:pt x="814" y="2703"/>
                </a:lnTo>
                <a:lnTo>
                  <a:pt x="15203" y="25664"/>
                </a:lnTo>
                <a:lnTo>
                  <a:pt x="0" y="49477"/>
                </a:lnTo>
                <a:lnTo>
                  <a:pt x="229" y="51814"/>
                </a:lnTo>
                <a:lnTo>
                  <a:pt x="2908" y="52196"/>
                </a:lnTo>
                <a:lnTo>
                  <a:pt x="6400" y="52106"/>
                </a:lnTo>
                <a:lnTo>
                  <a:pt x="9284" y="50684"/>
                </a:lnTo>
                <a:lnTo>
                  <a:pt x="20944" y="31305"/>
                </a:lnTo>
                <a:lnTo>
                  <a:pt x="32666" y="50684"/>
                </a:lnTo>
                <a:lnTo>
                  <a:pt x="32983" y="51153"/>
                </a:lnTo>
                <a:lnTo>
                  <a:pt x="35575" y="52106"/>
                </a:lnTo>
                <a:lnTo>
                  <a:pt x="38153" y="52196"/>
                </a:lnTo>
                <a:lnTo>
                  <a:pt x="40896" y="52056"/>
                </a:lnTo>
                <a:lnTo>
                  <a:pt x="42545" y="49477"/>
                </a:lnTo>
                <a:lnTo>
                  <a:pt x="27457" y="25398"/>
                </a:lnTo>
                <a:lnTo>
                  <a:pt x="41734" y="2703"/>
                </a:lnTo>
                <a:lnTo>
                  <a:pt x="41504" y="317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254850" y="3587677"/>
            <a:ext cx="11088" cy="72287"/>
          </a:xfrm>
          <a:custGeom>
            <a:avLst/>
            <a:gdLst/>
            <a:ahLst/>
            <a:cxnLst/>
            <a:rect l="l" t="t" r="r" b="b"/>
            <a:pathLst>
              <a:path w="11088" h="72287">
                <a:moveTo>
                  <a:pt x="0" y="5421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88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67" y="0"/>
                </a:lnTo>
                <a:lnTo>
                  <a:pt x="407" y="1893"/>
                </a:lnTo>
                <a:lnTo>
                  <a:pt x="0" y="5421"/>
                </a:lnTo>
                <a:close/>
              </a:path>
              <a:path w="11088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281342" y="358412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35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305650" y="3587677"/>
            <a:ext cx="11088" cy="72287"/>
          </a:xfrm>
          <a:custGeom>
            <a:avLst/>
            <a:gdLst/>
            <a:ahLst/>
            <a:cxnLst/>
            <a:rect l="l" t="t" r="r" b="b"/>
            <a:pathLst>
              <a:path w="11088" h="72287">
                <a:moveTo>
                  <a:pt x="0" y="5421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88" y="5309"/>
                </a:lnTo>
                <a:lnTo>
                  <a:pt x="10692" y="1854"/>
                </a:lnTo>
                <a:lnTo>
                  <a:pt x="7696" y="0"/>
                </a:lnTo>
                <a:lnTo>
                  <a:pt x="3467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88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328830" y="3607045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5"/>
                </a:lnTo>
                <a:lnTo>
                  <a:pt x="18338" y="46673"/>
                </a:lnTo>
                <a:lnTo>
                  <a:pt x="15444" y="46673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18"/>
                </a:lnTo>
                <a:lnTo>
                  <a:pt x="7225" y="2923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4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19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4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5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385480" y="3607048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36" y="8470"/>
                </a:lnTo>
                <a:lnTo>
                  <a:pt x="22961" y="8672"/>
                </a:lnTo>
                <a:lnTo>
                  <a:pt x="25714" y="9460"/>
                </a:lnTo>
                <a:lnTo>
                  <a:pt x="28458" y="8190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9137"/>
                </a:lnTo>
                <a:lnTo>
                  <a:pt x="11379" y="15468"/>
                </a:lnTo>
                <a:lnTo>
                  <a:pt x="14490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417905" y="3607800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0" y="3467"/>
                </a:moveTo>
                <a:lnTo>
                  <a:pt x="17715" y="50140"/>
                </a:lnTo>
                <a:lnTo>
                  <a:pt x="19227" y="51880"/>
                </a:lnTo>
                <a:lnTo>
                  <a:pt x="12495" y="68858"/>
                </a:lnTo>
                <a:lnTo>
                  <a:pt x="13484" y="71399"/>
                </a:lnTo>
                <a:lnTo>
                  <a:pt x="16357" y="71629"/>
                </a:lnTo>
                <a:lnTo>
                  <a:pt x="19504" y="71474"/>
                </a:lnTo>
                <a:lnTo>
                  <a:pt x="22045" y="69837"/>
                </a:lnTo>
                <a:lnTo>
                  <a:pt x="28562" y="51880"/>
                </a:lnTo>
                <a:lnTo>
                  <a:pt x="46087" y="3315"/>
                </a:lnTo>
                <a:lnTo>
                  <a:pt x="45643" y="392"/>
                </a:lnTo>
                <a:lnTo>
                  <a:pt x="43027" y="0"/>
                </a:lnTo>
                <a:lnTo>
                  <a:pt x="39966" y="50"/>
                </a:lnTo>
                <a:lnTo>
                  <a:pt x="37184" y="1891"/>
                </a:lnTo>
                <a:lnTo>
                  <a:pt x="23735" y="41299"/>
                </a:lnTo>
                <a:lnTo>
                  <a:pt x="23568" y="41299"/>
                </a:lnTo>
                <a:lnTo>
                  <a:pt x="9626" y="2120"/>
                </a:lnTo>
                <a:lnTo>
                  <a:pt x="8953" y="735"/>
                </a:lnTo>
                <a:lnTo>
                  <a:pt x="6245" y="25"/>
                </a:lnTo>
                <a:lnTo>
                  <a:pt x="3225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501454" y="3612549"/>
            <a:ext cx="46278" cy="69253"/>
          </a:xfrm>
          <a:custGeom>
            <a:avLst/>
            <a:gdLst/>
            <a:ahLst/>
            <a:cxnLst/>
            <a:rect l="l" t="t" r="r" b="b"/>
            <a:pathLst>
              <a:path w="46278" h="69253">
                <a:moveTo>
                  <a:pt x="30377" y="2682"/>
                </a:moveTo>
                <a:lnTo>
                  <a:pt x="27202" y="5666"/>
                </a:lnTo>
                <a:lnTo>
                  <a:pt x="27712" y="15519"/>
                </a:lnTo>
                <a:lnTo>
                  <a:pt x="31255" y="16906"/>
                </a:lnTo>
                <a:lnTo>
                  <a:pt x="31546" y="0"/>
                </a:lnTo>
                <a:lnTo>
                  <a:pt x="30377" y="2682"/>
                </a:lnTo>
                <a:close/>
              </a:path>
              <a:path w="46278" h="69253">
                <a:moveTo>
                  <a:pt x="9269" y="39434"/>
                </a:moveTo>
                <a:lnTo>
                  <a:pt x="9269" y="14681"/>
                </a:lnTo>
                <a:lnTo>
                  <a:pt x="23356" y="14681"/>
                </a:lnTo>
                <a:lnTo>
                  <a:pt x="27712" y="15519"/>
                </a:lnTo>
                <a:lnTo>
                  <a:pt x="27202" y="5666"/>
                </a:lnTo>
                <a:lnTo>
                  <a:pt x="24257" y="6934"/>
                </a:lnTo>
                <a:lnTo>
                  <a:pt x="19886" y="7240"/>
                </a:lnTo>
                <a:lnTo>
                  <a:pt x="9269" y="7240"/>
                </a:lnTo>
                <a:lnTo>
                  <a:pt x="9269" y="-15493"/>
                </a:lnTo>
                <a:lnTo>
                  <a:pt x="21578" y="-15493"/>
                </a:lnTo>
                <a:lnTo>
                  <a:pt x="25347" y="-14730"/>
                </a:lnTo>
                <a:lnTo>
                  <a:pt x="28296" y="-13484"/>
                </a:lnTo>
                <a:lnTo>
                  <a:pt x="31050" y="-10400"/>
                </a:lnTo>
                <a:lnTo>
                  <a:pt x="31990" y="-7656"/>
                </a:lnTo>
                <a:lnTo>
                  <a:pt x="32231" y="-4417"/>
                </a:lnTo>
                <a:lnTo>
                  <a:pt x="32231" y="-2894"/>
                </a:lnTo>
                <a:lnTo>
                  <a:pt x="31546" y="0"/>
                </a:lnTo>
                <a:lnTo>
                  <a:pt x="31255" y="16906"/>
                </a:lnTo>
                <a:lnTo>
                  <a:pt x="34786" y="20408"/>
                </a:lnTo>
                <a:lnTo>
                  <a:pt x="32500" y="9575"/>
                </a:lnTo>
                <a:lnTo>
                  <a:pt x="36536" y="7089"/>
                </a:lnTo>
                <a:lnTo>
                  <a:pt x="39470" y="3632"/>
                </a:lnTo>
                <a:lnTo>
                  <a:pt x="40841" y="955"/>
                </a:lnTo>
                <a:lnTo>
                  <a:pt x="41630" y="-2080"/>
                </a:lnTo>
                <a:lnTo>
                  <a:pt x="41832" y="-5345"/>
                </a:lnTo>
                <a:lnTo>
                  <a:pt x="41832" y="-8127"/>
                </a:lnTo>
                <a:lnTo>
                  <a:pt x="41375" y="-10629"/>
                </a:lnTo>
                <a:lnTo>
                  <a:pt x="39575" y="-15036"/>
                </a:lnTo>
                <a:lnTo>
                  <a:pt x="36436" y="-18413"/>
                </a:lnTo>
                <a:lnTo>
                  <a:pt x="32411" y="-21092"/>
                </a:lnTo>
                <a:lnTo>
                  <a:pt x="29729" y="-21894"/>
                </a:lnTo>
                <a:lnTo>
                  <a:pt x="27050" y="-22679"/>
                </a:lnTo>
                <a:lnTo>
                  <a:pt x="23623" y="-23075"/>
                </a:lnTo>
                <a:lnTo>
                  <a:pt x="3467" y="-23075"/>
                </a:lnTo>
                <a:lnTo>
                  <a:pt x="1106" y="-22247"/>
                </a:lnTo>
                <a:lnTo>
                  <a:pt x="0" y="-19288"/>
                </a:lnTo>
                <a:lnTo>
                  <a:pt x="0" y="43333"/>
                </a:lnTo>
                <a:lnTo>
                  <a:pt x="367" y="45735"/>
                </a:lnTo>
                <a:lnTo>
                  <a:pt x="3467" y="47132"/>
                </a:lnTo>
                <a:lnTo>
                  <a:pt x="24447" y="47132"/>
                </a:lnTo>
                <a:lnTo>
                  <a:pt x="26798" y="46940"/>
                </a:lnTo>
                <a:lnTo>
                  <a:pt x="30888" y="46177"/>
                </a:lnTo>
                <a:lnTo>
                  <a:pt x="26798" y="39168"/>
                </a:lnTo>
                <a:lnTo>
                  <a:pt x="22810" y="39434"/>
                </a:lnTo>
                <a:lnTo>
                  <a:pt x="9269" y="39434"/>
                </a:lnTo>
                <a:close/>
              </a:path>
              <a:path w="46278" h="69253">
                <a:moveTo>
                  <a:pt x="36461" y="27533"/>
                </a:moveTo>
                <a:lnTo>
                  <a:pt x="36461" y="29491"/>
                </a:lnTo>
                <a:lnTo>
                  <a:pt x="35431" y="32692"/>
                </a:lnTo>
                <a:lnTo>
                  <a:pt x="32586" y="36410"/>
                </a:lnTo>
                <a:lnTo>
                  <a:pt x="29984" y="38163"/>
                </a:lnTo>
                <a:lnTo>
                  <a:pt x="26798" y="39168"/>
                </a:lnTo>
                <a:lnTo>
                  <a:pt x="30888" y="46177"/>
                </a:lnTo>
                <a:lnTo>
                  <a:pt x="34596" y="44846"/>
                </a:lnTo>
                <a:lnTo>
                  <a:pt x="37986" y="43143"/>
                </a:lnTo>
                <a:lnTo>
                  <a:pt x="40841" y="40906"/>
                </a:lnTo>
                <a:lnTo>
                  <a:pt x="43078" y="38127"/>
                </a:lnTo>
                <a:lnTo>
                  <a:pt x="44881" y="34963"/>
                </a:lnTo>
                <a:lnTo>
                  <a:pt x="46000" y="31244"/>
                </a:lnTo>
                <a:lnTo>
                  <a:pt x="46278" y="27000"/>
                </a:lnTo>
                <a:lnTo>
                  <a:pt x="45921" y="22428"/>
                </a:lnTo>
                <a:lnTo>
                  <a:pt x="44474" y="18442"/>
                </a:lnTo>
                <a:lnTo>
                  <a:pt x="42238" y="15217"/>
                </a:lnTo>
                <a:lnTo>
                  <a:pt x="39535" y="12510"/>
                </a:lnTo>
                <a:lnTo>
                  <a:pt x="36208" y="10605"/>
                </a:lnTo>
                <a:lnTo>
                  <a:pt x="32500" y="9575"/>
                </a:lnTo>
                <a:lnTo>
                  <a:pt x="34786" y="20408"/>
                </a:lnTo>
                <a:lnTo>
                  <a:pt x="36130" y="23597"/>
                </a:lnTo>
                <a:lnTo>
                  <a:pt x="36461" y="27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561113" y="3607819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8" y="44397"/>
                </a:lnTo>
                <a:lnTo>
                  <a:pt x="19317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66" y="40157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5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47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66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4"/>
                </a:lnTo>
                <a:lnTo>
                  <a:pt x="39434" y="52144"/>
                </a:lnTo>
                <a:lnTo>
                  <a:pt x="42101" y="50496"/>
                </a:lnTo>
                <a:lnTo>
                  <a:pt x="42101" y="1662"/>
                </a:lnTo>
                <a:lnTo>
                  <a:pt x="41860" y="93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618716" y="3587677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1"/>
                </a:moveTo>
                <a:lnTo>
                  <a:pt x="382" y="8891"/>
                </a:lnTo>
                <a:lnTo>
                  <a:pt x="3376" y="10731"/>
                </a:lnTo>
                <a:lnTo>
                  <a:pt x="7621" y="10731"/>
                </a:lnTo>
                <a:lnTo>
                  <a:pt x="10666" y="8837"/>
                </a:lnTo>
                <a:lnTo>
                  <a:pt x="11074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1074" h="72287">
                <a:moveTo>
                  <a:pt x="1397" y="71578"/>
                </a:moveTo>
                <a:lnTo>
                  <a:pt x="3938" y="72287"/>
                </a:lnTo>
                <a:lnTo>
                  <a:pt x="7175" y="72287"/>
                </a:lnTo>
                <a:lnTo>
                  <a:pt x="10033" y="70638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39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645195" y="358412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667507" y="3645183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46"/>
                </a:lnTo>
                <a:lnTo>
                  <a:pt x="13223" y="14832"/>
                </a:lnTo>
                <a:lnTo>
                  <a:pt x="12766" y="3657"/>
                </a:lnTo>
                <a:lnTo>
                  <a:pt x="10886" y="0"/>
                </a:lnTo>
                <a:close/>
              </a:path>
              <a:path w="13223" h="75653">
                <a:moveTo>
                  <a:pt x="36958" y="6678"/>
                </a:moveTo>
                <a:lnTo>
                  <a:pt x="37023" y="13676"/>
                </a:lnTo>
                <a:lnTo>
                  <a:pt x="39625" y="14781"/>
                </a:lnTo>
                <a:lnTo>
                  <a:pt x="42358" y="14781"/>
                </a:lnTo>
                <a:lnTo>
                  <a:pt x="44921" y="13129"/>
                </a:lnTo>
                <a:lnTo>
                  <a:pt x="44921" y="-59132"/>
                </a:lnTo>
                <a:lnTo>
                  <a:pt x="44679" y="-59867"/>
                </a:lnTo>
                <a:lnTo>
                  <a:pt x="42011" y="-60821"/>
                </a:lnTo>
                <a:lnTo>
                  <a:pt x="38787" y="-60821"/>
                </a:lnTo>
                <a:lnTo>
                  <a:pt x="35916" y="-59132"/>
                </a:lnTo>
                <a:lnTo>
                  <a:pt x="35916" y="-30761"/>
                </a:lnTo>
                <a:lnTo>
                  <a:pt x="31255" y="-35016"/>
                </a:lnTo>
                <a:lnTo>
                  <a:pt x="26517" y="-37518"/>
                </a:lnTo>
                <a:lnTo>
                  <a:pt x="23915" y="-38138"/>
                </a:lnTo>
                <a:lnTo>
                  <a:pt x="17614" y="-38138"/>
                </a:lnTo>
                <a:lnTo>
                  <a:pt x="14579" y="-37490"/>
                </a:lnTo>
                <a:lnTo>
                  <a:pt x="11967" y="-36222"/>
                </a:lnTo>
                <a:lnTo>
                  <a:pt x="9334" y="-34926"/>
                </a:lnTo>
                <a:lnTo>
                  <a:pt x="7138" y="-33097"/>
                </a:lnTo>
                <a:lnTo>
                  <a:pt x="3596" y="-28320"/>
                </a:lnTo>
                <a:lnTo>
                  <a:pt x="2260" y="-25426"/>
                </a:lnTo>
                <a:lnTo>
                  <a:pt x="1361" y="-22049"/>
                </a:lnTo>
                <a:lnTo>
                  <a:pt x="457" y="-18668"/>
                </a:lnTo>
                <a:lnTo>
                  <a:pt x="0" y="-14885"/>
                </a:lnTo>
                <a:lnTo>
                  <a:pt x="0" y="-7138"/>
                </a:lnTo>
                <a:lnTo>
                  <a:pt x="356" y="-3761"/>
                </a:lnTo>
                <a:lnTo>
                  <a:pt x="1080" y="-561"/>
                </a:lnTo>
                <a:lnTo>
                  <a:pt x="1803" y="2639"/>
                </a:lnTo>
                <a:lnTo>
                  <a:pt x="2959" y="5433"/>
                </a:lnTo>
                <a:lnTo>
                  <a:pt x="4536" y="7783"/>
                </a:lnTo>
                <a:lnTo>
                  <a:pt x="8154" y="12038"/>
                </a:lnTo>
                <a:lnTo>
                  <a:pt x="10695" y="13446"/>
                </a:lnTo>
                <a:lnTo>
                  <a:pt x="10886" y="0"/>
                </a:lnTo>
                <a:lnTo>
                  <a:pt x="9842" y="-4444"/>
                </a:lnTo>
                <a:lnTo>
                  <a:pt x="9273" y="-9208"/>
                </a:lnTo>
                <a:lnTo>
                  <a:pt x="9273" y="-13985"/>
                </a:lnTo>
                <a:lnTo>
                  <a:pt x="9958" y="-18492"/>
                </a:lnTo>
                <a:lnTo>
                  <a:pt x="11127" y="-22748"/>
                </a:lnTo>
                <a:lnTo>
                  <a:pt x="13121" y="-26290"/>
                </a:lnTo>
                <a:lnTo>
                  <a:pt x="16001" y="-28803"/>
                </a:lnTo>
                <a:lnTo>
                  <a:pt x="19533" y="-30444"/>
                </a:lnTo>
                <a:lnTo>
                  <a:pt x="24270" y="-30444"/>
                </a:lnTo>
                <a:lnTo>
                  <a:pt x="28893" y="-28068"/>
                </a:lnTo>
                <a:lnTo>
                  <a:pt x="33505" y="-24206"/>
                </a:lnTo>
                <a:lnTo>
                  <a:pt x="35916" y="-21210"/>
                </a:lnTo>
                <a:lnTo>
                  <a:pt x="35916" y="-1677"/>
                </a:lnTo>
                <a:lnTo>
                  <a:pt x="33173" y="1584"/>
                </a:lnTo>
                <a:lnTo>
                  <a:pt x="29427" y="4989"/>
                </a:lnTo>
                <a:lnTo>
                  <a:pt x="25985" y="7059"/>
                </a:lnTo>
                <a:lnTo>
                  <a:pt x="22633" y="7874"/>
                </a:lnTo>
                <a:lnTo>
                  <a:pt x="19076" y="7874"/>
                </a:lnTo>
                <a:lnTo>
                  <a:pt x="15570" y="6221"/>
                </a:lnTo>
                <a:lnTo>
                  <a:pt x="12766" y="3657"/>
                </a:lnTo>
                <a:lnTo>
                  <a:pt x="13223" y="14832"/>
                </a:lnTo>
                <a:lnTo>
                  <a:pt x="16282" y="15530"/>
                </a:lnTo>
                <a:lnTo>
                  <a:pt x="23155" y="15530"/>
                </a:lnTo>
                <a:lnTo>
                  <a:pt x="26175" y="14742"/>
                </a:lnTo>
                <a:lnTo>
                  <a:pt x="28944" y="13194"/>
                </a:lnTo>
                <a:lnTo>
                  <a:pt x="31713" y="11631"/>
                </a:lnTo>
                <a:lnTo>
                  <a:pt x="34380" y="9461"/>
                </a:lnTo>
                <a:lnTo>
                  <a:pt x="36958" y="66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727926" y="3587677"/>
            <a:ext cx="11084" cy="72287"/>
          </a:xfrm>
          <a:custGeom>
            <a:avLst/>
            <a:gdLst/>
            <a:ahLst/>
            <a:cxnLst/>
            <a:rect l="l" t="t" r="r" b="b"/>
            <a:pathLst>
              <a:path w="11084" h="72287">
                <a:moveTo>
                  <a:pt x="0" y="5421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84" y="5309"/>
                </a:lnTo>
                <a:lnTo>
                  <a:pt x="10692" y="1854"/>
                </a:lnTo>
                <a:lnTo>
                  <a:pt x="7696" y="0"/>
                </a:lnTo>
                <a:lnTo>
                  <a:pt x="3467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84" h="72287">
                <a:moveTo>
                  <a:pt x="1407" y="71578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754422" y="3607045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21"/>
                </a:lnTo>
                <a:lnTo>
                  <a:pt x="41760" y="15036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2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64" y="3567"/>
                </a:lnTo>
                <a:lnTo>
                  <a:pt x="10835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06" y="52210"/>
                </a:lnTo>
                <a:lnTo>
                  <a:pt x="2858" y="52919"/>
                </a:lnTo>
                <a:lnTo>
                  <a:pt x="6084" y="52919"/>
                </a:lnTo>
                <a:lnTo>
                  <a:pt x="8957" y="51271"/>
                </a:lnTo>
                <a:lnTo>
                  <a:pt x="8957" y="17143"/>
                </a:lnTo>
                <a:lnTo>
                  <a:pt x="11404" y="14072"/>
                </a:lnTo>
                <a:lnTo>
                  <a:pt x="13755" y="11747"/>
                </a:lnTo>
                <a:lnTo>
                  <a:pt x="18237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807414" y="3607156"/>
            <a:ext cx="46227" cy="54648"/>
          </a:xfrm>
          <a:custGeom>
            <a:avLst/>
            <a:gdLst/>
            <a:ahLst/>
            <a:cxnLst/>
            <a:rect l="l" t="t" r="r" b="b"/>
            <a:pathLst>
              <a:path w="46227" h="54648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35"/>
                </a:lnTo>
                <a:lnTo>
                  <a:pt x="9817" y="36234"/>
                </a:lnTo>
                <a:close/>
              </a:path>
              <a:path w="46227" h="54648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39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16" y="71996"/>
                </a:lnTo>
                <a:lnTo>
                  <a:pt x="17971" y="72327"/>
                </a:lnTo>
                <a:lnTo>
                  <a:pt x="26009" y="72327"/>
                </a:lnTo>
                <a:lnTo>
                  <a:pt x="29552" y="71880"/>
                </a:lnTo>
                <a:lnTo>
                  <a:pt x="32547" y="70991"/>
                </a:lnTo>
                <a:lnTo>
                  <a:pt x="35557" y="70102"/>
                </a:lnTo>
                <a:lnTo>
                  <a:pt x="39966" y="67359"/>
                </a:lnTo>
                <a:lnTo>
                  <a:pt x="43343" y="64047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2" y="51598"/>
                </a:lnTo>
                <a:lnTo>
                  <a:pt x="43610" y="48388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8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1" y="39635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42"/>
                </a:lnTo>
                <a:lnTo>
                  <a:pt x="32471" y="63486"/>
                </a:lnTo>
                <a:lnTo>
                  <a:pt x="29156" y="64706"/>
                </a:lnTo>
                <a:lnTo>
                  <a:pt x="25069" y="65479"/>
                </a:lnTo>
                <a:lnTo>
                  <a:pt x="18082" y="65479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00" y="33681"/>
                </a:lnTo>
                <a:lnTo>
                  <a:pt x="17981" y="34733"/>
                </a:lnTo>
                <a:lnTo>
                  <a:pt x="16012" y="27190"/>
                </a:lnTo>
                <a:lnTo>
                  <a:pt x="14183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34" y="1220"/>
                </a:lnTo>
                <a:lnTo>
                  <a:pt x="991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51" y="22212"/>
                </a:lnTo>
                <a:lnTo>
                  <a:pt x="4558" y="25589"/>
                </a:lnTo>
                <a:lnTo>
                  <a:pt x="6565" y="28422"/>
                </a:lnTo>
                <a:lnTo>
                  <a:pt x="4100" y="31370"/>
                </a:lnTo>
                <a:lnTo>
                  <a:pt x="2296" y="34837"/>
                </a:lnTo>
                <a:lnTo>
                  <a:pt x="1838" y="39002"/>
                </a:lnTo>
                <a:lnTo>
                  <a:pt x="2272" y="42076"/>
                </a:lnTo>
                <a:lnTo>
                  <a:pt x="3959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54648">
                <a:moveTo>
                  <a:pt x="11657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4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59" y="7758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14" y="20181"/>
                </a:lnTo>
                <a:lnTo>
                  <a:pt x="30556" y="23939"/>
                </a:lnTo>
                <a:lnTo>
                  <a:pt x="27773" y="26694"/>
                </a:lnTo>
                <a:lnTo>
                  <a:pt x="25171" y="27824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1" y="34606"/>
                </a:lnTo>
                <a:lnTo>
                  <a:pt x="29577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2" y="20181"/>
                </a:lnTo>
                <a:lnTo>
                  <a:pt x="40802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6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7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6"/>
                </a:lnTo>
                <a:lnTo>
                  <a:pt x="19112" y="0"/>
                </a:lnTo>
                <a:lnTo>
                  <a:pt x="16570" y="406"/>
                </a:lnTo>
                <a:lnTo>
                  <a:pt x="14234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861645" y="3607045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15"/>
                </a:moveTo>
                <a:lnTo>
                  <a:pt x="16027" y="0"/>
                </a:lnTo>
                <a:lnTo>
                  <a:pt x="13423" y="396"/>
                </a:lnTo>
                <a:lnTo>
                  <a:pt x="8978" y="1995"/>
                </a:lnTo>
                <a:lnTo>
                  <a:pt x="5637" y="4370"/>
                </a:lnTo>
                <a:lnTo>
                  <a:pt x="3045" y="7228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19"/>
                </a:lnTo>
                <a:lnTo>
                  <a:pt x="2945" y="21629"/>
                </a:lnTo>
                <a:lnTo>
                  <a:pt x="6196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35" y="46494"/>
                </a:lnTo>
                <a:lnTo>
                  <a:pt x="10195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443" y="48834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01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43"/>
                </a:lnTo>
                <a:lnTo>
                  <a:pt x="28216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2" y="22608"/>
                </a:lnTo>
                <a:lnTo>
                  <a:pt x="16139" y="21452"/>
                </a:lnTo>
                <a:lnTo>
                  <a:pt x="12509" y="19357"/>
                </a:lnTo>
                <a:lnTo>
                  <a:pt x="10119" y="16588"/>
                </a:lnTo>
                <a:lnTo>
                  <a:pt x="9752" y="13996"/>
                </a:lnTo>
                <a:lnTo>
                  <a:pt x="10325" y="11178"/>
                </a:lnTo>
                <a:lnTo>
                  <a:pt x="12750" y="8294"/>
                </a:lnTo>
                <a:lnTo>
                  <a:pt x="16027" y="7113"/>
                </a:lnTo>
                <a:lnTo>
                  <a:pt x="18870" y="6948"/>
                </a:lnTo>
                <a:lnTo>
                  <a:pt x="22082" y="7138"/>
                </a:lnTo>
                <a:lnTo>
                  <a:pt x="25869" y="8370"/>
                </a:lnTo>
                <a:lnTo>
                  <a:pt x="29246" y="10097"/>
                </a:lnTo>
                <a:lnTo>
                  <a:pt x="32029" y="8305"/>
                </a:lnTo>
                <a:lnTo>
                  <a:pt x="31978" y="5692"/>
                </a:lnTo>
                <a:lnTo>
                  <a:pt x="30402" y="2909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909258" y="3647527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47"/>
                </a:lnTo>
                <a:lnTo>
                  <a:pt x="9575" y="406"/>
                </a:lnTo>
                <a:lnTo>
                  <a:pt x="5908" y="0"/>
                </a:lnTo>
                <a:lnTo>
                  <a:pt x="1271" y="1269"/>
                </a:lnTo>
                <a:lnTo>
                  <a:pt x="0" y="3834"/>
                </a:lnTo>
                <a:lnTo>
                  <a:pt x="0" y="8891"/>
                </a:lnTo>
                <a:lnTo>
                  <a:pt x="2070" y="12228"/>
                </a:lnTo>
                <a:lnTo>
                  <a:pt x="5741" y="12635"/>
                </a:lnTo>
                <a:lnTo>
                  <a:pt x="10378" y="11353"/>
                </a:lnTo>
                <a:lnTo>
                  <a:pt x="11661" y="8801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709113" y="3740979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5" y="6692"/>
                </a:lnTo>
                <a:lnTo>
                  <a:pt x="23472" y="401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859587" y="3722590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70"/>
                </a:lnTo>
                <a:lnTo>
                  <a:pt x="698" y="47584"/>
                </a:lnTo>
                <a:lnTo>
                  <a:pt x="2098" y="51940"/>
                </a:lnTo>
                <a:lnTo>
                  <a:pt x="3481" y="56296"/>
                </a:lnTo>
                <a:lnTo>
                  <a:pt x="5474" y="59968"/>
                </a:lnTo>
                <a:lnTo>
                  <a:pt x="8067" y="62938"/>
                </a:lnTo>
                <a:lnTo>
                  <a:pt x="10645" y="65897"/>
                </a:lnTo>
                <a:lnTo>
                  <a:pt x="13780" y="68148"/>
                </a:lnTo>
                <a:lnTo>
                  <a:pt x="17452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16"/>
                </a:lnTo>
                <a:lnTo>
                  <a:pt x="44719" y="68717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3" y="61135"/>
                </a:lnTo>
                <a:lnTo>
                  <a:pt x="50813" y="58531"/>
                </a:lnTo>
                <a:lnTo>
                  <a:pt x="48247" y="57365"/>
                </a:lnTo>
                <a:lnTo>
                  <a:pt x="45137" y="59496"/>
                </a:lnTo>
                <a:lnTo>
                  <a:pt x="42202" y="61214"/>
                </a:lnTo>
                <a:lnTo>
                  <a:pt x="38328" y="62661"/>
                </a:lnTo>
                <a:lnTo>
                  <a:pt x="33781" y="63687"/>
                </a:lnTo>
                <a:lnTo>
                  <a:pt x="27673" y="63687"/>
                </a:lnTo>
                <a:lnTo>
                  <a:pt x="24718" y="63103"/>
                </a:lnTo>
                <a:lnTo>
                  <a:pt x="22100" y="61923"/>
                </a:lnTo>
                <a:lnTo>
                  <a:pt x="19483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93" y="51559"/>
                </a:lnTo>
                <a:lnTo>
                  <a:pt x="11318" y="48157"/>
                </a:lnTo>
                <a:lnTo>
                  <a:pt x="10364" y="44726"/>
                </a:lnTo>
                <a:lnTo>
                  <a:pt x="9881" y="40791"/>
                </a:lnTo>
                <a:lnTo>
                  <a:pt x="9881" y="31849"/>
                </a:lnTo>
                <a:lnTo>
                  <a:pt x="10378" y="27875"/>
                </a:lnTo>
                <a:lnTo>
                  <a:pt x="11379" y="24368"/>
                </a:lnTo>
                <a:lnTo>
                  <a:pt x="12383" y="20890"/>
                </a:lnTo>
                <a:lnTo>
                  <a:pt x="13794" y="17931"/>
                </a:lnTo>
                <a:lnTo>
                  <a:pt x="15609" y="15505"/>
                </a:lnTo>
                <a:lnTo>
                  <a:pt x="19624" y="11249"/>
                </a:lnTo>
                <a:lnTo>
                  <a:pt x="22175" y="10007"/>
                </a:lnTo>
                <a:lnTo>
                  <a:pt x="24742" y="8747"/>
                </a:lnTo>
                <a:lnTo>
                  <a:pt x="27586" y="8125"/>
                </a:lnTo>
                <a:lnTo>
                  <a:pt x="33591" y="8125"/>
                </a:lnTo>
                <a:lnTo>
                  <a:pt x="38112" y="9179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1"/>
                </a:lnTo>
                <a:lnTo>
                  <a:pt x="50396" y="13561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2"/>
                </a:lnTo>
                <a:lnTo>
                  <a:pt x="45186" y="3235"/>
                </a:lnTo>
                <a:lnTo>
                  <a:pt x="42115" y="2005"/>
                </a:lnTo>
                <a:lnTo>
                  <a:pt x="38710" y="939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87"/>
                </a:lnTo>
                <a:lnTo>
                  <a:pt x="14530" y="4150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887"/>
                </a:lnTo>
                <a:lnTo>
                  <a:pt x="3761" y="16761"/>
                </a:lnTo>
                <a:lnTo>
                  <a:pt x="2260" y="21308"/>
                </a:lnTo>
                <a:lnTo>
                  <a:pt x="751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918897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1"/>
                </a:moveTo>
                <a:lnTo>
                  <a:pt x="9589" y="21347"/>
                </a:lnTo>
                <a:lnTo>
                  <a:pt x="10184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3" y="11465"/>
                </a:lnTo>
                <a:lnTo>
                  <a:pt x="37515" y="15008"/>
                </a:lnTo>
                <a:lnTo>
                  <a:pt x="38825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6" y="18564"/>
                </a:lnTo>
                <a:lnTo>
                  <a:pt x="47346" y="15303"/>
                </a:lnTo>
                <a:lnTo>
                  <a:pt x="46356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6"/>
                </a:lnTo>
                <a:lnTo>
                  <a:pt x="3923" y="44383"/>
                </a:lnTo>
                <a:lnTo>
                  <a:pt x="5918" y="46669"/>
                </a:lnTo>
                <a:lnTo>
                  <a:pt x="10400" y="50684"/>
                </a:lnTo>
                <a:lnTo>
                  <a:pt x="10021" y="34239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8" y="39052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981379" y="3741026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4" y="22683"/>
                </a:moveTo>
                <a:lnTo>
                  <a:pt x="33094" y="51282"/>
                </a:lnTo>
                <a:lnTo>
                  <a:pt x="33310" y="52020"/>
                </a:lnTo>
                <a:lnTo>
                  <a:pt x="35952" y="52923"/>
                </a:lnTo>
                <a:lnTo>
                  <a:pt x="39193" y="52923"/>
                </a:lnTo>
                <a:lnTo>
                  <a:pt x="42047" y="51282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67" y="561"/>
                </a:lnTo>
                <a:lnTo>
                  <a:pt x="2782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902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51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035882" y="3741030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1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93"/>
                </a:lnTo>
                <a:lnTo>
                  <a:pt x="5648" y="4366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89" y="26935"/>
                </a:lnTo>
                <a:lnTo>
                  <a:pt x="11949" y="28407"/>
                </a:lnTo>
                <a:lnTo>
                  <a:pt x="15022" y="29653"/>
                </a:lnTo>
                <a:lnTo>
                  <a:pt x="17967" y="30797"/>
                </a:lnTo>
                <a:lnTo>
                  <a:pt x="20711" y="31990"/>
                </a:lnTo>
                <a:lnTo>
                  <a:pt x="23966" y="34276"/>
                </a:lnTo>
                <a:lnTo>
                  <a:pt x="25730" y="37310"/>
                </a:lnTo>
                <a:lnTo>
                  <a:pt x="25488" y="4118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504"/>
                </a:lnTo>
                <a:lnTo>
                  <a:pt x="13550" y="46504"/>
                </a:lnTo>
                <a:lnTo>
                  <a:pt x="10209" y="45770"/>
                </a:lnTo>
                <a:lnTo>
                  <a:pt x="6170" y="44168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4" y="53657"/>
                </a:lnTo>
                <a:lnTo>
                  <a:pt x="20815" y="53312"/>
                </a:lnTo>
                <a:lnTo>
                  <a:pt x="25524" y="51955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0" y="42696"/>
                </a:lnTo>
                <a:lnTo>
                  <a:pt x="34568" y="37983"/>
                </a:lnTo>
                <a:lnTo>
                  <a:pt x="34568" y="35888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2" y="26629"/>
                </a:lnTo>
                <a:lnTo>
                  <a:pt x="25232" y="25120"/>
                </a:lnTo>
                <a:lnTo>
                  <a:pt x="22172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88"/>
                </a:lnTo>
                <a:lnTo>
                  <a:pt x="12762" y="8290"/>
                </a:lnTo>
                <a:lnTo>
                  <a:pt x="16038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66"/>
                </a:lnTo>
                <a:lnTo>
                  <a:pt x="29260" y="10093"/>
                </a:lnTo>
                <a:lnTo>
                  <a:pt x="32040" y="8305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077102" y="372874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45" y="56757"/>
                </a:lnTo>
                <a:lnTo>
                  <a:pt x="27291" y="57787"/>
                </a:lnTo>
                <a:lnTo>
                  <a:pt x="24422" y="58193"/>
                </a:lnTo>
                <a:lnTo>
                  <a:pt x="21841" y="58193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40"/>
                </a:lnTo>
                <a:lnTo>
                  <a:pt x="13093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121076" y="3741030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12" y="9373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7" y="9475"/>
                </a:lnTo>
                <a:lnTo>
                  <a:pt x="28450" y="8194"/>
                </a:lnTo>
                <a:lnTo>
                  <a:pt x="28512" y="3671"/>
                </a:lnTo>
                <a:lnTo>
                  <a:pt x="26150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5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85"/>
                </a:lnTo>
                <a:lnTo>
                  <a:pt x="8953" y="19151"/>
                </a:lnTo>
                <a:lnTo>
                  <a:pt x="11369" y="15483"/>
                </a:lnTo>
                <a:lnTo>
                  <a:pt x="14479" y="11635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159542" y="3741814"/>
            <a:ext cx="42103" cy="52870"/>
          </a:xfrm>
          <a:custGeom>
            <a:avLst/>
            <a:gdLst/>
            <a:ahLst/>
            <a:cxnLst/>
            <a:rect l="l" t="t" r="r" b="b"/>
            <a:pathLst>
              <a:path w="42103" h="52870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46" y="41198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9" y="46824"/>
                </a:lnTo>
                <a:lnTo>
                  <a:pt x="7024" y="50166"/>
                </a:lnTo>
                <a:lnTo>
                  <a:pt x="11470" y="52336"/>
                </a:lnTo>
                <a:lnTo>
                  <a:pt x="14213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34"/>
                </a:lnTo>
                <a:lnTo>
                  <a:pt x="39434" y="52134"/>
                </a:lnTo>
                <a:lnTo>
                  <a:pt x="42103" y="50493"/>
                </a:lnTo>
                <a:lnTo>
                  <a:pt x="42103" y="1652"/>
                </a:lnTo>
                <a:lnTo>
                  <a:pt x="41857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214817" y="3741091"/>
            <a:ext cx="38519" cy="53596"/>
          </a:xfrm>
          <a:custGeom>
            <a:avLst/>
            <a:gdLst/>
            <a:ahLst/>
            <a:cxnLst/>
            <a:rect l="l" t="t" r="r" b="b"/>
            <a:pathLst>
              <a:path w="38519" h="53596">
                <a:moveTo>
                  <a:pt x="9625" y="32818"/>
                </a:moveTo>
                <a:lnTo>
                  <a:pt x="9334" y="30049"/>
                </a:lnTo>
                <a:lnTo>
                  <a:pt x="9334" y="20613"/>
                </a:lnTo>
                <a:lnTo>
                  <a:pt x="10474" y="15811"/>
                </a:lnTo>
                <a:lnTo>
                  <a:pt x="12776" y="12499"/>
                </a:lnTo>
                <a:lnTo>
                  <a:pt x="15072" y="9183"/>
                </a:lnTo>
                <a:lnTo>
                  <a:pt x="18376" y="7531"/>
                </a:lnTo>
                <a:lnTo>
                  <a:pt x="24763" y="7531"/>
                </a:lnTo>
                <a:lnTo>
                  <a:pt x="28129" y="8435"/>
                </a:lnTo>
                <a:lnTo>
                  <a:pt x="32068" y="10415"/>
                </a:lnTo>
                <a:lnTo>
                  <a:pt x="35455" y="12981"/>
                </a:lnTo>
                <a:lnTo>
                  <a:pt x="38303" y="10897"/>
                </a:lnTo>
                <a:lnTo>
                  <a:pt x="38277" y="8294"/>
                </a:lnTo>
                <a:lnTo>
                  <a:pt x="37464" y="5537"/>
                </a:lnTo>
                <a:lnTo>
                  <a:pt x="34645" y="3200"/>
                </a:lnTo>
                <a:lnTo>
                  <a:pt x="31355" y="1577"/>
                </a:lnTo>
                <a:lnTo>
                  <a:pt x="28778" y="712"/>
                </a:lnTo>
                <a:lnTo>
                  <a:pt x="25843" y="129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4" y="1602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87"/>
                </a:lnTo>
                <a:lnTo>
                  <a:pt x="582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7" y="35359"/>
                </a:lnTo>
                <a:lnTo>
                  <a:pt x="1436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19" y="51869"/>
                </a:lnTo>
                <a:lnTo>
                  <a:pt x="15137" y="53025"/>
                </a:lnTo>
                <a:lnTo>
                  <a:pt x="18247" y="53596"/>
                </a:lnTo>
                <a:lnTo>
                  <a:pt x="23456" y="53596"/>
                </a:lnTo>
                <a:lnTo>
                  <a:pt x="26692" y="53111"/>
                </a:lnTo>
                <a:lnTo>
                  <a:pt x="29753" y="52362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7" y="46522"/>
                </a:lnTo>
                <a:lnTo>
                  <a:pt x="38519" y="43779"/>
                </a:lnTo>
                <a:lnTo>
                  <a:pt x="38493" y="42444"/>
                </a:lnTo>
                <a:lnTo>
                  <a:pt x="36625" y="39664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7" y="45518"/>
                </a:lnTo>
                <a:lnTo>
                  <a:pt x="22895" y="45849"/>
                </a:lnTo>
                <a:lnTo>
                  <a:pt x="18794" y="45453"/>
                </a:lnTo>
                <a:lnTo>
                  <a:pt x="15429" y="43906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258708" y="37287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1"/>
                </a:lnTo>
                <a:lnTo>
                  <a:pt x="30048" y="56757"/>
                </a:lnTo>
                <a:lnTo>
                  <a:pt x="27291" y="57787"/>
                </a:lnTo>
                <a:lnTo>
                  <a:pt x="24422" y="58193"/>
                </a:lnTo>
                <a:lnTo>
                  <a:pt x="21843" y="58193"/>
                </a:lnTo>
                <a:lnTo>
                  <a:pt x="20065" y="57330"/>
                </a:lnTo>
                <a:lnTo>
                  <a:pt x="18086" y="53900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2" y="20754"/>
                </a:lnTo>
                <a:lnTo>
                  <a:pt x="31737" y="19304"/>
                </a:lnTo>
                <a:lnTo>
                  <a:pt x="31902" y="16372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4" y="20754"/>
                </a:lnTo>
                <a:lnTo>
                  <a:pt x="8624" y="52120"/>
                </a:lnTo>
                <a:lnTo>
                  <a:pt x="9409" y="56643"/>
                </a:lnTo>
                <a:lnTo>
                  <a:pt x="10781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72" y="65836"/>
                </a:lnTo>
                <a:lnTo>
                  <a:pt x="25386" y="65671"/>
                </a:lnTo>
                <a:lnTo>
                  <a:pt x="28500" y="6510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301591" y="3721658"/>
            <a:ext cx="11076" cy="72290"/>
          </a:xfrm>
          <a:custGeom>
            <a:avLst/>
            <a:gdLst/>
            <a:ahLst/>
            <a:cxnLst/>
            <a:rect l="l" t="t" r="r" b="b"/>
            <a:pathLst>
              <a:path w="11076" h="72290">
                <a:moveTo>
                  <a:pt x="0" y="5425"/>
                </a:moveTo>
                <a:lnTo>
                  <a:pt x="396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0" y="8851"/>
                </a:lnTo>
                <a:lnTo>
                  <a:pt x="11076" y="5309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7"/>
                </a:lnTo>
                <a:lnTo>
                  <a:pt x="0" y="5425"/>
                </a:lnTo>
                <a:close/>
              </a:path>
              <a:path w="11076" h="72290">
                <a:moveTo>
                  <a:pt x="1410" y="71578"/>
                </a:moveTo>
                <a:lnTo>
                  <a:pt x="3952" y="72290"/>
                </a:lnTo>
                <a:lnTo>
                  <a:pt x="7189" y="72290"/>
                </a:lnTo>
                <a:lnTo>
                  <a:pt x="10046" y="70650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8"/>
                </a:lnTo>
                <a:lnTo>
                  <a:pt x="1094" y="70650"/>
                </a:lnTo>
                <a:lnTo>
                  <a:pt x="141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324663" y="3741030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1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31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8"/>
                </a:lnTo>
                <a:lnTo>
                  <a:pt x="38811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6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37"/>
                </a:lnTo>
                <a:lnTo>
                  <a:pt x="48337" y="18564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69"/>
                </a:lnTo>
                <a:lnTo>
                  <a:pt x="42865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389" y="50684"/>
                </a:lnTo>
                <a:lnTo>
                  <a:pt x="10022" y="34239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29" y="42148"/>
                </a:lnTo>
                <a:lnTo>
                  <a:pt x="11329" y="38646"/>
                </a:lnTo>
                <a:lnTo>
                  <a:pt x="10022" y="34239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68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387131" y="3741026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08" y="22683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7" y="52923"/>
                </a:lnTo>
                <a:lnTo>
                  <a:pt x="39207" y="52923"/>
                </a:lnTo>
                <a:lnTo>
                  <a:pt x="42062" y="51282"/>
                </a:lnTo>
                <a:lnTo>
                  <a:pt x="4206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6"/>
                </a:lnTo>
                <a:lnTo>
                  <a:pt x="13578" y="3571"/>
                </a:lnTo>
                <a:lnTo>
                  <a:pt x="10847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39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82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82"/>
                </a:lnTo>
                <a:lnTo>
                  <a:pt x="8967" y="17147"/>
                </a:lnTo>
                <a:lnTo>
                  <a:pt x="11418" y="14072"/>
                </a:lnTo>
                <a:lnTo>
                  <a:pt x="13769" y="11747"/>
                </a:lnTo>
                <a:lnTo>
                  <a:pt x="18252" y="8561"/>
                </a:lnTo>
                <a:lnTo>
                  <a:pt x="22748" y="7762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66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467541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1"/>
                </a:moveTo>
                <a:lnTo>
                  <a:pt x="9585" y="21347"/>
                </a:lnTo>
                <a:lnTo>
                  <a:pt x="10184" y="1899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78" y="8902"/>
                </a:lnTo>
                <a:lnTo>
                  <a:pt x="21894" y="7491"/>
                </a:lnTo>
                <a:lnTo>
                  <a:pt x="27431" y="7491"/>
                </a:lnTo>
                <a:lnTo>
                  <a:pt x="31786" y="9039"/>
                </a:lnTo>
                <a:lnTo>
                  <a:pt x="35253" y="11465"/>
                </a:lnTo>
                <a:lnTo>
                  <a:pt x="37514" y="15008"/>
                </a:lnTo>
                <a:lnTo>
                  <a:pt x="38811" y="19429"/>
                </a:lnTo>
                <a:lnTo>
                  <a:pt x="39559" y="24267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68"/>
                </a:lnTo>
                <a:lnTo>
                  <a:pt x="37881" y="50278"/>
                </a:lnTo>
                <a:lnTo>
                  <a:pt x="40485" y="48373"/>
                </a:lnTo>
                <a:lnTo>
                  <a:pt x="44653" y="43545"/>
                </a:lnTo>
                <a:lnTo>
                  <a:pt x="46212" y="40651"/>
                </a:lnTo>
                <a:lnTo>
                  <a:pt x="47256" y="37299"/>
                </a:lnTo>
                <a:lnTo>
                  <a:pt x="48310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6" y="18564"/>
                </a:lnTo>
                <a:lnTo>
                  <a:pt x="47343" y="15303"/>
                </a:lnTo>
                <a:lnTo>
                  <a:pt x="46352" y="12052"/>
                </a:lnTo>
                <a:lnTo>
                  <a:pt x="44855" y="9269"/>
                </a:lnTo>
                <a:lnTo>
                  <a:pt x="42861" y="7009"/>
                </a:lnTo>
                <a:lnTo>
                  <a:pt x="38389" y="2984"/>
                </a:lnTo>
                <a:lnTo>
                  <a:pt x="35405" y="1789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24" y="10083"/>
                </a:lnTo>
                <a:lnTo>
                  <a:pt x="2576" y="12952"/>
                </a:lnTo>
                <a:lnTo>
                  <a:pt x="1546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60" y="38353"/>
                </a:lnTo>
                <a:lnTo>
                  <a:pt x="2451" y="41616"/>
                </a:lnTo>
                <a:lnTo>
                  <a:pt x="3923" y="44383"/>
                </a:lnTo>
                <a:lnTo>
                  <a:pt x="5918" y="46669"/>
                </a:lnTo>
                <a:lnTo>
                  <a:pt x="10388" y="50684"/>
                </a:lnTo>
                <a:lnTo>
                  <a:pt x="10017" y="34239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7" y="46126"/>
                </a:lnTo>
                <a:lnTo>
                  <a:pt x="17106" y="44575"/>
                </a:lnTo>
                <a:lnTo>
                  <a:pt x="13625" y="42148"/>
                </a:lnTo>
                <a:lnTo>
                  <a:pt x="11328" y="38646"/>
                </a:lnTo>
                <a:lnTo>
                  <a:pt x="10017" y="34239"/>
                </a:lnTo>
                <a:lnTo>
                  <a:pt x="10388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1" y="50278"/>
                </a:lnTo>
                <a:lnTo>
                  <a:pt x="38681" y="34668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1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523718" y="3717702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53" y="12992"/>
                </a:moveTo>
                <a:lnTo>
                  <a:pt x="8625" y="15911"/>
                </a:lnTo>
                <a:lnTo>
                  <a:pt x="8625" y="24357"/>
                </a:lnTo>
                <a:lnTo>
                  <a:pt x="1742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612"/>
                </a:lnTo>
                <a:lnTo>
                  <a:pt x="8992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12"/>
                </a:lnTo>
                <a:lnTo>
                  <a:pt x="17640" y="31798"/>
                </a:lnTo>
                <a:lnTo>
                  <a:pt x="28552" y="31798"/>
                </a:lnTo>
                <a:lnTo>
                  <a:pt x="30165" y="30340"/>
                </a:lnTo>
                <a:lnTo>
                  <a:pt x="30330" y="27416"/>
                </a:lnTo>
                <a:lnTo>
                  <a:pt x="28552" y="24357"/>
                </a:lnTo>
                <a:lnTo>
                  <a:pt x="17640" y="24357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29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687"/>
                </a:lnTo>
                <a:lnTo>
                  <a:pt x="32969" y="3923"/>
                </a:lnTo>
                <a:lnTo>
                  <a:pt x="30822" y="1115"/>
                </a:lnTo>
                <a:lnTo>
                  <a:pt x="28055" y="341"/>
                </a:lnTo>
                <a:lnTo>
                  <a:pt x="24361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52"/>
                </a:lnTo>
                <a:lnTo>
                  <a:pt x="12485" y="4556"/>
                </a:lnTo>
                <a:lnTo>
                  <a:pt x="10213" y="8102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616131" y="3723454"/>
            <a:ext cx="46824" cy="70538"/>
          </a:xfrm>
          <a:custGeom>
            <a:avLst/>
            <a:gdLst/>
            <a:ahLst/>
            <a:cxnLst/>
            <a:rect l="l" t="t" r="r" b="b"/>
            <a:pathLst>
              <a:path w="46824" h="70538">
                <a:moveTo>
                  <a:pt x="45643" y="64836"/>
                </a:moveTo>
                <a:lnTo>
                  <a:pt x="39343" y="49367"/>
                </a:lnTo>
                <a:lnTo>
                  <a:pt x="38620" y="47599"/>
                </a:lnTo>
                <a:lnTo>
                  <a:pt x="37172" y="44604"/>
                </a:lnTo>
                <a:lnTo>
                  <a:pt x="34872" y="40857"/>
                </a:lnTo>
                <a:lnTo>
                  <a:pt x="32244" y="38063"/>
                </a:lnTo>
                <a:lnTo>
                  <a:pt x="31154" y="35410"/>
                </a:lnTo>
                <a:lnTo>
                  <a:pt x="31937" y="24196"/>
                </a:lnTo>
                <a:lnTo>
                  <a:pt x="29310" y="27965"/>
                </a:lnTo>
                <a:lnTo>
                  <a:pt x="26617" y="29858"/>
                </a:lnTo>
                <a:lnTo>
                  <a:pt x="23035" y="31054"/>
                </a:lnTo>
                <a:lnTo>
                  <a:pt x="18453" y="31370"/>
                </a:lnTo>
                <a:lnTo>
                  <a:pt x="9334" y="31370"/>
                </a:lnTo>
                <a:lnTo>
                  <a:pt x="9334" y="7697"/>
                </a:lnTo>
                <a:lnTo>
                  <a:pt x="18402" y="0"/>
                </a:lnTo>
                <a:lnTo>
                  <a:pt x="3477" y="0"/>
                </a:lnTo>
                <a:lnTo>
                  <a:pt x="1115" y="839"/>
                </a:lnTo>
                <a:lnTo>
                  <a:pt x="0" y="3798"/>
                </a:lnTo>
                <a:lnTo>
                  <a:pt x="0" y="68795"/>
                </a:lnTo>
                <a:lnTo>
                  <a:pt x="989" y="70067"/>
                </a:lnTo>
                <a:lnTo>
                  <a:pt x="3771" y="70538"/>
                </a:lnTo>
                <a:lnTo>
                  <a:pt x="6324" y="70498"/>
                </a:lnTo>
                <a:lnTo>
                  <a:pt x="9334" y="68795"/>
                </a:lnTo>
                <a:lnTo>
                  <a:pt x="9334" y="38901"/>
                </a:lnTo>
                <a:lnTo>
                  <a:pt x="17703" y="38901"/>
                </a:lnTo>
                <a:lnTo>
                  <a:pt x="21055" y="39841"/>
                </a:lnTo>
                <a:lnTo>
                  <a:pt x="23900" y="41379"/>
                </a:lnTo>
                <a:lnTo>
                  <a:pt x="27114" y="45011"/>
                </a:lnTo>
                <a:lnTo>
                  <a:pt x="28737" y="48160"/>
                </a:lnTo>
                <a:lnTo>
                  <a:pt x="30289" y="51765"/>
                </a:lnTo>
                <a:lnTo>
                  <a:pt x="36741" y="68314"/>
                </a:lnTo>
                <a:lnTo>
                  <a:pt x="38098" y="70067"/>
                </a:lnTo>
                <a:lnTo>
                  <a:pt x="40906" y="70538"/>
                </a:lnTo>
                <a:lnTo>
                  <a:pt x="43789" y="70498"/>
                </a:lnTo>
                <a:lnTo>
                  <a:pt x="46824" y="68795"/>
                </a:lnTo>
                <a:lnTo>
                  <a:pt x="46609" y="67579"/>
                </a:lnTo>
                <a:lnTo>
                  <a:pt x="45643" y="64836"/>
                </a:lnTo>
                <a:close/>
              </a:path>
              <a:path w="46824" h="70538">
                <a:moveTo>
                  <a:pt x="25055" y="317"/>
                </a:moveTo>
                <a:lnTo>
                  <a:pt x="21653" y="39"/>
                </a:lnTo>
                <a:lnTo>
                  <a:pt x="18402" y="0"/>
                </a:lnTo>
                <a:lnTo>
                  <a:pt x="9334" y="7697"/>
                </a:lnTo>
                <a:lnTo>
                  <a:pt x="19050" y="7697"/>
                </a:lnTo>
                <a:lnTo>
                  <a:pt x="21678" y="7862"/>
                </a:lnTo>
                <a:lnTo>
                  <a:pt x="24753" y="8409"/>
                </a:lnTo>
                <a:lnTo>
                  <a:pt x="27647" y="9234"/>
                </a:lnTo>
                <a:lnTo>
                  <a:pt x="30937" y="12499"/>
                </a:lnTo>
                <a:lnTo>
                  <a:pt x="32777" y="16725"/>
                </a:lnTo>
                <a:lnTo>
                  <a:pt x="32777" y="21186"/>
                </a:lnTo>
                <a:lnTo>
                  <a:pt x="31937" y="24196"/>
                </a:lnTo>
                <a:lnTo>
                  <a:pt x="31154" y="35410"/>
                </a:lnTo>
                <a:lnTo>
                  <a:pt x="34671" y="33477"/>
                </a:lnTo>
                <a:lnTo>
                  <a:pt x="37767" y="31191"/>
                </a:lnTo>
                <a:lnTo>
                  <a:pt x="40157" y="28320"/>
                </a:lnTo>
                <a:lnTo>
                  <a:pt x="41705" y="24818"/>
                </a:lnTo>
                <a:lnTo>
                  <a:pt x="42659" y="20840"/>
                </a:lnTo>
                <a:lnTo>
                  <a:pt x="42659" y="16066"/>
                </a:lnTo>
                <a:lnTo>
                  <a:pt x="41589" y="11851"/>
                </a:lnTo>
                <a:lnTo>
                  <a:pt x="39841" y="8064"/>
                </a:lnTo>
                <a:lnTo>
                  <a:pt x="37007" y="4942"/>
                </a:lnTo>
                <a:lnTo>
                  <a:pt x="33183" y="2656"/>
                </a:lnTo>
                <a:lnTo>
                  <a:pt x="28713" y="904"/>
                </a:lnTo>
                <a:lnTo>
                  <a:pt x="25994" y="431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672643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1"/>
                </a:moveTo>
                <a:lnTo>
                  <a:pt x="9589" y="21347"/>
                </a:lnTo>
                <a:lnTo>
                  <a:pt x="10184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3" y="11465"/>
                </a:lnTo>
                <a:lnTo>
                  <a:pt x="37515" y="15008"/>
                </a:lnTo>
                <a:lnTo>
                  <a:pt x="38825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6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4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4" y="594"/>
                </a:lnTo>
                <a:lnTo>
                  <a:pt x="28929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76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400" y="50684"/>
                </a:lnTo>
                <a:lnTo>
                  <a:pt x="10021" y="34239"/>
                </a:lnTo>
                <a:lnTo>
                  <a:pt x="9283" y="29372"/>
                </a:lnTo>
                <a:lnTo>
                  <a:pt x="9283" y="23911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25" y="42148"/>
                </a:lnTo>
                <a:lnTo>
                  <a:pt x="11328" y="38646"/>
                </a:lnTo>
                <a:lnTo>
                  <a:pt x="10021" y="34239"/>
                </a:lnTo>
                <a:lnTo>
                  <a:pt x="10400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68"/>
                </a:lnTo>
                <a:lnTo>
                  <a:pt x="37184" y="39052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731805" y="3741030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90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73"/>
                </a:lnTo>
                <a:lnTo>
                  <a:pt x="18338" y="46669"/>
                </a:lnTo>
                <a:lnTo>
                  <a:pt x="15444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1" h="53657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2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00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27"/>
                </a:lnTo>
                <a:lnTo>
                  <a:pt x="12650" y="31496"/>
                </a:lnTo>
                <a:lnTo>
                  <a:pt x="15340" y="30071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1" y="46073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785360" y="3774719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3221" y="19277"/>
                </a:moveTo>
                <a:lnTo>
                  <a:pt x="12776" y="8102"/>
                </a:lnTo>
                <a:lnTo>
                  <a:pt x="10896" y="4445"/>
                </a:lnTo>
                <a:lnTo>
                  <a:pt x="9856" y="0"/>
                </a:lnTo>
                <a:lnTo>
                  <a:pt x="8167" y="16483"/>
                </a:lnTo>
                <a:lnTo>
                  <a:pt x="13221" y="19277"/>
                </a:lnTo>
                <a:close/>
              </a:path>
              <a:path w="13221" h="75653">
                <a:moveTo>
                  <a:pt x="36956" y="11123"/>
                </a:moveTo>
                <a:lnTo>
                  <a:pt x="37033" y="18121"/>
                </a:lnTo>
                <a:lnTo>
                  <a:pt x="39635" y="19226"/>
                </a:lnTo>
                <a:lnTo>
                  <a:pt x="42367" y="19226"/>
                </a:lnTo>
                <a:lnTo>
                  <a:pt x="44935" y="17589"/>
                </a:lnTo>
                <a:lnTo>
                  <a:pt x="44935" y="-54684"/>
                </a:lnTo>
                <a:lnTo>
                  <a:pt x="44690" y="-55422"/>
                </a:lnTo>
                <a:lnTo>
                  <a:pt x="42025" y="-56376"/>
                </a:lnTo>
                <a:lnTo>
                  <a:pt x="38799" y="-56376"/>
                </a:lnTo>
                <a:lnTo>
                  <a:pt x="35927" y="-54684"/>
                </a:lnTo>
                <a:lnTo>
                  <a:pt x="35927" y="-26313"/>
                </a:lnTo>
                <a:lnTo>
                  <a:pt x="31268" y="-30567"/>
                </a:lnTo>
                <a:lnTo>
                  <a:pt x="26531" y="-33059"/>
                </a:lnTo>
                <a:lnTo>
                  <a:pt x="23914" y="-33693"/>
                </a:lnTo>
                <a:lnTo>
                  <a:pt x="17628" y="-33693"/>
                </a:lnTo>
                <a:lnTo>
                  <a:pt x="14593" y="-33045"/>
                </a:lnTo>
                <a:lnTo>
                  <a:pt x="11976" y="-31762"/>
                </a:lnTo>
                <a:lnTo>
                  <a:pt x="9348" y="-30481"/>
                </a:lnTo>
                <a:lnTo>
                  <a:pt x="7148" y="-28652"/>
                </a:lnTo>
                <a:lnTo>
                  <a:pt x="3606" y="-23875"/>
                </a:lnTo>
                <a:lnTo>
                  <a:pt x="2274" y="-20981"/>
                </a:lnTo>
                <a:lnTo>
                  <a:pt x="1360" y="-17600"/>
                </a:lnTo>
                <a:lnTo>
                  <a:pt x="457" y="-14224"/>
                </a:lnTo>
                <a:lnTo>
                  <a:pt x="0" y="-10426"/>
                </a:lnTo>
                <a:lnTo>
                  <a:pt x="0" y="-2693"/>
                </a:lnTo>
                <a:lnTo>
                  <a:pt x="370" y="687"/>
                </a:lnTo>
                <a:lnTo>
                  <a:pt x="1093" y="3887"/>
                </a:lnTo>
                <a:lnTo>
                  <a:pt x="1817" y="7087"/>
                </a:lnTo>
                <a:lnTo>
                  <a:pt x="2959" y="9881"/>
                </a:lnTo>
                <a:lnTo>
                  <a:pt x="4535" y="12242"/>
                </a:lnTo>
                <a:lnTo>
                  <a:pt x="8167" y="16483"/>
                </a:lnTo>
                <a:lnTo>
                  <a:pt x="9856" y="0"/>
                </a:lnTo>
                <a:lnTo>
                  <a:pt x="9283" y="-4748"/>
                </a:lnTo>
                <a:lnTo>
                  <a:pt x="9283" y="-9526"/>
                </a:lnTo>
                <a:lnTo>
                  <a:pt x="9972" y="-14047"/>
                </a:lnTo>
                <a:lnTo>
                  <a:pt x="11137" y="-18299"/>
                </a:lnTo>
                <a:lnTo>
                  <a:pt x="13131" y="-21831"/>
                </a:lnTo>
                <a:lnTo>
                  <a:pt x="16015" y="-24358"/>
                </a:lnTo>
                <a:lnTo>
                  <a:pt x="19532" y="-25985"/>
                </a:lnTo>
                <a:lnTo>
                  <a:pt x="24281" y="-25985"/>
                </a:lnTo>
                <a:lnTo>
                  <a:pt x="28903" y="-23623"/>
                </a:lnTo>
                <a:lnTo>
                  <a:pt x="33505" y="-19761"/>
                </a:lnTo>
                <a:lnTo>
                  <a:pt x="35927" y="-16765"/>
                </a:lnTo>
                <a:lnTo>
                  <a:pt x="35927" y="2767"/>
                </a:lnTo>
                <a:lnTo>
                  <a:pt x="33173" y="6043"/>
                </a:lnTo>
                <a:lnTo>
                  <a:pt x="29439" y="9434"/>
                </a:lnTo>
                <a:lnTo>
                  <a:pt x="25984" y="11518"/>
                </a:lnTo>
                <a:lnTo>
                  <a:pt x="22632" y="12319"/>
                </a:lnTo>
                <a:lnTo>
                  <a:pt x="19086" y="12319"/>
                </a:lnTo>
                <a:lnTo>
                  <a:pt x="15584" y="10666"/>
                </a:lnTo>
                <a:lnTo>
                  <a:pt x="12776" y="8102"/>
                </a:lnTo>
                <a:lnTo>
                  <a:pt x="13221" y="19277"/>
                </a:lnTo>
                <a:lnTo>
                  <a:pt x="16282" y="19975"/>
                </a:lnTo>
                <a:lnTo>
                  <a:pt x="23164" y="19975"/>
                </a:lnTo>
                <a:lnTo>
                  <a:pt x="26189" y="19190"/>
                </a:lnTo>
                <a:lnTo>
                  <a:pt x="28957" y="17639"/>
                </a:lnTo>
                <a:lnTo>
                  <a:pt x="31725" y="16090"/>
                </a:lnTo>
                <a:lnTo>
                  <a:pt x="34390" y="13920"/>
                </a:lnTo>
                <a:lnTo>
                  <a:pt x="36956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842969" y="374103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63" y="10731"/>
                </a:lnTo>
                <a:lnTo>
                  <a:pt x="1195" y="14475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53"/>
                </a:lnTo>
                <a:lnTo>
                  <a:pt x="17957" y="30797"/>
                </a:lnTo>
                <a:lnTo>
                  <a:pt x="20714" y="31990"/>
                </a:lnTo>
                <a:lnTo>
                  <a:pt x="23966" y="34276"/>
                </a:lnTo>
                <a:lnTo>
                  <a:pt x="25718" y="37310"/>
                </a:lnTo>
                <a:lnTo>
                  <a:pt x="25477" y="4118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2" y="46504"/>
                </a:lnTo>
                <a:lnTo>
                  <a:pt x="13550" y="46504"/>
                </a:lnTo>
                <a:lnTo>
                  <a:pt x="10209" y="45770"/>
                </a:lnTo>
                <a:lnTo>
                  <a:pt x="6159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55"/>
                </a:lnTo>
                <a:lnTo>
                  <a:pt x="29246" y="49593"/>
                </a:lnTo>
                <a:lnTo>
                  <a:pt x="32256" y="46609"/>
                </a:lnTo>
                <a:lnTo>
                  <a:pt x="34099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88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46" y="10093"/>
                </a:lnTo>
                <a:lnTo>
                  <a:pt x="32044" y="8305"/>
                </a:lnTo>
                <a:lnTo>
                  <a:pt x="31990" y="5702"/>
                </a:lnTo>
                <a:lnTo>
                  <a:pt x="30416" y="2908"/>
                </a:lnTo>
                <a:lnTo>
                  <a:pt x="2747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890591" y="3781508"/>
            <a:ext cx="11659" cy="12639"/>
          </a:xfrm>
          <a:custGeom>
            <a:avLst/>
            <a:gdLst/>
            <a:ahLst/>
            <a:cxnLst/>
            <a:rect l="l" t="t" r="r" b="b"/>
            <a:pathLst>
              <a:path w="11659" h="12639">
                <a:moveTo>
                  <a:pt x="11659" y="6238"/>
                </a:moveTo>
                <a:lnTo>
                  <a:pt x="11659" y="3747"/>
                </a:lnTo>
                <a:lnTo>
                  <a:pt x="9575" y="420"/>
                </a:lnTo>
                <a:lnTo>
                  <a:pt x="5908" y="0"/>
                </a:lnTo>
                <a:lnTo>
                  <a:pt x="1271" y="1270"/>
                </a:lnTo>
                <a:lnTo>
                  <a:pt x="0" y="3836"/>
                </a:lnTo>
                <a:lnTo>
                  <a:pt x="0" y="8902"/>
                </a:lnTo>
                <a:lnTo>
                  <a:pt x="2070" y="12232"/>
                </a:lnTo>
                <a:lnTo>
                  <a:pt x="5741" y="12639"/>
                </a:lnTo>
                <a:lnTo>
                  <a:pt x="10389" y="11369"/>
                </a:lnTo>
                <a:lnTo>
                  <a:pt x="11659" y="8801"/>
                </a:lnTo>
                <a:lnTo>
                  <a:pt x="11659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709113" y="3874960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859587" y="3856572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64"/>
                </a:moveTo>
                <a:lnTo>
                  <a:pt x="0" y="42570"/>
                </a:lnTo>
                <a:lnTo>
                  <a:pt x="698" y="47599"/>
                </a:lnTo>
                <a:lnTo>
                  <a:pt x="2098" y="51944"/>
                </a:lnTo>
                <a:lnTo>
                  <a:pt x="3481" y="56310"/>
                </a:lnTo>
                <a:lnTo>
                  <a:pt x="5474" y="59968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28"/>
                </a:lnTo>
                <a:lnTo>
                  <a:pt x="44719" y="68720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1"/>
                </a:lnTo>
                <a:lnTo>
                  <a:pt x="27673" y="63691"/>
                </a:lnTo>
                <a:lnTo>
                  <a:pt x="24718" y="63107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32"/>
                </a:lnTo>
                <a:lnTo>
                  <a:pt x="12293" y="51563"/>
                </a:lnTo>
                <a:lnTo>
                  <a:pt x="11318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5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4" y="17946"/>
                </a:lnTo>
                <a:lnTo>
                  <a:pt x="15609" y="15505"/>
                </a:lnTo>
                <a:lnTo>
                  <a:pt x="19624" y="11253"/>
                </a:lnTo>
                <a:lnTo>
                  <a:pt x="22175" y="10007"/>
                </a:lnTo>
                <a:lnTo>
                  <a:pt x="24742" y="8761"/>
                </a:lnTo>
                <a:lnTo>
                  <a:pt x="27586" y="8129"/>
                </a:lnTo>
                <a:lnTo>
                  <a:pt x="33591" y="8129"/>
                </a:lnTo>
                <a:lnTo>
                  <a:pt x="38112" y="9194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64"/>
                </a:lnTo>
                <a:lnTo>
                  <a:pt x="50688" y="10796"/>
                </a:lnTo>
                <a:lnTo>
                  <a:pt x="50472" y="8229"/>
                </a:lnTo>
                <a:lnTo>
                  <a:pt x="48592" y="5386"/>
                </a:lnTo>
                <a:lnTo>
                  <a:pt x="45186" y="3239"/>
                </a:lnTo>
                <a:lnTo>
                  <a:pt x="42115" y="2005"/>
                </a:lnTo>
                <a:lnTo>
                  <a:pt x="38710" y="953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7" y="2487"/>
                </a:lnTo>
                <a:lnTo>
                  <a:pt x="14530" y="4154"/>
                </a:lnTo>
                <a:lnTo>
                  <a:pt x="11292" y="6565"/>
                </a:lnTo>
                <a:lnTo>
                  <a:pt x="8575" y="9726"/>
                </a:lnTo>
                <a:lnTo>
                  <a:pt x="5867" y="12901"/>
                </a:lnTo>
                <a:lnTo>
                  <a:pt x="3761" y="16765"/>
                </a:lnTo>
                <a:lnTo>
                  <a:pt x="2260" y="21311"/>
                </a:lnTo>
                <a:lnTo>
                  <a:pt x="751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918897" y="3875025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3" y="23901"/>
                </a:moveTo>
                <a:lnTo>
                  <a:pt x="9589" y="21333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0"/>
                </a:lnTo>
                <a:lnTo>
                  <a:pt x="17689" y="8888"/>
                </a:lnTo>
                <a:lnTo>
                  <a:pt x="21894" y="7477"/>
                </a:lnTo>
                <a:lnTo>
                  <a:pt x="27445" y="7477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08"/>
                </a:lnTo>
                <a:lnTo>
                  <a:pt x="38825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5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0" y="30286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0"/>
                </a:lnTo>
                <a:lnTo>
                  <a:pt x="14006" y="1991"/>
                </a:lnTo>
                <a:lnTo>
                  <a:pt x="10896" y="3337"/>
                </a:lnTo>
                <a:lnTo>
                  <a:pt x="8294" y="5217"/>
                </a:lnTo>
                <a:lnTo>
                  <a:pt x="4140" y="10069"/>
                </a:lnTo>
                <a:lnTo>
                  <a:pt x="2576" y="12938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61" y="38351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30" h="53643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400" y="50670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4" y="53643"/>
                </a:lnTo>
                <a:lnTo>
                  <a:pt x="28003" y="53643"/>
                </a:lnTo>
                <a:lnTo>
                  <a:pt x="31621" y="52981"/>
                </a:lnTo>
                <a:lnTo>
                  <a:pt x="34761" y="51610"/>
                </a:lnTo>
                <a:lnTo>
                  <a:pt x="37885" y="50264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0"/>
                </a:lnTo>
                <a:lnTo>
                  <a:pt x="31179" y="4469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981379" y="387502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8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09"/>
                </a:lnTo>
                <a:lnTo>
                  <a:pt x="41756" y="15025"/>
                </a:lnTo>
                <a:lnTo>
                  <a:pt x="40549" y="10082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6"/>
                </a:lnTo>
                <a:lnTo>
                  <a:pt x="27824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33"/>
                </a:lnTo>
                <a:lnTo>
                  <a:pt x="13575" y="3567"/>
                </a:lnTo>
                <a:lnTo>
                  <a:pt x="10831" y="5816"/>
                </a:lnTo>
                <a:lnTo>
                  <a:pt x="8074" y="8891"/>
                </a:lnTo>
                <a:lnTo>
                  <a:pt x="8074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4"/>
                </a:lnTo>
                <a:lnTo>
                  <a:pt x="18248" y="8545"/>
                </a:lnTo>
                <a:lnTo>
                  <a:pt x="22734" y="7747"/>
                </a:lnTo>
                <a:lnTo>
                  <a:pt x="25995" y="8077"/>
                </a:lnTo>
                <a:lnTo>
                  <a:pt x="28637" y="9373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035882" y="3875025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48" y="4367"/>
                </a:lnTo>
                <a:lnTo>
                  <a:pt x="3060" y="7214"/>
                </a:lnTo>
                <a:lnTo>
                  <a:pt x="1573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89" y="26935"/>
                </a:lnTo>
                <a:lnTo>
                  <a:pt x="11949" y="28411"/>
                </a:lnTo>
                <a:lnTo>
                  <a:pt x="15022" y="29643"/>
                </a:lnTo>
                <a:lnTo>
                  <a:pt x="17967" y="30783"/>
                </a:lnTo>
                <a:lnTo>
                  <a:pt x="20711" y="31979"/>
                </a:lnTo>
                <a:lnTo>
                  <a:pt x="23966" y="34265"/>
                </a:lnTo>
                <a:lnTo>
                  <a:pt x="25730" y="37299"/>
                </a:lnTo>
                <a:lnTo>
                  <a:pt x="25488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70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15"/>
                </a:lnTo>
                <a:lnTo>
                  <a:pt x="6221" y="52210"/>
                </a:lnTo>
                <a:lnTo>
                  <a:pt x="8878" y="52985"/>
                </a:lnTo>
                <a:lnTo>
                  <a:pt x="12024" y="53517"/>
                </a:lnTo>
                <a:lnTo>
                  <a:pt x="18234" y="53643"/>
                </a:lnTo>
                <a:lnTo>
                  <a:pt x="20815" y="53313"/>
                </a:lnTo>
                <a:lnTo>
                  <a:pt x="25524" y="51941"/>
                </a:lnTo>
                <a:lnTo>
                  <a:pt x="29260" y="49579"/>
                </a:lnTo>
                <a:lnTo>
                  <a:pt x="32256" y="46610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32" y="26633"/>
                </a:lnTo>
                <a:lnTo>
                  <a:pt x="25232" y="25106"/>
                </a:lnTo>
                <a:lnTo>
                  <a:pt x="22172" y="23811"/>
                </a:lnTo>
                <a:lnTo>
                  <a:pt x="19123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38" y="7099"/>
                </a:lnTo>
                <a:lnTo>
                  <a:pt x="18882" y="6948"/>
                </a:lnTo>
                <a:lnTo>
                  <a:pt x="22096" y="7136"/>
                </a:lnTo>
                <a:lnTo>
                  <a:pt x="25881" y="8356"/>
                </a:lnTo>
                <a:lnTo>
                  <a:pt x="29260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077102" y="3862727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79"/>
                </a:moveTo>
                <a:lnTo>
                  <a:pt x="31899" y="59331"/>
                </a:lnTo>
                <a:lnTo>
                  <a:pt x="30045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1" y="58190"/>
                </a:lnTo>
                <a:lnTo>
                  <a:pt x="19072" y="55613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0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67" y="60436"/>
                </a:lnTo>
                <a:lnTo>
                  <a:pt x="13093" y="63154"/>
                </a:lnTo>
                <a:lnTo>
                  <a:pt x="16382" y="64843"/>
                </a:lnTo>
                <a:lnTo>
                  <a:pt x="20358" y="65848"/>
                </a:lnTo>
                <a:lnTo>
                  <a:pt x="25387" y="65671"/>
                </a:lnTo>
                <a:lnTo>
                  <a:pt x="28487" y="65110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121076" y="3875025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450" y="818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37" y="2566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159542" y="3875796"/>
            <a:ext cx="42103" cy="52872"/>
          </a:xfrm>
          <a:custGeom>
            <a:avLst/>
            <a:gdLst/>
            <a:ahLst/>
            <a:cxnLst/>
            <a:rect l="l" t="t" r="r" b="b"/>
            <a:pathLst>
              <a:path w="42103" h="52872">
                <a:moveTo>
                  <a:pt x="35967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46" y="41198"/>
                </a:lnTo>
                <a:lnTo>
                  <a:pt x="23785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9" y="46840"/>
                </a:lnTo>
                <a:lnTo>
                  <a:pt x="7024" y="50180"/>
                </a:lnTo>
                <a:lnTo>
                  <a:pt x="11470" y="52350"/>
                </a:lnTo>
                <a:lnTo>
                  <a:pt x="14213" y="52872"/>
                </a:lnTo>
                <a:lnTo>
                  <a:pt x="20257" y="52872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7"/>
                </a:lnTo>
                <a:lnTo>
                  <a:pt x="42103" y="1652"/>
                </a:lnTo>
                <a:lnTo>
                  <a:pt x="41857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214817" y="3875076"/>
            <a:ext cx="38519" cy="53592"/>
          </a:xfrm>
          <a:custGeom>
            <a:avLst/>
            <a:gdLst/>
            <a:ahLst/>
            <a:cxnLst/>
            <a:rect l="l" t="t" r="r" b="b"/>
            <a:pathLst>
              <a:path w="38519" h="53592">
                <a:moveTo>
                  <a:pt x="9625" y="32814"/>
                </a:moveTo>
                <a:lnTo>
                  <a:pt x="9334" y="30059"/>
                </a:lnTo>
                <a:lnTo>
                  <a:pt x="9334" y="20609"/>
                </a:lnTo>
                <a:lnTo>
                  <a:pt x="10474" y="15811"/>
                </a:lnTo>
                <a:lnTo>
                  <a:pt x="12776" y="12495"/>
                </a:lnTo>
                <a:lnTo>
                  <a:pt x="15072" y="9179"/>
                </a:lnTo>
                <a:lnTo>
                  <a:pt x="18376" y="7531"/>
                </a:lnTo>
                <a:lnTo>
                  <a:pt x="24763" y="7531"/>
                </a:lnTo>
                <a:lnTo>
                  <a:pt x="28129" y="8431"/>
                </a:lnTo>
                <a:lnTo>
                  <a:pt x="32068" y="10411"/>
                </a:lnTo>
                <a:lnTo>
                  <a:pt x="35455" y="12992"/>
                </a:lnTo>
                <a:lnTo>
                  <a:pt x="38303" y="10894"/>
                </a:lnTo>
                <a:lnTo>
                  <a:pt x="38277" y="8290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08"/>
                </a:lnTo>
                <a:lnTo>
                  <a:pt x="25843" y="137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4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6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5"/>
                </a:lnTo>
                <a:lnTo>
                  <a:pt x="15137" y="53035"/>
                </a:lnTo>
                <a:lnTo>
                  <a:pt x="18247" y="53592"/>
                </a:lnTo>
                <a:lnTo>
                  <a:pt x="23456" y="53592"/>
                </a:lnTo>
                <a:lnTo>
                  <a:pt x="26692" y="53111"/>
                </a:lnTo>
                <a:lnTo>
                  <a:pt x="29753" y="52362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7" y="46518"/>
                </a:lnTo>
                <a:lnTo>
                  <a:pt x="38519" y="43775"/>
                </a:lnTo>
                <a:lnTo>
                  <a:pt x="38493" y="42440"/>
                </a:lnTo>
                <a:lnTo>
                  <a:pt x="36625" y="39660"/>
                </a:lnTo>
                <a:lnTo>
                  <a:pt x="33501" y="41932"/>
                </a:lnTo>
                <a:lnTo>
                  <a:pt x="29869" y="44218"/>
                </a:lnTo>
                <a:lnTo>
                  <a:pt x="26757" y="45514"/>
                </a:lnTo>
                <a:lnTo>
                  <a:pt x="22895" y="45845"/>
                </a:lnTo>
                <a:lnTo>
                  <a:pt x="18794" y="45453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0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258708" y="3862727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1"/>
                </a:lnTo>
                <a:lnTo>
                  <a:pt x="30048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19075" y="55613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699"/>
                </a:lnTo>
                <a:lnTo>
                  <a:pt x="17362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4"/>
                </a:lnTo>
                <a:lnTo>
                  <a:pt x="16382" y="64843"/>
                </a:lnTo>
                <a:lnTo>
                  <a:pt x="20372" y="65848"/>
                </a:lnTo>
                <a:lnTo>
                  <a:pt x="25386" y="65671"/>
                </a:lnTo>
                <a:lnTo>
                  <a:pt x="28500" y="65110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301591" y="3855653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295"/>
                </a:lnTo>
                <a:lnTo>
                  <a:pt x="10680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794"/>
                </a:lnTo>
                <a:lnTo>
                  <a:pt x="9831" y="21107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324663" y="3875025"/>
            <a:ext cx="48834" cy="53643"/>
          </a:xfrm>
          <a:custGeom>
            <a:avLst/>
            <a:gdLst/>
            <a:ahLst/>
            <a:cxnLst/>
            <a:rect l="l" t="t" r="r" b="b"/>
            <a:pathLst>
              <a:path w="48834" h="53643">
                <a:moveTo>
                  <a:pt x="9284" y="23901"/>
                </a:moveTo>
                <a:lnTo>
                  <a:pt x="9591" y="21333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0"/>
                </a:lnTo>
                <a:lnTo>
                  <a:pt x="17679" y="8888"/>
                </a:lnTo>
                <a:lnTo>
                  <a:pt x="21894" y="7477"/>
                </a:lnTo>
                <a:lnTo>
                  <a:pt x="27431" y="7477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11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4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4" y="30286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6" y="9271"/>
                </a:lnTo>
                <a:lnTo>
                  <a:pt x="42865" y="6995"/>
                </a:lnTo>
                <a:lnTo>
                  <a:pt x="38394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0"/>
                </a:lnTo>
                <a:lnTo>
                  <a:pt x="13996" y="1991"/>
                </a:lnTo>
                <a:lnTo>
                  <a:pt x="10897" y="3337"/>
                </a:lnTo>
                <a:lnTo>
                  <a:pt x="8294" y="5217"/>
                </a:lnTo>
                <a:lnTo>
                  <a:pt x="4128" y="10069"/>
                </a:lnTo>
                <a:lnTo>
                  <a:pt x="2581" y="12938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6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01"/>
                </a:lnTo>
                <a:close/>
              </a:path>
              <a:path w="48834" h="53643">
                <a:moveTo>
                  <a:pt x="2696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29" y="42138"/>
                </a:lnTo>
                <a:lnTo>
                  <a:pt x="11329" y="38632"/>
                </a:lnTo>
                <a:lnTo>
                  <a:pt x="10022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43"/>
                </a:lnTo>
                <a:lnTo>
                  <a:pt x="28004" y="53643"/>
                </a:lnTo>
                <a:lnTo>
                  <a:pt x="31625" y="52981"/>
                </a:lnTo>
                <a:lnTo>
                  <a:pt x="34761" y="51610"/>
                </a:lnTo>
                <a:lnTo>
                  <a:pt x="37886" y="50264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0"/>
                </a:lnTo>
                <a:lnTo>
                  <a:pt x="31179" y="44691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387131" y="387502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68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71"/>
                </a:lnTo>
                <a:lnTo>
                  <a:pt x="42062" y="18009"/>
                </a:lnTo>
                <a:lnTo>
                  <a:pt x="41760" y="15025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808" y="0"/>
                </a:lnTo>
                <a:lnTo>
                  <a:pt x="19051" y="712"/>
                </a:lnTo>
                <a:lnTo>
                  <a:pt x="16322" y="2133"/>
                </a:lnTo>
                <a:lnTo>
                  <a:pt x="13578" y="3567"/>
                </a:lnTo>
                <a:lnTo>
                  <a:pt x="10847" y="5816"/>
                </a:lnTo>
                <a:lnTo>
                  <a:pt x="8092" y="8891"/>
                </a:lnTo>
                <a:lnTo>
                  <a:pt x="8092" y="2145"/>
                </a:lnTo>
                <a:lnTo>
                  <a:pt x="5539" y="773"/>
                </a:lnTo>
                <a:lnTo>
                  <a:pt x="2580" y="773"/>
                </a:lnTo>
                <a:lnTo>
                  <a:pt x="0" y="2425"/>
                </a:lnTo>
                <a:lnTo>
                  <a:pt x="0" y="51271"/>
                </a:lnTo>
                <a:lnTo>
                  <a:pt x="320" y="52195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9" y="11734"/>
                </a:lnTo>
                <a:lnTo>
                  <a:pt x="18252" y="8545"/>
                </a:lnTo>
                <a:lnTo>
                  <a:pt x="22748" y="7747"/>
                </a:lnTo>
                <a:lnTo>
                  <a:pt x="26009" y="8077"/>
                </a:lnTo>
                <a:lnTo>
                  <a:pt x="28652" y="9373"/>
                </a:lnTo>
                <a:lnTo>
                  <a:pt x="31395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67541" y="3875025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3" y="23901"/>
                </a:moveTo>
                <a:lnTo>
                  <a:pt x="9585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0"/>
                </a:lnTo>
                <a:lnTo>
                  <a:pt x="17678" y="8888"/>
                </a:lnTo>
                <a:lnTo>
                  <a:pt x="21894" y="7477"/>
                </a:lnTo>
                <a:lnTo>
                  <a:pt x="27431" y="7477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08"/>
                </a:lnTo>
                <a:lnTo>
                  <a:pt x="38811" y="19415"/>
                </a:lnTo>
                <a:lnTo>
                  <a:pt x="39559" y="24268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1" y="50264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37"/>
                </a:lnTo>
                <a:lnTo>
                  <a:pt x="47256" y="37285"/>
                </a:lnTo>
                <a:lnTo>
                  <a:pt x="48310" y="33959"/>
                </a:lnTo>
                <a:lnTo>
                  <a:pt x="48830" y="30286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2" y="12038"/>
                </a:lnTo>
                <a:lnTo>
                  <a:pt x="44855" y="9271"/>
                </a:lnTo>
                <a:lnTo>
                  <a:pt x="42861" y="6995"/>
                </a:lnTo>
                <a:lnTo>
                  <a:pt x="38389" y="2970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0"/>
                </a:lnTo>
                <a:lnTo>
                  <a:pt x="13992" y="1991"/>
                </a:lnTo>
                <a:lnTo>
                  <a:pt x="10896" y="3337"/>
                </a:lnTo>
                <a:lnTo>
                  <a:pt x="8294" y="5217"/>
                </a:lnTo>
                <a:lnTo>
                  <a:pt x="4124" y="10069"/>
                </a:lnTo>
                <a:lnTo>
                  <a:pt x="2576" y="12938"/>
                </a:lnTo>
                <a:lnTo>
                  <a:pt x="1546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60" y="38351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8" y="50670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30" h="53643">
                <a:moveTo>
                  <a:pt x="26959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8" y="38632"/>
                </a:lnTo>
                <a:lnTo>
                  <a:pt x="10017" y="34225"/>
                </a:lnTo>
                <a:lnTo>
                  <a:pt x="10388" y="50670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0" y="53643"/>
                </a:lnTo>
                <a:lnTo>
                  <a:pt x="28003" y="53643"/>
                </a:lnTo>
                <a:lnTo>
                  <a:pt x="31621" y="52981"/>
                </a:lnTo>
                <a:lnTo>
                  <a:pt x="34757" y="51610"/>
                </a:lnTo>
                <a:lnTo>
                  <a:pt x="37881" y="50264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0"/>
                </a:lnTo>
                <a:lnTo>
                  <a:pt x="31178" y="44691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523718" y="3851683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53" y="12992"/>
                </a:moveTo>
                <a:lnTo>
                  <a:pt x="8625" y="15925"/>
                </a:lnTo>
                <a:lnTo>
                  <a:pt x="8625" y="24371"/>
                </a:lnTo>
                <a:lnTo>
                  <a:pt x="1742" y="24371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612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12"/>
                </a:lnTo>
                <a:lnTo>
                  <a:pt x="17640" y="31798"/>
                </a:lnTo>
                <a:lnTo>
                  <a:pt x="28552" y="31798"/>
                </a:lnTo>
                <a:lnTo>
                  <a:pt x="30165" y="30340"/>
                </a:lnTo>
                <a:lnTo>
                  <a:pt x="30330" y="27416"/>
                </a:lnTo>
                <a:lnTo>
                  <a:pt x="28552" y="24371"/>
                </a:lnTo>
                <a:lnTo>
                  <a:pt x="17640" y="24371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702"/>
                </a:lnTo>
                <a:lnTo>
                  <a:pt x="32969" y="3923"/>
                </a:lnTo>
                <a:lnTo>
                  <a:pt x="30822" y="1115"/>
                </a:lnTo>
                <a:lnTo>
                  <a:pt x="28055" y="355"/>
                </a:lnTo>
                <a:lnTo>
                  <a:pt x="24361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52"/>
                </a:lnTo>
                <a:lnTo>
                  <a:pt x="12485" y="4556"/>
                </a:lnTo>
                <a:lnTo>
                  <a:pt x="10213" y="8102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590740" y="3857439"/>
            <a:ext cx="36892" cy="70538"/>
          </a:xfrm>
          <a:custGeom>
            <a:avLst/>
            <a:gdLst/>
            <a:ahLst/>
            <a:cxnLst/>
            <a:rect l="l" t="t" r="r" b="b"/>
            <a:pathLst>
              <a:path w="36892" h="70538">
                <a:moveTo>
                  <a:pt x="9334" y="7927"/>
                </a:moveTo>
                <a:lnTo>
                  <a:pt x="35049" y="7927"/>
                </a:lnTo>
                <a:lnTo>
                  <a:pt x="36586" y="6720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7" y="0"/>
                </a:lnTo>
                <a:lnTo>
                  <a:pt x="1104" y="839"/>
                </a:lnTo>
                <a:lnTo>
                  <a:pt x="0" y="3787"/>
                </a:lnTo>
                <a:lnTo>
                  <a:pt x="0" y="68811"/>
                </a:lnTo>
                <a:lnTo>
                  <a:pt x="975" y="70067"/>
                </a:lnTo>
                <a:lnTo>
                  <a:pt x="3797" y="70538"/>
                </a:lnTo>
                <a:lnTo>
                  <a:pt x="6361" y="70485"/>
                </a:lnTo>
                <a:lnTo>
                  <a:pt x="9334" y="68811"/>
                </a:lnTo>
                <a:lnTo>
                  <a:pt x="9334" y="39550"/>
                </a:lnTo>
                <a:lnTo>
                  <a:pt x="33642" y="39550"/>
                </a:lnTo>
                <a:lnTo>
                  <a:pt x="35304" y="37896"/>
                </a:lnTo>
                <a:lnTo>
                  <a:pt x="35481" y="34888"/>
                </a:lnTo>
                <a:lnTo>
                  <a:pt x="33642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40045" y="3855653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295"/>
                </a:lnTo>
                <a:lnTo>
                  <a:pt x="10695" y="1842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410" y="71564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794"/>
                </a:lnTo>
                <a:lnTo>
                  <a:pt x="9831" y="21107"/>
                </a:lnTo>
                <a:lnTo>
                  <a:pt x="7189" y="20156"/>
                </a:lnTo>
                <a:lnTo>
                  <a:pt x="3953" y="20156"/>
                </a:lnTo>
                <a:lnTo>
                  <a:pt x="1094" y="21794"/>
                </a:lnTo>
                <a:lnTo>
                  <a:pt x="1094" y="70639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666537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691938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6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716246" y="385565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295"/>
                </a:lnTo>
                <a:lnTo>
                  <a:pt x="10692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794"/>
                </a:lnTo>
                <a:lnTo>
                  <a:pt x="9831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742731" y="387502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68"/>
                </a:moveTo>
                <a:lnTo>
                  <a:pt x="33110" y="51271"/>
                </a:lnTo>
                <a:lnTo>
                  <a:pt x="33326" y="52005"/>
                </a:lnTo>
                <a:lnTo>
                  <a:pt x="35967" y="52919"/>
                </a:lnTo>
                <a:lnTo>
                  <a:pt x="39204" y="52919"/>
                </a:lnTo>
                <a:lnTo>
                  <a:pt x="42062" y="51271"/>
                </a:lnTo>
                <a:lnTo>
                  <a:pt x="42062" y="18009"/>
                </a:lnTo>
                <a:lnTo>
                  <a:pt x="41760" y="15025"/>
                </a:lnTo>
                <a:lnTo>
                  <a:pt x="40565" y="10082"/>
                </a:lnTo>
                <a:lnTo>
                  <a:pt x="38204" y="6069"/>
                </a:lnTo>
                <a:lnTo>
                  <a:pt x="35029" y="2757"/>
                </a:lnTo>
                <a:lnTo>
                  <a:pt x="30582" y="546"/>
                </a:lnTo>
                <a:lnTo>
                  <a:pt x="27839" y="0"/>
                </a:lnTo>
                <a:lnTo>
                  <a:pt x="21805" y="0"/>
                </a:lnTo>
                <a:lnTo>
                  <a:pt x="19051" y="712"/>
                </a:lnTo>
                <a:lnTo>
                  <a:pt x="16319" y="2133"/>
                </a:lnTo>
                <a:lnTo>
                  <a:pt x="13576" y="3567"/>
                </a:lnTo>
                <a:lnTo>
                  <a:pt x="10847" y="5816"/>
                </a:lnTo>
                <a:lnTo>
                  <a:pt x="8089" y="8891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25"/>
                </a:lnTo>
                <a:lnTo>
                  <a:pt x="0" y="51271"/>
                </a:lnTo>
                <a:lnTo>
                  <a:pt x="317" y="52195"/>
                </a:lnTo>
                <a:lnTo>
                  <a:pt x="2874" y="52919"/>
                </a:lnTo>
                <a:lnTo>
                  <a:pt x="6098" y="52919"/>
                </a:lnTo>
                <a:lnTo>
                  <a:pt x="8968" y="51271"/>
                </a:lnTo>
                <a:lnTo>
                  <a:pt x="8968" y="17132"/>
                </a:lnTo>
                <a:lnTo>
                  <a:pt x="11419" y="14057"/>
                </a:lnTo>
                <a:lnTo>
                  <a:pt x="13766" y="11734"/>
                </a:lnTo>
                <a:lnTo>
                  <a:pt x="18252" y="8545"/>
                </a:lnTo>
                <a:lnTo>
                  <a:pt x="22745" y="7747"/>
                </a:lnTo>
                <a:lnTo>
                  <a:pt x="26010" y="8077"/>
                </a:lnTo>
                <a:lnTo>
                  <a:pt x="28652" y="9373"/>
                </a:lnTo>
                <a:lnTo>
                  <a:pt x="31395" y="12790"/>
                </a:lnTo>
                <a:lnTo>
                  <a:pt x="32461" y="15951"/>
                </a:lnTo>
                <a:lnTo>
                  <a:pt x="33110" y="19889"/>
                </a:lnTo>
                <a:lnTo>
                  <a:pt x="33110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795734" y="3875123"/>
            <a:ext cx="46228" cy="72323"/>
          </a:xfrm>
          <a:custGeom>
            <a:avLst/>
            <a:gdLst/>
            <a:ahLst/>
            <a:cxnLst/>
            <a:rect l="l" t="t" r="r" b="b"/>
            <a:pathLst>
              <a:path w="46228" h="72323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1" y="72323"/>
                </a:lnTo>
                <a:lnTo>
                  <a:pt x="26009" y="72323"/>
                </a:lnTo>
                <a:lnTo>
                  <a:pt x="29552" y="71880"/>
                </a:lnTo>
                <a:lnTo>
                  <a:pt x="32551" y="71003"/>
                </a:lnTo>
                <a:lnTo>
                  <a:pt x="35561" y="70102"/>
                </a:lnTo>
                <a:lnTo>
                  <a:pt x="39952" y="67373"/>
                </a:lnTo>
                <a:lnTo>
                  <a:pt x="43333" y="64043"/>
                </a:lnTo>
                <a:lnTo>
                  <a:pt x="45212" y="60004"/>
                </a:lnTo>
                <a:lnTo>
                  <a:pt x="45694" y="55623"/>
                </a:lnTo>
                <a:lnTo>
                  <a:pt x="45262" y="51612"/>
                </a:lnTo>
                <a:lnTo>
                  <a:pt x="43610" y="48387"/>
                </a:lnTo>
                <a:lnTo>
                  <a:pt x="40957" y="45935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1"/>
                </a:lnTo>
                <a:lnTo>
                  <a:pt x="14324" y="41770"/>
                </a:lnTo>
                <a:lnTo>
                  <a:pt x="10415" y="39646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38"/>
                </a:lnTo>
                <a:lnTo>
                  <a:pt x="30110" y="49503"/>
                </a:lnTo>
                <a:lnTo>
                  <a:pt x="32435" y="5011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10" y="60756"/>
                </a:lnTo>
                <a:lnTo>
                  <a:pt x="32461" y="63486"/>
                </a:lnTo>
                <a:lnTo>
                  <a:pt x="29160" y="64706"/>
                </a:lnTo>
                <a:lnTo>
                  <a:pt x="25069" y="65491"/>
                </a:lnTo>
                <a:lnTo>
                  <a:pt x="18086" y="65491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485" y="54658"/>
                </a:lnTo>
                <a:lnTo>
                  <a:pt x="9817" y="36244"/>
                </a:lnTo>
                <a:lnTo>
                  <a:pt x="11390" y="32893"/>
                </a:lnTo>
                <a:lnTo>
                  <a:pt x="14403" y="33677"/>
                </a:lnTo>
                <a:lnTo>
                  <a:pt x="17981" y="34733"/>
                </a:lnTo>
                <a:lnTo>
                  <a:pt x="16015" y="27190"/>
                </a:lnTo>
                <a:lnTo>
                  <a:pt x="12369" y="23507"/>
                </a:lnTo>
                <a:lnTo>
                  <a:pt x="11443" y="20955"/>
                </a:lnTo>
                <a:lnTo>
                  <a:pt x="11443" y="17740"/>
                </a:lnTo>
                <a:lnTo>
                  <a:pt x="11659" y="14921"/>
                </a:lnTo>
                <a:lnTo>
                  <a:pt x="9907" y="3200"/>
                </a:lnTo>
                <a:lnTo>
                  <a:pt x="6577" y="6234"/>
                </a:lnTo>
                <a:lnTo>
                  <a:pt x="4344" y="10309"/>
                </a:lnTo>
                <a:lnTo>
                  <a:pt x="2933" y="15022"/>
                </a:lnTo>
                <a:lnTo>
                  <a:pt x="2933" y="17791"/>
                </a:lnTo>
                <a:lnTo>
                  <a:pt x="3251" y="22222"/>
                </a:lnTo>
                <a:lnTo>
                  <a:pt x="4560" y="25589"/>
                </a:lnTo>
                <a:lnTo>
                  <a:pt x="6565" y="28432"/>
                </a:lnTo>
                <a:lnTo>
                  <a:pt x="4103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4" y="42087"/>
                </a:lnTo>
                <a:lnTo>
                  <a:pt x="3963" y="44841"/>
                </a:lnTo>
                <a:lnTo>
                  <a:pt x="7063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72323">
                <a:moveTo>
                  <a:pt x="15886" y="8280"/>
                </a:moveTo>
                <a:lnTo>
                  <a:pt x="18453" y="7124"/>
                </a:lnTo>
                <a:lnTo>
                  <a:pt x="21704" y="6844"/>
                </a:lnTo>
                <a:lnTo>
                  <a:pt x="25069" y="6844"/>
                </a:lnTo>
                <a:lnTo>
                  <a:pt x="27661" y="7772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24"/>
                </a:lnTo>
                <a:lnTo>
                  <a:pt x="32017" y="20191"/>
                </a:lnTo>
                <a:lnTo>
                  <a:pt x="30556" y="23939"/>
                </a:lnTo>
                <a:lnTo>
                  <a:pt x="27773" y="26708"/>
                </a:lnTo>
                <a:lnTo>
                  <a:pt x="25171" y="27824"/>
                </a:lnTo>
                <a:lnTo>
                  <a:pt x="21869" y="28105"/>
                </a:lnTo>
                <a:lnTo>
                  <a:pt x="18568" y="28105"/>
                </a:lnTo>
                <a:lnTo>
                  <a:pt x="16015" y="27190"/>
                </a:lnTo>
                <a:lnTo>
                  <a:pt x="17981" y="34733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77" y="33807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6" y="20191"/>
                </a:lnTo>
                <a:lnTo>
                  <a:pt x="40806" y="17359"/>
                </a:lnTo>
                <a:lnTo>
                  <a:pt x="40549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301"/>
                </a:lnTo>
                <a:lnTo>
                  <a:pt x="46228" y="4558"/>
                </a:lnTo>
                <a:lnTo>
                  <a:pt x="44387" y="924"/>
                </a:lnTo>
                <a:lnTo>
                  <a:pt x="29627" y="924"/>
                </a:lnTo>
                <a:lnTo>
                  <a:pt x="27306" y="406"/>
                </a:lnTo>
                <a:lnTo>
                  <a:pt x="24739" y="86"/>
                </a:lnTo>
                <a:lnTo>
                  <a:pt x="19112" y="0"/>
                </a:lnTo>
                <a:lnTo>
                  <a:pt x="14237" y="1230"/>
                </a:lnTo>
                <a:lnTo>
                  <a:pt x="9907" y="3200"/>
                </a:lnTo>
                <a:lnTo>
                  <a:pt x="11659" y="14921"/>
                </a:lnTo>
                <a:lnTo>
                  <a:pt x="13117" y="11109"/>
                </a:lnTo>
                <a:lnTo>
                  <a:pt x="15886" y="8280"/>
                </a:lnTo>
                <a:close/>
              </a:path>
              <a:path w="46228" h="72323">
                <a:moveTo>
                  <a:pt x="9817" y="36244"/>
                </a:moveTo>
                <a:lnTo>
                  <a:pt x="9485" y="54658"/>
                </a:lnTo>
                <a:lnTo>
                  <a:pt x="11696" y="51573"/>
                </a:lnTo>
                <a:lnTo>
                  <a:pt x="10415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74816" y="3856399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24" y="17528"/>
                </a:moveTo>
                <a:lnTo>
                  <a:pt x="11465" y="14925"/>
                </a:lnTo>
                <a:lnTo>
                  <a:pt x="13107" y="11508"/>
                </a:lnTo>
                <a:lnTo>
                  <a:pt x="16192" y="9067"/>
                </a:lnTo>
                <a:lnTo>
                  <a:pt x="19086" y="8027"/>
                </a:lnTo>
                <a:lnTo>
                  <a:pt x="22733" y="7760"/>
                </a:lnTo>
                <a:lnTo>
                  <a:pt x="26718" y="8027"/>
                </a:lnTo>
                <a:lnTo>
                  <a:pt x="30085" y="9067"/>
                </a:lnTo>
                <a:lnTo>
                  <a:pt x="32777" y="10288"/>
                </a:lnTo>
                <a:lnTo>
                  <a:pt x="35887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38" y="6630"/>
                </a:lnTo>
                <a:lnTo>
                  <a:pt x="37716" y="4028"/>
                </a:lnTo>
                <a:lnTo>
                  <a:pt x="34837" y="2451"/>
                </a:lnTo>
                <a:lnTo>
                  <a:pt x="32204" y="1501"/>
                </a:lnTo>
                <a:lnTo>
                  <a:pt x="29321" y="687"/>
                </a:lnTo>
                <a:lnTo>
                  <a:pt x="26186" y="139"/>
                </a:lnTo>
                <a:lnTo>
                  <a:pt x="23060" y="0"/>
                </a:lnTo>
                <a:lnTo>
                  <a:pt x="20026" y="0"/>
                </a:lnTo>
                <a:lnTo>
                  <a:pt x="17193" y="421"/>
                </a:lnTo>
                <a:lnTo>
                  <a:pt x="14565" y="1220"/>
                </a:lnTo>
                <a:lnTo>
                  <a:pt x="11948" y="2044"/>
                </a:lnTo>
                <a:lnTo>
                  <a:pt x="7782" y="4776"/>
                </a:lnTo>
                <a:lnTo>
                  <a:pt x="4405" y="8268"/>
                </a:lnTo>
                <a:lnTo>
                  <a:pt x="2270" y="12852"/>
                </a:lnTo>
                <a:lnTo>
                  <a:pt x="1738" y="15468"/>
                </a:lnTo>
                <a:lnTo>
                  <a:pt x="1738" y="21247"/>
                </a:lnTo>
                <a:lnTo>
                  <a:pt x="3124" y="25758"/>
                </a:lnTo>
                <a:lnTo>
                  <a:pt x="5245" y="29580"/>
                </a:lnTo>
                <a:lnTo>
                  <a:pt x="8214" y="32616"/>
                </a:lnTo>
                <a:lnTo>
                  <a:pt x="11771" y="35053"/>
                </a:lnTo>
                <a:lnTo>
                  <a:pt x="15594" y="37198"/>
                </a:lnTo>
                <a:lnTo>
                  <a:pt x="19569" y="39052"/>
                </a:lnTo>
                <a:lnTo>
                  <a:pt x="23407" y="40830"/>
                </a:lnTo>
                <a:lnTo>
                  <a:pt x="26998" y="42699"/>
                </a:lnTo>
                <a:lnTo>
                  <a:pt x="29969" y="44830"/>
                </a:lnTo>
                <a:lnTo>
                  <a:pt x="32064" y="47487"/>
                </a:lnTo>
                <a:lnTo>
                  <a:pt x="33425" y="50598"/>
                </a:lnTo>
                <a:lnTo>
                  <a:pt x="33425" y="54432"/>
                </a:lnTo>
                <a:lnTo>
                  <a:pt x="32445" y="57520"/>
                </a:lnTo>
                <a:lnTo>
                  <a:pt x="29653" y="61188"/>
                </a:lnTo>
                <a:lnTo>
                  <a:pt x="26998" y="62942"/>
                </a:lnTo>
                <a:lnTo>
                  <a:pt x="23623" y="64021"/>
                </a:lnTo>
                <a:lnTo>
                  <a:pt x="19749" y="64302"/>
                </a:lnTo>
                <a:lnTo>
                  <a:pt x="17067" y="64302"/>
                </a:lnTo>
                <a:lnTo>
                  <a:pt x="14705" y="63982"/>
                </a:lnTo>
                <a:lnTo>
                  <a:pt x="10629" y="62726"/>
                </a:lnTo>
                <a:lnTo>
                  <a:pt x="7440" y="61329"/>
                </a:lnTo>
                <a:lnTo>
                  <a:pt x="3873" y="59310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29"/>
                </a:lnTo>
                <a:lnTo>
                  <a:pt x="1637" y="67287"/>
                </a:lnTo>
                <a:lnTo>
                  <a:pt x="4507" y="69037"/>
                </a:lnTo>
                <a:lnTo>
                  <a:pt x="7405" y="70218"/>
                </a:lnTo>
                <a:lnTo>
                  <a:pt x="10767" y="71287"/>
                </a:lnTo>
                <a:lnTo>
                  <a:pt x="14781" y="72075"/>
                </a:lnTo>
                <a:lnTo>
                  <a:pt x="19316" y="72276"/>
                </a:lnTo>
                <a:lnTo>
                  <a:pt x="22679" y="72276"/>
                </a:lnTo>
                <a:lnTo>
                  <a:pt x="25819" y="71831"/>
                </a:lnTo>
                <a:lnTo>
                  <a:pt x="28727" y="70916"/>
                </a:lnTo>
                <a:lnTo>
                  <a:pt x="31636" y="70016"/>
                </a:lnTo>
                <a:lnTo>
                  <a:pt x="36319" y="66880"/>
                </a:lnTo>
                <a:lnTo>
                  <a:pt x="40157" y="62917"/>
                </a:lnTo>
                <a:lnTo>
                  <a:pt x="41374" y="60338"/>
                </a:lnTo>
                <a:lnTo>
                  <a:pt x="42580" y="57772"/>
                </a:lnTo>
                <a:lnTo>
                  <a:pt x="43192" y="54852"/>
                </a:lnTo>
                <a:lnTo>
                  <a:pt x="43192" y="48769"/>
                </a:lnTo>
                <a:lnTo>
                  <a:pt x="42720" y="46357"/>
                </a:lnTo>
                <a:lnTo>
                  <a:pt x="40881" y="42266"/>
                </a:lnTo>
                <a:lnTo>
                  <a:pt x="38163" y="38991"/>
                </a:lnTo>
                <a:lnTo>
                  <a:pt x="34963" y="36183"/>
                </a:lnTo>
                <a:lnTo>
                  <a:pt x="31125" y="33972"/>
                </a:lnTo>
                <a:lnTo>
                  <a:pt x="27175" y="32043"/>
                </a:lnTo>
                <a:lnTo>
                  <a:pt x="23241" y="30200"/>
                </a:lnTo>
                <a:lnTo>
                  <a:pt x="19403" y="28397"/>
                </a:lnTo>
                <a:lnTo>
                  <a:pt x="16202" y="26327"/>
                </a:lnTo>
                <a:lnTo>
                  <a:pt x="13484" y="23990"/>
                </a:lnTo>
                <a:lnTo>
                  <a:pt x="11681" y="21160"/>
                </a:lnTo>
                <a:lnTo>
                  <a:pt x="11224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924194" y="3862727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699"/>
                </a:moveTo>
                <a:lnTo>
                  <a:pt x="17362" y="1000"/>
                </a:lnTo>
                <a:lnTo>
                  <a:pt x="14720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78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9"/>
                </a:lnTo>
                <a:lnTo>
                  <a:pt x="10770" y="60436"/>
                </a:lnTo>
                <a:lnTo>
                  <a:pt x="13092" y="63154"/>
                </a:lnTo>
                <a:lnTo>
                  <a:pt x="16383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6" y="65110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19061" y="55613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964851" y="3875025"/>
            <a:ext cx="22873" cy="53643"/>
          </a:xfrm>
          <a:custGeom>
            <a:avLst/>
            <a:gdLst/>
            <a:ahLst/>
            <a:cxnLst/>
            <a:rect l="l" t="t" r="r" b="b"/>
            <a:pathLst>
              <a:path w="22873" h="53643">
                <a:moveTo>
                  <a:pt x="9169" y="40892"/>
                </a:moveTo>
                <a:lnTo>
                  <a:pt x="9958" y="52640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3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1596" y="44399"/>
                </a:lnTo>
                <a:lnTo>
                  <a:pt x="9169" y="40892"/>
                </a:lnTo>
                <a:close/>
              </a:path>
              <a:path w="22873" h="53643">
                <a:moveTo>
                  <a:pt x="34556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5"/>
                </a:lnTo>
                <a:lnTo>
                  <a:pt x="35763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2"/>
                </a:lnTo>
                <a:lnTo>
                  <a:pt x="13409" y="849"/>
                </a:lnTo>
                <a:lnTo>
                  <a:pt x="10148" y="1800"/>
                </a:lnTo>
                <a:lnTo>
                  <a:pt x="7214" y="2905"/>
                </a:lnTo>
                <a:lnTo>
                  <a:pt x="3506" y="5205"/>
                </a:lnTo>
                <a:lnTo>
                  <a:pt x="2387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3" y="8050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00" y="12330"/>
                </a:lnTo>
                <a:lnTo>
                  <a:pt x="30999" y="1521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8" y="22896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2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40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17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2"/>
                </a:lnTo>
                <a:lnTo>
                  <a:pt x="2354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61"/>
                </a:lnTo>
                <a:lnTo>
                  <a:pt x="22873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61" y="51749"/>
                </a:lnTo>
                <a:lnTo>
                  <a:pt x="27875" y="50479"/>
                </a:lnTo>
                <a:lnTo>
                  <a:pt x="32396" y="46429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014996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8" y="1699"/>
                </a:moveTo>
                <a:lnTo>
                  <a:pt x="17362" y="1000"/>
                </a:lnTo>
                <a:lnTo>
                  <a:pt x="14720" y="0"/>
                </a:lnTo>
                <a:lnTo>
                  <a:pt x="11483" y="0"/>
                </a:lnTo>
                <a:lnTo>
                  <a:pt x="8625" y="1699"/>
                </a:lnTo>
                <a:lnTo>
                  <a:pt x="8625" y="13319"/>
                </a:lnTo>
                <a:lnTo>
                  <a:pt x="1842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39"/>
                </a:lnTo>
                <a:lnTo>
                  <a:pt x="10770" y="60436"/>
                </a:lnTo>
                <a:lnTo>
                  <a:pt x="13096" y="63154"/>
                </a:lnTo>
                <a:lnTo>
                  <a:pt x="16383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71"/>
                </a:lnTo>
                <a:lnTo>
                  <a:pt x="28486" y="65110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8" y="56753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19065" y="55613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4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57875" y="385565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2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295"/>
                </a:lnTo>
                <a:lnTo>
                  <a:pt x="10692" y="1842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282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79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28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080948" y="3875025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3" y="23901"/>
                </a:moveTo>
                <a:lnTo>
                  <a:pt x="9585" y="21333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0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8" y="9029"/>
                </a:lnTo>
                <a:lnTo>
                  <a:pt x="35253" y="11455"/>
                </a:lnTo>
                <a:lnTo>
                  <a:pt x="37514" y="15008"/>
                </a:lnTo>
                <a:lnTo>
                  <a:pt x="38821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4"/>
                </a:lnTo>
                <a:lnTo>
                  <a:pt x="40485" y="48373"/>
                </a:lnTo>
                <a:lnTo>
                  <a:pt x="44654" y="43535"/>
                </a:lnTo>
                <a:lnTo>
                  <a:pt x="46212" y="40637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0" y="30286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71"/>
                </a:lnTo>
                <a:lnTo>
                  <a:pt x="42875" y="6995"/>
                </a:lnTo>
                <a:lnTo>
                  <a:pt x="38389" y="2970"/>
                </a:lnTo>
                <a:lnTo>
                  <a:pt x="35405" y="1775"/>
                </a:lnTo>
                <a:lnTo>
                  <a:pt x="32420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0"/>
                </a:lnTo>
                <a:lnTo>
                  <a:pt x="14006" y="1991"/>
                </a:lnTo>
                <a:lnTo>
                  <a:pt x="10896" y="3337"/>
                </a:lnTo>
                <a:lnTo>
                  <a:pt x="8290" y="5217"/>
                </a:lnTo>
                <a:lnTo>
                  <a:pt x="4138" y="10069"/>
                </a:lnTo>
                <a:lnTo>
                  <a:pt x="2576" y="12938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60" y="38351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01"/>
                </a:lnTo>
                <a:close/>
              </a:path>
              <a:path w="48830" h="53643">
                <a:moveTo>
                  <a:pt x="26959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7" y="34225"/>
                </a:lnTo>
                <a:lnTo>
                  <a:pt x="10400" y="50670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0" y="53643"/>
                </a:lnTo>
                <a:lnTo>
                  <a:pt x="28003" y="53643"/>
                </a:lnTo>
                <a:lnTo>
                  <a:pt x="31621" y="52981"/>
                </a:lnTo>
                <a:lnTo>
                  <a:pt x="34757" y="51610"/>
                </a:lnTo>
                <a:lnTo>
                  <a:pt x="37882" y="50264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0"/>
                </a:lnTo>
                <a:lnTo>
                  <a:pt x="31178" y="44691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43426" y="387502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68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60" y="15025"/>
                </a:lnTo>
                <a:lnTo>
                  <a:pt x="40553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71" y="546"/>
                </a:lnTo>
                <a:lnTo>
                  <a:pt x="27828" y="0"/>
                </a:lnTo>
                <a:lnTo>
                  <a:pt x="21794" y="0"/>
                </a:lnTo>
                <a:lnTo>
                  <a:pt x="19039" y="712"/>
                </a:lnTo>
                <a:lnTo>
                  <a:pt x="16308" y="2133"/>
                </a:lnTo>
                <a:lnTo>
                  <a:pt x="13578" y="3567"/>
                </a:lnTo>
                <a:lnTo>
                  <a:pt x="10835" y="5816"/>
                </a:lnTo>
                <a:lnTo>
                  <a:pt x="8078" y="8891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25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7132"/>
                </a:lnTo>
                <a:lnTo>
                  <a:pt x="11404" y="14057"/>
                </a:lnTo>
                <a:lnTo>
                  <a:pt x="13755" y="11734"/>
                </a:lnTo>
                <a:lnTo>
                  <a:pt x="18252" y="8545"/>
                </a:lnTo>
                <a:lnTo>
                  <a:pt x="22734" y="7747"/>
                </a:lnTo>
                <a:lnTo>
                  <a:pt x="25999" y="8077"/>
                </a:lnTo>
                <a:lnTo>
                  <a:pt x="28641" y="9373"/>
                </a:lnTo>
                <a:lnTo>
                  <a:pt x="31384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97929" y="3875025"/>
            <a:ext cx="34571" cy="53643"/>
          </a:xfrm>
          <a:custGeom>
            <a:avLst/>
            <a:gdLst/>
            <a:ahLst/>
            <a:cxnLst/>
            <a:rect l="l" t="t" r="r" b="b"/>
            <a:pathLst>
              <a:path w="34571" h="53643">
                <a:moveTo>
                  <a:pt x="21603" y="101"/>
                </a:moveTo>
                <a:lnTo>
                  <a:pt x="16042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60" y="7214"/>
                </a:lnTo>
                <a:lnTo>
                  <a:pt x="1577" y="10717"/>
                </a:lnTo>
                <a:lnTo>
                  <a:pt x="1206" y="14479"/>
                </a:lnTo>
                <a:lnTo>
                  <a:pt x="1551" y="18515"/>
                </a:lnTo>
                <a:lnTo>
                  <a:pt x="2960" y="21629"/>
                </a:lnTo>
                <a:lnTo>
                  <a:pt x="6210" y="25196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83"/>
                </a:lnTo>
                <a:lnTo>
                  <a:pt x="20714" y="31979"/>
                </a:lnTo>
                <a:lnTo>
                  <a:pt x="23966" y="34265"/>
                </a:lnTo>
                <a:lnTo>
                  <a:pt x="25732" y="37299"/>
                </a:lnTo>
                <a:lnTo>
                  <a:pt x="25492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13" y="45756"/>
                </a:lnTo>
                <a:lnTo>
                  <a:pt x="6174" y="44157"/>
                </a:lnTo>
                <a:lnTo>
                  <a:pt x="3290" y="42556"/>
                </a:lnTo>
                <a:lnTo>
                  <a:pt x="281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15"/>
                </a:lnTo>
                <a:lnTo>
                  <a:pt x="6225" y="52210"/>
                </a:lnTo>
                <a:lnTo>
                  <a:pt x="8878" y="52985"/>
                </a:lnTo>
                <a:lnTo>
                  <a:pt x="12028" y="53517"/>
                </a:lnTo>
                <a:lnTo>
                  <a:pt x="18238" y="53643"/>
                </a:lnTo>
                <a:lnTo>
                  <a:pt x="20815" y="53313"/>
                </a:lnTo>
                <a:lnTo>
                  <a:pt x="25528" y="51941"/>
                </a:lnTo>
                <a:lnTo>
                  <a:pt x="29260" y="49579"/>
                </a:lnTo>
                <a:lnTo>
                  <a:pt x="32260" y="46610"/>
                </a:lnTo>
                <a:lnTo>
                  <a:pt x="34114" y="42696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35" y="26633"/>
                </a:lnTo>
                <a:lnTo>
                  <a:pt x="25236" y="25106"/>
                </a:lnTo>
                <a:lnTo>
                  <a:pt x="22176" y="23811"/>
                </a:lnTo>
                <a:lnTo>
                  <a:pt x="19127" y="22594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4" y="16586"/>
                </a:lnTo>
                <a:lnTo>
                  <a:pt x="9767" y="13982"/>
                </a:lnTo>
                <a:lnTo>
                  <a:pt x="10340" y="11174"/>
                </a:lnTo>
                <a:lnTo>
                  <a:pt x="12766" y="8280"/>
                </a:lnTo>
                <a:lnTo>
                  <a:pt x="16042" y="7099"/>
                </a:lnTo>
                <a:lnTo>
                  <a:pt x="18886" y="6948"/>
                </a:lnTo>
                <a:lnTo>
                  <a:pt x="22100" y="7136"/>
                </a:lnTo>
                <a:lnTo>
                  <a:pt x="25885" y="8356"/>
                </a:lnTo>
                <a:lnTo>
                  <a:pt x="29260" y="10083"/>
                </a:lnTo>
                <a:lnTo>
                  <a:pt x="32044" y="8305"/>
                </a:lnTo>
                <a:lnTo>
                  <a:pt x="31993" y="5688"/>
                </a:lnTo>
                <a:lnTo>
                  <a:pt x="30416" y="2894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265636" y="3875778"/>
            <a:ext cx="73734" cy="52109"/>
          </a:xfrm>
          <a:custGeom>
            <a:avLst/>
            <a:gdLst/>
            <a:ahLst/>
            <a:cxnLst/>
            <a:rect l="l" t="t" r="r" b="b"/>
            <a:pathLst>
              <a:path w="73734" h="52109">
                <a:moveTo>
                  <a:pt x="481" y="3848"/>
                </a:moveTo>
                <a:lnTo>
                  <a:pt x="14756" y="50241"/>
                </a:lnTo>
                <a:lnTo>
                  <a:pt x="15252" y="51155"/>
                </a:lnTo>
                <a:lnTo>
                  <a:pt x="17985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60" y="14806"/>
                </a:lnTo>
                <a:lnTo>
                  <a:pt x="36575" y="14806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76" y="52109"/>
                </a:lnTo>
                <a:lnTo>
                  <a:pt x="58877" y="50241"/>
                </a:lnTo>
                <a:lnTo>
                  <a:pt x="73252" y="3848"/>
                </a:lnTo>
                <a:lnTo>
                  <a:pt x="73734" y="1576"/>
                </a:lnTo>
                <a:lnTo>
                  <a:pt x="73201" y="471"/>
                </a:lnTo>
                <a:lnTo>
                  <a:pt x="70432" y="0"/>
                </a:lnTo>
                <a:lnTo>
                  <a:pt x="67856" y="25"/>
                </a:lnTo>
                <a:lnTo>
                  <a:pt x="64730" y="1738"/>
                </a:lnTo>
                <a:lnTo>
                  <a:pt x="53110" y="41997"/>
                </a:lnTo>
                <a:lnTo>
                  <a:pt x="52958" y="41997"/>
                </a:lnTo>
                <a:lnTo>
                  <a:pt x="41287" y="1626"/>
                </a:lnTo>
                <a:lnTo>
                  <a:pt x="40956" y="863"/>
                </a:lnTo>
                <a:lnTo>
                  <a:pt x="38367" y="25"/>
                </a:lnTo>
                <a:lnTo>
                  <a:pt x="35153" y="25"/>
                </a:lnTo>
                <a:lnTo>
                  <a:pt x="32183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304" y="341"/>
                </a:lnTo>
                <a:lnTo>
                  <a:pt x="5461" y="0"/>
                </a:lnTo>
                <a:lnTo>
                  <a:pt x="2908" y="13"/>
                </a:lnTo>
                <a:lnTo>
                  <a:pt x="0" y="1245"/>
                </a:lnTo>
                <a:lnTo>
                  <a:pt x="481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349976" y="385565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77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1"/>
                </a:lnTo>
                <a:lnTo>
                  <a:pt x="11073" y="5295"/>
                </a:lnTo>
                <a:lnTo>
                  <a:pt x="10692" y="184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3" y="70639"/>
                </a:lnTo>
                <a:lnTo>
                  <a:pt x="10043" y="21794"/>
                </a:lnTo>
                <a:lnTo>
                  <a:pt x="9827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369960" y="3862727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1"/>
                </a:lnTo>
                <a:lnTo>
                  <a:pt x="30049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19076" y="55613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8" y="100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3" y="64843"/>
                </a:lnTo>
                <a:lnTo>
                  <a:pt x="20368" y="65848"/>
                </a:lnTo>
                <a:lnTo>
                  <a:pt x="25387" y="65671"/>
                </a:lnTo>
                <a:lnTo>
                  <a:pt x="28497" y="65110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413933" y="3852100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590"/>
                </a:moveTo>
                <a:lnTo>
                  <a:pt x="33098" y="74193"/>
                </a:lnTo>
                <a:lnTo>
                  <a:pt x="33324" y="74927"/>
                </a:lnTo>
                <a:lnTo>
                  <a:pt x="35956" y="75841"/>
                </a:lnTo>
                <a:lnTo>
                  <a:pt x="39193" y="75841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2" y="28991"/>
                </a:lnTo>
                <a:lnTo>
                  <a:pt x="35027" y="25679"/>
                </a:lnTo>
                <a:lnTo>
                  <a:pt x="30581" y="23468"/>
                </a:lnTo>
                <a:lnTo>
                  <a:pt x="27838" y="22922"/>
                </a:lnTo>
                <a:lnTo>
                  <a:pt x="21945" y="22922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22"/>
                </a:lnTo>
                <a:lnTo>
                  <a:pt x="11520" y="28232"/>
                </a:lnTo>
                <a:lnTo>
                  <a:pt x="8953" y="30949"/>
                </a:lnTo>
                <a:lnTo>
                  <a:pt x="8953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70" y="34657"/>
                </a:lnTo>
                <a:lnTo>
                  <a:pt x="18252" y="31468"/>
                </a:lnTo>
                <a:lnTo>
                  <a:pt x="22734" y="30669"/>
                </a:lnTo>
                <a:lnTo>
                  <a:pt x="25999" y="30999"/>
                </a:lnTo>
                <a:lnTo>
                  <a:pt x="28641" y="32296"/>
                </a:lnTo>
                <a:lnTo>
                  <a:pt x="31384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94440" y="3875025"/>
            <a:ext cx="22871" cy="53643"/>
          </a:xfrm>
          <a:custGeom>
            <a:avLst/>
            <a:gdLst/>
            <a:ahLst/>
            <a:cxnLst/>
            <a:rect l="l" t="t" r="r" b="b"/>
            <a:pathLst>
              <a:path w="22871" h="53643">
                <a:moveTo>
                  <a:pt x="9180" y="40892"/>
                </a:moveTo>
                <a:lnTo>
                  <a:pt x="9968" y="52640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1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6" y="44399"/>
                </a:lnTo>
                <a:lnTo>
                  <a:pt x="9180" y="40892"/>
                </a:lnTo>
                <a:close/>
              </a:path>
              <a:path w="22871" h="53643">
                <a:moveTo>
                  <a:pt x="34556" y="52895"/>
                </a:moveTo>
                <a:lnTo>
                  <a:pt x="37235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62" y="1268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2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3" y="11149"/>
                </a:lnTo>
                <a:lnTo>
                  <a:pt x="5270" y="12049"/>
                </a:lnTo>
                <a:lnTo>
                  <a:pt x="8150" y="10411"/>
                </a:lnTo>
                <a:lnTo>
                  <a:pt x="10792" y="9155"/>
                </a:lnTo>
                <a:lnTo>
                  <a:pt x="14083" y="8050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6"/>
                </a:lnTo>
                <a:lnTo>
                  <a:pt x="30212" y="12330"/>
                </a:lnTo>
                <a:lnTo>
                  <a:pt x="30999" y="15214"/>
                </a:lnTo>
                <a:lnTo>
                  <a:pt x="31201" y="18756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896"/>
                </a:lnTo>
                <a:lnTo>
                  <a:pt x="14224" y="23558"/>
                </a:lnTo>
                <a:lnTo>
                  <a:pt x="11188" y="24231"/>
                </a:lnTo>
                <a:lnTo>
                  <a:pt x="8608" y="25232"/>
                </a:lnTo>
                <a:lnTo>
                  <a:pt x="4417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1" y="45083"/>
                </a:lnTo>
                <a:lnTo>
                  <a:pt x="3175" y="48474"/>
                </a:lnTo>
                <a:lnTo>
                  <a:pt x="6109" y="51015"/>
                </a:lnTo>
                <a:lnTo>
                  <a:pt x="9968" y="52640"/>
                </a:lnTo>
                <a:lnTo>
                  <a:pt x="9180" y="40892"/>
                </a:lnTo>
                <a:lnTo>
                  <a:pt x="9180" y="38351"/>
                </a:lnTo>
                <a:lnTo>
                  <a:pt x="10019" y="34417"/>
                </a:lnTo>
                <a:lnTo>
                  <a:pt x="12646" y="31482"/>
                </a:lnTo>
                <a:lnTo>
                  <a:pt x="15340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96" y="43661"/>
                </a:lnTo>
                <a:lnTo>
                  <a:pt x="22871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49"/>
                </a:lnTo>
                <a:lnTo>
                  <a:pt x="27889" y="50479"/>
                </a:lnTo>
                <a:lnTo>
                  <a:pt x="32396" y="46429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51093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76491" y="385210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626200" y="385565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1"/>
                </a:moveTo>
                <a:lnTo>
                  <a:pt x="392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295"/>
                </a:lnTo>
                <a:lnTo>
                  <a:pt x="10692" y="1842"/>
                </a:lnTo>
                <a:lnTo>
                  <a:pt x="7697" y="0"/>
                </a:lnTo>
                <a:lnTo>
                  <a:pt x="3455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4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79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9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652686" y="387502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68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71"/>
                </a:lnTo>
                <a:lnTo>
                  <a:pt x="42062" y="18009"/>
                </a:lnTo>
                <a:lnTo>
                  <a:pt x="41770" y="15025"/>
                </a:lnTo>
                <a:lnTo>
                  <a:pt x="40563" y="10082"/>
                </a:lnTo>
                <a:lnTo>
                  <a:pt x="38202" y="6069"/>
                </a:lnTo>
                <a:lnTo>
                  <a:pt x="35038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804" y="0"/>
                </a:lnTo>
                <a:lnTo>
                  <a:pt x="19051" y="712"/>
                </a:lnTo>
                <a:lnTo>
                  <a:pt x="16318" y="2133"/>
                </a:lnTo>
                <a:lnTo>
                  <a:pt x="13575" y="3567"/>
                </a:lnTo>
                <a:lnTo>
                  <a:pt x="10845" y="5816"/>
                </a:lnTo>
                <a:lnTo>
                  <a:pt x="8088" y="8891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25"/>
                </a:lnTo>
                <a:lnTo>
                  <a:pt x="0" y="51271"/>
                </a:lnTo>
                <a:lnTo>
                  <a:pt x="316" y="52195"/>
                </a:lnTo>
                <a:lnTo>
                  <a:pt x="2868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5" y="11734"/>
                </a:lnTo>
                <a:lnTo>
                  <a:pt x="18251" y="8545"/>
                </a:lnTo>
                <a:lnTo>
                  <a:pt x="22744" y="7747"/>
                </a:lnTo>
                <a:lnTo>
                  <a:pt x="26009" y="8077"/>
                </a:lnTo>
                <a:lnTo>
                  <a:pt x="28652" y="9373"/>
                </a:lnTo>
                <a:lnTo>
                  <a:pt x="31395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704821" y="3851683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53" y="12992"/>
                </a:moveTo>
                <a:lnTo>
                  <a:pt x="8622" y="15925"/>
                </a:lnTo>
                <a:lnTo>
                  <a:pt x="8622" y="24371"/>
                </a:lnTo>
                <a:lnTo>
                  <a:pt x="1738" y="24371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12"/>
                </a:lnTo>
                <a:lnTo>
                  <a:pt x="8989" y="75538"/>
                </a:lnTo>
                <a:lnTo>
                  <a:pt x="11541" y="76262"/>
                </a:lnTo>
                <a:lnTo>
                  <a:pt x="14716" y="76262"/>
                </a:lnTo>
                <a:lnTo>
                  <a:pt x="17640" y="74612"/>
                </a:lnTo>
                <a:lnTo>
                  <a:pt x="17640" y="31798"/>
                </a:lnTo>
                <a:lnTo>
                  <a:pt x="28548" y="31798"/>
                </a:lnTo>
                <a:lnTo>
                  <a:pt x="30161" y="30340"/>
                </a:lnTo>
                <a:lnTo>
                  <a:pt x="30326" y="27416"/>
                </a:lnTo>
                <a:lnTo>
                  <a:pt x="28548" y="24371"/>
                </a:lnTo>
                <a:lnTo>
                  <a:pt x="17640" y="24371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19" y="7440"/>
                </a:lnTo>
                <a:lnTo>
                  <a:pt x="26794" y="7515"/>
                </a:lnTo>
                <a:lnTo>
                  <a:pt x="30010" y="8420"/>
                </a:lnTo>
                <a:lnTo>
                  <a:pt x="32688" y="8355"/>
                </a:lnTo>
                <a:lnTo>
                  <a:pt x="33044" y="5702"/>
                </a:lnTo>
                <a:lnTo>
                  <a:pt x="32969" y="3923"/>
                </a:lnTo>
                <a:lnTo>
                  <a:pt x="30822" y="1115"/>
                </a:lnTo>
                <a:lnTo>
                  <a:pt x="28054" y="355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5" y="1852"/>
                </a:lnTo>
                <a:lnTo>
                  <a:pt x="12481" y="4556"/>
                </a:lnTo>
                <a:lnTo>
                  <a:pt x="10209" y="8102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745407" y="3875025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60"/>
                </a:lnTo>
                <a:lnTo>
                  <a:pt x="22946" y="8676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47" y="2566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780828" y="3875025"/>
            <a:ext cx="22870" cy="53643"/>
          </a:xfrm>
          <a:custGeom>
            <a:avLst/>
            <a:gdLst/>
            <a:ahLst/>
            <a:cxnLst/>
            <a:rect l="l" t="t" r="r" b="b"/>
            <a:pathLst>
              <a:path w="22870" h="53643">
                <a:moveTo>
                  <a:pt x="9169" y="40892"/>
                </a:moveTo>
                <a:lnTo>
                  <a:pt x="9958" y="52640"/>
                </a:lnTo>
                <a:lnTo>
                  <a:pt x="14363" y="53643"/>
                </a:lnTo>
                <a:lnTo>
                  <a:pt x="19861" y="53643"/>
                </a:lnTo>
                <a:lnTo>
                  <a:pt x="22870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1595" y="44399"/>
                </a:lnTo>
                <a:lnTo>
                  <a:pt x="9169" y="40892"/>
                </a:lnTo>
                <a:close/>
              </a:path>
              <a:path w="22870" h="53643">
                <a:moveTo>
                  <a:pt x="34556" y="52895"/>
                </a:moveTo>
                <a:lnTo>
                  <a:pt x="37223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51" y="1268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1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62"/>
                </a:lnTo>
                <a:lnTo>
                  <a:pt x="13409" y="849"/>
                </a:lnTo>
                <a:lnTo>
                  <a:pt x="10144" y="1800"/>
                </a:lnTo>
                <a:lnTo>
                  <a:pt x="7214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49"/>
                </a:lnTo>
                <a:lnTo>
                  <a:pt x="5270" y="12049"/>
                </a:lnTo>
                <a:lnTo>
                  <a:pt x="8153" y="10411"/>
                </a:lnTo>
                <a:lnTo>
                  <a:pt x="10792" y="9155"/>
                </a:lnTo>
                <a:lnTo>
                  <a:pt x="14083" y="8050"/>
                </a:lnTo>
                <a:lnTo>
                  <a:pt x="17816" y="7261"/>
                </a:lnTo>
                <a:lnTo>
                  <a:pt x="22085" y="7261"/>
                </a:lnTo>
                <a:lnTo>
                  <a:pt x="25232" y="7999"/>
                </a:lnTo>
                <a:lnTo>
                  <a:pt x="27788" y="9206"/>
                </a:lnTo>
                <a:lnTo>
                  <a:pt x="30200" y="12330"/>
                </a:lnTo>
                <a:lnTo>
                  <a:pt x="30999" y="15214"/>
                </a:lnTo>
                <a:lnTo>
                  <a:pt x="31201" y="18756"/>
                </a:lnTo>
                <a:lnTo>
                  <a:pt x="31201" y="22565"/>
                </a:lnTo>
                <a:lnTo>
                  <a:pt x="20674" y="22565"/>
                </a:lnTo>
                <a:lnTo>
                  <a:pt x="17258" y="22896"/>
                </a:lnTo>
                <a:lnTo>
                  <a:pt x="14224" y="23558"/>
                </a:lnTo>
                <a:lnTo>
                  <a:pt x="11174" y="24231"/>
                </a:lnTo>
                <a:lnTo>
                  <a:pt x="8610" y="25232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16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40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17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2"/>
                </a:lnTo>
                <a:lnTo>
                  <a:pt x="23544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61"/>
                </a:lnTo>
                <a:lnTo>
                  <a:pt x="22870" y="46062"/>
                </a:lnTo>
                <a:lnTo>
                  <a:pt x="19861" y="53643"/>
                </a:lnTo>
                <a:lnTo>
                  <a:pt x="22644" y="53021"/>
                </a:lnTo>
                <a:lnTo>
                  <a:pt x="25257" y="51749"/>
                </a:lnTo>
                <a:lnTo>
                  <a:pt x="27875" y="50479"/>
                </a:lnTo>
                <a:lnTo>
                  <a:pt x="32396" y="46429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33571" y="3875025"/>
            <a:ext cx="34568" cy="53643"/>
          </a:xfrm>
          <a:custGeom>
            <a:avLst/>
            <a:gdLst/>
            <a:ahLst/>
            <a:cxnLst/>
            <a:rect l="l" t="t" r="r" b="b"/>
            <a:pathLst>
              <a:path w="34568" h="53643">
                <a:moveTo>
                  <a:pt x="21600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7"/>
                </a:lnTo>
                <a:lnTo>
                  <a:pt x="3045" y="7214"/>
                </a:lnTo>
                <a:lnTo>
                  <a:pt x="1563" y="10717"/>
                </a:lnTo>
                <a:lnTo>
                  <a:pt x="1192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196"/>
                </a:lnTo>
                <a:lnTo>
                  <a:pt x="8978" y="26935"/>
                </a:lnTo>
                <a:lnTo>
                  <a:pt x="11949" y="28411"/>
                </a:lnTo>
                <a:lnTo>
                  <a:pt x="15022" y="29643"/>
                </a:lnTo>
                <a:lnTo>
                  <a:pt x="17957" y="30783"/>
                </a:lnTo>
                <a:lnTo>
                  <a:pt x="20711" y="31979"/>
                </a:lnTo>
                <a:lnTo>
                  <a:pt x="23966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15"/>
                </a:lnTo>
                <a:lnTo>
                  <a:pt x="6221" y="52210"/>
                </a:lnTo>
                <a:lnTo>
                  <a:pt x="8878" y="52985"/>
                </a:lnTo>
                <a:lnTo>
                  <a:pt x="12024" y="53517"/>
                </a:lnTo>
                <a:lnTo>
                  <a:pt x="18234" y="53643"/>
                </a:lnTo>
                <a:lnTo>
                  <a:pt x="20815" y="53313"/>
                </a:lnTo>
                <a:lnTo>
                  <a:pt x="25524" y="51941"/>
                </a:lnTo>
                <a:lnTo>
                  <a:pt x="29246" y="49579"/>
                </a:lnTo>
                <a:lnTo>
                  <a:pt x="32256" y="46610"/>
                </a:lnTo>
                <a:lnTo>
                  <a:pt x="34099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37"/>
                </a:lnTo>
                <a:lnTo>
                  <a:pt x="31874" y="29729"/>
                </a:lnTo>
                <a:lnTo>
                  <a:pt x="28216" y="26633"/>
                </a:lnTo>
                <a:lnTo>
                  <a:pt x="25222" y="25106"/>
                </a:lnTo>
                <a:lnTo>
                  <a:pt x="22161" y="23811"/>
                </a:lnTo>
                <a:lnTo>
                  <a:pt x="19123" y="22594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6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2" y="6948"/>
                </a:lnTo>
                <a:lnTo>
                  <a:pt x="22096" y="7136"/>
                </a:lnTo>
                <a:lnTo>
                  <a:pt x="25881" y="8356"/>
                </a:lnTo>
                <a:lnTo>
                  <a:pt x="29246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894"/>
                </a:lnTo>
                <a:lnTo>
                  <a:pt x="27468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874783" y="3862727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49" y="56753"/>
                </a:lnTo>
                <a:lnTo>
                  <a:pt x="27292" y="57783"/>
                </a:lnTo>
                <a:lnTo>
                  <a:pt x="24423" y="58190"/>
                </a:lnTo>
                <a:lnTo>
                  <a:pt x="21845" y="58190"/>
                </a:lnTo>
                <a:lnTo>
                  <a:pt x="19076" y="55613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699"/>
                </a:lnTo>
                <a:lnTo>
                  <a:pt x="17359" y="1000"/>
                </a:lnTo>
                <a:lnTo>
                  <a:pt x="14720" y="0"/>
                </a:lnTo>
                <a:lnTo>
                  <a:pt x="11494" y="0"/>
                </a:lnTo>
                <a:lnTo>
                  <a:pt x="8622" y="1699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4"/>
                </a:lnTo>
                <a:lnTo>
                  <a:pt x="16384" y="64843"/>
                </a:lnTo>
                <a:lnTo>
                  <a:pt x="20369" y="65848"/>
                </a:lnTo>
                <a:lnTo>
                  <a:pt x="25387" y="65671"/>
                </a:lnTo>
                <a:lnTo>
                  <a:pt x="28497" y="65110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18755" y="3875025"/>
            <a:ext cx="28522" cy="52920"/>
          </a:xfrm>
          <a:custGeom>
            <a:avLst/>
            <a:gdLst/>
            <a:ahLst/>
            <a:cxnLst/>
            <a:rect l="l" t="t" r="r" b="b"/>
            <a:pathLst>
              <a:path w="28522" h="52920">
                <a:moveTo>
                  <a:pt x="17308" y="9359"/>
                </a:moveTo>
                <a:lnTo>
                  <a:pt x="19936" y="8460"/>
                </a:lnTo>
                <a:lnTo>
                  <a:pt x="22960" y="8676"/>
                </a:lnTo>
                <a:lnTo>
                  <a:pt x="25717" y="9461"/>
                </a:lnTo>
                <a:lnTo>
                  <a:pt x="28460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2" y="0"/>
                </a:lnTo>
                <a:lnTo>
                  <a:pt x="17283" y="662"/>
                </a:lnTo>
                <a:lnTo>
                  <a:pt x="14147" y="2566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20"/>
                </a:lnTo>
                <a:lnTo>
                  <a:pt x="6094" y="52920"/>
                </a:lnTo>
                <a:lnTo>
                  <a:pt x="8963" y="51271"/>
                </a:lnTo>
                <a:lnTo>
                  <a:pt x="8963" y="19141"/>
                </a:lnTo>
                <a:lnTo>
                  <a:pt x="11379" y="15469"/>
                </a:lnTo>
                <a:lnTo>
                  <a:pt x="1448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57231" y="3875796"/>
            <a:ext cx="42103" cy="52872"/>
          </a:xfrm>
          <a:custGeom>
            <a:avLst/>
            <a:gdLst/>
            <a:ahLst/>
            <a:cxnLst/>
            <a:rect l="l" t="t" r="r" b="b"/>
            <a:pathLst>
              <a:path w="42103" h="52872">
                <a:moveTo>
                  <a:pt x="35967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198"/>
                </a:lnTo>
                <a:lnTo>
                  <a:pt x="23785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66" y="40147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00"/>
                </a:lnTo>
                <a:lnTo>
                  <a:pt x="3849" y="46840"/>
                </a:lnTo>
                <a:lnTo>
                  <a:pt x="7024" y="50180"/>
                </a:lnTo>
                <a:lnTo>
                  <a:pt x="11470" y="52350"/>
                </a:lnTo>
                <a:lnTo>
                  <a:pt x="14213" y="52872"/>
                </a:lnTo>
                <a:lnTo>
                  <a:pt x="20243" y="52872"/>
                </a:lnTo>
                <a:lnTo>
                  <a:pt x="23000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7"/>
                </a:lnTo>
                <a:lnTo>
                  <a:pt x="42103" y="1652"/>
                </a:lnTo>
                <a:lnTo>
                  <a:pt x="41846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012491" y="3875076"/>
            <a:ext cx="38534" cy="53592"/>
          </a:xfrm>
          <a:custGeom>
            <a:avLst/>
            <a:gdLst/>
            <a:ahLst/>
            <a:cxnLst/>
            <a:rect l="l" t="t" r="r" b="b"/>
            <a:pathLst>
              <a:path w="38534" h="53592">
                <a:moveTo>
                  <a:pt x="9640" y="32814"/>
                </a:moveTo>
                <a:lnTo>
                  <a:pt x="9334" y="30059"/>
                </a:lnTo>
                <a:lnTo>
                  <a:pt x="9334" y="20609"/>
                </a:lnTo>
                <a:lnTo>
                  <a:pt x="10490" y="15811"/>
                </a:lnTo>
                <a:lnTo>
                  <a:pt x="12791" y="12495"/>
                </a:lnTo>
                <a:lnTo>
                  <a:pt x="15077" y="9179"/>
                </a:lnTo>
                <a:lnTo>
                  <a:pt x="18378" y="7531"/>
                </a:lnTo>
                <a:lnTo>
                  <a:pt x="24778" y="7531"/>
                </a:lnTo>
                <a:lnTo>
                  <a:pt x="28144" y="8431"/>
                </a:lnTo>
                <a:lnTo>
                  <a:pt x="32068" y="10411"/>
                </a:lnTo>
                <a:lnTo>
                  <a:pt x="35459" y="12992"/>
                </a:lnTo>
                <a:lnTo>
                  <a:pt x="38318" y="10894"/>
                </a:lnTo>
                <a:lnTo>
                  <a:pt x="38293" y="8290"/>
                </a:lnTo>
                <a:lnTo>
                  <a:pt x="37480" y="5547"/>
                </a:lnTo>
                <a:lnTo>
                  <a:pt x="34646" y="3200"/>
                </a:lnTo>
                <a:lnTo>
                  <a:pt x="31370" y="1573"/>
                </a:lnTo>
                <a:lnTo>
                  <a:pt x="28793" y="708"/>
                </a:lnTo>
                <a:lnTo>
                  <a:pt x="25858" y="137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3"/>
                </a:lnTo>
                <a:lnTo>
                  <a:pt x="13820" y="1598"/>
                </a:lnTo>
                <a:lnTo>
                  <a:pt x="11052" y="2664"/>
                </a:lnTo>
                <a:lnTo>
                  <a:pt x="8637" y="4305"/>
                </a:lnTo>
                <a:lnTo>
                  <a:pt x="4561" y="8712"/>
                </a:lnTo>
                <a:lnTo>
                  <a:pt x="2948" y="11541"/>
                </a:lnTo>
                <a:lnTo>
                  <a:pt x="1767" y="14997"/>
                </a:lnTo>
                <a:lnTo>
                  <a:pt x="598" y="18450"/>
                </a:lnTo>
                <a:lnTo>
                  <a:pt x="0" y="22579"/>
                </a:lnTo>
                <a:lnTo>
                  <a:pt x="0" y="31623"/>
                </a:lnTo>
                <a:lnTo>
                  <a:pt x="482" y="35366"/>
                </a:lnTo>
                <a:lnTo>
                  <a:pt x="1451" y="38606"/>
                </a:lnTo>
                <a:lnTo>
                  <a:pt x="2401" y="41846"/>
                </a:lnTo>
                <a:lnTo>
                  <a:pt x="3798" y="44564"/>
                </a:lnTo>
                <a:lnTo>
                  <a:pt x="5627" y="46785"/>
                </a:lnTo>
                <a:lnTo>
                  <a:pt x="9716" y="50709"/>
                </a:lnTo>
                <a:lnTo>
                  <a:pt x="12434" y="51865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8" y="53592"/>
                </a:lnTo>
                <a:lnTo>
                  <a:pt x="26697" y="53111"/>
                </a:lnTo>
                <a:lnTo>
                  <a:pt x="29768" y="52362"/>
                </a:lnTo>
                <a:lnTo>
                  <a:pt x="32476" y="51318"/>
                </a:lnTo>
                <a:lnTo>
                  <a:pt x="35877" y="49377"/>
                </a:lnTo>
                <a:lnTo>
                  <a:pt x="38279" y="46518"/>
                </a:lnTo>
                <a:lnTo>
                  <a:pt x="38534" y="43775"/>
                </a:lnTo>
                <a:lnTo>
                  <a:pt x="38508" y="42440"/>
                </a:lnTo>
                <a:lnTo>
                  <a:pt x="36626" y="39660"/>
                </a:lnTo>
                <a:lnTo>
                  <a:pt x="33505" y="41932"/>
                </a:lnTo>
                <a:lnTo>
                  <a:pt x="29884" y="44218"/>
                </a:lnTo>
                <a:lnTo>
                  <a:pt x="26772" y="45514"/>
                </a:lnTo>
                <a:lnTo>
                  <a:pt x="22910" y="45845"/>
                </a:lnTo>
                <a:lnTo>
                  <a:pt x="18809" y="45453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5" y="37551"/>
                </a:lnTo>
                <a:lnTo>
                  <a:pt x="9640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056397" y="3862727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699"/>
                </a:moveTo>
                <a:lnTo>
                  <a:pt x="17362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9"/>
                </a:lnTo>
                <a:lnTo>
                  <a:pt x="10770" y="60436"/>
                </a:lnTo>
                <a:lnTo>
                  <a:pt x="13092" y="63154"/>
                </a:lnTo>
                <a:lnTo>
                  <a:pt x="16382" y="64843"/>
                </a:lnTo>
                <a:lnTo>
                  <a:pt x="20356" y="65848"/>
                </a:lnTo>
                <a:lnTo>
                  <a:pt x="22899" y="65848"/>
                </a:lnTo>
                <a:lnTo>
                  <a:pt x="25386" y="65671"/>
                </a:lnTo>
                <a:lnTo>
                  <a:pt x="28486" y="65110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0" y="58190"/>
                </a:lnTo>
                <a:lnTo>
                  <a:pt x="21843" y="58190"/>
                </a:lnTo>
                <a:lnTo>
                  <a:pt x="19075" y="55613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4"/>
                </a:lnTo>
                <a:lnTo>
                  <a:pt x="31902" y="16369"/>
                </a:lnTo>
                <a:lnTo>
                  <a:pt x="30112" y="13319"/>
                </a:lnTo>
                <a:lnTo>
                  <a:pt x="17578" y="1331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100104" y="3875796"/>
            <a:ext cx="42101" cy="52872"/>
          </a:xfrm>
          <a:custGeom>
            <a:avLst/>
            <a:gdLst/>
            <a:ahLst/>
            <a:cxnLst/>
            <a:rect l="l" t="t" r="r" b="b"/>
            <a:pathLst>
              <a:path w="42101" h="52872">
                <a:moveTo>
                  <a:pt x="35967" y="0"/>
                </a:moveTo>
                <a:lnTo>
                  <a:pt x="33098" y="1652"/>
                </a:lnTo>
                <a:lnTo>
                  <a:pt x="33098" y="35791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6"/>
                </a:lnTo>
                <a:lnTo>
                  <a:pt x="16055" y="44844"/>
                </a:lnTo>
                <a:lnTo>
                  <a:pt x="13449" y="43498"/>
                </a:lnTo>
                <a:lnTo>
                  <a:pt x="10670" y="40147"/>
                </a:lnTo>
                <a:lnTo>
                  <a:pt x="9626" y="36957"/>
                </a:lnTo>
                <a:lnTo>
                  <a:pt x="9006" y="32943"/>
                </a:lnTo>
                <a:lnTo>
                  <a:pt x="9006" y="1652"/>
                </a:lnTo>
                <a:lnTo>
                  <a:pt x="8776" y="928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47"/>
                </a:lnTo>
                <a:lnTo>
                  <a:pt x="1487" y="42800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72"/>
                </a:lnTo>
                <a:lnTo>
                  <a:pt x="20246" y="52872"/>
                </a:lnTo>
                <a:lnTo>
                  <a:pt x="23000" y="52185"/>
                </a:lnTo>
                <a:lnTo>
                  <a:pt x="25707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52"/>
                </a:lnTo>
                <a:lnTo>
                  <a:pt x="41846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158781" y="3875025"/>
            <a:ext cx="28526" cy="52920"/>
          </a:xfrm>
          <a:custGeom>
            <a:avLst/>
            <a:gdLst/>
            <a:ahLst/>
            <a:cxnLst/>
            <a:rect l="l" t="t" r="r" b="b"/>
            <a:pathLst>
              <a:path w="28526" h="52920">
                <a:moveTo>
                  <a:pt x="17322" y="9359"/>
                </a:moveTo>
                <a:lnTo>
                  <a:pt x="19940" y="8460"/>
                </a:lnTo>
                <a:lnTo>
                  <a:pt x="22964" y="8676"/>
                </a:lnTo>
                <a:lnTo>
                  <a:pt x="25718" y="9461"/>
                </a:lnTo>
                <a:lnTo>
                  <a:pt x="28461" y="818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6" y="0"/>
                </a:lnTo>
                <a:lnTo>
                  <a:pt x="17287" y="662"/>
                </a:lnTo>
                <a:lnTo>
                  <a:pt x="14147" y="2566"/>
                </a:lnTo>
                <a:lnTo>
                  <a:pt x="10695" y="5994"/>
                </a:lnTo>
                <a:lnTo>
                  <a:pt x="8092" y="9551"/>
                </a:lnTo>
                <a:lnTo>
                  <a:pt x="8092" y="2146"/>
                </a:lnTo>
                <a:lnTo>
                  <a:pt x="5539" y="774"/>
                </a:lnTo>
                <a:lnTo>
                  <a:pt x="2580" y="774"/>
                </a:lnTo>
                <a:lnTo>
                  <a:pt x="0" y="2426"/>
                </a:lnTo>
                <a:lnTo>
                  <a:pt x="0" y="51271"/>
                </a:lnTo>
                <a:lnTo>
                  <a:pt x="320" y="52197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9"/>
                </a:lnTo>
                <a:lnTo>
                  <a:pt x="14493" y="1162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194274" y="3875025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7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3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691" y="18173"/>
                </a:lnTo>
                <a:lnTo>
                  <a:pt x="10932" y="14516"/>
                </a:lnTo>
                <a:lnTo>
                  <a:pt x="13726" y="1854"/>
                </a:lnTo>
                <a:lnTo>
                  <a:pt x="10831" y="3110"/>
                </a:lnTo>
                <a:lnTo>
                  <a:pt x="8369" y="4889"/>
                </a:lnTo>
                <a:lnTo>
                  <a:pt x="4279" y="9577"/>
                </a:lnTo>
                <a:lnTo>
                  <a:pt x="2702" y="12409"/>
                </a:lnTo>
                <a:lnTo>
                  <a:pt x="1623" y="15746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5"/>
                </a:lnTo>
                <a:lnTo>
                  <a:pt x="1572" y="38682"/>
                </a:lnTo>
                <a:lnTo>
                  <a:pt x="2616" y="41997"/>
                </a:lnTo>
                <a:lnTo>
                  <a:pt x="4175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9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8" y="51092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4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97" y="43103"/>
                </a:lnTo>
                <a:lnTo>
                  <a:pt x="11544" y="39992"/>
                </a:lnTo>
                <a:lnTo>
                  <a:pt x="10093" y="35967"/>
                </a:lnTo>
                <a:lnTo>
                  <a:pt x="9269" y="31342"/>
                </a:lnTo>
                <a:lnTo>
                  <a:pt x="9269" y="28652"/>
                </a:lnTo>
                <a:lnTo>
                  <a:pt x="41438" y="28652"/>
                </a:lnTo>
                <a:lnTo>
                  <a:pt x="43850" y="27738"/>
                </a:lnTo>
                <a:lnTo>
                  <a:pt x="44919" y="24725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10932" y="14516"/>
                </a:moveTo>
                <a:lnTo>
                  <a:pt x="12927" y="11545"/>
                </a:lnTo>
                <a:lnTo>
                  <a:pt x="15468" y="9079"/>
                </a:lnTo>
                <a:lnTo>
                  <a:pt x="18806" y="7405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54"/>
                </a:lnTo>
                <a:lnTo>
                  <a:pt x="10932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253292" y="3915493"/>
            <a:ext cx="11675" cy="12650"/>
          </a:xfrm>
          <a:custGeom>
            <a:avLst/>
            <a:gdLst/>
            <a:ahLst/>
            <a:cxnLst/>
            <a:rect l="l" t="t" r="r" b="b"/>
            <a:pathLst>
              <a:path w="11675" h="12650">
                <a:moveTo>
                  <a:pt x="11675" y="6234"/>
                </a:moveTo>
                <a:lnTo>
                  <a:pt x="11675" y="3746"/>
                </a:lnTo>
                <a:lnTo>
                  <a:pt x="9589" y="420"/>
                </a:lnTo>
                <a:lnTo>
                  <a:pt x="5918" y="0"/>
                </a:lnTo>
                <a:lnTo>
                  <a:pt x="1285" y="1269"/>
                </a:lnTo>
                <a:lnTo>
                  <a:pt x="0" y="3836"/>
                </a:lnTo>
                <a:lnTo>
                  <a:pt x="0" y="8902"/>
                </a:lnTo>
                <a:lnTo>
                  <a:pt x="2084" y="12228"/>
                </a:lnTo>
                <a:lnTo>
                  <a:pt x="5755" y="12650"/>
                </a:lnTo>
                <a:lnTo>
                  <a:pt x="10389" y="11365"/>
                </a:lnTo>
                <a:lnTo>
                  <a:pt x="11675" y="8812"/>
                </a:lnTo>
                <a:lnTo>
                  <a:pt x="11675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709113" y="4008941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9" y="23472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72"/>
                </a:lnTo>
                <a:lnTo>
                  <a:pt x="26165" y="20779"/>
                </a:lnTo>
                <a:lnTo>
                  <a:pt x="27508" y="17528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6"/>
                </a:lnTo>
                <a:lnTo>
                  <a:pt x="17528" y="0"/>
                </a:lnTo>
                <a:lnTo>
                  <a:pt x="9972" y="0"/>
                </a:lnTo>
                <a:lnTo>
                  <a:pt x="6732" y="1336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859587" y="3990553"/>
            <a:ext cx="50953" cy="71945"/>
          </a:xfrm>
          <a:custGeom>
            <a:avLst/>
            <a:gdLst/>
            <a:ahLst/>
            <a:cxnLst/>
            <a:rect l="l" t="t" r="r" b="b"/>
            <a:pathLst>
              <a:path w="50953" h="71945">
                <a:moveTo>
                  <a:pt x="0" y="31078"/>
                </a:moveTo>
                <a:lnTo>
                  <a:pt x="0" y="42570"/>
                </a:lnTo>
                <a:lnTo>
                  <a:pt x="698" y="47599"/>
                </a:lnTo>
                <a:lnTo>
                  <a:pt x="2098" y="51944"/>
                </a:lnTo>
                <a:lnTo>
                  <a:pt x="3481" y="56314"/>
                </a:lnTo>
                <a:lnTo>
                  <a:pt x="5474" y="59971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74"/>
                </a:lnTo>
                <a:lnTo>
                  <a:pt x="21121" y="71186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11"/>
                </a:lnTo>
                <a:lnTo>
                  <a:pt x="41287" y="70131"/>
                </a:lnTo>
                <a:lnTo>
                  <a:pt x="44719" y="68720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53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4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1" y="63691"/>
                </a:lnTo>
                <a:lnTo>
                  <a:pt x="27673" y="63691"/>
                </a:lnTo>
                <a:lnTo>
                  <a:pt x="24718" y="63107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32"/>
                </a:lnTo>
                <a:lnTo>
                  <a:pt x="12293" y="51577"/>
                </a:lnTo>
                <a:lnTo>
                  <a:pt x="11318" y="48160"/>
                </a:lnTo>
                <a:lnTo>
                  <a:pt x="10364" y="44729"/>
                </a:lnTo>
                <a:lnTo>
                  <a:pt x="9881" y="40794"/>
                </a:lnTo>
                <a:lnTo>
                  <a:pt x="9881" y="31866"/>
                </a:lnTo>
                <a:lnTo>
                  <a:pt x="10378" y="27877"/>
                </a:lnTo>
                <a:lnTo>
                  <a:pt x="11379" y="24386"/>
                </a:lnTo>
                <a:lnTo>
                  <a:pt x="12383" y="20894"/>
                </a:lnTo>
                <a:lnTo>
                  <a:pt x="13794" y="17946"/>
                </a:lnTo>
                <a:lnTo>
                  <a:pt x="15609" y="15509"/>
                </a:lnTo>
                <a:lnTo>
                  <a:pt x="19624" y="11253"/>
                </a:lnTo>
                <a:lnTo>
                  <a:pt x="22175" y="10007"/>
                </a:lnTo>
                <a:lnTo>
                  <a:pt x="24742" y="8765"/>
                </a:lnTo>
                <a:lnTo>
                  <a:pt x="27586" y="8129"/>
                </a:lnTo>
                <a:lnTo>
                  <a:pt x="33591" y="8129"/>
                </a:lnTo>
                <a:lnTo>
                  <a:pt x="38112" y="9194"/>
                </a:lnTo>
                <a:lnTo>
                  <a:pt x="41911" y="10670"/>
                </a:lnTo>
                <a:lnTo>
                  <a:pt x="44780" y="12369"/>
                </a:lnTo>
                <a:lnTo>
                  <a:pt x="47778" y="14569"/>
                </a:lnTo>
                <a:lnTo>
                  <a:pt x="50396" y="13578"/>
                </a:lnTo>
                <a:lnTo>
                  <a:pt x="50688" y="10796"/>
                </a:lnTo>
                <a:lnTo>
                  <a:pt x="50472" y="8243"/>
                </a:lnTo>
                <a:lnTo>
                  <a:pt x="48592" y="5386"/>
                </a:lnTo>
                <a:lnTo>
                  <a:pt x="45186" y="3251"/>
                </a:lnTo>
                <a:lnTo>
                  <a:pt x="42115" y="2009"/>
                </a:lnTo>
                <a:lnTo>
                  <a:pt x="38710" y="953"/>
                </a:lnTo>
                <a:lnTo>
                  <a:pt x="34876" y="180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8"/>
                </a:lnTo>
                <a:lnTo>
                  <a:pt x="18317" y="2491"/>
                </a:lnTo>
                <a:lnTo>
                  <a:pt x="14530" y="4165"/>
                </a:lnTo>
                <a:lnTo>
                  <a:pt x="11292" y="6565"/>
                </a:lnTo>
                <a:lnTo>
                  <a:pt x="8575" y="9730"/>
                </a:lnTo>
                <a:lnTo>
                  <a:pt x="5867" y="12905"/>
                </a:lnTo>
                <a:lnTo>
                  <a:pt x="3761" y="16765"/>
                </a:lnTo>
                <a:lnTo>
                  <a:pt x="2260" y="21325"/>
                </a:lnTo>
                <a:lnTo>
                  <a:pt x="751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918897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89" y="8888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5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70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21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5" y="50267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981379" y="4009006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7" y="51268"/>
                </a:lnTo>
                <a:lnTo>
                  <a:pt x="42047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51" y="11732"/>
                </a:lnTo>
                <a:lnTo>
                  <a:pt x="18248" y="8547"/>
                </a:lnTo>
                <a:lnTo>
                  <a:pt x="22734" y="7744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35882" y="4009006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01"/>
                </a:moveTo>
                <a:lnTo>
                  <a:pt x="16038" y="0"/>
                </a:lnTo>
                <a:lnTo>
                  <a:pt x="13435" y="396"/>
                </a:lnTo>
                <a:lnTo>
                  <a:pt x="8989" y="1983"/>
                </a:lnTo>
                <a:lnTo>
                  <a:pt x="5648" y="4371"/>
                </a:lnTo>
                <a:lnTo>
                  <a:pt x="3060" y="7214"/>
                </a:lnTo>
                <a:lnTo>
                  <a:pt x="1573" y="10721"/>
                </a:lnTo>
                <a:lnTo>
                  <a:pt x="1206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9"/>
                </a:lnTo>
                <a:lnTo>
                  <a:pt x="11949" y="28411"/>
                </a:lnTo>
                <a:lnTo>
                  <a:pt x="15022" y="29643"/>
                </a:lnTo>
                <a:lnTo>
                  <a:pt x="17967" y="30798"/>
                </a:lnTo>
                <a:lnTo>
                  <a:pt x="20711" y="31979"/>
                </a:lnTo>
                <a:lnTo>
                  <a:pt x="23966" y="34265"/>
                </a:lnTo>
                <a:lnTo>
                  <a:pt x="25730" y="37299"/>
                </a:lnTo>
                <a:lnTo>
                  <a:pt x="25488" y="41173"/>
                </a:lnTo>
                <a:lnTo>
                  <a:pt x="22910" y="44579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60"/>
                </a:lnTo>
                <a:lnTo>
                  <a:pt x="6170" y="44157"/>
                </a:lnTo>
                <a:lnTo>
                  <a:pt x="3286" y="42560"/>
                </a:lnTo>
                <a:lnTo>
                  <a:pt x="278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1" y="52222"/>
                </a:lnTo>
                <a:lnTo>
                  <a:pt x="8878" y="52985"/>
                </a:lnTo>
                <a:lnTo>
                  <a:pt x="12024" y="53533"/>
                </a:lnTo>
                <a:lnTo>
                  <a:pt x="18234" y="53658"/>
                </a:lnTo>
                <a:lnTo>
                  <a:pt x="20815" y="53315"/>
                </a:lnTo>
                <a:lnTo>
                  <a:pt x="25524" y="51944"/>
                </a:lnTo>
                <a:lnTo>
                  <a:pt x="29260" y="49583"/>
                </a:lnTo>
                <a:lnTo>
                  <a:pt x="32256" y="46610"/>
                </a:lnTo>
                <a:lnTo>
                  <a:pt x="34110" y="42699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51"/>
                </a:lnTo>
                <a:lnTo>
                  <a:pt x="31874" y="29733"/>
                </a:lnTo>
                <a:lnTo>
                  <a:pt x="28232" y="26633"/>
                </a:lnTo>
                <a:lnTo>
                  <a:pt x="25232" y="25110"/>
                </a:lnTo>
                <a:lnTo>
                  <a:pt x="22172" y="23815"/>
                </a:lnTo>
                <a:lnTo>
                  <a:pt x="19123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4" y="16588"/>
                </a:lnTo>
                <a:lnTo>
                  <a:pt x="9763" y="13982"/>
                </a:lnTo>
                <a:lnTo>
                  <a:pt x="10336" y="11178"/>
                </a:lnTo>
                <a:lnTo>
                  <a:pt x="12762" y="8280"/>
                </a:lnTo>
                <a:lnTo>
                  <a:pt x="16038" y="7114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59"/>
                </a:lnTo>
                <a:lnTo>
                  <a:pt x="29260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077102" y="3996709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45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1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51"/>
                </a:lnTo>
                <a:lnTo>
                  <a:pt x="13093" y="63158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21076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37" y="2562"/>
                </a:lnTo>
                <a:lnTo>
                  <a:pt x="10681" y="5994"/>
                </a:lnTo>
                <a:lnTo>
                  <a:pt x="8078" y="9547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17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159542" y="4009781"/>
            <a:ext cx="42103" cy="52880"/>
          </a:xfrm>
          <a:custGeom>
            <a:avLst/>
            <a:gdLst/>
            <a:ahLst/>
            <a:cxnLst/>
            <a:rect l="l" t="t" r="r" b="b"/>
            <a:pathLst>
              <a:path w="42103" h="52880">
                <a:moveTo>
                  <a:pt x="35967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46" y="41208"/>
                </a:lnTo>
                <a:lnTo>
                  <a:pt x="23785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81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0"/>
                </a:lnTo>
                <a:lnTo>
                  <a:pt x="3849" y="46836"/>
                </a:lnTo>
                <a:lnTo>
                  <a:pt x="7024" y="50176"/>
                </a:lnTo>
                <a:lnTo>
                  <a:pt x="11470" y="52346"/>
                </a:lnTo>
                <a:lnTo>
                  <a:pt x="14213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2"/>
                </a:lnTo>
                <a:lnTo>
                  <a:pt x="41857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14817" y="4009057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5" y="3281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4" y="15811"/>
                </a:lnTo>
                <a:lnTo>
                  <a:pt x="12776" y="12509"/>
                </a:lnTo>
                <a:lnTo>
                  <a:pt x="15072" y="9194"/>
                </a:lnTo>
                <a:lnTo>
                  <a:pt x="18376" y="7542"/>
                </a:lnTo>
                <a:lnTo>
                  <a:pt x="24763" y="7542"/>
                </a:lnTo>
                <a:lnTo>
                  <a:pt x="28129" y="8431"/>
                </a:lnTo>
                <a:lnTo>
                  <a:pt x="32068" y="10415"/>
                </a:lnTo>
                <a:lnTo>
                  <a:pt x="35455" y="12992"/>
                </a:lnTo>
                <a:lnTo>
                  <a:pt x="38303" y="10897"/>
                </a:lnTo>
                <a:lnTo>
                  <a:pt x="38277" y="8294"/>
                </a:lnTo>
                <a:lnTo>
                  <a:pt x="37464" y="5551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12"/>
                </a:lnTo>
                <a:lnTo>
                  <a:pt x="25843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7"/>
                </a:lnTo>
                <a:lnTo>
                  <a:pt x="23456" y="53607"/>
                </a:lnTo>
                <a:lnTo>
                  <a:pt x="26692" y="53111"/>
                </a:lnTo>
                <a:lnTo>
                  <a:pt x="29753" y="52376"/>
                </a:lnTo>
                <a:lnTo>
                  <a:pt x="32471" y="51321"/>
                </a:lnTo>
                <a:lnTo>
                  <a:pt x="35862" y="49377"/>
                </a:lnTo>
                <a:lnTo>
                  <a:pt x="38277" y="46534"/>
                </a:lnTo>
                <a:lnTo>
                  <a:pt x="38519" y="43790"/>
                </a:lnTo>
                <a:lnTo>
                  <a:pt x="38493" y="42444"/>
                </a:lnTo>
                <a:lnTo>
                  <a:pt x="3662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7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0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258708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48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86" y="53900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2" y="13323"/>
                </a:lnTo>
                <a:lnTo>
                  <a:pt x="17578" y="13323"/>
                </a:lnTo>
                <a:lnTo>
                  <a:pt x="17578" y="1714"/>
                </a:lnTo>
                <a:lnTo>
                  <a:pt x="17362" y="1004"/>
                </a:lnTo>
                <a:lnTo>
                  <a:pt x="14719" y="0"/>
                </a:lnTo>
                <a:lnTo>
                  <a:pt x="11479" y="0"/>
                </a:lnTo>
                <a:lnTo>
                  <a:pt x="8624" y="1714"/>
                </a:lnTo>
                <a:lnTo>
                  <a:pt x="8624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43"/>
                </a:lnTo>
                <a:lnTo>
                  <a:pt x="10781" y="60451"/>
                </a:lnTo>
                <a:lnTo>
                  <a:pt x="13092" y="63158"/>
                </a:lnTo>
                <a:lnTo>
                  <a:pt x="16382" y="64847"/>
                </a:lnTo>
                <a:lnTo>
                  <a:pt x="20372" y="65848"/>
                </a:lnTo>
                <a:lnTo>
                  <a:pt x="25386" y="65685"/>
                </a:lnTo>
                <a:lnTo>
                  <a:pt x="28500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01591" y="3989638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07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6"/>
                </a:lnTo>
                <a:lnTo>
                  <a:pt x="10680" y="1838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07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2" y="20152"/>
                </a:lnTo>
                <a:lnTo>
                  <a:pt x="1094" y="21804"/>
                </a:lnTo>
                <a:lnTo>
                  <a:pt x="1094" y="70636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24663" y="400900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79" y="8888"/>
                </a:lnTo>
                <a:lnTo>
                  <a:pt x="21894" y="7481"/>
                </a:lnTo>
                <a:lnTo>
                  <a:pt x="27431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4" y="30290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65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28" y="10069"/>
                </a:lnTo>
                <a:lnTo>
                  <a:pt x="2581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29" y="42138"/>
                </a:lnTo>
                <a:lnTo>
                  <a:pt x="11329" y="38632"/>
                </a:lnTo>
                <a:lnTo>
                  <a:pt x="10022" y="34225"/>
                </a:lnTo>
                <a:lnTo>
                  <a:pt x="10389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5"/>
                </a:lnTo>
                <a:lnTo>
                  <a:pt x="34761" y="51624"/>
                </a:lnTo>
                <a:lnTo>
                  <a:pt x="37886" y="50267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387131" y="4009006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69"/>
                </a:moveTo>
                <a:lnTo>
                  <a:pt x="33108" y="51268"/>
                </a:lnTo>
                <a:lnTo>
                  <a:pt x="33324" y="52006"/>
                </a:lnTo>
                <a:lnTo>
                  <a:pt x="35967" y="52920"/>
                </a:lnTo>
                <a:lnTo>
                  <a:pt x="39207" y="52920"/>
                </a:lnTo>
                <a:lnTo>
                  <a:pt x="42062" y="51268"/>
                </a:lnTo>
                <a:lnTo>
                  <a:pt x="4206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3"/>
                </a:lnTo>
                <a:lnTo>
                  <a:pt x="27838" y="0"/>
                </a:lnTo>
                <a:lnTo>
                  <a:pt x="21808" y="0"/>
                </a:lnTo>
                <a:lnTo>
                  <a:pt x="19051" y="709"/>
                </a:lnTo>
                <a:lnTo>
                  <a:pt x="16322" y="2146"/>
                </a:lnTo>
                <a:lnTo>
                  <a:pt x="13578" y="3567"/>
                </a:lnTo>
                <a:lnTo>
                  <a:pt x="10847" y="5814"/>
                </a:lnTo>
                <a:lnTo>
                  <a:pt x="8092" y="8888"/>
                </a:lnTo>
                <a:lnTo>
                  <a:pt x="8092" y="2146"/>
                </a:lnTo>
                <a:lnTo>
                  <a:pt x="5539" y="774"/>
                </a:lnTo>
                <a:lnTo>
                  <a:pt x="2580" y="774"/>
                </a:lnTo>
                <a:lnTo>
                  <a:pt x="0" y="2437"/>
                </a:lnTo>
                <a:lnTo>
                  <a:pt x="0" y="51268"/>
                </a:lnTo>
                <a:lnTo>
                  <a:pt x="320" y="52197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68"/>
                </a:lnTo>
                <a:lnTo>
                  <a:pt x="8967" y="17129"/>
                </a:lnTo>
                <a:lnTo>
                  <a:pt x="11418" y="14058"/>
                </a:lnTo>
                <a:lnTo>
                  <a:pt x="13769" y="11732"/>
                </a:lnTo>
                <a:lnTo>
                  <a:pt x="18252" y="8547"/>
                </a:lnTo>
                <a:lnTo>
                  <a:pt x="22748" y="7744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48"/>
                </a:lnTo>
                <a:lnTo>
                  <a:pt x="33108" y="19886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467541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4"/>
                </a:lnTo>
                <a:lnTo>
                  <a:pt x="17678" y="8888"/>
                </a:lnTo>
                <a:lnTo>
                  <a:pt x="21894" y="7481"/>
                </a:lnTo>
                <a:lnTo>
                  <a:pt x="27431" y="748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11" y="19418"/>
                </a:lnTo>
                <a:lnTo>
                  <a:pt x="39559" y="24268"/>
                </a:lnTo>
                <a:lnTo>
                  <a:pt x="39559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1" y="50267"/>
                </a:lnTo>
                <a:lnTo>
                  <a:pt x="40485" y="48373"/>
                </a:lnTo>
                <a:lnTo>
                  <a:pt x="44653" y="43535"/>
                </a:lnTo>
                <a:lnTo>
                  <a:pt x="46212" y="40641"/>
                </a:lnTo>
                <a:lnTo>
                  <a:pt x="47256" y="37285"/>
                </a:lnTo>
                <a:lnTo>
                  <a:pt x="48310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3" y="15289"/>
                </a:lnTo>
                <a:lnTo>
                  <a:pt x="46352" y="12038"/>
                </a:lnTo>
                <a:lnTo>
                  <a:pt x="44855" y="9270"/>
                </a:lnTo>
                <a:lnTo>
                  <a:pt x="42861" y="6998"/>
                </a:lnTo>
                <a:lnTo>
                  <a:pt x="38389" y="2970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24" y="10069"/>
                </a:lnTo>
                <a:lnTo>
                  <a:pt x="2576" y="12952"/>
                </a:lnTo>
                <a:lnTo>
                  <a:pt x="1546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60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8" y="50674"/>
                </a:lnTo>
                <a:lnTo>
                  <a:pt x="10017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12"/>
                </a:moveTo>
                <a:lnTo>
                  <a:pt x="21447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8" y="38632"/>
                </a:lnTo>
                <a:lnTo>
                  <a:pt x="10017" y="34225"/>
                </a:lnTo>
                <a:lnTo>
                  <a:pt x="10388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1" y="50267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78" y="44705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523718" y="3985667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53" y="12989"/>
                </a:moveTo>
                <a:lnTo>
                  <a:pt x="8625" y="15923"/>
                </a:lnTo>
                <a:lnTo>
                  <a:pt x="8625" y="24368"/>
                </a:lnTo>
                <a:lnTo>
                  <a:pt x="1742" y="24368"/>
                </a:lnTo>
                <a:lnTo>
                  <a:pt x="292" y="25513"/>
                </a:lnTo>
                <a:lnTo>
                  <a:pt x="0" y="28116"/>
                </a:lnTo>
                <a:lnTo>
                  <a:pt x="1742" y="31799"/>
                </a:lnTo>
                <a:lnTo>
                  <a:pt x="8625" y="31799"/>
                </a:lnTo>
                <a:lnTo>
                  <a:pt x="8625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52" y="31799"/>
                </a:lnTo>
                <a:lnTo>
                  <a:pt x="30165" y="30351"/>
                </a:lnTo>
                <a:lnTo>
                  <a:pt x="30330" y="27418"/>
                </a:lnTo>
                <a:lnTo>
                  <a:pt x="28552" y="24368"/>
                </a:lnTo>
                <a:lnTo>
                  <a:pt x="17640" y="24368"/>
                </a:lnTo>
                <a:lnTo>
                  <a:pt x="17755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17"/>
                </a:lnTo>
                <a:lnTo>
                  <a:pt x="32692" y="8356"/>
                </a:lnTo>
                <a:lnTo>
                  <a:pt x="33047" y="5699"/>
                </a:lnTo>
                <a:lnTo>
                  <a:pt x="32969" y="3935"/>
                </a:lnTo>
                <a:lnTo>
                  <a:pt x="30822" y="1116"/>
                </a:lnTo>
                <a:lnTo>
                  <a:pt x="28055" y="353"/>
                </a:lnTo>
                <a:lnTo>
                  <a:pt x="24361" y="0"/>
                </a:lnTo>
                <a:lnTo>
                  <a:pt x="21678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15"/>
                </a:lnTo>
                <a:lnTo>
                  <a:pt x="895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585250" y="3990384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43" y="17524"/>
                </a:moveTo>
                <a:lnTo>
                  <a:pt x="11469" y="14921"/>
                </a:lnTo>
                <a:lnTo>
                  <a:pt x="13121" y="11516"/>
                </a:lnTo>
                <a:lnTo>
                  <a:pt x="16192" y="9067"/>
                </a:lnTo>
                <a:lnTo>
                  <a:pt x="19090" y="8023"/>
                </a:lnTo>
                <a:lnTo>
                  <a:pt x="22748" y="7772"/>
                </a:lnTo>
                <a:lnTo>
                  <a:pt x="26733" y="8023"/>
                </a:lnTo>
                <a:lnTo>
                  <a:pt x="30088" y="9067"/>
                </a:lnTo>
                <a:lnTo>
                  <a:pt x="32781" y="10284"/>
                </a:lnTo>
                <a:lnTo>
                  <a:pt x="35891" y="11998"/>
                </a:lnTo>
                <a:lnTo>
                  <a:pt x="38801" y="12103"/>
                </a:lnTo>
                <a:lnTo>
                  <a:pt x="39232" y="9395"/>
                </a:lnTo>
                <a:lnTo>
                  <a:pt x="39142" y="6626"/>
                </a:lnTo>
                <a:lnTo>
                  <a:pt x="37720" y="4038"/>
                </a:lnTo>
                <a:lnTo>
                  <a:pt x="34837" y="2462"/>
                </a:lnTo>
                <a:lnTo>
                  <a:pt x="32208" y="1497"/>
                </a:lnTo>
                <a:lnTo>
                  <a:pt x="29339" y="683"/>
                </a:lnTo>
                <a:lnTo>
                  <a:pt x="26189" y="139"/>
                </a:lnTo>
                <a:lnTo>
                  <a:pt x="23064" y="0"/>
                </a:lnTo>
                <a:lnTo>
                  <a:pt x="20030" y="0"/>
                </a:lnTo>
                <a:lnTo>
                  <a:pt x="17197" y="417"/>
                </a:lnTo>
                <a:lnTo>
                  <a:pt x="14579" y="1216"/>
                </a:lnTo>
                <a:lnTo>
                  <a:pt x="11951" y="2044"/>
                </a:lnTo>
                <a:lnTo>
                  <a:pt x="7786" y="4772"/>
                </a:lnTo>
                <a:lnTo>
                  <a:pt x="4409" y="8265"/>
                </a:lnTo>
                <a:lnTo>
                  <a:pt x="2274" y="12851"/>
                </a:lnTo>
                <a:lnTo>
                  <a:pt x="1742" y="15468"/>
                </a:lnTo>
                <a:lnTo>
                  <a:pt x="1742" y="21257"/>
                </a:lnTo>
                <a:lnTo>
                  <a:pt x="3124" y="25754"/>
                </a:lnTo>
                <a:lnTo>
                  <a:pt x="5245" y="29577"/>
                </a:lnTo>
                <a:lnTo>
                  <a:pt x="8218" y="32612"/>
                </a:lnTo>
                <a:lnTo>
                  <a:pt x="11775" y="35049"/>
                </a:lnTo>
                <a:lnTo>
                  <a:pt x="15598" y="37198"/>
                </a:lnTo>
                <a:lnTo>
                  <a:pt x="19573" y="39052"/>
                </a:lnTo>
                <a:lnTo>
                  <a:pt x="23421" y="40830"/>
                </a:lnTo>
                <a:lnTo>
                  <a:pt x="27014" y="42696"/>
                </a:lnTo>
                <a:lnTo>
                  <a:pt x="29973" y="44841"/>
                </a:lnTo>
                <a:lnTo>
                  <a:pt x="32082" y="47484"/>
                </a:lnTo>
                <a:lnTo>
                  <a:pt x="33428" y="50594"/>
                </a:lnTo>
                <a:lnTo>
                  <a:pt x="33428" y="54432"/>
                </a:lnTo>
                <a:lnTo>
                  <a:pt x="32449" y="57530"/>
                </a:lnTo>
                <a:lnTo>
                  <a:pt x="29657" y="61188"/>
                </a:lnTo>
                <a:lnTo>
                  <a:pt x="27004" y="62938"/>
                </a:lnTo>
                <a:lnTo>
                  <a:pt x="23637" y="64033"/>
                </a:lnTo>
                <a:lnTo>
                  <a:pt x="19749" y="64298"/>
                </a:lnTo>
                <a:lnTo>
                  <a:pt x="17081" y="64298"/>
                </a:lnTo>
                <a:lnTo>
                  <a:pt x="14720" y="63982"/>
                </a:lnTo>
                <a:lnTo>
                  <a:pt x="10631" y="62722"/>
                </a:lnTo>
                <a:lnTo>
                  <a:pt x="7444" y="61325"/>
                </a:lnTo>
                <a:lnTo>
                  <a:pt x="3887" y="59306"/>
                </a:lnTo>
                <a:lnTo>
                  <a:pt x="586" y="58927"/>
                </a:lnTo>
                <a:lnTo>
                  <a:pt x="0" y="61721"/>
                </a:lnTo>
                <a:lnTo>
                  <a:pt x="104" y="64526"/>
                </a:lnTo>
                <a:lnTo>
                  <a:pt x="1642" y="67283"/>
                </a:lnTo>
                <a:lnTo>
                  <a:pt x="4521" y="69047"/>
                </a:lnTo>
                <a:lnTo>
                  <a:pt x="7419" y="70218"/>
                </a:lnTo>
                <a:lnTo>
                  <a:pt x="10770" y="71283"/>
                </a:lnTo>
                <a:lnTo>
                  <a:pt x="14795" y="72082"/>
                </a:lnTo>
                <a:lnTo>
                  <a:pt x="19317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27" y="70915"/>
                </a:lnTo>
                <a:lnTo>
                  <a:pt x="31650" y="70012"/>
                </a:lnTo>
                <a:lnTo>
                  <a:pt x="36323" y="66876"/>
                </a:lnTo>
                <a:lnTo>
                  <a:pt x="40172" y="62913"/>
                </a:lnTo>
                <a:lnTo>
                  <a:pt x="41377" y="60335"/>
                </a:lnTo>
                <a:lnTo>
                  <a:pt x="42598" y="57772"/>
                </a:lnTo>
                <a:lnTo>
                  <a:pt x="43192" y="54848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7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1" y="30210"/>
                </a:lnTo>
                <a:lnTo>
                  <a:pt x="19406" y="28407"/>
                </a:lnTo>
                <a:lnTo>
                  <a:pt x="16206" y="26327"/>
                </a:lnTo>
                <a:lnTo>
                  <a:pt x="13500" y="23990"/>
                </a:lnTo>
                <a:lnTo>
                  <a:pt x="11685" y="21156"/>
                </a:lnTo>
                <a:lnTo>
                  <a:pt x="11243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641140" y="3986081"/>
            <a:ext cx="40096" cy="75885"/>
          </a:xfrm>
          <a:custGeom>
            <a:avLst/>
            <a:gdLst/>
            <a:ahLst/>
            <a:cxnLst/>
            <a:rect l="l" t="t" r="r" b="b"/>
            <a:pathLst>
              <a:path w="40096" h="75885">
                <a:moveTo>
                  <a:pt x="36629" y="28130"/>
                </a:moveTo>
                <a:lnTo>
                  <a:pt x="37796" y="26607"/>
                </a:lnTo>
                <a:lnTo>
                  <a:pt x="36208" y="23815"/>
                </a:lnTo>
                <a:lnTo>
                  <a:pt x="33314" y="23674"/>
                </a:lnTo>
                <a:lnTo>
                  <a:pt x="29947" y="23929"/>
                </a:lnTo>
                <a:lnTo>
                  <a:pt x="27395" y="25577"/>
                </a:lnTo>
                <a:lnTo>
                  <a:pt x="8956" y="45860"/>
                </a:ln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8" y="75845"/>
                </a:lnTo>
                <a:lnTo>
                  <a:pt x="6098" y="75845"/>
                </a:lnTo>
                <a:lnTo>
                  <a:pt x="8956" y="74195"/>
                </a:lnTo>
                <a:lnTo>
                  <a:pt x="8956" y="47117"/>
                </a:lnTo>
                <a:lnTo>
                  <a:pt x="29566" y="74142"/>
                </a:lnTo>
                <a:lnTo>
                  <a:pt x="31802" y="75643"/>
                </a:lnTo>
                <a:lnTo>
                  <a:pt x="34405" y="75885"/>
                </a:lnTo>
                <a:lnTo>
                  <a:pt x="37097" y="75845"/>
                </a:lnTo>
                <a:lnTo>
                  <a:pt x="40096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9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690849" y="398963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2" y="8888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37"/>
                </a:lnTo>
                <a:lnTo>
                  <a:pt x="11073" y="5306"/>
                </a:lnTo>
                <a:lnTo>
                  <a:pt x="10690" y="1838"/>
                </a:lnTo>
                <a:lnTo>
                  <a:pt x="7692" y="0"/>
                </a:lnTo>
                <a:lnTo>
                  <a:pt x="3451" y="0"/>
                </a:lnTo>
                <a:lnTo>
                  <a:pt x="402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3" y="70636"/>
                </a:lnTo>
                <a:lnTo>
                  <a:pt x="10043" y="21804"/>
                </a:lnTo>
                <a:lnTo>
                  <a:pt x="9827" y="21106"/>
                </a:lnTo>
                <a:lnTo>
                  <a:pt x="7185" y="20152"/>
                </a:lnTo>
                <a:lnTo>
                  <a:pt x="3948" y="20152"/>
                </a:lnTo>
                <a:lnTo>
                  <a:pt x="1089" y="21804"/>
                </a:lnTo>
                <a:lnTo>
                  <a:pt x="1089" y="70636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714252" y="4042695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67"/>
                </a:moveTo>
                <a:lnTo>
                  <a:pt x="12760" y="8092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8" y="19267"/>
                </a:lnTo>
                <a:close/>
              </a:path>
              <a:path w="13218" h="75653">
                <a:moveTo>
                  <a:pt x="36943" y="11113"/>
                </a:moveTo>
                <a:lnTo>
                  <a:pt x="37017" y="18125"/>
                </a:lnTo>
                <a:lnTo>
                  <a:pt x="39625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8" y="-5543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55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43" y="9867"/>
                </a:lnTo>
                <a:lnTo>
                  <a:pt x="4521" y="12232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57"/>
                </a:lnTo>
                <a:lnTo>
                  <a:pt x="11123" y="-18299"/>
                </a:lnTo>
                <a:lnTo>
                  <a:pt x="13117" y="-21841"/>
                </a:lnTo>
                <a:lnTo>
                  <a:pt x="16002" y="-24368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33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8"/>
                </a:lnTo>
                <a:lnTo>
                  <a:pt x="25970" y="11508"/>
                </a:lnTo>
                <a:lnTo>
                  <a:pt x="22618" y="12319"/>
                </a:lnTo>
                <a:lnTo>
                  <a:pt x="19075" y="12319"/>
                </a:lnTo>
                <a:lnTo>
                  <a:pt x="15568" y="10656"/>
                </a:lnTo>
                <a:lnTo>
                  <a:pt x="12760" y="8092"/>
                </a:lnTo>
                <a:lnTo>
                  <a:pt x="13218" y="19267"/>
                </a:lnTo>
                <a:lnTo>
                  <a:pt x="16267" y="19979"/>
                </a:lnTo>
                <a:lnTo>
                  <a:pt x="23150" y="19979"/>
                </a:lnTo>
                <a:lnTo>
                  <a:pt x="26174" y="19190"/>
                </a:lnTo>
                <a:lnTo>
                  <a:pt x="28943" y="17628"/>
                </a:lnTo>
                <a:lnTo>
                  <a:pt x="31711" y="16080"/>
                </a:lnTo>
                <a:lnTo>
                  <a:pt x="34378" y="13906"/>
                </a:lnTo>
                <a:lnTo>
                  <a:pt x="36943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798711" y="3988169"/>
            <a:ext cx="65279" cy="74437"/>
          </a:xfrm>
          <a:custGeom>
            <a:avLst/>
            <a:gdLst/>
            <a:ahLst/>
            <a:cxnLst/>
            <a:rect l="l" t="t" r="r" b="b"/>
            <a:pathLst>
              <a:path w="65279" h="74437">
                <a:moveTo>
                  <a:pt x="55030" y="62169"/>
                </a:moveTo>
                <a:lnTo>
                  <a:pt x="51995" y="59792"/>
                </a:lnTo>
                <a:lnTo>
                  <a:pt x="54065" y="56757"/>
                </a:lnTo>
                <a:lnTo>
                  <a:pt x="55829" y="53366"/>
                </a:lnTo>
                <a:lnTo>
                  <a:pt x="57165" y="49720"/>
                </a:lnTo>
                <a:lnTo>
                  <a:pt x="58230" y="45951"/>
                </a:lnTo>
                <a:lnTo>
                  <a:pt x="58917" y="42038"/>
                </a:lnTo>
                <a:lnTo>
                  <a:pt x="59094" y="38037"/>
                </a:lnTo>
                <a:lnTo>
                  <a:pt x="58687" y="35294"/>
                </a:lnTo>
                <a:lnTo>
                  <a:pt x="56123" y="34686"/>
                </a:lnTo>
                <a:lnTo>
                  <a:pt x="53009" y="34697"/>
                </a:lnTo>
                <a:lnTo>
                  <a:pt x="50356" y="36626"/>
                </a:lnTo>
                <a:lnTo>
                  <a:pt x="50356" y="40058"/>
                </a:lnTo>
                <a:lnTo>
                  <a:pt x="50040" y="42976"/>
                </a:lnTo>
                <a:lnTo>
                  <a:pt x="49493" y="45835"/>
                </a:lnTo>
                <a:lnTo>
                  <a:pt x="48618" y="48618"/>
                </a:lnTo>
                <a:lnTo>
                  <a:pt x="47538" y="51182"/>
                </a:lnTo>
                <a:lnTo>
                  <a:pt x="45584" y="54533"/>
                </a:lnTo>
                <a:lnTo>
                  <a:pt x="42383" y="51563"/>
                </a:lnTo>
                <a:lnTo>
                  <a:pt x="39077" y="48413"/>
                </a:lnTo>
                <a:lnTo>
                  <a:pt x="35892" y="45187"/>
                </a:lnTo>
                <a:lnTo>
                  <a:pt x="32818" y="41936"/>
                </a:lnTo>
                <a:lnTo>
                  <a:pt x="29923" y="38736"/>
                </a:lnTo>
                <a:lnTo>
                  <a:pt x="27357" y="35687"/>
                </a:lnTo>
                <a:lnTo>
                  <a:pt x="26974" y="48745"/>
                </a:lnTo>
                <a:lnTo>
                  <a:pt x="30441" y="52287"/>
                </a:lnTo>
                <a:lnTo>
                  <a:pt x="34113" y="55793"/>
                </a:lnTo>
                <a:lnTo>
                  <a:pt x="37847" y="59245"/>
                </a:lnTo>
                <a:lnTo>
                  <a:pt x="37680" y="62496"/>
                </a:lnTo>
                <a:lnTo>
                  <a:pt x="34138" y="64620"/>
                </a:lnTo>
                <a:lnTo>
                  <a:pt x="31572" y="65661"/>
                </a:lnTo>
                <a:lnTo>
                  <a:pt x="28818" y="66384"/>
                </a:lnTo>
                <a:lnTo>
                  <a:pt x="25960" y="66841"/>
                </a:lnTo>
                <a:lnTo>
                  <a:pt x="22061" y="66841"/>
                </a:lnTo>
                <a:lnTo>
                  <a:pt x="18072" y="65887"/>
                </a:lnTo>
                <a:lnTo>
                  <a:pt x="14695" y="64378"/>
                </a:lnTo>
                <a:lnTo>
                  <a:pt x="11304" y="60746"/>
                </a:lnTo>
                <a:lnTo>
                  <a:pt x="10032" y="57632"/>
                </a:lnTo>
                <a:lnTo>
                  <a:pt x="9716" y="54039"/>
                </a:lnTo>
                <a:lnTo>
                  <a:pt x="10199" y="50407"/>
                </a:lnTo>
                <a:lnTo>
                  <a:pt x="11800" y="46951"/>
                </a:lnTo>
                <a:lnTo>
                  <a:pt x="14734" y="43535"/>
                </a:lnTo>
                <a:lnTo>
                  <a:pt x="14655" y="34456"/>
                </a:lnTo>
                <a:lnTo>
                  <a:pt x="12016" y="36043"/>
                </a:lnTo>
                <a:lnTo>
                  <a:pt x="9767" y="37631"/>
                </a:lnTo>
                <a:lnTo>
                  <a:pt x="6033" y="40767"/>
                </a:lnTo>
                <a:lnTo>
                  <a:pt x="3366" y="44071"/>
                </a:lnTo>
                <a:lnTo>
                  <a:pt x="1361" y="47499"/>
                </a:lnTo>
                <a:lnTo>
                  <a:pt x="280" y="51080"/>
                </a:lnTo>
                <a:lnTo>
                  <a:pt x="0" y="54965"/>
                </a:lnTo>
                <a:lnTo>
                  <a:pt x="266" y="58929"/>
                </a:lnTo>
                <a:lnTo>
                  <a:pt x="1322" y="62485"/>
                </a:lnTo>
                <a:lnTo>
                  <a:pt x="3023" y="65520"/>
                </a:lnTo>
                <a:lnTo>
                  <a:pt x="6516" y="69343"/>
                </a:lnTo>
                <a:lnTo>
                  <a:pt x="9450" y="71399"/>
                </a:lnTo>
                <a:lnTo>
                  <a:pt x="12917" y="72875"/>
                </a:lnTo>
                <a:lnTo>
                  <a:pt x="16855" y="73840"/>
                </a:lnTo>
                <a:lnTo>
                  <a:pt x="21056" y="74437"/>
                </a:lnTo>
                <a:lnTo>
                  <a:pt x="25769" y="74437"/>
                </a:lnTo>
                <a:lnTo>
                  <a:pt x="30088" y="73814"/>
                </a:lnTo>
                <a:lnTo>
                  <a:pt x="34164" y="72821"/>
                </a:lnTo>
                <a:lnTo>
                  <a:pt x="37962" y="71338"/>
                </a:lnTo>
                <a:lnTo>
                  <a:pt x="41428" y="69394"/>
                </a:lnTo>
                <a:lnTo>
                  <a:pt x="44719" y="67208"/>
                </a:lnTo>
                <a:lnTo>
                  <a:pt x="48298" y="67641"/>
                </a:lnTo>
                <a:lnTo>
                  <a:pt x="51638" y="70092"/>
                </a:lnTo>
                <a:lnTo>
                  <a:pt x="55678" y="72670"/>
                </a:lnTo>
                <a:lnTo>
                  <a:pt x="58712" y="74005"/>
                </a:lnTo>
                <a:lnTo>
                  <a:pt x="62043" y="74383"/>
                </a:lnTo>
                <a:lnTo>
                  <a:pt x="65189" y="72327"/>
                </a:lnTo>
                <a:lnTo>
                  <a:pt x="65279" y="69609"/>
                </a:lnTo>
                <a:lnTo>
                  <a:pt x="64198" y="66535"/>
                </a:lnTo>
                <a:lnTo>
                  <a:pt x="61455" y="66294"/>
                </a:lnTo>
                <a:lnTo>
                  <a:pt x="58486" y="64620"/>
                </a:lnTo>
                <a:lnTo>
                  <a:pt x="55030" y="62169"/>
                </a:lnTo>
                <a:close/>
              </a:path>
              <a:path w="65279" h="74437">
                <a:moveTo>
                  <a:pt x="25275" y="28728"/>
                </a:moveTo>
                <a:lnTo>
                  <a:pt x="22633" y="30226"/>
                </a:lnTo>
                <a:lnTo>
                  <a:pt x="21513" y="28663"/>
                </a:lnTo>
                <a:lnTo>
                  <a:pt x="19724" y="25985"/>
                </a:lnTo>
                <a:lnTo>
                  <a:pt x="17665" y="22428"/>
                </a:lnTo>
                <a:lnTo>
                  <a:pt x="16423" y="19253"/>
                </a:lnTo>
                <a:lnTo>
                  <a:pt x="16017" y="16268"/>
                </a:lnTo>
                <a:lnTo>
                  <a:pt x="17463" y="41249"/>
                </a:lnTo>
                <a:lnTo>
                  <a:pt x="20599" y="41760"/>
                </a:lnTo>
                <a:lnTo>
                  <a:pt x="23688" y="45213"/>
                </a:lnTo>
                <a:lnTo>
                  <a:pt x="25275" y="28728"/>
                </a:lnTo>
                <a:close/>
              </a:path>
              <a:path w="65279" h="74437">
                <a:moveTo>
                  <a:pt x="6516" y="14732"/>
                </a:moveTo>
                <a:lnTo>
                  <a:pt x="6516" y="18238"/>
                </a:lnTo>
                <a:lnTo>
                  <a:pt x="7240" y="21996"/>
                </a:lnTo>
                <a:lnTo>
                  <a:pt x="8384" y="24678"/>
                </a:lnTo>
                <a:lnTo>
                  <a:pt x="9907" y="27547"/>
                </a:lnTo>
                <a:lnTo>
                  <a:pt x="11977" y="30722"/>
                </a:lnTo>
                <a:lnTo>
                  <a:pt x="14655" y="34456"/>
                </a:lnTo>
                <a:lnTo>
                  <a:pt x="14734" y="43535"/>
                </a:lnTo>
                <a:lnTo>
                  <a:pt x="17463" y="41249"/>
                </a:lnTo>
                <a:lnTo>
                  <a:pt x="16017" y="16268"/>
                </a:lnTo>
                <a:lnTo>
                  <a:pt x="16217" y="13982"/>
                </a:lnTo>
                <a:lnTo>
                  <a:pt x="17628" y="10872"/>
                </a:lnTo>
                <a:lnTo>
                  <a:pt x="20422" y="8600"/>
                </a:lnTo>
                <a:lnTo>
                  <a:pt x="23065" y="7607"/>
                </a:lnTo>
                <a:lnTo>
                  <a:pt x="26593" y="7379"/>
                </a:lnTo>
                <a:lnTo>
                  <a:pt x="29884" y="7581"/>
                </a:lnTo>
                <a:lnTo>
                  <a:pt x="32425" y="8460"/>
                </a:lnTo>
                <a:lnTo>
                  <a:pt x="35129" y="10530"/>
                </a:lnTo>
                <a:lnTo>
                  <a:pt x="36501" y="13299"/>
                </a:lnTo>
                <a:lnTo>
                  <a:pt x="36680" y="16650"/>
                </a:lnTo>
                <a:lnTo>
                  <a:pt x="35459" y="20206"/>
                </a:lnTo>
                <a:lnTo>
                  <a:pt x="32512" y="23674"/>
                </a:lnTo>
                <a:lnTo>
                  <a:pt x="29276" y="26111"/>
                </a:lnTo>
                <a:lnTo>
                  <a:pt x="25275" y="28728"/>
                </a:lnTo>
                <a:lnTo>
                  <a:pt x="23688" y="45213"/>
                </a:lnTo>
                <a:lnTo>
                  <a:pt x="26974" y="48745"/>
                </a:lnTo>
                <a:lnTo>
                  <a:pt x="27357" y="35687"/>
                </a:lnTo>
                <a:lnTo>
                  <a:pt x="30722" y="33897"/>
                </a:lnTo>
                <a:lnTo>
                  <a:pt x="33581" y="32158"/>
                </a:lnTo>
                <a:lnTo>
                  <a:pt x="38318" y="28868"/>
                </a:lnTo>
                <a:lnTo>
                  <a:pt x="41785" y="25542"/>
                </a:lnTo>
                <a:lnTo>
                  <a:pt x="44413" y="22176"/>
                </a:lnTo>
                <a:lnTo>
                  <a:pt x="45784" y="18630"/>
                </a:lnTo>
                <a:lnTo>
                  <a:pt x="46127" y="14530"/>
                </a:lnTo>
                <a:lnTo>
                  <a:pt x="45735" y="10325"/>
                </a:lnTo>
                <a:lnTo>
                  <a:pt x="44183" y="6743"/>
                </a:lnTo>
                <a:lnTo>
                  <a:pt x="41493" y="3949"/>
                </a:lnTo>
                <a:lnTo>
                  <a:pt x="38012" y="1714"/>
                </a:lnTo>
                <a:lnTo>
                  <a:pt x="33350" y="331"/>
                </a:lnTo>
                <a:lnTo>
                  <a:pt x="30582" y="0"/>
                </a:lnTo>
                <a:lnTo>
                  <a:pt x="23648" y="0"/>
                </a:lnTo>
                <a:lnTo>
                  <a:pt x="20448" y="457"/>
                </a:lnTo>
                <a:lnTo>
                  <a:pt x="17805" y="1371"/>
                </a:lnTo>
                <a:lnTo>
                  <a:pt x="15163" y="2301"/>
                </a:lnTo>
                <a:lnTo>
                  <a:pt x="13007" y="3543"/>
                </a:lnTo>
                <a:lnTo>
                  <a:pt x="9640" y="6692"/>
                </a:lnTo>
                <a:lnTo>
                  <a:pt x="7660" y="10556"/>
                </a:lnTo>
                <a:lnTo>
                  <a:pt x="6516" y="14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903785" y="3991420"/>
            <a:ext cx="46836" cy="70545"/>
          </a:xfrm>
          <a:custGeom>
            <a:avLst/>
            <a:gdLst/>
            <a:ahLst/>
            <a:cxnLst/>
            <a:rect l="l" t="t" r="r" b="b"/>
            <a:pathLst>
              <a:path w="46836" h="70545">
                <a:moveTo>
                  <a:pt x="45645" y="64832"/>
                </a:moveTo>
                <a:lnTo>
                  <a:pt x="39344" y="49377"/>
                </a:lnTo>
                <a:lnTo>
                  <a:pt x="38620" y="47609"/>
                </a:lnTo>
                <a:lnTo>
                  <a:pt x="37174" y="44601"/>
                </a:lnTo>
                <a:lnTo>
                  <a:pt x="34872" y="40867"/>
                </a:lnTo>
                <a:lnTo>
                  <a:pt x="32245" y="38059"/>
                </a:lnTo>
                <a:lnTo>
                  <a:pt x="31150" y="35420"/>
                </a:lnTo>
                <a:lnTo>
                  <a:pt x="31939" y="24192"/>
                </a:lnTo>
                <a:lnTo>
                  <a:pt x="29311" y="27965"/>
                </a:lnTo>
                <a:lnTo>
                  <a:pt x="26617" y="29869"/>
                </a:lnTo>
                <a:lnTo>
                  <a:pt x="23036" y="31064"/>
                </a:lnTo>
                <a:lnTo>
                  <a:pt x="18453" y="31366"/>
                </a:lnTo>
                <a:lnTo>
                  <a:pt x="9334" y="31366"/>
                </a:lnTo>
                <a:lnTo>
                  <a:pt x="9334" y="7693"/>
                </a:lnTo>
                <a:lnTo>
                  <a:pt x="18399" y="0"/>
                </a:lnTo>
                <a:lnTo>
                  <a:pt x="3477" y="0"/>
                </a:lnTo>
                <a:lnTo>
                  <a:pt x="1116" y="835"/>
                </a:lnTo>
                <a:lnTo>
                  <a:pt x="0" y="3794"/>
                </a:lnTo>
                <a:lnTo>
                  <a:pt x="0" y="68807"/>
                </a:lnTo>
                <a:lnTo>
                  <a:pt x="990" y="70077"/>
                </a:lnTo>
                <a:lnTo>
                  <a:pt x="3769" y="70545"/>
                </a:lnTo>
                <a:lnTo>
                  <a:pt x="6325" y="70495"/>
                </a:lnTo>
                <a:lnTo>
                  <a:pt x="9334" y="68807"/>
                </a:lnTo>
                <a:lnTo>
                  <a:pt x="9334" y="38897"/>
                </a:lnTo>
                <a:lnTo>
                  <a:pt x="17715" y="38897"/>
                </a:lnTo>
                <a:lnTo>
                  <a:pt x="21056" y="39852"/>
                </a:lnTo>
                <a:lnTo>
                  <a:pt x="23900" y="41375"/>
                </a:lnTo>
                <a:lnTo>
                  <a:pt x="27115" y="45007"/>
                </a:lnTo>
                <a:lnTo>
                  <a:pt x="28738" y="48157"/>
                </a:lnTo>
                <a:lnTo>
                  <a:pt x="30286" y="51763"/>
                </a:lnTo>
                <a:lnTo>
                  <a:pt x="36741" y="68313"/>
                </a:lnTo>
                <a:lnTo>
                  <a:pt x="38098" y="70077"/>
                </a:lnTo>
                <a:lnTo>
                  <a:pt x="40906" y="70545"/>
                </a:lnTo>
                <a:lnTo>
                  <a:pt x="43801" y="70509"/>
                </a:lnTo>
                <a:lnTo>
                  <a:pt x="46836" y="68807"/>
                </a:lnTo>
                <a:lnTo>
                  <a:pt x="46620" y="67575"/>
                </a:lnTo>
                <a:lnTo>
                  <a:pt x="45645" y="64832"/>
                </a:lnTo>
                <a:close/>
              </a:path>
              <a:path w="46836" h="70545">
                <a:moveTo>
                  <a:pt x="25055" y="317"/>
                </a:moveTo>
                <a:lnTo>
                  <a:pt x="21653" y="50"/>
                </a:lnTo>
                <a:lnTo>
                  <a:pt x="18399" y="0"/>
                </a:lnTo>
                <a:lnTo>
                  <a:pt x="9334" y="7693"/>
                </a:lnTo>
                <a:lnTo>
                  <a:pt x="19047" y="7693"/>
                </a:lnTo>
                <a:lnTo>
                  <a:pt x="21678" y="7872"/>
                </a:lnTo>
                <a:lnTo>
                  <a:pt x="24749" y="8406"/>
                </a:lnTo>
                <a:lnTo>
                  <a:pt x="27647" y="9230"/>
                </a:lnTo>
                <a:lnTo>
                  <a:pt x="30934" y="12506"/>
                </a:lnTo>
                <a:lnTo>
                  <a:pt x="32777" y="16725"/>
                </a:lnTo>
                <a:lnTo>
                  <a:pt x="32777" y="21182"/>
                </a:lnTo>
                <a:lnTo>
                  <a:pt x="31939" y="24192"/>
                </a:lnTo>
                <a:lnTo>
                  <a:pt x="31150" y="35420"/>
                </a:lnTo>
                <a:lnTo>
                  <a:pt x="34682" y="33487"/>
                </a:lnTo>
                <a:lnTo>
                  <a:pt x="37767" y="31189"/>
                </a:lnTo>
                <a:lnTo>
                  <a:pt x="40158" y="28332"/>
                </a:lnTo>
                <a:lnTo>
                  <a:pt x="41705" y="24825"/>
                </a:lnTo>
                <a:lnTo>
                  <a:pt x="42660" y="20850"/>
                </a:lnTo>
                <a:lnTo>
                  <a:pt x="42660" y="16078"/>
                </a:lnTo>
                <a:lnTo>
                  <a:pt x="41591" y="11847"/>
                </a:lnTo>
                <a:lnTo>
                  <a:pt x="39837" y="8074"/>
                </a:lnTo>
                <a:lnTo>
                  <a:pt x="37007" y="4950"/>
                </a:lnTo>
                <a:lnTo>
                  <a:pt x="33185" y="2664"/>
                </a:lnTo>
                <a:lnTo>
                  <a:pt x="28713" y="900"/>
                </a:lnTo>
                <a:lnTo>
                  <a:pt x="25995" y="431"/>
                </a:lnTo>
                <a:lnTo>
                  <a:pt x="25055" y="3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960297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591"/>
                </a:lnTo>
                <a:lnTo>
                  <a:pt x="14184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3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2" y="50267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7" y="37285"/>
                </a:lnTo>
                <a:lnTo>
                  <a:pt x="48312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1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12"/>
                </a:moveTo>
                <a:lnTo>
                  <a:pt x="21449" y="46112"/>
                </a:lnTo>
                <a:lnTo>
                  <a:pt x="17108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1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67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016270" y="3996709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17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75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8" y="60451"/>
                </a:lnTo>
                <a:lnTo>
                  <a:pt x="13093" y="63158"/>
                </a:lnTo>
                <a:lnTo>
                  <a:pt x="16380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3" y="6511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56925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7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14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42" y="46659"/>
                </a:lnTo>
                <a:lnTo>
                  <a:pt x="15444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113582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5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80" y="5994"/>
                </a:lnTo>
                <a:lnTo>
                  <a:pt x="8088" y="9547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146000" y="4009759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68"/>
                </a:moveTo>
                <a:lnTo>
                  <a:pt x="12499" y="68860"/>
                </a:lnTo>
                <a:lnTo>
                  <a:pt x="12739" y="71031"/>
                </a:lnTo>
                <a:lnTo>
                  <a:pt x="15403" y="71629"/>
                </a:lnTo>
                <a:lnTo>
                  <a:pt x="18161" y="71629"/>
                </a:lnTo>
                <a:lnTo>
                  <a:pt x="22045" y="69839"/>
                </a:lnTo>
                <a:lnTo>
                  <a:pt x="28562" y="51868"/>
                </a:lnTo>
                <a:lnTo>
                  <a:pt x="46087" y="3315"/>
                </a:lnTo>
                <a:lnTo>
                  <a:pt x="45643" y="396"/>
                </a:lnTo>
                <a:lnTo>
                  <a:pt x="43026" y="0"/>
                </a:lnTo>
                <a:lnTo>
                  <a:pt x="39966" y="53"/>
                </a:lnTo>
                <a:lnTo>
                  <a:pt x="37188" y="1893"/>
                </a:lnTo>
                <a:lnTo>
                  <a:pt x="23737" y="41287"/>
                </a:lnTo>
                <a:lnTo>
                  <a:pt x="23572" y="41287"/>
                </a:lnTo>
                <a:lnTo>
                  <a:pt x="9626" y="2123"/>
                </a:lnTo>
                <a:lnTo>
                  <a:pt x="8952" y="737"/>
                </a:lnTo>
                <a:lnTo>
                  <a:pt x="6234" y="25"/>
                </a:lnTo>
                <a:lnTo>
                  <a:pt x="3225" y="0"/>
                </a:lnTo>
                <a:lnTo>
                  <a:pt x="0" y="902"/>
                </a:lnTo>
                <a:lnTo>
                  <a:pt x="290" y="3469"/>
                </a:lnTo>
                <a:lnTo>
                  <a:pt x="17715" y="50129"/>
                </a:lnTo>
                <a:lnTo>
                  <a:pt x="19227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229545" y="3991410"/>
            <a:ext cx="39063" cy="70220"/>
          </a:xfrm>
          <a:custGeom>
            <a:avLst/>
            <a:gdLst/>
            <a:ahLst/>
            <a:cxnLst/>
            <a:rect l="l" t="t" r="r" b="b"/>
            <a:pathLst>
              <a:path w="39063" h="70220">
                <a:moveTo>
                  <a:pt x="39063" y="66372"/>
                </a:moveTo>
                <a:lnTo>
                  <a:pt x="39038" y="65051"/>
                </a:lnTo>
                <a:lnTo>
                  <a:pt x="37174" y="62459"/>
                </a:lnTo>
                <a:lnTo>
                  <a:pt x="9335" y="62459"/>
                </a:lnTo>
                <a:lnTo>
                  <a:pt x="9335" y="37339"/>
                </a:lnTo>
                <a:lnTo>
                  <a:pt x="32879" y="37339"/>
                </a:lnTo>
                <a:lnTo>
                  <a:pt x="34621" y="35394"/>
                </a:lnTo>
                <a:lnTo>
                  <a:pt x="34697" y="32424"/>
                </a:lnTo>
                <a:lnTo>
                  <a:pt x="32879" y="29796"/>
                </a:lnTo>
                <a:lnTo>
                  <a:pt x="9335" y="29796"/>
                </a:lnTo>
                <a:lnTo>
                  <a:pt x="9335" y="7772"/>
                </a:lnTo>
                <a:lnTo>
                  <a:pt x="37083" y="7772"/>
                </a:lnTo>
                <a:lnTo>
                  <a:pt x="38581" y="5194"/>
                </a:lnTo>
                <a:lnTo>
                  <a:pt x="38581" y="2631"/>
                </a:lnTo>
                <a:lnTo>
                  <a:pt x="36791" y="0"/>
                </a:lnTo>
                <a:lnTo>
                  <a:pt x="3467" y="0"/>
                </a:lnTo>
                <a:lnTo>
                  <a:pt x="1116" y="852"/>
                </a:lnTo>
                <a:lnTo>
                  <a:pt x="0" y="3797"/>
                </a:lnTo>
                <a:lnTo>
                  <a:pt x="0" y="66423"/>
                </a:lnTo>
                <a:lnTo>
                  <a:pt x="367" y="68809"/>
                </a:lnTo>
                <a:lnTo>
                  <a:pt x="3467" y="70220"/>
                </a:lnTo>
                <a:lnTo>
                  <a:pt x="37174" y="70220"/>
                </a:lnTo>
                <a:lnTo>
                  <a:pt x="38761" y="68974"/>
                </a:lnTo>
                <a:lnTo>
                  <a:pt x="39063" y="66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80035" y="4009003"/>
            <a:ext cx="44917" cy="72337"/>
          </a:xfrm>
          <a:custGeom>
            <a:avLst/>
            <a:gdLst/>
            <a:ahLst/>
            <a:cxnLst/>
            <a:rect l="l" t="t" r="r" b="b"/>
            <a:pathLst>
              <a:path w="44917" h="72337">
                <a:moveTo>
                  <a:pt x="9954" y="19634"/>
                </a:moveTo>
                <a:lnTo>
                  <a:pt x="11123" y="15392"/>
                </a:lnTo>
                <a:lnTo>
                  <a:pt x="13119" y="11850"/>
                </a:lnTo>
                <a:lnTo>
                  <a:pt x="16001" y="9323"/>
                </a:lnTo>
                <a:lnTo>
                  <a:pt x="19530" y="7696"/>
                </a:lnTo>
                <a:lnTo>
                  <a:pt x="24268" y="7696"/>
                </a:lnTo>
                <a:lnTo>
                  <a:pt x="28889" y="10058"/>
                </a:lnTo>
                <a:lnTo>
                  <a:pt x="33501" y="13931"/>
                </a:lnTo>
                <a:lnTo>
                  <a:pt x="35914" y="16930"/>
                </a:lnTo>
                <a:lnTo>
                  <a:pt x="35914" y="36460"/>
                </a:lnTo>
                <a:lnTo>
                  <a:pt x="33171" y="39725"/>
                </a:lnTo>
                <a:lnTo>
                  <a:pt x="29427" y="43130"/>
                </a:lnTo>
                <a:lnTo>
                  <a:pt x="25981" y="45200"/>
                </a:lnTo>
                <a:lnTo>
                  <a:pt x="22630" y="46010"/>
                </a:lnTo>
                <a:lnTo>
                  <a:pt x="19072" y="46010"/>
                </a:lnTo>
                <a:lnTo>
                  <a:pt x="15570" y="44348"/>
                </a:lnTo>
                <a:lnTo>
                  <a:pt x="12762" y="41795"/>
                </a:lnTo>
                <a:lnTo>
                  <a:pt x="10882" y="38177"/>
                </a:lnTo>
                <a:lnTo>
                  <a:pt x="9842" y="33742"/>
                </a:lnTo>
                <a:lnTo>
                  <a:pt x="9269" y="28968"/>
                </a:lnTo>
                <a:lnTo>
                  <a:pt x="9269" y="24155"/>
                </a:lnTo>
                <a:lnTo>
                  <a:pt x="8125" y="50176"/>
                </a:lnTo>
                <a:lnTo>
                  <a:pt x="13129" y="52959"/>
                </a:lnTo>
                <a:lnTo>
                  <a:pt x="16139" y="53671"/>
                </a:lnTo>
                <a:lnTo>
                  <a:pt x="19696" y="53671"/>
                </a:lnTo>
                <a:lnTo>
                  <a:pt x="22463" y="53531"/>
                </a:lnTo>
                <a:lnTo>
                  <a:pt x="25106" y="52984"/>
                </a:lnTo>
                <a:lnTo>
                  <a:pt x="27724" y="51893"/>
                </a:lnTo>
                <a:lnTo>
                  <a:pt x="30351" y="50431"/>
                </a:lnTo>
                <a:lnTo>
                  <a:pt x="33019" y="48373"/>
                </a:lnTo>
                <a:lnTo>
                  <a:pt x="35914" y="45629"/>
                </a:lnTo>
                <a:lnTo>
                  <a:pt x="35914" y="70638"/>
                </a:lnTo>
                <a:lnTo>
                  <a:pt x="36230" y="71627"/>
                </a:lnTo>
                <a:lnTo>
                  <a:pt x="38783" y="72337"/>
                </a:lnTo>
                <a:lnTo>
                  <a:pt x="42012" y="72337"/>
                </a:lnTo>
                <a:lnTo>
                  <a:pt x="44917" y="70638"/>
                </a:lnTo>
                <a:lnTo>
                  <a:pt x="44917" y="2109"/>
                </a:lnTo>
                <a:lnTo>
                  <a:pt x="42354" y="787"/>
                </a:lnTo>
                <a:lnTo>
                  <a:pt x="39621" y="787"/>
                </a:lnTo>
                <a:lnTo>
                  <a:pt x="36954" y="2439"/>
                </a:lnTo>
                <a:lnTo>
                  <a:pt x="36954" y="8343"/>
                </a:lnTo>
                <a:lnTo>
                  <a:pt x="34034" y="5586"/>
                </a:lnTo>
                <a:lnTo>
                  <a:pt x="31456" y="3455"/>
                </a:lnTo>
                <a:lnTo>
                  <a:pt x="27698" y="1256"/>
                </a:lnTo>
                <a:lnTo>
                  <a:pt x="23911" y="153"/>
                </a:lnTo>
                <a:lnTo>
                  <a:pt x="21107" y="0"/>
                </a:lnTo>
                <a:lnTo>
                  <a:pt x="17665" y="0"/>
                </a:lnTo>
                <a:lnTo>
                  <a:pt x="14641" y="636"/>
                </a:lnTo>
                <a:lnTo>
                  <a:pt x="12012" y="1917"/>
                </a:lnTo>
                <a:lnTo>
                  <a:pt x="9954" y="19634"/>
                </a:lnTo>
                <a:close/>
              </a:path>
              <a:path w="44917" h="72337">
                <a:moveTo>
                  <a:pt x="353" y="34364"/>
                </a:moveTo>
                <a:lnTo>
                  <a:pt x="1080" y="37565"/>
                </a:lnTo>
                <a:lnTo>
                  <a:pt x="1803" y="40765"/>
                </a:lnTo>
                <a:lnTo>
                  <a:pt x="2959" y="43559"/>
                </a:lnTo>
                <a:lnTo>
                  <a:pt x="4532" y="45924"/>
                </a:lnTo>
                <a:lnTo>
                  <a:pt x="8125" y="50176"/>
                </a:lnTo>
                <a:lnTo>
                  <a:pt x="9269" y="24155"/>
                </a:lnTo>
                <a:lnTo>
                  <a:pt x="9954" y="19634"/>
                </a:lnTo>
                <a:lnTo>
                  <a:pt x="12012" y="1917"/>
                </a:lnTo>
                <a:lnTo>
                  <a:pt x="9396" y="3214"/>
                </a:lnTo>
                <a:lnTo>
                  <a:pt x="7185" y="5043"/>
                </a:lnTo>
                <a:lnTo>
                  <a:pt x="3608" y="9817"/>
                </a:lnTo>
                <a:lnTo>
                  <a:pt x="2260" y="12700"/>
                </a:lnTo>
                <a:lnTo>
                  <a:pt x="1357" y="16090"/>
                </a:lnTo>
                <a:lnTo>
                  <a:pt x="457" y="19467"/>
                </a:lnTo>
                <a:lnTo>
                  <a:pt x="0" y="23254"/>
                </a:lnTo>
                <a:lnTo>
                  <a:pt x="0" y="30987"/>
                </a:lnTo>
                <a:lnTo>
                  <a:pt x="353" y="34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341282" y="400978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208"/>
                </a:lnTo>
                <a:lnTo>
                  <a:pt x="23785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3"/>
                </a:lnTo>
                <a:lnTo>
                  <a:pt x="1483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42" y="52880"/>
                </a:lnTo>
                <a:lnTo>
                  <a:pt x="23000" y="52181"/>
                </a:lnTo>
                <a:lnTo>
                  <a:pt x="25703" y="5075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2"/>
                </a:lnTo>
                <a:lnTo>
                  <a:pt x="41846" y="924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398871" y="398963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07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5" y="1838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07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48" y="20152"/>
                </a:lnTo>
                <a:lnTo>
                  <a:pt x="1094" y="21804"/>
                </a:lnTo>
                <a:lnTo>
                  <a:pt x="1094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425363" y="4009000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61"/>
                </a:moveTo>
                <a:lnTo>
                  <a:pt x="10378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02" y="8257"/>
                </a:lnTo>
                <a:lnTo>
                  <a:pt x="30938" y="10429"/>
                </a:lnTo>
                <a:lnTo>
                  <a:pt x="33108" y="13665"/>
                </a:lnTo>
                <a:lnTo>
                  <a:pt x="34696" y="17552"/>
                </a:lnTo>
                <a:lnTo>
                  <a:pt x="35459" y="22214"/>
                </a:lnTo>
                <a:lnTo>
                  <a:pt x="35651" y="27129"/>
                </a:lnTo>
                <a:lnTo>
                  <a:pt x="35651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18"/>
                </a:lnTo>
                <a:lnTo>
                  <a:pt x="41263" y="43879"/>
                </a:lnTo>
                <a:lnTo>
                  <a:pt x="42623" y="41010"/>
                </a:lnTo>
                <a:lnTo>
                  <a:pt x="43549" y="37604"/>
                </a:lnTo>
                <a:lnTo>
                  <a:pt x="44463" y="34203"/>
                </a:lnTo>
                <a:lnTo>
                  <a:pt x="44921" y="30365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66"/>
                </a:lnTo>
                <a:lnTo>
                  <a:pt x="41976" y="10086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42"/>
                </a:lnTo>
                <a:lnTo>
                  <a:pt x="16308" y="2249"/>
                </a:lnTo>
                <a:lnTo>
                  <a:pt x="13525" y="3926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1">
                <a:moveTo>
                  <a:pt x="7862" y="9006"/>
                </a:moveTo>
                <a:lnTo>
                  <a:pt x="7862" y="2109"/>
                </a:lnTo>
                <a:lnTo>
                  <a:pt x="528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50"/>
                </a:lnTo>
                <a:lnTo>
                  <a:pt x="190" y="71401"/>
                </a:lnTo>
                <a:lnTo>
                  <a:pt x="2858" y="72351"/>
                </a:lnTo>
                <a:lnTo>
                  <a:pt x="6098" y="72351"/>
                </a:lnTo>
                <a:lnTo>
                  <a:pt x="8953" y="70650"/>
                </a:lnTo>
                <a:lnTo>
                  <a:pt x="8953" y="46230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20"/>
                </a:lnTo>
                <a:lnTo>
                  <a:pt x="23764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32" y="51728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2" y="38177"/>
                </a:lnTo>
                <a:lnTo>
                  <a:pt x="31727" y="41795"/>
                </a:lnTo>
                <a:lnTo>
                  <a:pt x="28793" y="44322"/>
                </a:lnTo>
                <a:lnTo>
                  <a:pt x="25236" y="45949"/>
                </a:lnTo>
                <a:lnTo>
                  <a:pt x="20548" y="45949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8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83781" y="4009006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3" y="52920"/>
                </a:lnTo>
                <a:lnTo>
                  <a:pt x="69580" y="52920"/>
                </a:lnTo>
                <a:lnTo>
                  <a:pt x="72439" y="51268"/>
                </a:lnTo>
                <a:lnTo>
                  <a:pt x="72439" y="17651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1" y="6070"/>
                </a:lnTo>
                <a:lnTo>
                  <a:pt x="65735" y="2754"/>
                </a:lnTo>
                <a:lnTo>
                  <a:pt x="61466" y="543"/>
                </a:lnTo>
                <a:lnTo>
                  <a:pt x="58823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49"/>
                </a:lnTo>
                <a:lnTo>
                  <a:pt x="47839" y="2171"/>
                </a:lnTo>
                <a:lnTo>
                  <a:pt x="45072" y="3910"/>
                </a:lnTo>
                <a:lnTo>
                  <a:pt x="42137" y="6386"/>
                </a:lnTo>
                <a:lnTo>
                  <a:pt x="38962" y="9651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39" y="0"/>
                </a:lnTo>
                <a:lnTo>
                  <a:pt x="21297" y="0"/>
                </a:lnTo>
                <a:lnTo>
                  <a:pt x="18680" y="709"/>
                </a:lnTo>
                <a:lnTo>
                  <a:pt x="16088" y="2146"/>
                </a:lnTo>
                <a:lnTo>
                  <a:pt x="13500" y="3567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14" y="14058"/>
                </a:lnTo>
                <a:lnTo>
                  <a:pt x="15796" y="10144"/>
                </a:lnTo>
                <a:lnTo>
                  <a:pt x="19975" y="7744"/>
                </a:lnTo>
                <a:lnTo>
                  <a:pt x="23698" y="7744"/>
                </a:lnTo>
                <a:lnTo>
                  <a:pt x="26351" y="8723"/>
                </a:lnTo>
                <a:lnTo>
                  <a:pt x="29361" y="11556"/>
                </a:lnTo>
                <a:lnTo>
                  <a:pt x="30747" y="14249"/>
                </a:lnTo>
                <a:lnTo>
                  <a:pt x="31546" y="17651"/>
                </a:lnTo>
                <a:lnTo>
                  <a:pt x="31748" y="21589"/>
                </a:lnTo>
                <a:lnTo>
                  <a:pt x="31748" y="51268"/>
                </a:lnTo>
                <a:lnTo>
                  <a:pt x="32064" y="52197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0" y="51268"/>
                </a:lnTo>
                <a:lnTo>
                  <a:pt x="40700" y="17129"/>
                </a:lnTo>
                <a:lnTo>
                  <a:pt x="43192" y="14058"/>
                </a:lnTo>
                <a:lnTo>
                  <a:pt x="47558" y="10144"/>
                </a:lnTo>
                <a:lnTo>
                  <a:pt x="51713" y="7744"/>
                </a:lnTo>
                <a:lnTo>
                  <a:pt x="55446" y="7744"/>
                </a:lnTo>
                <a:lnTo>
                  <a:pt x="58113" y="8723"/>
                </a:lnTo>
                <a:lnTo>
                  <a:pt x="61149" y="11556"/>
                </a:lnTo>
                <a:lnTo>
                  <a:pt x="62534" y="14249"/>
                </a:lnTo>
                <a:lnTo>
                  <a:pt x="63258" y="17651"/>
                </a:lnTo>
                <a:lnTo>
                  <a:pt x="63435" y="21589"/>
                </a:lnTo>
                <a:lnTo>
                  <a:pt x="63435" y="51268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70055" y="4009006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31"/>
                </a:moveTo>
                <a:lnTo>
                  <a:pt x="43714" y="14123"/>
                </a:lnTo>
                <a:lnTo>
                  <a:pt x="42901" y="11315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28"/>
                </a:lnTo>
                <a:lnTo>
                  <a:pt x="30546" y="612"/>
                </a:lnTo>
                <a:lnTo>
                  <a:pt x="27280" y="0"/>
                </a:lnTo>
                <a:lnTo>
                  <a:pt x="27320" y="6998"/>
                </a:lnTo>
                <a:lnTo>
                  <a:pt x="30596" y="8331"/>
                </a:lnTo>
                <a:lnTo>
                  <a:pt x="32792" y="11013"/>
                </a:lnTo>
                <a:lnTo>
                  <a:pt x="34988" y="13691"/>
                </a:lnTo>
                <a:lnTo>
                  <a:pt x="36032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705" y="18173"/>
                </a:lnTo>
                <a:lnTo>
                  <a:pt x="10947" y="14516"/>
                </a:lnTo>
                <a:lnTo>
                  <a:pt x="13729" y="1869"/>
                </a:lnTo>
                <a:lnTo>
                  <a:pt x="10847" y="3114"/>
                </a:lnTo>
                <a:lnTo>
                  <a:pt x="8370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02"/>
                </a:lnTo>
                <a:lnTo>
                  <a:pt x="0" y="22875"/>
                </a:lnTo>
                <a:lnTo>
                  <a:pt x="0" y="31485"/>
                </a:lnTo>
                <a:lnTo>
                  <a:pt x="535" y="35359"/>
                </a:lnTo>
                <a:lnTo>
                  <a:pt x="1577" y="38685"/>
                </a:lnTo>
                <a:lnTo>
                  <a:pt x="2631" y="42001"/>
                </a:lnTo>
                <a:lnTo>
                  <a:pt x="4179" y="44781"/>
                </a:lnTo>
                <a:lnTo>
                  <a:pt x="6249" y="46977"/>
                </a:lnTo>
                <a:lnTo>
                  <a:pt x="10847" y="50864"/>
                </a:lnTo>
                <a:lnTo>
                  <a:pt x="13870" y="51969"/>
                </a:lnTo>
                <a:lnTo>
                  <a:pt x="16890" y="53086"/>
                </a:lnTo>
                <a:lnTo>
                  <a:pt x="20412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82" y="51092"/>
                </a:lnTo>
                <a:lnTo>
                  <a:pt x="42684" y="48312"/>
                </a:lnTo>
                <a:lnTo>
                  <a:pt x="42876" y="45519"/>
                </a:lnTo>
                <a:lnTo>
                  <a:pt x="42076" y="42890"/>
                </a:lnTo>
                <a:lnTo>
                  <a:pt x="39460" y="43268"/>
                </a:lnTo>
                <a:lnTo>
                  <a:pt x="36197" y="44554"/>
                </a:lnTo>
                <a:lnTo>
                  <a:pt x="33289" y="45443"/>
                </a:lnTo>
                <a:lnTo>
                  <a:pt x="29657" y="46192"/>
                </a:lnTo>
                <a:lnTo>
                  <a:pt x="25261" y="46382"/>
                </a:lnTo>
                <a:lnTo>
                  <a:pt x="22316" y="46382"/>
                </a:lnTo>
                <a:lnTo>
                  <a:pt x="17795" y="45137"/>
                </a:lnTo>
                <a:lnTo>
                  <a:pt x="14098" y="43106"/>
                </a:lnTo>
                <a:lnTo>
                  <a:pt x="11559" y="40007"/>
                </a:lnTo>
                <a:lnTo>
                  <a:pt x="10109" y="35967"/>
                </a:lnTo>
                <a:lnTo>
                  <a:pt x="9284" y="3134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38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31"/>
                </a:lnTo>
                <a:close/>
              </a:path>
              <a:path w="44935" h="53658">
                <a:moveTo>
                  <a:pt x="10947" y="14516"/>
                </a:moveTo>
                <a:lnTo>
                  <a:pt x="12942" y="11559"/>
                </a:lnTo>
                <a:lnTo>
                  <a:pt x="15483" y="9083"/>
                </a:lnTo>
                <a:lnTo>
                  <a:pt x="18823" y="7416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947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629202" y="4009006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4" y="6070"/>
                </a:lnTo>
                <a:lnTo>
                  <a:pt x="35027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55" y="11732"/>
                </a:lnTo>
                <a:lnTo>
                  <a:pt x="18248" y="8547"/>
                </a:lnTo>
                <a:lnTo>
                  <a:pt x="22734" y="7744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681107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83"/>
                </a:moveTo>
                <a:lnTo>
                  <a:pt x="31903" y="59335"/>
                </a:lnTo>
                <a:lnTo>
                  <a:pt x="30049" y="56757"/>
                </a:lnTo>
                <a:lnTo>
                  <a:pt x="27296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86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lnTo>
                  <a:pt x="17363" y="1004"/>
                </a:lnTo>
                <a:lnTo>
                  <a:pt x="14720" y="0"/>
                </a:lnTo>
                <a:lnTo>
                  <a:pt x="11494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72" y="65848"/>
                </a:lnTo>
                <a:lnTo>
                  <a:pt x="25387" y="65685"/>
                </a:lnTo>
                <a:lnTo>
                  <a:pt x="28501" y="6511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751516" y="3991424"/>
            <a:ext cx="36897" cy="70534"/>
          </a:xfrm>
          <a:custGeom>
            <a:avLst/>
            <a:gdLst/>
            <a:ahLst/>
            <a:cxnLst/>
            <a:rect l="l" t="t" r="r" b="b"/>
            <a:pathLst>
              <a:path w="36897" h="70534">
                <a:moveTo>
                  <a:pt x="9334" y="7923"/>
                </a:moveTo>
                <a:lnTo>
                  <a:pt x="35053" y="7923"/>
                </a:lnTo>
                <a:lnTo>
                  <a:pt x="36591" y="6717"/>
                </a:lnTo>
                <a:lnTo>
                  <a:pt x="36897" y="4010"/>
                </a:lnTo>
                <a:lnTo>
                  <a:pt x="36868" y="2717"/>
                </a:lnTo>
                <a:lnTo>
                  <a:pt x="35053" y="0"/>
                </a:lnTo>
                <a:lnTo>
                  <a:pt x="3467" y="0"/>
                </a:lnTo>
                <a:lnTo>
                  <a:pt x="1120" y="835"/>
                </a:lnTo>
                <a:lnTo>
                  <a:pt x="0" y="3783"/>
                </a:lnTo>
                <a:lnTo>
                  <a:pt x="0" y="68807"/>
                </a:lnTo>
                <a:lnTo>
                  <a:pt x="979" y="70077"/>
                </a:lnTo>
                <a:lnTo>
                  <a:pt x="3798" y="70534"/>
                </a:lnTo>
                <a:lnTo>
                  <a:pt x="6365" y="70483"/>
                </a:lnTo>
                <a:lnTo>
                  <a:pt x="9334" y="68807"/>
                </a:lnTo>
                <a:lnTo>
                  <a:pt x="9334" y="39560"/>
                </a:lnTo>
                <a:lnTo>
                  <a:pt x="33642" y="39560"/>
                </a:lnTo>
                <a:lnTo>
                  <a:pt x="35308" y="37896"/>
                </a:lnTo>
                <a:lnTo>
                  <a:pt x="35485" y="34884"/>
                </a:lnTo>
                <a:lnTo>
                  <a:pt x="33642" y="31798"/>
                </a:lnTo>
                <a:lnTo>
                  <a:pt x="9334" y="31798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798496" y="400900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6" y="50267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7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4" y="30290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305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61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29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4"/>
                </a:lnTo>
                <a:lnTo>
                  <a:pt x="37886" y="50267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860708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20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5" y="44841"/>
                </a:lnTo>
                <a:lnTo>
                  <a:pt x="13449" y="43494"/>
                </a:lnTo>
                <a:lnTo>
                  <a:pt x="10670" y="40143"/>
                </a:lnTo>
                <a:lnTo>
                  <a:pt x="9630" y="36968"/>
                </a:lnTo>
                <a:lnTo>
                  <a:pt x="9006" y="32943"/>
                </a:lnTo>
                <a:lnTo>
                  <a:pt x="9006" y="1662"/>
                </a:lnTo>
                <a:lnTo>
                  <a:pt x="8776" y="924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4" y="37843"/>
                </a:lnTo>
                <a:lnTo>
                  <a:pt x="1487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07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919399" y="4009006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68"/>
                </a:lnTo>
                <a:lnTo>
                  <a:pt x="42052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64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06" y="52197"/>
                </a:lnTo>
                <a:lnTo>
                  <a:pt x="2858" y="52920"/>
                </a:lnTo>
                <a:lnTo>
                  <a:pt x="608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4" y="14058"/>
                </a:lnTo>
                <a:lnTo>
                  <a:pt x="13755" y="11732"/>
                </a:lnTo>
                <a:lnTo>
                  <a:pt x="18237" y="8547"/>
                </a:lnTo>
                <a:lnTo>
                  <a:pt x="22734" y="7744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974727" y="404269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67"/>
                </a:moveTo>
                <a:lnTo>
                  <a:pt x="12762" y="8092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67"/>
                </a:lnTo>
                <a:close/>
              </a:path>
              <a:path w="13219" h="75653">
                <a:moveTo>
                  <a:pt x="36943" y="11113"/>
                </a:moveTo>
                <a:lnTo>
                  <a:pt x="37017" y="18125"/>
                </a:lnTo>
                <a:lnTo>
                  <a:pt x="39621" y="19227"/>
                </a:lnTo>
                <a:lnTo>
                  <a:pt x="42353" y="19227"/>
                </a:lnTo>
                <a:lnTo>
                  <a:pt x="44919" y="17579"/>
                </a:lnTo>
                <a:lnTo>
                  <a:pt x="44919" y="-54683"/>
                </a:lnTo>
                <a:lnTo>
                  <a:pt x="44679" y="-55432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3"/>
                </a:lnTo>
                <a:lnTo>
                  <a:pt x="35913" y="-26311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00" y="-33691"/>
                </a:lnTo>
                <a:lnTo>
                  <a:pt x="17614" y="-33691"/>
                </a:lnTo>
                <a:lnTo>
                  <a:pt x="14579" y="-33055"/>
                </a:lnTo>
                <a:lnTo>
                  <a:pt x="11962" y="-31774"/>
                </a:lnTo>
                <a:lnTo>
                  <a:pt x="9334" y="-30477"/>
                </a:lnTo>
                <a:lnTo>
                  <a:pt x="7134" y="-28648"/>
                </a:lnTo>
                <a:lnTo>
                  <a:pt x="3592" y="-23874"/>
                </a:lnTo>
                <a:lnTo>
                  <a:pt x="2260" y="-20991"/>
                </a:lnTo>
                <a:lnTo>
                  <a:pt x="1346" y="-17600"/>
                </a:lnTo>
                <a:lnTo>
                  <a:pt x="441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55" y="673"/>
                </a:lnTo>
                <a:lnTo>
                  <a:pt x="1079" y="3873"/>
                </a:lnTo>
                <a:lnTo>
                  <a:pt x="1803" y="7073"/>
                </a:lnTo>
                <a:lnTo>
                  <a:pt x="2945" y="9867"/>
                </a:lnTo>
                <a:lnTo>
                  <a:pt x="4521" y="12232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57"/>
                </a:lnTo>
                <a:lnTo>
                  <a:pt x="11123" y="-18299"/>
                </a:lnTo>
                <a:lnTo>
                  <a:pt x="13117" y="-21841"/>
                </a:lnTo>
                <a:lnTo>
                  <a:pt x="16001" y="-24368"/>
                </a:lnTo>
                <a:lnTo>
                  <a:pt x="19533" y="-25995"/>
                </a:lnTo>
                <a:lnTo>
                  <a:pt x="24267" y="-25995"/>
                </a:lnTo>
                <a:lnTo>
                  <a:pt x="28889" y="-23633"/>
                </a:lnTo>
                <a:lnTo>
                  <a:pt x="33489" y="-19759"/>
                </a:lnTo>
                <a:lnTo>
                  <a:pt x="35913" y="-16761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8"/>
                </a:lnTo>
                <a:lnTo>
                  <a:pt x="25970" y="11508"/>
                </a:lnTo>
                <a:lnTo>
                  <a:pt x="22618" y="12319"/>
                </a:lnTo>
                <a:lnTo>
                  <a:pt x="19076" y="12319"/>
                </a:lnTo>
                <a:lnTo>
                  <a:pt x="15570" y="10656"/>
                </a:lnTo>
                <a:lnTo>
                  <a:pt x="12762" y="8092"/>
                </a:lnTo>
                <a:lnTo>
                  <a:pt x="13219" y="19267"/>
                </a:lnTo>
                <a:lnTo>
                  <a:pt x="16278" y="19979"/>
                </a:lnTo>
                <a:lnTo>
                  <a:pt x="23150" y="19979"/>
                </a:lnTo>
                <a:lnTo>
                  <a:pt x="26174" y="19190"/>
                </a:lnTo>
                <a:lnTo>
                  <a:pt x="28943" y="17628"/>
                </a:lnTo>
                <a:lnTo>
                  <a:pt x="31711" y="16080"/>
                </a:lnTo>
                <a:lnTo>
                  <a:pt x="34376" y="13906"/>
                </a:lnTo>
                <a:lnTo>
                  <a:pt x="36943" y="111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032921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71" y="38355"/>
                </a:moveTo>
                <a:lnTo>
                  <a:pt x="10021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7" y="53021"/>
                </a:lnTo>
                <a:lnTo>
                  <a:pt x="25261" y="51753"/>
                </a:lnTo>
                <a:lnTo>
                  <a:pt x="27877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9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13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82" y="11149"/>
                </a:lnTo>
                <a:lnTo>
                  <a:pt x="5274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7" y="9208"/>
                </a:lnTo>
                <a:lnTo>
                  <a:pt x="30203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71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2" y="42912"/>
                </a:lnTo>
                <a:lnTo>
                  <a:pt x="9171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43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083069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83"/>
                </a:move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8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25945" y="3989638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07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6"/>
                </a:lnTo>
                <a:lnTo>
                  <a:pt x="10695" y="1838"/>
                </a:lnTo>
                <a:lnTo>
                  <a:pt x="7697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07"/>
                </a:lnTo>
                <a:close/>
              </a:path>
              <a:path w="11076" h="72288">
                <a:moveTo>
                  <a:pt x="1410" y="71564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3" y="20152"/>
                </a:lnTo>
                <a:lnTo>
                  <a:pt x="1094" y="21804"/>
                </a:lnTo>
                <a:lnTo>
                  <a:pt x="1094" y="70636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149017" y="400900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8" y="11164"/>
                </a:lnTo>
                <a:lnTo>
                  <a:pt x="17679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57"/>
                </a:lnTo>
                <a:lnTo>
                  <a:pt x="37886" y="50267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7" y="37285"/>
                </a:lnTo>
                <a:lnTo>
                  <a:pt x="48312" y="33959"/>
                </a:lnTo>
                <a:lnTo>
                  <a:pt x="48834" y="30290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29" y="42138"/>
                </a:lnTo>
                <a:lnTo>
                  <a:pt x="11329" y="38632"/>
                </a:lnTo>
                <a:lnTo>
                  <a:pt x="10022" y="34225"/>
                </a:lnTo>
                <a:lnTo>
                  <a:pt x="10403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4"/>
                </a:lnTo>
                <a:lnTo>
                  <a:pt x="37886" y="50267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211499" y="4009006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8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0" y="6070"/>
                </a:lnTo>
                <a:lnTo>
                  <a:pt x="35029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64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8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5" y="14058"/>
                </a:lnTo>
                <a:lnTo>
                  <a:pt x="13756" y="11732"/>
                </a:lnTo>
                <a:lnTo>
                  <a:pt x="18238" y="8547"/>
                </a:lnTo>
                <a:lnTo>
                  <a:pt x="22734" y="7744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266003" y="400900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01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1" y="4371"/>
                </a:lnTo>
                <a:lnTo>
                  <a:pt x="3059" y="7214"/>
                </a:lnTo>
                <a:lnTo>
                  <a:pt x="1573" y="10721"/>
                </a:lnTo>
                <a:lnTo>
                  <a:pt x="1206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71" y="30798"/>
                </a:lnTo>
                <a:lnTo>
                  <a:pt x="20714" y="31979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3" y="41173"/>
                </a:lnTo>
                <a:lnTo>
                  <a:pt x="22910" y="44579"/>
                </a:lnTo>
                <a:lnTo>
                  <a:pt x="19710" y="46012"/>
                </a:lnTo>
                <a:lnTo>
                  <a:pt x="17106" y="46494"/>
                </a:lnTo>
                <a:lnTo>
                  <a:pt x="13550" y="46494"/>
                </a:lnTo>
                <a:lnTo>
                  <a:pt x="10209" y="45760"/>
                </a:lnTo>
                <a:lnTo>
                  <a:pt x="6170" y="44157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8" y="53533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60" y="49583"/>
                </a:lnTo>
                <a:lnTo>
                  <a:pt x="32255" y="46610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33"/>
                </a:lnTo>
                <a:lnTo>
                  <a:pt x="28230" y="26633"/>
                </a:lnTo>
                <a:lnTo>
                  <a:pt x="25232" y="25110"/>
                </a:lnTo>
                <a:lnTo>
                  <a:pt x="22172" y="23815"/>
                </a:lnTo>
                <a:lnTo>
                  <a:pt x="19126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114"/>
                </a:lnTo>
                <a:lnTo>
                  <a:pt x="18886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60" y="10083"/>
                </a:lnTo>
                <a:lnTo>
                  <a:pt x="32039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313617" y="4049475"/>
            <a:ext cx="11671" cy="12650"/>
          </a:xfrm>
          <a:custGeom>
            <a:avLst/>
            <a:gdLst/>
            <a:ahLst/>
            <a:cxnLst/>
            <a:rect l="l" t="t" r="r" b="b"/>
            <a:pathLst>
              <a:path w="11671" h="12650">
                <a:moveTo>
                  <a:pt x="11671" y="6249"/>
                </a:moveTo>
                <a:lnTo>
                  <a:pt x="11671" y="3746"/>
                </a:lnTo>
                <a:lnTo>
                  <a:pt x="9589" y="420"/>
                </a:lnTo>
                <a:lnTo>
                  <a:pt x="5918" y="0"/>
                </a:lnTo>
                <a:lnTo>
                  <a:pt x="1285" y="1270"/>
                </a:lnTo>
                <a:lnTo>
                  <a:pt x="0" y="3848"/>
                </a:lnTo>
                <a:lnTo>
                  <a:pt x="0" y="8902"/>
                </a:lnTo>
                <a:lnTo>
                  <a:pt x="2084" y="12228"/>
                </a:lnTo>
                <a:lnTo>
                  <a:pt x="5756" y="12650"/>
                </a:lnTo>
                <a:lnTo>
                  <a:pt x="10389" y="11365"/>
                </a:lnTo>
                <a:lnTo>
                  <a:pt x="11671" y="8812"/>
                </a:lnTo>
                <a:lnTo>
                  <a:pt x="11671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709113" y="4142938"/>
            <a:ext cx="27508" cy="27506"/>
          </a:xfrm>
          <a:custGeom>
            <a:avLst/>
            <a:gdLst/>
            <a:ahLst/>
            <a:cxnLst/>
            <a:rect l="l" t="t" r="r" b="b"/>
            <a:pathLst>
              <a:path w="27508" h="27506">
                <a:moveTo>
                  <a:pt x="0" y="13715"/>
                </a:moveTo>
                <a:lnTo>
                  <a:pt x="0" y="17524"/>
                </a:lnTo>
                <a:lnTo>
                  <a:pt x="1347" y="20764"/>
                </a:lnTo>
                <a:lnTo>
                  <a:pt x="4039" y="23468"/>
                </a:lnTo>
                <a:lnTo>
                  <a:pt x="6732" y="26150"/>
                </a:lnTo>
                <a:lnTo>
                  <a:pt x="9972" y="27506"/>
                </a:lnTo>
                <a:lnTo>
                  <a:pt x="17528" y="27506"/>
                </a:lnTo>
                <a:lnTo>
                  <a:pt x="20765" y="26150"/>
                </a:lnTo>
                <a:lnTo>
                  <a:pt x="23472" y="23468"/>
                </a:lnTo>
                <a:lnTo>
                  <a:pt x="26165" y="20764"/>
                </a:lnTo>
                <a:lnTo>
                  <a:pt x="27508" y="17524"/>
                </a:lnTo>
                <a:lnTo>
                  <a:pt x="27508" y="9917"/>
                </a:lnTo>
                <a:lnTo>
                  <a:pt x="26165" y="6681"/>
                </a:lnTo>
                <a:lnTo>
                  <a:pt x="23472" y="3999"/>
                </a:lnTo>
                <a:lnTo>
                  <a:pt x="20765" y="1320"/>
                </a:lnTo>
                <a:lnTo>
                  <a:pt x="17528" y="0"/>
                </a:lnTo>
                <a:lnTo>
                  <a:pt x="9972" y="0"/>
                </a:lnTo>
                <a:lnTo>
                  <a:pt x="6732" y="1320"/>
                </a:lnTo>
                <a:lnTo>
                  <a:pt x="4039" y="3999"/>
                </a:lnTo>
                <a:lnTo>
                  <a:pt x="1347" y="6681"/>
                </a:lnTo>
                <a:lnTo>
                  <a:pt x="0" y="9917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857797" y="4125074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6">
                <a:moveTo>
                  <a:pt x="215" y="3643"/>
                </a:moveTo>
                <a:lnTo>
                  <a:pt x="18784" y="68475"/>
                </a:lnTo>
                <a:lnTo>
                  <a:pt x="19624" y="70012"/>
                </a:lnTo>
                <a:lnTo>
                  <a:pt x="22467" y="70761"/>
                </a:lnTo>
                <a:lnTo>
                  <a:pt x="25452" y="70866"/>
                </a:lnTo>
                <a:lnTo>
                  <a:pt x="29044" y="70685"/>
                </a:lnTo>
                <a:lnTo>
                  <a:pt x="31752" y="68475"/>
                </a:lnTo>
                <a:lnTo>
                  <a:pt x="45302" y="15466"/>
                </a:lnTo>
                <a:lnTo>
                  <a:pt x="60123" y="68475"/>
                </a:lnTo>
                <a:lnTo>
                  <a:pt x="60972" y="70012"/>
                </a:lnTo>
                <a:lnTo>
                  <a:pt x="63792" y="70761"/>
                </a:lnTo>
                <a:lnTo>
                  <a:pt x="66639" y="70866"/>
                </a:lnTo>
                <a:lnTo>
                  <a:pt x="70116" y="70685"/>
                </a:lnTo>
                <a:lnTo>
                  <a:pt x="73091" y="68475"/>
                </a:lnTo>
                <a:lnTo>
                  <a:pt x="91706" y="3694"/>
                </a:lnTo>
                <a:lnTo>
                  <a:pt x="91302" y="403"/>
                </a:lnTo>
                <a:lnTo>
                  <a:pt x="88710" y="0"/>
                </a:lnTo>
                <a:lnTo>
                  <a:pt x="85751" y="36"/>
                </a:lnTo>
                <a:lnTo>
                  <a:pt x="82641" y="2019"/>
                </a:lnTo>
                <a:lnTo>
                  <a:pt x="67182" y="60782"/>
                </a:lnTo>
                <a:lnTo>
                  <a:pt x="50954" y="2070"/>
                </a:lnTo>
                <a:lnTo>
                  <a:pt x="48920" y="190"/>
                </a:lnTo>
                <a:lnTo>
                  <a:pt x="45910" y="0"/>
                </a:lnTo>
                <a:lnTo>
                  <a:pt x="43272" y="111"/>
                </a:lnTo>
                <a:lnTo>
                  <a:pt x="40539" y="2070"/>
                </a:lnTo>
                <a:lnTo>
                  <a:pt x="25552" y="60782"/>
                </a:lnTo>
                <a:lnTo>
                  <a:pt x="9716" y="1965"/>
                </a:lnTo>
                <a:lnTo>
                  <a:pt x="9298" y="723"/>
                </a:lnTo>
                <a:lnTo>
                  <a:pt x="6565" y="25"/>
                </a:lnTo>
                <a:lnTo>
                  <a:pt x="3406" y="0"/>
                </a:lnTo>
                <a:lnTo>
                  <a:pt x="0" y="861"/>
                </a:lnTo>
                <a:lnTo>
                  <a:pt x="215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959008" y="4142987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83" y="40896"/>
                </a:moveTo>
                <a:lnTo>
                  <a:pt x="9972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83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7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1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1" y="22910"/>
                </a:lnTo>
                <a:lnTo>
                  <a:pt x="14224" y="23573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40896"/>
                </a:lnTo>
                <a:lnTo>
                  <a:pt x="9183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60"/>
                </a:lnTo>
                <a:lnTo>
                  <a:pt x="18961" y="29236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09156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45" y="56742"/>
                </a:lnTo>
                <a:lnTo>
                  <a:pt x="27291" y="57772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097"/>
                </a:lnTo>
                <a:lnTo>
                  <a:pt x="31546" y="63078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049876" y="4142991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76" y="6804"/>
                </a:lnTo>
                <a:lnTo>
                  <a:pt x="35927" y="3070"/>
                </a:lnTo>
                <a:lnTo>
                  <a:pt x="33234" y="1840"/>
                </a:lnTo>
                <a:lnTo>
                  <a:pt x="30546" y="619"/>
                </a:lnTo>
                <a:lnTo>
                  <a:pt x="27265" y="0"/>
                </a:lnTo>
                <a:lnTo>
                  <a:pt x="27305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701" y="18172"/>
                </a:lnTo>
                <a:lnTo>
                  <a:pt x="10935" y="14526"/>
                </a:lnTo>
                <a:lnTo>
                  <a:pt x="13729" y="1865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2009"/>
                </a:lnTo>
                <a:lnTo>
                  <a:pt x="4179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9" y="53096"/>
                </a:lnTo>
                <a:lnTo>
                  <a:pt x="20397" y="53654"/>
                </a:lnTo>
                <a:lnTo>
                  <a:pt x="24410" y="53654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3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96" y="43113"/>
                </a:lnTo>
                <a:lnTo>
                  <a:pt x="11544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4">
                <a:moveTo>
                  <a:pt x="10935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4" y="6995"/>
                </a:lnTo>
                <a:lnTo>
                  <a:pt x="27305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2" y="619"/>
                </a:lnTo>
                <a:lnTo>
                  <a:pt x="13729" y="1865"/>
                </a:lnTo>
                <a:lnTo>
                  <a:pt x="10935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109002" y="4142991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59"/>
                </a:moveTo>
                <a:lnTo>
                  <a:pt x="19940" y="8456"/>
                </a:lnTo>
                <a:lnTo>
                  <a:pt x="22964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92" y="9551"/>
                </a:lnTo>
                <a:lnTo>
                  <a:pt x="8092" y="2146"/>
                </a:lnTo>
                <a:lnTo>
                  <a:pt x="5539" y="774"/>
                </a:lnTo>
                <a:lnTo>
                  <a:pt x="2580" y="774"/>
                </a:lnTo>
                <a:lnTo>
                  <a:pt x="0" y="2437"/>
                </a:lnTo>
                <a:lnTo>
                  <a:pt x="0" y="51271"/>
                </a:lnTo>
                <a:lnTo>
                  <a:pt x="320" y="52196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93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199571" y="4125401"/>
            <a:ext cx="46824" cy="70549"/>
          </a:xfrm>
          <a:custGeom>
            <a:avLst/>
            <a:gdLst/>
            <a:ahLst/>
            <a:cxnLst/>
            <a:rect l="l" t="t" r="r" b="b"/>
            <a:pathLst>
              <a:path w="46824" h="70549">
                <a:moveTo>
                  <a:pt x="45633" y="64832"/>
                </a:moveTo>
                <a:lnTo>
                  <a:pt x="39348" y="49377"/>
                </a:lnTo>
                <a:lnTo>
                  <a:pt x="38620" y="47613"/>
                </a:lnTo>
                <a:lnTo>
                  <a:pt x="37172" y="44615"/>
                </a:lnTo>
                <a:lnTo>
                  <a:pt x="34876" y="40867"/>
                </a:lnTo>
                <a:lnTo>
                  <a:pt x="32233" y="38063"/>
                </a:lnTo>
                <a:lnTo>
                  <a:pt x="31154" y="35420"/>
                </a:lnTo>
                <a:lnTo>
                  <a:pt x="31943" y="24206"/>
                </a:lnTo>
                <a:lnTo>
                  <a:pt x="29314" y="27979"/>
                </a:lnTo>
                <a:lnTo>
                  <a:pt x="26621" y="29869"/>
                </a:lnTo>
                <a:lnTo>
                  <a:pt x="23040" y="31064"/>
                </a:lnTo>
                <a:lnTo>
                  <a:pt x="18453" y="31370"/>
                </a:lnTo>
                <a:lnTo>
                  <a:pt x="9334" y="31370"/>
                </a:lnTo>
                <a:lnTo>
                  <a:pt x="9334" y="7707"/>
                </a:lnTo>
                <a:lnTo>
                  <a:pt x="18403" y="0"/>
                </a:lnTo>
                <a:lnTo>
                  <a:pt x="3481" y="0"/>
                </a:lnTo>
                <a:lnTo>
                  <a:pt x="1118" y="839"/>
                </a:lnTo>
                <a:lnTo>
                  <a:pt x="0" y="3808"/>
                </a:lnTo>
                <a:lnTo>
                  <a:pt x="0" y="68807"/>
                </a:lnTo>
                <a:lnTo>
                  <a:pt x="979" y="70077"/>
                </a:lnTo>
                <a:lnTo>
                  <a:pt x="3761" y="70549"/>
                </a:lnTo>
                <a:lnTo>
                  <a:pt x="6324" y="70498"/>
                </a:lnTo>
                <a:lnTo>
                  <a:pt x="9334" y="68807"/>
                </a:lnTo>
                <a:lnTo>
                  <a:pt x="9334" y="38901"/>
                </a:lnTo>
                <a:lnTo>
                  <a:pt x="17705" y="38901"/>
                </a:lnTo>
                <a:lnTo>
                  <a:pt x="21060" y="39852"/>
                </a:lnTo>
                <a:lnTo>
                  <a:pt x="23903" y="41375"/>
                </a:lnTo>
                <a:lnTo>
                  <a:pt x="27104" y="45007"/>
                </a:lnTo>
                <a:lnTo>
                  <a:pt x="28742" y="48157"/>
                </a:lnTo>
                <a:lnTo>
                  <a:pt x="30279" y="51763"/>
                </a:lnTo>
                <a:lnTo>
                  <a:pt x="36741" y="68313"/>
                </a:lnTo>
                <a:lnTo>
                  <a:pt x="38087" y="70077"/>
                </a:lnTo>
                <a:lnTo>
                  <a:pt x="40895" y="70549"/>
                </a:lnTo>
                <a:lnTo>
                  <a:pt x="43789" y="70509"/>
                </a:lnTo>
                <a:lnTo>
                  <a:pt x="46824" y="68807"/>
                </a:lnTo>
                <a:lnTo>
                  <a:pt x="46608" y="67575"/>
                </a:lnTo>
                <a:lnTo>
                  <a:pt x="45633" y="64832"/>
                </a:lnTo>
                <a:close/>
              </a:path>
              <a:path w="46824" h="70549">
                <a:moveTo>
                  <a:pt x="25059" y="331"/>
                </a:moveTo>
                <a:lnTo>
                  <a:pt x="21643" y="50"/>
                </a:lnTo>
                <a:lnTo>
                  <a:pt x="18403" y="0"/>
                </a:lnTo>
                <a:lnTo>
                  <a:pt x="9334" y="7707"/>
                </a:lnTo>
                <a:lnTo>
                  <a:pt x="19051" y="7707"/>
                </a:lnTo>
                <a:lnTo>
                  <a:pt x="21678" y="7872"/>
                </a:lnTo>
                <a:lnTo>
                  <a:pt x="24753" y="8406"/>
                </a:lnTo>
                <a:lnTo>
                  <a:pt x="27636" y="9244"/>
                </a:lnTo>
                <a:lnTo>
                  <a:pt x="30927" y="12510"/>
                </a:lnTo>
                <a:lnTo>
                  <a:pt x="32781" y="16725"/>
                </a:lnTo>
                <a:lnTo>
                  <a:pt x="32781" y="21182"/>
                </a:lnTo>
                <a:lnTo>
                  <a:pt x="31943" y="24206"/>
                </a:lnTo>
                <a:lnTo>
                  <a:pt x="31154" y="35420"/>
                </a:lnTo>
                <a:lnTo>
                  <a:pt x="34670" y="33491"/>
                </a:lnTo>
                <a:lnTo>
                  <a:pt x="37771" y="31189"/>
                </a:lnTo>
                <a:lnTo>
                  <a:pt x="40157" y="28332"/>
                </a:lnTo>
                <a:lnTo>
                  <a:pt x="41709" y="24829"/>
                </a:lnTo>
                <a:lnTo>
                  <a:pt x="42649" y="20854"/>
                </a:lnTo>
                <a:lnTo>
                  <a:pt x="42649" y="16078"/>
                </a:lnTo>
                <a:lnTo>
                  <a:pt x="41593" y="11847"/>
                </a:lnTo>
                <a:lnTo>
                  <a:pt x="39829" y="8078"/>
                </a:lnTo>
                <a:lnTo>
                  <a:pt x="37007" y="4954"/>
                </a:lnTo>
                <a:lnTo>
                  <a:pt x="33187" y="2668"/>
                </a:lnTo>
                <a:lnTo>
                  <a:pt x="28701" y="900"/>
                </a:lnTo>
                <a:lnTo>
                  <a:pt x="25999" y="431"/>
                </a:lnTo>
                <a:lnTo>
                  <a:pt x="25059" y="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256252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2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79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70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7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7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4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94" y="43113"/>
                </a:lnTo>
                <a:lnTo>
                  <a:pt x="11541" y="40003"/>
                </a:lnTo>
                <a:lnTo>
                  <a:pt x="10095" y="35963"/>
                </a:lnTo>
                <a:lnTo>
                  <a:pt x="9270" y="31356"/>
                </a:lnTo>
                <a:lnTo>
                  <a:pt x="9270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091"/>
                </a:moveTo>
                <a:lnTo>
                  <a:pt x="10311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311473" y="4142991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56" y="30794"/>
                </a:lnTo>
                <a:lnTo>
                  <a:pt x="20714" y="31990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8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7" y="51940"/>
                </a:lnTo>
                <a:lnTo>
                  <a:pt x="29249" y="49593"/>
                </a:lnTo>
                <a:lnTo>
                  <a:pt x="32259" y="46608"/>
                </a:lnTo>
                <a:lnTo>
                  <a:pt x="34099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20" y="26629"/>
                </a:lnTo>
                <a:lnTo>
                  <a:pt x="25220" y="25120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39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35594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26"/>
                </a:lnTo>
                <a:lnTo>
                  <a:pt x="13716" y="1865"/>
                </a:lnTo>
                <a:lnTo>
                  <a:pt x="10833" y="3110"/>
                </a:lnTo>
                <a:lnTo>
                  <a:pt x="8370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415081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447352" y="4143744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58"/>
                </a:moveTo>
                <a:lnTo>
                  <a:pt x="17146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22" y="52070"/>
                </a:lnTo>
                <a:lnTo>
                  <a:pt x="29415" y="50241"/>
                </a:lnTo>
                <a:lnTo>
                  <a:pt x="46075" y="3858"/>
                </a:lnTo>
                <a:lnTo>
                  <a:pt x="46508" y="1572"/>
                </a:lnTo>
                <a:lnTo>
                  <a:pt x="45975" y="467"/>
                </a:lnTo>
                <a:lnTo>
                  <a:pt x="43157" y="0"/>
                </a:lnTo>
                <a:lnTo>
                  <a:pt x="39966" y="86"/>
                </a:lnTo>
                <a:lnTo>
                  <a:pt x="37388" y="1738"/>
                </a:lnTo>
                <a:lnTo>
                  <a:pt x="23774" y="41997"/>
                </a:lnTo>
                <a:lnTo>
                  <a:pt x="23395" y="41997"/>
                </a:lnTo>
                <a:lnTo>
                  <a:pt x="9615" y="1738"/>
                </a:lnTo>
                <a:lnTo>
                  <a:pt x="8041" y="241"/>
                </a:lnTo>
                <a:lnTo>
                  <a:pt x="5449" y="0"/>
                </a:lnTo>
                <a:lnTo>
                  <a:pt x="2872" y="24"/>
                </a:lnTo>
                <a:lnTo>
                  <a:pt x="0" y="1295"/>
                </a:lnTo>
                <a:lnTo>
                  <a:pt x="547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500567" y="4142987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69" y="23915"/>
                </a:moveTo>
                <a:lnTo>
                  <a:pt x="9575" y="21348"/>
                </a:lnTo>
                <a:lnTo>
                  <a:pt x="10172" y="18986"/>
                </a:lnTo>
                <a:lnTo>
                  <a:pt x="11695" y="14606"/>
                </a:lnTo>
                <a:lnTo>
                  <a:pt x="14173" y="11164"/>
                </a:lnTo>
                <a:lnTo>
                  <a:pt x="17678" y="8892"/>
                </a:lnTo>
                <a:lnTo>
                  <a:pt x="21883" y="7495"/>
                </a:lnTo>
                <a:lnTo>
                  <a:pt x="27431" y="7495"/>
                </a:lnTo>
                <a:lnTo>
                  <a:pt x="31776" y="9029"/>
                </a:lnTo>
                <a:lnTo>
                  <a:pt x="35243" y="11455"/>
                </a:lnTo>
                <a:lnTo>
                  <a:pt x="37504" y="15012"/>
                </a:lnTo>
                <a:lnTo>
                  <a:pt x="38811" y="19418"/>
                </a:lnTo>
                <a:lnTo>
                  <a:pt x="39549" y="24272"/>
                </a:lnTo>
                <a:lnTo>
                  <a:pt x="39549" y="29733"/>
                </a:lnTo>
                <a:lnTo>
                  <a:pt x="39256" y="32321"/>
                </a:lnTo>
                <a:lnTo>
                  <a:pt x="38670" y="34672"/>
                </a:lnTo>
                <a:lnTo>
                  <a:pt x="37871" y="50267"/>
                </a:lnTo>
                <a:lnTo>
                  <a:pt x="40473" y="48376"/>
                </a:lnTo>
                <a:lnTo>
                  <a:pt x="44639" y="43535"/>
                </a:lnTo>
                <a:lnTo>
                  <a:pt x="46201" y="40655"/>
                </a:lnTo>
                <a:lnTo>
                  <a:pt x="47256" y="37299"/>
                </a:lnTo>
                <a:lnTo>
                  <a:pt x="48296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22" y="18554"/>
                </a:lnTo>
                <a:lnTo>
                  <a:pt x="47331" y="1530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86" y="3355"/>
                </a:lnTo>
                <a:lnTo>
                  <a:pt x="8294" y="5220"/>
                </a:lnTo>
                <a:lnTo>
                  <a:pt x="4128" y="10073"/>
                </a:lnTo>
                <a:lnTo>
                  <a:pt x="2566" y="12956"/>
                </a:lnTo>
                <a:lnTo>
                  <a:pt x="1536" y="16308"/>
                </a:lnTo>
                <a:lnTo>
                  <a:pt x="506" y="19649"/>
                </a:lnTo>
                <a:lnTo>
                  <a:pt x="0" y="23317"/>
                </a:lnTo>
                <a:lnTo>
                  <a:pt x="0" y="31407"/>
                </a:lnTo>
                <a:lnTo>
                  <a:pt x="481" y="35104"/>
                </a:lnTo>
                <a:lnTo>
                  <a:pt x="1460" y="38355"/>
                </a:lnTo>
                <a:lnTo>
                  <a:pt x="2439" y="41620"/>
                </a:lnTo>
                <a:lnTo>
                  <a:pt x="3912" y="44389"/>
                </a:lnTo>
                <a:lnTo>
                  <a:pt x="5906" y="46659"/>
                </a:lnTo>
                <a:lnTo>
                  <a:pt x="10388" y="50674"/>
                </a:lnTo>
                <a:lnTo>
                  <a:pt x="10007" y="34229"/>
                </a:lnTo>
                <a:lnTo>
                  <a:pt x="9269" y="29362"/>
                </a:lnTo>
                <a:lnTo>
                  <a:pt x="9269" y="23915"/>
                </a:lnTo>
                <a:close/>
              </a:path>
              <a:path w="48834" h="53658">
                <a:moveTo>
                  <a:pt x="26963" y="46127"/>
                </a:moveTo>
                <a:lnTo>
                  <a:pt x="21451" y="46127"/>
                </a:lnTo>
                <a:lnTo>
                  <a:pt x="17095" y="44579"/>
                </a:lnTo>
                <a:lnTo>
                  <a:pt x="13629" y="42152"/>
                </a:lnTo>
                <a:lnTo>
                  <a:pt x="11328" y="38646"/>
                </a:lnTo>
                <a:lnTo>
                  <a:pt x="10007" y="34229"/>
                </a:lnTo>
                <a:lnTo>
                  <a:pt x="10388" y="50674"/>
                </a:lnTo>
                <a:lnTo>
                  <a:pt x="13359" y="51869"/>
                </a:lnTo>
                <a:lnTo>
                  <a:pt x="16357" y="53075"/>
                </a:lnTo>
                <a:lnTo>
                  <a:pt x="19850" y="53658"/>
                </a:lnTo>
                <a:lnTo>
                  <a:pt x="27989" y="53658"/>
                </a:lnTo>
                <a:lnTo>
                  <a:pt x="31611" y="52985"/>
                </a:lnTo>
                <a:lnTo>
                  <a:pt x="34747" y="51628"/>
                </a:lnTo>
                <a:lnTo>
                  <a:pt x="37871" y="50267"/>
                </a:lnTo>
                <a:lnTo>
                  <a:pt x="38670" y="34672"/>
                </a:lnTo>
                <a:lnTo>
                  <a:pt x="37172" y="39042"/>
                </a:lnTo>
                <a:lnTo>
                  <a:pt x="34696" y="42458"/>
                </a:lnTo>
                <a:lnTo>
                  <a:pt x="31164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561943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588428" y="4142991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8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650133" y="4122154"/>
            <a:ext cx="65264" cy="74433"/>
          </a:xfrm>
          <a:custGeom>
            <a:avLst/>
            <a:gdLst/>
            <a:ahLst/>
            <a:cxnLst/>
            <a:rect l="l" t="t" r="r" b="b"/>
            <a:pathLst>
              <a:path w="65264" h="74433">
                <a:moveTo>
                  <a:pt x="55029" y="62179"/>
                </a:moveTo>
                <a:lnTo>
                  <a:pt x="51979" y="59792"/>
                </a:lnTo>
                <a:lnTo>
                  <a:pt x="54049" y="56769"/>
                </a:lnTo>
                <a:lnTo>
                  <a:pt x="55817" y="53366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7" y="42037"/>
                </a:lnTo>
                <a:lnTo>
                  <a:pt x="59079" y="38037"/>
                </a:lnTo>
                <a:lnTo>
                  <a:pt x="58672" y="35294"/>
                </a:lnTo>
                <a:lnTo>
                  <a:pt x="56109" y="34682"/>
                </a:lnTo>
                <a:lnTo>
                  <a:pt x="52998" y="34697"/>
                </a:lnTo>
                <a:lnTo>
                  <a:pt x="50356" y="36626"/>
                </a:lnTo>
                <a:lnTo>
                  <a:pt x="50356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4" y="48629"/>
                </a:lnTo>
                <a:lnTo>
                  <a:pt x="47523" y="51192"/>
                </a:lnTo>
                <a:lnTo>
                  <a:pt x="45579" y="54532"/>
                </a:lnTo>
                <a:lnTo>
                  <a:pt x="42368" y="51563"/>
                </a:lnTo>
                <a:lnTo>
                  <a:pt x="39066" y="48423"/>
                </a:lnTo>
                <a:lnTo>
                  <a:pt x="35891" y="45187"/>
                </a:lnTo>
                <a:lnTo>
                  <a:pt x="32802" y="41936"/>
                </a:lnTo>
                <a:lnTo>
                  <a:pt x="29908" y="38736"/>
                </a:lnTo>
                <a:lnTo>
                  <a:pt x="27341" y="35698"/>
                </a:lnTo>
                <a:lnTo>
                  <a:pt x="26963" y="48743"/>
                </a:lnTo>
                <a:lnTo>
                  <a:pt x="30430" y="52287"/>
                </a:lnTo>
                <a:lnTo>
                  <a:pt x="34099" y="55803"/>
                </a:lnTo>
                <a:lnTo>
                  <a:pt x="37832" y="59245"/>
                </a:lnTo>
                <a:lnTo>
                  <a:pt x="37669" y="62496"/>
                </a:lnTo>
                <a:lnTo>
                  <a:pt x="34138" y="64616"/>
                </a:lnTo>
                <a:lnTo>
                  <a:pt x="31572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887"/>
                </a:lnTo>
                <a:lnTo>
                  <a:pt x="14679" y="64375"/>
                </a:lnTo>
                <a:lnTo>
                  <a:pt x="11289" y="60742"/>
                </a:lnTo>
                <a:lnTo>
                  <a:pt x="10021" y="57644"/>
                </a:lnTo>
                <a:lnTo>
                  <a:pt x="9701" y="54039"/>
                </a:lnTo>
                <a:lnTo>
                  <a:pt x="10198" y="50407"/>
                </a:lnTo>
                <a:lnTo>
                  <a:pt x="11797" y="46951"/>
                </a:lnTo>
                <a:lnTo>
                  <a:pt x="14720" y="43535"/>
                </a:lnTo>
                <a:lnTo>
                  <a:pt x="14644" y="34456"/>
                </a:lnTo>
                <a:lnTo>
                  <a:pt x="12001" y="36043"/>
                </a:lnTo>
                <a:lnTo>
                  <a:pt x="9752" y="37631"/>
                </a:lnTo>
                <a:lnTo>
                  <a:pt x="6018" y="40780"/>
                </a:lnTo>
                <a:lnTo>
                  <a:pt x="3351" y="44082"/>
                </a:lnTo>
                <a:lnTo>
                  <a:pt x="1346" y="47499"/>
                </a:lnTo>
                <a:lnTo>
                  <a:pt x="266" y="51080"/>
                </a:lnTo>
                <a:lnTo>
                  <a:pt x="0" y="54965"/>
                </a:lnTo>
                <a:lnTo>
                  <a:pt x="255" y="58939"/>
                </a:lnTo>
                <a:lnTo>
                  <a:pt x="1310" y="62485"/>
                </a:lnTo>
                <a:lnTo>
                  <a:pt x="3009" y="65520"/>
                </a:lnTo>
                <a:lnTo>
                  <a:pt x="6501" y="69343"/>
                </a:lnTo>
                <a:lnTo>
                  <a:pt x="9434" y="71399"/>
                </a:lnTo>
                <a:lnTo>
                  <a:pt x="12901" y="72871"/>
                </a:lnTo>
                <a:lnTo>
                  <a:pt x="16840" y="73836"/>
                </a:lnTo>
                <a:lnTo>
                  <a:pt x="21045" y="74433"/>
                </a:lnTo>
                <a:lnTo>
                  <a:pt x="25754" y="74433"/>
                </a:lnTo>
                <a:lnTo>
                  <a:pt x="30085" y="73811"/>
                </a:lnTo>
                <a:lnTo>
                  <a:pt x="34149" y="72820"/>
                </a:lnTo>
                <a:lnTo>
                  <a:pt x="37947" y="71334"/>
                </a:lnTo>
                <a:lnTo>
                  <a:pt x="41414" y="69404"/>
                </a:lnTo>
                <a:lnTo>
                  <a:pt x="44704" y="67208"/>
                </a:lnTo>
                <a:lnTo>
                  <a:pt x="48286" y="67640"/>
                </a:lnTo>
                <a:lnTo>
                  <a:pt x="51626" y="70092"/>
                </a:lnTo>
                <a:lnTo>
                  <a:pt x="55662" y="72669"/>
                </a:lnTo>
                <a:lnTo>
                  <a:pt x="58700" y="74001"/>
                </a:lnTo>
                <a:lnTo>
                  <a:pt x="62038" y="74383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7" y="66535"/>
                </a:lnTo>
                <a:lnTo>
                  <a:pt x="61443" y="66294"/>
                </a:lnTo>
                <a:lnTo>
                  <a:pt x="58484" y="64616"/>
                </a:lnTo>
                <a:lnTo>
                  <a:pt x="55029" y="62179"/>
                </a:lnTo>
                <a:close/>
              </a:path>
              <a:path w="65264" h="74433">
                <a:moveTo>
                  <a:pt x="25260" y="28728"/>
                </a:moveTo>
                <a:lnTo>
                  <a:pt x="22618" y="30225"/>
                </a:lnTo>
                <a:lnTo>
                  <a:pt x="21502" y="28663"/>
                </a:lnTo>
                <a:lnTo>
                  <a:pt x="19709" y="2599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2" y="16268"/>
                </a:lnTo>
                <a:lnTo>
                  <a:pt x="17448" y="41249"/>
                </a:lnTo>
                <a:lnTo>
                  <a:pt x="20599" y="41756"/>
                </a:lnTo>
                <a:lnTo>
                  <a:pt x="23672" y="45213"/>
                </a:lnTo>
                <a:lnTo>
                  <a:pt x="25260" y="28728"/>
                </a:lnTo>
                <a:close/>
              </a:path>
              <a:path w="65264" h="74433">
                <a:moveTo>
                  <a:pt x="6501" y="14732"/>
                </a:moveTo>
                <a:lnTo>
                  <a:pt x="6501" y="18238"/>
                </a:lnTo>
                <a:lnTo>
                  <a:pt x="7225" y="21996"/>
                </a:lnTo>
                <a:lnTo>
                  <a:pt x="8380" y="24674"/>
                </a:lnTo>
                <a:lnTo>
                  <a:pt x="9907" y="27547"/>
                </a:lnTo>
                <a:lnTo>
                  <a:pt x="11962" y="30734"/>
                </a:lnTo>
                <a:lnTo>
                  <a:pt x="14644" y="34456"/>
                </a:lnTo>
                <a:lnTo>
                  <a:pt x="14720" y="43535"/>
                </a:lnTo>
                <a:lnTo>
                  <a:pt x="17448" y="41249"/>
                </a:lnTo>
                <a:lnTo>
                  <a:pt x="16002" y="16268"/>
                </a:lnTo>
                <a:lnTo>
                  <a:pt x="16206" y="13996"/>
                </a:lnTo>
                <a:lnTo>
                  <a:pt x="17614" y="10872"/>
                </a:lnTo>
                <a:lnTo>
                  <a:pt x="20407" y="8596"/>
                </a:lnTo>
                <a:lnTo>
                  <a:pt x="23050" y="7621"/>
                </a:lnTo>
                <a:lnTo>
                  <a:pt x="26582" y="7379"/>
                </a:lnTo>
                <a:lnTo>
                  <a:pt x="29869" y="7581"/>
                </a:lnTo>
                <a:lnTo>
                  <a:pt x="32410" y="8456"/>
                </a:lnTo>
                <a:lnTo>
                  <a:pt x="35114" y="10527"/>
                </a:lnTo>
                <a:lnTo>
                  <a:pt x="36485" y="13295"/>
                </a:lnTo>
                <a:lnTo>
                  <a:pt x="36676" y="16650"/>
                </a:lnTo>
                <a:lnTo>
                  <a:pt x="35459" y="20206"/>
                </a:lnTo>
                <a:lnTo>
                  <a:pt x="32500" y="23674"/>
                </a:lnTo>
                <a:lnTo>
                  <a:pt x="29260" y="26111"/>
                </a:lnTo>
                <a:lnTo>
                  <a:pt x="25260" y="28728"/>
                </a:lnTo>
                <a:lnTo>
                  <a:pt x="23672" y="45213"/>
                </a:lnTo>
                <a:lnTo>
                  <a:pt x="26963" y="48743"/>
                </a:lnTo>
                <a:lnTo>
                  <a:pt x="27341" y="35698"/>
                </a:lnTo>
                <a:lnTo>
                  <a:pt x="30707" y="33897"/>
                </a:lnTo>
                <a:lnTo>
                  <a:pt x="33566" y="32170"/>
                </a:lnTo>
                <a:lnTo>
                  <a:pt x="38314" y="28868"/>
                </a:lnTo>
                <a:lnTo>
                  <a:pt x="41770" y="25538"/>
                </a:lnTo>
                <a:lnTo>
                  <a:pt x="44397" y="22172"/>
                </a:lnTo>
                <a:lnTo>
                  <a:pt x="45769" y="18630"/>
                </a:lnTo>
                <a:lnTo>
                  <a:pt x="46116" y="14530"/>
                </a:lnTo>
                <a:lnTo>
                  <a:pt x="45719" y="10325"/>
                </a:lnTo>
                <a:lnTo>
                  <a:pt x="44171" y="6757"/>
                </a:lnTo>
                <a:lnTo>
                  <a:pt x="41479" y="3949"/>
                </a:lnTo>
                <a:lnTo>
                  <a:pt x="37997" y="1714"/>
                </a:lnTo>
                <a:lnTo>
                  <a:pt x="33338" y="342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71"/>
                </a:lnTo>
                <a:lnTo>
                  <a:pt x="15152" y="2297"/>
                </a:lnTo>
                <a:lnTo>
                  <a:pt x="12992" y="3543"/>
                </a:lnTo>
                <a:lnTo>
                  <a:pt x="9626" y="6692"/>
                </a:lnTo>
                <a:lnTo>
                  <a:pt x="7646" y="10552"/>
                </a:lnTo>
                <a:lnTo>
                  <a:pt x="6501" y="14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51235" y="4124369"/>
            <a:ext cx="62787" cy="72276"/>
          </a:xfrm>
          <a:custGeom>
            <a:avLst/>
            <a:gdLst/>
            <a:ahLst/>
            <a:cxnLst/>
            <a:rect l="l" t="t" r="r" b="b"/>
            <a:pathLst>
              <a:path w="62787" h="72276">
                <a:moveTo>
                  <a:pt x="622" y="47421"/>
                </a:moveTo>
                <a:lnTo>
                  <a:pt x="1838" y="51879"/>
                </a:lnTo>
                <a:lnTo>
                  <a:pt x="3084" y="56324"/>
                </a:lnTo>
                <a:lnTo>
                  <a:pt x="4952" y="60058"/>
                </a:lnTo>
                <a:lnTo>
                  <a:pt x="7466" y="63056"/>
                </a:lnTo>
                <a:lnTo>
                  <a:pt x="9982" y="66052"/>
                </a:lnTo>
                <a:lnTo>
                  <a:pt x="13168" y="68352"/>
                </a:lnTo>
                <a:lnTo>
                  <a:pt x="12750" y="53722"/>
                </a:lnTo>
                <a:lnTo>
                  <a:pt x="11595" y="50737"/>
                </a:lnTo>
                <a:lnTo>
                  <a:pt x="10908" y="47270"/>
                </a:lnTo>
                <a:lnTo>
                  <a:pt x="10223" y="43789"/>
                </a:lnTo>
                <a:lnTo>
                  <a:pt x="9878" y="39992"/>
                </a:lnTo>
                <a:lnTo>
                  <a:pt x="9878" y="32143"/>
                </a:lnTo>
                <a:lnTo>
                  <a:pt x="10248" y="28590"/>
                </a:lnTo>
                <a:lnTo>
                  <a:pt x="10998" y="25199"/>
                </a:lnTo>
                <a:lnTo>
                  <a:pt x="11732" y="21833"/>
                </a:lnTo>
                <a:lnTo>
                  <a:pt x="12952" y="18859"/>
                </a:lnTo>
                <a:lnTo>
                  <a:pt x="14681" y="16332"/>
                </a:lnTo>
                <a:lnTo>
                  <a:pt x="18615" y="11785"/>
                </a:lnTo>
                <a:lnTo>
                  <a:pt x="21372" y="10262"/>
                </a:lnTo>
                <a:lnTo>
                  <a:pt x="24116" y="8740"/>
                </a:lnTo>
                <a:lnTo>
                  <a:pt x="27506" y="7976"/>
                </a:lnTo>
                <a:lnTo>
                  <a:pt x="35610" y="7976"/>
                </a:lnTo>
                <a:lnTo>
                  <a:pt x="39001" y="8686"/>
                </a:lnTo>
                <a:lnTo>
                  <a:pt x="41744" y="10097"/>
                </a:lnTo>
                <a:lnTo>
                  <a:pt x="44488" y="11508"/>
                </a:lnTo>
                <a:lnTo>
                  <a:pt x="46685" y="13474"/>
                </a:lnTo>
                <a:lnTo>
                  <a:pt x="49974" y="18492"/>
                </a:lnTo>
                <a:lnTo>
                  <a:pt x="51141" y="21462"/>
                </a:lnTo>
                <a:lnTo>
                  <a:pt x="51854" y="24879"/>
                </a:lnTo>
                <a:lnTo>
                  <a:pt x="52552" y="28309"/>
                </a:lnTo>
                <a:lnTo>
                  <a:pt x="52905" y="32004"/>
                </a:lnTo>
                <a:lnTo>
                  <a:pt x="52905" y="39776"/>
                </a:lnTo>
                <a:lnTo>
                  <a:pt x="52552" y="43371"/>
                </a:lnTo>
                <a:lnTo>
                  <a:pt x="51828" y="46774"/>
                </a:lnTo>
                <a:lnTo>
                  <a:pt x="51106" y="50180"/>
                </a:lnTo>
                <a:lnTo>
                  <a:pt x="49895" y="53174"/>
                </a:lnTo>
                <a:lnTo>
                  <a:pt x="48196" y="55766"/>
                </a:lnTo>
                <a:lnTo>
                  <a:pt x="46493" y="58345"/>
                </a:lnTo>
                <a:lnTo>
                  <a:pt x="44258" y="60403"/>
                </a:lnTo>
                <a:lnTo>
                  <a:pt x="41475" y="61912"/>
                </a:lnTo>
                <a:lnTo>
                  <a:pt x="38696" y="63439"/>
                </a:lnTo>
                <a:lnTo>
                  <a:pt x="35255" y="64198"/>
                </a:lnTo>
                <a:lnTo>
                  <a:pt x="27061" y="64198"/>
                </a:lnTo>
                <a:lnTo>
                  <a:pt x="23633" y="63500"/>
                </a:lnTo>
                <a:lnTo>
                  <a:pt x="25438" y="72276"/>
                </a:lnTo>
                <a:lnTo>
                  <a:pt x="36068" y="72276"/>
                </a:lnTo>
                <a:lnTo>
                  <a:pt x="40751" y="71412"/>
                </a:lnTo>
                <a:lnTo>
                  <a:pt x="44766" y="69698"/>
                </a:lnTo>
                <a:lnTo>
                  <a:pt x="48779" y="67985"/>
                </a:lnTo>
                <a:lnTo>
                  <a:pt x="52120" y="65519"/>
                </a:lnTo>
                <a:lnTo>
                  <a:pt x="54773" y="62318"/>
                </a:lnTo>
                <a:lnTo>
                  <a:pt x="57442" y="59118"/>
                </a:lnTo>
                <a:lnTo>
                  <a:pt x="59436" y="55245"/>
                </a:lnTo>
                <a:lnTo>
                  <a:pt x="60782" y="50686"/>
                </a:lnTo>
                <a:lnTo>
                  <a:pt x="62114" y="46126"/>
                </a:lnTo>
                <a:lnTo>
                  <a:pt x="62787" y="41010"/>
                </a:lnTo>
                <a:lnTo>
                  <a:pt x="62787" y="29655"/>
                </a:lnTo>
                <a:lnTo>
                  <a:pt x="62165" y="24602"/>
                </a:lnTo>
                <a:lnTo>
                  <a:pt x="60907" y="20220"/>
                </a:lnTo>
                <a:lnTo>
                  <a:pt x="59663" y="15825"/>
                </a:lnTo>
                <a:lnTo>
                  <a:pt x="57758" y="12131"/>
                </a:lnTo>
                <a:lnTo>
                  <a:pt x="55220" y="9144"/>
                </a:lnTo>
                <a:lnTo>
                  <a:pt x="52664" y="6159"/>
                </a:lnTo>
                <a:lnTo>
                  <a:pt x="49463" y="3901"/>
                </a:lnTo>
                <a:lnTo>
                  <a:pt x="45643" y="2339"/>
                </a:lnTo>
                <a:lnTo>
                  <a:pt x="41795" y="787"/>
                </a:lnTo>
                <a:lnTo>
                  <a:pt x="37299" y="0"/>
                </a:lnTo>
                <a:lnTo>
                  <a:pt x="26769" y="0"/>
                </a:lnTo>
                <a:lnTo>
                  <a:pt x="22085" y="863"/>
                </a:lnTo>
                <a:lnTo>
                  <a:pt x="18072" y="2580"/>
                </a:lnTo>
                <a:lnTo>
                  <a:pt x="14057" y="4305"/>
                </a:lnTo>
                <a:lnTo>
                  <a:pt x="10717" y="6731"/>
                </a:lnTo>
                <a:lnTo>
                  <a:pt x="8039" y="9907"/>
                </a:lnTo>
                <a:lnTo>
                  <a:pt x="5356" y="13070"/>
                </a:lnTo>
                <a:lnTo>
                  <a:pt x="3351" y="16916"/>
                </a:lnTo>
                <a:lnTo>
                  <a:pt x="2019" y="21426"/>
                </a:lnTo>
                <a:lnTo>
                  <a:pt x="673" y="25958"/>
                </a:lnTo>
                <a:lnTo>
                  <a:pt x="0" y="30977"/>
                </a:lnTo>
                <a:lnTo>
                  <a:pt x="0" y="42306"/>
                </a:lnTo>
                <a:lnTo>
                  <a:pt x="622" y="47421"/>
                </a:lnTo>
                <a:close/>
              </a:path>
              <a:path w="62787" h="72276">
                <a:moveTo>
                  <a:pt x="12750" y="53722"/>
                </a:moveTo>
                <a:lnTo>
                  <a:pt x="13168" y="68352"/>
                </a:lnTo>
                <a:lnTo>
                  <a:pt x="17016" y="69914"/>
                </a:lnTo>
                <a:lnTo>
                  <a:pt x="20866" y="71488"/>
                </a:lnTo>
                <a:lnTo>
                  <a:pt x="25438" y="72276"/>
                </a:lnTo>
                <a:lnTo>
                  <a:pt x="23633" y="63500"/>
                </a:lnTo>
                <a:lnTo>
                  <a:pt x="20901" y="62103"/>
                </a:lnTo>
                <a:lnTo>
                  <a:pt x="18187" y="60706"/>
                </a:lnTo>
                <a:lnTo>
                  <a:pt x="16001" y="58765"/>
                </a:lnTo>
                <a:lnTo>
                  <a:pt x="12750" y="53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822003" y="4143744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58"/>
                </a:moveTo>
                <a:lnTo>
                  <a:pt x="17143" y="50241"/>
                </a:lnTo>
                <a:lnTo>
                  <a:pt x="17997" y="51422"/>
                </a:lnTo>
                <a:lnTo>
                  <a:pt x="20573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6" y="3858"/>
                </a:lnTo>
                <a:lnTo>
                  <a:pt x="46508" y="1572"/>
                </a:lnTo>
                <a:lnTo>
                  <a:pt x="45972" y="467"/>
                </a:lnTo>
                <a:lnTo>
                  <a:pt x="43153" y="0"/>
                </a:lnTo>
                <a:lnTo>
                  <a:pt x="39968" y="86"/>
                </a:lnTo>
                <a:lnTo>
                  <a:pt x="37390" y="1738"/>
                </a:lnTo>
                <a:lnTo>
                  <a:pt x="23774" y="41997"/>
                </a:lnTo>
                <a:lnTo>
                  <a:pt x="23393" y="41997"/>
                </a:lnTo>
                <a:lnTo>
                  <a:pt x="9612" y="1738"/>
                </a:lnTo>
                <a:lnTo>
                  <a:pt x="8039" y="241"/>
                </a:lnTo>
                <a:lnTo>
                  <a:pt x="5447" y="0"/>
                </a:lnTo>
                <a:lnTo>
                  <a:pt x="2870" y="24"/>
                </a:lnTo>
                <a:lnTo>
                  <a:pt x="0" y="1295"/>
                </a:lnTo>
                <a:lnTo>
                  <a:pt x="547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87537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40"/>
                </a:lnTo>
                <a:lnTo>
                  <a:pt x="30542" y="619"/>
                </a:lnTo>
                <a:lnTo>
                  <a:pt x="27265" y="0"/>
                </a:lnTo>
                <a:lnTo>
                  <a:pt x="27302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87" y="18172"/>
                </a:lnTo>
                <a:lnTo>
                  <a:pt x="10933" y="14526"/>
                </a:lnTo>
                <a:lnTo>
                  <a:pt x="13726" y="1865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5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96" y="43113"/>
                </a:lnTo>
                <a:lnTo>
                  <a:pt x="11545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6"/>
                </a:lnTo>
                <a:lnTo>
                  <a:pt x="22975" y="6995"/>
                </a:lnTo>
                <a:lnTo>
                  <a:pt x="27302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6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934503" y="4142991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90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973236" y="4120062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605"/>
                </a:moveTo>
                <a:lnTo>
                  <a:pt x="33108" y="74195"/>
                </a:lnTo>
                <a:lnTo>
                  <a:pt x="33324" y="74931"/>
                </a:lnTo>
                <a:lnTo>
                  <a:pt x="35967" y="75845"/>
                </a:lnTo>
                <a:lnTo>
                  <a:pt x="39203" y="75845"/>
                </a:lnTo>
                <a:lnTo>
                  <a:pt x="42062" y="74195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5" y="33008"/>
                </a:lnTo>
                <a:lnTo>
                  <a:pt x="38202" y="28995"/>
                </a:lnTo>
                <a:lnTo>
                  <a:pt x="35039" y="25679"/>
                </a:lnTo>
                <a:lnTo>
                  <a:pt x="3058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6"/>
                </a:lnTo>
                <a:lnTo>
                  <a:pt x="11530" y="28246"/>
                </a:lnTo>
                <a:lnTo>
                  <a:pt x="8967" y="30949"/>
                </a:lnTo>
                <a:lnTo>
                  <a:pt x="8967" y="1703"/>
                </a:lnTo>
                <a:lnTo>
                  <a:pt x="8737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68" y="75845"/>
                </a:lnTo>
                <a:lnTo>
                  <a:pt x="6094" y="75845"/>
                </a:lnTo>
                <a:lnTo>
                  <a:pt x="8967" y="74195"/>
                </a:lnTo>
                <a:lnTo>
                  <a:pt x="8967" y="40057"/>
                </a:lnTo>
                <a:lnTo>
                  <a:pt x="11419" y="36983"/>
                </a:lnTo>
                <a:lnTo>
                  <a:pt x="13766" y="34660"/>
                </a:lnTo>
                <a:lnTo>
                  <a:pt x="18248" y="31485"/>
                </a:lnTo>
                <a:lnTo>
                  <a:pt x="22744" y="30683"/>
                </a:lnTo>
                <a:lnTo>
                  <a:pt x="26009" y="31014"/>
                </a:lnTo>
                <a:lnTo>
                  <a:pt x="28652" y="32310"/>
                </a:lnTo>
                <a:lnTo>
                  <a:pt x="31395" y="35712"/>
                </a:lnTo>
                <a:lnTo>
                  <a:pt x="32461" y="38877"/>
                </a:lnTo>
                <a:lnTo>
                  <a:pt x="33108" y="42811"/>
                </a:lnTo>
                <a:lnTo>
                  <a:pt x="3310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028402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4" y="14133"/>
                </a:lnTo>
                <a:lnTo>
                  <a:pt x="42901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7" y="42009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5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8" y="43113"/>
                </a:lnTo>
                <a:lnTo>
                  <a:pt x="11555" y="40003"/>
                </a:lnTo>
                <a:lnTo>
                  <a:pt x="10097" y="35963"/>
                </a:lnTo>
                <a:lnTo>
                  <a:pt x="9284" y="31356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80" y="0"/>
                </a:lnTo>
                <a:lnTo>
                  <a:pt x="19861" y="0"/>
                </a:lnTo>
                <a:lnTo>
                  <a:pt x="16625" y="619"/>
                </a:lnTo>
                <a:lnTo>
                  <a:pt x="13729" y="1865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084231" y="4142987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69" y="40896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2"/>
                </a:lnTo>
                <a:lnTo>
                  <a:pt x="18338" y="46659"/>
                </a:lnTo>
                <a:lnTo>
                  <a:pt x="15443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13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5"/>
                </a:lnTo>
                <a:lnTo>
                  <a:pt x="22085" y="7265"/>
                </a:lnTo>
                <a:lnTo>
                  <a:pt x="25232" y="8003"/>
                </a:lnTo>
                <a:lnTo>
                  <a:pt x="27787" y="9208"/>
                </a:lnTo>
                <a:lnTo>
                  <a:pt x="30200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10" y="25247"/>
                </a:lnTo>
                <a:lnTo>
                  <a:pt x="4417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60"/>
                </a:lnTo>
                <a:lnTo>
                  <a:pt x="18961" y="29236"/>
                </a:lnTo>
                <a:lnTo>
                  <a:pt x="23543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137785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76" y="8088"/>
                </a:lnTo>
                <a:lnTo>
                  <a:pt x="10896" y="4442"/>
                </a:lnTo>
                <a:lnTo>
                  <a:pt x="9856" y="0"/>
                </a:lnTo>
                <a:lnTo>
                  <a:pt x="8164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56" y="11123"/>
                </a:moveTo>
                <a:lnTo>
                  <a:pt x="37033" y="18121"/>
                </a:lnTo>
                <a:lnTo>
                  <a:pt x="39635" y="19227"/>
                </a:lnTo>
                <a:lnTo>
                  <a:pt x="42368" y="19227"/>
                </a:lnTo>
                <a:lnTo>
                  <a:pt x="44931" y="17575"/>
                </a:lnTo>
                <a:lnTo>
                  <a:pt x="44931" y="-54687"/>
                </a:lnTo>
                <a:lnTo>
                  <a:pt x="44690" y="-55425"/>
                </a:lnTo>
                <a:lnTo>
                  <a:pt x="42023" y="-56390"/>
                </a:lnTo>
                <a:lnTo>
                  <a:pt x="38797" y="-56390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81"/>
                </a:lnTo>
                <a:lnTo>
                  <a:pt x="26531" y="-33073"/>
                </a:lnTo>
                <a:lnTo>
                  <a:pt x="23915" y="-33693"/>
                </a:lnTo>
                <a:lnTo>
                  <a:pt x="17628" y="-33693"/>
                </a:lnTo>
                <a:lnTo>
                  <a:pt x="14591" y="-33047"/>
                </a:lnTo>
                <a:lnTo>
                  <a:pt x="11977" y="-31777"/>
                </a:lnTo>
                <a:lnTo>
                  <a:pt x="9349" y="-30481"/>
                </a:lnTo>
                <a:lnTo>
                  <a:pt x="7150" y="-28652"/>
                </a:lnTo>
                <a:lnTo>
                  <a:pt x="3606" y="-23878"/>
                </a:lnTo>
                <a:lnTo>
                  <a:pt x="2275" y="-20995"/>
                </a:lnTo>
                <a:lnTo>
                  <a:pt x="1361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67" y="673"/>
                </a:lnTo>
                <a:lnTo>
                  <a:pt x="1090" y="3883"/>
                </a:lnTo>
                <a:lnTo>
                  <a:pt x="1818" y="7084"/>
                </a:lnTo>
                <a:lnTo>
                  <a:pt x="2959" y="9867"/>
                </a:lnTo>
                <a:lnTo>
                  <a:pt x="4532" y="12228"/>
                </a:lnTo>
                <a:lnTo>
                  <a:pt x="8164" y="16484"/>
                </a:lnTo>
                <a:lnTo>
                  <a:pt x="9856" y="0"/>
                </a:lnTo>
                <a:lnTo>
                  <a:pt x="9284" y="-4762"/>
                </a:lnTo>
                <a:lnTo>
                  <a:pt x="9284" y="-9540"/>
                </a:lnTo>
                <a:lnTo>
                  <a:pt x="9968" y="-14047"/>
                </a:lnTo>
                <a:lnTo>
                  <a:pt x="11137" y="-18303"/>
                </a:lnTo>
                <a:lnTo>
                  <a:pt x="13133" y="-21845"/>
                </a:lnTo>
                <a:lnTo>
                  <a:pt x="16015" y="-24372"/>
                </a:lnTo>
                <a:lnTo>
                  <a:pt x="19533" y="-25999"/>
                </a:lnTo>
                <a:lnTo>
                  <a:pt x="24282" y="-25999"/>
                </a:lnTo>
                <a:lnTo>
                  <a:pt x="28903" y="-23634"/>
                </a:lnTo>
                <a:lnTo>
                  <a:pt x="33501" y="-19763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3" y="6029"/>
                </a:lnTo>
                <a:lnTo>
                  <a:pt x="29437" y="9434"/>
                </a:lnTo>
                <a:lnTo>
                  <a:pt x="25984" y="11504"/>
                </a:lnTo>
                <a:lnTo>
                  <a:pt x="22632" y="12318"/>
                </a:lnTo>
                <a:lnTo>
                  <a:pt x="19086" y="12318"/>
                </a:lnTo>
                <a:lnTo>
                  <a:pt x="15584" y="10655"/>
                </a:lnTo>
                <a:lnTo>
                  <a:pt x="12776" y="8088"/>
                </a:lnTo>
                <a:lnTo>
                  <a:pt x="13219" y="19277"/>
                </a:lnTo>
                <a:lnTo>
                  <a:pt x="16282" y="19975"/>
                </a:lnTo>
                <a:lnTo>
                  <a:pt x="23166" y="19975"/>
                </a:lnTo>
                <a:lnTo>
                  <a:pt x="26186" y="19187"/>
                </a:lnTo>
                <a:lnTo>
                  <a:pt x="28954" y="17640"/>
                </a:lnTo>
                <a:lnTo>
                  <a:pt x="31723" y="16076"/>
                </a:lnTo>
                <a:lnTo>
                  <a:pt x="34390" y="13906"/>
                </a:lnTo>
                <a:lnTo>
                  <a:pt x="36956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217261" y="4125405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06" y="69786"/>
                </a:moveTo>
                <a:lnTo>
                  <a:pt x="24613" y="70483"/>
                </a:lnTo>
                <a:lnTo>
                  <a:pt x="27875" y="70483"/>
                </a:lnTo>
                <a:lnTo>
                  <a:pt x="30885" y="68809"/>
                </a:lnTo>
                <a:lnTo>
                  <a:pt x="30885" y="7923"/>
                </a:lnTo>
                <a:lnTo>
                  <a:pt x="50634" y="7923"/>
                </a:lnTo>
                <a:lnTo>
                  <a:pt x="52186" y="6717"/>
                </a:lnTo>
                <a:lnTo>
                  <a:pt x="52477" y="4014"/>
                </a:lnTo>
                <a:lnTo>
                  <a:pt x="52438" y="2717"/>
                </a:lnTo>
                <a:lnTo>
                  <a:pt x="50634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309"/>
                </a:lnTo>
                <a:lnTo>
                  <a:pt x="1804" y="7923"/>
                </a:lnTo>
                <a:lnTo>
                  <a:pt x="21554" y="7923"/>
                </a:lnTo>
                <a:lnTo>
                  <a:pt x="21554" y="68809"/>
                </a:lnTo>
                <a:lnTo>
                  <a:pt x="21906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276003" y="414298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2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1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52" y="12701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11" y="2909"/>
                </a:lnTo>
                <a:lnTo>
                  <a:pt x="3503" y="5209"/>
                </a:lnTo>
                <a:lnTo>
                  <a:pt x="2387" y="7938"/>
                </a:lnTo>
                <a:lnTo>
                  <a:pt x="2689" y="11164"/>
                </a:lnTo>
                <a:lnTo>
                  <a:pt x="5270" y="12053"/>
                </a:lnTo>
                <a:lnTo>
                  <a:pt x="8150" y="10429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85" y="9208"/>
                </a:lnTo>
                <a:lnTo>
                  <a:pt x="30200" y="12334"/>
                </a:lnTo>
                <a:lnTo>
                  <a:pt x="31000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08" y="25247"/>
                </a:lnTo>
                <a:lnTo>
                  <a:pt x="4418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17" y="45097"/>
                </a:lnTo>
                <a:lnTo>
                  <a:pt x="3176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7" y="31497"/>
                </a:lnTo>
                <a:lnTo>
                  <a:pt x="15340" y="30060"/>
                </a:lnTo>
                <a:lnTo>
                  <a:pt x="18961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75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332656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89" y="8888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391081" y="4120066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5" y="28130"/>
                </a:moveTo>
                <a:lnTo>
                  <a:pt x="37781" y="26603"/>
                </a:lnTo>
                <a:lnTo>
                  <a:pt x="36208" y="23811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1" y="25577"/>
                </a:lnTo>
                <a:lnTo>
                  <a:pt x="8938" y="45857"/>
                </a:lnTo>
                <a:lnTo>
                  <a:pt x="8938" y="1699"/>
                </a:lnTo>
                <a:lnTo>
                  <a:pt x="8722" y="939"/>
                </a:lnTo>
                <a:lnTo>
                  <a:pt x="6094" y="0"/>
                </a:lnTo>
                <a:lnTo>
                  <a:pt x="2843" y="0"/>
                </a:lnTo>
                <a:lnTo>
                  <a:pt x="0" y="1699"/>
                </a:lnTo>
                <a:lnTo>
                  <a:pt x="0" y="74192"/>
                </a:lnTo>
                <a:lnTo>
                  <a:pt x="176" y="74927"/>
                </a:lnTo>
                <a:lnTo>
                  <a:pt x="2843" y="75841"/>
                </a:lnTo>
                <a:lnTo>
                  <a:pt x="6094" y="75841"/>
                </a:lnTo>
                <a:lnTo>
                  <a:pt x="8938" y="74192"/>
                </a:lnTo>
                <a:lnTo>
                  <a:pt x="8938" y="47117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0" y="75881"/>
                </a:lnTo>
                <a:lnTo>
                  <a:pt x="37094" y="75841"/>
                </a:lnTo>
                <a:lnTo>
                  <a:pt x="40092" y="74142"/>
                </a:lnTo>
                <a:lnTo>
                  <a:pt x="38785" y="71589"/>
                </a:lnTo>
                <a:lnTo>
                  <a:pt x="18921" y="45821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437971" y="4142991"/>
            <a:ext cx="34560" cy="53654"/>
          </a:xfrm>
          <a:custGeom>
            <a:avLst/>
            <a:gdLst/>
            <a:ahLst/>
            <a:cxnLst/>
            <a:rect l="l" t="t" r="r" b="b"/>
            <a:pathLst>
              <a:path w="34560" h="53654">
                <a:moveTo>
                  <a:pt x="21592" y="111"/>
                </a:moveTo>
                <a:lnTo>
                  <a:pt x="16027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59" y="21625"/>
                </a:lnTo>
                <a:lnTo>
                  <a:pt x="6198" y="25206"/>
                </a:lnTo>
                <a:lnTo>
                  <a:pt x="8981" y="26935"/>
                </a:lnTo>
                <a:lnTo>
                  <a:pt x="11940" y="28407"/>
                </a:lnTo>
                <a:lnTo>
                  <a:pt x="15011" y="29639"/>
                </a:lnTo>
                <a:lnTo>
                  <a:pt x="17960" y="30794"/>
                </a:lnTo>
                <a:lnTo>
                  <a:pt x="20703" y="31990"/>
                </a:lnTo>
                <a:lnTo>
                  <a:pt x="2395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39" y="46494"/>
                </a:lnTo>
                <a:lnTo>
                  <a:pt x="10198" y="45756"/>
                </a:lnTo>
                <a:lnTo>
                  <a:pt x="6159" y="44157"/>
                </a:lnTo>
                <a:lnTo>
                  <a:pt x="3279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445" y="48816"/>
                </a:lnTo>
                <a:lnTo>
                  <a:pt x="3037" y="50925"/>
                </a:lnTo>
                <a:lnTo>
                  <a:pt x="6214" y="52222"/>
                </a:lnTo>
                <a:lnTo>
                  <a:pt x="8867" y="52981"/>
                </a:lnTo>
                <a:lnTo>
                  <a:pt x="12016" y="53529"/>
                </a:lnTo>
                <a:lnTo>
                  <a:pt x="18227" y="53654"/>
                </a:lnTo>
                <a:lnTo>
                  <a:pt x="20815" y="53312"/>
                </a:lnTo>
                <a:lnTo>
                  <a:pt x="25516" y="51940"/>
                </a:lnTo>
                <a:lnTo>
                  <a:pt x="29249" y="49593"/>
                </a:lnTo>
                <a:lnTo>
                  <a:pt x="32259" y="46608"/>
                </a:lnTo>
                <a:lnTo>
                  <a:pt x="34103" y="42696"/>
                </a:lnTo>
                <a:lnTo>
                  <a:pt x="34560" y="37972"/>
                </a:lnTo>
                <a:lnTo>
                  <a:pt x="34560" y="35877"/>
                </a:lnTo>
                <a:lnTo>
                  <a:pt x="33505" y="32547"/>
                </a:lnTo>
                <a:lnTo>
                  <a:pt x="31866" y="29729"/>
                </a:lnTo>
                <a:lnTo>
                  <a:pt x="28220" y="26629"/>
                </a:lnTo>
                <a:lnTo>
                  <a:pt x="25224" y="25120"/>
                </a:lnTo>
                <a:lnTo>
                  <a:pt x="22161" y="23811"/>
                </a:lnTo>
                <a:lnTo>
                  <a:pt x="19116" y="22604"/>
                </a:lnTo>
                <a:lnTo>
                  <a:pt x="16141" y="21449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50" y="8290"/>
                </a:lnTo>
                <a:lnTo>
                  <a:pt x="16027" y="7110"/>
                </a:lnTo>
                <a:lnTo>
                  <a:pt x="18884" y="6944"/>
                </a:lnTo>
                <a:lnTo>
                  <a:pt x="22085" y="7134"/>
                </a:lnTo>
                <a:lnTo>
                  <a:pt x="25873" y="8355"/>
                </a:lnTo>
                <a:lnTo>
                  <a:pt x="29249" y="10095"/>
                </a:lnTo>
                <a:lnTo>
                  <a:pt x="32043" y="8305"/>
                </a:lnTo>
                <a:lnTo>
                  <a:pt x="31978" y="5688"/>
                </a:lnTo>
                <a:lnTo>
                  <a:pt x="30405" y="2905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485588" y="4183470"/>
            <a:ext cx="11659" cy="12636"/>
          </a:xfrm>
          <a:custGeom>
            <a:avLst/>
            <a:gdLst/>
            <a:ahLst/>
            <a:cxnLst/>
            <a:rect l="l" t="t" r="r" b="b"/>
            <a:pathLst>
              <a:path w="11659" h="12636">
                <a:moveTo>
                  <a:pt x="11659" y="6235"/>
                </a:moveTo>
                <a:lnTo>
                  <a:pt x="11659" y="3747"/>
                </a:lnTo>
                <a:lnTo>
                  <a:pt x="9575" y="406"/>
                </a:lnTo>
                <a:lnTo>
                  <a:pt x="5906" y="0"/>
                </a:lnTo>
                <a:lnTo>
                  <a:pt x="1269" y="1256"/>
                </a:lnTo>
                <a:lnTo>
                  <a:pt x="0" y="3834"/>
                </a:lnTo>
                <a:lnTo>
                  <a:pt x="0" y="8888"/>
                </a:lnTo>
                <a:lnTo>
                  <a:pt x="2070" y="12218"/>
                </a:lnTo>
                <a:lnTo>
                  <a:pt x="5741" y="12636"/>
                </a:lnTo>
                <a:lnTo>
                  <a:pt x="10374" y="11353"/>
                </a:lnTo>
                <a:lnTo>
                  <a:pt x="11659" y="8802"/>
                </a:lnTo>
                <a:lnTo>
                  <a:pt x="11659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709113" y="4276919"/>
            <a:ext cx="27508" cy="27510"/>
          </a:xfrm>
          <a:custGeom>
            <a:avLst/>
            <a:gdLst/>
            <a:ahLst/>
            <a:cxnLst/>
            <a:rect l="l" t="t" r="r" b="b"/>
            <a:pathLst>
              <a:path w="27508" h="27510">
                <a:moveTo>
                  <a:pt x="0" y="13729"/>
                </a:moveTo>
                <a:lnTo>
                  <a:pt x="0" y="17528"/>
                </a:lnTo>
                <a:lnTo>
                  <a:pt x="1347" y="20778"/>
                </a:lnTo>
                <a:lnTo>
                  <a:pt x="4039" y="23472"/>
                </a:lnTo>
                <a:lnTo>
                  <a:pt x="6732" y="26164"/>
                </a:lnTo>
                <a:lnTo>
                  <a:pt x="9972" y="27510"/>
                </a:lnTo>
                <a:lnTo>
                  <a:pt x="17528" y="27510"/>
                </a:lnTo>
                <a:lnTo>
                  <a:pt x="20765" y="26164"/>
                </a:lnTo>
                <a:lnTo>
                  <a:pt x="23472" y="23472"/>
                </a:lnTo>
                <a:lnTo>
                  <a:pt x="26165" y="20778"/>
                </a:lnTo>
                <a:lnTo>
                  <a:pt x="27508" y="17528"/>
                </a:lnTo>
                <a:lnTo>
                  <a:pt x="27508" y="9921"/>
                </a:lnTo>
                <a:lnTo>
                  <a:pt x="26165" y="6681"/>
                </a:lnTo>
                <a:lnTo>
                  <a:pt x="23472" y="4003"/>
                </a:lnTo>
                <a:lnTo>
                  <a:pt x="20765" y="1334"/>
                </a:lnTo>
                <a:lnTo>
                  <a:pt x="17528" y="0"/>
                </a:lnTo>
                <a:lnTo>
                  <a:pt x="9972" y="0"/>
                </a:lnTo>
                <a:lnTo>
                  <a:pt x="6732" y="1334"/>
                </a:lnTo>
                <a:lnTo>
                  <a:pt x="4039" y="4003"/>
                </a:lnTo>
                <a:lnTo>
                  <a:pt x="1347" y="6681"/>
                </a:lnTo>
                <a:lnTo>
                  <a:pt x="0" y="9921"/>
                </a:lnTo>
                <a:lnTo>
                  <a:pt x="0" y="137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863655" y="4259390"/>
            <a:ext cx="43141" cy="70538"/>
          </a:xfrm>
          <a:custGeom>
            <a:avLst/>
            <a:gdLst/>
            <a:ahLst/>
            <a:cxnLst/>
            <a:rect l="l" t="t" r="r" b="b"/>
            <a:pathLst>
              <a:path w="43141" h="70538">
                <a:moveTo>
                  <a:pt x="3693" y="0"/>
                </a:moveTo>
                <a:lnTo>
                  <a:pt x="1141" y="928"/>
                </a:lnTo>
                <a:lnTo>
                  <a:pt x="0" y="4013"/>
                </a:lnTo>
                <a:lnTo>
                  <a:pt x="0" y="68795"/>
                </a:lnTo>
                <a:lnTo>
                  <a:pt x="990" y="70081"/>
                </a:lnTo>
                <a:lnTo>
                  <a:pt x="3769" y="70538"/>
                </a:lnTo>
                <a:lnTo>
                  <a:pt x="6336" y="70487"/>
                </a:lnTo>
                <a:lnTo>
                  <a:pt x="9334" y="68795"/>
                </a:lnTo>
                <a:lnTo>
                  <a:pt x="9334" y="43512"/>
                </a:lnTo>
                <a:lnTo>
                  <a:pt x="21653" y="43512"/>
                </a:lnTo>
                <a:lnTo>
                  <a:pt x="25387" y="42976"/>
                </a:lnTo>
                <a:lnTo>
                  <a:pt x="24775" y="34786"/>
                </a:lnTo>
                <a:lnTo>
                  <a:pt x="20574" y="35866"/>
                </a:lnTo>
                <a:lnTo>
                  <a:pt x="9334" y="35866"/>
                </a:lnTo>
                <a:lnTo>
                  <a:pt x="9334" y="7711"/>
                </a:lnTo>
                <a:lnTo>
                  <a:pt x="18731" y="0"/>
                </a:lnTo>
                <a:lnTo>
                  <a:pt x="3693" y="0"/>
                </a:lnTo>
                <a:close/>
              </a:path>
              <a:path w="43141" h="70538">
                <a:moveTo>
                  <a:pt x="34290" y="39268"/>
                </a:moveTo>
                <a:lnTo>
                  <a:pt x="36446" y="37274"/>
                </a:lnTo>
                <a:lnTo>
                  <a:pt x="40245" y="32881"/>
                </a:lnTo>
                <a:lnTo>
                  <a:pt x="41399" y="30049"/>
                </a:lnTo>
                <a:lnTo>
                  <a:pt x="42570" y="27244"/>
                </a:lnTo>
                <a:lnTo>
                  <a:pt x="43141" y="24080"/>
                </a:lnTo>
                <a:lnTo>
                  <a:pt x="43141" y="17920"/>
                </a:lnTo>
                <a:lnTo>
                  <a:pt x="42771" y="15507"/>
                </a:lnTo>
                <a:lnTo>
                  <a:pt x="41288" y="11127"/>
                </a:lnTo>
                <a:lnTo>
                  <a:pt x="38862" y="7545"/>
                </a:lnTo>
                <a:lnTo>
                  <a:pt x="35812" y="4485"/>
                </a:lnTo>
                <a:lnTo>
                  <a:pt x="31863" y="2199"/>
                </a:lnTo>
                <a:lnTo>
                  <a:pt x="28030" y="1004"/>
                </a:lnTo>
                <a:lnTo>
                  <a:pt x="24483" y="320"/>
                </a:lnTo>
                <a:lnTo>
                  <a:pt x="21704" y="64"/>
                </a:lnTo>
                <a:lnTo>
                  <a:pt x="18731" y="0"/>
                </a:lnTo>
                <a:lnTo>
                  <a:pt x="9334" y="7711"/>
                </a:lnTo>
                <a:lnTo>
                  <a:pt x="19555" y="7711"/>
                </a:lnTo>
                <a:lnTo>
                  <a:pt x="22871" y="8078"/>
                </a:lnTo>
                <a:lnTo>
                  <a:pt x="26186" y="8928"/>
                </a:lnTo>
                <a:lnTo>
                  <a:pt x="29337" y="10821"/>
                </a:lnTo>
                <a:lnTo>
                  <a:pt x="31723" y="14161"/>
                </a:lnTo>
                <a:lnTo>
                  <a:pt x="33324" y="18468"/>
                </a:lnTo>
                <a:lnTo>
                  <a:pt x="33324" y="23421"/>
                </a:lnTo>
                <a:lnTo>
                  <a:pt x="32345" y="27155"/>
                </a:lnTo>
                <a:lnTo>
                  <a:pt x="30732" y="30495"/>
                </a:lnTo>
                <a:lnTo>
                  <a:pt x="28205" y="33058"/>
                </a:lnTo>
                <a:lnTo>
                  <a:pt x="24775" y="34786"/>
                </a:lnTo>
                <a:lnTo>
                  <a:pt x="25387" y="42976"/>
                </a:lnTo>
                <a:lnTo>
                  <a:pt x="28522" y="41885"/>
                </a:lnTo>
                <a:lnTo>
                  <a:pt x="31647" y="40806"/>
                </a:lnTo>
                <a:lnTo>
                  <a:pt x="34290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919321" y="425760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281" y="71387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32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945813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970121" y="425760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1" y="71387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8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996606" y="4276968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83"/>
                </a:moveTo>
                <a:lnTo>
                  <a:pt x="33110" y="51271"/>
                </a:lnTo>
                <a:lnTo>
                  <a:pt x="33326" y="52020"/>
                </a:lnTo>
                <a:lnTo>
                  <a:pt x="35967" y="52920"/>
                </a:lnTo>
                <a:lnTo>
                  <a:pt x="39207" y="52920"/>
                </a:lnTo>
                <a:lnTo>
                  <a:pt x="42062" y="51271"/>
                </a:lnTo>
                <a:lnTo>
                  <a:pt x="42062" y="18022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4" y="6070"/>
                </a:lnTo>
                <a:lnTo>
                  <a:pt x="35027" y="2768"/>
                </a:lnTo>
                <a:lnTo>
                  <a:pt x="30582" y="558"/>
                </a:lnTo>
                <a:lnTo>
                  <a:pt x="2783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76" y="3571"/>
                </a:lnTo>
                <a:lnTo>
                  <a:pt x="10847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7147"/>
                </a:lnTo>
                <a:lnTo>
                  <a:pt x="11419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48" y="7762"/>
                </a:lnTo>
                <a:lnTo>
                  <a:pt x="26010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10" y="19890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049609" y="4277080"/>
            <a:ext cx="46228" cy="72327"/>
          </a:xfrm>
          <a:custGeom>
            <a:avLst/>
            <a:gdLst/>
            <a:ahLst/>
            <a:cxnLst/>
            <a:rect l="l" t="t" r="r" b="b"/>
            <a:pathLst>
              <a:path w="46228" h="72327">
                <a:moveTo>
                  <a:pt x="431" y="55728"/>
                </a:moveTo>
                <a:lnTo>
                  <a:pt x="0" y="59194"/>
                </a:lnTo>
                <a:lnTo>
                  <a:pt x="392" y="62816"/>
                </a:lnTo>
                <a:lnTo>
                  <a:pt x="1993" y="66042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1" y="71881"/>
                </a:lnTo>
                <a:lnTo>
                  <a:pt x="32551" y="71006"/>
                </a:lnTo>
                <a:lnTo>
                  <a:pt x="35560" y="70106"/>
                </a:lnTo>
                <a:lnTo>
                  <a:pt x="39956" y="67363"/>
                </a:lnTo>
                <a:lnTo>
                  <a:pt x="43332" y="64047"/>
                </a:lnTo>
                <a:lnTo>
                  <a:pt x="45212" y="59994"/>
                </a:lnTo>
                <a:lnTo>
                  <a:pt x="45694" y="55613"/>
                </a:lnTo>
                <a:lnTo>
                  <a:pt x="45262" y="51602"/>
                </a:lnTo>
                <a:lnTo>
                  <a:pt x="43614" y="48388"/>
                </a:lnTo>
                <a:lnTo>
                  <a:pt x="40957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79"/>
                </a:lnTo>
                <a:lnTo>
                  <a:pt x="16282" y="41836"/>
                </a:lnTo>
                <a:lnTo>
                  <a:pt x="14324" y="41760"/>
                </a:lnTo>
                <a:lnTo>
                  <a:pt x="10414" y="3965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10" y="60746"/>
                </a:lnTo>
                <a:lnTo>
                  <a:pt x="32461" y="63489"/>
                </a:lnTo>
                <a:lnTo>
                  <a:pt x="29159" y="64706"/>
                </a:lnTo>
                <a:lnTo>
                  <a:pt x="25069" y="65481"/>
                </a:lnTo>
                <a:lnTo>
                  <a:pt x="18086" y="65481"/>
                </a:lnTo>
                <a:lnTo>
                  <a:pt x="14756" y="64886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1"/>
                </a:lnTo>
                <a:lnTo>
                  <a:pt x="9485" y="54648"/>
                </a:lnTo>
                <a:lnTo>
                  <a:pt x="9817" y="36234"/>
                </a:lnTo>
                <a:lnTo>
                  <a:pt x="11393" y="32882"/>
                </a:lnTo>
                <a:lnTo>
                  <a:pt x="14403" y="33681"/>
                </a:lnTo>
                <a:lnTo>
                  <a:pt x="17981" y="34737"/>
                </a:lnTo>
                <a:lnTo>
                  <a:pt x="16015" y="27190"/>
                </a:lnTo>
                <a:lnTo>
                  <a:pt x="12369" y="23497"/>
                </a:lnTo>
                <a:lnTo>
                  <a:pt x="11443" y="20956"/>
                </a:lnTo>
                <a:lnTo>
                  <a:pt x="11443" y="17730"/>
                </a:lnTo>
                <a:lnTo>
                  <a:pt x="11659" y="14911"/>
                </a:lnTo>
                <a:lnTo>
                  <a:pt x="9907" y="3200"/>
                </a:lnTo>
                <a:lnTo>
                  <a:pt x="6581" y="6235"/>
                </a:lnTo>
                <a:lnTo>
                  <a:pt x="4344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51" y="22212"/>
                </a:lnTo>
                <a:lnTo>
                  <a:pt x="4560" y="25593"/>
                </a:lnTo>
                <a:lnTo>
                  <a:pt x="6565" y="28422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02"/>
                </a:lnTo>
                <a:lnTo>
                  <a:pt x="2274" y="42077"/>
                </a:lnTo>
                <a:lnTo>
                  <a:pt x="3963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72327">
                <a:moveTo>
                  <a:pt x="15886" y="8280"/>
                </a:moveTo>
                <a:lnTo>
                  <a:pt x="18453" y="711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2"/>
                </a:lnTo>
                <a:lnTo>
                  <a:pt x="31319" y="11494"/>
                </a:lnTo>
                <a:lnTo>
                  <a:pt x="32233" y="14086"/>
                </a:lnTo>
                <a:lnTo>
                  <a:pt x="32233" y="17412"/>
                </a:lnTo>
                <a:lnTo>
                  <a:pt x="32017" y="20181"/>
                </a:lnTo>
                <a:lnTo>
                  <a:pt x="30556" y="23940"/>
                </a:lnTo>
                <a:lnTo>
                  <a:pt x="27773" y="26697"/>
                </a:lnTo>
                <a:lnTo>
                  <a:pt x="25171" y="27828"/>
                </a:lnTo>
                <a:lnTo>
                  <a:pt x="21869" y="28105"/>
                </a:lnTo>
                <a:lnTo>
                  <a:pt x="18568" y="28105"/>
                </a:lnTo>
                <a:lnTo>
                  <a:pt x="16015" y="27190"/>
                </a:lnTo>
                <a:lnTo>
                  <a:pt x="17981" y="34737"/>
                </a:lnTo>
                <a:lnTo>
                  <a:pt x="21869" y="35003"/>
                </a:lnTo>
                <a:lnTo>
                  <a:pt x="24688" y="35003"/>
                </a:lnTo>
                <a:lnTo>
                  <a:pt x="27255" y="34607"/>
                </a:lnTo>
                <a:lnTo>
                  <a:pt x="29577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6" y="20181"/>
                </a:lnTo>
                <a:lnTo>
                  <a:pt x="40806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8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7"/>
                </a:lnTo>
                <a:lnTo>
                  <a:pt x="24739" y="76"/>
                </a:lnTo>
                <a:lnTo>
                  <a:pt x="19112" y="0"/>
                </a:lnTo>
                <a:lnTo>
                  <a:pt x="14237" y="1220"/>
                </a:lnTo>
                <a:lnTo>
                  <a:pt x="9907" y="3200"/>
                </a:lnTo>
                <a:lnTo>
                  <a:pt x="11659" y="14911"/>
                </a:lnTo>
                <a:lnTo>
                  <a:pt x="13117" y="11102"/>
                </a:lnTo>
                <a:lnTo>
                  <a:pt x="15886" y="8280"/>
                </a:lnTo>
                <a:close/>
              </a:path>
              <a:path w="46228" h="72327">
                <a:moveTo>
                  <a:pt x="9817" y="36234"/>
                </a:moveTo>
                <a:lnTo>
                  <a:pt x="9485" y="54648"/>
                </a:lnTo>
                <a:lnTo>
                  <a:pt x="11696" y="51563"/>
                </a:lnTo>
                <a:lnTo>
                  <a:pt x="10414" y="39650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127708" y="4277725"/>
            <a:ext cx="73748" cy="52120"/>
          </a:xfrm>
          <a:custGeom>
            <a:avLst/>
            <a:gdLst/>
            <a:ahLst/>
            <a:cxnLst/>
            <a:rect l="l" t="t" r="r" b="b"/>
            <a:pathLst>
              <a:path w="73748" h="52120">
                <a:moveTo>
                  <a:pt x="492" y="3862"/>
                </a:moveTo>
                <a:lnTo>
                  <a:pt x="14756" y="50255"/>
                </a:lnTo>
                <a:lnTo>
                  <a:pt x="15252" y="51169"/>
                </a:lnTo>
                <a:lnTo>
                  <a:pt x="17995" y="52095"/>
                </a:lnTo>
                <a:lnTo>
                  <a:pt x="24216" y="52069"/>
                </a:lnTo>
                <a:lnTo>
                  <a:pt x="26873" y="50255"/>
                </a:lnTo>
                <a:lnTo>
                  <a:pt x="36360" y="14820"/>
                </a:lnTo>
                <a:lnTo>
                  <a:pt x="36575" y="14820"/>
                </a:lnTo>
                <a:lnTo>
                  <a:pt x="46835" y="50255"/>
                </a:lnTo>
                <a:lnTo>
                  <a:pt x="47533" y="51422"/>
                </a:lnTo>
                <a:lnTo>
                  <a:pt x="50140" y="52095"/>
                </a:lnTo>
                <a:lnTo>
                  <a:pt x="55676" y="52120"/>
                </a:lnTo>
                <a:lnTo>
                  <a:pt x="58877" y="50255"/>
                </a:lnTo>
                <a:lnTo>
                  <a:pt x="73252" y="3862"/>
                </a:lnTo>
                <a:lnTo>
                  <a:pt x="73748" y="1576"/>
                </a:lnTo>
                <a:lnTo>
                  <a:pt x="73212" y="471"/>
                </a:lnTo>
                <a:lnTo>
                  <a:pt x="70432" y="0"/>
                </a:lnTo>
                <a:lnTo>
                  <a:pt x="67856" y="39"/>
                </a:lnTo>
                <a:lnTo>
                  <a:pt x="64742" y="1738"/>
                </a:lnTo>
                <a:lnTo>
                  <a:pt x="53124" y="42011"/>
                </a:lnTo>
                <a:lnTo>
                  <a:pt x="52958" y="42011"/>
                </a:lnTo>
                <a:lnTo>
                  <a:pt x="41299" y="1637"/>
                </a:lnTo>
                <a:lnTo>
                  <a:pt x="40967" y="863"/>
                </a:lnTo>
                <a:lnTo>
                  <a:pt x="38379" y="39"/>
                </a:lnTo>
                <a:lnTo>
                  <a:pt x="35153" y="39"/>
                </a:lnTo>
                <a:lnTo>
                  <a:pt x="32180" y="1738"/>
                </a:lnTo>
                <a:lnTo>
                  <a:pt x="21386" y="42011"/>
                </a:lnTo>
                <a:lnTo>
                  <a:pt x="21170" y="42011"/>
                </a:lnTo>
                <a:lnTo>
                  <a:pt x="9395" y="1738"/>
                </a:lnTo>
                <a:lnTo>
                  <a:pt x="8304" y="355"/>
                </a:lnTo>
                <a:lnTo>
                  <a:pt x="5471" y="0"/>
                </a:lnTo>
                <a:lnTo>
                  <a:pt x="2919" y="24"/>
                </a:lnTo>
                <a:lnTo>
                  <a:pt x="0" y="1256"/>
                </a:lnTo>
                <a:lnTo>
                  <a:pt x="49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209726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604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6" y="48373"/>
                </a:lnTo>
                <a:lnTo>
                  <a:pt x="44654" y="43535"/>
                </a:lnTo>
                <a:lnTo>
                  <a:pt x="46217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0" y="2984"/>
                </a:lnTo>
                <a:lnTo>
                  <a:pt x="35406" y="1775"/>
                </a:lnTo>
                <a:lnTo>
                  <a:pt x="32421" y="594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305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4"/>
                </a:lnTo>
                <a:lnTo>
                  <a:pt x="1473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9" y="46671"/>
                </a:lnTo>
                <a:lnTo>
                  <a:pt x="10401" y="50670"/>
                </a:lnTo>
                <a:lnTo>
                  <a:pt x="10019" y="34236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74" y="46123"/>
                </a:moveTo>
                <a:lnTo>
                  <a:pt x="21464" y="46123"/>
                </a:lnTo>
                <a:lnTo>
                  <a:pt x="17108" y="44575"/>
                </a:lnTo>
                <a:lnTo>
                  <a:pt x="13641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401" y="50670"/>
                </a:lnTo>
                <a:lnTo>
                  <a:pt x="13374" y="51879"/>
                </a:lnTo>
                <a:lnTo>
                  <a:pt x="16369" y="53072"/>
                </a:lnTo>
                <a:lnTo>
                  <a:pt x="19861" y="53654"/>
                </a:lnTo>
                <a:lnTo>
                  <a:pt x="28004" y="53654"/>
                </a:lnTo>
                <a:lnTo>
                  <a:pt x="31622" y="52981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9" y="44701"/>
                </a:lnTo>
                <a:lnTo>
                  <a:pt x="2697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272207" y="4276972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308" y="9375"/>
                </a:moveTo>
                <a:lnTo>
                  <a:pt x="19926" y="8470"/>
                </a:lnTo>
                <a:lnTo>
                  <a:pt x="22947" y="8676"/>
                </a:lnTo>
                <a:lnTo>
                  <a:pt x="25704" y="9475"/>
                </a:lnTo>
                <a:lnTo>
                  <a:pt x="28448" y="8194"/>
                </a:lnTo>
                <a:lnTo>
                  <a:pt x="28508" y="3657"/>
                </a:lnTo>
                <a:lnTo>
                  <a:pt x="26148" y="688"/>
                </a:lnTo>
                <a:lnTo>
                  <a:pt x="23022" y="90"/>
                </a:lnTo>
                <a:lnTo>
                  <a:pt x="20383" y="0"/>
                </a:lnTo>
                <a:lnTo>
                  <a:pt x="17284" y="673"/>
                </a:lnTo>
                <a:lnTo>
                  <a:pt x="14145" y="2578"/>
                </a:lnTo>
                <a:lnTo>
                  <a:pt x="10678" y="5994"/>
                </a:lnTo>
                <a:lnTo>
                  <a:pt x="8089" y="9551"/>
                </a:lnTo>
                <a:lnTo>
                  <a:pt x="8089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71"/>
                </a:lnTo>
                <a:lnTo>
                  <a:pt x="187" y="52009"/>
                </a:lnTo>
                <a:lnTo>
                  <a:pt x="2854" y="52923"/>
                </a:lnTo>
                <a:lnTo>
                  <a:pt x="6096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6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310937" y="4254047"/>
            <a:ext cx="40104" cy="75881"/>
          </a:xfrm>
          <a:custGeom>
            <a:avLst/>
            <a:gdLst/>
            <a:ahLst/>
            <a:cxnLst/>
            <a:rect l="l" t="t" r="r" b="b"/>
            <a:pathLst>
              <a:path w="40104" h="75881">
                <a:moveTo>
                  <a:pt x="36636" y="28130"/>
                </a:moveTo>
                <a:lnTo>
                  <a:pt x="37792" y="26619"/>
                </a:lnTo>
                <a:lnTo>
                  <a:pt x="36205" y="23813"/>
                </a:lnTo>
                <a:lnTo>
                  <a:pt x="33320" y="23674"/>
                </a:lnTo>
                <a:lnTo>
                  <a:pt x="29944" y="23925"/>
                </a:lnTo>
                <a:lnTo>
                  <a:pt x="27402" y="25577"/>
                </a:lnTo>
                <a:lnTo>
                  <a:pt x="8952" y="45871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1"/>
                </a:lnTo>
                <a:lnTo>
                  <a:pt x="2853" y="75845"/>
                </a:lnTo>
                <a:lnTo>
                  <a:pt x="6094" y="75845"/>
                </a:lnTo>
                <a:lnTo>
                  <a:pt x="8952" y="74192"/>
                </a:lnTo>
                <a:lnTo>
                  <a:pt x="8952" y="47116"/>
                </a:lnTo>
                <a:lnTo>
                  <a:pt x="29577" y="74142"/>
                </a:lnTo>
                <a:lnTo>
                  <a:pt x="31798" y="75653"/>
                </a:lnTo>
                <a:lnTo>
                  <a:pt x="34400" y="75881"/>
                </a:lnTo>
                <a:lnTo>
                  <a:pt x="37094" y="75845"/>
                </a:lnTo>
                <a:lnTo>
                  <a:pt x="40104" y="74142"/>
                </a:lnTo>
                <a:lnTo>
                  <a:pt x="38797" y="71589"/>
                </a:lnTo>
                <a:lnTo>
                  <a:pt x="18931" y="45821"/>
                </a:lnTo>
                <a:lnTo>
                  <a:pt x="3663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361639" y="4317451"/>
            <a:ext cx="11656" cy="12639"/>
          </a:xfrm>
          <a:custGeom>
            <a:avLst/>
            <a:gdLst/>
            <a:ahLst/>
            <a:cxnLst/>
            <a:rect l="l" t="t" r="r" b="b"/>
            <a:pathLst>
              <a:path w="11656" h="12639">
                <a:moveTo>
                  <a:pt x="11656" y="6238"/>
                </a:moveTo>
                <a:lnTo>
                  <a:pt x="11656" y="3747"/>
                </a:lnTo>
                <a:lnTo>
                  <a:pt x="9575" y="406"/>
                </a:lnTo>
                <a:lnTo>
                  <a:pt x="5904" y="0"/>
                </a:lnTo>
                <a:lnTo>
                  <a:pt x="1269" y="1271"/>
                </a:lnTo>
                <a:lnTo>
                  <a:pt x="0" y="3837"/>
                </a:lnTo>
                <a:lnTo>
                  <a:pt x="0" y="8892"/>
                </a:lnTo>
                <a:lnTo>
                  <a:pt x="2070" y="12232"/>
                </a:lnTo>
                <a:lnTo>
                  <a:pt x="5737" y="12639"/>
                </a:lnTo>
                <a:lnTo>
                  <a:pt x="10374" y="11353"/>
                </a:lnTo>
                <a:lnTo>
                  <a:pt x="11656" y="8802"/>
                </a:lnTo>
                <a:lnTo>
                  <a:pt x="11656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709113" y="4410904"/>
            <a:ext cx="27508" cy="27506"/>
          </a:xfrm>
          <a:custGeom>
            <a:avLst/>
            <a:gdLst/>
            <a:ahLst/>
            <a:cxnLst/>
            <a:rect l="l" t="t" r="r" b="b"/>
            <a:pathLst>
              <a:path w="27508" h="27506">
                <a:moveTo>
                  <a:pt x="0" y="13726"/>
                </a:moveTo>
                <a:lnTo>
                  <a:pt x="0" y="17524"/>
                </a:lnTo>
                <a:lnTo>
                  <a:pt x="1347" y="20774"/>
                </a:lnTo>
                <a:lnTo>
                  <a:pt x="4039" y="23468"/>
                </a:lnTo>
                <a:lnTo>
                  <a:pt x="6732" y="26160"/>
                </a:lnTo>
                <a:lnTo>
                  <a:pt x="9972" y="27506"/>
                </a:lnTo>
                <a:lnTo>
                  <a:pt x="17528" y="27506"/>
                </a:lnTo>
                <a:lnTo>
                  <a:pt x="20765" y="26160"/>
                </a:lnTo>
                <a:lnTo>
                  <a:pt x="23472" y="23468"/>
                </a:lnTo>
                <a:lnTo>
                  <a:pt x="26165" y="20774"/>
                </a:lnTo>
                <a:lnTo>
                  <a:pt x="27508" y="17524"/>
                </a:lnTo>
                <a:lnTo>
                  <a:pt x="27508" y="9931"/>
                </a:lnTo>
                <a:lnTo>
                  <a:pt x="26165" y="6691"/>
                </a:lnTo>
                <a:lnTo>
                  <a:pt x="23472" y="4013"/>
                </a:lnTo>
                <a:lnTo>
                  <a:pt x="20765" y="1330"/>
                </a:lnTo>
                <a:lnTo>
                  <a:pt x="17528" y="0"/>
                </a:lnTo>
                <a:lnTo>
                  <a:pt x="9972" y="0"/>
                </a:lnTo>
                <a:lnTo>
                  <a:pt x="6732" y="1330"/>
                </a:lnTo>
                <a:lnTo>
                  <a:pt x="4039" y="4013"/>
                </a:lnTo>
                <a:lnTo>
                  <a:pt x="1347" y="6691"/>
                </a:lnTo>
                <a:lnTo>
                  <a:pt x="0" y="9931"/>
                </a:lnTo>
                <a:lnTo>
                  <a:pt x="0" y="137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863658" y="4393097"/>
            <a:ext cx="9334" cy="70777"/>
          </a:xfrm>
          <a:custGeom>
            <a:avLst/>
            <a:gdLst/>
            <a:ahLst/>
            <a:cxnLst/>
            <a:rect l="l" t="t" r="r" b="b"/>
            <a:pathLst>
              <a:path w="9334" h="70777">
                <a:moveTo>
                  <a:pt x="9334" y="69074"/>
                </a:moveTo>
                <a:lnTo>
                  <a:pt x="9334" y="1689"/>
                </a:lnTo>
                <a:lnTo>
                  <a:pt x="8977" y="709"/>
                </a:lnTo>
                <a:lnTo>
                  <a:pt x="6324" y="0"/>
                </a:lnTo>
                <a:lnTo>
                  <a:pt x="3124" y="0"/>
                </a:lnTo>
                <a:lnTo>
                  <a:pt x="0" y="1689"/>
                </a:lnTo>
                <a:lnTo>
                  <a:pt x="0" y="69074"/>
                </a:lnTo>
                <a:lnTo>
                  <a:pt x="356" y="70053"/>
                </a:lnTo>
                <a:lnTo>
                  <a:pt x="3059" y="70777"/>
                </a:lnTo>
                <a:lnTo>
                  <a:pt x="6324" y="70777"/>
                </a:lnTo>
                <a:lnTo>
                  <a:pt x="9334" y="690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890561" y="4410953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79"/>
                </a:moveTo>
                <a:lnTo>
                  <a:pt x="33108" y="51282"/>
                </a:lnTo>
                <a:lnTo>
                  <a:pt x="33324" y="52016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82"/>
                </a:lnTo>
                <a:lnTo>
                  <a:pt x="42062" y="18018"/>
                </a:lnTo>
                <a:lnTo>
                  <a:pt x="41771" y="15034"/>
                </a:lnTo>
                <a:lnTo>
                  <a:pt x="40565" y="10083"/>
                </a:lnTo>
                <a:lnTo>
                  <a:pt x="38202" y="6069"/>
                </a:lnTo>
                <a:lnTo>
                  <a:pt x="35039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76" y="3567"/>
                </a:lnTo>
                <a:lnTo>
                  <a:pt x="10847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68" y="52920"/>
                </a:lnTo>
                <a:lnTo>
                  <a:pt x="6094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16" y="14069"/>
                </a:lnTo>
                <a:lnTo>
                  <a:pt x="13766" y="11747"/>
                </a:lnTo>
                <a:lnTo>
                  <a:pt x="18248" y="8557"/>
                </a:lnTo>
                <a:lnTo>
                  <a:pt x="22744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62"/>
                </a:lnTo>
                <a:lnTo>
                  <a:pt x="33108" y="19886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942480" y="439867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1"/>
                </a:lnTo>
                <a:lnTo>
                  <a:pt x="30049" y="56755"/>
                </a:lnTo>
                <a:lnTo>
                  <a:pt x="27292" y="57783"/>
                </a:lnTo>
                <a:lnTo>
                  <a:pt x="24423" y="58191"/>
                </a:lnTo>
                <a:lnTo>
                  <a:pt x="21845" y="58191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903" y="16370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39"/>
                </a:lnTo>
                <a:lnTo>
                  <a:pt x="10782" y="60436"/>
                </a:lnTo>
                <a:lnTo>
                  <a:pt x="13093" y="63155"/>
                </a:lnTo>
                <a:lnTo>
                  <a:pt x="16384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983200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4"/>
                </a:lnTo>
                <a:lnTo>
                  <a:pt x="30546" y="623"/>
                </a:lnTo>
                <a:lnTo>
                  <a:pt x="27270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81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5" y="3125"/>
                </a:lnTo>
                <a:lnTo>
                  <a:pt x="8370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9" y="4699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98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3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70" y="0"/>
                </a:lnTo>
                <a:lnTo>
                  <a:pt x="19850" y="0"/>
                </a:lnTo>
                <a:lnTo>
                  <a:pt x="16614" y="637"/>
                </a:lnTo>
                <a:lnTo>
                  <a:pt x="13729" y="1868"/>
                </a:lnTo>
                <a:lnTo>
                  <a:pt x="10835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042330" y="441095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71"/>
                </a:moveTo>
                <a:lnTo>
                  <a:pt x="19936" y="8470"/>
                </a:lnTo>
                <a:lnTo>
                  <a:pt x="22961" y="8672"/>
                </a:lnTo>
                <a:lnTo>
                  <a:pt x="25714" y="9471"/>
                </a:lnTo>
                <a:lnTo>
                  <a:pt x="28458" y="8190"/>
                </a:lnTo>
                <a:lnTo>
                  <a:pt x="28522" y="3669"/>
                </a:lnTo>
                <a:lnTo>
                  <a:pt x="26146" y="684"/>
                </a:lnTo>
                <a:lnTo>
                  <a:pt x="2303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82"/>
                </a:lnTo>
                <a:lnTo>
                  <a:pt x="8963" y="19151"/>
                </a:lnTo>
                <a:lnTo>
                  <a:pt x="11379" y="15480"/>
                </a:lnTo>
                <a:lnTo>
                  <a:pt x="14490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079975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21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92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8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50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281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103047" y="441095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97"/>
                </a:lnTo>
                <a:lnTo>
                  <a:pt x="11710" y="14605"/>
                </a:lnTo>
                <a:lnTo>
                  <a:pt x="14184" y="11174"/>
                </a:lnTo>
                <a:lnTo>
                  <a:pt x="17691" y="8902"/>
                </a:lnTo>
                <a:lnTo>
                  <a:pt x="21896" y="7491"/>
                </a:lnTo>
                <a:lnTo>
                  <a:pt x="27443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78"/>
                </a:lnTo>
                <a:lnTo>
                  <a:pt x="40490" y="48373"/>
                </a:lnTo>
                <a:lnTo>
                  <a:pt x="44654" y="43549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1" y="38355"/>
                </a:lnTo>
                <a:lnTo>
                  <a:pt x="2452" y="41616"/>
                </a:lnTo>
                <a:lnTo>
                  <a:pt x="3924" y="44387"/>
                </a:lnTo>
                <a:lnTo>
                  <a:pt x="5918" y="46673"/>
                </a:lnTo>
                <a:lnTo>
                  <a:pt x="10401" y="50684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8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1" y="5068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4"/>
                </a:lnTo>
                <a:lnTo>
                  <a:pt x="37882" y="50278"/>
                </a:lnTo>
                <a:lnTo>
                  <a:pt x="38685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165529" y="4410957"/>
            <a:ext cx="28508" cy="52919"/>
          </a:xfrm>
          <a:custGeom>
            <a:avLst/>
            <a:gdLst/>
            <a:ahLst/>
            <a:cxnLst/>
            <a:rect l="l" t="t" r="r" b="b"/>
            <a:pathLst>
              <a:path w="28508" h="52919">
                <a:moveTo>
                  <a:pt x="17308" y="9371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4" y="9471"/>
                </a:lnTo>
                <a:lnTo>
                  <a:pt x="28447" y="8190"/>
                </a:lnTo>
                <a:lnTo>
                  <a:pt x="28508" y="3669"/>
                </a:lnTo>
                <a:lnTo>
                  <a:pt x="26146" y="684"/>
                </a:lnTo>
                <a:lnTo>
                  <a:pt x="23022" y="86"/>
                </a:lnTo>
                <a:lnTo>
                  <a:pt x="20383" y="0"/>
                </a:lnTo>
                <a:lnTo>
                  <a:pt x="17284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5" y="9550"/>
                </a:lnTo>
                <a:lnTo>
                  <a:pt x="8075" y="2156"/>
                </a:lnTo>
                <a:lnTo>
                  <a:pt x="5523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51282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6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226560" y="444464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76" y="8103"/>
                </a:lnTo>
                <a:lnTo>
                  <a:pt x="10897" y="4446"/>
                </a:lnTo>
                <a:lnTo>
                  <a:pt x="9856" y="0"/>
                </a:lnTo>
                <a:lnTo>
                  <a:pt x="8164" y="16484"/>
                </a:lnTo>
                <a:lnTo>
                  <a:pt x="13219" y="19281"/>
                </a:lnTo>
                <a:close/>
              </a:path>
              <a:path w="13219" h="75653">
                <a:moveTo>
                  <a:pt x="36958" y="11127"/>
                </a:moveTo>
                <a:lnTo>
                  <a:pt x="37033" y="18125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1" y="17589"/>
                </a:lnTo>
                <a:lnTo>
                  <a:pt x="44931" y="-54683"/>
                </a:lnTo>
                <a:lnTo>
                  <a:pt x="44690" y="-55422"/>
                </a:lnTo>
                <a:lnTo>
                  <a:pt x="42023" y="-56372"/>
                </a:lnTo>
                <a:lnTo>
                  <a:pt x="38797" y="-56372"/>
                </a:lnTo>
                <a:lnTo>
                  <a:pt x="35928" y="-54683"/>
                </a:lnTo>
                <a:lnTo>
                  <a:pt x="35928" y="-26313"/>
                </a:lnTo>
                <a:lnTo>
                  <a:pt x="31266" y="-30567"/>
                </a:lnTo>
                <a:lnTo>
                  <a:pt x="26532" y="-33055"/>
                </a:lnTo>
                <a:lnTo>
                  <a:pt x="23915" y="-33693"/>
                </a:lnTo>
                <a:lnTo>
                  <a:pt x="17628" y="-33693"/>
                </a:lnTo>
                <a:lnTo>
                  <a:pt x="14591" y="-33044"/>
                </a:lnTo>
                <a:lnTo>
                  <a:pt x="11977" y="-31762"/>
                </a:lnTo>
                <a:lnTo>
                  <a:pt x="9345" y="-30477"/>
                </a:lnTo>
                <a:lnTo>
                  <a:pt x="7150" y="-28648"/>
                </a:lnTo>
                <a:lnTo>
                  <a:pt x="3606" y="-23875"/>
                </a:lnTo>
                <a:lnTo>
                  <a:pt x="2272" y="-20977"/>
                </a:lnTo>
                <a:lnTo>
                  <a:pt x="1357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89"/>
                </a:lnTo>
                <a:lnTo>
                  <a:pt x="367" y="687"/>
                </a:lnTo>
                <a:lnTo>
                  <a:pt x="1090" y="3887"/>
                </a:lnTo>
                <a:lnTo>
                  <a:pt x="1814" y="7087"/>
                </a:lnTo>
                <a:lnTo>
                  <a:pt x="2959" y="9881"/>
                </a:lnTo>
                <a:lnTo>
                  <a:pt x="4532" y="12242"/>
                </a:lnTo>
                <a:lnTo>
                  <a:pt x="8164" y="16484"/>
                </a:lnTo>
                <a:lnTo>
                  <a:pt x="9856" y="0"/>
                </a:lnTo>
                <a:lnTo>
                  <a:pt x="9284" y="-4748"/>
                </a:lnTo>
                <a:lnTo>
                  <a:pt x="9284" y="-9522"/>
                </a:lnTo>
                <a:lnTo>
                  <a:pt x="9968" y="-14043"/>
                </a:lnTo>
                <a:lnTo>
                  <a:pt x="11139" y="-18299"/>
                </a:lnTo>
                <a:lnTo>
                  <a:pt x="13133" y="-21830"/>
                </a:lnTo>
                <a:lnTo>
                  <a:pt x="16017" y="-24357"/>
                </a:lnTo>
                <a:lnTo>
                  <a:pt x="19533" y="-25981"/>
                </a:lnTo>
                <a:lnTo>
                  <a:pt x="24282" y="-25981"/>
                </a:lnTo>
                <a:lnTo>
                  <a:pt x="28905" y="-23619"/>
                </a:lnTo>
                <a:lnTo>
                  <a:pt x="33501" y="-19761"/>
                </a:lnTo>
                <a:lnTo>
                  <a:pt x="35928" y="-16761"/>
                </a:lnTo>
                <a:lnTo>
                  <a:pt x="35928" y="2768"/>
                </a:lnTo>
                <a:lnTo>
                  <a:pt x="33173" y="6047"/>
                </a:lnTo>
                <a:lnTo>
                  <a:pt x="29437" y="9438"/>
                </a:lnTo>
                <a:lnTo>
                  <a:pt x="25985" y="11520"/>
                </a:lnTo>
                <a:lnTo>
                  <a:pt x="22633" y="12318"/>
                </a:lnTo>
                <a:lnTo>
                  <a:pt x="19086" y="12318"/>
                </a:lnTo>
                <a:lnTo>
                  <a:pt x="15584" y="10670"/>
                </a:lnTo>
                <a:lnTo>
                  <a:pt x="12776" y="8103"/>
                </a:lnTo>
                <a:lnTo>
                  <a:pt x="13219" y="19281"/>
                </a:lnTo>
                <a:lnTo>
                  <a:pt x="16282" y="19979"/>
                </a:lnTo>
                <a:lnTo>
                  <a:pt x="23166" y="19979"/>
                </a:lnTo>
                <a:lnTo>
                  <a:pt x="26186" y="19190"/>
                </a:lnTo>
                <a:lnTo>
                  <a:pt x="28954" y="17640"/>
                </a:lnTo>
                <a:lnTo>
                  <a:pt x="31723" y="16092"/>
                </a:lnTo>
                <a:lnTo>
                  <a:pt x="34391" y="13920"/>
                </a:lnTo>
                <a:lnTo>
                  <a:pt x="36958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284826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4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8"/>
                </a:lnTo>
                <a:lnTo>
                  <a:pt x="35916" y="22086"/>
                </a:lnTo>
                <a:lnTo>
                  <a:pt x="9269" y="22086"/>
                </a:lnTo>
                <a:lnTo>
                  <a:pt x="9701" y="18187"/>
                </a:lnTo>
                <a:lnTo>
                  <a:pt x="10937" y="14530"/>
                </a:lnTo>
                <a:lnTo>
                  <a:pt x="13729" y="1868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9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7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9" y="1868"/>
                </a:lnTo>
                <a:lnTo>
                  <a:pt x="10937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340049" y="4410953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5"/>
                </a:lnTo>
                <a:lnTo>
                  <a:pt x="5648" y="4367"/>
                </a:lnTo>
                <a:lnTo>
                  <a:pt x="3045" y="7225"/>
                </a:lnTo>
                <a:lnTo>
                  <a:pt x="1559" y="10731"/>
                </a:lnTo>
                <a:lnTo>
                  <a:pt x="1206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5"/>
                </a:lnTo>
                <a:lnTo>
                  <a:pt x="11949" y="28411"/>
                </a:lnTo>
                <a:lnTo>
                  <a:pt x="15022" y="29653"/>
                </a:lnTo>
                <a:lnTo>
                  <a:pt x="17957" y="30798"/>
                </a:lnTo>
                <a:lnTo>
                  <a:pt x="20711" y="31990"/>
                </a:lnTo>
                <a:lnTo>
                  <a:pt x="23962" y="34276"/>
                </a:lnTo>
                <a:lnTo>
                  <a:pt x="25730" y="37313"/>
                </a:lnTo>
                <a:lnTo>
                  <a:pt x="25473" y="41187"/>
                </a:lnTo>
                <a:lnTo>
                  <a:pt x="22910" y="44575"/>
                </a:lnTo>
                <a:lnTo>
                  <a:pt x="19696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58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2"/>
                </a:lnTo>
                <a:lnTo>
                  <a:pt x="8874" y="52985"/>
                </a:lnTo>
                <a:lnTo>
                  <a:pt x="12024" y="53531"/>
                </a:lnTo>
                <a:lnTo>
                  <a:pt x="18234" y="53658"/>
                </a:lnTo>
                <a:lnTo>
                  <a:pt x="20815" y="53315"/>
                </a:lnTo>
                <a:lnTo>
                  <a:pt x="25524" y="51955"/>
                </a:lnTo>
                <a:lnTo>
                  <a:pt x="29246" y="49593"/>
                </a:lnTo>
                <a:lnTo>
                  <a:pt x="32256" y="46609"/>
                </a:lnTo>
                <a:lnTo>
                  <a:pt x="34099" y="42696"/>
                </a:lnTo>
                <a:lnTo>
                  <a:pt x="34568" y="37986"/>
                </a:lnTo>
                <a:lnTo>
                  <a:pt x="34568" y="35888"/>
                </a:lnTo>
                <a:lnTo>
                  <a:pt x="33512" y="32551"/>
                </a:lnTo>
                <a:lnTo>
                  <a:pt x="31874" y="29743"/>
                </a:lnTo>
                <a:lnTo>
                  <a:pt x="28216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6"/>
                </a:lnTo>
                <a:lnTo>
                  <a:pt x="10336" y="11188"/>
                </a:lnTo>
                <a:lnTo>
                  <a:pt x="12762" y="8294"/>
                </a:lnTo>
                <a:lnTo>
                  <a:pt x="16027" y="7110"/>
                </a:lnTo>
                <a:lnTo>
                  <a:pt x="18882" y="6948"/>
                </a:lnTo>
                <a:lnTo>
                  <a:pt x="22096" y="7138"/>
                </a:lnTo>
                <a:lnTo>
                  <a:pt x="25881" y="8370"/>
                </a:lnTo>
                <a:lnTo>
                  <a:pt x="29246" y="10097"/>
                </a:lnTo>
                <a:lnTo>
                  <a:pt x="32040" y="8305"/>
                </a:lnTo>
                <a:lnTo>
                  <a:pt x="31990" y="5702"/>
                </a:lnTo>
                <a:lnTo>
                  <a:pt x="30416" y="2909"/>
                </a:lnTo>
                <a:lnTo>
                  <a:pt x="27468" y="1461"/>
                </a:lnTo>
                <a:lnTo>
                  <a:pt x="24207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386691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2" y="8888"/>
                </a:lnTo>
                <a:lnTo>
                  <a:pt x="3376" y="10741"/>
                </a:lnTo>
                <a:lnTo>
                  <a:pt x="7621" y="10741"/>
                </a:lnTo>
                <a:lnTo>
                  <a:pt x="10666" y="8851"/>
                </a:lnTo>
                <a:lnTo>
                  <a:pt x="11073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396" y="7157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407744" y="4411065"/>
            <a:ext cx="46241" cy="72323"/>
          </a:xfrm>
          <a:custGeom>
            <a:avLst/>
            <a:gdLst/>
            <a:ahLst/>
            <a:cxnLst/>
            <a:rect l="l" t="t" r="r" b="b"/>
            <a:pathLst>
              <a:path w="46241" h="72323">
                <a:moveTo>
                  <a:pt x="447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38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23"/>
                </a:lnTo>
                <a:lnTo>
                  <a:pt x="26009" y="72323"/>
                </a:lnTo>
                <a:lnTo>
                  <a:pt x="29555" y="71880"/>
                </a:lnTo>
                <a:lnTo>
                  <a:pt x="32565" y="71003"/>
                </a:lnTo>
                <a:lnTo>
                  <a:pt x="35561" y="70102"/>
                </a:lnTo>
                <a:lnTo>
                  <a:pt x="39966" y="67370"/>
                </a:lnTo>
                <a:lnTo>
                  <a:pt x="43347" y="64043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4" y="48384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3" y="42379"/>
                </a:lnTo>
                <a:lnTo>
                  <a:pt x="16282" y="41832"/>
                </a:lnTo>
                <a:lnTo>
                  <a:pt x="14328" y="41756"/>
                </a:lnTo>
                <a:lnTo>
                  <a:pt x="10415" y="39646"/>
                </a:lnTo>
                <a:lnTo>
                  <a:pt x="11696" y="51559"/>
                </a:lnTo>
                <a:lnTo>
                  <a:pt x="14544" y="48996"/>
                </a:lnTo>
                <a:lnTo>
                  <a:pt x="27190" y="49428"/>
                </a:lnTo>
                <a:lnTo>
                  <a:pt x="30114" y="49503"/>
                </a:lnTo>
                <a:lnTo>
                  <a:pt x="32451" y="50101"/>
                </a:lnTo>
                <a:lnTo>
                  <a:pt x="35877" y="52387"/>
                </a:lnTo>
                <a:lnTo>
                  <a:pt x="36730" y="56106"/>
                </a:lnTo>
                <a:lnTo>
                  <a:pt x="36730" y="57340"/>
                </a:lnTo>
                <a:lnTo>
                  <a:pt x="35524" y="60756"/>
                </a:lnTo>
                <a:lnTo>
                  <a:pt x="32475" y="63486"/>
                </a:lnTo>
                <a:lnTo>
                  <a:pt x="29174" y="64706"/>
                </a:lnTo>
                <a:lnTo>
                  <a:pt x="25071" y="65491"/>
                </a:lnTo>
                <a:lnTo>
                  <a:pt x="18086" y="65491"/>
                </a:lnTo>
                <a:lnTo>
                  <a:pt x="14771" y="64883"/>
                </a:lnTo>
                <a:lnTo>
                  <a:pt x="12383" y="63676"/>
                </a:lnTo>
                <a:lnTo>
                  <a:pt x="8790" y="60678"/>
                </a:lnTo>
                <a:lnTo>
                  <a:pt x="8790" y="57567"/>
                </a:lnTo>
                <a:lnTo>
                  <a:pt x="9500" y="54648"/>
                </a:lnTo>
                <a:lnTo>
                  <a:pt x="9817" y="36244"/>
                </a:lnTo>
                <a:lnTo>
                  <a:pt x="11394" y="32879"/>
                </a:lnTo>
                <a:lnTo>
                  <a:pt x="14414" y="33677"/>
                </a:lnTo>
                <a:lnTo>
                  <a:pt x="17985" y="34733"/>
                </a:lnTo>
                <a:lnTo>
                  <a:pt x="16015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40"/>
                </a:lnTo>
                <a:lnTo>
                  <a:pt x="11659" y="14907"/>
                </a:lnTo>
                <a:lnTo>
                  <a:pt x="9921" y="3200"/>
                </a:lnTo>
                <a:lnTo>
                  <a:pt x="6581" y="6235"/>
                </a:lnTo>
                <a:lnTo>
                  <a:pt x="4344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9"/>
                </a:lnTo>
                <a:lnTo>
                  <a:pt x="6565" y="28432"/>
                </a:lnTo>
                <a:lnTo>
                  <a:pt x="4114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5" y="42087"/>
                </a:lnTo>
                <a:lnTo>
                  <a:pt x="3977" y="44830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47" y="55727"/>
                </a:lnTo>
                <a:close/>
              </a:path>
              <a:path w="46241" h="72323">
                <a:moveTo>
                  <a:pt x="15890" y="8280"/>
                </a:moveTo>
                <a:lnTo>
                  <a:pt x="18468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58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29" y="20192"/>
                </a:lnTo>
                <a:lnTo>
                  <a:pt x="30557" y="23936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5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80" y="33807"/>
                </a:lnTo>
                <a:lnTo>
                  <a:pt x="33887" y="31864"/>
                </a:lnTo>
                <a:lnTo>
                  <a:pt x="37263" y="28854"/>
                </a:lnTo>
                <a:lnTo>
                  <a:pt x="39448" y="24851"/>
                </a:lnTo>
                <a:lnTo>
                  <a:pt x="40806" y="20192"/>
                </a:lnTo>
                <a:lnTo>
                  <a:pt x="40806" y="17359"/>
                </a:lnTo>
                <a:lnTo>
                  <a:pt x="40553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41" y="4558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6"/>
                </a:lnTo>
                <a:lnTo>
                  <a:pt x="24743" y="86"/>
                </a:lnTo>
                <a:lnTo>
                  <a:pt x="19127" y="0"/>
                </a:lnTo>
                <a:lnTo>
                  <a:pt x="14251" y="1216"/>
                </a:lnTo>
                <a:lnTo>
                  <a:pt x="9921" y="3200"/>
                </a:lnTo>
                <a:lnTo>
                  <a:pt x="11659" y="14907"/>
                </a:lnTo>
                <a:lnTo>
                  <a:pt x="13133" y="11098"/>
                </a:lnTo>
                <a:lnTo>
                  <a:pt x="15890" y="8280"/>
                </a:lnTo>
                <a:close/>
              </a:path>
              <a:path w="46241" h="72323">
                <a:moveTo>
                  <a:pt x="9817" y="36244"/>
                </a:moveTo>
                <a:lnTo>
                  <a:pt x="9500" y="54648"/>
                </a:lnTo>
                <a:lnTo>
                  <a:pt x="11696" y="51559"/>
                </a:lnTo>
                <a:lnTo>
                  <a:pt x="10415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465881" y="4410953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79"/>
                </a:moveTo>
                <a:lnTo>
                  <a:pt x="33097" y="51282"/>
                </a:lnTo>
                <a:lnTo>
                  <a:pt x="33314" y="5201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50" y="51282"/>
                </a:lnTo>
                <a:lnTo>
                  <a:pt x="42050" y="18018"/>
                </a:lnTo>
                <a:lnTo>
                  <a:pt x="41756" y="15034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7"/>
                </a:lnTo>
                <a:lnTo>
                  <a:pt x="18251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62"/>
                </a:lnTo>
                <a:lnTo>
                  <a:pt x="33097" y="19886"/>
                </a:lnTo>
                <a:lnTo>
                  <a:pt x="33097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523218" y="4391586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78" y="8888"/>
                </a:lnTo>
                <a:lnTo>
                  <a:pt x="3376" y="10741"/>
                </a:lnTo>
                <a:lnTo>
                  <a:pt x="7617" y="10741"/>
                </a:lnTo>
                <a:lnTo>
                  <a:pt x="10666" y="8851"/>
                </a:lnTo>
                <a:lnTo>
                  <a:pt x="11074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74" h="72288">
                <a:moveTo>
                  <a:pt x="1267" y="71384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4"/>
                </a:lnTo>
                <a:lnTo>
                  <a:pt x="9817" y="21106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50"/>
                </a:lnTo>
                <a:lnTo>
                  <a:pt x="1267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549704" y="4410953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79"/>
                </a:moveTo>
                <a:lnTo>
                  <a:pt x="33094" y="51282"/>
                </a:lnTo>
                <a:lnTo>
                  <a:pt x="33310" y="5201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82"/>
                </a:lnTo>
                <a:lnTo>
                  <a:pt x="42047" y="18018"/>
                </a:lnTo>
                <a:lnTo>
                  <a:pt x="41756" y="15034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4" y="14069"/>
                </a:lnTo>
                <a:lnTo>
                  <a:pt x="13751" y="11747"/>
                </a:lnTo>
                <a:lnTo>
                  <a:pt x="18247" y="8557"/>
                </a:lnTo>
                <a:lnTo>
                  <a:pt x="22732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02692" y="4411065"/>
            <a:ext cx="46226" cy="72323"/>
          </a:xfrm>
          <a:custGeom>
            <a:avLst/>
            <a:gdLst/>
            <a:ahLst/>
            <a:cxnLst/>
            <a:rect l="l" t="t" r="r" b="b"/>
            <a:pathLst>
              <a:path w="46226" h="72323">
                <a:moveTo>
                  <a:pt x="431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38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1" y="71880"/>
                </a:lnTo>
                <a:lnTo>
                  <a:pt x="32551" y="71003"/>
                </a:lnTo>
                <a:lnTo>
                  <a:pt x="35560" y="70102"/>
                </a:lnTo>
                <a:lnTo>
                  <a:pt x="39966" y="67370"/>
                </a:lnTo>
                <a:lnTo>
                  <a:pt x="43343" y="64043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4" y="48384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3" y="42379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4" y="39646"/>
                </a:lnTo>
                <a:lnTo>
                  <a:pt x="11696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4" y="4950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10" y="60756"/>
                </a:lnTo>
                <a:lnTo>
                  <a:pt x="32475" y="63486"/>
                </a:lnTo>
                <a:lnTo>
                  <a:pt x="29170" y="64706"/>
                </a:lnTo>
                <a:lnTo>
                  <a:pt x="25069" y="65491"/>
                </a:lnTo>
                <a:lnTo>
                  <a:pt x="18086" y="65491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499" y="54648"/>
                </a:lnTo>
                <a:lnTo>
                  <a:pt x="9817" y="36244"/>
                </a:lnTo>
                <a:lnTo>
                  <a:pt x="11393" y="32879"/>
                </a:lnTo>
                <a:lnTo>
                  <a:pt x="14414" y="33677"/>
                </a:lnTo>
                <a:lnTo>
                  <a:pt x="17981" y="34733"/>
                </a:lnTo>
                <a:lnTo>
                  <a:pt x="16015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40"/>
                </a:lnTo>
                <a:lnTo>
                  <a:pt x="11659" y="14907"/>
                </a:lnTo>
                <a:lnTo>
                  <a:pt x="9917" y="3200"/>
                </a:lnTo>
                <a:lnTo>
                  <a:pt x="6581" y="6235"/>
                </a:lnTo>
                <a:lnTo>
                  <a:pt x="4344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49" y="22222"/>
                </a:lnTo>
                <a:lnTo>
                  <a:pt x="4560" y="25589"/>
                </a:lnTo>
                <a:lnTo>
                  <a:pt x="6565" y="28432"/>
                </a:lnTo>
                <a:lnTo>
                  <a:pt x="4103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4" y="42087"/>
                </a:lnTo>
                <a:lnTo>
                  <a:pt x="3973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26" h="72323">
                <a:moveTo>
                  <a:pt x="15886" y="8280"/>
                </a:moveTo>
                <a:lnTo>
                  <a:pt x="18468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8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17" y="20192"/>
                </a:lnTo>
                <a:lnTo>
                  <a:pt x="30556" y="23936"/>
                </a:lnTo>
                <a:lnTo>
                  <a:pt x="27773" y="26694"/>
                </a:lnTo>
                <a:lnTo>
                  <a:pt x="25171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81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49" y="28854"/>
                </a:lnTo>
                <a:lnTo>
                  <a:pt x="39444" y="24851"/>
                </a:lnTo>
                <a:lnTo>
                  <a:pt x="40805" y="20192"/>
                </a:lnTo>
                <a:lnTo>
                  <a:pt x="40805" y="17359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26" y="4558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8" y="86"/>
                </a:lnTo>
                <a:lnTo>
                  <a:pt x="19112" y="0"/>
                </a:lnTo>
                <a:lnTo>
                  <a:pt x="14237" y="1216"/>
                </a:lnTo>
                <a:lnTo>
                  <a:pt x="9917" y="3200"/>
                </a:lnTo>
                <a:lnTo>
                  <a:pt x="11659" y="14907"/>
                </a:lnTo>
                <a:lnTo>
                  <a:pt x="13117" y="11098"/>
                </a:lnTo>
                <a:lnTo>
                  <a:pt x="15886" y="8280"/>
                </a:lnTo>
                <a:close/>
              </a:path>
              <a:path w="46226" h="72323">
                <a:moveTo>
                  <a:pt x="9817" y="36244"/>
                </a:moveTo>
                <a:lnTo>
                  <a:pt x="9499" y="54648"/>
                </a:lnTo>
                <a:lnTo>
                  <a:pt x="11696" y="51559"/>
                </a:lnTo>
                <a:lnTo>
                  <a:pt x="10414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83785" y="4390116"/>
            <a:ext cx="65267" cy="74448"/>
          </a:xfrm>
          <a:custGeom>
            <a:avLst/>
            <a:gdLst/>
            <a:ahLst/>
            <a:cxnLst/>
            <a:rect l="l" t="t" r="r" b="b"/>
            <a:pathLst>
              <a:path w="65267" h="74448">
                <a:moveTo>
                  <a:pt x="55029" y="62179"/>
                </a:moveTo>
                <a:lnTo>
                  <a:pt x="51983" y="59806"/>
                </a:lnTo>
                <a:lnTo>
                  <a:pt x="54053" y="56768"/>
                </a:lnTo>
                <a:lnTo>
                  <a:pt x="55817" y="53380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7" y="42052"/>
                </a:lnTo>
                <a:lnTo>
                  <a:pt x="59094" y="38037"/>
                </a:lnTo>
                <a:lnTo>
                  <a:pt x="58676" y="35294"/>
                </a:lnTo>
                <a:lnTo>
                  <a:pt x="56109" y="34686"/>
                </a:lnTo>
                <a:lnTo>
                  <a:pt x="52999" y="34711"/>
                </a:lnTo>
                <a:lnTo>
                  <a:pt x="50356" y="36626"/>
                </a:lnTo>
                <a:lnTo>
                  <a:pt x="50356" y="40068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29"/>
                </a:lnTo>
                <a:lnTo>
                  <a:pt x="47523" y="51196"/>
                </a:lnTo>
                <a:lnTo>
                  <a:pt x="45582" y="54536"/>
                </a:lnTo>
                <a:lnTo>
                  <a:pt x="42368" y="51577"/>
                </a:lnTo>
                <a:lnTo>
                  <a:pt x="39067" y="48427"/>
                </a:lnTo>
                <a:lnTo>
                  <a:pt x="35891" y="45201"/>
                </a:lnTo>
                <a:lnTo>
                  <a:pt x="32806" y="41950"/>
                </a:lnTo>
                <a:lnTo>
                  <a:pt x="29908" y="38736"/>
                </a:lnTo>
                <a:lnTo>
                  <a:pt x="27345" y="35700"/>
                </a:lnTo>
                <a:lnTo>
                  <a:pt x="26964" y="48755"/>
                </a:lnTo>
                <a:lnTo>
                  <a:pt x="30441" y="52287"/>
                </a:lnTo>
                <a:lnTo>
                  <a:pt x="34099" y="55803"/>
                </a:lnTo>
                <a:lnTo>
                  <a:pt x="37835" y="59259"/>
                </a:lnTo>
                <a:lnTo>
                  <a:pt x="37670" y="62510"/>
                </a:lnTo>
                <a:lnTo>
                  <a:pt x="34138" y="64620"/>
                </a:lnTo>
                <a:lnTo>
                  <a:pt x="31572" y="65671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72" y="65901"/>
                </a:lnTo>
                <a:lnTo>
                  <a:pt x="14685" y="64378"/>
                </a:lnTo>
                <a:lnTo>
                  <a:pt x="11292" y="60758"/>
                </a:lnTo>
                <a:lnTo>
                  <a:pt x="10022" y="57646"/>
                </a:lnTo>
                <a:lnTo>
                  <a:pt x="9705" y="54051"/>
                </a:lnTo>
                <a:lnTo>
                  <a:pt x="10199" y="50421"/>
                </a:lnTo>
                <a:lnTo>
                  <a:pt x="11800" y="46965"/>
                </a:lnTo>
                <a:lnTo>
                  <a:pt x="14734" y="43535"/>
                </a:lnTo>
                <a:lnTo>
                  <a:pt x="14644" y="34456"/>
                </a:lnTo>
                <a:lnTo>
                  <a:pt x="12016" y="36057"/>
                </a:lnTo>
                <a:lnTo>
                  <a:pt x="9756" y="37631"/>
                </a:lnTo>
                <a:lnTo>
                  <a:pt x="6033" y="40780"/>
                </a:lnTo>
                <a:lnTo>
                  <a:pt x="3355" y="44082"/>
                </a:lnTo>
                <a:lnTo>
                  <a:pt x="1361" y="47513"/>
                </a:lnTo>
                <a:lnTo>
                  <a:pt x="266" y="51080"/>
                </a:lnTo>
                <a:lnTo>
                  <a:pt x="0" y="54965"/>
                </a:lnTo>
                <a:lnTo>
                  <a:pt x="0" y="57024"/>
                </a:lnTo>
                <a:lnTo>
                  <a:pt x="788" y="60721"/>
                </a:lnTo>
                <a:lnTo>
                  <a:pt x="2044" y="64098"/>
                </a:lnTo>
                <a:lnTo>
                  <a:pt x="3963" y="66942"/>
                </a:lnTo>
                <a:lnTo>
                  <a:pt x="6504" y="69354"/>
                </a:lnTo>
                <a:lnTo>
                  <a:pt x="9438" y="71399"/>
                </a:lnTo>
                <a:lnTo>
                  <a:pt x="12905" y="72886"/>
                </a:lnTo>
                <a:lnTo>
                  <a:pt x="16840" y="73850"/>
                </a:lnTo>
                <a:lnTo>
                  <a:pt x="21045" y="74448"/>
                </a:lnTo>
                <a:lnTo>
                  <a:pt x="25758" y="74448"/>
                </a:lnTo>
                <a:lnTo>
                  <a:pt x="30088" y="73814"/>
                </a:lnTo>
                <a:lnTo>
                  <a:pt x="34152" y="72824"/>
                </a:lnTo>
                <a:lnTo>
                  <a:pt x="37961" y="71348"/>
                </a:lnTo>
                <a:lnTo>
                  <a:pt x="41428" y="69408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106"/>
                </a:lnTo>
                <a:lnTo>
                  <a:pt x="55666" y="72684"/>
                </a:lnTo>
                <a:lnTo>
                  <a:pt x="58701" y="74016"/>
                </a:lnTo>
                <a:lnTo>
                  <a:pt x="62042" y="74383"/>
                </a:lnTo>
                <a:lnTo>
                  <a:pt x="65189" y="72327"/>
                </a:lnTo>
                <a:lnTo>
                  <a:pt x="65267" y="69609"/>
                </a:lnTo>
                <a:lnTo>
                  <a:pt x="64188" y="66550"/>
                </a:lnTo>
                <a:lnTo>
                  <a:pt x="61445" y="66309"/>
                </a:lnTo>
                <a:lnTo>
                  <a:pt x="58486" y="64631"/>
                </a:lnTo>
                <a:lnTo>
                  <a:pt x="55029" y="62179"/>
                </a:lnTo>
                <a:close/>
              </a:path>
              <a:path w="65267" h="74448">
                <a:moveTo>
                  <a:pt x="25261" y="28742"/>
                </a:moveTo>
                <a:lnTo>
                  <a:pt x="22618" y="30226"/>
                </a:lnTo>
                <a:lnTo>
                  <a:pt x="21502" y="28677"/>
                </a:lnTo>
                <a:lnTo>
                  <a:pt x="19724" y="25999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2" y="16282"/>
                </a:lnTo>
                <a:lnTo>
                  <a:pt x="17452" y="41263"/>
                </a:lnTo>
                <a:lnTo>
                  <a:pt x="20599" y="41771"/>
                </a:lnTo>
                <a:lnTo>
                  <a:pt x="23674" y="45227"/>
                </a:lnTo>
                <a:lnTo>
                  <a:pt x="25261" y="28742"/>
                </a:lnTo>
                <a:close/>
              </a:path>
              <a:path w="65267" h="74448">
                <a:moveTo>
                  <a:pt x="6504" y="14745"/>
                </a:moveTo>
                <a:lnTo>
                  <a:pt x="6504" y="18252"/>
                </a:lnTo>
                <a:lnTo>
                  <a:pt x="7238" y="21996"/>
                </a:lnTo>
                <a:lnTo>
                  <a:pt x="8384" y="24688"/>
                </a:lnTo>
                <a:lnTo>
                  <a:pt x="9907" y="27547"/>
                </a:lnTo>
                <a:lnTo>
                  <a:pt x="11965" y="30734"/>
                </a:lnTo>
                <a:lnTo>
                  <a:pt x="14644" y="34456"/>
                </a:lnTo>
                <a:lnTo>
                  <a:pt x="14734" y="43535"/>
                </a:lnTo>
                <a:lnTo>
                  <a:pt x="17452" y="41263"/>
                </a:lnTo>
                <a:lnTo>
                  <a:pt x="16002" y="16282"/>
                </a:lnTo>
                <a:lnTo>
                  <a:pt x="16600" y="12917"/>
                </a:lnTo>
                <a:lnTo>
                  <a:pt x="18468" y="10073"/>
                </a:lnTo>
                <a:lnTo>
                  <a:pt x="21729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70"/>
                </a:lnTo>
                <a:lnTo>
                  <a:pt x="35118" y="10541"/>
                </a:lnTo>
                <a:lnTo>
                  <a:pt x="36489" y="13309"/>
                </a:lnTo>
                <a:lnTo>
                  <a:pt x="36680" y="16650"/>
                </a:lnTo>
                <a:lnTo>
                  <a:pt x="35459" y="20206"/>
                </a:lnTo>
                <a:lnTo>
                  <a:pt x="32500" y="23674"/>
                </a:lnTo>
                <a:lnTo>
                  <a:pt x="29274" y="26125"/>
                </a:lnTo>
                <a:lnTo>
                  <a:pt x="25261" y="28742"/>
                </a:lnTo>
                <a:lnTo>
                  <a:pt x="23674" y="45227"/>
                </a:lnTo>
                <a:lnTo>
                  <a:pt x="26964" y="48755"/>
                </a:lnTo>
                <a:lnTo>
                  <a:pt x="27345" y="35700"/>
                </a:lnTo>
                <a:lnTo>
                  <a:pt x="30711" y="33897"/>
                </a:lnTo>
                <a:lnTo>
                  <a:pt x="33581" y="32170"/>
                </a:lnTo>
                <a:lnTo>
                  <a:pt x="38318" y="28879"/>
                </a:lnTo>
                <a:lnTo>
                  <a:pt x="41770" y="25553"/>
                </a:lnTo>
                <a:lnTo>
                  <a:pt x="44403" y="22176"/>
                </a:lnTo>
                <a:lnTo>
                  <a:pt x="45774" y="18633"/>
                </a:lnTo>
                <a:lnTo>
                  <a:pt x="46116" y="14544"/>
                </a:lnTo>
                <a:lnTo>
                  <a:pt x="45733" y="10339"/>
                </a:lnTo>
                <a:lnTo>
                  <a:pt x="44171" y="6757"/>
                </a:lnTo>
                <a:lnTo>
                  <a:pt x="41479" y="3963"/>
                </a:lnTo>
                <a:lnTo>
                  <a:pt x="38002" y="1728"/>
                </a:lnTo>
                <a:lnTo>
                  <a:pt x="33340" y="345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5" y="1386"/>
                </a:lnTo>
                <a:lnTo>
                  <a:pt x="15152" y="2301"/>
                </a:lnTo>
                <a:lnTo>
                  <a:pt x="12992" y="3557"/>
                </a:lnTo>
                <a:lnTo>
                  <a:pt x="9626" y="6706"/>
                </a:lnTo>
                <a:lnTo>
                  <a:pt x="7646" y="10554"/>
                </a:lnTo>
                <a:lnTo>
                  <a:pt x="6504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81528" y="4387626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53" y="12992"/>
                </a:moveTo>
                <a:lnTo>
                  <a:pt x="8633" y="15911"/>
                </a:lnTo>
                <a:lnTo>
                  <a:pt x="8633" y="24357"/>
                </a:lnTo>
                <a:lnTo>
                  <a:pt x="1739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9" y="31802"/>
                </a:lnTo>
                <a:lnTo>
                  <a:pt x="8633" y="31802"/>
                </a:lnTo>
                <a:lnTo>
                  <a:pt x="8633" y="74613"/>
                </a:lnTo>
                <a:lnTo>
                  <a:pt x="8990" y="75538"/>
                </a:lnTo>
                <a:lnTo>
                  <a:pt x="11541" y="76250"/>
                </a:lnTo>
                <a:lnTo>
                  <a:pt x="14731" y="76250"/>
                </a:lnTo>
                <a:lnTo>
                  <a:pt x="17640" y="74613"/>
                </a:lnTo>
                <a:lnTo>
                  <a:pt x="17640" y="31802"/>
                </a:lnTo>
                <a:lnTo>
                  <a:pt x="28548" y="31802"/>
                </a:lnTo>
                <a:lnTo>
                  <a:pt x="30175" y="30340"/>
                </a:lnTo>
                <a:lnTo>
                  <a:pt x="30337" y="27420"/>
                </a:lnTo>
                <a:lnTo>
                  <a:pt x="28548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0" y="12242"/>
                </a:lnTo>
                <a:lnTo>
                  <a:pt x="20610" y="8520"/>
                </a:lnTo>
                <a:lnTo>
                  <a:pt x="23620" y="7429"/>
                </a:lnTo>
                <a:lnTo>
                  <a:pt x="26795" y="7519"/>
                </a:lnTo>
                <a:lnTo>
                  <a:pt x="30010" y="8420"/>
                </a:lnTo>
                <a:lnTo>
                  <a:pt x="32702" y="8355"/>
                </a:lnTo>
                <a:lnTo>
                  <a:pt x="33045" y="5690"/>
                </a:lnTo>
                <a:lnTo>
                  <a:pt x="32969" y="3923"/>
                </a:lnTo>
                <a:lnTo>
                  <a:pt x="30820" y="1118"/>
                </a:lnTo>
                <a:lnTo>
                  <a:pt x="28051" y="341"/>
                </a:lnTo>
                <a:lnTo>
                  <a:pt x="24358" y="0"/>
                </a:lnTo>
                <a:lnTo>
                  <a:pt x="21690" y="0"/>
                </a:lnTo>
                <a:lnTo>
                  <a:pt x="19364" y="367"/>
                </a:lnTo>
                <a:lnTo>
                  <a:pt x="15415" y="1854"/>
                </a:lnTo>
                <a:lnTo>
                  <a:pt x="12481" y="4560"/>
                </a:lnTo>
                <a:lnTo>
                  <a:pt x="10210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21846" y="4411738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7" y="1652"/>
                </a:lnTo>
                <a:lnTo>
                  <a:pt x="33097" y="35791"/>
                </a:lnTo>
                <a:lnTo>
                  <a:pt x="30606" y="38861"/>
                </a:lnTo>
                <a:lnTo>
                  <a:pt x="28244" y="41198"/>
                </a:lnTo>
                <a:lnTo>
                  <a:pt x="23788" y="44387"/>
                </a:lnTo>
                <a:lnTo>
                  <a:pt x="19316" y="45176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7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49" y="723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64"/>
                </a:lnTo>
                <a:lnTo>
                  <a:pt x="28436" y="49352"/>
                </a:lnTo>
                <a:lnTo>
                  <a:pt x="31179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3" y="52136"/>
                </a:lnTo>
                <a:lnTo>
                  <a:pt x="42101" y="50497"/>
                </a:lnTo>
                <a:lnTo>
                  <a:pt x="42101" y="1652"/>
                </a:lnTo>
                <a:lnTo>
                  <a:pt x="41860" y="929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80528" y="441095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71"/>
                </a:moveTo>
                <a:lnTo>
                  <a:pt x="19940" y="8470"/>
                </a:lnTo>
                <a:lnTo>
                  <a:pt x="22961" y="8672"/>
                </a:lnTo>
                <a:lnTo>
                  <a:pt x="25718" y="9471"/>
                </a:lnTo>
                <a:lnTo>
                  <a:pt x="28461" y="8190"/>
                </a:lnTo>
                <a:lnTo>
                  <a:pt x="28522" y="3669"/>
                </a:lnTo>
                <a:lnTo>
                  <a:pt x="26150" y="684"/>
                </a:lnTo>
                <a:lnTo>
                  <a:pt x="2303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2"/>
                </a:lnTo>
                <a:lnTo>
                  <a:pt x="8967" y="19151"/>
                </a:lnTo>
                <a:lnTo>
                  <a:pt x="11380" y="15480"/>
                </a:lnTo>
                <a:lnTo>
                  <a:pt x="14490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919261" y="4410953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79"/>
                </a:moveTo>
                <a:lnTo>
                  <a:pt x="33108" y="51282"/>
                </a:lnTo>
                <a:lnTo>
                  <a:pt x="33324" y="52016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82"/>
                </a:lnTo>
                <a:lnTo>
                  <a:pt x="42062" y="18018"/>
                </a:lnTo>
                <a:lnTo>
                  <a:pt x="41771" y="15034"/>
                </a:lnTo>
                <a:lnTo>
                  <a:pt x="40565" y="10083"/>
                </a:lnTo>
                <a:lnTo>
                  <a:pt x="38202" y="6069"/>
                </a:lnTo>
                <a:lnTo>
                  <a:pt x="35039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76" y="3567"/>
                </a:lnTo>
                <a:lnTo>
                  <a:pt x="10847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68" y="52920"/>
                </a:lnTo>
                <a:lnTo>
                  <a:pt x="6094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16" y="14069"/>
                </a:lnTo>
                <a:lnTo>
                  <a:pt x="13766" y="11747"/>
                </a:lnTo>
                <a:lnTo>
                  <a:pt x="18248" y="8557"/>
                </a:lnTo>
                <a:lnTo>
                  <a:pt x="22744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62"/>
                </a:lnTo>
                <a:lnTo>
                  <a:pt x="33108" y="19886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76599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87" y="10741"/>
                </a:lnTo>
                <a:lnTo>
                  <a:pt x="7617" y="10741"/>
                </a:lnTo>
                <a:lnTo>
                  <a:pt x="10676" y="8851"/>
                </a:lnTo>
                <a:lnTo>
                  <a:pt x="11073" y="5306"/>
                </a:lnTo>
                <a:lnTo>
                  <a:pt x="10690" y="1854"/>
                </a:lnTo>
                <a:lnTo>
                  <a:pt x="7692" y="0"/>
                </a:lnTo>
                <a:lnTo>
                  <a:pt x="3451" y="0"/>
                </a:lnTo>
                <a:lnTo>
                  <a:pt x="402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3" y="70650"/>
                </a:lnTo>
                <a:lnTo>
                  <a:pt x="10043" y="21804"/>
                </a:lnTo>
                <a:lnTo>
                  <a:pt x="9827" y="21106"/>
                </a:lnTo>
                <a:lnTo>
                  <a:pt x="7185" y="20152"/>
                </a:lnTo>
                <a:lnTo>
                  <a:pt x="3948" y="20152"/>
                </a:lnTo>
                <a:lnTo>
                  <a:pt x="1089" y="21804"/>
                </a:lnTo>
                <a:lnTo>
                  <a:pt x="1089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99177" y="4410953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5"/>
                </a:lnTo>
                <a:lnTo>
                  <a:pt x="5652" y="4367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9"/>
                </a:lnTo>
                <a:lnTo>
                  <a:pt x="1548" y="18529"/>
                </a:lnTo>
                <a:lnTo>
                  <a:pt x="2960" y="21629"/>
                </a:lnTo>
                <a:lnTo>
                  <a:pt x="6210" y="25210"/>
                </a:lnTo>
                <a:lnTo>
                  <a:pt x="8978" y="26935"/>
                </a:lnTo>
                <a:lnTo>
                  <a:pt x="11953" y="28411"/>
                </a:lnTo>
                <a:lnTo>
                  <a:pt x="15022" y="29653"/>
                </a:lnTo>
                <a:lnTo>
                  <a:pt x="17971" y="30798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0" y="37313"/>
                </a:lnTo>
                <a:lnTo>
                  <a:pt x="25477" y="41187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508"/>
                </a:lnTo>
                <a:lnTo>
                  <a:pt x="13550" y="46508"/>
                </a:lnTo>
                <a:lnTo>
                  <a:pt x="10210" y="45770"/>
                </a:lnTo>
                <a:lnTo>
                  <a:pt x="6160" y="44171"/>
                </a:lnTo>
                <a:lnTo>
                  <a:pt x="3290" y="42558"/>
                </a:lnTo>
                <a:lnTo>
                  <a:pt x="281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85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55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4" y="42696"/>
                </a:lnTo>
                <a:lnTo>
                  <a:pt x="34571" y="37986"/>
                </a:lnTo>
                <a:lnTo>
                  <a:pt x="34571" y="35888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2" y="26633"/>
                </a:lnTo>
                <a:lnTo>
                  <a:pt x="25236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4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40" y="11188"/>
                </a:lnTo>
                <a:lnTo>
                  <a:pt x="12762" y="8294"/>
                </a:lnTo>
                <a:lnTo>
                  <a:pt x="16027" y="7110"/>
                </a:lnTo>
                <a:lnTo>
                  <a:pt x="18886" y="6948"/>
                </a:lnTo>
                <a:lnTo>
                  <a:pt x="22098" y="7138"/>
                </a:lnTo>
                <a:lnTo>
                  <a:pt x="25885" y="8370"/>
                </a:lnTo>
                <a:lnTo>
                  <a:pt x="29260" y="10097"/>
                </a:lnTo>
                <a:lnTo>
                  <a:pt x="32040" y="8305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46906" y="4388040"/>
            <a:ext cx="42048" cy="75834"/>
          </a:xfrm>
          <a:custGeom>
            <a:avLst/>
            <a:gdLst/>
            <a:ahLst/>
            <a:cxnLst/>
            <a:rect l="l" t="t" r="r" b="b"/>
            <a:pathLst>
              <a:path w="42048" h="75834">
                <a:moveTo>
                  <a:pt x="33094" y="45593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3" y="75834"/>
                </a:lnTo>
                <a:lnTo>
                  <a:pt x="39193" y="75834"/>
                </a:lnTo>
                <a:lnTo>
                  <a:pt x="42048" y="74195"/>
                </a:lnTo>
                <a:lnTo>
                  <a:pt x="42048" y="40946"/>
                </a:lnTo>
                <a:lnTo>
                  <a:pt x="41756" y="37947"/>
                </a:lnTo>
                <a:lnTo>
                  <a:pt x="40551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67" y="23472"/>
                </a:lnTo>
                <a:lnTo>
                  <a:pt x="27839" y="22913"/>
                </a:lnTo>
                <a:lnTo>
                  <a:pt x="21945" y="22913"/>
                </a:lnTo>
                <a:lnTo>
                  <a:pt x="19317" y="23586"/>
                </a:lnTo>
                <a:lnTo>
                  <a:pt x="16714" y="24893"/>
                </a:lnTo>
                <a:lnTo>
                  <a:pt x="14108" y="26215"/>
                </a:lnTo>
                <a:lnTo>
                  <a:pt x="11520" y="28234"/>
                </a:lnTo>
                <a:lnTo>
                  <a:pt x="8953" y="30952"/>
                </a:ln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60"/>
                </a:lnTo>
                <a:lnTo>
                  <a:pt x="18248" y="31470"/>
                </a:lnTo>
                <a:lnTo>
                  <a:pt x="22734" y="30671"/>
                </a:lnTo>
                <a:lnTo>
                  <a:pt x="25995" y="31003"/>
                </a:lnTo>
                <a:lnTo>
                  <a:pt x="28638" y="32298"/>
                </a:lnTo>
                <a:lnTo>
                  <a:pt x="31381" y="35700"/>
                </a:lnTo>
                <a:lnTo>
                  <a:pt x="32447" y="38875"/>
                </a:lnTo>
                <a:lnTo>
                  <a:pt x="33094" y="4280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04240" y="4391586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81" y="8888"/>
                </a:lnTo>
                <a:lnTo>
                  <a:pt x="3380" y="10741"/>
                </a:lnTo>
                <a:lnTo>
                  <a:pt x="7621" y="10741"/>
                </a:lnTo>
                <a:lnTo>
                  <a:pt x="10670" y="8851"/>
                </a:lnTo>
                <a:lnTo>
                  <a:pt x="11076" y="5306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903"/>
                </a:lnTo>
                <a:lnTo>
                  <a:pt x="0" y="5421"/>
                </a:lnTo>
                <a:close/>
              </a:path>
              <a:path w="11076" h="72288">
                <a:moveTo>
                  <a:pt x="1269" y="7138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79" y="21804"/>
                </a:lnTo>
                <a:lnTo>
                  <a:pt x="1079" y="70650"/>
                </a:lnTo>
                <a:lnTo>
                  <a:pt x="1269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30729" y="4410953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79"/>
                </a:moveTo>
                <a:lnTo>
                  <a:pt x="33094" y="51282"/>
                </a:lnTo>
                <a:lnTo>
                  <a:pt x="33310" y="5201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18"/>
                </a:lnTo>
                <a:lnTo>
                  <a:pt x="41756" y="15034"/>
                </a:lnTo>
                <a:lnTo>
                  <a:pt x="40551" y="10083"/>
                </a:lnTo>
                <a:lnTo>
                  <a:pt x="38200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1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69"/>
                </a:lnTo>
                <a:lnTo>
                  <a:pt x="13751" y="11747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83717" y="4411065"/>
            <a:ext cx="46241" cy="72323"/>
          </a:xfrm>
          <a:custGeom>
            <a:avLst/>
            <a:gdLst/>
            <a:ahLst/>
            <a:cxnLst/>
            <a:rect l="l" t="t" r="r" b="b"/>
            <a:pathLst>
              <a:path w="46241" h="72323">
                <a:moveTo>
                  <a:pt x="431" y="55727"/>
                </a:moveTo>
                <a:lnTo>
                  <a:pt x="0" y="59194"/>
                </a:lnTo>
                <a:lnTo>
                  <a:pt x="407" y="62826"/>
                </a:lnTo>
                <a:lnTo>
                  <a:pt x="1995" y="66038"/>
                </a:lnTo>
                <a:lnTo>
                  <a:pt x="504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10" y="72323"/>
                </a:lnTo>
                <a:lnTo>
                  <a:pt x="29552" y="71880"/>
                </a:lnTo>
                <a:lnTo>
                  <a:pt x="32551" y="71003"/>
                </a:lnTo>
                <a:lnTo>
                  <a:pt x="35561" y="70102"/>
                </a:lnTo>
                <a:lnTo>
                  <a:pt x="39966" y="67370"/>
                </a:lnTo>
                <a:lnTo>
                  <a:pt x="43343" y="64043"/>
                </a:lnTo>
                <a:lnTo>
                  <a:pt x="45213" y="59993"/>
                </a:lnTo>
                <a:lnTo>
                  <a:pt x="45694" y="55613"/>
                </a:lnTo>
                <a:lnTo>
                  <a:pt x="45278" y="51598"/>
                </a:lnTo>
                <a:lnTo>
                  <a:pt x="43610" y="48384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0" y="42379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5" y="39646"/>
                </a:lnTo>
                <a:lnTo>
                  <a:pt x="11696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3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10" y="60756"/>
                </a:lnTo>
                <a:lnTo>
                  <a:pt x="32476" y="63486"/>
                </a:lnTo>
                <a:lnTo>
                  <a:pt x="29170" y="64706"/>
                </a:lnTo>
                <a:lnTo>
                  <a:pt x="25071" y="65491"/>
                </a:lnTo>
                <a:lnTo>
                  <a:pt x="18087" y="65491"/>
                </a:lnTo>
                <a:lnTo>
                  <a:pt x="14756" y="64883"/>
                </a:lnTo>
                <a:lnTo>
                  <a:pt x="12383" y="63676"/>
                </a:lnTo>
                <a:lnTo>
                  <a:pt x="8788" y="60678"/>
                </a:lnTo>
                <a:lnTo>
                  <a:pt x="8788" y="57567"/>
                </a:lnTo>
                <a:lnTo>
                  <a:pt x="9500" y="54648"/>
                </a:lnTo>
                <a:lnTo>
                  <a:pt x="9817" y="36244"/>
                </a:lnTo>
                <a:lnTo>
                  <a:pt x="11390" y="32879"/>
                </a:lnTo>
                <a:lnTo>
                  <a:pt x="14414" y="33677"/>
                </a:lnTo>
                <a:lnTo>
                  <a:pt x="17981" y="34733"/>
                </a:lnTo>
                <a:lnTo>
                  <a:pt x="16017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40"/>
                </a:lnTo>
                <a:lnTo>
                  <a:pt x="11657" y="14907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22"/>
                </a:lnTo>
                <a:lnTo>
                  <a:pt x="4558" y="25589"/>
                </a:lnTo>
                <a:lnTo>
                  <a:pt x="6567" y="28432"/>
                </a:lnTo>
                <a:lnTo>
                  <a:pt x="4100" y="31366"/>
                </a:lnTo>
                <a:lnTo>
                  <a:pt x="2301" y="34833"/>
                </a:lnTo>
                <a:lnTo>
                  <a:pt x="1844" y="39013"/>
                </a:lnTo>
                <a:lnTo>
                  <a:pt x="2272" y="42087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41" h="72323">
                <a:moveTo>
                  <a:pt x="15887" y="8280"/>
                </a:moveTo>
                <a:lnTo>
                  <a:pt x="18464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58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19" y="20192"/>
                </a:lnTo>
                <a:lnTo>
                  <a:pt x="30557" y="23936"/>
                </a:lnTo>
                <a:lnTo>
                  <a:pt x="27774" y="26694"/>
                </a:lnTo>
                <a:lnTo>
                  <a:pt x="25171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1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8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1"/>
                </a:lnTo>
                <a:lnTo>
                  <a:pt x="40806" y="20192"/>
                </a:lnTo>
                <a:lnTo>
                  <a:pt x="40806" y="17359"/>
                </a:lnTo>
                <a:lnTo>
                  <a:pt x="40551" y="14018"/>
                </a:lnTo>
                <a:lnTo>
                  <a:pt x="39535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41" y="4558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86"/>
                </a:lnTo>
                <a:lnTo>
                  <a:pt x="19112" y="0"/>
                </a:lnTo>
                <a:lnTo>
                  <a:pt x="14237" y="1216"/>
                </a:lnTo>
                <a:lnTo>
                  <a:pt x="9918" y="3200"/>
                </a:lnTo>
                <a:lnTo>
                  <a:pt x="11657" y="14907"/>
                </a:lnTo>
                <a:lnTo>
                  <a:pt x="13119" y="11098"/>
                </a:lnTo>
                <a:lnTo>
                  <a:pt x="15887" y="8280"/>
                </a:lnTo>
                <a:close/>
              </a:path>
              <a:path w="46241" h="72323">
                <a:moveTo>
                  <a:pt x="9817" y="36244"/>
                </a:moveTo>
                <a:lnTo>
                  <a:pt x="9500" y="54648"/>
                </a:lnTo>
                <a:lnTo>
                  <a:pt x="11696" y="51559"/>
                </a:lnTo>
                <a:lnTo>
                  <a:pt x="10415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41746" y="4451436"/>
            <a:ext cx="11659" cy="12635"/>
          </a:xfrm>
          <a:custGeom>
            <a:avLst/>
            <a:gdLst/>
            <a:ahLst/>
            <a:cxnLst/>
            <a:rect l="l" t="t" r="r" b="b"/>
            <a:pathLst>
              <a:path w="11659" h="12635">
                <a:moveTo>
                  <a:pt x="11659" y="6234"/>
                </a:moveTo>
                <a:lnTo>
                  <a:pt x="11659" y="3743"/>
                </a:lnTo>
                <a:lnTo>
                  <a:pt x="9575" y="417"/>
                </a:lnTo>
                <a:lnTo>
                  <a:pt x="5908" y="0"/>
                </a:lnTo>
                <a:lnTo>
                  <a:pt x="1271" y="1267"/>
                </a:lnTo>
                <a:lnTo>
                  <a:pt x="0" y="3834"/>
                </a:lnTo>
                <a:lnTo>
                  <a:pt x="0" y="8902"/>
                </a:lnTo>
                <a:lnTo>
                  <a:pt x="2084" y="12228"/>
                </a:lnTo>
                <a:lnTo>
                  <a:pt x="5753" y="12635"/>
                </a:lnTo>
                <a:lnTo>
                  <a:pt x="10389" y="11365"/>
                </a:lnTo>
                <a:lnTo>
                  <a:pt x="11659" y="8798"/>
                </a:lnTo>
                <a:lnTo>
                  <a:pt x="11659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05589" y="4661016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5"/>
                </a:moveTo>
                <a:lnTo>
                  <a:pt x="29563" y="0"/>
                </a:lnTo>
                <a:lnTo>
                  <a:pt x="26172" y="140"/>
                </a:lnTo>
                <a:lnTo>
                  <a:pt x="23544" y="1955"/>
                </a:lnTo>
                <a:lnTo>
                  <a:pt x="0" y="67169"/>
                </a:lnTo>
                <a:lnTo>
                  <a:pt x="190" y="70473"/>
                </a:lnTo>
                <a:lnTo>
                  <a:pt x="2854" y="70865"/>
                </a:lnTo>
                <a:lnTo>
                  <a:pt x="6375" y="70765"/>
                </a:lnTo>
                <a:lnTo>
                  <a:pt x="9053" y="68972"/>
                </a:lnTo>
                <a:lnTo>
                  <a:pt x="14806" y="52096"/>
                </a:lnTo>
                <a:lnTo>
                  <a:pt x="17143" y="44665"/>
                </a:lnTo>
                <a:lnTo>
                  <a:pt x="29246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63" y="2005"/>
                </a:lnTo>
                <a:lnTo>
                  <a:pt x="35114" y="735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55" y="44665"/>
                </a:lnTo>
                <a:lnTo>
                  <a:pt x="17143" y="44665"/>
                </a:lnTo>
                <a:lnTo>
                  <a:pt x="14806" y="52096"/>
                </a:lnTo>
                <a:lnTo>
                  <a:pt x="44002" y="52096"/>
                </a:lnTo>
                <a:lnTo>
                  <a:pt x="50025" y="69188"/>
                </a:lnTo>
                <a:lnTo>
                  <a:pt x="50645" y="70218"/>
                </a:lnTo>
                <a:lnTo>
                  <a:pt x="53427" y="70826"/>
                </a:lnTo>
                <a:lnTo>
                  <a:pt x="56563" y="70865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68830" y="4661348"/>
            <a:ext cx="52473" cy="70484"/>
          </a:xfrm>
          <a:custGeom>
            <a:avLst/>
            <a:gdLst/>
            <a:ahLst/>
            <a:cxnLst/>
            <a:rect l="l" t="t" r="r" b="b"/>
            <a:pathLst>
              <a:path w="52473" h="70485">
                <a:moveTo>
                  <a:pt x="21906" y="69775"/>
                </a:moveTo>
                <a:lnTo>
                  <a:pt x="24599" y="70484"/>
                </a:lnTo>
                <a:lnTo>
                  <a:pt x="27875" y="70484"/>
                </a:lnTo>
                <a:lnTo>
                  <a:pt x="30873" y="68807"/>
                </a:lnTo>
                <a:lnTo>
                  <a:pt x="30873" y="7923"/>
                </a:lnTo>
                <a:lnTo>
                  <a:pt x="50619" y="7923"/>
                </a:lnTo>
                <a:lnTo>
                  <a:pt x="52183" y="6718"/>
                </a:lnTo>
                <a:lnTo>
                  <a:pt x="52473" y="4014"/>
                </a:lnTo>
                <a:lnTo>
                  <a:pt x="52438" y="2717"/>
                </a:lnTo>
                <a:lnTo>
                  <a:pt x="50619" y="0"/>
                </a:lnTo>
                <a:lnTo>
                  <a:pt x="1242" y="64"/>
                </a:lnTo>
                <a:lnTo>
                  <a:pt x="0" y="2717"/>
                </a:lnTo>
                <a:lnTo>
                  <a:pt x="0" y="5295"/>
                </a:lnTo>
                <a:lnTo>
                  <a:pt x="1789" y="7923"/>
                </a:lnTo>
                <a:lnTo>
                  <a:pt x="21539" y="7923"/>
                </a:lnTo>
                <a:lnTo>
                  <a:pt x="21539" y="68807"/>
                </a:lnTo>
                <a:lnTo>
                  <a:pt x="21906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831906" y="4661075"/>
            <a:ext cx="36410" cy="70473"/>
          </a:xfrm>
          <a:custGeom>
            <a:avLst/>
            <a:gdLst/>
            <a:ahLst/>
            <a:cxnLst/>
            <a:rect l="l" t="t" r="r" b="b"/>
            <a:pathLst>
              <a:path w="36410" h="70473">
                <a:moveTo>
                  <a:pt x="36410" y="66408"/>
                </a:moveTo>
                <a:lnTo>
                  <a:pt x="36385" y="65077"/>
                </a:lnTo>
                <a:lnTo>
                  <a:pt x="34517" y="62409"/>
                </a:lnTo>
                <a:lnTo>
                  <a:pt x="9335" y="62409"/>
                </a:lnTo>
                <a:lnTo>
                  <a:pt x="9335" y="1677"/>
                </a:lnTo>
                <a:lnTo>
                  <a:pt x="8978" y="698"/>
                </a:lnTo>
                <a:lnTo>
                  <a:pt x="6325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75"/>
                </a:lnTo>
                <a:lnTo>
                  <a:pt x="382" y="69076"/>
                </a:lnTo>
                <a:lnTo>
                  <a:pt x="3481" y="70473"/>
                </a:lnTo>
                <a:lnTo>
                  <a:pt x="34517" y="70473"/>
                </a:lnTo>
                <a:lnTo>
                  <a:pt x="36118" y="69141"/>
                </a:lnTo>
                <a:lnTo>
                  <a:pt x="36410" y="66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902175" y="46595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4" y="1840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3" y="21805"/>
                </a:lnTo>
                <a:lnTo>
                  <a:pt x="1093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924757" y="4678934"/>
            <a:ext cx="34568" cy="53654"/>
          </a:xfrm>
          <a:custGeom>
            <a:avLst/>
            <a:gdLst/>
            <a:ahLst/>
            <a:cxnLst/>
            <a:rect l="l" t="t" r="r" b="b"/>
            <a:pathLst>
              <a:path w="34568" h="53654">
                <a:moveTo>
                  <a:pt x="21600" y="101"/>
                </a:moveTo>
                <a:lnTo>
                  <a:pt x="16038" y="0"/>
                </a:lnTo>
                <a:lnTo>
                  <a:pt x="13435" y="392"/>
                </a:lnTo>
                <a:lnTo>
                  <a:pt x="8990" y="1979"/>
                </a:lnTo>
                <a:lnTo>
                  <a:pt x="5648" y="4367"/>
                </a:lnTo>
                <a:lnTo>
                  <a:pt x="3060" y="7211"/>
                </a:lnTo>
                <a:lnTo>
                  <a:pt x="1573" y="10717"/>
                </a:lnTo>
                <a:lnTo>
                  <a:pt x="1206" y="14476"/>
                </a:lnTo>
                <a:lnTo>
                  <a:pt x="1548" y="18515"/>
                </a:lnTo>
                <a:lnTo>
                  <a:pt x="2960" y="21625"/>
                </a:lnTo>
                <a:lnTo>
                  <a:pt x="6210" y="25208"/>
                </a:lnTo>
                <a:lnTo>
                  <a:pt x="8990" y="26935"/>
                </a:lnTo>
                <a:lnTo>
                  <a:pt x="11949" y="28408"/>
                </a:lnTo>
                <a:lnTo>
                  <a:pt x="15022" y="29639"/>
                </a:lnTo>
                <a:lnTo>
                  <a:pt x="17967" y="30794"/>
                </a:lnTo>
                <a:lnTo>
                  <a:pt x="20711" y="31976"/>
                </a:lnTo>
                <a:lnTo>
                  <a:pt x="23962" y="34262"/>
                </a:lnTo>
                <a:lnTo>
                  <a:pt x="25730" y="37299"/>
                </a:lnTo>
                <a:lnTo>
                  <a:pt x="25488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4" y="46494"/>
                </a:lnTo>
                <a:lnTo>
                  <a:pt x="13550" y="46494"/>
                </a:lnTo>
                <a:lnTo>
                  <a:pt x="10210" y="45756"/>
                </a:lnTo>
                <a:lnTo>
                  <a:pt x="6170" y="44157"/>
                </a:lnTo>
                <a:lnTo>
                  <a:pt x="3288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6" y="50925"/>
                </a:lnTo>
                <a:lnTo>
                  <a:pt x="6221" y="52222"/>
                </a:lnTo>
                <a:lnTo>
                  <a:pt x="8874" y="52981"/>
                </a:lnTo>
                <a:lnTo>
                  <a:pt x="12024" y="53529"/>
                </a:lnTo>
                <a:lnTo>
                  <a:pt x="18234" y="53654"/>
                </a:lnTo>
                <a:lnTo>
                  <a:pt x="20815" y="53313"/>
                </a:lnTo>
                <a:lnTo>
                  <a:pt x="25524" y="51941"/>
                </a:lnTo>
                <a:lnTo>
                  <a:pt x="29260" y="49579"/>
                </a:lnTo>
                <a:lnTo>
                  <a:pt x="32256" y="46606"/>
                </a:lnTo>
                <a:lnTo>
                  <a:pt x="34110" y="42696"/>
                </a:lnTo>
                <a:lnTo>
                  <a:pt x="34568" y="37972"/>
                </a:lnTo>
                <a:lnTo>
                  <a:pt x="34568" y="35874"/>
                </a:lnTo>
                <a:lnTo>
                  <a:pt x="33512" y="3254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33" y="25106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4" y="21435"/>
                </a:lnTo>
                <a:lnTo>
                  <a:pt x="12520" y="19339"/>
                </a:lnTo>
                <a:lnTo>
                  <a:pt x="10134" y="16586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38" y="7110"/>
                </a:lnTo>
                <a:lnTo>
                  <a:pt x="18882" y="6944"/>
                </a:lnTo>
                <a:lnTo>
                  <a:pt x="22098" y="7136"/>
                </a:lnTo>
                <a:lnTo>
                  <a:pt x="25881" y="8356"/>
                </a:lnTo>
                <a:lnTo>
                  <a:pt x="29260" y="10083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3" y="533"/>
                </a:lnTo>
                <a:lnTo>
                  <a:pt x="2160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016989" y="4655592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42" y="12992"/>
                </a:moveTo>
                <a:lnTo>
                  <a:pt x="8625" y="15925"/>
                </a:lnTo>
                <a:lnTo>
                  <a:pt x="8625" y="24371"/>
                </a:lnTo>
                <a:lnTo>
                  <a:pt x="1742" y="24371"/>
                </a:lnTo>
                <a:lnTo>
                  <a:pt x="295" y="25513"/>
                </a:lnTo>
                <a:lnTo>
                  <a:pt x="0" y="28115"/>
                </a:lnTo>
                <a:lnTo>
                  <a:pt x="1742" y="31798"/>
                </a:lnTo>
                <a:lnTo>
                  <a:pt x="8625" y="31798"/>
                </a:lnTo>
                <a:lnTo>
                  <a:pt x="8625" y="74609"/>
                </a:lnTo>
                <a:lnTo>
                  <a:pt x="8992" y="75538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8"/>
                </a:lnTo>
                <a:lnTo>
                  <a:pt x="28552" y="31798"/>
                </a:lnTo>
                <a:lnTo>
                  <a:pt x="30165" y="30350"/>
                </a:lnTo>
                <a:lnTo>
                  <a:pt x="30330" y="27416"/>
                </a:lnTo>
                <a:lnTo>
                  <a:pt x="28552" y="24371"/>
                </a:lnTo>
                <a:lnTo>
                  <a:pt x="17640" y="24371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40"/>
                </a:lnTo>
                <a:lnTo>
                  <a:pt x="26798" y="7515"/>
                </a:lnTo>
                <a:lnTo>
                  <a:pt x="30013" y="8420"/>
                </a:lnTo>
                <a:lnTo>
                  <a:pt x="32692" y="8355"/>
                </a:lnTo>
                <a:lnTo>
                  <a:pt x="33047" y="5702"/>
                </a:lnTo>
                <a:lnTo>
                  <a:pt x="32969" y="3934"/>
                </a:lnTo>
                <a:lnTo>
                  <a:pt x="30822" y="1115"/>
                </a:lnTo>
                <a:lnTo>
                  <a:pt x="28054" y="355"/>
                </a:lnTo>
                <a:lnTo>
                  <a:pt x="24361" y="0"/>
                </a:lnTo>
                <a:lnTo>
                  <a:pt x="21678" y="0"/>
                </a:lnTo>
                <a:lnTo>
                  <a:pt x="19357" y="367"/>
                </a:lnTo>
                <a:lnTo>
                  <a:pt x="15419" y="1852"/>
                </a:lnTo>
                <a:lnTo>
                  <a:pt x="12485" y="4556"/>
                </a:lnTo>
                <a:lnTo>
                  <a:pt x="10213" y="8114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57309" y="46797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4" y="1663"/>
                </a:lnTo>
                <a:lnTo>
                  <a:pt x="33094" y="35787"/>
                </a:lnTo>
                <a:lnTo>
                  <a:pt x="30593" y="38861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3"/>
                </a:lnTo>
                <a:lnTo>
                  <a:pt x="8636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6"/>
                </a:lnTo>
                <a:lnTo>
                  <a:pt x="11469" y="52348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5993" y="4656006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141391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160478" y="4679687"/>
            <a:ext cx="46090" cy="71625"/>
          </a:xfrm>
          <a:custGeom>
            <a:avLst/>
            <a:gdLst/>
            <a:ahLst/>
            <a:cxnLst/>
            <a:rect l="l" t="t" r="r" b="b"/>
            <a:pathLst>
              <a:path w="46090" h="71625">
                <a:moveTo>
                  <a:pt x="19227" y="51865"/>
                </a:moveTo>
                <a:lnTo>
                  <a:pt x="12499" y="68856"/>
                </a:lnTo>
                <a:lnTo>
                  <a:pt x="12740" y="71031"/>
                </a:lnTo>
                <a:lnTo>
                  <a:pt x="15405" y="71625"/>
                </a:lnTo>
                <a:lnTo>
                  <a:pt x="18162" y="71625"/>
                </a:lnTo>
                <a:lnTo>
                  <a:pt x="22047" y="69836"/>
                </a:lnTo>
                <a:lnTo>
                  <a:pt x="28562" y="51865"/>
                </a:lnTo>
                <a:lnTo>
                  <a:pt x="46090" y="3312"/>
                </a:lnTo>
                <a:lnTo>
                  <a:pt x="45645" y="392"/>
                </a:lnTo>
                <a:lnTo>
                  <a:pt x="43027" y="0"/>
                </a:lnTo>
                <a:lnTo>
                  <a:pt x="39968" y="50"/>
                </a:lnTo>
                <a:lnTo>
                  <a:pt x="37188" y="1889"/>
                </a:lnTo>
                <a:lnTo>
                  <a:pt x="23738" y="41287"/>
                </a:lnTo>
                <a:lnTo>
                  <a:pt x="23573" y="41287"/>
                </a:lnTo>
                <a:lnTo>
                  <a:pt x="9626" y="2119"/>
                </a:lnTo>
                <a:lnTo>
                  <a:pt x="8953" y="734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20" y="50125"/>
                </a:lnTo>
                <a:lnTo>
                  <a:pt x="19227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239571" y="4678980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40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11"/>
                </a:lnTo>
                <a:lnTo>
                  <a:pt x="12790" y="12510"/>
                </a:lnTo>
                <a:lnTo>
                  <a:pt x="15076" y="9194"/>
                </a:lnTo>
                <a:lnTo>
                  <a:pt x="18376" y="7546"/>
                </a:lnTo>
                <a:lnTo>
                  <a:pt x="24777" y="7546"/>
                </a:lnTo>
                <a:lnTo>
                  <a:pt x="28144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18" y="10897"/>
                </a:lnTo>
                <a:lnTo>
                  <a:pt x="38289" y="8294"/>
                </a:lnTo>
                <a:lnTo>
                  <a:pt x="37478" y="5551"/>
                </a:lnTo>
                <a:lnTo>
                  <a:pt x="34645" y="3200"/>
                </a:lnTo>
                <a:lnTo>
                  <a:pt x="31370" y="1577"/>
                </a:lnTo>
                <a:lnTo>
                  <a:pt x="28792" y="713"/>
                </a:lnTo>
                <a:lnTo>
                  <a:pt x="25858" y="140"/>
                </a:lnTo>
                <a:lnTo>
                  <a:pt x="22797" y="0"/>
                </a:lnTo>
                <a:lnTo>
                  <a:pt x="19573" y="0"/>
                </a:lnTo>
                <a:lnTo>
                  <a:pt x="16573" y="533"/>
                </a:lnTo>
                <a:lnTo>
                  <a:pt x="13816" y="1602"/>
                </a:lnTo>
                <a:lnTo>
                  <a:pt x="11047" y="2668"/>
                </a:lnTo>
                <a:lnTo>
                  <a:pt x="8636" y="4305"/>
                </a:lnTo>
                <a:lnTo>
                  <a:pt x="4560" y="8712"/>
                </a:lnTo>
                <a:lnTo>
                  <a:pt x="2947" y="11545"/>
                </a:lnTo>
                <a:lnTo>
                  <a:pt x="1766" y="15001"/>
                </a:lnTo>
                <a:lnTo>
                  <a:pt x="596" y="18454"/>
                </a:lnTo>
                <a:lnTo>
                  <a:pt x="0" y="22593"/>
                </a:lnTo>
                <a:lnTo>
                  <a:pt x="0" y="31636"/>
                </a:lnTo>
                <a:lnTo>
                  <a:pt x="481" y="35370"/>
                </a:lnTo>
                <a:lnTo>
                  <a:pt x="1446" y="38610"/>
                </a:lnTo>
                <a:lnTo>
                  <a:pt x="2400" y="41846"/>
                </a:lnTo>
                <a:lnTo>
                  <a:pt x="3797" y="44579"/>
                </a:lnTo>
                <a:lnTo>
                  <a:pt x="5626" y="46789"/>
                </a:lnTo>
                <a:lnTo>
                  <a:pt x="9715" y="50713"/>
                </a:lnTo>
                <a:lnTo>
                  <a:pt x="12433" y="51879"/>
                </a:lnTo>
                <a:lnTo>
                  <a:pt x="15137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6" y="53111"/>
                </a:lnTo>
                <a:lnTo>
                  <a:pt x="29767" y="52377"/>
                </a:lnTo>
                <a:lnTo>
                  <a:pt x="32475" y="51321"/>
                </a:lnTo>
                <a:lnTo>
                  <a:pt x="35877" y="49377"/>
                </a:lnTo>
                <a:lnTo>
                  <a:pt x="38277" y="46534"/>
                </a:lnTo>
                <a:lnTo>
                  <a:pt x="38530" y="43790"/>
                </a:lnTo>
                <a:lnTo>
                  <a:pt x="38505" y="42444"/>
                </a:lnTo>
                <a:lnTo>
                  <a:pt x="36625" y="39664"/>
                </a:lnTo>
                <a:lnTo>
                  <a:pt x="33501" y="41950"/>
                </a:lnTo>
                <a:lnTo>
                  <a:pt x="29883" y="44222"/>
                </a:lnTo>
                <a:lnTo>
                  <a:pt x="26772" y="45529"/>
                </a:lnTo>
                <a:lnTo>
                  <a:pt x="22909" y="45849"/>
                </a:lnTo>
                <a:lnTo>
                  <a:pt x="18809" y="45468"/>
                </a:lnTo>
                <a:lnTo>
                  <a:pt x="15443" y="43906"/>
                </a:lnTo>
                <a:lnTo>
                  <a:pt x="12866" y="41122"/>
                </a:lnTo>
                <a:lnTo>
                  <a:pt x="10831" y="37555"/>
                </a:lnTo>
                <a:lnTo>
                  <a:pt x="964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286673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3" y="46061"/>
                </a:lnTo>
                <a:lnTo>
                  <a:pt x="18338" y="46658"/>
                </a:lnTo>
                <a:lnTo>
                  <a:pt x="15444" y="46658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56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50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78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83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13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4"/>
                </a:lnTo>
                <a:lnTo>
                  <a:pt x="22873" y="46061"/>
                </a:lnTo>
                <a:lnTo>
                  <a:pt x="19861" y="53657"/>
                </a:lnTo>
                <a:lnTo>
                  <a:pt x="22632" y="53023"/>
                </a:lnTo>
                <a:lnTo>
                  <a:pt x="25261" y="51752"/>
                </a:lnTo>
                <a:lnTo>
                  <a:pt x="2787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343322" y="4678927"/>
            <a:ext cx="44931" cy="72349"/>
          </a:xfrm>
          <a:custGeom>
            <a:avLst/>
            <a:gdLst/>
            <a:ahLst/>
            <a:cxnLst/>
            <a:rect l="l" t="t" r="r" b="b"/>
            <a:pathLst>
              <a:path w="44931" h="72349">
                <a:moveTo>
                  <a:pt x="8953" y="17258"/>
                </a:moveTo>
                <a:lnTo>
                  <a:pt x="10375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814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92" y="48614"/>
                </a:lnTo>
                <a:lnTo>
                  <a:pt x="41263" y="43875"/>
                </a:lnTo>
                <a:lnTo>
                  <a:pt x="42619" y="41007"/>
                </a:lnTo>
                <a:lnTo>
                  <a:pt x="43549" y="37602"/>
                </a:lnTo>
                <a:lnTo>
                  <a:pt x="44463" y="34199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51" y="16037"/>
                </a:lnTo>
                <a:lnTo>
                  <a:pt x="43117" y="12862"/>
                </a:lnTo>
                <a:lnTo>
                  <a:pt x="41972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1" h="72349">
                <a:moveTo>
                  <a:pt x="7862" y="9003"/>
                </a:moveTo>
                <a:lnTo>
                  <a:pt x="7862" y="2105"/>
                </a:lnTo>
                <a:lnTo>
                  <a:pt x="5295" y="784"/>
                </a:lnTo>
                <a:lnTo>
                  <a:pt x="2578" y="784"/>
                </a:lnTo>
                <a:lnTo>
                  <a:pt x="0" y="2451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4" y="53668"/>
                </a:lnTo>
                <a:lnTo>
                  <a:pt x="27165" y="53668"/>
                </a:lnTo>
                <a:lnTo>
                  <a:pt x="30189" y="53019"/>
                </a:lnTo>
                <a:lnTo>
                  <a:pt x="32828" y="51724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2" y="38173"/>
                </a:lnTo>
                <a:lnTo>
                  <a:pt x="31723" y="41795"/>
                </a:lnTo>
                <a:lnTo>
                  <a:pt x="28793" y="44322"/>
                </a:lnTo>
                <a:lnTo>
                  <a:pt x="25246" y="45946"/>
                </a:lnTo>
                <a:lnTo>
                  <a:pt x="20548" y="45946"/>
                </a:lnTo>
                <a:lnTo>
                  <a:pt x="16001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398431" y="4678931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38" y="46658"/>
                </a:lnTo>
                <a:lnTo>
                  <a:pt x="15443" y="46658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6" y="52894"/>
                </a:moveTo>
                <a:lnTo>
                  <a:pt x="37223" y="52958"/>
                </a:lnTo>
                <a:lnTo>
                  <a:pt x="40104" y="51320"/>
                </a:lnTo>
                <a:lnTo>
                  <a:pt x="40104" y="15353"/>
                </a:lnTo>
                <a:lnTo>
                  <a:pt x="39750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5" y="1979"/>
                </a:lnTo>
                <a:lnTo>
                  <a:pt x="27330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4" y="1803"/>
                </a:lnTo>
                <a:lnTo>
                  <a:pt x="7213" y="2908"/>
                </a:lnTo>
                <a:lnTo>
                  <a:pt x="3502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2" y="8002"/>
                </a:lnTo>
                <a:lnTo>
                  <a:pt x="27787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10" y="25246"/>
                </a:lnTo>
                <a:lnTo>
                  <a:pt x="4417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19" y="34429"/>
                </a:lnTo>
                <a:lnTo>
                  <a:pt x="12646" y="31484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4"/>
                </a:lnTo>
                <a:lnTo>
                  <a:pt x="22870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455087" y="4656013"/>
            <a:ext cx="44917" cy="76579"/>
          </a:xfrm>
          <a:custGeom>
            <a:avLst/>
            <a:gdLst/>
            <a:ahLst/>
            <a:cxnLst/>
            <a:rect l="l" t="t" r="r" b="b"/>
            <a:pathLst>
              <a:path w="44917" h="76579">
                <a:moveTo>
                  <a:pt x="20927" y="76417"/>
                </a:moveTo>
                <a:lnTo>
                  <a:pt x="23926" y="76579"/>
                </a:lnTo>
                <a:lnTo>
                  <a:pt x="27292" y="76579"/>
                </a:lnTo>
                <a:lnTo>
                  <a:pt x="30276" y="75934"/>
                </a:lnTo>
                <a:lnTo>
                  <a:pt x="32879" y="74674"/>
                </a:lnTo>
                <a:lnTo>
                  <a:pt x="35482" y="73404"/>
                </a:lnTo>
                <a:lnTo>
                  <a:pt x="37678" y="71575"/>
                </a:lnTo>
                <a:lnTo>
                  <a:pt x="41259" y="66815"/>
                </a:lnTo>
                <a:lnTo>
                  <a:pt x="42621" y="63933"/>
                </a:lnTo>
                <a:lnTo>
                  <a:pt x="43545" y="60540"/>
                </a:lnTo>
                <a:lnTo>
                  <a:pt x="44460" y="57161"/>
                </a:lnTo>
                <a:lnTo>
                  <a:pt x="44917" y="53352"/>
                </a:lnTo>
                <a:lnTo>
                  <a:pt x="44917" y="45580"/>
                </a:lnTo>
                <a:lnTo>
                  <a:pt x="44565" y="42213"/>
                </a:lnTo>
                <a:lnTo>
                  <a:pt x="43837" y="39028"/>
                </a:lnTo>
                <a:lnTo>
                  <a:pt x="43113" y="35838"/>
                </a:lnTo>
                <a:lnTo>
                  <a:pt x="41973" y="33069"/>
                </a:lnTo>
                <a:lnTo>
                  <a:pt x="40396" y="30697"/>
                </a:lnTo>
                <a:lnTo>
                  <a:pt x="36777" y="26442"/>
                </a:lnTo>
                <a:lnTo>
                  <a:pt x="31748" y="23623"/>
                </a:lnTo>
                <a:lnTo>
                  <a:pt x="28724" y="22910"/>
                </a:lnTo>
                <a:lnTo>
                  <a:pt x="25171" y="22910"/>
                </a:lnTo>
                <a:lnTo>
                  <a:pt x="22349" y="23050"/>
                </a:lnTo>
                <a:lnTo>
                  <a:pt x="23479" y="30618"/>
                </a:lnTo>
                <a:lnTo>
                  <a:pt x="27749" y="31165"/>
                </a:lnTo>
                <a:lnTo>
                  <a:pt x="30885" y="33375"/>
                </a:lnTo>
                <a:lnTo>
                  <a:pt x="33080" y="36652"/>
                </a:lnTo>
                <a:lnTo>
                  <a:pt x="34693" y="40525"/>
                </a:lnTo>
                <a:lnTo>
                  <a:pt x="35457" y="45223"/>
                </a:lnTo>
                <a:lnTo>
                  <a:pt x="35647" y="50152"/>
                </a:lnTo>
                <a:lnTo>
                  <a:pt x="35647" y="52438"/>
                </a:lnTo>
                <a:lnTo>
                  <a:pt x="34964" y="56908"/>
                </a:lnTo>
                <a:lnTo>
                  <a:pt x="33779" y="61139"/>
                </a:lnTo>
                <a:lnTo>
                  <a:pt x="31774" y="64717"/>
                </a:lnTo>
                <a:lnTo>
                  <a:pt x="28879" y="67247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2" y="74625"/>
                </a:lnTo>
                <a:lnTo>
                  <a:pt x="18287" y="75820"/>
                </a:lnTo>
                <a:lnTo>
                  <a:pt x="20927" y="76417"/>
                </a:lnTo>
                <a:close/>
              </a:path>
              <a:path w="44917" h="76579">
                <a:moveTo>
                  <a:pt x="0" y="74192"/>
                </a:moveTo>
                <a:lnTo>
                  <a:pt x="0" y="74474"/>
                </a:lnTo>
                <a:lnTo>
                  <a:pt x="2564" y="75830"/>
                </a:lnTo>
                <a:lnTo>
                  <a:pt x="5281" y="75830"/>
                </a:lnTo>
                <a:lnTo>
                  <a:pt x="7924" y="74192"/>
                </a:lnTo>
                <a:lnTo>
                  <a:pt x="7924" y="68224"/>
                </a:lnTo>
                <a:lnTo>
                  <a:pt x="9331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47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5"/>
                </a:lnTo>
                <a:lnTo>
                  <a:pt x="12964" y="35661"/>
                </a:lnTo>
                <a:lnTo>
                  <a:pt x="16596" y="32741"/>
                </a:lnTo>
                <a:lnTo>
                  <a:pt x="20038" y="31101"/>
                </a:lnTo>
                <a:lnTo>
                  <a:pt x="23479" y="30618"/>
                </a:lnTo>
                <a:lnTo>
                  <a:pt x="22349" y="23050"/>
                </a:lnTo>
                <a:lnTo>
                  <a:pt x="19747" y="23634"/>
                </a:lnTo>
                <a:lnTo>
                  <a:pt x="17143" y="24728"/>
                </a:lnTo>
                <a:lnTo>
                  <a:pt x="14516" y="26186"/>
                </a:lnTo>
                <a:lnTo>
                  <a:pt x="11798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13505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1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35652" y="4678934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27"/>
                </a:moveTo>
                <a:lnTo>
                  <a:pt x="43700" y="14119"/>
                </a:lnTo>
                <a:lnTo>
                  <a:pt x="42886" y="1131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28"/>
                </a:lnTo>
                <a:lnTo>
                  <a:pt x="30542" y="608"/>
                </a:lnTo>
                <a:lnTo>
                  <a:pt x="27266" y="0"/>
                </a:lnTo>
                <a:lnTo>
                  <a:pt x="27302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4" y="13688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701" y="18173"/>
                </a:lnTo>
                <a:lnTo>
                  <a:pt x="10933" y="14516"/>
                </a:lnTo>
                <a:lnTo>
                  <a:pt x="13727" y="1865"/>
                </a:lnTo>
                <a:lnTo>
                  <a:pt x="10831" y="3111"/>
                </a:lnTo>
                <a:lnTo>
                  <a:pt x="8370" y="4899"/>
                </a:lnTo>
                <a:lnTo>
                  <a:pt x="4279" y="9573"/>
                </a:lnTo>
                <a:lnTo>
                  <a:pt x="2703" y="12406"/>
                </a:lnTo>
                <a:lnTo>
                  <a:pt x="1623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2"/>
                </a:lnTo>
                <a:lnTo>
                  <a:pt x="2613" y="41997"/>
                </a:lnTo>
                <a:lnTo>
                  <a:pt x="4175" y="44777"/>
                </a:lnTo>
                <a:lnTo>
                  <a:pt x="6235" y="46977"/>
                </a:lnTo>
                <a:lnTo>
                  <a:pt x="10831" y="50860"/>
                </a:lnTo>
                <a:lnTo>
                  <a:pt x="13856" y="51967"/>
                </a:lnTo>
                <a:lnTo>
                  <a:pt x="16877" y="53085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791"/>
                </a:lnTo>
                <a:lnTo>
                  <a:pt x="36346" y="51967"/>
                </a:lnTo>
                <a:lnTo>
                  <a:pt x="39164" y="51092"/>
                </a:lnTo>
                <a:lnTo>
                  <a:pt x="42670" y="48309"/>
                </a:lnTo>
                <a:lnTo>
                  <a:pt x="42861" y="45515"/>
                </a:lnTo>
                <a:lnTo>
                  <a:pt x="42073" y="42887"/>
                </a:lnTo>
                <a:lnTo>
                  <a:pt x="39460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3"/>
                </a:lnTo>
                <a:lnTo>
                  <a:pt x="14096" y="43103"/>
                </a:lnTo>
                <a:lnTo>
                  <a:pt x="11541" y="40003"/>
                </a:lnTo>
                <a:lnTo>
                  <a:pt x="10093" y="35965"/>
                </a:lnTo>
                <a:lnTo>
                  <a:pt x="9269" y="31342"/>
                </a:lnTo>
                <a:lnTo>
                  <a:pt x="9269" y="28649"/>
                </a:lnTo>
                <a:lnTo>
                  <a:pt x="41440" y="28649"/>
                </a:lnTo>
                <a:lnTo>
                  <a:pt x="43851" y="27735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27"/>
                </a:lnTo>
                <a:close/>
              </a:path>
              <a:path w="44917" h="53654">
                <a:moveTo>
                  <a:pt x="10933" y="14516"/>
                </a:moveTo>
                <a:lnTo>
                  <a:pt x="12927" y="11556"/>
                </a:lnTo>
                <a:lnTo>
                  <a:pt x="15468" y="9079"/>
                </a:lnTo>
                <a:lnTo>
                  <a:pt x="18806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933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613675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6" y="57787"/>
                </a:lnTo>
                <a:lnTo>
                  <a:pt x="24423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54226" y="46789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9" y="21347"/>
                </a:lnTo>
                <a:lnTo>
                  <a:pt x="10184" y="18985"/>
                </a:lnTo>
                <a:lnTo>
                  <a:pt x="11710" y="14593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28"/>
                </a:lnTo>
                <a:lnTo>
                  <a:pt x="35253" y="11454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70" y="37288"/>
                </a:lnTo>
                <a:lnTo>
                  <a:pt x="48312" y="33958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3"/>
                </a:lnTo>
                <a:lnTo>
                  <a:pt x="47346" y="15292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7"/>
                </a:lnTo>
                <a:lnTo>
                  <a:pt x="32424" y="596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7"/>
                </a:lnTo>
                <a:lnTo>
                  <a:pt x="10896" y="3340"/>
                </a:lnTo>
                <a:lnTo>
                  <a:pt x="8304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71" y="38353"/>
                </a:lnTo>
                <a:lnTo>
                  <a:pt x="2451" y="41605"/>
                </a:lnTo>
                <a:lnTo>
                  <a:pt x="3923" y="44372"/>
                </a:lnTo>
                <a:lnTo>
                  <a:pt x="5918" y="46658"/>
                </a:lnTo>
                <a:lnTo>
                  <a:pt x="10400" y="50672"/>
                </a:lnTo>
                <a:lnTo>
                  <a:pt x="10021" y="34227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0" h="53657">
                <a:moveTo>
                  <a:pt x="26963" y="46114"/>
                </a:moveTo>
                <a:lnTo>
                  <a:pt x="21462" y="46114"/>
                </a:lnTo>
                <a:lnTo>
                  <a:pt x="17106" y="44578"/>
                </a:lnTo>
                <a:lnTo>
                  <a:pt x="13639" y="42137"/>
                </a:lnTo>
                <a:lnTo>
                  <a:pt x="11339" y="38634"/>
                </a:lnTo>
                <a:lnTo>
                  <a:pt x="10021" y="34227"/>
                </a:lnTo>
                <a:lnTo>
                  <a:pt x="10400" y="50672"/>
                </a:lnTo>
                <a:lnTo>
                  <a:pt x="13373" y="51868"/>
                </a:lnTo>
                <a:lnTo>
                  <a:pt x="16369" y="53059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6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41"/>
                </a:lnTo>
                <a:lnTo>
                  <a:pt x="34710" y="42443"/>
                </a:lnTo>
                <a:lnTo>
                  <a:pt x="31179" y="44703"/>
                </a:lnTo>
                <a:lnTo>
                  <a:pt x="26963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742101" y="4678931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2" y="15022"/>
                </a:lnTo>
                <a:lnTo>
                  <a:pt x="71042" y="10082"/>
                </a:lnTo>
                <a:lnTo>
                  <a:pt x="68771" y="6069"/>
                </a:lnTo>
                <a:lnTo>
                  <a:pt x="65736" y="2753"/>
                </a:lnTo>
                <a:lnTo>
                  <a:pt x="61466" y="543"/>
                </a:lnTo>
                <a:lnTo>
                  <a:pt x="58827" y="0"/>
                </a:lnTo>
                <a:lnTo>
                  <a:pt x="55678" y="0"/>
                </a:lnTo>
                <a:lnTo>
                  <a:pt x="53086" y="175"/>
                </a:lnTo>
                <a:lnTo>
                  <a:pt x="50509" y="849"/>
                </a:lnTo>
                <a:lnTo>
                  <a:pt x="47840" y="2170"/>
                </a:lnTo>
                <a:lnTo>
                  <a:pt x="45072" y="3909"/>
                </a:lnTo>
                <a:lnTo>
                  <a:pt x="42138" y="6385"/>
                </a:lnTo>
                <a:lnTo>
                  <a:pt x="38963" y="9650"/>
                </a:lnTo>
                <a:lnTo>
                  <a:pt x="36793" y="5712"/>
                </a:lnTo>
                <a:lnTo>
                  <a:pt x="33642" y="2678"/>
                </a:lnTo>
                <a:lnTo>
                  <a:pt x="30989" y="1179"/>
                </a:lnTo>
                <a:lnTo>
                  <a:pt x="27774" y="226"/>
                </a:lnTo>
                <a:lnTo>
                  <a:pt x="23940" y="0"/>
                </a:lnTo>
                <a:lnTo>
                  <a:pt x="21297" y="0"/>
                </a:lnTo>
                <a:lnTo>
                  <a:pt x="18680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16"/>
                </a:lnTo>
                <a:lnTo>
                  <a:pt x="8089" y="8887"/>
                </a:lnTo>
                <a:lnTo>
                  <a:pt x="8089" y="2145"/>
                </a:lnTo>
                <a:lnTo>
                  <a:pt x="5523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4"/>
                </a:lnTo>
                <a:lnTo>
                  <a:pt x="19977" y="7746"/>
                </a:lnTo>
                <a:lnTo>
                  <a:pt x="23699" y="7746"/>
                </a:lnTo>
                <a:lnTo>
                  <a:pt x="26352" y="8722"/>
                </a:lnTo>
                <a:lnTo>
                  <a:pt x="29362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48" y="21588"/>
                </a:lnTo>
                <a:lnTo>
                  <a:pt x="31748" y="51267"/>
                </a:lnTo>
                <a:lnTo>
                  <a:pt x="32068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3" y="14057"/>
                </a:lnTo>
                <a:lnTo>
                  <a:pt x="47560" y="10144"/>
                </a:lnTo>
                <a:lnTo>
                  <a:pt x="51714" y="7746"/>
                </a:lnTo>
                <a:lnTo>
                  <a:pt x="55436" y="7746"/>
                </a:lnTo>
                <a:lnTo>
                  <a:pt x="58115" y="8722"/>
                </a:lnTo>
                <a:lnTo>
                  <a:pt x="61150" y="11555"/>
                </a:lnTo>
                <a:lnTo>
                  <a:pt x="62536" y="14248"/>
                </a:lnTo>
                <a:lnTo>
                  <a:pt x="63244" y="17650"/>
                </a:lnTo>
                <a:lnTo>
                  <a:pt x="63436" y="21588"/>
                </a:lnTo>
                <a:lnTo>
                  <a:pt x="63436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828325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42" y="46658"/>
                </a:lnTo>
                <a:lnTo>
                  <a:pt x="15444" y="46658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56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50" y="12686"/>
                </a:lnTo>
                <a:lnTo>
                  <a:pt x="38379" y="8127"/>
                </a:lnTo>
                <a:lnTo>
                  <a:pt x="35765" y="4686"/>
                </a:lnTo>
                <a:lnTo>
                  <a:pt x="32259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8"/>
                </a:lnTo>
                <a:lnTo>
                  <a:pt x="2390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7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3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2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7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884982" y="4678931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8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67"/>
                </a:lnTo>
                <a:lnTo>
                  <a:pt x="42047" y="18006"/>
                </a:lnTo>
                <a:lnTo>
                  <a:pt x="41756" y="15022"/>
                </a:lnTo>
                <a:lnTo>
                  <a:pt x="40549" y="10082"/>
                </a:lnTo>
                <a:lnTo>
                  <a:pt x="38199" y="6069"/>
                </a:lnTo>
                <a:lnTo>
                  <a:pt x="35024" y="2753"/>
                </a:lnTo>
                <a:lnTo>
                  <a:pt x="30567" y="543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8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16"/>
                </a:lnTo>
                <a:lnTo>
                  <a:pt x="8088" y="8887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7"/>
                </a:lnTo>
                <a:lnTo>
                  <a:pt x="13751" y="11732"/>
                </a:lnTo>
                <a:lnTo>
                  <a:pt x="18248" y="8545"/>
                </a:lnTo>
                <a:lnTo>
                  <a:pt x="22733" y="7746"/>
                </a:lnTo>
                <a:lnTo>
                  <a:pt x="25995" y="8088"/>
                </a:lnTo>
                <a:lnTo>
                  <a:pt x="28637" y="9384"/>
                </a:lnTo>
                <a:lnTo>
                  <a:pt x="31380" y="12786"/>
                </a:lnTo>
                <a:lnTo>
                  <a:pt x="32445" y="15951"/>
                </a:lnTo>
                <a:lnTo>
                  <a:pt x="33094" y="19885"/>
                </a:lnTo>
                <a:lnTo>
                  <a:pt x="33094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940084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83" y="40895"/>
                </a:moveTo>
                <a:lnTo>
                  <a:pt x="9968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58"/>
                </a:lnTo>
                <a:lnTo>
                  <a:pt x="15454" y="46658"/>
                </a:lnTo>
                <a:lnTo>
                  <a:pt x="11595" y="44413"/>
                </a:lnTo>
                <a:lnTo>
                  <a:pt x="9183" y="40895"/>
                </a:lnTo>
                <a:close/>
              </a:path>
              <a:path w="22873" h="53657">
                <a:moveTo>
                  <a:pt x="34556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40" y="0"/>
                </a:lnTo>
                <a:lnTo>
                  <a:pt x="17096" y="179"/>
                </a:lnTo>
                <a:lnTo>
                  <a:pt x="13409" y="852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3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68" y="52652"/>
                </a:lnTo>
                <a:lnTo>
                  <a:pt x="9183" y="40895"/>
                </a:lnTo>
                <a:lnTo>
                  <a:pt x="9183" y="38353"/>
                </a:lnTo>
                <a:lnTo>
                  <a:pt x="10021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991312" y="4679027"/>
            <a:ext cx="46230" cy="54662"/>
          </a:xfrm>
          <a:custGeom>
            <a:avLst/>
            <a:gdLst/>
            <a:ahLst/>
            <a:cxnLst/>
            <a:rect l="l" t="t" r="r" b="b"/>
            <a:pathLst>
              <a:path w="46230" h="54662">
                <a:moveTo>
                  <a:pt x="9817" y="36248"/>
                </a:moveTo>
                <a:lnTo>
                  <a:pt x="9489" y="54662"/>
                </a:lnTo>
                <a:lnTo>
                  <a:pt x="11699" y="51577"/>
                </a:lnTo>
                <a:lnTo>
                  <a:pt x="10414" y="39650"/>
                </a:lnTo>
                <a:lnTo>
                  <a:pt x="9817" y="36248"/>
                </a:lnTo>
                <a:close/>
              </a:path>
              <a:path w="46230" h="54662">
                <a:moveTo>
                  <a:pt x="431" y="55742"/>
                </a:moveTo>
                <a:lnTo>
                  <a:pt x="0" y="59209"/>
                </a:lnTo>
                <a:lnTo>
                  <a:pt x="396" y="62826"/>
                </a:lnTo>
                <a:lnTo>
                  <a:pt x="1993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5" y="71895"/>
                </a:lnTo>
                <a:lnTo>
                  <a:pt x="32551" y="71006"/>
                </a:lnTo>
                <a:lnTo>
                  <a:pt x="35560" y="70117"/>
                </a:lnTo>
                <a:lnTo>
                  <a:pt x="39966" y="67374"/>
                </a:lnTo>
                <a:lnTo>
                  <a:pt x="43347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4" y="48388"/>
                </a:lnTo>
                <a:lnTo>
                  <a:pt x="40971" y="45935"/>
                </a:lnTo>
                <a:lnTo>
                  <a:pt x="37735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46"/>
                </a:lnTo>
                <a:lnTo>
                  <a:pt x="14328" y="41771"/>
                </a:lnTo>
                <a:lnTo>
                  <a:pt x="10414" y="39650"/>
                </a:lnTo>
                <a:lnTo>
                  <a:pt x="11699" y="51577"/>
                </a:lnTo>
                <a:lnTo>
                  <a:pt x="14544" y="48996"/>
                </a:lnTo>
                <a:lnTo>
                  <a:pt x="27190" y="49442"/>
                </a:lnTo>
                <a:lnTo>
                  <a:pt x="30114" y="49507"/>
                </a:lnTo>
                <a:lnTo>
                  <a:pt x="32435" y="50115"/>
                </a:lnTo>
                <a:lnTo>
                  <a:pt x="35877" y="52401"/>
                </a:lnTo>
                <a:lnTo>
                  <a:pt x="36730" y="56109"/>
                </a:lnTo>
                <a:lnTo>
                  <a:pt x="36730" y="57340"/>
                </a:lnTo>
                <a:lnTo>
                  <a:pt x="35510" y="60756"/>
                </a:lnTo>
                <a:lnTo>
                  <a:pt x="32475" y="63489"/>
                </a:lnTo>
                <a:lnTo>
                  <a:pt x="29159" y="64720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9" y="64886"/>
                </a:lnTo>
                <a:lnTo>
                  <a:pt x="12372" y="63691"/>
                </a:lnTo>
                <a:lnTo>
                  <a:pt x="8790" y="60681"/>
                </a:lnTo>
                <a:lnTo>
                  <a:pt x="8790" y="57571"/>
                </a:lnTo>
                <a:lnTo>
                  <a:pt x="9489" y="54662"/>
                </a:lnTo>
                <a:lnTo>
                  <a:pt x="9817" y="36248"/>
                </a:lnTo>
                <a:lnTo>
                  <a:pt x="11393" y="32893"/>
                </a:lnTo>
                <a:lnTo>
                  <a:pt x="14403" y="33695"/>
                </a:lnTo>
                <a:lnTo>
                  <a:pt x="17985" y="34737"/>
                </a:lnTo>
                <a:lnTo>
                  <a:pt x="16015" y="27190"/>
                </a:lnTo>
                <a:lnTo>
                  <a:pt x="14187" y="25351"/>
                </a:lnTo>
                <a:lnTo>
                  <a:pt x="11457" y="20970"/>
                </a:lnTo>
                <a:lnTo>
                  <a:pt x="11457" y="17744"/>
                </a:lnTo>
                <a:lnTo>
                  <a:pt x="11659" y="14922"/>
                </a:lnTo>
                <a:lnTo>
                  <a:pt x="14237" y="1234"/>
                </a:lnTo>
                <a:lnTo>
                  <a:pt x="9921" y="3214"/>
                </a:lnTo>
                <a:lnTo>
                  <a:pt x="6581" y="6249"/>
                </a:lnTo>
                <a:lnTo>
                  <a:pt x="4344" y="10313"/>
                </a:lnTo>
                <a:lnTo>
                  <a:pt x="2933" y="15026"/>
                </a:lnTo>
                <a:lnTo>
                  <a:pt x="2933" y="17795"/>
                </a:lnTo>
                <a:lnTo>
                  <a:pt x="3253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63" y="44844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42"/>
                </a:lnTo>
                <a:close/>
              </a:path>
              <a:path w="46230" h="54662">
                <a:moveTo>
                  <a:pt x="11659" y="14922"/>
                </a:moveTo>
                <a:lnTo>
                  <a:pt x="13121" y="11113"/>
                </a:lnTo>
                <a:lnTo>
                  <a:pt x="15890" y="8280"/>
                </a:lnTo>
                <a:lnTo>
                  <a:pt x="18468" y="7124"/>
                </a:lnTo>
                <a:lnTo>
                  <a:pt x="21704" y="6847"/>
                </a:lnTo>
                <a:lnTo>
                  <a:pt x="25069" y="6847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98"/>
                </a:lnTo>
                <a:lnTo>
                  <a:pt x="32233" y="17424"/>
                </a:lnTo>
                <a:lnTo>
                  <a:pt x="32017" y="20193"/>
                </a:lnTo>
                <a:lnTo>
                  <a:pt x="30556" y="23954"/>
                </a:lnTo>
                <a:lnTo>
                  <a:pt x="27777" y="26708"/>
                </a:lnTo>
                <a:lnTo>
                  <a:pt x="25173" y="27828"/>
                </a:lnTo>
                <a:lnTo>
                  <a:pt x="21869" y="28120"/>
                </a:lnTo>
                <a:lnTo>
                  <a:pt x="18582" y="28120"/>
                </a:lnTo>
                <a:lnTo>
                  <a:pt x="16015" y="27190"/>
                </a:lnTo>
                <a:lnTo>
                  <a:pt x="17985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80" y="33807"/>
                </a:lnTo>
                <a:lnTo>
                  <a:pt x="33886" y="31866"/>
                </a:lnTo>
                <a:lnTo>
                  <a:pt x="37249" y="28854"/>
                </a:lnTo>
                <a:lnTo>
                  <a:pt x="39448" y="24855"/>
                </a:lnTo>
                <a:lnTo>
                  <a:pt x="40805" y="20193"/>
                </a:lnTo>
                <a:lnTo>
                  <a:pt x="40805" y="17363"/>
                </a:lnTo>
                <a:lnTo>
                  <a:pt x="40553" y="14022"/>
                </a:lnTo>
                <a:lnTo>
                  <a:pt x="39535" y="10886"/>
                </a:lnTo>
                <a:lnTo>
                  <a:pt x="37388" y="8154"/>
                </a:lnTo>
                <a:lnTo>
                  <a:pt x="44387" y="8154"/>
                </a:lnTo>
                <a:lnTo>
                  <a:pt x="45720" y="7305"/>
                </a:lnTo>
                <a:lnTo>
                  <a:pt x="46230" y="4561"/>
                </a:lnTo>
                <a:lnTo>
                  <a:pt x="44387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42" y="90"/>
                </a:lnTo>
                <a:lnTo>
                  <a:pt x="19116" y="0"/>
                </a:lnTo>
                <a:lnTo>
                  <a:pt x="16573" y="406"/>
                </a:lnTo>
                <a:lnTo>
                  <a:pt x="14237" y="1234"/>
                </a:lnTo>
                <a:lnTo>
                  <a:pt x="11659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046182" y="4678934"/>
            <a:ext cx="44932" cy="53654"/>
          </a:xfrm>
          <a:custGeom>
            <a:avLst/>
            <a:gdLst/>
            <a:ahLst/>
            <a:cxnLst/>
            <a:rect l="l" t="t" r="r" b="b"/>
            <a:pathLst>
              <a:path w="44932" h="53654">
                <a:moveTo>
                  <a:pt x="44524" y="16927"/>
                </a:moveTo>
                <a:lnTo>
                  <a:pt x="43712" y="14119"/>
                </a:lnTo>
                <a:lnTo>
                  <a:pt x="42898" y="11315"/>
                </a:lnTo>
                <a:lnTo>
                  <a:pt x="39888" y="6804"/>
                </a:lnTo>
                <a:lnTo>
                  <a:pt x="35928" y="3070"/>
                </a:lnTo>
                <a:lnTo>
                  <a:pt x="33246" y="1828"/>
                </a:lnTo>
                <a:lnTo>
                  <a:pt x="30543" y="608"/>
                </a:lnTo>
                <a:lnTo>
                  <a:pt x="27278" y="0"/>
                </a:lnTo>
                <a:lnTo>
                  <a:pt x="27317" y="6995"/>
                </a:lnTo>
                <a:lnTo>
                  <a:pt x="30593" y="8331"/>
                </a:lnTo>
                <a:lnTo>
                  <a:pt x="32788" y="11009"/>
                </a:lnTo>
                <a:lnTo>
                  <a:pt x="34988" y="13688"/>
                </a:lnTo>
                <a:lnTo>
                  <a:pt x="36029" y="17373"/>
                </a:lnTo>
                <a:lnTo>
                  <a:pt x="35928" y="22072"/>
                </a:lnTo>
                <a:lnTo>
                  <a:pt x="9281" y="22072"/>
                </a:lnTo>
                <a:lnTo>
                  <a:pt x="9361" y="20088"/>
                </a:lnTo>
                <a:lnTo>
                  <a:pt x="10833" y="3111"/>
                </a:lnTo>
                <a:lnTo>
                  <a:pt x="8366" y="4899"/>
                </a:lnTo>
                <a:lnTo>
                  <a:pt x="4277" y="9573"/>
                </a:lnTo>
                <a:lnTo>
                  <a:pt x="2715" y="12406"/>
                </a:lnTo>
                <a:lnTo>
                  <a:pt x="1638" y="15758"/>
                </a:lnTo>
                <a:lnTo>
                  <a:pt x="54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8" y="41997"/>
                </a:lnTo>
                <a:lnTo>
                  <a:pt x="4177" y="44777"/>
                </a:lnTo>
                <a:lnTo>
                  <a:pt x="6247" y="46977"/>
                </a:lnTo>
                <a:lnTo>
                  <a:pt x="10843" y="50860"/>
                </a:lnTo>
                <a:lnTo>
                  <a:pt x="13868" y="51967"/>
                </a:lnTo>
                <a:lnTo>
                  <a:pt x="16888" y="53085"/>
                </a:lnTo>
                <a:lnTo>
                  <a:pt x="20408" y="53654"/>
                </a:lnTo>
                <a:lnTo>
                  <a:pt x="24419" y="53654"/>
                </a:lnTo>
                <a:lnTo>
                  <a:pt x="28915" y="53492"/>
                </a:lnTo>
                <a:lnTo>
                  <a:pt x="33004" y="52791"/>
                </a:lnTo>
                <a:lnTo>
                  <a:pt x="36360" y="51967"/>
                </a:lnTo>
                <a:lnTo>
                  <a:pt x="39179" y="51092"/>
                </a:lnTo>
                <a:lnTo>
                  <a:pt x="42682" y="48309"/>
                </a:lnTo>
                <a:lnTo>
                  <a:pt x="4287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94" y="44550"/>
                </a:lnTo>
                <a:lnTo>
                  <a:pt x="33286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3" y="46379"/>
                </a:lnTo>
                <a:lnTo>
                  <a:pt x="17791" y="45133"/>
                </a:lnTo>
                <a:lnTo>
                  <a:pt x="14094" y="43103"/>
                </a:lnTo>
                <a:lnTo>
                  <a:pt x="11556" y="40003"/>
                </a:lnTo>
                <a:lnTo>
                  <a:pt x="10095" y="35965"/>
                </a:lnTo>
                <a:lnTo>
                  <a:pt x="9281" y="31342"/>
                </a:lnTo>
                <a:lnTo>
                  <a:pt x="9281" y="28649"/>
                </a:lnTo>
                <a:lnTo>
                  <a:pt x="41451" y="28649"/>
                </a:lnTo>
                <a:lnTo>
                  <a:pt x="43863" y="27735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27"/>
                </a:lnTo>
                <a:close/>
              </a:path>
              <a:path w="44932" h="53654">
                <a:moveTo>
                  <a:pt x="9361" y="20088"/>
                </a:moveTo>
                <a:lnTo>
                  <a:pt x="10325" y="16355"/>
                </a:lnTo>
                <a:lnTo>
                  <a:pt x="11822" y="12913"/>
                </a:lnTo>
                <a:lnTo>
                  <a:pt x="15466" y="9079"/>
                </a:lnTo>
                <a:lnTo>
                  <a:pt x="18821" y="7416"/>
                </a:lnTo>
                <a:lnTo>
                  <a:pt x="22987" y="6995"/>
                </a:lnTo>
                <a:lnTo>
                  <a:pt x="27317" y="6995"/>
                </a:lnTo>
                <a:lnTo>
                  <a:pt x="27278" y="0"/>
                </a:lnTo>
                <a:lnTo>
                  <a:pt x="19861" y="0"/>
                </a:lnTo>
                <a:lnTo>
                  <a:pt x="16621" y="619"/>
                </a:lnTo>
                <a:lnTo>
                  <a:pt x="13727" y="1865"/>
                </a:lnTo>
                <a:lnTo>
                  <a:pt x="10833" y="3111"/>
                </a:lnTo>
                <a:lnTo>
                  <a:pt x="9361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49617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2" y="14465"/>
                </a:lnTo>
                <a:lnTo>
                  <a:pt x="0" y="17071"/>
                </a:lnTo>
                <a:lnTo>
                  <a:pt x="1779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900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11" y="58191"/>
                </a:lnTo>
                <a:lnTo>
                  <a:pt x="21845" y="58191"/>
                </a:lnTo>
                <a:lnTo>
                  <a:pt x="19062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93588" y="4656006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592"/>
                </a:moveTo>
                <a:lnTo>
                  <a:pt x="33098" y="74192"/>
                </a:lnTo>
                <a:lnTo>
                  <a:pt x="33324" y="74929"/>
                </a:lnTo>
                <a:lnTo>
                  <a:pt x="35952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6"/>
                </a:lnTo>
                <a:lnTo>
                  <a:pt x="41756" y="37947"/>
                </a:lnTo>
                <a:lnTo>
                  <a:pt x="40565" y="33007"/>
                </a:lnTo>
                <a:lnTo>
                  <a:pt x="38202" y="28994"/>
                </a:lnTo>
                <a:lnTo>
                  <a:pt x="35027" y="25678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7" y="23582"/>
                </a:lnTo>
                <a:lnTo>
                  <a:pt x="16714" y="24893"/>
                </a:lnTo>
                <a:lnTo>
                  <a:pt x="14108" y="26225"/>
                </a:lnTo>
                <a:lnTo>
                  <a:pt x="11520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18" y="36982"/>
                </a:lnTo>
                <a:lnTo>
                  <a:pt x="13766" y="34657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5" y="31013"/>
                </a:lnTo>
                <a:lnTo>
                  <a:pt x="28637" y="32308"/>
                </a:lnTo>
                <a:lnTo>
                  <a:pt x="31380" y="35711"/>
                </a:lnTo>
                <a:lnTo>
                  <a:pt x="32449" y="38875"/>
                </a:lnTo>
                <a:lnTo>
                  <a:pt x="33098" y="42810"/>
                </a:lnTo>
                <a:lnTo>
                  <a:pt x="33098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48747" y="4678934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27"/>
                </a:moveTo>
                <a:lnTo>
                  <a:pt x="43714" y="14119"/>
                </a:lnTo>
                <a:lnTo>
                  <a:pt x="42901" y="11315"/>
                </a:lnTo>
                <a:lnTo>
                  <a:pt x="39891" y="6804"/>
                </a:lnTo>
                <a:lnTo>
                  <a:pt x="35928" y="3070"/>
                </a:lnTo>
                <a:lnTo>
                  <a:pt x="3323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5"/>
                </a:lnTo>
                <a:lnTo>
                  <a:pt x="30582" y="8331"/>
                </a:lnTo>
                <a:lnTo>
                  <a:pt x="32782" y="11009"/>
                </a:lnTo>
                <a:lnTo>
                  <a:pt x="34988" y="13688"/>
                </a:lnTo>
                <a:lnTo>
                  <a:pt x="36032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59" y="20088"/>
                </a:lnTo>
                <a:lnTo>
                  <a:pt x="10836" y="3111"/>
                </a:lnTo>
                <a:lnTo>
                  <a:pt x="8370" y="4899"/>
                </a:lnTo>
                <a:lnTo>
                  <a:pt x="4281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7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2"/>
                </a:lnTo>
                <a:lnTo>
                  <a:pt x="2631" y="41997"/>
                </a:lnTo>
                <a:lnTo>
                  <a:pt x="4179" y="44777"/>
                </a:lnTo>
                <a:lnTo>
                  <a:pt x="8305" y="49187"/>
                </a:lnTo>
                <a:lnTo>
                  <a:pt x="10847" y="50860"/>
                </a:lnTo>
                <a:lnTo>
                  <a:pt x="13870" y="51967"/>
                </a:lnTo>
                <a:lnTo>
                  <a:pt x="16891" y="53085"/>
                </a:lnTo>
                <a:lnTo>
                  <a:pt x="20408" y="53654"/>
                </a:lnTo>
                <a:lnTo>
                  <a:pt x="24423" y="53654"/>
                </a:lnTo>
                <a:lnTo>
                  <a:pt x="28919" y="53492"/>
                </a:lnTo>
                <a:lnTo>
                  <a:pt x="33008" y="52791"/>
                </a:lnTo>
                <a:lnTo>
                  <a:pt x="36360" y="51967"/>
                </a:lnTo>
                <a:lnTo>
                  <a:pt x="39183" y="51092"/>
                </a:lnTo>
                <a:lnTo>
                  <a:pt x="42685" y="48309"/>
                </a:lnTo>
                <a:lnTo>
                  <a:pt x="42876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94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03"/>
                </a:lnTo>
                <a:lnTo>
                  <a:pt x="11559" y="40003"/>
                </a:lnTo>
                <a:lnTo>
                  <a:pt x="10097" y="35965"/>
                </a:lnTo>
                <a:lnTo>
                  <a:pt x="9284" y="31342"/>
                </a:lnTo>
                <a:lnTo>
                  <a:pt x="9284" y="28649"/>
                </a:lnTo>
                <a:lnTo>
                  <a:pt x="41440" y="28649"/>
                </a:lnTo>
                <a:lnTo>
                  <a:pt x="43865" y="27735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4">
                <a:moveTo>
                  <a:pt x="9359" y="20088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1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5" y="619"/>
                </a:lnTo>
                <a:lnTo>
                  <a:pt x="13731" y="1865"/>
                </a:lnTo>
                <a:lnTo>
                  <a:pt x="10836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33290" y="4678927"/>
            <a:ext cx="44921" cy="72349"/>
          </a:xfrm>
          <a:custGeom>
            <a:avLst/>
            <a:gdLst/>
            <a:ahLst/>
            <a:cxnLst/>
            <a:rect l="l" t="t" r="r" b="b"/>
            <a:pathLst>
              <a:path w="44921" h="72349">
                <a:moveTo>
                  <a:pt x="8953" y="17258"/>
                </a:moveTo>
                <a:lnTo>
                  <a:pt x="10375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4"/>
                </a:lnTo>
                <a:lnTo>
                  <a:pt x="41263" y="43875"/>
                </a:lnTo>
                <a:lnTo>
                  <a:pt x="42619" y="41007"/>
                </a:lnTo>
                <a:lnTo>
                  <a:pt x="43549" y="37602"/>
                </a:lnTo>
                <a:lnTo>
                  <a:pt x="44463" y="34199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7" y="12862"/>
                </a:lnTo>
                <a:lnTo>
                  <a:pt x="41972" y="10083"/>
                </a:lnTo>
                <a:lnTo>
                  <a:pt x="40399" y="7707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49">
                <a:moveTo>
                  <a:pt x="7862" y="9003"/>
                </a:moveTo>
                <a:lnTo>
                  <a:pt x="7862" y="2105"/>
                </a:lnTo>
                <a:lnTo>
                  <a:pt x="5284" y="784"/>
                </a:lnTo>
                <a:lnTo>
                  <a:pt x="2566" y="784"/>
                </a:lnTo>
                <a:lnTo>
                  <a:pt x="0" y="2451"/>
                </a:lnTo>
                <a:lnTo>
                  <a:pt x="0" y="70650"/>
                </a:lnTo>
                <a:lnTo>
                  <a:pt x="317" y="71625"/>
                </a:lnTo>
                <a:lnTo>
                  <a:pt x="2858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9" y="53019"/>
                </a:lnTo>
                <a:lnTo>
                  <a:pt x="32828" y="51724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2" y="38173"/>
                </a:lnTo>
                <a:lnTo>
                  <a:pt x="31723" y="41795"/>
                </a:lnTo>
                <a:lnTo>
                  <a:pt x="28789" y="44322"/>
                </a:lnTo>
                <a:lnTo>
                  <a:pt x="25236" y="45946"/>
                </a:lnTo>
                <a:lnTo>
                  <a:pt x="20548" y="45946"/>
                </a:lnTo>
                <a:lnTo>
                  <a:pt x="16001" y="43573"/>
                </a:lnTo>
                <a:lnTo>
                  <a:pt x="11430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91703" y="4678934"/>
            <a:ext cx="28522" cy="52920"/>
          </a:xfrm>
          <a:custGeom>
            <a:avLst/>
            <a:gdLst/>
            <a:ahLst/>
            <a:cxnLst/>
            <a:rect l="l" t="t" r="r" b="b"/>
            <a:pathLst>
              <a:path w="28522" h="52920">
                <a:moveTo>
                  <a:pt x="17308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4"/>
                </a:lnTo>
                <a:lnTo>
                  <a:pt x="10680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6"/>
                </a:lnTo>
                <a:lnTo>
                  <a:pt x="2868" y="52920"/>
                </a:lnTo>
                <a:lnTo>
                  <a:pt x="6094" y="52920"/>
                </a:lnTo>
                <a:lnTo>
                  <a:pt x="8967" y="51268"/>
                </a:lnTo>
                <a:lnTo>
                  <a:pt x="8967" y="19137"/>
                </a:lnTo>
                <a:lnTo>
                  <a:pt x="11379" y="15469"/>
                </a:lnTo>
                <a:lnTo>
                  <a:pt x="14490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27023" y="46789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47"/>
                </a:lnTo>
                <a:lnTo>
                  <a:pt x="10184" y="18985"/>
                </a:lnTo>
                <a:lnTo>
                  <a:pt x="11706" y="14593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80"/>
                </a:lnTo>
                <a:lnTo>
                  <a:pt x="27442" y="7480"/>
                </a:lnTo>
                <a:lnTo>
                  <a:pt x="31788" y="9028"/>
                </a:lnTo>
                <a:lnTo>
                  <a:pt x="35253" y="11454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56" y="37288"/>
                </a:lnTo>
                <a:lnTo>
                  <a:pt x="48308" y="33958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3"/>
                </a:lnTo>
                <a:lnTo>
                  <a:pt x="47343" y="15292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7"/>
                </a:lnTo>
                <a:lnTo>
                  <a:pt x="38389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7"/>
                </a:lnTo>
                <a:lnTo>
                  <a:pt x="10896" y="3340"/>
                </a:lnTo>
                <a:lnTo>
                  <a:pt x="8290" y="5219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292"/>
                </a:lnTo>
                <a:lnTo>
                  <a:pt x="518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2" y="35102"/>
                </a:lnTo>
                <a:lnTo>
                  <a:pt x="1457" y="38353"/>
                </a:lnTo>
                <a:lnTo>
                  <a:pt x="2451" y="41605"/>
                </a:lnTo>
                <a:lnTo>
                  <a:pt x="3924" y="44372"/>
                </a:lnTo>
                <a:lnTo>
                  <a:pt x="5918" y="46658"/>
                </a:lnTo>
                <a:lnTo>
                  <a:pt x="10400" y="50672"/>
                </a:lnTo>
                <a:lnTo>
                  <a:pt x="10019" y="34227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14"/>
                </a:moveTo>
                <a:lnTo>
                  <a:pt x="21449" y="46114"/>
                </a:lnTo>
                <a:lnTo>
                  <a:pt x="17106" y="44578"/>
                </a:lnTo>
                <a:lnTo>
                  <a:pt x="13625" y="42137"/>
                </a:lnTo>
                <a:lnTo>
                  <a:pt x="11339" y="38634"/>
                </a:lnTo>
                <a:lnTo>
                  <a:pt x="10019" y="34227"/>
                </a:lnTo>
                <a:lnTo>
                  <a:pt x="10400" y="50672"/>
                </a:lnTo>
                <a:lnTo>
                  <a:pt x="13373" y="51868"/>
                </a:lnTo>
                <a:lnTo>
                  <a:pt x="16357" y="53059"/>
                </a:lnTo>
                <a:lnTo>
                  <a:pt x="19861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75" y="44703"/>
                </a:lnTo>
                <a:lnTo>
                  <a:pt x="26959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478860" y="4659556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5" y="5424"/>
                </a:moveTo>
                <a:lnTo>
                  <a:pt x="11026" y="8891"/>
                </a:lnTo>
                <a:lnTo>
                  <a:pt x="13971" y="10745"/>
                </a:lnTo>
                <a:lnTo>
                  <a:pt x="18201" y="10745"/>
                </a:lnTo>
                <a:lnTo>
                  <a:pt x="21261" y="8840"/>
                </a:lnTo>
                <a:lnTo>
                  <a:pt x="21653" y="5320"/>
                </a:lnTo>
                <a:lnTo>
                  <a:pt x="21276" y="1852"/>
                </a:lnTo>
                <a:lnTo>
                  <a:pt x="18301" y="0"/>
                </a:lnTo>
                <a:lnTo>
                  <a:pt x="14036" y="0"/>
                </a:lnTo>
                <a:lnTo>
                  <a:pt x="11026" y="1893"/>
                </a:lnTo>
                <a:lnTo>
                  <a:pt x="10645" y="5424"/>
                </a:lnTo>
                <a:close/>
              </a:path>
              <a:path w="21653" h="91807">
                <a:moveTo>
                  <a:pt x="139" y="85369"/>
                </a:moveTo>
                <a:lnTo>
                  <a:pt x="0" y="87998"/>
                </a:lnTo>
                <a:lnTo>
                  <a:pt x="687" y="90716"/>
                </a:lnTo>
                <a:lnTo>
                  <a:pt x="3290" y="91593"/>
                </a:lnTo>
                <a:lnTo>
                  <a:pt x="6249" y="91807"/>
                </a:lnTo>
                <a:lnTo>
                  <a:pt x="8816" y="91807"/>
                </a:lnTo>
                <a:lnTo>
                  <a:pt x="14618" y="89851"/>
                </a:lnTo>
                <a:lnTo>
                  <a:pt x="17261" y="87184"/>
                </a:lnTo>
                <a:lnTo>
                  <a:pt x="19267" y="83807"/>
                </a:lnTo>
                <a:lnTo>
                  <a:pt x="20346" y="79350"/>
                </a:lnTo>
                <a:lnTo>
                  <a:pt x="20627" y="76441"/>
                </a:lnTo>
                <a:lnTo>
                  <a:pt x="20627" y="21818"/>
                </a:lnTo>
                <a:lnTo>
                  <a:pt x="20256" y="20890"/>
                </a:lnTo>
                <a:lnTo>
                  <a:pt x="17705" y="20166"/>
                </a:lnTo>
                <a:lnTo>
                  <a:pt x="14528" y="20166"/>
                </a:lnTo>
                <a:lnTo>
                  <a:pt x="11610" y="21818"/>
                </a:lnTo>
                <a:lnTo>
                  <a:pt x="11494" y="77381"/>
                </a:lnTo>
                <a:lnTo>
                  <a:pt x="10986" y="79984"/>
                </a:lnTo>
                <a:lnTo>
                  <a:pt x="8802" y="83259"/>
                </a:lnTo>
                <a:lnTo>
                  <a:pt x="6083" y="84148"/>
                </a:lnTo>
                <a:lnTo>
                  <a:pt x="2692" y="84023"/>
                </a:lnTo>
                <a:lnTo>
                  <a:pt x="139" y="853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12905" y="4678934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27"/>
                </a:moveTo>
                <a:lnTo>
                  <a:pt x="43714" y="14119"/>
                </a:lnTo>
                <a:lnTo>
                  <a:pt x="42901" y="1131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5"/>
                </a:lnTo>
                <a:lnTo>
                  <a:pt x="30596" y="8331"/>
                </a:lnTo>
                <a:lnTo>
                  <a:pt x="32792" y="11009"/>
                </a:lnTo>
                <a:lnTo>
                  <a:pt x="34988" y="13688"/>
                </a:lnTo>
                <a:lnTo>
                  <a:pt x="36032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59" y="20088"/>
                </a:lnTo>
                <a:lnTo>
                  <a:pt x="10835" y="3111"/>
                </a:lnTo>
                <a:lnTo>
                  <a:pt x="8370" y="4899"/>
                </a:lnTo>
                <a:lnTo>
                  <a:pt x="4279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7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2"/>
                </a:lnTo>
                <a:lnTo>
                  <a:pt x="2631" y="41997"/>
                </a:lnTo>
                <a:lnTo>
                  <a:pt x="4179" y="44777"/>
                </a:lnTo>
                <a:lnTo>
                  <a:pt x="6249" y="46977"/>
                </a:lnTo>
                <a:lnTo>
                  <a:pt x="10847" y="50860"/>
                </a:lnTo>
                <a:lnTo>
                  <a:pt x="13870" y="51967"/>
                </a:lnTo>
                <a:lnTo>
                  <a:pt x="16890" y="53085"/>
                </a:lnTo>
                <a:lnTo>
                  <a:pt x="20412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1"/>
                </a:lnTo>
                <a:lnTo>
                  <a:pt x="36360" y="51967"/>
                </a:lnTo>
                <a:lnTo>
                  <a:pt x="39182" y="51092"/>
                </a:lnTo>
                <a:lnTo>
                  <a:pt x="42684" y="48309"/>
                </a:lnTo>
                <a:lnTo>
                  <a:pt x="42876" y="45515"/>
                </a:lnTo>
                <a:lnTo>
                  <a:pt x="42076" y="42887"/>
                </a:lnTo>
                <a:lnTo>
                  <a:pt x="39460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03"/>
                </a:lnTo>
                <a:lnTo>
                  <a:pt x="11559" y="40003"/>
                </a:lnTo>
                <a:lnTo>
                  <a:pt x="10097" y="35965"/>
                </a:lnTo>
                <a:lnTo>
                  <a:pt x="9284" y="31342"/>
                </a:lnTo>
                <a:lnTo>
                  <a:pt x="9284" y="28649"/>
                </a:lnTo>
                <a:lnTo>
                  <a:pt x="41454" y="28649"/>
                </a:lnTo>
                <a:lnTo>
                  <a:pt x="43865" y="27735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4">
                <a:moveTo>
                  <a:pt x="9359" y="20088"/>
                </a:moveTo>
                <a:lnTo>
                  <a:pt x="10325" y="16355"/>
                </a:lnTo>
                <a:lnTo>
                  <a:pt x="11826" y="12913"/>
                </a:lnTo>
                <a:lnTo>
                  <a:pt x="15469" y="9079"/>
                </a:lnTo>
                <a:lnTo>
                  <a:pt x="18823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5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568626" y="4678980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6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11"/>
                </a:lnTo>
                <a:lnTo>
                  <a:pt x="12786" y="12510"/>
                </a:lnTo>
                <a:lnTo>
                  <a:pt x="15072" y="9194"/>
                </a:lnTo>
                <a:lnTo>
                  <a:pt x="18388" y="7546"/>
                </a:lnTo>
                <a:lnTo>
                  <a:pt x="24778" y="7546"/>
                </a:lnTo>
                <a:lnTo>
                  <a:pt x="28140" y="8435"/>
                </a:lnTo>
                <a:lnTo>
                  <a:pt x="32078" y="10415"/>
                </a:lnTo>
                <a:lnTo>
                  <a:pt x="35469" y="12992"/>
                </a:lnTo>
                <a:lnTo>
                  <a:pt x="38314" y="10897"/>
                </a:lnTo>
                <a:lnTo>
                  <a:pt x="38289" y="8294"/>
                </a:lnTo>
                <a:lnTo>
                  <a:pt x="37475" y="5551"/>
                </a:lnTo>
                <a:lnTo>
                  <a:pt x="34645" y="3200"/>
                </a:lnTo>
                <a:lnTo>
                  <a:pt x="31366" y="1577"/>
                </a:lnTo>
                <a:lnTo>
                  <a:pt x="28788" y="713"/>
                </a:lnTo>
                <a:lnTo>
                  <a:pt x="25854" y="140"/>
                </a:lnTo>
                <a:lnTo>
                  <a:pt x="22795" y="0"/>
                </a:lnTo>
                <a:lnTo>
                  <a:pt x="19569" y="0"/>
                </a:lnTo>
                <a:lnTo>
                  <a:pt x="16573" y="533"/>
                </a:lnTo>
                <a:lnTo>
                  <a:pt x="13816" y="1602"/>
                </a:lnTo>
                <a:lnTo>
                  <a:pt x="11047" y="2668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5"/>
                </a:lnTo>
                <a:lnTo>
                  <a:pt x="1764" y="15001"/>
                </a:lnTo>
                <a:lnTo>
                  <a:pt x="596" y="18454"/>
                </a:lnTo>
                <a:lnTo>
                  <a:pt x="0" y="22593"/>
                </a:lnTo>
                <a:lnTo>
                  <a:pt x="0" y="31636"/>
                </a:lnTo>
                <a:lnTo>
                  <a:pt x="482" y="35370"/>
                </a:lnTo>
                <a:lnTo>
                  <a:pt x="1446" y="38610"/>
                </a:lnTo>
                <a:lnTo>
                  <a:pt x="2400" y="41846"/>
                </a:lnTo>
                <a:lnTo>
                  <a:pt x="3797" y="44579"/>
                </a:lnTo>
                <a:lnTo>
                  <a:pt x="5626" y="46789"/>
                </a:lnTo>
                <a:lnTo>
                  <a:pt x="9715" y="50713"/>
                </a:lnTo>
                <a:lnTo>
                  <a:pt x="12434" y="51879"/>
                </a:lnTo>
                <a:lnTo>
                  <a:pt x="15148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1"/>
                </a:lnTo>
                <a:lnTo>
                  <a:pt x="29767" y="52377"/>
                </a:lnTo>
                <a:lnTo>
                  <a:pt x="32471" y="51321"/>
                </a:lnTo>
                <a:lnTo>
                  <a:pt x="35877" y="49377"/>
                </a:lnTo>
                <a:lnTo>
                  <a:pt x="38279" y="46534"/>
                </a:lnTo>
                <a:lnTo>
                  <a:pt x="38530" y="43790"/>
                </a:lnTo>
                <a:lnTo>
                  <a:pt x="38505" y="42444"/>
                </a:lnTo>
                <a:lnTo>
                  <a:pt x="36636" y="39664"/>
                </a:lnTo>
                <a:lnTo>
                  <a:pt x="33501" y="41950"/>
                </a:lnTo>
                <a:lnTo>
                  <a:pt x="29883" y="44222"/>
                </a:lnTo>
                <a:lnTo>
                  <a:pt x="26769" y="45529"/>
                </a:lnTo>
                <a:lnTo>
                  <a:pt x="22909" y="45849"/>
                </a:lnTo>
                <a:lnTo>
                  <a:pt x="18806" y="45468"/>
                </a:lnTo>
                <a:lnTo>
                  <a:pt x="15443" y="43906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12531" y="4666632"/>
            <a:ext cx="31899" cy="65852"/>
          </a:xfrm>
          <a:custGeom>
            <a:avLst/>
            <a:gdLst/>
            <a:ahLst/>
            <a:cxnLst/>
            <a:rect l="l" t="t" r="r" b="b"/>
            <a:pathLst>
              <a:path w="31899" h="65852">
                <a:moveTo>
                  <a:pt x="31899" y="59983"/>
                </a:moveTo>
                <a:lnTo>
                  <a:pt x="31899" y="59335"/>
                </a:lnTo>
                <a:lnTo>
                  <a:pt x="30045" y="56757"/>
                </a:lnTo>
                <a:lnTo>
                  <a:pt x="27292" y="57787"/>
                </a:lnTo>
                <a:lnTo>
                  <a:pt x="24422" y="58191"/>
                </a:lnTo>
                <a:lnTo>
                  <a:pt x="21841" y="58191"/>
                </a:lnTo>
                <a:lnTo>
                  <a:pt x="19072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0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5387" y="65685"/>
                </a:lnTo>
                <a:lnTo>
                  <a:pt x="28483" y="65114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52596" y="4678934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3" y="101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5" y="7211"/>
                </a:lnTo>
                <a:lnTo>
                  <a:pt x="1562" y="10717"/>
                </a:lnTo>
                <a:lnTo>
                  <a:pt x="1191" y="14476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8"/>
                </a:lnTo>
                <a:lnTo>
                  <a:pt x="8977" y="26935"/>
                </a:lnTo>
                <a:lnTo>
                  <a:pt x="11948" y="28408"/>
                </a:lnTo>
                <a:lnTo>
                  <a:pt x="15022" y="29639"/>
                </a:lnTo>
                <a:lnTo>
                  <a:pt x="17956" y="30794"/>
                </a:lnTo>
                <a:lnTo>
                  <a:pt x="20713" y="31976"/>
                </a:lnTo>
                <a:lnTo>
                  <a:pt x="23964" y="34262"/>
                </a:lnTo>
                <a:lnTo>
                  <a:pt x="2571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6" y="49579"/>
                </a:lnTo>
                <a:lnTo>
                  <a:pt x="32255" y="46606"/>
                </a:lnTo>
                <a:lnTo>
                  <a:pt x="34099" y="42696"/>
                </a:lnTo>
                <a:lnTo>
                  <a:pt x="34566" y="37972"/>
                </a:lnTo>
                <a:lnTo>
                  <a:pt x="34566" y="35874"/>
                </a:lnTo>
                <a:lnTo>
                  <a:pt x="33515" y="32547"/>
                </a:lnTo>
                <a:lnTo>
                  <a:pt x="31874" y="29729"/>
                </a:lnTo>
                <a:lnTo>
                  <a:pt x="28216" y="26629"/>
                </a:lnTo>
                <a:lnTo>
                  <a:pt x="25220" y="25106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3" y="16586"/>
                </a:lnTo>
                <a:lnTo>
                  <a:pt x="9766" y="13982"/>
                </a:lnTo>
                <a:lnTo>
                  <a:pt x="10335" y="11174"/>
                </a:lnTo>
                <a:lnTo>
                  <a:pt x="12762" y="8280"/>
                </a:lnTo>
                <a:lnTo>
                  <a:pt x="16027" y="7110"/>
                </a:lnTo>
                <a:lnTo>
                  <a:pt x="18884" y="6944"/>
                </a:lnTo>
                <a:lnTo>
                  <a:pt x="22096" y="7136"/>
                </a:lnTo>
                <a:lnTo>
                  <a:pt x="25880" y="8356"/>
                </a:lnTo>
                <a:lnTo>
                  <a:pt x="29246" y="10083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67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694507" y="4719394"/>
            <a:ext cx="17642" cy="27875"/>
          </a:xfrm>
          <a:custGeom>
            <a:avLst/>
            <a:gdLst/>
            <a:ahLst/>
            <a:cxnLst/>
            <a:rect l="l" t="t" r="r" b="b"/>
            <a:pathLst>
              <a:path w="17642" h="27875">
                <a:moveTo>
                  <a:pt x="17642" y="4406"/>
                </a:moveTo>
                <a:lnTo>
                  <a:pt x="17642" y="3427"/>
                </a:lnTo>
                <a:lnTo>
                  <a:pt x="16001" y="467"/>
                </a:lnTo>
                <a:lnTo>
                  <a:pt x="13388" y="0"/>
                </a:lnTo>
                <a:lnTo>
                  <a:pt x="10760" y="60"/>
                </a:lnTo>
                <a:lnTo>
                  <a:pt x="7721" y="1497"/>
                </a:lnTo>
                <a:lnTo>
                  <a:pt x="7228" y="4406"/>
                </a:lnTo>
                <a:lnTo>
                  <a:pt x="7228" y="11351"/>
                </a:lnTo>
                <a:lnTo>
                  <a:pt x="0" y="26276"/>
                </a:lnTo>
                <a:lnTo>
                  <a:pt x="1424" y="27875"/>
                </a:lnTo>
                <a:lnTo>
                  <a:pt x="4269" y="27824"/>
                </a:lnTo>
                <a:lnTo>
                  <a:pt x="6948" y="26376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58"/>
                </a:lnTo>
                <a:lnTo>
                  <a:pt x="17477" y="7491"/>
                </a:lnTo>
                <a:lnTo>
                  <a:pt x="17642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50238" y="467893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4"/>
                </a:moveTo>
                <a:lnTo>
                  <a:pt x="9589" y="21347"/>
                </a:lnTo>
                <a:lnTo>
                  <a:pt x="10187" y="18985"/>
                </a:lnTo>
                <a:lnTo>
                  <a:pt x="11710" y="14593"/>
                </a:lnTo>
                <a:lnTo>
                  <a:pt x="14187" y="11163"/>
                </a:lnTo>
                <a:lnTo>
                  <a:pt x="17679" y="8891"/>
                </a:lnTo>
                <a:lnTo>
                  <a:pt x="21894" y="7480"/>
                </a:lnTo>
                <a:lnTo>
                  <a:pt x="27432" y="7480"/>
                </a:lnTo>
                <a:lnTo>
                  <a:pt x="31788" y="9028"/>
                </a:lnTo>
                <a:lnTo>
                  <a:pt x="35257" y="11454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0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56" y="37288"/>
                </a:lnTo>
                <a:lnTo>
                  <a:pt x="48312" y="33958"/>
                </a:lnTo>
                <a:lnTo>
                  <a:pt x="48834" y="30289"/>
                </a:lnTo>
                <a:lnTo>
                  <a:pt x="48834" y="22226"/>
                </a:lnTo>
                <a:lnTo>
                  <a:pt x="48337" y="18553"/>
                </a:lnTo>
                <a:lnTo>
                  <a:pt x="47346" y="15292"/>
                </a:lnTo>
                <a:lnTo>
                  <a:pt x="46357" y="12038"/>
                </a:lnTo>
                <a:lnTo>
                  <a:pt x="44858" y="9269"/>
                </a:lnTo>
                <a:lnTo>
                  <a:pt x="42865" y="6997"/>
                </a:lnTo>
                <a:lnTo>
                  <a:pt x="38393" y="2973"/>
                </a:lnTo>
                <a:lnTo>
                  <a:pt x="35410" y="1777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3996" y="2007"/>
                </a:lnTo>
                <a:lnTo>
                  <a:pt x="10896" y="3340"/>
                </a:lnTo>
                <a:lnTo>
                  <a:pt x="8294" y="5219"/>
                </a:lnTo>
                <a:lnTo>
                  <a:pt x="4128" y="10072"/>
                </a:lnTo>
                <a:lnTo>
                  <a:pt x="2580" y="12952"/>
                </a:lnTo>
                <a:lnTo>
                  <a:pt x="1551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61" y="38353"/>
                </a:lnTo>
                <a:lnTo>
                  <a:pt x="2451" y="41605"/>
                </a:lnTo>
                <a:lnTo>
                  <a:pt x="3928" y="44372"/>
                </a:lnTo>
                <a:lnTo>
                  <a:pt x="5918" y="46658"/>
                </a:lnTo>
                <a:lnTo>
                  <a:pt x="10389" y="50672"/>
                </a:lnTo>
                <a:lnTo>
                  <a:pt x="10022" y="34227"/>
                </a:lnTo>
                <a:lnTo>
                  <a:pt x="9283" y="29361"/>
                </a:lnTo>
                <a:lnTo>
                  <a:pt x="9283" y="23914"/>
                </a:lnTo>
                <a:close/>
              </a:path>
              <a:path w="48834" h="53657">
                <a:moveTo>
                  <a:pt x="26963" y="46114"/>
                </a:moveTo>
                <a:lnTo>
                  <a:pt x="21452" y="46114"/>
                </a:lnTo>
                <a:lnTo>
                  <a:pt x="17106" y="44578"/>
                </a:lnTo>
                <a:lnTo>
                  <a:pt x="13629" y="42137"/>
                </a:lnTo>
                <a:lnTo>
                  <a:pt x="11329" y="38634"/>
                </a:lnTo>
                <a:lnTo>
                  <a:pt x="10022" y="34227"/>
                </a:lnTo>
                <a:lnTo>
                  <a:pt x="10389" y="50672"/>
                </a:lnTo>
                <a:lnTo>
                  <a:pt x="13374" y="51868"/>
                </a:lnTo>
                <a:lnTo>
                  <a:pt x="16358" y="53059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6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41"/>
                </a:lnTo>
                <a:lnTo>
                  <a:pt x="34711" y="42443"/>
                </a:lnTo>
                <a:lnTo>
                  <a:pt x="31179" y="44703"/>
                </a:lnTo>
                <a:lnTo>
                  <a:pt x="26963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812710" y="467893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5" y="22668"/>
                </a:moveTo>
                <a:lnTo>
                  <a:pt x="33105" y="51267"/>
                </a:lnTo>
                <a:lnTo>
                  <a:pt x="33320" y="52005"/>
                </a:lnTo>
                <a:lnTo>
                  <a:pt x="35963" y="52919"/>
                </a:lnTo>
                <a:lnTo>
                  <a:pt x="39203" y="52919"/>
                </a:lnTo>
                <a:lnTo>
                  <a:pt x="42062" y="51267"/>
                </a:lnTo>
                <a:lnTo>
                  <a:pt x="42062" y="18006"/>
                </a:lnTo>
                <a:lnTo>
                  <a:pt x="41756" y="15022"/>
                </a:lnTo>
                <a:lnTo>
                  <a:pt x="40559" y="10082"/>
                </a:lnTo>
                <a:lnTo>
                  <a:pt x="38199" y="6069"/>
                </a:lnTo>
                <a:lnTo>
                  <a:pt x="35024" y="2753"/>
                </a:lnTo>
                <a:lnTo>
                  <a:pt x="30577" y="543"/>
                </a:lnTo>
                <a:lnTo>
                  <a:pt x="27834" y="0"/>
                </a:lnTo>
                <a:lnTo>
                  <a:pt x="21804" y="0"/>
                </a:lnTo>
                <a:lnTo>
                  <a:pt x="19047" y="708"/>
                </a:lnTo>
                <a:lnTo>
                  <a:pt x="16318" y="2145"/>
                </a:lnTo>
                <a:lnTo>
                  <a:pt x="13575" y="3567"/>
                </a:lnTo>
                <a:lnTo>
                  <a:pt x="10841" y="5816"/>
                </a:lnTo>
                <a:lnTo>
                  <a:pt x="8088" y="8887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7132"/>
                </a:lnTo>
                <a:lnTo>
                  <a:pt x="11414" y="14057"/>
                </a:lnTo>
                <a:lnTo>
                  <a:pt x="13765" y="11732"/>
                </a:lnTo>
                <a:lnTo>
                  <a:pt x="18247" y="8545"/>
                </a:lnTo>
                <a:lnTo>
                  <a:pt x="22744" y="7746"/>
                </a:lnTo>
                <a:lnTo>
                  <a:pt x="26005" y="8088"/>
                </a:lnTo>
                <a:lnTo>
                  <a:pt x="28648" y="9384"/>
                </a:lnTo>
                <a:lnTo>
                  <a:pt x="31391" y="12786"/>
                </a:lnTo>
                <a:lnTo>
                  <a:pt x="32461" y="15951"/>
                </a:lnTo>
                <a:lnTo>
                  <a:pt x="33105" y="19885"/>
                </a:lnTo>
                <a:lnTo>
                  <a:pt x="33105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897565" y="4661338"/>
            <a:ext cx="39067" cy="70217"/>
          </a:xfrm>
          <a:custGeom>
            <a:avLst/>
            <a:gdLst/>
            <a:ahLst/>
            <a:cxnLst/>
            <a:rect l="l" t="t" r="r" b="b"/>
            <a:pathLst>
              <a:path w="39067" h="70217">
                <a:moveTo>
                  <a:pt x="39067" y="66368"/>
                </a:moveTo>
                <a:lnTo>
                  <a:pt x="39027" y="65048"/>
                </a:lnTo>
                <a:lnTo>
                  <a:pt x="37174" y="62456"/>
                </a:lnTo>
                <a:lnTo>
                  <a:pt x="9334" y="62456"/>
                </a:lnTo>
                <a:lnTo>
                  <a:pt x="9334" y="37335"/>
                </a:lnTo>
                <a:lnTo>
                  <a:pt x="32882" y="37335"/>
                </a:lnTo>
                <a:lnTo>
                  <a:pt x="34621" y="35394"/>
                </a:lnTo>
                <a:lnTo>
                  <a:pt x="34686" y="32420"/>
                </a:lnTo>
                <a:lnTo>
                  <a:pt x="32882" y="29792"/>
                </a:lnTo>
                <a:lnTo>
                  <a:pt x="9334" y="29792"/>
                </a:lnTo>
                <a:lnTo>
                  <a:pt x="9334" y="7772"/>
                </a:lnTo>
                <a:lnTo>
                  <a:pt x="37072" y="7772"/>
                </a:lnTo>
                <a:lnTo>
                  <a:pt x="38585" y="5194"/>
                </a:lnTo>
                <a:lnTo>
                  <a:pt x="38585" y="2627"/>
                </a:lnTo>
                <a:lnTo>
                  <a:pt x="36791" y="0"/>
                </a:lnTo>
                <a:lnTo>
                  <a:pt x="3470" y="0"/>
                </a:lnTo>
                <a:lnTo>
                  <a:pt x="1120" y="849"/>
                </a:lnTo>
                <a:lnTo>
                  <a:pt x="0" y="3797"/>
                </a:lnTo>
                <a:lnTo>
                  <a:pt x="0" y="66419"/>
                </a:lnTo>
                <a:lnTo>
                  <a:pt x="370" y="68806"/>
                </a:lnTo>
                <a:lnTo>
                  <a:pt x="3470" y="70217"/>
                </a:lnTo>
                <a:lnTo>
                  <a:pt x="37174" y="70217"/>
                </a:lnTo>
                <a:lnTo>
                  <a:pt x="38761" y="68972"/>
                </a:lnTo>
                <a:lnTo>
                  <a:pt x="39067" y="66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952177" y="4661338"/>
            <a:ext cx="43130" cy="70548"/>
          </a:xfrm>
          <a:custGeom>
            <a:avLst/>
            <a:gdLst/>
            <a:ahLst/>
            <a:cxnLst/>
            <a:rect l="l" t="t" r="r" b="b"/>
            <a:pathLst>
              <a:path w="43130" h="70548">
                <a:moveTo>
                  <a:pt x="3681" y="0"/>
                </a:moveTo>
                <a:lnTo>
                  <a:pt x="1130" y="939"/>
                </a:lnTo>
                <a:lnTo>
                  <a:pt x="0" y="4024"/>
                </a:lnTo>
                <a:lnTo>
                  <a:pt x="0" y="68809"/>
                </a:lnTo>
                <a:lnTo>
                  <a:pt x="979" y="70091"/>
                </a:lnTo>
                <a:lnTo>
                  <a:pt x="3757" y="70548"/>
                </a:lnTo>
                <a:lnTo>
                  <a:pt x="6324" y="70498"/>
                </a:lnTo>
                <a:lnTo>
                  <a:pt x="9334" y="68809"/>
                </a:lnTo>
                <a:lnTo>
                  <a:pt x="9334" y="43524"/>
                </a:lnTo>
                <a:lnTo>
                  <a:pt x="21653" y="43524"/>
                </a:lnTo>
                <a:lnTo>
                  <a:pt x="25375" y="42976"/>
                </a:lnTo>
                <a:lnTo>
                  <a:pt x="24763" y="34796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30" h="70548">
                <a:moveTo>
                  <a:pt x="34278" y="39268"/>
                </a:moveTo>
                <a:lnTo>
                  <a:pt x="36435" y="37288"/>
                </a:lnTo>
                <a:lnTo>
                  <a:pt x="40233" y="32881"/>
                </a:lnTo>
                <a:lnTo>
                  <a:pt x="41403" y="30059"/>
                </a:lnTo>
                <a:lnTo>
                  <a:pt x="42558" y="27240"/>
                </a:lnTo>
                <a:lnTo>
                  <a:pt x="43130" y="24080"/>
                </a:lnTo>
                <a:lnTo>
                  <a:pt x="43130" y="17920"/>
                </a:lnTo>
                <a:lnTo>
                  <a:pt x="42759" y="15519"/>
                </a:lnTo>
                <a:lnTo>
                  <a:pt x="41277" y="11137"/>
                </a:lnTo>
                <a:lnTo>
                  <a:pt x="38850" y="7545"/>
                </a:lnTo>
                <a:lnTo>
                  <a:pt x="35801" y="4481"/>
                </a:lnTo>
                <a:lnTo>
                  <a:pt x="31851" y="2195"/>
                </a:lnTo>
                <a:lnTo>
                  <a:pt x="28018" y="1004"/>
                </a:lnTo>
                <a:lnTo>
                  <a:pt x="24471" y="330"/>
                </a:lnTo>
                <a:lnTo>
                  <a:pt x="21692" y="64"/>
                </a:lnTo>
                <a:lnTo>
                  <a:pt x="18719" y="0"/>
                </a:lnTo>
                <a:lnTo>
                  <a:pt x="9334" y="7707"/>
                </a:lnTo>
                <a:lnTo>
                  <a:pt x="19557" y="7707"/>
                </a:lnTo>
                <a:lnTo>
                  <a:pt x="22873" y="8088"/>
                </a:lnTo>
                <a:lnTo>
                  <a:pt x="26174" y="8942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3" y="18467"/>
                </a:lnTo>
                <a:lnTo>
                  <a:pt x="33313" y="23431"/>
                </a:lnTo>
                <a:lnTo>
                  <a:pt x="32334" y="27165"/>
                </a:lnTo>
                <a:lnTo>
                  <a:pt x="30721" y="30491"/>
                </a:lnTo>
                <a:lnTo>
                  <a:pt x="28193" y="33058"/>
                </a:lnTo>
                <a:lnTo>
                  <a:pt x="24763" y="34796"/>
                </a:lnTo>
                <a:lnTo>
                  <a:pt x="25375" y="42976"/>
                </a:lnTo>
                <a:lnTo>
                  <a:pt x="28511" y="41896"/>
                </a:lnTo>
                <a:lnTo>
                  <a:pt x="31635" y="40805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005888" y="4660480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0" y="31075"/>
                </a:moveTo>
                <a:lnTo>
                  <a:pt x="0" y="42570"/>
                </a:lnTo>
                <a:lnTo>
                  <a:pt x="698" y="47599"/>
                </a:lnTo>
                <a:lnTo>
                  <a:pt x="2095" y="51940"/>
                </a:lnTo>
                <a:lnTo>
                  <a:pt x="3482" y="56311"/>
                </a:lnTo>
                <a:lnTo>
                  <a:pt x="5472" y="59969"/>
                </a:lnTo>
                <a:lnTo>
                  <a:pt x="8064" y="62938"/>
                </a:lnTo>
                <a:lnTo>
                  <a:pt x="10642" y="65897"/>
                </a:lnTo>
                <a:lnTo>
                  <a:pt x="13780" y="68148"/>
                </a:lnTo>
                <a:lnTo>
                  <a:pt x="17449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7" y="71945"/>
                </a:lnTo>
                <a:lnTo>
                  <a:pt x="37083" y="71207"/>
                </a:lnTo>
                <a:lnTo>
                  <a:pt x="41288" y="70128"/>
                </a:lnTo>
                <a:lnTo>
                  <a:pt x="44716" y="68717"/>
                </a:lnTo>
                <a:lnTo>
                  <a:pt x="48474" y="66509"/>
                </a:lnTo>
                <a:lnTo>
                  <a:pt x="50709" y="63802"/>
                </a:lnTo>
                <a:lnTo>
                  <a:pt x="50951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2"/>
                </a:lnTo>
                <a:lnTo>
                  <a:pt x="42203" y="61214"/>
                </a:lnTo>
                <a:lnTo>
                  <a:pt x="38329" y="62661"/>
                </a:lnTo>
                <a:lnTo>
                  <a:pt x="33783" y="63687"/>
                </a:lnTo>
                <a:lnTo>
                  <a:pt x="27673" y="63687"/>
                </a:lnTo>
                <a:lnTo>
                  <a:pt x="24714" y="63105"/>
                </a:lnTo>
                <a:lnTo>
                  <a:pt x="22098" y="61937"/>
                </a:lnTo>
                <a:lnTo>
                  <a:pt x="19469" y="60756"/>
                </a:lnTo>
                <a:lnTo>
                  <a:pt x="17273" y="59014"/>
                </a:lnTo>
                <a:lnTo>
                  <a:pt x="13666" y="54432"/>
                </a:lnTo>
                <a:lnTo>
                  <a:pt x="12294" y="51573"/>
                </a:lnTo>
                <a:lnTo>
                  <a:pt x="11315" y="48157"/>
                </a:lnTo>
                <a:lnTo>
                  <a:pt x="10364" y="44726"/>
                </a:lnTo>
                <a:lnTo>
                  <a:pt x="9883" y="40791"/>
                </a:lnTo>
                <a:lnTo>
                  <a:pt x="9883" y="31863"/>
                </a:lnTo>
                <a:lnTo>
                  <a:pt x="10375" y="27875"/>
                </a:lnTo>
                <a:lnTo>
                  <a:pt x="11380" y="24382"/>
                </a:lnTo>
                <a:lnTo>
                  <a:pt x="12381" y="20890"/>
                </a:lnTo>
                <a:lnTo>
                  <a:pt x="13792" y="17942"/>
                </a:lnTo>
                <a:lnTo>
                  <a:pt x="15609" y="15505"/>
                </a:lnTo>
                <a:lnTo>
                  <a:pt x="19610" y="11249"/>
                </a:lnTo>
                <a:lnTo>
                  <a:pt x="22172" y="10007"/>
                </a:lnTo>
                <a:lnTo>
                  <a:pt x="24739" y="8763"/>
                </a:lnTo>
                <a:lnTo>
                  <a:pt x="27584" y="8125"/>
                </a:lnTo>
                <a:lnTo>
                  <a:pt x="33592" y="8125"/>
                </a:lnTo>
                <a:lnTo>
                  <a:pt x="38113" y="9194"/>
                </a:lnTo>
                <a:lnTo>
                  <a:pt x="41911" y="10666"/>
                </a:lnTo>
                <a:lnTo>
                  <a:pt x="44781" y="12369"/>
                </a:lnTo>
                <a:lnTo>
                  <a:pt x="47776" y="14565"/>
                </a:lnTo>
                <a:lnTo>
                  <a:pt x="50393" y="13575"/>
                </a:lnTo>
                <a:lnTo>
                  <a:pt x="50684" y="10792"/>
                </a:lnTo>
                <a:lnTo>
                  <a:pt x="50468" y="8241"/>
                </a:lnTo>
                <a:lnTo>
                  <a:pt x="48590" y="5382"/>
                </a:lnTo>
                <a:lnTo>
                  <a:pt x="45187" y="3251"/>
                </a:lnTo>
                <a:lnTo>
                  <a:pt x="42113" y="2005"/>
                </a:lnTo>
                <a:lnTo>
                  <a:pt x="38710" y="949"/>
                </a:lnTo>
                <a:lnTo>
                  <a:pt x="34874" y="176"/>
                </a:lnTo>
                <a:lnTo>
                  <a:pt x="30873" y="0"/>
                </a:lnTo>
                <a:lnTo>
                  <a:pt x="26287" y="0"/>
                </a:lnTo>
                <a:lnTo>
                  <a:pt x="22098" y="824"/>
                </a:lnTo>
                <a:lnTo>
                  <a:pt x="18313" y="2487"/>
                </a:lnTo>
                <a:lnTo>
                  <a:pt x="14530" y="4165"/>
                </a:lnTo>
                <a:lnTo>
                  <a:pt x="11290" y="6565"/>
                </a:lnTo>
                <a:lnTo>
                  <a:pt x="8572" y="9726"/>
                </a:lnTo>
                <a:lnTo>
                  <a:pt x="5868" y="12901"/>
                </a:lnTo>
                <a:lnTo>
                  <a:pt x="3759" y="16761"/>
                </a:lnTo>
                <a:lnTo>
                  <a:pt x="2261" y="21323"/>
                </a:lnTo>
                <a:lnTo>
                  <a:pt x="749" y="25880"/>
                </a:lnTo>
                <a:lnTo>
                  <a:pt x="0" y="310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094020" y="4656013"/>
            <a:ext cx="44917" cy="76579"/>
          </a:xfrm>
          <a:custGeom>
            <a:avLst/>
            <a:gdLst/>
            <a:ahLst/>
            <a:cxnLst/>
            <a:rect l="l" t="t" r="r" b="b"/>
            <a:pathLst>
              <a:path w="44917" h="76579">
                <a:moveTo>
                  <a:pt x="20927" y="76417"/>
                </a:moveTo>
                <a:lnTo>
                  <a:pt x="23925" y="76579"/>
                </a:lnTo>
                <a:lnTo>
                  <a:pt x="27292" y="76579"/>
                </a:lnTo>
                <a:lnTo>
                  <a:pt x="30276" y="75934"/>
                </a:lnTo>
                <a:lnTo>
                  <a:pt x="32879" y="74674"/>
                </a:lnTo>
                <a:lnTo>
                  <a:pt x="35482" y="73404"/>
                </a:lnTo>
                <a:lnTo>
                  <a:pt x="37678" y="71575"/>
                </a:lnTo>
                <a:lnTo>
                  <a:pt x="41259" y="66815"/>
                </a:lnTo>
                <a:lnTo>
                  <a:pt x="42621" y="63933"/>
                </a:lnTo>
                <a:lnTo>
                  <a:pt x="43545" y="60540"/>
                </a:lnTo>
                <a:lnTo>
                  <a:pt x="44460" y="57161"/>
                </a:lnTo>
                <a:lnTo>
                  <a:pt x="44917" y="53352"/>
                </a:lnTo>
                <a:lnTo>
                  <a:pt x="44917" y="45580"/>
                </a:lnTo>
                <a:lnTo>
                  <a:pt x="44565" y="42213"/>
                </a:lnTo>
                <a:lnTo>
                  <a:pt x="43837" y="39028"/>
                </a:lnTo>
                <a:lnTo>
                  <a:pt x="43113" y="35838"/>
                </a:lnTo>
                <a:lnTo>
                  <a:pt x="41973" y="33069"/>
                </a:lnTo>
                <a:lnTo>
                  <a:pt x="40396" y="30697"/>
                </a:lnTo>
                <a:lnTo>
                  <a:pt x="36777" y="26442"/>
                </a:lnTo>
                <a:lnTo>
                  <a:pt x="31748" y="23623"/>
                </a:lnTo>
                <a:lnTo>
                  <a:pt x="28724" y="22910"/>
                </a:lnTo>
                <a:lnTo>
                  <a:pt x="25171" y="22910"/>
                </a:lnTo>
                <a:lnTo>
                  <a:pt x="22349" y="23050"/>
                </a:lnTo>
                <a:lnTo>
                  <a:pt x="23479" y="30618"/>
                </a:lnTo>
                <a:lnTo>
                  <a:pt x="27749" y="31165"/>
                </a:lnTo>
                <a:lnTo>
                  <a:pt x="30885" y="33375"/>
                </a:lnTo>
                <a:lnTo>
                  <a:pt x="33080" y="36652"/>
                </a:lnTo>
                <a:lnTo>
                  <a:pt x="34693" y="40525"/>
                </a:lnTo>
                <a:lnTo>
                  <a:pt x="35457" y="45223"/>
                </a:lnTo>
                <a:lnTo>
                  <a:pt x="35647" y="50152"/>
                </a:lnTo>
                <a:lnTo>
                  <a:pt x="35647" y="52438"/>
                </a:lnTo>
                <a:lnTo>
                  <a:pt x="34964" y="56908"/>
                </a:lnTo>
                <a:lnTo>
                  <a:pt x="33779" y="61139"/>
                </a:lnTo>
                <a:lnTo>
                  <a:pt x="31788" y="64717"/>
                </a:lnTo>
                <a:lnTo>
                  <a:pt x="28879" y="67247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2" y="74625"/>
                </a:lnTo>
                <a:lnTo>
                  <a:pt x="18299" y="75820"/>
                </a:lnTo>
                <a:lnTo>
                  <a:pt x="20927" y="76417"/>
                </a:lnTo>
                <a:close/>
              </a:path>
              <a:path w="44917" h="76579">
                <a:moveTo>
                  <a:pt x="0" y="74192"/>
                </a:moveTo>
                <a:lnTo>
                  <a:pt x="0" y="74474"/>
                </a:lnTo>
                <a:lnTo>
                  <a:pt x="2578" y="75830"/>
                </a:lnTo>
                <a:lnTo>
                  <a:pt x="5295" y="75830"/>
                </a:lnTo>
                <a:lnTo>
                  <a:pt x="7923" y="74192"/>
                </a:lnTo>
                <a:lnTo>
                  <a:pt x="7923" y="68224"/>
                </a:lnTo>
                <a:lnTo>
                  <a:pt x="9331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29" y="62647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5"/>
                </a:lnTo>
                <a:lnTo>
                  <a:pt x="12964" y="35661"/>
                </a:lnTo>
                <a:lnTo>
                  <a:pt x="16596" y="32741"/>
                </a:lnTo>
                <a:lnTo>
                  <a:pt x="20038" y="31101"/>
                </a:lnTo>
                <a:lnTo>
                  <a:pt x="23479" y="30618"/>
                </a:lnTo>
                <a:lnTo>
                  <a:pt x="22349" y="23050"/>
                </a:lnTo>
                <a:lnTo>
                  <a:pt x="19745" y="23634"/>
                </a:lnTo>
                <a:lnTo>
                  <a:pt x="17143" y="24728"/>
                </a:lnTo>
                <a:lnTo>
                  <a:pt x="14516" y="26186"/>
                </a:lnTo>
                <a:lnTo>
                  <a:pt x="11808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149125" y="4678931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38" y="46658"/>
                </a:lnTo>
                <a:lnTo>
                  <a:pt x="15444" y="46658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894"/>
                </a:moveTo>
                <a:lnTo>
                  <a:pt x="37224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52" y="12686"/>
                </a:lnTo>
                <a:lnTo>
                  <a:pt x="38380" y="8127"/>
                </a:lnTo>
                <a:lnTo>
                  <a:pt x="35767" y="4686"/>
                </a:lnTo>
                <a:lnTo>
                  <a:pt x="32260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8"/>
                </a:lnTo>
                <a:lnTo>
                  <a:pt x="2391" y="7937"/>
                </a:lnTo>
                <a:lnTo>
                  <a:pt x="2693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09"/>
                </a:lnTo>
                <a:lnTo>
                  <a:pt x="14223" y="23572"/>
                </a:lnTo>
                <a:lnTo>
                  <a:pt x="11178" y="24245"/>
                </a:lnTo>
                <a:lnTo>
                  <a:pt x="8611" y="25246"/>
                </a:lnTo>
                <a:lnTo>
                  <a:pt x="4420" y="27913"/>
                </a:lnTo>
                <a:lnTo>
                  <a:pt x="1689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6" y="48477"/>
                </a:lnTo>
                <a:lnTo>
                  <a:pt x="6109" y="51014"/>
                </a:lnTo>
                <a:lnTo>
                  <a:pt x="9958" y="52652"/>
                </a:lnTo>
                <a:lnTo>
                  <a:pt x="9169" y="40895"/>
                </a:lnTo>
                <a:lnTo>
                  <a:pt x="9169" y="38353"/>
                </a:lnTo>
                <a:lnTo>
                  <a:pt x="10022" y="34429"/>
                </a:lnTo>
                <a:lnTo>
                  <a:pt x="12650" y="31484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4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7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201869" y="4678934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2" y="101"/>
                </a:moveTo>
                <a:lnTo>
                  <a:pt x="16027" y="0"/>
                </a:lnTo>
                <a:lnTo>
                  <a:pt x="13437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6"/>
                </a:lnTo>
                <a:lnTo>
                  <a:pt x="1550" y="18515"/>
                </a:lnTo>
                <a:lnTo>
                  <a:pt x="2959" y="21625"/>
                </a:lnTo>
                <a:lnTo>
                  <a:pt x="6210" y="25208"/>
                </a:lnTo>
                <a:lnTo>
                  <a:pt x="8977" y="26935"/>
                </a:lnTo>
                <a:lnTo>
                  <a:pt x="11951" y="28408"/>
                </a:lnTo>
                <a:lnTo>
                  <a:pt x="15026" y="29639"/>
                </a:lnTo>
                <a:lnTo>
                  <a:pt x="17956" y="30794"/>
                </a:lnTo>
                <a:lnTo>
                  <a:pt x="20713" y="31976"/>
                </a:lnTo>
                <a:lnTo>
                  <a:pt x="23964" y="34262"/>
                </a:lnTo>
                <a:lnTo>
                  <a:pt x="25717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9" y="49579"/>
                </a:lnTo>
                <a:lnTo>
                  <a:pt x="32259" y="46606"/>
                </a:lnTo>
                <a:lnTo>
                  <a:pt x="34099" y="42696"/>
                </a:lnTo>
                <a:lnTo>
                  <a:pt x="34570" y="37972"/>
                </a:lnTo>
                <a:lnTo>
                  <a:pt x="34570" y="35874"/>
                </a:lnTo>
                <a:lnTo>
                  <a:pt x="33515" y="32547"/>
                </a:lnTo>
                <a:lnTo>
                  <a:pt x="31878" y="29729"/>
                </a:lnTo>
                <a:lnTo>
                  <a:pt x="28220" y="26629"/>
                </a:lnTo>
                <a:lnTo>
                  <a:pt x="25220" y="25106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3" y="21435"/>
                </a:lnTo>
                <a:lnTo>
                  <a:pt x="12523" y="19339"/>
                </a:lnTo>
                <a:lnTo>
                  <a:pt x="10133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64" y="8280"/>
                </a:lnTo>
                <a:lnTo>
                  <a:pt x="16027" y="7110"/>
                </a:lnTo>
                <a:lnTo>
                  <a:pt x="18884" y="6944"/>
                </a:lnTo>
                <a:lnTo>
                  <a:pt x="22096" y="7136"/>
                </a:lnTo>
                <a:lnTo>
                  <a:pt x="2588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71" y="1457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248500" y="4659562"/>
            <a:ext cx="11088" cy="72288"/>
          </a:xfrm>
          <a:custGeom>
            <a:avLst/>
            <a:gdLst/>
            <a:ahLst/>
            <a:cxnLst/>
            <a:rect l="l" t="t" r="r" b="b"/>
            <a:pathLst>
              <a:path w="11088" h="72288">
                <a:moveTo>
                  <a:pt x="0" y="541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88" y="5309"/>
                </a:lnTo>
                <a:lnTo>
                  <a:pt x="10692" y="1840"/>
                </a:lnTo>
                <a:lnTo>
                  <a:pt x="7696" y="0"/>
                </a:lnTo>
                <a:lnTo>
                  <a:pt x="3467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88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271093" y="4678934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9" y="10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6"/>
                </a:lnTo>
                <a:lnTo>
                  <a:pt x="1537" y="18515"/>
                </a:lnTo>
                <a:lnTo>
                  <a:pt x="2945" y="21625"/>
                </a:lnTo>
                <a:lnTo>
                  <a:pt x="6198" y="25208"/>
                </a:lnTo>
                <a:lnTo>
                  <a:pt x="8978" y="26935"/>
                </a:lnTo>
                <a:lnTo>
                  <a:pt x="11937" y="28408"/>
                </a:lnTo>
                <a:lnTo>
                  <a:pt x="15012" y="29639"/>
                </a:lnTo>
                <a:lnTo>
                  <a:pt x="17956" y="30794"/>
                </a:lnTo>
                <a:lnTo>
                  <a:pt x="20699" y="31976"/>
                </a:lnTo>
                <a:lnTo>
                  <a:pt x="23950" y="34262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59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3" y="48816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05" y="53313"/>
                </a:lnTo>
                <a:lnTo>
                  <a:pt x="25513" y="51941"/>
                </a:lnTo>
                <a:lnTo>
                  <a:pt x="29246" y="49579"/>
                </a:lnTo>
                <a:lnTo>
                  <a:pt x="32245" y="46606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4"/>
                </a:lnTo>
                <a:lnTo>
                  <a:pt x="33501" y="32547"/>
                </a:lnTo>
                <a:lnTo>
                  <a:pt x="31864" y="29729"/>
                </a:lnTo>
                <a:lnTo>
                  <a:pt x="28220" y="26629"/>
                </a:lnTo>
                <a:lnTo>
                  <a:pt x="25222" y="25106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2" y="21435"/>
                </a:lnTo>
                <a:lnTo>
                  <a:pt x="12510" y="19339"/>
                </a:lnTo>
                <a:lnTo>
                  <a:pt x="10123" y="16586"/>
                </a:lnTo>
                <a:lnTo>
                  <a:pt x="9752" y="13982"/>
                </a:lnTo>
                <a:lnTo>
                  <a:pt x="10325" y="11174"/>
                </a:lnTo>
                <a:lnTo>
                  <a:pt x="12750" y="8280"/>
                </a:lnTo>
                <a:lnTo>
                  <a:pt x="16027" y="7110"/>
                </a:lnTo>
                <a:lnTo>
                  <a:pt x="18870" y="6944"/>
                </a:lnTo>
                <a:lnTo>
                  <a:pt x="22086" y="7136"/>
                </a:lnTo>
                <a:lnTo>
                  <a:pt x="25869" y="8356"/>
                </a:lnTo>
                <a:lnTo>
                  <a:pt x="29246" y="10083"/>
                </a:lnTo>
                <a:lnTo>
                  <a:pt x="32029" y="8305"/>
                </a:lnTo>
                <a:lnTo>
                  <a:pt x="31978" y="5688"/>
                </a:lnTo>
                <a:lnTo>
                  <a:pt x="30406" y="2905"/>
                </a:lnTo>
                <a:lnTo>
                  <a:pt x="27471" y="1457"/>
                </a:lnTo>
                <a:lnTo>
                  <a:pt x="24192" y="533"/>
                </a:lnTo>
                <a:lnTo>
                  <a:pt x="21589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318711" y="4719398"/>
            <a:ext cx="11657" cy="12650"/>
          </a:xfrm>
          <a:custGeom>
            <a:avLst/>
            <a:gdLst/>
            <a:ahLst/>
            <a:cxnLst/>
            <a:rect l="l" t="t" r="r" b="b"/>
            <a:pathLst>
              <a:path w="11657" h="12650">
                <a:moveTo>
                  <a:pt x="11657" y="6249"/>
                </a:moveTo>
                <a:lnTo>
                  <a:pt x="11657" y="3747"/>
                </a:lnTo>
                <a:lnTo>
                  <a:pt x="9575" y="420"/>
                </a:lnTo>
                <a:lnTo>
                  <a:pt x="5904" y="0"/>
                </a:lnTo>
                <a:lnTo>
                  <a:pt x="1267" y="1269"/>
                </a:lnTo>
                <a:lnTo>
                  <a:pt x="0" y="3848"/>
                </a:lnTo>
                <a:lnTo>
                  <a:pt x="0" y="8902"/>
                </a:lnTo>
                <a:lnTo>
                  <a:pt x="2070" y="12232"/>
                </a:lnTo>
                <a:lnTo>
                  <a:pt x="5737" y="12650"/>
                </a:lnTo>
                <a:lnTo>
                  <a:pt x="10374" y="11369"/>
                </a:lnTo>
                <a:lnTo>
                  <a:pt x="11657" y="8816"/>
                </a:lnTo>
                <a:lnTo>
                  <a:pt x="1165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706659" y="4794998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27" y="3643"/>
                </a:moveTo>
                <a:lnTo>
                  <a:pt x="18780" y="68479"/>
                </a:lnTo>
                <a:lnTo>
                  <a:pt x="19634" y="70016"/>
                </a:lnTo>
                <a:lnTo>
                  <a:pt x="22479" y="70765"/>
                </a:lnTo>
                <a:lnTo>
                  <a:pt x="25463" y="70866"/>
                </a:lnTo>
                <a:lnTo>
                  <a:pt x="29056" y="70686"/>
                </a:lnTo>
                <a:lnTo>
                  <a:pt x="31762" y="68479"/>
                </a:lnTo>
                <a:lnTo>
                  <a:pt x="45313" y="15469"/>
                </a:lnTo>
                <a:lnTo>
                  <a:pt x="60134" y="68479"/>
                </a:lnTo>
                <a:lnTo>
                  <a:pt x="60984" y="70016"/>
                </a:lnTo>
                <a:lnTo>
                  <a:pt x="63803" y="70765"/>
                </a:lnTo>
                <a:lnTo>
                  <a:pt x="66647" y="70866"/>
                </a:lnTo>
                <a:lnTo>
                  <a:pt x="70128" y="70686"/>
                </a:lnTo>
                <a:lnTo>
                  <a:pt x="73101" y="68479"/>
                </a:lnTo>
                <a:lnTo>
                  <a:pt x="91706" y="3694"/>
                </a:lnTo>
                <a:lnTo>
                  <a:pt x="91310" y="407"/>
                </a:lnTo>
                <a:lnTo>
                  <a:pt x="88722" y="0"/>
                </a:lnTo>
                <a:lnTo>
                  <a:pt x="85749" y="36"/>
                </a:lnTo>
                <a:lnTo>
                  <a:pt x="82649" y="2020"/>
                </a:lnTo>
                <a:lnTo>
                  <a:pt x="67182" y="60783"/>
                </a:lnTo>
                <a:lnTo>
                  <a:pt x="50965" y="2070"/>
                </a:lnTo>
                <a:lnTo>
                  <a:pt x="48931" y="191"/>
                </a:lnTo>
                <a:lnTo>
                  <a:pt x="45910" y="0"/>
                </a:lnTo>
                <a:lnTo>
                  <a:pt x="43279" y="115"/>
                </a:lnTo>
                <a:lnTo>
                  <a:pt x="40551" y="2070"/>
                </a:lnTo>
                <a:lnTo>
                  <a:pt x="25563" y="60783"/>
                </a:lnTo>
                <a:lnTo>
                  <a:pt x="9726" y="1969"/>
                </a:lnTo>
                <a:lnTo>
                  <a:pt x="9310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64"/>
                </a:lnTo>
                <a:lnTo>
                  <a:pt x="227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807931" y="4812915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48" y="1840"/>
                </a:lnTo>
                <a:lnTo>
                  <a:pt x="30546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95" y="8331"/>
                </a:lnTo>
                <a:lnTo>
                  <a:pt x="32791" y="11009"/>
                </a:lnTo>
                <a:lnTo>
                  <a:pt x="34987" y="13691"/>
                </a:lnTo>
                <a:lnTo>
                  <a:pt x="36032" y="17373"/>
                </a:lnTo>
                <a:lnTo>
                  <a:pt x="35927" y="22072"/>
                </a:lnTo>
                <a:lnTo>
                  <a:pt x="9283" y="22072"/>
                </a:lnTo>
                <a:lnTo>
                  <a:pt x="9359" y="20092"/>
                </a:lnTo>
                <a:lnTo>
                  <a:pt x="10831" y="3111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6"/>
                </a:lnTo>
                <a:lnTo>
                  <a:pt x="1637" y="15760"/>
                </a:lnTo>
                <a:lnTo>
                  <a:pt x="546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2"/>
                </a:lnTo>
                <a:lnTo>
                  <a:pt x="2627" y="42012"/>
                </a:lnTo>
                <a:lnTo>
                  <a:pt x="4179" y="44781"/>
                </a:lnTo>
                <a:lnTo>
                  <a:pt x="8304" y="49198"/>
                </a:lnTo>
                <a:lnTo>
                  <a:pt x="10845" y="50864"/>
                </a:lnTo>
                <a:lnTo>
                  <a:pt x="13869" y="51969"/>
                </a:lnTo>
                <a:lnTo>
                  <a:pt x="16891" y="53097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793"/>
                </a:lnTo>
                <a:lnTo>
                  <a:pt x="36358" y="51969"/>
                </a:lnTo>
                <a:lnTo>
                  <a:pt x="39178" y="51092"/>
                </a:lnTo>
                <a:lnTo>
                  <a:pt x="42684" y="48312"/>
                </a:lnTo>
                <a:lnTo>
                  <a:pt x="4287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9" y="45439"/>
                </a:lnTo>
                <a:lnTo>
                  <a:pt x="29655" y="46188"/>
                </a:lnTo>
                <a:lnTo>
                  <a:pt x="25260" y="46379"/>
                </a:lnTo>
                <a:lnTo>
                  <a:pt x="22316" y="46379"/>
                </a:lnTo>
                <a:lnTo>
                  <a:pt x="17793" y="45137"/>
                </a:lnTo>
                <a:lnTo>
                  <a:pt x="14097" y="43117"/>
                </a:lnTo>
                <a:lnTo>
                  <a:pt x="11555" y="40003"/>
                </a:lnTo>
                <a:lnTo>
                  <a:pt x="10107" y="3596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3" y="16358"/>
                </a:lnTo>
                <a:lnTo>
                  <a:pt x="11824" y="12928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892476" y="4789990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605"/>
                </a:moveTo>
                <a:lnTo>
                  <a:pt x="33098" y="74193"/>
                </a:lnTo>
                <a:lnTo>
                  <a:pt x="33314" y="74927"/>
                </a:lnTo>
                <a:lnTo>
                  <a:pt x="35953" y="75841"/>
                </a:lnTo>
                <a:lnTo>
                  <a:pt x="39193" y="75841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53" y="33004"/>
                </a:lnTo>
                <a:lnTo>
                  <a:pt x="38202" y="28991"/>
                </a:lnTo>
                <a:lnTo>
                  <a:pt x="35027" y="25679"/>
                </a:lnTo>
                <a:lnTo>
                  <a:pt x="30571" y="23468"/>
                </a:lnTo>
                <a:lnTo>
                  <a:pt x="27828" y="22922"/>
                </a:lnTo>
                <a:lnTo>
                  <a:pt x="21945" y="22922"/>
                </a:lnTo>
                <a:lnTo>
                  <a:pt x="19317" y="23583"/>
                </a:lnTo>
                <a:lnTo>
                  <a:pt x="16714" y="24902"/>
                </a:lnTo>
                <a:lnTo>
                  <a:pt x="14112" y="26222"/>
                </a:lnTo>
                <a:lnTo>
                  <a:pt x="11520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26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55" y="34658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38" y="32307"/>
                </a:lnTo>
                <a:lnTo>
                  <a:pt x="31381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47581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6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3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11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0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6"/>
                </a:lnTo>
                <a:lnTo>
                  <a:pt x="3020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40" y="30060"/>
                </a:lnTo>
                <a:lnTo>
                  <a:pt x="18961" y="29232"/>
                </a:lnTo>
                <a:lnTo>
                  <a:pt x="23544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97773" y="4813668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59"/>
                </a:moveTo>
                <a:lnTo>
                  <a:pt x="17146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22" y="52069"/>
                </a:lnTo>
                <a:lnTo>
                  <a:pt x="29415" y="50241"/>
                </a:lnTo>
                <a:lnTo>
                  <a:pt x="46075" y="3859"/>
                </a:lnTo>
                <a:lnTo>
                  <a:pt x="46508" y="1573"/>
                </a:lnTo>
                <a:lnTo>
                  <a:pt x="45975" y="471"/>
                </a:lnTo>
                <a:lnTo>
                  <a:pt x="43155" y="0"/>
                </a:lnTo>
                <a:lnTo>
                  <a:pt x="39966" y="90"/>
                </a:lnTo>
                <a:lnTo>
                  <a:pt x="37388" y="1738"/>
                </a:lnTo>
                <a:lnTo>
                  <a:pt x="23762" y="41997"/>
                </a:lnTo>
                <a:lnTo>
                  <a:pt x="23395" y="41997"/>
                </a:lnTo>
                <a:lnTo>
                  <a:pt x="9615" y="1738"/>
                </a:lnTo>
                <a:lnTo>
                  <a:pt x="8041" y="241"/>
                </a:lnTo>
                <a:lnTo>
                  <a:pt x="5449" y="0"/>
                </a:lnTo>
                <a:lnTo>
                  <a:pt x="2872" y="25"/>
                </a:lnTo>
                <a:lnTo>
                  <a:pt x="0" y="1295"/>
                </a:lnTo>
                <a:lnTo>
                  <a:pt x="547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051146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9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82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6" y="3111"/>
                </a:lnTo>
                <a:lnTo>
                  <a:pt x="8370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2012"/>
                </a:lnTo>
                <a:lnTo>
                  <a:pt x="4165" y="44781"/>
                </a:lnTo>
                <a:lnTo>
                  <a:pt x="8294" y="49198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12" y="12928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6" y="1865"/>
                </a:lnTo>
                <a:lnTo>
                  <a:pt x="10836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134590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88" y="10731"/>
                </a:lnTo>
                <a:lnTo>
                  <a:pt x="7618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161080" y="48129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60" y="15025"/>
                </a:lnTo>
                <a:lnTo>
                  <a:pt x="40553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71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2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891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1" y="8559"/>
                </a:lnTo>
                <a:lnTo>
                  <a:pt x="22734" y="7760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90"/>
                </a:lnTo>
                <a:lnTo>
                  <a:pt x="32449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214943" y="4834454"/>
            <a:ext cx="26527" cy="7430"/>
          </a:xfrm>
          <a:custGeom>
            <a:avLst/>
            <a:gdLst/>
            <a:ahLst/>
            <a:cxnLst/>
            <a:rect l="l" t="t" r="r" b="b"/>
            <a:pathLst>
              <a:path w="26527" h="7430">
                <a:moveTo>
                  <a:pt x="26527" y="3683"/>
                </a:moveTo>
                <a:lnTo>
                  <a:pt x="26527" y="2998"/>
                </a:lnTo>
                <a:lnTo>
                  <a:pt x="24637" y="0"/>
                </a:lnTo>
                <a:lnTo>
                  <a:pt x="1954" y="0"/>
                </a:lnTo>
                <a:lnTo>
                  <a:pt x="482" y="802"/>
                </a:lnTo>
                <a:lnTo>
                  <a:pt x="0" y="3683"/>
                </a:lnTo>
                <a:lnTo>
                  <a:pt x="1954" y="7430"/>
                </a:lnTo>
                <a:lnTo>
                  <a:pt x="24637" y="7430"/>
                </a:lnTo>
                <a:lnTo>
                  <a:pt x="26045" y="6606"/>
                </a:lnTo>
                <a:lnTo>
                  <a:pt x="26527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253783" y="4789990"/>
            <a:ext cx="42062" cy="75841"/>
          </a:xfrm>
          <a:custGeom>
            <a:avLst/>
            <a:gdLst/>
            <a:ahLst/>
            <a:cxnLst/>
            <a:rect l="l" t="t" r="r" b="b"/>
            <a:pathLst>
              <a:path w="42062" h="75841">
                <a:moveTo>
                  <a:pt x="33108" y="45605"/>
                </a:moveTo>
                <a:lnTo>
                  <a:pt x="33108" y="74193"/>
                </a:lnTo>
                <a:lnTo>
                  <a:pt x="33324" y="74927"/>
                </a:lnTo>
                <a:lnTo>
                  <a:pt x="35963" y="75841"/>
                </a:lnTo>
                <a:lnTo>
                  <a:pt x="39203" y="75841"/>
                </a:lnTo>
                <a:lnTo>
                  <a:pt x="42062" y="74193"/>
                </a:lnTo>
                <a:lnTo>
                  <a:pt x="42062" y="40957"/>
                </a:lnTo>
                <a:lnTo>
                  <a:pt x="41756" y="37947"/>
                </a:lnTo>
                <a:lnTo>
                  <a:pt x="40565" y="33004"/>
                </a:lnTo>
                <a:lnTo>
                  <a:pt x="38199" y="28991"/>
                </a:lnTo>
                <a:lnTo>
                  <a:pt x="35024" y="25679"/>
                </a:lnTo>
                <a:lnTo>
                  <a:pt x="30581" y="23468"/>
                </a:lnTo>
                <a:lnTo>
                  <a:pt x="27838" y="22922"/>
                </a:lnTo>
                <a:lnTo>
                  <a:pt x="21945" y="22922"/>
                </a:lnTo>
                <a:lnTo>
                  <a:pt x="19316" y="23583"/>
                </a:lnTo>
                <a:lnTo>
                  <a:pt x="16710" y="24902"/>
                </a:lnTo>
                <a:lnTo>
                  <a:pt x="14108" y="26222"/>
                </a:lnTo>
                <a:lnTo>
                  <a:pt x="11530" y="28242"/>
                </a:lnTo>
                <a:lnTo>
                  <a:pt x="8963" y="30949"/>
                </a:lnTo>
                <a:lnTo>
                  <a:pt x="896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68" y="75841"/>
                </a:lnTo>
                <a:lnTo>
                  <a:pt x="6094" y="75841"/>
                </a:lnTo>
                <a:lnTo>
                  <a:pt x="8963" y="74193"/>
                </a:lnTo>
                <a:lnTo>
                  <a:pt x="8963" y="40054"/>
                </a:lnTo>
                <a:lnTo>
                  <a:pt x="11414" y="36979"/>
                </a:lnTo>
                <a:lnTo>
                  <a:pt x="13765" y="34658"/>
                </a:lnTo>
                <a:lnTo>
                  <a:pt x="18248" y="31482"/>
                </a:lnTo>
                <a:lnTo>
                  <a:pt x="22744" y="30683"/>
                </a:lnTo>
                <a:lnTo>
                  <a:pt x="26009" y="31010"/>
                </a:lnTo>
                <a:lnTo>
                  <a:pt x="28648" y="32307"/>
                </a:lnTo>
                <a:lnTo>
                  <a:pt x="31391" y="35712"/>
                </a:lnTo>
                <a:lnTo>
                  <a:pt x="32461" y="38873"/>
                </a:lnTo>
                <a:lnTo>
                  <a:pt x="33108" y="42811"/>
                </a:lnTo>
                <a:lnTo>
                  <a:pt x="3310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308791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1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2"/>
                </a:lnTo>
                <a:lnTo>
                  <a:pt x="14184" y="11160"/>
                </a:lnTo>
                <a:lnTo>
                  <a:pt x="17675" y="8888"/>
                </a:lnTo>
                <a:lnTo>
                  <a:pt x="21894" y="7491"/>
                </a:lnTo>
                <a:lnTo>
                  <a:pt x="27431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11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64"/>
                </a:lnTo>
                <a:lnTo>
                  <a:pt x="40486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57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3" y="18554"/>
                </a:lnTo>
                <a:lnTo>
                  <a:pt x="47344" y="15300"/>
                </a:lnTo>
                <a:lnTo>
                  <a:pt x="46353" y="12038"/>
                </a:lnTo>
                <a:lnTo>
                  <a:pt x="44856" y="9271"/>
                </a:lnTo>
                <a:lnTo>
                  <a:pt x="42861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0"/>
                </a:lnTo>
                <a:lnTo>
                  <a:pt x="13992" y="2005"/>
                </a:lnTo>
                <a:lnTo>
                  <a:pt x="10894" y="3351"/>
                </a:lnTo>
                <a:lnTo>
                  <a:pt x="8290" y="5217"/>
                </a:lnTo>
                <a:lnTo>
                  <a:pt x="4126" y="10069"/>
                </a:lnTo>
                <a:lnTo>
                  <a:pt x="2578" y="12952"/>
                </a:lnTo>
                <a:lnTo>
                  <a:pt x="1548" y="16305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0"/>
                </a:lnTo>
                <a:lnTo>
                  <a:pt x="1457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386" y="50670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30" h="53654">
                <a:moveTo>
                  <a:pt x="26960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25" y="42148"/>
                </a:lnTo>
                <a:lnTo>
                  <a:pt x="11325" y="38646"/>
                </a:lnTo>
                <a:lnTo>
                  <a:pt x="10019" y="34225"/>
                </a:lnTo>
                <a:lnTo>
                  <a:pt x="10386" y="50670"/>
                </a:lnTo>
                <a:lnTo>
                  <a:pt x="13370" y="51865"/>
                </a:lnTo>
                <a:lnTo>
                  <a:pt x="16355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64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370996" y="48136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606" y="38875"/>
                </a:lnTo>
                <a:lnTo>
                  <a:pt x="28246" y="41212"/>
                </a:lnTo>
                <a:lnTo>
                  <a:pt x="23788" y="44387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80" y="40147"/>
                </a:lnTo>
                <a:lnTo>
                  <a:pt x="9626" y="36972"/>
                </a:lnTo>
                <a:lnTo>
                  <a:pt x="9003" y="32957"/>
                </a:lnTo>
                <a:lnTo>
                  <a:pt x="9003" y="1663"/>
                </a:lnTo>
                <a:lnTo>
                  <a:pt x="8647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36" y="49352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425773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1" y="4367"/>
                </a:lnTo>
                <a:lnTo>
                  <a:pt x="3049" y="7214"/>
                </a:lnTo>
                <a:lnTo>
                  <a:pt x="1562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4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7" y="41173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7" y="51941"/>
                </a:lnTo>
                <a:lnTo>
                  <a:pt x="29249" y="49593"/>
                </a:lnTo>
                <a:lnTo>
                  <a:pt x="32259" y="46610"/>
                </a:lnTo>
                <a:lnTo>
                  <a:pt x="34099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20" y="26633"/>
                </a:lnTo>
                <a:lnTo>
                  <a:pt x="25220" y="25121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3" y="835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470247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691" y="18173"/>
                </a:lnTo>
                <a:lnTo>
                  <a:pt x="10933" y="14530"/>
                </a:lnTo>
                <a:lnTo>
                  <a:pt x="13716" y="1865"/>
                </a:lnTo>
                <a:lnTo>
                  <a:pt x="10833" y="3111"/>
                </a:lnTo>
                <a:lnTo>
                  <a:pt x="8370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6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2012"/>
                </a:lnTo>
                <a:lnTo>
                  <a:pt x="4165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7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6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5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551464" y="4812915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83" y="40892"/>
                </a:lnTo>
                <a:close/>
              </a:path>
              <a:path w="22873" h="53654">
                <a:moveTo>
                  <a:pt x="34556" y="52905"/>
                </a:moveTo>
                <a:lnTo>
                  <a:pt x="37237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6" y="176"/>
                </a:lnTo>
                <a:lnTo>
                  <a:pt x="13409" y="849"/>
                </a:lnTo>
                <a:lnTo>
                  <a:pt x="10148" y="1800"/>
                </a:lnTo>
                <a:lnTo>
                  <a:pt x="7225" y="2905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7" y="9206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1" y="34427"/>
                </a:lnTo>
                <a:lnTo>
                  <a:pt x="12650" y="31493"/>
                </a:lnTo>
                <a:lnTo>
                  <a:pt x="15342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3" y="29016"/>
                </a:lnTo>
                <a:lnTo>
                  <a:pt x="31203" y="39381"/>
                </a:lnTo>
                <a:lnTo>
                  <a:pt x="26898" y="43675"/>
                </a:lnTo>
                <a:lnTo>
                  <a:pt x="22873" y="46062"/>
                </a:lnTo>
                <a:lnTo>
                  <a:pt x="19864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604207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2" y="4367"/>
                </a:lnTo>
                <a:lnTo>
                  <a:pt x="3060" y="7214"/>
                </a:lnTo>
                <a:lnTo>
                  <a:pt x="1573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89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67" y="30798"/>
                </a:lnTo>
                <a:lnTo>
                  <a:pt x="20711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87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6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70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4" y="51941"/>
                </a:lnTo>
                <a:lnTo>
                  <a:pt x="29260" y="49593"/>
                </a:lnTo>
                <a:lnTo>
                  <a:pt x="32256" y="46610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2" y="32551"/>
                </a:lnTo>
                <a:lnTo>
                  <a:pt x="31874" y="29729"/>
                </a:lnTo>
                <a:lnTo>
                  <a:pt x="28230" y="26633"/>
                </a:lnTo>
                <a:lnTo>
                  <a:pt x="25232" y="25121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38" y="7110"/>
                </a:lnTo>
                <a:lnTo>
                  <a:pt x="18882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60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648023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6" y="0"/>
                </a:lnTo>
                <a:lnTo>
                  <a:pt x="13437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49" y="7214"/>
                </a:lnTo>
                <a:lnTo>
                  <a:pt x="1562" y="10717"/>
                </a:lnTo>
                <a:lnTo>
                  <a:pt x="1205" y="14479"/>
                </a:lnTo>
                <a:lnTo>
                  <a:pt x="1550" y="18515"/>
                </a:lnTo>
                <a:lnTo>
                  <a:pt x="2959" y="21629"/>
                </a:lnTo>
                <a:lnTo>
                  <a:pt x="6209" y="25208"/>
                </a:lnTo>
                <a:lnTo>
                  <a:pt x="8977" y="26935"/>
                </a:lnTo>
                <a:lnTo>
                  <a:pt x="11951" y="28408"/>
                </a:lnTo>
                <a:lnTo>
                  <a:pt x="15025" y="2964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6" y="41173"/>
                </a:lnTo>
                <a:lnTo>
                  <a:pt x="2290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7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7" y="51941"/>
                </a:lnTo>
                <a:lnTo>
                  <a:pt x="29249" y="49593"/>
                </a:lnTo>
                <a:lnTo>
                  <a:pt x="32259" y="46610"/>
                </a:lnTo>
                <a:lnTo>
                  <a:pt x="34098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7" y="29729"/>
                </a:lnTo>
                <a:lnTo>
                  <a:pt x="28219" y="26633"/>
                </a:lnTo>
                <a:lnTo>
                  <a:pt x="25220" y="25121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26" y="7110"/>
                </a:lnTo>
                <a:lnTo>
                  <a:pt x="18884" y="6948"/>
                </a:lnTo>
                <a:lnTo>
                  <a:pt x="22100" y="7136"/>
                </a:lnTo>
                <a:lnTo>
                  <a:pt x="25883" y="835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692325" y="4812915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83" y="23911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2"/>
                </a:lnTo>
                <a:lnTo>
                  <a:pt x="14187" y="11160"/>
                </a:lnTo>
                <a:lnTo>
                  <a:pt x="17693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91" y="9029"/>
                </a:lnTo>
                <a:lnTo>
                  <a:pt x="35257" y="11455"/>
                </a:lnTo>
                <a:lnTo>
                  <a:pt x="37518" y="15008"/>
                </a:lnTo>
                <a:lnTo>
                  <a:pt x="38825" y="19415"/>
                </a:lnTo>
                <a:lnTo>
                  <a:pt x="39564" y="24268"/>
                </a:lnTo>
                <a:lnTo>
                  <a:pt x="39564" y="29729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6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71" y="37299"/>
                </a:lnTo>
                <a:lnTo>
                  <a:pt x="48312" y="33959"/>
                </a:lnTo>
                <a:lnTo>
                  <a:pt x="48834" y="30302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300"/>
                </a:lnTo>
                <a:lnTo>
                  <a:pt x="46357" y="12038"/>
                </a:lnTo>
                <a:lnTo>
                  <a:pt x="44858" y="9271"/>
                </a:lnTo>
                <a:lnTo>
                  <a:pt x="42875" y="6995"/>
                </a:lnTo>
                <a:lnTo>
                  <a:pt x="38393" y="2970"/>
                </a:lnTo>
                <a:lnTo>
                  <a:pt x="35408" y="1775"/>
                </a:lnTo>
                <a:lnTo>
                  <a:pt x="32424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0"/>
                </a:lnTo>
                <a:lnTo>
                  <a:pt x="14010" y="2005"/>
                </a:lnTo>
                <a:lnTo>
                  <a:pt x="10896" y="3351"/>
                </a:lnTo>
                <a:lnTo>
                  <a:pt x="8308" y="5217"/>
                </a:lnTo>
                <a:lnTo>
                  <a:pt x="4142" y="10069"/>
                </a:lnTo>
                <a:lnTo>
                  <a:pt x="2580" y="12952"/>
                </a:lnTo>
                <a:lnTo>
                  <a:pt x="1551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75" y="38351"/>
                </a:lnTo>
                <a:lnTo>
                  <a:pt x="2451" y="41616"/>
                </a:lnTo>
                <a:lnTo>
                  <a:pt x="3926" y="44385"/>
                </a:lnTo>
                <a:lnTo>
                  <a:pt x="5918" y="46659"/>
                </a:lnTo>
                <a:lnTo>
                  <a:pt x="10403" y="50670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4" h="53654">
                <a:moveTo>
                  <a:pt x="26963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39" y="42148"/>
                </a:lnTo>
                <a:lnTo>
                  <a:pt x="11343" y="38646"/>
                </a:lnTo>
                <a:lnTo>
                  <a:pt x="10021" y="34225"/>
                </a:lnTo>
                <a:lnTo>
                  <a:pt x="10403" y="50670"/>
                </a:lnTo>
                <a:lnTo>
                  <a:pt x="13373" y="51865"/>
                </a:lnTo>
                <a:lnTo>
                  <a:pt x="16372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5" y="52981"/>
                </a:lnTo>
                <a:lnTo>
                  <a:pt x="34761" y="51624"/>
                </a:lnTo>
                <a:lnTo>
                  <a:pt x="37886" y="50264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751390" y="4812965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9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8" y="15821"/>
                </a:lnTo>
                <a:lnTo>
                  <a:pt x="12776" y="12506"/>
                </a:lnTo>
                <a:lnTo>
                  <a:pt x="15076" y="9194"/>
                </a:lnTo>
                <a:lnTo>
                  <a:pt x="18378" y="7542"/>
                </a:lnTo>
                <a:lnTo>
                  <a:pt x="24767" y="7542"/>
                </a:lnTo>
                <a:lnTo>
                  <a:pt x="28134" y="8445"/>
                </a:lnTo>
                <a:lnTo>
                  <a:pt x="32068" y="10411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9" y="8305"/>
                </a:lnTo>
                <a:lnTo>
                  <a:pt x="37464" y="5547"/>
                </a:lnTo>
                <a:lnTo>
                  <a:pt x="34635" y="3200"/>
                </a:lnTo>
                <a:lnTo>
                  <a:pt x="31358" y="1573"/>
                </a:lnTo>
                <a:lnTo>
                  <a:pt x="28778" y="723"/>
                </a:lnTo>
                <a:lnTo>
                  <a:pt x="25848" y="137"/>
                </a:lnTo>
                <a:lnTo>
                  <a:pt x="22783" y="0"/>
                </a:lnTo>
                <a:lnTo>
                  <a:pt x="19557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4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6" y="18450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6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96"/>
                </a:lnTo>
                <a:lnTo>
                  <a:pt x="9705" y="50709"/>
                </a:lnTo>
                <a:lnTo>
                  <a:pt x="12423" y="51879"/>
                </a:lnTo>
                <a:lnTo>
                  <a:pt x="15140" y="53035"/>
                </a:lnTo>
                <a:lnTo>
                  <a:pt x="18237" y="53604"/>
                </a:lnTo>
                <a:lnTo>
                  <a:pt x="23446" y="53604"/>
                </a:lnTo>
                <a:lnTo>
                  <a:pt x="26697" y="53111"/>
                </a:lnTo>
                <a:lnTo>
                  <a:pt x="29757" y="52373"/>
                </a:lnTo>
                <a:lnTo>
                  <a:pt x="32461" y="51318"/>
                </a:lnTo>
                <a:lnTo>
                  <a:pt x="35866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0"/>
                </a:lnTo>
                <a:lnTo>
                  <a:pt x="36629" y="39660"/>
                </a:lnTo>
                <a:lnTo>
                  <a:pt x="33505" y="41946"/>
                </a:lnTo>
                <a:lnTo>
                  <a:pt x="29872" y="44218"/>
                </a:lnTo>
                <a:lnTo>
                  <a:pt x="26762" y="45529"/>
                </a:lnTo>
                <a:lnTo>
                  <a:pt x="22899" y="45845"/>
                </a:lnTo>
                <a:lnTo>
                  <a:pt x="18798" y="45464"/>
                </a:lnTo>
                <a:lnTo>
                  <a:pt x="15433" y="43902"/>
                </a:lnTo>
                <a:lnTo>
                  <a:pt x="12854" y="41122"/>
                </a:lnTo>
                <a:lnTo>
                  <a:pt x="10821" y="37551"/>
                </a:lnTo>
                <a:lnTo>
                  <a:pt x="9629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800699" y="4793543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5"/>
                </a:moveTo>
                <a:lnTo>
                  <a:pt x="396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5"/>
                </a:lnTo>
                <a:lnTo>
                  <a:pt x="1094" y="70639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823879" y="4812915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5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1596" y="44410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905"/>
                </a:moveTo>
                <a:lnTo>
                  <a:pt x="37223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5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0"/>
                </a:lnTo>
                <a:lnTo>
                  <a:pt x="7214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6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00" y="12330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92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4" y="30060"/>
                </a:lnTo>
                <a:lnTo>
                  <a:pt x="18961" y="29232"/>
                </a:lnTo>
                <a:lnTo>
                  <a:pt x="2354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874027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45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3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7" y="60440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46" y="63082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914747" y="4812915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699" y="14133"/>
                </a:lnTo>
                <a:lnTo>
                  <a:pt x="42890" y="11329"/>
                </a:lnTo>
                <a:lnTo>
                  <a:pt x="39876" y="6808"/>
                </a:lnTo>
                <a:lnTo>
                  <a:pt x="35916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5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8" y="20092"/>
                </a:lnTo>
                <a:lnTo>
                  <a:pt x="10831" y="3111"/>
                </a:lnTo>
                <a:lnTo>
                  <a:pt x="8359" y="4903"/>
                </a:lnTo>
                <a:lnTo>
                  <a:pt x="4268" y="9577"/>
                </a:lnTo>
                <a:lnTo>
                  <a:pt x="2706" y="12406"/>
                </a:lnTo>
                <a:lnTo>
                  <a:pt x="162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6" y="42012"/>
                </a:lnTo>
                <a:lnTo>
                  <a:pt x="4164" y="44781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9" y="53097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6" y="51092"/>
                </a:lnTo>
                <a:lnTo>
                  <a:pt x="42673" y="48312"/>
                </a:lnTo>
                <a:lnTo>
                  <a:pt x="42861" y="45515"/>
                </a:lnTo>
                <a:lnTo>
                  <a:pt x="42076" y="42887"/>
                </a:lnTo>
                <a:lnTo>
                  <a:pt x="39448" y="43268"/>
                </a:lnTo>
                <a:lnTo>
                  <a:pt x="36183" y="44550"/>
                </a:lnTo>
                <a:lnTo>
                  <a:pt x="33274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4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9348" y="20092"/>
                </a:moveTo>
                <a:lnTo>
                  <a:pt x="10313" y="16358"/>
                </a:lnTo>
                <a:lnTo>
                  <a:pt x="11811" y="12928"/>
                </a:lnTo>
                <a:lnTo>
                  <a:pt x="1546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5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3"/>
                </a:lnTo>
                <a:lnTo>
                  <a:pt x="13716" y="1865"/>
                </a:lnTo>
                <a:lnTo>
                  <a:pt x="10831" y="3111"/>
                </a:lnTo>
                <a:lnTo>
                  <a:pt x="934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969971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51" y="4367"/>
                </a:lnTo>
                <a:lnTo>
                  <a:pt x="3045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4" y="31990"/>
                </a:lnTo>
                <a:lnTo>
                  <a:pt x="23964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7" y="51941"/>
                </a:lnTo>
                <a:lnTo>
                  <a:pt x="29246" y="49593"/>
                </a:lnTo>
                <a:lnTo>
                  <a:pt x="32255" y="46610"/>
                </a:lnTo>
                <a:lnTo>
                  <a:pt x="3409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6" y="32551"/>
                </a:lnTo>
                <a:lnTo>
                  <a:pt x="31874" y="29729"/>
                </a:lnTo>
                <a:lnTo>
                  <a:pt x="28216" y="26633"/>
                </a:lnTo>
                <a:lnTo>
                  <a:pt x="25222" y="25121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6" y="10095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67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037662" y="4813668"/>
            <a:ext cx="73748" cy="52109"/>
          </a:xfrm>
          <a:custGeom>
            <a:avLst/>
            <a:gdLst/>
            <a:ahLst/>
            <a:cxnLst/>
            <a:rect l="l" t="t" r="r" b="b"/>
            <a:pathLst>
              <a:path w="73748" h="52109">
                <a:moveTo>
                  <a:pt x="496" y="3859"/>
                </a:moveTo>
                <a:lnTo>
                  <a:pt x="14756" y="50241"/>
                </a:lnTo>
                <a:lnTo>
                  <a:pt x="15252" y="51167"/>
                </a:lnTo>
                <a:lnTo>
                  <a:pt x="17995" y="52095"/>
                </a:lnTo>
                <a:lnTo>
                  <a:pt x="24220" y="52069"/>
                </a:lnTo>
                <a:lnTo>
                  <a:pt x="26873" y="50241"/>
                </a:lnTo>
                <a:lnTo>
                  <a:pt x="36360" y="14820"/>
                </a:lnTo>
                <a:lnTo>
                  <a:pt x="36575" y="14820"/>
                </a:lnTo>
                <a:lnTo>
                  <a:pt x="46838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76" y="52109"/>
                </a:lnTo>
                <a:lnTo>
                  <a:pt x="58877" y="50241"/>
                </a:lnTo>
                <a:lnTo>
                  <a:pt x="73252" y="3859"/>
                </a:lnTo>
                <a:lnTo>
                  <a:pt x="73748" y="1573"/>
                </a:lnTo>
                <a:lnTo>
                  <a:pt x="73216" y="471"/>
                </a:lnTo>
                <a:lnTo>
                  <a:pt x="70434" y="0"/>
                </a:lnTo>
                <a:lnTo>
                  <a:pt x="67856" y="25"/>
                </a:lnTo>
                <a:lnTo>
                  <a:pt x="64745" y="1738"/>
                </a:lnTo>
                <a:lnTo>
                  <a:pt x="53125" y="41997"/>
                </a:lnTo>
                <a:lnTo>
                  <a:pt x="52958" y="41997"/>
                </a:lnTo>
                <a:lnTo>
                  <a:pt x="41299" y="1626"/>
                </a:lnTo>
                <a:lnTo>
                  <a:pt x="40971" y="863"/>
                </a:lnTo>
                <a:lnTo>
                  <a:pt x="38379" y="25"/>
                </a:lnTo>
                <a:lnTo>
                  <a:pt x="35153" y="25"/>
                </a:lnTo>
                <a:lnTo>
                  <a:pt x="32184" y="1738"/>
                </a:lnTo>
                <a:lnTo>
                  <a:pt x="21386" y="41997"/>
                </a:lnTo>
                <a:lnTo>
                  <a:pt x="21170" y="41997"/>
                </a:lnTo>
                <a:lnTo>
                  <a:pt x="9399" y="1738"/>
                </a:lnTo>
                <a:lnTo>
                  <a:pt x="8304" y="355"/>
                </a:lnTo>
                <a:lnTo>
                  <a:pt x="5474" y="0"/>
                </a:lnTo>
                <a:lnTo>
                  <a:pt x="2923" y="25"/>
                </a:lnTo>
                <a:lnTo>
                  <a:pt x="0" y="1256"/>
                </a:lnTo>
                <a:lnTo>
                  <a:pt x="496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122013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6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285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39"/>
                </a:lnTo>
                <a:lnTo>
                  <a:pt x="1285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141997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9"/>
                </a:lnTo>
                <a:lnTo>
                  <a:pt x="9409" y="56628"/>
                </a:lnTo>
                <a:lnTo>
                  <a:pt x="10770" y="60440"/>
                </a:lnTo>
                <a:lnTo>
                  <a:pt x="13092" y="63143"/>
                </a:lnTo>
                <a:lnTo>
                  <a:pt x="16382" y="64832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0"/>
                </a:lnTo>
                <a:lnTo>
                  <a:pt x="28486" y="65098"/>
                </a:lnTo>
                <a:lnTo>
                  <a:pt x="31535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6" y="57326"/>
                </a:lnTo>
                <a:lnTo>
                  <a:pt x="18070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185960" y="4789990"/>
            <a:ext cx="42062" cy="75841"/>
          </a:xfrm>
          <a:custGeom>
            <a:avLst/>
            <a:gdLst/>
            <a:ahLst/>
            <a:cxnLst/>
            <a:rect l="l" t="t" r="r" b="b"/>
            <a:pathLst>
              <a:path w="42062" h="75841">
                <a:moveTo>
                  <a:pt x="33108" y="45605"/>
                </a:moveTo>
                <a:lnTo>
                  <a:pt x="33108" y="74193"/>
                </a:lnTo>
                <a:lnTo>
                  <a:pt x="33326" y="74927"/>
                </a:lnTo>
                <a:lnTo>
                  <a:pt x="35967" y="75841"/>
                </a:lnTo>
                <a:lnTo>
                  <a:pt x="39207" y="75841"/>
                </a:lnTo>
                <a:lnTo>
                  <a:pt x="42062" y="74193"/>
                </a:lnTo>
                <a:lnTo>
                  <a:pt x="4206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2" y="28991"/>
                </a:lnTo>
                <a:lnTo>
                  <a:pt x="35039" y="25679"/>
                </a:lnTo>
                <a:lnTo>
                  <a:pt x="30582" y="23468"/>
                </a:lnTo>
                <a:lnTo>
                  <a:pt x="27839" y="22922"/>
                </a:lnTo>
                <a:lnTo>
                  <a:pt x="21945" y="22922"/>
                </a:lnTo>
                <a:lnTo>
                  <a:pt x="19317" y="23583"/>
                </a:lnTo>
                <a:lnTo>
                  <a:pt x="16714" y="24902"/>
                </a:lnTo>
                <a:lnTo>
                  <a:pt x="14112" y="26222"/>
                </a:lnTo>
                <a:lnTo>
                  <a:pt x="11534" y="28242"/>
                </a:lnTo>
                <a:lnTo>
                  <a:pt x="8967" y="30949"/>
                </a:lnTo>
                <a:lnTo>
                  <a:pt x="8967" y="1699"/>
                </a:lnTo>
                <a:lnTo>
                  <a:pt x="8737" y="939"/>
                </a:lnTo>
                <a:lnTo>
                  <a:pt x="6098" y="0"/>
                </a:lnTo>
                <a:lnTo>
                  <a:pt x="2872" y="0"/>
                </a:lnTo>
                <a:lnTo>
                  <a:pt x="0" y="1699"/>
                </a:lnTo>
                <a:lnTo>
                  <a:pt x="0" y="74193"/>
                </a:lnTo>
                <a:lnTo>
                  <a:pt x="321" y="75117"/>
                </a:lnTo>
                <a:lnTo>
                  <a:pt x="2872" y="75841"/>
                </a:lnTo>
                <a:lnTo>
                  <a:pt x="6098" y="75841"/>
                </a:lnTo>
                <a:lnTo>
                  <a:pt x="8967" y="74193"/>
                </a:lnTo>
                <a:lnTo>
                  <a:pt x="8967" y="40054"/>
                </a:lnTo>
                <a:lnTo>
                  <a:pt x="11419" y="36979"/>
                </a:lnTo>
                <a:lnTo>
                  <a:pt x="13766" y="34658"/>
                </a:lnTo>
                <a:lnTo>
                  <a:pt x="18252" y="31482"/>
                </a:lnTo>
                <a:lnTo>
                  <a:pt x="22748" y="30683"/>
                </a:lnTo>
                <a:lnTo>
                  <a:pt x="26010" y="31010"/>
                </a:lnTo>
                <a:lnTo>
                  <a:pt x="28652" y="32307"/>
                </a:lnTo>
                <a:lnTo>
                  <a:pt x="31395" y="35712"/>
                </a:lnTo>
                <a:lnTo>
                  <a:pt x="32461" y="38873"/>
                </a:lnTo>
                <a:lnTo>
                  <a:pt x="33108" y="42811"/>
                </a:lnTo>
                <a:lnTo>
                  <a:pt x="3310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263281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49" y="56742"/>
                </a:lnTo>
                <a:lnTo>
                  <a:pt x="27291" y="57772"/>
                </a:lnTo>
                <a:lnTo>
                  <a:pt x="24422" y="58178"/>
                </a:lnTo>
                <a:lnTo>
                  <a:pt x="21843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3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7" y="60440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46" y="63082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304000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6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3" y="3111"/>
                </a:lnTo>
                <a:lnTo>
                  <a:pt x="8370" y="4903"/>
                </a:lnTo>
                <a:lnTo>
                  <a:pt x="4281" y="9577"/>
                </a:lnTo>
                <a:lnTo>
                  <a:pt x="2707" y="12406"/>
                </a:lnTo>
                <a:lnTo>
                  <a:pt x="1628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8" y="53658"/>
                </a:lnTo>
                <a:lnTo>
                  <a:pt x="24411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6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98" y="43117"/>
                </a:lnTo>
                <a:lnTo>
                  <a:pt x="11545" y="40003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12" y="12928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5"/>
                </a:lnTo>
                <a:lnTo>
                  <a:pt x="10833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359721" y="4812965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6" y="15821"/>
                </a:lnTo>
                <a:lnTo>
                  <a:pt x="12776" y="12506"/>
                </a:lnTo>
                <a:lnTo>
                  <a:pt x="15073" y="9194"/>
                </a:lnTo>
                <a:lnTo>
                  <a:pt x="18374" y="7542"/>
                </a:lnTo>
                <a:lnTo>
                  <a:pt x="24764" y="7542"/>
                </a:lnTo>
                <a:lnTo>
                  <a:pt x="28130" y="8445"/>
                </a:lnTo>
                <a:lnTo>
                  <a:pt x="32064" y="10411"/>
                </a:lnTo>
                <a:lnTo>
                  <a:pt x="35457" y="12992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7"/>
                </a:lnTo>
                <a:lnTo>
                  <a:pt x="34643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5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64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97"/>
                </a:lnTo>
                <a:lnTo>
                  <a:pt x="582" y="18450"/>
                </a:lnTo>
                <a:lnTo>
                  <a:pt x="0" y="22593"/>
                </a:lnTo>
                <a:lnTo>
                  <a:pt x="0" y="31633"/>
                </a:lnTo>
                <a:lnTo>
                  <a:pt x="468" y="35366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96"/>
                </a:lnTo>
                <a:lnTo>
                  <a:pt x="9701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4"/>
                </a:lnTo>
                <a:lnTo>
                  <a:pt x="23454" y="53604"/>
                </a:lnTo>
                <a:lnTo>
                  <a:pt x="26694" y="53111"/>
                </a:lnTo>
                <a:lnTo>
                  <a:pt x="29753" y="52373"/>
                </a:lnTo>
                <a:lnTo>
                  <a:pt x="32472" y="51318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1" y="42440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5" y="45464"/>
                </a:lnTo>
                <a:lnTo>
                  <a:pt x="15429" y="43902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410129" y="4789990"/>
            <a:ext cx="42047" cy="75841"/>
          </a:xfrm>
          <a:custGeom>
            <a:avLst/>
            <a:gdLst/>
            <a:ahLst/>
            <a:cxnLst/>
            <a:rect l="l" t="t" r="r" b="b"/>
            <a:pathLst>
              <a:path w="42047" h="75841">
                <a:moveTo>
                  <a:pt x="33094" y="45605"/>
                </a:moveTo>
                <a:lnTo>
                  <a:pt x="33094" y="74193"/>
                </a:lnTo>
                <a:lnTo>
                  <a:pt x="33310" y="74927"/>
                </a:lnTo>
                <a:lnTo>
                  <a:pt x="35952" y="75841"/>
                </a:lnTo>
                <a:lnTo>
                  <a:pt x="39193" y="75841"/>
                </a:lnTo>
                <a:lnTo>
                  <a:pt x="42047" y="74193"/>
                </a:lnTo>
                <a:lnTo>
                  <a:pt x="42047" y="40957"/>
                </a:lnTo>
                <a:lnTo>
                  <a:pt x="41756" y="37947"/>
                </a:lnTo>
                <a:lnTo>
                  <a:pt x="40549" y="33004"/>
                </a:lnTo>
                <a:lnTo>
                  <a:pt x="38199" y="28991"/>
                </a:lnTo>
                <a:lnTo>
                  <a:pt x="35024" y="25679"/>
                </a:lnTo>
                <a:lnTo>
                  <a:pt x="30567" y="23468"/>
                </a:lnTo>
                <a:lnTo>
                  <a:pt x="27824" y="22922"/>
                </a:lnTo>
                <a:lnTo>
                  <a:pt x="21930" y="22922"/>
                </a:lnTo>
                <a:lnTo>
                  <a:pt x="19316" y="23583"/>
                </a:lnTo>
                <a:lnTo>
                  <a:pt x="16710" y="24902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22" y="939"/>
                </a:lnTo>
                <a:lnTo>
                  <a:pt x="6083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83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51" y="34658"/>
                </a:lnTo>
                <a:lnTo>
                  <a:pt x="18237" y="31482"/>
                </a:lnTo>
                <a:lnTo>
                  <a:pt x="22734" y="30683"/>
                </a:lnTo>
                <a:lnTo>
                  <a:pt x="25995" y="31010"/>
                </a:lnTo>
                <a:lnTo>
                  <a:pt x="28637" y="32307"/>
                </a:lnTo>
                <a:lnTo>
                  <a:pt x="31380" y="35712"/>
                </a:lnTo>
                <a:lnTo>
                  <a:pt x="32445" y="38873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468535" y="481291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71"/>
                </a:lnTo>
                <a:lnTo>
                  <a:pt x="42062" y="18009"/>
                </a:lnTo>
                <a:lnTo>
                  <a:pt x="41760" y="15025"/>
                </a:lnTo>
                <a:lnTo>
                  <a:pt x="40565" y="10082"/>
                </a:lnTo>
                <a:lnTo>
                  <a:pt x="38202" y="6069"/>
                </a:lnTo>
                <a:lnTo>
                  <a:pt x="35043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2"/>
                </a:lnTo>
                <a:lnTo>
                  <a:pt x="16322" y="2145"/>
                </a:lnTo>
                <a:lnTo>
                  <a:pt x="13578" y="3567"/>
                </a:lnTo>
                <a:lnTo>
                  <a:pt x="10847" y="5828"/>
                </a:lnTo>
                <a:lnTo>
                  <a:pt x="8092" y="8891"/>
                </a:lnTo>
                <a:lnTo>
                  <a:pt x="8092" y="2145"/>
                </a:lnTo>
                <a:lnTo>
                  <a:pt x="5537" y="773"/>
                </a:lnTo>
                <a:lnTo>
                  <a:pt x="2581" y="773"/>
                </a:lnTo>
                <a:lnTo>
                  <a:pt x="0" y="2437"/>
                </a:lnTo>
                <a:lnTo>
                  <a:pt x="0" y="51271"/>
                </a:lnTo>
                <a:lnTo>
                  <a:pt x="320" y="52195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9" y="14057"/>
                </a:lnTo>
                <a:lnTo>
                  <a:pt x="13766" y="11736"/>
                </a:lnTo>
                <a:lnTo>
                  <a:pt x="18252" y="8559"/>
                </a:lnTo>
                <a:lnTo>
                  <a:pt x="22748" y="7760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525871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548948" y="4812965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8" y="15821"/>
                </a:lnTo>
                <a:lnTo>
                  <a:pt x="12776" y="12506"/>
                </a:lnTo>
                <a:lnTo>
                  <a:pt x="15076" y="9194"/>
                </a:lnTo>
                <a:lnTo>
                  <a:pt x="18376" y="7542"/>
                </a:lnTo>
                <a:lnTo>
                  <a:pt x="24777" y="7542"/>
                </a:lnTo>
                <a:lnTo>
                  <a:pt x="28129" y="8445"/>
                </a:lnTo>
                <a:lnTo>
                  <a:pt x="32068" y="10411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3" y="137"/>
                </a:lnTo>
                <a:lnTo>
                  <a:pt x="22783" y="0"/>
                </a:lnTo>
                <a:lnTo>
                  <a:pt x="19573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4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6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96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11"/>
                </a:lnTo>
                <a:lnTo>
                  <a:pt x="29757" y="52373"/>
                </a:lnTo>
                <a:lnTo>
                  <a:pt x="32475" y="51318"/>
                </a:lnTo>
                <a:lnTo>
                  <a:pt x="35866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0"/>
                </a:lnTo>
                <a:lnTo>
                  <a:pt x="36625" y="39660"/>
                </a:lnTo>
                <a:lnTo>
                  <a:pt x="33501" y="41946"/>
                </a:lnTo>
                <a:lnTo>
                  <a:pt x="29871" y="44218"/>
                </a:lnTo>
                <a:lnTo>
                  <a:pt x="26772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1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596040" y="4812915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79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79" y="40892"/>
                </a:lnTo>
                <a:close/>
              </a:path>
              <a:path w="22870" h="53654">
                <a:moveTo>
                  <a:pt x="34555" y="52905"/>
                </a:moveTo>
                <a:lnTo>
                  <a:pt x="37233" y="52956"/>
                </a:lnTo>
                <a:lnTo>
                  <a:pt x="40106" y="51333"/>
                </a:lnTo>
                <a:lnTo>
                  <a:pt x="40106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00"/>
                </a:lnTo>
                <a:lnTo>
                  <a:pt x="7225" y="2905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69" y="12049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4" y="7999"/>
                </a:lnTo>
                <a:lnTo>
                  <a:pt x="27787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892"/>
                </a:lnTo>
                <a:lnTo>
                  <a:pt x="9179" y="38351"/>
                </a:lnTo>
                <a:lnTo>
                  <a:pt x="10017" y="34427"/>
                </a:lnTo>
                <a:lnTo>
                  <a:pt x="12650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57" y="29016"/>
                </a:lnTo>
                <a:lnTo>
                  <a:pt x="31203" y="29016"/>
                </a:lnTo>
                <a:lnTo>
                  <a:pt x="31203" y="39381"/>
                </a:lnTo>
                <a:lnTo>
                  <a:pt x="26898" y="43675"/>
                </a:lnTo>
                <a:lnTo>
                  <a:pt x="22870" y="46062"/>
                </a:lnTo>
                <a:lnTo>
                  <a:pt x="19860" y="53654"/>
                </a:lnTo>
                <a:lnTo>
                  <a:pt x="22642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652692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678091" y="4789990"/>
            <a:ext cx="8956" cy="75841"/>
          </a:xfrm>
          <a:custGeom>
            <a:avLst/>
            <a:gdLst/>
            <a:ahLst/>
            <a:cxnLst/>
            <a:rect l="l" t="t" r="r" b="b"/>
            <a:pathLst>
              <a:path w="8956" h="75841">
                <a:moveTo>
                  <a:pt x="8956" y="74193"/>
                </a:moveTo>
                <a:lnTo>
                  <a:pt x="8956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6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697178" y="4813668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5" y="3467"/>
                </a:moveTo>
                <a:lnTo>
                  <a:pt x="17719" y="50140"/>
                </a:lnTo>
                <a:lnTo>
                  <a:pt x="19227" y="51879"/>
                </a:lnTo>
                <a:lnTo>
                  <a:pt x="12499" y="68860"/>
                </a:lnTo>
                <a:lnTo>
                  <a:pt x="13489" y="71398"/>
                </a:lnTo>
                <a:lnTo>
                  <a:pt x="16358" y="71629"/>
                </a:lnTo>
                <a:lnTo>
                  <a:pt x="19508" y="71474"/>
                </a:lnTo>
                <a:lnTo>
                  <a:pt x="22049" y="69836"/>
                </a:lnTo>
                <a:lnTo>
                  <a:pt x="28562" y="51879"/>
                </a:lnTo>
                <a:lnTo>
                  <a:pt x="46090" y="3315"/>
                </a:lnTo>
                <a:lnTo>
                  <a:pt x="45645" y="392"/>
                </a:lnTo>
                <a:lnTo>
                  <a:pt x="43027" y="0"/>
                </a:lnTo>
                <a:lnTo>
                  <a:pt x="39966" y="50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53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2"/>
                </a:lnTo>
                <a:lnTo>
                  <a:pt x="295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775781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41" y="0"/>
                </a:lnTo>
                <a:lnTo>
                  <a:pt x="13437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59" y="7214"/>
                </a:lnTo>
                <a:lnTo>
                  <a:pt x="1576" y="10717"/>
                </a:lnTo>
                <a:lnTo>
                  <a:pt x="1205" y="14479"/>
                </a:lnTo>
                <a:lnTo>
                  <a:pt x="1550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87" y="41173"/>
                </a:lnTo>
                <a:lnTo>
                  <a:pt x="22909" y="44575"/>
                </a:lnTo>
                <a:lnTo>
                  <a:pt x="19709" y="46012"/>
                </a:lnTo>
                <a:lnTo>
                  <a:pt x="17106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60" y="49593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30" y="26633"/>
                </a:lnTo>
                <a:lnTo>
                  <a:pt x="25236" y="25121"/>
                </a:lnTo>
                <a:lnTo>
                  <a:pt x="22175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3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41" y="7110"/>
                </a:lnTo>
                <a:lnTo>
                  <a:pt x="18884" y="6948"/>
                </a:lnTo>
                <a:lnTo>
                  <a:pt x="22096" y="7136"/>
                </a:lnTo>
                <a:lnTo>
                  <a:pt x="25883" y="8356"/>
                </a:lnTo>
                <a:lnTo>
                  <a:pt x="29260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820096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69" y="23911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602"/>
                </a:lnTo>
                <a:lnTo>
                  <a:pt x="14188" y="11160"/>
                </a:lnTo>
                <a:lnTo>
                  <a:pt x="17679" y="8888"/>
                </a:lnTo>
                <a:lnTo>
                  <a:pt x="21880" y="7491"/>
                </a:lnTo>
                <a:lnTo>
                  <a:pt x="27431" y="7491"/>
                </a:lnTo>
                <a:lnTo>
                  <a:pt x="31774" y="9029"/>
                </a:lnTo>
                <a:lnTo>
                  <a:pt x="35243" y="11455"/>
                </a:lnTo>
                <a:lnTo>
                  <a:pt x="37505" y="15008"/>
                </a:lnTo>
                <a:lnTo>
                  <a:pt x="38812" y="19415"/>
                </a:lnTo>
                <a:lnTo>
                  <a:pt x="39546" y="24268"/>
                </a:lnTo>
                <a:lnTo>
                  <a:pt x="39546" y="29729"/>
                </a:lnTo>
                <a:lnTo>
                  <a:pt x="39254" y="32321"/>
                </a:lnTo>
                <a:lnTo>
                  <a:pt x="38671" y="34668"/>
                </a:lnTo>
                <a:lnTo>
                  <a:pt x="37882" y="50264"/>
                </a:lnTo>
                <a:lnTo>
                  <a:pt x="40488" y="48374"/>
                </a:lnTo>
                <a:lnTo>
                  <a:pt x="44640" y="43535"/>
                </a:lnTo>
                <a:lnTo>
                  <a:pt x="46202" y="40651"/>
                </a:lnTo>
                <a:lnTo>
                  <a:pt x="47257" y="37299"/>
                </a:lnTo>
                <a:lnTo>
                  <a:pt x="4829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23" y="18554"/>
                </a:lnTo>
                <a:lnTo>
                  <a:pt x="47332" y="15300"/>
                </a:lnTo>
                <a:lnTo>
                  <a:pt x="46343" y="12038"/>
                </a:lnTo>
                <a:lnTo>
                  <a:pt x="44844" y="9271"/>
                </a:lnTo>
                <a:lnTo>
                  <a:pt x="42862" y="6995"/>
                </a:lnTo>
                <a:lnTo>
                  <a:pt x="38379" y="2970"/>
                </a:lnTo>
                <a:lnTo>
                  <a:pt x="35394" y="1775"/>
                </a:lnTo>
                <a:lnTo>
                  <a:pt x="32411" y="594"/>
                </a:lnTo>
                <a:lnTo>
                  <a:pt x="28919" y="0"/>
                </a:lnTo>
                <a:lnTo>
                  <a:pt x="20740" y="0"/>
                </a:lnTo>
                <a:lnTo>
                  <a:pt x="17106" y="670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17"/>
                </a:lnTo>
                <a:lnTo>
                  <a:pt x="4130" y="10069"/>
                </a:lnTo>
                <a:lnTo>
                  <a:pt x="2566" y="12952"/>
                </a:lnTo>
                <a:lnTo>
                  <a:pt x="1537" y="16305"/>
                </a:lnTo>
                <a:lnTo>
                  <a:pt x="507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0"/>
                </a:lnTo>
                <a:lnTo>
                  <a:pt x="1461" y="38351"/>
                </a:lnTo>
                <a:lnTo>
                  <a:pt x="2437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389" y="50670"/>
                </a:lnTo>
                <a:lnTo>
                  <a:pt x="10008" y="34225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30" h="53654">
                <a:moveTo>
                  <a:pt x="26960" y="46123"/>
                </a:moveTo>
                <a:lnTo>
                  <a:pt x="21449" y="46123"/>
                </a:lnTo>
                <a:lnTo>
                  <a:pt x="17092" y="44575"/>
                </a:lnTo>
                <a:lnTo>
                  <a:pt x="13625" y="42148"/>
                </a:lnTo>
                <a:lnTo>
                  <a:pt x="11329" y="38646"/>
                </a:lnTo>
                <a:lnTo>
                  <a:pt x="10008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72"/>
                </a:lnTo>
                <a:lnTo>
                  <a:pt x="19850" y="53654"/>
                </a:lnTo>
                <a:lnTo>
                  <a:pt x="27990" y="53654"/>
                </a:lnTo>
                <a:lnTo>
                  <a:pt x="31623" y="52981"/>
                </a:lnTo>
                <a:lnTo>
                  <a:pt x="34747" y="51624"/>
                </a:lnTo>
                <a:lnTo>
                  <a:pt x="37882" y="50264"/>
                </a:lnTo>
                <a:lnTo>
                  <a:pt x="38671" y="34668"/>
                </a:lnTo>
                <a:lnTo>
                  <a:pt x="37174" y="39038"/>
                </a:lnTo>
                <a:lnTo>
                  <a:pt x="34697" y="42454"/>
                </a:lnTo>
                <a:lnTo>
                  <a:pt x="31179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882297" y="4813686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6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5"/>
                </a:lnTo>
                <a:lnTo>
                  <a:pt x="28242" y="41212"/>
                </a:lnTo>
                <a:lnTo>
                  <a:pt x="23785" y="44387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78" y="40147"/>
                </a:lnTo>
                <a:lnTo>
                  <a:pt x="9626" y="36972"/>
                </a:lnTo>
                <a:lnTo>
                  <a:pt x="9004" y="32957"/>
                </a:lnTo>
                <a:lnTo>
                  <a:pt x="9004" y="1663"/>
                </a:lnTo>
                <a:lnTo>
                  <a:pt x="8647" y="737"/>
                </a:lnTo>
                <a:lnTo>
                  <a:pt x="6094" y="0"/>
                </a:lnTo>
                <a:lnTo>
                  <a:pt x="2905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40"/>
                </a:lnTo>
                <a:lnTo>
                  <a:pt x="7020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3" y="52884"/>
                </a:lnTo>
                <a:lnTo>
                  <a:pt x="22997" y="52185"/>
                </a:lnTo>
                <a:lnTo>
                  <a:pt x="25714" y="50763"/>
                </a:lnTo>
                <a:lnTo>
                  <a:pt x="28422" y="49352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6" y="52146"/>
                </a:lnTo>
                <a:lnTo>
                  <a:pt x="39430" y="52146"/>
                </a:lnTo>
                <a:lnTo>
                  <a:pt x="42099" y="50497"/>
                </a:lnTo>
                <a:lnTo>
                  <a:pt x="42099" y="1663"/>
                </a:lnTo>
                <a:lnTo>
                  <a:pt x="41857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940985" y="48129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24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60" y="15025"/>
                </a:lnTo>
                <a:lnTo>
                  <a:pt x="40563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1" y="8559"/>
                </a:lnTo>
                <a:lnTo>
                  <a:pt x="22732" y="7760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996306" y="4851050"/>
            <a:ext cx="13221" cy="75665"/>
          </a:xfrm>
          <a:custGeom>
            <a:avLst/>
            <a:gdLst/>
            <a:ahLst/>
            <a:cxnLst/>
            <a:rect l="l" t="t" r="r" b="b"/>
            <a:pathLst>
              <a:path w="13221" h="75665">
                <a:moveTo>
                  <a:pt x="10896" y="0"/>
                </a:moveTo>
                <a:lnTo>
                  <a:pt x="10694" y="13435"/>
                </a:lnTo>
                <a:lnTo>
                  <a:pt x="13221" y="14832"/>
                </a:lnTo>
                <a:lnTo>
                  <a:pt x="12776" y="3642"/>
                </a:lnTo>
                <a:lnTo>
                  <a:pt x="10896" y="0"/>
                </a:lnTo>
                <a:close/>
              </a:path>
              <a:path w="13221" h="75665">
                <a:moveTo>
                  <a:pt x="36956" y="6677"/>
                </a:moveTo>
                <a:lnTo>
                  <a:pt x="37021" y="13676"/>
                </a:lnTo>
                <a:lnTo>
                  <a:pt x="39635" y="14781"/>
                </a:lnTo>
                <a:lnTo>
                  <a:pt x="42368" y="14781"/>
                </a:lnTo>
                <a:lnTo>
                  <a:pt x="44931" y="13129"/>
                </a:lnTo>
                <a:lnTo>
                  <a:pt x="44931" y="-59133"/>
                </a:lnTo>
                <a:lnTo>
                  <a:pt x="44690" y="-59867"/>
                </a:lnTo>
                <a:lnTo>
                  <a:pt x="42011" y="-60833"/>
                </a:lnTo>
                <a:lnTo>
                  <a:pt x="38799" y="-60833"/>
                </a:lnTo>
                <a:lnTo>
                  <a:pt x="35927" y="-59133"/>
                </a:lnTo>
                <a:lnTo>
                  <a:pt x="35927" y="-30761"/>
                </a:lnTo>
                <a:lnTo>
                  <a:pt x="31268" y="-35027"/>
                </a:lnTo>
                <a:lnTo>
                  <a:pt x="26531" y="-37515"/>
                </a:lnTo>
                <a:lnTo>
                  <a:pt x="23914" y="-38138"/>
                </a:lnTo>
                <a:lnTo>
                  <a:pt x="17628" y="-38138"/>
                </a:lnTo>
                <a:lnTo>
                  <a:pt x="14593" y="-37490"/>
                </a:lnTo>
                <a:lnTo>
                  <a:pt x="11962" y="-36222"/>
                </a:lnTo>
                <a:lnTo>
                  <a:pt x="9348" y="-34927"/>
                </a:lnTo>
                <a:lnTo>
                  <a:pt x="7148" y="-33098"/>
                </a:lnTo>
                <a:lnTo>
                  <a:pt x="3606" y="-28321"/>
                </a:lnTo>
                <a:lnTo>
                  <a:pt x="2274" y="-25438"/>
                </a:lnTo>
                <a:lnTo>
                  <a:pt x="1360" y="-22049"/>
                </a:lnTo>
                <a:lnTo>
                  <a:pt x="457" y="-18670"/>
                </a:lnTo>
                <a:lnTo>
                  <a:pt x="0" y="-14885"/>
                </a:lnTo>
                <a:lnTo>
                  <a:pt x="0" y="-7138"/>
                </a:lnTo>
                <a:lnTo>
                  <a:pt x="367" y="-3773"/>
                </a:lnTo>
                <a:lnTo>
                  <a:pt x="1093" y="-561"/>
                </a:lnTo>
                <a:lnTo>
                  <a:pt x="1817" y="2639"/>
                </a:lnTo>
                <a:lnTo>
                  <a:pt x="2959" y="5421"/>
                </a:lnTo>
                <a:lnTo>
                  <a:pt x="4535" y="7782"/>
                </a:lnTo>
                <a:lnTo>
                  <a:pt x="8153" y="12038"/>
                </a:lnTo>
                <a:lnTo>
                  <a:pt x="10694" y="13435"/>
                </a:lnTo>
                <a:lnTo>
                  <a:pt x="10896" y="0"/>
                </a:lnTo>
                <a:lnTo>
                  <a:pt x="9856" y="-4446"/>
                </a:lnTo>
                <a:lnTo>
                  <a:pt x="9283" y="-9208"/>
                </a:lnTo>
                <a:lnTo>
                  <a:pt x="9283" y="-13982"/>
                </a:lnTo>
                <a:lnTo>
                  <a:pt x="9968" y="-18493"/>
                </a:lnTo>
                <a:lnTo>
                  <a:pt x="11137" y="-22748"/>
                </a:lnTo>
                <a:lnTo>
                  <a:pt x="13131" y="-26291"/>
                </a:lnTo>
                <a:lnTo>
                  <a:pt x="16015" y="-28818"/>
                </a:lnTo>
                <a:lnTo>
                  <a:pt x="19532" y="-30441"/>
                </a:lnTo>
                <a:lnTo>
                  <a:pt x="24281" y="-30441"/>
                </a:lnTo>
                <a:lnTo>
                  <a:pt x="28893" y="-28079"/>
                </a:lnTo>
                <a:lnTo>
                  <a:pt x="33501" y="-24206"/>
                </a:lnTo>
                <a:lnTo>
                  <a:pt x="35927" y="-21211"/>
                </a:lnTo>
                <a:lnTo>
                  <a:pt x="35927" y="-1677"/>
                </a:lnTo>
                <a:lnTo>
                  <a:pt x="33173" y="1587"/>
                </a:lnTo>
                <a:lnTo>
                  <a:pt x="29425" y="4989"/>
                </a:lnTo>
                <a:lnTo>
                  <a:pt x="25984" y="7059"/>
                </a:lnTo>
                <a:lnTo>
                  <a:pt x="22632" y="7872"/>
                </a:lnTo>
                <a:lnTo>
                  <a:pt x="19086" y="7872"/>
                </a:lnTo>
                <a:lnTo>
                  <a:pt x="15568" y="6210"/>
                </a:lnTo>
                <a:lnTo>
                  <a:pt x="12776" y="3642"/>
                </a:lnTo>
                <a:lnTo>
                  <a:pt x="13221" y="14832"/>
                </a:lnTo>
                <a:lnTo>
                  <a:pt x="16282" y="15529"/>
                </a:lnTo>
                <a:lnTo>
                  <a:pt x="23150" y="15529"/>
                </a:lnTo>
                <a:lnTo>
                  <a:pt x="26186" y="14742"/>
                </a:lnTo>
                <a:lnTo>
                  <a:pt x="28958" y="13194"/>
                </a:lnTo>
                <a:lnTo>
                  <a:pt x="31711" y="11631"/>
                </a:lnTo>
                <a:lnTo>
                  <a:pt x="34390" y="9460"/>
                </a:lnTo>
                <a:lnTo>
                  <a:pt x="36956" y="6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079801" y="4812965"/>
            <a:ext cx="38530" cy="53604"/>
          </a:xfrm>
          <a:custGeom>
            <a:avLst/>
            <a:gdLst/>
            <a:ahLst/>
            <a:cxnLst/>
            <a:rect l="l" t="t" r="r" b="b"/>
            <a:pathLst>
              <a:path w="38530" h="53604">
                <a:moveTo>
                  <a:pt x="9636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1"/>
                </a:lnTo>
                <a:lnTo>
                  <a:pt x="12786" y="12506"/>
                </a:lnTo>
                <a:lnTo>
                  <a:pt x="15072" y="9194"/>
                </a:lnTo>
                <a:lnTo>
                  <a:pt x="18388" y="7542"/>
                </a:lnTo>
                <a:lnTo>
                  <a:pt x="24777" y="7542"/>
                </a:lnTo>
                <a:lnTo>
                  <a:pt x="28140" y="8445"/>
                </a:lnTo>
                <a:lnTo>
                  <a:pt x="32078" y="10411"/>
                </a:lnTo>
                <a:lnTo>
                  <a:pt x="35469" y="12992"/>
                </a:lnTo>
                <a:lnTo>
                  <a:pt x="38314" y="10908"/>
                </a:lnTo>
                <a:lnTo>
                  <a:pt x="38289" y="8305"/>
                </a:lnTo>
                <a:lnTo>
                  <a:pt x="37475" y="5547"/>
                </a:lnTo>
                <a:lnTo>
                  <a:pt x="34645" y="3200"/>
                </a:lnTo>
                <a:lnTo>
                  <a:pt x="31366" y="1573"/>
                </a:lnTo>
                <a:lnTo>
                  <a:pt x="28788" y="723"/>
                </a:lnTo>
                <a:lnTo>
                  <a:pt x="25854" y="137"/>
                </a:lnTo>
                <a:lnTo>
                  <a:pt x="22795" y="0"/>
                </a:lnTo>
                <a:lnTo>
                  <a:pt x="19569" y="0"/>
                </a:lnTo>
                <a:lnTo>
                  <a:pt x="16573" y="533"/>
                </a:lnTo>
                <a:lnTo>
                  <a:pt x="13816" y="1598"/>
                </a:lnTo>
                <a:lnTo>
                  <a:pt x="11047" y="2664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1"/>
                </a:lnTo>
                <a:lnTo>
                  <a:pt x="1764" y="14997"/>
                </a:lnTo>
                <a:lnTo>
                  <a:pt x="596" y="18450"/>
                </a:lnTo>
                <a:lnTo>
                  <a:pt x="0" y="22593"/>
                </a:lnTo>
                <a:lnTo>
                  <a:pt x="0" y="31633"/>
                </a:lnTo>
                <a:lnTo>
                  <a:pt x="481" y="35366"/>
                </a:lnTo>
                <a:lnTo>
                  <a:pt x="1446" y="38606"/>
                </a:lnTo>
                <a:lnTo>
                  <a:pt x="2400" y="41846"/>
                </a:lnTo>
                <a:lnTo>
                  <a:pt x="3797" y="44575"/>
                </a:lnTo>
                <a:lnTo>
                  <a:pt x="5626" y="46796"/>
                </a:lnTo>
                <a:lnTo>
                  <a:pt x="9715" y="50709"/>
                </a:lnTo>
                <a:lnTo>
                  <a:pt x="12433" y="51879"/>
                </a:lnTo>
                <a:lnTo>
                  <a:pt x="15152" y="53035"/>
                </a:lnTo>
                <a:lnTo>
                  <a:pt x="18247" y="53604"/>
                </a:lnTo>
                <a:lnTo>
                  <a:pt x="23456" y="53604"/>
                </a:lnTo>
                <a:lnTo>
                  <a:pt x="26692" y="53111"/>
                </a:lnTo>
                <a:lnTo>
                  <a:pt x="29767" y="52373"/>
                </a:lnTo>
                <a:lnTo>
                  <a:pt x="32471" y="51318"/>
                </a:lnTo>
                <a:lnTo>
                  <a:pt x="35877" y="49377"/>
                </a:lnTo>
                <a:lnTo>
                  <a:pt x="38277" y="46530"/>
                </a:lnTo>
                <a:lnTo>
                  <a:pt x="38530" y="43787"/>
                </a:lnTo>
                <a:lnTo>
                  <a:pt x="38505" y="42440"/>
                </a:lnTo>
                <a:lnTo>
                  <a:pt x="36640" y="39660"/>
                </a:lnTo>
                <a:lnTo>
                  <a:pt x="33501" y="41946"/>
                </a:lnTo>
                <a:lnTo>
                  <a:pt x="29883" y="44218"/>
                </a:lnTo>
                <a:lnTo>
                  <a:pt x="26769" y="45529"/>
                </a:lnTo>
                <a:lnTo>
                  <a:pt x="22909" y="45845"/>
                </a:lnTo>
                <a:lnTo>
                  <a:pt x="18809" y="45464"/>
                </a:lnTo>
                <a:lnTo>
                  <a:pt x="15443" y="43902"/>
                </a:lnTo>
                <a:lnTo>
                  <a:pt x="12866" y="41122"/>
                </a:lnTo>
                <a:lnTo>
                  <a:pt x="10831" y="37551"/>
                </a:lnTo>
                <a:lnTo>
                  <a:pt x="963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126795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2"/>
                </a:lnTo>
                <a:lnTo>
                  <a:pt x="14184" y="11160"/>
                </a:lnTo>
                <a:lnTo>
                  <a:pt x="17675" y="8888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11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68"/>
                </a:lnTo>
                <a:lnTo>
                  <a:pt x="37882" y="50264"/>
                </a:lnTo>
                <a:lnTo>
                  <a:pt x="40485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3" y="18554"/>
                </a:lnTo>
                <a:lnTo>
                  <a:pt x="47343" y="15300"/>
                </a:lnTo>
                <a:lnTo>
                  <a:pt x="46353" y="12038"/>
                </a:lnTo>
                <a:lnTo>
                  <a:pt x="44856" y="9271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0"/>
                </a:lnTo>
                <a:lnTo>
                  <a:pt x="13992" y="2005"/>
                </a:lnTo>
                <a:lnTo>
                  <a:pt x="10897" y="3351"/>
                </a:lnTo>
                <a:lnTo>
                  <a:pt x="8290" y="5217"/>
                </a:lnTo>
                <a:lnTo>
                  <a:pt x="4126" y="10069"/>
                </a:lnTo>
                <a:lnTo>
                  <a:pt x="2578" y="12952"/>
                </a:lnTo>
                <a:lnTo>
                  <a:pt x="1548" y="16305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0"/>
                </a:lnTo>
                <a:lnTo>
                  <a:pt x="1457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60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25" y="42148"/>
                </a:lnTo>
                <a:lnTo>
                  <a:pt x="11325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0" y="51865"/>
                </a:lnTo>
                <a:lnTo>
                  <a:pt x="16355" y="53072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3" y="52981"/>
                </a:lnTo>
                <a:lnTo>
                  <a:pt x="34758" y="51624"/>
                </a:lnTo>
                <a:lnTo>
                  <a:pt x="37882" y="50264"/>
                </a:lnTo>
                <a:lnTo>
                  <a:pt x="38681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189262" y="481291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3" y="52919"/>
                </a:lnTo>
                <a:lnTo>
                  <a:pt x="39203" y="52919"/>
                </a:lnTo>
                <a:lnTo>
                  <a:pt x="42062" y="51271"/>
                </a:lnTo>
                <a:lnTo>
                  <a:pt x="42062" y="18009"/>
                </a:lnTo>
                <a:lnTo>
                  <a:pt x="41770" y="15025"/>
                </a:lnTo>
                <a:lnTo>
                  <a:pt x="40561" y="10082"/>
                </a:lnTo>
                <a:lnTo>
                  <a:pt x="38199" y="6069"/>
                </a:lnTo>
                <a:lnTo>
                  <a:pt x="35038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804" y="0"/>
                </a:lnTo>
                <a:lnTo>
                  <a:pt x="19047" y="722"/>
                </a:lnTo>
                <a:lnTo>
                  <a:pt x="16318" y="2145"/>
                </a:lnTo>
                <a:lnTo>
                  <a:pt x="13575" y="3567"/>
                </a:lnTo>
                <a:lnTo>
                  <a:pt x="10843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7132"/>
                </a:lnTo>
                <a:lnTo>
                  <a:pt x="11414" y="14057"/>
                </a:lnTo>
                <a:lnTo>
                  <a:pt x="13765" y="11736"/>
                </a:lnTo>
                <a:lnTo>
                  <a:pt x="18248" y="8559"/>
                </a:lnTo>
                <a:lnTo>
                  <a:pt x="22744" y="7760"/>
                </a:lnTo>
                <a:lnTo>
                  <a:pt x="26009" y="8088"/>
                </a:lnTo>
                <a:lnTo>
                  <a:pt x="28648" y="9385"/>
                </a:lnTo>
                <a:lnTo>
                  <a:pt x="31391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243777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59" y="7214"/>
                </a:lnTo>
                <a:lnTo>
                  <a:pt x="1562" y="10717"/>
                </a:lnTo>
                <a:lnTo>
                  <a:pt x="1205" y="14479"/>
                </a:lnTo>
                <a:lnTo>
                  <a:pt x="1551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7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7" y="41173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9" y="49593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30" y="26633"/>
                </a:lnTo>
                <a:lnTo>
                  <a:pt x="25236" y="25121"/>
                </a:lnTo>
                <a:lnTo>
                  <a:pt x="22175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4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6" y="8291"/>
                </a:lnTo>
                <a:lnTo>
                  <a:pt x="16027" y="7110"/>
                </a:lnTo>
                <a:lnTo>
                  <a:pt x="18884" y="6948"/>
                </a:lnTo>
                <a:lnTo>
                  <a:pt x="22096" y="7136"/>
                </a:lnTo>
                <a:lnTo>
                  <a:pt x="25883" y="835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91239" y="4813686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4" y="44387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66" y="40147"/>
                </a:lnTo>
                <a:lnTo>
                  <a:pt x="9626" y="36972"/>
                </a:lnTo>
                <a:lnTo>
                  <a:pt x="9003" y="32957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5" y="52350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8" y="50763"/>
                </a:lnTo>
                <a:lnTo>
                  <a:pt x="28421" y="49352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097" y="50497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49922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3"/>
                </a:lnTo>
                <a:lnTo>
                  <a:pt x="187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368819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7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8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2" y="63082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11695" y="4793543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5"/>
                </a:moveTo>
                <a:lnTo>
                  <a:pt x="396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6" h="72288">
                <a:moveTo>
                  <a:pt x="1410" y="71564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39"/>
                </a:lnTo>
                <a:lnTo>
                  <a:pt x="10048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53" y="20156"/>
                </a:lnTo>
                <a:lnTo>
                  <a:pt x="1094" y="21805"/>
                </a:lnTo>
                <a:lnTo>
                  <a:pt x="1094" y="70639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38183" y="481291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6" y="22683"/>
                </a:moveTo>
                <a:lnTo>
                  <a:pt x="33106" y="51271"/>
                </a:lnTo>
                <a:lnTo>
                  <a:pt x="33322" y="52005"/>
                </a:lnTo>
                <a:lnTo>
                  <a:pt x="35963" y="52919"/>
                </a:lnTo>
                <a:lnTo>
                  <a:pt x="39204" y="52919"/>
                </a:lnTo>
                <a:lnTo>
                  <a:pt x="42062" y="51271"/>
                </a:lnTo>
                <a:lnTo>
                  <a:pt x="42062" y="18009"/>
                </a:lnTo>
                <a:lnTo>
                  <a:pt x="41756" y="15025"/>
                </a:lnTo>
                <a:lnTo>
                  <a:pt x="40561" y="10082"/>
                </a:lnTo>
                <a:lnTo>
                  <a:pt x="38200" y="6069"/>
                </a:lnTo>
                <a:lnTo>
                  <a:pt x="35025" y="2757"/>
                </a:lnTo>
                <a:lnTo>
                  <a:pt x="30579" y="546"/>
                </a:lnTo>
                <a:lnTo>
                  <a:pt x="27835" y="0"/>
                </a:lnTo>
                <a:lnTo>
                  <a:pt x="21805" y="0"/>
                </a:lnTo>
                <a:lnTo>
                  <a:pt x="19047" y="722"/>
                </a:lnTo>
                <a:lnTo>
                  <a:pt x="16319" y="2145"/>
                </a:lnTo>
                <a:lnTo>
                  <a:pt x="13576" y="3567"/>
                </a:lnTo>
                <a:lnTo>
                  <a:pt x="10843" y="5828"/>
                </a:lnTo>
                <a:lnTo>
                  <a:pt x="8089" y="8891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70" y="52919"/>
                </a:lnTo>
                <a:lnTo>
                  <a:pt x="6094" y="52919"/>
                </a:lnTo>
                <a:lnTo>
                  <a:pt x="8964" y="51271"/>
                </a:lnTo>
                <a:lnTo>
                  <a:pt x="8964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59"/>
                </a:lnTo>
                <a:lnTo>
                  <a:pt x="22745" y="7760"/>
                </a:lnTo>
                <a:lnTo>
                  <a:pt x="26007" y="8088"/>
                </a:lnTo>
                <a:lnTo>
                  <a:pt x="28648" y="9385"/>
                </a:lnTo>
                <a:lnTo>
                  <a:pt x="31391" y="12790"/>
                </a:lnTo>
                <a:lnTo>
                  <a:pt x="32461" y="15951"/>
                </a:lnTo>
                <a:lnTo>
                  <a:pt x="33106" y="19889"/>
                </a:lnTo>
                <a:lnTo>
                  <a:pt x="33106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491183" y="4813023"/>
            <a:ext cx="46231" cy="54648"/>
          </a:xfrm>
          <a:custGeom>
            <a:avLst/>
            <a:gdLst/>
            <a:ahLst/>
            <a:cxnLst/>
            <a:rect l="l" t="t" r="r" b="b"/>
            <a:pathLst>
              <a:path w="46231" h="54648">
                <a:moveTo>
                  <a:pt x="9817" y="36234"/>
                </a:moveTo>
                <a:lnTo>
                  <a:pt x="9489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  <a:path w="46231" h="54648">
                <a:moveTo>
                  <a:pt x="431" y="55728"/>
                </a:moveTo>
                <a:lnTo>
                  <a:pt x="0" y="59195"/>
                </a:lnTo>
                <a:lnTo>
                  <a:pt x="396" y="62816"/>
                </a:lnTo>
                <a:lnTo>
                  <a:pt x="1993" y="66042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20" y="71997"/>
                </a:lnTo>
                <a:lnTo>
                  <a:pt x="17971" y="72313"/>
                </a:lnTo>
                <a:lnTo>
                  <a:pt x="26009" y="72313"/>
                </a:lnTo>
                <a:lnTo>
                  <a:pt x="29555" y="71882"/>
                </a:lnTo>
                <a:lnTo>
                  <a:pt x="32551" y="70993"/>
                </a:lnTo>
                <a:lnTo>
                  <a:pt x="35561" y="70106"/>
                </a:lnTo>
                <a:lnTo>
                  <a:pt x="39956" y="67363"/>
                </a:lnTo>
                <a:lnTo>
                  <a:pt x="43333" y="64048"/>
                </a:lnTo>
                <a:lnTo>
                  <a:pt x="45212" y="59994"/>
                </a:lnTo>
                <a:lnTo>
                  <a:pt x="45694" y="55613"/>
                </a:lnTo>
                <a:lnTo>
                  <a:pt x="45262" y="51602"/>
                </a:lnTo>
                <a:lnTo>
                  <a:pt x="43614" y="48374"/>
                </a:lnTo>
                <a:lnTo>
                  <a:pt x="40957" y="45925"/>
                </a:lnTo>
                <a:lnTo>
                  <a:pt x="37731" y="43981"/>
                </a:lnTo>
                <a:lnTo>
                  <a:pt x="33681" y="42776"/>
                </a:lnTo>
                <a:lnTo>
                  <a:pt x="29033" y="42379"/>
                </a:lnTo>
                <a:lnTo>
                  <a:pt x="16282" y="41836"/>
                </a:lnTo>
                <a:lnTo>
                  <a:pt x="14328" y="41760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095"/>
                </a:lnTo>
                <a:lnTo>
                  <a:pt x="36730" y="57341"/>
                </a:lnTo>
                <a:lnTo>
                  <a:pt x="35510" y="60746"/>
                </a:lnTo>
                <a:lnTo>
                  <a:pt x="32475" y="63475"/>
                </a:lnTo>
                <a:lnTo>
                  <a:pt x="29160" y="64706"/>
                </a:lnTo>
                <a:lnTo>
                  <a:pt x="25071" y="65481"/>
                </a:lnTo>
                <a:lnTo>
                  <a:pt x="18086" y="65481"/>
                </a:lnTo>
                <a:lnTo>
                  <a:pt x="14759" y="64872"/>
                </a:lnTo>
                <a:lnTo>
                  <a:pt x="12369" y="63677"/>
                </a:lnTo>
                <a:lnTo>
                  <a:pt x="8790" y="60667"/>
                </a:lnTo>
                <a:lnTo>
                  <a:pt x="8790" y="57557"/>
                </a:lnTo>
                <a:lnTo>
                  <a:pt x="9489" y="54648"/>
                </a:lnTo>
                <a:lnTo>
                  <a:pt x="9817" y="36234"/>
                </a:lnTo>
                <a:lnTo>
                  <a:pt x="11394" y="32882"/>
                </a:lnTo>
                <a:lnTo>
                  <a:pt x="14403" y="33681"/>
                </a:lnTo>
                <a:lnTo>
                  <a:pt x="17985" y="34723"/>
                </a:lnTo>
                <a:lnTo>
                  <a:pt x="16015" y="27180"/>
                </a:lnTo>
                <a:lnTo>
                  <a:pt x="12369" y="23497"/>
                </a:lnTo>
                <a:lnTo>
                  <a:pt x="11443" y="20956"/>
                </a:lnTo>
                <a:lnTo>
                  <a:pt x="11443" y="17730"/>
                </a:lnTo>
                <a:lnTo>
                  <a:pt x="11659" y="14912"/>
                </a:lnTo>
                <a:lnTo>
                  <a:pt x="14237" y="1220"/>
                </a:lnTo>
                <a:lnTo>
                  <a:pt x="9907" y="3200"/>
                </a:lnTo>
                <a:lnTo>
                  <a:pt x="6581" y="6235"/>
                </a:lnTo>
                <a:lnTo>
                  <a:pt x="4344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55" y="22212"/>
                </a:lnTo>
                <a:lnTo>
                  <a:pt x="4561" y="25579"/>
                </a:lnTo>
                <a:lnTo>
                  <a:pt x="6565" y="28422"/>
                </a:lnTo>
                <a:lnTo>
                  <a:pt x="4104" y="31356"/>
                </a:lnTo>
                <a:lnTo>
                  <a:pt x="2299" y="34823"/>
                </a:lnTo>
                <a:lnTo>
                  <a:pt x="1842" y="39002"/>
                </a:lnTo>
                <a:lnTo>
                  <a:pt x="2275" y="42077"/>
                </a:lnTo>
                <a:lnTo>
                  <a:pt x="3963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1" y="55728"/>
                </a:lnTo>
                <a:close/>
              </a:path>
              <a:path w="46231" h="54648">
                <a:moveTo>
                  <a:pt x="11659" y="14912"/>
                </a:moveTo>
                <a:lnTo>
                  <a:pt x="13121" y="11099"/>
                </a:lnTo>
                <a:lnTo>
                  <a:pt x="15890" y="8280"/>
                </a:lnTo>
                <a:lnTo>
                  <a:pt x="18453" y="7114"/>
                </a:lnTo>
                <a:lnTo>
                  <a:pt x="21704" y="6833"/>
                </a:lnTo>
                <a:lnTo>
                  <a:pt x="25071" y="6833"/>
                </a:lnTo>
                <a:lnTo>
                  <a:pt x="27661" y="7762"/>
                </a:lnTo>
                <a:lnTo>
                  <a:pt x="31319" y="11480"/>
                </a:lnTo>
                <a:lnTo>
                  <a:pt x="32233" y="14084"/>
                </a:lnTo>
                <a:lnTo>
                  <a:pt x="32233" y="17414"/>
                </a:lnTo>
                <a:lnTo>
                  <a:pt x="32017" y="20181"/>
                </a:lnTo>
                <a:lnTo>
                  <a:pt x="30557" y="23940"/>
                </a:lnTo>
                <a:lnTo>
                  <a:pt x="27777" y="26697"/>
                </a:lnTo>
                <a:lnTo>
                  <a:pt x="25171" y="27814"/>
                </a:lnTo>
                <a:lnTo>
                  <a:pt x="21870" y="28106"/>
                </a:lnTo>
                <a:lnTo>
                  <a:pt x="18582" y="28106"/>
                </a:lnTo>
                <a:lnTo>
                  <a:pt x="16015" y="27180"/>
                </a:lnTo>
                <a:lnTo>
                  <a:pt x="17985" y="34723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80" y="33797"/>
                </a:lnTo>
                <a:lnTo>
                  <a:pt x="33887" y="31864"/>
                </a:lnTo>
                <a:lnTo>
                  <a:pt x="37249" y="28844"/>
                </a:lnTo>
                <a:lnTo>
                  <a:pt x="39448" y="24843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3" y="14022"/>
                </a:lnTo>
                <a:lnTo>
                  <a:pt x="39535" y="10872"/>
                </a:lnTo>
                <a:lnTo>
                  <a:pt x="37390" y="8140"/>
                </a:lnTo>
                <a:lnTo>
                  <a:pt x="44387" y="8140"/>
                </a:lnTo>
                <a:lnTo>
                  <a:pt x="45719" y="7291"/>
                </a:lnTo>
                <a:lnTo>
                  <a:pt x="46231" y="4547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6"/>
                </a:lnTo>
                <a:lnTo>
                  <a:pt x="24743" y="76"/>
                </a:lnTo>
                <a:lnTo>
                  <a:pt x="19116" y="0"/>
                </a:lnTo>
                <a:lnTo>
                  <a:pt x="16574" y="396"/>
                </a:lnTo>
                <a:lnTo>
                  <a:pt x="14237" y="1220"/>
                </a:lnTo>
                <a:lnTo>
                  <a:pt x="11659" y="14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93819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53" y="12978"/>
                </a:moveTo>
                <a:lnTo>
                  <a:pt x="8636" y="15911"/>
                </a:lnTo>
                <a:lnTo>
                  <a:pt x="8636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36" y="31788"/>
                </a:lnTo>
                <a:lnTo>
                  <a:pt x="8636" y="74598"/>
                </a:lnTo>
                <a:lnTo>
                  <a:pt x="8992" y="75524"/>
                </a:lnTo>
                <a:lnTo>
                  <a:pt x="11544" y="76248"/>
                </a:lnTo>
                <a:lnTo>
                  <a:pt x="14720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50" y="31788"/>
                </a:lnTo>
                <a:lnTo>
                  <a:pt x="30163" y="30340"/>
                </a:lnTo>
                <a:lnTo>
                  <a:pt x="30340" y="27418"/>
                </a:lnTo>
                <a:lnTo>
                  <a:pt x="28550" y="24357"/>
                </a:lnTo>
                <a:lnTo>
                  <a:pt x="17640" y="24357"/>
                </a:lnTo>
                <a:lnTo>
                  <a:pt x="17754" y="15148"/>
                </a:lnTo>
                <a:lnTo>
                  <a:pt x="18262" y="12228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08" y="8420"/>
                </a:lnTo>
                <a:lnTo>
                  <a:pt x="32691" y="8341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38"/>
                </a:lnTo>
                <a:lnTo>
                  <a:pt x="12484" y="4546"/>
                </a:lnTo>
                <a:lnTo>
                  <a:pt x="10209" y="8100"/>
                </a:lnTo>
                <a:lnTo>
                  <a:pt x="8953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31090" y="4812915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79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79" y="40892"/>
                </a:lnTo>
                <a:close/>
              </a:path>
              <a:path w="22870" h="53654">
                <a:moveTo>
                  <a:pt x="34556" y="52905"/>
                </a:moveTo>
                <a:lnTo>
                  <a:pt x="37235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5" y="7261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892"/>
                </a:lnTo>
                <a:lnTo>
                  <a:pt x="917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5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98" y="43675"/>
                </a:lnTo>
                <a:lnTo>
                  <a:pt x="22870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84320" y="4812965"/>
            <a:ext cx="38534" cy="53604"/>
          </a:xfrm>
          <a:custGeom>
            <a:avLst/>
            <a:gdLst/>
            <a:ahLst/>
            <a:cxnLst/>
            <a:rect l="l" t="t" r="r" b="b"/>
            <a:pathLst>
              <a:path w="38534" h="53604">
                <a:moveTo>
                  <a:pt x="9640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1"/>
                </a:lnTo>
                <a:lnTo>
                  <a:pt x="12790" y="12506"/>
                </a:lnTo>
                <a:lnTo>
                  <a:pt x="15076" y="9194"/>
                </a:lnTo>
                <a:lnTo>
                  <a:pt x="18392" y="7542"/>
                </a:lnTo>
                <a:lnTo>
                  <a:pt x="24778" y="7542"/>
                </a:lnTo>
                <a:lnTo>
                  <a:pt x="28144" y="8445"/>
                </a:lnTo>
                <a:lnTo>
                  <a:pt x="32082" y="10411"/>
                </a:lnTo>
                <a:lnTo>
                  <a:pt x="35459" y="12992"/>
                </a:lnTo>
                <a:lnTo>
                  <a:pt x="38318" y="10908"/>
                </a:lnTo>
                <a:lnTo>
                  <a:pt x="38293" y="8305"/>
                </a:lnTo>
                <a:lnTo>
                  <a:pt x="37478" y="5547"/>
                </a:lnTo>
                <a:lnTo>
                  <a:pt x="34646" y="3200"/>
                </a:lnTo>
                <a:lnTo>
                  <a:pt x="31370" y="1573"/>
                </a:lnTo>
                <a:lnTo>
                  <a:pt x="28792" y="723"/>
                </a:lnTo>
                <a:lnTo>
                  <a:pt x="25858" y="137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3"/>
                </a:lnTo>
                <a:lnTo>
                  <a:pt x="13820" y="1598"/>
                </a:lnTo>
                <a:lnTo>
                  <a:pt x="11051" y="2664"/>
                </a:lnTo>
                <a:lnTo>
                  <a:pt x="8635" y="4305"/>
                </a:lnTo>
                <a:lnTo>
                  <a:pt x="4560" y="8712"/>
                </a:lnTo>
                <a:lnTo>
                  <a:pt x="2948" y="11541"/>
                </a:lnTo>
                <a:lnTo>
                  <a:pt x="1767" y="14997"/>
                </a:lnTo>
                <a:lnTo>
                  <a:pt x="596" y="18450"/>
                </a:lnTo>
                <a:lnTo>
                  <a:pt x="0" y="22593"/>
                </a:lnTo>
                <a:lnTo>
                  <a:pt x="0" y="31633"/>
                </a:lnTo>
                <a:lnTo>
                  <a:pt x="482" y="35366"/>
                </a:lnTo>
                <a:lnTo>
                  <a:pt x="1450" y="38606"/>
                </a:lnTo>
                <a:lnTo>
                  <a:pt x="2401" y="41846"/>
                </a:lnTo>
                <a:lnTo>
                  <a:pt x="3797" y="44575"/>
                </a:lnTo>
                <a:lnTo>
                  <a:pt x="5626" y="46796"/>
                </a:lnTo>
                <a:lnTo>
                  <a:pt x="9716" y="50709"/>
                </a:lnTo>
                <a:lnTo>
                  <a:pt x="12434" y="51879"/>
                </a:lnTo>
                <a:lnTo>
                  <a:pt x="15152" y="53035"/>
                </a:lnTo>
                <a:lnTo>
                  <a:pt x="18252" y="53604"/>
                </a:lnTo>
                <a:lnTo>
                  <a:pt x="23456" y="53604"/>
                </a:lnTo>
                <a:lnTo>
                  <a:pt x="26697" y="53111"/>
                </a:lnTo>
                <a:lnTo>
                  <a:pt x="29771" y="52373"/>
                </a:lnTo>
                <a:lnTo>
                  <a:pt x="32475" y="51318"/>
                </a:lnTo>
                <a:lnTo>
                  <a:pt x="35877" y="49377"/>
                </a:lnTo>
                <a:lnTo>
                  <a:pt x="38279" y="46530"/>
                </a:lnTo>
                <a:lnTo>
                  <a:pt x="38534" y="43787"/>
                </a:lnTo>
                <a:lnTo>
                  <a:pt x="38508" y="42440"/>
                </a:lnTo>
                <a:lnTo>
                  <a:pt x="36640" y="39660"/>
                </a:lnTo>
                <a:lnTo>
                  <a:pt x="33505" y="41946"/>
                </a:lnTo>
                <a:lnTo>
                  <a:pt x="29883" y="44218"/>
                </a:lnTo>
                <a:lnTo>
                  <a:pt x="26772" y="45529"/>
                </a:lnTo>
                <a:lnTo>
                  <a:pt x="22913" y="45845"/>
                </a:lnTo>
                <a:lnTo>
                  <a:pt x="18809" y="45464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5" y="37551"/>
                </a:lnTo>
                <a:lnTo>
                  <a:pt x="9640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33643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760136" y="4789990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4" y="75841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784443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3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1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804426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4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70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4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2"/>
                </a:lnTo>
                <a:lnTo>
                  <a:pt x="27292" y="57772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47310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4" y="8892"/>
                </a:lnTo>
                <a:lnTo>
                  <a:pt x="3390" y="10731"/>
                </a:lnTo>
                <a:lnTo>
                  <a:pt x="7620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80" y="1854"/>
                </a:lnTo>
                <a:lnTo>
                  <a:pt x="7684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3" y="71373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5"/>
                </a:lnTo>
                <a:lnTo>
                  <a:pt x="1093" y="70639"/>
                </a:lnTo>
                <a:lnTo>
                  <a:pt x="1283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70547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28" y="17373"/>
                </a:lnTo>
                <a:lnTo>
                  <a:pt x="35916" y="22072"/>
                </a:lnTo>
                <a:lnTo>
                  <a:pt x="9269" y="22072"/>
                </a:lnTo>
                <a:lnTo>
                  <a:pt x="9691" y="18173"/>
                </a:lnTo>
                <a:lnTo>
                  <a:pt x="10933" y="14530"/>
                </a:lnTo>
                <a:lnTo>
                  <a:pt x="13731" y="1865"/>
                </a:lnTo>
                <a:lnTo>
                  <a:pt x="10833" y="3111"/>
                </a:lnTo>
                <a:lnTo>
                  <a:pt x="8370" y="4903"/>
                </a:lnTo>
                <a:lnTo>
                  <a:pt x="4281" y="9577"/>
                </a:lnTo>
                <a:lnTo>
                  <a:pt x="2703" y="12406"/>
                </a:lnTo>
                <a:lnTo>
                  <a:pt x="1626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2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97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79" y="45137"/>
                </a:lnTo>
                <a:lnTo>
                  <a:pt x="14098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6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31" y="1865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25768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9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67"/>
                </a:lnTo>
                <a:lnTo>
                  <a:pt x="3049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51" y="18515"/>
                </a:lnTo>
                <a:lnTo>
                  <a:pt x="2959" y="21629"/>
                </a:lnTo>
                <a:lnTo>
                  <a:pt x="6212" y="25208"/>
                </a:lnTo>
                <a:lnTo>
                  <a:pt x="8981" y="26935"/>
                </a:lnTo>
                <a:lnTo>
                  <a:pt x="11951" y="28408"/>
                </a:lnTo>
                <a:lnTo>
                  <a:pt x="15026" y="29643"/>
                </a:lnTo>
                <a:lnTo>
                  <a:pt x="17960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32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9" y="53313"/>
                </a:lnTo>
                <a:lnTo>
                  <a:pt x="25526" y="51941"/>
                </a:lnTo>
                <a:lnTo>
                  <a:pt x="29249" y="49593"/>
                </a:lnTo>
                <a:lnTo>
                  <a:pt x="32259" y="46610"/>
                </a:lnTo>
                <a:lnTo>
                  <a:pt x="34102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20" y="26633"/>
                </a:lnTo>
                <a:lnTo>
                  <a:pt x="25224" y="25121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43"/>
                </a:lnTo>
                <a:lnTo>
                  <a:pt x="10137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29" y="7110"/>
                </a:lnTo>
                <a:lnTo>
                  <a:pt x="18884" y="6948"/>
                </a:lnTo>
                <a:lnTo>
                  <a:pt x="22100" y="7136"/>
                </a:lnTo>
                <a:lnTo>
                  <a:pt x="25883" y="835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20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98899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3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72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83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34370" y="4812915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46" y="623"/>
                </a:lnTo>
                <a:lnTo>
                  <a:pt x="27279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87" y="13691"/>
                </a:lnTo>
                <a:lnTo>
                  <a:pt x="36032" y="17373"/>
                </a:lnTo>
                <a:lnTo>
                  <a:pt x="35927" y="22072"/>
                </a:lnTo>
                <a:lnTo>
                  <a:pt x="9283" y="22072"/>
                </a:lnTo>
                <a:lnTo>
                  <a:pt x="9359" y="20092"/>
                </a:lnTo>
                <a:lnTo>
                  <a:pt x="10831" y="3111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6"/>
                </a:lnTo>
                <a:lnTo>
                  <a:pt x="1637" y="15760"/>
                </a:lnTo>
                <a:lnTo>
                  <a:pt x="546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2"/>
                </a:lnTo>
                <a:lnTo>
                  <a:pt x="2627" y="42012"/>
                </a:lnTo>
                <a:lnTo>
                  <a:pt x="4179" y="44781"/>
                </a:lnTo>
                <a:lnTo>
                  <a:pt x="8304" y="49198"/>
                </a:lnTo>
                <a:lnTo>
                  <a:pt x="10845" y="50864"/>
                </a:lnTo>
                <a:lnTo>
                  <a:pt x="13869" y="51969"/>
                </a:lnTo>
                <a:lnTo>
                  <a:pt x="16890" y="53097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793"/>
                </a:lnTo>
                <a:lnTo>
                  <a:pt x="36358" y="51969"/>
                </a:lnTo>
                <a:lnTo>
                  <a:pt x="39178" y="51092"/>
                </a:lnTo>
                <a:lnTo>
                  <a:pt x="42684" y="48312"/>
                </a:lnTo>
                <a:lnTo>
                  <a:pt x="4287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9" y="45439"/>
                </a:lnTo>
                <a:lnTo>
                  <a:pt x="29655" y="46188"/>
                </a:lnTo>
                <a:lnTo>
                  <a:pt x="25260" y="46379"/>
                </a:lnTo>
                <a:lnTo>
                  <a:pt x="22316" y="46379"/>
                </a:lnTo>
                <a:lnTo>
                  <a:pt x="17793" y="45137"/>
                </a:lnTo>
                <a:lnTo>
                  <a:pt x="14097" y="43117"/>
                </a:lnTo>
                <a:lnTo>
                  <a:pt x="11555" y="40003"/>
                </a:lnTo>
                <a:lnTo>
                  <a:pt x="10097" y="35967"/>
                </a:lnTo>
                <a:lnTo>
                  <a:pt x="9283" y="31356"/>
                </a:lnTo>
                <a:lnTo>
                  <a:pt x="9283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13" y="16358"/>
                </a:lnTo>
                <a:lnTo>
                  <a:pt x="11811" y="12928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9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93510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15599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1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2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1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48" y="12697"/>
                </a:lnTo>
                <a:lnTo>
                  <a:pt x="38376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49"/>
                </a:lnTo>
                <a:lnTo>
                  <a:pt x="10146" y="1800"/>
                </a:lnTo>
                <a:lnTo>
                  <a:pt x="7211" y="2905"/>
                </a:lnTo>
                <a:lnTo>
                  <a:pt x="3503" y="5205"/>
                </a:lnTo>
                <a:lnTo>
                  <a:pt x="2387" y="7934"/>
                </a:lnTo>
                <a:lnTo>
                  <a:pt x="2689" y="11160"/>
                </a:lnTo>
                <a:lnTo>
                  <a:pt x="5270" y="12049"/>
                </a:lnTo>
                <a:lnTo>
                  <a:pt x="8150" y="10426"/>
                </a:lnTo>
                <a:lnTo>
                  <a:pt x="10793" y="9169"/>
                </a:lnTo>
                <a:lnTo>
                  <a:pt x="14084" y="8064"/>
                </a:lnTo>
                <a:lnTo>
                  <a:pt x="17816" y="7261"/>
                </a:lnTo>
                <a:lnTo>
                  <a:pt x="22082" y="7261"/>
                </a:lnTo>
                <a:lnTo>
                  <a:pt x="25233" y="7999"/>
                </a:lnTo>
                <a:lnTo>
                  <a:pt x="27785" y="9206"/>
                </a:lnTo>
                <a:lnTo>
                  <a:pt x="30200" y="12330"/>
                </a:lnTo>
                <a:lnTo>
                  <a:pt x="31000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8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7" y="45097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7" y="31493"/>
                </a:lnTo>
                <a:lnTo>
                  <a:pt x="15340" y="30060"/>
                </a:lnTo>
                <a:lnTo>
                  <a:pt x="18962" y="29232"/>
                </a:lnTo>
                <a:lnTo>
                  <a:pt x="23544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5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65744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7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2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6452" y="4812915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41"/>
                </a:moveTo>
                <a:lnTo>
                  <a:pt x="43715" y="14133"/>
                </a:lnTo>
                <a:lnTo>
                  <a:pt x="42901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40"/>
                </a:lnTo>
                <a:lnTo>
                  <a:pt x="30543" y="623"/>
                </a:lnTo>
                <a:lnTo>
                  <a:pt x="27280" y="0"/>
                </a:lnTo>
                <a:lnTo>
                  <a:pt x="27317" y="6998"/>
                </a:lnTo>
                <a:lnTo>
                  <a:pt x="30593" y="8331"/>
                </a:lnTo>
                <a:lnTo>
                  <a:pt x="32792" y="11009"/>
                </a:lnTo>
                <a:lnTo>
                  <a:pt x="34988" y="13691"/>
                </a:lnTo>
                <a:lnTo>
                  <a:pt x="36029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61" y="20092"/>
                </a:lnTo>
                <a:lnTo>
                  <a:pt x="10833" y="3111"/>
                </a:lnTo>
                <a:lnTo>
                  <a:pt x="8370" y="4903"/>
                </a:lnTo>
                <a:lnTo>
                  <a:pt x="4281" y="9577"/>
                </a:lnTo>
                <a:lnTo>
                  <a:pt x="2719" y="12406"/>
                </a:lnTo>
                <a:lnTo>
                  <a:pt x="1638" y="15760"/>
                </a:lnTo>
                <a:lnTo>
                  <a:pt x="54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8" y="42012"/>
                </a:lnTo>
                <a:lnTo>
                  <a:pt x="4179" y="44781"/>
                </a:lnTo>
                <a:lnTo>
                  <a:pt x="8305" y="49198"/>
                </a:lnTo>
                <a:lnTo>
                  <a:pt x="10847" y="50864"/>
                </a:lnTo>
                <a:lnTo>
                  <a:pt x="13868" y="51969"/>
                </a:lnTo>
                <a:lnTo>
                  <a:pt x="16892" y="53097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2"/>
                </a:lnTo>
                <a:lnTo>
                  <a:pt x="42685" y="48312"/>
                </a:lnTo>
                <a:lnTo>
                  <a:pt x="42876" y="45515"/>
                </a:lnTo>
                <a:lnTo>
                  <a:pt x="42073" y="42887"/>
                </a:lnTo>
                <a:lnTo>
                  <a:pt x="39460" y="43268"/>
                </a:lnTo>
                <a:lnTo>
                  <a:pt x="36194" y="44550"/>
                </a:lnTo>
                <a:lnTo>
                  <a:pt x="33286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3" y="46379"/>
                </a:lnTo>
                <a:lnTo>
                  <a:pt x="17791" y="45137"/>
                </a:lnTo>
                <a:lnTo>
                  <a:pt x="14098" y="43117"/>
                </a:lnTo>
                <a:lnTo>
                  <a:pt x="11556" y="40003"/>
                </a:lnTo>
                <a:lnTo>
                  <a:pt x="10109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8">
                <a:moveTo>
                  <a:pt x="9361" y="20092"/>
                </a:moveTo>
                <a:lnTo>
                  <a:pt x="10325" y="16358"/>
                </a:lnTo>
                <a:lnTo>
                  <a:pt x="11822" y="12928"/>
                </a:lnTo>
                <a:lnTo>
                  <a:pt x="15469" y="9079"/>
                </a:lnTo>
                <a:lnTo>
                  <a:pt x="18821" y="7416"/>
                </a:lnTo>
                <a:lnTo>
                  <a:pt x="22987" y="6998"/>
                </a:lnTo>
                <a:lnTo>
                  <a:pt x="27317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3"/>
                </a:lnTo>
                <a:lnTo>
                  <a:pt x="13727" y="1865"/>
                </a:lnTo>
                <a:lnTo>
                  <a:pt x="10833" y="3111"/>
                </a:lnTo>
                <a:lnTo>
                  <a:pt x="9361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62505" y="4846604"/>
            <a:ext cx="13223" cy="75665"/>
          </a:xfrm>
          <a:custGeom>
            <a:avLst/>
            <a:gdLst/>
            <a:ahLst/>
            <a:cxnLst/>
            <a:rect l="l" t="t" r="r" b="b"/>
            <a:pathLst>
              <a:path w="13223" h="75665">
                <a:moveTo>
                  <a:pt x="13223" y="19278"/>
                </a:moveTo>
                <a:lnTo>
                  <a:pt x="12766" y="8088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23" y="19278"/>
                </a:lnTo>
                <a:close/>
              </a:path>
              <a:path w="13223" h="75665">
                <a:moveTo>
                  <a:pt x="36957" y="11123"/>
                </a:moveTo>
                <a:lnTo>
                  <a:pt x="37021" y="18122"/>
                </a:lnTo>
                <a:lnTo>
                  <a:pt x="39625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1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6" y="-54687"/>
                </a:lnTo>
                <a:lnTo>
                  <a:pt x="35916" y="-26315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14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6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4"/>
                </a:lnTo>
                <a:lnTo>
                  <a:pt x="2260" y="-20991"/>
                </a:lnTo>
                <a:lnTo>
                  <a:pt x="1360" y="-17603"/>
                </a:lnTo>
                <a:lnTo>
                  <a:pt x="457" y="-14224"/>
                </a:lnTo>
                <a:lnTo>
                  <a:pt x="0" y="-10439"/>
                </a:lnTo>
                <a:lnTo>
                  <a:pt x="0" y="-2692"/>
                </a:lnTo>
                <a:lnTo>
                  <a:pt x="356" y="673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67"/>
                </a:lnTo>
                <a:lnTo>
                  <a:pt x="4536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47"/>
                </a:lnTo>
                <a:lnTo>
                  <a:pt x="11123" y="-18301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33"/>
                </a:lnTo>
                <a:lnTo>
                  <a:pt x="33491" y="-19759"/>
                </a:lnTo>
                <a:lnTo>
                  <a:pt x="35916" y="-16765"/>
                </a:lnTo>
                <a:lnTo>
                  <a:pt x="35916" y="2768"/>
                </a:lnTo>
                <a:lnTo>
                  <a:pt x="33173" y="6033"/>
                </a:lnTo>
                <a:lnTo>
                  <a:pt x="29425" y="9436"/>
                </a:lnTo>
                <a:lnTo>
                  <a:pt x="25984" y="11506"/>
                </a:lnTo>
                <a:lnTo>
                  <a:pt x="22632" y="12318"/>
                </a:lnTo>
                <a:lnTo>
                  <a:pt x="19076" y="12318"/>
                </a:lnTo>
                <a:lnTo>
                  <a:pt x="15570" y="10656"/>
                </a:lnTo>
                <a:lnTo>
                  <a:pt x="12766" y="8088"/>
                </a:lnTo>
                <a:lnTo>
                  <a:pt x="13223" y="19278"/>
                </a:lnTo>
                <a:lnTo>
                  <a:pt x="16282" y="19975"/>
                </a:lnTo>
                <a:lnTo>
                  <a:pt x="23150" y="19975"/>
                </a:lnTo>
                <a:lnTo>
                  <a:pt x="26175" y="19188"/>
                </a:lnTo>
                <a:lnTo>
                  <a:pt x="28943" y="17640"/>
                </a:lnTo>
                <a:lnTo>
                  <a:pt x="31711" y="16078"/>
                </a:lnTo>
                <a:lnTo>
                  <a:pt x="34380" y="13906"/>
                </a:lnTo>
                <a:lnTo>
                  <a:pt x="36957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704996" y="4934610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4"/>
                </a:lnTo>
                <a:lnTo>
                  <a:pt x="30034" y="56746"/>
                </a:lnTo>
                <a:lnTo>
                  <a:pt x="27291" y="57787"/>
                </a:lnTo>
                <a:lnTo>
                  <a:pt x="24406" y="58178"/>
                </a:lnTo>
                <a:lnTo>
                  <a:pt x="21840" y="58178"/>
                </a:lnTo>
                <a:lnTo>
                  <a:pt x="20062" y="57330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54"/>
                </a:lnTo>
                <a:lnTo>
                  <a:pt x="30110" y="20754"/>
                </a:lnTo>
                <a:lnTo>
                  <a:pt x="31733" y="19306"/>
                </a:lnTo>
                <a:lnTo>
                  <a:pt x="31898" y="16372"/>
                </a:lnTo>
                <a:lnTo>
                  <a:pt x="30110" y="13312"/>
                </a:lnTo>
                <a:lnTo>
                  <a:pt x="17574" y="13312"/>
                </a:lnTo>
                <a:lnTo>
                  <a:pt x="17574" y="1703"/>
                </a:lnTo>
                <a:lnTo>
                  <a:pt x="17358" y="993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12"/>
                </a:lnTo>
                <a:lnTo>
                  <a:pt x="1838" y="13312"/>
                </a:lnTo>
                <a:lnTo>
                  <a:pt x="341" y="14467"/>
                </a:lnTo>
                <a:lnTo>
                  <a:pt x="0" y="17056"/>
                </a:lnTo>
                <a:lnTo>
                  <a:pt x="1774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09" y="56642"/>
                </a:lnTo>
                <a:lnTo>
                  <a:pt x="10767" y="60440"/>
                </a:lnTo>
                <a:lnTo>
                  <a:pt x="13092" y="63158"/>
                </a:lnTo>
                <a:lnTo>
                  <a:pt x="16379" y="64836"/>
                </a:lnTo>
                <a:lnTo>
                  <a:pt x="20356" y="65836"/>
                </a:lnTo>
                <a:lnTo>
                  <a:pt x="25386" y="65674"/>
                </a:lnTo>
                <a:lnTo>
                  <a:pt x="28482" y="65102"/>
                </a:lnTo>
                <a:lnTo>
                  <a:pt x="31531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747447" y="494689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6"/>
                </a:lnTo>
                <a:lnTo>
                  <a:pt x="14187" y="11174"/>
                </a:lnTo>
                <a:lnTo>
                  <a:pt x="17689" y="8903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3" y="11466"/>
                </a:lnTo>
                <a:lnTo>
                  <a:pt x="37515" y="15012"/>
                </a:lnTo>
                <a:lnTo>
                  <a:pt x="38825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78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6" y="18554"/>
                </a:lnTo>
                <a:lnTo>
                  <a:pt x="47346" y="15304"/>
                </a:lnTo>
                <a:lnTo>
                  <a:pt x="46356" y="12038"/>
                </a:lnTo>
                <a:lnTo>
                  <a:pt x="44855" y="9271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4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5"/>
                </a:lnTo>
                <a:lnTo>
                  <a:pt x="1461" y="38355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4"/>
                </a:lnTo>
                <a:lnTo>
                  <a:pt x="10021" y="34240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7"/>
                </a:moveTo>
                <a:lnTo>
                  <a:pt x="21451" y="46127"/>
                </a:lnTo>
                <a:lnTo>
                  <a:pt x="17106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40"/>
                </a:lnTo>
                <a:lnTo>
                  <a:pt x="10400" y="50674"/>
                </a:lnTo>
                <a:lnTo>
                  <a:pt x="13373" y="51880"/>
                </a:lnTo>
                <a:lnTo>
                  <a:pt x="16357" y="53072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836093" y="4928457"/>
            <a:ext cx="50951" cy="71946"/>
          </a:xfrm>
          <a:custGeom>
            <a:avLst/>
            <a:gdLst/>
            <a:ahLst/>
            <a:cxnLst/>
            <a:rect l="l" t="t" r="r" b="b"/>
            <a:pathLst>
              <a:path w="50951" h="71946">
                <a:moveTo>
                  <a:pt x="0" y="31065"/>
                </a:moveTo>
                <a:lnTo>
                  <a:pt x="0" y="42570"/>
                </a:lnTo>
                <a:lnTo>
                  <a:pt x="698" y="47585"/>
                </a:lnTo>
                <a:lnTo>
                  <a:pt x="2095" y="51941"/>
                </a:lnTo>
                <a:lnTo>
                  <a:pt x="3477" y="56300"/>
                </a:lnTo>
                <a:lnTo>
                  <a:pt x="5472" y="59957"/>
                </a:lnTo>
                <a:lnTo>
                  <a:pt x="8064" y="62942"/>
                </a:lnTo>
                <a:lnTo>
                  <a:pt x="10641" y="65901"/>
                </a:lnTo>
                <a:lnTo>
                  <a:pt x="13776" y="68148"/>
                </a:lnTo>
                <a:lnTo>
                  <a:pt x="17449" y="69660"/>
                </a:lnTo>
                <a:lnTo>
                  <a:pt x="21117" y="71183"/>
                </a:lnTo>
                <a:lnTo>
                  <a:pt x="25232" y="71946"/>
                </a:lnTo>
                <a:lnTo>
                  <a:pt x="32435" y="71946"/>
                </a:lnTo>
                <a:lnTo>
                  <a:pt x="37094" y="71208"/>
                </a:lnTo>
                <a:lnTo>
                  <a:pt x="41288" y="70117"/>
                </a:lnTo>
                <a:lnTo>
                  <a:pt x="44715" y="68720"/>
                </a:lnTo>
                <a:lnTo>
                  <a:pt x="48473" y="66509"/>
                </a:lnTo>
                <a:lnTo>
                  <a:pt x="50709" y="63803"/>
                </a:lnTo>
                <a:lnTo>
                  <a:pt x="50951" y="61139"/>
                </a:lnTo>
                <a:lnTo>
                  <a:pt x="50810" y="58533"/>
                </a:lnTo>
                <a:lnTo>
                  <a:pt x="48247" y="57351"/>
                </a:lnTo>
                <a:lnTo>
                  <a:pt x="45133" y="59500"/>
                </a:lnTo>
                <a:lnTo>
                  <a:pt x="42203" y="61200"/>
                </a:lnTo>
                <a:lnTo>
                  <a:pt x="38328" y="62661"/>
                </a:lnTo>
                <a:lnTo>
                  <a:pt x="33781" y="63691"/>
                </a:lnTo>
                <a:lnTo>
                  <a:pt x="27673" y="63691"/>
                </a:lnTo>
                <a:lnTo>
                  <a:pt x="24714" y="63093"/>
                </a:lnTo>
                <a:lnTo>
                  <a:pt x="22096" y="61923"/>
                </a:lnTo>
                <a:lnTo>
                  <a:pt x="19479" y="60758"/>
                </a:lnTo>
                <a:lnTo>
                  <a:pt x="17269" y="59015"/>
                </a:lnTo>
                <a:lnTo>
                  <a:pt x="13665" y="54418"/>
                </a:lnTo>
                <a:lnTo>
                  <a:pt x="12293" y="51563"/>
                </a:lnTo>
                <a:lnTo>
                  <a:pt x="11325" y="48146"/>
                </a:lnTo>
                <a:lnTo>
                  <a:pt x="10360" y="44730"/>
                </a:lnTo>
                <a:lnTo>
                  <a:pt x="9878" y="40792"/>
                </a:lnTo>
                <a:lnTo>
                  <a:pt x="9878" y="31852"/>
                </a:lnTo>
                <a:lnTo>
                  <a:pt x="10374" y="27875"/>
                </a:lnTo>
                <a:lnTo>
                  <a:pt x="11379" y="24372"/>
                </a:lnTo>
                <a:lnTo>
                  <a:pt x="12379" y="20891"/>
                </a:lnTo>
                <a:lnTo>
                  <a:pt x="13792" y="17932"/>
                </a:lnTo>
                <a:lnTo>
                  <a:pt x="15605" y="15505"/>
                </a:lnTo>
                <a:lnTo>
                  <a:pt x="19620" y="11239"/>
                </a:lnTo>
                <a:lnTo>
                  <a:pt x="22172" y="10008"/>
                </a:lnTo>
                <a:lnTo>
                  <a:pt x="24749" y="8751"/>
                </a:lnTo>
                <a:lnTo>
                  <a:pt x="27597" y="8129"/>
                </a:lnTo>
                <a:lnTo>
                  <a:pt x="33591" y="8129"/>
                </a:lnTo>
                <a:lnTo>
                  <a:pt x="38112" y="9180"/>
                </a:lnTo>
                <a:lnTo>
                  <a:pt x="41907" y="10666"/>
                </a:lnTo>
                <a:lnTo>
                  <a:pt x="44780" y="12369"/>
                </a:lnTo>
                <a:lnTo>
                  <a:pt x="47776" y="14555"/>
                </a:lnTo>
                <a:lnTo>
                  <a:pt x="50392" y="13564"/>
                </a:lnTo>
                <a:lnTo>
                  <a:pt x="50684" y="10782"/>
                </a:lnTo>
                <a:lnTo>
                  <a:pt x="50468" y="8229"/>
                </a:lnTo>
                <a:lnTo>
                  <a:pt x="48588" y="5386"/>
                </a:lnTo>
                <a:lnTo>
                  <a:pt x="45186" y="3237"/>
                </a:lnTo>
                <a:lnTo>
                  <a:pt x="42113" y="1995"/>
                </a:lnTo>
                <a:lnTo>
                  <a:pt x="38707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87" y="0"/>
                </a:lnTo>
                <a:lnTo>
                  <a:pt x="22096" y="825"/>
                </a:lnTo>
                <a:lnTo>
                  <a:pt x="18313" y="2487"/>
                </a:lnTo>
                <a:lnTo>
                  <a:pt x="14540" y="4151"/>
                </a:lnTo>
                <a:lnTo>
                  <a:pt x="11289" y="6567"/>
                </a:lnTo>
                <a:lnTo>
                  <a:pt x="8582" y="9728"/>
                </a:lnTo>
                <a:lnTo>
                  <a:pt x="5867" y="12891"/>
                </a:lnTo>
                <a:lnTo>
                  <a:pt x="3757" y="16751"/>
                </a:lnTo>
                <a:lnTo>
                  <a:pt x="2260" y="21309"/>
                </a:lnTo>
                <a:lnTo>
                  <a:pt x="749" y="25869"/>
                </a:lnTo>
                <a:lnTo>
                  <a:pt x="0" y="310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899640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921576" y="4947649"/>
            <a:ext cx="46507" cy="52199"/>
          </a:xfrm>
          <a:custGeom>
            <a:avLst/>
            <a:gdLst/>
            <a:ahLst/>
            <a:cxnLst/>
            <a:rect l="l" t="t" r="r" b="b"/>
            <a:pathLst>
              <a:path w="46507" h="52199">
                <a:moveTo>
                  <a:pt x="547" y="3862"/>
                </a:moveTo>
                <a:lnTo>
                  <a:pt x="17142" y="50256"/>
                </a:lnTo>
                <a:lnTo>
                  <a:pt x="17995" y="51422"/>
                </a:lnTo>
                <a:lnTo>
                  <a:pt x="20573" y="52095"/>
                </a:lnTo>
                <a:lnTo>
                  <a:pt x="23276" y="52199"/>
                </a:lnTo>
                <a:lnTo>
                  <a:pt x="26718" y="52070"/>
                </a:lnTo>
                <a:lnTo>
                  <a:pt x="29411" y="50256"/>
                </a:lnTo>
                <a:lnTo>
                  <a:pt x="46075" y="3862"/>
                </a:lnTo>
                <a:lnTo>
                  <a:pt x="46507" y="1576"/>
                </a:lnTo>
                <a:lnTo>
                  <a:pt x="45971" y="471"/>
                </a:lnTo>
                <a:lnTo>
                  <a:pt x="43153" y="0"/>
                </a:lnTo>
                <a:lnTo>
                  <a:pt x="39966" y="90"/>
                </a:lnTo>
                <a:lnTo>
                  <a:pt x="37388" y="1742"/>
                </a:lnTo>
                <a:lnTo>
                  <a:pt x="23759" y="42011"/>
                </a:lnTo>
                <a:lnTo>
                  <a:pt x="23392" y="42011"/>
                </a:lnTo>
                <a:lnTo>
                  <a:pt x="9611" y="1742"/>
                </a:lnTo>
                <a:lnTo>
                  <a:pt x="8037" y="241"/>
                </a:lnTo>
                <a:lnTo>
                  <a:pt x="5445" y="0"/>
                </a:lnTo>
                <a:lnTo>
                  <a:pt x="2868" y="25"/>
                </a:lnTo>
                <a:lnTo>
                  <a:pt x="0" y="1295"/>
                </a:lnTo>
                <a:lnTo>
                  <a:pt x="547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979013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6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407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285" y="7138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4"/>
                </a:lnTo>
                <a:lnTo>
                  <a:pt x="9832" y="21107"/>
                </a:lnTo>
                <a:lnTo>
                  <a:pt x="7189" y="20152"/>
                </a:lnTo>
                <a:lnTo>
                  <a:pt x="3949" y="20152"/>
                </a:lnTo>
                <a:lnTo>
                  <a:pt x="1094" y="21804"/>
                </a:lnTo>
                <a:lnTo>
                  <a:pt x="1094" y="70636"/>
                </a:lnTo>
                <a:lnTo>
                  <a:pt x="1285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007410" y="492397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3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090351" y="4929318"/>
            <a:ext cx="53985" cy="70206"/>
          </a:xfrm>
          <a:custGeom>
            <a:avLst/>
            <a:gdLst/>
            <a:ahLst/>
            <a:cxnLst/>
            <a:rect l="l" t="t" r="r" b="b"/>
            <a:pathLst>
              <a:path w="53985" h="70206">
                <a:moveTo>
                  <a:pt x="42619" y="46850"/>
                </a:moveTo>
                <a:lnTo>
                  <a:pt x="41589" y="50342"/>
                </a:lnTo>
                <a:lnTo>
                  <a:pt x="40041" y="53237"/>
                </a:lnTo>
                <a:lnTo>
                  <a:pt x="35927" y="57873"/>
                </a:lnTo>
                <a:lnTo>
                  <a:pt x="33350" y="59587"/>
                </a:lnTo>
                <a:lnTo>
                  <a:pt x="30275" y="60706"/>
                </a:lnTo>
                <a:lnTo>
                  <a:pt x="27214" y="61837"/>
                </a:lnTo>
                <a:lnTo>
                  <a:pt x="23431" y="62395"/>
                </a:lnTo>
                <a:lnTo>
                  <a:pt x="18945" y="62395"/>
                </a:lnTo>
                <a:lnTo>
                  <a:pt x="24345" y="70206"/>
                </a:lnTo>
                <a:lnTo>
                  <a:pt x="29526" y="69469"/>
                </a:lnTo>
                <a:lnTo>
                  <a:pt x="33856" y="67981"/>
                </a:lnTo>
                <a:lnTo>
                  <a:pt x="38199" y="66495"/>
                </a:lnTo>
                <a:lnTo>
                  <a:pt x="41870" y="64274"/>
                </a:lnTo>
                <a:lnTo>
                  <a:pt x="44855" y="61278"/>
                </a:lnTo>
                <a:lnTo>
                  <a:pt x="47839" y="58305"/>
                </a:lnTo>
                <a:lnTo>
                  <a:pt x="50100" y="54532"/>
                </a:lnTo>
                <a:lnTo>
                  <a:pt x="51663" y="49999"/>
                </a:lnTo>
                <a:lnTo>
                  <a:pt x="53210" y="45453"/>
                </a:lnTo>
                <a:lnTo>
                  <a:pt x="53985" y="40143"/>
                </a:lnTo>
                <a:lnTo>
                  <a:pt x="53985" y="28792"/>
                </a:lnTo>
                <a:lnTo>
                  <a:pt x="53261" y="24055"/>
                </a:lnTo>
                <a:lnTo>
                  <a:pt x="51803" y="19861"/>
                </a:lnTo>
                <a:lnTo>
                  <a:pt x="50327" y="15670"/>
                </a:lnTo>
                <a:lnTo>
                  <a:pt x="48171" y="12089"/>
                </a:lnTo>
                <a:lnTo>
                  <a:pt x="45337" y="9144"/>
                </a:lnTo>
                <a:lnTo>
                  <a:pt x="42504" y="6184"/>
                </a:lnTo>
                <a:lnTo>
                  <a:pt x="38976" y="3938"/>
                </a:lnTo>
                <a:lnTo>
                  <a:pt x="34782" y="2360"/>
                </a:lnTo>
                <a:lnTo>
                  <a:pt x="30591" y="788"/>
                </a:lnTo>
                <a:lnTo>
                  <a:pt x="25450" y="0"/>
                </a:lnTo>
                <a:lnTo>
                  <a:pt x="19377" y="0"/>
                </a:lnTo>
                <a:lnTo>
                  <a:pt x="9334" y="7747"/>
                </a:lnTo>
                <a:lnTo>
                  <a:pt x="23684" y="7747"/>
                </a:lnTo>
                <a:lnTo>
                  <a:pt x="27647" y="8420"/>
                </a:lnTo>
                <a:lnTo>
                  <a:pt x="30707" y="9766"/>
                </a:lnTo>
                <a:lnTo>
                  <a:pt x="33792" y="11098"/>
                </a:lnTo>
                <a:lnTo>
                  <a:pt x="36334" y="12966"/>
                </a:lnTo>
                <a:lnTo>
                  <a:pt x="40347" y="17740"/>
                </a:lnTo>
                <a:lnTo>
                  <a:pt x="41821" y="20562"/>
                </a:lnTo>
                <a:lnTo>
                  <a:pt x="42759" y="23839"/>
                </a:lnTo>
                <a:lnTo>
                  <a:pt x="43699" y="27114"/>
                </a:lnTo>
                <a:lnTo>
                  <a:pt x="44168" y="30646"/>
                </a:lnTo>
                <a:lnTo>
                  <a:pt x="44168" y="39229"/>
                </a:lnTo>
                <a:lnTo>
                  <a:pt x="43649" y="43357"/>
                </a:lnTo>
                <a:lnTo>
                  <a:pt x="42619" y="46850"/>
                </a:lnTo>
                <a:close/>
              </a:path>
              <a:path w="53985" h="70206">
                <a:moveTo>
                  <a:pt x="0" y="3797"/>
                </a:moveTo>
                <a:lnTo>
                  <a:pt x="0" y="66419"/>
                </a:lnTo>
                <a:lnTo>
                  <a:pt x="380" y="68809"/>
                </a:lnTo>
                <a:lnTo>
                  <a:pt x="3477" y="70206"/>
                </a:lnTo>
                <a:lnTo>
                  <a:pt x="24345" y="70206"/>
                </a:lnTo>
                <a:lnTo>
                  <a:pt x="18945" y="62395"/>
                </a:lnTo>
                <a:lnTo>
                  <a:pt x="9334" y="62395"/>
                </a:lnTo>
                <a:lnTo>
                  <a:pt x="9334" y="7747"/>
                </a:lnTo>
                <a:lnTo>
                  <a:pt x="19377" y="0"/>
                </a:lnTo>
                <a:lnTo>
                  <a:pt x="3477" y="0"/>
                </a:lnTo>
                <a:lnTo>
                  <a:pt x="1115" y="838"/>
                </a:lnTo>
                <a:lnTo>
                  <a:pt x="0" y="37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156547" y="4946896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8"/>
                </a:lnTo>
                <a:lnTo>
                  <a:pt x="35932" y="3074"/>
                </a:lnTo>
                <a:lnTo>
                  <a:pt x="33238" y="1844"/>
                </a:lnTo>
                <a:lnTo>
                  <a:pt x="30546" y="623"/>
                </a:lnTo>
                <a:lnTo>
                  <a:pt x="27280" y="0"/>
                </a:lnTo>
                <a:lnTo>
                  <a:pt x="27320" y="6998"/>
                </a:lnTo>
                <a:lnTo>
                  <a:pt x="30581" y="8331"/>
                </a:lnTo>
                <a:lnTo>
                  <a:pt x="32781" y="11013"/>
                </a:lnTo>
                <a:lnTo>
                  <a:pt x="34988" y="13691"/>
                </a:lnTo>
                <a:lnTo>
                  <a:pt x="36032" y="17388"/>
                </a:lnTo>
                <a:lnTo>
                  <a:pt x="35932" y="22086"/>
                </a:lnTo>
                <a:lnTo>
                  <a:pt x="9284" y="22086"/>
                </a:lnTo>
                <a:lnTo>
                  <a:pt x="9359" y="20092"/>
                </a:lnTo>
                <a:lnTo>
                  <a:pt x="10835" y="3125"/>
                </a:lnTo>
                <a:lnTo>
                  <a:pt x="8370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42" y="15761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5" y="35359"/>
                </a:lnTo>
                <a:lnTo>
                  <a:pt x="1577" y="38686"/>
                </a:lnTo>
                <a:lnTo>
                  <a:pt x="2631" y="42012"/>
                </a:lnTo>
                <a:lnTo>
                  <a:pt x="4179" y="44781"/>
                </a:lnTo>
                <a:lnTo>
                  <a:pt x="6249" y="46991"/>
                </a:lnTo>
                <a:lnTo>
                  <a:pt x="10847" y="50864"/>
                </a:lnTo>
                <a:lnTo>
                  <a:pt x="13870" y="51981"/>
                </a:lnTo>
                <a:lnTo>
                  <a:pt x="16890" y="53099"/>
                </a:lnTo>
                <a:lnTo>
                  <a:pt x="20411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82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97" y="44554"/>
                </a:lnTo>
                <a:lnTo>
                  <a:pt x="33289" y="45443"/>
                </a:lnTo>
                <a:lnTo>
                  <a:pt x="29657" y="46192"/>
                </a:lnTo>
                <a:lnTo>
                  <a:pt x="25261" y="46394"/>
                </a:lnTo>
                <a:lnTo>
                  <a:pt x="22316" y="46394"/>
                </a:lnTo>
                <a:lnTo>
                  <a:pt x="17795" y="45137"/>
                </a:lnTo>
                <a:lnTo>
                  <a:pt x="14096" y="43117"/>
                </a:lnTo>
                <a:lnTo>
                  <a:pt x="11559" y="40007"/>
                </a:lnTo>
                <a:lnTo>
                  <a:pt x="10097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42" y="28652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8">
                <a:moveTo>
                  <a:pt x="9359" y="20092"/>
                </a:moveTo>
                <a:lnTo>
                  <a:pt x="10328" y="16358"/>
                </a:lnTo>
                <a:lnTo>
                  <a:pt x="11810" y="12928"/>
                </a:lnTo>
                <a:lnTo>
                  <a:pt x="15468" y="9083"/>
                </a:lnTo>
                <a:lnTo>
                  <a:pt x="18823" y="7416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835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213679" y="494689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41" y="0"/>
                </a:lnTo>
                <a:lnTo>
                  <a:pt x="13439" y="392"/>
                </a:lnTo>
                <a:lnTo>
                  <a:pt x="8992" y="1995"/>
                </a:lnTo>
                <a:lnTo>
                  <a:pt x="5651" y="4367"/>
                </a:lnTo>
                <a:lnTo>
                  <a:pt x="3063" y="7226"/>
                </a:lnTo>
                <a:lnTo>
                  <a:pt x="1576" y="10732"/>
                </a:lnTo>
                <a:lnTo>
                  <a:pt x="1209" y="14479"/>
                </a:lnTo>
                <a:lnTo>
                  <a:pt x="1551" y="18515"/>
                </a:lnTo>
                <a:lnTo>
                  <a:pt x="2959" y="21629"/>
                </a:lnTo>
                <a:lnTo>
                  <a:pt x="6212" y="25208"/>
                </a:lnTo>
                <a:lnTo>
                  <a:pt x="8992" y="26935"/>
                </a:lnTo>
                <a:lnTo>
                  <a:pt x="11951" y="28408"/>
                </a:lnTo>
                <a:lnTo>
                  <a:pt x="15026" y="29643"/>
                </a:lnTo>
                <a:lnTo>
                  <a:pt x="17970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32" y="37311"/>
                </a:lnTo>
                <a:lnTo>
                  <a:pt x="25491" y="41184"/>
                </a:lnTo>
                <a:lnTo>
                  <a:pt x="22913" y="44575"/>
                </a:lnTo>
                <a:lnTo>
                  <a:pt x="19712" y="46012"/>
                </a:lnTo>
                <a:lnTo>
                  <a:pt x="1710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73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9" y="53313"/>
                </a:lnTo>
                <a:lnTo>
                  <a:pt x="25526" y="51941"/>
                </a:lnTo>
                <a:lnTo>
                  <a:pt x="29260" y="49594"/>
                </a:lnTo>
                <a:lnTo>
                  <a:pt x="32259" y="46610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8"/>
                </a:lnTo>
                <a:lnTo>
                  <a:pt x="33515" y="32551"/>
                </a:lnTo>
                <a:lnTo>
                  <a:pt x="31878" y="29743"/>
                </a:lnTo>
                <a:lnTo>
                  <a:pt x="28234" y="26633"/>
                </a:lnTo>
                <a:lnTo>
                  <a:pt x="25236" y="25121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41" y="7110"/>
                </a:lnTo>
                <a:lnTo>
                  <a:pt x="18884" y="6948"/>
                </a:lnTo>
                <a:lnTo>
                  <a:pt x="22100" y="7136"/>
                </a:lnTo>
                <a:lnTo>
                  <a:pt x="25883" y="8370"/>
                </a:lnTo>
                <a:lnTo>
                  <a:pt x="29260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20" y="2909"/>
                </a:lnTo>
                <a:lnTo>
                  <a:pt x="27485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262221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281" y="7138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32" y="21107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281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285193" y="4947008"/>
            <a:ext cx="46228" cy="72323"/>
          </a:xfrm>
          <a:custGeom>
            <a:avLst/>
            <a:gdLst/>
            <a:ahLst/>
            <a:cxnLst/>
            <a:rect l="l" t="t" r="r" b="b"/>
            <a:pathLst>
              <a:path w="46228" h="72323">
                <a:moveTo>
                  <a:pt x="431" y="55725"/>
                </a:moveTo>
                <a:lnTo>
                  <a:pt x="0" y="59194"/>
                </a:lnTo>
                <a:lnTo>
                  <a:pt x="406" y="62812"/>
                </a:lnTo>
                <a:lnTo>
                  <a:pt x="1993" y="66038"/>
                </a:lnTo>
                <a:lnTo>
                  <a:pt x="5040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52" y="71881"/>
                </a:lnTo>
                <a:lnTo>
                  <a:pt x="32547" y="71003"/>
                </a:lnTo>
                <a:lnTo>
                  <a:pt x="35557" y="70102"/>
                </a:lnTo>
                <a:lnTo>
                  <a:pt x="39966" y="67359"/>
                </a:lnTo>
                <a:lnTo>
                  <a:pt x="43343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4" y="51598"/>
                </a:lnTo>
                <a:lnTo>
                  <a:pt x="43610" y="48384"/>
                </a:lnTo>
                <a:lnTo>
                  <a:pt x="40967" y="45921"/>
                </a:lnTo>
                <a:lnTo>
                  <a:pt x="37731" y="43977"/>
                </a:lnTo>
                <a:lnTo>
                  <a:pt x="33677" y="42786"/>
                </a:lnTo>
                <a:lnTo>
                  <a:pt x="29030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1" y="39646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37"/>
                </a:lnTo>
                <a:lnTo>
                  <a:pt x="35506" y="60742"/>
                </a:lnTo>
                <a:lnTo>
                  <a:pt x="32472" y="63486"/>
                </a:lnTo>
                <a:lnTo>
                  <a:pt x="29170" y="64706"/>
                </a:lnTo>
                <a:lnTo>
                  <a:pt x="25071" y="65481"/>
                </a:lnTo>
                <a:lnTo>
                  <a:pt x="18082" y="65481"/>
                </a:lnTo>
                <a:lnTo>
                  <a:pt x="14756" y="64883"/>
                </a:lnTo>
                <a:lnTo>
                  <a:pt x="12369" y="63677"/>
                </a:lnTo>
                <a:lnTo>
                  <a:pt x="8787" y="60678"/>
                </a:lnTo>
                <a:lnTo>
                  <a:pt x="8787" y="57567"/>
                </a:lnTo>
                <a:lnTo>
                  <a:pt x="9497" y="54648"/>
                </a:lnTo>
                <a:lnTo>
                  <a:pt x="9817" y="36230"/>
                </a:lnTo>
                <a:lnTo>
                  <a:pt x="11390" y="32879"/>
                </a:lnTo>
                <a:lnTo>
                  <a:pt x="14414" y="33677"/>
                </a:lnTo>
                <a:lnTo>
                  <a:pt x="17981" y="34733"/>
                </a:lnTo>
                <a:lnTo>
                  <a:pt x="16013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26"/>
                </a:lnTo>
                <a:lnTo>
                  <a:pt x="11657" y="14908"/>
                </a:lnTo>
                <a:lnTo>
                  <a:pt x="991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51" y="22212"/>
                </a:lnTo>
                <a:lnTo>
                  <a:pt x="4558" y="25589"/>
                </a:lnTo>
                <a:lnTo>
                  <a:pt x="6565" y="28422"/>
                </a:lnTo>
                <a:lnTo>
                  <a:pt x="4100" y="31367"/>
                </a:lnTo>
                <a:lnTo>
                  <a:pt x="2297" y="34833"/>
                </a:lnTo>
                <a:lnTo>
                  <a:pt x="1840" y="38999"/>
                </a:lnTo>
                <a:lnTo>
                  <a:pt x="2272" y="42073"/>
                </a:lnTo>
                <a:lnTo>
                  <a:pt x="3973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4"/>
                </a:lnTo>
                <a:lnTo>
                  <a:pt x="431" y="55725"/>
                </a:lnTo>
                <a:close/>
              </a:path>
              <a:path w="46228" h="72323">
                <a:moveTo>
                  <a:pt x="15886" y="8280"/>
                </a:moveTo>
                <a:lnTo>
                  <a:pt x="18464" y="7110"/>
                </a:lnTo>
                <a:lnTo>
                  <a:pt x="21704" y="6830"/>
                </a:lnTo>
                <a:lnTo>
                  <a:pt x="25071" y="6830"/>
                </a:lnTo>
                <a:lnTo>
                  <a:pt x="27659" y="7758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10"/>
                </a:lnTo>
                <a:lnTo>
                  <a:pt x="32015" y="20177"/>
                </a:lnTo>
                <a:lnTo>
                  <a:pt x="30557" y="23936"/>
                </a:lnTo>
                <a:lnTo>
                  <a:pt x="27773" y="26694"/>
                </a:lnTo>
                <a:lnTo>
                  <a:pt x="25171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7" y="33793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1"/>
                </a:lnTo>
                <a:lnTo>
                  <a:pt x="40802" y="20177"/>
                </a:lnTo>
                <a:lnTo>
                  <a:pt x="40802" y="17359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6" y="8139"/>
                </a:lnTo>
                <a:lnTo>
                  <a:pt x="44383" y="8139"/>
                </a:lnTo>
                <a:lnTo>
                  <a:pt x="45719" y="7287"/>
                </a:lnTo>
                <a:lnTo>
                  <a:pt x="46228" y="4544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3"/>
                </a:lnTo>
                <a:lnTo>
                  <a:pt x="24739" y="76"/>
                </a:lnTo>
                <a:lnTo>
                  <a:pt x="19112" y="0"/>
                </a:lnTo>
                <a:lnTo>
                  <a:pt x="14234" y="1216"/>
                </a:lnTo>
                <a:lnTo>
                  <a:pt x="9917" y="3200"/>
                </a:lnTo>
                <a:lnTo>
                  <a:pt x="11657" y="14908"/>
                </a:lnTo>
                <a:lnTo>
                  <a:pt x="13117" y="11099"/>
                </a:lnTo>
                <a:lnTo>
                  <a:pt x="15886" y="8280"/>
                </a:lnTo>
                <a:close/>
              </a:path>
              <a:path w="46228" h="72323">
                <a:moveTo>
                  <a:pt x="9817" y="36230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11" y="39646"/>
                </a:lnTo>
                <a:lnTo>
                  <a:pt x="9817" y="36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345230" y="4946893"/>
            <a:ext cx="42052" cy="52923"/>
          </a:xfrm>
          <a:custGeom>
            <a:avLst/>
            <a:gdLst/>
            <a:ahLst/>
            <a:cxnLst/>
            <a:rect l="l" t="t" r="r" b="b"/>
            <a:pathLst>
              <a:path w="42052" h="52923">
                <a:moveTo>
                  <a:pt x="33098" y="22683"/>
                </a:moveTo>
                <a:lnTo>
                  <a:pt x="33098" y="51271"/>
                </a:lnTo>
                <a:lnTo>
                  <a:pt x="33314" y="5201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51" y="10086"/>
                </a:lnTo>
                <a:lnTo>
                  <a:pt x="38204" y="6073"/>
                </a:lnTo>
                <a:lnTo>
                  <a:pt x="35029" y="2771"/>
                </a:lnTo>
                <a:lnTo>
                  <a:pt x="30571" y="561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6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58"/>
                </a:lnTo>
                <a:lnTo>
                  <a:pt x="5527" y="787"/>
                </a:lnTo>
                <a:lnTo>
                  <a:pt x="2567" y="787"/>
                </a:lnTo>
                <a:lnTo>
                  <a:pt x="0" y="2439"/>
                </a:lnTo>
                <a:lnTo>
                  <a:pt x="0" y="51271"/>
                </a:lnTo>
                <a:lnTo>
                  <a:pt x="317" y="52209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05" y="14071"/>
                </a:lnTo>
                <a:lnTo>
                  <a:pt x="13756" y="11750"/>
                </a:lnTo>
                <a:lnTo>
                  <a:pt x="18252" y="8559"/>
                </a:lnTo>
                <a:lnTo>
                  <a:pt x="22734" y="7760"/>
                </a:lnTo>
                <a:lnTo>
                  <a:pt x="25999" y="8092"/>
                </a:lnTo>
                <a:lnTo>
                  <a:pt x="28638" y="9387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428020" y="4928979"/>
            <a:ext cx="91709" cy="70866"/>
          </a:xfrm>
          <a:custGeom>
            <a:avLst/>
            <a:gdLst/>
            <a:ahLst/>
            <a:cxnLst/>
            <a:rect l="l" t="t" r="r" b="b"/>
            <a:pathLst>
              <a:path w="91709" h="70866">
                <a:moveTo>
                  <a:pt x="229" y="3647"/>
                </a:moveTo>
                <a:lnTo>
                  <a:pt x="18784" y="68493"/>
                </a:lnTo>
                <a:lnTo>
                  <a:pt x="19622" y="70016"/>
                </a:lnTo>
                <a:lnTo>
                  <a:pt x="22481" y="70765"/>
                </a:lnTo>
                <a:lnTo>
                  <a:pt x="25466" y="70866"/>
                </a:lnTo>
                <a:lnTo>
                  <a:pt x="29048" y="70689"/>
                </a:lnTo>
                <a:lnTo>
                  <a:pt x="31751" y="68493"/>
                </a:lnTo>
                <a:lnTo>
                  <a:pt x="45316" y="15469"/>
                </a:lnTo>
                <a:lnTo>
                  <a:pt x="60138" y="68493"/>
                </a:lnTo>
                <a:lnTo>
                  <a:pt x="60972" y="70016"/>
                </a:lnTo>
                <a:lnTo>
                  <a:pt x="63795" y="70765"/>
                </a:lnTo>
                <a:lnTo>
                  <a:pt x="66639" y="70866"/>
                </a:lnTo>
                <a:lnTo>
                  <a:pt x="70131" y="70689"/>
                </a:lnTo>
                <a:lnTo>
                  <a:pt x="73101" y="68493"/>
                </a:lnTo>
                <a:lnTo>
                  <a:pt x="91709" y="3698"/>
                </a:lnTo>
                <a:lnTo>
                  <a:pt x="91314" y="407"/>
                </a:lnTo>
                <a:lnTo>
                  <a:pt x="88724" y="0"/>
                </a:lnTo>
                <a:lnTo>
                  <a:pt x="85751" y="40"/>
                </a:lnTo>
                <a:lnTo>
                  <a:pt x="82651" y="2020"/>
                </a:lnTo>
                <a:lnTo>
                  <a:pt x="67182" y="60783"/>
                </a:lnTo>
                <a:lnTo>
                  <a:pt x="50965" y="2085"/>
                </a:lnTo>
                <a:lnTo>
                  <a:pt x="48920" y="191"/>
                </a:lnTo>
                <a:lnTo>
                  <a:pt x="45910" y="0"/>
                </a:lnTo>
                <a:lnTo>
                  <a:pt x="43282" y="115"/>
                </a:lnTo>
                <a:lnTo>
                  <a:pt x="40553" y="2085"/>
                </a:lnTo>
                <a:lnTo>
                  <a:pt x="25566" y="60783"/>
                </a:lnTo>
                <a:lnTo>
                  <a:pt x="9730" y="1969"/>
                </a:lnTo>
                <a:lnTo>
                  <a:pt x="9298" y="737"/>
                </a:lnTo>
                <a:lnTo>
                  <a:pt x="6581" y="40"/>
                </a:lnTo>
                <a:lnTo>
                  <a:pt x="3416" y="0"/>
                </a:lnTo>
                <a:lnTo>
                  <a:pt x="0" y="864"/>
                </a:lnTo>
                <a:lnTo>
                  <a:pt x="229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531041" y="494689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3" y="11174"/>
                </a:lnTo>
                <a:lnTo>
                  <a:pt x="17675" y="8903"/>
                </a:lnTo>
                <a:lnTo>
                  <a:pt x="21894" y="7491"/>
                </a:lnTo>
                <a:lnTo>
                  <a:pt x="27431" y="7491"/>
                </a:lnTo>
                <a:lnTo>
                  <a:pt x="31788" y="9043"/>
                </a:lnTo>
                <a:lnTo>
                  <a:pt x="35255" y="11466"/>
                </a:lnTo>
                <a:lnTo>
                  <a:pt x="37515" y="15012"/>
                </a:lnTo>
                <a:lnTo>
                  <a:pt x="38811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78"/>
                </a:lnTo>
                <a:lnTo>
                  <a:pt x="40485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3" y="18554"/>
                </a:lnTo>
                <a:lnTo>
                  <a:pt x="47343" y="15304"/>
                </a:lnTo>
                <a:lnTo>
                  <a:pt x="46353" y="12038"/>
                </a:lnTo>
                <a:lnTo>
                  <a:pt x="44856" y="9271"/>
                </a:lnTo>
                <a:lnTo>
                  <a:pt x="42861" y="6998"/>
                </a:lnTo>
                <a:lnTo>
                  <a:pt x="38389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4"/>
                </a:lnTo>
                <a:lnTo>
                  <a:pt x="13992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24" y="10069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5"/>
                </a:lnTo>
                <a:lnTo>
                  <a:pt x="1457" y="38355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386" y="50674"/>
                </a:lnTo>
                <a:lnTo>
                  <a:pt x="10019" y="34240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7"/>
                </a:moveTo>
                <a:lnTo>
                  <a:pt x="21449" y="46127"/>
                </a:lnTo>
                <a:lnTo>
                  <a:pt x="17106" y="44575"/>
                </a:lnTo>
                <a:lnTo>
                  <a:pt x="13625" y="42152"/>
                </a:lnTo>
                <a:lnTo>
                  <a:pt x="11328" y="38646"/>
                </a:lnTo>
                <a:lnTo>
                  <a:pt x="10019" y="34240"/>
                </a:lnTo>
                <a:lnTo>
                  <a:pt x="10386" y="50674"/>
                </a:lnTo>
                <a:lnTo>
                  <a:pt x="13374" y="51880"/>
                </a:lnTo>
                <a:lnTo>
                  <a:pt x="16357" y="53072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4"/>
                </a:lnTo>
                <a:lnTo>
                  <a:pt x="31175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595412" y="4946900"/>
            <a:ext cx="28522" cy="52920"/>
          </a:xfrm>
          <a:custGeom>
            <a:avLst/>
            <a:gdLst/>
            <a:ahLst/>
            <a:cxnLst/>
            <a:rect l="l" t="t" r="r" b="b"/>
            <a:pathLst>
              <a:path w="28522" h="52920">
                <a:moveTo>
                  <a:pt x="17322" y="9371"/>
                </a:moveTo>
                <a:lnTo>
                  <a:pt x="19936" y="8470"/>
                </a:lnTo>
                <a:lnTo>
                  <a:pt x="22960" y="8672"/>
                </a:lnTo>
                <a:lnTo>
                  <a:pt x="25714" y="9471"/>
                </a:lnTo>
                <a:lnTo>
                  <a:pt x="28458" y="8190"/>
                </a:lnTo>
                <a:lnTo>
                  <a:pt x="28522" y="3657"/>
                </a:lnTo>
                <a:lnTo>
                  <a:pt x="26146" y="684"/>
                </a:lnTo>
                <a:lnTo>
                  <a:pt x="2303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47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68" y="52920"/>
                </a:lnTo>
                <a:lnTo>
                  <a:pt x="6094" y="52920"/>
                </a:lnTo>
                <a:lnTo>
                  <a:pt x="8963" y="51267"/>
                </a:lnTo>
                <a:lnTo>
                  <a:pt x="8963" y="19137"/>
                </a:lnTo>
                <a:lnTo>
                  <a:pt x="11379" y="15466"/>
                </a:lnTo>
                <a:lnTo>
                  <a:pt x="14490" y="11631"/>
                </a:lnTo>
                <a:lnTo>
                  <a:pt x="1732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636064" y="4923971"/>
            <a:ext cx="40092" cy="75885"/>
          </a:xfrm>
          <a:custGeom>
            <a:avLst/>
            <a:gdLst/>
            <a:ahLst/>
            <a:cxnLst/>
            <a:rect l="l" t="t" r="r" b="b"/>
            <a:pathLst>
              <a:path w="40092" h="75885">
                <a:moveTo>
                  <a:pt x="36626" y="28130"/>
                </a:moveTo>
                <a:lnTo>
                  <a:pt x="37782" y="26619"/>
                </a:lnTo>
                <a:lnTo>
                  <a:pt x="36205" y="23815"/>
                </a:lnTo>
                <a:lnTo>
                  <a:pt x="33310" y="23674"/>
                </a:lnTo>
                <a:lnTo>
                  <a:pt x="29945" y="23929"/>
                </a:lnTo>
                <a:lnTo>
                  <a:pt x="27392" y="25579"/>
                </a:lnTo>
                <a:lnTo>
                  <a:pt x="8953" y="45874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7116"/>
                </a:lnTo>
                <a:lnTo>
                  <a:pt x="29563" y="74142"/>
                </a:lnTo>
                <a:lnTo>
                  <a:pt x="31798" y="75653"/>
                </a:lnTo>
                <a:lnTo>
                  <a:pt x="34401" y="75885"/>
                </a:lnTo>
                <a:lnTo>
                  <a:pt x="37094" y="75845"/>
                </a:lnTo>
                <a:lnTo>
                  <a:pt x="40092" y="74142"/>
                </a:lnTo>
                <a:lnTo>
                  <a:pt x="38785" y="71589"/>
                </a:lnTo>
                <a:lnTo>
                  <a:pt x="18935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688663" y="4987378"/>
            <a:ext cx="11659" cy="12636"/>
          </a:xfrm>
          <a:custGeom>
            <a:avLst/>
            <a:gdLst/>
            <a:ahLst/>
            <a:cxnLst/>
            <a:rect l="l" t="t" r="r" b="b"/>
            <a:pathLst>
              <a:path w="11659" h="12636">
                <a:moveTo>
                  <a:pt x="11659" y="6235"/>
                </a:moveTo>
                <a:lnTo>
                  <a:pt x="11659" y="3743"/>
                </a:lnTo>
                <a:lnTo>
                  <a:pt x="9575" y="406"/>
                </a:lnTo>
                <a:lnTo>
                  <a:pt x="5904" y="0"/>
                </a:lnTo>
                <a:lnTo>
                  <a:pt x="1271" y="1267"/>
                </a:lnTo>
                <a:lnTo>
                  <a:pt x="0" y="3834"/>
                </a:lnTo>
                <a:lnTo>
                  <a:pt x="0" y="8888"/>
                </a:lnTo>
                <a:lnTo>
                  <a:pt x="2070" y="12228"/>
                </a:lnTo>
                <a:lnTo>
                  <a:pt x="5741" y="12636"/>
                </a:lnTo>
                <a:lnTo>
                  <a:pt x="10374" y="11351"/>
                </a:lnTo>
                <a:lnTo>
                  <a:pt x="11659" y="8798"/>
                </a:lnTo>
                <a:lnTo>
                  <a:pt x="11659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41076" y="4928979"/>
            <a:ext cx="91705" cy="70866"/>
          </a:xfrm>
          <a:custGeom>
            <a:avLst/>
            <a:gdLst/>
            <a:ahLst/>
            <a:cxnLst/>
            <a:rect l="l" t="t" r="r" b="b"/>
            <a:pathLst>
              <a:path w="91705" h="70866">
                <a:moveTo>
                  <a:pt x="226" y="3647"/>
                </a:moveTo>
                <a:lnTo>
                  <a:pt x="18780" y="68493"/>
                </a:lnTo>
                <a:lnTo>
                  <a:pt x="19634" y="70016"/>
                </a:lnTo>
                <a:lnTo>
                  <a:pt x="22477" y="70765"/>
                </a:lnTo>
                <a:lnTo>
                  <a:pt x="25462" y="70866"/>
                </a:lnTo>
                <a:lnTo>
                  <a:pt x="29043" y="70689"/>
                </a:lnTo>
                <a:lnTo>
                  <a:pt x="31747" y="68493"/>
                </a:lnTo>
                <a:lnTo>
                  <a:pt x="45312" y="15469"/>
                </a:lnTo>
                <a:lnTo>
                  <a:pt x="60133" y="68493"/>
                </a:lnTo>
                <a:lnTo>
                  <a:pt x="60982" y="70016"/>
                </a:lnTo>
                <a:lnTo>
                  <a:pt x="63790" y="70765"/>
                </a:lnTo>
                <a:lnTo>
                  <a:pt x="66635" y="70866"/>
                </a:lnTo>
                <a:lnTo>
                  <a:pt x="70126" y="70689"/>
                </a:lnTo>
                <a:lnTo>
                  <a:pt x="73101" y="68493"/>
                </a:lnTo>
                <a:lnTo>
                  <a:pt x="91705" y="3698"/>
                </a:lnTo>
                <a:lnTo>
                  <a:pt x="91312" y="407"/>
                </a:lnTo>
                <a:lnTo>
                  <a:pt x="88720" y="0"/>
                </a:lnTo>
                <a:lnTo>
                  <a:pt x="85747" y="40"/>
                </a:lnTo>
                <a:lnTo>
                  <a:pt x="82651" y="2020"/>
                </a:lnTo>
                <a:lnTo>
                  <a:pt x="67183" y="60783"/>
                </a:lnTo>
                <a:lnTo>
                  <a:pt x="50965" y="2085"/>
                </a:lnTo>
                <a:lnTo>
                  <a:pt x="48930" y="191"/>
                </a:lnTo>
                <a:lnTo>
                  <a:pt x="45910" y="0"/>
                </a:lnTo>
                <a:lnTo>
                  <a:pt x="43282" y="115"/>
                </a:lnTo>
                <a:lnTo>
                  <a:pt x="40549" y="2085"/>
                </a:lnTo>
                <a:lnTo>
                  <a:pt x="25562" y="60783"/>
                </a:lnTo>
                <a:lnTo>
                  <a:pt x="9726" y="1969"/>
                </a:lnTo>
                <a:lnTo>
                  <a:pt x="9295" y="737"/>
                </a:lnTo>
                <a:lnTo>
                  <a:pt x="6576" y="40"/>
                </a:lnTo>
                <a:lnTo>
                  <a:pt x="3416" y="0"/>
                </a:lnTo>
                <a:lnTo>
                  <a:pt x="0" y="864"/>
                </a:lnTo>
                <a:lnTo>
                  <a:pt x="226" y="3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844252" y="4946896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7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48" y="1844"/>
                </a:lnTo>
                <a:lnTo>
                  <a:pt x="30544" y="623"/>
                </a:lnTo>
                <a:lnTo>
                  <a:pt x="27279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3"/>
                </a:lnTo>
                <a:lnTo>
                  <a:pt x="34987" y="13691"/>
                </a:lnTo>
                <a:lnTo>
                  <a:pt x="36031" y="17388"/>
                </a:lnTo>
                <a:lnTo>
                  <a:pt x="35927" y="22086"/>
                </a:lnTo>
                <a:lnTo>
                  <a:pt x="9283" y="22086"/>
                </a:lnTo>
                <a:lnTo>
                  <a:pt x="9359" y="20092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7" y="15761"/>
                </a:lnTo>
                <a:lnTo>
                  <a:pt x="546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6" y="38686"/>
                </a:lnTo>
                <a:lnTo>
                  <a:pt x="2627" y="42012"/>
                </a:lnTo>
                <a:lnTo>
                  <a:pt x="4179" y="44781"/>
                </a:lnTo>
                <a:lnTo>
                  <a:pt x="8304" y="49202"/>
                </a:lnTo>
                <a:lnTo>
                  <a:pt x="10845" y="50864"/>
                </a:lnTo>
                <a:lnTo>
                  <a:pt x="13869" y="51981"/>
                </a:lnTo>
                <a:lnTo>
                  <a:pt x="16891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809"/>
                </a:lnTo>
                <a:lnTo>
                  <a:pt x="36358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7" y="45443"/>
                </a:lnTo>
                <a:lnTo>
                  <a:pt x="29655" y="46192"/>
                </a:lnTo>
                <a:lnTo>
                  <a:pt x="25260" y="46394"/>
                </a:lnTo>
                <a:lnTo>
                  <a:pt x="22315" y="46394"/>
                </a:lnTo>
                <a:lnTo>
                  <a:pt x="17793" y="45137"/>
                </a:lnTo>
                <a:lnTo>
                  <a:pt x="14097" y="43117"/>
                </a:lnTo>
                <a:lnTo>
                  <a:pt x="11559" y="40007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2" y="28652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7" y="16941"/>
                </a:lnTo>
                <a:close/>
              </a:path>
              <a:path w="44935" h="53658">
                <a:moveTo>
                  <a:pt x="9359" y="20092"/>
                </a:moveTo>
                <a:lnTo>
                  <a:pt x="10323" y="16358"/>
                </a:lnTo>
                <a:lnTo>
                  <a:pt x="11811" y="12928"/>
                </a:lnTo>
                <a:lnTo>
                  <a:pt x="15468" y="9083"/>
                </a:lnTo>
                <a:lnTo>
                  <a:pt x="18820" y="7416"/>
                </a:lnTo>
                <a:lnTo>
                  <a:pt x="22989" y="6998"/>
                </a:lnTo>
                <a:lnTo>
                  <a:pt x="27316" y="6998"/>
                </a:lnTo>
                <a:lnTo>
                  <a:pt x="27279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831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29291" y="4946896"/>
            <a:ext cx="40102" cy="53658"/>
          </a:xfrm>
          <a:custGeom>
            <a:avLst/>
            <a:gdLst/>
            <a:ahLst/>
            <a:cxnLst/>
            <a:rect l="l" t="t" r="r" b="b"/>
            <a:pathLst>
              <a:path w="40102" h="53658">
                <a:moveTo>
                  <a:pt x="9179" y="38355"/>
                </a:moveTo>
                <a:lnTo>
                  <a:pt x="10017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57" y="29030"/>
                </a:lnTo>
                <a:lnTo>
                  <a:pt x="31200" y="29030"/>
                </a:lnTo>
                <a:lnTo>
                  <a:pt x="31200" y="39381"/>
                </a:lnTo>
                <a:lnTo>
                  <a:pt x="2689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2" y="53035"/>
                </a:lnTo>
                <a:lnTo>
                  <a:pt x="25256" y="51765"/>
                </a:lnTo>
                <a:lnTo>
                  <a:pt x="27889" y="50493"/>
                </a:lnTo>
                <a:lnTo>
                  <a:pt x="32395" y="46443"/>
                </a:lnTo>
                <a:lnTo>
                  <a:pt x="32395" y="51333"/>
                </a:lnTo>
                <a:lnTo>
                  <a:pt x="34555" y="52909"/>
                </a:lnTo>
                <a:lnTo>
                  <a:pt x="37233" y="52960"/>
                </a:lnTo>
                <a:lnTo>
                  <a:pt x="40102" y="51333"/>
                </a:lnTo>
                <a:lnTo>
                  <a:pt x="40102" y="15354"/>
                </a:lnTo>
                <a:lnTo>
                  <a:pt x="39761" y="12701"/>
                </a:lnTo>
                <a:lnTo>
                  <a:pt x="38375" y="8129"/>
                </a:lnTo>
                <a:lnTo>
                  <a:pt x="35761" y="4699"/>
                </a:lnTo>
                <a:lnTo>
                  <a:pt x="32255" y="1995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64"/>
                </a:lnTo>
                <a:lnTo>
                  <a:pt x="5269" y="12053"/>
                </a:lnTo>
                <a:lnTo>
                  <a:pt x="8149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5"/>
                </a:lnTo>
                <a:lnTo>
                  <a:pt x="22081" y="7265"/>
                </a:lnTo>
                <a:lnTo>
                  <a:pt x="25232" y="7999"/>
                </a:lnTo>
                <a:lnTo>
                  <a:pt x="27783" y="9206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0" y="18770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06" y="25247"/>
                </a:lnTo>
                <a:lnTo>
                  <a:pt x="4417" y="27926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1" y="48488"/>
                </a:lnTo>
                <a:lnTo>
                  <a:pt x="6104" y="51015"/>
                </a:lnTo>
                <a:lnTo>
                  <a:pt x="9968" y="52654"/>
                </a:lnTo>
                <a:lnTo>
                  <a:pt x="9179" y="38355"/>
                </a:lnTo>
                <a:close/>
              </a:path>
              <a:path w="40102" h="53658">
                <a:moveTo>
                  <a:pt x="13204" y="45911"/>
                </a:moveTo>
                <a:lnTo>
                  <a:pt x="9978" y="42912"/>
                </a:lnTo>
                <a:lnTo>
                  <a:pt x="9179" y="38355"/>
                </a:lnTo>
                <a:lnTo>
                  <a:pt x="9968" y="52654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48" y="46671"/>
                </a:lnTo>
                <a:lnTo>
                  <a:pt x="15454" y="46671"/>
                </a:lnTo>
                <a:lnTo>
                  <a:pt x="1320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87852" y="4946900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11" y="9371"/>
                </a:moveTo>
                <a:lnTo>
                  <a:pt x="19925" y="8470"/>
                </a:lnTo>
                <a:lnTo>
                  <a:pt x="22950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57"/>
                </a:lnTo>
                <a:lnTo>
                  <a:pt x="26150" y="684"/>
                </a:lnTo>
                <a:lnTo>
                  <a:pt x="23025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78" y="9547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6"/>
                </a:lnTo>
                <a:lnTo>
                  <a:pt x="14479" y="11631"/>
                </a:lnTo>
                <a:lnTo>
                  <a:pt x="17311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025227" y="494689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44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3"/>
                </a:lnTo>
                <a:lnTo>
                  <a:pt x="34988" y="13691"/>
                </a:lnTo>
                <a:lnTo>
                  <a:pt x="36028" y="17388"/>
                </a:lnTo>
                <a:lnTo>
                  <a:pt x="35928" y="22086"/>
                </a:lnTo>
                <a:lnTo>
                  <a:pt x="9284" y="22086"/>
                </a:lnTo>
                <a:lnTo>
                  <a:pt x="9359" y="20092"/>
                </a:lnTo>
                <a:lnTo>
                  <a:pt x="10831" y="3125"/>
                </a:lnTo>
                <a:lnTo>
                  <a:pt x="8370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1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3" y="35359"/>
                </a:lnTo>
                <a:lnTo>
                  <a:pt x="1577" y="38686"/>
                </a:lnTo>
                <a:lnTo>
                  <a:pt x="2627" y="42012"/>
                </a:lnTo>
                <a:lnTo>
                  <a:pt x="4179" y="44781"/>
                </a:lnTo>
                <a:lnTo>
                  <a:pt x="8305" y="49202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1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61" y="46394"/>
                </a:lnTo>
                <a:lnTo>
                  <a:pt x="22312" y="46394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7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28"/>
                </a:lnTo>
                <a:lnTo>
                  <a:pt x="15468" y="9083"/>
                </a:lnTo>
                <a:lnTo>
                  <a:pt x="18821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831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10327" y="494689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4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4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81" y="8331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88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092"/>
                </a:lnTo>
                <a:lnTo>
                  <a:pt x="10833" y="3125"/>
                </a:lnTo>
                <a:lnTo>
                  <a:pt x="8366" y="4903"/>
                </a:lnTo>
                <a:lnTo>
                  <a:pt x="4281" y="9577"/>
                </a:lnTo>
                <a:lnTo>
                  <a:pt x="2703" y="12409"/>
                </a:lnTo>
                <a:lnTo>
                  <a:pt x="1624" y="15761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6"/>
                </a:lnTo>
                <a:lnTo>
                  <a:pt x="2613" y="42012"/>
                </a:lnTo>
                <a:lnTo>
                  <a:pt x="4175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2"/>
                </a:lnTo>
                <a:lnTo>
                  <a:pt x="25247" y="46394"/>
                </a:lnTo>
                <a:lnTo>
                  <a:pt x="22298" y="46394"/>
                </a:lnTo>
                <a:lnTo>
                  <a:pt x="17780" y="45137"/>
                </a:lnTo>
                <a:lnTo>
                  <a:pt x="14094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808" y="12928"/>
                </a:lnTo>
                <a:lnTo>
                  <a:pt x="15466" y="9083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7" y="1869"/>
                </a:lnTo>
                <a:lnTo>
                  <a:pt x="10833" y="3125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168276" y="4948811"/>
            <a:ext cx="44921" cy="50176"/>
          </a:xfrm>
          <a:custGeom>
            <a:avLst/>
            <a:gdLst/>
            <a:ahLst/>
            <a:cxnLst/>
            <a:rect l="l" t="t" r="r" b="b"/>
            <a:pathLst>
              <a:path w="44921" h="50176">
                <a:moveTo>
                  <a:pt x="356" y="32461"/>
                </a:moveTo>
                <a:lnTo>
                  <a:pt x="1080" y="35661"/>
                </a:lnTo>
                <a:lnTo>
                  <a:pt x="1804" y="38862"/>
                </a:lnTo>
                <a:lnTo>
                  <a:pt x="2945" y="41656"/>
                </a:lnTo>
                <a:lnTo>
                  <a:pt x="4522" y="44018"/>
                </a:lnTo>
                <a:lnTo>
                  <a:pt x="8129" y="48258"/>
                </a:lnTo>
                <a:lnTo>
                  <a:pt x="9271" y="22237"/>
                </a:lnTo>
                <a:lnTo>
                  <a:pt x="9958" y="17730"/>
                </a:lnTo>
                <a:lnTo>
                  <a:pt x="12014" y="0"/>
                </a:lnTo>
                <a:lnTo>
                  <a:pt x="9396" y="1296"/>
                </a:lnTo>
                <a:lnTo>
                  <a:pt x="7189" y="3125"/>
                </a:lnTo>
                <a:lnTo>
                  <a:pt x="3608" y="7899"/>
                </a:lnTo>
                <a:lnTo>
                  <a:pt x="2261" y="10793"/>
                </a:lnTo>
                <a:lnTo>
                  <a:pt x="1347" y="14173"/>
                </a:lnTo>
                <a:lnTo>
                  <a:pt x="443" y="17550"/>
                </a:lnTo>
                <a:lnTo>
                  <a:pt x="0" y="21348"/>
                </a:lnTo>
                <a:lnTo>
                  <a:pt x="0" y="29081"/>
                </a:lnTo>
                <a:lnTo>
                  <a:pt x="356" y="32461"/>
                </a:lnTo>
                <a:close/>
              </a:path>
              <a:path w="44921" h="50176">
                <a:moveTo>
                  <a:pt x="26442" y="-1144"/>
                </a:moveTo>
                <a:lnTo>
                  <a:pt x="23901" y="-1752"/>
                </a:lnTo>
                <a:lnTo>
                  <a:pt x="21095" y="-1917"/>
                </a:lnTo>
                <a:lnTo>
                  <a:pt x="17665" y="-1917"/>
                </a:lnTo>
                <a:lnTo>
                  <a:pt x="14630" y="-1269"/>
                </a:lnTo>
                <a:lnTo>
                  <a:pt x="12014" y="0"/>
                </a:lnTo>
                <a:lnTo>
                  <a:pt x="9958" y="17730"/>
                </a:lnTo>
                <a:lnTo>
                  <a:pt x="11125" y="13475"/>
                </a:lnTo>
                <a:lnTo>
                  <a:pt x="13119" y="9932"/>
                </a:lnTo>
                <a:lnTo>
                  <a:pt x="16002" y="7416"/>
                </a:lnTo>
                <a:lnTo>
                  <a:pt x="19533" y="5778"/>
                </a:lnTo>
                <a:lnTo>
                  <a:pt x="24268" y="5778"/>
                </a:lnTo>
                <a:lnTo>
                  <a:pt x="28893" y="8154"/>
                </a:lnTo>
                <a:lnTo>
                  <a:pt x="33491" y="12014"/>
                </a:lnTo>
                <a:lnTo>
                  <a:pt x="35914" y="15012"/>
                </a:lnTo>
                <a:lnTo>
                  <a:pt x="35914" y="34542"/>
                </a:lnTo>
                <a:lnTo>
                  <a:pt x="33171" y="37807"/>
                </a:lnTo>
                <a:lnTo>
                  <a:pt x="29427" y="41210"/>
                </a:lnTo>
                <a:lnTo>
                  <a:pt x="25971" y="43282"/>
                </a:lnTo>
                <a:lnTo>
                  <a:pt x="22619" y="44093"/>
                </a:lnTo>
                <a:lnTo>
                  <a:pt x="19076" y="44093"/>
                </a:lnTo>
                <a:lnTo>
                  <a:pt x="15570" y="42444"/>
                </a:lnTo>
                <a:lnTo>
                  <a:pt x="12762" y="39878"/>
                </a:lnTo>
                <a:lnTo>
                  <a:pt x="10883" y="36271"/>
                </a:lnTo>
                <a:lnTo>
                  <a:pt x="9842" y="31824"/>
                </a:lnTo>
                <a:lnTo>
                  <a:pt x="9271" y="27051"/>
                </a:lnTo>
                <a:lnTo>
                  <a:pt x="9271" y="22237"/>
                </a:lnTo>
                <a:lnTo>
                  <a:pt x="8129" y="48258"/>
                </a:lnTo>
                <a:lnTo>
                  <a:pt x="13133" y="51055"/>
                </a:lnTo>
                <a:lnTo>
                  <a:pt x="16142" y="51753"/>
                </a:lnTo>
                <a:lnTo>
                  <a:pt x="19696" y="51753"/>
                </a:lnTo>
                <a:lnTo>
                  <a:pt x="22467" y="51614"/>
                </a:lnTo>
                <a:lnTo>
                  <a:pt x="25106" y="51066"/>
                </a:lnTo>
                <a:lnTo>
                  <a:pt x="27724" y="49987"/>
                </a:lnTo>
                <a:lnTo>
                  <a:pt x="30351" y="48525"/>
                </a:lnTo>
                <a:lnTo>
                  <a:pt x="33020" y="46455"/>
                </a:lnTo>
                <a:lnTo>
                  <a:pt x="35914" y="43712"/>
                </a:lnTo>
                <a:lnTo>
                  <a:pt x="35914" y="68720"/>
                </a:lnTo>
                <a:lnTo>
                  <a:pt x="36234" y="69711"/>
                </a:lnTo>
                <a:lnTo>
                  <a:pt x="38787" y="70420"/>
                </a:lnTo>
                <a:lnTo>
                  <a:pt x="42012" y="70420"/>
                </a:lnTo>
                <a:lnTo>
                  <a:pt x="44921" y="68720"/>
                </a:lnTo>
                <a:lnTo>
                  <a:pt x="44921" y="201"/>
                </a:lnTo>
                <a:lnTo>
                  <a:pt x="42354" y="-1130"/>
                </a:lnTo>
                <a:lnTo>
                  <a:pt x="39625" y="-1130"/>
                </a:lnTo>
                <a:lnTo>
                  <a:pt x="36944" y="519"/>
                </a:lnTo>
                <a:lnTo>
                  <a:pt x="36944" y="6437"/>
                </a:lnTo>
                <a:lnTo>
                  <a:pt x="35421" y="4954"/>
                </a:lnTo>
                <a:lnTo>
                  <a:pt x="32743" y="2603"/>
                </a:lnTo>
                <a:lnTo>
                  <a:pt x="30186" y="674"/>
                </a:lnTo>
                <a:lnTo>
                  <a:pt x="26442" y="-11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31421" y="4947681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88"/>
                </a:lnTo>
                <a:lnTo>
                  <a:pt x="30606" y="38861"/>
                </a:lnTo>
                <a:lnTo>
                  <a:pt x="28246" y="41198"/>
                </a:lnTo>
                <a:lnTo>
                  <a:pt x="23788" y="44389"/>
                </a:lnTo>
                <a:lnTo>
                  <a:pt x="19317" y="45176"/>
                </a:lnTo>
                <a:lnTo>
                  <a:pt x="16052" y="44846"/>
                </a:lnTo>
                <a:lnTo>
                  <a:pt x="13449" y="43498"/>
                </a:lnTo>
                <a:lnTo>
                  <a:pt x="10681" y="40147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4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3"/>
                </a:lnTo>
                <a:lnTo>
                  <a:pt x="1487" y="42800"/>
                </a:lnTo>
                <a:lnTo>
                  <a:pt x="3848" y="46826"/>
                </a:lnTo>
                <a:lnTo>
                  <a:pt x="7024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49"/>
                </a:lnTo>
                <a:lnTo>
                  <a:pt x="28436" y="49353"/>
                </a:lnTo>
                <a:lnTo>
                  <a:pt x="31179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6"/>
                </a:lnTo>
                <a:lnTo>
                  <a:pt x="39434" y="52136"/>
                </a:lnTo>
                <a:lnTo>
                  <a:pt x="42101" y="50483"/>
                </a:lnTo>
                <a:lnTo>
                  <a:pt x="42101" y="1652"/>
                </a:lnTo>
                <a:lnTo>
                  <a:pt x="41860" y="92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90921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92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281" y="7138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32" y="21107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281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319318" y="4946890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79"/>
                </a:lnTo>
                <a:lnTo>
                  <a:pt x="34696" y="17552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10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9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80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1">
                <a:moveTo>
                  <a:pt x="7862" y="9006"/>
                </a:moveTo>
                <a:lnTo>
                  <a:pt x="7862" y="2123"/>
                </a:lnTo>
                <a:lnTo>
                  <a:pt x="5295" y="802"/>
                </a:lnTo>
                <a:lnTo>
                  <a:pt x="2576" y="802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11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42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1" y="38188"/>
                </a:lnTo>
                <a:lnTo>
                  <a:pt x="31727" y="41795"/>
                </a:lnTo>
                <a:lnTo>
                  <a:pt x="28792" y="44336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29" y="39690"/>
                </a:lnTo>
                <a:lnTo>
                  <a:pt x="8953" y="3669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379643" y="4946890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79"/>
                </a:lnTo>
                <a:lnTo>
                  <a:pt x="34696" y="17552"/>
                </a:lnTo>
                <a:lnTo>
                  <a:pt x="35459" y="22226"/>
                </a:lnTo>
                <a:lnTo>
                  <a:pt x="35651" y="27139"/>
                </a:lnTo>
                <a:lnTo>
                  <a:pt x="35651" y="29415"/>
                </a:lnTo>
                <a:lnTo>
                  <a:pt x="34937" y="33911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10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9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80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1">
                <a:moveTo>
                  <a:pt x="7862" y="9006"/>
                </a:moveTo>
                <a:lnTo>
                  <a:pt x="7862" y="2123"/>
                </a:lnTo>
                <a:lnTo>
                  <a:pt x="5295" y="802"/>
                </a:lnTo>
                <a:lnTo>
                  <a:pt x="2578" y="802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11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4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42"/>
                </a:lnTo>
                <a:lnTo>
                  <a:pt x="35471" y="50457"/>
                </a:lnTo>
                <a:lnTo>
                  <a:pt x="34937" y="33911"/>
                </a:lnTo>
                <a:lnTo>
                  <a:pt x="33732" y="38188"/>
                </a:lnTo>
                <a:lnTo>
                  <a:pt x="31723" y="41795"/>
                </a:lnTo>
                <a:lnTo>
                  <a:pt x="28793" y="44336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29" y="39690"/>
                </a:lnTo>
                <a:lnTo>
                  <a:pt x="8953" y="36690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436707" y="494689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7"/>
                </a:lnTo>
                <a:lnTo>
                  <a:pt x="42900" y="11329"/>
                </a:lnTo>
                <a:lnTo>
                  <a:pt x="39888" y="6808"/>
                </a:lnTo>
                <a:lnTo>
                  <a:pt x="35928" y="3074"/>
                </a:lnTo>
                <a:lnTo>
                  <a:pt x="33246" y="1844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6998"/>
                </a:lnTo>
                <a:lnTo>
                  <a:pt x="30593" y="8331"/>
                </a:lnTo>
                <a:lnTo>
                  <a:pt x="32788" y="11013"/>
                </a:lnTo>
                <a:lnTo>
                  <a:pt x="34988" y="13691"/>
                </a:lnTo>
                <a:lnTo>
                  <a:pt x="36028" y="17388"/>
                </a:lnTo>
                <a:lnTo>
                  <a:pt x="35928" y="22086"/>
                </a:lnTo>
                <a:lnTo>
                  <a:pt x="9284" y="22086"/>
                </a:lnTo>
                <a:lnTo>
                  <a:pt x="9359" y="20092"/>
                </a:lnTo>
                <a:lnTo>
                  <a:pt x="10831" y="3125"/>
                </a:lnTo>
                <a:lnTo>
                  <a:pt x="8370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1"/>
                </a:lnTo>
                <a:lnTo>
                  <a:pt x="54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6"/>
                </a:lnTo>
                <a:lnTo>
                  <a:pt x="2627" y="42012"/>
                </a:lnTo>
                <a:lnTo>
                  <a:pt x="4175" y="44781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81"/>
                </a:lnTo>
                <a:lnTo>
                  <a:pt x="16890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5" y="53492"/>
                </a:lnTo>
                <a:lnTo>
                  <a:pt x="33004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2" y="45529"/>
                </a:lnTo>
                <a:lnTo>
                  <a:pt x="42072" y="42901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57" y="46394"/>
                </a:lnTo>
                <a:lnTo>
                  <a:pt x="22312" y="46394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3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5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22" y="12928"/>
                </a:lnTo>
                <a:lnTo>
                  <a:pt x="15468" y="9083"/>
                </a:lnTo>
                <a:lnTo>
                  <a:pt x="18821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3"/>
                </a:lnTo>
                <a:lnTo>
                  <a:pt x="13726" y="1869"/>
                </a:lnTo>
                <a:lnTo>
                  <a:pt x="10831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494656" y="498058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76" y="8103"/>
                </a:lnTo>
                <a:lnTo>
                  <a:pt x="10897" y="4446"/>
                </a:lnTo>
                <a:lnTo>
                  <a:pt x="9857" y="0"/>
                </a:lnTo>
                <a:lnTo>
                  <a:pt x="8154" y="16484"/>
                </a:lnTo>
                <a:lnTo>
                  <a:pt x="13219" y="19281"/>
                </a:lnTo>
                <a:close/>
              </a:path>
              <a:path w="13219" h="75653">
                <a:moveTo>
                  <a:pt x="36958" y="11127"/>
                </a:moveTo>
                <a:lnTo>
                  <a:pt x="37019" y="18122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1" y="17579"/>
                </a:lnTo>
                <a:lnTo>
                  <a:pt x="44931" y="-54683"/>
                </a:lnTo>
                <a:lnTo>
                  <a:pt x="44691" y="-55421"/>
                </a:lnTo>
                <a:lnTo>
                  <a:pt x="42012" y="-56372"/>
                </a:lnTo>
                <a:lnTo>
                  <a:pt x="38797" y="-56372"/>
                </a:lnTo>
                <a:lnTo>
                  <a:pt x="35928" y="-54683"/>
                </a:lnTo>
                <a:lnTo>
                  <a:pt x="35928" y="-26311"/>
                </a:lnTo>
                <a:lnTo>
                  <a:pt x="31266" y="-30567"/>
                </a:lnTo>
                <a:lnTo>
                  <a:pt x="26529" y="-33069"/>
                </a:lnTo>
                <a:lnTo>
                  <a:pt x="23915" y="-33691"/>
                </a:lnTo>
                <a:lnTo>
                  <a:pt x="17630" y="-33691"/>
                </a:lnTo>
                <a:lnTo>
                  <a:pt x="14591" y="-33044"/>
                </a:lnTo>
                <a:lnTo>
                  <a:pt x="11963" y="-31774"/>
                </a:lnTo>
                <a:lnTo>
                  <a:pt x="9345" y="-30477"/>
                </a:lnTo>
                <a:lnTo>
                  <a:pt x="7150" y="-28648"/>
                </a:lnTo>
                <a:lnTo>
                  <a:pt x="3608" y="-23874"/>
                </a:lnTo>
                <a:lnTo>
                  <a:pt x="2272" y="-20980"/>
                </a:lnTo>
                <a:lnTo>
                  <a:pt x="1357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67" y="687"/>
                </a:lnTo>
                <a:lnTo>
                  <a:pt x="1090" y="3887"/>
                </a:lnTo>
                <a:lnTo>
                  <a:pt x="1814" y="7087"/>
                </a:lnTo>
                <a:lnTo>
                  <a:pt x="2959" y="9881"/>
                </a:lnTo>
                <a:lnTo>
                  <a:pt x="4532" y="12244"/>
                </a:lnTo>
                <a:lnTo>
                  <a:pt x="8154" y="16484"/>
                </a:lnTo>
                <a:lnTo>
                  <a:pt x="9857" y="0"/>
                </a:lnTo>
                <a:lnTo>
                  <a:pt x="9284" y="-4762"/>
                </a:lnTo>
                <a:lnTo>
                  <a:pt x="9284" y="-9536"/>
                </a:lnTo>
                <a:lnTo>
                  <a:pt x="9968" y="-14043"/>
                </a:lnTo>
                <a:lnTo>
                  <a:pt x="11139" y="-18298"/>
                </a:lnTo>
                <a:lnTo>
                  <a:pt x="13133" y="-21841"/>
                </a:lnTo>
                <a:lnTo>
                  <a:pt x="16013" y="-24357"/>
                </a:lnTo>
                <a:lnTo>
                  <a:pt x="19533" y="-25995"/>
                </a:lnTo>
                <a:lnTo>
                  <a:pt x="24282" y="-25995"/>
                </a:lnTo>
                <a:lnTo>
                  <a:pt x="28893" y="-23619"/>
                </a:lnTo>
                <a:lnTo>
                  <a:pt x="33501" y="-19759"/>
                </a:lnTo>
                <a:lnTo>
                  <a:pt x="35928" y="-16761"/>
                </a:lnTo>
                <a:lnTo>
                  <a:pt x="35928" y="2768"/>
                </a:lnTo>
                <a:lnTo>
                  <a:pt x="33174" y="6033"/>
                </a:lnTo>
                <a:lnTo>
                  <a:pt x="29427" y="9436"/>
                </a:lnTo>
                <a:lnTo>
                  <a:pt x="25985" y="11508"/>
                </a:lnTo>
                <a:lnTo>
                  <a:pt x="22630" y="12318"/>
                </a:lnTo>
                <a:lnTo>
                  <a:pt x="19088" y="12318"/>
                </a:lnTo>
                <a:lnTo>
                  <a:pt x="15570" y="10670"/>
                </a:lnTo>
                <a:lnTo>
                  <a:pt x="12776" y="8103"/>
                </a:lnTo>
                <a:lnTo>
                  <a:pt x="13219" y="19281"/>
                </a:lnTo>
                <a:lnTo>
                  <a:pt x="16282" y="19979"/>
                </a:lnTo>
                <a:lnTo>
                  <a:pt x="23152" y="19979"/>
                </a:lnTo>
                <a:lnTo>
                  <a:pt x="26186" y="19192"/>
                </a:lnTo>
                <a:lnTo>
                  <a:pt x="28954" y="17640"/>
                </a:lnTo>
                <a:lnTo>
                  <a:pt x="31713" y="16080"/>
                </a:lnTo>
                <a:lnTo>
                  <a:pt x="34391" y="13906"/>
                </a:lnTo>
                <a:lnTo>
                  <a:pt x="36958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79962" y="4947649"/>
            <a:ext cx="73734" cy="52199"/>
          </a:xfrm>
          <a:custGeom>
            <a:avLst/>
            <a:gdLst/>
            <a:ahLst/>
            <a:cxnLst/>
            <a:rect l="l" t="t" r="r" b="b"/>
            <a:pathLst>
              <a:path w="73734" h="52199">
                <a:moveTo>
                  <a:pt x="482" y="3862"/>
                </a:moveTo>
                <a:lnTo>
                  <a:pt x="14756" y="50256"/>
                </a:lnTo>
                <a:lnTo>
                  <a:pt x="15252" y="51170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6" y="52070"/>
                </a:lnTo>
                <a:lnTo>
                  <a:pt x="26859" y="50256"/>
                </a:lnTo>
                <a:lnTo>
                  <a:pt x="36360" y="14820"/>
                </a:lnTo>
                <a:lnTo>
                  <a:pt x="36575" y="14820"/>
                </a:lnTo>
                <a:lnTo>
                  <a:pt x="46824" y="50256"/>
                </a:lnTo>
                <a:lnTo>
                  <a:pt x="47534" y="51422"/>
                </a:lnTo>
                <a:lnTo>
                  <a:pt x="50137" y="52095"/>
                </a:lnTo>
                <a:lnTo>
                  <a:pt x="55674" y="52120"/>
                </a:lnTo>
                <a:lnTo>
                  <a:pt x="58874" y="50256"/>
                </a:lnTo>
                <a:lnTo>
                  <a:pt x="73238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34" y="0"/>
                </a:lnTo>
                <a:lnTo>
                  <a:pt x="67856" y="39"/>
                </a:lnTo>
                <a:lnTo>
                  <a:pt x="64731" y="1742"/>
                </a:lnTo>
                <a:lnTo>
                  <a:pt x="53111" y="42011"/>
                </a:lnTo>
                <a:lnTo>
                  <a:pt x="52960" y="42011"/>
                </a:lnTo>
                <a:lnTo>
                  <a:pt x="41288" y="1638"/>
                </a:lnTo>
                <a:lnTo>
                  <a:pt x="40957" y="863"/>
                </a:lnTo>
                <a:lnTo>
                  <a:pt x="38365" y="39"/>
                </a:lnTo>
                <a:lnTo>
                  <a:pt x="35153" y="39"/>
                </a:lnTo>
                <a:lnTo>
                  <a:pt x="32180" y="1742"/>
                </a:lnTo>
                <a:lnTo>
                  <a:pt x="21372" y="42011"/>
                </a:lnTo>
                <a:lnTo>
                  <a:pt x="21156" y="42011"/>
                </a:lnTo>
                <a:lnTo>
                  <a:pt x="9385" y="1742"/>
                </a:lnTo>
                <a:lnTo>
                  <a:pt x="8305" y="355"/>
                </a:lnTo>
                <a:lnTo>
                  <a:pt x="5461" y="0"/>
                </a:lnTo>
                <a:lnTo>
                  <a:pt x="2908" y="25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66218" y="492752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78" y="8888"/>
                </a:lnTo>
                <a:lnTo>
                  <a:pt x="3376" y="10731"/>
                </a:lnTo>
                <a:lnTo>
                  <a:pt x="7617" y="10731"/>
                </a:lnTo>
                <a:lnTo>
                  <a:pt x="10666" y="8837"/>
                </a:lnTo>
                <a:lnTo>
                  <a:pt x="11074" y="5306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1074" h="72288">
                <a:moveTo>
                  <a:pt x="1267" y="71384"/>
                </a:moveTo>
                <a:lnTo>
                  <a:pt x="3934" y="72288"/>
                </a:lnTo>
                <a:lnTo>
                  <a:pt x="7175" y="72288"/>
                </a:lnTo>
                <a:lnTo>
                  <a:pt x="10032" y="70636"/>
                </a:lnTo>
                <a:lnTo>
                  <a:pt x="10032" y="21804"/>
                </a:lnTo>
                <a:lnTo>
                  <a:pt x="9817" y="21107"/>
                </a:lnTo>
                <a:lnTo>
                  <a:pt x="7175" y="20152"/>
                </a:lnTo>
                <a:lnTo>
                  <a:pt x="3934" y="20152"/>
                </a:lnTo>
                <a:lnTo>
                  <a:pt x="1080" y="21804"/>
                </a:lnTo>
                <a:lnTo>
                  <a:pt x="1080" y="70636"/>
                </a:lnTo>
                <a:lnTo>
                  <a:pt x="1267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88099" y="49346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4"/>
                </a:lnTo>
                <a:lnTo>
                  <a:pt x="30035" y="56746"/>
                </a:lnTo>
                <a:lnTo>
                  <a:pt x="27292" y="57787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899" y="16372"/>
                </a:lnTo>
                <a:lnTo>
                  <a:pt x="30110" y="13312"/>
                </a:lnTo>
                <a:lnTo>
                  <a:pt x="17575" y="13312"/>
                </a:lnTo>
                <a:lnTo>
                  <a:pt x="17575" y="1703"/>
                </a:lnTo>
                <a:lnTo>
                  <a:pt x="17359" y="993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12"/>
                </a:lnTo>
                <a:lnTo>
                  <a:pt x="1840" y="13312"/>
                </a:lnTo>
                <a:lnTo>
                  <a:pt x="341" y="14467"/>
                </a:lnTo>
                <a:lnTo>
                  <a:pt x="0" y="17056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09"/>
                </a:lnTo>
                <a:lnTo>
                  <a:pt x="9410" y="56642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5387" y="65674"/>
                </a:lnTo>
                <a:lnTo>
                  <a:pt x="28483" y="65102"/>
                </a:lnTo>
                <a:lnTo>
                  <a:pt x="31532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33977" y="4923971"/>
            <a:ext cx="42050" cy="75845"/>
          </a:xfrm>
          <a:custGeom>
            <a:avLst/>
            <a:gdLst/>
            <a:ahLst/>
            <a:cxnLst/>
            <a:rect l="l" t="t" r="r" b="b"/>
            <a:pathLst>
              <a:path w="42050" h="75845">
                <a:moveTo>
                  <a:pt x="33098" y="45605"/>
                </a:moveTo>
                <a:lnTo>
                  <a:pt x="33098" y="74193"/>
                </a:lnTo>
                <a:lnTo>
                  <a:pt x="33310" y="74941"/>
                </a:lnTo>
                <a:lnTo>
                  <a:pt x="35952" y="75845"/>
                </a:lnTo>
                <a:lnTo>
                  <a:pt x="39193" y="75845"/>
                </a:lnTo>
                <a:lnTo>
                  <a:pt x="42050" y="74193"/>
                </a:lnTo>
                <a:lnTo>
                  <a:pt x="42050" y="40957"/>
                </a:lnTo>
                <a:lnTo>
                  <a:pt x="41756" y="37959"/>
                </a:lnTo>
                <a:lnTo>
                  <a:pt x="40549" y="33008"/>
                </a:lnTo>
                <a:lnTo>
                  <a:pt x="38202" y="28995"/>
                </a:lnTo>
                <a:lnTo>
                  <a:pt x="35027" y="25693"/>
                </a:lnTo>
                <a:lnTo>
                  <a:pt x="30567" y="23483"/>
                </a:lnTo>
                <a:lnTo>
                  <a:pt x="27824" y="22922"/>
                </a:lnTo>
                <a:lnTo>
                  <a:pt x="21934" y="22922"/>
                </a:lnTo>
                <a:lnTo>
                  <a:pt x="19317" y="23583"/>
                </a:lnTo>
                <a:lnTo>
                  <a:pt x="16714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2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3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0068"/>
                </a:lnTo>
                <a:lnTo>
                  <a:pt x="11404" y="36993"/>
                </a:lnTo>
                <a:lnTo>
                  <a:pt x="13755" y="34672"/>
                </a:lnTo>
                <a:lnTo>
                  <a:pt x="18251" y="31482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9" y="38873"/>
                </a:lnTo>
                <a:lnTo>
                  <a:pt x="33098" y="42811"/>
                </a:lnTo>
                <a:lnTo>
                  <a:pt x="3309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18289" y="494689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83" y="38355"/>
                </a:moveTo>
                <a:lnTo>
                  <a:pt x="10019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35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99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68" y="52654"/>
                </a:lnTo>
                <a:lnTo>
                  <a:pt x="9183" y="38355"/>
                </a:lnTo>
                <a:close/>
              </a:path>
              <a:path w="40107" h="53658">
                <a:moveTo>
                  <a:pt x="13209" y="45911"/>
                </a:moveTo>
                <a:lnTo>
                  <a:pt x="9983" y="42912"/>
                </a:lnTo>
                <a:lnTo>
                  <a:pt x="9183" y="38355"/>
                </a:lnTo>
                <a:lnTo>
                  <a:pt x="996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2"/>
                </a:lnTo>
                <a:lnTo>
                  <a:pt x="18352" y="46671"/>
                </a:lnTo>
                <a:lnTo>
                  <a:pt x="15454" y="46671"/>
                </a:lnTo>
                <a:lnTo>
                  <a:pt x="13209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76847" y="4923971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3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3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04156" y="492397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3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58765" y="49468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24" y="52019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6"/>
                </a:lnTo>
                <a:lnTo>
                  <a:pt x="38199" y="6073"/>
                </a:lnTo>
                <a:lnTo>
                  <a:pt x="35024" y="2771"/>
                </a:lnTo>
                <a:lnTo>
                  <a:pt x="30581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6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88" y="8902"/>
                </a:lnTo>
                <a:lnTo>
                  <a:pt x="8088" y="2158"/>
                </a:lnTo>
                <a:lnTo>
                  <a:pt x="5521" y="787"/>
                </a:lnTo>
                <a:lnTo>
                  <a:pt x="2562" y="787"/>
                </a:lnTo>
                <a:lnTo>
                  <a:pt x="0" y="2439"/>
                </a:lnTo>
                <a:lnTo>
                  <a:pt x="0" y="51271"/>
                </a:lnTo>
                <a:lnTo>
                  <a:pt x="190" y="5201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1"/>
                </a:lnTo>
                <a:lnTo>
                  <a:pt x="13766" y="11750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92"/>
                </a:lnTo>
                <a:lnTo>
                  <a:pt x="28638" y="9387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15828" y="494689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7"/>
                </a:lnTo>
                <a:lnTo>
                  <a:pt x="42900" y="11329"/>
                </a:lnTo>
                <a:lnTo>
                  <a:pt x="39888" y="6808"/>
                </a:lnTo>
                <a:lnTo>
                  <a:pt x="35928" y="3074"/>
                </a:lnTo>
                <a:lnTo>
                  <a:pt x="33246" y="1844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3"/>
                </a:lnTo>
                <a:lnTo>
                  <a:pt x="34988" y="13691"/>
                </a:lnTo>
                <a:lnTo>
                  <a:pt x="36028" y="17388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092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1"/>
                </a:lnTo>
                <a:lnTo>
                  <a:pt x="54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3" y="38686"/>
                </a:lnTo>
                <a:lnTo>
                  <a:pt x="2627" y="42012"/>
                </a:lnTo>
                <a:lnTo>
                  <a:pt x="4175" y="44781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81"/>
                </a:lnTo>
                <a:lnTo>
                  <a:pt x="16890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5" y="53492"/>
                </a:lnTo>
                <a:lnTo>
                  <a:pt x="33004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57" y="46394"/>
                </a:lnTo>
                <a:lnTo>
                  <a:pt x="22312" y="46394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3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28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3"/>
                </a:lnTo>
                <a:lnTo>
                  <a:pt x="13726" y="1869"/>
                </a:lnTo>
                <a:lnTo>
                  <a:pt x="10831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73450" y="4946947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40" y="3282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5"/>
                </a:lnTo>
                <a:lnTo>
                  <a:pt x="12787" y="12510"/>
                </a:lnTo>
                <a:lnTo>
                  <a:pt x="15073" y="9194"/>
                </a:lnTo>
                <a:lnTo>
                  <a:pt x="18389" y="7542"/>
                </a:lnTo>
                <a:lnTo>
                  <a:pt x="24778" y="7542"/>
                </a:lnTo>
                <a:lnTo>
                  <a:pt x="28145" y="8445"/>
                </a:lnTo>
                <a:lnTo>
                  <a:pt x="32080" y="10415"/>
                </a:lnTo>
                <a:lnTo>
                  <a:pt x="35460" y="12992"/>
                </a:lnTo>
                <a:lnTo>
                  <a:pt x="38314" y="10908"/>
                </a:lnTo>
                <a:lnTo>
                  <a:pt x="38290" y="8305"/>
                </a:lnTo>
                <a:lnTo>
                  <a:pt x="37476" y="5551"/>
                </a:lnTo>
                <a:lnTo>
                  <a:pt x="34646" y="3211"/>
                </a:lnTo>
                <a:lnTo>
                  <a:pt x="31370" y="1573"/>
                </a:lnTo>
                <a:lnTo>
                  <a:pt x="28789" y="723"/>
                </a:lnTo>
                <a:lnTo>
                  <a:pt x="25859" y="140"/>
                </a:lnTo>
                <a:lnTo>
                  <a:pt x="22795" y="0"/>
                </a:lnTo>
                <a:lnTo>
                  <a:pt x="19569" y="0"/>
                </a:lnTo>
                <a:lnTo>
                  <a:pt x="16574" y="547"/>
                </a:lnTo>
                <a:lnTo>
                  <a:pt x="13817" y="1612"/>
                </a:lnTo>
                <a:lnTo>
                  <a:pt x="11049" y="2678"/>
                </a:lnTo>
                <a:lnTo>
                  <a:pt x="8637" y="4316"/>
                </a:lnTo>
                <a:lnTo>
                  <a:pt x="4558" y="8712"/>
                </a:lnTo>
                <a:lnTo>
                  <a:pt x="2945" y="11555"/>
                </a:lnTo>
                <a:lnTo>
                  <a:pt x="1764" y="14997"/>
                </a:lnTo>
                <a:lnTo>
                  <a:pt x="598" y="18464"/>
                </a:lnTo>
                <a:lnTo>
                  <a:pt x="0" y="22593"/>
                </a:lnTo>
                <a:lnTo>
                  <a:pt x="0" y="31636"/>
                </a:lnTo>
                <a:lnTo>
                  <a:pt x="482" y="35370"/>
                </a:lnTo>
                <a:lnTo>
                  <a:pt x="1447" y="38606"/>
                </a:lnTo>
                <a:lnTo>
                  <a:pt x="2401" y="41846"/>
                </a:lnTo>
                <a:lnTo>
                  <a:pt x="3798" y="44575"/>
                </a:lnTo>
                <a:lnTo>
                  <a:pt x="5627" y="46800"/>
                </a:lnTo>
                <a:lnTo>
                  <a:pt x="9716" y="50723"/>
                </a:lnTo>
                <a:lnTo>
                  <a:pt x="12434" y="51879"/>
                </a:lnTo>
                <a:lnTo>
                  <a:pt x="15152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25"/>
                </a:lnTo>
                <a:lnTo>
                  <a:pt x="29768" y="52376"/>
                </a:lnTo>
                <a:lnTo>
                  <a:pt x="32476" y="51332"/>
                </a:lnTo>
                <a:lnTo>
                  <a:pt x="35877" y="49377"/>
                </a:lnTo>
                <a:lnTo>
                  <a:pt x="38279" y="46534"/>
                </a:lnTo>
                <a:lnTo>
                  <a:pt x="38530" y="43790"/>
                </a:lnTo>
                <a:lnTo>
                  <a:pt x="38506" y="42444"/>
                </a:lnTo>
                <a:lnTo>
                  <a:pt x="36640" y="39676"/>
                </a:lnTo>
                <a:lnTo>
                  <a:pt x="33501" y="41946"/>
                </a:lnTo>
                <a:lnTo>
                  <a:pt x="29884" y="44222"/>
                </a:lnTo>
                <a:lnTo>
                  <a:pt x="26774" y="45529"/>
                </a:lnTo>
                <a:lnTo>
                  <a:pt x="22910" y="45845"/>
                </a:lnTo>
                <a:lnTo>
                  <a:pt x="18809" y="45464"/>
                </a:lnTo>
                <a:lnTo>
                  <a:pt x="15444" y="43916"/>
                </a:lnTo>
                <a:lnTo>
                  <a:pt x="12866" y="41134"/>
                </a:lnTo>
                <a:lnTo>
                  <a:pt x="10833" y="37566"/>
                </a:lnTo>
                <a:lnTo>
                  <a:pt x="9640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22507" y="494689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7"/>
                </a:lnTo>
                <a:lnTo>
                  <a:pt x="42900" y="11329"/>
                </a:lnTo>
                <a:lnTo>
                  <a:pt x="39888" y="6808"/>
                </a:lnTo>
                <a:lnTo>
                  <a:pt x="35928" y="3074"/>
                </a:lnTo>
                <a:lnTo>
                  <a:pt x="33246" y="1844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6998"/>
                </a:lnTo>
                <a:lnTo>
                  <a:pt x="30593" y="8331"/>
                </a:lnTo>
                <a:lnTo>
                  <a:pt x="32788" y="11013"/>
                </a:lnTo>
                <a:lnTo>
                  <a:pt x="34988" y="13691"/>
                </a:lnTo>
                <a:lnTo>
                  <a:pt x="36028" y="17388"/>
                </a:lnTo>
                <a:lnTo>
                  <a:pt x="35928" y="22086"/>
                </a:lnTo>
                <a:lnTo>
                  <a:pt x="9284" y="22086"/>
                </a:lnTo>
                <a:lnTo>
                  <a:pt x="9359" y="20092"/>
                </a:lnTo>
                <a:lnTo>
                  <a:pt x="10831" y="3125"/>
                </a:lnTo>
                <a:lnTo>
                  <a:pt x="8370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1"/>
                </a:lnTo>
                <a:lnTo>
                  <a:pt x="54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6"/>
                </a:lnTo>
                <a:lnTo>
                  <a:pt x="2627" y="42012"/>
                </a:lnTo>
                <a:lnTo>
                  <a:pt x="4175" y="44781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81"/>
                </a:lnTo>
                <a:lnTo>
                  <a:pt x="16890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5" y="53492"/>
                </a:lnTo>
                <a:lnTo>
                  <a:pt x="33004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2" y="45529"/>
                </a:lnTo>
                <a:lnTo>
                  <a:pt x="42072" y="42901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57" y="46394"/>
                </a:lnTo>
                <a:lnTo>
                  <a:pt x="22312" y="46394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3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5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28"/>
                </a:lnTo>
                <a:lnTo>
                  <a:pt x="15468" y="9083"/>
                </a:lnTo>
                <a:lnTo>
                  <a:pt x="18821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3"/>
                </a:lnTo>
                <a:lnTo>
                  <a:pt x="13726" y="1869"/>
                </a:lnTo>
                <a:lnTo>
                  <a:pt x="10831" y="3125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79646" y="4946896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15"/>
                </a:moveTo>
                <a:lnTo>
                  <a:pt x="16027" y="0"/>
                </a:lnTo>
                <a:lnTo>
                  <a:pt x="13421" y="392"/>
                </a:lnTo>
                <a:lnTo>
                  <a:pt x="8978" y="1995"/>
                </a:lnTo>
                <a:lnTo>
                  <a:pt x="5648" y="4367"/>
                </a:lnTo>
                <a:lnTo>
                  <a:pt x="3046" y="7226"/>
                </a:lnTo>
                <a:lnTo>
                  <a:pt x="1559" y="10732"/>
                </a:lnTo>
                <a:lnTo>
                  <a:pt x="1192" y="14479"/>
                </a:lnTo>
                <a:lnTo>
                  <a:pt x="1548" y="18515"/>
                </a:lnTo>
                <a:lnTo>
                  <a:pt x="2960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49" y="28408"/>
                </a:lnTo>
                <a:lnTo>
                  <a:pt x="15022" y="29643"/>
                </a:lnTo>
                <a:lnTo>
                  <a:pt x="17957" y="30798"/>
                </a:lnTo>
                <a:lnTo>
                  <a:pt x="20711" y="31990"/>
                </a:lnTo>
                <a:lnTo>
                  <a:pt x="23962" y="34276"/>
                </a:lnTo>
                <a:lnTo>
                  <a:pt x="25714" y="37311"/>
                </a:lnTo>
                <a:lnTo>
                  <a:pt x="25473" y="41184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10" y="45756"/>
                </a:lnTo>
                <a:lnTo>
                  <a:pt x="6160" y="44157"/>
                </a:lnTo>
                <a:lnTo>
                  <a:pt x="3288" y="42556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6" y="50925"/>
                </a:lnTo>
                <a:lnTo>
                  <a:pt x="6221" y="52222"/>
                </a:lnTo>
                <a:lnTo>
                  <a:pt x="8874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4" y="53658"/>
                </a:lnTo>
                <a:lnTo>
                  <a:pt x="20815" y="53313"/>
                </a:lnTo>
                <a:lnTo>
                  <a:pt x="25524" y="51941"/>
                </a:lnTo>
                <a:lnTo>
                  <a:pt x="29246" y="49594"/>
                </a:lnTo>
                <a:lnTo>
                  <a:pt x="32256" y="46610"/>
                </a:lnTo>
                <a:lnTo>
                  <a:pt x="34099" y="42696"/>
                </a:lnTo>
                <a:lnTo>
                  <a:pt x="34568" y="37984"/>
                </a:lnTo>
                <a:lnTo>
                  <a:pt x="34568" y="35878"/>
                </a:lnTo>
                <a:lnTo>
                  <a:pt x="33512" y="32551"/>
                </a:lnTo>
                <a:lnTo>
                  <a:pt x="31874" y="29743"/>
                </a:lnTo>
                <a:lnTo>
                  <a:pt x="28216" y="26633"/>
                </a:lnTo>
                <a:lnTo>
                  <a:pt x="25222" y="25121"/>
                </a:lnTo>
                <a:lnTo>
                  <a:pt x="22162" y="23825"/>
                </a:lnTo>
                <a:lnTo>
                  <a:pt x="19123" y="22604"/>
                </a:lnTo>
                <a:lnTo>
                  <a:pt x="16154" y="21449"/>
                </a:lnTo>
                <a:lnTo>
                  <a:pt x="12520" y="19353"/>
                </a:lnTo>
                <a:lnTo>
                  <a:pt x="10134" y="16586"/>
                </a:lnTo>
                <a:lnTo>
                  <a:pt x="9763" y="13994"/>
                </a:lnTo>
                <a:lnTo>
                  <a:pt x="10336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2" y="6948"/>
                </a:lnTo>
                <a:lnTo>
                  <a:pt x="22098" y="7136"/>
                </a:lnTo>
                <a:lnTo>
                  <a:pt x="25881" y="8370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68" y="1461"/>
                </a:lnTo>
                <a:lnTo>
                  <a:pt x="24203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225999" y="4946896"/>
            <a:ext cx="34568" cy="53658"/>
          </a:xfrm>
          <a:custGeom>
            <a:avLst/>
            <a:gdLst/>
            <a:ahLst/>
            <a:cxnLst/>
            <a:rect l="l" t="t" r="r" b="b"/>
            <a:pathLst>
              <a:path w="34568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5"/>
                </a:lnTo>
                <a:lnTo>
                  <a:pt x="5648" y="4367"/>
                </a:lnTo>
                <a:lnTo>
                  <a:pt x="3045" y="7226"/>
                </a:lnTo>
                <a:lnTo>
                  <a:pt x="1559" y="10732"/>
                </a:lnTo>
                <a:lnTo>
                  <a:pt x="1192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49" y="28408"/>
                </a:lnTo>
                <a:lnTo>
                  <a:pt x="15022" y="29643"/>
                </a:lnTo>
                <a:lnTo>
                  <a:pt x="17957" y="30798"/>
                </a:lnTo>
                <a:lnTo>
                  <a:pt x="20711" y="31990"/>
                </a:lnTo>
                <a:lnTo>
                  <a:pt x="23962" y="34276"/>
                </a:lnTo>
                <a:lnTo>
                  <a:pt x="25714" y="37311"/>
                </a:lnTo>
                <a:lnTo>
                  <a:pt x="25473" y="41184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5" y="50925"/>
                </a:lnTo>
                <a:lnTo>
                  <a:pt x="6221" y="52222"/>
                </a:lnTo>
                <a:lnTo>
                  <a:pt x="8874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4" y="53658"/>
                </a:lnTo>
                <a:lnTo>
                  <a:pt x="20815" y="53313"/>
                </a:lnTo>
                <a:lnTo>
                  <a:pt x="25524" y="51941"/>
                </a:lnTo>
                <a:lnTo>
                  <a:pt x="29246" y="49594"/>
                </a:lnTo>
                <a:lnTo>
                  <a:pt x="32256" y="46610"/>
                </a:lnTo>
                <a:lnTo>
                  <a:pt x="34099" y="42696"/>
                </a:lnTo>
                <a:lnTo>
                  <a:pt x="34568" y="37984"/>
                </a:lnTo>
                <a:lnTo>
                  <a:pt x="34568" y="35878"/>
                </a:lnTo>
                <a:lnTo>
                  <a:pt x="33512" y="32551"/>
                </a:lnTo>
                <a:lnTo>
                  <a:pt x="31874" y="29743"/>
                </a:lnTo>
                <a:lnTo>
                  <a:pt x="28216" y="26633"/>
                </a:lnTo>
                <a:lnTo>
                  <a:pt x="25222" y="25121"/>
                </a:lnTo>
                <a:lnTo>
                  <a:pt x="22161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6"/>
                </a:lnTo>
                <a:lnTo>
                  <a:pt x="9763" y="13994"/>
                </a:lnTo>
                <a:lnTo>
                  <a:pt x="10336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2" y="6948"/>
                </a:lnTo>
                <a:lnTo>
                  <a:pt x="22096" y="7136"/>
                </a:lnTo>
                <a:lnTo>
                  <a:pt x="25881" y="8370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68" y="1461"/>
                </a:lnTo>
                <a:lnTo>
                  <a:pt x="24207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72951" y="494689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1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32" y="53035"/>
                </a:lnTo>
                <a:lnTo>
                  <a:pt x="25261" y="51765"/>
                </a:lnTo>
                <a:lnTo>
                  <a:pt x="27877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9" y="1995"/>
                </a:lnTo>
                <a:lnTo>
                  <a:pt x="27330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13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7" y="9206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38" y="46671"/>
                </a:lnTo>
                <a:lnTo>
                  <a:pt x="15443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332135" y="4946900"/>
            <a:ext cx="28526" cy="52920"/>
          </a:xfrm>
          <a:custGeom>
            <a:avLst/>
            <a:gdLst/>
            <a:ahLst/>
            <a:cxnLst/>
            <a:rect l="l" t="t" r="r" b="b"/>
            <a:pathLst>
              <a:path w="28526" h="52920">
                <a:moveTo>
                  <a:pt x="17324" y="9371"/>
                </a:moveTo>
                <a:lnTo>
                  <a:pt x="19940" y="8470"/>
                </a:lnTo>
                <a:lnTo>
                  <a:pt x="22961" y="8672"/>
                </a:lnTo>
                <a:lnTo>
                  <a:pt x="25718" y="9471"/>
                </a:lnTo>
                <a:lnTo>
                  <a:pt x="28461" y="8190"/>
                </a:lnTo>
                <a:lnTo>
                  <a:pt x="28526" y="3657"/>
                </a:lnTo>
                <a:lnTo>
                  <a:pt x="26150" y="684"/>
                </a:lnTo>
                <a:lnTo>
                  <a:pt x="23040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49" y="2578"/>
                </a:lnTo>
                <a:lnTo>
                  <a:pt x="10695" y="5994"/>
                </a:lnTo>
                <a:lnTo>
                  <a:pt x="8089" y="9547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67"/>
                </a:lnTo>
                <a:lnTo>
                  <a:pt x="8967" y="19137"/>
                </a:lnTo>
                <a:lnTo>
                  <a:pt x="11380" y="15466"/>
                </a:lnTo>
                <a:lnTo>
                  <a:pt x="14490" y="11631"/>
                </a:lnTo>
                <a:lnTo>
                  <a:pt x="17324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367105" y="4947649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2" y="3467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60"/>
                </a:lnTo>
                <a:lnTo>
                  <a:pt x="13486" y="71401"/>
                </a:lnTo>
                <a:lnTo>
                  <a:pt x="16355" y="71629"/>
                </a:lnTo>
                <a:lnTo>
                  <a:pt x="19504" y="71478"/>
                </a:lnTo>
                <a:lnTo>
                  <a:pt x="22047" y="69839"/>
                </a:lnTo>
                <a:lnTo>
                  <a:pt x="28562" y="51879"/>
                </a:lnTo>
                <a:lnTo>
                  <a:pt x="46087" y="3315"/>
                </a:lnTo>
                <a:lnTo>
                  <a:pt x="45641" y="396"/>
                </a:lnTo>
                <a:lnTo>
                  <a:pt x="43027" y="0"/>
                </a:lnTo>
                <a:lnTo>
                  <a:pt x="39966" y="53"/>
                </a:lnTo>
                <a:lnTo>
                  <a:pt x="37184" y="1893"/>
                </a:lnTo>
                <a:lnTo>
                  <a:pt x="23735" y="41302"/>
                </a:lnTo>
                <a:lnTo>
                  <a:pt x="23569" y="41302"/>
                </a:lnTo>
                <a:lnTo>
                  <a:pt x="9626" y="2123"/>
                </a:lnTo>
                <a:lnTo>
                  <a:pt x="8953" y="737"/>
                </a:lnTo>
                <a:lnTo>
                  <a:pt x="6245" y="39"/>
                </a:lnTo>
                <a:lnTo>
                  <a:pt x="3225" y="0"/>
                </a:lnTo>
                <a:lnTo>
                  <a:pt x="0" y="902"/>
                </a:lnTo>
                <a:lnTo>
                  <a:pt x="292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447260" y="4929325"/>
            <a:ext cx="52472" cy="70473"/>
          </a:xfrm>
          <a:custGeom>
            <a:avLst/>
            <a:gdLst/>
            <a:ahLst/>
            <a:cxnLst/>
            <a:rect l="l" t="t" r="r" b="b"/>
            <a:pathLst>
              <a:path w="52472" h="70473">
                <a:moveTo>
                  <a:pt x="21904" y="69775"/>
                </a:moveTo>
                <a:lnTo>
                  <a:pt x="24598" y="70473"/>
                </a:lnTo>
                <a:lnTo>
                  <a:pt x="27873" y="70473"/>
                </a:lnTo>
                <a:lnTo>
                  <a:pt x="30883" y="68795"/>
                </a:lnTo>
                <a:lnTo>
                  <a:pt x="30883" y="7912"/>
                </a:lnTo>
                <a:lnTo>
                  <a:pt x="50633" y="7912"/>
                </a:lnTo>
                <a:lnTo>
                  <a:pt x="52181" y="6705"/>
                </a:lnTo>
                <a:lnTo>
                  <a:pt x="52472" y="3999"/>
                </a:lnTo>
                <a:lnTo>
                  <a:pt x="52437" y="2706"/>
                </a:lnTo>
                <a:lnTo>
                  <a:pt x="50633" y="0"/>
                </a:lnTo>
                <a:lnTo>
                  <a:pt x="1240" y="49"/>
                </a:lnTo>
                <a:lnTo>
                  <a:pt x="0" y="2706"/>
                </a:lnTo>
                <a:lnTo>
                  <a:pt x="0" y="5294"/>
                </a:lnTo>
                <a:lnTo>
                  <a:pt x="1799" y="7912"/>
                </a:lnTo>
                <a:lnTo>
                  <a:pt x="21549" y="7912"/>
                </a:lnTo>
                <a:lnTo>
                  <a:pt x="21549" y="68795"/>
                </a:lnTo>
                <a:lnTo>
                  <a:pt x="21904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508427" y="494689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3" y="11174"/>
                </a:lnTo>
                <a:lnTo>
                  <a:pt x="17689" y="8903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5" y="11466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78"/>
                </a:lnTo>
                <a:lnTo>
                  <a:pt x="40485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3" y="18554"/>
                </a:lnTo>
                <a:lnTo>
                  <a:pt x="47343" y="15304"/>
                </a:lnTo>
                <a:lnTo>
                  <a:pt x="46353" y="12038"/>
                </a:lnTo>
                <a:lnTo>
                  <a:pt x="44856" y="9271"/>
                </a:lnTo>
                <a:lnTo>
                  <a:pt x="42872" y="6998"/>
                </a:lnTo>
                <a:lnTo>
                  <a:pt x="38390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4"/>
                </a:lnTo>
                <a:lnTo>
                  <a:pt x="14008" y="2005"/>
                </a:lnTo>
                <a:lnTo>
                  <a:pt x="10896" y="3351"/>
                </a:lnTo>
                <a:lnTo>
                  <a:pt x="8305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5"/>
                </a:lnTo>
                <a:lnTo>
                  <a:pt x="1471" y="38355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4"/>
                </a:lnTo>
                <a:lnTo>
                  <a:pt x="10019" y="34240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74"/>
                </a:lnTo>
                <a:lnTo>
                  <a:pt x="13370" y="51880"/>
                </a:lnTo>
                <a:lnTo>
                  <a:pt x="16355" y="53072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570023" y="494689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3" y="11174"/>
                </a:lnTo>
                <a:lnTo>
                  <a:pt x="17689" y="8903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3" y="11466"/>
                </a:lnTo>
                <a:lnTo>
                  <a:pt x="37515" y="15012"/>
                </a:lnTo>
                <a:lnTo>
                  <a:pt x="38822" y="19419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78"/>
                </a:lnTo>
                <a:lnTo>
                  <a:pt x="40485" y="48374"/>
                </a:lnTo>
                <a:lnTo>
                  <a:pt x="44650" y="43535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3" y="15304"/>
                </a:lnTo>
                <a:lnTo>
                  <a:pt x="46353" y="12038"/>
                </a:lnTo>
                <a:lnTo>
                  <a:pt x="44855" y="9271"/>
                </a:lnTo>
                <a:lnTo>
                  <a:pt x="42875" y="6998"/>
                </a:lnTo>
                <a:lnTo>
                  <a:pt x="38389" y="298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4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24" y="10069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5"/>
                </a:lnTo>
                <a:lnTo>
                  <a:pt x="1457" y="38355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4"/>
                </a:lnTo>
                <a:lnTo>
                  <a:pt x="10019" y="34240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7"/>
                </a:moveTo>
                <a:lnTo>
                  <a:pt x="21449" y="46127"/>
                </a:lnTo>
                <a:lnTo>
                  <a:pt x="17106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74"/>
                </a:lnTo>
                <a:lnTo>
                  <a:pt x="13373" y="51880"/>
                </a:lnTo>
                <a:lnTo>
                  <a:pt x="16357" y="53072"/>
                </a:lnTo>
                <a:lnTo>
                  <a:pt x="19861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7" y="42454"/>
                </a:lnTo>
                <a:lnTo>
                  <a:pt x="31175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635038" y="492397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31"/>
                </a:lnTo>
                <a:lnTo>
                  <a:pt x="2858" y="75845"/>
                </a:lnTo>
                <a:lnTo>
                  <a:pt x="6095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59069" y="494689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15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9" y="7226"/>
                </a:lnTo>
                <a:lnTo>
                  <a:pt x="1562" y="10732"/>
                </a:lnTo>
                <a:lnTo>
                  <a:pt x="1195" y="14479"/>
                </a:lnTo>
                <a:lnTo>
                  <a:pt x="1550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7" y="26935"/>
                </a:lnTo>
                <a:lnTo>
                  <a:pt x="11951" y="28408"/>
                </a:lnTo>
                <a:lnTo>
                  <a:pt x="15026" y="2964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17" y="37311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9" y="49594"/>
                </a:lnTo>
                <a:lnTo>
                  <a:pt x="32259" y="46610"/>
                </a:lnTo>
                <a:lnTo>
                  <a:pt x="34099" y="42696"/>
                </a:lnTo>
                <a:lnTo>
                  <a:pt x="34570" y="37984"/>
                </a:lnTo>
                <a:lnTo>
                  <a:pt x="34570" y="35878"/>
                </a:lnTo>
                <a:lnTo>
                  <a:pt x="33515" y="32551"/>
                </a:lnTo>
                <a:lnTo>
                  <a:pt x="31878" y="29743"/>
                </a:lnTo>
                <a:lnTo>
                  <a:pt x="28220" y="26633"/>
                </a:lnTo>
                <a:lnTo>
                  <a:pt x="25220" y="25121"/>
                </a:lnTo>
                <a:lnTo>
                  <a:pt x="2216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3" y="1935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4" y="8291"/>
                </a:lnTo>
                <a:lnTo>
                  <a:pt x="16027" y="7110"/>
                </a:lnTo>
                <a:lnTo>
                  <a:pt x="18884" y="6948"/>
                </a:lnTo>
                <a:lnTo>
                  <a:pt x="22096" y="7136"/>
                </a:lnTo>
                <a:lnTo>
                  <a:pt x="25883" y="8370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703532" y="4987371"/>
            <a:ext cx="17626" cy="27865"/>
          </a:xfrm>
          <a:custGeom>
            <a:avLst/>
            <a:gdLst/>
            <a:ahLst/>
            <a:cxnLst/>
            <a:rect l="l" t="t" r="r" b="b"/>
            <a:pathLst>
              <a:path w="17626" h="27865">
                <a:moveTo>
                  <a:pt x="17626" y="4392"/>
                </a:moveTo>
                <a:lnTo>
                  <a:pt x="17626" y="3416"/>
                </a:lnTo>
                <a:lnTo>
                  <a:pt x="15988" y="468"/>
                </a:lnTo>
                <a:lnTo>
                  <a:pt x="13385" y="0"/>
                </a:lnTo>
                <a:lnTo>
                  <a:pt x="10742" y="50"/>
                </a:lnTo>
                <a:lnTo>
                  <a:pt x="7707" y="1487"/>
                </a:lnTo>
                <a:lnTo>
                  <a:pt x="7214" y="4392"/>
                </a:lnTo>
                <a:lnTo>
                  <a:pt x="7214" y="11339"/>
                </a:lnTo>
                <a:lnTo>
                  <a:pt x="0" y="26262"/>
                </a:lnTo>
                <a:lnTo>
                  <a:pt x="1422" y="27865"/>
                </a:lnTo>
                <a:lnTo>
                  <a:pt x="4255" y="27814"/>
                </a:lnTo>
                <a:lnTo>
                  <a:pt x="6948" y="26366"/>
                </a:lnTo>
                <a:lnTo>
                  <a:pt x="14375" y="15203"/>
                </a:lnTo>
                <a:lnTo>
                  <a:pt x="15505" y="13435"/>
                </a:lnTo>
                <a:lnTo>
                  <a:pt x="16927" y="10148"/>
                </a:lnTo>
                <a:lnTo>
                  <a:pt x="17463" y="7491"/>
                </a:lnTo>
                <a:lnTo>
                  <a:pt x="17626" y="43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768780" y="4929318"/>
            <a:ext cx="43141" cy="70534"/>
          </a:xfrm>
          <a:custGeom>
            <a:avLst/>
            <a:gdLst/>
            <a:ahLst/>
            <a:cxnLst/>
            <a:rect l="l" t="t" r="r" b="b"/>
            <a:pathLst>
              <a:path w="43141" h="70534">
                <a:moveTo>
                  <a:pt x="3693" y="0"/>
                </a:moveTo>
                <a:lnTo>
                  <a:pt x="1140" y="924"/>
                </a:lnTo>
                <a:lnTo>
                  <a:pt x="0" y="4010"/>
                </a:lnTo>
                <a:lnTo>
                  <a:pt x="0" y="68795"/>
                </a:lnTo>
                <a:lnTo>
                  <a:pt x="989" y="70077"/>
                </a:lnTo>
                <a:lnTo>
                  <a:pt x="3771" y="70534"/>
                </a:lnTo>
                <a:lnTo>
                  <a:pt x="6324" y="70483"/>
                </a:lnTo>
                <a:lnTo>
                  <a:pt x="9334" y="68795"/>
                </a:lnTo>
                <a:lnTo>
                  <a:pt x="9334" y="43508"/>
                </a:lnTo>
                <a:lnTo>
                  <a:pt x="21653" y="43508"/>
                </a:lnTo>
                <a:lnTo>
                  <a:pt x="25386" y="42976"/>
                </a:lnTo>
                <a:lnTo>
                  <a:pt x="24777" y="34782"/>
                </a:lnTo>
                <a:lnTo>
                  <a:pt x="20574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29" y="0"/>
                </a:lnTo>
                <a:lnTo>
                  <a:pt x="3693" y="0"/>
                </a:lnTo>
                <a:close/>
              </a:path>
              <a:path w="43141" h="70534">
                <a:moveTo>
                  <a:pt x="34289" y="39268"/>
                </a:moveTo>
                <a:lnTo>
                  <a:pt x="36449" y="37274"/>
                </a:lnTo>
                <a:lnTo>
                  <a:pt x="40243" y="32879"/>
                </a:lnTo>
                <a:lnTo>
                  <a:pt x="41399" y="30045"/>
                </a:lnTo>
                <a:lnTo>
                  <a:pt x="42569" y="27241"/>
                </a:lnTo>
                <a:lnTo>
                  <a:pt x="43141" y="24076"/>
                </a:lnTo>
                <a:lnTo>
                  <a:pt x="43141" y="17917"/>
                </a:lnTo>
                <a:lnTo>
                  <a:pt x="42771" y="15505"/>
                </a:lnTo>
                <a:lnTo>
                  <a:pt x="41287" y="11123"/>
                </a:lnTo>
                <a:lnTo>
                  <a:pt x="38862" y="7541"/>
                </a:lnTo>
                <a:lnTo>
                  <a:pt x="35812" y="4481"/>
                </a:lnTo>
                <a:lnTo>
                  <a:pt x="31863" y="2195"/>
                </a:lnTo>
                <a:lnTo>
                  <a:pt x="28028" y="1000"/>
                </a:lnTo>
                <a:lnTo>
                  <a:pt x="24483" y="316"/>
                </a:lnTo>
                <a:lnTo>
                  <a:pt x="21704" y="60"/>
                </a:lnTo>
                <a:lnTo>
                  <a:pt x="18729" y="0"/>
                </a:lnTo>
                <a:lnTo>
                  <a:pt x="9334" y="7707"/>
                </a:lnTo>
                <a:lnTo>
                  <a:pt x="19557" y="7707"/>
                </a:lnTo>
                <a:lnTo>
                  <a:pt x="22870" y="8074"/>
                </a:lnTo>
                <a:lnTo>
                  <a:pt x="26186" y="8928"/>
                </a:lnTo>
                <a:lnTo>
                  <a:pt x="29335" y="10817"/>
                </a:lnTo>
                <a:lnTo>
                  <a:pt x="31722" y="14159"/>
                </a:lnTo>
                <a:lnTo>
                  <a:pt x="33324" y="18464"/>
                </a:lnTo>
                <a:lnTo>
                  <a:pt x="33324" y="23417"/>
                </a:lnTo>
                <a:lnTo>
                  <a:pt x="32345" y="27151"/>
                </a:lnTo>
                <a:lnTo>
                  <a:pt x="30732" y="30491"/>
                </a:lnTo>
                <a:lnTo>
                  <a:pt x="28205" y="33058"/>
                </a:lnTo>
                <a:lnTo>
                  <a:pt x="24777" y="34782"/>
                </a:lnTo>
                <a:lnTo>
                  <a:pt x="25386" y="42976"/>
                </a:lnTo>
                <a:lnTo>
                  <a:pt x="28521" y="41882"/>
                </a:lnTo>
                <a:lnTo>
                  <a:pt x="31647" y="40802"/>
                </a:lnTo>
                <a:lnTo>
                  <a:pt x="3428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28082" y="4923971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3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3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52706" y="4946896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69" y="38355"/>
                </a:moveTo>
                <a:lnTo>
                  <a:pt x="10017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43" y="29030"/>
                </a:lnTo>
                <a:lnTo>
                  <a:pt x="31203" y="29030"/>
                </a:lnTo>
                <a:lnTo>
                  <a:pt x="31203" y="39381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5" y="52909"/>
                </a:lnTo>
                <a:lnTo>
                  <a:pt x="37223" y="52960"/>
                </a:lnTo>
                <a:lnTo>
                  <a:pt x="40106" y="51333"/>
                </a:lnTo>
                <a:lnTo>
                  <a:pt x="40106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5" y="1995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13" y="291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7" y="9206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3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55"/>
                </a:lnTo>
                <a:close/>
              </a:path>
              <a:path w="40106" h="53658">
                <a:moveTo>
                  <a:pt x="13194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37" y="46671"/>
                </a:lnTo>
                <a:lnTo>
                  <a:pt x="15443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911905" y="4946893"/>
            <a:ext cx="42047" cy="52923"/>
          </a:xfrm>
          <a:custGeom>
            <a:avLst/>
            <a:gdLst/>
            <a:ahLst/>
            <a:cxnLst/>
            <a:rect l="l" t="t" r="r" b="b"/>
            <a:pathLst>
              <a:path w="42047" h="52923">
                <a:moveTo>
                  <a:pt x="33093" y="22683"/>
                </a:moveTo>
                <a:lnTo>
                  <a:pt x="33093" y="51271"/>
                </a:lnTo>
                <a:lnTo>
                  <a:pt x="33310" y="52019"/>
                </a:lnTo>
                <a:lnTo>
                  <a:pt x="35952" y="52923"/>
                </a:lnTo>
                <a:lnTo>
                  <a:pt x="39189" y="52923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6"/>
                </a:lnTo>
                <a:lnTo>
                  <a:pt x="38199" y="6073"/>
                </a:lnTo>
                <a:lnTo>
                  <a:pt x="35024" y="2771"/>
                </a:lnTo>
                <a:lnTo>
                  <a:pt x="30567" y="561"/>
                </a:lnTo>
                <a:lnTo>
                  <a:pt x="27824" y="0"/>
                </a:lnTo>
                <a:lnTo>
                  <a:pt x="21790" y="0"/>
                </a:lnTo>
                <a:lnTo>
                  <a:pt x="19036" y="726"/>
                </a:lnTo>
                <a:lnTo>
                  <a:pt x="16304" y="2148"/>
                </a:lnTo>
                <a:lnTo>
                  <a:pt x="13575" y="3571"/>
                </a:lnTo>
                <a:lnTo>
                  <a:pt x="10831" y="5831"/>
                </a:lnTo>
                <a:lnTo>
                  <a:pt x="8074" y="8902"/>
                </a:lnTo>
                <a:lnTo>
                  <a:pt x="8074" y="2158"/>
                </a:lnTo>
                <a:lnTo>
                  <a:pt x="5521" y="787"/>
                </a:lnTo>
                <a:lnTo>
                  <a:pt x="2562" y="787"/>
                </a:lnTo>
                <a:lnTo>
                  <a:pt x="0" y="2439"/>
                </a:lnTo>
                <a:lnTo>
                  <a:pt x="0" y="51271"/>
                </a:lnTo>
                <a:lnTo>
                  <a:pt x="186" y="52019"/>
                </a:lnTo>
                <a:lnTo>
                  <a:pt x="2853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7146"/>
                </a:lnTo>
                <a:lnTo>
                  <a:pt x="11400" y="14071"/>
                </a:lnTo>
                <a:lnTo>
                  <a:pt x="13751" y="11750"/>
                </a:lnTo>
                <a:lnTo>
                  <a:pt x="18247" y="8559"/>
                </a:lnTo>
                <a:lnTo>
                  <a:pt x="22730" y="7760"/>
                </a:lnTo>
                <a:lnTo>
                  <a:pt x="25995" y="8092"/>
                </a:lnTo>
                <a:lnTo>
                  <a:pt x="28637" y="9387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3" y="19889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966351" y="49346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3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12"/>
                </a:lnTo>
                <a:lnTo>
                  <a:pt x="1842" y="13312"/>
                </a:lnTo>
                <a:lnTo>
                  <a:pt x="341" y="14467"/>
                </a:lnTo>
                <a:lnTo>
                  <a:pt x="0" y="17056"/>
                </a:lnTo>
                <a:lnTo>
                  <a:pt x="1791" y="20754"/>
                </a:lnTo>
                <a:lnTo>
                  <a:pt x="8625" y="20754"/>
                </a:lnTo>
                <a:lnTo>
                  <a:pt x="8625" y="52109"/>
                </a:lnTo>
                <a:lnTo>
                  <a:pt x="9410" y="56642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4"/>
                </a:lnTo>
                <a:lnTo>
                  <a:pt x="28486" y="65102"/>
                </a:lnTo>
                <a:lnTo>
                  <a:pt x="31546" y="63093"/>
                </a:lnTo>
                <a:lnTo>
                  <a:pt x="31902" y="59983"/>
                </a:lnTo>
                <a:lnTo>
                  <a:pt x="31902" y="59324"/>
                </a:lnTo>
                <a:lnTo>
                  <a:pt x="30049" y="56746"/>
                </a:lnTo>
                <a:lnTo>
                  <a:pt x="27291" y="57787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4" y="13312"/>
                </a:lnTo>
                <a:lnTo>
                  <a:pt x="17578" y="13312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08953" y="494689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5"/>
                </a:lnTo>
                <a:lnTo>
                  <a:pt x="5651" y="4367"/>
                </a:lnTo>
                <a:lnTo>
                  <a:pt x="3059" y="7226"/>
                </a:lnTo>
                <a:lnTo>
                  <a:pt x="1562" y="10732"/>
                </a:lnTo>
                <a:lnTo>
                  <a:pt x="1206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4" y="31990"/>
                </a:lnTo>
                <a:lnTo>
                  <a:pt x="23964" y="34276"/>
                </a:lnTo>
                <a:lnTo>
                  <a:pt x="25728" y="37311"/>
                </a:lnTo>
                <a:lnTo>
                  <a:pt x="25473" y="41184"/>
                </a:lnTo>
                <a:lnTo>
                  <a:pt x="22910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1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6" y="49594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84"/>
                </a:lnTo>
                <a:lnTo>
                  <a:pt x="34566" y="35878"/>
                </a:lnTo>
                <a:lnTo>
                  <a:pt x="33516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20" y="25121"/>
                </a:lnTo>
                <a:lnTo>
                  <a:pt x="22172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0" y="8370"/>
                </a:lnTo>
                <a:lnTo>
                  <a:pt x="29246" y="10095"/>
                </a:lnTo>
                <a:lnTo>
                  <a:pt x="32039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83844" y="494689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79" y="38355"/>
                </a:move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1" y="29030"/>
                </a:lnTo>
                <a:lnTo>
                  <a:pt x="31201" y="39381"/>
                </a:lnTo>
                <a:lnTo>
                  <a:pt x="26899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66" y="52909"/>
                </a:lnTo>
                <a:lnTo>
                  <a:pt x="37235" y="52960"/>
                </a:lnTo>
                <a:lnTo>
                  <a:pt x="40104" y="51333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106" y="176"/>
                </a:lnTo>
                <a:lnTo>
                  <a:pt x="13409" y="849"/>
                </a:lnTo>
                <a:lnTo>
                  <a:pt x="10158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22" y="25247"/>
                </a:lnTo>
                <a:lnTo>
                  <a:pt x="4417" y="27926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38355"/>
                </a:lnTo>
                <a:close/>
              </a:path>
              <a:path w="40104" h="53658">
                <a:moveTo>
                  <a:pt x="13207" y="45911"/>
                </a:moveTo>
                <a:lnTo>
                  <a:pt x="9983" y="42912"/>
                </a:lnTo>
                <a:lnTo>
                  <a:pt x="9179" y="38355"/>
                </a:lnTo>
                <a:lnTo>
                  <a:pt x="996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48" y="46671"/>
                </a:lnTo>
                <a:lnTo>
                  <a:pt x="15454" y="46671"/>
                </a:lnTo>
                <a:lnTo>
                  <a:pt x="1320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43038" y="4946893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71"/>
                </a:lnTo>
                <a:lnTo>
                  <a:pt x="33324" y="52019"/>
                </a:lnTo>
                <a:lnTo>
                  <a:pt x="35953" y="52923"/>
                </a:lnTo>
                <a:lnTo>
                  <a:pt x="39193" y="52923"/>
                </a:lnTo>
                <a:lnTo>
                  <a:pt x="42048" y="51271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5" y="10086"/>
                </a:lnTo>
                <a:lnTo>
                  <a:pt x="38202" y="6073"/>
                </a:lnTo>
                <a:lnTo>
                  <a:pt x="35027" y="2771"/>
                </a:lnTo>
                <a:lnTo>
                  <a:pt x="3058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6"/>
                </a:lnTo>
                <a:lnTo>
                  <a:pt x="16308" y="2148"/>
                </a:lnTo>
                <a:lnTo>
                  <a:pt x="13576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58"/>
                </a:lnTo>
                <a:lnTo>
                  <a:pt x="5525" y="787"/>
                </a:lnTo>
                <a:lnTo>
                  <a:pt x="2566" y="787"/>
                </a:lnTo>
                <a:lnTo>
                  <a:pt x="0" y="2439"/>
                </a:lnTo>
                <a:lnTo>
                  <a:pt x="0" y="51271"/>
                </a:lnTo>
                <a:lnTo>
                  <a:pt x="317" y="52209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1"/>
                </a:lnTo>
                <a:lnTo>
                  <a:pt x="13766" y="11750"/>
                </a:lnTo>
                <a:lnTo>
                  <a:pt x="18248" y="8559"/>
                </a:lnTo>
                <a:lnTo>
                  <a:pt x="22734" y="7760"/>
                </a:lnTo>
                <a:lnTo>
                  <a:pt x="25995" y="8092"/>
                </a:lnTo>
                <a:lnTo>
                  <a:pt x="28638" y="9387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00909" y="498058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81"/>
                </a:moveTo>
                <a:lnTo>
                  <a:pt x="12762" y="8103"/>
                </a:lnTo>
                <a:lnTo>
                  <a:pt x="10882" y="4446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81"/>
                </a:lnTo>
                <a:close/>
              </a:path>
              <a:path w="13219" h="75653">
                <a:moveTo>
                  <a:pt x="36958" y="11127"/>
                </a:moveTo>
                <a:lnTo>
                  <a:pt x="37023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9"/>
                </a:lnTo>
                <a:lnTo>
                  <a:pt x="44921" y="-54683"/>
                </a:lnTo>
                <a:lnTo>
                  <a:pt x="44679" y="-55421"/>
                </a:lnTo>
                <a:lnTo>
                  <a:pt x="42011" y="-56372"/>
                </a:lnTo>
                <a:lnTo>
                  <a:pt x="38787" y="-56372"/>
                </a:lnTo>
                <a:lnTo>
                  <a:pt x="35916" y="-54683"/>
                </a:lnTo>
                <a:lnTo>
                  <a:pt x="35916" y="-26311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15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3" y="-31774"/>
                </a:lnTo>
                <a:lnTo>
                  <a:pt x="9334" y="-30477"/>
                </a:lnTo>
                <a:lnTo>
                  <a:pt x="7138" y="-28648"/>
                </a:lnTo>
                <a:lnTo>
                  <a:pt x="3592" y="-23874"/>
                </a:lnTo>
                <a:lnTo>
                  <a:pt x="2260" y="-20980"/>
                </a:lnTo>
                <a:lnTo>
                  <a:pt x="1361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56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21" y="12244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43"/>
                </a:lnTo>
                <a:lnTo>
                  <a:pt x="11123" y="-18298"/>
                </a:lnTo>
                <a:lnTo>
                  <a:pt x="13119" y="-21841"/>
                </a:lnTo>
                <a:lnTo>
                  <a:pt x="16001" y="-24357"/>
                </a:lnTo>
                <a:lnTo>
                  <a:pt x="19533" y="-25995"/>
                </a:lnTo>
                <a:lnTo>
                  <a:pt x="24270" y="-25995"/>
                </a:lnTo>
                <a:lnTo>
                  <a:pt x="28893" y="-23619"/>
                </a:lnTo>
                <a:lnTo>
                  <a:pt x="33491" y="-19759"/>
                </a:lnTo>
                <a:lnTo>
                  <a:pt x="35916" y="-16761"/>
                </a:lnTo>
                <a:lnTo>
                  <a:pt x="35916" y="2768"/>
                </a:lnTo>
                <a:lnTo>
                  <a:pt x="33173" y="6033"/>
                </a:lnTo>
                <a:lnTo>
                  <a:pt x="29425" y="9436"/>
                </a:lnTo>
                <a:lnTo>
                  <a:pt x="25985" y="11508"/>
                </a:lnTo>
                <a:lnTo>
                  <a:pt x="22633" y="12318"/>
                </a:lnTo>
                <a:lnTo>
                  <a:pt x="19076" y="12318"/>
                </a:lnTo>
                <a:lnTo>
                  <a:pt x="15570" y="10670"/>
                </a:lnTo>
                <a:lnTo>
                  <a:pt x="12762" y="8103"/>
                </a:lnTo>
                <a:lnTo>
                  <a:pt x="13219" y="19281"/>
                </a:lnTo>
                <a:lnTo>
                  <a:pt x="16282" y="19979"/>
                </a:lnTo>
                <a:lnTo>
                  <a:pt x="23152" y="19979"/>
                </a:lnTo>
                <a:lnTo>
                  <a:pt x="26175" y="19192"/>
                </a:lnTo>
                <a:lnTo>
                  <a:pt x="28944" y="17640"/>
                </a:lnTo>
                <a:lnTo>
                  <a:pt x="31711" y="16080"/>
                </a:lnTo>
                <a:lnTo>
                  <a:pt x="34380" y="13906"/>
                </a:lnTo>
                <a:lnTo>
                  <a:pt x="36958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89584" y="494689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83" y="38355"/>
                </a:move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1" y="4699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83" y="38355"/>
                </a:lnTo>
                <a:close/>
              </a:path>
              <a:path w="40107" h="53658">
                <a:moveTo>
                  <a:pt x="13194" y="45911"/>
                </a:moveTo>
                <a:lnTo>
                  <a:pt x="9983" y="42912"/>
                </a:lnTo>
                <a:lnTo>
                  <a:pt x="9183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62"/>
                </a:lnTo>
                <a:lnTo>
                  <a:pt x="18338" y="46671"/>
                </a:lnTo>
                <a:lnTo>
                  <a:pt x="15454" y="46671"/>
                </a:lnTo>
                <a:lnTo>
                  <a:pt x="1319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04996" y="5068595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6" y="58190"/>
                </a:lnTo>
                <a:lnTo>
                  <a:pt x="21840" y="58190"/>
                </a:lnTo>
                <a:lnTo>
                  <a:pt x="20062" y="57326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4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67" y="60436"/>
                </a:lnTo>
                <a:lnTo>
                  <a:pt x="13092" y="63154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0"/>
                </a:lnTo>
                <a:lnTo>
                  <a:pt x="28482" y="65098"/>
                </a:lnTo>
                <a:lnTo>
                  <a:pt x="31531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45701" y="5080881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04"/>
                </a:lnTo>
                <a:lnTo>
                  <a:pt x="35930" y="3070"/>
                </a:lnTo>
                <a:lnTo>
                  <a:pt x="33249" y="1840"/>
                </a:lnTo>
                <a:lnTo>
                  <a:pt x="30546" y="619"/>
                </a:lnTo>
                <a:lnTo>
                  <a:pt x="27280" y="0"/>
                </a:lnTo>
                <a:lnTo>
                  <a:pt x="27320" y="7009"/>
                </a:lnTo>
                <a:lnTo>
                  <a:pt x="30581" y="8341"/>
                </a:lnTo>
                <a:lnTo>
                  <a:pt x="32792" y="11009"/>
                </a:lnTo>
                <a:lnTo>
                  <a:pt x="34988" y="13688"/>
                </a:lnTo>
                <a:lnTo>
                  <a:pt x="36032" y="17385"/>
                </a:lnTo>
                <a:lnTo>
                  <a:pt x="35930" y="22082"/>
                </a:lnTo>
                <a:lnTo>
                  <a:pt x="9283" y="22082"/>
                </a:lnTo>
                <a:lnTo>
                  <a:pt x="9359" y="20102"/>
                </a:lnTo>
                <a:lnTo>
                  <a:pt x="10835" y="3121"/>
                </a:lnTo>
                <a:lnTo>
                  <a:pt x="8369" y="4899"/>
                </a:lnTo>
                <a:lnTo>
                  <a:pt x="4279" y="9573"/>
                </a:lnTo>
                <a:lnTo>
                  <a:pt x="2717" y="12405"/>
                </a:lnTo>
                <a:lnTo>
                  <a:pt x="1640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6" y="38696"/>
                </a:lnTo>
                <a:lnTo>
                  <a:pt x="2631" y="42009"/>
                </a:lnTo>
                <a:lnTo>
                  <a:pt x="4179" y="44777"/>
                </a:lnTo>
                <a:lnTo>
                  <a:pt x="6249" y="46987"/>
                </a:lnTo>
                <a:lnTo>
                  <a:pt x="10847" y="50860"/>
                </a:lnTo>
                <a:lnTo>
                  <a:pt x="13870" y="51981"/>
                </a:lnTo>
                <a:lnTo>
                  <a:pt x="16891" y="53096"/>
                </a:lnTo>
                <a:lnTo>
                  <a:pt x="20411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81"/>
                </a:lnTo>
                <a:lnTo>
                  <a:pt x="39182" y="51102"/>
                </a:lnTo>
                <a:lnTo>
                  <a:pt x="42684" y="48308"/>
                </a:lnTo>
                <a:lnTo>
                  <a:pt x="42876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202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3"/>
                </a:lnTo>
                <a:lnTo>
                  <a:pt x="14097" y="43113"/>
                </a:lnTo>
                <a:lnTo>
                  <a:pt x="11559" y="40003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4">
                <a:moveTo>
                  <a:pt x="9359" y="20102"/>
                </a:moveTo>
                <a:lnTo>
                  <a:pt x="10327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3" y="7416"/>
                </a:lnTo>
                <a:lnTo>
                  <a:pt x="22989" y="7009"/>
                </a:lnTo>
                <a:lnTo>
                  <a:pt x="27320" y="7009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3"/>
                </a:lnTo>
                <a:lnTo>
                  <a:pt x="13729" y="1865"/>
                </a:lnTo>
                <a:lnTo>
                  <a:pt x="10835" y="3121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01530" y="508087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8" y="40907"/>
                </a:move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37" y="46675"/>
                </a:lnTo>
                <a:lnTo>
                  <a:pt x="15443" y="46675"/>
                </a:lnTo>
                <a:lnTo>
                  <a:pt x="11595" y="44413"/>
                </a:lnTo>
                <a:lnTo>
                  <a:pt x="9168" y="40907"/>
                </a:lnTo>
                <a:close/>
              </a:path>
              <a:path w="22873" h="53658">
                <a:moveTo>
                  <a:pt x="34555" y="52909"/>
                </a:moveTo>
                <a:lnTo>
                  <a:pt x="37223" y="52960"/>
                </a:lnTo>
                <a:lnTo>
                  <a:pt x="40106" y="51333"/>
                </a:lnTo>
                <a:lnTo>
                  <a:pt x="40106" y="15354"/>
                </a:lnTo>
                <a:lnTo>
                  <a:pt x="39750" y="12701"/>
                </a:lnTo>
                <a:lnTo>
                  <a:pt x="38379" y="8143"/>
                </a:lnTo>
                <a:lnTo>
                  <a:pt x="35761" y="4699"/>
                </a:lnTo>
                <a:lnTo>
                  <a:pt x="32259" y="1995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12" y="864"/>
                </a:lnTo>
                <a:lnTo>
                  <a:pt x="10147" y="1818"/>
                </a:lnTo>
                <a:lnTo>
                  <a:pt x="7213" y="2923"/>
                </a:lnTo>
                <a:lnTo>
                  <a:pt x="3506" y="5209"/>
                </a:lnTo>
                <a:lnTo>
                  <a:pt x="2386" y="7952"/>
                </a:lnTo>
                <a:lnTo>
                  <a:pt x="2692" y="11164"/>
                </a:lnTo>
                <a:lnTo>
                  <a:pt x="5269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9"/>
                </a:lnTo>
                <a:lnTo>
                  <a:pt x="22085" y="7279"/>
                </a:lnTo>
                <a:lnTo>
                  <a:pt x="25234" y="8013"/>
                </a:lnTo>
                <a:lnTo>
                  <a:pt x="27787" y="9208"/>
                </a:lnTo>
                <a:lnTo>
                  <a:pt x="30199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8" y="40907"/>
                </a:lnTo>
                <a:lnTo>
                  <a:pt x="9168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50"/>
                </a:lnTo>
                <a:lnTo>
                  <a:pt x="23547" y="29034"/>
                </a:lnTo>
                <a:lnTo>
                  <a:pt x="31203" y="29034"/>
                </a:lnTo>
                <a:lnTo>
                  <a:pt x="31203" y="39395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4" y="53658"/>
                </a:lnTo>
                <a:lnTo>
                  <a:pt x="22642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8" y="46443"/>
                </a:lnTo>
                <a:lnTo>
                  <a:pt x="32398" y="51333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58180" y="5080877"/>
            <a:ext cx="72442" cy="52920"/>
          </a:xfrm>
          <a:custGeom>
            <a:avLst/>
            <a:gdLst/>
            <a:ahLst/>
            <a:cxnLst/>
            <a:rect l="l" t="t" r="r" b="b"/>
            <a:pathLst>
              <a:path w="72442" h="52920">
                <a:moveTo>
                  <a:pt x="63790" y="52210"/>
                </a:moveTo>
                <a:lnTo>
                  <a:pt x="66343" y="52920"/>
                </a:lnTo>
                <a:lnTo>
                  <a:pt x="69583" y="52920"/>
                </a:lnTo>
                <a:lnTo>
                  <a:pt x="72442" y="51282"/>
                </a:lnTo>
                <a:lnTo>
                  <a:pt x="72442" y="17665"/>
                </a:lnTo>
                <a:lnTo>
                  <a:pt x="72161" y="15038"/>
                </a:lnTo>
                <a:lnTo>
                  <a:pt x="71045" y="10083"/>
                </a:lnTo>
                <a:lnTo>
                  <a:pt x="68784" y="6070"/>
                </a:lnTo>
                <a:lnTo>
                  <a:pt x="65735" y="2768"/>
                </a:lnTo>
                <a:lnTo>
                  <a:pt x="61469" y="558"/>
                </a:lnTo>
                <a:lnTo>
                  <a:pt x="58826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64"/>
                </a:lnTo>
                <a:lnTo>
                  <a:pt x="47839" y="2171"/>
                </a:lnTo>
                <a:lnTo>
                  <a:pt x="45071" y="3924"/>
                </a:lnTo>
                <a:lnTo>
                  <a:pt x="42137" y="6386"/>
                </a:lnTo>
                <a:lnTo>
                  <a:pt x="38962" y="9663"/>
                </a:lnTo>
                <a:lnTo>
                  <a:pt x="36791" y="5727"/>
                </a:lnTo>
                <a:lnTo>
                  <a:pt x="33641" y="2693"/>
                </a:lnTo>
                <a:lnTo>
                  <a:pt x="31003" y="1181"/>
                </a:lnTo>
                <a:lnTo>
                  <a:pt x="27773" y="227"/>
                </a:lnTo>
                <a:lnTo>
                  <a:pt x="23939" y="0"/>
                </a:lnTo>
                <a:lnTo>
                  <a:pt x="21296" y="0"/>
                </a:lnTo>
                <a:lnTo>
                  <a:pt x="18682" y="723"/>
                </a:lnTo>
                <a:lnTo>
                  <a:pt x="16090" y="2146"/>
                </a:lnTo>
                <a:lnTo>
                  <a:pt x="13498" y="3568"/>
                </a:lnTo>
                <a:lnTo>
                  <a:pt x="10831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2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18" y="14072"/>
                </a:lnTo>
                <a:lnTo>
                  <a:pt x="15800" y="10148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37"/>
                </a:lnTo>
                <a:lnTo>
                  <a:pt x="29361" y="11556"/>
                </a:lnTo>
                <a:lnTo>
                  <a:pt x="30746" y="14249"/>
                </a:lnTo>
                <a:lnTo>
                  <a:pt x="31546" y="17665"/>
                </a:lnTo>
                <a:lnTo>
                  <a:pt x="31751" y="21603"/>
                </a:lnTo>
                <a:lnTo>
                  <a:pt x="31751" y="51282"/>
                </a:lnTo>
                <a:lnTo>
                  <a:pt x="32068" y="52210"/>
                </a:lnTo>
                <a:lnTo>
                  <a:pt x="34645" y="52920"/>
                </a:lnTo>
                <a:lnTo>
                  <a:pt x="37781" y="52920"/>
                </a:lnTo>
                <a:lnTo>
                  <a:pt x="40704" y="51282"/>
                </a:lnTo>
                <a:lnTo>
                  <a:pt x="40704" y="17143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3" y="7758"/>
                </a:lnTo>
                <a:lnTo>
                  <a:pt x="55450" y="7758"/>
                </a:lnTo>
                <a:lnTo>
                  <a:pt x="58113" y="8737"/>
                </a:lnTo>
                <a:lnTo>
                  <a:pt x="61149" y="11556"/>
                </a:lnTo>
                <a:lnTo>
                  <a:pt x="62534" y="14249"/>
                </a:lnTo>
                <a:lnTo>
                  <a:pt x="63258" y="17665"/>
                </a:lnTo>
                <a:lnTo>
                  <a:pt x="63435" y="21603"/>
                </a:lnTo>
                <a:lnTo>
                  <a:pt x="63435" y="51282"/>
                </a:lnTo>
                <a:lnTo>
                  <a:pt x="63790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69696" y="5080877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9001"/>
                </a:lnTo>
                <a:lnTo>
                  <a:pt x="11710" y="14606"/>
                </a:lnTo>
                <a:lnTo>
                  <a:pt x="14188" y="11178"/>
                </a:lnTo>
                <a:lnTo>
                  <a:pt x="17691" y="8903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26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6" y="50281"/>
                </a:lnTo>
                <a:lnTo>
                  <a:pt x="40490" y="48376"/>
                </a:lnTo>
                <a:lnTo>
                  <a:pt x="44654" y="43549"/>
                </a:lnTo>
                <a:lnTo>
                  <a:pt x="46217" y="40655"/>
                </a:lnTo>
                <a:lnTo>
                  <a:pt x="47257" y="37299"/>
                </a:lnTo>
                <a:lnTo>
                  <a:pt x="48312" y="33959"/>
                </a:lnTo>
                <a:lnTo>
                  <a:pt x="48834" y="30302"/>
                </a:lnTo>
                <a:lnTo>
                  <a:pt x="48834" y="22237"/>
                </a:lnTo>
                <a:lnTo>
                  <a:pt x="48337" y="18569"/>
                </a:lnTo>
                <a:lnTo>
                  <a:pt x="47348" y="15304"/>
                </a:lnTo>
                <a:lnTo>
                  <a:pt x="46357" y="12053"/>
                </a:lnTo>
                <a:lnTo>
                  <a:pt x="44856" y="9271"/>
                </a:lnTo>
                <a:lnTo>
                  <a:pt x="42876" y="7012"/>
                </a:lnTo>
                <a:lnTo>
                  <a:pt x="38394" y="2984"/>
                </a:lnTo>
                <a:lnTo>
                  <a:pt x="35410" y="1793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4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40" y="10083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8"/>
                </a:lnTo>
                <a:lnTo>
                  <a:pt x="1461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9" y="46675"/>
                </a:lnTo>
                <a:lnTo>
                  <a:pt x="10403" y="50688"/>
                </a:lnTo>
                <a:lnTo>
                  <a:pt x="10022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27"/>
                </a:moveTo>
                <a:lnTo>
                  <a:pt x="21452" y="46127"/>
                </a:lnTo>
                <a:lnTo>
                  <a:pt x="17108" y="44579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2" y="34240"/>
                </a:lnTo>
                <a:lnTo>
                  <a:pt x="10403" y="50688"/>
                </a:lnTo>
                <a:lnTo>
                  <a:pt x="13374" y="51880"/>
                </a:lnTo>
                <a:lnTo>
                  <a:pt x="16358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8"/>
                </a:lnTo>
                <a:lnTo>
                  <a:pt x="37886" y="50281"/>
                </a:lnTo>
                <a:lnTo>
                  <a:pt x="38685" y="34672"/>
                </a:lnTo>
                <a:lnTo>
                  <a:pt x="37188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25878" y="5057550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53" y="12992"/>
                </a:moveTo>
                <a:lnTo>
                  <a:pt x="8636" y="15915"/>
                </a:lnTo>
                <a:lnTo>
                  <a:pt x="8636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802"/>
                </a:lnTo>
                <a:lnTo>
                  <a:pt x="8636" y="31802"/>
                </a:lnTo>
                <a:lnTo>
                  <a:pt x="8636" y="74613"/>
                </a:lnTo>
                <a:lnTo>
                  <a:pt x="8989" y="75542"/>
                </a:lnTo>
                <a:lnTo>
                  <a:pt x="11545" y="76252"/>
                </a:lnTo>
                <a:lnTo>
                  <a:pt x="14730" y="7625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48" y="31802"/>
                </a:lnTo>
                <a:lnTo>
                  <a:pt x="30175" y="30340"/>
                </a:lnTo>
                <a:lnTo>
                  <a:pt x="30340" y="27420"/>
                </a:lnTo>
                <a:lnTo>
                  <a:pt x="28548" y="24361"/>
                </a:lnTo>
                <a:lnTo>
                  <a:pt x="17640" y="24361"/>
                </a:lnTo>
                <a:lnTo>
                  <a:pt x="17766" y="15166"/>
                </a:lnTo>
                <a:lnTo>
                  <a:pt x="18262" y="12244"/>
                </a:lnTo>
                <a:lnTo>
                  <a:pt x="20609" y="8524"/>
                </a:lnTo>
                <a:lnTo>
                  <a:pt x="23619" y="7430"/>
                </a:lnTo>
                <a:lnTo>
                  <a:pt x="26794" y="7520"/>
                </a:lnTo>
                <a:lnTo>
                  <a:pt x="30008" y="8420"/>
                </a:lnTo>
                <a:lnTo>
                  <a:pt x="32702" y="8359"/>
                </a:lnTo>
                <a:lnTo>
                  <a:pt x="33044" y="5692"/>
                </a:lnTo>
                <a:lnTo>
                  <a:pt x="32969" y="3924"/>
                </a:lnTo>
                <a:lnTo>
                  <a:pt x="30822" y="1120"/>
                </a:lnTo>
                <a:lnTo>
                  <a:pt x="28054" y="345"/>
                </a:lnTo>
                <a:lnTo>
                  <a:pt x="24357" y="0"/>
                </a:lnTo>
                <a:lnTo>
                  <a:pt x="21690" y="0"/>
                </a:lnTo>
                <a:lnTo>
                  <a:pt x="19367" y="370"/>
                </a:lnTo>
                <a:lnTo>
                  <a:pt x="15415" y="1854"/>
                </a:lnTo>
                <a:lnTo>
                  <a:pt x="12484" y="4560"/>
                </a:lnTo>
                <a:lnTo>
                  <a:pt x="10209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92885" y="5063299"/>
            <a:ext cx="43141" cy="70534"/>
          </a:xfrm>
          <a:custGeom>
            <a:avLst/>
            <a:gdLst/>
            <a:ahLst/>
            <a:cxnLst/>
            <a:rect l="l" t="t" r="r" b="b"/>
            <a:pathLst>
              <a:path w="43141" h="70534">
                <a:moveTo>
                  <a:pt x="3696" y="0"/>
                </a:moveTo>
                <a:lnTo>
                  <a:pt x="1145" y="928"/>
                </a:lnTo>
                <a:lnTo>
                  <a:pt x="0" y="4024"/>
                </a:lnTo>
                <a:lnTo>
                  <a:pt x="0" y="68795"/>
                </a:lnTo>
                <a:lnTo>
                  <a:pt x="993" y="70077"/>
                </a:lnTo>
                <a:lnTo>
                  <a:pt x="3773" y="70534"/>
                </a:lnTo>
                <a:lnTo>
                  <a:pt x="6339" y="70498"/>
                </a:lnTo>
                <a:lnTo>
                  <a:pt x="9349" y="68795"/>
                </a:lnTo>
                <a:lnTo>
                  <a:pt x="9349" y="43524"/>
                </a:lnTo>
                <a:lnTo>
                  <a:pt x="21668" y="43524"/>
                </a:lnTo>
                <a:lnTo>
                  <a:pt x="25387" y="42976"/>
                </a:lnTo>
                <a:lnTo>
                  <a:pt x="24778" y="34786"/>
                </a:lnTo>
                <a:lnTo>
                  <a:pt x="20574" y="35877"/>
                </a:lnTo>
                <a:lnTo>
                  <a:pt x="9349" y="35877"/>
                </a:lnTo>
                <a:lnTo>
                  <a:pt x="9349" y="7707"/>
                </a:lnTo>
                <a:lnTo>
                  <a:pt x="18735" y="0"/>
                </a:lnTo>
                <a:lnTo>
                  <a:pt x="3696" y="0"/>
                </a:lnTo>
                <a:close/>
              </a:path>
              <a:path w="43141" h="70534">
                <a:moveTo>
                  <a:pt x="34290" y="39268"/>
                </a:moveTo>
                <a:lnTo>
                  <a:pt x="36450" y="37274"/>
                </a:lnTo>
                <a:lnTo>
                  <a:pt x="40247" y="32879"/>
                </a:lnTo>
                <a:lnTo>
                  <a:pt x="41414" y="30059"/>
                </a:lnTo>
                <a:lnTo>
                  <a:pt x="42570" y="27241"/>
                </a:lnTo>
                <a:lnTo>
                  <a:pt x="43141" y="24080"/>
                </a:lnTo>
                <a:lnTo>
                  <a:pt x="43141" y="17920"/>
                </a:lnTo>
                <a:lnTo>
                  <a:pt x="42774" y="15505"/>
                </a:lnTo>
                <a:lnTo>
                  <a:pt x="41288" y="11123"/>
                </a:lnTo>
                <a:lnTo>
                  <a:pt x="38862" y="7545"/>
                </a:lnTo>
                <a:lnTo>
                  <a:pt x="35816" y="4481"/>
                </a:lnTo>
                <a:lnTo>
                  <a:pt x="31866" y="2195"/>
                </a:lnTo>
                <a:lnTo>
                  <a:pt x="28030" y="1004"/>
                </a:lnTo>
                <a:lnTo>
                  <a:pt x="24486" y="316"/>
                </a:lnTo>
                <a:lnTo>
                  <a:pt x="21704" y="64"/>
                </a:lnTo>
                <a:lnTo>
                  <a:pt x="18735" y="0"/>
                </a:lnTo>
                <a:lnTo>
                  <a:pt x="9349" y="7707"/>
                </a:lnTo>
                <a:lnTo>
                  <a:pt x="19559" y="7707"/>
                </a:lnTo>
                <a:lnTo>
                  <a:pt x="22885" y="8088"/>
                </a:lnTo>
                <a:lnTo>
                  <a:pt x="26189" y="8928"/>
                </a:lnTo>
                <a:lnTo>
                  <a:pt x="29339" y="10821"/>
                </a:lnTo>
                <a:lnTo>
                  <a:pt x="31727" y="14173"/>
                </a:lnTo>
                <a:lnTo>
                  <a:pt x="33324" y="18464"/>
                </a:lnTo>
                <a:lnTo>
                  <a:pt x="33324" y="23417"/>
                </a:lnTo>
                <a:lnTo>
                  <a:pt x="32349" y="27151"/>
                </a:lnTo>
                <a:lnTo>
                  <a:pt x="30736" y="30491"/>
                </a:lnTo>
                <a:lnTo>
                  <a:pt x="28209" y="33058"/>
                </a:lnTo>
                <a:lnTo>
                  <a:pt x="24778" y="34786"/>
                </a:lnTo>
                <a:lnTo>
                  <a:pt x="25387" y="42976"/>
                </a:lnTo>
                <a:lnTo>
                  <a:pt x="28526" y="41885"/>
                </a:lnTo>
                <a:lnTo>
                  <a:pt x="31650" y="40806"/>
                </a:lnTo>
                <a:lnTo>
                  <a:pt x="34290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49654" y="5080881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69"/>
                </a:lnTo>
                <a:lnTo>
                  <a:pt x="26149" y="684"/>
                </a:lnTo>
                <a:lnTo>
                  <a:pt x="23025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80" y="5994"/>
                </a:lnTo>
                <a:lnTo>
                  <a:pt x="8078" y="9551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84966" y="508087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9001"/>
                </a:lnTo>
                <a:lnTo>
                  <a:pt x="11706" y="14606"/>
                </a:lnTo>
                <a:lnTo>
                  <a:pt x="14183" y="11178"/>
                </a:lnTo>
                <a:lnTo>
                  <a:pt x="17675" y="8903"/>
                </a:lnTo>
                <a:lnTo>
                  <a:pt x="21894" y="7495"/>
                </a:lnTo>
                <a:lnTo>
                  <a:pt x="27431" y="7495"/>
                </a:lnTo>
                <a:lnTo>
                  <a:pt x="31788" y="9043"/>
                </a:lnTo>
                <a:lnTo>
                  <a:pt x="35253" y="11470"/>
                </a:lnTo>
                <a:lnTo>
                  <a:pt x="37515" y="15012"/>
                </a:lnTo>
                <a:lnTo>
                  <a:pt x="38811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81"/>
                </a:lnTo>
                <a:lnTo>
                  <a:pt x="40485" y="48376"/>
                </a:lnTo>
                <a:lnTo>
                  <a:pt x="44650" y="43549"/>
                </a:lnTo>
                <a:lnTo>
                  <a:pt x="46212" y="40655"/>
                </a:lnTo>
                <a:lnTo>
                  <a:pt x="47256" y="37299"/>
                </a:lnTo>
                <a:lnTo>
                  <a:pt x="48308" y="33959"/>
                </a:lnTo>
                <a:lnTo>
                  <a:pt x="48830" y="30302"/>
                </a:lnTo>
                <a:lnTo>
                  <a:pt x="48830" y="22237"/>
                </a:lnTo>
                <a:lnTo>
                  <a:pt x="48336" y="18569"/>
                </a:lnTo>
                <a:lnTo>
                  <a:pt x="47343" y="15304"/>
                </a:lnTo>
                <a:lnTo>
                  <a:pt x="46353" y="12053"/>
                </a:lnTo>
                <a:lnTo>
                  <a:pt x="44855" y="9271"/>
                </a:lnTo>
                <a:lnTo>
                  <a:pt x="42861" y="7012"/>
                </a:lnTo>
                <a:lnTo>
                  <a:pt x="38389" y="2984"/>
                </a:lnTo>
                <a:lnTo>
                  <a:pt x="35405" y="1793"/>
                </a:lnTo>
                <a:lnTo>
                  <a:pt x="32420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4"/>
                </a:lnTo>
                <a:lnTo>
                  <a:pt x="13992" y="2009"/>
                </a:lnTo>
                <a:lnTo>
                  <a:pt x="10896" y="3355"/>
                </a:lnTo>
                <a:lnTo>
                  <a:pt x="8290" y="5234"/>
                </a:lnTo>
                <a:lnTo>
                  <a:pt x="4124" y="10083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8"/>
                </a:lnTo>
                <a:lnTo>
                  <a:pt x="1461" y="38355"/>
                </a:lnTo>
                <a:lnTo>
                  <a:pt x="2451" y="41620"/>
                </a:lnTo>
                <a:lnTo>
                  <a:pt x="3923" y="44389"/>
                </a:lnTo>
                <a:lnTo>
                  <a:pt x="5918" y="46675"/>
                </a:lnTo>
                <a:lnTo>
                  <a:pt x="10388" y="50688"/>
                </a:lnTo>
                <a:lnTo>
                  <a:pt x="10017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7"/>
                </a:moveTo>
                <a:lnTo>
                  <a:pt x="21447" y="46127"/>
                </a:lnTo>
                <a:lnTo>
                  <a:pt x="17106" y="44579"/>
                </a:lnTo>
                <a:lnTo>
                  <a:pt x="13625" y="42152"/>
                </a:lnTo>
                <a:lnTo>
                  <a:pt x="11328" y="38646"/>
                </a:lnTo>
                <a:lnTo>
                  <a:pt x="10017" y="34240"/>
                </a:lnTo>
                <a:lnTo>
                  <a:pt x="10388" y="50688"/>
                </a:lnTo>
                <a:lnTo>
                  <a:pt x="13373" y="51880"/>
                </a:lnTo>
                <a:lnTo>
                  <a:pt x="16357" y="53075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2" y="50281"/>
                </a:lnTo>
                <a:lnTo>
                  <a:pt x="38681" y="34672"/>
                </a:lnTo>
                <a:lnTo>
                  <a:pt x="37184" y="39053"/>
                </a:lnTo>
                <a:lnTo>
                  <a:pt x="34706" y="42458"/>
                </a:lnTo>
                <a:lnTo>
                  <a:pt x="31179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41143" y="5057550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53" y="12992"/>
                </a:moveTo>
                <a:lnTo>
                  <a:pt x="8625" y="15915"/>
                </a:lnTo>
                <a:lnTo>
                  <a:pt x="8625" y="24361"/>
                </a:lnTo>
                <a:lnTo>
                  <a:pt x="1742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802"/>
                </a:lnTo>
                <a:lnTo>
                  <a:pt x="8625" y="31802"/>
                </a:lnTo>
                <a:lnTo>
                  <a:pt x="8625" y="74613"/>
                </a:lnTo>
                <a:lnTo>
                  <a:pt x="8992" y="75542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52" y="31802"/>
                </a:lnTo>
                <a:lnTo>
                  <a:pt x="30165" y="30340"/>
                </a:lnTo>
                <a:lnTo>
                  <a:pt x="30330" y="27420"/>
                </a:lnTo>
                <a:lnTo>
                  <a:pt x="28552" y="24361"/>
                </a:lnTo>
                <a:lnTo>
                  <a:pt x="17640" y="24361"/>
                </a:lnTo>
                <a:lnTo>
                  <a:pt x="17755" y="15166"/>
                </a:lnTo>
                <a:lnTo>
                  <a:pt x="18262" y="12244"/>
                </a:lnTo>
                <a:lnTo>
                  <a:pt x="20599" y="8524"/>
                </a:lnTo>
                <a:lnTo>
                  <a:pt x="23623" y="7430"/>
                </a:lnTo>
                <a:lnTo>
                  <a:pt x="26798" y="7520"/>
                </a:lnTo>
                <a:lnTo>
                  <a:pt x="30010" y="8420"/>
                </a:lnTo>
                <a:lnTo>
                  <a:pt x="32692" y="8359"/>
                </a:lnTo>
                <a:lnTo>
                  <a:pt x="33047" y="5692"/>
                </a:lnTo>
                <a:lnTo>
                  <a:pt x="32969" y="3924"/>
                </a:lnTo>
                <a:lnTo>
                  <a:pt x="30824" y="1120"/>
                </a:lnTo>
                <a:lnTo>
                  <a:pt x="28055" y="345"/>
                </a:lnTo>
                <a:lnTo>
                  <a:pt x="24361" y="0"/>
                </a:lnTo>
                <a:lnTo>
                  <a:pt x="21680" y="0"/>
                </a:lnTo>
                <a:lnTo>
                  <a:pt x="19368" y="370"/>
                </a:lnTo>
                <a:lnTo>
                  <a:pt x="15419" y="1854"/>
                </a:lnTo>
                <a:lnTo>
                  <a:pt x="12485" y="4560"/>
                </a:lnTo>
                <a:lnTo>
                  <a:pt x="10213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78476" y="5080881"/>
            <a:ext cx="44919" cy="53654"/>
          </a:xfrm>
          <a:custGeom>
            <a:avLst/>
            <a:gdLst/>
            <a:ahLst/>
            <a:cxnLst/>
            <a:rect l="l" t="t" r="r" b="b"/>
            <a:pathLst>
              <a:path w="44919" h="53654">
                <a:moveTo>
                  <a:pt x="44513" y="16941"/>
                </a:moveTo>
                <a:lnTo>
                  <a:pt x="43699" y="14133"/>
                </a:lnTo>
                <a:lnTo>
                  <a:pt x="42890" y="11325"/>
                </a:lnTo>
                <a:lnTo>
                  <a:pt x="39876" y="6804"/>
                </a:lnTo>
                <a:lnTo>
                  <a:pt x="35927" y="3070"/>
                </a:lnTo>
                <a:lnTo>
                  <a:pt x="33234" y="1840"/>
                </a:lnTo>
                <a:lnTo>
                  <a:pt x="30546" y="619"/>
                </a:lnTo>
                <a:lnTo>
                  <a:pt x="27265" y="0"/>
                </a:lnTo>
                <a:lnTo>
                  <a:pt x="27305" y="7009"/>
                </a:lnTo>
                <a:lnTo>
                  <a:pt x="30581" y="8341"/>
                </a:lnTo>
                <a:lnTo>
                  <a:pt x="32777" y="11009"/>
                </a:lnTo>
                <a:lnTo>
                  <a:pt x="34977" y="13688"/>
                </a:lnTo>
                <a:lnTo>
                  <a:pt x="36032" y="17385"/>
                </a:lnTo>
                <a:lnTo>
                  <a:pt x="35916" y="22082"/>
                </a:lnTo>
                <a:lnTo>
                  <a:pt x="9269" y="22082"/>
                </a:lnTo>
                <a:lnTo>
                  <a:pt x="9690" y="18183"/>
                </a:lnTo>
                <a:lnTo>
                  <a:pt x="10935" y="14526"/>
                </a:lnTo>
                <a:lnTo>
                  <a:pt x="13729" y="1865"/>
                </a:lnTo>
                <a:lnTo>
                  <a:pt x="10831" y="3121"/>
                </a:lnTo>
                <a:lnTo>
                  <a:pt x="8369" y="4899"/>
                </a:lnTo>
                <a:lnTo>
                  <a:pt x="4279" y="9573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6" y="42009"/>
                </a:lnTo>
                <a:lnTo>
                  <a:pt x="4179" y="44777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81"/>
                </a:lnTo>
                <a:lnTo>
                  <a:pt x="16879" y="53096"/>
                </a:lnTo>
                <a:lnTo>
                  <a:pt x="20397" y="53654"/>
                </a:lnTo>
                <a:lnTo>
                  <a:pt x="24410" y="53654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2"/>
                </a:lnTo>
                <a:lnTo>
                  <a:pt x="42673" y="48308"/>
                </a:lnTo>
                <a:lnTo>
                  <a:pt x="42861" y="45529"/>
                </a:lnTo>
                <a:lnTo>
                  <a:pt x="42076" y="42898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96" y="43113"/>
                </a:lnTo>
                <a:lnTo>
                  <a:pt x="11544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4">
                <a:moveTo>
                  <a:pt x="10935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4" y="7009"/>
                </a:lnTo>
                <a:lnTo>
                  <a:pt x="27305" y="7009"/>
                </a:lnTo>
                <a:lnTo>
                  <a:pt x="27265" y="0"/>
                </a:lnTo>
                <a:lnTo>
                  <a:pt x="19850" y="0"/>
                </a:lnTo>
                <a:lnTo>
                  <a:pt x="16612" y="633"/>
                </a:lnTo>
                <a:lnTo>
                  <a:pt x="13729" y="1865"/>
                </a:lnTo>
                <a:lnTo>
                  <a:pt x="10935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33699" y="5080877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5"/>
                </a:lnTo>
                <a:lnTo>
                  <a:pt x="5651" y="4371"/>
                </a:lnTo>
                <a:lnTo>
                  <a:pt x="3045" y="7228"/>
                </a:lnTo>
                <a:lnTo>
                  <a:pt x="1562" y="10732"/>
                </a:lnTo>
                <a:lnTo>
                  <a:pt x="1206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56" y="30798"/>
                </a:lnTo>
                <a:lnTo>
                  <a:pt x="20711" y="31993"/>
                </a:lnTo>
                <a:lnTo>
                  <a:pt x="23964" y="34279"/>
                </a:lnTo>
                <a:lnTo>
                  <a:pt x="25728" y="37315"/>
                </a:lnTo>
                <a:lnTo>
                  <a:pt x="25473" y="41188"/>
                </a:lnTo>
                <a:lnTo>
                  <a:pt x="22910" y="44579"/>
                </a:lnTo>
                <a:lnTo>
                  <a:pt x="19695" y="46012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3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33"/>
                </a:lnTo>
                <a:lnTo>
                  <a:pt x="18237" y="53658"/>
                </a:lnTo>
                <a:lnTo>
                  <a:pt x="20815" y="53317"/>
                </a:lnTo>
                <a:lnTo>
                  <a:pt x="25528" y="51955"/>
                </a:lnTo>
                <a:lnTo>
                  <a:pt x="29246" y="49594"/>
                </a:lnTo>
                <a:lnTo>
                  <a:pt x="32255" y="46610"/>
                </a:lnTo>
                <a:lnTo>
                  <a:pt x="34099" y="42699"/>
                </a:lnTo>
                <a:lnTo>
                  <a:pt x="34566" y="37988"/>
                </a:lnTo>
                <a:lnTo>
                  <a:pt x="34566" y="35892"/>
                </a:lnTo>
                <a:lnTo>
                  <a:pt x="33512" y="32551"/>
                </a:lnTo>
                <a:lnTo>
                  <a:pt x="31874" y="29743"/>
                </a:lnTo>
                <a:lnTo>
                  <a:pt x="28216" y="26633"/>
                </a:lnTo>
                <a:lnTo>
                  <a:pt x="25222" y="25121"/>
                </a:lnTo>
                <a:lnTo>
                  <a:pt x="22161" y="23825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6"/>
                </a:lnTo>
                <a:lnTo>
                  <a:pt x="9766" y="13997"/>
                </a:lnTo>
                <a:lnTo>
                  <a:pt x="10335" y="11189"/>
                </a:lnTo>
                <a:lnTo>
                  <a:pt x="12762" y="8294"/>
                </a:lnTo>
                <a:lnTo>
                  <a:pt x="16027" y="7114"/>
                </a:lnTo>
                <a:lnTo>
                  <a:pt x="18882" y="6948"/>
                </a:lnTo>
                <a:lnTo>
                  <a:pt x="22096" y="7139"/>
                </a:lnTo>
                <a:lnTo>
                  <a:pt x="25880" y="8370"/>
                </a:lnTo>
                <a:lnTo>
                  <a:pt x="29246" y="10099"/>
                </a:lnTo>
                <a:lnTo>
                  <a:pt x="32039" y="8305"/>
                </a:lnTo>
                <a:lnTo>
                  <a:pt x="31990" y="5703"/>
                </a:lnTo>
                <a:lnTo>
                  <a:pt x="30416" y="2909"/>
                </a:lnTo>
                <a:lnTo>
                  <a:pt x="27467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77522" y="5080877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95"/>
                </a:lnTo>
                <a:lnTo>
                  <a:pt x="5637" y="4371"/>
                </a:lnTo>
                <a:lnTo>
                  <a:pt x="3049" y="7228"/>
                </a:lnTo>
                <a:lnTo>
                  <a:pt x="1562" y="10732"/>
                </a:lnTo>
                <a:lnTo>
                  <a:pt x="1195" y="14479"/>
                </a:lnTo>
                <a:lnTo>
                  <a:pt x="1537" y="18529"/>
                </a:lnTo>
                <a:lnTo>
                  <a:pt x="2959" y="21629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57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8" y="37315"/>
                </a:lnTo>
                <a:lnTo>
                  <a:pt x="25477" y="41188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508"/>
                </a:lnTo>
                <a:lnTo>
                  <a:pt x="13539" y="46508"/>
                </a:lnTo>
                <a:lnTo>
                  <a:pt x="10199" y="45770"/>
                </a:lnTo>
                <a:lnTo>
                  <a:pt x="6159" y="44173"/>
                </a:lnTo>
                <a:lnTo>
                  <a:pt x="3276" y="42560"/>
                </a:lnTo>
                <a:lnTo>
                  <a:pt x="266" y="42941"/>
                </a:lnTo>
                <a:lnTo>
                  <a:pt x="0" y="45529"/>
                </a:lnTo>
                <a:lnTo>
                  <a:pt x="443" y="48834"/>
                </a:lnTo>
                <a:lnTo>
                  <a:pt x="3035" y="50929"/>
                </a:lnTo>
                <a:lnTo>
                  <a:pt x="6210" y="52222"/>
                </a:lnTo>
                <a:lnTo>
                  <a:pt x="8863" y="52985"/>
                </a:lnTo>
                <a:lnTo>
                  <a:pt x="12012" y="53533"/>
                </a:lnTo>
                <a:lnTo>
                  <a:pt x="18223" y="53658"/>
                </a:lnTo>
                <a:lnTo>
                  <a:pt x="20815" y="53317"/>
                </a:lnTo>
                <a:lnTo>
                  <a:pt x="25513" y="51955"/>
                </a:lnTo>
                <a:lnTo>
                  <a:pt x="29246" y="49594"/>
                </a:lnTo>
                <a:lnTo>
                  <a:pt x="32245" y="46610"/>
                </a:lnTo>
                <a:lnTo>
                  <a:pt x="34099" y="42699"/>
                </a:lnTo>
                <a:lnTo>
                  <a:pt x="34556" y="37988"/>
                </a:lnTo>
                <a:lnTo>
                  <a:pt x="34556" y="35892"/>
                </a:lnTo>
                <a:lnTo>
                  <a:pt x="33501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22" y="25121"/>
                </a:lnTo>
                <a:lnTo>
                  <a:pt x="22161" y="23825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57"/>
                </a:lnTo>
                <a:lnTo>
                  <a:pt x="10123" y="16586"/>
                </a:lnTo>
                <a:lnTo>
                  <a:pt x="9767" y="13997"/>
                </a:lnTo>
                <a:lnTo>
                  <a:pt x="10339" y="11189"/>
                </a:lnTo>
                <a:lnTo>
                  <a:pt x="12752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086" y="7139"/>
                </a:lnTo>
                <a:lnTo>
                  <a:pt x="25869" y="8370"/>
                </a:lnTo>
                <a:lnTo>
                  <a:pt x="29246" y="10099"/>
                </a:lnTo>
                <a:lnTo>
                  <a:pt x="32043" y="8305"/>
                </a:lnTo>
                <a:lnTo>
                  <a:pt x="31978" y="5703"/>
                </a:lnTo>
                <a:lnTo>
                  <a:pt x="30402" y="2909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24146" y="50615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6" y="8888"/>
                </a:lnTo>
                <a:lnTo>
                  <a:pt x="3390" y="10742"/>
                </a:lnTo>
                <a:lnTo>
                  <a:pt x="7621" y="10742"/>
                </a:lnTo>
                <a:lnTo>
                  <a:pt x="10680" y="8851"/>
                </a:lnTo>
                <a:lnTo>
                  <a:pt x="11073" y="5309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87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50"/>
                </a:lnTo>
                <a:lnTo>
                  <a:pt x="10046" y="21804"/>
                </a:lnTo>
                <a:lnTo>
                  <a:pt x="9831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50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47218" y="508087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9001"/>
                </a:lnTo>
                <a:lnTo>
                  <a:pt x="11710" y="14606"/>
                </a:lnTo>
                <a:lnTo>
                  <a:pt x="14187" y="11178"/>
                </a:lnTo>
                <a:lnTo>
                  <a:pt x="17679" y="8903"/>
                </a:lnTo>
                <a:lnTo>
                  <a:pt x="21894" y="7495"/>
                </a:lnTo>
                <a:lnTo>
                  <a:pt x="27431" y="7495"/>
                </a:lnTo>
                <a:lnTo>
                  <a:pt x="31788" y="9043"/>
                </a:lnTo>
                <a:lnTo>
                  <a:pt x="35255" y="11470"/>
                </a:lnTo>
                <a:lnTo>
                  <a:pt x="37515" y="15012"/>
                </a:lnTo>
                <a:lnTo>
                  <a:pt x="38811" y="19433"/>
                </a:lnTo>
                <a:lnTo>
                  <a:pt x="39560" y="24272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81"/>
                </a:lnTo>
                <a:lnTo>
                  <a:pt x="40488" y="48376"/>
                </a:lnTo>
                <a:lnTo>
                  <a:pt x="44654" y="43549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59"/>
                </a:lnTo>
                <a:lnTo>
                  <a:pt x="48830" y="30302"/>
                </a:lnTo>
                <a:lnTo>
                  <a:pt x="48830" y="22237"/>
                </a:lnTo>
                <a:lnTo>
                  <a:pt x="48337" y="18569"/>
                </a:lnTo>
                <a:lnTo>
                  <a:pt x="47346" y="15304"/>
                </a:lnTo>
                <a:lnTo>
                  <a:pt x="46353" y="12053"/>
                </a:lnTo>
                <a:lnTo>
                  <a:pt x="44856" y="9271"/>
                </a:lnTo>
                <a:lnTo>
                  <a:pt x="42861" y="7012"/>
                </a:lnTo>
                <a:lnTo>
                  <a:pt x="38393" y="2984"/>
                </a:lnTo>
                <a:lnTo>
                  <a:pt x="35410" y="1793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4"/>
                </a:lnTo>
                <a:lnTo>
                  <a:pt x="13996" y="2009"/>
                </a:lnTo>
                <a:lnTo>
                  <a:pt x="10896" y="3355"/>
                </a:lnTo>
                <a:lnTo>
                  <a:pt x="8294" y="5234"/>
                </a:lnTo>
                <a:lnTo>
                  <a:pt x="4128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8"/>
                </a:lnTo>
                <a:lnTo>
                  <a:pt x="1461" y="38355"/>
                </a:lnTo>
                <a:lnTo>
                  <a:pt x="2451" y="41620"/>
                </a:lnTo>
                <a:lnTo>
                  <a:pt x="3924" y="44389"/>
                </a:lnTo>
                <a:lnTo>
                  <a:pt x="5918" y="46675"/>
                </a:lnTo>
                <a:lnTo>
                  <a:pt x="10400" y="50688"/>
                </a:lnTo>
                <a:lnTo>
                  <a:pt x="10022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25" y="42152"/>
                </a:lnTo>
                <a:lnTo>
                  <a:pt x="11329" y="38646"/>
                </a:lnTo>
                <a:lnTo>
                  <a:pt x="10022" y="34240"/>
                </a:lnTo>
                <a:lnTo>
                  <a:pt x="10400" y="50688"/>
                </a:lnTo>
                <a:lnTo>
                  <a:pt x="13374" y="51880"/>
                </a:lnTo>
                <a:lnTo>
                  <a:pt x="16358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8"/>
                </a:lnTo>
                <a:lnTo>
                  <a:pt x="37882" y="50281"/>
                </a:lnTo>
                <a:lnTo>
                  <a:pt x="38685" y="34672"/>
                </a:lnTo>
                <a:lnTo>
                  <a:pt x="37184" y="39053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09686" y="508087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82"/>
                </a:lnTo>
                <a:lnTo>
                  <a:pt x="42062" y="18022"/>
                </a:lnTo>
                <a:lnTo>
                  <a:pt x="41770" y="15038"/>
                </a:lnTo>
                <a:lnTo>
                  <a:pt x="40563" y="10083"/>
                </a:lnTo>
                <a:lnTo>
                  <a:pt x="38202" y="6070"/>
                </a:lnTo>
                <a:lnTo>
                  <a:pt x="35038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6"/>
                </a:lnTo>
                <a:lnTo>
                  <a:pt x="13575" y="3568"/>
                </a:lnTo>
                <a:lnTo>
                  <a:pt x="10845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10"/>
                </a:lnTo>
                <a:lnTo>
                  <a:pt x="2868" y="52920"/>
                </a:lnTo>
                <a:lnTo>
                  <a:pt x="6094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18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44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6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4801" y="508087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907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3" y="46076"/>
                </a:lnTo>
                <a:lnTo>
                  <a:pt x="18338" y="46675"/>
                </a:lnTo>
                <a:lnTo>
                  <a:pt x="15444" y="46675"/>
                </a:lnTo>
                <a:lnTo>
                  <a:pt x="11596" y="44413"/>
                </a:lnTo>
                <a:lnTo>
                  <a:pt x="9169" y="40907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3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43"/>
                </a:lnTo>
                <a:lnTo>
                  <a:pt x="35763" y="4699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4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87" y="7952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79"/>
                </a:lnTo>
                <a:lnTo>
                  <a:pt x="22086" y="7279"/>
                </a:lnTo>
                <a:lnTo>
                  <a:pt x="25236" y="8013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7"/>
                </a:lnTo>
                <a:lnTo>
                  <a:pt x="9169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50"/>
                </a:lnTo>
                <a:lnTo>
                  <a:pt x="23548" y="29034"/>
                </a:lnTo>
                <a:lnTo>
                  <a:pt x="31205" y="29034"/>
                </a:lnTo>
                <a:lnTo>
                  <a:pt x="31205" y="39395"/>
                </a:lnTo>
                <a:lnTo>
                  <a:pt x="26884" y="43675"/>
                </a:lnTo>
                <a:lnTo>
                  <a:pt x="22873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75" y="50497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21455" y="5057968"/>
            <a:ext cx="8957" cy="75830"/>
          </a:xfrm>
          <a:custGeom>
            <a:avLst/>
            <a:gdLst/>
            <a:ahLst/>
            <a:cxnLst/>
            <a:rect l="l" t="t" r="r" b="b"/>
            <a:pathLst>
              <a:path w="8957" h="75830">
                <a:moveTo>
                  <a:pt x="8957" y="74192"/>
                </a:moveTo>
                <a:lnTo>
                  <a:pt x="8957" y="1699"/>
                </a:lnTo>
                <a:lnTo>
                  <a:pt x="8740" y="924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30"/>
                </a:lnTo>
                <a:lnTo>
                  <a:pt x="2858" y="75830"/>
                </a:lnTo>
                <a:lnTo>
                  <a:pt x="6098" y="75830"/>
                </a:lnTo>
                <a:lnTo>
                  <a:pt x="895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42943" y="5080877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23" y="396"/>
                </a:lnTo>
                <a:lnTo>
                  <a:pt x="8981" y="1995"/>
                </a:lnTo>
                <a:lnTo>
                  <a:pt x="5651" y="4371"/>
                </a:lnTo>
                <a:lnTo>
                  <a:pt x="3049" y="7228"/>
                </a:lnTo>
                <a:lnTo>
                  <a:pt x="1562" y="10732"/>
                </a:lnTo>
                <a:lnTo>
                  <a:pt x="1195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4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60" y="30798"/>
                </a:lnTo>
                <a:lnTo>
                  <a:pt x="20714" y="31993"/>
                </a:lnTo>
                <a:lnTo>
                  <a:pt x="23964" y="34279"/>
                </a:lnTo>
                <a:lnTo>
                  <a:pt x="25718" y="37315"/>
                </a:lnTo>
                <a:lnTo>
                  <a:pt x="25477" y="41188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70"/>
                </a:lnTo>
                <a:lnTo>
                  <a:pt x="6159" y="44173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33"/>
                </a:lnTo>
                <a:lnTo>
                  <a:pt x="18237" y="53658"/>
                </a:lnTo>
                <a:lnTo>
                  <a:pt x="20815" y="53317"/>
                </a:lnTo>
                <a:lnTo>
                  <a:pt x="25527" y="51955"/>
                </a:lnTo>
                <a:lnTo>
                  <a:pt x="29249" y="49594"/>
                </a:lnTo>
                <a:lnTo>
                  <a:pt x="32259" y="46610"/>
                </a:lnTo>
                <a:lnTo>
                  <a:pt x="34103" y="42699"/>
                </a:lnTo>
                <a:lnTo>
                  <a:pt x="34570" y="37988"/>
                </a:lnTo>
                <a:lnTo>
                  <a:pt x="34570" y="35892"/>
                </a:lnTo>
                <a:lnTo>
                  <a:pt x="33516" y="32551"/>
                </a:lnTo>
                <a:lnTo>
                  <a:pt x="31878" y="29743"/>
                </a:lnTo>
                <a:lnTo>
                  <a:pt x="28220" y="26633"/>
                </a:lnTo>
                <a:lnTo>
                  <a:pt x="25224" y="25121"/>
                </a:lnTo>
                <a:lnTo>
                  <a:pt x="22161" y="23825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7" y="16586"/>
                </a:lnTo>
                <a:lnTo>
                  <a:pt x="9766" y="13997"/>
                </a:lnTo>
                <a:lnTo>
                  <a:pt x="10339" y="11189"/>
                </a:lnTo>
                <a:lnTo>
                  <a:pt x="12766" y="8294"/>
                </a:lnTo>
                <a:lnTo>
                  <a:pt x="16027" y="7114"/>
                </a:lnTo>
                <a:lnTo>
                  <a:pt x="18886" y="6948"/>
                </a:lnTo>
                <a:lnTo>
                  <a:pt x="22100" y="7139"/>
                </a:lnTo>
                <a:lnTo>
                  <a:pt x="25883" y="8370"/>
                </a:lnTo>
                <a:lnTo>
                  <a:pt x="29249" y="10099"/>
                </a:lnTo>
                <a:lnTo>
                  <a:pt x="32043" y="8305"/>
                </a:lnTo>
                <a:lnTo>
                  <a:pt x="31992" y="5703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90567" y="5121360"/>
            <a:ext cx="11657" cy="12636"/>
          </a:xfrm>
          <a:custGeom>
            <a:avLst/>
            <a:gdLst/>
            <a:ahLst/>
            <a:cxnLst/>
            <a:rect l="l" t="t" r="r" b="b"/>
            <a:pathLst>
              <a:path w="11657" h="12636">
                <a:moveTo>
                  <a:pt x="11657" y="6235"/>
                </a:moveTo>
                <a:lnTo>
                  <a:pt x="11657" y="3747"/>
                </a:lnTo>
                <a:lnTo>
                  <a:pt x="9577" y="417"/>
                </a:lnTo>
                <a:lnTo>
                  <a:pt x="5904" y="0"/>
                </a:lnTo>
                <a:lnTo>
                  <a:pt x="1271" y="1271"/>
                </a:lnTo>
                <a:lnTo>
                  <a:pt x="0" y="3834"/>
                </a:lnTo>
                <a:lnTo>
                  <a:pt x="0" y="8902"/>
                </a:lnTo>
                <a:lnTo>
                  <a:pt x="2070" y="12228"/>
                </a:lnTo>
                <a:lnTo>
                  <a:pt x="5739" y="12636"/>
                </a:lnTo>
                <a:lnTo>
                  <a:pt x="10389" y="11365"/>
                </a:lnTo>
                <a:lnTo>
                  <a:pt x="11657" y="8802"/>
                </a:lnTo>
                <a:lnTo>
                  <a:pt x="116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77912" y="5257729"/>
            <a:ext cx="3653743" cy="174084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951029" y="2373522"/>
            <a:ext cx="2487872" cy="10762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599709" y="2022653"/>
            <a:ext cx="3519302" cy="16815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599709" y="2036026"/>
            <a:ext cx="3519302" cy="168181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599709" y="5447819"/>
            <a:ext cx="3519302" cy="158120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599709" y="3763822"/>
            <a:ext cx="3519302" cy="163798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599696" y="3763822"/>
            <a:ext cx="3519302" cy="163798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17977" y="1667117"/>
            <a:ext cx="1646008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1" dirty="0" smtClean="0">
                <a:solidFill>
                  <a:srgbClr val="363435"/>
                </a:solidFill>
                <a:latin typeface="Calibri"/>
                <a:cs typeface="Calibri"/>
              </a:rPr>
              <a:t>CIVIL CONSTRUCTION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606997" y="1760392"/>
            <a:ext cx="764341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" name="object 711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424617" y="4245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424617" y="4264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424617" y="4283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424617" y="4302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424617" y="4322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424617" y="4341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424617" y="4360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424617" y="4379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424617" y="4398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424617" y="4417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424617" y="4436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424617" y="4455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424617" y="4474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424617" y="4493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424617" y="4512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424617" y="4531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424617" y="4550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424617" y="4569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424617" y="4588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424617" y="4607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424617" y="4626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424617" y="4645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424617" y="4664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424617" y="4683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424617" y="4703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424617" y="4722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424617" y="4741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424617" y="4760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424617" y="4779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424617" y="4798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424617" y="4817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424617" y="4836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424617" y="4855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424617" y="4874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424617" y="4893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424617" y="4912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424617" y="4931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424617" y="4950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424617" y="4969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424617" y="4988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424617" y="5007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424617" y="5026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424617" y="5045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424617" y="5064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424617" y="5084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424617" y="5103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424617" y="5122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24617" y="5141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24617" y="5160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424617" y="5179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424617" y="5198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424617" y="5217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424617" y="5236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424617" y="5255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424617" y="5274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424617" y="5293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424617" y="5312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424617" y="5331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424617" y="5350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424617" y="5369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424617" y="5388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424617" y="5407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424617" y="5426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424617" y="5445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424617" y="5465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424617" y="5484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424617" y="5503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424617" y="5522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424617" y="5541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424617" y="5560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424617" y="5579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424617" y="5598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424617" y="5617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424617" y="5636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424617" y="5655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424617" y="5674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424617" y="5693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424617" y="5712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424617" y="5731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424617" y="575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424617" y="5769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424617" y="5788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424617" y="580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424617" y="5826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424617" y="5846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424617" y="586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424617" y="5884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424617" y="5903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24617" y="592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424617" y="5941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424617" y="5960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424617" y="597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424617" y="5998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424617" y="6017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424617" y="60365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424617" y="6055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424617" y="6074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424617" y="60936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424617" y="6112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424617" y="6131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424617" y="61508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424617" y="6169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24617" y="6188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424617" y="62079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424617" y="6227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424617" y="6246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424617" y="62651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424617" y="6284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424617" y="6303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424617" y="63222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424617" y="6341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424617" y="6360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424617" y="63794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424617" y="6398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424617" y="6417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424617" y="64365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424617" y="6455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424617" y="6474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424617" y="64937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424617" y="6512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424617" y="6531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424617" y="65508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424617" y="6569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424617" y="6588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424617" y="66080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424617" y="6627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424617" y="6646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424617" y="66651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424617" y="6684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424617" y="6703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424617" y="67223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424617" y="6741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424617" y="6760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424617" y="67794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424617" y="6798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424617" y="6817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424617" y="68366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424617" y="6855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424617" y="6874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424617" y="68937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424617" y="6912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424617" y="6931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424617" y="69509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424617" y="6969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424617" y="6989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424617" y="70080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424617" y="7027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424617" y="7046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424617" y="70652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424617" y="7084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424617" y="7103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416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397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378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359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340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321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302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283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264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245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226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207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188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168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149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130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111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092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073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054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035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016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997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978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959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940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921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902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883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864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845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826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807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787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768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749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730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711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692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673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654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635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616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597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578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559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540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521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502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483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464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445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426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406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387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368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349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330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311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292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273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254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235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216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197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178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159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140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121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102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083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064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045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025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006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987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968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949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930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911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892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873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854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835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816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797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778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759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740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721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702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683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664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644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625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606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587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568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549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530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511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492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473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454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435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416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397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378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359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340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321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302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283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263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244928" y="7114366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225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206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187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168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149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130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111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092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073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054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035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016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2997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2978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2959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2940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2921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2902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2882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2863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2844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2825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2806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2787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2768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749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2730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711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692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673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654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635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616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597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578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559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540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521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501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2482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463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2444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2425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2406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2387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2368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2349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2330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2311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2292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2273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254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235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2216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2197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2178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2159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2140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2120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2101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2082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2063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2044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2025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2006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987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968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949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1930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1911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1892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1873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1854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1835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1816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1797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1778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1759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1739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1720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1701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1682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1663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1644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1625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161615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161175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606997" y="7104841"/>
            <a:ext cx="9525" cy="9526"/>
          </a:xfrm>
          <a:custGeom>
            <a:avLst/>
            <a:gdLst/>
            <a:ahLst/>
            <a:cxnLst/>
            <a:rect l="l" t="t" r="r" b="b"/>
            <a:pathLst>
              <a:path w="9525" h="9526">
                <a:moveTo>
                  <a:pt x="0" y="0"/>
                </a:moveTo>
                <a:lnTo>
                  <a:pt x="0" y="9526"/>
                </a:lnTo>
                <a:lnTo>
                  <a:pt x="4762" y="9526"/>
                </a:lnTo>
                <a:lnTo>
                  <a:pt x="4762" y="4762"/>
                </a:lnTo>
                <a:lnTo>
                  <a:pt x="95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1606997" y="7090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1606997" y="707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1606997" y="7052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606997" y="703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1606997" y="7014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606997" y="699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1606997" y="6976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606997" y="6957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606997" y="69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606997" y="6919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606997" y="6900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606997" y="6881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606997" y="686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606997" y="6842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606997" y="6823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606997" y="6804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606997" y="678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606997" y="676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1606997" y="6747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1606997" y="6728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606997" y="6709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606997" y="669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606997" y="667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606997" y="6652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1606997" y="663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1606997" y="661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606997" y="6595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1606997" y="657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606997" y="655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606997" y="653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606997" y="6519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606997" y="6500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606997" y="648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606997" y="6461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606997" y="644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606997" y="6423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606997" y="6404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606997" y="6385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606997" y="6366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606997" y="634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1606997" y="6328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606997" y="6309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606997" y="629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606997" y="6271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606997" y="6252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606997" y="6233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1606997" y="6214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606997" y="6195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1606997" y="6176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1606997" y="6157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1606997" y="6138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606997" y="611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606997" y="6099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606997" y="60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606997" y="6061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606997" y="60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606997" y="60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606997" y="6004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606997" y="598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606997" y="596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1606997" y="59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1606997" y="592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1606997" y="590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1606997" y="589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1606997" y="587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1606997" y="585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1606997" y="5833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1606997" y="581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1606997" y="579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1606997" y="5776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1606997" y="575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1606997" y="573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1606997" y="5718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1606997" y="569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1606997" y="568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1606997" y="566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1606997" y="564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1606997" y="562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1606997" y="5604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1606997" y="558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1606997" y="556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1606997" y="5547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1606997" y="552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606997" y="550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606997" y="5490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606997" y="547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606997" y="5452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606997" y="543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606997" y="541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606997" y="5395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606997" y="5376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606997" y="535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606997" y="533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1606997" y="531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606997" y="529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606997" y="5280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606997" y="5261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606997" y="524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606997" y="522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606997" y="520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606997" y="518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1606997" y="516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606997" y="5147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1606997" y="512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1606997" y="5109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1606997" y="509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1606997" y="507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606997" y="505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1606997" y="5033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1606997" y="501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1606997" y="499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1606997" y="497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1606997" y="495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1606997" y="493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606997" y="491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1606997" y="489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1606997" y="4880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606997" y="4861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606997" y="484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606997" y="4823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1606997" y="480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1606997" y="4785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1606997" y="4766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1606997" y="474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606997" y="4728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606997" y="470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606997" y="469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1606997" y="467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1606997" y="4652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1606997" y="463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1606997" y="4614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1606997" y="4595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1606997" y="4575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1606997" y="4556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1606997" y="4537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1606997" y="451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1606997" y="449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1606997" y="448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1606997" y="4461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1606997" y="4442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1606997" y="4423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1606997" y="4404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1606997" y="438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1606997" y="4366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1606997" y="434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1606997" y="432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1606997" y="4309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1606997" y="4290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1606997" y="4271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1606997" y="425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1606997" y="4233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1606997" y="4214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1606997" y="419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1606997" y="4175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1606997" y="415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1606997" y="4137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1606997" y="4118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606997" y="4099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606997" y="4080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1606997" y="4061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1606997" y="4042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1606997" y="4023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1606997" y="4004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606997" y="398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1606997" y="396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606997" y="394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1606997" y="392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1606997" y="390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606997" y="3890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1606997" y="3871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606997" y="385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1606997" y="3833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1606997" y="3813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1606997" y="3794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1606997" y="3775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606997" y="375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1606997" y="3737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606997" y="371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606997" y="369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606997" y="3680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606997" y="366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606997" y="3642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606997" y="3623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1606997" y="360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1606997" y="3585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1606997" y="356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606997" y="3547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606997" y="3528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1606997" y="350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606997" y="3490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606997" y="347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606997" y="3452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606997" y="343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606997" y="341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606997" y="339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606997" y="3375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1606997" y="335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1606997" y="3337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1606997" y="3318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1606997" y="329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1606997" y="3280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1606997" y="326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1606997" y="3242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1606997" y="3223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1606997" y="320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1606997" y="3185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1606997" y="3166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606997" y="3147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1606997" y="3128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1606997" y="3109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1606997" y="3090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1606997" y="307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606997" y="305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606997" y="303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606997" y="301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606997" y="2994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606997" y="297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606997" y="2956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606997" y="293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606997" y="2918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606997" y="2899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606997" y="288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1606997" y="286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606997" y="284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1606997" y="282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1606997" y="280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1606997" y="278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1606997" y="2766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1606997" y="274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1606997" y="272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606997" y="270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606997" y="269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606997" y="2670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606997" y="2651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606997" y="263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606997" y="2613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606997" y="259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606997" y="2575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606997" y="2556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606997" y="2537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606997" y="251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606997" y="2499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606997" y="248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606997" y="2461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606997" y="2442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606997" y="242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606997" y="2404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606997" y="2385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606997" y="2366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606997" y="2347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606997" y="232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606997" y="2309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606997" y="228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606997" y="227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606997" y="2251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606997" y="2232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606997" y="221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606997" y="219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606997" y="2175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606997" y="215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606997" y="213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606997" y="2118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606997" y="209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1606997" y="2080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1606997" y="2061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1606997" y="204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606997" y="202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606997" y="200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606997" y="198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606997" y="196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1606997" y="1947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606997" y="192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606997" y="190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617181" y="1900092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636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1655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1674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1693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1712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1731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1750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769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1788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807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1826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1845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864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883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1902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1921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1941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1960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1979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1998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017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036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2055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074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093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112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131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150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169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188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2207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2226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245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2264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2283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2302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2322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2341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2360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2379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2398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2417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2436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2455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2474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2493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2512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2531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2550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2569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2588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2607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2626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2645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2664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2683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2703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2722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2741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2760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2779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2798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2817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2836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2855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2874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2893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2912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2931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2950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2969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2988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007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026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045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064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084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103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122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141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160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179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198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217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236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255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274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293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312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331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350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369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388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407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426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445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465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484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503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522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541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560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579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598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617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636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655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674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693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712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731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750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3769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3788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3807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3826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3846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3865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3884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3903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922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941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960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979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998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017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036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055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074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093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112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131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150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169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188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207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4227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246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4265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284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303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322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341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4360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379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398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4417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4436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455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4474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4493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512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4531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4550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4569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4588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4608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627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646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665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684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4703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4722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741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760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779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798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817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836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855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4874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4893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4912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4931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4950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969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4989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5008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5027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046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5065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084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5103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5122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5141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160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5179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198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217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5236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255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274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5293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312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5331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5350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5370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389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5408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424617" y="1900091"/>
            <a:ext cx="9521" cy="7329"/>
          </a:xfrm>
          <a:custGeom>
            <a:avLst/>
            <a:gdLst/>
            <a:ahLst/>
            <a:cxnLst/>
            <a:rect l="l" t="t" r="r" b="b"/>
            <a:pathLst>
              <a:path w="9521" h="7329">
                <a:moveTo>
                  <a:pt x="2559" y="4762"/>
                </a:moveTo>
                <a:lnTo>
                  <a:pt x="2559" y="2561"/>
                </a:lnTo>
                <a:lnTo>
                  <a:pt x="0" y="0"/>
                </a:lnTo>
                <a:lnTo>
                  <a:pt x="0" y="7329"/>
                </a:lnTo>
                <a:lnTo>
                  <a:pt x="9521" y="7329"/>
                </a:lnTo>
                <a:lnTo>
                  <a:pt x="4758" y="4762"/>
                </a:lnTo>
                <a:lnTo>
                  <a:pt x="2559" y="2561"/>
                </a:lnTo>
                <a:lnTo>
                  <a:pt x="2559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427176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1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5424617" y="1921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424617" y="194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424617" y="195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5424617" y="1978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424617" y="199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424617" y="201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424617" y="2036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424617" y="205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424617" y="207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424617" y="2093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424617" y="211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424617" y="213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5424617" y="2150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424617" y="216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424617" y="218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5424617" y="2207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424617" y="2226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5424617" y="224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5424617" y="2264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424617" y="2283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424617" y="230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5424617" y="2321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424617" y="2340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424617" y="235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424617" y="2378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424617" y="2397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424617" y="241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424617" y="2436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424617" y="2455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424617" y="247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5424617" y="2493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424617" y="2512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424617" y="253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5424617" y="2550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424617" y="2569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5424617" y="258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424617" y="2607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5424617" y="2626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424617" y="264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5424617" y="2664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5424617" y="2683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5424617" y="270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5424617" y="2721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5424617" y="2740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5424617" y="275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5424617" y="2778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5424617" y="2798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5424617" y="281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424617" y="2836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5424617" y="2855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5424617" y="287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5424617" y="2893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5424617" y="2912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5424617" y="293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5424617" y="2950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5424617" y="2969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5424617" y="298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5424617" y="3007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5424617" y="3026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5424617" y="304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5424617" y="3064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5424617" y="3083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5424617" y="3102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5424617" y="3121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5424617" y="3140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5424617" y="3159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5424617" y="3179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424617" y="3198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5424617" y="3217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5424617" y="3236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5424617" y="3255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5424617" y="3274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5424617" y="3293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5424617" y="3312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5424617" y="3331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5424617" y="3350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5424617" y="3369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5424617" y="3388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5424617" y="3407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5424617" y="3426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5424617" y="3445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5424617" y="3464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5424617" y="3483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5424617" y="3502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5424617" y="3521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5424617" y="3540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5424617" y="3560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5424617" y="3579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5424617" y="3598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5424617" y="3617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5424617" y="3636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5424617" y="3655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5424617" y="3674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424617" y="3693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424617" y="3712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424617" y="3731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424617" y="3750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424617" y="3769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424617" y="3788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424617" y="3807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424617" y="3826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424617" y="3845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424617" y="3864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424617" y="3883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5424617" y="3902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5424617" y="3921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5424617" y="3941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424617" y="3960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424617" y="3979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5424617" y="3998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5424617" y="4017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5424617" y="4036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5424617" y="4055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5424617" y="4074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5424617" y="4093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5424617" y="4112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5424617" y="4131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5424617" y="4150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5424617" y="4169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5424617" y="4188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5424617" y="4207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5424617" y="4226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9240887" y="424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9240887" y="4264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240887" y="428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240887" y="430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9240887" y="432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240887" y="4341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9240887" y="4360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9240887" y="437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9240887" y="4398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9240887" y="441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9240887" y="443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9240887" y="445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9240887" y="447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9240887" y="449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9240887" y="4512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9240887" y="4531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9240887" y="455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9240887" y="4569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9240887" y="458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9240887" y="460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9240887" y="462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9240887" y="4645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9240887" y="466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9240887" y="468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9240887" y="4703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9240887" y="472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9240887" y="4741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9240887" y="4760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9240887" y="477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9240887" y="4798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9240887" y="4817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9240887" y="4836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9240887" y="4855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9240887" y="4874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9240887" y="4893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9240887" y="491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9240887" y="493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9240887" y="4950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9240887" y="496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9240887" y="4988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9240887" y="500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9240887" y="502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9240887" y="5045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9240887" y="506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9240887" y="5084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9240887" y="5103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9240887" y="5122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9240887" y="514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9240887" y="516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9240887" y="517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9240887" y="519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9240887" y="521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9240887" y="523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9240887" y="525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9240887" y="527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9240887" y="5293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9240887" y="531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9240887" y="533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9240887" y="5350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9240887" y="536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9240887" y="5388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9240887" y="540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9240887" y="542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9240887" y="5445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9240887" y="5465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9240887" y="5484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9240887" y="5503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9240887" y="5522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9240887" y="5541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9240887" y="5560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9240887" y="557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9240887" y="559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9240887" y="5617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9240887" y="5636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9240887" y="565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9240887" y="5674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9240887" y="5693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9240887" y="571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9240887" y="573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9240887" y="575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9240887" y="5769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9240887" y="5788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9240887" y="580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9240887" y="582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9240887" y="5846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9240887" y="586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9240887" y="5884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9240887" y="59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9240887" y="592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9240887" y="5941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9240887" y="596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9240887" y="597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9240887" y="5998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9240887" y="6017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9240887" y="6036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9240887" y="6055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9240887" y="6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9240887" y="6093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9240887" y="6112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9240887" y="6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9240887" y="615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9240887" y="6169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9240887" y="6188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9240887" y="62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9240887" y="6227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9240887" y="6246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9240887" y="6265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9240887" y="6284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9240887" y="630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9240887" y="632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9240887" y="6341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9240887" y="6360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9240887" y="6379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9240887" y="6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9240887" y="6417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9240887" y="64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9240887" y="6455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9240887" y="6474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9240887" y="6493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9240887" y="6512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9240887" y="6531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9240887" y="655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9240887" y="6569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9240887" y="6588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9240887" y="6608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9240887" y="6627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9240887" y="6646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9240887" y="666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9240887" y="6684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9240887" y="6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9240887" y="6722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9240887" y="6741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9240887" y="6760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9240887" y="67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9240887" y="6798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9240887" y="6817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9240887" y="683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9240887" y="6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9240887" y="6874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9240887" y="68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9240887" y="691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9240887" y="6931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9240887" y="6950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9240887" y="6969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9240887" y="6989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9240887" y="70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9240887" y="702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9240887" y="704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9240887" y="7065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9240887" y="7084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9240887" y="710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9232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9213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9194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9175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9156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9137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9118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9099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9080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9061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9042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9023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9004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985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8966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8947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8928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8909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8889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8870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8851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8832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8813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8794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8775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8756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8737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8718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8699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8680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8661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8642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8623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8604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8585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8566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8547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8528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8509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8489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8470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8451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8432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8413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8394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8375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8356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8337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8318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8299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8280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8261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8242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8223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8204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8185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8166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8147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8127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8108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8089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8070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8051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8032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8013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7994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7975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7956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7937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7918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7899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7880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7861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7842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7823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7804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7785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7766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7746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7727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7708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7689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7670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7651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7632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7613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7594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7575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7556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7537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7518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7499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7480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7461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7442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7423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7404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7385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7366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7346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7327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7308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7289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7270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7251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7232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7213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7194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7175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7156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7137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7118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7099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7080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7061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7042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7023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7004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984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965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946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927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908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889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870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851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832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6813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6794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775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756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737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718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699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680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661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642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623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603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584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565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546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527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508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489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470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6451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6432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6413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6394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375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6356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6337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6318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6299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6280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6261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6242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6223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6203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6184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6165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6146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6127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6108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6089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6070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6051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6032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6013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994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975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956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937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918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5899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5880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5861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5841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5822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5803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5784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5765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5746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5727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5708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5689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5670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5651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5632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5613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5594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5575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5556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5537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5518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5499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5480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5460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5441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543242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42802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423270" y="7104841"/>
            <a:ext cx="9521" cy="9526"/>
          </a:xfrm>
          <a:custGeom>
            <a:avLst/>
            <a:gdLst/>
            <a:ahLst/>
            <a:cxnLst/>
            <a:rect l="l" t="t" r="r" b="b"/>
            <a:pathLst>
              <a:path w="9521" h="9526">
                <a:moveTo>
                  <a:pt x="0" y="0"/>
                </a:moveTo>
                <a:lnTo>
                  <a:pt x="0" y="9526"/>
                </a:lnTo>
                <a:lnTo>
                  <a:pt x="4758" y="9526"/>
                </a:lnTo>
                <a:lnTo>
                  <a:pt x="4758" y="4762"/>
                </a:lnTo>
                <a:lnTo>
                  <a:pt x="95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423270" y="70905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423270" y="70715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423270" y="7052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423270" y="70334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423270" y="70143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423270" y="6995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423270" y="69762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423270" y="69572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5423270" y="6938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5423270" y="69191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5423270" y="69000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5423270" y="6881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5423270" y="68619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5423270" y="68429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5423270" y="6823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5423270" y="68048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5423270" y="67857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5423270" y="6766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5423270" y="67476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5423270" y="67286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5423270" y="6709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5423270" y="66905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5423270" y="66714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5423270" y="6652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5423270" y="66333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5423270" y="66143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5423270" y="6595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5423270" y="65762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5423270" y="65571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5423270" y="6538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5423270" y="65190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5423270" y="65000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5423270" y="6480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5423270" y="64619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5423270" y="64428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5423270" y="6423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5423270" y="64047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5423270" y="63857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5423270" y="6366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5423270" y="63476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5423270" y="63285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5423270" y="6309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5423270" y="62904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5423270" y="62714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5423270" y="6252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5423270" y="62333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5423270" y="62142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5423270" y="6195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5423270" y="61761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5423270" y="61571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5423270" y="6138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5423270" y="61190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5423270" y="60999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5423270" y="6080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5423270" y="60618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5423270" y="60428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5423270" y="6023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5423270" y="60047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5423270" y="598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5423270" y="596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5423270" y="5947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5423270" y="592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5423270" y="590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5423270" y="5890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5423270" y="587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5423270" y="585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5423270" y="5833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5423270" y="581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5423270" y="579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5423270" y="5776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5423270" y="575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5423270" y="573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5423270" y="5718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5423270" y="569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5423270" y="5680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5423270" y="5661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5423270" y="564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5423270" y="5623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5423270" y="5604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5423270" y="558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5423270" y="5566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5423270" y="5547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5423270" y="552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5423270" y="5509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5423270" y="5490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5423270" y="547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5423270" y="5452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5423270" y="5433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5423270" y="541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5423270" y="5395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5423270" y="5376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5423270" y="535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5423270" y="5337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5423270" y="5318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5423270" y="529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5423270" y="5280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5423270" y="5261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5423270" y="524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5423270" y="5223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5423270" y="5204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5423270" y="518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5423270" y="5166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5423270" y="5147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5423270" y="512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5423270" y="5109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5423270" y="5090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5423270" y="507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5423270" y="5052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5423270" y="5033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5423270" y="501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5423270" y="4995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5423270" y="4976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5423270" y="495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5423270" y="4937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5423270" y="4918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5423270" y="489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5423270" y="4880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5423270" y="4861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5423270" y="4842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5423270" y="4823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5423270" y="4804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5423270" y="4785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5423270" y="4766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5423270" y="4747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5423270" y="4728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5423270" y="4709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5423270" y="4690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5423270" y="4671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5423270" y="4652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5423270" y="4633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5423270" y="4614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5423270" y="4595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5423270" y="4575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5423270" y="4556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5423270" y="4537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5423270" y="4518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5423270" y="4499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5423270" y="4480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5423270" y="4461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5423270" y="4442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5423270" y="4423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5423270" y="4404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5423270" y="4385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5423270" y="4366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5423270" y="4347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5423270" y="4328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5423270" y="4309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5423270" y="4290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5423270" y="4271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5423270" y="4252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5423270" y="4233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5423270" y="4214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5423270" y="4194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5423270" y="4175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5423270" y="4156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5423270" y="4137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5423270" y="4118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5423270" y="4099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5423270" y="4080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5423270" y="4061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5423270" y="4042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5423270" y="4023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5423270" y="4004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5423270" y="3985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5423270" y="3966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5423270" y="3947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5423270" y="3928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5423270" y="3909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5423270" y="3890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5423270" y="3871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5423270" y="3852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5423270" y="3833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5423270" y="3813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5423270" y="3794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5423270" y="3775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5423270" y="3756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5423270" y="3737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5423270" y="3718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5423270" y="3699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5423270" y="3680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5423270" y="3661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5423270" y="3642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5423270" y="3623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5423270" y="3604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5423270" y="3585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5423270" y="3566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5423270" y="3547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5423270" y="3528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5423270" y="3509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5423270" y="3490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5423270" y="3471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5423270" y="3452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5423270" y="3432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5423270" y="3413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5423270" y="3394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5423270" y="3375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5423270" y="3356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5423270" y="3337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5423270" y="3318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5423270" y="3299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5423270" y="3280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5423270" y="3261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5423270" y="3242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5423270" y="3223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5423270" y="3204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5423270" y="3185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5423270" y="3166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5423270" y="3147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5423270" y="3128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5423270" y="3109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5423270" y="3090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5423270" y="3071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5423270" y="3051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5423270" y="3032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5423270" y="3013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5423270" y="2994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5423270" y="2975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5423270" y="2956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5423270" y="2937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5423270" y="2918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5423270" y="2899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5423270" y="2880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5423270" y="2861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5423270" y="2842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5423270" y="2823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5423270" y="2804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5423270" y="2785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5423270" y="2766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5423270" y="2747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5423270" y="2728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5423270" y="2709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5423270" y="2690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5423270" y="2670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5423270" y="2651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5423270" y="2632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5423270" y="2613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5423270" y="2594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423270" y="2575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423270" y="2556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423270" y="2537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423270" y="2518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423270" y="2499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423270" y="2480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423270" y="2461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423270" y="2442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423270" y="2423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423270" y="2404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423270" y="2385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423270" y="2366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423270" y="2347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423270" y="2328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423270" y="2309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423270" y="2289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5423270" y="2270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5423270" y="2251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5423270" y="2232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5423270" y="2213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5423270" y="2194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5423270" y="2175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5423270" y="215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5423270" y="2137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5423270" y="2118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5423270" y="209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5423270" y="2080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5423270" y="2061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5423270" y="204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5423270" y="2023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5423270" y="2004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5423270" y="198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5423270" y="1966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5423270" y="1947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5423270" y="192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5423270" y="1908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5433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5452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5471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5490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5509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5528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5547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5566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5585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5604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5623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5642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5662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5681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5700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5719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5738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5757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5776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5795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5814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5833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5852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5871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5890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5909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5928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5947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5966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5985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6004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024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6043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6062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6081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6100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119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138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157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176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6195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214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6233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6252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6271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6290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6309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6328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6347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6366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6385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6405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6424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6443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6462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6481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6500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6519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6538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6557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6576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6595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6614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6633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6652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6671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6690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6709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6728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6747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6766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6785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6805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6824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6843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6862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6881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6900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6919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6938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6957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6976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6995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7014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7033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7052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7071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7090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7109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7128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7147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7167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7186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7205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7224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7243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7262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7281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7300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7319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7338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7357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7376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7395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7414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7433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7452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7471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7490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7509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7528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7548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7567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7586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7605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7624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7643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7662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7681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7700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7719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7738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7757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7776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7795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7814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7833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7852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7871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7890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7909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7928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7948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7967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7986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8005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8024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8043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8062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8081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8100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8119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8138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8157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8176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8195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8214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8233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8252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8271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8290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8310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8329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8348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8367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8386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8405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8424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8443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8462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8481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8500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8519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8538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8557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8576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8595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8614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8633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8652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8671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8691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8710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8729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8748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8767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8786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8805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8824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8843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8862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8881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8900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8919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8938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8957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8976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8995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9014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9033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9052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9071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9091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9110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9129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9148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9167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9186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9205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9224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9240887" y="1900091"/>
            <a:ext cx="9525" cy="7329"/>
          </a:xfrm>
          <a:custGeom>
            <a:avLst/>
            <a:gdLst/>
            <a:ahLst/>
            <a:cxnLst/>
            <a:rect l="l" t="t" r="r" b="b"/>
            <a:pathLst>
              <a:path w="9525" h="7329">
                <a:moveTo>
                  <a:pt x="2562" y="4762"/>
                </a:moveTo>
                <a:lnTo>
                  <a:pt x="2562" y="2562"/>
                </a:lnTo>
                <a:lnTo>
                  <a:pt x="0" y="0"/>
                </a:lnTo>
                <a:lnTo>
                  <a:pt x="0" y="7329"/>
                </a:lnTo>
                <a:lnTo>
                  <a:pt x="9525" y="7329"/>
                </a:lnTo>
                <a:lnTo>
                  <a:pt x="4762" y="4762"/>
                </a:lnTo>
                <a:lnTo>
                  <a:pt x="2562" y="2562"/>
                </a:lnTo>
                <a:lnTo>
                  <a:pt x="25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9243449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2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9240887" y="1921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9240887" y="194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9240887" y="195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9240887" y="197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9240887" y="199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9240887" y="201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9240887" y="203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9240887" y="205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9240887" y="207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9240887" y="209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9240887" y="211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9240887" y="213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9240887" y="215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9240887" y="216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9240887" y="218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9240887" y="220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9240887" y="222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9240887" y="224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9240887" y="2264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9240887" y="2283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9240887" y="230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9240887" y="232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9240887" y="234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9240887" y="235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9240887" y="237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9240887" y="2397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9240887" y="241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9240887" y="2436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9240887" y="245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9240887" y="247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9240887" y="2493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9240887" y="2512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9240887" y="253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9240887" y="2550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9240887" y="2569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9240887" y="258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9240887" y="2607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9240887" y="262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9240887" y="264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9240887" y="2664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9240887" y="268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9240887" y="270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9240887" y="2721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9240887" y="274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9240887" y="275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9240887" y="277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9240887" y="279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9240887" y="281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9240887" y="283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9240887" y="285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9240887" y="287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9240887" y="2893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9240887" y="2912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9240887" y="293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9240887" y="2950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9240887" y="2969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9240887" y="298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9240887" y="3007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9240887" y="3026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9240887" y="304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9240887" y="3064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9240887" y="308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9240887" y="3102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9240887" y="312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9240887" y="3140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9240887" y="3159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9240887" y="317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9240887" y="319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9240887" y="321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9240887" y="323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9240887" y="325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9240887" y="327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9240887" y="3293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9240887" y="3312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9240887" y="3331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9240887" y="3350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9240887" y="3369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9240887" y="3388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9240887" y="340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9240887" y="3426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9240887" y="344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9240887" y="3464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9240887" y="348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9240887" y="350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9240887" y="352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9240887" y="3540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9240887" y="356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9240887" y="357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9240887" y="3598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9240887" y="361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9240887" y="363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9240887" y="3655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9240887" y="367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9240887" y="369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9240887" y="371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9240887" y="3731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9240887" y="375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9240887" y="3769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9240887" y="3788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9240887" y="3807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9240887" y="382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9240887" y="384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9240887" y="386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9240887" y="388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9240887" y="3902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9240887" y="3921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9240887" y="3941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9240887" y="3960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9240887" y="3979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9240887" y="399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9240887" y="401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9240887" y="403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9240887" y="405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9240887" y="407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9240887" y="4093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9240887" y="411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9240887" y="4131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9240887" y="4150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9240887" y="416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9240887" y="4188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9240887" y="420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9240887" y="4226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705589" y="2115299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5"/>
                </a:moveTo>
                <a:lnTo>
                  <a:pt x="29563" y="0"/>
                </a:lnTo>
                <a:lnTo>
                  <a:pt x="26172" y="139"/>
                </a:lnTo>
                <a:lnTo>
                  <a:pt x="23544" y="1968"/>
                </a:lnTo>
                <a:lnTo>
                  <a:pt x="0" y="67171"/>
                </a:lnTo>
                <a:lnTo>
                  <a:pt x="190" y="70473"/>
                </a:lnTo>
                <a:lnTo>
                  <a:pt x="2854" y="70866"/>
                </a:lnTo>
                <a:lnTo>
                  <a:pt x="6375" y="70764"/>
                </a:lnTo>
                <a:lnTo>
                  <a:pt x="9053" y="68972"/>
                </a:lnTo>
                <a:lnTo>
                  <a:pt x="14806" y="52095"/>
                </a:lnTo>
                <a:lnTo>
                  <a:pt x="17143" y="44664"/>
                </a:lnTo>
                <a:lnTo>
                  <a:pt x="29246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63" y="2005"/>
                </a:lnTo>
                <a:lnTo>
                  <a:pt x="35114" y="737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55" y="44664"/>
                </a:lnTo>
                <a:lnTo>
                  <a:pt x="17143" y="44664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88"/>
                </a:lnTo>
                <a:lnTo>
                  <a:pt x="50645" y="70217"/>
                </a:lnTo>
                <a:lnTo>
                  <a:pt x="53427" y="70840"/>
                </a:lnTo>
                <a:lnTo>
                  <a:pt x="56563" y="70866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770731" y="2115629"/>
            <a:ext cx="52477" cy="70485"/>
          </a:xfrm>
          <a:custGeom>
            <a:avLst/>
            <a:gdLst/>
            <a:ahLst/>
            <a:cxnLst/>
            <a:rect l="l" t="t" r="r" b="b"/>
            <a:pathLst>
              <a:path w="52477" h="70485">
                <a:moveTo>
                  <a:pt x="21910" y="69786"/>
                </a:moveTo>
                <a:lnTo>
                  <a:pt x="24613" y="70485"/>
                </a:lnTo>
                <a:lnTo>
                  <a:pt x="27879" y="70485"/>
                </a:lnTo>
                <a:lnTo>
                  <a:pt x="30887" y="68811"/>
                </a:lnTo>
                <a:lnTo>
                  <a:pt x="30887" y="7927"/>
                </a:lnTo>
                <a:lnTo>
                  <a:pt x="50637" y="7927"/>
                </a:lnTo>
                <a:lnTo>
                  <a:pt x="52185" y="6718"/>
                </a:lnTo>
                <a:lnTo>
                  <a:pt x="52477" y="4014"/>
                </a:lnTo>
                <a:lnTo>
                  <a:pt x="52440" y="2719"/>
                </a:lnTo>
                <a:lnTo>
                  <a:pt x="50637" y="0"/>
                </a:lnTo>
                <a:lnTo>
                  <a:pt x="1245" y="66"/>
                </a:lnTo>
                <a:lnTo>
                  <a:pt x="0" y="2719"/>
                </a:lnTo>
                <a:lnTo>
                  <a:pt x="0" y="5311"/>
                </a:lnTo>
                <a:lnTo>
                  <a:pt x="1803" y="7927"/>
                </a:lnTo>
                <a:lnTo>
                  <a:pt x="21553" y="7927"/>
                </a:lnTo>
                <a:lnTo>
                  <a:pt x="21553" y="68811"/>
                </a:lnTo>
                <a:lnTo>
                  <a:pt x="21910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835718" y="2115356"/>
            <a:ext cx="36410" cy="70485"/>
          </a:xfrm>
          <a:custGeom>
            <a:avLst/>
            <a:gdLst/>
            <a:ahLst/>
            <a:cxnLst/>
            <a:rect l="l" t="t" r="r" b="b"/>
            <a:pathLst>
              <a:path w="36410" h="70485">
                <a:moveTo>
                  <a:pt x="36410" y="66423"/>
                </a:moveTo>
                <a:lnTo>
                  <a:pt x="36374" y="65087"/>
                </a:lnTo>
                <a:lnTo>
                  <a:pt x="34521" y="62409"/>
                </a:lnTo>
                <a:lnTo>
                  <a:pt x="9334" y="62409"/>
                </a:lnTo>
                <a:lnTo>
                  <a:pt x="9334" y="1677"/>
                </a:lnTo>
                <a:lnTo>
                  <a:pt x="8967" y="698"/>
                </a:lnTo>
                <a:lnTo>
                  <a:pt x="6325" y="0"/>
                </a:lnTo>
                <a:lnTo>
                  <a:pt x="3063" y="0"/>
                </a:lnTo>
                <a:lnTo>
                  <a:pt x="0" y="1677"/>
                </a:lnTo>
                <a:lnTo>
                  <a:pt x="0" y="66690"/>
                </a:lnTo>
                <a:lnTo>
                  <a:pt x="370" y="69087"/>
                </a:lnTo>
                <a:lnTo>
                  <a:pt x="3481" y="70485"/>
                </a:lnTo>
                <a:lnTo>
                  <a:pt x="34521" y="70485"/>
                </a:lnTo>
                <a:lnTo>
                  <a:pt x="36118" y="69141"/>
                </a:lnTo>
                <a:lnTo>
                  <a:pt x="36410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910883" y="2110287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08" y="45608"/>
                </a:moveTo>
                <a:lnTo>
                  <a:pt x="33108" y="74195"/>
                </a:lnTo>
                <a:lnTo>
                  <a:pt x="33324" y="74929"/>
                </a:lnTo>
                <a:lnTo>
                  <a:pt x="35963" y="75844"/>
                </a:lnTo>
                <a:lnTo>
                  <a:pt x="39203" y="75844"/>
                </a:lnTo>
                <a:lnTo>
                  <a:pt x="42062" y="74195"/>
                </a:lnTo>
                <a:lnTo>
                  <a:pt x="42062" y="40957"/>
                </a:lnTo>
                <a:lnTo>
                  <a:pt x="41756" y="37947"/>
                </a:lnTo>
                <a:lnTo>
                  <a:pt x="40565" y="33008"/>
                </a:lnTo>
                <a:lnTo>
                  <a:pt x="38199" y="28994"/>
                </a:lnTo>
                <a:lnTo>
                  <a:pt x="35024" y="25681"/>
                </a:lnTo>
                <a:lnTo>
                  <a:pt x="3058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6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30" y="28246"/>
                </a:lnTo>
                <a:lnTo>
                  <a:pt x="8963" y="30952"/>
                </a:lnTo>
                <a:lnTo>
                  <a:pt x="896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68" y="75844"/>
                </a:lnTo>
                <a:lnTo>
                  <a:pt x="6094" y="75844"/>
                </a:lnTo>
                <a:lnTo>
                  <a:pt x="8963" y="74195"/>
                </a:lnTo>
                <a:lnTo>
                  <a:pt x="8963" y="40057"/>
                </a:lnTo>
                <a:lnTo>
                  <a:pt x="11414" y="36982"/>
                </a:lnTo>
                <a:lnTo>
                  <a:pt x="13765" y="34660"/>
                </a:lnTo>
                <a:lnTo>
                  <a:pt x="18248" y="31485"/>
                </a:lnTo>
                <a:lnTo>
                  <a:pt x="22744" y="30685"/>
                </a:lnTo>
                <a:lnTo>
                  <a:pt x="26009" y="31013"/>
                </a:lnTo>
                <a:lnTo>
                  <a:pt x="28648" y="32310"/>
                </a:lnTo>
                <a:lnTo>
                  <a:pt x="31391" y="35714"/>
                </a:lnTo>
                <a:lnTo>
                  <a:pt x="32461" y="38875"/>
                </a:lnTo>
                <a:lnTo>
                  <a:pt x="33108" y="42814"/>
                </a:lnTo>
                <a:lnTo>
                  <a:pt x="33108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967900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44" y="46659"/>
                </a:lnTo>
                <a:lnTo>
                  <a:pt x="11595" y="44413"/>
                </a:lnTo>
                <a:lnTo>
                  <a:pt x="9173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73" y="40895"/>
                </a:lnTo>
                <a:lnTo>
                  <a:pt x="9173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026461" y="21332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24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888"/>
                </a:lnTo>
                <a:lnTo>
                  <a:pt x="8089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083687" y="2166904"/>
            <a:ext cx="13218" cy="75665"/>
          </a:xfrm>
          <a:custGeom>
            <a:avLst/>
            <a:gdLst/>
            <a:ahLst/>
            <a:cxnLst/>
            <a:rect l="l" t="t" r="r" b="b"/>
            <a:pathLst>
              <a:path w="13218" h="75665">
                <a:moveTo>
                  <a:pt x="13218" y="19278"/>
                </a:moveTo>
                <a:lnTo>
                  <a:pt x="12772" y="8089"/>
                </a:lnTo>
                <a:lnTo>
                  <a:pt x="10892" y="4446"/>
                </a:lnTo>
                <a:lnTo>
                  <a:pt x="9852" y="0"/>
                </a:lnTo>
                <a:lnTo>
                  <a:pt x="8164" y="16484"/>
                </a:lnTo>
                <a:lnTo>
                  <a:pt x="13218" y="19278"/>
                </a:lnTo>
                <a:close/>
              </a:path>
              <a:path w="13218" h="75665">
                <a:moveTo>
                  <a:pt x="36953" y="11123"/>
                </a:moveTo>
                <a:lnTo>
                  <a:pt x="37033" y="18122"/>
                </a:lnTo>
                <a:lnTo>
                  <a:pt x="39635" y="19227"/>
                </a:lnTo>
                <a:lnTo>
                  <a:pt x="42364" y="19227"/>
                </a:lnTo>
                <a:lnTo>
                  <a:pt x="44931" y="17575"/>
                </a:lnTo>
                <a:lnTo>
                  <a:pt x="44931" y="-54687"/>
                </a:lnTo>
                <a:lnTo>
                  <a:pt x="44690" y="-55421"/>
                </a:lnTo>
                <a:lnTo>
                  <a:pt x="42021" y="-56386"/>
                </a:lnTo>
                <a:lnTo>
                  <a:pt x="38797" y="-56386"/>
                </a:lnTo>
                <a:lnTo>
                  <a:pt x="35927" y="-54687"/>
                </a:lnTo>
                <a:lnTo>
                  <a:pt x="35927" y="-26315"/>
                </a:lnTo>
                <a:lnTo>
                  <a:pt x="31264" y="-30581"/>
                </a:lnTo>
                <a:lnTo>
                  <a:pt x="26527" y="-33069"/>
                </a:lnTo>
                <a:lnTo>
                  <a:pt x="23910" y="-33691"/>
                </a:lnTo>
                <a:lnTo>
                  <a:pt x="17625" y="-33691"/>
                </a:lnTo>
                <a:lnTo>
                  <a:pt x="14589" y="-33044"/>
                </a:lnTo>
                <a:lnTo>
                  <a:pt x="11973" y="-31776"/>
                </a:lnTo>
                <a:lnTo>
                  <a:pt x="9344" y="-30481"/>
                </a:lnTo>
                <a:lnTo>
                  <a:pt x="7148" y="-28652"/>
                </a:lnTo>
                <a:lnTo>
                  <a:pt x="3602" y="-23874"/>
                </a:lnTo>
                <a:lnTo>
                  <a:pt x="2270" y="-20994"/>
                </a:lnTo>
                <a:lnTo>
                  <a:pt x="1356" y="-17603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67" y="673"/>
                </a:lnTo>
                <a:lnTo>
                  <a:pt x="1089" y="3884"/>
                </a:lnTo>
                <a:lnTo>
                  <a:pt x="1813" y="7085"/>
                </a:lnTo>
                <a:lnTo>
                  <a:pt x="2955" y="9867"/>
                </a:lnTo>
                <a:lnTo>
                  <a:pt x="4531" y="12230"/>
                </a:lnTo>
                <a:lnTo>
                  <a:pt x="8164" y="16484"/>
                </a:lnTo>
                <a:lnTo>
                  <a:pt x="9852" y="0"/>
                </a:lnTo>
                <a:lnTo>
                  <a:pt x="9279" y="-4762"/>
                </a:lnTo>
                <a:lnTo>
                  <a:pt x="9279" y="-9536"/>
                </a:lnTo>
                <a:lnTo>
                  <a:pt x="9968" y="-14046"/>
                </a:lnTo>
                <a:lnTo>
                  <a:pt x="11134" y="-18301"/>
                </a:lnTo>
                <a:lnTo>
                  <a:pt x="13129" y="-21843"/>
                </a:lnTo>
                <a:lnTo>
                  <a:pt x="16012" y="-24371"/>
                </a:lnTo>
                <a:lnTo>
                  <a:pt x="19530" y="-25995"/>
                </a:lnTo>
                <a:lnTo>
                  <a:pt x="24281" y="-25995"/>
                </a:lnTo>
                <a:lnTo>
                  <a:pt x="28903" y="-23633"/>
                </a:lnTo>
                <a:lnTo>
                  <a:pt x="33501" y="-19759"/>
                </a:lnTo>
                <a:lnTo>
                  <a:pt x="35927" y="-16765"/>
                </a:lnTo>
                <a:lnTo>
                  <a:pt x="35927" y="2768"/>
                </a:lnTo>
                <a:lnTo>
                  <a:pt x="33169" y="6033"/>
                </a:lnTo>
                <a:lnTo>
                  <a:pt x="29436" y="9436"/>
                </a:lnTo>
                <a:lnTo>
                  <a:pt x="25980" y="11506"/>
                </a:lnTo>
                <a:lnTo>
                  <a:pt x="22628" y="12320"/>
                </a:lnTo>
                <a:lnTo>
                  <a:pt x="19086" y="12320"/>
                </a:lnTo>
                <a:lnTo>
                  <a:pt x="15580" y="10656"/>
                </a:lnTo>
                <a:lnTo>
                  <a:pt x="12772" y="8089"/>
                </a:lnTo>
                <a:lnTo>
                  <a:pt x="13218" y="19278"/>
                </a:lnTo>
                <a:lnTo>
                  <a:pt x="16278" y="19977"/>
                </a:lnTo>
                <a:lnTo>
                  <a:pt x="23162" y="19977"/>
                </a:lnTo>
                <a:lnTo>
                  <a:pt x="26186" y="19188"/>
                </a:lnTo>
                <a:lnTo>
                  <a:pt x="28954" y="17640"/>
                </a:lnTo>
                <a:lnTo>
                  <a:pt x="31722" y="16078"/>
                </a:lnTo>
                <a:lnTo>
                  <a:pt x="34390" y="13907"/>
                </a:lnTo>
                <a:lnTo>
                  <a:pt x="3695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147111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171152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3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0"/>
                </a:lnTo>
                <a:lnTo>
                  <a:pt x="33249" y="1838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5" y="48308"/>
                </a:lnTo>
                <a:lnTo>
                  <a:pt x="42876" y="45514"/>
                </a:lnTo>
                <a:lnTo>
                  <a:pt x="42076" y="42886"/>
                </a:lnTo>
                <a:lnTo>
                  <a:pt x="39460" y="43267"/>
                </a:lnTo>
                <a:lnTo>
                  <a:pt x="36195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2" y="46377"/>
                </a:lnTo>
                <a:lnTo>
                  <a:pt x="17791" y="45133"/>
                </a:lnTo>
                <a:lnTo>
                  <a:pt x="14098" y="43116"/>
                </a:lnTo>
                <a:lnTo>
                  <a:pt x="11555" y="40002"/>
                </a:lnTo>
                <a:lnTo>
                  <a:pt x="10097" y="35963"/>
                </a:lnTo>
                <a:lnTo>
                  <a:pt x="9284" y="31355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9" y="1864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228298" y="2133216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1"/>
                </a:moveTo>
                <a:lnTo>
                  <a:pt x="16027" y="0"/>
                </a:lnTo>
                <a:lnTo>
                  <a:pt x="13421" y="392"/>
                </a:lnTo>
                <a:lnTo>
                  <a:pt x="8978" y="1979"/>
                </a:lnTo>
                <a:lnTo>
                  <a:pt x="5637" y="4366"/>
                </a:lnTo>
                <a:lnTo>
                  <a:pt x="3045" y="7213"/>
                </a:lnTo>
                <a:lnTo>
                  <a:pt x="1563" y="10716"/>
                </a:lnTo>
                <a:lnTo>
                  <a:pt x="1192" y="14475"/>
                </a:lnTo>
                <a:lnTo>
                  <a:pt x="1534" y="18514"/>
                </a:lnTo>
                <a:lnTo>
                  <a:pt x="2959" y="21628"/>
                </a:lnTo>
                <a:lnTo>
                  <a:pt x="6196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08" y="29641"/>
                </a:lnTo>
                <a:lnTo>
                  <a:pt x="17957" y="30797"/>
                </a:lnTo>
                <a:lnTo>
                  <a:pt x="20700" y="31988"/>
                </a:lnTo>
                <a:lnTo>
                  <a:pt x="23950" y="34264"/>
                </a:lnTo>
                <a:lnTo>
                  <a:pt x="25714" y="37298"/>
                </a:lnTo>
                <a:lnTo>
                  <a:pt x="25473" y="41173"/>
                </a:lnTo>
                <a:lnTo>
                  <a:pt x="22896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36" y="46493"/>
                </a:lnTo>
                <a:lnTo>
                  <a:pt x="10195" y="45755"/>
                </a:lnTo>
                <a:lnTo>
                  <a:pt x="6159" y="44156"/>
                </a:lnTo>
                <a:lnTo>
                  <a:pt x="3276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443" y="48818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4" y="53527"/>
                </a:lnTo>
                <a:lnTo>
                  <a:pt x="15405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2" y="32547"/>
                </a:lnTo>
                <a:lnTo>
                  <a:pt x="31864" y="29728"/>
                </a:lnTo>
                <a:lnTo>
                  <a:pt x="28216" y="26629"/>
                </a:lnTo>
                <a:lnTo>
                  <a:pt x="25222" y="25120"/>
                </a:lnTo>
                <a:lnTo>
                  <a:pt x="22161" y="23809"/>
                </a:lnTo>
                <a:lnTo>
                  <a:pt x="19112" y="22603"/>
                </a:lnTo>
                <a:lnTo>
                  <a:pt x="16139" y="21449"/>
                </a:lnTo>
                <a:lnTo>
                  <a:pt x="12506" y="19342"/>
                </a:lnTo>
                <a:lnTo>
                  <a:pt x="10119" y="16584"/>
                </a:lnTo>
                <a:lnTo>
                  <a:pt x="9763" y="13992"/>
                </a:lnTo>
                <a:lnTo>
                  <a:pt x="10336" y="11173"/>
                </a:lnTo>
                <a:lnTo>
                  <a:pt x="12748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82" y="7134"/>
                </a:lnTo>
                <a:lnTo>
                  <a:pt x="25869" y="8355"/>
                </a:lnTo>
                <a:lnTo>
                  <a:pt x="29246" y="10093"/>
                </a:lnTo>
                <a:lnTo>
                  <a:pt x="32040" y="8304"/>
                </a:lnTo>
                <a:lnTo>
                  <a:pt x="31978" y="5687"/>
                </a:lnTo>
                <a:lnTo>
                  <a:pt x="30402" y="2908"/>
                </a:lnTo>
                <a:lnTo>
                  <a:pt x="27468" y="1457"/>
                </a:lnTo>
                <a:lnTo>
                  <a:pt x="24192" y="543"/>
                </a:lnTo>
                <a:lnTo>
                  <a:pt x="21589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298762" y="2133968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59"/>
                </a:moveTo>
                <a:lnTo>
                  <a:pt x="17142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5" y="3859"/>
                </a:lnTo>
                <a:lnTo>
                  <a:pt x="46504" y="1573"/>
                </a:lnTo>
                <a:lnTo>
                  <a:pt x="45971" y="468"/>
                </a:lnTo>
                <a:lnTo>
                  <a:pt x="43167" y="0"/>
                </a:lnTo>
                <a:lnTo>
                  <a:pt x="39966" y="90"/>
                </a:lnTo>
                <a:lnTo>
                  <a:pt x="37388" y="1738"/>
                </a:lnTo>
                <a:lnTo>
                  <a:pt x="23774" y="41997"/>
                </a:lnTo>
                <a:lnTo>
                  <a:pt x="23392" y="41997"/>
                </a:lnTo>
                <a:lnTo>
                  <a:pt x="9611" y="1738"/>
                </a:lnTo>
                <a:lnTo>
                  <a:pt x="8049" y="241"/>
                </a:lnTo>
                <a:lnTo>
                  <a:pt x="5447" y="0"/>
                </a:lnTo>
                <a:lnTo>
                  <a:pt x="2868" y="25"/>
                </a:lnTo>
                <a:lnTo>
                  <a:pt x="0" y="1296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353981" y="213321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895"/>
                </a:moveTo>
                <a:lnTo>
                  <a:pt x="9954" y="52656"/>
                </a:lnTo>
                <a:lnTo>
                  <a:pt x="14361" y="53657"/>
                </a:lnTo>
                <a:lnTo>
                  <a:pt x="19861" y="53657"/>
                </a:lnTo>
                <a:lnTo>
                  <a:pt x="22871" y="46065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2" y="44413"/>
                </a:lnTo>
                <a:lnTo>
                  <a:pt x="9169" y="40895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1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48" y="12701"/>
                </a:lnTo>
                <a:lnTo>
                  <a:pt x="38376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11" y="853"/>
                </a:lnTo>
                <a:lnTo>
                  <a:pt x="10144" y="1803"/>
                </a:lnTo>
                <a:lnTo>
                  <a:pt x="7211" y="2908"/>
                </a:lnTo>
                <a:lnTo>
                  <a:pt x="3503" y="5209"/>
                </a:lnTo>
                <a:lnTo>
                  <a:pt x="2387" y="7937"/>
                </a:lnTo>
                <a:lnTo>
                  <a:pt x="2689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3" y="9169"/>
                </a:lnTo>
                <a:lnTo>
                  <a:pt x="14084" y="8067"/>
                </a:lnTo>
                <a:lnTo>
                  <a:pt x="17816" y="7264"/>
                </a:lnTo>
                <a:lnTo>
                  <a:pt x="22082" y="7264"/>
                </a:lnTo>
                <a:lnTo>
                  <a:pt x="25232" y="8002"/>
                </a:lnTo>
                <a:lnTo>
                  <a:pt x="27785" y="9208"/>
                </a:lnTo>
                <a:lnTo>
                  <a:pt x="30200" y="12332"/>
                </a:lnTo>
                <a:lnTo>
                  <a:pt x="31000" y="15227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8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1" y="45100"/>
                </a:lnTo>
                <a:lnTo>
                  <a:pt x="3172" y="48488"/>
                </a:lnTo>
                <a:lnTo>
                  <a:pt x="6106" y="51015"/>
                </a:lnTo>
                <a:lnTo>
                  <a:pt x="9954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47" y="31496"/>
                </a:lnTo>
                <a:lnTo>
                  <a:pt x="15340" y="30063"/>
                </a:lnTo>
                <a:lnTo>
                  <a:pt x="18962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5" y="43675"/>
                </a:lnTo>
                <a:lnTo>
                  <a:pt x="22871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412532" y="213321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40" y="8459"/>
                </a:lnTo>
                <a:lnTo>
                  <a:pt x="22960" y="8675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8"/>
                </a:lnTo>
                <a:lnTo>
                  <a:pt x="14490" y="11634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452089" y="211384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0"/>
                </a:lnTo>
                <a:lnTo>
                  <a:pt x="11074" y="5309"/>
                </a:lnTo>
                <a:lnTo>
                  <a:pt x="10681" y="1852"/>
                </a:lnTo>
                <a:lnTo>
                  <a:pt x="7682" y="0"/>
                </a:lnTo>
                <a:lnTo>
                  <a:pt x="3455" y="0"/>
                </a:lnTo>
                <a:lnTo>
                  <a:pt x="407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477066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75" y="8891"/>
                </a:lnTo>
                <a:lnTo>
                  <a:pt x="21894" y="7495"/>
                </a:lnTo>
                <a:lnTo>
                  <a:pt x="27431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56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24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57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386" y="50673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25" y="38646"/>
                </a:lnTo>
                <a:lnTo>
                  <a:pt x="10019" y="34229"/>
                </a:lnTo>
                <a:lnTo>
                  <a:pt x="10386" y="50673"/>
                </a:lnTo>
                <a:lnTo>
                  <a:pt x="13370" y="51868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541182" y="2133986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5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7"/>
                </a:lnTo>
                <a:lnTo>
                  <a:pt x="28230" y="41212"/>
                </a:lnTo>
                <a:lnTo>
                  <a:pt x="23785" y="44389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66" y="40147"/>
                </a:lnTo>
                <a:lnTo>
                  <a:pt x="9626" y="36972"/>
                </a:lnTo>
                <a:lnTo>
                  <a:pt x="9003" y="32959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40"/>
                </a:lnTo>
                <a:lnTo>
                  <a:pt x="7023" y="50177"/>
                </a:lnTo>
                <a:lnTo>
                  <a:pt x="11465" y="52351"/>
                </a:lnTo>
                <a:lnTo>
                  <a:pt x="14208" y="52884"/>
                </a:lnTo>
                <a:lnTo>
                  <a:pt x="20242" y="52884"/>
                </a:lnTo>
                <a:lnTo>
                  <a:pt x="23000" y="52185"/>
                </a:lnTo>
                <a:lnTo>
                  <a:pt x="25703" y="50764"/>
                </a:lnTo>
                <a:lnTo>
                  <a:pt x="28422" y="49353"/>
                </a:lnTo>
                <a:lnTo>
                  <a:pt x="31175" y="47117"/>
                </a:lnTo>
                <a:lnTo>
                  <a:pt x="33958" y="44046"/>
                </a:lnTo>
                <a:lnTo>
                  <a:pt x="33958" y="50789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7"/>
                </a:lnTo>
                <a:lnTo>
                  <a:pt x="42097" y="1663"/>
                </a:lnTo>
                <a:lnTo>
                  <a:pt x="41846" y="939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597857" y="2133216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3" y="111"/>
                </a:moveTo>
                <a:lnTo>
                  <a:pt x="16037" y="0"/>
                </a:lnTo>
                <a:lnTo>
                  <a:pt x="13435" y="392"/>
                </a:lnTo>
                <a:lnTo>
                  <a:pt x="8989" y="1979"/>
                </a:lnTo>
                <a:lnTo>
                  <a:pt x="5651" y="4366"/>
                </a:lnTo>
                <a:lnTo>
                  <a:pt x="3059" y="7213"/>
                </a:lnTo>
                <a:lnTo>
                  <a:pt x="1573" y="10716"/>
                </a:lnTo>
                <a:lnTo>
                  <a:pt x="1205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70" y="30797"/>
                </a:lnTo>
                <a:lnTo>
                  <a:pt x="20713" y="31988"/>
                </a:lnTo>
                <a:lnTo>
                  <a:pt x="23964" y="34264"/>
                </a:lnTo>
                <a:lnTo>
                  <a:pt x="25728" y="37298"/>
                </a:lnTo>
                <a:lnTo>
                  <a:pt x="25487" y="41173"/>
                </a:lnTo>
                <a:lnTo>
                  <a:pt x="22910" y="44574"/>
                </a:lnTo>
                <a:lnTo>
                  <a:pt x="19710" y="46010"/>
                </a:lnTo>
                <a:lnTo>
                  <a:pt x="17106" y="46493"/>
                </a:lnTo>
                <a:lnTo>
                  <a:pt x="13549" y="46493"/>
                </a:lnTo>
                <a:lnTo>
                  <a:pt x="10209" y="45755"/>
                </a:lnTo>
                <a:lnTo>
                  <a:pt x="6169" y="44156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5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40"/>
                </a:lnTo>
                <a:lnTo>
                  <a:pt x="29260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4" y="29728"/>
                </a:lnTo>
                <a:lnTo>
                  <a:pt x="28230" y="26629"/>
                </a:lnTo>
                <a:lnTo>
                  <a:pt x="25232" y="25120"/>
                </a:lnTo>
                <a:lnTo>
                  <a:pt x="22171" y="23809"/>
                </a:lnTo>
                <a:lnTo>
                  <a:pt x="19126" y="22603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3"/>
                </a:lnTo>
                <a:lnTo>
                  <a:pt x="12762" y="8290"/>
                </a:lnTo>
                <a:lnTo>
                  <a:pt x="1603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60" y="10093"/>
                </a:lnTo>
                <a:lnTo>
                  <a:pt x="32039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668283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9" y="56743"/>
                </a:lnTo>
                <a:lnTo>
                  <a:pt x="27291" y="57772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86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707852" y="2133968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6" y="51879"/>
                </a:moveTo>
                <a:lnTo>
                  <a:pt x="12495" y="68860"/>
                </a:lnTo>
                <a:lnTo>
                  <a:pt x="12736" y="71032"/>
                </a:lnTo>
                <a:lnTo>
                  <a:pt x="15403" y="71629"/>
                </a:lnTo>
                <a:lnTo>
                  <a:pt x="18161" y="71629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5"/>
                </a:lnTo>
                <a:lnTo>
                  <a:pt x="45643" y="392"/>
                </a:lnTo>
                <a:lnTo>
                  <a:pt x="43026" y="0"/>
                </a:lnTo>
                <a:lnTo>
                  <a:pt x="39966" y="50"/>
                </a:lnTo>
                <a:lnTo>
                  <a:pt x="37184" y="1893"/>
                </a:lnTo>
                <a:lnTo>
                  <a:pt x="23733" y="41288"/>
                </a:lnTo>
                <a:lnTo>
                  <a:pt x="23568" y="41288"/>
                </a:lnTo>
                <a:lnTo>
                  <a:pt x="9625" y="2120"/>
                </a:lnTo>
                <a:lnTo>
                  <a:pt x="8952" y="737"/>
                </a:lnTo>
                <a:lnTo>
                  <a:pt x="6249" y="25"/>
                </a:lnTo>
                <a:lnTo>
                  <a:pt x="3224" y="0"/>
                </a:lnTo>
                <a:lnTo>
                  <a:pt x="0" y="900"/>
                </a:lnTo>
                <a:lnTo>
                  <a:pt x="290" y="3467"/>
                </a:lnTo>
                <a:lnTo>
                  <a:pt x="17715" y="50140"/>
                </a:lnTo>
                <a:lnTo>
                  <a:pt x="19226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766870" y="2133208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7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4"/>
                </a:lnTo>
                <a:lnTo>
                  <a:pt x="28778" y="0"/>
                </a:lnTo>
                <a:lnTo>
                  <a:pt x="25232" y="0"/>
                </a:lnTo>
                <a:lnTo>
                  <a:pt x="22061" y="190"/>
                </a:lnTo>
                <a:lnTo>
                  <a:pt x="19126" y="939"/>
                </a:lnTo>
                <a:lnTo>
                  <a:pt x="16304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21" h="72353">
                <a:moveTo>
                  <a:pt x="7858" y="9004"/>
                </a:moveTo>
                <a:lnTo>
                  <a:pt x="7858" y="2109"/>
                </a:lnTo>
                <a:lnTo>
                  <a:pt x="5295" y="788"/>
                </a:lnTo>
                <a:lnTo>
                  <a:pt x="2576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9"/>
                </a:lnTo>
                <a:lnTo>
                  <a:pt x="33731" y="38174"/>
                </a:lnTo>
                <a:lnTo>
                  <a:pt x="31723" y="41795"/>
                </a:lnTo>
                <a:lnTo>
                  <a:pt x="28788" y="44323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823930" y="2133216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3"/>
                </a:lnTo>
                <a:lnTo>
                  <a:pt x="42900" y="11328"/>
                </a:lnTo>
                <a:lnTo>
                  <a:pt x="39891" y="6807"/>
                </a:lnTo>
                <a:lnTo>
                  <a:pt x="35932" y="3070"/>
                </a:lnTo>
                <a:lnTo>
                  <a:pt x="33249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96" y="8329"/>
                </a:lnTo>
                <a:lnTo>
                  <a:pt x="32792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32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42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1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1" y="53096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84" y="48308"/>
                </a:lnTo>
                <a:lnTo>
                  <a:pt x="42876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97" y="44549"/>
                </a:lnTo>
                <a:lnTo>
                  <a:pt x="33289" y="45439"/>
                </a:lnTo>
                <a:lnTo>
                  <a:pt x="29657" y="46187"/>
                </a:lnTo>
                <a:lnTo>
                  <a:pt x="25261" y="46377"/>
                </a:lnTo>
                <a:lnTo>
                  <a:pt x="22316" y="46377"/>
                </a:lnTo>
                <a:lnTo>
                  <a:pt x="17795" y="45133"/>
                </a:lnTo>
                <a:lnTo>
                  <a:pt x="14097" y="43116"/>
                </a:lnTo>
                <a:lnTo>
                  <a:pt x="11559" y="40002"/>
                </a:lnTo>
                <a:lnTo>
                  <a:pt x="10111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5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8" y="16357"/>
                </a:lnTo>
                <a:lnTo>
                  <a:pt x="11826" y="12927"/>
                </a:lnTo>
                <a:lnTo>
                  <a:pt x="15468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881068" y="2133216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49" y="7213"/>
                </a:lnTo>
                <a:lnTo>
                  <a:pt x="1563" y="10716"/>
                </a:lnTo>
                <a:lnTo>
                  <a:pt x="1196" y="14475"/>
                </a:lnTo>
                <a:lnTo>
                  <a:pt x="1551" y="18514"/>
                </a:lnTo>
                <a:lnTo>
                  <a:pt x="2960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60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18" y="37298"/>
                </a:lnTo>
                <a:lnTo>
                  <a:pt x="25477" y="41173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60" y="44156"/>
                </a:lnTo>
                <a:lnTo>
                  <a:pt x="3290" y="42555"/>
                </a:lnTo>
                <a:lnTo>
                  <a:pt x="281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5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8"/>
                </a:lnTo>
                <a:lnTo>
                  <a:pt x="34099" y="42696"/>
                </a:lnTo>
                <a:lnTo>
                  <a:pt x="34571" y="37972"/>
                </a:lnTo>
                <a:lnTo>
                  <a:pt x="34571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2" y="23809"/>
                </a:lnTo>
                <a:lnTo>
                  <a:pt x="19127" y="22603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4" y="16584"/>
                </a:lnTo>
                <a:lnTo>
                  <a:pt x="9767" y="13992"/>
                </a:lnTo>
                <a:lnTo>
                  <a:pt x="10340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5" y="8355"/>
                </a:lnTo>
                <a:lnTo>
                  <a:pt x="29250" y="10093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7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954591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73" y="23914"/>
                </a:moveTo>
                <a:lnTo>
                  <a:pt x="9577" y="21351"/>
                </a:lnTo>
                <a:lnTo>
                  <a:pt x="10173" y="18986"/>
                </a:lnTo>
                <a:lnTo>
                  <a:pt x="11696" y="14605"/>
                </a:lnTo>
                <a:lnTo>
                  <a:pt x="14173" y="11163"/>
                </a:lnTo>
                <a:lnTo>
                  <a:pt x="17679" y="8891"/>
                </a:lnTo>
                <a:lnTo>
                  <a:pt x="21884" y="7495"/>
                </a:lnTo>
                <a:lnTo>
                  <a:pt x="27431" y="7495"/>
                </a:lnTo>
                <a:lnTo>
                  <a:pt x="31777" y="9032"/>
                </a:lnTo>
                <a:lnTo>
                  <a:pt x="35245" y="11455"/>
                </a:lnTo>
                <a:lnTo>
                  <a:pt x="37505" y="15011"/>
                </a:lnTo>
                <a:lnTo>
                  <a:pt x="38812" y="19418"/>
                </a:lnTo>
                <a:lnTo>
                  <a:pt x="39550" y="24270"/>
                </a:lnTo>
                <a:lnTo>
                  <a:pt x="39550" y="29731"/>
                </a:lnTo>
                <a:lnTo>
                  <a:pt x="39258" y="32324"/>
                </a:lnTo>
                <a:lnTo>
                  <a:pt x="38671" y="34671"/>
                </a:lnTo>
                <a:lnTo>
                  <a:pt x="37886" y="50266"/>
                </a:lnTo>
                <a:lnTo>
                  <a:pt x="40490" y="48376"/>
                </a:lnTo>
                <a:lnTo>
                  <a:pt x="44640" y="43538"/>
                </a:lnTo>
                <a:lnTo>
                  <a:pt x="46202" y="40655"/>
                </a:lnTo>
                <a:lnTo>
                  <a:pt x="47257" y="37299"/>
                </a:lnTo>
                <a:lnTo>
                  <a:pt x="48298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23" y="18554"/>
                </a:lnTo>
                <a:lnTo>
                  <a:pt x="47332" y="15303"/>
                </a:lnTo>
                <a:lnTo>
                  <a:pt x="46343" y="12042"/>
                </a:lnTo>
                <a:lnTo>
                  <a:pt x="44846" y="9273"/>
                </a:lnTo>
                <a:lnTo>
                  <a:pt x="42866" y="6997"/>
                </a:lnTo>
                <a:lnTo>
                  <a:pt x="38380" y="2973"/>
                </a:lnTo>
                <a:lnTo>
                  <a:pt x="35396" y="1778"/>
                </a:lnTo>
                <a:lnTo>
                  <a:pt x="32411" y="596"/>
                </a:lnTo>
                <a:lnTo>
                  <a:pt x="28919" y="0"/>
                </a:lnTo>
                <a:lnTo>
                  <a:pt x="20740" y="0"/>
                </a:lnTo>
                <a:lnTo>
                  <a:pt x="17108" y="673"/>
                </a:lnTo>
                <a:lnTo>
                  <a:pt x="13996" y="2009"/>
                </a:lnTo>
                <a:lnTo>
                  <a:pt x="10886" y="3355"/>
                </a:lnTo>
                <a:lnTo>
                  <a:pt x="8294" y="5219"/>
                </a:lnTo>
                <a:lnTo>
                  <a:pt x="4130" y="10072"/>
                </a:lnTo>
                <a:lnTo>
                  <a:pt x="2566" y="12956"/>
                </a:lnTo>
                <a:lnTo>
                  <a:pt x="1537" y="16308"/>
                </a:lnTo>
                <a:lnTo>
                  <a:pt x="507" y="19648"/>
                </a:lnTo>
                <a:lnTo>
                  <a:pt x="0" y="23317"/>
                </a:lnTo>
                <a:lnTo>
                  <a:pt x="0" y="31409"/>
                </a:lnTo>
                <a:lnTo>
                  <a:pt x="482" y="35104"/>
                </a:lnTo>
                <a:lnTo>
                  <a:pt x="1461" y="38354"/>
                </a:lnTo>
                <a:lnTo>
                  <a:pt x="2440" y="41619"/>
                </a:lnTo>
                <a:lnTo>
                  <a:pt x="3924" y="44387"/>
                </a:lnTo>
                <a:lnTo>
                  <a:pt x="5908" y="46659"/>
                </a:lnTo>
                <a:lnTo>
                  <a:pt x="10389" y="50673"/>
                </a:lnTo>
                <a:lnTo>
                  <a:pt x="10008" y="34229"/>
                </a:lnTo>
                <a:lnTo>
                  <a:pt x="9273" y="29364"/>
                </a:lnTo>
                <a:lnTo>
                  <a:pt x="9273" y="23914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096" y="44578"/>
                </a:lnTo>
                <a:lnTo>
                  <a:pt x="13629" y="42152"/>
                </a:lnTo>
                <a:lnTo>
                  <a:pt x="11329" y="38646"/>
                </a:lnTo>
                <a:lnTo>
                  <a:pt x="10008" y="34229"/>
                </a:lnTo>
                <a:lnTo>
                  <a:pt x="10389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51" y="53657"/>
                </a:lnTo>
                <a:lnTo>
                  <a:pt x="27990" y="53657"/>
                </a:lnTo>
                <a:lnTo>
                  <a:pt x="31611" y="52984"/>
                </a:lnTo>
                <a:lnTo>
                  <a:pt x="34747" y="51628"/>
                </a:lnTo>
                <a:lnTo>
                  <a:pt x="37886" y="50266"/>
                </a:lnTo>
                <a:lnTo>
                  <a:pt x="38671" y="34671"/>
                </a:lnTo>
                <a:lnTo>
                  <a:pt x="37174" y="39042"/>
                </a:lnTo>
                <a:lnTo>
                  <a:pt x="34697" y="42458"/>
                </a:lnTo>
                <a:lnTo>
                  <a:pt x="31165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012671" y="21098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52" y="12978"/>
                </a:moveTo>
                <a:lnTo>
                  <a:pt x="8636" y="15911"/>
                </a:lnTo>
                <a:lnTo>
                  <a:pt x="8636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36" y="31788"/>
                </a:lnTo>
                <a:lnTo>
                  <a:pt x="8636" y="74599"/>
                </a:lnTo>
                <a:lnTo>
                  <a:pt x="8989" y="75524"/>
                </a:lnTo>
                <a:lnTo>
                  <a:pt x="11544" y="76248"/>
                </a:lnTo>
                <a:lnTo>
                  <a:pt x="14716" y="76248"/>
                </a:lnTo>
                <a:lnTo>
                  <a:pt x="17639" y="74599"/>
                </a:lnTo>
                <a:lnTo>
                  <a:pt x="17639" y="31788"/>
                </a:lnTo>
                <a:lnTo>
                  <a:pt x="28547" y="31788"/>
                </a:lnTo>
                <a:lnTo>
                  <a:pt x="30159" y="30337"/>
                </a:lnTo>
                <a:lnTo>
                  <a:pt x="30340" y="27418"/>
                </a:lnTo>
                <a:lnTo>
                  <a:pt x="28547" y="24357"/>
                </a:lnTo>
                <a:lnTo>
                  <a:pt x="17639" y="24357"/>
                </a:lnTo>
                <a:lnTo>
                  <a:pt x="17754" y="15148"/>
                </a:lnTo>
                <a:lnTo>
                  <a:pt x="18262" y="12230"/>
                </a:lnTo>
                <a:lnTo>
                  <a:pt x="20599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08" y="8417"/>
                </a:lnTo>
                <a:lnTo>
                  <a:pt x="32687" y="8341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02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4" y="4546"/>
                </a:lnTo>
                <a:lnTo>
                  <a:pt x="10209" y="8100"/>
                </a:lnTo>
                <a:lnTo>
                  <a:pt x="895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083105" y="2110287"/>
            <a:ext cx="42047" cy="75844"/>
          </a:xfrm>
          <a:custGeom>
            <a:avLst/>
            <a:gdLst/>
            <a:ahLst/>
            <a:cxnLst/>
            <a:rect l="l" t="t" r="r" b="b"/>
            <a:pathLst>
              <a:path w="42047" h="75844">
                <a:moveTo>
                  <a:pt x="33093" y="45608"/>
                </a:moveTo>
                <a:lnTo>
                  <a:pt x="33093" y="74195"/>
                </a:lnTo>
                <a:lnTo>
                  <a:pt x="33310" y="74929"/>
                </a:lnTo>
                <a:lnTo>
                  <a:pt x="35952" y="75844"/>
                </a:lnTo>
                <a:lnTo>
                  <a:pt x="39189" y="75844"/>
                </a:lnTo>
                <a:lnTo>
                  <a:pt x="42047" y="74195"/>
                </a:lnTo>
                <a:lnTo>
                  <a:pt x="42047" y="40957"/>
                </a:lnTo>
                <a:lnTo>
                  <a:pt x="41756" y="37947"/>
                </a:lnTo>
                <a:lnTo>
                  <a:pt x="40549" y="33008"/>
                </a:lnTo>
                <a:lnTo>
                  <a:pt x="38199" y="28994"/>
                </a:lnTo>
                <a:lnTo>
                  <a:pt x="35024" y="25681"/>
                </a:lnTo>
                <a:lnTo>
                  <a:pt x="30567" y="23472"/>
                </a:lnTo>
                <a:lnTo>
                  <a:pt x="27824" y="22924"/>
                </a:lnTo>
                <a:lnTo>
                  <a:pt x="21945" y="22924"/>
                </a:lnTo>
                <a:lnTo>
                  <a:pt x="19312" y="23583"/>
                </a:lnTo>
                <a:lnTo>
                  <a:pt x="16710" y="24904"/>
                </a:lnTo>
                <a:lnTo>
                  <a:pt x="14108" y="26225"/>
                </a:lnTo>
                <a:lnTo>
                  <a:pt x="11516" y="28246"/>
                </a:lnTo>
                <a:lnTo>
                  <a:pt x="8952" y="30952"/>
                </a:lnTo>
                <a:lnTo>
                  <a:pt x="8952" y="1703"/>
                </a:lnTo>
                <a:lnTo>
                  <a:pt x="8722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5"/>
                </a:lnTo>
                <a:lnTo>
                  <a:pt x="186" y="74929"/>
                </a:lnTo>
                <a:lnTo>
                  <a:pt x="2853" y="75844"/>
                </a:lnTo>
                <a:lnTo>
                  <a:pt x="6094" y="75844"/>
                </a:lnTo>
                <a:lnTo>
                  <a:pt x="8952" y="74195"/>
                </a:lnTo>
                <a:lnTo>
                  <a:pt x="8952" y="40057"/>
                </a:lnTo>
                <a:lnTo>
                  <a:pt x="11400" y="36982"/>
                </a:lnTo>
                <a:lnTo>
                  <a:pt x="13751" y="34660"/>
                </a:lnTo>
                <a:lnTo>
                  <a:pt x="18247" y="31485"/>
                </a:lnTo>
                <a:lnTo>
                  <a:pt x="22730" y="30685"/>
                </a:lnTo>
                <a:lnTo>
                  <a:pt x="25995" y="31013"/>
                </a:lnTo>
                <a:lnTo>
                  <a:pt x="28637" y="32310"/>
                </a:lnTo>
                <a:lnTo>
                  <a:pt x="31380" y="35714"/>
                </a:lnTo>
                <a:lnTo>
                  <a:pt x="32445" y="38875"/>
                </a:lnTo>
                <a:lnTo>
                  <a:pt x="33093" y="42814"/>
                </a:lnTo>
                <a:lnTo>
                  <a:pt x="33093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140798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7" y="16941"/>
                </a:moveTo>
                <a:lnTo>
                  <a:pt x="43714" y="14133"/>
                </a:lnTo>
                <a:lnTo>
                  <a:pt x="42900" y="11328"/>
                </a:lnTo>
                <a:lnTo>
                  <a:pt x="39890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9" y="51965"/>
                </a:lnTo>
                <a:lnTo>
                  <a:pt x="16891" y="53096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7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5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9" y="45439"/>
                </a:lnTo>
                <a:lnTo>
                  <a:pt x="29655" y="46187"/>
                </a:lnTo>
                <a:lnTo>
                  <a:pt x="25260" y="46377"/>
                </a:lnTo>
                <a:lnTo>
                  <a:pt x="22316" y="46377"/>
                </a:lnTo>
                <a:lnTo>
                  <a:pt x="17793" y="45133"/>
                </a:lnTo>
                <a:lnTo>
                  <a:pt x="14097" y="43116"/>
                </a:lnTo>
                <a:lnTo>
                  <a:pt x="11555" y="40002"/>
                </a:lnTo>
                <a:lnTo>
                  <a:pt x="10097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38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7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3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199165" y="213321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79" y="40895"/>
                </a:moveTo>
                <a:lnTo>
                  <a:pt x="9968" y="52656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5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79" y="40895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3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1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6"/>
                </a:lnTo>
                <a:lnTo>
                  <a:pt x="9179" y="40895"/>
                </a:lnTo>
                <a:lnTo>
                  <a:pt x="9179" y="38354"/>
                </a:lnTo>
                <a:lnTo>
                  <a:pt x="10019" y="34429"/>
                </a:lnTo>
                <a:lnTo>
                  <a:pt x="12646" y="31496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5"/>
                </a:lnTo>
                <a:lnTo>
                  <a:pt x="22870" y="46065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251901" y="2133968"/>
            <a:ext cx="46504" cy="52095"/>
          </a:xfrm>
          <a:custGeom>
            <a:avLst/>
            <a:gdLst/>
            <a:ahLst/>
            <a:cxnLst/>
            <a:rect l="l" t="t" r="r" b="b"/>
            <a:pathLst>
              <a:path w="46504" h="52095">
                <a:moveTo>
                  <a:pt x="543" y="3859"/>
                </a:moveTo>
                <a:lnTo>
                  <a:pt x="17143" y="50241"/>
                </a:lnTo>
                <a:lnTo>
                  <a:pt x="17993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3" y="3859"/>
                </a:lnTo>
                <a:lnTo>
                  <a:pt x="46504" y="1573"/>
                </a:lnTo>
                <a:lnTo>
                  <a:pt x="45972" y="468"/>
                </a:lnTo>
                <a:lnTo>
                  <a:pt x="43153" y="0"/>
                </a:lnTo>
                <a:lnTo>
                  <a:pt x="39964" y="90"/>
                </a:lnTo>
                <a:lnTo>
                  <a:pt x="37386" y="1738"/>
                </a:lnTo>
                <a:lnTo>
                  <a:pt x="23760" y="41997"/>
                </a:lnTo>
                <a:lnTo>
                  <a:pt x="23393" y="41997"/>
                </a:lnTo>
                <a:lnTo>
                  <a:pt x="9612" y="1738"/>
                </a:lnTo>
                <a:lnTo>
                  <a:pt x="8039" y="241"/>
                </a:lnTo>
                <a:lnTo>
                  <a:pt x="5447" y="0"/>
                </a:lnTo>
                <a:lnTo>
                  <a:pt x="2870" y="25"/>
                </a:lnTo>
                <a:lnTo>
                  <a:pt x="0" y="1296"/>
                </a:lnTo>
                <a:lnTo>
                  <a:pt x="54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304749" y="2133968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4" y="3467"/>
                </a:moveTo>
                <a:lnTo>
                  <a:pt x="17719" y="50140"/>
                </a:lnTo>
                <a:lnTo>
                  <a:pt x="19227" y="51879"/>
                </a:lnTo>
                <a:lnTo>
                  <a:pt x="12499" y="68860"/>
                </a:lnTo>
                <a:lnTo>
                  <a:pt x="13488" y="71399"/>
                </a:lnTo>
                <a:lnTo>
                  <a:pt x="16358" y="71629"/>
                </a:lnTo>
                <a:lnTo>
                  <a:pt x="19508" y="71474"/>
                </a:lnTo>
                <a:lnTo>
                  <a:pt x="22049" y="69836"/>
                </a:lnTo>
                <a:lnTo>
                  <a:pt x="28562" y="51879"/>
                </a:lnTo>
                <a:lnTo>
                  <a:pt x="46090" y="3315"/>
                </a:lnTo>
                <a:lnTo>
                  <a:pt x="45645" y="392"/>
                </a:lnTo>
                <a:lnTo>
                  <a:pt x="43031" y="0"/>
                </a:lnTo>
                <a:lnTo>
                  <a:pt x="39966" y="50"/>
                </a:lnTo>
                <a:lnTo>
                  <a:pt x="37188" y="1893"/>
                </a:lnTo>
                <a:lnTo>
                  <a:pt x="23738" y="41288"/>
                </a:lnTo>
                <a:lnTo>
                  <a:pt x="23572" y="41288"/>
                </a:lnTo>
                <a:lnTo>
                  <a:pt x="9626" y="2120"/>
                </a:lnTo>
                <a:lnTo>
                  <a:pt x="8953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4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389908" y="2112379"/>
            <a:ext cx="65264" cy="74433"/>
          </a:xfrm>
          <a:custGeom>
            <a:avLst/>
            <a:gdLst/>
            <a:ahLst/>
            <a:cxnLst/>
            <a:rect l="l" t="t" r="r" b="b"/>
            <a:pathLst>
              <a:path w="65264" h="74433">
                <a:moveTo>
                  <a:pt x="55029" y="62179"/>
                </a:moveTo>
                <a:lnTo>
                  <a:pt x="51979" y="59791"/>
                </a:lnTo>
                <a:lnTo>
                  <a:pt x="54049" y="56767"/>
                </a:lnTo>
                <a:lnTo>
                  <a:pt x="55817" y="53366"/>
                </a:lnTo>
                <a:lnTo>
                  <a:pt x="57163" y="49733"/>
                </a:lnTo>
                <a:lnTo>
                  <a:pt x="58229" y="45961"/>
                </a:lnTo>
                <a:lnTo>
                  <a:pt x="58916" y="42037"/>
                </a:lnTo>
                <a:lnTo>
                  <a:pt x="59079" y="38037"/>
                </a:lnTo>
                <a:lnTo>
                  <a:pt x="58675" y="35294"/>
                </a:lnTo>
                <a:lnTo>
                  <a:pt x="56108" y="34682"/>
                </a:lnTo>
                <a:lnTo>
                  <a:pt x="52998" y="34696"/>
                </a:lnTo>
                <a:lnTo>
                  <a:pt x="50356" y="36625"/>
                </a:lnTo>
                <a:lnTo>
                  <a:pt x="50356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6" y="48628"/>
                </a:lnTo>
                <a:lnTo>
                  <a:pt x="47523" y="51194"/>
                </a:lnTo>
                <a:lnTo>
                  <a:pt x="45579" y="54532"/>
                </a:lnTo>
                <a:lnTo>
                  <a:pt x="42368" y="51562"/>
                </a:lnTo>
                <a:lnTo>
                  <a:pt x="39066" y="48423"/>
                </a:lnTo>
                <a:lnTo>
                  <a:pt x="35891" y="45186"/>
                </a:lnTo>
                <a:lnTo>
                  <a:pt x="32802" y="41936"/>
                </a:lnTo>
                <a:lnTo>
                  <a:pt x="29908" y="38736"/>
                </a:lnTo>
                <a:lnTo>
                  <a:pt x="27345" y="35700"/>
                </a:lnTo>
                <a:lnTo>
                  <a:pt x="26963" y="48743"/>
                </a:lnTo>
                <a:lnTo>
                  <a:pt x="30430" y="52285"/>
                </a:lnTo>
                <a:lnTo>
                  <a:pt x="34098" y="55803"/>
                </a:lnTo>
                <a:lnTo>
                  <a:pt x="37832" y="59245"/>
                </a:lnTo>
                <a:lnTo>
                  <a:pt x="37669" y="62495"/>
                </a:lnTo>
                <a:lnTo>
                  <a:pt x="34138" y="64616"/>
                </a:lnTo>
                <a:lnTo>
                  <a:pt x="31570" y="65660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60" y="65886"/>
                </a:lnTo>
                <a:lnTo>
                  <a:pt x="14679" y="64375"/>
                </a:lnTo>
                <a:lnTo>
                  <a:pt x="11289" y="60742"/>
                </a:lnTo>
                <a:lnTo>
                  <a:pt x="10021" y="57646"/>
                </a:lnTo>
                <a:lnTo>
                  <a:pt x="9701" y="54039"/>
                </a:lnTo>
                <a:lnTo>
                  <a:pt x="10198" y="50407"/>
                </a:lnTo>
                <a:lnTo>
                  <a:pt x="11800" y="46950"/>
                </a:lnTo>
                <a:lnTo>
                  <a:pt x="14719" y="43534"/>
                </a:lnTo>
                <a:lnTo>
                  <a:pt x="14644" y="34455"/>
                </a:lnTo>
                <a:lnTo>
                  <a:pt x="12001" y="36042"/>
                </a:lnTo>
                <a:lnTo>
                  <a:pt x="9754" y="37630"/>
                </a:lnTo>
                <a:lnTo>
                  <a:pt x="6018" y="40780"/>
                </a:lnTo>
                <a:lnTo>
                  <a:pt x="3354" y="44081"/>
                </a:lnTo>
                <a:lnTo>
                  <a:pt x="1346" y="47498"/>
                </a:lnTo>
                <a:lnTo>
                  <a:pt x="265" y="51080"/>
                </a:lnTo>
                <a:lnTo>
                  <a:pt x="0" y="54964"/>
                </a:lnTo>
                <a:lnTo>
                  <a:pt x="255" y="58939"/>
                </a:lnTo>
                <a:lnTo>
                  <a:pt x="1309" y="62485"/>
                </a:lnTo>
                <a:lnTo>
                  <a:pt x="3008" y="65519"/>
                </a:lnTo>
                <a:lnTo>
                  <a:pt x="6501" y="69343"/>
                </a:lnTo>
                <a:lnTo>
                  <a:pt x="9434" y="71398"/>
                </a:lnTo>
                <a:lnTo>
                  <a:pt x="12901" y="72871"/>
                </a:lnTo>
                <a:lnTo>
                  <a:pt x="16840" y="73839"/>
                </a:lnTo>
                <a:lnTo>
                  <a:pt x="21045" y="74433"/>
                </a:lnTo>
                <a:lnTo>
                  <a:pt x="25756" y="74433"/>
                </a:lnTo>
                <a:lnTo>
                  <a:pt x="30088" y="73813"/>
                </a:lnTo>
                <a:lnTo>
                  <a:pt x="34149" y="72820"/>
                </a:lnTo>
                <a:lnTo>
                  <a:pt x="37947" y="71337"/>
                </a:lnTo>
                <a:lnTo>
                  <a:pt x="41413" y="69404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091"/>
                </a:lnTo>
                <a:lnTo>
                  <a:pt x="55662" y="72669"/>
                </a:lnTo>
                <a:lnTo>
                  <a:pt x="58700" y="74001"/>
                </a:lnTo>
                <a:lnTo>
                  <a:pt x="62038" y="74382"/>
                </a:lnTo>
                <a:lnTo>
                  <a:pt x="65177" y="72327"/>
                </a:lnTo>
                <a:lnTo>
                  <a:pt x="65264" y="69609"/>
                </a:lnTo>
                <a:lnTo>
                  <a:pt x="64187" y="66535"/>
                </a:lnTo>
                <a:lnTo>
                  <a:pt x="61443" y="66294"/>
                </a:lnTo>
                <a:lnTo>
                  <a:pt x="58484" y="64616"/>
                </a:lnTo>
                <a:lnTo>
                  <a:pt x="55029" y="62179"/>
                </a:lnTo>
                <a:close/>
              </a:path>
              <a:path w="65264" h="74433">
                <a:moveTo>
                  <a:pt x="25260" y="28727"/>
                </a:moveTo>
                <a:lnTo>
                  <a:pt x="22618" y="30224"/>
                </a:lnTo>
                <a:lnTo>
                  <a:pt x="21502" y="28662"/>
                </a:lnTo>
                <a:lnTo>
                  <a:pt x="19709" y="25995"/>
                </a:lnTo>
                <a:lnTo>
                  <a:pt x="17654" y="22428"/>
                </a:lnTo>
                <a:lnTo>
                  <a:pt x="16408" y="19251"/>
                </a:lnTo>
                <a:lnTo>
                  <a:pt x="16001" y="16268"/>
                </a:lnTo>
                <a:lnTo>
                  <a:pt x="17448" y="41248"/>
                </a:lnTo>
                <a:lnTo>
                  <a:pt x="20598" y="41756"/>
                </a:lnTo>
                <a:lnTo>
                  <a:pt x="23672" y="45212"/>
                </a:lnTo>
                <a:lnTo>
                  <a:pt x="25260" y="28727"/>
                </a:lnTo>
                <a:close/>
              </a:path>
              <a:path w="65264" h="74433">
                <a:moveTo>
                  <a:pt x="6501" y="14730"/>
                </a:moveTo>
                <a:lnTo>
                  <a:pt x="6501" y="18237"/>
                </a:lnTo>
                <a:lnTo>
                  <a:pt x="7228" y="21995"/>
                </a:lnTo>
                <a:lnTo>
                  <a:pt x="8383" y="24677"/>
                </a:lnTo>
                <a:lnTo>
                  <a:pt x="9907" y="27547"/>
                </a:lnTo>
                <a:lnTo>
                  <a:pt x="11962" y="30732"/>
                </a:lnTo>
                <a:lnTo>
                  <a:pt x="14644" y="34455"/>
                </a:lnTo>
                <a:lnTo>
                  <a:pt x="14719" y="43534"/>
                </a:lnTo>
                <a:lnTo>
                  <a:pt x="17448" y="41248"/>
                </a:lnTo>
                <a:lnTo>
                  <a:pt x="16001" y="16268"/>
                </a:lnTo>
                <a:lnTo>
                  <a:pt x="16598" y="12901"/>
                </a:lnTo>
                <a:lnTo>
                  <a:pt x="18467" y="10058"/>
                </a:lnTo>
                <a:lnTo>
                  <a:pt x="21729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59"/>
                </a:lnTo>
                <a:lnTo>
                  <a:pt x="35118" y="10529"/>
                </a:lnTo>
                <a:lnTo>
                  <a:pt x="36489" y="13298"/>
                </a:lnTo>
                <a:lnTo>
                  <a:pt x="36676" y="16649"/>
                </a:lnTo>
                <a:lnTo>
                  <a:pt x="35459" y="20206"/>
                </a:lnTo>
                <a:lnTo>
                  <a:pt x="32500" y="23672"/>
                </a:lnTo>
                <a:lnTo>
                  <a:pt x="29260" y="26109"/>
                </a:lnTo>
                <a:lnTo>
                  <a:pt x="25260" y="28727"/>
                </a:lnTo>
                <a:lnTo>
                  <a:pt x="23672" y="45212"/>
                </a:lnTo>
                <a:lnTo>
                  <a:pt x="26963" y="48743"/>
                </a:lnTo>
                <a:lnTo>
                  <a:pt x="27345" y="35700"/>
                </a:lnTo>
                <a:lnTo>
                  <a:pt x="30707" y="33897"/>
                </a:lnTo>
                <a:lnTo>
                  <a:pt x="33566" y="32169"/>
                </a:lnTo>
                <a:lnTo>
                  <a:pt x="38318" y="28868"/>
                </a:lnTo>
                <a:lnTo>
                  <a:pt x="41770" y="25538"/>
                </a:lnTo>
                <a:lnTo>
                  <a:pt x="44397" y="22175"/>
                </a:lnTo>
                <a:lnTo>
                  <a:pt x="45769" y="18629"/>
                </a:lnTo>
                <a:lnTo>
                  <a:pt x="46114" y="14528"/>
                </a:lnTo>
                <a:lnTo>
                  <a:pt x="45720" y="10325"/>
                </a:lnTo>
                <a:lnTo>
                  <a:pt x="44171" y="6756"/>
                </a:lnTo>
                <a:lnTo>
                  <a:pt x="41478" y="3948"/>
                </a:lnTo>
                <a:lnTo>
                  <a:pt x="37997" y="1713"/>
                </a:lnTo>
                <a:lnTo>
                  <a:pt x="33338" y="341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71"/>
                </a:lnTo>
                <a:lnTo>
                  <a:pt x="15152" y="2299"/>
                </a:lnTo>
                <a:lnTo>
                  <a:pt x="12992" y="3542"/>
                </a:lnTo>
                <a:lnTo>
                  <a:pt x="9625" y="6691"/>
                </a:lnTo>
                <a:lnTo>
                  <a:pt x="7645" y="10554"/>
                </a:lnTo>
                <a:lnTo>
                  <a:pt x="6501" y="14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499020" y="2110287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5"/>
                </a:moveTo>
                <a:lnTo>
                  <a:pt x="8956" y="1703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525871" y="211384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92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0"/>
                </a:lnTo>
                <a:lnTo>
                  <a:pt x="11074" y="5309"/>
                </a:lnTo>
                <a:lnTo>
                  <a:pt x="10692" y="1852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408" y="71563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549473" y="2133324"/>
            <a:ext cx="46241" cy="72312"/>
          </a:xfrm>
          <a:custGeom>
            <a:avLst/>
            <a:gdLst/>
            <a:ahLst/>
            <a:cxnLst/>
            <a:rect l="l" t="t" r="r" b="b"/>
            <a:pathLst>
              <a:path w="46241" h="72312">
                <a:moveTo>
                  <a:pt x="447" y="55727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41"/>
                </a:lnTo>
                <a:lnTo>
                  <a:pt x="5054" y="68580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5" y="72312"/>
                </a:lnTo>
                <a:lnTo>
                  <a:pt x="26010" y="72312"/>
                </a:lnTo>
                <a:lnTo>
                  <a:pt x="29566" y="71880"/>
                </a:lnTo>
                <a:lnTo>
                  <a:pt x="32562" y="70991"/>
                </a:lnTo>
                <a:lnTo>
                  <a:pt x="35561" y="70102"/>
                </a:lnTo>
                <a:lnTo>
                  <a:pt x="39968" y="67359"/>
                </a:lnTo>
                <a:lnTo>
                  <a:pt x="43347" y="64047"/>
                </a:lnTo>
                <a:lnTo>
                  <a:pt x="45213" y="59993"/>
                </a:lnTo>
                <a:lnTo>
                  <a:pt x="45695" y="55612"/>
                </a:lnTo>
                <a:lnTo>
                  <a:pt x="45278" y="51598"/>
                </a:lnTo>
                <a:lnTo>
                  <a:pt x="43614" y="48373"/>
                </a:lnTo>
                <a:lnTo>
                  <a:pt x="40972" y="45924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4" y="42378"/>
                </a:lnTo>
                <a:lnTo>
                  <a:pt x="16283" y="41835"/>
                </a:lnTo>
                <a:lnTo>
                  <a:pt x="14328" y="41756"/>
                </a:lnTo>
                <a:lnTo>
                  <a:pt x="10415" y="39635"/>
                </a:lnTo>
                <a:lnTo>
                  <a:pt x="11696" y="51562"/>
                </a:lnTo>
                <a:lnTo>
                  <a:pt x="14544" y="48985"/>
                </a:lnTo>
                <a:lnTo>
                  <a:pt x="27190" y="49427"/>
                </a:lnTo>
                <a:lnTo>
                  <a:pt x="30114" y="49491"/>
                </a:lnTo>
                <a:lnTo>
                  <a:pt x="32451" y="50101"/>
                </a:lnTo>
                <a:lnTo>
                  <a:pt x="35877" y="52387"/>
                </a:lnTo>
                <a:lnTo>
                  <a:pt x="36742" y="56094"/>
                </a:lnTo>
                <a:lnTo>
                  <a:pt x="36742" y="57340"/>
                </a:lnTo>
                <a:lnTo>
                  <a:pt x="35521" y="60742"/>
                </a:lnTo>
                <a:lnTo>
                  <a:pt x="32476" y="63474"/>
                </a:lnTo>
                <a:lnTo>
                  <a:pt x="29174" y="64706"/>
                </a:lnTo>
                <a:lnTo>
                  <a:pt x="25071" y="65479"/>
                </a:lnTo>
                <a:lnTo>
                  <a:pt x="18087" y="65479"/>
                </a:lnTo>
                <a:lnTo>
                  <a:pt x="14771" y="64871"/>
                </a:lnTo>
                <a:lnTo>
                  <a:pt x="12385" y="63676"/>
                </a:lnTo>
                <a:lnTo>
                  <a:pt x="8788" y="60666"/>
                </a:lnTo>
                <a:lnTo>
                  <a:pt x="8788" y="57556"/>
                </a:lnTo>
                <a:lnTo>
                  <a:pt x="9500" y="54648"/>
                </a:lnTo>
                <a:lnTo>
                  <a:pt x="9832" y="36233"/>
                </a:lnTo>
                <a:lnTo>
                  <a:pt x="11394" y="32879"/>
                </a:lnTo>
                <a:lnTo>
                  <a:pt x="14414" y="33681"/>
                </a:lnTo>
                <a:lnTo>
                  <a:pt x="17985" y="34721"/>
                </a:lnTo>
                <a:lnTo>
                  <a:pt x="16017" y="27179"/>
                </a:lnTo>
                <a:lnTo>
                  <a:pt x="14198" y="25336"/>
                </a:lnTo>
                <a:lnTo>
                  <a:pt x="11455" y="20955"/>
                </a:lnTo>
                <a:lnTo>
                  <a:pt x="11455" y="17729"/>
                </a:lnTo>
                <a:lnTo>
                  <a:pt x="11661" y="14911"/>
                </a:lnTo>
                <a:lnTo>
                  <a:pt x="9918" y="3200"/>
                </a:lnTo>
                <a:lnTo>
                  <a:pt x="6581" y="6234"/>
                </a:lnTo>
                <a:lnTo>
                  <a:pt x="4345" y="10299"/>
                </a:lnTo>
                <a:lnTo>
                  <a:pt x="2934" y="15011"/>
                </a:lnTo>
                <a:lnTo>
                  <a:pt x="2934" y="17791"/>
                </a:lnTo>
                <a:lnTo>
                  <a:pt x="3265" y="22212"/>
                </a:lnTo>
                <a:lnTo>
                  <a:pt x="4561" y="25577"/>
                </a:lnTo>
                <a:lnTo>
                  <a:pt x="6567" y="28421"/>
                </a:lnTo>
                <a:lnTo>
                  <a:pt x="4114" y="31356"/>
                </a:lnTo>
                <a:lnTo>
                  <a:pt x="2301" y="34822"/>
                </a:lnTo>
                <a:lnTo>
                  <a:pt x="1844" y="39001"/>
                </a:lnTo>
                <a:lnTo>
                  <a:pt x="2275" y="42076"/>
                </a:lnTo>
                <a:lnTo>
                  <a:pt x="3975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47" y="55727"/>
                </a:lnTo>
                <a:close/>
              </a:path>
              <a:path w="46241" h="72312">
                <a:moveTo>
                  <a:pt x="15891" y="8279"/>
                </a:moveTo>
                <a:lnTo>
                  <a:pt x="18468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60"/>
                </a:lnTo>
                <a:lnTo>
                  <a:pt x="31320" y="11479"/>
                </a:lnTo>
                <a:lnTo>
                  <a:pt x="32235" y="14083"/>
                </a:lnTo>
                <a:lnTo>
                  <a:pt x="32235" y="17412"/>
                </a:lnTo>
                <a:lnTo>
                  <a:pt x="32029" y="20181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6" y="27812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79"/>
                </a:lnTo>
                <a:lnTo>
                  <a:pt x="17985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6" y="3459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64" y="28842"/>
                </a:lnTo>
                <a:lnTo>
                  <a:pt x="39448" y="24839"/>
                </a:lnTo>
                <a:lnTo>
                  <a:pt x="40806" y="2018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50" y="10871"/>
                </a:lnTo>
                <a:lnTo>
                  <a:pt x="37390" y="8139"/>
                </a:lnTo>
                <a:lnTo>
                  <a:pt x="44389" y="8139"/>
                </a:lnTo>
                <a:lnTo>
                  <a:pt x="45719" y="7289"/>
                </a:lnTo>
                <a:lnTo>
                  <a:pt x="46241" y="4546"/>
                </a:lnTo>
                <a:lnTo>
                  <a:pt x="44389" y="914"/>
                </a:lnTo>
                <a:lnTo>
                  <a:pt x="29631" y="914"/>
                </a:lnTo>
                <a:lnTo>
                  <a:pt x="27306" y="392"/>
                </a:lnTo>
                <a:lnTo>
                  <a:pt x="24739" y="74"/>
                </a:lnTo>
                <a:lnTo>
                  <a:pt x="19127" y="0"/>
                </a:lnTo>
                <a:lnTo>
                  <a:pt x="14249" y="1220"/>
                </a:lnTo>
                <a:lnTo>
                  <a:pt x="9918" y="3200"/>
                </a:lnTo>
                <a:lnTo>
                  <a:pt x="11661" y="14911"/>
                </a:lnTo>
                <a:lnTo>
                  <a:pt x="13133" y="11098"/>
                </a:lnTo>
                <a:lnTo>
                  <a:pt x="15891" y="8279"/>
                </a:lnTo>
                <a:close/>
              </a:path>
              <a:path w="46241" h="72312">
                <a:moveTo>
                  <a:pt x="9832" y="36233"/>
                </a:moveTo>
                <a:lnTo>
                  <a:pt x="9500" y="54648"/>
                </a:lnTo>
                <a:lnTo>
                  <a:pt x="11696" y="51562"/>
                </a:lnTo>
                <a:lnTo>
                  <a:pt x="10415" y="39635"/>
                </a:lnTo>
                <a:lnTo>
                  <a:pt x="9832" y="3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610151" y="2110287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608"/>
                </a:moveTo>
                <a:lnTo>
                  <a:pt x="33098" y="74195"/>
                </a:lnTo>
                <a:lnTo>
                  <a:pt x="33314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5"/>
                </a:lnTo>
                <a:lnTo>
                  <a:pt x="42052" y="40957"/>
                </a:lnTo>
                <a:lnTo>
                  <a:pt x="41760" y="37947"/>
                </a:lnTo>
                <a:lnTo>
                  <a:pt x="40551" y="33008"/>
                </a:lnTo>
                <a:lnTo>
                  <a:pt x="38204" y="28994"/>
                </a:lnTo>
                <a:lnTo>
                  <a:pt x="35027" y="25681"/>
                </a:lnTo>
                <a:lnTo>
                  <a:pt x="30571" y="23472"/>
                </a:lnTo>
                <a:lnTo>
                  <a:pt x="27828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5"/>
                </a:lnTo>
                <a:lnTo>
                  <a:pt x="11520" y="28246"/>
                </a:lnTo>
                <a:lnTo>
                  <a:pt x="8953" y="30952"/>
                </a:lnTo>
                <a:lnTo>
                  <a:pt x="8953" y="1703"/>
                </a:lnTo>
                <a:lnTo>
                  <a:pt x="872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5" y="36982"/>
                </a:lnTo>
                <a:lnTo>
                  <a:pt x="13756" y="34660"/>
                </a:lnTo>
                <a:lnTo>
                  <a:pt x="18252" y="31485"/>
                </a:lnTo>
                <a:lnTo>
                  <a:pt x="22734" y="30685"/>
                </a:lnTo>
                <a:lnTo>
                  <a:pt x="25999" y="31013"/>
                </a:lnTo>
                <a:lnTo>
                  <a:pt x="28638" y="32310"/>
                </a:lnTo>
                <a:lnTo>
                  <a:pt x="31381" y="35714"/>
                </a:lnTo>
                <a:lnTo>
                  <a:pt x="32451" y="38875"/>
                </a:lnTo>
                <a:lnTo>
                  <a:pt x="33098" y="42814"/>
                </a:lnTo>
                <a:lnTo>
                  <a:pt x="33098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664601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68" y="60440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3"/>
                </a:lnTo>
                <a:lnTo>
                  <a:pt x="27292" y="57772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740090" y="2115629"/>
            <a:ext cx="36893" cy="70535"/>
          </a:xfrm>
          <a:custGeom>
            <a:avLst/>
            <a:gdLst/>
            <a:ahLst/>
            <a:cxnLst/>
            <a:rect l="l" t="t" r="r" b="b"/>
            <a:pathLst>
              <a:path w="36893" h="70535">
                <a:moveTo>
                  <a:pt x="9334" y="7927"/>
                </a:moveTo>
                <a:lnTo>
                  <a:pt x="35049" y="7927"/>
                </a:lnTo>
                <a:lnTo>
                  <a:pt x="36587" y="6718"/>
                </a:lnTo>
                <a:lnTo>
                  <a:pt x="36893" y="4014"/>
                </a:lnTo>
                <a:lnTo>
                  <a:pt x="36852" y="2719"/>
                </a:lnTo>
                <a:lnTo>
                  <a:pt x="35049" y="0"/>
                </a:lnTo>
                <a:lnTo>
                  <a:pt x="3467" y="0"/>
                </a:lnTo>
                <a:lnTo>
                  <a:pt x="1116" y="839"/>
                </a:lnTo>
                <a:lnTo>
                  <a:pt x="0" y="3798"/>
                </a:lnTo>
                <a:lnTo>
                  <a:pt x="0" y="68811"/>
                </a:lnTo>
                <a:lnTo>
                  <a:pt x="975" y="70078"/>
                </a:lnTo>
                <a:lnTo>
                  <a:pt x="3794" y="70535"/>
                </a:lnTo>
                <a:lnTo>
                  <a:pt x="6361" y="70485"/>
                </a:lnTo>
                <a:lnTo>
                  <a:pt x="9334" y="68811"/>
                </a:lnTo>
                <a:lnTo>
                  <a:pt x="9334" y="39560"/>
                </a:lnTo>
                <a:lnTo>
                  <a:pt x="33642" y="39560"/>
                </a:lnTo>
                <a:lnTo>
                  <a:pt x="35304" y="37898"/>
                </a:lnTo>
                <a:lnTo>
                  <a:pt x="35481" y="34902"/>
                </a:lnTo>
                <a:lnTo>
                  <a:pt x="33642" y="31803"/>
                </a:lnTo>
                <a:lnTo>
                  <a:pt x="9334" y="31803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789713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83" y="40895"/>
                </a:moveTo>
                <a:lnTo>
                  <a:pt x="9972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83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37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4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88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4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6"/>
                </a:lnTo>
                <a:lnTo>
                  <a:pt x="9183" y="40895"/>
                </a:lnTo>
                <a:lnTo>
                  <a:pt x="9183" y="38354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62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7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848911" y="2110295"/>
            <a:ext cx="44919" cy="76582"/>
          </a:xfrm>
          <a:custGeom>
            <a:avLst/>
            <a:gdLst/>
            <a:ahLst/>
            <a:cxnLst/>
            <a:rect l="l" t="t" r="r" b="b"/>
            <a:pathLst>
              <a:path w="44919" h="76582">
                <a:moveTo>
                  <a:pt x="20929" y="76417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44"/>
                </a:lnTo>
                <a:lnTo>
                  <a:pt x="32881" y="74688"/>
                </a:lnTo>
                <a:lnTo>
                  <a:pt x="35485" y="73417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31"/>
                </a:lnTo>
                <a:lnTo>
                  <a:pt x="43548" y="60540"/>
                </a:lnTo>
                <a:lnTo>
                  <a:pt x="44462" y="57163"/>
                </a:lnTo>
                <a:lnTo>
                  <a:pt x="44919" y="53351"/>
                </a:lnTo>
                <a:lnTo>
                  <a:pt x="44919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52"/>
                </a:lnTo>
                <a:lnTo>
                  <a:pt x="41972" y="33069"/>
                </a:lnTo>
                <a:lnTo>
                  <a:pt x="40398" y="30707"/>
                </a:lnTo>
                <a:lnTo>
                  <a:pt x="36780" y="26441"/>
                </a:lnTo>
                <a:lnTo>
                  <a:pt x="31751" y="23621"/>
                </a:lnTo>
                <a:lnTo>
                  <a:pt x="28727" y="22909"/>
                </a:lnTo>
                <a:lnTo>
                  <a:pt x="25171" y="22909"/>
                </a:lnTo>
                <a:lnTo>
                  <a:pt x="22351" y="23064"/>
                </a:lnTo>
                <a:lnTo>
                  <a:pt x="23482" y="30620"/>
                </a:lnTo>
                <a:lnTo>
                  <a:pt x="27748" y="31178"/>
                </a:lnTo>
                <a:lnTo>
                  <a:pt x="30887" y="33389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37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908"/>
                </a:lnTo>
                <a:lnTo>
                  <a:pt x="33782" y="61137"/>
                </a:lnTo>
                <a:lnTo>
                  <a:pt x="31776" y="64720"/>
                </a:lnTo>
                <a:lnTo>
                  <a:pt x="28878" y="67247"/>
                </a:lnTo>
                <a:lnTo>
                  <a:pt x="25350" y="68884"/>
                </a:lnTo>
                <a:lnTo>
                  <a:pt x="20648" y="68884"/>
                </a:lnTo>
                <a:lnTo>
                  <a:pt x="16051" y="66509"/>
                </a:lnTo>
                <a:lnTo>
                  <a:pt x="11936" y="72020"/>
                </a:lnTo>
                <a:lnTo>
                  <a:pt x="15735" y="74623"/>
                </a:lnTo>
                <a:lnTo>
                  <a:pt x="18287" y="75818"/>
                </a:lnTo>
                <a:lnTo>
                  <a:pt x="20929" y="76417"/>
                </a:lnTo>
                <a:close/>
              </a:path>
              <a:path w="44919" h="76582">
                <a:moveTo>
                  <a:pt x="0" y="74192"/>
                </a:moveTo>
                <a:lnTo>
                  <a:pt x="0" y="74486"/>
                </a:lnTo>
                <a:lnTo>
                  <a:pt x="2566" y="75832"/>
                </a:lnTo>
                <a:lnTo>
                  <a:pt x="5284" y="75832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710"/>
                </a:lnTo>
                <a:lnTo>
                  <a:pt x="11936" y="72020"/>
                </a:lnTo>
                <a:lnTo>
                  <a:pt x="16051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71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03"/>
                </a:lnTo>
                <a:lnTo>
                  <a:pt x="23482" y="30620"/>
                </a:lnTo>
                <a:lnTo>
                  <a:pt x="22351" y="23064"/>
                </a:lnTo>
                <a:lnTo>
                  <a:pt x="19749" y="23633"/>
                </a:lnTo>
                <a:lnTo>
                  <a:pt x="17146" y="24728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7"/>
                </a:ln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909862" y="213321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36" y="8459"/>
                </a:lnTo>
                <a:lnTo>
                  <a:pt x="22960" y="8675"/>
                </a:lnTo>
                <a:lnTo>
                  <a:pt x="25714" y="9460"/>
                </a:lnTo>
                <a:lnTo>
                  <a:pt x="28458" y="8178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9137"/>
                </a:lnTo>
                <a:lnTo>
                  <a:pt x="11379" y="15468"/>
                </a:lnTo>
                <a:lnTo>
                  <a:pt x="14490" y="11634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950049" y="2113845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4"/>
                </a:moveTo>
                <a:lnTo>
                  <a:pt x="396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40"/>
                </a:lnTo>
                <a:lnTo>
                  <a:pt x="11076" y="5309"/>
                </a:lnTo>
                <a:lnTo>
                  <a:pt x="10695" y="1852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4"/>
                </a:lnTo>
                <a:close/>
              </a:path>
              <a:path w="11076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975670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35" y="30063"/>
                </a:lnTo>
                <a:lnTo>
                  <a:pt x="9335" y="20627"/>
                </a:lnTo>
                <a:lnTo>
                  <a:pt x="10476" y="15825"/>
                </a:lnTo>
                <a:lnTo>
                  <a:pt x="12777" y="12509"/>
                </a:lnTo>
                <a:lnTo>
                  <a:pt x="15073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7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6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9" y="726"/>
                </a:lnTo>
                <a:lnTo>
                  <a:pt x="25844" y="139"/>
                </a:lnTo>
                <a:lnTo>
                  <a:pt x="22785" y="0"/>
                </a:lnTo>
                <a:lnTo>
                  <a:pt x="19570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7" y="8714"/>
                </a:lnTo>
                <a:lnTo>
                  <a:pt x="2934" y="11544"/>
                </a:lnTo>
                <a:lnTo>
                  <a:pt x="1753" y="15001"/>
                </a:lnTo>
                <a:lnTo>
                  <a:pt x="584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8" y="35369"/>
                </a:lnTo>
                <a:lnTo>
                  <a:pt x="1436" y="38609"/>
                </a:lnTo>
                <a:lnTo>
                  <a:pt x="2387" y="41849"/>
                </a:lnTo>
                <a:lnTo>
                  <a:pt x="3784" y="44578"/>
                </a:lnTo>
                <a:lnTo>
                  <a:pt x="5613" y="46799"/>
                </a:lnTo>
                <a:lnTo>
                  <a:pt x="9702" y="50712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8" y="53606"/>
                </a:lnTo>
                <a:lnTo>
                  <a:pt x="26694" y="53113"/>
                </a:lnTo>
                <a:lnTo>
                  <a:pt x="29754" y="52376"/>
                </a:lnTo>
                <a:lnTo>
                  <a:pt x="32472" y="51320"/>
                </a:lnTo>
                <a:lnTo>
                  <a:pt x="35863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6" y="39664"/>
                </a:lnTo>
                <a:lnTo>
                  <a:pt x="33502" y="41950"/>
                </a:lnTo>
                <a:lnTo>
                  <a:pt x="29870" y="44221"/>
                </a:lnTo>
                <a:lnTo>
                  <a:pt x="26758" y="45532"/>
                </a:lnTo>
                <a:lnTo>
                  <a:pt x="22896" y="45849"/>
                </a:lnTo>
                <a:lnTo>
                  <a:pt x="18796" y="45467"/>
                </a:lnTo>
                <a:lnTo>
                  <a:pt x="15430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025300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44" y="46659"/>
                </a:lnTo>
                <a:lnTo>
                  <a:pt x="11595" y="44413"/>
                </a:lnTo>
                <a:lnTo>
                  <a:pt x="9173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4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73" y="40895"/>
                </a:lnTo>
                <a:lnTo>
                  <a:pt x="9173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77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077982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9" y="56743"/>
                </a:lnTo>
                <a:lnTo>
                  <a:pt x="27294" y="57772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86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7" y="63144"/>
                </a:lnTo>
                <a:lnTo>
                  <a:pt x="16384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123418" y="211384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17" y="10731"/>
                </a:lnTo>
                <a:lnTo>
                  <a:pt x="10666" y="8840"/>
                </a:lnTo>
                <a:lnTo>
                  <a:pt x="11074" y="5309"/>
                </a:lnTo>
                <a:lnTo>
                  <a:pt x="10681" y="185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267" y="71372"/>
                </a:moveTo>
                <a:lnTo>
                  <a:pt x="3934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4" y="20156"/>
                </a:lnTo>
                <a:lnTo>
                  <a:pt x="1080" y="21804"/>
                </a:lnTo>
                <a:lnTo>
                  <a:pt x="1080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149017" y="2133212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4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605"/>
                </a:lnTo>
                <a:lnTo>
                  <a:pt x="14188" y="11163"/>
                </a:lnTo>
                <a:lnTo>
                  <a:pt x="17679" y="8891"/>
                </a:lnTo>
                <a:lnTo>
                  <a:pt x="21896" y="7495"/>
                </a:lnTo>
                <a:lnTo>
                  <a:pt x="27447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1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71"/>
                </a:lnTo>
                <a:lnTo>
                  <a:pt x="37886" y="50266"/>
                </a:lnTo>
                <a:lnTo>
                  <a:pt x="40490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7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4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3996" y="2009"/>
                </a:lnTo>
                <a:lnTo>
                  <a:pt x="10897" y="3355"/>
                </a:lnTo>
                <a:lnTo>
                  <a:pt x="8294" y="5219"/>
                </a:lnTo>
                <a:lnTo>
                  <a:pt x="4130" y="10072"/>
                </a:lnTo>
                <a:lnTo>
                  <a:pt x="2578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3" y="50673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8" y="44578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29"/>
                </a:lnTo>
                <a:lnTo>
                  <a:pt x="10403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5" y="34671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214033" y="21332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24" y="52005"/>
                </a:lnTo>
                <a:lnTo>
                  <a:pt x="35956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5"/>
                </a:lnTo>
                <a:lnTo>
                  <a:pt x="13578" y="3567"/>
                </a:lnTo>
                <a:lnTo>
                  <a:pt x="10835" y="5828"/>
                </a:lnTo>
                <a:lnTo>
                  <a:pt x="8092" y="8888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70" y="1173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41" y="9385"/>
                </a:lnTo>
                <a:lnTo>
                  <a:pt x="31384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298097" y="2115299"/>
            <a:ext cx="91706" cy="70866"/>
          </a:xfrm>
          <a:custGeom>
            <a:avLst/>
            <a:gdLst/>
            <a:ahLst/>
            <a:cxnLst/>
            <a:rect l="l" t="t" r="r" b="b"/>
            <a:pathLst>
              <a:path w="91706" h="70866">
                <a:moveTo>
                  <a:pt x="226" y="3642"/>
                </a:moveTo>
                <a:lnTo>
                  <a:pt x="18780" y="68478"/>
                </a:lnTo>
                <a:lnTo>
                  <a:pt x="19620" y="70012"/>
                </a:lnTo>
                <a:lnTo>
                  <a:pt x="22477" y="70764"/>
                </a:lnTo>
                <a:lnTo>
                  <a:pt x="25462" y="70866"/>
                </a:lnTo>
                <a:lnTo>
                  <a:pt x="29044" y="70685"/>
                </a:lnTo>
                <a:lnTo>
                  <a:pt x="31748" y="68478"/>
                </a:lnTo>
                <a:lnTo>
                  <a:pt x="45313" y="15468"/>
                </a:lnTo>
                <a:lnTo>
                  <a:pt x="60134" y="68478"/>
                </a:lnTo>
                <a:lnTo>
                  <a:pt x="60972" y="70012"/>
                </a:lnTo>
                <a:lnTo>
                  <a:pt x="63792" y="70764"/>
                </a:lnTo>
                <a:lnTo>
                  <a:pt x="66635" y="70866"/>
                </a:lnTo>
                <a:lnTo>
                  <a:pt x="70128" y="70685"/>
                </a:lnTo>
                <a:lnTo>
                  <a:pt x="73101" y="68478"/>
                </a:lnTo>
                <a:lnTo>
                  <a:pt x="91706" y="3693"/>
                </a:lnTo>
                <a:lnTo>
                  <a:pt x="91310" y="406"/>
                </a:lnTo>
                <a:lnTo>
                  <a:pt x="88722" y="0"/>
                </a:lnTo>
                <a:lnTo>
                  <a:pt x="85747" y="35"/>
                </a:lnTo>
                <a:lnTo>
                  <a:pt x="82651" y="2019"/>
                </a:lnTo>
                <a:lnTo>
                  <a:pt x="67182" y="60782"/>
                </a:lnTo>
                <a:lnTo>
                  <a:pt x="50965" y="2070"/>
                </a:lnTo>
                <a:lnTo>
                  <a:pt x="48920" y="190"/>
                </a:lnTo>
                <a:lnTo>
                  <a:pt x="45910" y="0"/>
                </a:lnTo>
                <a:lnTo>
                  <a:pt x="43279" y="114"/>
                </a:lnTo>
                <a:lnTo>
                  <a:pt x="40549" y="2070"/>
                </a:lnTo>
                <a:lnTo>
                  <a:pt x="25563" y="60782"/>
                </a:lnTo>
                <a:lnTo>
                  <a:pt x="9726" y="1968"/>
                </a:lnTo>
                <a:lnTo>
                  <a:pt x="9295" y="722"/>
                </a:lnTo>
                <a:lnTo>
                  <a:pt x="6577" y="25"/>
                </a:lnTo>
                <a:lnTo>
                  <a:pt x="3416" y="0"/>
                </a:lnTo>
                <a:lnTo>
                  <a:pt x="0" y="863"/>
                </a:lnTo>
                <a:lnTo>
                  <a:pt x="226" y="3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401748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56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57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0" y="51868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466757" y="213321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40" y="8459"/>
                </a:lnTo>
                <a:lnTo>
                  <a:pt x="22960" y="8675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8"/>
                </a:lnTo>
                <a:lnTo>
                  <a:pt x="14489" y="11634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508042" y="2110291"/>
            <a:ext cx="40092" cy="75879"/>
          </a:xfrm>
          <a:custGeom>
            <a:avLst/>
            <a:gdLst/>
            <a:ahLst/>
            <a:cxnLst/>
            <a:rect l="l" t="t" r="r" b="b"/>
            <a:pathLst>
              <a:path w="40092" h="75879">
                <a:moveTo>
                  <a:pt x="36625" y="28130"/>
                </a:moveTo>
                <a:lnTo>
                  <a:pt x="37792" y="26603"/>
                </a:lnTo>
                <a:lnTo>
                  <a:pt x="36208" y="23809"/>
                </a:lnTo>
                <a:lnTo>
                  <a:pt x="33310" y="23672"/>
                </a:lnTo>
                <a:lnTo>
                  <a:pt x="29944" y="23925"/>
                </a:lnTo>
                <a:lnTo>
                  <a:pt x="27392" y="25577"/>
                </a:lnTo>
                <a:lnTo>
                  <a:pt x="8952" y="45859"/>
                </a:ln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lnTo>
                  <a:pt x="8952" y="47117"/>
                </a:lnTo>
                <a:lnTo>
                  <a:pt x="29563" y="74141"/>
                </a:lnTo>
                <a:lnTo>
                  <a:pt x="31798" y="75653"/>
                </a:lnTo>
                <a:lnTo>
                  <a:pt x="34404" y="75879"/>
                </a:lnTo>
                <a:lnTo>
                  <a:pt x="37094" y="75844"/>
                </a:lnTo>
                <a:lnTo>
                  <a:pt x="40092" y="7414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5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557469" y="213321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49" y="7213"/>
                </a:lnTo>
                <a:lnTo>
                  <a:pt x="1563" y="10716"/>
                </a:lnTo>
                <a:lnTo>
                  <a:pt x="1195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57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18" y="37298"/>
                </a:lnTo>
                <a:lnTo>
                  <a:pt x="25477" y="41173"/>
                </a:lnTo>
                <a:lnTo>
                  <a:pt x="22900" y="44574"/>
                </a:lnTo>
                <a:lnTo>
                  <a:pt x="19700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099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09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42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46" y="10093"/>
                </a:lnTo>
                <a:lnTo>
                  <a:pt x="32044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7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601926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5" y="0"/>
                </a:lnTo>
                <a:lnTo>
                  <a:pt x="10742" y="53"/>
                </a:lnTo>
                <a:lnTo>
                  <a:pt x="7722" y="1487"/>
                </a:lnTo>
                <a:lnTo>
                  <a:pt x="7226" y="4395"/>
                </a:lnTo>
                <a:lnTo>
                  <a:pt x="7226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20" y="13423"/>
                </a:lnTo>
                <a:lnTo>
                  <a:pt x="16927" y="10148"/>
                </a:lnTo>
                <a:lnTo>
                  <a:pt x="17475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686653" y="2115629"/>
            <a:ext cx="52476" cy="70485"/>
          </a:xfrm>
          <a:custGeom>
            <a:avLst/>
            <a:gdLst/>
            <a:ahLst/>
            <a:cxnLst/>
            <a:rect l="l" t="t" r="r" b="b"/>
            <a:pathLst>
              <a:path w="52476" h="70485">
                <a:moveTo>
                  <a:pt x="21908" y="69786"/>
                </a:moveTo>
                <a:lnTo>
                  <a:pt x="24602" y="70485"/>
                </a:lnTo>
                <a:lnTo>
                  <a:pt x="27877" y="70485"/>
                </a:lnTo>
                <a:lnTo>
                  <a:pt x="30887" y="68811"/>
                </a:lnTo>
                <a:lnTo>
                  <a:pt x="30887" y="7927"/>
                </a:lnTo>
                <a:lnTo>
                  <a:pt x="50623" y="7927"/>
                </a:lnTo>
                <a:lnTo>
                  <a:pt x="52185" y="6718"/>
                </a:lnTo>
                <a:lnTo>
                  <a:pt x="52476" y="4014"/>
                </a:lnTo>
                <a:lnTo>
                  <a:pt x="52440" y="2719"/>
                </a:lnTo>
                <a:lnTo>
                  <a:pt x="50623" y="0"/>
                </a:lnTo>
                <a:lnTo>
                  <a:pt x="1245" y="66"/>
                </a:lnTo>
                <a:lnTo>
                  <a:pt x="0" y="2719"/>
                </a:lnTo>
                <a:lnTo>
                  <a:pt x="0" y="5311"/>
                </a:lnTo>
                <a:lnTo>
                  <a:pt x="1803" y="7927"/>
                </a:lnTo>
                <a:lnTo>
                  <a:pt x="21541" y="7927"/>
                </a:lnTo>
                <a:lnTo>
                  <a:pt x="21541" y="68811"/>
                </a:lnTo>
                <a:lnTo>
                  <a:pt x="21908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747982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0" y="14133"/>
                </a:lnTo>
                <a:lnTo>
                  <a:pt x="42900" y="11328"/>
                </a:lnTo>
                <a:lnTo>
                  <a:pt x="39891" y="6807"/>
                </a:lnTo>
                <a:lnTo>
                  <a:pt x="35928" y="3070"/>
                </a:lnTo>
                <a:lnTo>
                  <a:pt x="33246" y="1838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6997"/>
                </a:lnTo>
                <a:lnTo>
                  <a:pt x="30593" y="8329"/>
                </a:lnTo>
                <a:lnTo>
                  <a:pt x="3278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43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3" y="38681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89"/>
                </a:lnTo>
                <a:lnTo>
                  <a:pt x="10843" y="50860"/>
                </a:lnTo>
                <a:lnTo>
                  <a:pt x="13867" y="51965"/>
                </a:lnTo>
                <a:lnTo>
                  <a:pt x="16890" y="53096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5" y="45514"/>
                </a:lnTo>
                <a:lnTo>
                  <a:pt x="42072" y="4288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2" y="46377"/>
                </a:lnTo>
                <a:lnTo>
                  <a:pt x="17791" y="45133"/>
                </a:lnTo>
                <a:lnTo>
                  <a:pt x="14097" y="43116"/>
                </a:lnTo>
                <a:lnTo>
                  <a:pt x="11555" y="40002"/>
                </a:lnTo>
                <a:lnTo>
                  <a:pt x="10109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50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22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2"/>
                </a:lnTo>
                <a:lnTo>
                  <a:pt x="13726" y="1864"/>
                </a:lnTo>
                <a:lnTo>
                  <a:pt x="1084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806241" y="2133263"/>
            <a:ext cx="38534" cy="53606"/>
          </a:xfrm>
          <a:custGeom>
            <a:avLst/>
            <a:gdLst/>
            <a:ahLst/>
            <a:cxnLst/>
            <a:rect l="l" t="t" r="r" b="b"/>
            <a:pathLst>
              <a:path w="38534" h="53606">
                <a:moveTo>
                  <a:pt x="964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25"/>
                </a:lnTo>
                <a:lnTo>
                  <a:pt x="12790" y="12509"/>
                </a:lnTo>
                <a:lnTo>
                  <a:pt x="15076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44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18" y="10910"/>
                </a:lnTo>
                <a:lnTo>
                  <a:pt x="38293" y="8308"/>
                </a:lnTo>
                <a:lnTo>
                  <a:pt x="37478" y="5551"/>
                </a:lnTo>
                <a:lnTo>
                  <a:pt x="34646" y="3200"/>
                </a:lnTo>
                <a:lnTo>
                  <a:pt x="31370" y="1576"/>
                </a:lnTo>
                <a:lnTo>
                  <a:pt x="28792" y="726"/>
                </a:lnTo>
                <a:lnTo>
                  <a:pt x="25858" y="139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5"/>
                </a:lnTo>
                <a:lnTo>
                  <a:pt x="13820" y="1601"/>
                </a:lnTo>
                <a:lnTo>
                  <a:pt x="11051" y="2666"/>
                </a:lnTo>
                <a:lnTo>
                  <a:pt x="8635" y="4305"/>
                </a:lnTo>
                <a:lnTo>
                  <a:pt x="4560" y="8714"/>
                </a:lnTo>
                <a:lnTo>
                  <a:pt x="2947" y="11544"/>
                </a:lnTo>
                <a:lnTo>
                  <a:pt x="1767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6" y="35369"/>
                </a:lnTo>
                <a:lnTo>
                  <a:pt x="1450" y="38609"/>
                </a:lnTo>
                <a:lnTo>
                  <a:pt x="2401" y="41849"/>
                </a:lnTo>
                <a:lnTo>
                  <a:pt x="3797" y="44578"/>
                </a:lnTo>
                <a:lnTo>
                  <a:pt x="5626" y="46799"/>
                </a:lnTo>
                <a:lnTo>
                  <a:pt x="9716" y="50712"/>
                </a:lnTo>
                <a:lnTo>
                  <a:pt x="12434" y="51879"/>
                </a:lnTo>
                <a:lnTo>
                  <a:pt x="15140" y="53035"/>
                </a:lnTo>
                <a:lnTo>
                  <a:pt x="18252" y="53606"/>
                </a:lnTo>
                <a:lnTo>
                  <a:pt x="23456" y="53606"/>
                </a:lnTo>
                <a:lnTo>
                  <a:pt x="26697" y="53113"/>
                </a:lnTo>
                <a:lnTo>
                  <a:pt x="29771" y="52376"/>
                </a:lnTo>
                <a:lnTo>
                  <a:pt x="32475" y="51320"/>
                </a:lnTo>
                <a:lnTo>
                  <a:pt x="35877" y="49377"/>
                </a:lnTo>
                <a:lnTo>
                  <a:pt x="38279" y="46532"/>
                </a:lnTo>
                <a:lnTo>
                  <a:pt x="38534" y="43789"/>
                </a:lnTo>
                <a:lnTo>
                  <a:pt x="38508" y="42443"/>
                </a:lnTo>
                <a:lnTo>
                  <a:pt x="36629" y="39664"/>
                </a:lnTo>
                <a:lnTo>
                  <a:pt x="33505" y="41950"/>
                </a:lnTo>
                <a:lnTo>
                  <a:pt x="29883" y="44221"/>
                </a:lnTo>
                <a:lnTo>
                  <a:pt x="26772" y="45532"/>
                </a:lnTo>
                <a:lnTo>
                  <a:pt x="22913" y="45849"/>
                </a:lnTo>
                <a:lnTo>
                  <a:pt x="18809" y="45467"/>
                </a:lnTo>
                <a:lnTo>
                  <a:pt x="15444" y="43905"/>
                </a:lnTo>
                <a:lnTo>
                  <a:pt x="12866" y="41122"/>
                </a:lnTo>
                <a:lnTo>
                  <a:pt x="10835" y="37555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859200" y="2110287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8"/>
                </a:moveTo>
                <a:lnTo>
                  <a:pt x="33094" y="74195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6" y="37947"/>
                </a:lnTo>
                <a:lnTo>
                  <a:pt x="40551" y="33008"/>
                </a:lnTo>
                <a:lnTo>
                  <a:pt x="38200" y="28994"/>
                </a:lnTo>
                <a:lnTo>
                  <a:pt x="35025" y="25681"/>
                </a:lnTo>
                <a:lnTo>
                  <a:pt x="30567" y="23472"/>
                </a:lnTo>
                <a:lnTo>
                  <a:pt x="27824" y="22924"/>
                </a:lnTo>
                <a:lnTo>
                  <a:pt x="21931" y="22924"/>
                </a:lnTo>
                <a:lnTo>
                  <a:pt x="19304" y="23583"/>
                </a:lnTo>
                <a:lnTo>
                  <a:pt x="16700" y="24904"/>
                </a:lnTo>
                <a:lnTo>
                  <a:pt x="14094" y="26225"/>
                </a:lnTo>
                <a:lnTo>
                  <a:pt x="11516" y="28246"/>
                </a:lnTo>
                <a:lnTo>
                  <a:pt x="8953" y="30952"/>
                </a:lnTo>
                <a:lnTo>
                  <a:pt x="8953" y="1703"/>
                </a:lnTo>
                <a:lnTo>
                  <a:pt x="8723" y="939"/>
                </a:lnTo>
                <a:lnTo>
                  <a:pt x="6080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302" y="75120"/>
                </a:lnTo>
                <a:lnTo>
                  <a:pt x="2854" y="75844"/>
                </a:lnTo>
                <a:lnTo>
                  <a:pt x="6080" y="75844"/>
                </a:lnTo>
                <a:lnTo>
                  <a:pt x="8953" y="74195"/>
                </a:lnTo>
                <a:lnTo>
                  <a:pt x="8953" y="40057"/>
                </a:lnTo>
                <a:lnTo>
                  <a:pt x="11405" y="36982"/>
                </a:lnTo>
                <a:lnTo>
                  <a:pt x="13752" y="34660"/>
                </a:lnTo>
                <a:lnTo>
                  <a:pt x="18234" y="31485"/>
                </a:lnTo>
                <a:lnTo>
                  <a:pt x="22730" y="30685"/>
                </a:lnTo>
                <a:lnTo>
                  <a:pt x="25995" y="31013"/>
                </a:lnTo>
                <a:lnTo>
                  <a:pt x="28638" y="32310"/>
                </a:lnTo>
                <a:lnTo>
                  <a:pt x="31381" y="35714"/>
                </a:lnTo>
                <a:lnTo>
                  <a:pt x="32447" y="38875"/>
                </a:lnTo>
                <a:lnTo>
                  <a:pt x="33094" y="42814"/>
                </a:lnTo>
                <a:lnTo>
                  <a:pt x="33094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920156" y="21332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7" y="22683"/>
                </a:moveTo>
                <a:lnTo>
                  <a:pt x="33097" y="51271"/>
                </a:lnTo>
                <a:lnTo>
                  <a:pt x="33313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8" y="15022"/>
                </a:lnTo>
                <a:lnTo>
                  <a:pt x="40549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70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1" y="8561"/>
                </a:lnTo>
                <a:lnTo>
                  <a:pt x="22732" y="7760"/>
                </a:lnTo>
                <a:lnTo>
                  <a:pt x="25998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9" y="15951"/>
                </a:lnTo>
                <a:lnTo>
                  <a:pt x="33097" y="19889"/>
                </a:lnTo>
                <a:lnTo>
                  <a:pt x="33097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977695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75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3" y="11455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56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5" y="9273"/>
                </a:lnTo>
                <a:lnTo>
                  <a:pt x="42875" y="6997"/>
                </a:lnTo>
                <a:lnTo>
                  <a:pt x="38389" y="2973"/>
                </a:lnTo>
                <a:lnTo>
                  <a:pt x="35405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96" y="3355"/>
                </a:lnTo>
                <a:lnTo>
                  <a:pt x="8290" y="5219"/>
                </a:lnTo>
                <a:lnTo>
                  <a:pt x="4124" y="10072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61" y="38354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28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3" y="51868"/>
                </a:lnTo>
                <a:lnTo>
                  <a:pt x="16357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042710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067226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51"/>
                </a:lnTo>
                <a:lnTo>
                  <a:pt x="10185" y="18986"/>
                </a:lnTo>
                <a:lnTo>
                  <a:pt x="11710" y="14605"/>
                </a:lnTo>
                <a:lnTo>
                  <a:pt x="14184" y="11163"/>
                </a:lnTo>
                <a:lnTo>
                  <a:pt x="17691" y="8891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6" y="48376"/>
                </a:lnTo>
                <a:lnTo>
                  <a:pt x="44654" y="43538"/>
                </a:lnTo>
                <a:lnTo>
                  <a:pt x="46217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305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7" y="35104"/>
                </a:lnTo>
                <a:lnTo>
                  <a:pt x="1473" y="38354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59"/>
                </a:lnTo>
                <a:lnTo>
                  <a:pt x="10401" y="50673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64" y="46126"/>
                </a:lnTo>
                <a:lnTo>
                  <a:pt x="17108" y="44578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1" y="50673"/>
                </a:lnTo>
                <a:lnTo>
                  <a:pt x="13374" y="51868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126817" y="2133324"/>
            <a:ext cx="46241" cy="72312"/>
          </a:xfrm>
          <a:custGeom>
            <a:avLst/>
            <a:gdLst/>
            <a:ahLst/>
            <a:cxnLst/>
            <a:rect l="l" t="t" r="r" b="b"/>
            <a:pathLst>
              <a:path w="46241" h="72312">
                <a:moveTo>
                  <a:pt x="431" y="55727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41"/>
                </a:lnTo>
                <a:lnTo>
                  <a:pt x="504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2"/>
                </a:lnTo>
                <a:lnTo>
                  <a:pt x="26010" y="72312"/>
                </a:lnTo>
                <a:lnTo>
                  <a:pt x="29552" y="71880"/>
                </a:lnTo>
                <a:lnTo>
                  <a:pt x="32551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43" y="64047"/>
                </a:lnTo>
                <a:lnTo>
                  <a:pt x="45213" y="59993"/>
                </a:lnTo>
                <a:lnTo>
                  <a:pt x="45694" y="55612"/>
                </a:lnTo>
                <a:lnTo>
                  <a:pt x="45278" y="51598"/>
                </a:lnTo>
                <a:lnTo>
                  <a:pt x="43610" y="48373"/>
                </a:lnTo>
                <a:lnTo>
                  <a:pt x="40971" y="45924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0" y="42378"/>
                </a:lnTo>
                <a:lnTo>
                  <a:pt x="16282" y="41835"/>
                </a:lnTo>
                <a:lnTo>
                  <a:pt x="14324" y="41756"/>
                </a:lnTo>
                <a:lnTo>
                  <a:pt x="10415" y="39635"/>
                </a:lnTo>
                <a:lnTo>
                  <a:pt x="11696" y="51562"/>
                </a:lnTo>
                <a:lnTo>
                  <a:pt x="14540" y="4898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10" y="60742"/>
                </a:lnTo>
                <a:lnTo>
                  <a:pt x="32476" y="63474"/>
                </a:lnTo>
                <a:lnTo>
                  <a:pt x="29170" y="64706"/>
                </a:lnTo>
                <a:lnTo>
                  <a:pt x="25071" y="65479"/>
                </a:lnTo>
                <a:lnTo>
                  <a:pt x="18087" y="65479"/>
                </a:lnTo>
                <a:lnTo>
                  <a:pt x="14756" y="64871"/>
                </a:lnTo>
                <a:lnTo>
                  <a:pt x="12383" y="63676"/>
                </a:lnTo>
                <a:lnTo>
                  <a:pt x="8788" y="60666"/>
                </a:lnTo>
                <a:lnTo>
                  <a:pt x="8788" y="57556"/>
                </a:lnTo>
                <a:lnTo>
                  <a:pt x="9500" y="54648"/>
                </a:lnTo>
                <a:lnTo>
                  <a:pt x="9817" y="36233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21"/>
                </a:lnTo>
                <a:lnTo>
                  <a:pt x="16017" y="27179"/>
                </a:lnTo>
                <a:lnTo>
                  <a:pt x="14198" y="25336"/>
                </a:lnTo>
                <a:lnTo>
                  <a:pt x="11455" y="20955"/>
                </a:lnTo>
                <a:lnTo>
                  <a:pt x="11455" y="17729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12"/>
                </a:lnTo>
                <a:lnTo>
                  <a:pt x="4558" y="25577"/>
                </a:lnTo>
                <a:lnTo>
                  <a:pt x="6567" y="28421"/>
                </a:lnTo>
                <a:lnTo>
                  <a:pt x="4100" y="31356"/>
                </a:lnTo>
                <a:lnTo>
                  <a:pt x="2301" y="34822"/>
                </a:lnTo>
                <a:lnTo>
                  <a:pt x="1844" y="39001"/>
                </a:lnTo>
                <a:lnTo>
                  <a:pt x="2272" y="42076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41" h="72312">
                <a:moveTo>
                  <a:pt x="15887" y="8279"/>
                </a:moveTo>
                <a:lnTo>
                  <a:pt x="18464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60"/>
                </a:lnTo>
                <a:lnTo>
                  <a:pt x="31316" y="11479"/>
                </a:lnTo>
                <a:lnTo>
                  <a:pt x="32231" y="14083"/>
                </a:lnTo>
                <a:lnTo>
                  <a:pt x="32231" y="17412"/>
                </a:lnTo>
                <a:lnTo>
                  <a:pt x="32019" y="20181"/>
                </a:lnTo>
                <a:lnTo>
                  <a:pt x="30557" y="23939"/>
                </a:lnTo>
                <a:lnTo>
                  <a:pt x="27774" y="26694"/>
                </a:lnTo>
                <a:lnTo>
                  <a:pt x="25171" y="27812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79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49" y="28842"/>
                </a:lnTo>
                <a:lnTo>
                  <a:pt x="39444" y="24839"/>
                </a:lnTo>
                <a:lnTo>
                  <a:pt x="40806" y="2018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35" y="10871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41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392"/>
                </a:lnTo>
                <a:lnTo>
                  <a:pt x="24739" y="74"/>
                </a:lnTo>
                <a:lnTo>
                  <a:pt x="19112" y="0"/>
                </a:lnTo>
                <a:lnTo>
                  <a:pt x="14237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19" y="11098"/>
                </a:lnTo>
                <a:lnTo>
                  <a:pt x="15887" y="8279"/>
                </a:lnTo>
                <a:close/>
              </a:path>
              <a:path w="46241" h="72312">
                <a:moveTo>
                  <a:pt x="9817" y="36233"/>
                </a:moveTo>
                <a:lnTo>
                  <a:pt x="9500" y="54648"/>
                </a:lnTo>
                <a:lnTo>
                  <a:pt x="11696" y="51562"/>
                </a:lnTo>
                <a:lnTo>
                  <a:pt x="10415" y="39635"/>
                </a:lnTo>
                <a:lnTo>
                  <a:pt x="9817" y="3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186398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0"/>
                </a:lnTo>
                <a:lnTo>
                  <a:pt x="11073" y="5309"/>
                </a:lnTo>
                <a:lnTo>
                  <a:pt x="10692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63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212015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26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6" y="9197"/>
                </a:lnTo>
                <a:lnTo>
                  <a:pt x="18378" y="7545"/>
                </a:lnTo>
                <a:lnTo>
                  <a:pt x="24767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4" y="5551"/>
                </a:lnTo>
                <a:lnTo>
                  <a:pt x="34646" y="3200"/>
                </a:lnTo>
                <a:lnTo>
                  <a:pt x="31360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4"/>
                </a:lnTo>
                <a:lnTo>
                  <a:pt x="2933" y="11544"/>
                </a:lnTo>
                <a:lnTo>
                  <a:pt x="1752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9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2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3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7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9" y="3966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8" y="45467"/>
                </a:lnTo>
                <a:lnTo>
                  <a:pt x="15433" y="43905"/>
                </a:lnTo>
                <a:lnTo>
                  <a:pt x="12854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261648" y="2133212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5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96" y="44413"/>
                </a:lnTo>
                <a:lnTo>
                  <a:pt x="9169" y="40895"/>
                </a:lnTo>
                <a:close/>
              </a:path>
              <a:path w="22875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78" y="11163"/>
                </a:lnTo>
                <a:lnTo>
                  <a:pt x="5270" y="12052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7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50"/>
                </a:lnTo>
                <a:lnTo>
                  <a:pt x="4420" y="27928"/>
                </a:lnTo>
                <a:lnTo>
                  <a:pt x="1689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9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75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320838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5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707047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9" y="17536"/>
                </a:moveTo>
                <a:lnTo>
                  <a:pt x="11469" y="14932"/>
                </a:lnTo>
                <a:lnTo>
                  <a:pt x="13119" y="11516"/>
                </a:lnTo>
                <a:lnTo>
                  <a:pt x="16193" y="9079"/>
                </a:lnTo>
                <a:lnTo>
                  <a:pt x="19088" y="8025"/>
                </a:lnTo>
                <a:lnTo>
                  <a:pt x="22734" y="7772"/>
                </a:lnTo>
                <a:lnTo>
                  <a:pt x="26733" y="8025"/>
                </a:lnTo>
                <a:lnTo>
                  <a:pt x="30085" y="9079"/>
                </a:lnTo>
                <a:lnTo>
                  <a:pt x="32778" y="10299"/>
                </a:lnTo>
                <a:lnTo>
                  <a:pt x="35888" y="11998"/>
                </a:lnTo>
                <a:lnTo>
                  <a:pt x="38797" y="12103"/>
                </a:lnTo>
                <a:lnTo>
                  <a:pt x="39229" y="9396"/>
                </a:lnTo>
                <a:lnTo>
                  <a:pt x="39142" y="6628"/>
                </a:lnTo>
                <a:lnTo>
                  <a:pt x="37717" y="4036"/>
                </a:lnTo>
                <a:lnTo>
                  <a:pt x="34837" y="2462"/>
                </a:lnTo>
                <a:lnTo>
                  <a:pt x="32205" y="1508"/>
                </a:lnTo>
                <a:lnTo>
                  <a:pt x="29337" y="684"/>
                </a:lnTo>
                <a:lnTo>
                  <a:pt x="26186" y="137"/>
                </a:lnTo>
                <a:lnTo>
                  <a:pt x="23061" y="0"/>
                </a:lnTo>
                <a:lnTo>
                  <a:pt x="20026" y="0"/>
                </a:lnTo>
                <a:lnTo>
                  <a:pt x="17197" y="417"/>
                </a:lnTo>
                <a:lnTo>
                  <a:pt x="14580" y="1231"/>
                </a:lnTo>
                <a:lnTo>
                  <a:pt x="11951" y="2044"/>
                </a:lnTo>
                <a:lnTo>
                  <a:pt x="7783" y="4773"/>
                </a:lnTo>
                <a:lnTo>
                  <a:pt x="4406" y="8265"/>
                </a:lnTo>
                <a:lnTo>
                  <a:pt x="2272" y="12862"/>
                </a:lnTo>
                <a:lnTo>
                  <a:pt x="1738" y="15466"/>
                </a:lnTo>
                <a:lnTo>
                  <a:pt x="1738" y="21258"/>
                </a:lnTo>
                <a:lnTo>
                  <a:pt x="3125" y="25754"/>
                </a:lnTo>
                <a:lnTo>
                  <a:pt x="5245" y="29588"/>
                </a:lnTo>
                <a:lnTo>
                  <a:pt x="8215" y="32623"/>
                </a:lnTo>
                <a:lnTo>
                  <a:pt x="11772" y="35064"/>
                </a:lnTo>
                <a:lnTo>
                  <a:pt x="15595" y="37209"/>
                </a:lnTo>
                <a:lnTo>
                  <a:pt x="19569" y="39052"/>
                </a:lnTo>
                <a:lnTo>
                  <a:pt x="23418" y="40841"/>
                </a:lnTo>
                <a:lnTo>
                  <a:pt x="27014" y="42710"/>
                </a:lnTo>
                <a:lnTo>
                  <a:pt x="29974" y="44841"/>
                </a:lnTo>
                <a:lnTo>
                  <a:pt x="32068" y="47495"/>
                </a:lnTo>
                <a:lnTo>
                  <a:pt x="33426" y="50594"/>
                </a:lnTo>
                <a:lnTo>
                  <a:pt x="33426" y="54442"/>
                </a:lnTo>
                <a:lnTo>
                  <a:pt x="32447" y="57528"/>
                </a:lnTo>
                <a:lnTo>
                  <a:pt x="29653" y="61186"/>
                </a:lnTo>
                <a:lnTo>
                  <a:pt x="27000" y="62938"/>
                </a:lnTo>
                <a:lnTo>
                  <a:pt x="23634" y="64033"/>
                </a:lnTo>
                <a:lnTo>
                  <a:pt x="19749" y="64310"/>
                </a:lnTo>
                <a:lnTo>
                  <a:pt x="17067" y="64310"/>
                </a:lnTo>
                <a:lnTo>
                  <a:pt x="14720" y="63994"/>
                </a:lnTo>
                <a:lnTo>
                  <a:pt x="10631" y="62722"/>
                </a:lnTo>
                <a:lnTo>
                  <a:pt x="7440" y="61325"/>
                </a:lnTo>
                <a:lnTo>
                  <a:pt x="3884" y="59306"/>
                </a:lnTo>
                <a:lnTo>
                  <a:pt x="582" y="58939"/>
                </a:lnTo>
                <a:lnTo>
                  <a:pt x="0" y="61722"/>
                </a:lnTo>
                <a:lnTo>
                  <a:pt x="101" y="64526"/>
                </a:lnTo>
                <a:lnTo>
                  <a:pt x="1638" y="67284"/>
                </a:lnTo>
                <a:lnTo>
                  <a:pt x="4522" y="69048"/>
                </a:lnTo>
                <a:lnTo>
                  <a:pt x="7416" y="70228"/>
                </a:lnTo>
                <a:lnTo>
                  <a:pt x="10772" y="71297"/>
                </a:lnTo>
                <a:lnTo>
                  <a:pt x="14796" y="72082"/>
                </a:lnTo>
                <a:lnTo>
                  <a:pt x="19317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8" y="70926"/>
                </a:lnTo>
                <a:lnTo>
                  <a:pt x="31648" y="70027"/>
                </a:lnTo>
                <a:lnTo>
                  <a:pt x="36320" y="66888"/>
                </a:lnTo>
                <a:lnTo>
                  <a:pt x="40168" y="62928"/>
                </a:lnTo>
                <a:lnTo>
                  <a:pt x="41375" y="60336"/>
                </a:lnTo>
                <a:lnTo>
                  <a:pt x="42584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2" y="42278"/>
                </a:lnTo>
                <a:lnTo>
                  <a:pt x="38174" y="38999"/>
                </a:lnTo>
                <a:lnTo>
                  <a:pt x="34963" y="36195"/>
                </a:lnTo>
                <a:lnTo>
                  <a:pt x="31128" y="33983"/>
                </a:lnTo>
                <a:lnTo>
                  <a:pt x="27190" y="32054"/>
                </a:lnTo>
                <a:lnTo>
                  <a:pt x="23242" y="30210"/>
                </a:lnTo>
                <a:lnTo>
                  <a:pt x="19404" y="28407"/>
                </a:lnTo>
                <a:lnTo>
                  <a:pt x="16203" y="26327"/>
                </a:lnTo>
                <a:lnTo>
                  <a:pt x="13500" y="23990"/>
                </a:lnTo>
                <a:lnTo>
                  <a:pt x="11686" y="21168"/>
                </a:lnTo>
                <a:lnTo>
                  <a:pt x="11229" y="1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762776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4" y="20754"/>
                </a:lnTo>
                <a:lnTo>
                  <a:pt x="8624" y="52110"/>
                </a:lnTo>
                <a:lnTo>
                  <a:pt x="9409" y="56641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46" y="63093"/>
                </a:lnTo>
                <a:lnTo>
                  <a:pt x="31902" y="59983"/>
                </a:lnTo>
                <a:lnTo>
                  <a:pt x="31902" y="59324"/>
                </a:lnTo>
                <a:lnTo>
                  <a:pt x="30048" y="56743"/>
                </a:lnTo>
                <a:lnTo>
                  <a:pt x="27291" y="57787"/>
                </a:lnTo>
                <a:lnTo>
                  <a:pt x="24422" y="58179"/>
                </a:lnTo>
                <a:lnTo>
                  <a:pt x="21843" y="58179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2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813104" y="2267197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59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80"/>
                </a:lnTo>
                <a:lnTo>
                  <a:pt x="10680" y="5996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857917" y="226797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7" y="1663"/>
                </a:lnTo>
                <a:lnTo>
                  <a:pt x="33097" y="35798"/>
                </a:lnTo>
                <a:lnTo>
                  <a:pt x="30595" y="38873"/>
                </a:lnTo>
                <a:lnTo>
                  <a:pt x="28244" y="41208"/>
                </a:lnTo>
                <a:lnTo>
                  <a:pt x="23788" y="44399"/>
                </a:lnTo>
                <a:lnTo>
                  <a:pt x="19316" y="45184"/>
                </a:lnTo>
                <a:lnTo>
                  <a:pt x="16051" y="44856"/>
                </a:lnTo>
                <a:lnTo>
                  <a:pt x="13449" y="43510"/>
                </a:lnTo>
                <a:lnTo>
                  <a:pt x="10680" y="40154"/>
                </a:lnTo>
                <a:lnTo>
                  <a:pt x="9625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787" y="939"/>
                </a:lnTo>
                <a:lnTo>
                  <a:pt x="6098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0" y="37843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60"/>
                </a:lnTo>
                <a:lnTo>
                  <a:pt x="28421" y="49363"/>
                </a:lnTo>
                <a:lnTo>
                  <a:pt x="31178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919541" y="2267247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29"/>
                </a:moveTo>
                <a:lnTo>
                  <a:pt x="9334" y="30060"/>
                </a:lnTo>
                <a:lnTo>
                  <a:pt x="9334" y="20624"/>
                </a:lnTo>
                <a:lnTo>
                  <a:pt x="10476" y="15822"/>
                </a:lnTo>
                <a:lnTo>
                  <a:pt x="12776" y="12510"/>
                </a:lnTo>
                <a:lnTo>
                  <a:pt x="15077" y="9194"/>
                </a:lnTo>
                <a:lnTo>
                  <a:pt x="18378" y="7542"/>
                </a:lnTo>
                <a:lnTo>
                  <a:pt x="24764" y="7542"/>
                </a:lnTo>
                <a:lnTo>
                  <a:pt x="28130" y="8446"/>
                </a:lnTo>
                <a:lnTo>
                  <a:pt x="32068" y="10415"/>
                </a:lnTo>
                <a:lnTo>
                  <a:pt x="35459" y="12993"/>
                </a:lnTo>
                <a:lnTo>
                  <a:pt x="38304" y="10908"/>
                </a:lnTo>
                <a:lnTo>
                  <a:pt x="38279" y="8305"/>
                </a:lnTo>
                <a:lnTo>
                  <a:pt x="37464" y="5548"/>
                </a:lnTo>
                <a:lnTo>
                  <a:pt x="34646" y="3211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78"/>
                </a:lnTo>
                <a:lnTo>
                  <a:pt x="8622" y="4316"/>
                </a:lnTo>
                <a:lnTo>
                  <a:pt x="4546" y="8712"/>
                </a:lnTo>
                <a:lnTo>
                  <a:pt x="2933" y="11557"/>
                </a:lnTo>
                <a:lnTo>
                  <a:pt x="1753" y="14998"/>
                </a:lnTo>
                <a:lnTo>
                  <a:pt x="582" y="18464"/>
                </a:lnTo>
                <a:lnTo>
                  <a:pt x="0" y="22594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800"/>
                </a:lnTo>
                <a:lnTo>
                  <a:pt x="9701" y="50725"/>
                </a:lnTo>
                <a:lnTo>
                  <a:pt x="12420" y="51880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25"/>
                </a:lnTo>
                <a:lnTo>
                  <a:pt x="29757" y="52373"/>
                </a:lnTo>
                <a:lnTo>
                  <a:pt x="32475" y="51333"/>
                </a:lnTo>
                <a:lnTo>
                  <a:pt x="35863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76"/>
                </a:lnTo>
                <a:lnTo>
                  <a:pt x="33501" y="41948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7"/>
                </a:lnTo>
                <a:lnTo>
                  <a:pt x="18795" y="45464"/>
                </a:lnTo>
                <a:lnTo>
                  <a:pt x="15429" y="43916"/>
                </a:lnTo>
                <a:lnTo>
                  <a:pt x="12852" y="41134"/>
                </a:lnTo>
                <a:lnTo>
                  <a:pt x="10821" y="37566"/>
                </a:lnTo>
                <a:lnTo>
                  <a:pt x="962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969782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87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73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019841" y="226797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8" y="1663"/>
                </a:lnTo>
                <a:lnTo>
                  <a:pt x="33098" y="35798"/>
                </a:lnTo>
                <a:lnTo>
                  <a:pt x="30596" y="38873"/>
                </a:lnTo>
                <a:lnTo>
                  <a:pt x="28246" y="41208"/>
                </a:lnTo>
                <a:lnTo>
                  <a:pt x="23788" y="44399"/>
                </a:lnTo>
                <a:lnTo>
                  <a:pt x="19317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1" y="40154"/>
                </a:lnTo>
                <a:lnTo>
                  <a:pt x="9626" y="36968"/>
                </a:lnTo>
                <a:lnTo>
                  <a:pt x="9006" y="32955"/>
                </a:lnTo>
                <a:lnTo>
                  <a:pt x="9006" y="1663"/>
                </a:lnTo>
                <a:lnTo>
                  <a:pt x="8790" y="939"/>
                </a:lnTo>
                <a:lnTo>
                  <a:pt x="6098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48"/>
                </a:lnTo>
                <a:lnTo>
                  <a:pt x="295" y="37843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6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60"/>
                </a:lnTo>
                <a:lnTo>
                  <a:pt x="28426" y="49363"/>
                </a:lnTo>
                <a:lnTo>
                  <a:pt x="31179" y="47116"/>
                </a:lnTo>
                <a:lnTo>
                  <a:pt x="33962" y="44042"/>
                </a:lnTo>
                <a:lnTo>
                  <a:pt x="33962" y="50786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084882" y="2267197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59"/>
                </a:moveTo>
                <a:lnTo>
                  <a:pt x="19925" y="8470"/>
                </a:lnTo>
                <a:lnTo>
                  <a:pt x="22950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80" y="5996"/>
                </a:lnTo>
                <a:lnTo>
                  <a:pt x="8088" y="9550"/>
                </a:lnTo>
                <a:lnTo>
                  <a:pt x="8088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3"/>
                </a:lnTo>
                <a:lnTo>
                  <a:pt x="6094" y="52923"/>
                </a:lnTo>
                <a:lnTo>
                  <a:pt x="8952" y="51271"/>
                </a:lnTo>
                <a:lnTo>
                  <a:pt x="8952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126703" y="2267197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0" y="14136"/>
                </a:lnTo>
                <a:lnTo>
                  <a:pt x="42900" y="11328"/>
                </a:lnTo>
                <a:lnTo>
                  <a:pt x="39890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5"/>
                </a:lnTo>
                <a:lnTo>
                  <a:pt x="9283" y="22085"/>
                </a:lnTo>
                <a:lnTo>
                  <a:pt x="9359" y="20091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2" y="35355"/>
                </a:lnTo>
                <a:lnTo>
                  <a:pt x="1573" y="38685"/>
                </a:lnTo>
                <a:lnTo>
                  <a:pt x="2627" y="42011"/>
                </a:lnTo>
                <a:lnTo>
                  <a:pt x="4175" y="44780"/>
                </a:lnTo>
                <a:lnTo>
                  <a:pt x="8304" y="49201"/>
                </a:lnTo>
                <a:lnTo>
                  <a:pt x="10847" y="50863"/>
                </a:lnTo>
                <a:lnTo>
                  <a:pt x="13867" y="51979"/>
                </a:lnTo>
                <a:lnTo>
                  <a:pt x="16891" y="53099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4" y="52807"/>
                </a:lnTo>
                <a:lnTo>
                  <a:pt x="36360" y="51979"/>
                </a:lnTo>
                <a:lnTo>
                  <a:pt x="39178" y="51104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2" y="42900"/>
                </a:lnTo>
                <a:lnTo>
                  <a:pt x="39458" y="43267"/>
                </a:lnTo>
                <a:lnTo>
                  <a:pt x="36193" y="44552"/>
                </a:lnTo>
                <a:lnTo>
                  <a:pt x="33285" y="45439"/>
                </a:lnTo>
                <a:lnTo>
                  <a:pt x="29653" y="46191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1" y="45137"/>
                </a:lnTo>
                <a:lnTo>
                  <a:pt x="14097" y="43116"/>
                </a:lnTo>
                <a:lnTo>
                  <a:pt x="11555" y="40006"/>
                </a:lnTo>
                <a:lnTo>
                  <a:pt x="10093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2"/>
                </a:lnTo>
                <a:lnTo>
                  <a:pt x="13726" y="1868"/>
                </a:lnTo>
                <a:lnTo>
                  <a:pt x="10831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188281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42" y="0"/>
                </a:lnTo>
                <a:lnTo>
                  <a:pt x="13435" y="392"/>
                </a:lnTo>
                <a:lnTo>
                  <a:pt x="8992" y="1993"/>
                </a:lnTo>
                <a:lnTo>
                  <a:pt x="5652" y="4366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71" y="30797"/>
                </a:lnTo>
                <a:lnTo>
                  <a:pt x="20714" y="31988"/>
                </a:lnTo>
                <a:lnTo>
                  <a:pt x="23966" y="34274"/>
                </a:lnTo>
                <a:lnTo>
                  <a:pt x="25730" y="37310"/>
                </a:lnTo>
                <a:lnTo>
                  <a:pt x="25488" y="41183"/>
                </a:lnTo>
                <a:lnTo>
                  <a:pt x="22910" y="44574"/>
                </a:lnTo>
                <a:lnTo>
                  <a:pt x="19710" y="46010"/>
                </a:lnTo>
                <a:lnTo>
                  <a:pt x="17108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70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2" y="26629"/>
                </a:lnTo>
                <a:lnTo>
                  <a:pt x="25236" y="25120"/>
                </a:lnTo>
                <a:lnTo>
                  <a:pt x="22172" y="23823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42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9"/>
                </a:lnTo>
                <a:lnTo>
                  <a:pt x="29260" y="10093"/>
                </a:lnTo>
                <a:lnTo>
                  <a:pt x="32044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236550" y="230767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1" y="467"/>
                </a:lnTo>
                <a:lnTo>
                  <a:pt x="13388" y="0"/>
                </a:lnTo>
                <a:lnTo>
                  <a:pt x="10746" y="49"/>
                </a:lnTo>
                <a:lnTo>
                  <a:pt x="7722" y="1485"/>
                </a:lnTo>
                <a:lnTo>
                  <a:pt x="7228" y="4391"/>
                </a:lnTo>
                <a:lnTo>
                  <a:pt x="7228" y="11339"/>
                </a:lnTo>
                <a:lnTo>
                  <a:pt x="0" y="26261"/>
                </a:lnTo>
                <a:lnTo>
                  <a:pt x="1422" y="27863"/>
                </a:lnTo>
                <a:lnTo>
                  <a:pt x="4269" y="27812"/>
                </a:lnTo>
                <a:lnTo>
                  <a:pt x="6948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31" y="10144"/>
                </a:lnTo>
                <a:lnTo>
                  <a:pt x="17479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309425" y="2249618"/>
            <a:ext cx="53988" cy="70204"/>
          </a:xfrm>
          <a:custGeom>
            <a:avLst/>
            <a:gdLst/>
            <a:ahLst/>
            <a:cxnLst/>
            <a:rect l="l" t="t" r="r" b="b"/>
            <a:pathLst>
              <a:path w="53988" h="70204">
                <a:moveTo>
                  <a:pt x="42619" y="46850"/>
                </a:moveTo>
                <a:lnTo>
                  <a:pt x="41595" y="50342"/>
                </a:lnTo>
                <a:lnTo>
                  <a:pt x="40043" y="53237"/>
                </a:lnTo>
                <a:lnTo>
                  <a:pt x="35928" y="57873"/>
                </a:lnTo>
                <a:lnTo>
                  <a:pt x="33350" y="59587"/>
                </a:lnTo>
                <a:lnTo>
                  <a:pt x="30275" y="60707"/>
                </a:lnTo>
                <a:lnTo>
                  <a:pt x="27216" y="61837"/>
                </a:lnTo>
                <a:lnTo>
                  <a:pt x="23432" y="62395"/>
                </a:lnTo>
                <a:lnTo>
                  <a:pt x="18947" y="62395"/>
                </a:lnTo>
                <a:lnTo>
                  <a:pt x="24347" y="70204"/>
                </a:lnTo>
                <a:lnTo>
                  <a:pt x="29527" y="69469"/>
                </a:lnTo>
                <a:lnTo>
                  <a:pt x="33858" y="67983"/>
                </a:lnTo>
                <a:lnTo>
                  <a:pt x="38202" y="66495"/>
                </a:lnTo>
                <a:lnTo>
                  <a:pt x="41871" y="64274"/>
                </a:lnTo>
                <a:lnTo>
                  <a:pt x="44856" y="61276"/>
                </a:lnTo>
                <a:lnTo>
                  <a:pt x="47840" y="58291"/>
                </a:lnTo>
                <a:lnTo>
                  <a:pt x="50101" y="54532"/>
                </a:lnTo>
                <a:lnTo>
                  <a:pt x="51663" y="50001"/>
                </a:lnTo>
                <a:lnTo>
                  <a:pt x="53211" y="45453"/>
                </a:lnTo>
                <a:lnTo>
                  <a:pt x="53988" y="40143"/>
                </a:lnTo>
                <a:lnTo>
                  <a:pt x="53988" y="28789"/>
                </a:lnTo>
                <a:lnTo>
                  <a:pt x="53265" y="24055"/>
                </a:lnTo>
                <a:lnTo>
                  <a:pt x="51804" y="19861"/>
                </a:lnTo>
                <a:lnTo>
                  <a:pt x="50331" y="15660"/>
                </a:lnTo>
                <a:lnTo>
                  <a:pt x="48171" y="12077"/>
                </a:lnTo>
                <a:lnTo>
                  <a:pt x="45338" y="9144"/>
                </a:lnTo>
                <a:lnTo>
                  <a:pt x="42509" y="6184"/>
                </a:lnTo>
                <a:lnTo>
                  <a:pt x="38977" y="3938"/>
                </a:lnTo>
                <a:lnTo>
                  <a:pt x="34786" y="2362"/>
                </a:lnTo>
                <a:lnTo>
                  <a:pt x="30593" y="788"/>
                </a:lnTo>
                <a:lnTo>
                  <a:pt x="25452" y="0"/>
                </a:lnTo>
                <a:lnTo>
                  <a:pt x="19378" y="0"/>
                </a:lnTo>
                <a:lnTo>
                  <a:pt x="9334" y="7747"/>
                </a:lnTo>
                <a:lnTo>
                  <a:pt x="23684" y="7747"/>
                </a:lnTo>
                <a:lnTo>
                  <a:pt x="27647" y="8420"/>
                </a:lnTo>
                <a:lnTo>
                  <a:pt x="30708" y="9767"/>
                </a:lnTo>
                <a:lnTo>
                  <a:pt x="33793" y="11098"/>
                </a:lnTo>
                <a:lnTo>
                  <a:pt x="36334" y="12967"/>
                </a:lnTo>
                <a:lnTo>
                  <a:pt x="40349" y="17740"/>
                </a:lnTo>
                <a:lnTo>
                  <a:pt x="41821" y="20560"/>
                </a:lnTo>
                <a:lnTo>
                  <a:pt x="42760" y="23839"/>
                </a:lnTo>
                <a:lnTo>
                  <a:pt x="43700" y="27115"/>
                </a:lnTo>
                <a:lnTo>
                  <a:pt x="44171" y="30643"/>
                </a:lnTo>
                <a:lnTo>
                  <a:pt x="44171" y="39229"/>
                </a:lnTo>
                <a:lnTo>
                  <a:pt x="43649" y="43359"/>
                </a:lnTo>
                <a:lnTo>
                  <a:pt x="42619" y="46850"/>
                </a:lnTo>
                <a:close/>
              </a:path>
              <a:path w="53988" h="70204">
                <a:moveTo>
                  <a:pt x="0" y="3798"/>
                </a:moveTo>
                <a:lnTo>
                  <a:pt x="0" y="66419"/>
                </a:lnTo>
                <a:lnTo>
                  <a:pt x="382" y="68807"/>
                </a:lnTo>
                <a:lnTo>
                  <a:pt x="3481" y="70204"/>
                </a:lnTo>
                <a:lnTo>
                  <a:pt x="24347" y="70204"/>
                </a:lnTo>
                <a:lnTo>
                  <a:pt x="18947" y="62395"/>
                </a:lnTo>
                <a:lnTo>
                  <a:pt x="9334" y="62395"/>
                </a:lnTo>
                <a:lnTo>
                  <a:pt x="9334" y="7747"/>
                </a:lnTo>
                <a:lnTo>
                  <a:pt x="19378" y="0"/>
                </a:lnTo>
                <a:lnTo>
                  <a:pt x="3481" y="0"/>
                </a:lnTo>
                <a:lnTo>
                  <a:pt x="1116" y="839"/>
                </a:lnTo>
                <a:lnTo>
                  <a:pt x="0" y="3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383063" y="226797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7" y="1663"/>
                </a:lnTo>
                <a:lnTo>
                  <a:pt x="33097" y="35798"/>
                </a:lnTo>
                <a:lnTo>
                  <a:pt x="30595" y="38873"/>
                </a:lnTo>
                <a:lnTo>
                  <a:pt x="28230" y="41208"/>
                </a:lnTo>
                <a:lnTo>
                  <a:pt x="23788" y="44399"/>
                </a:lnTo>
                <a:lnTo>
                  <a:pt x="19316" y="45184"/>
                </a:lnTo>
                <a:lnTo>
                  <a:pt x="16051" y="44856"/>
                </a:lnTo>
                <a:lnTo>
                  <a:pt x="13449" y="43510"/>
                </a:lnTo>
                <a:lnTo>
                  <a:pt x="10666" y="40154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0" y="37843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60"/>
                </a:lnTo>
                <a:lnTo>
                  <a:pt x="28421" y="49363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444673" y="2267247"/>
            <a:ext cx="38534" cy="53607"/>
          </a:xfrm>
          <a:custGeom>
            <a:avLst/>
            <a:gdLst/>
            <a:ahLst/>
            <a:cxnLst/>
            <a:rect l="l" t="t" r="r" b="b"/>
            <a:pathLst>
              <a:path w="38534" h="53607">
                <a:moveTo>
                  <a:pt x="9640" y="32829"/>
                </a:moveTo>
                <a:lnTo>
                  <a:pt x="9334" y="30060"/>
                </a:lnTo>
                <a:lnTo>
                  <a:pt x="9334" y="20624"/>
                </a:lnTo>
                <a:lnTo>
                  <a:pt x="10490" y="15822"/>
                </a:lnTo>
                <a:lnTo>
                  <a:pt x="12790" y="12510"/>
                </a:lnTo>
                <a:lnTo>
                  <a:pt x="15076" y="9194"/>
                </a:lnTo>
                <a:lnTo>
                  <a:pt x="18392" y="7542"/>
                </a:lnTo>
                <a:lnTo>
                  <a:pt x="24778" y="7542"/>
                </a:lnTo>
                <a:lnTo>
                  <a:pt x="28144" y="8446"/>
                </a:lnTo>
                <a:lnTo>
                  <a:pt x="32082" y="10415"/>
                </a:lnTo>
                <a:lnTo>
                  <a:pt x="35473" y="12993"/>
                </a:lnTo>
                <a:lnTo>
                  <a:pt x="38318" y="10908"/>
                </a:lnTo>
                <a:lnTo>
                  <a:pt x="38293" y="8305"/>
                </a:lnTo>
                <a:lnTo>
                  <a:pt x="37478" y="5548"/>
                </a:lnTo>
                <a:lnTo>
                  <a:pt x="34645" y="3211"/>
                </a:lnTo>
                <a:lnTo>
                  <a:pt x="31370" y="1573"/>
                </a:lnTo>
                <a:lnTo>
                  <a:pt x="28792" y="723"/>
                </a:lnTo>
                <a:lnTo>
                  <a:pt x="25858" y="140"/>
                </a:lnTo>
                <a:lnTo>
                  <a:pt x="22799" y="0"/>
                </a:lnTo>
                <a:lnTo>
                  <a:pt x="19573" y="0"/>
                </a:lnTo>
                <a:lnTo>
                  <a:pt x="16588" y="533"/>
                </a:lnTo>
                <a:lnTo>
                  <a:pt x="13820" y="1598"/>
                </a:lnTo>
                <a:lnTo>
                  <a:pt x="11051" y="2678"/>
                </a:lnTo>
                <a:lnTo>
                  <a:pt x="8636" y="4316"/>
                </a:lnTo>
                <a:lnTo>
                  <a:pt x="4560" y="8712"/>
                </a:lnTo>
                <a:lnTo>
                  <a:pt x="2947" y="11557"/>
                </a:lnTo>
                <a:lnTo>
                  <a:pt x="1767" y="14998"/>
                </a:lnTo>
                <a:lnTo>
                  <a:pt x="596" y="18464"/>
                </a:lnTo>
                <a:lnTo>
                  <a:pt x="0" y="22594"/>
                </a:lnTo>
                <a:lnTo>
                  <a:pt x="0" y="31636"/>
                </a:lnTo>
                <a:lnTo>
                  <a:pt x="486" y="35370"/>
                </a:lnTo>
                <a:lnTo>
                  <a:pt x="1450" y="38606"/>
                </a:lnTo>
                <a:lnTo>
                  <a:pt x="2401" y="41846"/>
                </a:lnTo>
                <a:lnTo>
                  <a:pt x="3797" y="44575"/>
                </a:lnTo>
                <a:lnTo>
                  <a:pt x="5626" y="46800"/>
                </a:lnTo>
                <a:lnTo>
                  <a:pt x="9716" y="50725"/>
                </a:lnTo>
                <a:lnTo>
                  <a:pt x="12434" y="51880"/>
                </a:lnTo>
                <a:lnTo>
                  <a:pt x="15152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7" y="53125"/>
                </a:lnTo>
                <a:lnTo>
                  <a:pt x="29771" y="52373"/>
                </a:lnTo>
                <a:lnTo>
                  <a:pt x="32475" y="51333"/>
                </a:lnTo>
                <a:lnTo>
                  <a:pt x="35877" y="49377"/>
                </a:lnTo>
                <a:lnTo>
                  <a:pt x="38293" y="46534"/>
                </a:lnTo>
                <a:lnTo>
                  <a:pt x="38534" y="43790"/>
                </a:lnTo>
                <a:lnTo>
                  <a:pt x="38508" y="42444"/>
                </a:lnTo>
                <a:lnTo>
                  <a:pt x="36640" y="39676"/>
                </a:lnTo>
                <a:lnTo>
                  <a:pt x="33515" y="41948"/>
                </a:lnTo>
                <a:lnTo>
                  <a:pt x="29883" y="44222"/>
                </a:lnTo>
                <a:lnTo>
                  <a:pt x="26772" y="45529"/>
                </a:lnTo>
                <a:lnTo>
                  <a:pt x="22913" y="45847"/>
                </a:lnTo>
                <a:lnTo>
                  <a:pt x="18809" y="45464"/>
                </a:lnTo>
                <a:lnTo>
                  <a:pt x="15443" y="43916"/>
                </a:lnTo>
                <a:lnTo>
                  <a:pt x="12866" y="41134"/>
                </a:lnTo>
                <a:lnTo>
                  <a:pt x="10835" y="37566"/>
                </a:lnTo>
                <a:lnTo>
                  <a:pt x="9640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494928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10"/>
                </a:lnTo>
                <a:lnTo>
                  <a:pt x="9410" y="56641"/>
                </a:lnTo>
                <a:lnTo>
                  <a:pt x="1077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541344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1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93"/>
                </a:lnTo>
                <a:lnTo>
                  <a:pt x="5651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50" y="18514"/>
                </a:lnTo>
                <a:lnTo>
                  <a:pt x="2959" y="21628"/>
                </a:lnTo>
                <a:lnTo>
                  <a:pt x="6209" y="25206"/>
                </a:lnTo>
                <a:lnTo>
                  <a:pt x="8977" y="26935"/>
                </a:lnTo>
                <a:lnTo>
                  <a:pt x="11951" y="28407"/>
                </a:lnTo>
                <a:lnTo>
                  <a:pt x="15025" y="29641"/>
                </a:lnTo>
                <a:lnTo>
                  <a:pt x="17956" y="30797"/>
                </a:lnTo>
                <a:lnTo>
                  <a:pt x="20713" y="31988"/>
                </a:lnTo>
                <a:lnTo>
                  <a:pt x="23964" y="34274"/>
                </a:lnTo>
                <a:lnTo>
                  <a:pt x="25717" y="37310"/>
                </a:lnTo>
                <a:lnTo>
                  <a:pt x="25476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5" y="46493"/>
                </a:lnTo>
                <a:lnTo>
                  <a:pt x="13549" y="46493"/>
                </a:lnTo>
                <a:lnTo>
                  <a:pt x="10212" y="45755"/>
                </a:lnTo>
                <a:lnTo>
                  <a:pt x="6159" y="44157"/>
                </a:lnTo>
                <a:lnTo>
                  <a:pt x="3289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7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7" y="51940"/>
                </a:lnTo>
                <a:lnTo>
                  <a:pt x="29249" y="49593"/>
                </a:lnTo>
                <a:lnTo>
                  <a:pt x="32259" y="46609"/>
                </a:lnTo>
                <a:lnTo>
                  <a:pt x="34098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7" y="29743"/>
                </a:lnTo>
                <a:lnTo>
                  <a:pt x="28219" y="26629"/>
                </a:lnTo>
                <a:lnTo>
                  <a:pt x="25220" y="25120"/>
                </a:lnTo>
                <a:lnTo>
                  <a:pt x="22161" y="23823"/>
                </a:lnTo>
                <a:lnTo>
                  <a:pt x="19126" y="22603"/>
                </a:lnTo>
                <a:lnTo>
                  <a:pt x="16155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64" y="8290"/>
                </a:lnTo>
                <a:lnTo>
                  <a:pt x="16026" y="7109"/>
                </a:lnTo>
                <a:lnTo>
                  <a:pt x="18884" y="6944"/>
                </a:lnTo>
                <a:lnTo>
                  <a:pt x="22099" y="7134"/>
                </a:lnTo>
                <a:lnTo>
                  <a:pt x="25883" y="8369"/>
                </a:lnTo>
                <a:lnTo>
                  <a:pt x="29249" y="10093"/>
                </a:lnTo>
                <a:lnTo>
                  <a:pt x="32043" y="8304"/>
                </a:lnTo>
                <a:lnTo>
                  <a:pt x="31992" y="5687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589610" y="2307672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2" y="467"/>
                </a:lnTo>
                <a:lnTo>
                  <a:pt x="13384" y="0"/>
                </a:lnTo>
                <a:lnTo>
                  <a:pt x="10756" y="49"/>
                </a:lnTo>
                <a:lnTo>
                  <a:pt x="7721" y="1485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1"/>
                </a:lnTo>
                <a:lnTo>
                  <a:pt x="1421" y="27863"/>
                </a:lnTo>
                <a:lnTo>
                  <a:pt x="4265" y="27812"/>
                </a:lnTo>
                <a:lnTo>
                  <a:pt x="6948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26" y="10144"/>
                </a:lnTo>
                <a:lnTo>
                  <a:pt x="17473" y="7491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655158" y="2249280"/>
            <a:ext cx="58902" cy="70815"/>
          </a:xfrm>
          <a:custGeom>
            <a:avLst/>
            <a:gdLst/>
            <a:ahLst/>
            <a:cxnLst/>
            <a:rect l="l" t="t" r="r" b="b"/>
            <a:pathLst>
              <a:path w="58902" h="70815">
                <a:moveTo>
                  <a:pt x="331" y="3632"/>
                </a:moveTo>
                <a:lnTo>
                  <a:pt x="23281" y="68860"/>
                </a:lnTo>
                <a:lnTo>
                  <a:pt x="24371" y="70257"/>
                </a:lnTo>
                <a:lnTo>
                  <a:pt x="27004" y="70815"/>
                </a:lnTo>
                <a:lnTo>
                  <a:pt x="33022" y="70738"/>
                </a:lnTo>
                <a:lnTo>
                  <a:pt x="35714" y="68925"/>
                </a:lnTo>
                <a:lnTo>
                  <a:pt x="58611" y="3696"/>
                </a:lnTo>
                <a:lnTo>
                  <a:pt x="58902" y="2908"/>
                </a:lnTo>
                <a:lnTo>
                  <a:pt x="57520" y="139"/>
                </a:lnTo>
                <a:lnTo>
                  <a:pt x="54863" y="0"/>
                </a:lnTo>
                <a:lnTo>
                  <a:pt x="52260" y="90"/>
                </a:lnTo>
                <a:lnTo>
                  <a:pt x="49607" y="1968"/>
                </a:lnTo>
                <a:lnTo>
                  <a:pt x="30012" y="60937"/>
                </a:lnTo>
                <a:lnTo>
                  <a:pt x="9831" y="1856"/>
                </a:lnTo>
                <a:lnTo>
                  <a:pt x="8636" y="396"/>
                </a:lnTo>
                <a:lnTo>
                  <a:pt x="5843" y="0"/>
                </a:lnTo>
                <a:lnTo>
                  <a:pt x="2631" y="39"/>
                </a:lnTo>
                <a:lnTo>
                  <a:pt x="0" y="863"/>
                </a:lnTo>
                <a:lnTo>
                  <a:pt x="331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728047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6"/>
                </a:lnTo>
                <a:lnTo>
                  <a:pt x="42900" y="11328"/>
                </a:lnTo>
                <a:lnTo>
                  <a:pt x="39891" y="6807"/>
                </a:lnTo>
                <a:lnTo>
                  <a:pt x="35932" y="3074"/>
                </a:lnTo>
                <a:lnTo>
                  <a:pt x="33238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81" y="8329"/>
                </a:lnTo>
                <a:lnTo>
                  <a:pt x="32781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32" y="22085"/>
                </a:lnTo>
                <a:lnTo>
                  <a:pt x="9284" y="22085"/>
                </a:lnTo>
                <a:lnTo>
                  <a:pt x="9359" y="20091"/>
                </a:lnTo>
                <a:lnTo>
                  <a:pt x="10835" y="312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42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5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0" y="53099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82" y="51104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0"/>
                </a:lnTo>
                <a:lnTo>
                  <a:pt x="39460" y="43267"/>
                </a:lnTo>
                <a:lnTo>
                  <a:pt x="36197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6" y="43116"/>
                </a:lnTo>
                <a:lnTo>
                  <a:pt x="11559" y="40006"/>
                </a:lnTo>
                <a:lnTo>
                  <a:pt x="10097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42" y="28652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8" y="16357"/>
                </a:lnTo>
                <a:lnTo>
                  <a:pt x="11810" y="12927"/>
                </a:lnTo>
                <a:lnTo>
                  <a:pt x="15468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789628" y="2267197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48" y="4366"/>
                </a:lnTo>
                <a:lnTo>
                  <a:pt x="3060" y="7225"/>
                </a:lnTo>
                <a:lnTo>
                  <a:pt x="1559" y="10731"/>
                </a:lnTo>
                <a:lnTo>
                  <a:pt x="1206" y="14475"/>
                </a:lnTo>
                <a:lnTo>
                  <a:pt x="1548" y="18514"/>
                </a:lnTo>
                <a:lnTo>
                  <a:pt x="2960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49" y="28407"/>
                </a:lnTo>
                <a:lnTo>
                  <a:pt x="15022" y="29641"/>
                </a:lnTo>
                <a:lnTo>
                  <a:pt x="17957" y="30797"/>
                </a:lnTo>
                <a:lnTo>
                  <a:pt x="20711" y="31988"/>
                </a:lnTo>
                <a:lnTo>
                  <a:pt x="23962" y="34274"/>
                </a:lnTo>
                <a:lnTo>
                  <a:pt x="25730" y="37310"/>
                </a:lnTo>
                <a:lnTo>
                  <a:pt x="25473" y="41183"/>
                </a:lnTo>
                <a:lnTo>
                  <a:pt x="22910" y="44574"/>
                </a:lnTo>
                <a:lnTo>
                  <a:pt x="19696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60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6" y="50925"/>
                </a:lnTo>
                <a:lnTo>
                  <a:pt x="6221" y="52221"/>
                </a:lnTo>
                <a:lnTo>
                  <a:pt x="8874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4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9"/>
                </a:lnTo>
                <a:lnTo>
                  <a:pt x="34110" y="42696"/>
                </a:lnTo>
                <a:lnTo>
                  <a:pt x="34568" y="37983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23"/>
                </a:lnTo>
                <a:lnTo>
                  <a:pt x="19123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69"/>
                </a:lnTo>
                <a:lnTo>
                  <a:pt x="29246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839794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56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1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59" y="46609"/>
                </a:lnTo>
                <a:lnTo>
                  <a:pt x="34099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23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9"/>
                </a:lnTo>
                <a:lnTo>
                  <a:pt x="29246" y="10093"/>
                </a:lnTo>
                <a:lnTo>
                  <a:pt x="32043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890605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5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1" y="6997"/>
                </a:lnTo>
                <a:lnTo>
                  <a:pt x="30596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59" y="20091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5"/>
                </a:lnTo>
                <a:lnTo>
                  <a:pt x="2632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2" y="53099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95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8" y="43116"/>
                </a:lnTo>
                <a:lnTo>
                  <a:pt x="11559" y="40006"/>
                </a:lnTo>
                <a:lnTo>
                  <a:pt x="10099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7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9" y="6997"/>
                </a:lnTo>
                <a:lnTo>
                  <a:pt x="27321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31" y="1868"/>
                </a:lnTo>
                <a:lnTo>
                  <a:pt x="10833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956096" y="224427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983946" y="2267197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92" y="111"/>
                </a:moveTo>
                <a:lnTo>
                  <a:pt x="16027" y="0"/>
                </a:lnTo>
                <a:lnTo>
                  <a:pt x="13423" y="392"/>
                </a:lnTo>
                <a:lnTo>
                  <a:pt x="8982" y="1993"/>
                </a:lnTo>
                <a:lnTo>
                  <a:pt x="5641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36" y="18514"/>
                </a:lnTo>
                <a:lnTo>
                  <a:pt x="2948" y="21628"/>
                </a:lnTo>
                <a:lnTo>
                  <a:pt x="6198" y="25206"/>
                </a:lnTo>
                <a:lnTo>
                  <a:pt x="8982" y="26935"/>
                </a:lnTo>
                <a:lnTo>
                  <a:pt x="11937" y="28407"/>
                </a:lnTo>
                <a:lnTo>
                  <a:pt x="15012" y="29641"/>
                </a:lnTo>
                <a:lnTo>
                  <a:pt x="17960" y="30797"/>
                </a:lnTo>
                <a:lnTo>
                  <a:pt x="20703" y="31988"/>
                </a:lnTo>
                <a:lnTo>
                  <a:pt x="23954" y="34274"/>
                </a:lnTo>
                <a:lnTo>
                  <a:pt x="2571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39" y="46493"/>
                </a:lnTo>
                <a:lnTo>
                  <a:pt x="10199" y="45755"/>
                </a:lnTo>
                <a:lnTo>
                  <a:pt x="6159" y="44157"/>
                </a:lnTo>
                <a:lnTo>
                  <a:pt x="3279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7" y="48830"/>
                </a:lnTo>
                <a:lnTo>
                  <a:pt x="3039" y="50925"/>
                </a:lnTo>
                <a:lnTo>
                  <a:pt x="6210" y="52221"/>
                </a:lnTo>
                <a:lnTo>
                  <a:pt x="8867" y="52984"/>
                </a:lnTo>
                <a:lnTo>
                  <a:pt x="12016" y="53527"/>
                </a:lnTo>
                <a:lnTo>
                  <a:pt x="15407" y="53657"/>
                </a:lnTo>
                <a:lnTo>
                  <a:pt x="18227" y="53657"/>
                </a:lnTo>
                <a:lnTo>
                  <a:pt x="20815" y="53312"/>
                </a:lnTo>
                <a:lnTo>
                  <a:pt x="25516" y="51940"/>
                </a:lnTo>
                <a:lnTo>
                  <a:pt x="29250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83"/>
                </a:lnTo>
                <a:lnTo>
                  <a:pt x="34556" y="35877"/>
                </a:lnTo>
                <a:lnTo>
                  <a:pt x="33505" y="32547"/>
                </a:lnTo>
                <a:lnTo>
                  <a:pt x="31866" y="29743"/>
                </a:lnTo>
                <a:lnTo>
                  <a:pt x="28220" y="26629"/>
                </a:lnTo>
                <a:lnTo>
                  <a:pt x="25224" y="25120"/>
                </a:lnTo>
                <a:lnTo>
                  <a:pt x="22161" y="23823"/>
                </a:lnTo>
                <a:lnTo>
                  <a:pt x="19116" y="22603"/>
                </a:lnTo>
                <a:lnTo>
                  <a:pt x="16142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25" y="11173"/>
                </a:lnTo>
                <a:lnTo>
                  <a:pt x="12750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86" y="7134"/>
                </a:lnTo>
                <a:lnTo>
                  <a:pt x="25869" y="8369"/>
                </a:lnTo>
                <a:lnTo>
                  <a:pt x="29250" y="10093"/>
                </a:lnTo>
                <a:lnTo>
                  <a:pt x="32029" y="8304"/>
                </a:lnTo>
                <a:lnTo>
                  <a:pt x="31978" y="5687"/>
                </a:lnTo>
                <a:lnTo>
                  <a:pt x="30406" y="2908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032205" y="2307672"/>
            <a:ext cx="17639" cy="27863"/>
          </a:xfrm>
          <a:custGeom>
            <a:avLst/>
            <a:gdLst/>
            <a:ahLst/>
            <a:cxnLst/>
            <a:rect l="l" t="t" r="r" b="b"/>
            <a:pathLst>
              <a:path w="17639" h="27863">
                <a:moveTo>
                  <a:pt x="17639" y="4391"/>
                </a:moveTo>
                <a:lnTo>
                  <a:pt x="17639" y="3416"/>
                </a:lnTo>
                <a:lnTo>
                  <a:pt x="16001" y="467"/>
                </a:lnTo>
                <a:lnTo>
                  <a:pt x="13388" y="0"/>
                </a:lnTo>
                <a:lnTo>
                  <a:pt x="10745" y="49"/>
                </a:lnTo>
                <a:lnTo>
                  <a:pt x="7721" y="1485"/>
                </a:lnTo>
                <a:lnTo>
                  <a:pt x="7227" y="4391"/>
                </a:lnTo>
                <a:lnTo>
                  <a:pt x="7227" y="11339"/>
                </a:lnTo>
                <a:lnTo>
                  <a:pt x="0" y="26261"/>
                </a:lnTo>
                <a:lnTo>
                  <a:pt x="1421" y="27863"/>
                </a:lnTo>
                <a:lnTo>
                  <a:pt x="4268" y="27812"/>
                </a:lnTo>
                <a:lnTo>
                  <a:pt x="6946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3" y="7491"/>
                </a:lnTo>
                <a:lnTo>
                  <a:pt x="17639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105086" y="2249618"/>
            <a:ext cx="76340" cy="70538"/>
          </a:xfrm>
          <a:custGeom>
            <a:avLst/>
            <a:gdLst/>
            <a:ahLst/>
            <a:cxnLst/>
            <a:rect l="l" t="t" r="r" b="b"/>
            <a:pathLst>
              <a:path w="76340" h="70538">
                <a:moveTo>
                  <a:pt x="9334" y="7646"/>
                </a:moveTo>
                <a:lnTo>
                  <a:pt x="33047" y="69062"/>
                </a:lnTo>
                <a:lnTo>
                  <a:pt x="34289" y="70117"/>
                </a:lnTo>
                <a:lnTo>
                  <a:pt x="36846" y="70538"/>
                </a:lnTo>
                <a:lnTo>
                  <a:pt x="39474" y="70448"/>
                </a:lnTo>
                <a:lnTo>
                  <a:pt x="42166" y="69062"/>
                </a:lnTo>
                <a:lnTo>
                  <a:pt x="66906" y="7646"/>
                </a:lnTo>
                <a:lnTo>
                  <a:pt x="67006" y="68795"/>
                </a:lnTo>
                <a:lnTo>
                  <a:pt x="67985" y="70081"/>
                </a:lnTo>
                <a:lnTo>
                  <a:pt x="70789" y="70538"/>
                </a:lnTo>
                <a:lnTo>
                  <a:pt x="73332" y="70485"/>
                </a:lnTo>
                <a:lnTo>
                  <a:pt x="76340" y="68795"/>
                </a:lnTo>
                <a:lnTo>
                  <a:pt x="76340" y="4230"/>
                </a:lnTo>
                <a:lnTo>
                  <a:pt x="75161" y="990"/>
                </a:lnTo>
                <a:lnTo>
                  <a:pt x="72316" y="0"/>
                </a:lnTo>
                <a:lnTo>
                  <a:pt x="66307" y="0"/>
                </a:lnTo>
                <a:lnTo>
                  <a:pt x="63183" y="496"/>
                </a:lnTo>
                <a:lnTo>
                  <a:pt x="60415" y="3088"/>
                </a:lnTo>
                <a:lnTo>
                  <a:pt x="59094" y="5857"/>
                </a:lnTo>
                <a:lnTo>
                  <a:pt x="38202" y="56527"/>
                </a:lnTo>
                <a:lnTo>
                  <a:pt x="37922" y="56527"/>
                </a:lnTo>
                <a:lnTo>
                  <a:pt x="17860" y="5692"/>
                </a:lnTo>
                <a:lnTo>
                  <a:pt x="17513" y="4712"/>
                </a:lnTo>
                <a:lnTo>
                  <a:pt x="15699" y="1828"/>
                </a:lnTo>
                <a:lnTo>
                  <a:pt x="12725" y="317"/>
                </a:lnTo>
                <a:lnTo>
                  <a:pt x="9640" y="0"/>
                </a:lnTo>
                <a:lnTo>
                  <a:pt x="3912" y="0"/>
                </a:lnTo>
                <a:lnTo>
                  <a:pt x="406" y="1626"/>
                </a:lnTo>
                <a:lnTo>
                  <a:pt x="0" y="4230"/>
                </a:lnTo>
                <a:lnTo>
                  <a:pt x="0" y="68795"/>
                </a:lnTo>
                <a:lnTo>
                  <a:pt x="928" y="70081"/>
                </a:lnTo>
                <a:lnTo>
                  <a:pt x="3686" y="70538"/>
                </a:lnTo>
                <a:lnTo>
                  <a:pt x="6275" y="70485"/>
                </a:lnTo>
                <a:lnTo>
                  <a:pt x="9334" y="68795"/>
                </a:lnTo>
                <a:lnTo>
                  <a:pt x="9334" y="7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202340" y="2267197"/>
            <a:ext cx="40104" cy="53657"/>
          </a:xfrm>
          <a:custGeom>
            <a:avLst/>
            <a:gdLst/>
            <a:ahLst/>
            <a:cxnLst/>
            <a:rect l="l" t="t" r="r" b="b"/>
            <a:pathLst>
              <a:path w="40104" h="53657">
                <a:moveTo>
                  <a:pt x="9179" y="38353"/>
                </a:moveTo>
                <a:lnTo>
                  <a:pt x="10019" y="34429"/>
                </a:lnTo>
                <a:lnTo>
                  <a:pt x="12646" y="31496"/>
                </a:lnTo>
                <a:lnTo>
                  <a:pt x="15339" y="30073"/>
                </a:lnTo>
                <a:lnTo>
                  <a:pt x="18961" y="29235"/>
                </a:lnTo>
                <a:lnTo>
                  <a:pt x="23558" y="29029"/>
                </a:lnTo>
                <a:lnTo>
                  <a:pt x="31205" y="29029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0" y="46061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2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lnTo>
                  <a:pt x="37235" y="52959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5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3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3"/>
                </a:lnTo>
                <a:lnTo>
                  <a:pt x="17816" y="7264"/>
                </a:lnTo>
                <a:lnTo>
                  <a:pt x="22085" y="7264"/>
                </a:lnTo>
                <a:lnTo>
                  <a:pt x="25232" y="7998"/>
                </a:lnTo>
                <a:lnTo>
                  <a:pt x="27788" y="9204"/>
                </a:lnTo>
                <a:lnTo>
                  <a:pt x="30210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3" y="23568"/>
                </a:lnTo>
                <a:lnTo>
                  <a:pt x="11188" y="24241"/>
                </a:lnTo>
                <a:lnTo>
                  <a:pt x="8610" y="25246"/>
                </a:lnTo>
                <a:lnTo>
                  <a:pt x="4417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2"/>
                </a:lnTo>
                <a:lnTo>
                  <a:pt x="9179" y="38353"/>
                </a:lnTo>
                <a:close/>
              </a:path>
              <a:path w="40104" h="53657">
                <a:moveTo>
                  <a:pt x="13207" y="45910"/>
                </a:moveTo>
                <a:lnTo>
                  <a:pt x="9982" y="42912"/>
                </a:lnTo>
                <a:lnTo>
                  <a:pt x="9179" y="38353"/>
                </a:lnTo>
                <a:lnTo>
                  <a:pt x="996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0" y="46061"/>
                </a:lnTo>
                <a:lnTo>
                  <a:pt x="18348" y="46669"/>
                </a:lnTo>
                <a:lnTo>
                  <a:pt x="15454" y="46669"/>
                </a:lnTo>
                <a:lnTo>
                  <a:pt x="1320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265336" y="2267193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10" y="22683"/>
                </a:moveTo>
                <a:lnTo>
                  <a:pt x="33110" y="51271"/>
                </a:lnTo>
                <a:lnTo>
                  <a:pt x="33326" y="52009"/>
                </a:lnTo>
                <a:lnTo>
                  <a:pt x="35967" y="52923"/>
                </a:lnTo>
                <a:lnTo>
                  <a:pt x="39204" y="52923"/>
                </a:lnTo>
                <a:lnTo>
                  <a:pt x="42062" y="51271"/>
                </a:lnTo>
                <a:lnTo>
                  <a:pt x="42062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0" y="6073"/>
                </a:lnTo>
                <a:lnTo>
                  <a:pt x="35039" y="2768"/>
                </a:lnTo>
                <a:lnTo>
                  <a:pt x="30582" y="561"/>
                </a:lnTo>
                <a:lnTo>
                  <a:pt x="2783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8"/>
                </a:lnTo>
                <a:lnTo>
                  <a:pt x="13576" y="3571"/>
                </a:lnTo>
                <a:lnTo>
                  <a:pt x="10847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37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70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7146"/>
                </a:lnTo>
                <a:lnTo>
                  <a:pt x="11416" y="14072"/>
                </a:lnTo>
                <a:lnTo>
                  <a:pt x="13766" y="11750"/>
                </a:lnTo>
                <a:lnTo>
                  <a:pt x="18248" y="8561"/>
                </a:lnTo>
                <a:lnTo>
                  <a:pt x="22745" y="7760"/>
                </a:lnTo>
                <a:lnTo>
                  <a:pt x="26010" y="8092"/>
                </a:lnTo>
                <a:lnTo>
                  <a:pt x="28652" y="9385"/>
                </a:lnTo>
                <a:lnTo>
                  <a:pt x="31395" y="12790"/>
                </a:lnTo>
                <a:lnTo>
                  <a:pt x="32461" y="15951"/>
                </a:lnTo>
                <a:lnTo>
                  <a:pt x="33110" y="19889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329020" y="2247828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28"/>
                </a:lnTo>
                <a:lnTo>
                  <a:pt x="7621" y="10728"/>
                </a:lnTo>
                <a:lnTo>
                  <a:pt x="10681" y="8837"/>
                </a:lnTo>
                <a:lnTo>
                  <a:pt x="11076" y="5307"/>
                </a:lnTo>
                <a:lnTo>
                  <a:pt x="10681" y="1854"/>
                </a:lnTo>
                <a:lnTo>
                  <a:pt x="7697" y="0"/>
                </a:lnTo>
                <a:lnTo>
                  <a:pt x="3455" y="0"/>
                </a:lnTo>
                <a:lnTo>
                  <a:pt x="407" y="1891"/>
                </a:lnTo>
                <a:lnTo>
                  <a:pt x="0" y="5421"/>
                </a:lnTo>
                <a:close/>
              </a:path>
              <a:path w="11076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3"/>
                </a:lnTo>
                <a:lnTo>
                  <a:pt x="3949" y="20153"/>
                </a:lnTo>
                <a:lnTo>
                  <a:pt x="1094" y="21805"/>
                </a:lnTo>
                <a:lnTo>
                  <a:pt x="1094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355571" y="2243869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38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599"/>
                </a:lnTo>
                <a:lnTo>
                  <a:pt x="8989" y="75539"/>
                </a:lnTo>
                <a:lnTo>
                  <a:pt x="11544" y="76252"/>
                </a:lnTo>
                <a:lnTo>
                  <a:pt x="14716" y="76252"/>
                </a:lnTo>
                <a:lnTo>
                  <a:pt x="17639" y="74599"/>
                </a:lnTo>
                <a:lnTo>
                  <a:pt x="17639" y="31799"/>
                </a:lnTo>
                <a:lnTo>
                  <a:pt x="28547" y="31799"/>
                </a:lnTo>
                <a:lnTo>
                  <a:pt x="30159" y="30341"/>
                </a:lnTo>
                <a:lnTo>
                  <a:pt x="30326" y="27418"/>
                </a:lnTo>
                <a:lnTo>
                  <a:pt x="28547" y="24357"/>
                </a:lnTo>
                <a:lnTo>
                  <a:pt x="17639" y="24357"/>
                </a:lnTo>
                <a:lnTo>
                  <a:pt x="17754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19" y="7430"/>
                </a:lnTo>
                <a:lnTo>
                  <a:pt x="26794" y="7517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9" y="1840"/>
                </a:lnTo>
                <a:lnTo>
                  <a:pt x="12484" y="4546"/>
                </a:lnTo>
                <a:lnTo>
                  <a:pt x="10209" y="8103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399091" y="2267197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73" y="23914"/>
                </a:moveTo>
                <a:lnTo>
                  <a:pt x="9575" y="21347"/>
                </a:lnTo>
                <a:lnTo>
                  <a:pt x="10172" y="18986"/>
                </a:lnTo>
                <a:lnTo>
                  <a:pt x="11699" y="14604"/>
                </a:lnTo>
                <a:lnTo>
                  <a:pt x="14173" y="11173"/>
                </a:lnTo>
                <a:lnTo>
                  <a:pt x="17679" y="8902"/>
                </a:lnTo>
                <a:lnTo>
                  <a:pt x="21884" y="7491"/>
                </a:lnTo>
                <a:lnTo>
                  <a:pt x="27432" y="7491"/>
                </a:lnTo>
                <a:lnTo>
                  <a:pt x="31776" y="9042"/>
                </a:lnTo>
                <a:lnTo>
                  <a:pt x="35243" y="11465"/>
                </a:lnTo>
                <a:lnTo>
                  <a:pt x="37504" y="15011"/>
                </a:lnTo>
                <a:lnTo>
                  <a:pt x="38811" y="19418"/>
                </a:lnTo>
                <a:lnTo>
                  <a:pt x="39549" y="24267"/>
                </a:lnTo>
                <a:lnTo>
                  <a:pt x="39549" y="29743"/>
                </a:lnTo>
                <a:lnTo>
                  <a:pt x="39258" y="32320"/>
                </a:lnTo>
                <a:lnTo>
                  <a:pt x="38674" y="34671"/>
                </a:lnTo>
                <a:lnTo>
                  <a:pt x="37871" y="50266"/>
                </a:lnTo>
                <a:lnTo>
                  <a:pt x="40478" y="48373"/>
                </a:lnTo>
                <a:lnTo>
                  <a:pt x="44643" y="43534"/>
                </a:lnTo>
                <a:lnTo>
                  <a:pt x="46205" y="40651"/>
                </a:lnTo>
                <a:lnTo>
                  <a:pt x="47256" y="37299"/>
                </a:lnTo>
                <a:lnTo>
                  <a:pt x="48300" y="33958"/>
                </a:lnTo>
                <a:lnTo>
                  <a:pt x="48834" y="30300"/>
                </a:lnTo>
                <a:lnTo>
                  <a:pt x="48834" y="22222"/>
                </a:lnTo>
                <a:lnTo>
                  <a:pt x="48326" y="18554"/>
                </a:lnTo>
                <a:lnTo>
                  <a:pt x="47336" y="1530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5" y="6997"/>
                </a:lnTo>
                <a:lnTo>
                  <a:pt x="38379" y="2984"/>
                </a:lnTo>
                <a:lnTo>
                  <a:pt x="35394" y="1777"/>
                </a:lnTo>
                <a:lnTo>
                  <a:pt x="32410" y="596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6" y="3351"/>
                </a:lnTo>
                <a:lnTo>
                  <a:pt x="8294" y="5229"/>
                </a:lnTo>
                <a:lnTo>
                  <a:pt x="4128" y="10068"/>
                </a:lnTo>
                <a:lnTo>
                  <a:pt x="2566" y="12952"/>
                </a:lnTo>
                <a:lnTo>
                  <a:pt x="1536" y="16304"/>
                </a:lnTo>
                <a:lnTo>
                  <a:pt x="51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5" y="35114"/>
                </a:lnTo>
                <a:lnTo>
                  <a:pt x="1461" y="38353"/>
                </a:lnTo>
                <a:lnTo>
                  <a:pt x="2440" y="41615"/>
                </a:lnTo>
                <a:lnTo>
                  <a:pt x="3912" y="44383"/>
                </a:lnTo>
                <a:lnTo>
                  <a:pt x="5906" y="46669"/>
                </a:lnTo>
                <a:lnTo>
                  <a:pt x="10389" y="50673"/>
                </a:lnTo>
                <a:lnTo>
                  <a:pt x="10007" y="34239"/>
                </a:lnTo>
                <a:lnTo>
                  <a:pt x="9273" y="29361"/>
                </a:lnTo>
                <a:lnTo>
                  <a:pt x="9273" y="23914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51" y="46126"/>
                </a:lnTo>
                <a:lnTo>
                  <a:pt x="17095" y="44574"/>
                </a:lnTo>
                <a:lnTo>
                  <a:pt x="13629" y="42148"/>
                </a:lnTo>
                <a:lnTo>
                  <a:pt x="11328" y="38646"/>
                </a:lnTo>
                <a:lnTo>
                  <a:pt x="10007" y="34239"/>
                </a:lnTo>
                <a:lnTo>
                  <a:pt x="10389" y="50673"/>
                </a:lnTo>
                <a:lnTo>
                  <a:pt x="13362" y="51879"/>
                </a:lnTo>
                <a:lnTo>
                  <a:pt x="16357" y="53070"/>
                </a:lnTo>
                <a:lnTo>
                  <a:pt x="19850" y="53657"/>
                </a:lnTo>
                <a:lnTo>
                  <a:pt x="27993" y="53657"/>
                </a:lnTo>
                <a:lnTo>
                  <a:pt x="31611" y="52984"/>
                </a:lnTo>
                <a:lnTo>
                  <a:pt x="34747" y="51624"/>
                </a:lnTo>
                <a:lnTo>
                  <a:pt x="37871" y="50266"/>
                </a:lnTo>
                <a:lnTo>
                  <a:pt x="38674" y="34671"/>
                </a:lnTo>
                <a:lnTo>
                  <a:pt x="37172" y="39052"/>
                </a:lnTo>
                <a:lnTo>
                  <a:pt x="34696" y="42454"/>
                </a:lnTo>
                <a:lnTo>
                  <a:pt x="31168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467908" y="2244272"/>
            <a:ext cx="8956" cy="75844"/>
          </a:xfrm>
          <a:custGeom>
            <a:avLst/>
            <a:gdLst/>
            <a:ahLst/>
            <a:cxnLst/>
            <a:rect l="l" t="t" r="r" b="b"/>
            <a:pathLst>
              <a:path w="8956" h="75844">
                <a:moveTo>
                  <a:pt x="8956" y="74192"/>
                </a:moveTo>
                <a:lnTo>
                  <a:pt x="8956" y="1699"/>
                </a:lnTo>
                <a:lnTo>
                  <a:pt x="8740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496561" y="2300885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76" y="8103"/>
                </a:lnTo>
                <a:lnTo>
                  <a:pt x="10896" y="4446"/>
                </a:lnTo>
                <a:lnTo>
                  <a:pt x="9852" y="0"/>
                </a:lnTo>
                <a:lnTo>
                  <a:pt x="816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57" y="11127"/>
                </a:moveTo>
                <a:lnTo>
                  <a:pt x="37033" y="18122"/>
                </a:lnTo>
                <a:lnTo>
                  <a:pt x="39635" y="19227"/>
                </a:lnTo>
                <a:lnTo>
                  <a:pt x="42364" y="19227"/>
                </a:lnTo>
                <a:lnTo>
                  <a:pt x="44931" y="17579"/>
                </a:lnTo>
                <a:lnTo>
                  <a:pt x="44931" y="-54683"/>
                </a:lnTo>
                <a:lnTo>
                  <a:pt x="44690" y="-55421"/>
                </a:lnTo>
                <a:lnTo>
                  <a:pt x="42023" y="-56375"/>
                </a:lnTo>
                <a:lnTo>
                  <a:pt x="38797" y="-56375"/>
                </a:lnTo>
                <a:lnTo>
                  <a:pt x="35928" y="-54683"/>
                </a:lnTo>
                <a:lnTo>
                  <a:pt x="35928" y="-26311"/>
                </a:lnTo>
                <a:lnTo>
                  <a:pt x="31266" y="-30567"/>
                </a:lnTo>
                <a:lnTo>
                  <a:pt x="26527" y="-33069"/>
                </a:lnTo>
                <a:lnTo>
                  <a:pt x="23914" y="-33691"/>
                </a:lnTo>
                <a:lnTo>
                  <a:pt x="17625" y="-33691"/>
                </a:lnTo>
                <a:lnTo>
                  <a:pt x="14591" y="-33044"/>
                </a:lnTo>
                <a:lnTo>
                  <a:pt x="11973" y="-31772"/>
                </a:lnTo>
                <a:lnTo>
                  <a:pt x="9345" y="-30477"/>
                </a:lnTo>
                <a:lnTo>
                  <a:pt x="7148" y="-28648"/>
                </a:lnTo>
                <a:lnTo>
                  <a:pt x="3606" y="-23874"/>
                </a:lnTo>
                <a:lnTo>
                  <a:pt x="2270" y="-20980"/>
                </a:lnTo>
                <a:lnTo>
                  <a:pt x="1356" y="-17599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67" y="688"/>
                </a:lnTo>
                <a:lnTo>
                  <a:pt x="1090" y="3888"/>
                </a:lnTo>
                <a:lnTo>
                  <a:pt x="1813" y="7089"/>
                </a:lnTo>
                <a:lnTo>
                  <a:pt x="2959" y="9881"/>
                </a:lnTo>
                <a:lnTo>
                  <a:pt x="4532" y="12230"/>
                </a:lnTo>
                <a:lnTo>
                  <a:pt x="8164" y="16484"/>
                </a:lnTo>
                <a:lnTo>
                  <a:pt x="9852" y="0"/>
                </a:lnTo>
                <a:lnTo>
                  <a:pt x="9283" y="-4762"/>
                </a:lnTo>
                <a:lnTo>
                  <a:pt x="9283" y="-9536"/>
                </a:lnTo>
                <a:lnTo>
                  <a:pt x="9968" y="-14043"/>
                </a:lnTo>
                <a:lnTo>
                  <a:pt x="11137" y="-18298"/>
                </a:lnTo>
                <a:lnTo>
                  <a:pt x="13133" y="-21844"/>
                </a:lnTo>
                <a:lnTo>
                  <a:pt x="16012" y="-24357"/>
                </a:lnTo>
                <a:lnTo>
                  <a:pt x="19533" y="-25995"/>
                </a:lnTo>
                <a:lnTo>
                  <a:pt x="24281" y="-25995"/>
                </a:lnTo>
                <a:lnTo>
                  <a:pt x="28903" y="-23619"/>
                </a:lnTo>
                <a:lnTo>
                  <a:pt x="33501" y="-19759"/>
                </a:lnTo>
                <a:lnTo>
                  <a:pt x="35928" y="-16761"/>
                </a:lnTo>
                <a:lnTo>
                  <a:pt x="35928" y="2768"/>
                </a:lnTo>
                <a:lnTo>
                  <a:pt x="33169" y="6033"/>
                </a:lnTo>
                <a:lnTo>
                  <a:pt x="29437" y="9436"/>
                </a:lnTo>
                <a:lnTo>
                  <a:pt x="25984" y="11506"/>
                </a:lnTo>
                <a:lnTo>
                  <a:pt x="22628" y="12320"/>
                </a:lnTo>
                <a:lnTo>
                  <a:pt x="19086" y="12320"/>
                </a:lnTo>
                <a:lnTo>
                  <a:pt x="15570" y="10670"/>
                </a:lnTo>
                <a:lnTo>
                  <a:pt x="12776" y="8103"/>
                </a:lnTo>
                <a:lnTo>
                  <a:pt x="13219" y="19278"/>
                </a:lnTo>
                <a:lnTo>
                  <a:pt x="16278" y="19977"/>
                </a:lnTo>
                <a:lnTo>
                  <a:pt x="23150" y="19977"/>
                </a:lnTo>
                <a:lnTo>
                  <a:pt x="26186" y="19192"/>
                </a:lnTo>
                <a:lnTo>
                  <a:pt x="28954" y="17640"/>
                </a:lnTo>
                <a:lnTo>
                  <a:pt x="31723" y="16078"/>
                </a:lnTo>
                <a:lnTo>
                  <a:pt x="34390" y="13907"/>
                </a:lnTo>
                <a:lnTo>
                  <a:pt x="36957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591727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38" y="17536"/>
                </a:moveTo>
                <a:lnTo>
                  <a:pt x="11465" y="14932"/>
                </a:lnTo>
                <a:lnTo>
                  <a:pt x="13117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44" y="7772"/>
                </a:lnTo>
                <a:lnTo>
                  <a:pt x="26733" y="8025"/>
                </a:lnTo>
                <a:lnTo>
                  <a:pt x="30085" y="9079"/>
                </a:lnTo>
                <a:lnTo>
                  <a:pt x="32777" y="10299"/>
                </a:lnTo>
                <a:lnTo>
                  <a:pt x="35887" y="11998"/>
                </a:lnTo>
                <a:lnTo>
                  <a:pt x="38797" y="12103"/>
                </a:lnTo>
                <a:lnTo>
                  <a:pt x="39229" y="9396"/>
                </a:lnTo>
                <a:lnTo>
                  <a:pt x="39138" y="6628"/>
                </a:lnTo>
                <a:lnTo>
                  <a:pt x="37716" y="4036"/>
                </a:lnTo>
                <a:lnTo>
                  <a:pt x="34837" y="2462"/>
                </a:lnTo>
                <a:lnTo>
                  <a:pt x="32204" y="1508"/>
                </a:lnTo>
                <a:lnTo>
                  <a:pt x="29335" y="684"/>
                </a:lnTo>
                <a:lnTo>
                  <a:pt x="26186" y="137"/>
                </a:lnTo>
                <a:lnTo>
                  <a:pt x="23060" y="0"/>
                </a:lnTo>
                <a:lnTo>
                  <a:pt x="20026" y="0"/>
                </a:lnTo>
                <a:lnTo>
                  <a:pt x="17193" y="417"/>
                </a:lnTo>
                <a:lnTo>
                  <a:pt x="14579" y="1231"/>
                </a:lnTo>
                <a:lnTo>
                  <a:pt x="11948" y="2044"/>
                </a:lnTo>
                <a:lnTo>
                  <a:pt x="7782" y="4773"/>
                </a:lnTo>
                <a:lnTo>
                  <a:pt x="4405" y="8265"/>
                </a:lnTo>
                <a:lnTo>
                  <a:pt x="2270" y="12862"/>
                </a:lnTo>
                <a:lnTo>
                  <a:pt x="1738" y="15466"/>
                </a:lnTo>
                <a:lnTo>
                  <a:pt x="1738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4" y="32623"/>
                </a:lnTo>
                <a:lnTo>
                  <a:pt x="11771" y="35064"/>
                </a:lnTo>
                <a:lnTo>
                  <a:pt x="15594" y="37209"/>
                </a:lnTo>
                <a:lnTo>
                  <a:pt x="19569" y="39052"/>
                </a:lnTo>
                <a:lnTo>
                  <a:pt x="23417" y="40841"/>
                </a:lnTo>
                <a:lnTo>
                  <a:pt x="27010" y="42710"/>
                </a:lnTo>
                <a:lnTo>
                  <a:pt x="29969" y="44841"/>
                </a:lnTo>
                <a:lnTo>
                  <a:pt x="32078" y="47495"/>
                </a:lnTo>
                <a:lnTo>
                  <a:pt x="33425" y="50594"/>
                </a:lnTo>
                <a:lnTo>
                  <a:pt x="33425" y="54442"/>
                </a:lnTo>
                <a:lnTo>
                  <a:pt x="32445" y="57528"/>
                </a:lnTo>
                <a:lnTo>
                  <a:pt x="29653" y="61186"/>
                </a:lnTo>
                <a:lnTo>
                  <a:pt x="26998" y="62938"/>
                </a:lnTo>
                <a:lnTo>
                  <a:pt x="23633" y="64033"/>
                </a:lnTo>
                <a:lnTo>
                  <a:pt x="19749" y="64310"/>
                </a:lnTo>
                <a:lnTo>
                  <a:pt x="17081" y="64310"/>
                </a:lnTo>
                <a:lnTo>
                  <a:pt x="14720" y="63994"/>
                </a:lnTo>
                <a:lnTo>
                  <a:pt x="10629" y="62722"/>
                </a:lnTo>
                <a:lnTo>
                  <a:pt x="7440" y="61325"/>
                </a:lnTo>
                <a:lnTo>
                  <a:pt x="3883" y="59306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6"/>
                </a:lnTo>
                <a:lnTo>
                  <a:pt x="1637" y="67284"/>
                </a:lnTo>
                <a:lnTo>
                  <a:pt x="4521" y="69048"/>
                </a:lnTo>
                <a:lnTo>
                  <a:pt x="7415" y="70228"/>
                </a:lnTo>
                <a:lnTo>
                  <a:pt x="10767" y="71297"/>
                </a:lnTo>
                <a:lnTo>
                  <a:pt x="14795" y="72082"/>
                </a:lnTo>
                <a:lnTo>
                  <a:pt x="19316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7" y="70926"/>
                </a:lnTo>
                <a:lnTo>
                  <a:pt x="31647" y="70027"/>
                </a:lnTo>
                <a:lnTo>
                  <a:pt x="36319" y="66888"/>
                </a:lnTo>
                <a:lnTo>
                  <a:pt x="40168" y="62928"/>
                </a:lnTo>
                <a:lnTo>
                  <a:pt x="41374" y="60336"/>
                </a:lnTo>
                <a:lnTo>
                  <a:pt x="42594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35" y="46353"/>
                </a:lnTo>
                <a:lnTo>
                  <a:pt x="40881" y="42278"/>
                </a:lnTo>
                <a:lnTo>
                  <a:pt x="38173" y="38999"/>
                </a:lnTo>
                <a:lnTo>
                  <a:pt x="34963" y="36195"/>
                </a:lnTo>
                <a:lnTo>
                  <a:pt x="31125" y="33983"/>
                </a:lnTo>
                <a:lnTo>
                  <a:pt x="27190" y="32054"/>
                </a:lnTo>
                <a:lnTo>
                  <a:pt x="23240" y="30210"/>
                </a:lnTo>
                <a:lnTo>
                  <a:pt x="19403" y="28407"/>
                </a:lnTo>
                <a:lnTo>
                  <a:pt x="16202" y="26327"/>
                </a:lnTo>
                <a:lnTo>
                  <a:pt x="13500" y="23990"/>
                </a:lnTo>
                <a:lnTo>
                  <a:pt x="11681" y="21168"/>
                </a:lnTo>
                <a:lnTo>
                  <a:pt x="11238" y="1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653967" y="2244272"/>
            <a:ext cx="40092" cy="75883"/>
          </a:xfrm>
          <a:custGeom>
            <a:avLst/>
            <a:gdLst/>
            <a:ahLst/>
            <a:cxnLst/>
            <a:rect l="l" t="t" r="r" b="b"/>
            <a:pathLst>
              <a:path w="40092" h="75883">
                <a:moveTo>
                  <a:pt x="36626" y="28130"/>
                </a:moveTo>
                <a:lnTo>
                  <a:pt x="37792" y="26617"/>
                </a:lnTo>
                <a:lnTo>
                  <a:pt x="36205" y="23813"/>
                </a:lnTo>
                <a:lnTo>
                  <a:pt x="33310" y="23672"/>
                </a:lnTo>
                <a:lnTo>
                  <a:pt x="29944" y="23925"/>
                </a:lnTo>
                <a:lnTo>
                  <a:pt x="27392" y="25577"/>
                </a:lnTo>
                <a:lnTo>
                  <a:pt x="8953" y="45871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7116"/>
                </a:lnTo>
                <a:lnTo>
                  <a:pt x="29563" y="74141"/>
                </a:lnTo>
                <a:lnTo>
                  <a:pt x="31798" y="75653"/>
                </a:lnTo>
                <a:lnTo>
                  <a:pt x="34405" y="75883"/>
                </a:lnTo>
                <a:lnTo>
                  <a:pt x="37094" y="75844"/>
                </a:lnTo>
                <a:lnTo>
                  <a:pt x="40092" y="74141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710023" y="224782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28"/>
                </a:lnTo>
                <a:lnTo>
                  <a:pt x="7617" y="10728"/>
                </a:lnTo>
                <a:lnTo>
                  <a:pt x="10681" y="8837"/>
                </a:lnTo>
                <a:lnTo>
                  <a:pt x="11073" y="5307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6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5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40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739762" y="2300885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3223" y="19278"/>
                </a:moveTo>
                <a:lnTo>
                  <a:pt x="12776" y="8103"/>
                </a:lnTo>
                <a:lnTo>
                  <a:pt x="10897" y="4446"/>
                </a:lnTo>
                <a:lnTo>
                  <a:pt x="9856" y="0"/>
                </a:lnTo>
                <a:lnTo>
                  <a:pt x="8168" y="16484"/>
                </a:lnTo>
                <a:lnTo>
                  <a:pt x="13223" y="19278"/>
                </a:lnTo>
                <a:close/>
              </a:path>
              <a:path w="13223" h="75653">
                <a:moveTo>
                  <a:pt x="36958" y="11127"/>
                </a:moveTo>
                <a:lnTo>
                  <a:pt x="37033" y="18122"/>
                </a:lnTo>
                <a:lnTo>
                  <a:pt x="39639" y="19227"/>
                </a:lnTo>
                <a:lnTo>
                  <a:pt x="42368" y="19227"/>
                </a:lnTo>
                <a:lnTo>
                  <a:pt x="44935" y="17579"/>
                </a:lnTo>
                <a:lnTo>
                  <a:pt x="44935" y="-54683"/>
                </a:lnTo>
                <a:lnTo>
                  <a:pt x="44693" y="-55421"/>
                </a:lnTo>
                <a:lnTo>
                  <a:pt x="42026" y="-56375"/>
                </a:lnTo>
                <a:lnTo>
                  <a:pt x="38801" y="-56375"/>
                </a:lnTo>
                <a:lnTo>
                  <a:pt x="35928" y="-54683"/>
                </a:lnTo>
                <a:lnTo>
                  <a:pt x="35928" y="-26311"/>
                </a:lnTo>
                <a:lnTo>
                  <a:pt x="31269" y="-30567"/>
                </a:lnTo>
                <a:lnTo>
                  <a:pt x="26531" y="-33069"/>
                </a:lnTo>
                <a:lnTo>
                  <a:pt x="23915" y="-33691"/>
                </a:lnTo>
                <a:lnTo>
                  <a:pt x="17628" y="-33691"/>
                </a:lnTo>
                <a:lnTo>
                  <a:pt x="14594" y="-33044"/>
                </a:lnTo>
                <a:lnTo>
                  <a:pt x="11977" y="-31772"/>
                </a:lnTo>
                <a:lnTo>
                  <a:pt x="9349" y="-30477"/>
                </a:lnTo>
                <a:lnTo>
                  <a:pt x="7153" y="-28648"/>
                </a:lnTo>
                <a:lnTo>
                  <a:pt x="3606" y="-23874"/>
                </a:lnTo>
                <a:lnTo>
                  <a:pt x="2275" y="-20980"/>
                </a:lnTo>
                <a:lnTo>
                  <a:pt x="1361" y="-17599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70" y="688"/>
                </a:lnTo>
                <a:lnTo>
                  <a:pt x="1094" y="3888"/>
                </a:lnTo>
                <a:lnTo>
                  <a:pt x="1818" y="7089"/>
                </a:lnTo>
                <a:lnTo>
                  <a:pt x="2959" y="9881"/>
                </a:lnTo>
                <a:lnTo>
                  <a:pt x="4536" y="12230"/>
                </a:lnTo>
                <a:lnTo>
                  <a:pt x="8168" y="16484"/>
                </a:lnTo>
                <a:lnTo>
                  <a:pt x="9856" y="0"/>
                </a:lnTo>
                <a:lnTo>
                  <a:pt x="9284" y="-4762"/>
                </a:lnTo>
                <a:lnTo>
                  <a:pt x="9284" y="-9536"/>
                </a:lnTo>
                <a:lnTo>
                  <a:pt x="9972" y="-14043"/>
                </a:lnTo>
                <a:lnTo>
                  <a:pt x="11139" y="-18298"/>
                </a:lnTo>
                <a:lnTo>
                  <a:pt x="13133" y="-21844"/>
                </a:lnTo>
                <a:lnTo>
                  <a:pt x="16015" y="-24357"/>
                </a:lnTo>
                <a:lnTo>
                  <a:pt x="19533" y="-25995"/>
                </a:lnTo>
                <a:lnTo>
                  <a:pt x="24282" y="-25995"/>
                </a:lnTo>
                <a:lnTo>
                  <a:pt x="28907" y="-23619"/>
                </a:lnTo>
                <a:lnTo>
                  <a:pt x="33505" y="-19759"/>
                </a:lnTo>
                <a:lnTo>
                  <a:pt x="35928" y="-16761"/>
                </a:lnTo>
                <a:lnTo>
                  <a:pt x="35928" y="2768"/>
                </a:lnTo>
                <a:lnTo>
                  <a:pt x="33185" y="6033"/>
                </a:lnTo>
                <a:lnTo>
                  <a:pt x="29441" y="9436"/>
                </a:lnTo>
                <a:lnTo>
                  <a:pt x="25985" y="11506"/>
                </a:lnTo>
                <a:lnTo>
                  <a:pt x="22633" y="12320"/>
                </a:lnTo>
                <a:lnTo>
                  <a:pt x="19090" y="12320"/>
                </a:lnTo>
                <a:lnTo>
                  <a:pt x="15584" y="10670"/>
                </a:lnTo>
                <a:lnTo>
                  <a:pt x="12776" y="8103"/>
                </a:lnTo>
                <a:lnTo>
                  <a:pt x="13223" y="19278"/>
                </a:lnTo>
                <a:lnTo>
                  <a:pt x="16282" y="19977"/>
                </a:lnTo>
                <a:lnTo>
                  <a:pt x="23166" y="19977"/>
                </a:lnTo>
                <a:lnTo>
                  <a:pt x="26189" y="19192"/>
                </a:lnTo>
                <a:lnTo>
                  <a:pt x="28958" y="17640"/>
                </a:lnTo>
                <a:lnTo>
                  <a:pt x="31727" y="16078"/>
                </a:lnTo>
                <a:lnTo>
                  <a:pt x="34394" y="13907"/>
                </a:lnTo>
                <a:lnTo>
                  <a:pt x="36958" y="11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803723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63" y="10731"/>
                </a:lnTo>
                <a:lnTo>
                  <a:pt x="1206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41"/>
                </a:lnTo>
                <a:lnTo>
                  <a:pt x="17956" y="30797"/>
                </a:lnTo>
                <a:lnTo>
                  <a:pt x="20714" y="31988"/>
                </a:lnTo>
                <a:lnTo>
                  <a:pt x="23966" y="34274"/>
                </a:lnTo>
                <a:lnTo>
                  <a:pt x="25718" y="37310"/>
                </a:lnTo>
                <a:lnTo>
                  <a:pt x="25477" y="41183"/>
                </a:lnTo>
                <a:lnTo>
                  <a:pt x="22910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60" y="46609"/>
                </a:lnTo>
                <a:lnTo>
                  <a:pt x="34099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23"/>
                </a:lnTo>
                <a:lnTo>
                  <a:pt x="19127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2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9"/>
                </a:lnTo>
                <a:lnTo>
                  <a:pt x="29246" y="10093"/>
                </a:lnTo>
                <a:lnTo>
                  <a:pt x="32043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851988" y="230767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1" y="467"/>
                </a:lnTo>
                <a:lnTo>
                  <a:pt x="13395" y="0"/>
                </a:lnTo>
                <a:lnTo>
                  <a:pt x="10756" y="49"/>
                </a:lnTo>
                <a:lnTo>
                  <a:pt x="7719" y="1485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1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2"/>
                </a:lnTo>
                <a:lnTo>
                  <a:pt x="14389" y="15201"/>
                </a:lnTo>
                <a:lnTo>
                  <a:pt x="15520" y="13435"/>
                </a:lnTo>
                <a:lnTo>
                  <a:pt x="16927" y="10144"/>
                </a:lnTo>
                <a:lnTo>
                  <a:pt x="17475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924860" y="2249618"/>
            <a:ext cx="43143" cy="70534"/>
          </a:xfrm>
          <a:custGeom>
            <a:avLst/>
            <a:gdLst/>
            <a:ahLst/>
            <a:cxnLst/>
            <a:rect l="l" t="t" r="r" b="b"/>
            <a:pathLst>
              <a:path w="43143" h="70534">
                <a:moveTo>
                  <a:pt x="3696" y="0"/>
                </a:moveTo>
                <a:lnTo>
                  <a:pt x="1145" y="925"/>
                </a:lnTo>
                <a:lnTo>
                  <a:pt x="0" y="4010"/>
                </a:lnTo>
                <a:lnTo>
                  <a:pt x="0" y="68795"/>
                </a:lnTo>
                <a:lnTo>
                  <a:pt x="990" y="70077"/>
                </a:lnTo>
                <a:lnTo>
                  <a:pt x="3773" y="70534"/>
                </a:lnTo>
                <a:lnTo>
                  <a:pt x="6339" y="70485"/>
                </a:lnTo>
                <a:lnTo>
                  <a:pt x="9349" y="68795"/>
                </a:lnTo>
                <a:lnTo>
                  <a:pt x="9349" y="43510"/>
                </a:lnTo>
                <a:lnTo>
                  <a:pt x="21668" y="43510"/>
                </a:lnTo>
                <a:lnTo>
                  <a:pt x="25387" y="42976"/>
                </a:lnTo>
                <a:lnTo>
                  <a:pt x="24778" y="34784"/>
                </a:lnTo>
                <a:lnTo>
                  <a:pt x="20574" y="35863"/>
                </a:lnTo>
                <a:lnTo>
                  <a:pt x="9349" y="35863"/>
                </a:lnTo>
                <a:lnTo>
                  <a:pt x="9349" y="7707"/>
                </a:lnTo>
                <a:lnTo>
                  <a:pt x="18735" y="0"/>
                </a:lnTo>
                <a:lnTo>
                  <a:pt x="3696" y="0"/>
                </a:lnTo>
                <a:close/>
              </a:path>
              <a:path w="43143" h="70534">
                <a:moveTo>
                  <a:pt x="34289" y="39265"/>
                </a:moveTo>
                <a:lnTo>
                  <a:pt x="36450" y="37274"/>
                </a:lnTo>
                <a:lnTo>
                  <a:pt x="40248" y="32879"/>
                </a:lnTo>
                <a:lnTo>
                  <a:pt x="41414" y="30045"/>
                </a:lnTo>
                <a:lnTo>
                  <a:pt x="42570" y="27241"/>
                </a:lnTo>
                <a:lnTo>
                  <a:pt x="43143" y="24076"/>
                </a:lnTo>
                <a:lnTo>
                  <a:pt x="43143" y="17917"/>
                </a:lnTo>
                <a:lnTo>
                  <a:pt x="42776" y="15505"/>
                </a:lnTo>
                <a:lnTo>
                  <a:pt x="41288" y="11123"/>
                </a:lnTo>
                <a:lnTo>
                  <a:pt x="38862" y="7542"/>
                </a:lnTo>
                <a:lnTo>
                  <a:pt x="35816" y="4467"/>
                </a:lnTo>
                <a:lnTo>
                  <a:pt x="31868" y="2195"/>
                </a:lnTo>
                <a:lnTo>
                  <a:pt x="28030" y="990"/>
                </a:lnTo>
                <a:lnTo>
                  <a:pt x="24488" y="317"/>
                </a:lnTo>
                <a:lnTo>
                  <a:pt x="21704" y="60"/>
                </a:lnTo>
                <a:lnTo>
                  <a:pt x="18735" y="0"/>
                </a:lnTo>
                <a:lnTo>
                  <a:pt x="9349" y="7707"/>
                </a:lnTo>
                <a:lnTo>
                  <a:pt x="19559" y="7707"/>
                </a:lnTo>
                <a:lnTo>
                  <a:pt x="22885" y="8074"/>
                </a:lnTo>
                <a:lnTo>
                  <a:pt x="26189" y="8928"/>
                </a:lnTo>
                <a:lnTo>
                  <a:pt x="29337" y="10817"/>
                </a:lnTo>
                <a:lnTo>
                  <a:pt x="31727" y="14159"/>
                </a:lnTo>
                <a:lnTo>
                  <a:pt x="33326" y="18464"/>
                </a:lnTo>
                <a:lnTo>
                  <a:pt x="33326" y="23418"/>
                </a:lnTo>
                <a:lnTo>
                  <a:pt x="32349" y="27151"/>
                </a:lnTo>
                <a:lnTo>
                  <a:pt x="30736" y="30492"/>
                </a:lnTo>
                <a:lnTo>
                  <a:pt x="28210" y="33055"/>
                </a:lnTo>
                <a:lnTo>
                  <a:pt x="24778" y="34784"/>
                </a:lnTo>
                <a:lnTo>
                  <a:pt x="25387" y="42976"/>
                </a:lnTo>
                <a:lnTo>
                  <a:pt x="28526" y="41882"/>
                </a:lnTo>
                <a:lnTo>
                  <a:pt x="31650" y="40802"/>
                </a:lnTo>
                <a:lnTo>
                  <a:pt x="34289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986891" y="224782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2" y="8888"/>
                </a:lnTo>
                <a:lnTo>
                  <a:pt x="3376" y="10728"/>
                </a:lnTo>
                <a:lnTo>
                  <a:pt x="7621" y="10728"/>
                </a:lnTo>
                <a:lnTo>
                  <a:pt x="10666" y="8837"/>
                </a:lnTo>
                <a:lnTo>
                  <a:pt x="11073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5" y="0"/>
                </a:lnTo>
                <a:lnTo>
                  <a:pt x="392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397" y="71575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8" y="20153"/>
                </a:lnTo>
                <a:lnTo>
                  <a:pt x="1079" y="21805"/>
                </a:lnTo>
                <a:lnTo>
                  <a:pt x="1079" y="70636"/>
                </a:lnTo>
                <a:lnTo>
                  <a:pt x="139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019723" y="2267190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813" y="8255"/>
                </a:lnTo>
                <a:lnTo>
                  <a:pt x="30934" y="10429"/>
                </a:lnTo>
                <a:lnTo>
                  <a:pt x="33108" y="13680"/>
                </a:lnTo>
                <a:lnTo>
                  <a:pt x="34696" y="17553"/>
                </a:lnTo>
                <a:lnTo>
                  <a:pt x="35455" y="22226"/>
                </a:lnTo>
                <a:lnTo>
                  <a:pt x="35647" y="27139"/>
                </a:lnTo>
                <a:lnTo>
                  <a:pt x="35647" y="29415"/>
                </a:lnTo>
                <a:lnTo>
                  <a:pt x="34937" y="33909"/>
                </a:lnTo>
                <a:lnTo>
                  <a:pt x="35471" y="50457"/>
                </a:lnTo>
                <a:lnTo>
                  <a:pt x="37692" y="48628"/>
                </a:lnTo>
                <a:lnTo>
                  <a:pt x="41259" y="43891"/>
                </a:lnTo>
                <a:lnTo>
                  <a:pt x="42619" y="41010"/>
                </a:lnTo>
                <a:lnTo>
                  <a:pt x="43545" y="37605"/>
                </a:lnTo>
                <a:lnTo>
                  <a:pt x="44460" y="34215"/>
                </a:lnTo>
                <a:lnTo>
                  <a:pt x="44931" y="30380"/>
                </a:lnTo>
                <a:lnTo>
                  <a:pt x="44931" y="22567"/>
                </a:lnTo>
                <a:lnTo>
                  <a:pt x="44564" y="19202"/>
                </a:lnTo>
                <a:lnTo>
                  <a:pt x="43851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57" y="190"/>
                </a:lnTo>
                <a:lnTo>
                  <a:pt x="19126" y="953"/>
                </a:lnTo>
                <a:lnTo>
                  <a:pt x="16304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58" y="9006"/>
                </a:lnTo>
                <a:lnTo>
                  <a:pt x="8953" y="17261"/>
                </a:lnTo>
                <a:close/>
              </a:path>
              <a:path w="44931" h="72353">
                <a:moveTo>
                  <a:pt x="7858" y="9006"/>
                </a:moveTo>
                <a:lnTo>
                  <a:pt x="7858" y="2120"/>
                </a:lnTo>
                <a:lnTo>
                  <a:pt x="5295" y="788"/>
                </a:lnTo>
                <a:lnTo>
                  <a:pt x="2578" y="788"/>
                </a:lnTo>
                <a:lnTo>
                  <a:pt x="0" y="2451"/>
                </a:lnTo>
                <a:lnTo>
                  <a:pt x="0" y="70650"/>
                </a:lnTo>
                <a:lnTo>
                  <a:pt x="190" y="71413"/>
                </a:lnTo>
                <a:lnTo>
                  <a:pt x="2854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13"/>
                </a:lnTo>
                <a:lnTo>
                  <a:pt x="13802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0" y="53672"/>
                </a:lnTo>
                <a:lnTo>
                  <a:pt x="27165" y="53672"/>
                </a:lnTo>
                <a:lnTo>
                  <a:pt x="30186" y="53025"/>
                </a:lnTo>
                <a:lnTo>
                  <a:pt x="32828" y="51739"/>
                </a:lnTo>
                <a:lnTo>
                  <a:pt x="35471" y="50457"/>
                </a:lnTo>
                <a:lnTo>
                  <a:pt x="34937" y="33909"/>
                </a:lnTo>
                <a:lnTo>
                  <a:pt x="33728" y="38188"/>
                </a:lnTo>
                <a:lnTo>
                  <a:pt x="31723" y="41795"/>
                </a:lnTo>
                <a:lnTo>
                  <a:pt x="28789" y="44338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081230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6"/>
                </a:lnTo>
                <a:lnTo>
                  <a:pt x="42900" y="11328"/>
                </a:lnTo>
                <a:lnTo>
                  <a:pt x="39891" y="6807"/>
                </a:lnTo>
                <a:lnTo>
                  <a:pt x="35932" y="3074"/>
                </a:lnTo>
                <a:lnTo>
                  <a:pt x="33249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96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32" y="22085"/>
                </a:lnTo>
                <a:lnTo>
                  <a:pt x="9283" y="22085"/>
                </a:lnTo>
                <a:lnTo>
                  <a:pt x="9359" y="20091"/>
                </a:lnTo>
                <a:lnTo>
                  <a:pt x="10835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42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5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0" y="53099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82" y="51104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97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7" y="43116"/>
                </a:lnTo>
                <a:lnTo>
                  <a:pt x="11559" y="40006"/>
                </a:lnTo>
                <a:lnTo>
                  <a:pt x="10097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8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142822" y="2267197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1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93"/>
                </a:lnTo>
                <a:lnTo>
                  <a:pt x="5637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36" y="18514"/>
                </a:lnTo>
                <a:lnTo>
                  <a:pt x="2959" y="21628"/>
                </a:lnTo>
                <a:lnTo>
                  <a:pt x="6198" y="25206"/>
                </a:lnTo>
                <a:lnTo>
                  <a:pt x="8977" y="26935"/>
                </a:lnTo>
                <a:lnTo>
                  <a:pt x="11937" y="28407"/>
                </a:lnTo>
                <a:lnTo>
                  <a:pt x="15011" y="29641"/>
                </a:lnTo>
                <a:lnTo>
                  <a:pt x="17956" y="30797"/>
                </a:lnTo>
                <a:lnTo>
                  <a:pt x="20699" y="31988"/>
                </a:lnTo>
                <a:lnTo>
                  <a:pt x="23950" y="34274"/>
                </a:lnTo>
                <a:lnTo>
                  <a:pt x="25718" y="37310"/>
                </a:lnTo>
                <a:lnTo>
                  <a:pt x="25477" y="41183"/>
                </a:lnTo>
                <a:lnTo>
                  <a:pt x="22899" y="44574"/>
                </a:lnTo>
                <a:lnTo>
                  <a:pt x="19698" y="46010"/>
                </a:lnTo>
                <a:lnTo>
                  <a:pt x="17092" y="46493"/>
                </a:lnTo>
                <a:lnTo>
                  <a:pt x="13539" y="46493"/>
                </a:lnTo>
                <a:lnTo>
                  <a:pt x="10198" y="45755"/>
                </a:lnTo>
                <a:lnTo>
                  <a:pt x="6159" y="44157"/>
                </a:lnTo>
                <a:lnTo>
                  <a:pt x="3275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445" y="48830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27"/>
                </a:lnTo>
                <a:lnTo>
                  <a:pt x="15403" y="53657"/>
                </a:lnTo>
                <a:lnTo>
                  <a:pt x="18223" y="53657"/>
                </a:lnTo>
                <a:lnTo>
                  <a:pt x="20815" y="53312"/>
                </a:lnTo>
                <a:lnTo>
                  <a:pt x="25513" y="51940"/>
                </a:lnTo>
                <a:lnTo>
                  <a:pt x="29249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83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43"/>
                </a:lnTo>
                <a:lnTo>
                  <a:pt x="28220" y="26629"/>
                </a:lnTo>
                <a:lnTo>
                  <a:pt x="25220" y="25120"/>
                </a:lnTo>
                <a:lnTo>
                  <a:pt x="22161" y="23823"/>
                </a:lnTo>
                <a:lnTo>
                  <a:pt x="19112" y="22603"/>
                </a:lnTo>
                <a:lnTo>
                  <a:pt x="16141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39" y="11173"/>
                </a:lnTo>
                <a:lnTo>
                  <a:pt x="12750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85" y="7134"/>
                </a:lnTo>
                <a:lnTo>
                  <a:pt x="25869" y="8369"/>
                </a:lnTo>
                <a:lnTo>
                  <a:pt x="29249" y="10093"/>
                </a:lnTo>
                <a:lnTo>
                  <a:pt x="32043" y="8304"/>
                </a:lnTo>
                <a:lnTo>
                  <a:pt x="31978" y="5687"/>
                </a:lnTo>
                <a:lnTo>
                  <a:pt x="30405" y="2908"/>
                </a:lnTo>
                <a:lnTo>
                  <a:pt x="27471" y="1457"/>
                </a:lnTo>
                <a:lnTo>
                  <a:pt x="24196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224190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11228" y="17536"/>
                </a:moveTo>
                <a:lnTo>
                  <a:pt x="11469" y="14932"/>
                </a:lnTo>
                <a:lnTo>
                  <a:pt x="13106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32" y="7772"/>
                </a:lnTo>
                <a:lnTo>
                  <a:pt x="26722" y="8025"/>
                </a:lnTo>
                <a:lnTo>
                  <a:pt x="30088" y="9079"/>
                </a:lnTo>
                <a:lnTo>
                  <a:pt x="32777" y="10299"/>
                </a:lnTo>
                <a:lnTo>
                  <a:pt x="35891" y="11998"/>
                </a:lnTo>
                <a:lnTo>
                  <a:pt x="38799" y="12103"/>
                </a:lnTo>
                <a:lnTo>
                  <a:pt x="39232" y="9396"/>
                </a:lnTo>
                <a:lnTo>
                  <a:pt x="39142" y="6628"/>
                </a:lnTo>
                <a:lnTo>
                  <a:pt x="37720" y="4036"/>
                </a:lnTo>
                <a:lnTo>
                  <a:pt x="34836" y="2462"/>
                </a:lnTo>
                <a:lnTo>
                  <a:pt x="32208" y="1508"/>
                </a:lnTo>
                <a:lnTo>
                  <a:pt x="29325" y="684"/>
                </a:lnTo>
                <a:lnTo>
                  <a:pt x="26189" y="137"/>
                </a:lnTo>
                <a:lnTo>
                  <a:pt x="23064" y="0"/>
                </a:lnTo>
                <a:lnTo>
                  <a:pt x="20030" y="0"/>
                </a:lnTo>
                <a:lnTo>
                  <a:pt x="17197" y="417"/>
                </a:lnTo>
                <a:lnTo>
                  <a:pt x="14568" y="1231"/>
                </a:lnTo>
                <a:lnTo>
                  <a:pt x="11951" y="2044"/>
                </a:lnTo>
                <a:lnTo>
                  <a:pt x="7786" y="4773"/>
                </a:lnTo>
                <a:lnTo>
                  <a:pt x="4405" y="8265"/>
                </a:lnTo>
                <a:lnTo>
                  <a:pt x="2274" y="12862"/>
                </a:lnTo>
                <a:lnTo>
                  <a:pt x="1742" y="15466"/>
                </a:lnTo>
                <a:lnTo>
                  <a:pt x="1742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8" y="32623"/>
                </a:lnTo>
                <a:lnTo>
                  <a:pt x="11771" y="35064"/>
                </a:lnTo>
                <a:lnTo>
                  <a:pt x="15594" y="37209"/>
                </a:lnTo>
                <a:lnTo>
                  <a:pt x="19573" y="39052"/>
                </a:lnTo>
                <a:lnTo>
                  <a:pt x="23406" y="40841"/>
                </a:lnTo>
                <a:lnTo>
                  <a:pt x="26998" y="42710"/>
                </a:lnTo>
                <a:lnTo>
                  <a:pt x="29973" y="44841"/>
                </a:lnTo>
                <a:lnTo>
                  <a:pt x="32068" y="47495"/>
                </a:lnTo>
                <a:lnTo>
                  <a:pt x="33425" y="50594"/>
                </a:lnTo>
                <a:lnTo>
                  <a:pt x="33425" y="54442"/>
                </a:lnTo>
                <a:lnTo>
                  <a:pt x="32449" y="57528"/>
                </a:lnTo>
                <a:lnTo>
                  <a:pt x="29655" y="61186"/>
                </a:lnTo>
                <a:lnTo>
                  <a:pt x="26998" y="62938"/>
                </a:lnTo>
                <a:lnTo>
                  <a:pt x="23622" y="64033"/>
                </a:lnTo>
                <a:lnTo>
                  <a:pt x="19748" y="64310"/>
                </a:lnTo>
                <a:lnTo>
                  <a:pt x="17070" y="64310"/>
                </a:lnTo>
                <a:lnTo>
                  <a:pt x="14705" y="63994"/>
                </a:lnTo>
                <a:lnTo>
                  <a:pt x="10629" y="62722"/>
                </a:lnTo>
                <a:lnTo>
                  <a:pt x="7444" y="61325"/>
                </a:lnTo>
                <a:lnTo>
                  <a:pt x="3873" y="59306"/>
                </a:lnTo>
                <a:lnTo>
                  <a:pt x="586" y="58939"/>
                </a:lnTo>
                <a:lnTo>
                  <a:pt x="0" y="61722"/>
                </a:lnTo>
                <a:lnTo>
                  <a:pt x="100" y="64526"/>
                </a:lnTo>
                <a:lnTo>
                  <a:pt x="1637" y="67284"/>
                </a:lnTo>
                <a:lnTo>
                  <a:pt x="4509" y="69048"/>
                </a:lnTo>
                <a:lnTo>
                  <a:pt x="7404" y="70228"/>
                </a:lnTo>
                <a:lnTo>
                  <a:pt x="10770" y="71297"/>
                </a:lnTo>
                <a:lnTo>
                  <a:pt x="14784" y="72082"/>
                </a:lnTo>
                <a:lnTo>
                  <a:pt x="19316" y="72288"/>
                </a:lnTo>
                <a:lnTo>
                  <a:pt x="22683" y="72288"/>
                </a:lnTo>
                <a:lnTo>
                  <a:pt x="25819" y="71831"/>
                </a:lnTo>
                <a:lnTo>
                  <a:pt x="28727" y="70926"/>
                </a:lnTo>
                <a:lnTo>
                  <a:pt x="31635" y="70027"/>
                </a:lnTo>
                <a:lnTo>
                  <a:pt x="36323" y="66888"/>
                </a:lnTo>
                <a:lnTo>
                  <a:pt x="40157" y="62928"/>
                </a:lnTo>
                <a:lnTo>
                  <a:pt x="41377" y="60336"/>
                </a:lnTo>
                <a:lnTo>
                  <a:pt x="42584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24" y="46353"/>
                </a:lnTo>
                <a:lnTo>
                  <a:pt x="40881" y="42278"/>
                </a:lnTo>
                <a:lnTo>
                  <a:pt x="38163" y="38999"/>
                </a:lnTo>
                <a:lnTo>
                  <a:pt x="34963" y="36195"/>
                </a:lnTo>
                <a:lnTo>
                  <a:pt x="31128" y="33983"/>
                </a:lnTo>
                <a:lnTo>
                  <a:pt x="27179" y="32054"/>
                </a:lnTo>
                <a:lnTo>
                  <a:pt x="23240" y="30210"/>
                </a:lnTo>
                <a:lnTo>
                  <a:pt x="19406" y="28407"/>
                </a:lnTo>
                <a:lnTo>
                  <a:pt x="16206" y="26327"/>
                </a:lnTo>
                <a:lnTo>
                  <a:pt x="13488" y="23990"/>
                </a:lnTo>
                <a:lnTo>
                  <a:pt x="11685" y="21168"/>
                </a:lnTo>
                <a:lnTo>
                  <a:pt x="11228" y="17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286159" y="226797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4" y="1663"/>
                </a:lnTo>
                <a:lnTo>
                  <a:pt x="33094" y="35798"/>
                </a:lnTo>
                <a:lnTo>
                  <a:pt x="30593" y="38873"/>
                </a:lnTo>
                <a:lnTo>
                  <a:pt x="28230" y="41208"/>
                </a:lnTo>
                <a:lnTo>
                  <a:pt x="23788" y="44399"/>
                </a:lnTo>
                <a:lnTo>
                  <a:pt x="19317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66" y="40154"/>
                </a:lnTo>
                <a:lnTo>
                  <a:pt x="9626" y="36968"/>
                </a:lnTo>
                <a:lnTo>
                  <a:pt x="9004" y="32955"/>
                </a:lnTo>
                <a:lnTo>
                  <a:pt x="9004" y="1663"/>
                </a:lnTo>
                <a:lnTo>
                  <a:pt x="8636" y="734"/>
                </a:lnTo>
                <a:lnTo>
                  <a:pt x="609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3"/>
                </a:lnTo>
                <a:lnTo>
                  <a:pt x="1487" y="42811"/>
                </a:lnTo>
                <a:lnTo>
                  <a:pt x="3848" y="46836"/>
                </a:lnTo>
                <a:lnTo>
                  <a:pt x="7024" y="50176"/>
                </a:lnTo>
                <a:lnTo>
                  <a:pt x="11469" y="52348"/>
                </a:lnTo>
                <a:lnTo>
                  <a:pt x="14212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04" y="50760"/>
                </a:lnTo>
                <a:lnTo>
                  <a:pt x="28422" y="49363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351193" y="2267190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80"/>
                </a:lnTo>
                <a:lnTo>
                  <a:pt x="34696" y="17553"/>
                </a:lnTo>
                <a:lnTo>
                  <a:pt x="35459" y="22226"/>
                </a:lnTo>
                <a:lnTo>
                  <a:pt x="35651" y="27139"/>
                </a:lnTo>
                <a:lnTo>
                  <a:pt x="35651" y="29415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10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80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3">
                <a:moveTo>
                  <a:pt x="7862" y="9006"/>
                </a:moveTo>
                <a:lnTo>
                  <a:pt x="7862" y="2120"/>
                </a:lnTo>
                <a:lnTo>
                  <a:pt x="5295" y="788"/>
                </a:lnTo>
                <a:lnTo>
                  <a:pt x="2578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13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4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39"/>
                </a:lnTo>
                <a:lnTo>
                  <a:pt x="35471" y="50457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93" y="44338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415965" y="2267190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61"/>
                </a:moveTo>
                <a:lnTo>
                  <a:pt x="10374" y="15483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1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80"/>
                </a:lnTo>
                <a:lnTo>
                  <a:pt x="34696" y="17553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5"/>
                </a:lnTo>
                <a:lnTo>
                  <a:pt x="34937" y="3390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10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80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7" y="12877"/>
                </a:lnTo>
                <a:lnTo>
                  <a:pt x="41972" y="10097"/>
                </a:lnTo>
                <a:lnTo>
                  <a:pt x="40398" y="7711"/>
                </a:lnTo>
                <a:lnTo>
                  <a:pt x="36791" y="3441"/>
                </a:lnTo>
                <a:lnTo>
                  <a:pt x="31802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6"/>
                </a:lnTo>
                <a:lnTo>
                  <a:pt x="8953" y="17261"/>
                </a:lnTo>
                <a:close/>
              </a:path>
              <a:path w="44921" h="72353">
                <a:moveTo>
                  <a:pt x="7862" y="9006"/>
                </a:moveTo>
                <a:lnTo>
                  <a:pt x="7862" y="2120"/>
                </a:lnTo>
                <a:lnTo>
                  <a:pt x="5284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41"/>
                </a:lnTo>
                <a:lnTo>
                  <a:pt x="10248" y="47513"/>
                </a:lnTo>
                <a:lnTo>
                  <a:pt x="13806" y="50482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2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39"/>
                </a:lnTo>
                <a:lnTo>
                  <a:pt x="35471" y="50457"/>
                </a:lnTo>
                <a:lnTo>
                  <a:pt x="34937" y="33909"/>
                </a:lnTo>
                <a:lnTo>
                  <a:pt x="33732" y="38188"/>
                </a:lnTo>
                <a:lnTo>
                  <a:pt x="31723" y="41795"/>
                </a:lnTo>
                <a:lnTo>
                  <a:pt x="28792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61"/>
                </a:lnTo>
                <a:lnTo>
                  <a:pt x="7862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477316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3"/>
                </a:lnTo>
                <a:lnTo>
                  <a:pt x="17675" y="8902"/>
                </a:lnTo>
                <a:lnTo>
                  <a:pt x="21894" y="7491"/>
                </a:lnTo>
                <a:lnTo>
                  <a:pt x="27432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96" y="3351"/>
                </a:lnTo>
                <a:lnTo>
                  <a:pt x="8290" y="5229"/>
                </a:lnTo>
                <a:lnTo>
                  <a:pt x="4124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57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386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25" y="42148"/>
                </a:lnTo>
                <a:lnTo>
                  <a:pt x="11325" y="38646"/>
                </a:lnTo>
                <a:lnTo>
                  <a:pt x="10019" y="34239"/>
                </a:lnTo>
                <a:lnTo>
                  <a:pt x="10386" y="50673"/>
                </a:lnTo>
                <a:lnTo>
                  <a:pt x="13370" y="51879"/>
                </a:lnTo>
                <a:lnTo>
                  <a:pt x="16355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546133" y="2267197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22" y="9359"/>
                </a:moveTo>
                <a:lnTo>
                  <a:pt x="19936" y="8470"/>
                </a:lnTo>
                <a:lnTo>
                  <a:pt x="22960" y="8675"/>
                </a:lnTo>
                <a:lnTo>
                  <a:pt x="25714" y="9464"/>
                </a:lnTo>
                <a:lnTo>
                  <a:pt x="28458" y="8192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80" y="5996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68" y="52923"/>
                </a:lnTo>
                <a:lnTo>
                  <a:pt x="6094" y="52923"/>
                </a:lnTo>
                <a:lnTo>
                  <a:pt x="8963" y="51271"/>
                </a:lnTo>
                <a:lnTo>
                  <a:pt x="8963" y="19141"/>
                </a:lnTo>
                <a:lnTo>
                  <a:pt x="11379" y="15468"/>
                </a:lnTo>
                <a:lnTo>
                  <a:pt x="14490" y="11634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584719" y="225491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77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4"/>
                </a:lnTo>
                <a:lnTo>
                  <a:pt x="30034" y="56743"/>
                </a:lnTo>
                <a:lnTo>
                  <a:pt x="27291" y="57787"/>
                </a:lnTo>
                <a:lnTo>
                  <a:pt x="24411" y="58179"/>
                </a:lnTo>
                <a:lnTo>
                  <a:pt x="21843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631126" y="2267197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64" y="7225"/>
                </a:lnTo>
                <a:lnTo>
                  <a:pt x="1562" y="10731"/>
                </a:lnTo>
                <a:lnTo>
                  <a:pt x="1206" y="14475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60" y="30797"/>
                </a:lnTo>
                <a:lnTo>
                  <a:pt x="20714" y="31988"/>
                </a:lnTo>
                <a:lnTo>
                  <a:pt x="23964" y="34274"/>
                </a:lnTo>
                <a:lnTo>
                  <a:pt x="25732" y="37310"/>
                </a:lnTo>
                <a:lnTo>
                  <a:pt x="25477" y="41183"/>
                </a:lnTo>
                <a:lnTo>
                  <a:pt x="22910" y="44574"/>
                </a:lnTo>
                <a:lnTo>
                  <a:pt x="19698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4" y="26629"/>
                </a:lnTo>
                <a:lnTo>
                  <a:pt x="25236" y="25120"/>
                </a:lnTo>
                <a:lnTo>
                  <a:pt x="22176" y="23823"/>
                </a:lnTo>
                <a:lnTo>
                  <a:pt x="19127" y="22603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8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69"/>
                </a:lnTo>
                <a:lnTo>
                  <a:pt x="29250" y="10093"/>
                </a:lnTo>
                <a:lnTo>
                  <a:pt x="32043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714516" y="2246360"/>
            <a:ext cx="65264" cy="74447"/>
          </a:xfrm>
          <a:custGeom>
            <a:avLst/>
            <a:gdLst/>
            <a:ahLst/>
            <a:cxnLst/>
            <a:rect l="l" t="t" r="r" b="b"/>
            <a:pathLst>
              <a:path w="65264" h="74447">
                <a:moveTo>
                  <a:pt x="55029" y="62179"/>
                </a:moveTo>
                <a:lnTo>
                  <a:pt x="51979" y="59791"/>
                </a:lnTo>
                <a:lnTo>
                  <a:pt x="54049" y="56767"/>
                </a:lnTo>
                <a:lnTo>
                  <a:pt x="55813" y="53376"/>
                </a:lnTo>
                <a:lnTo>
                  <a:pt x="57160" y="49733"/>
                </a:lnTo>
                <a:lnTo>
                  <a:pt x="58229" y="45961"/>
                </a:lnTo>
                <a:lnTo>
                  <a:pt x="58914" y="42050"/>
                </a:lnTo>
                <a:lnTo>
                  <a:pt x="59090" y="38037"/>
                </a:lnTo>
                <a:lnTo>
                  <a:pt x="58672" y="35294"/>
                </a:lnTo>
                <a:lnTo>
                  <a:pt x="56106" y="34682"/>
                </a:lnTo>
                <a:lnTo>
                  <a:pt x="52995" y="34707"/>
                </a:lnTo>
                <a:lnTo>
                  <a:pt x="50352" y="36625"/>
                </a:lnTo>
                <a:lnTo>
                  <a:pt x="50352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4" y="48628"/>
                </a:lnTo>
                <a:lnTo>
                  <a:pt x="47523" y="51194"/>
                </a:lnTo>
                <a:lnTo>
                  <a:pt x="45579" y="54532"/>
                </a:lnTo>
                <a:lnTo>
                  <a:pt x="42364" y="51573"/>
                </a:lnTo>
                <a:lnTo>
                  <a:pt x="39077" y="48423"/>
                </a:lnTo>
                <a:lnTo>
                  <a:pt x="35888" y="45186"/>
                </a:lnTo>
                <a:lnTo>
                  <a:pt x="32802" y="41946"/>
                </a:lnTo>
                <a:lnTo>
                  <a:pt x="29908" y="38736"/>
                </a:lnTo>
                <a:lnTo>
                  <a:pt x="27341" y="35700"/>
                </a:lnTo>
                <a:lnTo>
                  <a:pt x="26960" y="48743"/>
                </a:lnTo>
                <a:lnTo>
                  <a:pt x="30441" y="52285"/>
                </a:lnTo>
                <a:lnTo>
                  <a:pt x="34099" y="55803"/>
                </a:lnTo>
                <a:lnTo>
                  <a:pt x="37832" y="59259"/>
                </a:lnTo>
                <a:lnTo>
                  <a:pt x="37680" y="62495"/>
                </a:lnTo>
                <a:lnTo>
                  <a:pt x="34135" y="64616"/>
                </a:lnTo>
                <a:lnTo>
                  <a:pt x="31572" y="65670"/>
                </a:lnTo>
                <a:lnTo>
                  <a:pt x="28803" y="66384"/>
                </a:lnTo>
                <a:lnTo>
                  <a:pt x="25960" y="66841"/>
                </a:lnTo>
                <a:lnTo>
                  <a:pt x="22045" y="66841"/>
                </a:lnTo>
                <a:lnTo>
                  <a:pt x="18072" y="65886"/>
                </a:lnTo>
                <a:lnTo>
                  <a:pt x="14681" y="64375"/>
                </a:lnTo>
                <a:lnTo>
                  <a:pt x="11289" y="60756"/>
                </a:lnTo>
                <a:lnTo>
                  <a:pt x="10019" y="57646"/>
                </a:lnTo>
                <a:lnTo>
                  <a:pt x="9701" y="54049"/>
                </a:lnTo>
                <a:lnTo>
                  <a:pt x="10199" y="50407"/>
                </a:lnTo>
                <a:lnTo>
                  <a:pt x="11797" y="46965"/>
                </a:lnTo>
                <a:lnTo>
                  <a:pt x="14730" y="43534"/>
                </a:lnTo>
                <a:lnTo>
                  <a:pt x="14655" y="34455"/>
                </a:lnTo>
                <a:lnTo>
                  <a:pt x="12012" y="36054"/>
                </a:lnTo>
                <a:lnTo>
                  <a:pt x="9752" y="37630"/>
                </a:lnTo>
                <a:lnTo>
                  <a:pt x="6029" y="40780"/>
                </a:lnTo>
                <a:lnTo>
                  <a:pt x="3365" y="44081"/>
                </a:lnTo>
                <a:lnTo>
                  <a:pt x="1357" y="47498"/>
                </a:lnTo>
                <a:lnTo>
                  <a:pt x="266" y="51080"/>
                </a:lnTo>
                <a:lnTo>
                  <a:pt x="0" y="54964"/>
                </a:lnTo>
                <a:lnTo>
                  <a:pt x="0" y="57024"/>
                </a:lnTo>
                <a:lnTo>
                  <a:pt x="784" y="60717"/>
                </a:lnTo>
                <a:lnTo>
                  <a:pt x="2044" y="64098"/>
                </a:lnTo>
                <a:lnTo>
                  <a:pt x="3959" y="66941"/>
                </a:lnTo>
                <a:lnTo>
                  <a:pt x="6501" y="69343"/>
                </a:lnTo>
                <a:lnTo>
                  <a:pt x="9436" y="71398"/>
                </a:lnTo>
                <a:lnTo>
                  <a:pt x="12913" y="72871"/>
                </a:lnTo>
                <a:lnTo>
                  <a:pt x="16840" y="73839"/>
                </a:lnTo>
                <a:lnTo>
                  <a:pt x="21041" y="74447"/>
                </a:lnTo>
                <a:lnTo>
                  <a:pt x="25754" y="74447"/>
                </a:lnTo>
                <a:lnTo>
                  <a:pt x="30085" y="73813"/>
                </a:lnTo>
                <a:lnTo>
                  <a:pt x="34149" y="72820"/>
                </a:lnTo>
                <a:lnTo>
                  <a:pt x="37957" y="71348"/>
                </a:lnTo>
                <a:lnTo>
                  <a:pt x="41424" y="69404"/>
                </a:lnTo>
                <a:lnTo>
                  <a:pt x="44705" y="67208"/>
                </a:lnTo>
                <a:lnTo>
                  <a:pt x="48282" y="67640"/>
                </a:lnTo>
                <a:lnTo>
                  <a:pt x="51624" y="70102"/>
                </a:lnTo>
                <a:lnTo>
                  <a:pt x="55678" y="72669"/>
                </a:lnTo>
                <a:lnTo>
                  <a:pt x="58712" y="74015"/>
                </a:lnTo>
                <a:lnTo>
                  <a:pt x="62038" y="74382"/>
                </a:lnTo>
                <a:lnTo>
                  <a:pt x="65189" y="72327"/>
                </a:lnTo>
                <a:lnTo>
                  <a:pt x="65264" y="69609"/>
                </a:lnTo>
                <a:lnTo>
                  <a:pt x="64184" y="66535"/>
                </a:lnTo>
                <a:lnTo>
                  <a:pt x="61455" y="66293"/>
                </a:lnTo>
                <a:lnTo>
                  <a:pt x="58482" y="64630"/>
                </a:lnTo>
                <a:lnTo>
                  <a:pt x="55029" y="62179"/>
                </a:lnTo>
                <a:close/>
              </a:path>
              <a:path w="65264" h="74447">
                <a:moveTo>
                  <a:pt x="25257" y="28727"/>
                </a:moveTo>
                <a:lnTo>
                  <a:pt x="22618" y="30224"/>
                </a:lnTo>
                <a:lnTo>
                  <a:pt x="21498" y="28677"/>
                </a:lnTo>
                <a:lnTo>
                  <a:pt x="19720" y="25995"/>
                </a:lnTo>
                <a:lnTo>
                  <a:pt x="17650" y="22428"/>
                </a:lnTo>
                <a:lnTo>
                  <a:pt x="16408" y="19251"/>
                </a:lnTo>
                <a:lnTo>
                  <a:pt x="16002" y="16282"/>
                </a:lnTo>
                <a:lnTo>
                  <a:pt x="17448" y="41263"/>
                </a:lnTo>
                <a:lnTo>
                  <a:pt x="20599" y="41756"/>
                </a:lnTo>
                <a:lnTo>
                  <a:pt x="23684" y="45223"/>
                </a:lnTo>
                <a:lnTo>
                  <a:pt x="25257" y="28727"/>
                </a:lnTo>
                <a:close/>
              </a:path>
              <a:path w="65264" h="74447">
                <a:moveTo>
                  <a:pt x="6501" y="14745"/>
                </a:moveTo>
                <a:lnTo>
                  <a:pt x="6501" y="18248"/>
                </a:lnTo>
                <a:lnTo>
                  <a:pt x="7239" y="21995"/>
                </a:lnTo>
                <a:lnTo>
                  <a:pt x="8380" y="24688"/>
                </a:lnTo>
                <a:lnTo>
                  <a:pt x="9903" y="27547"/>
                </a:lnTo>
                <a:lnTo>
                  <a:pt x="11962" y="30732"/>
                </a:lnTo>
                <a:lnTo>
                  <a:pt x="14655" y="34455"/>
                </a:lnTo>
                <a:lnTo>
                  <a:pt x="14730" y="43534"/>
                </a:lnTo>
                <a:lnTo>
                  <a:pt x="17448" y="41263"/>
                </a:lnTo>
                <a:lnTo>
                  <a:pt x="16002" y="16282"/>
                </a:lnTo>
                <a:lnTo>
                  <a:pt x="16203" y="13996"/>
                </a:lnTo>
                <a:lnTo>
                  <a:pt x="17614" y="10871"/>
                </a:lnTo>
                <a:lnTo>
                  <a:pt x="20408" y="8596"/>
                </a:lnTo>
                <a:lnTo>
                  <a:pt x="23050" y="7621"/>
                </a:lnTo>
                <a:lnTo>
                  <a:pt x="26578" y="7379"/>
                </a:lnTo>
                <a:lnTo>
                  <a:pt x="29869" y="7595"/>
                </a:lnTo>
                <a:lnTo>
                  <a:pt x="32410" y="8470"/>
                </a:lnTo>
                <a:lnTo>
                  <a:pt x="35114" y="10540"/>
                </a:lnTo>
                <a:lnTo>
                  <a:pt x="36485" y="13308"/>
                </a:lnTo>
                <a:lnTo>
                  <a:pt x="36676" y="16649"/>
                </a:lnTo>
                <a:lnTo>
                  <a:pt x="35455" y="20206"/>
                </a:lnTo>
                <a:lnTo>
                  <a:pt x="32496" y="23672"/>
                </a:lnTo>
                <a:lnTo>
                  <a:pt x="29270" y="26125"/>
                </a:lnTo>
                <a:lnTo>
                  <a:pt x="25257" y="28727"/>
                </a:lnTo>
                <a:lnTo>
                  <a:pt x="23684" y="45223"/>
                </a:lnTo>
                <a:lnTo>
                  <a:pt x="26960" y="48743"/>
                </a:lnTo>
                <a:lnTo>
                  <a:pt x="27341" y="35700"/>
                </a:lnTo>
                <a:lnTo>
                  <a:pt x="30707" y="33897"/>
                </a:lnTo>
                <a:lnTo>
                  <a:pt x="33577" y="32169"/>
                </a:lnTo>
                <a:lnTo>
                  <a:pt x="38314" y="28868"/>
                </a:lnTo>
                <a:lnTo>
                  <a:pt x="41781" y="25552"/>
                </a:lnTo>
                <a:lnTo>
                  <a:pt x="44399" y="22175"/>
                </a:lnTo>
                <a:lnTo>
                  <a:pt x="45770" y="18629"/>
                </a:lnTo>
                <a:lnTo>
                  <a:pt x="46126" y="14540"/>
                </a:lnTo>
                <a:lnTo>
                  <a:pt x="45730" y="10325"/>
                </a:lnTo>
                <a:lnTo>
                  <a:pt x="44168" y="6756"/>
                </a:lnTo>
                <a:lnTo>
                  <a:pt x="41475" y="3948"/>
                </a:lnTo>
                <a:lnTo>
                  <a:pt x="38008" y="1727"/>
                </a:lnTo>
                <a:lnTo>
                  <a:pt x="33336" y="341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1" y="1385"/>
                </a:lnTo>
                <a:lnTo>
                  <a:pt x="15148" y="2299"/>
                </a:lnTo>
                <a:lnTo>
                  <a:pt x="12992" y="3555"/>
                </a:lnTo>
                <a:lnTo>
                  <a:pt x="9626" y="6691"/>
                </a:lnTo>
                <a:lnTo>
                  <a:pt x="7642" y="10554"/>
                </a:lnTo>
                <a:lnTo>
                  <a:pt x="6501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827441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33426" y="50594"/>
                </a:moveTo>
                <a:lnTo>
                  <a:pt x="33426" y="54442"/>
                </a:lnTo>
                <a:lnTo>
                  <a:pt x="32447" y="57528"/>
                </a:lnTo>
                <a:lnTo>
                  <a:pt x="29653" y="61186"/>
                </a:lnTo>
                <a:lnTo>
                  <a:pt x="27000" y="62938"/>
                </a:lnTo>
                <a:lnTo>
                  <a:pt x="23619" y="64033"/>
                </a:lnTo>
                <a:lnTo>
                  <a:pt x="19745" y="64310"/>
                </a:lnTo>
                <a:lnTo>
                  <a:pt x="17067" y="64310"/>
                </a:lnTo>
                <a:lnTo>
                  <a:pt x="14706" y="63994"/>
                </a:lnTo>
                <a:lnTo>
                  <a:pt x="10627" y="62722"/>
                </a:lnTo>
                <a:lnTo>
                  <a:pt x="7440" y="61325"/>
                </a:lnTo>
                <a:lnTo>
                  <a:pt x="3873" y="59306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6"/>
                </a:lnTo>
                <a:lnTo>
                  <a:pt x="1638" y="67284"/>
                </a:lnTo>
                <a:lnTo>
                  <a:pt x="4507" y="69048"/>
                </a:lnTo>
                <a:lnTo>
                  <a:pt x="7401" y="70228"/>
                </a:lnTo>
                <a:lnTo>
                  <a:pt x="10768" y="71297"/>
                </a:lnTo>
                <a:lnTo>
                  <a:pt x="14781" y="72082"/>
                </a:lnTo>
                <a:lnTo>
                  <a:pt x="19314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8" y="70926"/>
                </a:lnTo>
                <a:lnTo>
                  <a:pt x="31633" y="70027"/>
                </a:lnTo>
                <a:lnTo>
                  <a:pt x="34174" y="68680"/>
                </a:lnTo>
                <a:lnTo>
                  <a:pt x="36320" y="66888"/>
                </a:lnTo>
                <a:lnTo>
                  <a:pt x="40158" y="62928"/>
                </a:lnTo>
                <a:lnTo>
                  <a:pt x="41375" y="60336"/>
                </a:lnTo>
                <a:lnTo>
                  <a:pt x="42580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21" y="46353"/>
                </a:lnTo>
                <a:lnTo>
                  <a:pt x="40881" y="42278"/>
                </a:lnTo>
                <a:lnTo>
                  <a:pt x="38163" y="38999"/>
                </a:lnTo>
                <a:lnTo>
                  <a:pt x="34963" y="36195"/>
                </a:lnTo>
                <a:lnTo>
                  <a:pt x="31125" y="33983"/>
                </a:lnTo>
                <a:lnTo>
                  <a:pt x="27176" y="32054"/>
                </a:lnTo>
                <a:lnTo>
                  <a:pt x="23242" y="30210"/>
                </a:lnTo>
                <a:lnTo>
                  <a:pt x="19404" y="28407"/>
                </a:lnTo>
                <a:lnTo>
                  <a:pt x="16203" y="26327"/>
                </a:lnTo>
                <a:lnTo>
                  <a:pt x="13486" y="23990"/>
                </a:lnTo>
                <a:lnTo>
                  <a:pt x="11682" y="21168"/>
                </a:lnTo>
                <a:lnTo>
                  <a:pt x="11225" y="17536"/>
                </a:lnTo>
                <a:lnTo>
                  <a:pt x="11465" y="14932"/>
                </a:lnTo>
                <a:lnTo>
                  <a:pt x="13103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30" y="7772"/>
                </a:lnTo>
                <a:lnTo>
                  <a:pt x="26719" y="8025"/>
                </a:lnTo>
                <a:lnTo>
                  <a:pt x="30085" y="9079"/>
                </a:lnTo>
                <a:lnTo>
                  <a:pt x="32778" y="10299"/>
                </a:lnTo>
                <a:lnTo>
                  <a:pt x="35888" y="11998"/>
                </a:lnTo>
                <a:lnTo>
                  <a:pt x="38797" y="12103"/>
                </a:lnTo>
                <a:lnTo>
                  <a:pt x="39229" y="9396"/>
                </a:lnTo>
                <a:lnTo>
                  <a:pt x="39138" y="6628"/>
                </a:lnTo>
                <a:lnTo>
                  <a:pt x="37717" y="4036"/>
                </a:lnTo>
                <a:lnTo>
                  <a:pt x="34833" y="2462"/>
                </a:lnTo>
                <a:lnTo>
                  <a:pt x="32205" y="1508"/>
                </a:lnTo>
                <a:lnTo>
                  <a:pt x="29321" y="684"/>
                </a:lnTo>
                <a:lnTo>
                  <a:pt x="26186" y="137"/>
                </a:lnTo>
                <a:lnTo>
                  <a:pt x="23061" y="0"/>
                </a:lnTo>
                <a:lnTo>
                  <a:pt x="20026" y="0"/>
                </a:lnTo>
                <a:lnTo>
                  <a:pt x="17193" y="417"/>
                </a:lnTo>
                <a:lnTo>
                  <a:pt x="14565" y="1231"/>
                </a:lnTo>
                <a:lnTo>
                  <a:pt x="11948" y="2044"/>
                </a:lnTo>
                <a:lnTo>
                  <a:pt x="7783" y="4773"/>
                </a:lnTo>
                <a:lnTo>
                  <a:pt x="4406" y="8265"/>
                </a:lnTo>
                <a:lnTo>
                  <a:pt x="2272" y="12862"/>
                </a:lnTo>
                <a:lnTo>
                  <a:pt x="1738" y="15466"/>
                </a:lnTo>
                <a:lnTo>
                  <a:pt x="1738" y="21258"/>
                </a:lnTo>
                <a:lnTo>
                  <a:pt x="3125" y="25754"/>
                </a:lnTo>
                <a:lnTo>
                  <a:pt x="5245" y="29588"/>
                </a:lnTo>
                <a:lnTo>
                  <a:pt x="8215" y="32623"/>
                </a:lnTo>
                <a:lnTo>
                  <a:pt x="11771" y="35064"/>
                </a:lnTo>
                <a:lnTo>
                  <a:pt x="15595" y="37209"/>
                </a:lnTo>
                <a:lnTo>
                  <a:pt x="19569" y="39052"/>
                </a:lnTo>
                <a:lnTo>
                  <a:pt x="23403" y="40841"/>
                </a:lnTo>
                <a:lnTo>
                  <a:pt x="27000" y="42710"/>
                </a:lnTo>
                <a:lnTo>
                  <a:pt x="29970" y="44841"/>
                </a:lnTo>
                <a:lnTo>
                  <a:pt x="32064" y="47495"/>
                </a:lnTo>
                <a:lnTo>
                  <a:pt x="33426" y="50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883802" y="225491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4"/>
                </a:lnTo>
                <a:lnTo>
                  <a:pt x="30045" y="56743"/>
                </a:lnTo>
                <a:lnTo>
                  <a:pt x="27292" y="57787"/>
                </a:lnTo>
                <a:lnTo>
                  <a:pt x="24423" y="58179"/>
                </a:lnTo>
                <a:lnTo>
                  <a:pt x="21841" y="58179"/>
                </a:lnTo>
                <a:lnTo>
                  <a:pt x="20063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6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0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934753" y="2267197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08" y="9359"/>
                </a:moveTo>
                <a:lnTo>
                  <a:pt x="19940" y="8470"/>
                </a:lnTo>
                <a:lnTo>
                  <a:pt x="22960" y="8675"/>
                </a:lnTo>
                <a:lnTo>
                  <a:pt x="25718" y="9464"/>
                </a:lnTo>
                <a:lnTo>
                  <a:pt x="28461" y="8192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80" y="5996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68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8"/>
                </a:lnTo>
                <a:lnTo>
                  <a:pt x="14490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980214" y="226797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63" y="0"/>
                </a:moveTo>
                <a:lnTo>
                  <a:pt x="33094" y="1663"/>
                </a:lnTo>
                <a:lnTo>
                  <a:pt x="33094" y="35798"/>
                </a:lnTo>
                <a:lnTo>
                  <a:pt x="30593" y="38873"/>
                </a:lnTo>
                <a:lnTo>
                  <a:pt x="28230" y="41208"/>
                </a:lnTo>
                <a:lnTo>
                  <a:pt x="23784" y="44399"/>
                </a:lnTo>
                <a:lnTo>
                  <a:pt x="19314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66" y="40154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3"/>
                </a:lnTo>
                <a:lnTo>
                  <a:pt x="1483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4" y="50760"/>
                </a:lnTo>
                <a:lnTo>
                  <a:pt x="28422" y="49363"/>
                </a:lnTo>
                <a:lnTo>
                  <a:pt x="31175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042470" y="2267247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5" y="32829"/>
                </a:moveTo>
                <a:lnTo>
                  <a:pt x="9334" y="30060"/>
                </a:lnTo>
                <a:lnTo>
                  <a:pt x="9334" y="20624"/>
                </a:lnTo>
                <a:lnTo>
                  <a:pt x="10478" y="15822"/>
                </a:lnTo>
                <a:lnTo>
                  <a:pt x="12776" y="12510"/>
                </a:lnTo>
                <a:lnTo>
                  <a:pt x="15076" y="9194"/>
                </a:lnTo>
                <a:lnTo>
                  <a:pt x="18376" y="7542"/>
                </a:lnTo>
                <a:lnTo>
                  <a:pt x="24777" y="7542"/>
                </a:lnTo>
                <a:lnTo>
                  <a:pt x="28129" y="8446"/>
                </a:lnTo>
                <a:lnTo>
                  <a:pt x="32068" y="10415"/>
                </a:lnTo>
                <a:lnTo>
                  <a:pt x="35459" y="12993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8"/>
                </a:lnTo>
                <a:lnTo>
                  <a:pt x="34645" y="3211"/>
                </a:lnTo>
                <a:lnTo>
                  <a:pt x="31355" y="1573"/>
                </a:lnTo>
                <a:lnTo>
                  <a:pt x="28778" y="723"/>
                </a:lnTo>
                <a:lnTo>
                  <a:pt x="25843" y="140"/>
                </a:lnTo>
                <a:lnTo>
                  <a:pt x="22783" y="0"/>
                </a:lnTo>
                <a:lnTo>
                  <a:pt x="19571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78"/>
                </a:lnTo>
                <a:lnTo>
                  <a:pt x="8624" y="4316"/>
                </a:lnTo>
                <a:lnTo>
                  <a:pt x="4546" y="8712"/>
                </a:lnTo>
                <a:lnTo>
                  <a:pt x="2933" y="11557"/>
                </a:lnTo>
                <a:lnTo>
                  <a:pt x="1752" y="14998"/>
                </a:lnTo>
                <a:lnTo>
                  <a:pt x="586" y="18464"/>
                </a:lnTo>
                <a:lnTo>
                  <a:pt x="0" y="22594"/>
                </a:lnTo>
                <a:lnTo>
                  <a:pt x="0" y="31636"/>
                </a:lnTo>
                <a:lnTo>
                  <a:pt x="471" y="35370"/>
                </a:lnTo>
                <a:lnTo>
                  <a:pt x="1436" y="38606"/>
                </a:lnTo>
                <a:lnTo>
                  <a:pt x="2386" y="41846"/>
                </a:lnTo>
                <a:lnTo>
                  <a:pt x="3787" y="44575"/>
                </a:lnTo>
                <a:lnTo>
                  <a:pt x="5615" y="46800"/>
                </a:lnTo>
                <a:lnTo>
                  <a:pt x="9701" y="50725"/>
                </a:lnTo>
                <a:lnTo>
                  <a:pt x="12419" y="51880"/>
                </a:lnTo>
                <a:lnTo>
                  <a:pt x="15137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6" y="53125"/>
                </a:lnTo>
                <a:lnTo>
                  <a:pt x="29757" y="52373"/>
                </a:lnTo>
                <a:lnTo>
                  <a:pt x="32475" y="51333"/>
                </a:lnTo>
                <a:lnTo>
                  <a:pt x="35866" y="49377"/>
                </a:lnTo>
                <a:lnTo>
                  <a:pt x="38277" y="46534"/>
                </a:lnTo>
                <a:lnTo>
                  <a:pt x="38519" y="43790"/>
                </a:lnTo>
                <a:lnTo>
                  <a:pt x="38493" y="42444"/>
                </a:lnTo>
                <a:lnTo>
                  <a:pt x="36625" y="39676"/>
                </a:lnTo>
                <a:lnTo>
                  <a:pt x="33505" y="41948"/>
                </a:lnTo>
                <a:lnTo>
                  <a:pt x="29871" y="44222"/>
                </a:lnTo>
                <a:lnTo>
                  <a:pt x="26757" y="45529"/>
                </a:lnTo>
                <a:lnTo>
                  <a:pt x="22899" y="45847"/>
                </a:lnTo>
                <a:lnTo>
                  <a:pt x="18794" y="45464"/>
                </a:lnTo>
                <a:lnTo>
                  <a:pt x="15429" y="43916"/>
                </a:lnTo>
                <a:lnTo>
                  <a:pt x="12851" y="41134"/>
                </a:lnTo>
                <a:lnTo>
                  <a:pt x="10820" y="37566"/>
                </a:lnTo>
                <a:lnTo>
                  <a:pt x="9625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093351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49" y="56743"/>
                </a:lnTo>
                <a:lnTo>
                  <a:pt x="27292" y="57787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144043" y="2267971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63" y="0"/>
                </a:moveTo>
                <a:lnTo>
                  <a:pt x="33094" y="1663"/>
                </a:lnTo>
                <a:lnTo>
                  <a:pt x="33094" y="35798"/>
                </a:lnTo>
                <a:lnTo>
                  <a:pt x="30593" y="38873"/>
                </a:lnTo>
                <a:lnTo>
                  <a:pt x="28242" y="41208"/>
                </a:lnTo>
                <a:lnTo>
                  <a:pt x="23785" y="44399"/>
                </a:lnTo>
                <a:lnTo>
                  <a:pt x="19314" y="45184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54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3"/>
                </a:lnTo>
                <a:lnTo>
                  <a:pt x="1483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4" y="50760"/>
                </a:lnTo>
                <a:lnTo>
                  <a:pt x="28422" y="49363"/>
                </a:lnTo>
                <a:lnTo>
                  <a:pt x="31175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209707" y="2267197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22" y="9359"/>
                </a:moveTo>
                <a:lnTo>
                  <a:pt x="19940" y="8470"/>
                </a:lnTo>
                <a:lnTo>
                  <a:pt x="22960" y="8675"/>
                </a:lnTo>
                <a:lnTo>
                  <a:pt x="25718" y="9464"/>
                </a:lnTo>
                <a:lnTo>
                  <a:pt x="28461" y="8192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80" y="5996"/>
                </a:lnTo>
                <a:lnTo>
                  <a:pt x="8088" y="9550"/>
                </a:lnTo>
                <a:lnTo>
                  <a:pt x="8088" y="2160"/>
                </a:lnTo>
                <a:lnTo>
                  <a:pt x="5537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68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8"/>
                </a:lnTo>
                <a:lnTo>
                  <a:pt x="14489" y="11634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252172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5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1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61" y="20091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5"/>
                </a:lnTo>
                <a:lnTo>
                  <a:pt x="2632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2" y="53099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95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8" y="43116"/>
                </a:lnTo>
                <a:lnTo>
                  <a:pt x="11559" y="40006"/>
                </a:lnTo>
                <a:lnTo>
                  <a:pt x="10099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61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9" y="6997"/>
                </a:lnTo>
                <a:lnTo>
                  <a:pt x="27321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31" y="1868"/>
                </a:lnTo>
                <a:lnTo>
                  <a:pt x="10833" y="3124"/>
                </a:lnTo>
                <a:lnTo>
                  <a:pt x="936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12487" y="230767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1" y="467"/>
                </a:lnTo>
                <a:lnTo>
                  <a:pt x="13399" y="0"/>
                </a:lnTo>
                <a:lnTo>
                  <a:pt x="10756" y="49"/>
                </a:lnTo>
                <a:lnTo>
                  <a:pt x="7721" y="1485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1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3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707598" y="2401178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4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93"/>
                </a:lnTo>
                <a:lnTo>
                  <a:pt x="5637" y="4370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29"/>
                </a:lnTo>
                <a:lnTo>
                  <a:pt x="2959" y="21628"/>
                </a:lnTo>
                <a:lnTo>
                  <a:pt x="6195" y="25210"/>
                </a:lnTo>
                <a:lnTo>
                  <a:pt x="8978" y="26937"/>
                </a:lnTo>
                <a:lnTo>
                  <a:pt x="11937" y="28411"/>
                </a:lnTo>
                <a:lnTo>
                  <a:pt x="15011" y="29653"/>
                </a:lnTo>
                <a:lnTo>
                  <a:pt x="17956" y="30797"/>
                </a:lnTo>
                <a:lnTo>
                  <a:pt x="20699" y="31992"/>
                </a:lnTo>
                <a:lnTo>
                  <a:pt x="23950" y="34278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35" y="46508"/>
                </a:lnTo>
                <a:lnTo>
                  <a:pt x="10199" y="45769"/>
                </a:lnTo>
                <a:lnTo>
                  <a:pt x="6159" y="44171"/>
                </a:lnTo>
                <a:lnTo>
                  <a:pt x="3276" y="42558"/>
                </a:lnTo>
                <a:lnTo>
                  <a:pt x="266" y="42939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54"/>
                </a:lnTo>
                <a:lnTo>
                  <a:pt x="29246" y="49593"/>
                </a:lnTo>
                <a:lnTo>
                  <a:pt x="32255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91"/>
                </a:lnTo>
                <a:lnTo>
                  <a:pt x="33501" y="32551"/>
                </a:lnTo>
                <a:lnTo>
                  <a:pt x="31863" y="29743"/>
                </a:lnTo>
                <a:lnTo>
                  <a:pt x="28216" y="26631"/>
                </a:lnTo>
                <a:lnTo>
                  <a:pt x="25222" y="25120"/>
                </a:lnTo>
                <a:lnTo>
                  <a:pt x="22161" y="23823"/>
                </a:lnTo>
                <a:lnTo>
                  <a:pt x="19112" y="22607"/>
                </a:lnTo>
                <a:lnTo>
                  <a:pt x="16142" y="21451"/>
                </a:lnTo>
                <a:lnTo>
                  <a:pt x="12509" y="19353"/>
                </a:lnTo>
                <a:lnTo>
                  <a:pt x="10119" y="16584"/>
                </a:lnTo>
                <a:lnTo>
                  <a:pt x="9766" y="13996"/>
                </a:lnTo>
                <a:lnTo>
                  <a:pt x="10335" y="11188"/>
                </a:lnTo>
                <a:lnTo>
                  <a:pt x="12750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69"/>
                </a:lnTo>
                <a:lnTo>
                  <a:pt x="29246" y="10097"/>
                </a:lnTo>
                <a:lnTo>
                  <a:pt x="32039" y="8304"/>
                </a:lnTo>
                <a:lnTo>
                  <a:pt x="31978" y="5702"/>
                </a:lnTo>
                <a:lnTo>
                  <a:pt x="30402" y="2908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755053" y="2401963"/>
            <a:ext cx="42099" cy="52872"/>
          </a:xfrm>
          <a:custGeom>
            <a:avLst/>
            <a:gdLst/>
            <a:ahLst/>
            <a:cxnLst/>
            <a:rect l="l" t="t" r="r" b="b"/>
            <a:pathLst>
              <a:path w="42099" h="52872">
                <a:moveTo>
                  <a:pt x="3595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2"/>
                </a:lnTo>
                <a:lnTo>
                  <a:pt x="28232" y="41201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66" y="40147"/>
                </a:lnTo>
                <a:lnTo>
                  <a:pt x="9626" y="36957"/>
                </a:lnTo>
                <a:lnTo>
                  <a:pt x="9004" y="32946"/>
                </a:lnTo>
                <a:lnTo>
                  <a:pt x="9004" y="1652"/>
                </a:lnTo>
                <a:lnTo>
                  <a:pt x="8633" y="726"/>
                </a:lnTo>
                <a:lnTo>
                  <a:pt x="6080" y="0"/>
                </a:lnTo>
                <a:lnTo>
                  <a:pt x="2905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6"/>
                </a:lnTo>
                <a:lnTo>
                  <a:pt x="1483" y="42800"/>
                </a:lnTo>
                <a:lnTo>
                  <a:pt x="3849" y="46824"/>
                </a:lnTo>
                <a:lnTo>
                  <a:pt x="7020" y="50165"/>
                </a:lnTo>
                <a:lnTo>
                  <a:pt x="11466" y="52336"/>
                </a:lnTo>
                <a:lnTo>
                  <a:pt x="14210" y="52872"/>
                </a:lnTo>
                <a:lnTo>
                  <a:pt x="20242" y="52872"/>
                </a:lnTo>
                <a:lnTo>
                  <a:pt x="22997" y="52174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7"/>
                </a:lnTo>
                <a:lnTo>
                  <a:pt x="36522" y="52134"/>
                </a:lnTo>
                <a:lnTo>
                  <a:pt x="39430" y="52134"/>
                </a:lnTo>
                <a:lnTo>
                  <a:pt x="42099" y="50496"/>
                </a:lnTo>
                <a:lnTo>
                  <a:pt x="42099" y="1652"/>
                </a:lnTo>
                <a:lnTo>
                  <a:pt x="41846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813737" y="2401175"/>
            <a:ext cx="44921" cy="72363"/>
          </a:xfrm>
          <a:custGeom>
            <a:avLst/>
            <a:gdLst/>
            <a:ahLst/>
            <a:cxnLst/>
            <a:rect l="l" t="t" r="r" b="b"/>
            <a:pathLst>
              <a:path w="44921" h="72363">
                <a:moveTo>
                  <a:pt x="8953" y="17269"/>
                </a:moveTo>
                <a:lnTo>
                  <a:pt x="10374" y="15494"/>
                </a:lnTo>
                <a:lnTo>
                  <a:pt x="12992" y="12787"/>
                </a:lnTo>
                <a:lnTo>
                  <a:pt x="16649" y="9852"/>
                </a:lnTo>
                <a:lnTo>
                  <a:pt x="20091" y="8229"/>
                </a:lnTo>
                <a:lnTo>
                  <a:pt x="23519" y="7721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6" y="17564"/>
                </a:lnTo>
                <a:lnTo>
                  <a:pt x="35455" y="22222"/>
                </a:lnTo>
                <a:lnTo>
                  <a:pt x="35647" y="27139"/>
                </a:lnTo>
                <a:lnTo>
                  <a:pt x="35647" y="29425"/>
                </a:lnTo>
                <a:lnTo>
                  <a:pt x="34937" y="3391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7"/>
                </a:lnTo>
                <a:lnTo>
                  <a:pt x="43549" y="37602"/>
                </a:lnTo>
                <a:lnTo>
                  <a:pt x="44463" y="34213"/>
                </a:lnTo>
                <a:lnTo>
                  <a:pt x="44921" y="30377"/>
                </a:lnTo>
                <a:lnTo>
                  <a:pt x="44921" y="22567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6"/>
                </a:lnTo>
                <a:lnTo>
                  <a:pt x="41972" y="10093"/>
                </a:lnTo>
                <a:lnTo>
                  <a:pt x="40398" y="7721"/>
                </a:lnTo>
                <a:lnTo>
                  <a:pt x="36791" y="3441"/>
                </a:lnTo>
                <a:lnTo>
                  <a:pt x="31798" y="698"/>
                </a:lnTo>
                <a:lnTo>
                  <a:pt x="28764" y="0"/>
                </a:lnTo>
                <a:lnTo>
                  <a:pt x="25232" y="0"/>
                </a:lnTo>
                <a:lnTo>
                  <a:pt x="22061" y="201"/>
                </a:lnTo>
                <a:lnTo>
                  <a:pt x="19126" y="949"/>
                </a:lnTo>
                <a:lnTo>
                  <a:pt x="16304" y="2260"/>
                </a:lnTo>
                <a:lnTo>
                  <a:pt x="13525" y="3934"/>
                </a:lnTo>
                <a:lnTo>
                  <a:pt x="10782" y="6184"/>
                </a:lnTo>
                <a:lnTo>
                  <a:pt x="7858" y="9014"/>
                </a:lnTo>
                <a:lnTo>
                  <a:pt x="8953" y="17269"/>
                </a:lnTo>
                <a:close/>
              </a:path>
              <a:path w="44921" h="72363">
                <a:moveTo>
                  <a:pt x="7858" y="9014"/>
                </a:moveTo>
                <a:lnTo>
                  <a:pt x="7858" y="2120"/>
                </a:lnTo>
                <a:lnTo>
                  <a:pt x="5280" y="798"/>
                </a:lnTo>
                <a:lnTo>
                  <a:pt x="2562" y="798"/>
                </a:lnTo>
                <a:lnTo>
                  <a:pt x="0" y="2451"/>
                </a:lnTo>
                <a:lnTo>
                  <a:pt x="0" y="70660"/>
                </a:lnTo>
                <a:lnTo>
                  <a:pt x="316" y="71625"/>
                </a:lnTo>
                <a:lnTo>
                  <a:pt x="2858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48" y="47509"/>
                </a:lnTo>
                <a:lnTo>
                  <a:pt x="13790" y="5049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7" y="33919"/>
                </a:lnTo>
                <a:lnTo>
                  <a:pt x="33731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71"/>
                </a:lnTo>
                <a:lnTo>
                  <a:pt x="11430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58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872157" y="2401175"/>
            <a:ext cx="44921" cy="72363"/>
          </a:xfrm>
          <a:custGeom>
            <a:avLst/>
            <a:gdLst/>
            <a:ahLst/>
            <a:cxnLst/>
            <a:rect l="l" t="t" r="r" b="b"/>
            <a:pathLst>
              <a:path w="44921" h="72363">
                <a:moveTo>
                  <a:pt x="8953" y="17269"/>
                </a:moveTo>
                <a:lnTo>
                  <a:pt x="10364" y="15494"/>
                </a:lnTo>
                <a:lnTo>
                  <a:pt x="12993" y="12787"/>
                </a:lnTo>
                <a:lnTo>
                  <a:pt x="16650" y="9852"/>
                </a:lnTo>
                <a:lnTo>
                  <a:pt x="20092" y="8229"/>
                </a:lnTo>
                <a:lnTo>
                  <a:pt x="23519" y="7721"/>
                </a:lnTo>
                <a:lnTo>
                  <a:pt x="27800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64"/>
                </a:lnTo>
                <a:lnTo>
                  <a:pt x="35457" y="22222"/>
                </a:lnTo>
                <a:lnTo>
                  <a:pt x="35647" y="27139"/>
                </a:lnTo>
                <a:lnTo>
                  <a:pt x="35647" y="29425"/>
                </a:lnTo>
                <a:lnTo>
                  <a:pt x="34938" y="33919"/>
                </a:lnTo>
                <a:lnTo>
                  <a:pt x="35457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2"/>
                </a:lnTo>
                <a:lnTo>
                  <a:pt x="44463" y="34213"/>
                </a:lnTo>
                <a:lnTo>
                  <a:pt x="44921" y="30377"/>
                </a:lnTo>
                <a:lnTo>
                  <a:pt x="44921" y="22567"/>
                </a:lnTo>
                <a:lnTo>
                  <a:pt x="44565" y="19202"/>
                </a:lnTo>
                <a:lnTo>
                  <a:pt x="43841" y="16037"/>
                </a:lnTo>
                <a:lnTo>
                  <a:pt x="43117" y="12876"/>
                </a:lnTo>
                <a:lnTo>
                  <a:pt x="41973" y="10093"/>
                </a:lnTo>
                <a:lnTo>
                  <a:pt x="40399" y="7721"/>
                </a:lnTo>
                <a:lnTo>
                  <a:pt x="36777" y="3441"/>
                </a:lnTo>
                <a:lnTo>
                  <a:pt x="31788" y="698"/>
                </a:lnTo>
                <a:lnTo>
                  <a:pt x="28764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84"/>
                </a:lnTo>
                <a:lnTo>
                  <a:pt x="7862" y="9014"/>
                </a:lnTo>
                <a:lnTo>
                  <a:pt x="8953" y="17269"/>
                </a:lnTo>
                <a:close/>
              </a:path>
              <a:path w="44921" h="72363">
                <a:moveTo>
                  <a:pt x="7862" y="9014"/>
                </a:moveTo>
                <a:lnTo>
                  <a:pt x="7862" y="2120"/>
                </a:lnTo>
                <a:lnTo>
                  <a:pt x="5281" y="798"/>
                </a:lnTo>
                <a:lnTo>
                  <a:pt x="2567" y="798"/>
                </a:lnTo>
                <a:lnTo>
                  <a:pt x="0" y="2451"/>
                </a:lnTo>
                <a:lnTo>
                  <a:pt x="0" y="70660"/>
                </a:lnTo>
                <a:lnTo>
                  <a:pt x="317" y="71625"/>
                </a:lnTo>
                <a:lnTo>
                  <a:pt x="2858" y="72363"/>
                </a:lnTo>
                <a:lnTo>
                  <a:pt x="6096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50" y="47509"/>
                </a:lnTo>
                <a:lnTo>
                  <a:pt x="13792" y="50493"/>
                </a:lnTo>
                <a:lnTo>
                  <a:pt x="17308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21"/>
                </a:lnTo>
                <a:lnTo>
                  <a:pt x="32829" y="51738"/>
                </a:lnTo>
                <a:lnTo>
                  <a:pt x="35457" y="50457"/>
                </a:lnTo>
                <a:lnTo>
                  <a:pt x="34938" y="33919"/>
                </a:lnTo>
                <a:lnTo>
                  <a:pt x="33732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6" y="45961"/>
                </a:lnTo>
                <a:lnTo>
                  <a:pt x="20549" y="45961"/>
                </a:lnTo>
                <a:lnTo>
                  <a:pt x="15988" y="43571"/>
                </a:lnTo>
                <a:lnTo>
                  <a:pt x="11430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927152" y="2401178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47"/>
                </a:lnTo>
                <a:lnTo>
                  <a:pt x="10184" y="19000"/>
                </a:lnTo>
                <a:lnTo>
                  <a:pt x="11706" y="14604"/>
                </a:lnTo>
                <a:lnTo>
                  <a:pt x="14183" y="11177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42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32"/>
                </a:lnTo>
                <a:lnTo>
                  <a:pt x="39559" y="24270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1" y="50280"/>
                </a:lnTo>
                <a:lnTo>
                  <a:pt x="40485" y="48373"/>
                </a:lnTo>
                <a:lnTo>
                  <a:pt x="44653" y="43548"/>
                </a:lnTo>
                <a:lnTo>
                  <a:pt x="46212" y="40653"/>
                </a:lnTo>
                <a:lnTo>
                  <a:pt x="47266" y="37299"/>
                </a:lnTo>
                <a:lnTo>
                  <a:pt x="48310" y="33958"/>
                </a:lnTo>
                <a:lnTo>
                  <a:pt x="48830" y="30300"/>
                </a:lnTo>
                <a:lnTo>
                  <a:pt x="48830" y="22236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2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91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304" y="5233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7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84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1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3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989630" y="2401182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70"/>
                </a:moveTo>
                <a:lnTo>
                  <a:pt x="19928" y="8470"/>
                </a:lnTo>
                <a:lnTo>
                  <a:pt x="22950" y="8671"/>
                </a:lnTo>
                <a:lnTo>
                  <a:pt x="25707" y="9474"/>
                </a:lnTo>
                <a:lnTo>
                  <a:pt x="28450" y="8188"/>
                </a:lnTo>
                <a:lnTo>
                  <a:pt x="28511" y="3667"/>
                </a:lnTo>
                <a:lnTo>
                  <a:pt x="26150" y="683"/>
                </a:lnTo>
                <a:lnTo>
                  <a:pt x="23025" y="86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92" y="9550"/>
                </a:lnTo>
                <a:lnTo>
                  <a:pt x="8092" y="2159"/>
                </a:lnTo>
                <a:lnTo>
                  <a:pt x="5525" y="787"/>
                </a:lnTo>
                <a:lnTo>
                  <a:pt x="2566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81"/>
                </a:lnTo>
                <a:lnTo>
                  <a:pt x="8956" y="19151"/>
                </a:lnTo>
                <a:lnTo>
                  <a:pt x="11369" y="15480"/>
                </a:lnTo>
                <a:lnTo>
                  <a:pt x="14479" y="11630"/>
                </a:lnTo>
                <a:lnTo>
                  <a:pt x="17312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021857" y="2388895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0"/>
                </a:lnTo>
                <a:lnTo>
                  <a:pt x="30044" y="56753"/>
                </a:lnTo>
                <a:lnTo>
                  <a:pt x="27291" y="57783"/>
                </a:lnTo>
                <a:lnTo>
                  <a:pt x="24418" y="58190"/>
                </a:lnTo>
                <a:lnTo>
                  <a:pt x="21840" y="58190"/>
                </a:lnTo>
                <a:lnTo>
                  <a:pt x="20062" y="57326"/>
                </a:lnTo>
                <a:lnTo>
                  <a:pt x="18070" y="53898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2"/>
                </a:lnTo>
                <a:lnTo>
                  <a:pt x="10767" y="60436"/>
                </a:lnTo>
                <a:lnTo>
                  <a:pt x="13092" y="63154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2" y="65098"/>
                </a:lnTo>
                <a:lnTo>
                  <a:pt x="31546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062576" y="240117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82" y="834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691" y="18186"/>
                </a:lnTo>
                <a:lnTo>
                  <a:pt x="10933" y="14528"/>
                </a:lnTo>
                <a:lnTo>
                  <a:pt x="13731" y="1868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3" y="38699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2" y="45532"/>
                </a:lnTo>
                <a:lnTo>
                  <a:pt x="42077" y="42900"/>
                </a:lnTo>
                <a:lnTo>
                  <a:pt x="39460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98" y="43116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8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21" y="24742"/>
                </a:lnTo>
                <a:lnTo>
                  <a:pt x="44921" y="19928"/>
                </a:lnTo>
                <a:lnTo>
                  <a:pt x="44514" y="16941"/>
                </a:lnTo>
                <a:close/>
              </a:path>
              <a:path w="44921" h="53657">
                <a:moveTo>
                  <a:pt x="10933" y="14528"/>
                </a:moveTo>
                <a:lnTo>
                  <a:pt x="12927" y="11559"/>
                </a:lnTo>
                <a:lnTo>
                  <a:pt x="15469" y="908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6"/>
                </a:lnTo>
                <a:lnTo>
                  <a:pt x="13731" y="1868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118610" y="2434870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77" y="8100"/>
                </a:lnTo>
                <a:lnTo>
                  <a:pt x="10897" y="4442"/>
                </a:lnTo>
                <a:lnTo>
                  <a:pt x="9853" y="0"/>
                </a:lnTo>
                <a:lnTo>
                  <a:pt x="816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58" y="11123"/>
                </a:moveTo>
                <a:lnTo>
                  <a:pt x="37033" y="18122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2" y="17589"/>
                </a:lnTo>
                <a:lnTo>
                  <a:pt x="44932" y="-54687"/>
                </a:lnTo>
                <a:lnTo>
                  <a:pt x="44691" y="-55425"/>
                </a:lnTo>
                <a:lnTo>
                  <a:pt x="42023" y="-56375"/>
                </a:lnTo>
                <a:lnTo>
                  <a:pt x="38797" y="-56375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71"/>
                </a:lnTo>
                <a:lnTo>
                  <a:pt x="26529" y="-33058"/>
                </a:lnTo>
                <a:lnTo>
                  <a:pt x="23915" y="-33695"/>
                </a:lnTo>
                <a:lnTo>
                  <a:pt x="17626" y="-33695"/>
                </a:lnTo>
                <a:lnTo>
                  <a:pt x="14591" y="-33047"/>
                </a:lnTo>
                <a:lnTo>
                  <a:pt x="11977" y="-31762"/>
                </a:lnTo>
                <a:lnTo>
                  <a:pt x="9345" y="-30481"/>
                </a:lnTo>
                <a:lnTo>
                  <a:pt x="7150" y="-28652"/>
                </a:lnTo>
                <a:lnTo>
                  <a:pt x="3608" y="-23878"/>
                </a:lnTo>
                <a:lnTo>
                  <a:pt x="2272" y="-20980"/>
                </a:lnTo>
                <a:lnTo>
                  <a:pt x="1357" y="-17603"/>
                </a:lnTo>
                <a:lnTo>
                  <a:pt x="457" y="-14226"/>
                </a:lnTo>
                <a:lnTo>
                  <a:pt x="0" y="-10429"/>
                </a:lnTo>
                <a:lnTo>
                  <a:pt x="0" y="-2692"/>
                </a:lnTo>
                <a:lnTo>
                  <a:pt x="368" y="684"/>
                </a:lnTo>
                <a:lnTo>
                  <a:pt x="1090" y="3884"/>
                </a:lnTo>
                <a:lnTo>
                  <a:pt x="1814" y="7085"/>
                </a:lnTo>
                <a:lnTo>
                  <a:pt x="2960" y="9878"/>
                </a:lnTo>
                <a:lnTo>
                  <a:pt x="4532" y="12240"/>
                </a:lnTo>
                <a:lnTo>
                  <a:pt x="8164" y="16484"/>
                </a:lnTo>
                <a:lnTo>
                  <a:pt x="9853" y="0"/>
                </a:lnTo>
                <a:lnTo>
                  <a:pt x="9284" y="-4752"/>
                </a:lnTo>
                <a:lnTo>
                  <a:pt x="9284" y="-9525"/>
                </a:lnTo>
                <a:lnTo>
                  <a:pt x="9969" y="-14047"/>
                </a:lnTo>
                <a:lnTo>
                  <a:pt x="11139" y="-18301"/>
                </a:lnTo>
                <a:lnTo>
                  <a:pt x="13133" y="-21833"/>
                </a:lnTo>
                <a:lnTo>
                  <a:pt x="16013" y="-24361"/>
                </a:lnTo>
                <a:lnTo>
                  <a:pt x="19533" y="-25984"/>
                </a:lnTo>
                <a:lnTo>
                  <a:pt x="24282" y="-25984"/>
                </a:lnTo>
                <a:lnTo>
                  <a:pt x="28905" y="-23623"/>
                </a:lnTo>
                <a:lnTo>
                  <a:pt x="33502" y="-19763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1" y="6045"/>
                </a:lnTo>
                <a:lnTo>
                  <a:pt x="29437" y="9436"/>
                </a:lnTo>
                <a:lnTo>
                  <a:pt x="25985" y="11516"/>
                </a:lnTo>
                <a:lnTo>
                  <a:pt x="22630" y="12318"/>
                </a:lnTo>
                <a:lnTo>
                  <a:pt x="19088" y="12318"/>
                </a:lnTo>
                <a:lnTo>
                  <a:pt x="15581" y="10666"/>
                </a:lnTo>
                <a:lnTo>
                  <a:pt x="12777" y="8100"/>
                </a:lnTo>
                <a:lnTo>
                  <a:pt x="13219" y="19278"/>
                </a:lnTo>
                <a:lnTo>
                  <a:pt x="16283" y="19977"/>
                </a:lnTo>
                <a:lnTo>
                  <a:pt x="23166" y="19977"/>
                </a:lnTo>
                <a:lnTo>
                  <a:pt x="26187" y="19188"/>
                </a:lnTo>
                <a:lnTo>
                  <a:pt x="28956" y="17640"/>
                </a:lnTo>
                <a:lnTo>
                  <a:pt x="31723" y="16088"/>
                </a:lnTo>
                <a:lnTo>
                  <a:pt x="34391" y="13917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205532" y="2378271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30" y="76417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79" y="74674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17"/>
                </a:lnTo>
                <a:lnTo>
                  <a:pt x="43549" y="60526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4" y="42202"/>
                </a:lnTo>
                <a:lnTo>
                  <a:pt x="43840" y="39027"/>
                </a:lnTo>
                <a:lnTo>
                  <a:pt x="43117" y="35838"/>
                </a:lnTo>
                <a:lnTo>
                  <a:pt x="41972" y="33058"/>
                </a:lnTo>
                <a:lnTo>
                  <a:pt x="40398" y="30697"/>
                </a:lnTo>
                <a:lnTo>
                  <a:pt x="36781" y="26441"/>
                </a:lnTo>
                <a:lnTo>
                  <a:pt x="31752" y="23609"/>
                </a:lnTo>
                <a:lnTo>
                  <a:pt x="28713" y="22899"/>
                </a:lnTo>
                <a:lnTo>
                  <a:pt x="25171" y="22899"/>
                </a:lnTo>
                <a:lnTo>
                  <a:pt x="22352" y="23050"/>
                </a:lnTo>
                <a:lnTo>
                  <a:pt x="23468" y="30620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40"/>
                </a:lnTo>
                <a:lnTo>
                  <a:pt x="34682" y="40525"/>
                </a:lnTo>
                <a:lnTo>
                  <a:pt x="35459" y="45223"/>
                </a:lnTo>
                <a:lnTo>
                  <a:pt x="35650" y="50151"/>
                </a:lnTo>
                <a:lnTo>
                  <a:pt x="35650" y="52426"/>
                </a:lnTo>
                <a:lnTo>
                  <a:pt x="34963" y="56894"/>
                </a:lnTo>
                <a:lnTo>
                  <a:pt x="33782" y="61123"/>
                </a:lnTo>
                <a:lnTo>
                  <a:pt x="31776" y="64706"/>
                </a:lnTo>
                <a:lnTo>
                  <a:pt x="28879" y="67247"/>
                </a:lnTo>
                <a:lnTo>
                  <a:pt x="25351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3194" y="73061"/>
                </a:lnTo>
                <a:lnTo>
                  <a:pt x="15735" y="74623"/>
                </a:lnTo>
                <a:lnTo>
                  <a:pt x="18288" y="75805"/>
                </a:lnTo>
                <a:lnTo>
                  <a:pt x="20930" y="76417"/>
                </a:lnTo>
                <a:close/>
              </a:path>
              <a:path w="44921" h="76568">
                <a:moveTo>
                  <a:pt x="0" y="74192"/>
                </a:moveTo>
                <a:lnTo>
                  <a:pt x="0" y="74472"/>
                </a:lnTo>
                <a:lnTo>
                  <a:pt x="2566" y="75819"/>
                </a:lnTo>
                <a:lnTo>
                  <a:pt x="5284" y="75819"/>
                </a:lnTo>
                <a:lnTo>
                  <a:pt x="7913" y="74192"/>
                </a:lnTo>
                <a:lnTo>
                  <a:pt x="7913" y="68212"/>
                </a:lnTo>
                <a:lnTo>
                  <a:pt x="9334" y="69696"/>
                </a:lnTo>
                <a:lnTo>
                  <a:pt x="13194" y="73061"/>
                </a:lnTo>
                <a:lnTo>
                  <a:pt x="16052" y="66509"/>
                </a:lnTo>
                <a:lnTo>
                  <a:pt x="11430" y="62636"/>
                </a:lnTo>
                <a:lnTo>
                  <a:pt x="8953" y="59637"/>
                </a:lnTo>
                <a:lnTo>
                  <a:pt x="8953" y="40168"/>
                </a:lnTo>
                <a:lnTo>
                  <a:pt x="10364" y="38354"/>
                </a:lnTo>
                <a:lnTo>
                  <a:pt x="12966" y="35650"/>
                </a:lnTo>
                <a:lnTo>
                  <a:pt x="16600" y="32727"/>
                </a:lnTo>
                <a:lnTo>
                  <a:pt x="20040" y="31103"/>
                </a:lnTo>
                <a:lnTo>
                  <a:pt x="23468" y="30620"/>
                </a:lnTo>
                <a:lnTo>
                  <a:pt x="22352" y="23050"/>
                </a:lnTo>
                <a:lnTo>
                  <a:pt x="19749" y="23633"/>
                </a:lnTo>
                <a:lnTo>
                  <a:pt x="17146" y="24728"/>
                </a:lnTo>
                <a:lnTo>
                  <a:pt x="14504" y="26175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257632" y="2401945"/>
            <a:ext cx="46090" cy="71628"/>
          </a:xfrm>
          <a:custGeom>
            <a:avLst/>
            <a:gdLst/>
            <a:ahLst/>
            <a:cxnLst/>
            <a:rect l="l" t="t" r="r" b="b"/>
            <a:pathLst>
              <a:path w="46090" h="71628">
                <a:moveTo>
                  <a:pt x="294" y="3465"/>
                </a:moveTo>
                <a:lnTo>
                  <a:pt x="17719" y="50125"/>
                </a:lnTo>
                <a:lnTo>
                  <a:pt x="19227" y="51868"/>
                </a:lnTo>
                <a:lnTo>
                  <a:pt x="12499" y="68845"/>
                </a:lnTo>
                <a:lnTo>
                  <a:pt x="13500" y="71387"/>
                </a:lnTo>
                <a:lnTo>
                  <a:pt x="16358" y="71628"/>
                </a:lnTo>
                <a:lnTo>
                  <a:pt x="19508" y="71462"/>
                </a:lnTo>
                <a:lnTo>
                  <a:pt x="22049" y="69824"/>
                </a:lnTo>
                <a:lnTo>
                  <a:pt x="28562" y="51868"/>
                </a:lnTo>
                <a:lnTo>
                  <a:pt x="46090" y="3300"/>
                </a:lnTo>
                <a:lnTo>
                  <a:pt x="45643" y="394"/>
                </a:lnTo>
                <a:lnTo>
                  <a:pt x="43031" y="0"/>
                </a:lnTo>
                <a:lnTo>
                  <a:pt x="39982" y="39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09"/>
                </a:lnTo>
                <a:lnTo>
                  <a:pt x="8957" y="737"/>
                </a:lnTo>
                <a:lnTo>
                  <a:pt x="6249" y="24"/>
                </a:lnTo>
                <a:lnTo>
                  <a:pt x="3225" y="0"/>
                </a:lnTo>
                <a:lnTo>
                  <a:pt x="0" y="888"/>
                </a:lnTo>
                <a:lnTo>
                  <a:pt x="294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335309" y="2383275"/>
            <a:ext cx="91706" cy="70852"/>
          </a:xfrm>
          <a:custGeom>
            <a:avLst/>
            <a:gdLst/>
            <a:ahLst/>
            <a:cxnLst/>
            <a:rect l="l" t="t" r="r" b="b"/>
            <a:pathLst>
              <a:path w="91706" h="70852">
                <a:moveTo>
                  <a:pt x="227" y="3643"/>
                </a:moveTo>
                <a:lnTo>
                  <a:pt x="18780" y="68479"/>
                </a:lnTo>
                <a:lnTo>
                  <a:pt x="19634" y="70002"/>
                </a:lnTo>
                <a:lnTo>
                  <a:pt x="22479" y="70765"/>
                </a:lnTo>
                <a:lnTo>
                  <a:pt x="25463" y="70852"/>
                </a:lnTo>
                <a:lnTo>
                  <a:pt x="29056" y="70689"/>
                </a:lnTo>
                <a:lnTo>
                  <a:pt x="31762" y="68479"/>
                </a:lnTo>
                <a:lnTo>
                  <a:pt x="45313" y="15454"/>
                </a:lnTo>
                <a:lnTo>
                  <a:pt x="60134" y="68479"/>
                </a:lnTo>
                <a:lnTo>
                  <a:pt x="60984" y="70002"/>
                </a:lnTo>
                <a:lnTo>
                  <a:pt x="63803" y="70765"/>
                </a:lnTo>
                <a:lnTo>
                  <a:pt x="66647" y="70852"/>
                </a:lnTo>
                <a:lnTo>
                  <a:pt x="70128" y="70689"/>
                </a:lnTo>
                <a:lnTo>
                  <a:pt x="73101" y="68479"/>
                </a:lnTo>
                <a:lnTo>
                  <a:pt x="91706" y="3683"/>
                </a:lnTo>
                <a:lnTo>
                  <a:pt x="91310" y="406"/>
                </a:lnTo>
                <a:lnTo>
                  <a:pt x="88722" y="0"/>
                </a:lnTo>
                <a:lnTo>
                  <a:pt x="85749" y="25"/>
                </a:lnTo>
                <a:lnTo>
                  <a:pt x="82649" y="2005"/>
                </a:lnTo>
                <a:lnTo>
                  <a:pt x="67182" y="60782"/>
                </a:lnTo>
                <a:lnTo>
                  <a:pt x="50965" y="2070"/>
                </a:lnTo>
                <a:lnTo>
                  <a:pt x="48931" y="176"/>
                </a:lnTo>
                <a:lnTo>
                  <a:pt x="45910" y="0"/>
                </a:lnTo>
                <a:lnTo>
                  <a:pt x="43279" y="100"/>
                </a:lnTo>
                <a:lnTo>
                  <a:pt x="40551" y="2070"/>
                </a:lnTo>
                <a:lnTo>
                  <a:pt x="25563" y="60782"/>
                </a:lnTo>
                <a:lnTo>
                  <a:pt x="9726" y="1954"/>
                </a:lnTo>
                <a:lnTo>
                  <a:pt x="9310" y="723"/>
                </a:lnTo>
                <a:lnTo>
                  <a:pt x="6577" y="25"/>
                </a:lnTo>
                <a:lnTo>
                  <a:pt x="3416" y="0"/>
                </a:lnTo>
                <a:lnTo>
                  <a:pt x="0" y="849"/>
                </a:lnTo>
                <a:lnTo>
                  <a:pt x="227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436422" y="2401178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9" y="21347"/>
                </a:lnTo>
                <a:lnTo>
                  <a:pt x="10184" y="19000"/>
                </a:lnTo>
                <a:lnTo>
                  <a:pt x="11710" y="14604"/>
                </a:lnTo>
                <a:lnTo>
                  <a:pt x="14187" y="11177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5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2" y="50280"/>
                </a:lnTo>
                <a:lnTo>
                  <a:pt x="40488" y="48373"/>
                </a:lnTo>
                <a:lnTo>
                  <a:pt x="44654" y="43548"/>
                </a:lnTo>
                <a:lnTo>
                  <a:pt x="46216" y="40653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6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69"/>
                </a:lnTo>
                <a:lnTo>
                  <a:pt x="42875" y="7009"/>
                </a:lnTo>
                <a:lnTo>
                  <a:pt x="38393" y="2984"/>
                </a:lnTo>
                <a:lnTo>
                  <a:pt x="35408" y="1791"/>
                </a:lnTo>
                <a:lnTo>
                  <a:pt x="32424" y="596"/>
                </a:lnTo>
                <a:lnTo>
                  <a:pt x="28929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3"/>
                </a:lnTo>
                <a:lnTo>
                  <a:pt x="4140" y="10083"/>
                </a:lnTo>
                <a:lnTo>
                  <a:pt x="2576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21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84"/>
                </a:lnTo>
                <a:lnTo>
                  <a:pt x="13374" y="51879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6"/>
                </a:lnTo>
                <a:lnTo>
                  <a:pt x="37882" y="50280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0" y="42454"/>
                </a:lnTo>
                <a:lnTo>
                  <a:pt x="31179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498904" y="2401182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0"/>
                </a:moveTo>
                <a:lnTo>
                  <a:pt x="19926" y="8470"/>
                </a:lnTo>
                <a:lnTo>
                  <a:pt x="22946" y="8671"/>
                </a:lnTo>
                <a:lnTo>
                  <a:pt x="25703" y="9474"/>
                </a:lnTo>
                <a:lnTo>
                  <a:pt x="28446" y="8188"/>
                </a:lnTo>
                <a:lnTo>
                  <a:pt x="28511" y="3667"/>
                </a:lnTo>
                <a:lnTo>
                  <a:pt x="26146" y="683"/>
                </a:lnTo>
                <a:lnTo>
                  <a:pt x="23025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0" y="5993"/>
                </a:lnTo>
                <a:lnTo>
                  <a:pt x="8074" y="9550"/>
                </a:lnTo>
                <a:lnTo>
                  <a:pt x="8074" y="2159"/>
                </a:lnTo>
                <a:lnTo>
                  <a:pt x="5521" y="787"/>
                </a:lnTo>
                <a:lnTo>
                  <a:pt x="2562" y="787"/>
                </a:lnTo>
                <a:lnTo>
                  <a:pt x="0" y="2437"/>
                </a:lnTo>
                <a:lnTo>
                  <a:pt x="0" y="5128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0"/>
                </a:lnTo>
                <a:lnTo>
                  <a:pt x="17308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537636" y="2378268"/>
            <a:ext cx="40096" cy="75869"/>
          </a:xfrm>
          <a:custGeom>
            <a:avLst/>
            <a:gdLst/>
            <a:ahLst/>
            <a:cxnLst/>
            <a:rect l="l" t="t" r="r" b="b"/>
            <a:pathLst>
              <a:path w="40096" h="75869">
                <a:moveTo>
                  <a:pt x="36629" y="28116"/>
                </a:moveTo>
                <a:lnTo>
                  <a:pt x="37785" y="26607"/>
                </a:lnTo>
                <a:lnTo>
                  <a:pt x="36208" y="23799"/>
                </a:lnTo>
                <a:lnTo>
                  <a:pt x="33314" y="23674"/>
                </a:lnTo>
                <a:lnTo>
                  <a:pt x="29947" y="23915"/>
                </a:lnTo>
                <a:lnTo>
                  <a:pt x="27396" y="25577"/>
                </a:lnTo>
                <a:lnTo>
                  <a:pt x="8956" y="45860"/>
                </a:lnTo>
                <a:lnTo>
                  <a:pt x="8956" y="1703"/>
                </a:lnTo>
                <a:lnTo>
                  <a:pt x="8740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16"/>
                </a:lnTo>
                <a:lnTo>
                  <a:pt x="2858" y="75830"/>
                </a:lnTo>
                <a:lnTo>
                  <a:pt x="6098" y="75830"/>
                </a:lnTo>
                <a:lnTo>
                  <a:pt x="8956" y="74192"/>
                </a:lnTo>
                <a:lnTo>
                  <a:pt x="8956" y="47116"/>
                </a:lnTo>
                <a:lnTo>
                  <a:pt x="29566" y="74131"/>
                </a:lnTo>
                <a:lnTo>
                  <a:pt x="31802" y="75639"/>
                </a:lnTo>
                <a:lnTo>
                  <a:pt x="34405" y="75869"/>
                </a:lnTo>
                <a:lnTo>
                  <a:pt x="37097" y="75830"/>
                </a:lnTo>
                <a:lnTo>
                  <a:pt x="40096" y="74131"/>
                </a:lnTo>
                <a:lnTo>
                  <a:pt x="38785" y="71589"/>
                </a:lnTo>
                <a:lnTo>
                  <a:pt x="18935" y="45820"/>
                </a:lnTo>
                <a:lnTo>
                  <a:pt x="36629" y="28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584522" y="2401178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93"/>
                </a:lnTo>
                <a:lnTo>
                  <a:pt x="5652" y="4370"/>
                </a:lnTo>
                <a:lnTo>
                  <a:pt x="3049" y="7225"/>
                </a:lnTo>
                <a:lnTo>
                  <a:pt x="1563" y="10731"/>
                </a:lnTo>
                <a:lnTo>
                  <a:pt x="1206" y="14479"/>
                </a:lnTo>
                <a:lnTo>
                  <a:pt x="1551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7"/>
                </a:lnTo>
                <a:lnTo>
                  <a:pt x="11951" y="28411"/>
                </a:lnTo>
                <a:lnTo>
                  <a:pt x="15026" y="29653"/>
                </a:lnTo>
                <a:lnTo>
                  <a:pt x="17960" y="30797"/>
                </a:lnTo>
                <a:lnTo>
                  <a:pt x="20714" y="31992"/>
                </a:lnTo>
                <a:lnTo>
                  <a:pt x="23966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910" y="44578"/>
                </a:lnTo>
                <a:lnTo>
                  <a:pt x="19700" y="46010"/>
                </a:lnTo>
                <a:lnTo>
                  <a:pt x="17096" y="46508"/>
                </a:lnTo>
                <a:lnTo>
                  <a:pt x="13550" y="46508"/>
                </a:lnTo>
                <a:lnTo>
                  <a:pt x="10213" y="45769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39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8" y="51954"/>
                </a:lnTo>
                <a:lnTo>
                  <a:pt x="29250" y="49593"/>
                </a:lnTo>
                <a:lnTo>
                  <a:pt x="32260" y="46608"/>
                </a:lnTo>
                <a:lnTo>
                  <a:pt x="34099" y="42696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20" y="26631"/>
                </a:lnTo>
                <a:lnTo>
                  <a:pt x="25222" y="25120"/>
                </a:lnTo>
                <a:lnTo>
                  <a:pt x="22161" y="23823"/>
                </a:lnTo>
                <a:lnTo>
                  <a:pt x="19127" y="22607"/>
                </a:lnTo>
                <a:lnTo>
                  <a:pt x="16156" y="21451"/>
                </a:lnTo>
                <a:lnTo>
                  <a:pt x="12524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50" y="10097"/>
                </a:lnTo>
                <a:lnTo>
                  <a:pt x="32044" y="8304"/>
                </a:lnTo>
                <a:lnTo>
                  <a:pt x="31993" y="5702"/>
                </a:lnTo>
                <a:lnTo>
                  <a:pt x="30416" y="2908"/>
                </a:lnTo>
                <a:lnTo>
                  <a:pt x="27472" y="1461"/>
                </a:lnTo>
                <a:lnTo>
                  <a:pt x="24206" y="547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632251" y="2378268"/>
            <a:ext cx="42052" cy="75830"/>
          </a:xfrm>
          <a:custGeom>
            <a:avLst/>
            <a:gdLst/>
            <a:ahLst/>
            <a:cxnLst/>
            <a:rect l="l" t="t" r="r" b="b"/>
            <a:pathLst>
              <a:path w="42052" h="75830">
                <a:moveTo>
                  <a:pt x="33098" y="45590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30"/>
                </a:lnTo>
                <a:lnTo>
                  <a:pt x="39193" y="75830"/>
                </a:lnTo>
                <a:lnTo>
                  <a:pt x="42052" y="74192"/>
                </a:lnTo>
                <a:lnTo>
                  <a:pt x="42052" y="40942"/>
                </a:lnTo>
                <a:lnTo>
                  <a:pt x="41760" y="37947"/>
                </a:lnTo>
                <a:lnTo>
                  <a:pt x="40553" y="32994"/>
                </a:lnTo>
                <a:lnTo>
                  <a:pt x="38202" y="28980"/>
                </a:lnTo>
                <a:lnTo>
                  <a:pt x="35027" y="25679"/>
                </a:lnTo>
                <a:lnTo>
                  <a:pt x="30571" y="23468"/>
                </a:lnTo>
                <a:lnTo>
                  <a:pt x="27828" y="22910"/>
                </a:lnTo>
                <a:lnTo>
                  <a:pt x="21945" y="22910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11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699"/>
                </a:lnTo>
                <a:lnTo>
                  <a:pt x="8726" y="925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55" y="34657"/>
                </a:lnTo>
                <a:lnTo>
                  <a:pt x="18252" y="31468"/>
                </a:lnTo>
                <a:lnTo>
                  <a:pt x="22734" y="30667"/>
                </a:lnTo>
                <a:lnTo>
                  <a:pt x="25999" y="30999"/>
                </a:lnTo>
                <a:lnTo>
                  <a:pt x="28641" y="32296"/>
                </a:lnTo>
                <a:lnTo>
                  <a:pt x="31384" y="35697"/>
                </a:lnTo>
                <a:lnTo>
                  <a:pt x="32451" y="38873"/>
                </a:lnTo>
                <a:lnTo>
                  <a:pt x="33098" y="42796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687248" y="2401178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7" y="21347"/>
                </a:lnTo>
                <a:lnTo>
                  <a:pt x="10184" y="19000"/>
                </a:lnTo>
                <a:lnTo>
                  <a:pt x="11706" y="14604"/>
                </a:lnTo>
                <a:lnTo>
                  <a:pt x="14183" y="11177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2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80"/>
                </a:lnTo>
                <a:lnTo>
                  <a:pt x="40485" y="48373"/>
                </a:lnTo>
                <a:lnTo>
                  <a:pt x="44650" y="43548"/>
                </a:lnTo>
                <a:lnTo>
                  <a:pt x="46212" y="40653"/>
                </a:lnTo>
                <a:lnTo>
                  <a:pt x="4725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36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2"/>
                </a:lnTo>
                <a:lnTo>
                  <a:pt x="44856" y="9269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91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33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57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9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84"/>
                </a:lnTo>
                <a:lnTo>
                  <a:pt x="13370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2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749722" y="2401175"/>
            <a:ext cx="44932" cy="72363"/>
          </a:xfrm>
          <a:custGeom>
            <a:avLst/>
            <a:gdLst/>
            <a:ahLst/>
            <a:cxnLst/>
            <a:rect l="l" t="t" r="r" b="b"/>
            <a:pathLst>
              <a:path w="44932" h="72363">
                <a:moveTo>
                  <a:pt x="8953" y="17269"/>
                </a:moveTo>
                <a:lnTo>
                  <a:pt x="10375" y="15494"/>
                </a:lnTo>
                <a:lnTo>
                  <a:pt x="12993" y="12787"/>
                </a:lnTo>
                <a:lnTo>
                  <a:pt x="16650" y="9852"/>
                </a:lnTo>
                <a:lnTo>
                  <a:pt x="20092" y="8229"/>
                </a:lnTo>
                <a:lnTo>
                  <a:pt x="23533" y="7721"/>
                </a:lnTo>
                <a:lnTo>
                  <a:pt x="27814" y="8255"/>
                </a:lnTo>
                <a:lnTo>
                  <a:pt x="30938" y="10425"/>
                </a:lnTo>
                <a:lnTo>
                  <a:pt x="33110" y="13676"/>
                </a:lnTo>
                <a:lnTo>
                  <a:pt x="34697" y="17564"/>
                </a:lnTo>
                <a:lnTo>
                  <a:pt x="35457" y="22222"/>
                </a:lnTo>
                <a:lnTo>
                  <a:pt x="35647" y="27139"/>
                </a:lnTo>
                <a:lnTo>
                  <a:pt x="35647" y="29425"/>
                </a:lnTo>
                <a:lnTo>
                  <a:pt x="34938" y="33919"/>
                </a:lnTo>
                <a:lnTo>
                  <a:pt x="35471" y="50457"/>
                </a:lnTo>
                <a:lnTo>
                  <a:pt x="3769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2"/>
                </a:lnTo>
                <a:lnTo>
                  <a:pt x="44463" y="34213"/>
                </a:lnTo>
                <a:lnTo>
                  <a:pt x="44932" y="30377"/>
                </a:lnTo>
                <a:lnTo>
                  <a:pt x="44932" y="22567"/>
                </a:lnTo>
                <a:lnTo>
                  <a:pt x="44564" y="19202"/>
                </a:lnTo>
                <a:lnTo>
                  <a:pt x="43851" y="16037"/>
                </a:lnTo>
                <a:lnTo>
                  <a:pt x="43117" y="12876"/>
                </a:lnTo>
                <a:lnTo>
                  <a:pt x="41973" y="10093"/>
                </a:lnTo>
                <a:lnTo>
                  <a:pt x="40399" y="7721"/>
                </a:lnTo>
                <a:lnTo>
                  <a:pt x="36791" y="3441"/>
                </a:lnTo>
                <a:lnTo>
                  <a:pt x="31799" y="698"/>
                </a:lnTo>
                <a:lnTo>
                  <a:pt x="28779" y="0"/>
                </a:lnTo>
                <a:lnTo>
                  <a:pt x="25236" y="0"/>
                </a:lnTo>
                <a:lnTo>
                  <a:pt x="22061" y="201"/>
                </a:lnTo>
                <a:lnTo>
                  <a:pt x="19127" y="949"/>
                </a:lnTo>
                <a:lnTo>
                  <a:pt x="16308" y="2260"/>
                </a:lnTo>
                <a:lnTo>
                  <a:pt x="13525" y="3934"/>
                </a:lnTo>
                <a:lnTo>
                  <a:pt x="10782" y="6184"/>
                </a:lnTo>
                <a:lnTo>
                  <a:pt x="7862" y="9014"/>
                </a:lnTo>
                <a:lnTo>
                  <a:pt x="8953" y="17269"/>
                </a:lnTo>
                <a:close/>
              </a:path>
              <a:path w="44932" h="72363">
                <a:moveTo>
                  <a:pt x="7862" y="9014"/>
                </a:moveTo>
                <a:lnTo>
                  <a:pt x="7862" y="2120"/>
                </a:lnTo>
                <a:lnTo>
                  <a:pt x="5295" y="798"/>
                </a:lnTo>
                <a:lnTo>
                  <a:pt x="2578" y="798"/>
                </a:lnTo>
                <a:lnTo>
                  <a:pt x="0" y="2451"/>
                </a:lnTo>
                <a:lnTo>
                  <a:pt x="0" y="70660"/>
                </a:lnTo>
                <a:lnTo>
                  <a:pt x="317" y="71625"/>
                </a:lnTo>
                <a:lnTo>
                  <a:pt x="2858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50" y="47509"/>
                </a:lnTo>
                <a:lnTo>
                  <a:pt x="13806" y="50493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0" y="53668"/>
                </a:lnTo>
                <a:lnTo>
                  <a:pt x="27166" y="53668"/>
                </a:lnTo>
                <a:lnTo>
                  <a:pt x="30186" y="53021"/>
                </a:lnTo>
                <a:lnTo>
                  <a:pt x="32829" y="51738"/>
                </a:lnTo>
                <a:lnTo>
                  <a:pt x="35471" y="50457"/>
                </a:lnTo>
                <a:lnTo>
                  <a:pt x="34938" y="33919"/>
                </a:lnTo>
                <a:lnTo>
                  <a:pt x="33732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47" y="45961"/>
                </a:lnTo>
                <a:lnTo>
                  <a:pt x="20549" y="45961"/>
                </a:lnTo>
                <a:lnTo>
                  <a:pt x="16001" y="43571"/>
                </a:lnTo>
                <a:lnTo>
                  <a:pt x="11430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62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834582" y="2383607"/>
            <a:ext cx="36892" cy="70524"/>
          </a:xfrm>
          <a:custGeom>
            <a:avLst/>
            <a:gdLst/>
            <a:ahLst/>
            <a:cxnLst/>
            <a:rect l="l" t="t" r="r" b="b"/>
            <a:pathLst>
              <a:path w="36892" h="70524">
                <a:moveTo>
                  <a:pt x="9334" y="7927"/>
                </a:moveTo>
                <a:lnTo>
                  <a:pt x="35038" y="7927"/>
                </a:lnTo>
                <a:lnTo>
                  <a:pt x="36586" y="6720"/>
                </a:lnTo>
                <a:lnTo>
                  <a:pt x="36892" y="4013"/>
                </a:lnTo>
                <a:lnTo>
                  <a:pt x="36852" y="2706"/>
                </a:lnTo>
                <a:lnTo>
                  <a:pt x="35038" y="0"/>
                </a:lnTo>
                <a:lnTo>
                  <a:pt x="3465" y="0"/>
                </a:lnTo>
                <a:lnTo>
                  <a:pt x="1104" y="838"/>
                </a:lnTo>
                <a:lnTo>
                  <a:pt x="0" y="3787"/>
                </a:lnTo>
                <a:lnTo>
                  <a:pt x="0" y="68795"/>
                </a:lnTo>
                <a:lnTo>
                  <a:pt x="963" y="70067"/>
                </a:lnTo>
                <a:lnTo>
                  <a:pt x="3797" y="70524"/>
                </a:lnTo>
                <a:lnTo>
                  <a:pt x="6360" y="70487"/>
                </a:lnTo>
                <a:lnTo>
                  <a:pt x="9334" y="68795"/>
                </a:lnTo>
                <a:lnTo>
                  <a:pt x="9334" y="39549"/>
                </a:lnTo>
                <a:lnTo>
                  <a:pt x="33641" y="39549"/>
                </a:lnTo>
                <a:lnTo>
                  <a:pt x="35304" y="37896"/>
                </a:lnTo>
                <a:lnTo>
                  <a:pt x="35481" y="34886"/>
                </a:lnTo>
                <a:lnTo>
                  <a:pt x="33641" y="31802"/>
                </a:lnTo>
                <a:lnTo>
                  <a:pt x="9334" y="31802"/>
                </a:lnTo>
                <a:lnTo>
                  <a:pt x="9334" y="79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881663" y="2401178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83" y="40906"/>
                </a:moveTo>
                <a:lnTo>
                  <a:pt x="9972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75"/>
                </a:lnTo>
                <a:lnTo>
                  <a:pt x="18352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83" y="40906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38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0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7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3"/>
                </a:lnTo>
                <a:lnTo>
                  <a:pt x="17820" y="7278"/>
                </a:lnTo>
                <a:lnTo>
                  <a:pt x="22086" y="7278"/>
                </a:lnTo>
                <a:lnTo>
                  <a:pt x="25236" y="8013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4" y="45096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2"/>
                </a:lnTo>
                <a:lnTo>
                  <a:pt x="9183" y="40906"/>
                </a:lnTo>
                <a:lnTo>
                  <a:pt x="9183" y="38353"/>
                </a:lnTo>
                <a:lnTo>
                  <a:pt x="10022" y="34429"/>
                </a:lnTo>
                <a:lnTo>
                  <a:pt x="12650" y="31495"/>
                </a:lnTo>
                <a:lnTo>
                  <a:pt x="15342" y="30073"/>
                </a:lnTo>
                <a:lnTo>
                  <a:pt x="18961" y="29249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94"/>
                </a:lnTo>
                <a:lnTo>
                  <a:pt x="26899" y="43675"/>
                </a:lnTo>
                <a:lnTo>
                  <a:pt x="22873" y="4607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934896" y="2401243"/>
            <a:ext cx="38530" cy="53592"/>
          </a:xfrm>
          <a:custGeom>
            <a:avLst/>
            <a:gdLst/>
            <a:ahLst/>
            <a:cxnLst/>
            <a:rect l="l" t="t" r="r" b="b"/>
            <a:pathLst>
              <a:path w="38530" h="53592">
                <a:moveTo>
                  <a:pt x="9640" y="32816"/>
                </a:moveTo>
                <a:lnTo>
                  <a:pt x="9334" y="30045"/>
                </a:lnTo>
                <a:lnTo>
                  <a:pt x="9334" y="20609"/>
                </a:lnTo>
                <a:lnTo>
                  <a:pt x="10490" y="15811"/>
                </a:lnTo>
                <a:lnTo>
                  <a:pt x="12791" y="12495"/>
                </a:lnTo>
                <a:lnTo>
                  <a:pt x="15077" y="9179"/>
                </a:lnTo>
                <a:lnTo>
                  <a:pt x="18378" y="7531"/>
                </a:lnTo>
                <a:lnTo>
                  <a:pt x="24778" y="7531"/>
                </a:lnTo>
                <a:lnTo>
                  <a:pt x="28144" y="8431"/>
                </a:lnTo>
                <a:lnTo>
                  <a:pt x="32068" y="10413"/>
                </a:lnTo>
                <a:lnTo>
                  <a:pt x="35459" y="12978"/>
                </a:lnTo>
                <a:lnTo>
                  <a:pt x="38314" y="10896"/>
                </a:lnTo>
                <a:lnTo>
                  <a:pt x="38289" y="8290"/>
                </a:lnTo>
                <a:lnTo>
                  <a:pt x="37480" y="5535"/>
                </a:lnTo>
                <a:lnTo>
                  <a:pt x="34646" y="3200"/>
                </a:lnTo>
                <a:lnTo>
                  <a:pt x="31370" y="1573"/>
                </a:lnTo>
                <a:lnTo>
                  <a:pt x="28793" y="708"/>
                </a:lnTo>
                <a:lnTo>
                  <a:pt x="25858" y="125"/>
                </a:lnTo>
                <a:lnTo>
                  <a:pt x="19569" y="0"/>
                </a:lnTo>
                <a:lnTo>
                  <a:pt x="16574" y="532"/>
                </a:lnTo>
                <a:lnTo>
                  <a:pt x="13816" y="1597"/>
                </a:lnTo>
                <a:lnTo>
                  <a:pt x="11049" y="2666"/>
                </a:lnTo>
                <a:lnTo>
                  <a:pt x="8636" y="4305"/>
                </a:lnTo>
                <a:lnTo>
                  <a:pt x="4561" y="8712"/>
                </a:lnTo>
                <a:lnTo>
                  <a:pt x="2945" y="11541"/>
                </a:lnTo>
                <a:lnTo>
                  <a:pt x="1764" y="14986"/>
                </a:lnTo>
                <a:lnTo>
                  <a:pt x="598" y="18453"/>
                </a:lnTo>
                <a:lnTo>
                  <a:pt x="0" y="22579"/>
                </a:lnTo>
                <a:lnTo>
                  <a:pt x="0" y="31621"/>
                </a:lnTo>
                <a:lnTo>
                  <a:pt x="482" y="35355"/>
                </a:lnTo>
                <a:lnTo>
                  <a:pt x="1447" y="38595"/>
                </a:lnTo>
                <a:lnTo>
                  <a:pt x="2401" y="41846"/>
                </a:lnTo>
                <a:lnTo>
                  <a:pt x="3798" y="44564"/>
                </a:lnTo>
                <a:lnTo>
                  <a:pt x="5627" y="46785"/>
                </a:lnTo>
                <a:lnTo>
                  <a:pt x="9716" y="50709"/>
                </a:lnTo>
                <a:lnTo>
                  <a:pt x="12434" y="51865"/>
                </a:lnTo>
                <a:lnTo>
                  <a:pt x="15138" y="53019"/>
                </a:lnTo>
                <a:lnTo>
                  <a:pt x="18248" y="53592"/>
                </a:lnTo>
                <a:lnTo>
                  <a:pt x="23458" y="53592"/>
                </a:lnTo>
                <a:lnTo>
                  <a:pt x="26694" y="53110"/>
                </a:lnTo>
                <a:lnTo>
                  <a:pt x="29768" y="52362"/>
                </a:lnTo>
                <a:lnTo>
                  <a:pt x="32475" y="51318"/>
                </a:lnTo>
                <a:lnTo>
                  <a:pt x="35877" y="49377"/>
                </a:lnTo>
                <a:lnTo>
                  <a:pt x="38279" y="46518"/>
                </a:lnTo>
                <a:lnTo>
                  <a:pt x="38530" y="43775"/>
                </a:lnTo>
                <a:lnTo>
                  <a:pt x="38505" y="42443"/>
                </a:lnTo>
                <a:lnTo>
                  <a:pt x="36626" y="39660"/>
                </a:lnTo>
                <a:lnTo>
                  <a:pt x="33501" y="41932"/>
                </a:lnTo>
                <a:lnTo>
                  <a:pt x="29883" y="44207"/>
                </a:lnTo>
                <a:lnTo>
                  <a:pt x="26772" y="45514"/>
                </a:lnTo>
                <a:lnTo>
                  <a:pt x="22910" y="45845"/>
                </a:lnTo>
                <a:lnTo>
                  <a:pt x="18809" y="45453"/>
                </a:lnTo>
                <a:lnTo>
                  <a:pt x="15444" y="43901"/>
                </a:lnTo>
                <a:lnTo>
                  <a:pt x="12866" y="41122"/>
                </a:lnTo>
                <a:lnTo>
                  <a:pt x="10831" y="37551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984220" y="23818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87" y="10742"/>
                </a:lnTo>
                <a:lnTo>
                  <a:pt x="7617" y="10742"/>
                </a:lnTo>
                <a:lnTo>
                  <a:pt x="10676" y="8853"/>
                </a:lnTo>
                <a:lnTo>
                  <a:pt x="11073" y="5307"/>
                </a:lnTo>
                <a:lnTo>
                  <a:pt x="10676" y="1854"/>
                </a:lnTo>
                <a:lnTo>
                  <a:pt x="7692" y="0"/>
                </a:lnTo>
                <a:lnTo>
                  <a:pt x="3451" y="0"/>
                </a:lnTo>
                <a:lnTo>
                  <a:pt x="402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5"/>
                </a:moveTo>
                <a:lnTo>
                  <a:pt x="3948" y="72288"/>
                </a:lnTo>
                <a:lnTo>
                  <a:pt x="7184" y="72288"/>
                </a:lnTo>
                <a:lnTo>
                  <a:pt x="10043" y="70650"/>
                </a:lnTo>
                <a:lnTo>
                  <a:pt x="10043" y="21805"/>
                </a:lnTo>
                <a:lnTo>
                  <a:pt x="9827" y="21107"/>
                </a:lnTo>
                <a:lnTo>
                  <a:pt x="7184" y="20153"/>
                </a:lnTo>
                <a:lnTo>
                  <a:pt x="3948" y="20153"/>
                </a:lnTo>
                <a:lnTo>
                  <a:pt x="1089" y="21805"/>
                </a:lnTo>
                <a:lnTo>
                  <a:pt x="1089" y="70650"/>
                </a:lnTo>
                <a:lnTo>
                  <a:pt x="140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010708" y="2378268"/>
            <a:ext cx="8956" cy="75830"/>
          </a:xfrm>
          <a:custGeom>
            <a:avLst/>
            <a:gdLst/>
            <a:ahLst/>
            <a:cxnLst/>
            <a:rect l="l" t="t" r="r" b="b"/>
            <a:pathLst>
              <a:path w="8956" h="75830">
                <a:moveTo>
                  <a:pt x="8956" y="74192"/>
                </a:moveTo>
                <a:lnTo>
                  <a:pt x="8956" y="1699"/>
                </a:lnTo>
                <a:lnTo>
                  <a:pt x="8740" y="925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30"/>
                </a:lnTo>
                <a:lnTo>
                  <a:pt x="6098" y="75830"/>
                </a:lnTo>
                <a:lnTo>
                  <a:pt x="895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035019" y="238181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42"/>
                </a:lnTo>
                <a:lnTo>
                  <a:pt x="7617" y="10742"/>
                </a:lnTo>
                <a:lnTo>
                  <a:pt x="10678" y="8853"/>
                </a:lnTo>
                <a:lnTo>
                  <a:pt x="11074" y="5307"/>
                </a:lnTo>
                <a:lnTo>
                  <a:pt x="10678" y="1854"/>
                </a:lnTo>
                <a:lnTo>
                  <a:pt x="7693" y="0"/>
                </a:lnTo>
                <a:lnTo>
                  <a:pt x="3453" y="0"/>
                </a:lnTo>
                <a:lnTo>
                  <a:pt x="407" y="1904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5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3"/>
                </a:lnTo>
                <a:lnTo>
                  <a:pt x="3949" y="20153"/>
                </a:lnTo>
                <a:lnTo>
                  <a:pt x="1090" y="21805"/>
                </a:lnTo>
                <a:lnTo>
                  <a:pt x="1090" y="70650"/>
                </a:lnTo>
                <a:lnTo>
                  <a:pt x="1408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055002" y="238889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45" y="56753"/>
                </a:lnTo>
                <a:lnTo>
                  <a:pt x="27292" y="57783"/>
                </a:lnTo>
                <a:lnTo>
                  <a:pt x="24423" y="58190"/>
                </a:lnTo>
                <a:lnTo>
                  <a:pt x="21841" y="58190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097893" y="238181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78" y="8888"/>
                </a:lnTo>
                <a:lnTo>
                  <a:pt x="3376" y="10742"/>
                </a:lnTo>
                <a:lnTo>
                  <a:pt x="7617" y="10742"/>
                </a:lnTo>
                <a:lnTo>
                  <a:pt x="10666" y="8853"/>
                </a:lnTo>
                <a:lnTo>
                  <a:pt x="11074" y="5307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392" y="1904"/>
                </a:lnTo>
                <a:lnTo>
                  <a:pt x="0" y="5421"/>
                </a:lnTo>
                <a:close/>
              </a:path>
              <a:path w="11074" h="72288">
                <a:moveTo>
                  <a:pt x="1267" y="71387"/>
                </a:moveTo>
                <a:lnTo>
                  <a:pt x="3935" y="72288"/>
                </a:lnTo>
                <a:lnTo>
                  <a:pt x="7175" y="72288"/>
                </a:lnTo>
                <a:lnTo>
                  <a:pt x="10033" y="70650"/>
                </a:lnTo>
                <a:lnTo>
                  <a:pt x="10033" y="21805"/>
                </a:lnTo>
                <a:lnTo>
                  <a:pt x="9817" y="21107"/>
                </a:lnTo>
                <a:lnTo>
                  <a:pt x="7175" y="20153"/>
                </a:lnTo>
                <a:lnTo>
                  <a:pt x="3935" y="20153"/>
                </a:lnTo>
                <a:lnTo>
                  <a:pt x="1076" y="21805"/>
                </a:lnTo>
                <a:lnTo>
                  <a:pt x="1076" y="70650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121124" y="2401178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28" y="622"/>
                </a:lnTo>
                <a:lnTo>
                  <a:pt x="27266" y="0"/>
                </a:lnTo>
                <a:lnTo>
                  <a:pt x="27302" y="7012"/>
                </a:lnTo>
                <a:lnTo>
                  <a:pt x="30582" y="8343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5"/>
                </a:lnTo>
                <a:lnTo>
                  <a:pt x="9269" y="22085"/>
                </a:lnTo>
                <a:lnTo>
                  <a:pt x="9345" y="20105"/>
                </a:lnTo>
                <a:lnTo>
                  <a:pt x="10833" y="3124"/>
                </a:lnTo>
                <a:lnTo>
                  <a:pt x="836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63" y="38699"/>
                </a:lnTo>
                <a:lnTo>
                  <a:pt x="2613" y="42011"/>
                </a:lnTo>
                <a:lnTo>
                  <a:pt x="4165" y="44780"/>
                </a:lnTo>
                <a:lnTo>
                  <a:pt x="8290" y="49201"/>
                </a:lnTo>
                <a:lnTo>
                  <a:pt x="10833" y="50863"/>
                </a:lnTo>
                <a:lnTo>
                  <a:pt x="13853" y="51983"/>
                </a:lnTo>
                <a:lnTo>
                  <a:pt x="16877" y="53099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83"/>
                </a:lnTo>
                <a:lnTo>
                  <a:pt x="39164" y="51104"/>
                </a:lnTo>
                <a:lnTo>
                  <a:pt x="42670" y="48312"/>
                </a:lnTo>
                <a:lnTo>
                  <a:pt x="42862" y="45532"/>
                </a:lnTo>
                <a:lnTo>
                  <a:pt x="42073" y="42900"/>
                </a:lnTo>
                <a:lnTo>
                  <a:pt x="39456" y="43271"/>
                </a:lnTo>
                <a:lnTo>
                  <a:pt x="36179" y="44552"/>
                </a:lnTo>
                <a:lnTo>
                  <a:pt x="33285" y="45441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1" y="45137"/>
                </a:lnTo>
                <a:lnTo>
                  <a:pt x="14083" y="43116"/>
                </a:lnTo>
                <a:lnTo>
                  <a:pt x="11541" y="40006"/>
                </a:lnTo>
                <a:lnTo>
                  <a:pt x="10095" y="35981"/>
                </a:lnTo>
                <a:lnTo>
                  <a:pt x="9269" y="31358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17" y="24742"/>
                </a:lnTo>
                <a:lnTo>
                  <a:pt x="44917" y="19928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5"/>
                </a:moveTo>
                <a:lnTo>
                  <a:pt x="10311" y="16357"/>
                </a:lnTo>
                <a:lnTo>
                  <a:pt x="11808" y="12931"/>
                </a:lnTo>
                <a:lnTo>
                  <a:pt x="15466" y="9083"/>
                </a:lnTo>
                <a:lnTo>
                  <a:pt x="18806" y="7419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6"/>
                </a:lnTo>
                <a:lnTo>
                  <a:pt x="13715" y="1868"/>
                </a:lnTo>
                <a:lnTo>
                  <a:pt x="10833" y="3124"/>
                </a:lnTo>
                <a:lnTo>
                  <a:pt x="9345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176344" y="2401178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93"/>
                </a:lnTo>
                <a:lnTo>
                  <a:pt x="5651" y="4370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9"/>
                </a:lnTo>
                <a:lnTo>
                  <a:pt x="1548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78" y="26937"/>
                </a:lnTo>
                <a:lnTo>
                  <a:pt x="11951" y="28411"/>
                </a:lnTo>
                <a:lnTo>
                  <a:pt x="15022" y="29653"/>
                </a:lnTo>
                <a:lnTo>
                  <a:pt x="17956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18" y="37313"/>
                </a:lnTo>
                <a:lnTo>
                  <a:pt x="25477" y="41187"/>
                </a:lnTo>
                <a:lnTo>
                  <a:pt x="22899" y="44578"/>
                </a:lnTo>
                <a:lnTo>
                  <a:pt x="19698" y="46010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69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39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7" y="51954"/>
                </a:lnTo>
                <a:lnTo>
                  <a:pt x="29249" y="49593"/>
                </a:lnTo>
                <a:lnTo>
                  <a:pt x="32259" y="46608"/>
                </a:lnTo>
                <a:lnTo>
                  <a:pt x="34099" y="42696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5" y="32551"/>
                </a:lnTo>
                <a:lnTo>
                  <a:pt x="31878" y="29743"/>
                </a:lnTo>
                <a:lnTo>
                  <a:pt x="28220" y="26631"/>
                </a:lnTo>
                <a:lnTo>
                  <a:pt x="25220" y="25120"/>
                </a:lnTo>
                <a:lnTo>
                  <a:pt x="22161" y="23823"/>
                </a:lnTo>
                <a:lnTo>
                  <a:pt x="19126" y="22607"/>
                </a:lnTo>
                <a:lnTo>
                  <a:pt x="16153" y="21451"/>
                </a:lnTo>
                <a:lnTo>
                  <a:pt x="12520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096" y="7138"/>
                </a:lnTo>
                <a:lnTo>
                  <a:pt x="25883" y="8369"/>
                </a:lnTo>
                <a:lnTo>
                  <a:pt x="29249" y="10097"/>
                </a:lnTo>
                <a:lnTo>
                  <a:pt x="32043" y="8304"/>
                </a:lnTo>
                <a:lnTo>
                  <a:pt x="31992" y="5702"/>
                </a:lnTo>
                <a:lnTo>
                  <a:pt x="30416" y="2908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246155" y="2401178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906"/>
                </a:moveTo>
                <a:lnTo>
                  <a:pt x="9958" y="52652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75"/>
                </a:lnTo>
                <a:lnTo>
                  <a:pt x="18338" y="46673"/>
                </a:lnTo>
                <a:lnTo>
                  <a:pt x="15444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2" y="12700"/>
                </a:lnTo>
                <a:lnTo>
                  <a:pt x="38380" y="8139"/>
                </a:lnTo>
                <a:lnTo>
                  <a:pt x="35763" y="4697"/>
                </a:lnTo>
                <a:lnTo>
                  <a:pt x="32256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8" y="1817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6" y="7278"/>
                </a:lnTo>
                <a:lnTo>
                  <a:pt x="22086" y="7278"/>
                </a:lnTo>
                <a:lnTo>
                  <a:pt x="25236" y="8013"/>
                </a:lnTo>
                <a:lnTo>
                  <a:pt x="27788" y="9208"/>
                </a:lnTo>
                <a:lnTo>
                  <a:pt x="30200" y="12344"/>
                </a:lnTo>
                <a:lnTo>
                  <a:pt x="30999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59" y="22909"/>
                </a:lnTo>
                <a:lnTo>
                  <a:pt x="14224" y="23572"/>
                </a:lnTo>
                <a:lnTo>
                  <a:pt x="11174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1" y="45096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2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29"/>
                </a:lnTo>
                <a:lnTo>
                  <a:pt x="12650" y="31495"/>
                </a:lnTo>
                <a:lnTo>
                  <a:pt x="15340" y="30073"/>
                </a:lnTo>
                <a:lnTo>
                  <a:pt x="18961" y="29249"/>
                </a:lnTo>
                <a:lnTo>
                  <a:pt x="23544" y="29033"/>
                </a:lnTo>
                <a:lnTo>
                  <a:pt x="31205" y="29033"/>
                </a:lnTo>
                <a:lnTo>
                  <a:pt x="31205" y="39394"/>
                </a:lnTo>
                <a:lnTo>
                  <a:pt x="26884" y="43675"/>
                </a:lnTo>
                <a:lnTo>
                  <a:pt x="22871" y="46075"/>
                </a:lnTo>
                <a:lnTo>
                  <a:pt x="19861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296300" y="238889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2"/>
                </a:lnTo>
                <a:lnTo>
                  <a:pt x="10770" y="60436"/>
                </a:lnTo>
                <a:lnTo>
                  <a:pt x="13097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49" y="56753"/>
                </a:lnTo>
                <a:lnTo>
                  <a:pt x="27294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361222" y="2382566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28" y="17528"/>
                </a:moveTo>
                <a:lnTo>
                  <a:pt x="11469" y="14925"/>
                </a:lnTo>
                <a:lnTo>
                  <a:pt x="13119" y="11508"/>
                </a:lnTo>
                <a:lnTo>
                  <a:pt x="16192" y="9067"/>
                </a:lnTo>
                <a:lnTo>
                  <a:pt x="19086" y="8016"/>
                </a:lnTo>
                <a:lnTo>
                  <a:pt x="22734" y="7760"/>
                </a:lnTo>
                <a:lnTo>
                  <a:pt x="26719" y="8016"/>
                </a:lnTo>
                <a:lnTo>
                  <a:pt x="30085" y="9067"/>
                </a:lnTo>
                <a:lnTo>
                  <a:pt x="32778" y="10288"/>
                </a:lnTo>
                <a:lnTo>
                  <a:pt x="35892" y="12001"/>
                </a:lnTo>
                <a:lnTo>
                  <a:pt x="38797" y="12103"/>
                </a:lnTo>
                <a:lnTo>
                  <a:pt x="39229" y="9399"/>
                </a:lnTo>
                <a:lnTo>
                  <a:pt x="39142" y="6616"/>
                </a:lnTo>
                <a:lnTo>
                  <a:pt x="37721" y="4028"/>
                </a:lnTo>
                <a:lnTo>
                  <a:pt x="34837" y="2451"/>
                </a:lnTo>
                <a:lnTo>
                  <a:pt x="32205" y="1501"/>
                </a:lnTo>
                <a:lnTo>
                  <a:pt x="29325" y="673"/>
                </a:lnTo>
                <a:lnTo>
                  <a:pt x="26186" y="139"/>
                </a:lnTo>
                <a:lnTo>
                  <a:pt x="23061" y="0"/>
                </a:lnTo>
                <a:lnTo>
                  <a:pt x="20026" y="0"/>
                </a:lnTo>
                <a:lnTo>
                  <a:pt x="17197" y="406"/>
                </a:lnTo>
                <a:lnTo>
                  <a:pt x="14565" y="1220"/>
                </a:lnTo>
                <a:lnTo>
                  <a:pt x="11951" y="2044"/>
                </a:lnTo>
                <a:lnTo>
                  <a:pt x="7786" y="4776"/>
                </a:lnTo>
                <a:lnTo>
                  <a:pt x="4406" y="8257"/>
                </a:lnTo>
                <a:lnTo>
                  <a:pt x="2272" y="12854"/>
                </a:lnTo>
                <a:lnTo>
                  <a:pt x="1738" y="15468"/>
                </a:lnTo>
                <a:lnTo>
                  <a:pt x="1738" y="21247"/>
                </a:lnTo>
                <a:lnTo>
                  <a:pt x="3125" y="25758"/>
                </a:lnTo>
                <a:lnTo>
                  <a:pt x="5245" y="29580"/>
                </a:lnTo>
                <a:lnTo>
                  <a:pt x="8215" y="32616"/>
                </a:lnTo>
                <a:lnTo>
                  <a:pt x="11771" y="35053"/>
                </a:lnTo>
                <a:lnTo>
                  <a:pt x="15595" y="37198"/>
                </a:lnTo>
                <a:lnTo>
                  <a:pt x="19569" y="39041"/>
                </a:lnTo>
                <a:lnTo>
                  <a:pt x="23417" y="40830"/>
                </a:lnTo>
                <a:lnTo>
                  <a:pt x="27014" y="42698"/>
                </a:lnTo>
                <a:lnTo>
                  <a:pt x="29973" y="44833"/>
                </a:lnTo>
                <a:lnTo>
                  <a:pt x="32068" y="47486"/>
                </a:lnTo>
                <a:lnTo>
                  <a:pt x="33426" y="50598"/>
                </a:lnTo>
                <a:lnTo>
                  <a:pt x="33426" y="54434"/>
                </a:lnTo>
                <a:lnTo>
                  <a:pt x="32447" y="57520"/>
                </a:lnTo>
                <a:lnTo>
                  <a:pt x="29653" y="61178"/>
                </a:lnTo>
                <a:lnTo>
                  <a:pt x="27000" y="62942"/>
                </a:lnTo>
                <a:lnTo>
                  <a:pt x="23634" y="64021"/>
                </a:lnTo>
                <a:lnTo>
                  <a:pt x="19749" y="64302"/>
                </a:lnTo>
                <a:lnTo>
                  <a:pt x="17067" y="64302"/>
                </a:lnTo>
                <a:lnTo>
                  <a:pt x="14720" y="63982"/>
                </a:lnTo>
                <a:lnTo>
                  <a:pt x="10631" y="62715"/>
                </a:lnTo>
                <a:lnTo>
                  <a:pt x="7440" y="61318"/>
                </a:lnTo>
                <a:lnTo>
                  <a:pt x="3888" y="59309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18"/>
                </a:lnTo>
                <a:lnTo>
                  <a:pt x="1638" y="67287"/>
                </a:lnTo>
                <a:lnTo>
                  <a:pt x="4521" y="69037"/>
                </a:lnTo>
                <a:lnTo>
                  <a:pt x="7415" y="70220"/>
                </a:lnTo>
                <a:lnTo>
                  <a:pt x="10770" y="71286"/>
                </a:lnTo>
                <a:lnTo>
                  <a:pt x="14796" y="72075"/>
                </a:lnTo>
                <a:lnTo>
                  <a:pt x="19317" y="72276"/>
                </a:lnTo>
                <a:lnTo>
                  <a:pt x="22683" y="72276"/>
                </a:lnTo>
                <a:lnTo>
                  <a:pt x="25819" y="71833"/>
                </a:lnTo>
                <a:lnTo>
                  <a:pt x="28728" y="70919"/>
                </a:lnTo>
                <a:lnTo>
                  <a:pt x="31647" y="70016"/>
                </a:lnTo>
                <a:lnTo>
                  <a:pt x="36320" y="66880"/>
                </a:lnTo>
                <a:lnTo>
                  <a:pt x="40168" y="62917"/>
                </a:lnTo>
                <a:lnTo>
                  <a:pt x="41379" y="60338"/>
                </a:lnTo>
                <a:lnTo>
                  <a:pt x="42584" y="57772"/>
                </a:lnTo>
                <a:lnTo>
                  <a:pt x="43192" y="54838"/>
                </a:lnTo>
                <a:lnTo>
                  <a:pt x="43192" y="48757"/>
                </a:lnTo>
                <a:lnTo>
                  <a:pt x="42735" y="46356"/>
                </a:lnTo>
                <a:lnTo>
                  <a:pt x="40881" y="42266"/>
                </a:lnTo>
                <a:lnTo>
                  <a:pt x="38178" y="38991"/>
                </a:lnTo>
                <a:lnTo>
                  <a:pt x="34963" y="36183"/>
                </a:lnTo>
                <a:lnTo>
                  <a:pt x="31128" y="33972"/>
                </a:lnTo>
                <a:lnTo>
                  <a:pt x="27190" y="32043"/>
                </a:lnTo>
                <a:lnTo>
                  <a:pt x="23242" y="30203"/>
                </a:lnTo>
                <a:lnTo>
                  <a:pt x="19404" y="28399"/>
                </a:lnTo>
                <a:lnTo>
                  <a:pt x="16203" y="26329"/>
                </a:lnTo>
                <a:lnTo>
                  <a:pt x="13500" y="23978"/>
                </a:lnTo>
                <a:lnTo>
                  <a:pt x="11685" y="21160"/>
                </a:lnTo>
                <a:lnTo>
                  <a:pt x="11228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417108" y="2378268"/>
            <a:ext cx="42052" cy="75830"/>
          </a:xfrm>
          <a:custGeom>
            <a:avLst/>
            <a:gdLst/>
            <a:ahLst/>
            <a:cxnLst/>
            <a:rect l="l" t="t" r="r" b="b"/>
            <a:pathLst>
              <a:path w="42052" h="75830">
                <a:moveTo>
                  <a:pt x="33098" y="45590"/>
                </a:moveTo>
                <a:lnTo>
                  <a:pt x="33098" y="74192"/>
                </a:lnTo>
                <a:lnTo>
                  <a:pt x="33324" y="74929"/>
                </a:lnTo>
                <a:lnTo>
                  <a:pt x="35953" y="75830"/>
                </a:lnTo>
                <a:lnTo>
                  <a:pt x="39193" y="75830"/>
                </a:lnTo>
                <a:lnTo>
                  <a:pt x="42052" y="74192"/>
                </a:lnTo>
                <a:lnTo>
                  <a:pt x="42052" y="40942"/>
                </a:lnTo>
                <a:lnTo>
                  <a:pt x="41760" y="37947"/>
                </a:lnTo>
                <a:lnTo>
                  <a:pt x="40565" y="32994"/>
                </a:lnTo>
                <a:lnTo>
                  <a:pt x="38202" y="28980"/>
                </a:lnTo>
                <a:lnTo>
                  <a:pt x="35027" y="25679"/>
                </a:lnTo>
                <a:lnTo>
                  <a:pt x="30581" y="23468"/>
                </a:lnTo>
                <a:lnTo>
                  <a:pt x="27838" y="22910"/>
                </a:lnTo>
                <a:lnTo>
                  <a:pt x="21945" y="22910"/>
                </a:lnTo>
                <a:lnTo>
                  <a:pt x="19317" y="23583"/>
                </a:lnTo>
                <a:lnTo>
                  <a:pt x="16714" y="24890"/>
                </a:lnTo>
                <a:lnTo>
                  <a:pt x="14112" y="26211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25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30"/>
                </a:lnTo>
                <a:lnTo>
                  <a:pt x="6098" y="75830"/>
                </a:lnTo>
                <a:lnTo>
                  <a:pt x="8953" y="74192"/>
                </a:lnTo>
                <a:lnTo>
                  <a:pt x="8953" y="40053"/>
                </a:lnTo>
                <a:lnTo>
                  <a:pt x="11404" y="36982"/>
                </a:lnTo>
                <a:lnTo>
                  <a:pt x="13766" y="34657"/>
                </a:lnTo>
                <a:lnTo>
                  <a:pt x="18252" y="31468"/>
                </a:lnTo>
                <a:lnTo>
                  <a:pt x="22734" y="30667"/>
                </a:lnTo>
                <a:lnTo>
                  <a:pt x="25999" y="30999"/>
                </a:lnTo>
                <a:lnTo>
                  <a:pt x="28638" y="32296"/>
                </a:lnTo>
                <a:lnTo>
                  <a:pt x="31381" y="35697"/>
                </a:lnTo>
                <a:lnTo>
                  <a:pt x="32451" y="38873"/>
                </a:lnTo>
                <a:lnTo>
                  <a:pt x="33098" y="42796"/>
                </a:lnTo>
                <a:lnTo>
                  <a:pt x="33098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472117" y="2401178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69" y="23914"/>
                </a:moveTo>
                <a:lnTo>
                  <a:pt x="9575" y="21347"/>
                </a:lnTo>
                <a:lnTo>
                  <a:pt x="10172" y="19000"/>
                </a:lnTo>
                <a:lnTo>
                  <a:pt x="11695" y="14604"/>
                </a:lnTo>
                <a:lnTo>
                  <a:pt x="14173" y="11177"/>
                </a:lnTo>
                <a:lnTo>
                  <a:pt x="17678" y="8902"/>
                </a:lnTo>
                <a:lnTo>
                  <a:pt x="21883" y="7491"/>
                </a:lnTo>
                <a:lnTo>
                  <a:pt x="27431" y="7491"/>
                </a:lnTo>
                <a:lnTo>
                  <a:pt x="31776" y="9042"/>
                </a:lnTo>
                <a:lnTo>
                  <a:pt x="35243" y="11469"/>
                </a:lnTo>
                <a:lnTo>
                  <a:pt x="37504" y="15011"/>
                </a:lnTo>
                <a:lnTo>
                  <a:pt x="38811" y="19432"/>
                </a:lnTo>
                <a:lnTo>
                  <a:pt x="39549" y="24270"/>
                </a:lnTo>
                <a:lnTo>
                  <a:pt x="39549" y="29743"/>
                </a:lnTo>
                <a:lnTo>
                  <a:pt x="39256" y="32320"/>
                </a:lnTo>
                <a:lnTo>
                  <a:pt x="38670" y="34670"/>
                </a:lnTo>
                <a:lnTo>
                  <a:pt x="37871" y="50280"/>
                </a:lnTo>
                <a:lnTo>
                  <a:pt x="40473" y="48373"/>
                </a:lnTo>
                <a:lnTo>
                  <a:pt x="44639" y="43548"/>
                </a:lnTo>
                <a:lnTo>
                  <a:pt x="46201" y="40653"/>
                </a:lnTo>
                <a:lnTo>
                  <a:pt x="47256" y="37299"/>
                </a:lnTo>
                <a:lnTo>
                  <a:pt x="48296" y="33958"/>
                </a:lnTo>
                <a:lnTo>
                  <a:pt x="48834" y="30300"/>
                </a:lnTo>
                <a:lnTo>
                  <a:pt x="48834" y="22236"/>
                </a:lnTo>
                <a:lnTo>
                  <a:pt x="48322" y="18568"/>
                </a:lnTo>
                <a:lnTo>
                  <a:pt x="47331" y="15303"/>
                </a:lnTo>
                <a:lnTo>
                  <a:pt x="46342" y="12052"/>
                </a:lnTo>
                <a:lnTo>
                  <a:pt x="44844" y="9269"/>
                </a:lnTo>
                <a:lnTo>
                  <a:pt x="42861" y="7009"/>
                </a:lnTo>
                <a:lnTo>
                  <a:pt x="38379" y="2984"/>
                </a:lnTo>
                <a:lnTo>
                  <a:pt x="35394" y="1791"/>
                </a:lnTo>
                <a:lnTo>
                  <a:pt x="32410" y="596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6" y="3351"/>
                </a:lnTo>
                <a:lnTo>
                  <a:pt x="8294" y="5233"/>
                </a:lnTo>
                <a:lnTo>
                  <a:pt x="4128" y="10083"/>
                </a:lnTo>
                <a:lnTo>
                  <a:pt x="2566" y="12952"/>
                </a:lnTo>
                <a:lnTo>
                  <a:pt x="1536" y="16308"/>
                </a:lnTo>
                <a:lnTo>
                  <a:pt x="506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1" y="35114"/>
                </a:lnTo>
                <a:lnTo>
                  <a:pt x="1460" y="38353"/>
                </a:lnTo>
                <a:lnTo>
                  <a:pt x="2439" y="41619"/>
                </a:lnTo>
                <a:lnTo>
                  <a:pt x="3912" y="44387"/>
                </a:lnTo>
                <a:lnTo>
                  <a:pt x="5906" y="46673"/>
                </a:lnTo>
                <a:lnTo>
                  <a:pt x="10388" y="50684"/>
                </a:lnTo>
                <a:lnTo>
                  <a:pt x="10007" y="34239"/>
                </a:lnTo>
                <a:lnTo>
                  <a:pt x="9269" y="29375"/>
                </a:lnTo>
                <a:lnTo>
                  <a:pt x="9269" y="23914"/>
                </a:lnTo>
                <a:close/>
              </a:path>
              <a:path w="48834" h="53657">
                <a:moveTo>
                  <a:pt x="26963" y="46126"/>
                </a:moveTo>
                <a:lnTo>
                  <a:pt x="21451" y="46126"/>
                </a:lnTo>
                <a:lnTo>
                  <a:pt x="17095" y="44578"/>
                </a:lnTo>
                <a:lnTo>
                  <a:pt x="13629" y="42152"/>
                </a:lnTo>
                <a:lnTo>
                  <a:pt x="11328" y="38646"/>
                </a:lnTo>
                <a:lnTo>
                  <a:pt x="10007" y="34239"/>
                </a:lnTo>
                <a:lnTo>
                  <a:pt x="10388" y="50684"/>
                </a:lnTo>
                <a:lnTo>
                  <a:pt x="13359" y="51879"/>
                </a:lnTo>
                <a:lnTo>
                  <a:pt x="16357" y="53074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84"/>
                </a:lnTo>
                <a:lnTo>
                  <a:pt x="34747" y="51626"/>
                </a:lnTo>
                <a:lnTo>
                  <a:pt x="37871" y="50280"/>
                </a:lnTo>
                <a:lnTo>
                  <a:pt x="38670" y="34670"/>
                </a:lnTo>
                <a:lnTo>
                  <a:pt x="37172" y="39052"/>
                </a:lnTo>
                <a:lnTo>
                  <a:pt x="34696" y="42454"/>
                </a:lnTo>
                <a:lnTo>
                  <a:pt x="31164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534587" y="2401175"/>
            <a:ext cx="44917" cy="72363"/>
          </a:xfrm>
          <a:custGeom>
            <a:avLst/>
            <a:gdLst/>
            <a:ahLst/>
            <a:cxnLst/>
            <a:rect l="l" t="t" r="r" b="b"/>
            <a:pathLst>
              <a:path w="44917" h="72363">
                <a:moveTo>
                  <a:pt x="8953" y="17269"/>
                </a:moveTo>
                <a:lnTo>
                  <a:pt x="10375" y="15494"/>
                </a:lnTo>
                <a:lnTo>
                  <a:pt x="12992" y="12787"/>
                </a:lnTo>
                <a:lnTo>
                  <a:pt x="16649" y="9852"/>
                </a:lnTo>
                <a:lnTo>
                  <a:pt x="20091" y="8229"/>
                </a:lnTo>
                <a:lnTo>
                  <a:pt x="23519" y="7721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6" y="17564"/>
                </a:lnTo>
                <a:lnTo>
                  <a:pt x="35457" y="22222"/>
                </a:lnTo>
                <a:lnTo>
                  <a:pt x="35647" y="27139"/>
                </a:lnTo>
                <a:lnTo>
                  <a:pt x="35647" y="29425"/>
                </a:lnTo>
                <a:lnTo>
                  <a:pt x="34937" y="33919"/>
                </a:lnTo>
                <a:lnTo>
                  <a:pt x="35471" y="50457"/>
                </a:lnTo>
                <a:lnTo>
                  <a:pt x="37680" y="48628"/>
                </a:lnTo>
                <a:lnTo>
                  <a:pt x="41259" y="43891"/>
                </a:lnTo>
                <a:lnTo>
                  <a:pt x="42621" y="41007"/>
                </a:lnTo>
                <a:lnTo>
                  <a:pt x="43545" y="37602"/>
                </a:lnTo>
                <a:lnTo>
                  <a:pt x="44460" y="34213"/>
                </a:lnTo>
                <a:lnTo>
                  <a:pt x="44917" y="30377"/>
                </a:lnTo>
                <a:lnTo>
                  <a:pt x="44917" y="22567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3" y="12876"/>
                </a:lnTo>
                <a:lnTo>
                  <a:pt x="41972" y="10093"/>
                </a:lnTo>
                <a:lnTo>
                  <a:pt x="40399" y="7721"/>
                </a:lnTo>
                <a:lnTo>
                  <a:pt x="36791" y="3441"/>
                </a:lnTo>
                <a:lnTo>
                  <a:pt x="31799" y="698"/>
                </a:lnTo>
                <a:lnTo>
                  <a:pt x="28764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3" y="949"/>
                </a:lnTo>
                <a:lnTo>
                  <a:pt x="16304" y="2260"/>
                </a:lnTo>
                <a:lnTo>
                  <a:pt x="13525" y="3934"/>
                </a:lnTo>
                <a:lnTo>
                  <a:pt x="10782" y="6184"/>
                </a:lnTo>
                <a:lnTo>
                  <a:pt x="7858" y="9014"/>
                </a:lnTo>
                <a:lnTo>
                  <a:pt x="8953" y="17269"/>
                </a:lnTo>
                <a:close/>
              </a:path>
              <a:path w="44917" h="72363">
                <a:moveTo>
                  <a:pt x="7858" y="9014"/>
                </a:moveTo>
                <a:lnTo>
                  <a:pt x="7858" y="2120"/>
                </a:lnTo>
                <a:lnTo>
                  <a:pt x="5281" y="798"/>
                </a:lnTo>
                <a:lnTo>
                  <a:pt x="2562" y="798"/>
                </a:lnTo>
                <a:lnTo>
                  <a:pt x="0" y="2451"/>
                </a:lnTo>
                <a:lnTo>
                  <a:pt x="0" y="70660"/>
                </a:lnTo>
                <a:lnTo>
                  <a:pt x="190" y="71409"/>
                </a:lnTo>
                <a:lnTo>
                  <a:pt x="2854" y="72363"/>
                </a:lnTo>
                <a:lnTo>
                  <a:pt x="6094" y="72363"/>
                </a:lnTo>
                <a:lnTo>
                  <a:pt x="8953" y="70660"/>
                </a:lnTo>
                <a:lnTo>
                  <a:pt x="8953" y="46238"/>
                </a:lnTo>
                <a:lnTo>
                  <a:pt x="10248" y="47509"/>
                </a:lnTo>
                <a:lnTo>
                  <a:pt x="13792" y="5049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68"/>
                </a:lnTo>
                <a:lnTo>
                  <a:pt x="27165" y="53668"/>
                </a:lnTo>
                <a:lnTo>
                  <a:pt x="30186" y="53021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7" y="33919"/>
                </a:lnTo>
                <a:lnTo>
                  <a:pt x="33728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5988" y="43571"/>
                </a:lnTo>
                <a:lnTo>
                  <a:pt x="11429" y="39686"/>
                </a:lnTo>
                <a:lnTo>
                  <a:pt x="8953" y="36687"/>
                </a:lnTo>
                <a:lnTo>
                  <a:pt x="8953" y="17269"/>
                </a:lnTo>
                <a:lnTo>
                  <a:pt x="7858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615965" y="2380341"/>
            <a:ext cx="65265" cy="74447"/>
          </a:xfrm>
          <a:custGeom>
            <a:avLst/>
            <a:gdLst/>
            <a:ahLst/>
            <a:cxnLst/>
            <a:rect l="l" t="t" r="r" b="b"/>
            <a:pathLst>
              <a:path w="65265" h="74447">
                <a:moveTo>
                  <a:pt x="55030" y="62179"/>
                </a:moveTo>
                <a:lnTo>
                  <a:pt x="51981" y="59806"/>
                </a:lnTo>
                <a:lnTo>
                  <a:pt x="54051" y="56771"/>
                </a:lnTo>
                <a:lnTo>
                  <a:pt x="55819" y="53380"/>
                </a:lnTo>
                <a:lnTo>
                  <a:pt x="57161" y="49733"/>
                </a:lnTo>
                <a:lnTo>
                  <a:pt x="58230" y="45961"/>
                </a:lnTo>
                <a:lnTo>
                  <a:pt x="58914" y="42050"/>
                </a:lnTo>
                <a:lnTo>
                  <a:pt x="59094" y="38037"/>
                </a:lnTo>
                <a:lnTo>
                  <a:pt x="58672" y="35294"/>
                </a:lnTo>
                <a:lnTo>
                  <a:pt x="56109" y="34686"/>
                </a:lnTo>
                <a:lnTo>
                  <a:pt x="52995" y="34710"/>
                </a:lnTo>
                <a:lnTo>
                  <a:pt x="50356" y="36629"/>
                </a:lnTo>
                <a:lnTo>
                  <a:pt x="50356" y="40071"/>
                </a:lnTo>
                <a:lnTo>
                  <a:pt x="50026" y="42976"/>
                </a:lnTo>
                <a:lnTo>
                  <a:pt x="49479" y="45835"/>
                </a:lnTo>
                <a:lnTo>
                  <a:pt x="48614" y="48628"/>
                </a:lnTo>
                <a:lnTo>
                  <a:pt x="47523" y="51194"/>
                </a:lnTo>
                <a:lnTo>
                  <a:pt x="45580" y="54536"/>
                </a:lnTo>
                <a:lnTo>
                  <a:pt x="42368" y="51577"/>
                </a:lnTo>
                <a:lnTo>
                  <a:pt x="39077" y="48426"/>
                </a:lnTo>
                <a:lnTo>
                  <a:pt x="35888" y="45201"/>
                </a:lnTo>
                <a:lnTo>
                  <a:pt x="32804" y="41950"/>
                </a:lnTo>
                <a:lnTo>
                  <a:pt x="29909" y="38736"/>
                </a:lnTo>
                <a:lnTo>
                  <a:pt x="27341" y="35700"/>
                </a:lnTo>
                <a:lnTo>
                  <a:pt x="26960" y="48757"/>
                </a:lnTo>
                <a:lnTo>
                  <a:pt x="30441" y="52285"/>
                </a:lnTo>
                <a:lnTo>
                  <a:pt x="34099" y="55803"/>
                </a:lnTo>
                <a:lnTo>
                  <a:pt x="37833" y="59259"/>
                </a:lnTo>
                <a:lnTo>
                  <a:pt x="37682" y="62510"/>
                </a:lnTo>
                <a:lnTo>
                  <a:pt x="34138" y="64620"/>
                </a:lnTo>
                <a:lnTo>
                  <a:pt x="31572" y="65674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72" y="65901"/>
                </a:lnTo>
                <a:lnTo>
                  <a:pt x="14681" y="64378"/>
                </a:lnTo>
                <a:lnTo>
                  <a:pt x="11290" y="60756"/>
                </a:lnTo>
                <a:lnTo>
                  <a:pt x="10019" y="57646"/>
                </a:lnTo>
                <a:lnTo>
                  <a:pt x="9702" y="54053"/>
                </a:lnTo>
                <a:lnTo>
                  <a:pt x="10199" y="50421"/>
                </a:lnTo>
                <a:lnTo>
                  <a:pt x="11797" y="46965"/>
                </a:lnTo>
                <a:lnTo>
                  <a:pt x="14732" y="43538"/>
                </a:lnTo>
                <a:lnTo>
                  <a:pt x="14655" y="34455"/>
                </a:lnTo>
                <a:lnTo>
                  <a:pt x="12014" y="36057"/>
                </a:lnTo>
                <a:lnTo>
                  <a:pt x="9752" y="37630"/>
                </a:lnTo>
                <a:lnTo>
                  <a:pt x="6033" y="40780"/>
                </a:lnTo>
                <a:lnTo>
                  <a:pt x="3366" y="44081"/>
                </a:lnTo>
                <a:lnTo>
                  <a:pt x="1357" y="47511"/>
                </a:lnTo>
                <a:lnTo>
                  <a:pt x="266" y="51080"/>
                </a:lnTo>
                <a:lnTo>
                  <a:pt x="0" y="54968"/>
                </a:lnTo>
                <a:lnTo>
                  <a:pt x="256" y="58941"/>
                </a:lnTo>
                <a:lnTo>
                  <a:pt x="1306" y="62499"/>
                </a:lnTo>
                <a:lnTo>
                  <a:pt x="3009" y="65519"/>
                </a:lnTo>
                <a:lnTo>
                  <a:pt x="6502" y="69357"/>
                </a:lnTo>
                <a:lnTo>
                  <a:pt x="9436" y="71401"/>
                </a:lnTo>
                <a:lnTo>
                  <a:pt x="12917" y="72885"/>
                </a:lnTo>
                <a:lnTo>
                  <a:pt x="16841" y="73850"/>
                </a:lnTo>
                <a:lnTo>
                  <a:pt x="21042" y="74447"/>
                </a:lnTo>
                <a:lnTo>
                  <a:pt x="25754" y="74447"/>
                </a:lnTo>
                <a:lnTo>
                  <a:pt x="30085" y="73813"/>
                </a:lnTo>
                <a:lnTo>
                  <a:pt x="34150" y="72824"/>
                </a:lnTo>
                <a:lnTo>
                  <a:pt x="37959" y="71348"/>
                </a:lnTo>
                <a:lnTo>
                  <a:pt x="41428" y="69408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4" y="70106"/>
                </a:lnTo>
                <a:lnTo>
                  <a:pt x="55678" y="72683"/>
                </a:lnTo>
                <a:lnTo>
                  <a:pt x="58713" y="74015"/>
                </a:lnTo>
                <a:lnTo>
                  <a:pt x="62039" y="74386"/>
                </a:lnTo>
                <a:lnTo>
                  <a:pt x="65189" y="72327"/>
                </a:lnTo>
                <a:lnTo>
                  <a:pt x="65265" y="69609"/>
                </a:lnTo>
                <a:lnTo>
                  <a:pt x="64184" y="66549"/>
                </a:lnTo>
                <a:lnTo>
                  <a:pt x="61456" y="66307"/>
                </a:lnTo>
                <a:lnTo>
                  <a:pt x="58482" y="64630"/>
                </a:lnTo>
                <a:lnTo>
                  <a:pt x="55030" y="62179"/>
                </a:lnTo>
                <a:close/>
              </a:path>
              <a:path w="65265" h="74447">
                <a:moveTo>
                  <a:pt x="25261" y="28742"/>
                </a:moveTo>
                <a:lnTo>
                  <a:pt x="22618" y="30228"/>
                </a:lnTo>
                <a:lnTo>
                  <a:pt x="21499" y="28677"/>
                </a:lnTo>
                <a:lnTo>
                  <a:pt x="19724" y="25999"/>
                </a:lnTo>
                <a:lnTo>
                  <a:pt x="17654" y="22428"/>
                </a:lnTo>
                <a:lnTo>
                  <a:pt x="16409" y="19255"/>
                </a:lnTo>
                <a:lnTo>
                  <a:pt x="16001" y="16282"/>
                </a:lnTo>
                <a:lnTo>
                  <a:pt x="17449" y="41263"/>
                </a:lnTo>
                <a:lnTo>
                  <a:pt x="20599" y="41770"/>
                </a:lnTo>
                <a:lnTo>
                  <a:pt x="23674" y="45225"/>
                </a:lnTo>
                <a:lnTo>
                  <a:pt x="25261" y="28742"/>
                </a:lnTo>
                <a:close/>
              </a:path>
              <a:path w="65265" h="74447">
                <a:moveTo>
                  <a:pt x="6502" y="14745"/>
                </a:moveTo>
                <a:lnTo>
                  <a:pt x="6502" y="18251"/>
                </a:lnTo>
                <a:lnTo>
                  <a:pt x="7240" y="21998"/>
                </a:lnTo>
                <a:lnTo>
                  <a:pt x="8380" y="24688"/>
                </a:lnTo>
                <a:lnTo>
                  <a:pt x="9907" y="27547"/>
                </a:lnTo>
                <a:lnTo>
                  <a:pt x="11963" y="30736"/>
                </a:lnTo>
                <a:lnTo>
                  <a:pt x="14655" y="34455"/>
                </a:lnTo>
                <a:lnTo>
                  <a:pt x="14732" y="43538"/>
                </a:lnTo>
                <a:lnTo>
                  <a:pt x="17449" y="41263"/>
                </a:lnTo>
                <a:lnTo>
                  <a:pt x="16001" y="16282"/>
                </a:lnTo>
                <a:lnTo>
                  <a:pt x="16203" y="13996"/>
                </a:lnTo>
                <a:lnTo>
                  <a:pt x="17614" y="10871"/>
                </a:lnTo>
                <a:lnTo>
                  <a:pt x="20408" y="8610"/>
                </a:lnTo>
                <a:lnTo>
                  <a:pt x="23051" y="7621"/>
                </a:lnTo>
                <a:lnTo>
                  <a:pt x="26582" y="7379"/>
                </a:lnTo>
                <a:lnTo>
                  <a:pt x="29869" y="7595"/>
                </a:lnTo>
                <a:lnTo>
                  <a:pt x="32411" y="8470"/>
                </a:lnTo>
                <a:lnTo>
                  <a:pt x="35114" y="10540"/>
                </a:lnTo>
                <a:lnTo>
                  <a:pt x="36485" y="13312"/>
                </a:lnTo>
                <a:lnTo>
                  <a:pt x="36677" y="16649"/>
                </a:lnTo>
                <a:lnTo>
                  <a:pt x="35460" y="20206"/>
                </a:lnTo>
                <a:lnTo>
                  <a:pt x="32501" y="23672"/>
                </a:lnTo>
                <a:lnTo>
                  <a:pt x="29272" y="26125"/>
                </a:lnTo>
                <a:lnTo>
                  <a:pt x="25261" y="28742"/>
                </a:lnTo>
                <a:lnTo>
                  <a:pt x="23674" y="45225"/>
                </a:lnTo>
                <a:lnTo>
                  <a:pt x="26960" y="48757"/>
                </a:lnTo>
                <a:lnTo>
                  <a:pt x="27341" y="35700"/>
                </a:lnTo>
                <a:lnTo>
                  <a:pt x="30708" y="33897"/>
                </a:lnTo>
                <a:lnTo>
                  <a:pt x="33577" y="32169"/>
                </a:lnTo>
                <a:lnTo>
                  <a:pt x="38314" y="28882"/>
                </a:lnTo>
                <a:lnTo>
                  <a:pt x="41781" y="25552"/>
                </a:lnTo>
                <a:lnTo>
                  <a:pt x="44399" y="22175"/>
                </a:lnTo>
                <a:lnTo>
                  <a:pt x="45770" y="18633"/>
                </a:lnTo>
                <a:lnTo>
                  <a:pt x="46127" y="14544"/>
                </a:lnTo>
                <a:lnTo>
                  <a:pt x="45731" y="10339"/>
                </a:lnTo>
                <a:lnTo>
                  <a:pt x="44171" y="6756"/>
                </a:lnTo>
                <a:lnTo>
                  <a:pt x="41479" y="3963"/>
                </a:lnTo>
                <a:lnTo>
                  <a:pt x="38012" y="1727"/>
                </a:lnTo>
                <a:lnTo>
                  <a:pt x="33336" y="345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5"/>
                </a:lnTo>
                <a:lnTo>
                  <a:pt x="15152" y="2299"/>
                </a:lnTo>
                <a:lnTo>
                  <a:pt x="12993" y="3556"/>
                </a:lnTo>
                <a:lnTo>
                  <a:pt x="9626" y="6706"/>
                </a:lnTo>
                <a:lnTo>
                  <a:pt x="7646" y="10554"/>
                </a:lnTo>
                <a:lnTo>
                  <a:pt x="6502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721028" y="2383599"/>
            <a:ext cx="43141" cy="70534"/>
          </a:xfrm>
          <a:custGeom>
            <a:avLst/>
            <a:gdLst/>
            <a:ahLst/>
            <a:cxnLst/>
            <a:rect l="l" t="t" r="r" b="b"/>
            <a:pathLst>
              <a:path w="43141" h="70534">
                <a:moveTo>
                  <a:pt x="3696" y="0"/>
                </a:moveTo>
                <a:lnTo>
                  <a:pt x="1144" y="925"/>
                </a:lnTo>
                <a:lnTo>
                  <a:pt x="0" y="4024"/>
                </a:lnTo>
                <a:lnTo>
                  <a:pt x="0" y="68795"/>
                </a:lnTo>
                <a:lnTo>
                  <a:pt x="989" y="70077"/>
                </a:lnTo>
                <a:lnTo>
                  <a:pt x="3771" y="70534"/>
                </a:lnTo>
                <a:lnTo>
                  <a:pt x="6338" y="70498"/>
                </a:lnTo>
                <a:lnTo>
                  <a:pt x="9334" y="68795"/>
                </a:lnTo>
                <a:lnTo>
                  <a:pt x="9334" y="43524"/>
                </a:lnTo>
                <a:lnTo>
                  <a:pt x="21653" y="43524"/>
                </a:lnTo>
                <a:lnTo>
                  <a:pt x="25387" y="42976"/>
                </a:lnTo>
                <a:lnTo>
                  <a:pt x="24777" y="34786"/>
                </a:lnTo>
                <a:lnTo>
                  <a:pt x="20574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33" y="0"/>
                </a:lnTo>
                <a:lnTo>
                  <a:pt x="3696" y="0"/>
                </a:lnTo>
                <a:close/>
              </a:path>
              <a:path w="43141" h="70534">
                <a:moveTo>
                  <a:pt x="34289" y="39268"/>
                </a:moveTo>
                <a:lnTo>
                  <a:pt x="36449" y="37274"/>
                </a:lnTo>
                <a:lnTo>
                  <a:pt x="40247" y="32879"/>
                </a:lnTo>
                <a:lnTo>
                  <a:pt x="41403" y="30059"/>
                </a:lnTo>
                <a:lnTo>
                  <a:pt x="42569" y="27241"/>
                </a:lnTo>
                <a:lnTo>
                  <a:pt x="43141" y="24080"/>
                </a:lnTo>
                <a:lnTo>
                  <a:pt x="43141" y="17920"/>
                </a:lnTo>
                <a:lnTo>
                  <a:pt x="42774" y="15505"/>
                </a:lnTo>
                <a:lnTo>
                  <a:pt x="41287" y="11123"/>
                </a:lnTo>
                <a:lnTo>
                  <a:pt x="38862" y="7542"/>
                </a:lnTo>
                <a:lnTo>
                  <a:pt x="35816" y="4481"/>
                </a:lnTo>
                <a:lnTo>
                  <a:pt x="31863" y="2195"/>
                </a:lnTo>
                <a:lnTo>
                  <a:pt x="28028" y="1004"/>
                </a:lnTo>
                <a:lnTo>
                  <a:pt x="24486" y="317"/>
                </a:lnTo>
                <a:lnTo>
                  <a:pt x="21704" y="64"/>
                </a:lnTo>
                <a:lnTo>
                  <a:pt x="18733" y="0"/>
                </a:lnTo>
                <a:lnTo>
                  <a:pt x="9334" y="7707"/>
                </a:lnTo>
                <a:lnTo>
                  <a:pt x="19558" y="7707"/>
                </a:lnTo>
                <a:lnTo>
                  <a:pt x="22873" y="8089"/>
                </a:lnTo>
                <a:lnTo>
                  <a:pt x="26186" y="8928"/>
                </a:lnTo>
                <a:lnTo>
                  <a:pt x="29335" y="10821"/>
                </a:lnTo>
                <a:lnTo>
                  <a:pt x="31725" y="14173"/>
                </a:lnTo>
                <a:lnTo>
                  <a:pt x="33324" y="18464"/>
                </a:lnTo>
                <a:lnTo>
                  <a:pt x="33324" y="23418"/>
                </a:lnTo>
                <a:lnTo>
                  <a:pt x="32345" y="27151"/>
                </a:lnTo>
                <a:lnTo>
                  <a:pt x="30732" y="30492"/>
                </a:lnTo>
                <a:lnTo>
                  <a:pt x="28205" y="33059"/>
                </a:lnTo>
                <a:lnTo>
                  <a:pt x="24777" y="34786"/>
                </a:lnTo>
                <a:lnTo>
                  <a:pt x="25387" y="42976"/>
                </a:lnTo>
                <a:lnTo>
                  <a:pt x="28525" y="41885"/>
                </a:lnTo>
                <a:lnTo>
                  <a:pt x="31647" y="40806"/>
                </a:lnTo>
                <a:lnTo>
                  <a:pt x="34289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777782" y="2401182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22" y="9370"/>
                </a:moveTo>
                <a:lnTo>
                  <a:pt x="19940" y="8470"/>
                </a:lnTo>
                <a:lnTo>
                  <a:pt x="22960" y="8671"/>
                </a:lnTo>
                <a:lnTo>
                  <a:pt x="25718" y="9474"/>
                </a:lnTo>
                <a:lnTo>
                  <a:pt x="28461" y="8188"/>
                </a:lnTo>
                <a:lnTo>
                  <a:pt x="28526" y="3667"/>
                </a:lnTo>
                <a:lnTo>
                  <a:pt x="26150" y="683"/>
                </a:lnTo>
                <a:lnTo>
                  <a:pt x="23040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59"/>
                </a:lnTo>
                <a:lnTo>
                  <a:pt x="5535" y="787"/>
                </a:lnTo>
                <a:lnTo>
                  <a:pt x="2576" y="787"/>
                </a:lnTo>
                <a:lnTo>
                  <a:pt x="0" y="2437"/>
                </a:lnTo>
                <a:lnTo>
                  <a:pt x="0" y="51281"/>
                </a:lnTo>
                <a:lnTo>
                  <a:pt x="316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9151"/>
                </a:lnTo>
                <a:lnTo>
                  <a:pt x="11379" y="15480"/>
                </a:lnTo>
                <a:lnTo>
                  <a:pt x="14489" y="11630"/>
                </a:lnTo>
                <a:lnTo>
                  <a:pt x="17322" y="9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813102" y="2401178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5" y="21347"/>
                </a:lnTo>
                <a:lnTo>
                  <a:pt x="10184" y="19000"/>
                </a:lnTo>
                <a:lnTo>
                  <a:pt x="11706" y="14604"/>
                </a:lnTo>
                <a:lnTo>
                  <a:pt x="14183" y="11177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6" y="9042"/>
                </a:lnTo>
                <a:lnTo>
                  <a:pt x="35253" y="11469"/>
                </a:lnTo>
                <a:lnTo>
                  <a:pt x="37514" y="15011"/>
                </a:lnTo>
                <a:lnTo>
                  <a:pt x="38821" y="19432"/>
                </a:lnTo>
                <a:lnTo>
                  <a:pt x="39559" y="24270"/>
                </a:lnTo>
                <a:lnTo>
                  <a:pt x="39559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1" y="50280"/>
                </a:lnTo>
                <a:lnTo>
                  <a:pt x="40485" y="48373"/>
                </a:lnTo>
                <a:lnTo>
                  <a:pt x="44653" y="43548"/>
                </a:lnTo>
                <a:lnTo>
                  <a:pt x="46212" y="40653"/>
                </a:lnTo>
                <a:lnTo>
                  <a:pt x="47266" y="37299"/>
                </a:lnTo>
                <a:lnTo>
                  <a:pt x="48310" y="33958"/>
                </a:lnTo>
                <a:lnTo>
                  <a:pt x="48830" y="30300"/>
                </a:lnTo>
                <a:lnTo>
                  <a:pt x="48830" y="22236"/>
                </a:lnTo>
                <a:lnTo>
                  <a:pt x="48336" y="18568"/>
                </a:lnTo>
                <a:lnTo>
                  <a:pt x="47343" y="15303"/>
                </a:lnTo>
                <a:lnTo>
                  <a:pt x="46352" y="12052"/>
                </a:lnTo>
                <a:lnTo>
                  <a:pt x="44855" y="9269"/>
                </a:lnTo>
                <a:lnTo>
                  <a:pt x="42875" y="7009"/>
                </a:lnTo>
                <a:lnTo>
                  <a:pt x="38389" y="2984"/>
                </a:lnTo>
                <a:lnTo>
                  <a:pt x="35405" y="1791"/>
                </a:lnTo>
                <a:lnTo>
                  <a:pt x="32420" y="596"/>
                </a:lnTo>
                <a:lnTo>
                  <a:pt x="28929" y="0"/>
                </a:lnTo>
                <a:lnTo>
                  <a:pt x="20749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304" y="5233"/>
                </a:lnTo>
                <a:lnTo>
                  <a:pt x="4138" y="10083"/>
                </a:lnTo>
                <a:lnTo>
                  <a:pt x="2576" y="12952"/>
                </a:lnTo>
                <a:lnTo>
                  <a:pt x="1546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7" y="34239"/>
                </a:lnTo>
                <a:lnTo>
                  <a:pt x="9283" y="29375"/>
                </a:lnTo>
                <a:lnTo>
                  <a:pt x="9283" y="23914"/>
                </a:lnTo>
                <a:close/>
              </a:path>
              <a:path w="48830" h="53657">
                <a:moveTo>
                  <a:pt x="26959" y="46126"/>
                </a:moveTo>
                <a:lnTo>
                  <a:pt x="21447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7" y="34239"/>
                </a:lnTo>
                <a:lnTo>
                  <a:pt x="10400" y="50684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0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57" y="51626"/>
                </a:lnTo>
                <a:lnTo>
                  <a:pt x="37881" y="50280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6" y="42454"/>
                </a:lnTo>
                <a:lnTo>
                  <a:pt x="31178" y="44703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864941" y="2381803"/>
            <a:ext cx="21650" cy="91821"/>
          </a:xfrm>
          <a:custGeom>
            <a:avLst/>
            <a:gdLst/>
            <a:ahLst/>
            <a:cxnLst/>
            <a:rect l="l" t="t" r="r" b="b"/>
            <a:pathLst>
              <a:path w="21650" h="91821">
                <a:moveTo>
                  <a:pt x="10642" y="5435"/>
                </a:moveTo>
                <a:lnTo>
                  <a:pt x="11023" y="8891"/>
                </a:lnTo>
                <a:lnTo>
                  <a:pt x="13968" y="10756"/>
                </a:lnTo>
                <a:lnTo>
                  <a:pt x="18199" y="10756"/>
                </a:lnTo>
                <a:lnTo>
                  <a:pt x="21258" y="8851"/>
                </a:lnTo>
                <a:lnTo>
                  <a:pt x="21650" y="5320"/>
                </a:lnTo>
                <a:lnTo>
                  <a:pt x="21272" y="1868"/>
                </a:lnTo>
                <a:lnTo>
                  <a:pt x="18299" y="0"/>
                </a:lnTo>
                <a:lnTo>
                  <a:pt x="14033" y="0"/>
                </a:lnTo>
                <a:lnTo>
                  <a:pt x="11023" y="1903"/>
                </a:lnTo>
                <a:lnTo>
                  <a:pt x="10642" y="5435"/>
                </a:lnTo>
                <a:close/>
              </a:path>
              <a:path w="21650" h="91821">
                <a:moveTo>
                  <a:pt x="137" y="85380"/>
                </a:moveTo>
                <a:lnTo>
                  <a:pt x="0" y="87998"/>
                </a:lnTo>
                <a:lnTo>
                  <a:pt x="684" y="90730"/>
                </a:lnTo>
                <a:lnTo>
                  <a:pt x="3286" y="91591"/>
                </a:lnTo>
                <a:lnTo>
                  <a:pt x="6247" y="91821"/>
                </a:lnTo>
                <a:lnTo>
                  <a:pt x="8813" y="91821"/>
                </a:lnTo>
                <a:lnTo>
                  <a:pt x="14616" y="89866"/>
                </a:lnTo>
                <a:lnTo>
                  <a:pt x="17259" y="87198"/>
                </a:lnTo>
                <a:lnTo>
                  <a:pt x="19264" y="83818"/>
                </a:lnTo>
                <a:lnTo>
                  <a:pt x="20344" y="79361"/>
                </a:lnTo>
                <a:lnTo>
                  <a:pt x="20624" y="76442"/>
                </a:lnTo>
                <a:lnTo>
                  <a:pt x="20624" y="21818"/>
                </a:lnTo>
                <a:lnTo>
                  <a:pt x="20253" y="20904"/>
                </a:lnTo>
                <a:lnTo>
                  <a:pt x="17701" y="20166"/>
                </a:lnTo>
                <a:lnTo>
                  <a:pt x="14526" y="20166"/>
                </a:lnTo>
                <a:lnTo>
                  <a:pt x="11606" y="21818"/>
                </a:lnTo>
                <a:lnTo>
                  <a:pt x="11492" y="77381"/>
                </a:lnTo>
                <a:lnTo>
                  <a:pt x="10984" y="79984"/>
                </a:lnTo>
                <a:lnTo>
                  <a:pt x="8798" y="83259"/>
                </a:lnTo>
                <a:lnTo>
                  <a:pt x="6080" y="84164"/>
                </a:lnTo>
                <a:lnTo>
                  <a:pt x="2689" y="84023"/>
                </a:lnTo>
                <a:lnTo>
                  <a:pt x="137" y="85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98997" y="240117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7012"/>
                </a:lnTo>
                <a:lnTo>
                  <a:pt x="30581" y="834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691" y="18186"/>
                </a:lnTo>
                <a:lnTo>
                  <a:pt x="10933" y="14528"/>
                </a:lnTo>
                <a:lnTo>
                  <a:pt x="13715" y="1868"/>
                </a:lnTo>
                <a:lnTo>
                  <a:pt x="10833" y="3124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99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83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9" y="51983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1" y="45532"/>
                </a:lnTo>
                <a:lnTo>
                  <a:pt x="42077" y="42900"/>
                </a:lnTo>
                <a:lnTo>
                  <a:pt x="39444" y="43271"/>
                </a:lnTo>
                <a:lnTo>
                  <a:pt x="36183" y="44552"/>
                </a:lnTo>
                <a:lnTo>
                  <a:pt x="33285" y="45441"/>
                </a:lnTo>
                <a:lnTo>
                  <a:pt x="29643" y="46202"/>
                </a:lnTo>
                <a:lnTo>
                  <a:pt x="25247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3" y="43116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8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52"/>
                </a:lnTo>
                <a:lnTo>
                  <a:pt x="44921" y="24742"/>
                </a:lnTo>
                <a:lnTo>
                  <a:pt x="44921" y="19928"/>
                </a:lnTo>
                <a:lnTo>
                  <a:pt x="44514" y="16941"/>
                </a:lnTo>
                <a:close/>
              </a:path>
              <a:path w="44921" h="53657">
                <a:moveTo>
                  <a:pt x="10933" y="14528"/>
                </a:moveTo>
                <a:lnTo>
                  <a:pt x="12927" y="11559"/>
                </a:lnTo>
                <a:lnTo>
                  <a:pt x="15469" y="9083"/>
                </a:lnTo>
                <a:lnTo>
                  <a:pt x="18809" y="7419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6"/>
                </a:lnTo>
                <a:lnTo>
                  <a:pt x="13715" y="1868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954715" y="2401243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34" y="30045"/>
                </a:lnTo>
                <a:lnTo>
                  <a:pt x="9334" y="20609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79"/>
                </a:lnTo>
                <a:lnTo>
                  <a:pt x="18378" y="7531"/>
                </a:lnTo>
                <a:lnTo>
                  <a:pt x="24767" y="7531"/>
                </a:lnTo>
                <a:lnTo>
                  <a:pt x="28130" y="8431"/>
                </a:lnTo>
                <a:lnTo>
                  <a:pt x="32068" y="10413"/>
                </a:lnTo>
                <a:lnTo>
                  <a:pt x="35459" y="12978"/>
                </a:lnTo>
                <a:lnTo>
                  <a:pt x="38304" y="10896"/>
                </a:lnTo>
                <a:lnTo>
                  <a:pt x="38279" y="8290"/>
                </a:lnTo>
                <a:lnTo>
                  <a:pt x="37464" y="5535"/>
                </a:lnTo>
                <a:lnTo>
                  <a:pt x="34635" y="3200"/>
                </a:lnTo>
                <a:lnTo>
                  <a:pt x="31360" y="1573"/>
                </a:lnTo>
                <a:lnTo>
                  <a:pt x="28778" y="708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597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86"/>
                </a:lnTo>
                <a:lnTo>
                  <a:pt x="58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1" y="35355"/>
                </a:lnTo>
                <a:lnTo>
                  <a:pt x="1436" y="38595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65"/>
                </a:lnTo>
                <a:lnTo>
                  <a:pt x="15140" y="53019"/>
                </a:lnTo>
                <a:lnTo>
                  <a:pt x="18237" y="53592"/>
                </a:lnTo>
                <a:lnTo>
                  <a:pt x="23446" y="53592"/>
                </a:lnTo>
                <a:lnTo>
                  <a:pt x="26697" y="53110"/>
                </a:lnTo>
                <a:lnTo>
                  <a:pt x="29757" y="52362"/>
                </a:lnTo>
                <a:lnTo>
                  <a:pt x="32461" y="51318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29" y="39660"/>
                </a:lnTo>
                <a:lnTo>
                  <a:pt x="33505" y="41932"/>
                </a:lnTo>
                <a:lnTo>
                  <a:pt x="29872" y="44207"/>
                </a:lnTo>
                <a:lnTo>
                  <a:pt x="26758" y="45514"/>
                </a:lnTo>
                <a:lnTo>
                  <a:pt x="22899" y="45845"/>
                </a:lnTo>
                <a:lnTo>
                  <a:pt x="18798" y="45453"/>
                </a:lnTo>
                <a:lnTo>
                  <a:pt x="15433" y="43901"/>
                </a:lnTo>
                <a:lnTo>
                  <a:pt x="12854" y="41122"/>
                </a:lnTo>
                <a:lnTo>
                  <a:pt x="10821" y="37551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998610" y="238889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49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5" y="57326"/>
                </a:lnTo>
                <a:lnTo>
                  <a:pt x="18082" y="53898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36"/>
                </a:lnTo>
                <a:lnTo>
                  <a:pt x="13092" y="63154"/>
                </a:lnTo>
                <a:lnTo>
                  <a:pt x="16383" y="64832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064072" y="2401178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4"/>
                </a:moveTo>
                <a:lnTo>
                  <a:pt x="16027" y="0"/>
                </a:lnTo>
                <a:lnTo>
                  <a:pt x="13439" y="392"/>
                </a:lnTo>
                <a:lnTo>
                  <a:pt x="8981" y="1993"/>
                </a:lnTo>
                <a:lnTo>
                  <a:pt x="5651" y="4370"/>
                </a:lnTo>
                <a:lnTo>
                  <a:pt x="3049" y="7225"/>
                </a:lnTo>
                <a:lnTo>
                  <a:pt x="1562" y="10731"/>
                </a:lnTo>
                <a:lnTo>
                  <a:pt x="1209" y="14479"/>
                </a:lnTo>
                <a:lnTo>
                  <a:pt x="1551" y="18529"/>
                </a:lnTo>
                <a:lnTo>
                  <a:pt x="2959" y="21628"/>
                </a:lnTo>
                <a:lnTo>
                  <a:pt x="6210" y="25210"/>
                </a:lnTo>
                <a:lnTo>
                  <a:pt x="8981" y="26937"/>
                </a:lnTo>
                <a:lnTo>
                  <a:pt x="11951" y="28411"/>
                </a:lnTo>
                <a:lnTo>
                  <a:pt x="15026" y="29653"/>
                </a:lnTo>
                <a:lnTo>
                  <a:pt x="17960" y="30797"/>
                </a:lnTo>
                <a:lnTo>
                  <a:pt x="20714" y="31992"/>
                </a:lnTo>
                <a:lnTo>
                  <a:pt x="23964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914" y="44578"/>
                </a:lnTo>
                <a:lnTo>
                  <a:pt x="19698" y="46010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69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39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54"/>
                </a:lnTo>
                <a:lnTo>
                  <a:pt x="29250" y="49593"/>
                </a:lnTo>
                <a:lnTo>
                  <a:pt x="32259" y="46608"/>
                </a:lnTo>
                <a:lnTo>
                  <a:pt x="34099" y="42696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6" y="32551"/>
                </a:lnTo>
                <a:lnTo>
                  <a:pt x="31878" y="29743"/>
                </a:lnTo>
                <a:lnTo>
                  <a:pt x="28220" y="26631"/>
                </a:lnTo>
                <a:lnTo>
                  <a:pt x="25224" y="25120"/>
                </a:lnTo>
                <a:lnTo>
                  <a:pt x="22161" y="23823"/>
                </a:lnTo>
                <a:lnTo>
                  <a:pt x="19126" y="22607"/>
                </a:lnTo>
                <a:lnTo>
                  <a:pt x="16156" y="21451"/>
                </a:lnTo>
                <a:lnTo>
                  <a:pt x="12524" y="19353"/>
                </a:lnTo>
                <a:lnTo>
                  <a:pt x="10137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69"/>
                </a:lnTo>
                <a:lnTo>
                  <a:pt x="29250" y="10097"/>
                </a:lnTo>
                <a:lnTo>
                  <a:pt x="32043" y="8304"/>
                </a:lnTo>
                <a:lnTo>
                  <a:pt x="31993" y="5702"/>
                </a:lnTo>
                <a:lnTo>
                  <a:pt x="30416" y="2908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110718" y="238181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80" y="8888"/>
                </a:lnTo>
                <a:lnTo>
                  <a:pt x="3375" y="10742"/>
                </a:lnTo>
                <a:lnTo>
                  <a:pt x="7619" y="10742"/>
                </a:lnTo>
                <a:lnTo>
                  <a:pt x="10666" y="8853"/>
                </a:lnTo>
                <a:lnTo>
                  <a:pt x="11073" y="5307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1" y="1904"/>
                </a:lnTo>
                <a:lnTo>
                  <a:pt x="0" y="5421"/>
                </a:lnTo>
                <a:close/>
              </a:path>
              <a:path w="11073" h="72288">
                <a:moveTo>
                  <a:pt x="1269" y="71387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50"/>
                </a:lnTo>
                <a:lnTo>
                  <a:pt x="10032" y="21805"/>
                </a:lnTo>
                <a:lnTo>
                  <a:pt x="9817" y="21107"/>
                </a:lnTo>
                <a:lnTo>
                  <a:pt x="7174" y="20153"/>
                </a:lnTo>
                <a:lnTo>
                  <a:pt x="3934" y="20153"/>
                </a:lnTo>
                <a:lnTo>
                  <a:pt x="1079" y="21805"/>
                </a:lnTo>
                <a:lnTo>
                  <a:pt x="1079" y="70650"/>
                </a:lnTo>
                <a:lnTo>
                  <a:pt x="126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130694" y="238889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2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77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70" y="60436"/>
                </a:lnTo>
                <a:lnTo>
                  <a:pt x="13093" y="6315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5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171402" y="2401178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7012"/>
                </a:lnTo>
                <a:lnTo>
                  <a:pt x="30581" y="8343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59" y="20105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99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3"/>
                </a:lnTo>
                <a:lnTo>
                  <a:pt x="13867" y="51983"/>
                </a:lnTo>
                <a:lnTo>
                  <a:pt x="16890" y="53099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83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6" y="45532"/>
                </a:lnTo>
                <a:lnTo>
                  <a:pt x="42076" y="42900"/>
                </a:lnTo>
                <a:lnTo>
                  <a:pt x="39460" y="43271"/>
                </a:lnTo>
                <a:lnTo>
                  <a:pt x="36194" y="44552"/>
                </a:lnTo>
                <a:lnTo>
                  <a:pt x="33285" y="45441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1" y="45137"/>
                </a:lnTo>
                <a:lnTo>
                  <a:pt x="14098" y="43116"/>
                </a:lnTo>
                <a:lnTo>
                  <a:pt x="11555" y="40006"/>
                </a:lnTo>
                <a:lnTo>
                  <a:pt x="10097" y="35981"/>
                </a:lnTo>
                <a:lnTo>
                  <a:pt x="9284" y="31358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52"/>
                </a:lnTo>
                <a:lnTo>
                  <a:pt x="44931" y="24742"/>
                </a:lnTo>
                <a:lnTo>
                  <a:pt x="44931" y="19928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105"/>
                </a:moveTo>
                <a:lnTo>
                  <a:pt x="10325" y="16357"/>
                </a:lnTo>
                <a:lnTo>
                  <a:pt x="11812" y="12931"/>
                </a:lnTo>
                <a:lnTo>
                  <a:pt x="15469" y="9083"/>
                </a:lnTo>
                <a:lnTo>
                  <a:pt x="18821" y="7419"/>
                </a:lnTo>
                <a:lnTo>
                  <a:pt x="22985" y="7012"/>
                </a:lnTo>
                <a:lnTo>
                  <a:pt x="27316" y="7012"/>
                </a:lnTo>
                <a:lnTo>
                  <a:pt x="27280" y="0"/>
                </a:lnTo>
                <a:lnTo>
                  <a:pt x="19861" y="0"/>
                </a:lnTo>
                <a:lnTo>
                  <a:pt x="16625" y="636"/>
                </a:lnTo>
                <a:lnTo>
                  <a:pt x="13729" y="1868"/>
                </a:lnTo>
                <a:lnTo>
                  <a:pt x="10833" y="3124"/>
                </a:lnTo>
                <a:lnTo>
                  <a:pt x="9359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226645" y="2401178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8" y="114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93"/>
                </a:lnTo>
                <a:lnTo>
                  <a:pt x="5637" y="4370"/>
                </a:lnTo>
                <a:lnTo>
                  <a:pt x="3045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29"/>
                </a:lnTo>
                <a:lnTo>
                  <a:pt x="2945" y="21628"/>
                </a:lnTo>
                <a:lnTo>
                  <a:pt x="6195" y="25210"/>
                </a:lnTo>
                <a:lnTo>
                  <a:pt x="8977" y="26937"/>
                </a:lnTo>
                <a:lnTo>
                  <a:pt x="11936" y="28411"/>
                </a:lnTo>
                <a:lnTo>
                  <a:pt x="15011" y="29653"/>
                </a:lnTo>
                <a:lnTo>
                  <a:pt x="17956" y="30797"/>
                </a:lnTo>
                <a:lnTo>
                  <a:pt x="20699" y="31992"/>
                </a:lnTo>
                <a:lnTo>
                  <a:pt x="23950" y="34278"/>
                </a:lnTo>
                <a:lnTo>
                  <a:pt x="25717" y="37313"/>
                </a:lnTo>
                <a:lnTo>
                  <a:pt x="25477" y="41187"/>
                </a:lnTo>
                <a:lnTo>
                  <a:pt x="22895" y="44578"/>
                </a:lnTo>
                <a:lnTo>
                  <a:pt x="19695" y="46010"/>
                </a:lnTo>
                <a:lnTo>
                  <a:pt x="17092" y="46508"/>
                </a:lnTo>
                <a:lnTo>
                  <a:pt x="13535" y="46508"/>
                </a:lnTo>
                <a:lnTo>
                  <a:pt x="10198" y="45769"/>
                </a:lnTo>
                <a:lnTo>
                  <a:pt x="6159" y="44171"/>
                </a:lnTo>
                <a:lnTo>
                  <a:pt x="3275" y="42558"/>
                </a:lnTo>
                <a:lnTo>
                  <a:pt x="266" y="42939"/>
                </a:lnTo>
                <a:lnTo>
                  <a:pt x="0" y="45529"/>
                </a:lnTo>
                <a:lnTo>
                  <a:pt x="441" y="48830"/>
                </a:lnTo>
                <a:lnTo>
                  <a:pt x="3034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7"/>
                </a:lnTo>
                <a:lnTo>
                  <a:pt x="20800" y="53315"/>
                </a:lnTo>
                <a:lnTo>
                  <a:pt x="25513" y="51954"/>
                </a:lnTo>
                <a:lnTo>
                  <a:pt x="29245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91"/>
                </a:lnTo>
                <a:lnTo>
                  <a:pt x="33501" y="32551"/>
                </a:lnTo>
                <a:lnTo>
                  <a:pt x="31863" y="29743"/>
                </a:lnTo>
                <a:lnTo>
                  <a:pt x="28220" y="26631"/>
                </a:lnTo>
                <a:lnTo>
                  <a:pt x="25220" y="25120"/>
                </a:lnTo>
                <a:lnTo>
                  <a:pt x="22161" y="23823"/>
                </a:lnTo>
                <a:lnTo>
                  <a:pt x="19112" y="22607"/>
                </a:lnTo>
                <a:lnTo>
                  <a:pt x="16141" y="21451"/>
                </a:lnTo>
                <a:lnTo>
                  <a:pt x="12509" y="19353"/>
                </a:lnTo>
                <a:lnTo>
                  <a:pt x="10119" y="16584"/>
                </a:lnTo>
                <a:lnTo>
                  <a:pt x="9752" y="13996"/>
                </a:lnTo>
                <a:lnTo>
                  <a:pt x="10325" y="11188"/>
                </a:lnTo>
                <a:lnTo>
                  <a:pt x="12750" y="8294"/>
                </a:lnTo>
                <a:lnTo>
                  <a:pt x="16027" y="7113"/>
                </a:lnTo>
                <a:lnTo>
                  <a:pt x="18870" y="6948"/>
                </a:lnTo>
                <a:lnTo>
                  <a:pt x="22085" y="7138"/>
                </a:lnTo>
                <a:lnTo>
                  <a:pt x="25869" y="8369"/>
                </a:lnTo>
                <a:lnTo>
                  <a:pt x="29245" y="10097"/>
                </a:lnTo>
                <a:lnTo>
                  <a:pt x="32029" y="8304"/>
                </a:lnTo>
                <a:lnTo>
                  <a:pt x="31978" y="5702"/>
                </a:lnTo>
                <a:lnTo>
                  <a:pt x="30401" y="2908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74258" y="2441660"/>
            <a:ext cx="11659" cy="12636"/>
          </a:xfrm>
          <a:custGeom>
            <a:avLst/>
            <a:gdLst/>
            <a:ahLst/>
            <a:cxnLst/>
            <a:rect l="l" t="t" r="r" b="b"/>
            <a:pathLst>
              <a:path w="11659" h="12636">
                <a:moveTo>
                  <a:pt x="11659" y="6235"/>
                </a:moveTo>
                <a:lnTo>
                  <a:pt x="11659" y="3747"/>
                </a:lnTo>
                <a:lnTo>
                  <a:pt x="9575" y="417"/>
                </a:lnTo>
                <a:lnTo>
                  <a:pt x="5906" y="0"/>
                </a:lnTo>
                <a:lnTo>
                  <a:pt x="1270" y="1271"/>
                </a:lnTo>
                <a:lnTo>
                  <a:pt x="0" y="3834"/>
                </a:lnTo>
                <a:lnTo>
                  <a:pt x="0" y="8902"/>
                </a:lnTo>
                <a:lnTo>
                  <a:pt x="2073" y="12230"/>
                </a:lnTo>
                <a:lnTo>
                  <a:pt x="5741" y="12636"/>
                </a:lnTo>
                <a:lnTo>
                  <a:pt x="10378" y="11365"/>
                </a:lnTo>
                <a:lnTo>
                  <a:pt x="11659" y="8802"/>
                </a:lnTo>
                <a:lnTo>
                  <a:pt x="11659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708564" y="2650539"/>
            <a:ext cx="62787" cy="72273"/>
          </a:xfrm>
          <a:custGeom>
            <a:avLst/>
            <a:gdLst/>
            <a:ahLst/>
            <a:cxnLst/>
            <a:rect l="l" t="t" r="r" b="b"/>
            <a:pathLst>
              <a:path w="62787" h="72273">
                <a:moveTo>
                  <a:pt x="622" y="47419"/>
                </a:moveTo>
                <a:lnTo>
                  <a:pt x="1854" y="51879"/>
                </a:lnTo>
                <a:lnTo>
                  <a:pt x="3084" y="56321"/>
                </a:lnTo>
                <a:lnTo>
                  <a:pt x="4952" y="60055"/>
                </a:lnTo>
                <a:lnTo>
                  <a:pt x="7466" y="63054"/>
                </a:lnTo>
                <a:lnTo>
                  <a:pt x="9982" y="66052"/>
                </a:lnTo>
                <a:lnTo>
                  <a:pt x="13168" y="68338"/>
                </a:lnTo>
                <a:lnTo>
                  <a:pt x="12750" y="53719"/>
                </a:lnTo>
                <a:lnTo>
                  <a:pt x="11595" y="50735"/>
                </a:lnTo>
                <a:lnTo>
                  <a:pt x="10908" y="47268"/>
                </a:lnTo>
                <a:lnTo>
                  <a:pt x="10223" y="43787"/>
                </a:lnTo>
                <a:lnTo>
                  <a:pt x="9878" y="39978"/>
                </a:lnTo>
                <a:lnTo>
                  <a:pt x="9878" y="32141"/>
                </a:lnTo>
                <a:lnTo>
                  <a:pt x="10248" y="28587"/>
                </a:lnTo>
                <a:lnTo>
                  <a:pt x="10998" y="25196"/>
                </a:lnTo>
                <a:lnTo>
                  <a:pt x="11732" y="21830"/>
                </a:lnTo>
                <a:lnTo>
                  <a:pt x="12952" y="18856"/>
                </a:lnTo>
                <a:lnTo>
                  <a:pt x="14679" y="16329"/>
                </a:lnTo>
                <a:lnTo>
                  <a:pt x="18629" y="11771"/>
                </a:lnTo>
                <a:lnTo>
                  <a:pt x="21372" y="10260"/>
                </a:lnTo>
                <a:lnTo>
                  <a:pt x="24116" y="8722"/>
                </a:lnTo>
                <a:lnTo>
                  <a:pt x="27506" y="7974"/>
                </a:lnTo>
                <a:lnTo>
                  <a:pt x="35610" y="7974"/>
                </a:lnTo>
                <a:lnTo>
                  <a:pt x="39001" y="8686"/>
                </a:lnTo>
                <a:lnTo>
                  <a:pt x="41744" y="10093"/>
                </a:lnTo>
                <a:lnTo>
                  <a:pt x="44488" y="11506"/>
                </a:lnTo>
                <a:lnTo>
                  <a:pt x="46683" y="13474"/>
                </a:lnTo>
                <a:lnTo>
                  <a:pt x="49974" y="18489"/>
                </a:lnTo>
                <a:lnTo>
                  <a:pt x="51141" y="21449"/>
                </a:lnTo>
                <a:lnTo>
                  <a:pt x="51854" y="24879"/>
                </a:lnTo>
                <a:lnTo>
                  <a:pt x="52562" y="28307"/>
                </a:lnTo>
                <a:lnTo>
                  <a:pt x="52908" y="32004"/>
                </a:lnTo>
                <a:lnTo>
                  <a:pt x="52908" y="39776"/>
                </a:lnTo>
                <a:lnTo>
                  <a:pt x="52552" y="43369"/>
                </a:lnTo>
                <a:lnTo>
                  <a:pt x="51828" y="46771"/>
                </a:lnTo>
                <a:lnTo>
                  <a:pt x="51104" y="50176"/>
                </a:lnTo>
                <a:lnTo>
                  <a:pt x="49895" y="53172"/>
                </a:lnTo>
                <a:lnTo>
                  <a:pt x="48196" y="55753"/>
                </a:lnTo>
                <a:lnTo>
                  <a:pt x="46493" y="58341"/>
                </a:lnTo>
                <a:lnTo>
                  <a:pt x="44258" y="60385"/>
                </a:lnTo>
                <a:lnTo>
                  <a:pt x="41478" y="61912"/>
                </a:lnTo>
                <a:lnTo>
                  <a:pt x="38695" y="63421"/>
                </a:lnTo>
                <a:lnTo>
                  <a:pt x="35253" y="64198"/>
                </a:lnTo>
                <a:lnTo>
                  <a:pt x="27064" y="64198"/>
                </a:lnTo>
                <a:lnTo>
                  <a:pt x="23633" y="63497"/>
                </a:lnTo>
                <a:lnTo>
                  <a:pt x="25436" y="72273"/>
                </a:lnTo>
                <a:lnTo>
                  <a:pt x="36068" y="72273"/>
                </a:lnTo>
                <a:lnTo>
                  <a:pt x="40751" y="71409"/>
                </a:lnTo>
                <a:lnTo>
                  <a:pt x="44764" y="69696"/>
                </a:lnTo>
                <a:lnTo>
                  <a:pt x="48779" y="67983"/>
                </a:lnTo>
                <a:lnTo>
                  <a:pt x="52120" y="65516"/>
                </a:lnTo>
                <a:lnTo>
                  <a:pt x="54773" y="62316"/>
                </a:lnTo>
                <a:lnTo>
                  <a:pt x="57440" y="59115"/>
                </a:lnTo>
                <a:lnTo>
                  <a:pt x="59436" y="55242"/>
                </a:lnTo>
                <a:lnTo>
                  <a:pt x="60782" y="50670"/>
                </a:lnTo>
                <a:lnTo>
                  <a:pt x="62114" y="46123"/>
                </a:lnTo>
                <a:lnTo>
                  <a:pt x="62787" y="41008"/>
                </a:lnTo>
                <a:lnTo>
                  <a:pt x="62787" y="29639"/>
                </a:lnTo>
                <a:lnTo>
                  <a:pt x="62163" y="24598"/>
                </a:lnTo>
                <a:lnTo>
                  <a:pt x="60907" y="20218"/>
                </a:lnTo>
                <a:lnTo>
                  <a:pt x="59662" y="15811"/>
                </a:lnTo>
                <a:lnTo>
                  <a:pt x="57772" y="12128"/>
                </a:lnTo>
                <a:lnTo>
                  <a:pt x="55219" y="9144"/>
                </a:lnTo>
                <a:lnTo>
                  <a:pt x="52668" y="6159"/>
                </a:lnTo>
                <a:lnTo>
                  <a:pt x="49467" y="3898"/>
                </a:lnTo>
                <a:lnTo>
                  <a:pt x="45643" y="2336"/>
                </a:lnTo>
                <a:lnTo>
                  <a:pt x="41805" y="784"/>
                </a:lnTo>
                <a:lnTo>
                  <a:pt x="37298" y="0"/>
                </a:lnTo>
                <a:lnTo>
                  <a:pt x="26769" y="0"/>
                </a:lnTo>
                <a:lnTo>
                  <a:pt x="22085" y="849"/>
                </a:lnTo>
                <a:lnTo>
                  <a:pt x="18072" y="2578"/>
                </a:lnTo>
                <a:lnTo>
                  <a:pt x="14057" y="4291"/>
                </a:lnTo>
                <a:lnTo>
                  <a:pt x="10716" y="6728"/>
                </a:lnTo>
                <a:lnTo>
                  <a:pt x="8037" y="9893"/>
                </a:lnTo>
                <a:lnTo>
                  <a:pt x="5359" y="13068"/>
                </a:lnTo>
                <a:lnTo>
                  <a:pt x="3351" y="16916"/>
                </a:lnTo>
                <a:lnTo>
                  <a:pt x="2019" y="21423"/>
                </a:lnTo>
                <a:lnTo>
                  <a:pt x="673" y="25956"/>
                </a:lnTo>
                <a:lnTo>
                  <a:pt x="0" y="30974"/>
                </a:lnTo>
                <a:lnTo>
                  <a:pt x="0" y="42303"/>
                </a:lnTo>
                <a:lnTo>
                  <a:pt x="622" y="47419"/>
                </a:lnTo>
                <a:close/>
              </a:path>
              <a:path w="62787" h="72273">
                <a:moveTo>
                  <a:pt x="12750" y="53719"/>
                </a:moveTo>
                <a:lnTo>
                  <a:pt x="13168" y="68338"/>
                </a:lnTo>
                <a:lnTo>
                  <a:pt x="17016" y="69912"/>
                </a:lnTo>
                <a:lnTo>
                  <a:pt x="20876" y="71485"/>
                </a:lnTo>
                <a:lnTo>
                  <a:pt x="25436" y="72273"/>
                </a:lnTo>
                <a:lnTo>
                  <a:pt x="23633" y="63497"/>
                </a:lnTo>
                <a:lnTo>
                  <a:pt x="20904" y="62100"/>
                </a:lnTo>
                <a:lnTo>
                  <a:pt x="18186" y="60703"/>
                </a:lnTo>
                <a:lnTo>
                  <a:pt x="16001" y="58762"/>
                </a:lnTo>
                <a:lnTo>
                  <a:pt x="12750" y="53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785531" y="2669929"/>
            <a:ext cx="42103" cy="52882"/>
          </a:xfrm>
          <a:custGeom>
            <a:avLst/>
            <a:gdLst/>
            <a:ahLst/>
            <a:cxnLst/>
            <a:rect l="l" t="t" r="r" b="b"/>
            <a:pathLst>
              <a:path w="42103" h="52882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66" y="40143"/>
                </a:lnTo>
                <a:lnTo>
                  <a:pt x="9626" y="36970"/>
                </a:lnTo>
                <a:lnTo>
                  <a:pt x="9004" y="32942"/>
                </a:lnTo>
                <a:lnTo>
                  <a:pt x="9004" y="1662"/>
                </a:lnTo>
                <a:lnTo>
                  <a:pt x="8637" y="722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7" y="42810"/>
                </a:lnTo>
                <a:lnTo>
                  <a:pt x="3849" y="46838"/>
                </a:lnTo>
                <a:lnTo>
                  <a:pt x="7024" y="50176"/>
                </a:lnTo>
                <a:lnTo>
                  <a:pt x="11470" y="52350"/>
                </a:lnTo>
                <a:lnTo>
                  <a:pt x="14213" y="52882"/>
                </a:lnTo>
                <a:lnTo>
                  <a:pt x="20243" y="52882"/>
                </a:lnTo>
                <a:lnTo>
                  <a:pt x="23000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6"/>
                </a:lnTo>
                <a:lnTo>
                  <a:pt x="42103" y="1662"/>
                </a:lnTo>
                <a:lnTo>
                  <a:pt x="41846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844207" y="2669159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0" y="8459"/>
                </a:lnTo>
                <a:lnTo>
                  <a:pt x="22961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80" y="15468"/>
                </a:lnTo>
                <a:lnTo>
                  <a:pt x="14490" y="11620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908348" y="2669155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7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22"/>
                </a:lnTo>
                <a:lnTo>
                  <a:pt x="71042" y="10083"/>
                </a:lnTo>
                <a:lnTo>
                  <a:pt x="68770" y="6069"/>
                </a:lnTo>
                <a:lnTo>
                  <a:pt x="65732" y="2754"/>
                </a:lnTo>
                <a:lnTo>
                  <a:pt x="61455" y="547"/>
                </a:lnTo>
                <a:lnTo>
                  <a:pt x="58823" y="0"/>
                </a:lnTo>
                <a:lnTo>
                  <a:pt x="55674" y="0"/>
                </a:lnTo>
                <a:lnTo>
                  <a:pt x="53086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72" y="3912"/>
                </a:lnTo>
                <a:lnTo>
                  <a:pt x="42138" y="6386"/>
                </a:lnTo>
                <a:lnTo>
                  <a:pt x="38963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5" y="1181"/>
                </a:lnTo>
                <a:lnTo>
                  <a:pt x="27773" y="227"/>
                </a:lnTo>
                <a:lnTo>
                  <a:pt x="23925" y="0"/>
                </a:lnTo>
                <a:lnTo>
                  <a:pt x="21297" y="0"/>
                </a:lnTo>
                <a:lnTo>
                  <a:pt x="18680" y="712"/>
                </a:lnTo>
                <a:lnTo>
                  <a:pt x="16088" y="2146"/>
                </a:lnTo>
                <a:lnTo>
                  <a:pt x="13500" y="3567"/>
                </a:lnTo>
                <a:lnTo>
                  <a:pt x="10833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8"/>
                </a:lnTo>
                <a:lnTo>
                  <a:pt x="19977" y="7747"/>
                </a:lnTo>
                <a:lnTo>
                  <a:pt x="23695" y="7747"/>
                </a:lnTo>
                <a:lnTo>
                  <a:pt x="26352" y="8726"/>
                </a:lnTo>
                <a:lnTo>
                  <a:pt x="29347" y="11555"/>
                </a:lnTo>
                <a:lnTo>
                  <a:pt x="30744" y="14249"/>
                </a:lnTo>
                <a:lnTo>
                  <a:pt x="31546" y="17654"/>
                </a:lnTo>
                <a:lnTo>
                  <a:pt x="31737" y="21588"/>
                </a:lnTo>
                <a:lnTo>
                  <a:pt x="31737" y="51271"/>
                </a:lnTo>
                <a:lnTo>
                  <a:pt x="32054" y="52197"/>
                </a:lnTo>
                <a:lnTo>
                  <a:pt x="34643" y="52919"/>
                </a:lnTo>
                <a:lnTo>
                  <a:pt x="37782" y="52919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0" y="10148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6"/>
                </a:lnTo>
                <a:lnTo>
                  <a:pt x="61149" y="11555"/>
                </a:lnTo>
                <a:lnTo>
                  <a:pt x="62532" y="14249"/>
                </a:lnTo>
                <a:lnTo>
                  <a:pt x="63244" y="17654"/>
                </a:lnTo>
                <a:lnTo>
                  <a:pt x="63435" y="21588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994573" y="2669155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6"/>
                </a:moveTo>
                <a:lnTo>
                  <a:pt x="9956" y="52654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37" y="46659"/>
                </a:lnTo>
                <a:lnTo>
                  <a:pt x="15443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3" h="53657">
                <a:moveTo>
                  <a:pt x="34556" y="52898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9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5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13" y="2908"/>
                </a:lnTo>
                <a:lnTo>
                  <a:pt x="3506" y="5209"/>
                </a:lnTo>
                <a:lnTo>
                  <a:pt x="2386" y="7937"/>
                </a:lnTo>
                <a:lnTo>
                  <a:pt x="2682" y="11153"/>
                </a:lnTo>
                <a:lnTo>
                  <a:pt x="5270" y="12052"/>
                </a:lnTo>
                <a:lnTo>
                  <a:pt x="8153" y="10415"/>
                </a:lnTo>
                <a:lnTo>
                  <a:pt x="10796" y="9157"/>
                </a:lnTo>
                <a:lnTo>
                  <a:pt x="14083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3"/>
                </a:lnTo>
                <a:lnTo>
                  <a:pt x="27787" y="9208"/>
                </a:lnTo>
                <a:lnTo>
                  <a:pt x="30200" y="12334"/>
                </a:lnTo>
                <a:lnTo>
                  <a:pt x="30999" y="15228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21" y="34430"/>
                </a:lnTo>
                <a:lnTo>
                  <a:pt x="12650" y="3148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32" y="53025"/>
                </a:lnTo>
                <a:lnTo>
                  <a:pt x="25260" y="51753"/>
                </a:lnTo>
                <a:lnTo>
                  <a:pt x="27877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040587" y="2649780"/>
            <a:ext cx="21650" cy="91810"/>
          </a:xfrm>
          <a:custGeom>
            <a:avLst/>
            <a:gdLst/>
            <a:ahLst/>
            <a:cxnLst/>
            <a:rect l="l" t="t" r="r" b="b"/>
            <a:pathLst>
              <a:path w="21650" h="91810">
                <a:moveTo>
                  <a:pt x="10641" y="5425"/>
                </a:moveTo>
                <a:lnTo>
                  <a:pt x="11023" y="8892"/>
                </a:lnTo>
                <a:lnTo>
                  <a:pt x="13968" y="10745"/>
                </a:lnTo>
                <a:lnTo>
                  <a:pt x="18197" y="10745"/>
                </a:lnTo>
                <a:lnTo>
                  <a:pt x="21258" y="8841"/>
                </a:lnTo>
                <a:lnTo>
                  <a:pt x="21650" y="5321"/>
                </a:lnTo>
                <a:lnTo>
                  <a:pt x="21272" y="1854"/>
                </a:lnTo>
                <a:lnTo>
                  <a:pt x="18299" y="0"/>
                </a:lnTo>
                <a:lnTo>
                  <a:pt x="14033" y="0"/>
                </a:lnTo>
                <a:lnTo>
                  <a:pt x="11023" y="1893"/>
                </a:lnTo>
                <a:lnTo>
                  <a:pt x="10641" y="5425"/>
                </a:lnTo>
                <a:close/>
              </a:path>
              <a:path w="21650" h="91810">
                <a:moveTo>
                  <a:pt x="137" y="85370"/>
                </a:moveTo>
                <a:lnTo>
                  <a:pt x="0" y="87998"/>
                </a:lnTo>
                <a:lnTo>
                  <a:pt x="684" y="90716"/>
                </a:lnTo>
                <a:lnTo>
                  <a:pt x="3286" y="91594"/>
                </a:lnTo>
                <a:lnTo>
                  <a:pt x="6245" y="91810"/>
                </a:lnTo>
                <a:lnTo>
                  <a:pt x="8812" y="91810"/>
                </a:lnTo>
                <a:lnTo>
                  <a:pt x="14616" y="89852"/>
                </a:lnTo>
                <a:lnTo>
                  <a:pt x="17258" y="87188"/>
                </a:lnTo>
                <a:lnTo>
                  <a:pt x="19263" y="83808"/>
                </a:lnTo>
                <a:lnTo>
                  <a:pt x="20344" y="79350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3" y="20894"/>
                </a:lnTo>
                <a:lnTo>
                  <a:pt x="17701" y="20167"/>
                </a:lnTo>
                <a:lnTo>
                  <a:pt x="14526" y="20167"/>
                </a:lnTo>
                <a:lnTo>
                  <a:pt x="11606" y="21819"/>
                </a:lnTo>
                <a:lnTo>
                  <a:pt x="11490" y="77382"/>
                </a:lnTo>
                <a:lnTo>
                  <a:pt x="10984" y="79984"/>
                </a:lnTo>
                <a:lnTo>
                  <a:pt x="8798" y="83261"/>
                </a:lnTo>
                <a:lnTo>
                  <a:pt x="6080" y="84150"/>
                </a:lnTo>
                <a:lnTo>
                  <a:pt x="2693" y="84024"/>
                </a:lnTo>
                <a:lnTo>
                  <a:pt x="137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074471" y="2669155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5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93" y="8892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7" y="11455"/>
                </a:lnTo>
                <a:lnTo>
                  <a:pt x="37519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71" y="37288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8" y="9273"/>
                </a:lnTo>
                <a:lnTo>
                  <a:pt x="42876" y="6998"/>
                </a:lnTo>
                <a:lnTo>
                  <a:pt x="38393" y="2974"/>
                </a:lnTo>
                <a:lnTo>
                  <a:pt x="35408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9"/>
                </a:lnTo>
                <a:lnTo>
                  <a:pt x="10896" y="3341"/>
                </a:lnTo>
                <a:lnTo>
                  <a:pt x="8308" y="5219"/>
                </a:lnTo>
                <a:lnTo>
                  <a:pt x="4144" y="10072"/>
                </a:lnTo>
                <a:lnTo>
                  <a:pt x="2580" y="12956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1" y="41605"/>
                </a:lnTo>
                <a:lnTo>
                  <a:pt x="3926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4" h="53657">
                <a:moveTo>
                  <a:pt x="26963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43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136952" y="26691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9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33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202116" y="2651573"/>
            <a:ext cx="36896" cy="70534"/>
          </a:xfrm>
          <a:custGeom>
            <a:avLst/>
            <a:gdLst/>
            <a:ahLst/>
            <a:cxnLst/>
            <a:rect l="l" t="t" r="r" b="b"/>
            <a:pathLst>
              <a:path w="36896" h="70534">
                <a:moveTo>
                  <a:pt x="9334" y="7923"/>
                </a:moveTo>
                <a:lnTo>
                  <a:pt x="35053" y="7923"/>
                </a:lnTo>
                <a:lnTo>
                  <a:pt x="36589" y="6717"/>
                </a:lnTo>
                <a:lnTo>
                  <a:pt x="36896" y="4013"/>
                </a:lnTo>
                <a:lnTo>
                  <a:pt x="36856" y="2717"/>
                </a:lnTo>
                <a:lnTo>
                  <a:pt x="35053" y="0"/>
                </a:lnTo>
                <a:lnTo>
                  <a:pt x="3470" y="0"/>
                </a:lnTo>
                <a:lnTo>
                  <a:pt x="1118" y="838"/>
                </a:lnTo>
                <a:lnTo>
                  <a:pt x="0" y="3783"/>
                </a:lnTo>
                <a:lnTo>
                  <a:pt x="0" y="68809"/>
                </a:lnTo>
                <a:lnTo>
                  <a:pt x="979" y="70077"/>
                </a:lnTo>
                <a:lnTo>
                  <a:pt x="3797" y="70534"/>
                </a:lnTo>
                <a:lnTo>
                  <a:pt x="6365" y="70483"/>
                </a:lnTo>
                <a:lnTo>
                  <a:pt x="9334" y="68809"/>
                </a:lnTo>
                <a:lnTo>
                  <a:pt x="9334" y="39560"/>
                </a:lnTo>
                <a:lnTo>
                  <a:pt x="33646" y="39560"/>
                </a:lnTo>
                <a:lnTo>
                  <a:pt x="35308" y="37896"/>
                </a:lnTo>
                <a:lnTo>
                  <a:pt x="35485" y="34886"/>
                </a:lnTo>
                <a:lnTo>
                  <a:pt x="33646" y="31802"/>
                </a:lnTo>
                <a:lnTo>
                  <a:pt x="9334" y="31802"/>
                </a:lnTo>
                <a:lnTo>
                  <a:pt x="9334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249204" y="2669155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7">
                <a:moveTo>
                  <a:pt x="34556" y="52898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9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28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53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34"/>
                </a:lnTo>
                <a:lnTo>
                  <a:pt x="31003" y="15228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4" y="45086"/>
                </a:lnTo>
                <a:lnTo>
                  <a:pt x="3175" y="48477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85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305861" y="2646238"/>
            <a:ext cx="44919" cy="76582"/>
          </a:xfrm>
          <a:custGeom>
            <a:avLst/>
            <a:gdLst/>
            <a:ahLst/>
            <a:cxnLst/>
            <a:rect l="l" t="t" r="r" b="b"/>
            <a:pathLst>
              <a:path w="44919" h="76582">
                <a:moveTo>
                  <a:pt x="20929" y="76417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34"/>
                </a:lnTo>
                <a:lnTo>
                  <a:pt x="32881" y="74674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2" y="66815"/>
                </a:lnTo>
                <a:lnTo>
                  <a:pt x="42619" y="63931"/>
                </a:lnTo>
                <a:lnTo>
                  <a:pt x="43548" y="60540"/>
                </a:lnTo>
                <a:lnTo>
                  <a:pt x="44462" y="57163"/>
                </a:lnTo>
                <a:lnTo>
                  <a:pt x="44919" y="53351"/>
                </a:lnTo>
                <a:lnTo>
                  <a:pt x="44919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38"/>
                </a:lnTo>
                <a:lnTo>
                  <a:pt x="41972" y="33069"/>
                </a:lnTo>
                <a:lnTo>
                  <a:pt x="40398" y="30697"/>
                </a:lnTo>
                <a:lnTo>
                  <a:pt x="36780" y="26441"/>
                </a:lnTo>
                <a:lnTo>
                  <a:pt x="31751" y="23623"/>
                </a:lnTo>
                <a:lnTo>
                  <a:pt x="28727" y="22909"/>
                </a:lnTo>
                <a:lnTo>
                  <a:pt x="25171" y="22909"/>
                </a:lnTo>
                <a:lnTo>
                  <a:pt x="22352" y="23050"/>
                </a:lnTo>
                <a:lnTo>
                  <a:pt x="23482" y="30620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25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908"/>
                </a:lnTo>
                <a:lnTo>
                  <a:pt x="33781" y="61139"/>
                </a:lnTo>
                <a:lnTo>
                  <a:pt x="31776" y="64720"/>
                </a:lnTo>
                <a:lnTo>
                  <a:pt x="28878" y="67247"/>
                </a:lnTo>
                <a:lnTo>
                  <a:pt x="25350" y="68870"/>
                </a:lnTo>
                <a:lnTo>
                  <a:pt x="20648" y="68870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3"/>
                </a:lnTo>
                <a:lnTo>
                  <a:pt x="18287" y="75818"/>
                </a:lnTo>
                <a:lnTo>
                  <a:pt x="20929" y="76417"/>
                </a:lnTo>
                <a:close/>
              </a:path>
              <a:path w="44919" h="76582">
                <a:moveTo>
                  <a:pt x="0" y="74192"/>
                </a:moveTo>
                <a:lnTo>
                  <a:pt x="0" y="74472"/>
                </a:lnTo>
                <a:lnTo>
                  <a:pt x="2566" y="75830"/>
                </a:lnTo>
                <a:lnTo>
                  <a:pt x="5284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698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68"/>
                </a:lnTo>
                <a:lnTo>
                  <a:pt x="10374" y="38353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03"/>
                </a:lnTo>
                <a:lnTo>
                  <a:pt x="23482" y="30620"/>
                </a:lnTo>
                <a:lnTo>
                  <a:pt x="22352" y="23050"/>
                </a:lnTo>
                <a:lnTo>
                  <a:pt x="19749" y="23633"/>
                </a:lnTo>
                <a:lnTo>
                  <a:pt x="17146" y="24728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364281" y="2669159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9"/>
                </a:lnTo>
                <a:lnTo>
                  <a:pt x="22950" y="8672"/>
                </a:lnTo>
                <a:lnTo>
                  <a:pt x="25704" y="9460"/>
                </a:lnTo>
                <a:lnTo>
                  <a:pt x="28447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4"/>
                </a:lnTo>
                <a:lnTo>
                  <a:pt x="20383" y="0"/>
                </a:lnTo>
                <a:lnTo>
                  <a:pt x="17284" y="659"/>
                </a:lnTo>
                <a:lnTo>
                  <a:pt x="14149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401923" y="2649787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10"/>
                </a:moveTo>
                <a:lnTo>
                  <a:pt x="392" y="8891"/>
                </a:lnTo>
                <a:lnTo>
                  <a:pt x="3388" y="10731"/>
                </a:lnTo>
                <a:lnTo>
                  <a:pt x="7618" y="10731"/>
                </a:lnTo>
                <a:lnTo>
                  <a:pt x="10678" y="8837"/>
                </a:lnTo>
                <a:lnTo>
                  <a:pt x="11074" y="5309"/>
                </a:lnTo>
                <a:lnTo>
                  <a:pt x="10692" y="1842"/>
                </a:lnTo>
                <a:lnTo>
                  <a:pt x="769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10"/>
                </a:lnTo>
                <a:close/>
              </a:path>
              <a:path w="11074" h="72287">
                <a:moveTo>
                  <a:pt x="1408" y="7156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424992" y="2669205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4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14"/>
                </a:lnTo>
                <a:lnTo>
                  <a:pt x="12790" y="12509"/>
                </a:lnTo>
                <a:lnTo>
                  <a:pt x="15076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44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14" y="10896"/>
                </a:lnTo>
                <a:lnTo>
                  <a:pt x="38289" y="8294"/>
                </a:lnTo>
                <a:lnTo>
                  <a:pt x="37478" y="5551"/>
                </a:lnTo>
                <a:lnTo>
                  <a:pt x="34645" y="3200"/>
                </a:lnTo>
                <a:lnTo>
                  <a:pt x="31370" y="1576"/>
                </a:lnTo>
                <a:lnTo>
                  <a:pt x="28792" y="712"/>
                </a:lnTo>
                <a:lnTo>
                  <a:pt x="25858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4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60" y="8712"/>
                </a:lnTo>
                <a:lnTo>
                  <a:pt x="2947" y="11544"/>
                </a:lnTo>
                <a:lnTo>
                  <a:pt x="1764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6" y="38609"/>
                </a:lnTo>
                <a:lnTo>
                  <a:pt x="2401" y="41846"/>
                </a:lnTo>
                <a:lnTo>
                  <a:pt x="3797" y="44578"/>
                </a:lnTo>
                <a:lnTo>
                  <a:pt x="5626" y="46789"/>
                </a:lnTo>
                <a:lnTo>
                  <a:pt x="9716" y="50712"/>
                </a:lnTo>
                <a:lnTo>
                  <a:pt x="12434" y="51879"/>
                </a:lnTo>
                <a:lnTo>
                  <a:pt x="15138" y="53035"/>
                </a:lnTo>
                <a:lnTo>
                  <a:pt x="18251" y="53606"/>
                </a:lnTo>
                <a:lnTo>
                  <a:pt x="23456" y="53606"/>
                </a:lnTo>
                <a:lnTo>
                  <a:pt x="26697" y="53113"/>
                </a:lnTo>
                <a:lnTo>
                  <a:pt x="29768" y="52376"/>
                </a:lnTo>
                <a:lnTo>
                  <a:pt x="32475" y="51320"/>
                </a:lnTo>
                <a:lnTo>
                  <a:pt x="35877" y="49377"/>
                </a:lnTo>
                <a:lnTo>
                  <a:pt x="38279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6" y="39664"/>
                </a:lnTo>
                <a:lnTo>
                  <a:pt x="33501" y="41950"/>
                </a:lnTo>
                <a:lnTo>
                  <a:pt x="29883" y="44222"/>
                </a:lnTo>
                <a:lnTo>
                  <a:pt x="26772" y="45532"/>
                </a:lnTo>
                <a:lnTo>
                  <a:pt x="22910" y="45849"/>
                </a:lnTo>
                <a:lnTo>
                  <a:pt x="18809" y="45467"/>
                </a:lnTo>
                <a:lnTo>
                  <a:pt x="15443" y="43905"/>
                </a:lnTo>
                <a:lnTo>
                  <a:pt x="12866" y="41122"/>
                </a:lnTo>
                <a:lnTo>
                  <a:pt x="10831" y="37555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472091" y="2669155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79" y="40896"/>
                </a:moveTo>
                <a:lnTo>
                  <a:pt x="9968" y="52654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65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1" y="44413"/>
                </a:lnTo>
                <a:lnTo>
                  <a:pt x="9179" y="40896"/>
                </a:lnTo>
                <a:close/>
              </a:path>
              <a:path w="22870" h="53657">
                <a:moveTo>
                  <a:pt x="34555" y="52898"/>
                </a:moveTo>
                <a:lnTo>
                  <a:pt x="37233" y="52960"/>
                </a:lnTo>
                <a:lnTo>
                  <a:pt x="40102" y="51321"/>
                </a:lnTo>
                <a:lnTo>
                  <a:pt x="40102" y="15354"/>
                </a:lnTo>
                <a:lnTo>
                  <a:pt x="39761" y="12689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53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88" y="11153"/>
                </a:lnTo>
                <a:lnTo>
                  <a:pt x="5269" y="12052"/>
                </a:lnTo>
                <a:lnTo>
                  <a:pt x="8149" y="10415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8003"/>
                </a:lnTo>
                <a:lnTo>
                  <a:pt x="27799" y="9208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0" y="18759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5"/>
                </a:lnTo>
                <a:lnTo>
                  <a:pt x="8606" y="25250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0" y="45086"/>
                </a:lnTo>
                <a:lnTo>
                  <a:pt x="3171" y="48477"/>
                </a:lnTo>
                <a:lnTo>
                  <a:pt x="6104" y="51015"/>
                </a:lnTo>
                <a:lnTo>
                  <a:pt x="9968" y="52654"/>
                </a:lnTo>
                <a:lnTo>
                  <a:pt x="9179" y="40896"/>
                </a:lnTo>
                <a:lnTo>
                  <a:pt x="9179" y="38354"/>
                </a:lnTo>
                <a:lnTo>
                  <a:pt x="10017" y="34430"/>
                </a:lnTo>
                <a:lnTo>
                  <a:pt x="12646" y="31485"/>
                </a:lnTo>
                <a:lnTo>
                  <a:pt x="15339" y="30063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3"/>
                </a:lnTo>
                <a:lnTo>
                  <a:pt x="26894" y="43675"/>
                </a:lnTo>
                <a:lnTo>
                  <a:pt x="22870" y="46065"/>
                </a:lnTo>
                <a:lnTo>
                  <a:pt x="19860" y="53657"/>
                </a:lnTo>
                <a:lnTo>
                  <a:pt x="22642" y="53025"/>
                </a:lnTo>
                <a:lnTo>
                  <a:pt x="25256" y="51753"/>
                </a:lnTo>
                <a:lnTo>
                  <a:pt x="27889" y="50482"/>
                </a:lnTo>
                <a:lnTo>
                  <a:pt x="32395" y="46443"/>
                </a:lnTo>
                <a:lnTo>
                  <a:pt x="32395" y="51321"/>
                </a:lnTo>
                <a:lnTo>
                  <a:pt x="34555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522235" y="2656857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45" y="56757"/>
                </a:lnTo>
                <a:lnTo>
                  <a:pt x="27292" y="57787"/>
                </a:lnTo>
                <a:lnTo>
                  <a:pt x="24423" y="58193"/>
                </a:lnTo>
                <a:lnTo>
                  <a:pt x="21841" y="58193"/>
                </a:lnTo>
                <a:lnTo>
                  <a:pt x="19072" y="55615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1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9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54"/>
                </a:lnTo>
                <a:lnTo>
                  <a:pt x="13093" y="63158"/>
                </a:lnTo>
                <a:lnTo>
                  <a:pt x="16380" y="64846"/>
                </a:lnTo>
                <a:lnTo>
                  <a:pt x="20369" y="65850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565119" y="264978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80" y="184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407" y="71564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588191" y="26691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5" y="21351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3"/>
                </a:lnTo>
                <a:lnTo>
                  <a:pt x="17675" y="8892"/>
                </a:lnTo>
                <a:lnTo>
                  <a:pt x="21894" y="7480"/>
                </a:lnTo>
                <a:lnTo>
                  <a:pt x="27431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60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40"/>
                </a:lnTo>
                <a:lnTo>
                  <a:pt x="47256" y="37288"/>
                </a:lnTo>
                <a:lnTo>
                  <a:pt x="48308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8"/>
                </a:lnTo>
                <a:lnTo>
                  <a:pt x="38389" y="2974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96" y="3341"/>
                </a:lnTo>
                <a:lnTo>
                  <a:pt x="8290" y="5219"/>
                </a:lnTo>
                <a:lnTo>
                  <a:pt x="4124" y="10072"/>
                </a:lnTo>
                <a:lnTo>
                  <a:pt x="2576" y="12956"/>
                </a:lnTo>
                <a:lnTo>
                  <a:pt x="1548" y="16294"/>
                </a:lnTo>
                <a:lnTo>
                  <a:pt x="518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2" y="35104"/>
                </a:lnTo>
                <a:lnTo>
                  <a:pt x="1457" y="38354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6" y="50674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0" h="53657">
                <a:moveTo>
                  <a:pt x="26959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28" y="38635"/>
                </a:lnTo>
                <a:lnTo>
                  <a:pt x="10019" y="34229"/>
                </a:lnTo>
                <a:lnTo>
                  <a:pt x="10386" y="50674"/>
                </a:lnTo>
                <a:lnTo>
                  <a:pt x="13374" y="51869"/>
                </a:lnTo>
                <a:lnTo>
                  <a:pt x="16357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5" y="44705"/>
                </a:lnTo>
                <a:lnTo>
                  <a:pt x="26959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650658" y="2669155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69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71"/>
                </a:lnTo>
                <a:lnTo>
                  <a:pt x="42062" y="18007"/>
                </a:lnTo>
                <a:lnTo>
                  <a:pt x="41756" y="15022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804" y="0"/>
                </a:lnTo>
                <a:lnTo>
                  <a:pt x="19051" y="712"/>
                </a:lnTo>
                <a:lnTo>
                  <a:pt x="16318" y="2146"/>
                </a:lnTo>
                <a:lnTo>
                  <a:pt x="13575" y="3567"/>
                </a:lnTo>
                <a:lnTo>
                  <a:pt x="10845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7132"/>
                </a:lnTo>
                <a:lnTo>
                  <a:pt x="11414" y="14057"/>
                </a:lnTo>
                <a:lnTo>
                  <a:pt x="13765" y="11736"/>
                </a:lnTo>
                <a:lnTo>
                  <a:pt x="18247" y="8547"/>
                </a:lnTo>
                <a:lnTo>
                  <a:pt x="22744" y="7747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1"/>
                </a:lnTo>
                <a:lnTo>
                  <a:pt x="33108" y="19886"/>
                </a:lnTo>
                <a:lnTo>
                  <a:pt x="3310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731171" y="2669155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69" y="40896"/>
                </a:moveTo>
                <a:lnTo>
                  <a:pt x="9958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5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4" y="44413"/>
                </a:lnTo>
                <a:lnTo>
                  <a:pt x="9169" y="40896"/>
                </a:lnTo>
                <a:close/>
              </a:path>
              <a:path w="22875" h="53657">
                <a:moveTo>
                  <a:pt x="34556" y="52898"/>
                </a:move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2" y="12689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87" y="7937"/>
                </a:lnTo>
                <a:lnTo>
                  <a:pt x="2682" y="11153"/>
                </a:lnTo>
                <a:lnTo>
                  <a:pt x="5270" y="12052"/>
                </a:lnTo>
                <a:lnTo>
                  <a:pt x="8154" y="10415"/>
                </a:lnTo>
                <a:lnTo>
                  <a:pt x="10797" y="9157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34"/>
                </a:lnTo>
                <a:lnTo>
                  <a:pt x="31003" y="15228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5" y="22567"/>
                </a:lnTo>
                <a:lnTo>
                  <a:pt x="17263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1" y="25250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6" y="48477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4"/>
                </a:lnTo>
                <a:lnTo>
                  <a:pt x="10022" y="34430"/>
                </a:lnTo>
                <a:lnTo>
                  <a:pt x="12650" y="31485"/>
                </a:lnTo>
                <a:lnTo>
                  <a:pt x="15344" y="30063"/>
                </a:lnTo>
                <a:lnTo>
                  <a:pt x="18962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5" y="46065"/>
                </a:lnTo>
                <a:lnTo>
                  <a:pt x="19865" y="53657"/>
                </a:lnTo>
                <a:lnTo>
                  <a:pt x="22633" y="53025"/>
                </a:lnTo>
                <a:lnTo>
                  <a:pt x="25261" y="51753"/>
                </a:lnTo>
                <a:lnTo>
                  <a:pt x="27879" y="50482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787829" y="266915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4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843154" y="2646457"/>
            <a:ext cx="44921" cy="76366"/>
          </a:xfrm>
          <a:custGeom>
            <a:avLst/>
            <a:gdLst/>
            <a:ahLst/>
            <a:cxnLst/>
            <a:rect l="l" t="t" r="r" b="b"/>
            <a:pathLst>
              <a:path w="44921" h="76366">
                <a:moveTo>
                  <a:pt x="356" y="57063"/>
                </a:moveTo>
                <a:lnTo>
                  <a:pt x="1079" y="60264"/>
                </a:lnTo>
                <a:lnTo>
                  <a:pt x="1803" y="63464"/>
                </a:lnTo>
                <a:lnTo>
                  <a:pt x="2959" y="66257"/>
                </a:lnTo>
                <a:lnTo>
                  <a:pt x="6098" y="70995"/>
                </a:lnTo>
                <a:lnTo>
                  <a:pt x="10680" y="74270"/>
                </a:lnTo>
                <a:lnTo>
                  <a:pt x="10886" y="60835"/>
                </a:lnTo>
                <a:lnTo>
                  <a:pt x="9842" y="56390"/>
                </a:lnTo>
                <a:lnTo>
                  <a:pt x="9273" y="51626"/>
                </a:lnTo>
                <a:lnTo>
                  <a:pt x="9273" y="46850"/>
                </a:lnTo>
                <a:lnTo>
                  <a:pt x="9958" y="42331"/>
                </a:lnTo>
                <a:lnTo>
                  <a:pt x="11127" y="38087"/>
                </a:lnTo>
                <a:lnTo>
                  <a:pt x="13121" y="34545"/>
                </a:lnTo>
                <a:lnTo>
                  <a:pt x="16002" y="32017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5"/>
                </a:lnTo>
                <a:lnTo>
                  <a:pt x="33491" y="36629"/>
                </a:lnTo>
                <a:lnTo>
                  <a:pt x="35916" y="39625"/>
                </a:lnTo>
                <a:lnTo>
                  <a:pt x="35916" y="59157"/>
                </a:lnTo>
                <a:lnTo>
                  <a:pt x="33173" y="62420"/>
                </a:lnTo>
                <a:lnTo>
                  <a:pt x="29425" y="65825"/>
                </a:lnTo>
                <a:lnTo>
                  <a:pt x="25974" y="67895"/>
                </a:lnTo>
                <a:lnTo>
                  <a:pt x="22632" y="68709"/>
                </a:lnTo>
                <a:lnTo>
                  <a:pt x="19076" y="68709"/>
                </a:lnTo>
                <a:lnTo>
                  <a:pt x="15570" y="67045"/>
                </a:lnTo>
                <a:lnTo>
                  <a:pt x="12766" y="64479"/>
                </a:lnTo>
                <a:lnTo>
                  <a:pt x="13223" y="75653"/>
                </a:lnTo>
                <a:lnTo>
                  <a:pt x="16282" y="76366"/>
                </a:lnTo>
                <a:lnTo>
                  <a:pt x="23154" y="76366"/>
                </a:lnTo>
                <a:lnTo>
                  <a:pt x="26175" y="75577"/>
                </a:lnTo>
                <a:lnTo>
                  <a:pt x="28943" y="74015"/>
                </a:lnTo>
                <a:lnTo>
                  <a:pt x="31711" y="72467"/>
                </a:lnTo>
                <a:lnTo>
                  <a:pt x="34380" y="70297"/>
                </a:lnTo>
                <a:lnTo>
                  <a:pt x="36956" y="67503"/>
                </a:lnTo>
                <a:lnTo>
                  <a:pt x="37021" y="74512"/>
                </a:lnTo>
                <a:lnTo>
                  <a:pt x="39625" y="75617"/>
                </a:lnTo>
                <a:lnTo>
                  <a:pt x="42357" y="75617"/>
                </a:lnTo>
                <a:lnTo>
                  <a:pt x="44921" y="73964"/>
                </a:lnTo>
                <a:lnTo>
                  <a:pt x="44921" y="1701"/>
                </a:lnTo>
                <a:lnTo>
                  <a:pt x="44679" y="953"/>
                </a:lnTo>
                <a:lnTo>
                  <a:pt x="42011" y="0"/>
                </a:lnTo>
                <a:lnTo>
                  <a:pt x="38785" y="0"/>
                </a:lnTo>
                <a:lnTo>
                  <a:pt x="35916" y="1701"/>
                </a:lnTo>
                <a:lnTo>
                  <a:pt x="35916" y="30073"/>
                </a:lnTo>
                <a:lnTo>
                  <a:pt x="31254" y="25807"/>
                </a:lnTo>
                <a:lnTo>
                  <a:pt x="26517" y="23317"/>
                </a:lnTo>
                <a:lnTo>
                  <a:pt x="23903" y="22697"/>
                </a:lnTo>
                <a:lnTo>
                  <a:pt x="17614" y="22697"/>
                </a:lnTo>
                <a:lnTo>
                  <a:pt x="14579" y="23331"/>
                </a:lnTo>
                <a:lnTo>
                  <a:pt x="11965" y="24612"/>
                </a:lnTo>
                <a:lnTo>
                  <a:pt x="9334" y="25909"/>
                </a:lnTo>
                <a:lnTo>
                  <a:pt x="7138" y="27738"/>
                </a:lnTo>
                <a:lnTo>
                  <a:pt x="3596" y="32514"/>
                </a:lnTo>
                <a:lnTo>
                  <a:pt x="2260" y="35394"/>
                </a:lnTo>
                <a:lnTo>
                  <a:pt x="1360" y="38785"/>
                </a:lnTo>
                <a:lnTo>
                  <a:pt x="457" y="42166"/>
                </a:lnTo>
                <a:lnTo>
                  <a:pt x="0" y="45949"/>
                </a:lnTo>
                <a:lnTo>
                  <a:pt x="0" y="53682"/>
                </a:lnTo>
                <a:lnTo>
                  <a:pt x="356" y="57063"/>
                </a:lnTo>
                <a:close/>
              </a:path>
              <a:path w="44921" h="76366">
                <a:moveTo>
                  <a:pt x="10886" y="60835"/>
                </a:moveTo>
                <a:lnTo>
                  <a:pt x="10680" y="74270"/>
                </a:lnTo>
                <a:lnTo>
                  <a:pt x="13223" y="75653"/>
                </a:lnTo>
                <a:lnTo>
                  <a:pt x="12766" y="64479"/>
                </a:lnTo>
                <a:lnTo>
                  <a:pt x="10886" y="608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931101" y="2651561"/>
            <a:ext cx="39063" cy="70218"/>
          </a:xfrm>
          <a:custGeom>
            <a:avLst/>
            <a:gdLst/>
            <a:ahLst/>
            <a:cxnLst/>
            <a:rect l="l" t="t" r="r" b="b"/>
            <a:pathLst>
              <a:path w="39063" h="70218">
                <a:moveTo>
                  <a:pt x="39063" y="66370"/>
                </a:moveTo>
                <a:lnTo>
                  <a:pt x="39028" y="65048"/>
                </a:lnTo>
                <a:lnTo>
                  <a:pt x="37160" y="62459"/>
                </a:lnTo>
                <a:lnTo>
                  <a:pt x="9335" y="62459"/>
                </a:lnTo>
                <a:lnTo>
                  <a:pt x="9335" y="37339"/>
                </a:lnTo>
                <a:lnTo>
                  <a:pt x="32879" y="37339"/>
                </a:lnTo>
                <a:lnTo>
                  <a:pt x="34607" y="35394"/>
                </a:lnTo>
                <a:lnTo>
                  <a:pt x="34682" y="32421"/>
                </a:lnTo>
                <a:lnTo>
                  <a:pt x="32879" y="29794"/>
                </a:lnTo>
                <a:lnTo>
                  <a:pt x="9335" y="29794"/>
                </a:lnTo>
                <a:lnTo>
                  <a:pt x="9335" y="7772"/>
                </a:lnTo>
                <a:lnTo>
                  <a:pt x="37073" y="7772"/>
                </a:lnTo>
                <a:lnTo>
                  <a:pt x="38581" y="5195"/>
                </a:lnTo>
                <a:lnTo>
                  <a:pt x="38581" y="2627"/>
                </a:lnTo>
                <a:lnTo>
                  <a:pt x="36777" y="0"/>
                </a:lnTo>
                <a:lnTo>
                  <a:pt x="3467" y="0"/>
                </a:lnTo>
                <a:lnTo>
                  <a:pt x="1106" y="849"/>
                </a:lnTo>
                <a:lnTo>
                  <a:pt x="0" y="3798"/>
                </a:lnTo>
                <a:lnTo>
                  <a:pt x="0" y="66419"/>
                </a:lnTo>
                <a:lnTo>
                  <a:pt x="367" y="68807"/>
                </a:lnTo>
                <a:lnTo>
                  <a:pt x="3467" y="70218"/>
                </a:lnTo>
                <a:lnTo>
                  <a:pt x="37160" y="70218"/>
                </a:lnTo>
                <a:lnTo>
                  <a:pt x="38761" y="68972"/>
                </a:lnTo>
                <a:lnTo>
                  <a:pt x="39063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984677" y="2669159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59"/>
                </a:lnTo>
                <a:lnTo>
                  <a:pt x="22948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49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5" y="659"/>
                </a:lnTo>
                <a:lnTo>
                  <a:pt x="14136" y="2566"/>
                </a:lnTo>
                <a:lnTo>
                  <a:pt x="10680" y="5994"/>
                </a:lnTo>
                <a:lnTo>
                  <a:pt x="8077" y="9550"/>
                </a:lnTo>
                <a:lnTo>
                  <a:pt x="8077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7" y="15468"/>
                </a:lnTo>
                <a:lnTo>
                  <a:pt x="14477" y="11620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020147" y="2669159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26"/>
                </a:moveTo>
                <a:lnTo>
                  <a:pt x="43714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0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5"/>
                </a:lnTo>
                <a:lnTo>
                  <a:pt x="30582" y="8329"/>
                </a:lnTo>
                <a:lnTo>
                  <a:pt x="32782" y="11008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6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098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1"/>
                </a:lnTo>
                <a:lnTo>
                  <a:pt x="2631" y="41997"/>
                </a:lnTo>
                <a:lnTo>
                  <a:pt x="4179" y="44780"/>
                </a:lnTo>
                <a:lnTo>
                  <a:pt x="8305" y="49187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0" y="53086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3" y="51090"/>
                </a:lnTo>
                <a:lnTo>
                  <a:pt x="42685" y="48308"/>
                </a:lnTo>
                <a:lnTo>
                  <a:pt x="42876" y="45514"/>
                </a:lnTo>
                <a:lnTo>
                  <a:pt x="42077" y="42886"/>
                </a:lnTo>
                <a:lnTo>
                  <a:pt x="39460" y="43268"/>
                </a:lnTo>
                <a:lnTo>
                  <a:pt x="36194" y="44550"/>
                </a:lnTo>
                <a:lnTo>
                  <a:pt x="33289" y="45439"/>
                </a:lnTo>
                <a:lnTo>
                  <a:pt x="29657" y="46187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02"/>
                </a:lnTo>
                <a:lnTo>
                  <a:pt x="11559" y="40003"/>
                </a:lnTo>
                <a:lnTo>
                  <a:pt x="10097" y="35963"/>
                </a:lnTo>
                <a:lnTo>
                  <a:pt x="9284" y="31341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34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6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1" y="7415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31" y="1864"/>
                </a:lnTo>
                <a:lnTo>
                  <a:pt x="10836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075868" y="2669205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36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14"/>
                </a:lnTo>
                <a:lnTo>
                  <a:pt x="12787" y="12509"/>
                </a:lnTo>
                <a:lnTo>
                  <a:pt x="15073" y="9197"/>
                </a:lnTo>
                <a:lnTo>
                  <a:pt x="18374" y="7545"/>
                </a:lnTo>
                <a:lnTo>
                  <a:pt x="24775" y="7545"/>
                </a:lnTo>
                <a:lnTo>
                  <a:pt x="28140" y="8434"/>
                </a:lnTo>
                <a:lnTo>
                  <a:pt x="32064" y="10413"/>
                </a:lnTo>
                <a:lnTo>
                  <a:pt x="35455" y="12992"/>
                </a:lnTo>
                <a:lnTo>
                  <a:pt x="38314" y="10896"/>
                </a:lnTo>
                <a:lnTo>
                  <a:pt x="38289" y="8294"/>
                </a:lnTo>
                <a:lnTo>
                  <a:pt x="37476" y="5551"/>
                </a:lnTo>
                <a:lnTo>
                  <a:pt x="34646" y="3200"/>
                </a:lnTo>
                <a:lnTo>
                  <a:pt x="31366" y="1576"/>
                </a:lnTo>
                <a:lnTo>
                  <a:pt x="28789" y="712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0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58" y="8712"/>
                </a:lnTo>
                <a:lnTo>
                  <a:pt x="2945" y="11544"/>
                </a:lnTo>
                <a:lnTo>
                  <a:pt x="1764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6" y="38609"/>
                </a:lnTo>
                <a:lnTo>
                  <a:pt x="2397" y="41846"/>
                </a:lnTo>
                <a:lnTo>
                  <a:pt x="3797" y="44578"/>
                </a:lnTo>
                <a:lnTo>
                  <a:pt x="5626" y="46789"/>
                </a:lnTo>
                <a:lnTo>
                  <a:pt x="9712" y="50712"/>
                </a:lnTo>
                <a:lnTo>
                  <a:pt x="12430" y="51879"/>
                </a:lnTo>
                <a:lnTo>
                  <a:pt x="1513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3"/>
                </a:lnTo>
                <a:lnTo>
                  <a:pt x="29768" y="52376"/>
                </a:lnTo>
                <a:lnTo>
                  <a:pt x="32471" y="51320"/>
                </a:lnTo>
                <a:lnTo>
                  <a:pt x="35877" y="49377"/>
                </a:lnTo>
                <a:lnTo>
                  <a:pt x="38275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6" y="39664"/>
                </a:lnTo>
                <a:lnTo>
                  <a:pt x="33501" y="41950"/>
                </a:lnTo>
                <a:lnTo>
                  <a:pt x="29883" y="44222"/>
                </a:lnTo>
                <a:lnTo>
                  <a:pt x="26769" y="45532"/>
                </a:lnTo>
                <a:lnTo>
                  <a:pt x="22910" y="45849"/>
                </a:lnTo>
                <a:lnTo>
                  <a:pt x="18806" y="45467"/>
                </a:lnTo>
                <a:lnTo>
                  <a:pt x="15444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119774" y="2656857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3"/>
                </a:lnTo>
                <a:lnTo>
                  <a:pt x="21841" y="58193"/>
                </a:lnTo>
                <a:lnTo>
                  <a:pt x="19072" y="55615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17"/>
                </a:lnTo>
                <a:lnTo>
                  <a:pt x="31899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7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7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54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50"/>
                </a:lnTo>
                <a:lnTo>
                  <a:pt x="25387" y="65685"/>
                </a:lnTo>
                <a:lnTo>
                  <a:pt x="28483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162650" y="2649787"/>
            <a:ext cx="11088" cy="72287"/>
          </a:xfrm>
          <a:custGeom>
            <a:avLst/>
            <a:gdLst/>
            <a:ahLst/>
            <a:cxnLst/>
            <a:rect l="l" t="t" r="r" b="b"/>
            <a:pathLst>
              <a:path w="11088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88" y="5309"/>
                </a:lnTo>
                <a:lnTo>
                  <a:pt x="10692" y="1842"/>
                </a:lnTo>
                <a:lnTo>
                  <a:pt x="7696" y="0"/>
                </a:lnTo>
                <a:lnTo>
                  <a:pt x="3467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88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185722" y="2669155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5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91" y="8892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68" y="37288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8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41"/>
                </a:lnTo>
                <a:lnTo>
                  <a:pt x="8305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0" h="53657">
                <a:moveTo>
                  <a:pt x="26960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3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9" y="44705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248204" y="2669155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0" y="0"/>
                </a:lnTo>
                <a:lnTo>
                  <a:pt x="19037" y="712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17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2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321381" y="2649780"/>
            <a:ext cx="21653" cy="91810"/>
          </a:xfrm>
          <a:custGeom>
            <a:avLst/>
            <a:gdLst/>
            <a:ahLst/>
            <a:cxnLst/>
            <a:rect l="l" t="t" r="r" b="b"/>
            <a:pathLst>
              <a:path w="21653" h="91810">
                <a:moveTo>
                  <a:pt x="10645" y="5425"/>
                </a:moveTo>
                <a:lnTo>
                  <a:pt x="11023" y="8892"/>
                </a:lnTo>
                <a:lnTo>
                  <a:pt x="13971" y="10745"/>
                </a:lnTo>
                <a:lnTo>
                  <a:pt x="18201" y="10745"/>
                </a:lnTo>
                <a:lnTo>
                  <a:pt x="21262" y="8841"/>
                </a:lnTo>
                <a:lnTo>
                  <a:pt x="21653" y="5321"/>
                </a:lnTo>
                <a:lnTo>
                  <a:pt x="21272" y="1854"/>
                </a:lnTo>
                <a:lnTo>
                  <a:pt x="18301" y="0"/>
                </a:lnTo>
                <a:lnTo>
                  <a:pt x="14036" y="0"/>
                </a:lnTo>
                <a:lnTo>
                  <a:pt x="11023" y="1893"/>
                </a:lnTo>
                <a:lnTo>
                  <a:pt x="10645" y="5425"/>
                </a:lnTo>
                <a:close/>
              </a:path>
              <a:path w="21653" h="91810">
                <a:moveTo>
                  <a:pt x="140" y="85370"/>
                </a:moveTo>
                <a:lnTo>
                  <a:pt x="0" y="87998"/>
                </a:lnTo>
                <a:lnTo>
                  <a:pt x="688" y="90716"/>
                </a:lnTo>
                <a:lnTo>
                  <a:pt x="3290" y="91594"/>
                </a:lnTo>
                <a:lnTo>
                  <a:pt x="6249" y="91810"/>
                </a:lnTo>
                <a:lnTo>
                  <a:pt x="8816" y="91810"/>
                </a:lnTo>
                <a:lnTo>
                  <a:pt x="14620" y="89852"/>
                </a:lnTo>
                <a:lnTo>
                  <a:pt x="17261" y="87188"/>
                </a:lnTo>
                <a:lnTo>
                  <a:pt x="19267" y="83808"/>
                </a:lnTo>
                <a:lnTo>
                  <a:pt x="20347" y="79350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7" y="20894"/>
                </a:lnTo>
                <a:lnTo>
                  <a:pt x="17705" y="20167"/>
                </a:lnTo>
                <a:lnTo>
                  <a:pt x="14518" y="20167"/>
                </a:lnTo>
                <a:lnTo>
                  <a:pt x="11610" y="21819"/>
                </a:lnTo>
                <a:lnTo>
                  <a:pt x="11610" y="75412"/>
                </a:lnTo>
                <a:lnTo>
                  <a:pt x="11480" y="77382"/>
                </a:lnTo>
                <a:lnTo>
                  <a:pt x="10986" y="79984"/>
                </a:lnTo>
                <a:lnTo>
                  <a:pt x="8802" y="83261"/>
                </a:lnTo>
                <a:lnTo>
                  <a:pt x="6073" y="84150"/>
                </a:lnTo>
                <a:lnTo>
                  <a:pt x="2692" y="84024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355268" y="2669155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3" y="23915"/>
                </a:moveTo>
                <a:lnTo>
                  <a:pt x="9589" y="21351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79" y="8892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5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56" y="37288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6" y="18554"/>
                </a:lnTo>
                <a:lnTo>
                  <a:pt x="47346" y="15293"/>
                </a:lnTo>
                <a:lnTo>
                  <a:pt x="46356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8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9"/>
                </a:lnTo>
                <a:lnTo>
                  <a:pt x="10896" y="3341"/>
                </a:lnTo>
                <a:lnTo>
                  <a:pt x="8294" y="5219"/>
                </a:lnTo>
                <a:lnTo>
                  <a:pt x="4128" y="10072"/>
                </a:lnTo>
                <a:lnTo>
                  <a:pt x="2576" y="12956"/>
                </a:lnTo>
                <a:lnTo>
                  <a:pt x="1550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0" y="38354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5"/>
                </a:lnTo>
                <a:close/>
              </a:path>
              <a:path w="48834" h="53657">
                <a:moveTo>
                  <a:pt x="26963" y="46116"/>
                </a:moveTo>
                <a:lnTo>
                  <a:pt x="21451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28" y="38635"/>
                </a:lnTo>
                <a:lnTo>
                  <a:pt x="10021" y="34229"/>
                </a:lnTo>
                <a:lnTo>
                  <a:pt x="10400" y="50674"/>
                </a:lnTo>
                <a:lnTo>
                  <a:pt x="13373" y="51869"/>
                </a:lnTo>
                <a:lnTo>
                  <a:pt x="16357" y="53060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5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0" y="42444"/>
                </a:lnTo>
                <a:lnTo>
                  <a:pt x="31178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17742" y="2646238"/>
            <a:ext cx="44921" cy="76582"/>
          </a:xfrm>
          <a:custGeom>
            <a:avLst/>
            <a:gdLst/>
            <a:ahLst/>
            <a:cxnLst/>
            <a:rect l="l" t="t" r="r" b="b"/>
            <a:pathLst>
              <a:path w="44921" h="76582">
                <a:moveTo>
                  <a:pt x="20944" y="76417"/>
                </a:moveTo>
                <a:lnTo>
                  <a:pt x="23929" y="76582"/>
                </a:lnTo>
                <a:lnTo>
                  <a:pt x="27294" y="76582"/>
                </a:lnTo>
                <a:lnTo>
                  <a:pt x="30279" y="75934"/>
                </a:lnTo>
                <a:lnTo>
                  <a:pt x="32882" y="74674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23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4" y="42213"/>
                </a:lnTo>
                <a:lnTo>
                  <a:pt x="43855" y="39027"/>
                </a:lnTo>
                <a:lnTo>
                  <a:pt x="43117" y="35838"/>
                </a:lnTo>
                <a:lnTo>
                  <a:pt x="41976" y="33069"/>
                </a:lnTo>
                <a:lnTo>
                  <a:pt x="40398" y="30697"/>
                </a:lnTo>
                <a:lnTo>
                  <a:pt x="36781" y="26441"/>
                </a:lnTo>
                <a:lnTo>
                  <a:pt x="31752" y="23623"/>
                </a:lnTo>
                <a:lnTo>
                  <a:pt x="28728" y="22909"/>
                </a:lnTo>
                <a:lnTo>
                  <a:pt x="25185" y="22909"/>
                </a:lnTo>
                <a:lnTo>
                  <a:pt x="22351" y="23050"/>
                </a:lnTo>
                <a:lnTo>
                  <a:pt x="23482" y="30620"/>
                </a:lnTo>
                <a:lnTo>
                  <a:pt x="27752" y="31164"/>
                </a:lnTo>
                <a:lnTo>
                  <a:pt x="30887" y="33375"/>
                </a:lnTo>
                <a:lnTo>
                  <a:pt x="33083" y="36650"/>
                </a:lnTo>
                <a:lnTo>
                  <a:pt x="34696" y="40524"/>
                </a:lnTo>
                <a:lnTo>
                  <a:pt x="35459" y="45225"/>
                </a:lnTo>
                <a:lnTo>
                  <a:pt x="35651" y="50151"/>
                </a:lnTo>
                <a:lnTo>
                  <a:pt x="35651" y="52437"/>
                </a:lnTo>
                <a:lnTo>
                  <a:pt x="34963" y="56908"/>
                </a:lnTo>
                <a:lnTo>
                  <a:pt x="33781" y="61139"/>
                </a:lnTo>
                <a:lnTo>
                  <a:pt x="31788" y="64720"/>
                </a:lnTo>
                <a:lnTo>
                  <a:pt x="28882" y="67247"/>
                </a:lnTo>
                <a:lnTo>
                  <a:pt x="25351" y="68870"/>
                </a:lnTo>
                <a:lnTo>
                  <a:pt x="20652" y="68870"/>
                </a:lnTo>
                <a:lnTo>
                  <a:pt x="16056" y="66509"/>
                </a:lnTo>
                <a:lnTo>
                  <a:pt x="11941" y="72021"/>
                </a:lnTo>
                <a:lnTo>
                  <a:pt x="15735" y="74623"/>
                </a:lnTo>
                <a:lnTo>
                  <a:pt x="18301" y="75818"/>
                </a:lnTo>
                <a:lnTo>
                  <a:pt x="20944" y="76417"/>
                </a:lnTo>
                <a:close/>
              </a:path>
              <a:path w="44921" h="76582">
                <a:moveTo>
                  <a:pt x="0" y="74192"/>
                </a:moveTo>
                <a:lnTo>
                  <a:pt x="0" y="74472"/>
                </a:lnTo>
                <a:lnTo>
                  <a:pt x="2581" y="75830"/>
                </a:lnTo>
                <a:lnTo>
                  <a:pt x="5295" y="75830"/>
                </a:lnTo>
                <a:lnTo>
                  <a:pt x="7927" y="74192"/>
                </a:lnTo>
                <a:lnTo>
                  <a:pt x="7927" y="68223"/>
                </a:lnTo>
                <a:lnTo>
                  <a:pt x="9334" y="69698"/>
                </a:lnTo>
                <a:lnTo>
                  <a:pt x="11941" y="72021"/>
                </a:lnTo>
                <a:lnTo>
                  <a:pt x="16056" y="66509"/>
                </a:lnTo>
                <a:lnTo>
                  <a:pt x="11429" y="62650"/>
                </a:lnTo>
                <a:lnTo>
                  <a:pt x="8953" y="59651"/>
                </a:lnTo>
                <a:lnTo>
                  <a:pt x="8953" y="40168"/>
                </a:lnTo>
                <a:lnTo>
                  <a:pt x="10378" y="38353"/>
                </a:lnTo>
                <a:lnTo>
                  <a:pt x="12966" y="35661"/>
                </a:lnTo>
                <a:lnTo>
                  <a:pt x="16600" y="32741"/>
                </a:lnTo>
                <a:lnTo>
                  <a:pt x="20041" y="31103"/>
                </a:lnTo>
                <a:lnTo>
                  <a:pt x="23482" y="30620"/>
                </a:lnTo>
                <a:lnTo>
                  <a:pt x="22351" y="23050"/>
                </a:lnTo>
                <a:lnTo>
                  <a:pt x="19749" y="23633"/>
                </a:lnTo>
                <a:lnTo>
                  <a:pt x="17146" y="24728"/>
                </a:lnTo>
                <a:lnTo>
                  <a:pt x="14518" y="26186"/>
                </a:lnTo>
                <a:lnTo>
                  <a:pt x="11812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72253" y="2669159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00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6"/>
                </a:lnTo>
                <a:lnTo>
                  <a:pt x="3060" y="7211"/>
                </a:lnTo>
                <a:lnTo>
                  <a:pt x="1573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78"/>
                </a:lnTo>
                <a:lnTo>
                  <a:pt x="23966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59" y="44157"/>
                </a:lnTo>
                <a:lnTo>
                  <a:pt x="3286" y="42555"/>
                </a:lnTo>
                <a:lnTo>
                  <a:pt x="278" y="42937"/>
                </a:lnTo>
                <a:lnTo>
                  <a:pt x="0" y="45514"/>
                </a:lnTo>
                <a:lnTo>
                  <a:pt x="457" y="48816"/>
                </a:lnTo>
                <a:lnTo>
                  <a:pt x="3045" y="50925"/>
                </a:lnTo>
                <a:lnTo>
                  <a:pt x="6221" y="52221"/>
                </a:lnTo>
                <a:lnTo>
                  <a:pt x="8878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60" y="49579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3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28"/>
                </a:lnTo>
                <a:lnTo>
                  <a:pt x="28232" y="26629"/>
                </a:lnTo>
                <a:lnTo>
                  <a:pt x="25232" y="25106"/>
                </a:lnTo>
                <a:lnTo>
                  <a:pt x="22172" y="23809"/>
                </a:lnTo>
                <a:lnTo>
                  <a:pt x="19123" y="22604"/>
                </a:lnTo>
                <a:lnTo>
                  <a:pt x="16153" y="21437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82"/>
                </a:lnTo>
                <a:lnTo>
                  <a:pt x="10336" y="11174"/>
                </a:lnTo>
                <a:lnTo>
                  <a:pt x="12762" y="8280"/>
                </a:lnTo>
                <a:lnTo>
                  <a:pt x="16027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55"/>
                </a:lnTo>
                <a:lnTo>
                  <a:pt x="29260" y="10083"/>
                </a:lnTo>
                <a:lnTo>
                  <a:pt x="32040" y="8304"/>
                </a:lnTo>
                <a:lnTo>
                  <a:pt x="31990" y="5688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32"/>
                </a:lnTo>
                <a:lnTo>
                  <a:pt x="21600" y="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44290" y="264978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0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80" y="1842"/>
                </a:lnTo>
                <a:lnTo>
                  <a:pt x="7682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407" y="71564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570782" y="266915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9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3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47"/>
                </a:lnTo>
                <a:lnTo>
                  <a:pt x="22733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625776" y="2669205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36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14"/>
                </a:lnTo>
                <a:lnTo>
                  <a:pt x="12786" y="12509"/>
                </a:lnTo>
                <a:lnTo>
                  <a:pt x="15072" y="9197"/>
                </a:lnTo>
                <a:lnTo>
                  <a:pt x="18388" y="7545"/>
                </a:lnTo>
                <a:lnTo>
                  <a:pt x="24778" y="7545"/>
                </a:lnTo>
                <a:lnTo>
                  <a:pt x="28140" y="8434"/>
                </a:lnTo>
                <a:lnTo>
                  <a:pt x="32078" y="10413"/>
                </a:lnTo>
                <a:lnTo>
                  <a:pt x="35469" y="12992"/>
                </a:lnTo>
                <a:lnTo>
                  <a:pt x="38314" y="10896"/>
                </a:lnTo>
                <a:lnTo>
                  <a:pt x="38289" y="8294"/>
                </a:lnTo>
                <a:lnTo>
                  <a:pt x="37475" y="5551"/>
                </a:lnTo>
                <a:lnTo>
                  <a:pt x="34645" y="3200"/>
                </a:lnTo>
                <a:lnTo>
                  <a:pt x="31366" y="1576"/>
                </a:lnTo>
                <a:lnTo>
                  <a:pt x="28788" y="712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4"/>
                </a:lnTo>
                <a:lnTo>
                  <a:pt x="1764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6" y="38609"/>
                </a:lnTo>
                <a:lnTo>
                  <a:pt x="2400" y="41846"/>
                </a:lnTo>
                <a:lnTo>
                  <a:pt x="3797" y="44578"/>
                </a:lnTo>
                <a:lnTo>
                  <a:pt x="5626" y="46789"/>
                </a:lnTo>
                <a:lnTo>
                  <a:pt x="9715" y="50712"/>
                </a:lnTo>
                <a:lnTo>
                  <a:pt x="12434" y="51879"/>
                </a:lnTo>
                <a:lnTo>
                  <a:pt x="15148" y="53035"/>
                </a:lnTo>
                <a:lnTo>
                  <a:pt x="18248" y="53606"/>
                </a:lnTo>
                <a:lnTo>
                  <a:pt x="23456" y="53606"/>
                </a:lnTo>
                <a:lnTo>
                  <a:pt x="26694" y="53113"/>
                </a:lnTo>
                <a:lnTo>
                  <a:pt x="29767" y="52376"/>
                </a:lnTo>
                <a:lnTo>
                  <a:pt x="32471" y="51320"/>
                </a:lnTo>
                <a:lnTo>
                  <a:pt x="35877" y="49377"/>
                </a:lnTo>
                <a:lnTo>
                  <a:pt x="38289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36" y="39664"/>
                </a:lnTo>
                <a:lnTo>
                  <a:pt x="33515" y="41950"/>
                </a:lnTo>
                <a:lnTo>
                  <a:pt x="29883" y="44222"/>
                </a:lnTo>
                <a:lnTo>
                  <a:pt x="26769" y="45532"/>
                </a:lnTo>
                <a:lnTo>
                  <a:pt x="22909" y="45849"/>
                </a:lnTo>
                <a:lnTo>
                  <a:pt x="18806" y="45467"/>
                </a:lnTo>
                <a:lnTo>
                  <a:pt x="15443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676190" y="26462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01328" y="2669929"/>
            <a:ext cx="42099" cy="52882"/>
          </a:xfrm>
          <a:custGeom>
            <a:avLst/>
            <a:gdLst/>
            <a:ahLst/>
            <a:cxnLst/>
            <a:rect l="l" t="t" r="r" b="b"/>
            <a:pathLst>
              <a:path w="42099" h="52882">
                <a:moveTo>
                  <a:pt x="35953" y="0"/>
                </a:moveTo>
                <a:lnTo>
                  <a:pt x="33094" y="166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6" y="43498"/>
                </a:lnTo>
                <a:lnTo>
                  <a:pt x="10666" y="40143"/>
                </a:lnTo>
                <a:lnTo>
                  <a:pt x="9626" y="36970"/>
                </a:lnTo>
                <a:lnTo>
                  <a:pt x="9004" y="32942"/>
                </a:lnTo>
                <a:lnTo>
                  <a:pt x="9004" y="1662"/>
                </a:lnTo>
                <a:lnTo>
                  <a:pt x="8633" y="722"/>
                </a:lnTo>
                <a:lnTo>
                  <a:pt x="6080" y="0"/>
                </a:lnTo>
                <a:lnTo>
                  <a:pt x="2905" y="0"/>
                </a:lnTo>
                <a:lnTo>
                  <a:pt x="0" y="1662"/>
                </a:lnTo>
                <a:lnTo>
                  <a:pt x="0" y="34836"/>
                </a:lnTo>
                <a:lnTo>
                  <a:pt x="292" y="37845"/>
                </a:lnTo>
                <a:lnTo>
                  <a:pt x="1483" y="42810"/>
                </a:lnTo>
                <a:lnTo>
                  <a:pt x="3845" y="46838"/>
                </a:lnTo>
                <a:lnTo>
                  <a:pt x="7020" y="50176"/>
                </a:lnTo>
                <a:lnTo>
                  <a:pt x="11466" y="52350"/>
                </a:lnTo>
                <a:lnTo>
                  <a:pt x="14210" y="52882"/>
                </a:lnTo>
                <a:lnTo>
                  <a:pt x="20243" y="52882"/>
                </a:lnTo>
                <a:lnTo>
                  <a:pt x="22997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2" y="52144"/>
                </a:lnTo>
                <a:lnTo>
                  <a:pt x="39430" y="52144"/>
                </a:lnTo>
                <a:lnTo>
                  <a:pt x="42099" y="50496"/>
                </a:lnTo>
                <a:lnTo>
                  <a:pt x="42099" y="1662"/>
                </a:lnTo>
                <a:lnTo>
                  <a:pt x="41846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756910" y="2702848"/>
            <a:ext cx="13221" cy="75653"/>
          </a:xfrm>
          <a:custGeom>
            <a:avLst/>
            <a:gdLst/>
            <a:ahLst/>
            <a:cxnLst/>
            <a:rect l="l" t="t" r="r" b="b"/>
            <a:pathLst>
              <a:path w="13221" h="75653">
                <a:moveTo>
                  <a:pt x="13221" y="19263"/>
                </a:moveTo>
                <a:lnTo>
                  <a:pt x="12776" y="8088"/>
                </a:lnTo>
                <a:lnTo>
                  <a:pt x="10896" y="4445"/>
                </a:lnTo>
                <a:lnTo>
                  <a:pt x="9856" y="0"/>
                </a:lnTo>
                <a:lnTo>
                  <a:pt x="8167" y="16483"/>
                </a:lnTo>
                <a:lnTo>
                  <a:pt x="13221" y="19263"/>
                </a:lnTo>
                <a:close/>
              </a:path>
              <a:path w="13221" h="75653">
                <a:moveTo>
                  <a:pt x="36956" y="11112"/>
                </a:moveTo>
                <a:lnTo>
                  <a:pt x="37033" y="18121"/>
                </a:lnTo>
                <a:lnTo>
                  <a:pt x="39635" y="19226"/>
                </a:lnTo>
                <a:lnTo>
                  <a:pt x="42367" y="19226"/>
                </a:lnTo>
                <a:lnTo>
                  <a:pt x="44935" y="17574"/>
                </a:lnTo>
                <a:lnTo>
                  <a:pt x="44935" y="-54688"/>
                </a:lnTo>
                <a:lnTo>
                  <a:pt x="44690" y="-55436"/>
                </a:lnTo>
                <a:lnTo>
                  <a:pt x="42025" y="-56390"/>
                </a:lnTo>
                <a:lnTo>
                  <a:pt x="38799" y="-56390"/>
                </a:lnTo>
                <a:lnTo>
                  <a:pt x="35927" y="-54688"/>
                </a:lnTo>
                <a:lnTo>
                  <a:pt x="35927" y="-26316"/>
                </a:lnTo>
                <a:lnTo>
                  <a:pt x="31268" y="-30582"/>
                </a:lnTo>
                <a:lnTo>
                  <a:pt x="26531" y="-33073"/>
                </a:lnTo>
                <a:lnTo>
                  <a:pt x="23914" y="-33693"/>
                </a:lnTo>
                <a:lnTo>
                  <a:pt x="17628" y="-33693"/>
                </a:lnTo>
                <a:lnTo>
                  <a:pt x="14593" y="-33059"/>
                </a:lnTo>
                <a:lnTo>
                  <a:pt x="11976" y="-31777"/>
                </a:lnTo>
                <a:lnTo>
                  <a:pt x="9348" y="-30481"/>
                </a:lnTo>
                <a:lnTo>
                  <a:pt x="7148" y="-28652"/>
                </a:lnTo>
                <a:lnTo>
                  <a:pt x="3606" y="-23875"/>
                </a:lnTo>
                <a:lnTo>
                  <a:pt x="2274" y="-20995"/>
                </a:lnTo>
                <a:lnTo>
                  <a:pt x="1360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707"/>
                </a:lnTo>
                <a:lnTo>
                  <a:pt x="370" y="673"/>
                </a:lnTo>
                <a:lnTo>
                  <a:pt x="1093" y="3873"/>
                </a:lnTo>
                <a:lnTo>
                  <a:pt x="1817" y="7073"/>
                </a:lnTo>
                <a:lnTo>
                  <a:pt x="2959" y="9866"/>
                </a:lnTo>
                <a:lnTo>
                  <a:pt x="4535" y="12228"/>
                </a:lnTo>
                <a:lnTo>
                  <a:pt x="8167" y="16483"/>
                </a:lnTo>
                <a:lnTo>
                  <a:pt x="9856" y="0"/>
                </a:lnTo>
                <a:lnTo>
                  <a:pt x="9283" y="-4763"/>
                </a:lnTo>
                <a:lnTo>
                  <a:pt x="9283" y="-9540"/>
                </a:lnTo>
                <a:lnTo>
                  <a:pt x="9972" y="-14058"/>
                </a:lnTo>
                <a:lnTo>
                  <a:pt x="11137" y="-18303"/>
                </a:lnTo>
                <a:lnTo>
                  <a:pt x="13131" y="-21845"/>
                </a:lnTo>
                <a:lnTo>
                  <a:pt x="16015" y="-24372"/>
                </a:lnTo>
                <a:lnTo>
                  <a:pt x="19532" y="-25999"/>
                </a:lnTo>
                <a:lnTo>
                  <a:pt x="24281" y="-25999"/>
                </a:lnTo>
                <a:lnTo>
                  <a:pt x="28903" y="-23634"/>
                </a:lnTo>
                <a:lnTo>
                  <a:pt x="33505" y="-19761"/>
                </a:lnTo>
                <a:lnTo>
                  <a:pt x="35927" y="-16765"/>
                </a:lnTo>
                <a:lnTo>
                  <a:pt x="35927" y="2767"/>
                </a:lnTo>
                <a:lnTo>
                  <a:pt x="33183" y="6029"/>
                </a:lnTo>
                <a:lnTo>
                  <a:pt x="29439" y="9434"/>
                </a:lnTo>
                <a:lnTo>
                  <a:pt x="25984" y="11504"/>
                </a:lnTo>
                <a:lnTo>
                  <a:pt x="22632" y="12319"/>
                </a:lnTo>
                <a:lnTo>
                  <a:pt x="19086" y="12319"/>
                </a:lnTo>
                <a:lnTo>
                  <a:pt x="15584" y="10655"/>
                </a:lnTo>
                <a:lnTo>
                  <a:pt x="12776" y="8088"/>
                </a:lnTo>
                <a:lnTo>
                  <a:pt x="13221" y="19263"/>
                </a:lnTo>
                <a:lnTo>
                  <a:pt x="16282" y="19975"/>
                </a:lnTo>
                <a:lnTo>
                  <a:pt x="23164" y="19975"/>
                </a:lnTo>
                <a:lnTo>
                  <a:pt x="26189" y="19187"/>
                </a:lnTo>
                <a:lnTo>
                  <a:pt x="28957" y="17625"/>
                </a:lnTo>
                <a:lnTo>
                  <a:pt x="31725" y="16076"/>
                </a:lnTo>
                <a:lnTo>
                  <a:pt x="34390" y="13906"/>
                </a:lnTo>
                <a:lnTo>
                  <a:pt x="36956" y="11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815175" y="2669159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26"/>
                </a:moveTo>
                <a:lnTo>
                  <a:pt x="43700" y="14122"/>
                </a:lnTo>
                <a:lnTo>
                  <a:pt x="42890" y="11314"/>
                </a:lnTo>
                <a:lnTo>
                  <a:pt x="39880" y="6807"/>
                </a:lnTo>
                <a:lnTo>
                  <a:pt x="35928" y="3070"/>
                </a:lnTo>
                <a:lnTo>
                  <a:pt x="33239" y="1828"/>
                </a:lnTo>
                <a:lnTo>
                  <a:pt x="30546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29"/>
                </a:lnTo>
                <a:lnTo>
                  <a:pt x="32782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6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098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1997"/>
                </a:lnTo>
                <a:lnTo>
                  <a:pt x="4179" y="44780"/>
                </a:lnTo>
                <a:lnTo>
                  <a:pt x="6235" y="46976"/>
                </a:lnTo>
                <a:lnTo>
                  <a:pt x="10836" y="50860"/>
                </a:lnTo>
                <a:lnTo>
                  <a:pt x="13870" y="51965"/>
                </a:lnTo>
                <a:lnTo>
                  <a:pt x="16880" y="5308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5" y="45514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7"/>
                </a:lnTo>
                <a:lnTo>
                  <a:pt x="25250" y="46379"/>
                </a:lnTo>
                <a:lnTo>
                  <a:pt x="22316" y="46379"/>
                </a:lnTo>
                <a:lnTo>
                  <a:pt x="17781" y="45133"/>
                </a:lnTo>
                <a:lnTo>
                  <a:pt x="14098" y="43102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41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34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6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31" y="1864"/>
                </a:lnTo>
                <a:lnTo>
                  <a:pt x="10836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876155" y="2672027"/>
            <a:ext cx="11394" cy="50241"/>
          </a:xfrm>
          <a:custGeom>
            <a:avLst/>
            <a:gdLst/>
            <a:ahLst/>
            <a:cxnLst/>
            <a:rect l="l" t="t" r="r" b="b"/>
            <a:pathLst>
              <a:path w="11394" h="50241">
                <a:moveTo>
                  <a:pt x="241" y="40996"/>
                </a:moveTo>
                <a:lnTo>
                  <a:pt x="0" y="44006"/>
                </a:lnTo>
                <a:lnTo>
                  <a:pt x="241" y="46979"/>
                </a:lnTo>
                <a:lnTo>
                  <a:pt x="2872" y="49950"/>
                </a:lnTo>
                <a:lnTo>
                  <a:pt x="5692" y="50241"/>
                </a:lnTo>
                <a:lnTo>
                  <a:pt x="9184" y="49748"/>
                </a:lnTo>
                <a:lnTo>
                  <a:pt x="11153" y="46979"/>
                </a:lnTo>
                <a:lnTo>
                  <a:pt x="11394" y="44006"/>
                </a:lnTo>
                <a:lnTo>
                  <a:pt x="11153" y="40996"/>
                </a:lnTo>
                <a:lnTo>
                  <a:pt x="8470" y="38023"/>
                </a:lnTo>
                <a:lnTo>
                  <a:pt x="5692" y="37706"/>
                </a:lnTo>
                <a:lnTo>
                  <a:pt x="2146" y="38253"/>
                </a:lnTo>
                <a:lnTo>
                  <a:pt x="241" y="40996"/>
                </a:lnTo>
                <a:close/>
              </a:path>
              <a:path w="11394" h="50241">
                <a:moveTo>
                  <a:pt x="241" y="3276"/>
                </a:moveTo>
                <a:lnTo>
                  <a:pt x="0" y="6339"/>
                </a:lnTo>
                <a:lnTo>
                  <a:pt x="241" y="9284"/>
                </a:lnTo>
                <a:lnTo>
                  <a:pt x="2872" y="12232"/>
                </a:lnTo>
                <a:lnTo>
                  <a:pt x="5692" y="12524"/>
                </a:lnTo>
                <a:lnTo>
                  <a:pt x="9184" y="12028"/>
                </a:lnTo>
                <a:lnTo>
                  <a:pt x="11153" y="9284"/>
                </a:lnTo>
                <a:lnTo>
                  <a:pt x="11394" y="6339"/>
                </a:lnTo>
                <a:lnTo>
                  <a:pt x="11153" y="3276"/>
                </a:lnTo>
                <a:lnTo>
                  <a:pt x="8470" y="306"/>
                </a:lnTo>
                <a:lnTo>
                  <a:pt x="5692" y="0"/>
                </a:lnTo>
                <a:lnTo>
                  <a:pt x="2146" y="496"/>
                </a:lnTo>
                <a:lnTo>
                  <a:pt x="241" y="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709113" y="2937070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18"/>
                </a:lnTo>
                <a:lnTo>
                  <a:pt x="26165" y="6681"/>
                </a:lnTo>
                <a:lnTo>
                  <a:pt x="23472" y="400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00"/>
                </a:lnTo>
                <a:lnTo>
                  <a:pt x="1347" y="6681"/>
                </a:lnTo>
                <a:lnTo>
                  <a:pt x="0" y="991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863655" y="2919265"/>
            <a:ext cx="36413" cy="70485"/>
          </a:xfrm>
          <a:custGeom>
            <a:avLst/>
            <a:gdLst/>
            <a:ahLst/>
            <a:cxnLst/>
            <a:rect l="l" t="t" r="r" b="b"/>
            <a:pathLst>
              <a:path w="36413" h="70485">
                <a:moveTo>
                  <a:pt x="36413" y="66423"/>
                </a:moveTo>
                <a:lnTo>
                  <a:pt x="36385" y="65088"/>
                </a:lnTo>
                <a:lnTo>
                  <a:pt x="34519" y="62410"/>
                </a:lnTo>
                <a:lnTo>
                  <a:pt x="9334" y="62410"/>
                </a:lnTo>
                <a:lnTo>
                  <a:pt x="9334" y="1677"/>
                </a:lnTo>
                <a:lnTo>
                  <a:pt x="8981" y="712"/>
                </a:lnTo>
                <a:lnTo>
                  <a:pt x="6325" y="0"/>
                </a:lnTo>
                <a:lnTo>
                  <a:pt x="3063" y="0"/>
                </a:lnTo>
                <a:lnTo>
                  <a:pt x="0" y="1677"/>
                </a:lnTo>
                <a:lnTo>
                  <a:pt x="0" y="66690"/>
                </a:lnTo>
                <a:lnTo>
                  <a:pt x="382" y="69087"/>
                </a:lnTo>
                <a:lnTo>
                  <a:pt x="3481" y="70485"/>
                </a:lnTo>
                <a:lnTo>
                  <a:pt x="34519" y="70485"/>
                </a:lnTo>
                <a:lnTo>
                  <a:pt x="36118" y="69141"/>
                </a:lnTo>
                <a:lnTo>
                  <a:pt x="36413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906196" y="293712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93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9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60" y="9269"/>
                </a:lnTo>
                <a:lnTo>
                  <a:pt x="42876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40" y="10072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72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2" y="34239"/>
                </a:lnTo>
                <a:lnTo>
                  <a:pt x="10403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965359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83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98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49"/>
                </a:lnTo>
                <a:lnTo>
                  <a:pt x="10147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2"/>
                </a:lnTo>
                <a:lnTo>
                  <a:pt x="9183" y="38353"/>
                </a:lnTo>
                <a:close/>
              </a:path>
              <a:path w="40106" h="53657">
                <a:moveTo>
                  <a:pt x="13207" y="45910"/>
                </a:moveTo>
                <a:lnTo>
                  <a:pt x="9982" y="42912"/>
                </a:lnTo>
                <a:lnTo>
                  <a:pt x="9183" y="38353"/>
                </a:lnTo>
                <a:lnTo>
                  <a:pt x="9972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73"/>
                </a:lnTo>
                <a:lnTo>
                  <a:pt x="15458" y="46673"/>
                </a:lnTo>
                <a:lnTo>
                  <a:pt x="1320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018926" y="297081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9" y="18122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1" y="-56375"/>
                </a:lnTo>
                <a:lnTo>
                  <a:pt x="38787" y="-56375"/>
                </a:lnTo>
                <a:lnTo>
                  <a:pt x="35916" y="-54687"/>
                </a:lnTo>
                <a:lnTo>
                  <a:pt x="35916" y="-26315"/>
                </a:lnTo>
                <a:lnTo>
                  <a:pt x="31255" y="-30570"/>
                </a:lnTo>
                <a:lnTo>
                  <a:pt x="26517" y="-33072"/>
                </a:lnTo>
                <a:lnTo>
                  <a:pt x="23900" y="-33695"/>
                </a:lnTo>
                <a:lnTo>
                  <a:pt x="17614" y="-33695"/>
                </a:lnTo>
                <a:lnTo>
                  <a:pt x="14579" y="-33047"/>
                </a:lnTo>
                <a:lnTo>
                  <a:pt x="11963" y="-31776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603"/>
                </a:lnTo>
                <a:lnTo>
                  <a:pt x="443" y="-14226"/>
                </a:lnTo>
                <a:lnTo>
                  <a:pt x="0" y="-10439"/>
                </a:lnTo>
                <a:lnTo>
                  <a:pt x="0" y="-2692"/>
                </a:lnTo>
                <a:lnTo>
                  <a:pt x="356" y="684"/>
                </a:lnTo>
                <a:lnTo>
                  <a:pt x="1080" y="3884"/>
                </a:lnTo>
                <a:lnTo>
                  <a:pt x="1803" y="7085"/>
                </a:lnTo>
                <a:lnTo>
                  <a:pt x="2945" y="9879"/>
                </a:lnTo>
                <a:lnTo>
                  <a:pt x="4521" y="12230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8"/>
                </a:lnTo>
                <a:lnTo>
                  <a:pt x="9958" y="-14046"/>
                </a:lnTo>
                <a:lnTo>
                  <a:pt x="11123" y="-18301"/>
                </a:lnTo>
                <a:lnTo>
                  <a:pt x="13119" y="-21844"/>
                </a:lnTo>
                <a:lnTo>
                  <a:pt x="16002" y="-24361"/>
                </a:lnTo>
                <a:lnTo>
                  <a:pt x="19533" y="-25998"/>
                </a:lnTo>
                <a:lnTo>
                  <a:pt x="24270" y="-25998"/>
                </a:lnTo>
                <a:lnTo>
                  <a:pt x="28893" y="-23623"/>
                </a:lnTo>
                <a:lnTo>
                  <a:pt x="33491" y="-19763"/>
                </a:lnTo>
                <a:lnTo>
                  <a:pt x="35916" y="-16765"/>
                </a:lnTo>
                <a:lnTo>
                  <a:pt x="35916" y="2768"/>
                </a:lnTo>
                <a:lnTo>
                  <a:pt x="33173" y="6029"/>
                </a:lnTo>
                <a:lnTo>
                  <a:pt x="29427" y="9436"/>
                </a:lnTo>
                <a:lnTo>
                  <a:pt x="25970" y="11506"/>
                </a:lnTo>
                <a:lnTo>
                  <a:pt x="22618" y="12316"/>
                </a:lnTo>
                <a:lnTo>
                  <a:pt x="19076" y="12316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82" y="19977"/>
                </a:lnTo>
                <a:lnTo>
                  <a:pt x="23152" y="19977"/>
                </a:lnTo>
                <a:lnTo>
                  <a:pt x="26175" y="19188"/>
                </a:lnTo>
                <a:lnTo>
                  <a:pt x="28944" y="17640"/>
                </a:lnTo>
                <a:lnTo>
                  <a:pt x="31713" y="16078"/>
                </a:lnTo>
                <a:lnTo>
                  <a:pt x="34380" y="13903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079341" y="2917753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6"/>
                </a:lnTo>
                <a:lnTo>
                  <a:pt x="10681" y="1852"/>
                </a:lnTo>
                <a:lnTo>
                  <a:pt x="7697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4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105833" y="293712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26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82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66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158826" y="2937233"/>
            <a:ext cx="46238" cy="72323"/>
          </a:xfrm>
          <a:custGeom>
            <a:avLst/>
            <a:gdLst/>
            <a:ahLst/>
            <a:cxnLst/>
            <a:rect l="l" t="t" r="r" b="b"/>
            <a:pathLst>
              <a:path w="46238" h="72323">
                <a:moveTo>
                  <a:pt x="443" y="55727"/>
                </a:moveTo>
                <a:lnTo>
                  <a:pt x="0" y="59194"/>
                </a:lnTo>
                <a:lnTo>
                  <a:pt x="403" y="62812"/>
                </a:lnTo>
                <a:lnTo>
                  <a:pt x="1991" y="66038"/>
                </a:lnTo>
                <a:lnTo>
                  <a:pt x="5054" y="68580"/>
                </a:lnTo>
                <a:lnTo>
                  <a:pt x="9090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7" y="72323"/>
                </a:lnTo>
                <a:lnTo>
                  <a:pt x="29563" y="71880"/>
                </a:lnTo>
                <a:lnTo>
                  <a:pt x="32562" y="70991"/>
                </a:lnTo>
                <a:lnTo>
                  <a:pt x="35557" y="70102"/>
                </a:lnTo>
                <a:lnTo>
                  <a:pt x="39968" y="67359"/>
                </a:lnTo>
                <a:lnTo>
                  <a:pt x="43343" y="64043"/>
                </a:lnTo>
                <a:lnTo>
                  <a:pt x="45209" y="59993"/>
                </a:lnTo>
                <a:lnTo>
                  <a:pt x="45694" y="55612"/>
                </a:lnTo>
                <a:lnTo>
                  <a:pt x="45274" y="51598"/>
                </a:lnTo>
                <a:lnTo>
                  <a:pt x="43610" y="48387"/>
                </a:lnTo>
                <a:lnTo>
                  <a:pt x="40968" y="45921"/>
                </a:lnTo>
                <a:lnTo>
                  <a:pt x="37731" y="43977"/>
                </a:lnTo>
                <a:lnTo>
                  <a:pt x="33677" y="42786"/>
                </a:lnTo>
                <a:lnTo>
                  <a:pt x="29030" y="42378"/>
                </a:lnTo>
                <a:lnTo>
                  <a:pt x="16280" y="41831"/>
                </a:lnTo>
                <a:lnTo>
                  <a:pt x="14324" y="41756"/>
                </a:lnTo>
                <a:lnTo>
                  <a:pt x="10411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47" y="50101"/>
                </a:lnTo>
                <a:lnTo>
                  <a:pt x="35877" y="52387"/>
                </a:lnTo>
                <a:lnTo>
                  <a:pt x="36738" y="56106"/>
                </a:lnTo>
                <a:lnTo>
                  <a:pt x="36738" y="57340"/>
                </a:lnTo>
                <a:lnTo>
                  <a:pt x="35521" y="60742"/>
                </a:lnTo>
                <a:lnTo>
                  <a:pt x="32472" y="63486"/>
                </a:lnTo>
                <a:lnTo>
                  <a:pt x="29170" y="64706"/>
                </a:lnTo>
                <a:lnTo>
                  <a:pt x="25067" y="65479"/>
                </a:lnTo>
                <a:lnTo>
                  <a:pt x="18097" y="65479"/>
                </a:lnTo>
                <a:lnTo>
                  <a:pt x="14767" y="64883"/>
                </a:lnTo>
                <a:lnTo>
                  <a:pt x="12381" y="63676"/>
                </a:lnTo>
                <a:lnTo>
                  <a:pt x="8788" y="60666"/>
                </a:lnTo>
                <a:lnTo>
                  <a:pt x="8788" y="57567"/>
                </a:lnTo>
                <a:lnTo>
                  <a:pt x="9497" y="54648"/>
                </a:lnTo>
                <a:lnTo>
                  <a:pt x="9828" y="36230"/>
                </a:lnTo>
                <a:lnTo>
                  <a:pt x="11390" y="32879"/>
                </a:lnTo>
                <a:lnTo>
                  <a:pt x="14414" y="33677"/>
                </a:lnTo>
                <a:lnTo>
                  <a:pt x="17993" y="34731"/>
                </a:lnTo>
                <a:lnTo>
                  <a:pt x="16027" y="27190"/>
                </a:lnTo>
                <a:lnTo>
                  <a:pt x="14198" y="25336"/>
                </a:lnTo>
                <a:lnTo>
                  <a:pt x="11455" y="20955"/>
                </a:lnTo>
                <a:lnTo>
                  <a:pt x="11455" y="17726"/>
                </a:lnTo>
                <a:lnTo>
                  <a:pt x="11657" y="14907"/>
                </a:lnTo>
                <a:lnTo>
                  <a:pt x="9918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4" y="15011"/>
                </a:lnTo>
                <a:lnTo>
                  <a:pt x="2934" y="17791"/>
                </a:lnTo>
                <a:lnTo>
                  <a:pt x="3261" y="22212"/>
                </a:lnTo>
                <a:lnTo>
                  <a:pt x="4558" y="25587"/>
                </a:lnTo>
                <a:lnTo>
                  <a:pt x="6563" y="28421"/>
                </a:lnTo>
                <a:lnTo>
                  <a:pt x="4114" y="31366"/>
                </a:lnTo>
                <a:lnTo>
                  <a:pt x="2297" y="34833"/>
                </a:lnTo>
                <a:lnTo>
                  <a:pt x="1840" y="39001"/>
                </a:lnTo>
                <a:lnTo>
                  <a:pt x="2272" y="42072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43" y="55727"/>
                </a:lnTo>
                <a:close/>
              </a:path>
              <a:path w="46238" h="72323">
                <a:moveTo>
                  <a:pt x="15887" y="8280"/>
                </a:moveTo>
                <a:lnTo>
                  <a:pt x="18464" y="7109"/>
                </a:lnTo>
                <a:lnTo>
                  <a:pt x="21704" y="6832"/>
                </a:lnTo>
                <a:lnTo>
                  <a:pt x="25067" y="6832"/>
                </a:lnTo>
                <a:lnTo>
                  <a:pt x="27673" y="7757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29" y="20177"/>
                </a:lnTo>
                <a:lnTo>
                  <a:pt x="30553" y="23939"/>
                </a:lnTo>
                <a:lnTo>
                  <a:pt x="27785" y="26694"/>
                </a:lnTo>
                <a:lnTo>
                  <a:pt x="25182" y="2782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27" y="27190"/>
                </a:lnTo>
                <a:lnTo>
                  <a:pt x="17993" y="34731"/>
                </a:lnTo>
                <a:lnTo>
                  <a:pt x="21866" y="34998"/>
                </a:lnTo>
                <a:lnTo>
                  <a:pt x="24688" y="34998"/>
                </a:lnTo>
                <a:lnTo>
                  <a:pt x="27252" y="3460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60" y="28854"/>
                </a:lnTo>
                <a:lnTo>
                  <a:pt x="39446" y="24853"/>
                </a:lnTo>
                <a:lnTo>
                  <a:pt x="40802" y="20177"/>
                </a:lnTo>
                <a:lnTo>
                  <a:pt x="40802" y="17358"/>
                </a:lnTo>
                <a:lnTo>
                  <a:pt x="40551" y="14018"/>
                </a:lnTo>
                <a:lnTo>
                  <a:pt x="39546" y="10868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89"/>
                </a:lnTo>
                <a:lnTo>
                  <a:pt x="46238" y="4546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74"/>
                </a:lnTo>
                <a:lnTo>
                  <a:pt x="19123" y="0"/>
                </a:lnTo>
                <a:lnTo>
                  <a:pt x="14249" y="1216"/>
                </a:lnTo>
                <a:lnTo>
                  <a:pt x="9918" y="3200"/>
                </a:lnTo>
                <a:lnTo>
                  <a:pt x="11657" y="14907"/>
                </a:lnTo>
                <a:lnTo>
                  <a:pt x="13129" y="11098"/>
                </a:lnTo>
                <a:lnTo>
                  <a:pt x="15887" y="8280"/>
                </a:lnTo>
                <a:close/>
              </a:path>
              <a:path w="46238" h="72323">
                <a:moveTo>
                  <a:pt x="9828" y="36230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11" y="39635"/>
                </a:lnTo>
                <a:lnTo>
                  <a:pt x="9828" y="36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239912" y="2916284"/>
            <a:ext cx="65277" cy="74447"/>
          </a:xfrm>
          <a:custGeom>
            <a:avLst/>
            <a:gdLst/>
            <a:ahLst/>
            <a:cxnLst/>
            <a:rect l="l" t="t" r="r" b="b"/>
            <a:pathLst>
              <a:path w="65277" h="74447">
                <a:moveTo>
                  <a:pt x="55029" y="62179"/>
                </a:moveTo>
                <a:lnTo>
                  <a:pt x="51995" y="59792"/>
                </a:lnTo>
                <a:lnTo>
                  <a:pt x="54065" y="56771"/>
                </a:lnTo>
                <a:lnTo>
                  <a:pt x="55829" y="53380"/>
                </a:lnTo>
                <a:lnTo>
                  <a:pt x="57163" y="49734"/>
                </a:lnTo>
                <a:lnTo>
                  <a:pt x="58229" y="45961"/>
                </a:lnTo>
                <a:lnTo>
                  <a:pt x="58914" y="42052"/>
                </a:lnTo>
                <a:lnTo>
                  <a:pt x="59094" y="38037"/>
                </a:lnTo>
                <a:lnTo>
                  <a:pt x="58686" y="35294"/>
                </a:lnTo>
                <a:lnTo>
                  <a:pt x="56120" y="34686"/>
                </a:lnTo>
                <a:lnTo>
                  <a:pt x="53009" y="34711"/>
                </a:lnTo>
                <a:lnTo>
                  <a:pt x="50356" y="36626"/>
                </a:lnTo>
                <a:lnTo>
                  <a:pt x="50356" y="40057"/>
                </a:lnTo>
                <a:lnTo>
                  <a:pt x="50039" y="42976"/>
                </a:lnTo>
                <a:lnTo>
                  <a:pt x="49493" y="45835"/>
                </a:lnTo>
                <a:lnTo>
                  <a:pt x="48614" y="48628"/>
                </a:lnTo>
                <a:lnTo>
                  <a:pt x="47537" y="51196"/>
                </a:lnTo>
                <a:lnTo>
                  <a:pt x="45579" y="54536"/>
                </a:lnTo>
                <a:lnTo>
                  <a:pt x="42378" y="51577"/>
                </a:lnTo>
                <a:lnTo>
                  <a:pt x="39077" y="48427"/>
                </a:lnTo>
                <a:lnTo>
                  <a:pt x="35891" y="45186"/>
                </a:lnTo>
                <a:lnTo>
                  <a:pt x="32816" y="41950"/>
                </a:lnTo>
                <a:lnTo>
                  <a:pt x="29922" y="38736"/>
                </a:lnTo>
                <a:lnTo>
                  <a:pt x="27355" y="35700"/>
                </a:lnTo>
                <a:lnTo>
                  <a:pt x="26974" y="48743"/>
                </a:lnTo>
                <a:lnTo>
                  <a:pt x="30441" y="52285"/>
                </a:lnTo>
                <a:lnTo>
                  <a:pt x="34113" y="55803"/>
                </a:lnTo>
                <a:lnTo>
                  <a:pt x="37845" y="59259"/>
                </a:lnTo>
                <a:lnTo>
                  <a:pt x="37680" y="62499"/>
                </a:lnTo>
                <a:lnTo>
                  <a:pt x="34138" y="64620"/>
                </a:lnTo>
                <a:lnTo>
                  <a:pt x="31572" y="65671"/>
                </a:lnTo>
                <a:lnTo>
                  <a:pt x="28817" y="66384"/>
                </a:lnTo>
                <a:lnTo>
                  <a:pt x="25958" y="66841"/>
                </a:lnTo>
                <a:lnTo>
                  <a:pt x="22061" y="66841"/>
                </a:lnTo>
                <a:lnTo>
                  <a:pt x="18072" y="65887"/>
                </a:lnTo>
                <a:lnTo>
                  <a:pt x="14695" y="64378"/>
                </a:lnTo>
                <a:lnTo>
                  <a:pt x="11304" y="60756"/>
                </a:lnTo>
                <a:lnTo>
                  <a:pt x="10032" y="57646"/>
                </a:lnTo>
                <a:lnTo>
                  <a:pt x="9716" y="54053"/>
                </a:lnTo>
                <a:lnTo>
                  <a:pt x="10198" y="50407"/>
                </a:lnTo>
                <a:lnTo>
                  <a:pt x="11797" y="46965"/>
                </a:lnTo>
                <a:lnTo>
                  <a:pt x="14730" y="43538"/>
                </a:lnTo>
                <a:lnTo>
                  <a:pt x="14655" y="34455"/>
                </a:lnTo>
                <a:lnTo>
                  <a:pt x="12012" y="36057"/>
                </a:lnTo>
                <a:lnTo>
                  <a:pt x="9766" y="37631"/>
                </a:lnTo>
                <a:lnTo>
                  <a:pt x="6033" y="40780"/>
                </a:lnTo>
                <a:lnTo>
                  <a:pt x="3365" y="44081"/>
                </a:lnTo>
                <a:lnTo>
                  <a:pt x="1360" y="47498"/>
                </a:lnTo>
                <a:lnTo>
                  <a:pt x="280" y="51080"/>
                </a:lnTo>
                <a:lnTo>
                  <a:pt x="0" y="54968"/>
                </a:lnTo>
                <a:lnTo>
                  <a:pt x="0" y="57024"/>
                </a:lnTo>
                <a:lnTo>
                  <a:pt x="788" y="60721"/>
                </a:lnTo>
                <a:lnTo>
                  <a:pt x="2058" y="64098"/>
                </a:lnTo>
                <a:lnTo>
                  <a:pt x="3973" y="66941"/>
                </a:lnTo>
                <a:lnTo>
                  <a:pt x="6516" y="69343"/>
                </a:lnTo>
                <a:lnTo>
                  <a:pt x="9450" y="71401"/>
                </a:lnTo>
                <a:lnTo>
                  <a:pt x="12917" y="72875"/>
                </a:lnTo>
                <a:lnTo>
                  <a:pt x="16851" y="73839"/>
                </a:lnTo>
                <a:lnTo>
                  <a:pt x="21056" y="74447"/>
                </a:lnTo>
                <a:lnTo>
                  <a:pt x="25768" y="74447"/>
                </a:lnTo>
                <a:lnTo>
                  <a:pt x="30085" y="73814"/>
                </a:lnTo>
                <a:lnTo>
                  <a:pt x="34164" y="72824"/>
                </a:lnTo>
                <a:lnTo>
                  <a:pt x="37961" y="71348"/>
                </a:lnTo>
                <a:lnTo>
                  <a:pt x="41428" y="69408"/>
                </a:lnTo>
                <a:lnTo>
                  <a:pt x="44715" y="67208"/>
                </a:lnTo>
                <a:lnTo>
                  <a:pt x="48296" y="67640"/>
                </a:lnTo>
                <a:lnTo>
                  <a:pt x="51638" y="70106"/>
                </a:lnTo>
                <a:lnTo>
                  <a:pt x="55676" y="72669"/>
                </a:lnTo>
                <a:lnTo>
                  <a:pt x="58712" y="74015"/>
                </a:lnTo>
                <a:lnTo>
                  <a:pt x="62038" y="74386"/>
                </a:lnTo>
                <a:lnTo>
                  <a:pt x="65189" y="72327"/>
                </a:lnTo>
                <a:lnTo>
                  <a:pt x="65277" y="69609"/>
                </a:lnTo>
                <a:lnTo>
                  <a:pt x="64198" y="66535"/>
                </a:lnTo>
                <a:lnTo>
                  <a:pt x="61455" y="66294"/>
                </a:lnTo>
                <a:lnTo>
                  <a:pt x="58486" y="64630"/>
                </a:lnTo>
                <a:lnTo>
                  <a:pt x="55029" y="62179"/>
                </a:lnTo>
                <a:close/>
              </a:path>
              <a:path w="65277" h="74447">
                <a:moveTo>
                  <a:pt x="25271" y="28727"/>
                </a:moveTo>
                <a:lnTo>
                  <a:pt x="22632" y="30225"/>
                </a:lnTo>
                <a:lnTo>
                  <a:pt x="21513" y="28677"/>
                </a:lnTo>
                <a:lnTo>
                  <a:pt x="19724" y="25999"/>
                </a:lnTo>
                <a:lnTo>
                  <a:pt x="17664" y="22428"/>
                </a:lnTo>
                <a:lnTo>
                  <a:pt x="16423" y="19253"/>
                </a:lnTo>
                <a:lnTo>
                  <a:pt x="16015" y="16282"/>
                </a:lnTo>
                <a:lnTo>
                  <a:pt x="17463" y="41263"/>
                </a:lnTo>
                <a:lnTo>
                  <a:pt x="20599" y="41760"/>
                </a:lnTo>
                <a:lnTo>
                  <a:pt x="23684" y="45227"/>
                </a:lnTo>
                <a:lnTo>
                  <a:pt x="25271" y="28727"/>
                </a:lnTo>
                <a:close/>
              </a:path>
              <a:path w="65277" h="74447">
                <a:moveTo>
                  <a:pt x="6516" y="14745"/>
                </a:moveTo>
                <a:lnTo>
                  <a:pt x="6516" y="18252"/>
                </a:lnTo>
                <a:lnTo>
                  <a:pt x="7238" y="21996"/>
                </a:lnTo>
                <a:lnTo>
                  <a:pt x="8380" y="24688"/>
                </a:lnTo>
                <a:lnTo>
                  <a:pt x="9907" y="27547"/>
                </a:lnTo>
                <a:lnTo>
                  <a:pt x="11977" y="30736"/>
                </a:lnTo>
                <a:lnTo>
                  <a:pt x="14655" y="34455"/>
                </a:lnTo>
                <a:lnTo>
                  <a:pt x="14730" y="43538"/>
                </a:lnTo>
                <a:lnTo>
                  <a:pt x="17463" y="41263"/>
                </a:lnTo>
                <a:lnTo>
                  <a:pt x="16015" y="16282"/>
                </a:lnTo>
                <a:lnTo>
                  <a:pt x="16217" y="13996"/>
                </a:lnTo>
                <a:lnTo>
                  <a:pt x="17628" y="10872"/>
                </a:lnTo>
                <a:lnTo>
                  <a:pt x="20422" y="8600"/>
                </a:lnTo>
                <a:lnTo>
                  <a:pt x="23064" y="7621"/>
                </a:lnTo>
                <a:lnTo>
                  <a:pt x="26592" y="7379"/>
                </a:lnTo>
                <a:lnTo>
                  <a:pt x="29883" y="7595"/>
                </a:lnTo>
                <a:lnTo>
                  <a:pt x="32425" y="8470"/>
                </a:lnTo>
                <a:lnTo>
                  <a:pt x="35128" y="10541"/>
                </a:lnTo>
                <a:lnTo>
                  <a:pt x="36499" y="13309"/>
                </a:lnTo>
                <a:lnTo>
                  <a:pt x="36676" y="16649"/>
                </a:lnTo>
                <a:lnTo>
                  <a:pt x="35459" y="20206"/>
                </a:lnTo>
                <a:lnTo>
                  <a:pt x="32511" y="23674"/>
                </a:lnTo>
                <a:lnTo>
                  <a:pt x="29274" y="26125"/>
                </a:lnTo>
                <a:lnTo>
                  <a:pt x="25271" y="28727"/>
                </a:lnTo>
                <a:lnTo>
                  <a:pt x="23684" y="45227"/>
                </a:lnTo>
                <a:lnTo>
                  <a:pt x="26974" y="48743"/>
                </a:lnTo>
                <a:lnTo>
                  <a:pt x="27355" y="35700"/>
                </a:lnTo>
                <a:lnTo>
                  <a:pt x="30722" y="33897"/>
                </a:lnTo>
                <a:lnTo>
                  <a:pt x="33580" y="32169"/>
                </a:lnTo>
                <a:lnTo>
                  <a:pt x="38314" y="28868"/>
                </a:lnTo>
                <a:lnTo>
                  <a:pt x="41785" y="25552"/>
                </a:lnTo>
                <a:lnTo>
                  <a:pt x="44413" y="22175"/>
                </a:lnTo>
                <a:lnTo>
                  <a:pt x="45784" y="18633"/>
                </a:lnTo>
                <a:lnTo>
                  <a:pt x="46126" y="14544"/>
                </a:lnTo>
                <a:lnTo>
                  <a:pt x="45733" y="10325"/>
                </a:lnTo>
                <a:lnTo>
                  <a:pt x="44182" y="6757"/>
                </a:lnTo>
                <a:lnTo>
                  <a:pt x="41489" y="3949"/>
                </a:lnTo>
                <a:lnTo>
                  <a:pt x="38012" y="1728"/>
                </a:lnTo>
                <a:lnTo>
                  <a:pt x="33350" y="345"/>
                </a:lnTo>
                <a:lnTo>
                  <a:pt x="30581" y="0"/>
                </a:lnTo>
                <a:lnTo>
                  <a:pt x="23648" y="0"/>
                </a:lnTo>
                <a:lnTo>
                  <a:pt x="20448" y="457"/>
                </a:lnTo>
                <a:lnTo>
                  <a:pt x="17805" y="1385"/>
                </a:lnTo>
                <a:lnTo>
                  <a:pt x="15162" y="2299"/>
                </a:lnTo>
                <a:lnTo>
                  <a:pt x="13006" y="3557"/>
                </a:lnTo>
                <a:lnTo>
                  <a:pt x="9640" y="6692"/>
                </a:lnTo>
                <a:lnTo>
                  <a:pt x="7656" y="10554"/>
                </a:lnTo>
                <a:lnTo>
                  <a:pt x="6516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343693" y="2937894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3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3"/>
                </a:lnTo>
                <a:lnTo>
                  <a:pt x="28242" y="41210"/>
                </a:lnTo>
                <a:lnTo>
                  <a:pt x="23785" y="44399"/>
                </a:lnTo>
                <a:lnTo>
                  <a:pt x="19314" y="45187"/>
                </a:lnTo>
                <a:lnTo>
                  <a:pt x="16052" y="44856"/>
                </a:lnTo>
                <a:lnTo>
                  <a:pt x="13449" y="43510"/>
                </a:lnTo>
                <a:lnTo>
                  <a:pt x="10680" y="40158"/>
                </a:lnTo>
                <a:lnTo>
                  <a:pt x="9626" y="36968"/>
                </a:lnTo>
                <a:lnTo>
                  <a:pt x="9003" y="32955"/>
                </a:lnTo>
                <a:lnTo>
                  <a:pt x="9003" y="1663"/>
                </a:lnTo>
                <a:lnTo>
                  <a:pt x="8636" y="735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48"/>
                </a:lnTo>
                <a:lnTo>
                  <a:pt x="292" y="37847"/>
                </a:lnTo>
                <a:lnTo>
                  <a:pt x="1483" y="42811"/>
                </a:lnTo>
                <a:lnTo>
                  <a:pt x="3848" y="46836"/>
                </a:lnTo>
                <a:lnTo>
                  <a:pt x="7023" y="50177"/>
                </a:lnTo>
                <a:lnTo>
                  <a:pt x="11465" y="52348"/>
                </a:lnTo>
                <a:lnTo>
                  <a:pt x="14208" y="52884"/>
                </a:lnTo>
                <a:lnTo>
                  <a:pt x="20257" y="52884"/>
                </a:lnTo>
                <a:lnTo>
                  <a:pt x="23000" y="52183"/>
                </a:lnTo>
                <a:lnTo>
                  <a:pt x="25714" y="50760"/>
                </a:lnTo>
                <a:lnTo>
                  <a:pt x="28422" y="49363"/>
                </a:lnTo>
                <a:lnTo>
                  <a:pt x="31175" y="47116"/>
                </a:lnTo>
                <a:lnTo>
                  <a:pt x="33958" y="44042"/>
                </a:lnTo>
                <a:lnTo>
                  <a:pt x="33958" y="50786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3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402380" y="293712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79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21"/>
                </a:lnTo>
                <a:lnTo>
                  <a:pt x="41760" y="15036"/>
                </a:lnTo>
                <a:lnTo>
                  <a:pt x="40551" y="10083"/>
                </a:lnTo>
                <a:lnTo>
                  <a:pt x="38204" y="6069"/>
                </a:lnTo>
                <a:lnTo>
                  <a:pt x="35029" y="2768"/>
                </a:lnTo>
                <a:lnTo>
                  <a:pt x="30571" y="55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5" y="14069"/>
                </a:lnTo>
                <a:lnTo>
                  <a:pt x="13756" y="11746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460797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482776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9" y="21347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3" y="11469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70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84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20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304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3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21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1" y="34239"/>
                </a:lnTo>
                <a:lnTo>
                  <a:pt x="10400" y="50672"/>
                </a:lnTo>
                <a:lnTo>
                  <a:pt x="13373" y="51879"/>
                </a:lnTo>
                <a:lnTo>
                  <a:pt x="16369" y="53074"/>
                </a:lnTo>
                <a:lnTo>
                  <a:pt x="19864" y="53657"/>
                </a:lnTo>
                <a:lnTo>
                  <a:pt x="28003" y="53657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4" y="39052"/>
                </a:lnTo>
                <a:lnTo>
                  <a:pt x="34710" y="42454"/>
                </a:lnTo>
                <a:lnTo>
                  <a:pt x="31179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541938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83" y="38353"/>
                </a:moveTo>
                <a:lnTo>
                  <a:pt x="10022" y="34430"/>
                </a:lnTo>
                <a:lnTo>
                  <a:pt x="12650" y="31495"/>
                </a:lnTo>
                <a:lnTo>
                  <a:pt x="15344" y="30074"/>
                </a:lnTo>
                <a:lnTo>
                  <a:pt x="18961" y="29235"/>
                </a:lnTo>
                <a:lnTo>
                  <a:pt x="23558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5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lnTo>
                  <a:pt x="37238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7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2"/>
                </a:lnTo>
                <a:lnTo>
                  <a:pt x="27802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2"/>
                </a:lnTo>
                <a:lnTo>
                  <a:pt x="9183" y="38353"/>
                </a:lnTo>
                <a:close/>
              </a:path>
              <a:path w="40107" h="53657">
                <a:moveTo>
                  <a:pt x="13209" y="45910"/>
                </a:moveTo>
                <a:lnTo>
                  <a:pt x="9983" y="42912"/>
                </a:lnTo>
                <a:lnTo>
                  <a:pt x="9183" y="38353"/>
                </a:lnTo>
                <a:lnTo>
                  <a:pt x="9972" y="52652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61"/>
                </a:lnTo>
                <a:lnTo>
                  <a:pt x="18352" y="46673"/>
                </a:lnTo>
                <a:lnTo>
                  <a:pt x="15458" y="46673"/>
                </a:lnTo>
                <a:lnTo>
                  <a:pt x="13209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595506" y="2970813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62" y="8100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43" y="11123"/>
                </a:moveTo>
                <a:lnTo>
                  <a:pt x="37017" y="18122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6" y="-55425"/>
                </a:lnTo>
                <a:lnTo>
                  <a:pt x="42011" y="-56375"/>
                </a:lnTo>
                <a:lnTo>
                  <a:pt x="38785" y="-56375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70"/>
                </a:lnTo>
                <a:lnTo>
                  <a:pt x="26517" y="-33072"/>
                </a:lnTo>
                <a:lnTo>
                  <a:pt x="23900" y="-33695"/>
                </a:lnTo>
                <a:lnTo>
                  <a:pt x="17614" y="-33695"/>
                </a:lnTo>
                <a:lnTo>
                  <a:pt x="14579" y="-33047"/>
                </a:lnTo>
                <a:lnTo>
                  <a:pt x="11962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80"/>
                </a:lnTo>
                <a:lnTo>
                  <a:pt x="1346" y="-17603"/>
                </a:lnTo>
                <a:lnTo>
                  <a:pt x="457" y="-14226"/>
                </a:lnTo>
                <a:lnTo>
                  <a:pt x="0" y="-10439"/>
                </a:lnTo>
                <a:lnTo>
                  <a:pt x="0" y="-2692"/>
                </a:lnTo>
                <a:lnTo>
                  <a:pt x="355" y="684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79"/>
                </a:lnTo>
                <a:lnTo>
                  <a:pt x="4521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8"/>
                </a:lnTo>
                <a:lnTo>
                  <a:pt x="9956" y="-14046"/>
                </a:lnTo>
                <a:lnTo>
                  <a:pt x="11123" y="-18301"/>
                </a:lnTo>
                <a:lnTo>
                  <a:pt x="13117" y="-21844"/>
                </a:lnTo>
                <a:lnTo>
                  <a:pt x="16001" y="-24361"/>
                </a:lnTo>
                <a:lnTo>
                  <a:pt x="19530" y="-25998"/>
                </a:lnTo>
                <a:lnTo>
                  <a:pt x="24267" y="-25998"/>
                </a:lnTo>
                <a:lnTo>
                  <a:pt x="28889" y="-23623"/>
                </a:lnTo>
                <a:lnTo>
                  <a:pt x="33491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29"/>
                </a:lnTo>
                <a:lnTo>
                  <a:pt x="29425" y="9436"/>
                </a:lnTo>
                <a:lnTo>
                  <a:pt x="25970" y="11506"/>
                </a:lnTo>
                <a:lnTo>
                  <a:pt x="22618" y="12316"/>
                </a:lnTo>
                <a:lnTo>
                  <a:pt x="19072" y="12316"/>
                </a:lnTo>
                <a:lnTo>
                  <a:pt x="15570" y="10666"/>
                </a:lnTo>
                <a:lnTo>
                  <a:pt x="12762" y="8100"/>
                </a:lnTo>
                <a:lnTo>
                  <a:pt x="13219" y="19278"/>
                </a:lnTo>
                <a:lnTo>
                  <a:pt x="16278" y="19977"/>
                </a:lnTo>
                <a:lnTo>
                  <a:pt x="23150" y="19977"/>
                </a:lnTo>
                <a:lnTo>
                  <a:pt x="26175" y="19188"/>
                </a:lnTo>
                <a:lnTo>
                  <a:pt x="28943" y="17640"/>
                </a:lnTo>
                <a:lnTo>
                  <a:pt x="31711" y="16078"/>
                </a:lnTo>
                <a:lnTo>
                  <a:pt x="34376" y="13903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55921" y="2917753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6"/>
                </a:lnTo>
                <a:lnTo>
                  <a:pt x="10695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3" h="72287">
                <a:moveTo>
                  <a:pt x="1281" y="71372"/>
                </a:moveTo>
                <a:lnTo>
                  <a:pt x="3948" y="72287"/>
                </a:lnTo>
                <a:lnTo>
                  <a:pt x="7189" y="72287"/>
                </a:lnTo>
                <a:lnTo>
                  <a:pt x="10046" y="70634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48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682406" y="293712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79"/>
                </a:moveTo>
                <a:lnTo>
                  <a:pt x="33110" y="51267"/>
                </a:lnTo>
                <a:lnTo>
                  <a:pt x="33326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67"/>
                </a:lnTo>
                <a:lnTo>
                  <a:pt x="4206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82" y="557"/>
                </a:lnTo>
                <a:lnTo>
                  <a:pt x="2783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5"/>
                </a:lnTo>
                <a:lnTo>
                  <a:pt x="13576" y="3567"/>
                </a:lnTo>
                <a:lnTo>
                  <a:pt x="10847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67"/>
                </a:lnTo>
                <a:lnTo>
                  <a:pt x="8967" y="17143"/>
                </a:lnTo>
                <a:lnTo>
                  <a:pt x="11419" y="14069"/>
                </a:lnTo>
                <a:lnTo>
                  <a:pt x="13766" y="11746"/>
                </a:lnTo>
                <a:lnTo>
                  <a:pt x="18252" y="8557"/>
                </a:lnTo>
                <a:lnTo>
                  <a:pt x="22748" y="7758"/>
                </a:lnTo>
                <a:lnTo>
                  <a:pt x="26010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1"/>
                </a:lnTo>
                <a:lnTo>
                  <a:pt x="33110" y="19886"/>
                </a:lnTo>
                <a:lnTo>
                  <a:pt x="33110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735409" y="2937233"/>
            <a:ext cx="46228" cy="72323"/>
          </a:xfrm>
          <a:custGeom>
            <a:avLst/>
            <a:gdLst/>
            <a:ahLst/>
            <a:cxnLst/>
            <a:rect l="l" t="t" r="r" b="b"/>
            <a:pathLst>
              <a:path w="46228" h="72323">
                <a:moveTo>
                  <a:pt x="431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3"/>
                </a:lnTo>
                <a:lnTo>
                  <a:pt x="26009" y="72323"/>
                </a:lnTo>
                <a:lnTo>
                  <a:pt x="29551" y="71880"/>
                </a:lnTo>
                <a:lnTo>
                  <a:pt x="32551" y="70991"/>
                </a:lnTo>
                <a:lnTo>
                  <a:pt x="35560" y="70102"/>
                </a:lnTo>
                <a:lnTo>
                  <a:pt x="39956" y="67359"/>
                </a:lnTo>
                <a:lnTo>
                  <a:pt x="43332" y="64043"/>
                </a:lnTo>
                <a:lnTo>
                  <a:pt x="45212" y="59993"/>
                </a:lnTo>
                <a:lnTo>
                  <a:pt x="45694" y="55612"/>
                </a:lnTo>
                <a:lnTo>
                  <a:pt x="45262" y="51598"/>
                </a:lnTo>
                <a:lnTo>
                  <a:pt x="43614" y="48387"/>
                </a:lnTo>
                <a:lnTo>
                  <a:pt x="40957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3" y="42378"/>
                </a:lnTo>
                <a:lnTo>
                  <a:pt x="16282" y="41831"/>
                </a:lnTo>
                <a:lnTo>
                  <a:pt x="14324" y="41756"/>
                </a:lnTo>
                <a:lnTo>
                  <a:pt x="10414" y="39635"/>
                </a:lnTo>
                <a:lnTo>
                  <a:pt x="11696" y="51559"/>
                </a:lnTo>
                <a:lnTo>
                  <a:pt x="14540" y="48981"/>
                </a:lnTo>
                <a:lnTo>
                  <a:pt x="27190" y="49428"/>
                </a:lnTo>
                <a:lnTo>
                  <a:pt x="30110" y="49489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10" y="60742"/>
                </a:lnTo>
                <a:lnTo>
                  <a:pt x="32461" y="63486"/>
                </a:lnTo>
                <a:lnTo>
                  <a:pt x="29159" y="64706"/>
                </a:lnTo>
                <a:lnTo>
                  <a:pt x="25069" y="65479"/>
                </a:lnTo>
                <a:lnTo>
                  <a:pt x="18086" y="65479"/>
                </a:lnTo>
                <a:lnTo>
                  <a:pt x="14756" y="64883"/>
                </a:lnTo>
                <a:lnTo>
                  <a:pt x="12369" y="63676"/>
                </a:lnTo>
                <a:lnTo>
                  <a:pt x="8787" y="60666"/>
                </a:lnTo>
                <a:lnTo>
                  <a:pt x="8787" y="57567"/>
                </a:lnTo>
                <a:lnTo>
                  <a:pt x="9485" y="54648"/>
                </a:lnTo>
                <a:lnTo>
                  <a:pt x="9817" y="36230"/>
                </a:lnTo>
                <a:lnTo>
                  <a:pt x="11393" y="32879"/>
                </a:lnTo>
                <a:lnTo>
                  <a:pt x="14403" y="33677"/>
                </a:lnTo>
                <a:lnTo>
                  <a:pt x="17981" y="34731"/>
                </a:lnTo>
                <a:lnTo>
                  <a:pt x="16015" y="27190"/>
                </a:lnTo>
                <a:lnTo>
                  <a:pt x="14187" y="25336"/>
                </a:lnTo>
                <a:lnTo>
                  <a:pt x="11443" y="20955"/>
                </a:lnTo>
                <a:lnTo>
                  <a:pt x="11443" y="17726"/>
                </a:lnTo>
                <a:lnTo>
                  <a:pt x="11659" y="14907"/>
                </a:lnTo>
                <a:lnTo>
                  <a:pt x="9907" y="3200"/>
                </a:lnTo>
                <a:lnTo>
                  <a:pt x="6581" y="6234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51" y="22212"/>
                </a:lnTo>
                <a:lnTo>
                  <a:pt x="4560" y="25587"/>
                </a:lnTo>
                <a:lnTo>
                  <a:pt x="6565" y="28421"/>
                </a:lnTo>
                <a:lnTo>
                  <a:pt x="4103" y="31366"/>
                </a:lnTo>
                <a:lnTo>
                  <a:pt x="2299" y="34833"/>
                </a:lnTo>
                <a:lnTo>
                  <a:pt x="1842" y="39001"/>
                </a:lnTo>
                <a:lnTo>
                  <a:pt x="2274" y="42072"/>
                </a:lnTo>
                <a:lnTo>
                  <a:pt x="3963" y="44831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72323">
                <a:moveTo>
                  <a:pt x="15886" y="8280"/>
                </a:moveTo>
                <a:lnTo>
                  <a:pt x="18453" y="7109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57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17" y="20177"/>
                </a:lnTo>
                <a:lnTo>
                  <a:pt x="30556" y="23939"/>
                </a:lnTo>
                <a:lnTo>
                  <a:pt x="27773" y="26694"/>
                </a:lnTo>
                <a:lnTo>
                  <a:pt x="25171" y="27824"/>
                </a:lnTo>
                <a:lnTo>
                  <a:pt x="21869" y="28105"/>
                </a:lnTo>
                <a:lnTo>
                  <a:pt x="18568" y="28105"/>
                </a:lnTo>
                <a:lnTo>
                  <a:pt x="16015" y="27190"/>
                </a:lnTo>
                <a:lnTo>
                  <a:pt x="17981" y="34731"/>
                </a:lnTo>
                <a:lnTo>
                  <a:pt x="21869" y="34998"/>
                </a:lnTo>
                <a:lnTo>
                  <a:pt x="24688" y="34998"/>
                </a:lnTo>
                <a:lnTo>
                  <a:pt x="27255" y="34606"/>
                </a:lnTo>
                <a:lnTo>
                  <a:pt x="29577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6" y="20177"/>
                </a:lnTo>
                <a:lnTo>
                  <a:pt x="40806" y="17358"/>
                </a:lnTo>
                <a:lnTo>
                  <a:pt x="40549" y="14018"/>
                </a:lnTo>
                <a:lnTo>
                  <a:pt x="39535" y="10868"/>
                </a:lnTo>
                <a:lnTo>
                  <a:pt x="37388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74"/>
                </a:lnTo>
                <a:lnTo>
                  <a:pt x="19112" y="0"/>
                </a:lnTo>
                <a:lnTo>
                  <a:pt x="14237" y="1216"/>
                </a:lnTo>
                <a:lnTo>
                  <a:pt x="9907" y="3200"/>
                </a:lnTo>
                <a:lnTo>
                  <a:pt x="11659" y="14907"/>
                </a:lnTo>
                <a:lnTo>
                  <a:pt x="13117" y="11098"/>
                </a:lnTo>
                <a:lnTo>
                  <a:pt x="15886" y="8280"/>
                </a:lnTo>
                <a:close/>
              </a:path>
              <a:path w="46228" h="72323">
                <a:moveTo>
                  <a:pt x="9817" y="36230"/>
                </a:moveTo>
                <a:lnTo>
                  <a:pt x="9485" y="54648"/>
                </a:lnTo>
                <a:lnTo>
                  <a:pt x="11696" y="51559"/>
                </a:lnTo>
                <a:lnTo>
                  <a:pt x="10414" y="39635"/>
                </a:lnTo>
                <a:lnTo>
                  <a:pt x="9817" y="36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815578" y="2918566"/>
            <a:ext cx="57134" cy="72172"/>
          </a:xfrm>
          <a:custGeom>
            <a:avLst/>
            <a:gdLst/>
            <a:ahLst/>
            <a:cxnLst/>
            <a:rect l="l" t="t" r="r" b="b"/>
            <a:pathLst>
              <a:path w="57134" h="72172">
                <a:moveTo>
                  <a:pt x="9079" y="62445"/>
                </a:moveTo>
                <a:lnTo>
                  <a:pt x="12038" y="65556"/>
                </a:lnTo>
                <a:lnTo>
                  <a:pt x="15645" y="67946"/>
                </a:lnTo>
                <a:lnTo>
                  <a:pt x="19911" y="69635"/>
                </a:lnTo>
                <a:lnTo>
                  <a:pt x="24180" y="71323"/>
                </a:lnTo>
                <a:lnTo>
                  <a:pt x="29029" y="72172"/>
                </a:lnTo>
                <a:lnTo>
                  <a:pt x="36233" y="72172"/>
                </a:lnTo>
                <a:lnTo>
                  <a:pt x="39825" y="71831"/>
                </a:lnTo>
                <a:lnTo>
                  <a:pt x="43418" y="71297"/>
                </a:lnTo>
                <a:lnTo>
                  <a:pt x="46964" y="70434"/>
                </a:lnTo>
                <a:lnTo>
                  <a:pt x="50356" y="69289"/>
                </a:lnTo>
                <a:lnTo>
                  <a:pt x="53376" y="68097"/>
                </a:lnTo>
                <a:lnTo>
                  <a:pt x="56159" y="66445"/>
                </a:lnTo>
                <a:lnTo>
                  <a:pt x="56969" y="63309"/>
                </a:lnTo>
                <a:lnTo>
                  <a:pt x="56969" y="36575"/>
                </a:lnTo>
                <a:lnTo>
                  <a:pt x="56271" y="33934"/>
                </a:lnTo>
                <a:lnTo>
                  <a:pt x="53667" y="32767"/>
                </a:lnTo>
                <a:lnTo>
                  <a:pt x="31355" y="32767"/>
                </a:lnTo>
                <a:lnTo>
                  <a:pt x="29818" y="33973"/>
                </a:lnTo>
                <a:lnTo>
                  <a:pt x="29512" y="36626"/>
                </a:lnTo>
                <a:lnTo>
                  <a:pt x="31355" y="40424"/>
                </a:lnTo>
                <a:lnTo>
                  <a:pt x="47637" y="40424"/>
                </a:lnTo>
                <a:lnTo>
                  <a:pt x="47637" y="60883"/>
                </a:lnTo>
                <a:lnTo>
                  <a:pt x="43649" y="62712"/>
                </a:lnTo>
                <a:lnTo>
                  <a:pt x="39203" y="63752"/>
                </a:lnTo>
                <a:lnTo>
                  <a:pt x="34836" y="64019"/>
                </a:lnTo>
                <a:lnTo>
                  <a:pt x="31178" y="64019"/>
                </a:lnTo>
                <a:lnTo>
                  <a:pt x="27824" y="63411"/>
                </a:lnTo>
                <a:lnTo>
                  <a:pt x="24763" y="62179"/>
                </a:lnTo>
                <a:lnTo>
                  <a:pt x="21704" y="60948"/>
                </a:lnTo>
                <a:lnTo>
                  <a:pt x="19075" y="59145"/>
                </a:lnTo>
                <a:lnTo>
                  <a:pt x="14665" y="54367"/>
                </a:lnTo>
                <a:lnTo>
                  <a:pt x="12941" y="51433"/>
                </a:lnTo>
                <a:lnTo>
                  <a:pt x="11681" y="47956"/>
                </a:lnTo>
                <a:lnTo>
                  <a:pt x="10439" y="44489"/>
                </a:lnTo>
                <a:lnTo>
                  <a:pt x="9817" y="40514"/>
                </a:lnTo>
                <a:lnTo>
                  <a:pt x="9817" y="32003"/>
                </a:lnTo>
                <a:lnTo>
                  <a:pt x="10388" y="28281"/>
                </a:lnTo>
                <a:lnTo>
                  <a:pt x="11530" y="24855"/>
                </a:lnTo>
                <a:lnTo>
                  <a:pt x="12674" y="21413"/>
                </a:lnTo>
                <a:lnTo>
                  <a:pt x="14298" y="18439"/>
                </a:lnTo>
                <a:lnTo>
                  <a:pt x="18564" y="13449"/>
                </a:lnTo>
                <a:lnTo>
                  <a:pt x="21170" y="11494"/>
                </a:lnTo>
                <a:lnTo>
                  <a:pt x="24255" y="10097"/>
                </a:lnTo>
                <a:lnTo>
                  <a:pt x="27330" y="8672"/>
                </a:lnTo>
                <a:lnTo>
                  <a:pt x="30797" y="7974"/>
                </a:lnTo>
                <a:lnTo>
                  <a:pt x="37922" y="7974"/>
                </a:lnTo>
                <a:lnTo>
                  <a:pt x="40740" y="8319"/>
                </a:lnTo>
                <a:lnTo>
                  <a:pt x="43116" y="9004"/>
                </a:lnTo>
                <a:lnTo>
                  <a:pt x="47508" y="10450"/>
                </a:lnTo>
                <a:lnTo>
                  <a:pt x="50914" y="12114"/>
                </a:lnTo>
                <a:lnTo>
                  <a:pt x="54291" y="14249"/>
                </a:lnTo>
                <a:lnTo>
                  <a:pt x="56843" y="13298"/>
                </a:lnTo>
                <a:lnTo>
                  <a:pt x="57134" y="10527"/>
                </a:lnTo>
                <a:lnTo>
                  <a:pt x="57134" y="9359"/>
                </a:lnTo>
                <a:lnTo>
                  <a:pt x="55878" y="6235"/>
                </a:lnTo>
                <a:lnTo>
                  <a:pt x="53312" y="4420"/>
                </a:lnTo>
                <a:lnTo>
                  <a:pt x="50518" y="2984"/>
                </a:lnTo>
                <a:lnTo>
                  <a:pt x="46860" y="1728"/>
                </a:lnTo>
                <a:lnTo>
                  <a:pt x="42429" y="709"/>
                </a:lnTo>
                <a:lnTo>
                  <a:pt x="37565" y="0"/>
                </a:lnTo>
                <a:lnTo>
                  <a:pt x="29677" y="0"/>
                </a:lnTo>
                <a:lnTo>
                  <a:pt x="24928" y="875"/>
                </a:lnTo>
                <a:lnTo>
                  <a:pt x="20638" y="2627"/>
                </a:lnTo>
                <a:lnTo>
                  <a:pt x="16357" y="4381"/>
                </a:lnTo>
                <a:lnTo>
                  <a:pt x="12686" y="6857"/>
                </a:lnTo>
                <a:lnTo>
                  <a:pt x="9625" y="10032"/>
                </a:lnTo>
                <a:lnTo>
                  <a:pt x="6576" y="13219"/>
                </a:lnTo>
                <a:lnTo>
                  <a:pt x="4203" y="17082"/>
                </a:lnTo>
                <a:lnTo>
                  <a:pt x="2526" y="21589"/>
                </a:lnTo>
                <a:lnTo>
                  <a:pt x="838" y="26125"/>
                </a:lnTo>
                <a:lnTo>
                  <a:pt x="0" y="31165"/>
                </a:lnTo>
                <a:lnTo>
                  <a:pt x="0" y="42073"/>
                </a:lnTo>
                <a:lnTo>
                  <a:pt x="773" y="46926"/>
                </a:lnTo>
                <a:lnTo>
                  <a:pt x="2335" y="51271"/>
                </a:lnTo>
                <a:lnTo>
                  <a:pt x="3883" y="55613"/>
                </a:lnTo>
                <a:lnTo>
                  <a:pt x="6134" y="59345"/>
                </a:lnTo>
                <a:lnTo>
                  <a:pt x="9079" y="624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886109" y="2937121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83" y="38353"/>
                </a:moveTo>
                <a:lnTo>
                  <a:pt x="10022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3"/>
                </a:lnTo>
                <a:lnTo>
                  <a:pt x="31205" y="29033"/>
                </a:lnTo>
                <a:lnTo>
                  <a:pt x="31205" y="39383"/>
                </a:lnTo>
                <a:lnTo>
                  <a:pt x="26898" y="43675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58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14" y="1234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4" y="23572"/>
                </a:lnTo>
                <a:lnTo>
                  <a:pt x="11178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2"/>
                </a:lnTo>
                <a:lnTo>
                  <a:pt x="9183" y="38353"/>
                </a:lnTo>
                <a:close/>
              </a:path>
              <a:path w="40107" h="53657">
                <a:moveTo>
                  <a:pt x="13207" y="45910"/>
                </a:moveTo>
                <a:lnTo>
                  <a:pt x="9982" y="42912"/>
                </a:lnTo>
                <a:lnTo>
                  <a:pt x="9183" y="38353"/>
                </a:lnTo>
                <a:lnTo>
                  <a:pt x="996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38" y="46673"/>
                </a:lnTo>
                <a:lnTo>
                  <a:pt x="15454" y="46673"/>
                </a:lnTo>
                <a:lnTo>
                  <a:pt x="1320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942758" y="293712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79"/>
                </a:moveTo>
                <a:lnTo>
                  <a:pt x="33108" y="51267"/>
                </a:lnTo>
                <a:lnTo>
                  <a:pt x="33324" y="52005"/>
                </a:lnTo>
                <a:lnTo>
                  <a:pt x="35963" y="52919"/>
                </a:lnTo>
                <a:lnTo>
                  <a:pt x="39203" y="52919"/>
                </a:lnTo>
                <a:lnTo>
                  <a:pt x="42062" y="51267"/>
                </a:lnTo>
                <a:lnTo>
                  <a:pt x="42062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804" y="0"/>
                </a:lnTo>
                <a:lnTo>
                  <a:pt x="19047" y="723"/>
                </a:lnTo>
                <a:lnTo>
                  <a:pt x="16318" y="2145"/>
                </a:lnTo>
                <a:lnTo>
                  <a:pt x="13575" y="3567"/>
                </a:lnTo>
                <a:lnTo>
                  <a:pt x="10843" y="5828"/>
                </a:lnTo>
                <a:lnTo>
                  <a:pt x="8088" y="8902"/>
                </a:lnTo>
                <a:lnTo>
                  <a:pt x="8088" y="2156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7143"/>
                </a:lnTo>
                <a:lnTo>
                  <a:pt x="11416" y="14069"/>
                </a:lnTo>
                <a:lnTo>
                  <a:pt x="13766" y="11746"/>
                </a:lnTo>
                <a:lnTo>
                  <a:pt x="18248" y="8557"/>
                </a:lnTo>
                <a:lnTo>
                  <a:pt x="22744" y="7758"/>
                </a:lnTo>
                <a:lnTo>
                  <a:pt x="26009" y="8088"/>
                </a:lnTo>
                <a:lnTo>
                  <a:pt x="28648" y="9385"/>
                </a:lnTo>
                <a:lnTo>
                  <a:pt x="31391" y="12787"/>
                </a:lnTo>
                <a:lnTo>
                  <a:pt x="32461" y="15951"/>
                </a:lnTo>
                <a:lnTo>
                  <a:pt x="33108" y="19886"/>
                </a:lnTo>
                <a:lnTo>
                  <a:pt x="3310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994677" y="2924837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45" y="56743"/>
                </a:lnTo>
                <a:lnTo>
                  <a:pt x="27292" y="57783"/>
                </a:lnTo>
                <a:lnTo>
                  <a:pt x="24422" y="58176"/>
                </a:lnTo>
                <a:lnTo>
                  <a:pt x="21841" y="58176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4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39"/>
                </a:lnTo>
                <a:lnTo>
                  <a:pt x="10768" y="60436"/>
                </a:lnTo>
                <a:lnTo>
                  <a:pt x="13093" y="6315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38651" y="293712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8" y="9460"/>
                </a:lnTo>
                <a:lnTo>
                  <a:pt x="28451" y="819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7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076293" y="2917753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1"/>
                </a:moveTo>
                <a:lnTo>
                  <a:pt x="392" y="888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81" y="1852"/>
                </a:lnTo>
                <a:lnTo>
                  <a:pt x="7697" y="0"/>
                </a:lnTo>
                <a:lnTo>
                  <a:pt x="3453" y="0"/>
                </a:lnTo>
                <a:lnTo>
                  <a:pt x="407" y="1889"/>
                </a:lnTo>
                <a:lnTo>
                  <a:pt x="0" y="5421"/>
                </a:lnTo>
                <a:close/>
              </a:path>
              <a:path w="11074" h="72287">
                <a:moveTo>
                  <a:pt x="1408" y="71574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4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4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099523" y="2937121"/>
            <a:ext cx="44932" cy="53657"/>
          </a:xfrm>
          <a:custGeom>
            <a:avLst/>
            <a:gdLst/>
            <a:ahLst/>
            <a:cxnLst/>
            <a:rect l="l" t="t" r="r" b="b"/>
            <a:pathLst>
              <a:path w="44932" h="53657">
                <a:moveTo>
                  <a:pt x="44524" y="16941"/>
                </a:moveTo>
                <a:lnTo>
                  <a:pt x="43714" y="14137"/>
                </a:lnTo>
                <a:lnTo>
                  <a:pt x="42901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3" y="622"/>
                </a:lnTo>
                <a:lnTo>
                  <a:pt x="27280" y="0"/>
                </a:lnTo>
                <a:lnTo>
                  <a:pt x="27317" y="6998"/>
                </a:lnTo>
                <a:lnTo>
                  <a:pt x="30582" y="8333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9" y="17387"/>
                </a:lnTo>
                <a:lnTo>
                  <a:pt x="35928" y="22086"/>
                </a:lnTo>
                <a:lnTo>
                  <a:pt x="9284" y="22086"/>
                </a:lnTo>
                <a:lnTo>
                  <a:pt x="9359" y="20091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83"/>
                </a:lnTo>
                <a:lnTo>
                  <a:pt x="16892" y="53099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83"/>
                </a:lnTo>
                <a:lnTo>
                  <a:pt x="39179" y="51106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3" y="42900"/>
                </a:lnTo>
                <a:lnTo>
                  <a:pt x="39460" y="43271"/>
                </a:lnTo>
                <a:lnTo>
                  <a:pt x="36195" y="44554"/>
                </a:lnTo>
                <a:lnTo>
                  <a:pt x="33286" y="45443"/>
                </a:lnTo>
                <a:lnTo>
                  <a:pt x="29653" y="46191"/>
                </a:lnTo>
                <a:lnTo>
                  <a:pt x="25261" y="46393"/>
                </a:lnTo>
                <a:lnTo>
                  <a:pt x="22313" y="46393"/>
                </a:lnTo>
                <a:lnTo>
                  <a:pt x="17791" y="45137"/>
                </a:lnTo>
                <a:lnTo>
                  <a:pt x="14098" y="43117"/>
                </a:lnTo>
                <a:lnTo>
                  <a:pt x="11557" y="40006"/>
                </a:lnTo>
                <a:lnTo>
                  <a:pt x="10099" y="35981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7" y="27752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7">
                <a:moveTo>
                  <a:pt x="9359" y="20091"/>
                </a:moveTo>
                <a:lnTo>
                  <a:pt x="10325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21" y="7419"/>
                </a:lnTo>
                <a:lnTo>
                  <a:pt x="22987" y="6998"/>
                </a:lnTo>
                <a:lnTo>
                  <a:pt x="27317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8"/>
                </a:lnTo>
                <a:lnTo>
                  <a:pt x="10833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154752" y="2937121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5"/>
                </a:moveTo>
                <a:lnTo>
                  <a:pt x="16027" y="0"/>
                </a:lnTo>
                <a:lnTo>
                  <a:pt x="13437" y="392"/>
                </a:lnTo>
                <a:lnTo>
                  <a:pt x="8977" y="1993"/>
                </a:lnTo>
                <a:lnTo>
                  <a:pt x="5651" y="4370"/>
                </a:lnTo>
                <a:lnTo>
                  <a:pt x="3059" y="7225"/>
                </a:lnTo>
                <a:lnTo>
                  <a:pt x="1576" y="10731"/>
                </a:lnTo>
                <a:lnTo>
                  <a:pt x="1205" y="14479"/>
                </a:lnTo>
                <a:lnTo>
                  <a:pt x="1550" y="18517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3"/>
                </a:lnTo>
                <a:lnTo>
                  <a:pt x="25476" y="41187"/>
                </a:lnTo>
                <a:lnTo>
                  <a:pt x="22909" y="44578"/>
                </a:lnTo>
                <a:lnTo>
                  <a:pt x="19709" y="46012"/>
                </a:lnTo>
                <a:lnTo>
                  <a:pt x="17106" y="46493"/>
                </a:lnTo>
                <a:lnTo>
                  <a:pt x="13549" y="46493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6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43"/>
                </a:lnTo>
                <a:lnTo>
                  <a:pt x="28230" y="26633"/>
                </a:lnTo>
                <a:lnTo>
                  <a:pt x="25236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9" y="11174"/>
                </a:lnTo>
                <a:lnTo>
                  <a:pt x="12764" y="8294"/>
                </a:lnTo>
                <a:lnTo>
                  <a:pt x="16027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60" y="10097"/>
                </a:lnTo>
                <a:lnTo>
                  <a:pt x="32043" y="8304"/>
                </a:lnTo>
                <a:lnTo>
                  <a:pt x="31992" y="5688"/>
                </a:lnTo>
                <a:lnTo>
                  <a:pt x="30416" y="2908"/>
                </a:lnTo>
                <a:lnTo>
                  <a:pt x="27481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221586" y="2913792"/>
            <a:ext cx="33047" cy="76252"/>
          </a:xfrm>
          <a:custGeom>
            <a:avLst/>
            <a:gdLst/>
            <a:ahLst/>
            <a:cxnLst/>
            <a:rect l="l" t="t" r="r" b="b"/>
            <a:pathLst>
              <a:path w="33047" h="76252">
                <a:moveTo>
                  <a:pt x="8942" y="12993"/>
                </a:moveTo>
                <a:lnTo>
                  <a:pt x="8625" y="15913"/>
                </a:lnTo>
                <a:lnTo>
                  <a:pt x="8625" y="24358"/>
                </a:lnTo>
                <a:lnTo>
                  <a:pt x="1742" y="24358"/>
                </a:lnTo>
                <a:lnTo>
                  <a:pt x="294" y="25514"/>
                </a:lnTo>
                <a:lnTo>
                  <a:pt x="0" y="28106"/>
                </a:lnTo>
                <a:lnTo>
                  <a:pt x="1742" y="31803"/>
                </a:lnTo>
                <a:lnTo>
                  <a:pt x="8625" y="31803"/>
                </a:lnTo>
                <a:lnTo>
                  <a:pt x="8625" y="74599"/>
                </a:lnTo>
                <a:lnTo>
                  <a:pt x="8981" y="75539"/>
                </a:lnTo>
                <a:lnTo>
                  <a:pt x="11545" y="76252"/>
                </a:lnTo>
                <a:lnTo>
                  <a:pt x="14720" y="76252"/>
                </a:lnTo>
                <a:lnTo>
                  <a:pt x="17642" y="74599"/>
                </a:lnTo>
                <a:lnTo>
                  <a:pt x="17642" y="31803"/>
                </a:lnTo>
                <a:lnTo>
                  <a:pt x="28536" y="31803"/>
                </a:lnTo>
                <a:lnTo>
                  <a:pt x="30163" y="30341"/>
                </a:lnTo>
                <a:lnTo>
                  <a:pt x="30330" y="27421"/>
                </a:lnTo>
                <a:lnTo>
                  <a:pt x="28536" y="24358"/>
                </a:lnTo>
                <a:lnTo>
                  <a:pt x="17642" y="24358"/>
                </a:lnTo>
                <a:lnTo>
                  <a:pt x="17754" y="15163"/>
                </a:lnTo>
                <a:lnTo>
                  <a:pt x="18262" y="12230"/>
                </a:lnTo>
                <a:lnTo>
                  <a:pt x="20603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12" y="8421"/>
                </a:lnTo>
                <a:lnTo>
                  <a:pt x="32691" y="8356"/>
                </a:lnTo>
                <a:lnTo>
                  <a:pt x="33047" y="5692"/>
                </a:lnTo>
                <a:lnTo>
                  <a:pt x="32957" y="3924"/>
                </a:lnTo>
                <a:lnTo>
                  <a:pt x="30822" y="1120"/>
                </a:lnTo>
                <a:lnTo>
                  <a:pt x="28054" y="342"/>
                </a:lnTo>
                <a:lnTo>
                  <a:pt x="24361" y="0"/>
                </a:lnTo>
                <a:lnTo>
                  <a:pt x="21678" y="0"/>
                </a:lnTo>
                <a:lnTo>
                  <a:pt x="19357" y="368"/>
                </a:lnTo>
                <a:lnTo>
                  <a:pt x="15419" y="1844"/>
                </a:lnTo>
                <a:lnTo>
                  <a:pt x="12473" y="4547"/>
                </a:lnTo>
                <a:lnTo>
                  <a:pt x="10213" y="8103"/>
                </a:lnTo>
                <a:lnTo>
                  <a:pt x="8942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258748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0" y="5231"/>
                </a:lnTo>
                <a:lnTo>
                  <a:pt x="4140" y="10072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57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19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2"/>
                </a:lnTo>
                <a:lnTo>
                  <a:pt x="13370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321226" y="2937125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70"/>
                </a:lnTo>
                <a:lnTo>
                  <a:pt x="22950" y="8671"/>
                </a:lnTo>
                <a:lnTo>
                  <a:pt x="25707" y="9460"/>
                </a:lnTo>
                <a:lnTo>
                  <a:pt x="28450" y="819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8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382426" y="2918501"/>
            <a:ext cx="62777" cy="72276"/>
          </a:xfrm>
          <a:custGeom>
            <a:avLst/>
            <a:gdLst/>
            <a:ahLst/>
            <a:cxnLst/>
            <a:rect l="l" t="t" r="r" b="b"/>
            <a:pathLst>
              <a:path w="62777" h="72276">
                <a:moveTo>
                  <a:pt x="623" y="47423"/>
                </a:moveTo>
                <a:lnTo>
                  <a:pt x="1844" y="51879"/>
                </a:lnTo>
                <a:lnTo>
                  <a:pt x="3074" y="56339"/>
                </a:lnTo>
                <a:lnTo>
                  <a:pt x="4954" y="60059"/>
                </a:lnTo>
                <a:lnTo>
                  <a:pt x="7466" y="63058"/>
                </a:lnTo>
                <a:lnTo>
                  <a:pt x="9983" y="66052"/>
                </a:lnTo>
                <a:lnTo>
                  <a:pt x="13158" y="68353"/>
                </a:lnTo>
                <a:lnTo>
                  <a:pt x="12752" y="53723"/>
                </a:lnTo>
                <a:lnTo>
                  <a:pt x="11596" y="50739"/>
                </a:lnTo>
                <a:lnTo>
                  <a:pt x="10908" y="47271"/>
                </a:lnTo>
                <a:lnTo>
                  <a:pt x="10224" y="43790"/>
                </a:lnTo>
                <a:lnTo>
                  <a:pt x="9881" y="39992"/>
                </a:lnTo>
                <a:lnTo>
                  <a:pt x="9881" y="32144"/>
                </a:lnTo>
                <a:lnTo>
                  <a:pt x="10248" y="28587"/>
                </a:lnTo>
                <a:lnTo>
                  <a:pt x="10988" y="25210"/>
                </a:lnTo>
                <a:lnTo>
                  <a:pt x="11736" y="21833"/>
                </a:lnTo>
                <a:lnTo>
                  <a:pt x="12952" y="18874"/>
                </a:lnTo>
                <a:lnTo>
                  <a:pt x="14669" y="16333"/>
                </a:lnTo>
                <a:lnTo>
                  <a:pt x="18619" y="11786"/>
                </a:lnTo>
                <a:lnTo>
                  <a:pt x="21372" y="10264"/>
                </a:lnTo>
                <a:lnTo>
                  <a:pt x="24105" y="8737"/>
                </a:lnTo>
                <a:lnTo>
                  <a:pt x="27508" y="7988"/>
                </a:lnTo>
                <a:lnTo>
                  <a:pt x="35596" y="7988"/>
                </a:lnTo>
                <a:lnTo>
                  <a:pt x="39002" y="8686"/>
                </a:lnTo>
                <a:lnTo>
                  <a:pt x="41746" y="10097"/>
                </a:lnTo>
                <a:lnTo>
                  <a:pt x="44489" y="11506"/>
                </a:lnTo>
                <a:lnTo>
                  <a:pt x="46685" y="13474"/>
                </a:lnTo>
                <a:lnTo>
                  <a:pt x="49975" y="18503"/>
                </a:lnTo>
                <a:lnTo>
                  <a:pt x="51141" y="21462"/>
                </a:lnTo>
                <a:lnTo>
                  <a:pt x="51854" y="24879"/>
                </a:lnTo>
                <a:lnTo>
                  <a:pt x="52552" y="28310"/>
                </a:lnTo>
                <a:lnTo>
                  <a:pt x="52909" y="32004"/>
                </a:lnTo>
                <a:lnTo>
                  <a:pt x="52909" y="39776"/>
                </a:lnTo>
                <a:lnTo>
                  <a:pt x="52538" y="43383"/>
                </a:lnTo>
                <a:lnTo>
                  <a:pt x="51829" y="46789"/>
                </a:lnTo>
                <a:lnTo>
                  <a:pt x="51090" y="50180"/>
                </a:lnTo>
                <a:lnTo>
                  <a:pt x="49885" y="53176"/>
                </a:lnTo>
                <a:lnTo>
                  <a:pt x="48196" y="55768"/>
                </a:lnTo>
                <a:lnTo>
                  <a:pt x="46494" y="58345"/>
                </a:lnTo>
                <a:lnTo>
                  <a:pt x="44248" y="60401"/>
                </a:lnTo>
                <a:lnTo>
                  <a:pt x="41479" y="61912"/>
                </a:lnTo>
                <a:lnTo>
                  <a:pt x="38685" y="63439"/>
                </a:lnTo>
                <a:lnTo>
                  <a:pt x="35255" y="64198"/>
                </a:lnTo>
                <a:lnTo>
                  <a:pt x="27050" y="64198"/>
                </a:lnTo>
                <a:lnTo>
                  <a:pt x="23634" y="63500"/>
                </a:lnTo>
                <a:lnTo>
                  <a:pt x="25426" y="72276"/>
                </a:lnTo>
                <a:lnTo>
                  <a:pt x="36069" y="72276"/>
                </a:lnTo>
                <a:lnTo>
                  <a:pt x="40755" y="71427"/>
                </a:lnTo>
                <a:lnTo>
                  <a:pt x="44766" y="69700"/>
                </a:lnTo>
                <a:lnTo>
                  <a:pt x="48780" y="67997"/>
                </a:lnTo>
                <a:lnTo>
                  <a:pt x="52120" y="65520"/>
                </a:lnTo>
                <a:lnTo>
                  <a:pt x="54773" y="62320"/>
                </a:lnTo>
                <a:lnTo>
                  <a:pt x="57430" y="59119"/>
                </a:lnTo>
                <a:lnTo>
                  <a:pt x="59436" y="55246"/>
                </a:lnTo>
                <a:lnTo>
                  <a:pt x="60782" y="50688"/>
                </a:lnTo>
                <a:lnTo>
                  <a:pt x="62114" y="46126"/>
                </a:lnTo>
                <a:lnTo>
                  <a:pt x="62777" y="41008"/>
                </a:lnTo>
                <a:lnTo>
                  <a:pt x="62777" y="29657"/>
                </a:lnTo>
                <a:lnTo>
                  <a:pt x="62165" y="24602"/>
                </a:lnTo>
                <a:lnTo>
                  <a:pt x="60909" y="20220"/>
                </a:lnTo>
                <a:lnTo>
                  <a:pt x="59663" y="15825"/>
                </a:lnTo>
                <a:lnTo>
                  <a:pt x="57758" y="12128"/>
                </a:lnTo>
                <a:lnTo>
                  <a:pt x="55220" y="9159"/>
                </a:lnTo>
                <a:lnTo>
                  <a:pt x="52654" y="6159"/>
                </a:lnTo>
                <a:lnTo>
                  <a:pt x="49467" y="3898"/>
                </a:lnTo>
                <a:lnTo>
                  <a:pt x="45629" y="2350"/>
                </a:lnTo>
                <a:lnTo>
                  <a:pt x="41795" y="788"/>
                </a:lnTo>
                <a:lnTo>
                  <a:pt x="37299" y="0"/>
                </a:lnTo>
                <a:lnTo>
                  <a:pt x="26772" y="0"/>
                </a:lnTo>
                <a:lnTo>
                  <a:pt x="22086" y="863"/>
                </a:lnTo>
                <a:lnTo>
                  <a:pt x="18072" y="2578"/>
                </a:lnTo>
                <a:lnTo>
                  <a:pt x="14057" y="4305"/>
                </a:lnTo>
                <a:lnTo>
                  <a:pt x="10706" y="6746"/>
                </a:lnTo>
                <a:lnTo>
                  <a:pt x="8039" y="9907"/>
                </a:lnTo>
                <a:lnTo>
                  <a:pt x="5360" y="13068"/>
                </a:lnTo>
                <a:lnTo>
                  <a:pt x="3351" y="16916"/>
                </a:lnTo>
                <a:lnTo>
                  <a:pt x="2005" y="21437"/>
                </a:lnTo>
                <a:lnTo>
                  <a:pt x="673" y="25960"/>
                </a:lnTo>
                <a:lnTo>
                  <a:pt x="0" y="30989"/>
                </a:lnTo>
                <a:lnTo>
                  <a:pt x="0" y="42317"/>
                </a:lnTo>
                <a:lnTo>
                  <a:pt x="623" y="47423"/>
                </a:lnTo>
                <a:close/>
              </a:path>
              <a:path w="62777" h="72276">
                <a:moveTo>
                  <a:pt x="12752" y="53723"/>
                </a:moveTo>
                <a:lnTo>
                  <a:pt x="13158" y="68353"/>
                </a:lnTo>
                <a:lnTo>
                  <a:pt x="17017" y="69926"/>
                </a:lnTo>
                <a:lnTo>
                  <a:pt x="20866" y="71489"/>
                </a:lnTo>
                <a:lnTo>
                  <a:pt x="25426" y="72276"/>
                </a:lnTo>
                <a:lnTo>
                  <a:pt x="23634" y="63500"/>
                </a:lnTo>
                <a:lnTo>
                  <a:pt x="20905" y="62118"/>
                </a:lnTo>
                <a:lnTo>
                  <a:pt x="18187" y="60707"/>
                </a:lnTo>
                <a:lnTo>
                  <a:pt x="16001" y="58762"/>
                </a:lnTo>
                <a:lnTo>
                  <a:pt x="12752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458563" y="2917753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7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6"/>
                </a:lnTo>
                <a:lnTo>
                  <a:pt x="10681" y="1852"/>
                </a:lnTo>
                <a:lnTo>
                  <a:pt x="768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410" y="71574"/>
                </a:moveTo>
                <a:lnTo>
                  <a:pt x="3953" y="72287"/>
                </a:lnTo>
                <a:lnTo>
                  <a:pt x="7189" y="72287"/>
                </a:lnTo>
                <a:lnTo>
                  <a:pt x="10048" y="70634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2"/>
                </a:lnTo>
                <a:lnTo>
                  <a:pt x="3953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410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485055" y="291419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191" y="74930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532755" y="2975255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97" y="0"/>
                </a:moveTo>
                <a:lnTo>
                  <a:pt x="10695" y="13450"/>
                </a:lnTo>
                <a:lnTo>
                  <a:pt x="13223" y="14836"/>
                </a:lnTo>
                <a:lnTo>
                  <a:pt x="12776" y="3657"/>
                </a:lnTo>
                <a:lnTo>
                  <a:pt x="10897" y="0"/>
                </a:lnTo>
                <a:close/>
              </a:path>
              <a:path w="13223" h="75653">
                <a:moveTo>
                  <a:pt x="36958" y="6681"/>
                </a:moveTo>
                <a:lnTo>
                  <a:pt x="37033" y="13680"/>
                </a:lnTo>
                <a:lnTo>
                  <a:pt x="39636" y="14785"/>
                </a:lnTo>
                <a:lnTo>
                  <a:pt x="42368" y="14785"/>
                </a:lnTo>
                <a:lnTo>
                  <a:pt x="44935" y="13133"/>
                </a:lnTo>
                <a:lnTo>
                  <a:pt x="44935" y="-59129"/>
                </a:lnTo>
                <a:lnTo>
                  <a:pt x="44693" y="-59867"/>
                </a:lnTo>
                <a:lnTo>
                  <a:pt x="42012" y="-60817"/>
                </a:lnTo>
                <a:lnTo>
                  <a:pt x="38801" y="-60817"/>
                </a:lnTo>
                <a:lnTo>
                  <a:pt x="35928" y="-59129"/>
                </a:lnTo>
                <a:lnTo>
                  <a:pt x="35928" y="-30758"/>
                </a:lnTo>
                <a:lnTo>
                  <a:pt x="31269" y="-35012"/>
                </a:lnTo>
                <a:lnTo>
                  <a:pt x="26532" y="-37514"/>
                </a:lnTo>
                <a:lnTo>
                  <a:pt x="23915" y="-38138"/>
                </a:lnTo>
                <a:lnTo>
                  <a:pt x="17630" y="-38138"/>
                </a:lnTo>
                <a:lnTo>
                  <a:pt x="14594" y="-37490"/>
                </a:lnTo>
                <a:lnTo>
                  <a:pt x="11963" y="-36219"/>
                </a:lnTo>
                <a:lnTo>
                  <a:pt x="9349" y="-34923"/>
                </a:lnTo>
                <a:lnTo>
                  <a:pt x="7150" y="-33094"/>
                </a:lnTo>
                <a:lnTo>
                  <a:pt x="3608" y="-28321"/>
                </a:lnTo>
                <a:lnTo>
                  <a:pt x="2275" y="-25422"/>
                </a:lnTo>
                <a:lnTo>
                  <a:pt x="1361" y="-22045"/>
                </a:lnTo>
                <a:lnTo>
                  <a:pt x="457" y="-18669"/>
                </a:lnTo>
                <a:lnTo>
                  <a:pt x="0" y="-14881"/>
                </a:lnTo>
                <a:lnTo>
                  <a:pt x="0" y="-7134"/>
                </a:lnTo>
                <a:lnTo>
                  <a:pt x="370" y="-3757"/>
                </a:lnTo>
                <a:lnTo>
                  <a:pt x="1094" y="-557"/>
                </a:lnTo>
                <a:lnTo>
                  <a:pt x="1818" y="2642"/>
                </a:lnTo>
                <a:lnTo>
                  <a:pt x="2959" y="5436"/>
                </a:lnTo>
                <a:lnTo>
                  <a:pt x="4536" y="7787"/>
                </a:lnTo>
                <a:lnTo>
                  <a:pt x="8154" y="12042"/>
                </a:lnTo>
                <a:lnTo>
                  <a:pt x="10695" y="13450"/>
                </a:lnTo>
                <a:lnTo>
                  <a:pt x="10897" y="0"/>
                </a:lnTo>
                <a:lnTo>
                  <a:pt x="9857" y="-4442"/>
                </a:lnTo>
                <a:lnTo>
                  <a:pt x="9284" y="-9204"/>
                </a:lnTo>
                <a:lnTo>
                  <a:pt x="9284" y="-13981"/>
                </a:lnTo>
                <a:lnTo>
                  <a:pt x="9972" y="-18488"/>
                </a:lnTo>
                <a:lnTo>
                  <a:pt x="11139" y="-22744"/>
                </a:lnTo>
                <a:lnTo>
                  <a:pt x="13133" y="-26286"/>
                </a:lnTo>
                <a:lnTo>
                  <a:pt x="16017" y="-28803"/>
                </a:lnTo>
                <a:lnTo>
                  <a:pt x="19533" y="-30440"/>
                </a:lnTo>
                <a:lnTo>
                  <a:pt x="24282" y="-30440"/>
                </a:lnTo>
                <a:lnTo>
                  <a:pt x="28893" y="-28065"/>
                </a:lnTo>
                <a:lnTo>
                  <a:pt x="33505" y="-24206"/>
                </a:lnTo>
                <a:lnTo>
                  <a:pt x="35928" y="-21207"/>
                </a:lnTo>
                <a:lnTo>
                  <a:pt x="35928" y="-1673"/>
                </a:lnTo>
                <a:lnTo>
                  <a:pt x="33174" y="1587"/>
                </a:lnTo>
                <a:lnTo>
                  <a:pt x="29427" y="4993"/>
                </a:lnTo>
                <a:lnTo>
                  <a:pt x="25985" y="7063"/>
                </a:lnTo>
                <a:lnTo>
                  <a:pt x="22633" y="7873"/>
                </a:lnTo>
                <a:lnTo>
                  <a:pt x="19090" y="7873"/>
                </a:lnTo>
                <a:lnTo>
                  <a:pt x="15570" y="6224"/>
                </a:lnTo>
                <a:lnTo>
                  <a:pt x="12776" y="3657"/>
                </a:lnTo>
                <a:lnTo>
                  <a:pt x="13223" y="14836"/>
                </a:lnTo>
                <a:lnTo>
                  <a:pt x="16282" y="15534"/>
                </a:lnTo>
                <a:lnTo>
                  <a:pt x="23152" y="15534"/>
                </a:lnTo>
                <a:lnTo>
                  <a:pt x="26189" y="14745"/>
                </a:lnTo>
                <a:lnTo>
                  <a:pt x="28958" y="13197"/>
                </a:lnTo>
                <a:lnTo>
                  <a:pt x="31727" y="11635"/>
                </a:lnTo>
                <a:lnTo>
                  <a:pt x="34395" y="9461"/>
                </a:lnTo>
                <a:lnTo>
                  <a:pt x="36958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591021" y="293712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7"/>
                </a:lnTo>
                <a:lnTo>
                  <a:pt x="35928" y="3074"/>
                </a:lnTo>
                <a:lnTo>
                  <a:pt x="33238" y="1842"/>
                </a:lnTo>
                <a:lnTo>
                  <a:pt x="30532" y="622"/>
                </a:lnTo>
                <a:lnTo>
                  <a:pt x="27270" y="0"/>
                </a:lnTo>
                <a:lnTo>
                  <a:pt x="27306" y="6998"/>
                </a:lnTo>
                <a:lnTo>
                  <a:pt x="30581" y="8333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7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5" y="3124"/>
                </a:lnTo>
                <a:lnTo>
                  <a:pt x="8370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11"/>
                </a:lnTo>
                <a:lnTo>
                  <a:pt x="416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7" y="53492"/>
                </a:lnTo>
                <a:lnTo>
                  <a:pt x="32997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0"/>
                </a:lnTo>
                <a:lnTo>
                  <a:pt x="39460" y="43271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0" y="46393"/>
                </a:lnTo>
                <a:lnTo>
                  <a:pt x="22302" y="46393"/>
                </a:lnTo>
                <a:lnTo>
                  <a:pt x="17779" y="45137"/>
                </a:lnTo>
                <a:lnTo>
                  <a:pt x="14086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52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3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2"/>
                </a:lnTo>
                <a:lnTo>
                  <a:pt x="13715" y="1868"/>
                </a:lnTo>
                <a:lnTo>
                  <a:pt x="10835" y="312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650159" y="2937117"/>
            <a:ext cx="44919" cy="72349"/>
          </a:xfrm>
          <a:custGeom>
            <a:avLst/>
            <a:gdLst/>
            <a:ahLst/>
            <a:cxnLst/>
            <a:rect l="l" t="t" r="r" b="b"/>
            <a:pathLst>
              <a:path w="44919" h="72349">
                <a:moveTo>
                  <a:pt x="8953" y="17258"/>
                </a:moveTo>
                <a:lnTo>
                  <a:pt x="10360" y="15480"/>
                </a:lnTo>
                <a:lnTo>
                  <a:pt x="12992" y="12776"/>
                </a:lnTo>
                <a:lnTo>
                  <a:pt x="16649" y="9853"/>
                </a:lnTo>
                <a:lnTo>
                  <a:pt x="20091" y="8229"/>
                </a:lnTo>
                <a:lnTo>
                  <a:pt x="23519" y="7707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76"/>
                </a:lnTo>
                <a:lnTo>
                  <a:pt x="34696" y="17550"/>
                </a:lnTo>
                <a:lnTo>
                  <a:pt x="35455" y="22222"/>
                </a:lnTo>
                <a:lnTo>
                  <a:pt x="35646" y="27137"/>
                </a:lnTo>
                <a:lnTo>
                  <a:pt x="35646" y="29411"/>
                </a:lnTo>
                <a:lnTo>
                  <a:pt x="34937" y="33909"/>
                </a:lnTo>
                <a:lnTo>
                  <a:pt x="35455" y="50454"/>
                </a:lnTo>
                <a:lnTo>
                  <a:pt x="37680" y="48625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2"/>
                </a:lnTo>
                <a:lnTo>
                  <a:pt x="44462" y="34211"/>
                </a:lnTo>
                <a:lnTo>
                  <a:pt x="44919" y="30377"/>
                </a:lnTo>
                <a:lnTo>
                  <a:pt x="44919" y="22565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7"/>
                </a:lnTo>
                <a:lnTo>
                  <a:pt x="41972" y="10093"/>
                </a:lnTo>
                <a:lnTo>
                  <a:pt x="40398" y="7707"/>
                </a:lnTo>
                <a:lnTo>
                  <a:pt x="36777" y="3441"/>
                </a:lnTo>
                <a:lnTo>
                  <a:pt x="31788" y="684"/>
                </a:lnTo>
                <a:lnTo>
                  <a:pt x="28764" y="0"/>
                </a:lnTo>
                <a:lnTo>
                  <a:pt x="25232" y="0"/>
                </a:lnTo>
                <a:lnTo>
                  <a:pt x="22059" y="190"/>
                </a:lnTo>
                <a:lnTo>
                  <a:pt x="19126" y="949"/>
                </a:lnTo>
                <a:lnTo>
                  <a:pt x="16304" y="2260"/>
                </a:lnTo>
                <a:lnTo>
                  <a:pt x="13525" y="393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8"/>
                </a:lnTo>
                <a:close/>
              </a:path>
              <a:path w="44919" h="72349">
                <a:moveTo>
                  <a:pt x="7858" y="9004"/>
                </a:moveTo>
                <a:lnTo>
                  <a:pt x="7858" y="2120"/>
                </a:lnTo>
                <a:lnTo>
                  <a:pt x="5280" y="784"/>
                </a:lnTo>
                <a:lnTo>
                  <a:pt x="2562" y="784"/>
                </a:lnTo>
                <a:lnTo>
                  <a:pt x="0" y="2448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38"/>
                </a:lnTo>
                <a:lnTo>
                  <a:pt x="10248" y="47509"/>
                </a:lnTo>
                <a:lnTo>
                  <a:pt x="13790" y="50482"/>
                </a:lnTo>
                <a:lnTo>
                  <a:pt x="17308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1"/>
                </a:lnTo>
                <a:lnTo>
                  <a:pt x="32828" y="51739"/>
                </a:lnTo>
                <a:lnTo>
                  <a:pt x="35455" y="50454"/>
                </a:lnTo>
                <a:lnTo>
                  <a:pt x="34937" y="33909"/>
                </a:lnTo>
                <a:lnTo>
                  <a:pt x="33731" y="38188"/>
                </a:lnTo>
                <a:lnTo>
                  <a:pt x="31723" y="41795"/>
                </a:lnTo>
                <a:lnTo>
                  <a:pt x="28788" y="44334"/>
                </a:lnTo>
                <a:lnTo>
                  <a:pt x="25232" y="45961"/>
                </a:lnTo>
                <a:lnTo>
                  <a:pt x="20548" y="45961"/>
                </a:lnTo>
                <a:lnTo>
                  <a:pt x="15986" y="43571"/>
                </a:lnTo>
                <a:lnTo>
                  <a:pt x="11429" y="39686"/>
                </a:lnTo>
                <a:lnTo>
                  <a:pt x="8953" y="36687"/>
                </a:lnTo>
                <a:lnTo>
                  <a:pt x="8953" y="17258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705152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5"/>
                </a:moveTo>
                <a:lnTo>
                  <a:pt x="9585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0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5" y="6998"/>
                </a:lnTo>
                <a:lnTo>
                  <a:pt x="38389" y="2984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304" y="5231"/>
                </a:lnTo>
                <a:lnTo>
                  <a:pt x="4140" y="10072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71" y="38353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72"/>
                </a:lnTo>
                <a:lnTo>
                  <a:pt x="10019" y="34239"/>
                </a:lnTo>
                <a:lnTo>
                  <a:pt x="9283" y="29361"/>
                </a:lnTo>
                <a:lnTo>
                  <a:pt x="9283" y="23915"/>
                </a:lnTo>
                <a:close/>
              </a:path>
              <a:path w="48830" h="53657">
                <a:moveTo>
                  <a:pt x="26974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39"/>
                </a:lnTo>
                <a:lnTo>
                  <a:pt x="10400" y="50672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0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761121" y="2924837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39"/>
                </a:lnTo>
                <a:lnTo>
                  <a:pt x="10770" y="60436"/>
                </a:lnTo>
                <a:lnTo>
                  <a:pt x="13097" y="6315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83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4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804991" y="2977603"/>
            <a:ext cx="11659" cy="12635"/>
          </a:xfrm>
          <a:custGeom>
            <a:avLst/>
            <a:gdLst/>
            <a:ahLst/>
            <a:cxnLst/>
            <a:rect l="l" t="t" r="r" b="b"/>
            <a:pathLst>
              <a:path w="11659" h="12635">
                <a:moveTo>
                  <a:pt x="11659" y="6234"/>
                </a:moveTo>
                <a:lnTo>
                  <a:pt x="11659" y="3746"/>
                </a:lnTo>
                <a:lnTo>
                  <a:pt x="9575" y="406"/>
                </a:lnTo>
                <a:lnTo>
                  <a:pt x="5908" y="0"/>
                </a:lnTo>
                <a:lnTo>
                  <a:pt x="1271" y="1270"/>
                </a:lnTo>
                <a:lnTo>
                  <a:pt x="0" y="3832"/>
                </a:lnTo>
                <a:lnTo>
                  <a:pt x="0" y="8887"/>
                </a:lnTo>
                <a:lnTo>
                  <a:pt x="2070" y="12228"/>
                </a:lnTo>
                <a:lnTo>
                  <a:pt x="5753" y="12635"/>
                </a:lnTo>
                <a:lnTo>
                  <a:pt x="10389" y="11353"/>
                </a:lnTo>
                <a:lnTo>
                  <a:pt x="11659" y="8801"/>
                </a:lnTo>
                <a:lnTo>
                  <a:pt x="11659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709113" y="3071051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9" y="23472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72"/>
                </a:lnTo>
                <a:lnTo>
                  <a:pt x="26165" y="20779"/>
                </a:lnTo>
                <a:lnTo>
                  <a:pt x="27508" y="17528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6"/>
                </a:lnTo>
                <a:lnTo>
                  <a:pt x="17528" y="0"/>
                </a:lnTo>
                <a:lnTo>
                  <a:pt x="9972" y="0"/>
                </a:lnTo>
                <a:lnTo>
                  <a:pt x="6732" y="1336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858176" y="3052494"/>
            <a:ext cx="43192" cy="72273"/>
          </a:xfrm>
          <a:custGeom>
            <a:avLst/>
            <a:gdLst/>
            <a:ahLst/>
            <a:cxnLst/>
            <a:rect l="l" t="t" r="r" b="b"/>
            <a:pathLst>
              <a:path w="43192" h="72273">
                <a:moveTo>
                  <a:pt x="11238" y="17524"/>
                </a:moveTo>
                <a:lnTo>
                  <a:pt x="11469" y="14921"/>
                </a:lnTo>
                <a:lnTo>
                  <a:pt x="13117" y="11504"/>
                </a:lnTo>
                <a:lnTo>
                  <a:pt x="16192" y="9067"/>
                </a:lnTo>
                <a:lnTo>
                  <a:pt x="19086" y="8013"/>
                </a:lnTo>
                <a:lnTo>
                  <a:pt x="22744" y="7757"/>
                </a:lnTo>
                <a:lnTo>
                  <a:pt x="26733" y="8013"/>
                </a:lnTo>
                <a:lnTo>
                  <a:pt x="30085" y="9067"/>
                </a:lnTo>
                <a:lnTo>
                  <a:pt x="32777" y="10284"/>
                </a:lnTo>
                <a:lnTo>
                  <a:pt x="35891" y="12001"/>
                </a:lnTo>
                <a:lnTo>
                  <a:pt x="38801" y="12103"/>
                </a:lnTo>
                <a:lnTo>
                  <a:pt x="39229" y="9395"/>
                </a:lnTo>
                <a:lnTo>
                  <a:pt x="39142" y="6616"/>
                </a:lnTo>
                <a:lnTo>
                  <a:pt x="37720" y="4024"/>
                </a:lnTo>
                <a:lnTo>
                  <a:pt x="34837" y="2451"/>
                </a:lnTo>
                <a:lnTo>
                  <a:pt x="32208" y="1497"/>
                </a:lnTo>
                <a:lnTo>
                  <a:pt x="29335" y="673"/>
                </a:lnTo>
                <a:lnTo>
                  <a:pt x="26186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06"/>
                </a:lnTo>
                <a:lnTo>
                  <a:pt x="14579" y="1216"/>
                </a:lnTo>
                <a:lnTo>
                  <a:pt x="11951" y="2044"/>
                </a:lnTo>
                <a:lnTo>
                  <a:pt x="7786" y="4772"/>
                </a:lnTo>
                <a:lnTo>
                  <a:pt x="4405" y="8254"/>
                </a:lnTo>
                <a:lnTo>
                  <a:pt x="2274" y="12851"/>
                </a:lnTo>
                <a:lnTo>
                  <a:pt x="1738" y="15468"/>
                </a:lnTo>
                <a:lnTo>
                  <a:pt x="1738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8" y="32612"/>
                </a:lnTo>
                <a:lnTo>
                  <a:pt x="11771" y="35049"/>
                </a:lnTo>
                <a:lnTo>
                  <a:pt x="15594" y="37198"/>
                </a:lnTo>
                <a:lnTo>
                  <a:pt x="19569" y="39038"/>
                </a:lnTo>
                <a:lnTo>
                  <a:pt x="23417" y="40830"/>
                </a:lnTo>
                <a:lnTo>
                  <a:pt x="27014" y="42696"/>
                </a:lnTo>
                <a:lnTo>
                  <a:pt x="29973" y="44830"/>
                </a:lnTo>
                <a:lnTo>
                  <a:pt x="32078" y="47484"/>
                </a:lnTo>
                <a:lnTo>
                  <a:pt x="33425" y="50594"/>
                </a:lnTo>
                <a:lnTo>
                  <a:pt x="33425" y="54432"/>
                </a:lnTo>
                <a:lnTo>
                  <a:pt x="32449" y="57517"/>
                </a:lnTo>
                <a:lnTo>
                  <a:pt x="29657" y="61174"/>
                </a:lnTo>
                <a:lnTo>
                  <a:pt x="27000" y="62938"/>
                </a:lnTo>
                <a:lnTo>
                  <a:pt x="23633" y="64018"/>
                </a:lnTo>
                <a:lnTo>
                  <a:pt x="19749" y="64298"/>
                </a:lnTo>
                <a:lnTo>
                  <a:pt x="17081" y="64298"/>
                </a:lnTo>
                <a:lnTo>
                  <a:pt x="14720" y="63982"/>
                </a:lnTo>
                <a:lnTo>
                  <a:pt x="10629" y="62711"/>
                </a:lnTo>
                <a:lnTo>
                  <a:pt x="7440" y="61314"/>
                </a:lnTo>
                <a:lnTo>
                  <a:pt x="3887" y="59306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14"/>
                </a:lnTo>
                <a:lnTo>
                  <a:pt x="1637" y="67283"/>
                </a:lnTo>
                <a:lnTo>
                  <a:pt x="4521" y="69037"/>
                </a:lnTo>
                <a:lnTo>
                  <a:pt x="7415" y="70217"/>
                </a:lnTo>
                <a:lnTo>
                  <a:pt x="10770" y="71282"/>
                </a:lnTo>
                <a:lnTo>
                  <a:pt x="14795" y="72071"/>
                </a:lnTo>
                <a:lnTo>
                  <a:pt x="19316" y="72273"/>
                </a:lnTo>
                <a:lnTo>
                  <a:pt x="22683" y="72273"/>
                </a:lnTo>
                <a:lnTo>
                  <a:pt x="25819" y="71829"/>
                </a:lnTo>
                <a:lnTo>
                  <a:pt x="28742" y="70915"/>
                </a:lnTo>
                <a:lnTo>
                  <a:pt x="31647" y="70012"/>
                </a:lnTo>
                <a:lnTo>
                  <a:pt x="36323" y="66876"/>
                </a:lnTo>
                <a:lnTo>
                  <a:pt x="40172" y="62913"/>
                </a:lnTo>
                <a:lnTo>
                  <a:pt x="41377" y="60335"/>
                </a:lnTo>
                <a:lnTo>
                  <a:pt x="42594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35" y="46353"/>
                </a:lnTo>
                <a:lnTo>
                  <a:pt x="40895" y="42263"/>
                </a:lnTo>
                <a:lnTo>
                  <a:pt x="38177" y="38987"/>
                </a:lnTo>
                <a:lnTo>
                  <a:pt x="34963" y="36179"/>
                </a:lnTo>
                <a:lnTo>
                  <a:pt x="31128" y="33972"/>
                </a:lnTo>
                <a:lnTo>
                  <a:pt x="27190" y="32039"/>
                </a:lnTo>
                <a:lnTo>
                  <a:pt x="23241" y="30200"/>
                </a:lnTo>
                <a:lnTo>
                  <a:pt x="19406" y="28395"/>
                </a:lnTo>
                <a:lnTo>
                  <a:pt x="16206" y="26325"/>
                </a:lnTo>
                <a:lnTo>
                  <a:pt x="13500" y="23975"/>
                </a:lnTo>
                <a:lnTo>
                  <a:pt x="11685" y="21156"/>
                </a:lnTo>
                <a:lnTo>
                  <a:pt x="1123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907557" y="3058819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0"/>
                </a:lnTo>
                <a:lnTo>
                  <a:pt x="30044" y="56757"/>
                </a:lnTo>
                <a:lnTo>
                  <a:pt x="27291" y="57783"/>
                </a:lnTo>
                <a:lnTo>
                  <a:pt x="24418" y="58190"/>
                </a:lnTo>
                <a:lnTo>
                  <a:pt x="21840" y="58190"/>
                </a:lnTo>
                <a:lnTo>
                  <a:pt x="20062" y="57326"/>
                </a:lnTo>
                <a:lnTo>
                  <a:pt x="18070" y="53898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3"/>
                </a:lnTo>
                <a:lnTo>
                  <a:pt x="31898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1"/>
                </a:lnTo>
                <a:lnTo>
                  <a:pt x="10781" y="60440"/>
                </a:lnTo>
                <a:lnTo>
                  <a:pt x="13092" y="63158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2" y="65098"/>
                </a:lnTo>
                <a:lnTo>
                  <a:pt x="31546" y="63093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951531" y="307110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3" y="9475"/>
                </a:lnTo>
                <a:lnTo>
                  <a:pt x="28446" y="8190"/>
                </a:lnTo>
                <a:lnTo>
                  <a:pt x="28511" y="3671"/>
                </a:lnTo>
                <a:lnTo>
                  <a:pt x="26150" y="687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9" y="15480"/>
                </a:lnTo>
                <a:lnTo>
                  <a:pt x="14479" y="11634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990001" y="3071891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6" y="0"/>
                </a:moveTo>
                <a:lnTo>
                  <a:pt x="33097" y="1648"/>
                </a:lnTo>
                <a:lnTo>
                  <a:pt x="33097" y="35787"/>
                </a:lnTo>
                <a:lnTo>
                  <a:pt x="30595" y="38862"/>
                </a:lnTo>
                <a:lnTo>
                  <a:pt x="28234" y="41197"/>
                </a:lnTo>
                <a:lnTo>
                  <a:pt x="23788" y="44383"/>
                </a:lnTo>
                <a:lnTo>
                  <a:pt x="19316" y="45172"/>
                </a:lnTo>
                <a:lnTo>
                  <a:pt x="16055" y="44841"/>
                </a:lnTo>
                <a:lnTo>
                  <a:pt x="13449" y="43494"/>
                </a:lnTo>
                <a:lnTo>
                  <a:pt x="10670" y="40143"/>
                </a:lnTo>
                <a:lnTo>
                  <a:pt x="9629" y="36957"/>
                </a:lnTo>
                <a:lnTo>
                  <a:pt x="9006" y="32943"/>
                </a:lnTo>
                <a:lnTo>
                  <a:pt x="9006" y="1648"/>
                </a:lnTo>
                <a:lnTo>
                  <a:pt x="8635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4" y="37846"/>
                </a:lnTo>
                <a:lnTo>
                  <a:pt x="1485" y="42796"/>
                </a:lnTo>
                <a:lnTo>
                  <a:pt x="3848" y="46824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68"/>
                </a:lnTo>
                <a:lnTo>
                  <a:pt x="20246" y="52868"/>
                </a:lnTo>
                <a:lnTo>
                  <a:pt x="22999" y="52170"/>
                </a:lnTo>
                <a:lnTo>
                  <a:pt x="25707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30"/>
                </a:lnTo>
                <a:lnTo>
                  <a:pt x="39433" y="52130"/>
                </a:lnTo>
                <a:lnTo>
                  <a:pt x="42101" y="50492"/>
                </a:lnTo>
                <a:lnTo>
                  <a:pt x="42101" y="1648"/>
                </a:lnTo>
                <a:lnTo>
                  <a:pt x="41850" y="924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045271" y="3071167"/>
            <a:ext cx="38516" cy="53592"/>
          </a:xfrm>
          <a:custGeom>
            <a:avLst/>
            <a:gdLst/>
            <a:ahLst/>
            <a:cxnLst/>
            <a:rect l="l" t="t" r="r" b="b"/>
            <a:pathLst>
              <a:path w="38516" h="53592">
                <a:moveTo>
                  <a:pt x="9626" y="32818"/>
                </a:moveTo>
                <a:lnTo>
                  <a:pt x="9334" y="30049"/>
                </a:lnTo>
                <a:lnTo>
                  <a:pt x="9334" y="20613"/>
                </a:lnTo>
                <a:lnTo>
                  <a:pt x="10476" y="15811"/>
                </a:lnTo>
                <a:lnTo>
                  <a:pt x="12776" y="12495"/>
                </a:lnTo>
                <a:lnTo>
                  <a:pt x="15073" y="9183"/>
                </a:lnTo>
                <a:lnTo>
                  <a:pt x="18374" y="7531"/>
                </a:lnTo>
                <a:lnTo>
                  <a:pt x="24775" y="7531"/>
                </a:lnTo>
                <a:lnTo>
                  <a:pt x="28130" y="8431"/>
                </a:lnTo>
                <a:lnTo>
                  <a:pt x="32064" y="10415"/>
                </a:lnTo>
                <a:lnTo>
                  <a:pt x="35457" y="12978"/>
                </a:lnTo>
                <a:lnTo>
                  <a:pt x="38300" y="10896"/>
                </a:lnTo>
                <a:lnTo>
                  <a:pt x="38275" y="8294"/>
                </a:lnTo>
                <a:lnTo>
                  <a:pt x="37465" y="5537"/>
                </a:lnTo>
                <a:lnTo>
                  <a:pt x="34643" y="3200"/>
                </a:lnTo>
                <a:lnTo>
                  <a:pt x="31356" y="1573"/>
                </a:lnTo>
                <a:lnTo>
                  <a:pt x="28778" y="712"/>
                </a:lnTo>
                <a:lnTo>
                  <a:pt x="25844" y="125"/>
                </a:lnTo>
                <a:lnTo>
                  <a:pt x="19569" y="0"/>
                </a:lnTo>
                <a:lnTo>
                  <a:pt x="16570" y="533"/>
                </a:lnTo>
                <a:lnTo>
                  <a:pt x="13802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498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2"/>
                </a:lnTo>
                <a:lnTo>
                  <a:pt x="468" y="35355"/>
                </a:lnTo>
                <a:lnTo>
                  <a:pt x="1432" y="38595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48" y="53592"/>
                </a:lnTo>
                <a:lnTo>
                  <a:pt x="23454" y="53592"/>
                </a:lnTo>
                <a:lnTo>
                  <a:pt x="26694" y="53111"/>
                </a:lnTo>
                <a:lnTo>
                  <a:pt x="29753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18"/>
                </a:lnTo>
                <a:lnTo>
                  <a:pt x="38516" y="43775"/>
                </a:lnTo>
                <a:lnTo>
                  <a:pt x="38491" y="42443"/>
                </a:lnTo>
                <a:lnTo>
                  <a:pt x="36626" y="39660"/>
                </a:lnTo>
                <a:lnTo>
                  <a:pt x="33501" y="41936"/>
                </a:lnTo>
                <a:lnTo>
                  <a:pt x="29869" y="44207"/>
                </a:lnTo>
                <a:lnTo>
                  <a:pt x="26758" y="45518"/>
                </a:lnTo>
                <a:lnTo>
                  <a:pt x="22895" y="45845"/>
                </a:lnTo>
                <a:lnTo>
                  <a:pt x="18796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089170" y="305881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3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4" y="5134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7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132877" y="3071891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3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7"/>
                </a:lnTo>
                <a:lnTo>
                  <a:pt x="9004" y="32943"/>
                </a:lnTo>
                <a:lnTo>
                  <a:pt x="9004" y="1648"/>
                </a:lnTo>
                <a:lnTo>
                  <a:pt x="8636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6"/>
                </a:lnTo>
                <a:lnTo>
                  <a:pt x="1487" y="42796"/>
                </a:lnTo>
                <a:lnTo>
                  <a:pt x="3848" y="46824"/>
                </a:lnTo>
                <a:lnTo>
                  <a:pt x="7024" y="50162"/>
                </a:lnTo>
                <a:lnTo>
                  <a:pt x="11469" y="52336"/>
                </a:lnTo>
                <a:lnTo>
                  <a:pt x="14212" y="52868"/>
                </a:lnTo>
                <a:lnTo>
                  <a:pt x="20242" y="52868"/>
                </a:lnTo>
                <a:lnTo>
                  <a:pt x="23000" y="52170"/>
                </a:lnTo>
                <a:lnTo>
                  <a:pt x="25704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4" y="52130"/>
                </a:lnTo>
                <a:lnTo>
                  <a:pt x="42101" y="50492"/>
                </a:lnTo>
                <a:lnTo>
                  <a:pt x="42101" y="1648"/>
                </a:lnTo>
                <a:lnTo>
                  <a:pt x="41846" y="924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191553" y="307110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73"/>
                </a:moveTo>
                <a:lnTo>
                  <a:pt x="19940" y="8470"/>
                </a:lnTo>
                <a:lnTo>
                  <a:pt x="22960" y="8675"/>
                </a:lnTo>
                <a:lnTo>
                  <a:pt x="25718" y="9475"/>
                </a:lnTo>
                <a:lnTo>
                  <a:pt x="28461" y="8190"/>
                </a:lnTo>
                <a:lnTo>
                  <a:pt x="28522" y="3671"/>
                </a:lnTo>
                <a:lnTo>
                  <a:pt x="26150" y="687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9151"/>
                </a:lnTo>
                <a:lnTo>
                  <a:pt x="11379" y="15480"/>
                </a:lnTo>
                <a:lnTo>
                  <a:pt x="14490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227032" y="307110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3" y="16941"/>
                </a:moveTo>
                <a:lnTo>
                  <a:pt x="43710" y="14133"/>
                </a:lnTo>
                <a:lnTo>
                  <a:pt x="42900" y="11325"/>
                </a:lnTo>
                <a:lnTo>
                  <a:pt x="39890" y="6807"/>
                </a:lnTo>
                <a:lnTo>
                  <a:pt x="35927" y="3070"/>
                </a:lnTo>
                <a:lnTo>
                  <a:pt x="33248" y="1838"/>
                </a:lnTo>
                <a:lnTo>
                  <a:pt x="30542" y="622"/>
                </a:lnTo>
                <a:lnTo>
                  <a:pt x="27279" y="0"/>
                </a:lnTo>
                <a:lnTo>
                  <a:pt x="27316" y="7009"/>
                </a:lnTo>
                <a:lnTo>
                  <a:pt x="30591" y="8341"/>
                </a:lnTo>
                <a:lnTo>
                  <a:pt x="32791" y="11008"/>
                </a:lnTo>
                <a:lnTo>
                  <a:pt x="34987" y="13690"/>
                </a:lnTo>
                <a:lnTo>
                  <a:pt x="36028" y="17383"/>
                </a:lnTo>
                <a:lnTo>
                  <a:pt x="35927" y="22085"/>
                </a:lnTo>
                <a:lnTo>
                  <a:pt x="9283" y="22085"/>
                </a:lnTo>
                <a:lnTo>
                  <a:pt x="9359" y="20101"/>
                </a:lnTo>
                <a:lnTo>
                  <a:pt x="10845" y="3124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2" y="38695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7" y="51979"/>
                </a:lnTo>
                <a:lnTo>
                  <a:pt x="16891" y="53096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7" y="52804"/>
                </a:lnTo>
                <a:lnTo>
                  <a:pt x="36358" y="51979"/>
                </a:lnTo>
                <a:lnTo>
                  <a:pt x="39178" y="51102"/>
                </a:lnTo>
                <a:lnTo>
                  <a:pt x="42684" y="48308"/>
                </a:lnTo>
                <a:lnTo>
                  <a:pt x="42875" y="45529"/>
                </a:lnTo>
                <a:lnTo>
                  <a:pt x="42072" y="42900"/>
                </a:lnTo>
                <a:lnTo>
                  <a:pt x="39458" y="43267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1" y="46202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0" y="45133"/>
                </a:lnTo>
                <a:lnTo>
                  <a:pt x="14097" y="43116"/>
                </a:lnTo>
                <a:lnTo>
                  <a:pt x="11555" y="40002"/>
                </a:lnTo>
                <a:lnTo>
                  <a:pt x="10107" y="35977"/>
                </a:lnTo>
                <a:lnTo>
                  <a:pt x="9283" y="31356"/>
                </a:lnTo>
                <a:lnTo>
                  <a:pt x="9283" y="28648"/>
                </a:lnTo>
                <a:lnTo>
                  <a:pt x="41452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6"/>
                </a:lnTo>
                <a:lnTo>
                  <a:pt x="44523" y="16941"/>
                </a:lnTo>
                <a:close/>
              </a:path>
              <a:path w="44931" h="53657">
                <a:moveTo>
                  <a:pt x="9359" y="20101"/>
                </a:moveTo>
                <a:lnTo>
                  <a:pt x="10323" y="16355"/>
                </a:lnTo>
                <a:lnTo>
                  <a:pt x="11821" y="12927"/>
                </a:lnTo>
                <a:lnTo>
                  <a:pt x="15478" y="9079"/>
                </a:lnTo>
                <a:lnTo>
                  <a:pt x="18820" y="7415"/>
                </a:lnTo>
                <a:lnTo>
                  <a:pt x="22985" y="7009"/>
                </a:lnTo>
                <a:lnTo>
                  <a:pt x="27316" y="7009"/>
                </a:lnTo>
                <a:lnTo>
                  <a:pt x="27279" y="0"/>
                </a:lnTo>
                <a:lnTo>
                  <a:pt x="19860" y="0"/>
                </a:lnTo>
                <a:lnTo>
                  <a:pt x="16624" y="633"/>
                </a:lnTo>
                <a:lnTo>
                  <a:pt x="13726" y="1864"/>
                </a:lnTo>
                <a:lnTo>
                  <a:pt x="10845" y="3124"/>
                </a:lnTo>
                <a:lnTo>
                  <a:pt x="9359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305278" y="304777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52" y="12989"/>
                </a:moveTo>
                <a:lnTo>
                  <a:pt x="8636" y="15911"/>
                </a:lnTo>
                <a:lnTo>
                  <a:pt x="8636" y="24358"/>
                </a:lnTo>
                <a:lnTo>
                  <a:pt x="1738" y="24358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36" y="31799"/>
                </a:lnTo>
                <a:lnTo>
                  <a:pt x="8636" y="74609"/>
                </a:lnTo>
                <a:lnTo>
                  <a:pt x="8991" y="75539"/>
                </a:lnTo>
                <a:lnTo>
                  <a:pt x="11544" y="76248"/>
                </a:lnTo>
                <a:lnTo>
                  <a:pt x="14730" y="76248"/>
                </a:lnTo>
                <a:lnTo>
                  <a:pt x="17639" y="74609"/>
                </a:lnTo>
                <a:lnTo>
                  <a:pt x="17639" y="31799"/>
                </a:lnTo>
                <a:lnTo>
                  <a:pt x="28547" y="31799"/>
                </a:lnTo>
                <a:lnTo>
                  <a:pt x="30175" y="30337"/>
                </a:lnTo>
                <a:lnTo>
                  <a:pt x="30340" y="27418"/>
                </a:lnTo>
                <a:lnTo>
                  <a:pt x="28547" y="24358"/>
                </a:lnTo>
                <a:lnTo>
                  <a:pt x="17639" y="24358"/>
                </a:lnTo>
                <a:lnTo>
                  <a:pt x="17766" y="15163"/>
                </a:lnTo>
                <a:lnTo>
                  <a:pt x="18262" y="12240"/>
                </a:lnTo>
                <a:lnTo>
                  <a:pt x="20609" y="8521"/>
                </a:lnTo>
                <a:lnTo>
                  <a:pt x="23621" y="7426"/>
                </a:lnTo>
                <a:lnTo>
                  <a:pt x="26794" y="7517"/>
                </a:lnTo>
                <a:lnTo>
                  <a:pt x="30008" y="8417"/>
                </a:lnTo>
                <a:lnTo>
                  <a:pt x="32701" y="8356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16"/>
                </a:lnTo>
                <a:lnTo>
                  <a:pt x="28054" y="342"/>
                </a:lnTo>
                <a:lnTo>
                  <a:pt x="24357" y="0"/>
                </a:lnTo>
                <a:lnTo>
                  <a:pt x="21689" y="0"/>
                </a:lnTo>
                <a:lnTo>
                  <a:pt x="19367" y="367"/>
                </a:lnTo>
                <a:lnTo>
                  <a:pt x="15417" y="1854"/>
                </a:lnTo>
                <a:lnTo>
                  <a:pt x="12484" y="4558"/>
                </a:lnTo>
                <a:lnTo>
                  <a:pt x="10209" y="8100"/>
                </a:lnTo>
                <a:lnTo>
                  <a:pt x="895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342443" y="3071102"/>
            <a:ext cx="48831" cy="53657"/>
          </a:xfrm>
          <a:custGeom>
            <a:avLst/>
            <a:gdLst/>
            <a:ahLst/>
            <a:cxnLst/>
            <a:rect l="l" t="t" r="r" b="b"/>
            <a:pathLst>
              <a:path w="48831" h="53657">
                <a:moveTo>
                  <a:pt x="9284" y="23915"/>
                </a:moveTo>
                <a:lnTo>
                  <a:pt x="9587" y="21351"/>
                </a:lnTo>
                <a:lnTo>
                  <a:pt x="10185" y="19000"/>
                </a:lnTo>
                <a:lnTo>
                  <a:pt x="11711" y="14604"/>
                </a:lnTo>
                <a:lnTo>
                  <a:pt x="14184" y="11178"/>
                </a:lnTo>
                <a:lnTo>
                  <a:pt x="17679" y="890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2" y="19432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4"/>
                </a:lnTo>
                <a:lnTo>
                  <a:pt x="38686" y="34671"/>
                </a:lnTo>
                <a:lnTo>
                  <a:pt x="37882" y="50280"/>
                </a:lnTo>
                <a:lnTo>
                  <a:pt x="40486" y="48376"/>
                </a:lnTo>
                <a:lnTo>
                  <a:pt x="44654" y="43549"/>
                </a:lnTo>
                <a:lnTo>
                  <a:pt x="46217" y="40655"/>
                </a:lnTo>
                <a:lnTo>
                  <a:pt x="47257" y="37299"/>
                </a:lnTo>
                <a:lnTo>
                  <a:pt x="48312" y="33962"/>
                </a:lnTo>
                <a:lnTo>
                  <a:pt x="48831" y="30304"/>
                </a:lnTo>
                <a:lnTo>
                  <a:pt x="48831" y="22240"/>
                </a:lnTo>
                <a:lnTo>
                  <a:pt x="48337" y="18568"/>
                </a:lnTo>
                <a:lnTo>
                  <a:pt x="47344" y="15303"/>
                </a:lnTo>
                <a:lnTo>
                  <a:pt x="46353" y="12052"/>
                </a:lnTo>
                <a:lnTo>
                  <a:pt x="44856" y="9273"/>
                </a:lnTo>
                <a:lnTo>
                  <a:pt x="42876" y="7012"/>
                </a:lnTo>
                <a:lnTo>
                  <a:pt x="38390" y="2984"/>
                </a:lnTo>
                <a:lnTo>
                  <a:pt x="35406" y="1793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294" y="5234"/>
                </a:lnTo>
                <a:lnTo>
                  <a:pt x="4126" y="1008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9"/>
                </a:lnTo>
                <a:lnTo>
                  <a:pt x="497" y="35118"/>
                </a:lnTo>
                <a:lnTo>
                  <a:pt x="1461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9" y="46673"/>
                </a:lnTo>
                <a:lnTo>
                  <a:pt x="10401" y="50688"/>
                </a:lnTo>
                <a:lnTo>
                  <a:pt x="10019" y="34239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1" h="53657">
                <a:moveTo>
                  <a:pt x="26960" y="46126"/>
                </a:moveTo>
                <a:lnTo>
                  <a:pt x="21449" y="46126"/>
                </a:lnTo>
                <a:lnTo>
                  <a:pt x="17108" y="44578"/>
                </a:lnTo>
                <a:lnTo>
                  <a:pt x="13627" y="42152"/>
                </a:lnTo>
                <a:lnTo>
                  <a:pt x="11329" y="38646"/>
                </a:lnTo>
                <a:lnTo>
                  <a:pt x="10019" y="34239"/>
                </a:lnTo>
                <a:lnTo>
                  <a:pt x="10401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80"/>
                </a:lnTo>
                <a:lnTo>
                  <a:pt x="38686" y="34671"/>
                </a:lnTo>
                <a:lnTo>
                  <a:pt x="37184" y="3905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404911" y="307110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73"/>
                </a:moveTo>
                <a:lnTo>
                  <a:pt x="19940" y="8470"/>
                </a:lnTo>
                <a:lnTo>
                  <a:pt x="22961" y="8675"/>
                </a:lnTo>
                <a:lnTo>
                  <a:pt x="25718" y="9475"/>
                </a:lnTo>
                <a:lnTo>
                  <a:pt x="28461" y="8190"/>
                </a:lnTo>
                <a:lnTo>
                  <a:pt x="28522" y="3671"/>
                </a:lnTo>
                <a:lnTo>
                  <a:pt x="26150" y="687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1"/>
                </a:lnTo>
                <a:lnTo>
                  <a:pt x="8967" y="19151"/>
                </a:lnTo>
                <a:lnTo>
                  <a:pt x="11379" y="15480"/>
                </a:lnTo>
                <a:lnTo>
                  <a:pt x="14490" y="11634"/>
                </a:lnTo>
                <a:lnTo>
                  <a:pt x="1732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70086" y="3053527"/>
            <a:ext cx="53985" cy="70204"/>
          </a:xfrm>
          <a:custGeom>
            <a:avLst/>
            <a:gdLst/>
            <a:ahLst/>
            <a:cxnLst/>
            <a:rect l="l" t="t" r="r" b="b"/>
            <a:pathLst>
              <a:path w="53985" h="70204">
                <a:moveTo>
                  <a:pt x="42619" y="46861"/>
                </a:moveTo>
                <a:lnTo>
                  <a:pt x="41589" y="50342"/>
                </a:lnTo>
                <a:lnTo>
                  <a:pt x="40041" y="53237"/>
                </a:lnTo>
                <a:lnTo>
                  <a:pt x="35927" y="57873"/>
                </a:lnTo>
                <a:lnTo>
                  <a:pt x="33350" y="59587"/>
                </a:lnTo>
                <a:lnTo>
                  <a:pt x="30275" y="60703"/>
                </a:lnTo>
                <a:lnTo>
                  <a:pt x="27200" y="61833"/>
                </a:lnTo>
                <a:lnTo>
                  <a:pt x="23417" y="62395"/>
                </a:lnTo>
                <a:lnTo>
                  <a:pt x="18935" y="62395"/>
                </a:lnTo>
                <a:lnTo>
                  <a:pt x="24345" y="70204"/>
                </a:lnTo>
                <a:lnTo>
                  <a:pt x="29512" y="69468"/>
                </a:lnTo>
                <a:lnTo>
                  <a:pt x="33856" y="67993"/>
                </a:lnTo>
                <a:lnTo>
                  <a:pt x="38199" y="66495"/>
                </a:lnTo>
                <a:lnTo>
                  <a:pt x="41856" y="64274"/>
                </a:lnTo>
                <a:lnTo>
                  <a:pt x="44841" y="61276"/>
                </a:lnTo>
                <a:lnTo>
                  <a:pt x="47825" y="58305"/>
                </a:lnTo>
                <a:lnTo>
                  <a:pt x="50100" y="54532"/>
                </a:lnTo>
                <a:lnTo>
                  <a:pt x="51648" y="49997"/>
                </a:lnTo>
                <a:lnTo>
                  <a:pt x="53211" y="45450"/>
                </a:lnTo>
                <a:lnTo>
                  <a:pt x="53985" y="40143"/>
                </a:lnTo>
                <a:lnTo>
                  <a:pt x="53985" y="28789"/>
                </a:lnTo>
                <a:lnTo>
                  <a:pt x="53251" y="24051"/>
                </a:lnTo>
                <a:lnTo>
                  <a:pt x="51789" y="19861"/>
                </a:lnTo>
                <a:lnTo>
                  <a:pt x="50327" y="15670"/>
                </a:lnTo>
                <a:lnTo>
                  <a:pt x="48171" y="12089"/>
                </a:lnTo>
                <a:lnTo>
                  <a:pt x="45337" y="9143"/>
                </a:lnTo>
                <a:lnTo>
                  <a:pt x="42494" y="6184"/>
                </a:lnTo>
                <a:lnTo>
                  <a:pt x="38976" y="3934"/>
                </a:lnTo>
                <a:lnTo>
                  <a:pt x="34782" y="2362"/>
                </a:lnTo>
                <a:lnTo>
                  <a:pt x="30581" y="784"/>
                </a:lnTo>
                <a:lnTo>
                  <a:pt x="25452" y="0"/>
                </a:lnTo>
                <a:lnTo>
                  <a:pt x="19367" y="0"/>
                </a:lnTo>
                <a:lnTo>
                  <a:pt x="9334" y="7747"/>
                </a:lnTo>
                <a:lnTo>
                  <a:pt x="23672" y="7747"/>
                </a:lnTo>
                <a:lnTo>
                  <a:pt x="27632" y="8417"/>
                </a:lnTo>
                <a:lnTo>
                  <a:pt x="30707" y="9763"/>
                </a:lnTo>
                <a:lnTo>
                  <a:pt x="33781" y="11098"/>
                </a:lnTo>
                <a:lnTo>
                  <a:pt x="36319" y="12964"/>
                </a:lnTo>
                <a:lnTo>
                  <a:pt x="40347" y="17740"/>
                </a:lnTo>
                <a:lnTo>
                  <a:pt x="41805" y="20574"/>
                </a:lnTo>
                <a:lnTo>
                  <a:pt x="42760" y="23850"/>
                </a:lnTo>
                <a:lnTo>
                  <a:pt x="43699" y="27125"/>
                </a:lnTo>
                <a:lnTo>
                  <a:pt x="44168" y="30657"/>
                </a:lnTo>
                <a:lnTo>
                  <a:pt x="44168" y="39229"/>
                </a:lnTo>
                <a:lnTo>
                  <a:pt x="43649" y="43355"/>
                </a:lnTo>
                <a:lnTo>
                  <a:pt x="42619" y="46861"/>
                </a:lnTo>
                <a:close/>
              </a:path>
              <a:path w="53985" h="70204">
                <a:moveTo>
                  <a:pt x="0" y="3794"/>
                </a:moveTo>
                <a:lnTo>
                  <a:pt x="0" y="66419"/>
                </a:lnTo>
                <a:lnTo>
                  <a:pt x="367" y="68807"/>
                </a:lnTo>
                <a:lnTo>
                  <a:pt x="3465" y="70204"/>
                </a:lnTo>
                <a:lnTo>
                  <a:pt x="24345" y="70204"/>
                </a:lnTo>
                <a:lnTo>
                  <a:pt x="18935" y="62395"/>
                </a:lnTo>
                <a:lnTo>
                  <a:pt x="9334" y="62395"/>
                </a:lnTo>
                <a:lnTo>
                  <a:pt x="9334" y="7747"/>
                </a:lnTo>
                <a:lnTo>
                  <a:pt x="19367" y="0"/>
                </a:lnTo>
                <a:lnTo>
                  <a:pt x="3465" y="0"/>
                </a:lnTo>
                <a:lnTo>
                  <a:pt x="1115" y="849"/>
                </a:lnTo>
                <a:lnTo>
                  <a:pt x="0" y="37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537366" y="3071891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67" y="0"/>
                </a:moveTo>
                <a:lnTo>
                  <a:pt x="33098" y="1648"/>
                </a:lnTo>
                <a:lnTo>
                  <a:pt x="33098" y="35787"/>
                </a:lnTo>
                <a:lnTo>
                  <a:pt x="30596" y="38862"/>
                </a:lnTo>
                <a:lnTo>
                  <a:pt x="28246" y="41197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81" y="40143"/>
                </a:lnTo>
                <a:lnTo>
                  <a:pt x="9626" y="36957"/>
                </a:lnTo>
                <a:lnTo>
                  <a:pt x="9008" y="32943"/>
                </a:lnTo>
                <a:lnTo>
                  <a:pt x="9008" y="1648"/>
                </a:lnTo>
                <a:lnTo>
                  <a:pt x="8792" y="924"/>
                </a:lnTo>
                <a:lnTo>
                  <a:pt x="6098" y="0"/>
                </a:lnTo>
                <a:lnTo>
                  <a:pt x="2909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6"/>
                </a:lnTo>
                <a:lnTo>
                  <a:pt x="1487" y="42796"/>
                </a:lnTo>
                <a:lnTo>
                  <a:pt x="3849" y="46824"/>
                </a:lnTo>
                <a:lnTo>
                  <a:pt x="7024" y="50162"/>
                </a:lnTo>
                <a:lnTo>
                  <a:pt x="11469" y="52336"/>
                </a:lnTo>
                <a:lnTo>
                  <a:pt x="14212" y="52868"/>
                </a:lnTo>
                <a:lnTo>
                  <a:pt x="20257" y="52868"/>
                </a:lnTo>
                <a:lnTo>
                  <a:pt x="23000" y="52170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30"/>
                </a:lnTo>
                <a:lnTo>
                  <a:pt x="39434" y="52130"/>
                </a:lnTo>
                <a:lnTo>
                  <a:pt x="42101" y="50492"/>
                </a:lnTo>
                <a:lnTo>
                  <a:pt x="42101" y="1648"/>
                </a:lnTo>
                <a:lnTo>
                  <a:pt x="41861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592640" y="3071167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8"/>
                </a:moveTo>
                <a:lnTo>
                  <a:pt x="9335" y="30049"/>
                </a:lnTo>
                <a:lnTo>
                  <a:pt x="9335" y="20613"/>
                </a:lnTo>
                <a:lnTo>
                  <a:pt x="10480" y="15811"/>
                </a:lnTo>
                <a:lnTo>
                  <a:pt x="12777" y="12495"/>
                </a:lnTo>
                <a:lnTo>
                  <a:pt x="15077" y="9183"/>
                </a:lnTo>
                <a:lnTo>
                  <a:pt x="18378" y="7531"/>
                </a:lnTo>
                <a:lnTo>
                  <a:pt x="24764" y="7531"/>
                </a:lnTo>
                <a:lnTo>
                  <a:pt x="28130" y="8431"/>
                </a:lnTo>
                <a:lnTo>
                  <a:pt x="32068" y="10415"/>
                </a:lnTo>
                <a:lnTo>
                  <a:pt x="35460" y="12978"/>
                </a:lnTo>
                <a:lnTo>
                  <a:pt x="38304" y="10896"/>
                </a:lnTo>
                <a:lnTo>
                  <a:pt x="38279" y="8294"/>
                </a:lnTo>
                <a:lnTo>
                  <a:pt x="37466" y="5537"/>
                </a:lnTo>
                <a:lnTo>
                  <a:pt x="34646" y="3200"/>
                </a:lnTo>
                <a:lnTo>
                  <a:pt x="31356" y="1573"/>
                </a:lnTo>
                <a:lnTo>
                  <a:pt x="28779" y="712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6"/>
                </a:lnTo>
                <a:lnTo>
                  <a:pt x="8625" y="4305"/>
                </a:lnTo>
                <a:lnTo>
                  <a:pt x="4547" y="8712"/>
                </a:lnTo>
                <a:lnTo>
                  <a:pt x="2934" y="11545"/>
                </a:lnTo>
                <a:lnTo>
                  <a:pt x="1753" y="14987"/>
                </a:lnTo>
                <a:lnTo>
                  <a:pt x="586" y="18453"/>
                </a:lnTo>
                <a:lnTo>
                  <a:pt x="0" y="22579"/>
                </a:lnTo>
                <a:lnTo>
                  <a:pt x="0" y="31622"/>
                </a:lnTo>
                <a:lnTo>
                  <a:pt x="472" y="35355"/>
                </a:lnTo>
                <a:lnTo>
                  <a:pt x="1436" y="38595"/>
                </a:lnTo>
                <a:lnTo>
                  <a:pt x="2387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2" y="50709"/>
                </a:lnTo>
                <a:lnTo>
                  <a:pt x="12420" y="51865"/>
                </a:lnTo>
                <a:lnTo>
                  <a:pt x="15138" y="53021"/>
                </a:lnTo>
                <a:lnTo>
                  <a:pt x="18252" y="53592"/>
                </a:lnTo>
                <a:lnTo>
                  <a:pt x="23458" y="53592"/>
                </a:lnTo>
                <a:lnTo>
                  <a:pt x="26697" y="53111"/>
                </a:lnTo>
                <a:lnTo>
                  <a:pt x="29758" y="52362"/>
                </a:lnTo>
                <a:lnTo>
                  <a:pt x="32476" y="51321"/>
                </a:lnTo>
                <a:lnTo>
                  <a:pt x="35867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5" y="41936"/>
                </a:lnTo>
                <a:lnTo>
                  <a:pt x="29872" y="44207"/>
                </a:lnTo>
                <a:lnTo>
                  <a:pt x="26758" y="45518"/>
                </a:lnTo>
                <a:lnTo>
                  <a:pt x="22900" y="45845"/>
                </a:lnTo>
                <a:lnTo>
                  <a:pt x="18795" y="45453"/>
                </a:lnTo>
                <a:lnTo>
                  <a:pt x="15434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636535" y="305881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45" y="56757"/>
                </a:lnTo>
                <a:lnTo>
                  <a:pt x="27292" y="57783"/>
                </a:lnTo>
                <a:lnTo>
                  <a:pt x="24423" y="58190"/>
                </a:lnTo>
                <a:lnTo>
                  <a:pt x="21841" y="58190"/>
                </a:lnTo>
                <a:lnTo>
                  <a:pt x="20063" y="57326"/>
                </a:lnTo>
                <a:lnTo>
                  <a:pt x="18083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2"/>
                </a:lnTo>
                <a:lnTo>
                  <a:pt x="20369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676599" y="3071102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93"/>
                </a:lnTo>
                <a:lnTo>
                  <a:pt x="5651" y="4370"/>
                </a:lnTo>
                <a:lnTo>
                  <a:pt x="3045" y="7228"/>
                </a:lnTo>
                <a:lnTo>
                  <a:pt x="1562" y="10731"/>
                </a:lnTo>
                <a:lnTo>
                  <a:pt x="1206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48" y="28411"/>
                </a:lnTo>
                <a:lnTo>
                  <a:pt x="15022" y="29657"/>
                </a:lnTo>
                <a:lnTo>
                  <a:pt x="17956" y="30797"/>
                </a:lnTo>
                <a:lnTo>
                  <a:pt x="20711" y="31992"/>
                </a:lnTo>
                <a:lnTo>
                  <a:pt x="23964" y="34278"/>
                </a:lnTo>
                <a:lnTo>
                  <a:pt x="25728" y="37313"/>
                </a:lnTo>
                <a:lnTo>
                  <a:pt x="25473" y="41187"/>
                </a:lnTo>
                <a:lnTo>
                  <a:pt x="22910" y="44578"/>
                </a:lnTo>
                <a:lnTo>
                  <a:pt x="19695" y="46014"/>
                </a:lnTo>
                <a:lnTo>
                  <a:pt x="17092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5" y="50929"/>
                </a:lnTo>
                <a:lnTo>
                  <a:pt x="6220" y="52224"/>
                </a:lnTo>
                <a:lnTo>
                  <a:pt x="8877" y="52984"/>
                </a:lnTo>
                <a:lnTo>
                  <a:pt x="12024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8" y="51958"/>
                </a:lnTo>
                <a:lnTo>
                  <a:pt x="29246" y="49593"/>
                </a:lnTo>
                <a:lnTo>
                  <a:pt x="32255" y="46609"/>
                </a:lnTo>
                <a:lnTo>
                  <a:pt x="34099" y="42699"/>
                </a:lnTo>
                <a:lnTo>
                  <a:pt x="34566" y="37986"/>
                </a:lnTo>
                <a:lnTo>
                  <a:pt x="34566" y="35891"/>
                </a:lnTo>
                <a:lnTo>
                  <a:pt x="33512" y="32551"/>
                </a:lnTo>
                <a:lnTo>
                  <a:pt x="31874" y="29743"/>
                </a:lnTo>
                <a:lnTo>
                  <a:pt x="28216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57"/>
                </a:lnTo>
                <a:lnTo>
                  <a:pt x="10134" y="16588"/>
                </a:lnTo>
                <a:lnTo>
                  <a:pt x="9766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27" y="7113"/>
                </a:lnTo>
                <a:lnTo>
                  <a:pt x="18882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6" y="10097"/>
                </a:lnTo>
                <a:lnTo>
                  <a:pt x="32039" y="8308"/>
                </a:lnTo>
                <a:lnTo>
                  <a:pt x="31990" y="5702"/>
                </a:lnTo>
                <a:lnTo>
                  <a:pt x="30416" y="2908"/>
                </a:lnTo>
                <a:lnTo>
                  <a:pt x="27467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746411" y="307110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79" y="40906"/>
                </a:moveTo>
                <a:lnTo>
                  <a:pt x="9968" y="52656"/>
                </a:lnTo>
                <a:lnTo>
                  <a:pt x="14359" y="53657"/>
                </a:lnTo>
                <a:lnTo>
                  <a:pt x="19860" y="53657"/>
                </a:lnTo>
                <a:lnTo>
                  <a:pt x="22870" y="46076"/>
                </a:lnTo>
                <a:lnTo>
                  <a:pt x="18337" y="46673"/>
                </a:lnTo>
                <a:lnTo>
                  <a:pt x="15454" y="46673"/>
                </a:lnTo>
                <a:lnTo>
                  <a:pt x="11591" y="44413"/>
                </a:lnTo>
                <a:lnTo>
                  <a:pt x="9179" y="40906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19" y="52959"/>
                </a:lnTo>
                <a:lnTo>
                  <a:pt x="40102" y="51335"/>
                </a:lnTo>
                <a:lnTo>
                  <a:pt x="40102" y="15354"/>
                </a:lnTo>
                <a:lnTo>
                  <a:pt x="39761" y="12701"/>
                </a:lnTo>
                <a:lnTo>
                  <a:pt x="38375" y="8143"/>
                </a:lnTo>
                <a:lnTo>
                  <a:pt x="35761" y="4701"/>
                </a:lnTo>
                <a:lnTo>
                  <a:pt x="32255" y="1993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63"/>
                </a:lnTo>
                <a:lnTo>
                  <a:pt x="10144" y="1817"/>
                </a:lnTo>
                <a:lnTo>
                  <a:pt x="7225" y="2923"/>
                </a:lnTo>
                <a:lnTo>
                  <a:pt x="3502" y="5209"/>
                </a:lnTo>
                <a:lnTo>
                  <a:pt x="2386" y="7952"/>
                </a:lnTo>
                <a:lnTo>
                  <a:pt x="2688" y="11163"/>
                </a:lnTo>
                <a:lnTo>
                  <a:pt x="5269" y="12052"/>
                </a:lnTo>
                <a:lnTo>
                  <a:pt x="8149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5" y="7279"/>
                </a:lnTo>
                <a:lnTo>
                  <a:pt x="22081" y="7279"/>
                </a:lnTo>
                <a:lnTo>
                  <a:pt x="25232" y="8013"/>
                </a:lnTo>
                <a:lnTo>
                  <a:pt x="27783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0" y="18770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06" y="25250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30" y="45100"/>
                </a:lnTo>
                <a:lnTo>
                  <a:pt x="3171" y="48488"/>
                </a:lnTo>
                <a:lnTo>
                  <a:pt x="6104" y="51015"/>
                </a:lnTo>
                <a:lnTo>
                  <a:pt x="9968" y="52656"/>
                </a:lnTo>
                <a:lnTo>
                  <a:pt x="9179" y="40906"/>
                </a:lnTo>
                <a:lnTo>
                  <a:pt x="9179" y="38353"/>
                </a:lnTo>
                <a:lnTo>
                  <a:pt x="10017" y="34430"/>
                </a:lnTo>
                <a:lnTo>
                  <a:pt x="12646" y="31496"/>
                </a:lnTo>
                <a:lnTo>
                  <a:pt x="15339" y="30074"/>
                </a:lnTo>
                <a:lnTo>
                  <a:pt x="18961" y="29249"/>
                </a:lnTo>
                <a:lnTo>
                  <a:pt x="23543" y="29033"/>
                </a:lnTo>
                <a:lnTo>
                  <a:pt x="31200" y="29033"/>
                </a:lnTo>
                <a:lnTo>
                  <a:pt x="31200" y="39397"/>
                </a:lnTo>
                <a:lnTo>
                  <a:pt x="26894" y="43675"/>
                </a:lnTo>
                <a:lnTo>
                  <a:pt x="22870" y="46076"/>
                </a:lnTo>
                <a:lnTo>
                  <a:pt x="19860" y="53657"/>
                </a:lnTo>
                <a:lnTo>
                  <a:pt x="22642" y="53035"/>
                </a:lnTo>
                <a:lnTo>
                  <a:pt x="25256" y="51767"/>
                </a:lnTo>
                <a:lnTo>
                  <a:pt x="27889" y="50497"/>
                </a:lnTo>
                <a:lnTo>
                  <a:pt x="32395" y="46443"/>
                </a:lnTo>
                <a:lnTo>
                  <a:pt x="32395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803057" y="307110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81"/>
                </a:lnTo>
                <a:lnTo>
                  <a:pt x="33324" y="52020"/>
                </a:lnTo>
                <a:lnTo>
                  <a:pt x="35967" y="52919"/>
                </a:lnTo>
                <a:lnTo>
                  <a:pt x="39203" y="52919"/>
                </a:lnTo>
                <a:lnTo>
                  <a:pt x="42062" y="51281"/>
                </a:lnTo>
                <a:lnTo>
                  <a:pt x="42062" y="18021"/>
                </a:lnTo>
                <a:lnTo>
                  <a:pt x="41760" y="15036"/>
                </a:lnTo>
                <a:lnTo>
                  <a:pt x="4056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7"/>
                </a:lnTo>
                <a:lnTo>
                  <a:pt x="27838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5"/>
                </a:lnTo>
                <a:lnTo>
                  <a:pt x="13575" y="3567"/>
                </a:lnTo>
                <a:lnTo>
                  <a:pt x="10845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68" y="52919"/>
                </a:lnTo>
                <a:lnTo>
                  <a:pt x="6098" y="52919"/>
                </a:lnTo>
                <a:lnTo>
                  <a:pt x="8967" y="51281"/>
                </a:lnTo>
                <a:lnTo>
                  <a:pt x="8967" y="17146"/>
                </a:lnTo>
                <a:lnTo>
                  <a:pt x="11418" y="14072"/>
                </a:lnTo>
                <a:lnTo>
                  <a:pt x="13765" y="11746"/>
                </a:lnTo>
                <a:lnTo>
                  <a:pt x="18251" y="8561"/>
                </a:lnTo>
                <a:lnTo>
                  <a:pt x="22744" y="7758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62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858385" y="3104794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76" y="8103"/>
                </a:lnTo>
                <a:lnTo>
                  <a:pt x="10897" y="4446"/>
                </a:lnTo>
                <a:lnTo>
                  <a:pt x="9857" y="0"/>
                </a:lnTo>
                <a:lnTo>
                  <a:pt x="8164" y="16484"/>
                </a:lnTo>
                <a:lnTo>
                  <a:pt x="13219" y="19278"/>
                </a:lnTo>
                <a:close/>
              </a:path>
              <a:path w="13219" h="75653">
                <a:moveTo>
                  <a:pt x="36958" y="11123"/>
                </a:moveTo>
                <a:lnTo>
                  <a:pt x="37033" y="18122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2" y="17589"/>
                </a:lnTo>
                <a:lnTo>
                  <a:pt x="44932" y="-54687"/>
                </a:lnTo>
                <a:lnTo>
                  <a:pt x="44691" y="-55421"/>
                </a:lnTo>
                <a:lnTo>
                  <a:pt x="42023" y="-56375"/>
                </a:lnTo>
                <a:lnTo>
                  <a:pt x="38797" y="-56375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70"/>
                </a:lnTo>
                <a:lnTo>
                  <a:pt x="26529" y="-33058"/>
                </a:lnTo>
                <a:lnTo>
                  <a:pt x="23915" y="-33691"/>
                </a:lnTo>
                <a:lnTo>
                  <a:pt x="17630" y="-33691"/>
                </a:lnTo>
                <a:lnTo>
                  <a:pt x="14591" y="-33044"/>
                </a:lnTo>
                <a:lnTo>
                  <a:pt x="11977" y="-31762"/>
                </a:lnTo>
                <a:lnTo>
                  <a:pt x="9345" y="-30481"/>
                </a:lnTo>
                <a:lnTo>
                  <a:pt x="7150" y="-28652"/>
                </a:lnTo>
                <a:lnTo>
                  <a:pt x="3608" y="-23874"/>
                </a:lnTo>
                <a:lnTo>
                  <a:pt x="2272" y="-20980"/>
                </a:lnTo>
                <a:lnTo>
                  <a:pt x="1357" y="-17603"/>
                </a:lnTo>
                <a:lnTo>
                  <a:pt x="457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67" y="684"/>
                </a:lnTo>
                <a:lnTo>
                  <a:pt x="1090" y="3884"/>
                </a:lnTo>
                <a:lnTo>
                  <a:pt x="1814" y="7085"/>
                </a:lnTo>
                <a:lnTo>
                  <a:pt x="2959" y="9879"/>
                </a:lnTo>
                <a:lnTo>
                  <a:pt x="4532" y="12244"/>
                </a:lnTo>
                <a:lnTo>
                  <a:pt x="8164" y="16484"/>
                </a:lnTo>
                <a:lnTo>
                  <a:pt x="9857" y="0"/>
                </a:lnTo>
                <a:lnTo>
                  <a:pt x="9284" y="-4751"/>
                </a:lnTo>
                <a:lnTo>
                  <a:pt x="9284" y="-9525"/>
                </a:lnTo>
                <a:lnTo>
                  <a:pt x="9968" y="-14046"/>
                </a:lnTo>
                <a:lnTo>
                  <a:pt x="11139" y="-18301"/>
                </a:lnTo>
                <a:lnTo>
                  <a:pt x="13133" y="-21830"/>
                </a:lnTo>
                <a:lnTo>
                  <a:pt x="16013" y="-24357"/>
                </a:lnTo>
                <a:lnTo>
                  <a:pt x="19533" y="-25984"/>
                </a:lnTo>
                <a:lnTo>
                  <a:pt x="24282" y="-25984"/>
                </a:lnTo>
                <a:lnTo>
                  <a:pt x="28905" y="-23623"/>
                </a:lnTo>
                <a:lnTo>
                  <a:pt x="33502" y="-19759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4" y="6045"/>
                </a:lnTo>
                <a:lnTo>
                  <a:pt x="29437" y="9436"/>
                </a:lnTo>
                <a:lnTo>
                  <a:pt x="25985" y="11520"/>
                </a:lnTo>
                <a:lnTo>
                  <a:pt x="22630" y="12320"/>
                </a:lnTo>
                <a:lnTo>
                  <a:pt x="19088" y="12320"/>
                </a:lnTo>
                <a:lnTo>
                  <a:pt x="15585" y="10666"/>
                </a:lnTo>
                <a:lnTo>
                  <a:pt x="12776" y="8103"/>
                </a:lnTo>
                <a:lnTo>
                  <a:pt x="13219" y="19278"/>
                </a:lnTo>
                <a:lnTo>
                  <a:pt x="16282" y="19977"/>
                </a:lnTo>
                <a:lnTo>
                  <a:pt x="23166" y="19977"/>
                </a:lnTo>
                <a:lnTo>
                  <a:pt x="26187" y="19188"/>
                </a:lnTo>
                <a:lnTo>
                  <a:pt x="28954" y="17640"/>
                </a:lnTo>
                <a:lnTo>
                  <a:pt x="31723" y="16092"/>
                </a:lnTo>
                <a:lnTo>
                  <a:pt x="34391" y="13917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942266" y="3052663"/>
            <a:ext cx="50949" cy="71945"/>
          </a:xfrm>
          <a:custGeom>
            <a:avLst/>
            <a:gdLst/>
            <a:ahLst/>
            <a:cxnLst/>
            <a:rect l="l" t="t" r="r" b="b"/>
            <a:pathLst>
              <a:path w="50949" h="71945">
                <a:moveTo>
                  <a:pt x="0" y="31064"/>
                </a:moveTo>
                <a:lnTo>
                  <a:pt x="0" y="42570"/>
                </a:lnTo>
                <a:lnTo>
                  <a:pt x="697" y="47588"/>
                </a:lnTo>
                <a:lnTo>
                  <a:pt x="2094" y="51944"/>
                </a:lnTo>
                <a:lnTo>
                  <a:pt x="3477" y="56300"/>
                </a:lnTo>
                <a:lnTo>
                  <a:pt x="5471" y="59971"/>
                </a:lnTo>
                <a:lnTo>
                  <a:pt x="8063" y="62942"/>
                </a:lnTo>
                <a:lnTo>
                  <a:pt x="10641" y="65901"/>
                </a:lnTo>
                <a:lnTo>
                  <a:pt x="13776" y="68148"/>
                </a:lnTo>
                <a:lnTo>
                  <a:pt x="17448" y="69659"/>
                </a:lnTo>
                <a:lnTo>
                  <a:pt x="21117" y="71186"/>
                </a:lnTo>
                <a:lnTo>
                  <a:pt x="25232" y="71945"/>
                </a:lnTo>
                <a:lnTo>
                  <a:pt x="32431" y="71945"/>
                </a:lnTo>
                <a:lnTo>
                  <a:pt x="37082" y="71211"/>
                </a:lnTo>
                <a:lnTo>
                  <a:pt x="41283" y="70116"/>
                </a:lnTo>
                <a:lnTo>
                  <a:pt x="44715" y="68719"/>
                </a:lnTo>
                <a:lnTo>
                  <a:pt x="48473" y="66509"/>
                </a:lnTo>
                <a:lnTo>
                  <a:pt x="50708" y="63806"/>
                </a:lnTo>
                <a:lnTo>
                  <a:pt x="50949" y="61139"/>
                </a:lnTo>
                <a:lnTo>
                  <a:pt x="50810" y="58535"/>
                </a:lnTo>
                <a:lnTo>
                  <a:pt x="48246" y="57365"/>
                </a:lnTo>
                <a:lnTo>
                  <a:pt x="45133" y="59500"/>
                </a:lnTo>
                <a:lnTo>
                  <a:pt x="42198" y="61213"/>
                </a:lnTo>
                <a:lnTo>
                  <a:pt x="38324" y="62661"/>
                </a:lnTo>
                <a:lnTo>
                  <a:pt x="33778" y="63690"/>
                </a:lnTo>
                <a:lnTo>
                  <a:pt x="27672" y="63690"/>
                </a:lnTo>
                <a:lnTo>
                  <a:pt x="24712" y="63107"/>
                </a:lnTo>
                <a:lnTo>
                  <a:pt x="22096" y="61926"/>
                </a:lnTo>
                <a:lnTo>
                  <a:pt x="19479" y="60756"/>
                </a:lnTo>
                <a:lnTo>
                  <a:pt x="17268" y="59018"/>
                </a:lnTo>
                <a:lnTo>
                  <a:pt x="13661" y="54432"/>
                </a:lnTo>
                <a:lnTo>
                  <a:pt x="12289" y="51563"/>
                </a:lnTo>
                <a:lnTo>
                  <a:pt x="11314" y="48160"/>
                </a:lnTo>
                <a:lnTo>
                  <a:pt x="10360" y="44729"/>
                </a:lnTo>
                <a:lnTo>
                  <a:pt x="9878" y="40794"/>
                </a:lnTo>
                <a:lnTo>
                  <a:pt x="9878" y="31852"/>
                </a:lnTo>
                <a:lnTo>
                  <a:pt x="10374" y="27877"/>
                </a:lnTo>
                <a:lnTo>
                  <a:pt x="11375" y="24371"/>
                </a:lnTo>
                <a:lnTo>
                  <a:pt x="12379" y="20894"/>
                </a:lnTo>
                <a:lnTo>
                  <a:pt x="13790" y="17934"/>
                </a:lnTo>
                <a:lnTo>
                  <a:pt x="15605" y="15509"/>
                </a:lnTo>
                <a:lnTo>
                  <a:pt x="19618" y="11253"/>
                </a:lnTo>
                <a:lnTo>
                  <a:pt x="22171" y="10007"/>
                </a:lnTo>
                <a:lnTo>
                  <a:pt x="24738" y="8751"/>
                </a:lnTo>
                <a:lnTo>
                  <a:pt x="27583" y="8129"/>
                </a:lnTo>
                <a:lnTo>
                  <a:pt x="33587" y="8129"/>
                </a:lnTo>
                <a:lnTo>
                  <a:pt x="38108" y="9183"/>
                </a:lnTo>
                <a:lnTo>
                  <a:pt x="41907" y="10670"/>
                </a:lnTo>
                <a:lnTo>
                  <a:pt x="44776" y="12369"/>
                </a:lnTo>
                <a:lnTo>
                  <a:pt x="47774" y="14554"/>
                </a:lnTo>
                <a:lnTo>
                  <a:pt x="50392" y="13564"/>
                </a:lnTo>
                <a:lnTo>
                  <a:pt x="50684" y="10782"/>
                </a:lnTo>
                <a:lnTo>
                  <a:pt x="50467" y="8229"/>
                </a:lnTo>
                <a:lnTo>
                  <a:pt x="48588" y="5386"/>
                </a:lnTo>
                <a:lnTo>
                  <a:pt x="45182" y="3239"/>
                </a:lnTo>
                <a:lnTo>
                  <a:pt x="42111" y="2009"/>
                </a:lnTo>
                <a:lnTo>
                  <a:pt x="38707" y="939"/>
                </a:lnTo>
                <a:lnTo>
                  <a:pt x="34872" y="180"/>
                </a:lnTo>
                <a:lnTo>
                  <a:pt x="30872" y="0"/>
                </a:lnTo>
                <a:lnTo>
                  <a:pt x="26286" y="0"/>
                </a:lnTo>
                <a:lnTo>
                  <a:pt x="22096" y="828"/>
                </a:lnTo>
                <a:lnTo>
                  <a:pt x="18312" y="2490"/>
                </a:lnTo>
                <a:lnTo>
                  <a:pt x="14524" y="4154"/>
                </a:lnTo>
                <a:lnTo>
                  <a:pt x="11289" y="6565"/>
                </a:lnTo>
                <a:lnTo>
                  <a:pt x="8571" y="9730"/>
                </a:lnTo>
                <a:lnTo>
                  <a:pt x="5863" y="12891"/>
                </a:lnTo>
                <a:lnTo>
                  <a:pt x="3757" y="16765"/>
                </a:lnTo>
                <a:lnTo>
                  <a:pt x="2256" y="21311"/>
                </a:lnTo>
                <a:lnTo>
                  <a:pt x="748" y="25883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004985" y="3048191"/>
            <a:ext cx="42062" cy="75830"/>
          </a:xfrm>
          <a:custGeom>
            <a:avLst/>
            <a:gdLst/>
            <a:ahLst/>
            <a:cxnLst/>
            <a:rect l="l" t="t" r="r" b="b"/>
            <a:pathLst>
              <a:path w="42062" h="75830">
                <a:moveTo>
                  <a:pt x="33108" y="45594"/>
                </a:moveTo>
                <a:lnTo>
                  <a:pt x="33108" y="74192"/>
                </a:lnTo>
                <a:lnTo>
                  <a:pt x="33324" y="74931"/>
                </a:lnTo>
                <a:lnTo>
                  <a:pt x="35967" y="75830"/>
                </a:lnTo>
                <a:lnTo>
                  <a:pt x="39207" y="75830"/>
                </a:lnTo>
                <a:lnTo>
                  <a:pt x="42062" y="74192"/>
                </a:lnTo>
                <a:lnTo>
                  <a:pt x="42062" y="40943"/>
                </a:lnTo>
                <a:lnTo>
                  <a:pt x="41770" y="37947"/>
                </a:lnTo>
                <a:lnTo>
                  <a:pt x="40565" y="32994"/>
                </a:lnTo>
                <a:lnTo>
                  <a:pt x="38202" y="28980"/>
                </a:lnTo>
                <a:lnTo>
                  <a:pt x="35041" y="25679"/>
                </a:lnTo>
                <a:lnTo>
                  <a:pt x="30581" y="23468"/>
                </a:lnTo>
                <a:lnTo>
                  <a:pt x="27838" y="22910"/>
                </a:lnTo>
                <a:lnTo>
                  <a:pt x="21945" y="22910"/>
                </a:lnTo>
                <a:lnTo>
                  <a:pt x="19316" y="23583"/>
                </a:lnTo>
                <a:lnTo>
                  <a:pt x="16714" y="24890"/>
                </a:lnTo>
                <a:lnTo>
                  <a:pt x="14112" y="26211"/>
                </a:lnTo>
                <a:lnTo>
                  <a:pt x="11534" y="28232"/>
                </a:lnTo>
                <a:lnTo>
                  <a:pt x="8967" y="30949"/>
                </a:lnTo>
                <a:lnTo>
                  <a:pt x="8967" y="1703"/>
                </a:lnTo>
                <a:lnTo>
                  <a:pt x="8740" y="925"/>
                </a:lnTo>
                <a:lnTo>
                  <a:pt x="609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2"/>
                </a:lnTo>
                <a:lnTo>
                  <a:pt x="320" y="75121"/>
                </a:lnTo>
                <a:lnTo>
                  <a:pt x="2872" y="75830"/>
                </a:lnTo>
                <a:lnTo>
                  <a:pt x="6098" y="75830"/>
                </a:lnTo>
                <a:lnTo>
                  <a:pt x="8967" y="74192"/>
                </a:lnTo>
                <a:lnTo>
                  <a:pt x="8967" y="40057"/>
                </a:lnTo>
                <a:lnTo>
                  <a:pt x="11418" y="36983"/>
                </a:lnTo>
                <a:lnTo>
                  <a:pt x="13769" y="34657"/>
                </a:lnTo>
                <a:lnTo>
                  <a:pt x="18251" y="31471"/>
                </a:lnTo>
                <a:lnTo>
                  <a:pt x="22748" y="30669"/>
                </a:lnTo>
                <a:lnTo>
                  <a:pt x="26009" y="30999"/>
                </a:lnTo>
                <a:lnTo>
                  <a:pt x="28652" y="32296"/>
                </a:lnTo>
                <a:lnTo>
                  <a:pt x="31395" y="35698"/>
                </a:lnTo>
                <a:lnTo>
                  <a:pt x="32461" y="38873"/>
                </a:lnTo>
                <a:lnTo>
                  <a:pt x="33108" y="42800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062321" y="305173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92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1" y="8851"/>
                </a:lnTo>
                <a:lnTo>
                  <a:pt x="11074" y="5309"/>
                </a:lnTo>
                <a:lnTo>
                  <a:pt x="10692" y="1852"/>
                </a:lnTo>
                <a:lnTo>
                  <a:pt x="7697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4"/>
                </a:lnTo>
                <a:close/>
              </a:path>
              <a:path w="11074" h="72287">
                <a:moveTo>
                  <a:pt x="1281" y="71387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48"/>
                </a:lnTo>
                <a:lnTo>
                  <a:pt x="10044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48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88813" y="3071102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81"/>
                </a:lnTo>
                <a:lnTo>
                  <a:pt x="72443" y="17665"/>
                </a:lnTo>
                <a:lnTo>
                  <a:pt x="72162" y="15036"/>
                </a:lnTo>
                <a:lnTo>
                  <a:pt x="71032" y="10083"/>
                </a:lnTo>
                <a:lnTo>
                  <a:pt x="68771" y="6069"/>
                </a:lnTo>
                <a:lnTo>
                  <a:pt x="65725" y="2768"/>
                </a:lnTo>
                <a:lnTo>
                  <a:pt x="61456" y="557"/>
                </a:lnTo>
                <a:lnTo>
                  <a:pt x="58813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63"/>
                </a:lnTo>
                <a:lnTo>
                  <a:pt x="47829" y="2170"/>
                </a:lnTo>
                <a:lnTo>
                  <a:pt x="45062" y="3924"/>
                </a:lnTo>
                <a:lnTo>
                  <a:pt x="42138" y="6386"/>
                </a:lnTo>
                <a:lnTo>
                  <a:pt x="38967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81"/>
                </a:lnTo>
                <a:lnTo>
                  <a:pt x="27777" y="229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19" y="14072"/>
                </a:lnTo>
                <a:lnTo>
                  <a:pt x="15801" y="10148"/>
                </a:lnTo>
                <a:lnTo>
                  <a:pt x="19965" y="7758"/>
                </a:lnTo>
                <a:lnTo>
                  <a:pt x="23699" y="7758"/>
                </a:lnTo>
                <a:lnTo>
                  <a:pt x="26341" y="8737"/>
                </a:lnTo>
                <a:lnTo>
                  <a:pt x="29350" y="11555"/>
                </a:lnTo>
                <a:lnTo>
                  <a:pt x="30747" y="14248"/>
                </a:lnTo>
                <a:lnTo>
                  <a:pt x="31546" y="17665"/>
                </a:lnTo>
                <a:lnTo>
                  <a:pt x="31738" y="21603"/>
                </a:lnTo>
                <a:lnTo>
                  <a:pt x="31738" y="51281"/>
                </a:lnTo>
                <a:lnTo>
                  <a:pt x="32054" y="52210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81"/>
                </a:lnTo>
                <a:lnTo>
                  <a:pt x="40690" y="17146"/>
                </a:lnTo>
                <a:lnTo>
                  <a:pt x="43192" y="14072"/>
                </a:lnTo>
                <a:lnTo>
                  <a:pt x="47564" y="10148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8" y="17665"/>
                </a:lnTo>
                <a:lnTo>
                  <a:pt x="63439" y="21603"/>
                </a:lnTo>
                <a:lnTo>
                  <a:pt x="63439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178354" y="307110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81"/>
                </a:lnTo>
                <a:lnTo>
                  <a:pt x="33310" y="52020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8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7"/>
                </a:lnTo>
                <a:lnTo>
                  <a:pt x="27824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78" y="8902"/>
                </a:lnTo>
                <a:lnTo>
                  <a:pt x="807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1"/>
                </a:lnTo>
                <a:lnTo>
                  <a:pt x="8952" y="17146"/>
                </a:lnTo>
                <a:lnTo>
                  <a:pt x="11404" y="14072"/>
                </a:lnTo>
                <a:lnTo>
                  <a:pt x="13751" y="11746"/>
                </a:lnTo>
                <a:lnTo>
                  <a:pt x="18247" y="8561"/>
                </a:lnTo>
                <a:lnTo>
                  <a:pt x="22732" y="7758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233505" y="3071106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5" y="14133"/>
                </a:lnTo>
                <a:lnTo>
                  <a:pt x="42901" y="11325"/>
                </a:lnTo>
                <a:lnTo>
                  <a:pt x="39891" y="6807"/>
                </a:lnTo>
                <a:lnTo>
                  <a:pt x="35928" y="3070"/>
                </a:lnTo>
                <a:lnTo>
                  <a:pt x="33249" y="1838"/>
                </a:lnTo>
                <a:lnTo>
                  <a:pt x="30546" y="622"/>
                </a:lnTo>
                <a:lnTo>
                  <a:pt x="27280" y="0"/>
                </a:lnTo>
                <a:lnTo>
                  <a:pt x="27321" y="7009"/>
                </a:lnTo>
                <a:lnTo>
                  <a:pt x="30596" y="8341"/>
                </a:lnTo>
                <a:lnTo>
                  <a:pt x="32792" y="11008"/>
                </a:lnTo>
                <a:lnTo>
                  <a:pt x="34988" y="13690"/>
                </a:lnTo>
                <a:lnTo>
                  <a:pt x="36032" y="17383"/>
                </a:lnTo>
                <a:lnTo>
                  <a:pt x="35928" y="22085"/>
                </a:lnTo>
                <a:lnTo>
                  <a:pt x="9284" y="22085"/>
                </a:lnTo>
                <a:lnTo>
                  <a:pt x="9702" y="18183"/>
                </a:lnTo>
                <a:lnTo>
                  <a:pt x="10948" y="14526"/>
                </a:lnTo>
                <a:lnTo>
                  <a:pt x="13731" y="1864"/>
                </a:lnTo>
                <a:lnTo>
                  <a:pt x="10847" y="3124"/>
                </a:lnTo>
                <a:lnTo>
                  <a:pt x="8370" y="4899"/>
                </a:lnTo>
                <a:lnTo>
                  <a:pt x="4281" y="9575"/>
                </a:lnTo>
                <a:lnTo>
                  <a:pt x="2719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95"/>
                </a:lnTo>
                <a:lnTo>
                  <a:pt x="2632" y="42011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70" y="51979"/>
                </a:lnTo>
                <a:lnTo>
                  <a:pt x="16892" y="53096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4"/>
                </a:lnTo>
                <a:lnTo>
                  <a:pt x="36360" y="51979"/>
                </a:lnTo>
                <a:lnTo>
                  <a:pt x="39179" y="51102"/>
                </a:lnTo>
                <a:lnTo>
                  <a:pt x="42685" y="48308"/>
                </a:lnTo>
                <a:lnTo>
                  <a:pt x="42876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95" y="44550"/>
                </a:lnTo>
                <a:lnTo>
                  <a:pt x="33289" y="45439"/>
                </a:lnTo>
                <a:lnTo>
                  <a:pt x="29657" y="46202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3"/>
                </a:lnTo>
                <a:lnTo>
                  <a:pt x="14098" y="43116"/>
                </a:lnTo>
                <a:lnTo>
                  <a:pt x="11559" y="40002"/>
                </a:lnTo>
                <a:lnTo>
                  <a:pt x="10109" y="35977"/>
                </a:lnTo>
                <a:lnTo>
                  <a:pt x="9284" y="31356"/>
                </a:lnTo>
                <a:lnTo>
                  <a:pt x="9284" y="28648"/>
                </a:lnTo>
                <a:lnTo>
                  <a:pt x="41454" y="28648"/>
                </a:lnTo>
                <a:lnTo>
                  <a:pt x="43867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10948" y="14526"/>
                </a:moveTo>
                <a:lnTo>
                  <a:pt x="12942" y="11555"/>
                </a:lnTo>
                <a:lnTo>
                  <a:pt x="15483" y="9079"/>
                </a:lnTo>
                <a:lnTo>
                  <a:pt x="18821" y="7415"/>
                </a:lnTo>
                <a:lnTo>
                  <a:pt x="22989" y="7009"/>
                </a:lnTo>
                <a:lnTo>
                  <a:pt x="27321" y="7009"/>
                </a:lnTo>
                <a:lnTo>
                  <a:pt x="27280" y="0"/>
                </a:lnTo>
                <a:lnTo>
                  <a:pt x="19865" y="0"/>
                </a:lnTo>
                <a:lnTo>
                  <a:pt x="16625" y="633"/>
                </a:lnTo>
                <a:lnTo>
                  <a:pt x="13731" y="1864"/>
                </a:lnTo>
                <a:lnTo>
                  <a:pt x="10948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286332" y="3071869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294" y="3469"/>
                </a:moveTo>
                <a:lnTo>
                  <a:pt x="17719" y="50129"/>
                </a:lnTo>
                <a:lnTo>
                  <a:pt x="19227" y="51868"/>
                </a:lnTo>
                <a:lnTo>
                  <a:pt x="12499" y="68849"/>
                </a:lnTo>
                <a:lnTo>
                  <a:pt x="13500" y="71387"/>
                </a:lnTo>
                <a:lnTo>
                  <a:pt x="16358" y="71629"/>
                </a:lnTo>
                <a:lnTo>
                  <a:pt x="19508" y="71462"/>
                </a:lnTo>
                <a:lnTo>
                  <a:pt x="22049" y="69825"/>
                </a:lnTo>
                <a:lnTo>
                  <a:pt x="28562" y="51868"/>
                </a:lnTo>
                <a:lnTo>
                  <a:pt x="46090" y="3304"/>
                </a:lnTo>
                <a:lnTo>
                  <a:pt x="45643" y="396"/>
                </a:lnTo>
                <a:lnTo>
                  <a:pt x="43031" y="0"/>
                </a:lnTo>
                <a:lnTo>
                  <a:pt x="39982" y="39"/>
                </a:lnTo>
                <a:lnTo>
                  <a:pt x="37188" y="1893"/>
                </a:lnTo>
                <a:lnTo>
                  <a:pt x="23738" y="41287"/>
                </a:lnTo>
                <a:lnTo>
                  <a:pt x="23572" y="41287"/>
                </a:lnTo>
                <a:lnTo>
                  <a:pt x="9626" y="2109"/>
                </a:lnTo>
                <a:lnTo>
                  <a:pt x="8957" y="737"/>
                </a:lnTo>
                <a:lnTo>
                  <a:pt x="6249" y="27"/>
                </a:lnTo>
                <a:lnTo>
                  <a:pt x="3225" y="0"/>
                </a:lnTo>
                <a:lnTo>
                  <a:pt x="0" y="888"/>
                </a:lnTo>
                <a:lnTo>
                  <a:pt x="294" y="34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368584" y="3071891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67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49" y="43494"/>
                </a:lnTo>
                <a:lnTo>
                  <a:pt x="10666" y="40143"/>
                </a:lnTo>
                <a:lnTo>
                  <a:pt x="9626" y="36957"/>
                </a:lnTo>
                <a:lnTo>
                  <a:pt x="9003" y="32943"/>
                </a:lnTo>
                <a:lnTo>
                  <a:pt x="9003" y="1648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48"/>
                </a:lnTo>
                <a:lnTo>
                  <a:pt x="0" y="34833"/>
                </a:lnTo>
                <a:lnTo>
                  <a:pt x="292" y="37846"/>
                </a:lnTo>
                <a:lnTo>
                  <a:pt x="1487" y="42796"/>
                </a:lnTo>
                <a:lnTo>
                  <a:pt x="3848" y="46824"/>
                </a:lnTo>
                <a:lnTo>
                  <a:pt x="7023" y="50162"/>
                </a:lnTo>
                <a:lnTo>
                  <a:pt x="11469" y="52336"/>
                </a:lnTo>
                <a:lnTo>
                  <a:pt x="14212" y="52868"/>
                </a:lnTo>
                <a:lnTo>
                  <a:pt x="20257" y="52868"/>
                </a:lnTo>
                <a:lnTo>
                  <a:pt x="23000" y="52170"/>
                </a:lnTo>
                <a:lnTo>
                  <a:pt x="25703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30"/>
                </a:lnTo>
                <a:lnTo>
                  <a:pt x="39434" y="52130"/>
                </a:lnTo>
                <a:lnTo>
                  <a:pt x="42101" y="50492"/>
                </a:lnTo>
                <a:lnTo>
                  <a:pt x="42101" y="1648"/>
                </a:lnTo>
                <a:lnTo>
                  <a:pt x="41860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427268" y="3071098"/>
            <a:ext cx="44919" cy="72363"/>
          </a:xfrm>
          <a:custGeom>
            <a:avLst/>
            <a:gdLst/>
            <a:ahLst/>
            <a:cxnLst/>
            <a:rect l="l" t="t" r="r" b="b"/>
            <a:pathLst>
              <a:path w="44919" h="72363">
                <a:moveTo>
                  <a:pt x="8952" y="17273"/>
                </a:moveTo>
                <a:lnTo>
                  <a:pt x="10374" y="15493"/>
                </a:lnTo>
                <a:lnTo>
                  <a:pt x="12992" y="12787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21"/>
                </a:lnTo>
                <a:lnTo>
                  <a:pt x="27802" y="8254"/>
                </a:lnTo>
                <a:lnTo>
                  <a:pt x="30937" y="10425"/>
                </a:lnTo>
                <a:lnTo>
                  <a:pt x="33108" y="13676"/>
                </a:lnTo>
                <a:lnTo>
                  <a:pt x="34696" y="17564"/>
                </a:lnTo>
                <a:lnTo>
                  <a:pt x="35459" y="22226"/>
                </a:lnTo>
                <a:lnTo>
                  <a:pt x="35650" y="27141"/>
                </a:lnTo>
                <a:lnTo>
                  <a:pt x="35650" y="29427"/>
                </a:lnTo>
                <a:lnTo>
                  <a:pt x="34937" y="33922"/>
                </a:lnTo>
                <a:lnTo>
                  <a:pt x="35469" y="50458"/>
                </a:lnTo>
                <a:lnTo>
                  <a:pt x="37680" y="48629"/>
                </a:lnTo>
                <a:lnTo>
                  <a:pt x="41262" y="43891"/>
                </a:lnTo>
                <a:lnTo>
                  <a:pt x="42619" y="41008"/>
                </a:lnTo>
                <a:lnTo>
                  <a:pt x="43548" y="37605"/>
                </a:lnTo>
                <a:lnTo>
                  <a:pt x="44462" y="34215"/>
                </a:lnTo>
                <a:lnTo>
                  <a:pt x="44919" y="30377"/>
                </a:lnTo>
                <a:lnTo>
                  <a:pt x="44919" y="22569"/>
                </a:lnTo>
                <a:lnTo>
                  <a:pt x="44564" y="19202"/>
                </a:lnTo>
                <a:lnTo>
                  <a:pt x="43854" y="16041"/>
                </a:lnTo>
                <a:lnTo>
                  <a:pt x="43116" y="12877"/>
                </a:lnTo>
                <a:lnTo>
                  <a:pt x="41976" y="10097"/>
                </a:lnTo>
                <a:lnTo>
                  <a:pt x="40398" y="7721"/>
                </a:lnTo>
                <a:lnTo>
                  <a:pt x="36791" y="3441"/>
                </a:lnTo>
                <a:lnTo>
                  <a:pt x="31802" y="698"/>
                </a:lnTo>
                <a:lnTo>
                  <a:pt x="28778" y="0"/>
                </a:lnTo>
                <a:lnTo>
                  <a:pt x="25234" y="0"/>
                </a:lnTo>
                <a:lnTo>
                  <a:pt x="22059" y="201"/>
                </a:lnTo>
                <a:lnTo>
                  <a:pt x="19126" y="953"/>
                </a:lnTo>
                <a:lnTo>
                  <a:pt x="16306" y="2260"/>
                </a:lnTo>
                <a:lnTo>
                  <a:pt x="13524" y="3938"/>
                </a:lnTo>
                <a:lnTo>
                  <a:pt x="10781" y="6184"/>
                </a:lnTo>
                <a:lnTo>
                  <a:pt x="7861" y="9018"/>
                </a:lnTo>
                <a:lnTo>
                  <a:pt x="8952" y="17273"/>
                </a:lnTo>
                <a:close/>
              </a:path>
              <a:path w="44919" h="72363">
                <a:moveTo>
                  <a:pt x="7861" y="9018"/>
                </a:moveTo>
                <a:lnTo>
                  <a:pt x="7861" y="2120"/>
                </a:lnTo>
                <a:lnTo>
                  <a:pt x="5294" y="798"/>
                </a:lnTo>
                <a:lnTo>
                  <a:pt x="2576" y="798"/>
                </a:lnTo>
                <a:lnTo>
                  <a:pt x="0" y="2452"/>
                </a:lnTo>
                <a:lnTo>
                  <a:pt x="0" y="70664"/>
                </a:lnTo>
                <a:lnTo>
                  <a:pt x="316" y="71629"/>
                </a:lnTo>
                <a:lnTo>
                  <a:pt x="2857" y="72363"/>
                </a:lnTo>
                <a:lnTo>
                  <a:pt x="6097" y="72363"/>
                </a:lnTo>
                <a:lnTo>
                  <a:pt x="8952" y="70664"/>
                </a:lnTo>
                <a:lnTo>
                  <a:pt x="8952" y="46241"/>
                </a:lnTo>
                <a:lnTo>
                  <a:pt x="10248" y="47509"/>
                </a:lnTo>
                <a:lnTo>
                  <a:pt x="13804" y="50493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21"/>
                </a:lnTo>
                <a:lnTo>
                  <a:pt x="32832" y="51739"/>
                </a:lnTo>
                <a:lnTo>
                  <a:pt x="35469" y="50458"/>
                </a:lnTo>
                <a:lnTo>
                  <a:pt x="34937" y="33922"/>
                </a:lnTo>
                <a:lnTo>
                  <a:pt x="33731" y="38188"/>
                </a:lnTo>
                <a:lnTo>
                  <a:pt x="31725" y="41807"/>
                </a:lnTo>
                <a:lnTo>
                  <a:pt x="28792" y="44334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1" y="43574"/>
                </a:lnTo>
                <a:lnTo>
                  <a:pt x="11429" y="39686"/>
                </a:lnTo>
                <a:lnTo>
                  <a:pt x="8952" y="36691"/>
                </a:lnTo>
                <a:lnTo>
                  <a:pt x="8952" y="17273"/>
                </a:lnTo>
                <a:lnTo>
                  <a:pt x="7861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504581" y="305881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45" y="56757"/>
                </a:lnTo>
                <a:lnTo>
                  <a:pt x="27292" y="57783"/>
                </a:lnTo>
                <a:lnTo>
                  <a:pt x="24419" y="58190"/>
                </a:lnTo>
                <a:lnTo>
                  <a:pt x="21841" y="58190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545142" y="307110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70" y="23915"/>
                </a:moveTo>
                <a:lnTo>
                  <a:pt x="9575" y="21351"/>
                </a:lnTo>
                <a:lnTo>
                  <a:pt x="10173" y="19000"/>
                </a:lnTo>
                <a:lnTo>
                  <a:pt x="11696" y="14604"/>
                </a:lnTo>
                <a:lnTo>
                  <a:pt x="14173" y="11178"/>
                </a:lnTo>
                <a:lnTo>
                  <a:pt x="17679" y="8902"/>
                </a:lnTo>
                <a:lnTo>
                  <a:pt x="21880" y="7495"/>
                </a:lnTo>
                <a:lnTo>
                  <a:pt x="27431" y="7495"/>
                </a:lnTo>
                <a:lnTo>
                  <a:pt x="31774" y="9043"/>
                </a:lnTo>
                <a:lnTo>
                  <a:pt x="35245" y="11469"/>
                </a:lnTo>
                <a:lnTo>
                  <a:pt x="37501" y="15011"/>
                </a:lnTo>
                <a:lnTo>
                  <a:pt x="38812" y="19432"/>
                </a:lnTo>
                <a:lnTo>
                  <a:pt x="39546" y="24270"/>
                </a:lnTo>
                <a:lnTo>
                  <a:pt x="39546" y="29743"/>
                </a:lnTo>
                <a:lnTo>
                  <a:pt x="39254" y="32324"/>
                </a:lnTo>
                <a:lnTo>
                  <a:pt x="38671" y="34671"/>
                </a:lnTo>
                <a:lnTo>
                  <a:pt x="37882" y="50280"/>
                </a:lnTo>
                <a:lnTo>
                  <a:pt x="40486" y="48376"/>
                </a:lnTo>
                <a:lnTo>
                  <a:pt x="44640" y="43549"/>
                </a:lnTo>
                <a:lnTo>
                  <a:pt x="46202" y="40655"/>
                </a:lnTo>
                <a:lnTo>
                  <a:pt x="47257" y="37299"/>
                </a:lnTo>
                <a:lnTo>
                  <a:pt x="48298" y="33962"/>
                </a:lnTo>
                <a:lnTo>
                  <a:pt x="48830" y="30304"/>
                </a:lnTo>
                <a:lnTo>
                  <a:pt x="48830" y="22240"/>
                </a:lnTo>
                <a:lnTo>
                  <a:pt x="48323" y="18568"/>
                </a:lnTo>
                <a:lnTo>
                  <a:pt x="47332" y="15303"/>
                </a:lnTo>
                <a:lnTo>
                  <a:pt x="46343" y="12052"/>
                </a:lnTo>
                <a:lnTo>
                  <a:pt x="44846" y="9273"/>
                </a:lnTo>
                <a:lnTo>
                  <a:pt x="42862" y="7012"/>
                </a:lnTo>
                <a:lnTo>
                  <a:pt x="38379" y="2984"/>
                </a:lnTo>
                <a:lnTo>
                  <a:pt x="35396" y="1793"/>
                </a:lnTo>
                <a:lnTo>
                  <a:pt x="32411" y="598"/>
                </a:lnTo>
                <a:lnTo>
                  <a:pt x="28919" y="0"/>
                </a:lnTo>
                <a:lnTo>
                  <a:pt x="20740" y="0"/>
                </a:lnTo>
                <a:lnTo>
                  <a:pt x="17108" y="673"/>
                </a:lnTo>
                <a:lnTo>
                  <a:pt x="13996" y="2009"/>
                </a:lnTo>
                <a:lnTo>
                  <a:pt x="10882" y="3355"/>
                </a:lnTo>
                <a:lnTo>
                  <a:pt x="8294" y="5234"/>
                </a:lnTo>
                <a:lnTo>
                  <a:pt x="4126" y="10083"/>
                </a:lnTo>
                <a:lnTo>
                  <a:pt x="2566" y="12956"/>
                </a:lnTo>
                <a:lnTo>
                  <a:pt x="1537" y="16308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9"/>
                </a:lnTo>
                <a:lnTo>
                  <a:pt x="482" y="35118"/>
                </a:lnTo>
                <a:lnTo>
                  <a:pt x="1461" y="38353"/>
                </a:lnTo>
                <a:lnTo>
                  <a:pt x="2437" y="41619"/>
                </a:lnTo>
                <a:lnTo>
                  <a:pt x="3924" y="44387"/>
                </a:lnTo>
                <a:lnTo>
                  <a:pt x="5904" y="46673"/>
                </a:lnTo>
                <a:lnTo>
                  <a:pt x="10389" y="50688"/>
                </a:lnTo>
                <a:lnTo>
                  <a:pt x="10008" y="34239"/>
                </a:lnTo>
                <a:lnTo>
                  <a:pt x="9270" y="29376"/>
                </a:lnTo>
                <a:lnTo>
                  <a:pt x="9270" y="23915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092" y="44578"/>
                </a:lnTo>
                <a:lnTo>
                  <a:pt x="13625" y="42152"/>
                </a:lnTo>
                <a:lnTo>
                  <a:pt x="11329" y="38646"/>
                </a:lnTo>
                <a:lnTo>
                  <a:pt x="10008" y="34239"/>
                </a:lnTo>
                <a:lnTo>
                  <a:pt x="10389" y="50688"/>
                </a:lnTo>
                <a:lnTo>
                  <a:pt x="13374" y="51879"/>
                </a:lnTo>
                <a:lnTo>
                  <a:pt x="16358" y="53074"/>
                </a:lnTo>
                <a:lnTo>
                  <a:pt x="19851" y="53657"/>
                </a:lnTo>
                <a:lnTo>
                  <a:pt x="27990" y="53657"/>
                </a:lnTo>
                <a:lnTo>
                  <a:pt x="31611" y="52984"/>
                </a:lnTo>
                <a:lnTo>
                  <a:pt x="34747" y="51628"/>
                </a:lnTo>
                <a:lnTo>
                  <a:pt x="37882" y="50280"/>
                </a:lnTo>
                <a:lnTo>
                  <a:pt x="38671" y="34671"/>
                </a:lnTo>
                <a:lnTo>
                  <a:pt x="37174" y="39052"/>
                </a:lnTo>
                <a:lnTo>
                  <a:pt x="34697" y="42458"/>
                </a:lnTo>
                <a:lnTo>
                  <a:pt x="3116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608755" y="3053048"/>
            <a:ext cx="40855" cy="70689"/>
          </a:xfrm>
          <a:custGeom>
            <a:avLst/>
            <a:gdLst/>
            <a:ahLst/>
            <a:cxnLst/>
            <a:rect l="l" t="t" r="r" b="b"/>
            <a:pathLst>
              <a:path w="40855" h="70689">
                <a:moveTo>
                  <a:pt x="532" y="64847"/>
                </a:moveTo>
                <a:lnTo>
                  <a:pt x="265" y="67691"/>
                </a:lnTo>
                <a:lnTo>
                  <a:pt x="2221" y="70689"/>
                </a:lnTo>
                <a:lnTo>
                  <a:pt x="38897" y="70689"/>
                </a:lnTo>
                <a:lnTo>
                  <a:pt x="40434" y="69584"/>
                </a:lnTo>
                <a:lnTo>
                  <a:pt x="40855" y="67003"/>
                </a:lnTo>
                <a:lnTo>
                  <a:pt x="40805" y="65787"/>
                </a:lnTo>
                <a:lnTo>
                  <a:pt x="38897" y="63195"/>
                </a:lnTo>
                <a:lnTo>
                  <a:pt x="26200" y="63195"/>
                </a:lnTo>
                <a:lnTo>
                  <a:pt x="26200" y="1512"/>
                </a:lnTo>
                <a:lnTo>
                  <a:pt x="26035" y="888"/>
                </a:lnTo>
                <a:lnTo>
                  <a:pt x="23456" y="25"/>
                </a:lnTo>
                <a:lnTo>
                  <a:pt x="20674" y="0"/>
                </a:lnTo>
                <a:lnTo>
                  <a:pt x="17740" y="633"/>
                </a:lnTo>
                <a:lnTo>
                  <a:pt x="1572" y="11012"/>
                </a:lnTo>
                <a:lnTo>
                  <a:pt x="316" y="12409"/>
                </a:lnTo>
                <a:lnTo>
                  <a:pt x="0" y="15073"/>
                </a:lnTo>
                <a:lnTo>
                  <a:pt x="647" y="18299"/>
                </a:lnTo>
                <a:lnTo>
                  <a:pt x="3300" y="17895"/>
                </a:lnTo>
                <a:lnTo>
                  <a:pt x="16865" y="9803"/>
                </a:lnTo>
                <a:lnTo>
                  <a:pt x="16865" y="63195"/>
                </a:lnTo>
                <a:lnTo>
                  <a:pt x="2221" y="63195"/>
                </a:lnTo>
                <a:lnTo>
                  <a:pt x="532" y="64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659727" y="3052494"/>
            <a:ext cx="28220" cy="72276"/>
          </a:xfrm>
          <a:custGeom>
            <a:avLst/>
            <a:gdLst/>
            <a:ahLst/>
            <a:cxnLst/>
            <a:rect l="l" t="t" r="r" b="b"/>
            <a:pathLst>
              <a:path w="28220" h="72276">
                <a:moveTo>
                  <a:pt x="11761" y="55692"/>
                </a:moveTo>
                <a:lnTo>
                  <a:pt x="10908" y="52707"/>
                </a:lnTo>
                <a:lnTo>
                  <a:pt x="10364" y="49024"/>
                </a:lnTo>
                <a:lnTo>
                  <a:pt x="9828" y="45352"/>
                </a:lnTo>
                <a:lnTo>
                  <a:pt x="9385" y="68338"/>
                </a:lnTo>
                <a:lnTo>
                  <a:pt x="12395" y="69914"/>
                </a:lnTo>
                <a:lnTo>
                  <a:pt x="15419" y="71488"/>
                </a:lnTo>
                <a:lnTo>
                  <a:pt x="19137" y="72276"/>
                </a:lnTo>
                <a:lnTo>
                  <a:pt x="28220" y="72276"/>
                </a:lnTo>
                <a:lnTo>
                  <a:pt x="27900" y="64302"/>
                </a:lnTo>
                <a:lnTo>
                  <a:pt x="24091" y="64620"/>
                </a:lnTo>
                <a:lnTo>
                  <a:pt x="21488" y="64620"/>
                </a:lnTo>
                <a:lnTo>
                  <a:pt x="17449" y="63042"/>
                </a:lnTo>
                <a:lnTo>
                  <a:pt x="14123" y="60313"/>
                </a:lnTo>
                <a:lnTo>
                  <a:pt x="11761" y="55692"/>
                </a:lnTo>
                <a:close/>
              </a:path>
              <a:path w="28220" h="72276">
                <a:moveTo>
                  <a:pt x="392" y="47221"/>
                </a:moveTo>
                <a:lnTo>
                  <a:pt x="1170" y="51691"/>
                </a:lnTo>
                <a:lnTo>
                  <a:pt x="1944" y="56149"/>
                </a:lnTo>
                <a:lnTo>
                  <a:pt x="3265" y="59907"/>
                </a:lnTo>
                <a:lnTo>
                  <a:pt x="5105" y="62966"/>
                </a:lnTo>
                <a:lnTo>
                  <a:pt x="6948" y="66015"/>
                </a:lnTo>
                <a:lnTo>
                  <a:pt x="9385" y="68338"/>
                </a:lnTo>
                <a:lnTo>
                  <a:pt x="9828" y="45352"/>
                </a:lnTo>
                <a:lnTo>
                  <a:pt x="9551" y="40895"/>
                </a:lnTo>
                <a:lnTo>
                  <a:pt x="9551" y="31737"/>
                </a:lnTo>
                <a:lnTo>
                  <a:pt x="9752" y="28079"/>
                </a:lnTo>
                <a:lnTo>
                  <a:pt x="10148" y="24688"/>
                </a:lnTo>
                <a:lnTo>
                  <a:pt x="10540" y="21286"/>
                </a:lnTo>
                <a:lnTo>
                  <a:pt x="11290" y="18327"/>
                </a:lnTo>
                <a:lnTo>
                  <a:pt x="12395" y="15786"/>
                </a:lnTo>
                <a:lnTo>
                  <a:pt x="13500" y="13258"/>
                </a:lnTo>
                <a:lnTo>
                  <a:pt x="16927" y="9831"/>
                </a:lnTo>
                <a:lnTo>
                  <a:pt x="21348" y="7660"/>
                </a:lnTo>
                <a:lnTo>
                  <a:pt x="26150" y="7660"/>
                </a:lnTo>
                <a:lnTo>
                  <a:pt x="29109" y="8319"/>
                </a:lnTo>
                <a:lnTo>
                  <a:pt x="31748" y="9499"/>
                </a:lnTo>
                <a:lnTo>
                  <a:pt x="34848" y="12764"/>
                </a:lnTo>
                <a:lnTo>
                  <a:pt x="36399" y="15825"/>
                </a:lnTo>
                <a:lnTo>
                  <a:pt x="37529" y="19814"/>
                </a:lnTo>
                <a:lnTo>
                  <a:pt x="38379" y="24396"/>
                </a:lnTo>
                <a:lnTo>
                  <a:pt x="38632" y="27190"/>
                </a:lnTo>
                <a:lnTo>
                  <a:pt x="38887" y="29973"/>
                </a:lnTo>
                <a:lnTo>
                  <a:pt x="39013" y="39232"/>
                </a:lnTo>
                <a:lnTo>
                  <a:pt x="38771" y="44146"/>
                </a:lnTo>
                <a:lnTo>
                  <a:pt x="38304" y="48783"/>
                </a:lnTo>
                <a:lnTo>
                  <a:pt x="37440" y="52898"/>
                </a:lnTo>
                <a:lnTo>
                  <a:pt x="36130" y="56476"/>
                </a:lnTo>
                <a:lnTo>
                  <a:pt x="34505" y="59640"/>
                </a:lnTo>
                <a:lnTo>
                  <a:pt x="30975" y="62991"/>
                </a:lnTo>
                <a:lnTo>
                  <a:pt x="27900" y="64302"/>
                </a:lnTo>
                <a:lnTo>
                  <a:pt x="28220" y="72276"/>
                </a:lnTo>
                <a:lnTo>
                  <a:pt x="32144" y="71387"/>
                </a:lnTo>
                <a:lnTo>
                  <a:pt x="35319" y="69649"/>
                </a:lnTo>
                <a:lnTo>
                  <a:pt x="38506" y="67895"/>
                </a:lnTo>
                <a:lnTo>
                  <a:pt x="41083" y="65418"/>
                </a:lnTo>
                <a:lnTo>
                  <a:pt x="43052" y="62218"/>
                </a:lnTo>
                <a:lnTo>
                  <a:pt x="45032" y="59006"/>
                </a:lnTo>
                <a:lnTo>
                  <a:pt x="46433" y="55184"/>
                </a:lnTo>
                <a:lnTo>
                  <a:pt x="47293" y="50723"/>
                </a:lnTo>
                <a:lnTo>
                  <a:pt x="48146" y="46291"/>
                </a:lnTo>
                <a:lnTo>
                  <a:pt x="48564" y="41363"/>
                </a:lnTo>
                <a:lnTo>
                  <a:pt x="48564" y="30189"/>
                </a:lnTo>
                <a:lnTo>
                  <a:pt x="48172" y="25059"/>
                </a:lnTo>
                <a:lnTo>
                  <a:pt x="47397" y="20587"/>
                </a:lnTo>
                <a:lnTo>
                  <a:pt x="46620" y="16131"/>
                </a:lnTo>
                <a:lnTo>
                  <a:pt x="45313" y="12358"/>
                </a:lnTo>
                <a:lnTo>
                  <a:pt x="43473" y="9309"/>
                </a:lnTo>
                <a:lnTo>
                  <a:pt x="41616" y="6249"/>
                </a:lnTo>
                <a:lnTo>
                  <a:pt x="39193" y="3938"/>
                </a:lnTo>
                <a:lnTo>
                  <a:pt x="36169" y="2364"/>
                </a:lnTo>
                <a:lnTo>
                  <a:pt x="33145" y="787"/>
                </a:lnTo>
                <a:lnTo>
                  <a:pt x="29411" y="0"/>
                </a:lnTo>
                <a:lnTo>
                  <a:pt x="20332" y="0"/>
                </a:lnTo>
                <a:lnTo>
                  <a:pt x="16419" y="877"/>
                </a:lnTo>
                <a:lnTo>
                  <a:pt x="13244" y="2631"/>
                </a:lnTo>
                <a:lnTo>
                  <a:pt x="10058" y="4384"/>
                </a:lnTo>
                <a:lnTo>
                  <a:pt x="7491" y="6857"/>
                </a:lnTo>
                <a:lnTo>
                  <a:pt x="5537" y="10058"/>
                </a:lnTo>
                <a:lnTo>
                  <a:pt x="3582" y="13258"/>
                </a:lnTo>
                <a:lnTo>
                  <a:pt x="2171" y="17106"/>
                </a:lnTo>
                <a:lnTo>
                  <a:pt x="1306" y="21567"/>
                </a:lnTo>
                <a:lnTo>
                  <a:pt x="431" y="26035"/>
                </a:lnTo>
                <a:lnTo>
                  <a:pt x="0" y="30952"/>
                </a:lnTo>
                <a:lnTo>
                  <a:pt x="0" y="42090"/>
                </a:lnTo>
                <a:lnTo>
                  <a:pt x="392" y="47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716243" y="3052494"/>
            <a:ext cx="28220" cy="72276"/>
          </a:xfrm>
          <a:custGeom>
            <a:avLst/>
            <a:gdLst/>
            <a:ahLst/>
            <a:cxnLst/>
            <a:rect l="l" t="t" r="r" b="b"/>
            <a:pathLst>
              <a:path w="28220" h="72276">
                <a:moveTo>
                  <a:pt x="11761" y="55692"/>
                </a:moveTo>
                <a:lnTo>
                  <a:pt x="10911" y="52707"/>
                </a:lnTo>
                <a:lnTo>
                  <a:pt x="10364" y="49024"/>
                </a:lnTo>
                <a:lnTo>
                  <a:pt x="9817" y="45352"/>
                </a:lnTo>
                <a:lnTo>
                  <a:pt x="9385" y="68338"/>
                </a:lnTo>
                <a:lnTo>
                  <a:pt x="12395" y="69914"/>
                </a:lnTo>
                <a:lnTo>
                  <a:pt x="15419" y="71488"/>
                </a:lnTo>
                <a:lnTo>
                  <a:pt x="19141" y="72276"/>
                </a:lnTo>
                <a:lnTo>
                  <a:pt x="28220" y="72276"/>
                </a:lnTo>
                <a:lnTo>
                  <a:pt x="27904" y="64302"/>
                </a:lnTo>
                <a:lnTo>
                  <a:pt x="24091" y="64620"/>
                </a:lnTo>
                <a:lnTo>
                  <a:pt x="21488" y="64620"/>
                </a:lnTo>
                <a:lnTo>
                  <a:pt x="17449" y="63042"/>
                </a:lnTo>
                <a:lnTo>
                  <a:pt x="14123" y="60313"/>
                </a:lnTo>
                <a:lnTo>
                  <a:pt x="11761" y="55692"/>
                </a:lnTo>
                <a:close/>
              </a:path>
              <a:path w="28220" h="72276">
                <a:moveTo>
                  <a:pt x="382" y="47221"/>
                </a:moveTo>
                <a:lnTo>
                  <a:pt x="1170" y="51691"/>
                </a:lnTo>
                <a:lnTo>
                  <a:pt x="1944" y="56149"/>
                </a:lnTo>
                <a:lnTo>
                  <a:pt x="3265" y="59907"/>
                </a:lnTo>
                <a:lnTo>
                  <a:pt x="5105" y="62966"/>
                </a:lnTo>
                <a:lnTo>
                  <a:pt x="6948" y="66015"/>
                </a:lnTo>
                <a:lnTo>
                  <a:pt x="9385" y="68338"/>
                </a:lnTo>
                <a:lnTo>
                  <a:pt x="9817" y="45352"/>
                </a:lnTo>
                <a:lnTo>
                  <a:pt x="9551" y="40895"/>
                </a:lnTo>
                <a:lnTo>
                  <a:pt x="9551" y="31737"/>
                </a:lnTo>
                <a:lnTo>
                  <a:pt x="9756" y="28079"/>
                </a:lnTo>
                <a:lnTo>
                  <a:pt x="10148" y="24688"/>
                </a:lnTo>
                <a:lnTo>
                  <a:pt x="10541" y="21286"/>
                </a:lnTo>
                <a:lnTo>
                  <a:pt x="11290" y="18327"/>
                </a:lnTo>
                <a:lnTo>
                  <a:pt x="12395" y="15786"/>
                </a:lnTo>
                <a:lnTo>
                  <a:pt x="13500" y="13258"/>
                </a:lnTo>
                <a:lnTo>
                  <a:pt x="16931" y="9831"/>
                </a:lnTo>
                <a:lnTo>
                  <a:pt x="21337" y="7660"/>
                </a:lnTo>
                <a:lnTo>
                  <a:pt x="26150" y="7660"/>
                </a:lnTo>
                <a:lnTo>
                  <a:pt x="29109" y="8319"/>
                </a:lnTo>
                <a:lnTo>
                  <a:pt x="31738" y="9499"/>
                </a:lnTo>
                <a:lnTo>
                  <a:pt x="34837" y="12764"/>
                </a:lnTo>
                <a:lnTo>
                  <a:pt x="36399" y="15825"/>
                </a:lnTo>
                <a:lnTo>
                  <a:pt x="37515" y="19814"/>
                </a:lnTo>
                <a:lnTo>
                  <a:pt x="38380" y="24396"/>
                </a:lnTo>
                <a:lnTo>
                  <a:pt x="38635" y="27190"/>
                </a:lnTo>
                <a:lnTo>
                  <a:pt x="38887" y="29973"/>
                </a:lnTo>
                <a:lnTo>
                  <a:pt x="39016" y="33122"/>
                </a:lnTo>
                <a:lnTo>
                  <a:pt x="39016" y="39232"/>
                </a:lnTo>
                <a:lnTo>
                  <a:pt x="38761" y="44146"/>
                </a:lnTo>
                <a:lnTo>
                  <a:pt x="38304" y="48783"/>
                </a:lnTo>
                <a:lnTo>
                  <a:pt x="37440" y="52898"/>
                </a:lnTo>
                <a:lnTo>
                  <a:pt x="36134" y="56476"/>
                </a:lnTo>
                <a:lnTo>
                  <a:pt x="34505" y="59640"/>
                </a:lnTo>
                <a:lnTo>
                  <a:pt x="30979" y="62991"/>
                </a:lnTo>
                <a:lnTo>
                  <a:pt x="27904" y="64302"/>
                </a:lnTo>
                <a:lnTo>
                  <a:pt x="28220" y="72276"/>
                </a:lnTo>
                <a:lnTo>
                  <a:pt x="32133" y="71387"/>
                </a:lnTo>
                <a:lnTo>
                  <a:pt x="35319" y="69649"/>
                </a:lnTo>
                <a:lnTo>
                  <a:pt x="38510" y="67895"/>
                </a:lnTo>
                <a:lnTo>
                  <a:pt x="41087" y="65418"/>
                </a:lnTo>
                <a:lnTo>
                  <a:pt x="43053" y="62218"/>
                </a:lnTo>
                <a:lnTo>
                  <a:pt x="45036" y="59006"/>
                </a:lnTo>
                <a:lnTo>
                  <a:pt x="46433" y="55184"/>
                </a:lnTo>
                <a:lnTo>
                  <a:pt x="47283" y="50723"/>
                </a:lnTo>
                <a:lnTo>
                  <a:pt x="48135" y="46291"/>
                </a:lnTo>
                <a:lnTo>
                  <a:pt x="48568" y="41363"/>
                </a:lnTo>
                <a:lnTo>
                  <a:pt x="48568" y="30189"/>
                </a:lnTo>
                <a:lnTo>
                  <a:pt x="48172" y="25059"/>
                </a:lnTo>
                <a:lnTo>
                  <a:pt x="47397" y="20587"/>
                </a:lnTo>
                <a:lnTo>
                  <a:pt x="46624" y="16131"/>
                </a:lnTo>
                <a:lnTo>
                  <a:pt x="45313" y="12358"/>
                </a:lnTo>
                <a:lnTo>
                  <a:pt x="43459" y="9309"/>
                </a:lnTo>
                <a:lnTo>
                  <a:pt x="41620" y="6249"/>
                </a:lnTo>
                <a:lnTo>
                  <a:pt x="39179" y="3938"/>
                </a:lnTo>
                <a:lnTo>
                  <a:pt x="36159" y="2364"/>
                </a:lnTo>
                <a:lnTo>
                  <a:pt x="33149" y="787"/>
                </a:lnTo>
                <a:lnTo>
                  <a:pt x="29415" y="0"/>
                </a:lnTo>
                <a:lnTo>
                  <a:pt x="20332" y="0"/>
                </a:lnTo>
                <a:lnTo>
                  <a:pt x="16423" y="877"/>
                </a:lnTo>
                <a:lnTo>
                  <a:pt x="13248" y="2631"/>
                </a:lnTo>
                <a:lnTo>
                  <a:pt x="10058" y="4384"/>
                </a:lnTo>
                <a:lnTo>
                  <a:pt x="7495" y="6857"/>
                </a:lnTo>
                <a:lnTo>
                  <a:pt x="5537" y="10058"/>
                </a:lnTo>
                <a:lnTo>
                  <a:pt x="3582" y="13258"/>
                </a:lnTo>
                <a:lnTo>
                  <a:pt x="2175" y="17106"/>
                </a:lnTo>
                <a:lnTo>
                  <a:pt x="1310" y="21567"/>
                </a:lnTo>
                <a:lnTo>
                  <a:pt x="433" y="26035"/>
                </a:lnTo>
                <a:lnTo>
                  <a:pt x="0" y="30952"/>
                </a:lnTo>
                <a:lnTo>
                  <a:pt x="0" y="42090"/>
                </a:lnTo>
                <a:lnTo>
                  <a:pt x="382" y="47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777152" y="3071102"/>
            <a:ext cx="72438" cy="52919"/>
          </a:xfrm>
          <a:custGeom>
            <a:avLst/>
            <a:gdLst/>
            <a:ahLst/>
            <a:cxnLst/>
            <a:rect l="l" t="t" r="r" b="b"/>
            <a:pathLst>
              <a:path w="72438" h="52919">
                <a:moveTo>
                  <a:pt x="63792" y="52210"/>
                </a:moveTo>
                <a:lnTo>
                  <a:pt x="66343" y="52919"/>
                </a:lnTo>
                <a:lnTo>
                  <a:pt x="69580" y="52919"/>
                </a:lnTo>
                <a:lnTo>
                  <a:pt x="72438" y="51281"/>
                </a:lnTo>
                <a:lnTo>
                  <a:pt x="72438" y="17665"/>
                </a:lnTo>
                <a:lnTo>
                  <a:pt x="72161" y="15036"/>
                </a:lnTo>
                <a:lnTo>
                  <a:pt x="71042" y="10083"/>
                </a:lnTo>
                <a:lnTo>
                  <a:pt x="68780" y="6069"/>
                </a:lnTo>
                <a:lnTo>
                  <a:pt x="65735" y="2768"/>
                </a:lnTo>
                <a:lnTo>
                  <a:pt x="61465" y="557"/>
                </a:lnTo>
                <a:lnTo>
                  <a:pt x="58823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63"/>
                </a:lnTo>
                <a:lnTo>
                  <a:pt x="47839" y="2170"/>
                </a:lnTo>
                <a:lnTo>
                  <a:pt x="45072" y="3924"/>
                </a:lnTo>
                <a:lnTo>
                  <a:pt x="42137" y="6386"/>
                </a:lnTo>
                <a:lnTo>
                  <a:pt x="38962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3" y="229"/>
                </a:lnTo>
                <a:lnTo>
                  <a:pt x="23939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5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7146"/>
                </a:lnTo>
                <a:lnTo>
                  <a:pt x="11414" y="14072"/>
                </a:lnTo>
                <a:lnTo>
                  <a:pt x="15796" y="10148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37"/>
                </a:lnTo>
                <a:lnTo>
                  <a:pt x="29361" y="11555"/>
                </a:lnTo>
                <a:lnTo>
                  <a:pt x="30746" y="14248"/>
                </a:lnTo>
                <a:lnTo>
                  <a:pt x="31546" y="17665"/>
                </a:lnTo>
                <a:lnTo>
                  <a:pt x="31747" y="21603"/>
                </a:lnTo>
                <a:lnTo>
                  <a:pt x="31747" y="51281"/>
                </a:lnTo>
                <a:lnTo>
                  <a:pt x="32064" y="52210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81"/>
                </a:lnTo>
                <a:lnTo>
                  <a:pt x="40690" y="17146"/>
                </a:lnTo>
                <a:lnTo>
                  <a:pt x="43192" y="14072"/>
                </a:lnTo>
                <a:lnTo>
                  <a:pt x="47558" y="10148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37"/>
                </a:lnTo>
                <a:lnTo>
                  <a:pt x="61149" y="11555"/>
                </a:lnTo>
                <a:lnTo>
                  <a:pt x="62534" y="14248"/>
                </a:lnTo>
                <a:lnTo>
                  <a:pt x="63244" y="17665"/>
                </a:lnTo>
                <a:lnTo>
                  <a:pt x="63435" y="21603"/>
                </a:lnTo>
                <a:lnTo>
                  <a:pt x="63435" y="5128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862245" y="3067019"/>
            <a:ext cx="47689" cy="50811"/>
          </a:xfrm>
          <a:custGeom>
            <a:avLst/>
            <a:gdLst/>
            <a:ahLst/>
            <a:cxnLst/>
            <a:rect l="l" t="t" r="r" b="b"/>
            <a:pathLst>
              <a:path w="47689" h="50811">
                <a:moveTo>
                  <a:pt x="19800" y="49122"/>
                </a:moveTo>
                <a:lnTo>
                  <a:pt x="19875" y="49655"/>
                </a:lnTo>
                <a:lnTo>
                  <a:pt x="22467" y="50811"/>
                </a:lnTo>
                <a:lnTo>
                  <a:pt x="25210" y="50811"/>
                </a:lnTo>
                <a:lnTo>
                  <a:pt x="27839" y="49122"/>
                </a:lnTo>
                <a:lnTo>
                  <a:pt x="27839" y="29376"/>
                </a:lnTo>
                <a:lnTo>
                  <a:pt x="45633" y="29376"/>
                </a:lnTo>
                <a:lnTo>
                  <a:pt x="47271" y="28116"/>
                </a:lnTo>
                <a:lnTo>
                  <a:pt x="47689" y="25463"/>
                </a:lnTo>
                <a:lnTo>
                  <a:pt x="47652" y="24243"/>
                </a:lnTo>
                <a:lnTo>
                  <a:pt x="45684" y="21603"/>
                </a:lnTo>
                <a:lnTo>
                  <a:pt x="27839" y="21603"/>
                </a:lnTo>
                <a:lnTo>
                  <a:pt x="27763" y="1306"/>
                </a:lnTo>
                <a:lnTo>
                  <a:pt x="25210" y="0"/>
                </a:lnTo>
                <a:lnTo>
                  <a:pt x="22467" y="0"/>
                </a:lnTo>
                <a:lnTo>
                  <a:pt x="19800" y="1865"/>
                </a:lnTo>
                <a:lnTo>
                  <a:pt x="19800" y="21603"/>
                </a:lnTo>
                <a:lnTo>
                  <a:pt x="1944" y="21603"/>
                </a:lnTo>
                <a:lnTo>
                  <a:pt x="104" y="23750"/>
                </a:lnTo>
                <a:lnTo>
                  <a:pt x="0" y="26744"/>
                </a:lnTo>
                <a:lnTo>
                  <a:pt x="2009" y="29376"/>
                </a:lnTo>
                <a:lnTo>
                  <a:pt x="19800" y="29376"/>
                </a:lnTo>
                <a:lnTo>
                  <a:pt x="19800" y="491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922466" y="3111585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46"/>
                </a:lnTo>
                <a:lnTo>
                  <a:pt x="9575" y="420"/>
                </a:lnTo>
                <a:lnTo>
                  <a:pt x="5908" y="0"/>
                </a:lnTo>
                <a:lnTo>
                  <a:pt x="1271" y="1269"/>
                </a:lnTo>
                <a:lnTo>
                  <a:pt x="0" y="3836"/>
                </a:lnTo>
                <a:lnTo>
                  <a:pt x="0" y="8902"/>
                </a:lnTo>
                <a:lnTo>
                  <a:pt x="2070" y="12228"/>
                </a:lnTo>
                <a:lnTo>
                  <a:pt x="5753" y="12635"/>
                </a:lnTo>
                <a:lnTo>
                  <a:pt x="10389" y="11367"/>
                </a:lnTo>
                <a:lnTo>
                  <a:pt x="11661" y="8801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709113" y="3205036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0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5" y="6692"/>
                </a:lnTo>
                <a:lnTo>
                  <a:pt x="23472" y="401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863666" y="3187515"/>
            <a:ext cx="36892" cy="70534"/>
          </a:xfrm>
          <a:custGeom>
            <a:avLst/>
            <a:gdLst/>
            <a:ahLst/>
            <a:cxnLst/>
            <a:rect l="l" t="t" r="r" b="b"/>
            <a:pathLst>
              <a:path w="36892" h="70534">
                <a:moveTo>
                  <a:pt x="9330" y="7923"/>
                </a:moveTo>
                <a:lnTo>
                  <a:pt x="35049" y="7923"/>
                </a:lnTo>
                <a:lnTo>
                  <a:pt x="36586" y="6717"/>
                </a:lnTo>
                <a:lnTo>
                  <a:pt x="36892" y="4014"/>
                </a:lnTo>
                <a:lnTo>
                  <a:pt x="36852" y="2717"/>
                </a:lnTo>
                <a:lnTo>
                  <a:pt x="35049" y="0"/>
                </a:lnTo>
                <a:lnTo>
                  <a:pt x="3465" y="0"/>
                </a:lnTo>
                <a:lnTo>
                  <a:pt x="1115" y="838"/>
                </a:lnTo>
                <a:lnTo>
                  <a:pt x="0" y="3783"/>
                </a:lnTo>
                <a:lnTo>
                  <a:pt x="0" y="68809"/>
                </a:lnTo>
                <a:lnTo>
                  <a:pt x="975" y="70067"/>
                </a:lnTo>
                <a:lnTo>
                  <a:pt x="3793" y="70534"/>
                </a:lnTo>
                <a:lnTo>
                  <a:pt x="6360" y="70483"/>
                </a:lnTo>
                <a:lnTo>
                  <a:pt x="9330" y="68809"/>
                </a:lnTo>
                <a:lnTo>
                  <a:pt x="9330" y="39549"/>
                </a:lnTo>
                <a:lnTo>
                  <a:pt x="33641" y="39549"/>
                </a:lnTo>
                <a:lnTo>
                  <a:pt x="35304" y="37896"/>
                </a:lnTo>
                <a:lnTo>
                  <a:pt x="35481" y="34886"/>
                </a:lnTo>
                <a:lnTo>
                  <a:pt x="33641" y="31802"/>
                </a:lnTo>
                <a:lnTo>
                  <a:pt x="9330" y="31802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913925" y="3205097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5" y="53647"/>
                </a:lnTo>
                <a:lnTo>
                  <a:pt x="22873" y="46062"/>
                </a:lnTo>
                <a:lnTo>
                  <a:pt x="18342" y="46659"/>
                </a:lnTo>
                <a:lnTo>
                  <a:pt x="15444" y="46659"/>
                </a:lnTo>
                <a:lnTo>
                  <a:pt x="11595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6" y="8053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34"/>
                </a:lnTo>
                <a:lnTo>
                  <a:pt x="31003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899"/>
                </a:lnTo>
                <a:lnTo>
                  <a:pt x="14227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5"/>
                </a:lnTo>
                <a:lnTo>
                  <a:pt x="22873" y="46062"/>
                </a:lnTo>
                <a:lnTo>
                  <a:pt x="19865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33"/>
                </a:lnTo>
                <a:lnTo>
                  <a:pt x="32400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973757" y="3182180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29" y="76417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4"/>
                </a:lnTo>
                <a:lnTo>
                  <a:pt x="32881" y="74674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17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6" y="35838"/>
                </a:lnTo>
                <a:lnTo>
                  <a:pt x="41972" y="33059"/>
                </a:lnTo>
                <a:lnTo>
                  <a:pt x="40398" y="30697"/>
                </a:lnTo>
                <a:lnTo>
                  <a:pt x="36780" y="26441"/>
                </a:lnTo>
                <a:lnTo>
                  <a:pt x="31751" y="23609"/>
                </a:lnTo>
                <a:lnTo>
                  <a:pt x="28727" y="22910"/>
                </a:lnTo>
                <a:lnTo>
                  <a:pt x="25171" y="22910"/>
                </a:lnTo>
                <a:lnTo>
                  <a:pt x="22352" y="23050"/>
                </a:lnTo>
                <a:lnTo>
                  <a:pt x="23468" y="30618"/>
                </a:lnTo>
                <a:lnTo>
                  <a:pt x="27748" y="31164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1"/>
                </a:lnTo>
                <a:lnTo>
                  <a:pt x="35650" y="52437"/>
                </a:lnTo>
                <a:lnTo>
                  <a:pt x="34963" y="56894"/>
                </a:lnTo>
                <a:lnTo>
                  <a:pt x="33782" y="61139"/>
                </a:lnTo>
                <a:lnTo>
                  <a:pt x="31776" y="64706"/>
                </a:lnTo>
                <a:lnTo>
                  <a:pt x="28878" y="67247"/>
                </a:lnTo>
                <a:lnTo>
                  <a:pt x="25350" y="68872"/>
                </a:lnTo>
                <a:lnTo>
                  <a:pt x="20648" y="68872"/>
                </a:lnTo>
                <a:lnTo>
                  <a:pt x="16052" y="66509"/>
                </a:lnTo>
                <a:lnTo>
                  <a:pt x="13194" y="73075"/>
                </a:lnTo>
                <a:lnTo>
                  <a:pt x="15735" y="74623"/>
                </a:lnTo>
                <a:lnTo>
                  <a:pt x="18288" y="75805"/>
                </a:lnTo>
                <a:lnTo>
                  <a:pt x="20929" y="76417"/>
                </a:lnTo>
                <a:close/>
              </a:path>
              <a:path w="44921" h="76568">
                <a:moveTo>
                  <a:pt x="0" y="74192"/>
                </a:moveTo>
                <a:lnTo>
                  <a:pt x="0" y="74472"/>
                </a:lnTo>
                <a:lnTo>
                  <a:pt x="2566" y="75830"/>
                </a:lnTo>
                <a:lnTo>
                  <a:pt x="5284" y="75830"/>
                </a:lnTo>
                <a:lnTo>
                  <a:pt x="7912" y="74192"/>
                </a:lnTo>
                <a:lnTo>
                  <a:pt x="7912" y="68223"/>
                </a:lnTo>
                <a:lnTo>
                  <a:pt x="9334" y="69696"/>
                </a:lnTo>
                <a:lnTo>
                  <a:pt x="13194" y="73075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37"/>
                </a:lnTo>
                <a:lnTo>
                  <a:pt x="8953" y="40168"/>
                </a:lnTo>
                <a:lnTo>
                  <a:pt x="10364" y="38353"/>
                </a:lnTo>
                <a:lnTo>
                  <a:pt x="12966" y="35661"/>
                </a:lnTo>
                <a:lnTo>
                  <a:pt x="16598" y="32727"/>
                </a:lnTo>
                <a:lnTo>
                  <a:pt x="20040" y="31103"/>
                </a:lnTo>
                <a:lnTo>
                  <a:pt x="23468" y="30618"/>
                </a:lnTo>
                <a:lnTo>
                  <a:pt x="22352" y="23050"/>
                </a:lnTo>
                <a:lnTo>
                  <a:pt x="19749" y="23633"/>
                </a:lnTo>
                <a:lnTo>
                  <a:pt x="17146" y="24728"/>
                </a:lnTo>
                <a:lnTo>
                  <a:pt x="14504" y="26186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035354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49" y="673"/>
                </a:lnTo>
                <a:lnTo>
                  <a:pt x="2302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32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076166" y="318573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80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794"/>
                </a:lnTo>
                <a:lnTo>
                  <a:pt x="9831" y="21106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794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102421" y="3205148"/>
            <a:ext cx="38516" cy="53596"/>
          </a:xfrm>
          <a:custGeom>
            <a:avLst/>
            <a:gdLst/>
            <a:ahLst/>
            <a:cxnLst/>
            <a:rect l="l" t="t" r="r" b="b"/>
            <a:pathLst>
              <a:path w="38516" h="53596">
                <a:moveTo>
                  <a:pt x="9626" y="32818"/>
                </a:moveTo>
                <a:lnTo>
                  <a:pt x="9334" y="30063"/>
                </a:lnTo>
                <a:lnTo>
                  <a:pt x="9334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3"/>
                </a:lnTo>
                <a:lnTo>
                  <a:pt x="18374" y="7531"/>
                </a:lnTo>
                <a:lnTo>
                  <a:pt x="24775" y="7531"/>
                </a:lnTo>
                <a:lnTo>
                  <a:pt x="28130" y="8435"/>
                </a:lnTo>
                <a:lnTo>
                  <a:pt x="32064" y="10415"/>
                </a:lnTo>
                <a:lnTo>
                  <a:pt x="35457" y="12992"/>
                </a:lnTo>
                <a:lnTo>
                  <a:pt x="38300" y="10896"/>
                </a:lnTo>
                <a:lnTo>
                  <a:pt x="38275" y="8294"/>
                </a:lnTo>
                <a:lnTo>
                  <a:pt x="37465" y="5551"/>
                </a:lnTo>
                <a:lnTo>
                  <a:pt x="34643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40"/>
                </a:lnTo>
                <a:lnTo>
                  <a:pt x="22785" y="0"/>
                </a:lnTo>
                <a:lnTo>
                  <a:pt x="19569" y="0"/>
                </a:lnTo>
                <a:lnTo>
                  <a:pt x="16570" y="535"/>
                </a:lnTo>
                <a:lnTo>
                  <a:pt x="13802" y="1601"/>
                </a:lnTo>
                <a:lnTo>
                  <a:pt x="11033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3" y="15001"/>
                </a:lnTo>
                <a:lnTo>
                  <a:pt x="582" y="18453"/>
                </a:lnTo>
                <a:lnTo>
                  <a:pt x="0" y="22583"/>
                </a:lnTo>
                <a:lnTo>
                  <a:pt x="0" y="31625"/>
                </a:lnTo>
                <a:lnTo>
                  <a:pt x="468" y="35369"/>
                </a:lnTo>
                <a:lnTo>
                  <a:pt x="1432" y="38610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9"/>
                </a:lnTo>
                <a:lnTo>
                  <a:pt x="9701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48" y="53596"/>
                </a:lnTo>
                <a:lnTo>
                  <a:pt x="23454" y="53596"/>
                </a:lnTo>
                <a:lnTo>
                  <a:pt x="26694" y="53113"/>
                </a:lnTo>
                <a:lnTo>
                  <a:pt x="29753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22"/>
                </a:lnTo>
                <a:lnTo>
                  <a:pt x="38516" y="43779"/>
                </a:lnTo>
                <a:lnTo>
                  <a:pt x="38491" y="42443"/>
                </a:lnTo>
                <a:lnTo>
                  <a:pt x="36626" y="39664"/>
                </a:lnTo>
                <a:lnTo>
                  <a:pt x="33501" y="41936"/>
                </a:lnTo>
                <a:lnTo>
                  <a:pt x="29869" y="44222"/>
                </a:lnTo>
                <a:lnTo>
                  <a:pt x="26758" y="45518"/>
                </a:lnTo>
                <a:lnTo>
                  <a:pt x="22895" y="45849"/>
                </a:lnTo>
                <a:lnTo>
                  <a:pt x="18796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152684" y="3205097"/>
            <a:ext cx="22871" cy="53647"/>
          </a:xfrm>
          <a:custGeom>
            <a:avLst/>
            <a:gdLst/>
            <a:ahLst/>
            <a:cxnLst/>
            <a:rect l="l" t="t" r="r" b="b"/>
            <a:pathLst>
              <a:path w="22871" h="53647">
                <a:moveTo>
                  <a:pt x="9184" y="40896"/>
                </a:moveTo>
                <a:lnTo>
                  <a:pt x="9969" y="52642"/>
                </a:lnTo>
                <a:lnTo>
                  <a:pt x="14364" y="53647"/>
                </a:lnTo>
                <a:lnTo>
                  <a:pt x="19861" y="53647"/>
                </a:lnTo>
                <a:lnTo>
                  <a:pt x="22871" y="46062"/>
                </a:lnTo>
                <a:lnTo>
                  <a:pt x="18338" y="46659"/>
                </a:lnTo>
                <a:lnTo>
                  <a:pt x="15455" y="46659"/>
                </a:lnTo>
                <a:lnTo>
                  <a:pt x="11596" y="44399"/>
                </a:lnTo>
                <a:lnTo>
                  <a:pt x="9184" y="40896"/>
                </a:lnTo>
                <a:close/>
              </a:path>
              <a:path w="22871" h="53647">
                <a:moveTo>
                  <a:pt x="34556" y="52895"/>
                </a:move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2" y="12687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3"/>
                </a:lnTo>
                <a:lnTo>
                  <a:pt x="7226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7" y="9159"/>
                </a:lnTo>
                <a:lnTo>
                  <a:pt x="14084" y="8053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5" y="12334"/>
                </a:lnTo>
                <a:lnTo>
                  <a:pt x="31000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31" y="45086"/>
                </a:lnTo>
                <a:lnTo>
                  <a:pt x="3176" y="48478"/>
                </a:lnTo>
                <a:lnTo>
                  <a:pt x="6109" y="51015"/>
                </a:lnTo>
                <a:lnTo>
                  <a:pt x="9969" y="52642"/>
                </a:lnTo>
                <a:lnTo>
                  <a:pt x="9184" y="40896"/>
                </a:lnTo>
                <a:lnTo>
                  <a:pt x="9184" y="38355"/>
                </a:lnTo>
                <a:lnTo>
                  <a:pt x="10019" y="34419"/>
                </a:lnTo>
                <a:lnTo>
                  <a:pt x="12650" y="31485"/>
                </a:lnTo>
                <a:lnTo>
                  <a:pt x="15340" y="30060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65"/>
                </a:lnTo>
                <a:lnTo>
                  <a:pt x="22871" y="46062"/>
                </a:lnTo>
                <a:lnTo>
                  <a:pt x="19861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206003" y="3192800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0"/>
                </a:lnTo>
                <a:lnTo>
                  <a:pt x="22900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2" y="57787"/>
                </a:lnTo>
                <a:lnTo>
                  <a:pt x="24423" y="58193"/>
                </a:lnTo>
                <a:lnTo>
                  <a:pt x="21845" y="58193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252063" y="318573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794"/>
                </a:lnTo>
                <a:lnTo>
                  <a:pt x="9831" y="21106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794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278317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69" y="23903"/>
                </a:moveTo>
                <a:lnTo>
                  <a:pt x="9575" y="21337"/>
                </a:lnTo>
                <a:lnTo>
                  <a:pt x="10173" y="18986"/>
                </a:lnTo>
                <a:lnTo>
                  <a:pt x="11696" y="14594"/>
                </a:lnTo>
                <a:lnTo>
                  <a:pt x="14173" y="11164"/>
                </a:lnTo>
                <a:lnTo>
                  <a:pt x="17679" y="8892"/>
                </a:lnTo>
                <a:lnTo>
                  <a:pt x="21880" y="7481"/>
                </a:lnTo>
                <a:lnTo>
                  <a:pt x="27431" y="7481"/>
                </a:lnTo>
                <a:lnTo>
                  <a:pt x="31776" y="9029"/>
                </a:lnTo>
                <a:lnTo>
                  <a:pt x="35243" y="11455"/>
                </a:lnTo>
                <a:lnTo>
                  <a:pt x="37504" y="15012"/>
                </a:lnTo>
                <a:lnTo>
                  <a:pt x="38811" y="19418"/>
                </a:lnTo>
                <a:lnTo>
                  <a:pt x="39549" y="24270"/>
                </a:lnTo>
                <a:lnTo>
                  <a:pt x="39549" y="29733"/>
                </a:lnTo>
                <a:lnTo>
                  <a:pt x="39254" y="32321"/>
                </a:lnTo>
                <a:lnTo>
                  <a:pt x="38671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39" y="43535"/>
                </a:lnTo>
                <a:lnTo>
                  <a:pt x="46202" y="40641"/>
                </a:lnTo>
                <a:lnTo>
                  <a:pt x="47256" y="37289"/>
                </a:lnTo>
                <a:lnTo>
                  <a:pt x="48296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22" y="18554"/>
                </a:lnTo>
                <a:lnTo>
                  <a:pt x="47332" y="1529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1995"/>
                </a:lnTo>
                <a:lnTo>
                  <a:pt x="10882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66" y="12942"/>
                </a:lnTo>
                <a:lnTo>
                  <a:pt x="1536" y="16294"/>
                </a:lnTo>
                <a:lnTo>
                  <a:pt x="507" y="19649"/>
                </a:lnTo>
                <a:lnTo>
                  <a:pt x="0" y="23307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5"/>
                </a:lnTo>
                <a:lnTo>
                  <a:pt x="2437" y="41605"/>
                </a:lnTo>
                <a:lnTo>
                  <a:pt x="3924" y="44373"/>
                </a:lnTo>
                <a:lnTo>
                  <a:pt x="5908" y="46659"/>
                </a:lnTo>
                <a:lnTo>
                  <a:pt x="10389" y="50674"/>
                </a:lnTo>
                <a:lnTo>
                  <a:pt x="10007" y="34229"/>
                </a:lnTo>
                <a:lnTo>
                  <a:pt x="9269" y="29362"/>
                </a:lnTo>
                <a:lnTo>
                  <a:pt x="9269" y="23903"/>
                </a:lnTo>
                <a:close/>
              </a:path>
              <a:path w="48830" h="53647">
                <a:moveTo>
                  <a:pt x="26963" y="46116"/>
                </a:moveTo>
                <a:lnTo>
                  <a:pt x="21452" y="46116"/>
                </a:lnTo>
                <a:lnTo>
                  <a:pt x="17092" y="44579"/>
                </a:lnTo>
                <a:lnTo>
                  <a:pt x="13625" y="42138"/>
                </a:lnTo>
                <a:lnTo>
                  <a:pt x="11328" y="38635"/>
                </a:lnTo>
                <a:lnTo>
                  <a:pt x="10007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7" y="53060"/>
                </a:lnTo>
                <a:lnTo>
                  <a:pt x="19850" y="53647"/>
                </a:lnTo>
                <a:lnTo>
                  <a:pt x="27989" y="53647"/>
                </a:lnTo>
                <a:lnTo>
                  <a:pt x="31611" y="52985"/>
                </a:lnTo>
                <a:lnTo>
                  <a:pt x="34747" y="51614"/>
                </a:lnTo>
                <a:lnTo>
                  <a:pt x="37882" y="50266"/>
                </a:lnTo>
                <a:lnTo>
                  <a:pt x="38671" y="34660"/>
                </a:lnTo>
                <a:lnTo>
                  <a:pt x="37172" y="39042"/>
                </a:lnTo>
                <a:lnTo>
                  <a:pt x="34696" y="42444"/>
                </a:lnTo>
                <a:lnTo>
                  <a:pt x="31164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343960" y="320509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71"/>
                </a:lnTo>
                <a:lnTo>
                  <a:pt x="33324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5" y="11736"/>
                </a:lnTo>
                <a:lnTo>
                  <a:pt x="18251" y="8547"/>
                </a:lnTo>
                <a:lnTo>
                  <a:pt x="22734" y="7747"/>
                </a:lnTo>
                <a:lnTo>
                  <a:pt x="25995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430716" y="3205097"/>
            <a:ext cx="48834" cy="53647"/>
          </a:xfrm>
          <a:custGeom>
            <a:avLst/>
            <a:gdLst/>
            <a:ahLst/>
            <a:cxnLst/>
            <a:rect l="l" t="t" r="r" b="b"/>
            <a:pathLst>
              <a:path w="48834" h="53647">
                <a:moveTo>
                  <a:pt x="9273" y="23903"/>
                </a:moveTo>
                <a:lnTo>
                  <a:pt x="9575" y="21337"/>
                </a:lnTo>
                <a:lnTo>
                  <a:pt x="10173" y="18986"/>
                </a:lnTo>
                <a:lnTo>
                  <a:pt x="11700" y="14594"/>
                </a:lnTo>
                <a:lnTo>
                  <a:pt x="14173" y="11164"/>
                </a:lnTo>
                <a:lnTo>
                  <a:pt x="17679" y="8892"/>
                </a:lnTo>
                <a:lnTo>
                  <a:pt x="21884" y="7481"/>
                </a:lnTo>
                <a:lnTo>
                  <a:pt x="27431" y="7481"/>
                </a:lnTo>
                <a:lnTo>
                  <a:pt x="31776" y="9029"/>
                </a:lnTo>
                <a:lnTo>
                  <a:pt x="35243" y="11455"/>
                </a:lnTo>
                <a:lnTo>
                  <a:pt x="37504" y="15012"/>
                </a:lnTo>
                <a:lnTo>
                  <a:pt x="38811" y="19418"/>
                </a:lnTo>
                <a:lnTo>
                  <a:pt x="39549" y="24270"/>
                </a:lnTo>
                <a:lnTo>
                  <a:pt x="39549" y="29733"/>
                </a:lnTo>
                <a:lnTo>
                  <a:pt x="39258" y="32321"/>
                </a:lnTo>
                <a:lnTo>
                  <a:pt x="3867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43" y="43535"/>
                </a:lnTo>
                <a:lnTo>
                  <a:pt x="46202" y="40641"/>
                </a:lnTo>
                <a:lnTo>
                  <a:pt x="47256" y="37289"/>
                </a:lnTo>
                <a:lnTo>
                  <a:pt x="48300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26" y="18554"/>
                </a:lnTo>
                <a:lnTo>
                  <a:pt x="47332" y="1529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5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1995"/>
                </a:lnTo>
                <a:lnTo>
                  <a:pt x="10886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66" y="12942"/>
                </a:lnTo>
                <a:lnTo>
                  <a:pt x="1536" y="16294"/>
                </a:lnTo>
                <a:lnTo>
                  <a:pt x="510" y="19649"/>
                </a:lnTo>
                <a:lnTo>
                  <a:pt x="0" y="23307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5"/>
                </a:lnTo>
                <a:lnTo>
                  <a:pt x="2440" y="41605"/>
                </a:lnTo>
                <a:lnTo>
                  <a:pt x="3928" y="44373"/>
                </a:lnTo>
                <a:lnTo>
                  <a:pt x="5908" y="46659"/>
                </a:lnTo>
                <a:lnTo>
                  <a:pt x="10389" y="50674"/>
                </a:lnTo>
                <a:lnTo>
                  <a:pt x="10007" y="34229"/>
                </a:lnTo>
                <a:lnTo>
                  <a:pt x="9273" y="29362"/>
                </a:lnTo>
                <a:lnTo>
                  <a:pt x="9273" y="23903"/>
                </a:lnTo>
                <a:close/>
              </a:path>
              <a:path w="48834" h="53647">
                <a:moveTo>
                  <a:pt x="26963" y="46116"/>
                </a:moveTo>
                <a:lnTo>
                  <a:pt x="21452" y="46116"/>
                </a:lnTo>
                <a:lnTo>
                  <a:pt x="17096" y="44579"/>
                </a:lnTo>
                <a:lnTo>
                  <a:pt x="13629" y="42138"/>
                </a:lnTo>
                <a:lnTo>
                  <a:pt x="11329" y="38635"/>
                </a:lnTo>
                <a:lnTo>
                  <a:pt x="10007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50" y="53647"/>
                </a:lnTo>
                <a:lnTo>
                  <a:pt x="27993" y="53647"/>
                </a:lnTo>
                <a:lnTo>
                  <a:pt x="31611" y="52985"/>
                </a:lnTo>
                <a:lnTo>
                  <a:pt x="34747" y="51614"/>
                </a:lnTo>
                <a:lnTo>
                  <a:pt x="37886" y="50266"/>
                </a:lnTo>
                <a:lnTo>
                  <a:pt x="38675" y="34660"/>
                </a:lnTo>
                <a:lnTo>
                  <a:pt x="37172" y="39042"/>
                </a:lnTo>
                <a:lnTo>
                  <a:pt x="34696" y="42444"/>
                </a:lnTo>
                <a:lnTo>
                  <a:pt x="31168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490066" y="3181758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42" y="12989"/>
                </a:moveTo>
                <a:lnTo>
                  <a:pt x="8622" y="15923"/>
                </a:lnTo>
                <a:lnTo>
                  <a:pt x="8622" y="24368"/>
                </a:lnTo>
                <a:lnTo>
                  <a:pt x="1738" y="24368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50" y="31799"/>
                </a:lnTo>
                <a:lnTo>
                  <a:pt x="30163" y="30337"/>
                </a:lnTo>
                <a:lnTo>
                  <a:pt x="30326" y="27418"/>
                </a:lnTo>
                <a:lnTo>
                  <a:pt x="28550" y="24368"/>
                </a:lnTo>
                <a:lnTo>
                  <a:pt x="17640" y="24368"/>
                </a:lnTo>
                <a:lnTo>
                  <a:pt x="17754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08" y="8417"/>
                </a:lnTo>
                <a:lnTo>
                  <a:pt x="32691" y="8356"/>
                </a:lnTo>
                <a:lnTo>
                  <a:pt x="33044" y="5702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9" y="1854"/>
                </a:lnTo>
                <a:lnTo>
                  <a:pt x="12484" y="4558"/>
                </a:lnTo>
                <a:lnTo>
                  <a:pt x="10209" y="8100"/>
                </a:lnTo>
                <a:lnTo>
                  <a:pt x="8942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559358" y="3186648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64"/>
                </a:moveTo>
                <a:lnTo>
                  <a:pt x="0" y="42569"/>
                </a:lnTo>
                <a:lnTo>
                  <a:pt x="698" y="47598"/>
                </a:lnTo>
                <a:lnTo>
                  <a:pt x="2095" y="51940"/>
                </a:lnTo>
                <a:lnTo>
                  <a:pt x="3481" y="56310"/>
                </a:lnTo>
                <a:lnTo>
                  <a:pt x="5476" y="59968"/>
                </a:lnTo>
                <a:lnTo>
                  <a:pt x="8068" y="62938"/>
                </a:lnTo>
                <a:lnTo>
                  <a:pt x="10645" y="65897"/>
                </a:lnTo>
                <a:lnTo>
                  <a:pt x="13780" y="68148"/>
                </a:lnTo>
                <a:lnTo>
                  <a:pt x="17453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3" y="71207"/>
                </a:lnTo>
                <a:lnTo>
                  <a:pt x="41288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2"/>
                </a:lnTo>
                <a:lnTo>
                  <a:pt x="50954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3" y="61213"/>
                </a:lnTo>
                <a:lnTo>
                  <a:pt x="3831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103"/>
                </a:lnTo>
                <a:lnTo>
                  <a:pt x="22100" y="61937"/>
                </a:lnTo>
                <a:lnTo>
                  <a:pt x="19469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93" y="51562"/>
                </a:lnTo>
                <a:lnTo>
                  <a:pt x="11318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3"/>
                </a:lnTo>
                <a:lnTo>
                  <a:pt x="11379" y="24382"/>
                </a:lnTo>
                <a:lnTo>
                  <a:pt x="12369" y="20890"/>
                </a:lnTo>
                <a:lnTo>
                  <a:pt x="13796" y="17942"/>
                </a:lnTo>
                <a:lnTo>
                  <a:pt x="15609" y="15505"/>
                </a:lnTo>
                <a:lnTo>
                  <a:pt x="19608" y="11249"/>
                </a:lnTo>
                <a:lnTo>
                  <a:pt x="22176" y="10007"/>
                </a:lnTo>
                <a:lnTo>
                  <a:pt x="24739" y="8761"/>
                </a:lnTo>
                <a:lnTo>
                  <a:pt x="27586" y="8128"/>
                </a:lnTo>
                <a:lnTo>
                  <a:pt x="33591" y="8128"/>
                </a:lnTo>
                <a:lnTo>
                  <a:pt x="3810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9" y="14565"/>
                </a:lnTo>
                <a:lnTo>
                  <a:pt x="50396" y="13561"/>
                </a:lnTo>
                <a:lnTo>
                  <a:pt x="50688" y="10792"/>
                </a:lnTo>
                <a:lnTo>
                  <a:pt x="50472" y="8229"/>
                </a:lnTo>
                <a:lnTo>
                  <a:pt x="48592" y="5384"/>
                </a:lnTo>
                <a:lnTo>
                  <a:pt x="45176" y="3235"/>
                </a:lnTo>
                <a:lnTo>
                  <a:pt x="42113" y="2005"/>
                </a:lnTo>
                <a:lnTo>
                  <a:pt x="38710" y="949"/>
                </a:lnTo>
                <a:lnTo>
                  <a:pt x="34876" y="176"/>
                </a:lnTo>
                <a:lnTo>
                  <a:pt x="30873" y="0"/>
                </a:lnTo>
                <a:lnTo>
                  <a:pt x="26291" y="0"/>
                </a:lnTo>
                <a:lnTo>
                  <a:pt x="22100" y="824"/>
                </a:lnTo>
                <a:lnTo>
                  <a:pt x="18313" y="2486"/>
                </a:lnTo>
                <a:lnTo>
                  <a:pt x="14530" y="4150"/>
                </a:lnTo>
                <a:lnTo>
                  <a:pt x="11292" y="6565"/>
                </a:lnTo>
                <a:lnTo>
                  <a:pt x="8575" y="9726"/>
                </a:lnTo>
                <a:lnTo>
                  <a:pt x="5868" y="12901"/>
                </a:lnTo>
                <a:lnTo>
                  <a:pt x="3761" y="16761"/>
                </a:lnTo>
                <a:lnTo>
                  <a:pt x="2260" y="21308"/>
                </a:lnTo>
                <a:lnTo>
                  <a:pt x="753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621843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4" y="23903"/>
                </a:moveTo>
                <a:lnTo>
                  <a:pt x="9591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9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30" h="53647">
                <a:moveTo>
                  <a:pt x="26964" y="46116"/>
                </a:moveTo>
                <a:lnTo>
                  <a:pt x="21449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29" y="38635"/>
                </a:lnTo>
                <a:lnTo>
                  <a:pt x="10019" y="34229"/>
                </a:lnTo>
                <a:lnTo>
                  <a:pt x="10400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1" y="53647"/>
                </a:lnTo>
                <a:lnTo>
                  <a:pt x="28004" y="53647"/>
                </a:lnTo>
                <a:lnTo>
                  <a:pt x="31623" y="52985"/>
                </a:lnTo>
                <a:lnTo>
                  <a:pt x="34761" y="51614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07" y="42444"/>
                </a:lnTo>
                <a:lnTo>
                  <a:pt x="31179" y="44691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687493" y="318217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715807" y="3205872"/>
            <a:ext cx="42099" cy="52868"/>
          </a:xfrm>
          <a:custGeom>
            <a:avLst/>
            <a:gdLst/>
            <a:ahLst/>
            <a:cxnLst/>
            <a:rect l="l" t="t" r="r" b="b"/>
            <a:pathLst>
              <a:path w="42099" h="52868">
                <a:moveTo>
                  <a:pt x="3595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7"/>
                </a:lnTo>
                <a:lnTo>
                  <a:pt x="23785" y="44387"/>
                </a:lnTo>
                <a:lnTo>
                  <a:pt x="19314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56"/>
                </a:lnTo>
                <a:lnTo>
                  <a:pt x="9004" y="32943"/>
                </a:lnTo>
                <a:lnTo>
                  <a:pt x="9004" y="1652"/>
                </a:lnTo>
                <a:lnTo>
                  <a:pt x="8636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5"/>
                </a:lnTo>
                <a:lnTo>
                  <a:pt x="1483" y="42800"/>
                </a:lnTo>
                <a:lnTo>
                  <a:pt x="3848" y="46838"/>
                </a:lnTo>
                <a:lnTo>
                  <a:pt x="7024" y="50176"/>
                </a:lnTo>
                <a:lnTo>
                  <a:pt x="11466" y="52350"/>
                </a:lnTo>
                <a:lnTo>
                  <a:pt x="14210" y="52868"/>
                </a:lnTo>
                <a:lnTo>
                  <a:pt x="20242" y="52868"/>
                </a:lnTo>
                <a:lnTo>
                  <a:pt x="22997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5" y="47105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0" y="52146"/>
                </a:lnTo>
                <a:lnTo>
                  <a:pt x="42099" y="50496"/>
                </a:lnTo>
                <a:lnTo>
                  <a:pt x="42099" y="1652"/>
                </a:lnTo>
                <a:lnTo>
                  <a:pt x="41846" y="928"/>
                </a:lnTo>
                <a:lnTo>
                  <a:pt x="39189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777666" y="3205097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0" y="52920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1" y="15022"/>
                </a:lnTo>
                <a:lnTo>
                  <a:pt x="71031" y="10083"/>
                </a:lnTo>
                <a:lnTo>
                  <a:pt x="68770" y="6070"/>
                </a:lnTo>
                <a:lnTo>
                  <a:pt x="65721" y="2754"/>
                </a:lnTo>
                <a:lnTo>
                  <a:pt x="61455" y="547"/>
                </a:lnTo>
                <a:lnTo>
                  <a:pt x="58813" y="0"/>
                </a:lnTo>
                <a:lnTo>
                  <a:pt x="55678" y="0"/>
                </a:lnTo>
                <a:lnTo>
                  <a:pt x="53070" y="166"/>
                </a:lnTo>
                <a:lnTo>
                  <a:pt x="50507" y="849"/>
                </a:lnTo>
                <a:lnTo>
                  <a:pt x="47825" y="2160"/>
                </a:lnTo>
                <a:lnTo>
                  <a:pt x="45057" y="3910"/>
                </a:lnTo>
                <a:lnTo>
                  <a:pt x="42137" y="6375"/>
                </a:lnTo>
                <a:lnTo>
                  <a:pt x="38962" y="9652"/>
                </a:lnTo>
                <a:lnTo>
                  <a:pt x="36791" y="5713"/>
                </a:lnTo>
                <a:lnTo>
                  <a:pt x="33642" y="2678"/>
                </a:lnTo>
                <a:lnTo>
                  <a:pt x="30989" y="1167"/>
                </a:lnTo>
                <a:lnTo>
                  <a:pt x="27773" y="215"/>
                </a:lnTo>
                <a:lnTo>
                  <a:pt x="23925" y="0"/>
                </a:lnTo>
                <a:lnTo>
                  <a:pt x="21282" y="0"/>
                </a:lnTo>
                <a:lnTo>
                  <a:pt x="18680" y="709"/>
                </a:lnTo>
                <a:lnTo>
                  <a:pt x="16088" y="2134"/>
                </a:lnTo>
                <a:lnTo>
                  <a:pt x="13500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5786" y="10148"/>
                </a:lnTo>
                <a:lnTo>
                  <a:pt x="19961" y="7747"/>
                </a:lnTo>
                <a:lnTo>
                  <a:pt x="23698" y="7747"/>
                </a:lnTo>
                <a:lnTo>
                  <a:pt x="26337" y="8723"/>
                </a:lnTo>
                <a:lnTo>
                  <a:pt x="29347" y="11545"/>
                </a:lnTo>
                <a:lnTo>
                  <a:pt x="30744" y="14249"/>
                </a:lnTo>
                <a:lnTo>
                  <a:pt x="31546" y="17654"/>
                </a:lnTo>
                <a:lnTo>
                  <a:pt x="31737" y="21590"/>
                </a:lnTo>
                <a:lnTo>
                  <a:pt x="31737" y="51271"/>
                </a:lnTo>
                <a:lnTo>
                  <a:pt x="32054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8"/>
                </a:lnTo>
                <a:lnTo>
                  <a:pt x="47558" y="10148"/>
                </a:lnTo>
                <a:lnTo>
                  <a:pt x="51714" y="7747"/>
                </a:lnTo>
                <a:lnTo>
                  <a:pt x="55432" y="7747"/>
                </a:lnTo>
                <a:lnTo>
                  <a:pt x="58115" y="8723"/>
                </a:lnTo>
                <a:lnTo>
                  <a:pt x="61149" y="11545"/>
                </a:lnTo>
                <a:lnTo>
                  <a:pt x="62520" y="14249"/>
                </a:lnTo>
                <a:lnTo>
                  <a:pt x="63244" y="17654"/>
                </a:lnTo>
                <a:lnTo>
                  <a:pt x="63435" y="21590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870377" y="320509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69"/>
                </a:moveTo>
                <a:lnTo>
                  <a:pt x="33097" y="51271"/>
                </a:lnTo>
                <a:lnTo>
                  <a:pt x="33313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58" y="15022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0" y="547"/>
                </a:lnTo>
                <a:lnTo>
                  <a:pt x="27826" y="0"/>
                </a:lnTo>
                <a:lnTo>
                  <a:pt x="21793" y="0"/>
                </a:lnTo>
                <a:lnTo>
                  <a:pt x="19036" y="709"/>
                </a:lnTo>
                <a:lnTo>
                  <a:pt x="16306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77" y="8888"/>
                </a:lnTo>
                <a:lnTo>
                  <a:pt x="8077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7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51" y="8547"/>
                </a:lnTo>
                <a:lnTo>
                  <a:pt x="22732" y="7747"/>
                </a:lnTo>
                <a:lnTo>
                  <a:pt x="25998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86"/>
                </a:lnTo>
                <a:lnTo>
                  <a:pt x="33097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926158" y="3245562"/>
            <a:ext cx="17640" cy="27873"/>
          </a:xfrm>
          <a:custGeom>
            <a:avLst/>
            <a:gdLst/>
            <a:ahLst/>
            <a:cxnLst/>
            <a:rect l="l" t="t" r="r" b="b"/>
            <a:pathLst>
              <a:path w="17640" h="27873">
                <a:moveTo>
                  <a:pt x="17640" y="4405"/>
                </a:moveTo>
                <a:lnTo>
                  <a:pt x="17640" y="3426"/>
                </a:lnTo>
                <a:lnTo>
                  <a:pt x="16001" y="467"/>
                </a:lnTo>
                <a:lnTo>
                  <a:pt x="13385" y="0"/>
                </a:lnTo>
                <a:lnTo>
                  <a:pt x="10756" y="60"/>
                </a:lnTo>
                <a:lnTo>
                  <a:pt x="7722" y="1497"/>
                </a:lnTo>
                <a:lnTo>
                  <a:pt x="7225" y="4405"/>
                </a:lnTo>
                <a:lnTo>
                  <a:pt x="7225" y="11353"/>
                </a:lnTo>
                <a:lnTo>
                  <a:pt x="0" y="26276"/>
                </a:lnTo>
                <a:lnTo>
                  <a:pt x="1422" y="27873"/>
                </a:lnTo>
                <a:lnTo>
                  <a:pt x="4265" y="27812"/>
                </a:lnTo>
                <a:lnTo>
                  <a:pt x="6948" y="26376"/>
                </a:lnTo>
                <a:lnTo>
                  <a:pt x="14389" y="15199"/>
                </a:lnTo>
                <a:lnTo>
                  <a:pt x="15520" y="13435"/>
                </a:lnTo>
                <a:lnTo>
                  <a:pt x="16927" y="10144"/>
                </a:lnTo>
                <a:lnTo>
                  <a:pt x="17475" y="7491"/>
                </a:lnTo>
                <a:lnTo>
                  <a:pt x="17640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020861" y="3205101"/>
            <a:ext cx="28525" cy="52919"/>
          </a:xfrm>
          <a:custGeom>
            <a:avLst/>
            <a:gdLst/>
            <a:ahLst/>
            <a:cxnLst/>
            <a:rect l="l" t="t" r="r" b="b"/>
            <a:pathLst>
              <a:path w="28525" h="52919">
                <a:moveTo>
                  <a:pt x="17322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7" y="9461"/>
                </a:lnTo>
                <a:lnTo>
                  <a:pt x="28460" y="8178"/>
                </a:lnTo>
                <a:lnTo>
                  <a:pt x="28525" y="3657"/>
                </a:lnTo>
                <a:lnTo>
                  <a:pt x="26149" y="673"/>
                </a:lnTo>
                <a:lnTo>
                  <a:pt x="23039" y="76"/>
                </a:lnTo>
                <a:lnTo>
                  <a:pt x="20382" y="0"/>
                </a:lnTo>
                <a:lnTo>
                  <a:pt x="17287" y="659"/>
                </a:lnTo>
                <a:lnTo>
                  <a:pt x="14147" y="2566"/>
                </a:lnTo>
                <a:lnTo>
                  <a:pt x="10694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19"/>
                </a:lnTo>
                <a:lnTo>
                  <a:pt x="6097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89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060100" y="3205097"/>
            <a:ext cx="22875" cy="53647"/>
          </a:xfrm>
          <a:custGeom>
            <a:avLst/>
            <a:gdLst/>
            <a:ahLst/>
            <a:cxnLst/>
            <a:rect l="l" t="t" r="r" b="b"/>
            <a:pathLst>
              <a:path w="22875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5" y="53647"/>
                </a:lnTo>
                <a:lnTo>
                  <a:pt x="22875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1596" y="44399"/>
                </a:lnTo>
                <a:lnTo>
                  <a:pt x="9169" y="40896"/>
                </a:lnTo>
                <a:close/>
              </a:path>
              <a:path w="22875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6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3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6" y="8053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34"/>
                </a:lnTo>
                <a:lnTo>
                  <a:pt x="31003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899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22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5"/>
                </a:lnTo>
                <a:lnTo>
                  <a:pt x="22875" y="46062"/>
                </a:lnTo>
                <a:lnTo>
                  <a:pt x="19865" y="53647"/>
                </a:lnTo>
                <a:lnTo>
                  <a:pt x="22644" y="53025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33"/>
                </a:lnTo>
                <a:lnTo>
                  <a:pt x="32400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14269" y="3181758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53" y="12989"/>
                </a:moveTo>
                <a:lnTo>
                  <a:pt x="8636" y="15923"/>
                </a:lnTo>
                <a:lnTo>
                  <a:pt x="8636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36" y="31799"/>
                </a:lnTo>
                <a:lnTo>
                  <a:pt x="8636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48" y="31799"/>
                </a:lnTo>
                <a:lnTo>
                  <a:pt x="30165" y="30337"/>
                </a:lnTo>
                <a:lnTo>
                  <a:pt x="30340" y="27418"/>
                </a:lnTo>
                <a:lnTo>
                  <a:pt x="28548" y="24368"/>
                </a:lnTo>
                <a:lnTo>
                  <a:pt x="17640" y="24368"/>
                </a:lnTo>
                <a:lnTo>
                  <a:pt x="17755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17"/>
                </a:lnTo>
                <a:lnTo>
                  <a:pt x="32692" y="8356"/>
                </a:lnTo>
                <a:lnTo>
                  <a:pt x="33044" y="5702"/>
                </a:lnTo>
                <a:lnTo>
                  <a:pt x="32969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09" y="8100"/>
                </a:lnTo>
                <a:lnTo>
                  <a:pt x="895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152156" y="3192800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31903" y="59983"/>
                </a:moveTo>
                <a:lnTo>
                  <a:pt x="31903" y="59335"/>
                </a:lnTo>
                <a:lnTo>
                  <a:pt x="30045" y="56757"/>
                </a:lnTo>
                <a:lnTo>
                  <a:pt x="27291" y="57787"/>
                </a:lnTo>
                <a:lnTo>
                  <a:pt x="24422" y="58193"/>
                </a:lnTo>
                <a:lnTo>
                  <a:pt x="21845" y="58193"/>
                </a:lnTo>
                <a:lnTo>
                  <a:pt x="19072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2" y="64847"/>
                </a:lnTo>
                <a:lnTo>
                  <a:pt x="20358" y="65850"/>
                </a:lnTo>
                <a:lnTo>
                  <a:pt x="25387" y="6567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96677" y="3205101"/>
            <a:ext cx="44931" cy="53643"/>
          </a:xfrm>
          <a:custGeom>
            <a:avLst/>
            <a:gdLst/>
            <a:ahLst/>
            <a:cxnLst/>
            <a:rect l="l" t="t" r="r" b="b"/>
            <a:pathLst>
              <a:path w="44931" h="53643">
                <a:moveTo>
                  <a:pt x="44524" y="16927"/>
                </a:moveTo>
                <a:lnTo>
                  <a:pt x="43714" y="14119"/>
                </a:lnTo>
                <a:lnTo>
                  <a:pt x="42900" y="11314"/>
                </a:lnTo>
                <a:lnTo>
                  <a:pt x="39891" y="6804"/>
                </a:lnTo>
                <a:lnTo>
                  <a:pt x="35928" y="3060"/>
                </a:lnTo>
                <a:lnTo>
                  <a:pt x="33249" y="1828"/>
                </a:lnTo>
                <a:lnTo>
                  <a:pt x="30542" y="608"/>
                </a:lnTo>
                <a:lnTo>
                  <a:pt x="27280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92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70" y="488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46"/>
                </a:lnTo>
                <a:lnTo>
                  <a:pt x="547" y="19098"/>
                </a:lnTo>
                <a:lnTo>
                  <a:pt x="0" y="22860"/>
                </a:lnTo>
                <a:lnTo>
                  <a:pt x="0" y="31468"/>
                </a:lnTo>
                <a:lnTo>
                  <a:pt x="533" y="35355"/>
                </a:lnTo>
                <a:lnTo>
                  <a:pt x="1577" y="38681"/>
                </a:lnTo>
                <a:lnTo>
                  <a:pt x="2627" y="41997"/>
                </a:lnTo>
                <a:lnTo>
                  <a:pt x="4179" y="44766"/>
                </a:lnTo>
                <a:lnTo>
                  <a:pt x="8305" y="49187"/>
                </a:lnTo>
                <a:lnTo>
                  <a:pt x="10847" y="50850"/>
                </a:lnTo>
                <a:lnTo>
                  <a:pt x="13867" y="51965"/>
                </a:lnTo>
                <a:lnTo>
                  <a:pt x="16891" y="53086"/>
                </a:lnTo>
                <a:lnTo>
                  <a:pt x="20408" y="53643"/>
                </a:lnTo>
                <a:lnTo>
                  <a:pt x="24422" y="53643"/>
                </a:lnTo>
                <a:lnTo>
                  <a:pt x="28919" y="53478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29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5" y="44538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7" y="43102"/>
                </a:lnTo>
                <a:lnTo>
                  <a:pt x="11555" y="39992"/>
                </a:lnTo>
                <a:lnTo>
                  <a:pt x="10097" y="35963"/>
                </a:lnTo>
                <a:lnTo>
                  <a:pt x="9284" y="31342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34"/>
                </a:lnTo>
                <a:lnTo>
                  <a:pt x="44931" y="24724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43">
                <a:moveTo>
                  <a:pt x="9359" y="20091"/>
                </a:moveTo>
                <a:lnTo>
                  <a:pt x="10325" y="16355"/>
                </a:lnTo>
                <a:lnTo>
                  <a:pt x="11811" y="12913"/>
                </a:lnTo>
                <a:lnTo>
                  <a:pt x="15468" y="9079"/>
                </a:lnTo>
                <a:lnTo>
                  <a:pt x="18821" y="7401"/>
                </a:lnTo>
                <a:lnTo>
                  <a:pt x="22985" y="6995"/>
                </a:lnTo>
                <a:lnTo>
                  <a:pt x="27316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5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59630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9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98273" y="3205101"/>
            <a:ext cx="34555" cy="53643"/>
          </a:xfrm>
          <a:custGeom>
            <a:avLst/>
            <a:gdLst/>
            <a:ahLst/>
            <a:cxnLst/>
            <a:rect l="l" t="t" r="r" b="b"/>
            <a:pathLst>
              <a:path w="34555" h="53643">
                <a:moveTo>
                  <a:pt x="21588" y="101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48" y="7211"/>
                </a:lnTo>
                <a:lnTo>
                  <a:pt x="1562" y="10717"/>
                </a:lnTo>
                <a:lnTo>
                  <a:pt x="1191" y="14475"/>
                </a:lnTo>
                <a:lnTo>
                  <a:pt x="1536" y="18515"/>
                </a:lnTo>
                <a:lnTo>
                  <a:pt x="2959" y="21625"/>
                </a:lnTo>
                <a:lnTo>
                  <a:pt x="6195" y="2519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39"/>
                </a:lnTo>
                <a:lnTo>
                  <a:pt x="17956" y="30783"/>
                </a:lnTo>
                <a:lnTo>
                  <a:pt x="20699" y="31978"/>
                </a:lnTo>
                <a:lnTo>
                  <a:pt x="23949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35" y="46494"/>
                </a:lnTo>
                <a:lnTo>
                  <a:pt x="10198" y="45755"/>
                </a:lnTo>
                <a:lnTo>
                  <a:pt x="6159" y="44157"/>
                </a:lnTo>
                <a:lnTo>
                  <a:pt x="3275" y="42555"/>
                </a:lnTo>
                <a:lnTo>
                  <a:pt x="265" y="42937"/>
                </a:lnTo>
                <a:lnTo>
                  <a:pt x="0" y="45515"/>
                </a:lnTo>
                <a:lnTo>
                  <a:pt x="441" y="48816"/>
                </a:lnTo>
                <a:lnTo>
                  <a:pt x="3034" y="50911"/>
                </a:lnTo>
                <a:lnTo>
                  <a:pt x="6209" y="52207"/>
                </a:lnTo>
                <a:lnTo>
                  <a:pt x="8862" y="52981"/>
                </a:lnTo>
                <a:lnTo>
                  <a:pt x="12012" y="53517"/>
                </a:lnTo>
                <a:lnTo>
                  <a:pt x="18221" y="53643"/>
                </a:lnTo>
                <a:lnTo>
                  <a:pt x="20814" y="53312"/>
                </a:lnTo>
                <a:lnTo>
                  <a:pt x="25513" y="51940"/>
                </a:lnTo>
                <a:lnTo>
                  <a:pt x="29245" y="49579"/>
                </a:lnTo>
                <a:lnTo>
                  <a:pt x="32255" y="46608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37"/>
                </a:lnTo>
                <a:lnTo>
                  <a:pt x="31863" y="29729"/>
                </a:lnTo>
                <a:lnTo>
                  <a:pt x="28219" y="26629"/>
                </a:lnTo>
                <a:lnTo>
                  <a:pt x="25220" y="25106"/>
                </a:lnTo>
                <a:lnTo>
                  <a:pt x="22161" y="23809"/>
                </a:lnTo>
                <a:lnTo>
                  <a:pt x="19112" y="22593"/>
                </a:lnTo>
                <a:lnTo>
                  <a:pt x="16141" y="21435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50" y="8280"/>
                </a:lnTo>
                <a:lnTo>
                  <a:pt x="16026" y="7099"/>
                </a:lnTo>
                <a:lnTo>
                  <a:pt x="18884" y="6944"/>
                </a:lnTo>
                <a:lnTo>
                  <a:pt x="22085" y="7134"/>
                </a:lnTo>
                <a:lnTo>
                  <a:pt x="25868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894"/>
                </a:lnTo>
                <a:lnTo>
                  <a:pt x="27467" y="1457"/>
                </a:lnTo>
                <a:lnTo>
                  <a:pt x="24190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76562" y="3184264"/>
            <a:ext cx="65277" cy="74433"/>
          </a:xfrm>
          <a:custGeom>
            <a:avLst/>
            <a:gdLst/>
            <a:ahLst/>
            <a:cxnLst/>
            <a:rect l="l" t="t" r="r" b="b"/>
            <a:pathLst>
              <a:path w="65277" h="74433">
                <a:moveTo>
                  <a:pt x="55029" y="62165"/>
                </a:moveTo>
                <a:lnTo>
                  <a:pt x="51993" y="59789"/>
                </a:lnTo>
                <a:lnTo>
                  <a:pt x="54063" y="56753"/>
                </a:lnTo>
                <a:lnTo>
                  <a:pt x="55827" y="53362"/>
                </a:lnTo>
                <a:lnTo>
                  <a:pt x="57163" y="49720"/>
                </a:lnTo>
                <a:lnTo>
                  <a:pt x="58229" y="45947"/>
                </a:lnTo>
                <a:lnTo>
                  <a:pt x="58916" y="42037"/>
                </a:lnTo>
                <a:lnTo>
                  <a:pt x="59093" y="38023"/>
                </a:lnTo>
                <a:lnTo>
                  <a:pt x="58686" y="35280"/>
                </a:lnTo>
                <a:lnTo>
                  <a:pt x="56120" y="34682"/>
                </a:lnTo>
                <a:lnTo>
                  <a:pt x="53009" y="34693"/>
                </a:lnTo>
                <a:lnTo>
                  <a:pt x="50356" y="36626"/>
                </a:lnTo>
                <a:lnTo>
                  <a:pt x="50356" y="40053"/>
                </a:lnTo>
                <a:lnTo>
                  <a:pt x="50039" y="42962"/>
                </a:lnTo>
                <a:lnTo>
                  <a:pt x="49491" y="45831"/>
                </a:lnTo>
                <a:lnTo>
                  <a:pt x="48616" y="48614"/>
                </a:lnTo>
                <a:lnTo>
                  <a:pt x="47537" y="51181"/>
                </a:lnTo>
                <a:lnTo>
                  <a:pt x="45579" y="54518"/>
                </a:lnTo>
                <a:lnTo>
                  <a:pt x="42378" y="51559"/>
                </a:lnTo>
                <a:lnTo>
                  <a:pt x="39077" y="48409"/>
                </a:lnTo>
                <a:lnTo>
                  <a:pt x="35891" y="45184"/>
                </a:lnTo>
                <a:lnTo>
                  <a:pt x="32816" y="41932"/>
                </a:lnTo>
                <a:lnTo>
                  <a:pt x="29922" y="38732"/>
                </a:lnTo>
                <a:lnTo>
                  <a:pt x="27355" y="35687"/>
                </a:lnTo>
                <a:lnTo>
                  <a:pt x="26974" y="48740"/>
                </a:lnTo>
                <a:lnTo>
                  <a:pt x="30440" y="52283"/>
                </a:lnTo>
                <a:lnTo>
                  <a:pt x="34113" y="55789"/>
                </a:lnTo>
                <a:lnTo>
                  <a:pt x="37845" y="59245"/>
                </a:lnTo>
                <a:lnTo>
                  <a:pt x="37680" y="62496"/>
                </a:lnTo>
                <a:lnTo>
                  <a:pt x="34137" y="64602"/>
                </a:lnTo>
                <a:lnTo>
                  <a:pt x="31570" y="65656"/>
                </a:lnTo>
                <a:lnTo>
                  <a:pt x="28817" y="66370"/>
                </a:lnTo>
                <a:lnTo>
                  <a:pt x="25958" y="66837"/>
                </a:lnTo>
                <a:lnTo>
                  <a:pt x="22059" y="66837"/>
                </a:lnTo>
                <a:lnTo>
                  <a:pt x="18070" y="65887"/>
                </a:lnTo>
                <a:lnTo>
                  <a:pt x="14695" y="64361"/>
                </a:lnTo>
                <a:lnTo>
                  <a:pt x="11302" y="60742"/>
                </a:lnTo>
                <a:lnTo>
                  <a:pt x="10032" y="57632"/>
                </a:lnTo>
                <a:lnTo>
                  <a:pt x="9715" y="54035"/>
                </a:lnTo>
                <a:lnTo>
                  <a:pt x="10198" y="50403"/>
                </a:lnTo>
                <a:lnTo>
                  <a:pt x="11800" y="46951"/>
                </a:lnTo>
                <a:lnTo>
                  <a:pt x="14730" y="43520"/>
                </a:lnTo>
                <a:lnTo>
                  <a:pt x="14654" y="34452"/>
                </a:lnTo>
                <a:lnTo>
                  <a:pt x="12012" y="36040"/>
                </a:lnTo>
                <a:lnTo>
                  <a:pt x="9766" y="37627"/>
                </a:lnTo>
                <a:lnTo>
                  <a:pt x="6032" y="40767"/>
                </a:lnTo>
                <a:lnTo>
                  <a:pt x="3365" y="44067"/>
                </a:lnTo>
                <a:lnTo>
                  <a:pt x="1360" y="47495"/>
                </a:lnTo>
                <a:lnTo>
                  <a:pt x="280" y="51076"/>
                </a:lnTo>
                <a:lnTo>
                  <a:pt x="0" y="54950"/>
                </a:lnTo>
                <a:lnTo>
                  <a:pt x="0" y="57020"/>
                </a:lnTo>
                <a:lnTo>
                  <a:pt x="787" y="60703"/>
                </a:lnTo>
                <a:lnTo>
                  <a:pt x="2058" y="64084"/>
                </a:lnTo>
                <a:lnTo>
                  <a:pt x="3973" y="66939"/>
                </a:lnTo>
                <a:lnTo>
                  <a:pt x="6515" y="69339"/>
                </a:lnTo>
                <a:lnTo>
                  <a:pt x="9448" y="71384"/>
                </a:lnTo>
                <a:lnTo>
                  <a:pt x="12915" y="72871"/>
                </a:lnTo>
                <a:lnTo>
                  <a:pt x="16854" y="73836"/>
                </a:lnTo>
                <a:lnTo>
                  <a:pt x="21055" y="74433"/>
                </a:lnTo>
                <a:lnTo>
                  <a:pt x="25768" y="74433"/>
                </a:lnTo>
                <a:lnTo>
                  <a:pt x="30088" y="73811"/>
                </a:lnTo>
                <a:lnTo>
                  <a:pt x="34162" y="72820"/>
                </a:lnTo>
                <a:lnTo>
                  <a:pt x="37961" y="71334"/>
                </a:lnTo>
                <a:lnTo>
                  <a:pt x="41428" y="69390"/>
                </a:lnTo>
                <a:lnTo>
                  <a:pt x="44719" y="67208"/>
                </a:lnTo>
                <a:lnTo>
                  <a:pt x="48296" y="67640"/>
                </a:lnTo>
                <a:lnTo>
                  <a:pt x="51638" y="70088"/>
                </a:lnTo>
                <a:lnTo>
                  <a:pt x="55676" y="72669"/>
                </a:lnTo>
                <a:lnTo>
                  <a:pt x="58712" y="74001"/>
                </a:lnTo>
                <a:lnTo>
                  <a:pt x="62038" y="74383"/>
                </a:lnTo>
                <a:lnTo>
                  <a:pt x="65187" y="72313"/>
                </a:lnTo>
                <a:lnTo>
                  <a:pt x="65277" y="69606"/>
                </a:lnTo>
                <a:lnTo>
                  <a:pt x="64198" y="66535"/>
                </a:lnTo>
                <a:lnTo>
                  <a:pt x="61455" y="66294"/>
                </a:lnTo>
                <a:lnTo>
                  <a:pt x="58484" y="64616"/>
                </a:lnTo>
                <a:lnTo>
                  <a:pt x="55029" y="62165"/>
                </a:lnTo>
                <a:close/>
              </a:path>
              <a:path w="65277" h="74433">
                <a:moveTo>
                  <a:pt x="25271" y="28724"/>
                </a:moveTo>
                <a:lnTo>
                  <a:pt x="22632" y="30212"/>
                </a:lnTo>
                <a:lnTo>
                  <a:pt x="21512" y="28663"/>
                </a:lnTo>
                <a:lnTo>
                  <a:pt x="19724" y="25981"/>
                </a:lnTo>
                <a:lnTo>
                  <a:pt x="17664" y="22428"/>
                </a:lnTo>
                <a:lnTo>
                  <a:pt x="16422" y="19253"/>
                </a:lnTo>
                <a:lnTo>
                  <a:pt x="16015" y="16268"/>
                </a:lnTo>
                <a:lnTo>
                  <a:pt x="17462" y="41249"/>
                </a:lnTo>
                <a:lnTo>
                  <a:pt x="20598" y="41756"/>
                </a:lnTo>
                <a:lnTo>
                  <a:pt x="23688" y="45209"/>
                </a:lnTo>
                <a:lnTo>
                  <a:pt x="25271" y="28724"/>
                </a:lnTo>
                <a:close/>
              </a:path>
              <a:path w="65277" h="74433">
                <a:moveTo>
                  <a:pt x="6515" y="14732"/>
                </a:moveTo>
                <a:lnTo>
                  <a:pt x="6515" y="18234"/>
                </a:lnTo>
                <a:lnTo>
                  <a:pt x="7238" y="21996"/>
                </a:lnTo>
                <a:lnTo>
                  <a:pt x="8383" y="24674"/>
                </a:lnTo>
                <a:lnTo>
                  <a:pt x="9905" y="27543"/>
                </a:lnTo>
                <a:lnTo>
                  <a:pt x="11976" y="30718"/>
                </a:lnTo>
                <a:lnTo>
                  <a:pt x="14654" y="34452"/>
                </a:lnTo>
                <a:lnTo>
                  <a:pt x="14730" y="43520"/>
                </a:lnTo>
                <a:lnTo>
                  <a:pt x="17462" y="41249"/>
                </a:lnTo>
                <a:lnTo>
                  <a:pt x="16015" y="16268"/>
                </a:lnTo>
                <a:lnTo>
                  <a:pt x="16217" y="13982"/>
                </a:lnTo>
                <a:lnTo>
                  <a:pt x="17628" y="10868"/>
                </a:lnTo>
                <a:lnTo>
                  <a:pt x="20421" y="8596"/>
                </a:lnTo>
                <a:lnTo>
                  <a:pt x="23064" y="7607"/>
                </a:lnTo>
                <a:lnTo>
                  <a:pt x="26592" y="7366"/>
                </a:lnTo>
                <a:lnTo>
                  <a:pt x="29883" y="7581"/>
                </a:lnTo>
                <a:lnTo>
                  <a:pt x="32424" y="8456"/>
                </a:lnTo>
                <a:lnTo>
                  <a:pt x="35128" y="10527"/>
                </a:lnTo>
                <a:lnTo>
                  <a:pt x="36499" y="13295"/>
                </a:lnTo>
                <a:lnTo>
                  <a:pt x="36676" y="16647"/>
                </a:lnTo>
                <a:lnTo>
                  <a:pt x="35459" y="20193"/>
                </a:lnTo>
                <a:lnTo>
                  <a:pt x="32510" y="23660"/>
                </a:lnTo>
                <a:lnTo>
                  <a:pt x="29274" y="26111"/>
                </a:lnTo>
                <a:lnTo>
                  <a:pt x="25271" y="28724"/>
                </a:lnTo>
                <a:lnTo>
                  <a:pt x="23688" y="45209"/>
                </a:lnTo>
                <a:lnTo>
                  <a:pt x="26974" y="48740"/>
                </a:lnTo>
                <a:lnTo>
                  <a:pt x="27355" y="35687"/>
                </a:lnTo>
                <a:lnTo>
                  <a:pt x="30721" y="33883"/>
                </a:lnTo>
                <a:lnTo>
                  <a:pt x="33580" y="32155"/>
                </a:lnTo>
                <a:lnTo>
                  <a:pt x="38318" y="28864"/>
                </a:lnTo>
                <a:lnTo>
                  <a:pt x="41784" y="25538"/>
                </a:lnTo>
                <a:lnTo>
                  <a:pt x="44413" y="22161"/>
                </a:lnTo>
                <a:lnTo>
                  <a:pt x="45784" y="18630"/>
                </a:lnTo>
                <a:lnTo>
                  <a:pt x="46126" y="14526"/>
                </a:lnTo>
                <a:lnTo>
                  <a:pt x="45733" y="10325"/>
                </a:lnTo>
                <a:lnTo>
                  <a:pt x="44182" y="6743"/>
                </a:lnTo>
                <a:lnTo>
                  <a:pt x="41489" y="3949"/>
                </a:lnTo>
                <a:lnTo>
                  <a:pt x="38012" y="1714"/>
                </a:lnTo>
                <a:lnTo>
                  <a:pt x="33350" y="327"/>
                </a:lnTo>
                <a:lnTo>
                  <a:pt x="30581" y="0"/>
                </a:lnTo>
                <a:lnTo>
                  <a:pt x="23647" y="0"/>
                </a:lnTo>
                <a:lnTo>
                  <a:pt x="20447" y="457"/>
                </a:lnTo>
                <a:lnTo>
                  <a:pt x="17805" y="1371"/>
                </a:lnTo>
                <a:lnTo>
                  <a:pt x="15162" y="2286"/>
                </a:lnTo>
                <a:lnTo>
                  <a:pt x="13006" y="3543"/>
                </a:lnTo>
                <a:lnTo>
                  <a:pt x="9640" y="6692"/>
                </a:lnTo>
                <a:lnTo>
                  <a:pt x="7656" y="10541"/>
                </a:lnTo>
                <a:lnTo>
                  <a:pt x="6515" y="14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488230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9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7" y="774"/>
                </a:lnTo>
                <a:lnTo>
                  <a:pt x="2567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527352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3" y="23903"/>
                </a:moveTo>
                <a:lnTo>
                  <a:pt x="9585" y="21337"/>
                </a:lnTo>
                <a:lnTo>
                  <a:pt x="10184" y="18986"/>
                </a:lnTo>
                <a:lnTo>
                  <a:pt x="11706" y="14594"/>
                </a:lnTo>
                <a:lnTo>
                  <a:pt x="14183" y="11164"/>
                </a:lnTo>
                <a:lnTo>
                  <a:pt x="17689" y="8892"/>
                </a:lnTo>
                <a:lnTo>
                  <a:pt x="21894" y="7481"/>
                </a:lnTo>
                <a:lnTo>
                  <a:pt x="27442" y="7481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33"/>
                </a:lnTo>
                <a:lnTo>
                  <a:pt x="39268" y="32321"/>
                </a:lnTo>
                <a:lnTo>
                  <a:pt x="38681" y="34660"/>
                </a:lnTo>
                <a:lnTo>
                  <a:pt x="37881" y="50266"/>
                </a:lnTo>
                <a:lnTo>
                  <a:pt x="40485" y="48376"/>
                </a:lnTo>
                <a:lnTo>
                  <a:pt x="44653" y="43535"/>
                </a:lnTo>
                <a:lnTo>
                  <a:pt x="46212" y="40641"/>
                </a:lnTo>
                <a:lnTo>
                  <a:pt x="47266" y="37289"/>
                </a:lnTo>
                <a:lnTo>
                  <a:pt x="48310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3" y="1529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89" y="2974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17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304" y="5220"/>
                </a:lnTo>
                <a:lnTo>
                  <a:pt x="4138" y="10073"/>
                </a:lnTo>
                <a:lnTo>
                  <a:pt x="2576" y="12942"/>
                </a:lnTo>
                <a:lnTo>
                  <a:pt x="1546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2" y="35104"/>
                </a:lnTo>
                <a:lnTo>
                  <a:pt x="147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7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0" h="53647">
                <a:moveTo>
                  <a:pt x="26974" y="46116"/>
                </a:moveTo>
                <a:lnTo>
                  <a:pt x="21462" y="46116"/>
                </a:lnTo>
                <a:lnTo>
                  <a:pt x="17106" y="44579"/>
                </a:lnTo>
                <a:lnTo>
                  <a:pt x="13639" y="42138"/>
                </a:lnTo>
                <a:lnTo>
                  <a:pt x="11339" y="38635"/>
                </a:lnTo>
                <a:lnTo>
                  <a:pt x="10017" y="34229"/>
                </a:lnTo>
                <a:lnTo>
                  <a:pt x="10400" y="50674"/>
                </a:lnTo>
                <a:lnTo>
                  <a:pt x="13373" y="51869"/>
                </a:lnTo>
                <a:lnTo>
                  <a:pt x="16369" y="53060"/>
                </a:lnTo>
                <a:lnTo>
                  <a:pt x="19860" y="53647"/>
                </a:lnTo>
                <a:lnTo>
                  <a:pt x="28003" y="53647"/>
                </a:lnTo>
                <a:lnTo>
                  <a:pt x="31621" y="52985"/>
                </a:lnTo>
                <a:lnTo>
                  <a:pt x="34757" y="51614"/>
                </a:lnTo>
                <a:lnTo>
                  <a:pt x="37881" y="50266"/>
                </a:lnTo>
                <a:lnTo>
                  <a:pt x="38681" y="34660"/>
                </a:lnTo>
                <a:lnTo>
                  <a:pt x="37184" y="39042"/>
                </a:lnTo>
                <a:lnTo>
                  <a:pt x="34706" y="42444"/>
                </a:lnTo>
                <a:lnTo>
                  <a:pt x="31178" y="44691"/>
                </a:lnTo>
                <a:lnTo>
                  <a:pt x="2697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590218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3" y="23903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9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3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78" y="12942"/>
                </a:lnTo>
                <a:lnTo>
                  <a:pt x="1548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2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0" h="53647">
                <a:moveTo>
                  <a:pt x="26963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29" y="38635"/>
                </a:lnTo>
                <a:lnTo>
                  <a:pt x="10022" y="34229"/>
                </a:lnTo>
                <a:lnTo>
                  <a:pt x="10400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2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650212" y="3181758"/>
            <a:ext cx="33045" cy="76262"/>
          </a:xfrm>
          <a:custGeom>
            <a:avLst/>
            <a:gdLst/>
            <a:ahLst/>
            <a:cxnLst/>
            <a:rect l="l" t="t" r="r" b="b"/>
            <a:pathLst>
              <a:path w="33045" h="76262">
                <a:moveTo>
                  <a:pt x="8943" y="12989"/>
                </a:moveTo>
                <a:lnTo>
                  <a:pt x="8622" y="15923"/>
                </a:lnTo>
                <a:lnTo>
                  <a:pt x="8622" y="24368"/>
                </a:lnTo>
                <a:lnTo>
                  <a:pt x="1738" y="24368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9"/>
                </a:lnTo>
                <a:lnTo>
                  <a:pt x="8622" y="31799"/>
                </a:lnTo>
                <a:lnTo>
                  <a:pt x="8622" y="74609"/>
                </a:lnTo>
                <a:lnTo>
                  <a:pt x="8978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0" y="74609"/>
                </a:lnTo>
                <a:lnTo>
                  <a:pt x="17640" y="31799"/>
                </a:lnTo>
                <a:lnTo>
                  <a:pt x="28538" y="31799"/>
                </a:lnTo>
                <a:lnTo>
                  <a:pt x="30161" y="30337"/>
                </a:lnTo>
                <a:lnTo>
                  <a:pt x="30326" y="27418"/>
                </a:lnTo>
                <a:lnTo>
                  <a:pt x="28538" y="24368"/>
                </a:lnTo>
                <a:lnTo>
                  <a:pt x="17640" y="24368"/>
                </a:lnTo>
                <a:lnTo>
                  <a:pt x="17755" y="15163"/>
                </a:lnTo>
                <a:lnTo>
                  <a:pt x="18262" y="12240"/>
                </a:lnTo>
                <a:lnTo>
                  <a:pt x="20599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0" y="8417"/>
                </a:lnTo>
                <a:lnTo>
                  <a:pt x="32688" y="8356"/>
                </a:lnTo>
                <a:lnTo>
                  <a:pt x="33045" y="5702"/>
                </a:lnTo>
                <a:lnTo>
                  <a:pt x="32969" y="3924"/>
                </a:lnTo>
                <a:lnTo>
                  <a:pt x="30824" y="1116"/>
                </a:lnTo>
                <a:lnTo>
                  <a:pt x="28055" y="353"/>
                </a:lnTo>
                <a:lnTo>
                  <a:pt x="24358" y="0"/>
                </a:lnTo>
                <a:lnTo>
                  <a:pt x="21680" y="0"/>
                </a:lnTo>
                <a:lnTo>
                  <a:pt x="19353" y="367"/>
                </a:lnTo>
                <a:lnTo>
                  <a:pt x="15419" y="1854"/>
                </a:lnTo>
                <a:lnTo>
                  <a:pt x="12471" y="4558"/>
                </a:lnTo>
                <a:lnTo>
                  <a:pt x="10209" y="8100"/>
                </a:lnTo>
                <a:lnTo>
                  <a:pt x="8943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17518" y="3181758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56" y="12989"/>
                </a:moveTo>
                <a:lnTo>
                  <a:pt x="8636" y="15923"/>
                </a:lnTo>
                <a:lnTo>
                  <a:pt x="8636" y="24368"/>
                </a:lnTo>
                <a:lnTo>
                  <a:pt x="1742" y="24368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99"/>
                </a:lnTo>
                <a:lnTo>
                  <a:pt x="8636" y="31799"/>
                </a:lnTo>
                <a:lnTo>
                  <a:pt x="8636" y="74609"/>
                </a:lnTo>
                <a:lnTo>
                  <a:pt x="8992" y="75539"/>
                </a:lnTo>
                <a:lnTo>
                  <a:pt x="11545" y="76262"/>
                </a:lnTo>
                <a:lnTo>
                  <a:pt x="14720" y="76262"/>
                </a:lnTo>
                <a:lnTo>
                  <a:pt x="17642" y="74609"/>
                </a:lnTo>
                <a:lnTo>
                  <a:pt x="17642" y="31799"/>
                </a:lnTo>
                <a:lnTo>
                  <a:pt x="28550" y="31799"/>
                </a:lnTo>
                <a:lnTo>
                  <a:pt x="30163" y="30337"/>
                </a:lnTo>
                <a:lnTo>
                  <a:pt x="30340" y="27418"/>
                </a:lnTo>
                <a:lnTo>
                  <a:pt x="28550" y="24368"/>
                </a:lnTo>
                <a:lnTo>
                  <a:pt x="17642" y="24368"/>
                </a:lnTo>
                <a:lnTo>
                  <a:pt x="17754" y="15163"/>
                </a:lnTo>
                <a:lnTo>
                  <a:pt x="18262" y="12240"/>
                </a:lnTo>
                <a:lnTo>
                  <a:pt x="20603" y="8521"/>
                </a:lnTo>
                <a:lnTo>
                  <a:pt x="23623" y="7442"/>
                </a:lnTo>
                <a:lnTo>
                  <a:pt x="26798" y="7517"/>
                </a:lnTo>
                <a:lnTo>
                  <a:pt x="30012" y="8417"/>
                </a:lnTo>
                <a:lnTo>
                  <a:pt x="32691" y="8356"/>
                </a:lnTo>
                <a:lnTo>
                  <a:pt x="33047" y="5702"/>
                </a:lnTo>
                <a:lnTo>
                  <a:pt x="32971" y="3924"/>
                </a:lnTo>
                <a:lnTo>
                  <a:pt x="30822" y="1116"/>
                </a:lnTo>
                <a:lnTo>
                  <a:pt x="28054" y="353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54"/>
                </a:lnTo>
                <a:lnTo>
                  <a:pt x="12484" y="4558"/>
                </a:lnTo>
                <a:lnTo>
                  <a:pt x="10213" y="8100"/>
                </a:lnTo>
                <a:lnTo>
                  <a:pt x="8956" y="12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758493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83" y="23903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9"/>
                </a:lnTo>
                <a:lnTo>
                  <a:pt x="48312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5" y="9273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6" y="1995"/>
                </a:lnTo>
                <a:lnTo>
                  <a:pt x="10896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76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03"/>
                </a:lnTo>
                <a:close/>
              </a:path>
              <a:path w="48830" h="53647">
                <a:moveTo>
                  <a:pt x="26963" y="46116"/>
                </a:moveTo>
                <a:lnTo>
                  <a:pt x="21451" y="46116"/>
                </a:lnTo>
                <a:lnTo>
                  <a:pt x="17106" y="44579"/>
                </a:lnTo>
                <a:lnTo>
                  <a:pt x="13625" y="42138"/>
                </a:lnTo>
                <a:lnTo>
                  <a:pt x="11328" y="38635"/>
                </a:lnTo>
                <a:lnTo>
                  <a:pt x="10021" y="34229"/>
                </a:lnTo>
                <a:lnTo>
                  <a:pt x="10400" y="50674"/>
                </a:lnTo>
                <a:lnTo>
                  <a:pt x="13373" y="51869"/>
                </a:lnTo>
                <a:lnTo>
                  <a:pt x="16357" y="53060"/>
                </a:lnTo>
                <a:lnTo>
                  <a:pt x="19864" y="53647"/>
                </a:lnTo>
                <a:lnTo>
                  <a:pt x="28003" y="53647"/>
                </a:lnTo>
                <a:lnTo>
                  <a:pt x="31621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4" y="39042"/>
                </a:lnTo>
                <a:lnTo>
                  <a:pt x="34710" y="42444"/>
                </a:lnTo>
                <a:lnTo>
                  <a:pt x="31179" y="44691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824780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450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7" y="2566"/>
                </a:lnTo>
                <a:lnTo>
                  <a:pt x="10681" y="5994"/>
                </a:lnTo>
                <a:lnTo>
                  <a:pt x="8092" y="9550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97557" y="3187508"/>
            <a:ext cx="43143" cy="70545"/>
          </a:xfrm>
          <a:custGeom>
            <a:avLst/>
            <a:gdLst/>
            <a:ahLst/>
            <a:cxnLst/>
            <a:rect l="l" t="t" r="r" b="b"/>
            <a:pathLst>
              <a:path w="43143" h="70545">
                <a:moveTo>
                  <a:pt x="3696" y="0"/>
                </a:moveTo>
                <a:lnTo>
                  <a:pt x="1141" y="925"/>
                </a:lnTo>
                <a:lnTo>
                  <a:pt x="0" y="4024"/>
                </a:lnTo>
                <a:lnTo>
                  <a:pt x="0" y="68807"/>
                </a:lnTo>
                <a:lnTo>
                  <a:pt x="990" y="70077"/>
                </a:lnTo>
                <a:lnTo>
                  <a:pt x="3773" y="70545"/>
                </a:lnTo>
                <a:lnTo>
                  <a:pt x="6336" y="70495"/>
                </a:lnTo>
                <a:lnTo>
                  <a:pt x="9335" y="68807"/>
                </a:lnTo>
                <a:lnTo>
                  <a:pt x="9335" y="43520"/>
                </a:lnTo>
                <a:lnTo>
                  <a:pt x="21664" y="43520"/>
                </a:lnTo>
                <a:lnTo>
                  <a:pt x="25387" y="42976"/>
                </a:lnTo>
                <a:lnTo>
                  <a:pt x="24778" y="34784"/>
                </a:lnTo>
                <a:lnTo>
                  <a:pt x="20574" y="35877"/>
                </a:lnTo>
                <a:lnTo>
                  <a:pt x="9335" y="35877"/>
                </a:lnTo>
                <a:lnTo>
                  <a:pt x="9335" y="7707"/>
                </a:lnTo>
                <a:lnTo>
                  <a:pt x="18731" y="0"/>
                </a:lnTo>
                <a:lnTo>
                  <a:pt x="3696" y="0"/>
                </a:lnTo>
                <a:close/>
              </a:path>
              <a:path w="43143" h="70545">
                <a:moveTo>
                  <a:pt x="34289" y="39265"/>
                </a:moveTo>
                <a:lnTo>
                  <a:pt x="36450" y="37285"/>
                </a:lnTo>
                <a:lnTo>
                  <a:pt x="40245" y="32879"/>
                </a:lnTo>
                <a:lnTo>
                  <a:pt x="41414" y="30060"/>
                </a:lnTo>
                <a:lnTo>
                  <a:pt x="42570" y="27241"/>
                </a:lnTo>
                <a:lnTo>
                  <a:pt x="43143" y="24076"/>
                </a:lnTo>
                <a:lnTo>
                  <a:pt x="43143" y="17917"/>
                </a:lnTo>
                <a:lnTo>
                  <a:pt x="42776" y="15519"/>
                </a:lnTo>
                <a:lnTo>
                  <a:pt x="41288" y="11135"/>
                </a:lnTo>
                <a:lnTo>
                  <a:pt x="38862" y="7542"/>
                </a:lnTo>
                <a:lnTo>
                  <a:pt x="35812" y="4481"/>
                </a:lnTo>
                <a:lnTo>
                  <a:pt x="31864" y="2195"/>
                </a:lnTo>
                <a:lnTo>
                  <a:pt x="28030" y="1000"/>
                </a:lnTo>
                <a:lnTo>
                  <a:pt x="24488" y="327"/>
                </a:lnTo>
                <a:lnTo>
                  <a:pt x="21704" y="60"/>
                </a:lnTo>
                <a:lnTo>
                  <a:pt x="18731" y="0"/>
                </a:lnTo>
                <a:lnTo>
                  <a:pt x="9335" y="7707"/>
                </a:lnTo>
                <a:lnTo>
                  <a:pt x="19559" y="7707"/>
                </a:lnTo>
                <a:lnTo>
                  <a:pt x="22885" y="8089"/>
                </a:lnTo>
                <a:lnTo>
                  <a:pt x="26187" y="8928"/>
                </a:lnTo>
                <a:lnTo>
                  <a:pt x="29337" y="10817"/>
                </a:lnTo>
                <a:lnTo>
                  <a:pt x="31723" y="14173"/>
                </a:lnTo>
                <a:lnTo>
                  <a:pt x="33326" y="18464"/>
                </a:lnTo>
                <a:lnTo>
                  <a:pt x="33326" y="23428"/>
                </a:lnTo>
                <a:lnTo>
                  <a:pt x="32346" y="27162"/>
                </a:lnTo>
                <a:lnTo>
                  <a:pt x="30734" y="30492"/>
                </a:lnTo>
                <a:lnTo>
                  <a:pt x="28206" y="33055"/>
                </a:lnTo>
                <a:lnTo>
                  <a:pt x="24778" y="34784"/>
                </a:lnTo>
                <a:lnTo>
                  <a:pt x="25387" y="42976"/>
                </a:lnTo>
                <a:lnTo>
                  <a:pt x="28522" y="41897"/>
                </a:lnTo>
                <a:lnTo>
                  <a:pt x="31648" y="40802"/>
                </a:lnTo>
                <a:lnTo>
                  <a:pt x="34289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58131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80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997421" y="320510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19"/>
                </a:lnTo>
                <a:lnTo>
                  <a:pt x="42890" y="11314"/>
                </a:lnTo>
                <a:lnTo>
                  <a:pt x="39881" y="6804"/>
                </a:lnTo>
                <a:lnTo>
                  <a:pt x="35928" y="306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70" y="4889"/>
                </a:lnTo>
                <a:lnTo>
                  <a:pt x="4281" y="9575"/>
                </a:lnTo>
                <a:lnTo>
                  <a:pt x="2707" y="12405"/>
                </a:lnTo>
                <a:lnTo>
                  <a:pt x="1628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6"/>
                </a:lnTo>
                <a:lnTo>
                  <a:pt x="10833" y="50850"/>
                </a:lnTo>
                <a:lnTo>
                  <a:pt x="13856" y="51965"/>
                </a:lnTo>
                <a:lnTo>
                  <a:pt x="16880" y="53086"/>
                </a:lnTo>
                <a:lnTo>
                  <a:pt x="20397" y="53643"/>
                </a:lnTo>
                <a:lnTo>
                  <a:pt x="24411" y="53643"/>
                </a:lnTo>
                <a:lnTo>
                  <a:pt x="28909" y="53478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6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98" y="43102"/>
                </a:lnTo>
                <a:lnTo>
                  <a:pt x="11545" y="39992"/>
                </a:lnTo>
                <a:lnTo>
                  <a:pt x="10099" y="35963"/>
                </a:lnTo>
                <a:lnTo>
                  <a:pt x="9273" y="31342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34"/>
                </a:lnTo>
                <a:lnTo>
                  <a:pt x="44921" y="24724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9349" y="20091"/>
                </a:moveTo>
                <a:lnTo>
                  <a:pt x="10314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09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5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55809" y="3226625"/>
            <a:ext cx="26529" cy="7442"/>
          </a:xfrm>
          <a:custGeom>
            <a:avLst/>
            <a:gdLst/>
            <a:ahLst/>
            <a:cxnLst/>
            <a:rect l="l" t="t" r="r" b="b"/>
            <a:pathLst>
              <a:path w="26529" h="7442">
                <a:moveTo>
                  <a:pt x="26529" y="3698"/>
                </a:moveTo>
                <a:lnTo>
                  <a:pt x="26529" y="2999"/>
                </a:lnTo>
                <a:lnTo>
                  <a:pt x="24639" y="0"/>
                </a:lnTo>
                <a:lnTo>
                  <a:pt x="1944" y="0"/>
                </a:lnTo>
                <a:lnTo>
                  <a:pt x="482" y="814"/>
                </a:lnTo>
                <a:lnTo>
                  <a:pt x="0" y="3698"/>
                </a:lnTo>
                <a:lnTo>
                  <a:pt x="1944" y="7442"/>
                </a:lnTo>
                <a:lnTo>
                  <a:pt x="24639" y="7442"/>
                </a:lnTo>
                <a:lnTo>
                  <a:pt x="26036" y="6617"/>
                </a:lnTo>
                <a:lnTo>
                  <a:pt x="26529" y="36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99504" y="3187504"/>
            <a:ext cx="39062" cy="70218"/>
          </a:xfrm>
          <a:custGeom>
            <a:avLst/>
            <a:gdLst/>
            <a:ahLst/>
            <a:cxnLst/>
            <a:rect l="l" t="t" r="r" b="b"/>
            <a:pathLst>
              <a:path w="39062" h="70218">
                <a:moveTo>
                  <a:pt x="39062" y="66370"/>
                </a:moveTo>
                <a:lnTo>
                  <a:pt x="39023" y="65037"/>
                </a:lnTo>
                <a:lnTo>
                  <a:pt x="37158" y="62457"/>
                </a:lnTo>
                <a:lnTo>
                  <a:pt x="9330" y="62457"/>
                </a:lnTo>
                <a:lnTo>
                  <a:pt x="9330" y="37339"/>
                </a:lnTo>
                <a:lnTo>
                  <a:pt x="32877" y="37339"/>
                </a:lnTo>
                <a:lnTo>
                  <a:pt x="34606" y="35380"/>
                </a:lnTo>
                <a:lnTo>
                  <a:pt x="34682" y="32411"/>
                </a:lnTo>
                <a:lnTo>
                  <a:pt x="32877" y="29794"/>
                </a:lnTo>
                <a:lnTo>
                  <a:pt x="9330" y="29794"/>
                </a:lnTo>
                <a:lnTo>
                  <a:pt x="9330" y="7772"/>
                </a:lnTo>
                <a:lnTo>
                  <a:pt x="37068" y="7772"/>
                </a:lnTo>
                <a:lnTo>
                  <a:pt x="38580" y="5195"/>
                </a:lnTo>
                <a:lnTo>
                  <a:pt x="38580" y="2628"/>
                </a:lnTo>
                <a:lnTo>
                  <a:pt x="36776" y="0"/>
                </a:lnTo>
                <a:lnTo>
                  <a:pt x="3465" y="0"/>
                </a:lnTo>
                <a:lnTo>
                  <a:pt x="1101" y="849"/>
                </a:lnTo>
                <a:lnTo>
                  <a:pt x="0" y="3798"/>
                </a:lnTo>
                <a:lnTo>
                  <a:pt x="0" y="66421"/>
                </a:lnTo>
                <a:lnTo>
                  <a:pt x="367" y="68807"/>
                </a:lnTo>
                <a:lnTo>
                  <a:pt x="3465" y="70218"/>
                </a:lnTo>
                <a:lnTo>
                  <a:pt x="37158" y="70218"/>
                </a:lnTo>
                <a:lnTo>
                  <a:pt x="38756" y="68972"/>
                </a:lnTo>
                <a:lnTo>
                  <a:pt x="39062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156883" y="3205097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69"/>
                </a:moveTo>
                <a:lnTo>
                  <a:pt x="33098" y="51271"/>
                </a:lnTo>
                <a:lnTo>
                  <a:pt x="3332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9" y="709"/>
                </a:lnTo>
                <a:lnTo>
                  <a:pt x="16308" y="2134"/>
                </a:lnTo>
                <a:lnTo>
                  <a:pt x="13578" y="3567"/>
                </a:lnTo>
                <a:lnTo>
                  <a:pt x="10835" y="5817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200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8"/>
                </a:lnTo>
                <a:lnTo>
                  <a:pt x="13770" y="11736"/>
                </a:lnTo>
                <a:lnTo>
                  <a:pt x="18252" y="8547"/>
                </a:lnTo>
                <a:lnTo>
                  <a:pt x="22734" y="7747"/>
                </a:lnTo>
                <a:lnTo>
                  <a:pt x="25999" y="8078"/>
                </a:lnTo>
                <a:lnTo>
                  <a:pt x="28641" y="9371"/>
                </a:lnTo>
                <a:lnTo>
                  <a:pt x="31384" y="12787"/>
                </a:lnTo>
                <a:lnTo>
                  <a:pt x="32451" y="15952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213688" y="3205195"/>
            <a:ext cx="46227" cy="72327"/>
          </a:xfrm>
          <a:custGeom>
            <a:avLst/>
            <a:gdLst/>
            <a:ahLst/>
            <a:cxnLst/>
            <a:rect l="l" t="t" r="r" b="b"/>
            <a:pathLst>
              <a:path w="46227" h="72327">
                <a:moveTo>
                  <a:pt x="431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41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1" y="71884"/>
                </a:lnTo>
                <a:lnTo>
                  <a:pt x="32551" y="71005"/>
                </a:lnTo>
                <a:lnTo>
                  <a:pt x="35561" y="70106"/>
                </a:lnTo>
                <a:lnTo>
                  <a:pt x="39966" y="67373"/>
                </a:lnTo>
                <a:lnTo>
                  <a:pt x="43343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0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35"/>
                </a:lnTo>
                <a:lnTo>
                  <a:pt x="14324" y="41770"/>
                </a:lnTo>
                <a:lnTo>
                  <a:pt x="10415" y="39650"/>
                </a:lnTo>
                <a:lnTo>
                  <a:pt x="11696" y="51577"/>
                </a:lnTo>
                <a:lnTo>
                  <a:pt x="14540" y="48999"/>
                </a:lnTo>
                <a:lnTo>
                  <a:pt x="27190" y="49442"/>
                </a:lnTo>
                <a:lnTo>
                  <a:pt x="30110" y="49507"/>
                </a:lnTo>
                <a:lnTo>
                  <a:pt x="32435" y="50115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10" y="60756"/>
                </a:lnTo>
                <a:lnTo>
                  <a:pt x="32475" y="63489"/>
                </a:lnTo>
                <a:lnTo>
                  <a:pt x="29160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5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0"/>
                </a:lnTo>
                <a:lnTo>
                  <a:pt x="9500" y="54662"/>
                </a:lnTo>
                <a:lnTo>
                  <a:pt x="9817" y="36248"/>
                </a:lnTo>
                <a:lnTo>
                  <a:pt x="11394" y="32893"/>
                </a:lnTo>
                <a:lnTo>
                  <a:pt x="14403" y="33681"/>
                </a:lnTo>
                <a:lnTo>
                  <a:pt x="17981" y="34735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55"/>
                </a:lnTo>
                <a:lnTo>
                  <a:pt x="11455" y="17744"/>
                </a:lnTo>
                <a:lnTo>
                  <a:pt x="11659" y="14925"/>
                </a:lnTo>
                <a:lnTo>
                  <a:pt x="9917" y="3200"/>
                </a:lnTo>
                <a:lnTo>
                  <a:pt x="6577" y="6238"/>
                </a:lnTo>
                <a:lnTo>
                  <a:pt x="4344" y="10313"/>
                </a:lnTo>
                <a:lnTo>
                  <a:pt x="2933" y="15026"/>
                </a:lnTo>
                <a:lnTo>
                  <a:pt x="2933" y="17793"/>
                </a:lnTo>
                <a:lnTo>
                  <a:pt x="3251" y="22226"/>
                </a:lnTo>
                <a:lnTo>
                  <a:pt x="4560" y="25591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73" y="44844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7" h="72327">
                <a:moveTo>
                  <a:pt x="15886" y="8282"/>
                </a:moveTo>
                <a:lnTo>
                  <a:pt x="18464" y="7124"/>
                </a:lnTo>
                <a:lnTo>
                  <a:pt x="21704" y="6846"/>
                </a:lnTo>
                <a:lnTo>
                  <a:pt x="25069" y="6846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86"/>
                </a:lnTo>
                <a:lnTo>
                  <a:pt x="32233" y="17426"/>
                </a:lnTo>
                <a:lnTo>
                  <a:pt x="32017" y="20195"/>
                </a:lnTo>
                <a:lnTo>
                  <a:pt x="30556" y="23939"/>
                </a:lnTo>
                <a:lnTo>
                  <a:pt x="27773" y="26708"/>
                </a:lnTo>
                <a:lnTo>
                  <a:pt x="25171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81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807"/>
                </a:lnTo>
                <a:lnTo>
                  <a:pt x="33883" y="31866"/>
                </a:lnTo>
                <a:lnTo>
                  <a:pt x="37249" y="28856"/>
                </a:lnTo>
                <a:lnTo>
                  <a:pt x="39444" y="24853"/>
                </a:lnTo>
                <a:lnTo>
                  <a:pt x="40806" y="20195"/>
                </a:lnTo>
                <a:lnTo>
                  <a:pt x="40806" y="17362"/>
                </a:lnTo>
                <a:lnTo>
                  <a:pt x="40549" y="14022"/>
                </a:lnTo>
                <a:lnTo>
                  <a:pt x="39535" y="10871"/>
                </a:lnTo>
                <a:lnTo>
                  <a:pt x="37390" y="8143"/>
                </a:lnTo>
                <a:lnTo>
                  <a:pt x="44387" y="8143"/>
                </a:lnTo>
                <a:lnTo>
                  <a:pt x="45720" y="7303"/>
                </a:lnTo>
                <a:lnTo>
                  <a:pt x="46227" y="4560"/>
                </a:lnTo>
                <a:lnTo>
                  <a:pt x="44387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12" y="0"/>
                </a:lnTo>
                <a:lnTo>
                  <a:pt x="14237" y="1234"/>
                </a:lnTo>
                <a:lnTo>
                  <a:pt x="9917" y="3200"/>
                </a:lnTo>
                <a:lnTo>
                  <a:pt x="11659" y="14925"/>
                </a:lnTo>
                <a:lnTo>
                  <a:pt x="13117" y="11112"/>
                </a:lnTo>
                <a:lnTo>
                  <a:pt x="15886" y="8282"/>
                </a:lnTo>
                <a:close/>
              </a:path>
              <a:path w="46227" h="72327">
                <a:moveTo>
                  <a:pt x="9817" y="36248"/>
                </a:moveTo>
                <a:lnTo>
                  <a:pt x="9500" y="54662"/>
                </a:lnTo>
                <a:lnTo>
                  <a:pt x="11696" y="51577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274539" y="318573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92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794"/>
                </a:lnTo>
                <a:lnTo>
                  <a:pt x="9831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304832" y="320509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69"/>
                </a:moveTo>
                <a:lnTo>
                  <a:pt x="33110" y="51271"/>
                </a:lnTo>
                <a:lnTo>
                  <a:pt x="33326" y="52006"/>
                </a:lnTo>
                <a:lnTo>
                  <a:pt x="35967" y="52920"/>
                </a:lnTo>
                <a:lnTo>
                  <a:pt x="39204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1" y="15022"/>
                </a:lnTo>
                <a:lnTo>
                  <a:pt x="40565" y="10083"/>
                </a:lnTo>
                <a:lnTo>
                  <a:pt x="38200" y="6070"/>
                </a:lnTo>
                <a:lnTo>
                  <a:pt x="35029" y="2754"/>
                </a:lnTo>
                <a:lnTo>
                  <a:pt x="30582" y="547"/>
                </a:lnTo>
                <a:lnTo>
                  <a:pt x="27839" y="0"/>
                </a:lnTo>
                <a:lnTo>
                  <a:pt x="21805" y="0"/>
                </a:lnTo>
                <a:lnTo>
                  <a:pt x="19051" y="709"/>
                </a:lnTo>
                <a:lnTo>
                  <a:pt x="16319" y="2134"/>
                </a:lnTo>
                <a:lnTo>
                  <a:pt x="13576" y="3567"/>
                </a:lnTo>
                <a:lnTo>
                  <a:pt x="10847" y="5817"/>
                </a:lnTo>
                <a:lnTo>
                  <a:pt x="8089" y="8888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70" y="52920"/>
                </a:lnTo>
                <a:lnTo>
                  <a:pt x="6094" y="52920"/>
                </a:lnTo>
                <a:lnTo>
                  <a:pt x="8968" y="51271"/>
                </a:lnTo>
                <a:lnTo>
                  <a:pt x="8968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45" y="7747"/>
                </a:lnTo>
                <a:lnTo>
                  <a:pt x="26010" y="8078"/>
                </a:lnTo>
                <a:lnTo>
                  <a:pt x="28652" y="9371"/>
                </a:lnTo>
                <a:lnTo>
                  <a:pt x="31395" y="12787"/>
                </a:lnTo>
                <a:lnTo>
                  <a:pt x="32461" y="15952"/>
                </a:lnTo>
                <a:lnTo>
                  <a:pt x="33110" y="19886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363819" y="320510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4" y="16927"/>
                </a:moveTo>
                <a:lnTo>
                  <a:pt x="43700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16" y="3060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8" y="11008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14"/>
                </a:lnTo>
                <a:lnTo>
                  <a:pt x="13715" y="1854"/>
                </a:lnTo>
                <a:lnTo>
                  <a:pt x="10833" y="3110"/>
                </a:lnTo>
                <a:lnTo>
                  <a:pt x="8355" y="488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46"/>
                </a:lnTo>
                <a:lnTo>
                  <a:pt x="53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1997"/>
                </a:lnTo>
                <a:lnTo>
                  <a:pt x="4165" y="44766"/>
                </a:lnTo>
                <a:lnTo>
                  <a:pt x="6235" y="46976"/>
                </a:lnTo>
                <a:lnTo>
                  <a:pt x="10833" y="50850"/>
                </a:lnTo>
                <a:lnTo>
                  <a:pt x="13856" y="51965"/>
                </a:lnTo>
                <a:lnTo>
                  <a:pt x="16877" y="53086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44" y="43268"/>
                </a:lnTo>
                <a:lnTo>
                  <a:pt x="36183" y="44538"/>
                </a:lnTo>
                <a:lnTo>
                  <a:pt x="33275" y="45439"/>
                </a:lnTo>
                <a:lnTo>
                  <a:pt x="29643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5" y="39992"/>
                </a:lnTo>
                <a:lnTo>
                  <a:pt x="10097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34"/>
                </a:lnTo>
                <a:lnTo>
                  <a:pt x="44921" y="24724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43">
                <a:moveTo>
                  <a:pt x="10933" y="14514"/>
                </a:moveTo>
                <a:lnTo>
                  <a:pt x="12927" y="11541"/>
                </a:lnTo>
                <a:lnTo>
                  <a:pt x="15469" y="9079"/>
                </a:lnTo>
                <a:lnTo>
                  <a:pt x="18809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5" y="1854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423500" y="3205101"/>
            <a:ext cx="44931" cy="53643"/>
          </a:xfrm>
          <a:custGeom>
            <a:avLst/>
            <a:gdLst/>
            <a:ahLst/>
            <a:cxnLst/>
            <a:rect l="l" t="t" r="r" b="b"/>
            <a:pathLst>
              <a:path w="44931" h="53643">
                <a:moveTo>
                  <a:pt x="44524" y="16927"/>
                </a:moveTo>
                <a:lnTo>
                  <a:pt x="43710" y="14119"/>
                </a:lnTo>
                <a:lnTo>
                  <a:pt x="42900" y="11314"/>
                </a:lnTo>
                <a:lnTo>
                  <a:pt x="39891" y="6804"/>
                </a:lnTo>
                <a:lnTo>
                  <a:pt x="35928" y="3060"/>
                </a:lnTo>
                <a:lnTo>
                  <a:pt x="33246" y="1828"/>
                </a:lnTo>
                <a:lnTo>
                  <a:pt x="30542" y="608"/>
                </a:lnTo>
                <a:lnTo>
                  <a:pt x="27277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8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46"/>
                </a:lnTo>
                <a:lnTo>
                  <a:pt x="54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32" y="35355"/>
                </a:lnTo>
                <a:lnTo>
                  <a:pt x="1573" y="38681"/>
                </a:lnTo>
                <a:lnTo>
                  <a:pt x="2627" y="41997"/>
                </a:lnTo>
                <a:lnTo>
                  <a:pt x="4175" y="44766"/>
                </a:lnTo>
                <a:lnTo>
                  <a:pt x="6245" y="46976"/>
                </a:lnTo>
                <a:lnTo>
                  <a:pt x="10843" y="50850"/>
                </a:lnTo>
                <a:lnTo>
                  <a:pt x="13867" y="51965"/>
                </a:lnTo>
                <a:lnTo>
                  <a:pt x="16890" y="53086"/>
                </a:lnTo>
                <a:lnTo>
                  <a:pt x="20407" y="53643"/>
                </a:lnTo>
                <a:lnTo>
                  <a:pt x="24422" y="53643"/>
                </a:lnTo>
                <a:lnTo>
                  <a:pt x="28919" y="53478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298"/>
                </a:lnTo>
                <a:lnTo>
                  <a:pt x="42875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93" y="44538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7" y="43102"/>
                </a:lnTo>
                <a:lnTo>
                  <a:pt x="11555" y="39992"/>
                </a:lnTo>
                <a:lnTo>
                  <a:pt x="10093" y="35963"/>
                </a:lnTo>
                <a:lnTo>
                  <a:pt x="9283" y="31342"/>
                </a:lnTo>
                <a:lnTo>
                  <a:pt x="9283" y="28648"/>
                </a:lnTo>
                <a:lnTo>
                  <a:pt x="41450" y="28648"/>
                </a:lnTo>
                <a:lnTo>
                  <a:pt x="43865" y="27734"/>
                </a:lnTo>
                <a:lnTo>
                  <a:pt x="44931" y="24724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43">
                <a:moveTo>
                  <a:pt x="9359" y="20091"/>
                </a:moveTo>
                <a:lnTo>
                  <a:pt x="10325" y="16355"/>
                </a:lnTo>
                <a:lnTo>
                  <a:pt x="11811" y="12913"/>
                </a:lnTo>
                <a:lnTo>
                  <a:pt x="15468" y="9079"/>
                </a:lnTo>
                <a:lnTo>
                  <a:pt x="18820" y="7401"/>
                </a:lnTo>
                <a:lnTo>
                  <a:pt x="22985" y="6995"/>
                </a:lnTo>
                <a:lnTo>
                  <a:pt x="27316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4" y="619"/>
                </a:lnTo>
                <a:lnTo>
                  <a:pt x="13726" y="185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86452" y="320510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8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25744" y="3205101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16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4" y="6995"/>
                </a:lnTo>
                <a:lnTo>
                  <a:pt x="30581" y="8331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5" y="14514"/>
                </a:lnTo>
                <a:lnTo>
                  <a:pt x="13715" y="1854"/>
                </a:lnTo>
                <a:lnTo>
                  <a:pt x="10831" y="3110"/>
                </a:lnTo>
                <a:lnTo>
                  <a:pt x="8369" y="4889"/>
                </a:lnTo>
                <a:lnTo>
                  <a:pt x="4269" y="9575"/>
                </a:lnTo>
                <a:lnTo>
                  <a:pt x="2706" y="12405"/>
                </a:lnTo>
                <a:lnTo>
                  <a:pt x="1626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62" y="38681"/>
                </a:lnTo>
                <a:lnTo>
                  <a:pt x="2616" y="41997"/>
                </a:lnTo>
                <a:lnTo>
                  <a:pt x="4164" y="44766"/>
                </a:lnTo>
                <a:lnTo>
                  <a:pt x="6234" y="46976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9" y="53086"/>
                </a:lnTo>
                <a:lnTo>
                  <a:pt x="20397" y="53643"/>
                </a:lnTo>
                <a:lnTo>
                  <a:pt x="24410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4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38"/>
                </a:lnTo>
                <a:lnTo>
                  <a:pt x="33274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7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34"/>
                </a:lnTo>
                <a:lnTo>
                  <a:pt x="44919" y="24724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10935" y="14514"/>
                </a:moveTo>
                <a:lnTo>
                  <a:pt x="12927" y="11541"/>
                </a:lnTo>
                <a:lnTo>
                  <a:pt x="15468" y="9079"/>
                </a:lnTo>
                <a:lnTo>
                  <a:pt x="18809" y="7401"/>
                </a:lnTo>
                <a:lnTo>
                  <a:pt x="22974" y="6995"/>
                </a:lnTo>
                <a:lnTo>
                  <a:pt x="27304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4" y="619"/>
                </a:lnTo>
                <a:lnTo>
                  <a:pt x="13715" y="1854"/>
                </a:lnTo>
                <a:lnTo>
                  <a:pt x="10935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585586" y="3238779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8"/>
                </a:moveTo>
                <a:lnTo>
                  <a:pt x="12776" y="8100"/>
                </a:lnTo>
                <a:lnTo>
                  <a:pt x="10896" y="4442"/>
                </a:lnTo>
                <a:lnTo>
                  <a:pt x="9852" y="0"/>
                </a:lnTo>
                <a:lnTo>
                  <a:pt x="8164" y="16496"/>
                </a:lnTo>
                <a:lnTo>
                  <a:pt x="13219" y="19278"/>
                </a:lnTo>
                <a:close/>
              </a:path>
              <a:path w="13219" h="75653">
                <a:moveTo>
                  <a:pt x="36957" y="11123"/>
                </a:moveTo>
                <a:lnTo>
                  <a:pt x="37033" y="18133"/>
                </a:lnTo>
                <a:lnTo>
                  <a:pt x="39635" y="19239"/>
                </a:lnTo>
                <a:lnTo>
                  <a:pt x="42364" y="19239"/>
                </a:lnTo>
                <a:lnTo>
                  <a:pt x="44931" y="17589"/>
                </a:lnTo>
                <a:lnTo>
                  <a:pt x="44931" y="-54687"/>
                </a:lnTo>
                <a:lnTo>
                  <a:pt x="44690" y="-55425"/>
                </a:lnTo>
                <a:lnTo>
                  <a:pt x="42023" y="-56375"/>
                </a:lnTo>
                <a:lnTo>
                  <a:pt x="38797" y="-56375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71"/>
                </a:lnTo>
                <a:lnTo>
                  <a:pt x="26527" y="-33058"/>
                </a:lnTo>
                <a:lnTo>
                  <a:pt x="23915" y="-33681"/>
                </a:lnTo>
                <a:lnTo>
                  <a:pt x="17625" y="-33681"/>
                </a:lnTo>
                <a:lnTo>
                  <a:pt x="14591" y="-33047"/>
                </a:lnTo>
                <a:lnTo>
                  <a:pt x="11973" y="-31762"/>
                </a:lnTo>
                <a:lnTo>
                  <a:pt x="9345" y="-30481"/>
                </a:lnTo>
                <a:lnTo>
                  <a:pt x="7150" y="-28652"/>
                </a:lnTo>
                <a:lnTo>
                  <a:pt x="3606" y="-23878"/>
                </a:lnTo>
                <a:lnTo>
                  <a:pt x="2272" y="-20980"/>
                </a:lnTo>
                <a:lnTo>
                  <a:pt x="1357" y="-17589"/>
                </a:lnTo>
                <a:lnTo>
                  <a:pt x="457" y="-14226"/>
                </a:lnTo>
                <a:lnTo>
                  <a:pt x="0" y="-10429"/>
                </a:lnTo>
                <a:lnTo>
                  <a:pt x="0" y="-2692"/>
                </a:lnTo>
                <a:lnTo>
                  <a:pt x="367" y="684"/>
                </a:lnTo>
                <a:lnTo>
                  <a:pt x="1090" y="3884"/>
                </a:lnTo>
                <a:lnTo>
                  <a:pt x="1814" y="7085"/>
                </a:lnTo>
                <a:lnTo>
                  <a:pt x="2959" y="9879"/>
                </a:lnTo>
                <a:lnTo>
                  <a:pt x="4532" y="12240"/>
                </a:lnTo>
                <a:lnTo>
                  <a:pt x="8164" y="16496"/>
                </a:lnTo>
                <a:lnTo>
                  <a:pt x="9852" y="0"/>
                </a:lnTo>
                <a:lnTo>
                  <a:pt x="9284" y="-4751"/>
                </a:lnTo>
                <a:lnTo>
                  <a:pt x="9284" y="-9525"/>
                </a:lnTo>
                <a:lnTo>
                  <a:pt x="9968" y="-14047"/>
                </a:lnTo>
                <a:lnTo>
                  <a:pt x="11137" y="-18287"/>
                </a:lnTo>
                <a:lnTo>
                  <a:pt x="13129" y="-21833"/>
                </a:lnTo>
                <a:lnTo>
                  <a:pt x="16012" y="-24361"/>
                </a:lnTo>
                <a:lnTo>
                  <a:pt x="19530" y="-25984"/>
                </a:lnTo>
                <a:lnTo>
                  <a:pt x="24282" y="-25984"/>
                </a:lnTo>
                <a:lnTo>
                  <a:pt x="28903" y="-23623"/>
                </a:lnTo>
                <a:lnTo>
                  <a:pt x="33501" y="-19763"/>
                </a:lnTo>
                <a:lnTo>
                  <a:pt x="35928" y="-16765"/>
                </a:lnTo>
                <a:lnTo>
                  <a:pt x="35928" y="2780"/>
                </a:lnTo>
                <a:lnTo>
                  <a:pt x="33185" y="6045"/>
                </a:lnTo>
                <a:lnTo>
                  <a:pt x="29437" y="9446"/>
                </a:lnTo>
                <a:lnTo>
                  <a:pt x="25984" y="11516"/>
                </a:lnTo>
                <a:lnTo>
                  <a:pt x="22630" y="12330"/>
                </a:lnTo>
                <a:lnTo>
                  <a:pt x="19086" y="12330"/>
                </a:lnTo>
                <a:lnTo>
                  <a:pt x="15580" y="10666"/>
                </a:lnTo>
                <a:lnTo>
                  <a:pt x="12776" y="8100"/>
                </a:lnTo>
                <a:lnTo>
                  <a:pt x="13219" y="19278"/>
                </a:lnTo>
                <a:lnTo>
                  <a:pt x="16294" y="19977"/>
                </a:lnTo>
                <a:lnTo>
                  <a:pt x="23162" y="19977"/>
                </a:lnTo>
                <a:lnTo>
                  <a:pt x="26186" y="19202"/>
                </a:lnTo>
                <a:lnTo>
                  <a:pt x="28954" y="17640"/>
                </a:lnTo>
                <a:lnTo>
                  <a:pt x="31723" y="16088"/>
                </a:lnTo>
                <a:lnTo>
                  <a:pt x="34390" y="13917"/>
                </a:lnTo>
                <a:lnTo>
                  <a:pt x="36957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675672" y="3186475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9" y="17524"/>
                </a:moveTo>
                <a:lnTo>
                  <a:pt x="11469" y="14921"/>
                </a:lnTo>
                <a:lnTo>
                  <a:pt x="13119" y="11504"/>
                </a:lnTo>
                <a:lnTo>
                  <a:pt x="16192" y="9067"/>
                </a:lnTo>
                <a:lnTo>
                  <a:pt x="19086" y="8027"/>
                </a:lnTo>
                <a:lnTo>
                  <a:pt x="22744" y="7760"/>
                </a:lnTo>
                <a:lnTo>
                  <a:pt x="26733" y="8027"/>
                </a:lnTo>
                <a:lnTo>
                  <a:pt x="30085" y="9067"/>
                </a:lnTo>
                <a:lnTo>
                  <a:pt x="32778" y="10288"/>
                </a:lnTo>
                <a:lnTo>
                  <a:pt x="35892" y="12001"/>
                </a:lnTo>
                <a:lnTo>
                  <a:pt x="38797" y="12103"/>
                </a:lnTo>
                <a:lnTo>
                  <a:pt x="39229" y="9399"/>
                </a:lnTo>
                <a:lnTo>
                  <a:pt x="39142" y="6630"/>
                </a:lnTo>
                <a:lnTo>
                  <a:pt x="37721" y="4024"/>
                </a:lnTo>
                <a:lnTo>
                  <a:pt x="34837" y="2451"/>
                </a:lnTo>
                <a:lnTo>
                  <a:pt x="32205" y="1497"/>
                </a:lnTo>
                <a:lnTo>
                  <a:pt x="29337" y="687"/>
                </a:lnTo>
                <a:lnTo>
                  <a:pt x="26186" y="139"/>
                </a:lnTo>
                <a:lnTo>
                  <a:pt x="23061" y="0"/>
                </a:lnTo>
                <a:lnTo>
                  <a:pt x="20026" y="0"/>
                </a:lnTo>
                <a:lnTo>
                  <a:pt x="17197" y="420"/>
                </a:lnTo>
                <a:lnTo>
                  <a:pt x="14579" y="1220"/>
                </a:lnTo>
                <a:lnTo>
                  <a:pt x="11951" y="2044"/>
                </a:lnTo>
                <a:lnTo>
                  <a:pt x="7786" y="4776"/>
                </a:lnTo>
                <a:lnTo>
                  <a:pt x="4406" y="8268"/>
                </a:lnTo>
                <a:lnTo>
                  <a:pt x="2272" y="12851"/>
                </a:lnTo>
                <a:lnTo>
                  <a:pt x="1738" y="15468"/>
                </a:lnTo>
                <a:lnTo>
                  <a:pt x="1738" y="21247"/>
                </a:lnTo>
                <a:lnTo>
                  <a:pt x="3125" y="25754"/>
                </a:lnTo>
                <a:lnTo>
                  <a:pt x="5245" y="29577"/>
                </a:lnTo>
                <a:lnTo>
                  <a:pt x="8215" y="32612"/>
                </a:lnTo>
                <a:lnTo>
                  <a:pt x="11771" y="35053"/>
                </a:lnTo>
                <a:lnTo>
                  <a:pt x="15595" y="37198"/>
                </a:lnTo>
                <a:lnTo>
                  <a:pt x="19569" y="39052"/>
                </a:lnTo>
                <a:lnTo>
                  <a:pt x="23417" y="40830"/>
                </a:lnTo>
                <a:lnTo>
                  <a:pt x="27014" y="42696"/>
                </a:lnTo>
                <a:lnTo>
                  <a:pt x="29973" y="44831"/>
                </a:lnTo>
                <a:lnTo>
                  <a:pt x="32080" y="47484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17"/>
                </a:lnTo>
                <a:lnTo>
                  <a:pt x="29653" y="61188"/>
                </a:lnTo>
                <a:lnTo>
                  <a:pt x="27000" y="62942"/>
                </a:lnTo>
                <a:lnTo>
                  <a:pt x="23634" y="64021"/>
                </a:lnTo>
                <a:lnTo>
                  <a:pt x="19749" y="64298"/>
                </a:lnTo>
                <a:lnTo>
                  <a:pt x="17082" y="64298"/>
                </a:lnTo>
                <a:lnTo>
                  <a:pt x="14720" y="63982"/>
                </a:lnTo>
                <a:lnTo>
                  <a:pt x="10631" y="62726"/>
                </a:lnTo>
                <a:lnTo>
                  <a:pt x="7440" y="61329"/>
                </a:lnTo>
                <a:lnTo>
                  <a:pt x="3888" y="59309"/>
                </a:lnTo>
                <a:lnTo>
                  <a:pt x="582" y="58927"/>
                </a:lnTo>
                <a:lnTo>
                  <a:pt x="0" y="61722"/>
                </a:lnTo>
                <a:lnTo>
                  <a:pt x="100" y="64529"/>
                </a:lnTo>
                <a:lnTo>
                  <a:pt x="1638" y="67283"/>
                </a:lnTo>
                <a:lnTo>
                  <a:pt x="4521" y="69037"/>
                </a:lnTo>
                <a:lnTo>
                  <a:pt x="7415" y="70217"/>
                </a:lnTo>
                <a:lnTo>
                  <a:pt x="10770" y="71286"/>
                </a:lnTo>
                <a:lnTo>
                  <a:pt x="14796" y="72071"/>
                </a:lnTo>
                <a:lnTo>
                  <a:pt x="19317" y="72276"/>
                </a:lnTo>
                <a:lnTo>
                  <a:pt x="22683" y="72276"/>
                </a:lnTo>
                <a:lnTo>
                  <a:pt x="25819" y="71829"/>
                </a:lnTo>
                <a:lnTo>
                  <a:pt x="28728" y="70915"/>
                </a:lnTo>
                <a:lnTo>
                  <a:pt x="31647" y="70016"/>
                </a:lnTo>
                <a:lnTo>
                  <a:pt x="36320" y="66876"/>
                </a:lnTo>
                <a:lnTo>
                  <a:pt x="40168" y="62917"/>
                </a:lnTo>
                <a:lnTo>
                  <a:pt x="41379" y="60338"/>
                </a:lnTo>
                <a:lnTo>
                  <a:pt x="42595" y="57772"/>
                </a:lnTo>
                <a:lnTo>
                  <a:pt x="43192" y="54852"/>
                </a:lnTo>
                <a:lnTo>
                  <a:pt x="43192" y="48769"/>
                </a:lnTo>
                <a:lnTo>
                  <a:pt x="42735" y="46353"/>
                </a:lnTo>
                <a:lnTo>
                  <a:pt x="40881" y="42266"/>
                </a:lnTo>
                <a:lnTo>
                  <a:pt x="38178" y="38987"/>
                </a:lnTo>
                <a:lnTo>
                  <a:pt x="34963" y="36183"/>
                </a:lnTo>
                <a:lnTo>
                  <a:pt x="31128" y="33972"/>
                </a:lnTo>
                <a:lnTo>
                  <a:pt x="27190" y="32043"/>
                </a:lnTo>
                <a:lnTo>
                  <a:pt x="23242" y="30200"/>
                </a:lnTo>
                <a:lnTo>
                  <a:pt x="19404" y="28395"/>
                </a:lnTo>
                <a:lnTo>
                  <a:pt x="16203" y="26325"/>
                </a:lnTo>
                <a:lnTo>
                  <a:pt x="13500" y="23990"/>
                </a:lnTo>
                <a:lnTo>
                  <a:pt x="11685" y="21156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728866" y="3192800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31902" y="59983"/>
                </a:move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08" y="58193"/>
                </a:lnTo>
                <a:lnTo>
                  <a:pt x="21844" y="58193"/>
                </a:lnTo>
                <a:lnTo>
                  <a:pt x="19061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77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67" y="60440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8" y="65850"/>
                </a:lnTo>
                <a:lnTo>
                  <a:pt x="25387" y="65671"/>
                </a:lnTo>
                <a:lnTo>
                  <a:pt x="28486" y="65112"/>
                </a:lnTo>
                <a:lnTo>
                  <a:pt x="31532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773395" y="3205101"/>
            <a:ext cx="44919" cy="53643"/>
          </a:xfrm>
          <a:custGeom>
            <a:avLst/>
            <a:gdLst/>
            <a:ahLst/>
            <a:cxnLst/>
            <a:rect l="l" t="t" r="r" b="b"/>
            <a:pathLst>
              <a:path w="44919" h="53643">
                <a:moveTo>
                  <a:pt x="44513" y="16927"/>
                </a:moveTo>
                <a:lnTo>
                  <a:pt x="43699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13" y="3060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5" y="6995"/>
                </a:lnTo>
                <a:lnTo>
                  <a:pt x="30581" y="8331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90" y="18172"/>
                </a:lnTo>
                <a:lnTo>
                  <a:pt x="10932" y="14514"/>
                </a:lnTo>
                <a:lnTo>
                  <a:pt x="13716" y="1854"/>
                </a:lnTo>
                <a:lnTo>
                  <a:pt x="10831" y="3110"/>
                </a:lnTo>
                <a:lnTo>
                  <a:pt x="8369" y="4889"/>
                </a:lnTo>
                <a:lnTo>
                  <a:pt x="4265" y="9575"/>
                </a:lnTo>
                <a:lnTo>
                  <a:pt x="2702" y="12405"/>
                </a:lnTo>
                <a:lnTo>
                  <a:pt x="1623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18" y="35355"/>
                </a:lnTo>
                <a:lnTo>
                  <a:pt x="1562" y="38681"/>
                </a:lnTo>
                <a:lnTo>
                  <a:pt x="2616" y="41997"/>
                </a:lnTo>
                <a:lnTo>
                  <a:pt x="4164" y="44766"/>
                </a:lnTo>
                <a:lnTo>
                  <a:pt x="8290" y="49187"/>
                </a:lnTo>
                <a:lnTo>
                  <a:pt x="10831" y="50850"/>
                </a:lnTo>
                <a:lnTo>
                  <a:pt x="13855" y="51965"/>
                </a:lnTo>
                <a:lnTo>
                  <a:pt x="16875" y="53086"/>
                </a:lnTo>
                <a:lnTo>
                  <a:pt x="20393" y="53643"/>
                </a:lnTo>
                <a:lnTo>
                  <a:pt x="24406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4" y="51965"/>
                </a:lnTo>
                <a:lnTo>
                  <a:pt x="39168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38"/>
                </a:lnTo>
                <a:lnTo>
                  <a:pt x="33274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3"/>
                </a:lnTo>
                <a:lnTo>
                  <a:pt x="14083" y="43102"/>
                </a:lnTo>
                <a:lnTo>
                  <a:pt x="11544" y="39992"/>
                </a:lnTo>
                <a:lnTo>
                  <a:pt x="10093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38" y="28648"/>
                </a:lnTo>
                <a:lnTo>
                  <a:pt x="43850" y="27734"/>
                </a:lnTo>
                <a:lnTo>
                  <a:pt x="44919" y="24724"/>
                </a:lnTo>
                <a:lnTo>
                  <a:pt x="44919" y="19926"/>
                </a:lnTo>
                <a:lnTo>
                  <a:pt x="44513" y="16927"/>
                </a:lnTo>
                <a:close/>
              </a:path>
              <a:path w="44919" h="53643">
                <a:moveTo>
                  <a:pt x="10932" y="14514"/>
                </a:moveTo>
                <a:lnTo>
                  <a:pt x="12927" y="11541"/>
                </a:lnTo>
                <a:lnTo>
                  <a:pt x="15468" y="9079"/>
                </a:lnTo>
                <a:lnTo>
                  <a:pt x="18806" y="7401"/>
                </a:lnTo>
                <a:lnTo>
                  <a:pt x="22974" y="6995"/>
                </a:lnTo>
                <a:lnTo>
                  <a:pt x="27305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54"/>
                </a:lnTo>
                <a:lnTo>
                  <a:pt x="10932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833075" y="3205101"/>
            <a:ext cx="44932" cy="53643"/>
          </a:xfrm>
          <a:custGeom>
            <a:avLst/>
            <a:gdLst/>
            <a:ahLst/>
            <a:cxnLst/>
            <a:rect l="l" t="t" r="r" b="b"/>
            <a:pathLst>
              <a:path w="44932" h="53643">
                <a:moveTo>
                  <a:pt x="44524" y="16927"/>
                </a:moveTo>
                <a:lnTo>
                  <a:pt x="43712" y="14119"/>
                </a:lnTo>
                <a:lnTo>
                  <a:pt x="42898" y="11314"/>
                </a:lnTo>
                <a:lnTo>
                  <a:pt x="39888" y="6804"/>
                </a:lnTo>
                <a:lnTo>
                  <a:pt x="35928" y="3060"/>
                </a:lnTo>
                <a:lnTo>
                  <a:pt x="33246" y="1828"/>
                </a:lnTo>
                <a:lnTo>
                  <a:pt x="30542" y="608"/>
                </a:lnTo>
                <a:lnTo>
                  <a:pt x="27277" y="0"/>
                </a:lnTo>
                <a:lnTo>
                  <a:pt x="27317" y="6995"/>
                </a:lnTo>
                <a:lnTo>
                  <a:pt x="30579" y="8331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1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66" y="4889"/>
                </a:lnTo>
                <a:lnTo>
                  <a:pt x="4277" y="9575"/>
                </a:lnTo>
                <a:lnTo>
                  <a:pt x="2717" y="12405"/>
                </a:lnTo>
                <a:lnTo>
                  <a:pt x="1638" y="15746"/>
                </a:lnTo>
                <a:lnTo>
                  <a:pt x="543" y="19098"/>
                </a:lnTo>
                <a:lnTo>
                  <a:pt x="0" y="22860"/>
                </a:lnTo>
                <a:lnTo>
                  <a:pt x="0" y="31468"/>
                </a:lnTo>
                <a:lnTo>
                  <a:pt x="533" y="35355"/>
                </a:lnTo>
                <a:lnTo>
                  <a:pt x="1573" y="38681"/>
                </a:lnTo>
                <a:lnTo>
                  <a:pt x="2628" y="41997"/>
                </a:lnTo>
                <a:lnTo>
                  <a:pt x="4177" y="44766"/>
                </a:lnTo>
                <a:lnTo>
                  <a:pt x="6245" y="46976"/>
                </a:lnTo>
                <a:lnTo>
                  <a:pt x="10843" y="50850"/>
                </a:lnTo>
                <a:lnTo>
                  <a:pt x="13867" y="51965"/>
                </a:lnTo>
                <a:lnTo>
                  <a:pt x="16890" y="53086"/>
                </a:lnTo>
                <a:lnTo>
                  <a:pt x="20408" y="53643"/>
                </a:lnTo>
                <a:lnTo>
                  <a:pt x="24423" y="53643"/>
                </a:lnTo>
                <a:lnTo>
                  <a:pt x="28915" y="53478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2" y="48298"/>
                </a:lnTo>
                <a:lnTo>
                  <a:pt x="4287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95" y="44538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4" y="43102"/>
                </a:lnTo>
                <a:lnTo>
                  <a:pt x="11557" y="39992"/>
                </a:lnTo>
                <a:lnTo>
                  <a:pt x="10095" y="35963"/>
                </a:lnTo>
                <a:lnTo>
                  <a:pt x="9281" y="31342"/>
                </a:lnTo>
                <a:lnTo>
                  <a:pt x="9281" y="28648"/>
                </a:lnTo>
                <a:lnTo>
                  <a:pt x="41450" y="28648"/>
                </a:lnTo>
                <a:lnTo>
                  <a:pt x="43865" y="27734"/>
                </a:lnTo>
                <a:lnTo>
                  <a:pt x="44932" y="24724"/>
                </a:lnTo>
                <a:lnTo>
                  <a:pt x="44932" y="19926"/>
                </a:lnTo>
                <a:lnTo>
                  <a:pt x="44524" y="16927"/>
                </a:lnTo>
                <a:close/>
              </a:path>
              <a:path w="44932" h="53643">
                <a:moveTo>
                  <a:pt x="9359" y="20091"/>
                </a:moveTo>
                <a:lnTo>
                  <a:pt x="10325" y="16355"/>
                </a:lnTo>
                <a:lnTo>
                  <a:pt x="11808" y="12913"/>
                </a:lnTo>
                <a:lnTo>
                  <a:pt x="15466" y="9079"/>
                </a:lnTo>
                <a:lnTo>
                  <a:pt x="18821" y="7401"/>
                </a:lnTo>
                <a:lnTo>
                  <a:pt x="22987" y="6995"/>
                </a:lnTo>
                <a:lnTo>
                  <a:pt x="27317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1" y="619"/>
                </a:lnTo>
                <a:lnTo>
                  <a:pt x="13727" y="1854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896029" y="318217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955479" y="3210601"/>
            <a:ext cx="46277" cy="69263"/>
          </a:xfrm>
          <a:custGeom>
            <a:avLst/>
            <a:gdLst/>
            <a:ahLst/>
            <a:cxnLst/>
            <a:rect l="l" t="t" r="r" b="b"/>
            <a:pathLst>
              <a:path w="46277" h="69263">
                <a:moveTo>
                  <a:pt x="30391" y="2668"/>
                </a:moveTo>
                <a:lnTo>
                  <a:pt x="27205" y="5652"/>
                </a:lnTo>
                <a:lnTo>
                  <a:pt x="27724" y="15520"/>
                </a:lnTo>
                <a:lnTo>
                  <a:pt x="31255" y="16892"/>
                </a:lnTo>
                <a:lnTo>
                  <a:pt x="31546" y="0"/>
                </a:lnTo>
                <a:lnTo>
                  <a:pt x="30391" y="2668"/>
                </a:lnTo>
                <a:close/>
              </a:path>
              <a:path w="46277" h="69263">
                <a:moveTo>
                  <a:pt x="9269" y="39420"/>
                </a:moveTo>
                <a:lnTo>
                  <a:pt x="9269" y="14671"/>
                </a:lnTo>
                <a:lnTo>
                  <a:pt x="23356" y="14671"/>
                </a:lnTo>
                <a:lnTo>
                  <a:pt x="27724" y="15520"/>
                </a:lnTo>
                <a:lnTo>
                  <a:pt x="27205" y="5652"/>
                </a:lnTo>
                <a:lnTo>
                  <a:pt x="24257" y="6924"/>
                </a:lnTo>
                <a:lnTo>
                  <a:pt x="19890" y="7240"/>
                </a:lnTo>
                <a:lnTo>
                  <a:pt x="9269" y="7240"/>
                </a:lnTo>
                <a:lnTo>
                  <a:pt x="9269" y="-15504"/>
                </a:lnTo>
                <a:lnTo>
                  <a:pt x="21588" y="-15504"/>
                </a:lnTo>
                <a:lnTo>
                  <a:pt x="25347" y="-14730"/>
                </a:lnTo>
                <a:lnTo>
                  <a:pt x="28295" y="-13484"/>
                </a:lnTo>
                <a:lnTo>
                  <a:pt x="31050" y="-10413"/>
                </a:lnTo>
                <a:lnTo>
                  <a:pt x="31990" y="-7656"/>
                </a:lnTo>
                <a:lnTo>
                  <a:pt x="32235" y="-4431"/>
                </a:lnTo>
                <a:lnTo>
                  <a:pt x="32235" y="-2894"/>
                </a:lnTo>
                <a:lnTo>
                  <a:pt x="31546" y="0"/>
                </a:lnTo>
                <a:lnTo>
                  <a:pt x="31255" y="16892"/>
                </a:lnTo>
                <a:lnTo>
                  <a:pt x="34798" y="20398"/>
                </a:lnTo>
                <a:lnTo>
                  <a:pt x="32500" y="9577"/>
                </a:lnTo>
                <a:lnTo>
                  <a:pt x="36536" y="7075"/>
                </a:lnTo>
                <a:lnTo>
                  <a:pt x="39470" y="3633"/>
                </a:lnTo>
                <a:lnTo>
                  <a:pt x="40841" y="939"/>
                </a:lnTo>
                <a:lnTo>
                  <a:pt x="41630" y="-2094"/>
                </a:lnTo>
                <a:lnTo>
                  <a:pt x="41836" y="-5345"/>
                </a:lnTo>
                <a:lnTo>
                  <a:pt x="41836" y="-8139"/>
                </a:lnTo>
                <a:lnTo>
                  <a:pt x="41379" y="-10629"/>
                </a:lnTo>
                <a:lnTo>
                  <a:pt x="39574" y="-15046"/>
                </a:lnTo>
                <a:lnTo>
                  <a:pt x="36436" y="-18427"/>
                </a:lnTo>
                <a:lnTo>
                  <a:pt x="32410" y="-21106"/>
                </a:lnTo>
                <a:lnTo>
                  <a:pt x="29731" y="-21904"/>
                </a:lnTo>
                <a:lnTo>
                  <a:pt x="27050" y="-22693"/>
                </a:lnTo>
                <a:lnTo>
                  <a:pt x="23623" y="-23086"/>
                </a:lnTo>
                <a:lnTo>
                  <a:pt x="3467" y="-23086"/>
                </a:lnTo>
                <a:lnTo>
                  <a:pt x="1104" y="-22247"/>
                </a:lnTo>
                <a:lnTo>
                  <a:pt x="0" y="-19302"/>
                </a:lnTo>
                <a:lnTo>
                  <a:pt x="0" y="43319"/>
                </a:lnTo>
                <a:lnTo>
                  <a:pt x="367" y="45720"/>
                </a:lnTo>
                <a:lnTo>
                  <a:pt x="3467" y="47117"/>
                </a:lnTo>
                <a:lnTo>
                  <a:pt x="24447" y="47117"/>
                </a:lnTo>
                <a:lnTo>
                  <a:pt x="26798" y="46926"/>
                </a:lnTo>
                <a:lnTo>
                  <a:pt x="30887" y="46177"/>
                </a:lnTo>
                <a:lnTo>
                  <a:pt x="26798" y="39168"/>
                </a:lnTo>
                <a:lnTo>
                  <a:pt x="22809" y="39420"/>
                </a:lnTo>
                <a:lnTo>
                  <a:pt x="9269" y="39420"/>
                </a:lnTo>
                <a:close/>
              </a:path>
              <a:path w="46277" h="69263">
                <a:moveTo>
                  <a:pt x="36460" y="27533"/>
                </a:moveTo>
                <a:lnTo>
                  <a:pt x="36460" y="29477"/>
                </a:lnTo>
                <a:lnTo>
                  <a:pt x="35435" y="32692"/>
                </a:lnTo>
                <a:lnTo>
                  <a:pt x="32586" y="36400"/>
                </a:lnTo>
                <a:lnTo>
                  <a:pt x="29984" y="38153"/>
                </a:lnTo>
                <a:lnTo>
                  <a:pt x="26798" y="39168"/>
                </a:lnTo>
                <a:lnTo>
                  <a:pt x="30887" y="46177"/>
                </a:lnTo>
                <a:lnTo>
                  <a:pt x="34596" y="44846"/>
                </a:lnTo>
                <a:lnTo>
                  <a:pt x="37986" y="43143"/>
                </a:lnTo>
                <a:lnTo>
                  <a:pt x="40841" y="40907"/>
                </a:lnTo>
                <a:lnTo>
                  <a:pt x="43077" y="38113"/>
                </a:lnTo>
                <a:lnTo>
                  <a:pt x="44881" y="34964"/>
                </a:lnTo>
                <a:lnTo>
                  <a:pt x="46000" y="31230"/>
                </a:lnTo>
                <a:lnTo>
                  <a:pt x="46277" y="26990"/>
                </a:lnTo>
                <a:lnTo>
                  <a:pt x="45921" y="22418"/>
                </a:lnTo>
                <a:lnTo>
                  <a:pt x="44474" y="18428"/>
                </a:lnTo>
                <a:lnTo>
                  <a:pt x="42238" y="15214"/>
                </a:lnTo>
                <a:lnTo>
                  <a:pt x="39535" y="12510"/>
                </a:lnTo>
                <a:lnTo>
                  <a:pt x="36208" y="10591"/>
                </a:lnTo>
                <a:lnTo>
                  <a:pt x="32500" y="9577"/>
                </a:lnTo>
                <a:lnTo>
                  <a:pt x="34798" y="20398"/>
                </a:lnTo>
                <a:lnTo>
                  <a:pt x="36132" y="23583"/>
                </a:lnTo>
                <a:lnTo>
                  <a:pt x="36460" y="27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018951" y="3205872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56" y="0"/>
                </a:moveTo>
                <a:lnTo>
                  <a:pt x="33097" y="1652"/>
                </a:lnTo>
                <a:lnTo>
                  <a:pt x="33097" y="35787"/>
                </a:lnTo>
                <a:lnTo>
                  <a:pt x="30595" y="38862"/>
                </a:lnTo>
                <a:lnTo>
                  <a:pt x="28234" y="41197"/>
                </a:lnTo>
                <a:lnTo>
                  <a:pt x="23788" y="44387"/>
                </a:lnTo>
                <a:lnTo>
                  <a:pt x="19316" y="45172"/>
                </a:lnTo>
                <a:lnTo>
                  <a:pt x="16055" y="44844"/>
                </a:lnTo>
                <a:lnTo>
                  <a:pt x="13449" y="43498"/>
                </a:lnTo>
                <a:lnTo>
                  <a:pt x="10670" y="40143"/>
                </a:lnTo>
                <a:lnTo>
                  <a:pt x="9629" y="36956"/>
                </a:lnTo>
                <a:lnTo>
                  <a:pt x="9006" y="32943"/>
                </a:lnTo>
                <a:lnTo>
                  <a:pt x="9006" y="1652"/>
                </a:lnTo>
                <a:lnTo>
                  <a:pt x="8776" y="928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4" y="37845"/>
                </a:lnTo>
                <a:lnTo>
                  <a:pt x="1485" y="4280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68"/>
                </a:lnTo>
                <a:lnTo>
                  <a:pt x="20246" y="52868"/>
                </a:lnTo>
                <a:lnTo>
                  <a:pt x="22999" y="52185"/>
                </a:lnTo>
                <a:lnTo>
                  <a:pt x="25707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6"/>
                </a:lnTo>
                <a:lnTo>
                  <a:pt x="42101" y="1652"/>
                </a:lnTo>
                <a:lnTo>
                  <a:pt x="41850" y="928"/>
                </a:lnTo>
                <a:lnTo>
                  <a:pt x="39193" y="0"/>
                </a:lnTo>
                <a:lnTo>
                  <a:pt x="3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080363" y="318573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81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73" y="5295"/>
                </a:lnTo>
                <a:lnTo>
                  <a:pt x="10680" y="1842"/>
                </a:lnTo>
                <a:lnTo>
                  <a:pt x="7682" y="0"/>
                </a:lnTo>
                <a:lnTo>
                  <a:pt x="3455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397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110657" y="318217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136775" y="3182404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79" y="60260"/>
                </a:lnTo>
                <a:lnTo>
                  <a:pt x="1803" y="63460"/>
                </a:lnTo>
                <a:lnTo>
                  <a:pt x="2947" y="66254"/>
                </a:lnTo>
                <a:lnTo>
                  <a:pt x="6098" y="70991"/>
                </a:lnTo>
                <a:lnTo>
                  <a:pt x="10680" y="74267"/>
                </a:lnTo>
                <a:lnTo>
                  <a:pt x="10886" y="60817"/>
                </a:lnTo>
                <a:lnTo>
                  <a:pt x="9842" y="56375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7"/>
                </a:lnTo>
                <a:lnTo>
                  <a:pt x="11127" y="38087"/>
                </a:lnTo>
                <a:lnTo>
                  <a:pt x="13121" y="34541"/>
                </a:lnTo>
                <a:lnTo>
                  <a:pt x="16001" y="32014"/>
                </a:lnTo>
                <a:lnTo>
                  <a:pt x="19533" y="30391"/>
                </a:lnTo>
                <a:lnTo>
                  <a:pt x="24270" y="30391"/>
                </a:lnTo>
                <a:lnTo>
                  <a:pt x="28893" y="32752"/>
                </a:lnTo>
                <a:lnTo>
                  <a:pt x="33491" y="36611"/>
                </a:lnTo>
                <a:lnTo>
                  <a:pt x="35916" y="39610"/>
                </a:lnTo>
                <a:lnTo>
                  <a:pt x="35916" y="59155"/>
                </a:lnTo>
                <a:lnTo>
                  <a:pt x="33173" y="62420"/>
                </a:lnTo>
                <a:lnTo>
                  <a:pt x="29425" y="65821"/>
                </a:lnTo>
                <a:lnTo>
                  <a:pt x="25974" y="67891"/>
                </a:lnTo>
                <a:lnTo>
                  <a:pt x="22618" y="68705"/>
                </a:lnTo>
                <a:lnTo>
                  <a:pt x="19076" y="68705"/>
                </a:lnTo>
                <a:lnTo>
                  <a:pt x="15574" y="67042"/>
                </a:lnTo>
                <a:lnTo>
                  <a:pt x="12766" y="64475"/>
                </a:lnTo>
                <a:lnTo>
                  <a:pt x="13223" y="75653"/>
                </a:lnTo>
                <a:lnTo>
                  <a:pt x="16282" y="76352"/>
                </a:lnTo>
                <a:lnTo>
                  <a:pt x="23154" y="76352"/>
                </a:lnTo>
                <a:lnTo>
                  <a:pt x="26175" y="75577"/>
                </a:lnTo>
                <a:lnTo>
                  <a:pt x="28943" y="74015"/>
                </a:lnTo>
                <a:lnTo>
                  <a:pt x="31711" y="72463"/>
                </a:lnTo>
                <a:lnTo>
                  <a:pt x="34380" y="70293"/>
                </a:lnTo>
                <a:lnTo>
                  <a:pt x="36946" y="67499"/>
                </a:lnTo>
                <a:lnTo>
                  <a:pt x="37021" y="74508"/>
                </a:lnTo>
                <a:lnTo>
                  <a:pt x="39625" y="75614"/>
                </a:lnTo>
                <a:lnTo>
                  <a:pt x="42357" y="75614"/>
                </a:lnTo>
                <a:lnTo>
                  <a:pt x="44921" y="73964"/>
                </a:lnTo>
                <a:lnTo>
                  <a:pt x="44921" y="1687"/>
                </a:lnTo>
                <a:lnTo>
                  <a:pt x="44679" y="949"/>
                </a:lnTo>
                <a:lnTo>
                  <a:pt x="42011" y="0"/>
                </a:lnTo>
                <a:lnTo>
                  <a:pt x="38785" y="0"/>
                </a:lnTo>
                <a:lnTo>
                  <a:pt x="35916" y="1687"/>
                </a:lnTo>
                <a:lnTo>
                  <a:pt x="35916" y="30059"/>
                </a:lnTo>
                <a:lnTo>
                  <a:pt x="31254" y="25803"/>
                </a:lnTo>
                <a:lnTo>
                  <a:pt x="26517" y="23317"/>
                </a:lnTo>
                <a:lnTo>
                  <a:pt x="23903" y="22693"/>
                </a:lnTo>
                <a:lnTo>
                  <a:pt x="17614" y="22693"/>
                </a:lnTo>
                <a:lnTo>
                  <a:pt x="14579" y="23327"/>
                </a:lnTo>
                <a:lnTo>
                  <a:pt x="11965" y="24612"/>
                </a:lnTo>
                <a:lnTo>
                  <a:pt x="9334" y="25894"/>
                </a:lnTo>
                <a:lnTo>
                  <a:pt x="7138" y="27722"/>
                </a:lnTo>
                <a:lnTo>
                  <a:pt x="3596" y="32496"/>
                </a:lnTo>
                <a:lnTo>
                  <a:pt x="2260" y="35394"/>
                </a:lnTo>
                <a:lnTo>
                  <a:pt x="1346" y="38785"/>
                </a:lnTo>
                <a:lnTo>
                  <a:pt x="445" y="42148"/>
                </a:lnTo>
                <a:lnTo>
                  <a:pt x="0" y="45946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7"/>
                </a:moveTo>
                <a:lnTo>
                  <a:pt x="10680" y="74267"/>
                </a:lnTo>
                <a:lnTo>
                  <a:pt x="13223" y="75653"/>
                </a:lnTo>
                <a:lnTo>
                  <a:pt x="12766" y="64475"/>
                </a:lnTo>
                <a:lnTo>
                  <a:pt x="10886" y="608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201013" y="318573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0"/>
                </a:moveTo>
                <a:lnTo>
                  <a:pt x="382" y="8877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37"/>
                </a:lnTo>
                <a:lnTo>
                  <a:pt x="11074" y="5295"/>
                </a:lnTo>
                <a:lnTo>
                  <a:pt x="10681" y="1842"/>
                </a:lnTo>
                <a:lnTo>
                  <a:pt x="7682" y="0"/>
                </a:lnTo>
                <a:lnTo>
                  <a:pt x="3456" y="0"/>
                </a:lnTo>
                <a:lnTo>
                  <a:pt x="392" y="1893"/>
                </a:lnTo>
                <a:lnTo>
                  <a:pt x="0" y="5410"/>
                </a:lnTo>
                <a:close/>
              </a:path>
              <a:path w="11074" h="72288">
                <a:moveTo>
                  <a:pt x="1397" y="71564"/>
                </a:moveTo>
                <a:lnTo>
                  <a:pt x="3938" y="72288"/>
                </a:lnTo>
                <a:lnTo>
                  <a:pt x="7175" y="72288"/>
                </a:lnTo>
                <a:lnTo>
                  <a:pt x="10033" y="70638"/>
                </a:lnTo>
                <a:lnTo>
                  <a:pt x="10033" y="21794"/>
                </a:lnTo>
                <a:lnTo>
                  <a:pt x="9817" y="21106"/>
                </a:lnTo>
                <a:lnTo>
                  <a:pt x="7175" y="20156"/>
                </a:lnTo>
                <a:lnTo>
                  <a:pt x="3938" y="20156"/>
                </a:lnTo>
                <a:lnTo>
                  <a:pt x="1080" y="21794"/>
                </a:lnTo>
                <a:lnTo>
                  <a:pt x="1080" y="70638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231307" y="320509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34"/>
                </a:lnTo>
                <a:lnTo>
                  <a:pt x="13575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47"/>
                </a:lnTo>
                <a:lnTo>
                  <a:pt x="22730" y="7747"/>
                </a:lnTo>
                <a:lnTo>
                  <a:pt x="25995" y="8078"/>
                </a:lnTo>
                <a:lnTo>
                  <a:pt x="28637" y="9371"/>
                </a:lnTo>
                <a:lnTo>
                  <a:pt x="31380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288108" y="3205195"/>
            <a:ext cx="46230" cy="54662"/>
          </a:xfrm>
          <a:custGeom>
            <a:avLst/>
            <a:gdLst/>
            <a:ahLst/>
            <a:cxnLst/>
            <a:rect l="l" t="t" r="r" b="b"/>
            <a:pathLst>
              <a:path w="46230" h="54662">
                <a:moveTo>
                  <a:pt x="9817" y="36248"/>
                </a:moveTo>
                <a:lnTo>
                  <a:pt x="9489" y="54662"/>
                </a:lnTo>
                <a:lnTo>
                  <a:pt x="11699" y="51577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  <a:path w="46230" h="54662">
                <a:moveTo>
                  <a:pt x="431" y="55727"/>
                </a:moveTo>
                <a:lnTo>
                  <a:pt x="0" y="59194"/>
                </a:lnTo>
                <a:lnTo>
                  <a:pt x="396" y="62826"/>
                </a:lnTo>
                <a:lnTo>
                  <a:pt x="1993" y="66041"/>
                </a:lnTo>
                <a:lnTo>
                  <a:pt x="504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5" y="71884"/>
                </a:lnTo>
                <a:lnTo>
                  <a:pt x="32551" y="71005"/>
                </a:lnTo>
                <a:lnTo>
                  <a:pt x="35561" y="70106"/>
                </a:lnTo>
                <a:lnTo>
                  <a:pt x="39956" y="67373"/>
                </a:lnTo>
                <a:lnTo>
                  <a:pt x="43333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62" y="51612"/>
                </a:lnTo>
                <a:lnTo>
                  <a:pt x="43614" y="48387"/>
                </a:lnTo>
                <a:lnTo>
                  <a:pt x="40960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35"/>
                </a:lnTo>
                <a:lnTo>
                  <a:pt x="14328" y="41770"/>
                </a:lnTo>
                <a:lnTo>
                  <a:pt x="10415" y="39650"/>
                </a:lnTo>
                <a:lnTo>
                  <a:pt x="11699" y="51577"/>
                </a:lnTo>
                <a:lnTo>
                  <a:pt x="14544" y="48999"/>
                </a:lnTo>
                <a:lnTo>
                  <a:pt x="27190" y="49442"/>
                </a:lnTo>
                <a:lnTo>
                  <a:pt x="30114" y="49507"/>
                </a:lnTo>
                <a:lnTo>
                  <a:pt x="32435" y="50115"/>
                </a:lnTo>
                <a:lnTo>
                  <a:pt x="35877" y="52387"/>
                </a:lnTo>
                <a:lnTo>
                  <a:pt x="36730" y="56109"/>
                </a:lnTo>
                <a:lnTo>
                  <a:pt x="36730" y="57340"/>
                </a:lnTo>
                <a:lnTo>
                  <a:pt x="35510" y="60756"/>
                </a:lnTo>
                <a:lnTo>
                  <a:pt x="32475" y="63489"/>
                </a:lnTo>
                <a:lnTo>
                  <a:pt x="29160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9" y="64885"/>
                </a:lnTo>
                <a:lnTo>
                  <a:pt x="12373" y="63680"/>
                </a:lnTo>
                <a:lnTo>
                  <a:pt x="8790" y="60681"/>
                </a:lnTo>
                <a:lnTo>
                  <a:pt x="8790" y="57570"/>
                </a:lnTo>
                <a:lnTo>
                  <a:pt x="9489" y="54662"/>
                </a:lnTo>
                <a:lnTo>
                  <a:pt x="9817" y="36248"/>
                </a:lnTo>
                <a:lnTo>
                  <a:pt x="11394" y="32893"/>
                </a:lnTo>
                <a:lnTo>
                  <a:pt x="14403" y="33681"/>
                </a:lnTo>
                <a:lnTo>
                  <a:pt x="17985" y="34735"/>
                </a:lnTo>
                <a:lnTo>
                  <a:pt x="16015" y="27190"/>
                </a:lnTo>
                <a:lnTo>
                  <a:pt x="12373" y="23507"/>
                </a:lnTo>
                <a:lnTo>
                  <a:pt x="11443" y="20955"/>
                </a:lnTo>
                <a:lnTo>
                  <a:pt x="11443" y="17744"/>
                </a:lnTo>
                <a:lnTo>
                  <a:pt x="11659" y="14925"/>
                </a:lnTo>
                <a:lnTo>
                  <a:pt x="14237" y="1234"/>
                </a:lnTo>
                <a:lnTo>
                  <a:pt x="9907" y="3200"/>
                </a:lnTo>
                <a:lnTo>
                  <a:pt x="6581" y="6238"/>
                </a:lnTo>
                <a:lnTo>
                  <a:pt x="4344" y="10313"/>
                </a:lnTo>
                <a:lnTo>
                  <a:pt x="2933" y="15026"/>
                </a:lnTo>
                <a:lnTo>
                  <a:pt x="2933" y="17793"/>
                </a:lnTo>
                <a:lnTo>
                  <a:pt x="3253" y="22226"/>
                </a:lnTo>
                <a:lnTo>
                  <a:pt x="4560" y="25591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63" y="44844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27"/>
                </a:lnTo>
                <a:close/>
              </a:path>
              <a:path w="46230" h="54662">
                <a:moveTo>
                  <a:pt x="11659" y="14925"/>
                </a:moveTo>
                <a:lnTo>
                  <a:pt x="13121" y="11112"/>
                </a:lnTo>
                <a:lnTo>
                  <a:pt x="15890" y="8282"/>
                </a:lnTo>
                <a:lnTo>
                  <a:pt x="18453" y="7124"/>
                </a:lnTo>
                <a:lnTo>
                  <a:pt x="21704" y="6846"/>
                </a:lnTo>
                <a:lnTo>
                  <a:pt x="25069" y="6846"/>
                </a:lnTo>
                <a:lnTo>
                  <a:pt x="27661" y="7772"/>
                </a:lnTo>
                <a:lnTo>
                  <a:pt x="31319" y="11494"/>
                </a:lnTo>
                <a:lnTo>
                  <a:pt x="32233" y="14086"/>
                </a:lnTo>
                <a:lnTo>
                  <a:pt x="32233" y="17426"/>
                </a:lnTo>
                <a:lnTo>
                  <a:pt x="32017" y="20195"/>
                </a:lnTo>
                <a:lnTo>
                  <a:pt x="30556" y="23939"/>
                </a:lnTo>
                <a:lnTo>
                  <a:pt x="27777" y="26708"/>
                </a:lnTo>
                <a:lnTo>
                  <a:pt x="25175" y="27828"/>
                </a:lnTo>
                <a:lnTo>
                  <a:pt x="21869" y="28105"/>
                </a:lnTo>
                <a:lnTo>
                  <a:pt x="18582" y="28105"/>
                </a:lnTo>
                <a:lnTo>
                  <a:pt x="16015" y="27190"/>
                </a:lnTo>
                <a:lnTo>
                  <a:pt x="17985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80" y="33807"/>
                </a:lnTo>
                <a:lnTo>
                  <a:pt x="33886" y="31866"/>
                </a:lnTo>
                <a:lnTo>
                  <a:pt x="37249" y="28856"/>
                </a:lnTo>
                <a:lnTo>
                  <a:pt x="39448" y="24853"/>
                </a:lnTo>
                <a:lnTo>
                  <a:pt x="40806" y="20195"/>
                </a:lnTo>
                <a:lnTo>
                  <a:pt x="40806" y="17362"/>
                </a:lnTo>
                <a:lnTo>
                  <a:pt x="40553" y="14022"/>
                </a:lnTo>
                <a:lnTo>
                  <a:pt x="39535" y="10871"/>
                </a:lnTo>
                <a:lnTo>
                  <a:pt x="37390" y="8143"/>
                </a:lnTo>
                <a:lnTo>
                  <a:pt x="44387" y="8143"/>
                </a:lnTo>
                <a:lnTo>
                  <a:pt x="45719" y="7303"/>
                </a:lnTo>
                <a:lnTo>
                  <a:pt x="46230" y="4560"/>
                </a:lnTo>
                <a:lnTo>
                  <a:pt x="44387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42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37" y="1234"/>
                </a:lnTo>
                <a:lnTo>
                  <a:pt x="11659" y="14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856124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79"/>
                </a:moveTo>
                <a:lnTo>
                  <a:pt x="31903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7" y="60450"/>
                </a:lnTo>
                <a:lnTo>
                  <a:pt x="13093" y="63154"/>
                </a:lnTo>
                <a:lnTo>
                  <a:pt x="16382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896781" y="333908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1" y="53654"/>
                </a:lnTo>
                <a:lnTo>
                  <a:pt x="19861" y="53654"/>
                </a:lnTo>
                <a:lnTo>
                  <a:pt x="22871" y="46061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2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895"/>
                </a:moveTo>
                <a:lnTo>
                  <a:pt x="37221" y="52956"/>
                </a:lnTo>
                <a:lnTo>
                  <a:pt x="40104" y="51318"/>
                </a:lnTo>
                <a:lnTo>
                  <a:pt x="40104" y="15354"/>
                </a:lnTo>
                <a:lnTo>
                  <a:pt x="39748" y="12686"/>
                </a:lnTo>
                <a:lnTo>
                  <a:pt x="38376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49"/>
                </a:lnTo>
                <a:lnTo>
                  <a:pt x="10144" y="1803"/>
                </a:lnTo>
                <a:lnTo>
                  <a:pt x="7211" y="2905"/>
                </a:lnTo>
                <a:lnTo>
                  <a:pt x="3503" y="5205"/>
                </a:lnTo>
                <a:lnTo>
                  <a:pt x="2387" y="7934"/>
                </a:lnTo>
                <a:lnTo>
                  <a:pt x="2689" y="11149"/>
                </a:lnTo>
                <a:lnTo>
                  <a:pt x="5270" y="12049"/>
                </a:lnTo>
                <a:lnTo>
                  <a:pt x="8150" y="10411"/>
                </a:lnTo>
                <a:lnTo>
                  <a:pt x="10793" y="9155"/>
                </a:lnTo>
                <a:lnTo>
                  <a:pt x="14084" y="8049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4"/>
                </a:lnTo>
                <a:lnTo>
                  <a:pt x="30200" y="12330"/>
                </a:lnTo>
                <a:lnTo>
                  <a:pt x="31000" y="15224"/>
                </a:lnTo>
                <a:lnTo>
                  <a:pt x="31201" y="18756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8" y="27914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1" y="45082"/>
                </a:lnTo>
                <a:lnTo>
                  <a:pt x="3172" y="48474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7" y="31482"/>
                </a:lnTo>
                <a:lnTo>
                  <a:pt x="15340" y="30059"/>
                </a:lnTo>
                <a:lnTo>
                  <a:pt x="18962" y="29235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0"/>
                </a:lnTo>
                <a:lnTo>
                  <a:pt x="26885" y="43675"/>
                </a:lnTo>
                <a:lnTo>
                  <a:pt x="22871" y="46061"/>
                </a:lnTo>
                <a:lnTo>
                  <a:pt x="19861" y="53654"/>
                </a:lnTo>
                <a:lnTo>
                  <a:pt x="22644" y="53021"/>
                </a:lnTo>
                <a:lnTo>
                  <a:pt x="25257" y="51749"/>
                </a:lnTo>
                <a:lnTo>
                  <a:pt x="27889" y="50482"/>
                </a:lnTo>
                <a:lnTo>
                  <a:pt x="32396" y="46443"/>
                </a:lnTo>
                <a:lnTo>
                  <a:pt x="32396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52344" y="331971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10"/>
                </a:moveTo>
                <a:lnTo>
                  <a:pt x="392" y="8891"/>
                </a:lnTo>
                <a:lnTo>
                  <a:pt x="3388" y="10731"/>
                </a:lnTo>
                <a:lnTo>
                  <a:pt x="7617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78" y="1842"/>
                </a:lnTo>
                <a:lnTo>
                  <a:pt x="769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10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28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978837" y="3316157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7"/>
                </a:lnTo>
                <a:lnTo>
                  <a:pt x="2853" y="75841"/>
                </a:lnTo>
                <a:lnTo>
                  <a:pt x="6094" y="75841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00815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91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79" y="8888"/>
                </a:lnTo>
                <a:lnTo>
                  <a:pt x="21894" y="7477"/>
                </a:lnTo>
                <a:lnTo>
                  <a:pt x="27431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11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37"/>
                </a:lnTo>
                <a:lnTo>
                  <a:pt x="47256" y="37285"/>
                </a:lnTo>
                <a:lnTo>
                  <a:pt x="48312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1" y="6995"/>
                </a:lnTo>
                <a:lnTo>
                  <a:pt x="38394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7" y="3337"/>
                </a:lnTo>
                <a:lnTo>
                  <a:pt x="8294" y="5219"/>
                </a:lnTo>
                <a:lnTo>
                  <a:pt x="4128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0"/>
                </a:lnTo>
                <a:lnTo>
                  <a:pt x="146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389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64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9" y="38632"/>
                </a:lnTo>
                <a:lnTo>
                  <a:pt x="10019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1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1" y="51624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9" y="44701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063282" y="3339082"/>
            <a:ext cx="28550" cy="52923"/>
          </a:xfrm>
          <a:custGeom>
            <a:avLst/>
            <a:gdLst/>
            <a:ahLst/>
            <a:cxnLst/>
            <a:rect l="l" t="t" r="r" b="b"/>
            <a:pathLst>
              <a:path w="28550" h="52923">
                <a:moveTo>
                  <a:pt x="17322" y="9359"/>
                </a:moveTo>
                <a:lnTo>
                  <a:pt x="19940" y="8460"/>
                </a:lnTo>
                <a:lnTo>
                  <a:pt x="22960" y="8676"/>
                </a:lnTo>
                <a:lnTo>
                  <a:pt x="25718" y="9461"/>
                </a:lnTo>
                <a:lnTo>
                  <a:pt x="28385" y="8611"/>
                </a:lnTo>
                <a:lnTo>
                  <a:pt x="28550" y="5641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47" y="2566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9"/>
                </a:lnTo>
                <a:lnTo>
                  <a:pt x="14489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127423" y="3339078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197"/>
                </a:moveTo>
                <a:lnTo>
                  <a:pt x="66343" y="52920"/>
                </a:lnTo>
                <a:lnTo>
                  <a:pt x="69584" y="52920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26"/>
                </a:lnTo>
                <a:lnTo>
                  <a:pt x="71042" y="10083"/>
                </a:lnTo>
                <a:lnTo>
                  <a:pt x="68770" y="6073"/>
                </a:lnTo>
                <a:lnTo>
                  <a:pt x="65735" y="2758"/>
                </a:lnTo>
                <a:lnTo>
                  <a:pt x="61455" y="547"/>
                </a:lnTo>
                <a:lnTo>
                  <a:pt x="58823" y="0"/>
                </a:lnTo>
                <a:lnTo>
                  <a:pt x="55676" y="0"/>
                </a:lnTo>
                <a:lnTo>
                  <a:pt x="53084" y="180"/>
                </a:lnTo>
                <a:lnTo>
                  <a:pt x="50507" y="853"/>
                </a:lnTo>
                <a:lnTo>
                  <a:pt x="47839" y="2171"/>
                </a:lnTo>
                <a:lnTo>
                  <a:pt x="45071" y="3914"/>
                </a:lnTo>
                <a:lnTo>
                  <a:pt x="42137" y="6390"/>
                </a:lnTo>
                <a:lnTo>
                  <a:pt x="38962" y="9651"/>
                </a:lnTo>
                <a:lnTo>
                  <a:pt x="36791" y="5717"/>
                </a:lnTo>
                <a:lnTo>
                  <a:pt x="33641" y="2682"/>
                </a:lnTo>
                <a:lnTo>
                  <a:pt x="30987" y="1181"/>
                </a:lnTo>
                <a:lnTo>
                  <a:pt x="27773" y="231"/>
                </a:lnTo>
                <a:lnTo>
                  <a:pt x="23925" y="0"/>
                </a:lnTo>
                <a:lnTo>
                  <a:pt x="21296" y="0"/>
                </a:lnTo>
                <a:lnTo>
                  <a:pt x="18680" y="713"/>
                </a:lnTo>
                <a:lnTo>
                  <a:pt x="16092" y="2146"/>
                </a:lnTo>
                <a:lnTo>
                  <a:pt x="13500" y="3571"/>
                </a:lnTo>
                <a:lnTo>
                  <a:pt x="10831" y="5817"/>
                </a:lnTo>
                <a:lnTo>
                  <a:pt x="8088" y="8892"/>
                </a:lnTo>
                <a:lnTo>
                  <a:pt x="8088" y="2146"/>
                </a:lnTo>
                <a:lnTo>
                  <a:pt x="5521" y="774"/>
                </a:lnTo>
                <a:lnTo>
                  <a:pt x="257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4" y="14058"/>
                </a:lnTo>
                <a:lnTo>
                  <a:pt x="15796" y="10148"/>
                </a:lnTo>
                <a:lnTo>
                  <a:pt x="19975" y="7747"/>
                </a:lnTo>
                <a:lnTo>
                  <a:pt x="23698" y="7747"/>
                </a:lnTo>
                <a:lnTo>
                  <a:pt x="26351" y="8726"/>
                </a:lnTo>
                <a:lnTo>
                  <a:pt x="29350" y="11559"/>
                </a:lnTo>
                <a:lnTo>
                  <a:pt x="30746" y="14249"/>
                </a:lnTo>
                <a:lnTo>
                  <a:pt x="31546" y="17654"/>
                </a:lnTo>
                <a:lnTo>
                  <a:pt x="31737" y="21589"/>
                </a:lnTo>
                <a:lnTo>
                  <a:pt x="31737" y="51271"/>
                </a:lnTo>
                <a:lnTo>
                  <a:pt x="32053" y="52197"/>
                </a:lnTo>
                <a:lnTo>
                  <a:pt x="34645" y="52920"/>
                </a:lnTo>
                <a:lnTo>
                  <a:pt x="37781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2" y="14058"/>
                </a:lnTo>
                <a:lnTo>
                  <a:pt x="47558" y="10148"/>
                </a:lnTo>
                <a:lnTo>
                  <a:pt x="51713" y="7747"/>
                </a:lnTo>
                <a:lnTo>
                  <a:pt x="55435" y="7747"/>
                </a:lnTo>
                <a:lnTo>
                  <a:pt x="58113" y="8726"/>
                </a:lnTo>
                <a:lnTo>
                  <a:pt x="61149" y="11559"/>
                </a:lnTo>
                <a:lnTo>
                  <a:pt x="62534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213646" y="333908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1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4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895"/>
                </a:moveTo>
                <a:lnTo>
                  <a:pt x="37224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50" y="12686"/>
                </a:lnTo>
                <a:lnTo>
                  <a:pt x="38379" y="8125"/>
                </a:lnTo>
                <a:lnTo>
                  <a:pt x="35765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14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82" y="11149"/>
                </a:lnTo>
                <a:lnTo>
                  <a:pt x="5270" y="12049"/>
                </a:lnTo>
                <a:lnTo>
                  <a:pt x="8154" y="10411"/>
                </a:lnTo>
                <a:lnTo>
                  <a:pt x="10796" y="9155"/>
                </a:lnTo>
                <a:lnTo>
                  <a:pt x="14086" y="8049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00" y="12330"/>
                </a:lnTo>
                <a:lnTo>
                  <a:pt x="31003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2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20" y="45082"/>
                </a:lnTo>
                <a:lnTo>
                  <a:pt x="3175" y="48474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1"/>
                </a:lnTo>
                <a:lnTo>
                  <a:pt x="19865" y="53654"/>
                </a:lnTo>
                <a:lnTo>
                  <a:pt x="22633" y="53021"/>
                </a:lnTo>
                <a:lnTo>
                  <a:pt x="25261" y="51749"/>
                </a:lnTo>
                <a:lnTo>
                  <a:pt x="27879" y="50482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267207" y="3377218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34"/>
                </a:lnTo>
                <a:lnTo>
                  <a:pt x="13223" y="14820"/>
                </a:lnTo>
                <a:lnTo>
                  <a:pt x="12766" y="3642"/>
                </a:lnTo>
                <a:lnTo>
                  <a:pt x="10886" y="0"/>
                </a:lnTo>
                <a:close/>
              </a:path>
              <a:path w="13223" h="75653">
                <a:moveTo>
                  <a:pt x="36958" y="6666"/>
                </a:moveTo>
                <a:lnTo>
                  <a:pt x="37023" y="13675"/>
                </a:lnTo>
                <a:lnTo>
                  <a:pt x="39625" y="14781"/>
                </a:lnTo>
                <a:lnTo>
                  <a:pt x="42358" y="14781"/>
                </a:lnTo>
                <a:lnTo>
                  <a:pt x="44921" y="13131"/>
                </a:lnTo>
                <a:lnTo>
                  <a:pt x="44921" y="-59133"/>
                </a:lnTo>
                <a:lnTo>
                  <a:pt x="44679" y="-59883"/>
                </a:lnTo>
                <a:lnTo>
                  <a:pt x="42011" y="-60833"/>
                </a:lnTo>
                <a:lnTo>
                  <a:pt x="38787" y="-60833"/>
                </a:lnTo>
                <a:lnTo>
                  <a:pt x="35916" y="-59133"/>
                </a:lnTo>
                <a:lnTo>
                  <a:pt x="35916" y="-30759"/>
                </a:lnTo>
                <a:lnTo>
                  <a:pt x="31255" y="-35029"/>
                </a:lnTo>
                <a:lnTo>
                  <a:pt x="26517" y="-37515"/>
                </a:lnTo>
                <a:lnTo>
                  <a:pt x="23915" y="-38139"/>
                </a:lnTo>
                <a:lnTo>
                  <a:pt x="17614" y="-38139"/>
                </a:lnTo>
                <a:lnTo>
                  <a:pt x="14579" y="-37505"/>
                </a:lnTo>
                <a:lnTo>
                  <a:pt x="11967" y="-36220"/>
                </a:lnTo>
                <a:lnTo>
                  <a:pt x="9334" y="-34927"/>
                </a:lnTo>
                <a:lnTo>
                  <a:pt x="7138" y="-33098"/>
                </a:lnTo>
                <a:lnTo>
                  <a:pt x="3596" y="-28322"/>
                </a:lnTo>
                <a:lnTo>
                  <a:pt x="2260" y="-25438"/>
                </a:lnTo>
                <a:lnTo>
                  <a:pt x="1361" y="-22047"/>
                </a:lnTo>
                <a:lnTo>
                  <a:pt x="457" y="-18670"/>
                </a:lnTo>
                <a:lnTo>
                  <a:pt x="0" y="-14886"/>
                </a:lnTo>
                <a:lnTo>
                  <a:pt x="0" y="-7150"/>
                </a:lnTo>
                <a:lnTo>
                  <a:pt x="356" y="-3773"/>
                </a:lnTo>
                <a:lnTo>
                  <a:pt x="1080" y="-572"/>
                </a:lnTo>
                <a:lnTo>
                  <a:pt x="1803" y="2627"/>
                </a:lnTo>
                <a:lnTo>
                  <a:pt x="2959" y="5421"/>
                </a:lnTo>
                <a:lnTo>
                  <a:pt x="4536" y="7782"/>
                </a:lnTo>
                <a:lnTo>
                  <a:pt x="8154" y="12038"/>
                </a:lnTo>
                <a:lnTo>
                  <a:pt x="10695" y="13434"/>
                </a:lnTo>
                <a:lnTo>
                  <a:pt x="10886" y="0"/>
                </a:lnTo>
                <a:lnTo>
                  <a:pt x="9842" y="-4446"/>
                </a:lnTo>
                <a:lnTo>
                  <a:pt x="9273" y="-9208"/>
                </a:lnTo>
                <a:lnTo>
                  <a:pt x="9273" y="-13982"/>
                </a:lnTo>
                <a:lnTo>
                  <a:pt x="9958" y="-18505"/>
                </a:lnTo>
                <a:lnTo>
                  <a:pt x="11127" y="-22745"/>
                </a:lnTo>
                <a:lnTo>
                  <a:pt x="13121" y="-26291"/>
                </a:lnTo>
                <a:lnTo>
                  <a:pt x="16002" y="-28818"/>
                </a:lnTo>
                <a:lnTo>
                  <a:pt x="19533" y="-30441"/>
                </a:lnTo>
                <a:lnTo>
                  <a:pt x="24270" y="-30441"/>
                </a:lnTo>
                <a:lnTo>
                  <a:pt x="28893" y="-28080"/>
                </a:lnTo>
                <a:lnTo>
                  <a:pt x="33505" y="-24207"/>
                </a:lnTo>
                <a:lnTo>
                  <a:pt x="35916" y="-21211"/>
                </a:lnTo>
                <a:lnTo>
                  <a:pt x="35916" y="-1677"/>
                </a:lnTo>
                <a:lnTo>
                  <a:pt x="33173" y="1587"/>
                </a:lnTo>
                <a:lnTo>
                  <a:pt x="29427" y="4988"/>
                </a:lnTo>
                <a:lnTo>
                  <a:pt x="25985" y="7058"/>
                </a:lnTo>
                <a:lnTo>
                  <a:pt x="22633" y="7872"/>
                </a:lnTo>
                <a:lnTo>
                  <a:pt x="19076" y="7872"/>
                </a:lnTo>
                <a:lnTo>
                  <a:pt x="15570" y="6209"/>
                </a:lnTo>
                <a:lnTo>
                  <a:pt x="12766" y="3642"/>
                </a:lnTo>
                <a:lnTo>
                  <a:pt x="13223" y="14820"/>
                </a:lnTo>
                <a:lnTo>
                  <a:pt x="16282" y="15529"/>
                </a:lnTo>
                <a:lnTo>
                  <a:pt x="23155" y="15529"/>
                </a:lnTo>
                <a:lnTo>
                  <a:pt x="26175" y="14744"/>
                </a:lnTo>
                <a:lnTo>
                  <a:pt x="28944" y="13182"/>
                </a:lnTo>
                <a:lnTo>
                  <a:pt x="31713" y="11630"/>
                </a:lnTo>
                <a:lnTo>
                  <a:pt x="34380" y="9460"/>
                </a:lnTo>
                <a:lnTo>
                  <a:pt x="36958" y="66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25456" y="3339082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27"/>
                </a:moveTo>
                <a:lnTo>
                  <a:pt x="43714" y="14122"/>
                </a:lnTo>
                <a:lnTo>
                  <a:pt x="42900" y="11314"/>
                </a:lnTo>
                <a:lnTo>
                  <a:pt x="39890" y="6807"/>
                </a:lnTo>
                <a:lnTo>
                  <a:pt x="35927" y="3074"/>
                </a:lnTo>
                <a:lnTo>
                  <a:pt x="33249" y="1828"/>
                </a:lnTo>
                <a:lnTo>
                  <a:pt x="30542" y="608"/>
                </a:lnTo>
                <a:lnTo>
                  <a:pt x="27280" y="0"/>
                </a:lnTo>
                <a:lnTo>
                  <a:pt x="27316" y="6998"/>
                </a:lnTo>
                <a:lnTo>
                  <a:pt x="30595" y="8331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7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5"/>
                </a:lnTo>
                <a:lnTo>
                  <a:pt x="2627" y="41997"/>
                </a:lnTo>
                <a:lnTo>
                  <a:pt x="4179" y="44780"/>
                </a:lnTo>
                <a:lnTo>
                  <a:pt x="8304" y="49187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1" y="53086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0"/>
                </a:lnTo>
                <a:lnTo>
                  <a:pt x="42684" y="48312"/>
                </a:lnTo>
                <a:lnTo>
                  <a:pt x="42875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7" y="46188"/>
                </a:lnTo>
                <a:lnTo>
                  <a:pt x="25260" y="46379"/>
                </a:lnTo>
                <a:lnTo>
                  <a:pt x="22312" y="46379"/>
                </a:lnTo>
                <a:lnTo>
                  <a:pt x="17793" y="45137"/>
                </a:lnTo>
                <a:lnTo>
                  <a:pt x="14097" y="43102"/>
                </a:lnTo>
                <a:lnTo>
                  <a:pt x="11555" y="40003"/>
                </a:lnTo>
                <a:lnTo>
                  <a:pt x="10107" y="35967"/>
                </a:lnTo>
                <a:lnTo>
                  <a:pt x="9283" y="31344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27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3" y="16358"/>
                </a:lnTo>
                <a:lnTo>
                  <a:pt x="11826" y="1291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406683" y="333908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72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61"/>
                </a:lnTo>
                <a:lnTo>
                  <a:pt x="18341" y="46659"/>
                </a:lnTo>
                <a:lnTo>
                  <a:pt x="15458" y="46659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59" y="52895"/>
                </a:moveTo>
                <a:lnTo>
                  <a:pt x="37223" y="52956"/>
                </a:lnTo>
                <a:lnTo>
                  <a:pt x="40107" y="51318"/>
                </a:lnTo>
                <a:lnTo>
                  <a:pt x="40107" y="15354"/>
                </a:lnTo>
                <a:lnTo>
                  <a:pt x="39764" y="12686"/>
                </a:lnTo>
                <a:lnTo>
                  <a:pt x="38379" y="8125"/>
                </a:lnTo>
                <a:lnTo>
                  <a:pt x="35765" y="4683"/>
                </a:lnTo>
                <a:lnTo>
                  <a:pt x="32259" y="1979"/>
                </a:lnTo>
                <a:lnTo>
                  <a:pt x="27330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3"/>
                </a:lnTo>
                <a:lnTo>
                  <a:pt x="7228" y="2905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49"/>
                </a:lnTo>
                <a:lnTo>
                  <a:pt x="5274" y="12049"/>
                </a:lnTo>
                <a:lnTo>
                  <a:pt x="8153" y="10411"/>
                </a:lnTo>
                <a:lnTo>
                  <a:pt x="10796" y="9155"/>
                </a:lnTo>
                <a:lnTo>
                  <a:pt x="14086" y="8049"/>
                </a:lnTo>
                <a:lnTo>
                  <a:pt x="17819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7" y="9204"/>
                </a:lnTo>
                <a:lnTo>
                  <a:pt x="30214" y="12330"/>
                </a:lnTo>
                <a:lnTo>
                  <a:pt x="31003" y="15224"/>
                </a:lnTo>
                <a:lnTo>
                  <a:pt x="31205" y="18756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0"/>
                </a:lnTo>
                <a:lnTo>
                  <a:pt x="0" y="41134"/>
                </a:lnTo>
                <a:lnTo>
                  <a:pt x="1234" y="45082"/>
                </a:lnTo>
                <a:lnTo>
                  <a:pt x="3175" y="48474"/>
                </a:lnTo>
                <a:lnTo>
                  <a:pt x="6108" y="51015"/>
                </a:lnTo>
                <a:lnTo>
                  <a:pt x="9972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1" y="34427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3" y="46061"/>
                </a:lnTo>
                <a:lnTo>
                  <a:pt x="19864" y="53654"/>
                </a:lnTo>
                <a:lnTo>
                  <a:pt x="22647" y="53021"/>
                </a:lnTo>
                <a:lnTo>
                  <a:pt x="25261" y="51749"/>
                </a:lnTo>
                <a:lnTo>
                  <a:pt x="27889" y="50482"/>
                </a:lnTo>
                <a:lnTo>
                  <a:pt x="32400" y="46443"/>
                </a:lnTo>
                <a:lnTo>
                  <a:pt x="32400" y="51318"/>
                </a:lnTo>
                <a:lnTo>
                  <a:pt x="34559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459426" y="333908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70"/>
                </a:lnTo>
                <a:lnTo>
                  <a:pt x="3064" y="7214"/>
                </a:lnTo>
                <a:lnTo>
                  <a:pt x="1562" y="10717"/>
                </a:lnTo>
                <a:lnTo>
                  <a:pt x="1206" y="14479"/>
                </a:lnTo>
                <a:lnTo>
                  <a:pt x="1551" y="18515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5"/>
                </a:lnTo>
                <a:lnTo>
                  <a:pt x="11951" y="28411"/>
                </a:lnTo>
                <a:lnTo>
                  <a:pt x="15026" y="29643"/>
                </a:lnTo>
                <a:lnTo>
                  <a:pt x="17960" y="30798"/>
                </a:lnTo>
                <a:lnTo>
                  <a:pt x="20714" y="31978"/>
                </a:lnTo>
                <a:lnTo>
                  <a:pt x="23964" y="34264"/>
                </a:lnTo>
                <a:lnTo>
                  <a:pt x="25732" y="37299"/>
                </a:lnTo>
                <a:lnTo>
                  <a:pt x="25477" y="41173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50" y="49579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34" y="26633"/>
                </a:lnTo>
                <a:lnTo>
                  <a:pt x="25236" y="25106"/>
                </a:lnTo>
                <a:lnTo>
                  <a:pt x="22176" y="23813"/>
                </a:lnTo>
                <a:lnTo>
                  <a:pt x="19127" y="22604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8" y="16584"/>
                </a:lnTo>
                <a:lnTo>
                  <a:pt x="9767" y="13982"/>
                </a:lnTo>
                <a:lnTo>
                  <a:pt x="10339" y="11174"/>
                </a:lnTo>
                <a:lnTo>
                  <a:pt x="12766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5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532556" y="3339075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9"/>
                </a:moveTo>
                <a:lnTo>
                  <a:pt x="10364" y="15483"/>
                </a:lnTo>
                <a:lnTo>
                  <a:pt x="12992" y="12777"/>
                </a:lnTo>
                <a:lnTo>
                  <a:pt x="16649" y="9857"/>
                </a:lnTo>
                <a:lnTo>
                  <a:pt x="20091" y="8229"/>
                </a:lnTo>
                <a:lnTo>
                  <a:pt x="23522" y="7711"/>
                </a:lnTo>
                <a:lnTo>
                  <a:pt x="27802" y="8254"/>
                </a:lnTo>
                <a:lnTo>
                  <a:pt x="30938" y="10426"/>
                </a:lnTo>
                <a:lnTo>
                  <a:pt x="33108" y="13666"/>
                </a:lnTo>
                <a:lnTo>
                  <a:pt x="34686" y="17553"/>
                </a:lnTo>
                <a:lnTo>
                  <a:pt x="35459" y="22212"/>
                </a:lnTo>
                <a:lnTo>
                  <a:pt x="35651" y="27129"/>
                </a:lnTo>
                <a:lnTo>
                  <a:pt x="35651" y="29415"/>
                </a:lnTo>
                <a:lnTo>
                  <a:pt x="34937" y="33908"/>
                </a:lnTo>
                <a:lnTo>
                  <a:pt x="35459" y="50458"/>
                </a:lnTo>
                <a:lnTo>
                  <a:pt x="37680" y="48618"/>
                </a:lnTo>
                <a:lnTo>
                  <a:pt x="41263" y="43881"/>
                </a:lnTo>
                <a:lnTo>
                  <a:pt x="42623" y="41008"/>
                </a:lnTo>
                <a:lnTo>
                  <a:pt x="43549" y="37605"/>
                </a:lnTo>
                <a:lnTo>
                  <a:pt x="44463" y="34201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4" y="19202"/>
                </a:lnTo>
                <a:lnTo>
                  <a:pt x="43841" y="16042"/>
                </a:lnTo>
                <a:lnTo>
                  <a:pt x="43117" y="12867"/>
                </a:lnTo>
                <a:lnTo>
                  <a:pt x="41976" y="10083"/>
                </a:lnTo>
                <a:lnTo>
                  <a:pt x="40399" y="7711"/>
                </a:lnTo>
                <a:lnTo>
                  <a:pt x="36781" y="3441"/>
                </a:lnTo>
                <a:lnTo>
                  <a:pt x="31788" y="688"/>
                </a:lnTo>
                <a:lnTo>
                  <a:pt x="28768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39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10"/>
                </a:lnTo>
                <a:lnTo>
                  <a:pt x="5284" y="788"/>
                </a:lnTo>
                <a:lnTo>
                  <a:pt x="2566" y="788"/>
                </a:lnTo>
                <a:lnTo>
                  <a:pt x="0" y="2452"/>
                </a:lnTo>
                <a:lnTo>
                  <a:pt x="0" y="70650"/>
                </a:lnTo>
                <a:lnTo>
                  <a:pt x="190" y="7139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9"/>
                </a:lnTo>
                <a:lnTo>
                  <a:pt x="13796" y="50483"/>
                </a:lnTo>
                <a:lnTo>
                  <a:pt x="17312" y="52489"/>
                </a:lnTo>
                <a:lnTo>
                  <a:pt x="20981" y="53517"/>
                </a:lnTo>
                <a:lnTo>
                  <a:pt x="23764" y="53672"/>
                </a:lnTo>
                <a:lnTo>
                  <a:pt x="27165" y="53672"/>
                </a:lnTo>
                <a:lnTo>
                  <a:pt x="30190" y="53025"/>
                </a:lnTo>
                <a:lnTo>
                  <a:pt x="32832" y="51729"/>
                </a:lnTo>
                <a:lnTo>
                  <a:pt x="35459" y="50458"/>
                </a:lnTo>
                <a:lnTo>
                  <a:pt x="34937" y="33908"/>
                </a:lnTo>
                <a:lnTo>
                  <a:pt x="33732" y="38178"/>
                </a:lnTo>
                <a:lnTo>
                  <a:pt x="31727" y="41796"/>
                </a:lnTo>
                <a:lnTo>
                  <a:pt x="28793" y="44324"/>
                </a:lnTo>
                <a:lnTo>
                  <a:pt x="25236" y="45951"/>
                </a:lnTo>
                <a:lnTo>
                  <a:pt x="20548" y="45951"/>
                </a:lnTo>
                <a:lnTo>
                  <a:pt x="15991" y="43574"/>
                </a:lnTo>
                <a:lnTo>
                  <a:pt x="11429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587722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28"/>
                </a:lnTo>
                <a:lnTo>
                  <a:pt x="30532" y="608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8" y="22071"/>
                </a:lnTo>
                <a:lnTo>
                  <a:pt x="9270" y="22071"/>
                </a:lnTo>
                <a:lnTo>
                  <a:pt x="9691" y="18172"/>
                </a:lnTo>
                <a:lnTo>
                  <a:pt x="10933" y="14514"/>
                </a:lnTo>
                <a:lnTo>
                  <a:pt x="13716" y="1868"/>
                </a:lnTo>
                <a:lnTo>
                  <a:pt x="10833" y="3110"/>
                </a:lnTo>
                <a:lnTo>
                  <a:pt x="8370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8" y="15760"/>
                </a:lnTo>
                <a:lnTo>
                  <a:pt x="533" y="1910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1997"/>
                </a:lnTo>
                <a:lnTo>
                  <a:pt x="4165" y="44780"/>
                </a:lnTo>
                <a:lnTo>
                  <a:pt x="6235" y="46976"/>
                </a:lnTo>
                <a:lnTo>
                  <a:pt x="10833" y="50864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8" y="51090"/>
                </a:lnTo>
                <a:lnTo>
                  <a:pt x="42670" y="48312"/>
                </a:lnTo>
                <a:lnTo>
                  <a:pt x="42862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9" y="35967"/>
                </a:lnTo>
                <a:lnTo>
                  <a:pt x="9270" y="31344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8">
                <a:moveTo>
                  <a:pt x="10933" y="14514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646856" y="3339082"/>
            <a:ext cx="28536" cy="52923"/>
          </a:xfrm>
          <a:custGeom>
            <a:avLst/>
            <a:gdLst/>
            <a:ahLst/>
            <a:cxnLst/>
            <a:rect l="l" t="t" r="r" b="b"/>
            <a:pathLst>
              <a:path w="28536" h="52923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47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10990" y="3339075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9"/>
                </a:moveTo>
                <a:lnTo>
                  <a:pt x="10375" y="15483"/>
                </a:lnTo>
                <a:lnTo>
                  <a:pt x="12993" y="12777"/>
                </a:lnTo>
                <a:lnTo>
                  <a:pt x="16650" y="9857"/>
                </a:lnTo>
                <a:lnTo>
                  <a:pt x="20092" y="8229"/>
                </a:lnTo>
                <a:lnTo>
                  <a:pt x="23534" y="7711"/>
                </a:lnTo>
                <a:lnTo>
                  <a:pt x="27800" y="8254"/>
                </a:lnTo>
                <a:lnTo>
                  <a:pt x="30938" y="10426"/>
                </a:lnTo>
                <a:lnTo>
                  <a:pt x="33110" y="13666"/>
                </a:lnTo>
                <a:lnTo>
                  <a:pt x="34697" y="17553"/>
                </a:lnTo>
                <a:lnTo>
                  <a:pt x="35457" y="22212"/>
                </a:lnTo>
                <a:lnTo>
                  <a:pt x="35647" y="27129"/>
                </a:lnTo>
                <a:lnTo>
                  <a:pt x="35647" y="29415"/>
                </a:lnTo>
                <a:lnTo>
                  <a:pt x="34938" y="33908"/>
                </a:lnTo>
                <a:lnTo>
                  <a:pt x="35471" y="50458"/>
                </a:lnTo>
                <a:lnTo>
                  <a:pt x="37682" y="48618"/>
                </a:lnTo>
                <a:lnTo>
                  <a:pt x="41263" y="43881"/>
                </a:lnTo>
                <a:lnTo>
                  <a:pt x="42621" y="41008"/>
                </a:lnTo>
                <a:lnTo>
                  <a:pt x="43549" y="37605"/>
                </a:lnTo>
                <a:lnTo>
                  <a:pt x="44463" y="34201"/>
                </a:lnTo>
                <a:lnTo>
                  <a:pt x="44921" y="30366"/>
                </a:lnTo>
                <a:lnTo>
                  <a:pt x="44921" y="22557"/>
                </a:lnTo>
                <a:lnTo>
                  <a:pt x="44565" y="19202"/>
                </a:lnTo>
                <a:lnTo>
                  <a:pt x="43841" y="16042"/>
                </a:lnTo>
                <a:lnTo>
                  <a:pt x="43117" y="12867"/>
                </a:lnTo>
                <a:lnTo>
                  <a:pt x="41973" y="10083"/>
                </a:lnTo>
                <a:lnTo>
                  <a:pt x="40399" y="7711"/>
                </a:lnTo>
                <a:lnTo>
                  <a:pt x="36793" y="3441"/>
                </a:lnTo>
                <a:lnTo>
                  <a:pt x="31799" y="688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1"/>
                </a:lnTo>
                <a:lnTo>
                  <a:pt x="19127" y="939"/>
                </a:lnTo>
                <a:lnTo>
                  <a:pt x="16308" y="2250"/>
                </a:lnTo>
                <a:lnTo>
                  <a:pt x="13525" y="3924"/>
                </a:lnTo>
                <a:lnTo>
                  <a:pt x="10782" y="6174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10"/>
                </a:lnTo>
                <a:lnTo>
                  <a:pt x="5281" y="788"/>
                </a:lnTo>
                <a:lnTo>
                  <a:pt x="2567" y="788"/>
                </a:lnTo>
                <a:lnTo>
                  <a:pt x="0" y="2452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4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50" y="47499"/>
                </a:lnTo>
                <a:lnTo>
                  <a:pt x="13806" y="50483"/>
                </a:lnTo>
                <a:lnTo>
                  <a:pt x="17324" y="52489"/>
                </a:lnTo>
                <a:lnTo>
                  <a:pt x="20981" y="53517"/>
                </a:lnTo>
                <a:lnTo>
                  <a:pt x="23760" y="53672"/>
                </a:lnTo>
                <a:lnTo>
                  <a:pt x="27166" y="53672"/>
                </a:lnTo>
                <a:lnTo>
                  <a:pt x="30186" y="53025"/>
                </a:lnTo>
                <a:lnTo>
                  <a:pt x="32829" y="51729"/>
                </a:lnTo>
                <a:lnTo>
                  <a:pt x="35471" y="50458"/>
                </a:lnTo>
                <a:lnTo>
                  <a:pt x="34938" y="33908"/>
                </a:lnTo>
                <a:lnTo>
                  <a:pt x="33732" y="38178"/>
                </a:lnTo>
                <a:lnTo>
                  <a:pt x="31723" y="41796"/>
                </a:lnTo>
                <a:lnTo>
                  <a:pt x="28789" y="44324"/>
                </a:lnTo>
                <a:lnTo>
                  <a:pt x="25236" y="45951"/>
                </a:lnTo>
                <a:lnTo>
                  <a:pt x="20549" y="45951"/>
                </a:lnTo>
                <a:lnTo>
                  <a:pt x="16002" y="43574"/>
                </a:lnTo>
                <a:lnTo>
                  <a:pt x="11430" y="39676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769403" y="3339082"/>
            <a:ext cx="28548" cy="52923"/>
          </a:xfrm>
          <a:custGeom>
            <a:avLst/>
            <a:gdLst/>
            <a:ahLst/>
            <a:cxnLst/>
            <a:rect l="l" t="t" r="r" b="b"/>
            <a:pathLst>
              <a:path w="28548" h="52923">
                <a:moveTo>
                  <a:pt x="17308" y="9359"/>
                </a:moveTo>
                <a:lnTo>
                  <a:pt x="19940" y="8460"/>
                </a:lnTo>
                <a:lnTo>
                  <a:pt x="22961" y="8676"/>
                </a:lnTo>
                <a:lnTo>
                  <a:pt x="25718" y="9461"/>
                </a:lnTo>
                <a:lnTo>
                  <a:pt x="28387" y="8611"/>
                </a:lnTo>
                <a:lnTo>
                  <a:pt x="28548" y="5641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4" y="662"/>
                </a:lnTo>
                <a:lnTo>
                  <a:pt x="14149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70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80" y="15469"/>
                </a:lnTo>
                <a:lnTo>
                  <a:pt x="14490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04723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1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4" y="11163"/>
                </a:lnTo>
                <a:lnTo>
                  <a:pt x="17691" y="8888"/>
                </a:lnTo>
                <a:lnTo>
                  <a:pt x="21894" y="7477"/>
                </a:lnTo>
                <a:lnTo>
                  <a:pt x="27443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56" y="37285"/>
                </a:lnTo>
                <a:lnTo>
                  <a:pt x="48308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37"/>
                </a:lnTo>
                <a:lnTo>
                  <a:pt x="8290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57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1" y="29362"/>
                </a:lnTo>
                <a:lnTo>
                  <a:pt x="9281" y="23911"/>
                </a:lnTo>
                <a:close/>
              </a:path>
              <a:path w="48830" h="53654">
                <a:moveTo>
                  <a:pt x="26960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2" y="52981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56560" y="3319707"/>
            <a:ext cx="21654" cy="91807"/>
          </a:xfrm>
          <a:custGeom>
            <a:avLst/>
            <a:gdLst/>
            <a:ahLst/>
            <a:cxnLst/>
            <a:rect l="l" t="t" r="r" b="b"/>
            <a:pathLst>
              <a:path w="21654" h="91807">
                <a:moveTo>
                  <a:pt x="10645" y="5421"/>
                </a:moveTo>
                <a:lnTo>
                  <a:pt x="11023" y="8888"/>
                </a:lnTo>
                <a:lnTo>
                  <a:pt x="13971" y="10742"/>
                </a:lnTo>
                <a:lnTo>
                  <a:pt x="18201" y="10742"/>
                </a:lnTo>
                <a:lnTo>
                  <a:pt x="21262" y="8837"/>
                </a:lnTo>
                <a:lnTo>
                  <a:pt x="21654" y="5321"/>
                </a:lnTo>
                <a:lnTo>
                  <a:pt x="21272" y="1854"/>
                </a:lnTo>
                <a:lnTo>
                  <a:pt x="18301" y="0"/>
                </a:lnTo>
                <a:lnTo>
                  <a:pt x="14036" y="0"/>
                </a:lnTo>
                <a:lnTo>
                  <a:pt x="11023" y="1889"/>
                </a:lnTo>
                <a:lnTo>
                  <a:pt x="10645" y="5421"/>
                </a:lnTo>
                <a:close/>
              </a:path>
              <a:path w="21654" h="91807">
                <a:moveTo>
                  <a:pt x="140" y="85366"/>
                </a:moveTo>
                <a:lnTo>
                  <a:pt x="0" y="87998"/>
                </a:lnTo>
                <a:lnTo>
                  <a:pt x="688" y="90716"/>
                </a:lnTo>
                <a:lnTo>
                  <a:pt x="3290" y="91591"/>
                </a:lnTo>
                <a:lnTo>
                  <a:pt x="6249" y="91807"/>
                </a:lnTo>
                <a:lnTo>
                  <a:pt x="8816" y="91807"/>
                </a:lnTo>
                <a:lnTo>
                  <a:pt x="14620" y="89852"/>
                </a:lnTo>
                <a:lnTo>
                  <a:pt x="17261" y="87185"/>
                </a:lnTo>
                <a:lnTo>
                  <a:pt x="19267" y="83804"/>
                </a:lnTo>
                <a:lnTo>
                  <a:pt x="20347" y="79348"/>
                </a:lnTo>
                <a:lnTo>
                  <a:pt x="20624" y="76438"/>
                </a:lnTo>
                <a:lnTo>
                  <a:pt x="20624" y="21816"/>
                </a:lnTo>
                <a:lnTo>
                  <a:pt x="20257" y="20891"/>
                </a:lnTo>
                <a:lnTo>
                  <a:pt x="17705" y="20167"/>
                </a:lnTo>
                <a:lnTo>
                  <a:pt x="14530" y="20167"/>
                </a:lnTo>
                <a:lnTo>
                  <a:pt x="11610" y="21816"/>
                </a:lnTo>
                <a:lnTo>
                  <a:pt x="11494" y="77378"/>
                </a:lnTo>
                <a:lnTo>
                  <a:pt x="10986" y="79984"/>
                </a:lnTo>
                <a:lnTo>
                  <a:pt x="8802" y="83261"/>
                </a:lnTo>
                <a:lnTo>
                  <a:pt x="6084" y="84150"/>
                </a:lnTo>
                <a:lnTo>
                  <a:pt x="2692" y="84020"/>
                </a:lnTo>
                <a:lnTo>
                  <a:pt x="140" y="85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890605" y="3339082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27"/>
                </a:moveTo>
                <a:lnTo>
                  <a:pt x="43715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1" y="6998"/>
                </a:lnTo>
                <a:lnTo>
                  <a:pt x="30596" y="8331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5"/>
                </a:lnTo>
                <a:lnTo>
                  <a:pt x="2632" y="41997"/>
                </a:lnTo>
                <a:lnTo>
                  <a:pt x="4179" y="44780"/>
                </a:lnTo>
                <a:lnTo>
                  <a:pt x="8305" y="49187"/>
                </a:lnTo>
                <a:lnTo>
                  <a:pt x="10847" y="50864"/>
                </a:lnTo>
                <a:lnTo>
                  <a:pt x="13870" y="51969"/>
                </a:lnTo>
                <a:lnTo>
                  <a:pt x="16892" y="53086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0"/>
                </a:lnTo>
                <a:lnTo>
                  <a:pt x="42685" y="48312"/>
                </a:lnTo>
                <a:lnTo>
                  <a:pt x="42876" y="45518"/>
                </a:lnTo>
                <a:lnTo>
                  <a:pt x="42077" y="42886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7"/>
                </a:lnTo>
                <a:lnTo>
                  <a:pt x="14098" y="43102"/>
                </a:lnTo>
                <a:lnTo>
                  <a:pt x="11559" y="40003"/>
                </a:lnTo>
                <a:lnTo>
                  <a:pt x="10109" y="35967"/>
                </a:lnTo>
                <a:lnTo>
                  <a:pt x="9284" y="31344"/>
                </a:lnTo>
                <a:lnTo>
                  <a:pt x="9284" y="28652"/>
                </a:lnTo>
                <a:lnTo>
                  <a:pt x="41454" y="28652"/>
                </a:lnTo>
                <a:lnTo>
                  <a:pt x="43867" y="27738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8">
                <a:moveTo>
                  <a:pt x="9359" y="20091"/>
                </a:moveTo>
                <a:lnTo>
                  <a:pt x="10325" y="16358"/>
                </a:lnTo>
                <a:lnTo>
                  <a:pt x="11826" y="12917"/>
                </a:lnTo>
                <a:lnTo>
                  <a:pt x="15469" y="9079"/>
                </a:lnTo>
                <a:lnTo>
                  <a:pt x="18821" y="7416"/>
                </a:lnTo>
                <a:lnTo>
                  <a:pt x="22989" y="6998"/>
                </a:lnTo>
                <a:lnTo>
                  <a:pt x="27321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3"/>
                </a:lnTo>
                <a:lnTo>
                  <a:pt x="13731" y="1868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946326" y="3339133"/>
            <a:ext cx="38530" cy="53604"/>
          </a:xfrm>
          <a:custGeom>
            <a:avLst/>
            <a:gdLst/>
            <a:ahLst/>
            <a:cxnLst/>
            <a:rect l="l" t="t" r="r" b="b"/>
            <a:pathLst>
              <a:path w="38530" h="53604">
                <a:moveTo>
                  <a:pt x="9636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11"/>
                </a:lnTo>
                <a:lnTo>
                  <a:pt x="12787" y="12509"/>
                </a:lnTo>
                <a:lnTo>
                  <a:pt x="15073" y="9194"/>
                </a:lnTo>
                <a:lnTo>
                  <a:pt x="18388" y="7541"/>
                </a:lnTo>
                <a:lnTo>
                  <a:pt x="24775" y="7541"/>
                </a:lnTo>
                <a:lnTo>
                  <a:pt x="28140" y="8431"/>
                </a:lnTo>
                <a:lnTo>
                  <a:pt x="32080" y="10411"/>
                </a:lnTo>
                <a:lnTo>
                  <a:pt x="35471" y="12992"/>
                </a:lnTo>
                <a:lnTo>
                  <a:pt x="38314" y="10896"/>
                </a:lnTo>
                <a:lnTo>
                  <a:pt x="38289" y="8290"/>
                </a:lnTo>
                <a:lnTo>
                  <a:pt x="37476" y="5547"/>
                </a:lnTo>
                <a:lnTo>
                  <a:pt x="34643" y="3200"/>
                </a:lnTo>
                <a:lnTo>
                  <a:pt x="31366" y="1573"/>
                </a:lnTo>
                <a:lnTo>
                  <a:pt x="28789" y="708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2"/>
                </a:lnTo>
                <a:lnTo>
                  <a:pt x="13816" y="1597"/>
                </a:lnTo>
                <a:lnTo>
                  <a:pt x="11049" y="2666"/>
                </a:lnTo>
                <a:lnTo>
                  <a:pt x="8636" y="4305"/>
                </a:lnTo>
                <a:lnTo>
                  <a:pt x="4558" y="8712"/>
                </a:lnTo>
                <a:lnTo>
                  <a:pt x="2945" y="11541"/>
                </a:lnTo>
                <a:lnTo>
                  <a:pt x="1764" y="14997"/>
                </a:lnTo>
                <a:lnTo>
                  <a:pt x="594" y="18453"/>
                </a:lnTo>
                <a:lnTo>
                  <a:pt x="0" y="22593"/>
                </a:lnTo>
                <a:lnTo>
                  <a:pt x="0" y="31633"/>
                </a:lnTo>
                <a:lnTo>
                  <a:pt x="482" y="35369"/>
                </a:lnTo>
                <a:lnTo>
                  <a:pt x="1447" y="38606"/>
                </a:lnTo>
                <a:lnTo>
                  <a:pt x="2397" y="41846"/>
                </a:lnTo>
                <a:lnTo>
                  <a:pt x="3794" y="44574"/>
                </a:lnTo>
                <a:lnTo>
                  <a:pt x="5623" y="46785"/>
                </a:lnTo>
                <a:lnTo>
                  <a:pt x="9712" y="50709"/>
                </a:lnTo>
                <a:lnTo>
                  <a:pt x="12430" y="51879"/>
                </a:lnTo>
                <a:lnTo>
                  <a:pt x="15148" y="53035"/>
                </a:lnTo>
                <a:lnTo>
                  <a:pt x="18248" y="53604"/>
                </a:lnTo>
                <a:lnTo>
                  <a:pt x="23454" y="53604"/>
                </a:lnTo>
                <a:lnTo>
                  <a:pt x="26694" y="53110"/>
                </a:lnTo>
                <a:lnTo>
                  <a:pt x="29768" y="52372"/>
                </a:lnTo>
                <a:lnTo>
                  <a:pt x="32472" y="51318"/>
                </a:lnTo>
                <a:lnTo>
                  <a:pt x="35877" y="49377"/>
                </a:lnTo>
                <a:lnTo>
                  <a:pt x="38289" y="46530"/>
                </a:lnTo>
                <a:lnTo>
                  <a:pt x="38530" y="43787"/>
                </a:lnTo>
                <a:lnTo>
                  <a:pt x="38505" y="42443"/>
                </a:lnTo>
                <a:lnTo>
                  <a:pt x="36636" y="39660"/>
                </a:lnTo>
                <a:lnTo>
                  <a:pt x="33512" y="41946"/>
                </a:lnTo>
                <a:lnTo>
                  <a:pt x="29883" y="44218"/>
                </a:lnTo>
                <a:lnTo>
                  <a:pt x="26769" y="45529"/>
                </a:lnTo>
                <a:lnTo>
                  <a:pt x="22910" y="45845"/>
                </a:lnTo>
                <a:lnTo>
                  <a:pt x="18806" y="45464"/>
                </a:lnTo>
                <a:lnTo>
                  <a:pt x="15440" y="43901"/>
                </a:lnTo>
                <a:lnTo>
                  <a:pt x="12862" y="41122"/>
                </a:lnTo>
                <a:lnTo>
                  <a:pt x="10831" y="37551"/>
                </a:lnTo>
                <a:lnTo>
                  <a:pt x="963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990231" y="3326785"/>
            <a:ext cx="31899" cy="65848"/>
          </a:xfrm>
          <a:custGeom>
            <a:avLst/>
            <a:gdLst/>
            <a:ahLst/>
            <a:cxnLst/>
            <a:rect l="l" t="t" r="r" b="b"/>
            <a:pathLst>
              <a:path w="31899" h="65848">
                <a:moveTo>
                  <a:pt x="31899" y="59979"/>
                </a:moveTo>
                <a:lnTo>
                  <a:pt x="31899" y="59331"/>
                </a:lnTo>
                <a:lnTo>
                  <a:pt x="30045" y="56753"/>
                </a:lnTo>
                <a:lnTo>
                  <a:pt x="27292" y="57783"/>
                </a:lnTo>
                <a:lnTo>
                  <a:pt x="24419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4" y="19314"/>
                </a:lnTo>
                <a:lnTo>
                  <a:pt x="31899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lnTo>
                  <a:pt x="17359" y="100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68" y="60450"/>
                </a:lnTo>
                <a:lnTo>
                  <a:pt x="13093" y="63154"/>
                </a:lnTo>
                <a:lnTo>
                  <a:pt x="16380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3" y="65112"/>
                </a:lnTo>
                <a:lnTo>
                  <a:pt x="31546" y="63093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085005" y="3339082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47" y="2566"/>
                </a:lnTo>
                <a:lnTo>
                  <a:pt x="10681" y="5994"/>
                </a:lnTo>
                <a:lnTo>
                  <a:pt x="8093" y="9550"/>
                </a:lnTo>
                <a:lnTo>
                  <a:pt x="8093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1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120476" y="3339082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27"/>
                </a:moveTo>
                <a:lnTo>
                  <a:pt x="43714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8"/>
                </a:lnTo>
                <a:lnTo>
                  <a:pt x="30581" y="8331"/>
                </a:lnTo>
                <a:lnTo>
                  <a:pt x="32781" y="11012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5"/>
                </a:lnTo>
                <a:lnTo>
                  <a:pt x="2631" y="41997"/>
                </a:lnTo>
                <a:lnTo>
                  <a:pt x="4179" y="44780"/>
                </a:lnTo>
                <a:lnTo>
                  <a:pt x="6249" y="46976"/>
                </a:lnTo>
                <a:lnTo>
                  <a:pt x="10847" y="50864"/>
                </a:lnTo>
                <a:lnTo>
                  <a:pt x="13870" y="51969"/>
                </a:lnTo>
                <a:lnTo>
                  <a:pt x="16891" y="53086"/>
                </a:lnTo>
                <a:lnTo>
                  <a:pt x="20411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82" y="51090"/>
                </a:lnTo>
                <a:lnTo>
                  <a:pt x="42684" y="48312"/>
                </a:lnTo>
                <a:lnTo>
                  <a:pt x="42876" y="45518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7"/>
                </a:lnTo>
                <a:lnTo>
                  <a:pt x="14098" y="43102"/>
                </a:lnTo>
                <a:lnTo>
                  <a:pt x="11559" y="40003"/>
                </a:lnTo>
                <a:lnTo>
                  <a:pt x="10097" y="35967"/>
                </a:lnTo>
                <a:lnTo>
                  <a:pt x="9284" y="31344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38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8">
                <a:moveTo>
                  <a:pt x="9359" y="20091"/>
                </a:moveTo>
                <a:lnTo>
                  <a:pt x="10325" y="16358"/>
                </a:lnTo>
                <a:lnTo>
                  <a:pt x="11812" y="12917"/>
                </a:lnTo>
                <a:lnTo>
                  <a:pt x="15469" y="9079"/>
                </a:lnTo>
                <a:lnTo>
                  <a:pt x="18823" y="7416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176531" y="3339078"/>
            <a:ext cx="44917" cy="72339"/>
          </a:xfrm>
          <a:custGeom>
            <a:avLst/>
            <a:gdLst/>
            <a:ahLst/>
            <a:cxnLst/>
            <a:rect l="l" t="t" r="r" b="b"/>
            <a:pathLst>
              <a:path w="44917" h="72339">
                <a:moveTo>
                  <a:pt x="9954" y="19634"/>
                </a:moveTo>
                <a:lnTo>
                  <a:pt x="11123" y="15393"/>
                </a:lnTo>
                <a:lnTo>
                  <a:pt x="13119" y="11847"/>
                </a:lnTo>
                <a:lnTo>
                  <a:pt x="16001" y="9320"/>
                </a:lnTo>
                <a:lnTo>
                  <a:pt x="19530" y="7697"/>
                </a:lnTo>
                <a:lnTo>
                  <a:pt x="24268" y="7697"/>
                </a:lnTo>
                <a:lnTo>
                  <a:pt x="28889" y="10058"/>
                </a:lnTo>
                <a:lnTo>
                  <a:pt x="33487" y="13931"/>
                </a:lnTo>
                <a:lnTo>
                  <a:pt x="35914" y="16927"/>
                </a:lnTo>
                <a:lnTo>
                  <a:pt x="35914" y="36461"/>
                </a:lnTo>
                <a:lnTo>
                  <a:pt x="33171" y="39726"/>
                </a:lnTo>
                <a:lnTo>
                  <a:pt x="29423" y="43127"/>
                </a:lnTo>
                <a:lnTo>
                  <a:pt x="25970" y="45198"/>
                </a:lnTo>
                <a:lnTo>
                  <a:pt x="22618" y="46012"/>
                </a:lnTo>
                <a:lnTo>
                  <a:pt x="19072" y="46012"/>
                </a:lnTo>
                <a:lnTo>
                  <a:pt x="15570" y="44348"/>
                </a:lnTo>
                <a:lnTo>
                  <a:pt x="12762" y="41796"/>
                </a:lnTo>
                <a:lnTo>
                  <a:pt x="10882" y="38174"/>
                </a:lnTo>
                <a:lnTo>
                  <a:pt x="9842" y="33742"/>
                </a:lnTo>
                <a:lnTo>
                  <a:pt x="9270" y="28969"/>
                </a:lnTo>
                <a:lnTo>
                  <a:pt x="9270" y="24156"/>
                </a:lnTo>
                <a:lnTo>
                  <a:pt x="8125" y="50177"/>
                </a:lnTo>
                <a:lnTo>
                  <a:pt x="13129" y="52960"/>
                </a:lnTo>
                <a:lnTo>
                  <a:pt x="16139" y="53668"/>
                </a:lnTo>
                <a:lnTo>
                  <a:pt x="19696" y="53668"/>
                </a:lnTo>
                <a:lnTo>
                  <a:pt x="22463" y="53529"/>
                </a:lnTo>
                <a:lnTo>
                  <a:pt x="25106" y="52985"/>
                </a:lnTo>
                <a:lnTo>
                  <a:pt x="27724" y="51890"/>
                </a:lnTo>
                <a:lnTo>
                  <a:pt x="30351" y="50432"/>
                </a:lnTo>
                <a:lnTo>
                  <a:pt x="33019" y="48373"/>
                </a:lnTo>
                <a:lnTo>
                  <a:pt x="35914" y="45629"/>
                </a:lnTo>
                <a:lnTo>
                  <a:pt x="35914" y="70636"/>
                </a:lnTo>
                <a:lnTo>
                  <a:pt x="36230" y="71629"/>
                </a:lnTo>
                <a:lnTo>
                  <a:pt x="38783" y="72339"/>
                </a:lnTo>
                <a:lnTo>
                  <a:pt x="42009" y="72339"/>
                </a:lnTo>
                <a:lnTo>
                  <a:pt x="44917" y="70636"/>
                </a:lnTo>
                <a:lnTo>
                  <a:pt x="44917" y="2106"/>
                </a:lnTo>
                <a:lnTo>
                  <a:pt x="42354" y="788"/>
                </a:lnTo>
                <a:lnTo>
                  <a:pt x="39621" y="788"/>
                </a:lnTo>
                <a:lnTo>
                  <a:pt x="36943" y="2437"/>
                </a:lnTo>
                <a:lnTo>
                  <a:pt x="36943" y="8345"/>
                </a:lnTo>
                <a:lnTo>
                  <a:pt x="34024" y="5587"/>
                </a:lnTo>
                <a:lnTo>
                  <a:pt x="31456" y="3453"/>
                </a:lnTo>
                <a:lnTo>
                  <a:pt x="27698" y="1257"/>
                </a:lnTo>
                <a:lnTo>
                  <a:pt x="23901" y="151"/>
                </a:lnTo>
                <a:lnTo>
                  <a:pt x="21092" y="0"/>
                </a:lnTo>
                <a:lnTo>
                  <a:pt x="17665" y="0"/>
                </a:lnTo>
                <a:lnTo>
                  <a:pt x="14641" y="633"/>
                </a:lnTo>
                <a:lnTo>
                  <a:pt x="12014" y="1918"/>
                </a:lnTo>
                <a:lnTo>
                  <a:pt x="9954" y="19634"/>
                </a:lnTo>
                <a:close/>
              </a:path>
              <a:path w="44917" h="72339">
                <a:moveTo>
                  <a:pt x="353" y="34366"/>
                </a:moveTo>
                <a:lnTo>
                  <a:pt x="1076" y="37566"/>
                </a:lnTo>
                <a:lnTo>
                  <a:pt x="1803" y="40766"/>
                </a:lnTo>
                <a:lnTo>
                  <a:pt x="2959" y="43561"/>
                </a:lnTo>
                <a:lnTo>
                  <a:pt x="4518" y="45921"/>
                </a:lnTo>
                <a:lnTo>
                  <a:pt x="8125" y="50177"/>
                </a:lnTo>
                <a:lnTo>
                  <a:pt x="9270" y="24156"/>
                </a:lnTo>
                <a:lnTo>
                  <a:pt x="9954" y="19634"/>
                </a:lnTo>
                <a:lnTo>
                  <a:pt x="12014" y="1918"/>
                </a:lnTo>
                <a:lnTo>
                  <a:pt x="9396" y="3211"/>
                </a:lnTo>
                <a:lnTo>
                  <a:pt x="7185" y="5040"/>
                </a:lnTo>
                <a:lnTo>
                  <a:pt x="3604" y="9817"/>
                </a:lnTo>
                <a:lnTo>
                  <a:pt x="2260" y="12701"/>
                </a:lnTo>
                <a:lnTo>
                  <a:pt x="1346" y="16092"/>
                </a:lnTo>
                <a:lnTo>
                  <a:pt x="457" y="19469"/>
                </a:lnTo>
                <a:lnTo>
                  <a:pt x="0" y="23252"/>
                </a:lnTo>
                <a:lnTo>
                  <a:pt x="0" y="30989"/>
                </a:lnTo>
                <a:lnTo>
                  <a:pt x="353" y="34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237771" y="3339853"/>
            <a:ext cx="42099" cy="52884"/>
          </a:xfrm>
          <a:custGeom>
            <a:avLst/>
            <a:gdLst/>
            <a:ahLst/>
            <a:cxnLst/>
            <a:rect l="l" t="t" r="r" b="b"/>
            <a:pathLst>
              <a:path w="42099" h="52884">
                <a:moveTo>
                  <a:pt x="35967" y="0"/>
                </a:moveTo>
                <a:lnTo>
                  <a:pt x="33094" y="1666"/>
                </a:lnTo>
                <a:lnTo>
                  <a:pt x="33094" y="35791"/>
                </a:lnTo>
                <a:lnTo>
                  <a:pt x="30608" y="38862"/>
                </a:lnTo>
                <a:lnTo>
                  <a:pt x="28246" y="41212"/>
                </a:lnTo>
                <a:lnTo>
                  <a:pt x="23785" y="44387"/>
                </a:lnTo>
                <a:lnTo>
                  <a:pt x="19317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81" y="40147"/>
                </a:lnTo>
                <a:lnTo>
                  <a:pt x="9626" y="36972"/>
                </a:lnTo>
                <a:lnTo>
                  <a:pt x="9004" y="32943"/>
                </a:lnTo>
                <a:lnTo>
                  <a:pt x="9004" y="1666"/>
                </a:lnTo>
                <a:lnTo>
                  <a:pt x="8647" y="726"/>
                </a:lnTo>
                <a:lnTo>
                  <a:pt x="6095" y="0"/>
                </a:lnTo>
                <a:lnTo>
                  <a:pt x="2909" y="0"/>
                </a:lnTo>
                <a:lnTo>
                  <a:pt x="0" y="1666"/>
                </a:lnTo>
                <a:lnTo>
                  <a:pt x="0" y="34837"/>
                </a:lnTo>
                <a:lnTo>
                  <a:pt x="292" y="37846"/>
                </a:lnTo>
                <a:lnTo>
                  <a:pt x="1487" y="42814"/>
                </a:lnTo>
                <a:lnTo>
                  <a:pt x="3849" y="46838"/>
                </a:lnTo>
                <a:lnTo>
                  <a:pt x="7024" y="50180"/>
                </a:lnTo>
                <a:lnTo>
                  <a:pt x="11466" y="52350"/>
                </a:lnTo>
                <a:lnTo>
                  <a:pt x="14210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18" y="50763"/>
                </a:lnTo>
                <a:lnTo>
                  <a:pt x="28436" y="49352"/>
                </a:lnTo>
                <a:lnTo>
                  <a:pt x="31179" y="47105"/>
                </a:lnTo>
                <a:lnTo>
                  <a:pt x="33959" y="44030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099" y="50496"/>
                </a:lnTo>
                <a:lnTo>
                  <a:pt x="42099" y="1666"/>
                </a:lnTo>
                <a:lnTo>
                  <a:pt x="41857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295368" y="331971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80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281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321852" y="3339082"/>
            <a:ext cx="28552" cy="52923"/>
          </a:xfrm>
          <a:custGeom>
            <a:avLst/>
            <a:gdLst/>
            <a:ahLst/>
            <a:cxnLst/>
            <a:rect l="l" t="t" r="r" b="b"/>
            <a:pathLst>
              <a:path w="28552" h="52923">
                <a:moveTo>
                  <a:pt x="17312" y="9359"/>
                </a:moveTo>
                <a:lnTo>
                  <a:pt x="19941" y="8460"/>
                </a:lnTo>
                <a:lnTo>
                  <a:pt x="22961" y="8676"/>
                </a:lnTo>
                <a:lnTo>
                  <a:pt x="25718" y="9461"/>
                </a:lnTo>
                <a:lnTo>
                  <a:pt x="28387" y="8611"/>
                </a:lnTo>
                <a:lnTo>
                  <a:pt x="28552" y="5641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49" y="2566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72" y="52923"/>
                </a:lnTo>
                <a:lnTo>
                  <a:pt x="6098" y="52923"/>
                </a:lnTo>
                <a:lnTo>
                  <a:pt x="8968" y="51271"/>
                </a:lnTo>
                <a:lnTo>
                  <a:pt x="8968" y="19141"/>
                </a:lnTo>
                <a:lnTo>
                  <a:pt x="11380" y="15469"/>
                </a:lnTo>
                <a:lnTo>
                  <a:pt x="14490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357331" y="3339082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27"/>
                </a:moveTo>
                <a:lnTo>
                  <a:pt x="43714" y="14122"/>
                </a:lnTo>
                <a:lnTo>
                  <a:pt x="42900" y="11314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28"/>
                </a:lnTo>
                <a:lnTo>
                  <a:pt x="30542" y="608"/>
                </a:lnTo>
                <a:lnTo>
                  <a:pt x="27280" y="0"/>
                </a:lnTo>
                <a:lnTo>
                  <a:pt x="27316" y="6998"/>
                </a:lnTo>
                <a:lnTo>
                  <a:pt x="30596" y="8331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5"/>
                </a:lnTo>
                <a:lnTo>
                  <a:pt x="2627" y="41997"/>
                </a:lnTo>
                <a:lnTo>
                  <a:pt x="4179" y="44780"/>
                </a:lnTo>
                <a:lnTo>
                  <a:pt x="8304" y="49187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0" y="53086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0"/>
                </a:lnTo>
                <a:lnTo>
                  <a:pt x="42684" y="48312"/>
                </a:lnTo>
                <a:lnTo>
                  <a:pt x="42876" y="45518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5" y="45137"/>
                </a:lnTo>
                <a:lnTo>
                  <a:pt x="14096" y="43102"/>
                </a:lnTo>
                <a:lnTo>
                  <a:pt x="11555" y="40003"/>
                </a:lnTo>
                <a:lnTo>
                  <a:pt x="10109" y="35967"/>
                </a:lnTo>
                <a:lnTo>
                  <a:pt x="9283" y="31344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5" y="16358"/>
                </a:lnTo>
                <a:lnTo>
                  <a:pt x="11822" y="1291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416471" y="3339078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26"/>
                </a:lnTo>
                <a:lnTo>
                  <a:pt x="71046" y="10083"/>
                </a:lnTo>
                <a:lnTo>
                  <a:pt x="68771" y="6073"/>
                </a:lnTo>
                <a:lnTo>
                  <a:pt x="65736" y="2758"/>
                </a:lnTo>
                <a:lnTo>
                  <a:pt x="61456" y="547"/>
                </a:lnTo>
                <a:lnTo>
                  <a:pt x="58827" y="0"/>
                </a:lnTo>
                <a:lnTo>
                  <a:pt x="55678" y="0"/>
                </a:lnTo>
                <a:lnTo>
                  <a:pt x="53085" y="180"/>
                </a:lnTo>
                <a:lnTo>
                  <a:pt x="50509" y="853"/>
                </a:lnTo>
                <a:lnTo>
                  <a:pt x="47840" y="2171"/>
                </a:lnTo>
                <a:lnTo>
                  <a:pt x="45072" y="3914"/>
                </a:lnTo>
                <a:lnTo>
                  <a:pt x="42138" y="6390"/>
                </a:lnTo>
                <a:lnTo>
                  <a:pt x="38963" y="9651"/>
                </a:lnTo>
                <a:lnTo>
                  <a:pt x="36793" y="5717"/>
                </a:lnTo>
                <a:lnTo>
                  <a:pt x="33642" y="2682"/>
                </a:lnTo>
                <a:lnTo>
                  <a:pt x="30989" y="1181"/>
                </a:lnTo>
                <a:lnTo>
                  <a:pt x="27778" y="231"/>
                </a:lnTo>
                <a:lnTo>
                  <a:pt x="23929" y="0"/>
                </a:lnTo>
                <a:lnTo>
                  <a:pt x="21297" y="0"/>
                </a:lnTo>
                <a:lnTo>
                  <a:pt x="18684" y="713"/>
                </a:lnTo>
                <a:lnTo>
                  <a:pt x="16092" y="2146"/>
                </a:lnTo>
                <a:lnTo>
                  <a:pt x="13500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9" y="14058"/>
                </a:lnTo>
                <a:lnTo>
                  <a:pt x="15801" y="10148"/>
                </a:lnTo>
                <a:lnTo>
                  <a:pt x="19977" y="7747"/>
                </a:lnTo>
                <a:lnTo>
                  <a:pt x="23699" y="7747"/>
                </a:lnTo>
                <a:lnTo>
                  <a:pt x="26352" y="8726"/>
                </a:lnTo>
                <a:lnTo>
                  <a:pt x="29350" y="11559"/>
                </a:lnTo>
                <a:lnTo>
                  <a:pt x="30747" y="14249"/>
                </a:lnTo>
                <a:lnTo>
                  <a:pt x="31546" y="17654"/>
                </a:lnTo>
                <a:lnTo>
                  <a:pt x="31738" y="21589"/>
                </a:lnTo>
                <a:lnTo>
                  <a:pt x="31738" y="51271"/>
                </a:lnTo>
                <a:lnTo>
                  <a:pt x="32054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3" y="14058"/>
                </a:lnTo>
                <a:lnTo>
                  <a:pt x="47564" y="10148"/>
                </a:lnTo>
                <a:lnTo>
                  <a:pt x="51714" y="7747"/>
                </a:lnTo>
                <a:lnTo>
                  <a:pt x="55436" y="7747"/>
                </a:lnTo>
                <a:lnTo>
                  <a:pt x="58115" y="8726"/>
                </a:lnTo>
                <a:lnTo>
                  <a:pt x="61154" y="11559"/>
                </a:lnTo>
                <a:lnTo>
                  <a:pt x="62536" y="14249"/>
                </a:lnTo>
                <a:lnTo>
                  <a:pt x="63248" y="17654"/>
                </a:lnTo>
                <a:lnTo>
                  <a:pt x="63440" y="21589"/>
                </a:lnTo>
                <a:lnTo>
                  <a:pt x="63440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02750" y="3339082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3" y="16927"/>
                </a:moveTo>
                <a:lnTo>
                  <a:pt x="43710" y="14122"/>
                </a:lnTo>
                <a:lnTo>
                  <a:pt x="42900" y="11314"/>
                </a:lnTo>
                <a:lnTo>
                  <a:pt x="39890" y="6807"/>
                </a:lnTo>
                <a:lnTo>
                  <a:pt x="35927" y="3074"/>
                </a:lnTo>
                <a:lnTo>
                  <a:pt x="33234" y="1828"/>
                </a:lnTo>
                <a:lnTo>
                  <a:pt x="30542" y="608"/>
                </a:lnTo>
                <a:lnTo>
                  <a:pt x="27279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87" y="13690"/>
                </a:lnTo>
                <a:lnTo>
                  <a:pt x="36028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6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2" y="38685"/>
                </a:lnTo>
                <a:lnTo>
                  <a:pt x="2627" y="41997"/>
                </a:lnTo>
                <a:lnTo>
                  <a:pt x="4179" y="44780"/>
                </a:lnTo>
                <a:lnTo>
                  <a:pt x="8304" y="49187"/>
                </a:lnTo>
                <a:lnTo>
                  <a:pt x="10845" y="50864"/>
                </a:lnTo>
                <a:lnTo>
                  <a:pt x="13867" y="51969"/>
                </a:lnTo>
                <a:lnTo>
                  <a:pt x="16890" y="53086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793"/>
                </a:lnTo>
                <a:lnTo>
                  <a:pt x="36358" y="51969"/>
                </a:lnTo>
                <a:lnTo>
                  <a:pt x="39178" y="51090"/>
                </a:lnTo>
                <a:lnTo>
                  <a:pt x="42684" y="48312"/>
                </a:lnTo>
                <a:lnTo>
                  <a:pt x="42875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0" y="46379"/>
                </a:lnTo>
                <a:lnTo>
                  <a:pt x="22312" y="46379"/>
                </a:lnTo>
                <a:lnTo>
                  <a:pt x="17790" y="45137"/>
                </a:lnTo>
                <a:lnTo>
                  <a:pt x="14097" y="43102"/>
                </a:lnTo>
                <a:lnTo>
                  <a:pt x="11555" y="40003"/>
                </a:lnTo>
                <a:lnTo>
                  <a:pt x="10093" y="35967"/>
                </a:lnTo>
                <a:lnTo>
                  <a:pt x="9283" y="31344"/>
                </a:lnTo>
                <a:lnTo>
                  <a:pt x="9283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3" y="16927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3" y="16358"/>
                </a:lnTo>
                <a:lnTo>
                  <a:pt x="11811" y="1291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9" y="0"/>
                </a:lnTo>
                <a:lnTo>
                  <a:pt x="19860" y="0"/>
                </a:lnTo>
                <a:lnTo>
                  <a:pt x="16624" y="623"/>
                </a:lnTo>
                <a:lnTo>
                  <a:pt x="13726" y="1868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561882" y="3339078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69"/>
                </a:moveTo>
                <a:lnTo>
                  <a:pt x="33110" y="51271"/>
                </a:lnTo>
                <a:lnTo>
                  <a:pt x="33326" y="52006"/>
                </a:lnTo>
                <a:lnTo>
                  <a:pt x="35967" y="52920"/>
                </a:lnTo>
                <a:lnTo>
                  <a:pt x="39204" y="52920"/>
                </a:lnTo>
                <a:lnTo>
                  <a:pt x="42062" y="51271"/>
                </a:lnTo>
                <a:lnTo>
                  <a:pt x="42062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0" y="6073"/>
                </a:lnTo>
                <a:lnTo>
                  <a:pt x="35029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805" y="0"/>
                </a:lnTo>
                <a:lnTo>
                  <a:pt x="19051" y="713"/>
                </a:lnTo>
                <a:lnTo>
                  <a:pt x="16319" y="2146"/>
                </a:lnTo>
                <a:lnTo>
                  <a:pt x="13576" y="3571"/>
                </a:lnTo>
                <a:lnTo>
                  <a:pt x="10847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70" y="52920"/>
                </a:lnTo>
                <a:lnTo>
                  <a:pt x="6094" y="52920"/>
                </a:lnTo>
                <a:lnTo>
                  <a:pt x="8968" y="51271"/>
                </a:lnTo>
                <a:lnTo>
                  <a:pt x="8968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45" y="7747"/>
                </a:lnTo>
                <a:lnTo>
                  <a:pt x="26010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10" y="19890"/>
                </a:lnTo>
                <a:lnTo>
                  <a:pt x="33110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613802" y="332678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1"/>
                </a:lnTo>
                <a:lnTo>
                  <a:pt x="30048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4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713"/>
                </a:lnTo>
                <a:lnTo>
                  <a:pt x="17358" y="1000"/>
                </a:lnTo>
                <a:lnTo>
                  <a:pt x="14720" y="0"/>
                </a:lnTo>
                <a:lnTo>
                  <a:pt x="11479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2"/>
                </a:lnTo>
                <a:lnTo>
                  <a:pt x="10767" y="60450"/>
                </a:lnTo>
                <a:lnTo>
                  <a:pt x="13092" y="63154"/>
                </a:lnTo>
                <a:lnTo>
                  <a:pt x="16383" y="64843"/>
                </a:lnTo>
                <a:lnTo>
                  <a:pt x="20358" y="65848"/>
                </a:lnTo>
                <a:lnTo>
                  <a:pt x="25387" y="6568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657672" y="3379550"/>
            <a:ext cx="11656" cy="12650"/>
          </a:xfrm>
          <a:custGeom>
            <a:avLst/>
            <a:gdLst/>
            <a:ahLst/>
            <a:cxnLst/>
            <a:rect l="l" t="t" r="r" b="b"/>
            <a:pathLst>
              <a:path w="11656" h="12650">
                <a:moveTo>
                  <a:pt x="11656" y="6249"/>
                </a:moveTo>
                <a:lnTo>
                  <a:pt x="11656" y="3747"/>
                </a:lnTo>
                <a:lnTo>
                  <a:pt x="9575" y="417"/>
                </a:lnTo>
                <a:lnTo>
                  <a:pt x="5904" y="0"/>
                </a:lnTo>
                <a:lnTo>
                  <a:pt x="1270" y="1271"/>
                </a:lnTo>
                <a:lnTo>
                  <a:pt x="0" y="3849"/>
                </a:lnTo>
                <a:lnTo>
                  <a:pt x="0" y="8902"/>
                </a:lnTo>
                <a:lnTo>
                  <a:pt x="2080" y="12230"/>
                </a:lnTo>
                <a:lnTo>
                  <a:pt x="5751" y="12650"/>
                </a:lnTo>
                <a:lnTo>
                  <a:pt x="10388" y="11365"/>
                </a:lnTo>
                <a:lnTo>
                  <a:pt x="11656" y="8813"/>
                </a:lnTo>
                <a:lnTo>
                  <a:pt x="11656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09113" y="3473013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15"/>
                </a:moveTo>
                <a:lnTo>
                  <a:pt x="0" y="17525"/>
                </a:lnTo>
                <a:lnTo>
                  <a:pt x="1347" y="20765"/>
                </a:lnTo>
                <a:lnTo>
                  <a:pt x="4039" y="23469"/>
                </a:lnTo>
                <a:lnTo>
                  <a:pt x="6732" y="2615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50"/>
                </a:lnTo>
                <a:lnTo>
                  <a:pt x="23472" y="23469"/>
                </a:lnTo>
                <a:lnTo>
                  <a:pt x="26165" y="20765"/>
                </a:lnTo>
                <a:lnTo>
                  <a:pt x="27508" y="17525"/>
                </a:lnTo>
                <a:lnTo>
                  <a:pt x="27508" y="9918"/>
                </a:lnTo>
                <a:lnTo>
                  <a:pt x="26165" y="6678"/>
                </a:lnTo>
                <a:lnTo>
                  <a:pt x="23472" y="4000"/>
                </a:lnTo>
                <a:lnTo>
                  <a:pt x="20765" y="1322"/>
                </a:lnTo>
                <a:lnTo>
                  <a:pt x="17528" y="0"/>
                </a:lnTo>
                <a:lnTo>
                  <a:pt x="9972" y="0"/>
                </a:lnTo>
                <a:lnTo>
                  <a:pt x="6732" y="1322"/>
                </a:lnTo>
                <a:lnTo>
                  <a:pt x="4039" y="4000"/>
                </a:lnTo>
                <a:lnTo>
                  <a:pt x="1347" y="6678"/>
                </a:lnTo>
                <a:lnTo>
                  <a:pt x="0" y="9918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858176" y="3454441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38" y="17524"/>
                </a:moveTo>
                <a:lnTo>
                  <a:pt x="11469" y="14921"/>
                </a:lnTo>
                <a:lnTo>
                  <a:pt x="13117" y="11518"/>
                </a:lnTo>
                <a:lnTo>
                  <a:pt x="16192" y="9079"/>
                </a:lnTo>
                <a:lnTo>
                  <a:pt x="19086" y="8023"/>
                </a:lnTo>
                <a:lnTo>
                  <a:pt x="22744" y="7772"/>
                </a:lnTo>
                <a:lnTo>
                  <a:pt x="26733" y="8023"/>
                </a:lnTo>
                <a:lnTo>
                  <a:pt x="30085" y="9079"/>
                </a:lnTo>
                <a:lnTo>
                  <a:pt x="32777" y="10284"/>
                </a:lnTo>
                <a:lnTo>
                  <a:pt x="35891" y="12001"/>
                </a:lnTo>
                <a:lnTo>
                  <a:pt x="38801" y="12103"/>
                </a:lnTo>
                <a:lnTo>
                  <a:pt x="39229" y="9395"/>
                </a:lnTo>
                <a:lnTo>
                  <a:pt x="39142" y="6626"/>
                </a:lnTo>
                <a:lnTo>
                  <a:pt x="37720" y="4038"/>
                </a:lnTo>
                <a:lnTo>
                  <a:pt x="34837" y="2461"/>
                </a:lnTo>
                <a:lnTo>
                  <a:pt x="32208" y="1511"/>
                </a:lnTo>
                <a:lnTo>
                  <a:pt x="29335" y="683"/>
                </a:lnTo>
                <a:lnTo>
                  <a:pt x="26186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16"/>
                </a:lnTo>
                <a:lnTo>
                  <a:pt x="14579" y="1230"/>
                </a:lnTo>
                <a:lnTo>
                  <a:pt x="11951" y="2044"/>
                </a:lnTo>
                <a:lnTo>
                  <a:pt x="7786" y="4772"/>
                </a:lnTo>
                <a:lnTo>
                  <a:pt x="4405" y="8265"/>
                </a:lnTo>
                <a:lnTo>
                  <a:pt x="2274" y="12851"/>
                </a:lnTo>
                <a:lnTo>
                  <a:pt x="1738" y="15468"/>
                </a:lnTo>
                <a:lnTo>
                  <a:pt x="1738" y="21257"/>
                </a:lnTo>
                <a:lnTo>
                  <a:pt x="3124" y="25754"/>
                </a:lnTo>
                <a:lnTo>
                  <a:pt x="5245" y="29590"/>
                </a:lnTo>
                <a:lnTo>
                  <a:pt x="8218" y="32626"/>
                </a:lnTo>
                <a:lnTo>
                  <a:pt x="11771" y="35063"/>
                </a:lnTo>
                <a:lnTo>
                  <a:pt x="15594" y="37198"/>
                </a:lnTo>
                <a:lnTo>
                  <a:pt x="19569" y="39052"/>
                </a:lnTo>
                <a:lnTo>
                  <a:pt x="23417" y="40830"/>
                </a:lnTo>
                <a:lnTo>
                  <a:pt x="27014" y="42710"/>
                </a:lnTo>
                <a:lnTo>
                  <a:pt x="29973" y="44841"/>
                </a:lnTo>
                <a:lnTo>
                  <a:pt x="32078" y="47484"/>
                </a:lnTo>
                <a:lnTo>
                  <a:pt x="33425" y="50594"/>
                </a:lnTo>
                <a:lnTo>
                  <a:pt x="33425" y="54430"/>
                </a:lnTo>
                <a:lnTo>
                  <a:pt x="32449" y="57530"/>
                </a:lnTo>
                <a:lnTo>
                  <a:pt x="29657" y="61188"/>
                </a:lnTo>
                <a:lnTo>
                  <a:pt x="27000" y="62938"/>
                </a:lnTo>
                <a:lnTo>
                  <a:pt x="23633" y="64032"/>
                </a:lnTo>
                <a:lnTo>
                  <a:pt x="19749" y="64310"/>
                </a:lnTo>
                <a:lnTo>
                  <a:pt x="17081" y="64310"/>
                </a:lnTo>
                <a:lnTo>
                  <a:pt x="14720" y="63992"/>
                </a:lnTo>
                <a:lnTo>
                  <a:pt x="10629" y="62725"/>
                </a:lnTo>
                <a:lnTo>
                  <a:pt x="7440" y="61325"/>
                </a:lnTo>
                <a:lnTo>
                  <a:pt x="3887" y="59308"/>
                </a:lnTo>
                <a:lnTo>
                  <a:pt x="582" y="58927"/>
                </a:lnTo>
                <a:lnTo>
                  <a:pt x="0" y="61721"/>
                </a:lnTo>
                <a:lnTo>
                  <a:pt x="100" y="64526"/>
                </a:lnTo>
                <a:lnTo>
                  <a:pt x="1637" y="67283"/>
                </a:lnTo>
                <a:lnTo>
                  <a:pt x="4521" y="69047"/>
                </a:lnTo>
                <a:lnTo>
                  <a:pt x="7415" y="70217"/>
                </a:lnTo>
                <a:lnTo>
                  <a:pt x="10770" y="71282"/>
                </a:lnTo>
                <a:lnTo>
                  <a:pt x="14795" y="72082"/>
                </a:lnTo>
                <a:lnTo>
                  <a:pt x="19316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42" y="70915"/>
                </a:lnTo>
                <a:lnTo>
                  <a:pt x="31647" y="70012"/>
                </a:lnTo>
                <a:lnTo>
                  <a:pt x="36323" y="66876"/>
                </a:lnTo>
                <a:lnTo>
                  <a:pt x="40172" y="62913"/>
                </a:lnTo>
                <a:lnTo>
                  <a:pt x="41377" y="60335"/>
                </a:lnTo>
                <a:lnTo>
                  <a:pt x="42594" y="57772"/>
                </a:lnTo>
                <a:lnTo>
                  <a:pt x="43192" y="54848"/>
                </a:lnTo>
                <a:lnTo>
                  <a:pt x="43192" y="48765"/>
                </a:lnTo>
                <a:lnTo>
                  <a:pt x="42735" y="46352"/>
                </a:lnTo>
                <a:lnTo>
                  <a:pt x="40895" y="42278"/>
                </a:lnTo>
                <a:lnTo>
                  <a:pt x="38177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1" y="30210"/>
                </a:lnTo>
                <a:lnTo>
                  <a:pt x="19406" y="28407"/>
                </a:lnTo>
                <a:lnTo>
                  <a:pt x="16206" y="26325"/>
                </a:lnTo>
                <a:lnTo>
                  <a:pt x="13500" y="23990"/>
                </a:lnTo>
                <a:lnTo>
                  <a:pt x="11685" y="21170"/>
                </a:lnTo>
                <a:lnTo>
                  <a:pt x="1123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909457" y="34607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1"/>
                </a:lnTo>
                <a:lnTo>
                  <a:pt x="30049" y="56743"/>
                </a:lnTo>
                <a:lnTo>
                  <a:pt x="27296" y="57769"/>
                </a:lnTo>
                <a:lnTo>
                  <a:pt x="24422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86" y="53896"/>
                </a:lnTo>
                <a:lnTo>
                  <a:pt x="17579" y="51343"/>
                </a:lnTo>
                <a:lnTo>
                  <a:pt x="17579" y="20736"/>
                </a:lnTo>
                <a:lnTo>
                  <a:pt x="30114" y="20736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36"/>
                </a:lnTo>
                <a:lnTo>
                  <a:pt x="8625" y="20736"/>
                </a:lnTo>
                <a:lnTo>
                  <a:pt x="8625" y="52106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501" y="65098"/>
                </a:lnTo>
                <a:lnTo>
                  <a:pt x="31546" y="63079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955332" y="347306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6"/>
                </a:lnTo>
                <a:lnTo>
                  <a:pt x="14490" y="1163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995713" y="3473838"/>
            <a:ext cx="42103" cy="52880"/>
          </a:xfrm>
          <a:custGeom>
            <a:avLst/>
            <a:gdLst/>
            <a:ahLst/>
            <a:cxnLst/>
            <a:rect l="l" t="t" r="r" b="b"/>
            <a:pathLst>
              <a:path w="42103" h="52880">
                <a:moveTo>
                  <a:pt x="35967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2"/>
                </a:lnTo>
                <a:lnTo>
                  <a:pt x="28232" y="41208"/>
                </a:lnTo>
                <a:lnTo>
                  <a:pt x="23785" y="44383"/>
                </a:lnTo>
                <a:lnTo>
                  <a:pt x="19317" y="45186"/>
                </a:lnTo>
                <a:lnTo>
                  <a:pt x="16052" y="44855"/>
                </a:lnTo>
                <a:lnTo>
                  <a:pt x="13450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53"/>
                </a:lnTo>
                <a:lnTo>
                  <a:pt x="9004" y="1662"/>
                </a:lnTo>
                <a:lnTo>
                  <a:pt x="8637" y="734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6"/>
                </a:lnTo>
                <a:lnTo>
                  <a:pt x="1487" y="42810"/>
                </a:lnTo>
                <a:lnTo>
                  <a:pt x="3849" y="46835"/>
                </a:lnTo>
                <a:lnTo>
                  <a:pt x="7024" y="50176"/>
                </a:lnTo>
                <a:lnTo>
                  <a:pt x="11470" y="52346"/>
                </a:lnTo>
                <a:lnTo>
                  <a:pt x="14213" y="52880"/>
                </a:lnTo>
                <a:lnTo>
                  <a:pt x="20257" y="52880"/>
                </a:lnTo>
                <a:lnTo>
                  <a:pt x="23000" y="52181"/>
                </a:lnTo>
                <a:lnTo>
                  <a:pt x="25718" y="50759"/>
                </a:lnTo>
                <a:lnTo>
                  <a:pt x="28422" y="49352"/>
                </a:lnTo>
                <a:lnTo>
                  <a:pt x="31179" y="47115"/>
                </a:lnTo>
                <a:lnTo>
                  <a:pt x="33959" y="44042"/>
                </a:lnTo>
                <a:lnTo>
                  <a:pt x="33959" y="50784"/>
                </a:lnTo>
                <a:lnTo>
                  <a:pt x="36526" y="52144"/>
                </a:lnTo>
                <a:lnTo>
                  <a:pt x="39434" y="52144"/>
                </a:lnTo>
                <a:lnTo>
                  <a:pt x="42103" y="50492"/>
                </a:lnTo>
                <a:lnTo>
                  <a:pt x="42103" y="1662"/>
                </a:lnTo>
                <a:lnTo>
                  <a:pt x="41857" y="93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052892" y="3473114"/>
            <a:ext cx="38516" cy="53607"/>
          </a:xfrm>
          <a:custGeom>
            <a:avLst/>
            <a:gdLst/>
            <a:ahLst/>
            <a:cxnLst/>
            <a:rect l="l" t="t" r="r" b="b"/>
            <a:pathLst>
              <a:path w="38516" h="53607">
                <a:moveTo>
                  <a:pt x="9626" y="32816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6" y="15825"/>
                </a:lnTo>
                <a:lnTo>
                  <a:pt x="12776" y="12509"/>
                </a:lnTo>
                <a:lnTo>
                  <a:pt x="15073" y="9194"/>
                </a:lnTo>
                <a:lnTo>
                  <a:pt x="18374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0" y="10908"/>
                </a:lnTo>
                <a:lnTo>
                  <a:pt x="38275" y="8304"/>
                </a:lnTo>
                <a:lnTo>
                  <a:pt x="37464" y="5551"/>
                </a:lnTo>
                <a:lnTo>
                  <a:pt x="34643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9"/>
                </a:lnTo>
                <a:lnTo>
                  <a:pt x="22783" y="0"/>
                </a:lnTo>
                <a:lnTo>
                  <a:pt x="19555" y="0"/>
                </a:lnTo>
                <a:lnTo>
                  <a:pt x="16570" y="532"/>
                </a:lnTo>
                <a:lnTo>
                  <a:pt x="13802" y="1601"/>
                </a:lnTo>
                <a:lnTo>
                  <a:pt x="11033" y="2667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53" y="52376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32"/>
                </a:lnTo>
                <a:lnTo>
                  <a:pt x="38516" y="43789"/>
                </a:lnTo>
                <a:lnTo>
                  <a:pt x="38491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5" y="45464"/>
                </a:lnTo>
                <a:lnTo>
                  <a:pt x="15429" y="43905"/>
                </a:lnTo>
                <a:lnTo>
                  <a:pt x="12852" y="41122"/>
                </a:lnTo>
                <a:lnTo>
                  <a:pt x="10817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098695" y="346078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35" y="56743"/>
                </a:lnTo>
                <a:lnTo>
                  <a:pt x="27292" y="57769"/>
                </a:lnTo>
                <a:lnTo>
                  <a:pt x="24408" y="58176"/>
                </a:lnTo>
                <a:lnTo>
                  <a:pt x="21841" y="58176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7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79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32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144307" y="3473838"/>
            <a:ext cx="42099" cy="52880"/>
          </a:xfrm>
          <a:custGeom>
            <a:avLst/>
            <a:gdLst/>
            <a:ahLst/>
            <a:cxnLst/>
            <a:rect l="l" t="t" r="r" b="b"/>
            <a:pathLst>
              <a:path w="42099" h="52880">
                <a:moveTo>
                  <a:pt x="3596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2"/>
                </a:lnTo>
                <a:lnTo>
                  <a:pt x="28230" y="41208"/>
                </a:lnTo>
                <a:lnTo>
                  <a:pt x="23785" y="44383"/>
                </a:lnTo>
                <a:lnTo>
                  <a:pt x="19314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53"/>
                </a:lnTo>
                <a:lnTo>
                  <a:pt x="9004" y="1662"/>
                </a:lnTo>
                <a:lnTo>
                  <a:pt x="8636" y="734"/>
                </a:lnTo>
                <a:lnTo>
                  <a:pt x="6094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6"/>
                </a:lnTo>
                <a:lnTo>
                  <a:pt x="1483" y="42810"/>
                </a:lnTo>
                <a:lnTo>
                  <a:pt x="3848" y="46835"/>
                </a:lnTo>
                <a:lnTo>
                  <a:pt x="7024" y="50176"/>
                </a:lnTo>
                <a:lnTo>
                  <a:pt x="11466" y="52346"/>
                </a:lnTo>
                <a:lnTo>
                  <a:pt x="14210" y="52880"/>
                </a:lnTo>
                <a:lnTo>
                  <a:pt x="20242" y="52880"/>
                </a:lnTo>
                <a:lnTo>
                  <a:pt x="22997" y="52181"/>
                </a:lnTo>
                <a:lnTo>
                  <a:pt x="25704" y="50759"/>
                </a:lnTo>
                <a:lnTo>
                  <a:pt x="28422" y="49352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0" y="52144"/>
                </a:lnTo>
                <a:lnTo>
                  <a:pt x="42099" y="50492"/>
                </a:lnTo>
                <a:lnTo>
                  <a:pt x="42099" y="1662"/>
                </a:lnTo>
                <a:lnTo>
                  <a:pt x="41846" y="93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204899" y="347306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72" y="0"/>
                </a:lnTo>
                <a:lnTo>
                  <a:pt x="1727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06" y="52197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5" y="15466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242273" y="3473063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41"/>
                </a:moveTo>
                <a:lnTo>
                  <a:pt x="43714" y="14137"/>
                </a:lnTo>
                <a:lnTo>
                  <a:pt x="42901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3" y="623"/>
                </a:lnTo>
                <a:lnTo>
                  <a:pt x="27280" y="0"/>
                </a:lnTo>
                <a:lnTo>
                  <a:pt x="27317" y="6998"/>
                </a:lnTo>
                <a:lnTo>
                  <a:pt x="30582" y="8333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9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359" y="20091"/>
                </a:lnTo>
                <a:lnTo>
                  <a:pt x="10833" y="311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2" y="53099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4"/>
                </a:lnTo>
                <a:lnTo>
                  <a:pt x="42685" y="48312"/>
                </a:lnTo>
                <a:lnTo>
                  <a:pt x="42876" y="45518"/>
                </a:lnTo>
                <a:lnTo>
                  <a:pt x="42073" y="42890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6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3" y="46382"/>
                </a:lnTo>
                <a:lnTo>
                  <a:pt x="17791" y="45137"/>
                </a:lnTo>
                <a:lnTo>
                  <a:pt x="14098" y="43117"/>
                </a:lnTo>
                <a:lnTo>
                  <a:pt x="11557" y="40007"/>
                </a:lnTo>
                <a:lnTo>
                  <a:pt x="10099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7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8">
                <a:moveTo>
                  <a:pt x="9359" y="20091"/>
                </a:moveTo>
                <a:lnTo>
                  <a:pt x="10325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21" y="7419"/>
                </a:lnTo>
                <a:lnTo>
                  <a:pt x="22987" y="6998"/>
                </a:lnTo>
                <a:lnTo>
                  <a:pt x="27317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299421" y="3473063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26" y="0"/>
                </a:lnTo>
                <a:lnTo>
                  <a:pt x="13420" y="396"/>
                </a:lnTo>
                <a:lnTo>
                  <a:pt x="8977" y="1983"/>
                </a:lnTo>
                <a:lnTo>
                  <a:pt x="5637" y="4370"/>
                </a:lnTo>
                <a:lnTo>
                  <a:pt x="3045" y="7214"/>
                </a:lnTo>
                <a:lnTo>
                  <a:pt x="1558" y="10721"/>
                </a:lnTo>
                <a:lnTo>
                  <a:pt x="1191" y="14479"/>
                </a:lnTo>
                <a:lnTo>
                  <a:pt x="1532" y="18519"/>
                </a:lnTo>
                <a:lnTo>
                  <a:pt x="2943" y="21629"/>
                </a:lnTo>
                <a:lnTo>
                  <a:pt x="6195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07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49" y="34264"/>
                </a:lnTo>
                <a:lnTo>
                  <a:pt x="25713" y="37299"/>
                </a:lnTo>
                <a:lnTo>
                  <a:pt x="25473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35" y="46494"/>
                </a:lnTo>
                <a:lnTo>
                  <a:pt x="10194" y="45759"/>
                </a:lnTo>
                <a:lnTo>
                  <a:pt x="6155" y="44157"/>
                </a:lnTo>
                <a:lnTo>
                  <a:pt x="3275" y="42558"/>
                </a:lnTo>
                <a:lnTo>
                  <a:pt x="265" y="42941"/>
                </a:lnTo>
                <a:lnTo>
                  <a:pt x="0" y="45518"/>
                </a:lnTo>
                <a:lnTo>
                  <a:pt x="441" y="48820"/>
                </a:lnTo>
                <a:lnTo>
                  <a:pt x="3034" y="50929"/>
                </a:lnTo>
                <a:lnTo>
                  <a:pt x="6209" y="52224"/>
                </a:lnTo>
                <a:lnTo>
                  <a:pt x="8862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00" y="53315"/>
                </a:lnTo>
                <a:lnTo>
                  <a:pt x="25513" y="51944"/>
                </a:lnTo>
                <a:lnTo>
                  <a:pt x="29245" y="49593"/>
                </a:lnTo>
                <a:lnTo>
                  <a:pt x="32244" y="46608"/>
                </a:lnTo>
                <a:lnTo>
                  <a:pt x="34098" y="42699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31"/>
                </a:lnTo>
                <a:lnTo>
                  <a:pt x="28216" y="26633"/>
                </a:lnTo>
                <a:lnTo>
                  <a:pt x="25220" y="25120"/>
                </a:lnTo>
                <a:lnTo>
                  <a:pt x="22157" y="23813"/>
                </a:lnTo>
                <a:lnTo>
                  <a:pt x="19112" y="22608"/>
                </a:lnTo>
                <a:lnTo>
                  <a:pt x="16137" y="21452"/>
                </a:lnTo>
                <a:lnTo>
                  <a:pt x="12505" y="19343"/>
                </a:lnTo>
                <a:lnTo>
                  <a:pt x="10119" y="16588"/>
                </a:lnTo>
                <a:lnTo>
                  <a:pt x="9752" y="13996"/>
                </a:lnTo>
                <a:lnTo>
                  <a:pt x="10323" y="11178"/>
                </a:lnTo>
                <a:lnTo>
                  <a:pt x="12746" y="8294"/>
                </a:lnTo>
                <a:lnTo>
                  <a:pt x="16026" y="7113"/>
                </a:lnTo>
                <a:lnTo>
                  <a:pt x="18870" y="6948"/>
                </a:lnTo>
                <a:lnTo>
                  <a:pt x="22081" y="7138"/>
                </a:lnTo>
                <a:lnTo>
                  <a:pt x="25868" y="8359"/>
                </a:lnTo>
                <a:lnTo>
                  <a:pt x="29245" y="10097"/>
                </a:lnTo>
                <a:lnTo>
                  <a:pt x="32028" y="8305"/>
                </a:lnTo>
                <a:lnTo>
                  <a:pt x="31974" y="5692"/>
                </a:lnTo>
                <a:lnTo>
                  <a:pt x="30401" y="2909"/>
                </a:lnTo>
                <a:lnTo>
                  <a:pt x="27467" y="1461"/>
                </a:lnTo>
                <a:lnTo>
                  <a:pt x="24190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343228" y="3513538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68"/>
                </a:lnTo>
                <a:lnTo>
                  <a:pt x="13388" y="0"/>
                </a:lnTo>
                <a:lnTo>
                  <a:pt x="10756" y="50"/>
                </a:lnTo>
                <a:lnTo>
                  <a:pt x="7722" y="1487"/>
                </a:lnTo>
                <a:lnTo>
                  <a:pt x="7228" y="4395"/>
                </a:lnTo>
                <a:lnTo>
                  <a:pt x="7228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9" y="27814"/>
                </a:lnTo>
                <a:lnTo>
                  <a:pt x="6948" y="26366"/>
                </a:lnTo>
                <a:lnTo>
                  <a:pt x="14389" y="15203"/>
                </a:lnTo>
                <a:lnTo>
                  <a:pt x="15520" y="13423"/>
                </a:lnTo>
                <a:lnTo>
                  <a:pt x="16931" y="10148"/>
                </a:lnTo>
                <a:lnTo>
                  <a:pt x="17479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401740" y="3454441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28" y="17524"/>
                </a:moveTo>
                <a:lnTo>
                  <a:pt x="11469" y="14921"/>
                </a:lnTo>
                <a:lnTo>
                  <a:pt x="13107" y="11518"/>
                </a:lnTo>
                <a:lnTo>
                  <a:pt x="16192" y="9079"/>
                </a:lnTo>
                <a:lnTo>
                  <a:pt x="19086" y="8023"/>
                </a:lnTo>
                <a:lnTo>
                  <a:pt x="22734" y="7772"/>
                </a:lnTo>
                <a:lnTo>
                  <a:pt x="26722" y="8023"/>
                </a:lnTo>
                <a:lnTo>
                  <a:pt x="30085" y="9079"/>
                </a:lnTo>
                <a:lnTo>
                  <a:pt x="32777" y="10284"/>
                </a:lnTo>
                <a:lnTo>
                  <a:pt x="35891" y="12001"/>
                </a:lnTo>
                <a:lnTo>
                  <a:pt x="38797" y="12103"/>
                </a:lnTo>
                <a:lnTo>
                  <a:pt x="39229" y="9395"/>
                </a:lnTo>
                <a:lnTo>
                  <a:pt x="39142" y="6626"/>
                </a:lnTo>
                <a:lnTo>
                  <a:pt x="37720" y="4038"/>
                </a:lnTo>
                <a:lnTo>
                  <a:pt x="34837" y="2461"/>
                </a:lnTo>
                <a:lnTo>
                  <a:pt x="32208" y="1511"/>
                </a:lnTo>
                <a:lnTo>
                  <a:pt x="29325" y="683"/>
                </a:lnTo>
                <a:lnTo>
                  <a:pt x="26186" y="139"/>
                </a:lnTo>
                <a:lnTo>
                  <a:pt x="23064" y="0"/>
                </a:lnTo>
                <a:lnTo>
                  <a:pt x="20026" y="0"/>
                </a:lnTo>
                <a:lnTo>
                  <a:pt x="17197" y="416"/>
                </a:lnTo>
                <a:lnTo>
                  <a:pt x="14565" y="1230"/>
                </a:lnTo>
                <a:lnTo>
                  <a:pt x="11951" y="2044"/>
                </a:lnTo>
                <a:lnTo>
                  <a:pt x="7786" y="4772"/>
                </a:lnTo>
                <a:lnTo>
                  <a:pt x="4405" y="8265"/>
                </a:lnTo>
                <a:lnTo>
                  <a:pt x="2274" y="12851"/>
                </a:lnTo>
                <a:lnTo>
                  <a:pt x="1738" y="15468"/>
                </a:lnTo>
                <a:lnTo>
                  <a:pt x="1738" y="21257"/>
                </a:lnTo>
                <a:lnTo>
                  <a:pt x="3124" y="25754"/>
                </a:lnTo>
                <a:lnTo>
                  <a:pt x="5245" y="29590"/>
                </a:lnTo>
                <a:lnTo>
                  <a:pt x="8218" y="32626"/>
                </a:lnTo>
                <a:lnTo>
                  <a:pt x="11771" y="35063"/>
                </a:lnTo>
                <a:lnTo>
                  <a:pt x="15595" y="37198"/>
                </a:lnTo>
                <a:lnTo>
                  <a:pt x="19569" y="39052"/>
                </a:lnTo>
                <a:lnTo>
                  <a:pt x="23407" y="40830"/>
                </a:lnTo>
                <a:lnTo>
                  <a:pt x="27000" y="42710"/>
                </a:lnTo>
                <a:lnTo>
                  <a:pt x="29973" y="44841"/>
                </a:lnTo>
                <a:lnTo>
                  <a:pt x="32068" y="47484"/>
                </a:lnTo>
                <a:lnTo>
                  <a:pt x="33426" y="50594"/>
                </a:lnTo>
                <a:lnTo>
                  <a:pt x="33426" y="54430"/>
                </a:lnTo>
                <a:lnTo>
                  <a:pt x="32449" y="57530"/>
                </a:lnTo>
                <a:lnTo>
                  <a:pt x="29653" y="61188"/>
                </a:lnTo>
                <a:lnTo>
                  <a:pt x="27000" y="62938"/>
                </a:lnTo>
                <a:lnTo>
                  <a:pt x="23623" y="64032"/>
                </a:lnTo>
                <a:lnTo>
                  <a:pt x="19749" y="64310"/>
                </a:lnTo>
                <a:lnTo>
                  <a:pt x="17067" y="64310"/>
                </a:lnTo>
                <a:lnTo>
                  <a:pt x="14705" y="63992"/>
                </a:lnTo>
                <a:lnTo>
                  <a:pt x="10631" y="62725"/>
                </a:lnTo>
                <a:lnTo>
                  <a:pt x="7440" y="61325"/>
                </a:lnTo>
                <a:lnTo>
                  <a:pt x="3873" y="59308"/>
                </a:lnTo>
                <a:lnTo>
                  <a:pt x="582" y="58927"/>
                </a:lnTo>
                <a:lnTo>
                  <a:pt x="0" y="61721"/>
                </a:lnTo>
                <a:lnTo>
                  <a:pt x="100" y="64526"/>
                </a:lnTo>
                <a:lnTo>
                  <a:pt x="1638" y="67283"/>
                </a:lnTo>
                <a:lnTo>
                  <a:pt x="4507" y="69047"/>
                </a:lnTo>
                <a:lnTo>
                  <a:pt x="7405" y="70217"/>
                </a:lnTo>
                <a:lnTo>
                  <a:pt x="10770" y="71282"/>
                </a:lnTo>
                <a:lnTo>
                  <a:pt x="14781" y="72082"/>
                </a:lnTo>
                <a:lnTo>
                  <a:pt x="19317" y="72287"/>
                </a:lnTo>
                <a:lnTo>
                  <a:pt x="22683" y="72287"/>
                </a:lnTo>
                <a:lnTo>
                  <a:pt x="25819" y="71829"/>
                </a:lnTo>
                <a:lnTo>
                  <a:pt x="28727" y="70915"/>
                </a:lnTo>
                <a:lnTo>
                  <a:pt x="31636" y="70012"/>
                </a:lnTo>
                <a:lnTo>
                  <a:pt x="36323" y="66876"/>
                </a:lnTo>
                <a:lnTo>
                  <a:pt x="40157" y="62913"/>
                </a:lnTo>
                <a:lnTo>
                  <a:pt x="41377" y="60335"/>
                </a:lnTo>
                <a:lnTo>
                  <a:pt x="42584" y="57772"/>
                </a:lnTo>
                <a:lnTo>
                  <a:pt x="43192" y="54848"/>
                </a:lnTo>
                <a:lnTo>
                  <a:pt x="43192" y="48765"/>
                </a:lnTo>
                <a:lnTo>
                  <a:pt x="42724" y="46352"/>
                </a:lnTo>
                <a:lnTo>
                  <a:pt x="40881" y="42278"/>
                </a:lnTo>
                <a:lnTo>
                  <a:pt x="38163" y="39001"/>
                </a:lnTo>
                <a:lnTo>
                  <a:pt x="34963" y="36193"/>
                </a:lnTo>
                <a:lnTo>
                  <a:pt x="31128" y="33983"/>
                </a:lnTo>
                <a:lnTo>
                  <a:pt x="27190" y="32053"/>
                </a:lnTo>
                <a:lnTo>
                  <a:pt x="23240" y="30210"/>
                </a:lnTo>
                <a:lnTo>
                  <a:pt x="19406" y="28407"/>
                </a:lnTo>
                <a:lnTo>
                  <a:pt x="16206" y="26325"/>
                </a:lnTo>
                <a:lnTo>
                  <a:pt x="13500" y="23990"/>
                </a:lnTo>
                <a:lnTo>
                  <a:pt x="11685" y="21170"/>
                </a:lnTo>
                <a:lnTo>
                  <a:pt x="11228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59264" y="3473838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6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1" y="38872"/>
                </a:lnTo>
                <a:lnTo>
                  <a:pt x="28244" y="41208"/>
                </a:lnTo>
                <a:lnTo>
                  <a:pt x="23784" y="44383"/>
                </a:lnTo>
                <a:lnTo>
                  <a:pt x="19316" y="45186"/>
                </a:lnTo>
                <a:lnTo>
                  <a:pt x="16051" y="44855"/>
                </a:lnTo>
                <a:lnTo>
                  <a:pt x="13449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6"/>
                </a:lnTo>
                <a:lnTo>
                  <a:pt x="1485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9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3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92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519859" y="3473060"/>
            <a:ext cx="44917" cy="72349"/>
          </a:xfrm>
          <a:custGeom>
            <a:avLst/>
            <a:gdLst/>
            <a:ahLst/>
            <a:cxnLst/>
            <a:rect l="l" t="t" r="r" b="b"/>
            <a:pathLst>
              <a:path w="44917" h="72349">
                <a:moveTo>
                  <a:pt x="8953" y="17259"/>
                </a:moveTo>
                <a:lnTo>
                  <a:pt x="10375" y="15480"/>
                </a:lnTo>
                <a:lnTo>
                  <a:pt x="12989" y="12773"/>
                </a:lnTo>
                <a:lnTo>
                  <a:pt x="16647" y="9853"/>
                </a:lnTo>
                <a:lnTo>
                  <a:pt x="20092" y="8229"/>
                </a:lnTo>
                <a:lnTo>
                  <a:pt x="23519" y="7707"/>
                </a:lnTo>
                <a:lnTo>
                  <a:pt x="27800" y="8255"/>
                </a:lnTo>
                <a:lnTo>
                  <a:pt x="30935" y="10425"/>
                </a:lnTo>
                <a:lnTo>
                  <a:pt x="33106" y="13662"/>
                </a:lnTo>
                <a:lnTo>
                  <a:pt x="34693" y="17550"/>
                </a:lnTo>
                <a:lnTo>
                  <a:pt x="35457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5" y="33909"/>
                </a:lnTo>
                <a:lnTo>
                  <a:pt x="35457" y="50454"/>
                </a:lnTo>
                <a:lnTo>
                  <a:pt x="37678" y="48625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2"/>
                </a:lnTo>
                <a:lnTo>
                  <a:pt x="44460" y="34211"/>
                </a:lnTo>
                <a:lnTo>
                  <a:pt x="44917" y="30363"/>
                </a:lnTo>
                <a:lnTo>
                  <a:pt x="44917" y="22553"/>
                </a:lnTo>
                <a:lnTo>
                  <a:pt x="44564" y="19202"/>
                </a:lnTo>
                <a:lnTo>
                  <a:pt x="43837" y="16038"/>
                </a:lnTo>
                <a:lnTo>
                  <a:pt x="43113" y="12877"/>
                </a:lnTo>
                <a:lnTo>
                  <a:pt x="41973" y="10095"/>
                </a:lnTo>
                <a:lnTo>
                  <a:pt x="40396" y="7707"/>
                </a:lnTo>
                <a:lnTo>
                  <a:pt x="36777" y="3441"/>
                </a:lnTo>
                <a:lnTo>
                  <a:pt x="31788" y="684"/>
                </a:lnTo>
                <a:lnTo>
                  <a:pt x="28764" y="0"/>
                </a:lnTo>
                <a:lnTo>
                  <a:pt x="25232" y="0"/>
                </a:lnTo>
                <a:lnTo>
                  <a:pt x="22057" y="187"/>
                </a:lnTo>
                <a:lnTo>
                  <a:pt x="19123" y="939"/>
                </a:lnTo>
                <a:lnTo>
                  <a:pt x="16305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58" y="9004"/>
                </a:lnTo>
                <a:lnTo>
                  <a:pt x="8953" y="17259"/>
                </a:lnTo>
                <a:close/>
              </a:path>
              <a:path w="44917" h="72349">
                <a:moveTo>
                  <a:pt x="7858" y="9004"/>
                </a:moveTo>
                <a:lnTo>
                  <a:pt x="7858" y="2106"/>
                </a:lnTo>
                <a:lnTo>
                  <a:pt x="5281" y="784"/>
                </a:lnTo>
                <a:lnTo>
                  <a:pt x="2564" y="784"/>
                </a:lnTo>
                <a:lnTo>
                  <a:pt x="0" y="2448"/>
                </a:lnTo>
                <a:lnTo>
                  <a:pt x="0" y="70650"/>
                </a:lnTo>
                <a:lnTo>
                  <a:pt x="187" y="71399"/>
                </a:lnTo>
                <a:lnTo>
                  <a:pt x="2854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8"/>
                </a:lnTo>
                <a:lnTo>
                  <a:pt x="10246" y="47495"/>
                </a:lnTo>
                <a:lnTo>
                  <a:pt x="13792" y="50479"/>
                </a:lnTo>
                <a:lnTo>
                  <a:pt x="17320" y="52487"/>
                </a:lnTo>
                <a:lnTo>
                  <a:pt x="20977" y="53517"/>
                </a:lnTo>
                <a:lnTo>
                  <a:pt x="23760" y="53668"/>
                </a:lnTo>
                <a:lnTo>
                  <a:pt x="27162" y="53668"/>
                </a:lnTo>
                <a:lnTo>
                  <a:pt x="30186" y="53021"/>
                </a:lnTo>
                <a:lnTo>
                  <a:pt x="32829" y="51725"/>
                </a:lnTo>
                <a:lnTo>
                  <a:pt x="35457" y="50454"/>
                </a:lnTo>
                <a:lnTo>
                  <a:pt x="34935" y="33909"/>
                </a:lnTo>
                <a:lnTo>
                  <a:pt x="33728" y="38174"/>
                </a:lnTo>
                <a:lnTo>
                  <a:pt x="31723" y="41793"/>
                </a:lnTo>
                <a:lnTo>
                  <a:pt x="28789" y="44320"/>
                </a:lnTo>
                <a:lnTo>
                  <a:pt x="25232" y="45961"/>
                </a:lnTo>
                <a:lnTo>
                  <a:pt x="20549" y="45961"/>
                </a:lnTo>
                <a:lnTo>
                  <a:pt x="15988" y="43571"/>
                </a:lnTo>
                <a:lnTo>
                  <a:pt x="11430" y="39686"/>
                </a:lnTo>
                <a:lnTo>
                  <a:pt x="8953" y="36677"/>
                </a:lnTo>
                <a:lnTo>
                  <a:pt x="8953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580185" y="3473060"/>
            <a:ext cx="44916" cy="72349"/>
          </a:xfrm>
          <a:custGeom>
            <a:avLst/>
            <a:gdLst/>
            <a:ahLst/>
            <a:cxnLst/>
            <a:rect l="l" t="t" r="r" b="b"/>
            <a:pathLst>
              <a:path w="44916" h="72349">
                <a:moveTo>
                  <a:pt x="8952" y="17259"/>
                </a:moveTo>
                <a:lnTo>
                  <a:pt x="10374" y="15480"/>
                </a:lnTo>
                <a:lnTo>
                  <a:pt x="12988" y="12773"/>
                </a:lnTo>
                <a:lnTo>
                  <a:pt x="16645" y="9853"/>
                </a:lnTo>
                <a:lnTo>
                  <a:pt x="20087" y="8229"/>
                </a:lnTo>
                <a:lnTo>
                  <a:pt x="23517" y="7707"/>
                </a:lnTo>
                <a:lnTo>
                  <a:pt x="27799" y="8255"/>
                </a:lnTo>
                <a:lnTo>
                  <a:pt x="30934" y="10425"/>
                </a:lnTo>
                <a:lnTo>
                  <a:pt x="33105" y="13662"/>
                </a:lnTo>
                <a:lnTo>
                  <a:pt x="34692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3" y="33909"/>
                </a:lnTo>
                <a:lnTo>
                  <a:pt x="35455" y="50454"/>
                </a:lnTo>
                <a:lnTo>
                  <a:pt x="37677" y="48625"/>
                </a:lnTo>
                <a:lnTo>
                  <a:pt x="41258" y="43891"/>
                </a:lnTo>
                <a:lnTo>
                  <a:pt x="42619" y="41008"/>
                </a:lnTo>
                <a:lnTo>
                  <a:pt x="43544" y="37602"/>
                </a:lnTo>
                <a:lnTo>
                  <a:pt x="44458" y="34211"/>
                </a:lnTo>
                <a:lnTo>
                  <a:pt x="44916" y="30363"/>
                </a:lnTo>
                <a:lnTo>
                  <a:pt x="44916" y="22553"/>
                </a:lnTo>
                <a:lnTo>
                  <a:pt x="44560" y="19202"/>
                </a:lnTo>
                <a:lnTo>
                  <a:pt x="43836" y="16038"/>
                </a:lnTo>
                <a:lnTo>
                  <a:pt x="43112" y="12877"/>
                </a:lnTo>
                <a:lnTo>
                  <a:pt x="41972" y="10095"/>
                </a:lnTo>
                <a:lnTo>
                  <a:pt x="40394" y="7707"/>
                </a:lnTo>
                <a:lnTo>
                  <a:pt x="36776" y="3441"/>
                </a:lnTo>
                <a:lnTo>
                  <a:pt x="31786" y="684"/>
                </a:lnTo>
                <a:lnTo>
                  <a:pt x="28762" y="0"/>
                </a:lnTo>
                <a:lnTo>
                  <a:pt x="25232" y="0"/>
                </a:lnTo>
                <a:lnTo>
                  <a:pt x="22056" y="187"/>
                </a:lnTo>
                <a:lnTo>
                  <a:pt x="19122" y="939"/>
                </a:lnTo>
                <a:lnTo>
                  <a:pt x="16304" y="2246"/>
                </a:lnTo>
                <a:lnTo>
                  <a:pt x="13524" y="3924"/>
                </a:lnTo>
                <a:lnTo>
                  <a:pt x="10781" y="6170"/>
                </a:lnTo>
                <a:lnTo>
                  <a:pt x="7858" y="9004"/>
                </a:lnTo>
                <a:lnTo>
                  <a:pt x="8952" y="17259"/>
                </a:lnTo>
                <a:close/>
              </a:path>
              <a:path w="44916" h="72349">
                <a:moveTo>
                  <a:pt x="7858" y="9004"/>
                </a:moveTo>
                <a:lnTo>
                  <a:pt x="7858" y="2106"/>
                </a:lnTo>
                <a:lnTo>
                  <a:pt x="5280" y="784"/>
                </a:lnTo>
                <a:lnTo>
                  <a:pt x="2562" y="784"/>
                </a:lnTo>
                <a:lnTo>
                  <a:pt x="0" y="2448"/>
                </a:lnTo>
                <a:lnTo>
                  <a:pt x="0" y="70650"/>
                </a:lnTo>
                <a:lnTo>
                  <a:pt x="186" y="71399"/>
                </a:lnTo>
                <a:lnTo>
                  <a:pt x="2853" y="72349"/>
                </a:lnTo>
                <a:lnTo>
                  <a:pt x="6094" y="72349"/>
                </a:lnTo>
                <a:lnTo>
                  <a:pt x="8952" y="70650"/>
                </a:lnTo>
                <a:lnTo>
                  <a:pt x="8952" y="46228"/>
                </a:lnTo>
                <a:lnTo>
                  <a:pt x="10245" y="47495"/>
                </a:lnTo>
                <a:lnTo>
                  <a:pt x="13790" y="50479"/>
                </a:lnTo>
                <a:lnTo>
                  <a:pt x="17318" y="52487"/>
                </a:lnTo>
                <a:lnTo>
                  <a:pt x="20976" y="53517"/>
                </a:lnTo>
                <a:lnTo>
                  <a:pt x="23759" y="53668"/>
                </a:lnTo>
                <a:lnTo>
                  <a:pt x="27161" y="53668"/>
                </a:lnTo>
                <a:lnTo>
                  <a:pt x="30185" y="53021"/>
                </a:lnTo>
                <a:lnTo>
                  <a:pt x="32828" y="51725"/>
                </a:lnTo>
                <a:lnTo>
                  <a:pt x="35455" y="50454"/>
                </a:lnTo>
                <a:lnTo>
                  <a:pt x="34933" y="33909"/>
                </a:lnTo>
                <a:lnTo>
                  <a:pt x="33727" y="38174"/>
                </a:lnTo>
                <a:lnTo>
                  <a:pt x="31722" y="41793"/>
                </a:lnTo>
                <a:lnTo>
                  <a:pt x="28788" y="44320"/>
                </a:lnTo>
                <a:lnTo>
                  <a:pt x="25232" y="45961"/>
                </a:lnTo>
                <a:lnTo>
                  <a:pt x="20544" y="45961"/>
                </a:lnTo>
                <a:lnTo>
                  <a:pt x="15986" y="43571"/>
                </a:lnTo>
                <a:lnTo>
                  <a:pt x="11430" y="39686"/>
                </a:lnTo>
                <a:lnTo>
                  <a:pt x="8952" y="36677"/>
                </a:lnTo>
                <a:lnTo>
                  <a:pt x="8952" y="17259"/>
                </a:lnTo>
                <a:lnTo>
                  <a:pt x="7858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637094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69" y="23915"/>
                </a:moveTo>
                <a:lnTo>
                  <a:pt x="9575" y="21348"/>
                </a:lnTo>
                <a:lnTo>
                  <a:pt x="10172" y="18986"/>
                </a:lnTo>
                <a:lnTo>
                  <a:pt x="11695" y="14604"/>
                </a:lnTo>
                <a:lnTo>
                  <a:pt x="14173" y="11163"/>
                </a:lnTo>
                <a:lnTo>
                  <a:pt x="17675" y="8888"/>
                </a:lnTo>
                <a:lnTo>
                  <a:pt x="21880" y="7491"/>
                </a:lnTo>
                <a:lnTo>
                  <a:pt x="27432" y="7491"/>
                </a:lnTo>
                <a:lnTo>
                  <a:pt x="31772" y="9028"/>
                </a:lnTo>
                <a:lnTo>
                  <a:pt x="35239" y="11455"/>
                </a:lnTo>
                <a:lnTo>
                  <a:pt x="37500" y="15012"/>
                </a:lnTo>
                <a:lnTo>
                  <a:pt x="38811" y="19418"/>
                </a:lnTo>
                <a:lnTo>
                  <a:pt x="39545" y="24270"/>
                </a:lnTo>
                <a:lnTo>
                  <a:pt x="39545" y="29729"/>
                </a:lnTo>
                <a:lnTo>
                  <a:pt x="39254" y="32321"/>
                </a:lnTo>
                <a:lnTo>
                  <a:pt x="38670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39" y="43535"/>
                </a:lnTo>
                <a:lnTo>
                  <a:pt x="46201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1" y="9269"/>
                </a:lnTo>
                <a:lnTo>
                  <a:pt x="42861" y="6998"/>
                </a:lnTo>
                <a:lnTo>
                  <a:pt x="38379" y="2970"/>
                </a:lnTo>
                <a:lnTo>
                  <a:pt x="35394" y="1777"/>
                </a:lnTo>
                <a:lnTo>
                  <a:pt x="32410" y="598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82" y="3351"/>
                </a:lnTo>
                <a:lnTo>
                  <a:pt x="8290" y="5219"/>
                </a:lnTo>
                <a:lnTo>
                  <a:pt x="4124" y="10069"/>
                </a:lnTo>
                <a:lnTo>
                  <a:pt x="2562" y="12952"/>
                </a:lnTo>
                <a:lnTo>
                  <a:pt x="1536" y="16308"/>
                </a:lnTo>
                <a:lnTo>
                  <a:pt x="506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1" y="35104"/>
                </a:lnTo>
                <a:lnTo>
                  <a:pt x="1461" y="38353"/>
                </a:lnTo>
                <a:lnTo>
                  <a:pt x="2437" y="41616"/>
                </a:lnTo>
                <a:lnTo>
                  <a:pt x="3923" y="44387"/>
                </a:lnTo>
                <a:lnTo>
                  <a:pt x="5902" y="46659"/>
                </a:lnTo>
                <a:lnTo>
                  <a:pt x="10388" y="50674"/>
                </a:lnTo>
                <a:lnTo>
                  <a:pt x="10007" y="34225"/>
                </a:lnTo>
                <a:lnTo>
                  <a:pt x="9269" y="29362"/>
                </a:lnTo>
                <a:lnTo>
                  <a:pt x="9269" y="23915"/>
                </a:lnTo>
                <a:close/>
              </a:path>
              <a:path w="48830" h="53658">
                <a:moveTo>
                  <a:pt x="26959" y="46126"/>
                </a:moveTo>
                <a:lnTo>
                  <a:pt x="21447" y="46126"/>
                </a:lnTo>
                <a:lnTo>
                  <a:pt x="17092" y="44575"/>
                </a:lnTo>
                <a:lnTo>
                  <a:pt x="13625" y="42152"/>
                </a:lnTo>
                <a:lnTo>
                  <a:pt x="11328" y="38646"/>
                </a:lnTo>
                <a:lnTo>
                  <a:pt x="10007" y="34225"/>
                </a:lnTo>
                <a:lnTo>
                  <a:pt x="10388" y="50674"/>
                </a:lnTo>
                <a:lnTo>
                  <a:pt x="13373" y="51865"/>
                </a:lnTo>
                <a:lnTo>
                  <a:pt x="16357" y="53074"/>
                </a:lnTo>
                <a:lnTo>
                  <a:pt x="19850" y="53658"/>
                </a:lnTo>
                <a:lnTo>
                  <a:pt x="27989" y="53658"/>
                </a:lnTo>
                <a:lnTo>
                  <a:pt x="31607" y="52984"/>
                </a:lnTo>
                <a:lnTo>
                  <a:pt x="34747" y="51624"/>
                </a:lnTo>
                <a:lnTo>
                  <a:pt x="37882" y="50266"/>
                </a:lnTo>
                <a:lnTo>
                  <a:pt x="38670" y="34672"/>
                </a:lnTo>
                <a:lnTo>
                  <a:pt x="37172" y="39038"/>
                </a:lnTo>
                <a:lnTo>
                  <a:pt x="34696" y="42454"/>
                </a:lnTo>
                <a:lnTo>
                  <a:pt x="31164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01457" y="347306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0" y="8456"/>
                </a:lnTo>
                <a:lnTo>
                  <a:pt x="22961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80" y="15466"/>
                </a:lnTo>
                <a:lnTo>
                  <a:pt x="14490" y="11631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735596" y="34607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699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93" y="20736"/>
                </a:lnTo>
                <a:lnTo>
                  <a:pt x="8625" y="20736"/>
                </a:lnTo>
                <a:lnTo>
                  <a:pt x="8625" y="52106"/>
                </a:lnTo>
                <a:lnTo>
                  <a:pt x="9410" y="56628"/>
                </a:lnTo>
                <a:lnTo>
                  <a:pt x="10770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79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9" y="56743"/>
                </a:lnTo>
                <a:lnTo>
                  <a:pt x="27296" y="57769"/>
                </a:lnTo>
                <a:lnTo>
                  <a:pt x="24411" y="58176"/>
                </a:lnTo>
                <a:lnTo>
                  <a:pt x="21845" y="58176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9" y="51343"/>
                </a:lnTo>
                <a:lnTo>
                  <a:pt x="17579" y="20736"/>
                </a:lnTo>
                <a:lnTo>
                  <a:pt x="30114" y="20736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777572" y="3473063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9"/>
                </a:lnTo>
                <a:lnTo>
                  <a:pt x="2959" y="21629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59" y="46608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13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5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46" y="10097"/>
                </a:lnTo>
                <a:lnTo>
                  <a:pt x="32043" y="8305"/>
                </a:lnTo>
                <a:lnTo>
                  <a:pt x="31978" y="5692"/>
                </a:lnTo>
                <a:lnTo>
                  <a:pt x="30402" y="2909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821385" y="3513538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2" y="468"/>
                </a:lnTo>
                <a:lnTo>
                  <a:pt x="13398" y="0"/>
                </a:lnTo>
                <a:lnTo>
                  <a:pt x="10756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3"/>
                </a:lnTo>
                <a:lnTo>
                  <a:pt x="4265" y="27814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26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881307" y="3454610"/>
            <a:ext cx="50949" cy="71959"/>
          </a:xfrm>
          <a:custGeom>
            <a:avLst/>
            <a:gdLst/>
            <a:ahLst/>
            <a:cxnLst/>
            <a:rect l="l" t="t" r="r" b="b"/>
            <a:pathLst>
              <a:path w="50949" h="71959">
                <a:moveTo>
                  <a:pt x="9878" y="31866"/>
                </a:moveTo>
                <a:lnTo>
                  <a:pt x="10374" y="27877"/>
                </a:lnTo>
                <a:lnTo>
                  <a:pt x="11379" y="24386"/>
                </a:lnTo>
                <a:lnTo>
                  <a:pt x="12368" y="20905"/>
                </a:lnTo>
                <a:lnTo>
                  <a:pt x="13780" y="17945"/>
                </a:lnTo>
                <a:lnTo>
                  <a:pt x="15609" y="15519"/>
                </a:lnTo>
                <a:lnTo>
                  <a:pt x="19608" y="11253"/>
                </a:lnTo>
                <a:lnTo>
                  <a:pt x="22171" y="10021"/>
                </a:lnTo>
                <a:lnTo>
                  <a:pt x="24738" y="8765"/>
                </a:lnTo>
                <a:lnTo>
                  <a:pt x="27583" y="8143"/>
                </a:lnTo>
                <a:lnTo>
                  <a:pt x="33591" y="8143"/>
                </a:lnTo>
                <a:lnTo>
                  <a:pt x="38098" y="9197"/>
                </a:lnTo>
                <a:lnTo>
                  <a:pt x="41910" y="10680"/>
                </a:lnTo>
                <a:lnTo>
                  <a:pt x="44780" y="12383"/>
                </a:lnTo>
                <a:lnTo>
                  <a:pt x="47774" y="14569"/>
                </a:lnTo>
                <a:lnTo>
                  <a:pt x="50492" y="13157"/>
                </a:lnTo>
                <a:lnTo>
                  <a:pt x="50683" y="10137"/>
                </a:lnTo>
                <a:lnTo>
                  <a:pt x="50292" y="7545"/>
                </a:lnTo>
                <a:lnTo>
                  <a:pt x="47713" y="4776"/>
                </a:lnTo>
                <a:lnTo>
                  <a:pt x="45172" y="3253"/>
                </a:lnTo>
                <a:lnTo>
                  <a:pt x="42111" y="2007"/>
                </a:lnTo>
                <a:lnTo>
                  <a:pt x="38709" y="953"/>
                </a:lnTo>
                <a:lnTo>
                  <a:pt x="34872" y="190"/>
                </a:lnTo>
                <a:lnTo>
                  <a:pt x="30872" y="0"/>
                </a:lnTo>
                <a:lnTo>
                  <a:pt x="26276" y="0"/>
                </a:lnTo>
                <a:lnTo>
                  <a:pt x="22096" y="838"/>
                </a:lnTo>
                <a:lnTo>
                  <a:pt x="18312" y="2501"/>
                </a:lnTo>
                <a:lnTo>
                  <a:pt x="14528" y="4168"/>
                </a:lnTo>
                <a:lnTo>
                  <a:pt x="11289" y="6565"/>
                </a:lnTo>
                <a:lnTo>
                  <a:pt x="8571" y="9740"/>
                </a:lnTo>
                <a:lnTo>
                  <a:pt x="5867" y="12905"/>
                </a:lnTo>
                <a:lnTo>
                  <a:pt x="3757" y="16765"/>
                </a:lnTo>
                <a:lnTo>
                  <a:pt x="2260" y="21325"/>
                </a:lnTo>
                <a:lnTo>
                  <a:pt x="748" y="25883"/>
                </a:lnTo>
                <a:lnTo>
                  <a:pt x="0" y="31078"/>
                </a:lnTo>
                <a:lnTo>
                  <a:pt x="0" y="42572"/>
                </a:lnTo>
                <a:lnTo>
                  <a:pt x="697" y="47602"/>
                </a:lnTo>
                <a:lnTo>
                  <a:pt x="2080" y="51944"/>
                </a:lnTo>
                <a:lnTo>
                  <a:pt x="3477" y="56314"/>
                </a:lnTo>
                <a:lnTo>
                  <a:pt x="5471" y="59971"/>
                </a:lnTo>
                <a:lnTo>
                  <a:pt x="8063" y="62942"/>
                </a:lnTo>
                <a:lnTo>
                  <a:pt x="10641" y="65915"/>
                </a:lnTo>
                <a:lnTo>
                  <a:pt x="13780" y="68148"/>
                </a:lnTo>
                <a:lnTo>
                  <a:pt x="17448" y="69673"/>
                </a:lnTo>
                <a:lnTo>
                  <a:pt x="21120" y="71186"/>
                </a:lnTo>
                <a:lnTo>
                  <a:pt x="25234" y="71959"/>
                </a:lnTo>
                <a:lnTo>
                  <a:pt x="32435" y="71959"/>
                </a:lnTo>
                <a:lnTo>
                  <a:pt x="37082" y="71221"/>
                </a:lnTo>
                <a:lnTo>
                  <a:pt x="41287" y="70130"/>
                </a:lnTo>
                <a:lnTo>
                  <a:pt x="44715" y="68719"/>
                </a:lnTo>
                <a:lnTo>
                  <a:pt x="48473" y="66509"/>
                </a:lnTo>
                <a:lnTo>
                  <a:pt x="50698" y="63806"/>
                </a:lnTo>
                <a:lnTo>
                  <a:pt x="50949" y="61153"/>
                </a:lnTo>
                <a:lnTo>
                  <a:pt x="50813" y="58547"/>
                </a:lnTo>
                <a:lnTo>
                  <a:pt x="48246" y="57365"/>
                </a:lnTo>
                <a:lnTo>
                  <a:pt x="45135" y="59514"/>
                </a:lnTo>
                <a:lnTo>
                  <a:pt x="42202" y="61213"/>
                </a:lnTo>
                <a:lnTo>
                  <a:pt x="38314" y="62675"/>
                </a:lnTo>
                <a:lnTo>
                  <a:pt x="33782" y="63705"/>
                </a:lnTo>
                <a:lnTo>
                  <a:pt x="27672" y="63705"/>
                </a:lnTo>
                <a:lnTo>
                  <a:pt x="24712" y="63107"/>
                </a:lnTo>
                <a:lnTo>
                  <a:pt x="22096" y="61937"/>
                </a:lnTo>
                <a:lnTo>
                  <a:pt x="19467" y="60770"/>
                </a:lnTo>
                <a:lnTo>
                  <a:pt x="17272" y="59032"/>
                </a:lnTo>
                <a:lnTo>
                  <a:pt x="13665" y="54432"/>
                </a:lnTo>
                <a:lnTo>
                  <a:pt x="12278" y="51577"/>
                </a:lnTo>
                <a:lnTo>
                  <a:pt x="11314" y="48160"/>
                </a:lnTo>
                <a:lnTo>
                  <a:pt x="10363" y="44744"/>
                </a:lnTo>
                <a:lnTo>
                  <a:pt x="9878" y="40794"/>
                </a:lnTo>
                <a:lnTo>
                  <a:pt x="9878" y="318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942517" y="347306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63"/>
                </a:lnTo>
                <a:lnTo>
                  <a:pt x="1767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60" y="9269"/>
                </a:lnTo>
                <a:lnTo>
                  <a:pt x="42876" y="6998"/>
                </a:lnTo>
                <a:lnTo>
                  <a:pt x="38393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28" y="10069"/>
                </a:lnTo>
                <a:lnTo>
                  <a:pt x="2580" y="12952"/>
                </a:lnTo>
                <a:lnTo>
                  <a:pt x="1551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3"/>
                </a:lnTo>
                <a:lnTo>
                  <a:pt x="2451" y="41616"/>
                </a:lnTo>
                <a:lnTo>
                  <a:pt x="3928" y="44387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3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25"/>
                </a:lnTo>
                <a:lnTo>
                  <a:pt x="10403" y="50674"/>
                </a:lnTo>
                <a:lnTo>
                  <a:pt x="13374" y="51865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5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006896" y="345013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6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033939" y="3473838"/>
            <a:ext cx="42097" cy="52880"/>
          </a:xfrm>
          <a:custGeom>
            <a:avLst/>
            <a:gdLst/>
            <a:ahLst/>
            <a:cxnLst/>
            <a:rect l="l" t="t" r="r" b="b"/>
            <a:pathLst>
              <a:path w="42097" h="52880">
                <a:moveTo>
                  <a:pt x="3596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3" y="38872"/>
                </a:lnTo>
                <a:lnTo>
                  <a:pt x="28244" y="41208"/>
                </a:lnTo>
                <a:lnTo>
                  <a:pt x="23784" y="44383"/>
                </a:lnTo>
                <a:lnTo>
                  <a:pt x="19317" y="45186"/>
                </a:lnTo>
                <a:lnTo>
                  <a:pt x="16052" y="44855"/>
                </a:lnTo>
                <a:lnTo>
                  <a:pt x="13449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53"/>
                </a:lnTo>
                <a:lnTo>
                  <a:pt x="9003" y="1662"/>
                </a:lnTo>
                <a:lnTo>
                  <a:pt x="8636" y="734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6"/>
                </a:lnTo>
                <a:lnTo>
                  <a:pt x="1487" y="42810"/>
                </a:lnTo>
                <a:lnTo>
                  <a:pt x="3848" y="46835"/>
                </a:lnTo>
                <a:lnTo>
                  <a:pt x="7023" y="50176"/>
                </a:lnTo>
                <a:lnTo>
                  <a:pt x="11465" y="52346"/>
                </a:lnTo>
                <a:lnTo>
                  <a:pt x="14208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8" y="50759"/>
                </a:lnTo>
                <a:lnTo>
                  <a:pt x="28421" y="49352"/>
                </a:lnTo>
                <a:lnTo>
                  <a:pt x="31175" y="47115"/>
                </a:lnTo>
                <a:lnTo>
                  <a:pt x="33958" y="44042"/>
                </a:lnTo>
                <a:lnTo>
                  <a:pt x="33958" y="50784"/>
                </a:lnTo>
                <a:lnTo>
                  <a:pt x="36525" y="52144"/>
                </a:lnTo>
                <a:lnTo>
                  <a:pt x="39434" y="52144"/>
                </a:lnTo>
                <a:lnTo>
                  <a:pt x="42097" y="50492"/>
                </a:lnTo>
                <a:lnTo>
                  <a:pt x="42097" y="1662"/>
                </a:lnTo>
                <a:lnTo>
                  <a:pt x="41856" y="938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094527" y="3473063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6"/>
                </a:moveTo>
                <a:lnTo>
                  <a:pt x="66344" y="52919"/>
                </a:lnTo>
                <a:lnTo>
                  <a:pt x="69580" y="52919"/>
                </a:lnTo>
                <a:lnTo>
                  <a:pt x="72439" y="51267"/>
                </a:lnTo>
                <a:lnTo>
                  <a:pt x="72439" y="17650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1" y="6069"/>
                </a:lnTo>
                <a:lnTo>
                  <a:pt x="65736" y="2754"/>
                </a:lnTo>
                <a:lnTo>
                  <a:pt x="61466" y="543"/>
                </a:lnTo>
                <a:lnTo>
                  <a:pt x="58823" y="0"/>
                </a:lnTo>
                <a:lnTo>
                  <a:pt x="55678" y="0"/>
                </a:lnTo>
                <a:lnTo>
                  <a:pt x="53086" y="176"/>
                </a:lnTo>
                <a:lnTo>
                  <a:pt x="50507" y="849"/>
                </a:lnTo>
                <a:lnTo>
                  <a:pt x="47840" y="2170"/>
                </a:lnTo>
                <a:lnTo>
                  <a:pt x="45072" y="3910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81"/>
                </a:lnTo>
                <a:lnTo>
                  <a:pt x="27773" y="227"/>
                </a:lnTo>
                <a:lnTo>
                  <a:pt x="23939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7"/>
                </a:lnTo>
                <a:lnTo>
                  <a:pt x="20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6" y="14057"/>
                </a:lnTo>
                <a:lnTo>
                  <a:pt x="15796" y="10144"/>
                </a:lnTo>
                <a:lnTo>
                  <a:pt x="19975" y="7758"/>
                </a:lnTo>
                <a:lnTo>
                  <a:pt x="23698" y="7758"/>
                </a:lnTo>
                <a:lnTo>
                  <a:pt x="26352" y="8723"/>
                </a:lnTo>
                <a:lnTo>
                  <a:pt x="29361" y="11555"/>
                </a:lnTo>
                <a:lnTo>
                  <a:pt x="30744" y="14249"/>
                </a:lnTo>
                <a:lnTo>
                  <a:pt x="31546" y="17650"/>
                </a:lnTo>
                <a:lnTo>
                  <a:pt x="31748" y="21589"/>
                </a:lnTo>
                <a:lnTo>
                  <a:pt x="31748" y="51267"/>
                </a:lnTo>
                <a:lnTo>
                  <a:pt x="32064" y="52196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58" y="10144"/>
                </a:lnTo>
                <a:lnTo>
                  <a:pt x="51714" y="7758"/>
                </a:lnTo>
                <a:lnTo>
                  <a:pt x="55432" y="7758"/>
                </a:lnTo>
                <a:lnTo>
                  <a:pt x="58115" y="8723"/>
                </a:lnTo>
                <a:lnTo>
                  <a:pt x="61149" y="11555"/>
                </a:lnTo>
                <a:lnTo>
                  <a:pt x="62536" y="14249"/>
                </a:lnTo>
                <a:lnTo>
                  <a:pt x="63244" y="17650"/>
                </a:lnTo>
                <a:lnTo>
                  <a:pt x="63435" y="21589"/>
                </a:lnTo>
                <a:lnTo>
                  <a:pt x="63435" y="51267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185975" y="3473063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79"/>
                </a:moveTo>
                <a:lnTo>
                  <a:pt x="33093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64" y="3567"/>
                </a:lnTo>
                <a:lnTo>
                  <a:pt x="10831" y="5828"/>
                </a:lnTo>
                <a:lnTo>
                  <a:pt x="8078" y="8888"/>
                </a:lnTo>
                <a:lnTo>
                  <a:pt x="807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6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4" y="14057"/>
                </a:lnTo>
                <a:lnTo>
                  <a:pt x="13751" y="11732"/>
                </a:lnTo>
                <a:lnTo>
                  <a:pt x="18237" y="8557"/>
                </a:lnTo>
                <a:lnTo>
                  <a:pt x="22732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8"/>
                </a:lnTo>
                <a:lnTo>
                  <a:pt x="33093" y="19886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242393" y="3473063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37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9"/>
                </a:lnTo>
                <a:lnTo>
                  <a:pt x="2945" y="21629"/>
                </a:lnTo>
                <a:lnTo>
                  <a:pt x="6198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45" y="46608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4" y="29731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13"/>
                </a:lnTo>
                <a:lnTo>
                  <a:pt x="19112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25" y="11178"/>
                </a:lnTo>
                <a:lnTo>
                  <a:pt x="12750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46" y="10097"/>
                </a:lnTo>
                <a:lnTo>
                  <a:pt x="32029" y="8305"/>
                </a:lnTo>
                <a:lnTo>
                  <a:pt x="31978" y="5692"/>
                </a:lnTo>
                <a:lnTo>
                  <a:pt x="30406" y="2909"/>
                </a:lnTo>
                <a:lnTo>
                  <a:pt x="27471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286206" y="3513538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68"/>
                </a:lnTo>
                <a:lnTo>
                  <a:pt x="13384" y="0"/>
                </a:lnTo>
                <a:lnTo>
                  <a:pt x="10756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62"/>
                </a:lnTo>
                <a:lnTo>
                  <a:pt x="1421" y="27863"/>
                </a:lnTo>
                <a:lnTo>
                  <a:pt x="4265" y="27814"/>
                </a:lnTo>
                <a:lnTo>
                  <a:pt x="6944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26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350192" y="3455478"/>
            <a:ext cx="46824" cy="70545"/>
          </a:xfrm>
          <a:custGeom>
            <a:avLst/>
            <a:gdLst/>
            <a:ahLst/>
            <a:cxnLst/>
            <a:rect l="l" t="t" r="r" b="b"/>
            <a:pathLst>
              <a:path w="46824" h="70545">
                <a:moveTo>
                  <a:pt x="45633" y="64832"/>
                </a:moveTo>
                <a:lnTo>
                  <a:pt x="39347" y="49377"/>
                </a:lnTo>
                <a:lnTo>
                  <a:pt x="38620" y="47609"/>
                </a:lnTo>
                <a:lnTo>
                  <a:pt x="37172" y="44615"/>
                </a:lnTo>
                <a:lnTo>
                  <a:pt x="34861" y="40867"/>
                </a:lnTo>
                <a:lnTo>
                  <a:pt x="32233" y="38059"/>
                </a:lnTo>
                <a:lnTo>
                  <a:pt x="31154" y="35420"/>
                </a:lnTo>
                <a:lnTo>
                  <a:pt x="31943" y="24206"/>
                </a:lnTo>
                <a:lnTo>
                  <a:pt x="29314" y="27975"/>
                </a:lnTo>
                <a:lnTo>
                  <a:pt x="26621" y="29869"/>
                </a:lnTo>
                <a:lnTo>
                  <a:pt x="23040" y="31064"/>
                </a:lnTo>
                <a:lnTo>
                  <a:pt x="18453" y="31366"/>
                </a:lnTo>
                <a:lnTo>
                  <a:pt x="9334" y="31366"/>
                </a:lnTo>
                <a:lnTo>
                  <a:pt x="9334" y="7707"/>
                </a:lnTo>
                <a:lnTo>
                  <a:pt x="18402" y="0"/>
                </a:lnTo>
                <a:lnTo>
                  <a:pt x="3481" y="0"/>
                </a:lnTo>
                <a:lnTo>
                  <a:pt x="1118" y="838"/>
                </a:lnTo>
                <a:lnTo>
                  <a:pt x="0" y="3808"/>
                </a:lnTo>
                <a:lnTo>
                  <a:pt x="0" y="68806"/>
                </a:lnTo>
                <a:lnTo>
                  <a:pt x="979" y="70077"/>
                </a:lnTo>
                <a:lnTo>
                  <a:pt x="3761" y="70545"/>
                </a:lnTo>
                <a:lnTo>
                  <a:pt x="6324" y="70495"/>
                </a:lnTo>
                <a:lnTo>
                  <a:pt x="9334" y="68806"/>
                </a:lnTo>
                <a:lnTo>
                  <a:pt x="9334" y="38897"/>
                </a:lnTo>
                <a:lnTo>
                  <a:pt x="17705" y="38897"/>
                </a:lnTo>
                <a:lnTo>
                  <a:pt x="21059" y="39851"/>
                </a:lnTo>
                <a:lnTo>
                  <a:pt x="23888" y="41374"/>
                </a:lnTo>
                <a:lnTo>
                  <a:pt x="27104" y="45007"/>
                </a:lnTo>
                <a:lnTo>
                  <a:pt x="28742" y="48157"/>
                </a:lnTo>
                <a:lnTo>
                  <a:pt x="30279" y="51763"/>
                </a:lnTo>
                <a:lnTo>
                  <a:pt x="36741" y="68313"/>
                </a:lnTo>
                <a:lnTo>
                  <a:pt x="38087" y="70077"/>
                </a:lnTo>
                <a:lnTo>
                  <a:pt x="40895" y="70545"/>
                </a:lnTo>
                <a:lnTo>
                  <a:pt x="43789" y="70509"/>
                </a:lnTo>
                <a:lnTo>
                  <a:pt x="46824" y="68806"/>
                </a:lnTo>
                <a:lnTo>
                  <a:pt x="46609" y="67575"/>
                </a:lnTo>
                <a:lnTo>
                  <a:pt x="45633" y="64832"/>
                </a:lnTo>
                <a:close/>
              </a:path>
              <a:path w="46824" h="70545">
                <a:moveTo>
                  <a:pt x="25059" y="327"/>
                </a:moveTo>
                <a:lnTo>
                  <a:pt x="21643" y="50"/>
                </a:lnTo>
                <a:lnTo>
                  <a:pt x="18402" y="0"/>
                </a:lnTo>
                <a:lnTo>
                  <a:pt x="9334" y="7707"/>
                </a:lnTo>
                <a:lnTo>
                  <a:pt x="19051" y="7707"/>
                </a:lnTo>
                <a:lnTo>
                  <a:pt x="21678" y="7872"/>
                </a:lnTo>
                <a:lnTo>
                  <a:pt x="24753" y="8406"/>
                </a:lnTo>
                <a:lnTo>
                  <a:pt x="27636" y="9244"/>
                </a:lnTo>
                <a:lnTo>
                  <a:pt x="30927" y="12509"/>
                </a:lnTo>
                <a:lnTo>
                  <a:pt x="32781" y="16725"/>
                </a:lnTo>
                <a:lnTo>
                  <a:pt x="32781" y="21182"/>
                </a:lnTo>
                <a:lnTo>
                  <a:pt x="31943" y="24206"/>
                </a:lnTo>
                <a:lnTo>
                  <a:pt x="31154" y="35420"/>
                </a:lnTo>
                <a:lnTo>
                  <a:pt x="34671" y="33487"/>
                </a:lnTo>
                <a:lnTo>
                  <a:pt x="37771" y="31189"/>
                </a:lnTo>
                <a:lnTo>
                  <a:pt x="40157" y="28332"/>
                </a:lnTo>
                <a:lnTo>
                  <a:pt x="41709" y="24825"/>
                </a:lnTo>
                <a:lnTo>
                  <a:pt x="42649" y="20850"/>
                </a:lnTo>
                <a:lnTo>
                  <a:pt x="42649" y="16076"/>
                </a:lnTo>
                <a:lnTo>
                  <a:pt x="41593" y="11847"/>
                </a:lnTo>
                <a:lnTo>
                  <a:pt x="39829" y="8074"/>
                </a:lnTo>
                <a:lnTo>
                  <a:pt x="37007" y="4952"/>
                </a:lnTo>
                <a:lnTo>
                  <a:pt x="33187" y="2666"/>
                </a:lnTo>
                <a:lnTo>
                  <a:pt x="28702" y="900"/>
                </a:lnTo>
                <a:lnTo>
                  <a:pt x="25999" y="431"/>
                </a:lnTo>
                <a:lnTo>
                  <a:pt x="25059" y="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408714" y="3473063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83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5"/>
                </a:lnTo>
                <a:lnTo>
                  <a:pt x="22873" y="46061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lnTo>
                  <a:pt x="37237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6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799" y="9208"/>
                </a:lnTo>
                <a:lnTo>
                  <a:pt x="30214" y="12330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8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83" y="38353"/>
                </a:lnTo>
                <a:close/>
              </a:path>
              <a:path w="40107" h="53658">
                <a:moveTo>
                  <a:pt x="13208" y="45910"/>
                </a:moveTo>
                <a:lnTo>
                  <a:pt x="9982" y="42912"/>
                </a:lnTo>
                <a:lnTo>
                  <a:pt x="9183" y="38353"/>
                </a:lnTo>
                <a:lnTo>
                  <a:pt x="996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1"/>
                </a:lnTo>
                <a:lnTo>
                  <a:pt x="18352" y="46659"/>
                </a:lnTo>
                <a:lnTo>
                  <a:pt x="15454" y="46659"/>
                </a:lnTo>
                <a:lnTo>
                  <a:pt x="13208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460978" y="344973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53" y="12980"/>
                </a:moveTo>
                <a:lnTo>
                  <a:pt x="8636" y="15911"/>
                </a:lnTo>
                <a:lnTo>
                  <a:pt x="8636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36" y="31788"/>
                </a:lnTo>
                <a:lnTo>
                  <a:pt x="8636" y="74598"/>
                </a:lnTo>
                <a:lnTo>
                  <a:pt x="8989" y="75528"/>
                </a:lnTo>
                <a:lnTo>
                  <a:pt x="11541" y="76250"/>
                </a:lnTo>
                <a:lnTo>
                  <a:pt x="14732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48" y="31788"/>
                </a:lnTo>
                <a:lnTo>
                  <a:pt x="30175" y="30340"/>
                </a:lnTo>
                <a:lnTo>
                  <a:pt x="30341" y="27420"/>
                </a:lnTo>
                <a:lnTo>
                  <a:pt x="28548" y="24357"/>
                </a:lnTo>
                <a:lnTo>
                  <a:pt x="17640" y="24357"/>
                </a:lnTo>
                <a:lnTo>
                  <a:pt x="17766" y="15152"/>
                </a:lnTo>
                <a:lnTo>
                  <a:pt x="18274" y="12228"/>
                </a:lnTo>
                <a:lnTo>
                  <a:pt x="20610" y="8520"/>
                </a:lnTo>
                <a:lnTo>
                  <a:pt x="23619" y="7429"/>
                </a:lnTo>
                <a:lnTo>
                  <a:pt x="26794" y="7519"/>
                </a:lnTo>
                <a:lnTo>
                  <a:pt x="30010" y="8420"/>
                </a:lnTo>
                <a:lnTo>
                  <a:pt x="32702" y="8343"/>
                </a:lnTo>
                <a:lnTo>
                  <a:pt x="33044" y="5690"/>
                </a:lnTo>
                <a:lnTo>
                  <a:pt x="32969" y="3923"/>
                </a:lnTo>
                <a:lnTo>
                  <a:pt x="30822" y="1104"/>
                </a:lnTo>
                <a:lnTo>
                  <a:pt x="28055" y="341"/>
                </a:lnTo>
                <a:lnTo>
                  <a:pt x="24357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5" y="1842"/>
                </a:lnTo>
                <a:lnTo>
                  <a:pt x="12481" y="4546"/>
                </a:lnTo>
                <a:lnTo>
                  <a:pt x="10209" y="8102"/>
                </a:lnTo>
                <a:lnTo>
                  <a:pt x="8953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497597" y="346078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699"/>
                </a:moveTo>
                <a:lnTo>
                  <a:pt x="17359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4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70" y="60436"/>
                </a:lnTo>
                <a:lnTo>
                  <a:pt x="13093" y="63144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79"/>
                </a:lnTo>
                <a:lnTo>
                  <a:pt x="31903" y="59979"/>
                </a:lnTo>
                <a:lnTo>
                  <a:pt x="31903" y="59321"/>
                </a:lnTo>
                <a:lnTo>
                  <a:pt x="30035" y="56743"/>
                </a:lnTo>
                <a:lnTo>
                  <a:pt x="27292" y="57769"/>
                </a:lnTo>
                <a:lnTo>
                  <a:pt x="24408" y="58176"/>
                </a:lnTo>
                <a:lnTo>
                  <a:pt x="21845" y="58176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540848" y="347306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0" y="6807"/>
                </a:lnTo>
                <a:lnTo>
                  <a:pt x="35927" y="3074"/>
                </a:lnTo>
                <a:lnTo>
                  <a:pt x="33248" y="1842"/>
                </a:lnTo>
                <a:lnTo>
                  <a:pt x="30546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7" y="22075"/>
                </a:lnTo>
                <a:lnTo>
                  <a:pt x="9283" y="22075"/>
                </a:lnTo>
                <a:lnTo>
                  <a:pt x="9359" y="20091"/>
                </a:lnTo>
                <a:lnTo>
                  <a:pt x="10831" y="311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6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2" y="35359"/>
                </a:lnTo>
                <a:lnTo>
                  <a:pt x="1576" y="38685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201"/>
                </a:lnTo>
                <a:lnTo>
                  <a:pt x="10845" y="50864"/>
                </a:lnTo>
                <a:lnTo>
                  <a:pt x="13869" y="51969"/>
                </a:lnTo>
                <a:lnTo>
                  <a:pt x="16890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312"/>
                </a:lnTo>
                <a:lnTo>
                  <a:pt x="42875" y="45518"/>
                </a:lnTo>
                <a:lnTo>
                  <a:pt x="42076" y="42890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9" y="45443"/>
                </a:lnTo>
                <a:lnTo>
                  <a:pt x="29655" y="46191"/>
                </a:lnTo>
                <a:lnTo>
                  <a:pt x="25260" y="46382"/>
                </a:lnTo>
                <a:lnTo>
                  <a:pt x="22316" y="46382"/>
                </a:lnTo>
                <a:lnTo>
                  <a:pt x="17793" y="45137"/>
                </a:lnTo>
                <a:lnTo>
                  <a:pt x="14096" y="43117"/>
                </a:lnTo>
                <a:lnTo>
                  <a:pt x="11555" y="40007"/>
                </a:lnTo>
                <a:lnTo>
                  <a:pt x="10097" y="3596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3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0" y="7419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1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02530" y="347306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0"/>
                </a:lnTo>
                <a:lnTo>
                  <a:pt x="28448" y="8178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73"/>
                </a:lnTo>
                <a:lnTo>
                  <a:pt x="14149" y="2578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9137"/>
                </a:lnTo>
                <a:lnTo>
                  <a:pt x="11369" y="15466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639894" y="3473063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4" y="31993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93"/>
                </a:lnTo>
                <a:lnTo>
                  <a:pt x="32259" y="46608"/>
                </a:lnTo>
                <a:lnTo>
                  <a:pt x="34099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1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13"/>
                </a:lnTo>
                <a:lnTo>
                  <a:pt x="19127" y="22608"/>
                </a:lnTo>
                <a:lnTo>
                  <a:pt x="16153" y="21452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6" y="10097"/>
                </a:lnTo>
                <a:lnTo>
                  <a:pt x="32043" y="8305"/>
                </a:lnTo>
                <a:lnTo>
                  <a:pt x="31990" y="5692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714689" y="3473063"/>
            <a:ext cx="48818" cy="53658"/>
          </a:xfrm>
          <a:custGeom>
            <a:avLst/>
            <a:gdLst/>
            <a:ahLst/>
            <a:cxnLst/>
            <a:rect l="l" t="t" r="r" b="b"/>
            <a:pathLst>
              <a:path w="48818" h="53658">
                <a:moveTo>
                  <a:pt x="9269" y="23915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604"/>
                </a:lnTo>
                <a:lnTo>
                  <a:pt x="14173" y="11163"/>
                </a:lnTo>
                <a:lnTo>
                  <a:pt x="17679" y="8888"/>
                </a:lnTo>
                <a:lnTo>
                  <a:pt x="21880" y="7491"/>
                </a:lnTo>
                <a:lnTo>
                  <a:pt x="27431" y="7491"/>
                </a:lnTo>
                <a:lnTo>
                  <a:pt x="31776" y="9028"/>
                </a:lnTo>
                <a:lnTo>
                  <a:pt x="35243" y="11455"/>
                </a:lnTo>
                <a:lnTo>
                  <a:pt x="37504" y="15012"/>
                </a:lnTo>
                <a:lnTo>
                  <a:pt x="38811" y="19418"/>
                </a:lnTo>
                <a:lnTo>
                  <a:pt x="39549" y="24270"/>
                </a:lnTo>
                <a:lnTo>
                  <a:pt x="39549" y="29729"/>
                </a:lnTo>
                <a:lnTo>
                  <a:pt x="39254" y="32321"/>
                </a:lnTo>
                <a:lnTo>
                  <a:pt x="38671" y="34672"/>
                </a:lnTo>
                <a:lnTo>
                  <a:pt x="37871" y="50266"/>
                </a:lnTo>
                <a:lnTo>
                  <a:pt x="40474" y="48373"/>
                </a:lnTo>
                <a:lnTo>
                  <a:pt x="44639" y="43535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18" y="30300"/>
                </a:lnTo>
                <a:lnTo>
                  <a:pt x="48818" y="22226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1" y="6998"/>
                </a:lnTo>
                <a:lnTo>
                  <a:pt x="38379" y="2970"/>
                </a:lnTo>
                <a:lnTo>
                  <a:pt x="35394" y="1777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19"/>
                </a:lnTo>
                <a:lnTo>
                  <a:pt x="4128" y="10069"/>
                </a:lnTo>
                <a:lnTo>
                  <a:pt x="2566" y="12952"/>
                </a:lnTo>
                <a:lnTo>
                  <a:pt x="1536" y="16308"/>
                </a:lnTo>
                <a:lnTo>
                  <a:pt x="506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3"/>
                </a:lnTo>
                <a:lnTo>
                  <a:pt x="2437" y="41616"/>
                </a:lnTo>
                <a:lnTo>
                  <a:pt x="3912" y="44387"/>
                </a:lnTo>
                <a:lnTo>
                  <a:pt x="5906" y="46659"/>
                </a:lnTo>
                <a:lnTo>
                  <a:pt x="10389" y="50674"/>
                </a:lnTo>
                <a:lnTo>
                  <a:pt x="10007" y="34225"/>
                </a:lnTo>
                <a:lnTo>
                  <a:pt x="9269" y="29362"/>
                </a:lnTo>
                <a:lnTo>
                  <a:pt x="9269" y="23915"/>
                </a:lnTo>
                <a:close/>
              </a:path>
              <a:path w="48818" h="53658">
                <a:moveTo>
                  <a:pt x="26963" y="46126"/>
                </a:moveTo>
                <a:lnTo>
                  <a:pt x="21451" y="46126"/>
                </a:lnTo>
                <a:lnTo>
                  <a:pt x="17096" y="44575"/>
                </a:lnTo>
                <a:lnTo>
                  <a:pt x="13625" y="42152"/>
                </a:lnTo>
                <a:lnTo>
                  <a:pt x="11328" y="38646"/>
                </a:lnTo>
                <a:lnTo>
                  <a:pt x="10007" y="34225"/>
                </a:lnTo>
                <a:lnTo>
                  <a:pt x="10389" y="50674"/>
                </a:lnTo>
                <a:lnTo>
                  <a:pt x="13359" y="51865"/>
                </a:lnTo>
                <a:lnTo>
                  <a:pt x="16357" y="53074"/>
                </a:lnTo>
                <a:lnTo>
                  <a:pt x="19850" y="53658"/>
                </a:lnTo>
                <a:lnTo>
                  <a:pt x="27989" y="53658"/>
                </a:lnTo>
                <a:lnTo>
                  <a:pt x="31611" y="52984"/>
                </a:lnTo>
                <a:lnTo>
                  <a:pt x="34747" y="51624"/>
                </a:lnTo>
                <a:lnTo>
                  <a:pt x="37871" y="50266"/>
                </a:lnTo>
                <a:lnTo>
                  <a:pt x="38671" y="34672"/>
                </a:lnTo>
                <a:lnTo>
                  <a:pt x="37172" y="39038"/>
                </a:lnTo>
                <a:lnTo>
                  <a:pt x="34696" y="42454"/>
                </a:lnTo>
                <a:lnTo>
                  <a:pt x="31164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773397" y="3449736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53" y="12980"/>
                </a:moveTo>
                <a:lnTo>
                  <a:pt x="8637" y="15911"/>
                </a:lnTo>
                <a:lnTo>
                  <a:pt x="8637" y="24357"/>
                </a:lnTo>
                <a:lnTo>
                  <a:pt x="1742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37" y="31788"/>
                </a:lnTo>
                <a:lnTo>
                  <a:pt x="8637" y="74598"/>
                </a:lnTo>
                <a:lnTo>
                  <a:pt x="8992" y="75528"/>
                </a:lnTo>
                <a:lnTo>
                  <a:pt x="11545" y="76250"/>
                </a:lnTo>
                <a:lnTo>
                  <a:pt x="14734" y="76250"/>
                </a:lnTo>
                <a:lnTo>
                  <a:pt x="17640" y="74598"/>
                </a:lnTo>
                <a:lnTo>
                  <a:pt x="17640" y="31788"/>
                </a:lnTo>
                <a:lnTo>
                  <a:pt x="28552" y="31788"/>
                </a:lnTo>
                <a:lnTo>
                  <a:pt x="30175" y="30340"/>
                </a:lnTo>
                <a:lnTo>
                  <a:pt x="30341" y="27420"/>
                </a:lnTo>
                <a:lnTo>
                  <a:pt x="28552" y="24357"/>
                </a:lnTo>
                <a:lnTo>
                  <a:pt x="17640" y="24357"/>
                </a:lnTo>
                <a:lnTo>
                  <a:pt x="17640" y="19036"/>
                </a:lnTo>
                <a:lnTo>
                  <a:pt x="17769" y="15152"/>
                </a:lnTo>
                <a:lnTo>
                  <a:pt x="18262" y="12228"/>
                </a:lnTo>
                <a:lnTo>
                  <a:pt x="20613" y="8520"/>
                </a:lnTo>
                <a:lnTo>
                  <a:pt x="23623" y="7429"/>
                </a:lnTo>
                <a:lnTo>
                  <a:pt x="26798" y="7519"/>
                </a:lnTo>
                <a:lnTo>
                  <a:pt x="30010" y="8420"/>
                </a:lnTo>
                <a:lnTo>
                  <a:pt x="32692" y="8343"/>
                </a:lnTo>
                <a:lnTo>
                  <a:pt x="33047" y="5690"/>
                </a:lnTo>
                <a:lnTo>
                  <a:pt x="32969" y="3923"/>
                </a:lnTo>
                <a:lnTo>
                  <a:pt x="30822" y="1104"/>
                </a:lnTo>
                <a:lnTo>
                  <a:pt x="28055" y="341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2"/>
                </a:lnTo>
                <a:lnTo>
                  <a:pt x="8953" y="129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845501" y="3455474"/>
            <a:ext cx="76338" cy="70549"/>
          </a:xfrm>
          <a:custGeom>
            <a:avLst/>
            <a:gdLst/>
            <a:ahLst/>
            <a:cxnLst/>
            <a:rect l="l" t="t" r="r" b="b"/>
            <a:pathLst>
              <a:path w="76338" h="70549">
                <a:moveTo>
                  <a:pt x="9335" y="7656"/>
                </a:moveTo>
                <a:lnTo>
                  <a:pt x="33033" y="69076"/>
                </a:lnTo>
                <a:lnTo>
                  <a:pt x="34290" y="70128"/>
                </a:lnTo>
                <a:lnTo>
                  <a:pt x="36842" y="70549"/>
                </a:lnTo>
                <a:lnTo>
                  <a:pt x="39470" y="70459"/>
                </a:lnTo>
                <a:lnTo>
                  <a:pt x="42152" y="69076"/>
                </a:lnTo>
                <a:lnTo>
                  <a:pt x="66892" y="7656"/>
                </a:lnTo>
                <a:lnTo>
                  <a:pt x="67007" y="68807"/>
                </a:lnTo>
                <a:lnTo>
                  <a:pt x="67374" y="69786"/>
                </a:lnTo>
                <a:lnTo>
                  <a:pt x="70053" y="70498"/>
                </a:lnTo>
                <a:lnTo>
                  <a:pt x="73328" y="70498"/>
                </a:lnTo>
                <a:lnTo>
                  <a:pt x="76338" y="68807"/>
                </a:lnTo>
                <a:lnTo>
                  <a:pt x="76338" y="4240"/>
                </a:lnTo>
                <a:lnTo>
                  <a:pt x="75157" y="1004"/>
                </a:lnTo>
                <a:lnTo>
                  <a:pt x="72313" y="0"/>
                </a:lnTo>
                <a:lnTo>
                  <a:pt x="66305" y="0"/>
                </a:lnTo>
                <a:lnTo>
                  <a:pt x="63183" y="496"/>
                </a:lnTo>
                <a:lnTo>
                  <a:pt x="60415" y="3100"/>
                </a:lnTo>
                <a:lnTo>
                  <a:pt x="59080" y="5868"/>
                </a:lnTo>
                <a:lnTo>
                  <a:pt x="38204" y="56541"/>
                </a:lnTo>
                <a:lnTo>
                  <a:pt x="37922" y="56541"/>
                </a:lnTo>
                <a:lnTo>
                  <a:pt x="17842" y="5702"/>
                </a:lnTo>
                <a:lnTo>
                  <a:pt x="17514" y="4723"/>
                </a:lnTo>
                <a:lnTo>
                  <a:pt x="15695" y="1842"/>
                </a:lnTo>
                <a:lnTo>
                  <a:pt x="12726" y="331"/>
                </a:lnTo>
                <a:lnTo>
                  <a:pt x="9641" y="0"/>
                </a:lnTo>
                <a:lnTo>
                  <a:pt x="3898" y="0"/>
                </a:lnTo>
                <a:lnTo>
                  <a:pt x="407" y="1638"/>
                </a:lnTo>
                <a:lnTo>
                  <a:pt x="0" y="4240"/>
                </a:lnTo>
                <a:lnTo>
                  <a:pt x="0" y="68807"/>
                </a:lnTo>
                <a:lnTo>
                  <a:pt x="914" y="70092"/>
                </a:lnTo>
                <a:lnTo>
                  <a:pt x="3683" y="70549"/>
                </a:lnTo>
                <a:lnTo>
                  <a:pt x="6275" y="70498"/>
                </a:lnTo>
                <a:lnTo>
                  <a:pt x="9335" y="68807"/>
                </a:lnTo>
                <a:lnTo>
                  <a:pt x="9335" y="7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937808" y="3454441"/>
            <a:ext cx="43193" cy="72287"/>
          </a:xfrm>
          <a:custGeom>
            <a:avLst/>
            <a:gdLst/>
            <a:ahLst/>
            <a:cxnLst/>
            <a:rect l="l" t="t" r="r" b="b"/>
            <a:pathLst>
              <a:path w="43193" h="72287">
                <a:moveTo>
                  <a:pt x="33412" y="50594"/>
                </a:moveTo>
                <a:lnTo>
                  <a:pt x="33412" y="54430"/>
                </a:lnTo>
                <a:lnTo>
                  <a:pt x="32447" y="57530"/>
                </a:lnTo>
                <a:lnTo>
                  <a:pt x="29653" y="61188"/>
                </a:lnTo>
                <a:lnTo>
                  <a:pt x="27000" y="62938"/>
                </a:lnTo>
                <a:lnTo>
                  <a:pt x="23620" y="64032"/>
                </a:lnTo>
                <a:lnTo>
                  <a:pt x="19747" y="64310"/>
                </a:lnTo>
                <a:lnTo>
                  <a:pt x="17068" y="64310"/>
                </a:lnTo>
                <a:lnTo>
                  <a:pt x="14706" y="63992"/>
                </a:lnTo>
                <a:lnTo>
                  <a:pt x="10627" y="62725"/>
                </a:lnTo>
                <a:lnTo>
                  <a:pt x="7426" y="61325"/>
                </a:lnTo>
                <a:lnTo>
                  <a:pt x="3874" y="59308"/>
                </a:lnTo>
                <a:lnTo>
                  <a:pt x="584" y="58927"/>
                </a:lnTo>
                <a:lnTo>
                  <a:pt x="0" y="61721"/>
                </a:lnTo>
                <a:lnTo>
                  <a:pt x="87" y="64526"/>
                </a:lnTo>
                <a:lnTo>
                  <a:pt x="1638" y="67283"/>
                </a:lnTo>
                <a:lnTo>
                  <a:pt x="4507" y="69047"/>
                </a:lnTo>
                <a:lnTo>
                  <a:pt x="7402" y="70217"/>
                </a:lnTo>
                <a:lnTo>
                  <a:pt x="10768" y="71282"/>
                </a:lnTo>
                <a:lnTo>
                  <a:pt x="14782" y="72082"/>
                </a:lnTo>
                <a:lnTo>
                  <a:pt x="19314" y="72287"/>
                </a:lnTo>
                <a:lnTo>
                  <a:pt x="22680" y="72287"/>
                </a:lnTo>
                <a:lnTo>
                  <a:pt x="25820" y="71829"/>
                </a:lnTo>
                <a:lnTo>
                  <a:pt x="28724" y="70915"/>
                </a:lnTo>
                <a:lnTo>
                  <a:pt x="31634" y="70012"/>
                </a:lnTo>
                <a:lnTo>
                  <a:pt x="34175" y="68680"/>
                </a:lnTo>
                <a:lnTo>
                  <a:pt x="36320" y="66876"/>
                </a:lnTo>
                <a:lnTo>
                  <a:pt x="40154" y="62913"/>
                </a:lnTo>
                <a:lnTo>
                  <a:pt x="41365" y="60335"/>
                </a:lnTo>
                <a:lnTo>
                  <a:pt x="42581" y="57772"/>
                </a:lnTo>
                <a:lnTo>
                  <a:pt x="43193" y="54848"/>
                </a:lnTo>
                <a:lnTo>
                  <a:pt x="43193" y="48765"/>
                </a:lnTo>
                <a:lnTo>
                  <a:pt x="42721" y="46352"/>
                </a:lnTo>
                <a:lnTo>
                  <a:pt x="40878" y="42278"/>
                </a:lnTo>
                <a:lnTo>
                  <a:pt x="38164" y="39001"/>
                </a:lnTo>
                <a:lnTo>
                  <a:pt x="34964" y="36193"/>
                </a:lnTo>
                <a:lnTo>
                  <a:pt x="31126" y="33983"/>
                </a:lnTo>
                <a:lnTo>
                  <a:pt x="27176" y="32053"/>
                </a:lnTo>
                <a:lnTo>
                  <a:pt x="23238" y="30210"/>
                </a:lnTo>
                <a:lnTo>
                  <a:pt x="19404" y="28407"/>
                </a:lnTo>
                <a:lnTo>
                  <a:pt x="16189" y="26325"/>
                </a:lnTo>
                <a:lnTo>
                  <a:pt x="13486" y="23990"/>
                </a:lnTo>
                <a:lnTo>
                  <a:pt x="11682" y="21170"/>
                </a:lnTo>
                <a:lnTo>
                  <a:pt x="11225" y="17524"/>
                </a:lnTo>
                <a:lnTo>
                  <a:pt x="11466" y="14921"/>
                </a:lnTo>
                <a:lnTo>
                  <a:pt x="13105" y="11518"/>
                </a:lnTo>
                <a:lnTo>
                  <a:pt x="16189" y="9079"/>
                </a:lnTo>
                <a:lnTo>
                  <a:pt x="19088" y="8023"/>
                </a:lnTo>
                <a:lnTo>
                  <a:pt x="22730" y="7772"/>
                </a:lnTo>
                <a:lnTo>
                  <a:pt x="26719" y="8023"/>
                </a:lnTo>
                <a:lnTo>
                  <a:pt x="30086" y="9079"/>
                </a:lnTo>
                <a:lnTo>
                  <a:pt x="32778" y="10284"/>
                </a:lnTo>
                <a:lnTo>
                  <a:pt x="35888" y="12001"/>
                </a:lnTo>
                <a:lnTo>
                  <a:pt x="38797" y="12103"/>
                </a:lnTo>
                <a:lnTo>
                  <a:pt x="39230" y="9395"/>
                </a:lnTo>
                <a:lnTo>
                  <a:pt x="39140" y="6626"/>
                </a:lnTo>
                <a:lnTo>
                  <a:pt x="37717" y="4038"/>
                </a:lnTo>
                <a:lnTo>
                  <a:pt x="34834" y="2461"/>
                </a:lnTo>
                <a:lnTo>
                  <a:pt x="32205" y="1511"/>
                </a:lnTo>
                <a:lnTo>
                  <a:pt x="29323" y="683"/>
                </a:lnTo>
                <a:lnTo>
                  <a:pt x="26172" y="139"/>
                </a:lnTo>
                <a:lnTo>
                  <a:pt x="23061" y="0"/>
                </a:lnTo>
                <a:lnTo>
                  <a:pt x="20012" y="0"/>
                </a:lnTo>
                <a:lnTo>
                  <a:pt x="17194" y="416"/>
                </a:lnTo>
                <a:lnTo>
                  <a:pt x="14565" y="1230"/>
                </a:lnTo>
                <a:lnTo>
                  <a:pt x="11949" y="2044"/>
                </a:lnTo>
                <a:lnTo>
                  <a:pt x="7783" y="4772"/>
                </a:lnTo>
                <a:lnTo>
                  <a:pt x="4406" y="8265"/>
                </a:lnTo>
                <a:lnTo>
                  <a:pt x="2258" y="12851"/>
                </a:lnTo>
                <a:lnTo>
                  <a:pt x="1724" y="15468"/>
                </a:lnTo>
                <a:lnTo>
                  <a:pt x="1724" y="21257"/>
                </a:lnTo>
                <a:lnTo>
                  <a:pt x="3121" y="25754"/>
                </a:lnTo>
                <a:lnTo>
                  <a:pt x="5246" y="29590"/>
                </a:lnTo>
                <a:lnTo>
                  <a:pt x="8215" y="32626"/>
                </a:lnTo>
                <a:lnTo>
                  <a:pt x="11772" y="35063"/>
                </a:lnTo>
                <a:lnTo>
                  <a:pt x="15595" y="37198"/>
                </a:lnTo>
                <a:lnTo>
                  <a:pt x="19570" y="39052"/>
                </a:lnTo>
                <a:lnTo>
                  <a:pt x="23404" y="40830"/>
                </a:lnTo>
                <a:lnTo>
                  <a:pt x="27000" y="42710"/>
                </a:lnTo>
                <a:lnTo>
                  <a:pt x="29959" y="44841"/>
                </a:lnTo>
                <a:lnTo>
                  <a:pt x="32066" y="47484"/>
                </a:lnTo>
                <a:lnTo>
                  <a:pt x="33412" y="50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021733" y="3452230"/>
            <a:ext cx="65264" cy="74433"/>
          </a:xfrm>
          <a:custGeom>
            <a:avLst/>
            <a:gdLst/>
            <a:ahLst/>
            <a:cxnLst/>
            <a:rect l="l" t="t" r="r" b="b"/>
            <a:pathLst>
              <a:path w="65264" h="74433">
                <a:moveTo>
                  <a:pt x="55029" y="62179"/>
                </a:moveTo>
                <a:lnTo>
                  <a:pt x="51979" y="59789"/>
                </a:lnTo>
                <a:lnTo>
                  <a:pt x="54049" y="56768"/>
                </a:lnTo>
                <a:lnTo>
                  <a:pt x="55817" y="53362"/>
                </a:lnTo>
                <a:lnTo>
                  <a:pt x="57163" y="49730"/>
                </a:lnTo>
                <a:lnTo>
                  <a:pt x="58229" y="45961"/>
                </a:lnTo>
                <a:lnTo>
                  <a:pt x="58917" y="42037"/>
                </a:lnTo>
                <a:lnTo>
                  <a:pt x="59093" y="38033"/>
                </a:lnTo>
                <a:lnTo>
                  <a:pt x="58672" y="35290"/>
                </a:lnTo>
                <a:lnTo>
                  <a:pt x="56109" y="34682"/>
                </a:lnTo>
                <a:lnTo>
                  <a:pt x="52998" y="34696"/>
                </a:lnTo>
                <a:lnTo>
                  <a:pt x="50356" y="36626"/>
                </a:lnTo>
                <a:lnTo>
                  <a:pt x="50356" y="40053"/>
                </a:lnTo>
                <a:lnTo>
                  <a:pt x="50025" y="42976"/>
                </a:lnTo>
                <a:lnTo>
                  <a:pt x="49477" y="45831"/>
                </a:lnTo>
                <a:lnTo>
                  <a:pt x="48614" y="48625"/>
                </a:lnTo>
                <a:lnTo>
                  <a:pt x="47523" y="51192"/>
                </a:lnTo>
                <a:lnTo>
                  <a:pt x="45579" y="54532"/>
                </a:lnTo>
                <a:lnTo>
                  <a:pt x="42368" y="51559"/>
                </a:lnTo>
                <a:lnTo>
                  <a:pt x="39066" y="48423"/>
                </a:lnTo>
                <a:lnTo>
                  <a:pt x="35891" y="45184"/>
                </a:lnTo>
                <a:lnTo>
                  <a:pt x="32802" y="41932"/>
                </a:lnTo>
                <a:lnTo>
                  <a:pt x="29908" y="38732"/>
                </a:lnTo>
                <a:lnTo>
                  <a:pt x="27341" y="35697"/>
                </a:lnTo>
                <a:lnTo>
                  <a:pt x="26963" y="48740"/>
                </a:lnTo>
                <a:lnTo>
                  <a:pt x="30441" y="52283"/>
                </a:lnTo>
                <a:lnTo>
                  <a:pt x="34099" y="55803"/>
                </a:lnTo>
                <a:lnTo>
                  <a:pt x="37832" y="59245"/>
                </a:lnTo>
                <a:lnTo>
                  <a:pt x="37669" y="62496"/>
                </a:lnTo>
                <a:lnTo>
                  <a:pt x="34138" y="64616"/>
                </a:lnTo>
                <a:lnTo>
                  <a:pt x="31572" y="65656"/>
                </a:lnTo>
                <a:lnTo>
                  <a:pt x="28803" y="66380"/>
                </a:lnTo>
                <a:lnTo>
                  <a:pt x="25944" y="66837"/>
                </a:lnTo>
                <a:lnTo>
                  <a:pt x="22045" y="66837"/>
                </a:lnTo>
                <a:lnTo>
                  <a:pt x="18072" y="65887"/>
                </a:lnTo>
                <a:lnTo>
                  <a:pt x="14679" y="64375"/>
                </a:lnTo>
                <a:lnTo>
                  <a:pt x="11289" y="60742"/>
                </a:lnTo>
                <a:lnTo>
                  <a:pt x="10021" y="57642"/>
                </a:lnTo>
                <a:lnTo>
                  <a:pt x="9701" y="54035"/>
                </a:lnTo>
                <a:lnTo>
                  <a:pt x="10198" y="50403"/>
                </a:lnTo>
                <a:lnTo>
                  <a:pt x="11797" y="46951"/>
                </a:lnTo>
                <a:lnTo>
                  <a:pt x="14730" y="43534"/>
                </a:lnTo>
                <a:lnTo>
                  <a:pt x="14644" y="34452"/>
                </a:lnTo>
                <a:lnTo>
                  <a:pt x="12001" y="36040"/>
                </a:lnTo>
                <a:lnTo>
                  <a:pt x="9752" y="37627"/>
                </a:lnTo>
                <a:lnTo>
                  <a:pt x="6018" y="40777"/>
                </a:lnTo>
                <a:lnTo>
                  <a:pt x="3351" y="44081"/>
                </a:lnTo>
                <a:lnTo>
                  <a:pt x="1360" y="47498"/>
                </a:lnTo>
                <a:lnTo>
                  <a:pt x="266" y="51076"/>
                </a:lnTo>
                <a:lnTo>
                  <a:pt x="0" y="54964"/>
                </a:lnTo>
                <a:lnTo>
                  <a:pt x="255" y="58939"/>
                </a:lnTo>
                <a:lnTo>
                  <a:pt x="1310" y="62481"/>
                </a:lnTo>
                <a:lnTo>
                  <a:pt x="3009" y="65516"/>
                </a:lnTo>
                <a:lnTo>
                  <a:pt x="6501" y="69339"/>
                </a:lnTo>
                <a:lnTo>
                  <a:pt x="9434" y="71399"/>
                </a:lnTo>
                <a:lnTo>
                  <a:pt x="12901" y="72871"/>
                </a:lnTo>
                <a:lnTo>
                  <a:pt x="16840" y="73836"/>
                </a:lnTo>
                <a:lnTo>
                  <a:pt x="21045" y="74433"/>
                </a:lnTo>
                <a:lnTo>
                  <a:pt x="25754" y="74433"/>
                </a:lnTo>
                <a:lnTo>
                  <a:pt x="30085" y="73811"/>
                </a:lnTo>
                <a:lnTo>
                  <a:pt x="34149" y="72820"/>
                </a:lnTo>
                <a:lnTo>
                  <a:pt x="37947" y="71334"/>
                </a:lnTo>
                <a:lnTo>
                  <a:pt x="41414" y="69404"/>
                </a:lnTo>
                <a:lnTo>
                  <a:pt x="44703" y="67208"/>
                </a:lnTo>
                <a:lnTo>
                  <a:pt x="48286" y="67640"/>
                </a:lnTo>
                <a:lnTo>
                  <a:pt x="51626" y="70088"/>
                </a:lnTo>
                <a:lnTo>
                  <a:pt x="55662" y="72669"/>
                </a:lnTo>
                <a:lnTo>
                  <a:pt x="58700" y="74001"/>
                </a:lnTo>
                <a:lnTo>
                  <a:pt x="62038" y="74383"/>
                </a:lnTo>
                <a:lnTo>
                  <a:pt x="65189" y="72323"/>
                </a:lnTo>
                <a:lnTo>
                  <a:pt x="65264" y="69606"/>
                </a:lnTo>
                <a:lnTo>
                  <a:pt x="64187" y="66535"/>
                </a:lnTo>
                <a:lnTo>
                  <a:pt x="61443" y="66293"/>
                </a:lnTo>
                <a:lnTo>
                  <a:pt x="58484" y="64616"/>
                </a:lnTo>
                <a:lnTo>
                  <a:pt x="55029" y="62179"/>
                </a:lnTo>
                <a:close/>
              </a:path>
              <a:path w="65264" h="74433">
                <a:moveTo>
                  <a:pt x="25260" y="28724"/>
                </a:moveTo>
                <a:lnTo>
                  <a:pt x="22618" y="30225"/>
                </a:lnTo>
                <a:lnTo>
                  <a:pt x="21502" y="28663"/>
                </a:lnTo>
                <a:lnTo>
                  <a:pt x="19709" y="25995"/>
                </a:lnTo>
                <a:lnTo>
                  <a:pt x="17654" y="22428"/>
                </a:lnTo>
                <a:lnTo>
                  <a:pt x="16408" y="19253"/>
                </a:lnTo>
                <a:lnTo>
                  <a:pt x="16001" y="16268"/>
                </a:lnTo>
                <a:lnTo>
                  <a:pt x="17448" y="41248"/>
                </a:lnTo>
                <a:lnTo>
                  <a:pt x="20599" y="41756"/>
                </a:lnTo>
                <a:lnTo>
                  <a:pt x="23672" y="45212"/>
                </a:lnTo>
                <a:lnTo>
                  <a:pt x="25260" y="28724"/>
                </a:lnTo>
                <a:close/>
              </a:path>
              <a:path w="65264" h="74433">
                <a:moveTo>
                  <a:pt x="6501" y="14730"/>
                </a:moveTo>
                <a:lnTo>
                  <a:pt x="6501" y="18237"/>
                </a:lnTo>
                <a:lnTo>
                  <a:pt x="7225" y="21996"/>
                </a:lnTo>
                <a:lnTo>
                  <a:pt x="8380" y="24674"/>
                </a:lnTo>
                <a:lnTo>
                  <a:pt x="9907" y="27543"/>
                </a:lnTo>
                <a:lnTo>
                  <a:pt x="11962" y="30732"/>
                </a:lnTo>
                <a:lnTo>
                  <a:pt x="14644" y="34452"/>
                </a:lnTo>
                <a:lnTo>
                  <a:pt x="14730" y="43534"/>
                </a:lnTo>
                <a:lnTo>
                  <a:pt x="17448" y="41248"/>
                </a:lnTo>
                <a:lnTo>
                  <a:pt x="16001" y="16268"/>
                </a:lnTo>
                <a:lnTo>
                  <a:pt x="16206" y="13992"/>
                </a:lnTo>
                <a:lnTo>
                  <a:pt x="17614" y="10868"/>
                </a:lnTo>
                <a:lnTo>
                  <a:pt x="20407" y="8596"/>
                </a:lnTo>
                <a:lnTo>
                  <a:pt x="23050" y="7617"/>
                </a:lnTo>
                <a:lnTo>
                  <a:pt x="26582" y="7376"/>
                </a:lnTo>
                <a:lnTo>
                  <a:pt x="29869" y="7581"/>
                </a:lnTo>
                <a:lnTo>
                  <a:pt x="32410" y="8456"/>
                </a:lnTo>
                <a:lnTo>
                  <a:pt x="35114" y="10527"/>
                </a:lnTo>
                <a:lnTo>
                  <a:pt x="36485" y="13294"/>
                </a:lnTo>
                <a:lnTo>
                  <a:pt x="36676" y="16649"/>
                </a:lnTo>
                <a:lnTo>
                  <a:pt x="35459" y="20203"/>
                </a:lnTo>
                <a:lnTo>
                  <a:pt x="32500" y="23670"/>
                </a:lnTo>
                <a:lnTo>
                  <a:pt x="29260" y="26111"/>
                </a:lnTo>
                <a:lnTo>
                  <a:pt x="25260" y="28724"/>
                </a:lnTo>
                <a:lnTo>
                  <a:pt x="23672" y="45212"/>
                </a:lnTo>
                <a:lnTo>
                  <a:pt x="26963" y="48740"/>
                </a:lnTo>
                <a:lnTo>
                  <a:pt x="27341" y="35697"/>
                </a:lnTo>
                <a:lnTo>
                  <a:pt x="30707" y="33893"/>
                </a:lnTo>
                <a:lnTo>
                  <a:pt x="33580" y="32166"/>
                </a:lnTo>
                <a:lnTo>
                  <a:pt x="38314" y="28864"/>
                </a:lnTo>
                <a:lnTo>
                  <a:pt x="41770" y="25538"/>
                </a:lnTo>
                <a:lnTo>
                  <a:pt x="44397" y="22172"/>
                </a:lnTo>
                <a:lnTo>
                  <a:pt x="45769" y="18629"/>
                </a:lnTo>
                <a:lnTo>
                  <a:pt x="46116" y="14526"/>
                </a:lnTo>
                <a:lnTo>
                  <a:pt x="45733" y="10325"/>
                </a:lnTo>
                <a:lnTo>
                  <a:pt x="44171" y="6753"/>
                </a:lnTo>
                <a:lnTo>
                  <a:pt x="41479" y="3949"/>
                </a:lnTo>
                <a:lnTo>
                  <a:pt x="37997" y="1713"/>
                </a:lnTo>
                <a:lnTo>
                  <a:pt x="33338" y="341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3" y="1371"/>
                </a:lnTo>
                <a:lnTo>
                  <a:pt x="15152" y="2297"/>
                </a:lnTo>
                <a:lnTo>
                  <a:pt x="12992" y="3542"/>
                </a:lnTo>
                <a:lnTo>
                  <a:pt x="9626" y="6692"/>
                </a:lnTo>
                <a:lnTo>
                  <a:pt x="7646" y="10551"/>
                </a:lnTo>
                <a:lnTo>
                  <a:pt x="6501" y="14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126398" y="3454441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39" y="17524"/>
                </a:moveTo>
                <a:lnTo>
                  <a:pt x="11466" y="14921"/>
                </a:lnTo>
                <a:lnTo>
                  <a:pt x="13119" y="11518"/>
                </a:lnTo>
                <a:lnTo>
                  <a:pt x="16192" y="9079"/>
                </a:lnTo>
                <a:lnTo>
                  <a:pt x="19088" y="8023"/>
                </a:lnTo>
                <a:lnTo>
                  <a:pt x="22745" y="7772"/>
                </a:lnTo>
                <a:lnTo>
                  <a:pt x="26733" y="8023"/>
                </a:lnTo>
                <a:lnTo>
                  <a:pt x="30085" y="9079"/>
                </a:lnTo>
                <a:lnTo>
                  <a:pt x="32778" y="10284"/>
                </a:lnTo>
                <a:lnTo>
                  <a:pt x="35902" y="12001"/>
                </a:lnTo>
                <a:lnTo>
                  <a:pt x="38797" y="12103"/>
                </a:lnTo>
                <a:lnTo>
                  <a:pt x="39229" y="9395"/>
                </a:lnTo>
                <a:lnTo>
                  <a:pt x="39138" y="6626"/>
                </a:lnTo>
                <a:lnTo>
                  <a:pt x="37717" y="4038"/>
                </a:lnTo>
                <a:lnTo>
                  <a:pt x="34833" y="2461"/>
                </a:lnTo>
                <a:lnTo>
                  <a:pt x="32205" y="1511"/>
                </a:lnTo>
                <a:lnTo>
                  <a:pt x="29337" y="683"/>
                </a:lnTo>
                <a:lnTo>
                  <a:pt x="26186" y="139"/>
                </a:lnTo>
                <a:lnTo>
                  <a:pt x="23061" y="0"/>
                </a:lnTo>
                <a:lnTo>
                  <a:pt x="20026" y="0"/>
                </a:lnTo>
                <a:lnTo>
                  <a:pt x="17193" y="416"/>
                </a:lnTo>
                <a:lnTo>
                  <a:pt x="14580" y="1230"/>
                </a:lnTo>
                <a:lnTo>
                  <a:pt x="11948" y="2044"/>
                </a:lnTo>
                <a:lnTo>
                  <a:pt x="7783" y="4772"/>
                </a:lnTo>
                <a:lnTo>
                  <a:pt x="4406" y="8265"/>
                </a:lnTo>
                <a:lnTo>
                  <a:pt x="2272" y="12851"/>
                </a:lnTo>
                <a:lnTo>
                  <a:pt x="1738" y="15468"/>
                </a:lnTo>
                <a:lnTo>
                  <a:pt x="1738" y="21257"/>
                </a:lnTo>
                <a:lnTo>
                  <a:pt x="3121" y="25754"/>
                </a:lnTo>
                <a:lnTo>
                  <a:pt x="5245" y="29590"/>
                </a:lnTo>
                <a:lnTo>
                  <a:pt x="8215" y="32626"/>
                </a:lnTo>
                <a:lnTo>
                  <a:pt x="11772" y="35063"/>
                </a:lnTo>
                <a:lnTo>
                  <a:pt x="15595" y="37198"/>
                </a:lnTo>
                <a:lnTo>
                  <a:pt x="19569" y="39052"/>
                </a:lnTo>
                <a:lnTo>
                  <a:pt x="23418" y="40830"/>
                </a:lnTo>
                <a:lnTo>
                  <a:pt x="27011" y="42710"/>
                </a:lnTo>
                <a:lnTo>
                  <a:pt x="29970" y="44841"/>
                </a:lnTo>
                <a:lnTo>
                  <a:pt x="32080" y="47484"/>
                </a:lnTo>
                <a:lnTo>
                  <a:pt x="33426" y="50594"/>
                </a:lnTo>
                <a:lnTo>
                  <a:pt x="33426" y="54430"/>
                </a:lnTo>
                <a:lnTo>
                  <a:pt x="32447" y="57530"/>
                </a:lnTo>
                <a:lnTo>
                  <a:pt x="29653" y="61188"/>
                </a:lnTo>
                <a:lnTo>
                  <a:pt x="27000" y="62938"/>
                </a:lnTo>
                <a:lnTo>
                  <a:pt x="23634" y="64032"/>
                </a:lnTo>
                <a:lnTo>
                  <a:pt x="19745" y="64310"/>
                </a:lnTo>
                <a:lnTo>
                  <a:pt x="17078" y="64310"/>
                </a:lnTo>
                <a:lnTo>
                  <a:pt x="14716" y="63992"/>
                </a:lnTo>
                <a:lnTo>
                  <a:pt x="10627" y="62725"/>
                </a:lnTo>
                <a:lnTo>
                  <a:pt x="7440" y="61325"/>
                </a:lnTo>
                <a:lnTo>
                  <a:pt x="3884" y="59308"/>
                </a:lnTo>
                <a:lnTo>
                  <a:pt x="582" y="58927"/>
                </a:lnTo>
                <a:lnTo>
                  <a:pt x="0" y="61721"/>
                </a:lnTo>
                <a:lnTo>
                  <a:pt x="101" y="64526"/>
                </a:lnTo>
                <a:lnTo>
                  <a:pt x="1638" y="67283"/>
                </a:lnTo>
                <a:lnTo>
                  <a:pt x="4522" y="69047"/>
                </a:lnTo>
                <a:lnTo>
                  <a:pt x="7416" y="70217"/>
                </a:lnTo>
                <a:lnTo>
                  <a:pt x="10768" y="71282"/>
                </a:lnTo>
                <a:lnTo>
                  <a:pt x="14792" y="72082"/>
                </a:lnTo>
                <a:lnTo>
                  <a:pt x="19314" y="72287"/>
                </a:lnTo>
                <a:lnTo>
                  <a:pt x="22679" y="72287"/>
                </a:lnTo>
                <a:lnTo>
                  <a:pt x="25819" y="71829"/>
                </a:lnTo>
                <a:lnTo>
                  <a:pt x="28724" y="70915"/>
                </a:lnTo>
                <a:lnTo>
                  <a:pt x="31648" y="70012"/>
                </a:lnTo>
                <a:lnTo>
                  <a:pt x="36334" y="66876"/>
                </a:lnTo>
                <a:lnTo>
                  <a:pt x="40168" y="62913"/>
                </a:lnTo>
                <a:lnTo>
                  <a:pt x="41375" y="60335"/>
                </a:lnTo>
                <a:lnTo>
                  <a:pt x="42595" y="57772"/>
                </a:lnTo>
                <a:lnTo>
                  <a:pt x="43192" y="54848"/>
                </a:lnTo>
                <a:lnTo>
                  <a:pt x="43192" y="48765"/>
                </a:lnTo>
                <a:lnTo>
                  <a:pt x="42735" y="46352"/>
                </a:lnTo>
                <a:lnTo>
                  <a:pt x="40881" y="42278"/>
                </a:lnTo>
                <a:lnTo>
                  <a:pt x="38174" y="39001"/>
                </a:lnTo>
                <a:lnTo>
                  <a:pt x="34963" y="36193"/>
                </a:lnTo>
                <a:lnTo>
                  <a:pt x="31126" y="33983"/>
                </a:lnTo>
                <a:lnTo>
                  <a:pt x="27190" y="32053"/>
                </a:lnTo>
                <a:lnTo>
                  <a:pt x="23238" y="30210"/>
                </a:lnTo>
                <a:lnTo>
                  <a:pt x="19404" y="28407"/>
                </a:lnTo>
                <a:lnTo>
                  <a:pt x="16203" y="26325"/>
                </a:lnTo>
                <a:lnTo>
                  <a:pt x="13500" y="23990"/>
                </a:lnTo>
                <a:lnTo>
                  <a:pt x="11696" y="21170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180373" y="3454441"/>
            <a:ext cx="43192" cy="72287"/>
          </a:xfrm>
          <a:custGeom>
            <a:avLst/>
            <a:gdLst/>
            <a:ahLst/>
            <a:cxnLst/>
            <a:rect l="l" t="t" r="r" b="b"/>
            <a:pathLst>
              <a:path w="43192" h="72287">
                <a:moveTo>
                  <a:pt x="11239" y="17524"/>
                </a:moveTo>
                <a:lnTo>
                  <a:pt x="11465" y="14921"/>
                </a:lnTo>
                <a:lnTo>
                  <a:pt x="13119" y="11518"/>
                </a:lnTo>
                <a:lnTo>
                  <a:pt x="16192" y="9079"/>
                </a:lnTo>
                <a:lnTo>
                  <a:pt x="19086" y="8023"/>
                </a:lnTo>
                <a:lnTo>
                  <a:pt x="22744" y="7772"/>
                </a:lnTo>
                <a:lnTo>
                  <a:pt x="26733" y="8023"/>
                </a:lnTo>
                <a:lnTo>
                  <a:pt x="30085" y="9079"/>
                </a:lnTo>
                <a:lnTo>
                  <a:pt x="32778" y="10284"/>
                </a:lnTo>
                <a:lnTo>
                  <a:pt x="35902" y="12001"/>
                </a:lnTo>
                <a:lnTo>
                  <a:pt x="38797" y="12103"/>
                </a:lnTo>
                <a:lnTo>
                  <a:pt x="39229" y="9395"/>
                </a:lnTo>
                <a:lnTo>
                  <a:pt x="39138" y="6626"/>
                </a:lnTo>
                <a:lnTo>
                  <a:pt x="37717" y="4038"/>
                </a:lnTo>
                <a:lnTo>
                  <a:pt x="34833" y="2461"/>
                </a:lnTo>
                <a:lnTo>
                  <a:pt x="32205" y="1511"/>
                </a:lnTo>
                <a:lnTo>
                  <a:pt x="29337" y="683"/>
                </a:lnTo>
                <a:lnTo>
                  <a:pt x="26186" y="139"/>
                </a:lnTo>
                <a:lnTo>
                  <a:pt x="23061" y="0"/>
                </a:lnTo>
                <a:lnTo>
                  <a:pt x="20026" y="0"/>
                </a:lnTo>
                <a:lnTo>
                  <a:pt x="17193" y="416"/>
                </a:lnTo>
                <a:lnTo>
                  <a:pt x="14579" y="1230"/>
                </a:lnTo>
                <a:lnTo>
                  <a:pt x="11948" y="2044"/>
                </a:lnTo>
                <a:lnTo>
                  <a:pt x="7783" y="4772"/>
                </a:lnTo>
                <a:lnTo>
                  <a:pt x="4406" y="8265"/>
                </a:lnTo>
                <a:lnTo>
                  <a:pt x="2272" y="12851"/>
                </a:lnTo>
                <a:lnTo>
                  <a:pt x="1738" y="15468"/>
                </a:lnTo>
                <a:lnTo>
                  <a:pt x="1738" y="21257"/>
                </a:lnTo>
                <a:lnTo>
                  <a:pt x="3125" y="25754"/>
                </a:lnTo>
                <a:lnTo>
                  <a:pt x="5245" y="29590"/>
                </a:lnTo>
                <a:lnTo>
                  <a:pt x="8215" y="32626"/>
                </a:lnTo>
                <a:lnTo>
                  <a:pt x="11771" y="35063"/>
                </a:lnTo>
                <a:lnTo>
                  <a:pt x="15595" y="37198"/>
                </a:lnTo>
                <a:lnTo>
                  <a:pt x="19569" y="39052"/>
                </a:lnTo>
                <a:lnTo>
                  <a:pt x="23417" y="40830"/>
                </a:lnTo>
                <a:lnTo>
                  <a:pt x="27010" y="42710"/>
                </a:lnTo>
                <a:lnTo>
                  <a:pt x="29969" y="44841"/>
                </a:lnTo>
                <a:lnTo>
                  <a:pt x="32080" y="47484"/>
                </a:lnTo>
                <a:lnTo>
                  <a:pt x="33426" y="50594"/>
                </a:lnTo>
                <a:lnTo>
                  <a:pt x="33426" y="54430"/>
                </a:lnTo>
                <a:lnTo>
                  <a:pt x="32447" y="57530"/>
                </a:lnTo>
                <a:lnTo>
                  <a:pt x="29653" y="61188"/>
                </a:lnTo>
                <a:lnTo>
                  <a:pt x="27000" y="62938"/>
                </a:lnTo>
                <a:lnTo>
                  <a:pt x="23634" y="64032"/>
                </a:lnTo>
                <a:lnTo>
                  <a:pt x="19745" y="64310"/>
                </a:lnTo>
                <a:lnTo>
                  <a:pt x="17081" y="64310"/>
                </a:lnTo>
                <a:lnTo>
                  <a:pt x="14716" y="63992"/>
                </a:lnTo>
                <a:lnTo>
                  <a:pt x="10627" y="62725"/>
                </a:lnTo>
                <a:lnTo>
                  <a:pt x="7440" y="61325"/>
                </a:lnTo>
                <a:lnTo>
                  <a:pt x="3884" y="59308"/>
                </a:lnTo>
                <a:lnTo>
                  <a:pt x="582" y="58927"/>
                </a:lnTo>
                <a:lnTo>
                  <a:pt x="0" y="61721"/>
                </a:lnTo>
                <a:lnTo>
                  <a:pt x="100" y="64526"/>
                </a:lnTo>
                <a:lnTo>
                  <a:pt x="1638" y="67283"/>
                </a:lnTo>
                <a:lnTo>
                  <a:pt x="4521" y="69047"/>
                </a:lnTo>
                <a:lnTo>
                  <a:pt x="7415" y="70217"/>
                </a:lnTo>
                <a:lnTo>
                  <a:pt x="10767" y="71282"/>
                </a:lnTo>
                <a:lnTo>
                  <a:pt x="14795" y="72082"/>
                </a:lnTo>
                <a:lnTo>
                  <a:pt x="19314" y="72287"/>
                </a:lnTo>
                <a:lnTo>
                  <a:pt x="22679" y="72287"/>
                </a:lnTo>
                <a:lnTo>
                  <a:pt x="25819" y="71829"/>
                </a:lnTo>
                <a:lnTo>
                  <a:pt x="28728" y="70915"/>
                </a:lnTo>
                <a:lnTo>
                  <a:pt x="31647" y="70012"/>
                </a:lnTo>
                <a:lnTo>
                  <a:pt x="36334" y="66876"/>
                </a:lnTo>
                <a:lnTo>
                  <a:pt x="40168" y="62913"/>
                </a:lnTo>
                <a:lnTo>
                  <a:pt x="41375" y="60335"/>
                </a:lnTo>
                <a:lnTo>
                  <a:pt x="42595" y="57772"/>
                </a:lnTo>
                <a:lnTo>
                  <a:pt x="43192" y="54848"/>
                </a:lnTo>
                <a:lnTo>
                  <a:pt x="43192" y="48765"/>
                </a:lnTo>
                <a:lnTo>
                  <a:pt x="42735" y="46352"/>
                </a:lnTo>
                <a:lnTo>
                  <a:pt x="40881" y="42278"/>
                </a:lnTo>
                <a:lnTo>
                  <a:pt x="38174" y="39001"/>
                </a:lnTo>
                <a:lnTo>
                  <a:pt x="34963" y="36193"/>
                </a:lnTo>
                <a:lnTo>
                  <a:pt x="31125" y="33983"/>
                </a:lnTo>
                <a:lnTo>
                  <a:pt x="27190" y="32053"/>
                </a:lnTo>
                <a:lnTo>
                  <a:pt x="23242" y="30210"/>
                </a:lnTo>
                <a:lnTo>
                  <a:pt x="19404" y="28407"/>
                </a:lnTo>
                <a:lnTo>
                  <a:pt x="16203" y="26325"/>
                </a:lnTo>
                <a:lnTo>
                  <a:pt x="13500" y="23990"/>
                </a:lnTo>
                <a:lnTo>
                  <a:pt x="11696" y="21170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63317" y="347306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8" y="11163"/>
                </a:lnTo>
                <a:lnTo>
                  <a:pt x="17694" y="8888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6" y="50266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8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7" y="38353"/>
                </a:lnTo>
                <a:lnTo>
                  <a:pt x="2452" y="41616"/>
                </a:lnTo>
                <a:lnTo>
                  <a:pt x="3924" y="44387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26"/>
                </a:moveTo>
                <a:lnTo>
                  <a:pt x="21452" y="46126"/>
                </a:lnTo>
                <a:lnTo>
                  <a:pt x="17108" y="44575"/>
                </a:lnTo>
                <a:lnTo>
                  <a:pt x="13629" y="42152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4"/>
                </a:lnTo>
                <a:lnTo>
                  <a:pt x="13374" y="51865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4"/>
                </a:lnTo>
                <a:lnTo>
                  <a:pt x="34762" y="51624"/>
                </a:lnTo>
                <a:lnTo>
                  <a:pt x="37886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328330" y="347306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36" y="8456"/>
                </a:lnTo>
                <a:lnTo>
                  <a:pt x="22961" y="8672"/>
                </a:lnTo>
                <a:lnTo>
                  <a:pt x="25714" y="9460"/>
                </a:lnTo>
                <a:lnTo>
                  <a:pt x="28458" y="8178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9137"/>
                </a:lnTo>
                <a:lnTo>
                  <a:pt x="11379" y="15466"/>
                </a:lnTo>
                <a:lnTo>
                  <a:pt x="14490" y="1163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394620" y="3454444"/>
            <a:ext cx="62773" cy="72278"/>
          </a:xfrm>
          <a:custGeom>
            <a:avLst/>
            <a:gdLst/>
            <a:ahLst/>
            <a:cxnLst/>
            <a:rect l="l" t="t" r="r" b="b"/>
            <a:pathLst>
              <a:path w="62773" h="72278">
                <a:moveTo>
                  <a:pt x="619" y="47423"/>
                </a:moveTo>
                <a:lnTo>
                  <a:pt x="1840" y="51879"/>
                </a:lnTo>
                <a:lnTo>
                  <a:pt x="3070" y="56325"/>
                </a:lnTo>
                <a:lnTo>
                  <a:pt x="4950" y="60059"/>
                </a:lnTo>
                <a:lnTo>
                  <a:pt x="7466" y="63058"/>
                </a:lnTo>
                <a:lnTo>
                  <a:pt x="9979" y="66052"/>
                </a:lnTo>
                <a:lnTo>
                  <a:pt x="13154" y="68353"/>
                </a:lnTo>
                <a:lnTo>
                  <a:pt x="12748" y="53723"/>
                </a:lnTo>
                <a:lnTo>
                  <a:pt x="11592" y="50739"/>
                </a:lnTo>
                <a:lnTo>
                  <a:pt x="10908" y="47271"/>
                </a:lnTo>
                <a:lnTo>
                  <a:pt x="10220" y="43790"/>
                </a:lnTo>
                <a:lnTo>
                  <a:pt x="9879" y="39992"/>
                </a:lnTo>
                <a:lnTo>
                  <a:pt x="9879" y="32144"/>
                </a:lnTo>
                <a:lnTo>
                  <a:pt x="10250" y="28587"/>
                </a:lnTo>
                <a:lnTo>
                  <a:pt x="10984" y="25196"/>
                </a:lnTo>
                <a:lnTo>
                  <a:pt x="11732" y="21831"/>
                </a:lnTo>
                <a:lnTo>
                  <a:pt x="12952" y="18860"/>
                </a:lnTo>
                <a:lnTo>
                  <a:pt x="14667" y="16333"/>
                </a:lnTo>
                <a:lnTo>
                  <a:pt x="18615" y="11786"/>
                </a:lnTo>
                <a:lnTo>
                  <a:pt x="21374" y="10264"/>
                </a:lnTo>
                <a:lnTo>
                  <a:pt x="24102" y="8737"/>
                </a:lnTo>
                <a:lnTo>
                  <a:pt x="27508" y="7978"/>
                </a:lnTo>
                <a:lnTo>
                  <a:pt x="35596" y="7978"/>
                </a:lnTo>
                <a:lnTo>
                  <a:pt x="38999" y="8686"/>
                </a:lnTo>
                <a:lnTo>
                  <a:pt x="41742" y="10099"/>
                </a:lnTo>
                <a:lnTo>
                  <a:pt x="44485" y="11506"/>
                </a:lnTo>
                <a:lnTo>
                  <a:pt x="46685" y="13474"/>
                </a:lnTo>
                <a:lnTo>
                  <a:pt x="49971" y="18493"/>
                </a:lnTo>
                <a:lnTo>
                  <a:pt x="51141" y="21464"/>
                </a:lnTo>
                <a:lnTo>
                  <a:pt x="51855" y="24880"/>
                </a:lnTo>
                <a:lnTo>
                  <a:pt x="52552" y="28310"/>
                </a:lnTo>
                <a:lnTo>
                  <a:pt x="52905" y="32004"/>
                </a:lnTo>
                <a:lnTo>
                  <a:pt x="52905" y="39776"/>
                </a:lnTo>
                <a:lnTo>
                  <a:pt x="52538" y="43373"/>
                </a:lnTo>
                <a:lnTo>
                  <a:pt x="51826" y="46775"/>
                </a:lnTo>
                <a:lnTo>
                  <a:pt x="51092" y="50177"/>
                </a:lnTo>
                <a:lnTo>
                  <a:pt x="49885" y="53176"/>
                </a:lnTo>
                <a:lnTo>
                  <a:pt x="48182" y="55768"/>
                </a:lnTo>
                <a:lnTo>
                  <a:pt x="46494" y="58345"/>
                </a:lnTo>
                <a:lnTo>
                  <a:pt x="44244" y="60401"/>
                </a:lnTo>
                <a:lnTo>
                  <a:pt x="41475" y="61913"/>
                </a:lnTo>
                <a:lnTo>
                  <a:pt x="38682" y="63436"/>
                </a:lnTo>
                <a:lnTo>
                  <a:pt x="35255" y="64199"/>
                </a:lnTo>
                <a:lnTo>
                  <a:pt x="27050" y="64199"/>
                </a:lnTo>
                <a:lnTo>
                  <a:pt x="23634" y="63501"/>
                </a:lnTo>
                <a:lnTo>
                  <a:pt x="25424" y="72278"/>
                </a:lnTo>
                <a:lnTo>
                  <a:pt x="36065" y="72278"/>
                </a:lnTo>
                <a:lnTo>
                  <a:pt x="40753" y="71413"/>
                </a:lnTo>
                <a:lnTo>
                  <a:pt x="44766" y="69700"/>
                </a:lnTo>
                <a:lnTo>
                  <a:pt x="48780" y="67983"/>
                </a:lnTo>
                <a:lnTo>
                  <a:pt x="52120" y="65520"/>
                </a:lnTo>
                <a:lnTo>
                  <a:pt x="54773" y="62320"/>
                </a:lnTo>
                <a:lnTo>
                  <a:pt x="57428" y="59119"/>
                </a:lnTo>
                <a:lnTo>
                  <a:pt x="59436" y="55246"/>
                </a:lnTo>
                <a:lnTo>
                  <a:pt x="60768" y="50688"/>
                </a:lnTo>
                <a:lnTo>
                  <a:pt x="62114" y="46127"/>
                </a:lnTo>
                <a:lnTo>
                  <a:pt x="62773" y="41008"/>
                </a:lnTo>
                <a:lnTo>
                  <a:pt x="62773" y="29657"/>
                </a:lnTo>
                <a:lnTo>
                  <a:pt x="62165" y="24602"/>
                </a:lnTo>
                <a:lnTo>
                  <a:pt x="60909" y="20218"/>
                </a:lnTo>
                <a:lnTo>
                  <a:pt x="59663" y="15825"/>
                </a:lnTo>
                <a:lnTo>
                  <a:pt x="57758" y="12128"/>
                </a:lnTo>
                <a:lnTo>
                  <a:pt x="55217" y="9144"/>
                </a:lnTo>
                <a:lnTo>
                  <a:pt x="52654" y="6159"/>
                </a:lnTo>
                <a:lnTo>
                  <a:pt x="49463" y="3898"/>
                </a:lnTo>
                <a:lnTo>
                  <a:pt x="45629" y="2336"/>
                </a:lnTo>
                <a:lnTo>
                  <a:pt x="41796" y="788"/>
                </a:lnTo>
                <a:lnTo>
                  <a:pt x="37299" y="0"/>
                </a:lnTo>
                <a:lnTo>
                  <a:pt x="26770" y="0"/>
                </a:lnTo>
                <a:lnTo>
                  <a:pt x="22082" y="864"/>
                </a:lnTo>
                <a:lnTo>
                  <a:pt x="18072" y="2578"/>
                </a:lnTo>
                <a:lnTo>
                  <a:pt x="14058" y="4306"/>
                </a:lnTo>
                <a:lnTo>
                  <a:pt x="10707" y="6732"/>
                </a:lnTo>
                <a:lnTo>
                  <a:pt x="8025" y="9907"/>
                </a:lnTo>
                <a:lnTo>
                  <a:pt x="5356" y="13068"/>
                </a:lnTo>
                <a:lnTo>
                  <a:pt x="3351" y="16916"/>
                </a:lnTo>
                <a:lnTo>
                  <a:pt x="2005" y="21427"/>
                </a:lnTo>
                <a:lnTo>
                  <a:pt x="673" y="25960"/>
                </a:lnTo>
                <a:lnTo>
                  <a:pt x="0" y="30975"/>
                </a:lnTo>
                <a:lnTo>
                  <a:pt x="0" y="42303"/>
                </a:lnTo>
                <a:lnTo>
                  <a:pt x="619" y="47423"/>
                </a:lnTo>
                <a:close/>
              </a:path>
              <a:path w="62773" h="72278">
                <a:moveTo>
                  <a:pt x="12748" y="53723"/>
                </a:moveTo>
                <a:lnTo>
                  <a:pt x="13154" y="68353"/>
                </a:lnTo>
                <a:lnTo>
                  <a:pt x="17018" y="69916"/>
                </a:lnTo>
                <a:lnTo>
                  <a:pt x="20866" y="71489"/>
                </a:lnTo>
                <a:lnTo>
                  <a:pt x="25424" y="72278"/>
                </a:lnTo>
                <a:lnTo>
                  <a:pt x="23634" y="63501"/>
                </a:lnTo>
                <a:lnTo>
                  <a:pt x="20901" y="62104"/>
                </a:lnTo>
                <a:lnTo>
                  <a:pt x="18173" y="60707"/>
                </a:lnTo>
                <a:lnTo>
                  <a:pt x="16001" y="58762"/>
                </a:lnTo>
                <a:lnTo>
                  <a:pt x="12748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73291" y="3453696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306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410" y="71564"/>
                </a:moveTo>
                <a:lnTo>
                  <a:pt x="3952" y="72287"/>
                </a:lnTo>
                <a:lnTo>
                  <a:pt x="7189" y="72287"/>
                </a:lnTo>
                <a:lnTo>
                  <a:pt x="10046" y="70634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52" y="20152"/>
                </a:lnTo>
                <a:lnTo>
                  <a:pt x="1094" y="21804"/>
                </a:lnTo>
                <a:lnTo>
                  <a:pt x="1094" y="70634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02329" y="345013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555760" y="3452230"/>
            <a:ext cx="65279" cy="74433"/>
          </a:xfrm>
          <a:custGeom>
            <a:avLst/>
            <a:gdLst/>
            <a:ahLst/>
            <a:cxnLst/>
            <a:rect l="l" t="t" r="r" b="b"/>
            <a:pathLst>
              <a:path w="65279" h="74433">
                <a:moveTo>
                  <a:pt x="55029" y="62179"/>
                </a:moveTo>
                <a:lnTo>
                  <a:pt x="51991" y="59789"/>
                </a:lnTo>
                <a:lnTo>
                  <a:pt x="54061" y="56768"/>
                </a:lnTo>
                <a:lnTo>
                  <a:pt x="55829" y="53362"/>
                </a:lnTo>
                <a:lnTo>
                  <a:pt x="57175" y="49730"/>
                </a:lnTo>
                <a:lnTo>
                  <a:pt x="58240" y="45961"/>
                </a:lnTo>
                <a:lnTo>
                  <a:pt x="58914" y="42037"/>
                </a:lnTo>
                <a:lnTo>
                  <a:pt x="59090" y="38033"/>
                </a:lnTo>
                <a:lnTo>
                  <a:pt x="58686" y="35290"/>
                </a:lnTo>
                <a:lnTo>
                  <a:pt x="56120" y="34682"/>
                </a:lnTo>
                <a:lnTo>
                  <a:pt x="53009" y="34696"/>
                </a:lnTo>
                <a:lnTo>
                  <a:pt x="50352" y="36626"/>
                </a:lnTo>
                <a:lnTo>
                  <a:pt x="50352" y="40053"/>
                </a:lnTo>
                <a:lnTo>
                  <a:pt x="50036" y="42976"/>
                </a:lnTo>
                <a:lnTo>
                  <a:pt x="49489" y="45831"/>
                </a:lnTo>
                <a:lnTo>
                  <a:pt x="48614" y="48625"/>
                </a:lnTo>
                <a:lnTo>
                  <a:pt x="47534" y="51192"/>
                </a:lnTo>
                <a:lnTo>
                  <a:pt x="45579" y="54532"/>
                </a:lnTo>
                <a:lnTo>
                  <a:pt x="42378" y="51559"/>
                </a:lnTo>
                <a:lnTo>
                  <a:pt x="39077" y="48423"/>
                </a:lnTo>
                <a:lnTo>
                  <a:pt x="35902" y="45184"/>
                </a:lnTo>
                <a:lnTo>
                  <a:pt x="32818" y="41932"/>
                </a:lnTo>
                <a:lnTo>
                  <a:pt x="29919" y="38732"/>
                </a:lnTo>
                <a:lnTo>
                  <a:pt x="27355" y="35697"/>
                </a:lnTo>
                <a:lnTo>
                  <a:pt x="26974" y="48740"/>
                </a:lnTo>
                <a:lnTo>
                  <a:pt x="30441" y="52283"/>
                </a:lnTo>
                <a:lnTo>
                  <a:pt x="34109" y="55803"/>
                </a:lnTo>
                <a:lnTo>
                  <a:pt x="37847" y="59245"/>
                </a:lnTo>
                <a:lnTo>
                  <a:pt x="37680" y="62496"/>
                </a:lnTo>
                <a:lnTo>
                  <a:pt x="34149" y="64616"/>
                </a:lnTo>
                <a:lnTo>
                  <a:pt x="31572" y="65656"/>
                </a:lnTo>
                <a:lnTo>
                  <a:pt x="28813" y="66380"/>
                </a:lnTo>
                <a:lnTo>
                  <a:pt x="25960" y="66837"/>
                </a:lnTo>
                <a:lnTo>
                  <a:pt x="22057" y="66837"/>
                </a:lnTo>
                <a:lnTo>
                  <a:pt x="18072" y="65887"/>
                </a:lnTo>
                <a:lnTo>
                  <a:pt x="14691" y="64375"/>
                </a:lnTo>
                <a:lnTo>
                  <a:pt x="11300" y="60742"/>
                </a:lnTo>
                <a:lnTo>
                  <a:pt x="10033" y="57642"/>
                </a:lnTo>
                <a:lnTo>
                  <a:pt x="9712" y="54035"/>
                </a:lnTo>
                <a:lnTo>
                  <a:pt x="10198" y="50403"/>
                </a:lnTo>
                <a:lnTo>
                  <a:pt x="11811" y="46951"/>
                </a:lnTo>
                <a:lnTo>
                  <a:pt x="14730" y="43534"/>
                </a:lnTo>
                <a:lnTo>
                  <a:pt x="14655" y="34452"/>
                </a:lnTo>
                <a:lnTo>
                  <a:pt x="12012" y="36040"/>
                </a:lnTo>
                <a:lnTo>
                  <a:pt x="9766" y="37627"/>
                </a:lnTo>
                <a:lnTo>
                  <a:pt x="6029" y="40777"/>
                </a:lnTo>
                <a:lnTo>
                  <a:pt x="3365" y="44081"/>
                </a:lnTo>
                <a:lnTo>
                  <a:pt x="1357" y="47498"/>
                </a:lnTo>
                <a:lnTo>
                  <a:pt x="276" y="51076"/>
                </a:lnTo>
                <a:lnTo>
                  <a:pt x="0" y="54964"/>
                </a:lnTo>
                <a:lnTo>
                  <a:pt x="266" y="58939"/>
                </a:lnTo>
                <a:lnTo>
                  <a:pt x="1320" y="62481"/>
                </a:lnTo>
                <a:lnTo>
                  <a:pt x="3020" y="65516"/>
                </a:lnTo>
                <a:lnTo>
                  <a:pt x="6512" y="69339"/>
                </a:lnTo>
                <a:lnTo>
                  <a:pt x="9446" y="71399"/>
                </a:lnTo>
                <a:lnTo>
                  <a:pt x="12913" y="72871"/>
                </a:lnTo>
                <a:lnTo>
                  <a:pt x="16851" y="73836"/>
                </a:lnTo>
                <a:lnTo>
                  <a:pt x="21056" y="74433"/>
                </a:lnTo>
                <a:lnTo>
                  <a:pt x="25768" y="74433"/>
                </a:lnTo>
                <a:lnTo>
                  <a:pt x="30085" y="73811"/>
                </a:lnTo>
                <a:lnTo>
                  <a:pt x="34160" y="72820"/>
                </a:lnTo>
                <a:lnTo>
                  <a:pt x="37957" y="71334"/>
                </a:lnTo>
                <a:lnTo>
                  <a:pt x="41424" y="69404"/>
                </a:lnTo>
                <a:lnTo>
                  <a:pt x="44715" y="67208"/>
                </a:lnTo>
                <a:lnTo>
                  <a:pt x="48298" y="67640"/>
                </a:lnTo>
                <a:lnTo>
                  <a:pt x="51638" y="70088"/>
                </a:lnTo>
                <a:lnTo>
                  <a:pt x="55678" y="72669"/>
                </a:lnTo>
                <a:lnTo>
                  <a:pt x="58712" y="74001"/>
                </a:lnTo>
                <a:lnTo>
                  <a:pt x="62049" y="74383"/>
                </a:lnTo>
                <a:lnTo>
                  <a:pt x="65189" y="72323"/>
                </a:lnTo>
                <a:lnTo>
                  <a:pt x="65279" y="69606"/>
                </a:lnTo>
                <a:lnTo>
                  <a:pt x="64198" y="66535"/>
                </a:lnTo>
                <a:lnTo>
                  <a:pt x="61455" y="66293"/>
                </a:lnTo>
                <a:lnTo>
                  <a:pt x="58482" y="64616"/>
                </a:lnTo>
                <a:lnTo>
                  <a:pt x="55029" y="62179"/>
                </a:lnTo>
                <a:close/>
              </a:path>
              <a:path w="65279" h="74433">
                <a:moveTo>
                  <a:pt x="25271" y="28724"/>
                </a:moveTo>
                <a:lnTo>
                  <a:pt x="22628" y="30225"/>
                </a:lnTo>
                <a:lnTo>
                  <a:pt x="21513" y="28663"/>
                </a:lnTo>
                <a:lnTo>
                  <a:pt x="19720" y="25995"/>
                </a:lnTo>
                <a:lnTo>
                  <a:pt x="17665" y="22428"/>
                </a:lnTo>
                <a:lnTo>
                  <a:pt x="16419" y="19253"/>
                </a:lnTo>
                <a:lnTo>
                  <a:pt x="16012" y="16268"/>
                </a:lnTo>
                <a:lnTo>
                  <a:pt x="17459" y="41248"/>
                </a:lnTo>
                <a:lnTo>
                  <a:pt x="20599" y="41756"/>
                </a:lnTo>
                <a:lnTo>
                  <a:pt x="23684" y="45212"/>
                </a:lnTo>
                <a:lnTo>
                  <a:pt x="25271" y="28724"/>
                </a:lnTo>
                <a:close/>
              </a:path>
              <a:path w="65279" h="74433">
                <a:moveTo>
                  <a:pt x="6512" y="14730"/>
                </a:moveTo>
                <a:lnTo>
                  <a:pt x="6512" y="18237"/>
                </a:lnTo>
                <a:lnTo>
                  <a:pt x="7238" y="21996"/>
                </a:lnTo>
                <a:lnTo>
                  <a:pt x="8380" y="24674"/>
                </a:lnTo>
                <a:lnTo>
                  <a:pt x="9903" y="27543"/>
                </a:lnTo>
                <a:lnTo>
                  <a:pt x="11973" y="30732"/>
                </a:lnTo>
                <a:lnTo>
                  <a:pt x="14655" y="34452"/>
                </a:lnTo>
                <a:lnTo>
                  <a:pt x="14730" y="43534"/>
                </a:lnTo>
                <a:lnTo>
                  <a:pt x="17459" y="41248"/>
                </a:lnTo>
                <a:lnTo>
                  <a:pt x="16012" y="16268"/>
                </a:lnTo>
                <a:lnTo>
                  <a:pt x="16610" y="12901"/>
                </a:lnTo>
                <a:lnTo>
                  <a:pt x="18478" y="10058"/>
                </a:lnTo>
                <a:lnTo>
                  <a:pt x="21739" y="8100"/>
                </a:lnTo>
                <a:lnTo>
                  <a:pt x="24674" y="7376"/>
                </a:lnTo>
                <a:lnTo>
                  <a:pt x="28371" y="7376"/>
                </a:lnTo>
                <a:lnTo>
                  <a:pt x="32421" y="8456"/>
                </a:lnTo>
                <a:lnTo>
                  <a:pt x="35128" y="10527"/>
                </a:lnTo>
                <a:lnTo>
                  <a:pt x="36499" y="13294"/>
                </a:lnTo>
                <a:lnTo>
                  <a:pt x="36676" y="16649"/>
                </a:lnTo>
                <a:lnTo>
                  <a:pt x="35471" y="20203"/>
                </a:lnTo>
                <a:lnTo>
                  <a:pt x="32512" y="23670"/>
                </a:lnTo>
                <a:lnTo>
                  <a:pt x="29270" y="26111"/>
                </a:lnTo>
                <a:lnTo>
                  <a:pt x="25271" y="28724"/>
                </a:lnTo>
                <a:lnTo>
                  <a:pt x="23684" y="45212"/>
                </a:lnTo>
                <a:lnTo>
                  <a:pt x="26974" y="48740"/>
                </a:lnTo>
                <a:lnTo>
                  <a:pt x="27355" y="35697"/>
                </a:lnTo>
                <a:lnTo>
                  <a:pt x="30718" y="33893"/>
                </a:lnTo>
                <a:lnTo>
                  <a:pt x="33577" y="32166"/>
                </a:lnTo>
                <a:lnTo>
                  <a:pt x="38314" y="28864"/>
                </a:lnTo>
                <a:lnTo>
                  <a:pt x="41781" y="25538"/>
                </a:lnTo>
                <a:lnTo>
                  <a:pt x="44409" y="22172"/>
                </a:lnTo>
                <a:lnTo>
                  <a:pt x="45780" y="18629"/>
                </a:lnTo>
                <a:lnTo>
                  <a:pt x="46126" y="14526"/>
                </a:lnTo>
                <a:lnTo>
                  <a:pt x="45730" y="10325"/>
                </a:lnTo>
                <a:lnTo>
                  <a:pt x="44183" y="6753"/>
                </a:lnTo>
                <a:lnTo>
                  <a:pt x="41489" y="3949"/>
                </a:lnTo>
                <a:lnTo>
                  <a:pt x="38008" y="1713"/>
                </a:lnTo>
                <a:lnTo>
                  <a:pt x="33350" y="341"/>
                </a:lnTo>
                <a:lnTo>
                  <a:pt x="30581" y="0"/>
                </a:lnTo>
                <a:lnTo>
                  <a:pt x="23644" y="0"/>
                </a:lnTo>
                <a:lnTo>
                  <a:pt x="20444" y="457"/>
                </a:lnTo>
                <a:lnTo>
                  <a:pt x="17805" y="1371"/>
                </a:lnTo>
                <a:lnTo>
                  <a:pt x="15162" y="2297"/>
                </a:lnTo>
                <a:lnTo>
                  <a:pt x="13003" y="3542"/>
                </a:lnTo>
                <a:lnTo>
                  <a:pt x="9636" y="6692"/>
                </a:lnTo>
                <a:lnTo>
                  <a:pt x="7656" y="10551"/>
                </a:lnTo>
                <a:lnTo>
                  <a:pt x="6512" y="14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665920" y="3455470"/>
            <a:ext cx="43127" cy="70549"/>
          </a:xfrm>
          <a:custGeom>
            <a:avLst/>
            <a:gdLst/>
            <a:ahLst/>
            <a:cxnLst/>
            <a:rect l="l" t="t" r="r" b="b"/>
            <a:pathLst>
              <a:path w="43127" h="70549">
                <a:moveTo>
                  <a:pt x="3682" y="0"/>
                </a:moveTo>
                <a:lnTo>
                  <a:pt x="1130" y="939"/>
                </a:lnTo>
                <a:lnTo>
                  <a:pt x="0" y="4028"/>
                </a:lnTo>
                <a:lnTo>
                  <a:pt x="0" y="68811"/>
                </a:lnTo>
                <a:lnTo>
                  <a:pt x="979" y="70092"/>
                </a:lnTo>
                <a:lnTo>
                  <a:pt x="3757" y="70549"/>
                </a:lnTo>
                <a:lnTo>
                  <a:pt x="6325" y="70498"/>
                </a:lnTo>
                <a:lnTo>
                  <a:pt x="9334" y="68811"/>
                </a:lnTo>
                <a:lnTo>
                  <a:pt x="9334" y="43524"/>
                </a:lnTo>
                <a:lnTo>
                  <a:pt x="21653" y="43524"/>
                </a:lnTo>
                <a:lnTo>
                  <a:pt x="25375" y="42976"/>
                </a:lnTo>
                <a:lnTo>
                  <a:pt x="24764" y="34798"/>
                </a:lnTo>
                <a:lnTo>
                  <a:pt x="20563" y="35877"/>
                </a:lnTo>
                <a:lnTo>
                  <a:pt x="9334" y="35877"/>
                </a:lnTo>
                <a:lnTo>
                  <a:pt x="9334" y="7722"/>
                </a:lnTo>
                <a:lnTo>
                  <a:pt x="18719" y="0"/>
                </a:lnTo>
                <a:lnTo>
                  <a:pt x="3682" y="0"/>
                </a:lnTo>
                <a:close/>
              </a:path>
              <a:path w="43127" h="70549">
                <a:moveTo>
                  <a:pt x="34279" y="39269"/>
                </a:moveTo>
                <a:lnTo>
                  <a:pt x="36436" y="37289"/>
                </a:lnTo>
                <a:lnTo>
                  <a:pt x="40233" y="32893"/>
                </a:lnTo>
                <a:lnTo>
                  <a:pt x="41403" y="30063"/>
                </a:lnTo>
                <a:lnTo>
                  <a:pt x="42558" y="27255"/>
                </a:lnTo>
                <a:lnTo>
                  <a:pt x="43127" y="24080"/>
                </a:lnTo>
                <a:lnTo>
                  <a:pt x="43127" y="17932"/>
                </a:lnTo>
                <a:lnTo>
                  <a:pt x="42760" y="15519"/>
                </a:lnTo>
                <a:lnTo>
                  <a:pt x="41273" y="11139"/>
                </a:lnTo>
                <a:lnTo>
                  <a:pt x="38851" y="7546"/>
                </a:lnTo>
                <a:lnTo>
                  <a:pt x="35802" y="4485"/>
                </a:lnTo>
                <a:lnTo>
                  <a:pt x="31852" y="2211"/>
                </a:lnTo>
                <a:lnTo>
                  <a:pt x="28014" y="1004"/>
                </a:lnTo>
                <a:lnTo>
                  <a:pt x="24472" y="331"/>
                </a:lnTo>
                <a:lnTo>
                  <a:pt x="21690" y="76"/>
                </a:lnTo>
                <a:lnTo>
                  <a:pt x="18719" y="0"/>
                </a:lnTo>
                <a:lnTo>
                  <a:pt x="9334" y="7722"/>
                </a:lnTo>
                <a:lnTo>
                  <a:pt x="19559" y="7722"/>
                </a:lnTo>
                <a:lnTo>
                  <a:pt x="22873" y="8089"/>
                </a:lnTo>
                <a:lnTo>
                  <a:pt x="26175" y="8943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0" y="18468"/>
                </a:lnTo>
                <a:lnTo>
                  <a:pt x="33310" y="23432"/>
                </a:lnTo>
                <a:lnTo>
                  <a:pt x="32335" y="27165"/>
                </a:lnTo>
                <a:lnTo>
                  <a:pt x="30722" y="30492"/>
                </a:lnTo>
                <a:lnTo>
                  <a:pt x="28195" y="33073"/>
                </a:lnTo>
                <a:lnTo>
                  <a:pt x="24764" y="34798"/>
                </a:lnTo>
                <a:lnTo>
                  <a:pt x="25375" y="42976"/>
                </a:lnTo>
                <a:lnTo>
                  <a:pt x="28511" y="41897"/>
                </a:lnTo>
                <a:lnTo>
                  <a:pt x="31636" y="40806"/>
                </a:lnTo>
                <a:lnTo>
                  <a:pt x="34279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721950" y="3473063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41"/>
                </a:moveTo>
                <a:lnTo>
                  <a:pt x="43712" y="14137"/>
                </a:lnTo>
                <a:lnTo>
                  <a:pt x="42898" y="11329"/>
                </a:lnTo>
                <a:lnTo>
                  <a:pt x="39888" y="6807"/>
                </a:lnTo>
                <a:lnTo>
                  <a:pt x="35928" y="3074"/>
                </a:lnTo>
                <a:lnTo>
                  <a:pt x="33246" y="1842"/>
                </a:lnTo>
                <a:lnTo>
                  <a:pt x="30543" y="623"/>
                </a:lnTo>
                <a:lnTo>
                  <a:pt x="27278" y="0"/>
                </a:lnTo>
                <a:lnTo>
                  <a:pt x="27317" y="6998"/>
                </a:lnTo>
                <a:lnTo>
                  <a:pt x="30593" y="8333"/>
                </a:lnTo>
                <a:lnTo>
                  <a:pt x="32788" y="11012"/>
                </a:lnTo>
                <a:lnTo>
                  <a:pt x="34988" y="13690"/>
                </a:lnTo>
                <a:lnTo>
                  <a:pt x="36029" y="17373"/>
                </a:lnTo>
                <a:lnTo>
                  <a:pt x="35928" y="22075"/>
                </a:lnTo>
                <a:lnTo>
                  <a:pt x="9281" y="22075"/>
                </a:lnTo>
                <a:lnTo>
                  <a:pt x="9361" y="20091"/>
                </a:lnTo>
                <a:lnTo>
                  <a:pt x="10833" y="3114"/>
                </a:lnTo>
                <a:lnTo>
                  <a:pt x="8366" y="4903"/>
                </a:lnTo>
                <a:lnTo>
                  <a:pt x="4277" y="9575"/>
                </a:lnTo>
                <a:lnTo>
                  <a:pt x="2715" y="12409"/>
                </a:lnTo>
                <a:lnTo>
                  <a:pt x="1638" y="15760"/>
                </a:lnTo>
                <a:lnTo>
                  <a:pt x="54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11"/>
                </a:lnTo>
                <a:lnTo>
                  <a:pt x="4177" y="44780"/>
                </a:lnTo>
                <a:lnTo>
                  <a:pt x="6247" y="46991"/>
                </a:lnTo>
                <a:lnTo>
                  <a:pt x="10843" y="50864"/>
                </a:lnTo>
                <a:lnTo>
                  <a:pt x="13868" y="51969"/>
                </a:lnTo>
                <a:lnTo>
                  <a:pt x="16888" y="53099"/>
                </a:lnTo>
                <a:lnTo>
                  <a:pt x="20408" y="53658"/>
                </a:lnTo>
                <a:lnTo>
                  <a:pt x="24419" y="53658"/>
                </a:lnTo>
                <a:lnTo>
                  <a:pt x="28915" y="53492"/>
                </a:lnTo>
                <a:lnTo>
                  <a:pt x="33006" y="52793"/>
                </a:lnTo>
                <a:lnTo>
                  <a:pt x="36360" y="51969"/>
                </a:lnTo>
                <a:lnTo>
                  <a:pt x="39179" y="51094"/>
                </a:lnTo>
                <a:lnTo>
                  <a:pt x="42682" y="48312"/>
                </a:lnTo>
                <a:lnTo>
                  <a:pt x="42872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95" y="44554"/>
                </a:lnTo>
                <a:lnTo>
                  <a:pt x="33286" y="45443"/>
                </a:lnTo>
                <a:lnTo>
                  <a:pt x="29653" y="46191"/>
                </a:lnTo>
                <a:lnTo>
                  <a:pt x="25257" y="46382"/>
                </a:lnTo>
                <a:lnTo>
                  <a:pt x="22313" y="46382"/>
                </a:lnTo>
                <a:lnTo>
                  <a:pt x="17791" y="45137"/>
                </a:lnTo>
                <a:lnTo>
                  <a:pt x="14094" y="43117"/>
                </a:lnTo>
                <a:lnTo>
                  <a:pt x="11557" y="40007"/>
                </a:lnTo>
                <a:lnTo>
                  <a:pt x="10095" y="35967"/>
                </a:lnTo>
                <a:lnTo>
                  <a:pt x="9281" y="31356"/>
                </a:lnTo>
                <a:lnTo>
                  <a:pt x="9281" y="28652"/>
                </a:lnTo>
                <a:lnTo>
                  <a:pt x="41451" y="28652"/>
                </a:lnTo>
                <a:lnTo>
                  <a:pt x="43863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8">
                <a:moveTo>
                  <a:pt x="9361" y="20091"/>
                </a:moveTo>
                <a:lnTo>
                  <a:pt x="10325" y="16358"/>
                </a:lnTo>
                <a:lnTo>
                  <a:pt x="11808" y="12931"/>
                </a:lnTo>
                <a:lnTo>
                  <a:pt x="15466" y="9083"/>
                </a:lnTo>
                <a:lnTo>
                  <a:pt x="18821" y="7419"/>
                </a:lnTo>
                <a:lnTo>
                  <a:pt x="22987" y="6998"/>
                </a:lnTo>
                <a:lnTo>
                  <a:pt x="27317" y="6998"/>
                </a:lnTo>
                <a:lnTo>
                  <a:pt x="27278" y="0"/>
                </a:lnTo>
                <a:lnTo>
                  <a:pt x="19861" y="0"/>
                </a:lnTo>
                <a:lnTo>
                  <a:pt x="16621" y="623"/>
                </a:lnTo>
                <a:lnTo>
                  <a:pt x="13727" y="1868"/>
                </a:lnTo>
                <a:lnTo>
                  <a:pt x="10833" y="3114"/>
                </a:lnTo>
                <a:lnTo>
                  <a:pt x="936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77124" y="3460780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1"/>
                </a:lnTo>
                <a:lnTo>
                  <a:pt x="30045" y="56743"/>
                </a:lnTo>
                <a:lnTo>
                  <a:pt x="27292" y="57769"/>
                </a:lnTo>
                <a:lnTo>
                  <a:pt x="24423" y="58176"/>
                </a:lnTo>
                <a:lnTo>
                  <a:pt x="21841" y="58176"/>
                </a:lnTo>
                <a:lnTo>
                  <a:pt x="20067" y="57326"/>
                </a:lnTo>
                <a:lnTo>
                  <a:pt x="18072" y="53896"/>
                </a:lnTo>
                <a:lnTo>
                  <a:pt x="17575" y="51343"/>
                </a:lnTo>
                <a:lnTo>
                  <a:pt x="17575" y="20736"/>
                </a:lnTo>
                <a:lnTo>
                  <a:pt x="30110" y="20736"/>
                </a:lnTo>
                <a:lnTo>
                  <a:pt x="31738" y="19303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699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40" y="13309"/>
                </a:lnTo>
                <a:lnTo>
                  <a:pt x="342" y="14465"/>
                </a:lnTo>
                <a:lnTo>
                  <a:pt x="0" y="17053"/>
                </a:lnTo>
                <a:lnTo>
                  <a:pt x="1789" y="20736"/>
                </a:lnTo>
                <a:lnTo>
                  <a:pt x="8622" y="20736"/>
                </a:lnTo>
                <a:lnTo>
                  <a:pt x="8622" y="52106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4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098"/>
                </a:lnTo>
                <a:lnTo>
                  <a:pt x="31546" y="63079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823628" y="347306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0" y="8456"/>
                </a:lnTo>
                <a:lnTo>
                  <a:pt x="22961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80" y="15466"/>
                </a:lnTo>
                <a:lnTo>
                  <a:pt x="14490" y="11631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61490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8" y="11163"/>
                </a:lnTo>
                <a:lnTo>
                  <a:pt x="17691" y="8888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3"/>
                </a:lnTo>
                <a:lnTo>
                  <a:pt x="2452" y="41616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4" y="51865"/>
                </a:lnTo>
                <a:lnTo>
                  <a:pt x="16358" y="53074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2" y="52984"/>
                </a:lnTo>
                <a:lnTo>
                  <a:pt x="34762" y="51624"/>
                </a:lnTo>
                <a:lnTo>
                  <a:pt x="37882" y="50266"/>
                </a:lnTo>
                <a:lnTo>
                  <a:pt x="38685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923086" y="3473114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6" y="32816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5"/>
                </a:lnTo>
                <a:lnTo>
                  <a:pt x="12787" y="12509"/>
                </a:lnTo>
                <a:lnTo>
                  <a:pt x="15073" y="9194"/>
                </a:lnTo>
                <a:lnTo>
                  <a:pt x="18374" y="7545"/>
                </a:lnTo>
                <a:lnTo>
                  <a:pt x="24775" y="7545"/>
                </a:lnTo>
                <a:lnTo>
                  <a:pt x="2814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00" y="10908"/>
                </a:lnTo>
                <a:lnTo>
                  <a:pt x="38289" y="8304"/>
                </a:lnTo>
                <a:lnTo>
                  <a:pt x="37476" y="5551"/>
                </a:lnTo>
                <a:lnTo>
                  <a:pt x="34643" y="3200"/>
                </a:lnTo>
                <a:lnTo>
                  <a:pt x="31366" y="1573"/>
                </a:lnTo>
                <a:lnTo>
                  <a:pt x="28789" y="723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0" y="532"/>
                </a:lnTo>
                <a:lnTo>
                  <a:pt x="13816" y="1601"/>
                </a:lnTo>
                <a:lnTo>
                  <a:pt x="11048" y="2667"/>
                </a:lnTo>
                <a:lnTo>
                  <a:pt x="8635" y="4305"/>
                </a:lnTo>
                <a:lnTo>
                  <a:pt x="4546" y="8712"/>
                </a:lnTo>
                <a:lnTo>
                  <a:pt x="2945" y="11545"/>
                </a:lnTo>
                <a:lnTo>
                  <a:pt x="1764" y="14997"/>
                </a:lnTo>
                <a:lnTo>
                  <a:pt x="598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7" y="38606"/>
                </a:lnTo>
                <a:lnTo>
                  <a:pt x="2397" y="41846"/>
                </a:lnTo>
                <a:lnTo>
                  <a:pt x="3798" y="44578"/>
                </a:lnTo>
                <a:lnTo>
                  <a:pt x="5627" y="46799"/>
                </a:lnTo>
                <a:lnTo>
                  <a:pt x="9712" y="50709"/>
                </a:lnTo>
                <a:lnTo>
                  <a:pt x="1243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8" y="53607"/>
                </a:lnTo>
                <a:lnTo>
                  <a:pt x="26694" y="53110"/>
                </a:lnTo>
                <a:lnTo>
                  <a:pt x="29768" y="52376"/>
                </a:lnTo>
                <a:lnTo>
                  <a:pt x="32471" y="51321"/>
                </a:lnTo>
                <a:lnTo>
                  <a:pt x="35877" y="49377"/>
                </a:lnTo>
                <a:lnTo>
                  <a:pt x="38275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83" y="44222"/>
                </a:lnTo>
                <a:lnTo>
                  <a:pt x="26769" y="45529"/>
                </a:lnTo>
                <a:lnTo>
                  <a:pt x="22910" y="45845"/>
                </a:lnTo>
                <a:lnTo>
                  <a:pt x="18806" y="45464"/>
                </a:lnTo>
                <a:lnTo>
                  <a:pt x="15440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976027" y="3450139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10" y="45604"/>
                </a:moveTo>
                <a:lnTo>
                  <a:pt x="33110" y="74192"/>
                </a:lnTo>
                <a:lnTo>
                  <a:pt x="33326" y="74930"/>
                </a:lnTo>
                <a:lnTo>
                  <a:pt x="35967" y="75844"/>
                </a:lnTo>
                <a:lnTo>
                  <a:pt x="39207" y="75844"/>
                </a:lnTo>
                <a:lnTo>
                  <a:pt x="42062" y="74192"/>
                </a:lnTo>
                <a:lnTo>
                  <a:pt x="42062" y="40957"/>
                </a:lnTo>
                <a:lnTo>
                  <a:pt x="41771" y="37947"/>
                </a:lnTo>
                <a:lnTo>
                  <a:pt x="40565" y="33008"/>
                </a:lnTo>
                <a:lnTo>
                  <a:pt x="38204" y="28994"/>
                </a:lnTo>
                <a:lnTo>
                  <a:pt x="35039" y="25679"/>
                </a:lnTo>
                <a:lnTo>
                  <a:pt x="30582" y="23468"/>
                </a:lnTo>
                <a:lnTo>
                  <a:pt x="27839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6"/>
                </a:lnTo>
                <a:lnTo>
                  <a:pt x="11534" y="28246"/>
                </a:lnTo>
                <a:lnTo>
                  <a:pt x="8967" y="30949"/>
                </a:lnTo>
                <a:lnTo>
                  <a:pt x="8967" y="1703"/>
                </a:lnTo>
                <a:lnTo>
                  <a:pt x="8737" y="939"/>
                </a:lnTo>
                <a:lnTo>
                  <a:pt x="6098" y="0"/>
                </a:lnTo>
                <a:lnTo>
                  <a:pt x="2872" y="0"/>
                </a:lnTo>
                <a:lnTo>
                  <a:pt x="0" y="1703"/>
                </a:lnTo>
                <a:lnTo>
                  <a:pt x="0" y="74192"/>
                </a:lnTo>
                <a:lnTo>
                  <a:pt x="321" y="75121"/>
                </a:lnTo>
                <a:lnTo>
                  <a:pt x="2872" y="75844"/>
                </a:lnTo>
                <a:lnTo>
                  <a:pt x="6098" y="75844"/>
                </a:lnTo>
                <a:lnTo>
                  <a:pt x="8967" y="74192"/>
                </a:lnTo>
                <a:lnTo>
                  <a:pt x="8967" y="40057"/>
                </a:lnTo>
                <a:lnTo>
                  <a:pt x="11419" y="36982"/>
                </a:lnTo>
                <a:lnTo>
                  <a:pt x="13766" y="34657"/>
                </a:lnTo>
                <a:lnTo>
                  <a:pt x="18252" y="31482"/>
                </a:lnTo>
                <a:lnTo>
                  <a:pt x="22748" y="30683"/>
                </a:lnTo>
                <a:lnTo>
                  <a:pt x="26010" y="31014"/>
                </a:lnTo>
                <a:lnTo>
                  <a:pt x="28652" y="32310"/>
                </a:lnTo>
                <a:lnTo>
                  <a:pt x="31395" y="35712"/>
                </a:lnTo>
                <a:lnTo>
                  <a:pt x="32461" y="38873"/>
                </a:lnTo>
                <a:lnTo>
                  <a:pt x="33110" y="42811"/>
                </a:lnTo>
                <a:lnTo>
                  <a:pt x="33110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033742" y="347306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6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5"/>
                </a:lnTo>
                <a:lnTo>
                  <a:pt x="9273" y="22075"/>
                </a:lnTo>
                <a:lnTo>
                  <a:pt x="9349" y="20091"/>
                </a:lnTo>
                <a:lnTo>
                  <a:pt x="10833" y="3114"/>
                </a:lnTo>
                <a:lnTo>
                  <a:pt x="8370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4" y="48312"/>
                </a:lnTo>
                <a:lnTo>
                  <a:pt x="42865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191"/>
                </a:lnTo>
                <a:lnTo>
                  <a:pt x="25251" y="46382"/>
                </a:lnTo>
                <a:lnTo>
                  <a:pt x="22302" y="46382"/>
                </a:lnTo>
                <a:lnTo>
                  <a:pt x="17781" y="45137"/>
                </a:lnTo>
                <a:lnTo>
                  <a:pt x="14098" y="43117"/>
                </a:lnTo>
                <a:lnTo>
                  <a:pt x="11545" y="40007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8"/>
                </a:lnTo>
                <a:lnTo>
                  <a:pt x="10833" y="3114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95415" y="3473063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6"/>
                </a:moveTo>
                <a:lnTo>
                  <a:pt x="66343" y="52919"/>
                </a:lnTo>
                <a:lnTo>
                  <a:pt x="69584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22"/>
                </a:lnTo>
                <a:lnTo>
                  <a:pt x="71045" y="10083"/>
                </a:lnTo>
                <a:lnTo>
                  <a:pt x="68770" y="6069"/>
                </a:lnTo>
                <a:lnTo>
                  <a:pt x="65735" y="2754"/>
                </a:lnTo>
                <a:lnTo>
                  <a:pt x="61455" y="543"/>
                </a:lnTo>
                <a:lnTo>
                  <a:pt x="58827" y="0"/>
                </a:lnTo>
                <a:lnTo>
                  <a:pt x="55676" y="0"/>
                </a:lnTo>
                <a:lnTo>
                  <a:pt x="53084" y="176"/>
                </a:lnTo>
                <a:lnTo>
                  <a:pt x="50507" y="849"/>
                </a:lnTo>
                <a:lnTo>
                  <a:pt x="47839" y="2170"/>
                </a:lnTo>
                <a:lnTo>
                  <a:pt x="45071" y="3910"/>
                </a:lnTo>
                <a:lnTo>
                  <a:pt x="42137" y="6386"/>
                </a:lnTo>
                <a:lnTo>
                  <a:pt x="38962" y="9662"/>
                </a:lnTo>
                <a:lnTo>
                  <a:pt x="36791" y="5713"/>
                </a:lnTo>
                <a:lnTo>
                  <a:pt x="33641" y="2678"/>
                </a:lnTo>
                <a:lnTo>
                  <a:pt x="30987" y="1181"/>
                </a:lnTo>
                <a:lnTo>
                  <a:pt x="27773" y="227"/>
                </a:lnTo>
                <a:lnTo>
                  <a:pt x="23929" y="0"/>
                </a:lnTo>
                <a:lnTo>
                  <a:pt x="21296" y="0"/>
                </a:lnTo>
                <a:lnTo>
                  <a:pt x="18682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6"/>
                </a:lnTo>
                <a:lnTo>
                  <a:pt x="2857" y="52919"/>
                </a:lnTo>
                <a:lnTo>
                  <a:pt x="6098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18" y="14057"/>
                </a:lnTo>
                <a:lnTo>
                  <a:pt x="15800" y="10144"/>
                </a:lnTo>
                <a:lnTo>
                  <a:pt x="19975" y="7758"/>
                </a:lnTo>
                <a:lnTo>
                  <a:pt x="23698" y="7758"/>
                </a:lnTo>
                <a:lnTo>
                  <a:pt x="26351" y="8723"/>
                </a:lnTo>
                <a:lnTo>
                  <a:pt x="29350" y="11555"/>
                </a:lnTo>
                <a:lnTo>
                  <a:pt x="30746" y="14249"/>
                </a:lnTo>
                <a:lnTo>
                  <a:pt x="31546" y="17650"/>
                </a:lnTo>
                <a:lnTo>
                  <a:pt x="31737" y="21589"/>
                </a:lnTo>
                <a:lnTo>
                  <a:pt x="31737" y="51267"/>
                </a:lnTo>
                <a:lnTo>
                  <a:pt x="32053" y="52196"/>
                </a:lnTo>
                <a:lnTo>
                  <a:pt x="34645" y="52919"/>
                </a:lnTo>
                <a:lnTo>
                  <a:pt x="37781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2" y="10144"/>
                </a:lnTo>
                <a:lnTo>
                  <a:pt x="51713" y="7758"/>
                </a:lnTo>
                <a:lnTo>
                  <a:pt x="55435" y="7758"/>
                </a:lnTo>
                <a:lnTo>
                  <a:pt x="58113" y="8723"/>
                </a:lnTo>
                <a:lnTo>
                  <a:pt x="61149" y="11555"/>
                </a:lnTo>
                <a:lnTo>
                  <a:pt x="62534" y="14249"/>
                </a:lnTo>
                <a:lnTo>
                  <a:pt x="63248" y="17650"/>
                </a:lnTo>
                <a:lnTo>
                  <a:pt x="63435" y="21589"/>
                </a:lnTo>
                <a:lnTo>
                  <a:pt x="63435" y="51267"/>
                </a:lnTo>
                <a:lnTo>
                  <a:pt x="63792" y="52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186408" y="3453696"/>
            <a:ext cx="11076" cy="72287"/>
          </a:xfrm>
          <a:custGeom>
            <a:avLst/>
            <a:gdLst/>
            <a:ahLst/>
            <a:cxnLst/>
            <a:rect l="l" t="t" r="r" b="b"/>
            <a:pathLst>
              <a:path w="11076" h="72287">
                <a:moveTo>
                  <a:pt x="0" y="5421"/>
                </a:moveTo>
                <a:lnTo>
                  <a:pt x="382" y="8888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6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1076" h="72287">
                <a:moveTo>
                  <a:pt x="1397" y="71564"/>
                </a:moveTo>
                <a:lnTo>
                  <a:pt x="3938" y="72287"/>
                </a:lnTo>
                <a:lnTo>
                  <a:pt x="7178" y="72287"/>
                </a:lnTo>
                <a:lnTo>
                  <a:pt x="10033" y="70634"/>
                </a:lnTo>
                <a:lnTo>
                  <a:pt x="10033" y="21804"/>
                </a:lnTo>
                <a:lnTo>
                  <a:pt x="9817" y="21106"/>
                </a:lnTo>
                <a:lnTo>
                  <a:pt x="7178" y="20152"/>
                </a:lnTo>
                <a:lnTo>
                  <a:pt x="3938" y="20152"/>
                </a:lnTo>
                <a:lnTo>
                  <a:pt x="1080" y="21804"/>
                </a:lnTo>
                <a:lnTo>
                  <a:pt x="1080" y="70634"/>
                </a:lnTo>
                <a:lnTo>
                  <a:pt x="139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12011" y="3473114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6" y="32816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5"/>
                </a:lnTo>
                <a:lnTo>
                  <a:pt x="12787" y="12509"/>
                </a:lnTo>
                <a:lnTo>
                  <a:pt x="15073" y="9194"/>
                </a:lnTo>
                <a:lnTo>
                  <a:pt x="18374" y="7545"/>
                </a:lnTo>
                <a:lnTo>
                  <a:pt x="24775" y="7545"/>
                </a:lnTo>
                <a:lnTo>
                  <a:pt x="28141" y="8445"/>
                </a:lnTo>
                <a:lnTo>
                  <a:pt x="32064" y="10413"/>
                </a:lnTo>
                <a:lnTo>
                  <a:pt x="35457" y="12992"/>
                </a:lnTo>
                <a:lnTo>
                  <a:pt x="38300" y="10908"/>
                </a:lnTo>
                <a:lnTo>
                  <a:pt x="38289" y="8304"/>
                </a:lnTo>
                <a:lnTo>
                  <a:pt x="37476" y="5551"/>
                </a:lnTo>
                <a:lnTo>
                  <a:pt x="34643" y="3200"/>
                </a:lnTo>
                <a:lnTo>
                  <a:pt x="31366" y="1573"/>
                </a:lnTo>
                <a:lnTo>
                  <a:pt x="28789" y="723"/>
                </a:lnTo>
                <a:lnTo>
                  <a:pt x="25855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0" y="532"/>
                </a:lnTo>
                <a:lnTo>
                  <a:pt x="13817" y="1601"/>
                </a:lnTo>
                <a:lnTo>
                  <a:pt x="11048" y="2667"/>
                </a:lnTo>
                <a:lnTo>
                  <a:pt x="8635" y="4305"/>
                </a:lnTo>
                <a:lnTo>
                  <a:pt x="4546" y="8712"/>
                </a:lnTo>
                <a:lnTo>
                  <a:pt x="2945" y="11545"/>
                </a:lnTo>
                <a:lnTo>
                  <a:pt x="1764" y="14997"/>
                </a:lnTo>
                <a:lnTo>
                  <a:pt x="59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7" y="38606"/>
                </a:lnTo>
                <a:lnTo>
                  <a:pt x="2397" y="41846"/>
                </a:lnTo>
                <a:lnTo>
                  <a:pt x="3794" y="44578"/>
                </a:lnTo>
                <a:lnTo>
                  <a:pt x="5623" y="46799"/>
                </a:lnTo>
                <a:lnTo>
                  <a:pt x="9712" y="50709"/>
                </a:lnTo>
                <a:lnTo>
                  <a:pt x="1243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10"/>
                </a:lnTo>
                <a:lnTo>
                  <a:pt x="29768" y="52376"/>
                </a:lnTo>
                <a:lnTo>
                  <a:pt x="32472" y="51321"/>
                </a:lnTo>
                <a:lnTo>
                  <a:pt x="35877" y="49377"/>
                </a:lnTo>
                <a:lnTo>
                  <a:pt x="38275" y="46532"/>
                </a:lnTo>
                <a:lnTo>
                  <a:pt x="38530" y="43789"/>
                </a:lnTo>
                <a:lnTo>
                  <a:pt x="38506" y="42443"/>
                </a:lnTo>
                <a:lnTo>
                  <a:pt x="36626" y="39660"/>
                </a:lnTo>
                <a:lnTo>
                  <a:pt x="33501" y="41946"/>
                </a:lnTo>
                <a:lnTo>
                  <a:pt x="29884" y="44222"/>
                </a:lnTo>
                <a:lnTo>
                  <a:pt x="26770" y="45529"/>
                </a:lnTo>
                <a:lnTo>
                  <a:pt x="22910" y="45845"/>
                </a:lnTo>
                <a:lnTo>
                  <a:pt x="18806" y="45464"/>
                </a:lnTo>
                <a:lnTo>
                  <a:pt x="15440" y="43905"/>
                </a:lnTo>
                <a:lnTo>
                  <a:pt x="12862" y="41122"/>
                </a:lnTo>
                <a:lnTo>
                  <a:pt x="10833" y="37555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261648" y="3473063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3"/>
                </a:moveTo>
                <a:lnTo>
                  <a:pt x="10019" y="34430"/>
                </a:lnTo>
                <a:lnTo>
                  <a:pt x="12650" y="31495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4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75"/>
                </a:lnTo>
                <a:lnTo>
                  <a:pt x="22875" y="46061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14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38353"/>
                </a:lnTo>
                <a:close/>
              </a:path>
              <a:path w="40107" h="53658">
                <a:moveTo>
                  <a:pt x="13194" y="45910"/>
                </a:moveTo>
                <a:lnTo>
                  <a:pt x="9983" y="42912"/>
                </a:lnTo>
                <a:lnTo>
                  <a:pt x="9169" y="38353"/>
                </a:lnTo>
                <a:lnTo>
                  <a:pt x="995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1"/>
                </a:lnTo>
                <a:lnTo>
                  <a:pt x="18338" y="46659"/>
                </a:lnTo>
                <a:lnTo>
                  <a:pt x="15444" y="46659"/>
                </a:lnTo>
                <a:lnTo>
                  <a:pt x="1319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320838" y="345013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5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5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855188" y="3589477"/>
            <a:ext cx="52477" cy="70469"/>
          </a:xfrm>
          <a:custGeom>
            <a:avLst/>
            <a:gdLst/>
            <a:ahLst/>
            <a:cxnLst/>
            <a:rect l="l" t="t" r="r" b="b"/>
            <a:pathLst>
              <a:path w="52477" h="70469">
                <a:moveTo>
                  <a:pt x="21906" y="69771"/>
                </a:moveTo>
                <a:lnTo>
                  <a:pt x="24612" y="70469"/>
                </a:lnTo>
                <a:lnTo>
                  <a:pt x="27875" y="70469"/>
                </a:lnTo>
                <a:lnTo>
                  <a:pt x="30883" y="68795"/>
                </a:lnTo>
                <a:lnTo>
                  <a:pt x="30883" y="7909"/>
                </a:lnTo>
                <a:lnTo>
                  <a:pt x="50633" y="7909"/>
                </a:lnTo>
                <a:lnTo>
                  <a:pt x="52181" y="6703"/>
                </a:lnTo>
                <a:lnTo>
                  <a:pt x="52477" y="3999"/>
                </a:lnTo>
                <a:lnTo>
                  <a:pt x="52437" y="2703"/>
                </a:lnTo>
                <a:lnTo>
                  <a:pt x="50633" y="0"/>
                </a:lnTo>
                <a:lnTo>
                  <a:pt x="1242" y="50"/>
                </a:lnTo>
                <a:lnTo>
                  <a:pt x="0" y="2703"/>
                </a:lnTo>
                <a:lnTo>
                  <a:pt x="0" y="5295"/>
                </a:lnTo>
                <a:lnTo>
                  <a:pt x="1803" y="7909"/>
                </a:lnTo>
                <a:lnTo>
                  <a:pt x="21549" y="7909"/>
                </a:lnTo>
                <a:lnTo>
                  <a:pt x="21549" y="68795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913925" y="3607045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69" y="4089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5"/>
                </a:lnTo>
                <a:lnTo>
                  <a:pt x="18342" y="46673"/>
                </a:lnTo>
                <a:lnTo>
                  <a:pt x="15444" y="46673"/>
                </a:lnTo>
                <a:lnTo>
                  <a:pt x="11595" y="44413"/>
                </a:lnTo>
                <a:lnTo>
                  <a:pt x="9169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701"/>
                </a:lnTo>
                <a:lnTo>
                  <a:pt x="32259" y="1995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18"/>
                </a:lnTo>
                <a:lnTo>
                  <a:pt x="7214" y="2923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72"/>
                </a:lnTo>
                <a:lnTo>
                  <a:pt x="11178" y="24246"/>
                </a:lnTo>
                <a:lnTo>
                  <a:pt x="8611" y="25250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6"/>
                </a:lnTo>
                <a:lnTo>
                  <a:pt x="9169" y="38353"/>
                </a:lnTo>
                <a:lnTo>
                  <a:pt x="10022" y="34430"/>
                </a:lnTo>
                <a:lnTo>
                  <a:pt x="12650" y="31496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4"/>
                </a:lnTo>
                <a:lnTo>
                  <a:pt x="31205" y="29034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970582" y="360704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21"/>
                </a:lnTo>
                <a:lnTo>
                  <a:pt x="41756" y="15036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43"/>
                </a:lnTo>
                <a:lnTo>
                  <a:pt x="11404" y="14072"/>
                </a:lnTo>
                <a:lnTo>
                  <a:pt x="13751" y="11747"/>
                </a:lnTo>
                <a:lnTo>
                  <a:pt x="18248" y="8561"/>
                </a:lnTo>
                <a:lnTo>
                  <a:pt x="22733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029006" y="3584124"/>
            <a:ext cx="40093" cy="75881"/>
          </a:xfrm>
          <a:custGeom>
            <a:avLst/>
            <a:gdLst/>
            <a:ahLst/>
            <a:cxnLst/>
            <a:rect l="l" t="t" r="r" b="b"/>
            <a:pathLst>
              <a:path w="40093" h="75881">
                <a:moveTo>
                  <a:pt x="36626" y="28130"/>
                </a:moveTo>
                <a:lnTo>
                  <a:pt x="37782" y="26617"/>
                </a:lnTo>
                <a:lnTo>
                  <a:pt x="36205" y="23809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7"/>
                </a:lnTo>
                <a:lnTo>
                  <a:pt x="8939" y="45871"/>
                </a:lnTo>
                <a:lnTo>
                  <a:pt x="8939" y="1699"/>
                </a:lnTo>
                <a:lnTo>
                  <a:pt x="8722" y="939"/>
                </a:lnTo>
                <a:lnTo>
                  <a:pt x="6094" y="0"/>
                </a:lnTo>
                <a:lnTo>
                  <a:pt x="2844" y="0"/>
                </a:lnTo>
                <a:lnTo>
                  <a:pt x="0" y="1699"/>
                </a:lnTo>
                <a:lnTo>
                  <a:pt x="0" y="74192"/>
                </a:lnTo>
                <a:lnTo>
                  <a:pt x="176" y="74930"/>
                </a:lnTo>
                <a:lnTo>
                  <a:pt x="2844" y="75844"/>
                </a:lnTo>
                <a:lnTo>
                  <a:pt x="6094" y="75844"/>
                </a:lnTo>
                <a:lnTo>
                  <a:pt x="8939" y="74192"/>
                </a:lnTo>
                <a:lnTo>
                  <a:pt x="8939" y="47117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1" y="75881"/>
                </a:lnTo>
                <a:lnTo>
                  <a:pt x="37094" y="75844"/>
                </a:lnTo>
                <a:lnTo>
                  <a:pt x="40093" y="74142"/>
                </a:lnTo>
                <a:lnTo>
                  <a:pt x="38783" y="71589"/>
                </a:lnTo>
                <a:lnTo>
                  <a:pt x="18921" y="45820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075896" y="3607045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95"/>
                </a:lnTo>
                <a:lnTo>
                  <a:pt x="5641" y="4370"/>
                </a:lnTo>
                <a:lnTo>
                  <a:pt x="3049" y="7228"/>
                </a:lnTo>
                <a:lnTo>
                  <a:pt x="1563" y="10731"/>
                </a:lnTo>
                <a:lnTo>
                  <a:pt x="1196" y="14479"/>
                </a:lnTo>
                <a:lnTo>
                  <a:pt x="1537" y="18519"/>
                </a:lnTo>
                <a:lnTo>
                  <a:pt x="2959" y="21629"/>
                </a:lnTo>
                <a:lnTo>
                  <a:pt x="6200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4" y="34279"/>
                </a:lnTo>
                <a:lnTo>
                  <a:pt x="25718" y="37313"/>
                </a:lnTo>
                <a:lnTo>
                  <a:pt x="25477" y="41187"/>
                </a:lnTo>
                <a:lnTo>
                  <a:pt x="22900" y="44579"/>
                </a:lnTo>
                <a:lnTo>
                  <a:pt x="19700" y="46012"/>
                </a:lnTo>
                <a:lnTo>
                  <a:pt x="17096" y="46494"/>
                </a:lnTo>
                <a:lnTo>
                  <a:pt x="13540" y="46494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447" y="48834"/>
                </a:lnTo>
                <a:lnTo>
                  <a:pt x="3035" y="50929"/>
                </a:lnTo>
                <a:lnTo>
                  <a:pt x="6210" y="52224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8"/>
                </a:lnTo>
                <a:lnTo>
                  <a:pt x="20815" y="53315"/>
                </a:lnTo>
                <a:lnTo>
                  <a:pt x="25516" y="51944"/>
                </a:lnTo>
                <a:lnTo>
                  <a:pt x="29250" y="49593"/>
                </a:lnTo>
                <a:lnTo>
                  <a:pt x="32260" y="46609"/>
                </a:lnTo>
                <a:lnTo>
                  <a:pt x="34099" y="42699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5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6" y="22608"/>
                </a:lnTo>
                <a:lnTo>
                  <a:pt x="16142" y="21452"/>
                </a:lnTo>
                <a:lnTo>
                  <a:pt x="12510" y="19357"/>
                </a:lnTo>
                <a:lnTo>
                  <a:pt x="10123" y="16588"/>
                </a:lnTo>
                <a:lnTo>
                  <a:pt x="9767" y="13996"/>
                </a:lnTo>
                <a:lnTo>
                  <a:pt x="10340" y="11178"/>
                </a:lnTo>
                <a:lnTo>
                  <a:pt x="1275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70"/>
                </a:lnTo>
                <a:lnTo>
                  <a:pt x="29250" y="10097"/>
                </a:lnTo>
                <a:lnTo>
                  <a:pt x="32044" y="8305"/>
                </a:lnTo>
                <a:lnTo>
                  <a:pt x="31979" y="5692"/>
                </a:lnTo>
                <a:lnTo>
                  <a:pt x="30406" y="2909"/>
                </a:lnTo>
                <a:lnTo>
                  <a:pt x="27472" y="1461"/>
                </a:lnTo>
                <a:lnTo>
                  <a:pt x="24196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123513" y="3647527"/>
            <a:ext cx="11657" cy="12635"/>
          </a:xfrm>
          <a:custGeom>
            <a:avLst/>
            <a:gdLst/>
            <a:ahLst/>
            <a:cxnLst/>
            <a:rect l="l" t="t" r="r" b="b"/>
            <a:pathLst>
              <a:path w="11657" h="12635">
                <a:moveTo>
                  <a:pt x="11657" y="6234"/>
                </a:moveTo>
                <a:lnTo>
                  <a:pt x="11657" y="3747"/>
                </a:lnTo>
                <a:lnTo>
                  <a:pt x="9575" y="406"/>
                </a:lnTo>
                <a:lnTo>
                  <a:pt x="5904" y="0"/>
                </a:lnTo>
                <a:lnTo>
                  <a:pt x="1271" y="1269"/>
                </a:lnTo>
                <a:lnTo>
                  <a:pt x="0" y="3834"/>
                </a:lnTo>
                <a:lnTo>
                  <a:pt x="0" y="8891"/>
                </a:lnTo>
                <a:lnTo>
                  <a:pt x="2070" y="12228"/>
                </a:lnTo>
                <a:lnTo>
                  <a:pt x="5742" y="12635"/>
                </a:lnTo>
                <a:lnTo>
                  <a:pt x="10375" y="11353"/>
                </a:lnTo>
                <a:lnTo>
                  <a:pt x="11657" y="8801"/>
                </a:lnTo>
                <a:lnTo>
                  <a:pt x="11657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709113" y="3740979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5" y="6692"/>
                </a:lnTo>
                <a:lnTo>
                  <a:pt x="23472" y="401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863666" y="3723458"/>
            <a:ext cx="36892" cy="70524"/>
          </a:xfrm>
          <a:custGeom>
            <a:avLst/>
            <a:gdLst/>
            <a:ahLst/>
            <a:cxnLst/>
            <a:rect l="l" t="t" r="r" b="b"/>
            <a:pathLst>
              <a:path w="36892" h="70524">
                <a:moveTo>
                  <a:pt x="9330" y="7923"/>
                </a:moveTo>
                <a:lnTo>
                  <a:pt x="35049" y="7923"/>
                </a:lnTo>
                <a:lnTo>
                  <a:pt x="36586" y="6718"/>
                </a:lnTo>
                <a:lnTo>
                  <a:pt x="36892" y="4014"/>
                </a:lnTo>
                <a:lnTo>
                  <a:pt x="36852" y="2703"/>
                </a:lnTo>
                <a:lnTo>
                  <a:pt x="35049" y="0"/>
                </a:lnTo>
                <a:lnTo>
                  <a:pt x="3465" y="0"/>
                </a:lnTo>
                <a:lnTo>
                  <a:pt x="1115" y="839"/>
                </a:lnTo>
                <a:lnTo>
                  <a:pt x="0" y="3783"/>
                </a:lnTo>
                <a:lnTo>
                  <a:pt x="0" y="68795"/>
                </a:lnTo>
                <a:lnTo>
                  <a:pt x="975" y="70067"/>
                </a:lnTo>
                <a:lnTo>
                  <a:pt x="3793" y="70524"/>
                </a:lnTo>
                <a:lnTo>
                  <a:pt x="6360" y="70485"/>
                </a:lnTo>
                <a:lnTo>
                  <a:pt x="9330" y="68795"/>
                </a:lnTo>
                <a:lnTo>
                  <a:pt x="9330" y="39546"/>
                </a:lnTo>
                <a:lnTo>
                  <a:pt x="33641" y="39546"/>
                </a:lnTo>
                <a:lnTo>
                  <a:pt x="35304" y="37896"/>
                </a:lnTo>
                <a:lnTo>
                  <a:pt x="35481" y="34888"/>
                </a:lnTo>
                <a:lnTo>
                  <a:pt x="33641" y="31802"/>
                </a:lnTo>
                <a:lnTo>
                  <a:pt x="9330" y="31802"/>
                </a:lnTo>
                <a:lnTo>
                  <a:pt x="9330" y="7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910750" y="374103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906"/>
                </a:moveTo>
                <a:lnTo>
                  <a:pt x="9958" y="52654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3"/>
                </a:lnTo>
                <a:lnTo>
                  <a:pt x="18341" y="46669"/>
                </a:lnTo>
                <a:lnTo>
                  <a:pt x="15444" y="46669"/>
                </a:lnTo>
                <a:lnTo>
                  <a:pt x="11595" y="44409"/>
                </a:lnTo>
                <a:lnTo>
                  <a:pt x="9173" y="40906"/>
                </a:lnTo>
                <a:close/>
              </a:path>
              <a:path w="22873" h="53657">
                <a:moveTo>
                  <a:pt x="34559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697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0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68"/>
                </a:lnTo>
                <a:lnTo>
                  <a:pt x="11177" y="24243"/>
                </a:lnTo>
                <a:lnTo>
                  <a:pt x="8610" y="25246"/>
                </a:lnTo>
                <a:lnTo>
                  <a:pt x="4420" y="27924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73" y="40906"/>
                </a:lnTo>
                <a:lnTo>
                  <a:pt x="9173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3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967407" y="3718123"/>
            <a:ext cx="44919" cy="76568"/>
          </a:xfrm>
          <a:custGeom>
            <a:avLst/>
            <a:gdLst/>
            <a:ahLst/>
            <a:cxnLst/>
            <a:rect l="l" t="t" r="r" b="b"/>
            <a:pathLst>
              <a:path w="44919" h="76568">
                <a:moveTo>
                  <a:pt x="20929" y="76413"/>
                </a:moveTo>
                <a:lnTo>
                  <a:pt x="23928" y="76568"/>
                </a:lnTo>
                <a:lnTo>
                  <a:pt x="27291" y="76568"/>
                </a:lnTo>
                <a:lnTo>
                  <a:pt x="30275" y="75932"/>
                </a:lnTo>
                <a:lnTo>
                  <a:pt x="32881" y="74674"/>
                </a:lnTo>
                <a:lnTo>
                  <a:pt x="35485" y="73404"/>
                </a:lnTo>
                <a:lnTo>
                  <a:pt x="37680" y="71575"/>
                </a:lnTo>
                <a:lnTo>
                  <a:pt x="41262" y="66812"/>
                </a:lnTo>
                <a:lnTo>
                  <a:pt x="42619" y="63917"/>
                </a:lnTo>
                <a:lnTo>
                  <a:pt x="43548" y="60526"/>
                </a:lnTo>
                <a:lnTo>
                  <a:pt x="44462" y="57161"/>
                </a:lnTo>
                <a:lnTo>
                  <a:pt x="44919" y="53352"/>
                </a:lnTo>
                <a:lnTo>
                  <a:pt x="44919" y="45580"/>
                </a:lnTo>
                <a:lnTo>
                  <a:pt x="44564" y="42199"/>
                </a:lnTo>
                <a:lnTo>
                  <a:pt x="43840" y="39024"/>
                </a:lnTo>
                <a:lnTo>
                  <a:pt x="43116" y="35838"/>
                </a:lnTo>
                <a:lnTo>
                  <a:pt x="41974" y="33055"/>
                </a:lnTo>
                <a:lnTo>
                  <a:pt x="40398" y="30693"/>
                </a:lnTo>
                <a:lnTo>
                  <a:pt x="36780" y="26438"/>
                </a:lnTo>
                <a:lnTo>
                  <a:pt x="31751" y="23609"/>
                </a:lnTo>
                <a:lnTo>
                  <a:pt x="28727" y="22896"/>
                </a:lnTo>
                <a:lnTo>
                  <a:pt x="25170" y="22896"/>
                </a:lnTo>
                <a:lnTo>
                  <a:pt x="22352" y="23050"/>
                </a:lnTo>
                <a:lnTo>
                  <a:pt x="23470" y="30618"/>
                </a:lnTo>
                <a:lnTo>
                  <a:pt x="27748" y="31165"/>
                </a:lnTo>
                <a:lnTo>
                  <a:pt x="30887" y="33375"/>
                </a:lnTo>
                <a:lnTo>
                  <a:pt x="33083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2"/>
                </a:lnTo>
                <a:lnTo>
                  <a:pt x="35650" y="52423"/>
                </a:lnTo>
                <a:lnTo>
                  <a:pt x="34963" y="56894"/>
                </a:lnTo>
                <a:lnTo>
                  <a:pt x="33782" y="61125"/>
                </a:lnTo>
                <a:lnTo>
                  <a:pt x="31776" y="64706"/>
                </a:lnTo>
                <a:lnTo>
                  <a:pt x="28878" y="67245"/>
                </a:lnTo>
                <a:lnTo>
                  <a:pt x="25350" y="68872"/>
                </a:lnTo>
                <a:lnTo>
                  <a:pt x="20648" y="68872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5"/>
                </a:lnTo>
                <a:lnTo>
                  <a:pt x="18288" y="75805"/>
                </a:lnTo>
                <a:lnTo>
                  <a:pt x="20929" y="76413"/>
                </a:lnTo>
                <a:close/>
              </a:path>
              <a:path w="44919" h="76568">
                <a:moveTo>
                  <a:pt x="0" y="74192"/>
                </a:moveTo>
                <a:lnTo>
                  <a:pt x="0" y="74470"/>
                </a:lnTo>
                <a:lnTo>
                  <a:pt x="2566" y="75816"/>
                </a:lnTo>
                <a:lnTo>
                  <a:pt x="5284" y="75816"/>
                </a:lnTo>
                <a:lnTo>
                  <a:pt x="7912" y="74192"/>
                </a:lnTo>
                <a:lnTo>
                  <a:pt x="7912" y="68209"/>
                </a:lnTo>
                <a:lnTo>
                  <a:pt x="9334" y="69696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36"/>
                </a:lnTo>
                <a:lnTo>
                  <a:pt x="8952" y="59637"/>
                </a:lnTo>
                <a:lnTo>
                  <a:pt x="8952" y="40168"/>
                </a:lnTo>
                <a:lnTo>
                  <a:pt x="10363" y="38351"/>
                </a:lnTo>
                <a:lnTo>
                  <a:pt x="12966" y="35647"/>
                </a:lnTo>
                <a:lnTo>
                  <a:pt x="16598" y="32727"/>
                </a:lnTo>
                <a:lnTo>
                  <a:pt x="20040" y="31101"/>
                </a:lnTo>
                <a:lnTo>
                  <a:pt x="23470" y="30618"/>
                </a:lnTo>
                <a:lnTo>
                  <a:pt x="22352" y="23050"/>
                </a:lnTo>
                <a:lnTo>
                  <a:pt x="19748" y="23634"/>
                </a:lnTo>
                <a:lnTo>
                  <a:pt x="17146" y="24725"/>
                </a:lnTo>
                <a:lnTo>
                  <a:pt x="14503" y="26172"/>
                </a:lnTo>
                <a:lnTo>
                  <a:pt x="11799" y="28206"/>
                </a:lnTo>
                <a:lnTo>
                  <a:pt x="8952" y="30934"/>
                </a:lnTo>
                <a:lnTo>
                  <a:pt x="8952" y="1699"/>
                </a:lnTo>
                <a:lnTo>
                  <a:pt x="8736" y="925"/>
                </a:lnTo>
                <a:lnTo>
                  <a:pt x="6097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025827" y="3741030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08" y="9373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4" y="9475"/>
                </a:lnTo>
                <a:lnTo>
                  <a:pt x="28447" y="8194"/>
                </a:lnTo>
                <a:lnTo>
                  <a:pt x="28512" y="3671"/>
                </a:lnTo>
                <a:lnTo>
                  <a:pt x="26150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5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5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063469" y="3721658"/>
            <a:ext cx="11074" cy="72290"/>
          </a:xfrm>
          <a:custGeom>
            <a:avLst/>
            <a:gdLst/>
            <a:ahLst/>
            <a:cxnLst/>
            <a:rect l="l" t="t" r="r" b="b"/>
            <a:pathLst>
              <a:path w="11074" h="72290">
                <a:moveTo>
                  <a:pt x="0" y="5425"/>
                </a:moveTo>
                <a:lnTo>
                  <a:pt x="392" y="8891"/>
                </a:lnTo>
                <a:lnTo>
                  <a:pt x="3390" y="10745"/>
                </a:lnTo>
                <a:lnTo>
                  <a:pt x="7617" y="10745"/>
                </a:lnTo>
                <a:lnTo>
                  <a:pt x="10678" y="8851"/>
                </a:lnTo>
                <a:lnTo>
                  <a:pt x="11074" y="5309"/>
                </a:lnTo>
                <a:lnTo>
                  <a:pt x="10678" y="1854"/>
                </a:lnTo>
                <a:lnTo>
                  <a:pt x="7693" y="0"/>
                </a:lnTo>
                <a:lnTo>
                  <a:pt x="3453" y="0"/>
                </a:lnTo>
                <a:lnTo>
                  <a:pt x="407" y="1907"/>
                </a:lnTo>
                <a:lnTo>
                  <a:pt x="0" y="5425"/>
                </a:lnTo>
                <a:close/>
              </a:path>
              <a:path w="11074" h="72290">
                <a:moveTo>
                  <a:pt x="1408" y="71578"/>
                </a:moveTo>
                <a:lnTo>
                  <a:pt x="3949" y="72290"/>
                </a:lnTo>
                <a:lnTo>
                  <a:pt x="7185" y="72290"/>
                </a:lnTo>
                <a:lnTo>
                  <a:pt x="10044" y="70650"/>
                </a:lnTo>
                <a:lnTo>
                  <a:pt x="10044" y="21808"/>
                </a:lnTo>
                <a:lnTo>
                  <a:pt x="9828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408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086545" y="3741091"/>
            <a:ext cx="38520" cy="53596"/>
          </a:xfrm>
          <a:custGeom>
            <a:avLst/>
            <a:gdLst/>
            <a:ahLst/>
            <a:cxnLst/>
            <a:rect l="l" t="t" r="r" b="b"/>
            <a:pathLst>
              <a:path w="38520" h="53596">
                <a:moveTo>
                  <a:pt x="9626" y="32818"/>
                </a:moveTo>
                <a:lnTo>
                  <a:pt x="9335" y="30049"/>
                </a:lnTo>
                <a:lnTo>
                  <a:pt x="9335" y="20613"/>
                </a:lnTo>
                <a:lnTo>
                  <a:pt x="10476" y="15811"/>
                </a:lnTo>
                <a:lnTo>
                  <a:pt x="12776" y="12499"/>
                </a:lnTo>
                <a:lnTo>
                  <a:pt x="15073" y="9183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5"/>
                </a:lnTo>
                <a:lnTo>
                  <a:pt x="32068" y="10415"/>
                </a:lnTo>
                <a:lnTo>
                  <a:pt x="35460" y="12981"/>
                </a:lnTo>
                <a:lnTo>
                  <a:pt x="38304" y="10897"/>
                </a:lnTo>
                <a:lnTo>
                  <a:pt x="38279" y="8294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7"/>
                </a:lnTo>
                <a:lnTo>
                  <a:pt x="28778" y="712"/>
                </a:lnTo>
                <a:lnTo>
                  <a:pt x="25844" y="129"/>
                </a:lnTo>
                <a:lnTo>
                  <a:pt x="22785" y="0"/>
                </a:lnTo>
                <a:lnTo>
                  <a:pt x="19569" y="0"/>
                </a:lnTo>
                <a:lnTo>
                  <a:pt x="16574" y="533"/>
                </a:lnTo>
                <a:lnTo>
                  <a:pt x="13806" y="1602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3" y="14987"/>
                </a:lnTo>
                <a:lnTo>
                  <a:pt x="584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8" y="35359"/>
                </a:lnTo>
                <a:lnTo>
                  <a:pt x="1436" y="38595"/>
                </a:lnTo>
                <a:lnTo>
                  <a:pt x="2387" y="41846"/>
                </a:lnTo>
                <a:lnTo>
                  <a:pt x="3784" y="44564"/>
                </a:lnTo>
                <a:lnTo>
                  <a:pt x="5613" y="46789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25"/>
                </a:lnTo>
                <a:lnTo>
                  <a:pt x="18248" y="53596"/>
                </a:lnTo>
                <a:lnTo>
                  <a:pt x="23458" y="53596"/>
                </a:lnTo>
                <a:lnTo>
                  <a:pt x="26694" y="53111"/>
                </a:lnTo>
                <a:lnTo>
                  <a:pt x="29757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9" y="46522"/>
                </a:lnTo>
                <a:lnTo>
                  <a:pt x="38520" y="43779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2" y="41936"/>
                </a:lnTo>
                <a:lnTo>
                  <a:pt x="29869" y="44208"/>
                </a:lnTo>
                <a:lnTo>
                  <a:pt x="26758" y="45518"/>
                </a:lnTo>
                <a:lnTo>
                  <a:pt x="22899" y="45849"/>
                </a:lnTo>
                <a:lnTo>
                  <a:pt x="18795" y="45453"/>
                </a:lnTo>
                <a:lnTo>
                  <a:pt x="15430" y="43906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133633" y="374103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84" y="40906"/>
                </a:moveTo>
                <a:lnTo>
                  <a:pt x="9972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3"/>
                </a:lnTo>
                <a:lnTo>
                  <a:pt x="18338" y="46669"/>
                </a:lnTo>
                <a:lnTo>
                  <a:pt x="15458" y="46669"/>
                </a:lnTo>
                <a:lnTo>
                  <a:pt x="11596" y="44409"/>
                </a:lnTo>
                <a:lnTo>
                  <a:pt x="9184" y="40906"/>
                </a:lnTo>
                <a:close/>
              </a:path>
              <a:path w="22875" h="53657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80" y="8139"/>
                </a:lnTo>
                <a:lnTo>
                  <a:pt x="35763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4"/>
                </a:lnTo>
                <a:lnTo>
                  <a:pt x="30215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5" y="22567"/>
                </a:lnTo>
                <a:lnTo>
                  <a:pt x="17263" y="22910"/>
                </a:lnTo>
                <a:lnTo>
                  <a:pt x="14224" y="23568"/>
                </a:lnTo>
                <a:lnTo>
                  <a:pt x="11178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4" y="40906"/>
                </a:lnTo>
                <a:lnTo>
                  <a:pt x="9184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4" y="30071"/>
                </a:lnTo>
                <a:lnTo>
                  <a:pt x="18962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99" y="43675"/>
                </a:lnTo>
                <a:lnTo>
                  <a:pt x="22875" y="46073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183781" y="372874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45" y="56757"/>
                </a:lnTo>
                <a:lnTo>
                  <a:pt x="27292" y="57787"/>
                </a:lnTo>
                <a:lnTo>
                  <a:pt x="24422" y="58193"/>
                </a:lnTo>
                <a:lnTo>
                  <a:pt x="21841" y="58193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226664" y="3721658"/>
            <a:ext cx="11074" cy="72290"/>
          </a:xfrm>
          <a:custGeom>
            <a:avLst/>
            <a:gdLst/>
            <a:ahLst/>
            <a:cxnLst/>
            <a:rect l="l" t="t" r="r" b="b"/>
            <a:pathLst>
              <a:path w="11074" h="72290">
                <a:moveTo>
                  <a:pt x="0" y="5425"/>
                </a:moveTo>
                <a:lnTo>
                  <a:pt x="392" y="8891"/>
                </a:lnTo>
                <a:lnTo>
                  <a:pt x="3392" y="10745"/>
                </a:lnTo>
                <a:lnTo>
                  <a:pt x="7621" y="10745"/>
                </a:lnTo>
                <a:lnTo>
                  <a:pt x="10681" y="8851"/>
                </a:lnTo>
                <a:lnTo>
                  <a:pt x="11074" y="5309"/>
                </a:lnTo>
                <a:lnTo>
                  <a:pt x="10681" y="1854"/>
                </a:lnTo>
                <a:lnTo>
                  <a:pt x="7683" y="0"/>
                </a:lnTo>
                <a:lnTo>
                  <a:pt x="3453" y="0"/>
                </a:lnTo>
                <a:lnTo>
                  <a:pt x="407" y="1907"/>
                </a:lnTo>
                <a:lnTo>
                  <a:pt x="0" y="5425"/>
                </a:lnTo>
                <a:close/>
              </a:path>
              <a:path w="11074" h="72290">
                <a:moveTo>
                  <a:pt x="1282" y="71387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4" y="70650"/>
                </a:lnTo>
                <a:lnTo>
                  <a:pt x="10044" y="21808"/>
                </a:lnTo>
                <a:lnTo>
                  <a:pt x="9828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282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249744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1"/>
                </a:moveTo>
                <a:lnTo>
                  <a:pt x="9575" y="21347"/>
                </a:lnTo>
                <a:lnTo>
                  <a:pt x="10170" y="18996"/>
                </a:lnTo>
                <a:lnTo>
                  <a:pt x="11696" y="14604"/>
                </a:lnTo>
                <a:lnTo>
                  <a:pt x="14173" y="11174"/>
                </a:lnTo>
                <a:lnTo>
                  <a:pt x="17675" y="8902"/>
                </a:lnTo>
                <a:lnTo>
                  <a:pt x="21880" y="7491"/>
                </a:lnTo>
                <a:lnTo>
                  <a:pt x="27432" y="7491"/>
                </a:lnTo>
                <a:lnTo>
                  <a:pt x="31774" y="9039"/>
                </a:lnTo>
                <a:lnTo>
                  <a:pt x="35241" y="11465"/>
                </a:lnTo>
                <a:lnTo>
                  <a:pt x="37501" y="15008"/>
                </a:lnTo>
                <a:lnTo>
                  <a:pt x="38808" y="19429"/>
                </a:lnTo>
                <a:lnTo>
                  <a:pt x="39546" y="24267"/>
                </a:lnTo>
                <a:lnTo>
                  <a:pt x="39546" y="29743"/>
                </a:lnTo>
                <a:lnTo>
                  <a:pt x="39254" y="32320"/>
                </a:lnTo>
                <a:lnTo>
                  <a:pt x="38671" y="34668"/>
                </a:lnTo>
                <a:lnTo>
                  <a:pt x="37868" y="50278"/>
                </a:lnTo>
                <a:lnTo>
                  <a:pt x="40474" y="48373"/>
                </a:lnTo>
                <a:lnTo>
                  <a:pt x="44640" y="43545"/>
                </a:lnTo>
                <a:lnTo>
                  <a:pt x="46202" y="40651"/>
                </a:lnTo>
                <a:lnTo>
                  <a:pt x="47254" y="37299"/>
                </a:lnTo>
                <a:lnTo>
                  <a:pt x="48298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23" y="18564"/>
                </a:lnTo>
                <a:lnTo>
                  <a:pt x="47332" y="15303"/>
                </a:lnTo>
                <a:lnTo>
                  <a:pt x="46339" y="12052"/>
                </a:lnTo>
                <a:lnTo>
                  <a:pt x="44842" y="9269"/>
                </a:lnTo>
                <a:lnTo>
                  <a:pt x="42862" y="7009"/>
                </a:lnTo>
                <a:lnTo>
                  <a:pt x="38379" y="2984"/>
                </a:lnTo>
                <a:lnTo>
                  <a:pt x="35396" y="1789"/>
                </a:lnTo>
                <a:lnTo>
                  <a:pt x="32407" y="594"/>
                </a:lnTo>
                <a:lnTo>
                  <a:pt x="28915" y="0"/>
                </a:lnTo>
                <a:lnTo>
                  <a:pt x="20736" y="0"/>
                </a:lnTo>
                <a:lnTo>
                  <a:pt x="17108" y="673"/>
                </a:lnTo>
                <a:lnTo>
                  <a:pt x="13994" y="2005"/>
                </a:lnTo>
                <a:lnTo>
                  <a:pt x="10882" y="3351"/>
                </a:lnTo>
                <a:lnTo>
                  <a:pt x="8290" y="5231"/>
                </a:lnTo>
                <a:lnTo>
                  <a:pt x="4126" y="10083"/>
                </a:lnTo>
                <a:lnTo>
                  <a:pt x="2564" y="12952"/>
                </a:lnTo>
                <a:lnTo>
                  <a:pt x="1534" y="16304"/>
                </a:lnTo>
                <a:lnTo>
                  <a:pt x="50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57" y="38353"/>
                </a:lnTo>
                <a:lnTo>
                  <a:pt x="2437" y="41616"/>
                </a:lnTo>
                <a:lnTo>
                  <a:pt x="3910" y="44383"/>
                </a:lnTo>
                <a:lnTo>
                  <a:pt x="5904" y="46669"/>
                </a:lnTo>
                <a:lnTo>
                  <a:pt x="10386" y="50684"/>
                </a:lnTo>
                <a:lnTo>
                  <a:pt x="10005" y="34239"/>
                </a:lnTo>
                <a:lnTo>
                  <a:pt x="9269" y="29372"/>
                </a:lnTo>
                <a:lnTo>
                  <a:pt x="9269" y="23911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092" y="44575"/>
                </a:lnTo>
                <a:lnTo>
                  <a:pt x="13625" y="42148"/>
                </a:lnTo>
                <a:lnTo>
                  <a:pt x="11325" y="38646"/>
                </a:lnTo>
                <a:lnTo>
                  <a:pt x="10005" y="34239"/>
                </a:lnTo>
                <a:lnTo>
                  <a:pt x="10386" y="50684"/>
                </a:lnTo>
                <a:lnTo>
                  <a:pt x="13360" y="51879"/>
                </a:lnTo>
                <a:lnTo>
                  <a:pt x="16355" y="53070"/>
                </a:lnTo>
                <a:lnTo>
                  <a:pt x="19851" y="53657"/>
                </a:lnTo>
                <a:lnTo>
                  <a:pt x="27990" y="53657"/>
                </a:lnTo>
                <a:lnTo>
                  <a:pt x="31607" y="52984"/>
                </a:lnTo>
                <a:lnTo>
                  <a:pt x="34747" y="51624"/>
                </a:lnTo>
                <a:lnTo>
                  <a:pt x="37868" y="50278"/>
                </a:lnTo>
                <a:lnTo>
                  <a:pt x="38671" y="34668"/>
                </a:lnTo>
                <a:lnTo>
                  <a:pt x="37170" y="39052"/>
                </a:lnTo>
                <a:lnTo>
                  <a:pt x="34693" y="42454"/>
                </a:lnTo>
                <a:lnTo>
                  <a:pt x="31165" y="44701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312211" y="3741026"/>
            <a:ext cx="42048" cy="52923"/>
          </a:xfrm>
          <a:custGeom>
            <a:avLst/>
            <a:gdLst/>
            <a:ahLst/>
            <a:cxnLst/>
            <a:rect l="l" t="t" r="r" b="b"/>
            <a:pathLst>
              <a:path w="42048" h="52923">
                <a:moveTo>
                  <a:pt x="33094" y="22683"/>
                </a:moveTo>
                <a:lnTo>
                  <a:pt x="33094" y="51282"/>
                </a:lnTo>
                <a:lnTo>
                  <a:pt x="33324" y="52020"/>
                </a:lnTo>
                <a:lnTo>
                  <a:pt x="35953" y="52923"/>
                </a:lnTo>
                <a:lnTo>
                  <a:pt x="39189" y="52923"/>
                </a:lnTo>
                <a:lnTo>
                  <a:pt x="42048" y="51282"/>
                </a:lnTo>
                <a:lnTo>
                  <a:pt x="42048" y="18021"/>
                </a:lnTo>
                <a:lnTo>
                  <a:pt x="41756" y="15036"/>
                </a:lnTo>
                <a:lnTo>
                  <a:pt x="40561" y="10083"/>
                </a:lnTo>
                <a:lnTo>
                  <a:pt x="38199" y="6073"/>
                </a:lnTo>
                <a:lnTo>
                  <a:pt x="35024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190" y="52020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392617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1"/>
                </a:moveTo>
                <a:lnTo>
                  <a:pt x="9575" y="21347"/>
                </a:lnTo>
                <a:lnTo>
                  <a:pt x="10173" y="18996"/>
                </a:lnTo>
                <a:lnTo>
                  <a:pt x="11696" y="14604"/>
                </a:lnTo>
                <a:lnTo>
                  <a:pt x="14173" y="11174"/>
                </a:lnTo>
                <a:lnTo>
                  <a:pt x="17679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6" y="9039"/>
                </a:lnTo>
                <a:lnTo>
                  <a:pt x="35243" y="11465"/>
                </a:lnTo>
                <a:lnTo>
                  <a:pt x="37504" y="15008"/>
                </a:lnTo>
                <a:lnTo>
                  <a:pt x="38811" y="19429"/>
                </a:lnTo>
                <a:lnTo>
                  <a:pt x="39549" y="24267"/>
                </a:lnTo>
                <a:lnTo>
                  <a:pt x="39549" y="29743"/>
                </a:lnTo>
                <a:lnTo>
                  <a:pt x="39254" y="32320"/>
                </a:lnTo>
                <a:lnTo>
                  <a:pt x="38671" y="34668"/>
                </a:lnTo>
                <a:lnTo>
                  <a:pt x="37871" y="50278"/>
                </a:lnTo>
                <a:lnTo>
                  <a:pt x="40474" y="48373"/>
                </a:lnTo>
                <a:lnTo>
                  <a:pt x="44639" y="43545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22" y="18564"/>
                </a:lnTo>
                <a:lnTo>
                  <a:pt x="47332" y="15303"/>
                </a:lnTo>
                <a:lnTo>
                  <a:pt x="46342" y="12052"/>
                </a:lnTo>
                <a:lnTo>
                  <a:pt x="44844" y="9269"/>
                </a:lnTo>
                <a:lnTo>
                  <a:pt x="42861" y="7009"/>
                </a:lnTo>
                <a:lnTo>
                  <a:pt x="38379" y="2984"/>
                </a:lnTo>
                <a:lnTo>
                  <a:pt x="35394" y="1789"/>
                </a:lnTo>
                <a:lnTo>
                  <a:pt x="32410" y="594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66" y="12952"/>
                </a:lnTo>
                <a:lnTo>
                  <a:pt x="1536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61" y="38353"/>
                </a:lnTo>
                <a:lnTo>
                  <a:pt x="2437" y="41616"/>
                </a:lnTo>
                <a:lnTo>
                  <a:pt x="3912" y="44383"/>
                </a:lnTo>
                <a:lnTo>
                  <a:pt x="5908" y="46669"/>
                </a:lnTo>
                <a:lnTo>
                  <a:pt x="10389" y="50684"/>
                </a:lnTo>
                <a:lnTo>
                  <a:pt x="10007" y="34239"/>
                </a:lnTo>
                <a:lnTo>
                  <a:pt x="9269" y="29372"/>
                </a:lnTo>
                <a:lnTo>
                  <a:pt x="9269" y="23911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2" y="46126"/>
                </a:lnTo>
                <a:lnTo>
                  <a:pt x="17092" y="44575"/>
                </a:lnTo>
                <a:lnTo>
                  <a:pt x="13625" y="42148"/>
                </a:lnTo>
                <a:lnTo>
                  <a:pt x="11328" y="38646"/>
                </a:lnTo>
                <a:lnTo>
                  <a:pt x="10007" y="34239"/>
                </a:lnTo>
                <a:lnTo>
                  <a:pt x="10389" y="50684"/>
                </a:lnTo>
                <a:lnTo>
                  <a:pt x="13359" y="51879"/>
                </a:lnTo>
                <a:lnTo>
                  <a:pt x="16357" y="5307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84"/>
                </a:lnTo>
                <a:lnTo>
                  <a:pt x="34747" y="51624"/>
                </a:lnTo>
                <a:lnTo>
                  <a:pt x="37871" y="50278"/>
                </a:lnTo>
                <a:lnTo>
                  <a:pt x="38671" y="34668"/>
                </a:lnTo>
                <a:lnTo>
                  <a:pt x="37172" y="39052"/>
                </a:lnTo>
                <a:lnTo>
                  <a:pt x="34696" y="42454"/>
                </a:lnTo>
                <a:lnTo>
                  <a:pt x="31164" y="44701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48792" y="3717702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612"/>
                </a:lnTo>
                <a:lnTo>
                  <a:pt x="8989" y="75538"/>
                </a:lnTo>
                <a:lnTo>
                  <a:pt x="11544" y="76250"/>
                </a:lnTo>
                <a:lnTo>
                  <a:pt x="14720" y="76250"/>
                </a:lnTo>
                <a:lnTo>
                  <a:pt x="17639" y="74612"/>
                </a:lnTo>
                <a:lnTo>
                  <a:pt x="17639" y="31798"/>
                </a:lnTo>
                <a:lnTo>
                  <a:pt x="28547" y="31798"/>
                </a:lnTo>
                <a:lnTo>
                  <a:pt x="30159" y="30340"/>
                </a:lnTo>
                <a:lnTo>
                  <a:pt x="30326" y="27416"/>
                </a:lnTo>
                <a:lnTo>
                  <a:pt x="28547" y="24357"/>
                </a:lnTo>
                <a:lnTo>
                  <a:pt x="17639" y="24357"/>
                </a:lnTo>
                <a:lnTo>
                  <a:pt x="17754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19" y="7429"/>
                </a:lnTo>
                <a:lnTo>
                  <a:pt x="26794" y="7515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687"/>
                </a:lnTo>
                <a:lnTo>
                  <a:pt x="32967" y="3923"/>
                </a:lnTo>
                <a:lnTo>
                  <a:pt x="30822" y="1115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7" y="1852"/>
                </a:lnTo>
                <a:lnTo>
                  <a:pt x="12484" y="4556"/>
                </a:lnTo>
                <a:lnTo>
                  <a:pt x="10209" y="8102"/>
                </a:lnTo>
                <a:lnTo>
                  <a:pt x="8938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15806" y="3723448"/>
            <a:ext cx="43130" cy="70538"/>
          </a:xfrm>
          <a:custGeom>
            <a:avLst/>
            <a:gdLst/>
            <a:ahLst/>
            <a:cxnLst/>
            <a:rect l="l" t="t" r="r" b="b"/>
            <a:pathLst>
              <a:path w="43130" h="70538">
                <a:moveTo>
                  <a:pt x="3681" y="0"/>
                </a:moveTo>
                <a:lnTo>
                  <a:pt x="1144" y="928"/>
                </a:lnTo>
                <a:lnTo>
                  <a:pt x="0" y="4028"/>
                </a:lnTo>
                <a:lnTo>
                  <a:pt x="0" y="68795"/>
                </a:lnTo>
                <a:lnTo>
                  <a:pt x="979" y="70081"/>
                </a:lnTo>
                <a:lnTo>
                  <a:pt x="3757" y="70538"/>
                </a:lnTo>
                <a:lnTo>
                  <a:pt x="6324" y="70497"/>
                </a:lnTo>
                <a:lnTo>
                  <a:pt x="9334" y="68795"/>
                </a:lnTo>
                <a:lnTo>
                  <a:pt x="9334" y="43522"/>
                </a:lnTo>
                <a:lnTo>
                  <a:pt x="21653" y="43522"/>
                </a:lnTo>
                <a:lnTo>
                  <a:pt x="25375" y="42976"/>
                </a:lnTo>
                <a:lnTo>
                  <a:pt x="24763" y="34786"/>
                </a:lnTo>
                <a:lnTo>
                  <a:pt x="20562" y="35877"/>
                </a:lnTo>
                <a:lnTo>
                  <a:pt x="9334" y="35877"/>
                </a:lnTo>
                <a:lnTo>
                  <a:pt x="9334" y="7710"/>
                </a:lnTo>
                <a:lnTo>
                  <a:pt x="18719" y="0"/>
                </a:lnTo>
                <a:lnTo>
                  <a:pt x="3681" y="0"/>
                </a:lnTo>
                <a:close/>
              </a:path>
              <a:path w="43130" h="70538">
                <a:moveTo>
                  <a:pt x="34278" y="39268"/>
                </a:moveTo>
                <a:lnTo>
                  <a:pt x="36435" y="37277"/>
                </a:lnTo>
                <a:lnTo>
                  <a:pt x="40233" y="32881"/>
                </a:lnTo>
                <a:lnTo>
                  <a:pt x="41403" y="30063"/>
                </a:lnTo>
                <a:lnTo>
                  <a:pt x="42558" y="27244"/>
                </a:lnTo>
                <a:lnTo>
                  <a:pt x="43130" y="24080"/>
                </a:lnTo>
                <a:lnTo>
                  <a:pt x="43130" y="17919"/>
                </a:lnTo>
                <a:lnTo>
                  <a:pt x="42760" y="15507"/>
                </a:lnTo>
                <a:lnTo>
                  <a:pt x="41273" y="11126"/>
                </a:lnTo>
                <a:lnTo>
                  <a:pt x="38850" y="7545"/>
                </a:lnTo>
                <a:lnTo>
                  <a:pt x="35801" y="4485"/>
                </a:lnTo>
                <a:lnTo>
                  <a:pt x="31852" y="2199"/>
                </a:lnTo>
                <a:lnTo>
                  <a:pt x="28014" y="1003"/>
                </a:lnTo>
                <a:lnTo>
                  <a:pt x="24472" y="320"/>
                </a:lnTo>
                <a:lnTo>
                  <a:pt x="21692" y="64"/>
                </a:lnTo>
                <a:lnTo>
                  <a:pt x="18719" y="0"/>
                </a:lnTo>
                <a:lnTo>
                  <a:pt x="9334" y="7710"/>
                </a:lnTo>
                <a:lnTo>
                  <a:pt x="19557" y="7710"/>
                </a:lnTo>
                <a:lnTo>
                  <a:pt x="22873" y="8092"/>
                </a:lnTo>
                <a:lnTo>
                  <a:pt x="26174" y="8930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3" y="18467"/>
                </a:lnTo>
                <a:lnTo>
                  <a:pt x="33313" y="23421"/>
                </a:lnTo>
                <a:lnTo>
                  <a:pt x="32334" y="27153"/>
                </a:lnTo>
                <a:lnTo>
                  <a:pt x="30721" y="30495"/>
                </a:lnTo>
                <a:lnTo>
                  <a:pt x="28195" y="33058"/>
                </a:lnTo>
                <a:lnTo>
                  <a:pt x="24763" y="34786"/>
                </a:lnTo>
                <a:lnTo>
                  <a:pt x="25375" y="42976"/>
                </a:lnTo>
                <a:lnTo>
                  <a:pt x="28511" y="41885"/>
                </a:lnTo>
                <a:lnTo>
                  <a:pt x="31647" y="40805"/>
                </a:lnTo>
                <a:lnTo>
                  <a:pt x="34278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71469" y="3721658"/>
            <a:ext cx="11073" cy="72290"/>
          </a:xfrm>
          <a:custGeom>
            <a:avLst/>
            <a:gdLst/>
            <a:ahLst/>
            <a:cxnLst/>
            <a:rect l="l" t="t" r="r" b="b"/>
            <a:pathLst>
              <a:path w="11073" h="72290">
                <a:moveTo>
                  <a:pt x="0" y="5425"/>
                </a:moveTo>
                <a:lnTo>
                  <a:pt x="392" y="8891"/>
                </a:lnTo>
                <a:lnTo>
                  <a:pt x="3390" y="10745"/>
                </a:lnTo>
                <a:lnTo>
                  <a:pt x="7617" y="10745"/>
                </a:lnTo>
                <a:lnTo>
                  <a:pt x="10680" y="8851"/>
                </a:lnTo>
                <a:lnTo>
                  <a:pt x="11073" y="5309"/>
                </a:lnTo>
                <a:lnTo>
                  <a:pt x="10680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907"/>
                </a:lnTo>
                <a:lnTo>
                  <a:pt x="0" y="5425"/>
                </a:lnTo>
                <a:close/>
              </a:path>
              <a:path w="11073" h="72290">
                <a:moveTo>
                  <a:pt x="1407" y="71578"/>
                </a:moveTo>
                <a:lnTo>
                  <a:pt x="3949" y="72290"/>
                </a:lnTo>
                <a:lnTo>
                  <a:pt x="7185" y="72290"/>
                </a:lnTo>
                <a:lnTo>
                  <a:pt x="10044" y="70650"/>
                </a:lnTo>
                <a:lnTo>
                  <a:pt x="10044" y="21808"/>
                </a:lnTo>
                <a:lnTo>
                  <a:pt x="9827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407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97961" y="3741022"/>
            <a:ext cx="44921" cy="72367"/>
          </a:xfrm>
          <a:custGeom>
            <a:avLst/>
            <a:gdLst/>
            <a:ahLst/>
            <a:cxnLst/>
            <a:rect l="l" t="t" r="r" b="b"/>
            <a:pathLst>
              <a:path w="44921" h="72367">
                <a:moveTo>
                  <a:pt x="8953" y="17273"/>
                </a:moveTo>
                <a:lnTo>
                  <a:pt x="10375" y="15495"/>
                </a:lnTo>
                <a:lnTo>
                  <a:pt x="12992" y="12791"/>
                </a:lnTo>
                <a:lnTo>
                  <a:pt x="16649" y="9857"/>
                </a:lnTo>
                <a:lnTo>
                  <a:pt x="20091" y="8229"/>
                </a:lnTo>
                <a:lnTo>
                  <a:pt x="23519" y="7722"/>
                </a:lnTo>
                <a:lnTo>
                  <a:pt x="27799" y="8255"/>
                </a:lnTo>
                <a:lnTo>
                  <a:pt x="30938" y="10429"/>
                </a:lnTo>
                <a:lnTo>
                  <a:pt x="33108" y="13680"/>
                </a:lnTo>
                <a:lnTo>
                  <a:pt x="34696" y="17565"/>
                </a:lnTo>
                <a:lnTo>
                  <a:pt x="35459" y="22226"/>
                </a:lnTo>
                <a:lnTo>
                  <a:pt x="35651" y="27141"/>
                </a:lnTo>
                <a:lnTo>
                  <a:pt x="35651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63" y="43891"/>
                </a:lnTo>
                <a:lnTo>
                  <a:pt x="42619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80"/>
                </a:lnTo>
                <a:lnTo>
                  <a:pt x="44921" y="22569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7" y="12877"/>
                </a:lnTo>
                <a:lnTo>
                  <a:pt x="41972" y="10099"/>
                </a:lnTo>
                <a:lnTo>
                  <a:pt x="40398" y="7722"/>
                </a:lnTo>
                <a:lnTo>
                  <a:pt x="36791" y="3441"/>
                </a:lnTo>
                <a:lnTo>
                  <a:pt x="31802" y="698"/>
                </a:lnTo>
                <a:lnTo>
                  <a:pt x="28764" y="0"/>
                </a:lnTo>
                <a:lnTo>
                  <a:pt x="25236" y="0"/>
                </a:lnTo>
                <a:lnTo>
                  <a:pt x="22061" y="205"/>
                </a:lnTo>
                <a:lnTo>
                  <a:pt x="19127" y="955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62" y="9018"/>
                </a:lnTo>
                <a:lnTo>
                  <a:pt x="8953" y="17273"/>
                </a:lnTo>
                <a:close/>
              </a:path>
              <a:path w="44921" h="72367">
                <a:moveTo>
                  <a:pt x="7862" y="9018"/>
                </a:moveTo>
                <a:lnTo>
                  <a:pt x="7862" y="2120"/>
                </a:lnTo>
                <a:lnTo>
                  <a:pt x="5284" y="800"/>
                </a:lnTo>
                <a:lnTo>
                  <a:pt x="2566" y="800"/>
                </a:lnTo>
                <a:lnTo>
                  <a:pt x="0" y="2452"/>
                </a:lnTo>
                <a:lnTo>
                  <a:pt x="0" y="70665"/>
                </a:lnTo>
                <a:lnTo>
                  <a:pt x="317" y="71629"/>
                </a:lnTo>
                <a:lnTo>
                  <a:pt x="2858" y="72367"/>
                </a:lnTo>
                <a:lnTo>
                  <a:pt x="6094" y="72367"/>
                </a:lnTo>
                <a:lnTo>
                  <a:pt x="8953" y="70665"/>
                </a:lnTo>
                <a:lnTo>
                  <a:pt x="8953" y="46241"/>
                </a:lnTo>
                <a:lnTo>
                  <a:pt x="10248" y="47513"/>
                </a:lnTo>
                <a:lnTo>
                  <a:pt x="13792" y="50497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4" y="53672"/>
                </a:lnTo>
                <a:lnTo>
                  <a:pt x="27165" y="53672"/>
                </a:lnTo>
                <a:lnTo>
                  <a:pt x="30189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32" y="38188"/>
                </a:lnTo>
                <a:lnTo>
                  <a:pt x="31723" y="41810"/>
                </a:lnTo>
                <a:lnTo>
                  <a:pt x="28793" y="44338"/>
                </a:lnTo>
                <a:lnTo>
                  <a:pt x="25236" y="45961"/>
                </a:lnTo>
                <a:lnTo>
                  <a:pt x="20548" y="45961"/>
                </a:lnTo>
                <a:lnTo>
                  <a:pt x="15991" y="43574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73"/>
                </a:lnTo>
                <a:lnTo>
                  <a:pt x="7862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53127" y="3741030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4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81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2"/>
                </a:lnTo>
                <a:lnTo>
                  <a:pt x="10833" y="3124"/>
                </a:lnTo>
                <a:lnTo>
                  <a:pt x="8366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96"/>
                </a:lnTo>
                <a:lnTo>
                  <a:pt x="2613" y="42011"/>
                </a:lnTo>
                <a:lnTo>
                  <a:pt x="417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3" y="51979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79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3" y="42900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80" y="45137"/>
                </a:lnTo>
                <a:lnTo>
                  <a:pt x="14094" y="43117"/>
                </a:lnTo>
                <a:lnTo>
                  <a:pt x="11541" y="40003"/>
                </a:lnTo>
                <a:lnTo>
                  <a:pt x="10095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7">
                <a:moveTo>
                  <a:pt x="9345" y="20102"/>
                </a:moveTo>
                <a:lnTo>
                  <a:pt x="10311" y="16358"/>
                </a:lnTo>
                <a:lnTo>
                  <a:pt x="11808" y="12927"/>
                </a:lnTo>
                <a:lnTo>
                  <a:pt x="15466" y="9079"/>
                </a:lnTo>
                <a:lnTo>
                  <a:pt x="18806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7" y="1868"/>
                </a:lnTo>
                <a:lnTo>
                  <a:pt x="10833" y="3124"/>
                </a:lnTo>
                <a:lnTo>
                  <a:pt x="9345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33210" y="3722418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33428" y="50598"/>
                </a:moveTo>
                <a:lnTo>
                  <a:pt x="33428" y="54432"/>
                </a:lnTo>
                <a:lnTo>
                  <a:pt x="32449" y="57517"/>
                </a:lnTo>
                <a:lnTo>
                  <a:pt x="29657" y="61174"/>
                </a:lnTo>
                <a:lnTo>
                  <a:pt x="27004" y="62942"/>
                </a:lnTo>
                <a:lnTo>
                  <a:pt x="23623" y="64021"/>
                </a:lnTo>
                <a:lnTo>
                  <a:pt x="19749" y="64298"/>
                </a:lnTo>
                <a:lnTo>
                  <a:pt x="17071" y="64298"/>
                </a:lnTo>
                <a:lnTo>
                  <a:pt x="14709" y="63982"/>
                </a:lnTo>
                <a:lnTo>
                  <a:pt x="10631" y="62711"/>
                </a:lnTo>
                <a:lnTo>
                  <a:pt x="7430" y="61315"/>
                </a:lnTo>
                <a:lnTo>
                  <a:pt x="3873" y="59310"/>
                </a:lnTo>
                <a:lnTo>
                  <a:pt x="586" y="58928"/>
                </a:lnTo>
                <a:lnTo>
                  <a:pt x="0" y="61722"/>
                </a:lnTo>
                <a:lnTo>
                  <a:pt x="104" y="64516"/>
                </a:lnTo>
                <a:lnTo>
                  <a:pt x="1640" y="67283"/>
                </a:lnTo>
                <a:lnTo>
                  <a:pt x="4511" y="69037"/>
                </a:lnTo>
                <a:lnTo>
                  <a:pt x="7405" y="70218"/>
                </a:lnTo>
                <a:lnTo>
                  <a:pt x="10770" y="71283"/>
                </a:lnTo>
                <a:lnTo>
                  <a:pt x="14785" y="72071"/>
                </a:lnTo>
                <a:lnTo>
                  <a:pt x="19317" y="72276"/>
                </a:lnTo>
                <a:lnTo>
                  <a:pt x="22683" y="72276"/>
                </a:lnTo>
                <a:lnTo>
                  <a:pt x="25819" y="71831"/>
                </a:lnTo>
                <a:lnTo>
                  <a:pt x="28727" y="70916"/>
                </a:lnTo>
                <a:lnTo>
                  <a:pt x="31636" y="70016"/>
                </a:lnTo>
                <a:lnTo>
                  <a:pt x="34178" y="68670"/>
                </a:lnTo>
                <a:lnTo>
                  <a:pt x="36323" y="66876"/>
                </a:lnTo>
                <a:lnTo>
                  <a:pt x="40157" y="62917"/>
                </a:lnTo>
                <a:lnTo>
                  <a:pt x="41363" y="60338"/>
                </a:lnTo>
                <a:lnTo>
                  <a:pt x="42584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24" y="46353"/>
                </a:lnTo>
                <a:lnTo>
                  <a:pt x="40881" y="42264"/>
                </a:lnTo>
                <a:lnTo>
                  <a:pt x="38163" y="38987"/>
                </a:lnTo>
                <a:lnTo>
                  <a:pt x="34963" y="36183"/>
                </a:lnTo>
                <a:lnTo>
                  <a:pt x="31128" y="33972"/>
                </a:lnTo>
                <a:lnTo>
                  <a:pt x="27179" y="32043"/>
                </a:lnTo>
                <a:lnTo>
                  <a:pt x="23240" y="30200"/>
                </a:lnTo>
                <a:lnTo>
                  <a:pt x="19406" y="28397"/>
                </a:lnTo>
                <a:lnTo>
                  <a:pt x="16192" y="26327"/>
                </a:lnTo>
                <a:lnTo>
                  <a:pt x="13488" y="23976"/>
                </a:lnTo>
                <a:lnTo>
                  <a:pt x="11685" y="21156"/>
                </a:lnTo>
                <a:lnTo>
                  <a:pt x="11228" y="17524"/>
                </a:lnTo>
                <a:lnTo>
                  <a:pt x="11469" y="14921"/>
                </a:lnTo>
                <a:lnTo>
                  <a:pt x="13107" y="11504"/>
                </a:lnTo>
                <a:lnTo>
                  <a:pt x="16192" y="9067"/>
                </a:lnTo>
                <a:lnTo>
                  <a:pt x="19090" y="8013"/>
                </a:lnTo>
                <a:lnTo>
                  <a:pt x="22734" y="7760"/>
                </a:lnTo>
                <a:lnTo>
                  <a:pt x="26722" y="8013"/>
                </a:lnTo>
                <a:lnTo>
                  <a:pt x="30088" y="9067"/>
                </a:lnTo>
                <a:lnTo>
                  <a:pt x="32781" y="10288"/>
                </a:lnTo>
                <a:lnTo>
                  <a:pt x="35891" y="12002"/>
                </a:lnTo>
                <a:lnTo>
                  <a:pt x="38801" y="12103"/>
                </a:lnTo>
                <a:lnTo>
                  <a:pt x="39232" y="9399"/>
                </a:lnTo>
                <a:lnTo>
                  <a:pt x="39142" y="6616"/>
                </a:lnTo>
                <a:lnTo>
                  <a:pt x="37720" y="4024"/>
                </a:lnTo>
                <a:lnTo>
                  <a:pt x="34837" y="2451"/>
                </a:lnTo>
                <a:lnTo>
                  <a:pt x="32208" y="1497"/>
                </a:lnTo>
                <a:lnTo>
                  <a:pt x="29325" y="673"/>
                </a:lnTo>
                <a:lnTo>
                  <a:pt x="26175" y="139"/>
                </a:lnTo>
                <a:lnTo>
                  <a:pt x="23064" y="0"/>
                </a:lnTo>
                <a:lnTo>
                  <a:pt x="20015" y="0"/>
                </a:lnTo>
                <a:lnTo>
                  <a:pt x="17197" y="406"/>
                </a:lnTo>
                <a:lnTo>
                  <a:pt x="14569" y="1220"/>
                </a:lnTo>
                <a:lnTo>
                  <a:pt x="11951" y="2044"/>
                </a:lnTo>
                <a:lnTo>
                  <a:pt x="7786" y="4773"/>
                </a:lnTo>
                <a:lnTo>
                  <a:pt x="4409" y="8255"/>
                </a:lnTo>
                <a:lnTo>
                  <a:pt x="2274" y="12852"/>
                </a:lnTo>
                <a:lnTo>
                  <a:pt x="1742" y="15468"/>
                </a:lnTo>
                <a:lnTo>
                  <a:pt x="1742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8" y="32612"/>
                </a:lnTo>
                <a:lnTo>
                  <a:pt x="11775" y="35053"/>
                </a:lnTo>
                <a:lnTo>
                  <a:pt x="15598" y="37198"/>
                </a:lnTo>
                <a:lnTo>
                  <a:pt x="19573" y="39038"/>
                </a:lnTo>
                <a:lnTo>
                  <a:pt x="23407" y="40830"/>
                </a:lnTo>
                <a:lnTo>
                  <a:pt x="27004" y="42696"/>
                </a:lnTo>
                <a:lnTo>
                  <a:pt x="29959" y="44831"/>
                </a:lnTo>
                <a:lnTo>
                  <a:pt x="32068" y="47484"/>
                </a:lnTo>
                <a:lnTo>
                  <a:pt x="33428" y="505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88829" y="3741814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5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70" y="40143"/>
                </a:lnTo>
                <a:lnTo>
                  <a:pt x="9626" y="36956"/>
                </a:lnTo>
                <a:lnTo>
                  <a:pt x="9006" y="32943"/>
                </a:lnTo>
                <a:lnTo>
                  <a:pt x="9006" y="1652"/>
                </a:lnTo>
                <a:lnTo>
                  <a:pt x="8776" y="928"/>
                </a:lnTo>
                <a:lnTo>
                  <a:pt x="6098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5" y="37847"/>
                </a:lnTo>
                <a:lnTo>
                  <a:pt x="1487" y="42800"/>
                </a:lnTo>
                <a:lnTo>
                  <a:pt x="3848" y="46824"/>
                </a:lnTo>
                <a:lnTo>
                  <a:pt x="7024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46" y="52870"/>
                </a:lnTo>
                <a:lnTo>
                  <a:pt x="23000" y="52171"/>
                </a:lnTo>
                <a:lnTo>
                  <a:pt x="25707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34"/>
                </a:lnTo>
                <a:lnTo>
                  <a:pt x="39434" y="52134"/>
                </a:lnTo>
                <a:lnTo>
                  <a:pt x="42101" y="50493"/>
                </a:lnTo>
                <a:lnTo>
                  <a:pt x="42101" y="1652"/>
                </a:lnTo>
                <a:lnTo>
                  <a:pt x="41846" y="928"/>
                </a:lnTo>
                <a:lnTo>
                  <a:pt x="39193" y="0"/>
                </a:lnTo>
                <a:lnTo>
                  <a:pt x="359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847517" y="3741022"/>
            <a:ext cx="44916" cy="72367"/>
          </a:xfrm>
          <a:custGeom>
            <a:avLst/>
            <a:gdLst/>
            <a:ahLst/>
            <a:cxnLst/>
            <a:rect l="l" t="t" r="r" b="b"/>
            <a:pathLst>
              <a:path w="44916" h="72367">
                <a:moveTo>
                  <a:pt x="8952" y="17273"/>
                </a:moveTo>
                <a:lnTo>
                  <a:pt x="10374" y="15495"/>
                </a:lnTo>
                <a:lnTo>
                  <a:pt x="12988" y="12791"/>
                </a:lnTo>
                <a:lnTo>
                  <a:pt x="16645" y="9857"/>
                </a:lnTo>
                <a:lnTo>
                  <a:pt x="20087" y="8229"/>
                </a:lnTo>
                <a:lnTo>
                  <a:pt x="23529" y="7722"/>
                </a:lnTo>
                <a:lnTo>
                  <a:pt x="27799" y="8255"/>
                </a:lnTo>
                <a:lnTo>
                  <a:pt x="30934" y="10429"/>
                </a:lnTo>
                <a:lnTo>
                  <a:pt x="33105" y="13680"/>
                </a:lnTo>
                <a:lnTo>
                  <a:pt x="34692" y="17565"/>
                </a:lnTo>
                <a:lnTo>
                  <a:pt x="35455" y="22226"/>
                </a:lnTo>
                <a:lnTo>
                  <a:pt x="35646" y="27141"/>
                </a:lnTo>
                <a:lnTo>
                  <a:pt x="35646" y="29427"/>
                </a:lnTo>
                <a:lnTo>
                  <a:pt x="34933" y="33922"/>
                </a:lnTo>
                <a:lnTo>
                  <a:pt x="35469" y="50458"/>
                </a:lnTo>
                <a:lnTo>
                  <a:pt x="37677" y="48629"/>
                </a:lnTo>
                <a:lnTo>
                  <a:pt x="41258" y="43891"/>
                </a:lnTo>
                <a:lnTo>
                  <a:pt x="42619" y="41008"/>
                </a:lnTo>
                <a:lnTo>
                  <a:pt x="43544" y="37605"/>
                </a:lnTo>
                <a:lnTo>
                  <a:pt x="44458" y="34215"/>
                </a:lnTo>
                <a:lnTo>
                  <a:pt x="44916" y="30380"/>
                </a:lnTo>
                <a:lnTo>
                  <a:pt x="44916" y="22569"/>
                </a:lnTo>
                <a:lnTo>
                  <a:pt x="44560" y="19202"/>
                </a:lnTo>
                <a:lnTo>
                  <a:pt x="43836" y="16042"/>
                </a:lnTo>
                <a:lnTo>
                  <a:pt x="43112" y="12877"/>
                </a:lnTo>
                <a:lnTo>
                  <a:pt x="41972" y="10099"/>
                </a:lnTo>
                <a:lnTo>
                  <a:pt x="40394" y="7722"/>
                </a:lnTo>
                <a:lnTo>
                  <a:pt x="36788" y="3441"/>
                </a:lnTo>
                <a:lnTo>
                  <a:pt x="31798" y="698"/>
                </a:lnTo>
                <a:lnTo>
                  <a:pt x="28774" y="0"/>
                </a:lnTo>
                <a:lnTo>
                  <a:pt x="25232" y="0"/>
                </a:lnTo>
                <a:lnTo>
                  <a:pt x="22056" y="205"/>
                </a:lnTo>
                <a:lnTo>
                  <a:pt x="19122" y="955"/>
                </a:lnTo>
                <a:lnTo>
                  <a:pt x="16304" y="2260"/>
                </a:lnTo>
                <a:lnTo>
                  <a:pt x="13524" y="3938"/>
                </a:lnTo>
                <a:lnTo>
                  <a:pt x="10781" y="6184"/>
                </a:lnTo>
                <a:lnTo>
                  <a:pt x="7858" y="9018"/>
                </a:lnTo>
                <a:lnTo>
                  <a:pt x="8952" y="17273"/>
                </a:lnTo>
                <a:close/>
              </a:path>
              <a:path w="44916" h="72367">
                <a:moveTo>
                  <a:pt x="7858" y="9018"/>
                </a:moveTo>
                <a:lnTo>
                  <a:pt x="7858" y="2120"/>
                </a:lnTo>
                <a:lnTo>
                  <a:pt x="5280" y="800"/>
                </a:lnTo>
                <a:lnTo>
                  <a:pt x="2562" y="800"/>
                </a:lnTo>
                <a:lnTo>
                  <a:pt x="0" y="2452"/>
                </a:lnTo>
                <a:lnTo>
                  <a:pt x="0" y="70665"/>
                </a:lnTo>
                <a:lnTo>
                  <a:pt x="186" y="71413"/>
                </a:lnTo>
                <a:lnTo>
                  <a:pt x="2853" y="72367"/>
                </a:lnTo>
                <a:lnTo>
                  <a:pt x="6094" y="72367"/>
                </a:lnTo>
                <a:lnTo>
                  <a:pt x="8952" y="70665"/>
                </a:lnTo>
                <a:lnTo>
                  <a:pt x="8952" y="46241"/>
                </a:lnTo>
                <a:lnTo>
                  <a:pt x="10245" y="47513"/>
                </a:lnTo>
                <a:lnTo>
                  <a:pt x="13802" y="50497"/>
                </a:lnTo>
                <a:lnTo>
                  <a:pt x="17318" y="52491"/>
                </a:lnTo>
                <a:lnTo>
                  <a:pt x="20976" y="53517"/>
                </a:lnTo>
                <a:lnTo>
                  <a:pt x="23759" y="53672"/>
                </a:lnTo>
                <a:lnTo>
                  <a:pt x="27161" y="53672"/>
                </a:lnTo>
                <a:lnTo>
                  <a:pt x="30185" y="53025"/>
                </a:lnTo>
                <a:lnTo>
                  <a:pt x="32828" y="51739"/>
                </a:lnTo>
                <a:lnTo>
                  <a:pt x="35469" y="50458"/>
                </a:lnTo>
                <a:lnTo>
                  <a:pt x="34933" y="33922"/>
                </a:lnTo>
                <a:lnTo>
                  <a:pt x="33727" y="38188"/>
                </a:lnTo>
                <a:lnTo>
                  <a:pt x="31722" y="41810"/>
                </a:lnTo>
                <a:lnTo>
                  <a:pt x="28788" y="44338"/>
                </a:lnTo>
                <a:lnTo>
                  <a:pt x="25232" y="45961"/>
                </a:lnTo>
                <a:lnTo>
                  <a:pt x="20544" y="45961"/>
                </a:lnTo>
                <a:lnTo>
                  <a:pt x="16001" y="43574"/>
                </a:lnTo>
                <a:lnTo>
                  <a:pt x="11430" y="39690"/>
                </a:lnTo>
                <a:lnTo>
                  <a:pt x="8952" y="36691"/>
                </a:lnTo>
                <a:lnTo>
                  <a:pt x="8952" y="17273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905937" y="3741022"/>
            <a:ext cx="44917" cy="72367"/>
          </a:xfrm>
          <a:custGeom>
            <a:avLst/>
            <a:gdLst/>
            <a:ahLst/>
            <a:cxnLst/>
            <a:rect l="l" t="t" r="r" b="b"/>
            <a:pathLst>
              <a:path w="44917" h="72367">
                <a:moveTo>
                  <a:pt x="8953" y="17273"/>
                </a:moveTo>
                <a:lnTo>
                  <a:pt x="10375" y="15495"/>
                </a:lnTo>
                <a:lnTo>
                  <a:pt x="12992" y="12791"/>
                </a:lnTo>
                <a:lnTo>
                  <a:pt x="16649" y="9857"/>
                </a:lnTo>
                <a:lnTo>
                  <a:pt x="20091" y="8229"/>
                </a:lnTo>
                <a:lnTo>
                  <a:pt x="23519" y="7722"/>
                </a:lnTo>
                <a:lnTo>
                  <a:pt x="27799" y="8255"/>
                </a:lnTo>
                <a:lnTo>
                  <a:pt x="30934" y="10429"/>
                </a:lnTo>
                <a:lnTo>
                  <a:pt x="33108" y="13680"/>
                </a:lnTo>
                <a:lnTo>
                  <a:pt x="34696" y="17565"/>
                </a:lnTo>
                <a:lnTo>
                  <a:pt x="35457" y="22226"/>
                </a:lnTo>
                <a:lnTo>
                  <a:pt x="35647" y="27141"/>
                </a:lnTo>
                <a:lnTo>
                  <a:pt x="35647" y="29427"/>
                </a:lnTo>
                <a:lnTo>
                  <a:pt x="34937" y="33922"/>
                </a:lnTo>
                <a:lnTo>
                  <a:pt x="35471" y="50458"/>
                </a:lnTo>
                <a:lnTo>
                  <a:pt x="37680" y="48629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17" y="30380"/>
                </a:lnTo>
                <a:lnTo>
                  <a:pt x="44917" y="22569"/>
                </a:lnTo>
                <a:lnTo>
                  <a:pt x="44564" y="19202"/>
                </a:lnTo>
                <a:lnTo>
                  <a:pt x="43840" y="16042"/>
                </a:lnTo>
                <a:lnTo>
                  <a:pt x="43113" y="12877"/>
                </a:lnTo>
                <a:lnTo>
                  <a:pt x="41972" y="10099"/>
                </a:lnTo>
                <a:lnTo>
                  <a:pt x="40399" y="7722"/>
                </a:lnTo>
                <a:lnTo>
                  <a:pt x="36791" y="3441"/>
                </a:lnTo>
                <a:lnTo>
                  <a:pt x="31799" y="698"/>
                </a:lnTo>
                <a:lnTo>
                  <a:pt x="28764" y="0"/>
                </a:lnTo>
                <a:lnTo>
                  <a:pt x="25232" y="0"/>
                </a:lnTo>
                <a:lnTo>
                  <a:pt x="22057" y="205"/>
                </a:lnTo>
                <a:lnTo>
                  <a:pt x="19123" y="955"/>
                </a:lnTo>
                <a:lnTo>
                  <a:pt x="16304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58" y="9018"/>
                </a:lnTo>
                <a:lnTo>
                  <a:pt x="8953" y="17273"/>
                </a:lnTo>
                <a:close/>
              </a:path>
              <a:path w="44917" h="72367">
                <a:moveTo>
                  <a:pt x="7858" y="9018"/>
                </a:moveTo>
                <a:lnTo>
                  <a:pt x="7858" y="2120"/>
                </a:lnTo>
                <a:lnTo>
                  <a:pt x="5281" y="800"/>
                </a:lnTo>
                <a:lnTo>
                  <a:pt x="2562" y="800"/>
                </a:lnTo>
                <a:lnTo>
                  <a:pt x="0" y="2452"/>
                </a:lnTo>
                <a:lnTo>
                  <a:pt x="0" y="70665"/>
                </a:lnTo>
                <a:lnTo>
                  <a:pt x="190" y="71413"/>
                </a:lnTo>
                <a:lnTo>
                  <a:pt x="2854" y="72367"/>
                </a:lnTo>
                <a:lnTo>
                  <a:pt x="6094" y="72367"/>
                </a:lnTo>
                <a:lnTo>
                  <a:pt x="8953" y="70665"/>
                </a:lnTo>
                <a:lnTo>
                  <a:pt x="8953" y="46241"/>
                </a:lnTo>
                <a:lnTo>
                  <a:pt x="10248" y="47513"/>
                </a:lnTo>
                <a:lnTo>
                  <a:pt x="13792" y="50497"/>
                </a:lnTo>
                <a:lnTo>
                  <a:pt x="17322" y="52491"/>
                </a:lnTo>
                <a:lnTo>
                  <a:pt x="20980" y="53517"/>
                </a:lnTo>
                <a:lnTo>
                  <a:pt x="23760" y="53672"/>
                </a:lnTo>
                <a:lnTo>
                  <a:pt x="27165" y="53672"/>
                </a:lnTo>
                <a:lnTo>
                  <a:pt x="30186" y="53025"/>
                </a:lnTo>
                <a:lnTo>
                  <a:pt x="32828" y="51739"/>
                </a:lnTo>
                <a:lnTo>
                  <a:pt x="35471" y="50458"/>
                </a:lnTo>
                <a:lnTo>
                  <a:pt x="34937" y="33922"/>
                </a:lnTo>
                <a:lnTo>
                  <a:pt x="33728" y="38188"/>
                </a:lnTo>
                <a:lnTo>
                  <a:pt x="31723" y="41810"/>
                </a:lnTo>
                <a:lnTo>
                  <a:pt x="28789" y="44338"/>
                </a:lnTo>
                <a:lnTo>
                  <a:pt x="25232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90"/>
                </a:lnTo>
                <a:lnTo>
                  <a:pt x="8953" y="36691"/>
                </a:lnTo>
                <a:lnTo>
                  <a:pt x="8953" y="17273"/>
                </a:lnTo>
                <a:lnTo>
                  <a:pt x="7858" y="90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60942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1"/>
                </a:moveTo>
                <a:lnTo>
                  <a:pt x="9575" y="21347"/>
                </a:lnTo>
                <a:lnTo>
                  <a:pt x="10172" y="18996"/>
                </a:lnTo>
                <a:lnTo>
                  <a:pt x="11695" y="14604"/>
                </a:lnTo>
                <a:lnTo>
                  <a:pt x="14173" y="11174"/>
                </a:lnTo>
                <a:lnTo>
                  <a:pt x="17679" y="8902"/>
                </a:lnTo>
                <a:lnTo>
                  <a:pt x="21884" y="7491"/>
                </a:lnTo>
                <a:lnTo>
                  <a:pt x="27431" y="7491"/>
                </a:lnTo>
                <a:lnTo>
                  <a:pt x="31776" y="9039"/>
                </a:lnTo>
                <a:lnTo>
                  <a:pt x="35243" y="11465"/>
                </a:lnTo>
                <a:lnTo>
                  <a:pt x="37504" y="15008"/>
                </a:lnTo>
                <a:lnTo>
                  <a:pt x="38811" y="19429"/>
                </a:lnTo>
                <a:lnTo>
                  <a:pt x="39549" y="24267"/>
                </a:lnTo>
                <a:lnTo>
                  <a:pt x="39549" y="29743"/>
                </a:lnTo>
                <a:lnTo>
                  <a:pt x="39258" y="32320"/>
                </a:lnTo>
                <a:lnTo>
                  <a:pt x="38670" y="34668"/>
                </a:lnTo>
                <a:lnTo>
                  <a:pt x="37886" y="50278"/>
                </a:lnTo>
                <a:lnTo>
                  <a:pt x="40488" y="48373"/>
                </a:lnTo>
                <a:lnTo>
                  <a:pt x="44639" y="43545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22" y="18564"/>
                </a:lnTo>
                <a:lnTo>
                  <a:pt x="47332" y="15303"/>
                </a:lnTo>
                <a:lnTo>
                  <a:pt x="46342" y="12052"/>
                </a:lnTo>
                <a:lnTo>
                  <a:pt x="44844" y="9269"/>
                </a:lnTo>
                <a:lnTo>
                  <a:pt x="42861" y="7009"/>
                </a:lnTo>
                <a:lnTo>
                  <a:pt x="38379" y="2984"/>
                </a:lnTo>
                <a:lnTo>
                  <a:pt x="35394" y="1789"/>
                </a:lnTo>
                <a:lnTo>
                  <a:pt x="32410" y="594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66" y="12952"/>
                </a:lnTo>
                <a:lnTo>
                  <a:pt x="1536" y="16304"/>
                </a:lnTo>
                <a:lnTo>
                  <a:pt x="506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61" y="38353"/>
                </a:lnTo>
                <a:lnTo>
                  <a:pt x="2437" y="41616"/>
                </a:lnTo>
                <a:lnTo>
                  <a:pt x="3923" y="44383"/>
                </a:lnTo>
                <a:lnTo>
                  <a:pt x="5906" y="46669"/>
                </a:lnTo>
                <a:lnTo>
                  <a:pt x="10388" y="50684"/>
                </a:lnTo>
                <a:lnTo>
                  <a:pt x="10007" y="34239"/>
                </a:lnTo>
                <a:lnTo>
                  <a:pt x="9269" y="29372"/>
                </a:lnTo>
                <a:lnTo>
                  <a:pt x="9269" y="23911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095" y="44575"/>
                </a:lnTo>
                <a:lnTo>
                  <a:pt x="13625" y="42148"/>
                </a:lnTo>
                <a:lnTo>
                  <a:pt x="11328" y="38646"/>
                </a:lnTo>
                <a:lnTo>
                  <a:pt x="10007" y="34239"/>
                </a:lnTo>
                <a:lnTo>
                  <a:pt x="10388" y="50684"/>
                </a:lnTo>
                <a:lnTo>
                  <a:pt x="13373" y="51879"/>
                </a:lnTo>
                <a:lnTo>
                  <a:pt x="16357" y="5307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84"/>
                </a:lnTo>
                <a:lnTo>
                  <a:pt x="34747" y="51624"/>
                </a:lnTo>
                <a:lnTo>
                  <a:pt x="37886" y="50278"/>
                </a:lnTo>
                <a:lnTo>
                  <a:pt x="38670" y="34668"/>
                </a:lnTo>
                <a:lnTo>
                  <a:pt x="37172" y="39052"/>
                </a:lnTo>
                <a:lnTo>
                  <a:pt x="34696" y="42454"/>
                </a:lnTo>
                <a:lnTo>
                  <a:pt x="31164" y="44701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23402" y="3741030"/>
            <a:ext cx="28526" cy="52923"/>
          </a:xfrm>
          <a:custGeom>
            <a:avLst/>
            <a:gdLst/>
            <a:ahLst/>
            <a:cxnLst/>
            <a:rect l="l" t="t" r="r" b="b"/>
            <a:pathLst>
              <a:path w="28526" h="52923">
                <a:moveTo>
                  <a:pt x="17312" y="9373"/>
                </a:moveTo>
                <a:lnTo>
                  <a:pt x="19940" y="8470"/>
                </a:lnTo>
                <a:lnTo>
                  <a:pt x="22964" y="8676"/>
                </a:lnTo>
                <a:lnTo>
                  <a:pt x="25718" y="9475"/>
                </a:lnTo>
                <a:lnTo>
                  <a:pt x="28461" y="8194"/>
                </a:lnTo>
                <a:lnTo>
                  <a:pt x="28526" y="3671"/>
                </a:lnTo>
                <a:lnTo>
                  <a:pt x="26150" y="687"/>
                </a:lnTo>
                <a:lnTo>
                  <a:pt x="23040" y="90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92" y="9550"/>
                </a:lnTo>
                <a:lnTo>
                  <a:pt x="8092" y="2160"/>
                </a:lnTo>
                <a:lnTo>
                  <a:pt x="5539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85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85"/>
                </a:lnTo>
                <a:lnTo>
                  <a:pt x="8967" y="19151"/>
                </a:lnTo>
                <a:lnTo>
                  <a:pt x="11379" y="15483"/>
                </a:lnTo>
                <a:lnTo>
                  <a:pt x="14493" y="11635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55632" y="372874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49" y="56757"/>
                </a:lnTo>
                <a:lnTo>
                  <a:pt x="27292" y="57787"/>
                </a:lnTo>
                <a:lnTo>
                  <a:pt x="24423" y="58193"/>
                </a:lnTo>
                <a:lnTo>
                  <a:pt x="21845" y="58193"/>
                </a:lnTo>
                <a:lnTo>
                  <a:pt x="20067" y="57330"/>
                </a:lnTo>
                <a:lnTo>
                  <a:pt x="18087" y="53900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8" y="19304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73" y="65836"/>
                </a:lnTo>
                <a:lnTo>
                  <a:pt x="25387" y="65671"/>
                </a:lnTo>
                <a:lnTo>
                  <a:pt x="28501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95697" y="374103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206" y="14475"/>
                </a:lnTo>
                <a:lnTo>
                  <a:pt x="1551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6" y="29653"/>
                </a:lnTo>
                <a:lnTo>
                  <a:pt x="17960" y="30797"/>
                </a:lnTo>
                <a:lnTo>
                  <a:pt x="20714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7" y="41183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6" y="46504"/>
                </a:lnTo>
                <a:lnTo>
                  <a:pt x="13550" y="46504"/>
                </a:lnTo>
                <a:lnTo>
                  <a:pt x="10213" y="45770"/>
                </a:lnTo>
                <a:lnTo>
                  <a:pt x="6159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8" y="51955"/>
                </a:lnTo>
                <a:lnTo>
                  <a:pt x="29250" y="49593"/>
                </a:lnTo>
                <a:lnTo>
                  <a:pt x="32259" y="46609"/>
                </a:lnTo>
                <a:lnTo>
                  <a:pt x="34099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6" y="25120"/>
                </a:lnTo>
                <a:lnTo>
                  <a:pt x="22161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8" y="16584"/>
                </a:lnTo>
                <a:lnTo>
                  <a:pt x="9767" y="13992"/>
                </a:lnTo>
                <a:lnTo>
                  <a:pt x="10339" y="11188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50" y="10093"/>
                </a:lnTo>
                <a:lnTo>
                  <a:pt x="32043" y="8305"/>
                </a:lnTo>
                <a:lnTo>
                  <a:pt x="31993" y="5702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137612" y="3781505"/>
            <a:ext cx="17640" cy="27875"/>
          </a:xfrm>
          <a:custGeom>
            <a:avLst/>
            <a:gdLst/>
            <a:ahLst/>
            <a:cxnLst/>
            <a:rect l="l" t="t" r="r" b="b"/>
            <a:pathLst>
              <a:path w="17640" h="27875">
                <a:moveTo>
                  <a:pt x="17640" y="4391"/>
                </a:moveTo>
                <a:lnTo>
                  <a:pt x="17640" y="3427"/>
                </a:lnTo>
                <a:lnTo>
                  <a:pt x="16002" y="467"/>
                </a:lnTo>
                <a:lnTo>
                  <a:pt x="13398" y="0"/>
                </a:lnTo>
                <a:lnTo>
                  <a:pt x="10756" y="50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76"/>
                </a:lnTo>
                <a:lnTo>
                  <a:pt x="1422" y="27875"/>
                </a:lnTo>
                <a:lnTo>
                  <a:pt x="4265" y="27812"/>
                </a:lnTo>
                <a:lnTo>
                  <a:pt x="6948" y="26362"/>
                </a:lnTo>
                <a:lnTo>
                  <a:pt x="14389" y="15199"/>
                </a:lnTo>
                <a:lnTo>
                  <a:pt x="15519" y="13435"/>
                </a:lnTo>
                <a:lnTo>
                  <a:pt x="16930" y="10144"/>
                </a:lnTo>
                <a:lnTo>
                  <a:pt x="17473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189326" y="3723458"/>
            <a:ext cx="52476" cy="70485"/>
          </a:xfrm>
          <a:custGeom>
            <a:avLst/>
            <a:gdLst/>
            <a:ahLst/>
            <a:cxnLst/>
            <a:rect l="l" t="t" r="r" b="b"/>
            <a:pathLst>
              <a:path w="52476" h="70485">
                <a:moveTo>
                  <a:pt x="21904" y="69775"/>
                </a:moveTo>
                <a:lnTo>
                  <a:pt x="24598" y="70485"/>
                </a:lnTo>
                <a:lnTo>
                  <a:pt x="27873" y="70485"/>
                </a:lnTo>
                <a:lnTo>
                  <a:pt x="30873" y="68795"/>
                </a:lnTo>
                <a:lnTo>
                  <a:pt x="30873" y="7923"/>
                </a:lnTo>
                <a:lnTo>
                  <a:pt x="50622" y="7923"/>
                </a:lnTo>
                <a:lnTo>
                  <a:pt x="52181" y="6718"/>
                </a:lnTo>
                <a:lnTo>
                  <a:pt x="52476" y="4014"/>
                </a:lnTo>
                <a:lnTo>
                  <a:pt x="52437" y="2703"/>
                </a:lnTo>
                <a:lnTo>
                  <a:pt x="50622" y="0"/>
                </a:lnTo>
                <a:lnTo>
                  <a:pt x="1244" y="64"/>
                </a:lnTo>
                <a:lnTo>
                  <a:pt x="0" y="2703"/>
                </a:lnTo>
                <a:lnTo>
                  <a:pt x="0" y="5295"/>
                </a:lnTo>
                <a:lnTo>
                  <a:pt x="1788" y="7923"/>
                </a:lnTo>
                <a:lnTo>
                  <a:pt x="21537" y="7923"/>
                </a:lnTo>
                <a:lnTo>
                  <a:pt x="21537" y="68795"/>
                </a:lnTo>
                <a:lnTo>
                  <a:pt x="21904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251379" y="3741030"/>
            <a:ext cx="28508" cy="52923"/>
          </a:xfrm>
          <a:custGeom>
            <a:avLst/>
            <a:gdLst/>
            <a:ahLst/>
            <a:cxnLst/>
            <a:rect l="l" t="t" r="r" b="b"/>
            <a:pathLst>
              <a:path w="28508" h="52923">
                <a:moveTo>
                  <a:pt x="17308" y="9373"/>
                </a:moveTo>
                <a:lnTo>
                  <a:pt x="19926" y="8470"/>
                </a:lnTo>
                <a:lnTo>
                  <a:pt x="22946" y="8676"/>
                </a:lnTo>
                <a:lnTo>
                  <a:pt x="25704" y="9475"/>
                </a:lnTo>
                <a:lnTo>
                  <a:pt x="28448" y="8194"/>
                </a:lnTo>
                <a:lnTo>
                  <a:pt x="28508" y="3671"/>
                </a:lnTo>
                <a:lnTo>
                  <a:pt x="26146" y="687"/>
                </a:lnTo>
                <a:lnTo>
                  <a:pt x="23022" y="90"/>
                </a:lnTo>
                <a:lnTo>
                  <a:pt x="20383" y="0"/>
                </a:lnTo>
                <a:lnTo>
                  <a:pt x="17284" y="673"/>
                </a:lnTo>
                <a:lnTo>
                  <a:pt x="14133" y="2578"/>
                </a:lnTo>
                <a:lnTo>
                  <a:pt x="10678" y="5994"/>
                </a:lnTo>
                <a:lnTo>
                  <a:pt x="8075" y="9550"/>
                </a:lnTo>
                <a:lnTo>
                  <a:pt x="8075" y="2160"/>
                </a:lnTo>
                <a:lnTo>
                  <a:pt x="5523" y="788"/>
                </a:lnTo>
                <a:lnTo>
                  <a:pt x="2564" y="788"/>
                </a:lnTo>
                <a:lnTo>
                  <a:pt x="0" y="2440"/>
                </a:lnTo>
                <a:lnTo>
                  <a:pt x="0" y="51285"/>
                </a:lnTo>
                <a:lnTo>
                  <a:pt x="187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85"/>
                </a:lnTo>
                <a:lnTo>
                  <a:pt x="8953" y="19151"/>
                </a:lnTo>
                <a:lnTo>
                  <a:pt x="11365" y="15483"/>
                </a:lnTo>
                <a:lnTo>
                  <a:pt x="14476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289842" y="3741814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5" y="38862"/>
                </a:lnTo>
                <a:lnTo>
                  <a:pt x="28244" y="41198"/>
                </a:lnTo>
                <a:lnTo>
                  <a:pt x="23788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4"/>
                </a:lnTo>
                <a:lnTo>
                  <a:pt x="39433" y="52134"/>
                </a:lnTo>
                <a:lnTo>
                  <a:pt x="42101" y="50493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344619" y="374103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2" y="111"/>
                </a:moveTo>
                <a:lnTo>
                  <a:pt x="16027" y="0"/>
                </a:lnTo>
                <a:lnTo>
                  <a:pt x="13437" y="392"/>
                </a:lnTo>
                <a:lnTo>
                  <a:pt x="8977" y="1993"/>
                </a:lnTo>
                <a:lnTo>
                  <a:pt x="5651" y="4366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50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77" y="26935"/>
                </a:lnTo>
                <a:lnTo>
                  <a:pt x="11951" y="28407"/>
                </a:lnTo>
                <a:lnTo>
                  <a:pt x="15026" y="29653"/>
                </a:lnTo>
                <a:lnTo>
                  <a:pt x="17956" y="30797"/>
                </a:lnTo>
                <a:lnTo>
                  <a:pt x="20713" y="31990"/>
                </a:lnTo>
                <a:lnTo>
                  <a:pt x="23964" y="34276"/>
                </a:lnTo>
                <a:lnTo>
                  <a:pt x="25717" y="37310"/>
                </a:lnTo>
                <a:lnTo>
                  <a:pt x="25477" y="4118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5" y="46504"/>
                </a:lnTo>
                <a:lnTo>
                  <a:pt x="13549" y="46504"/>
                </a:lnTo>
                <a:lnTo>
                  <a:pt x="10209" y="45770"/>
                </a:lnTo>
                <a:lnTo>
                  <a:pt x="6159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55"/>
                </a:lnTo>
                <a:lnTo>
                  <a:pt x="29249" y="49593"/>
                </a:lnTo>
                <a:lnTo>
                  <a:pt x="32259" y="46609"/>
                </a:lnTo>
                <a:lnTo>
                  <a:pt x="34099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5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0" y="25120"/>
                </a:lnTo>
                <a:lnTo>
                  <a:pt x="2216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88"/>
                </a:lnTo>
                <a:lnTo>
                  <a:pt x="12764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49" y="10093"/>
                </a:lnTo>
                <a:lnTo>
                  <a:pt x="32043" y="8305"/>
                </a:lnTo>
                <a:lnTo>
                  <a:pt x="31992" y="5702"/>
                </a:lnTo>
                <a:lnTo>
                  <a:pt x="30416" y="2908"/>
                </a:lnTo>
                <a:lnTo>
                  <a:pt x="2747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388431" y="374103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42" y="0"/>
                </a:lnTo>
                <a:lnTo>
                  <a:pt x="13435" y="392"/>
                </a:lnTo>
                <a:lnTo>
                  <a:pt x="8992" y="1993"/>
                </a:lnTo>
                <a:lnTo>
                  <a:pt x="5652" y="4366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53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0" y="37310"/>
                </a:lnTo>
                <a:lnTo>
                  <a:pt x="25488" y="4118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504"/>
                </a:lnTo>
                <a:lnTo>
                  <a:pt x="13550" y="46504"/>
                </a:lnTo>
                <a:lnTo>
                  <a:pt x="10209" y="45770"/>
                </a:lnTo>
                <a:lnTo>
                  <a:pt x="6170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55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2" y="26629"/>
                </a:lnTo>
                <a:lnTo>
                  <a:pt x="25236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88"/>
                </a:lnTo>
                <a:lnTo>
                  <a:pt x="12762" y="8290"/>
                </a:lnTo>
                <a:lnTo>
                  <a:pt x="16042" y="710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60" y="10093"/>
                </a:lnTo>
                <a:lnTo>
                  <a:pt x="32044" y="8305"/>
                </a:lnTo>
                <a:lnTo>
                  <a:pt x="31990" y="5702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432898" y="3741030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7009"/>
                </a:lnTo>
                <a:lnTo>
                  <a:pt x="30581" y="8345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102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96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79"/>
                </a:lnTo>
                <a:lnTo>
                  <a:pt x="16890" y="53099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79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0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5" y="45137"/>
                </a:lnTo>
                <a:lnTo>
                  <a:pt x="14096" y="43117"/>
                </a:lnTo>
                <a:lnTo>
                  <a:pt x="11555" y="40003"/>
                </a:lnTo>
                <a:lnTo>
                  <a:pt x="10097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40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102"/>
                </a:moveTo>
                <a:lnTo>
                  <a:pt x="10325" y="16358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7009"/>
                </a:lnTo>
                <a:lnTo>
                  <a:pt x="27316" y="7009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3"/>
                </a:lnTo>
                <a:lnTo>
                  <a:pt x="13729" y="1868"/>
                </a:lnTo>
                <a:lnTo>
                  <a:pt x="10831" y="3124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488126" y="3741030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93"/>
                </a:lnTo>
                <a:lnTo>
                  <a:pt x="5652" y="4366"/>
                </a:lnTo>
                <a:lnTo>
                  <a:pt x="3064" y="7225"/>
                </a:lnTo>
                <a:lnTo>
                  <a:pt x="1562" y="10731"/>
                </a:lnTo>
                <a:lnTo>
                  <a:pt x="1206" y="14475"/>
                </a:lnTo>
                <a:lnTo>
                  <a:pt x="1551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6" y="29653"/>
                </a:lnTo>
                <a:lnTo>
                  <a:pt x="17960" y="30797"/>
                </a:lnTo>
                <a:lnTo>
                  <a:pt x="20714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7" y="41183"/>
                </a:lnTo>
                <a:lnTo>
                  <a:pt x="22910" y="44575"/>
                </a:lnTo>
                <a:lnTo>
                  <a:pt x="19698" y="46012"/>
                </a:lnTo>
                <a:lnTo>
                  <a:pt x="17096" y="46504"/>
                </a:lnTo>
                <a:lnTo>
                  <a:pt x="13550" y="46504"/>
                </a:lnTo>
                <a:lnTo>
                  <a:pt x="10213" y="45770"/>
                </a:lnTo>
                <a:lnTo>
                  <a:pt x="6159" y="44168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1"/>
                </a:lnTo>
                <a:lnTo>
                  <a:pt x="8877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55"/>
                </a:lnTo>
                <a:lnTo>
                  <a:pt x="2925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3"/>
                </a:lnTo>
                <a:lnTo>
                  <a:pt x="34570" y="35888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4" y="26629"/>
                </a:lnTo>
                <a:lnTo>
                  <a:pt x="25236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8" y="16584"/>
                </a:lnTo>
                <a:lnTo>
                  <a:pt x="9767" y="13992"/>
                </a:lnTo>
                <a:lnTo>
                  <a:pt x="10339" y="11188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50" y="10093"/>
                </a:lnTo>
                <a:lnTo>
                  <a:pt x="32043" y="8305"/>
                </a:lnTo>
                <a:lnTo>
                  <a:pt x="31993" y="5702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58815" y="3720193"/>
            <a:ext cx="65265" cy="74448"/>
          </a:xfrm>
          <a:custGeom>
            <a:avLst/>
            <a:gdLst/>
            <a:ahLst/>
            <a:cxnLst/>
            <a:rect l="l" t="t" r="r" b="b"/>
            <a:pathLst>
              <a:path w="65265" h="74448">
                <a:moveTo>
                  <a:pt x="55030" y="62179"/>
                </a:moveTo>
                <a:lnTo>
                  <a:pt x="51981" y="59803"/>
                </a:lnTo>
                <a:lnTo>
                  <a:pt x="54051" y="56768"/>
                </a:lnTo>
                <a:lnTo>
                  <a:pt x="55819" y="53376"/>
                </a:lnTo>
                <a:lnTo>
                  <a:pt x="57161" y="49734"/>
                </a:lnTo>
                <a:lnTo>
                  <a:pt x="58230" y="45961"/>
                </a:lnTo>
                <a:lnTo>
                  <a:pt x="58914" y="42048"/>
                </a:lnTo>
                <a:lnTo>
                  <a:pt x="59094" y="38037"/>
                </a:lnTo>
                <a:lnTo>
                  <a:pt x="58672" y="35294"/>
                </a:lnTo>
                <a:lnTo>
                  <a:pt x="56109" y="34682"/>
                </a:lnTo>
                <a:lnTo>
                  <a:pt x="52995" y="34707"/>
                </a:lnTo>
                <a:lnTo>
                  <a:pt x="50356" y="36626"/>
                </a:lnTo>
                <a:lnTo>
                  <a:pt x="50356" y="40068"/>
                </a:lnTo>
                <a:lnTo>
                  <a:pt x="50026" y="42976"/>
                </a:lnTo>
                <a:lnTo>
                  <a:pt x="49479" y="45835"/>
                </a:lnTo>
                <a:lnTo>
                  <a:pt x="48614" y="48628"/>
                </a:lnTo>
                <a:lnTo>
                  <a:pt x="47523" y="51192"/>
                </a:lnTo>
                <a:lnTo>
                  <a:pt x="45580" y="54532"/>
                </a:lnTo>
                <a:lnTo>
                  <a:pt x="42368" y="51573"/>
                </a:lnTo>
                <a:lnTo>
                  <a:pt x="39063" y="48423"/>
                </a:lnTo>
                <a:lnTo>
                  <a:pt x="35888" y="45198"/>
                </a:lnTo>
                <a:lnTo>
                  <a:pt x="32804" y="41946"/>
                </a:lnTo>
                <a:lnTo>
                  <a:pt x="29909" y="38736"/>
                </a:lnTo>
                <a:lnTo>
                  <a:pt x="27341" y="35700"/>
                </a:lnTo>
                <a:lnTo>
                  <a:pt x="26960" y="48755"/>
                </a:lnTo>
                <a:lnTo>
                  <a:pt x="30441" y="52285"/>
                </a:lnTo>
                <a:lnTo>
                  <a:pt x="34099" y="55803"/>
                </a:lnTo>
                <a:lnTo>
                  <a:pt x="37833" y="59259"/>
                </a:lnTo>
                <a:lnTo>
                  <a:pt x="37666" y="62510"/>
                </a:lnTo>
                <a:lnTo>
                  <a:pt x="34138" y="64616"/>
                </a:lnTo>
                <a:lnTo>
                  <a:pt x="31572" y="65671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72" y="65901"/>
                </a:lnTo>
                <a:lnTo>
                  <a:pt x="14681" y="64375"/>
                </a:lnTo>
                <a:lnTo>
                  <a:pt x="11290" y="60756"/>
                </a:lnTo>
                <a:lnTo>
                  <a:pt x="10019" y="57646"/>
                </a:lnTo>
                <a:lnTo>
                  <a:pt x="9702" y="54049"/>
                </a:lnTo>
                <a:lnTo>
                  <a:pt x="10199" y="50417"/>
                </a:lnTo>
                <a:lnTo>
                  <a:pt x="11797" y="46965"/>
                </a:lnTo>
                <a:lnTo>
                  <a:pt x="14732" y="43534"/>
                </a:lnTo>
                <a:lnTo>
                  <a:pt x="14655" y="34455"/>
                </a:lnTo>
                <a:lnTo>
                  <a:pt x="12014" y="36054"/>
                </a:lnTo>
                <a:lnTo>
                  <a:pt x="9752" y="37631"/>
                </a:lnTo>
                <a:lnTo>
                  <a:pt x="6033" y="40780"/>
                </a:lnTo>
                <a:lnTo>
                  <a:pt x="3366" y="44081"/>
                </a:lnTo>
                <a:lnTo>
                  <a:pt x="1357" y="47509"/>
                </a:lnTo>
                <a:lnTo>
                  <a:pt x="266" y="51080"/>
                </a:lnTo>
                <a:lnTo>
                  <a:pt x="0" y="54964"/>
                </a:lnTo>
                <a:lnTo>
                  <a:pt x="256" y="58939"/>
                </a:lnTo>
                <a:lnTo>
                  <a:pt x="1306" y="62496"/>
                </a:lnTo>
                <a:lnTo>
                  <a:pt x="3009" y="65520"/>
                </a:lnTo>
                <a:lnTo>
                  <a:pt x="6502" y="69354"/>
                </a:lnTo>
                <a:lnTo>
                  <a:pt x="9436" y="71399"/>
                </a:lnTo>
                <a:lnTo>
                  <a:pt x="12917" y="72885"/>
                </a:lnTo>
                <a:lnTo>
                  <a:pt x="16841" y="73850"/>
                </a:lnTo>
                <a:lnTo>
                  <a:pt x="21042" y="74448"/>
                </a:lnTo>
                <a:lnTo>
                  <a:pt x="25754" y="74448"/>
                </a:lnTo>
                <a:lnTo>
                  <a:pt x="30085" y="73811"/>
                </a:lnTo>
                <a:lnTo>
                  <a:pt x="34150" y="72820"/>
                </a:lnTo>
                <a:lnTo>
                  <a:pt x="37959" y="71348"/>
                </a:lnTo>
                <a:lnTo>
                  <a:pt x="41428" y="6940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4" y="70102"/>
                </a:lnTo>
                <a:lnTo>
                  <a:pt x="55678" y="72680"/>
                </a:lnTo>
                <a:lnTo>
                  <a:pt x="58713" y="74015"/>
                </a:lnTo>
                <a:lnTo>
                  <a:pt x="62039" y="74383"/>
                </a:lnTo>
                <a:lnTo>
                  <a:pt x="65189" y="72327"/>
                </a:lnTo>
                <a:lnTo>
                  <a:pt x="65265" y="69609"/>
                </a:lnTo>
                <a:lnTo>
                  <a:pt x="64184" y="66549"/>
                </a:lnTo>
                <a:lnTo>
                  <a:pt x="61441" y="66307"/>
                </a:lnTo>
                <a:lnTo>
                  <a:pt x="58482" y="64630"/>
                </a:lnTo>
                <a:lnTo>
                  <a:pt x="55030" y="62179"/>
                </a:lnTo>
                <a:close/>
              </a:path>
              <a:path w="65265" h="74448">
                <a:moveTo>
                  <a:pt x="25261" y="28738"/>
                </a:moveTo>
                <a:lnTo>
                  <a:pt x="22618" y="30225"/>
                </a:lnTo>
                <a:lnTo>
                  <a:pt x="21499" y="28677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9" y="19253"/>
                </a:lnTo>
                <a:lnTo>
                  <a:pt x="16001" y="16282"/>
                </a:lnTo>
                <a:lnTo>
                  <a:pt x="17449" y="41263"/>
                </a:lnTo>
                <a:lnTo>
                  <a:pt x="20599" y="41770"/>
                </a:lnTo>
                <a:lnTo>
                  <a:pt x="23674" y="45223"/>
                </a:lnTo>
                <a:lnTo>
                  <a:pt x="25261" y="28738"/>
                </a:lnTo>
                <a:close/>
              </a:path>
              <a:path w="65265" h="74448">
                <a:moveTo>
                  <a:pt x="6502" y="14745"/>
                </a:moveTo>
                <a:lnTo>
                  <a:pt x="6502" y="18248"/>
                </a:lnTo>
                <a:lnTo>
                  <a:pt x="7240" y="21996"/>
                </a:lnTo>
                <a:lnTo>
                  <a:pt x="8380" y="24688"/>
                </a:lnTo>
                <a:lnTo>
                  <a:pt x="9907" y="27547"/>
                </a:lnTo>
                <a:lnTo>
                  <a:pt x="11963" y="30732"/>
                </a:lnTo>
                <a:lnTo>
                  <a:pt x="14655" y="34455"/>
                </a:lnTo>
                <a:lnTo>
                  <a:pt x="14732" y="43534"/>
                </a:lnTo>
                <a:lnTo>
                  <a:pt x="17449" y="41263"/>
                </a:lnTo>
                <a:lnTo>
                  <a:pt x="16001" y="16282"/>
                </a:lnTo>
                <a:lnTo>
                  <a:pt x="16203" y="13996"/>
                </a:lnTo>
                <a:lnTo>
                  <a:pt x="17614" y="10872"/>
                </a:lnTo>
                <a:lnTo>
                  <a:pt x="20408" y="8611"/>
                </a:lnTo>
                <a:lnTo>
                  <a:pt x="23051" y="7621"/>
                </a:lnTo>
                <a:lnTo>
                  <a:pt x="26582" y="7379"/>
                </a:lnTo>
                <a:lnTo>
                  <a:pt x="29869" y="7595"/>
                </a:lnTo>
                <a:lnTo>
                  <a:pt x="32411" y="8470"/>
                </a:lnTo>
                <a:lnTo>
                  <a:pt x="35114" y="10540"/>
                </a:lnTo>
                <a:lnTo>
                  <a:pt x="36485" y="13309"/>
                </a:lnTo>
                <a:lnTo>
                  <a:pt x="36677" y="16649"/>
                </a:lnTo>
                <a:lnTo>
                  <a:pt x="35460" y="20206"/>
                </a:lnTo>
                <a:lnTo>
                  <a:pt x="32501" y="23674"/>
                </a:lnTo>
                <a:lnTo>
                  <a:pt x="29272" y="26125"/>
                </a:lnTo>
                <a:lnTo>
                  <a:pt x="25261" y="28738"/>
                </a:lnTo>
                <a:lnTo>
                  <a:pt x="23674" y="45223"/>
                </a:lnTo>
                <a:lnTo>
                  <a:pt x="26960" y="48755"/>
                </a:lnTo>
                <a:lnTo>
                  <a:pt x="27341" y="35700"/>
                </a:lnTo>
                <a:lnTo>
                  <a:pt x="30708" y="33897"/>
                </a:lnTo>
                <a:lnTo>
                  <a:pt x="33577" y="32169"/>
                </a:lnTo>
                <a:lnTo>
                  <a:pt x="38314" y="28879"/>
                </a:lnTo>
                <a:lnTo>
                  <a:pt x="41781" y="25552"/>
                </a:lnTo>
                <a:lnTo>
                  <a:pt x="44399" y="22172"/>
                </a:lnTo>
                <a:lnTo>
                  <a:pt x="45770" y="18629"/>
                </a:lnTo>
                <a:lnTo>
                  <a:pt x="46127" y="14540"/>
                </a:lnTo>
                <a:lnTo>
                  <a:pt x="45731" y="10339"/>
                </a:lnTo>
                <a:lnTo>
                  <a:pt x="44171" y="6757"/>
                </a:lnTo>
                <a:lnTo>
                  <a:pt x="41479" y="3963"/>
                </a:lnTo>
                <a:lnTo>
                  <a:pt x="37998" y="1728"/>
                </a:lnTo>
                <a:lnTo>
                  <a:pt x="33336" y="341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85"/>
                </a:lnTo>
                <a:lnTo>
                  <a:pt x="15152" y="2299"/>
                </a:lnTo>
                <a:lnTo>
                  <a:pt x="12993" y="3557"/>
                </a:lnTo>
                <a:lnTo>
                  <a:pt x="9626" y="6706"/>
                </a:lnTo>
                <a:lnTo>
                  <a:pt x="7646" y="10554"/>
                </a:lnTo>
                <a:lnTo>
                  <a:pt x="6502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84938" y="3741030"/>
            <a:ext cx="22875" cy="53657"/>
          </a:xfrm>
          <a:custGeom>
            <a:avLst/>
            <a:gdLst/>
            <a:ahLst/>
            <a:cxnLst/>
            <a:rect l="l" t="t" r="r" b="b"/>
            <a:pathLst>
              <a:path w="22875" h="53657">
                <a:moveTo>
                  <a:pt x="9183" y="40906"/>
                </a:moveTo>
                <a:lnTo>
                  <a:pt x="9972" y="52654"/>
                </a:lnTo>
                <a:lnTo>
                  <a:pt x="14364" y="53657"/>
                </a:lnTo>
                <a:lnTo>
                  <a:pt x="19865" y="53657"/>
                </a:lnTo>
                <a:lnTo>
                  <a:pt x="22875" y="46073"/>
                </a:lnTo>
                <a:lnTo>
                  <a:pt x="18352" y="46669"/>
                </a:lnTo>
                <a:lnTo>
                  <a:pt x="15458" y="46669"/>
                </a:lnTo>
                <a:lnTo>
                  <a:pt x="11596" y="44409"/>
                </a:lnTo>
                <a:lnTo>
                  <a:pt x="9183" y="40906"/>
                </a:lnTo>
                <a:close/>
              </a:path>
              <a:path w="22875" h="53657">
                <a:moveTo>
                  <a:pt x="34556" y="52905"/>
                </a:moveTo>
                <a:lnTo>
                  <a:pt x="37238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39"/>
                </a:lnTo>
                <a:lnTo>
                  <a:pt x="35767" y="4697"/>
                </a:lnTo>
                <a:lnTo>
                  <a:pt x="32260" y="1993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3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1" y="7948"/>
                </a:lnTo>
                <a:lnTo>
                  <a:pt x="2693" y="11163"/>
                </a:lnTo>
                <a:lnTo>
                  <a:pt x="5270" y="12052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910"/>
                </a:lnTo>
                <a:lnTo>
                  <a:pt x="14224" y="23568"/>
                </a:lnTo>
                <a:lnTo>
                  <a:pt x="11188" y="24243"/>
                </a:lnTo>
                <a:lnTo>
                  <a:pt x="8611" y="25246"/>
                </a:lnTo>
                <a:lnTo>
                  <a:pt x="4420" y="27924"/>
                </a:lnTo>
                <a:lnTo>
                  <a:pt x="1692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40906"/>
                </a:lnTo>
                <a:lnTo>
                  <a:pt x="9183" y="38353"/>
                </a:lnTo>
                <a:lnTo>
                  <a:pt x="10022" y="34427"/>
                </a:lnTo>
                <a:lnTo>
                  <a:pt x="12650" y="31496"/>
                </a:lnTo>
                <a:lnTo>
                  <a:pt x="15344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99" y="43675"/>
                </a:lnTo>
                <a:lnTo>
                  <a:pt x="22875" y="46073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3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741591" y="3718115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8" y="75834"/>
                </a:lnTo>
                <a:lnTo>
                  <a:pt x="6098" y="75834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766992" y="3718115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791300" y="3721658"/>
            <a:ext cx="11088" cy="72290"/>
          </a:xfrm>
          <a:custGeom>
            <a:avLst/>
            <a:gdLst/>
            <a:ahLst/>
            <a:cxnLst/>
            <a:rect l="l" t="t" r="r" b="b"/>
            <a:pathLst>
              <a:path w="11088" h="72290">
                <a:moveTo>
                  <a:pt x="0" y="5425"/>
                </a:moveTo>
                <a:lnTo>
                  <a:pt x="392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0" y="8851"/>
                </a:lnTo>
                <a:lnTo>
                  <a:pt x="11088" y="5309"/>
                </a:lnTo>
                <a:lnTo>
                  <a:pt x="10692" y="1854"/>
                </a:lnTo>
                <a:lnTo>
                  <a:pt x="7696" y="0"/>
                </a:lnTo>
                <a:lnTo>
                  <a:pt x="3467" y="0"/>
                </a:lnTo>
                <a:lnTo>
                  <a:pt x="406" y="1907"/>
                </a:lnTo>
                <a:lnTo>
                  <a:pt x="0" y="5425"/>
                </a:lnTo>
                <a:close/>
              </a:path>
              <a:path w="11088" h="72290">
                <a:moveTo>
                  <a:pt x="1281" y="71387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6" y="70650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814531" y="3741030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7009"/>
                </a:lnTo>
                <a:lnTo>
                  <a:pt x="30596" y="8345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7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102"/>
                </a:lnTo>
                <a:lnTo>
                  <a:pt x="10847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96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79"/>
                </a:lnTo>
                <a:lnTo>
                  <a:pt x="16890" y="53099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5"/>
                </a:lnTo>
                <a:lnTo>
                  <a:pt x="36360" y="51979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0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5" y="45137"/>
                </a:lnTo>
                <a:lnTo>
                  <a:pt x="14096" y="43117"/>
                </a:lnTo>
                <a:lnTo>
                  <a:pt x="11555" y="40003"/>
                </a:lnTo>
                <a:lnTo>
                  <a:pt x="10109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102"/>
                </a:moveTo>
                <a:lnTo>
                  <a:pt x="10325" y="16358"/>
                </a:lnTo>
                <a:lnTo>
                  <a:pt x="11822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7009"/>
                </a:lnTo>
                <a:lnTo>
                  <a:pt x="27316" y="7009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3"/>
                </a:lnTo>
                <a:lnTo>
                  <a:pt x="13729" y="1868"/>
                </a:lnTo>
                <a:lnTo>
                  <a:pt x="10847" y="3124"/>
                </a:lnTo>
                <a:lnTo>
                  <a:pt x="9359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870582" y="3779164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0886" y="0"/>
                </a:moveTo>
                <a:lnTo>
                  <a:pt x="10695" y="13450"/>
                </a:lnTo>
                <a:lnTo>
                  <a:pt x="13223" y="14832"/>
                </a:lnTo>
                <a:lnTo>
                  <a:pt x="12766" y="3657"/>
                </a:lnTo>
                <a:lnTo>
                  <a:pt x="10886" y="0"/>
                </a:lnTo>
                <a:close/>
              </a:path>
              <a:path w="13223" h="75653">
                <a:moveTo>
                  <a:pt x="36958" y="6678"/>
                </a:moveTo>
                <a:lnTo>
                  <a:pt x="37023" y="13676"/>
                </a:lnTo>
                <a:lnTo>
                  <a:pt x="39625" y="14781"/>
                </a:lnTo>
                <a:lnTo>
                  <a:pt x="42354" y="14781"/>
                </a:lnTo>
                <a:lnTo>
                  <a:pt x="44921" y="13144"/>
                </a:lnTo>
                <a:lnTo>
                  <a:pt x="44921" y="-59129"/>
                </a:lnTo>
                <a:lnTo>
                  <a:pt x="44679" y="-59867"/>
                </a:lnTo>
                <a:lnTo>
                  <a:pt x="42012" y="-60821"/>
                </a:lnTo>
                <a:lnTo>
                  <a:pt x="38787" y="-60821"/>
                </a:lnTo>
                <a:lnTo>
                  <a:pt x="35918" y="-59129"/>
                </a:lnTo>
                <a:lnTo>
                  <a:pt x="35918" y="-30758"/>
                </a:lnTo>
                <a:lnTo>
                  <a:pt x="31255" y="-35012"/>
                </a:lnTo>
                <a:lnTo>
                  <a:pt x="26517" y="-37504"/>
                </a:lnTo>
                <a:lnTo>
                  <a:pt x="23915" y="-38138"/>
                </a:lnTo>
                <a:lnTo>
                  <a:pt x="17614" y="-38138"/>
                </a:lnTo>
                <a:lnTo>
                  <a:pt x="14580" y="-37490"/>
                </a:lnTo>
                <a:lnTo>
                  <a:pt x="11963" y="-36207"/>
                </a:lnTo>
                <a:lnTo>
                  <a:pt x="9335" y="-34926"/>
                </a:lnTo>
                <a:lnTo>
                  <a:pt x="7138" y="-33097"/>
                </a:lnTo>
                <a:lnTo>
                  <a:pt x="3596" y="-28321"/>
                </a:lnTo>
                <a:lnTo>
                  <a:pt x="2260" y="-25426"/>
                </a:lnTo>
                <a:lnTo>
                  <a:pt x="1361" y="-22045"/>
                </a:lnTo>
                <a:lnTo>
                  <a:pt x="457" y="-18669"/>
                </a:lnTo>
                <a:lnTo>
                  <a:pt x="0" y="-14871"/>
                </a:lnTo>
                <a:lnTo>
                  <a:pt x="0" y="-7138"/>
                </a:lnTo>
                <a:lnTo>
                  <a:pt x="356" y="-3757"/>
                </a:lnTo>
                <a:lnTo>
                  <a:pt x="1080" y="-557"/>
                </a:lnTo>
                <a:lnTo>
                  <a:pt x="1803" y="2642"/>
                </a:lnTo>
                <a:lnTo>
                  <a:pt x="2959" y="5436"/>
                </a:lnTo>
                <a:lnTo>
                  <a:pt x="4536" y="7797"/>
                </a:lnTo>
                <a:lnTo>
                  <a:pt x="8154" y="12038"/>
                </a:lnTo>
                <a:lnTo>
                  <a:pt x="10695" y="13450"/>
                </a:lnTo>
                <a:lnTo>
                  <a:pt x="10886" y="0"/>
                </a:lnTo>
                <a:lnTo>
                  <a:pt x="9842" y="-4445"/>
                </a:lnTo>
                <a:lnTo>
                  <a:pt x="9273" y="-9193"/>
                </a:lnTo>
                <a:lnTo>
                  <a:pt x="9273" y="-13971"/>
                </a:lnTo>
                <a:lnTo>
                  <a:pt x="9958" y="-18492"/>
                </a:lnTo>
                <a:lnTo>
                  <a:pt x="11127" y="-22744"/>
                </a:lnTo>
                <a:lnTo>
                  <a:pt x="13122" y="-26276"/>
                </a:lnTo>
                <a:lnTo>
                  <a:pt x="16001" y="-28803"/>
                </a:lnTo>
                <a:lnTo>
                  <a:pt x="19533" y="-30430"/>
                </a:lnTo>
                <a:lnTo>
                  <a:pt x="24270" y="-30430"/>
                </a:lnTo>
                <a:lnTo>
                  <a:pt x="28893" y="-28068"/>
                </a:lnTo>
                <a:lnTo>
                  <a:pt x="33505" y="-24206"/>
                </a:lnTo>
                <a:lnTo>
                  <a:pt x="35918" y="-21210"/>
                </a:lnTo>
                <a:lnTo>
                  <a:pt x="35918" y="-1677"/>
                </a:lnTo>
                <a:lnTo>
                  <a:pt x="33174" y="1598"/>
                </a:lnTo>
                <a:lnTo>
                  <a:pt x="29427" y="4989"/>
                </a:lnTo>
                <a:lnTo>
                  <a:pt x="25985" y="7073"/>
                </a:lnTo>
                <a:lnTo>
                  <a:pt x="22633" y="7874"/>
                </a:lnTo>
                <a:lnTo>
                  <a:pt x="19076" y="7874"/>
                </a:lnTo>
                <a:lnTo>
                  <a:pt x="15570" y="6221"/>
                </a:lnTo>
                <a:lnTo>
                  <a:pt x="12766" y="3657"/>
                </a:lnTo>
                <a:lnTo>
                  <a:pt x="13223" y="14832"/>
                </a:lnTo>
                <a:lnTo>
                  <a:pt x="16282" y="15530"/>
                </a:lnTo>
                <a:lnTo>
                  <a:pt x="23152" y="15530"/>
                </a:lnTo>
                <a:lnTo>
                  <a:pt x="26175" y="14745"/>
                </a:lnTo>
                <a:lnTo>
                  <a:pt x="28944" y="13194"/>
                </a:lnTo>
                <a:lnTo>
                  <a:pt x="31713" y="11645"/>
                </a:lnTo>
                <a:lnTo>
                  <a:pt x="34380" y="9475"/>
                </a:lnTo>
                <a:lnTo>
                  <a:pt x="36958" y="66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953045" y="3722418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24" y="17524"/>
                </a:moveTo>
                <a:lnTo>
                  <a:pt x="11465" y="14921"/>
                </a:lnTo>
                <a:lnTo>
                  <a:pt x="13103" y="11504"/>
                </a:lnTo>
                <a:lnTo>
                  <a:pt x="16192" y="9067"/>
                </a:lnTo>
                <a:lnTo>
                  <a:pt x="19086" y="8013"/>
                </a:lnTo>
                <a:lnTo>
                  <a:pt x="22733" y="7760"/>
                </a:lnTo>
                <a:lnTo>
                  <a:pt x="26718" y="8013"/>
                </a:lnTo>
                <a:lnTo>
                  <a:pt x="30085" y="9067"/>
                </a:lnTo>
                <a:lnTo>
                  <a:pt x="32777" y="10288"/>
                </a:lnTo>
                <a:lnTo>
                  <a:pt x="35887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38" y="6616"/>
                </a:lnTo>
                <a:lnTo>
                  <a:pt x="37716" y="4024"/>
                </a:lnTo>
                <a:lnTo>
                  <a:pt x="34837" y="2451"/>
                </a:lnTo>
                <a:lnTo>
                  <a:pt x="32204" y="1497"/>
                </a:lnTo>
                <a:lnTo>
                  <a:pt x="29321" y="673"/>
                </a:lnTo>
                <a:lnTo>
                  <a:pt x="26186" y="139"/>
                </a:lnTo>
                <a:lnTo>
                  <a:pt x="23060" y="0"/>
                </a:lnTo>
                <a:lnTo>
                  <a:pt x="20026" y="0"/>
                </a:lnTo>
                <a:lnTo>
                  <a:pt x="17193" y="406"/>
                </a:lnTo>
                <a:lnTo>
                  <a:pt x="14565" y="1220"/>
                </a:lnTo>
                <a:lnTo>
                  <a:pt x="11948" y="2044"/>
                </a:lnTo>
                <a:lnTo>
                  <a:pt x="7782" y="4773"/>
                </a:lnTo>
                <a:lnTo>
                  <a:pt x="4405" y="8255"/>
                </a:lnTo>
                <a:lnTo>
                  <a:pt x="2270" y="12852"/>
                </a:lnTo>
                <a:lnTo>
                  <a:pt x="1738" y="15468"/>
                </a:lnTo>
                <a:lnTo>
                  <a:pt x="1738" y="21247"/>
                </a:lnTo>
                <a:lnTo>
                  <a:pt x="3124" y="25754"/>
                </a:lnTo>
                <a:lnTo>
                  <a:pt x="5245" y="29577"/>
                </a:lnTo>
                <a:lnTo>
                  <a:pt x="8214" y="32612"/>
                </a:lnTo>
                <a:lnTo>
                  <a:pt x="11771" y="35053"/>
                </a:lnTo>
                <a:lnTo>
                  <a:pt x="15594" y="37198"/>
                </a:lnTo>
                <a:lnTo>
                  <a:pt x="19569" y="39038"/>
                </a:lnTo>
                <a:lnTo>
                  <a:pt x="23417" y="40830"/>
                </a:lnTo>
                <a:lnTo>
                  <a:pt x="27000" y="42696"/>
                </a:lnTo>
                <a:lnTo>
                  <a:pt x="29969" y="44831"/>
                </a:lnTo>
                <a:lnTo>
                  <a:pt x="32064" y="47484"/>
                </a:lnTo>
                <a:lnTo>
                  <a:pt x="33425" y="50598"/>
                </a:lnTo>
                <a:lnTo>
                  <a:pt x="33425" y="54432"/>
                </a:lnTo>
                <a:lnTo>
                  <a:pt x="32445" y="57517"/>
                </a:lnTo>
                <a:lnTo>
                  <a:pt x="29653" y="61174"/>
                </a:lnTo>
                <a:lnTo>
                  <a:pt x="27000" y="62942"/>
                </a:lnTo>
                <a:lnTo>
                  <a:pt x="23633" y="64021"/>
                </a:lnTo>
                <a:lnTo>
                  <a:pt x="19749" y="64298"/>
                </a:lnTo>
                <a:lnTo>
                  <a:pt x="17067" y="64298"/>
                </a:lnTo>
                <a:lnTo>
                  <a:pt x="14720" y="63982"/>
                </a:lnTo>
                <a:lnTo>
                  <a:pt x="10629" y="62711"/>
                </a:lnTo>
                <a:lnTo>
                  <a:pt x="7440" y="61315"/>
                </a:lnTo>
                <a:lnTo>
                  <a:pt x="3883" y="59310"/>
                </a:lnTo>
                <a:lnTo>
                  <a:pt x="582" y="58928"/>
                </a:lnTo>
                <a:lnTo>
                  <a:pt x="0" y="61722"/>
                </a:lnTo>
                <a:lnTo>
                  <a:pt x="100" y="64516"/>
                </a:lnTo>
                <a:lnTo>
                  <a:pt x="1637" y="67283"/>
                </a:lnTo>
                <a:lnTo>
                  <a:pt x="4521" y="69037"/>
                </a:lnTo>
                <a:lnTo>
                  <a:pt x="7405" y="70218"/>
                </a:lnTo>
                <a:lnTo>
                  <a:pt x="10767" y="71283"/>
                </a:lnTo>
                <a:lnTo>
                  <a:pt x="14781" y="72071"/>
                </a:lnTo>
                <a:lnTo>
                  <a:pt x="19316" y="72276"/>
                </a:lnTo>
                <a:lnTo>
                  <a:pt x="22679" y="72276"/>
                </a:lnTo>
                <a:lnTo>
                  <a:pt x="25819" y="71831"/>
                </a:lnTo>
                <a:lnTo>
                  <a:pt x="28727" y="70916"/>
                </a:lnTo>
                <a:lnTo>
                  <a:pt x="31647" y="70016"/>
                </a:lnTo>
                <a:lnTo>
                  <a:pt x="36319" y="66876"/>
                </a:lnTo>
                <a:lnTo>
                  <a:pt x="40157" y="62917"/>
                </a:lnTo>
                <a:lnTo>
                  <a:pt x="41374" y="60338"/>
                </a:lnTo>
                <a:lnTo>
                  <a:pt x="42580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35" y="46353"/>
                </a:lnTo>
                <a:lnTo>
                  <a:pt x="40881" y="42264"/>
                </a:lnTo>
                <a:lnTo>
                  <a:pt x="38173" y="38987"/>
                </a:lnTo>
                <a:lnTo>
                  <a:pt x="34963" y="36183"/>
                </a:lnTo>
                <a:lnTo>
                  <a:pt x="31125" y="33972"/>
                </a:lnTo>
                <a:lnTo>
                  <a:pt x="27190" y="32043"/>
                </a:lnTo>
                <a:lnTo>
                  <a:pt x="23240" y="30200"/>
                </a:lnTo>
                <a:lnTo>
                  <a:pt x="19403" y="28397"/>
                </a:lnTo>
                <a:lnTo>
                  <a:pt x="16202" y="26327"/>
                </a:lnTo>
                <a:lnTo>
                  <a:pt x="13500" y="23976"/>
                </a:lnTo>
                <a:lnTo>
                  <a:pt x="11681" y="21156"/>
                </a:lnTo>
                <a:lnTo>
                  <a:pt x="11224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002422" y="372874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09" y="56643"/>
                </a:lnTo>
                <a:lnTo>
                  <a:pt x="10770" y="60440"/>
                </a:lnTo>
                <a:lnTo>
                  <a:pt x="13092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21"/>
                </a:lnTo>
                <a:lnTo>
                  <a:pt x="30034" y="56757"/>
                </a:lnTo>
                <a:lnTo>
                  <a:pt x="27291" y="57787"/>
                </a:lnTo>
                <a:lnTo>
                  <a:pt x="24410" y="58193"/>
                </a:lnTo>
                <a:lnTo>
                  <a:pt x="21843" y="58193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8" y="51347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4"/>
                </a:lnTo>
                <a:lnTo>
                  <a:pt x="31902" y="16372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46400" y="3741030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73"/>
                </a:moveTo>
                <a:lnTo>
                  <a:pt x="19925" y="8470"/>
                </a:lnTo>
                <a:lnTo>
                  <a:pt x="22946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1"/>
                </a:lnTo>
                <a:lnTo>
                  <a:pt x="26146" y="687"/>
                </a:lnTo>
                <a:lnTo>
                  <a:pt x="23025" y="90"/>
                </a:lnTo>
                <a:lnTo>
                  <a:pt x="20368" y="0"/>
                </a:lnTo>
                <a:lnTo>
                  <a:pt x="17272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0"/>
                </a:lnTo>
                <a:lnTo>
                  <a:pt x="8074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5"/>
                </a:lnTo>
                <a:lnTo>
                  <a:pt x="302" y="52210"/>
                </a:lnTo>
                <a:lnTo>
                  <a:pt x="2857" y="52923"/>
                </a:lnTo>
                <a:lnTo>
                  <a:pt x="6083" y="52923"/>
                </a:lnTo>
                <a:lnTo>
                  <a:pt x="8952" y="51285"/>
                </a:lnTo>
                <a:lnTo>
                  <a:pt x="8952" y="19151"/>
                </a:lnTo>
                <a:lnTo>
                  <a:pt x="11365" y="15483"/>
                </a:lnTo>
                <a:lnTo>
                  <a:pt x="14475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084862" y="3741814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4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70" y="40143"/>
                </a:lnTo>
                <a:lnTo>
                  <a:pt x="9626" y="36956"/>
                </a:lnTo>
                <a:lnTo>
                  <a:pt x="9006" y="32943"/>
                </a:lnTo>
                <a:lnTo>
                  <a:pt x="9006" y="1652"/>
                </a:lnTo>
                <a:lnTo>
                  <a:pt x="8790" y="928"/>
                </a:lnTo>
                <a:lnTo>
                  <a:pt x="6098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5" y="37847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63"/>
                </a:lnTo>
                <a:lnTo>
                  <a:pt x="28425" y="49352"/>
                </a:lnTo>
                <a:lnTo>
                  <a:pt x="31179" y="47105"/>
                </a:lnTo>
                <a:lnTo>
                  <a:pt x="33962" y="44032"/>
                </a:lnTo>
                <a:lnTo>
                  <a:pt x="33962" y="50774"/>
                </a:lnTo>
                <a:lnTo>
                  <a:pt x="36525" y="52134"/>
                </a:lnTo>
                <a:lnTo>
                  <a:pt x="39434" y="52134"/>
                </a:lnTo>
                <a:lnTo>
                  <a:pt x="42101" y="50493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140126" y="3741091"/>
            <a:ext cx="38530" cy="53596"/>
          </a:xfrm>
          <a:custGeom>
            <a:avLst/>
            <a:gdLst/>
            <a:ahLst/>
            <a:cxnLst/>
            <a:rect l="l" t="t" r="r" b="b"/>
            <a:pathLst>
              <a:path w="38530" h="53596">
                <a:moveTo>
                  <a:pt x="9636" y="32818"/>
                </a:moveTo>
                <a:lnTo>
                  <a:pt x="9334" y="30049"/>
                </a:lnTo>
                <a:lnTo>
                  <a:pt x="9334" y="20613"/>
                </a:lnTo>
                <a:lnTo>
                  <a:pt x="10490" y="15811"/>
                </a:lnTo>
                <a:lnTo>
                  <a:pt x="12786" y="12499"/>
                </a:lnTo>
                <a:lnTo>
                  <a:pt x="15072" y="9183"/>
                </a:lnTo>
                <a:lnTo>
                  <a:pt x="18388" y="7531"/>
                </a:lnTo>
                <a:lnTo>
                  <a:pt x="24778" y="7531"/>
                </a:lnTo>
                <a:lnTo>
                  <a:pt x="28140" y="8435"/>
                </a:lnTo>
                <a:lnTo>
                  <a:pt x="32078" y="10415"/>
                </a:lnTo>
                <a:lnTo>
                  <a:pt x="35469" y="12981"/>
                </a:lnTo>
                <a:lnTo>
                  <a:pt x="38314" y="10897"/>
                </a:lnTo>
                <a:lnTo>
                  <a:pt x="38289" y="8294"/>
                </a:lnTo>
                <a:lnTo>
                  <a:pt x="37475" y="5537"/>
                </a:lnTo>
                <a:lnTo>
                  <a:pt x="34645" y="3200"/>
                </a:lnTo>
                <a:lnTo>
                  <a:pt x="31366" y="1577"/>
                </a:lnTo>
                <a:lnTo>
                  <a:pt x="28788" y="712"/>
                </a:lnTo>
                <a:lnTo>
                  <a:pt x="25854" y="129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3"/>
                </a:lnTo>
                <a:lnTo>
                  <a:pt x="13816" y="1602"/>
                </a:lnTo>
                <a:lnTo>
                  <a:pt x="11047" y="2668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5"/>
                </a:lnTo>
                <a:lnTo>
                  <a:pt x="1764" y="14987"/>
                </a:lnTo>
                <a:lnTo>
                  <a:pt x="596" y="18454"/>
                </a:lnTo>
                <a:lnTo>
                  <a:pt x="0" y="22583"/>
                </a:lnTo>
                <a:lnTo>
                  <a:pt x="0" y="31623"/>
                </a:lnTo>
                <a:lnTo>
                  <a:pt x="482" y="35359"/>
                </a:lnTo>
                <a:lnTo>
                  <a:pt x="1446" y="38595"/>
                </a:lnTo>
                <a:lnTo>
                  <a:pt x="2400" y="41846"/>
                </a:lnTo>
                <a:lnTo>
                  <a:pt x="3797" y="44564"/>
                </a:lnTo>
                <a:lnTo>
                  <a:pt x="5626" y="46789"/>
                </a:lnTo>
                <a:lnTo>
                  <a:pt x="9715" y="50713"/>
                </a:lnTo>
                <a:lnTo>
                  <a:pt x="12434" y="51869"/>
                </a:lnTo>
                <a:lnTo>
                  <a:pt x="15148" y="53025"/>
                </a:lnTo>
                <a:lnTo>
                  <a:pt x="18248" y="53596"/>
                </a:lnTo>
                <a:lnTo>
                  <a:pt x="23456" y="53596"/>
                </a:lnTo>
                <a:lnTo>
                  <a:pt x="26694" y="53111"/>
                </a:lnTo>
                <a:lnTo>
                  <a:pt x="29767" y="52362"/>
                </a:lnTo>
                <a:lnTo>
                  <a:pt x="32471" y="51321"/>
                </a:lnTo>
                <a:lnTo>
                  <a:pt x="35877" y="49377"/>
                </a:lnTo>
                <a:lnTo>
                  <a:pt x="38289" y="46522"/>
                </a:lnTo>
                <a:lnTo>
                  <a:pt x="38530" y="43779"/>
                </a:lnTo>
                <a:lnTo>
                  <a:pt x="38505" y="42444"/>
                </a:lnTo>
                <a:lnTo>
                  <a:pt x="36636" y="39664"/>
                </a:lnTo>
                <a:lnTo>
                  <a:pt x="33515" y="41936"/>
                </a:lnTo>
                <a:lnTo>
                  <a:pt x="29883" y="44208"/>
                </a:lnTo>
                <a:lnTo>
                  <a:pt x="26769" y="45518"/>
                </a:lnTo>
                <a:lnTo>
                  <a:pt x="22909" y="45849"/>
                </a:lnTo>
                <a:lnTo>
                  <a:pt x="18806" y="45453"/>
                </a:lnTo>
                <a:lnTo>
                  <a:pt x="15443" y="43906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184031" y="3728742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1"/>
                </a:lnTo>
                <a:lnTo>
                  <a:pt x="30045" y="56757"/>
                </a:lnTo>
                <a:lnTo>
                  <a:pt x="27292" y="57787"/>
                </a:lnTo>
                <a:lnTo>
                  <a:pt x="24422" y="58193"/>
                </a:lnTo>
                <a:lnTo>
                  <a:pt x="21841" y="58193"/>
                </a:lnTo>
                <a:lnTo>
                  <a:pt x="20065" y="57330"/>
                </a:lnTo>
                <a:lnTo>
                  <a:pt x="18072" y="53900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4"/>
                </a:lnTo>
                <a:lnTo>
                  <a:pt x="31899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0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3" y="6510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227739" y="3741814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6" y="0"/>
                </a:moveTo>
                <a:lnTo>
                  <a:pt x="33093" y="1652"/>
                </a:lnTo>
                <a:lnTo>
                  <a:pt x="33093" y="35787"/>
                </a:lnTo>
                <a:lnTo>
                  <a:pt x="30591" y="38862"/>
                </a:lnTo>
                <a:lnTo>
                  <a:pt x="28244" y="41198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5" y="36956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4"/>
                </a:lnTo>
                <a:lnTo>
                  <a:pt x="39433" y="52134"/>
                </a:lnTo>
                <a:lnTo>
                  <a:pt x="42097" y="50493"/>
                </a:lnTo>
                <a:lnTo>
                  <a:pt x="42097" y="1652"/>
                </a:lnTo>
                <a:lnTo>
                  <a:pt x="41856" y="928"/>
                </a:lnTo>
                <a:lnTo>
                  <a:pt x="39192" y="0"/>
                </a:lnTo>
                <a:lnTo>
                  <a:pt x="359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286426" y="3741030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12" y="9373"/>
                </a:moveTo>
                <a:lnTo>
                  <a:pt x="19928" y="8470"/>
                </a:lnTo>
                <a:lnTo>
                  <a:pt x="22950" y="8676"/>
                </a:lnTo>
                <a:lnTo>
                  <a:pt x="25707" y="9475"/>
                </a:lnTo>
                <a:lnTo>
                  <a:pt x="28450" y="8194"/>
                </a:lnTo>
                <a:lnTo>
                  <a:pt x="28511" y="3671"/>
                </a:lnTo>
                <a:lnTo>
                  <a:pt x="26150" y="687"/>
                </a:lnTo>
                <a:lnTo>
                  <a:pt x="23025" y="90"/>
                </a:lnTo>
                <a:lnTo>
                  <a:pt x="20386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5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85"/>
                </a:lnTo>
                <a:lnTo>
                  <a:pt x="8956" y="19151"/>
                </a:lnTo>
                <a:lnTo>
                  <a:pt x="11369" y="15483"/>
                </a:lnTo>
                <a:lnTo>
                  <a:pt x="14479" y="11635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321900" y="3741030"/>
            <a:ext cx="44932" cy="53657"/>
          </a:xfrm>
          <a:custGeom>
            <a:avLst/>
            <a:gdLst/>
            <a:ahLst/>
            <a:cxnLst/>
            <a:rect l="l" t="t" r="r" b="b"/>
            <a:pathLst>
              <a:path w="44932" h="53657">
                <a:moveTo>
                  <a:pt x="44524" y="16941"/>
                </a:moveTo>
                <a:lnTo>
                  <a:pt x="43712" y="14133"/>
                </a:lnTo>
                <a:lnTo>
                  <a:pt x="42898" y="11329"/>
                </a:lnTo>
                <a:lnTo>
                  <a:pt x="39888" y="6807"/>
                </a:lnTo>
                <a:lnTo>
                  <a:pt x="35928" y="3074"/>
                </a:lnTo>
                <a:lnTo>
                  <a:pt x="33246" y="1842"/>
                </a:lnTo>
                <a:lnTo>
                  <a:pt x="30543" y="622"/>
                </a:lnTo>
                <a:lnTo>
                  <a:pt x="27278" y="0"/>
                </a:lnTo>
                <a:lnTo>
                  <a:pt x="27317" y="7009"/>
                </a:lnTo>
                <a:lnTo>
                  <a:pt x="30579" y="8345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9" y="17387"/>
                </a:lnTo>
                <a:lnTo>
                  <a:pt x="35928" y="22086"/>
                </a:lnTo>
                <a:lnTo>
                  <a:pt x="9281" y="22086"/>
                </a:lnTo>
                <a:lnTo>
                  <a:pt x="9361" y="20102"/>
                </a:lnTo>
                <a:lnTo>
                  <a:pt x="10833" y="3124"/>
                </a:lnTo>
                <a:lnTo>
                  <a:pt x="8366" y="4903"/>
                </a:lnTo>
                <a:lnTo>
                  <a:pt x="4277" y="9575"/>
                </a:lnTo>
                <a:lnTo>
                  <a:pt x="2715" y="12409"/>
                </a:lnTo>
                <a:lnTo>
                  <a:pt x="1638" y="15760"/>
                </a:lnTo>
                <a:lnTo>
                  <a:pt x="54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96"/>
                </a:lnTo>
                <a:lnTo>
                  <a:pt x="2628" y="42011"/>
                </a:lnTo>
                <a:lnTo>
                  <a:pt x="4177" y="44780"/>
                </a:lnTo>
                <a:lnTo>
                  <a:pt x="6247" y="46991"/>
                </a:lnTo>
                <a:lnTo>
                  <a:pt x="10843" y="50864"/>
                </a:lnTo>
                <a:lnTo>
                  <a:pt x="13868" y="51979"/>
                </a:lnTo>
                <a:lnTo>
                  <a:pt x="16888" y="53099"/>
                </a:lnTo>
                <a:lnTo>
                  <a:pt x="20408" y="53657"/>
                </a:lnTo>
                <a:lnTo>
                  <a:pt x="24419" y="53657"/>
                </a:lnTo>
                <a:lnTo>
                  <a:pt x="28915" y="53492"/>
                </a:lnTo>
                <a:lnTo>
                  <a:pt x="33006" y="52805"/>
                </a:lnTo>
                <a:lnTo>
                  <a:pt x="36360" y="51979"/>
                </a:lnTo>
                <a:lnTo>
                  <a:pt x="39179" y="51106"/>
                </a:lnTo>
                <a:lnTo>
                  <a:pt x="42682" y="48312"/>
                </a:lnTo>
                <a:lnTo>
                  <a:pt x="42872" y="45529"/>
                </a:lnTo>
                <a:lnTo>
                  <a:pt x="42073" y="42900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6" y="45439"/>
                </a:lnTo>
                <a:lnTo>
                  <a:pt x="29653" y="46202"/>
                </a:lnTo>
                <a:lnTo>
                  <a:pt x="25257" y="46393"/>
                </a:lnTo>
                <a:lnTo>
                  <a:pt x="22313" y="46393"/>
                </a:lnTo>
                <a:lnTo>
                  <a:pt x="17791" y="45137"/>
                </a:lnTo>
                <a:lnTo>
                  <a:pt x="14094" y="43117"/>
                </a:lnTo>
                <a:lnTo>
                  <a:pt x="11557" y="40003"/>
                </a:lnTo>
                <a:lnTo>
                  <a:pt x="10095" y="35977"/>
                </a:lnTo>
                <a:lnTo>
                  <a:pt x="9281" y="31356"/>
                </a:lnTo>
                <a:lnTo>
                  <a:pt x="9281" y="28652"/>
                </a:lnTo>
                <a:lnTo>
                  <a:pt x="41440" y="28652"/>
                </a:lnTo>
                <a:lnTo>
                  <a:pt x="43863" y="27748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7">
                <a:moveTo>
                  <a:pt x="9361" y="20102"/>
                </a:moveTo>
                <a:lnTo>
                  <a:pt x="10325" y="16358"/>
                </a:lnTo>
                <a:lnTo>
                  <a:pt x="11808" y="12927"/>
                </a:lnTo>
                <a:lnTo>
                  <a:pt x="15466" y="9079"/>
                </a:lnTo>
                <a:lnTo>
                  <a:pt x="18821" y="7415"/>
                </a:lnTo>
                <a:lnTo>
                  <a:pt x="22987" y="7009"/>
                </a:lnTo>
                <a:lnTo>
                  <a:pt x="27317" y="7009"/>
                </a:lnTo>
                <a:lnTo>
                  <a:pt x="27278" y="0"/>
                </a:lnTo>
                <a:lnTo>
                  <a:pt x="19861" y="0"/>
                </a:lnTo>
                <a:lnTo>
                  <a:pt x="16621" y="633"/>
                </a:lnTo>
                <a:lnTo>
                  <a:pt x="13727" y="1868"/>
                </a:lnTo>
                <a:lnTo>
                  <a:pt x="10833" y="3124"/>
                </a:lnTo>
                <a:lnTo>
                  <a:pt x="9361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377128" y="3741030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93"/>
                </a:lnTo>
                <a:lnTo>
                  <a:pt x="5651" y="4366"/>
                </a:lnTo>
                <a:lnTo>
                  <a:pt x="3059" y="7225"/>
                </a:lnTo>
                <a:lnTo>
                  <a:pt x="1573" y="10731"/>
                </a:lnTo>
                <a:lnTo>
                  <a:pt x="1205" y="14475"/>
                </a:lnTo>
                <a:lnTo>
                  <a:pt x="1548" y="18529"/>
                </a:lnTo>
                <a:lnTo>
                  <a:pt x="2959" y="21625"/>
                </a:lnTo>
                <a:lnTo>
                  <a:pt x="6210" y="25206"/>
                </a:lnTo>
                <a:lnTo>
                  <a:pt x="8977" y="26935"/>
                </a:lnTo>
                <a:lnTo>
                  <a:pt x="11948" y="28407"/>
                </a:lnTo>
                <a:lnTo>
                  <a:pt x="15022" y="29653"/>
                </a:lnTo>
                <a:lnTo>
                  <a:pt x="17970" y="30797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0"/>
                </a:lnTo>
                <a:lnTo>
                  <a:pt x="25477" y="41183"/>
                </a:lnTo>
                <a:lnTo>
                  <a:pt x="22909" y="44575"/>
                </a:lnTo>
                <a:lnTo>
                  <a:pt x="19709" y="46012"/>
                </a:lnTo>
                <a:lnTo>
                  <a:pt x="17106" y="46504"/>
                </a:lnTo>
                <a:lnTo>
                  <a:pt x="13549" y="46504"/>
                </a:lnTo>
                <a:lnTo>
                  <a:pt x="10209" y="45770"/>
                </a:lnTo>
                <a:lnTo>
                  <a:pt x="6159" y="44168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6" y="53527"/>
                </a:lnTo>
                <a:lnTo>
                  <a:pt x="15419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6" y="51955"/>
                </a:lnTo>
                <a:lnTo>
                  <a:pt x="29260" y="49593"/>
                </a:lnTo>
                <a:lnTo>
                  <a:pt x="32255" y="46609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88"/>
                </a:lnTo>
                <a:lnTo>
                  <a:pt x="33515" y="32547"/>
                </a:lnTo>
                <a:lnTo>
                  <a:pt x="31878" y="29743"/>
                </a:lnTo>
                <a:lnTo>
                  <a:pt x="28230" y="26629"/>
                </a:lnTo>
                <a:lnTo>
                  <a:pt x="25232" y="25120"/>
                </a:lnTo>
                <a:lnTo>
                  <a:pt x="2217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88"/>
                </a:lnTo>
                <a:lnTo>
                  <a:pt x="12762" y="8290"/>
                </a:lnTo>
                <a:lnTo>
                  <a:pt x="16027" y="7109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66"/>
                </a:lnTo>
                <a:lnTo>
                  <a:pt x="29260" y="10093"/>
                </a:lnTo>
                <a:lnTo>
                  <a:pt x="32039" y="8305"/>
                </a:lnTo>
                <a:lnTo>
                  <a:pt x="31988" y="5702"/>
                </a:lnTo>
                <a:lnTo>
                  <a:pt x="30416" y="2908"/>
                </a:lnTo>
                <a:lnTo>
                  <a:pt x="2748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424742" y="3781508"/>
            <a:ext cx="11675" cy="12639"/>
          </a:xfrm>
          <a:custGeom>
            <a:avLst/>
            <a:gdLst/>
            <a:ahLst/>
            <a:cxnLst/>
            <a:rect l="l" t="t" r="r" b="b"/>
            <a:pathLst>
              <a:path w="11675" h="12639">
                <a:moveTo>
                  <a:pt x="11675" y="6238"/>
                </a:moveTo>
                <a:lnTo>
                  <a:pt x="11675" y="3747"/>
                </a:lnTo>
                <a:lnTo>
                  <a:pt x="9589" y="420"/>
                </a:lnTo>
                <a:lnTo>
                  <a:pt x="5918" y="0"/>
                </a:lnTo>
                <a:lnTo>
                  <a:pt x="1285" y="1270"/>
                </a:lnTo>
                <a:lnTo>
                  <a:pt x="0" y="3836"/>
                </a:lnTo>
                <a:lnTo>
                  <a:pt x="0" y="8902"/>
                </a:lnTo>
                <a:lnTo>
                  <a:pt x="2084" y="12232"/>
                </a:lnTo>
                <a:lnTo>
                  <a:pt x="5755" y="12639"/>
                </a:lnTo>
                <a:lnTo>
                  <a:pt x="10389" y="11369"/>
                </a:lnTo>
                <a:lnTo>
                  <a:pt x="11675" y="8801"/>
                </a:lnTo>
                <a:lnTo>
                  <a:pt x="11675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705589" y="4125074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5"/>
                </a:moveTo>
                <a:lnTo>
                  <a:pt x="29563" y="0"/>
                </a:lnTo>
                <a:lnTo>
                  <a:pt x="26172" y="140"/>
                </a:lnTo>
                <a:lnTo>
                  <a:pt x="23544" y="1969"/>
                </a:lnTo>
                <a:lnTo>
                  <a:pt x="0" y="67169"/>
                </a:lnTo>
                <a:lnTo>
                  <a:pt x="190" y="70473"/>
                </a:lnTo>
                <a:lnTo>
                  <a:pt x="2854" y="70866"/>
                </a:lnTo>
                <a:lnTo>
                  <a:pt x="6375" y="70765"/>
                </a:lnTo>
                <a:lnTo>
                  <a:pt x="9053" y="68972"/>
                </a:lnTo>
                <a:lnTo>
                  <a:pt x="14806" y="52095"/>
                </a:lnTo>
                <a:lnTo>
                  <a:pt x="17143" y="44665"/>
                </a:lnTo>
                <a:lnTo>
                  <a:pt x="29246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63" y="2005"/>
                </a:lnTo>
                <a:lnTo>
                  <a:pt x="35114" y="737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55" y="44665"/>
                </a:lnTo>
                <a:lnTo>
                  <a:pt x="17143" y="44665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88"/>
                </a:lnTo>
                <a:lnTo>
                  <a:pt x="50645" y="70218"/>
                </a:lnTo>
                <a:lnTo>
                  <a:pt x="53427" y="70840"/>
                </a:lnTo>
                <a:lnTo>
                  <a:pt x="56563" y="70866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770731" y="4125405"/>
            <a:ext cx="52477" cy="70483"/>
          </a:xfrm>
          <a:custGeom>
            <a:avLst/>
            <a:gdLst/>
            <a:ahLst/>
            <a:cxnLst/>
            <a:rect l="l" t="t" r="r" b="b"/>
            <a:pathLst>
              <a:path w="52477" h="70483">
                <a:moveTo>
                  <a:pt x="21910" y="69786"/>
                </a:moveTo>
                <a:lnTo>
                  <a:pt x="24613" y="70483"/>
                </a:lnTo>
                <a:lnTo>
                  <a:pt x="27879" y="70483"/>
                </a:lnTo>
                <a:lnTo>
                  <a:pt x="30887" y="68809"/>
                </a:lnTo>
                <a:lnTo>
                  <a:pt x="30887" y="7923"/>
                </a:lnTo>
                <a:lnTo>
                  <a:pt x="50637" y="7923"/>
                </a:lnTo>
                <a:lnTo>
                  <a:pt x="52185" y="6717"/>
                </a:lnTo>
                <a:lnTo>
                  <a:pt x="52477" y="4014"/>
                </a:lnTo>
                <a:lnTo>
                  <a:pt x="52440" y="2717"/>
                </a:lnTo>
                <a:lnTo>
                  <a:pt x="50637" y="0"/>
                </a:lnTo>
                <a:lnTo>
                  <a:pt x="1245" y="64"/>
                </a:lnTo>
                <a:lnTo>
                  <a:pt x="0" y="2717"/>
                </a:lnTo>
                <a:lnTo>
                  <a:pt x="0" y="5309"/>
                </a:lnTo>
                <a:lnTo>
                  <a:pt x="1803" y="7923"/>
                </a:lnTo>
                <a:lnTo>
                  <a:pt x="21553" y="7923"/>
                </a:lnTo>
                <a:lnTo>
                  <a:pt x="21553" y="68809"/>
                </a:lnTo>
                <a:lnTo>
                  <a:pt x="21910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35718" y="4125132"/>
            <a:ext cx="36410" cy="70483"/>
          </a:xfrm>
          <a:custGeom>
            <a:avLst/>
            <a:gdLst/>
            <a:ahLst/>
            <a:cxnLst/>
            <a:rect l="l" t="t" r="r" b="b"/>
            <a:pathLst>
              <a:path w="36410" h="70483">
                <a:moveTo>
                  <a:pt x="36410" y="66419"/>
                </a:moveTo>
                <a:lnTo>
                  <a:pt x="36374" y="65087"/>
                </a:lnTo>
                <a:lnTo>
                  <a:pt x="34521" y="62409"/>
                </a:lnTo>
                <a:lnTo>
                  <a:pt x="9334" y="62409"/>
                </a:lnTo>
                <a:lnTo>
                  <a:pt x="9334" y="1676"/>
                </a:lnTo>
                <a:lnTo>
                  <a:pt x="8967" y="697"/>
                </a:lnTo>
                <a:lnTo>
                  <a:pt x="6325" y="0"/>
                </a:lnTo>
                <a:lnTo>
                  <a:pt x="3063" y="0"/>
                </a:lnTo>
                <a:lnTo>
                  <a:pt x="0" y="1676"/>
                </a:lnTo>
                <a:lnTo>
                  <a:pt x="0" y="66688"/>
                </a:lnTo>
                <a:lnTo>
                  <a:pt x="370" y="69086"/>
                </a:lnTo>
                <a:lnTo>
                  <a:pt x="3481" y="70483"/>
                </a:lnTo>
                <a:lnTo>
                  <a:pt x="34521" y="70483"/>
                </a:lnTo>
                <a:lnTo>
                  <a:pt x="36118" y="69137"/>
                </a:lnTo>
                <a:lnTo>
                  <a:pt x="36410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909796" y="412362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4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934279" y="4142991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41" y="0"/>
                </a:lnTo>
                <a:lnTo>
                  <a:pt x="13439" y="392"/>
                </a:lnTo>
                <a:lnTo>
                  <a:pt x="8992" y="1979"/>
                </a:lnTo>
                <a:lnTo>
                  <a:pt x="5652" y="4367"/>
                </a:lnTo>
                <a:lnTo>
                  <a:pt x="3063" y="7211"/>
                </a:lnTo>
                <a:lnTo>
                  <a:pt x="1577" y="10717"/>
                </a:lnTo>
                <a:lnTo>
                  <a:pt x="1210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4" y="34264"/>
                </a:lnTo>
                <a:lnTo>
                  <a:pt x="25732" y="37299"/>
                </a:lnTo>
                <a:lnTo>
                  <a:pt x="25491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6" y="46494"/>
                </a:lnTo>
                <a:lnTo>
                  <a:pt x="13554" y="46494"/>
                </a:lnTo>
                <a:lnTo>
                  <a:pt x="10213" y="45756"/>
                </a:lnTo>
                <a:lnTo>
                  <a:pt x="6174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8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4" y="26629"/>
                </a:lnTo>
                <a:lnTo>
                  <a:pt x="25236" y="25120"/>
                </a:lnTo>
                <a:lnTo>
                  <a:pt x="22176" y="23811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39"/>
                </a:lnTo>
                <a:lnTo>
                  <a:pt x="10137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41" y="7110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6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007906" y="414298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4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2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4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11" y="2909"/>
                </a:lnTo>
                <a:lnTo>
                  <a:pt x="3502" y="5209"/>
                </a:lnTo>
                <a:lnTo>
                  <a:pt x="2387" y="7938"/>
                </a:lnTo>
                <a:lnTo>
                  <a:pt x="2689" y="11164"/>
                </a:lnTo>
                <a:lnTo>
                  <a:pt x="5270" y="12053"/>
                </a:lnTo>
                <a:lnTo>
                  <a:pt x="8150" y="10429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85" y="9208"/>
                </a:lnTo>
                <a:lnTo>
                  <a:pt x="30200" y="1233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08" y="25247"/>
                </a:lnTo>
                <a:lnTo>
                  <a:pt x="4417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60"/>
                </a:lnTo>
                <a:lnTo>
                  <a:pt x="18961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87258" y="413070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0"/>
                </a:lnTo>
                <a:lnTo>
                  <a:pt x="30048" y="56742"/>
                </a:lnTo>
                <a:lnTo>
                  <a:pt x="27291" y="57772"/>
                </a:lnTo>
                <a:lnTo>
                  <a:pt x="24422" y="58178"/>
                </a:lnTo>
                <a:lnTo>
                  <a:pt x="21843" y="58178"/>
                </a:lnTo>
                <a:lnTo>
                  <a:pt x="20065" y="57325"/>
                </a:lnTo>
                <a:lnTo>
                  <a:pt x="18086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701"/>
                </a:ln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1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5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3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6" y="65670"/>
                </a:lnTo>
                <a:lnTo>
                  <a:pt x="28500" y="65097"/>
                </a:lnTo>
                <a:lnTo>
                  <a:pt x="31546" y="63078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129878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0" y="14133"/>
                </a:lnTo>
                <a:lnTo>
                  <a:pt x="42900" y="11325"/>
                </a:lnTo>
                <a:lnTo>
                  <a:pt x="39888" y="6804"/>
                </a:lnTo>
                <a:lnTo>
                  <a:pt x="35928" y="3070"/>
                </a:lnTo>
                <a:lnTo>
                  <a:pt x="33246" y="1840"/>
                </a:lnTo>
                <a:lnTo>
                  <a:pt x="30542" y="619"/>
                </a:lnTo>
                <a:lnTo>
                  <a:pt x="27277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88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3" y="38681"/>
                </a:lnTo>
                <a:lnTo>
                  <a:pt x="2627" y="42009"/>
                </a:lnTo>
                <a:lnTo>
                  <a:pt x="4175" y="44780"/>
                </a:lnTo>
                <a:lnTo>
                  <a:pt x="6245" y="46987"/>
                </a:lnTo>
                <a:lnTo>
                  <a:pt x="10843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2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7" y="43113"/>
                </a:lnTo>
                <a:lnTo>
                  <a:pt x="11555" y="40003"/>
                </a:lnTo>
                <a:lnTo>
                  <a:pt x="10093" y="35963"/>
                </a:lnTo>
                <a:lnTo>
                  <a:pt x="9283" y="31356"/>
                </a:lnTo>
                <a:lnTo>
                  <a:pt x="9283" y="28648"/>
                </a:lnTo>
                <a:lnTo>
                  <a:pt x="41450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4" y="619"/>
                </a:lnTo>
                <a:lnTo>
                  <a:pt x="13726" y="1865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187608" y="4142987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83" y="40896"/>
                </a:moveTo>
                <a:lnTo>
                  <a:pt x="9972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83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7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1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9" y="22569"/>
                </a:lnTo>
                <a:lnTo>
                  <a:pt x="17261" y="22910"/>
                </a:lnTo>
                <a:lnTo>
                  <a:pt x="14224" y="23573"/>
                </a:lnTo>
                <a:lnTo>
                  <a:pt x="1117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92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40896"/>
                </a:lnTo>
                <a:lnTo>
                  <a:pt x="9183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60"/>
                </a:lnTo>
                <a:lnTo>
                  <a:pt x="18961" y="29236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246168" y="4142987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71"/>
                </a:lnTo>
                <a:lnTo>
                  <a:pt x="72439" y="17651"/>
                </a:lnTo>
                <a:lnTo>
                  <a:pt x="72162" y="15022"/>
                </a:lnTo>
                <a:lnTo>
                  <a:pt x="71042" y="10083"/>
                </a:lnTo>
                <a:lnTo>
                  <a:pt x="68771" y="6070"/>
                </a:lnTo>
                <a:lnTo>
                  <a:pt x="65736" y="2754"/>
                </a:lnTo>
                <a:lnTo>
                  <a:pt x="61456" y="547"/>
                </a:lnTo>
                <a:lnTo>
                  <a:pt x="58813" y="0"/>
                </a:lnTo>
                <a:lnTo>
                  <a:pt x="55678" y="0"/>
                </a:lnTo>
                <a:lnTo>
                  <a:pt x="53072" y="176"/>
                </a:lnTo>
                <a:lnTo>
                  <a:pt x="50509" y="849"/>
                </a:lnTo>
                <a:lnTo>
                  <a:pt x="47840" y="2171"/>
                </a:lnTo>
                <a:lnTo>
                  <a:pt x="45058" y="3910"/>
                </a:lnTo>
                <a:lnTo>
                  <a:pt x="42138" y="6386"/>
                </a:lnTo>
                <a:lnTo>
                  <a:pt x="38963" y="9665"/>
                </a:lnTo>
                <a:lnTo>
                  <a:pt x="36793" y="5713"/>
                </a:lnTo>
                <a:lnTo>
                  <a:pt x="33642" y="2678"/>
                </a:lnTo>
                <a:lnTo>
                  <a:pt x="30989" y="1181"/>
                </a:lnTo>
                <a:lnTo>
                  <a:pt x="27774" y="227"/>
                </a:lnTo>
                <a:lnTo>
                  <a:pt x="23926" y="0"/>
                </a:lnTo>
                <a:lnTo>
                  <a:pt x="21283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8"/>
                </a:lnTo>
                <a:lnTo>
                  <a:pt x="10833" y="5829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6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5797" y="10148"/>
                </a:lnTo>
                <a:lnTo>
                  <a:pt x="19977" y="7758"/>
                </a:lnTo>
                <a:lnTo>
                  <a:pt x="23699" y="7758"/>
                </a:lnTo>
                <a:lnTo>
                  <a:pt x="26352" y="8723"/>
                </a:lnTo>
                <a:lnTo>
                  <a:pt x="29350" y="11557"/>
                </a:lnTo>
                <a:lnTo>
                  <a:pt x="30747" y="14249"/>
                </a:lnTo>
                <a:lnTo>
                  <a:pt x="31546" y="17651"/>
                </a:lnTo>
                <a:lnTo>
                  <a:pt x="31738" y="21589"/>
                </a:lnTo>
                <a:lnTo>
                  <a:pt x="31738" y="51271"/>
                </a:lnTo>
                <a:lnTo>
                  <a:pt x="32054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3" y="14058"/>
                </a:lnTo>
                <a:lnTo>
                  <a:pt x="47560" y="10148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23"/>
                </a:lnTo>
                <a:lnTo>
                  <a:pt x="61150" y="11557"/>
                </a:lnTo>
                <a:lnTo>
                  <a:pt x="62522" y="14249"/>
                </a:lnTo>
                <a:lnTo>
                  <a:pt x="63246" y="17651"/>
                </a:lnTo>
                <a:lnTo>
                  <a:pt x="63436" y="21589"/>
                </a:lnTo>
                <a:lnTo>
                  <a:pt x="63436" y="51271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361495" y="414298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1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08" y="14606"/>
                </a:lnTo>
                <a:lnTo>
                  <a:pt x="14184" y="11164"/>
                </a:lnTo>
                <a:lnTo>
                  <a:pt x="17675" y="8892"/>
                </a:lnTo>
                <a:lnTo>
                  <a:pt x="21892" y="7495"/>
                </a:lnTo>
                <a:lnTo>
                  <a:pt x="27443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5" y="32321"/>
                </a:lnTo>
                <a:lnTo>
                  <a:pt x="38682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0" y="43535"/>
                </a:lnTo>
                <a:lnTo>
                  <a:pt x="46214" y="40655"/>
                </a:lnTo>
                <a:lnTo>
                  <a:pt x="47254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291" y="5220"/>
                </a:lnTo>
                <a:lnTo>
                  <a:pt x="4126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9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04"/>
                </a:lnTo>
                <a:lnTo>
                  <a:pt x="1457" y="38355"/>
                </a:lnTo>
                <a:lnTo>
                  <a:pt x="2448" y="41620"/>
                </a:lnTo>
                <a:lnTo>
                  <a:pt x="3924" y="44389"/>
                </a:lnTo>
                <a:lnTo>
                  <a:pt x="5919" y="46659"/>
                </a:lnTo>
                <a:lnTo>
                  <a:pt x="10401" y="50674"/>
                </a:lnTo>
                <a:lnTo>
                  <a:pt x="10019" y="34229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25" y="42152"/>
                </a:lnTo>
                <a:lnTo>
                  <a:pt x="11325" y="38646"/>
                </a:lnTo>
                <a:lnTo>
                  <a:pt x="10019" y="34229"/>
                </a:lnTo>
                <a:lnTo>
                  <a:pt x="10401" y="50674"/>
                </a:lnTo>
                <a:lnTo>
                  <a:pt x="13370" y="51869"/>
                </a:lnTo>
                <a:lnTo>
                  <a:pt x="16355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7"/>
                </a:lnTo>
                <a:lnTo>
                  <a:pt x="38682" y="34672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419578" y="4119660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52" y="12981"/>
                </a:moveTo>
                <a:lnTo>
                  <a:pt x="8636" y="15915"/>
                </a:lnTo>
                <a:lnTo>
                  <a:pt x="8636" y="24361"/>
                </a:lnTo>
                <a:lnTo>
                  <a:pt x="1738" y="24361"/>
                </a:lnTo>
                <a:lnTo>
                  <a:pt x="290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36" y="31788"/>
                </a:lnTo>
                <a:lnTo>
                  <a:pt x="8636" y="74602"/>
                </a:lnTo>
                <a:lnTo>
                  <a:pt x="8991" y="75528"/>
                </a:lnTo>
                <a:lnTo>
                  <a:pt x="11544" y="76250"/>
                </a:lnTo>
                <a:lnTo>
                  <a:pt x="14730" y="76250"/>
                </a:lnTo>
                <a:lnTo>
                  <a:pt x="17639" y="74602"/>
                </a:lnTo>
                <a:lnTo>
                  <a:pt x="17639" y="31788"/>
                </a:lnTo>
                <a:lnTo>
                  <a:pt x="28547" y="31788"/>
                </a:lnTo>
                <a:lnTo>
                  <a:pt x="30175" y="30340"/>
                </a:lnTo>
                <a:lnTo>
                  <a:pt x="30340" y="27420"/>
                </a:lnTo>
                <a:lnTo>
                  <a:pt x="28547" y="24361"/>
                </a:lnTo>
                <a:lnTo>
                  <a:pt x="17639" y="24361"/>
                </a:lnTo>
                <a:lnTo>
                  <a:pt x="17766" y="15152"/>
                </a:lnTo>
                <a:lnTo>
                  <a:pt x="18262" y="12232"/>
                </a:lnTo>
                <a:lnTo>
                  <a:pt x="20609" y="8524"/>
                </a:lnTo>
                <a:lnTo>
                  <a:pt x="23621" y="7430"/>
                </a:lnTo>
                <a:lnTo>
                  <a:pt x="26794" y="7519"/>
                </a:lnTo>
                <a:lnTo>
                  <a:pt x="30008" y="8420"/>
                </a:lnTo>
                <a:lnTo>
                  <a:pt x="32701" y="8345"/>
                </a:lnTo>
                <a:lnTo>
                  <a:pt x="33044" y="5690"/>
                </a:lnTo>
                <a:lnTo>
                  <a:pt x="32967" y="3924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89" y="0"/>
                </a:lnTo>
                <a:lnTo>
                  <a:pt x="19367" y="370"/>
                </a:lnTo>
                <a:lnTo>
                  <a:pt x="15417" y="1842"/>
                </a:lnTo>
                <a:lnTo>
                  <a:pt x="12484" y="4546"/>
                </a:lnTo>
                <a:lnTo>
                  <a:pt x="10209" y="8103"/>
                </a:lnTo>
                <a:lnTo>
                  <a:pt x="8952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483953" y="4143744"/>
            <a:ext cx="73734" cy="52105"/>
          </a:xfrm>
          <a:custGeom>
            <a:avLst/>
            <a:gdLst/>
            <a:ahLst/>
            <a:cxnLst/>
            <a:rect l="l" t="t" r="r" b="b"/>
            <a:pathLst>
              <a:path w="73734" h="52105">
                <a:moveTo>
                  <a:pt x="482" y="3858"/>
                </a:moveTo>
                <a:lnTo>
                  <a:pt x="14756" y="50241"/>
                </a:lnTo>
                <a:lnTo>
                  <a:pt x="15242" y="51165"/>
                </a:lnTo>
                <a:lnTo>
                  <a:pt x="17985" y="52095"/>
                </a:lnTo>
                <a:lnTo>
                  <a:pt x="24206" y="52070"/>
                </a:lnTo>
                <a:lnTo>
                  <a:pt x="26859" y="50241"/>
                </a:lnTo>
                <a:lnTo>
                  <a:pt x="36348" y="14820"/>
                </a:lnTo>
                <a:lnTo>
                  <a:pt x="36564" y="14820"/>
                </a:lnTo>
                <a:lnTo>
                  <a:pt x="46824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62" y="52105"/>
                </a:lnTo>
                <a:lnTo>
                  <a:pt x="58863" y="50241"/>
                </a:lnTo>
                <a:lnTo>
                  <a:pt x="73242" y="3858"/>
                </a:lnTo>
                <a:lnTo>
                  <a:pt x="73734" y="1572"/>
                </a:lnTo>
                <a:lnTo>
                  <a:pt x="73201" y="467"/>
                </a:lnTo>
                <a:lnTo>
                  <a:pt x="70422" y="0"/>
                </a:lnTo>
                <a:lnTo>
                  <a:pt x="67856" y="24"/>
                </a:lnTo>
                <a:lnTo>
                  <a:pt x="64730" y="1738"/>
                </a:lnTo>
                <a:lnTo>
                  <a:pt x="53110" y="41997"/>
                </a:lnTo>
                <a:lnTo>
                  <a:pt x="52958" y="41997"/>
                </a:lnTo>
                <a:lnTo>
                  <a:pt x="41287" y="1623"/>
                </a:lnTo>
                <a:lnTo>
                  <a:pt x="40956" y="863"/>
                </a:lnTo>
                <a:lnTo>
                  <a:pt x="38367" y="24"/>
                </a:lnTo>
                <a:lnTo>
                  <a:pt x="35142" y="24"/>
                </a:lnTo>
                <a:lnTo>
                  <a:pt x="32169" y="1738"/>
                </a:lnTo>
                <a:lnTo>
                  <a:pt x="21372" y="41997"/>
                </a:lnTo>
                <a:lnTo>
                  <a:pt x="21156" y="41997"/>
                </a:lnTo>
                <a:lnTo>
                  <a:pt x="9385" y="1738"/>
                </a:lnTo>
                <a:lnTo>
                  <a:pt x="8294" y="355"/>
                </a:lnTo>
                <a:lnTo>
                  <a:pt x="5460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568027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92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70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1"/>
                </a:lnTo>
                <a:lnTo>
                  <a:pt x="2627" y="42009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7" y="43113"/>
                </a:lnTo>
                <a:lnTo>
                  <a:pt x="11555" y="40003"/>
                </a:lnTo>
                <a:lnTo>
                  <a:pt x="10097" y="35963"/>
                </a:lnTo>
                <a:lnTo>
                  <a:pt x="9284" y="31356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629072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656382" y="412006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707571" y="414298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79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3" y="11164"/>
                </a:lnTo>
                <a:lnTo>
                  <a:pt x="17675" y="8892"/>
                </a:lnTo>
                <a:lnTo>
                  <a:pt x="21890" y="7495"/>
                </a:lnTo>
                <a:lnTo>
                  <a:pt x="27442" y="7495"/>
                </a:lnTo>
                <a:lnTo>
                  <a:pt x="31786" y="9029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2"/>
                </a:lnTo>
                <a:lnTo>
                  <a:pt x="39559" y="29733"/>
                </a:lnTo>
                <a:lnTo>
                  <a:pt x="39264" y="32321"/>
                </a:lnTo>
                <a:lnTo>
                  <a:pt x="38681" y="34672"/>
                </a:lnTo>
                <a:lnTo>
                  <a:pt x="37881" y="50267"/>
                </a:lnTo>
                <a:lnTo>
                  <a:pt x="40485" y="48376"/>
                </a:lnTo>
                <a:lnTo>
                  <a:pt x="44650" y="43535"/>
                </a:lnTo>
                <a:lnTo>
                  <a:pt x="46212" y="40655"/>
                </a:lnTo>
                <a:lnTo>
                  <a:pt x="47252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2" y="18554"/>
                </a:lnTo>
                <a:lnTo>
                  <a:pt x="47343" y="15303"/>
                </a:lnTo>
                <a:lnTo>
                  <a:pt x="46352" y="12042"/>
                </a:lnTo>
                <a:lnTo>
                  <a:pt x="44855" y="9273"/>
                </a:lnTo>
                <a:lnTo>
                  <a:pt x="42871" y="6998"/>
                </a:lnTo>
                <a:lnTo>
                  <a:pt x="38389" y="2974"/>
                </a:lnTo>
                <a:lnTo>
                  <a:pt x="35405" y="1779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3" y="673"/>
                </a:lnTo>
                <a:lnTo>
                  <a:pt x="13992" y="2009"/>
                </a:lnTo>
                <a:lnTo>
                  <a:pt x="10892" y="3355"/>
                </a:lnTo>
                <a:lnTo>
                  <a:pt x="8290" y="5220"/>
                </a:lnTo>
                <a:lnTo>
                  <a:pt x="4124" y="10073"/>
                </a:lnTo>
                <a:lnTo>
                  <a:pt x="2576" y="12956"/>
                </a:lnTo>
                <a:lnTo>
                  <a:pt x="1546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57" y="38355"/>
                </a:lnTo>
                <a:lnTo>
                  <a:pt x="2447" y="41620"/>
                </a:lnTo>
                <a:lnTo>
                  <a:pt x="3923" y="44389"/>
                </a:lnTo>
                <a:lnTo>
                  <a:pt x="5914" y="46659"/>
                </a:lnTo>
                <a:lnTo>
                  <a:pt x="10400" y="50674"/>
                </a:lnTo>
                <a:lnTo>
                  <a:pt x="10017" y="34229"/>
                </a:lnTo>
                <a:lnTo>
                  <a:pt x="9279" y="29362"/>
                </a:lnTo>
                <a:lnTo>
                  <a:pt x="9279" y="23915"/>
                </a:lnTo>
                <a:close/>
              </a:path>
              <a:path w="48830" h="53658">
                <a:moveTo>
                  <a:pt x="26959" y="46127"/>
                </a:moveTo>
                <a:lnTo>
                  <a:pt x="21447" y="46127"/>
                </a:lnTo>
                <a:lnTo>
                  <a:pt x="17103" y="44579"/>
                </a:lnTo>
                <a:lnTo>
                  <a:pt x="13625" y="42152"/>
                </a:lnTo>
                <a:lnTo>
                  <a:pt x="11324" y="38646"/>
                </a:lnTo>
                <a:lnTo>
                  <a:pt x="10017" y="34229"/>
                </a:lnTo>
                <a:lnTo>
                  <a:pt x="10400" y="50674"/>
                </a:lnTo>
                <a:lnTo>
                  <a:pt x="13369" y="51869"/>
                </a:lnTo>
                <a:lnTo>
                  <a:pt x="16353" y="53075"/>
                </a:lnTo>
                <a:lnTo>
                  <a:pt x="19860" y="53658"/>
                </a:lnTo>
                <a:lnTo>
                  <a:pt x="27999" y="53658"/>
                </a:lnTo>
                <a:lnTo>
                  <a:pt x="31621" y="52985"/>
                </a:lnTo>
                <a:lnTo>
                  <a:pt x="34757" y="51628"/>
                </a:lnTo>
                <a:lnTo>
                  <a:pt x="37881" y="50267"/>
                </a:lnTo>
                <a:lnTo>
                  <a:pt x="38681" y="34672"/>
                </a:lnTo>
                <a:lnTo>
                  <a:pt x="37184" y="39042"/>
                </a:lnTo>
                <a:lnTo>
                  <a:pt x="34706" y="42458"/>
                </a:lnTo>
                <a:lnTo>
                  <a:pt x="31175" y="44705"/>
                </a:lnTo>
                <a:lnTo>
                  <a:pt x="26959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771952" y="4142991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4" y="9461"/>
                </a:lnTo>
                <a:lnTo>
                  <a:pt x="28447" y="818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807164" y="4143099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4"/>
                </a:moveTo>
                <a:lnTo>
                  <a:pt x="9485" y="54648"/>
                </a:lnTo>
                <a:lnTo>
                  <a:pt x="11696" y="51563"/>
                </a:lnTo>
                <a:lnTo>
                  <a:pt x="10411" y="39636"/>
                </a:lnTo>
                <a:lnTo>
                  <a:pt x="9817" y="36234"/>
                </a:lnTo>
                <a:close/>
              </a:path>
              <a:path w="46228" h="54648">
                <a:moveTo>
                  <a:pt x="431" y="55728"/>
                </a:moveTo>
                <a:lnTo>
                  <a:pt x="0" y="59194"/>
                </a:lnTo>
                <a:lnTo>
                  <a:pt x="392" y="62812"/>
                </a:lnTo>
                <a:lnTo>
                  <a:pt x="1993" y="66038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16" y="71996"/>
                </a:lnTo>
                <a:lnTo>
                  <a:pt x="17971" y="72313"/>
                </a:lnTo>
                <a:lnTo>
                  <a:pt x="26009" y="72313"/>
                </a:lnTo>
                <a:lnTo>
                  <a:pt x="29552" y="71882"/>
                </a:lnTo>
                <a:lnTo>
                  <a:pt x="32547" y="70991"/>
                </a:lnTo>
                <a:lnTo>
                  <a:pt x="35557" y="70102"/>
                </a:lnTo>
                <a:lnTo>
                  <a:pt x="39966" y="67359"/>
                </a:lnTo>
                <a:lnTo>
                  <a:pt x="43343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10" y="48373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72"/>
                </a:lnTo>
                <a:lnTo>
                  <a:pt x="29030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1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0"/>
                </a:lnTo>
                <a:lnTo>
                  <a:pt x="35506" y="60742"/>
                </a:lnTo>
                <a:lnTo>
                  <a:pt x="32471" y="63475"/>
                </a:lnTo>
                <a:lnTo>
                  <a:pt x="29156" y="64706"/>
                </a:lnTo>
                <a:lnTo>
                  <a:pt x="25069" y="65481"/>
                </a:lnTo>
                <a:lnTo>
                  <a:pt x="18082" y="65481"/>
                </a:lnTo>
                <a:lnTo>
                  <a:pt x="14756" y="64872"/>
                </a:lnTo>
                <a:lnTo>
                  <a:pt x="12369" y="63676"/>
                </a:lnTo>
                <a:lnTo>
                  <a:pt x="8787" y="60667"/>
                </a:lnTo>
                <a:lnTo>
                  <a:pt x="8787" y="57557"/>
                </a:lnTo>
                <a:lnTo>
                  <a:pt x="9485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00" y="33681"/>
                </a:lnTo>
                <a:lnTo>
                  <a:pt x="17981" y="34721"/>
                </a:lnTo>
                <a:lnTo>
                  <a:pt x="16012" y="27176"/>
                </a:lnTo>
                <a:lnTo>
                  <a:pt x="14183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34" y="1220"/>
                </a:lnTo>
                <a:lnTo>
                  <a:pt x="991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51" y="22212"/>
                </a:lnTo>
                <a:lnTo>
                  <a:pt x="4558" y="25577"/>
                </a:lnTo>
                <a:lnTo>
                  <a:pt x="6565" y="28422"/>
                </a:lnTo>
                <a:lnTo>
                  <a:pt x="4100" y="31356"/>
                </a:lnTo>
                <a:lnTo>
                  <a:pt x="2296" y="34823"/>
                </a:lnTo>
                <a:lnTo>
                  <a:pt x="1838" y="39002"/>
                </a:lnTo>
                <a:lnTo>
                  <a:pt x="2272" y="42073"/>
                </a:lnTo>
                <a:lnTo>
                  <a:pt x="3959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54648">
                <a:moveTo>
                  <a:pt x="11657" y="14911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64" y="7110"/>
                </a:lnTo>
                <a:lnTo>
                  <a:pt x="21704" y="6832"/>
                </a:lnTo>
                <a:lnTo>
                  <a:pt x="25069" y="6832"/>
                </a:lnTo>
                <a:lnTo>
                  <a:pt x="27659" y="7758"/>
                </a:lnTo>
                <a:lnTo>
                  <a:pt x="31316" y="11480"/>
                </a:lnTo>
                <a:lnTo>
                  <a:pt x="32231" y="14083"/>
                </a:lnTo>
                <a:lnTo>
                  <a:pt x="32231" y="17410"/>
                </a:lnTo>
                <a:lnTo>
                  <a:pt x="32014" y="20181"/>
                </a:lnTo>
                <a:lnTo>
                  <a:pt x="30556" y="23940"/>
                </a:lnTo>
                <a:lnTo>
                  <a:pt x="27773" y="26694"/>
                </a:lnTo>
                <a:lnTo>
                  <a:pt x="25171" y="27814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2" y="27176"/>
                </a:lnTo>
                <a:lnTo>
                  <a:pt x="17981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3" y="31864"/>
                </a:lnTo>
                <a:lnTo>
                  <a:pt x="37249" y="28840"/>
                </a:lnTo>
                <a:lnTo>
                  <a:pt x="39444" y="24839"/>
                </a:lnTo>
                <a:lnTo>
                  <a:pt x="40802" y="20181"/>
                </a:lnTo>
                <a:lnTo>
                  <a:pt x="40802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6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392"/>
                </a:lnTo>
                <a:lnTo>
                  <a:pt x="24739" y="76"/>
                </a:lnTo>
                <a:lnTo>
                  <a:pt x="19112" y="0"/>
                </a:lnTo>
                <a:lnTo>
                  <a:pt x="16570" y="392"/>
                </a:lnTo>
                <a:lnTo>
                  <a:pt x="14234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863883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896"/>
                </a:moveTo>
                <a:lnTo>
                  <a:pt x="9972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83" y="4089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4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8003"/>
                </a:lnTo>
                <a:lnTo>
                  <a:pt x="27787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73"/>
                </a:lnTo>
                <a:lnTo>
                  <a:pt x="11177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4"/>
                </a:lnTo>
                <a:lnTo>
                  <a:pt x="9183" y="40896"/>
                </a:lnTo>
                <a:lnTo>
                  <a:pt x="9183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7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922436" y="414298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80"/>
                </a:moveTo>
                <a:lnTo>
                  <a:pt x="33110" y="51271"/>
                </a:lnTo>
                <a:lnTo>
                  <a:pt x="33326" y="52006"/>
                </a:lnTo>
                <a:lnTo>
                  <a:pt x="35967" y="52920"/>
                </a:lnTo>
                <a:lnTo>
                  <a:pt x="39204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1" y="15022"/>
                </a:lnTo>
                <a:lnTo>
                  <a:pt x="40565" y="10083"/>
                </a:lnTo>
                <a:lnTo>
                  <a:pt x="38200" y="6070"/>
                </a:lnTo>
                <a:lnTo>
                  <a:pt x="35039" y="2754"/>
                </a:lnTo>
                <a:lnTo>
                  <a:pt x="30582" y="547"/>
                </a:lnTo>
                <a:lnTo>
                  <a:pt x="2783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76" y="3568"/>
                </a:lnTo>
                <a:lnTo>
                  <a:pt x="10847" y="5829"/>
                </a:lnTo>
                <a:lnTo>
                  <a:pt x="8089" y="8888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70" y="52920"/>
                </a:lnTo>
                <a:lnTo>
                  <a:pt x="6094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45" y="7758"/>
                </a:lnTo>
                <a:lnTo>
                  <a:pt x="26010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2"/>
                </a:lnTo>
                <a:lnTo>
                  <a:pt x="33110" y="19886"/>
                </a:lnTo>
                <a:lnTo>
                  <a:pt x="33110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981674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6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804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006601" y="4144013"/>
            <a:ext cx="34616" cy="51610"/>
          </a:xfrm>
          <a:custGeom>
            <a:avLst/>
            <a:gdLst/>
            <a:ahLst/>
            <a:cxnLst/>
            <a:rect l="l" t="t" r="r" b="b"/>
            <a:pathLst>
              <a:path w="34616" h="51610">
                <a:moveTo>
                  <a:pt x="34223" y="50454"/>
                </a:moveTo>
                <a:lnTo>
                  <a:pt x="34616" y="47801"/>
                </a:lnTo>
                <a:lnTo>
                  <a:pt x="34616" y="47116"/>
                </a:lnTo>
                <a:lnTo>
                  <a:pt x="32661" y="44067"/>
                </a:lnTo>
                <a:lnTo>
                  <a:pt x="9762" y="44067"/>
                </a:lnTo>
                <a:lnTo>
                  <a:pt x="31200" y="10527"/>
                </a:lnTo>
                <a:lnTo>
                  <a:pt x="32571" y="8039"/>
                </a:lnTo>
                <a:lnTo>
                  <a:pt x="33158" y="5447"/>
                </a:lnTo>
                <a:lnTo>
                  <a:pt x="33158" y="2588"/>
                </a:lnTo>
                <a:lnTo>
                  <a:pt x="30603" y="0"/>
                </a:lnTo>
                <a:lnTo>
                  <a:pt x="2602" y="0"/>
                </a:lnTo>
                <a:lnTo>
                  <a:pt x="1014" y="1155"/>
                </a:lnTo>
                <a:lnTo>
                  <a:pt x="708" y="3743"/>
                </a:lnTo>
                <a:lnTo>
                  <a:pt x="2602" y="7542"/>
                </a:lnTo>
                <a:lnTo>
                  <a:pt x="23492" y="7542"/>
                </a:lnTo>
                <a:lnTo>
                  <a:pt x="1954" y="41083"/>
                </a:lnTo>
                <a:lnTo>
                  <a:pt x="441" y="43891"/>
                </a:lnTo>
                <a:lnTo>
                  <a:pt x="0" y="46455"/>
                </a:lnTo>
                <a:lnTo>
                  <a:pt x="0" y="49489"/>
                </a:lnTo>
                <a:lnTo>
                  <a:pt x="2602" y="51610"/>
                </a:lnTo>
                <a:lnTo>
                  <a:pt x="32661" y="51610"/>
                </a:lnTo>
                <a:lnTo>
                  <a:pt x="34223" y="504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053177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2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4" y="22071"/>
                </a:lnTo>
                <a:lnTo>
                  <a:pt x="9269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80" y="45133"/>
                </a:lnTo>
                <a:lnTo>
                  <a:pt x="14094" y="43113"/>
                </a:lnTo>
                <a:lnTo>
                  <a:pt x="11541" y="40003"/>
                </a:lnTo>
                <a:lnTo>
                  <a:pt x="10095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4" y="16941"/>
                </a:lnTo>
                <a:close/>
              </a:path>
              <a:path w="44917" h="53654">
                <a:moveTo>
                  <a:pt x="9345" y="20091"/>
                </a:moveTo>
                <a:lnTo>
                  <a:pt x="10311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06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111126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3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4" y="11123"/>
                </a:moveTo>
                <a:lnTo>
                  <a:pt x="37019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2" y="-56390"/>
                </a:lnTo>
                <a:lnTo>
                  <a:pt x="38787" y="-56390"/>
                </a:lnTo>
                <a:lnTo>
                  <a:pt x="35914" y="-54687"/>
                </a:lnTo>
                <a:lnTo>
                  <a:pt x="35914" y="-26315"/>
                </a:lnTo>
                <a:lnTo>
                  <a:pt x="31255" y="-30581"/>
                </a:lnTo>
                <a:lnTo>
                  <a:pt x="26517" y="-33073"/>
                </a:lnTo>
                <a:lnTo>
                  <a:pt x="23901" y="-33693"/>
                </a:lnTo>
                <a:lnTo>
                  <a:pt x="17614" y="-33693"/>
                </a:lnTo>
                <a:lnTo>
                  <a:pt x="14580" y="-33047"/>
                </a:lnTo>
                <a:lnTo>
                  <a:pt x="11963" y="-31777"/>
                </a:lnTo>
                <a:lnTo>
                  <a:pt x="9335" y="-30481"/>
                </a:lnTo>
                <a:lnTo>
                  <a:pt x="7139" y="-28652"/>
                </a:lnTo>
                <a:lnTo>
                  <a:pt x="3592" y="-23878"/>
                </a:lnTo>
                <a:lnTo>
                  <a:pt x="2261" y="-20995"/>
                </a:lnTo>
                <a:lnTo>
                  <a:pt x="1347" y="-17604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6" y="673"/>
                </a:lnTo>
                <a:lnTo>
                  <a:pt x="1080" y="3883"/>
                </a:lnTo>
                <a:lnTo>
                  <a:pt x="1804" y="7084"/>
                </a:lnTo>
                <a:lnTo>
                  <a:pt x="2945" y="9867"/>
                </a:lnTo>
                <a:lnTo>
                  <a:pt x="4522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71" y="-4762"/>
                </a:lnTo>
                <a:lnTo>
                  <a:pt x="9271" y="-9540"/>
                </a:lnTo>
                <a:lnTo>
                  <a:pt x="9958" y="-14047"/>
                </a:lnTo>
                <a:lnTo>
                  <a:pt x="11125" y="-18303"/>
                </a:lnTo>
                <a:lnTo>
                  <a:pt x="13119" y="-21845"/>
                </a:lnTo>
                <a:lnTo>
                  <a:pt x="16002" y="-24372"/>
                </a:lnTo>
                <a:lnTo>
                  <a:pt x="19533" y="-25999"/>
                </a:lnTo>
                <a:lnTo>
                  <a:pt x="24268" y="-25999"/>
                </a:lnTo>
                <a:lnTo>
                  <a:pt x="28893" y="-23634"/>
                </a:lnTo>
                <a:lnTo>
                  <a:pt x="33491" y="-19763"/>
                </a:lnTo>
                <a:lnTo>
                  <a:pt x="35914" y="-16765"/>
                </a:lnTo>
                <a:lnTo>
                  <a:pt x="35914" y="2768"/>
                </a:lnTo>
                <a:lnTo>
                  <a:pt x="33171" y="6029"/>
                </a:lnTo>
                <a:lnTo>
                  <a:pt x="29427" y="9434"/>
                </a:lnTo>
                <a:lnTo>
                  <a:pt x="25971" y="11504"/>
                </a:lnTo>
                <a:lnTo>
                  <a:pt x="22619" y="12318"/>
                </a:lnTo>
                <a:lnTo>
                  <a:pt x="19076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68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40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198755" y="4144902"/>
            <a:ext cx="44919" cy="50177"/>
          </a:xfrm>
          <a:custGeom>
            <a:avLst/>
            <a:gdLst/>
            <a:ahLst/>
            <a:cxnLst/>
            <a:rect l="l" t="t" r="r" b="b"/>
            <a:pathLst>
              <a:path w="44919" h="50177">
                <a:moveTo>
                  <a:pt x="355" y="32451"/>
                </a:moveTo>
                <a:lnTo>
                  <a:pt x="1079" y="35661"/>
                </a:lnTo>
                <a:lnTo>
                  <a:pt x="1803" y="38862"/>
                </a:lnTo>
                <a:lnTo>
                  <a:pt x="2959" y="41645"/>
                </a:lnTo>
                <a:lnTo>
                  <a:pt x="4521" y="44006"/>
                </a:lnTo>
                <a:lnTo>
                  <a:pt x="8128" y="48262"/>
                </a:lnTo>
                <a:lnTo>
                  <a:pt x="9269" y="22237"/>
                </a:lnTo>
                <a:lnTo>
                  <a:pt x="9956" y="17730"/>
                </a:lnTo>
                <a:lnTo>
                  <a:pt x="12012" y="0"/>
                </a:lnTo>
                <a:lnTo>
                  <a:pt x="9399" y="1296"/>
                </a:lnTo>
                <a:lnTo>
                  <a:pt x="7188" y="3125"/>
                </a:lnTo>
                <a:lnTo>
                  <a:pt x="3606" y="7899"/>
                </a:lnTo>
                <a:lnTo>
                  <a:pt x="2260" y="10782"/>
                </a:lnTo>
                <a:lnTo>
                  <a:pt x="1346" y="14173"/>
                </a:lnTo>
                <a:lnTo>
                  <a:pt x="457" y="17553"/>
                </a:lnTo>
                <a:lnTo>
                  <a:pt x="0" y="21337"/>
                </a:lnTo>
                <a:lnTo>
                  <a:pt x="0" y="29085"/>
                </a:lnTo>
                <a:lnTo>
                  <a:pt x="355" y="32451"/>
                </a:lnTo>
                <a:close/>
              </a:path>
              <a:path w="44919" h="50177">
                <a:moveTo>
                  <a:pt x="26441" y="-1140"/>
                </a:moveTo>
                <a:lnTo>
                  <a:pt x="23900" y="-1764"/>
                </a:lnTo>
                <a:lnTo>
                  <a:pt x="21095" y="-1915"/>
                </a:lnTo>
                <a:lnTo>
                  <a:pt x="17664" y="-1915"/>
                </a:lnTo>
                <a:lnTo>
                  <a:pt x="14644" y="-1269"/>
                </a:lnTo>
                <a:lnTo>
                  <a:pt x="12012" y="0"/>
                </a:lnTo>
                <a:lnTo>
                  <a:pt x="9956" y="17730"/>
                </a:lnTo>
                <a:lnTo>
                  <a:pt x="11126" y="13474"/>
                </a:lnTo>
                <a:lnTo>
                  <a:pt x="13117" y="9932"/>
                </a:lnTo>
                <a:lnTo>
                  <a:pt x="16002" y="7405"/>
                </a:lnTo>
                <a:lnTo>
                  <a:pt x="19532" y="5778"/>
                </a:lnTo>
                <a:lnTo>
                  <a:pt x="24270" y="5778"/>
                </a:lnTo>
                <a:lnTo>
                  <a:pt x="28892" y="8143"/>
                </a:lnTo>
                <a:lnTo>
                  <a:pt x="33489" y="12014"/>
                </a:lnTo>
                <a:lnTo>
                  <a:pt x="35916" y="15012"/>
                </a:lnTo>
                <a:lnTo>
                  <a:pt x="35916" y="34546"/>
                </a:lnTo>
                <a:lnTo>
                  <a:pt x="33173" y="37807"/>
                </a:lnTo>
                <a:lnTo>
                  <a:pt x="29425" y="41212"/>
                </a:lnTo>
                <a:lnTo>
                  <a:pt x="25974" y="43282"/>
                </a:lnTo>
                <a:lnTo>
                  <a:pt x="22618" y="44096"/>
                </a:lnTo>
                <a:lnTo>
                  <a:pt x="19075" y="44096"/>
                </a:lnTo>
                <a:lnTo>
                  <a:pt x="15568" y="42433"/>
                </a:lnTo>
                <a:lnTo>
                  <a:pt x="12764" y="39877"/>
                </a:lnTo>
                <a:lnTo>
                  <a:pt x="10886" y="36259"/>
                </a:lnTo>
                <a:lnTo>
                  <a:pt x="9841" y="31828"/>
                </a:lnTo>
                <a:lnTo>
                  <a:pt x="9269" y="27050"/>
                </a:lnTo>
                <a:lnTo>
                  <a:pt x="9269" y="22237"/>
                </a:lnTo>
                <a:lnTo>
                  <a:pt x="8128" y="48262"/>
                </a:lnTo>
                <a:lnTo>
                  <a:pt x="13131" y="51055"/>
                </a:lnTo>
                <a:lnTo>
                  <a:pt x="16141" y="51753"/>
                </a:lnTo>
                <a:lnTo>
                  <a:pt x="19698" y="51753"/>
                </a:lnTo>
                <a:lnTo>
                  <a:pt x="22467" y="51614"/>
                </a:lnTo>
                <a:lnTo>
                  <a:pt x="25109" y="51066"/>
                </a:lnTo>
                <a:lnTo>
                  <a:pt x="27722" y="49989"/>
                </a:lnTo>
                <a:lnTo>
                  <a:pt x="30354" y="48513"/>
                </a:lnTo>
                <a:lnTo>
                  <a:pt x="33018" y="46459"/>
                </a:lnTo>
                <a:lnTo>
                  <a:pt x="35916" y="43715"/>
                </a:lnTo>
                <a:lnTo>
                  <a:pt x="35916" y="68720"/>
                </a:lnTo>
                <a:lnTo>
                  <a:pt x="36233" y="69710"/>
                </a:lnTo>
                <a:lnTo>
                  <a:pt x="38785" y="70424"/>
                </a:lnTo>
                <a:lnTo>
                  <a:pt x="42011" y="70424"/>
                </a:lnTo>
                <a:lnTo>
                  <a:pt x="44919" y="68720"/>
                </a:lnTo>
                <a:lnTo>
                  <a:pt x="44919" y="191"/>
                </a:lnTo>
                <a:lnTo>
                  <a:pt x="42353" y="-1130"/>
                </a:lnTo>
                <a:lnTo>
                  <a:pt x="39625" y="-1130"/>
                </a:lnTo>
                <a:lnTo>
                  <a:pt x="36946" y="521"/>
                </a:lnTo>
                <a:lnTo>
                  <a:pt x="36946" y="6441"/>
                </a:lnTo>
                <a:lnTo>
                  <a:pt x="35420" y="4954"/>
                </a:lnTo>
                <a:lnTo>
                  <a:pt x="32741" y="2603"/>
                </a:lnTo>
                <a:lnTo>
                  <a:pt x="30189" y="673"/>
                </a:lnTo>
                <a:lnTo>
                  <a:pt x="26441" y="-1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61906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6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86"/>
                </a:lnTo>
                <a:lnTo>
                  <a:pt x="16052" y="44856"/>
                </a:lnTo>
                <a:lnTo>
                  <a:pt x="13449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42" y="52884"/>
                </a:lnTo>
                <a:lnTo>
                  <a:pt x="22999" y="52185"/>
                </a:lnTo>
                <a:lnTo>
                  <a:pt x="25703" y="50763"/>
                </a:lnTo>
                <a:lnTo>
                  <a:pt x="28421" y="49352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46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319181" y="414298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96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11" y="2909"/>
                </a:lnTo>
                <a:lnTo>
                  <a:pt x="3502" y="5209"/>
                </a:lnTo>
                <a:lnTo>
                  <a:pt x="2387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85" y="9208"/>
                </a:lnTo>
                <a:lnTo>
                  <a:pt x="30200" y="1233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08" y="25247"/>
                </a:lnTo>
                <a:lnTo>
                  <a:pt x="4417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60"/>
                </a:lnTo>
                <a:lnTo>
                  <a:pt x="18961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378372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405221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427963" y="4119660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38" y="12981"/>
                </a:moveTo>
                <a:lnTo>
                  <a:pt x="8622" y="15915"/>
                </a:lnTo>
                <a:lnTo>
                  <a:pt x="8622" y="24361"/>
                </a:lnTo>
                <a:lnTo>
                  <a:pt x="1738" y="24361"/>
                </a:lnTo>
                <a:lnTo>
                  <a:pt x="276" y="25516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602"/>
                </a:lnTo>
                <a:lnTo>
                  <a:pt x="8977" y="75528"/>
                </a:lnTo>
                <a:lnTo>
                  <a:pt x="11544" y="76250"/>
                </a:lnTo>
                <a:lnTo>
                  <a:pt x="14719" y="76250"/>
                </a:lnTo>
                <a:lnTo>
                  <a:pt x="17639" y="74602"/>
                </a:lnTo>
                <a:lnTo>
                  <a:pt x="17639" y="31788"/>
                </a:lnTo>
                <a:lnTo>
                  <a:pt x="28536" y="31788"/>
                </a:lnTo>
                <a:lnTo>
                  <a:pt x="30159" y="30340"/>
                </a:lnTo>
                <a:lnTo>
                  <a:pt x="30326" y="27420"/>
                </a:lnTo>
                <a:lnTo>
                  <a:pt x="28536" y="24361"/>
                </a:lnTo>
                <a:lnTo>
                  <a:pt x="17639" y="24361"/>
                </a:lnTo>
                <a:lnTo>
                  <a:pt x="17754" y="15152"/>
                </a:lnTo>
                <a:lnTo>
                  <a:pt x="18262" y="12232"/>
                </a:lnTo>
                <a:lnTo>
                  <a:pt x="20598" y="8524"/>
                </a:lnTo>
                <a:lnTo>
                  <a:pt x="23623" y="7430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45"/>
                </a:lnTo>
                <a:lnTo>
                  <a:pt x="33044" y="5690"/>
                </a:lnTo>
                <a:lnTo>
                  <a:pt x="32953" y="3924"/>
                </a:lnTo>
                <a:lnTo>
                  <a:pt x="30822" y="1104"/>
                </a:lnTo>
                <a:lnTo>
                  <a:pt x="28054" y="345"/>
                </a:lnTo>
                <a:lnTo>
                  <a:pt x="24357" y="0"/>
                </a:lnTo>
                <a:lnTo>
                  <a:pt x="21678" y="0"/>
                </a:lnTo>
                <a:lnTo>
                  <a:pt x="19353" y="370"/>
                </a:lnTo>
                <a:lnTo>
                  <a:pt x="15417" y="1842"/>
                </a:lnTo>
                <a:lnTo>
                  <a:pt x="12470" y="4546"/>
                </a:lnTo>
                <a:lnTo>
                  <a:pt x="10209" y="8103"/>
                </a:lnTo>
                <a:lnTo>
                  <a:pt x="8938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469993" y="412362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3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95772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16" y="3070"/>
                </a:lnTo>
                <a:lnTo>
                  <a:pt x="33234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26"/>
                </a:lnTo>
                <a:lnTo>
                  <a:pt x="13715" y="1865"/>
                </a:lnTo>
                <a:lnTo>
                  <a:pt x="10831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5" y="44780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44" y="43268"/>
                </a:lnTo>
                <a:lnTo>
                  <a:pt x="36183" y="44550"/>
                </a:lnTo>
                <a:lnTo>
                  <a:pt x="3327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5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554355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19" y="18121"/>
                </a:lnTo>
                <a:lnTo>
                  <a:pt x="39625" y="19227"/>
                </a:lnTo>
                <a:lnTo>
                  <a:pt x="42354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9" y="-55425"/>
                </a:lnTo>
                <a:lnTo>
                  <a:pt x="42012" y="-56390"/>
                </a:lnTo>
                <a:lnTo>
                  <a:pt x="38787" y="-56390"/>
                </a:lnTo>
                <a:lnTo>
                  <a:pt x="35916" y="-54687"/>
                </a:lnTo>
                <a:lnTo>
                  <a:pt x="35916" y="-26315"/>
                </a:lnTo>
                <a:lnTo>
                  <a:pt x="31255" y="-3058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80" y="-33047"/>
                </a:lnTo>
                <a:lnTo>
                  <a:pt x="11963" y="-31777"/>
                </a:lnTo>
                <a:lnTo>
                  <a:pt x="9334" y="-30481"/>
                </a:lnTo>
                <a:lnTo>
                  <a:pt x="7138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6" y="673"/>
                </a:lnTo>
                <a:lnTo>
                  <a:pt x="1080" y="3883"/>
                </a:lnTo>
                <a:lnTo>
                  <a:pt x="1803" y="7084"/>
                </a:lnTo>
                <a:lnTo>
                  <a:pt x="2959" y="9867"/>
                </a:lnTo>
                <a:lnTo>
                  <a:pt x="4522" y="12228"/>
                </a:lnTo>
                <a:lnTo>
                  <a:pt x="8154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8" y="-14047"/>
                </a:lnTo>
                <a:lnTo>
                  <a:pt x="11123" y="-18303"/>
                </a:lnTo>
                <a:lnTo>
                  <a:pt x="13119" y="-21845"/>
                </a:lnTo>
                <a:lnTo>
                  <a:pt x="16001" y="-24372"/>
                </a:lnTo>
                <a:lnTo>
                  <a:pt x="19533" y="-25999"/>
                </a:lnTo>
                <a:lnTo>
                  <a:pt x="24270" y="-25999"/>
                </a:lnTo>
                <a:lnTo>
                  <a:pt x="28893" y="-23634"/>
                </a:lnTo>
                <a:lnTo>
                  <a:pt x="33491" y="-19763"/>
                </a:lnTo>
                <a:lnTo>
                  <a:pt x="35916" y="-16765"/>
                </a:lnTo>
                <a:lnTo>
                  <a:pt x="35916" y="2768"/>
                </a:lnTo>
                <a:lnTo>
                  <a:pt x="33173" y="6029"/>
                </a:lnTo>
                <a:lnTo>
                  <a:pt x="29427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6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82" y="19975"/>
                </a:lnTo>
                <a:lnTo>
                  <a:pt x="23152" y="19975"/>
                </a:lnTo>
                <a:lnTo>
                  <a:pt x="26175" y="19187"/>
                </a:lnTo>
                <a:lnTo>
                  <a:pt x="28944" y="17640"/>
                </a:lnTo>
                <a:lnTo>
                  <a:pt x="31713" y="16076"/>
                </a:lnTo>
                <a:lnTo>
                  <a:pt x="34380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643081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6995"/>
                </a:lnTo>
                <a:lnTo>
                  <a:pt x="30596" y="8331"/>
                </a:lnTo>
                <a:lnTo>
                  <a:pt x="32792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09"/>
                </a:lnTo>
                <a:lnTo>
                  <a:pt x="4179" y="44780"/>
                </a:lnTo>
                <a:lnTo>
                  <a:pt x="8304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0" y="53096"/>
                </a:lnTo>
                <a:lnTo>
                  <a:pt x="20407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5" y="45133"/>
                </a:lnTo>
                <a:lnTo>
                  <a:pt x="14096" y="43113"/>
                </a:lnTo>
                <a:lnTo>
                  <a:pt x="11555" y="40003"/>
                </a:lnTo>
                <a:lnTo>
                  <a:pt x="10097" y="35963"/>
                </a:lnTo>
                <a:lnTo>
                  <a:pt x="9283" y="31356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80" y="0"/>
                </a:lnTo>
                <a:lnTo>
                  <a:pt x="19864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704763" y="4142987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7" y="22680"/>
                </a:moveTo>
                <a:lnTo>
                  <a:pt x="33097" y="51271"/>
                </a:lnTo>
                <a:lnTo>
                  <a:pt x="33324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50" y="51271"/>
                </a:lnTo>
                <a:lnTo>
                  <a:pt x="42050" y="18007"/>
                </a:lnTo>
                <a:lnTo>
                  <a:pt x="41760" y="15022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8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61"/>
                </a:lnTo>
                <a:lnTo>
                  <a:pt x="22732" y="7758"/>
                </a:lnTo>
                <a:lnTo>
                  <a:pt x="25999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2"/>
                </a:lnTo>
                <a:lnTo>
                  <a:pt x="33097" y="19886"/>
                </a:lnTo>
                <a:lnTo>
                  <a:pt x="33097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760297" y="4143099"/>
            <a:ext cx="46238" cy="72313"/>
          </a:xfrm>
          <a:custGeom>
            <a:avLst/>
            <a:gdLst/>
            <a:ahLst/>
            <a:cxnLst/>
            <a:rect l="l" t="t" r="r" b="b"/>
            <a:pathLst>
              <a:path w="46238" h="72313">
                <a:moveTo>
                  <a:pt x="443" y="55728"/>
                </a:moveTo>
                <a:lnTo>
                  <a:pt x="0" y="59194"/>
                </a:lnTo>
                <a:lnTo>
                  <a:pt x="406" y="62812"/>
                </a:lnTo>
                <a:lnTo>
                  <a:pt x="1993" y="66038"/>
                </a:lnTo>
                <a:lnTo>
                  <a:pt x="5039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09" y="72313"/>
                </a:lnTo>
                <a:lnTo>
                  <a:pt x="29552" y="71882"/>
                </a:lnTo>
                <a:lnTo>
                  <a:pt x="32561" y="70991"/>
                </a:lnTo>
                <a:lnTo>
                  <a:pt x="35561" y="70102"/>
                </a:lnTo>
                <a:lnTo>
                  <a:pt x="39966" y="67359"/>
                </a:lnTo>
                <a:lnTo>
                  <a:pt x="43343" y="64044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2" y="51598"/>
                </a:lnTo>
                <a:lnTo>
                  <a:pt x="43610" y="48373"/>
                </a:lnTo>
                <a:lnTo>
                  <a:pt x="40967" y="45921"/>
                </a:lnTo>
                <a:lnTo>
                  <a:pt x="37731" y="43981"/>
                </a:lnTo>
                <a:lnTo>
                  <a:pt x="33677" y="42772"/>
                </a:lnTo>
                <a:lnTo>
                  <a:pt x="29030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0"/>
                </a:lnTo>
                <a:lnTo>
                  <a:pt x="35506" y="60742"/>
                </a:lnTo>
                <a:lnTo>
                  <a:pt x="32471" y="63475"/>
                </a:lnTo>
                <a:lnTo>
                  <a:pt x="29170" y="64706"/>
                </a:lnTo>
                <a:lnTo>
                  <a:pt x="25069" y="65481"/>
                </a:lnTo>
                <a:lnTo>
                  <a:pt x="18082" y="65481"/>
                </a:lnTo>
                <a:lnTo>
                  <a:pt x="14770" y="64872"/>
                </a:lnTo>
                <a:lnTo>
                  <a:pt x="12379" y="63676"/>
                </a:lnTo>
                <a:lnTo>
                  <a:pt x="8787" y="60667"/>
                </a:lnTo>
                <a:lnTo>
                  <a:pt x="8787" y="57557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21"/>
                </a:lnTo>
                <a:lnTo>
                  <a:pt x="16012" y="27176"/>
                </a:lnTo>
                <a:lnTo>
                  <a:pt x="14198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1"/>
                </a:lnTo>
                <a:lnTo>
                  <a:pt x="3261" y="22212"/>
                </a:lnTo>
                <a:lnTo>
                  <a:pt x="4558" y="25577"/>
                </a:lnTo>
                <a:lnTo>
                  <a:pt x="6565" y="28422"/>
                </a:lnTo>
                <a:lnTo>
                  <a:pt x="4114" y="31356"/>
                </a:lnTo>
                <a:lnTo>
                  <a:pt x="2296" y="34823"/>
                </a:lnTo>
                <a:lnTo>
                  <a:pt x="1838" y="39002"/>
                </a:lnTo>
                <a:lnTo>
                  <a:pt x="2272" y="42073"/>
                </a:lnTo>
                <a:lnTo>
                  <a:pt x="3973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43" y="55728"/>
                </a:lnTo>
                <a:close/>
              </a:path>
              <a:path w="46238" h="72313">
                <a:moveTo>
                  <a:pt x="15886" y="8280"/>
                </a:moveTo>
                <a:lnTo>
                  <a:pt x="18464" y="7110"/>
                </a:lnTo>
                <a:lnTo>
                  <a:pt x="21704" y="6832"/>
                </a:lnTo>
                <a:lnTo>
                  <a:pt x="25069" y="6832"/>
                </a:lnTo>
                <a:lnTo>
                  <a:pt x="27673" y="7758"/>
                </a:lnTo>
                <a:lnTo>
                  <a:pt x="31316" y="11480"/>
                </a:lnTo>
                <a:lnTo>
                  <a:pt x="32231" y="14083"/>
                </a:lnTo>
                <a:lnTo>
                  <a:pt x="32231" y="17410"/>
                </a:lnTo>
                <a:lnTo>
                  <a:pt x="32014" y="20181"/>
                </a:lnTo>
                <a:lnTo>
                  <a:pt x="30556" y="23940"/>
                </a:lnTo>
                <a:lnTo>
                  <a:pt x="27788" y="26694"/>
                </a:lnTo>
                <a:lnTo>
                  <a:pt x="25181" y="27814"/>
                </a:lnTo>
                <a:lnTo>
                  <a:pt x="21869" y="28105"/>
                </a:lnTo>
                <a:lnTo>
                  <a:pt x="18580" y="28105"/>
                </a:lnTo>
                <a:lnTo>
                  <a:pt x="16012" y="27176"/>
                </a:lnTo>
                <a:lnTo>
                  <a:pt x="17981" y="34721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3"/>
                </a:lnTo>
                <a:lnTo>
                  <a:pt x="33883" y="31864"/>
                </a:lnTo>
                <a:lnTo>
                  <a:pt x="37249" y="28840"/>
                </a:lnTo>
                <a:lnTo>
                  <a:pt x="39444" y="24839"/>
                </a:lnTo>
                <a:lnTo>
                  <a:pt x="40802" y="20181"/>
                </a:lnTo>
                <a:lnTo>
                  <a:pt x="40802" y="17359"/>
                </a:lnTo>
                <a:lnTo>
                  <a:pt x="40549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3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392"/>
                </a:lnTo>
                <a:lnTo>
                  <a:pt x="24739" y="76"/>
                </a:lnTo>
                <a:lnTo>
                  <a:pt x="19112" y="0"/>
                </a:lnTo>
                <a:lnTo>
                  <a:pt x="14234" y="1220"/>
                </a:lnTo>
                <a:lnTo>
                  <a:pt x="9917" y="3200"/>
                </a:lnTo>
                <a:lnTo>
                  <a:pt x="11657" y="14911"/>
                </a:lnTo>
                <a:lnTo>
                  <a:pt x="13129" y="11098"/>
                </a:lnTo>
                <a:lnTo>
                  <a:pt x="15886" y="8280"/>
                </a:lnTo>
                <a:close/>
              </a:path>
              <a:path w="46238" h="72313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819876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309"/>
                </a:lnTo>
                <a:lnTo>
                  <a:pt x="10692" y="1854"/>
                </a:lnTo>
                <a:lnTo>
                  <a:pt x="769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848911" y="4142987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80"/>
                </a:moveTo>
                <a:lnTo>
                  <a:pt x="33094" y="51271"/>
                </a:lnTo>
                <a:lnTo>
                  <a:pt x="33324" y="52006"/>
                </a:lnTo>
                <a:lnTo>
                  <a:pt x="35952" y="52920"/>
                </a:lnTo>
                <a:lnTo>
                  <a:pt x="39193" y="52920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906605" y="4142991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0" y="6804"/>
                </a:lnTo>
                <a:lnTo>
                  <a:pt x="35930" y="3070"/>
                </a:lnTo>
                <a:lnTo>
                  <a:pt x="33249" y="1840"/>
                </a:lnTo>
                <a:lnTo>
                  <a:pt x="30546" y="619"/>
                </a:lnTo>
                <a:lnTo>
                  <a:pt x="27280" y="0"/>
                </a:lnTo>
                <a:lnTo>
                  <a:pt x="27320" y="6995"/>
                </a:lnTo>
                <a:lnTo>
                  <a:pt x="30595" y="8331"/>
                </a:lnTo>
                <a:lnTo>
                  <a:pt x="32792" y="11009"/>
                </a:lnTo>
                <a:lnTo>
                  <a:pt x="34992" y="13690"/>
                </a:lnTo>
                <a:lnTo>
                  <a:pt x="36032" y="17373"/>
                </a:lnTo>
                <a:lnTo>
                  <a:pt x="35930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40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6" y="38681"/>
                </a:lnTo>
                <a:lnTo>
                  <a:pt x="2631" y="42009"/>
                </a:lnTo>
                <a:lnTo>
                  <a:pt x="4179" y="44780"/>
                </a:lnTo>
                <a:lnTo>
                  <a:pt x="6249" y="46987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0" y="53096"/>
                </a:lnTo>
                <a:lnTo>
                  <a:pt x="20411" y="53654"/>
                </a:lnTo>
                <a:lnTo>
                  <a:pt x="24422" y="53654"/>
                </a:lnTo>
                <a:lnTo>
                  <a:pt x="28917" y="53492"/>
                </a:lnTo>
                <a:lnTo>
                  <a:pt x="33008" y="52793"/>
                </a:lnTo>
                <a:lnTo>
                  <a:pt x="36363" y="51965"/>
                </a:lnTo>
                <a:lnTo>
                  <a:pt x="39182" y="51090"/>
                </a:lnTo>
                <a:lnTo>
                  <a:pt x="42684" y="48308"/>
                </a:lnTo>
                <a:lnTo>
                  <a:pt x="4287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0" y="46379"/>
                </a:lnTo>
                <a:lnTo>
                  <a:pt x="22316" y="46379"/>
                </a:lnTo>
                <a:lnTo>
                  <a:pt x="17793" y="45133"/>
                </a:lnTo>
                <a:lnTo>
                  <a:pt x="14097" y="43113"/>
                </a:lnTo>
                <a:lnTo>
                  <a:pt x="11559" y="40003"/>
                </a:lnTo>
                <a:lnTo>
                  <a:pt x="10097" y="35963"/>
                </a:lnTo>
                <a:lnTo>
                  <a:pt x="9283" y="31356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4">
                <a:moveTo>
                  <a:pt x="9359" y="20091"/>
                </a:moveTo>
                <a:lnTo>
                  <a:pt x="10327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3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4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965028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2" y="14133"/>
                </a:lnTo>
                <a:lnTo>
                  <a:pt x="42898" y="11325"/>
                </a:lnTo>
                <a:lnTo>
                  <a:pt x="39888" y="6804"/>
                </a:lnTo>
                <a:lnTo>
                  <a:pt x="35928" y="3070"/>
                </a:lnTo>
                <a:lnTo>
                  <a:pt x="33246" y="1840"/>
                </a:lnTo>
                <a:lnTo>
                  <a:pt x="30542" y="619"/>
                </a:lnTo>
                <a:lnTo>
                  <a:pt x="27277" y="0"/>
                </a:lnTo>
                <a:lnTo>
                  <a:pt x="27317" y="6995"/>
                </a:lnTo>
                <a:lnTo>
                  <a:pt x="30582" y="8331"/>
                </a:lnTo>
                <a:lnTo>
                  <a:pt x="32778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1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77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8" y="42009"/>
                </a:lnTo>
                <a:lnTo>
                  <a:pt x="4175" y="44780"/>
                </a:lnTo>
                <a:lnTo>
                  <a:pt x="6245" y="46987"/>
                </a:lnTo>
                <a:lnTo>
                  <a:pt x="10843" y="50860"/>
                </a:lnTo>
                <a:lnTo>
                  <a:pt x="13867" y="51965"/>
                </a:lnTo>
                <a:lnTo>
                  <a:pt x="16890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2" y="48308"/>
                </a:lnTo>
                <a:lnTo>
                  <a:pt x="4287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4" y="43113"/>
                </a:lnTo>
                <a:lnTo>
                  <a:pt x="11555" y="40003"/>
                </a:lnTo>
                <a:lnTo>
                  <a:pt x="10095" y="35963"/>
                </a:lnTo>
                <a:lnTo>
                  <a:pt x="9281" y="31356"/>
                </a:lnTo>
                <a:lnTo>
                  <a:pt x="9281" y="28648"/>
                </a:lnTo>
                <a:lnTo>
                  <a:pt x="41450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7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1" y="619"/>
                </a:lnTo>
                <a:lnTo>
                  <a:pt x="13727" y="1865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026703" y="4142991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56"/>
                </a:lnTo>
                <a:lnTo>
                  <a:pt x="22961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4" y="673"/>
                </a:lnTo>
                <a:lnTo>
                  <a:pt x="14149" y="2578"/>
                </a:lnTo>
                <a:lnTo>
                  <a:pt x="10681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70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80" y="15469"/>
                </a:lnTo>
                <a:lnTo>
                  <a:pt x="14490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064072" y="4142991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209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60" y="30794"/>
                </a:lnTo>
                <a:lnTo>
                  <a:pt x="20714" y="31990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14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8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6" y="51940"/>
                </a:lnTo>
                <a:lnTo>
                  <a:pt x="29250" y="49593"/>
                </a:lnTo>
                <a:lnTo>
                  <a:pt x="32259" y="46608"/>
                </a:lnTo>
                <a:lnTo>
                  <a:pt x="34099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20" y="26629"/>
                </a:lnTo>
                <a:lnTo>
                  <a:pt x="25224" y="25120"/>
                </a:lnTo>
                <a:lnTo>
                  <a:pt x="22161" y="23811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39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5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138963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896"/>
                </a:moveTo>
                <a:lnTo>
                  <a:pt x="9972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6" y="44413"/>
                </a:lnTo>
                <a:lnTo>
                  <a:pt x="9183" y="4089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38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90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73"/>
                </a:lnTo>
                <a:lnTo>
                  <a:pt x="11188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40896"/>
                </a:lnTo>
                <a:lnTo>
                  <a:pt x="9183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198161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24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89" y="8888"/>
                </a:lnTo>
                <a:lnTo>
                  <a:pt x="8089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256031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62" y="8088"/>
                </a:lnTo>
                <a:lnTo>
                  <a:pt x="10882" y="4442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43" y="11123"/>
                </a:moveTo>
                <a:lnTo>
                  <a:pt x="37019" y="18121"/>
                </a:lnTo>
                <a:lnTo>
                  <a:pt x="39621" y="19227"/>
                </a:lnTo>
                <a:lnTo>
                  <a:pt x="42354" y="19227"/>
                </a:lnTo>
                <a:lnTo>
                  <a:pt x="44917" y="17575"/>
                </a:lnTo>
                <a:lnTo>
                  <a:pt x="44917" y="-54687"/>
                </a:lnTo>
                <a:lnTo>
                  <a:pt x="44676" y="-55425"/>
                </a:lnTo>
                <a:lnTo>
                  <a:pt x="42011" y="-56390"/>
                </a:lnTo>
                <a:lnTo>
                  <a:pt x="38785" y="-56390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73"/>
                </a:lnTo>
                <a:lnTo>
                  <a:pt x="23900" y="-33693"/>
                </a:lnTo>
                <a:lnTo>
                  <a:pt x="17614" y="-33693"/>
                </a:lnTo>
                <a:lnTo>
                  <a:pt x="14579" y="-33047"/>
                </a:lnTo>
                <a:lnTo>
                  <a:pt x="11963" y="-31777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8"/>
                </a:lnTo>
                <a:lnTo>
                  <a:pt x="2260" y="-20995"/>
                </a:lnTo>
                <a:lnTo>
                  <a:pt x="1346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53" y="673"/>
                </a:lnTo>
                <a:lnTo>
                  <a:pt x="1079" y="3883"/>
                </a:lnTo>
                <a:lnTo>
                  <a:pt x="1803" y="7084"/>
                </a:lnTo>
                <a:lnTo>
                  <a:pt x="2959" y="9867"/>
                </a:lnTo>
                <a:lnTo>
                  <a:pt x="4521" y="12228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40"/>
                </a:lnTo>
                <a:lnTo>
                  <a:pt x="9954" y="-14047"/>
                </a:lnTo>
                <a:lnTo>
                  <a:pt x="11123" y="-18303"/>
                </a:lnTo>
                <a:lnTo>
                  <a:pt x="13117" y="-21845"/>
                </a:lnTo>
                <a:lnTo>
                  <a:pt x="16001" y="-24372"/>
                </a:lnTo>
                <a:lnTo>
                  <a:pt x="19530" y="-25999"/>
                </a:lnTo>
                <a:lnTo>
                  <a:pt x="24267" y="-25999"/>
                </a:lnTo>
                <a:lnTo>
                  <a:pt x="28889" y="-23634"/>
                </a:lnTo>
                <a:lnTo>
                  <a:pt x="33487" y="-19763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29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2" y="12318"/>
                </a:lnTo>
                <a:lnTo>
                  <a:pt x="15570" y="10655"/>
                </a:lnTo>
                <a:lnTo>
                  <a:pt x="12762" y="8088"/>
                </a:lnTo>
                <a:lnTo>
                  <a:pt x="13219" y="19277"/>
                </a:lnTo>
                <a:lnTo>
                  <a:pt x="16278" y="19975"/>
                </a:lnTo>
                <a:lnTo>
                  <a:pt x="23152" y="19975"/>
                </a:lnTo>
                <a:lnTo>
                  <a:pt x="26172" y="19187"/>
                </a:lnTo>
                <a:lnTo>
                  <a:pt x="28944" y="17640"/>
                </a:lnTo>
                <a:lnTo>
                  <a:pt x="31711" y="16076"/>
                </a:lnTo>
                <a:lnTo>
                  <a:pt x="34376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348018" y="4142985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3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48"/>
                </a:lnTo>
                <a:lnTo>
                  <a:pt x="35459" y="22211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6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0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6" y="938"/>
                </a:lnTo>
                <a:lnTo>
                  <a:pt x="16308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5"/>
                </a:lnTo>
                <a:lnTo>
                  <a:pt x="5284" y="787"/>
                </a:lnTo>
                <a:lnTo>
                  <a:pt x="2576" y="787"/>
                </a:lnTo>
                <a:lnTo>
                  <a:pt x="0" y="2451"/>
                </a:lnTo>
                <a:lnTo>
                  <a:pt x="0" y="70648"/>
                </a:lnTo>
                <a:lnTo>
                  <a:pt x="316" y="71625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67"/>
                </a:lnTo>
                <a:lnTo>
                  <a:pt x="27165" y="53667"/>
                </a:lnTo>
                <a:lnTo>
                  <a:pt x="30189" y="53019"/>
                </a:lnTo>
                <a:lnTo>
                  <a:pt x="32828" y="51724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7" y="41795"/>
                </a:lnTo>
                <a:lnTo>
                  <a:pt x="28792" y="44323"/>
                </a:lnTo>
                <a:lnTo>
                  <a:pt x="25246" y="45960"/>
                </a:lnTo>
                <a:lnTo>
                  <a:pt x="20548" y="45960"/>
                </a:lnTo>
                <a:lnTo>
                  <a:pt x="16001" y="43573"/>
                </a:lnTo>
                <a:lnTo>
                  <a:pt x="11429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408981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446831" y="4142987"/>
            <a:ext cx="48841" cy="53658"/>
          </a:xfrm>
          <a:custGeom>
            <a:avLst/>
            <a:gdLst/>
            <a:ahLst/>
            <a:cxnLst/>
            <a:rect l="l" t="t" r="r" b="b"/>
            <a:pathLst>
              <a:path w="48841" h="53658">
                <a:moveTo>
                  <a:pt x="9281" y="23915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606"/>
                </a:lnTo>
                <a:lnTo>
                  <a:pt x="14184" y="11164"/>
                </a:lnTo>
                <a:lnTo>
                  <a:pt x="17691" y="889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1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0" y="43535"/>
                </a:lnTo>
                <a:lnTo>
                  <a:pt x="46214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1" y="30304"/>
                </a:lnTo>
                <a:lnTo>
                  <a:pt x="48841" y="22226"/>
                </a:lnTo>
                <a:lnTo>
                  <a:pt x="48333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2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9"/>
                </a:lnTo>
                <a:lnTo>
                  <a:pt x="10894" y="3355"/>
                </a:lnTo>
                <a:lnTo>
                  <a:pt x="8305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4" y="35104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9"/>
                </a:lnTo>
                <a:lnTo>
                  <a:pt x="9281" y="29362"/>
                </a:lnTo>
                <a:lnTo>
                  <a:pt x="9281" y="23915"/>
                </a:lnTo>
                <a:close/>
              </a:path>
              <a:path w="48841" h="53658">
                <a:moveTo>
                  <a:pt x="26974" y="46127"/>
                </a:moveTo>
                <a:lnTo>
                  <a:pt x="21462" y="46127"/>
                </a:lnTo>
                <a:lnTo>
                  <a:pt x="17106" y="44579"/>
                </a:lnTo>
                <a:lnTo>
                  <a:pt x="13637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4"/>
                </a:lnTo>
                <a:lnTo>
                  <a:pt x="13370" y="51869"/>
                </a:lnTo>
                <a:lnTo>
                  <a:pt x="16369" y="53075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7"/>
                </a:lnTo>
                <a:lnTo>
                  <a:pt x="38681" y="34672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505551" y="4119660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53" y="12981"/>
                </a:moveTo>
                <a:lnTo>
                  <a:pt x="8635" y="15915"/>
                </a:lnTo>
                <a:lnTo>
                  <a:pt x="8635" y="24361"/>
                </a:lnTo>
                <a:lnTo>
                  <a:pt x="1742" y="24361"/>
                </a:lnTo>
                <a:lnTo>
                  <a:pt x="295" y="25516"/>
                </a:lnTo>
                <a:lnTo>
                  <a:pt x="0" y="28105"/>
                </a:lnTo>
                <a:lnTo>
                  <a:pt x="1742" y="31788"/>
                </a:lnTo>
                <a:lnTo>
                  <a:pt x="8635" y="31788"/>
                </a:lnTo>
                <a:lnTo>
                  <a:pt x="8635" y="74602"/>
                </a:lnTo>
                <a:lnTo>
                  <a:pt x="8992" y="75528"/>
                </a:lnTo>
                <a:lnTo>
                  <a:pt x="11545" y="76250"/>
                </a:lnTo>
                <a:lnTo>
                  <a:pt x="14734" y="76250"/>
                </a:lnTo>
                <a:lnTo>
                  <a:pt x="17640" y="74602"/>
                </a:lnTo>
                <a:lnTo>
                  <a:pt x="17640" y="31788"/>
                </a:lnTo>
                <a:lnTo>
                  <a:pt x="28552" y="31788"/>
                </a:lnTo>
                <a:lnTo>
                  <a:pt x="30175" y="30340"/>
                </a:lnTo>
                <a:lnTo>
                  <a:pt x="30341" y="27420"/>
                </a:lnTo>
                <a:lnTo>
                  <a:pt x="28552" y="24361"/>
                </a:lnTo>
                <a:lnTo>
                  <a:pt x="17640" y="24361"/>
                </a:lnTo>
                <a:lnTo>
                  <a:pt x="17640" y="19039"/>
                </a:lnTo>
                <a:lnTo>
                  <a:pt x="17769" y="15152"/>
                </a:lnTo>
                <a:lnTo>
                  <a:pt x="18262" y="12232"/>
                </a:lnTo>
                <a:lnTo>
                  <a:pt x="20613" y="8524"/>
                </a:lnTo>
                <a:lnTo>
                  <a:pt x="23623" y="7430"/>
                </a:lnTo>
                <a:lnTo>
                  <a:pt x="26798" y="7519"/>
                </a:lnTo>
                <a:lnTo>
                  <a:pt x="30013" y="8420"/>
                </a:lnTo>
                <a:lnTo>
                  <a:pt x="32692" y="8345"/>
                </a:lnTo>
                <a:lnTo>
                  <a:pt x="33047" y="5690"/>
                </a:lnTo>
                <a:lnTo>
                  <a:pt x="32969" y="3924"/>
                </a:lnTo>
                <a:lnTo>
                  <a:pt x="30822" y="1104"/>
                </a:lnTo>
                <a:lnTo>
                  <a:pt x="28055" y="345"/>
                </a:lnTo>
                <a:lnTo>
                  <a:pt x="24361" y="0"/>
                </a:lnTo>
                <a:lnTo>
                  <a:pt x="21694" y="0"/>
                </a:lnTo>
                <a:lnTo>
                  <a:pt x="19368" y="370"/>
                </a:lnTo>
                <a:lnTo>
                  <a:pt x="15419" y="1842"/>
                </a:lnTo>
                <a:lnTo>
                  <a:pt x="12485" y="4546"/>
                </a:lnTo>
                <a:lnTo>
                  <a:pt x="10213" y="8103"/>
                </a:lnTo>
                <a:lnTo>
                  <a:pt x="8953" y="129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545427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8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3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79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6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59" y="38681"/>
                </a:lnTo>
                <a:lnTo>
                  <a:pt x="2613" y="42009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4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5" y="51090"/>
                </a:lnTo>
                <a:lnTo>
                  <a:pt x="42672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94" y="43113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091"/>
                </a:moveTo>
                <a:lnTo>
                  <a:pt x="10311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47" y="0"/>
                </a:lnTo>
                <a:lnTo>
                  <a:pt x="16611" y="619"/>
                </a:lnTo>
                <a:lnTo>
                  <a:pt x="13716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603197" y="4142991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88" y="111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37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36" y="18515"/>
                </a:lnTo>
                <a:lnTo>
                  <a:pt x="2945" y="21625"/>
                </a:lnTo>
                <a:lnTo>
                  <a:pt x="6198" y="25206"/>
                </a:lnTo>
                <a:lnTo>
                  <a:pt x="8978" y="26935"/>
                </a:lnTo>
                <a:lnTo>
                  <a:pt x="11937" y="28407"/>
                </a:lnTo>
                <a:lnTo>
                  <a:pt x="15012" y="29639"/>
                </a:lnTo>
                <a:lnTo>
                  <a:pt x="17956" y="30794"/>
                </a:lnTo>
                <a:lnTo>
                  <a:pt x="20699" y="31990"/>
                </a:lnTo>
                <a:lnTo>
                  <a:pt x="23950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59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7" y="48816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1"/>
                </a:lnTo>
                <a:lnTo>
                  <a:pt x="12012" y="53529"/>
                </a:lnTo>
                <a:lnTo>
                  <a:pt x="18223" y="53654"/>
                </a:lnTo>
                <a:lnTo>
                  <a:pt x="20815" y="53312"/>
                </a:lnTo>
                <a:lnTo>
                  <a:pt x="25513" y="51940"/>
                </a:lnTo>
                <a:lnTo>
                  <a:pt x="29250" y="49593"/>
                </a:lnTo>
                <a:lnTo>
                  <a:pt x="32245" y="46608"/>
                </a:lnTo>
                <a:lnTo>
                  <a:pt x="34099" y="42696"/>
                </a:lnTo>
                <a:lnTo>
                  <a:pt x="34556" y="37972"/>
                </a:lnTo>
                <a:lnTo>
                  <a:pt x="34556" y="35877"/>
                </a:lnTo>
                <a:lnTo>
                  <a:pt x="33501" y="32547"/>
                </a:lnTo>
                <a:lnTo>
                  <a:pt x="31863" y="29729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2" y="21449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92"/>
                </a:lnTo>
                <a:lnTo>
                  <a:pt x="10325" y="11174"/>
                </a:lnTo>
                <a:lnTo>
                  <a:pt x="12750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86" y="7134"/>
                </a:lnTo>
                <a:lnTo>
                  <a:pt x="25869" y="8355"/>
                </a:lnTo>
                <a:lnTo>
                  <a:pt x="29250" y="10095"/>
                </a:lnTo>
                <a:lnTo>
                  <a:pt x="32029" y="8305"/>
                </a:lnTo>
                <a:lnTo>
                  <a:pt x="31978" y="5688"/>
                </a:lnTo>
                <a:lnTo>
                  <a:pt x="30405" y="2905"/>
                </a:lnTo>
                <a:lnTo>
                  <a:pt x="27471" y="1457"/>
                </a:lnTo>
                <a:lnTo>
                  <a:pt x="24192" y="543"/>
                </a:lnTo>
                <a:lnTo>
                  <a:pt x="21588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649543" y="4142991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49" y="7211"/>
                </a:lnTo>
                <a:lnTo>
                  <a:pt x="1563" y="10717"/>
                </a:lnTo>
                <a:lnTo>
                  <a:pt x="1195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60" y="30794"/>
                </a:lnTo>
                <a:lnTo>
                  <a:pt x="20714" y="31990"/>
                </a:lnTo>
                <a:lnTo>
                  <a:pt x="23966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1"/>
                </a:lnTo>
                <a:lnTo>
                  <a:pt x="12028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8"/>
                </a:lnTo>
                <a:lnTo>
                  <a:pt x="34099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11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39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5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698720" y="412362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37"/>
                </a:lnTo>
                <a:lnTo>
                  <a:pt x="11073" y="5309"/>
                </a:lnTo>
                <a:lnTo>
                  <a:pt x="10676" y="1854"/>
                </a:lnTo>
                <a:lnTo>
                  <a:pt x="7682" y="0"/>
                </a:lnTo>
                <a:lnTo>
                  <a:pt x="3451" y="0"/>
                </a:lnTo>
                <a:lnTo>
                  <a:pt x="402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4" y="72288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7"/>
                </a:lnTo>
                <a:lnTo>
                  <a:pt x="7184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724326" y="414298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5" y="18986"/>
                </a:lnTo>
                <a:lnTo>
                  <a:pt x="11710" y="14606"/>
                </a:lnTo>
                <a:lnTo>
                  <a:pt x="14184" y="11164"/>
                </a:lnTo>
                <a:lnTo>
                  <a:pt x="17691" y="8892"/>
                </a:lnTo>
                <a:lnTo>
                  <a:pt x="21896" y="7495"/>
                </a:lnTo>
                <a:lnTo>
                  <a:pt x="27443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54" y="43535"/>
                </a:lnTo>
                <a:lnTo>
                  <a:pt x="46217" y="40655"/>
                </a:lnTo>
                <a:lnTo>
                  <a:pt x="47268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4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0" y="2974"/>
                </a:lnTo>
                <a:lnTo>
                  <a:pt x="35406" y="1779"/>
                </a:lnTo>
                <a:lnTo>
                  <a:pt x="32421" y="598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4008" y="2009"/>
                </a:lnTo>
                <a:lnTo>
                  <a:pt x="10897" y="3355"/>
                </a:lnTo>
                <a:lnTo>
                  <a:pt x="8305" y="5220"/>
                </a:lnTo>
                <a:lnTo>
                  <a:pt x="4140" y="10073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9" y="46659"/>
                </a:lnTo>
                <a:lnTo>
                  <a:pt x="10401" y="50674"/>
                </a:lnTo>
                <a:lnTo>
                  <a:pt x="10019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0" h="53658">
                <a:moveTo>
                  <a:pt x="26960" y="46127"/>
                </a:moveTo>
                <a:lnTo>
                  <a:pt x="21449" y="46127"/>
                </a:lnTo>
                <a:lnTo>
                  <a:pt x="17108" y="44579"/>
                </a:lnTo>
                <a:lnTo>
                  <a:pt x="13641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1" y="50674"/>
                </a:lnTo>
                <a:lnTo>
                  <a:pt x="13374" y="51869"/>
                </a:lnTo>
                <a:lnTo>
                  <a:pt x="16358" y="53075"/>
                </a:lnTo>
                <a:lnTo>
                  <a:pt x="19861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58" y="51628"/>
                </a:lnTo>
                <a:lnTo>
                  <a:pt x="37882" y="50267"/>
                </a:lnTo>
                <a:lnTo>
                  <a:pt x="38685" y="34672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789335" y="414298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10" y="22680"/>
                </a:moveTo>
                <a:lnTo>
                  <a:pt x="33110" y="51271"/>
                </a:lnTo>
                <a:lnTo>
                  <a:pt x="33326" y="52006"/>
                </a:lnTo>
                <a:lnTo>
                  <a:pt x="35967" y="52920"/>
                </a:lnTo>
                <a:lnTo>
                  <a:pt x="39208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4" y="6070"/>
                </a:lnTo>
                <a:lnTo>
                  <a:pt x="35039" y="2754"/>
                </a:lnTo>
                <a:lnTo>
                  <a:pt x="30582" y="547"/>
                </a:lnTo>
                <a:lnTo>
                  <a:pt x="2783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76" y="3568"/>
                </a:lnTo>
                <a:lnTo>
                  <a:pt x="10847" y="5829"/>
                </a:lnTo>
                <a:lnTo>
                  <a:pt x="8089" y="8888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19" y="14058"/>
                </a:lnTo>
                <a:lnTo>
                  <a:pt x="13766" y="11736"/>
                </a:lnTo>
                <a:lnTo>
                  <a:pt x="18252" y="8561"/>
                </a:lnTo>
                <a:lnTo>
                  <a:pt x="22749" y="7758"/>
                </a:lnTo>
                <a:lnTo>
                  <a:pt x="26010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2"/>
                </a:lnTo>
                <a:lnTo>
                  <a:pt x="33110" y="19886"/>
                </a:lnTo>
                <a:lnTo>
                  <a:pt x="33110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846989" y="4142987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83" y="40896"/>
                </a:moveTo>
                <a:lnTo>
                  <a:pt x="996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5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1596" y="44413"/>
                </a:lnTo>
                <a:lnTo>
                  <a:pt x="9183" y="4089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3" y="52960"/>
                </a:lnTo>
                <a:lnTo>
                  <a:pt x="40107" y="51335"/>
                </a:lnTo>
                <a:lnTo>
                  <a:pt x="40107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60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4"/>
                </a:lnTo>
                <a:lnTo>
                  <a:pt x="7225" y="2909"/>
                </a:lnTo>
                <a:lnTo>
                  <a:pt x="3506" y="5209"/>
                </a:lnTo>
                <a:lnTo>
                  <a:pt x="2387" y="7938"/>
                </a:lnTo>
                <a:lnTo>
                  <a:pt x="2693" y="11164"/>
                </a:lnTo>
                <a:lnTo>
                  <a:pt x="5270" y="12053"/>
                </a:lnTo>
                <a:lnTo>
                  <a:pt x="8154" y="10429"/>
                </a:lnTo>
                <a:lnTo>
                  <a:pt x="10796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14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11" y="25247"/>
                </a:lnTo>
                <a:lnTo>
                  <a:pt x="4420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68" y="52654"/>
                </a:lnTo>
                <a:lnTo>
                  <a:pt x="9183" y="40896"/>
                </a:lnTo>
                <a:lnTo>
                  <a:pt x="9183" y="38355"/>
                </a:lnTo>
                <a:lnTo>
                  <a:pt x="10019" y="34430"/>
                </a:lnTo>
                <a:lnTo>
                  <a:pt x="12650" y="31497"/>
                </a:lnTo>
                <a:lnTo>
                  <a:pt x="15344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906183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58802" y="4142991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7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0" y="6804"/>
                </a:lnTo>
                <a:lnTo>
                  <a:pt x="35927" y="3070"/>
                </a:lnTo>
                <a:lnTo>
                  <a:pt x="33248" y="1840"/>
                </a:lnTo>
                <a:lnTo>
                  <a:pt x="30544" y="619"/>
                </a:lnTo>
                <a:lnTo>
                  <a:pt x="27279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87" y="13690"/>
                </a:lnTo>
                <a:lnTo>
                  <a:pt x="36031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09"/>
                </a:lnTo>
                <a:lnTo>
                  <a:pt x="4179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9" y="51965"/>
                </a:lnTo>
                <a:lnTo>
                  <a:pt x="16890" y="53096"/>
                </a:lnTo>
                <a:lnTo>
                  <a:pt x="20407" y="53654"/>
                </a:lnTo>
                <a:lnTo>
                  <a:pt x="24422" y="53654"/>
                </a:lnTo>
                <a:lnTo>
                  <a:pt x="28917" y="53492"/>
                </a:lnTo>
                <a:lnTo>
                  <a:pt x="33007" y="52793"/>
                </a:lnTo>
                <a:lnTo>
                  <a:pt x="36358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7" y="45439"/>
                </a:lnTo>
                <a:lnTo>
                  <a:pt x="29655" y="46188"/>
                </a:lnTo>
                <a:lnTo>
                  <a:pt x="25260" y="46379"/>
                </a:lnTo>
                <a:lnTo>
                  <a:pt x="22315" y="46379"/>
                </a:lnTo>
                <a:lnTo>
                  <a:pt x="17793" y="45133"/>
                </a:lnTo>
                <a:lnTo>
                  <a:pt x="14096" y="43113"/>
                </a:lnTo>
                <a:lnTo>
                  <a:pt x="11559" y="40003"/>
                </a:lnTo>
                <a:lnTo>
                  <a:pt x="10097" y="35963"/>
                </a:lnTo>
                <a:lnTo>
                  <a:pt x="9283" y="31356"/>
                </a:lnTo>
                <a:lnTo>
                  <a:pt x="9283" y="28648"/>
                </a:lnTo>
                <a:lnTo>
                  <a:pt x="41452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7" y="16941"/>
                </a:lnTo>
                <a:close/>
              </a:path>
              <a:path w="44935" h="53654">
                <a:moveTo>
                  <a:pt x="9359" y="20091"/>
                </a:moveTo>
                <a:lnTo>
                  <a:pt x="10323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6"/>
                </a:lnTo>
                <a:lnTo>
                  <a:pt x="22989" y="6995"/>
                </a:lnTo>
                <a:lnTo>
                  <a:pt x="27316" y="6995"/>
                </a:lnTo>
                <a:lnTo>
                  <a:pt x="27279" y="0"/>
                </a:lnTo>
                <a:lnTo>
                  <a:pt x="19864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014940" y="4143750"/>
            <a:ext cx="42544" cy="52196"/>
          </a:xfrm>
          <a:custGeom>
            <a:avLst/>
            <a:gdLst/>
            <a:ahLst/>
            <a:cxnLst/>
            <a:rect l="l" t="t" r="r" b="b"/>
            <a:pathLst>
              <a:path w="42544" h="52196">
                <a:moveTo>
                  <a:pt x="38826" y="0"/>
                </a:moveTo>
                <a:lnTo>
                  <a:pt x="36032" y="11"/>
                </a:lnTo>
                <a:lnTo>
                  <a:pt x="32943" y="1408"/>
                </a:lnTo>
                <a:lnTo>
                  <a:pt x="21653" y="19580"/>
                </a:lnTo>
                <a:lnTo>
                  <a:pt x="10529" y="1408"/>
                </a:lnTo>
                <a:lnTo>
                  <a:pt x="8370" y="126"/>
                </a:lnTo>
                <a:lnTo>
                  <a:pt x="2426" y="101"/>
                </a:lnTo>
                <a:lnTo>
                  <a:pt x="828" y="2703"/>
                </a:lnTo>
                <a:lnTo>
                  <a:pt x="15203" y="25653"/>
                </a:lnTo>
                <a:lnTo>
                  <a:pt x="0" y="49479"/>
                </a:lnTo>
                <a:lnTo>
                  <a:pt x="229" y="51814"/>
                </a:lnTo>
                <a:lnTo>
                  <a:pt x="2923" y="52196"/>
                </a:lnTo>
                <a:lnTo>
                  <a:pt x="6414" y="52106"/>
                </a:lnTo>
                <a:lnTo>
                  <a:pt x="9284" y="50670"/>
                </a:lnTo>
                <a:lnTo>
                  <a:pt x="20954" y="31305"/>
                </a:lnTo>
                <a:lnTo>
                  <a:pt x="32677" y="50670"/>
                </a:lnTo>
                <a:lnTo>
                  <a:pt x="32997" y="51153"/>
                </a:lnTo>
                <a:lnTo>
                  <a:pt x="35575" y="52106"/>
                </a:lnTo>
                <a:lnTo>
                  <a:pt x="38153" y="52196"/>
                </a:lnTo>
                <a:lnTo>
                  <a:pt x="40896" y="52056"/>
                </a:lnTo>
                <a:lnTo>
                  <a:pt x="42544" y="49479"/>
                </a:lnTo>
                <a:lnTo>
                  <a:pt x="27471" y="25398"/>
                </a:lnTo>
                <a:lnTo>
                  <a:pt x="41734" y="2703"/>
                </a:lnTo>
                <a:lnTo>
                  <a:pt x="41518" y="317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071287" y="4142985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19" y="7707"/>
                </a:lnTo>
                <a:lnTo>
                  <a:pt x="27799" y="8253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48"/>
                </a:lnTo>
                <a:lnTo>
                  <a:pt x="35455" y="22211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7"/>
                </a:lnTo>
                <a:lnTo>
                  <a:pt x="35455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6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0"/>
                </a:lnTo>
                <a:lnTo>
                  <a:pt x="31788" y="683"/>
                </a:lnTo>
                <a:lnTo>
                  <a:pt x="28764" y="0"/>
                </a:lnTo>
                <a:lnTo>
                  <a:pt x="25232" y="0"/>
                </a:lnTo>
                <a:lnTo>
                  <a:pt x="22061" y="190"/>
                </a:lnTo>
                <a:lnTo>
                  <a:pt x="19126" y="938"/>
                </a:lnTo>
                <a:lnTo>
                  <a:pt x="16304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58" y="9003"/>
                </a:moveTo>
                <a:lnTo>
                  <a:pt x="7858" y="2105"/>
                </a:lnTo>
                <a:lnTo>
                  <a:pt x="5280" y="787"/>
                </a:lnTo>
                <a:lnTo>
                  <a:pt x="2562" y="787"/>
                </a:lnTo>
                <a:lnTo>
                  <a:pt x="0" y="2451"/>
                </a:lnTo>
                <a:lnTo>
                  <a:pt x="0" y="70648"/>
                </a:lnTo>
                <a:lnTo>
                  <a:pt x="316" y="71625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26"/>
                </a:lnTo>
                <a:lnTo>
                  <a:pt x="10248" y="47498"/>
                </a:lnTo>
                <a:lnTo>
                  <a:pt x="13790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0" y="53667"/>
                </a:lnTo>
                <a:lnTo>
                  <a:pt x="27165" y="53667"/>
                </a:lnTo>
                <a:lnTo>
                  <a:pt x="30185" y="53019"/>
                </a:lnTo>
                <a:lnTo>
                  <a:pt x="32828" y="51724"/>
                </a:lnTo>
                <a:lnTo>
                  <a:pt x="35455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2" y="45960"/>
                </a:lnTo>
                <a:lnTo>
                  <a:pt x="20548" y="45960"/>
                </a:lnTo>
                <a:lnTo>
                  <a:pt x="15988" y="43573"/>
                </a:lnTo>
                <a:lnTo>
                  <a:pt x="11429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28981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6995"/>
                </a:lnTo>
                <a:lnTo>
                  <a:pt x="30596" y="8331"/>
                </a:lnTo>
                <a:lnTo>
                  <a:pt x="32792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09"/>
                </a:lnTo>
                <a:lnTo>
                  <a:pt x="4179" y="44780"/>
                </a:lnTo>
                <a:lnTo>
                  <a:pt x="8304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0" y="53096"/>
                </a:lnTo>
                <a:lnTo>
                  <a:pt x="20407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5" y="45133"/>
                </a:lnTo>
                <a:lnTo>
                  <a:pt x="14096" y="43113"/>
                </a:lnTo>
                <a:lnTo>
                  <a:pt x="11555" y="40003"/>
                </a:lnTo>
                <a:lnTo>
                  <a:pt x="10097" y="35963"/>
                </a:lnTo>
                <a:lnTo>
                  <a:pt x="9283" y="31356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80" y="0"/>
                </a:lnTo>
                <a:lnTo>
                  <a:pt x="19864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90656" y="4142991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59"/>
                </a:moveTo>
                <a:lnTo>
                  <a:pt x="19940" y="8456"/>
                </a:lnTo>
                <a:lnTo>
                  <a:pt x="22964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92" y="9551"/>
                </a:lnTo>
                <a:lnTo>
                  <a:pt x="8092" y="2146"/>
                </a:lnTo>
                <a:lnTo>
                  <a:pt x="5541" y="774"/>
                </a:lnTo>
                <a:lnTo>
                  <a:pt x="2580" y="774"/>
                </a:lnTo>
                <a:lnTo>
                  <a:pt x="0" y="2437"/>
                </a:lnTo>
                <a:lnTo>
                  <a:pt x="0" y="51271"/>
                </a:lnTo>
                <a:lnTo>
                  <a:pt x="320" y="52196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93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25428" y="4130705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1"/>
                </a:move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3" y="56628"/>
                </a:lnTo>
                <a:lnTo>
                  <a:pt x="10770" y="60436"/>
                </a:lnTo>
                <a:lnTo>
                  <a:pt x="13096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7"/>
                </a:lnTo>
                <a:lnTo>
                  <a:pt x="31546" y="63078"/>
                </a:lnTo>
                <a:lnTo>
                  <a:pt x="31902" y="59979"/>
                </a:lnTo>
                <a:lnTo>
                  <a:pt x="31902" y="59320"/>
                </a:lnTo>
                <a:lnTo>
                  <a:pt x="30049" y="56742"/>
                </a:lnTo>
                <a:lnTo>
                  <a:pt x="27294" y="57772"/>
                </a:lnTo>
                <a:lnTo>
                  <a:pt x="24422" y="58178"/>
                </a:lnTo>
                <a:lnTo>
                  <a:pt x="21844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268031" y="4142991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41" y="0"/>
                </a:lnTo>
                <a:lnTo>
                  <a:pt x="13435" y="392"/>
                </a:lnTo>
                <a:lnTo>
                  <a:pt x="8992" y="1979"/>
                </a:lnTo>
                <a:lnTo>
                  <a:pt x="5651" y="4367"/>
                </a:lnTo>
                <a:lnTo>
                  <a:pt x="3060" y="7211"/>
                </a:lnTo>
                <a:lnTo>
                  <a:pt x="1573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4" y="34264"/>
                </a:lnTo>
                <a:lnTo>
                  <a:pt x="25728" y="37299"/>
                </a:lnTo>
                <a:lnTo>
                  <a:pt x="25487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6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8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59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9"/>
                </a:lnTo>
                <a:lnTo>
                  <a:pt x="28230" y="26629"/>
                </a:lnTo>
                <a:lnTo>
                  <a:pt x="25236" y="25120"/>
                </a:lnTo>
                <a:lnTo>
                  <a:pt x="22175" y="23811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39"/>
                </a:lnTo>
                <a:lnTo>
                  <a:pt x="10134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41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6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12487" y="418346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2"/>
                </a:lnTo>
                <a:lnTo>
                  <a:pt x="13399" y="0"/>
                </a:lnTo>
                <a:lnTo>
                  <a:pt x="10756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6"/>
                </a:lnTo>
                <a:lnTo>
                  <a:pt x="1422" y="27863"/>
                </a:lnTo>
                <a:lnTo>
                  <a:pt x="4265" y="27814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25"/>
                </a:lnTo>
                <a:lnTo>
                  <a:pt x="16930" y="10148"/>
                </a:lnTo>
                <a:lnTo>
                  <a:pt x="17473" y="748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711505" y="4254047"/>
            <a:ext cx="42047" cy="75841"/>
          </a:xfrm>
          <a:custGeom>
            <a:avLst/>
            <a:gdLst/>
            <a:ahLst/>
            <a:cxnLst/>
            <a:rect l="l" t="t" r="r" b="b"/>
            <a:pathLst>
              <a:path w="42047" h="75841">
                <a:moveTo>
                  <a:pt x="33093" y="45604"/>
                </a:moveTo>
                <a:lnTo>
                  <a:pt x="33093" y="74192"/>
                </a:lnTo>
                <a:lnTo>
                  <a:pt x="33310" y="74941"/>
                </a:lnTo>
                <a:lnTo>
                  <a:pt x="35952" y="75841"/>
                </a:lnTo>
                <a:lnTo>
                  <a:pt x="39189" y="75841"/>
                </a:lnTo>
                <a:lnTo>
                  <a:pt x="42047" y="74192"/>
                </a:lnTo>
                <a:lnTo>
                  <a:pt x="42047" y="40957"/>
                </a:lnTo>
                <a:lnTo>
                  <a:pt x="41756" y="37959"/>
                </a:lnTo>
                <a:lnTo>
                  <a:pt x="40549" y="33004"/>
                </a:lnTo>
                <a:lnTo>
                  <a:pt x="38199" y="28991"/>
                </a:lnTo>
                <a:lnTo>
                  <a:pt x="35024" y="25689"/>
                </a:lnTo>
                <a:lnTo>
                  <a:pt x="30567" y="23479"/>
                </a:lnTo>
                <a:lnTo>
                  <a:pt x="27824" y="22920"/>
                </a:lnTo>
                <a:lnTo>
                  <a:pt x="21945" y="22920"/>
                </a:lnTo>
                <a:lnTo>
                  <a:pt x="19312" y="23583"/>
                </a:lnTo>
                <a:lnTo>
                  <a:pt x="16710" y="24904"/>
                </a:lnTo>
                <a:lnTo>
                  <a:pt x="14108" y="26222"/>
                </a:lnTo>
                <a:lnTo>
                  <a:pt x="11516" y="28242"/>
                </a:lnTo>
                <a:lnTo>
                  <a:pt x="8952" y="30960"/>
                </a:lnTo>
                <a:lnTo>
                  <a:pt x="8952" y="1699"/>
                </a:lnTo>
                <a:lnTo>
                  <a:pt x="8722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41"/>
                </a:lnTo>
                <a:lnTo>
                  <a:pt x="2853" y="75841"/>
                </a:lnTo>
                <a:lnTo>
                  <a:pt x="6094" y="75841"/>
                </a:lnTo>
                <a:lnTo>
                  <a:pt x="8952" y="74192"/>
                </a:lnTo>
                <a:lnTo>
                  <a:pt x="8952" y="40068"/>
                </a:lnTo>
                <a:lnTo>
                  <a:pt x="11400" y="36993"/>
                </a:lnTo>
                <a:lnTo>
                  <a:pt x="13751" y="34668"/>
                </a:lnTo>
                <a:lnTo>
                  <a:pt x="18247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7" y="32306"/>
                </a:lnTo>
                <a:lnTo>
                  <a:pt x="31380" y="35712"/>
                </a:lnTo>
                <a:lnTo>
                  <a:pt x="32445" y="38873"/>
                </a:lnTo>
                <a:lnTo>
                  <a:pt x="33093" y="42811"/>
                </a:lnTo>
                <a:lnTo>
                  <a:pt x="33093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771051" y="427697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71"/>
                </a:lnTo>
                <a:lnTo>
                  <a:pt x="15444" y="46671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2" y="12697"/>
                </a:lnTo>
                <a:lnTo>
                  <a:pt x="38380" y="8125"/>
                </a:lnTo>
                <a:lnTo>
                  <a:pt x="35763" y="4697"/>
                </a:lnTo>
                <a:lnTo>
                  <a:pt x="32256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11" y="849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7" y="9169"/>
                </a:lnTo>
                <a:lnTo>
                  <a:pt x="14084" y="8064"/>
                </a:lnTo>
                <a:lnTo>
                  <a:pt x="17816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00" y="12344"/>
                </a:lnTo>
                <a:lnTo>
                  <a:pt x="31000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0" y="30071"/>
                </a:lnTo>
                <a:lnTo>
                  <a:pt x="18962" y="29246"/>
                </a:lnTo>
                <a:lnTo>
                  <a:pt x="23544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5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825685" y="4277725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62"/>
                </a:moveTo>
                <a:lnTo>
                  <a:pt x="17146" y="50255"/>
                </a:lnTo>
                <a:lnTo>
                  <a:pt x="17995" y="51422"/>
                </a:lnTo>
                <a:lnTo>
                  <a:pt x="20574" y="52095"/>
                </a:lnTo>
                <a:lnTo>
                  <a:pt x="26719" y="52069"/>
                </a:lnTo>
                <a:lnTo>
                  <a:pt x="29411" y="50255"/>
                </a:lnTo>
                <a:lnTo>
                  <a:pt x="46076" y="3862"/>
                </a:lnTo>
                <a:lnTo>
                  <a:pt x="46508" y="1576"/>
                </a:lnTo>
                <a:lnTo>
                  <a:pt x="45975" y="471"/>
                </a:lnTo>
                <a:lnTo>
                  <a:pt x="43167" y="0"/>
                </a:lnTo>
                <a:lnTo>
                  <a:pt x="39966" y="90"/>
                </a:lnTo>
                <a:lnTo>
                  <a:pt x="37390" y="1738"/>
                </a:lnTo>
                <a:lnTo>
                  <a:pt x="23774" y="42011"/>
                </a:lnTo>
                <a:lnTo>
                  <a:pt x="23393" y="42011"/>
                </a:lnTo>
                <a:lnTo>
                  <a:pt x="9615" y="1738"/>
                </a:lnTo>
                <a:lnTo>
                  <a:pt x="8053" y="241"/>
                </a:lnTo>
                <a:lnTo>
                  <a:pt x="5447" y="0"/>
                </a:lnTo>
                <a:lnTo>
                  <a:pt x="2868" y="24"/>
                </a:lnTo>
                <a:lnTo>
                  <a:pt x="0" y="1295"/>
                </a:lnTo>
                <a:lnTo>
                  <a:pt x="547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886299" y="4257601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5"/>
                </a:moveTo>
                <a:lnTo>
                  <a:pt x="396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6" h="72288">
                <a:moveTo>
                  <a:pt x="1410" y="71578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41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917877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7" y="15038"/>
                </a:lnTo>
                <a:lnTo>
                  <a:pt x="40551" y="10083"/>
                </a:lnTo>
                <a:lnTo>
                  <a:pt x="38200" y="6070"/>
                </a:lnTo>
                <a:lnTo>
                  <a:pt x="35029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3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5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5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975946" y="4277080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7" y="36234"/>
                </a:lnTo>
                <a:close/>
              </a:path>
              <a:path w="46241" h="54648">
                <a:moveTo>
                  <a:pt x="443" y="55728"/>
                </a:moveTo>
                <a:lnTo>
                  <a:pt x="0" y="59194"/>
                </a:lnTo>
                <a:lnTo>
                  <a:pt x="407" y="62816"/>
                </a:lnTo>
                <a:lnTo>
                  <a:pt x="1995" y="66042"/>
                </a:lnTo>
                <a:lnTo>
                  <a:pt x="5040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62" y="71006"/>
                </a:lnTo>
                <a:lnTo>
                  <a:pt x="35561" y="70106"/>
                </a:lnTo>
                <a:lnTo>
                  <a:pt x="39968" y="67363"/>
                </a:lnTo>
                <a:lnTo>
                  <a:pt x="43343" y="64047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4" y="51602"/>
                </a:lnTo>
                <a:lnTo>
                  <a:pt x="43610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9"/>
                </a:lnTo>
                <a:lnTo>
                  <a:pt x="16282" y="41836"/>
                </a:lnTo>
                <a:lnTo>
                  <a:pt x="14324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21" y="60746"/>
                </a:lnTo>
                <a:lnTo>
                  <a:pt x="32472" y="63489"/>
                </a:lnTo>
                <a:lnTo>
                  <a:pt x="29170" y="64706"/>
                </a:lnTo>
                <a:lnTo>
                  <a:pt x="25071" y="65481"/>
                </a:lnTo>
                <a:lnTo>
                  <a:pt x="18087" y="65481"/>
                </a:lnTo>
                <a:lnTo>
                  <a:pt x="14771" y="64886"/>
                </a:lnTo>
                <a:lnTo>
                  <a:pt x="12383" y="63680"/>
                </a:lnTo>
                <a:lnTo>
                  <a:pt x="8788" y="60681"/>
                </a:lnTo>
                <a:lnTo>
                  <a:pt x="8788" y="57571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14" y="33681"/>
                </a:lnTo>
                <a:lnTo>
                  <a:pt x="17981" y="34737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4" y="15012"/>
                </a:lnTo>
                <a:lnTo>
                  <a:pt x="2934" y="17795"/>
                </a:lnTo>
                <a:lnTo>
                  <a:pt x="3265" y="22212"/>
                </a:lnTo>
                <a:lnTo>
                  <a:pt x="4558" y="25593"/>
                </a:lnTo>
                <a:lnTo>
                  <a:pt x="6567" y="28422"/>
                </a:lnTo>
                <a:lnTo>
                  <a:pt x="4114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7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43" y="55728"/>
                </a:lnTo>
                <a:close/>
              </a:path>
              <a:path w="46241" h="54648">
                <a:moveTo>
                  <a:pt x="11657" y="14911"/>
                </a:moveTo>
                <a:lnTo>
                  <a:pt x="13133" y="11102"/>
                </a:lnTo>
                <a:lnTo>
                  <a:pt x="15887" y="8280"/>
                </a:lnTo>
                <a:lnTo>
                  <a:pt x="18464" y="7114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6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7" y="23940"/>
                </a:lnTo>
                <a:lnTo>
                  <a:pt x="27788" y="26697"/>
                </a:lnTo>
                <a:lnTo>
                  <a:pt x="25185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7"/>
                </a:lnTo>
                <a:lnTo>
                  <a:pt x="21870" y="35003"/>
                </a:lnTo>
                <a:lnTo>
                  <a:pt x="24688" y="35003"/>
                </a:lnTo>
                <a:lnTo>
                  <a:pt x="27255" y="34607"/>
                </a:lnTo>
                <a:lnTo>
                  <a:pt x="29578" y="33797"/>
                </a:lnTo>
                <a:lnTo>
                  <a:pt x="33883" y="31864"/>
                </a:lnTo>
                <a:lnTo>
                  <a:pt x="37260" y="28854"/>
                </a:lnTo>
                <a:lnTo>
                  <a:pt x="39446" y="24855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19" y="7289"/>
                </a:lnTo>
                <a:lnTo>
                  <a:pt x="46241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7"/>
                </a:lnTo>
                <a:lnTo>
                  <a:pt x="24739" y="76"/>
                </a:lnTo>
                <a:lnTo>
                  <a:pt x="19127" y="0"/>
                </a:lnTo>
                <a:lnTo>
                  <a:pt x="16586" y="407"/>
                </a:lnTo>
                <a:lnTo>
                  <a:pt x="14249" y="1220"/>
                </a:lnTo>
                <a:lnTo>
                  <a:pt x="11657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066328" y="427697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0" y="46062"/>
                </a:lnTo>
                <a:lnTo>
                  <a:pt x="18338" y="46671"/>
                </a:lnTo>
                <a:lnTo>
                  <a:pt x="15444" y="46671"/>
                </a:lnTo>
                <a:lnTo>
                  <a:pt x="11595" y="44409"/>
                </a:lnTo>
                <a:lnTo>
                  <a:pt x="9169" y="40892"/>
                </a:lnTo>
                <a:close/>
              </a:path>
              <a:path w="22870" h="53654">
                <a:moveTo>
                  <a:pt x="34556" y="52905"/>
                </a:moveTo>
                <a:lnTo>
                  <a:pt x="37223" y="52956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5" y="1991"/>
                </a:lnTo>
                <a:lnTo>
                  <a:pt x="27331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14" y="2919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5" y="7261"/>
                </a:lnTo>
                <a:lnTo>
                  <a:pt x="25232" y="7999"/>
                </a:lnTo>
                <a:lnTo>
                  <a:pt x="27788" y="9204"/>
                </a:lnTo>
                <a:lnTo>
                  <a:pt x="3020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71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0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57" y="51765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128057" y="4276968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210"/>
                </a:moveTo>
                <a:lnTo>
                  <a:pt x="66343" y="52920"/>
                </a:lnTo>
                <a:lnTo>
                  <a:pt x="69580" y="52920"/>
                </a:lnTo>
                <a:lnTo>
                  <a:pt x="72438" y="51271"/>
                </a:lnTo>
                <a:lnTo>
                  <a:pt x="72438" y="17654"/>
                </a:lnTo>
                <a:lnTo>
                  <a:pt x="72157" y="15038"/>
                </a:lnTo>
                <a:lnTo>
                  <a:pt x="71041" y="10083"/>
                </a:lnTo>
                <a:lnTo>
                  <a:pt x="68780" y="6070"/>
                </a:lnTo>
                <a:lnTo>
                  <a:pt x="65731" y="2768"/>
                </a:lnTo>
                <a:lnTo>
                  <a:pt x="61465" y="558"/>
                </a:lnTo>
                <a:lnTo>
                  <a:pt x="58823" y="0"/>
                </a:lnTo>
                <a:lnTo>
                  <a:pt x="55672" y="0"/>
                </a:lnTo>
                <a:lnTo>
                  <a:pt x="53084" y="180"/>
                </a:lnTo>
                <a:lnTo>
                  <a:pt x="50504" y="853"/>
                </a:lnTo>
                <a:lnTo>
                  <a:pt x="47839" y="2171"/>
                </a:lnTo>
                <a:lnTo>
                  <a:pt x="45071" y="3924"/>
                </a:lnTo>
                <a:lnTo>
                  <a:pt x="42137" y="6390"/>
                </a:lnTo>
                <a:lnTo>
                  <a:pt x="38962" y="9665"/>
                </a:lnTo>
                <a:lnTo>
                  <a:pt x="36788" y="5727"/>
                </a:lnTo>
                <a:lnTo>
                  <a:pt x="33641" y="2693"/>
                </a:lnTo>
                <a:lnTo>
                  <a:pt x="30999" y="1181"/>
                </a:lnTo>
                <a:lnTo>
                  <a:pt x="27773" y="231"/>
                </a:lnTo>
                <a:lnTo>
                  <a:pt x="23935" y="0"/>
                </a:lnTo>
                <a:lnTo>
                  <a:pt x="21296" y="0"/>
                </a:lnTo>
                <a:lnTo>
                  <a:pt x="18680" y="723"/>
                </a:lnTo>
                <a:lnTo>
                  <a:pt x="16088" y="2146"/>
                </a:lnTo>
                <a:lnTo>
                  <a:pt x="13500" y="3571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71"/>
                </a:lnTo>
                <a:lnTo>
                  <a:pt x="200" y="52020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47"/>
                </a:lnTo>
                <a:lnTo>
                  <a:pt x="11414" y="14072"/>
                </a:lnTo>
                <a:lnTo>
                  <a:pt x="15796" y="10148"/>
                </a:lnTo>
                <a:lnTo>
                  <a:pt x="19975" y="7762"/>
                </a:lnTo>
                <a:lnTo>
                  <a:pt x="23694" y="7762"/>
                </a:lnTo>
                <a:lnTo>
                  <a:pt x="26351" y="8727"/>
                </a:lnTo>
                <a:lnTo>
                  <a:pt x="29361" y="11556"/>
                </a:lnTo>
                <a:lnTo>
                  <a:pt x="30742" y="14249"/>
                </a:lnTo>
                <a:lnTo>
                  <a:pt x="31546" y="17654"/>
                </a:lnTo>
                <a:lnTo>
                  <a:pt x="31747" y="21589"/>
                </a:lnTo>
                <a:lnTo>
                  <a:pt x="31747" y="51271"/>
                </a:lnTo>
                <a:lnTo>
                  <a:pt x="32064" y="52210"/>
                </a:lnTo>
                <a:lnTo>
                  <a:pt x="34641" y="52920"/>
                </a:lnTo>
                <a:lnTo>
                  <a:pt x="37781" y="52920"/>
                </a:lnTo>
                <a:lnTo>
                  <a:pt x="40700" y="51271"/>
                </a:lnTo>
                <a:lnTo>
                  <a:pt x="40700" y="17147"/>
                </a:lnTo>
                <a:lnTo>
                  <a:pt x="43188" y="14072"/>
                </a:lnTo>
                <a:lnTo>
                  <a:pt x="47558" y="10148"/>
                </a:lnTo>
                <a:lnTo>
                  <a:pt x="51713" y="7762"/>
                </a:lnTo>
                <a:lnTo>
                  <a:pt x="55446" y="7762"/>
                </a:lnTo>
                <a:lnTo>
                  <a:pt x="58113" y="8727"/>
                </a:lnTo>
                <a:lnTo>
                  <a:pt x="61149" y="11556"/>
                </a:lnTo>
                <a:lnTo>
                  <a:pt x="62530" y="14249"/>
                </a:lnTo>
                <a:lnTo>
                  <a:pt x="6325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222672" y="4276966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3" y="17258"/>
                </a:moveTo>
                <a:lnTo>
                  <a:pt x="10374" y="15482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10"/>
                </a:lnTo>
                <a:lnTo>
                  <a:pt x="27812" y="8253"/>
                </a:lnTo>
                <a:lnTo>
                  <a:pt x="30938" y="10425"/>
                </a:lnTo>
                <a:lnTo>
                  <a:pt x="33108" y="13679"/>
                </a:lnTo>
                <a:lnTo>
                  <a:pt x="34696" y="17552"/>
                </a:lnTo>
                <a:lnTo>
                  <a:pt x="35459" y="22226"/>
                </a:lnTo>
                <a:lnTo>
                  <a:pt x="35650" y="27139"/>
                </a:lnTo>
                <a:lnTo>
                  <a:pt x="35650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94" y="48628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4"/>
                </a:lnTo>
                <a:lnTo>
                  <a:pt x="44462" y="34213"/>
                </a:lnTo>
                <a:lnTo>
                  <a:pt x="44931" y="30379"/>
                </a:lnTo>
                <a:lnTo>
                  <a:pt x="44931" y="22567"/>
                </a:lnTo>
                <a:lnTo>
                  <a:pt x="44564" y="19202"/>
                </a:lnTo>
                <a:lnTo>
                  <a:pt x="43854" y="16041"/>
                </a:lnTo>
                <a:lnTo>
                  <a:pt x="43116" y="12876"/>
                </a:lnTo>
                <a:lnTo>
                  <a:pt x="41972" y="10097"/>
                </a:lnTo>
                <a:lnTo>
                  <a:pt x="40398" y="7710"/>
                </a:lnTo>
                <a:lnTo>
                  <a:pt x="36791" y="3440"/>
                </a:lnTo>
                <a:lnTo>
                  <a:pt x="31802" y="697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31" h="72351">
                <a:moveTo>
                  <a:pt x="7862" y="9003"/>
                </a:moveTo>
                <a:lnTo>
                  <a:pt x="7862" y="2119"/>
                </a:lnTo>
                <a:lnTo>
                  <a:pt x="5295" y="798"/>
                </a:lnTo>
                <a:lnTo>
                  <a:pt x="2576" y="798"/>
                </a:lnTo>
                <a:lnTo>
                  <a:pt x="0" y="2451"/>
                </a:lnTo>
                <a:lnTo>
                  <a:pt x="0" y="70648"/>
                </a:lnTo>
                <a:lnTo>
                  <a:pt x="316" y="71627"/>
                </a:lnTo>
                <a:lnTo>
                  <a:pt x="2857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41"/>
                </a:lnTo>
                <a:lnTo>
                  <a:pt x="10248" y="47511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71"/>
                </a:lnTo>
                <a:lnTo>
                  <a:pt x="27165" y="53671"/>
                </a:lnTo>
                <a:lnTo>
                  <a:pt x="30189" y="53023"/>
                </a:lnTo>
                <a:lnTo>
                  <a:pt x="32828" y="5173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87"/>
                </a:lnTo>
                <a:lnTo>
                  <a:pt x="31725" y="41795"/>
                </a:lnTo>
                <a:lnTo>
                  <a:pt x="28792" y="44336"/>
                </a:lnTo>
                <a:lnTo>
                  <a:pt x="25246" y="45960"/>
                </a:lnTo>
                <a:lnTo>
                  <a:pt x="20548" y="45960"/>
                </a:lnTo>
                <a:lnTo>
                  <a:pt x="16001" y="43573"/>
                </a:lnTo>
                <a:lnTo>
                  <a:pt x="11430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286172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313402" y="427697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79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5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6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2"/>
                </a:lnTo>
                <a:lnTo>
                  <a:pt x="4177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94" y="43117"/>
                </a:lnTo>
                <a:lnTo>
                  <a:pt x="11541" y="40003"/>
                </a:lnTo>
                <a:lnTo>
                  <a:pt x="10095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438579" y="4254047"/>
            <a:ext cx="40096" cy="75881"/>
          </a:xfrm>
          <a:custGeom>
            <a:avLst/>
            <a:gdLst/>
            <a:ahLst/>
            <a:cxnLst/>
            <a:rect l="l" t="t" r="r" b="b"/>
            <a:pathLst>
              <a:path w="40096" h="75881">
                <a:moveTo>
                  <a:pt x="36629" y="28130"/>
                </a:moveTo>
                <a:lnTo>
                  <a:pt x="37785" y="26619"/>
                </a:lnTo>
                <a:lnTo>
                  <a:pt x="36208" y="23813"/>
                </a:lnTo>
                <a:lnTo>
                  <a:pt x="33314" y="23674"/>
                </a:lnTo>
                <a:lnTo>
                  <a:pt x="30469" y="23813"/>
                </a:lnTo>
                <a:lnTo>
                  <a:pt x="27395" y="25577"/>
                </a:lnTo>
                <a:lnTo>
                  <a:pt x="8942" y="45871"/>
                </a:lnTo>
                <a:lnTo>
                  <a:pt x="8942" y="1703"/>
                </a:lnTo>
                <a:lnTo>
                  <a:pt x="8726" y="939"/>
                </a:lnTo>
                <a:lnTo>
                  <a:pt x="6098" y="0"/>
                </a:lnTo>
                <a:lnTo>
                  <a:pt x="2847" y="0"/>
                </a:lnTo>
                <a:lnTo>
                  <a:pt x="0" y="1703"/>
                </a:lnTo>
                <a:lnTo>
                  <a:pt x="0" y="74192"/>
                </a:lnTo>
                <a:lnTo>
                  <a:pt x="180" y="74931"/>
                </a:lnTo>
                <a:lnTo>
                  <a:pt x="2847" y="75845"/>
                </a:lnTo>
                <a:lnTo>
                  <a:pt x="6098" y="75845"/>
                </a:lnTo>
                <a:lnTo>
                  <a:pt x="8942" y="74192"/>
                </a:lnTo>
                <a:lnTo>
                  <a:pt x="8942" y="47116"/>
                </a:lnTo>
                <a:lnTo>
                  <a:pt x="29566" y="74142"/>
                </a:lnTo>
                <a:lnTo>
                  <a:pt x="31791" y="75653"/>
                </a:lnTo>
                <a:lnTo>
                  <a:pt x="34394" y="75881"/>
                </a:lnTo>
                <a:lnTo>
                  <a:pt x="37097" y="75845"/>
                </a:lnTo>
                <a:lnTo>
                  <a:pt x="40096" y="74142"/>
                </a:lnTo>
                <a:lnTo>
                  <a:pt x="38785" y="71589"/>
                </a:lnTo>
                <a:lnTo>
                  <a:pt x="18925" y="45821"/>
                </a:lnTo>
                <a:lnTo>
                  <a:pt x="36629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494457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51" y="10083"/>
                </a:lnTo>
                <a:lnTo>
                  <a:pt x="38200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554541" y="427697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73" y="23911"/>
                </a:moveTo>
                <a:lnTo>
                  <a:pt x="9577" y="21348"/>
                </a:lnTo>
                <a:lnTo>
                  <a:pt x="10173" y="18986"/>
                </a:lnTo>
                <a:lnTo>
                  <a:pt x="11696" y="14604"/>
                </a:lnTo>
                <a:lnTo>
                  <a:pt x="14173" y="11174"/>
                </a:lnTo>
                <a:lnTo>
                  <a:pt x="17679" y="8902"/>
                </a:lnTo>
                <a:lnTo>
                  <a:pt x="21884" y="7491"/>
                </a:lnTo>
                <a:lnTo>
                  <a:pt x="27431" y="7491"/>
                </a:lnTo>
                <a:lnTo>
                  <a:pt x="31777" y="9039"/>
                </a:lnTo>
                <a:lnTo>
                  <a:pt x="35245" y="11466"/>
                </a:lnTo>
                <a:lnTo>
                  <a:pt x="37505" y="15008"/>
                </a:lnTo>
                <a:lnTo>
                  <a:pt x="38812" y="19418"/>
                </a:lnTo>
                <a:lnTo>
                  <a:pt x="39550" y="24268"/>
                </a:lnTo>
                <a:lnTo>
                  <a:pt x="39550" y="29743"/>
                </a:lnTo>
                <a:lnTo>
                  <a:pt x="39258" y="32321"/>
                </a:lnTo>
                <a:lnTo>
                  <a:pt x="38671" y="34668"/>
                </a:lnTo>
                <a:lnTo>
                  <a:pt x="37872" y="50278"/>
                </a:lnTo>
                <a:lnTo>
                  <a:pt x="40474" y="48373"/>
                </a:lnTo>
                <a:lnTo>
                  <a:pt x="44640" y="43535"/>
                </a:lnTo>
                <a:lnTo>
                  <a:pt x="46202" y="40651"/>
                </a:lnTo>
                <a:lnTo>
                  <a:pt x="47257" y="37299"/>
                </a:lnTo>
                <a:lnTo>
                  <a:pt x="48298" y="33958"/>
                </a:lnTo>
                <a:lnTo>
                  <a:pt x="48834" y="30300"/>
                </a:lnTo>
                <a:lnTo>
                  <a:pt x="48834" y="22222"/>
                </a:lnTo>
                <a:lnTo>
                  <a:pt x="48323" y="18554"/>
                </a:lnTo>
                <a:lnTo>
                  <a:pt x="47332" y="15303"/>
                </a:lnTo>
                <a:lnTo>
                  <a:pt x="46343" y="12038"/>
                </a:lnTo>
                <a:lnTo>
                  <a:pt x="44846" y="9269"/>
                </a:lnTo>
                <a:lnTo>
                  <a:pt x="42866" y="6995"/>
                </a:lnTo>
                <a:lnTo>
                  <a:pt x="38380" y="2984"/>
                </a:lnTo>
                <a:lnTo>
                  <a:pt x="35396" y="1775"/>
                </a:lnTo>
                <a:lnTo>
                  <a:pt x="32411" y="594"/>
                </a:lnTo>
                <a:lnTo>
                  <a:pt x="28919" y="0"/>
                </a:lnTo>
                <a:lnTo>
                  <a:pt x="20740" y="0"/>
                </a:lnTo>
                <a:lnTo>
                  <a:pt x="17108" y="673"/>
                </a:lnTo>
                <a:lnTo>
                  <a:pt x="13996" y="2005"/>
                </a:lnTo>
                <a:lnTo>
                  <a:pt x="10886" y="3351"/>
                </a:lnTo>
                <a:lnTo>
                  <a:pt x="8294" y="5231"/>
                </a:lnTo>
                <a:lnTo>
                  <a:pt x="4130" y="10069"/>
                </a:lnTo>
                <a:lnTo>
                  <a:pt x="2566" y="12952"/>
                </a:lnTo>
                <a:lnTo>
                  <a:pt x="1537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61" y="38351"/>
                </a:lnTo>
                <a:lnTo>
                  <a:pt x="2440" y="41616"/>
                </a:lnTo>
                <a:lnTo>
                  <a:pt x="3914" y="44385"/>
                </a:lnTo>
                <a:lnTo>
                  <a:pt x="5908" y="46671"/>
                </a:lnTo>
                <a:lnTo>
                  <a:pt x="10389" y="50670"/>
                </a:lnTo>
                <a:lnTo>
                  <a:pt x="10008" y="34236"/>
                </a:lnTo>
                <a:lnTo>
                  <a:pt x="9273" y="29362"/>
                </a:lnTo>
                <a:lnTo>
                  <a:pt x="9273" y="23911"/>
                </a:lnTo>
                <a:close/>
              </a:path>
              <a:path w="48834" h="53654">
                <a:moveTo>
                  <a:pt x="26964" y="46123"/>
                </a:moveTo>
                <a:lnTo>
                  <a:pt x="21452" y="46123"/>
                </a:lnTo>
                <a:lnTo>
                  <a:pt x="17096" y="44575"/>
                </a:lnTo>
                <a:lnTo>
                  <a:pt x="13629" y="42148"/>
                </a:lnTo>
                <a:lnTo>
                  <a:pt x="11329" y="38646"/>
                </a:lnTo>
                <a:lnTo>
                  <a:pt x="10008" y="34236"/>
                </a:lnTo>
                <a:lnTo>
                  <a:pt x="10389" y="50670"/>
                </a:lnTo>
                <a:lnTo>
                  <a:pt x="13360" y="51879"/>
                </a:lnTo>
                <a:lnTo>
                  <a:pt x="16358" y="53072"/>
                </a:lnTo>
                <a:lnTo>
                  <a:pt x="19851" y="53654"/>
                </a:lnTo>
                <a:lnTo>
                  <a:pt x="27990" y="53654"/>
                </a:lnTo>
                <a:lnTo>
                  <a:pt x="31611" y="52981"/>
                </a:lnTo>
                <a:lnTo>
                  <a:pt x="34747" y="51624"/>
                </a:lnTo>
                <a:lnTo>
                  <a:pt x="37872" y="50278"/>
                </a:lnTo>
                <a:lnTo>
                  <a:pt x="38671" y="34668"/>
                </a:lnTo>
                <a:lnTo>
                  <a:pt x="37174" y="39049"/>
                </a:lnTo>
                <a:lnTo>
                  <a:pt x="34697" y="42454"/>
                </a:lnTo>
                <a:lnTo>
                  <a:pt x="31165" y="44701"/>
                </a:lnTo>
                <a:lnTo>
                  <a:pt x="2696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616663" y="4277725"/>
            <a:ext cx="73738" cy="52120"/>
          </a:xfrm>
          <a:custGeom>
            <a:avLst/>
            <a:gdLst/>
            <a:ahLst/>
            <a:cxnLst/>
            <a:rect l="l" t="t" r="r" b="b"/>
            <a:pathLst>
              <a:path w="73738" h="52120">
                <a:moveTo>
                  <a:pt x="482" y="3862"/>
                </a:moveTo>
                <a:lnTo>
                  <a:pt x="14759" y="50255"/>
                </a:lnTo>
                <a:lnTo>
                  <a:pt x="15252" y="51169"/>
                </a:lnTo>
                <a:lnTo>
                  <a:pt x="17985" y="52095"/>
                </a:lnTo>
                <a:lnTo>
                  <a:pt x="24206" y="52069"/>
                </a:lnTo>
                <a:lnTo>
                  <a:pt x="26863" y="50255"/>
                </a:lnTo>
                <a:lnTo>
                  <a:pt x="36360" y="14820"/>
                </a:lnTo>
                <a:lnTo>
                  <a:pt x="36576" y="14820"/>
                </a:lnTo>
                <a:lnTo>
                  <a:pt x="46824" y="50255"/>
                </a:lnTo>
                <a:lnTo>
                  <a:pt x="47538" y="51422"/>
                </a:lnTo>
                <a:lnTo>
                  <a:pt x="50140" y="52095"/>
                </a:lnTo>
                <a:lnTo>
                  <a:pt x="55678" y="52120"/>
                </a:lnTo>
                <a:lnTo>
                  <a:pt x="58878" y="50255"/>
                </a:lnTo>
                <a:lnTo>
                  <a:pt x="73256" y="3862"/>
                </a:lnTo>
                <a:lnTo>
                  <a:pt x="73738" y="1576"/>
                </a:lnTo>
                <a:lnTo>
                  <a:pt x="73206" y="471"/>
                </a:lnTo>
                <a:lnTo>
                  <a:pt x="70434" y="0"/>
                </a:lnTo>
                <a:lnTo>
                  <a:pt x="67856" y="39"/>
                </a:lnTo>
                <a:lnTo>
                  <a:pt x="64731" y="1738"/>
                </a:lnTo>
                <a:lnTo>
                  <a:pt x="53113" y="42011"/>
                </a:lnTo>
                <a:lnTo>
                  <a:pt x="52960" y="42011"/>
                </a:lnTo>
                <a:lnTo>
                  <a:pt x="41288" y="1637"/>
                </a:lnTo>
                <a:lnTo>
                  <a:pt x="40957" y="863"/>
                </a:lnTo>
                <a:lnTo>
                  <a:pt x="38369" y="39"/>
                </a:lnTo>
                <a:lnTo>
                  <a:pt x="35153" y="39"/>
                </a:lnTo>
                <a:lnTo>
                  <a:pt x="32184" y="1738"/>
                </a:lnTo>
                <a:lnTo>
                  <a:pt x="21376" y="42011"/>
                </a:lnTo>
                <a:lnTo>
                  <a:pt x="21160" y="42011"/>
                </a:lnTo>
                <a:lnTo>
                  <a:pt x="9385" y="1738"/>
                </a:lnTo>
                <a:lnTo>
                  <a:pt x="8308" y="355"/>
                </a:lnTo>
                <a:lnTo>
                  <a:pt x="5461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707181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734405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4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701" y="18173"/>
                </a:lnTo>
                <a:lnTo>
                  <a:pt x="10933" y="14530"/>
                </a:lnTo>
                <a:lnTo>
                  <a:pt x="13729" y="1868"/>
                </a:lnTo>
                <a:lnTo>
                  <a:pt x="10831" y="3125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67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22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7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46" y="46393"/>
                </a:lnTo>
                <a:lnTo>
                  <a:pt x="22312" y="46393"/>
                </a:lnTo>
                <a:lnTo>
                  <a:pt x="17780" y="45137"/>
                </a:lnTo>
                <a:lnTo>
                  <a:pt x="14096" y="43117"/>
                </a:lnTo>
                <a:lnTo>
                  <a:pt x="1155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795529" y="4254285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63"/>
                </a:moveTo>
                <a:lnTo>
                  <a:pt x="1080" y="60264"/>
                </a:lnTo>
                <a:lnTo>
                  <a:pt x="1804" y="63464"/>
                </a:lnTo>
                <a:lnTo>
                  <a:pt x="2959" y="66258"/>
                </a:lnTo>
                <a:lnTo>
                  <a:pt x="6098" y="70995"/>
                </a:lnTo>
                <a:lnTo>
                  <a:pt x="10681" y="74272"/>
                </a:lnTo>
                <a:lnTo>
                  <a:pt x="10886" y="60822"/>
                </a:lnTo>
                <a:lnTo>
                  <a:pt x="9842" y="56376"/>
                </a:lnTo>
                <a:lnTo>
                  <a:pt x="9273" y="51614"/>
                </a:lnTo>
                <a:lnTo>
                  <a:pt x="9273" y="46840"/>
                </a:lnTo>
                <a:lnTo>
                  <a:pt x="9958" y="42329"/>
                </a:lnTo>
                <a:lnTo>
                  <a:pt x="11127" y="38077"/>
                </a:lnTo>
                <a:lnTo>
                  <a:pt x="13119" y="34531"/>
                </a:lnTo>
                <a:lnTo>
                  <a:pt x="16002" y="32019"/>
                </a:lnTo>
                <a:lnTo>
                  <a:pt x="19533" y="30380"/>
                </a:lnTo>
                <a:lnTo>
                  <a:pt x="24272" y="30380"/>
                </a:lnTo>
                <a:lnTo>
                  <a:pt x="28893" y="32753"/>
                </a:lnTo>
                <a:lnTo>
                  <a:pt x="33491" y="36615"/>
                </a:lnTo>
                <a:lnTo>
                  <a:pt x="35918" y="39611"/>
                </a:lnTo>
                <a:lnTo>
                  <a:pt x="35918" y="59145"/>
                </a:lnTo>
                <a:lnTo>
                  <a:pt x="33174" y="62410"/>
                </a:lnTo>
                <a:lnTo>
                  <a:pt x="29427" y="65811"/>
                </a:lnTo>
                <a:lnTo>
                  <a:pt x="25974" y="67881"/>
                </a:lnTo>
                <a:lnTo>
                  <a:pt x="22618" y="68695"/>
                </a:lnTo>
                <a:lnTo>
                  <a:pt x="19076" y="68695"/>
                </a:lnTo>
                <a:lnTo>
                  <a:pt x="15570" y="67043"/>
                </a:lnTo>
                <a:lnTo>
                  <a:pt x="12766" y="64480"/>
                </a:lnTo>
                <a:lnTo>
                  <a:pt x="13223" y="75653"/>
                </a:lnTo>
                <a:lnTo>
                  <a:pt x="16283" y="76352"/>
                </a:lnTo>
                <a:lnTo>
                  <a:pt x="23152" y="76352"/>
                </a:lnTo>
                <a:lnTo>
                  <a:pt x="26175" y="75567"/>
                </a:lnTo>
                <a:lnTo>
                  <a:pt x="28944" y="74016"/>
                </a:lnTo>
                <a:lnTo>
                  <a:pt x="31713" y="72453"/>
                </a:lnTo>
                <a:lnTo>
                  <a:pt x="34380" y="70283"/>
                </a:lnTo>
                <a:lnTo>
                  <a:pt x="36946" y="67500"/>
                </a:lnTo>
                <a:lnTo>
                  <a:pt x="37023" y="74498"/>
                </a:lnTo>
                <a:lnTo>
                  <a:pt x="39625" y="75604"/>
                </a:lnTo>
                <a:lnTo>
                  <a:pt x="42354" y="75604"/>
                </a:lnTo>
                <a:lnTo>
                  <a:pt x="44921" y="73954"/>
                </a:lnTo>
                <a:lnTo>
                  <a:pt x="44921" y="1689"/>
                </a:lnTo>
                <a:lnTo>
                  <a:pt x="44679" y="953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9"/>
                </a:lnTo>
                <a:lnTo>
                  <a:pt x="35918" y="30063"/>
                </a:lnTo>
                <a:lnTo>
                  <a:pt x="31255" y="25808"/>
                </a:lnTo>
                <a:lnTo>
                  <a:pt x="26517" y="23307"/>
                </a:lnTo>
                <a:lnTo>
                  <a:pt x="23903" y="22683"/>
                </a:lnTo>
                <a:lnTo>
                  <a:pt x="17614" y="22683"/>
                </a:lnTo>
                <a:lnTo>
                  <a:pt x="14580" y="23332"/>
                </a:lnTo>
                <a:lnTo>
                  <a:pt x="11963" y="24602"/>
                </a:lnTo>
                <a:lnTo>
                  <a:pt x="9335" y="25895"/>
                </a:lnTo>
                <a:lnTo>
                  <a:pt x="7139" y="27724"/>
                </a:lnTo>
                <a:lnTo>
                  <a:pt x="3596" y="32500"/>
                </a:lnTo>
                <a:lnTo>
                  <a:pt x="2261" y="35396"/>
                </a:lnTo>
                <a:lnTo>
                  <a:pt x="1347" y="38775"/>
                </a:lnTo>
                <a:lnTo>
                  <a:pt x="457" y="42152"/>
                </a:lnTo>
                <a:lnTo>
                  <a:pt x="0" y="45951"/>
                </a:lnTo>
                <a:lnTo>
                  <a:pt x="0" y="53684"/>
                </a:lnTo>
                <a:lnTo>
                  <a:pt x="356" y="57063"/>
                </a:lnTo>
                <a:close/>
              </a:path>
              <a:path w="44921" h="76352">
                <a:moveTo>
                  <a:pt x="10886" y="60822"/>
                </a:moveTo>
                <a:lnTo>
                  <a:pt x="10681" y="74272"/>
                </a:lnTo>
                <a:lnTo>
                  <a:pt x="13223" y="75653"/>
                </a:lnTo>
                <a:lnTo>
                  <a:pt x="12766" y="64480"/>
                </a:lnTo>
                <a:lnTo>
                  <a:pt x="10886" y="608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856693" y="4277080"/>
            <a:ext cx="46228" cy="72327"/>
          </a:xfrm>
          <a:custGeom>
            <a:avLst/>
            <a:gdLst/>
            <a:ahLst/>
            <a:cxnLst/>
            <a:rect l="l" t="t" r="r" b="b"/>
            <a:pathLst>
              <a:path w="46228" h="72327">
                <a:moveTo>
                  <a:pt x="431" y="55728"/>
                </a:moveTo>
                <a:lnTo>
                  <a:pt x="0" y="59194"/>
                </a:lnTo>
                <a:lnTo>
                  <a:pt x="406" y="62816"/>
                </a:lnTo>
                <a:lnTo>
                  <a:pt x="1993" y="66042"/>
                </a:lnTo>
                <a:lnTo>
                  <a:pt x="5040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1"/>
                </a:lnTo>
                <a:lnTo>
                  <a:pt x="32547" y="71006"/>
                </a:lnTo>
                <a:lnTo>
                  <a:pt x="35557" y="70106"/>
                </a:lnTo>
                <a:lnTo>
                  <a:pt x="39966" y="67363"/>
                </a:lnTo>
                <a:lnTo>
                  <a:pt x="43343" y="64047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4" y="51602"/>
                </a:lnTo>
                <a:lnTo>
                  <a:pt x="43610" y="48388"/>
                </a:lnTo>
                <a:lnTo>
                  <a:pt x="40967" y="45925"/>
                </a:lnTo>
                <a:lnTo>
                  <a:pt x="37731" y="43981"/>
                </a:lnTo>
                <a:lnTo>
                  <a:pt x="33677" y="42786"/>
                </a:lnTo>
                <a:lnTo>
                  <a:pt x="29030" y="42379"/>
                </a:lnTo>
                <a:lnTo>
                  <a:pt x="16278" y="41836"/>
                </a:lnTo>
                <a:lnTo>
                  <a:pt x="14324" y="41760"/>
                </a:lnTo>
                <a:lnTo>
                  <a:pt x="10411" y="39650"/>
                </a:lnTo>
                <a:lnTo>
                  <a:pt x="11696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46"/>
                </a:lnTo>
                <a:lnTo>
                  <a:pt x="32472" y="63489"/>
                </a:lnTo>
                <a:lnTo>
                  <a:pt x="29170" y="64706"/>
                </a:lnTo>
                <a:lnTo>
                  <a:pt x="25071" y="65481"/>
                </a:lnTo>
                <a:lnTo>
                  <a:pt x="18082" y="65481"/>
                </a:lnTo>
                <a:lnTo>
                  <a:pt x="14756" y="64886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1"/>
                </a:lnTo>
                <a:lnTo>
                  <a:pt x="9497" y="54648"/>
                </a:lnTo>
                <a:lnTo>
                  <a:pt x="9817" y="36234"/>
                </a:lnTo>
                <a:lnTo>
                  <a:pt x="11390" y="32882"/>
                </a:lnTo>
                <a:lnTo>
                  <a:pt x="14414" y="33681"/>
                </a:lnTo>
                <a:lnTo>
                  <a:pt x="17981" y="34737"/>
                </a:lnTo>
                <a:lnTo>
                  <a:pt x="16013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7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51" y="22212"/>
                </a:lnTo>
                <a:lnTo>
                  <a:pt x="4558" y="25593"/>
                </a:lnTo>
                <a:lnTo>
                  <a:pt x="6565" y="28422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7"/>
                </a:lnTo>
                <a:lnTo>
                  <a:pt x="3973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8"/>
                </a:lnTo>
                <a:lnTo>
                  <a:pt x="431" y="55728"/>
                </a:lnTo>
                <a:close/>
              </a:path>
              <a:path w="46228" h="72327">
                <a:moveTo>
                  <a:pt x="15886" y="8280"/>
                </a:moveTo>
                <a:lnTo>
                  <a:pt x="18464" y="7114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62"/>
                </a:lnTo>
                <a:lnTo>
                  <a:pt x="31316" y="11494"/>
                </a:lnTo>
                <a:lnTo>
                  <a:pt x="32231" y="14086"/>
                </a:lnTo>
                <a:lnTo>
                  <a:pt x="32231" y="17412"/>
                </a:lnTo>
                <a:lnTo>
                  <a:pt x="32015" y="20181"/>
                </a:lnTo>
                <a:lnTo>
                  <a:pt x="30557" y="23940"/>
                </a:lnTo>
                <a:lnTo>
                  <a:pt x="27773" y="26697"/>
                </a:lnTo>
                <a:lnTo>
                  <a:pt x="25171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7"/>
                </a:lnTo>
                <a:lnTo>
                  <a:pt x="21870" y="35003"/>
                </a:lnTo>
                <a:lnTo>
                  <a:pt x="24688" y="35003"/>
                </a:lnTo>
                <a:lnTo>
                  <a:pt x="27251" y="34607"/>
                </a:lnTo>
                <a:lnTo>
                  <a:pt x="29577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5"/>
                </a:lnTo>
                <a:lnTo>
                  <a:pt x="40802" y="20181"/>
                </a:lnTo>
                <a:lnTo>
                  <a:pt x="40802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86" y="8143"/>
                </a:lnTo>
                <a:lnTo>
                  <a:pt x="44383" y="8143"/>
                </a:lnTo>
                <a:lnTo>
                  <a:pt x="45719" y="7289"/>
                </a:lnTo>
                <a:lnTo>
                  <a:pt x="46228" y="4546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7"/>
                </a:lnTo>
                <a:lnTo>
                  <a:pt x="24739" y="76"/>
                </a:lnTo>
                <a:lnTo>
                  <a:pt x="19112" y="0"/>
                </a:lnTo>
                <a:lnTo>
                  <a:pt x="14234" y="1220"/>
                </a:lnTo>
                <a:lnTo>
                  <a:pt x="9917" y="3200"/>
                </a:lnTo>
                <a:lnTo>
                  <a:pt x="11657" y="14911"/>
                </a:lnTo>
                <a:lnTo>
                  <a:pt x="13117" y="11102"/>
                </a:lnTo>
                <a:lnTo>
                  <a:pt x="15886" y="8280"/>
                </a:lnTo>
                <a:close/>
              </a:path>
              <a:path w="46228" h="72327">
                <a:moveTo>
                  <a:pt x="9817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50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916651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8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691" y="18173"/>
                </a:lnTo>
                <a:lnTo>
                  <a:pt x="10933" y="14530"/>
                </a:lnTo>
                <a:lnTo>
                  <a:pt x="13729" y="1868"/>
                </a:lnTo>
                <a:lnTo>
                  <a:pt x="10833" y="3125"/>
                </a:lnTo>
                <a:lnTo>
                  <a:pt x="8370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77" y="53099"/>
                </a:lnTo>
                <a:lnTo>
                  <a:pt x="20397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4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98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07922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6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0" h="53654">
                <a:moveTo>
                  <a:pt x="26963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21" y="34236"/>
                </a:lnTo>
                <a:lnTo>
                  <a:pt x="10400" y="50670"/>
                </a:lnTo>
                <a:lnTo>
                  <a:pt x="13374" y="51879"/>
                </a:lnTo>
                <a:lnTo>
                  <a:pt x="16357" y="53072"/>
                </a:lnTo>
                <a:lnTo>
                  <a:pt x="19864" y="53654"/>
                </a:lnTo>
                <a:lnTo>
                  <a:pt x="28004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49"/>
                </a:lnTo>
                <a:lnTo>
                  <a:pt x="34710" y="42454"/>
                </a:lnTo>
                <a:lnTo>
                  <a:pt x="31179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69187" y="4253645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42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22" y="31798"/>
                </a:lnTo>
                <a:lnTo>
                  <a:pt x="8622" y="74598"/>
                </a:lnTo>
                <a:lnTo>
                  <a:pt x="8977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36" y="31798"/>
                </a:lnTo>
                <a:lnTo>
                  <a:pt x="30163" y="30340"/>
                </a:lnTo>
                <a:lnTo>
                  <a:pt x="30326" y="27416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4" y="15162"/>
                </a:lnTo>
                <a:lnTo>
                  <a:pt x="18262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08" y="8420"/>
                </a:lnTo>
                <a:lnTo>
                  <a:pt x="32691" y="8355"/>
                </a:lnTo>
                <a:lnTo>
                  <a:pt x="33044" y="5687"/>
                </a:lnTo>
                <a:lnTo>
                  <a:pt x="32957" y="3923"/>
                </a:lnTo>
                <a:lnTo>
                  <a:pt x="30822" y="1115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9" y="1838"/>
                </a:lnTo>
                <a:lnTo>
                  <a:pt x="12470" y="4546"/>
                </a:lnTo>
                <a:lnTo>
                  <a:pt x="10209" y="8100"/>
                </a:lnTo>
                <a:lnTo>
                  <a:pt x="894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142015" y="427697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79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2"/>
                </a:lnTo>
                <a:lnTo>
                  <a:pt x="18348" y="46671"/>
                </a:lnTo>
                <a:lnTo>
                  <a:pt x="15454" y="46671"/>
                </a:lnTo>
                <a:lnTo>
                  <a:pt x="11595" y="44409"/>
                </a:lnTo>
                <a:lnTo>
                  <a:pt x="9179" y="40892"/>
                </a:lnTo>
                <a:close/>
              </a:path>
              <a:path w="22870" h="53654">
                <a:moveTo>
                  <a:pt x="34555" y="52905"/>
                </a:moveTo>
                <a:lnTo>
                  <a:pt x="3723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5" y="199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6" y="7999"/>
                </a:lnTo>
                <a:lnTo>
                  <a:pt x="27787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17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892"/>
                </a:lnTo>
                <a:lnTo>
                  <a:pt x="917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39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3" y="29030"/>
                </a:lnTo>
                <a:lnTo>
                  <a:pt x="31203" y="39380"/>
                </a:lnTo>
                <a:lnTo>
                  <a:pt x="26898" y="43675"/>
                </a:lnTo>
                <a:lnTo>
                  <a:pt x="22870" y="46062"/>
                </a:lnTo>
                <a:lnTo>
                  <a:pt x="19860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203747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234232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288678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2"/>
                </a:lnTo>
                <a:lnTo>
                  <a:pt x="10770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101"/>
                </a:lnTo>
                <a:lnTo>
                  <a:pt x="31546" y="63093"/>
                </a:lnTo>
                <a:lnTo>
                  <a:pt x="31903" y="59982"/>
                </a:lnTo>
                <a:lnTo>
                  <a:pt x="31903" y="59320"/>
                </a:lnTo>
                <a:lnTo>
                  <a:pt x="30049" y="56742"/>
                </a:lnTo>
                <a:lnTo>
                  <a:pt x="27294" y="57786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37736" y="4254047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604"/>
                </a:moveTo>
                <a:lnTo>
                  <a:pt x="33094" y="74192"/>
                </a:lnTo>
                <a:lnTo>
                  <a:pt x="33324" y="74941"/>
                </a:lnTo>
                <a:lnTo>
                  <a:pt x="35953" y="75841"/>
                </a:lnTo>
                <a:lnTo>
                  <a:pt x="39189" y="75841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9"/>
                </a:lnTo>
                <a:lnTo>
                  <a:pt x="40561" y="33004"/>
                </a:lnTo>
                <a:lnTo>
                  <a:pt x="38199" y="28991"/>
                </a:lnTo>
                <a:lnTo>
                  <a:pt x="35024" y="25689"/>
                </a:lnTo>
                <a:lnTo>
                  <a:pt x="30581" y="23479"/>
                </a:lnTo>
                <a:lnTo>
                  <a:pt x="27838" y="22920"/>
                </a:lnTo>
                <a:lnTo>
                  <a:pt x="21945" y="22920"/>
                </a:lnTo>
                <a:lnTo>
                  <a:pt x="19314" y="23583"/>
                </a:lnTo>
                <a:lnTo>
                  <a:pt x="16710" y="24904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04" y="36993"/>
                </a:lnTo>
                <a:lnTo>
                  <a:pt x="13751" y="34668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97978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38" y="1840"/>
                </a:lnTo>
                <a:lnTo>
                  <a:pt x="30546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091"/>
                </a:lnTo>
                <a:lnTo>
                  <a:pt x="10835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26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8" y="46991"/>
                </a:lnTo>
                <a:lnTo>
                  <a:pt x="10835" y="50864"/>
                </a:lnTo>
                <a:lnTo>
                  <a:pt x="13870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22" y="53658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82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0" y="46393"/>
                </a:lnTo>
                <a:lnTo>
                  <a:pt x="22316" y="46393"/>
                </a:lnTo>
                <a:lnTo>
                  <a:pt x="17780" y="45137"/>
                </a:lnTo>
                <a:lnTo>
                  <a:pt x="14097" y="43117"/>
                </a:lnTo>
                <a:lnTo>
                  <a:pt x="11559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811" y="12927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491593" y="425760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80" y="8892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1"/>
                </a:lnTo>
                <a:lnTo>
                  <a:pt x="11073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67" y="71387"/>
                </a:moveTo>
                <a:lnTo>
                  <a:pt x="3934" y="72288"/>
                </a:lnTo>
                <a:lnTo>
                  <a:pt x="7174" y="72288"/>
                </a:lnTo>
                <a:lnTo>
                  <a:pt x="10032" y="70638"/>
                </a:lnTo>
                <a:lnTo>
                  <a:pt x="10032" y="21808"/>
                </a:lnTo>
                <a:lnTo>
                  <a:pt x="9817" y="21109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8"/>
                </a:lnTo>
                <a:lnTo>
                  <a:pt x="1079" y="70638"/>
                </a:lnTo>
                <a:lnTo>
                  <a:pt x="1267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523157" y="427696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3"/>
                </a:moveTo>
                <a:lnTo>
                  <a:pt x="33094" y="51271"/>
                </a:lnTo>
                <a:lnTo>
                  <a:pt x="33310" y="52020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22"/>
                </a:lnTo>
                <a:lnTo>
                  <a:pt x="41756" y="15038"/>
                </a:lnTo>
                <a:lnTo>
                  <a:pt x="40551" y="10083"/>
                </a:lnTo>
                <a:lnTo>
                  <a:pt x="38200" y="6070"/>
                </a:lnTo>
                <a:lnTo>
                  <a:pt x="35024" y="2768"/>
                </a:lnTo>
                <a:lnTo>
                  <a:pt x="30567" y="558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71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52" y="11747"/>
                </a:lnTo>
                <a:lnTo>
                  <a:pt x="18248" y="8561"/>
                </a:lnTo>
                <a:lnTo>
                  <a:pt x="22730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580149" y="426468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2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86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3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68" y="60439"/>
                </a:lnTo>
                <a:lnTo>
                  <a:pt x="13093" y="63158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101"/>
                </a:lnTo>
                <a:lnTo>
                  <a:pt x="31532" y="63093"/>
                </a:lnTo>
                <a:lnTo>
                  <a:pt x="31899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625949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0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687" y="18173"/>
                </a:lnTo>
                <a:lnTo>
                  <a:pt x="10933" y="14530"/>
                </a:lnTo>
                <a:lnTo>
                  <a:pt x="13716" y="1868"/>
                </a:lnTo>
                <a:lnTo>
                  <a:pt x="10831" y="3125"/>
                </a:lnTo>
                <a:lnTo>
                  <a:pt x="8355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7" y="42012"/>
                </a:lnTo>
                <a:lnTo>
                  <a:pt x="4164" y="44780"/>
                </a:lnTo>
                <a:lnTo>
                  <a:pt x="8290" y="4920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62" y="42901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5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690155" y="4276972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08" y="9375"/>
                </a:moveTo>
                <a:lnTo>
                  <a:pt x="19936" y="8470"/>
                </a:lnTo>
                <a:lnTo>
                  <a:pt x="22960" y="8676"/>
                </a:lnTo>
                <a:lnTo>
                  <a:pt x="25717" y="9475"/>
                </a:lnTo>
                <a:lnTo>
                  <a:pt x="28460" y="8194"/>
                </a:lnTo>
                <a:lnTo>
                  <a:pt x="28522" y="3657"/>
                </a:lnTo>
                <a:lnTo>
                  <a:pt x="26150" y="688"/>
                </a:lnTo>
                <a:lnTo>
                  <a:pt x="23036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68" y="52923"/>
                </a:lnTo>
                <a:lnTo>
                  <a:pt x="6094" y="52923"/>
                </a:lnTo>
                <a:lnTo>
                  <a:pt x="8963" y="51271"/>
                </a:lnTo>
                <a:lnTo>
                  <a:pt x="8963" y="19141"/>
                </a:lnTo>
                <a:lnTo>
                  <a:pt x="11379" y="15469"/>
                </a:lnTo>
                <a:lnTo>
                  <a:pt x="14489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733977" y="427696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83"/>
                </a:moveTo>
                <a:lnTo>
                  <a:pt x="33098" y="51271"/>
                </a:lnTo>
                <a:lnTo>
                  <a:pt x="33310" y="52020"/>
                </a:lnTo>
                <a:lnTo>
                  <a:pt x="35952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22"/>
                </a:lnTo>
                <a:lnTo>
                  <a:pt x="41756" y="15038"/>
                </a:lnTo>
                <a:lnTo>
                  <a:pt x="40549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71"/>
                </a:lnTo>
                <a:lnTo>
                  <a:pt x="10831" y="5829"/>
                </a:lnTo>
                <a:lnTo>
                  <a:pt x="8078" y="8902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1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94159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56" y="52654"/>
                </a:lnTo>
                <a:lnTo>
                  <a:pt x="14363" y="53654"/>
                </a:lnTo>
                <a:lnTo>
                  <a:pt x="19864" y="53654"/>
                </a:lnTo>
                <a:lnTo>
                  <a:pt x="22873" y="46062"/>
                </a:lnTo>
                <a:lnTo>
                  <a:pt x="18337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55" y="52905"/>
                </a:moveTo>
                <a:lnTo>
                  <a:pt x="37223" y="52956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9" y="199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49"/>
                </a:lnTo>
                <a:lnTo>
                  <a:pt x="10147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5" y="7261"/>
                </a:lnTo>
                <a:lnTo>
                  <a:pt x="25234" y="7999"/>
                </a:lnTo>
                <a:lnTo>
                  <a:pt x="27787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1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3" y="29030"/>
                </a:lnTo>
                <a:lnTo>
                  <a:pt x="31203" y="39380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4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849382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2"/>
                </a:moveTo>
                <a:lnTo>
                  <a:pt x="31903" y="59320"/>
                </a:lnTo>
                <a:lnTo>
                  <a:pt x="30049" y="56742"/>
                </a:lnTo>
                <a:lnTo>
                  <a:pt x="27294" y="57786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9"/>
                </a:lnTo>
                <a:lnTo>
                  <a:pt x="18086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lnTo>
                  <a:pt x="17363" y="989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2"/>
                </a:lnTo>
                <a:lnTo>
                  <a:pt x="10782" y="60439"/>
                </a:lnTo>
                <a:lnTo>
                  <a:pt x="13097" y="63158"/>
                </a:lnTo>
                <a:lnTo>
                  <a:pt x="16384" y="64832"/>
                </a:lnTo>
                <a:lnTo>
                  <a:pt x="20372" y="65836"/>
                </a:lnTo>
                <a:lnTo>
                  <a:pt x="25387" y="65670"/>
                </a:lnTo>
                <a:lnTo>
                  <a:pt x="28501" y="65101"/>
                </a:lnTo>
                <a:lnTo>
                  <a:pt x="31546" y="63093"/>
                </a:lnTo>
                <a:lnTo>
                  <a:pt x="31903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897345" y="4257601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5"/>
                </a:moveTo>
                <a:lnTo>
                  <a:pt x="396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6" h="72288">
                <a:moveTo>
                  <a:pt x="1410" y="71578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38"/>
                </a:lnTo>
                <a:lnTo>
                  <a:pt x="10048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53" y="20156"/>
                </a:lnTo>
                <a:lnTo>
                  <a:pt x="1094" y="21808"/>
                </a:lnTo>
                <a:lnTo>
                  <a:pt x="1094" y="70638"/>
                </a:lnTo>
                <a:lnTo>
                  <a:pt x="1410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925497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3" y="2984"/>
                </a:lnTo>
                <a:lnTo>
                  <a:pt x="35410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19" y="34236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63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9" y="34236"/>
                </a:lnTo>
                <a:lnTo>
                  <a:pt x="10400" y="50670"/>
                </a:lnTo>
                <a:lnTo>
                  <a:pt x="13374" y="51879"/>
                </a:lnTo>
                <a:lnTo>
                  <a:pt x="16358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49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993055" y="4276968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83"/>
                </a:moveTo>
                <a:lnTo>
                  <a:pt x="33098" y="51271"/>
                </a:lnTo>
                <a:lnTo>
                  <a:pt x="33314" y="52020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71"/>
                </a:lnTo>
                <a:lnTo>
                  <a:pt x="42050" y="18022"/>
                </a:lnTo>
                <a:lnTo>
                  <a:pt x="41760" y="15038"/>
                </a:lnTo>
                <a:lnTo>
                  <a:pt x="40553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71"/>
                </a:lnTo>
                <a:lnTo>
                  <a:pt x="10835" y="5829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20"/>
                </a:lnTo>
                <a:lnTo>
                  <a:pt x="2858" y="52920"/>
                </a:lnTo>
                <a:lnTo>
                  <a:pt x="6098" y="52920"/>
                </a:lnTo>
                <a:lnTo>
                  <a:pt x="8957" y="51271"/>
                </a:lnTo>
                <a:lnTo>
                  <a:pt x="8957" y="17147"/>
                </a:lnTo>
                <a:lnTo>
                  <a:pt x="11404" y="14072"/>
                </a:lnTo>
                <a:lnTo>
                  <a:pt x="13755" y="11747"/>
                </a:lnTo>
                <a:lnTo>
                  <a:pt x="18252" y="8561"/>
                </a:lnTo>
                <a:lnTo>
                  <a:pt x="22734" y="7762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91"/>
                </a:lnTo>
                <a:lnTo>
                  <a:pt x="32449" y="15952"/>
                </a:lnTo>
                <a:lnTo>
                  <a:pt x="33098" y="19890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053240" y="4276972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79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0" y="53654"/>
                </a:lnTo>
                <a:lnTo>
                  <a:pt x="22870" y="46062"/>
                </a:lnTo>
                <a:lnTo>
                  <a:pt x="18352" y="46671"/>
                </a:lnTo>
                <a:lnTo>
                  <a:pt x="15454" y="46671"/>
                </a:lnTo>
                <a:lnTo>
                  <a:pt x="11595" y="44409"/>
                </a:lnTo>
                <a:lnTo>
                  <a:pt x="9179" y="40892"/>
                </a:lnTo>
                <a:close/>
              </a:path>
              <a:path w="22870" h="53654">
                <a:moveTo>
                  <a:pt x="34555" y="52905"/>
                </a:moveTo>
                <a:lnTo>
                  <a:pt x="37233" y="52956"/>
                </a:lnTo>
                <a:lnTo>
                  <a:pt x="40106" y="51332"/>
                </a:lnTo>
                <a:lnTo>
                  <a:pt x="40106" y="15354"/>
                </a:lnTo>
                <a:lnTo>
                  <a:pt x="39761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5" y="1991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69" y="12049"/>
                </a:lnTo>
                <a:lnTo>
                  <a:pt x="8153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5" y="7261"/>
                </a:lnTo>
                <a:lnTo>
                  <a:pt x="25234" y="7999"/>
                </a:lnTo>
                <a:lnTo>
                  <a:pt x="27787" y="9204"/>
                </a:lnTo>
                <a:lnTo>
                  <a:pt x="30210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892"/>
                </a:lnTo>
                <a:lnTo>
                  <a:pt x="9179" y="38351"/>
                </a:lnTo>
                <a:lnTo>
                  <a:pt x="10017" y="34427"/>
                </a:lnTo>
                <a:lnTo>
                  <a:pt x="12650" y="31493"/>
                </a:lnTo>
                <a:lnTo>
                  <a:pt x="15339" y="30071"/>
                </a:lnTo>
                <a:lnTo>
                  <a:pt x="18961" y="29246"/>
                </a:lnTo>
                <a:lnTo>
                  <a:pt x="23557" y="29030"/>
                </a:lnTo>
                <a:lnTo>
                  <a:pt x="31203" y="29030"/>
                </a:lnTo>
                <a:lnTo>
                  <a:pt x="31203" y="39380"/>
                </a:lnTo>
                <a:lnTo>
                  <a:pt x="26898" y="43675"/>
                </a:lnTo>
                <a:lnTo>
                  <a:pt x="22870" y="46062"/>
                </a:lnTo>
                <a:lnTo>
                  <a:pt x="19860" y="53654"/>
                </a:lnTo>
                <a:lnTo>
                  <a:pt x="22642" y="53035"/>
                </a:lnTo>
                <a:lnTo>
                  <a:pt x="25260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114972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172518" y="4277023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30" y="3282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80" y="15821"/>
                </a:lnTo>
                <a:lnTo>
                  <a:pt x="12776" y="12509"/>
                </a:lnTo>
                <a:lnTo>
                  <a:pt x="15076" y="9194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8" y="10411"/>
                </a:lnTo>
                <a:lnTo>
                  <a:pt x="35459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4" y="5547"/>
                </a:lnTo>
                <a:lnTo>
                  <a:pt x="34646" y="3210"/>
                </a:lnTo>
                <a:lnTo>
                  <a:pt x="31358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73" y="0"/>
                </a:lnTo>
                <a:lnTo>
                  <a:pt x="16574" y="543"/>
                </a:lnTo>
                <a:lnTo>
                  <a:pt x="13806" y="1612"/>
                </a:lnTo>
                <a:lnTo>
                  <a:pt x="11037" y="2678"/>
                </a:lnTo>
                <a:lnTo>
                  <a:pt x="8625" y="4316"/>
                </a:lnTo>
                <a:lnTo>
                  <a:pt x="4546" y="8712"/>
                </a:lnTo>
                <a:lnTo>
                  <a:pt x="2933" y="11555"/>
                </a:lnTo>
                <a:lnTo>
                  <a:pt x="1752" y="14997"/>
                </a:lnTo>
                <a:lnTo>
                  <a:pt x="586" y="18464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4"/>
                </a:lnTo>
                <a:lnTo>
                  <a:pt x="5615" y="46799"/>
                </a:lnTo>
                <a:lnTo>
                  <a:pt x="9705" y="50723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2" y="53604"/>
                </a:lnTo>
                <a:lnTo>
                  <a:pt x="23456" y="53604"/>
                </a:lnTo>
                <a:lnTo>
                  <a:pt x="26697" y="53121"/>
                </a:lnTo>
                <a:lnTo>
                  <a:pt x="29757" y="52372"/>
                </a:lnTo>
                <a:lnTo>
                  <a:pt x="32475" y="51332"/>
                </a:lnTo>
                <a:lnTo>
                  <a:pt x="35866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3"/>
                </a:lnTo>
                <a:lnTo>
                  <a:pt x="36629" y="39672"/>
                </a:lnTo>
                <a:lnTo>
                  <a:pt x="33505" y="41946"/>
                </a:lnTo>
                <a:lnTo>
                  <a:pt x="29872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8" y="45464"/>
                </a:lnTo>
                <a:lnTo>
                  <a:pt x="15433" y="43916"/>
                </a:lnTo>
                <a:lnTo>
                  <a:pt x="12854" y="41134"/>
                </a:lnTo>
                <a:lnTo>
                  <a:pt x="10821" y="37565"/>
                </a:lnTo>
                <a:lnTo>
                  <a:pt x="9630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24592" y="427697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69" y="23911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604"/>
                </a:lnTo>
                <a:lnTo>
                  <a:pt x="14173" y="11174"/>
                </a:lnTo>
                <a:lnTo>
                  <a:pt x="17679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6" y="9039"/>
                </a:lnTo>
                <a:lnTo>
                  <a:pt x="35243" y="11466"/>
                </a:lnTo>
                <a:lnTo>
                  <a:pt x="37504" y="15008"/>
                </a:lnTo>
                <a:lnTo>
                  <a:pt x="38811" y="19418"/>
                </a:lnTo>
                <a:lnTo>
                  <a:pt x="39549" y="24268"/>
                </a:lnTo>
                <a:lnTo>
                  <a:pt x="39549" y="29743"/>
                </a:lnTo>
                <a:lnTo>
                  <a:pt x="39254" y="32321"/>
                </a:lnTo>
                <a:lnTo>
                  <a:pt x="38671" y="34668"/>
                </a:lnTo>
                <a:lnTo>
                  <a:pt x="37871" y="50278"/>
                </a:lnTo>
                <a:lnTo>
                  <a:pt x="40474" y="48373"/>
                </a:lnTo>
                <a:lnTo>
                  <a:pt x="44640" y="43535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1" y="6995"/>
                </a:lnTo>
                <a:lnTo>
                  <a:pt x="38379" y="2984"/>
                </a:lnTo>
                <a:lnTo>
                  <a:pt x="35394" y="1775"/>
                </a:lnTo>
                <a:lnTo>
                  <a:pt x="32410" y="594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31"/>
                </a:lnTo>
                <a:lnTo>
                  <a:pt x="4128" y="10069"/>
                </a:lnTo>
                <a:lnTo>
                  <a:pt x="2566" y="12952"/>
                </a:lnTo>
                <a:lnTo>
                  <a:pt x="1536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61" y="38351"/>
                </a:lnTo>
                <a:lnTo>
                  <a:pt x="2437" y="41616"/>
                </a:lnTo>
                <a:lnTo>
                  <a:pt x="3912" y="44385"/>
                </a:lnTo>
                <a:lnTo>
                  <a:pt x="5904" y="46671"/>
                </a:lnTo>
                <a:lnTo>
                  <a:pt x="10389" y="50670"/>
                </a:lnTo>
                <a:lnTo>
                  <a:pt x="10007" y="34236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30" h="53654">
                <a:moveTo>
                  <a:pt x="26964" y="46123"/>
                </a:moveTo>
                <a:lnTo>
                  <a:pt x="21449" y="46123"/>
                </a:lnTo>
                <a:lnTo>
                  <a:pt x="17092" y="44575"/>
                </a:lnTo>
                <a:lnTo>
                  <a:pt x="13625" y="42148"/>
                </a:lnTo>
                <a:lnTo>
                  <a:pt x="11329" y="38646"/>
                </a:lnTo>
                <a:lnTo>
                  <a:pt x="10007" y="34236"/>
                </a:lnTo>
                <a:lnTo>
                  <a:pt x="10389" y="50670"/>
                </a:lnTo>
                <a:lnTo>
                  <a:pt x="13359" y="51879"/>
                </a:lnTo>
                <a:lnTo>
                  <a:pt x="16358" y="53072"/>
                </a:lnTo>
                <a:lnTo>
                  <a:pt x="19850" y="53654"/>
                </a:lnTo>
                <a:lnTo>
                  <a:pt x="27989" y="53654"/>
                </a:lnTo>
                <a:lnTo>
                  <a:pt x="31611" y="52981"/>
                </a:lnTo>
                <a:lnTo>
                  <a:pt x="34747" y="51624"/>
                </a:lnTo>
                <a:lnTo>
                  <a:pt x="37871" y="50278"/>
                </a:lnTo>
                <a:lnTo>
                  <a:pt x="38671" y="34668"/>
                </a:lnTo>
                <a:lnTo>
                  <a:pt x="37174" y="39049"/>
                </a:lnTo>
                <a:lnTo>
                  <a:pt x="34696" y="42454"/>
                </a:lnTo>
                <a:lnTo>
                  <a:pt x="31165" y="44701"/>
                </a:lnTo>
                <a:lnTo>
                  <a:pt x="2696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89040" y="431066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76" y="8103"/>
                </a:lnTo>
                <a:lnTo>
                  <a:pt x="10896" y="4446"/>
                </a:lnTo>
                <a:lnTo>
                  <a:pt x="9852" y="0"/>
                </a:lnTo>
                <a:lnTo>
                  <a:pt x="816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57" y="11123"/>
                </a:moveTo>
                <a:lnTo>
                  <a:pt x="37033" y="18121"/>
                </a:lnTo>
                <a:lnTo>
                  <a:pt x="39635" y="19227"/>
                </a:lnTo>
                <a:lnTo>
                  <a:pt x="42364" y="19227"/>
                </a:lnTo>
                <a:lnTo>
                  <a:pt x="44931" y="17578"/>
                </a:lnTo>
                <a:lnTo>
                  <a:pt x="44931" y="-54687"/>
                </a:lnTo>
                <a:lnTo>
                  <a:pt x="44690" y="-55422"/>
                </a:lnTo>
                <a:lnTo>
                  <a:pt x="42023" y="-56376"/>
                </a:lnTo>
                <a:lnTo>
                  <a:pt x="38797" y="-56376"/>
                </a:lnTo>
                <a:lnTo>
                  <a:pt x="35928" y="-54687"/>
                </a:lnTo>
                <a:lnTo>
                  <a:pt x="35928" y="-26313"/>
                </a:lnTo>
                <a:lnTo>
                  <a:pt x="31266" y="-30567"/>
                </a:lnTo>
                <a:lnTo>
                  <a:pt x="26527" y="-33069"/>
                </a:lnTo>
                <a:lnTo>
                  <a:pt x="23914" y="-33693"/>
                </a:lnTo>
                <a:lnTo>
                  <a:pt x="17625" y="-33693"/>
                </a:lnTo>
                <a:lnTo>
                  <a:pt x="14591" y="-33044"/>
                </a:lnTo>
                <a:lnTo>
                  <a:pt x="11973" y="-31774"/>
                </a:lnTo>
                <a:lnTo>
                  <a:pt x="9345" y="-30481"/>
                </a:lnTo>
                <a:lnTo>
                  <a:pt x="7148" y="-28652"/>
                </a:lnTo>
                <a:lnTo>
                  <a:pt x="3606" y="-23876"/>
                </a:lnTo>
                <a:lnTo>
                  <a:pt x="2272" y="-20980"/>
                </a:lnTo>
                <a:lnTo>
                  <a:pt x="1357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67" y="687"/>
                </a:lnTo>
                <a:lnTo>
                  <a:pt x="1090" y="3887"/>
                </a:lnTo>
                <a:lnTo>
                  <a:pt x="1814" y="7087"/>
                </a:lnTo>
                <a:lnTo>
                  <a:pt x="2959" y="9881"/>
                </a:lnTo>
                <a:lnTo>
                  <a:pt x="4532" y="12242"/>
                </a:lnTo>
                <a:lnTo>
                  <a:pt x="8164" y="16484"/>
                </a:lnTo>
                <a:lnTo>
                  <a:pt x="9852" y="0"/>
                </a:lnTo>
                <a:lnTo>
                  <a:pt x="9283" y="-4762"/>
                </a:lnTo>
                <a:lnTo>
                  <a:pt x="9283" y="-9536"/>
                </a:lnTo>
                <a:lnTo>
                  <a:pt x="9968" y="-14047"/>
                </a:lnTo>
                <a:lnTo>
                  <a:pt x="11137" y="-18299"/>
                </a:lnTo>
                <a:lnTo>
                  <a:pt x="13129" y="-21845"/>
                </a:lnTo>
                <a:lnTo>
                  <a:pt x="16012" y="-24357"/>
                </a:lnTo>
                <a:lnTo>
                  <a:pt x="19530" y="-25995"/>
                </a:lnTo>
                <a:lnTo>
                  <a:pt x="24282" y="-25995"/>
                </a:lnTo>
                <a:lnTo>
                  <a:pt x="28903" y="-23623"/>
                </a:lnTo>
                <a:lnTo>
                  <a:pt x="33501" y="-19761"/>
                </a:lnTo>
                <a:lnTo>
                  <a:pt x="35928" y="-16765"/>
                </a:lnTo>
                <a:lnTo>
                  <a:pt x="35928" y="2768"/>
                </a:lnTo>
                <a:lnTo>
                  <a:pt x="33185" y="6033"/>
                </a:lnTo>
                <a:lnTo>
                  <a:pt x="29437" y="9434"/>
                </a:lnTo>
                <a:lnTo>
                  <a:pt x="25984" y="11504"/>
                </a:lnTo>
                <a:lnTo>
                  <a:pt x="22628" y="12318"/>
                </a:lnTo>
                <a:lnTo>
                  <a:pt x="19086" y="12318"/>
                </a:lnTo>
                <a:lnTo>
                  <a:pt x="15580" y="10666"/>
                </a:lnTo>
                <a:lnTo>
                  <a:pt x="12776" y="8103"/>
                </a:lnTo>
                <a:lnTo>
                  <a:pt x="13219" y="19277"/>
                </a:lnTo>
                <a:lnTo>
                  <a:pt x="16278" y="19975"/>
                </a:lnTo>
                <a:lnTo>
                  <a:pt x="23162" y="19975"/>
                </a:lnTo>
                <a:lnTo>
                  <a:pt x="26186" y="19190"/>
                </a:lnTo>
                <a:lnTo>
                  <a:pt x="28954" y="17640"/>
                </a:lnTo>
                <a:lnTo>
                  <a:pt x="31723" y="16076"/>
                </a:lnTo>
                <a:lnTo>
                  <a:pt x="34390" y="13906"/>
                </a:lnTo>
                <a:lnTo>
                  <a:pt x="36957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52378" y="4276972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3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48" y="1840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85"/>
                </a:lnTo>
                <a:lnTo>
                  <a:pt x="35927" y="22086"/>
                </a:lnTo>
                <a:lnTo>
                  <a:pt x="9283" y="22086"/>
                </a:lnTo>
                <a:lnTo>
                  <a:pt x="9359" y="20091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2" y="38685"/>
                </a:lnTo>
                <a:lnTo>
                  <a:pt x="2627" y="42012"/>
                </a:lnTo>
                <a:lnTo>
                  <a:pt x="4175" y="44780"/>
                </a:lnTo>
                <a:lnTo>
                  <a:pt x="8304" y="49201"/>
                </a:lnTo>
                <a:lnTo>
                  <a:pt x="10845" y="50864"/>
                </a:lnTo>
                <a:lnTo>
                  <a:pt x="13867" y="51981"/>
                </a:lnTo>
                <a:lnTo>
                  <a:pt x="16890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805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0" y="45137"/>
                </a:lnTo>
                <a:lnTo>
                  <a:pt x="14097" y="43117"/>
                </a:lnTo>
                <a:lnTo>
                  <a:pt x="11555" y="40003"/>
                </a:lnTo>
                <a:lnTo>
                  <a:pt x="10093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3" y="16358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0" y="0"/>
                </a:lnTo>
                <a:lnTo>
                  <a:pt x="16624" y="623"/>
                </a:lnTo>
                <a:lnTo>
                  <a:pt x="13726" y="1868"/>
                </a:lnTo>
                <a:lnTo>
                  <a:pt x="10831" y="3125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12696" y="4276972"/>
            <a:ext cx="34556" cy="53654"/>
          </a:xfrm>
          <a:custGeom>
            <a:avLst/>
            <a:gdLst/>
            <a:ahLst/>
            <a:cxnLst/>
            <a:rect l="l" t="t" r="r" b="b"/>
            <a:pathLst>
              <a:path w="34556" h="53654">
                <a:moveTo>
                  <a:pt x="21592" y="111"/>
                </a:moveTo>
                <a:lnTo>
                  <a:pt x="16027" y="0"/>
                </a:lnTo>
                <a:lnTo>
                  <a:pt x="13423" y="392"/>
                </a:lnTo>
                <a:lnTo>
                  <a:pt x="8982" y="1991"/>
                </a:lnTo>
                <a:lnTo>
                  <a:pt x="5641" y="4367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36" y="18515"/>
                </a:lnTo>
                <a:lnTo>
                  <a:pt x="2948" y="21625"/>
                </a:lnTo>
                <a:lnTo>
                  <a:pt x="6198" y="25206"/>
                </a:lnTo>
                <a:lnTo>
                  <a:pt x="8982" y="26935"/>
                </a:lnTo>
                <a:lnTo>
                  <a:pt x="11938" y="28407"/>
                </a:lnTo>
                <a:lnTo>
                  <a:pt x="15012" y="29639"/>
                </a:lnTo>
                <a:lnTo>
                  <a:pt x="17960" y="30794"/>
                </a:lnTo>
                <a:lnTo>
                  <a:pt x="20703" y="31990"/>
                </a:lnTo>
                <a:lnTo>
                  <a:pt x="23954" y="34276"/>
                </a:lnTo>
                <a:lnTo>
                  <a:pt x="25718" y="37310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39" y="46494"/>
                </a:lnTo>
                <a:lnTo>
                  <a:pt x="10199" y="45756"/>
                </a:lnTo>
                <a:lnTo>
                  <a:pt x="6159" y="44157"/>
                </a:lnTo>
                <a:lnTo>
                  <a:pt x="3279" y="42556"/>
                </a:lnTo>
                <a:lnTo>
                  <a:pt x="266" y="42937"/>
                </a:lnTo>
                <a:lnTo>
                  <a:pt x="0" y="45529"/>
                </a:lnTo>
                <a:lnTo>
                  <a:pt x="447" y="48830"/>
                </a:lnTo>
                <a:lnTo>
                  <a:pt x="3039" y="50925"/>
                </a:lnTo>
                <a:lnTo>
                  <a:pt x="6210" y="52222"/>
                </a:lnTo>
                <a:lnTo>
                  <a:pt x="8867" y="52981"/>
                </a:lnTo>
                <a:lnTo>
                  <a:pt x="12016" y="53529"/>
                </a:lnTo>
                <a:lnTo>
                  <a:pt x="18227" y="53654"/>
                </a:lnTo>
                <a:lnTo>
                  <a:pt x="20815" y="53312"/>
                </a:lnTo>
                <a:lnTo>
                  <a:pt x="25516" y="51940"/>
                </a:lnTo>
                <a:lnTo>
                  <a:pt x="29250" y="49593"/>
                </a:lnTo>
                <a:lnTo>
                  <a:pt x="32245" y="46609"/>
                </a:lnTo>
                <a:lnTo>
                  <a:pt x="34099" y="42696"/>
                </a:lnTo>
                <a:lnTo>
                  <a:pt x="34556" y="37984"/>
                </a:lnTo>
                <a:lnTo>
                  <a:pt x="34556" y="35877"/>
                </a:lnTo>
                <a:lnTo>
                  <a:pt x="33505" y="32547"/>
                </a:lnTo>
                <a:lnTo>
                  <a:pt x="31866" y="29743"/>
                </a:lnTo>
                <a:lnTo>
                  <a:pt x="28220" y="26629"/>
                </a:lnTo>
                <a:lnTo>
                  <a:pt x="25224" y="25120"/>
                </a:lnTo>
                <a:lnTo>
                  <a:pt x="22161" y="23825"/>
                </a:lnTo>
                <a:lnTo>
                  <a:pt x="19116" y="22604"/>
                </a:lnTo>
                <a:lnTo>
                  <a:pt x="16142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2"/>
                </a:lnTo>
                <a:lnTo>
                  <a:pt x="10325" y="11174"/>
                </a:lnTo>
                <a:lnTo>
                  <a:pt x="12750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86" y="7134"/>
                </a:lnTo>
                <a:lnTo>
                  <a:pt x="25869" y="8366"/>
                </a:lnTo>
                <a:lnTo>
                  <a:pt x="29250" y="10095"/>
                </a:lnTo>
                <a:lnTo>
                  <a:pt x="32029" y="8305"/>
                </a:lnTo>
                <a:lnTo>
                  <a:pt x="31978" y="5688"/>
                </a:lnTo>
                <a:lnTo>
                  <a:pt x="30406" y="2905"/>
                </a:lnTo>
                <a:lnTo>
                  <a:pt x="27471" y="1457"/>
                </a:lnTo>
                <a:lnTo>
                  <a:pt x="24196" y="543"/>
                </a:lnTo>
                <a:lnTo>
                  <a:pt x="2159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93538" y="4256135"/>
            <a:ext cx="65264" cy="74448"/>
          </a:xfrm>
          <a:custGeom>
            <a:avLst/>
            <a:gdLst/>
            <a:ahLst/>
            <a:cxnLst/>
            <a:rect l="l" t="t" r="r" b="b"/>
            <a:pathLst>
              <a:path w="65264" h="74448">
                <a:moveTo>
                  <a:pt x="55029" y="62179"/>
                </a:moveTo>
                <a:lnTo>
                  <a:pt x="51979" y="59792"/>
                </a:lnTo>
                <a:lnTo>
                  <a:pt x="54049" y="56768"/>
                </a:lnTo>
                <a:lnTo>
                  <a:pt x="55813" y="53378"/>
                </a:lnTo>
                <a:lnTo>
                  <a:pt x="57160" y="49734"/>
                </a:lnTo>
                <a:lnTo>
                  <a:pt x="58229" y="45961"/>
                </a:lnTo>
                <a:lnTo>
                  <a:pt x="58914" y="42048"/>
                </a:lnTo>
                <a:lnTo>
                  <a:pt x="59090" y="38037"/>
                </a:lnTo>
                <a:lnTo>
                  <a:pt x="58672" y="35294"/>
                </a:lnTo>
                <a:lnTo>
                  <a:pt x="56106" y="34682"/>
                </a:lnTo>
                <a:lnTo>
                  <a:pt x="52995" y="34707"/>
                </a:lnTo>
                <a:lnTo>
                  <a:pt x="50352" y="36626"/>
                </a:lnTo>
                <a:lnTo>
                  <a:pt x="50352" y="40057"/>
                </a:lnTo>
                <a:lnTo>
                  <a:pt x="50025" y="42976"/>
                </a:lnTo>
                <a:lnTo>
                  <a:pt x="49477" y="45835"/>
                </a:lnTo>
                <a:lnTo>
                  <a:pt x="48614" y="48629"/>
                </a:lnTo>
                <a:lnTo>
                  <a:pt x="47523" y="51192"/>
                </a:lnTo>
                <a:lnTo>
                  <a:pt x="45579" y="54532"/>
                </a:lnTo>
                <a:lnTo>
                  <a:pt x="42364" y="51573"/>
                </a:lnTo>
                <a:lnTo>
                  <a:pt x="39063" y="48423"/>
                </a:lnTo>
                <a:lnTo>
                  <a:pt x="35887" y="45187"/>
                </a:lnTo>
                <a:lnTo>
                  <a:pt x="32802" y="41948"/>
                </a:lnTo>
                <a:lnTo>
                  <a:pt x="29908" y="38736"/>
                </a:lnTo>
                <a:lnTo>
                  <a:pt x="27341" y="35698"/>
                </a:lnTo>
                <a:lnTo>
                  <a:pt x="26960" y="48743"/>
                </a:lnTo>
                <a:lnTo>
                  <a:pt x="30441" y="52287"/>
                </a:lnTo>
                <a:lnTo>
                  <a:pt x="34099" y="55803"/>
                </a:lnTo>
                <a:lnTo>
                  <a:pt x="37832" y="59259"/>
                </a:lnTo>
                <a:lnTo>
                  <a:pt x="37666" y="62496"/>
                </a:lnTo>
                <a:lnTo>
                  <a:pt x="34135" y="64616"/>
                </a:lnTo>
                <a:lnTo>
                  <a:pt x="31572" y="65671"/>
                </a:lnTo>
                <a:lnTo>
                  <a:pt x="28803" y="66384"/>
                </a:lnTo>
                <a:lnTo>
                  <a:pt x="25944" y="66841"/>
                </a:lnTo>
                <a:lnTo>
                  <a:pt x="22045" y="66841"/>
                </a:lnTo>
                <a:lnTo>
                  <a:pt x="18072" y="65901"/>
                </a:lnTo>
                <a:lnTo>
                  <a:pt x="14681" y="64375"/>
                </a:lnTo>
                <a:lnTo>
                  <a:pt x="11289" y="60758"/>
                </a:lnTo>
                <a:lnTo>
                  <a:pt x="10019" y="57644"/>
                </a:lnTo>
                <a:lnTo>
                  <a:pt x="9701" y="54051"/>
                </a:lnTo>
                <a:lnTo>
                  <a:pt x="10198" y="50407"/>
                </a:lnTo>
                <a:lnTo>
                  <a:pt x="11797" y="46965"/>
                </a:lnTo>
                <a:lnTo>
                  <a:pt x="14716" y="43535"/>
                </a:lnTo>
                <a:lnTo>
                  <a:pt x="14640" y="34456"/>
                </a:lnTo>
                <a:lnTo>
                  <a:pt x="11998" y="36054"/>
                </a:lnTo>
                <a:lnTo>
                  <a:pt x="9752" y="37631"/>
                </a:lnTo>
                <a:lnTo>
                  <a:pt x="6018" y="40780"/>
                </a:lnTo>
                <a:lnTo>
                  <a:pt x="3351" y="44082"/>
                </a:lnTo>
                <a:lnTo>
                  <a:pt x="1357" y="47499"/>
                </a:lnTo>
                <a:lnTo>
                  <a:pt x="266" y="51080"/>
                </a:lnTo>
                <a:lnTo>
                  <a:pt x="0" y="54965"/>
                </a:lnTo>
                <a:lnTo>
                  <a:pt x="0" y="57024"/>
                </a:lnTo>
                <a:lnTo>
                  <a:pt x="784" y="60717"/>
                </a:lnTo>
                <a:lnTo>
                  <a:pt x="2044" y="64098"/>
                </a:lnTo>
                <a:lnTo>
                  <a:pt x="3959" y="66942"/>
                </a:lnTo>
                <a:lnTo>
                  <a:pt x="6501" y="69343"/>
                </a:lnTo>
                <a:lnTo>
                  <a:pt x="9436" y="71399"/>
                </a:lnTo>
                <a:lnTo>
                  <a:pt x="12901" y="72871"/>
                </a:lnTo>
                <a:lnTo>
                  <a:pt x="16840" y="73836"/>
                </a:lnTo>
                <a:lnTo>
                  <a:pt x="21041" y="74448"/>
                </a:lnTo>
                <a:lnTo>
                  <a:pt x="25754" y="74448"/>
                </a:lnTo>
                <a:lnTo>
                  <a:pt x="30085" y="73811"/>
                </a:lnTo>
                <a:lnTo>
                  <a:pt x="34149" y="72820"/>
                </a:lnTo>
                <a:lnTo>
                  <a:pt x="37947" y="71348"/>
                </a:lnTo>
                <a:lnTo>
                  <a:pt x="41414" y="69404"/>
                </a:lnTo>
                <a:lnTo>
                  <a:pt x="44705" y="67208"/>
                </a:lnTo>
                <a:lnTo>
                  <a:pt x="48282" y="67640"/>
                </a:lnTo>
                <a:lnTo>
                  <a:pt x="51624" y="70102"/>
                </a:lnTo>
                <a:lnTo>
                  <a:pt x="55662" y="72669"/>
                </a:lnTo>
                <a:lnTo>
                  <a:pt x="58698" y="74016"/>
                </a:lnTo>
                <a:lnTo>
                  <a:pt x="62038" y="74383"/>
                </a:lnTo>
                <a:lnTo>
                  <a:pt x="65173" y="72327"/>
                </a:lnTo>
                <a:lnTo>
                  <a:pt x="65264" y="69609"/>
                </a:lnTo>
                <a:lnTo>
                  <a:pt x="64184" y="66535"/>
                </a:lnTo>
                <a:lnTo>
                  <a:pt x="61441" y="66293"/>
                </a:lnTo>
                <a:lnTo>
                  <a:pt x="58482" y="64631"/>
                </a:lnTo>
                <a:lnTo>
                  <a:pt x="55029" y="62179"/>
                </a:lnTo>
                <a:close/>
              </a:path>
              <a:path w="65264" h="74448">
                <a:moveTo>
                  <a:pt x="25257" y="28728"/>
                </a:moveTo>
                <a:lnTo>
                  <a:pt x="22618" y="30225"/>
                </a:lnTo>
                <a:lnTo>
                  <a:pt x="21498" y="28677"/>
                </a:lnTo>
                <a:lnTo>
                  <a:pt x="19710" y="25995"/>
                </a:lnTo>
                <a:lnTo>
                  <a:pt x="17650" y="22428"/>
                </a:lnTo>
                <a:lnTo>
                  <a:pt x="16408" y="19253"/>
                </a:lnTo>
                <a:lnTo>
                  <a:pt x="16001" y="16282"/>
                </a:lnTo>
                <a:lnTo>
                  <a:pt x="17448" y="41263"/>
                </a:lnTo>
                <a:lnTo>
                  <a:pt x="20599" y="41756"/>
                </a:lnTo>
                <a:lnTo>
                  <a:pt x="23674" y="45223"/>
                </a:lnTo>
                <a:lnTo>
                  <a:pt x="25257" y="28728"/>
                </a:lnTo>
                <a:close/>
              </a:path>
              <a:path w="65264" h="74448">
                <a:moveTo>
                  <a:pt x="6501" y="14745"/>
                </a:moveTo>
                <a:lnTo>
                  <a:pt x="6501" y="18248"/>
                </a:lnTo>
                <a:lnTo>
                  <a:pt x="7225" y="21996"/>
                </a:lnTo>
                <a:lnTo>
                  <a:pt x="8380" y="24688"/>
                </a:lnTo>
                <a:lnTo>
                  <a:pt x="9903" y="27547"/>
                </a:lnTo>
                <a:lnTo>
                  <a:pt x="11962" y="30733"/>
                </a:lnTo>
                <a:lnTo>
                  <a:pt x="14640" y="34456"/>
                </a:lnTo>
                <a:lnTo>
                  <a:pt x="14716" y="43535"/>
                </a:lnTo>
                <a:lnTo>
                  <a:pt x="17448" y="41263"/>
                </a:lnTo>
                <a:lnTo>
                  <a:pt x="16001" y="16282"/>
                </a:lnTo>
                <a:lnTo>
                  <a:pt x="16203" y="13996"/>
                </a:lnTo>
                <a:lnTo>
                  <a:pt x="17614" y="10872"/>
                </a:lnTo>
                <a:lnTo>
                  <a:pt x="20408" y="8611"/>
                </a:lnTo>
                <a:lnTo>
                  <a:pt x="23050" y="7621"/>
                </a:lnTo>
                <a:lnTo>
                  <a:pt x="26578" y="7379"/>
                </a:lnTo>
                <a:lnTo>
                  <a:pt x="29869" y="7595"/>
                </a:lnTo>
                <a:lnTo>
                  <a:pt x="32410" y="8470"/>
                </a:lnTo>
                <a:lnTo>
                  <a:pt x="35114" y="10540"/>
                </a:lnTo>
                <a:lnTo>
                  <a:pt x="36485" y="13309"/>
                </a:lnTo>
                <a:lnTo>
                  <a:pt x="36676" y="16650"/>
                </a:lnTo>
                <a:lnTo>
                  <a:pt x="35455" y="20206"/>
                </a:lnTo>
                <a:lnTo>
                  <a:pt x="32496" y="23674"/>
                </a:lnTo>
                <a:lnTo>
                  <a:pt x="29260" y="26125"/>
                </a:lnTo>
                <a:lnTo>
                  <a:pt x="25257" y="28728"/>
                </a:lnTo>
                <a:lnTo>
                  <a:pt x="23674" y="45223"/>
                </a:lnTo>
                <a:lnTo>
                  <a:pt x="26960" y="48743"/>
                </a:lnTo>
                <a:lnTo>
                  <a:pt x="27341" y="35698"/>
                </a:lnTo>
                <a:lnTo>
                  <a:pt x="30707" y="33897"/>
                </a:lnTo>
                <a:lnTo>
                  <a:pt x="33577" y="32170"/>
                </a:lnTo>
                <a:lnTo>
                  <a:pt x="38314" y="28868"/>
                </a:lnTo>
                <a:lnTo>
                  <a:pt x="41770" y="25553"/>
                </a:lnTo>
                <a:lnTo>
                  <a:pt x="44399" y="22172"/>
                </a:lnTo>
                <a:lnTo>
                  <a:pt x="45770" y="18630"/>
                </a:lnTo>
                <a:lnTo>
                  <a:pt x="46112" y="14540"/>
                </a:lnTo>
                <a:lnTo>
                  <a:pt x="45730" y="10339"/>
                </a:lnTo>
                <a:lnTo>
                  <a:pt x="44168" y="6757"/>
                </a:lnTo>
                <a:lnTo>
                  <a:pt x="41475" y="3949"/>
                </a:lnTo>
                <a:lnTo>
                  <a:pt x="37998" y="1728"/>
                </a:lnTo>
                <a:lnTo>
                  <a:pt x="33336" y="342"/>
                </a:lnTo>
                <a:lnTo>
                  <a:pt x="30581" y="0"/>
                </a:lnTo>
                <a:lnTo>
                  <a:pt x="23633" y="0"/>
                </a:lnTo>
                <a:lnTo>
                  <a:pt x="20433" y="457"/>
                </a:lnTo>
                <a:lnTo>
                  <a:pt x="17791" y="1383"/>
                </a:lnTo>
                <a:lnTo>
                  <a:pt x="15148" y="2297"/>
                </a:lnTo>
                <a:lnTo>
                  <a:pt x="12992" y="3557"/>
                </a:lnTo>
                <a:lnTo>
                  <a:pt x="9626" y="6692"/>
                </a:lnTo>
                <a:lnTo>
                  <a:pt x="7642" y="10552"/>
                </a:lnTo>
                <a:lnTo>
                  <a:pt x="6501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603823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1"/>
                </a:lnTo>
                <a:lnTo>
                  <a:pt x="5652" y="4367"/>
                </a:lnTo>
                <a:lnTo>
                  <a:pt x="3049" y="7225"/>
                </a:lnTo>
                <a:lnTo>
                  <a:pt x="1563" y="10731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56" y="30794"/>
                </a:lnTo>
                <a:lnTo>
                  <a:pt x="20714" y="31990"/>
                </a:lnTo>
                <a:lnTo>
                  <a:pt x="23966" y="34276"/>
                </a:lnTo>
                <a:lnTo>
                  <a:pt x="25718" y="37310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1"/>
                </a:lnTo>
                <a:lnTo>
                  <a:pt x="12028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46" y="49593"/>
                </a:lnTo>
                <a:lnTo>
                  <a:pt x="32260" y="46609"/>
                </a:lnTo>
                <a:lnTo>
                  <a:pt x="34099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46" y="10095"/>
                </a:lnTo>
                <a:lnTo>
                  <a:pt x="32043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650124" y="426468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2"/>
                </a:moveTo>
                <a:lnTo>
                  <a:pt x="31902" y="59320"/>
                </a:lnTo>
                <a:lnTo>
                  <a:pt x="30034" y="56742"/>
                </a:lnTo>
                <a:lnTo>
                  <a:pt x="27291" y="57786"/>
                </a:lnTo>
                <a:lnTo>
                  <a:pt x="24408" y="58178"/>
                </a:lnTo>
                <a:lnTo>
                  <a:pt x="21844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4" y="51346"/>
                </a:lnTo>
                <a:lnTo>
                  <a:pt x="17574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7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09" y="56642"/>
                </a:lnTo>
                <a:lnTo>
                  <a:pt x="10767" y="60439"/>
                </a:lnTo>
                <a:lnTo>
                  <a:pt x="13092" y="63158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101"/>
                </a:lnTo>
                <a:lnTo>
                  <a:pt x="31531" y="63093"/>
                </a:lnTo>
                <a:lnTo>
                  <a:pt x="31902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95858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4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57587" y="4276968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3"/>
                </a:moveTo>
                <a:lnTo>
                  <a:pt x="33108" y="51271"/>
                </a:lnTo>
                <a:lnTo>
                  <a:pt x="33324" y="52020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71"/>
                </a:lnTo>
                <a:lnTo>
                  <a:pt x="42062" y="18022"/>
                </a:lnTo>
                <a:lnTo>
                  <a:pt x="41756" y="15038"/>
                </a:lnTo>
                <a:lnTo>
                  <a:pt x="40563" y="10083"/>
                </a:lnTo>
                <a:lnTo>
                  <a:pt x="38199" y="6070"/>
                </a:lnTo>
                <a:lnTo>
                  <a:pt x="35038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6"/>
                </a:lnTo>
                <a:lnTo>
                  <a:pt x="13575" y="3571"/>
                </a:lnTo>
                <a:lnTo>
                  <a:pt x="10845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35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68" y="52920"/>
                </a:lnTo>
                <a:lnTo>
                  <a:pt x="6094" y="52920"/>
                </a:lnTo>
                <a:lnTo>
                  <a:pt x="8963" y="51271"/>
                </a:lnTo>
                <a:lnTo>
                  <a:pt x="8963" y="17147"/>
                </a:lnTo>
                <a:lnTo>
                  <a:pt x="11414" y="14072"/>
                </a:lnTo>
                <a:lnTo>
                  <a:pt x="13765" y="11747"/>
                </a:lnTo>
                <a:lnTo>
                  <a:pt x="18247" y="8561"/>
                </a:lnTo>
                <a:lnTo>
                  <a:pt x="22744" y="7762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18006" y="4310661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77"/>
                </a:moveTo>
                <a:lnTo>
                  <a:pt x="12760" y="8103"/>
                </a:lnTo>
                <a:lnTo>
                  <a:pt x="10882" y="4446"/>
                </a:lnTo>
                <a:lnTo>
                  <a:pt x="9841" y="0"/>
                </a:lnTo>
                <a:lnTo>
                  <a:pt x="8153" y="16484"/>
                </a:lnTo>
                <a:lnTo>
                  <a:pt x="13218" y="19277"/>
                </a:lnTo>
                <a:close/>
              </a:path>
              <a:path w="13218" h="75653">
                <a:moveTo>
                  <a:pt x="36943" y="11123"/>
                </a:moveTo>
                <a:lnTo>
                  <a:pt x="37017" y="18121"/>
                </a:lnTo>
                <a:lnTo>
                  <a:pt x="39623" y="19227"/>
                </a:lnTo>
                <a:lnTo>
                  <a:pt x="42353" y="19227"/>
                </a:lnTo>
                <a:lnTo>
                  <a:pt x="44919" y="17578"/>
                </a:lnTo>
                <a:lnTo>
                  <a:pt x="44919" y="-54687"/>
                </a:lnTo>
                <a:lnTo>
                  <a:pt x="44678" y="-55422"/>
                </a:lnTo>
                <a:lnTo>
                  <a:pt x="42011" y="-56376"/>
                </a:lnTo>
                <a:lnTo>
                  <a:pt x="38785" y="-56376"/>
                </a:lnTo>
                <a:lnTo>
                  <a:pt x="35913" y="-54687"/>
                </a:lnTo>
                <a:lnTo>
                  <a:pt x="35913" y="-26313"/>
                </a:lnTo>
                <a:lnTo>
                  <a:pt x="31254" y="-30567"/>
                </a:lnTo>
                <a:lnTo>
                  <a:pt x="26517" y="-33069"/>
                </a:lnTo>
                <a:lnTo>
                  <a:pt x="23900" y="-33693"/>
                </a:lnTo>
                <a:lnTo>
                  <a:pt x="17613" y="-33693"/>
                </a:lnTo>
                <a:lnTo>
                  <a:pt x="14579" y="-33044"/>
                </a:lnTo>
                <a:lnTo>
                  <a:pt x="11962" y="-31774"/>
                </a:lnTo>
                <a:lnTo>
                  <a:pt x="9334" y="-30481"/>
                </a:lnTo>
                <a:lnTo>
                  <a:pt x="7134" y="-28652"/>
                </a:lnTo>
                <a:lnTo>
                  <a:pt x="3591" y="-23876"/>
                </a:lnTo>
                <a:lnTo>
                  <a:pt x="2260" y="-20980"/>
                </a:lnTo>
                <a:lnTo>
                  <a:pt x="1346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55" y="687"/>
                </a:lnTo>
                <a:lnTo>
                  <a:pt x="1079" y="3887"/>
                </a:lnTo>
                <a:lnTo>
                  <a:pt x="1803" y="7087"/>
                </a:lnTo>
                <a:lnTo>
                  <a:pt x="2959" y="9881"/>
                </a:lnTo>
                <a:lnTo>
                  <a:pt x="4521" y="12242"/>
                </a:lnTo>
                <a:lnTo>
                  <a:pt x="8153" y="16484"/>
                </a:lnTo>
                <a:lnTo>
                  <a:pt x="9841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6" y="-14047"/>
                </a:lnTo>
                <a:lnTo>
                  <a:pt x="11123" y="-18299"/>
                </a:lnTo>
                <a:lnTo>
                  <a:pt x="13117" y="-21845"/>
                </a:lnTo>
                <a:lnTo>
                  <a:pt x="16001" y="-24357"/>
                </a:lnTo>
                <a:lnTo>
                  <a:pt x="19532" y="-25995"/>
                </a:lnTo>
                <a:lnTo>
                  <a:pt x="24267" y="-25995"/>
                </a:lnTo>
                <a:lnTo>
                  <a:pt x="28892" y="-23623"/>
                </a:lnTo>
                <a:lnTo>
                  <a:pt x="33489" y="-19761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4"/>
                </a:lnTo>
                <a:lnTo>
                  <a:pt x="25970" y="11504"/>
                </a:lnTo>
                <a:lnTo>
                  <a:pt x="22618" y="12318"/>
                </a:lnTo>
                <a:lnTo>
                  <a:pt x="19075" y="12318"/>
                </a:lnTo>
                <a:lnTo>
                  <a:pt x="15568" y="10666"/>
                </a:lnTo>
                <a:lnTo>
                  <a:pt x="12760" y="8103"/>
                </a:lnTo>
                <a:lnTo>
                  <a:pt x="13218" y="19277"/>
                </a:lnTo>
                <a:lnTo>
                  <a:pt x="16278" y="19975"/>
                </a:lnTo>
                <a:lnTo>
                  <a:pt x="23150" y="19975"/>
                </a:lnTo>
                <a:lnTo>
                  <a:pt x="26174" y="19190"/>
                </a:lnTo>
                <a:lnTo>
                  <a:pt x="28943" y="17640"/>
                </a:lnTo>
                <a:lnTo>
                  <a:pt x="31711" y="16076"/>
                </a:lnTo>
                <a:lnTo>
                  <a:pt x="34378" y="13906"/>
                </a:lnTo>
                <a:lnTo>
                  <a:pt x="36943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81279" y="427697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5" y="46062"/>
                </a:lnTo>
                <a:lnTo>
                  <a:pt x="18338" y="46671"/>
                </a:lnTo>
                <a:lnTo>
                  <a:pt x="15444" y="46671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60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00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3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92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4" y="30071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943008" y="4276972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08" y="9375"/>
                </a:moveTo>
                <a:lnTo>
                  <a:pt x="19936" y="8470"/>
                </a:lnTo>
                <a:lnTo>
                  <a:pt x="22960" y="8676"/>
                </a:lnTo>
                <a:lnTo>
                  <a:pt x="25714" y="9475"/>
                </a:lnTo>
                <a:lnTo>
                  <a:pt x="28458" y="8194"/>
                </a:lnTo>
                <a:lnTo>
                  <a:pt x="28522" y="3657"/>
                </a:lnTo>
                <a:lnTo>
                  <a:pt x="26146" y="688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68" y="52923"/>
                </a:lnTo>
                <a:lnTo>
                  <a:pt x="6094" y="52923"/>
                </a:lnTo>
                <a:lnTo>
                  <a:pt x="8963" y="51271"/>
                </a:lnTo>
                <a:lnTo>
                  <a:pt x="8963" y="19141"/>
                </a:lnTo>
                <a:lnTo>
                  <a:pt x="11379" y="15469"/>
                </a:lnTo>
                <a:lnTo>
                  <a:pt x="14489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83731" y="431066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77" y="8103"/>
                </a:lnTo>
                <a:lnTo>
                  <a:pt x="10897" y="4446"/>
                </a:lnTo>
                <a:lnTo>
                  <a:pt x="9853" y="0"/>
                </a:lnTo>
                <a:lnTo>
                  <a:pt x="815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58" y="11123"/>
                </a:moveTo>
                <a:lnTo>
                  <a:pt x="37019" y="18121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2" y="17578"/>
                </a:lnTo>
                <a:lnTo>
                  <a:pt x="44932" y="-54687"/>
                </a:lnTo>
                <a:lnTo>
                  <a:pt x="44691" y="-55422"/>
                </a:lnTo>
                <a:lnTo>
                  <a:pt x="42012" y="-56376"/>
                </a:lnTo>
                <a:lnTo>
                  <a:pt x="38797" y="-56376"/>
                </a:lnTo>
                <a:lnTo>
                  <a:pt x="35928" y="-54687"/>
                </a:lnTo>
                <a:lnTo>
                  <a:pt x="35928" y="-26313"/>
                </a:lnTo>
                <a:lnTo>
                  <a:pt x="31266" y="-30567"/>
                </a:lnTo>
                <a:lnTo>
                  <a:pt x="26529" y="-33069"/>
                </a:lnTo>
                <a:lnTo>
                  <a:pt x="23915" y="-33693"/>
                </a:lnTo>
                <a:lnTo>
                  <a:pt x="17626" y="-33693"/>
                </a:lnTo>
                <a:lnTo>
                  <a:pt x="14591" y="-33044"/>
                </a:lnTo>
                <a:lnTo>
                  <a:pt x="11963" y="-31774"/>
                </a:lnTo>
                <a:lnTo>
                  <a:pt x="9345" y="-30481"/>
                </a:lnTo>
                <a:lnTo>
                  <a:pt x="7150" y="-28652"/>
                </a:lnTo>
                <a:lnTo>
                  <a:pt x="3608" y="-23876"/>
                </a:lnTo>
                <a:lnTo>
                  <a:pt x="2272" y="-20980"/>
                </a:lnTo>
                <a:lnTo>
                  <a:pt x="1357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68" y="687"/>
                </a:lnTo>
                <a:lnTo>
                  <a:pt x="1090" y="3887"/>
                </a:lnTo>
                <a:lnTo>
                  <a:pt x="1814" y="7087"/>
                </a:lnTo>
                <a:lnTo>
                  <a:pt x="2960" y="9881"/>
                </a:lnTo>
                <a:lnTo>
                  <a:pt x="4532" y="12242"/>
                </a:lnTo>
                <a:lnTo>
                  <a:pt x="8154" y="16484"/>
                </a:lnTo>
                <a:lnTo>
                  <a:pt x="9853" y="0"/>
                </a:lnTo>
                <a:lnTo>
                  <a:pt x="9284" y="-4762"/>
                </a:lnTo>
                <a:lnTo>
                  <a:pt x="9284" y="-9536"/>
                </a:lnTo>
                <a:lnTo>
                  <a:pt x="9969" y="-14047"/>
                </a:lnTo>
                <a:lnTo>
                  <a:pt x="11139" y="-18299"/>
                </a:lnTo>
                <a:lnTo>
                  <a:pt x="13133" y="-21845"/>
                </a:lnTo>
                <a:lnTo>
                  <a:pt x="16013" y="-24357"/>
                </a:lnTo>
                <a:lnTo>
                  <a:pt x="19533" y="-25995"/>
                </a:lnTo>
                <a:lnTo>
                  <a:pt x="24282" y="-25995"/>
                </a:lnTo>
                <a:lnTo>
                  <a:pt x="28893" y="-23623"/>
                </a:lnTo>
                <a:lnTo>
                  <a:pt x="33502" y="-19761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1" y="6033"/>
                </a:lnTo>
                <a:lnTo>
                  <a:pt x="29427" y="9434"/>
                </a:lnTo>
                <a:lnTo>
                  <a:pt x="25985" y="11504"/>
                </a:lnTo>
                <a:lnTo>
                  <a:pt x="22630" y="12318"/>
                </a:lnTo>
                <a:lnTo>
                  <a:pt x="19088" y="12318"/>
                </a:lnTo>
                <a:lnTo>
                  <a:pt x="15570" y="10666"/>
                </a:lnTo>
                <a:lnTo>
                  <a:pt x="12777" y="8103"/>
                </a:lnTo>
                <a:lnTo>
                  <a:pt x="13219" y="19277"/>
                </a:lnTo>
                <a:lnTo>
                  <a:pt x="16283" y="19975"/>
                </a:lnTo>
                <a:lnTo>
                  <a:pt x="23152" y="19975"/>
                </a:lnTo>
                <a:lnTo>
                  <a:pt x="26187" y="19190"/>
                </a:lnTo>
                <a:lnTo>
                  <a:pt x="28954" y="17640"/>
                </a:lnTo>
                <a:lnTo>
                  <a:pt x="31713" y="16076"/>
                </a:lnTo>
                <a:lnTo>
                  <a:pt x="34391" y="13906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46418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25" y="392"/>
                </a:lnTo>
                <a:lnTo>
                  <a:pt x="8982" y="1991"/>
                </a:lnTo>
                <a:lnTo>
                  <a:pt x="5652" y="4367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82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60" y="30794"/>
                </a:lnTo>
                <a:lnTo>
                  <a:pt x="20714" y="31990"/>
                </a:lnTo>
                <a:lnTo>
                  <a:pt x="23964" y="34276"/>
                </a:lnTo>
                <a:lnTo>
                  <a:pt x="25718" y="37310"/>
                </a:lnTo>
                <a:lnTo>
                  <a:pt x="25477" y="41184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54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8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59" y="46609"/>
                </a:lnTo>
                <a:lnTo>
                  <a:pt x="34099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20" y="26629"/>
                </a:lnTo>
                <a:lnTo>
                  <a:pt x="25224" y="25120"/>
                </a:lnTo>
                <a:lnTo>
                  <a:pt x="22161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5"/>
                </a:lnTo>
                <a:lnTo>
                  <a:pt x="27471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24283" y="4277725"/>
            <a:ext cx="73734" cy="52120"/>
          </a:xfrm>
          <a:custGeom>
            <a:avLst/>
            <a:gdLst/>
            <a:ahLst/>
            <a:cxnLst/>
            <a:rect l="l" t="t" r="r" b="b"/>
            <a:pathLst>
              <a:path w="73734" h="52120">
                <a:moveTo>
                  <a:pt x="482" y="3862"/>
                </a:moveTo>
                <a:lnTo>
                  <a:pt x="14756" y="50255"/>
                </a:lnTo>
                <a:lnTo>
                  <a:pt x="15252" y="51169"/>
                </a:lnTo>
                <a:lnTo>
                  <a:pt x="17981" y="52095"/>
                </a:lnTo>
                <a:lnTo>
                  <a:pt x="24206" y="52069"/>
                </a:lnTo>
                <a:lnTo>
                  <a:pt x="26859" y="50255"/>
                </a:lnTo>
                <a:lnTo>
                  <a:pt x="36344" y="14820"/>
                </a:lnTo>
                <a:lnTo>
                  <a:pt x="36560" y="14820"/>
                </a:lnTo>
                <a:lnTo>
                  <a:pt x="46824" y="50255"/>
                </a:lnTo>
                <a:lnTo>
                  <a:pt x="47533" y="51422"/>
                </a:lnTo>
                <a:lnTo>
                  <a:pt x="50137" y="52095"/>
                </a:lnTo>
                <a:lnTo>
                  <a:pt x="55662" y="52120"/>
                </a:lnTo>
                <a:lnTo>
                  <a:pt x="58877" y="50255"/>
                </a:lnTo>
                <a:lnTo>
                  <a:pt x="73242" y="3862"/>
                </a:lnTo>
                <a:lnTo>
                  <a:pt x="73734" y="1576"/>
                </a:lnTo>
                <a:lnTo>
                  <a:pt x="73201" y="471"/>
                </a:lnTo>
                <a:lnTo>
                  <a:pt x="70418" y="0"/>
                </a:lnTo>
                <a:lnTo>
                  <a:pt x="67856" y="39"/>
                </a:lnTo>
                <a:lnTo>
                  <a:pt x="64730" y="1738"/>
                </a:lnTo>
                <a:lnTo>
                  <a:pt x="53110" y="42011"/>
                </a:lnTo>
                <a:lnTo>
                  <a:pt x="52959" y="42011"/>
                </a:lnTo>
                <a:lnTo>
                  <a:pt x="41287" y="1637"/>
                </a:lnTo>
                <a:lnTo>
                  <a:pt x="40956" y="863"/>
                </a:lnTo>
                <a:lnTo>
                  <a:pt x="38364" y="39"/>
                </a:lnTo>
                <a:lnTo>
                  <a:pt x="35139" y="39"/>
                </a:lnTo>
                <a:lnTo>
                  <a:pt x="32180" y="1738"/>
                </a:lnTo>
                <a:lnTo>
                  <a:pt x="21372" y="42011"/>
                </a:lnTo>
                <a:lnTo>
                  <a:pt x="21156" y="42011"/>
                </a:lnTo>
                <a:lnTo>
                  <a:pt x="9385" y="1738"/>
                </a:lnTo>
                <a:lnTo>
                  <a:pt x="8304" y="355"/>
                </a:lnTo>
                <a:lnTo>
                  <a:pt x="5461" y="0"/>
                </a:lnTo>
                <a:lnTo>
                  <a:pt x="2908" y="24"/>
                </a:lnTo>
                <a:lnTo>
                  <a:pt x="0" y="1256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13700" y="4257601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4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4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5" y="71387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8"/>
                </a:lnTo>
                <a:lnTo>
                  <a:pt x="10046" y="21808"/>
                </a:lnTo>
                <a:lnTo>
                  <a:pt x="9831" y="21109"/>
                </a:lnTo>
                <a:lnTo>
                  <a:pt x="7188" y="20156"/>
                </a:lnTo>
                <a:lnTo>
                  <a:pt x="3948" y="20156"/>
                </a:lnTo>
                <a:lnTo>
                  <a:pt x="1093" y="21808"/>
                </a:lnTo>
                <a:lnTo>
                  <a:pt x="1093" y="70638"/>
                </a:lnTo>
                <a:lnTo>
                  <a:pt x="1285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38770" y="4264686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2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86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9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3"/>
                </a:lnTo>
                <a:lnTo>
                  <a:pt x="30110" y="20753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7" y="20753"/>
                </a:lnTo>
                <a:lnTo>
                  <a:pt x="8622" y="20753"/>
                </a:lnTo>
                <a:lnTo>
                  <a:pt x="8622" y="52109"/>
                </a:lnTo>
                <a:lnTo>
                  <a:pt x="9410" y="56642"/>
                </a:lnTo>
                <a:lnTo>
                  <a:pt x="10767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101"/>
                </a:lnTo>
                <a:lnTo>
                  <a:pt x="31532" y="63093"/>
                </a:lnTo>
                <a:lnTo>
                  <a:pt x="31899" y="599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87812" y="4254047"/>
            <a:ext cx="42062" cy="75841"/>
          </a:xfrm>
          <a:custGeom>
            <a:avLst/>
            <a:gdLst/>
            <a:ahLst/>
            <a:cxnLst/>
            <a:rect l="l" t="t" r="r" b="b"/>
            <a:pathLst>
              <a:path w="42062" h="75841">
                <a:moveTo>
                  <a:pt x="33106" y="45604"/>
                </a:moveTo>
                <a:lnTo>
                  <a:pt x="33106" y="74192"/>
                </a:lnTo>
                <a:lnTo>
                  <a:pt x="33322" y="74941"/>
                </a:lnTo>
                <a:lnTo>
                  <a:pt x="35965" y="75841"/>
                </a:lnTo>
                <a:lnTo>
                  <a:pt x="39204" y="75841"/>
                </a:lnTo>
                <a:lnTo>
                  <a:pt x="42062" y="74192"/>
                </a:lnTo>
                <a:lnTo>
                  <a:pt x="42062" y="40957"/>
                </a:lnTo>
                <a:lnTo>
                  <a:pt x="41767" y="37959"/>
                </a:lnTo>
                <a:lnTo>
                  <a:pt x="40561" y="33004"/>
                </a:lnTo>
                <a:lnTo>
                  <a:pt x="38200" y="28991"/>
                </a:lnTo>
                <a:lnTo>
                  <a:pt x="35039" y="25689"/>
                </a:lnTo>
                <a:lnTo>
                  <a:pt x="30579" y="23479"/>
                </a:lnTo>
                <a:lnTo>
                  <a:pt x="27835" y="22920"/>
                </a:lnTo>
                <a:lnTo>
                  <a:pt x="21945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2"/>
                </a:lnTo>
                <a:lnTo>
                  <a:pt x="11531" y="28242"/>
                </a:lnTo>
                <a:lnTo>
                  <a:pt x="8964" y="30960"/>
                </a:lnTo>
                <a:lnTo>
                  <a:pt x="8964" y="1699"/>
                </a:lnTo>
                <a:lnTo>
                  <a:pt x="8737" y="939"/>
                </a:lnTo>
                <a:lnTo>
                  <a:pt x="6094" y="0"/>
                </a:lnTo>
                <a:lnTo>
                  <a:pt x="2870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70" y="75841"/>
                </a:lnTo>
                <a:lnTo>
                  <a:pt x="6094" y="75841"/>
                </a:lnTo>
                <a:lnTo>
                  <a:pt x="8964" y="74192"/>
                </a:lnTo>
                <a:lnTo>
                  <a:pt x="8964" y="40068"/>
                </a:lnTo>
                <a:lnTo>
                  <a:pt x="11416" y="36993"/>
                </a:lnTo>
                <a:lnTo>
                  <a:pt x="13766" y="34668"/>
                </a:lnTo>
                <a:lnTo>
                  <a:pt x="18248" y="31482"/>
                </a:lnTo>
                <a:lnTo>
                  <a:pt x="22745" y="30683"/>
                </a:lnTo>
                <a:lnTo>
                  <a:pt x="26007" y="31010"/>
                </a:lnTo>
                <a:lnTo>
                  <a:pt x="28649" y="32306"/>
                </a:lnTo>
                <a:lnTo>
                  <a:pt x="31393" y="35712"/>
                </a:lnTo>
                <a:lnTo>
                  <a:pt x="32461" y="38873"/>
                </a:lnTo>
                <a:lnTo>
                  <a:pt x="33106" y="42811"/>
                </a:lnTo>
                <a:lnTo>
                  <a:pt x="33106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708185" y="441095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79" y="40906"/>
                </a:moveTo>
                <a:lnTo>
                  <a:pt x="996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7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2" y="8013"/>
                </a:lnTo>
                <a:lnTo>
                  <a:pt x="27785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906"/>
                </a:lnTo>
                <a:lnTo>
                  <a:pt x="917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99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759405" y="4411720"/>
            <a:ext cx="73750" cy="52185"/>
          </a:xfrm>
          <a:custGeom>
            <a:avLst/>
            <a:gdLst/>
            <a:ahLst/>
            <a:cxnLst/>
            <a:rect l="l" t="t" r="r" b="b"/>
            <a:pathLst>
              <a:path w="73750" h="52185">
                <a:moveTo>
                  <a:pt x="497" y="3848"/>
                </a:moveTo>
                <a:lnTo>
                  <a:pt x="14759" y="50241"/>
                </a:lnTo>
                <a:lnTo>
                  <a:pt x="15253" y="51155"/>
                </a:lnTo>
                <a:lnTo>
                  <a:pt x="17997" y="52095"/>
                </a:lnTo>
                <a:lnTo>
                  <a:pt x="20740" y="52185"/>
                </a:lnTo>
                <a:lnTo>
                  <a:pt x="24221" y="52056"/>
                </a:lnTo>
                <a:lnTo>
                  <a:pt x="26874" y="50241"/>
                </a:lnTo>
                <a:lnTo>
                  <a:pt x="36360" y="14806"/>
                </a:lnTo>
                <a:lnTo>
                  <a:pt x="36575" y="14806"/>
                </a:lnTo>
                <a:lnTo>
                  <a:pt x="46840" y="50241"/>
                </a:lnTo>
                <a:lnTo>
                  <a:pt x="47538" y="51422"/>
                </a:lnTo>
                <a:lnTo>
                  <a:pt x="50140" y="52095"/>
                </a:lnTo>
                <a:lnTo>
                  <a:pt x="55678" y="52106"/>
                </a:lnTo>
                <a:lnTo>
                  <a:pt x="58878" y="50241"/>
                </a:lnTo>
                <a:lnTo>
                  <a:pt x="73257" y="3848"/>
                </a:lnTo>
                <a:lnTo>
                  <a:pt x="73750" y="1562"/>
                </a:lnTo>
                <a:lnTo>
                  <a:pt x="73216" y="457"/>
                </a:lnTo>
                <a:lnTo>
                  <a:pt x="70434" y="0"/>
                </a:lnTo>
                <a:lnTo>
                  <a:pt x="67857" y="25"/>
                </a:lnTo>
                <a:lnTo>
                  <a:pt x="64745" y="1738"/>
                </a:lnTo>
                <a:lnTo>
                  <a:pt x="53125" y="41997"/>
                </a:lnTo>
                <a:lnTo>
                  <a:pt x="52960" y="41997"/>
                </a:lnTo>
                <a:lnTo>
                  <a:pt x="41302" y="1626"/>
                </a:lnTo>
                <a:lnTo>
                  <a:pt x="40971" y="863"/>
                </a:lnTo>
                <a:lnTo>
                  <a:pt x="38380" y="25"/>
                </a:lnTo>
                <a:lnTo>
                  <a:pt x="35154" y="25"/>
                </a:lnTo>
                <a:lnTo>
                  <a:pt x="32184" y="1738"/>
                </a:lnTo>
                <a:lnTo>
                  <a:pt x="21388" y="41997"/>
                </a:lnTo>
                <a:lnTo>
                  <a:pt x="21172" y="41997"/>
                </a:lnTo>
                <a:lnTo>
                  <a:pt x="9400" y="1738"/>
                </a:lnTo>
                <a:lnTo>
                  <a:pt x="8305" y="341"/>
                </a:lnTo>
                <a:lnTo>
                  <a:pt x="5476" y="0"/>
                </a:lnTo>
                <a:lnTo>
                  <a:pt x="2923" y="13"/>
                </a:lnTo>
                <a:lnTo>
                  <a:pt x="0" y="1245"/>
                </a:lnTo>
                <a:lnTo>
                  <a:pt x="497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841533" y="441095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906"/>
                </a:moveTo>
                <a:lnTo>
                  <a:pt x="9972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76"/>
                </a:lnTo>
                <a:lnTo>
                  <a:pt x="18338" y="46673"/>
                </a:lnTo>
                <a:lnTo>
                  <a:pt x="15458" y="46673"/>
                </a:lnTo>
                <a:lnTo>
                  <a:pt x="11596" y="44413"/>
                </a:lnTo>
                <a:lnTo>
                  <a:pt x="9183" y="40906"/>
                </a:lnTo>
                <a:close/>
              </a:path>
              <a:path w="22873" h="53658">
                <a:moveTo>
                  <a:pt x="34556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40906"/>
                </a:lnTo>
                <a:lnTo>
                  <a:pt x="9183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99" y="43675"/>
                </a:lnTo>
                <a:lnTo>
                  <a:pt x="22873" y="46076"/>
                </a:lnTo>
                <a:lnTo>
                  <a:pt x="19865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898182" y="441095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71"/>
                </a:moveTo>
                <a:lnTo>
                  <a:pt x="19940" y="8470"/>
                </a:lnTo>
                <a:lnTo>
                  <a:pt x="22960" y="8672"/>
                </a:lnTo>
                <a:lnTo>
                  <a:pt x="25718" y="9471"/>
                </a:lnTo>
                <a:lnTo>
                  <a:pt x="28461" y="8190"/>
                </a:lnTo>
                <a:lnTo>
                  <a:pt x="28522" y="3669"/>
                </a:lnTo>
                <a:lnTo>
                  <a:pt x="26150" y="684"/>
                </a:lnTo>
                <a:lnTo>
                  <a:pt x="2303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56"/>
                </a:lnTo>
                <a:lnTo>
                  <a:pt x="553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2"/>
                </a:lnTo>
                <a:lnTo>
                  <a:pt x="8967" y="19151"/>
                </a:lnTo>
                <a:lnTo>
                  <a:pt x="11379" y="15480"/>
                </a:lnTo>
                <a:lnTo>
                  <a:pt x="14490" y="11631"/>
                </a:lnTo>
                <a:lnTo>
                  <a:pt x="1732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933671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4"/>
                </a:lnTo>
                <a:lnTo>
                  <a:pt x="30532" y="623"/>
                </a:lnTo>
                <a:lnTo>
                  <a:pt x="27270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5" y="3125"/>
                </a:lnTo>
                <a:lnTo>
                  <a:pt x="8370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96"/>
                </a:lnTo>
                <a:lnTo>
                  <a:pt x="2617" y="42012"/>
                </a:lnTo>
                <a:lnTo>
                  <a:pt x="416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3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70" y="0"/>
                </a:lnTo>
                <a:lnTo>
                  <a:pt x="19850" y="0"/>
                </a:lnTo>
                <a:lnTo>
                  <a:pt x="16614" y="637"/>
                </a:lnTo>
                <a:lnTo>
                  <a:pt x="13716" y="1868"/>
                </a:lnTo>
                <a:lnTo>
                  <a:pt x="10835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92805" y="4410953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79"/>
                </a:moveTo>
                <a:lnTo>
                  <a:pt x="33098" y="51282"/>
                </a:lnTo>
                <a:lnTo>
                  <a:pt x="33314" y="5201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82"/>
                </a:lnTo>
                <a:lnTo>
                  <a:pt x="42050" y="18018"/>
                </a:lnTo>
                <a:lnTo>
                  <a:pt x="41760" y="15034"/>
                </a:lnTo>
                <a:lnTo>
                  <a:pt x="40553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9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9"/>
                </a:lnTo>
                <a:lnTo>
                  <a:pt x="8092" y="8902"/>
                </a:lnTo>
                <a:lnTo>
                  <a:pt x="8092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16"/>
                </a:lnTo>
                <a:lnTo>
                  <a:pt x="2858" y="52920"/>
                </a:lnTo>
                <a:lnTo>
                  <a:pt x="6098" y="52920"/>
                </a:lnTo>
                <a:lnTo>
                  <a:pt x="8957" y="51282"/>
                </a:lnTo>
                <a:lnTo>
                  <a:pt x="8957" y="17143"/>
                </a:lnTo>
                <a:lnTo>
                  <a:pt x="11404" y="14069"/>
                </a:lnTo>
                <a:lnTo>
                  <a:pt x="13755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62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047971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44"/>
                </a:lnTo>
                <a:lnTo>
                  <a:pt x="30532" y="623"/>
                </a:lnTo>
                <a:lnTo>
                  <a:pt x="27270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5" y="3125"/>
                </a:lnTo>
                <a:lnTo>
                  <a:pt x="8370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96"/>
                </a:lnTo>
                <a:lnTo>
                  <a:pt x="2617" y="42012"/>
                </a:lnTo>
                <a:lnTo>
                  <a:pt x="4169" y="44780"/>
                </a:lnTo>
                <a:lnTo>
                  <a:pt x="8294" y="4920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3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70" y="0"/>
                </a:lnTo>
                <a:lnTo>
                  <a:pt x="19850" y="0"/>
                </a:lnTo>
                <a:lnTo>
                  <a:pt x="16614" y="637"/>
                </a:lnTo>
                <a:lnTo>
                  <a:pt x="13716" y="1868"/>
                </a:lnTo>
                <a:lnTo>
                  <a:pt x="10835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103196" y="4410953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34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8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51" y="28411"/>
                </a:lnTo>
                <a:lnTo>
                  <a:pt x="15022" y="2965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9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8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4" y="53315"/>
                </a:lnTo>
                <a:lnTo>
                  <a:pt x="25527" y="51955"/>
                </a:lnTo>
                <a:lnTo>
                  <a:pt x="29245" y="49593"/>
                </a:lnTo>
                <a:lnTo>
                  <a:pt x="32255" y="46609"/>
                </a:lnTo>
                <a:lnTo>
                  <a:pt x="34098" y="42696"/>
                </a:lnTo>
                <a:lnTo>
                  <a:pt x="34566" y="37986"/>
                </a:lnTo>
                <a:lnTo>
                  <a:pt x="34566" y="35888"/>
                </a:lnTo>
                <a:lnTo>
                  <a:pt x="33515" y="32551"/>
                </a:lnTo>
                <a:lnTo>
                  <a:pt x="31877" y="29743"/>
                </a:lnTo>
                <a:lnTo>
                  <a:pt x="28219" y="26633"/>
                </a:lnTo>
                <a:lnTo>
                  <a:pt x="25220" y="25120"/>
                </a:lnTo>
                <a:lnTo>
                  <a:pt x="2216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19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0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5"/>
                </a:lnTo>
                <a:lnTo>
                  <a:pt x="31988" y="5702"/>
                </a:lnTo>
                <a:lnTo>
                  <a:pt x="30415" y="2909"/>
                </a:lnTo>
                <a:lnTo>
                  <a:pt x="27467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147007" y="4410953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95"/>
                </a:lnTo>
                <a:lnTo>
                  <a:pt x="5652" y="4367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9"/>
                </a:lnTo>
                <a:lnTo>
                  <a:pt x="1548" y="18529"/>
                </a:lnTo>
                <a:lnTo>
                  <a:pt x="2959" y="21629"/>
                </a:lnTo>
                <a:lnTo>
                  <a:pt x="6210" y="25210"/>
                </a:lnTo>
                <a:lnTo>
                  <a:pt x="8989" y="26935"/>
                </a:lnTo>
                <a:lnTo>
                  <a:pt x="11948" y="28411"/>
                </a:lnTo>
                <a:lnTo>
                  <a:pt x="15022" y="29653"/>
                </a:lnTo>
                <a:lnTo>
                  <a:pt x="17967" y="30798"/>
                </a:lnTo>
                <a:lnTo>
                  <a:pt x="20711" y="31990"/>
                </a:lnTo>
                <a:lnTo>
                  <a:pt x="23964" y="34276"/>
                </a:lnTo>
                <a:lnTo>
                  <a:pt x="25728" y="37313"/>
                </a:lnTo>
                <a:lnTo>
                  <a:pt x="25487" y="41187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6" y="46508"/>
                </a:lnTo>
                <a:lnTo>
                  <a:pt x="13550" y="46508"/>
                </a:lnTo>
                <a:lnTo>
                  <a:pt x="10209" y="45770"/>
                </a:lnTo>
                <a:lnTo>
                  <a:pt x="6170" y="44171"/>
                </a:lnTo>
                <a:lnTo>
                  <a:pt x="3286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31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4" y="51955"/>
                </a:lnTo>
                <a:lnTo>
                  <a:pt x="29260" y="49593"/>
                </a:lnTo>
                <a:lnTo>
                  <a:pt x="32256" y="46609"/>
                </a:lnTo>
                <a:lnTo>
                  <a:pt x="34109" y="42696"/>
                </a:lnTo>
                <a:lnTo>
                  <a:pt x="34566" y="37986"/>
                </a:lnTo>
                <a:lnTo>
                  <a:pt x="34566" y="35888"/>
                </a:lnTo>
                <a:lnTo>
                  <a:pt x="33512" y="32551"/>
                </a:lnTo>
                <a:lnTo>
                  <a:pt x="31874" y="29743"/>
                </a:lnTo>
                <a:lnTo>
                  <a:pt x="28230" y="26633"/>
                </a:lnTo>
                <a:lnTo>
                  <a:pt x="25232" y="25120"/>
                </a:lnTo>
                <a:lnTo>
                  <a:pt x="22172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35" y="11188"/>
                </a:lnTo>
                <a:lnTo>
                  <a:pt x="12762" y="8294"/>
                </a:lnTo>
                <a:lnTo>
                  <a:pt x="16038" y="7110"/>
                </a:lnTo>
                <a:lnTo>
                  <a:pt x="18882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60" y="10097"/>
                </a:lnTo>
                <a:lnTo>
                  <a:pt x="32040" y="8305"/>
                </a:lnTo>
                <a:lnTo>
                  <a:pt x="31990" y="570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216713" y="441095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97"/>
                </a:lnTo>
                <a:lnTo>
                  <a:pt x="11711" y="14605"/>
                </a:lnTo>
                <a:lnTo>
                  <a:pt x="14188" y="11174"/>
                </a:lnTo>
                <a:lnTo>
                  <a:pt x="17679" y="8902"/>
                </a:lnTo>
                <a:lnTo>
                  <a:pt x="21896" y="7491"/>
                </a:lnTo>
                <a:lnTo>
                  <a:pt x="27431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12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9" y="32321"/>
                </a:lnTo>
                <a:lnTo>
                  <a:pt x="38686" y="34672"/>
                </a:lnTo>
                <a:lnTo>
                  <a:pt x="37886" y="50278"/>
                </a:lnTo>
                <a:lnTo>
                  <a:pt x="40490" y="48373"/>
                </a:lnTo>
                <a:lnTo>
                  <a:pt x="44654" y="43549"/>
                </a:lnTo>
                <a:lnTo>
                  <a:pt x="46217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37"/>
                </a:lnTo>
                <a:lnTo>
                  <a:pt x="48337" y="18568"/>
                </a:lnTo>
                <a:lnTo>
                  <a:pt x="47348" y="15303"/>
                </a:lnTo>
                <a:lnTo>
                  <a:pt x="46357" y="12053"/>
                </a:lnTo>
                <a:lnTo>
                  <a:pt x="44856" y="9269"/>
                </a:lnTo>
                <a:lnTo>
                  <a:pt x="4286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3997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30" y="10083"/>
                </a:lnTo>
                <a:lnTo>
                  <a:pt x="2578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7" y="35114"/>
                </a:lnTo>
                <a:lnTo>
                  <a:pt x="1461" y="38355"/>
                </a:lnTo>
                <a:lnTo>
                  <a:pt x="2452" y="41616"/>
                </a:lnTo>
                <a:lnTo>
                  <a:pt x="3924" y="44387"/>
                </a:lnTo>
                <a:lnTo>
                  <a:pt x="5919" y="46673"/>
                </a:lnTo>
                <a:lnTo>
                  <a:pt x="10389" y="50684"/>
                </a:lnTo>
                <a:lnTo>
                  <a:pt x="10022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27"/>
                </a:moveTo>
                <a:lnTo>
                  <a:pt x="21452" y="46127"/>
                </a:lnTo>
                <a:lnTo>
                  <a:pt x="17108" y="44575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40"/>
                </a:lnTo>
                <a:lnTo>
                  <a:pt x="10389" y="50684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4"/>
                </a:lnTo>
                <a:lnTo>
                  <a:pt x="37886" y="50278"/>
                </a:lnTo>
                <a:lnTo>
                  <a:pt x="38686" y="34672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272896" y="4387626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53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89" y="75538"/>
                </a:lnTo>
                <a:lnTo>
                  <a:pt x="11541" y="76250"/>
                </a:lnTo>
                <a:lnTo>
                  <a:pt x="14716" y="76250"/>
                </a:lnTo>
                <a:lnTo>
                  <a:pt x="17640" y="74613"/>
                </a:lnTo>
                <a:lnTo>
                  <a:pt x="17640" y="31802"/>
                </a:lnTo>
                <a:lnTo>
                  <a:pt x="28548" y="31802"/>
                </a:lnTo>
                <a:lnTo>
                  <a:pt x="30161" y="30340"/>
                </a:lnTo>
                <a:lnTo>
                  <a:pt x="30326" y="27420"/>
                </a:lnTo>
                <a:lnTo>
                  <a:pt x="28548" y="24357"/>
                </a:lnTo>
                <a:lnTo>
                  <a:pt x="17640" y="24357"/>
                </a:lnTo>
                <a:lnTo>
                  <a:pt x="17754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19" y="7429"/>
                </a:lnTo>
                <a:lnTo>
                  <a:pt x="26794" y="7519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690"/>
                </a:lnTo>
                <a:lnTo>
                  <a:pt x="32969" y="3923"/>
                </a:lnTo>
                <a:lnTo>
                  <a:pt x="30822" y="1118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5" y="1854"/>
                </a:lnTo>
                <a:lnTo>
                  <a:pt x="12484" y="4560"/>
                </a:lnTo>
                <a:lnTo>
                  <a:pt x="10209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339910" y="4393058"/>
            <a:ext cx="50568" cy="70816"/>
          </a:xfrm>
          <a:custGeom>
            <a:avLst/>
            <a:gdLst/>
            <a:ahLst/>
            <a:cxnLst/>
            <a:rect l="l" t="t" r="r" b="b"/>
            <a:pathLst>
              <a:path w="50568" h="70816">
                <a:moveTo>
                  <a:pt x="49593" y="457"/>
                </a:moveTo>
                <a:lnTo>
                  <a:pt x="46824" y="0"/>
                </a:lnTo>
                <a:lnTo>
                  <a:pt x="44258" y="39"/>
                </a:lnTo>
                <a:lnTo>
                  <a:pt x="41299" y="1728"/>
                </a:lnTo>
                <a:lnTo>
                  <a:pt x="41299" y="29833"/>
                </a:lnTo>
                <a:lnTo>
                  <a:pt x="9334" y="29833"/>
                </a:lnTo>
                <a:lnTo>
                  <a:pt x="9334" y="1728"/>
                </a:lnTo>
                <a:lnTo>
                  <a:pt x="8977" y="749"/>
                </a:lnTo>
                <a:lnTo>
                  <a:pt x="6324" y="39"/>
                </a:lnTo>
                <a:lnTo>
                  <a:pt x="3059" y="39"/>
                </a:lnTo>
                <a:lnTo>
                  <a:pt x="0" y="1728"/>
                </a:lnTo>
                <a:lnTo>
                  <a:pt x="0" y="69113"/>
                </a:lnTo>
                <a:lnTo>
                  <a:pt x="355" y="70092"/>
                </a:lnTo>
                <a:lnTo>
                  <a:pt x="3059" y="70816"/>
                </a:lnTo>
                <a:lnTo>
                  <a:pt x="6324" y="70816"/>
                </a:lnTo>
                <a:lnTo>
                  <a:pt x="9334" y="69113"/>
                </a:lnTo>
                <a:lnTo>
                  <a:pt x="9334" y="37973"/>
                </a:lnTo>
                <a:lnTo>
                  <a:pt x="41299" y="37973"/>
                </a:lnTo>
                <a:lnTo>
                  <a:pt x="41299" y="69113"/>
                </a:lnTo>
                <a:lnTo>
                  <a:pt x="41656" y="70092"/>
                </a:lnTo>
                <a:lnTo>
                  <a:pt x="44258" y="70816"/>
                </a:lnTo>
                <a:lnTo>
                  <a:pt x="47558" y="70816"/>
                </a:lnTo>
                <a:lnTo>
                  <a:pt x="50568" y="69113"/>
                </a:lnTo>
                <a:lnTo>
                  <a:pt x="50568" y="1728"/>
                </a:lnTo>
                <a:lnTo>
                  <a:pt x="49593" y="45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404277" y="4392341"/>
            <a:ext cx="43192" cy="72276"/>
          </a:xfrm>
          <a:custGeom>
            <a:avLst/>
            <a:gdLst/>
            <a:ahLst/>
            <a:cxnLst/>
            <a:rect l="l" t="t" r="r" b="b"/>
            <a:pathLst>
              <a:path w="43192" h="72276">
                <a:moveTo>
                  <a:pt x="11239" y="17528"/>
                </a:moveTo>
                <a:lnTo>
                  <a:pt x="11466" y="14922"/>
                </a:lnTo>
                <a:lnTo>
                  <a:pt x="13119" y="11506"/>
                </a:lnTo>
                <a:lnTo>
                  <a:pt x="16193" y="9069"/>
                </a:lnTo>
                <a:lnTo>
                  <a:pt x="19088" y="8013"/>
                </a:lnTo>
                <a:lnTo>
                  <a:pt x="22745" y="7762"/>
                </a:lnTo>
                <a:lnTo>
                  <a:pt x="26733" y="8013"/>
                </a:lnTo>
                <a:lnTo>
                  <a:pt x="30085" y="9069"/>
                </a:lnTo>
                <a:lnTo>
                  <a:pt x="32778" y="10289"/>
                </a:lnTo>
                <a:lnTo>
                  <a:pt x="35888" y="12002"/>
                </a:lnTo>
                <a:lnTo>
                  <a:pt x="38797" y="12103"/>
                </a:lnTo>
                <a:lnTo>
                  <a:pt x="39229" y="9399"/>
                </a:lnTo>
                <a:lnTo>
                  <a:pt x="39140" y="6616"/>
                </a:lnTo>
                <a:lnTo>
                  <a:pt x="37717" y="4028"/>
                </a:lnTo>
                <a:lnTo>
                  <a:pt x="34833" y="2451"/>
                </a:lnTo>
                <a:lnTo>
                  <a:pt x="32205" y="1501"/>
                </a:lnTo>
                <a:lnTo>
                  <a:pt x="29337" y="673"/>
                </a:lnTo>
                <a:lnTo>
                  <a:pt x="26186" y="140"/>
                </a:lnTo>
                <a:lnTo>
                  <a:pt x="23061" y="0"/>
                </a:lnTo>
                <a:lnTo>
                  <a:pt x="20026" y="0"/>
                </a:lnTo>
                <a:lnTo>
                  <a:pt x="17194" y="406"/>
                </a:lnTo>
                <a:lnTo>
                  <a:pt x="14577" y="1220"/>
                </a:lnTo>
                <a:lnTo>
                  <a:pt x="11948" y="2044"/>
                </a:lnTo>
                <a:lnTo>
                  <a:pt x="7783" y="4777"/>
                </a:lnTo>
                <a:lnTo>
                  <a:pt x="4406" y="8255"/>
                </a:lnTo>
                <a:lnTo>
                  <a:pt x="2272" y="12852"/>
                </a:lnTo>
                <a:lnTo>
                  <a:pt x="1738" y="15469"/>
                </a:lnTo>
                <a:lnTo>
                  <a:pt x="1738" y="21247"/>
                </a:lnTo>
                <a:lnTo>
                  <a:pt x="3121" y="25758"/>
                </a:lnTo>
                <a:lnTo>
                  <a:pt x="5245" y="29580"/>
                </a:lnTo>
                <a:lnTo>
                  <a:pt x="8215" y="32616"/>
                </a:lnTo>
                <a:lnTo>
                  <a:pt x="11772" y="35053"/>
                </a:lnTo>
                <a:lnTo>
                  <a:pt x="15595" y="37198"/>
                </a:lnTo>
                <a:lnTo>
                  <a:pt x="19569" y="39042"/>
                </a:lnTo>
                <a:lnTo>
                  <a:pt x="23418" y="40831"/>
                </a:lnTo>
                <a:lnTo>
                  <a:pt x="27011" y="42699"/>
                </a:lnTo>
                <a:lnTo>
                  <a:pt x="29970" y="44831"/>
                </a:lnTo>
                <a:lnTo>
                  <a:pt x="32080" y="47487"/>
                </a:lnTo>
                <a:lnTo>
                  <a:pt x="33426" y="50598"/>
                </a:lnTo>
                <a:lnTo>
                  <a:pt x="33426" y="54432"/>
                </a:lnTo>
                <a:lnTo>
                  <a:pt x="32447" y="57520"/>
                </a:lnTo>
                <a:lnTo>
                  <a:pt x="29653" y="61178"/>
                </a:lnTo>
                <a:lnTo>
                  <a:pt x="27000" y="62942"/>
                </a:lnTo>
                <a:lnTo>
                  <a:pt x="23634" y="64021"/>
                </a:lnTo>
                <a:lnTo>
                  <a:pt x="19745" y="64300"/>
                </a:lnTo>
                <a:lnTo>
                  <a:pt x="17078" y="64300"/>
                </a:lnTo>
                <a:lnTo>
                  <a:pt x="14716" y="63982"/>
                </a:lnTo>
                <a:lnTo>
                  <a:pt x="10627" y="62712"/>
                </a:lnTo>
                <a:lnTo>
                  <a:pt x="7440" y="61315"/>
                </a:lnTo>
                <a:lnTo>
                  <a:pt x="3884" y="59310"/>
                </a:lnTo>
                <a:lnTo>
                  <a:pt x="582" y="58927"/>
                </a:lnTo>
                <a:lnTo>
                  <a:pt x="0" y="61721"/>
                </a:lnTo>
                <a:lnTo>
                  <a:pt x="101" y="64515"/>
                </a:lnTo>
                <a:lnTo>
                  <a:pt x="1638" y="67284"/>
                </a:lnTo>
                <a:lnTo>
                  <a:pt x="4518" y="69037"/>
                </a:lnTo>
                <a:lnTo>
                  <a:pt x="7416" y="70218"/>
                </a:lnTo>
                <a:lnTo>
                  <a:pt x="10768" y="71287"/>
                </a:lnTo>
                <a:lnTo>
                  <a:pt x="14792" y="72072"/>
                </a:lnTo>
                <a:lnTo>
                  <a:pt x="19314" y="72276"/>
                </a:lnTo>
                <a:lnTo>
                  <a:pt x="22680" y="72276"/>
                </a:lnTo>
                <a:lnTo>
                  <a:pt x="25819" y="71831"/>
                </a:lnTo>
                <a:lnTo>
                  <a:pt x="28724" y="70916"/>
                </a:lnTo>
                <a:lnTo>
                  <a:pt x="31648" y="70016"/>
                </a:lnTo>
                <a:lnTo>
                  <a:pt x="36320" y="66880"/>
                </a:lnTo>
                <a:lnTo>
                  <a:pt x="40168" y="62917"/>
                </a:lnTo>
                <a:lnTo>
                  <a:pt x="41375" y="60340"/>
                </a:lnTo>
                <a:lnTo>
                  <a:pt x="42595" y="57772"/>
                </a:lnTo>
                <a:lnTo>
                  <a:pt x="43192" y="54838"/>
                </a:lnTo>
                <a:lnTo>
                  <a:pt x="43192" y="48755"/>
                </a:lnTo>
                <a:lnTo>
                  <a:pt x="42735" y="46357"/>
                </a:lnTo>
                <a:lnTo>
                  <a:pt x="40882" y="42268"/>
                </a:lnTo>
                <a:lnTo>
                  <a:pt x="38174" y="38991"/>
                </a:lnTo>
                <a:lnTo>
                  <a:pt x="34963" y="36183"/>
                </a:lnTo>
                <a:lnTo>
                  <a:pt x="31126" y="33973"/>
                </a:lnTo>
                <a:lnTo>
                  <a:pt x="27190" y="32043"/>
                </a:lnTo>
                <a:lnTo>
                  <a:pt x="23238" y="30200"/>
                </a:lnTo>
                <a:lnTo>
                  <a:pt x="19404" y="28397"/>
                </a:lnTo>
                <a:lnTo>
                  <a:pt x="16203" y="26327"/>
                </a:lnTo>
                <a:lnTo>
                  <a:pt x="13500" y="23980"/>
                </a:lnTo>
                <a:lnTo>
                  <a:pt x="11682" y="21160"/>
                </a:lnTo>
                <a:lnTo>
                  <a:pt x="11239" y="17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461193" y="4393371"/>
            <a:ext cx="39067" cy="70220"/>
          </a:xfrm>
          <a:custGeom>
            <a:avLst/>
            <a:gdLst/>
            <a:ahLst/>
            <a:cxnLst/>
            <a:rect l="l" t="t" r="r" b="b"/>
            <a:pathLst>
              <a:path w="39067" h="70220">
                <a:moveTo>
                  <a:pt x="39067" y="66358"/>
                </a:moveTo>
                <a:lnTo>
                  <a:pt x="39042" y="65037"/>
                </a:lnTo>
                <a:lnTo>
                  <a:pt x="37174" y="62448"/>
                </a:lnTo>
                <a:lnTo>
                  <a:pt x="9334" y="62448"/>
                </a:lnTo>
                <a:lnTo>
                  <a:pt x="9334" y="37339"/>
                </a:lnTo>
                <a:lnTo>
                  <a:pt x="32882" y="37339"/>
                </a:lnTo>
                <a:lnTo>
                  <a:pt x="34621" y="35384"/>
                </a:lnTo>
                <a:lnTo>
                  <a:pt x="34696" y="32410"/>
                </a:lnTo>
                <a:lnTo>
                  <a:pt x="32882" y="29796"/>
                </a:lnTo>
                <a:lnTo>
                  <a:pt x="9334" y="29796"/>
                </a:lnTo>
                <a:lnTo>
                  <a:pt x="9334" y="7760"/>
                </a:lnTo>
                <a:lnTo>
                  <a:pt x="37087" y="7760"/>
                </a:lnTo>
                <a:lnTo>
                  <a:pt x="38585" y="5194"/>
                </a:lnTo>
                <a:lnTo>
                  <a:pt x="38585" y="2631"/>
                </a:lnTo>
                <a:lnTo>
                  <a:pt x="36791" y="0"/>
                </a:lnTo>
                <a:lnTo>
                  <a:pt x="3467" y="0"/>
                </a:lnTo>
                <a:lnTo>
                  <a:pt x="1120" y="853"/>
                </a:lnTo>
                <a:lnTo>
                  <a:pt x="0" y="3797"/>
                </a:lnTo>
                <a:lnTo>
                  <a:pt x="0" y="66423"/>
                </a:lnTo>
                <a:lnTo>
                  <a:pt x="370" y="68809"/>
                </a:lnTo>
                <a:lnTo>
                  <a:pt x="3467" y="70220"/>
                </a:lnTo>
                <a:lnTo>
                  <a:pt x="37174" y="70220"/>
                </a:lnTo>
                <a:lnTo>
                  <a:pt x="38761" y="68961"/>
                </a:lnTo>
                <a:lnTo>
                  <a:pt x="39067" y="66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40177" y="4410957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4" y="9471"/>
                </a:lnTo>
                <a:lnTo>
                  <a:pt x="28447" y="8190"/>
                </a:lnTo>
                <a:lnTo>
                  <a:pt x="28512" y="3669"/>
                </a:lnTo>
                <a:lnTo>
                  <a:pt x="26150" y="684"/>
                </a:lnTo>
                <a:lnTo>
                  <a:pt x="2302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75648" y="441095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7012"/>
                </a:lnTo>
                <a:lnTo>
                  <a:pt x="30581" y="8345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88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106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6" y="38696"/>
                </a:lnTo>
                <a:lnTo>
                  <a:pt x="2627" y="42012"/>
                </a:lnTo>
                <a:lnTo>
                  <a:pt x="4179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1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5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106"/>
                </a:moveTo>
                <a:lnTo>
                  <a:pt x="10325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7012"/>
                </a:lnTo>
                <a:lnTo>
                  <a:pt x="27316" y="7012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7"/>
                </a:lnTo>
                <a:lnTo>
                  <a:pt x="13729" y="1868"/>
                </a:lnTo>
                <a:lnTo>
                  <a:pt x="10831" y="3125"/>
                </a:lnTo>
                <a:lnTo>
                  <a:pt x="935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31700" y="4410950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9958" y="19649"/>
                </a:moveTo>
                <a:lnTo>
                  <a:pt x="11127" y="15393"/>
                </a:lnTo>
                <a:lnTo>
                  <a:pt x="13119" y="11863"/>
                </a:lnTo>
                <a:lnTo>
                  <a:pt x="16002" y="9335"/>
                </a:lnTo>
                <a:lnTo>
                  <a:pt x="19533" y="7711"/>
                </a:lnTo>
                <a:lnTo>
                  <a:pt x="24272" y="7711"/>
                </a:lnTo>
                <a:lnTo>
                  <a:pt x="28893" y="10073"/>
                </a:lnTo>
                <a:lnTo>
                  <a:pt x="33491" y="13931"/>
                </a:lnTo>
                <a:lnTo>
                  <a:pt x="35918" y="16931"/>
                </a:lnTo>
                <a:lnTo>
                  <a:pt x="35918" y="36461"/>
                </a:lnTo>
                <a:lnTo>
                  <a:pt x="33174" y="39740"/>
                </a:lnTo>
                <a:lnTo>
                  <a:pt x="29427" y="43131"/>
                </a:lnTo>
                <a:lnTo>
                  <a:pt x="25974" y="45213"/>
                </a:lnTo>
                <a:lnTo>
                  <a:pt x="22618" y="46012"/>
                </a:lnTo>
                <a:lnTo>
                  <a:pt x="19076" y="46012"/>
                </a:lnTo>
                <a:lnTo>
                  <a:pt x="15570" y="44363"/>
                </a:lnTo>
                <a:lnTo>
                  <a:pt x="12766" y="41810"/>
                </a:lnTo>
                <a:lnTo>
                  <a:pt x="10886" y="38188"/>
                </a:lnTo>
                <a:lnTo>
                  <a:pt x="9842" y="33757"/>
                </a:lnTo>
                <a:lnTo>
                  <a:pt x="9273" y="28983"/>
                </a:lnTo>
                <a:lnTo>
                  <a:pt x="9273" y="24170"/>
                </a:lnTo>
                <a:lnTo>
                  <a:pt x="8129" y="50177"/>
                </a:lnTo>
                <a:lnTo>
                  <a:pt x="13133" y="52974"/>
                </a:lnTo>
                <a:lnTo>
                  <a:pt x="16142" y="53672"/>
                </a:lnTo>
                <a:lnTo>
                  <a:pt x="19700" y="53672"/>
                </a:lnTo>
                <a:lnTo>
                  <a:pt x="22467" y="53533"/>
                </a:lnTo>
                <a:lnTo>
                  <a:pt x="25110" y="52985"/>
                </a:lnTo>
                <a:lnTo>
                  <a:pt x="27724" y="51904"/>
                </a:lnTo>
                <a:lnTo>
                  <a:pt x="30355" y="50446"/>
                </a:lnTo>
                <a:lnTo>
                  <a:pt x="33023" y="48388"/>
                </a:lnTo>
                <a:lnTo>
                  <a:pt x="35918" y="45645"/>
                </a:lnTo>
                <a:lnTo>
                  <a:pt x="35918" y="70650"/>
                </a:lnTo>
                <a:lnTo>
                  <a:pt x="36234" y="71629"/>
                </a:lnTo>
                <a:lnTo>
                  <a:pt x="38787" y="72353"/>
                </a:lnTo>
                <a:lnTo>
                  <a:pt x="42012" y="72353"/>
                </a:lnTo>
                <a:lnTo>
                  <a:pt x="44921" y="70650"/>
                </a:lnTo>
                <a:lnTo>
                  <a:pt x="44921" y="2120"/>
                </a:lnTo>
                <a:lnTo>
                  <a:pt x="42354" y="788"/>
                </a:lnTo>
                <a:lnTo>
                  <a:pt x="39625" y="788"/>
                </a:lnTo>
                <a:lnTo>
                  <a:pt x="36946" y="2440"/>
                </a:lnTo>
                <a:lnTo>
                  <a:pt x="36946" y="8356"/>
                </a:lnTo>
                <a:lnTo>
                  <a:pt x="34024" y="5601"/>
                </a:lnTo>
                <a:lnTo>
                  <a:pt x="31460" y="3467"/>
                </a:lnTo>
                <a:lnTo>
                  <a:pt x="27698" y="1271"/>
                </a:lnTo>
                <a:lnTo>
                  <a:pt x="23903" y="166"/>
                </a:lnTo>
                <a:lnTo>
                  <a:pt x="21095" y="0"/>
                </a:lnTo>
                <a:lnTo>
                  <a:pt x="17665" y="0"/>
                </a:lnTo>
                <a:lnTo>
                  <a:pt x="14630" y="648"/>
                </a:lnTo>
                <a:lnTo>
                  <a:pt x="12016" y="1930"/>
                </a:lnTo>
                <a:lnTo>
                  <a:pt x="9958" y="19649"/>
                </a:lnTo>
                <a:close/>
              </a:path>
              <a:path w="44921" h="72353">
                <a:moveTo>
                  <a:pt x="356" y="34380"/>
                </a:moveTo>
                <a:lnTo>
                  <a:pt x="1080" y="37580"/>
                </a:lnTo>
                <a:lnTo>
                  <a:pt x="1804" y="40780"/>
                </a:lnTo>
                <a:lnTo>
                  <a:pt x="2948" y="43574"/>
                </a:lnTo>
                <a:lnTo>
                  <a:pt x="4522" y="45935"/>
                </a:lnTo>
                <a:lnTo>
                  <a:pt x="8129" y="50177"/>
                </a:lnTo>
                <a:lnTo>
                  <a:pt x="9273" y="24170"/>
                </a:lnTo>
                <a:lnTo>
                  <a:pt x="9958" y="19649"/>
                </a:lnTo>
                <a:lnTo>
                  <a:pt x="12016" y="1930"/>
                </a:lnTo>
                <a:lnTo>
                  <a:pt x="9400" y="3215"/>
                </a:lnTo>
                <a:lnTo>
                  <a:pt x="7189" y="5044"/>
                </a:lnTo>
                <a:lnTo>
                  <a:pt x="3608" y="9817"/>
                </a:lnTo>
                <a:lnTo>
                  <a:pt x="2261" y="12715"/>
                </a:lnTo>
                <a:lnTo>
                  <a:pt x="1347" y="16092"/>
                </a:lnTo>
                <a:lnTo>
                  <a:pt x="447" y="19469"/>
                </a:lnTo>
                <a:lnTo>
                  <a:pt x="0" y="23267"/>
                </a:lnTo>
                <a:lnTo>
                  <a:pt x="0" y="31003"/>
                </a:lnTo>
                <a:lnTo>
                  <a:pt x="356" y="34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92943" y="4411738"/>
            <a:ext cx="42099" cy="52870"/>
          </a:xfrm>
          <a:custGeom>
            <a:avLst/>
            <a:gdLst/>
            <a:ahLst/>
            <a:cxnLst/>
            <a:rect l="l" t="t" r="r" b="b"/>
            <a:pathLst>
              <a:path w="42099" h="52870">
                <a:moveTo>
                  <a:pt x="35963" y="0"/>
                </a:moveTo>
                <a:lnTo>
                  <a:pt x="33094" y="1652"/>
                </a:lnTo>
                <a:lnTo>
                  <a:pt x="33094" y="35791"/>
                </a:lnTo>
                <a:lnTo>
                  <a:pt x="30593" y="38861"/>
                </a:lnTo>
                <a:lnTo>
                  <a:pt x="28242" y="41198"/>
                </a:lnTo>
                <a:lnTo>
                  <a:pt x="23785" y="44387"/>
                </a:lnTo>
                <a:lnTo>
                  <a:pt x="19314" y="45176"/>
                </a:lnTo>
                <a:lnTo>
                  <a:pt x="16052" y="44844"/>
                </a:lnTo>
                <a:lnTo>
                  <a:pt x="13450" y="43498"/>
                </a:lnTo>
                <a:lnTo>
                  <a:pt x="10678" y="40147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788" y="929"/>
                </a:lnTo>
                <a:lnTo>
                  <a:pt x="6094" y="0"/>
                </a:lnTo>
                <a:lnTo>
                  <a:pt x="2905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47"/>
                </a:lnTo>
                <a:lnTo>
                  <a:pt x="1483" y="42800"/>
                </a:lnTo>
                <a:lnTo>
                  <a:pt x="3849" y="46824"/>
                </a:lnTo>
                <a:lnTo>
                  <a:pt x="7020" y="50166"/>
                </a:lnTo>
                <a:lnTo>
                  <a:pt x="11466" y="52336"/>
                </a:lnTo>
                <a:lnTo>
                  <a:pt x="14210" y="52870"/>
                </a:lnTo>
                <a:lnTo>
                  <a:pt x="20253" y="52870"/>
                </a:lnTo>
                <a:lnTo>
                  <a:pt x="22997" y="52171"/>
                </a:lnTo>
                <a:lnTo>
                  <a:pt x="25714" y="50764"/>
                </a:lnTo>
                <a:lnTo>
                  <a:pt x="28422" y="49352"/>
                </a:lnTo>
                <a:lnTo>
                  <a:pt x="31175" y="47106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2" y="52136"/>
                </a:lnTo>
                <a:lnTo>
                  <a:pt x="39430" y="52136"/>
                </a:lnTo>
                <a:lnTo>
                  <a:pt x="42099" y="50497"/>
                </a:lnTo>
                <a:lnTo>
                  <a:pt x="42099" y="1652"/>
                </a:lnTo>
                <a:lnTo>
                  <a:pt x="41857" y="92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50540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7" y="21106"/>
                </a:lnTo>
                <a:lnTo>
                  <a:pt x="7185" y="20152"/>
                </a:lnTo>
                <a:lnTo>
                  <a:pt x="3948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77032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6" y="8470"/>
                </a:lnTo>
                <a:lnTo>
                  <a:pt x="22946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46" y="684"/>
                </a:lnTo>
                <a:lnTo>
                  <a:pt x="23025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5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12503" y="441095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7"/>
                </a:lnTo>
                <a:lnTo>
                  <a:pt x="42900" y="11329"/>
                </a:lnTo>
                <a:lnTo>
                  <a:pt x="39890" y="6808"/>
                </a:lnTo>
                <a:lnTo>
                  <a:pt x="35928" y="3074"/>
                </a:lnTo>
                <a:lnTo>
                  <a:pt x="33249" y="1844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7012"/>
                </a:lnTo>
                <a:lnTo>
                  <a:pt x="30581" y="8345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8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106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3" y="38696"/>
                </a:lnTo>
                <a:lnTo>
                  <a:pt x="2627" y="42012"/>
                </a:lnTo>
                <a:lnTo>
                  <a:pt x="4175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1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4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1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3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106"/>
                </a:moveTo>
                <a:lnTo>
                  <a:pt x="10325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7012"/>
                </a:lnTo>
                <a:lnTo>
                  <a:pt x="27316" y="7012"/>
                </a:lnTo>
                <a:lnTo>
                  <a:pt x="27277" y="0"/>
                </a:lnTo>
                <a:lnTo>
                  <a:pt x="19861" y="0"/>
                </a:lnTo>
                <a:lnTo>
                  <a:pt x="16624" y="637"/>
                </a:lnTo>
                <a:lnTo>
                  <a:pt x="13726" y="1868"/>
                </a:lnTo>
                <a:lnTo>
                  <a:pt x="10831" y="3125"/>
                </a:lnTo>
                <a:lnTo>
                  <a:pt x="935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71643" y="4410953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20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82"/>
                </a:lnTo>
                <a:lnTo>
                  <a:pt x="72439" y="17665"/>
                </a:lnTo>
                <a:lnTo>
                  <a:pt x="72162" y="15034"/>
                </a:lnTo>
                <a:lnTo>
                  <a:pt x="71042" y="10083"/>
                </a:lnTo>
                <a:lnTo>
                  <a:pt x="68771" y="6069"/>
                </a:lnTo>
                <a:lnTo>
                  <a:pt x="65736" y="2768"/>
                </a:lnTo>
                <a:lnTo>
                  <a:pt x="61456" y="558"/>
                </a:lnTo>
                <a:lnTo>
                  <a:pt x="58813" y="0"/>
                </a:lnTo>
                <a:lnTo>
                  <a:pt x="55678" y="0"/>
                </a:lnTo>
                <a:lnTo>
                  <a:pt x="53075" y="176"/>
                </a:lnTo>
                <a:lnTo>
                  <a:pt x="50507" y="861"/>
                </a:lnTo>
                <a:lnTo>
                  <a:pt x="47840" y="2171"/>
                </a:lnTo>
                <a:lnTo>
                  <a:pt x="45062" y="3924"/>
                </a:lnTo>
                <a:lnTo>
                  <a:pt x="42138" y="6386"/>
                </a:lnTo>
                <a:lnTo>
                  <a:pt x="38963" y="9662"/>
                </a:lnTo>
                <a:lnTo>
                  <a:pt x="36791" y="5727"/>
                </a:lnTo>
                <a:lnTo>
                  <a:pt x="33642" y="2689"/>
                </a:lnTo>
                <a:lnTo>
                  <a:pt x="30989" y="1181"/>
                </a:lnTo>
                <a:lnTo>
                  <a:pt x="27774" y="227"/>
                </a:lnTo>
                <a:lnTo>
                  <a:pt x="23925" y="0"/>
                </a:lnTo>
                <a:lnTo>
                  <a:pt x="21287" y="0"/>
                </a:lnTo>
                <a:lnTo>
                  <a:pt x="18680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27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16" y="14069"/>
                </a:lnTo>
                <a:lnTo>
                  <a:pt x="15801" y="10144"/>
                </a:lnTo>
                <a:lnTo>
                  <a:pt x="19965" y="7758"/>
                </a:lnTo>
                <a:lnTo>
                  <a:pt x="23699" y="7758"/>
                </a:lnTo>
                <a:lnTo>
                  <a:pt x="26352" y="8737"/>
                </a:lnTo>
                <a:lnTo>
                  <a:pt x="29350" y="11555"/>
                </a:lnTo>
                <a:lnTo>
                  <a:pt x="30747" y="14249"/>
                </a:lnTo>
                <a:lnTo>
                  <a:pt x="31546" y="17665"/>
                </a:lnTo>
                <a:lnTo>
                  <a:pt x="31738" y="21600"/>
                </a:lnTo>
                <a:lnTo>
                  <a:pt x="31738" y="51282"/>
                </a:lnTo>
                <a:lnTo>
                  <a:pt x="32054" y="52207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82"/>
                </a:lnTo>
                <a:lnTo>
                  <a:pt x="40690" y="17143"/>
                </a:lnTo>
                <a:lnTo>
                  <a:pt x="43192" y="14069"/>
                </a:lnTo>
                <a:lnTo>
                  <a:pt x="47560" y="10144"/>
                </a:lnTo>
                <a:lnTo>
                  <a:pt x="51714" y="7758"/>
                </a:lnTo>
                <a:lnTo>
                  <a:pt x="55436" y="7758"/>
                </a:lnTo>
                <a:lnTo>
                  <a:pt x="58115" y="8737"/>
                </a:lnTo>
                <a:lnTo>
                  <a:pt x="61150" y="11555"/>
                </a:lnTo>
                <a:lnTo>
                  <a:pt x="62522" y="14249"/>
                </a:lnTo>
                <a:lnTo>
                  <a:pt x="63244" y="17665"/>
                </a:lnTo>
                <a:lnTo>
                  <a:pt x="63436" y="21600"/>
                </a:lnTo>
                <a:lnTo>
                  <a:pt x="63436" y="51282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57925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9" y="1844"/>
                </a:lnTo>
                <a:lnTo>
                  <a:pt x="30546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82" y="8345"/>
                </a:lnTo>
                <a:lnTo>
                  <a:pt x="32782" y="11012"/>
                </a:lnTo>
                <a:lnTo>
                  <a:pt x="34978" y="13690"/>
                </a:lnTo>
                <a:lnTo>
                  <a:pt x="36032" y="17388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6" y="3125"/>
                </a:lnTo>
                <a:lnTo>
                  <a:pt x="8370" y="4903"/>
                </a:lnTo>
                <a:lnTo>
                  <a:pt x="4281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5" y="46991"/>
                </a:lnTo>
                <a:lnTo>
                  <a:pt x="10836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4" y="52809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3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98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4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4" y="637"/>
                </a:lnTo>
                <a:lnTo>
                  <a:pt x="13731" y="1868"/>
                </a:lnTo>
                <a:lnTo>
                  <a:pt x="10836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17058" y="4410953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79"/>
                </a:moveTo>
                <a:lnTo>
                  <a:pt x="33098" y="51282"/>
                </a:lnTo>
                <a:lnTo>
                  <a:pt x="33324" y="5201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82"/>
                </a:lnTo>
                <a:lnTo>
                  <a:pt x="42052" y="18018"/>
                </a:lnTo>
                <a:lnTo>
                  <a:pt x="41760" y="15034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8" y="3567"/>
                </a:lnTo>
                <a:lnTo>
                  <a:pt x="10835" y="5829"/>
                </a:lnTo>
                <a:lnTo>
                  <a:pt x="8092" y="8902"/>
                </a:lnTo>
                <a:lnTo>
                  <a:pt x="8092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1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69"/>
                </a:lnTo>
                <a:lnTo>
                  <a:pt x="13766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62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68975" y="4398670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6" y="58191"/>
                </a:lnTo>
                <a:lnTo>
                  <a:pt x="21840" y="58191"/>
                </a:lnTo>
                <a:lnTo>
                  <a:pt x="20062" y="57326"/>
                </a:lnTo>
                <a:lnTo>
                  <a:pt x="18072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3"/>
                </a:lnTo>
                <a:lnTo>
                  <a:pt x="31898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67" y="60436"/>
                </a:lnTo>
                <a:lnTo>
                  <a:pt x="13092" y="63155"/>
                </a:lnTo>
                <a:lnTo>
                  <a:pt x="16379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2" y="65098"/>
                </a:lnTo>
                <a:lnTo>
                  <a:pt x="31531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38336" y="4410957"/>
            <a:ext cx="28525" cy="52919"/>
          </a:xfrm>
          <a:custGeom>
            <a:avLst/>
            <a:gdLst/>
            <a:ahLst/>
            <a:cxnLst/>
            <a:rect l="l" t="t" r="r" b="b"/>
            <a:pathLst>
              <a:path w="28525" h="52919">
                <a:moveTo>
                  <a:pt x="17322" y="9371"/>
                </a:moveTo>
                <a:lnTo>
                  <a:pt x="19940" y="8470"/>
                </a:lnTo>
                <a:lnTo>
                  <a:pt x="22960" y="8672"/>
                </a:lnTo>
                <a:lnTo>
                  <a:pt x="25717" y="9471"/>
                </a:lnTo>
                <a:lnTo>
                  <a:pt x="28460" y="8190"/>
                </a:lnTo>
                <a:lnTo>
                  <a:pt x="28525" y="3669"/>
                </a:lnTo>
                <a:lnTo>
                  <a:pt x="26150" y="684"/>
                </a:lnTo>
                <a:lnTo>
                  <a:pt x="23039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4" y="5994"/>
                </a:lnTo>
                <a:lnTo>
                  <a:pt x="8088" y="9550"/>
                </a:lnTo>
                <a:lnTo>
                  <a:pt x="8088" y="2156"/>
                </a:lnTo>
                <a:lnTo>
                  <a:pt x="5535" y="784"/>
                </a:lnTo>
                <a:lnTo>
                  <a:pt x="2576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82"/>
                </a:lnTo>
                <a:lnTo>
                  <a:pt x="8967" y="19151"/>
                </a:lnTo>
                <a:lnTo>
                  <a:pt x="11379" y="15480"/>
                </a:lnTo>
                <a:lnTo>
                  <a:pt x="14489" y="11631"/>
                </a:lnTo>
                <a:lnTo>
                  <a:pt x="1732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73827" y="4410953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7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43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79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8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6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9" y="35359"/>
                </a:lnTo>
                <a:lnTo>
                  <a:pt x="1573" y="38696"/>
                </a:lnTo>
                <a:lnTo>
                  <a:pt x="2613" y="42012"/>
                </a:lnTo>
                <a:lnTo>
                  <a:pt x="4177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65" y="51106"/>
                </a:lnTo>
                <a:lnTo>
                  <a:pt x="42671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81" y="44554"/>
                </a:lnTo>
                <a:lnTo>
                  <a:pt x="33286" y="45443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94" y="43117"/>
                </a:lnTo>
                <a:lnTo>
                  <a:pt x="11541" y="40007"/>
                </a:lnTo>
                <a:lnTo>
                  <a:pt x="10095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808" y="12931"/>
                </a:lnTo>
                <a:lnTo>
                  <a:pt x="15466" y="9083"/>
                </a:lnTo>
                <a:lnTo>
                  <a:pt x="18807" y="7416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47" y="0"/>
                </a:lnTo>
                <a:lnTo>
                  <a:pt x="16611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27537" y="4411065"/>
            <a:ext cx="46226" cy="54648"/>
          </a:xfrm>
          <a:custGeom>
            <a:avLst/>
            <a:gdLst/>
            <a:ahLst/>
            <a:cxnLst/>
            <a:rect l="l" t="t" r="r" b="b"/>
            <a:pathLst>
              <a:path w="46226" h="54648">
                <a:moveTo>
                  <a:pt x="9813" y="36244"/>
                </a:moveTo>
                <a:lnTo>
                  <a:pt x="9485" y="54648"/>
                </a:lnTo>
                <a:lnTo>
                  <a:pt x="11695" y="51559"/>
                </a:lnTo>
                <a:lnTo>
                  <a:pt x="10410" y="39646"/>
                </a:lnTo>
                <a:lnTo>
                  <a:pt x="9813" y="36244"/>
                </a:lnTo>
                <a:close/>
              </a:path>
              <a:path w="46226" h="54648">
                <a:moveTo>
                  <a:pt x="427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0" y="66038"/>
                </a:lnTo>
                <a:lnTo>
                  <a:pt x="5039" y="68579"/>
                </a:lnTo>
                <a:lnTo>
                  <a:pt x="9089" y="70650"/>
                </a:lnTo>
                <a:lnTo>
                  <a:pt x="11857" y="71323"/>
                </a:lnTo>
                <a:lnTo>
                  <a:pt x="14615" y="71996"/>
                </a:lnTo>
                <a:lnTo>
                  <a:pt x="17966" y="72323"/>
                </a:lnTo>
                <a:lnTo>
                  <a:pt x="26005" y="72323"/>
                </a:lnTo>
                <a:lnTo>
                  <a:pt x="29551" y="71880"/>
                </a:lnTo>
                <a:lnTo>
                  <a:pt x="32547" y="71003"/>
                </a:lnTo>
                <a:lnTo>
                  <a:pt x="35556" y="70102"/>
                </a:lnTo>
                <a:lnTo>
                  <a:pt x="39951" y="67370"/>
                </a:lnTo>
                <a:lnTo>
                  <a:pt x="43328" y="64043"/>
                </a:lnTo>
                <a:lnTo>
                  <a:pt x="45208" y="59993"/>
                </a:lnTo>
                <a:lnTo>
                  <a:pt x="45690" y="55613"/>
                </a:lnTo>
                <a:lnTo>
                  <a:pt x="45262" y="51598"/>
                </a:lnTo>
                <a:lnTo>
                  <a:pt x="43609" y="48384"/>
                </a:lnTo>
                <a:lnTo>
                  <a:pt x="40956" y="45921"/>
                </a:lnTo>
                <a:lnTo>
                  <a:pt x="37730" y="43977"/>
                </a:lnTo>
                <a:lnTo>
                  <a:pt x="33677" y="42786"/>
                </a:lnTo>
                <a:lnTo>
                  <a:pt x="29029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0" y="39646"/>
                </a:lnTo>
                <a:lnTo>
                  <a:pt x="11695" y="51559"/>
                </a:lnTo>
                <a:lnTo>
                  <a:pt x="14540" y="48996"/>
                </a:lnTo>
                <a:lnTo>
                  <a:pt x="27186" y="49428"/>
                </a:lnTo>
                <a:lnTo>
                  <a:pt x="30110" y="49503"/>
                </a:lnTo>
                <a:lnTo>
                  <a:pt x="32431" y="50101"/>
                </a:lnTo>
                <a:lnTo>
                  <a:pt x="35873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06" y="60756"/>
                </a:lnTo>
                <a:lnTo>
                  <a:pt x="32461" y="63486"/>
                </a:lnTo>
                <a:lnTo>
                  <a:pt x="29155" y="64706"/>
                </a:lnTo>
                <a:lnTo>
                  <a:pt x="25065" y="65491"/>
                </a:lnTo>
                <a:lnTo>
                  <a:pt x="18082" y="65491"/>
                </a:lnTo>
                <a:lnTo>
                  <a:pt x="14756" y="64883"/>
                </a:lnTo>
                <a:lnTo>
                  <a:pt x="12368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485" y="54648"/>
                </a:lnTo>
                <a:lnTo>
                  <a:pt x="9813" y="36244"/>
                </a:lnTo>
                <a:lnTo>
                  <a:pt x="11389" y="32879"/>
                </a:lnTo>
                <a:lnTo>
                  <a:pt x="14399" y="33677"/>
                </a:lnTo>
                <a:lnTo>
                  <a:pt x="17981" y="34733"/>
                </a:lnTo>
                <a:lnTo>
                  <a:pt x="16012" y="27190"/>
                </a:lnTo>
                <a:lnTo>
                  <a:pt x="12368" y="23493"/>
                </a:lnTo>
                <a:lnTo>
                  <a:pt x="11440" y="20952"/>
                </a:lnTo>
                <a:lnTo>
                  <a:pt x="11440" y="17740"/>
                </a:lnTo>
                <a:lnTo>
                  <a:pt x="11656" y="14907"/>
                </a:lnTo>
                <a:lnTo>
                  <a:pt x="14234" y="1216"/>
                </a:lnTo>
                <a:lnTo>
                  <a:pt x="9903" y="3200"/>
                </a:lnTo>
                <a:lnTo>
                  <a:pt x="6576" y="6235"/>
                </a:lnTo>
                <a:lnTo>
                  <a:pt x="4340" y="10299"/>
                </a:lnTo>
                <a:lnTo>
                  <a:pt x="2929" y="15008"/>
                </a:lnTo>
                <a:lnTo>
                  <a:pt x="2929" y="17791"/>
                </a:lnTo>
                <a:lnTo>
                  <a:pt x="3249" y="22222"/>
                </a:lnTo>
                <a:lnTo>
                  <a:pt x="4556" y="25589"/>
                </a:lnTo>
                <a:lnTo>
                  <a:pt x="6562" y="28432"/>
                </a:lnTo>
                <a:lnTo>
                  <a:pt x="4099" y="31366"/>
                </a:lnTo>
                <a:lnTo>
                  <a:pt x="2296" y="34833"/>
                </a:lnTo>
                <a:lnTo>
                  <a:pt x="1838" y="39013"/>
                </a:lnTo>
                <a:lnTo>
                  <a:pt x="2270" y="42087"/>
                </a:lnTo>
                <a:lnTo>
                  <a:pt x="3959" y="44830"/>
                </a:lnTo>
                <a:lnTo>
                  <a:pt x="7058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27" y="55727"/>
                </a:lnTo>
                <a:close/>
              </a:path>
              <a:path w="46226" h="54648">
                <a:moveTo>
                  <a:pt x="11656" y="14907"/>
                </a:moveTo>
                <a:lnTo>
                  <a:pt x="13117" y="11098"/>
                </a:lnTo>
                <a:lnTo>
                  <a:pt x="15886" y="8280"/>
                </a:lnTo>
                <a:lnTo>
                  <a:pt x="18449" y="7124"/>
                </a:lnTo>
                <a:lnTo>
                  <a:pt x="21700" y="6832"/>
                </a:lnTo>
                <a:lnTo>
                  <a:pt x="25065" y="6832"/>
                </a:lnTo>
                <a:lnTo>
                  <a:pt x="27658" y="7758"/>
                </a:lnTo>
                <a:lnTo>
                  <a:pt x="31315" y="11490"/>
                </a:lnTo>
                <a:lnTo>
                  <a:pt x="32230" y="14083"/>
                </a:lnTo>
                <a:lnTo>
                  <a:pt x="32230" y="17409"/>
                </a:lnTo>
                <a:lnTo>
                  <a:pt x="32014" y="20192"/>
                </a:lnTo>
                <a:lnTo>
                  <a:pt x="30552" y="23936"/>
                </a:lnTo>
                <a:lnTo>
                  <a:pt x="27773" y="26694"/>
                </a:lnTo>
                <a:lnTo>
                  <a:pt x="25170" y="27824"/>
                </a:lnTo>
                <a:lnTo>
                  <a:pt x="21865" y="28105"/>
                </a:lnTo>
                <a:lnTo>
                  <a:pt x="18564" y="28105"/>
                </a:lnTo>
                <a:lnTo>
                  <a:pt x="16012" y="27190"/>
                </a:lnTo>
                <a:lnTo>
                  <a:pt x="17981" y="34733"/>
                </a:lnTo>
                <a:lnTo>
                  <a:pt x="21865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45" y="28854"/>
                </a:lnTo>
                <a:lnTo>
                  <a:pt x="39444" y="24851"/>
                </a:lnTo>
                <a:lnTo>
                  <a:pt x="40801" y="20192"/>
                </a:lnTo>
                <a:lnTo>
                  <a:pt x="40801" y="17359"/>
                </a:lnTo>
                <a:lnTo>
                  <a:pt x="40549" y="14018"/>
                </a:lnTo>
                <a:lnTo>
                  <a:pt x="39531" y="10868"/>
                </a:lnTo>
                <a:lnTo>
                  <a:pt x="37384" y="8139"/>
                </a:lnTo>
                <a:lnTo>
                  <a:pt x="44383" y="8139"/>
                </a:lnTo>
                <a:lnTo>
                  <a:pt x="45720" y="7289"/>
                </a:lnTo>
                <a:lnTo>
                  <a:pt x="46226" y="4558"/>
                </a:lnTo>
                <a:lnTo>
                  <a:pt x="44383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8" y="86"/>
                </a:lnTo>
                <a:lnTo>
                  <a:pt x="19112" y="0"/>
                </a:lnTo>
                <a:lnTo>
                  <a:pt x="16569" y="406"/>
                </a:lnTo>
                <a:lnTo>
                  <a:pt x="14234" y="1216"/>
                </a:lnTo>
                <a:lnTo>
                  <a:pt x="11656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82350" y="4410953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73" y="40906"/>
                </a:moveTo>
                <a:lnTo>
                  <a:pt x="9958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76"/>
                </a:lnTo>
                <a:lnTo>
                  <a:pt x="18341" y="46673"/>
                </a:lnTo>
                <a:lnTo>
                  <a:pt x="15444" y="46673"/>
                </a:lnTo>
                <a:lnTo>
                  <a:pt x="11595" y="44413"/>
                </a:lnTo>
                <a:lnTo>
                  <a:pt x="9173" y="40906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59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8" y="9208"/>
                </a:lnTo>
                <a:lnTo>
                  <a:pt x="30204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8"/>
                </a:lnTo>
                <a:lnTo>
                  <a:pt x="1691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73" y="40906"/>
                </a:lnTo>
                <a:lnTo>
                  <a:pt x="9173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3" y="46076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77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39007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5" y="8470"/>
                </a:lnTo>
                <a:lnTo>
                  <a:pt x="22948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49" y="684"/>
                </a:lnTo>
                <a:lnTo>
                  <a:pt x="23025" y="86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82"/>
                </a:lnTo>
                <a:lnTo>
                  <a:pt x="8952" y="19151"/>
                </a:lnTo>
                <a:lnTo>
                  <a:pt x="11365" y="15480"/>
                </a:lnTo>
                <a:lnTo>
                  <a:pt x="14477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74650" y="4388270"/>
            <a:ext cx="44921" cy="76352"/>
          </a:xfrm>
          <a:custGeom>
            <a:avLst/>
            <a:gdLst/>
            <a:ahLst/>
            <a:cxnLst/>
            <a:rect l="l" t="t" r="r" b="b"/>
            <a:pathLst>
              <a:path w="44921" h="76352">
                <a:moveTo>
                  <a:pt x="356" y="57059"/>
                </a:moveTo>
                <a:lnTo>
                  <a:pt x="1080" y="60260"/>
                </a:lnTo>
                <a:lnTo>
                  <a:pt x="1804" y="63460"/>
                </a:lnTo>
                <a:lnTo>
                  <a:pt x="2948" y="66254"/>
                </a:lnTo>
                <a:lnTo>
                  <a:pt x="6098" y="70991"/>
                </a:lnTo>
                <a:lnTo>
                  <a:pt x="10681" y="74268"/>
                </a:lnTo>
                <a:lnTo>
                  <a:pt x="10886" y="60819"/>
                </a:lnTo>
                <a:lnTo>
                  <a:pt x="9842" y="56372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29"/>
                </a:lnTo>
                <a:lnTo>
                  <a:pt x="11127" y="38073"/>
                </a:lnTo>
                <a:lnTo>
                  <a:pt x="13119" y="34542"/>
                </a:lnTo>
                <a:lnTo>
                  <a:pt x="16001" y="32015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3"/>
                </a:lnTo>
                <a:lnTo>
                  <a:pt x="33491" y="36611"/>
                </a:lnTo>
                <a:lnTo>
                  <a:pt x="35918" y="39611"/>
                </a:lnTo>
                <a:lnTo>
                  <a:pt x="35918" y="59141"/>
                </a:lnTo>
                <a:lnTo>
                  <a:pt x="33174" y="62420"/>
                </a:lnTo>
                <a:lnTo>
                  <a:pt x="29427" y="65811"/>
                </a:lnTo>
                <a:lnTo>
                  <a:pt x="25974" y="67892"/>
                </a:lnTo>
                <a:lnTo>
                  <a:pt x="22618" y="68691"/>
                </a:lnTo>
                <a:lnTo>
                  <a:pt x="19076" y="68691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53"/>
                </a:lnTo>
                <a:lnTo>
                  <a:pt x="16268" y="76352"/>
                </a:lnTo>
                <a:lnTo>
                  <a:pt x="23152" y="76352"/>
                </a:lnTo>
                <a:lnTo>
                  <a:pt x="26175" y="75563"/>
                </a:lnTo>
                <a:lnTo>
                  <a:pt x="28944" y="74013"/>
                </a:lnTo>
                <a:lnTo>
                  <a:pt x="31713" y="72464"/>
                </a:lnTo>
                <a:lnTo>
                  <a:pt x="34380" y="70293"/>
                </a:lnTo>
                <a:lnTo>
                  <a:pt x="36946" y="67500"/>
                </a:lnTo>
                <a:lnTo>
                  <a:pt x="37023" y="74498"/>
                </a:lnTo>
                <a:lnTo>
                  <a:pt x="39625" y="75600"/>
                </a:lnTo>
                <a:lnTo>
                  <a:pt x="42354" y="75600"/>
                </a:lnTo>
                <a:lnTo>
                  <a:pt x="44921" y="73962"/>
                </a:lnTo>
                <a:lnTo>
                  <a:pt x="44921" y="1689"/>
                </a:lnTo>
                <a:lnTo>
                  <a:pt x="44679" y="949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89"/>
                </a:lnTo>
                <a:lnTo>
                  <a:pt x="35918" y="30059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79"/>
                </a:lnTo>
                <a:lnTo>
                  <a:pt x="17614" y="22679"/>
                </a:lnTo>
                <a:lnTo>
                  <a:pt x="14580" y="23328"/>
                </a:lnTo>
                <a:lnTo>
                  <a:pt x="11963" y="24610"/>
                </a:lnTo>
                <a:lnTo>
                  <a:pt x="9335" y="25895"/>
                </a:lnTo>
                <a:lnTo>
                  <a:pt x="7138" y="27724"/>
                </a:lnTo>
                <a:lnTo>
                  <a:pt x="3596" y="32496"/>
                </a:lnTo>
                <a:lnTo>
                  <a:pt x="2261" y="35394"/>
                </a:lnTo>
                <a:lnTo>
                  <a:pt x="1347" y="38771"/>
                </a:lnTo>
                <a:lnTo>
                  <a:pt x="447" y="42148"/>
                </a:lnTo>
                <a:lnTo>
                  <a:pt x="0" y="45947"/>
                </a:lnTo>
                <a:lnTo>
                  <a:pt x="0" y="53682"/>
                </a:lnTo>
                <a:lnTo>
                  <a:pt x="356" y="57059"/>
                </a:lnTo>
                <a:close/>
              </a:path>
              <a:path w="44921" h="76352">
                <a:moveTo>
                  <a:pt x="10886" y="60819"/>
                </a:moveTo>
                <a:lnTo>
                  <a:pt x="10681" y="74268"/>
                </a:lnTo>
                <a:lnTo>
                  <a:pt x="13223" y="75653"/>
                </a:lnTo>
                <a:lnTo>
                  <a:pt x="12766" y="64476"/>
                </a:lnTo>
                <a:lnTo>
                  <a:pt x="10886" y="60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35069" y="4391586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78" y="8851"/>
                </a:lnTo>
                <a:lnTo>
                  <a:pt x="11074" y="5306"/>
                </a:lnTo>
                <a:lnTo>
                  <a:pt x="10678" y="1854"/>
                </a:lnTo>
                <a:lnTo>
                  <a:pt x="7693" y="0"/>
                </a:lnTo>
                <a:lnTo>
                  <a:pt x="3453" y="0"/>
                </a:lnTo>
                <a:lnTo>
                  <a:pt x="407" y="1903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7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408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61561" y="4410953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79"/>
                </a:moveTo>
                <a:lnTo>
                  <a:pt x="33094" y="51282"/>
                </a:lnTo>
                <a:lnTo>
                  <a:pt x="33322" y="5201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18"/>
                </a:lnTo>
                <a:lnTo>
                  <a:pt x="41756" y="15034"/>
                </a:lnTo>
                <a:lnTo>
                  <a:pt x="4056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79" y="558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7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56"/>
                </a:lnTo>
                <a:lnTo>
                  <a:pt x="5523" y="784"/>
                </a:lnTo>
                <a:lnTo>
                  <a:pt x="2564" y="784"/>
                </a:lnTo>
                <a:lnTo>
                  <a:pt x="0" y="2437"/>
                </a:lnTo>
                <a:lnTo>
                  <a:pt x="0" y="51282"/>
                </a:lnTo>
                <a:lnTo>
                  <a:pt x="187" y="5201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5" y="14069"/>
                </a:lnTo>
                <a:lnTo>
                  <a:pt x="13766" y="11747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14551" y="4411065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27" y="36244"/>
                </a:moveTo>
                <a:lnTo>
                  <a:pt x="9499" y="54648"/>
                </a:lnTo>
                <a:lnTo>
                  <a:pt x="11695" y="51559"/>
                </a:lnTo>
                <a:lnTo>
                  <a:pt x="10413" y="39646"/>
                </a:lnTo>
                <a:lnTo>
                  <a:pt x="9827" y="36244"/>
                </a:lnTo>
                <a:close/>
              </a:path>
              <a:path w="46241" h="54648">
                <a:moveTo>
                  <a:pt x="441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38"/>
                </a:lnTo>
                <a:lnTo>
                  <a:pt x="505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65" y="71880"/>
                </a:lnTo>
                <a:lnTo>
                  <a:pt x="32561" y="71003"/>
                </a:lnTo>
                <a:lnTo>
                  <a:pt x="35559" y="70102"/>
                </a:lnTo>
                <a:lnTo>
                  <a:pt x="39966" y="67370"/>
                </a:lnTo>
                <a:lnTo>
                  <a:pt x="43343" y="64043"/>
                </a:lnTo>
                <a:lnTo>
                  <a:pt x="45211" y="59993"/>
                </a:lnTo>
                <a:lnTo>
                  <a:pt x="45694" y="55613"/>
                </a:lnTo>
                <a:lnTo>
                  <a:pt x="45272" y="51598"/>
                </a:lnTo>
                <a:lnTo>
                  <a:pt x="43609" y="48384"/>
                </a:lnTo>
                <a:lnTo>
                  <a:pt x="40967" y="45921"/>
                </a:lnTo>
                <a:lnTo>
                  <a:pt x="37730" y="43977"/>
                </a:lnTo>
                <a:lnTo>
                  <a:pt x="33680" y="42786"/>
                </a:lnTo>
                <a:lnTo>
                  <a:pt x="29029" y="42379"/>
                </a:lnTo>
                <a:lnTo>
                  <a:pt x="16278" y="41832"/>
                </a:lnTo>
                <a:lnTo>
                  <a:pt x="14324" y="41756"/>
                </a:lnTo>
                <a:lnTo>
                  <a:pt x="10413" y="39646"/>
                </a:lnTo>
                <a:lnTo>
                  <a:pt x="11695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09" y="49503"/>
                </a:lnTo>
                <a:lnTo>
                  <a:pt x="32445" y="50101"/>
                </a:lnTo>
                <a:lnTo>
                  <a:pt x="35877" y="52387"/>
                </a:lnTo>
                <a:lnTo>
                  <a:pt x="36741" y="56106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1" y="63486"/>
                </a:lnTo>
                <a:lnTo>
                  <a:pt x="29170" y="64706"/>
                </a:lnTo>
                <a:lnTo>
                  <a:pt x="25069" y="65491"/>
                </a:lnTo>
                <a:lnTo>
                  <a:pt x="18096" y="65491"/>
                </a:lnTo>
                <a:lnTo>
                  <a:pt x="14770" y="64883"/>
                </a:lnTo>
                <a:lnTo>
                  <a:pt x="12379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499" y="54648"/>
                </a:lnTo>
                <a:lnTo>
                  <a:pt x="9827" y="36244"/>
                </a:lnTo>
                <a:lnTo>
                  <a:pt x="11389" y="32879"/>
                </a:lnTo>
                <a:lnTo>
                  <a:pt x="14413" y="33677"/>
                </a:lnTo>
                <a:lnTo>
                  <a:pt x="17995" y="34733"/>
                </a:lnTo>
                <a:lnTo>
                  <a:pt x="16026" y="27190"/>
                </a:lnTo>
                <a:lnTo>
                  <a:pt x="12368" y="23493"/>
                </a:lnTo>
                <a:lnTo>
                  <a:pt x="11454" y="20952"/>
                </a:lnTo>
                <a:lnTo>
                  <a:pt x="11454" y="17740"/>
                </a:lnTo>
                <a:lnTo>
                  <a:pt x="11656" y="14907"/>
                </a:lnTo>
                <a:lnTo>
                  <a:pt x="14248" y="1216"/>
                </a:lnTo>
                <a:lnTo>
                  <a:pt x="9917" y="3200"/>
                </a:lnTo>
                <a:lnTo>
                  <a:pt x="6576" y="6235"/>
                </a:lnTo>
                <a:lnTo>
                  <a:pt x="4340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22"/>
                </a:lnTo>
                <a:lnTo>
                  <a:pt x="4556" y="25589"/>
                </a:lnTo>
                <a:lnTo>
                  <a:pt x="6565" y="28432"/>
                </a:lnTo>
                <a:lnTo>
                  <a:pt x="4114" y="31366"/>
                </a:lnTo>
                <a:lnTo>
                  <a:pt x="2296" y="34833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30"/>
                </a:lnTo>
                <a:lnTo>
                  <a:pt x="7058" y="46875"/>
                </a:lnTo>
                <a:lnTo>
                  <a:pt x="3987" y="49618"/>
                </a:lnTo>
                <a:lnTo>
                  <a:pt x="1762" y="52527"/>
                </a:lnTo>
                <a:lnTo>
                  <a:pt x="441" y="55727"/>
                </a:lnTo>
                <a:close/>
              </a:path>
              <a:path w="46241" h="54648">
                <a:moveTo>
                  <a:pt x="11656" y="14907"/>
                </a:moveTo>
                <a:lnTo>
                  <a:pt x="13131" y="11098"/>
                </a:lnTo>
                <a:lnTo>
                  <a:pt x="15886" y="8280"/>
                </a:lnTo>
                <a:lnTo>
                  <a:pt x="18463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72" y="7758"/>
                </a:lnTo>
                <a:lnTo>
                  <a:pt x="31315" y="11490"/>
                </a:lnTo>
                <a:lnTo>
                  <a:pt x="32230" y="14083"/>
                </a:lnTo>
                <a:lnTo>
                  <a:pt x="32230" y="17409"/>
                </a:lnTo>
                <a:lnTo>
                  <a:pt x="32028" y="20192"/>
                </a:lnTo>
                <a:lnTo>
                  <a:pt x="30556" y="23936"/>
                </a:lnTo>
                <a:lnTo>
                  <a:pt x="27787" y="26694"/>
                </a:lnTo>
                <a:lnTo>
                  <a:pt x="25181" y="27824"/>
                </a:lnTo>
                <a:lnTo>
                  <a:pt x="21869" y="28105"/>
                </a:lnTo>
                <a:lnTo>
                  <a:pt x="18578" y="28105"/>
                </a:lnTo>
                <a:lnTo>
                  <a:pt x="16026" y="27190"/>
                </a:lnTo>
                <a:lnTo>
                  <a:pt x="17995" y="34733"/>
                </a:lnTo>
                <a:lnTo>
                  <a:pt x="21869" y="34999"/>
                </a:lnTo>
                <a:lnTo>
                  <a:pt x="24688" y="34999"/>
                </a:lnTo>
                <a:lnTo>
                  <a:pt x="27251" y="34607"/>
                </a:lnTo>
                <a:lnTo>
                  <a:pt x="29577" y="33807"/>
                </a:lnTo>
                <a:lnTo>
                  <a:pt x="33882" y="31864"/>
                </a:lnTo>
                <a:lnTo>
                  <a:pt x="37259" y="28854"/>
                </a:lnTo>
                <a:lnTo>
                  <a:pt x="39444" y="24851"/>
                </a:lnTo>
                <a:lnTo>
                  <a:pt x="40805" y="20192"/>
                </a:lnTo>
                <a:lnTo>
                  <a:pt x="40805" y="17359"/>
                </a:lnTo>
                <a:lnTo>
                  <a:pt x="40549" y="14018"/>
                </a:lnTo>
                <a:lnTo>
                  <a:pt x="39545" y="10868"/>
                </a:lnTo>
                <a:lnTo>
                  <a:pt x="37388" y="8139"/>
                </a:lnTo>
                <a:lnTo>
                  <a:pt x="44383" y="8139"/>
                </a:lnTo>
                <a:lnTo>
                  <a:pt x="45719" y="7289"/>
                </a:lnTo>
                <a:lnTo>
                  <a:pt x="46241" y="4558"/>
                </a:lnTo>
                <a:lnTo>
                  <a:pt x="44383" y="914"/>
                </a:lnTo>
                <a:lnTo>
                  <a:pt x="29627" y="914"/>
                </a:lnTo>
                <a:lnTo>
                  <a:pt x="27304" y="406"/>
                </a:lnTo>
                <a:lnTo>
                  <a:pt x="24738" y="86"/>
                </a:lnTo>
                <a:lnTo>
                  <a:pt x="19126" y="0"/>
                </a:lnTo>
                <a:lnTo>
                  <a:pt x="16584" y="406"/>
                </a:lnTo>
                <a:lnTo>
                  <a:pt x="14248" y="1216"/>
                </a:lnTo>
                <a:lnTo>
                  <a:pt x="11656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91576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699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699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50"/>
                </a:lnTo>
                <a:lnTo>
                  <a:pt x="8624" y="20750"/>
                </a:lnTo>
                <a:lnTo>
                  <a:pt x="8624" y="52120"/>
                </a:lnTo>
                <a:lnTo>
                  <a:pt x="9409" y="56639"/>
                </a:lnTo>
                <a:lnTo>
                  <a:pt x="10770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46" y="63093"/>
                </a:lnTo>
                <a:lnTo>
                  <a:pt x="31902" y="59979"/>
                </a:lnTo>
                <a:lnTo>
                  <a:pt x="31902" y="59321"/>
                </a:lnTo>
                <a:lnTo>
                  <a:pt x="30048" y="56755"/>
                </a:lnTo>
                <a:lnTo>
                  <a:pt x="27291" y="57783"/>
                </a:lnTo>
                <a:lnTo>
                  <a:pt x="24422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8" y="51343"/>
                </a:lnTo>
                <a:lnTo>
                  <a:pt x="17578" y="20750"/>
                </a:lnTo>
                <a:lnTo>
                  <a:pt x="30112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35554" y="4388040"/>
            <a:ext cx="42047" cy="75834"/>
          </a:xfrm>
          <a:custGeom>
            <a:avLst/>
            <a:gdLst/>
            <a:ahLst/>
            <a:cxnLst/>
            <a:rect l="l" t="t" r="r" b="b"/>
            <a:pathLst>
              <a:path w="42047" h="75834">
                <a:moveTo>
                  <a:pt x="33094" y="45593"/>
                </a:moveTo>
                <a:lnTo>
                  <a:pt x="33094" y="74195"/>
                </a:lnTo>
                <a:lnTo>
                  <a:pt x="33310" y="74930"/>
                </a:lnTo>
                <a:lnTo>
                  <a:pt x="35952" y="75834"/>
                </a:lnTo>
                <a:lnTo>
                  <a:pt x="39192" y="75834"/>
                </a:lnTo>
                <a:lnTo>
                  <a:pt x="42047" y="74195"/>
                </a:lnTo>
                <a:lnTo>
                  <a:pt x="42047" y="40946"/>
                </a:lnTo>
                <a:lnTo>
                  <a:pt x="41756" y="37947"/>
                </a:lnTo>
                <a:lnTo>
                  <a:pt x="40549" y="32997"/>
                </a:lnTo>
                <a:lnTo>
                  <a:pt x="38199" y="28982"/>
                </a:lnTo>
                <a:lnTo>
                  <a:pt x="35024" y="25681"/>
                </a:lnTo>
                <a:lnTo>
                  <a:pt x="30567" y="23472"/>
                </a:lnTo>
                <a:lnTo>
                  <a:pt x="27824" y="22913"/>
                </a:lnTo>
                <a:lnTo>
                  <a:pt x="21930" y="22913"/>
                </a:lnTo>
                <a:lnTo>
                  <a:pt x="19316" y="23586"/>
                </a:lnTo>
                <a:lnTo>
                  <a:pt x="16710" y="24893"/>
                </a:lnTo>
                <a:lnTo>
                  <a:pt x="14108" y="26215"/>
                </a:lnTo>
                <a:lnTo>
                  <a:pt x="11518" y="28234"/>
                </a:lnTo>
                <a:lnTo>
                  <a:pt x="8952" y="30952"/>
                </a:lnTo>
                <a:lnTo>
                  <a:pt x="8952" y="1701"/>
                </a:lnTo>
                <a:lnTo>
                  <a:pt x="8722" y="92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34"/>
                </a:lnTo>
                <a:lnTo>
                  <a:pt x="6094" y="75834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2"/>
                </a:lnTo>
                <a:lnTo>
                  <a:pt x="13751" y="34660"/>
                </a:lnTo>
                <a:lnTo>
                  <a:pt x="18247" y="31470"/>
                </a:lnTo>
                <a:lnTo>
                  <a:pt x="22733" y="30671"/>
                </a:lnTo>
                <a:lnTo>
                  <a:pt x="25995" y="31003"/>
                </a:lnTo>
                <a:lnTo>
                  <a:pt x="28637" y="32298"/>
                </a:lnTo>
                <a:lnTo>
                  <a:pt x="31380" y="35700"/>
                </a:lnTo>
                <a:lnTo>
                  <a:pt x="32445" y="38875"/>
                </a:lnTo>
                <a:lnTo>
                  <a:pt x="33094" y="42800"/>
                </a:lnTo>
                <a:lnTo>
                  <a:pt x="33094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90705" y="4410953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41"/>
                </a:moveTo>
                <a:lnTo>
                  <a:pt x="43715" y="14137"/>
                </a:lnTo>
                <a:lnTo>
                  <a:pt x="42901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44"/>
                </a:lnTo>
                <a:lnTo>
                  <a:pt x="30546" y="623"/>
                </a:lnTo>
                <a:lnTo>
                  <a:pt x="27280" y="0"/>
                </a:lnTo>
                <a:lnTo>
                  <a:pt x="27321" y="7012"/>
                </a:lnTo>
                <a:lnTo>
                  <a:pt x="30596" y="8345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88"/>
                </a:lnTo>
                <a:lnTo>
                  <a:pt x="35928" y="22086"/>
                </a:lnTo>
                <a:lnTo>
                  <a:pt x="9284" y="22086"/>
                </a:lnTo>
                <a:lnTo>
                  <a:pt x="9359" y="20106"/>
                </a:lnTo>
                <a:lnTo>
                  <a:pt x="10833" y="3125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3" y="35359"/>
                </a:lnTo>
                <a:lnTo>
                  <a:pt x="1577" y="38696"/>
                </a:lnTo>
                <a:lnTo>
                  <a:pt x="2632" y="42012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70" y="51981"/>
                </a:lnTo>
                <a:lnTo>
                  <a:pt x="16892" y="53099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9" y="51106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95" y="44554"/>
                </a:lnTo>
                <a:lnTo>
                  <a:pt x="33289" y="45443"/>
                </a:lnTo>
                <a:lnTo>
                  <a:pt x="29657" y="46202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8" y="43117"/>
                </a:lnTo>
                <a:lnTo>
                  <a:pt x="11559" y="40007"/>
                </a:lnTo>
                <a:lnTo>
                  <a:pt x="10099" y="35979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7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8">
                <a:moveTo>
                  <a:pt x="9359" y="20106"/>
                </a:moveTo>
                <a:lnTo>
                  <a:pt x="10325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21" y="7416"/>
                </a:lnTo>
                <a:lnTo>
                  <a:pt x="22989" y="7012"/>
                </a:lnTo>
                <a:lnTo>
                  <a:pt x="27321" y="7012"/>
                </a:lnTo>
                <a:lnTo>
                  <a:pt x="27280" y="0"/>
                </a:lnTo>
                <a:lnTo>
                  <a:pt x="19865" y="0"/>
                </a:lnTo>
                <a:lnTo>
                  <a:pt x="16625" y="637"/>
                </a:lnTo>
                <a:lnTo>
                  <a:pt x="13731" y="1868"/>
                </a:lnTo>
                <a:lnTo>
                  <a:pt x="10833" y="3125"/>
                </a:lnTo>
                <a:lnTo>
                  <a:pt x="935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76285" y="4393371"/>
            <a:ext cx="39062" cy="70220"/>
          </a:xfrm>
          <a:custGeom>
            <a:avLst/>
            <a:gdLst/>
            <a:ahLst/>
            <a:cxnLst/>
            <a:rect l="l" t="t" r="r" b="b"/>
            <a:pathLst>
              <a:path w="39062" h="70220">
                <a:moveTo>
                  <a:pt x="39062" y="66358"/>
                </a:moveTo>
                <a:lnTo>
                  <a:pt x="39027" y="65037"/>
                </a:lnTo>
                <a:lnTo>
                  <a:pt x="37172" y="62448"/>
                </a:lnTo>
                <a:lnTo>
                  <a:pt x="9334" y="62448"/>
                </a:lnTo>
                <a:lnTo>
                  <a:pt x="9334" y="37339"/>
                </a:lnTo>
                <a:lnTo>
                  <a:pt x="32877" y="37339"/>
                </a:lnTo>
                <a:lnTo>
                  <a:pt x="34606" y="35384"/>
                </a:lnTo>
                <a:lnTo>
                  <a:pt x="34682" y="32410"/>
                </a:lnTo>
                <a:lnTo>
                  <a:pt x="32877" y="29796"/>
                </a:lnTo>
                <a:lnTo>
                  <a:pt x="9334" y="29796"/>
                </a:lnTo>
                <a:lnTo>
                  <a:pt x="9334" y="7760"/>
                </a:lnTo>
                <a:lnTo>
                  <a:pt x="37068" y="7760"/>
                </a:lnTo>
                <a:lnTo>
                  <a:pt x="38580" y="5194"/>
                </a:lnTo>
                <a:lnTo>
                  <a:pt x="38580" y="2631"/>
                </a:lnTo>
                <a:lnTo>
                  <a:pt x="36776" y="0"/>
                </a:lnTo>
                <a:lnTo>
                  <a:pt x="3465" y="0"/>
                </a:lnTo>
                <a:lnTo>
                  <a:pt x="1104" y="853"/>
                </a:lnTo>
                <a:lnTo>
                  <a:pt x="0" y="3797"/>
                </a:lnTo>
                <a:lnTo>
                  <a:pt x="0" y="66423"/>
                </a:lnTo>
                <a:lnTo>
                  <a:pt x="367" y="68809"/>
                </a:lnTo>
                <a:lnTo>
                  <a:pt x="3465" y="70220"/>
                </a:lnTo>
                <a:lnTo>
                  <a:pt x="37172" y="70220"/>
                </a:lnTo>
                <a:lnTo>
                  <a:pt x="38760" y="68961"/>
                </a:lnTo>
                <a:lnTo>
                  <a:pt x="39062" y="66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829852" y="4410957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71"/>
                </a:moveTo>
                <a:lnTo>
                  <a:pt x="19940" y="8470"/>
                </a:lnTo>
                <a:lnTo>
                  <a:pt x="22964" y="8672"/>
                </a:lnTo>
                <a:lnTo>
                  <a:pt x="25718" y="9471"/>
                </a:lnTo>
                <a:lnTo>
                  <a:pt x="28461" y="8190"/>
                </a:lnTo>
                <a:lnTo>
                  <a:pt x="28526" y="3669"/>
                </a:lnTo>
                <a:lnTo>
                  <a:pt x="26150" y="684"/>
                </a:lnTo>
                <a:lnTo>
                  <a:pt x="23040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92" y="9550"/>
                </a:lnTo>
                <a:lnTo>
                  <a:pt x="8092" y="2156"/>
                </a:lnTo>
                <a:lnTo>
                  <a:pt x="5537" y="784"/>
                </a:lnTo>
                <a:lnTo>
                  <a:pt x="2581" y="784"/>
                </a:lnTo>
                <a:lnTo>
                  <a:pt x="0" y="2437"/>
                </a:lnTo>
                <a:lnTo>
                  <a:pt x="0" y="51282"/>
                </a:lnTo>
                <a:lnTo>
                  <a:pt x="320" y="5220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82"/>
                </a:lnTo>
                <a:lnTo>
                  <a:pt x="8967" y="19151"/>
                </a:lnTo>
                <a:lnTo>
                  <a:pt x="11379" y="15480"/>
                </a:lnTo>
                <a:lnTo>
                  <a:pt x="14493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865331" y="441095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48" y="1844"/>
                </a:lnTo>
                <a:lnTo>
                  <a:pt x="30546" y="623"/>
                </a:lnTo>
                <a:lnTo>
                  <a:pt x="27280" y="0"/>
                </a:lnTo>
                <a:lnTo>
                  <a:pt x="27316" y="7012"/>
                </a:lnTo>
                <a:lnTo>
                  <a:pt x="30595" y="8345"/>
                </a:lnTo>
                <a:lnTo>
                  <a:pt x="32791" y="11012"/>
                </a:lnTo>
                <a:lnTo>
                  <a:pt x="34987" y="13690"/>
                </a:lnTo>
                <a:lnTo>
                  <a:pt x="36032" y="17388"/>
                </a:lnTo>
                <a:lnTo>
                  <a:pt x="35927" y="22086"/>
                </a:lnTo>
                <a:lnTo>
                  <a:pt x="9283" y="22086"/>
                </a:lnTo>
                <a:lnTo>
                  <a:pt x="9359" y="20106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6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6" y="38696"/>
                </a:lnTo>
                <a:lnTo>
                  <a:pt x="2627" y="42012"/>
                </a:lnTo>
                <a:lnTo>
                  <a:pt x="4179" y="44780"/>
                </a:lnTo>
                <a:lnTo>
                  <a:pt x="8304" y="49201"/>
                </a:lnTo>
                <a:lnTo>
                  <a:pt x="10845" y="50864"/>
                </a:lnTo>
                <a:lnTo>
                  <a:pt x="13869" y="51981"/>
                </a:lnTo>
                <a:lnTo>
                  <a:pt x="16890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809"/>
                </a:lnTo>
                <a:lnTo>
                  <a:pt x="36358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9" y="45443"/>
                </a:lnTo>
                <a:lnTo>
                  <a:pt x="29655" y="46202"/>
                </a:lnTo>
                <a:lnTo>
                  <a:pt x="25260" y="46393"/>
                </a:lnTo>
                <a:lnTo>
                  <a:pt x="22316" y="46393"/>
                </a:lnTo>
                <a:lnTo>
                  <a:pt x="17793" y="45137"/>
                </a:lnTo>
                <a:lnTo>
                  <a:pt x="14096" y="43117"/>
                </a:lnTo>
                <a:lnTo>
                  <a:pt x="11555" y="40007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8">
                <a:moveTo>
                  <a:pt x="9359" y="20106"/>
                </a:moveTo>
                <a:lnTo>
                  <a:pt x="10323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7012"/>
                </a:lnTo>
                <a:lnTo>
                  <a:pt x="27316" y="7012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7"/>
                </a:lnTo>
                <a:lnTo>
                  <a:pt x="13729" y="1868"/>
                </a:lnTo>
                <a:lnTo>
                  <a:pt x="10831" y="3125"/>
                </a:lnTo>
                <a:lnTo>
                  <a:pt x="935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921051" y="4411018"/>
            <a:ext cx="38530" cy="53593"/>
          </a:xfrm>
          <a:custGeom>
            <a:avLst/>
            <a:gdLst/>
            <a:ahLst/>
            <a:cxnLst/>
            <a:rect l="l" t="t" r="r" b="b"/>
            <a:pathLst>
              <a:path w="38530" h="53593">
                <a:moveTo>
                  <a:pt x="9638" y="32814"/>
                </a:moveTo>
                <a:lnTo>
                  <a:pt x="9334" y="30045"/>
                </a:lnTo>
                <a:lnTo>
                  <a:pt x="9334" y="20610"/>
                </a:lnTo>
                <a:lnTo>
                  <a:pt x="10490" y="15811"/>
                </a:lnTo>
                <a:lnTo>
                  <a:pt x="12787" y="12495"/>
                </a:lnTo>
                <a:lnTo>
                  <a:pt x="15073" y="9180"/>
                </a:lnTo>
                <a:lnTo>
                  <a:pt x="18389" y="7531"/>
                </a:lnTo>
                <a:lnTo>
                  <a:pt x="24775" y="7531"/>
                </a:lnTo>
                <a:lnTo>
                  <a:pt x="28141" y="8431"/>
                </a:lnTo>
                <a:lnTo>
                  <a:pt x="32080" y="10411"/>
                </a:lnTo>
                <a:lnTo>
                  <a:pt x="35457" y="12978"/>
                </a:lnTo>
                <a:lnTo>
                  <a:pt x="38314" y="10894"/>
                </a:lnTo>
                <a:lnTo>
                  <a:pt x="38289" y="8290"/>
                </a:lnTo>
                <a:lnTo>
                  <a:pt x="37476" y="5537"/>
                </a:lnTo>
                <a:lnTo>
                  <a:pt x="34643" y="3200"/>
                </a:lnTo>
                <a:lnTo>
                  <a:pt x="31366" y="1573"/>
                </a:lnTo>
                <a:lnTo>
                  <a:pt x="28789" y="709"/>
                </a:lnTo>
                <a:lnTo>
                  <a:pt x="25855" y="125"/>
                </a:lnTo>
                <a:lnTo>
                  <a:pt x="19569" y="0"/>
                </a:lnTo>
                <a:lnTo>
                  <a:pt x="16570" y="533"/>
                </a:lnTo>
                <a:lnTo>
                  <a:pt x="13817" y="1598"/>
                </a:lnTo>
                <a:lnTo>
                  <a:pt x="11049" y="2664"/>
                </a:lnTo>
                <a:lnTo>
                  <a:pt x="8637" y="4302"/>
                </a:lnTo>
                <a:lnTo>
                  <a:pt x="4558" y="8712"/>
                </a:lnTo>
                <a:lnTo>
                  <a:pt x="2945" y="11541"/>
                </a:lnTo>
                <a:lnTo>
                  <a:pt x="1764" y="14983"/>
                </a:lnTo>
                <a:lnTo>
                  <a:pt x="594" y="18450"/>
                </a:lnTo>
                <a:lnTo>
                  <a:pt x="0" y="22579"/>
                </a:lnTo>
                <a:lnTo>
                  <a:pt x="0" y="31623"/>
                </a:lnTo>
                <a:lnTo>
                  <a:pt x="482" y="35355"/>
                </a:lnTo>
                <a:lnTo>
                  <a:pt x="1447" y="38592"/>
                </a:lnTo>
                <a:lnTo>
                  <a:pt x="2397" y="41846"/>
                </a:lnTo>
                <a:lnTo>
                  <a:pt x="3794" y="44564"/>
                </a:lnTo>
                <a:lnTo>
                  <a:pt x="5623" y="46785"/>
                </a:lnTo>
                <a:lnTo>
                  <a:pt x="9712" y="50709"/>
                </a:lnTo>
                <a:lnTo>
                  <a:pt x="12430" y="51865"/>
                </a:lnTo>
                <a:lnTo>
                  <a:pt x="15148" y="53021"/>
                </a:lnTo>
                <a:lnTo>
                  <a:pt x="18248" y="53593"/>
                </a:lnTo>
                <a:lnTo>
                  <a:pt x="23454" y="53593"/>
                </a:lnTo>
                <a:lnTo>
                  <a:pt x="26694" y="53111"/>
                </a:lnTo>
                <a:lnTo>
                  <a:pt x="29768" y="52362"/>
                </a:lnTo>
                <a:lnTo>
                  <a:pt x="32472" y="51318"/>
                </a:lnTo>
                <a:lnTo>
                  <a:pt x="35877" y="49377"/>
                </a:lnTo>
                <a:lnTo>
                  <a:pt x="38275" y="46520"/>
                </a:lnTo>
                <a:lnTo>
                  <a:pt x="38530" y="43776"/>
                </a:lnTo>
                <a:lnTo>
                  <a:pt x="38506" y="42440"/>
                </a:lnTo>
                <a:lnTo>
                  <a:pt x="36636" y="39662"/>
                </a:lnTo>
                <a:lnTo>
                  <a:pt x="33501" y="41932"/>
                </a:lnTo>
                <a:lnTo>
                  <a:pt x="29884" y="44208"/>
                </a:lnTo>
                <a:lnTo>
                  <a:pt x="26770" y="45515"/>
                </a:lnTo>
                <a:lnTo>
                  <a:pt x="22910" y="45845"/>
                </a:lnTo>
                <a:lnTo>
                  <a:pt x="18806" y="45450"/>
                </a:lnTo>
                <a:lnTo>
                  <a:pt x="15440" y="43902"/>
                </a:lnTo>
                <a:lnTo>
                  <a:pt x="12862" y="41122"/>
                </a:lnTo>
                <a:lnTo>
                  <a:pt x="10833" y="37551"/>
                </a:lnTo>
                <a:lnTo>
                  <a:pt x="9638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964957" y="4398670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1"/>
                </a:lnTo>
                <a:lnTo>
                  <a:pt x="30044" y="56755"/>
                </a:lnTo>
                <a:lnTo>
                  <a:pt x="27291" y="57783"/>
                </a:lnTo>
                <a:lnTo>
                  <a:pt x="24418" y="58191"/>
                </a:lnTo>
                <a:lnTo>
                  <a:pt x="21840" y="58191"/>
                </a:lnTo>
                <a:lnTo>
                  <a:pt x="20062" y="57326"/>
                </a:lnTo>
                <a:lnTo>
                  <a:pt x="18070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3" y="19303"/>
                </a:lnTo>
                <a:lnTo>
                  <a:pt x="31898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67" y="60436"/>
                </a:lnTo>
                <a:lnTo>
                  <a:pt x="13092" y="63155"/>
                </a:lnTo>
                <a:lnTo>
                  <a:pt x="16379" y="64833"/>
                </a:lnTo>
                <a:lnTo>
                  <a:pt x="20356" y="65836"/>
                </a:lnTo>
                <a:lnTo>
                  <a:pt x="25386" y="65671"/>
                </a:lnTo>
                <a:lnTo>
                  <a:pt x="28482" y="65098"/>
                </a:lnTo>
                <a:lnTo>
                  <a:pt x="31546" y="63093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007840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27" y="21106"/>
                </a:lnTo>
                <a:lnTo>
                  <a:pt x="7185" y="20152"/>
                </a:lnTo>
                <a:lnTo>
                  <a:pt x="3948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030916" y="4410953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73" y="23915"/>
                </a:moveTo>
                <a:lnTo>
                  <a:pt x="9575" y="21348"/>
                </a:lnTo>
                <a:lnTo>
                  <a:pt x="10173" y="18997"/>
                </a:lnTo>
                <a:lnTo>
                  <a:pt x="11700" y="14605"/>
                </a:lnTo>
                <a:lnTo>
                  <a:pt x="14173" y="11174"/>
                </a:lnTo>
                <a:lnTo>
                  <a:pt x="17679" y="8902"/>
                </a:lnTo>
                <a:lnTo>
                  <a:pt x="21884" y="7491"/>
                </a:lnTo>
                <a:lnTo>
                  <a:pt x="27432" y="7491"/>
                </a:lnTo>
                <a:lnTo>
                  <a:pt x="31776" y="9043"/>
                </a:lnTo>
                <a:lnTo>
                  <a:pt x="35243" y="11469"/>
                </a:lnTo>
                <a:lnTo>
                  <a:pt x="37504" y="15012"/>
                </a:lnTo>
                <a:lnTo>
                  <a:pt x="38811" y="19429"/>
                </a:lnTo>
                <a:lnTo>
                  <a:pt x="39549" y="24270"/>
                </a:lnTo>
                <a:lnTo>
                  <a:pt x="39549" y="29743"/>
                </a:lnTo>
                <a:lnTo>
                  <a:pt x="39258" y="32321"/>
                </a:lnTo>
                <a:lnTo>
                  <a:pt x="38675" y="34672"/>
                </a:lnTo>
                <a:lnTo>
                  <a:pt x="37871" y="50278"/>
                </a:lnTo>
                <a:lnTo>
                  <a:pt x="40474" y="48373"/>
                </a:lnTo>
                <a:lnTo>
                  <a:pt x="44643" y="43549"/>
                </a:lnTo>
                <a:lnTo>
                  <a:pt x="46206" y="40651"/>
                </a:lnTo>
                <a:lnTo>
                  <a:pt x="47256" y="37299"/>
                </a:lnTo>
                <a:lnTo>
                  <a:pt x="48300" y="33958"/>
                </a:lnTo>
                <a:lnTo>
                  <a:pt x="48834" y="30300"/>
                </a:lnTo>
                <a:lnTo>
                  <a:pt x="48834" y="22237"/>
                </a:lnTo>
                <a:lnTo>
                  <a:pt x="48326" y="18568"/>
                </a:lnTo>
                <a:lnTo>
                  <a:pt x="47332" y="15303"/>
                </a:lnTo>
                <a:lnTo>
                  <a:pt x="46342" y="12053"/>
                </a:lnTo>
                <a:lnTo>
                  <a:pt x="44844" y="9269"/>
                </a:lnTo>
                <a:lnTo>
                  <a:pt x="42865" y="7009"/>
                </a:lnTo>
                <a:lnTo>
                  <a:pt x="38379" y="2984"/>
                </a:lnTo>
                <a:lnTo>
                  <a:pt x="35394" y="1789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6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66" y="12952"/>
                </a:lnTo>
                <a:lnTo>
                  <a:pt x="1536" y="16308"/>
                </a:lnTo>
                <a:lnTo>
                  <a:pt x="51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6" y="35114"/>
                </a:lnTo>
                <a:lnTo>
                  <a:pt x="1461" y="38355"/>
                </a:lnTo>
                <a:lnTo>
                  <a:pt x="2440" y="41616"/>
                </a:lnTo>
                <a:lnTo>
                  <a:pt x="3912" y="44387"/>
                </a:lnTo>
                <a:lnTo>
                  <a:pt x="5908" y="46673"/>
                </a:lnTo>
                <a:lnTo>
                  <a:pt x="10389" y="50684"/>
                </a:lnTo>
                <a:lnTo>
                  <a:pt x="10007" y="34240"/>
                </a:lnTo>
                <a:lnTo>
                  <a:pt x="9273" y="29376"/>
                </a:lnTo>
                <a:lnTo>
                  <a:pt x="9273" y="23915"/>
                </a:lnTo>
                <a:close/>
              </a:path>
              <a:path w="48834" h="53658">
                <a:moveTo>
                  <a:pt x="26963" y="46127"/>
                </a:moveTo>
                <a:lnTo>
                  <a:pt x="21452" y="46127"/>
                </a:lnTo>
                <a:lnTo>
                  <a:pt x="17096" y="44575"/>
                </a:lnTo>
                <a:lnTo>
                  <a:pt x="13629" y="42152"/>
                </a:lnTo>
                <a:lnTo>
                  <a:pt x="11329" y="38646"/>
                </a:lnTo>
                <a:lnTo>
                  <a:pt x="10007" y="34240"/>
                </a:lnTo>
                <a:lnTo>
                  <a:pt x="10389" y="50684"/>
                </a:lnTo>
                <a:lnTo>
                  <a:pt x="13362" y="51879"/>
                </a:lnTo>
                <a:lnTo>
                  <a:pt x="16358" y="53074"/>
                </a:lnTo>
                <a:lnTo>
                  <a:pt x="19850" y="53658"/>
                </a:lnTo>
                <a:lnTo>
                  <a:pt x="27993" y="53658"/>
                </a:lnTo>
                <a:lnTo>
                  <a:pt x="31611" y="52985"/>
                </a:lnTo>
                <a:lnTo>
                  <a:pt x="34747" y="51624"/>
                </a:lnTo>
                <a:lnTo>
                  <a:pt x="37871" y="50278"/>
                </a:lnTo>
                <a:lnTo>
                  <a:pt x="38675" y="34672"/>
                </a:lnTo>
                <a:lnTo>
                  <a:pt x="37172" y="39052"/>
                </a:lnTo>
                <a:lnTo>
                  <a:pt x="34696" y="42454"/>
                </a:lnTo>
                <a:lnTo>
                  <a:pt x="31168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93387" y="4410953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79"/>
                </a:moveTo>
                <a:lnTo>
                  <a:pt x="33093" y="51282"/>
                </a:lnTo>
                <a:lnTo>
                  <a:pt x="33320" y="52016"/>
                </a:lnTo>
                <a:lnTo>
                  <a:pt x="35952" y="52920"/>
                </a:lnTo>
                <a:lnTo>
                  <a:pt x="39188" y="52920"/>
                </a:lnTo>
                <a:lnTo>
                  <a:pt x="42047" y="51282"/>
                </a:lnTo>
                <a:lnTo>
                  <a:pt x="42047" y="18018"/>
                </a:lnTo>
                <a:lnTo>
                  <a:pt x="41756" y="15034"/>
                </a:lnTo>
                <a:lnTo>
                  <a:pt x="4055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77" y="558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86" y="52016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7143"/>
                </a:lnTo>
                <a:lnTo>
                  <a:pt x="11400" y="14069"/>
                </a:lnTo>
                <a:lnTo>
                  <a:pt x="13751" y="11747"/>
                </a:lnTo>
                <a:lnTo>
                  <a:pt x="18247" y="8557"/>
                </a:lnTo>
                <a:lnTo>
                  <a:pt x="22729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62"/>
                </a:lnTo>
                <a:lnTo>
                  <a:pt x="33093" y="19886"/>
                </a:lnTo>
                <a:lnTo>
                  <a:pt x="33093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166563" y="4391578"/>
            <a:ext cx="21654" cy="91822"/>
          </a:xfrm>
          <a:custGeom>
            <a:avLst/>
            <a:gdLst/>
            <a:ahLst/>
            <a:cxnLst/>
            <a:rect l="l" t="t" r="r" b="b"/>
            <a:pathLst>
              <a:path w="21654" h="91822">
                <a:moveTo>
                  <a:pt x="10645" y="5435"/>
                </a:moveTo>
                <a:lnTo>
                  <a:pt x="11023" y="8888"/>
                </a:lnTo>
                <a:lnTo>
                  <a:pt x="13972" y="10756"/>
                </a:lnTo>
                <a:lnTo>
                  <a:pt x="18201" y="10756"/>
                </a:lnTo>
                <a:lnTo>
                  <a:pt x="21262" y="8853"/>
                </a:lnTo>
                <a:lnTo>
                  <a:pt x="21654" y="5321"/>
                </a:lnTo>
                <a:lnTo>
                  <a:pt x="21272" y="1868"/>
                </a:lnTo>
                <a:lnTo>
                  <a:pt x="18303" y="0"/>
                </a:lnTo>
                <a:lnTo>
                  <a:pt x="14033" y="0"/>
                </a:lnTo>
                <a:lnTo>
                  <a:pt x="11023" y="1904"/>
                </a:lnTo>
                <a:lnTo>
                  <a:pt x="10645" y="5435"/>
                </a:lnTo>
                <a:close/>
              </a:path>
              <a:path w="21654" h="91822">
                <a:moveTo>
                  <a:pt x="140" y="85380"/>
                </a:moveTo>
                <a:lnTo>
                  <a:pt x="0" y="87998"/>
                </a:lnTo>
                <a:lnTo>
                  <a:pt x="688" y="90727"/>
                </a:lnTo>
                <a:lnTo>
                  <a:pt x="3290" y="91591"/>
                </a:lnTo>
                <a:lnTo>
                  <a:pt x="6249" y="91822"/>
                </a:lnTo>
                <a:lnTo>
                  <a:pt x="8816" y="91822"/>
                </a:lnTo>
                <a:lnTo>
                  <a:pt x="14620" y="89863"/>
                </a:lnTo>
                <a:lnTo>
                  <a:pt x="17261" y="87199"/>
                </a:lnTo>
                <a:lnTo>
                  <a:pt x="19267" y="83818"/>
                </a:lnTo>
                <a:lnTo>
                  <a:pt x="20347" y="79362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7" y="20905"/>
                </a:lnTo>
                <a:lnTo>
                  <a:pt x="17705" y="20167"/>
                </a:lnTo>
                <a:lnTo>
                  <a:pt x="14530" y="20167"/>
                </a:lnTo>
                <a:lnTo>
                  <a:pt x="11610" y="21819"/>
                </a:lnTo>
                <a:lnTo>
                  <a:pt x="11494" y="77382"/>
                </a:lnTo>
                <a:lnTo>
                  <a:pt x="10988" y="79984"/>
                </a:lnTo>
                <a:lnTo>
                  <a:pt x="8802" y="83261"/>
                </a:lnTo>
                <a:lnTo>
                  <a:pt x="6084" y="84164"/>
                </a:lnTo>
                <a:lnTo>
                  <a:pt x="2693" y="84024"/>
                </a:lnTo>
                <a:lnTo>
                  <a:pt x="140" y="853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200451" y="441095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97"/>
                </a:lnTo>
                <a:lnTo>
                  <a:pt x="11710" y="14605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6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2" y="50278"/>
                </a:lnTo>
                <a:lnTo>
                  <a:pt x="40488" y="48373"/>
                </a:lnTo>
                <a:lnTo>
                  <a:pt x="44654" y="43549"/>
                </a:lnTo>
                <a:lnTo>
                  <a:pt x="46216" y="40651"/>
                </a:lnTo>
                <a:lnTo>
                  <a:pt x="47268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8"/>
                </a:lnTo>
                <a:lnTo>
                  <a:pt x="47346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6" y="7009"/>
                </a:lnTo>
                <a:lnTo>
                  <a:pt x="38393" y="2984"/>
                </a:lnTo>
                <a:lnTo>
                  <a:pt x="35408" y="178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304" y="5231"/>
                </a:lnTo>
                <a:lnTo>
                  <a:pt x="4140" y="10083"/>
                </a:lnTo>
                <a:lnTo>
                  <a:pt x="2576" y="12952"/>
                </a:lnTo>
                <a:lnTo>
                  <a:pt x="1548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71" y="38355"/>
                </a:lnTo>
                <a:lnTo>
                  <a:pt x="2451" y="41616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22" y="34240"/>
                </a:lnTo>
                <a:lnTo>
                  <a:pt x="9283" y="29376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7"/>
                </a:moveTo>
                <a:lnTo>
                  <a:pt x="21452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22" y="34240"/>
                </a:lnTo>
                <a:lnTo>
                  <a:pt x="10400" y="50684"/>
                </a:lnTo>
                <a:lnTo>
                  <a:pt x="13374" y="51879"/>
                </a:lnTo>
                <a:lnTo>
                  <a:pt x="16369" y="53074"/>
                </a:lnTo>
                <a:lnTo>
                  <a:pt x="19864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78"/>
                </a:lnTo>
                <a:lnTo>
                  <a:pt x="38685" y="34672"/>
                </a:lnTo>
                <a:lnTo>
                  <a:pt x="37184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262932" y="4388046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30" y="76417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2"/>
                </a:lnTo>
                <a:lnTo>
                  <a:pt x="32879" y="74674"/>
                </a:lnTo>
                <a:lnTo>
                  <a:pt x="35485" y="73404"/>
                </a:lnTo>
                <a:lnTo>
                  <a:pt x="37680" y="71575"/>
                </a:lnTo>
                <a:lnTo>
                  <a:pt x="41263" y="66815"/>
                </a:lnTo>
                <a:lnTo>
                  <a:pt x="42619" y="63919"/>
                </a:lnTo>
                <a:lnTo>
                  <a:pt x="43549" y="60526"/>
                </a:lnTo>
                <a:lnTo>
                  <a:pt x="44463" y="57161"/>
                </a:lnTo>
                <a:lnTo>
                  <a:pt x="44921" y="53352"/>
                </a:lnTo>
                <a:lnTo>
                  <a:pt x="44921" y="45580"/>
                </a:lnTo>
                <a:lnTo>
                  <a:pt x="44564" y="42203"/>
                </a:lnTo>
                <a:lnTo>
                  <a:pt x="43840" y="39028"/>
                </a:lnTo>
                <a:lnTo>
                  <a:pt x="43117" y="35838"/>
                </a:lnTo>
                <a:lnTo>
                  <a:pt x="41972" y="33059"/>
                </a:lnTo>
                <a:lnTo>
                  <a:pt x="40398" y="30697"/>
                </a:lnTo>
                <a:lnTo>
                  <a:pt x="36781" y="26442"/>
                </a:lnTo>
                <a:lnTo>
                  <a:pt x="31752" y="23609"/>
                </a:lnTo>
                <a:lnTo>
                  <a:pt x="28713" y="22896"/>
                </a:lnTo>
                <a:lnTo>
                  <a:pt x="25171" y="22896"/>
                </a:lnTo>
                <a:lnTo>
                  <a:pt x="22351" y="23051"/>
                </a:lnTo>
                <a:lnTo>
                  <a:pt x="23468" y="30618"/>
                </a:lnTo>
                <a:lnTo>
                  <a:pt x="27748" y="31165"/>
                </a:lnTo>
                <a:lnTo>
                  <a:pt x="30887" y="33375"/>
                </a:lnTo>
                <a:lnTo>
                  <a:pt x="33083" y="36640"/>
                </a:lnTo>
                <a:lnTo>
                  <a:pt x="34682" y="40525"/>
                </a:lnTo>
                <a:lnTo>
                  <a:pt x="35459" y="45223"/>
                </a:lnTo>
                <a:lnTo>
                  <a:pt x="35650" y="50152"/>
                </a:lnTo>
                <a:lnTo>
                  <a:pt x="35650" y="52426"/>
                </a:lnTo>
                <a:lnTo>
                  <a:pt x="34963" y="56894"/>
                </a:lnTo>
                <a:lnTo>
                  <a:pt x="33782" y="61125"/>
                </a:lnTo>
                <a:lnTo>
                  <a:pt x="31776" y="64706"/>
                </a:lnTo>
                <a:lnTo>
                  <a:pt x="28879" y="67245"/>
                </a:lnTo>
                <a:lnTo>
                  <a:pt x="25351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3194" y="73063"/>
                </a:lnTo>
                <a:lnTo>
                  <a:pt x="15735" y="74625"/>
                </a:lnTo>
                <a:lnTo>
                  <a:pt x="18287" y="75806"/>
                </a:lnTo>
                <a:lnTo>
                  <a:pt x="20930" y="76417"/>
                </a:lnTo>
                <a:close/>
              </a:path>
              <a:path w="44921" h="76568">
                <a:moveTo>
                  <a:pt x="0" y="74193"/>
                </a:moveTo>
                <a:lnTo>
                  <a:pt x="0" y="74474"/>
                </a:lnTo>
                <a:lnTo>
                  <a:pt x="2566" y="75820"/>
                </a:lnTo>
                <a:lnTo>
                  <a:pt x="5284" y="75820"/>
                </a:lnTo>
                <a:lnTo>
                  <a:pt x="7913" y="74193"/>
                </a:lnTo>
                <a:lnTo>
                  <a:pt x="7913" y="68212"/>
                </a:lnTo>
                <a:lnTo>
                  <a:pt x="9334" y="69696"/>
                </a:lnTo>
                <a:lnTo>
                  <a:pt x="13194" y="73063"/>
                </a:lnTo>
                <a:lnTo>
                  <a:pt x="16052" y="66509"/>
                </a:lnTo>
                <a:lnTo>
                  <a:pt x="11430" y="62636"/>
                </a:lnTo>
                <a:lnTo>
                  <a:pt x="8953" y="59637"/>
                </a:lnTo>
                <a:lnTo>
                  <a:pt x="8953" y="40168"/>
                </a:lnTo>
                <a:lnTo>
                  <a:pt x="10364" y="38355"/>
                </a:lnTo>
                <a:lnTo>
                  <a:pt x="12952" y="35647"/>
                </a:lnTo>
                <a:lnTo>
                  <a:pt x="16600" y="32727"/>
                </a:lnTo>
                <a:lnTo>
                  <a:pt x="20040" y="31101"/>
                </a:lnTo>
                <a:lnTo>
                  <a:pt x="23468" y="30618"/>
                </a:lnTo>
                <a:lnTo>
                  <a:pt x="22351" y="23051"/>
                </a:lnTo>
                <a:lnTo>
                  <a:pt x="19749" y="23634"/>
                </a:lnTo>
                <a:lnTo>
                  <a:pt x="17146" y="24725"/>
                </a:lnTo>
                <a:lnTo>
                  <a:pt x="14504" y="26175"/>
                </a:lnTo>
                <a:lnTo>
                  <a:pt x="11797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321246" y="4451436"/>
            <a:ext cx="11659" cy="12635"/>
          </a:xfrm>
          <a:custGeom>
            <a:avLst/>
            <a:gdLst/>
            <a:ahLst/>
            <a:cxnLst/>
            <a:rect l="l" t="t" r="r" b="b"/>
            <a:pathLst>
              <a:path w="11659" h="12635">
                <a:moveTo>
                  <a:pt x="11659" y="6234"/>
                </a:moveTo>
                <a:lnTo>
                  <a:pt x="11659" y="3743"/>
                </a:lnTo>
                <a:lnTo>
                  <a:pt x="9575" y="417"/>
                </a:lnTo>
                <a:lnTo>
                  <a:pt x="5906" y="0"/>
                </a:lnTo>
                <a:lnTo>
                  <a:pt x="1269" y="1267"/>
                </a:lnTo>
                <a:lnTo>
                  <a:pt x="0" y="3834"/>
                </a:lnTo>
                <a:lnTo>
                  <a:pt x="0" y="8902"/>
                </a:lnTo>
                <a:lnTo>
                  <a:pt x="2070" y="12228"/>
                </a:lnTo>
                <a:lnTo>
                  <a:pt x="5751" y="12635"/>
                </a:lnTo>
                <a:lnTo>
                  <a:pt x="10388" y="11365"/>
                </a:lnTo>
                <a:lnTo>
                  <a:pt x="11659" y="8798"/>
                </a:lnTo>
                <a:lnTo>
                  <a:pt x="11659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914453" y="5467155"/>
            <a:ext cx="2928432" cy="137961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586641" y="5404132"/>
            <a:ext cx="3536952" cy="163838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579525" y="5405469"/>
            <a:ext cx="3478773" cy="159939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581760" y="5406119"/>
            <a:ext cx="3484015" cy="1610456"/>
          </a:xfrm>
          <a:custGeom>
            <a:avLst/>
            <a:gdLst/>
            <a:ahLst/>
            <a:cxnLst/>
            <a:rect l="l" t="t" r="r" b="b"/>
            <a:pathLst>
              <a:path w="3484015" h="1610456">
                <a:moveTo>
                  <a:pt x="3484015" y="1610456"/>
                </a:moveTo>
                <a:lnTo>
                  <a:pt x="3484015" y="0"/>
                </a:lnTo>
                <a:lnTo>
                  <a:pt x="3459300" y="0"/>
                </a:lnTo>
                <a:lnTo>
                  <a:pt x="3459300" y="1585757"/>
                </a:lnTo>
                <a:lnTo>
                  <a:pt x="0" y="1585757"/>
                </a:lnTo>
                <a:lnTo>
                  <a:pt x="0" y="1610456"/>
                </a:lnTo>
                <a:lnTo>
                  <a:pt x="3484015" y="1610456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569404" y="5393761"/>
            <a:ext cx="3564075" cy="1660240"/>
          </a:xfrm>
          <a:custGeom>
            <a:avLst/>
            <a:gdLst/>
            <a:ahLst/>
            <a:cxnLst/>
            <a:rect l="l" t="t" r="r" b="b"/>
            <a:pathLst>
              <a:path w="3564075" h="1660240">
                <a:moveTo>
                  <a:pt x="0" y="1660240"/>
                </a:moveTo>
                <a:lnTo>
                  <a:pt x="24714" y="1635527"/>
                </a:lnTo>
                <a:lnTo>
                  <a:pt x="24714" y="24700"/>
                </a:lnTo>
                <a:lnTo>
                  <a:pt x="3539387" y="24700"/>
                </a:lnTo>
                <a:lnTo>
                  <a:pt x="3539387" y="1635527"/>
                </a:lnTo>
                <a:lnTo>
                  <a:pt x="24714" y="1635527"/>
                </a:lnTo>
                <a:lnTo>
                  <a:pt x="3564075" y="1660240"/>
                </a:lnTo>
                <a:lnTo>
                  <a:pt x="3564075" y="0"/>
                </a:lnTo>
                <a:lnTo>
                  <a:pt x="0" y="0"/>
                </a:lnTo>
                <a:lnTo>
                  <a:pt x="0" y="1660240"/>
                </a:lnTo>
                <a:close/>
              </a:path>
              <a:path w="3564075" h="1660240">
                <a:moveTo>
                  <a:pt x="24714" y="1635527"/>
                </a:moveTo>
                <a:lnTo>
                  <a:pt x="0" y="1660240"/>
                </a:lnTo>
                <a:lnTo>
                  <a:pt x="3564075" y="1660240"/>
                </a:lnTo>
                <a:lnTo>
                  <a:pt x="24714" y="163552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569404" y="5393761"/>
            <a:ext cx="3564075" cy="1660240"/>
          </a:xfrm>
          <a:custGeom>
            <a:avLst/>
            <a:gdLst/>
            <a:ahLst/>
            <a:cxnLst/>
            <a:rect l="l" t="t" r="r" b="b"/>
            <a:pathLst>
              <a:path w="3564075" h="1660240">
                <a:moveTo>
                  <a:pt x="0" y="1660240"/>
                </a:moveTo>
                <a:lnTo>
                  <a:pt x="3564075" y="1660240"/>
                </a:lnTo>
                <a:lnTo>
                  <a:pt x="3564075" y="0"/>
                </a:lnTo>
                <a:lnTo>
                  <a:pt x="0" y="0"/>
                </a:lnTo>
                <a:lnTo>
                  <a:pt x="0" y="166024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594118" y="5418461"/>
            <a:ext cx="3514672" cy="1610827"/>
          </a:xfrm>
          <a:custGeom>
            <a:avLst/>
            <a:gdLst/>
            <a:ahLst/>
            <a:cxnLst/>
            <a:rect l="l" t="t" r="r" b="b"/>
            <a:pathLst>
              <a:path w="3514672" h="1610827">
                <a:moveTo>
                  <a:pt x="0" y="0"/>
                </a:moveTo>
                <a:lnTo>
                  <a:pt x="0" y="1610827"/>
                </a:lnTo>
                <a:lnTo>
                  <a:pt x="3514672" y="1610827"/>
                </a:lnTo>
                <a:lnTo>
                  <a:pt x="3514672" y="0"/>
                </a:lnTo>
                <a:lnTo>
                  <a:pt x="0" y="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816917" y="2172334"/>
            <a:ext cx="2855260" cy="114484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509717" y="3529162"/>
            <a:ext cx="3625605" cy="18253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532462" y="1955460"/>
            <a:ext cx="3590823" cy="153633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58367" y="4678409"/>
            <a:ext cx="3722699" cy="231822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617977" y="1667117"/>
            <a:ext cx="924537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1" dirty="0" smtClean="0">
                <a:solidFill>
                  <a:srgbClr val="363435"/>
                </a:solidFill>
                <a:latin typeface="Calibri"/>
                <a:cs typeface="Calibri"/>
              </a:rPr>
              <a:t>STRUCTURE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569404" y="5393761"/>
            <a:ext cx="3564075" cy="166024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1606997" y="1760392"/>
            <a:ext cx="764341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object 24"/>
          <p:cNvSpPr/>
          <p:nvPr/>
        </p:nvSpPr>
        <p:spPr>
          <a:xfrm>
            <a:off x="6687472" y="1975793"/>
            <a:ext cx="5237" cy="0"/>
          </a:xfrm>
          <a:custGeom>
            <a:avLst/>
            <a:gdLst/>
            <a:ahLst/>
            <a:cxnLst/>
            <a:rect l="l" t="t" r="r" b="b"/>
            <a:pathLst>
              <a:path w="5237">
                <a:moveTo>
                  <a:pt x="0" y="0"/>
                </a:moveTo>
                <a:lnTo>
                  <a:pt x="5237" y="0"/>
                </a:lnTo>
              </a:path>
            </a:pathLst>
          </a:custGeom>
          <a:ln w="8905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144414" y="1975787"/>
            <a:ext cx="7415" cy="0"/>
          </a:xfrm>
          <a:custGeom>
            <a:avLst/>
            <a:gdLst/>
            <a:ahLst/>
            <a:cxnLst/>
            <a:rect l="l" t="t" r="r" b="b"/>
            <a:pathLst>
              <a:path w="7415">
                <a:moveTo>
                  <a:pt x="0" y="0"/>
                </a:moveTo>
                <a:lnTo>
                  <a:pt x="7415" y="0"/>
                </a:lnTo>
              </a:path>
            </a:pathLst>
          </a:custGeom>
          <a:ln w="665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144414" y="1975787"/>
            <a:ext cx="7415" cy="0"/>
          </a:xfrm>
          <a:custGeom>
            <a:avLst/>
            <a:gdLst/>
            <a:ahLst/>
            <a:cxnLst/>
            <a:rect l="l" t="t" r="r" b="b"/>
            <a:pathLst>
              <a:path w="7415">
                <a:moveTo>
                  <a:pt x="0" y="0"/>
                </a:moveTo>
                <a:lnTo>
                  <a:pt x="7415" y="0"/>
                </a:lnTo>
              </a:path>
            </a:pathLst>
          </a:custGeom>
          <a:ln w="665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686359" y="2282378"/>
            <a:ext cx="7437" cy="0"/>
          </a:xfrm>
          <a:custGeom>
            <a:avLst/>
            <a:gdLst/>
            <a:ahLst/>
            <a:cxnLst/>
            <a:rect l="l" t="t" r="r" b="b"/>
            <a:pathLst>
              <a:path w="7437">
                <a:moveTo>
                  <a:pt x="0" y="0"/>
                </a:moveTo>
                <a:lnTo>
                  <a:pt x="7437" y="0"/>
                </a:lnTo>
              </a:path>
            </a:pathLst>
          </a:custGeom>
          <a:ln w="665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144414" y="2282378"/>
            <a:ext cx="7415" cy="0"/>
          </a:xfrm>
          <a:custGeom>
            <a:avLst/>
            <a:gdLst/>
            <a:ahLst/>
            <a:cxnLst/>
            <a:rect l="l" t="t" r="r" b="b"/>
            <a:pathLst>
              <a:path w="7415">
                <a:moveTo>
                  <a:pt x="0" y="0"/>
                </a:moveTo>
                <a:lnTo>
                  <a:pt x="7415" y="0"/>
                </a:lnTo>
              </a:path>
            </a:pathLst>
          </a:custGeom>
          <a:ln w="665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60030" y="230031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60030" y="23536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60030" y="24069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60030" y="246033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60030" y="251366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60030" y="25670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60030" y="262035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60030" y="26736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60030" y="272703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60030" y="27803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60030" y="28337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60030" y="288704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60030" y="29403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460030" y="299372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460030" y="304707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460030" y="310041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460030" y="31537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460030" y="32070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60030" y="326043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460030" y="331376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460030" y="33671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60030" y="342045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460030" y="34737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460030" y="352713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460030" y="35804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460030" y="36338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460030" y="368714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60030" y="37404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60030" y="379382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60030" y="384717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60030" y="390051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460030" y="39538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460030" y="40071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460030" y="406053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460030" y="411386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460030" y="41672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60030" y="422055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60030" y="42738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60030" y="432723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460030" y="43805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460030" y="44339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60030" y="448724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60030" y="45405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60030" y="459392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460030" y="464727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460030" y="470061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60030" y="475395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60030" y="48072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60030" y="486063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60030" y="491396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60030" y="4951435"/>
            <a:ext cx="7621" cy="25591"/>
          </a:xfrm>
          <a:custGeom>
            <a:avLst/>
            <a:gdLst/>
            <a:ahLst/>
            <a:cxnLst/>
            <a:rect l="l" t="t" r="r" b="b"/>
            <a:pathLst>
              <a:path w="7621" h="25591">
                <a:moveTo>
                  <a:pt x="0" y="25591"/>
                </a:moveTo>
                <a:lnTo>
                  <a:pt x="7621" y="25591"/>
                </a:lnTo>
                <a:lnTo>
                  <a:pt x="7621" y="0"/>
                </a:lnTo>
                <a:lnTo>
                  <a:pt x="0" y="0"/>
                </a:lnTo>
                <a:lnTo>
                  <a:pt x="0" y="25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60030" y="4975757"/>
            <a:ext cx="7621" cy="6640"/>
          </a:xfrm>
          <a:custGeom>
            <a:avLst/>
            <a:gdLst/>
            <a:ahLst/>
            <a:cxnLst/>
            <a:rect l="l" t="t" r="r" b="b"/>
            <a:pathLst>
              <a:path w="7621" h="6640">
                <a:moveTo>
                  <a:pt x="0" y="6640"/>
                </a:moveTo>
                <a:lnTo>
                  <a:pt x="7621" y="6640"/>
                </a:lnTo>
                <a:lnTo>
                  <a:pt x="7621" y="0"/>
                </a:lnTo>
                <a:lnTo>
                  <a:pt x="0" y="0"/>
                </a:lnTo>
                <a:lnTo>
                  <a:pt x="0" y="6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60030" y="4981138"/>
            <a:ext cx="7621" cy="31741"/>
          </a:xfrm>
          <a:custGeom>
            <a:avLst/>
            <a:gdLst/>
            <a:ahLst/>
            <a:cxnLst/>
            <a:rect l="l" t="t" r="r" b="b"/>
            <a:pathLst>
              <a:path w="7621" h="31741">
                <a:moveTo>
                  <a:pt x="0" y="31741"/>
                </a:moveTo>
                <a:lnTo>
                  <a:pt x="7621" y="31741"/>
                </a:lnTo>
                <a:lnTo>
                  <a:pt x="7621" y="0"/>
                </a:lnTo>
                <a:lnTo>
                  <a:pt x="0" y="0"/>
                </a:lnTo>
                <a:lnTo>
                  <a:pt x="0" y="31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60030" y="50503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60030" y="51036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60030" y="51570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460030" y="521036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60030" y="52636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60030" y="53170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60030" y="53703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60030" y="542372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60030" y="54770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460030" y="553040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460030" y="55837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60030" y="563708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60030" y="569042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460030" y="574376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60030" y="579710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460030" y="58504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60030" y="5887906"/>
            <a:ext cx="7621" cy="31751"/>
          </a:xfrm>
          <a:custGeom>
            <a:avLst/>
            <a:gdLst/>
            <a:ahLst/>
            <a:cxnLst/>
            <a:rect l="l" t="t" r="r" b="b"/>
            <a:pathLst>
              <a:path w="7621" h="31751">
                <a:moveTo>
                  <a:pt x="0" y="31751"/>
                </a:moveTo>
                <a:lnTo>
                  <a:pt x="7621" y="31751"/>
                </a:lnTo>
                <a:lnTo>
                  <a:pt x="7621" y="0"/>
                </a:lnTo>
                <a:lnTo>
                  <a:pt x="0" y="0"/>
                </a:lnTo>
                <a:lnTo>
                  <a:pt x="0" y="31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60030" y="5922426"/>
            <a:ext cx="7621" cy="6642"/>
          </a:xfrm>
          <a:custGeom>
            <a:avLst/>
            <a:gdLst/>
            <a:ahLst/>
            <a:cxnLst/>
            <a:rect l="l" t="t" r="r" b="b"/>
            <a:pathLst>
              <a:path w="7621" h="6642">
                <a:moveTo>
                  <a:pt x="0" y="6642"/>
                </a:moveTo>
                <a:lnTo>
                  <a:pt x="7621" y="6642"/>
                </a:lnTo>
                <a:lnTo>
                  <a:pt x="7621" y="0"/>
                </a:lnTo>
                <a:lnTo>
                  <a:pt x="0" y="0"/>
                </a:lnTo>
                <a:lnTo>
                  <a:pt x="0" y="66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60030" y="59436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60030" y="599701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60030" y="60503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60030" y="61036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60030" y="615702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60030" y="621037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60030" y="62637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60030" y="63170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60030" y="63703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60030" y="642373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60030" y="647707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60030" y="653041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460030" y="65837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460030" y="663708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460030" y="669042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60030" y="67437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60030" y="679711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60030" y="68504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460030" y="69037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460030" y="695712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460030" y="701047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460030" y="706380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60030" y="71063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10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61160" y="7113410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461160" y="7113410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459087" y="1917357"/>
            <a:ext cx="2526626" cy="5198129"/>
          </a:xfrm>
          <a:custGeom>
            <a:avLst/>
            <a:gdLst/>
            <a:ahLst/>
            <a:cxnLst/>
            <a:rect l="l" t="t" r="r" b="b"/>
            <a:pathLst>
              <a:path w="2526626" h="5198129">
                <a:moveTo>
                  <a:pt x="9525" y="5193366"/>
                </a:moveTo>
                <a:lnTo>
                  <a:pt x="9524" y="5188604"/>
                </a:lnTo>
                <a:lnTo>
                  <a:pt x="4762" y="9525"/>
                </a:lnTo>
                <a:lnTo>
                  <a:pt x="9525" y="4762"/>
                </a:lnTo>
                <a:lnTo>
                  <a:pt x="2521864" y="4762"/>
                </a:lnTo>
                <a:lnTo>
                  <a:pt x="2521864" y="5188604"/>
                </a:lnTo>
                <a:lnTo>
                  <a:pt x="9524" y="5188604"/>
                </a:lnTo>
                <a:lnTo>
                  <a:pt x="9525" y="5193366"/>
                </a:lnTo>
                <a:lnTo>
                  <a:pt x="4762" y="5188604"/>
                </a:lnTo>
                <a:lnTo>
                  <a:pt x="4762" y="0"/>
                </a:lnTo>
                <a:lnTo>
                  <a:pt x="888" y="1954"/>
                </a:lnTo>
                <a:lnTo>
                  <a:pt x="0" y="4762"/>
                </a:lnTo>
                <a:lnTo>
                  <a:pt x="0" y="5193366"/>
                </a:lnTo>
                <a:lnTo>
                  <a:pt x="1943" y="5197204"/>
                </a:lnTo>
                <a:lnTo>
                  <a:pt x="4762" y="5198129"/>
                </a:lnTo>
                <a:lnTo>
                  <a:pt x="2526626" y="5198129"/>
                </a:lnTo>
                <a:lnTo>
                  <a:pt x="2521864" y="5193366"/>
                </a:lnTo>
                <a:lnTo>
                  <a:pt x="2526626" y="5188604"/>
                </a:lnTo>
                <a:lnTo>
                  <a:pt x="2526626" y="0"/>
                </a:lnTo>
                <a:lnTo>
                  <a:pt x="4762" y="0"/>
                </a:lnTo>
                <a:lnTo>
                  <a:pt x="4762" y="5188604"/>
                </a:lnTo>
                <a:lnTo>
                  <a:pt x="9525" y="5193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63850" y="1922119"/>
            <a:ext cx="2517101" cy="5183841"/>
          </a:xfrm>
          <a:custGeom>
            <a:avLst/>
            <a:gdLst/>
            <a:ahLst/>
            <a:cxnLst/>
            <a:rect l="l" t="t" r="r" b="b"/>
            <a:pathLst>
              <a:path w="2517101" h="5183841">
                <a:moveTo>
                  <a:pt x="4762" y="4762"/>
                </a:moveTo>
                <a:lnTo>
                  <a:pt x="2517101" y="4762"/>
                </a:lnTo>
                <a:lnTo>
                  <a:pt x="2517101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5183841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985714" y="1917357"/>
            <a:ext cx="0" cy="5198129"/>
          </a:xfrm>
          <a:custGeom>
            <a:avLst/>
            <a:gdLst/>
            <a:ahLst/>
            <a:cxnLst/>
            <a:rect l="l" t="t" r="r" b="b"/>
            <a:pathLst>
              <a:path h="5198129">
                <a:moveTo>
                  <a:pt x="0" y="0"/>
                </a:moveTo>
                <a:lnTo>
                  <a:pt x="0" y="519812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524556" y="2091495"/>
            <a:ext cx="91653" cy="72885"/>
          </a:xfrm>
          <a:custGeom>
            <a:avLst/>
            <a:gdLst/>
            <a:ahLst/>
            <a:cxnLst/>
            <a:rect l="l" t="t" r="r" b="b"/>
            <a:pathLst>
              <a:path w="91653" h="72885">
                <a:moveTo>
                  <a:pt x="234" y="3747"/>
                </a:moveTo>
                <a:lnTo>
                  <a:pt x="18782" y="70434"/>
                </a:lnTo>
                <a:lnTo>
                  <a:pt x="19620" y="72007"/>
                </a:lnTo>
                <a:lnTo>
                  <a:pt x="22457" y="72784"/>
                </a:lnTo>
                <a:lnTo>
                  <a:pt x="25455" y="72885"/>
                </a:lnTo>
                <a:lnTo>
                  <a:pt x="29034" y="72706"/>
                </a:lnTo>
                <a:lnTo>
                  <a:pt x="31738" y="70434"/>
                </a:lnTo>
                <a:lnTo>
                  <a:pt x="45295" y="15911"/>
                </a:lnTo>
                <a:lnTo>
                  <a:pt x="60091" y="70434"/>
                </a:lnTo>
                <a:lnTo>
                  <a:pt x="60952" y="72007"/>
                </a:lnTo>
                <a:lnTo>
                  <a:pt x="63752" y="72784"/>
                </a:lnTo>
                <a:lnTo>
                  <a:pt x="66603" y="72885"/>
                </a:lnTo>
                <a:lnTo>
                  <a:pt x="70081" y="72706"/>
                </a:lnTo>
                <a:lnTo>
                  <a:pt x="73055" y="70434"/>
                </a:lnTo>
                <a:lnTo>
                  <a:pt x="91653" y="3798"/>
                </a:lnTo>
                <a:lnTo>
                  <a:pt x="91257" y="406"/>
                </a:lnTo>
                <a:lnTo>
                  <a:pt x="88675" y="0"/>
                </a:lnTo>
                <a:lnTo>
                  <a:pt x="85690" y="39"/>
                </a:lnTo>
                <a:lnTo>
                  <a:pt x="82595" y="2070"/>
                </a:lnTo>
                <a:lnTo>
                  <a:pt x="67143" y="62510"/>
                </a:lnTo>
                <a:lnTo>
                  <a:pt x="50933" y="2120"/>
                </a:lnTo>
                <a:lnTo>
                  <a:pt x="48898" y="190"/>
                </a:lnTo>
                <a:lnTo>
                  <a:pt x="45890" y="0"/>
                </a:lnTo>
                <a:lnTo>
                  <a:pt x="43261" y="115"/>
                </a:lnTo>
                <a:lnTo>
                  <a:pt x="40518" y="2120"/>
                </a:lnTo>
                <a:lnTo>
                  <a:pt x="25553" y="62510"/>
                </a:lnTo>
                <a:lnTo>
                  <a:pt x="9724" y="2005"/>
                </a:lnTo>
                <a:lnTo>
                  <a:pt x="9295" y="749"/>
                </a:lnTo>
                <a:lnTo>
                  <a:pt x="6581" y="25"/>
                </a:lnTo>
                <a:lnTo>
                  <a:pt x="3409" y="0"/>
                </a:lnTo>
                <a:lnTo>
                  <a:pt x="0" y="875"/>
                </a:lnTo>
                <a:lnTo>
                  <a:pt x="234" y="37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637197" y="2109917"/>
            <a:ext cx="44884" cy="55205"/>
          </a:xfrm>
          <a:custGeom>
            <a:avLst/>
            <a:gdLst/>
            <a:ahLst/>
            <a:cxnLst/>
            <a:rect l="l" t="t" r="r" b="b"/>
            <a:pathLst>
              <a:path w="44884" h="55205">
                <a:moveTo>
                  <a:pt x="44481" y="17424"/>
                </a:moveTo>
                <a:lnTo>
                  <a:pt x="43663" y="14526"/>
                </a:lnTo>
                <a:lnTo>
                  <a:pt x="42849" y="11656"/>
                </a:lnTo>
                <a:lnTo>
                  <a:pt x="39837" y="7009"/>
                </a:lnTo>
                <a:lnTo>
                  <a:pt x="35887" y="3161"/>
                </a:lnTo>
                <a:lnTo>
                  <a:pt x="33199" y="1889"/>
                </a:lnTo>
                <a:lnTo>
                  <a:pt x="30499" y="633"/>
                </a:lnTo>
                <a:lnTo>
                  <a:pt x="27255" y="0"/>
                </a:lnTo>
                <a:lnTo>
                  <a:pt x="27291" y="7199"/>
                </a:lnTo>
                <a:lnTo>
                  <a:pt x="30548" y="8582"/>
                </a:lnTo>
                <a:lnTo>
                  <a:pt x="32745" y="11339"/>
                </a:lnTo>
                <a:lnTo>
                  <a:pt x="34951" y="14083"/>
                </a:lnTo>
                <a:lnTo>
                  <a:pt x="36003" y="17881"/>
                </a:lnTo>
                <a:lnTo>
                  <a:pt x="35887" y="22719"/>
                </a:lnTo>
                <a:lnTo>
                  <a:pt x="9262" y="22719"/>
                </a:lnTo>
                <a:lnTo>
                  <a:pt x="9683" y="18705"/>
                </a:lnTo>
                <a:lnTo>
                  <a:pt x="10932" y="14946"/>
                </a:lnTo>
                <a:lnTo>
                  <a:pt x="13704" y="1915"/>
                </a:lnTo>
                <a:lnTo>
                  <a:pt x="10821" y="3210"/>
                </a:lnTo>
                <a:lnTo>
                  <a:pt x="8351" y="5039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39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5" y="39801"/>
                </a:lnTo>
                <a:lnTo>
                  <a:pt x="2616" y="43218"/>
                </a:lnTo>
                <a:lnTo>
                  <a:pt x="4168" y="46061"/>
                </a:lnTo>
                <a:lnTo>
                  <a:pt x="8290" y="50594"/>
                </a:lnTo>
                <a:lnTo>
                  <a:pt x="10831" y="52311"/>
                </a:lnTo>
                <a:lnTo>
                  <a:pt x="13841" y="53466"/>
                </a:lnTo>
                <a:lnTo>
                  <a:pt x="16865" y="54622"/>
                </a:lnTo>
                <a:lnTo>
                  <a:pt x="20382" y="55205"/>
                </a:lnTo>
                <a:lnTo>
                  <a:pt x="24389" y="55205"/>
                </a:lnTo>
                <a:lnTo>
                  <a:pt x="28886" y="55015"/>
                </a:lnTo>
                <a:lnTo>
                  <a:pt x="32965" y="54302"/>
                </a:lnTo>
                <a:lnTo>
                  <a:pt x="36323" y="53466"/>
                </a:lnTo>
                <a:lnTo>
                  <a:pt x="40121" y="52095"/>
                </a:lnTo>
                <a:lnTo>
                  <a:pt x="42688" y="49428"/>
                </a:lnTo>
                <a:lnTo>
                  <a:pt x="42825" y="46824"/>
                </a:lnTo>
                <a:lnTo>
                  <a:pt x="42033" y="44117"/>
                </a:lnTo>
                <a:lnTo>
                  <a:pt x="39419" y="44509"/>
                </a:lnTo>
                <a:lnTo>
                  <a:pt x="36146" y="45820"/>
                </a:lnTo>
                <a:lnTo>
                  <a:pt x="33248" y="46746"/>
                </a:lnTo>
                <a:lnTo>
                  <a:pt x="29624" y="47523"/>
                </a:lnTo>
                <a:lnTo>
                  <a:pt x="25228" y="47725"/>
                </a:lnTo>
                <a:lnTo>
                  <a:pt x="22279" y="47725"/>
                </a:lnTo>
                <a:lnTo>
                  <a:pt x="17766" y="46428"/>
                </a:lnTo>
                <a:lnTo>
                  <a:pt x="14075" y="44348"/>
                </a:lnTo>
                <a:lnTo>
                  <a:pt x="11537" y="41148"/>
                </a:lnTo>
                <a:lnTo>
                  <a:pt x="10079" y="37007"/>
                </a:lnTo>
                <a:lnTo>
                  <a:pt x="9262" y="32255"/>
                </a:lnTo>
                <a:lnTo>
                  <a:pt x="9262" y="29462"/>
                </a:lnTo>
                <a:lnTo>
                  <a:pt x="41395" y="29462"/>
                </a:lnTo>
                <a:lnTo>
                  <a:pt x="43836" y="28548"/>
                </a:lnTo>
                <a:lnTo>
                  <a:pt x="44884" y="25448"/>
                </a:lnTo>
                <a:lnTo>
                  <a:pt x="44884" y="20495"/>
                </a:lnTo>
                <a:lnTo>
                  <a:pt x="44481" y="17424"/>
                </a:lnTo>
                <a:close/>
              </a:path>
              <a:path w="44884" h="55205">
                <a:moveTo>
                  <a:pt x="10932" y="14946"/>
                </a:moveTo>
                <a:lnTo>
                  <a:pt x="12931" y="11887"/>
                </a:lnTo>
                <a:lnTo>
                  <a:pt x="15447" y="9334"/>
                </a:lnTo>
                <a:lnTo>
                  <a:pt x="18792" y="7631"/>
                </a:lnTo>
                <a:lnTo>
                  <a:pt x="22960" y="7199"/>
                </a:lnTo>
                <a:lnTo>
                  <a:pt x="27291" y="7199"/>
                </a:lnTo>
                <a:lnTo>
                  <a:pt x="27255" y="0"/>
                </a:lnTo>
                <a:lnTo>
                  <a:pt x="19838" y="0"/>
                </a:lnTo>
                <a:lnTo>
                  <a:pt x="16606" y="647"/>
                </a:lnTo>
                <a:lnTo>
                  <a:pt x="13704" y="1915"/>
                </a:lnTo>
                <a:lnTo>
                  <a:pt x="10932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740509" y="2110694"/>
            <a:ext cx="73685" cy="53698"/>
          </a:xfrm>
          <a:custGeom>
            <a:avLst/>
            <a:gdLst/>
            <a:ahLst/>
            <a:cxnLst/>
            <a:rect l="l" t="t" r="r" b="b"/>
            <a:pathLst>
              <a:path w="73685" h="53698">
                <a:moveTo>
                  <a:pt x="482" y="3975"/>
                </a:moveTo>
                <a:lnTo>
                  <a:pt x="14757" y="51678"/>
                </a:lnTo>
                <a:lnTo>
                  <a:pt x="15238" y="52642"/>
                </a:lnTo>
                <a:lnTo>
                  <a:pt x="17979" y="53582"/>
                </a:lnTo>
                <a:lnTo>
                  <a:pt x="20718" y="53698"/>
                </a:lnTo>
                <a:lnTo>
                  <a:pt x="24196" y="53557"/>
                </a:lnTo>
                <a:lnTo>
                  <a:pt x="26838" y="51678"/>
                </a:lnTo>
                <a:lnTo>
                  <a:pt x="36338" y="15242"/>
                </a:lnTo>
                <a:lnTo>
                  <a:pt x="36550" y="15242"/>
                </a:lnTo>
                <a:lnTo>
                  <a:pt x="46789" y="51678"/>
                </a:lnTo>
                <a:lnTo>
                  <a:pt x="47501" y="52895"/>
                </a:lnTo>
                <a:lnTo>
                  <a:pt x="50109" y="53582"/>
                </a:lnTo>
                <a:lnTo>
                  <a:pt x="55634" y="53607"/>
                </a:lnTo>
                <a:lnTo>
                  <a:pt x="58831" y="51678"/>
                </a:lnTo>
                <a:lnTo>
                  <a:pt x="73206" y="3975"/>
                </a:lnTo>
                <a:lnTo>
                  <a:pt x="73685" y="1626"/>
                </a:lnTo>
                <a:lnTo>
                  <a:pt x="73151" y="482"/>
                </a:lnTo>
                <a:lnTo>
                  <a:pt x="70380" y="0"/>
                </a:lnTo>
                <a:lnTo>
                  <a:pt x="67798" y="25"/>
                </a:lnTo>
                <a:lnTo>
                  <a:pt x="64688" y="1793"/>
                </a:lnTo>
                <a:lnTo>
                  <a:pt x="53082" y="43192"/>
                </a:lnTo>
                <a:lnTo>
                  <a:pt x="52920" y="43192"/>
                </a:lnTo>
                <a:lnTo>
                  <a:pt x="41259" y="1677"/>
                </a:lnTo>
                <a:lnTo>
                  <a:pt x="40939" y="888"/>
                </a:lnTo>
                <a:lnTo>
                  <a:pt x="38351" y="25"/>
                </a:lnTo>
                <a:lnTo>
                  <a:pt x="35129" y="25"/>
                </a:lnTo>
                <a:lnTo>
                  <a:pt x="32155" y="1793"/>
                </a:lnTo>
                <a:lnTo>
                  <a:pt x="21370" y="43192"/>
                </a:lnTo>
                <a:lnTo>
                  <a:pt x="21150" y="43192"/>
                </a:lnTo>
                <a:lnTo>
                  <a:pt x="9378" y="1793"/>
                </a:lnTo>
                <a:lnTo>
                  <a:pt x="8294" y="356"/>
                </a:lnTo>
                <a:lnTo>
                  <a:pt x="5468" y="0"/>
                </a:lnTo>
                <a:lnTo>
                  <a:pt x="2915" y="25"/>
                </a:lnTo>
                <a:lnTo>
                  <a:pt x="0" y="1296"/>
                </a:lnTo>
                <a:lnTo>
                  <a:pt x="482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834437" y="2109909"/>
            <a:ext cx="48802" cy="55206"/>
          </a:xfrm>
          <a:custGeom>
            <a:avLst/>
            <a:gdLst/>
            <a:ahLst/>
            <a:cxnLst/>
            <a:rect l="l" t="t" r="r" b="b"/>
            <a:pathLst>
              <a:path w="48802" h="55206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9" y="39474"/>
                </a:lnTo>
                <a:lnTo>
                  <a:pt x="2444" y="42811"/>
                </a:lnTo>
                <a:lnTo>
                  <a:pt x="3924" y="45659"/>
                </a:lnTo>
                <a:lnTo>
                  <a:pt x="5911" y="48006"/>
                </a:lnTo>
                <a:lnTo>
                  <a:pt x="10393" y="52136"/>
                </a:lnTo>
                <a:lnTo>
                  <a:pt x="9514" y="32804"/>
                </a:lnTo>
                <a:lnTo>
                  <a:pt x="9281" y="30214"/>
                </a:lnTo>
                <a:lnTo>
                  <a:pt x="9281" y="24602"/>
                </a:lnTo>
                <a:lnTo>
                  <a:pt x="9575" y="21960"/>
                </a:lnTo>
                <a:lnTo>
                  <a:pt x="10180" y="19533"/>
                </a:lnTo>
                <a:lnTo>
                  <a:pt x="11696" y="15026"/>
                </a:lnTo>
                <a:lnTo>
                  <a:pt x="14180" y="11494"/>
                </a:lnTo>
                <a:lnTo>
                  <a:pt x="17679" y="9159"/>
                </a:lnTo>
                <a:lnTo>
                  <a:pt x="21877" y="7711"/>
                </a:lnTo>
                <a:lnTo>
                  <a:pt x="27428" y="7711"/>
                </a:lnTo>
                <a:lnTo>
                  <a:pt x="29822" y="8244"/>
                </a:lnTo>
                <a:lnTo>
                  <a:pt x="33685" y="10364"/>
                </a:lnTo>
                <a:lnTo>
                  <a:pt x="36348" y="13629"/>
                </a:lnTo>
                <a:lnTo>
                  <a:pt x="38286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6"/>
                </a:lnTo>
                <a:lnTo>
                  <a:pt x="39236" y="33249"/>
                </a:lnTo>
                <a:lnTo>
                  <a:pt x="38656" y="35676"/>
                </a:lnTo>
                <a:lnTo>
                  <a:pt x="37166" y="40172"/>
                </a:lnTo>
                <a:lnTo>
                  <a:pt x="34672" y="43675"/>
                </a:lnTo>
                <a:lnTo>
                  <a:pt x="31154" y="45986"/>
                </a:lnTo>
                <a:lnTo>
                  <a:pt x="26935" y="47448"/>
                </a:lnTo>
                <a:lnTo>
                  <a:pt x="21435" y="47448"/>
                </a:lnTo>
                <a:lnTo>
                  <a:pt x="19025" y="46915"/>
                </a:lnTo>
                <a:lnTo>
                  <a:pt x="15166" y="44795"/>
                </a:lnTo>
                <a:lnTo>
                  <a:pt x="12477" y="41555"/>
                </a:lnTo>
                <a:lnTo>
                  <a:pt x="13362" y="53352"/>
                </a:lnTo>
                <a:lnTo>
                  <a:pt x="16347" y="54587"/>
                </a:lnTo>
                <a:lnTo>
                  <a:pt x="19843" y="55206"/>
                </a:lnTo>
                <a:lnTo>
                  <a:pt x="27971" y="55206"/>
                </a:lnTo>
                <a:lnTo>
                  <a:pt x="31601" y="54496"/>
                </a:lnTo>
                <a:lnTo>
                  <a:pt x="34717" y="53111"/>
                </a:lnTo>
                <a:lnTo>
                  <a:pt x="37853" y="51714"/>
                </a:lnTo>
                <a:lnTo>
                  <a:pt x="40460" y="49773"/>
                </a:lnTo>
                <a:lnTo>
                  <a:pt x="44618" y="44795"/>
                </a:lnTo>
                <a:lnTo>
                  <a:pt x="46184" y="41810"/>
                </a:lnTo>
                <a:lnTo>
                  <a:pt x="47232" y="38379"/>
                </a:lnTo>
                <a:lnTo>
                  <a:pt x="48279" y="34927"/>
                </a:lnTo>
                <a:lnTo>
                  <a:pt x="48802" y="31165"/>
                </a:lnTo>
                <a:lnTo>
                  <a:pt x="48802" y="22875"/>
                </a:lnTo>
                <a:lnTo>
                  <a:pt x="48304" y="19088"/>
                </a:lnTo>
                <a:lnTo>
                  <a:pt x="47307" y="15750"/>
                </a:lnTo>
                <a:lnTo>
                  <a:pt x="46318" y="12395"/>
                </a:lnTo>
                <a:lnTo>
                  <a:pt x="44827" y="9551"/>
                </a:lnTo>
                <a:lnTo>
                  <a:pt x="42839" y="7214"/>
                </a:lnTo>
                <a:lnTo>
                  <a:pt x="38361" y="3086"/>
                </a:lnTo>
                <a:lnTo>
                  <a:pt x="35373" y="1854"/>
                </a:lnTo>
                <a:lnTo>
                  <a:pt x="32400" y="623"/>
                </a:lnTo>
                <a:lnTo>
                  <a:pt x="28911" y="0"/>
                </a:lnTo>
                <a:lnTo>
                  <a:pt x="20739" y="0"/>
                </a:lnTo>
                <a:lnTo>
                  <a:pt x="17103" y="698"/>
                </a:lnTo>
                <a:lnTo>
                  <a:pt x="13992" y="2070"/>
                </a:lnTo>
                <a:lnTo>
                  <a:pt x="10886" y="3455"/>
                </a:lnTo>
                <a:lnTo>
                  <a:pt x="8294" y="5386"/>
                </a:lnTo>
                <a:lnTo>
                  <a:pt x="4136" y="10375"/>
                </a:lnTo>
                <a:lnTo>
                  <a:pt x="2578" y="13335"/>
                </a:lnTo>
                <a:lnTo>
                  <a:pt x="1544" y="16776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802" h="55206">
                <a:moveTo>
                  <a:pt x="10501" y="37645"/>
                </a:moveTo>
                <a:lnTo>
                  <a:pt x="9514" y="32804"/>
                </a:lnTo>
                <a:lnTo>
                  <a:pt x="10393" y="52136"/>
                </a:lnTo>
                <a:lnTo>
                  <a:pt x="13362" y="53352"/>
                </a:lnTo>
                <a:lnTo>
                  <a:pt x="12477" y="41555"/>
                </a:lnTo>
                <a:lnTo>
                  <a:pt x="10501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908529" y="2110719"/>
            <a:ext cx="42072" cy="54392"/>
          </a:xfrm>
          <a:custGeom>
            <a:avLst/>
            <a:gdLst/>
            <a:ahLst/>
            <a:cxnLst/>
            <a:rect l="l" t="t" r="r" b="b"/>
            <a:pathLst>
              <a:path w="42072" h="54392">
                <a:moveTo>
                  <a:pt x="35942" y="0"/>
                </a:moveTo>
                <a:lnTo>
                  <a:pt x="33077" y="1713"/>
                </a:lnTo>
                <a:lnTo>
                  <a:pt x="33077" y="36817"/>
                </a:lnTo>
                <a:lnTo>
                  <a:pt x="30575" y="39978"/>
                </a:lnTo>
                <a:lnTo>
                  <a:pt x="28216" y="42378"/>
                </a:lnTo>
                <a:lnTo>
                  <a:pt x="23774" y="45655"/>
                </a:lnTo>
                <a:lnTo>
                  <a:pt x="19298" y="46469"/>
                </a:lnTo>
                <a:lnTo>
                  <a:pt x="16052" y="46123"/>
                </a:lnTo>
                <a:lnTo>
                  <a:pt x="13445" y="44752"/>
                </a:lnTo>
                <a:lnTo>
                  <a:pt x="10674" y="41285"/>
                </a:lnTo>
                <a:lnTo>
                  <a:pt x="9622" y="38008"/>
                </a:lnTo>
                <a:lnTo>
                  <a:pt x="8996" y="33893"/>
                </a:lnTo>
                <a:lnTo>
                  <a:pt x="8996" y="1713"/>
                </a:lnTo>
                <a:lnTo>
                  <a:pt x="8636" y="749"/>
                </a:lnTo>
                <a:lnTo>
                  <a:pt x="6094" y="0"/>
                </a:lnTo>
                <a:lnTo>
                  <a:pt x="2912" y="0"/>
                </a:lnTo>
                <a:lnTo>
                  <a:pt x="0" y="1713"/>
                </a:lnTo>
                <a:lnTo>
                  <a:pt x="0" y="35824"/>
                </a:lnTo>
                <a:lnTo>
                  <a:pt x="294" y="38922"/>
                </a:lnTo>
                <a:lnTo>
                  <a:pt x="889" y="41475"/>
                </a:lnTo>
                <a:lnTo>
                  <a:pt x="1493" y="44016"/>
                </a:lnTo>
                <a:lnTo>
                  <a:pt x="3848" y="48168"/>
                </a:lnTo>
                <a:lnTo>
                  <a:pt x="7019" y="51610"/>
                </a:lnTo>
                <a:lnTo>
                  <a:pt x="11473" y="53834"/>
                </a:lnTo>
                <a:lnTo>
                  <a:pt x="14202" y="54392"/>
                </a:lnTo>
                <a:lnTo>
                  <a:pt x="20234" y="54392"/>
                </a:lnTo>
                <a:lnTo>
                  <a:pt x="22985" y="53668"/>
                </a:lnTo>
                <a:lnTo>
                  <a:pt x="25697" y="52207"/>
                </a:lnTo>
                <a:lnTo>
                  <a:pt x="28414" y="50760"/>
                </a:lnTo>
                <a:lnTo>
                  <a:pt x="31154" y="48463"/>
                </a:lnTo>
                <a:lnTo>
                  <a:pt x="33940" y="45298"/>
                </a:lnTo>
                <a:lnTo>
                  <a:pt x="33940" y="52232"/>
                </a:lnTo>
                <a:lnTo>
                  <a:pt x="36497" y="53629"/>
                </a:lnTo>
                <a:lnTo>
                  <a:pt x="39409" y="53629"/>
                </a:lnTo>
                <a:lnTo>
                  <a:pt x="42072" y="51940"/>
                </a:lnTo>
                <a:lnTo>
                  <a:pt x="42072" y="1713"/>
                </a:lnTo>
                <a:lnTo>
                  <a:pt x="41824" y="949"/>
                </a:lnTo>
                <a:lnTo>
                  <a:pt x="39175" y="0"/>
                </a:lnTo>
                <a:lnTo>
                  <a:pt x="359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979744" y="2086347"/>
            <a:ext cx="8945" cy="78002"/>
          </a:xfrm>
          <a:custGeom>
            <a:avLst/>
            <a:gdLst/>
            <a:ahLst/>
            <a:cxnLst/>
            <a:rect l="l" t="t" r="r" b="b"/>
            <a:pathLst>
              <a:path w="8945" h="78002">
                <a:moveTo>
                  <a:pt x="8945" y="76313"/>
                </a:moveTo>
                <a:lnTo>
                  <a:pt x="8945" y="1753"/>
                </a:lnTo>
                <a:lnTo>
                  <a:pt x="8722" y="965"/>
                </a:lnTo>
                <a:lnTo>
                  <a:pt x="6094" y="0"/>
                </a:lnTo>
                <a:lnTo>
                  <a:pt x="2861" y="0"/>
                </a:lnTo>
                <a:lnTo>
                  <a:pt x="0" y="1753"/>
                </a:lnTo>
                <a:lnTo>
                  <a:pt x="0" y="76313"/>
                </a:lnTo>
                <a:lnTo>
                  <a:pt x="320" y="77266"/>
                </a:lnTo>
                <a:lnTo>
                  <a:pt x="2861" y="78002"/>
                </a:lnTo>
                <a:lnTo>
                  <a:pt x="6094" y="78002"/>
                </a:lnTo>
                <a:lnTo>
                  <a:pt x="894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014282" y="2086574"/>
            <a:ext cx="44889" cy="78548"/>
          </a:xfrm>
          <a:custGeom>
            <a:avLst/>
            <a:gdLst/>
            <a:ahLst/>
            <a:cxnLst/>
            <a:rect l="l" t="t" r="r" b="b"/>
            <a:pathLst>
              <a:path w="44889" h="78548">
                <a:moveTo>
                  <a:pt x="36929" y="69441"/>
                </a:moveTo>
                <a:lnTo>
                  <a:pt x="37005" y="76644"/>
                </a:lnTo>
                <a:lnTo>
                  <a:pt x="39607" y="77774"/>
                </a:lnTo>
                <a:lnTo>
                  <a:pt x="42322" y="77774"/>
                </a:lnTo>
                <a:lnTo>
                  <a:pt x="44889" y="76081"/>
                </a:lnTo>
                <a:lnTo>
                  <a:pt x="44889" y="1750"/>
                </a:lnTo>
                <a:lnTo>
                  <a:pt x="44654" y="990"/>
                </a:lnTo>
                <a:lnTo>
                  <a:pt x="41987" y="0"/>
                </a:lnTo>
                <a:lnTo>
                  <a:pt x="38757" y="0"/>
                </a:lnTo>
                <a:lnTo>
                  <a:pt x="35892" y="1750"/>
                </a:lnTo>
                <a:lnTo>
                  <a:pt x="35892" y="30934"/>
                </a:lnTo>
                <a:lnTo>
                  <a:pt x="31242" y="26553"/>
                </a:lnTo>
                <a:lnTo>
                  <a:pt x="26503" y="23990"/>
                </a:lnTo>
                <a:lnTo>
                  <a:pt x="23889" y="23342"/>
                </a:lnTo>
                <a:lnTo>
                  <a:pt x="17608" y="23342"/>
                </a:lnTo>
                <a:lnTo>
                  <a:pt x="14573" y="24001"/>
                </a:lnTo>
                <a:lnTo>
                  <a:pt x="11971" y="25322"/>
                </a:lnTo>
                <a:lnTo>
                  <a:pt x="9339" y="26643"/>
                </a:lnTo>
                <a:lnTo>
                  <a:pt x="7142" y="28533"/>
                </a:lnTo>
                <a:lnTo>
                  <a:pt x="3604" y="33451"/>
                </a:lnTo>
                <a:lnTo>
                  <a:pt x="2258" y="36410"/>
                </a:lnTo>
                <a:lnTo>
                  <a:pt x="1357" y="39888"/>
                </a:lnTo>
                <a:lnTo>
                  <a:pt x="457" y="43369"/>
                </a:lnTo>
                <a:lnTo>
                  <a:pt x="0" y="47268"/>
                </a:lnTo>
                <a:lnTo>
                  <a:pt x="0" y="55231"/>
                </a:lnTo>
                <a:lnTo>
                  <a:pt x="356" y="58698"/>
                </a:lnTo>
                <a:lnTo>
                  <a:pt x="1088" y="61988"/>
                </a:lnTo>
                <a:lnTo>
                  <a:pt x="1804" y="65289"/>
                </a:lnTo>
                <a:lnTo>
                  <a:pt x="2960" y="68148"/>
                </a:lnTo>
                <a:lnTo>
                  <a:pt x="4528" y="70585"/>
                </a:lnTo>
                <a:lnTo>
                  <a:pt x="8158" y="74955"/>
                </a:lnTo>
                <a:lnTo>
                  <a:pt x="9846" y="57999"/>
                </a:lnTo>
                <a:lnTo>
                  <a:pt x="9281" y="53111"/>
                </a:lnTo>
                <a:lnTo>
                  <a:pt x="9281" y="48192"/>
                </a:lnTo>
                <a:lnTo>
                  <a:pt x="9944" y="43545"/>
                </a:lnTo>
                <a:lnTo>
                  <a:pt x="11131" y="39179"/>
                </a:lnTo>
                <a:lnTo>
                  <a:pt x="13119" y="35532"/>
                </a:lnTo>
                <a:lnTo>
                  <a:pt x="16002" y="32943"/>
                </a:lnTo>
                <a:lnTo>
                  <a:pt x="19519" y="31266"/>
                </a:lnTo>
                <a:lnTo>
                  <a:pt x="24257" y="31266"/>
                </a:lnTo>
                <a:lnTo>
                  <a:pt x="28883" y="33693"/>
                </a:lnTo>
                <a:lnTo>
                  <a:pt x="33477" y="37666"/>
                </a:lnTo>
                <a:lnTo>
                  <a:pt x="35892" y="40751"/>
                </a:lnTo>
                <a:lnTo>
                  <a:pt x="35892" y="60843"/>
                </a:lnTo>
                <a:lnTo>
                  <a:pt x="33138" y="64209"/>
                </a:lnTo>
                <a:lnTo>
                  <a:pt x="29415" y="67716"/>
                </a:lnTo>
                <a:lnTo>
                  <a:pt x="25960" y="69836"/>
                </a:lnTo>
                <a:lnTo>
                  <a:pt x="22616" y="70660"/>
                </a:lnTo>
                <a:lnTo>
                  <a:pt x="19076" y="70660"/>
                </a:lnTo>
                <a:lnTo>
                  <a:pt x="15574" y="68972"/>
                </a:lnTo>
                <a:lnTo>
                  <a:pt x="12755" y="66329"/>
                </a:lnTo>
                <a:lnTo>
                  <a:pt x="13215" y="77824"/>
                </a:lnTo>
                <a:lnTo>
                  <a:pt x="16262" y="78548"/>
                </a:lnTo>
                <a:lnTo>
                  <a:pt x="23134" y="78548"/>
                </a:lnTo>
                <a:lnTo>
                  <a:pt x="26168" y="77735"/>
                </a:lnTo>
                <a:lnTo>
                  <a:pt x="28933" y="76136"/>
                </a:lnTo>
                <a:lnTo>
                  <a:pt x="31699" y="74535"/>
                </a:lnTo>
                <a:lnTo>
                  <a:pt x="34362" y="72298"/>
                </a:lnTo>
                <a:lnTo>
                  <a:pt x="36929" y="69441"/>
                </a:lnTo>
                <a:close/>
              </a:path>
              <a:path w="44889" h="78548">
                <a:moveTo>
                  <a:pt x="13215" y="77824"/>
                </a:moveTo>
                <a:lnTo>
                  <a:pt x="12755" y="66329"/>
                </a:lnTo>
                <a:lnTo>
                  <a:pt x="10883" y="62571"/>
                </a:lnTo>
                <a:lnTo>
                  <a:pt x="9846" y="57999"/>
                </a:lnTo>
                <a:lnTo>
                  <a:pt x="8158" y="74955"/>
                </a:lnTo>
                <a:lnTo>
                  <a:pt x="13215" y="778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125946" y="2086347"/>
            <a:ext cx="8957" cy="78002"/>
          </a:xfrm>
          <a:custGeom>
            <a:avLst/>
            <a:gdLst/>
            <a:ahLst/>
            <a:cxnLst/>
            <a:rect l="l" t="t" r="r" b="b"/>
            <a:pathLst>
              <a:path w="8957" h="78002">
                <a:moveTo>
                  <a:pt x="8957" y="76313"/>
                </a:moveTo>
                <a:lnTo>
                  <a:pt x="8957" y="1753"/>
                </a:lnTo>
                <a:lnTo>
                  <a:pt x="8737" y="965"/>
                </a:lnTo>
                <a:lnTo>
                  <a:pt x="6106" y="0"/>
                </a:lnTo>
                <a:lnTo>
                  <a:pt x="2862" y="0"/>
                </a:lnTo>
                <a:lnTo>
                  <a:pt x="0" y="1753"/>
                </a:lnTo>
                <a:lnTo>
                  <a:pt x="0" y="76313"/>
                </a:lnTo>
                <a:lnTo>
                  <a:pt x="321" y="77266"/>
                </a:lnTo>
                <a:lnTo>
                  <a:pt x="2862" y="78002"/>
                </a:lnTo>
                <a:lnTo>
                  <a:pt x="6106" y="78002"/>
                </a:lnTo>
                <a:lnTo>
                  <a:pt x="8957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162501" y="2089990"/>
            <a:ext cx="11056" cy="74358"/>
          </a:xfrm>
          <a:custGeom>
            <a:avLst/>
            <a:gdLst/>
            <a:ahLst/>
            <a:cxnLst/>
            <a:rect l="l" t="t" r="r" b="b"/>
            <a:pathLst>
              <a:path w="11056" h="74358">
                <a:moveTo>
                  <a:pt x="0" y="5587"/>
                </a:moveTo>
                <a:lnTo>
                  <a:pt x="396" y="9144"/>
                </a:lnTo>
                <a:lnTo>
                  <a:pt x="3384" y="11049"/>
                </a:lnTo>
                <a:lnTo>
                  <a:pt x="7614" y="11049"/>
                </a:lnTo>
                <a:lnTo>
                  <a:pt x="10660" y="9093"/>
                </a:lnTo>
                <a:lnTo>
                  <a:pt x="11056" y="5476"/>
                </a:lnTo>
                <a:lnTo>
                  <a:pt x="10670" y="1905"/>
                </a:lnTo>
                <a:lnTo>
                  <a:pt x="7686" y="0"/>
                </a:lnTo>
                <a:lnTo>
                  <a:pt x="3456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6" h="74358">
                <a:moveTo>
                  <a:pt x="1271" y="73418"/>
                </a:moveTo>
                <a:lnTo>
                  <a:pt x="3935" y="74358"/>
                </a:lnTo>
                <a:lnTo>
                  <a:pt x="7183" y="74358"/>
                </a:lnTo>
                <a:lnTo>
                  <a:pt x="10030" y="72669"/>
                </a:lnTo>
                <a:lnTo>
                  <a:pt x="10030" y="22442"/>
                </a:lnTo>
                <a:lnTo>
                  <a:pt x="9810" y="21704"/>
                </a:lnTo>
                <a:lnTo>
                  <a:pt x="7183" y="20740"/>
                </a:lnTo>
                <a:lnTo>
                  <a:pt x="3935" y="20740"/>
                </a:lnTo>
                <a:lnTo>
                  <a:pt x="1073" y="22442"/>
                </a:lnTo>
                <a:lnTo>
                  <a:pt x="1073" y="72669"/>
                </a:lnTo>
                <a:lnTo>
                  <a:pt x="1271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201223" y="2086347"/>
            <a:ext cx="40060" cy="78041"/>
          </a:xfrm>
          <a:custGeom>
            <a:avLst/>
            <a:gdLst/>
            <a:ahLst/>
            <a:cxnLst/>
            <a:rect l="l" t="t" r="r" b="b"/>
            <a:pathLst>
              <a:path w="40060" h="78041">
                <a:moveTo>
                  <a:pt x="36597" y="28919"/>
                </a:moveTo>
                <a:lnTo>
                  <a:pt x="37753" y="27357"/>
                </a:lnTo>
                <a:lnTo>
                  <a:pt x="36187" y="24488"/>
                </a:lnTo>
                <a:lnTo>
                  <a:pt x="33289" y="24347"/>
                </a:lnTo>
                <a:lnTo>
                  <a:pt x="29919" y="24599"/>
                </a:lnTo>
                <a:lnTo>
                  <a:pt x="27377" y="26301"/>
                </a:lnTo>
                <a:lnTo>
                  <a:pt x="8945" y="47181"/>
                </a:lnTo>
                <a:lnTo>
                  <a:pt x="8945" y="1753"/>
                </a:lnTo>
                <a:lnTo>
                  <a:pt x="8722" y="965"/>
                </a:lnTo>
                <a:lnTo>
                  <a:pt x="6080" y="0"/>
                </a:lnTo>
                <a:lnTo>
                  <a:pt x="2851" y="0"/>
                </a:lnTo>
                <a:lnTo>
                  <a:pt x="0" y="1753"/>
                </a:lnTo>
                <a:lnTo>
                  <a:pt x="0" y="76316"/>
                </a:lnTo>
                <a:lnTo>
                  <a:pt x="306" y="77266"/>
                </a:lnTo>
                <a:lnTo>
                  <a:pt x="2851" y="78005"/>
                </a:lnTo>
                <a:lnTo>
                  <a:pt x="6080" y="78005"/>
                </a:lnTo>
                <a:lnTo>
                  <a:pt x="8945" y="76316"/>
                </a:lnTo>
                <a:lnTo>
                  <a:pt x="8945" y="48463"/>
                </a:lnTo>
                <a:lnTo>
                  <a:pt x="29537" y="76252"/>
                </a:lnTo>
                <a:lnTo>
                  <a:pt x="31770" y="77800"/>
                </a:lnTo>
                <a:lnTo>
                  <a:pt x="34376" y="78041"/>
                </a:lnTo>
                <a:lnTo>
                  <a:pt x="37064" y="78005"/>
                </a:lnTo>
                <a:lnTo>
                  <a:pt x="40060" y="76252"/>
                </a:lnTo>
                <a:lnTo>
                  <a:pt x="38764" y="73634"/>
                </a:lnTo>
                <a:lnTo>
                  <a:pt x="18914" y="47117"/>
                </a:lnTo>
                <a:lnTo>
                  <a:pt x="36597" y="28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260893" y="2109917"/>
            <a:ext cx="44885" cy="55205"/>
          </a:xfrm>
          <a:custGeom>
            <a:avLst/>
            <a:gdLst/>
            <a:ahLst/>
            <a:cxnLst/>
            <a:rect l="l" t="t" r="r" b="b"/>
            <a:pathLst>
              <a:path w="44885" h="55205">
                <a:moveTo>
                  <a:pt x="44474" y="17424"/>
                </a:moveTo>
                <a:lnTo>
                  <a:pt x="43675" y="14526"/>
                </a:lnTo>
                <a:lnTo>
                  <a:pt x="42847" y="11656"/>
                </a:lnTo>
                <a:lnTo>
                  <a:pt x="39837" y="7009"/>
                </a:lnTo>
                <a:lnTo>
                  <a:pt x="35899" y="3161"/>
                </a:lnTo>
                <a:lnTo>
                  <a:pt x="33199" y="1889"/>
                </a:lnTo>
                <a:lnTo>
                  <a:pt x="30510" y="633"/>
                </a:lnTo>
                <a:lnTo>
                  <a:pt x="27251" y="0"/>
                </a:lnTo>
                <a:lnTo>
                  <a:pt x="27288" y="7199"/>
                </a:lnTo>
                <a:lnTo>
                  <a:pt x="30546" y="8582"/>
                </a:lnTo>
                <a:lnTo>
                  <a:pt x="32757" y="11339"/>
                </a:lnTo>
                <a:lnTo>
                  <a:pt x="34952" y="14083"/>
                </a:lnTo>
                <a:lnTo>
                  <a:pt x="36000" y="17881"/>
                </a:lnTo>
                <a:lnTo>
                  <a:pt x="35888" y="22719"/>
                </a:lnTo>
                <a:lnTo>
                  <a:pt x="9263" y="22719"/>
                </a:lnTo>
                <a:lnTo>
                  <a:pt x="9683" y="18705"/>
                </a:lnTo>
                <a:lnTo>
                  <a:pt x="10929" y="14946"/>
                </a:lnTo>
                <a:lnTo>
                  <a:pt x="13705" y="1915"/>
                </a:lnTo>
                <a:lnTo>
                  <a:pt x="10817" y="3210"/>
                </a:lnTo>
                <a:lnTo>
                  <a:pt x="8362" y="5039"/>
                </a:lnTo>
                <a:lnTo>
                  <a:pt x="4265" y="9842"/>
                </a:lnTo>
                <a:lnTo>
                  <a:pt x="2715" y="12776"/>
                </a:lnTo>
                <a:lnTo>
                  <a:pt x="1624" y="16203"/>
                </a:lnTo>
                <a:lnTo>
                  <a:pt x="539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5" y="36370"/>
                </a:lnTo>
                <a:lnTo>
                  <a:pt x="1565" y="39801"/>
                </a:lnTo>
                <a:lnTo>
                  <a:pt x="2609" y="43218"/>
                </a:lnTo>
                <a:lnTo>
                  <a:pt x="4169" y="46061"/>
                </a:lnTo>
                <a:lnTo>
                  <a:pt x="8288" y="50594"/>
                </a:lnTo>
                <a:lnTo>
                  <a:pt x="10829" y="52311"/>
                </a:lnTo>
                <a:lnTo>
                  <a:pt x="13853" y="53466"/>
                </a:lnTo>
                <a:lnTo>
                  <a:pt x="16863" y="54622"/>
                </a:lnTo>
                <a:lnTo>
                  <a:pt x="20379" y="55205"/>
                </a:lnTo>
                <a:lnTo>
                  <a:pt x="24390" y="55205"/>
                </a:lnTo>
                <a:lnTo>
                  <a:pt x="28893" y="55015"/>
                </a:lnTo>
                <a:lnTo>
                  <a:pt x="32976" y="54302"/>
                </a:lnTo>
                <a:lnTo>
                  <a:pt x="36320" y="53466"/>
                </a:lnTo>
                <a:lnTo>
                  <a:pt x="40121" y="52095"/>
                </a:lnTo>
                <a:lnTo>
                  <a:pt x="42699" y="49428"/>
                </a:lnTo>
                <a:lnTo>
                  <a:pt x="42821" y="46824"/>
                </a:lnTo>
                <a:lnTo>
                  <a:pt x="42034" y="44117"/>
                </a:lnTo>
                <a:lnTo>
                  <a:pt x="39420" y="44509"/>
                </a:lnTo>
                <a:lnTo>
                  <a:pt x="36148" y="45820"/>
                </a:lnTo>
                <a:lnTo>
                  <a:pt x="33260" y="46746"/>
                </a:lnTo>
                <a:lnTo>
                  <a:pt x="29621" y="47523"/>
                </a:lnTo>
                <a:lnTo>
                  <a:pt x="25228" y="47725"/>
                </a:lnTo>
                <a:lnTo>
                  <a:pt x="22280" y="47725"/>
                </a:lnTo>
                <a:lnTo>
                  <a:pt x="17766" y="46428"/>
                </a:lnTo>
                <a:lnTo>
                  <a:pt x="14076" y="44348"/>
                </a:lnTo>
                <a:lnTo>
                  <a:pt x="11534" y="41148"/>
                </a:lnTo>
                <a:lnTo>
                  <a:pt x="10079" y="37007"/>
                </a:lnTo>
                <a:lnTo>
                  <a:pt x="9263" y="32255"/>
                </a:lnTo>
                <a:lnTo>
                  <a:pt x="9263" y="29462"/>
                </a:lnTo>
                <a:lnTo>
                  <a:pt x="41403" y="29462"/>
                </a:lnTo>
                <a:lnTo>
                  <a:pt x="43837" y="28548"/>
                </a:lnTo>
                <a:lnTo>
                  <a:pt x="44885" y="25448"/>
                </a:lnTo>
                <a:lnTo>
                  <a:pt x="44885" y="20495"/>
                </a:lnTo>
                <a:lnTo>
                  <a:pt x="44474" y="17424"/>
                </a:lnTo>
                <a:close/>
              </a:path>
              <a:path w="44885" h="55205">
                <a:moveTo>
                  <a:pt x="10929" y="14946"/>
                </a:moveTo>
                <a:lnTo>
                  <a:pt x="12927" y="11887"/>
                </a:lnTo>
                <a:lnTo>
                  <a:pt x="15458" y="9334"/>
                </a:lnTo>
                <a:lnTo>
                  <a:pt x="18788" y="7631"/>
                </a:lnTo>
                <a:lnTo>
                  <a:pt x="22961" y="7199"/>
                </a:lnTo>
                <a:lnTo>
                  <a:pt x="27288" y="7199"/>
                </a:lnTo>
                <a:lnTo>
                  <a:pt x="27251" y="0"/>
                </a:lnTo>
                <a:lnTo>
                  <a:pt x="19836" y="0"/>
                </a:lnTo>
                <a:lnTo>
                  <a:pt x="16603" y="647"/>
                </a:lnTo>
                <a:lnTo>
                  <a:pt x="13705" y="1915"/>
                </a:lnTo>
                <a:lnTo>
                  <a:pt x="10929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363125" y="2097295"/>
            <a:ext cx="31878" cy="67715"/>
          </a:xfrm>
          <a:custGeom>
            <a:avLst/>
            <a:gdLst/>
            <a:ahLst/>
            <a:cxnLst/>
            <a:rect l="l" t="t" r="r" b="b"/>
            <a:pathLst>
              <a:path w="31878" h="67715">
                <a:moveTo>
                  <a:pt x="17569" y="1738"/>
                </a:moveTo>
                <a:lnTo>
                  <a:pt x="17349" y="1014"/>
                </a:lnTo>
                <a:lnTo>
                  <a:pt x="14706" y="0"/>
                </a:lnTo>
                <a:lnTo>
                  <a:pt x="11484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36" y="13690"/>
                </a:lnTo>
                <a:lnTo>
                  <a:pt x="342" y="14856"/>
                </a:lnTo>
                <a:lnTo>
                  <a:pt x="0" y="17524"/>
                </a:lnTo>
                <a:lnTo>
                  <a:pt x="1800" y="21322"/>
                </a:lnTo>
                <a:lnTo>
                  <a:pt x="8625" y="21322"/>
                </a:lnTo>
                <a:lnTo>
                  <a:pt x="8625" y="53578"/>
                </a:lnTo>
                <a:lnTo>
                  <a:pt x="9410" y="58240"/>
                </a:lnTo>
                <a:lnTo>
                  <a:pt x="10768" y="62153"/>
                </a:lnTo>
                <a:lnTo>
                  <a:pt x="13089" y="64946"/>
                </a:lnTo>
                <a:lnTo>
                  <a:pt x="16372" y="66675"/>
                </a:lnTo>
                <a:lnTo>
                  <a:pt x="20344" y="67715"/>
                </a:lnTo>
                <a:lnTo>
                  <a:pt x="22889" y="67715"/>
                </a:lnTo>
                <a:lnTo>
                  <a:pt x="25377" y="67536"/>
                </a:lnTo>
                <a:lnTo>
                  <a:pt x="28475" y="66951"/>
                </a:lnTo>
                <a:lnTo>
                  <a:pt x="31658" y="64249"/>
                </a:lnTo>
                <a:lnTo>
                  <a:pt x="31878" y="61681"/>
                </a:lnTo>
                <a:lnTo>
                  <a:pt x="31878" y="61008"/>
                </a:lnTo>
                <a:lnTo>
                  <a:pt x="30027" y="58355"/>
                </a:lnTo>
                <a:lnTo>
                  <a:pt x="27280" y="59410"/>
                </a:lnTo>
                <a:lnTo>
                  <a:pt x="24405" y="59828"/>
                </a:lnTo>
                <a:lnTo>
                  <a:pt x="21837" y="59828"/>
                </a:lnTo>
                <a:lnTo>
                  <a:pt x="20049" y="58953"/>
                </a:lnTo>
                <a:lnTo>
                  <a:pt x="18061" y="55421"/>
                </a:lnTo>
                <a:lnTo>
                  <a:pt x="17569" y="52804"/>
                </a:lnTo>
                <a:lnTo>
                  <a:pt x="17569" y="21322"/>
                </a:lnTo>
                <a:lnTo>
                  <a:pt x="30092" y="21322"/>
                </a:lnTo>
                <a:lnTo>
                  <a:pt x="31723" y="19836"/>
                </a:lnTo>
                <a:lnTo>
                  <a:pt x="31878" y="16826"/>
                </a:lnTo>
                <a:lnTo>
                  <a:pt x="30092" y="13690"/>
                </a:lnTo>
                <a:lnTo>
                  <a:pt x="17569" y="13690"/>
                </a:lnTo>
                <a:lnTo>
                  <a:pt x="17569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415578" y="2109909"/>
            <a:ext cx="48794" cy="55206"/>
          </a:xfrm>
          <a:custGeom>
            <a:avLst/>
            <a:gdLst/>
            <a:ahLst/>
            <a:cxnLst/>
            <a:rect l="l" t="t" r="r" b="b"/>
            <a:pathLst>
              <a:path w="48794" h="55206">
                <a:moveTo>
                  <a:pt x="0" y="28079"/>
                </a:moveTo>
                <a:lnTo>
                  <a:pt x="0" y="32321"/>
                </a:lnTo>
                <a:lnTo>
                  <a:pt x="478" y="36118"/>
                </a:lnTo>
                <a:lnTo>
                  <a:pt x="1454" y="39474"/>
                </a:lnTo>
                <a:lnTo>
                  <a:pt x="2430" y="42811"/>
                </a:lnTo>
                <a:lnTo>
                  <a:pt x="3910" y="45659"/>
                </a:lnTo>
                <a:lnTo>
                  <a:pt x="5896" y="48006"/>
                </a:lnTo>
                <a:lnTo>
                  <a:pt x="10372" y="52136"/>
                </a:lnTo>
                <a:lnTo>
                  <a:pt x="9511" y="32804"/>
                </a:lnTo>
                <a:lnTo>
                  <a:pt x="9263" y="30214"/>
                </a:lnTo>
                <a:lnTo>
                  <a:pt x="9263" y="24602"/>
                </a:lnTo>
                <a:lnTo>
                  <a:pt x="9561" y="21960"/>
                </a:lnTo>
                <a:lnTo>
                  <a:pt x="10162" y="19533"/>
                </a:lnTo>
                <a:lnTo>
                  <a:pt x="11682" y="15026"/>
                </a:lnTo>
                <a:lnTo>
                  <a:pt x="14159" y="11494"/>
                </a:lnTo>
                <a:lnTo>
                  <a:pt x="17665" y="9159"/>
                </a:lnTo>
                <a:lnTo>
                  <a:pt x="21863" y="7711"/>
                </a:lnTo>
                <a:lnTo>
                  <a:pt x="27410" y="7711"/>
                </a:lnTo>
                <a:lnTo>
                  <a:pt x="29819" y="8244"/>
                </a:lnTo>
                <a:lnTo>
                  <a:pt x="33677" y="10364"/>
                </a:lnTo>
                <a:lnTo>
                  <a:pt x="36346" y="13629"/>
                </a:lnTo>
                <a:lnTo>
                  <a:pt x="38282" y="17564"/>
                </a:lnTo>
                <a:lnTo>
                  <a:pt x="39272" y="22402"/>
                </a:lnTo>
                <a:lnTo>
                  <a:pt x="39517" y="24969"/>
                </a:lnTo>
                <a:lnTo>
                  <a:pt x="39517" y="30596"/>
                </a:lnTo>
                <a:lnTo>
                  <a:pt x="39232" y="33249"/>
                </a:lnTo>
                <a:lnTo>
                  <a:pt x="38642" y="35676"/>
                </a:lnTo>
                <a:lnTo>
                  <a:pt x="37148" y="40172"/>
                </a:lnTo>
                <a:lnTo>
                  <a:pt x="34654" y="43675"/>
                </a:lnTo>
                <a:lnTo>
                  <a:pt x="31140" y="45986"/>
                </a:lnTo>
                <a:lnTo>
                  <a:pt x="26931" y="47448"/>
                </a:lnTo>
                <a:lnTo>
                  <a:pt x="21427" y="47448"/>
                </a:lnTo>
                <a:lnTo>
                  <a:pt x="19023" y="46915"/>
                </a:lnTo>
                <a:lnTo>
                  <a:pt x="15148" y="44795"/>
                </a:lnTo>
                <a:lnTo>
                  <a:pt x="12470" y="41555"/>
                </a:lnTo>
                <a:lnTo>
                  <a:pt x="13360" y="53352"/>
                </a:lnTo>
                <a:lnTo>
                  <a:pt x="16333" y="54587"/>
                </a:lnTo>
                <a:lnTo>
                  <a:pt x="19836" y="55206"/>
                </a:lnTo>
                <a:lnTo>
                  <a:pt x="27969" y="55206"/>
                </a:lnTo>
                <a:lnTo>
                  <a:pt x="31583" y="54496"/>
                </a:lnTo>
                <a:lnTo>
                  <a:pt x="34719" y="53111"/>
                </a:lnTo>
                <a:lnTo>
                  <a:pt x="37839" y="51714"/>
                </a:lnTo>
                <a:lnTo>
                  <a:pt x="40443" y="49773"/>
                </a:lnTo>
                <a:lnTo>
                  <a:pt x="44601" y="44795"/>
                </a:lnTo>
                <a:lnTo>
                  <a:pt x="46170" y="41810"/>
                </a:lnTo>
                <a:lnTo>
                  <a:pt x="47214" y="38379"/>
                </a:lnTo>
                <a:lnTo>
                  <a:pt x="48265" y="34927"/>
                </a:lnTo>
                <a:lnTo>
                  <a:pt x="48794" y="31165"/>
                </a:lnTo>
                <a:lnTo>
                  <a:pt x="48794" y="22875"/>
                </a:lnTo>
                <a:lnTo>
                  <a:pt x="48286" y="19088"/>
                </a:lnTo>
                <a:lnTo>
                  <a:pt x="47301" y="15750"/>
                </a:lnTo>
                <a:lnTo>
                  <a:pt x="46302" y="12395"/>
                </a:lnTo>
                <a:lnTo>
                  <a:pt x="44823" y="9551"/>
                </a:lnTo>
                <a:lnTo>
                  <a:pt x="42837" y="7214"/>
                </a:lnTo>
                <a:lnTo>
                  <a:pt x="38343" y="3086"/>
                </a:lnTo>
                <a:lnTo>
                  <a:pt x="35373" y="1854"/>
                </a:lnTo>
                <a:lnTo>
                  <a:pt x="32386" y="623"/>
                </a:lnTo>
                <a:lnTo>
                  <a:pt x="28893" y="0"/>
                </a:lnTo>
                <a:lnTo>
                  <a:pt x="20725" y="0"/>
                </a:lnTo>
                <a:lnTo>
                  <a:pt x="17096" y="698"/>
                </a:lnTo>
                <a:lnTo>
                  <a:pt x="13990" y="2070"/>
                </a:lnTo>
                <a:lnTo>
                  <a:pt x="10880" y="3455"/>
                </a:lnTo>
                <a:lnTo>
                  <a:pt x="8276" y="5386"/>
                </a:lnTo>
                <a:lnTo>
                  <a:pt x="4118" y="10375"/>
                </a:lnTo>
                <a:lnTo>
                  <a:pt x="2564" y="13335"/>
                </a:lnTo>
                <a:lnTo>
                  <a:pt x="1540" y="16776"/>
                </a:lnTo>
                <a:lnTo>
                  <a:pt x="50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794" h="55206">
                <a:moveTo>
                  <a:pt x="10483" y="37645"/>
                </a:moveTo>
                <a:lnTo>
                  <a:pt x="9511" y="32804"/>
                </a:lnTo>
                <a:lnTo>
                  <a:pt x="10372" y="52136"/>
                </a:lnTo>
                <a:lnTo>
                  <a:pt x="13360" y="53352"/>
                </a:lnTo>
                <a:lnTo>
                  <a:pt x="12470" y="41555"/>
                </a:lnTo>
                <a:lnTo>
                  <a:pt x="1048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523650" y="2109917"/>
            <a:ext cx="34549" cy="55205"/>
          </a:xfrm>
          <a:custGeom>
            <a:avLst/>
            <a:gdLst/>
            <a:ahLst/>
            <a:cxnLst/>
            <a:rect l="l" t="t" r="r" b="b"/>
            <a:pathLst>
              <a:path w="34549" h="55205">
                <a:moveTo>
                  <a:pt x="2258" y="20648"/>
                </a:moveTo>
                <a:lnTo>
                  <a:pt x="3902" y="23623"/>
                </a:lnTo>
                <a:lnTo>
                  <a:pt x="7528" y="26910"/>
                </a:lnTo>
                <a:lnTo>
                  <a:pt x="10450" y="28511"/>
                </a:lnTo>
                <a:lnTo>
                  <a:pt x="13489" y="29857"/>
                </a:lnTo>
                <a:lnTo>
                  <a:pt x="16509" y="31089"/>
                </a:lnTo>
                <a:lnTo>
                  <a:pt x="19396" y="32245"/>
                </a:lnTo>
                <a:lnTo>
                  <a:pt x="23011" y="34405"/>
                </a:lnTo>
                <a:lnTo>
                  <a:pt x="25355" y="37198"/>
                </a:lnTo>
                <a:lnTo>
                  <a:pt x="25700" y="39801"/>
                </a:lnTo>
                <a:lnTo>
                  <a:pt x="25467" y="42368"/>
                </a:lnTo>
                <a:lnTo>
                  <a:pt x="22889" y="45845"/>
                </a:lnTo>
                <a:lnTo>
                  <a:pt x="19692" y="47317"/>
                </a:lnTo>
                <a:lnTo>
                  <a:pt x="17089" y="47829"/>
                </a:lnTo>
                <a:lnTo>
                  <a:pt x="13547" y="47829"/>
                </a:lnTo>
                <a:lnTo>
                  <a:pt x="10191" y="47077"/>
                </a:lnTo>
                <a:lnTo>
                  <a:pt x="6156" y="45427"/>
                </a:lnTo>
                <a:lnTo>
                  <a:pt x="3298" y="43775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39" y="52376"/>
                </a:lnTo>
                <a:lnTo>
                  <a:pt x="6221" y="53708"/>
                </a:lnTo>
                <a:lnTo>
                  <a:pt x="8870" y="54496"/>
                </a:lnTo>
                <a:lnTo>
                  <a:pt x="12020" y="55054"/>
                </a:lnTo>
                <a:lnTo>
                  <a:pt x="15397" y="55205"/>
                </a:lnTo>
                <a:lnTo>
                  <a:pt x="18223" y="55205"/>
                </a:lnTo>
                <a:lnTo>
                  <a:pt x="20815" y="54838"/>
                </a:lnTo>
                <a:lnTo>
                  <a:pt x="23159" y="54140"/>
                </a:lnTo>
                <a:lnTo>
                  <a:pt x="27539" y="52387"/>
                </a:lnTo>
                <a:lnTo>
                  <a:pt x="30934" y="49632"/>
                </a:lnTo>
                <a:lnTo>
                  <a:pt x="33163" y="45935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7" y="33491"/>
                </a:lnTo>
                <a:lnTo>
                  <a:pt x="31846" y="30581"/>
                </a:lnTo>
                <a:lnTo>
                  <a:pt x="28206" y="27406"/>
                </a:lnTo>
                <a:lnTo>
                  <a:pt x="25206" y="25844"/>
                </a:lnTo>
                <a:lnTo>
                  <a:pt x="22161" y="24512"/>
                </a:lnTo>
                <a:lnTo>
                  <a:pt x="19112" y="23252"/>
                </a:lnTo>
                <a:lnTo>
                  <a:pt x="16153" y="22061"/>
                </a:lnTo>
                <a:lnTo>
                  <a:pt x="12514" y="19900"/>
                </a:lnTo>
                <a:lnTo>
                  <a:pt x="10130" y="17067"/>
                </a:lnTo>
                <a:lnTo>
                  <a:pt x="9759" y="14399"/>
                </a:lnTo>
                <a:lnTo>
                  <a:pt x="10339" y="11494"/>
                </a:lnTo>
                <a:lnTo>
                  <a:pt x="12762" y="8535"/>
                </a:lnTo>
                <a:lnTo>
                  <a:pt x="16017" y="7315"/>
                </a:lnTo>
                <a:lnTo>
                  <a:pt x="18868" y="7138"/>
                </a:lnTo>
                <a:lnTo>
                  <a:pt x="22090" y="7354"/>
                </a:lnTo>
                <a:lnTo>
                  <a:pt x="25877" y="8610"/>
                </a:lnTo>
                <a:lnTo>
                  <a:pt x="29229" y="10374"/>
                </a:lnTo>
                <a:lnTo>
                  <a:pt x="32033" y="8545"/>
                </a:lnTo>
                <a:lnTo>
                  <a:pt x="31968" y="5867"/>
                </a:lnTo>
                <a:lnTo>
                  <a:pt x="30402" y="2998"/>
                </a:lnTo>
                <a:lnTo>
                  <a:pt x="27468" y="1511"/>
                </a:lnTo>
                <a:lnTo>
                  <a:pt x="24184" y="557"/>
                </a:lnTo>
                <a:lnTo>
                  <a:pt x="21582" y="115"/>
                </a:lnTo>
                <a:lnTo>
                  <a:pt x="16017" y="0"/>
                </a:lnTo>
                <a:lnTo>
                  <a:pt x="13425" y="406"/>
                </a:lnTo>
                <a:lnTo>
                  <a:pt x="11203" y="1230"/>
                </a:lnTo>
                <a:lnTo>
                  <a:pt x="7117" y="3135"/>
                </a:lnTo>
                <a:lnTo>
                  <a:pt x="4161" y="5853"/>
                </a:lnTo>
                <a:lnTo>
                  <a:pt x="2322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5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583082" y="2086347"/>
            <a:ext cx="42023" cy="78002"/>
          </a:xfrm>
          <a:custGeom>
            <a:avLst/>
            <a:gdLst/>
            <a:ahLst/>
            <a:cxnLst/>
            <a:rect l="l" t="t" r="r" b="b"/>
            <a:pathLst>
              <a:path w="42023" h="78002">
                <a:moveTo>
                  <a:pt x="33066" y="46901"/>
                </a:moveTo>
                <a:lnTo>
                  <a:pt x="33066" y="76313"/>
                </a:lnTo>
                <a:lnTo>
                  <a:pt x="33289" y="77062"/>
                </a:lnTo>
                <a:lnTo>
                  <a:pt x="35932" y="78002"/>
                </a:lnTo>
                <a:lnTo>
                  <a:pt x="39171" y="78002"/>
                </a:lnTo>
                <a:lnTo>
                  <a:pt x="42023" y="76313"/>
                </a:lnTo>
                <a:lnTo>
                  <a:pt x="42023" y="42124"/>
                </a:lnTo>
                <a:lnTo>
                  <a:pt x="41728" y="39028"/>
                </a:lnTo>
                <a:lnTo>
                  <a:pt x="41134" y="36487"/>
                </a:lnTo>
                <a:lnTo>
                  <a:pt x="40533" y="33934"/>
                </a:lnTo>
                <a:lnTo>
                  <a:pt x="38174" y="29819"/>
                </a:lnTo>
                <a:lnTo>
                  <a:pt x="35003" y="26403"/>
                </a:lnTo>
                <a:lnTo>
                  <a:pt x="30553" y="24142"/>
                </a:lnTo>
                <a:lnTo>
                  <a:pt x="27824" y="23569"/>
                </a:lnTo>
                <a:lnTo>
                  <a:pt x="21927" y="23569"/>
                </a:lnTo>
                <a:lnTo>
                  <a:pt x="19296" y="24243"/>
                </a:lnTo>
                <a:lnTo>
                  <a:pt x="16694" y="25603"/>
                </a:lnTo>
                <a:lnTo>
                  <a:pt x="14094" y="26960"/>
                </a:lnTo>
                <a:lnTo>
                  <a:pt x="11513" y="29030"/>
                </a:lnTo>
                <a:lnTo>
                  <a:pt x="8947" y="31824"/>
                </a:lnTo>
                <a:lnTo>
                  <a:pt x="8947" y="1753"/>
                </a:lnTo>
                <a:lnTo>
                  <a:pt x="8733" y="965"/>
                </a:lnTo>
                <a:lnTo>
                  <a:pt x="6098" y="0"/>
                </a:lnTo>
                <a:lnTo>
                  <a:pt x="2852" y="0"/>
                </a:lnTo>
                <a:lnTo>
                  <a:pt x="0" y="1753"/>
                </a:lnTo>
                <a:lnTo>
                  <a:pt x="0" y="76313"/>
                </a:lnTo>
                <a:lnTo>
                  <a:pt x="187" y="77062"/>
                </a:lnTo>
                <a:lnTo>
                  <a:pt x="2852" y="78002"/>
                </a:lnTo>
                <a:lnTo>
                  <a:pt x="6098" y="78002"/>
                </a:lnTo>
                <a:lnTo>
                  <a:pt x="8947" y="76313"/>
                </a:lnTo>
                <a:lnTo>
                  <a:pt x="8947" y="41198"/>
                </a:lnTo>
                <a:lnTo>
                  <a:pt x="11412" y="38035"/>
                </a:lnTo>
                <a:lnTo>
                  <a:pt x="13756" y="35647"/>
                </a:lnTo>
                <a:lnTo>
                  <a:pt x="18238" y="32372"/>
                </a:lnTo>
                <a:lnTo>
                  <a:pt x="22727" y="31558"/>
                </a:lnTo>
                <a:lnTo>
                  <a:pt x="25985" y="31889"/>
                </a:lnTo>
                <a:lnTo>
                  <a:pt x="28624" y="33221"/>
                </a:lnTo>
                <a:lnTo>
                  <a:pt x="31363" y="36728"/>
                </a:lnTo>
                <a:lnTo>
                  <a:pt x="32425" y="39978"/>
                </a:lnTo>
                <a:lnTo>
                  <a:pt x="33066" y="44032"/>
                </a:lnTo>
                <a:lnTo>
                  <a:pt x="33066" y="469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650726" y="2109909"/>
            <a:ext cx="22849" cy="55206"/>
          </a:xfrm>
          <a:custGeom>
            <a:avLst/>
            <a:gdLst/>
            <a:ahLst/>
            <a:cxnLst/>
            <a:rect l="l" t="t" r="r" b="b"/>
            <a:pathLst>
              <a:path w="22849" h="55206">
                <a:moveTo>
                  <a:pt x="9155" y="42073"/>
                </a:moveTo>
                <a:lnTo>
                  <a:pt x="9944" y="54165"/>
                </a:lnTo>
                <a:lnTo>
                  <a:pt x="14353" y="55206"/>
                </a:lnTo>
                <a:lnTo>
                  <a:pt x="19839" y="55206"/>
                </a:lnTo>
                <a:lnTo>
                  <a:pt x="22849" y="47397"/>
                </a:lnTo>
                <a:lnTo>
                  <a:pt x="18324" y="48006"/>
                </a:lnTo>
                <a:lnTo>
                  <a:pt x="15436" y="48006"/>
                </a:lnTo>
                <a:lnTo>
                  <a:pt x="11574" y="45680"/>
                </a:lnTo>
                <a:lnTo>
                  <a:pt x="9155" y="42073"/>
                </a:lnTo>
                <a:close/>
              </a:path>
              <a:path w="22849" h="55206">
                <a:moveTo>
                  <a:pt x="34524" y="54432"/>
                </a:moveTo>
                <a:lnTo>
                  <a:pt x="37191" y="54467"/>
                </a:lnTo>
                <a:lnTo>
                  <a:pt x="40064" y="52805"/>
                </a:lnTo>
                <a:lnTo>
                  <a:pt x="40064" y="15811"/>
                </a:lnTo>
                <a:lnTo>
                  <a:pt x="39719" y="13068"/>
                </a:lnTo>
                <a:lnTo>
                  <a:pt x="38347" y="8380"/>
                </a:lnTo>
                <a:lnTo>
                  <a:pt x="35720" y="4824"/>
                </a:lnTo>
                <a:lnTo>
                  <a:pt x="32217" y="2056"/>
                </a:lnTo>
                <a:lnTo>
                  <a:pt x="27306" y="417"/>
                </a:lnTo>
                <a:lnTo>
                  <a:pt x="24317" y="0"/>
                </a:lnTo>
                <a:lnTo>
                  <a:pt x="20815" y="0"/>
                </a:lnTo>
                <a:lnTo>
                  <a:pt x="17064" y="176"/>
                </a:lnTo>
                <a:lnTo>
                  <a:pt x="13385" y="888"/>
                </a:lnTo>
                <a:lnTo>
                  <a:pt x="10130" y="1879"/>
                </a:lnTo>
                <a:lnTo>
                  <a:pt x="7207" y="3009"/>
                </a:lnTo>
                <a:lnTo>
                  <a:pt x="3492" y="5360"/>
                </a:lnTo>
                <a:lnTo>
                  <a:pt x="2383" y="8180"/>
                </a:lnTo>
                <a:lnTo>
                  <a:pt x="2678" y="11490"/>
                </a:lnTo>
                <a:lnTo>
                  <a:pt x="5260" y="12405"/>
                </a:lnTo>
                <a:lnTo>
                  <a:pt x="8143" y="10731"/>
                </a:lnTo>
                <a:lnTo>
                  <a:pt x="10786" y="9436"/>
                </a:lnTo>
                <a:lnTo>
                  <a:pt x="14065" y="8290"/>
                </a:lnTo>
                <a:lnTo>
                  <a:pt x="17791" y="7481"/>
                </a:lnTo>
                <a:lnTo>
                  <a:pt x="22061" y="7481"/>
                </a:lnTo>
                <a:lnTo>
                  <a:pt x="25208" y="8241"/>
                </a:lnTo>
                <a:lnTo>
                  <a:pt x="27774" y="9486"/>
                </a:lnTo>
                <a:lnTo>
                  <a:pt x="30182" y="12687"/>
                </a:lnTo>
                <a:lnTo>
                  <a:pt x="30971" y="15670"/>
                </a:lnTo>
                <a:lnTo>
                  <a:pt x="31169" y="19317"/>
                </a:lnTo>
                <a:lnTo>
                  <a:pt x="31169" y="23227"/>
                </a:lnTo>
                <a:lnTo>
                  <a:pt x="20642" y="23227"/>
                </a:lnTo>
                <a:lnTo>
                  <a:pt x="17237" y="23569"/>
                </a:lnTo>
                <a:lnTo>
                  <a:pt x="14202" y="24257"/>
                </a:lnTo>
                <a:lnTo>
                  <a:pt x="11164" y="24941"/>
                </a:lnTo>
                <a:lnTo>
                  <a:pt x="8600" y="25970"/>
                </a:lnTo>
                <a:lnTo>
                  <a:pt x="4406" y="28728"/>
                </a:lnTo>
                <a:lnTo>
                  <a:pt x="1667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1" y="49885"/>
                </a:lnTo>
                <a:lnTo>
                  <a:pt x="6098" y="52487"/>
                </a:lnTo>
                <a:lnTo>
                  <a:pt x="9944" y="54165"/>
                </a:lnTo>
                <a:lnTo>
                  <a:pt x="9155" y="42073"/>
                </a:lnTo>
                <a:lnTo>
                  <a:pt x="9155" y="39470"/>
                </a:lnTo>
                <a:lnTo>
                  <a:pt x="9993" y="35420"/>
                </a:lnTo>
                <a:lnTo>
                  <a:pt x="12626" y="32396"/>
                </a:lnTo>
                <a:lnTo>
                  <a:pt x="15326" y="30938"/>
                </a:lnTo>
                <a:lnTo>
                  <a:pt x="18940" y="30085"/>
                </a:lnTo>
                <a:lnTo>
                  <a:pt x="23530" y="29869"/>
                </a:lnTo>
                <a:lnTo>
                  <a:pt x="31169" y="29869"/>
                </a:lnTo>
                <a:lnTo>
                  <a:pt x="31169" y="40525"/>
                </a:lnTo>
                <a:lnTo>
                  <a:pt x="26864" y="44946"/>
                </a:lnTo>
                <a:lnTo>
                  <a:pt x="22849" y="47397"/>
                </a:lnTo>
                <a:lnTo>
                  <a:pt x="19839" y="55206"/>
                </a:lnTo>
                <a:lnTo>
                  <a:pt x="22616" y="54547"/>
                </a:lnTo>
                <a:lnTo>
                  <a:pt x="25247" y="53251"/>
                </a:lnTo>
                <a:lnTo>
                  <a:pt x="27849" y="51941"/>
                </a:lnTo>
                <a:lnTo>
                  <a:pt x="32364" y="47776"/>
                </a:lnTo>
                <a:lnTo>
                  <a:pt x="32364" y="52805"/>
                </a:lnTo>
                <a:lnTo>
                  <a:pt x="345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719421" y="2109913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15"/>
                </a:moveTo>
                <a:lnTo>
                  <a:pt x="0" y="52743"/>
                </a:lnTo>
                <a:lnTo>
                  <a:pt x="317" y="53698"/>
                </a:lnTo>
                <a:lnTo>
                  <a:pt x="2862" y="54432"/>
                </a:lnTo>
                <a:lnTo>
                  <a:pt x="6090" y="54432"/>
                </a:lnTo>
                <a:lnTo>
                  <a:pt x="8942" y="52743"/>
                </a:lnTo>
                <a:lnTo>
                  <a:pt x="8942" y="19710"/>
                </a:lnTo>
                <a:lnTo>
                  <a:pt x="10217" y="17665"/>
                </a:lnTo>
                <a:lnTo>
                  <a:pt x="12412" y="14518"/>
                </a:lnTo>
                <a:lnTo>
                  <a:pt x="14457" y="11963"/>
                </a:lnTo>
                <a:lnTo>
                  <a:pt x="17298" y="9640"/>
                </a:lnTo>
                <a:lnTo>
                  <a:pt x="19926" y="8712"/>
                </a:lnTo>
                <a:lnTo>
                  <a:pt x="22936" y="8928"/>
                </a:lnTo>
                <a:lnTo>
                  <a:pt x="25700" y="9742"/>
                </a:lnTo>
                <a:lnTo>
                  <a:pt x="28426" y="8435"/>
                </a:lnTo>
                <a:lnTo>
                  <a:pt x="28475" y="3265"/>
                </a:lnTo>
                <a:lnTo>
                  <a:pt x="26132" y="712"/>
                </a:lnTo>
                <a:lnTo>
                  <a:pt x="23022" y="90"/>
                </a:lnTo>
                <a:lnTo>
                  <a:pt x="20369" y="0"/>
                </a:lnTo>
                <a:lnTo>
                  <a:pt x="17273" y="698"/>
                </a:lnTo>
                <a:lnTo>
                  <a:pt x="14141" y="2656"/>
                </a:lnTo>
                <a:lnTo>
                  <a:pt x="10670" y="6173"/>
                </a:lnTo>
                <a:lnTo>
                  <a:pt x="8078" y="9817"/>
                </a:lnTo>
                <a:lnTo>
                  <a:pt x="8078" y="2225"/>
                </a:lnTo>
                <a:lnTo>
                  <a:pt x="5525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767370" y="2109917"/>
            <a:ext cx="44888" cy="55205"/>
          </a:xfrm>
          <a:custGeom>
            <a:avLst/>
            <a:gdLst/>
            <a:ahLst/>
            <a:cxnLst/>
            <a:rect l="l" t="t" r="r" b="b"/>
            <a:pathLst>
              <a:path w="44888" h="55205">
                <a:moveTo>
                  <a:pt x="44481" y="17424"/>
                </a:moveTo>
                <a:lnTo>
                  <a:pt x="43679" y="14526"/>
                </a:lnTo>
                <a:lnTo>
                  <a:pt x="42851" y="11656"/>
                </a:lnTo>
                <a:lnTo>
                  <a:pt x="39855" y="7009"/>
                </a:lnTo>
                <a:lnTo>
                  <a:pt x="35906" y="3161"/>
                </a:lnTo>
                <a:lnTo>
                  <a:pt x="33202" y="1889"/>
                </a:lnTo>
                <a:lnTo>
                  <a:pt x="30513" y="633"/>
                </a:lnTo>
                <a:lnTo>
                  <a:pt x="27255" y="0"/>
                </a:lnTo>
                <a:lnTo>
                  <a:pt x="27294" y="7199"/>
                </a:lnTo>
                <a:lnTo>
                  <a:pt x="30549" y="8582"/>
                </a:lnTo>
                <a:lnTo>
                  <a:pt x="32759" y="11339"/>
                </a:lnTo>
                <a:lnTo>
                  <a:pt x="34955" y="14083"/>
                </a:lnTo>
                <a:lnTo>
                  <a:pt x="36003" y="17881"/>
                </a:lnTo>
                <a:lnTo>
                  <a:pt x="35891" y="22719"/>
                </a:lnTo>
                <a:lnTo>
                  <a:pt x="9281" y="22719"/>
                </a:lnTo>
                <a:lnTo>
                  <a:pt x="9683" y="18705"/>
                </a:lnTo>
                <a:lnTo>
                  <a:pt x="10933" y="14946"/>
                </a:lnTo>
                <a:lnTo>
                  <a:pt x="13722" y="1915"/>
                </a:lnTo>
                <a:lnTo>
                  <a:pt x="10831" y="3210"/>
                </a:lnTo>
                <a:lnTo>
                  <a:pt x="8366" y="5039"/>
                </a:lnTo>
                <a:lnTo>
                  <a:pt x="4273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79" y="39801"/>
                </a:lnTo>
                <a:lnTo>
                  <a:pt x="2627" y="43218"/>
                </a:lnTo>
                <a:lnTo>
                  <a:pt x="4183" y="46061"/>
                </a:lnTo>
                <a:lnTo>
                  <a:pt x="6242" y="48333"/>
                </a:lnTo>
                <a:lnTo>
                  <a:pt x="10831" y="52311"/>
                </a:lnTo>
                <a:lnTo>
                  <a:pt x="13855" y="53466"/>
                </a:lnTo>
                <a:lnTo>
                  <a:pt x="16869" y="54622"/>
                </a:lnTo>
                <a:lnTo>
                  <a:pt x="20383" y="55205"/>
                </a:lnTo>
                <a:lnTo>
                  <a:pt x="24392" y="55205"/>
                </a:lnTo>
                <a:lnTo>
                  <a:pt x="28897" y="55015"/>
                </a:lnTo>
                <a:lnTo>
                  <a:pt x="32983" y="54302"/>
                </a:lnTo>
                <a:lnTo>
                  <a:pt x="36323" y="53466"/>
                </a:lnTo>
                <a:lnTo>
                  <a:pt x="40125" y="52095"/>
                </a:lnTo>
                <a:lnTo>
                  <a:pt x="42702" y="49428"/>
                </a:lnTo>
                <a:lnTo>
                  <a:pt x="42825" y="46824"/>
                </a:lnTo>
                <a:lnTo>
                  <a:pt x="42050" y="44117"/>
                </a:lnTo>
                <a:lnTo>
                  <a:pt x="39419" y="44509"/>
                </a:lnTo>
                <a:lnTo>
                  <a:pt x="36150" y="45820"/>
                </a:lnTo>
                <a:lnTo>
                  <a:pt x="33263" y="46746"/>
                </a:lnTo>
                <a:lnTo>
                  <a:pt x="29624" y="47523"/>
                </a:lnTo>
                <a:lnTo>
                  <a:pt x="25246" y="47725"/>
                </a:lnTo>
                <a:lnTo>
                  <a:pt x="22283" y="47725"/>
                </a:lnTo>
                <a:lnTo>
                  <a:pt x="17769" y="46428"/>
                </a:lnTo>
                <a:lnTo>
                  <a:pt x="14079" y="44348"/>
                </a:lnTo>
                <a:lnTo>
                  <a:pt x="11537" y="41148"/>
                </a:lnTo>
                <a:lnTo>
                  <a:pt x="10079" y="37007"/>
                </a:lnTo>
                <a:lnTo>
                  <a:pt x="9281" y="32255"/>
                </a:lnTo>
                <a:lnTo>
                  <a:pt x="9281" y="29462"/>
                </a:lnTo>
                <a:lnTo>
                  <a:pt x="41407" y="29462"/>
                </a:lnTo>
                <a:lnTo>
                  <a:pt x="43836" y="28548"/>
                </a:lnTo>
                <a:lnTo>
                  <a:pt x="44888" y="25448"/>
                </a:lnTo>
                <a:lnTo>
                  <a:pt x="44888" y="20495"/>
                </a:lnTo>
                <a:lnTo>
                  <a:pt x="44481" y="17424"/>
                </a:lnTo>
                <a:close/>
              </a:path>
              <a:path w="44888" h="55205">
                <a:moveTo>
                  <a:pt x="10933" y="14946"/>
                </a:moveTo>
                <a:lnTo>
                  <a:pt x="12931" y="11887"/>
                </a:lnTo>
                <a:lnTo>
                  <a:pt x="15458" y="9334"/>
                </a:lnTo>
                <a:lnTo>
                  <a:pt x="18792" y="7631"/>
                </a:lnTo>
                <a:lnTo>
                  <a:pt x="22960" y="7199"/>
                </a:lnTo>
                <a:lnTo>
                  <a:pt x="27294" y="7199"/>
                </a:lnTo>
                <a:lnTo>
                  <a:pt x="27255" y="0"/>
                </a:lnTo>
                <a:lnTo>
                  <a:pt x="19842" y="0"/>
                </a:lnTo>
                <a:lnTo>
                  <a:pt x="16620" y="647"/>
                </a:lnTo>
                <a:lnTo>
                  <a:pt x="13722" y="1915"/>
                </a:lnTo>
                <a:lnTo>
                  <a:pt x="10933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872206" y="2109917"/>
            <a:ext cx="34545" cy="55205"/>
          </a:xfrm>
          <a:custGeom>
            <a:avLst/>
            <a:gdLst/>
            <a:ahLst/>
            <a:cxnLst/>
            <a:rect l="l" t="t" r="r" b="b"/>
            <a:pathLst>
              <a:path w="34545" h="55205">
                <a:moveTo>
                  <a:pt x="2256" y="20648"/>
                </a:moveTo>
                <a:lnTo>
                  <a:pt x="3897" y="23623"/>
                </a:lnTo>
                <a:lnTo>
                  <a:pt x="7523" y="26910"/>
                </a:lnTo>
                <a:lnTo>
                  <a:pt x="10450" y="28511"/>
                </a:lnTo>
                <a:lnTo>
                  <a:pt x="13484" y="29857"/>
                </a:lnTo>
                <a:lnTo>
                  <a:pt x="16508" y="31089"/>
                </a:lnTo>
                <a:lnTo>
                  <a:pt x="19392" y="32245"/>
                </a:lnTo>
                <a:lnTo>
                  <a:pt x="23011" y="34405"/>
                </a:lnTo>
                <a:lnTo>
                  <a:pt x="25354" y="37198"/>
                </a:lnTo>
                <a:lnTo>
                  <a:pt x="25699" y="39801"/>
                </a:lnTo>
                <a:lnTo>
                  <a:pt x="25466" y="42368"/>
                </a:lnTo>
                <a:lnTo>
                  <a:pt x="22887" y="45845"/>
                </a:lnTo>
                <a:lnTo>
                  <a:pt x="19691" y="47317"/>
                </a:lnTo>
                <a:lnTo>
                  <a:pt x="17089" y="47829"/>
                </a:lnTo>
                <a:lnTo>
                  <a:pt x="13545" y="47829"/>
                </a:lnTo>
                <a:lnTo>
                  <a:pt x="10187" y="47077"/>
                </a:lnTo>
                <a:lnTo>
                  <a:pt x="6155" y="45427"/>
                </a:lnTo>
                <a:lnTo>
                  <a:pt x="3293" y="43775"/>
                </a:lnTo>
                <a:lnTo>
                  <a:pt x="283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34" y="52376"/>
                </a:lnTo>
                <a:lnTo>
                  <a:pt x="6220" y="53708"/>
                </a:lnTo>
                <a:lnTo>
                  <a:pt x="8869" y="54496"/>
                </a:lnTo>
                <a:lnTo>
                  <a:pt x="12019" y="55054"/>
                </a:lnTo>
                <a:lnTo>
                  <a:pt x="15396" y="55205"/>
                </a:lnTo>
                <a:lnTo>
                  <a:pt x="18223" y="55205"/>
                </a:lnTo>
                <a:lnTo>
                  <a:pt x="20814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0" y="49632"/>
                </a:lnTo>
                <a:lnTo>
                  <a:pt x="33162" y="45935"/>
                </a:lnTo>
                <a:lnTo>
                  <a:pt x="34545" y="41630"/>
                </a:lnTo>
                <a:lnTo>
                  <a:pt x="34545" y="36907"/>
                </a:lnTo>
                <a:lnTo>
                  <a:pt x="33486" y="33491"/>
                </a:lnTo>
                <a:lnTo>
                  <a:pt x="31845" y="30581"/>
                </a:lnTo>
                <a:lnTo>
                  <a:pt x="28205" y="27406"/>
                </a:lnTo>
                <a:lnTo>
                  <a:pt x="25206" y="25844"/>
                </a:lnTo>
                <a:lnTo>
                  <a:pt x="22157" y="24512"/>
                </a:lnTo>
                <a:lnTo>
                  <a:pt x="19112" y="23252"/>
                </a:lnTo>
                <a:lnTo>
                  <a:pt x="16149" y="22061"/>
                </a:lnTo>
                <a:lnTo>
                  <a:pt x="12513" y="19900"/>
                </a:lnTo>
                <a:lnTo>
                  <a:pt x="10129" y="17067"/>
                </a:lnTo>
                <a:lnTo>
                  <a:pt x="9758" y="14399"/>
                </a:lnTo>
                <a:lnTo>
                  <a:pt x="10339" y="11494"/>
                </a:lnTo>
                <a:lnTo>
                  <a:pt x="12758" y="8535"/>
                </a:lnTo>
                <a:lnTo>
                  <a:pt x="16015" y="7315"/>
                </a:lnTo>
                <a:lnTo>
                  <a:pt x="18867" y="7138"/>
                </a:lnTo>
                <a:lnTo>
                  <a:pt x="22085" y="7354"/>
                </a:lnTo>
                <a:lnTo>
                  <a:pt x="25872" y="8610"/>
                </a:lnTo>
                <a:lnTo>
                  <a:pt x="29227" y="10374"/>
                </a:lnTo>
                <a:lnTo>
                  <a:pt x="32031" y="8545"/>
                </a:lnTo>
                <a:lnTo>
                  <a:pt x="31967" y="5867"/>
                </a:lnTo>
                <a:lnTo>
                  <a:pt x="30401" y="2998"/>
                </a:lnTo>
                <a:lnTo>
                  <a:pt x="27463" y="1511"/>
                </a:lnTo>
                <a:lnTo>
                  <a:pt x="24180" y="557"/>
                </a:lnTo>
                <a:lnTo>
                  <a:pt x="21581" y="115"/>
                </a:lnTo>
                <a:lnTo>
                  <a:pt x="16015" y="0"/>
                </a:lnTo>
                <a:lnTo>
                  <a:pt x="13423" y="406"/>
                </a:lnTo>
                <a:lnTo>
                  <a:pt x="11202" y="1230"/>
                </a:lnTo>
                <a:lnTo>
                  <a:pt x="7117" y="3135"/>
                </a:lnTo>
                <a:lnTo>
                  <a:pt x="4157" y="5853"/>
                </a:lnTo>
                <a:lnTo>
                  <a:pt x="2321" y="9234"/>
                </a:lnTo>
                <a:lnTo>
                  <a:pt x="1197" y="12927"/>
                </a:lnTo>
                <a:lnTo>
                  <a:pt x="1197" y="17132"/>
                </a:lnTo>
                <a:lnTo>
                  <a:pt x="225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928225" y="2109909"/>
            <a:ext cx="48798" cy="55206"/>
          </a:xfrm>
          <a:custGeom>
            <a:avLst/>
            <a:gdLst/>
            <a:ahLst/>
            <a:cxnLst/>
            <a:rect l="l" t="t" r="r" b="b"/>
            <a:pathLst>
              <a:path w="48798" h="55206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5" y="39474"/>
                </a:lnTo>
                <a:lnTo>
                  <a:pt x="2430" y="42811"/>
                </a:lnTo>
                <a:lnTo>
                  <a:pt x="3910" y="45659"/>
                </a:lnTo>
                <a:lnTo>
                  <a:pt x="5897" y="48006"/>
                </a:lnTo>
                <a:lnTo>
                  <a:pt x="10389" y="52136"/>
                </a:lnTo>
                <a:lnTo>
                  <a:pt x="9514" y="32804"/>
                </a:lnTo>
                <a:lnTo>
                  <a:pt x="9267" y="30214"/>
                </a:lnTo>
                <a:lnTo>
                  <a:pt x="9267" y="24602"/>
                </a:lnTo>
                <a:lnTo>
                  <a:pt x="9561" y="21960"/>
                </a:lnTo>
                <a:lnTo>
                  <a:pt x="10166" y="19533"/>
                </a:lnTo>
                <a:lnTo>
                  <a:pt x="11696" y="15026"/>
                </a:lnTo>
                <a:lnTo>
                  <a:pt x="14166" y="11494"/>
                </a:lnTo>
                <a:lnTo>
                  <a:pt x="17669" y="9159"/>
                </a:lnTo>
                <a:lnTo>
                  <a:pt x="21863" y="7711"/>
                </a:lnTo>
                <a:lnTo>
                  <a:pt x="27418" y="7711"/>
                </a:lnTo>
                <a:lnTo>
                  <a:pt x="29823" y="8244"/>
                </a:lnTo>
                <a:lnTo>
                  <a:pt x="33685" y="10364"/>
                </a:lnTo>
                <a:lnTo>
                  <a:pt x="36349" y="13629"/>
                </a:lnTo>
                <a:lnTo>
                  <a:pt x="38286" y="17564"/>
                </a:lnTo>
                <a:lnTo>
                  <a:pt x="39273" y="22402"/>
                </a:lnTo>
                <a:lnTo>
                  <a:pt x="39521" y="24969"/>
                </a:lnTo>
                <a:lnTo>
                  <a:pt x="39521" y="30596"/>
                </a:lnTo>
                <a:lnTo>
                  <a:pt x="39236" y="33249"/>
                </a:lnTo>
                <a:lnTo>
                  <a:pt x="38657" y="35676"/>
                </a:lnTo>
                <a:lnTo>
                  <a:pt x="37162" y="40172"/>
                </a:lnTo>
                <a:lnTo>
                  <a:pt x="34672" y="43675"/>
                </a:lnTo>
                <a:lnTo>
                  <a:pt x="31154" y="45986"/>
                </a:lnTo>
                <a:lnTo>
                  <a:pt x="26935" y="47448"/>
                </a:lnTo>
                <a:lnTo>
                  <a:pt x="21435" y="47448"/>
                </a:lnTo>
                <a:lnTo>
                  <a:pt x="19027" y="46915"/>
                </a:lnTo>
                <a:lnTo>
                  <a:pt x="15152" y="44795"/>
                </a:lnTo>
                <a:lnTo>
                  <a:pt x="12477" y="41555"/>
                </a:lnTo>
                <a:lnTo>
                  <a:pt x="13364" y="53352"/>
                </a:lnTo>
                <a:lnTo>
                  <a:pt x="16348" y="54587"/>
                </a:lnTo>
                <a:lnTo>
                  <a:pt x="19843" y="55206"/>
                </a:lnTo>
                <a:lnTo>
                  <a:pt x="27973" y="55206"/>
                </a:lnTo>
                <a:lnTo>
                  <a:pt x="31601" y="54496"/>
                </a:lnTo>
                <a:lnTo>
                  <a:pt x="34719" y="53111"/>
                </a:lnTo>
                <a:lnTo>
                  <a:pt x="37854" y="51714"/>
                </a:lnTo>
                <a:lnTo>
                  <a:pt x="40460" y="49773"/>
                </a:lnTo>
                <a:lnTo>
                  <a:pt x="44618" y="44795"/>
                </a:lnTo>
                <a:lnTo>
                  <a:pt x="46170" y="41810"/>
                </a:lnTo>
                <a:lnTo>
                  <a:pt x="47221" y="38379"/>
                </a:lnTo>
                <a:lnTo>
                  <a:pt x="48268" y="34927"/>
                </a:lnTo>
                <a:lnTo>
                  <a:pt x="48798" y="31165"/>
                </a:lnTo>
                <a:lnTo>
                  <a:pt x="48798" y="22875"/>
                </a:lnTo>
                <a:lnTo>
                  <a:pt x="48305" y="19088"/>
                </a:lnTo>
                <a:lnTo>
                  <a:pt x="47308" y="15750"/>
                </a:lnTo>
                <a:lnTo>
                  <a:pt x="46318" y="12395"/>
                </a:lnTo>
                <a:lnTo>
                  <a:pt x="44824" y="9551"/>
                </a:lnTo>
                <a:lnTo>
                  <a:pt x="42840" y="7214"/>
                </a:lnTo>
                <a:lnTo>
                  <a:pt x="38361" y="3086"/>
                </a:lnTo>
                <a:lnTo>
                  <a:pt x="35374" y="1854"/>
                </a:lnTo>
                <a:lnTo>
                  <a:pt x="32400" y="623"/>
                </a:lnTo>
                <a:lnTo>
                  <a:pt x="28897" y="0"/>
                </a:lnTo>
                <a:lnTo>
                  <a:pt x="20728" y="0"/>
                </a:lnTo>
                <a:lnTo>
                  <a:pt x="17104" y="698"/>
                </a:lnTo>
                <a:lnTo>
                  <a:pt x="13994" y="2070"/>
                </a:lnTo>
                <a:lnTo>
                  <a:pt x="10883" y="3455"/>
                </a:lnTo>
                <a:lnTo>
                  <a:pt x="8294" y="5386"/>
                </a:lnTo>
                <a:lnTo>
                  <a:pt x="4133" y="10375"/>
                </a:lnTo>
                <a:lnTo>
                  <a:pt x="2578" y="13335"/>
                </a:lnTo>
                <a:lnTo>
                  <a:pt x="1545" y="16776"/>
                </a:lnTo>
                <a:lnTo>
                  <a:pt x="519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798" h="55206">
                <a:moveTo>
                  <a:pt x="10501" y="37645"/>
                </a:moveTo>
                <a:lnTo>
                  <a:pt x="9514" y="32804"/>
                </a:lnTo>
                <a:lnTo>
                  <a:pt x="10389" y="52136"/>
                </a:lnTo>
                <a:lnTo>
                  <a:pt x="13364" y="53352"/>
                </a:lnTo>
                <a:lnTo>
                  <a:pt x="12477" y="41555"/>
                </a:lnTo>
                <a:lnTo>
                  <a:pt x="10501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002579" y="2109917"/>
            <a:ext cx="72388" cy="54432"/>
          </a:xfrm>
          <a:custGeom>
            <a:avLst/>
            <a:gdLst/>
            <a:ahLst/>
            <a:cxnLst/>
            <a:rect l="l" t="t" r="r" b="b"/>
            <a:pathLst>
              <a:path w="72388" h="54432">
                <a:moveTo>
                  <a:pt x="63752" y="53696"/>
                </a:moveTo>
                <a:lnTo>
                  <a:pt x="66297" y="54432"/>
                </a:lnTo>
                <a:lnTo>
                  <a:pt x="69537" y="54432"/>
                </a:lnTo>
                <a:lnTo>
                  <a:pt x="72388" y="52743"/>
                </a:lnTo>
                <a:lnTo>
                  <a:pt x="72388" y="18150"/>
                </a:lnTo>
                <a:lnTo>
                  <a:pt x="72119" y="15458"/>
                </a:lnTo>
                <a:lnTo>
                  <a:pt x="71550" y="12917"/>
                </a:lnTo>
                <a:lnTo>
                  <a:pt x="70995" y="10364"/>
                </a:lnTo>
                <a:lnTo>
                  <a:pt x="68727" y="6249"/>
                </a:lnTo>
                <a:lnTo>
                  <a:pt x="65678" y="2833"/>
                </a:lnTo>
                <a:lnTo>
                  <a:pt x="61409" y="572"/>
                </a:lnTo>
                <a:lnTo>
                  <a:pt x="58770" y="0"/>
                </a:lnTo>
                <a:lnTo>
                  <a:pt x="55634" y="0"/>
                </a:lnTo>
                <a:lnTo>
                  <a:pt x="53042" y="165"/>
                </a:lnTo>
                <a:lnTo>
                  <a:pt x="50476" y="878"/>
                </a:lnTo>
                <a:lnTo>
                  <a:pt x="47797" y="2225"/>
                </a:lnTo>
                <a:lnTo>
                  <a:pt x="45036" y="4038"/>
                </a:lnTo>
                <a:lnTo>
                  <a:pt x="42109" y="6565"/>
                </a:lnTo>
                <a:lnTo>
                  <a:pt x="38347" y="8445"/>
                </a:lnTo>
                <a:lnTo>
                  <a:pt x="36756" y="5892"/>
                </a:lnTo>
                <a:lnTo>
                  <a:pt x="33613" y="2757"/>
                </a:lnTo>
                <a:lnTo>
                  <a:pt x="30981" y="1206"/>
                </a:lnTo>
                <a:lnTo>
                  <a:pt x="27759" y="241"/>
                </a:lnTo>
                <a:lnTo>
                  <a:pt x="23915" y="0"/>
                </a:lnTo>
                <a:lnTo>
                  <a:pt x="21272" y="0"/>
                </a:lnTo>
                <a:lnTo>
                  <a:pt x="18666" y="723"/>
                </a:lnTo>
                <a:lnTo>
                  <a:pt x="16088" y="2209"/>
                </a:lnTo>
                <a:lnTo>
                  <a:pt x="13500" y="3671"/>
                </a:lnTo>
                <a:lnTo>
                  <a:pt x="10833" y="5982"/>
                </a:lnTo>
                <a:lnTo>
                  <a:pt x="8086" y="9144"/>
                </a:lnTo>
                <a:lnTo>
                  <a:pt x="8086" y="2209"/>
                </a:lnTo>
                <a:lnTo>
                  <a:pt x="5525" y="802"/>
                </a:lnTo>
                <a:lnTo>
                  <a:pt x="2570" y="802"/>
                </a:lnTo>
                <a:lnTo>
                  <a:pt x="0" y="2515"/>
                </a:lnTo>
                <a:lnTo>
                  <a:pt x="0" y="52743"/>
                </a:lnTo>
                <a:lnTo>
                  <a:pt x="187" y="53492"/>
                </a:lnTo>
                <a:lnTo>
                  <a:pt x="2851" y="54432"/>
                </a:lnTo>
                <a:lnTo>
                  <a:pt x="6098" y="54432"/>
                </a:lnTo>
                <a:lnTo>
                  <a:pt x="8949" y="52743"/>
                </a:lnTo>
                <a:lnTo>
                  <a:pt x="8949" y="17628"/>
                </a:lnTo>
                <a:lnTo>
                  <a:pt x="11416" y="14465"/>
                </a:lnTo>
                <a:lnTo>
                  <a:pt x="15782" y="10439"/>
                </a:lnTo>
                <a:lnTo>
                  <a:pt x="19951" y="7988"/>
                </a:lnTo>
                <a:lnTo>
                  <a:pt x="23681" y="7988"/>
                </a:lnTo>
                <a:lnTo>
                  <a:pt x="26330" y="8992"/>
                </a:lnTo>
                <a:lnTo>
                  <a:pt x="29343" y="11887"/>
                </a:lnTo>
                <a:lnTo>
                  <a:pt x="30722" y="14655"/>
                </a:lnTo>
                <a:lnTo>
                  <a:pt x="31515" y="18150"/>
                </a:lnTo>
                <a:lnTo>
                  <a:pt x="31723" y="22212"/>
                </a:lnTo>
                <a:lnTo>
                  <a:pt x="31723" y="52743"/>
                </a:lnTo>
                <a:lnTo>
                  <a:pt x="32033" y="53696"/>
                </a:lnTo>
                <a:lnTo>
                  <a:pt x="34621" y="54432"/>
                </a:lnTo>
                <a:lnTo>
                  <a:pt x="37757" y="54432"/>
                </a:lnTo>
                <a:lnTo>
                  <a:pt x="40665" y="52743"/>
                </a:lnTo>
                <a:lnTo>
                  <a:pt x="40665" y="17628"/>
                </a:lnTo>
                <a:lnTo>
                  <a:pt x="43160" y="14465"/>
                </a:lnTo>
                <a:lnTo>
                  <a:pt x="47527" y="10439"/>
                </a:lnTo>
                <a:lnTo>
                  <a:pt x="51675" y="7988"/>
                </a:lnTo>
                <a:lnTo>
                  <a:pt x="55401" y="7988"/>
                </a:lnTo>
                <a:lnTo>
                  <a:pt x="58075" y="8992"/>
                </a:lnTo>
                <a:lnTo>
                  <a:pt x="61113" y="11887"/>
                </a:lnTo>
                <a:lnTo>
                  <a:pt x="62485" y="14655"/>
                </a:lnTo>
                <a:lnTo>
                  <a:pt x="63212" y="18150"/>
                </a:lnTo>
                <a:lnTo>
                  <a:pt x="63395" y="22212"/>
                </a:lnTo>
                <a:lnTo>
                  <a:pt x="63395" y="52743"/>
                </a:lnTo>
                <a:lnTo>
                  <a:pt x="63752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100503" y="2109917"/>
            <a:ext cx="44885" cy="55205"/>
          </a:xfrm>
          <a:custGeom>
            <a:avLst/>
            <a:gdLst/>
            <a:ahLst/>
            <a:cxnLst/>
            <a:rect l="l" t="t" r="r" b="b"/>
            <a:pathLst>
              <a:path w="44885" h="55205">
                <a:moveTo>
                  <a:pt x="44481" y="17424"/>
                </a:moveTo>
                <a:lnTo>
                  <a:pt x="43675" y="14526"/>
                </a:lnTo>
                <a:lnTo>
                  <a:pt x="42851" y="11656"/>
                </a:lnTo>
                <a:lnTo>
                  <a:pt x="39852" y="7009"/>
                </a:lnTo>
                <a:lnTo>
                  <a:pt x="35902" y="3161"/>
                </a:lnTo>
                <a:lnTo>
                  <a:pt x="33200" y="1889"/>
                </a:lnTo>
                <a:lnTo>
                  <a:pt x="30510" y="633"/>
                </a:lnTo>
                <a:lnTo>
                  <a:pt x="27256" y="0"/>
                </a:lnTo>
                <a:lnTo>
                  <a:pt x="27296" y="7199"/>
                </a:lnTo>
                <a:lnTo>
                  <a:pt x="30549" y="8582"/>
                </a:lnTo>
                <a:lnTo>
                  <a:pt x="32757" y="11339"/>
                </a:lnTo>
                <a:lnTo>
                  <a:pt x="34952" y="14083"/>
                </a:lnTo>
                <a:lnTo>
                  <a:pt x="36004" y="17881"/>
                </a:lnTo>
                <a:lnTo>
                  <a:pt x="35892" y="22719"/>
                </a:lnTo>
                <a:lnTo>
                  <a:pt x="9277" y="22719"/>
                </a:lnTo>
                <a:lnTo>
                  <a:pt x="9685" y="18705"/>
                </a:lnTo>
                <a:lnTo>
                  <a:pt x="10933" y="14946"/>
                </a:lnTo>
                <a:lnTo>
                  <a:pt x="13719" y="1915"/>
                </a:lnTo>
                <a:lnTo>
                  <a:pt x="10833" y="3210"/>
                </a:lnTo>
                <a:lnTo>
                  <a:pt x="8366" y="5039"/>
                </a:lnTo>
                <a:lnTo>
                  <a:pt x="4269" y="9842"/>
                </a:lnTo>
                <a:lnTo>
                  <a:pt x="2715" y="12776"/>
                </a:lnTo>
                <a:lnTo>
                  <a:pt x="1631" y="16203"/>
                </a:lnTo>
                <a:lnTo>
                  <a:pt x="541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1" y="39801"/>
                </a:lnTo>
                <a:lnTo>
                  <a:pt x="2628" y="43218"/>
                </a:lnTo>
                <a:lnTo>
                  <a:pt x="4183" y="46061"/>
                </a:lnTo>
                <a:lnTo>
                  <a:pt x="6243" y="48333"/>
                </a:lnTo>
                <a:lnTo>
                  <a:pt x="10833" y="52311"/>
                </a:lnTo>
                <a:lnTo>
                  <a:pt x="13856" y="53466"/>
                </a:lnTo>
                <a:lnTo>
                  <a:pt x="16866" y="54622"/>
                </a:lnTo>
                <a:lnTo>
                  <a:pt x="20383" y="55205"/>
                </a:lnTo>
                <a:lnTo>
                  <a:pt x="24390" y="55205"/>
                </a:lnTo>
                <a:lnTo>
                  <a:pt x="28897" y="55015"/>
                </a:lnTo>
                <a:lnTo>
                  <a:pt x="32980" y="54302"/>
                </a:lnTo>
                <a:lnTo>
                  <a:pt x="36324" y="53466"/>
                </a:lnTo>
                <a:lnTo>
                  <a:pt x="40123" y="52095"/>
                </a:lnTo>
                <a:lnTo>
                  <a:pt x="42703" y="49428"/>
                </a:lnTo>
                <a:lnTo>
                  <a:pt x="42825" y="46824"/>
                </a:lnTo>
                <a:lnTo>
                  <a:pt x="42048" y="44117"/>
                </a:lnTo>
                <a:lnTo>
                  <a:pt x="39420" y="44509"/>
                </a:lnTo>
                <a:lnTo>
                  <a:pt x="36148" y="45820"/>
                </a:lnTo>
                <a:lnTo>
                  <a:pt x="33265" y="46746"/>
                </a:lnTo>
                <a:lnTo>
                  <a:pt x="29625" y="47523"/>
                </a:lnTo>
                <a:lnTo>
                  <a:pt x="25243" y="47725"/>
                </a:lnTo>
                <a:lnTo>
                  <a:pt x="22280" y="47725"/>
                </a:lnTo>
                <a:lnTo>
                  <a:pt x="17766" y="46428"/>
                </a:lnTo>
                <a:lnTo>
                  <a:pt x="14076" y="44348"/>
                </a:lnTo>
                <a:lnTo>
                  <a:pt x="11537" y="41148"/>
                </a:lnTo>
                <a:lnTo>
                  <a:pt x="10079" y="37007"/>
                </a:lnTo>
                <a:lnTo>
                  <a:pt x="9277" y="32255"/>
                </a:lnTo>
                <a:lnTo>
                  <a:pt x="9277" y="29462"/>
                </a:lnTo>
                <a:lnTo>
                  <a:pt x="41408" y="29462"/>
                </a:lnTo>
                <a:lnTo>
                  <a:pt x="43837" y="28548"/>
                </a:lnTo>
                <a:lnTo>
                  <a:pt x="44885" y="25448"/>
                </a:lnTo>
                <a:lnTo>
                  <a:pt x="44885" y="20495"/>
                </a:lnTo>
                <a:lnTo>
                  <a:pt x="44481" y="17424"/>
                </a:lnTo>
                <a:close/>
              </a:path>
              <a:path w="44885" h="55205">
                <a:moveTo>
                  <a:pt x="10933" y="14946"/>
                </a:moveTo>
                <a:lnTo>
                  <a:pt x="12931" y="11887"/>
                </a:lnTo>
                <a:lnTo>
                  <a:pt x="15458" y="9334"/>
                </a:lnTo>
                <a:lnTo>
                  <a:pt x="18792" y="7631"/>
                </a:lnTo>
                <a:lnTo>
                  <a:pt x="22961" y="7199"/>
                </a:lnTo>
                <a:lnTo>
                  <a:pt x="27296" y="7199"/>
                </a:lnTo>
                <a:lnTo>
                  <a:pt x="27256" y="0"/>
                </a:lnTo>
                <a:lnTo>
                  <a:pt x="19839" y="0"/>
                </a:lnTo>
                <a:lnTo>
                  <a:pt x="16621" y="647"/>
                </a:lnTo>
                <a:lnTo>
                  <a:pt x="13719" y="1915"/>
                </a:lnTo>
                <a:lnTo>
                  <a:pt x="10933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209245" y="2109917"/>
            <a:ext cx="72392" cy="54432"/>
          </a:xfrm>
          <a:custGeom>
            <a:avLst/>
            <a:gdLst/>
            <a:ahLst/>
            <a:cxnLst/>
            <a:rect l="l" t="t" r="r" b="b"/>
            <a:pathLst>
              <a:path w="72392" h="54432">
                <a:moveTo>
                  <a:pt x="63751" y="53696"/>
                </a:moveTo>
                <a:lnTo>
                  <a:pt x="66293" y="54432"/>
                </a:lnTo>
                <a:lnTo>
                  <a:pt x="69541" y="54432"/>
                </a:lnTo>
                <a:lnTo>
                  <a:pt x="72392" y="52743"/>
                </a:lnTo>
                <a:lnTo>
                  <a:pt x="72392" y="18150"/>
                </a:lnTo>
                <a:lnTo>
                  <a:pt x="72118" y="15458"/>
                </a:lnTo>
                <a:lnTo>
                  <a:pt x="71549" y="12917"/>
                </a:lnTo>
                <a:lnTo>
                  <a:pt x="70995" y="10364"/>
                </a:lnTo>
                <a:lnTo>
                  <a:pt x="68723" y="6249"/>
                </a:lnTo>
                <a:lnTo>
                  <a:pt x="65678" y="2833"/>
                </a:lnTo>
                <a:lnTo>
                  <a:pt x="61408" y="572"/>
                </a:lnTo>
                <a:lnTo>
                  <a:pt x="58765" y="0"/>
                </a:lnTo>
                <a:lnTo>
                  <a:pt x="55633" y="0"/>
                </a:lnTo>
                <a:lnTo>
                  <a:pt x="53041" y="165"/>
                </a:lnTo>
                <a:lnTo>
                  <a:pt x="50474" y="878"/>
                </a:lnTo>
                <a:lnTo>
                  <a:pt x="47800" y="2225"/>
                </a:lnTo>
                <a:lnTo>
                  <a:pt x="45035" y="4038"/>
                </a:lnTo>
                <a:lnTo>
                  <a:pt x="42109" y="6565"/>
                </a:lnTo>
                <a:lnTo>
                  <a:pt x="38346" y="8445"/>
                </a:lnTo>
                <a:lnTo>
                  <a:pt x="36755" y="5892"/>
                </a:lnTo>
                <a:lnTo>
                  <a:pt x="33609" y="2757"/>
                </a:lnTo>
                <a:lnTo>
                  <a:pt x="30981" y="1206"/>
                </a:lnTo>
                <a:lnTo>
                  <a:pt x="27763" y="241"/>
                </a:lnTo>
                <a:lnTo>
                  <a:pt x="23910" y="0"/>
                </a:lnTo>
                <a:lnTo>
                  <a:pt x="21272" y="0"/>
                </a:lnTo>
                <a:lnTo>
                  <a:pt x="18669" y="723"/>
                </a:lnTo>
                <a:lnTo>
                  <a:pt x="16088" y="2209"/>
                </a:lnTo>
                <a:lnTo>
                  <a:pt x="13500" y="3671"/>
                </a:lnTo>
                <a:lnTo>
                  <a:pt x="10835" y="5982"/>
                </a:lnTo>
                <a:lnTo>
                  <a:pt x="8082" y="9144"/>
                </a:lnTo>
                <a:lnTo>
                  <a:pt x="8082" y="2209"/>
                </a:lnTo>
                <a:lnTo>
                  <a:pt x="5529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186" y="53492"/>
                </a:lnTo>
                <a:lnTo>
                  <a:pt x="2851" y="54432"/>
                </a:lnTo>
                <a:lnTo>
                  <a:pt x="6098" y="54432"/>
                </a:lnTo>
                <a:lnTo>
                  <a:pt x="8945" y="52743"/>
                </a:lnTo>
                <a:lnTo>
                  <a:pt x="8945" y="17628"/>
                </a:lnTo>
                <a:lnTo>
                  <a:pt x="11412" y="14465"/>
                </a:lnTo>
                <a:lnTo>
                  <a:pt x="15782" y="10439"/>
                </a:lnTo>
                <a:lnTo>
                  <a:pt x="19954" y="7988"/>
                </a:lnTo>
                <a:lnTo>
                  <a:pt x="23676" y="7988"/>
                </a:lnTo>
                <a:lnTo>
                  <a:pt x="26329" y="8992"/>
                </a:lnTo>
                <a:lnTo>
                  <a:pt x="29339" y="11887"/>
                </a:lnTo>
                <a:lnTo>
                  <a:pt x="30722" y="14655"/>
                </a:lnTo>
                <a:lnTo>
                  <a:pt x="31509" y="18150"/>
                </a:lnTo>
                <a:lnTo>
                  <a:pt x="31723" y="22212"/>
                </a:lnTo>
                <a:lnTo>
                  <a:pt x="31723" y="52743"/>
                </a:lnTo>
                <a:lnTo>
                  <a:pt x="32029" y="53696"/>
                </a:lnTo>
                <a:lnTo>
                  <a:pt x="34621" y="54432"/>
                </a:lnTo>
                <a:lnTo>
                  <a:pt x="37755" y="54432"/>
                </a:lnTo>
                <a:lnTo>
                  <a:pt x="40669" y="52743"/>
                </a:lnTo>
                <a:lnTo>
                  <a:pt x="40669" y="17628"/>
                </a:lnTo>
                <a:lnTo>
                  <a:pt x="43159" y="14465"/>
                </a:lnTo>
                <a:lnTo>
                  <a:pt x="47527" y="10439"/>
                </a:lnTo>
                <a:lnTo>
                  <a:pt x="51669" y="7988"/>
                </a:lnTo>
                <a:lnTo>
                  <a:pt x="55399" y="7988"/>
                </a:lnTo>
                <a:lnTo>
                  <a:pt x="58074" y="8992"/>
                </a:lnTo>
                <a:lnTo>
                  <a:pt x="61109" y="11887"/>
                </a:lnTo>
                <a:lnTo>
                  <a:pt x="62481" y="14655"/>
                </a:lnTo>
                <a:lnTo>
                  <a:pt x="63207" y="18150"/>
                </a:lnTo>
                <a:lnTo>
                  <a:pt x="63395" y="22212"/>
                </a:lnTo>
                <a:lnTo>
                  <a:pt x="63395" y="52743"/>
                </a:lnTo>
                <a:lnTo>
                  <a:pt x="63751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307013" y="2109909"/>
            <a:ext cx="48794" cy="55206"/>
          </a:xfrm>
          <a:custGeom>
            <a:avLst/>
            <a:gdLst/>
            <a:ahLst/>
            <a:cxnLst/>
            <a:rect l="l" t="t" r="r" b="b"/>
            <a:pathLst>
              <a:path w="48794" h="55206">
                <a:moveTo>
                  <a:pt x="0" y="28079"/>
                </a:moveTo>
                <a:lnTo>
                  <a:pt x="0" y="32321"/>
                </a:lnTo>
                <a:lnTo>
                  <a:pt x="478" y="36118"/>
                </a:lnTo>
                <a:lnTo>
                  <a:pt x="1454" y="39474"/>
                </a:lnTo>
                <a:lnTo>
                  <a:pt x="2429" y="42811"/>
                </a:lnTo>
                <a:lnTo>
                  <a:pt x="3909" y="45659"/>
                </a:lnTo>
                <a:lnTo>
                  <a:pt x="5896" y="48006"/>
                </a:lnTo>
                <a:lnTo>
                  <a:pt x="10372" y="52136"/>
                </a:lnTo>
                <a:lnTo>
                  <a:pt x="9507" y="32804"/>
                </a:lnTo>
                <a:lnTo>
                  <a:pt x="9263" y="30214"/>
                </a:lnTo>
                <a:lnTo>
                  <a:pt x="9263" y="24602"/>
                </a:lnTo>
                <a:lnTo>
                  <a:pt x="9561" y="21960"/>
                </a:lnTo>
                <a:lnTo>
                  <a:pt x="10162" y="19533"/>
                </a:lnTo>
                <a:lnTo>
                  <a:pt x="11681" y="15026"/>
                </a:lnTo>
                <a:lnTo>
                  <a:pt x="14159" y="11494"/>
                </a:lnTo>
                <a:lnTo>
                  <a:pt x="17665" y="9159"/>
                </a:lnTo>
                <a:lnTo>
                  <a:pt x="21863" y="7711"/>
                </a:lnTo>
                <a:lnTo>
                  <a:pt x="27414" y="7711"/>
                </a:lnTo>
                <a:lnTo>
                  <a:pt x="29818" y="8244"/>
                </a:lnTo>
                <a:lnTo>
                  <a:pt x="33677" y="10364"/>
                </a:lnTo>
                <a:lnTo>
                  <a:pt x="36346" y="13629"/>
                </a:lnTo>
                <a:lnTo>
                  <a:pt x="38282" y="17564"/>
                </a:lnTo>
                <a:lnTo>
                  <a:pt x="39268" y="22402"/>
                </a:lnTo>
                <a:lnTo>
                  <a:pt x="39517" y="24969"/>
                </a:lnTo>
                <a:lnTo>
                  <a:pt x="39517" y="30596"/>
                </a:lnTo>
                <a:lnTo>
                  <a:pt x="39232" y="33249"/>
                </a:lnTo>
                <a:lnTo>
                  <a:pt x="38642" y="35676"/>
                </a:lnTo>
                <a:lnTo>
                  <a:pt x="37148" y="40172"/>
                </a:lnTo>
                <a:lnTo>
                  <a:pt x="34657" y="43675"/>
                </a:lnTo>
                <a:lnTo>
                  <a:pt x="31140" y="45986"/>
                </a:lnTo>
                <a:lnTo>
                  <a:pt x="26931" y="47448"/>
                </a:lnTo>
                <a:lnTo>
                  <a:pt x="21427" y="47448"/>
                </a:lnTo>
                <a:lnTo>
                  <a:pt x="19022" y="46915"/>
                </a:lnTo>
                <a:lnTo>
                  <a:pt x="15148" y="44795"/>
                </a:lnTo>
                <a:lnTo>
                  <a:pt x="12470" y="41555"/>
                </a:lnTo>
                <a:lnTo>
                  <a:pt x="13359" y="53352"/>
                </a:lnTo>
                <a:lnTo>
                  <a:pt x="16333" y="54587"/>
                </a:lnTo>
                <a:lnTo>
                  <a:pt x="19836" y="55206"/>
                </a:lnTo>
                <a:lnTo>
                  <a:pt x="27967" y="55206"/>
                </a:lnTo>
                <a:lnTo>
                  <a:pt x="31586" y="54496"/>
                </a:lnTo>
                <a:lnTo>
                  <a:pt x="34717" y="53111"/>
                </a:lnTo>
                <a:lnTo>
                  <a:pt x="37839" y="51714"/>
                </a:lnTo>
                <a:lnTo>
                  <a:pt x="40441" y="49773"/>
                </a:lnTo>
                <a:lnTo>
                  <a:pt x="44599" y="44795"/>
                </a:lnTo>
                <a:lnTo>
                  <a:pt x="46167" y="41810"/>
                </a:lnTo>
                <a:lnTo>
                  <a:pt x="47213" y="38379"/>
                </a:lnTo>
                <a:lnTo>
                  <a:pt x="48265" y="34927"/>
                </a:lnTo>
                <a:lnTo>
                  <a:pt x="48794" y="31165"/>
                </a:lnTo>
                <a:lnTo>
                  <a:pt x="48794" y="22875"/>
                </a:lnTo>
                <a:lnTo>
                  <a:pt x="48286" y="19088"/>
                </a:lnTo>
                <a:lnTo>
                  <a:pt x="47303" y="15750"/>
                </a:lnTo>
                <a:lnTo>
                  <a:pt x="46302" y="12395"/>
                </a:lnTo>
                <a:lnTo>
                  <a:pt x="44823" y="9551"/>
                </a:lnTo>
                <a:lnTo>
                  <a:pt x="42835" y="7214"/>
                </a:lnTo>
                <a:lnTo>
                  <a:pt x="38343" y="3086"/>
                </a:lnTo>
                <a:lnTo>
                  <a:pt x="35373" y="1854"/>
                </a:lnTo>
                <a:lnTo>
                  <a:pt x="32386" y="623"/>
                </a:lnTo>
                <a:lnTo>
                  <a:pt x="28893" y="0"/>
                </a:lnTo>
                <a:lnTo>
                  <a:pt x="20725" y="0"/>
                </a:lnTo>
                <a:lnTo>
                  <a:pt x="17100" y="698"/>
                </a:lnTo>
                <a:lnTo>
                  <a:pt x="13989" y="2070"/>
                </a:lnTo>
                <a:lnTo>
                  <a:pt x="10878" y="3455"/>
                </a:lnTo>
                <a:lnTo>
                  <a:pt x="8276" y="5386"/>
                </a:lnTo>
                <a:lnTo>
                  <a:pt x="4118" y="10375"/>
                </a:lnTo>
                <a:lnTo>
                  <a:pt x="2562" y="13335"/>
                </a:lnTo>
                <a:lnTo>
                  <a:pt x="1540" y="16776"/>
                </a:lnTo>
                <a:lnTo>
                  <a:pt x="50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794" h="55206">
                <a:moveTo>
                  <a:pt x="10483" y="37645"/>
                </a:moveTo>
                <a:lnTo>
                  <a:pt x="9507" y="32804"/>
                </a:lnTo>
                <a:lnTo>
                  <a:pt x="10372" y="52136"/>
                </a:lnTo>
                <a:lnTo>
                  <a:pt x="13359" y="53352"/>
                </a:lnTo>
                <a:lnTo>
                  <a:pt x="12470" y="41555"/>
                </a:lnTo>
                <a:lnTo>
                  <a:pt x="1048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381364" y="2109917"/>
            <a:ext cx="72392" cy="54432"/>
          </a:xfrm>
          <a:custGeom>
            <a:avLst/>
            <a:gdLst/>
            <a:ahLst/>
            <a:cxnLst/>
            <a:rect l="l" t="t" r="r" b="b"/>
            <a:pathLst>
              <a:path w="72392" h="54432">
                <a:moveTo>
                  <a:pt x="63752" y="53696"/>
                </a:moveTo>
                <a:lnTo>
                  <a:pt x="66294" y="54432"/>
                </a:lnTo>
                <a:lnTo>
                  <a:pt x="69541" y="54432"/>
                </a:lnTo>
                <a:lnTo>
                  <a:pt x="72392" y="52743"/>
                </a:lnTo>
                <a:lnTo>
                  <a:pt x="72392" y="18150"/>
                </a:lnTo>
                <a:lnTo>
                  <a:pt x="72108" y="15458"/>
                </a:lnTo>
                <a:lnTo>
                  <a:pt x="71550" y="12917"/>
                </a:lnTo>
                <a:lnTo>
                  <a:pt x="70985" y="10364"/>
                </a:lnTo>
                <a:lnTo>
                  <a:pt x="68723" y="6249"/>
                </a:lnTo>
                <a:lnTo>
                  <a:pt x="65678" y="2833"/>
                </a:lnTo>
                <a:lnTo>
                  <a:pt x="61408" y="572"/>
                </a:lnTo>
                <a:lnTo>
                  <a:pt x="58770" y="0"/>
                </a:lnTo>
                <a:lnTo>
                  <a:pt x="55634" y="0"/>
                </a:lnTo>
                <a:lnTo>
                  <a:pt x="53042" y="165"/>
                </a:lnTo>
                <a:lnTo>
                  <a:pt x="50476" y="878"/>
                </a:lnTo>
                <a:lnTo>
                  <a:pt x="47800" y="2225"/>
                </a:lnTo>
                <a:lnTo>
                  <a:pt x="45021" y="4038"/>
                </a:lnTo>
                <a:lnTo>
                  <a:pt x="42097" y="6565"/>
                </a:lnTo>
                <a:lnTo>
                  <a:pt x="38350" y="8445"/>
                </a:lnTo>
                <a:lnTo>
                  <a:pt x="36760" y="5892"/>
                </a:lnTo>
                <a:lnTo>
                  <a:pt x="33609" y="2757"/>
                </a:lnTo>
                <a:lnTo>
                  <a:pt x="30970" y="1206"/>
                </a:lnTo>
                <a:lnTo>
                  <a:pt x="27748" y="241"/>
                </a:lnTo>
                <a:lnTo>
                  <a:pt x="23911" y="0"/>
                </a:lnTo>
                <a:lnTo>
                  <a:pt x="21272" y="0"/>
                </a:lnTo>
                <a:lnTo>
                  <a:pt x="18669" y="723"/>
                </a:lnTo>
                <a:lnTo>
                  <a:pt x="16076" y="2209"/>
                </a:lnTo>
                <a:lnTo>
                  <a:pt x="13500" y="3671"/>
                </a:lnTo>
                <a:lnTo>
                  <a:pt x="10835" y="5982"/>
                </a:lnTo>
                <a:lnTo>
                  <a:pt x="8082" y="9144"/>
                </a:lnTo>
                <a:lnTo>
                  <a:pt x="8082" y="2209"/>
                </a:lnTo>
                <a:lnTo>
                  <a:pt x="5515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186" y="53492"/>
                </a:lnTo>
                <a:lnTo>
                  <a:pt x="2851" y="54432"/>
                </a:lnTo>
                <a:lnTo>
                  <a:pt x="6098" y="54432"/>
                </a:lnTo>
                <a:lnTo>
                  <a:pt x="8945" y="52743"/>
                </a:lnTo>
                <a:lnTo>
                  <a:pt x="8945" y="17628"/>
                </a:lnTo>
                <a:lnTo>
                  <a:pt x="11416" y="14465"/>
                </a:lnTo>
                <a:lnTo>
                  <a:pt x="15782" y="10439"/>
                </a:lnTo>
                <a:lnTo>
                  <a:pt x="19954" y="7988"/>
                </a:lnTo>
                <a:lnTo>
                  <a:pt x="23676" y="7988"/>
                </a:lnTo>
                <a:lnTo>
                  <a:pt x="26333" y="8992"/>
                </a:lnTo>
                <a:lnTo>
                  <a:pt x="29339" y="11887"/>
                </a:lnTo>
                <a:lnTo>
                  <a:pt x="30726" y="14655"/>
                </a:lnTo>
                <a:lnTo>
                  <a:pt x="31513" y="18150"/>
                </a:lnTo>
                <a:lnTo>
                  <a:pt x="31723" y="22212"/>
                </a:lnTo>
                <a:lnTo>
                  <a:pt x="31723" y="52743"/>
                </a:lnTo>
                <a:lnTo>
                  <a:pt x="32029" y="53696"/>
                </a:lnTo>
                <a:lnTo>
                  <a:pt x="34610" y="54432"/>
                </a:lnTo>
                <a:lnTo>
                  <a:pt x="37757" y="54432"/>
                </a:lnTo>
                <a:lnTo>
                  <a:pt x="40669" y="52743"/>
                </a:lnTo>
                <a:lnTo>
                  <a:pt x="40669" y="17628"/>
                </a:lnTo>
                <a:lnTo>
                  <a:pt x="43163" y="14465"/>
                </a:lnTo>
                <a:lnTo>
                  <a:pt x="47515" y="10439"/>
                </a:lnTo>
                <a:lnTo>
                  <a:pt x="51673" y="7988"/>
                </a:lnTo>
                <a:lnTo>
                  <a:pt x="55399" y="7988"/>
                </a:lnTo>
                <a:lnTo>
                  <a:pt x="58078" y="8992"/>
                </a:lnTo>
                <a:lnTo>
                  <a:pt x="61109" y="11887"/>
                </a:lnTo>
                <a:lnTo>
                  <a:pt x="62481" y="14655"/>
                </a:lnTo>
                <a:lnTo>
                  <a:pt x="63209" y="18150"/>
                </a:lnTo>
                <a:lnTo>
                  <a:pt x="63395" y="22212"/>
                </a:lnTo>
                <a:lnTo>
                  <a:pt x="63395" y="52743"/>
                </a:lnTo>
                <a:lnTo>
                  <a:pt x="63752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479291" y="2109917"/>
            <a:ext cx="44884" cy="55205"/>
          </a:xfrm>
          <a:custGeom>
            <a:avLst/>
            <a:gdLst/>
            <a:ahLst/>
            <a:cxnLst/>
            <a:rect l="l" t="t" r="r" b="b"/>
            <a:pathLst>
              <a:path w="44884" h="55205">
                <a:moveTo>
                  <a:pt x="44474" y="17424"/>
                </a:moveTo>
                <a:lnTo>
                  <a:pt x="43675" y="14526"/>
                </a:lnTo>
                <a:lnTo>
                  <a:pt x="42851" y="11656"/>
                </a:lnTo>
                <a:lnTo>
                  <a:pt x="39837" y="7009"/>
                </a:lnTo>
                <a:lnTo>
                  <a:pt x="35899" y="3161"/>
                </a:lnTo>
                <a:lnTo>
                  <a:pt x="33199" y="1889"/>
                </a:lnTo>
                <a:lnTo>
                  <a:pt x="30510" y="633"/>
                </a:lnTo>
                <a:lnTo>
                  <a:pt x="27251" y="0"/>
                </a:lnTo>
                <a:lnTo>
                  <a:pt x="27288" y="7199"/>
                </a:lnTo>
                <a:lnTo>
                  <a:pt x="30546" y="8582"/>
                </a:lnTo>
                <a:lnTo>
                  <a:pt x="32755" y="11339"/>
                </a:lnTo>
                <a:lnTo>
                  <a:pt x="34952" y="14083"/>
                </a:lnTo>
                <a:lnTo>
                  <a:pt x="35999" y="17881"/>
                </a:lnTo>
                <a:lnTo>
                  <a:pt x="35888" y="22719"/>
                </a:lnTo>
                <a:lnTo>
                  <a:pt x="9263" y="22719"/>
                </a:lnTo>
                <a:lnTo>
                  <a:pt x="9683" y="18705"/>
                </a:lnTo>
                <a:lnTo>
                  <a:pt x="10929" y="14946"/>
                </a:lnTo>
                <a:lnTo>
                  <a:pt x="13704" y="1915"/>
                </a:lnTo>
                <a:lnTo>
                  <a:pt x="10814" y="3210"/>
                </a:lnTo>
                <a:lnTo>
                  <a:pt x="8359" y="5039"/>
                </a:lnTo>
                <a:lnTo>
                  <a:pt x="4265" y="9842"/>
                </a:lnTo>
                <a:lnTo>
                  <a:pt x="2710" y="12776"/>
                </a:lnTo>
                <a:lnTo>
                  <a:pt x="1623" y="16203"/>
                </a:lnTo>
                <a:lnTo>
                  <a:pt x="539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4" y="36370"/>
                </a:lnTo>
                <a:lnTo>
                  <a:pt x="1565" y="39801"/>
                </a:lnTo>
                <a:lnTo>
                  <a:pt x="2609" y="43218"/>
                </a:lnTo>
                <a:lnTo>
                  <a:pt x="4169" y="46061"/>
                </a:lnTo>
                <a:lnTo>
                  <a:pt x="8286" y="50594"/>
                </a:lnTo>
                <a:lnTo>
                  <a:pt x="10829" y="52311"/>
                </a:lnTo>
                <a:lnTo>
                  <a:pt x="13853" y="53466"/>
                </a:lnTo>
                <a:lnTo>
                  <a:pt x="16861" y="54622"/>
                </a:lnTo>
                <a:lnTo>
                  <a:pt x="20379" y="55205"/>
                </a:lnTo>
                <a:lnTo>
                  <a:pt x="24390" y="55205"/>
                </a:lnTo>
                <a:lnTo>
                  <a:pt x="28893" y="55015"/>
                </a:lnTo>
                <a:lnTo>
                  <a:pt x="32975" y="54302"/>
                </a:lnTo>
                <a:lnTo>
                  <a:pt x="36320" y="53466"/>
                </a:lnTo>
                <a:lnTo>
                  <a:pt x="40121" y="52095"/>
                </a:lnTo>
                <a:lnTo>
                  <a:pt x="42699" y="49428"/>
                </a:lnTo>
                <a:lnTo>
                  <a:pt x="42821" y="46824"/>
                </a:lnTo>
                <a:lnTo>
                  <a:pt x="42033" y="44117"/>
                </a:lnTo>
                <a:lnTo>
                  <a:pt x="39419" y="44509"/>
                </a:lnTo>
                <a:lnTo>
                  <a:pt x="36148" y="45820"/>
                </a:lnTo>
                <a:lnTo>
                  <a:pt x="33260" y="46746"/>
                </a:lnTo>
                <a:lnTo>
                  <a:pt x="29620" y="47523"/>
                </a:lnTo>
                <a:lnTo>
                  <a:pt x="25228" y="47725"/>
                </a:lnTo>
                <a:lnTo>
                  <a:pt x="22280" y="47725"/>
                </a:lnTo>
                <a:lnTo>
                  <a:pt x="17766" y="46428"/>
                </a:lnTo>
                <a:lnTo>
                  <a:pt x="14075" y="44348"/>
                </a:lnTo>
                <a:lnTo>
                  <a:pt x="11534" y="41148"/>
                </a:lnTo>
                <a:lnTo>
                  <a:pt x="10076" y="37007"/>
                </a:lnTo>
                <a:lnTo>
                  <a:pt x="9263" y="32255"/>
                </a:lnTo>
                <a:lnTo>
                  <a:pt x="9263" y="29462"/>
                </a:lnTo>
                <a:lnTo>
                  <a:pt x="41403" y="29462"/>
                </a:lnTo>
                <a:lnTo>
                  <a:pt x="43836" y="28548"/>
                </a:lnTo>
                <a:lnTo>
                  <a:pt x="44884" y="25448"/>
                </a:lnTo>
                <a:lnTo>
                  <a:pt x="44884" y="20495"/>
                </a:lnTo>
                <a:lnTo>
                  <a:pt x="44474" y="17424"/>
                </a:lnTo>
                <a:close/>
              </a:path>
              <a:path w="44884" h="55205">
                <a:moveTo>
                  <a:pt x="10929" y="14946"/>
                </a:moveTo>
                <a:lnTo>
                  <a:pt x="12927" y="11887"/>
                </a:lnTo>
                <a:lnTo>
                  <a:pt x="15458" y="9334"/>
                </a:lnTo>
                <a:lnTo>
                  <a:pt x="18788" y="7631"/>
                </a:lnTo>
                <a:lnTo>
                  <a:pt x="22960" y="7199"/>
                </a:lnTo>
                <a:lnTo>
                  <a:pt x="27288" y="7199"/>
                </a:lnTo>
                <a:lnTo>
                  <a:pt x="27251" y="0"/>
                </a:lnTo>
                <a:lnTo>
                  <a:pt x="19836" y="0"/>
                </a:lnTo>
                <a:lnTo>
                  <a:pt x="16602" y="647"/>
                </a:lnTo>
                <a:lnTo>
                  <a:pt x="13704" y="1915"/>
                </a:lnTo>
                <a:lnTo>
                  <a:pt x="10929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550403" y="2109917"/>
            <a:ext cx="42011" cy="54432"/>
          </a:xfrm>
          <a:custGeom>
            <a:avLst/>
            <a:gdLst/>
            <a:ahLst/>
            <a:cxnLst/>
            <a:rect l="l" t="t" r="r" b="b"/>
            <a:pathLst>
              <a:path w="42011" h="54432">
                <a:moveTo>
                  <a:pt x="33065" y="23331"/>
                </a:moveTo>
                <a:lnTo>
                  <a:pt x="33065" y="52743"/>
                </a:lnTo>
                <a:lnTo>
                  <a:pt x="33289" y="53492"/>
                </a:lnTo>
                <a:lnTo>
                  <a:pt x="35930" y="54432"/>
                </a:lnTo>
                <a:lnTo>
                  <a:pt x="39160" y="54432"/>
                </a:lnTo>
                <a:lnTo>
                  <a:pt x="42011" y="52743"/>
                </a:lnTo>
                <a:lnTo>
                  <a:pt x="42011" y="18529"/>
                </a:lnTo>
                <a:lnTo>
                  <a:pt x="41727" y="15458"/>
                </a:lnTo>
                <a:lnTo>
                  <a:pt x="41122" y="12917"/>
                </a:lnTo>
                <a:lnTo>
                  <a:pt x="40532" y="10364"/>
                </a:lnTo>
                <a:lnTo>
                  <a:pt x="38163" y="6249"/>
                </a:lnTo>
                <a:lnTo>
                  <a:pt x="35002" y="2833"/>
                </a:lnTo>
                <a:lnTo>
                  <a:pt x="30552" y="572"/>
                </a:lnTo>
                <a:lnTo>
                  <a:pt x="27812" y="0"/>
                </a:lnTo>
                <a:lnTo>
                  <a:pt x="21765" y="0"/>
                </a:lnTo>
                <a:lnTo>
                  <a:pt x="19025" y="723"/>
                </a:lnTo>
                <a:lnTo>
                  <a:pt x="16290" y="2209"/>
                </a:lnTo>
                <a:lnTo>
                  <a:pt x="13561" y="3671"/>
                </a:lnTo>
                <a:lnTo>
                  <a:pt x="10821" y="5982"/>
                </a:lnTo>
                <a:lnTo>
                  <a:pt x="8070" y="9144"/>
                </a:lnTo>
                <a:lnTo>
                  <a:pt x="8070" y="2209"/>
                </a:lnTo>
                <a:lnTo>
                  <a:pt x="5514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6"/>
                </a:lnTo>
                <a:lnTo>
                  <a:pt x="2851" y="54432"/>
                </a:lnTo>
                <a:lnTo>
                  <a:pt x="6083" y="54432"/>
                </a:lnTo>
                <a:lnTo>
                  <a:pt x="8934" y="52743"/>
                </a:lnTo>
                <a:lnTo>
                  <a:pt x="8934" y="17628"/>
                </a:lnTo>
                <a:lnTo>
                  <a:pt x="11400" y="14465"/>
                </a:lnTo>
                <a:lnTo>
                  <a:pt x="13743" y="12077"/>
                </a:lnTo>
                <a:lnTo>
                  <a:pt x="18223" y="8802"/>
                </a:lnTo>
                <a:lnTo>
                  <a:pt x="22715" y="7988"/>
                </a:lnTo>
                <a:lnTo>
                  <a:pt x="25974" y="8319"/>
                </a:lnTo>
                <a:lnTo>
                  <a:pt x="28613" y="9651"/>
                </a:lnTo>
                <a:lnTo>
                  <a:pt x="31352" y="13158"/>
                </a:lnTo>
                <a:lnTo>
                  <a:pt x="32424" y="16408"/>
                </a:lnTo>
                <a:lnTo>
                  <a:pt x="33065" y="20462"/>
                </a:lnTo>
                <a:lnTo>
                  <a:pt x="33065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614839" y="2097295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31882" y="61681"/>
                </a:moveTo>
                <a:lnTo>
                  <a:pt x="31882" y="61008"/>
                </a:lnTo>
                <a:lnTo>
                  <a:pt x="30020" y="58355"/>
                </a:lnTo>
                <a:lnTo>
                  <a:pt x="27266" y="59410"/>
                </a:lnTo>
                <a:lnTo>
                  <a:pt x="24404" y="59828"/>
                </a:lnTo>
                <a:lnTo>
                  <a:pt x="21841" y="59828"/>
                </a:lnTo>
                <a:lnTo>
                  <a:pt x="20048" y="58953"/>
                </a:lnTo>
                <a:lnTo>
                  <a:pt x="18060" y="55421"/>
                </a:lnTo>
                <a:lnTo>
                  <a:pt x="17567" y="52804"/>
                </a:lnTo>
                <a:lnTo>
                  <a:pt x="17567" y="21322"/>
                </a:lnTo>
                <a:lnTo>
                  <a:pt x="30081" y="21322"/>
                </a:lnTo>
                <a:lnTo>
                  <a:pt x="31709" y="19836"/>
                </a:lnTo>
                <a:lnTo>
                  <a:pt x="31882" y="16826"/>
                </a:lnTo>
                <a:lnTo>
                  <a:pt x="30081" y="13690"/>
                </a:lnTo>
                <a:lnTo>
                  <a:pt x="17567" y="13690"/>
                </a:lnTo>
                <a:lnTo>
                  <a:pt x="17567" y="1738"/>
                </a:lnTo>
                <a:lnTo>
                  <a:pt x="17344" y="1014"/>
                </a:lnTo>
                <a:lnTo>
                  <a:pt x="14709" y="0"/>
                </a:lnTo>
                <a:lnTo>
                  <a:pt x="11473" y="0"/>
                </a:lnTo>
                <a:lnTo>
                  <a:pt x="8611" y="1738"/>
                </a:lnTo>
                <a:lnTo>
                  <a:pt x="8611" y="13690"/>
                </a:lnTo>
                <a:lnTo>
                  <a:pt x="1840" y="13690"/>
                </a:lnTo>
                <a:lnTo>
                  <a:pt x="335" y="14856"/>
                </a:lnTo>
                <a:lnTo>
                  <a:pt x="0" y="17524"/>
                </a:lnTo>
                <a:lnTo>
                  <a:pt x="1789" y="21322"/>
                </a:lnTo>
                <a:lnTo>
                  <a:pt x="8611" y="21322"/>
                </a:lnTo>
                <a:lnTo>
                  <a:pt x="8611" y="53578"/>
                </a:lnTo>
                <a:lnTo>
                  <a:pt x="9414" y="58240"/>
                </a:lnTo>
                <a:lnTo>
                  <a:pt x="10770" y="62153"/>
                </a:lnTo>
                <a:lnTo>
                  <a:pt x="13089" y="64946"/>
                </a:lnTo>
                <a:lnTo>
                  <a:pt x="16372" y="66675"/>
                </a:lnTo>
                <a:lnTo>
                  <a:pt x="20346" y="67715"/>
                </a:lnTo>
                <a:lnTo>
                  <a:pt x="25379" y="67536"/>
                </a:lnTo>
                <a:lnTo>
                  <a:pt x="28479" y="66951"/>
                </a:lnTo>
                <a:lnTo>
                  <a:pt x="31662" y="64249"/>
                </a:lnTo>
                <a:lnTo>
                  <a:pt x="31882" y="616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666790" y="2109917"/>
            <a:ext cx="34535" cy="55205"/>
          </a:xfrm>
          <a:custGeom>
            <a:avLst/>
            <a:gdLst/>
            <a:ahLst/>
            <a:cxnLst/>
            <a:rect l="l" t="t" r="r" b="b"/>
            <a:pathLst>
              <a:path w="34535" h="55205">
                <a:moveTo>
                  <a:pt x="2260" y="20648"/>
                </a:moveTo>
                <a:lnTo>
                  <a:pt x="3887" y="23623"/>
                </a:lnTo>
                <a:lnTo>
                  <a:pt x="7517" y="26910"/>
                </a:lnTo>
                <a:lnTo>
                  <a:pt x="10439" y="28511"/>
                </a:lnTo>
                <a:lnTo>
                  <a:pt x="13478" y="29857"/>
                </a:lnTo>
                <a:lnTo>
                  <a:pt x="16498" y="31089"/>
                </a:lnTo>
                <a:lnTo>
                  <a:pt x="19382" y="32245"/>
                </a:lnTo>
                <a:lnTo>
                  <a:pt x="22999" y="34405"/>
                </a:lnTo>
                <a:lnTo>
                  <a:pt x="25358" y="37198"/>
                </a:lnTo>
                <a:lnTo>
                  <a:pt x="25703" y="39801"/>
                </a:lnTo>
                <a:lnTo>
                  <a:pt x="25469" y="42368"/>
                </a:lnTo>
                <a:lnTo>
                  <a:pt x="22889" y="45845"/>
                </a:lnTo>
                <a:lnTo>
                  <a:pt x="19681" y="47317"/>
                </a:lnTo>
                <a:lnTo>
                  <a:pt x="17077" y="47829"/>
                </a:lnTo>
                <a:lnTo>
                  <a:pt x="13535" y="47829"/>
                </a:lnTo>
                <a:lnTo>
                  <a:pt x="10191" y="47077"/>
                </a:lnTo>
                <a:lnTo>
                  <a:pt x="6159" y="45427"/>
                </a:lnTo>
                <a:lnTo>
                  <a:pt x="3286" y="43775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37" y="52376"/>
                </a:lnTo>
                <a:lnTo>
                  <a:pt x="6210" y="53708"/>
                </a:lnTo>
                <a:lnTo>
                  <a:pt x="8873" y="54496"/>
                </a:lnTo>
                <a:lnTo>
                  <a:pt x="12016" y="55054"/>
                </a:lnTo>
                <a:lnTo>
                  <a:pt x="15400" y="55205"/>
                </a:lnTo>
                <a:lnTo>
                  <a:pt x="18227" y="55205"/>
                </a:lnTo>
                <a:lnTo>
                  <a:pt x="20803" y="54838"/>
                </a:lnTo>
                <a:lnTo>
                  <a:pt x="23148" y="54140"/>
                </a:lnTo>
                <a:lnTo>
                  <a:pt x="27528" y="52387"/>
                </a:lnTo>
                <a:lnTo>
                  <a:pt x="30920" y="49632"/>
                </a:lnTo>
                <a:lnTo>
                  <a:pt x="33166" y="45935"/>
                </a:lnTo>
                <a:lnTo>
                  <a:pt x="34535" y="41630"/>
                </a:lnTo>
                <a:lnTo>
                  <a:pt x="34535" y="36907"/>
                </a:lnTo>
                <a:lnTo>
                  <a:pt x="33491" y="33491"/>
                </a:lnTo>
                <a:lnTo>
                  <a:pt x="31845" y="30581"/>
                </a:lnTo>
                <a:lnTo>
                  <a:pt x="28209" y="27406"/>
                </a:lnTo>
                <a:lnTo>
                  <a:pt x="25206" y="25844"/>
                </a:lnTo>
                <a:lnTo>
                  <a:pt x="22150" y="24512"/>
                </a:lnTo>
                <a:lnTo>
                  <a:pt x="19100" y="23252"/>
                </a:lnTo>
                <a:lnTo>
                  <a:pt x="16141" y="22061"/>
                </a:lnTo>
                <a:lnTo>
                  <a:pt x="12509" y="19900"/>
                </a:lnTo>
                <a:lnTo>
                  <a:pt x="10119" y="17067"/>
                </a:lnTo>
                <a:lnTo>
                  <a:pt x="9762" y="14399"/>
                </a:lnTo>
                <a:lnTo>
                  <a:pt x="10327" y="11494"/>
                </a:lnTo>
                <a:lnTo>
                  <a:pt x="12746" y="8535"/>
                </a:lnTo>
                <a:lnTo>
                  <a:pt x="16015" y="7315"/>
                </a:lnTo>
                <a:lnTo>
                  <a:pt x="18867" y="7138"/>
                </a:lnTo>
                <a:lnTo>
                  <a:pt x="22075" y="7354"/>
                </a:lnTo>
                <a:lnTo>
                  <a:pt x="25862" y="8610"/>
                </a:lnTo>
                <a:lnTo>
                  <a:pt x="29217" y="10374"/>
                </a:lnTo>
                <a:lnTo>
                  <a:pt x="32021" y="8545"/>
                </a:lnTo>
                <a:lnTo>
                  <a:pt x="31970" y="5867"/>
                </a:lnTo>
                <a:lnTo>
                  <a:pt x="30391" y="2998"/>
                </a:lnTo>
                <a:lnTo>
                  <a:pt x="27457" y="1511"/>
                </a:lnTo>
                <a:lnTo>
                  <a:pt x="24184" y="557"/>
                </a:lnTo>
                <a:lnTo>
                  <a:pt x="21582" y="115"/>
                </a:lnTo>
                <a:lnTo>
                  <a:pt x="16015" y="0"/>
                </a:lnTo>
                <a:lnTo>
                  <a:pt x="13423" y="406"/>
                </a:lnTo>
                <a:lnTo>
                  <a:pt x="11192" y="1230"/>
                </a:lnTo>
                <a:lnTo>
                  <a:pt x="7120" y="3135"/>
                </a:lnTo>
                <a:lnTo>
                  <a:pt x="4157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0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758170" y="2085915"/>
            <a:ext cx="33030" cy="78433"/>
          </a:xfrm>
          <a:custGeom>
            <a:avLst/>
            <a:gdLst/>
            <a:ahLst/>
            <a:cxnLst/>
            <a:rect l="l" t="t" r="r" b="b"/>
            <a:pathLst>
              <a:path w="33030" h="78433">
                <a:moveTo>
                  <a:pt x="28525" y="25071"/>
                </a:moveTo>
                <a:lnTo>
                  <a:pt x="17628" y="25071"/>
                </a:lnTo>
                <a:lnTo>
                  <a:pt x="17628" y="17435"/>
                </a:lnTo>
                <a:lnTo>
                  <a:pt x="17999" y="14083"/>
                </a:lnTo>
                <a:lnTo>
                  <a:pt x="18680" y="11365"/>
                </a:lnTo>
                <a:lnTo>
                  <a:pt x="20591" y="8776"/>
                </a:lnTo>
                <a:lnTo>
                  <a:pt x="23604" y="7658"/>
                </a:lnTo>
                <a:lnTo>
                  <a:pt x="26786" y="7722"/>
                </a:lnTo>
                <a:lnTo>
                  <a:pt x="29994" y="8661"/>
                </a:lnTo>
                <a:lnTo>
                  <a:pt x="32683" y="8596"/>
                </a:lnTo>
                <a:lnTo>
                  <a:pt x="33030" y="5868"/>
                </a:lnTo>
                <a:lnTo>
                  <a:pt x="32943" y="4039"/>
                </a:lnTo>
                <a:lnTo>
                  <a:pt x="30797" y="1141"/>
                </a:lnTo>
                <a:lnTo>
                  <a:pt x="28046" y="356"/>
                </a:lnTo>
                <a:lnTo>
                  <a:pt x="24357" y="0"/>
                </a:lnTo>
                <a:lnTo>
                  <a:pt x="21678" y="0"/>
                </a:lnTo>
                <a:lnTo>
                  <a:pt x="19357" y="382"/>
                </a:lnTo>
                <a:lnTo>
                  <a:pt x="15411" y="1905"/>
                </a:lnTo>
                <a:lnTo>
                  <a:pt x="12473" y="4687"/>
                </a:lnTo>
                <a:lnTo>
                  <a:pt x="10205" y="8345"/>
                </a:lnTo>
                <a:lnTo>
                  <a:pt x="8945" y="13374"/>
                </a:lnTo>
                <a:lnTo>
                  <a:pt x="8624" y="16369"/>
                </a:lnTo>
                <a:lnTo>
                  <a:pt x="8624" y="25071"/>
                </a:lnTo>
                <a:lnTo>
                  <a:pt x="1742" y="25071"/>
                </a:lnTo>
                <a:lnTo>
                  <a:pt x="298" y="26236"/>
                </a:lnTo>
                <a:lnTo>
                  <a:pt x="0" y="28905"/>
                </a:lnTo>
                <a:lnTo>
                  <a:pt x="1742" y="32702"/>
                </a:lnTo>
                <a:lnTo>
                  <a:pt x="8624" y="32702"/>
                </a:lnTo>
                <a:lnTo>
                  <a:pt x="8624" y="76744"/>
                </a:lnTo>
                <a:lnTo>
                  <a:pt x="8995" y="77698"/>
                </a:lnTo>
                <a:lnTo>
                  <a:pt x="11537" y="78433"/>
                </a:lnTo>
                <a:lnTo>
                  <a:pt x="14720" y="78433"/>
                </a:lnTo>
                <a:lnTo>
                  <a:pt x="17628" y="76744"/>
                </a:lnTo>
                <a:lnTo>
                  <a:pt x="17628" y="32702"/>
                </a:lnTo>
                <a:lnTo>
                  <a:pt x="28525" y="32702"/>
                </a:lnTo>
                <a:lnTo>
                  <a:pt x="30153" y="31216"/>
                </a:lnTo>
                <a:lnTo>
                  <a:pt x="30314" y="28206"/>
                </a:lnTo>
                <a:lnTo>
                  <a:pt x="28525" y="25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807940" y="2109909"/>
            <a:ext cx="48793" cy="55206"/>
          </a:xfrm>
          <a:custGeom>
            <a:avLst/>
            <a:gdLst/>
            <a:ahLst/>
            <a:cxnLst/>
            <a:rect l="l" t="t" r="r" b="b"/>
            <a:pathLst>
              <a:path w="48793" h="55206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4"/>
                </a:lnTo>
                <a:lnTo>
                  <a:pt x="2440" y="42811"/>
                </a:lnTo>
                <a:lnTo>
                  <a:pt x="3909" y="45659"/>
                </a:lnTo>
                <a:lnTo>
                  <a:pt x="5910" y="48006"/>
                </a:lnTo>
                <a:lnTo>
                  <a:pt x="10386" y="52136"/>
                </a:lnTo>
                <a:lnTo>
                  <a:pt x="9511" y="32804"/>
                </a:lnTo>
                <a:lnTo>
                  <a:pt x="9277" y="30214"/>
                </a:lnTo>
                <a:lnTo>
                  <a:pt x="9277" y="24602"/>
                </a:lnTo>
                <a:lnTo>
                  <a:pt x="9571" y="21960"/>
                </a:lnTo>
                <a:lnTo>
                  <a:pt x="10166" y="19533"/>
                </a:lnTo>
                <a:lnTo>
                  <a:pt x="11692" y="15026"/>
                </a:lnTo>
                <a:lnTo>
                  <a:pt x="14173" y="11494"/>
                </a:lnTo>
                <a:lnTo>
                  <a:pt x="17668" y="9159"/>
                </a:lnTo>
                <a:lnTo>
                  <a:pt x="21861" y="7711"/>
                </a:lnTo>
                <a:lnTo>
                  <a:pt x="27412" y="7711"/>
                </a:lnTo>
                <a:lnTo>
                  <a:pt x="29822" y="8244"/>
                </a:lnTo>
                <a:lnTo>
                  <a:pt x="33681" y="10364"/>
                </a:lnTo>
                <a:lnTo>
                  <a:pt x="36348" y="13629"/>
                </a:lnTo>
                <a:lnTo>
                  <a:pt x="38285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6"/>
                </a:lnTo>
                <a:lnTo>
                  <a:pt x="39232" y="33249"/>
                </a:lnTo>
                <a:lnTo>
                  <a:pt x="38652" y="35676"/>
                </a:lnTo>
                <a:lnTo>
                  <a:pt x="37162" y="40172"/>
                </a:lnTo>
                <a:lnTo>
                  <a:pt x="34667" y="43675"/>
                </a:lnTo>
                <a:lnTo>
                  <a:pt x="31154" y="45986"/>
                </a:lnTo>
                <a:lnTo>
                  <a:pt x="26931" y="47448"/>
                </a:lnTo>
                <a:lnTo>
                  <a:pt x="21429" y="47448"/>
                </a:lnTo>
                <a:lnTo>
                  <a:pt x="19025" y="46915"/>
                </a:lnTo>
                <a:lnTo>
                  <a:pt x="15148" y="44795"/>
                </a:lnTo>
                <a:lnTo>
                  <a:pt x="12473" y="41555"/>
                </a:lnTo>
                <a:lnTo>
                  <a:pt x="13362" y="53352"/>
                </a:lnTo>
                <a:lnTo>
                  <a:pt x="16347" y="54587"/>
                </a:lnTo>
                <a:lnTo>
                  <a:pt x="19838" y="55206"/>
                </a:lnTo>
                <a:lnTo>
                  <a:pt x="27967" y="55206"/>
                </a:lnTo>
                <a:lnTo>
                  <a:pt x="31596" y="54496"/>
                </a:lnTo>
                <a:lnTo>
                  <a:pt x="34717" y="53111"/>
                </a:lnTo>
                <a:lnTo>
                  <a:pt x="37849" y="51714"/>
                </a:lnTo>
                <a:lnTo>
                  <a:pt x="40455" y="49773"/>
                </a:lnTo>
                <a:lnTo>
                  <a:pt x="44611" y="44795"/>
                </a:lnTo>
                <a:lnTo>
                  <a:pt x="46169" y="41810"/>
                </a:lnTo>
                <a:lnTo>
                  <a:pt x="47227" y="38379"/>
                </a:lnTo>
                <a:lnTo>
                  <a:pt x="48275" y="34927"/>
                </a:lnTo>
                <a:lnTo>
                  <a:pt x="48793" y="31165"/>
                </a:lnTo>
                <a:lnTo>
                  <a:pt x="48793" y="22875"/>
                </a:lnTo>
                <a:lnTo>
                  <a:pt x="48300" y="19088"/>
                </a:lnTo>
                <a:lnTo>
                  <a:pt x="47299" y="15750"/>
                </a:lnTo>
                <a:lnTo>
                  <a:pt x="46313" y="12395"/>
                </a:lnTo>
                <a:lnTo>
                  <a:pt x="44823" y="9551"/>
                </a:lnTo>
                <a:lnTo>
                  <a:pt x="42835" y="7214"/>
                </a:lnTo>
                <a:lnTo>
                  <a:pt x="38357" y="3086"/>
                </a:lnTo>
                <a:lnTo>
                  <a:pt x="35373" y="1854"/>
                </a:lnTo>
                <a:lnTo>
                  <a:pt x="32398" y="623"/>
                </a:lnTo>
                <a:lnTo>
                  <a:pt x="28907" y="0"/>
                </a:lnTo>
                <a:lnTo>
                  <a:pt x="20739" y="0"/>
                </a:lnTo>
                <a:lnTo>
                  <a:pt x="17095" y="698"/>
                </a:lnTo>
                <a:lnTo>
                  <a:pt x="13989" y="2070"/>
                </a:lnTo>
                <a:lnTo>
                  <a:pt x="10878" y="3455"/>
                </a:lnTo>
                <a:lnTo>
                  <a:pt x="8290" y="5386"/>
                </a:lnTo>
                <a:lnTo>
                  <a:pt x="4132" y="10375"/>
                </a:lnTo>
                <a:lnTo>
                  <a:pt x="2576" y="13335"/>
                </a:lnTo>
                <a:lnTo>
                  <a:pt x="1540" y="16776"/>
                </a:lnTo>
                <a:lnTo>
                  <a:pt x="51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793" h="55206">
                <a:moveTo>
                  <a:pt x="10496" y="37645"/>
                </a:moveTo>
                <a:lnTo>
                  <a:pt x="9511" y="32804"/>
                </a:lnTo>
                <a:lnTo>
                  <a:pt x="10386" y="52136"/>
                </a:lnTo>
                <a:lnTo>
                  <a:pt x="13362" y="53352"/>
                </a:lnTo>
                <a:lnTo>
                  <a:pt x="12473" y="41555"/>
                </a:lnTo>
                <a:lnTo>
                  <a:pt x="10496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882909" y="2109913"/>
            <a:ext cx="28479" cy="54432"/>
          </a:xfrm>
          <a:custGeom>
            <a:avLst/>
            <a:gdLst/>
            <a:ahLst/>
            <a:cxnLst/>
            <a:rect l="l" t="t" r="r" b="b"/>
            <a:pathLst>
              <a:path w="28479" h="54432">
                <a:moveTo>
                  <a:pt x="0" y="2515"/>
                </a:moveTo>
                <a:lnTo>
                  <a:pt x="0" y="52743"/>
                </a:lnTo>
                <a:lnTo>
                  <a:pt x="320" y="53698"/>
                </a:lnTo>
                <a:lnTo>
                  <a:pt x="2866" y="54432"/>
                </a:lnTo>
                <a:lnTo>
                  <a:pt x="6094" y="54432"/>
                </a:lnTo>
                <a:lnTo>
                  <a:pt x="8945" y="52743"/>
                </a:lnTo>
                <a:lnTo>
                  <a:pt x="8945" y="19710"/>
                </a:lnTo>
                <a:lnTo>
                  <a:pt x="10217" y="17665"/>
                </a:lnTo>
                <a:lnTo>
                  <a:pt x="12412" y="14518"/>
                </a:lnTo>
                <a:lnTo>
                  <a:pt x="14461" y="11963"/>
                </a:lnTo>
                <a:lnTo>
                  <a:pt x="17298" y="9640"/>
                </a:lnTo>
                <a:lnTo>
                  <a:pt x="19930" y="8712"/>
                </a:lnTo>
                <a:lnTo>
                  <a:pt x="22938" y="8928"/>
                </a:lnTo>
                <a:lnTo>
                  <a:pt x="25704" y="9742"/>
                </a:lnTo>
                <a:lnTo>
                  <a:pt x="28425" y="8435"/>
                </a:lnTo>
                <a:lnTo>
                  <a:pt x="28479" y="3265"/>
                </a:lnTo>
                <a:lnTo>
                  <a:pt x="26132" y="712"/>
                </a:lnTo>
                <a:lnTo>
                  <a:pt x="23022" y="90"/>
                </a:lnTo>
                <a:lnTo>
                  <a:pt x="20372" y="0"/>
                </a:lnTo>
                <a:lnTo>
                  <a:pt x="17273" y="698"/>
                </a:lnTo>
                <a:lnTo>
                  <a:pt x="14141" y="2656"/>
                </a:lnTo>
                <a:lnTo>
                  <a:pt x="10674" y="6173"/>
                </a:lnTo>
                <a:lnTo>
                  <a:pt x="8082" y="9817"/>
                </a:lnTo>
                <a:lnTo>
                  <a:pt x="8082" y="2225"/>
                </a:lnTo>
                <a:lnTo>
                  <a:pt x="5529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528325" y="222715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2" y="9144"/>
                </a:lnTo>
                <a:lnTo>
                  <a:pt x="3366" y="11049"/>
                </a:lnTo>
                <a:lnTo>
                  <a:pt x="7599" y="11049"/>
                </a:lnTo>
                <a:lnTo>
                  <a:pt x="10660" y="9090"/>
                </a:lnTo>
                <a:lnTo>
                  <a:pt x="11055" y="5472"/>
                </a:lnTo>
                <a:lnTo>
                  <a:pt x="10660" y="1915"/>
                </a:lnTo>
                <a:lnTo>
                  <a:pt x="7675" y="0"/>
                </a:lnTo>
                <a:lnTo>
                  <a:pt x="3445" y="0"/>
                </a:lnTo>
                <a:lnTo>
                  <a:pt x="392" y="1954"/>
                </a:lnTo>
                <a:lnTo>
                  <a:pt x="0" y="5587"/>
                </a:lnTo>
                <a:close/>
              </a:path>
              <a:path w="11055" h="74358">
                <a:moveTo>
                  <a:pt x="1393" y="73620"/>
                </a:moveTo>
                <a:lnTo>
                  <a:pt x="3938" y="74358"/>
                </a:lnTo>
                <a:lnTo>
                  <a:pt x="7167" y="74358"/>
                </a:lnTo>
                <a:lnTo>
                  <a:pt x="10019" y="72665"/>
                </a:lnTo>
                <a:lnTo>
                  <a:pt x="10019" y="22438"/>
                </a:lnTo>
                <a:lnTo>
                  <a:pt x="9795" y="21704"/>
                </a:lnTo>
                <a:lnTo>
                  <a:pt x="7167" y="20736"/>
                </a:lnTo>
                <a:lnTo>
                  <a:pt x="3938" y="20736"/>
                </a:lnTo>
                <a:lnTo>
                  <a:pt x="1073" y="22438"/>
                </a:lnTo>
                <a:lnTo>
                  <a:pt x="1073" y="72665"/>
                </a:lnTo>
                <a:lnTo>
                  <a:pt x="1393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54699" y="2247077"/>
            <a:ext cx="42011" cy="54432"/>
          </a:xfrm>
          <a:custGeom>
            <a:avLst/>
            <a:gdLst/>
            <a:ahLst/>
            <a:cxnLst/>
            <a:rect l="l" t="t" r="r" b="b"/>
            <a:pathLst>
              <a:path w="42011" h="54432">
                <a:moveTo>
                  <a:pt x="33061" y="23327"/>
                </a:moveTo>
                <a:lnTo>
                  <a:pt x="33061" y="52739"/>
                </a:lnTo>
                <a:lnTo>
                  <a:pt x="33289" y="53502"/>
                </a:lnTo>
                <a:lnTo>
                  <a:pt x="35928" y="54432"/>
                </a:lnTo>
                <a:lnTo>
                  <a:pt x="39160" y="54432"/>
                </a:lnTo>
                <a:lnTo>
                  <a:pt x="42011" y="52739"/>
                </a:lnTo>
                <a:lnTo>
                  <a:pt x="42011" y="18529"/>
                </a:lnTo>
                <a:lnTo>
                  <a:pt x="41727" y="15466"/>
                </a:lnTo>
                <a:lnTo>
                  <a:pt x="41122" y="12913"/>
                </a:lnTo>
                <a:lnTo>
                  <a:pt x="40532" y="10374"/>
                </a:lnTo>
                <a:lnTo>
                  <a:pt x="38159" y="6245"/>
                </a:lnTo>
                <a:lnTo>
                  <a:pt x="35002" y="2829"/>
                </a:lnTo>
                <a:lnTo>
                  <a:pt x="30549" y="568"/>
                </a:lnTo>
                <a:lnTo>
                  <a:pt x="27810" y="0"/>
                </a:lnTo>
                <a:lnTo>
                  <a:pt x="21765" y="0"/>
                </a:lnTo>
                <a:lnTo>
                  <a:pt x="19025" y="734"/>
                </a:lnTo>
                <a:lnTo>
                  <a:pt x="16286" y="2207"/>
                </a:lnTo>
                <a:lnTo>
                  <a:pt x="13557" y="3682"/>
                </a:lnTo>
                <a:lnTo>
                  <a:pt x="10821" y="5979"/>
                </a:lnTo>
                <a:lnTo>
                  <a:pt x="8067" y="9143"/>
                </a:lnTo>
                <a:lnTo>
                  <a:pt x="8067" y="2207"/>
                </a:lnTo>
                <a:lnTo>
                  <a:pt x="5515" y="810"/>
                </a:lnTo>
                <a:lnTo>
                  <a:pt x="2566" y="810"/>
                </a:lnTo>
                <a:lnTo>
                  <a:pt x="0" y="2512"/>
                </a:lnTo>
                <a:lnTo>
                  <a:pt x="0" y="52739"/>
                </a:lnTo>
                <a:lnTo>
                  <a:pt x="306" y="53694"/>
                </a:lnTo>
                <a:lnTo>
                  <a:pt x="2851" y="54432"/>
                </a:lnTo>
                <a:lnTo>
                  <a:pt x="6080" y="54432"/>
                </a:lnTo>
                <a:lnTo>
                  <a:pt x="8931" y="52739"/>
                </a:lnTo>
                <a:lnTo>
                  <a:pt x="8931" y="17625"/>
                </a:lnTo>
                <a:lnTo>
                  <a:pt x="11400" y="14465"/>
                </a:lnTo>
                <a:lnTo>
                  <a:pt x="13745" y="12077"/>
                </a:lnTo>
                <a:lnTo>
                  <a:pt x="18219" y="8798"/>
                </a:lnTo>
                <a:lnTo>
                  <a:pt x="22716" y="7988"/>
                </a:lnTo>
                <a:lnTo>
                  <a:pt x="25970" y="8315"/>
                </a:lnTo>
                <a:lnTo>
                  <a:pt x="28613" y="9651"/>
                </a:lnTo>
                <a:lnTo>
                  <a:pt x="31348" y="13154"/>
                </a:lnTo>
                <a:lnTo>
                  <a:pt x="32425" y="16408"/>
                </a:lnTo>
                <a:lnTo>
                  <a:pt x="33061" y="20458"/>
                </a:lnTo>
                <a:lnTo>
                  <a:pt x="3306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606795" y="22344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67" y="1738"/>
                </a:moveTo>
                <a:lnTo>
                  <a:pt x="17348" y="1014"/>
                </a:lnTo>
                <a:lnTo>
                  <a:pt x="14709" y="0"/>
                </a:lnTo>
                <a:lnTo>
                  <a:pt x="11473" y="0"/>
                </a:lnTo>
                <a:lnTo>
                  <a:pt x="8611" y="1738"/>
                </a:lnTo>
                <a:lnTo>
                  <a:pt x="8611" y="13690"/>
                </a:lnTo>
                <a:lnTo>
                  <a:pt x="1836" y="13690"/>
                </a:lnTo>
                <a:lnTo>
                  <a:pt x="335" y="14860"/>
                </a:lnTo>
                <a:lnTo>
                  <a:pt x="0" y="17524"/>
                </a:lnTo>
                <a:lnTo>
                  <a:pt x="1789" y="21322"/>
                </a:lnTo>
                <a:lnTo>
                  <a:pt x="8611" y="21322"/>
                </a:lnTo>
                <a:lnTo>
                  <a:pt x="8611" y="53582"/>
                </a:lnTo>
                <a:lnTo>
                  <a:pt x="9414" y="58240"/>
                </a:lnTo>
                <a:lnTo>
                  <a:pt x="10770" y="62153"/>
                </a:lnTo>
                <a:lnTo>
                  <a:pt x="13093" y="64947"/>
                </a:lnTo>
                <a:lnTo>
                  <a:pt x="16372" y="66686"/>
                </a:lnTo>
                <a:lnTo>
                  <a:pt x="20346" y="67715"/>
                </a:lnTo>
                <a:lnTo>
                  <a:pt x="22889" y="67715"/>
                </a:lnTo>
                <a:lnTo>
                  <a:pt x="25379" y="67539"/>
                </a:lnTo>
                <a:lnTo>
                  <a:pt x="28479" y="66953"/>
                </a:lnTo>
                <a:lnTo>
                  <a:pt x="31662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20" y="58355"/>
                </a:lnTo>
                <a:lnTo>
                  <a:pt x="27266" y="59420"/>
                </a:lnTo>
                <a:lnTo>
                  <a:pt x="24408" y="59828"/>
                </a:lnTo>
                <a:lnTo>
                  <a:pt x="21841" y="59828"/>
                </a:lnTo>
                <a:lnTo>
                  <a:pt x="20048" y="58953"/>
                </a:lnTo>
                <a:lnTo>
                  <a:pt x="18060" y="55421"/>
                </a:lnTo>
                <a:lnTo>
                  <a:pt x="17567" y="52807"/>
                </a:lnTo>
                <a:lnTo>
                  <a:pt x="17567" y="21322"/>
                </a:lnTo>
                <a:lnTo>
                  <a:pt x="30078" y="21322"/>
                </a:lnTo>
                <a:lnTo>
                  <a:pt x="31882" y="18870"/>
                </a:lnTo>
                <a:lnTo>
                  <a:pt x="31845" y="16231"/>
                </a:lnTo>
                <a:lnTo>
                  <a:pt x="30078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650311" y="2247073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13"/>
                </a:moveTo>
                <a:lnTo>
                  <a:pt x="0" y="52740"/>
                </a:lnTo>
                <a:lnTo>
                  <a:pt x="317" y="53694"/>
                </a:lnTo>
                <a:lnTo>
                  <a:pt x="2862" y="54432"/>
                </a:lnTo>
                <a:lnTo>
                  <a:pt x="6090" y="54432"/>
                </a:lnTo>
                <a:lnTo>
                  <a:pt x="8943" y="52740"/>
                </a:lnTo>
                <a:lnTo>
                  <a:pt x="8943" y="19710"/>
                </a:lnTo>
                <a:lnTo>
                  <a:pt x="10217" y="17665"/>
                </a:lnTo>
                <a:lnTo>
                  <a:pt x="12412" y="14514"/>
                </a:lnTo>
                <a:lnTo>
                  <a:pt x="14472" y="11963"/>
                </a:lnTo>
                <a:lnTo>
                  <a:pt x="17298" y="9636"/>
                </a:lnTo>
                <a:lnTo>
                  <a:pt x="19926" y="8712"/>
                </a:lnTo>
                <a:lnTo>
                  <a:pt x="22936" y="8928"/>
                </a:lnTo>
                <a:lnTo>
                  <a:pt x="25700" y="9752"/>
                </a:lnTo>
                <a:lnTo>
                  <a:pt x="28426" y="8431"/>
                </a:lnTo>
                <a:lnTo>
                  <a:pt x="28475" y="3276"/>
                </a:lnTo>
                <a:lnTo>
                  <a:pt x="26132" y="708"/>
                </a:lnTo>
                <a:lnTo>
                  <a:pt x="23022" y="86"/>
                </a:lnTo>
                <a:lnTo>
                  <a:pt x="20369" y="0"/>
                </a:lnTo>
                <a:lnTo>
                  <a:pt x="17273" y="708"/>
                </a:lnTo>
                <a:lnTo>
                  <a:pt x="14141" y="2653"/>
                </a:lnTo>
                <a:lnTo>
                  <a:pt x="10684" y="6170"/>
                </a:lnTo>
                <a:lnTo>
                  <a:pt x="8078" y="9817"/>
                </a:lnTo>
                <a:lnTo>
                  <a:pt x="8078" y="2221"/>
                </a:lnTo>
                <a:lnTo>
                  <a:pt x="5525" y="810"/>
                </a:lnTo>
                <a:lnTo>
                  <a:pt x="2564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685764" y="2247065"/>
            <a:ext cx="48801" cy="55210"/>
          </a:xfrm>
          <a:custGeom>
            <a:avLst/>
            <a:gdLst/>
            <a:ahLst/>
            <a:cxnLst/>
            <a:rect l="l" t="t" r="r" b="b"/>
            <a:pathLst>
              <a:path w="48801" h="55210">
                <a:moveTo>
                  <a:pt x="0" y="28080"/>
                </a:moveTo>
                <a:lnTo>
                  <a:pt x="0" y="32325"/>
                </a:lnTo>
                <a:lnTo>
                  <a:pt x="492" y="36118"/>
                </a:lnTo>
                <a:lnTo>
                  <a:pt x="1468" y="39474"/>
                </a:lnTo>
                <a:lnTo>
                  <a:pt x="2444" y="42815"/>
                </a:lnTo>
                <a:lnTo>
                  <a:pt x="3924" y="45659"/>
                </a:lnTo>
                <a:lnTo>
                  <a:pt x="5910" y="48005"/>
                </a:lnTo>
                <a:lnTo>
                  <a:pt x="10392" y="52136"/>
                </a:lnTo>
                <a:lnTo>
                  <a:pt x="9514" y="32807"/>
                </a:lnTo>
                <a:lnTo>
                  <a:pt x="9281" y="30215"/>
                </a:lnTo>
                <a:lnTo>
                  <a:pt x="9281" y="24602"/>
                </a:lnTo>
                <a:lnTo>
                  <a:pt x="9575" y="21960"/>
                </a:lnTo>
                <a:lnTo>
                  <a:pt x="10166" y="19533"/>
                </a:lnTo>
                <a:lnTo>
                  <a:pt x="11696" y="15038"/>
                </a:lnTo>
                <a:lnTo>
                  <a:pt x="14180" y="11510"/>
                </a:lnTo>
                <a:lnTo>
                  <a:pt x="17668" y="9159"/>
                </a:lnTo>
                <a:lnTo>
                  <a:pt x="21863" y="7711"/>
                </a:lnTo>
                <a:lnTo>
                  <a:pt x="27418" y="7711"/>
                </a:lnTo>
                <a:lnTo>
                  <a:pt x="29822" y="8244"/>
                </a:lnTo>
                <a:lnTo>
                  <a:pt x="33685" y="10364"/>
                </a:lnTo>
                <a:lnTo>
                  <a:pt x="36348" y="13629"/>
                </a:lnTo>
                <a:lnTo>
                  <a:pt x="38285" y="17565"/>
                </a:lnTo>
                <a:lnTo>
                  <a:pt x="39272" y="22402"/>
                </a:lnTo>
                <a:lnTo>
                  <a:pt x="39531" y="24970"/>
                </a:lnTo>
                <a:lnTo>
                  <a:pt x="39531" y="30596"/>
                </a:lnTo>
                <a:lnTo>
                  <a:pt x="39236" y="33249"/>
                </a:lnTo>
                <a:lnTo>
                  <a:pt x="38656" y="35676"/>
                </a:lnTo>
                <a:lnTo>
                  <a:pt x="37166" y="40172"/>
                </a:lnTo>
                <a:lnTo>
                  <a:pt x="34670" y="43679"/>
                </a:lnTo>
                <a:lnTo>
                  <a:pt x="31154" y="45990"/>
                </a:lnTo>
                <a:lnTo>
                  <a:pt x="26935" y="47448"/>
                </a:lnTo>
                <a:lnTo>
                  <a:pt x="21433" y="47448"/>
                </a:lnTo>
                <a:lnTo>
                  <a:pt x="19025" y="46930"/>
                </a:lnTo>
                <a:lnTo>
                  <a:pt x="15152" y="44805"/>
                </a:lnTo>
                <a:lnTo>
                  <a:pt x="12477" y="41569"/>
                </a:lnTo>
                <a:lnTo>
                  <a:pt x="13362" y="53356"/>
                </a:lnTo>
                <a:lnTo>
                  <a:pt x="16347" y="54587"/>
                </a:lnTo>
                <a:lnTo>
                  <a:pt x="19842" y="55210"/>
                </a:lnTo>
                <a:lnTo>
                  <a:pt x="27971" y="55210"/>
                </a:lnTo>
                <a:lnTo>
                  <a:pt x="31600" y="54512"/>
                </a:lnTo>
                <a:lnTo>
                  <a:pt x="34717" y="53115"/>
                </a:lnTo>
                <a:lnTo>
                  <a:pt x="37853" y="51728"/>
                </a:lnTo>
                <a:lnTo>
                  <a:pt x="40459" y="49773"/>
                </a:lnTo>
                <a:lnTo>
                  <a:pt x="44617" y="44795"/>
                </a:lnTo>
                <a:lnTo>
                  <a:pt x="46184" y="41821"/>
                </a:lnTo>
                <a:lnTo>
                  <a:pt x="47231" y="38380"/>
                </a:lnTo>
                <a:lnTo>
                  <a:pt x="48279" y="34938"/>
                </a:lnTo>
                <a:lnTo>
                  <a:pt x="48801" y="31169"/>
                </a:lnTo>
                <a:lnTo>
                  <a:pt x="48801" y="22875"/>
                </a:lnTo>
                <a:lnTo>
                  <a:pt x="48304" y="19091"/>
                </a:lnTo>
                <a:lnTo>
                  <a:pt x="47307" y="15750"/>
                </a:lnTo>
                <a:lnTo>
                  <a:pt x="46316" y="12399"/>
                </a:lnTo>
                <a:lnTo>
                  <a:pt x="44827" y="9551"/>
                </a:lnTo>
                <a:lnTo>
                  <a:pt x="42839" y="7214"/>
                </a:lnTo>
                <a:lnTo>
                  <a:pt x="38361" y="3089"/>
                </a:lnTo>
                <a:lnTo>
                  <a:pt x="35373" y="1858"/>
                </a:lnTo>
                <a:lnTo>
                  <a:pt x="32400" y="623"/>
                </a:lnTo>
                <a:lnTo>
                  <a:pt x="28911" y="0"/>
                </a:lnTo>
                <a:lnTo>
                  <a:pt x="20739" y="0"/>
                </a:lnTo>
                <a:lnTo>
                  <a:pt x="17103" y="702"/>
                </a:lnTo>
                <a:lnTo>
                  <a:pt x="13992" y="2073"/>
                </a:lnTo>
                <a:lnTo>
                  <a:pt x="10886" y="3456"/>
                </a:lnTo>
                <a:lnTo>
                  <a:pt x="8294" y="5386"/>
                </a:lnTo>
                <a:lnTo>
                  <a:pt x="4136" y="10379"/>
                </a:lnTo>
                <a:lnTo>
                  <a:pt x="2576" y="13338"/>
                </a:lnTo>
                <a:lnTo>
                  <a:pt x="1544" y="16790"/>
                </a:lnTo>
                <a:lnTo>
                  <a:pt x="518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801" h="55210">
                <a:moveTo>
                  <a:pt x="10501" y="37645"/>
                </a:moveTo>
                <a:lnTo>
                  <a:pt x="9514" y="32807"/>
                </a:lnTo>
                <a:lnTo>
                  <a:pt x="10392" y="52136"/>
                </a:lnTo>
                <a:lnTo>
                  <a:pt x="13362" y="53356"/>
                </a:lnTo>
                <a:lnTo>
                  <a:pt x="12477" y="41569"/>
                </a:lnTo>
                <a:lnTo>
                  <a:pt x="10501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744696" y="2223742"/>
            <a:ext cx="44888" cy="78536"/>
          </a:xfrm>
          <a:custGeom>
            <a:avLst/>
            <a:gdLst/>
            <a:ahLst/>
            <a:cxnLst/>
            <a:rect l="l" t="t" r="r" b="b"/>
            <a:pathLst>
              <a:path w="44888" h="78536">
                <a:moveTo>
                  <a:pt x="36929" y="69433"/>
                </a:moveTo>
                <a:lnTo>
                  <a:pt x="37003" y="76633"/>
                </a:lnTo>
                <a:lnTo>
                  <a:pt x="39607" y="77763"/>
                </a:lnTo>
                <a:lnTo>
                  <a:pt x="42321" y="77763"/>
                </a:lnTo>
                <a:lnTo>
                  <a:pt x="44888" y="76074"/>
                </a:lnTo>
                <a:lnTo>
                  <a:pt x="44888" y="1742"/>
                </a:lnTo>
                <a:lnTo>
                  <a:pt x="44654" y="979"/>
                </a:lnTo>
                <a:lnTo>
                  <a:pt x="41986" y="0"/>
                </a:lnTo>
                <a:lnTo>
                  <a:pt x="38757" y="0"/>
                </a:lnTo>
                <a:lnTo>
                  <a:pt x="35895" y="1742"/>
                </a:lnTo>
                <a:lnTo>
                  <a:pt x="35895" y="30927"/>
                </a:lnTo>
                <a:lnTo>
                  <a:pt x="31244" y="26542"/>
                </a:lnTo>
                <a:lnTo>
                  <a:pt x="26503" y="23978"/>
                </a:lnTo>
                <a:lnTo>
                  <a:pt x="23889" y="23331"/>
                </a:lnTo>
                <a:lnTo>
                  <a:pt x="17607" y="23331"/>
                </a:lnTo>
                <a:lnTo>
                  <a:pt x="14575" y="24004"/>
                </a:lnTo>
                <a:lnTo>
                  <a:pt x="11959" y="25311"/>
                </a:lnTo>
                <a:lnTo>
                  <a:pt x="9342" y="26647"/>
                </a:lnTo>
                <a:lnTo>
                  <a:pt x="7131" y="28525"/>
                </a:lnTo>
                <a:lnTo>
                  <a:pt x="3602" y="33440"/>
                </a:lnTo>
                <a:lnTo>
                  <a:pt x="2260" y="36399"/>
                </a:lnTo>
                <a:lnTo>
                  <a:pt x="1357" y="39890"/>
                </a:lnTo>
                <a:lnTo>
                  <a:pt x="457" y="43357"/>
                </a:lnTo>
                <a:lnTo>
                  <a:pt x="0" y="47256"/>
                </a:lnTo>
                <a:lnTo>
                  <a:pt x="0" y="55219"/>
                </a:lnTo>
                <a:lnTo>
                  <a:pt x="359" y="58686"/>
                </a:lnTo>
                <a:lnTo>
                  <a:pt x="1087" y="61987"/>
                </a:lnTo>
                <a:lnTo>
                  <a:pt x="1803" y="65277"/>
                </a:lnTo>
                <a:lnTo>
                  <a:pt x="2948" y="68136"/>
                </a:lnTo>
                <a:lnTo>
                  <a:pt x="4528" y="70587"/>
                </a:lnTo>
                <a:lnTo>
                  <a:pt x="8157" y="74943"/>
                </a:lnTo>
                <a:lnTo>
                  <a:pt x="9846" y="57988"/>
                </a:lnTo>
                <a:lnTo>
                  <a:pt x="9281" y="53099"/>
                </a:lnTo>
                <a:lnTo>
                  <a:pt x="9281" y="48185"/>
                </a:lnTo>
                <a:lnTo>
                  <a:pt x="9946" y="43538"/>
                </a:lnTo>
                <a:lnTo>
                  <a:pt x="11120" y="39168"/>
                </a:lnTo>
                <a:lnTo>
                  <a:pt x="13103" y="35524"/>
                </a:lnTo>
                <a:lnTo>
                  <a:pt x="16005" y="32932"/>
                </a:lnTo>
                <a:lnTo>
                  <a:pt x="19518" y="31254"/>
                </a:lnTo>
                <a:lnTo>
                  <a:pt x="24260" y="31254"/>
                </a:lnTo>
                <a:lnTo>
                  <a:pt x="28872" y="33681"/>
                </a:lnTo>
                <a:lnTo>
                  <a:pt x="33475" y="37655"/>
                </a:lnTo>
                <a:lnTo>
                  <a:pt x="35895" y="40740"/>
                </a:lnTo>
                <a:lnTo>
                  <a:pt x="35895" y="60832"/>
                </a:lnTo>
                <a:lnTo>
                  <a:pt x="33141" y="64198"/>
                </a:lnTo>
                <a:lnTo>
                  <a:pt x="29415" y="67704"/>
                </a:lnTo>
                <a:lnTo>
                  <a:pt x="25962" y="69825"/>
                </a:lnTo>
                <a:lnTo>
                  <a:pt x="22618" y="70650"/>
                </a:lnTo>
                <a:lnTo>
                  <a:pt x="19065" y="70650"/>
                </a:lnTo>
                <a:lnTo>
                  <a:pt x="15570" y="68961"/>
                </a:lnTo>
                <a:lnTo>
                  <a:pt x="12758" y="66319"/>
                </a:lnTo>
                <a:lnTo>
                  <a:pt x="13204" y="77814"/>
                </a:lnTo>
                <a:lnTo>
                  <a:pt x="16264" y="78536"/>
                </a:lnTo>
                <a:lnTo>
                  <a:pt x="23136" y="78536"/>
                </a:lnTo>
                <a:lnTo>
                  <a:pt x="26158" y="77724"/>
                </a:lnTo>
                <a:lnTo>
                  <a:pt x="28936" y="76125"/>
                </a:lnTo>
                <a:lnTo>
                  <a:pt x="31687" y="74523"/>
                </a:lnTo>
                <a:lnTo>
                  <a:pt x="34362" y="72287"/>
                </a:lnTo>
                <a:lnTo>
                  <a:pt x="36929" y="69433"/>
                </a:lnTo>
                <a:close/>
              </a:path>
              <a:path w="44888" h="78536">
                <a:moveTo>
                  <a:pt x="13204" y="77814"/>
                </a:moveTo>
                <a:lnTo>
                  <a:pt x="12758" y="66319"/>
                </a:lnTo>
                <a:lnTo>
                  <a:pt x="10886" y="62560"/>
                </a:lnTo>
                <a:lnTo>
                  <a:pt x="9846" y="57988"/>
                </a:lnTo>
                <a:lnTo>
                  <a:pt x="8157" y="74943"/>
                </a:lnTo>
                <a:lnTo>
                  <a:pt x="1320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806124" y="2247887"/>
            <a:ext cx="42072" cy="54381"/>
          </a:xfrm>
          <a:custGeom>
            <a:avLst/>
            <a:gdLst/>
            <a:ahLst/>
            <a:cxnLst/>
            <a:rect l="l" t="t" r="r" b="b"/>
            <a:pathLst>
              <a:path w="42072" h="54381">
                <a:moveTo>
                  <a:pt x="35942" y="0"/>
                </a:moveTo>
                <a:lnTo>
                  <a:pt x="33075" y="1701"/>
                </a:lnTo>
                <a:lnTo>
                  <a:pt x="33075" y="36805"/>
                </a:lnTo>
                <a:lnTo>
                  <a:pt x="30573" y="39966"/>
                </a:lnTo>
                <a:lnTo>
                  <a:pt x="28216" y="42368"/>
                </a:lnTo>
                <a:lnTo>
                  <a:pt x="23774" y="45643"/>
                </a:lnTo>
                <a:lnTo>
                  <a:pt x="19298" y="46457"/>
                </a:lnTo>
                <a:lnTo>
                  <a:pt x="16051" y="46116"/>
                </a:lnTo>
                <a:lnTo>
                  <a:pt x="13449" y="44744"/>
                </a:lnTo>
                <a:lnTo>
                  <a:pt x="10673" y="41277"/>
                </a:lnTo>
                <a:lnTo>
                  <a:pt x="9622" y="38000"/>
                </a:lnTo>
                <a:lnTo>
                  <a:pt x="8995" y="33886"/>
                </a:lnTo>
                <a:lnTo>
                  <a:pt x="8995" y="1701"/>
                </a:lnTo>
                <a:lnTo>
                  <a:pt x="8639" y="751"/>
                </a:lnTo>
                <a:lnTo>
                  <a:pt x="6094" y="0"/>
                </a:lnTo>
                <a:lnTo>
                  <a:pt x="2912" y="0"/>
                </a:lnTo>
                <a:lnTo>
                  <a:pt x="0" y="1701"/>
                </a:lnTo>
                <a:lnTo>
                  <a:pt x="0" y="35816"/>
                </a:lnTo>
                <a:lnTo>
                  <a:pt x="294" y="38926"/>
                </a:lnTo>
                <a:lnTo>
                  <a:pt x="889" y="41468"/>
                </a:lnTo>
                <a:lnTo>
                  <a:pt x="1493" y="44020"/>
                </a:lnTo>
                <a:lnTo>
                  <a:pt x="3851" y="48160"/>
                </a:lnTo>
                <a:lnTo>
                  <a:pt x="7023" y="51602"/>
                </a:lnTo>
                <a:lnTo>
                  <a:pt x="11473" y="53822"/>
                </a:lnTo>
                <a:lnTo>
                  <a:pt x="14201" y="54381"/>
                </a:lnTo>
                <a:lnTo>
                  <a:pt x="20234" y="54381"/>
                </a:lnTo>
                <a:lnTo>
                  <a:pt x="22989" y="53657"/>
                </a:lnTo>
                <a:lnTo>
                  <a:pt x="25703" y="52199"/>
                </a:lnTo>
                <a:lnTo>
                  <a:pt x="28413" y="50749"/>
                </a:lnTo>
                <a:lnTo>
                  <a:pt x="31154" y="48451"/>
                </a:lnTo>
                <a:lnTo>
                  <a:pt x="33940" y="45288"/>
                </a:lnTo>
                <a:lnTo>
                  <a:pt x="33940" y="52224"/>
                </a:lnTo>
                <a:lnTo>
                  <a:pt x="36495" y="53621"/>
                </a:lnTo>
                <a:lnTo>
                  <a:pt x="39408" y="53621"/>
                </a:lnTo>
                <a:lnTo>
                  <a:pt x="42072" y="51929"/>
                </a:lnTo>
                <a:lnTo>
                  <a:pt x="42072" y="1701"/>
                </a:lnTo>
                <a:lnTo>
                  <a:pt x="41823" y="939"/>
                </a:lnTo>
                <a:lnTo>
                  <a:pt x="39174" y="0"/>
                </a:lnTo>
                <a:lnTo>
                  <a:pt x="359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861585" y="2247130"/>
            <a:ext cx="38498" cy="55145"/>
          </a:xfrm>
          <a:custGeom>
            <a:avLst/>
            <a:gdLst/>
            <a:ahLst/>
            <a:cxnLst/>
            <a:rect l="l" t="t" r="r" b="b"/>
            <a:pathLst>
              <a:path w="38498" h="55145">
                <a:moveTo>
                  <a:pt x="9626" y="33757"/>
                </a:moveTo>
                <a:lnTo>
                  <a:pt x="9328" y="30928"/>
                </a:lnTo>
                <a:lnTo>
                  <a:pt x="9328" y="21211"/>
                </a:lnTo>
                <a:lnTo>
                  <a:pt x="10476" y="16272"/>
                </a:lnTo>
                <a:lnTo>
                  <a:pt x="12769" y="12866"/>
                </a:lnTo>
                <a:lnTo>
                  <a:pt x="15062" y="9465"/>
                </a:lnTo>
                <a:lnTo>
                  <a:pt x="18360" y="7748"/>
                </a:lnTo>
                <a:lnTo>
                  <a:pt x="24761" y="7748"/>
                </a:lnTo>
                <a:lnTo>
                  <a:pt x="28105" y="8686"/>
                </a:lnTo>
                <a:lnTo>
                  <a:pt x="32054" y="10721"/>
                </a:lnTo>
                <a:lnTo>
                  <a:pt x="35438" y="13374"/>
                </a:lnTo>
                <a:lnTo>
                  <a:pt x="38271" y="11217"/>
                </a:lnTo>
                <a:lnTo>
                  <a:pt x="38249" y="8535"/>
                </a:lnTo>
                <a:lnTo>
                  <a:pt x="37433" y="5703"/>
                </a:lnTo>
                <a:lnTo>
                  <a:pt x="34621" y="3290"/>
                </a:lnTo>
                <a:lnTo>
                  <a:pt x="31342" y="1616"/>
                </a:lnTo>
                <a:lnTo>
                  <a:pt x="28760" y="753"/>
                </a:lnTo>
                <a:lnTo>
                  <a:pt x="25836" y="154"/>
                </a:lnTo>
                <a:lnTo>
                  <a:pt x="22777" y="0"/>
                </a:lnTo>
                <a:lnTo>
                  <a:pt x="19559" y="0"/>
                </a:lnTo>
                <a:lnTo>
                  <a:pt x="16570" y="547"/>
                </a:lnTo>
                <a:lnTo>
                  <a:pt x="13794" y="1653"/>
                </a:lnTo>
                <a:lnTo>
                  <a:pt x="11029" y="2743"/>
                </a:lnTo>
                <a:lnTo>
                  <a:pt x="8625" y="4436"/>
                </a:lnTo>
                <a:lnTo>
                  <a:pt x="4540" y="8968"/>
                </a:lnTo>
                <a:lnTo>
                  <a:pt x="2937" y="11887"/>
                </a:lnTo>
                <a:lnTo>
                  <a:pt x="1753" y="15434"/>
                </a:lnTo>
                <a:lnTo>
                  <a:pt x="590" y="18990"/>
                </a:lnTo>
                <a:lnTo>
                  <a:pt x="0" y="23230"/>
                </a:lnTo>
                <a:lnTo>
                  <a:pt x="0" y="32541"/>
                </a:lnTo>
                <a:lnTo>
                  <a:pt x="482" y="36375"/>
                </a:lnTo>
                <a:lnTo>
                  <a:pt x="1428" y="39715"/>
                </a:lnTo>
                <a:lnTo>
                  <a:pt x="2393" y="43041"/>
                </a:lnTo>
                <a:lnTo>
                  <a:pt x="3787" y="45849"/>
                </a:lnTo>
                <a:lnTo>
                  <a:pt x="5612" y="48135"/>
                </a:lnTo>
                <a:lnTo>
                  <a:pt x="9709" y="52175"/>
                </a:lnTo>
                <a:lnTo>
                  <a:pt x="12423" y="53356"/>
                </a:lnTo>
                <a:lnTo>
                  <a:pt x="15126" y="54547"/>
                </a:lnTo>
                <a:lnTo>
                  <a:pt x="18237" y="55145"/>
                </a:lnTo>
                <a:lnTo>
                  <a:pt x="23442" y="55145"/>
                </a:lnTo>
                <a:lnTo>
                  <a:pt x="26676" y="54637"/>
                </a:lnTo>
                <a:lnTo>
                  <a:pt x="29735" y="53863"/>
                </a:lnTo>
                <a:lnTo>
                  <a:pt x="32451" y="52783"/>
                </a:lnTo>
                <a:lnTo>
                  <a:pt x="35841" y="50803"/>
                </a:lnTo>
                <a:lnTo>
                  <a:pt x="38249" y="47870"/>
                </a:lnTo>
                <a:lnTo>
                  <a:pt x="38498" y="45036"/>
                </a:lnTo>
                <a:lnTo>
                  <a:pt x="38473" y="43665"/>
                </a:lnTo>
                <a:lnTo>
                  <a:pt x="36609" y="40796"/>
                </a:lnTo>
                <a:lnTo>
                  <a:pt x="33483" y="43157"/>
                </a:lnTo>
                <a:lnTo>
                  <a:pt x="29858" y="45479"/>
                </a:lnTo>
                <a:lnTo>
                  <a:pt x="26748" y="46826"/>
                </a:lnTo>
                <a:lnTo>
                  <a:pt x="22873" y="47156"/>
                </a:lnTo>
                <a:lnTo>
                  <a:pt x="18778" y="46763"/>
                </a:lnTo>
                <a:lnTo>
                  <a:pt x="15426" y="45162"/>
                </a:lnTo>
                <a:lnTo>
                  <a:pt x="12856" y="42307"/>
                </a:lnTo>
                <a:lnTo>
                  <a:pt x="10821" y="38635"/>
                </a:lnTo>
                <a:lnTo>
                  <a:pt x="9626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10807" y="222715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6" y="9144"/>
                </a:lnTo>
                <a:lnTo>
                  <a:pt x="3369" y="11049"/>
                </a:lnTo>
                <a:lnTo>
                  <a:pt x="7603" y="11049"/>
                </a:lnTo>
                <a:lnTo>
                  <a:pt x="10660" y="9090"/>
                </a:lnTo>
                <a:lnTo>
                  <a:pt x="11055" y="5472"/>
                </a:lnTo>
                <a:lnTo>
                  <a:pt x="10660" y="1915"/>
                </a:lnTo>
                <a:lnTo>
                  <a:pt x="7679" y="0"/>
                </a:lnTo>
                <a:lnTo>
                  <a:pt x="3445" y="0"/>
                </a:lnTo>
                <a:lnTo>
                  <a:pt x="396" y="1954"/>
                </a:lnTo>
                <a:lnTo>
                  <a:pt x="0" y="5587"/>
                </a:lnTo>
                <a:close/>
              </a:path>
              <a:path w="11055" h="74358">
                <a:moveTo>
                  <a:pt x="1396" y="73620"/>
                </a:moveTo>
                <a:lnTo>
                  <a:pt x="3938" y="74358"/>
                </a:lnTo>
                <a:lnTo>
                  <a:pt x="7171" y="74358"/>
                </a:lnTo>
                <a:lnTo>
                  <a:pt x="10022" y="72665"/>
                </a:lnTo>
                <a:lnTo>
                  <a:pt x="10022" y="22438"/>
                </a:lnTo>
                <a:lnTo>
                  <a:pt x="9795" y="21704"/>
                </a:lnTo>
                <a:lnTo>
                  <a:pt x="7171" y="20736"/>
                </a:lnTo>
                <a:lnTo>
                  <a:pt x="3938" y="20736"/>
                </a:lnTo>
                <a:lnTo>
                  <a:pt x="1073" y="22438"/>
                </a:lnTo>
                <a:lnTo>
                  <a:pt x="1073" y="72665"/>
                </a:lnTo>
                <a:lnTo>
                  <a:pt x="1396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37181" y="2247077"/>
            <a:ext cx="42011" cy="54432"/>
          </a:xfrm>
          <a:custGeom>
            <a:avLst/>
            <a:gdLst/>
            <a:ahLst/>
            <a:cxnLst/>
            <a:rect l="l" t="t" r="r" b="b"/>
            <a:pathLst>
              <a:path w="42011" h="54432">
                <a:moveTo>
                  <a:pt x="33065" y="23327"/>
                </a:moveTo>
                <a:lnTo>
                  <a:pt x="33065" y="52739"/>
                </a:lnTo>
                <a:lnTo>
                  <a:pt x="33289" y="53502"/>
                </a:lnTo>
                <a:lnTo>
                  <a:pt x="35930" y="54432"/>
                </a:lnTo>
                <a:lnTo>
                  <a:pt x="39160" y="54432"/>
                </a:lnTo>
                <a:lnTo>
                  <a:pt x="42011" y="52739"/>
                </a:lnTo>
                <a:lnTo>
                  <a:pt x="42011" y="18529"/>
                </a:lnTo>
                <a:lnTo>
                  <a:pt x="41730" y="15466"/>
                </a:lnTo>
                <a:lnTo>
                  <a:pt x="41122" y="12913"/>
                </a:lnTo>
                <a:lnTo>
                  <a:pt x="40532" y="10374"/>
                </a:lnTo>
                <a:lnTo>
                  <a:pt x="38163" y="6245"/>
                </a:lnTo>
                <a:lnTo>
                  <a:pt x="35002" y="2829"/>
                </a:lnTo>
                <a:lnTo>
                  <a:pt x="30552" y="568"/>
                </a:lnTo>
                <a:lnTo>
                  <a:pt x="27812" y="0"/>
                </a:lnTo>
                <a:lnTo>
                  <a:pt x="21765" y="0"/>
                </a:lnTo>
                <a:lnTo>
                  <a:pt x="19025" y="734"/>
                </a:lnTo>
                <a:lnTo>
                  <a:pt x="16290" y="2207"/>
                </a:lnTo>
                <a:lnTo>
                  <a:pt x="13561" y="3682"/>
                </a:lnTo>
                <a:lnTo>
                  <a:pt x="10821" y="5979"/>
                </a:lnTo>
                <a:lnTo>
                  <a:pt x="8070" y="9143"/>
                </a:lnTo>
                <a:lnTo>
                  <a:pt x="8070" y="2207"/>
                </a:lnTo>
                <a:lnTo>
                  <a:pt x="5515" y="810"/>
                </a:lnTo>
                <a:lnTo>
                  <a:pt x="2566" y="810"/>
                </a:lnTo>
                <a:lnTo>
                  <a:pt x="0" y="2512"/>
                </a:lnTo>
                <a:lnTo>
                  <a:pt x="0" y="52739"/>
                </a:lnTo>
                <a:lnTo>
                  <a:pt x="309" y="53694"/>
                </a:lnTo>
                <a:lnTo>
                  <a:pt x="2851" y="54432"/>
                </a:lnTo>
                <a:lnTo>
                  <a:pt x="6083" y="54432"/>
                </a:lnTo>
                <a:lnTo>
                  <a:pt x="8934" y="52739"/>
                </a:lnTo>
                <a:lnTo>
                  <a:pt x="8934" y="17625"/>
                </a:lnTo>
                <a:lnTo>
                  <a:pt x="11404" y="14465"/>
                </a:lnTo>
                <a:lnTo>
                  <a:pt x="13745" y="12077"/>
                </a:lnTo>
                <a:lnTo>
                  <a:pt x="18227" y="8798"/>
                </a:lnTo>
                <a:lnTo>
                  <a:pt x="22715" y="7988"/>
                </a:lnTo>
                <a:lnTo>
                  <a:pt x="25974" y="8315"/>
                </a:lnTo>
                <a:lnTo>
                  <a:pt x="28613" y="9651"/>
                </a:lnTo>
                <a:lnTo>
                  <a:pt x="31352" y="13154"/>
                </a:lnTo>
                <a:lnTo>
                  <a:pt x="32424" y="16408"/>
                </a:lnTo>
                <a:lnTo>
                  <a:pt x="33065" y="20458"/>
                </a:lnTo>
                <a:lnTo>
                  <a:pt x="33065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90368" y="2247184"/>
            <a:ext cx="46194" cy="74397"/>
          </a:xfrm>
          <a:custGeom>
            <a:avLst/>
            <a:gdLst/>
            <a:ahLst/>
            <a:cxnLst/>
            <a:rect l="l" t="t" r="r" b="b"/>
            <a:pathLst>
              <a:path w="46194" h="74397">
                <a:moveTo>
                  <a:pt x="11426" y="21563"/>
                </a:moveTo>
                <a:lnTo>
                  <a:pt x="11426" y="16765"/>
                </a:lnTo>
                <a:lnTo>
                  <a:pt x="12056" y="13982"/>
                </a:lnTo>
                <a:lnTo>
                  <a:pt x="13100" y="11416"/>
                </a:lnTo>
                <a:lnTo>
                  <a:pt x="15880" y="8521"/>
                </a:lnTo>
                <a:lnTo>
                  <a:pt x="18446" y="7325"/>
                </a:lnTo>
                <a:lnTo>
                  <a:pt x="21678" y="7034"/>
                </a:lnTo>
                <a:lnTo>
                  <a:pt x="25045" y="7034"/>
                </a:lnTo>
                <a:lnTo>
                  <a:pt x="27636" y="7999"/>
                </a:lnTo>
                <a:lnTo>
                  <a:pt x="31287" y="11836"/>
                </a:lnTo>
                <a:lnTo>
                  <a:pt x="32202" y="14489"/>
                </a:lnTo>
                <a:lnTo>
                  <a:pt x="32202" y="17920"/>
                </a:lnTo>
                <a:lnTo>
                  <a:pt x="31992" y="20764"/>
                </a:lnTo>
                <a:lnTo>
                  <a:pt x="30528" y="24624"/>
                </a:lnTo>
                <a:lnTo>
                  <a:pt x="27759" y="27471"/>
                </a:lnTo>
                <a:lnTo>
                  <a:pt x="31860" y="33958"/>
                </a:lnTo>
                <a:lnTo>
                  <a:pt x="35546" y="31229"/>
                </a:lnTo>
                <a:lnTo>
                  <a:pt x="38508" y="27788"/>
                </a:lnTo>
                <a:lnTo>
                  <a:pt x="40308" y="23327"/>
                </a:lnTo>
                <a:lnTo>
                  <a:pt x="40765" y="20764"/>
                </a:lnTo>
                <a:lnTo>
                  <a:pt x="40765" y="17856"/>
                </a:lnTo>
                <a:lnTo>
                  <a:pt x="40518" y="14439"/>
                </a:lnTo>
                <a:lnTo>
                  <a:pt x="39505" y="11200"/>
                </a:lnTo>
                <a:lnTo>
                  <a:pt x="37346" y="8369"/>
                </a:lnTo>
                <a:lnTo>
                  <a:pt x="44344" y="8369"/>
                </a:lnTo>
                <a:lnTo>
                  <a:pt x="45676" y="7517"/>
                </a:lnTo>
                <a:lnTo>
                  <a:pt x="46194" y="4687"/>
                </a:lnTo>
                <a:lnTo>
                  <a:pt x="44344" y="953"/>
                </a:lnTo>
                <a:lnTo>
                  <a:pt x="29598" y="953"/>
                </a:lnTo>
                <a:lnTo>
                  <a:pt x="27280" y="417"/>
                </a:lnTo>
                <a:lnTo>
                  <a:pt x="24714" y="90"/>
                </a:lnTo>
                <a:lnTo>
                  <a:pt x="19102" y="0"/>
                </a:lnTo>
                <a:lnTo>
                  <a:pt x="16555" y="417"/>
                </a:lnTo>
                <a:lnTo>
                  <a:pt x="11894" y="2095"/>
                </a:lnTo>
                <a:lnTo>
                  <a:pt x="8239" y="4864"/>
                </a:lnTo>
                <a:lnTo>
                  <a:pt x="5266" y="8329"/>
                </a:lnTo>
                <a:lnTo>
                  <a:pt x="3394" y="12876"/>
                </a:lnTo>
                <a:lnTo>
                  <a:pt x="2923" y="15444"/>
                </a:lnTo>
                <a:lnTo>
                  <a:pt x="2923" y="18298"/>
                </a:lnTo>
                <a:lnTo>
                  <a:pt x="3247" y="22860"/>
                </a:lnTo>
                <a:lnTo>
                  <a:pt x="4554" y="26315"/>
                </a:lnTo>
                <a:lnTo>
                  <a:pt x="6551" y="29246"/>
                </a:lnTo>
                <a:lnTo>
                  <a:pt x="4097" y="32259"/>
                </a:lnTo>
                <a:lnTo>
                  <a:pt x="2286" y="35826"/>
                </a:lnTo>
                <a:lnTo>
                  <a:pt x="1838" y="40133"/>
                </a:lnTo>
                <a:lnTo>
                  <a:pt x="2256" y="43293"/>
                </a:lnTo>
                <a:lnTo>
                  <a:pt x="3959" y="46126"/>
                </a:lnTo>
                <a:lnTo>
                  <a:pt x="7044" y="48221"/>
                </a:lnTo>
                <a:lnTo>
                  <a:pt x="3985" y="51041"/>
                </a:lnTo>
                <a:lnTo>
                  <a:pt x="1752" y="54024"/>
                </a:lnTo>
                <a:lnTo>
                  <a:pt x="431" y="57326"/>
                </a:lnTo>
                <a:lnTo>
                  <a:pt x="0" y="60897"/>
                </a:lnTo>
                <a:lnTo>
                  <a:pt x="396" y="64630"/>
                </a:lnTo>
                <a:lnTo>
                  <a:pt x="1987" y="67932"/>
                </a:lnTo>
                <a:lnTo>
                  <a:pt x="5033" y="70548"/>
                </a:lnTo>
                <a:lnTo>
                  <a:pt x="9079" y="72680"/>
                </a:lnTo>
                <a:lnTo>
                  <a:pt x="12362" y="65495"/>
                </a:lnTo>
                <a:lnTo>
                  <a:pt x="8787" y="62420"/>
                </a:lnTo>
                <a:lnTo>
                  <a:pt x="8787" y="59220"/>
                </a:lnTo>
                <a:lnTo>
                  <a:pt x="9475" y="56210"/>
                </a:lnTo>
                <a:lnTo>
                  <a:pt x="11685" y="53060"/>
                </a:lnTo>
                <a:lnTo>
                  <a:pt x="10389" y="40780"/>
                </a:lnTo>
                <a:lnTo>
                  <a:pt x="9805" y="37274"/>
                </a:lnTo>
                <a:lnTo>
                  <a:pt x="11386" y="33818"/>
                </a:lnTo>
                <a:lnTo>
                  <a:pt x="14399" y="34646"/>
                </a:lnTo>
                <a:lnTo>
                  <a:pt x="12352" y="24166"/>
                </a:lnTo>
                <a:lnTo>
                  <a:pt x="11426" y="21563"/>
                </a:lnTo>
                <a:close/>
              </a:path>
              <a:path w="46194" h="74397">
                <a:moveTo>
                  <a:pt x="12352" y="24166"/>
                </a:moveTo>
                <a:lnTo>
                  <a:pt x="14399" y="34646"/>
                </a:lnTo>
                <a:lnTo>
                  <a:pt x="17978" y="35726"/>
                </a:lnTo>
                <a:lnTo>
                  <a:pt x="21837" y="36003"/>
                </a:lnTo>
                <a:lnTo>
                  <a:pt x="24663" y="36003"/>
                </a:lnTo>
                <a:lnTo>
                  <a:pt x="27230" y="35596"/>
                </a:lnTo>
                <a:lnTo>
                  <a:pt x="31860" y="33958"/>
                </a:lnTo>
                <a:lnTo>
                  <a:pt x="27759" y="27471"/>
                </a:lnTo>
                <a:lnTo>
                  <a:pt x="25156" y="28627"/>
                </a:lnTo>
                <a:lnTo>
                  <a:pt x="21837" y="28903"/>
                </a:lnTo>
                <a:lnTo>
                  <a:pt x="18557" y="28903"/>
                </a:lnTo>
                <a:lnTo>
                  <a:pt x="16001" y="27964"/>
                </a:lnTo>
                <a:lnTo>
                  <a:pt x="12352" y="24166"/>
                </a:lnTo>
                <a:close/>
              </a:path>
              <a:path w="46194" h="74397">
                <a:moveTo>
                  <a:pt x="30081" y="50925"/>
                </a:moveTo>
                <a:lnTo>
                  <a:pt x="32410" y="51537"/>
                </a:lnTo>
                <a:lnTo>
                  <a:pt x="35841" y="53884"/>
                </a:lnTo>
                <a:lnTo>
                  <a:pt x="36691" y="57707"/>
                </a:lnTo>
                <a:lnTo>
                  <a:pt x="36691" y="58964"/>
                </a:lnTo>
                <a:lnTo>
                  <a:pt x="35485" y="62495"/>
                </a:lnTo>
                <a:lnTo>
                  <a:pt x="32435" y="65289"/>
                </a:lnTo>
                <a:lnTo>
                  <a:pt x="29141" y="66560"/>
                </a:lnTo>
                <a:lnTo>
                  <a:pt x="25045" y="67373"/>
                </a:lnTo>
                <a:lnTo>
                  <a:pt x="18064" y="67373"/>
                </a:lnTo>
                <a:lnTo>
                  <a:pt x="14745" y="66751"/>
                </a:lnTo>
                <a:lnTo>
                  <a:pt x="12362" y="65495"/>
                </a:lnTo>
                <a:lnTo>
                  <a:pt x="9079" y="72680"/>
                </a:lnTo>
                <a:lnTo>
                  <a:pt x="11847" y="73367"/>
                </a:lnTo>
                <a:lnTo>
                  <a:pt x="14608" y="74052"/>
                </a:lnTo>
                <a:lnTo>
                  <a:pt x="17964" y="74397"/>
                </a:lnTo>
                <a:lnTo>
                  <a:pt x="25984" y="74397"/>
                </a:lnTo>
                <a:lnTo>
                  <a:pt x="29527" y="73940"/>
                </a:lnTo>
                <a:lnTo>
                  <a:pt x="32522" y="73036"/>
                </a:lnTo>
                <a:lnTo>
                  <a:pt x="35535" y="72122"/>
                </a:lnTo>
                <a:lnTo>
                  <a:pt x="39927" y="69292"/>
                </a:lnTo>
                <a:lnTo>
                  <a:pt x="43296" y="65876"/>
                </a:lnTo>
                <a:lnTo>
                  <a:pt x="45184" y="61708"/>
                </a:lnTo>
                <a:lnTo>
                  <a:pt x="45651" y="57214"/>
                </a:lnTo>
                <a:lnTo>
                  <a:pt x="45233" y="53099"/>
                </a:lnTo>
                <a:lnTo>
                  <a:pt x="43563" y="49784"/>
                </a:lnTo>
                <a:lnTo>
                  <a:pt x="40928" y="47256"/>
                </a:lnTo>
                <a:lnTo>
                  <a:pt x="37692" y="45237"/>
                </a:lnTo>
                <a:lnTo>
                  <a:pt x="33644" y="44016"/>
                </a:lnTo>
                <a:lnTo>
                  <a:pt x="28994" y="43585"/>
                </a:lnTo>
                <a:lnTo>
                  <a:pt x="16261" y="43041"/>
                </a:lnTo>
                <a:lnTo>
                  <a:pt x="14312" y="42962"/>
                </a:lnTo>
                <a:lnTo>
                  <a:pt x="10389" y="40780"/>
                </a:lnTo>
                <a:lnTo>
                  <a:pt x="11685" y="53060"/>
                </a:lnTo>
                <a:lnTo>
                  <a:pt x="14522" y="50407"/>
                </a:lnTo>
                <a:lnTo>
                  <a:pt x="27157" y="50849"/>
                </a:lnTo>
                <a:lnTo>
                  <a:pt x="30081" y="509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074546" y="2228990"/>
            <a:ext cx="76285" cy="72557"/>
          </a:xfrm>
          <a:custGeom>
            <a:avLst/>
            <a:gdLst/>
            <a:ahLst/>
            <a:cxnLst/>
            <a:rect l="l" t="t" r="r" b="b"/>
            <a:pathLst>
              <a:path w="76285" h="72557">
                <a:moveTo>
                  <a:pt x="9328" y="7876"/>
                </a:moveTo>
                <a:lnTo>
                  <a:pt x="33016" y="71045"/>
                </a:lnTo>
                <a:lnTo>
                  <a:pt x="34272" y="72136"/>
                </a:lnTo>
                <a:lnTo>
                  <a:pt x="36817" y="72557"/>
                </a:lnTo>
                <a:lnTo>
                  <a:pt x="39442" y="72478"/>
                </a:lnTo>
                <a:lnTo>
                  <a:pt x="42120" y="71045"/>
                </a:lnTo>
                <a:lnTo>
                  <a:pt x="66848" y="7876"/>
                </a:lnTo>
                <a:lnTo>
                  <a:pt x="66956" y="70764"/>
                </a:lnTo>
                <a:lnTo>
                  <a:pt x="67932" y="72086"/>
                </a:lnTo>
                <a:lnTo>
                  <a:pt x="70744" y="72557"/>
                </a:lnTo>
                <a:lnTo>
                  <a:pt x="73289" y="72518"/>
                </a:lnTo>
                <a:lnTo>
                  <a:pt x="76285" y="70764"/>
                </a:lnTo>
                <a:lnTo>
                  <a:pt x="76285" y="4356"/>
                </a:lnTo>
                <a:lnTo>
                  <a:pt x="75103" y="1043"/>
                </a:lnTo>
                <a:lnTo>
                  <a:pt x="72262" y="0"/>
                </a:lnTo>
                <a:lnTo>
                  <a:pt x="66269" y="0"/>
                </a:lnTo>
                <a:lnTo>
                  <a:pt x="63144" y="521"/>
                </a:lnTo>
                <a:lnTo>
                  <a:pt x="60371" y="3188"/>
                </a:lnTo>
                <a:lnTo>
                  <a:pt x="59051" y="6022"/>
                </a:lnTo>
                <a:lnTo>
                  <a:pt x="38174" y="58154"/>
                </a:lnTo>
                <a:lnTo>
                  <a:pt x="37901" y="58154"/>
                </a:lnTo>
                <a:lnTo>
                  <a:pt x="17838" y="5867"/>
                </a:lnTo>
                <a:lnTo>
                  <a:pt x="17506" y="4866"/>
                </a:lnTo>
                <a:lnTo>
                  <a:pt x="15693" y="1882"/>
                </a:lnTo>
                <a:lnTo>
                  <a:pt x="12719" y="330"/>
                </a:lnTo>
                <a:lnTo>
                  <a:pt x="9634" y="0"/>
                </a:lnTo>
                <a:lnTo>
                  <a:pt x="3910" y="0"/>
                </a:lnTo>
                <a:lnTo>
                  <a:pt x="407" y="1677"/>
                </a:lnTo>
                <a:lnTo>
                  <a:pt x="0" y="4356"/>
                </a:lnTo>
                <a:lnTo>
                  <a:pt x="0" y="70764"/>
                </a:lnTo>
                <a:lnTo>
                  <a:pt x="925" y="72086"/>
                </a:lnTo>
                <a:lnTo>
                  <a:pt x="3676" y="72557"/>
                </a:lnTo>
                <a:lnTo>
                  <a:pt x="6264" y="72518"/>
                </a:lnTo>
                <a:lnTo>
                  <a:pt x="9328" y="70764"/>
                </a:lnTo>
                <a:lnTo>
                  <a:pt x="9328" y="78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160607" y="2219162"/>
            <a:ext cx="41526" cy="97736"/>
          </a:xfrm>
          <a:custGeom>
            <a:avLst/>
            <a:gdLst/>
            <a:ahLst/>
            <a:cxnLst/>
            <a:rect l="l" t="t" r="r" b="b"/>
            <a:pathLst>
              <a:path w="41526" h="97736">
                <a:moveTo>
                  <a:pt x="8723" y="95501"/>
                </a:moveTo>
                <a:lnTo>
                  <a:pt x="41526" y="2905"/>
                </a:lnTo>
                <a:lnTo>
                  <a:pt x="41098" y="734"/>
                </a:lnTo>
                <a:lnTo>
                  <a:pt x="38420" y="0"/>
                </a:lnTo>
                <a:lnTo>
                  <a:pt x="35568" y="86"/>
                </a:lnTo>
                <a:lnTo>
                  <a:pt x="32792" y="2232"/>
                </a:lnTo>
                <a:lnTo>
                  <a:pt x="0" y="94827"/>
                </a:lnTo>
                <a:lnTo>
                  <a:pt x="370" y="96977"/>
                </a:lnTo>
                <a:lnTo>
                  <a:pt x="3107" y="97736"/>
                </a:lnTo>
                <a:lnTo>
                  <a:pt x="5933" y="97624"/>
                </a:lnTo>
                <a:lnTo>
                  <a:pt x="8723" y="95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207797" y="2247073"/>
            <a:ext cx="34538" cy="55209"/>
          </a:xfrm>
          <a:custGeom>
            <a:avLst/>
            <a:gdLst/>
            <a:ahLst/>
            <a:cxnLst/>
            <a:rect l="l" t="t" r="r" b="b"/>
            <a:pathLst>
              <a:path w="34538" h="55209">
                <a:moveTo>
                  <a:pt x="2260" y="20650"/>
                </a:moveTo>
                <a:lnTo>
                  <a:pt x="3887" y="23623"/>
                </a:lnTo>
                <a:lnTo>
                  <a:pt x="7517" y="26913"/>
                </a:lnTo>
                <a:lnTo>
                  <a:pt x="10439" y="28511"/>
                </a:lnTo>
                <a:lnTo>
                  <a:pt x="13474" y="29858"/>
                </a:lnTo>
                <a:lnTo>
                  <a:pt x="16498" y="31103"/>
                </a:lnTo>
                <a:lnTo>
                  <a:pt x="19386" y="32259"/>
                </a:lnTo>
                <a:lnTo>
                  <a:pt x="23000" y="34405"/>
                </a:lnTo>
                <a:lnTo>
                  <a:pt x="25358" y="37198"/>
                </a:lnTo>
                <a:lnTo>
                  <a:pt x="25703" y="39801"/>
                </a:lnTo>
                <a:lnTo>
                  <a:pt x="25469" y="42368"/>
                </a:lnTo>
                <a:lnTo>
                  <a:pt x="22893" y="45849"/>
                </a:lnTo>
                <a:lnTo>
                  <a:pt x="19681" y="47321"/>
                </a:lnTo>
                <a:lnTo>
                  <a:pt x="17078" y="47829"/>
                </a:lnTo>
                <a:lnTo>
                  <a:pt x="13535" y="47829"/>
                </a:lnTo>
                <a:lnTo>
                  <a:pt x="10191" y="47081"/>
                </a:lnTo>
                <a:lnTo>
                  <a:pt x="6159" y="45427"/>
                </a:lnTo>
                <a:lnTo>
                  <a:pt x="3282" y="43790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31"/>
                </a:lnTo>
                <a:lnTo>
                  <a:pt x="3035" y="52387"/>
                </a:lnTo>
                <a:lnTo>
                  <a:pt x="6210" y="53722"/>
                </a:lnTo>
                <a:lnTo>
                  <a:pt x="8873" y="54507"/>
                </a:lnTo>
                <a:lnTo>
                  <a:pt x="12020" y="55069"/>
                </a:lnTo>
                <a:lnTo>
                  <a:pt x="15401" y="55209"/>
                </a:lnTo>
                <a:lnTo>
                  <a:pt x="18227" y="55209"/>
                </a:lnTo>
                <a:lnTo>
                  <a:pt x="20803" y="54838"/>
                </a:lnTo>
                <a:lnTo>
                  <a:pt x="23152" y="54140"/>
                </a:lnTo>
                <a:lnTo>
                  <a:pt x="27529" y="52387"/>
                </a:lnTo>
                <a:lnTo>
                  <a:pt x="30920" y="49632"/>
                </a:lnTo>
                <a:lnTo>
                  <a:pt x="33167" y="45935"/>
                </a:lnTo>
                <a:lnTo>
                  <a:pt x="34538" y="41630"/>
                </a:lnTo>
                <a:lnTo>
                  <a:pt x="34538" y="36907"/>
                </a:lnTo>
                <a:lnTo>
                  <a:pt x="33487" y="33491"/>
                </a:lnTo>
                <a:lnTo>
                  <a:pt x="31849" y="30581"/>
                </a:lnTo>
                <a:lnTo>
                  <a:pt x="28205" y="27406"/>
                </a:lnTo>
                <a:lnTo>
                  <a:pt x="25210" y="25844"/>
                </a:lnTo>
                <a:lnTo>
                  <a:pt x="22151" y="24512"/>
                </a:lnTo>
                <a:lnTo>
                  <a:pt x="19102" y="23256"/>
                </a:lnTo>
                <a:lnTo>
                  <a:pt x="16142" y="22061"/>
                </a:lnTo>
                <a:lnTo>
                  <a:pt x="12513" y="19900"/>
                </a:lnTo>
                <a:lnTo>
                  <a:pt x="10119" y="17081"/>
                </a:lnTo>
                <a:lnTo>
                  <a:pt x="9763" y="14403"/>
                </a:lnTo>
                <a:lnTo>
                  <a:pt x="10328" y="11494"/>
                </a:lnTo>
                <a:lnTo>
                  <a:pt x="12746" y="8535"/>
                </a:lnTo>
                <a:lnTo>
                  <a:pt x="16019" y="7329"/>
                </a:lnTo>
                <a:lnTo>
                  <a:pt x="18867" y="7138"/>
                </a:lnTo>
                <a:lnTo>
                  <a:pt x="22075" y="7354"/>
                </a:lnTo>
                <a:lnTo>
                  <a:pt x="25866" y="8611"/>
                </a:lnTo>
                <a:lnTo>
                  <a:pt x="29217" y="10375"/>
                </a:lnTo>
                <a:lnTo>
                  <a:pt x="32017" y="8561"/>
                </a:lnTo>
                <a:lnTo>
                  <a:pt x="31970" y="5868"/>
                </a:lnTo>
                <a:lnTo>
                  <a:pt x="30391" y="2998"/>
                </a:lnTo>
                <a:lnTo>
                  <a:pt x="27457" y="1512"/>
                </a:lnTo>
                <a:lnTo>
                  <a:pt x="24184" y="557"/>
                </a:lnTo>
                <a:lnTo>
                  <a:pt x="21582" y="115"/>
                </a:lnTo>
                <a:lnTo>
                  <a:pt x="16019" y="0"/>
                </a:lnTo>
                <a:lnTo>
                  <a:pt x="13427" y="406"/>
                </a:lnTo>
                <a:lnTo>
                  <a:pt x="11192" y="1231"/>
                </a:lnTo>
                <a:lnTo>
                  <a:pt x="7120" y="3139"/>
                </a:lnTo>
                <a:lnTo>
                  <a:pt x="4157" y="5857"/>
                </a:lnTo>
                <a:lnTo>
                  <a:pt x="2307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0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254784" y="2288703"/>
            <a:ext cx="11649" cy="13017"/>
          </a:xfrm>
          <a:custGeom>
            <a:avLst/>
            <a:gdLst/>
            <a:ahLst/>
            <a:cxnLst/>
            <a:rect l="l" t="t" r="r" b="b"/>
            <a:pathLst>
              <a:path w="11649" h="13017">
                <a:moveTo>
                  <a:pt x="11649" y="6426"/>
                </a:moveTo>
                <a:lnTo>
                  <a:pt x="11649" y="3862"/>
                </a:lnTo>
                <a:lnTo>
                  <a:pt x="9571" y="431"/>
                </a:lnTo>
                <a:lnTo>
                  <a:pt x="5896" y="0"/>
                </a:lnTo>
                <a:lnTo>
                  <a:pt x="1269" y="1320"/>
                </a:lnTo>
                <a:lnTo>
                  <a:pt x="0" y="3949"/>
                </a:lnTo>
                <a:lnTo>
                  <a:pt x="0" y="9157"/>
                </a:lnTo>
                <a:lnTo>
                  <a:pt x="2073" y="12574"/>
                </a:lnTo>
                <a:lnTo>
                  <a:pt x="5737" y="13017"/>
                </a:lnTo>
                <a:lnTo>
                  <a:pt x="10374" y="11696"/>
                </a:lnTo>
                <a:lnTo>
                  <a:pt x="11649" y="9067"/>
                </a:lnTo>
                <a:lnTo>
                  <a:pt x="11649" y="64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301753" y="2228655"/>
            <a:ext cx="60109" cy="72885"/>
          </a:xfrm>
          <a:custGeom>
            <a:avLst/>
            <a:gdLst/>
            <a:ahLst/>
            <a:cxnLst/>
            <a:rect l="l" t="t" r="r" b="b"/>
            <a:pathLst>
              <a:path w="60109" h="72885">
                <a:moveTo>
                  <a:pt x="468" y="72478"/>
                </a:moveTo>
                <a:lnTo>
                  <a:pt x="3133" y="72885"/>
                </a:lnTo>
                <a:lnTo>
                  <a:pt x="6653" y="72771"/>
                </a:lnTo>
                <a:lnTo>
                  <a:pt x="9328" y="70942"/>
                </a:lnTo>
                <a:lnTo>
                  <a:pt x="15077" y="53582"/>
                </a:lnTo>
                <a:lnTo>
                  <a:pt x="17420" y="45935"/>
                </a:lnTo>
                <a:lnTo>
                  <a:pt x="29502" y="9932"/>
                </a:lnTo>
                <a:lnTo>
                  <a:pt x="29823" y="0"/>
                </a:lnTo>
                <a:lnTo>
                  <a:pt x="26442" y="140"/>
                </a:lnTo>
                <a:lnTo>
                  <a:pt x="23815" y="2009"/>
                </a:lnTo>
                <a:lnTo>
                  <a:pt x="284" y="69087"/>
                </a:lnTo>
                <a:lnTo>
                  <a:pt x="0" y="69916"/>
                </a:lnTo>
                <a:lnTo>
                  <a:pt x="468" y="72478"/>
                </a:lnTo>
                <a:close/>
              </a:path>
              <a:path w="60109" h="72885">
                <a:moveTo>
                  <a:pt x="59753" y="69152"/>
                </a:moveTo>
                <a:lnTo>
                  <a:pt x="36226" y="2070"/>
                </a:lnTo>
                <a:lnTo>
                  <a:pt x="35388" y="749"/>
                </a:lnTo>
                <a:lnTo>
                  <a:pt x="32706" y="90"/>
                </a:lnTo>
                <a:lnTo>
                  <a:pt x="29823" y="0"/>
                </a:lnTo>
                <a:lnTo>
                  <a:pt x="29564" y="9932"/>
                </a:lnTo>
                <a:lnTo>
                  <a:pt x="41814" y="45935"/>
                </a:lnTo>
                <a:lnTo>
                  <a:pt x="17420" y="45935"/>
                </a:lnTo>
                <a:lnTo>
                  <a:pt x="15077" y="53582"/>
                </a:lnTo>
                <a:lnTo>
                  <a:pt x="44244" y="53582"/>
                </a:lnTo>
                <a:lnTo>
                  <a:pt x="50278" y="71158"/>
                </a:lnTo>
                <a:lnTo>
                  <a:pt x="50893" y="72212"/>
                </a:lnTo>
                <a:lnTo>
                  <a:pt x="53672" y="72859"/>
                </a:lnTo>
                <a:lnTo>
                  <a:pt x="56819" y="72885"/>
                </a:lnTo>
                <a:lnTo>
                  <a:pt x="60109" y="72021"/>
                </a:lnTo>
                <a:lnTo>
                  <a:pt x="59753" y="691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372097" y="2223504"/>
            <a:ext cx="8943" cy="78004"/>
          </a:xfrm>
          <a:custGeom>
            <a:avLst/>
            <a:gdLst/>
            <a:ahLst/>
            <a:cxnLst/>
            <a:rect l="l" t="t" r="r" b="b"/>
            <a:pathLst>
              <a:path w="8943" h="78004">
                <a:moveTo>
                  <a:pt x="8943" y="76311"/>
                </a:moveTo>
                <a:lnTo>
                  <a:pt x="8943" y="1752"/>
                </a:lnTo>
                <a:lnTo>
                  <a:pt x="8723" y="963"/>
                </a:lnTo>
                <a:lnTo>
                  <a:pt x="6092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1"/>
                </a:lnTo>
                <a:lnTo>
                  <a:pt x="317" y="77266"/>
                </a:lnTo>
                <a:lnTo>
                  <a:pt x="2862" y="78004"/>
                </a:lnTo>
                <a:lnTo>
                  <a:pt x="6092" y="78004"/>
                </a:lnTo>
                <a:lnTo>
                  <a:pt x="8943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15246" y="2228990"/>
            <a:ext cx="52438" cy="72518"/>
          </a:xfrm>
          <a:custGeom>
            <a:avLst/>
            <a:gdLst/>
            <a:ahLst/>
            <a:cxnLst/>
            <a:rect l="l" t="t" r="r" b="b"/>
            <a:pathLst>
              <a:path w="52438" h="72518">
                <a:moveTo>
                  <a:pt x="21888" y="71768"/>
                </a:moveTo>
                <a:lnTo>
                  <a:pt x="24592" y="72518"/>
                </a:lnTo>
                <a:lnTo>
                  <a:pt x="27865" y="72518"/>
                </a:lnTo>
                <a:lnTo>
                  <a:pt x="30859" y="70764"/>
                </a:lnTo>
                <a:lnTo>
                  <a:pt x="30859" y="8143"/>
                </a:lnTo>
                <a:lnTo>
                  <a:pt x="50601" y="8143"/>
                </a:lnTo>
                <a:lnTo>
                  <a:pt x="52157" y="6922"/>
                </a:lnTo>
                <a:lnTo>
                  <a:pt x="52438" y="4128"/>
                </a:lnTo>
                <a:lnTo>
                  <a:pt x="52405" y="2807"/>
                </a:lnTo>
                <a:lnTo>
                  <a:pt x="50601" y="0"/>
                </a:lnTo>
                <a:lnTo>
                  <a:pt x="1804" y="0"/>
                </a:lnTo>
                <a:lnTo>
                  <a:pt x="1012" y="215"/>
                </a:lnTo>
                <a:lnTo>
                  <a:pt x="0" y="2807"/>
                </a:lnTo>
                <a:lnTo>
                  <a:pt x="0" y="5449"/>
                </a:lnTo>
                <a:lnTo>
                  <a:pt x="1804" y="8143"/>
                </a:lnTo>
                <a:lnTo>
                  <a:pt x="21531" y="8143"/>
                </a:lnTo>
                <a:lnTo>
                  <a:pt x="21531" y="70764"/>
                </a:lnTo>
                <a:lnTo>
                  <a:pt x="21888" y="717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473667" y="2247065"/>
            <a:ext cx="22849" cy="55206"/>
          </a:xfrm>
          <a:custGeom>
            <a:avLst/>
            <a:gdLst/>
            <a:ahLst/>
            <a:cxnLst/>
            <a:rect l="l" t="t" r="r" b="b"/>
            <a:pathLst>
              <a:path w="22849" h="55206">
                <a:moveTo>
                  <a:pt x="9165" y="42077"/>
                </a:moveTo>
                <a:lnTo>
                  <a:pt x="9942" y="54180"/>
                </a:lnTo>
                <a:lnTo>
                  <a:pt x="14349" y="55206"/>
                </a:lnTo>
                <a:lnTo>
                  <a:pt x="19839" y="55206"/>
                </a:lnTo>
                <a:lnTo>
                  <a:pt x="22849" y="47397"/>
                </a:lnTo>
                <a:lnTo>
                  <a:pt x="18321" y="48005"/>
                </a:lnTo>
                <a:lnTo>
                  <a:pt x="15433" y="48005"/>
                </a:lnTo>
                <a:lnTo>
                  <a:pt x="11570" y="45695"/>
                </a:lnTo>
                <a:lnTo>
                  <a:pt x="9165" y="42077"/>
                </a:lnTo>
                <a:close/>
              </a:path>
              <a:path w="22849" h="55206">
                <a:moveTo>
                  <a:pt x="34519" y="54432"/>
                </a:moveTo>
                <a:lnTo>
                  <a:pt x="37188" y="54471"/>
                </a:lnTo>
                <a:lnTo>
                  <a:pt x="40072" y="52809"/>
                </a:lnTo>
                <a:lnTo>
                  <a:pt x="40072" y="15811"/>
                </a:lnTo>
                <a:lnTo>
                  <a:pt x="39715" y="13068"/>
                </a:lnTo>
                <a:lnTo>
                  <a:pt x="38343" y="8380"/>
                </a:lnTo>
                <a:lnTo>
                  <a:pt x="35733" y="4838"/>
                </a:lnTo>
                <a:lnTo>
                  <a:pt x="32227" y="2059"/>
                </a:lnTo>
                <a:lnTo>
                  <a:pt x="27316" y="421"/>
                </a:lnTo>
                <a:lnTo>
                  <a:pt x="24317" y="0"/>
                </a:lnTo>
                <a:lnTo>
                  <a:pt x="20811" y="0"/>
                </a:lnTo>
                <a:lnTo>
                  <a:pt x="17078" y="191"/>
                </a:lnTo>
                <a:lnTo>
                  <a:pt x="13395" y="904"/>
                </a:lnTo>
                <a:lnTo>
                  <a:pt x="10140" y="1879"/>
                </a:lnTo>
                <a:lnTo>
                  <a:pt x="7218" y="3025"/>
                </a:lnTo>
                <a:lnTo>
                  <a:pt x="3502" y="5360"/>
                </a:lnTo>
                <a:lnTo>
                  <a:pt x="2379" y="8180"/>
                </a:lnTo>
                <a:lnTo>
                  <a:pt x="2678" y="11494"/>
                </a:lnTo>
                <a:lnTo>
                  <a:pt x="5266" y="12409"/>
                </a:lnTo>
                <a:lnTo>
                  <a:pt x="8139" y="10731"/>
                </a:lnTo>
                <a:lnTo>
                  <a:pt x="10782" y="9436"/>
                </a:lnTo>
                <a:lnTo>
                  <a:pt x="14065" y="8305"/>
                </a:lnTo>
                <a:lnTo>
                  <a:pt x="17805" y="7481"/>
                </a:lnTo>
                <a:lnTo>
                  <a:pt x="22071" y="7481"/>
                </a:lnTo>
                <a:lnTo>
                  <a:pt x="25218" y="8244"/>
                </a:lnTo>
                <a:lnTo>
                  <a:pt x="27771" y="9500"/>
                </a:lnTo>
                <a:lnTo>
                  <a:pt x="30179" y="12687"/>
                </a:lnTo>
                <a:lnTo>
                  <a:pt x="30967" y="15671"/>
                </a:lnTo>
                <a:lnTo>
                  <a:pt x="31179" y="19317"/>
                </a:lnTo>
                <a:lnTo>
                  <a:pt x="31179" y="23228"/>
                </a:lnTo>
                <a:lnTo>
                  <a:pt x="20652" y="23228"/>
                </a:lnTo>
                <a:lnTo>
                  <a:pt x="17233" y="23573"/>
                </a:lnTo>
                <a:lnTo>
                  <a:pt x="14202" y="24272"/>
                </a:lnTo>
                <a:lnTo>
                  <a:pt x="11167" y="24945"/>
                </a:lnTo>
                <a:lnTo>
                  <a:pt x="8600" y="25971"/>
                </a:lnTo>
                <a:lnTo>
                  <a:pt x="4406" y="28728"/>
                </a:lnTo>
                <a:lnTo>
                  <a:pt x="1677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0" y="46393"/>
                </a:lnTo>
                <a:lnTo>
                  <a:pt x="3171" y="49885"/>
                </a:lnTo>
                <a:lnTo>
                  <a:pt x="6106" y="52489"/>
                </a:lnTo>
                <a:lnTo>
                  <a:pt x="9942" y="54180"/>
                </a:lnTo>
                <a:lnTo>
                  <a:pt x="9165" y="42077"/>
                </a:lnTo>
                <a:lnTo>
                  <a:pt x="9165" y="39470"/>
                </a:lnTo>
                <a:lnTo>
                  <a:pt x="10005" y="35420"/>
                </a:lnTo>
                <a:lnTo>
                  <a:pt x="12636" y="32411"/>
                </a:lnTo>
                <a:lnTo>
                  <a:pt x="15325" y="30938"/>
                </a:lnTo>
                <a:lnTo>
                  <a:pt x="18935" y="30086"/>
                </a:lnTo>
                <a:lnTo>
                  <a:pt x="23529" y="29869"/>
                </a:lnTo>
                <a:lnTo>
                  <a:pt x="31179" y="29869"/>
                </a:lnTo>
                <a:lnTo>
                  <a:pt x="31179" y="40525"/>
                </a:lnTo>
                <a:lnTo>
                  <a:pt x="26859" y="44946"/>
                </a:lnTo>
                <a:lnTo>
                  <a:pt x="22849" y="47397"/>
                </a:lnTo>
                <a:lnTo>
                  <a:pt x="19839" y="55206"/>
                </a:lnTo>
                <a:lnTo>
                  <a:pt x="22626" y="54547"/>
                </a:lnTo>
                <a:lnTo>
                  <a:pt x="25243" y="53251"/>
                </a:lnTo>
                <a:lnTo>
                  <a:pt x="27859" y="51945"/>
                </a:lnTo>
                <a:lnTo>
                  <a:pt x="32374" y="47779"/>
                </a:lnTo>
                <a:lnTo>
                  <a:pt x="32374" y="52809"/>
                </a:lnTo>
                <a:lnTo>
                  <a:pt x="3451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30025" y="2247073"/>
            <a:ext cx="28477" cy="54432"/>
          </a:xfrm>
          <a:custGeom>
            <a:avLst/>
            <a:gdLst/>
            <a:ahLst/>
            <a:cxnLst/>
            <a:rect l="l" t="t" r="r" b="b"/>
            <a:pathLst>
              <a:path w="28477" h="54432">
                <a:moveTo>
                  <a:pt x="0" y="2513"/>
                </a:moveTo>
                <a:lnTo>
                  <a:pt x="0" y="52740"/>
                </a:lnTo>
                <a:lnTo>
                  <a:pt x="317" y="53694"/>
                </a:lnTo>
                <a:lnTo>
                  <a:pt x="2858" y="54432"/>
                </a:lnTo>
                <a:lnTo>
                  <a:pt x="6106" y="54432"/>
                </a:lnTo>
                <a:lnTo>
                  <a:pt x="8957" y="52740"/>
                </a:lnTo>
                <a:lnTo>
                  <a:pt x="8957" y="19710"/>
                </a:lnTo>
                <a:lnTo>
                  <a:pt x="10224" y="17665"/>
                </a:lnTo>
                <a:lnTo>
                  <a:pt x="12420" y="14514"/>
                </a:lnTo>
                <a:lnTo>
                  <a:pt x="14472" y="11963"/>
                </a:lnTo>
                <a:lnTo>
                  <a:pt x="17308" y="9636"/>
                </a:lnTo>
                <a:lnTo>
                  <a:pt x="19922" y="8712"/>
                </a:lnTo>
                <a:lnTo>
                  <a:pt x="22946" y="8928"/>
                </a:lnTo>
                <a:lnTo>
                  <a:pt x="25697" y="9752"/>
                </a:lnTo>
                <a:lnTo>
                  <a:pt x="28436" y="8431"/>
                </a:lnTo>
                <a:lnTo>
                  <a:pt x="28477" y="3276"/>
                </a:lnTo>
                <a:lnTo>
                  <a:pt x="26128" y="708"/>
                </a:lnTo>
                <a:lnTo>
                  <a:pt x="23018" y="86"/>
                </a:lnTo>
                <a:lnTo>
                  <a:pt x="20379" y="0"/>
                </a:lnTo>
                <a:lnTo>
                  <a:pt x="17269" y="708"/>
                </a:lnTo>
                <a:lnTo>
                  <a:pt x="14133" y="2653"/>
                </a:lnTo>
                <a:lnTo>
                  <a:pt x="10685" y="6170"/>
                </a:lnTo>
                <a:lnTo>
                  <a:pt x="8093" y="9817"/>
                </a:lnTo>
                <a:lnTo>
                  <a:pt x="8093" y="2221"/>
                </a:lnTo>
                <a:lnTo>
                  <a:pt x="5527" y="810"/>
                </a:lnTo>
                <a:lnTo>
                  <a:pt x="2564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67821" y="2227150"/>
            <a:ext cx="11052" cy="74358"/>
          </a:xfrm>
          <a:custGeom>
            <a:avLst/>
            <a:gdLst/>
            <a:ahLst/>
            <a:cxnLst/>
            <a:rect l="l" t="t" r="r" b="b"/>
            <a:pathLst>
              <a:path w="11052" h="74358">
                <a:moveTo>
                  <a:pt x="0" y="5587"/>
                </a:moveTo>
                <a:lnTo>
                  <a:pt x="382" y="9144"/>
                </a:lnTo>
                <a:lnTo>
                  <a:pt x="3366" y="11049"/>
                </a:lnTo>
                <a:lnTo>
                  <a:pt x="7599" y="11049"/>
                </a:lnTo>
                <a:lnTo>
                  <a:pt x="10660" y="9090"/>
                </a:lnTo>
                <a:lnTo>
                  <a:pt x="11052" y="5472"/>
                </a:lnTo>
                <a:lnTo>
                  <a:pt x="10660" y="1915"/>
                </a:lnTo>
                <a:lnTo>
                  <a:pt x="7672" y="0"/>
                </a:lnTo>
                <a:lnTo>
                  <a:pt x="3441" y="0"/>
                </a:lnTo>
                <a:lnTo>
                  <a:pt x="392" y="1954"/>
                </a:lnTo>
                <a:lnTo>
                  <a:pt x="0" y="5587"/>
                </a:lnTo>
                <a:close/>
              </a:path>
              <a:path w="11052" h="74358">
                <a:moveTo>
                  <a:pt x="1390" y="73620"/>
                </a:moveTo>
                <a:lnTo>
                  <a:pt x="3935" y="74358"/>
                </a:lnTo>
                <a:lnTo>
                  <a:pt x="7164" y="74358"/>
                </a:lnTo>
                <a:lnTo>
                  <a:pt x="10015" y="72665"/>
                </a:lnTo>
                <a:lnTo>
                  <a:pt x="10015" y="22438"/>
                </a:lnTo>
                <a:lnTo>
                  <a:pt x="9795" y="21704"/>
                </a:lnTo>
                <a:lnTo>
                  <a:pt x="7164" y="20736"/>
                </a:lnTo>
                <a:lnTo>
                  <a:pt x="3935" y="20736"/>
                </a:lnTo>
                <a:lnTo>
                  <a:pt x="1069" y="22438"/>
                </a:lnTo>
                <a:lnTo>
                  <a:pt x="1069" y="72665"/>
                </a:lnTo>
                <a:lnTo>
                  <a:pt x="139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91093" y="2247073"/>
            <a:ext cx="44888" cy="74408"/>
          </a:xfrm>
          <a:custGeom>
            <a:avLst/>
            <a:gdLst/>
            <a:ahLst/>
            <a:cxnLst/>
            <a:rect l="l" t="t" r="r" b="b"/>
            <a:pathLst>
              <a:path w="44888" h="74408">
                <a:moveTo>
                  <a:pt x="9946" y="20206"/>
                </a:moveTo>
                <a:lnTo>
                  <a:pt x="11126" y="15836"/>
                </a:lnTo>
                <a:lnTo>
                  <a:pt x="13114" y="12193"/>
                </a:lnTo>
                <a:lnTo>
                  <a:pt x="16004" y="9601"/>
                </a:lnTo>
                <a:lnTo>
                  <a:pt x="19518" y="7923"/>
                </a:lnTo>
                <a:lnTo>
                  <a:pt x="24259" y="7923"/>
                </a:lnTo>
                <a:lnTo>
                  <a:pt x="28886" y="10350"/>
                </a:lnTo>
                <a:lnTo>
                  <a:pt x="33472" y="14324"/>
                </a:lnTo>
                <a:lnTo>
                  <a:pt x="35895" y="17409"/>
                </a:lnTo>
                <a:lnTo>
                  <a:pt x="35895" y="37501"/>
                </a:lnTo>
                <a:lnTo>
                  <a:pt x="33140" y="40867"/>
                </a:lnTo>
                <a:lnTo>
                  <a:pt x="29418" y="44373"/>
                </a:lnTo>
                <a:lnTo>
                  <a:pt x="25962" y="46494"/>
                </a:lnTo>
                <a:lnTo>
                  <a:pt x="22618" y="47318"/>
                </a:lnTo>
                <a:lnTo>
                  <a:pt x="19075" y="47318"/>
                </a:lnTo>
                <a:lnTo>
                  <a:pt x="15568" y="45629"/>
                </a:lnTo>
                <a:lnTo>
                  <a:pt x="12758" y="43002"/>
                </a:lnTo>
                <a:lnTo>
                  <a:pt x="10882" y="39279"/>
                </a:lnTo>
                <a:lnTo>
                  <a:pt x="9848" y="34707"/>
                </a:lnTo>
                <a:lnTo>
                  <a:pt x="9279" y="29808"/>
                </a:lnTo>
                <a:lnTo>
                  <a:pt x="9279" y="24853"/>
                </a:lnTo>
                <a:lnTo>
                  <a:pt x="8131" y="51612"/>
                </a:lnTo>
                <a:lnTo>
                  <a:pt x="13114" y="54483"/>
                </a:lnTo>
                <a:lnTo>
                  <a:pt x="16141" y="55205"/>
                </a:lnTo>
                <a:lnTo>
                  <a:pt x="19695" y="55205"/>
                </a:lnTo>
                <a:lnTo>
                  <a:pt x="22456" y="55065"/>
                </a:lnTo>
                <a:lnTo>
                  <a:pt x="25099" y="54507"/>
                </a:lnTo>
                <a:lnTo>
                  <a:pt x="27712" y="53392"/>
                </a:lnTo>
                <a:lnTo>
                  <a:pt x="30328" y="51879"/>
                </a:lnTo>
                <a:lnTo>
                  <a:pt x="33004" y="49759"/>
                </a:lnTo>
                <a:lnTo>
                  <a:pt x="35895" y="46940"/>
                </a:lnTo>
                <a:lnTo>
                  <a:pt x="35895" y="72669"/>
                </a:lnTo>
                <a:lnTo>
                  <a:pt x="36211" y="73673"/>
                </a:lnTo>
                <a:lnTo>
                  <a:pt x="38754" y="74408"/>
                </a:lnTo>
                <a:lnTo>
                  <a:pt x="41986" y="74408"/>
                </a:lnTo>
                <a:lnTo>
                  <a:pt x="44888" y="72669"/>
                </a:lnTo>
                <a:lnTo>
                  <a:pt x="44888" y="2185"/>
                </a:lnTo>
                <a:lnTo>
                  <a:pt x="42321" y="814"/>
                </a:lnTo>
                <a:lnTo>
                  <a:pt x="39610" y="814"/>
                </a:lnTo>
                <a:lnTo>
                  <a:pt x="36927" y="2513"/>
                </a:lnTo>
                <a:lnTo>
                  <a:pt x="36927" y="8596"/>
                </a:lnTo>
                <a:lnTo>
                  <a:pt x="34015" y="5767"/>
                </a:lnTo>
                <a:lnTo>
                  <a:pt x="31452" y="3567"/>
                </a:lnTo>
                <a:lnTo>
                  <a:pt x="27691" y="1296"/>
                </a:lnTo>
                <a:lnTo>
                  <a:pt x="23888" y="165"/>
                </a:lnTo>
                <a:lnTo>
                  <a:pt x="21098" y="0"/>
                </a:lnTo>
                <a:lnTo>
                  <a:pt x="17656" y="0"/>
                </a:lnTo>
                <a:lnTo>
                  <a:pt x="14632" y="673"/>
                </a:lnTo>
                <a:lnTo>
                  <a:pt x="12005" y="1979"/>
                </a:lnTo>
                <a:lnTo>
                  <a:pt x="9946" y="20206"/>
                </a:lnTo>
                <a:close/>
              </a:path>
              <a:path w="44888" h="74408">
                <a:moveTo>
                  <a:pt x="359" y="35355"/>
                </a:moveTo>
                <a:lnTo>
                  <a:pt x="1087" y="38656"/>
                </a:lnTo>
                <a:lnTo>
                  <a:pt x="1799" y="41946"/>
                </a:lnTo>
                <a:lnTo>
                  <a:pt x="2961" y="44805"/>
                </a:lnTo>
                <a:lnTo>
                  <a:pt x="4528" y="47256"/>
                </a:lnTo>
                <a:lnTo>
                  <a:pt x="8131" y="51612"/>
                </a:lnTo>
                <a:lnTo>
                  <a:pt x="9279" y="24853"/>
                </a:lnTo>
                <a:lnTo>
                  <a:pt x="9946" y="20206"/>
                </a:lnTo>
                <a:lnTo>
                  <a:pt x="12005" y="1979"/>
                </a:lnTo>
                <a:lnTo>
                  <a:pt x="9405" y="3315"/>
                </a:lnTo>
                <a:lnTo>
                  <a:pt x="7195" y="5194"/>
                </a:lnTo>
                <a:lnTo>
                  <a:pt x="3616" y="10109"/>
                </a:lnTo>
                <a:lnTo>
                  <a:pt x="2260" y="13068"/>
                </a:lnTo>
                <a:lnTo>
                  <a:pt x="1356" y="16559"/>
                </a:lnTo>
                <a:lnTo>
                  <a:pt x="457" y="20026"/>
                </a:lnTo>
                <a:lnTo>
                  <a:pt x="0" y="23925"/>
                </a:lnTo>
                <a:lnTo>
                  <a:pt x="0" y="31888"/>
                </a:lnTo>
                <a:lnTo>
                  <a:pt x="359" y="353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75047" y="2228098"/>
            <a:ext cx="50921" cy="74001"/>
          </a:xfrm>
          <a:custGeom>
            <a:avLst/>
            <a:gdLst/>
            <a:ahLst/>
            <a:cxnLst/>
            <a:rect l="l" t="t" r="r" b="b"/>
            <a:pathLst>
              <a:path w="50921" h="74001">
                <a:moveTo>
                  <a:pt x="0" y="31953"/>
                </a:moveTo>
                <a:lnTo>
                  <a:pt x="0" y="43789"/>
                </a:lnTo>
                <a:lnTo>
                  <a:pt x="706" y="48959"/>
                </a:lnTo>
                <a:lnTo>
                  <a:pt x="2085" y="53441"/>
                </a:lnTo>
                <a:lnTo>
                  <a:pt x="3481" y="57923"/>
                </a:lnTo>
                <a:lnTo>
                  <a:pt x="5468" y="61681"/>
                </a:lnTo>
                <a:lnTo>
                  <a:pt x="8046" y="64745"/>
                </a:lnTo>
                <a:lnTo>
                  <a:pt x="10638" y="67791"/>
                </a:lnTo>
                <a:lnTo>
                  <a:pt x="13759" y="70091"/>
                </a:lnTo>
                <a:lnTo>
                  <a:pt x="17435" y="71653"/>
                </a:lnTo>
                <a:lnTo>
                  <a:pt x="21099" y="73216"/>
                </a:lnTo>
                <a:lnTo>
                  <a:pt x="25222" y="74001"/>
                </a:lnTo>
                <a:lnTo>
                  <a:pt x="32414" y="74001"/>
                </a:lnTo>
                <a:lnTo>
                  <a:pt x="37066" y="73252"/>
                </a:lnTo>
                <a:lnTo>
                  <a:pt x="41259" y="72147"/>
                </a:lnTo>
                <a:lnTo>
                  <a:pt x="44691" y="70689"/>
                </a:lnTo>
                <a:lnTo>
                  <a:pt x="48441" y="68428"/>
                </a:lnTo>
                <a:lnTo>
                  <a:pt x="50662" y="65634"/>
                </a:lnTo>
                <a:lnTo>
                  <a:pt x="50921" y="62901"/>
                </a:lnTo>
                <a:lnTo>
                  <a:pt x="50774" y="60223"/>
                </a:lnTo>
                <a:lnTo>
                  <a:pt x="48207" y="59002"/>
                </a:lnTo>
                <a:lnTo>
                  <a:pt x="45111" y="61213"/>
                </a:lnTo>
                <a:lnTo>
                  <a:pt x="42174" y="62966"/>
                </a:lnTo>
                <a:lnTo>
                  <a:pt x="38296" y="64465"/>
                </a:lnTo>
                <a:lnTo>
                  <a:pt x="33757" y="65519"/>
                </a:lnTo>
                <a:lnTo>
                  <a:pt x="27651" y="65519"/>
                </a:lnTo>
                <a:lnTo>
                  <a:pt x="24704" y="64922"/>
                </a:lnTo>
                <a:lnTo>
                  <a:pt x="22075" y="63701"/>
                </a:lnTo>
                <a:lnTo>
                  <a:pt x="19458" y="62509"/>
                </a:lnTo>
                <a:lnTo>
                  <a:pt x="17251" y="60717"/>
                </a:lnTo>
                <a:lnTo>
                  <a:pt x="13658" y="55994"/>
                </a:lnTo>
                <a:lnTo>
                  <a:pt x="12275" y="53059"/>
                </a:lnTo>
                <a:lnTo>
                  <a:pt x="11315" y="49528"/>
                </a:lnTo>
                <a:lnTo>
                  <a:pt x="10354" y="46026"/>
                </a:lnTo>
                <a:lnTo>
                  <a:pt x="9871" y="41972"/>
                </a:lnTo>
                <a:lnTo>
                  <a:pt x="9871" y="32777"/>
                </a:lnTo>
                <a:lnTo>
                  <a:pt x="10379" y="28688"/>
                </a:lnTo>
                <a:lnTo>
                  <a:pt x="11380" y="25081"/>
                </a:lnTo>
                <a:lnTo>
                  <a:pt x="12365" y="21502"/>
                </a:lnTo>
                <a:lnTo>
                  <a:pt x="13770" y="18453"/>
                </a:lnTo>
                <a:lnTo>
                  <a:pt x="15595" y="15961"/>
                </a:lnTo>
                <a:lnTo>
                  <a:pt x="19610" y="11581"/>
                </a:lnTo>
                <a:lnTo>
                  <a:pt x="22161" y="10299"/>
                </a:lnTo>
                <a:lnTo>
                  <a:pt x="24729" y="9016"/>
                </a:lnTo>
                <a:lnTo>
                  <a:pt x="27565" y="8369"/>
                </a:lnTo>
                <a:lnTo>
                  <a:pt x="33573" y="8369"/>
                </a:lnTo>
                <a:lnTo>
                  <a:pt x="38077" y="9460"/>
                </a:lnTo>
                <a:lnTo>
                  <a:pt x="41875" y="10986"/>
                </a:lnTo>
                <a:lnTo>
                  <a:pt x="44752" y="12736"/>
                </a:lnTo>
                <a:lnTo>
                  <a:pt x="47736" y="14997"/>
                </a:lnTo>
                <a:lnTo>
                  <a:pt x="50354" y="13957"/>
                </a:lnTo>
                <a:lnTo>
                  <a:pt x="50652" y="11112"/>
                </a:lnTo>
                <a:lnTo>
                  <a:pt x="50338" y="8127"/>
                </a:lnTo>
                <a:lnTo>
                  <a:pt x="48564" y="5551"/>
                </a:lnTo>
                <a:lnTo>
                  <a:pt x="45148" y="3351"/>
                </a:lnTo>
                <a:lnTo>
                  <a:pt x="42077" y="2070"/>
                </a:lnTo>
                <a:lnTo>
                  <a:pt x="38682" y="979"/>
                </a:lnTo>
                <a:lnTo>
                  <a:pt x="34844" y="200"/>
                </a:lnTo>
                <a:lnTo>
                  <a:pt x="30859" y="0"/>
                </a:lnTo>
                <a:lnTo>
                  <a:pt x="26269" y="0"/>
                </a:lnTo>
                <a:lnTo>
                  <a:pt x="22075" y="849"/>
                </a:lnTo>
                <a:lnTo>
                  <a:pt x="18299" y="2566"/>
                </a:lnTo>
                <a:lnTo>
                  <a:pt x="14522" y="4279"/>
                </a:lnTo>
                <a:lnTo>
                  <a:pt x="11278" y="6767"/>
                </a:lnTo>
                <a:lnTo>
                  <a:pt x="8564" y="10017"/>
                </a:lnTo>
                <a:lnTo>
                  <a:pt x="5864" y="13282"/>
                </a:lnTo>
                <a:lnTo>
                  <a:pt x="3755" y="17246"/>
                </a:lnTo>
                <a:lnTo>
                  <a:pt x="2260" y="21934"/>
                </a:lnTo>
                <a:lnTo>
                  <a:pt x="753" y="26631"/>
                </a:lnTo>
                <a:lnTo>
                  <a:pt x="0" y="319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33901" y="2247065"/>
            <a:ext cx="48794" cy="55210"/>
          </a:xfrm>
          <a:custGeom>
            <a:avLst/>
            <a:gdLst/>
            <a:ahLst/>
            <a:cxnLst/>
            <a:rect l="l" t="t" r="r" b="b"/>
            <a:pathLst>
              <a:path w="48794" h="55210">
                <a:moveTo>
                  <a:pt x="0" y="28080"/>
                </a:moveTo>
                <a:lnTo>
                  <a:pt x="0" y="32325"/>
                </a:lnTo>
                <a:lnTo>
                  <a:pt x="478" y="36118"/>
                </a:lnTo>
                <a:lnTo>
                  <a:pt x="1454" y="39474"/>
                </a:lnTo>
                <a:lnTo>
                  <a:pt x="2429" y="42815"/>
                </a:lnTo>
                <a:lnTo>
                  <a:pt x="3910" y="45659"/>
                </a:lnTo>
                <a:lnTo>
                  <a:pt x="5896" y="48005"/>
                </a:lnTo>
                <a:lnTo>
                  <a:pt x="10386" y="52136"/>
                </a:lnTo>
                <a:lnTo>
                  <a:pt x="9507" y="32807"/>
                </a:lnTo>
                <a:lnTo>
                  <a:pt x="9263" y="30215"/>
                </a:lnTo>
                <a:lnTo>
                  <a:pt x="9263" y="24602"/>
                </a:lnTo>
                <a:lnTo>
                  <a:pt x="9561" y="21960"/>
                </a:lnTo>
                <a:lnTo>
                  <a:pt x="10162" y="19533"/>
                </a:lnTo>
                <a:lnTo>
                  <a:pt x="11696" y="15038"/>
                </a:lnTo>
                <a:lnTo>
                  <a:pt x="14163" y="11510"/>
                </a:lnTo>
                <a:lnTo>
                  <a:pt x="17665" y="9159"/>
                </a:lnTo>
                <a:lnTo>
                  <a:pt x="21863" y="7711"/>
                </a:lnTo>
                <a:lnTo>
                  <a:pt x="27414" y="7711"/>
                </a:lnTo>
                <a:lnTo>
                  <a:pt x="29818" y="8244"/>
                </a:lnTo>
                <a:lnTo>
                  <a:pt x="33681" y="10364"/>
                </a:lnTo>
                <a:lnTo>
                  <a:pt x="36346" y="13629"/>
                </a:lnTo>
                <a:lnTo>
                  <a:pt x="38282" y="17565"/>
                </a:lnTo>
                <a:lnTo>
                  <a:pt x="39268" y="22402"/>
                </a:lnTo>
                <a:lnTo>
                  <a:pt x="39517" y="24970"/>
                </a:lnTo>
                <a:lnTo>
                  <a:pt x="39517" y="30596"/>
                </a:lnTo>
                <a:lnTo>
                  <a:pt x="39232" y="33249"/>
                </a:lnTo>
                <a:lnTo>
                  <a:pt x="38653" y="35676"/>
                </a:lnTo>
                <a:lnTo>
                  <a:pt x="37158" y="40172"/>
                </a:lnTo>
                <a:lnTo>
                  <a:pt x="34672" y="43679"/>
                </a:lnTo>
                <a:lnTo>
                  <a:pt x="31150" y="45990"/>
                </a:lnTo>
                <a:lnTo>
                  <a:pt x="26935" y="47448"/>
                </a:lnTo>
                <a:lnTo>
                  <a:pt x="21427" y="47448"/>
                </a:lnTo>
                <a:lnTo>
                  <a:pt x="19022" y="46930"/>
                </a:lnTo>
                <a:lnTo>
                  <a:pt x="15152" y="44805"/>
                </a:lnTo>
                <a:lnTo>
                  <a:pt x="12470" y="41569"/>
                </a:lnTo>
                <a:lnTo>
                  <a:pt x="13359" y="53356"/>
                </a:lnTo>
                <a:lnTo>
                  <a:pt x="16347" y="54587"/>
                </a:lnTo>
                <a:lnTo>
                  <a:pt x="19836" y="55210"/>
                </a:lnTo>
                <a:lnTo>
                  <a:pt x="27967" y="55210"/>
                </a:lnTo>
                <a:lnTo>
                  <a:pt x="31597" y="54512"/>
                </a:lnTo>
                <a:lnTo>
                  <a:pt x="34717" y="53115"/>
                </a:lnTo>
                <a:lnTo>
                  <a:pt x="37853" y="51728"/>
                </a:lnTo>
                <a:lnTo>
                  <a:pt x="40453" y="49773"/>
                </a:lnTo>
                <a:lnTo>
                  <a:pt x="44615" y="44795"/>
                </a:lnTo>
                <a:lnTo>
                  <a:pt x="46169" y="41821"/>
                </a:lnTo>
                <a:lnTo>
                  <a:pt x="47213" y="38380"/>
                </a:lnTo>
                <a:lnTo>
                  <a:pt x="48265" y="34938"/>
                </a:lnTo>
                <a:lnTo>
                  <a:pt x="48794" y="31169"/>
                </a:lnTo>
                <a:lnTo>
                  <a:pt x="48794" y="22875"/>
                </a:lnTo>
                <a:lnTo>
                  <a:pt x="48304" y="19091"/>
                </a:lnTo>
                <a:lnTo>
                  <a:pt x="47303" y="15750"/>
                </a:lnTo>
                <a:lnTo>
                  <a:pt x="46318" y="12399"/>
                </a:lnTo>
                <a:lnTo>
                  <a:pt x="44823" y="9551"/>
                </a:lnTo>
                <a:lnTo>
                  <a:pt x="42837" y="7214"/>
                </a:lnTo>
                <a:lnTo>
                  <a:pt x="38357" y="3089"/>
                </a:lnTo>
                <a:lnTo>
                  <a:pt x="35373" y="1858"/>
                </a:lnTo>
                <a:lnTo>
                  <a:pt x="32400" y="623"/>
                </a:lnTo>
                <a:lnTo>
                  <a:pt x="28897" y="0"/>
                </a:lnTo>
                <a:lnTo>
                  <a:pt x="20725" y="0"/>
                </a:lnTo>
                <a:lnTo>
                  <a:pt x="17100" y="702"/>
                </a:lnTo>
                <a:lnTo>
                  <a:pt x="13990" y="2073"/>
                </a:lnTo>
                <a:lnTo>
                  <a:pt x="10878" y="3456"/>
                </a:lnTo>
                <a:lnTo>
                  <a:pt x="8286" y="5386"/>
                </a:lnTo>
                <a:lnTo>
                  <a:pt x="4128" y="10379"/>
                </a:lnTo>
                <a:lnTo>
                  <a:pt x="2578" y="13338"/>
                </a:lnTo>
                <a:lnTo>
                  <a:pt x="1540" y="16790"/>
                </a:lnTo>
                <a:lnTo>
                  <a:pt x="518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4" h="55210">
                <a:moveTo>
                  <a:pt x="10497" y="37645"/>
                </a:moveTo>
                <a:lnTo>
                  <a:pt x="9507" y="32807"/>
                </a:lnTo>
                <a:lnTo>
                  <a:pt x="10386" y="52136"/>
                </a:lnTo>
                <a:lnTo>
                  <a:pt x="13359" y="53356"/>
                </a:lnTo>
                <a:lnTo>
                  <a:pt x="12470" y="41569"/>
                </a:lnTo>
                <a:lnTo>
                  <a:pt x="1049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95918" y="2247077"/>
            <a:ext cx="42025" cy="54432"/>
          </a:xfrm>
          <a:custGeom>
            <a:avLst/>
            <a:gdLst/>
            <a:ahLst/>
            <a:cxnLst/>
            <a:rect l="l" t="t" r="r" b="b"/>
            <a:pathLst>
              <a:path w="42025" h="54432">
                <a:moveTo>
                  <a:pt x="33061" y="23327"/>
                </a:moveTo>
                <a:lnTo>
                  <a:pt x="33061" y="52739"/>
                </a:lnTo>
                <a:lnTo>
                  <a:pt x="33289" y="53502"/>
                </a:lnTo>
                <a:lnTo>
                  <a:pt x="35927" y="54432"/>
                </a:lnTo>
                <a:lnTo>
                  <a:pt x="39174" y="54432"/>
                </a:lnTo>
                <a:lnTo>
                  <a:pt x="42025" y="52739"/>
                </a:lnTo>
                <a:lnTo>
                  <a:pt x="42025" y="18529"/>
                </a:lnTo>
                <a:lnTo>
                  <a:pt x="41727" y="15466"/>
                </a:lnTo>
                <a:lnTo>
                  <a:pt x="41136" y="12913"/>
                </a:lnTo>
                <a:lnTo>
                  <a:pt x="40532" y="10374"/>
                </a:lnTo>
                <a:lnTo>
                  <a:pt x="38173" y="6245"/>
                </a:lnTo>
                <a:lnTo>
                  <a:pt x="35002" y="2829"/>
                </a:lnTo>
                <a:lnTo>
                  <a:pt x="30548" y="568"/>
                </a:lnTo>
                <a:lnTo>
                  <a:pt x="27820" y="0"/>
                </a:lnTo>
                <a:lnTo>
                  <a:pt x="21771" y="0"/>
                </a:lnTo>
                <a:lnTo>
                  <a:pt x="19025" y="734"/>
                </a:lnTo>
                <a:lnTo>
                  <a:pt x="16296" y="2207"/>
                </a:lnTo>
                <a:lnTo>
                  <a:pt x="13557" y="3682"/>
                </a:lnTo>
                <a:lnTo>
                  <a:pt x="10831" y="5979"/>
                </a:lnTo>
                <a:lnTo>
                  <a:pt x="8081" y="9143"/>
                </a:lnTo>
                <a:lnTo>
                  <a:pt x="8081" y="2207"/>
                </a:lnTo>
                <a:lnTo>
                  <a:pt x="5525" y="810"/>
                </a:lnTo>
                <a:lnTo>
                  <a:pt x="2566" y="810"/>
                </a:lnTo>
                <a:lnTo>
                  <a:pt x="0" y="2512"/>
                </a:lnTo>
                <a:lnTo>
                  <a:pt x="0" y="52739"/>
                </a:lnTo>
                <a:lnTo>
                  <a:pt x="182" y="53502"/>
                </a:lnTo>
                <a:lnTo>
                  <a:pt x="2851" y="54432"/>
                </a:lnTo>
                <a:lnTo>
                  <a:pt x="6094" y="54432"/>
                </a:lnTo>
                <a:lnTo>
                  <a:pt x="8945" y="52739"/>
                </a:lnTo>
                <a:lnTo>
                  <a:pt x="8945" y="17625"/>
                </a:lnTo>
                <a:lnTo>
                  <a:pt x="11410" y="14465"/>
                </a:lnTo>
                <a:lnTo>
                  <a:pt x="13755" y="12077"/>
                </a:lnTo>
                <a:lnTo>
                  <a:pt x="18233" y="8798"/>
                </a:lnTo>
                <a:lnTo>
                  <a:pt x="22726" y="7988"/>
                </a:lnTo>
                <a:lnTo>
                  <a:pt x="25980" y="8315"/>
                </a:lnTo>
                <a:lnTo>
                  <a:pt x="28623" y="9651"/>
                </a:lnTo>
                <a:lnTo>
                  <a:pt x="31362" y="13154"/>
                </a:lnTo>
                <a:lnTo>
                  <a:pt x="32424" y="16408"/>
                </a:lnTo>
                <a:lnTo>
                  <a:pt x="33061" y="20458"/>
                </a:lnTo>
                <a:lnTo>
                  <a:pt x="3306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850612" y="2247073"/>
            <a:ext cx="34549" cy="55209"/>
          </a:xfrm>
          <a:custGeom>
            <a:avLst/>
            <a:gdLst/>
            <a:ahLst/>
            <a:cxnLst/>
            <a:rect l="l" t="t" r="r" b="b"/>
            <a:pathLst>
              <a:path w="34549" h="55209">
                <a:moveTo>
                  <a:pt x="2260" y="20650"/>
                </a:moveTo>
                <a:lnTo>
                  <a:pt x="3902" y="23623"/>
                </a:lnTo>
                <a:lnTo>
                  <a:pt x="7528" y="26913"/>
                </a:lnTo>
                <a:lnTo>
                  <a:pt x="10450" y="28511"/>
                </a:lnTo>
                <a:lnTo>
                  <a:pt x="13486" y="29858"/>
                </a:lnTo>
                <a:lnTo>
                  <a:pt x="16510" y="31103"/>
                </a:lnTo>
                <a:lnTo>
                  <a:pt x="19396" y="32259"/>
                </a:lnTo>
                <a:lnTo>
                  <a:pt x="23011" y="34405"/>
                </a:lnTo>
                <a:lnTo>
                  <a:pt x="25359" y="37198"/>
                </a:lnTo>
                <a:lnTo>
                  <a:pt x="25700" y="39801"/>
                </a:lnTo>
                <a:lnTo>
                  <a:pt x="25467" y="42368"/>
                </a:lnTo>
                <a:lnTo>
                  <a:pt x="22889" y="45849"/>
                </a:lnTo>
                <a:lnTo>
                  <a:pt x="19692" y="47321"/>
                </a:lnTo>
                <a:lnTo>
                  <a:pt x="17089" y="47829"/>
                </a:lnTo>
                <a:lnTo>
                  <a:pt x="13547" y="47829"/>
                </a:lnTo>
                <a:lnTo>
                  <a:pt x="10191" y="47081"/>
                </a:lnTo>
                <a:lnTo>
                  <a:pt x="6156" y="45427"/>
                </a:lnTo>
                <a:lnTo>
                  <a:pt x="3294" y="43790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31"/>
                </a:lnTo>
                <a:lnTo>
                  <a:pt x="3039" y="52387"/>
                </a:lnTo>
                <a:lnTo>
                  <a:pt x="6221" y="53722"/>
                </a:lnTo>
                <a:lnTo>
                  <a:pt x="8870" y="54507"/>
                </a:lnTo>
                <a:lnTo>
                  <a:pt x="12016" y="55069"/>
                </a:lnTo>
                <a:lnTo>
                  <a:pt x="15401" y="55209"/>
                </a:lnTo>
                <a:lnTo>
                  <a:pt x="18223" y="55209"/>
                </a:lnTo>
                <a:lnTo>
                  <a:pt x="20815" y="54838"/>
                </a:lnTo>
                <a:lnTo>
                  <a:pt x="23162" y="54140"/>
                </a:lnTo>
                <a:lnTo>
                  <a:pt x="27539" y="52387"/>
                </a:lnTo>
                <a:lnTo>
                  <a:pt x="30932" y="49632"/>
                </a:lnTo>
                <a:lnTo>
                  <a:pt x="33167" y="45935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7" y="33491"/>
                </a:lnTo>
                <a:lnTo>
                  <a:pt x="31846" y="30581"/>
                </a:lnTo>
                <a:lnTo>
                  <a:pt x="28206" y="27406"/>
                </a:lnTo>
                <a:lnTo>
                  <a:pt x="25208" y="25844"/>
                </a:lnTo>
                <a:lnTo>
                  <a:pt x="22161" y="24512"/>
                </a:lnTo>
                <a:lnTo>
                  <a:pt x="19112" y="23256"/>
                </a:lnTo>
                <a:lnTo>
                  <a:pt x="16153" y="22061"/>
                </a:lnTo>
                <a:lnTo>
                  <a:pt x="12510" y="19900"/>
                </a:lnTo>
                <a:lnTo>
                  <a:pt x="10130" y="17081"/>
                </a:lnTo>
                <a:lnTo>
                  <a:pt x="9759" y="14403"/>
                </a:lnTo>
                <a:lnTo>
                  <a:pt x="10339" y="11494"/>
                </a:lnTo>
                <a:lnTo>
                  <a:pt x="12758" y="8535"/>
                </a:lnTo>
                <a:lnTo>
                  <a:pt x="16017" y="7329"/>
                </a:lnTo>
                <a:lnTo>
                  <a:pt x="18868" y="7138"/>
                </a:lnTo>
                <a:lnTo>
                  <a:pt x="22086" y="7354"/>
                </a:lnTo>
                <a:lnTo>
                  <a:pt x="25877" y="8611"/>
                </a:lnTo>
                <a:lnTo>
                  <a:pt x="29229" y="10375"/>
                </a:lnTo>
                <a:lnTo>
                  <a:pt x="32029" y="8561"/>
                </a:lnTo>
                <a:lnTo>
                  <a:pt x="31968" y="5868"/>
                </a:lnTo>
                <a:lnTo>
                  <a:pt x="30402" y="2998"/>
                </a:lnTo>
                <a:lnTo>
                  <a:pt x="27468" y="1512"/>
                </a:lnTo>
                <a:lnTo>
                  <a:pt x="24182" y="557"/>
                </a:lnTo>
                <a:lnTo>
                  <a:pt x="21582" y="115"/>
                </a:lnTo>
                <a:lnTo>
                  <a:pt x="16017" y="0"/>
                </a:lnTo>
                <a:lnTo>
                  <a:pt x="13425" y="406"/>
                </a:lnTo>
                <a:lnTo>
                  <a:pt x="11203" y="1231"/>
                </a:lnTo>
                <a:lnTo>
                  <a:pt x="7117" y="3139"/>
                </a:lnTo>
                <a:lnTo>
                  <a:pt x="4157" y="5857"/>
                </a:lnTo>
                <a:lnTo>
                  <a:pt x="2319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0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891199" y="22344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67" y="1738"/>
                </a:moveTo>
                <a:lnTo>
                  <a:pt x="17344" y="1014"/>
                </a:lnTo>
                <a:lnTo>
                  <a:pt x="14706" y="0"/>
                </a:lnTo>
                <a:lnTo>
                  <a:pt x="11484" y="0"/>
                </a:lnTo>
                <a:lnTo>
                  <a:pt x="8622" y="1738"/>
                </a:lnTo>
                <a:lnTo>
                  <a:pt x="8622" y="13690"/>
                </a:lnTo>
                <a:lnTo>
                  <a:pt x="1836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799" y="21322"/>
                </a:lnTo>
                <a:lnTo>
                  <a:pt x="8622" y="21322"/>
                </a:lnTo>
                <a:lnTo>
                  <a:pt x="8622" y="53582"/>
                </a:lnTo>
                <a:lnTo>
                  <a:pt x="9414" y="58240"/>
                </a:lnTo>
                <a:lnTo>
                  <a:pt x="10770" y="62153"/>
                </a:lnTo>
                <a:lnTo>
                  <a:pt x="13089" y="64947"/>
                </a:lnTo>
                <a:lnTo>
                  <a:pt x="16369" y="66686"/>
                </a:lnTo>
                <a:lnTo>
                  <a:pt x="20344" y="67715"/>
                </a:lnTo>
                <a:lnTo>
                  <a:pt x="22885" y="67715"/>
                </a:lnTo>
                <a:lnTo>
                  <a:pt x="25377" y="67539"/>
                </a:lnTo>
                <a:lnTo>
                  <a:pt x="28487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27" y="58355"/>
                </a:lnTo>
                <a:lnTo>
                  <a:pt x="27280" y="59420"/>
                </a:lnTo>
                <a:lnTo>
                  <a:pt x="24404" y="59828"/>
                </a:lnTo>
                <a:lnTo>
                  <a:pt x="21837" y="59828"/>
                </a:lnTo>
                <a:lnTo>
                  <a:pt x="20059" y="58953"/>
                </a:lnTo>
                <a:lnTo>
                  <a:pt x="18075" y="55421"/>
                </a:lnTo>
                <a:lnTo>
                  <a:pt x="17567" y="52807"/>
                </a:lnTo>
                <a:lnTo>
                  <a:pt x="17567" y="21322"/>
                </a:lnTo>
                <a:lnTo>
                  <a:pt x="30092" y="21322"/>
                </a:lnTo>
                <a:lnTo>
                  <a:pt x="31882" y="18870"/>
                </a:lnTo>
                <a:lnTo>
                  <a:pt x="31842" y="16231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34712" y="2247073"/>
            <a:ext cx="28491" cy="54432"/>
          </a:xfrm>
          <a:custGeom>
            <a:avLst/>
            <a:gdLst/>
            <a:ahLst/>
            <a:cxnLst/>
            <a:rect l="l" t="t" r="r" b="b"/>
            <a:pathLst>
              <a:path w="28491" h="54432">
                <a:moveTo>
                  <a:pt x="0" y="2513"/>
                </a:moveTo>
                <a:lnTo>
                  <a:pt x="0" y="52740"/>
                </a:lnTo>
                <a:lnTo>
                  <a:pt x="198" y="53503"/>
                </a:lnTo>
                <a:lnTo>
                  <a:pt x="2862" y="54432"/>
                </a:lnTo>
                <a:lnTo>
                  <a:pt x="6109" y="54432"/>
                </a:lnTo>
                <a:lnTo>
                  <a:pt x="8957" y="52740"/>
                </a:lnTo>
                <a:lnTo>
                  <a:pt x="8957" y="19710"/>
                </a:lnTo>
                <a:lnTo>
                  <a:pt x="10232" y="17665"/>
                </a:lnTo>
                <a:lnTo>
                  <a:pt x="12424" y="14514"/>
                </a:lnTo>
                <a:lnTo>
                  <a:pt x="14472" y="11963"/>
                </a:lnTo>
                <a:lnTo>
                  <a:pt x="17308" y="9636"/>
                </a:lnTo>
                <a:lnTo>
                  <a:pt x="19926" y="8712"/>
                </a:lnTo>
                <a:lnTo>
                  <a:pt x="22950" y="8928"/>
                </a:lnTo>
                <a:lnTo>
                  <a:pt x="25700" y="9752"/>
                </a:lnTo>
                <a:lnTo>
                  <a:pt x="28444" y="8431"/>
                </a:lnTo>
                <a:lnTo>
                  <a:pt x="28491" y="3276"/>
                </a:lnTo>
                <a:lnTo>
                  <a:pt x="26144" y="708"/>
                </a:lnTo>
                <a:lnTo>
                  <a:pt x="23036" y="86"/>
                </a:lnTo>
                <a:lnTo>
                  <a:pt x="20383" y="0"/>
                </a:lnTo>
                <a:lnTo>
                  <a:pt x="17284" y="708"/>
                </a:lnTo>
                <a:lnTo>
                  <a:pt x="14141" y="2653"/>
                </a:lnTo>
                <a:lnTo>
                  <a:pt x="10685" y="6170"/>
                </a:lnTo>
                <a:lnTo>
                  <a:pt x="8093" y="9817"/>
                </a:lnTo>
                <a:lnTo>
                  <a:pt x="8093" y="2221"/>
                </a:lnTo>
                <a:lnTo>
                  <a:pt x="5541" y="810"/>
                </a:lnTo>
                <a:lnTo>
                  <a:pt x="2567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973315" y="2247887"/>
            <a:ext cx="42070" cy="54381"/>
          </a:xfrm>
          <a:custGeom>
            <a:avLst/>
            <a:gdLst/>
            <a:ahLst/>
            <a:cxnLst/>
            <a:rect l="l" t="t" r="r" b="b"/>
            <a:pathLst>
              <a:path w="42070" h="54381">
                <a:moveTo>
                  <a:pt x="35939" y="0"/>
                </a:moveTo>
                <a:lnTo>
                  <a:pt x="33077" y="1701"/>
                </a:lnTo>
                <a:lnTo>
                  <a:pt x="33077" y="36805"/>
                </a:lnTo>
                <a:lnTo>
                  <a:pt x="30571" y="39966"/>
                </a:lnTo>
                <a:lnTo>
                  <a:pt x="28228" y="42368"/>
                </a:lnTo>
                <a:lnTo>
                  <a:pt x="23785" y="45643"/>
                </a:lnTo>
                <a:lnTo>
                  <a:pt x="19296" y="46457"/>
                </a:lnTo>
                <a:lnTo>
                  <a:pt x="16048" y="46116"/>
                </a:lnTo>
                <a:lnTo>
                  <a:pt x="13446" y="44744"/>
                </a:lnTo>
                <a:lnTo>
                  <a:pt x="10670" y="41277"/>
                </a:lnTo>
                <a:lnTo>
                  <a:pt x="9620" y="38000"/>
                </a:lnTo>
                <a:lnTo>
                  <a:pt x="8992" y="33886"/>
                </a:lnTo>
                <a:lnTo>
                  <a:pt x="8992" y="1701"/>
                </a:lnTo>
                <a:lnTo>
                  <a:pt x="8637" y="751"/>
                </a:lnTo>
                <a:lnTo>
                  <a:pt x="6092" y="0"/>
                </a:lnTo>
                <a:lnTo>
                  <a:pt x="2909" y="0"/>
                </a:lnTo>
                <a:lnTo>
                  <a:pt x="0" y="1701"/>
                </a:lnTo>
                <a:lnTo>
                  <a:pt x="0" y="35816"/>
                </a:lnTo>
                <a:lnTo>
                  <a:pt x="292" y="38926"/>
                </a:lnTo>
                <a:lnTo>
                  <a:pt x="900" y="41468"/>
                </a:lnTo>
                <a:lnTo>
                  <a:pt x="1490" y="44020"/>
                </a:lnTo>
                <a:lnTo>
                  <a:pt x="3849" y="48160"/>
                </a:lnTo>
                <a:lnTo>
                  <a:pt x="7020" y="51602"/>
                </a:lnTo>
                <a:lnTo>
                  <a:pt x="11470" y="53822"/>
                </a:lnTo>
                <a:lnTo>
                  <a:pt x="14198" y="54381"/>
                </a:lnTo>
                <a:lnTo>
                  <a:pt x="20232" y="54381"/>
                </a:lnTo>
                <a:lnTo>
                  <a:pt x="22987" y="53657"/>
                </a:lnTo>
                <a:lnTo>
                  <a:pt x="25700" y="52199"/>
                </a:lnTo>
                <a:lnTo>
                  <a:pt x="28411" y="50749"/>
                </a:lnTo>
                <a:lnTo>
                  <a:pt x="31151" y="48451"/>
                </a:lnTo>
                <a:lnTo>
                  <a:pt x="33940" y="45288"/>
                </a:lnTo>
                <a:lnTo>
                  <a:pt x="33940" y="52224"/>
                </a:lnTo>
                <a:lnTo>
                  <a:pt x="36508" y="53621"/>
                </a:lnTo>
                <a:lnTo>
                  <a:pt x="39405" y="53621"/>
                </a:lnTo>
                <a:lnTo>
                  <a:pt x="42070" y="51929"/>
                </a:lnTo>
                <a:lnTo>
                  <a:pt x="42070" y="1701"/>
                </a:lnTo>
                <a:lnTo>
                  <a:pt x="41824" y="939"/>
                </a:lnTo>
                <a:lnTo>
                  <a:pt x="39171" y="0"/>
                </a:lnTo>
                <a:lnTo>
                  <a:pt x="3593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028773" y="2247130"/>
            <a:ext cx="38498" cy="55145"/>
          </a:xfrm>
          <a:custGeom>
            <a:avLst/>
            <a:gdLst/>
            <a:ahLst/>
            <a:cxnLst/>
            <a:rect l="l" t="t" r="r" b="b"/>
            <a:pathLst>
              <a:path w="38498" h="55145">
                <a:moveTo>
                  <a:pt x="9626" y="33757"/>
                </a:moveTo>
                <a:lnTo>
                  <a:pt x="9328" y="30928"/>
                </a:lnTo>
                <a:lnTo>
                  <a:pt x="9328" y="21211"/>
                </a:lnTo>
                <a:lnTo>
                  <a:pt x="10476" y="16272"/>
                </a:lnTo>
                <a:lnTo>
                  <a:pt x="12772" y="12866"/>
                </a:lnTo>
                <a:lnTo>
                  <a:pt x="15077" y="9465"/>
                </a:lnTo>
                <a:lnTo>
                  <a:pt x="18364" y="7748"/>
                </a:lnTo>
                <a:lnTo>
                  <a:pt x="24765" y="7748"/>
                </a:lnTo>
                <a:lnTo>
                  <a:pt x="28120" y="8686"/>
                </a:lnTo>
                <a:lnTo>
                  <a:pt x="32058" y="10721"/>
                </a:lnTo>
                <a:lnTo>
                  <a:pt x="35438" y="13374"/>
                </a:lnTo>
                <a:lnTo>
                  <a:pt x="38275" y="11217"/>
                </a:lnTo>
                <a:lnTo>
                  <a:pt x="38261" y="8535"/>
                </a:lnTo>
                <a:lnTo>
                  <a:pt x="37447" y="5703"/>
                </a:lnTo>
                <a:lnTo>
                  <a:pt x="34635" y="3290"/>
                </a:lnTo>
                <a:lnTo>
                  <a:pt x="31342" y="1616"/>
                </a:lnTo>
                <a:lnTo>
                  <a:pt x="28774" y="753"/>
                </a:lnTo>
                <a:lnTo>
                  <a:pt x="25852" y="154"/>
                </a:lnTo>
                <a:lnTo>
                  <a:pt x="22781" y="0"/>
                </a:lnTo>
                <a:lnTo>
                  <a:pt x="19559" y="0"/>
                </a:lnTo>
                <a:lnTo>
                  <a:pt x="16570" y="547"/>
                </a:lnTo>
                <a:lnTo>
                  <a:pt x="13809" y="1653"/>
                </a:lnTo>
                <a:lnTo>
                  <a:pt x="11029" y="2743"/>
                </a:lnTo>
                <a:lnTo>
                  <a:pt x="8639" y="4436"/>
                </a:lnTo>
                <a:lnTo>
                  <a:pt x="4554" y="8968"/>
                </a:lnTo>
                <a:lnTo>
                  <a:pt x="2937" y="11887"/>
                </a:lnTo>
                <a:lnTo>
                  <a:pt x="1767" y="15434"/>
                </a:lnTo>
                <a:lnTo>
                  <a:pt x="594" y="18990"/>
                </a:lnTo>
                <a:lnTo>
                  <a:pt x="0" y="23230"/>
                </a:lnTo>
                <a:lnTo>
                  <a:pt x="0" y="32541"/>
                </a:lnTo>
                <a:lnTo>
                  <a:pt x="482" y="36375"/>
                </a:lnTo>
                <a:lnTo>
                  <a:pt x="1443" y="39715"/>
                </a:lnTo>
                <a:lnTo>
                  <a:pt x="2397" y="43041"/>
                </a:lnTo>
                <a:lnTo>
                  <a:pt x="3787" y="45849"/>
                </a:lnTo>
                <a:lnTo>
                  <a:pt x="5612" y="48135"/>
                </a:lnTo>
                <a:lnTo>
                  <a:pt x="9712" y="52175"/>
                </a:lnTo>
                <a:lnTo>
                  <a:pt x="12426" y="53356"/>
                </a:lnTo>
                <a:lnTo>
                  <a:pt x="15126" y="54547"/>
                </a:lnTo>
                <a:lnTo>
                  <a:pt x="18237" y="55145"/>
                </a:lnTo>
                <a:lnTo>
                  <a:pt x="23442" y="55145"/>
                </a:lnTo>
                <a:lnTo>
                  <a:pt x="26676" y="54637"/>
                </a:lnTo>
                <a:lnTo>
                  <a:pt x="29751" y="53863"/>
                </a:lnTo>
                <a:lnTo>
                  <a:pt x="32465" y="52783"/>
                </a:lnTo>
                <a:lnTo>
                  <a:pt x="35845" y="50803"/>
                </a:lnTo>
                <a:lnTo>
                  <a:pt x="38249" y="47870"/>
                </a:lnTo>
                <a:lnTo>
                  <a:pt x="38498" y="45036"/>
                </a:lnTo>
                <a:lnTo>
                  <a:pt x="38473" y="43665"/>
                </a:lnTo>
                <a:lnTo>
                  <a:pt x="36609" y="40796"/>
                </a:lnTo>
                <a:lnTo>
                  <a:pt x="33487" y="43157"/>
                </a:lnTo>
                <a:lnTo>
                  <a:pt x="29861" y="45479"/>
                </a:lnTo>
                <a:lnTo>
                  <a:pt x="26751" y="46826"/>
                </a:lnTo>
                <a:lnTo>
                  <a:pt x="22877" y="47156"/>
                </a:lnTo>
                <a:lnTo>
                  <a:pt x="18792" y="46763"/>
                </a:lnTo>
                <a:lnTo>
                  <a:pt x="15436" y="45162"/>
                </a:lnTo>
                <a:lnTo>
                  <a:pt x="12856" y="42307"/>
                </a:lnTo>
                <a:lnTo>
                  <a:pt x="10821" y="38635"/>
                </a:lnTo>
                <a:lnTo>
                  <a:pt x="9626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72570" y="2234451"/>
            <a:ext cx="31885" cy="67715"/>
          </a:xfrm>
          <a:custGeom>
            <a:avLst/>
            <a:gdLst/>
            <a:ahLst/>
            <a:cxnLst/>
            <a:rect l="l" t="t" r="r" b="b"/>
            <a:pathLst>
              <a:path w="31885" h="67715">
                <a:moveTo>
                  <a:pt x="17567" y="1738"/>
                </a:moveTo>
                <a:lnTo>
                  <a:pt x="17349" y="1014"/>
                </a:lnTo>
                <a:lnTo>
                  <a:pt x="14710" y="0"/>
                </a:lnTo>
                <a:lnTo>
                  <a:pt x="11488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40" y="13690"/>
                </a:lnTo>
                <a:lnTo>
                  <a:pt x="349" y="14860"/>
                </a:lnTo>
                <a:lnTo>
                  <a:pt x="0" y="17524"/>
                </a:lnTo>
                <a:lnTo>
                  <a:pt x="1804" y="21322"/>
                </a:lnTo>
                <a:lnTo>
                  <a:pt x="8625" y="21322"/>
                </a:lnTo>
                <a:lnTo>
                  <a:pt x="8625" y="53582"/>
                </a:lnTo>
                <a:lnTo>
                  <a:pt x="9418" y="58240"/>
                </a:lnTo>
                <a:lnTo>
                  <a:pt x="10774" y="62153"/>
                </a:lnTo>
                <a:lnTo>
                  <a:pt x="13093" y="64947"/>
                </a:lnTo>
                <a:lnTo>
                  <a:pt x="16372" y="66686"/>
                </a:lnTo>
                <a:lnTo>
                  <a:pt x="20347" y="67715"/>
                </a:lnTo>
                <a:lnTo>
                  <a:pt x="22889" y="67715"/>
                </a:lnTo>
                <a:lnTo>
                  <a:pt x="25383" y="67539"/>
                </a:lnTo>
                <a:lnTo>
                  <a:pt x="28475" y="66953"/>
                </a:lnTo>
                <a:lnTo>
                  <a:pt x="31662" y="64249"/>
                </a:lnTo>
                <a:lnTo>
                  <a:pt x="31885" y="61682"/>
                </a:lnTo>
                <a:lnTo>
                  <a:pt x="31885" y="61009"/>
                </a:lnTo>
                <a:lnTo>
                  <a:pt x="30035" y="58355"/>
                </a:lnTo>
                <a:lnTo>
                  <a:pt x="27280" y="59420"/>
                </a:lnTo>
                <a:lnTo>
                  <a:pt x="24408" y="59828"/>
                </a:lnTo>
                <a:lnTo>
                  <a:pt x="21841" y="59828"/>
                </a:lnTo>
                <a:lnTo>
                  <a:pt x="20052" y="58953"/>
                </a:lnTo>
                <a:lnTo>
                  <a:pt x="18065" y="55421"/>
                </a:lnTo>
                <a:lnTo>
                  <a:pt x="17567" y="52807"/>
                </a:lnTo>
                <a:lnTo>
                  <a:pt x="17567" y="21322"/>
                </a:lnTo>
                <a:lnTo>
                  <a:pt x="30092" y="21322"/>
                </a:lnTo>
                <a:lnTo>
                  <a:pt x="31885" y="18870"/>
                </a:lnTo>
                <a:lnTo>
                  <a:pt x="31846" y="16231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112686" y="2247065"/>
            <a:ext cx="48794" cy="55210"/>
          </a:xfrm>
          <a:custGeom>
            <a:avLst/>
            <a:gdLst/>
            <a:ahLst/>
            <a:cxnLst/>
            <a:rect l="l" t="t" r="r" b="b"/>
            <a:pathLst>
              <a:path w="48794" h="55210">
                <a:moveTo>
                  <a:pt x="0" y="28080"/>
                </a:moveTo>
                <a:lnTo>
                  <a:pt x="0" y="32325"/>
                </a:lnTo>
                <a:lnTo>
                  <a:pt x="482" y="36118"/>
                </a:lnTo>
                <a:lnTo>
                  <a:pt x="1454" y="39474"/>
                </a:lnTo>
                <a:lnTo>
                  <a:pt x="2429" y="42815"/>
                </a:lnTo>
                <a:lnTo>
                  <a:pt x="3909" y="45659"/>
                </a:lnTo>
                <a:lnTo>
                  <a:pt x="5896" y="48005"/>
                </a:lnTo>
                <a:lnTo>
                  <a:pt x="10374" y="52136"/>
                </a:lnTo>
                <a:lnTo>
                  <a:pt x="9511" y="32807"/>
                </a:lnTo>
                <a:lnTo>
                  <a:pt x="9262" y="30215"/>
                </a:lnTo>
                <a:lnTo>
                  <a:pt x="9262" y="24602"/>
                </a:lnTo>
                <a:lnTo>
                  <a:pt x="9561" y="21960"/>
                </a:lnTo>
                <a:lnTo>
                  <a:pt x="10166" y="19533"/>
                </a:lnTo>
                <a:lnTo>
                  <a:pt x="11681" y="15038"/>
                </a:lnTo>
                <a:lnTo>
                  <a:pt x="14161" y="11510"/>
                </a:lnTo>
                <a:lnTo>
                  <a:pt x="17668" y="9159"/>
                </a:lnTo>
                <a:lnTo>
                  <a:pt x="21863" y="7711"/>
                </a:lnTo>
                <a:lnTo>
                  <a:pt x="27414" y="7711"/>
                </a:lnTo>
                <a:lnTo>
                  <a:pt x="29822" y="8244"/>
                </a:lnTo>
                <a:lnTo>
                  <a:pt x="33681" y="10364"/>
                </a:lnTo>
                <a:lnTo>
                  <a:pt x="36348" y="13629"/>
                </a:lnTo>
                <a:lnTo>
                  <a:pt x="38285" y="17565"/>
                </a:lnTo>
                <a:lnTo>
                  <a:pt x="39272" y="22402"/>
                </a:lnTo>
                <a:lnTo>
                  <a:pt x="39521" y="24970"/>
                </a:lnTo>
                <a:lnTo>
                  <a:pt x="39521" y="30596"/>
                </a:lnTo>
                <a:lnTo>
                  <a:pt x="39232" y="33249"/>
                </a:lnTo>
                <a:lnTo>
                  <a:pt x="38642" y="35676"/>
                </a:lnTo>
                <a:lnTo>
                  <a:pt x="37148" y="40172"/>
                </a:lnTo>
                <a:lnTo>
                  <a:pt x="34657" y="43679"/>
                </a:lnTo>
                <a:lnTo>
                  <a:pt x="31140" y="45990"/>
                </a:lnTo>
                <a:lnTo>
                  <a:pt x="26931" y="47448"/>
                </a:lnTo>
                <a:lnTo>
                  <a:pt x="21431" y="47448"/>
                </a:lnTo>
                <a:lnTo>
                  <a:pt x="19025" y="46930"/>
                </a:lnTo>
                <a:lnTo>
                  <a:pt x="15148" y="44805"/>
                </a:lnTo>
                <a:lnTo>
                  <a:pt x="12473" y="41569"/>
                </a:lnTo>
                <a:lnTo>
                  <a:pt x="13362" y="53356"/>
                </a:lnTo>
                <a:lnTo>
                  <a:pt x="16336" y="54587"/>
                </a:lnTo>
                <a:lnTo>
                  <a:pt x="19839" y="55210"/>
                </a:lnTo>
                <a:lnTo>
                  <a:pt x="27971" y="55210"/>
                </a:lnTo>
                <a:lnTo>
                  <a:pt x="31582" y="54512"/>
                </a:lnTo>
                <a:lnTo>
                  <a:pt x="34717" y="53115"/>
                </a:lnTo>
                <a:lnTo>
                  <a:pt x="37839" y="51728"/>
                </a:lnTo>
                <a:lnTo>
                  <a:pt x="40441" y="49773"/>
                </a:lnTo>
                <a:lnTo>
                  <a:pt x="44599" y="44795"/>
                </a:lnTo>
                <a:lnTo>
                  <a:pt x="46169" y="41821"/>
                </a:lnTo>
                <a:lnTo>
                  <a:pt x="47217" y="38380"/>
                </a:lnTo>
                <a:lnTo>
                  <a:pt x="48268" y="34938"/>
                </a:lnTo>
                <a:lnTo>
                  <a:pt x="48794" y="31169"/>
                </a:lnTo>
                <a:lnTo>
                  <a:pt x="48794" y="22875"/>
                </a:lnTo>
                <a:lnTo>
                  <a:pt x="48290" y="19091"/>
                </a:lnTo>
                <a:lnTo>
                  <a:pt x="47303" y="15750"/>
                </a:lnTo>
                <a:lnTo>
                  <a:pt x="46302" y="12399"/>
                </a:lnTo>
                <a:lnTo>
                  <a:pt x="44823" y="9551"/>
                </a:lnTo>
                <a:lnTo>
                  <a:pt x="42835" y="7214"/>
                </a:lnTo>
                <a:lnTo>
                  <a:pt x="38343" y="3089"/>
                </a:lnTo>
                <a:lnTo>
                  <a:pt x="35373" y="1858"/>
                </a:lnTo>
                <a:lnTo>
                  <a:pt x="32385" y="623"/>
                </a:lnTo>
                <a:lnTo>
                  <a:pt x="28893" y="0"/>
                </a:lnTo>
                <a:lnTo>
                  <a:pt x="20728" y="0"/>
                </a:lnTo>
                <a:lnTo>
                  <a:pt x="17099" y="702"/>
                </a:lnTo>
                <a:lnTo>
                  <a:pt x="13992" y="2073"/>
                </a:lnTo>
                <a:lnTo>
                  <a:pt x="10882" y="3456"/>
                </a:lnTo>
                <a:lnTo>
                  <a:pt x="8276" y="5386"/>
                </a:lnTo>
                <a:lnTo>
                  <a:pt x="4118" y="10379"/>
                </a:lnTo>
                <a:lnTo>
                  <a:pt x="2566" y="13338"/>
                </a:lnTo>
                <a:lnTo>
                  <a:pt x="1540" y="16790"/>
                </a:lnTo>
                <a:lnTo>
                  <a:pt x="507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4" h="55210">
                <a:moveTo>
                  <a:pt x="10486" y="37645"/>
                </a:moveTo>
                <a:lnTo>
                  <a:pt x="9511" y="32807"/>
                </a:lnTo>
                <a:lnTo>
                  <a:pt x="10374" y="52136"/>
                </a:lnTo>
                <a:lnTo>
                  <a:pt x="13362" y="53356"/>
                </a:lnTo>
                <a:lnTo>
                  <a:pt x="12473" y="41569"/>
                </a:lnTo>
                <a:lnTo>
                  <a:pt x="10486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74696" y="2247073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13"/>
                </a:moveTo>
                <a:lnTo>
                  <a:pt x="0" y="52740"/>
                </a:lnTo>
                <a:lnTo>
                  <a:pt x="194" y="53503"/>
                </a:lnTo>
                <a:lnTo>
                  <a:pt x="2857" y="54432"/>
                </a:lnTo>
                <a:lnTo>
                  <a:pt x="6104" y="54432"/>
                </a:lnTo>
                <a:lnTo>
                  <a:pt x="8956" y="52740"/>
                </a:lnTo>
                <a:lnTo>
                  <a:pt x="8956" y="19710"/>
                </a:lnTo>
                <a:lnTo>
                  <a:pt x="10223" y="17665"/>
                </a:lnTo>
                <a:lnTo>
                  <a:pt x="12419" y="14514"/>
                </a:lnTo>
                <a:lnTo>
                  <a:pt x="14471" y="11963"/>
                </a:lnTo>
                <a:lnTo>
                  <a:pt x="17308" y="9636"/>
                </a:lnTo>
                <a:lnTo>
                  <a:pt x="19922" y="8712"/>
                </a:lnTo>
                <a:lnTo>
                  <a:pt x="22948" y="8928"/>
                </a:lnTo>
                <a:lnTo>
                  <a:pt x="25695" y="9752"/>
                </a:lnTo>
                <a:lnTo>
                  <a:pt x="28435" y="8431"/>
                </a:lnTo>
                <a:lnTo>
                  <a:pt x="28475" y="3276"/>
                </a:lnTo>
                <a:lnTo>
                  <a:pt x="26131" y="708"/>
                </a:lnTo>
                <a:lnTo>
                  <a:pt x="23021" y="86"/>
                </a:lnTo>
                <a:lnTo>
                  <a:pt x="20382" y="0"/>
                </a:lnTo>
                <a:lnTo>
                  <a:pt x="17271" y="708"/>
                </a:lnTo>
                <a:lnTo>
                  <a:pt x="14136" y="2653"/>
                </a:lnTo>
                <a:lnTo>
                  <a:pt x="10684" y="6170"/>
                </a:lnTo>
                <a:lnTo>
                  <a:pt x="8092" y="9817"/>
                </a:lnTo>
                <a:lnTo>
                  <a:pt x="8092" y="2221"/>
                </a:lnTo>
                <a:lnTo>
                  <a:pt x="5525" y="810"/>
                </a:lnTo>
                <a:lnTo>
                  <a:pt x="2566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09663" y="2247073"/>
            <a:ext cx="34533" cy="55209"/>
          </a:xfrm>
          <a:custGeom>
            <a:avLst/>
            <a:gdLst/>
            <a:ahLst/>
            <a:cxnLst/>
            <a:rect l="l" t="t" r="r" b="b"/>
            <a:pathLst>
              <a:path w="34533" h="55209">
                <a:moveTo>
                  <a:pt x="2242" y="20650"/>
                </a:moveTo>
                <a:lnTo>
                  <a:pt x="3887" y="23623"/>
                </a:lnTo>
                <a:lnTo>
                  <a:pt x="7515" y="26913"/>
                </a:lnTo>
                <a:lnTo>
                  <a:pt x="10439" y="28511"/>
                </a:lnTo>
                <a:lnTo>
                  <a:pt x="13474" y="29858"/>
                </a:lnTo>
                <a:lnTo>
                  <a:pt x="16494" y="31103"/>
                </a:lnTo>
                <a:lnTo>
                  <a:pt x="19385" y="32259"/>
                </a:lnTo>
                <a:lnTo>
                  <a:pt x="22995" y="34405"/>
                </a:lnTo>
                <a:lnTo>
                  <a:pt x="25340" y="37198"/>
                </a:lnTo>
                <a:lnTo>
                  <a:pt x="25699" y="39801"/>
                </a:lnTo>
                <a:lnTo>
                  <a:pt x="25450" y="42368"/>
                </a:lnTo>
                <a:lnTo>
                  <a:pt x="22884" y="45849"/>
                </a:lnTo>
                <a:lnTo>
                  <a:pt x="19677" y="47321"/>
                </a:lnTo>
                <a:lnTo>
                  <a:pt x="17077" y="47829"/>
                </a:lnTo>
                <a:lnTo>
                  <a:pt x="13535" y="47829"/>
                </a:lnTo>
                <a:lnTo>
                  <a:pt x="10190" y="47081"/>
                </a:lnTo>
                <a:lnTo>
                  <a:pt x="6144" y="45427"/>
                </a:lnTo>
                <a:lnTo>
                  <a:pt x="3282" y="43790"/>
                </a:lnTo>
                <a:lnTo>
                  <a:pt x="273" y="44157"/>
                </a:lnTo>
                <a:lnTo>
                  <a:pt x="0" y="46824"/>
                </a:lnTo>
                <a:lnTo>
                  <a:pt x="441" y="50231"/>
                </a:lnTo>
                <a:lnTo>
                  <a:pt x="3034" y="52387"/>
                </a:lnTo>
                <a:lnTo>
                  <a:pt x="6205" y="53722"/>
                </a:lnTo>
                <a:lnTo>
                  <a:pt x="8859" y="54507"/>
                </a:lnTo>
                <a:lnTo>
                  <a:pt x="12005" y="55069"/>
                </a:lnTo>
                <a:lnTo>
                  <a:pt x="15396" y="55209"/>
                </a:lnTo>
                <a:lnTo>
                  <a:pt x="18223" y="55209"/>
                </a:lnTo>
                <a:lnTo>
                  <a:pt x="20800" y="54838"/>
                </a:lnTo>
                <a:lnTo>
                  <a:pt x="23143" y="54140"/>
                </a:lnTo>
                <a:lnTo>
                  <a:pt x="27528" y="52387"/>
                </a:lnTo>
                <a:lnTo>
                  <a:pt x="30919" y="49632"/>
                </a:lnTo>
                <a:lnTo>
                  <a:pt x="33155" y="45935"/>
                </a:lnTo>
                <a:lnTo>
                  <a:pt x="34533" y="41630"/>
                </a:lnTo>
                <a:lnTo>
                  <a:pt x="34533" y="36907"/>
                </a:lnTo>
                <a:lnTo>
                  <a:pt x="33472" y="33491"/>
                </a:lnTo>
                <a:lnTo>
                  <a:pt x="31845" y="30581"/>
                </a:lnTo>
                <a:lnTo>
                  <a:pt x="28191" y="27406"/>
                </a:lnTo>
                <a:lnTo>
                  <a:pt x="25195" y="25844"/>
                </a:lnTo>
                <a:lnTo>
                  <a:pt x="22146" y="24512"/>
                </a:lnTo>
                <a:lnTo>
                  <a:pt x="19096" y="23256"/>
                </a:lnTo>
                <a:lnTo>
                  <a:pt x="16137" y="22061"/>
                </a:lnTo>
                <a:lnTo>
                  <a:pt x="12513" y="19900"/>
                </a:lnTo>
                <a:lnTo>
                  <a:pt x="10115" y="17081"/>
                </a:lnTo>
                <a:lnTo>
                  <a:pt x="9758" y="14403"/>
                </a:lnTo>
                <a:lnTo>
                  <a:pt x="10327" y="11494"/>
                </a:lnTo>
                <a:lnTo>
                  <a:pt x="12746" y="8535"/>
                </a:lnTo>
                <a:lnTo>
                  <a:pt x="16012" y="7329"/>
                </a:lnTo>
                <a:lnTo>
                  <a:pt x="18863" y="7138"/>
                </a:lnTo>
                <a:lnTo>
                  <a:pt x="22075" y="7354"/>
                </a:lnTo>
                <a:lnTo>
                  <a:pt x="25862" y="8611"/>
                </a:lnTo>
                <a:lnTo>
                  <a:pt x="29217" y="10375"/>
                </a:lnTo>
                <a:lnTo>
                  <a:pt x="32017" y="8561"/>
                </a:lnTo>
                <a:lnTo>
                  <a:pt x="31953" y="5868"/>
                </a:lnTo>
                <a:lnTo>
                  <a:pt x="30387" y="2998"/>
                </a:lnTo>
                <a:lnTo>
                  <a:pt x="27453" y="1512"/>
                </a:lnTo>
                <a:lnTo>
                  <a:pt x="24184" y="557"/>
                </a:lnTo>
                <a:lnTo>
                  <a:pt x="21577" y="115"/>
                </a:lnTo>
                <a:lnTo>
                  <a:pt x="16012" y="0"/>
                </a:lnTo>
                <a:lnTo>
                  <a:pt x="13412" y="406"/>
                </a:lnTo>
                <a:lnTo>
                  <a:pt x="11191" y="1231"/>
                </a:lnTo>
                <a:lnTo>
                  <a:pt x="7119" y="3139"/>
                </a:lnTo>
                <a:lnTo>
                  <a:pt x="4157" y="5857"/>
                </a:lnTo>
                <a:lnTo>
                  <a:pt x="2307" y="9234"/>
                </a:lnTo>
                <a:lnTo>
                  <a:pt x="1197" y="12931"/>
                </a:lnTo>
                <a:lnTo>
                  <a:pt x="1197" y="17132"/>
                </a:lnTo>
                <a:lnTo>
                  <a:pt x="2242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280957" y="2222038"/>
            <a:ext cx="19630" cy="98427"/>
          </a:xfrm>
          <a:custGeom>
            <a:avLst/>
            <a:gdLst/>
            <a:ahLst/>
            <a:cxnLst/>
            <a:rect l="l" t="t" r="r" b="b"/>
            <a:pathLst>
              <a:path w="19630" h="98427">
                <a:moveTo>
                  <a:pt x="259" y="57556"/>
                </a:moveTo>
                <a:lnTo>
                  <a:pt x="767" y="61686"/>
                </a:lnTo>
                <a:lnTo>
                  <a:pt x="1273" y="65786"/>
                </a:lnTo>
                <a:lnTo>
                  <a:pt x="2026" y="69851"/>
                </a:lnTo>
                <a:lnTo>
                  <a:pt x="3034" y="73875"/>
                </a:lnTo>
                <a:lnTo>
                  <a:pt x="4046" y="77889"/>
                </a:lnTo>
                <a:lnTo>
                  <a:pt x="5295" y="81852"/>
                </a:lnTo>
                <a:lnTo>
                  <a:pt x="6775" y="85726"/>
                </a:lnTo>
                <a:lnTo>
                  <a:pt x="8255" y="89611"/>
                </a:lnTo>
                <a:lnTo>
                  <a:pt x="9982" y="93459"/>
                </a:lnTo>
                <a:lnTo>
                  <a:pt x="11934" y="97242"/>
                </a:lnTo>
                <a:lnTo>
                  <a:pt x="13608" y="98262"/>
                </a:lnTo>
                <a:lnTo>
                  <a:pt x="16163" y="98427"/>
                </a:lnTo>
                <a:lnTo>
                  <a:pt x="19518" y="95911"/>
                </a:lnTo>
                <a:lnTo>
                  <a:pt x="16239" y="88355"/>
                </a:lnTo>
                <a:lnTo>
                  <a:pt x="13719" y="80657"/>
                </a:lnTo>
                <a:lnTo>
                  <a:pt x="12016" y="72810"/>
                </a:lnTo>
                <a:lnTo>
                  <a:pt x="10288" y="64961"/>
                </a:lnTo>
                <a:lnTo>
                  <a:pt x="9438" y="57024"/>
                </a:lnTo>
                <a:lnTo>
                  <a:pt x="9438" y="41071"/>
                </a:lnTo>
                <a:lnTo>
                  <a:pt x="10278" y="33159"/>
                </a:lnTo>
                <a:lnTo>
                  <a:pt x="11959" y="25285"/>
                </a:lnTo>
                <a:lnTo>
                  <a:pt x="13647" y="17412"/>
                </a:lnTo>
                <a:lnTo>
                  <a:pt x="16200" y="9740"/>
                </a:lnTo>
                <a:lnTo>
                  <a:pt x="19630" y="2260"/>
                </a:lnTo>
                <a:lnTo>
                  <a:pt x="17607" y="25"/>
                </a:lnTo>
                <a:lnTo>
                  <a:pt x="14659" y="0"/>
                </a:lnTo>
                <a:lnTo>
                  <a:pt x="11981" y="1029"/>
                </a:lnTo>
                <a:lnTo>
                  <a:pt x="10133" y="4864"/>
                </a:lnTo>
                <a:lnTo>
                  <a:pt x="8477" y="8737"/>
                </a:lnTo>
                <a:lnTo>
                  <a:pt x="6997" y="12636"/>
                </a:lnTo>
                <a:lnTo>
                  <a:pt x="5504" y="16549"/>
                </a:lnTo>
                <a:lnTo>
                  <a:pt x="4254" y="20523"/>
                </a:lnTo>
                <a:lnTo>
                  <a:pt x="3235" y="24563"/>
                </a:lnTo>
                <a:lnTo>
                  <a:pt x="2195" y="28601"/>
                </a:lnTo>
                <a:lnTo>
                  <a:pt x="1397" y="32666"/>
                </a:lnTo>
                <a:lnTo>
                  <a:pt x="853" y="36756"/>
                </a:lnTo>
                <a:lnTo>
                  <a:pt x="284" y="40845"/>
                </a:lnTo>
                <a:lnTo>
                  <a:pt x="0" y="44996"/>
                </a:lnTo>
                <a:lnTo>
                  <a:pt x="0" y="53406"/>
                </a:lnTo>
                <a:lnTo>
                  <a:pt x="259" y="575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316999" y="2228983"/>
            <a:ext cx="43110" cy="72553"/>
          </a:xfrm>
          <a:custGeom>
            <a:avLst/>
            <a:gdLst/>
            <a:ahLst/>
            <a:cxnLst/>
            <a:rect l="l" t="t" r="r" b="b"/>
            <a:pathLst>
              <a:path w="43110" h="72553">
                <a:moveTo>
                  <a:pt x="3690" y="0"/>
                </a:moveTo>
                <a:lnTo>
                  <a:pt x="382" y="1587"/>
                </a:lnTo>
                <a:lnTo>
                  <a:pt x="0" y="4140"/>
                </a:lnTo>
                <a:lnTo>
                  <a:pt x="0" y="70775"/>
                </a:lnTo>
                <a:lnTo>
                  <a:pt x="979" y="72086"/>
                </a:lnTo>
                <a:lnTo>
                  <a:pt x="3751" y="72553"/>
                </a:lnTo>
                <a:lnTo>
                  <a:pt x="6318" y="72518"/>
                </a:lnTo>
                <a:lnTo>
                  <a:pt x="9328" y="70775"/>
                </a:lnTo>
                <a:lnTo>
                  <a:pt x="9328" y="44766"/>
                </a:lnTo>
                <a:lnTo>
                  <a:pt x="21643" y="44766"/>
                </a:lnTo>
                <a:lnTo>
                  <a:pt x="25369" y="44207"/>
                </a:lnTo>
                <a:lnTo>
                  <a:pt x="24764" y="35787"/>
                </a:lnTo>
                <a:lnTo>
                  <a:pt x="20556" y="36907"/>
                </a:lnTo>
                <a:lnTo>
                  <a:pt x="9328" y="36907"/>
                </a:lnTo>
                <a:lnTo>
                  <a:pt x="9328" y="7923"/>
                </a:lnTo>
                <a:lnTo>
                  <a:pt x="18705" y="0"/>
                </a:lnTo>
                <a:lnTo>
                  <a:pt x="3690" y="0"/>
                </a:lnTo>
                <a:close/>
              </a:path>
              <a:path w="43110" h="72553">
                <a:moveTo>
                  <a:pt x="34264" y="40398"/>
                </a:moveTo>
                <a:lnTo>
                  <a:pt x="36410" y="38354"/>
                </a:lnTo>
                <a:lnTo>
                  <a:pt x="40227" y="33832"/>
                </a:lnTo>
                <a:lnTo>
                  <a:pt x="41371" y="30924"/>
                </a:lnTo>
                <a:lnTo>
                  <a:pt x="42531" y="28030"/>
                </a:lnTo>
                <a:lnTo>
                  <a:pt x="43110" y="24778"/>
                </a:lnTo>
                <a:lnTo>
                  <a:pt x="43110" y="18453"/>
                </a:lnTo>
                <a:lnTo>
                  <a:pt x="42739" y="15962"/>
                </a:lnTo>
                <a:lnTo>
                  <a:pt x="41259" y="11469"/>
                </a:lnTo>
                <a:lnTo>
                  <a:pt x="38815" y="7772"/>
                </a:lnTo>
                <a:lnTo>
                  <a:pt x="35784" y="4622"/>
                </a:lnTo>
                <a:lnTo>
                  <a:pt x="31846" y="2272"/>
                </a:lnTo>
                <a:lnTo>
                  <a:pt x="28008" y="1040"/>
                </a:lnTo>
                <a:lnTo>
                  <a:pt x="24469" y="341"/>
                </a:lnTo>
                <a:lnTo>
                  <a:pt x="21694" y="76"/>
                </a:lnTo>
                <a:lnTo>
                  <a:pt x="18705" y="0"/>
                </a:lnTo>
                <a:lnTo>
                  <a:pt x="9328" y="7923"/>
                </a:lnTo>
                <a:lnTo>
                  <a:pt x="19545" y="7923"/>
                </a:lnTo>
                <a:lnTo>
                  <a:pt x="22849" y="8329"/>
                </a:lnTo>
                <a:lnTo>
                  <a:pt x="26168" y="9194"/>
                </a:lnTo>
                <a:lnTo>
                  <a:pt x="29319" y="11123"/>
                </a:lnTo>
                <a:lnTo>
                  <a:pt x="31697" y="14579"/>
                </a:lnTo>
                <a:lnTo>
                  <a:pt x="33289" y="19011"/>
                </a:lnTo>
                <a:lnTo>
                  <a:pt x="33289" y="24105"/>
                </a:lnTo>
                <a:lnTo>
                  <a:pt x="32313" y="27953"/>
                </a:lnTo>
                <a:lnTo>
                  <a:pt x="30712" y="31370"/>
                </a:lnTo>
                <a:lnTo>
                  <a:pt x="28181" y="34009"/>
                </a:lnTo>
                <a:lnTo>
                  <a:pt x="24764" y="35787"/>
                </a:lnTo>
                <a:lnTo>
                  <a:pt x="25369" y="44207"/>
                </a:lnTo>
                <a:lnTo>
                  <a:pt x="28491" y="43092"/>
                </a:lnTo>
                <a:lnTo>
                  <a:pt x="31626" y="41972"/>
                </a:lnTo>
                <a:lnTo>
                  <a:pt x="34264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366889" y="2247854"/>
            <a:ext cx="46479" cy="53694"/>
          </a:xfrm>
          <a:custGeom>
            <a:avLst/>
            <a:gdLst/>
            <a:ahLst/>
            <a:cxnLst/>
            <a:rect l="l" t="t" r="r" b="b"/>
            <a:pathLst>
              <a:path w="46479" h="53694">
                <a:moveTo>
                  <a:pt x="543" y="3975"/>
                </a:moveTo>
                <a:lnTo>
                  <a:pt x="17139" y="51675"/>
                </a:lnTo>
                <a:lnTo>
                  <a:pt x="17978" y="52895"/>
                </a:lnTo>
                <a:lnTo>
                  <a:pt x="20556" y="53578"/>
                </a:lnTo>
                <a:lnTo>
                  <a:pt x="23270" y="53694"/>
                </a:lnTo>
                <a:lnTo>
                  <a:pt x="26686" y="53553"/>
                </a:lnTo>
                <a:lnTo>
                  <a:pt x="29390" y="51675"/>
                </a:lnTo>
                <a:lnTo>
                  <a:pt x="46047" y="3975"/>
                </a:lnTo>
                <a:lnTo>
                  <a:pt x="46479" y="1624"/>
                </a:lnTo>
                <a:lnTo>
                  <a:pt x="45935" y="482"/>
                </a:lnTo>
                <a:lnTo>
                  <a:pt x="43135" y="0"/>
                </a:lnTo>
                <a:lnTo>
                  <a:pt x="39937" y="86"/>
                </a:lnTo>
                <a:lnTo>
                  <a:pt x="37371" y="1789"/>
                </a:lnTo>
                <a:lnTo>
                  <a:pt x="23752" y="43188"/>
                </a:lnTo>
                <a:lnTo>
                  <a:pt x="23381" y="43188"/>
                </a:lnTo>
                <a:lnTo>
                  <a:pt x="9611" y="1789"/>
                </a:lnTo>
                <a:lnTo>
                  <a:pt x="8045" y="252"/>
                </a:lnTo>
                <a:lnTo>
                  <a:pt x="5443" y="0"/>
                </a:lnTo>
                <a:lnTo>
                  <a:pt x="2876" y="25"/>
                </a:lnTo>
                <a:lnTo>
                  <a:pt x="0" y="1332"/>
                </a:lnTo>
                <a:lnTo>
                  <a:pt x="543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416810" y="2234451"/>
            <a:ext cx="31884" cy="67715"/>
          </a:xfrm>
          <a:custGeom>
            <a:avLst/>
            <a:gdLst/>
            <a:ahLst/>
            <a:cxnLst/>
            <a:rect l="l" t="t" r="r" b="b"/>
            <a:pathLst>
              <a:path w="31884" h="67715">
                <a:moveTo>
                  <a:pt x="31884" y="61682"/>
                </a:moveTo>
                <a:lnTo>
                  <a:pt x="31884" y="61009"/>
                </a:lnTo>
                <a:lnTo>
                  <a:pt x="30020" y="58355"/>
                </a:lnTo>
                <a:lnTo>
                  <a:pt x="27269" y="59420"/>
                </a:lnTo>
                <a:lnTo>
                  <a:pt x="24408" y="59828"/>
                </a:lnTo>
                <a:lnTo>
                  <a:pt x="21841" y="59828"/>
                </a:lnTo>
                <a:lnTo>
                  <a:pt x="20052" y="58953"/>
                </a:lnTo>
                <a:lnTo>
                  <a:pt x="18064" y="55421"/>
                </a:lnTo>
                <a:lnTo>
                  <a:pt x="17571" y="52807"/>
                </a:lnTo>
                <a:lnTo>
                  <a:pt x="17571" y="21322"/>
                </a:lnTo>
                <a:lnTo>
                  <a:pt x="30081" y="21322"/>
                </a:lnTo>
                <a:lnTo>
                  <a:pt x="31884" y="18870"/>
                </a:lnTo>
                <a:lnTo>
                  <a:pt x="31849" y="16231"/>
                </a:lnTo>
                <a:lnTo>
                  <a:pt x="30081" y="13690"/>
                </a:lnTo>
                <a:lnTo>
                  <a:pt x="17571" y="13690"/>
                </a:lnTo>
                <a:lnTo>
                  <a:pt x="17571" y="1738"/>
                </a:lnTo>
                <a:lnTo>
                  <a:pt x="17348" y="1014"/>
                </a:lnTo>
                <a:lnTo>
                  <a:pt x="14709" y="0"/>
                </a:lnTo>
                <a:lnTo>
                  <a:pt x="11476" y="0"/>
                </a:lnTo>
                <a:lnTo>
                  <a:pt x="8614" y="1738"/>
                </a:lnTo>
                <a:lnTo>
                  <a:pt x="8614" y="13690"/>
                </a:lnTo>
                <a:lnTo>
                  <a:pt x="1842" y="13690"/>
                </a:lnTo>
                <a:lnTo>
                  <a:pt x="337" y="14860"/>
                </a:lnTo>
                <a:lnTo>
                  <a:pt x="0" y="17524"/>
                </a:lnTo>
                <a:lnTo>
                  <a:pt x="1793" y="21322"/>
                </a:lnTo>
                <a:lnTo>
                  <a:pt x="8614" y="21322"/>
                </a:lnTo>
                <a:lnTo>
                  <a:pt x="8614" y="53582"/>
                </a:lnTo>
                <a:lnTo>
                  <a:pt x="9403" y="58240"/>
                </a:lnTo>
                <a:lnTo>
                  <a:pt x="10774" y="62153"/>
                </a:lnTo>
                <a:lnTo>
                  <a:pt x="13092" y="64947"/>
                </a:lnTo>
                <a:lnTo>
                  <a:pt x="16376" y="66686"/>
                </a:lnTo>
                <a:lnTo>
                  <a:pt x="20350" y="67715"/>
                </a:lnTo>
                <a:lnTo>
                  <a:pt x="25383" y="67539"/>
                </a:lnTo>
                <a:lnTo>
                  <a:pt x="28479" y="66953"/>
                </a:lnTo>
                <a:lnTo>
                  <a:pt x="31664" y="64249"/>
                </a:lnTo>
                <a:lnTo>
                  <a:pt x="31884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460230" y="2288703"/>
            <a:ext cx="11645" cy="13017"/>
          </a:xfrm>
          <a:custGeom>
            <a:avLst/>
            <a:gdLst/>
            <a:ahLst/>
            <a:cxnLst/>
            <a:rect l="l" t="t" r="r" b="b"/>
            <a:pathLst>
              <a:path w="11645" h="13017">
                <a:moveTo>
                  <a:pt x="11645" y="6426"/>
                </a:moveTo>
                <a:lnTo>
                  <a:pt x="11645" y="3862"/>
                </a:lnTo>
                <a:lnTo>
                  <a:pt x="9575" y="431"/>
                </a:lnTo>
                <a:lnTo>
                  <a:pt x="5896" y="0"/>
                </a:lnTo>
                <a:lnTo>
                  <a:pt x="1259" y="1320"/>
                </a:lnTo>
                <a:lnTo>
                  <a:pt x="0" y="3949"/>
                </a:lnTo>
                <a:lnTo>
                  <a:pt x="0" y="9157"/>
                </a:lnTo>
                <a:lnTo>
                  <a:pt x="2072" y="12574"/>
                </a:lnTo>
                <a:lnTo>
                  <a:pt x="5737" y="13017"/>
                </a:lnTo>
                <a:lnTo>
                  <a:pt x="10363" y="11696"/>
                </a:lnTo>
                <a:lnTo>
                  <a:pt x="11645" y="9067"/>
                </a:lnTo>
                <a:lnTo>
                  <a:pt x="11645" y="64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86528" y="2222017"/>
            <a:ext cx="19673" cy="98452"/>
          </a:xfrm>
          <a:custGeom>
            <a:avLst/>
            <a:gdLst/>
            <a:ahLst/>
            <a:cxnLst/>
            <a:rect l="l" t="t" r="r" b="b"/>
            <a:pathLst>
              <a:path w="19673" h="98452">
                <a:moveTo>
                  <a:pt x="10288" y="41087"/>
                </a:moveTo>
                <a:lnTo>
                  <a:pt x="10288" y="57049"/>
                </a:lnTo>
                <a:lnTo>
                  <a:pt x="9450" y="64987"/>
                </a:lnTo>
                <a:lnTo>
                  <a:pt x="7746" y="72859"/>
                </a:lnTo>
                <a:lnTo>
                  <a:pt x="6055" y="80722"/>
                </a:lnTo>
                <a:lnTo>
                  <a:pt x="3528" y="88419"/>
                </a:lnTo>
                <a:lnTo>
                  <a:pt x="208" y="95935"/>
                </a:lnTo>
                <a:lnTo>
                  <a:pt x="0" y="97650"/>
                </a:lnTo>
                <a:lnTo>
                  <a:pt x="2623" y="98452"/>
                </a:lnTo>
                <a:lnTo>
                  <a:pt x="5251" y="98388"/>
                </a:lnTo>
                <a:lnTo>
                  <a:pt x="7793" y="97271"/>
                </a:lnTo>
                <a:lnTo>
                  <a:pt x="9744" y="93474"/>
                </a:lnTo>
                <a:lnTo>
                  <a:pt x="11457" y="89636"/>
                </a:lnTo>
                <a:lnTo>
                  <a:pt x="12913" y="85751"/>
                </a:lnTo>
                <a:lnTo>
                  <a:pt x="14381" y="81864"/>
                </a:lnTo>
                <a:lnTo>
                  <a:pt x="15627" y="77914"/>
                </a:lnTo>
                <a:lnTo>
                  <a:pt x="16642" y="73889"/>
                </a:lnTo>
                <a:lnTo>
                  <a:pt x="17654" y="69875"/>
                </a:lnTo>
                <a:lnTo>
                  <a:pt x="18406" y="65811"/>
                </a:lnTo>
                <a:lnTo>
                  <a:pt x="18914" y="61696"/>
                </a:lnTo>
                <a:lnTo>
                  <a:pt x="19414" y="57581"/>
                </a:lnTo>
                <a:lnTo>
                  <a:pt x="19673" y="53431"/>
                </a:lnTo>
                <a:lnTo>
                  <a:pt x="19673" y="40855"/>
                </a:lnTo>
                <a:lnTo>
                  <a:pt x="18615" y="32641"/>
                </a:lnTo>
                <a:lnTo>
                  <a:pt x="16490" y="24588"/>
                </a:lnTo>
                <a:lnTo>
                  <a:pt x="14381" y="16534"/>
                </a:lnTo>
                <a:lnTo>
                  <a:pt x="11469" y="8686"/>
                </a:lnTo>
                <a:lnTo>
                  <a:pt x="7746" y="1054"/>
                </a:lnTo>
                <a:lnTo>
                  <a:pt x="5525" y="90"/>
                </a:lnTo>
                <a:lnTo>
                  <a:pt x="2796" y="0"/>
                </a:lnTo>
                <a:lnTo>
                  <a:pt x="96" y="2286"/>
                </a:lnTo>
                <a:lnTo>
                  <a:pt x="3487" y="9766"/>
                </a:lnTo>
                <a:lnTo>
                  <a:pt x="6055" y="17438"/>
                </a:lnTo>
                <a:lnTo>
                  <a:pt x="7746" y="25311"/>
                </a:lnTo>
                <a:lnTo>
                  <a:pt x="9450" y="33173"/>
                </a:lnTo>
                <a:lnTo>
                  <a:pt x="10288" y="410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48343" y="2228702"/>
            <a:ext cx="36385" cy="72504"/>
          </a:xfrm>
          <a:custGeom>
            <a:avLst/>
            <a:gdLst/>
            <a:ahLst/>
            <a:cxnLst/>
            <a:rect l="l" t="t" r="r" b="b"/>
            <a:pathLst>
              <a:path w="36385" h="72504">
                <a:moveTo>
                  <a:pt x="36385" y="68324"/>
                </a:moveTo>
                <a:lnTo>
                  <a:pt x="36349" y="66953"/>
                </a:lnTo>
                <a:lnTo>
                  <a:pt x="34484" y="64198"/>
                </a:lnTo>
                <a:lnTo>
                  <a:pt x="9328" y="64198"/>
                </a:lnTo>
                <a:lnTo>
                  <a:pt x="9328" y="1738"/>
                </a:lnTo>
                <a:lnTo>
                  <a:pt x="8957" y="737"/>
                </a:lnTo>
                <a:lnTo>
                  <a:pt x="6318" y="0"/>
                </a:lnTo>
                <a:lnTo>
                  <a:pt x="3060" y="0"/>
                </a:lnTo>
                <a:lnTo>
                  <a:pt x="0" y="1738"/>
                </a:lnTo>
                <a:lnTo>
                  <a:pt x="0" y="68593"/>
                </a:lnTo>
                <a:lnTo>
                  <a:pt x="370" y="71067"/>
                </a:lnTo>
                <a:lnTo>
                  <a:pt x="3467" y="72504"/>
                </a:lnTo>
                <a:lnTo>
                  <a:pt x="34484" y="72504"/>
                </a:lnTo>
                <a:lnTo>
                  <a:pt x="36090" y="71132"/>
                </a:lnTo>
                <a:lnTo>
                  <a:pt x="36385" y="68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87695" y="2234451"/>
            <a:ext cx="31878" cy="67715"/>
          </a:xfrm>
          <a:custGeom>
            <a:avLst/>
            <a:gdLst/>
            <a:ahLst/>
            <a:cxnLst/>
            <a:rect l="l" t="t" r="r" b="b"/>
            <a:pathLst>
              <a:path w="31878" h="67715">
                <a:moveTo>
                  <a:pt x="17567" y="1738"/>
                </a:moveTo>
                <a:lnTo>
                  <a:pt x="17344" y="1014"/>
                </a:lnTo>
                <a:lnTo>
                  <a:pt x="14705" y="0"/>
                </a:lnTo>
                <a:lnTo>
                  <a:pt x="11483" y="0"/>
                </a:lnTo>
                <a:lnTo>
                  <a:pt x="8622" y="1738"/>
                </a:lnTo>
                <a:lnTo>
                  <a:pt x="8622" y="13690"/>
                </a:lnTo>
                <a:lnTo>
                  <a:pt x="1836" y="13690"/>
                </a:lnTo>
                <a:lnTo>
                  <a:pt x="341" y="14860"/>
                </a:lnTo>
                <a:lnTo>
                  <a:pt x="0" y="17524"/>
                </a:lnTo>
                <a:lnTo>
                  <a:pt x="1799" y="21322"/>
                </a:lnTo>
                <a:lnTo>
                  <a:pt x="8622" y="21322"/>
                </a:lnTo>
                <a:lnTo>
                  <a:pt x="8622" y="53582"/>
                </a:lnTo>
                <a:lnTo>
                  <a:pt x="9410" y="58240"/>
                </a:lnTo>
                <a:lnTo>
                  <a:pt x="10767" y="62153"/>
                </a:lnTo>
                <a:lnTo>
                  <a:pt x="13089" y="64947"/>
                </a:lnTo>
                <a:lnTo>
                  <a:pt x="16369" y="66686"/>
                </a:lnTo>
                <a:lnTo>
                  <a:pt x="20342" y="67715"/>
                </a:lnTo>
                <a:lnTo>
                  <a:pt x="22885" y="67715"/>
                </a:lnTo>
                <a:lnTo>
                  <a:pt x="25375" y="67539"/>
                </a:lnTo>
                <a:lnTo>
                  <a:pt x="28475" y="66953"/>
                </a:lnTo>
                <a:lnTo>
                  <a:pt x="31658" y="64249"/>
                </a:lnTo>
                <a:lnTo>
                  <a:pt x="31878" y="61682"/>
                </a:lnTo>
                <a:lnTo>
                  <a:pt x="31878" y="61009"/>
                </a:lnTo>
                <a:lnTo>
                  <a:pt x="30027" y="58355"/>
                </a:lnTo>
                <a:lnTo>
                  <a:pt x="27277" y="59420"/>
                </a:lnTo>
                <a:lnTo>
                  <a:pt x="24404" y="59828"/>
                </a:lnTo>
                <a:lnTo>
                  <a:pt x="21837" y="59828"/>
                </a:lnTo>
                <a:lnTo>
                  <a:pt x="20044" y="58953"/>
                </a:lnTo>
                <a:lnTo>
                  <a:pt x="18060" y="55421"/>
                </a:lnTo>
                <a:lnTo>
                  <a:pt x="17567" y="52807"/>
                </a:lnTo>
                <a:lnTo>
                  <a:pt x="17567" y="21322"/>
                </a:lnTo>
                <a:lnTo>
                  <a:pt x="30092" y="21322"/>
                </a:lnTo>
                <a:lnTo>
                  <a:pt x="31878" y="18870"/>
                </a:lnTo>
                <a:lnTo>
                  <a:pt x="31841" y="16231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628130" y="2223742"/>
            <a:ext cx="44888" cy="78536"/>
          </a:xfrm>
          <a:custGeom>
            <a:avLst/>
            <a:gdLst/>
            <a:ahLst/>
            <a:cxnLst/>
            <a:rect l="l" t="t" r="r" b="b"/>
            <a:pathLst>
              <a:path w="44888" h="78536">
                <a:moveTo>
                  <a:pt x="36917" y="69433"/>
                </a:moveTo>
                <a:lnTo>
                  <a:pt x="36990" y="76633"/>
                </a:lnTo>
                <a:lnTo>
                  <a:pt x="39596" y="77763"/>
                </a:lnTo>
                <a:lnTo>
                  <a:pt x="42321" y="77763"/>
                </a:lnTo>
                <a:lnTo>
                  <a:pt x="44888" y="76074"/>
                </a:lnTo>
                <a:lnTo>
                  <a:pt x="44888" y="1742"/>
                </a:lnTo>
                <a:lnTo>
                  <a:pt x="44639" y="979"/>
                </a:lnTo>
                <a:lnTo>
                  <a:pt x="41972" y="0"/>
                </a:lnTo>
                <a:lnTo>
                  <a:pt x="38742" y="0"/>
                </a:lnTo>
                <a:lnTo>
                  <a:pt x="35891" y="1742"/>
                </a:lnTo>
                <a:lnTo>
                  <a:pt x="35891" y="30927"/>
                </a:lnTo>
                <a:lnTo>
                  <a:pt x="31229" y="26542"/>
                </a:lnTo>
                <a:lnTo>
                  <a:pt x="26488" y="23978"/>
                </a:lnTo>
                <a:lnTo>
                  <a:pt x="23888" y="23331"/>
                </a:lnTo>
                <a:lnTo>
                  <a:pt x="17607" y="23331"/>
                </a:lnTo>
                <a:lnTo>
                  <a:pt x="14561" y="24004"/>
                </a:lnTo>
                <a:lnTo>
                  <a:pt x="11954" y="25311"/>
                </a:lnTo>
                <a:lnTo>
                  <a:pt x="9326" y="26647"/>
                </a:lnTo>
                <a:lnTo>
                  <a:pt x="7131" y="28525"/>
                </a:lnTo>
                <a:lnTo>
                  <a:pt x="3589" y="33440"/>
                </a:lnTo>
                <a:lnTo>
                  <a:pt x="2245" y="36399"/>
                </a:lnTo>
                <a:lnTo>
                  <a:pt x="1342" y="39890"/>
                </a:lnTo>
                <a:lnTo>
                  <a:pt x="445" y="43357"/>
                </a:lnTo>
                <a:lnTo>
                  <a:pt x="0" y="47256"/>
                </a:lnTo>
                <a:lnTo>
                  <a:pt x="0" y="55219"/>
                </a:lnTo>
                <a:lnTo>
                  <a:pt x="355" y="58686"/>
                </a:lnTo>
                <a:lnTo>
                  <a:pt x="1083" y="61987"/>
                </a:lnTo>
                <a:lnTo>
                  <a:pt x="1803" y="65277"/>
                </a:lnTo>
                <a:lnTo>
                  <a:pt x="2947" y="68136"/>
                </a:lnTo>
                <a:lnTo>
                  <a:pt x="4513" y="70587"/>
                </a:lnTo>
                <a:lnTo>
                  <a:pt x="8143" y="74943"/>
                </a:lnTo>
                <a:lnTo>
                  <a:pt x="9834" y="57988"/>
                </a:lnTo>
                <a:lnTo>
                  <a:pt x="9265" y="53099"/>
                </a:lnTo>
                <a:lnTo>
                  <a:pt x="9265" y="48185"/>
                </a:lnTo>
                <a:lnTo>
                  <a:pt x="9931" y="43538"/>
                </a:lnTo>
                <a:lnTo>
                  <a:pt x="11116" y="39168"/>
                </a:lnTo>
                <a:lnTo>
                  <a:pt x="13103" y="35524"/>
                </a:lnTo>
                <a:lnTo>
                  <a:pt x="15990" y="32932"/>
                </a:lnTo>
                <a:lnTo>
                  <a:pt x="19518" y="31254"/>
                </a:lnTo>
                <a:lnTo>
                  <a:pt x="24259" y="31254"/>
                </a:lnTo>
                <a:lnTo>
                  <a:pt x="28870" y="33681"/>
                </a:lnTo>
                <a:lnTo>
                  <a:pt x="33475" y="37655"/>
                </a:lnTo>
                <a:lnTo>
                  <a:pt x="35891" y="40740"/>
                </a:lnTo>
                <a:lnTo>
                  <a:pt x="35891" y="60832"/>
                </a:lnTo>
                <a:lnTo>
                  <a:pt x="33140" y="64198"/>
                </a:lnTo>
                <a:lnTo>
                  <a:pt x="29404" y="67704"/>
                </a:lnTo>
                <a:lnTo>
                  <a:pt x="25948" y="69825"/>
                </a:lnTo>
                <a:lnTo>
                  <a:pt x="22603" y="70650"/>
                </a:lnTo>
                <a:lnTo>
                  <a:pt x="19061" y="70650"/>
                </a:lnTo>
                <a:lnTo>
                  <a:pt x="15558" y="68961"/>
                </a:lnTo>
                <a:lnTo>
                  <a:pt x="12758" y="66319"/>
                </a:lnTo>
                <a:lnTo>
                  <a:pt x="13204" y="77814"/>
                </a:lnTo>
                <a:lnTo>
                  <a:pt x="16264" y="78536"/>
                </a:lnTo>
                <a:lnTo>
                  <a:pt x="23133" y="78536"/>
                </a:lnTo>
                <a:lnTo>
                  <a:pt x="26156" y="77724"/>
                </a:lnTo>
                <a:lnTo>
                  <a:pt x="28921" y="76125"/>
                </a:lnTo>
                <a:lnTo>
                  <a:pt x="31682" y="74523"/>
                </a:lnTo>
                <a:lnTo>
                  <a:pt x="34347" y="72287"/>
                </a:lnTo>
                <a:lnTo>
                  <a:pt x="36917" y="69433"/>
                </a:lnTo>
                <a:close/>
              </a:path>
              <a:path w="44888" h="78536">
                <a:moveTo>
                  <a:pt x="13204" y="77814"/>
                </a:moveTo>
                <a:lnTo>
                  <a:pt x="12758" y="66319"/>
                </a:lnTo>
                <a:lnTo>
                  <a:pt x="10882" y="62560"/>
                </a:lnTo>
                <a:lnTo>
                  <a:pt x="9834" y="57988"/>
                </a:lnTo>
                <a:lnTo>
                  <a:pt x="8143" y="74943"/>
                </a:lnTo>
                <a:lnTo>
                  <a:pt x="1320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689715" y="2288703"/>
            <a:ext cx="11659" cy="13017"/>
          </a:xfrm>
          <a:custGeom>
            <a:avLst/>
            <a:gdLst/>
            <a:ahLst/>
            <a:cxnLst/>
            <a:rect l="l" t="t" r="r" b="b"/>
            <a:pathLst>
              <a:path w="11659" h="13017">
                <a:moveTo>
                  <a:pt x="11659" y="6426"/>
                </a:moveTo>
                <a:lnTo>
                  <a:pt x="11659" y="3862"/>
                </a:lnTo>
                <a:lnTo>
                  <a:pt x="9575" y="431"/>
                </a:lnTo>
                <a:lnTo>
                  <a:pt x="5910" y="0"/>
                </a:lnTo>
                <a:lnTo>
                  <a:pt x="1271" y="1320"/>
                </a:lnTo>
                <a:lnTo>
                  <a:pt x="0" y="3949"/>
                </a:lnTo>
                <a:lnTo>
                  <a:pt x="0" y="9157"/>
                </a:lnTo>
                <a:lnTo>
                  <a:pt x="2087" y="12574"/>
                </a:lnTo>
                <a:lnTo>
                  <a:pt x="5749" y="13017"/>
                </a:lnTo>
                <a:lnTo>
                  <a:pt x="10374" y="11696"/>
                </a:lnTo>
                <a:lnTo>
                  <a:pt x="11659" y="9067"/>
                </a:lnTo>
                <a:lnTo>
                  <a:pt x="11659" y="64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734038" y="2265606"/>
            <a:ext cx="56174" cy="8088"/>
          </a:xfrm>
          <a:custGeom>
            <a:avLst/>
            <a:gdLst/>
            <a:ahLst/>
            <a:cxnLst/>
            <a:rect l="l" t="t" r="r" b="b"/>
            <a:pathLst>
              <a:path w="56174" h="8088">
                <a:moveTo>
                  <a:pt x="56174" y="4013"/>
                </a:moveTo>
                <a:lnTo>
                  <a:pt x="56123" y="2703"/>
                </a:lnTo>
                <a:lnTo>
                  <a:pt x="54114" y="0"/>
                </a:lnTo>
                <a:lnTo>
                  <a:pt x="1318" y="0"/>
                </a:lnTo>
                <a:lnTo>
                  <a:pt x="0" y="2641"/>
                </a:lnTo>
                <a:lnTo>
                  <a:pt x="0" y="5421"/>
                </a:lnTo>
                <a:lnTo>
                  <a:pt x="1993" y="8088"/>
                </a:lnTo>
                <a:lnTo>
                  <a:pt x="54114" y="8088"/>
                </a:lnTo>
                <a:lnTo>
                  <a:pt x="55656" y="7113"/>
                </a:lnTo>
                <a:lnTo>
                  <a:pt x="56174" y="40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28319" y="2359198"/>
            <a:ext cx="19630" cy="98423"/>
          </a:xfrm>
          <a:custGeom>
            <a:avLst/>
            <a:gdLst/>
            <a:ahLst/>
            <a:cxnLst/>
            <a:rect l="l" t="t" r="r" b="b"/>
            <a:pathLst>
              <a:path w="19630" h="98423">
                <a:moveTo>
                  <a:pt x="259" y="57552"/>
                </a:moveTo>
                <a:lnTo>
                  <a:pt x="763" y="61682"/>
                </a:lnTo>
                <a:lnTo>
                  <a:pt x="1269" y="65782"/>
                </a:lnTo>
                <a:lnTo>
                  <a:pt x="2023" y="69847"/>
                </a:lnTo>
                <a:lnTo>
                  <a:pt x="3034" y="73875"/>
                </a:lnTo>
                <a:lnTo>
                  <a:pt x="4046" y="77886"/>
                </a:lnTo>
                <a:lnTo>
                  <a:pt x="5294" y="81848"/>
                </a:lnTo>
                <a:lnTo>
                  <a:pt x="6771" y="85723"/>
                </a:lnTo>
                <a:lnTo>
                  <a:pt x="8251" y="89621"/>
                </a:lnTo>
                <a:lnTo>
                  <a:pt x="9978" y="93470"/>
                </a:lnTo>
                <a:lnTo>
                  <a:pt x="11930" y="97254"/>
                </a:lnTo>
                <a:lnTo>
                  <a:pt x="13596" y="98258"/>
                </a:lnTo>
                <a:lnTo>
                  <a:pt x="16163" y="98423"/>
                </a:lnTo>
                <a:lnTo>
                  <a:pt x="19518" y="95921"/>
                </a:lnTo>
                <a:lnTo>
                  <a:pt x="16235" y="88351"/>
                </a:lnTo>
                <a:lnTo>
                  <a:pt x="13718" y="80657"/>
                </a:lnTo>
                <a:lnTo>
                  <a:pt x="12005" y="72806"/>
                </a:lnTo>
                <a:lnTo>
                  <a:pt x="10288" y="64957"/>
                </a:lnTo>
                <a:lnTo>
                  <a:pt x="9438" y="57034"/>
                </a:lnTo>
                <a:lnTo>
                  <a:pt x="9438" y="41083"/>
                </a:lnTo>
                <a:lnTo>
                  <a:pt x="10262" y="33159"/>
                </a:lnTo>
                <a:lnTo>
                  <a:pt x="11954" y="25283"/>
                </a:lnTo>
                <a:lnTo>
                  <a:pt x="13632" y="17409"/>
                </a:lnTo>
                <a:lnTo>
                  <a:pt x="16200" y="9752"/>
                </a:lnTo>
                <a:lnTo>
                  <a:pt x="19630" y="2260"/>
                </a:lnTo>
                <a:lnTo>
                  <a:pt x="17603" y="25"/>
                </a:lnTo>
                <a:lnTo>
                  <a:pt x="14654" y="0"/>
                </a:lnTo>
                <a:lnTo>
                  <a:pt x="11979" y="1040"/>
                </a:lnTo>
                <a:lnTo>
                  <a:pt x="10125" y="4874"/>
                </a:lnTo>
                <a:lnTo>
                  <a:pt x="8477" y="8737"/>
                </a:lnTo>
                <a:lnTo>
                  <a:pt x="6993" y="12646"/>
                </a:lnTo>
                <a:lnTo>
                  <a:pt x="5504" y="16545"/>
                </a:lnTo>
                <a:lnTo>
                  <a:pt x="4254" y="20519"/>
                </a:lnTo>
                <a:lnTo>
                  <a:pt x="3218" y="24559"/>
                </a:lnTo>
                <a:lnTo>
                  <a:pt x="2195" y="28597"/>
                </a:lnTo>
                <a:lnTo>
                  <a:pt x="1393" y="32677"/>
                </a:lnTo>
                <a:lnTo>
                  <a:pt x="838" y="36766"/>
                </a:lnTo>
                <a:lnTo>
                  <a:pt x="280" y="40853"/>
                </a:lnTo>
                <a:lnTo>
                  <a:pt x="0" y="44996"/>
                </a:lnTo>
                <a:lnTo>
                  <a:pt x="0" y="53402"/>
                </a:lnTo>
                <a:lnTo>
                  <a:pt x="259" y="575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70711" y="2365827"/>
            <a:ext cx="60116" cy="72870"/>
          </a:xfrm>
          <a:custGeom>
            <a:avLst/>
            <a:gdLst/>
            <a:ahLst/>
            <a:cxnLst/>
            <a:rect l="l" t="t" r="r" b="b"/>
            <a:pathLst>
              <a:path w="60116" h="72870">
                <a:moveTo>
                  <a:pt x="472" y="72477"/>
                </a:moveTo>
                <a:lnTo>
                  <a:pt x="3135" y="72870"/>
                </a:lnTo>
                <a:lnTo>
                  <a:pt x="6653" y="72769"/>
                </a:lnTo>
                <a:lnTo>
                  <a:pt x="9328" y="70930"/>
                </a:lnTo>
                <a:lnTo>
                  <a:pt x="15081" y="53581"/>
                </a:lnTo>
                <a:lnTo>
                  <a:pt x="17424" y="45924"/>
                </a:lnTo>
                <a:lnTo>
                  <a:pt x="29502" y="9917"/>
                </a:lnTo>
                <a:lnTo>
                  <a:pt x="29823" y="0"/>
                </a:lnTo>
                <a:lnTo>
                  <a:pt x="26442" y="125"/>
                </a:lnTo>
                <a:lnTo>
                  <a:pt x="23815" y="2004"/>
                </a:lnTo>
                <a:lnTo>
                  <a:pt x="284" y="69076"/>
                </a:lnTo>
                <a:lnTo>
                  <a:pt x="0" y="69914"/>
                </a:lnTo>
                <a:lnTo>
                  <a:pt x="472" y="72477"/>
                </a:lnTo>
                <a:close/>
              </a:path>
              <a:path w="60116" h="72870">
                <a:moveTo>
                  <a:pt x="59757" y="69137"/>
                </a:moveTo>
                <a:lnTo>
                  <a:pt x="36226" y="2058"/>
                </a:lnTo>
                <a:lnTo>
                  <a:pt x="35388" y="737"/>
                </a:lnTo>
                <a:lnTo>
                  <a:pt x="32710" y="74"/>
                </a:lnTo>
                <a:lnTo>
                  <a:pt x="29823" y="0"/>
                </a:lnTo>
                <a:lnTo>
                  <a:pt x="29566" y="9917"/>
                </a:lnTo>
                <a:lnTo>
                  <a:pt x="41818" y="45924"/>
                </a:lnTo>
                <a:lnTo>
                  <a:pt x="17424" y="45924"/>
                </a:lnTo>
                <a:lnTo>
                  <a:pt x="15081" y="53581"/>
                </a:lnTo>
                <a:lnTo>
                  <a:pt x="44248" y="53581"/>
                </a:lnTo>
                <a:lnTo>
                  <a:pt x="50281" y="71146"/>
                </a:lnTo>
                <a:lnTo>
                  <a:pt x="50897" y="72200"/>
                </a:lnTo>
                <a:lnTo>
                  <a:pt x="53672" y="72845"/>
                </a:lnTo>
                <a:lnTo>
                  <a:pt x="56822" y="72870"/>
                </a:lnTo>
                <a:lnTo>
                  <a:pt x="60116" y="72010"/>
                </a:lnTo>
                <a:lnTo>
                  <a:pt x="59757" y="691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647193" y="2366150"/>
            <a:ext cx="52438" cy="72514"/>
          </a:xfrm>
          <a:custGeom>
            <a:avLst/>
            <a:gdLst/>
            <a:ahLst/>
            <a:cxnLst/>
            <a:rect l="l" t="t" r="r" b="b"/>
            <a:pathLst>
              <a:path w="52438" h="72514">
                <a:moveTo>
                  <a:pt x="21888" y="71780"/>
                </a:moveTo>
                <a:lnTo>
                  <a:pt x="24592" y="72514"/>
                </a:lnTo>
                <a:lnTo>
                  <a:pt x="27861" y="72514"/>
                </a:lnTo>
                <a:lnTo>
                  <a:pt x="30859" y="70760"/>
                </a:lnTo>
                <a:lnTo>
                  <a:pt x="30859" y="8153"/>
                </a:lnTo>
                <a:lnTo>
                  <a:pt x="50598" y="8153"/>
                </a:lnTo>
                <a:lnTo>
                  <a:pt x="52157" y="6918"/>
                </a:lnTo>
                <a:lnTo>
                  <a:pt x="52438" y="4138"/>
                </a:lnTo>
                <a:lnTo>
                  <a:pt x="52402" y="2804"/>
                </a:lnTo>
                <a:lnTo>
                  <a:pt x="50598" y="0"/>
                </a:lnTo>
                <a:lnTo>
                  <a:pt x="1804" y="0"/>
                </a:lnTo>
                <a:lnTo>
                  <a:pt x="1012" y="215"/>
                </a:lnTo>
                <a:lnTo>
                  <a:pt x="0" y="2804"/>
                </a:lnTo>
                <a:lnTo>
                  <a:pt x="0" y="5461"/>
                </a:lnTo>
                <a:lnTo>
                  <a:pt x="1804" y="8153"/>
                </a:lnTo>
                <a:lnTo>
                  <a:pt x="21531" y="8153"/>
                </a:lnTo>
                <a:lnTo>
                  <a:pt x="21531" y="70760"/>
                </a:lnTo>
                <a:lnTo>
                  <a:pt x="21888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723532" y="2365858"/>
            <a:ext cx="36371" cy="72518"/>
          </a:xfrm>
          <a:custGeom>
            <a:avLst/>
            <a:gdLst/>
            <a:ahLst/>
            <a:cxnLst/>
            <a:rect l="l" t="t" r="r" b="b"/>
            <a:pathLst>
              <a:path w="36371" h="72518">
                <a:moveTo>
                  <a:pt x="36371" y="68328"/>
                </a:moveTo>
                <a:lnTo>
                  <a:pt x="36334" y="66956"/>
                </a:lnTo>
                <a:lnTo>
                  <a:pt x="34484" y="64198"/>
                </a:lnTo>
                <a:lnTo>
                  <a:pt x="9328" y="64198"/>
                </a:lnTo>
                <a:lnTo>
                  <a:pt x="9328" y="1753"/>
                </a:lnTo>
                <a:lnTo>
                  <a:pt x="8957" y="737"/>
                </a:lnTo>
                <a:lnTo>
                  <a:pt x="6300" y="0"/>
                </a:lnTo>
                <a:lnTo>
                  <a:pt x="3045" y="0"/>
                </a:lnTo>
                <a:lnTo>
                  <a:pt x="0" y="1753"/>
                </a:lnTo>
                <a:lnTo>
                  <a:pt x="0" y="68593"/>
                </a:lnTo>
                <a:lnTo>
                  <a:pt x="367" y="71071"/>
                </a:lnTo>
                <a:lnTo>
                  <a:pt x="3463" y="72518"/>
                </a:lnTo>
                <a:lnTo>
                  <a:pt x="34484" y="72518"/>
                </a:lnTo>
                <a:lnTo>
                  <a:pt x="36087" y="71132"/>
                </a:lnTo>
                <a:lnTo>
                  <a:pt x="36371" y="683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781380" y="2359177"/>
            <a:ext cx="19681" cy="98449"/>
          </a:xfrm>
          <a:custGeom>
            <a:avLst/>
            <a:gdLst/>
            <a:ahLst/>
            <a:cxnLst/>
            <a:rect l="l" t="t" r="r" b="b"/>
            <a:pathLst>
              <a:path w="19681" h="98449">
                <a:moveTo>
                  <a:pt x="10292" y="41093"/>
                </a:moveTo>
                <a:lnTo>
                  <a:pt x="10292" y="57059"/>
                </a:lnTo>
                <a:lnTo>
                  <a:pt x="9450" y="64983"/>
                </a:lnTo>
                <a:lnTo>
                  <a:pt x="7747" y="72856"/>
                </a:lnTo>
                <a:lnTo>
                  <a:pt x="6059" y="80718"/>
                </a:lnTo>
                <a:lnTo>
                  <a:pt x="3531" y="88430"/>
                </a:lnTo>
                <a:lnTo>
                  <a:pt x="212" y="95947"/>
                </a:lnTo>
                <a:lnTo>
                  <a:pt x="0" y="97650"/>
                </a:lnTo>
                <a:lnTo>
                  <a:pt x="2627" y="98449"/>
                </a:lnTo>
                <a:lnTo>
                  <a:pt x="5259" y="98398"/>
                </a:lnTo>
                <a:lnTo>
                  <a:pt x="7801" y="97279"/>
                </a:lnTo>
                <a:lnTo>
                  <a:pt x="9748" y="93484"/>
                </a:lnTo>
                <a:lnTo>
                  <a:pt x="11463" y="89646"/>
                </a:lnTo>
                <a:lnTo>
                  <a:pt x="12931" y="85747"/>
                </a:lnTo>
                <a:lnTo>
                  <a:pt x="14385" y="81864"/>
                </a:lnTo>
                <a:lnTo>
                  <a:pt x="15634" y="77914"/>
                </a:lnTo>
                <a:lnTo>
                  <a:pt x="16645" y="73886"/>
                </a:lnTo>
                <a:lnTo>
                  <a:pt x="17658" y="69872"/>
                </a:lnTo>
                <a:lnTo>
                  <a:pt x="18407" y="65811"/>
                </a:lnTo>
                <a:lnTo>
                  <a:pt x="18914" y="61696"/>
                </a:lnTo>
                <a:lnTo>
                  <a:pt x="19422" y="57581"/>
                </a:lnTo>
                <a:lnTo>
                  <a:pt x="19681" y="53427"/>
                </a:lnTo>
                <a:lnTo>
                  <a:pt x="19681" y="40852"/>
                </a:lnTo>
                <a:lnTo>
                  <a:pt x="18619" y="32637"/>
                </a:lnTo>
                <a:lnTo>
                  <a:pt x="16510" y="24584"/>
                </a:lnTo>
                <a:lnTo>
                  <a:pt x="14385" y="16534"/>
                </a:lnTo>
                <a:lnTo>
                  <a:pt x="11476" y="8696"/>
                </a:lnTo>
                <a:lnTo>
                  <a:pt x="7747" y="1065"/>
                </a:lnTo>
                <a:lnTo>
                  <a:pt x="5525" y="86"/>
                </a:lnTo>
                <a:lnTo>
                  <a:pt x="2804" y="0"/>
                </a:lnTo>
                <a:lnTo>
                  <a:pt x="100" y="2286"/>
                </a:lnTo>
                <a:lnTo>
                  <a:pt x="3492" y="9777"/>
                </a:lnTo>
                <a:lnTo>
                  <a:pt x="6059" y="17434"/>
                </a:lnTo>
                <a:lnTo>
                  <a:pt x="7747" y="25307"/>
                </a:lnTo>
                <a:lnTo>
                  <a:pt x="9450" y="33169"/>
                </a:lnTo>
                <a:lnTo>
                  <a:pt x="10292" y="41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830348" y="2425873"/>
            <a:ext cx="11656" cy="13007"/>
          </a:xfrm>
          <a:custGeom>
            <a:avLst/>
            <a:gdLst/>
            <a:ahLst/>
            <a:cxnLst/>
            <a:rect l="l" t="t" r="r" b="b"/>
            <a:pathLst>
              <a:path w="11656" h="13007">
                <a:moveTo>
                  <a:pt x="11656" y="6416"/>
                </a:moveTo>
                <a:lnTo>
                  <a:pt x="11656" y="3849"/>
                </a:lnTo>
                <a:lnTo>
                  <a:pt x="9571" y="421"/>
                </a:lnTo>
                <a:lnTo>
                  <a:pt x="5904" y="0"/>
                </a:lnTo>
                <a:lnTo>
                  <a:pt x="1267" y="1306"/>
                </a:lnTo>
                <a:lnTo>
                  <a:pt x="0" y="3949"/>
                </a:lnTo>
                <a:lnTo>
                  <a:pt x="0" y="9159"/>
                </a:lnTo>
                <a:lnTo>
                  <a:pt x="2084" y="12575"/>
                </a:lnTo>
                <a:lnTo>
                  <a:pt x="5749" y="13007"/>
                </a:lnTo>
                <a:lnTo>
                  <a:pt x="10374" y="11686"/>
                </a:lnTo>
                <a:lnTo>
                  <a:pt x="11656" y="9055"/>
                </a:lnTo>
                <a:lnTo>
                  <a:pt x="11656" y="6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903827" y="2366150"/>
            <a:ext cx="52452" cy="72514"/>
          </a:xfrm>
          <a:custGeom>
            <a:avLst/>
            <a:gdLst/>
            <a:ahLst/>
            <a:cxnLst/>
            <a:rect l="l" t="t" r="r" b="b"/>
            <a:pathLst>
              <a:path w="52452" h="72514">
                <a:moveTo>
                  <a:pt x="21887" y="71780"/>
                </a:moveTo>
                <a:lnTo>
                  <a:pt x="24591" y="72514"/>
                </a:lnTo>
                <a:lnTo>
                  <a:pt x="27859" y="72514"/>
                </a:lnTo>
                <a:lnTo>
                  <a:pt x="30873" y="70760"/>
                </a:lnTo>
                <a:lnTo>
                  <a:pt x="30873" y="8153"/>
                </a:lnTo>
                <a:lnTo>
                  <a:pt x="50612" y="8153"/>
                </a:lnTo>
                <a:lnTo>
                  <a:pt x="52152" y="6918"/>
                </a:lnTo>
                <a:lnTo>
                  <a:pt x="52452" y="4138"/>
                </a:lnTo>
                <a:lnTo>
                  <a:pt x="52411" y="2804"/>
                </a:lnTo>
                <a:lnTo>
                  <a:pt x="50612" y="0"/>
                </a:lnTo>
                <a:lnTo>
                  <a:pt x="1814" y="0"/>
                </a:lnTo>
                <a:lnTo>
                  <a:pt x="1010" y="215"/>
                </a:lnTo>
                <a:lnTo>
                  <a:pt x="0" y="2804"/>
                </a:lnTo>
                <a:lnTo>
                  <a:pt x="0" y="5461"/>
                </a:lnTo>
                <a:lnTo>
                  <a:pt x="1814" y="8153"/>
                </a:lnTo>
                <a:lnTo>
                  <a:pt x="21545" y="8153"/>
                </a:lnTo>
                <a:lnTo>
                  <a:pt x="21545" y="70760"/>
                </a:lnTo>
                <a:lnTo>
                  <a:pt x="21887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79754" y="2360660"/>
            <a:ext cx="42009" cy="78014"/>
          </a:xfrm>
          <a:custGeom>
            <a:avLst/>
            <a:gdLst/>
            <a:ahLst/>
            <a:cxnLst/>
            <a:rect l="l" t="t" r="r" b="b"/>
            <a:pathLst>
              <a:path w="42009" h="78014">
                <a:moveTo>
                  <a:pt x="33063" y="46915"/>
                </a:moveTo>
                <a:lnTo>
                  <a:pt x="33063" y="76315"/>
                </a:lnTo>
                <a:lnTo>
                  <a:pt x="33285" y="77076"/>
                </a:lnTo>
                <a:lnTo>
                  <a:pt x="35924" y="78014"/>
                </a:lnTo>
                <a:lnTo>
                  <a:pt x="39161" y="78014"/>
                </a:lnTo>
                <a:lnTo>
                  <a:pt x="42009" y="76315"/>
                </a:lnTo>
                <a:lnTo>
                  <a:pt x="42009" y="42127"/>
                </a:lnTo>
                <a:lnTo>
                  <a:pt x="41713" y="39042"/>
                </a:lnTo>
                <a:lnTo>
                  <a:pt x="41123" y="36489"/>
                </a:lnTo>
                <a:lnTo>
                  <a:pt x="40518" y="33948"/>
                </a:lnTo>
                <a:lnTo>
                  <a:pt x="38160" y="29822"/>
                </a:lnTo>
                <a:lnTo>
                  <a:pt x="34988" y="26405"/>
                </a:lnTo>
                <a:lnTo>
                  <a:pt x="30535" y="24145"/>
                </a:lnTo>
                <a:lnTo>
                  <a:pt x="27806" y="23572"/>
                </a:lnTo>
                <a:lnTo>
                  <a:pt x="21910" y="23572"/>
                </a:lnTo>
                <a:lnTo>
                  <a:pt x="19292" y="24245"/>
                </a:lnTo>
                <a:lnTo>
                  <a:pt x="16694" y="25617"/>
                </a:lnTo>
                <a:lnTo>
                  <a:pt x="14086" y="26963"/>
                </a:lnTo>
                <a:lnTo>
                  <a:pt x="11494" y="29044"/>
                </a:lnTo>
                <a:lnTo>
                  <a:pt x="8931" y="31827"/>
                </a:lnTo>
                <a:lnTo>
                  <a:pt x="8931" y="1752"/>
                </a:lnTo>
                <a:lnTo>
                  <a:pt x="8723" y="963"/>
                </a:lnTo>
                <a:lnTo>
                  <a:pt x="6080" y="0"/>
                </a:lnTo>
                <a:lnTo>
                  <a:pt x="2844" y="0"/>
                </a:lnTo>
                <a:lnTo>
                  <a:pt x="0" y="1752"/>
                </a:lnTo>
                <a:lnTo>
                  <a:pt x="0" y="76315"/>
                </a:lnTo>
                <a:lnTo>
                  <a:pt x="170" y="77076"/>
                </a:lnTo>
                <a:lnTo>
                  <a:pt x="2844" y="78014"/>
                </a:lnTo>
                <a:lnTo>
                  <a:pt x="6080" y="78014"/>
                </a:lnTo>
                <a:lnTo>
                  <a:pt x="8931" y="76315"/>
                </a:lnTo>
                <a:lnTo>
                  <a:pt x="8931" y="41197"/>
                </a:lnTo>
                <a:lnTo>
                  <a:pt x="11398" y="38051"/>
                </a:lnTo>
                <a:lnTo>
                  <a:pt x="13745" y="35650"/>
                </a:lnTo>
                <a:lnTo>
                  <a:pt x="18220" y="32374"/>
                </a:lnTo>
                <a:lnTo>
                  <a:pt x="22712" y="31560"/>
                </a:lnTo>
                <a:lnTo>
                  <a:pt x="25970" y="31892"/>
                </a:lnTo>
                <a:lnTo>
                  <a:pt x="28609" y="33224"/>
                </a:lnTo>
                <a:lnTo>
                  <a:pt x="31348" y="36730"/>
                </a:lnTo>
                <a:lnTo>
                  <a:pt x="32425" y="39992"/>
                </a:lnTo>
                <a:lnTo>
                  <a:pt x="33063" y="44046"/>
                </a:lnTo>
                <a:lnTo>
                  <a:pt x="33063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49285" y="2384229"/>
            <a:ext cx="44888" cy="55206"/>
          </a:xfrm>
          <a:custGeom>
            <a:avLst/>
            <a:gdLst/>
            <a:ahLst/>
            <a:cxnLst/>
            <a:rect l="l" t="t" r="r" b="b"/>
            <a:pathLst>
              <a:path w="44888" h="55206">
                <a:moveTo>
                  <a:pt x="44491" y="17424"/>
                </a:moveTo>
                <a:lnTo>
                  <a:pt x="43677" y="14544"/>
                </a:lnTo>
                <a:lnTo>
                  <a:pt x="42861" y="11661"/>
                </a:lnTo>
                <a:lnTo>
                  <a:pt x="39851" y="7012"/>
                </a:lnTo>
                <a:lnTo>
                  <a:pt x="35905" y="3175"/>
                </a:lnTo>
                <a:lnTo>
                  <a:pt x="33213" y="1904"/>
                </a:lnTo>
                <a:lnTo>
                  <a:pt x="30513" y="647"/>
                </a:lnTo>
                <a:lnTo>
                  <a:pt x="27255" y="0"/>
                </a:lnTo>
                <a:lnTo>
                  <a:pt x="27291" y="7200"/>
                </a:lnTo>
                <a:lnTo>
                  <a:pt x="30546" y="8586"/>
                </a:lnTo>
                <a:lnTo>
                  <a:pt x="32755" y="11343"/>
                </a:lnTo>
                <a:lnTo>
                  <a:pt x="34955" y="14086"/>
                </a:lnTo>
                <a:lnTo>
                  <a:pt x="36003" y="17881"/>
                </a:lnTo>
                <a:lnTo>
                  <a:pt x="35891" y="22720"/>
                </a:lnTo>
                <a:lnTo>
                  <a:pt x="9279" y="22720"/>
                </a:lnTo>
                <a:lnTo>
                  <a:pt x="9352" y="20675"/>
                </a:lnTo>
                <a:lnTo>
                  <a:pt x="10831" y="3215"/>
                </a:lnTo>
                <a:lnTo>
                  <a:pt x="8365" y="5054"/>
                </a:lnTo>
                <a:lnTo>
                  <a:pt x="4269" y="9856"/>
                </a:lnTo>
                <a:lnTo>
                  <a:pt x="2713" y="12776"/>
                </a:lnTo>
                <a:lnTo>
                  <a:pt x="1626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8" y="36374"/>
                </a:lnTo>
                <a:lnTo>
                  <a:pt x="1576" y="39801"/>
                </a:lnTo>
                <a:lnTo>
                  <a:pt x="2627" y="43218"/>
                </a:lnTo>
                <a:lnTo>
                  <a:pt x="4183" y="46076"/>
                </a:lnTo>
                <a:lnTo>
                  <a:pt x="8304" y="50609"/>
                </a:lnTo>
                <a:lnTo>
                  <a:pt x="10845" y="52326"/>
                </a:lnTo>
                <a:lnTo>
                  <a:pt x="13851" y="53482"/>
                </a:lnTo>
                <a:lnTo>
                  <a:pt x="16879" y="54622"/>
                </a:lnTo>
                <a:lnTo>
                  <a:pt x="20382" y="55206"/>
                </a:lnTo>
                <a:lnTo>
                  <a:pt x="24392" y="55206"/>
                </a:lnTo>
                <a:lnTo>
                  <a:pt x="28896" y="55030"/>
                </a:lnTo>
                <a:lnTo>
                  <a:pt x="32979" y="54320"/>
                </a:lnTo>
                <a:lnTo>
                  <a:pt x="36319" y="53482"/>
                </a:lnTo>
                <a:lnTo>
                  <a:pt x="40121" y="52095"/>
                </a:lnTo>
                <a:lnTo>
                  <a:pt x="42698" y="49428"/>
                </a:lnTo>
                <a:lnTo>
                  <a:pt x="42825" y="46824"/>
                </a:lnTo>
                <a:lnTo>
                  <a:pt x="42047" y="44132"/>
                </a:lnTo>
                <a:lnTo>
                  <a:pt x="39430" y="44514"/>
                </a:lnTo>
                <a:lnTo>
                  <a:pt x="36150" y="45821"/>
                </a:lnTo>
                <a:lnTo>
                  <a:pt x="33263" y="46749"/>
                </a:lnTo>
                <a:lnTo>
                  <a:pt x="29624" y="47523"/>
                </a:lnTo>
                <a:lnTo>
                  <a:pt x="25246" y="47729"/>
                </a:lnTo>
                <a:lnTo>
                  <a:pt x="22294" y="47729"/>
                </a:lnTo>
                <a:lnTo>
                  <a:pt x="17769" y="46432"/>
                </a:lnTo>
                <a:lnTo>
                  <a:pt x="14079" y="44363"/>
                </a:lnTo>
                <a:lnTo>
                  <a:pt x="11534" y="41163"/>
                </a:lnTo>
                <a:lnTo>
                  <a:pt x="10090" y="37007"/>
                </a:lnTo>
                <a:lnTo>
                  <a:pt x="9279" y="32270"/>
                </a:lnTo>
                <a:lnTo>
                  <a:pt x="9279" y="29466"/>
                </a:lnTo>
                <a:lnTo>
                  <a:pt x="41407" y="29466"/>
                </a:lnTo>
                <a:lnTo>
                  <a:pt x="43836" y="28552"/>
                </a:lnTo>
                <a:lnTo>
                  <a:pt x="44888" y="25452"/>
                </a:lnTo>
                <a:lnTo>
                  <a:pt x="44888" y="20513"/>
                </a:lnTo>
                <a:lnTo>
                  <a:pt x="44491" y="17424"/>
                </a:lnTo>
                <a:close/>
              </a:path>
              <a:path w="44888" h="55206">
                <a:moveTo>
                  <a:pt x="9352" y="20675"/>
                </a:moveTo>
                <a:lnTo>
                  <a:pt x="10313" y="16830"/>
                </a:lnTo>
                <a:lnTo>
                  <a:pt x="11807" y="13309"/>
                </a:lnTo>
                <a:lnTo>
                  <a:pt x="15458" y="9349"/>
                </a:lnTo>
                <a:lnTo>
                  <a:pt x="18802" y="7646"/>
                </a:lnTo>
                <a:lnTo>
                  <a:pt x="22960" y="7200"/>
                </a:lnTo>
                <a:lnTo>
                  <a:pt x="27291" y="7200"/>
                </a:lnTo>
                <a:lnTo>
                  <a:pt x="27255" y="0"/>
                </a:lnTo>
                <a:lnTo>
                  <a:pt x="19838" y="0"/>
                </a:lnTo>
                <a:lnTo>
                  <a:pt x="16620" y="647"/>
                </a:lnTo>
                <a:lnTo>
                  <a:pt x="13722" y="1930"/>
                </a:lnTo>
                <a:lnTo>
                  <a:pt x="10831" y="3215"/>
                </a:lnTo>
                <a:lnTo>
                  <a:pt x="9352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158700" y="2365254"/>
            <a:ext cx="50907" cy="74015"/>
          </a:xfrm>
          <a:custGeom>
            <a:avLst/>
            <a:gdLst/>
            <a:ahLst/>
            <a:cxnLst/>
            <a:rect l="l" t="t" r="r" b="b"/>
            <a:pathLst>
              <a:path w="50907" h="74015">
                <a:moveTo>
                  <a:pt x="0" y="31967"/>
                </a:moveTo>
                <a:lnTo>
                  <a:pt x="0" y="43804"/>
                </a:lnTo>
                <a:lnTo>
                  <a:pt x="690" y="48959"/>
                </a:lnTo>
                <a:lnTo>
                  <a:pt x="2084" y="53441"/>
                </a:lnTo>
                <a:lnTo>
                  <a:pt x="3467" y="57927"/>
                </a:lnTo>
                <a:lnTo>
                  <a:pt x="5454" y="61696"/>
                </a:lnTo>
                <a:lnTo>
                  <a:pt x="8046" y="64745"/>
                </a:lnTo>
                <a:lnTo>
                  <a:pt x="10623" y="67805"/>
                </a:lnTo>
                <a:lnTo>
                  <a:pt x="13759" y="70091"/>
                </a:lnTo>
                <a:lnTo>
                  <a:pt x="17420" y="71654"/>
                </a:lnTo>
                <a:lnTo>
                  <a:pt x="21099" y="73216"/>
                </a:lnTo>
                <a:lnTo>
                  <a:pt x="25206" y="74015"/>
                </a:lnTo>
                <a:lnTo>
                  <a:pt x="32400" y="74015"/>
                </a:lnTo>
                <a:lnTo>
                  <a:pt x="37050" y="73256"/>
                </a:lnTo>
                <a:lnTo>
                  <a:pt x="41245" y="72151"/>
                </a:lnTo>
                <a:lnTo>
                  <a:pt x="44676" y="70689"/>
                </a:lnTo>
                <a:lnTo>
                  <a:pt x="48441" y="68428"/>
                </a:lnTo>
                <a:lnTo>
                  <a:pt x="50659" y="65634"/>
                </a:lnTo>
                <a:lnTo>
                  <a:pt x="50907" y="62903"/>
                </a:lnTo>
                <a:lnTo>
                  <a:pt x="50774" y="60224"/>
                </a:lnTo>
                <a:lnTo>
                  <a:pt x="48196" y="59018"/>
                </a:lnTo>
                <a:lnTo>
                  <a:pt x="45097" y="61213"/>
                </a:lnTo>
                <a:lnTo>
                  <a:pt x="42160" y="62967"/>
                </a:lnTo>
                <a:lnTo>
                  <a:pt x="38296" y="64465"/>
                </a:lnTo>
                <a:lnTo>
                  <a:pt x="33757" y="65534"/>
                </a:lnTo>
                <a:lnTo>
                  <a:pt x="27651" y="65534"/>
                </a:lnTo>
                <a:lnTo>
                  <a:pt x="24688" y="64922"/>
                </a:lnTo>
                <a:lnTo>
                  <a:pt x="22071" y="63705"/>
                </a:lnTo>
                <a:lnTo>
                  <a:pt x="19457" y="62510"/>
                </a:lnTo>
                <a:lnTo>
                  <a:pt x="17251" y="60721"/>
                </a:lnTo>
                <a:lnTo>
                  <a:pt x="13647" y="55994"/>
                </a:lnTo>
                <a:lnTo>
                  <a:pt x="12265" y="53060"/>
                </a:lnTo>
                <a:lnTo>
                  <a:pt x="11314" y="49532"/>
                </a:lnTo>
                <a:lnTo>
                  <a:pt x="10354" y="46026"/>
                </a:lnTo>
                <a:lnTo>
                  <a:pt x="9871" y="41976"/>
                </a:lnTo>
                <a:lnTo>
                  <a:pt x="9871" y="32792"/>
                </a:lnTo>
                <a:lnTo>
                  <a:pt x="10364" y="28691"/>
                </a:lnTo>
                <a:lnTo>
                  <a:pt x="11365" y="25085"/>
                </a:lnTo>
                <a:lnTo>
                  <a:pt x="12362" y="21502"/>
                </a:lnTo>
                <a:lnTo>
                  <a:pt x="13770" y="18468"/>
                </a:lnTo>
                <a:lnTo>
                  <a:pt x="15595" y="15976"/>
                </a:lnTo>
                <a:lnTo>
                  <a:pt x="19591" y="11584"/>
                </a:lnTo>
                <a:lnTo>
                  <a:pt x="22161" y="10299"/>
                </a:lnTo>
                <a:lnTo>
                  <a:pt x="24728" y="9018"/>
                </a:lnTo>
                <a:lnTo>
                  <a:pt x="27553" y="8384"/>
                </a:lnTo>
                <a:lnTo>
                  <a:pt x="33562" y="8384"/>
                </a:lnTo>
                <a:lnTo>
                  <a:pt x="38077" y="9464"/>
                </a:lnTo>
                <a:lnTo>
                  <a:pt x="41875" y="10986"/>
                </a:lnTo>
                <a:lnTo>
                  <a:pt x="44740" y="12740"/>
                </a:lnTo>
                <a:lnTo>
                  <a:pt x="47721" y="15001"/>
                </a:lnTo>
                <a:lnTo>
                  <a:pt x="50352" y="13957"/>
                </a:lnTo>
                <a:lnTo>
                  <a:pt x="50652" y="11112"/>
                </a:lnTo>
                <a:lnTo>
                  <a:pt x="50338" y="8127"/>
                </a:lnTo>
                <a:lnTo>
                  <a:pt x="48553" y="5551"/>
                </a:lnTo>
                <a:lnTo>
                  <a:pt x="45144" y="3355"/>
                </a:lnTo>
                <a:lnTo>
                  <a:pt x="42073" y="2070"/>
                </a:lnTo>
                <a:lnTo>
                  <a:pt x="38681" y="979"/>
                </a:lnTo>
                <a:lnTo>
                  <a:pt x="34841" y="204"/>
                </a:lnTo>
                <a:lnTo>
                  <a:pt x="30844" y="0"/>
                </a:lnTo>
                <a:lnTo>
                  <a:pt x="26254" y="0"/>
                </a:lnTo>
                <a:lnTo>
                  <a:pt x="22071" y="863"/>
                </a:lnTo>
                <a:lnTo>
                  <a:pt x="18284" y="2576"/>
                </a:lnTo>
                <a:lnTo>
                  <a:pt x="14522" y="4295"/>
                </a:lnTo>
                <a:lnTo>
                  <a:pt x="11275" y="6771"/>
                </a:lnTo>
                <a:lnTo>
                  <a:pt x="8561" y="10021"/>
                </a:lnTo>
                <a:lnTo>
                  <a:pt x="5861" y="13284"/>
                </a:lnTo>
                <a:lnTo>
                  <a:pt x="3751" y="17247"/>
                </a:lnTo>
                <a:lnTo>
                  <a:pt x="2246" y="21934"/>
                </a:lnTo>
                <a:lnTo>
                  <a:pt x="753" y="26633"/>
                </a:lnTo>
                <a:lnTo>
                  <a:pt x="0" y="319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231730" y="2384225"/>
            <a:ext cx="48801" cy="55206"/>
          </a:xfrm>
          <a:custGeom>
            <a:avLst/>
            <a:gdLst/>
            <a:ahLst/>
            <a:cxnLst/>
            <a:rect l="l" t="t" r="r" b="b"/>
            <a:pathLst>
              <a:path w="48801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3" y="42811"/>
                </a:lnTo>
                <a:lnTo>
                  <a:pt x="3912" y="45670"/>
                </a:lnTo>
                <a:lnTo>
                  <a:pt x="5910" y="48005"/>
                </a:lnTo>
                <a:lnTo>
                  <a:pt x="10392" y="52146"/>
                </a:lnTo>
                <a:lnTo>
                  <a:pt x="9514" y="32804"/>
                </a:lnTo>
                <a:lnTo>
                  <a:pt x="9279" y="30225"/>
                </a:lnTo>
                <a:lnTo>
                  <a:pt x="9279" y="24613"/>
                </a:lnTo>
                <a:lnTo>
                  <a:pt x="9561" y="21970"/>
                </a:lnTo>
                <a:lnTo>
                  <a:pt x="10166" y="19545"/>
                </a:lnTo>
                <a:lnTo>
                  <a:pt x="11699" y="15038"/>
                </a:lnTo>
                <a:lnTo>
                  <a:pt x="14179" y="11506"/>
                </a:lnTo>
                <a:lnTo>
                  <a:pt x="17668" y="9155"/>
                </a:lnTo>
                <a:lnTo>
                  <a:pt x="21865" y="7722"/>
                </a:lnTo>
                <a:lnTo>
                  <a:pt x="27416" y="7722"/>
                </a:lnTo>
                <a:lnTo>
                  <a:pt x="29822" y="8241"/>
                </a:lnTo>
                <a:lnTo>
                  <a:pt x="33684" y="10361"/>
                </a:lnTo>
                <a:lnTo>
                  <a:pt x="36348" y="13627"/>
                </a:lnTo>
                <a:lnTo>
                  <a:pt x="38285" y="17575"/>
                </a:lnTo>
                <a:lnTo>
                  <a:pt x="39272" y="22414"/>
                </a:lnTo>
                <a:lnTo>
                  <a:pt x="39531" y="24980"/>
                </a:lnTo>
                <a:lnTo>
                  <a:pt x="39531" y="30593"/>
                </a:lnTo>
                <a:lnTo>
                  <a:pt x="39239" y="33249"/>
                </a:lnTo>
                <a:lnTo>
                  <a:pt x="38656" y="35673"/>
                </a:lnTo>
                <a:lnTo>
                  <a:pt x="37166" y="40168"/>
                </a:lnTo>
                <a:lnTo>
                  <a:pt x="34670" y="43675"/>
                </a:lnTo>
                <a:lnTo>
                  <a:pt x="31154" y="45986"/>
                </a:lnTo>
                <a:lnTo>
                  <a:pt x="26935" y="47459"/>
                </a:lnTo>
                <a:lnTo>
                  <a:pt x="21433" y="47459"/>
                </a:lnTo>
                <a:lnTo>
                  <a:pt x="19025" y="46926"/>
                </a:lnTo>
                <a:lnTo>
                  <a:pt x="15152" y="44805"/>
                </a:lnTo>
                <a:lnTo>
                  <a:pt x="12477" y="41565"/>
                </a:lnTo>
                <a:lnTo>
                  <a:pt x="13362" y="53352"/>
                </a:lnTo>
                <a:lnTo>
                  <a:pt x="16351" y="54598"/>
                </a:lnTo>
                <a:lnTo>
                  <a:pt x="19842" y="55206"/>
                </a:lnTo>
                <a:lnTo>
                  <a:pt x="27971" y="55206"/>
                </a:lnTo>
                <a:lnTo>
                  <a:pt x="31600" y="54508"/>
                </a:lnTo>
                <a:lnTo>
                  <a:pt x="34717" y="53111"/>
                </a:lnTo>
                <a:lnTo>
                  <a:pt x="37857" y="51725"/>
                </a:lnTo>
                <a:lnTo>
                  <a:pt x="40459" y="49770"/>
                </a:lnTo>
                <a:lnTo>
                  <a:pt x="44617" y="44791"/>
                </a:lnTo>
                <a:lnTo>
                  <a:pt x="46169" y="41821"/>
                </a:lnTo>
                <a:lnTo>
                  <a:pt x="47235" y="38380"/>
                </a:lnTo>
                <a:lnTo>
                  <a:pt x="48268" y="34938"/>
                </a:lnTo>
                <a:lnTo>
                  <a:pt x="48801" y="31165"/>
                </a:lnTo>
                <a:lnTo>
                  <a:pt x="48801" y="22871"/>
                </a:lnTo>
                <a:lnTo>
                  <a:pt x="48308" y="19102"/>
                </a:lnTo>
                <a:lnTo>
                  <a:pt x="47307" y="15760"/>
                </a:lnTo>
                <a:lnTo>
                  <a:pt x="46320" y="12406"/>
                </a:lnTo>
                <a:lnTo>
                  <a:pt x="44827" y="9551"/>
                </a:lnTo>
                <a:lnTo>
                  <a:pt x="42839" y="7214"/>
                </a:lnTo>
                <a:lnTo>
                  <a:pt x="38361" y="3086"/>
                </a:lnTo>
                <a:lnTo>
                  <a:pt x="35373" y="1854"/>
                </a:lnTo>
                <a:lnTo>
                  <a:pt x="32400" y="623"/>
                </a:lnTo>
                <a:lnTo>
                  <a:pt x="28911" y="0"/>
                </a:lnTo>
                <a:lnTo>
                  <a:pt x="20728" y="0"/>
                </a:lnTo>
                <a:lnTo>
                  <a:pt x="17103" y="698"/>
                </a:lnTo>
                <a:lnTo>
                  <a:pt x="13992" y="2070"/>
                </a:lnTo>
                <a:lnTo>
                  <a:pt x="10886" y="3453"/>
                </a:lnTo>
                <a:lnTo>
                  <a:pt x="8294" y="5386"/>
                </a:lnTo>
                <a:lnTo>
                  <a:pt x="4136" y="10375"/>
                </a:lnTo>
                <a:lnTo>
                  <a:pt x="2580" y="13334"/>
                </a:lnTo>
                <a:lnTo>
                  <a:pt x="1544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801" h="55206">
                <a:moveTo>
                  <a:pt x="10500" y="37641"/>
                </a:moveTo>
                <a:lnTo>
                  <a:pt x="9514" y="32804"/>
                </a:lnTo>
                <a:lnTo>
                  <a:pt x="10392" y="52146"/>
                </a:lnTo>
                <a:lnTo>
                  <a:pt x="13362" y="53352"/>
                </a:lnTo>
                <a:lnTo>
                  <a:pt x="12477" y="41565"/>
                </a:lnTo>
                <a:lnTo>
                  <a:pt x="10500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307941" y="2384233"/>
            <a:ext cx="72388" cy="54442"/>
          </a:xfrm>
          <a:custGeom>
            <a:avLst/>
            <a:gdLst/>
            <a:ahLst/>
            <a:cxnLst/>
            <a:rect l="l" t="t" r="r" b="b"/>
            <a:pathLst>
              <a:path w="72388" h="54442">
                <a:moveTo>
                  <a:pt x="63752" y="53694"/>
                </a:moveTo>
                <a:lnTo>
                  <a:pt x="66293" y="54442"/>
                </a:lnTo>
                <a:lnTo>
                  <a:pt x="69537" y="54442"/>
                </a:lnTo>
                <a:lnTo>
                  <a:pt x="72388" y="52743"/>
                </a:lnTo>
                <a:lnTo>
                  <a:pt x="72388" y="18162"/>
                </a:lnTo>
                <a:lnTo>
                  <a:pt x="72104" y="15469"/>
                </a:lnTo>
                <a:lnTo>
                  <a:pt x="71550" y="12917"/>
                </a:lnTo>
                <a:lnTo>
                  <a:pt x="70981" y="10375"/>
                </a:lnTo>
                <a:lnTo>
                  <a:pt x="68724" y="6249"/>
                </a:lnTo>
                <a:lnTo>
                  <a:pt x="65678" y="2833"/>
                </a:lnTo>
                <a:lnTo>
                  <a:pt x="61405" y="572"/>
                </a:lnTo>
                <a:lnTo>
                  <a:pt x="58766" y="0"/>
                </a:lnTo>
                <a:lnTo>
                  <a:pt x="55631" y="0"/>
                </a:lnTo>
                <a:lnTo>
                  <a:pt x="53042" y="176"/>
                </a:lnTo>
                <a:lnTo>
                  <a:pt x="50476" y="888"/>
                </a:lnTo>
                <a:lnTo>
                  <a:pt x="47797" y="2221"/>
                </a:lnTo>
                <a:lnTo>
                  <a:pt x="45025" y="4039"/>
                </a:lnTo>
                <a:lnTo>
                  <a:pt x="42099" y="6565"/>
                </a:lnTo>
                <a:lnTo>
                  <a:pt x="38347" y="8456"/>
                </a:lnTo>
                <a:lnTo>
                  <a:pt x="36756" y="5892"/>
                </a:lnTo>
                <a:lnTo>
                  <a:pt x="33609" y="2754"/>
                </a:lnTo>
                <a:lnTo>
                  <a:pt x="30967" y="1206"/>
                </a:lnTo>
                <a:lnTo>
                  <a:pt x="27749" y="241"/>
                </a:lnTo>
                <a:lnTo>
                  <a:pt x="23915" y="0"/>
                </a:lnTo>
                <a:lnTo>
                  <a:pt x="21272" y="0"/>
                </a:lnTo>
                <a:lnTo>
                  <a:pt x="18666" y="737"/>
                </a:lnTo>
                <a:lnTo>
                  <a:pt x="16078" y="2211"/>
                </a:lnTo>
                <a:lnTo>
                  <a:pt x="13500" y="3683"/>
                </a:lnTo>
                <a:lnTo>
                  <a:pt x="10833" y="5994"/>
                </a:lnTo>
                <a:lnTo>
                  <a:pt x="8082" y="9144"/>
                </a:lnTo>
                <a:lnTo>
                  <a:pt x="8082" y="2211"/>
                </a:lnTo>
                <a:lnTo>
                  <a:pt x="5519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309" y="53694"/>
                </a:lnTo>
                <a:lnTo>
                  <a:pt x="2851" y="54442"/>
                </a:lnTo>
                <a:lnTo>
                  <a:pt x="6094" y="54442"/>
                </a:lnTo>
                <a:lnTo>
                  <a:pt x="8945" y="52743"/>
                </a:lnTo>
                <a:lnTo>
                  <a:pt x="8945" y="17625"/>
                </a:lnTo>
                <a:lnTo>
                  <a:pt x="11416" y="14479"/>
                </a:lnTo>
                <a:lnTo>
                  <a:pt x="15782" y="10440"/>
                </a:lnTo>
                <a:lnTo>
                  <a:pt x="19951" y="7988"/>
                </a:lnTo>
                <a:lnTo>
                  <a:pt x="23677" y="7988"/>
                </a:lnTo>
                <a:lnTo>
                  <a:pt x="26330" y="8992"/>
                </a:lnTo>
                <a:lnTo>
                  <a:pt x="29340" y="11887"/>
                </a:lnTo>
                <a:lnTo>
                  <a:pt x="30722" y="14665"/>
                </a:lnTo>
                <a:lnTo>
                  <a:pt x="31515" y="18162"/>
                </a:lnTo>
                <a:lnTo>
                  <a:pt x="31723" y="22226"/>
                </a:lnTo>
                <a:lnTo>
                  <a:pt x="31723" y="52743"/>
                </a:lnTo>
                <a:lnTo>
                  <a:pt x="32033" y="53694"/>
                </a:lnTo>
                <a:lnTo>
                  <a:pt x="34610" y="54442"/>
                </a:lnTo>
                <a:lnTo>
                  <a:pt x="37757" y="54442"/>
                </a:lnTo>
                <a:lnTo>
                  <a:pt x="40665" y="52743"/>
                </a:lnTo>
                <a:lnTo>
                  <a:pt x="40665" y="17625"/>
                </a:lnTo>
                <a:lnTo>
                  <a:pt x="43160" y="14479"/>
                </a:lnTo>
                <a:lnTo>
                  <a:pt x="47513" y="10440"/>
                </a:lnTo>
                <a:lnTo>
                  <a:pt x="51675" y="7988"/>
                </a:lnTo>
                <a:lnTo>
                  <a:pt x="55397" y="7988"/>
                </a:lnTo>
                <a:lnTo>
                  <a:pt x="58075" y="8992"/>
                </a:lnTo>
                <a:lnTo>
                  <a:pt x="61113" y="11887"/>
                </a:lnTo>
                <a:lnTo>
                  <a:pt x="62481" y="14665"/>
                </a:lnTo>
                <a:lnTo>
                  <a:pt x="63209" y="18162"/>
                </a:lnTo>
                <a:lnTo>
                  <a:pt x="63392" y="22226"/>
                </a:lnTo>
                <a:lnTo>
                  <a:pt x="63392" y="52743"/>
                </a:lnTo>
                <a:lnTo>
                  <a:pt x="63752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10966" y="2384233"/>
            <a:ext cx="44903" cy="74408"/>
          </a:xfrm>
          <a:custGeom>
            <a:avLst/>
            <a:gdLst/>
            <a:ahLst/>
            <a:cxnLst/>
            <a:rect l="l" t="t" r="r" b="b"/>
            <a:pathLst>
              <a:path w="44903" h="74408">
                <a:moveTo>
                  <a:pt x="0" y="2513"/>
                </a:moveTo>
                <a:lnTo>
                  <a:pt x="0" y="72669"/>
                </a:lnTo>
                <a:lnTo>
                  <a:pt x="186" y="73444"/>
                </a:lnTo>
                <a:lnTo>
                  <a:pt x="2851" y="74408"/>
                </a:lnTo>
                <a:lnTo>
                  <a:pt x="6084" y="74408"/>
                </a:lnTo>
                <a:lnTo>
                  <a:pt x="8945" y="72669"/>
                </a:lnTo>
                <a:lnTo>
                  <a:pt x="8945" y="47548"/>
                </a:lnTo>
                <a:lnTo>
                  <a:pt x="10242" y="48855"/>
                </a:lnTo>
                <a:lnTo>
                  <a:pt x="13784" y="51930"/>
                </a:lnTo>
                <a:lnTo>
                  <a:pt x="17308" y="54000"/>
                </a:lnTo>
                <a:lnTo>
                  <a:pt x="20966" y="55054"/>
                </a:lnTo>
                <a:lnTo>
                  <a:pt x="23752" y="55195"/>
                </a:lnTo>
                <a:lnTo>
                  <a:pt x="27143" y="55195"/>
                </a:lnTo>
                <a:lnTo>
                  <a:pt x="30167" y="54547"/>
                </a:lnTo>
                <a:lnTo>
                  <a:pt x="32796" y="53211"/>
                </a:lnTo>
                <a:lnTo>
                  <a:pt x="35438" y="51904"/>
                </a:lnTo>
                <a:lnTo>
                  <a:pt x="33710" y="39279"/>
                </a:lnTo>
                <a:lnTo>
                  <a:pt x="31709" y="42988"/>
                </a:lnTo>
                <a:lnTo>
                  <a:pt x="28774" y="45604"/>
                </a:lnTo>
                <a:lnTo>
                  <a:pt x="25222" y="47268"/>
                </a:lnTo>
                <a:lnTo>
                  <a:pt x="20520" y="47268"/>
                </a:lnTo>
                <a:lnTo>
                  <a:pt x="15976" y="44817"/>
                </a:lnTo>
                <a:lnTo>
                  <a:pt x="11412" y="40831"/>
                </a:lnTo>
                <a:lnTo>
                  <a:pt x="8945" y="37717"/>
                </a:lnTo>
                <a:lnTo>
                  <a:pt x="8945" y="17755"/>
                </a:lnTo>
                <a:lnTo>
                  <a:pt x="11710" y="14400"/>
                </a:lnTo>
                <a:lnTo>
                  <a:pt x="15472" y="10897"/>
                </a:lnTo>
                <a:lnTo>
                  <a:pt x="18939" y="8812"/>
                </a:lnTo>
                <a:lnTo>
                  <a:pt x="22345" y="7937"/>
                </a:lnTo>
                <a:lnTo>
                  <a:pt x="22039" y="190"/>
                </a:lnTo>
                <a:lnTo>
                  <a:pt x="19116" y="979"/>
                </a:lnTo>
                <a:lnTo>
                  <a:pt x="16300" y="2311"/>
                </a:lnTo>
                <a:lnTo>
                  <a:pt x="13510" y="4039"/>
                </a:lnTo>
                <a:lnTo>
                  <a:pt x="10760" y="6350"/>
                </a:lnTo>
                <a:lnTo>
                  <a:pt x="7858" y="9269"/>
                </a:lnTo>
                <a:lnTo>
                  <a:pt x="7858" y="2185"/>
                </a:lnTo>
                <a:lnTo>
                  <a:pt x="5280" y="814"/>
                </a:lnTo>
                <a:lnTo>
                  <a:pt x="2556" y="814"/>
                </a:lnTo>
                <a:lnTo>
                  <a:pt x="0" y="2513"/>
                </a:lnTo>
                <a:close/>
              </a:path>
              <a:path w="44903" h="74408">
                <a:moveTo>
                  <a:pt x="44903" y="26849"/>
                </a:moveTo>
                <a:lnTo>
                  <a:pt x="44903" y="23201"/>
                </a:lnTo>
                <a:lnTo>
                  <a:pt x="44532" y="19749"/>
                </a:lnTo>
                <a:lnTo>
                  <a:pt x="43812" y="16494"/>
                </a:lnTo>
                <a:lnTo>
                  <a:pt x="43070" y="13244"/>
                </a:lnTo>
                <a:lnTo>
                  <a:pt x="41940" y="10389"/>
                </a:lnTo>
                <a:lnTo>
                  <a:pt x="40370" y="7937"/>
                </a:lnTo>
                <a:lnTo>
                  <a:pt x="36770" y="3542"/>
                </a:lnTo>
                <a:lnTo>
                  <a:pt x="31774" y="708"/>
                </a:lnTo>
                <a:lnTo>
                  <a:pt x="28750" y="0"/>
                </a:lnTo>
                <a:lnTo>
                  <a:pt x="25206" y="0"/>
                </a:lnTo>
                <a:lnTo>
                  <a:pt x="22039" y="190"/>
                </a:lnTo>
                <a:lnTo>
                  <a:pt x="22345" y="7937"/>
                </a:lnTo>
                <a:lnTo>
                  <a:pt x="25836" y="7937"/>
                </a:lnTo>
                <a:lnTo>
                  <a:pt x="29339" y="9601"/>
                </a:lnTo>
                <a:lnTo>
                  <a:pt x="32166" y="12218"/>
                </a:lnTo>
                <a:lnTo>
                  <a:pt x="34005" y="15937"/>
                </a:lnTo>
                <a:lnTo>
                  <a:pt x="35041" y="20458"/>
                </a:lnTo>
                <a:lnTo>
                  <a:pt x="35622" y="25347"/>
                </a:lnTo>
                <a:lnTo>
                  <a:pt x="35622" y="30265"/>
                </a:lnTo>
                <a:lnTo>
                  <a:pt x="34905" y="34888"/>
                </a:lnTo>
                <a:lnTo>
                  <a:pt x="33710" y="39279"/>
                </a:lnTo>
                <a:lnTo>
                  <a:pt x="35438" y="51904"/>
                </a:lnTo>
                <a:lnTo>
                  <a:pt x="37659" y="50011"/>
                </a:lnTo>
                <a:lnTo>
                  <a:pt x="41234" y="45137"/>
                </a:lnTo>
                <a:lnTo>
                  <a:pt x="42580" y="42177"/>
                </a:lnTo>
                <a:lnTo>
                  <a:pt x="43516" y="38685"/>
                </a:lnTo>
                <a:lnTo>
                  <a:pt x="44430" y="35179"/>
                </a:lnTo>
                <a:lnTo>
                  <a:pt x="44903" y="31240"/>
                </a:lnTo>
                <a:lnTo>
                  <a:pt x="44903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480461" y="2384223"/>
            <a:ext cx="22838" cy="55209"/>
          </a:xfrm>
          <a:custGeom>
            <a:avLst/>
            <a:gdLst/>
            <a:ahLst/>
            <a:cxnLst/>
            <a:rect l="l" t="t" r="r" b="b"/>
            <a:pathLst>
              <a:path w="22838" h="55209">
                <a:moveTo>
                  <a:pt x="9157" y="42076"/>
                </a:moveTo>
                <a:lnTo>
                  <a:pt x="9932" y="54179"/>
                </a:lnTo>
                <a:lnTo>
                  <a:pt x="14349" y="55209"/>
                </a:lnTo>
                <a:lnTo>
                  <a:pt x="19843" y="55209"/>
                </a:lnTo>
                <a:lnTo>
                  <a:pt x="22838" y="47397"/>
                </a:lnTo>
                <a:lnTo>
                  <a:pt x="18323" y="48005"/>
                </a:lnTo>
                <a:lnTo>
                  <a:pt x="15436" y="48005"/>
                </a:lnTo>
                <a:lnTo>
                  <a:pt x="11563" y="45694"/>
                </a:lnTo>
                <a:lnTo>
                  <a:pt x="9157" y="42076"/>
                </a:lnTo>
                <a:close/>
              </a:path>
              <a:path w="22838" h="55209">
                <a:moveTo>
                  <a:pt x="34509" y="54430"/>
                </a:moveTo>
                <a:lnTo>
                  <a:pt x="37188" y="54471"/>
                </a:lnTo>
                <a:lnTo>
                  <a:pt x="40064" y="52818"/>
                </a:lnTo>
                <a:lnTo>
                  <a:pt x="40064" y="15814"/>
                </a:lnTo>
                <a:lnTo>
                  <a:pt x="39719" y="13082"/>
                </a:lnTo>
                <a:lnTo>
                  <a:pt x="38351" y="8394"/>
                </a:lnTo>
                <a:lnTo>
                  <a:pt x="35718" y="4841"/>
                </a:lnTo>
                <a:lnTo>
                  <a:pt x="32216" y="2068"/>
                </a:lnTo>
                <a:lnTo>
                  <a:pt x="27306" y="431"/>
                </a:lnTo>
                <a:lnTo>
                  <a:pt x="24317" y="0"/>
                </a:lnTo>
                <a:lnTo>
                  <a:pt x="20819" y="0"/>
                </a:lnTo>
                <a:lnTo>
                  <a:pt x="17063" y="190"/>
                </a:lnTo>
                <a:lnTo>
                  <a:pt x="13388" y="902"/>
                </a:lnTo>
                <a:lnTo>
                  <a:pt x="10130" y="1882"/>
                </a:lnTo>
                <a:lnTo>
                  <a:pt x="7207" y="3023"/>
                </a:lnTo>
                <a:lnTo>
                  <a:pt x="3495" y="5359"/>
                </a:lnTo>
                <a:lnTo>
                  <a:pt x="2383" y="8178"/>
                </a:lnTo>
                <a:lnTo>
                  <a:pt x="2668" y="11494"/>
                </a:lnTo>
                <a:lnTo>
                  <a:pt x="5256" y="12409"/>
                </a:lnTo>
                <a:lnTo>
                  <a:pt x="8133" y="10731"/>
                </a:lnTo>
                <a:lnTo>
                  <a:pt x="10774" y="9438"/>
                </a:lnTo>
                <a:lnTo>
                  <a:pt x="14055" y="8308"/>
                </a:lnTo>
                <a:lnTo>
                  <a:pt x="17791" y="7494"/>
                </a:lnTo>
                <a:lnTo>
                  <a:pt x="22064" y="7494"/>
                </a:lnTo>
                <a:lnTo>
                  <a:pt x="25206" y="8243"/>
                </a:lnTo>
                <a:lnTo>
                  <a:pt x="27763" y="9499"/>
                </a:lnTo>
                <a:lnTo>
                  <a:pt x="30179" y="12700"/>
                </a:lnTo>
                <a:lnTo>
                  <a:pt x="30971" y="15684"/>
                </a:lnTo>
                <a:lnTo>
                  <a:pt x="31165" y="19331"/>
                </a:lnTo>
                <a:lnTo>
                  <a:pt x="31165" y="23230"/>
                </a:lnTo>
                <a:lnTo>
                  <a:pt x="20642" y="23230"/>
                </a:lnTo>
                <a:lnTo>
                  <a:pt x="17236" y="23572"/>
                </a:lnTo>
                <a:lnTo>
                  <a:pt x="14206" y="24270"/>
                </a:lnTo>
                <a:lnTo>
                  <a:pt x="11167" y="24944"/>
                </a:lnTo>
                <a:lnTo>
                  <a:pt x="8600" y="25984"/>
                </a:lnTo>
                <a:lnTo>
                  <a:pt x="4406" y="28741"/>
                </a:lnTo>
                <a:lnTo>
                  <a:pt x="1666" y="32550"/>
                </a:lnTo>
                <a:lnTo>
                  <a:pt x="0" y="37086"/>
                </a:lnTo>
                <a:lnTo>
                  <a:pt x="0" y="42331"/>
                </a:lnTo>
                <a:lnTo>
                  <a:pt x="1209" y="46393"/>
                </a:lnTo>
                <a:lnTo>
                  <a:pt x="3161" y="49888"/>
                </a:lnTo>
                <a:lnTo>
                  <a:pt x="6098" y="52491"/>
                </a:lnTo>
                <a:lnTo>
                  <a:pt x="9932" y="54179"/>
                </a:lnTo>
                <a:lnTo>
                  <a:pt x="9157" y="42076"/>
                </a:lnTo>
                <a:lnTo>
                  <a:pt x="9157" y="39472"/>
                </a:lnTo>
                <a:lnTo>
                  <a:pt x="9997" y="35420"/>
                </a:lnTo>
                <a:lnTo>
                  <a:pt x="12621" y="32410"/>
                </a:lnTo>
                <a:lnTo>
                  <a:pt x="15325" y="30938"/>
                </a:lnTo>
                <a:lnTo>
                  <a:pt x="18939" y="30088"/>
                </a:lnTo>
                <a:lnTo>
                  <a:pt x="23533" y="29871"/>
                </a:lnTo>
                <a:lnTo>
                  <a:pt x="31165" y="29871"/>
                </a:lnTo>
                <a:lnTo>
                  <a:pt x="31165" y="40539"/>
                </a:lnTo>
                <a:lnTo>
                  <a:pt x="26852" y="44945"/>
                </a:lnTo>
                <a:lnTo>
                  <a:pt x="22838" y="47397"/>
                </a:lnTo>
                <a:lnTo>
                  <a:pt x="19843" y="55209"/>
                </a:lnTo>
                <a:lnTo>
                  <a:pt x="22618" y="54546"/>
                </a:lnTo>
                <a:lnTo>
                  <a:pt x="25232" y="53265"/>
                </a:lnTo>
                <a:lnTo>
                  <a:pt x="27846" y="51958"/>
                </a:lnTo>
                <a:lnTo>
                  <a:pt x="32367" y="47778"/>
                </a:lnTo>
                <a:lnTo>
                  <a:pt x="32367" y="52818"/>
                </a:lnTo>
                <a:lnTo>
                  <a:pt x="34509" y="54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51010" y="2384233"/>
            <a:ext cx="42007" cy="54442"/>
          </a:xfrm>
          <a:custGeom>
            <a:avLst/>
            <a:gdLst/>
            <a:ahLst/>
            <a:cxnLst/>
            <a:rect l="l" t="t" r="r" b="b"/>
            <a:pathLst>
              <a:path w="42007" h="54442">
                <a:moveTo>
                  <a:pt x="33061" y="23342"/>
                </a:moveTo>
                <a:lnTo>
                  <a:pt x="33061" y="52743"/>
                </a:lnTo>
                <a:lnTo>
                  <a:pt x="33285" y="53503"/>
                </a:lnTo>
                <a:lnTo>
                  <a:pt x="35927" y="54442"/>
                </a:lnTo>
                <a:lnTo>
                  <a:pt x="39160" y="54442"/>
                </a:lnTo>
                <a:lnTo>
                  <a:pt x="42007" y="52743"/>
                </a:lnTo>
                <a:lnTo>
                  <a:pt x="42007" y="18529"/>
                </a:lnTo>
                <a:lnTo>
                  <a:pt x="41727" y="15469"/>
                </a:lnTo>
                <a:lnTo>
                  <a:pt x="41122" y="12917"/>
                </a:lnTo>
                <a:lnTo>
                  <a:pt x="40532" y="10375"/>
                </a:lnTo>
                <a:lnTo>
                  <a:pt x="38159" y="6249"/>
                </a:lnTo>
                <a:lnTo>
                  <a:pt x="35002" y="2833"/>
                </a:lnTo>
                <a:lnTo>
                  <a:pt x="30548" y="572"/>
                </a:lnTo>
                <a:lnTo>
                  <a:pt x="27809" y="0"/>
                </a:lnTo>
                <a:lnTo>
                  <a:pt x="21761" y="0"/>
                </a:lnTo>
                <a:lnTo>
                  <a:pt x="19025" y="737"/>
                </a:lnTo>
                <a:lnTo>
                  <a:pt x="16286" y="2211"/>
                </a:lnTo>
                <a:lnTo>
                  <a:pt x="13557" y="3683"/>
                </a:lnTo>
                <a:lnTo>
                  <a:pt x="10821" y="5994"/>
                </a:lnTo>
                <a:lnTo>
                  <a:pt x="8067" y="9144"/>
                </a:lnTo>
                <a:lnTo>
                  <a:pt x="8067" y="2211"/>
                </a:lnTo>
                <a:lnTo>
                  <a:pt x="5514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306" y="53694"/>
                </a:lnTo>
                <a:lnTo>
                  <a:pt x="2847" y="54442"/>
                </a:lnTo>
                <a:lnTo>
                  <a:pt x="6079" y="54442"/>
                </a:lnTo>
                <a:lnTo>
                  <a:pt x="8930" y="52743"/>
                </a:lnTo>
                <a:lnTo>
                  <a:pt x="8930" y="17625"/>
                </a:lnTo>
                <a:lnTo>
                  <a:pt x="11400" y="14479"/>
                </a:lnTo>
                <a:lnTo>
                  <a:pt x="13743" y="12077"/>
                </a:lnTo>
                <a:lnTo>
                  <a:pt x="18219" y="8802"/>
                </a:lnTo>
                <a:lnTo>
                  <a:pt x="22715" y="7988"/>
                </a:lnTo>
                <a:lnTo>
                  <a:pt x="25970" y="8319"/>
                </a:lnTo>
                <a:lnTo>
                  <a:pt x="28611" y="9651"/>
                </a:lnTo>
                <a:lnTo>
                  <a:pt x="31348" y="13158"/>
                </a:lnTo>
                <a:lnTo>
                  <a:pt x="32424" y="16419"/>
                </a:lnTo>
                <a:lnTo>
                  <a:pt x="33061" y="20473"/>
                </a:lnTo>
                <a:lnTo>
                  <a:pt x="3306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17499" y="2385025"/>
            <a:ext cx="46043" cy="73673"/>
          </a:xfrm>
          <a:custGeom>
            <a:avLst/>
            <a:gdLst/>
            <a:ahLst/>
            <a:cxnLst/>
            <a:rect l="l" t="t" r="r" b="b"/>
            <a:pathLst>
              <a:path w="46043" h="73673">
                <a:moveTo>
                  <a:pt x="284" y="3567"/>
                </a:moveTo>
                <a:lnTo>
                  <a:pt x="17693" y="51562"/>
                </a:lnTo>
                <a:lnTo>
                  <a:pt x="19212" y="53351"/>
                </a:lnTo>
                <a:lnTo>
                  <a:pt x="12484" y="70815"/>
                </a:lnTo>
                <a:lnTo>
                  <a:pt x="13470" y="73432"/>
                </a:lnTo>
                <a:lnTo>
                  <a:pt x="16336" y="73673"/>
                </a:lnTo>
                <a:lnTo>
                  <a:pt x="19493" y="73507"/>
                </a:lnTo>
                <a:lnTo>
                  <a:pt x="22035" y="71819"/>
                </a:lnTo>
                <a:lnTo>
                  <a:pt x="28540" y="53351"/>
                </a:lnTo>
                <a:lnTo>
                  <a:pt x="46043" y="3390"/>
                </a:lnTo>
                <a:lnTo>
                  <a:pt x="45600" y="406"/>
                </a:lnTo>
                <a:lnTo>
                  <a:pt x="42986" y="0"/>
                </a:lnTo>
                <a:lnTo>
                  <a:pt x="39937" y="39"/>
                </a:lnTo>
                <a:lnTo>
                  <a:pt x="37147" y="1943"/>
                </a:lnTo>
                <a:lnTo>
                  <a:pt x="23702" y="42468"/>
                </a:lnTo>
                <a:lnTo>
                  <a:pt x="23550" y="42468"/>
                </a:lnTo>
                <a:lnTo>
                  <a:pt x="9611" y="2170"/>
                </a:lnTo>
                <a:lnTo>
                  <a:pt x="8930" y="737"/>
                </a:lnTo>
                <a:lnTo>
                  <a:pt x="6216" y="25"/>
                </a:lnTo>
                <a:lnTo>
                  <a:pt x="3206" y="0"/>
                </a:lnTo>
                <a:lnTo>
                  <a:pt x="0" y="928"/>
                </a:lnTo>
                <a:lnTo>
                  <a:pt x="28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27443" y="2360660"/>
            <a:ext cx="42023" cy="78014"/>
          </a:xfrm>
          <a:custGeom>
            <a:avLst/>
            <a:gdLst/>
            <a:ahLst/>
            <a:cxnLst/>
            <a:rect l="l" t="t" r="r" b="b"/>
            <a:pathLst>
              <a:path w="42023" h="78014">
                <a:moveTo>
                  <a:pt x="33065" y="46915"/>
                </a:moveTo>
                <a:lnTo>
                  <a:pt x="33065" y="76315"/>
                </a:lnTo>
                <a:lnTo>
                  <a:pt x="33285" y="77076"/>
                </a:lnTo>
                <a:lnTo>
                  <a:pt x="35928" y="78014"/>
                </a:lnTo>
                <a:lnTo>
                  <a:pt x="39171" y="78014"/>
                </a:lnTo>
                <a:lnTo>
                  <a:pt x="42023" y="76315"/>
                </a:lnTo>
                <a:lnTo>
                  <a:pt x="42023" y="42127"/>
                </a:lnTo>
                <a:lnTo>
                  <a:pt x="41727" y="39042"/>
                </a:lnTo>
                <a:lnTo>
                  <a:pt x="41126" y="36489"/>
                </a:lnTo>
                <a:lnTo>
                  <a:pt x="40528" y="33948"/>
                </a:lnTo>
                <a:lnTo>
                  <a:pt x="38173" y="29822"/>
                </a:lnTo>
                <a:lnTo>
                  <a:pt x="35002" y="26405"/>
                </a:lnTo>
                <a:lnTo>
                  <a:pt x="30549" y="24145"/>
                </a:lnTo>
                <a:lnTo>
                  <a:pt x="27824" y="23572"/>
                </a:lnTo>
                <a:lnTo>
                  <a:pt x="21924" y="23572"/>
                </a:lnTo>
                <a:lnTo>
                  <a:pt x="19295" y="24245"/>
                </a:lnTo>
                <a:lnTo>
                  <a:pt x="16696" y="25617"/>
                </a:lnTo>
                <a:lnTo>
                  <a:pt x="14090" y="26963"/>
                </a:lnTo>
                <a:lnTo>
                  <a:pt x="11512" y="29044"/>
                </a:lnTo>
                <a:lnTo>
                  <a:pt x="8945" y="31827"/>
                </a:lnTo>
                <a:lnTo>
                  <a:pt x="8945" y="1752"/>
                </a:lnTo>
                <a:lnTo>
                  <a:pt x="8733" y="963"/>
                </a:lnTo>
                <a:lnTo>
                  <a:pt x="6094" y="0"/>
                </a:lnTo>
                <a:lnTo>
                  <a:pt x="2847" y="0"/>
                </a:lnTo>
                <a:lnTo>
                  <a:pt x="0" y="1752"/>
                </a:lnTo>
                <a:lnTo>
                  <a:pt x="0" y="76315"/>
                </a:lnTo>
                <a:lnTo>
                  <a:pt x="182" y="77076"/>
                </a:lnTo>
                <a:lnTo>
                  <a:pt x="2847" y="78014"/>
                </a:lnTo>
                <a:lnTo>
                  <a:pt x="6094" y="78014"/>
                </a:lnTo>
                <a:lnTo>
                  <a:pt x="8945" y="76315"/>
                </a:lnTo>
                <a:lnTo>
                  <a:pt x="8945" y="41197"/>
                </a:lnTo>
                <a:lnTo>
                  <a:pt x="11414" y="38051"/>
                </a:lnTo>
                <a:lnTo>
                  <a:pt x="13755" y="35650"/>
                </a:lnTo>
                <a:lnTo>
                  <a:pt x="18237" y="32374"/>
                </a:lnTo>
                <a:lnTo>
                  <a:pt x="22726" y="31560"/>
                </a:lnTo>
                <a:lnTo>
                  <a:pt x="25970" y="31892"/>
                </a:lnTo>
                <a:lnTo>
                  <a:pt x="28613" y="33224"/>
                </a:lnTo>
                <a:lnTo>
                  <a:pt x="31362" y="36730"/>
                </a:lnTo>
                <a:lnTo>
                  <a:pt x="32421" y="39992"/>
                </a:lnTo>
                <a:lnTo>
                  <a:pt x="33065" y="44046"/>
                </a:lnTo>
                <a:lnTo>
                  <a:pt x="33065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96933" y="2384223"/>
            <a:ext cx="22846" cy="55209"/>
          </a:xfrm>
          <a:custGeom>
            <a:avLst/>
            <a:gdLst/>
            <a:ahLst/>
            <a:cxnLst/>
            <a:rect l="l" t="t" r="r" b="b"/>
            <a:pathLst>
              <a:path w="22846" h="55209">
                <a:moveTo>
                  <a:pt x="9165" y="42076"/>
                </a:moveTo>
                <a:lnTo>
                  <a:pt x="9942" y="54179"/>
                </a:lnTo>
                <a:lnTo>
                  <a:pt x="14345" y="55209"/>
                </a:lnTo>
                <a:lnTo>
                  <a:pt x="19836" y="55209"/>
                </a:lnTo>
                <a:lnTo>
                  <a:pt x="22846" y="47397"/>
                </a:lnTo>
                <a:lnTo>
                  <a:pt x="18317" y="48005"/>
                </a:lnTo>
                <a:lnTo>
                  <a:pt x="15433" y="48005"/>
                </a:lnTo>
                <a:lnTo>
                  <a:pt x="11569" y="45694"/>
                </a:lnTo>
                <a:lnTo>
                  <a:pt x="9165" y="42076"/>
                </a:lnTo>
                <a:close/>
              </a:path>
              <a:path w="22846" h="55209">
                <a:moveTo>
                  <a:pt x="34517" y="54430"/>
                </a:moveTo>
                <a:lnTo>
                  <a:pt x="37184" y="54471"/>
                </a:lnTo>
                <a:lnTo>
                  <a:pt x="40071" y="52818"/>
                </a:lnTo>
                <a:lnTo>
                  <a:pt x="40071" y="15814"/>
                </a:lnTo>
                <a:lnTo>
                  <a:pt x="39711" y="13082"/>
                </a:lnTo>
                <a:lnTo>
                  <a:pt x="38343" y="8394"/>
                </a:lnTo>
                <a:lnTo>
                  <a:pt x="35730" y="4841"/>
                </a:lnTo>
                <a:lnTo>
                  <a:pt x="32223" y="2068"/>
                </a:lnTo>
                <a:lnTo>
                  <a:pt x="27312" y="431"/>
                </a:lnTo>
                <a:lnTo>
                  <a:pt x="24314" y="0"/>
                </a:lnTo>
                <a:lnTo>
                  <a:pt x="20811" y="0"/>
                </a:lnTo>
                <a:lnTo>
                  <a:pt x="17071" y="190"/>
                </a:lnTo>
                <a:lnTo>
                  <a:pt x="13395" y="902"/>
                </a:lnTo>
                <a:lnTo>
                  <a:pt x="10137" y="1882"/>
                </a:lnTo>
                <a:lnTo>
                  <a:pt x="7214" y="3023"/>
                </a:lnTo>
                <a:lnTo>
                  <a:pt x="3488" y="5359"/>
                </a:lnTo>
                <a:lnTo>
                  <a:pt x="2376" y="8178"/>
                </a:lnTo>
                <a:lnTo>
                  <a:pt x="2674" y="11494"/>
                </a:lnTo>
                <a:lnTo>
                  <a:pt x="5252" y="12409"/>
                </a:lnTo>
                <a:lnTo>
                  <a:pt x="8139" y="10731"/>
                </a:lnTo>
                <a:lnTo>
                  <a:pt x="10782" y="9438"/>
                </a:lnTo>
                <a:lnTo>
                  <a:pt x="14061" y="8308"/>
                </a:lnTo>
                <a:lnTo>
                  <a:pt x="17801" y="7494"/>
                </a:lnTo>
                <a:lnTo>
                  <a:pt x="22071" y="7494"/>
                </a:lnTo>
                <a:lnTo>
                  <a:pt x="25214" y="8243"/>
                </a:lnTo>
                <a:lnTo>
                  <a:pt x="27769" y="9499"/>
                </a:lnTo>
                <a:lnTo>
                  <a:pt x="30179" y="12700"/>
                </a:lnTo>
                <a:lnTo>
                  <a:pt x="30963" y="15684"/>
                </a:lnTo>
                <a:lnTo>
                  <a:pt x="31175" y="19331"/>
                </a:lnTo>
                <a:lnTo>
                  <a:pt x="31175" y="23230"/>
                </a:lnTo>
                <a:lnTo>
                  <a:pt x="20648" y="23230"/>
                </a:lnTo>
                <a:lnTo>
                  <a:pt x="17232" y="23572"/>
                </a:lnTo>
                <a:lnTo>
                  <a:pt x="14198" y="24270"/>
                </a:lnTo>
                <a:lnTo>
                  <a:pt x="11163" y="24944"/>
                </a:lnTo>
                <a:lnTo>
                  <a:pt x="8596" y="25984"/>
                </a:lnTo>
                <a:lnTo>
                  <a:pt x="4403" y="28741"/>
                </a:lnTo>
                <a:lnTo>
                  <a:pt x="1673" y="32550"/>
                </a:lnTo>
                <a:lnTo>
                  <a:pt x="0" y="37086"/>
                </a:lnTo>
                <a:lnTo>
                  <a:pt x="0" y="42331"/>
                </a:lnTo>
                <a:lnTo>
                  <a:pt x="1206" y="46393"/>
                </a:lnTo>
                <a:lnTo>
                  <a:pt x="3157" y="49888"/>
                </a:lnTo>
                <a:lnTo>
                  <a:pt x="6090" y="52491"/>
                </a:lnTo>
                <a:lnTo>
                  <a:pt x="9942" y="54179"/>
                </a:lnTo>
                <a:lnTo>
                  <a:pt x="9165" y="42076"/>
                </a:lnTo>
                <a:lnTo>
                  <a:pt x="9165" y="39472"/>
                </a:lnTo>
                <a:lnTo>
                  <a:pt x="9989" y="35420"/>
                </a:lnTo>
                <a:lnTo>
                  <a:pt x="12632" y="32410"/>
                </a:lnTo>
                <a:lnTo>
                  <a:pt x="15321" y="30938"/>
                </a:lnTo>
                <a:lnTo>
                  <a:pt x="18935" y="30088"/>
                </a:lnTo>
                <a:lnTo>
                  <a:pt x="23525" y="29871"/>
                </a:lnTo>
                <a:lnTo>
                  <a:pt x="31175" y="29871"/>
                </a:lnTo>
                <a:lnTo>
                  <a:pt x="31175" y="40539"/>
                </a:lnTo>
                <a:lnTo>
                  <a:pt x="26859" y="44945"/>
                </a:lnTo>
                <a:lnTo>
                  <a:pt x="22846" y="47397"/>
                </a:lnTo>
                <a:lnTo>
                  <a:pt x="19836" y="55209"/>
                </a:lnTo>
                <a:lnTo>
                  <a:pt x="22611" y="54546"/>
                </a:lnTo>
                <a:lnTo>
                  <a:pt x="25239" y="53265"/>
                </a:lnTo>
                <a:lnTo>
                  <a:pt x="27846" y="51958"/>
                </a:lnTo>
                <a:lnTo>
                  <a:pt x="32371" y="47778"/>
                </a:lnTo>
                <a:lnTo>
                  <a:pt x="32371" y="52818"/>
                </a:lnTo>
                <a:lnTo>
                  <a:pt x="34517" y="54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863565" y="2384233"/>
            <a:ext cx="34546" cy="55205"/>
          </a:xfrm>
          <a:custGeom>
            <a:avLst/>
            <a:gdLst/>
            <a:ahLst/>
            <a:cxnLst/>
            <a:rect l="l" t="t" r="r" b="b"/>
            <a:pathLst>
              <a:path w="34546" h="55205">
                <a:moveTo>
                  <a:pt x="2258" y="20660"/>
                </a:moveTo>
                <a:lnTo>
                  <a:pt x="3898" y="23634"/>
                </a:lnTo>
                <a:lnTo>
                  <a:pt x="7524" y="26910"/>
                </a:lnTo>
                <a:lnTo>
                  <a:pt x="10450" y="28508"/>
                </a:lnTo>
                <a:lnTo>
                  <a:pt x="13486" y="29855"/>
                </a:lnTo>
                <a:lnTo>
                  <a:pt x="16510" y="31101"/>
                </a:lnTo>
                <a:lnTo>
                  <a:pt x="19396" y="32255"/>
                </a:lnTo>
                <a:lnTo>
                  <a:pt x="23011" y="34401"/>
                </a:lnTo>
                <a:lnTo>
                  <a:pt x="25355" y="37195"/>
                </a:lnTo>
                <a:lnTo>
                  <a:pt x="25700" y="39801"/>
                </a:lnTo>
                <a:lnTo>
                  <a:pt x="25467" y="42364"/>
                </a:lnTo>
                <a:lnTo>
                  <a:pt x="22885" y="45845"/>
                </a:lnTo>
                <a:lnTo>
                  <a:pt x="19692" y="47318"/>
                </a:lnTo>
                <a:lnTo>
                  <a:pt x="17089" y="47825"/>
                </a:lnTo>
                <a:lnTo>
                  <a:pt x="13547" y="47825"/>
                </a:lnTo>
                <a:lnTo>
                  <a:pt x="10191" y="47077"/>
                </a:lnTo>
                <a:lnTo>
                  <a:pt x="6159" y="45439"/>
                </a:lnTo>
                <a:lnTo>
                  <a:pt x="3294" y="43787"/>
                </a:lnTo>
                <a:lnTo>
                  <a:pt x="284" y="44168"/>
                </a:lnTo>
                <a:lnTo>
                  <a:pt x="0" y="46821"/>
                </a:lnTo>
                <a:lnTo>
                  <a:pt x="457" y="50227"/>
                </a:lnTo>
                <a:lnTo>
                  <a:pt x="3035" y="52387"/>
                </a:lnTo>
                <a:lnTo>
                  <a:pt x="6217" y="53719"/>
                </a:lnTo>
                <a:lnTo>
                  <a:pt x="8874" y="54507"/>
                </a:lnTo>
                <a:lnTo>
                  <a:pt x="12016" y="55065"/>
                </a:lnTo>
                <a:lnTo>
                  <a:pt x="15397" y="55205"/>
                </a:lnTo>
                <a:lnTo>
                  <a:pt x="18223" y="55205"/>
                </a:lnTo>
                <a:lnTo>
                  <a:pt x="20815" y="54834"/>
                </a:lnTo>
                <a:lnTo>
                  <a:pt x="23159" y="54136"/>
                </a:lnTo>
                <a:lnTo>
                  <a:pt x="27537" y="52397"/>
                </a:lnTo>
                <a:lnTo>
                  <a:pt x="30934" y="49644"/>
                </a:lnTo>
                <a:lnTo>
                  <a:pt x="33167" y="45935"/>
                </a:lnTo>
                <a:lnTo>
                  <a:pt x="34546" y="41640"/>
                </a:lnTo>
                <a:lnTo>
                  <a:pt x="34546" y="36917"/>
                </a:lnTo>
                <a:lnTo>
                  <a:pt x="33487" y="33487"/>
                </a:lnTo>
                <a:lnTo>
                  <a:pt x="31846" y="30579"/>
                </a:lnTo>
                <a:lnTo>
                  <a:pt x="28206" y="27402"/>
                </a:lnTo>
                <a:lnTo>
                  <a:pt x="25208" y="25844"/>
                </a:lnTo>
                <a:lnTo>
                  <a:pt x="22158" y="24508"/>
                </a:lnTo>
                <a:lnTo>
                  <a:pt x="19113" y="23263"/>
                </a:lnTo>
                <a:lnTo>
                  <a:pt x="16150" y="22071"/>
                </a:lnTo>
                <a:lnTo>
                  <a:pt x="12514" y="19911"/>
                </a:lnTo>
                <a:lnTo>
                  <a:pt x="10130" y="17078"/>
                </a:lnTo>
                <a:lnTo>
                  <a:pt x="9759" y="14414"/>
                </a:lnTo>
                <a:lnTo>
                  <a:pt x="10342" y="11506"/>
                </a:lnTo>
                <a:lnTo>
                  <a:pt x="12758" y="8531"/>
                </a:lnTo>
                <a:lnTo>
                  <a:pt x="16013" y="7326"/>
                </a:lnTo>
                <a:lnTo>
                  <a:pt x="18864" y="7134"/>
                </a:lnTo>
                <a:lnTo>
                  <a:pt x="22086" y="7350"/>
                </a:lnTo>
                <a:lnTo>
                  <a:pt x="25873" y="8608"/>
                </a:lnTo>
                <a:lnTo>
                  <a:pt x="29232" y="10386"/>
                </a:lnTo>
                <a:lnTo>
                  <a:pt x="32033" y="8557"/>
                </a:lnTo>
                <a:lnTo>
                  <a:pt x="31968" y="5864"/>
                </a:lnTo>
                <a:lnTo>
                  <a:pt x="30402" y="2994"/>
                </a:lnTo>
                <a:lnTo>
                  <a:pt x="27465" y="1508"/>
                </a:lnTo>
                <a:lnTo>
                  <a:pt x="24185" y="568"/>
                </a:lnTo>
                <a:lnTo>
                  <a:pt x="21578" y="125"/>
                </a:lnTo>
                <a:lnTo>
                  <a:pt x="16013" y="0"/>
                </a:lnTo>
                <a:lnTo>
                  <a:pt x="13425" y="417"/>
                </a:lnTo>
                <a:lnTo>
                  <a:pt x="11207" y="1231"/>
                </a:lnTo>
                <a:lnTo>
                  <a:pt x="7120" y="3135"/>
                </a:lnTo>
                <a:lnTo>
                  <a:pt x="4157" y="5853"/>
                </a:lnTo>
                <a:lnTo>
                  <a:pt x="2322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58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964329" y="2422025"/>
            <a:ext cx="16041" cy="74077"/>
          </a:xfrm>
          <a:custGeom>
            <a:avLst/>
            <a:gdLst/>
            <a:ahLst/>
            <a:cxnLst/>
            <a:rect l="l" t="t" r="r" b="b"/>
            <a:pathLst>
              <a:path w="16041" h="74077">
                <a:moveTo>
                  <a:pt x="11426" y="3084"/>
                </a:moveTo>
                <a:lnTo>
                  <a:pt x="8945" y="0"/>
                </a:lnTo>
                <a:lnTo>
                  <a:pt x="9328" y="10335"/>
                </a:lnTo>
                <a:lnTo>
                  <a:pt x="11934" y="12722"/>
                </a:lnTo>
                <a:lnTo>
                  <a:pt x="16041" y="7045"/>
                </a:lnTo>
                <a:lnTo>
                  <a:pt x="11426" y="3084"/>
                </a:lnTo>
                <a:close/>
              </a:path>
              <a:path w="16041" h="74077">
                <a:moveTo>
                  <a:pt x="0" y="14947"/>
                </a:moveTo>
                <a:lnTo>
                  <a:pt x="0" y="15250"/>
                </a:lnTo>
                <a:lnTo>
                  <a:pt x="2566" y="16647"/>
                </a:lnTo>
                <a:lnTo>
                  <a:pt x="5295" y="16647"/>
                </a:lnTo>
                <a:lnTo>
                  <a:pt x="7923" y="14947"/>
                </a:lnTo>
                <a:lnTo>
                  <a:pt x="7923" y="8812"/>
                </a:lnTo>
                <a:lnTo>
                  <a:pt x="9328" y="10335"/>
                </a:lnTo>
                <a:lnTo>
                  <a:pt x="8945" y="0"/>
                </a:lnTo>
                <a:lnTo>
                  <a:pt x="8945" y="-20040"/>
                </a:lnTo>
                <a:lnTo>
                  <a:pt x="11710" y="-23446"/>
                </a:lnTo>
                <a:lnTo>
                  <a:pt x="15422" y="-26913"/>
                </a:lnTo>
                <a:lnTo>
                  <a:pt x="18903" y="-29033"/>
                </a:lnTo>
                <a:lnTo>
                  <a:pt x="22294" y="-29857"/>
                </a:lnTo>
                <a:lnTo>
                  <a:pt x="25787" y="-29857"/>
                </a:lnTo>
                <a:lnTo>
                  <a:pt x="29290" y="-28158"/>
                </a:lnTo>
                <a:lnTo>
                  <a:pt x="32115" y="-25526"/>
                </a:lnTo>
                <a:lnTo>
                  <a:pt x="34005" y="-21808"/>
                </a:lnTo>
                <a:lnTo>
                  <a:pt x="35057" y="-17261"/>
                </a:lnTo>
                <a:lnTo>
                  <a:pt x="35622" y="-12344"/>
                </a:lnTo>
                <a:lnTo>
                  <a:pt x="35622" y="-7430"/>
                </a:lnTo>
                <a:lnTo>
                  <a:pt x="34941" y="-2821"/>
                </a:lnTo>
                <a:lnTo>
                  <a:pt x="33771" y="1534"/>
                </a:lnTo>
                <a:lnTo>
                  <a:pt x="31770" y="5217"/>
                </a:lnTo>
                <a:lnTo>
                  <a:pt x="28860" y="7809"/>
                </a:lnTo>
                <a:lnTo>
                  <a:pt x="25333" y="9485"/>
                </a:lnTo>
                <a:lnTo>
                  <a:pt x="20642" y="9485"/>
                </a:lnTo>
                <a:lnTo>
                  <a:pt x="16041" y="7045"/>
                </a:lnTo>
                <a:lnTo>
                  <a:pt x="11934" y="12722"/>
                </a:lnTo>
                <a:lnTo>
                  <a:pt x="15732" y="15389"/>
                </a:lnTo>
                <a:lnTo>
                  <a:pt x="18287" y="16610"/>
                </a:lnTo>
                <a:lnTo>
                  <a:pt x="20930" y="17244"/>
                </a:lnTo>
                <a:lnTo>
                  <a:pt x="23911" y="17410"/>
                </a:lnTo>
                <a:lnTo>
                  <a:pt x="27270" y="17410"/>
                </a:lnTo>
                <a:lnTo>
                  <a:pt x="30257" y="16751"/>
                </a:lnTo>
                <a:lnTo>
                  <a:pt x="32857" y="15454"/>
                </a:lnTo>
                <a:lnTo>
                  <a:pt x="35459" y="14159"/>
                </a:lnTo>
                <a:lnTo>
                  <a:pt x="37656" y="12265"/>
                </a:lnTo>
                <a:lnTo>
                  <a:pt x="41234" y="7366"/>
                </a:lnTo>
                <a:lnTo>
                  <a:pt x="42591" y="4391"/>
                </a:lnTo>
                <a:lnTo>
                  <a:pt x="43520" y="914"/>
                </a:lnTo>
                <a:lnTo>
                  <a:pt x="44442" y="-2566"/>
                </a:lnTo>
                <a:lnTo>
                  <a:pt x="44899" y="-6479"/>
                </a:lnTo>
                <a:lnTo>
                  <a:pt x="44899" y="-14479"/>
                </a:lnTo>
                <a:lnTo>
                  <a:pt x="44542" y="-17946"/>
                </a:lnTo>
                <a:lnTo>
                  <a:pt x="43816" y="-21211"/>
                </a:lnTo>
                <a:lnTo>
                  <a:pt x="43084" y="-24486"/>
                </a:lnTo>
                <a:lnTo>
                  <a:pt x="41950" y="-27345"/>
                </a:lnTo>
                <a:lnTo>
                  <a:pt x="40370" y="-29782"/>
                </a:lnTo>
                <a:lnTo>
                  <a:pt x="36760" y="-34164"/>
                </a:lnTo>
                <a:lnTo>
                  <a:pt x="31737" y="-37061"/>
                </a:lnTo>
                <a:lnTo>
                  <a:pt x="28699" y="-37796"/>
                </a:lnTo>
                <a:lnTo>
                  <a:pt x="25159" y="-37796"/>
                </a:lnTo>
                <a:lnTo>
                  <a:pt x="22345" y="-37630"/>
                </a:lnTo>
                <a:lnTo>
                  <a:pt x="19742" y="-37033"/>
                </a:lnTo>
                <a:lnTo>
                  <a:pt x="17136" y="-35930"/>
                </a:lnTo>
                <a:lnTo>
                  <a:pt x="14512" y="-34419"/>
                </a:lnTo>
                <a:lnTo>
                  <a:pt x="11797" y="-32335"/>
                </a:lnTo>
                <a:lnTo>
                  <a:pt x="8945" y="-29541"/>
                </a:lnTo>
                <a:lnTo>
                  <a:pt x="8945" y="-59616"/>
                </a:lnTo>
                <a:lnTo>
                  <a:pt x="8726" y="-60389"/>
                </a:lnTo>
                <a:lnTo>
                  <a:pt x="6084" y="-61354"/>
                </a:lnTo>
                <a:lnTo>
                  <a:pt x="2865" y="-61354"/>
                </a:lnTo>
                <a:lnTo>
                  <a:pt x="0" y="-59616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33875" y="2384229"/>
            <a:ext cx="44884" cy="55206"/>
          </a:xfrm>
          <a:custGeom>
            <a:avLst/>
            <a:gdLst/>
            <a:ahLst/>
            <a:cxnLst/>
            <a:rect l="l" t="t" r="r" b="b"/>
            <a:pathLst>
              <a:path w="44884" h="55206">
                <a:moveTo>
                  <a:pt x="44488" y="17424"/>
                </a:moveTo>
                <a:lnTo>
                  <a:pt x="43675" y="14544"/>
                </a:lnTo>
                <a:lnTo>
                  <a:pt x="42861" y="11661"/>
                </a:lnTo>
                <a:lnTo>
                  <a:pt x="39851" y="7012"/>
                </a:lnTo>
                <a:lnTo>
                  <a:pt x="35902" y="3175"/>
                </a:lnTo>
                <a:lnTo>
                  <a:pt x="33213" y="1904"/>
                </a:lnTo>
                <a:lnTo>
                  <a:pt x="30509" y="647"/>
                </a:lnTo>
                <a:lnTo>
                  <a:pt x="27255" y="0"/>
                </a:lnTo>
                <a:lnTo>
                  <a:pt x="27302" y="7200"/>
                </a:lnTo>
                <a:lnTo>
                  <a:pt x="30549" y="8586"/>
                </a:lnTo>
                <a:lnTo>
                  <a:pt x="32755" y="11343"/>
                </a:lnTo>
                <a:lnTo>
                  <a:pt x="34966" y="14086"/>
                </a:lnTo>
                <a:lnTo>
                  <a:pt x="35999" y="17881"/>
                </a:lnTo>
                <a:lnTo>
                  <a:pt x="35887" y="22720"/>
                </a:lnTo>
                <a:lnTo>
                  <a:pt x="9277" y="22720"/>
                </a:lnTo>
                <a:lnTo>
                  <a:pt x="9348" y="20675"/>
                </a:lnTo>
                <a:lnTo>
                  <a:pt x="10828" y="3215"/>
                </a:lnTo>
                <a:lnTo>
                  <a:pt x="8362" y="5054"/>
                </a:lnTo>
                <a:lnTo>
                  <a:pt x="4269" y="9856"/>
                </a:lnTo>
                <a:lnTo>
                  <a:pt x="2713" y="12776"/>
                </a:lnTo>
                <a:lnTo>
                  <a:pt x="1626" y="16217"/>
                </a:lnTo>
                <a:lnTo>
                  <a:pt x="539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8" y="36374"/>
                </a:lnTo>
                <a:lnTo>
                  <a:pt x="1579" y="39801"/>
                </a:lnTo>
                <a:lnTo>
                  <a:pt x="2623" y="43218"/>
                </a:lnTo>
                <a:lnTo>
                  <a:pt x="4183" y="46076"/>
                </a:lnTo>
                <a:lnTo>
                  <a:pt x="8300" y="50609"/>
                </a:lnTo>
                <a:lnTo>
                  <a:pt x="10843" y="52326"/>
                </a:lnTo>
                <a:lnTo>
                  <a:pt x="13855" y="53482"/>
                </a:lnTo>
                <a:lnTo>
                  <a:pt x="16877" y="54622"/>
                </a:lnTo>
                <a:lnTo>
                  <a:pt x="20383" y="55206"/>
                </a:lnTo>
                <a:lnTo>
                  <a:pt x="24390" y="55206"/>
                </a:lnTo>
                <a:lnTo>
                  <a:pt x="28893" y="55030"/>
                </a:lnTo>
                <a:lnTo>
                  <a:pt x="32979" y="54320"/>
                </a:lnTo>
                <a:lnTo>
                  <a:pt x="36323" y="53482"/>
                </a:lnTo>
                <a:lnTo>
                  <a:pt x="40121" y="52095"/>
                </a:lnTo>
                <a:lnTo>
                  <a:pt x="42702" y="49428"/>
                </a:lnTo>
                <a:lnTo>
                  <a:pt x="42825" y="46824"/>
                </a:lnTo>
                <a:lnTo>
                  <a:pt x="42047" y="44132"/>
                </a:lnTo>
                <a:lnTo>
                  <a:pt x="39430" y="44514"/>
                </a:lnTo>
                <a:lnTo>
                  <a:pt x="36146" y="45821"/>
                </a:lnTo>
                <a:lnTo>
                  <a:pt x="33263" y="46749"/>
                </a:lnTo>
                <a:lnTo>
                  <a:pt x="29635" y="47523"/>
                </a:lnTo>
                <a:lnTo>
                  <a:pt x="25242" y="47729"/>
                </a:lnTo>
                <a:lnTo>
                  <a:pt x="22294" y="47729"/>
                </a:lnTo>
                <a:lnTo>
                  <a:pt x="17766" y="46432"/>
                </a:lnTo>
                <a:lnTo>
                  <a:pt x="14075" y="44363"/>
                </a:lnTo>
                <a:lnTo>
                  <a:pt x="11534" y="41163"/>
                </a:lnTo>
                <a:lnTo>
                  <a:pt x="10090" y="37007"/>
                </a:lnTo>
                <a:lnTo>
                  <a:pt x="9277" y="32270"/>
                </a:lnTo>
                <a:lnTo>
                  <a:pt x="9277" y="29466"/>
                </a:lnTo>
                <a:lnTo>
                  <a:pt x="41403" y="29466"/>
                </a:lnTo>
                <a:lnTo>
                  <a:pt x="43836" y="28552"/>
                </a:lnTo>
                <a:lnTo>
                  <a:pt x="44884" y="25452"/>
                </a:lnTo>
                <a:lnTo>
                  <a:pt x="44884" y="20513"/>
                </a:lnTo>
                <a:lnTo>
                  <a:pt x="44488" y="17424"/>
                </a:lnTo>
                <a:close/>
              </a:path>
              <a:path w="44884" h="55206">
                <a:moveTo>
                  <a:pt x="9348" y="20675"/>
                </a:moveTo>
                <a:lnTo>
                  <a:pt x="10313" y="16830"/>
                </a:lnTo>
                <a:lnTo>
                  <a:pt x="11804" y="13309"/>
                </a:lnTo>
                <a:lnTo>
                  <a:pt x="15458" y="9349"/>
                </a:lnTo>
                <a:lnTo>
                  <a:pt x="18798" y="7646"/>
                </a:lnTo>
                <a:lnTo>
                  <a:pt x="22960" y="7200"/>
                </a:lnTo>
                <a:lnTo>
                  <a:pt x="27302" y="7200"/>
                </a:lnTo>
                <a:lnTo>
                  <a:pt x="27255" y="0"/>
                </a:lnTo>
                <a:lnTo>
                  <a:pt x="19839" y="0"/>
                </a:lnTo>
                <a:lnTo>
                  <a:pt x="16617" y="647"/>
                </a:lnTo>
                <a:lnTo>
                  <a:pt x="13719" y="1930"/>
                </a:lnTo>
                <a:lnTo>
                  <a:pt x="10828" y="3215"/>
                </a:lnTo>
                <a:lnTo>
                  <a:pt x="9348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03589" y="2384229"/>
            <a:ext cx="44884" cy="55206"/>
          </a:xfrm>
          <a:custGeom>
            <a:avLst/>
            <a:gdLst/>
            <a:ahLst/>
            <a:cxnLst/>
            <a:rect l="l" t="t" r="r" b="b"/>
            <a:pathLst>
              <a:path w="44884" h="55206">
                <a:moveTo>
                  <a:pt x="44477" y="17424"/>
                </a:moveTo>
                <a:lnTo>
                  <a:pt x="43675" y="14544"/>
                </a:lnTo>
                <a:lnTo>
                  <a:pt x="42849" y="11661"/>
                </a:lnTo>
                <a:lnTo>
                  <a:pt x="39851" y="7012"/>
                </a:lnTo>
                <a:lnTo>
                  <a:pt x="35902" y="3175"/>
                </a:lnTo>
                <a:lnTo>
                  <a:pt x="33199" y="1904"/>
                </a:lnTo>
                <a:lnTo>
                  <a:pt x="30509" y="647"/>
                </a:lnTo>
                <a:lnTo>
                  <a:pt x="27255" y="0"/>
                </a:lnTo>
                <a:lnTo>
                  <a:pt x="27287" y="7200"/>
                </a:lnTo>
                <a:lnTo>
                  <a:pt x="30549" y="8586"/>
                </a:lnTo>
                <a:lnTo>
                  <a:pt x="32755" y="11343"/>
                </a:lnTo>
                <a:lnTo>
                  <a:pt x="34951" y="14086"/>
                </a:lnTo>
                <a:lnTo>
                  <a:pt x="36003" y="17881"/>
                </a:lnTo>
                <a:lnTo>
                  <a:pt x="35887" y="22720"/>
                </a:lnTo>
                <a:lnTo>
                  <a:pt x="9277" y="22720"/>
                </a:lnTo>
                <a:lnTo>
                  <a:pt x="9352" y="20675"/>
                </a:lnTo>
                <a:lnTo>
                  <a:pt x="10831" y="3215"/>
                </a:lnTo>
                <a:lnTo>
                  <a:pt x="8365" y="5054"/>
                </a:lnTo>
                <a:lnTo>
                  <a:pt x="4269" y="9856"/>
                </a:lnTo>
                <a:lnTo>
                  <a:pt x="2713" y="12776"/>
                </a:lnTo>
                <a:lnTo>
                  <a:pt x="1626" y="16217"/>
                </a:lnTo>
                <a:lnTo>
                  <a:pt x="539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8" y="36374"/>
                </a:lnTo>
                <a:lnTo>
                  <a:pt x="1579" y="39801"/>
                </a:lnTo>
                <a:lnTo>
                  <a:pt x="2623" y="43218"/>
                </a:lnTo>
                <a:lnTo>
                  <a:pt x="4183" y="46076"/>
                </a:lnTo>
                <a:lnTo>
                  <a:pt x="6242" y="48348"/>
                </a:lnTo>
                <a:lnTo>
                  <a:pt x="10831" y="52326"/>
                </a:lnTo>
                <a:lnTo>
                  <a:pt x="13855" y="53482"/>
                </a:lnTo>
                <a:lnTo>
                  <a:pt x="16861" y="54622"/>
                </a:lnTo>
                <a:lnTo>
                  <a:pt x="20382" y="55206"/>
                </a:lnTo>
                <a:lnTo>
                  <a:pt x="24389" y="55206"/>
                </a:lnTo>
                <a:lnTo>
                  <a:pt x="28893" y="55030"/>
                </a:lnTo>
                <a:lnTo>
                  <a:pt x="32979" y="54320"/>
                </a:lnTo>
                <a:lnTo>
                  <a:pt x="36323" y="53482"/>
                </a:lnTo>
                <a:lnTo>
                  <a:pt x="40121" y="52095"/>
                </a:lnTo>
                <a:lnTo>
                  <a:pt x="42702" y="49428"/>
                </a:lnTo>
                <a:lnTo>
                  <a:pt x="42825" y="46824"/>
                </a:lnTo>
                <a:lnTo>
                  <a:pt x="42033" y="44132"/>
                </a:lnTo>
                <a:lnTo>
                  <a:pt x="39419" y="44514"/>
                </a:lnTo>
                <a:lnTo>
                  <a:pt x="36146" y="45821"/>
                </a:lnTo>
                <a:lnTo>
                  <a:pt x="33263" y="46749"/>
                </a:lnTo>
                <a:lnTo>
                  <a:pt x="29620" y="47523"/>
                </a:lnTo>
                <a:lnTo>
                  <a:pt x="25228" y="47729"/>
                </a:lnTo>
                <a:lnTo>
                  <a:pt x="22279" y="47729"/>
                </a:lnTo>
                <a:lnTo>
                  <a:pt x="17766" y="46432"/>
                </a:lnTo>
                <a:lnTo>
                  <a:pt x="14075" y="44363"/>
                </a:lnTo>
                <a:lnTo>
                  <a:pt x="11534" y="41163"/>
                </a:lnTo>
                <a:lnTo>
                  <a:pt x="10079" y="37007"/>
                </a:lnTo>
                <a:lnTo>
                  <a:pt x="9277" y="32270"/>
                </a:lnTo>
                <a:lnTo>
                  <a:pt x="9277" y="29466"/>
                </a:lnTo>
                <a:lnTo>
                  <a:pt x="41407" y="29466"/>
                </a:lnTo>
                <a:lnTo>
                  <a:pt x="43836" y="28552"/>
                </a:lnTo>
                <a:lnTo>
                  <a:pt x="44884" y="25452"/>
                </a:lnTo>
                <a:lnTo>
                  <a:pt x="44884" y="20513"/>
                </a:lnTo>
                <a:lnTo>
                  <a:pt x="44477" y="17424"/>
                </a:lnTo>
                <a:close/>
              </a:path>
              <a:path w="44884" h="55206">
                <a:moveTo>
                  <a:pt x="9352" y="20675"/>
                </a:moveTo>
                <a:lnTo>
                  <a:pt x="10313" y="16830"/>
                </a:lnTo>
                <a:lnTo>
                  <a:pt x="11797" y="13309"/>
                </a:lnTo>
                <a:lnTo>
                  <a:pt x="15458" y="9349"/>
                </a:lnTo>
                <a:lnTo>
                  <a:pt x="18792" y="7646"/>
                </a:lnTo>
                <a:lnTo>
                  <a:pt x="22960" y="7200"/>
                </a:lnTo>
                <a:lnTo>
                  <a:pt x="27287" y="7200"/>
                </a:lnTo>
                <a:lnTo>
                  <a:pt x="27255" y="0"/>
                </a:lnTo>
                <a:lnTo>
                  <a:pt x="19838" y="0"/>
                </a:lnTo>
                <a:lnTo>
                  <a:pt x="16616" y="647"/>
                </a:lnTo>
                <a:lnTo>
                  <a:pt x="13719" y="1930"/>
                </a:lnTo>
                <a:lnTo>
                  <a:pt x="10831" y="3215"/>
                </a:lnTo>
                <a:lnTo>
                  <a:pt x="9352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176557" y="2384233"/>
            <a:ext cx="42011" cy="54442"/>
          </a:xfrm>
          <a:custGeom>
            <a:avLst/>
            <a:gdLst/>
            <a:ahLst/>
            <a:cxnLst/>
            <a:rect l="l" t="t" r="r" b="b"/>
            <a:pathLst>
              <a:path w="42011" h="54442">
                <a:moveTo>
                  <a:pt x="33065" y="23342"/>
                </a:moveTo>
                <a:lnTo>
                  <a:pt x="33065" y="52743"/>
                </a:lnTo>
                <a:lnTo>
                  <a:pt x="33289" y="53503"/>
                </a:lnTo>
                <a:lnTo>
                  <a:pt x="35932" y="54442"/>
                </a:lnTo>
                <a:lnTo>
                  <a:pt x="39160" y="54442"/>
                </a:lnTo>
                <a:lnTo>
                  <a:pt x="42011" y="52743"/>
                </a:lnTo>
                <a:lnTo>
                  <a:pt x="42011" y="18529"/>
                </a:lnTo>
                <a:lnTo>
                  <a:pt x="41716" y="15469"/>
                </a:lnTo>
                <a:lnTo>
                  <a:pt x="41122" y="12917"/>
                </a:lnTo>
                <a:lnTo>
                  <a:pt x="40518" y="10375"/>
                </a:lnTo>
                <a:lnTo>
                  <a:pt x="38163" y="6249"/>
                </a:lnTo>
                <a:lnTo>
                  <a:pt x="34992" y="2833"/>
                </a:lnTo>
                <a:lnTo>
                  <a:pt x="30538" y="572"/>
                </a:lnTo>
                <a:lnTo>
                  <a:pt x="27814" y="0"/>
                </a:lnTo>
                <a:lnTo>
                  <a:pt x="21765" y="0"/>
                </a:lnTo>
                <a:lnTo>
                  <a:pt x="19015" y="737"/>
                </a:lnTo>
                <a:lnTo>
                  <a:pt x="16290" y="2211"/>
                </a:lnTo>
                <a:lnTo>
                  <a:pt x="13550" y="3683"/>
                </a:lnTo>
                <a:lnTo>
                  <a:pt x="10821" y="5994"/>
                </a:lnTo>
                <a:lnTo>
                  <a:pt x="8070" y="9144"/>
                </a:lnTo>
                <a:lnTo>
                  <a:pt x="8070" y="2211"/>
                </a:lnTo>
                <a:lnTo>
                  <a:pt x="5515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309" y="53694"/>
                </a:lnTo>
                <a:lnTo>
                  <a:pt x="2851" y="54442"/>
                </a:lnTo>
                <a:lnTo>
                  <a:pt x="6084" y="54442"/>
                </a:lnTo>
                <a:lnTo>
                  <a:pt x="8935" y="52743"/>
                </a:lnTo>
                <a:lnTo>
                  <a:pt x="8935" y="17625"/>
                </a:lnTo>
                <a:lnTo>
                  <a:pt x="11404" y="14479"/>
                </a:lnTo>
                <a:lnTo>
                  <a:pt x="13745" y="12077"/>
                </a:lnTo>
                <a:lnTo>
                  <a:pt x="18227" y="8802"/>
                </a:lnTo>
                <a:lnTo>
                  <a:pt x="22716" y="7988"/>
                </a:lnTo>
                <a:lnTo>
                  <a:pt x="25974" y="8319"/>
                </a:lnTo>
                <a:lnTo>
                  <a:pt x="28613" y="9651"/>
                </a:lnTo>
                <a:lnTo>
                  <a:pt x="31352" y="13158"/>
                </a:lnTo>
                <a:lnTo>
                  <a:pt x="32425" y="16419"/>
                </a:lnTo>
                <a:lnTo>
                  <a:pt x="33065" y="20473"/>
                </a:lnTo>
                <a:lnTo>
                  <a:pt x="33065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87750" y="2364306"/>
            <a:ext cx="11055" cy="74368"/>
          </a:xfrm>
          <a:custGeom>
            <a:avLst/>
            <a:gdLst/>
            <a:ahLst/>
            <a:cxnLst/>
            <a:rect l="l" t="t" r="r" b="b"/>
            <a:pathLst>
              <a:path w="11055" h="74368">
                <a:moveTo>
                  <a:pt x="0" y="5587"/>
                </a:moveTo>
                <a:lnTo>
                  <a:pt x="381" y="9143"/>
                </a:lnTo>
                <a:lnTo>
                  <a:pt x="3380" y="11048"/>
                </a:lnTo>
                <a:lnTo>
                  <a:pt x="7613" y="11048"/>
                </a:lnTo>
                <a:lnTo>
                  <a:pt x="10659" y="9104"/>
                </a:lnTo>
                <a:lnTo>
                  <a:pt x="11055" y="5472"/>
                </a:lnTo>
                <a:lnTo>
                  <a:pt x="10674" y="1918"/>
                </a:lnTo>
                <a:lnTo>
                  <a:pt x="7686" y="0"/>
                </a:lnTo>
                <a:lnTo>
                  <a:pt x="344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68">
                <a:moveTo>
                  <a:pt x="1393" y="73620"/>
                </a:moveTo>
                <a:lnTo>
                  <a:pt x="3934" y="74368"/>
                </a:lnTo>
                <a:lnTo>
                  <a:pt x="7178" y="74368"/>
                </a:lnTo>
                <a:lnTo>
                  <a:pt x="10029" y="72669"/>
                </a:lnTo>
                <a:lnTo>
                  <a:pt x="10029" y="22439"/>
                </a:lnTo>
                <a:lnTo>
                  <a:pt x="9809" y="21704"/>
                </a:lnTo>
                <a:lnTo>
                  <a:pt x="7178" y="20750"/>
                </a:lnTo>
                <a:lnTo>
                  <a:pt x="3934" y="20750"/>
                </a:lnTo>
                <a:lnTo>
                  <a:pt x="1073" y="22439"/>
                </a:lnTo>
                <a:lnTo>
                  <a:pt x="1073" y="72669"/>
                </a:lnTo>
                <a:lnTo>
                  <a:pt x="1393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328315" y="2384233"/>
            <a:ext cx="42011" cy="54442"/>
          </a:xfrm>
          <a:custGeom>
            <a:avLst/>
            <a:gdLst/>
            <a:ahLst/>
            <a:cxnLst/>
            <a:rect l="l" t="t" r="r" b="b"/>
            <a:pathLst>
              <a:path w="42011" h="54442">
                <a:moveTo>
                  <a:pt x="33065" y="23342"/>
                </a:moveTo>
                <a:lnTo>
                  <a:pt x="33065" y="52743"/>
                </a:lnTo>
                <a:lnTo>
                  <a:pt x="33289" y="53503"/>
                </a:lnTo>
                <a:lnTo>
                  <a:pt x="35930" y="54442"/>
                </a:lnTo>
                <a:lnTo>
                  <a:pt x="39160" y="54442"/>
                </a:lnTo>
                <a:lnTo>
                  <a:pt x="42011" y="52743"/>
                </a:lnTo>
                <a:lnTo>
                  <a:pt x="42011" y="18529"/>
                </a:lnTo>
                <a:lnTo>
                  <a:pt x="41727" y="15469"/>
                </a:lnTo>
                <a:lnTo>
                  <a:pt x="41122" y="12917"/>
                </a:lnTo>
                <a:lnTo>
                  <a:pt x="40532" y="10375"/>
                </a:lnTo>
                <a:lnTo>
                  <a:pt x="38159" y="6249"/>
                </a:lnTo>
                <a:lnTo>
                  <a:pt x="35002" y="2833"/>
                </a:lnTo>
                <a:lnTo>
                  <a:pt x="30548" y="572"/>
                </a:lnTo>
                <a:lnTo>
                  <a:pt x="27812" y="0"/>
                </a:lnTo>
                <a:lnTo>
                  <a:pt x="21765" y="0"/>
                </a:lnTo>
                <a:lnTo>
                  <a:pt x="19025" y="737"/>
                </a:lnTo>
                <a:lnTo>
                  <a:pt x="16289" y="2211"/>
                </a:lnTo>
                <a:lnTo>
                  <a:pt x="13561" y="3683"/>
                </a:lnTo>
                <a:lnTo>
                  <a:pt x="10821" y="5994"/>
                </a:lnTo>
                <a:lnTo>
                  <a:pt x="8070" y="9144"/>
                </a:lnTo>
                <a:lnTo>
                  <a:pt x="8070" y="2211"/>
                </a:lnTo>
                <a:lnTo>
                  <a:pt x="5514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308" y="53694"/>
                </a:lnTo>
                <a:lnTo>
                  <a:pt x="2851" y="54442"/>
                </a:lnTo>
                <a:lnTo>
                  <a:pt x="6083" y="54442"/>
                </a:lnTo>
                <a:lnTo>
                  <a:pt x="8934" y="52743"/>
                </a:lnTo>
                <a:lnTo>
                  <a:pt x="8934" y="17625"/>
                </a:lnTo>
                <a:lnTo>
                  <a:pt x="11400" y="14479"/>
                </a:lnTo>
                <a:lnTo>
                  <a:pt x="13743" y="12077"/>
                </a:lnTo>
                <a:lnTo>
                  <a:pt x="18223" y="8802"/>
                </a:lnTo>
                <a:lnTo>
                  <a:pt x="22715" y="7988"/>
                </a:lnTo>
                <a:lnTo>
                  <a:pt x="25974" y="8319"/>
                </a:lnTo>
                <a:lnTo>
                  <a:pt x="28611" y="9651"/>
                </a:lnTo>
                <a:lnTo>
                  <a:pt x="31352" y="13158"/>
                </a:lnTo>
                <a:lnTo>
                  <a:pt x="32424" y="16419"/>
                </a:lnTo>
                <a:lnTo>
                  <a:pt x="33065" y="20473"/>
                </a:lnTo>
                <a:lnTo>
                  <a:pt x="33065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394649" y="2385021"/>
            <a:ext cx="46468" cy="53682"/>
          </a:xfrm>
          <a:custGeom>
            <a:avLst/>
            <a:gdLst/>
            <a:ahLst/>
            <a:cxnLst/>
            <a:rect l="l" t="t" r="r" b="b"/>
            <a:pathLst>
              <a:path w="46468" h="53682">
                <a:moveTo>
                  <a:pt x="547" y="3963"/>
                </a:moveTo>
                <a:lnTo>
                  <a:pt x="17136" y="51663"/>
                </a:lnTo>
                <a:lnTo>
                  <a:pt x="17978" y="52884"/>
                </a:lnTo>
                <a:lnTo>
                  <a:pt x="20544" y="53582"/>
                </a:lnTo>
                <a:lnTo>
                  <a:pt x="23258" y="53682"/>
                </a:lnTo>
                <a:lnTo>
                  <a:pt x="26690" y="53543"/>
                </a:lnTo>
                <a:lnTo>
                  <a:pt x="29394" y="51663"/>
                </a:lnTo>
                <a:lnTo>
                  <a:pt x="46032" y="3963"/>
                </a:lnTo>
                <a:lnTo>
                  <a:pt x="46468" y="1612"/>
                </a:lnTo>
                <a:lnTo>
                  <a:pt x="45935" y="482"/>
                </a:lnTo>
                <a:lnTo>
                  <a:pt x="43124" y="0"/>
                </a:lnTo>
                <a:lnTo>
                  <a:pt x="39941" y="78"/>
                </a:lnTo>
                <a:lnTo>
                  <a:pt x="37360" y="1793"/>
                </a:lnTo>
                <a:lnTo>
                  <a:pt x="23752" y="43181"/>
                </a:lnTo>
                <a:lnTo>
                  <a:pt x="23370" y="43181"/>
                </a:lnTo>
                <a:lnTo>
                  <a:pt x="9601" y="1793"/>
                </a:lnTo>
                <a:lnTo>
                  <a:pt x="8041" y="241"/>
                </a:lnTo>
                <a:lnTo>
                  <a:pt x="5443" y="0"/>
                </a:lnTo>
                <a:lnTo>
                  <a:pt x="2876" y="13"/>
                </a:lnTo>
                <a:lnTo>
                  <a:pt x="0" y="1320"/>
                </a:lnTo>
                <a:lnTo>
                  <a:pt x="547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461853" y="2384225"/>
            <a:ext cx="48798" cy="55206"/>
          </a:xfrm>
          <a:custGeom>
            <a:avLst/>
            <a:gdLst/>
            <a:ahLst/>
            <a:cxnLst/>
            <a:rect l="l" t="t" r="r" b="b"/>
            <a:pathLst>
              <a:path w="48798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0"/>
                </a:lnTo>
                <a:lnTo>
                  <a:pt x="2429" y="42811"/>
                </a:lnTo>
                <a:lnTo>
                  <a:pt x="3912" y="45670"/>
                </a:lnTo>
                <a:lnTo>
                  <a:pt x="5900" y="48005"/>
                </a:lnTo>
                <a:lnTo>
                  <a:pt x="10374" y="52146"/>
                </a:lnTo>
                <a:lnTo>
                  <a:pt x="9511" y="32804"/>
                </a:lnTo>
                <a:lnTo>
                  <a:pt x="9265" y="30225"/>
                </a:lnTo>
                <a:lnTo>
                  <a:pt x="9265" y="24613"/>
                </a:lnTo>
                <a:lnTo>
                  <a:pt x="9561" y="21970"/>
                </a:lnTo>
                <a:lnTo>
                  <a:pt x="10166" y="19545"/>
                </a:lnTo>
                <a:lnTo>
                  <a:pt x="11681" y="15038"/>
                </a:lnTo>
                <a:lnTo>
                  <a:pt x="14161" y="11506"/>
                </a:lnTo>
                <a:lnTo>
                  <a:pt x="17668" y="9155"/>
                </a:lnTo>
                <a:lnTo>
                  <a:pt x="21866" y="7722"/>
                </a:lnTo>
                <a:lnTo>
                  <a:pt x="27414" y="7722"/>
                </a:lnTo>
                <a:lnTo>
                  <a:pt x="29822" y="8241"/>
                </a:lnTo>
                <a:lnTo>
                  <a:pt x="33681" y="10361"/>
                </a:lnTo>
                <a:lnTo>
                  <a:pt x="36348" y="13627"/>
                </a:lnTo>
                <a:lnTo>
                  <a:pt x="38285" y="17575"/>
                </a:lnTo>
                <a:lnTo>
                  <a:pt x="39272" y="22414"/>
                </a:lnTo>
                <a:lnTo>
                  <a:pt x="39521" y="24980"/>
                </a:lnTo>
                <a:lnTo>
                  <a:pt x="39521" y="30593"/>
                </a:lnTo>
                <a:lnTo>
                  <a:pt x="39236" y="33249"/>
                </a:lnTo>
                <a:lnTo>
                  <a:pt x="38656" y="35673"/>
                </a:lnTo>
                <a:lnTo>
                  <a:pt x="37152" y="40168"/>
                </a:lnTo>
                <a:lnTo>
                  <a:pt x="34670" y="43675"/>
                </a:lnTo>
                <a:lnTo>
                  <a:pt x="31142" y="45986"/>
                </a:lnTo>
                <a:lnTo>
                  <a:pt x="26935" y="47459"/>
                </a:lnTo>
                <a:lnTo>
                  <a:pt x="21431" y="47459"/>
                </a:lnTo>
                <a:lnTo>
                  <a:pt x="19025" y="46926"/>
                </a:lnTo>
                <a:lnTo>
                  <a:pt x="15152" y="44805"/>
                </a:lnTo>
                <a:lnTo>
                  <a:pt x="12473" y="41565"/>
                </a:lnTo>
                <a:lnTo>
                  <a:pt x="13362" y="53352"/>
                </a:lnTo>
                <a:lnTo>
                  <a:pt x="16337" y="54598"/>
                </a:lnTo>
                <a:lnTo>
                  <a:pt x="19839" y="55206"/>
                </a:lnTo>
                <a:lnTo>
                  <a:pt x="27971" y="55206"/>
                </a:lnTo>
                <a:lnTo>
                  <a:pt x="31586" y="54508"/>
                </a:lnTo>
                <a:lnTo>
                  <a:pt x="34721" y="53111"/>
                </a:lnTo>
                <a:lnTo>
                  <a:pt x="37839" y="51725"/>
                </a:lnTo>
                <a:lnTo>
                  <a:pt x="40445" y="49770"/>
                </a:lnTo>
                <a:lnTo>
                  <a:pt x="44599" y="44791"/>
                </a:lnTo>
                <a:lnTo>
                  <a:pt x="46169" y="41821"/>
                </a:lnTo>
                <a:lnTo>
                  <a:pt x="47217" y="38380"/>
                </a:lnTo>
                <a:lnTo>
                  <a:pt x="48265" y="34938"/>
                </a:lnTo>
                <a:lnTo>
                  <a:pt x="48798" y="31165"/>
                </a:lnTo>
                <a:lnTo>
                  <a:pt x="48798" y="22871"/>
                </a:lnTo>
                <a:lnTo>
                  <a:pt x="48290" y="19102"/>
                </a:lnTo>
                <a:lnTo>
                  <a:pt x="47303" y="15760"/>
                </a:lnTo>
                <a:lnTo>
                  <a:pt x="46302" y="12406"/>
                </a:lnTo>
                <a:lnTo>
                  <a:pt x="44827" y="9551"/>
                </a:lnTo>
                <a:lnTo>
                  <a:pt x="42839" y="7214"/>
                </a:lnTo>
                <a:lnTo>
                  <a:pt x="38347" y="3086"/>
                </a:lnTo>
                <a:lnTo>
                  <a:pt x="35373" y="1854"/>
                </a:lnTo>
                <a:lnTo>
                  <a:pt x="32388" y="623"/>
                </a:lnTo>
                <a:lnTo>
                  <a:pt x="28897" y="0"/>
                </a:lnTo>
                <a:lnTo>
                  <a:pt x="20728" y="0"/>
                </a:lnTo>
                <a:lnTo>
                  <a:pt x="17100" y="698"/>
                </a:lnTo>
                <a:lnTo>
                  <a:pt x="13992" y="2070"/>
                </a:lnTo>
                <a:lnTo>
                  <a:pt x="10882" y="3453"/>
                </a:lnTo>
                <a:lnTo>
                  <a:pt x="8280" y="5386"/>
                </a:lnTo>
                <a:lnTo>
                  <a:pt x="4122" y="10375"/>
                </a:lnTo>
                <a:lnTo>
                  <a:pt x="2566" y="13334"/>
                </a:lnTo>
                <a:lnTo>
                  <a:pt x="1540" y="16790"/>
                </a:lnTo>
                <a:lnTo>
                  <a:pt x="504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8" h="55206">
                <a:moveTo>
                  <a:pt x="10486" y="37641"/>
                </a:moveTo>
                <a:lnTo>
                  <a:pt x="9511" y="32804"/>
                </a:lnTo>
                <a:lnTo>
                  <a:pt x="10374" y="52146"/>
                </a:lnTo>
                <a:lnTo>
                  <a:pt x="13362" y="53352"/>
                </a:lnTo>
                <a:lnTo>
                  <a:pt x="12473" y="41565"/>
                </a:lnTo>
                <a:lnTo>
                  <a:pt x="10486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38058" y="2360660"/>
            <a:ext cx="8942" cy="78014"/>
          </a:xfrm>
          <a:custGeom>
            <a:avLst/>
            <a:gdLst/>
            <a:ahLst/>
            <a:cxnLst/>
            <a:rect l="l" t="t" r="r" b="b"/>
            <a:pathLst>
              <a:path w="8942" h="78014">
                <a:moveTo>
                  <a:pt x="8942" y="76315"/>
                </a:moveTo>
                <a:lnTo>
                  <a:pt x="8942" y="1752"/>
                </a:lnTo>
                <a:lnTo>
                  <a:pt x="8722" y="963"/>
                </a:lnTo>
                <a:lnTo>
                  <a:pt x="6090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5"/>
                </a:lnTo>
                <a:lnTo>
                  <a:pt x="316" y="77266"/>
                </a:lnTo>
                <a:lnTo>
                  <a:pt x="2861" y="78014"/>
                </a:lnTo>
                <a:lnTo>
                  <a:pt x="6090" y="78014"/>
                </a:lnTo>
                <a:lnTo>
                  <a:pt x="8942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571085" y="2385021"/>
            <a:ext cx="46475" cy="53682"/>
          </a:xfrm>
          <a:custGeom>
            <a:avLst/>
            <a:gdLst/>
            <a:ahLst/>
            <a:cxnLst/>
            <a:rect l="l" t="t" r="r" b="b"/>
            <a:pathLst>
              <a:path w="46475" h="53682">
                <a:moveTo>
                  <a:pt x="539" y="3963"/>
                </a:moveTo>
                <a:lnTo>
                  <a:pt x="17136" y="51663"/>
                </a:lnTo>
                <a:lnTo>
                  <a:pt x="17985" y="52884"/>
                </a:lnTo>
                <a:lnTo>
                  <a:pt x="20552" y="53582"/>
                </a:lnTo>
                <a:lnTo>
                  <a:pt x="23266" y="53682"/>
                </a:lnTo>
                <a:lnTo>
                  <a:pt x="26697" y="53543"/>
                </a:lnTo>
                <a:lnTo>
                  <a:pt x="29390" y="51663"/>
                </a:lnTo>
                <a:lnTo>
                  <a:pt x="46047" y="3963"/>
                </a:lnTo>
                <a:lnTo>
                  <a:pt x="46475" y="1612"/>
                </a:lnTo>
                <a:lnTo>
                  <a:pt x="45935" y="482"/>
                </a:lnTo>
                <a:lnTo>
                  <a:pt x="43135" y="0"/>
                </a:lnTo>
                <a:lnTo>
                  <a:pt x="39937" y="78"/>
                </a:lnTo>
                <a:lnTo>
                  <a:pt x="37371" y="1793"/>
                </a:lnTo>
                <a:lnTo>
                  <a:pt x="23749" y="43181"/>
                </a:lnTo>
                <a:lnTo>
                  <a:pt x="23378" y="43181"/>
                </a:lnTo>
                <a:lnTo>
                  <a:pt x="9611" y="1793"/>
                </a:lnTo>
                <a:lnTo>
                  <a:pt x="8041" y="241"/>
                </a:lnTo>
                <a:lnTo>
                  <a:pt x="5449" y="0"/>
                </a:lnTo>
                <a:lnTo>
                  <a:pt x="2872" y="13"/>
                </a:lnTo>
                <a:lnTo>
                  <a:pt x="0" y="1320"/>
                </a:lnTo>
                <a:lnTo>
                  <a:pt x="539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638444" y="2384229"/>
            <a:ext cx="44888" cy="55206"/>
          </a:xfrm>
          <a:custGeom>
            <a:avLst/>
            <a:gdLst/>
            <a:ahLst/>
            <a:cxnLst/>
            <a:rect l="l" t="t" r="r" b="b"/>
            <a:pathLst>
              <a:path w="44888" h="55206">
                <a:moveTo>
                  <a:pt x="44491" y="17424"/>
                </a:moveTo>
                <a:lnTo>
                  <a:pt x="43675" y="14544"/>
                </a:lnTo>
                <a:lnTo>
                  <a:pt x="42865" y="11661"/>
                </a:lnTo>
                <a:lnTo>
                  <a:pt x="39855" y="7012"/>
                </a:lnTo>
                <a:lnTo>
                  <a:pt x="35906" y="3175"/>
                </a:lnTo>
                <a:lnTo>
                  <a:pt x="33216" y="1904"/>
                </a:lnTo>
                <a:lnTo>
                  <a:pt x="30513" y="647"/>
                </a:lnTo>
                <a:lnTo>
                  <a:pt x="27255" y="0"/>
                </a:lnTo>
                <a:lnTo>
                  <a:pt x="27306" y="7200"/>
                </a:lnTo>
                <a:lnTo>
                  <a:pt x="30549" y="8586"/>
                </a:lnTo>
                <a:lnTo>
                  <a:pt x="32755" y="11343"/>
                </a:lnTo>
                <a:lnTo>
                  <a:pt x="34966" y="14086"/>
                </a:lnTo>
                <a:lnTo>
                  <a:pt x="36003" y="17881"/>
                </a:lnTo>
                <a:lnTo>
                  <a:pt x="35891" y="22720"/>
                </a:lnTo>
                <a:lnTo>
                  <a:pt x="9281" y="22720"/>
                </a:lnTo>
                <a:lnTo>
                  <a:pt x="9352" y="20675"/>
                </a:lnTo>
                <a:lnTo>
                  <a:pt x="10835" y="3215"/>
                </a:lnTo>
                <a:lnTo>
                  <a:pt x="8366" y="5054"/>
                </a:lnTo>
                <a:lnTo>
                  <a:pt x="4269" y="9856"/>
                </a:lnTo>
                <a:lnTo>
                  <a:pt x="2713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79" y="39801"/>
                </a:lnTo>
                <a:lnTo>
                  <a:pt x="2631" y="43218"/>
                </a:lnTo>
                <a:lnTo>
                  <a:pt x="4183" y="46076"/>
                </a:lnTo>
                <a:lnTo>
                  <a:pt x="8304" y="50609"/>
                </a:lnTo>
                <a:lnTo>
                  <a:pt x="10847" y="52326"/>
                </a:lnTo>
                <a:lnTo>
                  <a:pt x="13855" y="53482"/>
                </a:lnTo>
                <a:lnTo>
                  <a:pt x="16880" y="54622"/>
                </a:lnTo>
                <a:lnTo>
                  <a:pt x="20383" y="55206"/>
                </a:lnTo>
                <a:lnTo>
                  <a:pt x="24396" y="55206"/>
                </a:lnTo>
                <a:lnTo>
                  <a:pt x="28897" y="55030"/>
                </a:lnTo>
                <a:lnTo>
                  <a:pt x="32983" y="54320"/>
                </a:lnTo>
                <a:lnTo>
                  <a:pt x="36323" y="53482"/>
                </a:lnTo>
                <a:lnTo>
                  <a:pt x="40121" y="52095"/>
                </a:lnTo>
                <a:lnTo>
                  <a:pt x="42702" y="49428"/>
                </a:lnTo>
                <a:lnTo>
                  <a:pt x="42825" y="46824"/>
                </a:lnTo>
                <a:lnTo>
                  <a:pt x="42050" y="44132"/>
                </a:lnTo>
                <a:lnTo>
                  <a:pt x="39434" y="44514"/>
                </a:lnTo>
                <a:lnTo>
                  <a:pt x="36154" y="45821"/>
                </a:lnTo>
                <a:lnTo>
                  <a:pt x="33263" y="46749"/>
                </a:lnTo>
                <a:lnTo>
                  <a:pt x="29637" y="47523"/>
                </a:lnTo>
                <a:lnTo>
                  <a:pt x="25246" y="47729"/>
                </a:lnTo>
                <a:lnTo>
                  <a:pt x="22298" y="47729"/>
                </a:lnTo>
                <a:lnTo>
                  <a:pt x="17769" y="46432"/>
                </a:lnTo>
                <a:lnTo>
                  <a:pt x="14079" y="44363"/>
                </a:lnTo>
                <a:lnTo>
                  <a:pt x="11537" y="41163"/>
                </a:lnTo>
                <a:lnTo>
                  <a:pt x="10093" y="37007"/>
                </a:lnTo>
                <a:lnTo>
                  <a:pt x="9281" y="32270"/>
                </a:lnTo>
                <a:lnTo>
                  <a:pt x="9281" y="29466"/>
                </a:lnTo>
                <a:lnTo>
                  <a:pt x="41407" y="29466"/>
                </a:lnTo>
                <a:lnTo>
                  <a:pt x="43836" y="28552"/>
                </a:lnTo>
                <a:lnTo>
                  <a:pt x="44888" y="25452"/>
                </a:lnTo>
                <a:lnTo>
                  <a:pt x="44888" y="20513"/>
                </a:lnTo>
                <a:lnTo>
                  <a:pt x="44491" y="17424"/>
                </a:lnTo>
                <a:close/>
              </a:path>
              <a:path w="44888" h="55206">
                <a:moveTo>
                  <a:pt x="9352" y="20675"/>
                </a:moveTo>
                <a:lnTo>
                  <a:pt x="10313" y="16830"/>
                </a:lnTo>
                <a:lnTo>
                  <a:pt x="11807" y="13309"/>
                </a:lnTo>
                <a:lnTo>
                  <a:pt x="15458" y="9349"/>
                </a:lnTo>
                <a:lnTo>
                  <a:pt x="18802" y="7646"/>
                </a:lnTo>
                <a:lnTo>
                  <a:pt x="22960" y="7200"/>
                </a:lnTo>
                <a:lnTo>
                  <a:pt x="27306" y="7200"/>
                </a:lnTo>
                <a:lnTo>
                  <a:pt x="27255" y="0"/>
                </a:lnTo>
                <a:lnTo>
                  <a:pt x="19842" y="0"/>
                </a:lnTo>
                <a:lnTo>
                  <a:pt x="16620" y="647"/>
                </a:lnTo>
                <a:lnTo>
                  <a:pt x="13719" y="1930"/>
                </a:lnTo>
                <a:lnTo>
                  <a:pt x="10835" y="3215"/>
                </a:lnTo>
                <a:lnTo>
                  <a:pt x="9352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08327" y="2360902"/>
            <a:ext cx="44888" cy="78534"/>
          </a:xfrm>
          <a:custGeom>
            <a:avLst/>
            <a:gdLst/>
            <a:ahLst/>
            <a:cxnLst/>
            <a:rect l="l" t="t" r="r" b="b"/>
            <a:pathLst>
              <a:path w="44888" h="78534">
                <a:moveTo>
                  <a:pt x="36917" y="69443"/>
                </a:moveTo>
                <a:lnTo>
                  <a:pt x="36993" y="76629"/>
                </a:lnTo>
                <a:lnTo>
                  <a:pt x="39596" y="77773"/>
                </a:lnTo>
                <a:lnTo>
                  <a:pt x="42321" y="77773"/>
                </a:lnTo>
                <a:lnTo>
                  <a:pt x="44888" y="76071"/>
                </a:lnTo>
                <a:lnTo>
                  <a:pt x="44888" y="1738"/>
                </a:lnTo>
                <a:lnTo>
                  <a:pt x="44640" y="975"/>
                </a:lnTo>
                <a:lnTo>
                  <a:pt x="41976" y="0"/>
                </a:lnTo>
                <a:lnTo>
                  <a:pt x="38742" y="0"/>
                </a:lnTo>
                <a:lnTo>
                  <a:pt x="35895" y="1738"/>
                </a:lnTo>
                <a:lnTo>
                  <a:pt x="35895" y="30923"/>
                </a:lnTo>
                <a:lnTo>
                  <a:pt x="31230" y="26542"/>
                </a:lnTo>
                <a:lnTo>
                  <a:pt x="26492" y="23975"/>
                </a:lnTo>
                <a:lnTo>
                  <a:pt x="23878" y="23327"/>
                </a:lnTo>
                <a:lnTo>
                  <a:pt x="17597" y="23327"/>
                </a:lnTo>
                <a:lnTo>
                  <a:pt x="14558" y="24000"/>
                </a:lnTo>
                <a:lnTo>
                  <a:pt x="11959" y="25311"/>
                </a:lnTo>
                <a:lnTo>
                  <a:pt x="9328" y="26643"/>
                </a:lnTo>
                <a:lnTo>
                  <a:pt x="7134" y="28522"/>
                </a:lnTo>
                <a:lnTo>
                  <a:pt x="3592" y="33436"/>
                </a:lnTo>
                <a:lnTo>
                  <a:pt x="2250" y="36395"/>
                </a:lnTo>
                <a:lnTo>
                  <a:pt x="1346" y="39888"/>
                </a:lnTo>
                <a:lnTo>
                  <a:pt x="443" y="43357"/>
                </a:lnTo>
                <a:lnTo>
                  <a:pt x="0" y="47268"/>
                </a:lnTo>
                <a:lnTo>
                  <a:pt x="0" y="55231"/>
                </a:lnTo>
                <a:lnTo>
                  <a:pt x="345" y="58686"/>
                </a:lnTo>
                <a:lnTo>
                  <a:pt x="1087" y="61987"/>
                </a:lnTo>
                <a:lnTo>
                  <a:pt x="1803" y="65275"/>
                </a:lnTo>
                <a:lnTo>
                  <a:pt x="2951" y="68132"/>
                </a:lnTo>
                <a:lnTo>
                  <a:pt x="4517" y="70585"/>
                </a:lnTo>
                <a:lnTo>
                  <a:pt x="8147" y="74941"/>
                </a:lnTo>
                <a:lnTo>
                  <a:pt x="9834" y="57988"/>
                </a:lnTo>
                <a:lnTo>
                  <a:pt x="9269" y="53110"/>
                </a:lnTo>
                <a:lnTo>
                  <a:pt x="9269" y="48196"/>
                </a:lnTo>
                <a:lnTo>
                  <a:pt x="9932" y="43545"/>
                </a:lnTo>
                <a:lnTo>
                  <a:pt x="11116" y="39164"/>
                </a:lnTo>
                <a:lnTo>
                  <a:pt x="13103" y="35520"/>
                </a:lnTo>
                <a:lnTo>
                  <a:pt x="15990" y="32928"/>
                </a:lnTo>
                <a:lnTo>
                  <a:pt x="19518" y="31266"/>
                </a:lnTo>
                <a:lnTo>
                  <a:pt x="24249" y="31266"/>
                </a:lnTo>
                <a:lnTo>
                  <a:pt x="28872" y="33677"/>
                </a:lnTo>
                <a:lnTo>
                  <a:pt x="33473" y="37666"/>
                </a:lnTo>
                <a:lnTo>
                  <a:pt x="35895" y="40740"/>
                </a:lnTo>
                <a:lnTo>
                  <a:pt x="35895" y="60832"/>
                </a:lnTo>
                <a:lnTo>
                  <a:pt x="33130" y="64198"/>
                </a:lnTo>
                <a:lnTo>
                  <a:pt x="29404" y="67701"/>
                </a:lnTo>
                <a:lnTo>
                  <a:pt x="25948" y="69822"/>
                </a:lnTo>
                <a:lnTo>
                  <a:pt x="22604" y="70650"/>
                </a:lnTo>
                <a:lnTo>
                  <a:pt x="19065" y="70650"/>
                </a:lnTo>
                <a:lnTo>
                  <a:pt x="15558" y="68961"/>
                </a:lnTo>
                <a:lnTo>
                  <a:pt x="12746" y="66319"/>
                </a:lnTo>
                <a:lnTo>
                  <a:pt x="13201" y="77810"/>
                </a:lnTo>
                <a:lnTo>
                  <a:pt x="16264" y="78534"/>
                </a:lnTo>
                <a:lnTo>
                  <a:pt x="23126" y="78534"/>
                </a:lnTo>
                <a:lnTo>
                  <a:pt x="26158" y="77724"/>
                </a:lnTo>
                <a:lnTo>
                  <a:pt x="28922" y="76136"/>
                </a:lnTo>
                <a:lnTo>
                  <a:pt x="31687" y="74533"/>
                </a:lnTo>
                <a:lnTo>
                  <a:pt x="34350" y="72298"/>
                </a:lnTo>
                <a:lnTo>
                  <a:pt x="36917" y="69443"/>
                </a:lnTo>
                <a:close/>
              </a:path>
              <a:path w="44888" h="78534">
                <a:moveTo>
                  <a:pt x="13201" y="77810"/>
                </a:moveTo>
                <a:lnTo>
                  <a:pt x="12746" y="66319"/>
                </a:lnTo>
                <a:lnTo>
                  <a:pt x="10868" y="62560"/>
                </a:lnTo>
                <a:lnTo>
                  <a:pt x="9834" y="57988"/>
                </a:lnTo>
                <a:lnTo>
                  <a:pt x="8147" y="74941"/>
                </a:lnTo>
                <a:lnTo>
                  <a:pt x="13201" y="778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22606" y="2364306"/>
            <a:ext cx="11055" cy="74368"/>
          </a:xfrm>
          <a:custGeom>
            <a:avLst/>
            <a:gdLst/>
            <a:ahLst/>
            <a:cxnLst/>
            <a:rect l="l" t="t" r="r" b="b"/>
            <a:pathLst>
              <a:path w="11055" h="74368">
                <a:moveTo>
                  <a:pt x="0" y="5587"/>
                </a:moveTo>
                <a:lnTo>
                  <a:pt x="396" y="9143"/>
                </a:lnTo>
                <a:lnTo>
                  <a:pt x="3380" y="11048"/>
                </a:lnTo>
                <a:lnTo>
                  <a:pt x="7609" y="11048"/>
                </a:lnTo>
                <a:lnTo>
                  <a:pt x="10659" y="9104"/>
                </a:lnTo>
                <a:lnTo>
                  <a:pt x="11055" y="5472"/>
                </a:lnTo>
                <a:lnTo>
                  <a:pt x="10670" y="1918"/>
                </a:lnTo>
                <a:lnTo>
                  <a:pt x="7689" y="0"/>
                </a:lnTo>
                <a:lnTo>
                  <a:pt x="345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68">
                <a:moveTo>
                  <a:pt x="1271" y="73430"/>
                </a:moveTo>
                <a:lnTo>
                  <a:pt x="3934" y="74368"/>
                </a:lnTo>
                <a:lnTo>
                  <a:pt x="7181" y="74368"/>
                </a:lnTo>
                <a:lnTo>
                  <a:pt x="10033" y="72669"/>
                </a:lnTo>
                <a:lnTo>
                  <a:pt x="10033" y="22439"/>
                </a:lnTo>
                <a:lnTo>
                  <a:pt x="9806" y="21704"/>
                </a:lnTo>
                <a:lnTo>
                  <a:pt x="7181" y="20750"/>
                </a:lnTo>
                <a:lnTo>
                  <a:pt x="3934" y="20750"/>
                </a:lnTo>
                <a:lnTo>
                  <a:pt x="1073" y="22439"/>
                </a:lnTo>
                <a:lnTo>
                  <a:pt x="1073" y="72669"/>
                </a:lnTo>
                <a:lnTo>
                  <a:pt x="1271" y="73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863174" y="2384233"/>
            <a:ext cx="42021" cy="54442"/>
          </a:xfrm>
          <a:custGeom>
            <a:avLst/>
            <a:gdLst/>
            <a:ahLst/>
            <a:cxnLst/>
            <a:rect l="l" t="t" r="r" b="b"/>
            <a:pathLst>
              <a:path w="42021" h="54442">
                <a:moveTo>
                  <a:pt x="33061" y="23342"/>
                </a:moveTo>
                <a:lnTo>
                  <a:pt x="33061" y="52743"/>
                </a:lnTo>
                <a:lnTo>
                  <a:pt x="33289" y="53503"/>
                </a:lnTo>
                <a:lnTo>
                  <a:pt x="35927" y="54442"/>
                </a:lnTo>
                <a:lnTo>
                  <a:pt x="39170" y="54442"/>
                </a:lnTo>
                <a:lnTo>
                  <a:pt x="42021" y="52743"/>
                </a:lnTo>
                <a:lnTo>
                  <a:pt x="42021" y="18529"/>
                </a:lnTo>
                <a:lnTo>
                  <a:pt x="41727" y="15469"/>
                </a:lnTo>
                <a:lnTo>
                  <a:pt x="41122" y="12917"/>
                </a:lnTo>
                <a:lnTo>
                  <a:pt x="40528" y="10375"/>
                </a:lnTo>
                <a:lnTo>
                  <a:pt x="38173" y="6249"/>
                </a:lnTo>
                <a:lnTo>
                  <a:pt x="35002" y="2833"/>
                </a:lnTo>
                <a:lnTo>
                  <a:pt x="30548" y="572"/>
                </a:lnTo>
                <a:lnTo>
                  <a:pt x="27820" y="0"/>
                </a:lnTo>
                <a:lnTo>
                  <a:pt x="21772" y="0"/>
                </a:lnTo>
                <a:lnTo>
                  <a:pt x="19025" y="737"/>
                </a:lnTo>
                <a:lnTo>
                  <a:pt x="16296" y="2211"/>
                </a:lnTo>
                <a:lnTo>
                  <a:pt x="13557" y="3683"/>
                </a:lnTo>
                <a:lnTo>
                  <a:pt x="10831" y="5994"/>
                </a:lnTo>
                <a:lnTo>
                  <a:pt x="8078" y="9144"/>
                </a:lnTo>
                <a:lnTo>
                  <a:pt x="8078" y="2211"/>
                </a:lnTo>
                <a:lnTo>
                  <a:pt x="5514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306" y="53694"/>
                </a:lnTo>
                <a:lnTo>
                  <a:pt x="2851" y="54442"/>
                </a:lnTo>
                <a:lnTo>
                  <a:pt x="6090" y="54442"/>
                </a:lnTo>
                <a:lnTo>
                  <a:pt x="8942" y="52743"/>
                </a:lnTo>
                <a:lnTo>
                  <a:pt x="8942" y="17625"/>
                </a:lnTo>
                <a:lnTo>
                  <a:pt x="11410" y="14479"/>
                </a:lnTo>
                <a:lnTo>
                  <a:pt x="13755" y="12077"/>
                </a:lnTo>
                <a:lnTo>
                  <a:pt x="18233" y="8802"/>
                </a:lnTo>
                <a:lnTo>
                  <a:pt x="22726" y="7988"/>
                </a:lnTo>
                <a:lnTo>
                  <a:pt x="25970" y="8319"/>
                </a:lnTo>
                <a:lnTo>
                  <a:pt x="28611" y="9651"/>
                </a:lnTo>
                <a:lnTo>
                  <a:pt x="31358" y="13158"/>
                </a:lnTo>
                <a:lnTo>
                  <a:pt x="32424" y="16419"/>
                </a:lnTo>
                <a:lnTo>
                  <a:pt x="33061" y="20473"/>
                </a:lnTo>
                <a:lnTo>
                  <a:pt x="3306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30428" y="2503015"/>
            <a:ext cx="9326" cy="72810"/>
          </a:xfrm>
          <a:custGeom>
            <a:avLst/>
            <a:gdLst/>
            <a:ahLst/>
            <a:cxnLst/>
            <a:rect l="l" t="t" r="r" b="b"/>
            <a:pathLst>
              <a:path w="9326" h="72810">
                <a:moveTo>
                  <a:pt x="9326" y="71067"/>
                </a:moveTo>
                <a:lnTo>
                  <a:pt x="9326" y="1753"/>
                </a:lnTo>
                <a:lnTo>
                  <a:pt x="8967" y="749"/>
                </a:lnTo>
                <a:lnTo>
                  <a:pt x="6314" y="0"/>
                </a:lnTo>
                <a:lnTo>
                  <a:pt x="3120" y="0"/>
                </a:lnTo>
                <a:lnTo>
                  <a:pt x="0" y="1753"/>
                </a:lnTo>
                <a:lnTo>
                  <a:pt x="0" y="71067"/>
                </a:lnTo>
                <a:lnTo>
                  <a:pt x="355" y="72072"/>
                </a:lnTo>
                <a:lnTo>
                  <a:pt x="3059" y="72810"/>
                </a:lnTo>
                <a:lnTo>
                  <a:pt x="6314" y="72810"/>
                </a:lnTo>
                <a:lnTo>
                  <a:pt x="9326" y="71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63335" y="2521404"/>
            <a:ext cx="42012" cy="54430"/>
          </a:xfrm>
          <a:custGeom>
            <a:avLst/>
            <a:gdLst/>
            <a:ahLst/>
            <a:cxnLst/>
            <a:rect l="l" t="t" r="r" b="b"/>
            <a:pathLst>
              <a:path w="42012" h="54430">
                <a:moveTo>
                  <a:pt x="33069" y="23327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32" y="54430"/>
                </a:lnTo>
                <a:lnTo>
                  <a:pt x="39161" y="54430"/>
                </a:lnTo>
                <a:lnTo>
                  <a:pt x="42012" y="52729"/>
                </a:lnTo>
                <a:lnTo>
                  <a:pt x="42012" y="18528"/>
                </a:lnTo>
                <a:lnTo>
                  <a:pt x="41716" y="15454"/>
                </a:lnTo>
                <a:lnTo>
                  <a:pt x="41122" y="12901"/>
                </a:lnTo>
                <a:lnTo>
                  <a:pt x="40518" y="10360"/>
                </a:lnTo>
                <a:lnTo>
                  <a:pt x="38163" y="6245"/>
                </a:lnTo>
                <a:lnTo>
                  <a:pt x="34992" y="2818"/>
                </a:lnTo>
                <a:lnTo>
                  <a:pt x="30539" y="557"/>
                </a:lnTo>
                <a:lnTo>
                  <a:pt x="27814" y="0"/>
                </a:lnTo>
                <a:lnTo>
                  <a:pt x="21765" y="0"/>
                </a:lnTo>
                <a:lnTo>
                  <a:pt x="19015" y="722"/>
                </a:lnTo>
                <a:lnTo>
                  <a:pt x="16290" y="2195"/>
                </a:lnTo>
                <a:lnTo>
                  <a:pt x="13550" y="3667"/>
                </a:lnTo>
                <a:lnTo>
                  <a:pt x="10821" y="5979"/>
                </a:lnTo>
                <a:lnTo>
                  <a:pt x="8072" y="9144"/>
                </a:lnTo>
                <a:lnTo>
                  <a:pt x="8072" y="2195"/>
                </a:lnTo>
                <a:lnTo>
                  <a:pt x="5519" y="798"/>
                </a:lnTo>
                <a:lnTo>
                  <a:pt x="2570" y="798"/>
                </a:lnTo>
                <a:lnTo>
                  <a:pt x="0" y="2501"/>
                </a:lnTo>
                <a:lnTo>
                  <a:pt x="0" y="52729"/>
                </a:lnTo>
                <a:lnTo>
                  <a:pt x="309" y="53693"/>
                </a:lnTo>
                <a:lnTo>
                  <a:pt x="2851" y="54430"/>
                </a:lnTo>
                <a:lnTo>
                  <a:pt x="6084" y="54430"/>
                </a:lnTo>
                <a:lnTo>
                  <a:pt x="8935" y="52729"/>
                </a:lnTo>
                <a:lnTo>
                  <a:pt x="8935" y="17625"/>
                </a:lnTo>
                <a:lnTo>
                  <a:pt x="11404" y="14464"/>
                </a:lnTo>
                <a:lnTo>
                  <a:pt x="13745" y="12062"/>
                </a:lnTo>
                <a:lnTo>
                  <a:pt x="18227" y="8787"/>
                </a:lnTo>
                <a:lnTo>
                  <a:pt x="22716" y="7973"/>
                </a:lnTo>
                <a:lnTo>
                  <a:pt x="25974" y="8304"/>
                </a:lnTo>
                <a:lnTo>
                  <a:pt x="28613" y="9636"/>
                </a:lnTo>
                <a:lnTo>
                  <a:pt x="31352" y="13143"/>
                </a:lnTo>
                <a:lnTo>
                  <a:pt x="32425" y="16408"/>
                </a:lnTo>
                <a:lnTo>
                  <a:pt x="33069" y="20458"/>
                </a:lnTo>
                <a:lnTo>
                  <a:pt x="33069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625014" y="2556046"/>
            <a:ext cx="13211" cy="77814"/>
          </a:xfrm>
          <a:custGeom>
            <a:avLst/>
            <a:gdLst/>
            <a:ahLst/>
            <a:cxnLst/>
            <a:rect l="l" t="t" r="r" b="b"/>
            <a:pathLst>
              <a:path w="13211" h="77814">
                <a:moveTo>
                  <a:pt x="13211" y="19825"/>
                </a:moveTo>
                <a:lnTo>
                  <a:pt x="12758" y="8345"/>
                </a:lnTo>
                <a:lnTo>
                  <a:pt x="10882" y="4571"/>
                </a:lnTo>
                <a:lnTo>
                  <a:pt x="9846" y="0"/>
                </a:lnTo>
                <a:lnTo>
                  <a:pt x="8158" y="16967"/>
                </a:lnTo>
                <a:lnTo>
                  <a:pt x="13211" y="19825"/>
                </a:lnTo>
                <a:close/>
              </a:path>
              <a:path w="13211" h="77814">
                <a:moveTo>
                  <a:pt x="36929" y="11455"/>
                </a:moveTo>
                <a:lnTo>
                  <a:pt x="37005" y="18644"/>
                </a:lnTo>
                <a:lnTo>
                  <a:pt x="39603" y="19786"/>
                </a:lnTo>
                <a:lnTo>
                  <a:pt x="42317" y="19786"/>
                </a:lnTo>
                <a:lnTo>
                  <a:pt x="44885" y="18083"/>
                </a:lnTo>
                <a:lnTo>
                  <a:pt x="44885" y="-56249"/>
                </a:lnTo>
                <a:lnTo>
                  <a:pt x="44650" y="-57009"/>
                </a:lnTo>
                <a:lnTo>
                  <a:pt x="41987" y="-57988"/>
                </a:lnTo>
                <a:lnTo>
                  <a:pt x="38754" y="-57988"/>
                </a:lnTo>
                <a:lnTo>
                  <a:pt x="35892" y="-56249"/>
                </a:lnTo>
                <a:lnTo>
                  <a:pt x="35892" y="-27049"/>
                </a:lnTo>
                <a:lnTo>
                  <a:pt x="31240" y="-31445"/>
                </a:lnTo>
                <a:lnTo>
                  <a:pt x="26503" y="-34011"/>
                </a:lnTo>
                <a:lnTo>
                  <a:pt x="23886" y="-34645"/>
                </a:lnTo>
                <a:lnTo>
                  <a:pt x="17607" y="-34645"/>
                </a:lnTo>
                <a:lnTo>
                  <a:pt x="14569" y="-33987"/>
                </a:lnTo>
                <a:lnTo>
                  <a:pt x="11955" y="-32677"/>
                </a:lnTo>
                <a:lnTo>
                  <a:pt x="9342" y="-31344"/>
                </a:lnTo>
                <a:lnTo>
                  <a:pt x="7146" y="-29465"/>
                </a:lnTo>
                <a:lnTo>
                  <a:pt x="3604" y="-24547"/>
                </a:lnTo>
                <a:lnTo>
                  <a:pt x="2260" y="-21588"/>
                </a:lnTo>
                <a:lnTo>
                  <a:pt x="1357" y="-18096"/>
                </a:lnTo>
                <a:lnTo>
                  <a:pt x="457" y="-14630"/>
                </a:lnTo>
                <a:lnTo>
                  <a:pt x="0" y="-10720"/>
                </a:lnTo>
                <a:lnTo>
                  <a:pt x="0" y="-2757"/>
                </a:lnTo>
                <a:lnTo>
                  <a:pt x="356" y="698"/>
                </a:lnTo>
                <a:lnTo>
                  <a:pt x="1087" y="4000"/>
                </a:lnTo>
                <a:lnTo>
                  <a:pt x="1800" y="7291"/>
                </a:lnTo>
                <a:lnTo>
                  <a:pt x="2948" y="10144"/>
                </a:lnTo>
                <a:lnTo>
                  <a:pt x="4528" y="12597"/>
                </a:lnTo>
                <a:lnTo>
                  <a:pt x="8158" y="16967"/>
                </a:lnTo>
                <a:lnTo>
                  <a:pt x="9846" y="0"/>
                </a:lnTo>
                <a:lnTo>
                  <a:pt x="9277" y="-4878"/>
                </a:lnTo>
                <a:lnTo>
                  <a:pt x="9277" y="-9791"/>
                </a:lnTo>
                <a:lnTo>
                  <a:pt x="9944" y="-14438"/>
                </a:lnTo>
                <a:lnTo>
                  <a:pt x="11117" y="-18820"/>
                </a:lnTo>
                <a:lnTo>
                  <a:pt x="13103" y="-22467"/>
                </a:lnTo>
                <a:lnTo>
                  <a:pt x="16005" y="-25044"/>
                </a:lnTo>
                <a:lnTo>
                  <a:pt x="19519" y="-26722"/>
                </a:lnTo>
                <a:lnTo>
                  <a:pt x="24256" y="-26722"/>
                </a:lnTo>
                <a:lnTo>
                  <a:pt x="28872" y="-24306"/>
                </a:lnTo>
                <a:lnTo>
                  <a:pt x="33473" y="-20321"/>
                </a:lnTo>
                <a:lnTo>
                  <a:pt x="35892" y="-17232"/>
                </a:lnTo>
                <a:lnTo>
                  <a:pt x="35892" y="2858"/>
                </a:lnTo>
                <a:lnTo>
                  <a:pt x="33141" y="6210"/>
                </a:lnTo>
                <a:lnTo>
                  <a:pt x="29411" y="9716"/>
                </a:lnTo>
                <a:lnTo>
                  <a:pt x="25963" y="11837"/>
                </a:lnTo>
                <a:lnTo>
                  <a:pt x="22614" y="12675"/>
                </a:lnTo>
                <a:lnTo>
                  <a:pt x="19076" y="12675"/>
                </a:lnTo>
                <a:lnTo>
                  <a:pt x="15570" y="10972"/>
                </a:lnTo>
                <a:lnTo>
                  <a:pt x="12758" y="8345"/>
                </a:lnTo>
                <a:lnTo>
                  <a:pt x="13211" y="19825"/>
                </a:lnTo>
                <a:lnTo>
                  <a:pt x="16264" y="20549"/>
                </a:lnTo>
                <a:lnTo>
                  <a:pt x="23136" y="20549"/>
                </a:lnTo>
                <a:lnTo>
                  <a:pt x="26158" y="19745"/>
                </a:lnTo>
                <a:lnTo>
                  <a:pt x="28933" y="18148"/>
                </a:lnTo>
                <a:lnTo>
                  <a:pt x="31683" y="16545"/>
                </a:lnTo>
                <a:lnTo>
                  <a:pt x="34362" y="14314"/>
                </a:lnTo>
                <a:lnTo>
                  <a:pt x="36929" y="1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692609" y="2522203"/>
            <a:ext cx="42076" cy="54381"/>
          </a:xfrm>
          <a:custGeom>
            <a:avLst/>
            <a:gdLst/>
            <a:ahLst/>
            <a:cxnLst/>
            <a:rect l="l" t="t" r="r" b="b"/>
            <a:pathLst>
              <a:path w="42076" h="54381">
                <a:moveTo>
                  <a:pt x="35942" y="0"/>
                </a:moveTo>
                <a:lnTo>
                  <a:pt x="33079" y="1703"/>
                </a:lnTo>
                <a:lnTo>
                  <a:pt x="33079" y="36817"/>
                </a:lnTo>
                <a:lnTo>
                  <a:pt x="30573" y="39978"/>
                </a:lnTo>
                <a:lnTo>
                  <a:pt x="28219" y="42368"/>
                </a:lnTo>
                <a:lnTo>
                  <a:pt x="23776" y="45643"/>
                </a:lnTo>
                <a:lnTo>
                  <a:pt x="19295" y="46457"/>
                </a:lnTo>
                <a:lnTo>
                  <a:pt x="16055" y="46126"/>
                </a:lnTo>
                <a:lnTo>
                  <a:pt x="13449" y="44740"/>
                </a:lnTo>
                <a:lnTo>
                  <a:pt x="10676" y="41287"/>
                </a:lnTo>
                <a:lnTo>
                  <a:pt x="9625" y="37998"/>
                </a:lnTo>
                <a:lnTo>
                  <a:pt x="8995" y="33883"/>
                </a:lnTo>
                <a:lnTo>
                  <a:pt x="8995" y="1703"/>
                </a:lnTo>
                <a:lnTo>
                  <a:pt x="8787" y="939"/>
                </a:lnTo>
                <a:lnTo>
                  <a:pt x="6097" y="0"/>
                </a:lnTo>
                <a:lnTo>
                  <a:pt x="2915" y="0"/>
                </a:lnTo>
                <a:lnTo>
                  <a:pt x="0" y="1703"/>
                </a:lnTo>
                <a:lnTo>
                  <a:pt x="0" y="35812"/>
                </a:lnTo>
                <a:lnTo>
                  <a:pt x="298" y="38926"/>
                </a:lnTo>
                <a:lnTo>
                  <a:pt x="889" y="41464"/>
                </a:lnTo>
                <a:lnTo>
                  <a:pt x="1493" y="44016"/>
                </a:lnTo>
                <a:lnTo>
                  <a:pt x="3851" y="48157"/>
                </a:lnTo>
                <a:lnTo>
                  <a:pt x="7019" y="51598"/>
                </a:lnTo>
                <a:lnTo>
                  <a:pt x="11475" y="53823"/>
                </a:lnTo>
                <a:lnTo>
                  <a:pt x="14201" y="54381"/>
                </a:lnTo>
                <a:lnTo>
                  <a:pt x="20238" y="54381"/>
                </a:lnTo>
                <a:lnTo>
                  <a:pt x="22985" y="53668"/>
                </a:lnTo>
                <a:lnTo>
                  <a:pt x="25699" y="52210"/>
                </a:lnTo>
                <a:lnTo>
                  <a:pt x="28413" y="50763"/>
                </a:lnTo>
                <a:lnTo>
                  <a:pt x="31156" y="48463"/>
                </a:lnTo>
                <a:lnTo>
                  <a:pt x="33943" y="45302"/>
                </a:lnTo>
                <a:lnTo>
                  <a:pt x="33943" y="52221"/>
                </a:lnTo>
                <a:lnTo>
                  <a:pt x="36495" y="53632"/>
                </a:lnTo>
                <a:lnTo>
                  <a:pt x="39408" y="53632"/>
                </a:lnTo>
                <a:lnTo>
                  <a:pt x="42076" y="51930"/>
                </a:lnTo>
                <a:lnTo>
                  <a:pt x="42076" y="1703"/>
                </a:lnTo>
                <a:lnTo>
                  <a:pt x="41827" y="939"/>
                </a:lnTo>
                <a:lnTo>
                  <a:pt x="39174" y="0"/>
                </a:lnTo>
                <a:lnTo>
                  <a:pt x="359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753754" y="2521400"/>
            <a:ext cx="34535" cy="55195"/>
          </a:xfrm>
          <a:custGeom>
            <a:avLst/>
            <a:gdLst/>
            <a:ahLst/>
            <a:cxnLst/>
            <a:rect l="l" t="t" r="r" b="b"/>
            <a:pathLst>
              <a:path w="34535" h="55195">
                <a:moveTo>
                  <a:pt x="2246" y="20652"/>
                </a:moveTo>
                <a:lnTo>
                  <a:pt x="3887" y="23623"/>
                </a:lnTo>
                <a:lnTo>
                  <a:pt x="7513" y="26898"/>
                </a:lnTo>
                <a:lnTo>
                  <a:pt x="10436" y="28501"/>
                </a:lnTo>
                <a:lnTo>
                  <a:pt x="13474" y="29847"/>
                </a:lnTo>
                <a:lnTo>
                  <a:pt x="16494" y="31089"/>
                </a:lnTo>
                <a:lnTo>
                  <a:pt x="19386" y="32245"/>
                </a:lnTo>
                <a:lnTo>
                  <a:pt x="22997" y="34394"/>
                </a:lnTo>
                <a:lnTo>
                  <a:pt x="25344" y="37188"/>
                </a:lnTo>
                <a:lnTo>
                  <a:pt x="25700" y="39790"/>
                </a:lnTo>
                <a:lnTo>
                  <a:pt x="25452" y="42357"/>
                </a:lnTo>
                <a:lnTo>
                  <a:pt x="22889" y="45834"/>
                </a:lnTo>
                <a:lnTo>
                  <a:pt x="19677" y="47321"/>
                </a:lnTo>
                <a:lnTo>
                  <a:pt x="17075" y="47815"/>
                </a:lnTo>
                <a:lnTo>
                  <a:pt x="13535" y="47815"/>
                </a:lnTo>
                <a:lnTo>
                  <a:pt x="10191" y="47066"/>
                </a:lnTo>
                <a:lnTo>
                  <a:pt x="6141" y="45427"/>
                </a:lnTo>
                <a:lnTo>
                  <a:pt x="3282" y="43779"/>
                </a:lnTo>
                <a:lnTo>
                  <a:pt x="270" y="44157"/>
                </a:lnTo>
                <a:lnTo>
                  <a:pt x="0" y="46813"/>
                </a:lnTo>
                <a:lnTo>
                  <a:pt x="445" y="50231"/>
                </a:lnTo>
                <a:lnTo>
                  <a:pt x="3035" y="52376"/>
                </a:lnTo>
                <a:lnTo>
                  <a:pt x="6206" y="53708"/>
                </a:lnTo>
                <a:lnTo>
                  <a:pt x="8859" y="54496"/>
                </a:lnTo>
                <a:lnTo>
                  <a:pt x="12006" y="55054"/>
                </a:lnTo>
                <a:lnTo>
                  <a:pt x="15397" y="55195"/>
                </a:lnTo>
                <a:lnTo>
                  <a:pt x="18223" y="55195"/>
                </a:lnTo>
                <a:lnTo>
                  <a:pt x="20801" y="54838"/>
                </a:lnTo>
                <a:lnTo>
                  <a:pt x="23148" y="54140"/>
                </a:lnTo>
                <a:lnTo>
                  <a:pt x="27525" y="52387"/>
                </a:lnTo>
                <a:lnTo>
                  <a:pt x="30920" y="49632"/>
                </a:lnTo>
                <a:lnTo>
                  <a:pt x="33152" y="45924"/>
                </a:lnTo>
                <a:lnTo>
                  <a:pt x="34535" y="41630"/>
                </a:lnTo>
                <a:lnTo>
                  <a:pt x="34535" y="36907"/>
                </a:lnTo>
                <a:lnTo>
                  <a:pt x="33473" y="33489"/>
                </a:lnTo>
                <a:lnTo>
                  <a:pt x="31845" y="30581"/>
                </a:lnTo>
                <a:lnTo>
                  <a:pt x="28195" y="27395"/>
                </a:lnTo>
                <a:lnTo>
                  <a:pt x="25192" y="25833"/>
                </a:lnTo>
                <a:lnTo>
                  <a:pt x="22147" y="24498"/>
                </a:lnTo>
                <a:lnTo>
                  <a:pt x="19102" y="23256"/>
                </a:lnTo>
                <a:lnTo>
                  <a:pt x="16139" y="22059"/>
                </a:lnTo>
                <a:lnTo>
                  <a:pt x="12513" y="19900"/>
                </a:lnTo>
                <a:lnTo>
                  <a:pt x="10115" y="17071"/>
                </a:lnTo>
                <a:lnTo>
                  <a:pt x="9759" y="14403"/>
                </a:lnTo>
                <a:lnTo>
                  <a:pt x="10325" y="11494"/>
                </a:lnTo>
                <a:lnTo>
                  <a:pt x="12746" y="8535"/>
                </a:lnTo>
                <a:lnTo>
                  <a:pt x="16015" y="7315"/>
                </a:lnTo>
                <a:lnTo>
                  <a:pt x="18867" y="7138"/>
                </a:lnTo>
                <a:lnTo>
                  <a:pt x="22075" y="7340"/>
                </a:lnTo>
                <a:lnTo>
                  <a:pt x="25862" y="8600"/>
                </a:lnTo>
                <a:lnTo>
                  <a:pt x="29213" y="10378"/>
                </a:lnTo>
                <a:lnTo>
                  <a:pt x="32017" y="8549"/>
                </a:lnTo>
                <a:lnTo>
                  <a:pt x="31957" y="5857"/>
                </a:lnTo>
                <a:lnTo>
                  <a:pt x="30391" y="2984"/>
                </a:lnTo>
                <a:lnTo>
                  <a:pt x="27453" y="1501"/>
                </a:lnTo>
                <a:lnTo>
                  <a:pt x="24180" y="561"/>
                </a:lnTo>
                <a:lnTo>
                  <a:pt x="21582" y="114"/>
                </a:lnTo>
                <a:lnTo>
                  <a:pt x="16015" y="0"/>
                </a:lnTo>
                <a:lnTo>
                  <a:pt x="13409" y="406"/>
                </a:lnTo>
                <a:lnTo>
                  <a:pt x="11188" y="1234"/>
                </a:lnTo>
                <a:lnTo>
                  <a:pt x="7117" y="3124"/>
                </a:lnTo>
                <a:lnTo>
                  <a:pt x="4157" y="5857"/>
                </a:lnTo>
                <a:lnTo>
                  <a:pt x="2307" y="9222"/>
                </a:lnTo>
                <a:lnTo>
                  <a:pt x="1198" y="12915"/>
                </a:lnTo>
                <a:lnTo>
                  <a:pt x="1198" y="17120"/>
                </a:lnTo>
                <a:lnTo>
                  <a:pt x="2246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800508" y="2508768"/>
            <a:ext cx="31880" cy="67716"/>
          </a:xfrm>
          <a:custGeom>
            <a:avLst/>
            <a:gdLst/>
            <a:ahLst/>
            <a:cxnLst/>
            <a:rect l="l" t="t" r="r" b="b"/>
            <a:pathLst>
              <a:path w="31880" h="67716">
                <a:moveTo>
                  <a:pt x="31880" y="61682"/>
                </a:moveTo>
                <a:lnTo>
                  <a:pt x="31880" y="61009"/>
                </a:lnTo>
                <a:lnTo>
                  <a:pt x="30020" y="58356"/>
                </a:lnTo>
                <a:lnTo>
                  <a:pt x="27269" y="59422"/>
                </a:lnTo>
                <a:lnTo>
                  <a:pt x="24404" y="59838"/>
                </a:lnTo>
                <a:lnTo>
                  <a:pt x="21840" y="59838"/>
                </a:lnTo>
                <a:lnTo>
                  <a:pt x="20048" y="58964"/>
                </a:lnTo>
                <a:lnTo>
                  <a:pt x="18064" y="55421"/>
                </a:lnTo>
                <a:lnTo>
                  <a:pt x="17570" y="52819"/>
                </a:lnTo>
                <a:lnTo>
                  <a:pt x="17570" y="21333"/>
                </a:lnTo>
                <a:lnTo>
                  <a:pt x="30081" y="21333"/>
                </a:lnTo>
                <a:lnTo>
                  <a:pt x="31880" y="18882"/>
                </a:lnTo>
                <a:lnTo>
                  <a:pt x="31845" y="16243"/>
                </a:lnTo>
                <a:lnTo>
                  <a:pt x="30081" y="13690"/>
                </a:lnTo>
                <a:lnTo>
                  <a:pt x="17570" y="13690"/>
                </a:lnTo>
                <a:lnTo>
                  <a:pt x="17570" y="1738"/>
                </a:lnTo>
                <a:lnTo>
                  <a:pt x="17344" y="1026"/>
                </a:lnTo>
                <a:lnTo>
                  <a:pt x="14709" y="0"/>
                </a:lnTo>
                <a:lnTo>
                  <a:pt x="11473" y="0"/>
                </a:lnTo>
                <a:lnTo>
                  <a:pt x="8610" y="1738"/>
                </a:lnTo>
                <a:lnTo>
                  <a:pt x="8610" y="13690"/>
                </a:lnTo>
                <a:lnTo>
                  <a:pt x="1838" y="13690"/>
                </a:lnTo>
                <a:lnTo>
                  <a:pt x="334" y="14857"/>
                </a:lnTo>
                <a:lnTo>
                  <a:pt x="0" y="17536"/>
                </a:lnTo>
                <a:lnTo>
                  <a:pt x="1788" y="21333"/>
                </a:lnTo>
                <a:lnTo>
                  <a:pt x="8610" y="21333"/>
                </a:lnTo>
                <a:lnTo>
                  <a:pt x="8610" y="53592"/>
                </a:lnTo>
                <a:lnTo>
                  <a:pt x="9403" y="58240"/>
                </a:lnTo>
                <a:lnTo>
                  <a:pt x="10770" y="62153"/>
                </a:lnTo>
                <a:lnTo>
                  <a:pt x="13088" y="64947"/>
                </a:lnTo>
                <a:lnTo>
                  <a:pt x="16371" y="66686"/>
                </a:lnTo>
                <a:lnTo>
                  <a:pt x="20346" y="67716"/>
                </a:lnTo>
                <a:lnTo>
                  <a:pt x="25379" y="67550"/>
                </a:lnTo>
                <a:lnTo>
                  <a:pt x="28478" y="66953"/>
                </a:lnTo>
                <a:lnTo>
                  <a:pt x="31661" y="64249"/>
                </a:lnTo>
                <a:lnTo>
                  <a:pt x="31880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850190" y="2521400"/>
            <a:ext cx="28477" cy="54432"/>
          </a:xfrm>
          <a:custGeom>
            <a:avLst/>
            <a:gdLst/>
            <a:ahLst/>
            <a:cxnLst/>
            <a:rect l="l" t="t" r="r" b="b"/>
            <a:pathLst>
              <a:path w="28477" h="54432">
                <a:moveTo>
                  <a:pt x="0" y="2501"/>
                </a:moveTo>
                <a:lnTo>
                  <a:pt x="0" y="52729"/>
                </a:lnTo>
                <a:lnTo>
                  <a:pt x="321" y="53693"/>
                </a:lnTo>
                <a:lnTo>
                  <a:pt x="2866" y="54432"/>
                </a:lnTo>
                <a:lnTo>
                  <a:pt x="6095" y="54432"/>
                </a:lnTo>
                <a:lnTo>
                  <a:pt x="8947" y="52729"/>
                </a:lnTo>
                <a:lnTo>
                  <a:pt x="8947" y="19695"/>
                </a:lnTo>
                <a:lnTo>
                  <a:pt x="10217" y="17650"/>
                </a:lnTo>
                <a:lnTo>
                  <a:pt x="12412" y="14514"/>
                </a:lnTo>
                <a:lnTo>
                  <a:pt x="14461" y="11948"/>
                </a:lnTo>
                <a:lnTo>
                  <a:pt x="17298" y="9636"/>
                </a:lnTo>
                <a:lnTo>
                  <a:pt x="19926" y="8712"/>
                </a:lnTo>
                <a:lnTo>
                  <a:pt x="22936" y="8928"/>
                </a:lnTo>
                <a:lnTo>
                  <a:pt x="25700" y="9737"/>
                </a:lnTo>
                <a:lnTo>
                  <a:pt x="28426" y="8420"/>
                </a:lnTo>
                <a:lnTo>
                  <a:pt x="28477" y="3261"/>
                </a:lnTo>
                <a:lnTo>
                  <a:pt x="26132" y="708"/>
                </a:lnTo>
                <a:lnTo>
                  <a:pt x="23022" y="74"/>
                </a:lnTo>
                <a:lnTo>
                  <a:pt x="20369" y="0"/>
                </a:lnTo>
                <a:lnTo>
                  <a:pt x="17273" y="698"/>
                </a:lnTo>
                <a:lnTo>
                  <a:pt x="14141" y="2639"/>
                </a:lnTo>
                <a:lnTo>
                  <a:pt x="10674" y="6169"/>
                </a:lnTo>
                <a:lnTo>
                  <a:pt x="8082" y="9817"/>
                </a:lnTo>
                <a:lnTo>
                  <a:pt x="8082" y="2209"/>
                </a:lnTo>
                <a:lnTo>
                  <a:pt x="5529" y="798"/>
                </a:lnTo>
                <a:lnTo>
                  <a:pt x="2567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894146" y="2501463"/>
            <a:ext cx="11056" cy="74372"/>
          </a:xfrm>
          <a:custGeom>
            <a:avLst/>
            <a:gdLst/>
            <a:ahLst/>
            <a:cxnLst/>
            <a:rect l="l" t="t" r="r" b="b"/>
            <a:pathLst>
              <a:path w="11056" h="74372">
                <a:moveTo>
                  <a:pt x="0" y="5587"/>
                </a:moveTo>
                <a:lnTo>
                  <a:pt x="396" y="9144"/>
                </a:lnTo>
                <a:lnTo>
                  <a:pt x="3376" y="11049"/>
                </a:lnTo>
                <a:lnTo>
                  <a:pt x="7611" y="11049"/>
                </a:lnTo>
                <a:lnTo>
                  <a:pt x="10660" y="9108"/>
                </a:lnTo>
                <a:lnTo>
                  <a:pt x="11056" y="5476"/>
                </a:lnTo>
                <a:lnTo>
                  <a:pt x="10670" y="1918"/>
                </a:lnTo>
                <a:lnTo>
                  <a:pt x="7686" y="0"/>
                </a:lnTo>
                <a:lnTo>
                  <a:pt x="3456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6" h="74372">
                <a:moveTo>
                  <a:pt x="1271" y="73433"/>
                </a:moveTo>
                <a:lnTo>
                  <a:pt x="3935" y="74372"/>
                </a:lnTo>
                <a:lnTo>
                  <a:pt x="7179" y="74372"/>
                </a:lnTo>
                <a:lnTo>
                  <a:pt x="10030" y="72670"/>
                </a:lnTo>
                <a:lnTo>
                  <a:pt x="10030" y="22443"/>
                </a:lnTo>
                <a:lnTo>
                  <a:pt x="9806" y="21719"/>
                </a:lnTo>
                <a:lnTo>
                  <a:pt x="7179" y="20754"/>
                </a:lnTo>
                <a:lnTo>
                  <a:pt x="3935" y="20754"/>
                </a:lnTo>
                <a:lnTo>
                  <a:pt x="1073" y="22443"/>
                </a:lnTo>
                <a:lnTo>
                  <a:pt x="1073" y="72670"/>
                </a:lnTo>
                <a:lnTo>
                  <a:pt x="1271" y="734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923389" y="2521393"/>
            <a:ext cx="22849" cy="55195"/>
          </a:xfrm>
          <a:custGeom>
            <a:avLst/>
            <a:gdLst/>
            <a:ahLst/>
            <a:cxnLst/>
            <a:rect l="l" t="t" r="r" b="b"/>
            <a:pathLst>
              <a:path w="22849" h="55195">
                <a:moveTo>
                  <a:pt x="9165" y="42062"/>
                </a:moveTo>
                <a:lnTo>
                  <a:pt x="9944" y="54165"/>
                </a:lnTo>
                <a:lnTo>
                  <a:pt x="14345" y="55195"/>
                </a:lnTo>
                <a:lnTo>
                  <a:pt x="19836" y="55195"/>
                </a:lnTo>
                <a:lnTo>
                  <a:pt x="22849" y="47383"/>
                </a:lnTo>
                <a:lnTo>
                  <a:pt x="18321" y="48006"/>
                </a:lnTo>
                <a:lnTo>
                  <a:pt x="15433" y="48006"/>
                </a:lnTo>
                <a:lnTo>
                  <a:pt x="11570" y="45684"/>
                </a:lnTo>
                <a:lnTo>
                  <a:pt x="9165" y="42062"/>
                </a:lnTo>
                <a:close/>
              </a:path>
              <a:path w="22849" h="55195">
                <a:moveTo>
                  <a:pt x="34521" y="54420"/>
                </a:moveTo>
                <a:lnTo>
                  <a:pt x="37184" y="54471"/>
                </a:lnTo>
                <a:lnTo>
                  <a:pt x="40072" y="52807"/>
                </a:lnTo>
                <a:lnTo>
                  <a:pt x="40072" y="15800"/>
                </a:lnTo>
                <a:lnTo>
                  <a:pt x="39715" y="13068"/>
                </a:lnTo>
                <a:lnTo>
                  <a:pt x="38343" y="8384"/>
                </a:lnTo>
                <a:lnTo>
                  <a:pt x="35730" y="4827"/>
                </a:lnTo>
                <a:lnTo>
                  <a:pt x="32223" y="2058"/>
                </a:lnTo>
                <a:lnTo>
                  <a:pt x="27302" y="421"/>
                </a:lnTo>
                <a:lnTo>
                  <a:pt x="24317" y="0"/>
                </a:lnTo>
                <a:lnTo>
                  <a:pt x="20811" y="0"/>
                </a:lnTo>
                <a:lnTo>
                  <a:pt x="17075" y="180"/>
                </a:lnTo>
                <a:lnTo>
                  <a:pt x="13399" y="888"/>
                </a:lnTo>
                <a:lnTo>
                  <a:pt x="10138" y="1868"/>
                </a:lnTo>
                <a:lnTo>
                  <a:pt x="7214" y="3009"/>
                </a:lnTo>
                <a:lnTo>
                  <a:pt x="3488" y="5360"/>
                </a:lnTo>
                <a:lnTo>
                  <a:pt x="2376" y="8168"/>
                </a:lnTo>
                <a:lnTo>
                  <a:pt x="2674" y="11480"/>
                </a:lnTo>
                <a:lnTo>
                  <a:pt x="5252" y="12395"/>
                </a:lnTo>
                <a:lnTo>
                  <a:pt x="8139" y="10721"/>
                </a:lnTo>
                <a:lnTo>
                  <a:pt x="10782" y="9436"/>
                </a:lnTo>
                <a:lnTo>
                  <a:pt x="14061" y="8294"/>
                </a:lnTo>
                <a:lnTo>
                  <a:pt x="17802" y="7480"/>
                </a:lnTo>
                <a:lnTo>
                  <a:pt x="22072" y="7480"/>
                </a:lnTo>
                <a:lnTo>
                  <a:pt x="25214" y="8229"/>
                </a:lnTo>
                <a:lnTo>
                  <a:pt x="27774" y="9489"/>
                </a:lnTo>
                <a:lnTo>
                  <a:pt x="30179" y="12689"/>
                </a:lnTo>
                <a:lnTo>
                  <a:pt x="30967" y="15674"/>
                </a:lnTo>
                <a:lnTo>
                  <a:pt x="31175" y="19317"/>
                </a:lnTo>
                <a:lnTo>
                  <a:pt x="31175" y="23230"/>
                </a:lnTo>
                <a:lnTo>
                  <a:pt x="20654" y="23230"/>
                </a:lnTo>
                <a:lnTo>
                  <a:pt x="17233" y="23558"/>
                </a:lnTo>
                <a:lnTo>
                  <a:pt x="14198" y="24257"/>
                </a:lnTo>
                <a:lnTo>
                  <a:pt x="11164" y="24930"/>
                </a:lnTo>
                <a:lnTo>
                  <a:pt x="8596" y="25974"/>
                </a:lnTo>
                <a:lnTo>
                  <a:pt x="4403" y="28728"/>
                </a:lnTo>
                <a:lnTo>
                  <a:pt x="1673" y="32537"/>
                </a:lnTo>
                <a:lnTo>
                  <a:pt x="0" y="37072"/>
                </a:lnTo>
                <a:lnTo>
                  <a:pt x="0" y="42317"/>
                </a:lnTo>
                <a:lnTo>
                  <a:pt x="1206" y="46382"/>
                </a:lnTo>
                <a:lnTo>
                  <a:pt x="3157" y="49874"/>
                </a:lnTo>
                <a:lnTo>
                  <a:pt x="6092" y="52477"/>
                </a:lnTo>
                <a:lnTo>
                  <a:pt x="9944" y="54165"/>
                </a:lnTo>
                <a:lnTo>
                  <a:pt x="9165" y="42062"/>
                </a:lnTo>
                <a:lnTo>
                  <a:pt x="9165" y="39460"/>
                </a:lnTo>
                <a:lnTo>
                  <a:pt x="9989" y="35410"/>
                </a:lnTo>
                <a:lnTo>
                  <a:pt x="12632" y="32400"/>
                </a:lnTo>
                <a:lnTo>
                  <a:pt x="15322" y="30938"/>
                </a:lnTo>
                <a:lnTo>
                  <a:pt x="18936" y="30074"/>
                </a:lnTo>
                <a:lnTo>
                  <a:pt x="23526" y="29858"/>
                </a:lnTo>
                <a:lnTo>
                  <a:pt x="31175" y="29858"/>
                </a:lnTo>
                <a:lnTo>
                  <a:pt x="31175" y="40525"/>
                </a:lnTo>
                <a:lnTo>
                  <a:pt x="26860" y="44935"/>
                </a:lnTo>
                <a:lnTo>
                  <a:pt x="22849" y="47383"/>
                </a:lnTo>
                <a:lnTo>
                  <a:pt x="19836" y="55195"/>
                </a:lnTo>
                <a:lnTo>
                  <a:pt x="22616" y="54547"/>
                </a:lnTo>
                <a:lnTo>
                  <a:pt x="25239" y="53251"/>
                </a:lnTo>
                <a:lnTo>
                  <a:pt x="27846" y="51944"/>
                </a:lnTo>
                <a:lnTo>
                  <a:pt x="32374" y="47778"/>
                </a:lnTo>
                <a:lnTo>
                  <a:pt x="32374" y="52807"/>
                </a:lnTo>
                <a:lnTo>
                  <a:pt x="34521" y="544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985911" y="2497820"/>
            <a:ext cx="8949" cy="78014"/>
          </a:xfrm>
          <a:custGeom>
            <a:avLst/>
            <a:gdLst/>
            <a:ahLst/>
            <a:cxnLst/>
            <a:rect l="l" t="t" r="r" b="b"/>
            <a:pathLst>
              <a:path w="8949" h="78014">
                <a:moveTo>
                  <a:pt x="8949" y="76313"/>
                </a:moveTo>
                <a:lnTo>
                  <a:pt x="8949" y="1748"/>
                </a:lnTo>
                <a:lnTo>
                  <a:pt x="8722" y="963"/>
                </a:lnTo>
                <a:lnTo>
                  <a:pt x="6097" y="0"/>
                </a:lnTo>
                <a:lnTo>
                  <a:pt x="2861" y="0"/>
                </a:lnTo>
                <a:lnTo>
                  <a:pt x="0" y="1748"/>
                </a:lnTo>
                <a:lnTo>
                  <a:pt x="0" y="76313"/>
                </a:lnTo>
                <a:lnTo>
                  <a:pt x="198" y="77076"/>
                </a:lnTo>
                <a:lnTo>
                  <a:pt x="2861" y="78014"/>
                </a:lnTo>
                <a:lnTo>
                  <a:pt x="6097" y="78014"/>
                </a:lnTo>
                <a:lnTo>
                  <a:pt x="8949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045801" y="2502424"/>
            <a:ext cx="50921" cy="74005"/>
          </a:xfrm>
          <a:custGeom>
            <a:avLst/>
            <a:gdLst/>
            <a:ahLst/>
            <a:cxnLst/>
            <a:rect l="l" t="t" r="r" b="b"/>
            <a:pathLst>
              <a:path w="50921" h="74005">
                <a:moveTo>
                  <a:pt x="0" y="31954"/>
                </a:moveTo>
                <a:lnTo>
                  <a:pt x="0" y="43790"/>
                </a:lnTo>
                <a:lnTo>
                  <a:pt x="704" y="48945"/>
                </a:lnTo>
                <a:lnTo>
                  <a:pt x="2087" y="53431"/>
                </a:lnTo>
                <a:lnTo>
                  <a:pt x="3477" y="57913"/>
                </a:lnTo>
                <a:lnTo>
                  <a:pt x="5464" y="61686"/>
                </a:lnTo>
                <a:lnTo>
                  <a:pt x="8045" y="64745"/>
                </a:lnTo>
                <a:lnTo>
                  <a:pt x="10633" y="67792"/>
                </a:lnTo>
                <a:lnTo>
                  <a:pt x="13759" y="70092"/>
                </a:lnTo>
                <a:lnTo>
                  <a:pt x="17434" y="71654"/>
                </a:lnTo>
                <a:lnTo>
                  <a:pt x="21099" y="73216"/>
                </a:lnTo>
                <a:lnTo>
                  <a:pt x="25217" y="74005"/>
                </a:lnTo>
                <a:lnTo>
                  <a:pt x="32414" y="74005"/>
                </a:lnTo>
                <a:lnTo>
                  <a:pt x="37064" y="73242"/>
                </a:lnTo>
                <a:lnTo>
                  <a:pt x="41259" y="72137"/>
                </a:lnTo>
                <a:lnTo>
                  <a:pt x="44690" y="70675"/>
                </a:lnTo>
                <a:lnTo>
                  <a:pt x="48441" y="68414"/>
                </a:lnTo>
                <a:lnTo>
                  <a:pt x="50662" y="65636"/>
                </a:lnTo>
                <a:lnTo>
                  <a:pt x="50921" y="62892"/>
                </a:lnTo>
                <a:lnTo>
                  <a:pt x="50770" y="60210"/>
                </a:lnTo>
                <a:lnTo>
                  <a:pt x="48204" y="59004"/>
                </a:lnTo>
                <a:lnTo>
                  <a:pt x="45107" y="61215"/>
                </a:lnTo>
                <a:lnTo>
                  <a:pt x="42170" y="62953"/>
                </a:lnTo>
                <a:lnTo>
                  <a:pt x="38300" y="64455"/>
                </a:lnTo>
                <a:lnTo>
                  <a:pt x="33756" y="65520"/>
                </a:lnTo>
                <a:lnTo>
                  <a:pt x="27647" y="65520"/>
                </a:lnTo>
                <a:lnTo>
                  <a:pt x="24698" y="64912"/>
                </a:lnTo>
                <a:lnTo>
                  <a:pt x="22075" y="63691"/>
                </a:lnTo>
                <a:lnTo>
                  <a:pt x="19457" y="62496"/>
                </a:lnTo>
                <a:lnTo>
                  <a:pt x="17247" y="60707"/>
                </a:lnTo>
                <a:lnTo>
                  <a:pt x="13657" y="55984"/>
                </a:lnTo>
                <a:lnTo>
                  <a:pt x="12279" y="53050"/>
                </a:lnTo>
                <a:lnTo>
                  <a:pt x="11314" y="49518"/>
                </a:lnTo>
                <a:lnTo>
                  <a:pt x="10349" y="46012"/>
                </a:lnTo>
                <a:lnTo>
                  <a:pt x="9870" y="41972"/>
                </a:lnTo>
                <a:lnTo>
                  <a:pt x="9870" y="32778"/>
                </a:lnTo>
                <a:lnTo>
                  <a:pt x="10374" y="28677"/>
                </a:lnTo>
                <a:lnTo>
                  <a:pt x="11375" y="25071"/>
                </a:lnTo>
                <a:lnTo>
                  <a:pt x="12362" y="21488"/>
                </a:lnTo>
                <a:lnTo>
                  <a:pt x="13769" y="18454"/>
                </a:lnTo>
                <a:lnTo>
                  <a:pt x="15598" y="15966"/>
                </a:lnTo>
                <a:lnTo>
                  <a:pt x="19604" y="11570"/>
                </a:lnTo>
                <a:lnTo>
                  <a:pt x="22157" y="10289"/>
                </a:lnTo>
                <a:lnTo>
                  <a:pt x="24724" y="9004"/>
                </a:lnTo>
                <a:lnTo>
                  <a:pt x="27565" y="8370"/>
                </a:lnTo>
                <a:lnTo>
                  <a:pt x="33573" y="8370"/>
                </a:lnTo>
                <a:lnTo>
                  <a:pt x="38077" y="9450"/>
                </a:lnTo>
                <a:lnTo>
                  <a:pt x="41878" y="10988"/>
                </a:lnTo>
                <a:lnTo>
                  <a:pt x="44750" y="12726"/>
                </a:lnTo>
                <a:lnTo>
                  <a:pt x="47735" y="14987"/>
                </a:lnTo>
                <a:lnTo>
                  <a:pt x="50352" y="13947"/>
                </a:lnTo>
                <a:lnTo>
                  <a:pt x="50647" y="11099"/>
                </a:lnTo>
                <a:lnTo>
                  <a:pt x="50341" y="8115"/>
                </a:lnTo>
                <a:lnTo>
                  <a:pt x="48563" y="5537"/>
                </a:lnTo>
                <a:lnTo>
                  <a:pt x="45147" y="3355"/>
                </a:lnTo>
                <a:lnTo>
                  <a:pt x="42072" y="2059"/>
                </a:lnTo>
                <a:lnTo>
                  <a:pt x="38681" y="965"/>
                </a:lnTo>
                <a:lnTo>
                  <a:pt x="34843" y="191"/>
                </a:lnTo>
                <a:lnTo>
                  <a:pt x="30855" y="0"/>
                </a:lnTo>
                <a:lnTo>
                  <a:pt x="26268" y="0"/>
                </a:lnTo>
                <a:lnTo>
                  <a:pt x="22075" y="853"/>
                </a:lnTo>
                <a:lnTo>
                  <a:pt x="18298" y="2566"/>
                </a:lnTo>
                <a:lnTo>
                  <a:pt x="14522" y="4281"/>
                </a:lnTo>
                <a:lnTo>
                  <a:pt x="11278" y="6757"/>
                </a:lnTo>
                <a:lnTo>
                  <a:pt x="8563" y="10008"/>
                </a:lnTo>
                <a:lnTo>
                  <a:pt x="5861" y="13274"/>
                </a:lnTo>
                <a:lnTo>
                  <a:pt x="3750" y="17233"/>
                </a:lnTo>
                <a:lnTo>
                  <a:pt x="2256" y="21920"/>
                </a:lnTo>
                <a:lnTo>
                  <a:pt x="755" y="26619"/>
                </a:lnTo>
                <a:lnTo>
                  <a:pt x="0" y="319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110820" y="2521397"/>
            <a:ext cx="48798" cy="55191"/>
          </a:xfrm>
          <a:custGeom>
            <a:avLst/>
            <a:gdLst/>
            <a:ahLst/>
            <a:cxnLst/>
            <a:rect l="l" t="t" r="r" b="b"/>
            <a:pathLst>
              <a:path w="48798" h="55191">
                <a:moveTo>
                  <a:pt x="0" y="28065"/>
                </a:moveTo>
                <a:lnTo>
                  <a:pt x="0" y="32306"/>
                </a:lnTo>
                <a:lnTo>
                  <a:pt x="478" y="36104"/>
                </a:lnTo>
                <a:lnTo>
                  <a:pt x="1455" y="39456"/>
                </a:lnTo>
                <a:lnTo>
                  <a:pt x="2430" y="42796"/>
                </a:lnTo>
                <a:lnTo>
                  <a:pt x="3910" y="45655"/>
                </a:lnTo>
                <a:lnTo>
                  <a:pt x="5896" y="48006"/>
                </a:lnTo>
                <a:lnTo>
                  <a:pt x="10386" y="52130"/>
                </a:lnTo>
                <a:lnTo>
                  <a:pt x="9514" y="32788"/>
                </a:lnTo>
                <a:lnTo>
                  <a:pt x="9267" y="30210"/>
                </a:lnTo>
                <a:lnTo>
                  <a:pt x="9267" y="24598"/>
                </a:lnTo>
                <a:lnTo>
                  <a:pt x="9561" y="21955"/>
                </a:lnTo>
                <a:lnTo>
                  <a:pt x="10166" y="19530"/>
                </a:lnTo>
                <a:lnTo>
                  <a:pt x="11696" y="15022"/>
                </a:lnTo>
                <a:lnTo>
                  <a:pt x="14166" y="11490"/>
                </a:lnTo>
                <a:lnTo>
                  <a:pt x="17669" y="9154"/>
                </a:lnTo>
                <a:lnTo>
                  <a:pt x="21863" y="7707"/>
                </a:lnTo>
                <a:lnTo>
                  <a:pt x="27418" y="7707"/>
                </a:lnTo>
                <a:lnTo>
                  <a:pt x="29819" y="8229"/>
                </a:lnTo>
                <a:lnTo>
                  <a:pt x="33685" y="10350"/>
                </a:lnTo>
                <a:lnTo>
                  <a:pt x="36349" y="13625"/>
                </a:lnTo>
                <a:lnTo>
                  <a:pt x="38282" y="17564"/>
                </a:lnTo>
                <a:lnTo>
                  <a:pt x="39272" y="22402"/>
                </a:lnTo>
                <a:lnTo>
                  <a:pt x="39517" y="24965"/>
                </a:lnTo>
                <a:lnTo>
                  <a:pt x="39517" y="30593"/>
                </a:lnTo>
                <a:lnTo>
                  <a:pt x="39232" y="33234"/>
                </a:lnTo>
                <a:lnTo>
                  <a:pt x="38653" y="35661"/>
                </a:lnTo>
                <a:lnTo>
                  <a:pt x="37160" y="40154"/>
                </a:lnTo>
                <a:lnTo>
                  <a:pt x="34672" y="43660"/>
                </a:lnTo>
                <a:lnTo>
                  <a:pt x="31150" y="45986"/>
                </a:lnTo>
                <a:lnTo>
                  <a:pt x="26935" y="47444"/>
                </a:lnTo>
                <a:lnTo>
                  <a:pt x="21431" y="47444"/>
                </a:lnTo>
                <a:lnTo>
                  <a:pt x="19025" y="46911"/>
                </a:lnTo>
                <a:lnTo>
                  <a:pt x="15152" y="44791"/>
                </a:lnTo>
                <a:lnTo>
                  <a:pt x="12471" y="41554"/>
                </a:lnTo>
                <a:lnTo>
                  <a:pt x="13360" y="53351"/>
                </a:lnTo>
                <a:lnTo>
                  <a:pt x="16347" y="54583"/>
                </a:lnTo>
                <a:lnTo>
                  <a:pt x="19836" y="55191"/>
                </a:lnTo>
                <a:lnTo>
                  <a:pt x="27969" y="55191"/>
                </a:lnTo>
                <a:lnTo>
                  <a:pt x="31597" y="54493"/>
                </a:lnTo>
                <a:lnTo>
                  <a:pt x="34719" y="53096"/>
                </a:lnTo>
                <a:lnTo>
                  <a:pt x="37854" y="51714"/>
                </a:lnTo>
                <a:lnTo>
                  <a:pt x="40457" y="49756"/>
                </a:lnTo>
                <a:lnTo>
                  <a:pt x="44615" y="44780"/>
                </a:lnTo>
                <a:lnTo>
                  <a:pt x="46170" y="41807"/>
                </a:lnTo>
                <a:lnTo>
                  <a:pt x="47218" y="38365"/>
                </a:lnTo>
                <a:lnTo>
                  <a:pt x="48265" y="34923"/>
                </a:lnTo>
                <a:lnTo>
                  <a:pt x="48798" y="31150"/>
                </a:lnTo>
                <a:lnTo>
                  <a:pt x="48798" y="22860"/>
                </a:lnTo>
                <a:lnTo>
                  <a:pt x="48305" y="19086"/>
                </a:lnTo>
                <a:lnTo>
                  <a:pt x="47304" y="15746"/>
                </a:lnTo>
                <a:lnTo>
                  <a:pt x="46318" y="12395"/>
                </a:lnTo>
                <a:lnTo>
                  <a:pt x="44823" y="9536"/>
                </a:lnTo>
                <a:lnTo>
                  <a:pt x="42837" y="7199"/>
                </a:lnTo>
                <a:lnTo>
                  <a:pt x="38361" y="3070"/>
                </a:lnTo>
                <a:lnTo>
                  <a:pt x="35374" y="1838"/>
                </a:lnTo>
                <a:lnTo>
                  <a:pt x="32400" y="608"/>
                </a:lnTo>
                <a:lnTo>
                  <a:pt x="28897" y="0"/>
                </a:lnTo>
                <a:lnTo>
                  <a:pt x="20725" y="0"/>
                </a:lnTo>
                <a:lnTo>
                  <a:pt x="17100" y="683"/>
                </a:lnTo>
                <a:lnTo>
                  <a:pt x="13990" y="2054"/>
                </a:lnTo>
                <a:lnTo>
                  <a:pt x="10880" y="3441"/>
                </a:lnTo>
                <a:lnTo>
                  <a:pt x="8290" y="5370"/>
                </a:lnTo>
                <a:lnTo>
                  <a:pt x="4132" y="10360"/>
                </a:lnTo>
                <a:lnTo>
                  <a:pt x="2578" y="13319"/>
                </a:lnTo>
                <a:lnTo>
                  <a:pt x="1544" y="16775"/>
                </a:lnTo>
                <a:lnTo>
                  <a:pt x="518" y="20203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8" h="55191">
                <a:moveTo>
                  <a:pt x="10501" y="37627"/>
                </a:moveTo>
                <a:lnTo>
                  <a:pt x="9514" y="32788"/>
                </a:lnTo>
                <a:lnTo>
                  <a:pt x="10386" y="52130"/>
                </a:lnTo>
                <a:lnTo>
                  <a:pt x="13360" y="53351"/>
                </a:lnTo>
                <a:lnTo>
                  <a:pt x="12471" y="41554"/>
                </a:lnTo>
                <a:lnTo>
                  <a:pt x="10501" y="37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179007" y="2521404"/>
            <a:ext cx="42023" cy="54430"/>
          </a:xfrm>
          <a:custGeom>
            <a:avLst/>
            <a:gdLst/>
            <a:ahLst/>
            <a:cxnLst/>
            <a:rect l="l" t="t" r="r" b="b"/>
            <a:pathLst>
              <a:path w="42023" h="54430">
                <a:moveTo>
                  <a:pt x="33066" y="23327"/>
                </a:moveTo>
                <a:lnTo>
                  <a:pt x="33066" y="52729"/>
                </a:lnTo>
                <a:lnTo>
                  <a:pt x="33289" y="53492"/>
                </a:lnTo>
                <a:lnTo>
                  <a:pt x="35928" y="54430"/>
                </a:lnTo>
                <a:lnTo>
                  <a:pt x="39175" y="54430"/>
                </a:lnTo>
                <a:lnTo>
                  <a:pt x="42023" y="52729"/>
                </a:lnTo>
                <a:lnTo>
                  <a:pt x="42023" y="18528"/>
                </a:lnTo>
                <a:lnTo>
                  <a:pt x="41728" y="15454"/>
                </a:lnTo>
                <a:lnTo>
                  <a:pt x="41137" y="12901"/>
                </a:lnTo>
                <a:lnTo>
                  <a:pt x="40533" y="10360"/>
                </a:lnTo>
                <a:lnTo>
                  <a:pt x="38174" y="6245"/>
                </a:lnTo>
                <a:lnTo>
                  <a:pt x="35003" y="2818"/>
                </a:lnTo>
                <a:lnTo>
                  <a:pt x="30549" y="557"/>
                </a:lnTo>
                <a:lnTo>
                  <a:pt x="27820" y="0"/>
                </a:lnTo>
                <a:lnTo>
                  <a:pt x="21776" y="0"/>
                </a:lnTo>
                <a:lnTo>
                  <a:pt x="19025" y="722"/>
                </a:lnTo>
                <a:lnTo>
                  <a:pt x="16297" y="2195"/>
                </a:lnTo>
                <a:lnTo>
                  <a:pt x="13558" y="3667"/>
                </a:lnTo>
                <a:lnTo>
                  <a:pt x="10829" y="5979"/>
                </a:lnTo>
                <a:lnTo>
                  <a:pt x="8082" y="9144"/>
                </a:lnTo>
                <a:lnTo>
                  <a:pt x="8082" y="2195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184" y="53492"/>
                </a:lnTo>
                <a:lnTo>
                  <a:pt x="2848" y="54430"/>
                </a:lnTo>
                <a:lnTo>
                  <a:pt x="6094" y="54430"/>
                </a:lnTo>
                <a:lnTo>
                  <a:pt x="8945" y="52729"/>
                </a:lnTo>
                <a:lnTo>
                  <a:pt x="8945" y="17625"/>
                </a:lnTo>
                <a:lnTo>
                  <a:pt x="11412" y="14464"/>
                </a:lnTo>
                <a:lnTo>
                  <a:pt x="13759" y="12062"/>
                </a:lnTo>
                <a:lnTo>
                  <a:pt x="18234" y="8787"/>
                </a:lnTo>
                <a:lnTo>
                  <a:pt x="22726" y="7973"/>
                </a:lnTo>
                <a:lnTo>
                  <a:pt x="25985" y="8304"/>
                </a:lnTo>
                <a:lnTo>
                  <a:pt x="28627" y="9636"/>
                </a:lnTo>
                <a:lnTo>
                  <a:pt x="31363" y="13143"/>
                </a:lnTo>
                <a:lnTo>
                  <a:pt x="32425" y="16408"/>
                </a:lnTo>
                <a:lnTo>
                  <a:pt x="33066" y="20458"/>
                </a:lnTo>
                <a:lnTo>
                  <a:pt x="33066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239873" y="2521400"/>
            <a:ext cx="34549" cy="55195"/>
          </a:xfrm>
          <a:custGeom>
            <a:avLst/>
            <a:gdLst/>
            <a:ahLst/>
            <a:cxnLst/>
            <a:rect l="l" t="t" r="r" b="b"/>
            <a:pathLst>
              <a:path w="34549" h="55195">
                <a:moveTo>
                  <a:pt x="2260" y="20652"/>
                </a:moveTo>
                <a:lnTo>
                  <a:pt x="3898" y="23623"/>
                </a:lnTo>
                <a:lnTo>
                  <a:pt x="7527" y="26898"/>
                </a:lnTo>
                <a:lnTo>
                  <a:pt x="10450" y="28501"/>
                </a:lnTo>
                <a:lnTo>
                  <a:pt x="13484" y="29847"/>
                </a:lnTo>
                <a:lnTo>
                  <a:pt x="16506" y="31089"/>
                </a:lnTo>
                <a:lnTo>
                  <a:pt x="19396" y="32245"/>
                </a:lnTo>
                <a:lnTo>
                  <a:pt x="23007" y="34394"/>
                </a:lnTo>
                <a:lnTo>
                  <a:pt x="25354" y="37188"/>
                </a:lnTo>
                <a:lnTo>
                  <a:pt x="25699" y="39790"/>
                </a:lnTo>
                <a:lnTo>
                  <a:pt x="25462" y="42357"/>
                </a:lnTo>
                <a:lnTo>
                  <a:pt x="22885" y="45834"/>
                </a:lnTo>
                <a:lnTo>
                  <a:pt x="19691" y="47321"/>
                </a:lnTo>
                <a:lnTo>
                  <a:pt x="17089" y="47815"/>
                </a:lnTo>
                <a:lnTo>
                  <a:pt x="13545" y="47815"/>
                </a:lnTo>
                <a:lnTo>
                  <a:pt x="10191" y="47066"/>
                </a:lnTo>
                <a:lnTo>
                  <a:pt x="6155" y="45427"/>
                </a:lnTo>
                <a:lnTo>
                  <a:pt x="3293" y="43779"/>
                </a:lnTo>
                <a:lnTo>
                  <a:pt x="284" y="44157"/>
                </a:lnTo>
                <a:lnTo>
                  <a:pt x="0" y="46813"/>
                </a:lnTo>
                <a:lnTo>
                  <a:pt x="453" y="50231"/>
                </a:lnTo>
                <a:lnTo>
                  <a:pt x="3034" y="52376"/>
                </a:lnTo>
                <a:lnTo>
                  <a:pt x="6216" y="53708"/>
                </a:lnTo>
                <a:lnTo>
                  <a:pt x="8869" y="54496"/>
                </a:lnTo>
                <a:lnTo>
                  <a:pt x="12016" y="55054"/>
                </a:lnTo>
                <a:lnTo>
                  <a:pt x="15396" y="55195"/>
                </a:lnTo>
                <a:lnTo>
                  <a:pt x="18219" y="55195"/>
                </a:lnTo>
                <a:lnTo>
                  <a:pt x="20811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0" y="49632"/>
                </a:lnTo>
                <a:lnTo>
                  <a:pt x="33166" y="45924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3" y="33489"/>
                </a:lnTo>
                <a:lnTo>
                  <a:pt x="31845" y="30581"/>
                </a:lnTo>
                <a:lnTo>
                  <a:pt x="28201" y="27395"/>
                </a:lnTo>
                <a:lnTo>
                  <a:pt x="25206" y="25833"/>
                </a:lnTo>
                <a:lnTo>
                  <a:pt x="22157" y="24498"/>
                </a:lnTo>
                <a:lnTo>
                  <a:pt x="19108" y="23256"/>
                </a:lnTo>
                <a:lnTo>
                  <a:pt x="16149" y="22059"/>
                </a:lnTo>
                <a:lnTo>
                  <a:pt x="12509" y="19900"/>
                </a:lnTo>
                <a:lnTo>
                  <a:pt x="10126" y="17071"/>
                </a:lnTo>
                <a:lnTo>
                  <a:pt x="9756" y="14403"/>
                </a:lnTo>
                <a:lnTo>
                  <a:pt x="10339" y="11494"/>
                </a:lnTo>
                <a:lnTo>
                  <a:pt x="12758" y="8535"/>
                </a:lnTo>
                <a:lnTo>
                  <a:pt x="16012" y="7315"/>
                </a:lnTo>
                <a:lnTo>
                  <a:pt x="18863" y="7138"/>
                </a:lnTo>
                <a:lnTo>
                  <a:pt x="22085" y="7340"/>
                </a:lnTo>
                <a:lnTo>
                  <a:pt x="25872" y="8600"/>
                </a:lnTo>
                <a:lnTo>
                  <a:pt x="29227" y="10378"/>
                </a:lnTo>
                <a:lnTo>
                  <a:pt x="32029" y="8549"/>
                </a:lnTo>
                <a:lnTo>
                  <a:pt x="31967" y="5857"/>
                </a:lnTo>
                <a:lnTo>
                  <a:pt x="30397" y="2984"/>
                </a:lnTo>
                <a:lnTo>
                  <a:pt x="27463" y="1501"/>
                </a:lnTo>
                <a:lnTo>
                  <a:pt x="24180" y="561"/>
                </a:lnTo>
                <a:lnTo>
                  <a:pt x="21578" y="114"/>
                </a:lnTo>
                <a:lnTo>
                  <a:pt x="16012" y="0"/>
                </a:lnTo>
                <a:lnTo>
                  <a:pt x="13423" y="406"/>
                </a:lnTo>
                <a:lnTo>
                  <a:pt x="11202" y="1234"/>
                </a:lnTo>
                <a:lnTo>
                  <a:pt x="7117" y="3124"/>
                </a:lnTo>
                <a:lnTo>
                  <a:pt x="4157" y="5857"/>
                </a:lnTo>
                <a:lnTo>
                  <a:pt x="2317" y="9222"/>
                </a:lnTo>
                <a:lnTo>
                  <a:pt x="1195" y="12915"/>
                </a:lnTo>
                <a:lnTo>
                  <a:pt x="1195" y="17120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286626" y="2508768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17567" y="1738"/>
                </a:moveTo>
                <a:lnTo>
                  <a:pt x="17348" y="1026"/>
                </a:lnTo>
                <a:lnTo>
                  <a:pt x="14706" y="0"/>
                </a:lnTo>
                <a:lnTo>
                  <a:pt x="11488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36" y="13690"/>
                </a:lnTo>
                <a:lnTo>
                  <a:pt x="345" y="14857"/>
                </a:lnTo>
                <a:lnTo>
                  <a:pt x="0" y="17536"/>
                </a:lnTo>
                <a:lnTo>
                  <a:pt x="1800" y="21333"/>
                </a:lnTo>
                <a:lnTo>
                  <a:pt x="8625" y="21333"/>
                </a:lnTo>
                <a:lnTo>
                  <a:pt x="8625" y="53592"/>
                </a:lnTo>
                <a:lnTo>
                  <a:pt x="9410" y="58240"/>
                </a:lnTo>
                <a:lnTo>
                  <a:pt x="10768" y="62153"/>
                </a:lnTo>
                <a:lnTo>
                  <a:pt x="13089" y="64947"/>
                </a:lnTo>
                <a:lnTo>
                  <a:pt x="16372" y="66686"/>
                </a:lnTo>
                <a:lnTo>
                  <a:pt x="20344" y="67716"/>
                </a:lnTo>
                <a:lnTo>
                  <a:pt x="22889" y="67716"/>
                </a:lnTo>
                <a:lnTo>
                  <a:pt x="25377" y="67550"/>
                </a:lnTo>
                <a:lnTo>
                  <a:pt x="28487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27" y="58356"/>
                </a:lnTo>
                <a:lnTo>
                  <a:pt x="27280" y="59422"/>
                </a:lnTo>
                <a:lnTo>
                  <a:pt x="24404" y="59838"/>
                </a:lnTo>
                <a:lnTo>
                  <a:pt x="21837" y="59838"/>
                </a:lnTo>
                <a:lnTo>
                  <a:pt x="20063" y="58964"/>
                </a:lnTo>
                <a:lnTo>
                  <a:pt x="18075" y="55421"/>
                </a:lnTo>
                <a:lnTo>
                  <a:pt x="17567" y="52819"/>
                </a:lnTo>
                <a:lnTo>
                  <a:pt x="17567" y="21333"/>
                </a:lnTo>
                <a:lnTo>
                  <a:pt x="30092" y="21333"/>
                </a:lnTo>
                <a:lnTo>
                  <a:pt x="31882" y="18882"/>
                </a:lnTo>
                <a:lnTo>
                  <a:pt x="31846" y="16243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336309" y="2521400"/>
            <a:ext cx="28487" cy="54432"/>
          </a:xfrm>
          <a:custGeom>
            <a:avLst/>
            <a:gdLst/>
            <a:ahLst/>
            <a:cxnLst/>
            <a:rect l="l" t="t" r="r" b="b"/>
            <a:pathLst>
              <a:path w="28487" h="54432">
                <a:moveTo>
                  <a:pt x="0" y="2501"/>
                </a:moveTo>
                <a:lnTo>
                  <a:pt x="0" y="52729"/>
                </a:lnTo>
                <a:lnTo>
                  <a:pt x="198" y="53492"/>
                </a:lnTo>
                <a:lnTo>
                  <a:pt x="2862" y="54432"/>
                </a:lnTo>
                <a:lnTo>
                  <a:pt x="6109" y="54432"/>
                </a:lnTo>
                <a:lnTo>
                  <a:pt x="8957" y="52729"/>
                </a:lnTo>
                <a:lnTo>
                  <a:pt x="8957" y="19695"/>
                </a:lnTo>
                <a:lnTo>
                  <a:pt x="10227" y="17650"/>
                </a:lnTo>
                <a:lnTo>
                  <a:pt x="12424" y="14514"/>
                </a:lnTo>
                <a:lnTo>
                  <a:pt x="14475" y="11948"/>
                </a:lnTo>
                <a:lnTo>
                  <a:pt x="17308" y="9636"/>
                </a:lnTo>
                <a:lnTo>
                  <a:pt x="19926" y="8712"/>
                </a:lnTo>
                <a:lnTo>
                  <a:pt x="22946" y="8928"/>
                </a:lnTo>
                <a:lnTo>
                  <a:pt x="25700" y="9737"/>
                </a:lnTo>
                <a:lnTo>
                  <a:pt x="28440" y="8420"/>
                </a:lnTo>
                <a:lnTo>
                  <a:pt x="28487" y="3261"/>
                </a:lnTo>
                <a:lnTo>
                  <a:pt x="26142" y="708"/>
                </a:lnTo>
                <a:lnTo>
                  <a:pt x="23036" y="74"/>
                </a:lnTo>
                <a:lnTo>
                  <a:pt x="20383" y="0"/>
                </a:lnTo>
                <a:lnTo>
                  <a:pt x="17287" y="698"/>
                </a:lnTo>
                <a:lnTo>
                  <a:pt x="14141" y="2639"/>
                </a:lnTo>
                <a:lnTo>
                  <a:pt x="10684" y="6169"/>
                </a:lnTo>
                <a:lnTo>
                  <a:pt x="8092" y="9817"/>
                </a:lnTo>
                <a:lnTo>
                  <a:pt x="8092" y="2209"/>
                </a:lnTo>
                <a:lnTo>
                  <a:pt x="5541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381079" y="2522203"/>
            <a:ext cx="42072" cy="54381"/>
          </a:xfrm>
          <a:custGeom>
            <a:avLst/>
            <a:gdLst/>
            <a:ahLst/>
            <a:cxnLst/>
            <a:rect l="l" t="t" r="r" b="b"/>
            <a:pathLst>
              <a:path w="42072" h="54381">
                <a:moveTo>
                  <a:pt x="35942" y="0"/>
                </a:moveTo>
                <a:lnTo>
                  <a:pt x="33077" y="1703"/>
                </a:lnTo>
                <a:lnTo>
                  <a:pt x="33077" y="36817"/>
                </a:lnTo>
                <a:lnTo>
                  <a:pt x="30573" y="39978"/>
                </a:lnTo>
                <a:lnTo>
                  <a:pt x="28230" y="42368"/>
                </a:lnTo>
                <a:lnTo>
                  <a:pt x="23788" y="45643"/>
                </a:lnTo>
                <a:lnTo>
                  <a:pt x="19298" y="46457"/>
                </a:lnTo>
                <a:lnTo>
                  <a:pt x="16052" y="46126"/>
                </a:lnTo>
                <a:lnTo>
                  <a:pt x="13449" y="44740"/>
                </a:lnTo>
                <a:lnTo>
                  <a:pt x="10674" y="41287"/>
                </a:lnTo>
                <a:lnTo>
                  <a:pt x="9622" y="37998"/>
                </a:lnTo>
                <a:lnTo>
                  <a:pt x="8992" y="33883"/>
                </a:lnTo>
                <a:lnTo>
                  <a:pt x="8992" y="1703"/>
                </a:lnTo>
                <a:lnTo>
                  <a:pt x="8635" y="748"/>
                </a:lnTo>
                <a:lnTo>
                  <a:pt x="6094" y="0"/>
                </a:lnTo>
                <a:lnTo>
                  <a:pt x="2912" y="0"/>
                </a:lnTo>
                <a:lnTo>
                  <a:pt x="0" y="1703"/>
                </a:lnTo>
                <a:lnTo>
                  <a:pt x="0" y="35812"/>
                </a:lnTo>
                <a:lnTo>
                  <a:pt x="294" y="38926"/>
                </a:lnTo>
                <a:lnTo>
                  <a:pt x="899" y="41464"/>
                </a:lnTo>
                <a:lnTo>
                  <a:pt x="1493" y="44016"/>
                </a:lnTo>
                <a:lnTo>
                  <a:pt x="3848" y="48157"/>
                </a:lnTo>
                <a:lnTo>
                  <a:pt x="7023" y="51598"/>
                </a:lnTo>
                <a:lnTo>
                  <a:pt x="11473" y="53823"/>
                </a:lnTo>
                <a:lnTo>
                  <a:pt x="14202" y="54381"/>
                </a:lnTo>
                <a:lnTo>
                  <a:pt x="20234" y="54381"/>
                </a:lnTo>
                <a:lnTo>
                  <a:pt x="22989" y="53668"/>
                </a:lnTo>
                <a:lnTo>
                  <a:pt x="25699" y="52210"/>
                </a:lnTo>
                <a:lnTo>
                  <a:pt x="28414" y="50763"/>
                </a:lnTo>
                <a:lnTo>
                  <a:pt x="31154" y="48463"/>
                </a:lnTo>
                <a:lnTo>
                  <a:pt x="33940" y="45302"/>
                </a:lnTo>
                <a:lnTo>
                  <a:pt x="33940" y="52221"/>
                </a:lnTo>
                <a:lnTo>
                  <a:pt x="36507" y="53632"/>
                </a:lnTo>
                <a:lnTo>
                  <a:pt x="39409" y="53632"/>
                </a:lnTo>
                <a:lnTo>
                  <a:pt x="42072" y="51930"/>
                </a:lnTo>
                <a:lnTo>
                  <a:pt x="42072" y="1703"/>
                </a:lnTo>
                <a:lnTo>
                  <a:pt x="41824" y="939"/>
                </a:lnTo>
                <a:lnTo>
                  <a:pt x="39174" y="0"/>
                </a:lnTo>
                <a:lnTo>
                  <a:pt x="359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442711" y="2521447"/>
            <a:ext cx="38494" cy="55144"/>
          </a:xfrm>
          <a:custGeom>
            <a:avLst/>
            <a:gdLst/>
            <a:ahLst/>
            <a:cxnLst/>
            <a:rect l="l" t="t" r="r" b="b"/>
            <a:pathLst>
              <a:path w="38494" h="55144">
                <a:moveTo>
                  <a:pt x="9622" y="33756"/>
                </a:moveTo>
                <a:lnTo>
                  <a:pt x="9328" y="30923"/>
                </a:lnTo>
                <a:lnTo>
                  <a:pt x="9328" y="21206"/>
                </a:lnTo>
                <a:lnTo>
                  <a:pt x="10472" y="16267"/>
                </a:lnTo>
                <a:lnTo>
                  <a:pt x="12768" y="12866"/>
                </a:lnTo>
                <a:lnTo>
                  <a:pt x="15076" y="9460"/>
                </a:lnTo>
                <a:lnTo>
                  <a:pt x="18356" y="7760"/>
                </a:lnTo>
                <a:lnTo>
                  <a:pt x="24761" y="7760"/>
                </a:lnTo>
                <a:lnTo>
                  <a:pt x="28119" y="8686"/>
                </a:lnTo>
                <a:lnTo>
                  <a:pt x="32054" y="10720"/>
                </a:lnTo>
                <a:lnTo>
                  <a:pt x="35434" y="13373"/>
                </a:lnTo>
                <a:lnTo>
                  <a:pt x="38271" y="11228"/>
                </a:lnTo>
                <a:lnTo>
                  <a:pt x="38261" y="8545"/>
                </a:lnTo>
                <a:lnTo>
                  <a:pt x="37447" y="5716"/>
                </a:lnTo>
                <a:lnTo>
                  <a:pt x="34631" y="3300"/>
                </a:lnTo>
                <a:lnTo>
                  <a:pt x="31338" y="1626"/>
                </a:lnTo>
                <a:lnTo>
                  <a:pt x="28770" y="748"/>
                </a:lnTo>
                <a:lnTo>
                  <a:pt x="25848" y="151"/>
                </a:lnTo>
                <a:lnTo>
                  <a:pt x="22773" y="0"/>
                </a:lnTo>
                <a:lnTo>
                  <a:pt x="19551" y="0"/>
                </a:lnTo>
                <a:lnTo>
                  <a:pt x="16570" y="546"/>
                </a:lnTo>
                <a:lnTo>
                  <a:pt x="13802" y="1652"/>
                </a:lnTo>
                <a:lnTo>
                  <a:pt x="11029" y="2743"/>
                </a:lnTo>
                <a:lnTo>
                  <a:pt x="8632" y="4431"/>
                </a:lnTo>
                <a:lnTo>
                  <a:pt x="4554" y="8967"/>
                </a:lnTo>
                <a:lnTo>
                  <a:pt x="2937" y="11887"/>
                </a:lnTo>
                <a:lnTo>
                  <a:pt x="1760" y="15429"/>
                </a:lnTo>
                <a:lnTo>
                  <a:pt x="590" y="18986"/>
                </a:lnTo>
                <a:lnTo>
                  <a:pt x="0" y="23240"/>
                </a:lnTo>
                <a:lnTo>
                  <a:pt x="0" y="32550"/>
                </a:lnTo>
                <a:lnTo>
                  <a:pt x="478" y="36384"/>
                </a:lnTo>
                <a:lnTo>
                  <a:pt x="1443" y="39711"/>
                </a:lnTo>
                <a:lnTo>
                  <a:pt x="2390" y="43041"/>
                </a:lnTo>
                <a:lnTo>
                  <a:pt x="3787" y="45845"/>
                </a:lnTo>
                <a:lnTo>
                  <a:pt x="5612" y="48131"/>
                </a:lnTo>
                <a:lnTo>
                  <a:pt x="9709" y="52170"/>
                </a:lnTo>
                <a:lnTo>
                  <a:pt x="12423" y="53351"/>
                </a:lnTo>
                <a:lnTo>
                  <a:pt x="15126" y="54546"/>
                </a:lnTo>
                <a:lnTo>
                  <a:pt x="18233" y="55144"/>
                </a:lnTo>
                <a:lnTo>
                  <a:pt x="23442" y="55144"/>
                </a:lnTo>
                <a:lnTo>
                  <a:pt x="26672" y="54648"/>
                </a:lnTo>
                <a:lnTo>
                  <a:pt x="29743" y="53873"/>
                </a:lnTo>
                <a:lnTo>
                  <a:pt x="32457" y="52782"/>
                </a:lnTo>
                <a:lnTo>
                  <a:pt x="35841" y="50798"/>
                </a:lnTo>
                <a:lnTo>
                  <a:pt x="38246" y="47865"/>
                </a:lnTo>
                <a:lnTo>
                  <a:pt x="38494" y="45046"/>
                </a:lnTo>
                <a:lnTo>
                  <a:pt x="38469" y="43663"/>
                </a:lnTo>
                <a:lnTo>
                  <a:pt x="36607" y="40805"/>
                </a:lnTo>
                <a:lnTo>
                  <a:pt x="33483" y="43167"/>
                </a:lnTo>
                <a:lnTo>
                  <a:pt x="29858" y="45492"/>
                </a:lnTo>
                <a:lnTo>
                  <a:pt x="26747" y="46838"/>
                </a:lnTo>
                <a:lnTo>
                  <a:pt x="22870" y="47166"/>
                </a:lnTo>
                <a:lnTo>
                  <a:pt x="18792" y="46760"/>
                </a:lnTo>
                <a:lnTo>
                  <a:pt x="15433" y="45172"/>
                </a:lnTo>
                <a:lnTo>
                  <a:pt x="12854" y="42303"/>
                </a:lnTo>
                <a:lnTo>
                  <a:pt x="10821" y="38634"/>
                </a:lnTo>
                <a:lnTo>
                  <a:pt x="9622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492675" y="2508768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31882" y="61682"/>
                </a:moveTo>
                <a:lnTo>
                  <a:pt x="31882" y="61009"/>
                </a:lnTo>
                <a:lnTo>
                  <a:pt x="30031" y="58356"/>
                </a:lnTo>
                <a:lnTo>
                  <a:pt x="27280" y="59422"/>
                </a:lnTo>
                <a:lnTo>
                  <a:pt x="24404" y="59838"/>
                </a:lnTo>
                <a:lnTo>
                  <a:pt x="21841" y="59838"/>
                </a:lnTo>
                <a:lnTo>
                  <a:pt x="20048" y="58964"/>
                </a:lnTo>
                <a:lnTo>
                  <a:pt x="18064" y="55421"/>
                </a:lnTo>
                <a:lnTo>
                  <a:pt x="17571" y="52819"/>
                </a:lnTo>
                <a:lnTo>
                  <a:pt x="17571" y="21333"/>
                </a:lnTo>
                <a:lnTo>
                  <a:pt x="30096" y="21333"/>
                </a:lnTo>
                <a:lnTo>
                  <a:pt x="31882" y="18882"/>
                </a:lnTo>
                <a:lnTo>
                  <a:pt x="31845" y="16243"/>
                </a:lnTo>
                <a:lnTo>
                  <a:pt x="30096" y="13690"/>
                </a:lnTo>
                <a:lnTo>
                  <a:pt x="17571" y="13690"/>
                </a:lnTo>
                <a:lnTo>
                  <a:pt x="17571" y="1738"/>
                </a:lnTo>
                <a:lnTo>
                  <a:pt x="17344" y="1026"/>
                </a:lnTo>
                <a:lnTo>
                  <a:pt x="14706" y="0"/>
                </a:lnTo>
                <a:lnTo>
                  <a:pt x="11487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40" y="13690"/>
                </a:lnTo>
                <a:lnTo>
                  <a:pt x="345" y="14857"/>
                </a:lnTo>
                <a:lnTo>
                  <a:pt x="0" y="17536"/>
                </a:lnTo>
                <a:lnTo>
                  <a:pt x="1799" y="21333"/>
                </a:lnTo>
                <a:lnTo>
                  <a:pt x="8625" y="21333"/>
                </a:lnTo>
                <a:lnTo>
                  <a:pt x="8625" y="53592"/>
                </a:lnTo>
                <a:lnTo>
                  <a:pt x="9414" y="58240"/>
                </a:lnTo>
                <a:lnTo>
                  <a:pt x="10770" y="62153"/>
                </a:lnTo>
                <a:lnTo>
                  <a:pt x="13089" y="64947"/>
                </a:lnTo>
                <a:lnTo>
                  <a:pt x="16372" y="66686"/>
                </a:lnTo>
                <a:lnTo>
                  <a:pt x="20346" y="67716"/>
                </a:lnTo>
                <a:lnTo>
                  <a:pt x="25379" y="67550"/>
                </a:lnTo>
                <a:lnTo>
                  <a:pt x="28475" y="66953"/>
                </a:lnTo>
                <a:lnTo>
                  <a:pt x="31662" y="64249"/>
                </a:lnTo>
                <a:lnTo>
                  <a:pt x="31882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541286" y="2501463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87"/>
                </a:moveTo>
                <a:lnTo>
                  <a:pt x="386" y="9144"/>
                </a:lnTo>
                <a:lnTo>
                  <a:pt x="3380" y="11049"/>
                </a:lnTo>
                <a:lnTo>
                  <a:pt x="7614" y="11049"/>
                </a:lnTo>
                <a:lnTo>
                  <a:pt x="10660" y="9108"/>
                </a:lnTo>
                <a:lnTo>
                  <a:pt x="11055" y="5476"/>
                </a:lnTo>
                <a:lnTo>
                  <a:pt x="10674" y="1918"/>
                </a:lnTo>
                <a:lnTo>
                  <a:pt x="7686" y="0"/>
                </a:lnTo>
                <a:lnTo>
                  <a:pt x="345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72">
                <a:moveTo>
                  <a:pt x="1393" y="73634"/>
                </a:moveTo>
                <a:lnTo>
                  <a:pt x="3938" y="74372"/>
                </a:lnTo>
                <a:lnTo>
                  <a:pt x="7181" y="74372"/>
                </a:lnTo>
                <a:lnTo>
                  <a:pt x="10032" y="72670"/>
                </a:lnTo>
                <a:lnTo>
                  <a:pt x="10032" y="22443"/>
                </a:lnTo>
                <a:lnTo>
                  <a:pt x="9810" y="21719"/>
                </a:lnTo>
                <a:lnTo>
                  <a:pt x="7181" y="20754"/>
                </a:lnTo>
                <a:lnTo>
                  <a:pt x="3938" y="20754"/>
                </a:lnTo>
                <a:lnTo>
                  <a:pt x="1073" y="22443"/>
                </a:lnTo>
                <a:lnTo>
                  <a:pt x="1073" y="72670"/>
                </a:lnTo>
                <a:lnTo>
                  <a:pt x="1393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570421" y="2521397"/>
            <a:ext cx="48794" cy="55191"/>
          </a:xfrm>
          <a:custGeom>
            <a:avLst/>
            <a:gdLst/>
            <a:ahLst/>
            <a:cxnLst/>
            <a:rect l="l" t="t" r="r" b="b"/>
            <a:pathLst>
              <a:path w="48794" h="55191">
                <a:moveTo>
                  <a:pt x="0" y="28065"/>
                </a:moveTo>
                <a:lnTo>
                  <a:pt x="0" y="32306"/>
                </a:lnTo>
                <a:lnTo>
                  <a:pt x="478" y="36104"/>
                </a:lnTo>
                <a:lnTo>
                  <a:pt x="1454" y="39456"/>
                </a:lnTo>
                <a:lnTo>
                  <a:pt x="2426" y="42796"/>
                </a:lnTo>
                <a:lnTo>
                  <a:pt x="3909" y="45655"/>
                </a:lnTo>
                <a:lnTo>
                  <a:pt x="5896" y="48006"/>
                </a:lnTo>
                <a:lnTo>
                  <a:pt x="10386" y="52130"/>
                </a:lnTo>
                <a:lnTo>
                  <a:pt x="9507" y="32788"/>
                </a:lnTo>
                <a:lnTo>
                  <a:pt x="9263" y="30210"/>
                </a:lnTo>
                <a:lnTo>
                  <a:pt x="9263" y="24598"/>
                </a:lnTo>
                <a:lnTo>
                  <a:pt x="9561" y="21955"/>
                </a:lnTo>
                <a:lnTo>
                  <a:pt x="10162" y="19530"/>
                </a:lnTo>
                <a:lnTo>
                  <a:pt x="11692" y="15022"/>
                </a:lnTo>
                <a:lnTo>
                  <a:pt x="14159" y="11490"/>
                </a:lnTo>
                <a:lnTo>
                  <a:pt x="17665" y="9154"/>
                </a:lnTo>
                <a:lnTo>
                  <a:pt x="21859" y="7707"/>
                </a:lnTo>
                <a:lnTo>
                  <a:pt x="27410" y="7707"/>
                </a:lnTo>
                <a:lnTo>
                  <a:pt x="29818" y="8229"/>
                </a:lnTo>
                <a:lnTo>
                  <a:pt x="33677" y="10350"/>
                </a:lnTo>
                <a:lnTo>
                  <a:pt x="36342" y="13625"/>
                </a:lnTo>
                <a:lnTo>
                  <a:pt x="38282" y="17564"/>
                </a:lnTo>
                <a:lnTo>
                  <a:pt x="39268" y="22402"/>
                </a:lnTo>
                <a:lnTo>
                  <a:pt x="39517" y="24965"/>
                </a:lnTo>
                <a:lnTo>
                  <a:pt x="39517" y="30593"/>
                </a:lnTo>
                <a:lnTo>
                  <a:pt x="39232" y="33234"/>
                </a:lnTo>
                <a:lnTo>
                  <a:pt x="38653" y="35661"/>
                </a:lnTo>
                <a:lnTo>
                  <a:pt x="37158" y="40154"/>
                </a:lnTo>
                <a:lnTo>
                  <a:pt x="34668" y="43660"/>
                </a:lnTo>
                <a:lnTo>
                  <a:pt x="31150" y="45986"/>
                </a:lnTo>
                <a:lnTo>
                  <a:pt x="26931" y="47444"/>
                </a:lnTo>
                <a:lnTo>
                  <a:pt x="21427" y="47444"/>
                </a:lnTo>
                <a:lnTo>
                  <a:pt x="19022" y="46911"/>
                </a:lnTo>
                <a:lnTo>
                  <a:pt x="15148" y="44791"/>
                </a:lnTo>
                <a:lnTo>
                  <a:pt x="12470" y="41554"/>
                </a:lnTo>
                <a:lnTo>
                  <a:pt x="13359" y="53351"/>
                </a:lnTo>
                <a:lnTo>
                  <a:pt x="16343" y="54583"/>
                </a:lnTo>
                <a:lnTo>
                  <a:pt x="19836" y="55191"/>
                </a:lnTo>
                <a:lnTo>
                  <a:pt x="27967" y="55191"/>
                </a:lnTo>
                <a:lnTo>
                  <a:pt x="31593" y="54493"/>
                </a:lnTo>
                <a:lnTo>
                  <a:pt x="34717" y="53096"/>
                </a:lnTo>
                <a:lnTo>
                  <a:pt x="37849" y="51714"/>
                </a:lnTo>
                <a:lnTo>
                  <a:pt x="40453" y="49756"/>
                </a:lnTo>
                <a:lnTo>
                  <a:pt x="44611" y="44780"/>
                </a:lnTo>
                <a:lnTo>
                  <a:pt x="46167" y="41807"/>
                </a:lnTo>
                <a:lnTo>
                  <a:pt x="47213" y="38365"/>
                </a:lnTo>
                <a:lnTo>
                  <a:pt x="48261" y="34923"/>
                </a:lnTo>
                <a:lnTo>
                  <a:pt x="48794" y="31150"/>
                </a:lnTo>
                <a:lnTo>
                  <a:pt x="48794" y="22860"/>
                </a:lnTo>
                <a:lnTo>
                  <a:pt x="48300" y="19086"/>
                </a:lnTo>
                <a:lnTo>
                  <a:pt x="47299" y="15746"/>
                </a:lnTo>
                <a:lnTo>
                  <a:pt x="46314" y="12395"/>
                </a:lnTo>
                <a:lnTo>
                  <a:pt x="44819" y="9536"/>
                </a:lnTo>
                <a:lnTo>
                  <a:pt x="42835" y="7199"/>
                </a:lnTo>
                <a:lnTo>
                  <a:pt x="38354" y="3070"/>
                </a:lnTo>
                <a:lnTo>
                  <a:pt x="35369" y="1838"/>
                </a:lnTo>
                <a:lnTo>
                  <a:pt x="32396" y="608"/>
                </a:lnTo>
                <a:lnTo>
                  <a:pt x="28893" y="0"/>
                </a:lnTo>
                <a:lnTo>
                  <a:pt x="20725" y="0"/>
                </a:lnTo>
                <a:lnTo>
                  <a:pt x="17096" y="683"/>
                </a:lnTo>
                <a:lnTo>
                  <a:pt x="13989" y="2054"/>
                </a:lnTo>
                <a:lnTo>
                  <a:pt x="10878" y="3441"/>
                </a:lnTo>
                <a:lnTo>
                  <a:pt x="8286" y="5370"/>
                </a:lnTo>
                <a:lnTo>
                  <a:pt x="4128" y="10360"/>
                </a:lnTo>
                <a:lnTo>
                  <a:pt x="2578" y="13319"/>
                </a:lnTo>
                <a:lnTo>
                  <a:pt x="1536" y="16775"/>
                </a:lnTo>
                <a:lnTo>
                  <a:pt x="514" y="20203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4" h="55191">
                <a:moveTo>
                  <a:pt x="10497" y="37627"/>
                </a:moveTo>
                <a:lnTo>
                  <a:pt x="9507" y="32788"/>
                </a:lnTo>
                <a:lnTo>
                  <a:pt x="10386" y="52130"/>
                </a:lnTo>
                <a:lnTo>
                  <a:pt x="13359" y="53351"/>
                </a:lnTo>
                <a:lnTo>
                  <a:pt x="12470" y="41554"/>
                </a:lnTo>
                <a:lnTo>
                  <a:pt x="10497" y="37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638605" y="2521404"/>
            <a:ext cx="42023" cy="54430"/>
          </a:xfrm>
          <a:custGeom>
            <a:avLst/>
            <a:gdLst/>
            <a:ahLst/>
            <a:cxnLst/>
            <a:rect l="l" t="t" r="r" b="b"/>
            <a:pathLst>
              <a:path w="42023" h="54430">
                <a:moveTo>
                  <a:pt x="33065" y="23327"/>
                </a:moveTo>
                <a:lnTo>
                  <a:pt x="33065" y="52729"/>
                </a:lnTo>
                <a:lnTo>
                  <a:pt x="33289" y="53492"/>
                </a:lnTo>
                <a:lnTo>
                  <a:pt x="35928" y="54430"/>
                </a:lnTo>
                <a:lnTo>
                  <a:pt x="39171" y="54430"/>
                </a:lnTo>
                <a:lnTo>
                  <a:pt x="42023" y="52729"/>
                </a:lnTo>
                <a:lnTo>
                  <a:pt x="42023" y="18528"/>
                </a:lnTo>
                <a:lnTo>
                  <a:pt x="41728" y="15454"/>
                </a:lnTo>
                <a:lnTo>
                  <a:pt x="41134" y="12901"/>
                </a:lnTo>
                <a:lnTo>
                  <a:pt x="40532" y="10360"/>
                </a:lnTo>
                <a:lnTo>
                  <a:pt x="38174" y="6245"/>
                </a:lnTo>
                <a:lnTo>
                  <a:pt x="35002" y="2818"/>
                </a:lnTo>
                <a:lnTo>
                  <a:pt x="30549" y="557"/>
                </a:lnTo>
                <a:lnTo>
                  <a:pt x="27824" y="0"/>
                </a:lnTo>
                <a:lnTo>
                  <a:pt x="21776" y="0"/>
                </a:lnTo>
                <a:lnTo>
                  <a:pt x="19025" y="722"/>
                </a:lnTo>
                <a:lnTo>
                  <a:pt x="16297" y="2195"/>
                </a:lnTo>
                <a:lnTo>
                  <a:pt x="13561" y="3667"/>
                </a:lnTo>
                <a:lnTo>
                  <a:pt x="10833" y="5979"/>
                </a:lnTo>
                <a:lnTo>
                  <a:pt x="8078" y="9144"/>
                </a:lnTo>
                <a:lnTo>
                  <a:pt x="8078" y="2195"/>
                </a:lnTo>
                <a:lnTo>
                  <a:pt x="5525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187" y="53492"/>
                </a:lnTo>
                <a:lnTo>
                  <a:pt x="2851" y="54430"/>
                </a:lnTo>
                <a:lnTo>
                  <a:pt x="6094" y="54430"/>
                </a:lnTo>
                <a:lnTo>
                  <a:pt x="8942" y="52729"/>
                </a:lnTo>
                <a:lnTo>
                  <a:pt x="8942" y="17625"/>
                </a:lnTo>
                <a:lnTo>
                  <a:pt x="11412" y="14464"/>
                </a:lnTo>
                <a:lnTo>
                  <a:pt x="13755" y="12062"/>
                </a:lnTo>
                <a:lnTo>
                  <a:pt x="18238" y="8787"/>
                </a:lnTo>
                <a:lnTo>
                  <a:pt x="22726" y="7973"/>
                </a:lnTo>
                <a:lnTo>
                  <a:pt x="25985" y="8304"/>
                </a:lnTo>
                <a:lnTo>
                  <a:pt x="28623" y="9636"/>
                </a:lnTo>
                <a:lnTo>
                  <a:pt x="31363" y="13143"/>
                </a:lnTo>
                <a:lnTo>
                  <a:pt x="32425" y="16408"/>
                </a:lnTo>
                <a:lnTo>
                  <a:pt x="33065" y="20458"/>
                </a:lnTo>
                <a:lnTo>
                  <a:pt x="33065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735877" y="2527059"/>
            <a:ext cx="46253" cy="71246"/>
          </a:xfrm>
          <a:custGeom>
            <a:avLst/>
            <a:gdLst/>
            <a:ahLst/>
            <a:cxnLst/>
            <a:rect l="l" t="t" r="r" b="b"/>
            <a:pathLst>
              <a:path w="46253" h="71246">
                <a:moveTo>
                  <a:pt x="30366" y="2743"/>
                </a:moveTo>
                <a:lnTo>
                  <a:pt x="27190" y="5831"/>
                </a:lnTo>
                <a:lnTo>
                  <a:pt x="27698" y="15951"/>
                </a:lnTo>
                <a:lnTo>
                  <a:pt x="31226" y="17387"/>
                </a:lnTo>
                <a:lnTo>
                  <a:pt x="31536" y="0"/>
                </a:lnTo>
                <a:lnTo>
                  <a:pt x="30366" y="2743"/>
                </a:lnTo>
                <a:close/>
              </a:path>
              <a:path w="46253" h="71246">
                <a:moveTo>
                  <a:pt x="9277" y="40553"/>
                </a:moveTo>
                <a:lnTo>
                  <a:pt x="9277" y="15101"/>
                </a:lnTo>
                <a:lnTo>
                  <a:pt x="23332" y="15101"/>
                </a:lnTo>
                <a:lnTo>
                  <a:pt x="27698" y="15951"/>
                </a:lnTo>
                <a:lnTo>
                  <a:pt x="27190" y="5831"/>
                </a:lnTo>
                <a:lnTo>
                  <a:pt x="24243" y="7124"/>
                </a:lnTo>
                <a:lnTo>
                  <a:pt x="19861" y="7444"/>
                </a:lnTo>
                <a:lnTo>
                  <a:pt x="9277" y="7444"/>
                </a:lnTo>
                <a:lnTo>
                  <a:pt x="9277" y="-15923"/>
                </a:lnTo>
                <a:lnTo>
                  <a:pt x="21564" y="-15923"/>
                </a:lnTo>
                <a:lnTo>
                  <a:pt x="25340" y="-15148"/>
                </a:lnTo>
                <a:lnTo>
                  <a:pt x="28277" y="-13867"/>
                </a:lnTo>
                <a:lnTo>
                  <a:pt x="31042" y="-10706"/>
                </a:lnTo>
                <a:lnTo>
                  <a:pt x="31978" y="-7884"/>
                </a:lnTo>
                <a:lnTo>
                  <a:pt x="32202" y="-4546"/>
                </a:lnTo>
                <a:lnTo>
                  <a:pt x="32202" y="-2984"/>
                </a:lnTo>
                <a:lnTo>
                  <a:pt x="31536" y="0"/>
                </a:lnTo>
                <a:lnTo>
                  <a:pt x="31226" y="17387"/>
                </a:lnTo>
                <a:lnTo>
                  <a:pt x="34768" y="20994"/>
                </a:lnTo>
                <a:lnTo>
                  <a:pt x="32482" y="9856"/>
                </a:lnTo>
                <a:lnTo>
                  <a:pt x="36518" y="7289"/>
                </a:lnTo>
                <a:lnTo>
                  <a:pt x="39446" y="3736"/>
                </a:lnTo>
                <a:lnTo>
                  <a:pt x="40802" y="979"/>
                </a:lnTo>
                <a:lnTo>
                  <a:pt x="41601" y="-2146"/>
                </a:lnTo>
                <a:lnTo>
                  <a:pt x="41810" y="-5497"/>
                </a:lnTo>
                <a:lnTo>
                  <a:pt x="41810" y="-8366"/>
                </a:lnTo>
                <a:lnTo>
                  <a:pt x="41342" y="-10933"/>
                </a:lnTo>
                <a:lnTo>
                  <a:pt x="39542" y="-15466"/>
                </a:lnTo>
                <a:lnTo>
                  <a:pt x="36407" y="-18947"/>
                </a:lnTo>
                <a:lnTo>
                  <a:pt x="32386" y="-21690"/>
                </a:lnTo>
                <a:lnTo>
                  <a:pt x="29711" y="-22514"/>
                </a:lnTo>
                <a:lnTo>
                  <a:pt x="27033" y="-23328"/>
                </a:lnTo>
                <a:lnTo>
                  <a:pt x="23601" y="-23748"/>
                </a:lnTo>
                <a:lnTo>
                  <a:pt x="3467" y="-23748"/>
                </a:lnTo>
                <a:lnTo>
                  <a:pt x="1108" y="-22885"/>
                </a:lnTo>
                <a:lnTo>
                  <a:pt x="0" y="-19836"/>
                </a:lnTo>
                <a:lnTo>
                  <a:pt x="0" y="44564"/>
                </a:lnTo>
                <a:lnTo>
                  <a:pt x="370" y="47030"/>
                </a:lnTo>
                <a:lnTo>
                  <a:pt x="3467" y="48477"/>
                </a:lnTo>
                <a:lnTo>
                  <a:pt x="24429" y="48477"/>
                </a:lnTo>
                <a:lnTo>
                  <a:pt x="26774" y="48272"/>
                </a:lnTo>
                <a:lnTo>
                  <a:pt x="30859" y="47498"/>
                </a:lnTo>
                <a:lnTo>
                  <a:pt x="26788" y="40283"/>
                </a:lnTo>
                <a:lnTo>
                  <a:pt x="22799" y="40553"/>
                </a:lnTo>
                <a:lnTo>
                  <a:pt x="9277" y="40553"/>
                </a:lnTo>
                <a:close/>
              </a:path>
              <a:path w="46253" h="71246">
                <a:moveTo>
                  <a:pt x="36432" y="28321"/>
                </a:moveTo>
                <a:lnTo>
                  <a:pt x="36432" y="30330"/>
                </a:lnTo>
                <a:lnTo>
                  <a:pt x="35406" y="33630"/>
                </a:lnTo>
                <a:lnTo>
                  <a:pt x="32572" y="37453"/>
                </a:lnTo>
                <a:lnTo>
                  <a:pt x="29970" y="39243"/>
                </a:lnTo>
                <a:lnTo>
                  <a:pt x="26788" y="40283"/>
                </a:lnTo>
                <a:lnTo>
                  <a:pt x="30859" y="47498"/>
                </a:lnTo>
                <a:lnTo>
                  <a:pt x="34570" y="46126"/>
                </a:lnTo>
                <a:lnTo>
                  <a:pt x="37966" y="44387"/>
                </a:lnTo>
                <a:lnTo>
                  <a:pt x="40813" y="42076"/>
                </a:lnTo>
                <a:lnTo>
                  <a:pt x="43045" y="39207"/>
                </a:lnTo>
                <a:lnTo>
                  <a:pt x="44848" y="35967"/>
                </a:lnTo>
                <a:lnTo>
                  <a:pt x="45957" y="32133"/>
                </a:lnTo>
                <a:lnTo>
                  <a:pt x="46253" y="27763"/>
                </a:lnTo>
                <a:lnTo>
                  <a:pt x="45896" y="23064"/>
                </a:lnTo>
                <a:lnTo>
                  <a:pt x="44428" y="18975"/>
                </a:lnTo>
                <a:lnTo>
                  <a:pt x="42207" y="15660"/>
                </a:lnTo>
                <a:lnTo>
                  <a:pt x="39507" y="12866"/>
                </a:lnTo>
                <a:lnTo>
                  <a:pt x="36173" y="10911"/>
                </a:lnTo>
                <a:lnTo>
                  <a:pt x="32482" y="9856"/>
                </a:lnTo>
                <a:lnTo>
                  <a:pt x="34768" y="20994"/>
                </a:lnTo>
                <a:lnTo>
                  <a:pt x="36101" y="24270"/>
                </a:lnTo>
                <a:lnTo>
                  <a:pt x="36432" y="28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801207" y="2522203"/>
            <a:ext cx="42072" cy="54381"/>
          </a:xfrm>
          <a:custGeom>
            <a:avLst/>
            <a:gdLst/>
            <a:ahLst/>
            <a:cxnLst/>
            <a:rect l="l" t="t" r="r" b="b"/>
            <a:pathLst>
              <a:path w="42072" h="54381">
                <a:moveTo>
                  <a:pt x="35927" y="0"/>
                </a:moveTo>
                <a:lnTo>
                  <a:pt x="33075" y="1703"/>
                </a:lnTo>
                <a:lnTo>
                  <a:pt x="33075" y="36817"/>
                </a:lnTo>
                <a:lnTo>
                  <a:pt x="30573" y="39978"/>
                </a:lnTo>
                <a:lnTo>
                  <a:pt x="28216" y="42368"/>
                </a:lnTo>
                <a:lnTo>
                  <a:pt x="23774" y="45643"/>
                </a:lnTo>
                <a:lnTo>
                  <a:pt x="19295" y="46457"/>
                </a:lnTo>
                <a:lnTo>
                  <a:pt x="16051" y="46126"/>
                </a:lnTo>
                <a:lnTo>
                  <a:pt x="13445" y="44740"/>
                </a:lnTo>
                <a:lnTo>
                  <a:pt x="10659" y="41287"/>
                </a:lnTo>
                <a:lnTo>
                  <a:pt x="9607" y="37998"/>
                </a:lnTo>
                <a:lnTo>
                  <a:pt x="8992" y="33883"/>
                </a:lnTo>
                <a:lnTo>
                  <a:pt x="8992" y="1703"/>
                </a:lnTo>
                <a:lnTo>
                  <a:pt x="8632" y="748"/>
                </a:lnTo>
                <a:lnTo>
                  <a:pt x="6079" y="0"/>
                </a:lnTo>
                <a:lnTo>
                  <a:pt x="2898" y="0"/>
                </a:lnTo>
                <a:lnTo>
                  <a:pt x="0" y="1703"/>
                </a:lnTo>
                <a:lnTo>
                  <a:pt x="0" y="35812"/>
                </a:lnTo>
                <a:lnTo>
                  <a:pt x="280" y="38926"/>
                </a:lnTo>
                <a:lnTo>
                  <a:pt x="885" y="41464"/>
                </a:lnTo>
                <a:lnTo>
                  <a:pt x="1479" y="44016"/>
                </a:lnTo>
                <a:lnTo>
                  <a:pt x="3834" y="48157"/>
                </a:lnTo>
                <a:lnTo>
                  <a:pt x="7009" y="51598"/>
                </a:lnTo>
                <a:lnTo>
                  <a:pt x="11457" y="53823"/>
                </a:lnTo>
                <a:lnTo>
                  <a:pt x="14197" y="54381"/>
                </a:lnTo>
                <a:lnTo>
                  <a:pt x="20234" y="54381"/>
                </a:lnTo>
                <a:lnTo>
                  <a:pt x="22985" y="53668"/>
                </a:lnTo>
                <a:lnTo>
                  <a:pt x="25695" y="52210"/>
                </a:lnTo>
                <a:lnTo>
                  <a:pt x="28411" y="50763"/>
                </a:lnTo>
                <a:lnTo>
                  <a:pt x="31154" y="48463"/>
                </a:lnTo>
                <a:lnTo>
                  <a:pt x="33940" y="45302"/>
                </a:lnTo>
                <a:lnTo>
                  <a:pt x="33940" y="52221"/>
                </a:lnTo>
                <a:lnTo>
                  <a:pt x="36492" y="53632"/>
                </a:lnTo>
                <a:lnTo>
                  <a:pt x="39394" y="53632"/>
                </a:lnTo>
                <a:lnTo>
                  <a:pt x="42072" y="51930"/>
                </a:lnTo>
                <a:lnTo>
                  <a:pt x="42072" y="1703"/>
                </a:lnTo>
                <a:lnTo>
                  <a:pt x="41813" y="939"/>
                </a:lnTo>
                <a:lnTo>
                  <a:pt x="39160" y="0"/>
                </a:lnTo>
                <a:lnTo>
                  <a:pt x="3592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862338" y="2521400"/>
            <a:ext cx="34545" cy="55195"/>
          </a:xfrm>
          <a:custGeom>
            <a:avLst/>
            <a:gdLst/>
            <a:ahLst/>
            <a:cxnLst/>
            <a:rect l="l" t="t" r="r" b="b"/>
            <a:pathLst>
              <a:path w="34545" h="55195">
                <a:moveTo>
                  <a:pt x="2256" y="20652"/>
                </a:moveTo>
                <a:lnTo>
                  <a:pt x="3898" y="23623"/>
                </a:lnTo>
                <a:lnTo>
                  <a:pt x="7513" y="26898"/>
                </a:lnTo>
                <a:lnTo>
                  <a:pt x="10439" y="28501"/>
                </a:lnTo>
                <a:lnTo>
                  <a:pt x="13470" y="29847"/>
                </a:lnTo>
                <a:lnTo>
                  <a:pt x="16506" y="31089"/>
                </a:lnTo>
                <a:lnTo>
                  <a:pt x="19396" y="32245"/>
                </a:lnTo>
                <a:lnTo>
                  <a:pt x="23007" y="34394"/>
                </a:lnTo>
                <a:lnTo>
                  <a:pt x="25354" y="37188"/>
                </a:lnTo>
                <a:lnTo>
                  <a:pt x="25695" y="39790"/>
                </a:lnTo>
                <a:lnTo>
                  <a:pt x="25462" y="42357"/>
                </a:lnTo>
                <a:lnTo>
                  <a:pt x="22885" y="45834"/>
                </a:lnTo>
                <a:lnTo>
                  <a:pt x="19687" y="47321"/>
                </a:lnTo>
                <a:lnTo>
                  <a:pt x="17089" y="47815"/>
                </a:lnTo>
                <a:lnTo>
                  <a:pt x="13547" y="47815"/>
                </a:lnTo>
                <a:lnTo>
                  <a:pt x="10191" y="47066"/>
                </a:lnTo>
                <a:lnTo>
                  <a:pt x="6155" y="45427"/>
                </a:lnTo>
                <a:lnTo>
                  <a:pt x="3279" y="43779"/>
                </a:lnTo>
                <a:lnTo>
                  <a:pt x="280" y="44157"/>
                </a:lnTo>
                <a:lnTo>
                  <a:pt x="0" y="46813"/>
                </a:lnTo>
                <a:lnTo>
                  <a:pt x="457" y="50231"/>
                </a:lnTo>
                <a:lnTo>
                  <a:pt x="3034" y="52376"/>
                </a:lnTo>
                <a:lnTo>
                  <a:pt x="6206" y="53708"/>
                </a:lnTo>
                <a:lnTo>
                  <a:pt x="8873" y="54496"/>
                </a:lnTo>
                <a:lnTo>
                  <a:pt x="12016" y="55054"/>
                </a:lnTo>
                <a:lnTo>
                  <a:pt x="15397" y="55195"/>
                </a:lnTo>
                <a:lnTo>
                  <a:pt x="18223" y="55195"/>
                </a:lnTo>
                <a:lnTo>
                  <a:pt x="20811" y="54838"/>
                </a:lnTo>
                <a:lnTo>
                  <a:pt x="23158" y="54140"/>
                </a:lnTo>
                <a:lnTo>
                  <a:pt x="27536" y="52387"/>
                </a:lnTo>
                <a:lnTo>
                  <a:pt x="30930" y="49632"/>
                </a:lnTo>
                <a:lnTo>
                  <a:pt x="33166" y="45924"/>
                </a:lnTo>
                <a:lnTo>
                  <a:pt x="34545" y="41630"/>
                </a:lnTo>
                <a:lnTo>
                  <a:pt x="34545" y="36907"/>
                </a:lnTo>
                <a:lnTo>
                  <a:pt x="33483" y="33489"/>
                </a:lnTo>
                <a:lnTo>
                  <a:pt x="31841" y="30581"/>
                </a:lnTo>
                <a:lnTo>
                  <a:pt x="28205" y="27395"/>
                </a:lnTo>
                <a:lnTo>
                  <a:pt x="25203" y="25833"/>
                </a:lnTo>
                <a:lnTo>
                  <a:pt x="22143" y="24498"/>
                </a:lnTo>
                <a:lnTo>
                  <a:pt x="19112" y="23256"/>
                </a:lnTo>
                <a:lnTo>
                  <a:pt x="16149" y="22059"/>
                </a:lnTo>
                <a:lnTo>
                  <a:pt x="12509" y="19900"/>
                </a:lnTo>
                <a:lnTo>
                  <a:pt x="10126" y="17071"/>
                </a:lnTo>
                <a:lnTo>
                  <a:pt x="9758" y="14403"/>
                </a:lnTo>
                <a:lnTo>
                  <a:pt x="10327" y="11494"/>
                </a:lnTo>
                <a:lnTo>
                  <a:pt x="12743" y="8535"/>
                </a:lnTo>
                <a:lnTo>
                  <a:pt x="16012" y="7315"/>
                </a:lnTo>
                <a:lnTo>
                  <a:pt x="18863" y="7138"/>
                </a:lnTo>
                <a:lnTo>
                  <a:pt x="22071" y="7340"/>
                </a:lnTo>
                <a:lnTo>
                  <a:pt x="25872" y="8600"/>
                </a:lnTo>
                <a:lnTo>
                  <a:pt x="29227" y="10378"/>
                </a:lnTo>
                <a:lnTo>
                  <a:pt x="32017" y="8549"/>
                </a:lnTo>
                <a:lnTo>
                  <a:pt x="31967" y="5857"/>
                </a:lnTo>
                <a:lnTo>
                  <a:pt x="30387" y="2984"/>
                </a:lnTo>
                <a:lnTo>
                  <a:pt x="27463" y="1501"/>
                </a:lnTo>
                <a:lnTo>
                  <a:pt x="24180" y="561"/>
                </a:lnTo>
                <a:lnTo>
                  <a:pt x="21578" y="114"/>
                </a:lnTo>
                <a:lnTo>
                  <a:pt x="16012" y="0"/>
                </a:lnTo>
                <a:lnTo>
                  <a:pt x="13420" y="406"/>
                </a:lnTo>
                <a:lnTo>
                  <a:pt x="11192" y="1234"/>
                </a:lnTo>
                <a:lnTo>
                  <a:pt x="7120" y="3124"/>
                </a:lnTo>
                <a:lnTo>
                  <a:pt x="4157" y="5857"/>
                </a:lnTo>
                <a:lnTo>
                  <a:pt x="2307" y="9222"/>
                </a:lnTo>
                <a:lnTo>
                  <a:pt x="1195" y="12915"/>
                </a:lnTo>
                <a:lnTo>
                  <a:pt x="1195" y="17120"/>
                </a:lnTo>
                <a:lnTo>
                  <a:pt x="2256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914520" y="2501463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87"/>
                </a:moveTo>
                <a:lnTo>
                  <a:pt x="381" y="9144"/>
                </a:lnTo>
                <a:lnTo>
                  <a:pt x="3376" y="11049"/>
                </a:lnTo>
                <a:lnTo>
                  <a:pt x="7609" y="11049"/>
                </a:lnTo>
                <a:lnTo>
                  <a:pt x="10659" y="9108"/>
                </a:lnTo>
                <a:lnTo>
                  <a:pt x="11055" y="5476"/>
                </a:lnTo>
                <a:lnTo>
                  <a:pt x="10670" y="1918"/>
                </a:lnTo>
                <a:lnTo>
                  <a:pt x="7686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72">
                <a:moveTo>
                  <a:pt x="1389" y="73634"/>
                </a:moveTo>
                <a:lnTo>
                  <a:pt x="3934" y="74372"/>
                </a:lnTo>
                <a:lnTo>
                  <a:pt x="7178" y="74372"/>
                </a:lnTo>
                <a:lnTo>
                  <a:pt x="10029" y="72670"/>
                </a:lnTo>
                <a:lnTo>
                  <a:pt x="10029" y="22443"/>
                </a:lnTo>
                <a:lnTo>
                  <a:pt x="9806" y="21719"/>
                </a:lnTo>
                <a:lnTo>
                  <a:pt x="7178" y="20754"/>
                </a:lnTo>
                <a:lnTo>
                  <a:pt x="3934" y="20754"/>
                </a:lnTo>
                <a:lnTo>
                  <a:pt x="1073" y="22443"/>
                </a:lnTo>
                <a:lnTo>
                  <a:pt x="1073" y="72670"/>
                </a:lnTo>
                <a:lnTo>
                  <a:pt x="1389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947060" y="2521404"/>
            <a:ext cx="42023" cy="54430"/>
          </a:xfrm>
          <a:custGeom>
            <a:avLst/>
            <a:gdLst/>
            <a:ahLst/>
            <a:cxnLst/>
            <a:rect l="l" t="t" r="r" b="b"/>
            <a:pathLst>
              <a:path w="42023" h="54430">
                <a:moveTo>
                  <a:pt x="33066" y="23327"/>
                </a:moveTo>
                <a:lnTo>
                  <a:pt x="33066" y="52729"/>
                </a:lnTo>
                <a:lnTo>
                  <a:pt x="33289" y="53492"/>
                </a:lnTo>
                <a:lnTo>
                  <a:pt x="35928" y="54430"/>
                </a:lnTo>
                <a:lnTo>
                  <a:pt x="39175" y="54430"/>
                </a:lnTo>
                <a:lnTo>
                  <a:pt x="42023" y="52729"/>
                </a:lnTo>
                <a:lnTo>
                  <a:pt x="42023" y="18528"/>
                </a:lnTo>
                <a:lnTo>
                  <a:pt x="41728" y="15454"/>
                </a:lnTo>
                <a:lnTo>
                  <a:pt x="41137" y="12901"/>
                </a:lnTo>
                <a:lnTo>
                  <a:pt x="40533" y="10360"/>
                </a:lnTo>
                <a:lnTo>
                  <a:pt x="38174" y="6245"/>
                </a:lnTo>
                <a:lnTo>
                  <a:pt x="35006" y="2818"/>
                </a:lnTo>
                <a:lnTo>
                  <a:pt x="30549" y="557"/>
                </a:lnTo>
                <a:lnTo>
                  <a:pt x="27820" y="0"/>
                </a:lnTo>
                <a:lnTo>
                  <a:pt x="21776" y="0"/>
                </a:lnTo>
                <a:lnTo>
                  <a:pt x="19025" y="722"/>
                </a:lnTo>
                <a:lnTo>
                  <a:pt x="16297" y="2195"/>
                </a:lnTo>
                <a:lnTo>
                  <a:pt x="13558" y="3667"/>
                </a:lnTo>
                <a:lnTo>
                  <a:pt x="10833" y="5979"/>
                </a:lnTo>
                <a:lnTo>
                  <a:pt x="8082" y="9144"/>
                </a:lnTo>
                <a:lnTo>
                  <a:pt x="8082" y="2195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184" y="53492"/>
                </a:lnTo>
                <a:lnTo>
                  <a:pt x="2851" y="54430"/>
                </a:lnTo>
                <a:lnTo>
                  <a:pt x="6094" y="54430"/>
                </a:lnTo>
                <a:lnTo>
                  <a:pt x="8945" y="52729"/>
                </a:lnTo>
                <a:lnTo>
                  <a:pt x="8945" y="17625"/>
                </a:lnTo>
                <a:lnTo>
                  <a:pt x="11412" y="14464"/>
                </a:lnTo>
                <a:lnTo>
                  <a:pt x="13759" y="12062"/>
                </a:lnTo>
                <a:lnTo>
                  <a:pt x="18234" y="8787"/>
                </a:lnTo>
                <a:lnTo>
                  <a:pt x="22726" y="7973"/>
                </a:lnTo>
                <a:lnTo>
                  <a:pt x="25985" y="8304"/>
                </a:lnTo>
                <a:lnTo>
                  <a:pt x="28627" y="9636"/>
                </a:lnTo>
                <a:lnTo>
                  <a:pt x="31363" y="13143"/>
                </a:lnTo>
                <a:lnTo>
                  <a:pt x="32425" y="16408"/>
                </a:lnTo>
                <a:lnTo>
                  <a:pt x="33066" y="20458"/>
                </a:lnTo>
                <a:lnTo>
                  <a:pt x="33066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008581" y="2521400"/>
            <a:ext cx="44884" cy="55195"/>
          </a:xfrm>
          <a:custGeom>
            <a:avLst/>
            <a:gdLst/>
            <a:ahLst/>
            <a:cxnLst/>
            <a:rect l="l" t="t" r="r" b="b"/>
            <a:pathLst>
              <a:path w="44884" h="55195">
                <a:moveTo>
                  <a:pt x="44491" y="17412"/>
                </a:moveTo>
                <a:lnTo>
                  <a:pt x="43677" y="14528"/>
                </a:lnTo>
                <a:lnTo>
                  <a:pt x="42861" y="11659"/>
                </a:lnTo>
                <a:lnTo>
                  <a:pt x="39851" y="6997"/>
                </a:lnTo>
                <a:lnTo>
                  <a:pt x="35901" y="3161"/>
                </a:lnTo>
                <a:lnTo>
                  <a:pt x="33213" y="1893"/>
                </a:lnTo>
                <a:lnTo>
                  <a:pt x="30513" y="633"/>
                </a:lnTo>
                <a:lnTo>
                  <a:pt x="27255" y="0"/>
                </a:lnTo>
                <a:lnTo>
                  <a:pt x="27291" y="7189"/>
                </a:lnTo>
                <a:lnTo>
                  <a:pt x="30548" y="8571"/>
                </a:lnTo>
                <a:lnTo>
                  <a:pt x="32759" y="11328"/>
                </a:lnTo>
                <a:lnTo>
                  <a:pt x="34955" y="14071"/>
                </a:lnTo>
                <a:lnTo>
                  <a:pt x="35999" y="17870"/>
                </a:lnTo>
                <a:lnTo>
                  <a:pt x="35891" y="22708"/>
                </a:lnTo>
                <a:lnTo>
                  <a:pt x="9276" y="22708"/>
                </a:lnTo>
                <a:lnTo>
                  <a:pt x="9348" y="20664"/>
                </a:lnTo>
                <a:lnTo>
                  <a:pt x="10831" y="3200"/>
                </a:lnTo>
                <a:lnTo>
                  <a:pt x="8361" y="5043"/>
                </a:lnTo>
                <a:lnTo>
                  <a:pt x="4268" y="9842"/>
                </a:lnTo>
                <a:lnTo>
                  <a:pt x="2713" y="12776"/>
                </a:lnTo>
                <a:lnTo>
                  <a:pt x="1626" y="16202"/>
                </a:lnTo>
                <a:lnTo>
                  <a:pt x="543" y="19644"/>
                </a:lnTo>
                <a:lnTo>
                  <a:pt x="0" y="23517"/>
                </a:lnTo>
                <a:lnTo>
                  <a:pt x="0" y="32385"/>
                </a:lnTo>
                <a:lnTo>
                  <a:pt x="528" y="36360"/>
                </a:lnTo>
                <a:lnTo>
                  <a:pt x="1579" y="39790"/>
                </a:lnTo>
                <a:lnTo>
                  <a:pt x="2627" y="43206"/>
                </a:lnTo>
                <a:lnTo>
                  <a:pt x="4182" y="46061"/>
                </a:lnTo>
                <a:lnTo>
                  <a:pt x="6242" y="48337"/>
                </a:lnTo>
                <a:lnTo>
                  <a:pt x="10843" y="52311"/>
                </a:lnTo>
                <a:lnTo>
                  <a:pt x="13855" y="53466"/>
                </a:lnTo>
                <a:lnTo>
                  <a:pt x="16875" y="54622"/>
                </a:lnTo>
                <a:lnTo>
                  <a:pt x="20382" y="55195"/>
                </a:lnTo>
                <a:lnTo>
                  <a:pt x="24392" y="55195"/>
                </a:lnTo>
                <a:lnTo>
                  <a:pt x="28892" y="55015"/>
                </a:lnTo>
                <a:lnTo>
                  <a:pt x="32979" y="54305"/>
                </a:lnTo>
                <a:lnTo>
                  <a:pt x="36323" y="53466"/>
                </a:lnTo>
                <a:lnTo>
                  <a:pt x="40125" y="52081"/>
                </a:lnTo>
                <a:lnTo>
                  <a:pt x="42702" y="49416"/>
                </a:lnTo>
                <a:lnTo>
                  <a:pt x="42825" y="46810"/>
                </a:lnTo>
                <a:lnTo>
                  <a:pt x="42047" y="44121"/>
                </a:lnTo>
                <a:lnTo>
                  <a:pt x="39429" y="44499"/>
                </a:lnTo>
                <a:lnTo>
                  <a:pt x="36150" y="45810"/>
                </a:lnTo>
                <a:lnTo>
                  <a:pt x="33263" y="46734"/>
                </a:lnTo>
                <a:lnTo>
                  <a:pt x="29624" y="47509"/>
                </a:lnTo>
                <a:lnTo>
                  <a:pt x="25242" y="47713"/>
                </a:lnTo>
                <a:lnTo>
                  <a:pt x="22294" y="47713"/>
                </a:lnTo>
                <a:lnTo>
                  <a:pt x="17766" y="46432"/>
                </a:lnTo>
                <a:lnTo>
                  <a:pt x="14079" y="44348"/>
                </a:lnTo>
                <a:lnTo>
                  <a:pt x="11537" y="41148"/>
                </a:lnTo>
                <a:lnTo>
                  <a:pt x="10090" y="36993"/>
                </a:lnTo>
                <a:lnTo>
                  <a:pt x="9276" y="32259"/>
                </a:lnTo>
                <a:lnTo>
                  <a:pt x="9276" y="29461"/>
                </a:lnTo>
                <a:lnTo>
                  <a:pt x="41407" y="29461"/>
                </a:lnTo>
                <a:lnTo>
                  <a:pt x="43840" y="28536"/>
                </a:lnTo>
                <a:lnTo>
                  <a:pt x="44884" y="25452"/>
                </a:lnTo>
                <a:lnTo>
                  <a:pt x="44884" y="20497"/>
                </a:lnTo>
                <a:lnTo>
                  <a:pt x="44491" y="17412"/>
                </a:lnTo>
                <a:close/>
              </a:path>
              <a:path w="44884" h="55195">
                <a:moveTo>
                  <a:pt x="9348" y="20664"/>
                </a:moveTo>
                <a:lnTo>
                  <a:pt x="10317" y="16814"/>
                </a:lnTo>
                <a:lnTo>
                  <a:pt x="11807" y="13298"/>
                </a:lnTo>
                <a:lnTo>
                  <a:pt x="15460" y="9334"/>
                </a:lnTo>
                <a:lnTo>
                  <a:pt x="18802" y="7631"/>
                </a:lnTo>
                <a:lnTo>
                  <a:pt x="22964" y="7189"/>
                </a:lnTo>
                <a:lnTo>
                  <a:pt x="27291" y="7189"/>
                </a:lnTo>
                <a:lnTo>
                  <a:pt x="27255" y="0"/>
                </a:lnTo>
                <a:lnTo>
                  <a:pt x="19838" y="0"/>
                </a:lnTo>
                <a:lnTo>
                  <a:pt x="16616" y="633"/>
                </a:lnTo>
                <a:lnTo>
                  <a:pt x="13718" y="1918"/>
                </a:lnTo>
                <a:lnTo>
                  <a:pt x="10831" y="3200"/>
                </a:lnTo>
                <a:lnTo>
                  <a:pt x="934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069615" y="2521400"/>
            <a:ext cx="34549" cy="55195"/>
          </a:xfrm>
          <a:custGeom>
            <a:avLst/>
            <a:gdLst/>
            <a:ahLst/>
            <a:cxnLst/>
            <a:rect l="l" t="t" r="r" b="b"/>
            <a:pathLst>
              <a:path w="34549" h="55195">
                <a:moveTo>
                  <a:pt x="2260" y="20652"/>
                </a:moveTo>
                <a:lnTo>
                  <a:pt x="3902" y="23623"/>
                </a:lnTo>
                <a:lnTo>
                  <a:pt x="7527" y="26898"/>
                </a:lnTo>
                <a:lnTo>
                  <a:pt x="10450" y="28501"/>
                </a:lnTo>
                <a:lnTo>
                  <a:pt x="13489" y="29847"/>
                </a:lnTo>
                <a:lnTo>
                  <a:pt x="16510" y="31089"/>
                </a:lnTo>
                <a:lnTo>
                  <a:pt x="19396" y="32245"/>
                </a:lnTo>
                <a:lnTo>
                  <a:pt x="23011" y="34394"/>
                </a:lnTo>
                <a:lnTo>
                  <a:pt x="25358" y="37188"/>
                </a:lnTo>
                <a:lnTo>
                  <a:pt x="25700" y="39790"/>
                </a:lnTo>
                <a:lnTo>
                  <a:pt x="25466" y="42357"/>
                </a:lnTo>
                <a:lnTo>
                  <a:pt x="22889" y="45834"/>
                </a:lnTo>
                <a:lnTo>
                  <a:pt x="19692" y="47321"/>
                </a:lnTo>
                <a:lnTo>
                  <a:pt x="17089" y="47815"/>
                </a:lnTo>
                <a:lnTo>
                  <a:pt x="13547" y="47815"/>
                </a:lnTo>
                <a:lnTo>
                  <a:pt x="10191" y="47066"/>
                </a:lnTo>
                <a:lnTo>
                  <a:pt x="6155" y="45427"/>
                </a:lnTo>
                <a:lnTo>
                  <a:pt x="3298" y="43779"/>
                </a:lnTo>
                <a:lnTo>
                  <a:pt x="284" y="44157"/>
                </a:lnTo>
                <a:lnTo>
                  <a:pt x="0" y="46813"/>
                </a:lnTo>
                <a:lnTo>
                  <a:pt x="461" y="50231"/>
                </a:lnTo>
                <a:lnTo>
                  <a:pt x="3039" y="52376"/>
                </a:lnTo>
                <a:lnTo>
                  <a:pt x="6220" y="53708"/>
                </a:lnTo>
                <a:lnTo>
                  <a:pt x="8870" y="54496"/>
                </a:lnTo>
                <a:lnTo>
                  <a:pt x="12020" y="55054"/>
                </a:lnTo>
                <a:lnTo>
                  <a:pt x="15401" y="55195"/>
                </a:lnTo>
                <a:lnTo>
                  <a:pt x="18227" y="55195"/>
                </a:lnTo>
                <a:lnTo>
                  <a:pt x="20815" y="54838"/>
                </a:lnTo>
                <a:lnTo>
                  <a:pt x="23162" y="54140"/>
                </a:lnTo>
                <a:lnTo>
                  <a:pt x="27539" y="52387"/>
                </a:lnTo>
                <a:lnTo>
                  <a:pt x="30934" y="49632"/>
                </a:lnTo>
                <a:lnTo>
                  <a:pt x="33167" y="45924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7" y="33489"/>
                </a:lnTo>
                <a:lnTo>
                  <a:pt x="31845" y="30581"/>
                </a:lnTo>
                <a:lnTo>
                  <a:pt x="28206" y="27395"/>
                </a:lnTo>
                <a:lnTo>
                  <a:pt x="25206" y="25833"/>
                </a:lnTo>
                <a:lnTo>
                  <a:pt x="22161" y="24498"/>
                </a:lnTo>
                <a:lnTo>
                  <a:pt x="19116" y="23256"/>
                </a:lnTo>
                <a:lnTo>
                  <a:pt x="16153" y="22059"/>
                </a:lnTo>
                <a:lnTo>
                  <a:pt x="12513" y="19900"/>
                </a:lnTo>
                <a:lnTo>
                  <a:pt x="10130" y="17071"/>
                </a:lnTo>
                <a:lnTo>
                  <a:pt x="9759" y="14403"/>
                </a:lnTo>
                <a:lnTo>
                  <a:pt x="10339" y="11494"/>
                </a:lnTo>
                <a:lnTo>
                  <a:pt x="12762" y="8535"/>
                </a:lnTo>
                <a:lnTo>
                  <a:pt x="16015" y="7315"/>
                </a:lnTo>
                <a:lnTo>
                  <a:pt x="18868" y="7138"/>
                </a:lnTo>
                <a:lnTo>
                  <a:pt x="22090" y="7340"/>
                </a:lnTo>
                <a:lnTo>
                  <a:pt x="25877" y="8600"/>
                </a:lnTo>
                <a:lnTo>
                  <a:pt x="29229" y="10378"/>
                </a:lnTo>
                <a:lnTo>
                  <a:pt x="32033" y="8549"/>
                </a:lnTo>
                <a:lnTo>
                  <a:pt x="31968" y="5857"/>
                </a:lnTo>
                <a:lnTo>
                  <a:pt x="30402" y="2984"/>
                </a:lnTo>
                <a:lnTo>
                  <a:pt x="27468" y="1501"/>
                </a:lnTo>
                <a:lnTo>
                  <a:pt x="24184" y="561"/>
                </a:lnTo>
                <a:lnTo>
                  <a:pt x="21582" y="114"/>
                </a:lnTo>
                <a:lnTo>
                  <a:pt x="16015" y="0"/>
                </a:lnTo>
                <a:lnTo>
                  <a:pt x="13425" y="406"/>
                </a:lnTo>
                <a:lnTo>
                  <a:pt x="11203" y="1234"/>
                </a:lnTo>
                <a:lnTo>
                  <a:pt x="7120" y="3124"/>
                </a:lnTo>
                <a:lnTo>
                  <a:pt x="4161" y="5857"/>
                </a:lnTo>
                <a:lnTo>
                  <a:pt x="2322" y="9222"/>
                </a:lnTo>
                <a:lnTo>
                  <a:pt x="1198" y="12915"/>
                </a:lnTo>
                <a:lnTo>
                  <a:pt x="1198" y="17120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118967" y="2521400"/>
            <a:ext cx="34549" cy="55195"/>
          </a:xfrm>
          <a:custGeom>
            <a:avLst/>
            <a:gdLst/>
            <a:ahLst/>
            <a:cxnLst/>
            <a:rect l="l" t="t" r="r" b="b"/>
            <a:pathLst>
              <a:path w="34549" h="55195">
                <a:moveTo>
                  <a:pt x="2260" y="20652"/>
                </a:moveTo>
                <a:lnTo>
                  <a:pt x="3902" y="23623"/>
                </a:lnTo>
                <a:lnTo>
                  <a:pt x="7528" y="26898"/>
                </a:lnTo>
                <a:lnTo>
                  <a:pt x="10450" y="28501"/>
                </a:lnTo>
                <a:lnTo>
                  <a:pt x="13489" y="29847"/>
                </a:lnTo>
                <a:lnTo>
                  <a:pt x="16510" y="31089"/>
                </a:lnTo>
                <a:lnTo>
                  <a:pt x="19396" y="32245"/>
                </a:lnTo>
                <a:lnTo>
                  <a:pt x="23011" y="34394"/>
                </a:lnTo>
                <a:lnTo>
                  <a:pt x="25359" y="37188"/>
                </a:lnTo>
                <a:lnTo>
                  <a:pt x="25700" y="39790"/>
                </a:lnTo>
                <a:lnTo>
                  <a:pt x="25467" y="42357"/>
                </a:lnTo>
                <a:lnTo>
                  <a:pt x="22889" y="45834"/>
                </a:lnTo>
                <a:lnTo>
                  <a:pt x="19692" y="47321"/>
                </a:lnTo>
                <a:lnTo>
                  <a:pt x="17089" y="47815"/>
                </a:lnTo>
                <a:lnTo>
                  <a:pt x="13550" y="47815"/>
                </a:lnTo>
                <a:lnTo>
                  <a:pt x="10191" y="47066"/>
                </a:lnTo>
                <a:lnTo>
                  <a:pt x="6156" y="45427"/>
                </a:lnTo>
                <a:lnTo>
                  <a:pt x="3298" y="43779"/>
                </a:lnTo>
                <a:lnTo>
                  <a:pt x="284" y="44157"/>
                </a:lnTo>
                <a:lnTo>
                  <a:pt x="0" y="46813"/>
                </a:lnTo>
                <a:lnTo>
                  <a:pt x="461" y="50231"/>
                </a:lnTo>
                <a:lnTo>
                  <a:pt x="3039" y="52376"/>
                </a:lnTo>
                <a:lnTo>
                  <a:pt x="6221" y="53708"/>
                </a:lnTo>
                <a:lnTo>
                  <a:pt x="8874" y="54496"/>
                </a:lnTo>
                <a:lnTo>
                  <a:pt x="12020" y="55054"/>
                </a:lnTo>
                <a:lnTo>
                  <a:pt x="15401" y="55195"/>
                </a:lnTo>
                <a:lnTo>
                  <a:pt x="18227" y="55195"/>
                </a:lnTo>
                <a:lnTo>
                  <a:pt x="20815" y="54838"/>
                </a:lnTo>
                <a:lnTo>
                  <a:pt x="23162" y="54140"/>
                </a:lnTo>
                <a:lnTo>
                  <a:pt x="27539" y="52387"/>
                </a:lnTo>
                <a:lnTo>
                  <a:pt x="30934" y="49632"/>
                </a:lnTo>
                <a:lnTo>
                  <a:pt x="33167" y="45924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7" y="33489"/>
                </a:lnTo>
                <a:lnTo>
                  <a:pt x="31846" y="30581"/>
                </a:lnTo>
                <a:lnTo>
                  <a:pt x="28210" y="27395"/>
                </a:lnTo>
                <a:lnTo>
                  <a:pt x="25208" y="25833"/>
                </a:lnTo>
                <a:lnTo>
                  <a:pt x="22161" y="24498"/>
                </a:lnTo>
                <a:lnTo>
                  <a:pt x="19116" y="23256"/>
                </a:lnTo>
                <a:lnTo>
                  <a:pt x="16153" y="22059"/>
                </a:lnTo>
                <a:lnTo>
                  <a:pt x="12514" y="19900"/>
                </a:lnTo>
                <a:lnTo>
                  <a:pt x="10130" y="17071"/>
                </a:lnTo>
                <a:lnTo>
                  <a:pt x="9763" y="14403"/>
                </a:lnTo>
                <a:lnTo>
                  <a:pt x="10339" y="11494"/>
                </a:lnTo>
                <a:lnTo>
                  <a:pt x="12762" y="8535"/>
                </a:lnTo>
                <a:lnTo>
                  <a:pt x="16017" y="7315"/>
                </a:lnTo>
                <a:lnTo>
                  <a:pt x="18868" y="7138"/>
                </a:lnTo>
                <a:lnTo>
                  <a:pt x="22090" y="7340"/>
                </a:lnTo>
                <a:lnTo>
                  <a:pt x="25877" y="8600"/>
                </a:lnTo>
                <a:lnTo>
                  <a:pt x="29229" y="10378"/>
                </a:lnTo>
                <a:lnTo>
                  <a:pt x="32033" y="8549"/>
                </a:lnTo>
                <a:lnTo>
                  <a:pt x="31972" y="5857"/>
                </a:lnTo>
                <a:lnTo>
                  <a:pt x="30406" y="2984"/>
                </a:lnTo>
                <a:lnTo>
                  <a:pt x="27468" y="1501"/>
                </a:lnTo>
                <a:lnTo>
                  <a:pt x="24184" y="561"/>
                </a:lnTo>
                <a:lnTo>
                  <a:pt x="21582" y="114"/>
                </a:lnTo>
                <a:lnTo>
                  <a:pt x="16017" y="0"/>
                </a:lnTo>
                <a:lnTo>
                  <a:pt x="13425" y="406"/>
                </a:lnTo>
                <a:lnTo>
                  <a:pt x="11203" y="1234"/>
                </a:lnTo>
                <a:lnTo>
                  <a:pt x="7120" y="3124"/>
                </a:lnTo>
                <a:lnTo>
                  <a:pt x="4161" y="5857"/>
                </a:lnTo>
                <a:lnTo>
                  <a:pt x="2322" y="9222"/>
                </a:lnTo>
                <a:lnTo>
                  <a:pt x="1198" y="12915"/>
                </a:lnTo>
                <a:lnTo>
                  <a:pt x="1198" y="17120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197411" y="2497399"/>
            <a:ext cx="33016" cy="78436"/>
          </a:xfrm>
          <a:custGeom>
            <a:avLst/>
            <a:gdLst/>
            <a:ahLst/>
            <a:cxnLst/>
            <a:rect l="l" t="t" r="r" b="b"/>
            <a:pathLst>
              <a:path w="33016" h="78436">
                <a:moveTo>
                  <a:pt x="28522" y="25059"/>
                </a:moveTo>
                <a:lnTo>
                  <a:pt x="17614" y="25059"/>
                </a:lnTo>
                <a:lnTo>
                  <a:pt x="17614" y="17424"/>
                </a:lnTo>
                <a:lnTo>
                  <a:pt x="17999" y="14086"/>
                </a:lnTo>
                <a:lnTo>
                  <a:pt x="18666" y="11355"/>
                </a:lnTo>
                <a:lnTo>
                  <a:pt x="20577" y="8762"/>
                </a:lnTo>
                <a:lnTo>
                  <a:pt x="23597" y="7646"/>
                </a:lnTo>
                <a:lnTo>
                  <a:pt x="26770" y="7721"/>
                </a:lnTo>
                <a:lnTo>
                  <a:pt x="29977" y="8661"/>
                </a:lnTo>
                <a:lnTo>
                  <a:pt x="32666" y="8600"/>
                </a:lnTo>
                <a:lnTo>
                  <a:pt x="33016" y="5857"/>
                </a:lnTo>
                <a:lnTo>
                  <a:pt x="32926" y="4039"/>
                </a:lnTo>
                <a:lnTo>
                  <a:pt x="30794" y="1145"/>
                </a:lnTo>
                <a:lnTo>
                  <a:pt x="28030" y="356"/>
                </a:lnTo>
                <a:lnTo>
                  <a:pt x="24339" y="0"/>
                </a:lnTo>
                <a:lnTo>
                  <a:pt x="21661" y="0"/>
                </a:lnTo>
                <a:lnTo>
                  <a:pt x="19343" y="382"/>
                </a:lnTo>
                <a:lnTo>
                  <a:pt x="15393" y="1893"/>
                </a:lnTo>
                <a:lnTo>
                  <a:pt x="12470" y="4687"/>
                </a:lnTo>
                <a:lnTo>
                  <a:pt x="10191" y="8331"/>
                </a:lnTo>
                <a:lnTo>
                  <a:pt x="8931" y="13360"/>
                </a:lnTo>
                <a:lnTo>
                  <a:pt x="8608" y="16372"/>
                </a:lnTo>
                <a:lnTo>
                  <a:pt x="8608" y="25059"/>
                </a:lnTo>
                <a:lnTo>
                  <a:pt x="1736" y="25059"/>
                </a:lnTo>
                <a:lnTo>
                  <a:pt x="292" y="26226"/>
                </a:lnTo>
                <a:lnTo>
                  <a:pt x="0" y="28905"/>
                </a:lnTo>
                <a:lnTo>
                  <a:pt x="1736" y="32702"/>
                </a:lnTo>
                <a:lnTo>
                  <a:pt x="8608" y="32702"/>
                </a:lnTo>
                <a:lnTo>
                  <a:pt x="8608" y="76734"/>
                </a:lnTo>
                <a:lnTo>
                  <a:pt x="8978" y="77698"/>
                </a:lnTo>
                <a:lnTo>
                  <a:pt x="11534" y="78436"/>
                </a:lnTo>
                <a:lnTo>
                  <a:pt x="14716" y="78436"/>
                </a:lnTo>
                <a:lnTo>
                  <a:pt x="17614" y="76734"/>
                </a:lnTo>
                <a:lnTo>
                  <a:pt x="17614" y="32702"/>
                </a:lnTo>
                <a:lnTo>
                  <a:pt x="28522" y="32702"/>
                </a:lnTo>
                <a:lnTo>
                  <a:pt x="30300" y="30251"/>
                </a:lnTo>
                <a:lnTo>
                  <a:pt x="30251" y="27612"/>
                </a:lnTo>
                <a:lnTo>
                  <a:pt x="28522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240382" y="2521397"/>
            <a:ext cx="48797" cy="55191"/>
          </a:xfrm>
          <a:custGeom>
            <a:avLst/>
            <a:gdLst/>
            <a:ahLst/>
            <a:cxnLst/>
            <a:rect l="l" t="t" r="r" b="b"/>
            <a:pathLst>
              <a:path w="48797" h="55191">
                <a:moveTo>
                  <a:pt x="0" y="28065"/>
                </a:moveTo>
                <a:lnTo>
                  <a:pt x="0" y="32306"/>
                </a:lnTo>
                <a:lnTo>
                  <a:pt x="492" y="36104"/>
                </a:lnTo>
                <a:lnTo>
                  <a:pt x="1468" y="39456"/>
                </a:lnTo>
                <a:lnTo>
                  <a:pt x="2443" y="42796"/>
                </a:lnTo>
                <a:lnTo>
                  <a:pt x="3923" y="45655"/>
                </a:lnTo>
                <a:lnTo>
                  <a:pt x="5906" y="48006"/>
                </a:lnTo>
                <a:lnTo>
                  <a:pt x="10388" y="52130"/>
                </a:lnTo>
                <a:lnTo>
                  <a:pt x="9511" y="32788"/>
                </a:lnTo>
                <a:lnTo>
                  <a:pt x="9276" y="30210"/>
                </a:lnTo>
                <a:lnTo>
                  <a:pt x="9276" y="24598"/>
                </a:lnTo>
                <a:lnTo>
                  <a:pt x="9575" y="21955"/>
                </a:lnTo>
                <a:lnTo>
                  <a:pt x="10166" y="19530"/>
                </a:lnTo>
                <a:lnTo>
                  <a:pt x="11692" y="15022"/>
                </a:lnTo>
                <a:lnTo>
                  <a:pt x="14175" y="11490"/>
                </a:lnTo>
                <a:lnTo>
                  <a:pt x="17668" y="9154"/>
                </a:lnTo>
                <a:lnTo>
                  <a:pt x="21859" y="7707"/>
                </a:lnTo>
                <a:lnTo>
                  <a:pt x="27412" y="7707"/>
                </a:lnTo>
                <a:lnTo>
                  <a:pt x="29822" y="8229"/>
                </a:lnTo>
                <a:lnTo>
                  <a:pt x="33681" y="10350"/>
                </a:lnTo>
                <a:lnTo>
                  <a:pt x="36344" y="13625"/>
                </a:lnTo>
                <a:lnTo>
                  <a:pt x="38285" y="17564"/>
                </a:lnTo>
                <a:lnTo>
                  <a:pt x="39272" y="22402"/>
                </a:lnTo>
                <a:lnTo>
                  <a:pt x="39531" y="24965"/>
                </a:lnTo>
                <a:lnTo>
                  <a:pt x="39531" y="30593"/>
                </a:lnTo>
                <a:lnTo>
                  <a:pt x="39232" y="33234"/>
                </a:lnTo>
                <a:lnTo>
                  <a:pt x="38656" y="35661"/>
                </a:lnTo>
                <a:lnTo>
                  <a:pt x="37162" y="40154"/>
                </a:lnTo>
                <a:lnTo>
                  <a:pt x="34667" y="43660"/>
                </a:lnTo>
                <a:lnTo>
                  <a:pt x="31154" y="45986"/>
                </a:lnTo>
                <a:lnTo>
                  <a:pt x="26931" y="47444"/>
                </a:lnTo>
                <a:lnTo>
                  <a:pt x="21429" y="47444"/>
                </a:lnTo>
                <a:lnTo>
                  <a:pt x="19025" y="46911"/>
                </a:lnTo>
                <a:lnTo>
                  <a:pt x="15148" y="44791"/>
                </a:lnTo>
                <a:lnTo>
                  <a:pt x="12473" y="41554"/>
                </a:lnTo>
                <a:lnTo>
                  <a:pt x="13362" y="53351"/>
                </a:lnTo>
                <a:lnTo>
                  <a:pt x="16343" y="54583"/>
                </a:lnTo>
                <a:lnTo>
                  <a:pt x="19838" y="55191"/>
                </a:lnTo>
                <a:lnTo>
                  <a:pt x="27971" y="55191"/>
                </a:lnTo>
                <a:lnTo>
                  <a:pt x="31596" y="54493"/>
                </a:lnTo>
                <a:lnTo>
                  <a:pt x="34717" y="53096"/>
                </a:lnTo>
                <a:lnTo>
                  <a:pt x="37849" y="51714"/>
                </a:lnTo>
                <a:lnTo>
                  <a:pt x="40455" y="49756"/>
                </a:lnTo>
                <a:lnTo>
                  <a:pt x="44613" y="44780"/>
                </a:lnTo>
                <a:lnTo>
                  <a:pt x="46179" y="41807"/>
                </a:lnTo>
                <a:lnTo>
                  <a:pt x="47227" y="38365"/>
                </a:lnTo>
                <a:lnTo>
                  <a:pt x="48275" y="34923"/>
                </a:lnTo>
                <a:lnTo>
                  <a:pt x="48797" y="31150"/>
                </a:lnTo>
                <a:lnTo>
                  <a:pt x="48797" y="22860"/>
                </a:lnTo>
                <a:lnTo>
                  <a:pt x="48300" y="19086"/>
                </a:lnTo>
                <a:lnTo>
                  <a:pt x="47303" y="15746"/>
                </a:lnTo>
                <a:lnTo>
                  <a:pt x="46313" y="12395"/>
                </a:lnTo>
                <a:lnTo>
                  <a:pt x="44823" y="9536"/>
                </a:lnTo>
                <a:lnTo>
                  <a:pt x="42839" y="7199"/>
                </a:lnTo>
                <a:lnTo>
                  <a:pt x="38357" y="3070"/>
                </a:lnTo>
                <a:lnTo>
                  <a:pt x="35369" y="1838"/>
                </a:lnTo>
                <a:lnTo>
                  <a:pt x="32398" y="608"/>
                </a:lnTo>
                <a:lnTo>
                  <a:pt x="28907" y="0"/>
                </a:lnTo>
                <a:lnTo>
                  <a:pt x="20739" y="0"/>
                </a:lnTo>
                <a:lnTo>
                  <a:pt x="17099" y="683"/>
                </a:lnTo>
                <a:lnTo>
                  <a:pt x="13992" y="2054"/>
                </a:lnTo>
                <a:lnTo>
                  <a:pt x="10882" y="3441"/>
                </a:lnTo>
                <a:lnTo>
                  <a:pt x="8290" y="5370"/>
                </a:lnTo>
                <a:lnTo>
                  <a:pt x="4132" y="10360"/>
                </a:lnTo>
                <a:lnTo>
                  <a:pt x="2576" y="13319"/>
                </a:lnTo>
                <a:lnTo>
                  <a:pt x="1540" y="16775"/>
                </a:lnTo>
                <a:lnTo>
                  <a:pt x="514" y="20203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7" h="55191">
                <a:moveTo>
                  <a:pt x="10496" y="37627"/>
                </a:moveTo>
                <a:lnTo>
                  <a:pt x="9511" y="32788"/>
                </a:lnTo>
                <a:lnTo>
                  <a:pt x="10388" y="52130"/>
                </a:lnTo>
                <a:lnTo>
                  <a:pt x="13362" y="53351"/>
                </a:lnTo>
                <a:lnTo>
                  <a:pt x="12473" y="41554"/>
                </a:lnTo>
                <a:lnTo>
                  <a:pt x="10496" y="37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308569" y="2521400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23" y="53693"/>
                </a:lnTo>
                <a:lnTo>
                  <a:pt x="2865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9695"/>
                </a:lnTo>
                <a:lnTo>
                  <a:pt x="10215" y="17650"/>
                </a:lnTo>
                <a:lnTo>
                  <a:pt x="12411" y="14514"/>
                </a:lnTo>
                <a:lnTo>
                  <a:pt x="14460" y="11948"/>
                </a:lnTo>
                <a:lnTo>
                  <a:pt x="17297" y="9636"/>
                </a:lnTo>
                <a:lnTo>
                  <a:pt x="19925" y="8712"/>
                </a:lnTo>
                <a:lnTo>
                  <a:pt x="22934" y="8928"/>
                </a:lnTo>
                <a:lnTo>
                  <a:pt x="25699" y="9737"/>
                </a:lnTo>
                <a:lnTo>
                  <a:pt x="28428" y="8420"/>
                </a:lnTo>
                <a:lnTo>
                  <a:pt x="28475" y="3261"/>
                </a:lnTo>
                <a:lnTo>
                  <a:pt x="26131" y="708"/>
                </a:lnTo>
                <a:lnTo>
                  <a:pt x="23025" y="74"/>
                </a:lnTo>
                <a:lnTo>
                  <a:pt x="20368" y="0"/>
                </a:lnTo>
                <a:lnTo>
                  <a:pt x="17272" y="698"/>
                </a:lnTo>
                <a:lnTo>
                  <a:pt x="14140" y="2639"/>
                </a:lnTo>
                <a:lnTo>
                  <a:pt x="10673" y="6169"/>
                </a:lnTo>
                <a:lnTo>
                  <a:pt x="8081" y="9817"/>
                </a:lnTo>
                <a:lnTo>
                  <a:pt x="8081" y="2209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378556" y="2508768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17571" y="1738"/>
                </a:moveTo>
                <a:lnTo>
                  <a:pt x="17348" y="1026"/>
                </a:lnTo>
                <a:lnTo>
                  <a:pt x="14705" y="0"/>
                </a:lnTo>
                <a:lnTo>
                  <a:pt x="11487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38" y="13690"/>
                </a:lnTo>
                <a:lnTo>
                  <a:pt x="345" y="14857"/>
                </a:lnTo>
                <a:lnTo>
                  <a:pt x="0" y="17536"/>
                </a:lnTo>
                <a:lnTo>
                  <a:pt x="1799" y="21333"/>
                </a:lnTo>
                <a:lnTo>
                  <a:pt x="8625" y="21333"/>
                </a:lnTo>
                <a:lnTo>
                  <a:pt x="8625" y="53592"/>
                </a:lnTo>
                <a:lnTo>
                  <a:pt x="9414" y="58240"/>
                </a:lnTo>
                <a:lnTo>
                  <a:pt x="10770" y="62153"/>
                </a:lnTo>
                <a:lnTo>
                  <a:pt x="13089" y="64947"/>
                </a:lnTo>
                <a:lnTo>
                  <a:pt x="16372" y="66686"/>
                </a:lnTo>
                <a:lnTo>
                  <a:pt x="20344" y="67716"/>
                </a:lnTo>
                <a:lnTo>
                  <a:pt x="22889" y="67716"/>
                </a:lnTo>
                <a:lnTo>
                  <a:pt x="25379" y="67550"/>
                </a:lnTo>
                <a:lnTo>
                  <a:pt x="28489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31" y="58356"/>
                </a:lnTo>
                <a:lnTo>
                  <a:pt x="27280" y="59422"/>
                </a:lnTo>
                <a:lnTo>
                  <a:pt x="24404" y="59838"/>
                </a:lnTo>
                <a:lnTo>
                  <a:pt x="21837" y="59838"/>
                </a:lnTo>
                <a:lnTo>
                  <a:pt x="20062" y="58964"/>
                </a:lnTo>
                <a:lnTo>
                  <a:pt x="18075" y="55421"/>
                </a:lnTo>
                <a:lnTo>
                  <a:pt x="17571" y="52819"/>
                </a:lnTo>
                <a:lnTo>
                  <a:pt x="17571" y="21333"/>
                </a:lnTo>
                <a:lnTo>
                  <a:pt x="30092" y="21333"/>
                </a:lnTo>
                <a:lnTo>
                  <a:pt x="31882" y="18882"/>
                </a:lnTo>
                <a:lnTo>
                  <a:pt x="31845" y="16243"/>
                </a:lnTo>
                <a:lnTo>
                  <a:pt x="30092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428250" y="2497820"/>
            <a:ext cx="42023" cy="78014"/>
          </a:xfrm>
          <a:custGeom>
            <a:avLst/>
            <a:gdLst/>
            <a:ahLst/>
            <a:cxnLst/>
            <a:rect l="l" t="t" r="r" b="b"/>
            <a:pathLst>
              <a:path w="42023" h="78014">
                <a:moveTo>
                  <a:pt x="33066" y="46911"/>
                </a:moveTo>
                <a:lnTo>
                  <a:pt x="33066" y="76313"/>
                </a:lnTo>
                <a:lnTo>
                  <a:pt x="33289" y="77076"/>
                </a:lnTo>
                <a:lnTo>
                  <a:pt x="35928" y="78014"/>
                </a:lnTo>
                <a:lnTo>
                  <a:pt x="39171" y="78014"/>
                </a:lnTo>
                <a:lnTo>
                  <a:pt x="42023" y="76313"/>
                </a:lnTo>
                <a:lnTo>
                  <a:pt x="42023" y="42123"/>
                </a:lnTo>
                <a:lnTo>
                  <a:pt x="41728" y="39038"/>
                </a:lnTo>
                <a:lnTo>
                  <a:pt x="41134" y="36485"/>
                </a:lnTo>
                <a:lnTo>
                  <a:pt x="40529" y="33944"/>
                </a:lnTo>
                <a:lnTo>
                  <a:pt x="38174" y="29829"/>
                </a:lnTo>
                <a:lnTo>
                  <a:pt x="35003" y="26402"/>
                </a:lnTo>
                <a:lnTo>
                  <a:pt x="30546" y="24141"/>
                </a:lnTo>
                <a:lnTo>
                  <a:pt x="27824" y="23583"/>
                </a:lnTo>
                <a:lnTo>
                  <a:pt x="21924" y="23583"/>
                </a:lnTo>
                <a:lnTo>
                  <a:pt x="19296" y="24241"/>
                </a:lnTo>
                <a:lnTo>
                  <a:pt x="16694" y="25613"/>
                </a:lnTo>
                <a:lnTo>
                  <a:pt x="14090" y="26974"/>
                </a:lnTo>
                <a:lnTo>
                  <a:pt x="11513" y="29044"/>
                </a:lnTo>
                <a:lnTo>
                  <a:pt x="8943" y="31837"/>
                </a:lnTo>
                <a:lnTo>
                  <a:pt x="8943" y="1748"/>
                </a:lnTo>
                <a:lnTo>
                  <a:pt x="8733" y="963"/>
                </a:lnTo>
                <a:lnTo>
                  <a:pt x="6094" y="0"/>
                </a:lnTo>
                <a:lnTo>
                  <a:pt x="2848" y="0"/>
                </a:lnTo>
                <a:lnTo>
                  <a:pt x="0" y="1748"/>
                </a:lnTo>
                <a:lnTo>
                  <a:pt x="0" y="76313"/>
                </a:lnTo>
                <a:lnTo>
                  <a:pt x="184" y="77076"/>
                </a:lnTo>
                <a:lnTo>
                  <a:pt x="2848" y="78014"/>
                </a:lnTo>
                <a:lnTo>
                  <a:pt x="6094" y="78014"/>
                </a:lnTo>
                <a:lnTo>
                  <a:pt x="8943" y="76313"/>
                </a:lnTo>
                <a:lnTo>
                  <a:pt x="8943" y="41208"/>
                </a:lnTo>
                <a:lnTo>
                  <a:pt x="11412" y="38047"/>
                </a:lnTo>
                <a:lnTo>
                  <a:pt x="13756" y="35646"/>
                </a:lnTo>
                <a:lnTo>
                  <a:pt x="18238" y="32371"/>
                </a:lnTo>
                <a:lnTo>
                  <a:pt x="22727" y="31556"/>
                </a:lnTo>
                <a:lnTo>
                  <a:pt x="25985" y="31888"/>
                </a:lnTo>
                <a:lnTo>
                  <a:pt x="28624" y="33220"/>
                </a:lnTo>
                <a:lnTo>
                  <a:pt x="31363" y="36727"/>
                </a:lnTo>
                <a:lnTo>
                  <a:pt x="32425" y="39992"/>
                </a:lnTo>
                <a:lnTo>
                  <a:pt x="33066" y="44042"/>
                </a:lnTo>
                <a:lnTo>
                  <a:pt x="33066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489772" y="2521400"/>
            <a:ext cx="44888" cy="55195"/>
          </a:xfrm>
          <a:custGeom>
            <a:avLst/>
            <a:gdLst/>
            <a:ahLst/>
            <a:cxnLst/>
            <a:rect l="l" t="t" r="r" b="b"/>
            <a:pathLst>
              <a:path w="44888" h="55195">
                <a:moveTo>
                  <a:pt x="44491" y="17412"/>
                </a:moveTo>
                <a:lnTo>
                  <a:pt x="43675" y="14528"/>
                </a:lnTo>
                <a:lnTo>
                  <a:pt x="42861" y="11659"/>
                </a:lnTo>
                <a:lnTo>
                  <a:pt x="39851" y="6997"/>
                </a:lnTo>
                <a:lnTo>
                  <a:pt x="35905" y="3161"/>
                </a:lnTo>
                <a:lnTo>
                  <a:pt x="33216" y="1893"/>
                </a:lnTo>
                <a:lnTo>
                  <a:pt x="30513" y="633"/>
                </a:lnTo>
                <a:lnTo>
                  <a:pt x="27255" y="0"/>
                </a:lnTo>
                <a:lnTo>
                  <a:pt x="27291" y="7189"/>
                </a:lnTo>
                <a:lnTo>
                  <a:pt x="30548" y="8571"/>
                </a:lnTo>
                <a:lnTo>
                  <a:pt x="32755" y="11328"/>
                </a:lnTo>
                <a:lnTo>
                  <a:pt x="34955" y="14071"/>
                </a:lnTo>
                <a:lnTo>
                  <a:pt x="36003" y="17870"/>
                </a:lnTo>
                <a:lnTo>
                  <a:pt x="35891" y="22708"/>
                </a:lnTo>
                <a:lnTo>
                  <a:pt x="9279" y="22708"/>
                </a:lnTo>
                <a:lnTo>
                  <a:pt x="9352" y="20664"/>
                </a:lnTo>
                <a:lnTo>
                  <a:pt x="10831" y="3200"/>
                </a:lnTo>
                <a:lnTo>
                  <a:pt x="8365" y="5043"/>
                </a:lnTo>
                <a:lnTo>
                  <a:pt x="4265" y="9842"/>
                </a:lnTo>
                <a:lnTo>
                  <a:pt x="2713" y="12776"/>
                </a:lnTo>
                <a:lnTo>
                  <a:pt x="1626" y="16202"/>
                </a:lnTo>
                <a:lnTo>
                  <a:pt x="543" y="19644"/>
                </a:lnTo>
                <a:lnTo>
                  <a:pt x="0" y="23517"/>
                </a:lnTo>
                <a:lnTo>
                  <a:pt x="0" y="32385"/>
                </a:lnTo>
                <a:lnTo>
                  <a:pt x="528" y="36360"/>
                </a:lnTo>
                <a:lnTo>
                  <a:pt x="1576" y="39790"/>
                </a:lnTo>
                <a:lnTo>
                  <a:pt x="2627" y="43206"/>
                </a:lnTo>
                <a:lnTo>
                  <a:pt x="4183" y="46061"/>
                </a:lnTo>
                <a:lnTo>
                  <a:pt x="8304" y="50598"/>
                </a:lnTo>
                <a:lnTo>
                  <a:pt x="10845" y="52311"/>
                </a:lnTo>
                <a:lnTo>
                  <a:pt x="13851" y="53466"/>
                </a:lnTo>
                <a:lnTo>
                  <a:pt x="16879" y="54622"/>
                </a:lnTo>
                <a:lnTo>
                  <a:pt x="20382" y="55195"/>
                </a:lnTo>
                <a:lnTo>
                  <a:pt x="24392" y="55195"/>
                </a:lnTo>
                <a:lnTo>
                  <a:pt x="28896" y="55015"/>
                </a:lnTo>
                <a:lnTo>
                  <a:pt x="32983" y="54305"/>
                </a:lnTo>
                <a:lnTo>
                  <a:pt x="36323" y="53466"/>
                </a:lnTo>
                <a:lnTo>
                  <a:pt x="40121" y="52081"/>
                </a:lnTo>
                <a:lnTo>
                  <a:pt x="42698" y="49416"/>
                </a:lnTo>
                <a:lnTo>
                  <a:pt x="42825" y="46810"/>
                </a:lnTo>
                <a:lnTo>
                  <a:pt x="42047" y="44121"/>
                </a:lnTo>
                <a:lnTo>
                  <a:pt x="39433" y="44499"/>
                </a:lnTo>
                <a:lnTo>
                  <a:pt x="36150" y="45810"/>
                </a:lnTo>
                <a:lnTo>
                  <a:pt x="33263" y="46734"/>
                </a:lnTo>
                <a:lnTo>
                  <a:pt x="29624" y="47509"/>
                </a:lnTo>
                <a:lnTo>
                  <a:pt x="25246" y="47713"/>
                </a:lnTo>
                <a:lnTo>
                  <a:pt x="22294" y="47713"/>
                </a:lnTo>
                <a:lnTo>
                  <a:pt x="17766" y="46432"/>
                </a:lnTo>
                <a:lnTo>
                  <a:pt x="14079" y="44348"/>
                </a:lnTo>
                <a:lnTo>
                  <a:pt x="11534" y="41148"/>
                </a:lnTo>
                <a:lnTo>
                  <a:pt x="10090" y="36993"/>
                </a:lnTo>
                <a:lnTo>
                  <a:pt x="9279" y="32259"/>
                </a:lnTo>
                <a:lnTo>
                  <a:pt x="9279" y="29461"/>
                </a:lnTo>
                <a:lnTo>
                  <a:pt x="41407" y="29461"/>
                </a:lnTo>
                <a:lnTo>
                  <a:pt x="43836" y="28536"/>
                </a:lnTo>
                <a:lnTo>
                  <a:pt x="44888" y="25452"/>
                </a:lnTo>
                <a:lnTo>
                  <a:pt x="44888" y="20497"/>
                </a:lnTo>
                <a:lnTo>
                  <a:pt x="44491" y="17412"/>
                </a:lnTo>
                <a:close/>
              </a:path>
              <a:path w="44888" h="55195">
                <a:moveTo>
                  <a:pt x="9352" y="20664"/>
                </a:moveTo>
                <a:lnTo>
                  <a:pt x="10313" y="16814"/>
                </a:lnTo>
                <a:lnTo>
                  <a:pt x="11807" y="13298"/>
                </a:lnTo>
                <a:lnTo>
                  <a:pt x="15458" y="9334"/>
                </a:lnTo>
                <a:lnTo>
                  <a:pt x="18802" y="7631"/>
                </a:lnTo>
                <a:lnTo>
                  <a:pt x="22960" y="7189"/>
                </a:lnTo>
                <a:lnTo>
                  <a:pt x="27291" y="7189"/>
                </a:lnTo>
                <a:lnTo>
                  <a:pt x="27255" y="0"/>
                </a:lnTo>
                <a:lnTo>
                  <a:pt x="19838" y="0"/>
                </a:lnTo>
                <a:lnTo>
                  <a:pt x="16620" y="633"/>
                </a:lnTo>
                <a:lnTo>
                  <a:pt x="13718" y="1918"/>
                </a:lnTo>
                <a:lnTo>
                  <a:pt x="10831" y="3200"/>
                </a:lnTo>
                <a:lnTo>
                  <a:pt x="9352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586179" y="2497820"/>
            <a:ext cx="8947" cy="78014"/>
          </a:xfrm>
          <a:custGeom>
            <a:avLst/>
            <a:gdLst/>
            <a:ahLst/>
            <a:cxnLst/>
            <a:rect l="l" t="t" r="r" b="b"/>
            <a:pathLst>
              <a:path w="8947" h="78014">
                <a:moveTo>
                  <a:pt x="8947" y="76313"/>
                </a:moveTo>
                <a:lnTo>
                  <a:pt x="8947" y="1748"/>
                </a:lnTo>
                <a:lnTo>
                  <a:pt x="8727" y="963"/>
                </a:lnTo>
                <a:lnTo>
                  <a:pt x="6095" y="0"/>
                </a:lnTo>
                <a:lnTo>
                  <a:pt x="2866" y="0"/>
                </a:lnTo>
                <a:lnTo>
                  <a:pt x="0" y="1748"/>
                </a:lnTo>
                <a:lnTo>
                  <a:pt x="0" y="76313"/>
                </a:lnTo>
                <a:lnTo>
                  <a:pt x="321" y="77276"/>
                </a:lnTo>
                <a:lnTo>
                  <a:pt x="2866" y="78014"/>
                </a:lnTo>
                <a:lnTo>
                  <a:pt x="6095" y="78014"/>
                </a:lnTo>
                <a:lnTo>
                  <a:pt x="8947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614338" y="2521393"/>
            <a:ext cx="22846" cy="55195"/>
          </a:xfrm>
          <a:custGeom>
            <a:avLst/>
            <a:gdLst/>
            <a:ahLst/>
            <a:cxnLst/>
            <a:rect l="l" t="t" r="r" b="b"/>
            <a:pathLst>
              <a:path w="22846" h="55195">
                <a:moveTo>
                  <a:pt x="9165" y="42062"/>
                </a:moveTo>
                <a:lnTo>
                  <a:pt x="9942" y="54165"/>
                </a:lnTo>
                <a:lnTo>
                  <a:pt x="14349" y="55195"/>
                </a:lnTo>
                <a:lnTo>
                  <a:pt x="19839" y="55195"/>
                </a:lnTo>
                <a:lnTo>
                  <a:pt x="22846" y="47383"/>
                </a:lnTo>
                <a:lnTo>
                  <a:pt x="18321" y="48006"/>
                </a:lnTo>
                <a:lnTo>
                  <a:pt x="15433" y="48006"/>
                </a:lnTo>
                <a:lnTo>
                  <a:pt x="11570" y="45684"/>
                </a:lnTo>
                <a:lnTo>
                  <a:pt x="9165" y="42062"/>
                </a:lnTo>
                <a:close/>
              </a:path>
              <a:path w="22846" h="55195">
                <a:moveTo>
                  <a:pt x="34519" y="54420"/>
                </a:moveTo>
                <a:lnTo>
                  <a:pt x="37188" y="54471"/>
                </a:lnTo>
                <a:lnTo>
                  <a:pt x="40072" y="52807"/>
                </a:lnTo>
                <a:lnTo>
                  <a:pt x="40072" y="15800"/>
                </a:lnTo>
                <a:lnTo>
                  <a:pt x="39715" y="13068"/>
                </a:lnTo>
                <a:lnTo>
                  <a:pt x="38343" y="8384"/>
                </a:lnTo>
                <a:lnTo>
                  <a:pt x="35730" y="4827"/>
                </a:lnTo>
                <a:lnTo>
                  <a:pt x="32223" y="2058"/>
                </a:lnTo>
                <a:lnTo>
                  <a:pt x="27313" y="421"/>
                </a:lnTo>
                <a:lnTo>
                  <a:pt x="24317" y="0"/>
                </a:lnTo>
                <a:lnTo>
                  <a:pt x="20811" y="0"/>
                </a:lnTo>
                <a:lnTo>
                  <a:pt x="17075" y="180"/>
                </a:lnTo>
                <a:lnTo>
                  <a:pt x="13395" y="888"/>
                </a:lnTo>
                <a:lnTo>
                  <a:pt x="10140" y="1868"/>
                </a:lnTo>
                <a:lnTo>
                  <a:pt x="7218" y="3009"/>
                </a:lnTo>
                <a:lnTo>
                  <a:pt x="3502" y="5360"/>
                </a:lnTo>
                <a:lnTo>
                  <a:pt x="2379" y="8168"/>
                </a:lnTo>
                <a:lnTo>
                  <a:pt x="2674" y="11480"/>
                </a:lnTo>
                <a:lnTo>
                  <a:pt x="5256" y="12395"/>
                </a:lnTo>
                <a:lnTo>
                  <a:pt x="8139" y="10721"/>
                </a:lnTo>
                <a:lnTo>
                  <a:pt x="10782" y="9436"/>
                </a:lnTo>
                <a:lnTo>
                  <a:pt x="14065" y="8294"/>
                </a:lnTo>
                <a:lnTo>
                  <a:pt x="17801" y="7480"/>
                </a:lnTo>
                <a:lnTo>
                  <a:pt x="22071" y="7480"/>
                </a:lnTo>
                <a:lnTo>
                  <a:pt x="25218" y="8229"/>
                </a:lnTo>
                <a:lnTo>
                  <a:pt x="27771" y="9489"/>
                </a:lnTo>
                <a:lnTo>
                  <a:pt x="30179" y="12689"/>
                </a:lnTo>
                <a:lnTo>
                  <a:pt x="30967" y="15674"/>
                </a:lnTo>
                <a:lnTo>
                  <a:pt x="31179" y="19317"/>
                </a:lnTo>
                <a:lnTo>
                  <a:pt x="31179" y="23230"/>
                </a:lnTo>
                <a:lnTo>
                  <a:pt x="20650" y="23230"/>
                </a:lnTo>
                <a:lnTo>
                  <a:pt x="17233" y="23558"/>
                </a:lnTo>
                <a:lnTo>
                  <a:pt x="14198" y="24257"/>
                </a:lnTo>
                <a:lnTo>
                  <a:pt x="11163" y="24930"/>
                </a:lnTo>
                <a:lnTo>
                  <a:pt x="8600" y="25974"/>
                </a:lnTo>
                <a:lnTo>
                  <a:pt x="4403" y="28728"/>
                </a:lnTo>
                <a:lnTo>
                  <a:pt x="1677" y="32537"/>
                </a:lnTo>
                <a:lnTo>
                  <a:pt x="0" y="37072"/>
                </a:lnTo>
                <a:lnTo>
                  <a:pt x="0" y="42317"/>
                </a:lnTo>
                <a:lnTo>
                  <a:pt x="1210" y="46382"/>
                </a:lnTo>
                <a:lnTo>
                  <a:pt x="3157" y="49874"/>
                </a:lnTo>
                <a:lnTo>
                  <a:pt x="6106" y="52477"/>
                </a:lnTo>
                <a:lnTo>
                  <a:pt x="9942" y="54165"/>
                </a:lnTo>
                <a:lnTo>
                  <a:pt x="9165" y="42062"/>
                </a:lnTo>
                <a:lnTo>
                  <a:pt x="9165" y="39460"/>
                </a:lnTo>
                <a:lnTo>
                  <a:pt x="10005" y="35410"/>
                </a:lnTo>
                <a:lnTo>
                  <a:pt x="12632" y="32400"/>
                </a:lnTo>
                <a:lnTo>
                  <a:pt x="15321" y="30938"/>
                </a:lnTo>
                <a:lnTo>
                  <a:pt x="18935" y="30074"/>
                </a:lnTo>
                <a:lnTo>
                  <a:pt x="23525" y="29858"/>
                </a:lnTo>
                <a:lnTo>
                  <a:pt x="31179" y="29858"/>
                </a:lnTo>
                <a:lnTo>
                  <a:pt x="31179" y="40525"/>
                </a:lnTo>
                <a:lnTo>
                  <a:pt x="26859" y="44935"/>
                </a:lnTo>
                <a:lnTo>
                  <a:pt x="22846" y="47383"/>
                </a:lnTo>
                <a:lnTo>
                  <a:pt x="19839" y="55195"/>
                </a:lnTo>
                <a:lnTo>
                  <a:pt x="22611" y="54547"/>
                </a:lnTo>
                <a:lnTo>
                  <a:pt x="25243" y="53251"/>
                </a:lnTo>
                <a:lnTo>
                  <a:pt x="27846" y="51944"/>
                </a:lnTo>
                <a:lnTo>
                  <a:pt x="32374" y="47778"/>
                </a:lnTo>
                <a:lnTo>
                  <a:pt x="32374" y="52807"/>
                </a:lnTo>
                <a:lnTo>
                  <a:pt x="34519" y="544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672960" y="2521400"/>
            <a:ext cx="34535" cy="55195"/>
          </a:xfrm>
          <a:custGeom>
            <a:avLst/>
            <a:gdLst/>
            <a:ahLst/>
            <a:cxnLst/>
            <a:rect l="l" t="t" r="r" b="b"/>
            <a:pathLst>
              <a:path w="34535" h="55195">
                <a:moveTo>
                  <a:pt x="2261" y="20652"/>
                </a:moveTo>
                <a:lnTo>
                  <a:pt x="3884" y="23623"/>
                </a:lnTo>
                <a:lnTo>
                  <a:pt x="7517" y="26898"/>
                </a:lnTo>
                <a:lnTo>
                  <a:pt x="10440" y="28501"/>
                </a:lnTo>
                <a:lnTo>
                  <a:pt x="13472" y="29847"/>
                </a:lnTo>
                <a:lnTo>
                  <a:pt x="16499" y="31089"/>
                </a:lnTo>
                <a:lnTo>
                  <a:pt x="19382" y="32245"/>
                </a:lnTo>
                <a:lnTo>
                  <a:pt x="23000" y="34394"/>
                </a:lnTo>
                <a:lnTo>
                  <a:pt x="25359" y="37188"/>
                </a:lnTo>
                <a:lnTo>
                  <a:pt x="25700" y="39790"/>
                </a:lnTo>
                <a:lnTo>
                  <a:pt x="25467" y="42357"/>
                </a:lnTo>
                <a:lnTo>
                  <a:pt x="22889" y="45834"/>
                </a:lnTo>
                <a:lnTo>
                  <a:pt x="19681" y="47321"/>
                </a:lnTo>
                <a:lnTo>
                  <a:pt x="17078" y="47815"/>
                </a:lnTo>
                <a:lnTo>
                  <a:pt x="13536" y="47815"/>
                </a:lnTo>
                <a:lnTo>
                  <a:pt x="10191" y="47066"/>
                </a:lnTo>
                <a:lnTo>
                  <a:pt x="6156" y="45427"/>
                </a:lnTo>
                <a:lnTo>
                  <a:pt x="3280" y="43779"/>
                </a:lnTo>
                <a:lnTo>
                  <a:pt x="274" y="44157"/>
                </a:lnTo>
                <a:lnTo>
                  <a:pt x="0" y="46813"/>
                </a:lnTo>
                <a:lnTo>
                  <a:pt x="443" y="50231"/>
                </a:lnTo>
                <a:lnTo>
                  <a:pt x="3035" y="52376"/>
                </a:lnTo>
                <a:lnTo>
                  <a:pt x="6210" y="53708"/>
                </a:lnTo>
                <a:lnTo>
                  <a:pt x="8874" y="54496"/>
                </a:lnTo>
                <a:lnTo>
                  <a:pt x="12016" y="55054"/>
                </a:lnTo>
                <a:lnTo>
                  <a:pt x="15401" y="55195"/>
                </a:lnTo>
                <a:lnTo>
                  <a:pt x="18227" y="55195"/>
                </a:lnTo>
                <a:lnTo>
                  <a:pt x="20805" y="54838"/>
                </a:lnTo>
                <a:lnTo>
                  <a:pt x="23148" y="54140"/>
                </a:lnTo>
                <a:lnTo>
                  <a:pt x="27529" y="52387"/>
                </a:lnTo>
                <a:lnTo>
                  <a:pt x="30920" y="49632"/>
                </a:lnTo>
                <a:lnTo>
                  <a:pt x="33167" y="45924"/>
                </a:lnTo>
                <a:lnTo>
                  <a:pt x="34535" y="41630"/>
                </a:lnTo>
                <a:lnTo>
                  <a:pt x="34535" y="36907"/>
                </a:lnTo>
                <a:lnTo>
                  <a:pt x="33483" y="33489"/>
                </a:lnTo>
                <a:lnTo>
                  <a:pt x="31846" y="30581"/>
                </a:lnTo>
                <a:lnTo>
                  <a:pt x="28206" y="27395"/>
                </a:lnTo>
                <a:lnTo>
                  <a:pt x="25208" y="25833"/>
                </a:lnTo>
                <a:lnTo>
                  <a:pt x="22147" y="24498"/>
                </a:lnTo>
                <a:lnTo>
                  <a:pt x="19102" y="23256"/>
                </a:lnTo>
                <a:lnTo>
                  <a:pt x="16139" y="22059"/>
                </a:lnTo>
                <a:lnTo>
                  <a:pt x="12510" y="19900"/>
                </a:lnTo>
                <a:lnTo>
                  <a:pt x="10120" y="17071"/>
                </a:lnTo>
                <a:lnTo>
                  <a:pt x="9763" y="14403"/>
                </a:lnTo>
                <a:lnTo>
                  <a:pt x="10328" y="11494"/>
                </a:lnTo>
                <a:lnTo>
                  <a:pt x="12744" y="8535"/>
                </a:lnTo>
                <a:lnTo>
                  <a:pt x="16017" y="7315"/>
                </a:lnTo>
                <a:lnTo>
                  <a:pt x="18864" y="7138"/>
                </a:lnTo>
                <a:lnTo>
                  <a:pt x="22072" y="7340"/>
                </a:lnTo>
                <a:lnTo>
                  <a:pt x="25859" y="8600"/>
                </a:lnTo>
                <a:lnTo>
                  <a:pt x="29217" y="10378"/>
                </a:lnTo>
                <a:lnTo>
                  <a:pt x="32019" y="8549"/>
                </a:lnTo>
                <a:lnTo>
                  <a:pt x="31972" y="5857"/>
                </a:lnTo>
                <a:lnTo>
                  <a:pt x="30392" y="2984"/>
                </a:lnTo>
                <a:lnTo>
                  <a:pt x="27453" y="1501"/>
                </a:lnTo>
                <a:lnTo>
                  <a:pt x="24185" y="561"/>
                </a:lnTo>
                <a:lnTo>
                  <a:pt x="21578" y="114"/>
                </a:lnTo>
                <a:lnTo>
                  <a:pt x="16017" y="0"/>
                </a:lnTo>
                <a:lnTo>
                  <a:pt x="13425" y="406"/>
                </a:lnTo>
                <a:lnTo>
                  <a:pt x="11192" y="1234"/>
                </a:lnTo>
                <a:lnTo>
                  <a:pt x="7120" y="3124"/>
                </a:lnTo>
                <a:lnTo>
                  <a:pt x="4157" y="5857"/>
                </a:lnTo>
                <a:lnTo>
                  <a:pt x="2307" y="9222"/>
                </a:lnTo>
                <a:lnTo>
                  <a:pt x="1196" y="12915"/>
                </a:lnTo>
                <a:lnTo>
                  <a:pt x="1196" y="17120"/>
                </a:lnTo>
                <a:lnTo>
                  <a:pt x="2261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720326" y="2508768"/>
            <a:ext cx="31884" cy="67716"/>
          </a:xfrm>
          <a:custGeom>
            <a:avLst/>
            <a:gdLst/>
            <a:ahLst/>
            <a:cxnLst/>
            <a:rect l="l" t="t" r="r" b="b"/>
            <a:pathLst>
              <a:path w="31884" h="67716">
                <a:moveTo>
                  <a:pt x="31884" y="61682"/>
                </a:moveTo>
                <a:lnTo>
                  <a:pt x="31884" y="61009"/>
                </a:lnTo>
                <a:lnTo>
                  <a:pt x="30034" y="58356"/>
                </a:lnTo>
                <a:lnTo>
                  <a:pt x="27280" y="59422"/>
                </a:lnTo>
                <a:lnTo>
                  <a:pt x="24408" y="59838"/>
                </a:lnTo>
                <a:lnTo>
                  <a:pt x="21837" y="59838"/>
                </a:lnTo>
                <a:lnTo>
                  <a:pt x="20052" y="58964"/>
                </a:lnTo>
                <a:lnTo>
                  <a:pt x="18064" y="55421"/>
                </a:lnTo>
                <a:lnTo>
                  <a:pt x="17571" y="52819"/>
                </a:lnTo>
                <a:lnTo>
                  <a:pt x="17571" y="21333"/>
                </a:lnTo>
                <a:lnTo>
                  <a:pt x="30092" y="21333"/>
                </a:lnTo>
                <a:lnTo>
                  <a:pt x="31884" y="18882"/>
                </a:lnTo>
                <a:lnTo>
                  <a:pt x="31845" y="16243"/>
                </a:lnTo>
                <a:lnTo>
                  <a:pt x="30092" y="13690"/>
                </a:lnTo>
                <a:lnTo>
                  <a:pt x="17571" y="13690"/>
                </a:lnTo>
                <a:lnTo>
                  <a:pt x="17571" y="1738"/>
                </a:lnTo>
                <a:lnTo>
                  <a:pt x="17348" y="1026"/>
                </a:lnTo>
                <a:lnTo>
                  <a:pt x="14709" y="0"/>
                </a:lnTo>
                <a:lnTo>
                  <a:pt x="11490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38" y="13690"/>
                </a:lnTo>
                <a:lnTo>
                  <a:pt x="345" y="14857"/>
                </a:lnTo>
                <a:lnTo>
                  <a:pt x="0" y="17536"/>
                </a:lnTo>
                <a:lnTo>
                  <a:pt x="1803" y="21333"/>
                </a:lnTo>
                <a:lnTo>
                  <a:pt x="8625" y="21333"/>
                </a:lnTo>
                <a:lnTo>
                  <a:pt x="8625" y="53592"/>
                </a:lnTo>
                <a:lnTo>
                  <a:pt x="9417" y="58240"/>
                </a:lnTo>
                <a:lnTo>
                  <a:pt x="10774" y="62153"/>
                </a:lnTo>
                <a:lnTo>
                  <a:pt x="13092" y="64947"/>
                </a:lnTo>
                <a:lnTo>
                  <a:pt x="16376" y="66686"/>
                </a:lnTo>
                <a:lnTo>
                  <a:pt x="20350" y="67716"/>
                </a:lnTo>
                <a:lnTo>
                  <a:pt x="25383" y="67550"/>
                </a:lnTo>
                <a:lnTo>
                  <a:pt x="28475" y="66953"/>
                </a:lnTo>
                <a:lnTo>
                  <a:pt x="31662" y="64249"/>
                </a:lnTo>
                <a:lnTo>
                  <a:pt x="31884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800012" y="2502245"/>
            <a:ext cx="43962" cy="74343"/>
          </a:xfrm>
          <a:custGeom>
            <a:avLst/>
            <a:gdLst/>
            <a:ahLst/>
            <a:cxnLst/>
            <a:rect l="l" t="t" r="r" b="b"/>
            <a:pathLst>
              <a:path w="43962" h="74343">
                <a:moveTo>
                  <a:pt x="3663" y="5486"/>
                </a:moveTo>
                <a:lnTo>
                  <a:pt x="2037" y="8315"/>
                </a:lnTo>
                <a:lnTo>
                  <a:pt x="1950" y="11047"/>
                </a:lnTo>
                <a:lnTo>
                  <a:pt x="4456" y="13740"/>
                </a:lnTo>
                <a:lnTo>
                  <a:pt x="7405" y="11746"/>
                </a:lnTo>
                <a:lnTo>
                  <a:pt x="10158" y="10259"/>
                </a:lnTo>
                <a:lnTo>
                  <a:pt x="13463" y="8912"/>
                </a:lnTo>
                <a:lnTo>
                  <a:pt x="17138" y="7923"/>
                </a:lnTo>
                <a:lnTo>
                  <a:pt x="21149" y="7923"/>
                </a:lnTo>
                <a:lnTo>
                  <a:pt x="24306" y="8797"/>
                </a:lnTo>
                <a:lnTo>
                  <a:pt x="26974" y="10158"/>
                </a:lnTo>
                <a:lnTo>
                  <a:pt x="29563" y="13345"/>
                </a:lnTo>
                <a:lnTo>
                  <a:pt x="30502" y="16076"/>
                </a:lnTo>
                <a:lnTo>
                  <a:pt x="30736" y="18986"/>
                </a:lnTo>
                <a:lnTo>
                  <a:pt x="30379" y="22870"/>
                </a:lnTo>
                <a:lnTo>
                  <a:pt x="28972" y="26186"/>
                </a:lnTo>
                <a:lnTo>
                  <a:pt x="26639" y="28803"/>
                </a:lnTo>
                <a:lnTo>
                  <a:pt x="23702" y="30909"/>
                </a:lnTo>
                <a:lnTo>
                  <a:pt x="19914" y="32179"/>
                </a:lnTo>
                <a:lnTo>
                  <a:pt x="15400" y="32485"/>
                </a:lnTo>
                <a:lnTo>
                  <a:pt x="9255" y="32485"/>
                </a:lnTo>
                <a:lnTo>
                  <a:pt x="7256" y="34400"/>
                </a:lnTo>
                <a:lnTo>
                  <a:pt x="7095" y="36957"/>
                </a:lnTo>
                <a:lnTo>
                  <a:pt x="9391" y="40078"/>
                </a:lnTo>
                <a:lnTo>
                  <a:pt x="19147" y="40078"/>
                </a:lnTo>
                <a:lnTo>
                  <a:pt x="21714" y="40398"/>
                </a:lnTo>
                <a:lnTo>
                  <a:pt x="23975" y="41032"/>
                </a:lnTo>
                <a:lnTo>
                  <a:pt x="28144" y="42569"/>
                </a:lnTo>
                <a:lnTo>
                  <a:pt x="31244" y="44956"/>
                </a:lnTo>
                <a:lnTo>
                  <a:pt x="33216" y="48006"/>
                </a:lnTo>
                <a:lnTo>
                  <a:pt x="34425" y="51483"/>
                </a:lnTo>
                <a:lnTo>
                  <a:pt x="34425" y="55396"/>
                </a:lnTo>
                <a:lnTo>
                  <a:pt x="33475" y="58696"/>
                </a:lnTo>
                <a:lnTo>
                  <a:pt x="30638" y="62801"/>
                </a:lnTo>
                <a:lnTo>
                  <a:pt x="27812" y="64846"/>
                </a:lnTo>
                <a:lnTo>
                  <a:pt x="24123" y="66113"/>
                </a:lnTo>
                <a:lnTo>
                  <a:pt x="19518" y="66419"/>
                </a:lnTo>
                <a:lnTo>
                  <a:pt x="14705" y="66127"/>
                </a:lnTo>
                <a:lnTo>
                  <a:pt x="10586" y="64932"/>
                </a:lnTo>
                <a:lnTo>
                  <a:pt x="7242" y="63600"/>
                </a:lnTo>
                <a:lnTo>
                  <a:pt x="3469" y="61681"/>
                </a:lnTo>
                <a:lnTo>
                  <a:pt x="0" y="63017"/>
                </a:lnTo>
                <a:lnTo>
                  <a:pt x="125" y="66876"/>
                </a:lnTo>
                <a:lnTo>
                  <a:pt x="1579" y="69695"/>
                </a:lnTo>
                <a:lnTo>
                  <a:pt x="4344" y="71272"/>
                </a:lnTo>
                <a:lnTo>
                  <a:pt x="7256" y="72363"/>
                </a:lnTo>
                <a:lnTo>
                  <a:pt x="10659" y="73367"/>
                </a:lnTo>
                <a:lnTo>
                  <a:pt x="14744" y="74141"/>
                </a:lnTo>
                <a:lnTo>
                  <a:pt x="19298" y="74343"/>
                </a:lnTo>
                <a:lnTo>
                  <a:pt x="23162" y="74343"/>
                </a:lnTo>
                <a:lnTo>
                  <a:pt x="26639" y="73835"/>
                </a:lnTo>
                <a:lnTo>
                  <a:pt x="29710" y="72805"/>
                </a:lnTo>
                <a:lnTo>
                  <a:pt x="32785" y="71790"/>
                </a:lnTo>
                <a:lnTo>
                  <a:pt x="35361" y="70332"/>
                </a:lnTo>
                <a:lnTo>
                  <a:pt x="37461" y="68425"/>
                </a:lnTo>
                <a:lnTo>
                  <a:pt x="41161" y="64249"/>
                </a:lnTo>
                <a:lnTo>
                  <a:pt x="42284" y="61592"/>
                </a:lnTo>
                <a:lnTo>
                  <a:pt x="43408" y="58938"/>
                </a:lnTo>
                <a:lnTo>
                  <a:pt x="43962" y="55953"/>
                </a:lnTo>
                <a:lnTo>
                  <a:pt x="43962" y="52638"/>
                </a:lnTo>
                <a:lnTo>
                  <a:pt x="43552" y="48232"/>
                </a:lnTo>
                <a:lnTo>
                  <a:pt x="41929" y="44258"/>
                </a:lnTo>
                <a:lnTo>
                  <a:pt x="39362" y="41032"/>
                </a:lnTo>
                <a:lnTo>
                  <a:pt x="36179" y="38303"/>
                </a:lnTo>
                <a:lnTo>
                  <a:pt x="32165" y="36334"/>
                </a:lnTo>
                <a:lnTo>
                  <a:pt x="27539" y="35344"/>
                </a:lnTo>
                <a:lnTo>
                  <a:pt x="31550" y="34188"/>
                </a:lnTo>
                <a:lnTo>
                  <a:pt x="34808" y="32064"/>
                </a:lnTo>
                <a:lnTo>
                  <a:pt x="37299" y="29270"/>
                </a:lnTo>
                <a:lnTo>
                  <a:pt x="39260" y="26035"/>
                </a:lnTo>
                <a:lnTo>
                  <a:pt x="40420" y="22136"/>
                </a:lnTo>
                <a:lnTo>
                  <a:pt x="40708" y="17754"/>
                </a:lnTo>
                <a:lnTo>
                  <a:pt x="40708" y="15111"/>
                </a:lnTo>
                <a:lnTo>
                  <a:pt x="40298" y="12700"/>
                </a:lnTo>
                <a:lnTo>
                  <a:pt x="38667" y="8355"/>
                </a:lnTo>
                <a:lnTo>
                  <a:pt x="35808" y="4913"/>
                </a:lnTo>
                <a:lnTo>
                  <a:pt x="32108" y="2145"/>
                </a:lnTo>
                <a:lnTo>
                  <a:pt x="27197" y="441"/>
                </a:lnTo>
                <a:lnTo>
                  <a:pt x="24331" y="0"/>
                </a:lnTo>
                <a:lnTo>
                  <a:pt x="21084" y="0"/>
                </a:lnTo>
                <a:lnTo>
                  <a:pt x="16610" y="226"/>
                </a:lnTo>
                <a:lnTo>
                  <a:pt x="12599" y="1115"/>
                </a:lnTo>
                <a:lnTo>
                  <a:pt x="9279" y="2321"/>
                </a:lnTo>
                <a:lnTo>
                  <a:pt x="6469" y="3642"/>
                </a:lnTo>
                <a:lnTo>
                  <a:pt x="3663" y="54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861255" y="2502247"/>
            <a:ext cx="28191" cy="74344"/>
          </a:xfrm>
          <a:custGeom>
            <a:avLst/>
            <a:gdLst/>
            <a:ahLst/>
            <a:cxnLst/>
            <a:rect l="l" t="t" r="r" b="b"/>
            <a:pathLst>
              <a:path w="28191" h="74344">
                <a:moveTo>
                  <a:pt x="11746" y="57290"/>
                </a:moveTo>
                <a:lnTo>
                  <a:pt x="10896" y="54202"/>
                </a:lnTo>
                <a:lnTo>
                  <a:pt x="10349" y="50432"/>
                </a:lnTo>
                <a:lnTo>
                  <a:pt x="9809" y="46659"/>
                </a:lnTo>
                <a:lnTo>
                  <a:pt x="9363" y="70294"/>
                </a:lnTo>
                <a:lnTo>
                  <a:pt x="12387" y="71907"/>
                </a:lnTo>
                <a:lnTo>
                  <a:pt x="15397" y="73534"/>
                </a:lnTo>
                <a:lnTo>
                  <a:pt x="19126" y="74344"/>
                </a:lnTo>
                <a:lnTo>
                  <a:pt x="28191" y="74344"/>
                </a:lnTo>
                <a:lnTo>
                  <a:pt x="27871" y="66140"/>
                </a:lnTo>
                <a:lnTo>
                  <a:pt x="24069" y="66485"/>
                </a:lnTo>
                <a:lnTo>
                  <a:pt x="21470" y="66485"/>
                </a:lnTo>
                <a:lnTo>
                  <a:pt x="17420" y="64857"/>
                </a:lnTo>
                <a:lnTo>
                  <a:pt x="14090" y="62053"/>
                </a:lnTo>
                <a:lnTo>
                  <a:pt x="11746" y="57290"/>
                </a:lnTo>
                <a:close/>
              </a:path>
              <a:path w="28191" h="74344">
                <a:moveTo>
                  <a:pt x="380" y="48564"/>
                </a:moveTo>
                <a:lnTo>
                  <a:pt x="1158" y="53162"/>
                </a:lnTo>
                <a:lnTo>
                  <a:pt x="1936" y="57758"/>
                </a:lnTo>
                <a:lnTo>
                  <a:pt x="3243" y="61633"/>
                </a:lnTo>
                <a:lnTo>
                  <a:pt x="5093" y="64768"/>
                </a:lnTo>
                <a:lnTo>
                  <a:pt x="6932" y="67918"/>
                </a:lnTo>
                <a:lnTo>
                  <a:pt x="9363" y="70294"/>
                </a:lnTo>
                <a:lnTo>
                  <a:pt x="9809" y="46659"/>
                </a:lnTo>
                <a:lnTo>
                  <a:pt x="9536" y="42073"/>
                </a:lnTo>
                <a:lnTo>
                  <a:pt x="9536" y="32652"/>
                </a:lnTo>
                <a:lnTo>
                  <a:pt x="9734" y="28905"/>
                </a:lnTo>
                <a:lnTo>
                  <a:pt x="10129" y="25398"/>
                </a:lnTo>
                <a:lnTo>
                  <a:pt x="10525" y="21906"/>
                </a:lnTo>
                <a:lnTo>
                  <a:pt x="11278" y="18860"/>
                </a:lnTo>
                <a:lnTo>
                  <a:pt x="12387" y="16254"/>
                </a:lnTo>
                <a:lnTo>
                  <a:pt x="13484" y="13641"/>
                </a:lnTo>
                <a:lnTo>
                  <a:pt x="16916" y="10109"/>
                </a:lnTo>
                <a:lnTo>
                  <a:pt x="21322" y="7874"/>
                </a:lnTo>
                <a:lnTo>
                  <a:pt x="26131" y="7874"/>
                </a:lnTo>
                <a:lnTo>
                  <a:pt x="29080" y="8572"/>
                </a:lnTo>
                <a:lnTo>
                  <a:pt x="31708" y="9777"/>
                </a:lnTo>
                <a:lnTo>
                  <a:pt x="34804" y="13119"/>
                </a:lnTo>
                <a:lnTo>
                  <a:pt x="36360" y="16294"/>
                </a:lnTo>
                <a:lnTo>
                  <a:pt x="37482" y="20383"/>
                </a:lnTo>
                <a:lnTo>
                  <a:pt x="38346" y="25106"/>
                </a:lnTo>
                <a:lnTo>
                  <a:pt x="38605" y="27965"/>
                </a:lnTo>
                <a:lnTo>
                  <a:pt x="38850" y="30834"/>
                </a:lnTo>
                <a:lnTo>
                  <a:pt x="38889" y="42927"/>
                </a:lnTo>
                <a:lnTo>
                  <a:pt x="38728" y="45403"/>
                </a:lnTo>
                <a:lnTo>
                  <a:pt x="38275" y="50177"/>
                </a:lnTo>
                <a:lnTo>
                  <a:pt x="37410" y="54418"/>
                </a:lnTo>
                <a:lnTo>
                  <a:pt x="36111" y="58101"/>
                </a:lnTo>
                <a:lnTo>
                  <a:pt x="34472" y="61340"/>
                </a:lnTo>
                <a:lnTo>
                  <a:pt x="30942" y="64808"/>
                </a:lnTo>
                <a:lnTo>
                  <a:pt x="27871" y="66140"/>
                </a:lnTo>
                <a:lnTo>
                  <a:pt x="28191" y="74344"/>
                </a:lnTo>
                <a:lnTo>
                  <a:pt x="32104" y="73430"/>
                </a:lnTo>
                <a:lnTo>
                  <a:pt x="35286" y="71640"/>
                </a:lnTo>
                <a:lnTo>
                  <a:pt x="38469" y="69825"/>
                </a:lnTo>
                <a:lnTo>
                  <a:pt x="41046" y="67284"/>
                </a:lnTo>
                <a:lnTo>
                  <a:pt x="43008" y="63983"/>
                </a:lnTo>
                <a:lnTo>
                  <a:pt x="44984" y="60693"/>
                </a:lnTo>
                <a:lnTo>
                  <a:pt x="46399" y="56768"/>
                </a:lnTo>
                <a:lnTo>
                  <a:pt x="47242" y="52197"/>
                </a:lnTo>
                <a:lnTo>
                  <a:pt x="48096" y="47611"/>
                </a:lnTo>
                <a:lnTo>
                  <a:pt x="48512" y="42556"/>
                </a:lnTo>
                <a:lnTo>
                  <a:pt x="48512" y="31065"/>
                </a:lnTo>
                <a:lnTo>
                  <a:pt x="48127" y="25779"/>
                </a:lnTo>
                <a:lnTo>
                  <a:pt x="47354" y="21182"/>
                </a:lnTo>
                <a:lnTo>
                  <a:pt x="46575" y="16586"/>
                </a:lnTo>
                <a:lnTo>
                  <a:pt x="45269" y="12726"/>
                </a:lnTo>
                <a:lnTo>
                  <a:pt x="43418" y="9577"/>
                </a:lnTo>
                <a:lnTo>
                  <a:pt x="41579" y="6426"/>
                </a:lnTo>
                <a:lnTo>
                  <a:pt x="39150" y="4050"/>
                </a:lnTo>
                <a:lnTo>
                  <a:pt x="36136" y="2437"/>
                </a:lnTo>
                <a:lnTo>
                  <a:pt x="33105" y="814"/>
                </a:lnTo>
                <a:lnTo>
                  <a:pt x="29390" y="0"/>
                </a:lnTo>
                <a:lnTo>
                  <a:pt x="20307" y="0"/>
                </a:lnTo>
                <a:lnTo>
                  <a:pt x="16408" y="900"/>
                </a:lnTo>
                <a:lnTo>
                  <a:pt x="13225" y="2703"/>
                </a:lnTo>
                <a:lnTo>
                  <a:pt x="10043" y="4522"/>
                </a:lnTo>
                <a:lnTo>
                  <a:pt x="7476" y="7059"/>
                </a:lnTo>
                <a:lnTo>
                  <a:pt x="5525" y="10361"/>
                </a:lnTo>
                <a:lnTo>
                  <a:pt x="3577" y="13641"/>
                </a:lnTo>
                <a:lnTo>
                  <a:pt x="2170" y="17590"/>
                </a:lnTo>
                <a:lnTo>
                  <a:pt x="1295" y="22186"/>
                </a:lnTo>
                <a:lnTo>
                  <a:pt x="431" y="26795"/>
                </a:lnTo>
                <a:lnTo>
                  <a:pt x="0" y="31838"/>
                </a:lnTo>
                <a:lnTo>
                  <a:pt x="0" y="43294"/>
                </a:lnTo>
                <a:lnTo>
                  <a:pt x="380" y="485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23095" y="2659341"/>
            <a:ext cx="46047" cy="73670"/>
          </a:xfrm>
          <a:custGeom>
            <a:avLst/>
            <a:gdLst/>
            <a:ahLst/>
            <a:cxnLst/>
            <a:rect l="l" t="t" r="r" b="b"/>
            <a:pathLst>
              <a:path w="46047" h="73670">
                <a:moveTo>
                  <a:pt x="283" y="3567"/>
                </a:moveTo>
                <a:lnTo>
                  <a:pt x="17693" y="51559"/>
                </a:lnTo>
                <a:lnTo>
                  <a:pt x="19212" y="53351"/>
                </a:lnTo>
                <a:lnTo>
                  <a:pt x="12487" y="70815"/>
                </a:lnTo>
                <a:lnTo>
                  <a:pt x="13474" y="73428"/>
                </a:lnTo>
                <a:lnTo>
                  <a:pt x="16336" y="73670"/>
                </a:lnTo>
                <a:lnTo>
                  <a:pt x="19493" y="73505"/>
                </a:lnTo>
                <a:lnTo>
                  <a:pt x="22038" y="71815"/>
                </a:lnTo>
                <a:lnTo>
                  <a:pt x="28540" y="53351"/>
                </a:lnTo>
                <a:lnTo>
                  <a:pt x="46047" y="3390"/>
                </a:lnTo>
                <a:lnTo>
                  <a:pt x="45604" y="406"/>
                </a:lnTo>
                <a:lnTo>
                  <a:pt x="43000" y="0"/>
                </a:lnTo>
                <a:lnTo>
                  <a:pt x="39941" y="50"/>
                </a:lnTo>
                <a:lnTo>
                  <a:pt x="37151" y="1940"/>
                </a:lnTo>
                <a:lnTo>
                  <a:pt x="23702" y="42468"/>
                </a:lnTo>
                <a:lnTo>
                  <a:pt x="23554" y="42468"/>
                </a:lnTo>
                <a:lnTo>
                  <a:pt x="9611" y="2170"/>
                </a:lnTo>
                <a:lnTo>
                  <a:pt x="8930" y="748"/>
                </a:lnTo>
                <a:lnTo>
                  <a:pt x="6230" y="25"/>
                </a:lnTo>
                <a:lnTo>
                  <a:pt x="3206" y="0"/>
                </a:lnTo>
                <a:lnTo>
                  <a:pt x="0" y="924"/>
                </a:lnTo>
                <a:lnTo>
                  <a:pt x="283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87229" y="2658557"/>
            <a:ext cx="44884" cy="55195"/>
          </a:xfrm>
          <a:custGeom>
            <a:avLst/>
            <a:gdLst/>
            <a:ahLst/>
            <a:cxnLst/>
            <a:rect l="l" t="t" r="r" b="b"/>
            <a:pathLst>
              <a:path w="44884" h="55195">
                <a:moveTo>
                  <a:pt x="44481" y="17424"/>
                </a:moveTo>
                <a:lnTo>
                  <a:pt x="43663" y="14530"/>
                </a:lnTo>
                <a:lnTo>
                  <a:pt x="42851" y="11659"/>
                </a:lnTo>
                <a:lnTo>
                  <a:pt x="39837" y="7012"/>
                </a:lnTo>
                <a:lnTo>
                  <a:pt x="35891" y="3164"/>
                </a:lnTo>
                <a:lnTo>
                  <a:pt x="33202" y="1893"/>
                </a:lnTo>
                <a:lnTo>
                  <a:pt x="30499" y="637"/>
                </a:lnTo>
                <a:lnTo>
                  <a:pt x="27244" y="0"/>
                </a:lnTo>
                <a:lnTo>
                  <a:pt x="27294" y="7189"/>
                </a:lnTo>
                <a:lnTo>
                  <a:pt x="30549" y="8575"/>
                </a:lnTo>
                <a:lnTo>
                  <a:pt x="32745" y="11329"/>
                </a:lnTo>
                <a:lnTo>
                  <a:pt x="34951" y="14072"/>
                </a:lnTo>
                <a:lnTo>
                  <a:pt x="36003" y="17870"/>
                </a:lnTo>
                <a:lnTo>
                  <a:pt x="35891" y="22708"/>
                </a:lnTo>
                <a:lnTo>
                  <a:pt x="9265" y="22708"/>
                </a:lnTo>
                <a:lnTo>
                  <a:pt x="9687" y="18709"/>
                </a:lnTo>
                <a:lnTo>
                  <a:pt x="10918" y="14950"/>
                </a:lnTo>
                <a:lnTo>
                  <a:pt x="13708" y="1918"/>
                </a:lnTo>
                <a:lnTo>
                  <a:pt x="10821" y="3214"/>
                </a:lnTo>
                <a:lnTo>
                  <a:pt x="8355" y="5043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6"/>
                </a:lnTo>
                <a:lnTo>
                  <a:pt x="539" y="19659"/>
                </a:lnTo>
                <a:lnTo>
                  <a:pt x="0" y="23521"/>
                </a:lnTo>
                <a:lnTo>
                  <a:pt x="0" y="32385"/>
                </a:lnTo>
                <a:lnTo>
                  <a:pt x="518" y="36360"/>
                </a:lnTo>
                <a:lnTo>
                  <a:pt x="1565" y="39790"/>
                </a:lnTo>
                <a:lnTo>
                  <a:pt x="2617" y="43206"/>
                </a:lnTo>
                <a:lnTo>
                  <a:pt x="4171" y="46065"/>
                </a:lnTo>
                <a:lnTo>
                  <a:pt x="8290" y="50598"/>
                </a:lnTo>
                <a:lnTo>
                  <a:pt x="10835" y="52311"/>
                </a:lnTo>
                <a:lnTo>
                  <a:pt x="13841" y="53467"/>
                </a:lnTo>
                <a:lnTo>
                  <a:pt x="16865" y="54622"/>
                </a:lnTo>
                <a:lnTo>
                  <a:pt x="20383" y="55195"/>
                </a:lnTo>
                <a:lnTo>
                  <a:pt x="24392" y="55195"/>
                </a:lnTo>
                <a:lnTo>
                  <a:pt x="28886" y="55018"/>
                </a:lnTo>
                <a:lnTo>
                  <a:pt x="32965" y="54306"/>
                </a:lnTo>
                <a:lnTo>
                  <a:pt x="36323" y="53467"/>
                </a:lnTo>
                <a:lnTo>
                  <a:pt x="40125" y="52095"/>
                </a:lnTo>
                <a:lnTo>
                  <a:pt x="42688" y="49428"/>
                </a:lnTo>
                <a:lnTo>
                  <a:pt x="42825" y="46814"/>
                </a:lnTo>
                <a:lnTo>
                  <a:pt x="42033" y="44121"/>
                </a:lnTo>
                <a:lnTo>
                  <a:pt x="39423" y="44513"/>
                </a:lnTo>
                <a:lnTo>
                  <a:pt x="36150" y="45810"/>
                </a:lnTo>
                <a:lnTo>
                  <a:pt x="33252" y="46749"/>
                </a:lnTo>
                <a:lnTo>
                  <a:pt x="29624" y="47523"/>
                </a:lnTo>
                <a:lnTo>
                  <a:pt x="25232" y="47713"/>
                </a:lnTo>
                <a:lnTo>
                  <a:pt x="22279" y="47713"/>
                </a:lnTo>
                <a:lnTo>
                  <a:pt x="17754" y="46432"/>
                </a:lnTo>
                <a:lnTo>
                  <a:pt x="14065" y="44348"/>
                </a:lnTo>
                <a:lnTo>
                  <a:pt x="11522" y="41148"/>
                </a:lnTo>
                <a:lnTo>
                  <a:pt x="10079" y="36997"/>
                </a:lnTo>
                <a:lnTo>
                  <a:pt x="9265" y="32259"/>
                </a:lnTo>
                <a:lnTo>
                  <a:pt x="9265" y="29465"/>
                </a:lnTo>
                <a:lnTo>
                  <a:pt x="41395" y="29465"/>
                </a:lnTo>
                <a:lnTo>
                  <a:pt x="43826" y="28550"/>
                </a:lnTo>
                <a:lnTo>
                  <a:pt x="44884" y="25452"/>
                </a:lnTo>
                <a:lnTo>
                  <a:pt x="44884" y="20497"/>
                </a:lnTo>
                <a:lnTo>
                  <a:pt x="44481" y="17424"/>
                </a:lnTo>
                <a:close/>
              </a:path>
              <a:path w="44884" h="55195">
                <a:moveTo>
                  <a:pt x="10918" y="14950"/>
                </a:moveTo>
                <a:lnTo>
                  <a:pt x="12919" y="11875"/>
                </a:lnTo>
                <a:lnTo>
                  <a:pt x="15447" y="9334"/>
                </a:lnTo>
                <a:lnTo>
                  <a:pt x="18792" y="7635"/>
                </a:lnTo>
                <a:lnTo>
                  <a:pt x="22950" y="7189"/>
                </a:lnTo>
                <a:lnTo>
                  <a:pt x="27294" y="7189"/>
                </a:lnTo>
                <a:lnTo>
                  <a:pt x="27244" y="0"/>
                </a:lnTo>
                <a:lnTo>
                  <a:pt x="19839" y="0"/>
                </a:lnTo>
                <a:lnTo>
                  <a:pt x="16610" y="647"/>
                </a:lnTo>
                <a:lnTo>
                  <a:pt x="13708" y="1918"/>
                </a:lnTo>
                <a:lnTo>
                  <a:pt x="1091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653804" y="2658553"/>
            <a:ext cx="22838" cy="55191"/>
          </a:xfrm>
          <a:custGeom>
            <a:avLst/>
            <a:gdLst/>
            <a:ahLst/>
            <a:cxnLst/>
            <a:rect l="l" t="t" r="r" b="b"/>
            <a:pathLst>
              <a:path w="22838" h="55191">
                <a:moveTo>
                  <a:pt x="9154" y="42062"/>
                </a:moveTo>
                <a:lnTo>
                  <a:pt x="9932" y="54165"/>
                </a:lnTo>
                <a:lnTo>
                  <a:pt x="14349" y="55191"/>
                </a:lnTo>
                <a:lnTo>
                  <a:pt x="19839" y="55191"/>
                </a:lnTo>
                <a:lnTo>
                  <a:pt x="22838" y="47383"/>
                </a:lnTo>
                <a:lnTo>
                  <a:pt x="18319" y="48005"/>
                </a:lnTo>
                <a:lnTo>
                  <a:pt x="15433" y="48005"/>
                </a:lnTo>
                <a:lnTo>
                  <a:pt x="11559" y="45680"/>
                </a:lnTo>
                <a:lnTo>
                  <a:pt x="9154" y="42062"/>
                </a:lnTo>
                <a:close/>
              </a:path>
              <a:path w="22838" h="55191">
                <a:moveTo>
                  <a:pt x="34505" y="54418"/>
                </a:moveTo>
                <a:lnTo>
                  <a:pt x="37188" y="54467"/>
                </a:lnTo>
                <a:lnTo>
                  <a:pt x="40060" y="52805"/>
                </a:lnTo>
                <a:lnTo>
                  <a:pt x="40060" y="15796"/>
                </a:lnTo>
                <a:lnTo>
                  <a:pt x="39715" y="13068"/>
                </a:lnTo>
                <a:lnTo>
                  <a:pt x="38343" y="8380"/>
                </a:lnTo>
                <a:lnTo>
                  <a:pt x="35718" y="4823"/>
                </a:lnTo>
                <a:lnTo>
                  <a:pt x="32212" y="2056"/>
                </a:lnTo>
                <a:lnTo>
                  <a:pt x="27302" y="417"/>
                </a:lnTo>
                <a:lnTo>
                  <a:pt x="24317" y="0"/>
                </a:lnTo>
                <a:lnTo>
                  <a:pt x="20811" y="0"/>
                </a:lnTo>
                <a:lnTo>
                  <a:pt x="17063" y="176"/>
                </a:lnTo>
                <a:lnTo>
                  <a:pt x="13388" y="885"/>
                </a:lnTo>
                <a:lnTo>
                  <a:pt x="10126" y="1879"/>
                </a:lnTo>
                <a:lnTo>
                  <a:pt x="7203" y="3009"/>
                </a:lnTo>
                <a:lnTo>
                  <a:pt x="3488" y="5356"/>
                </a:lnTo>
                <a:lnTo>
                  <a:pt x="2379" y="8164"/>
                </a:lnTo>
                <a:lnTo>
                  <a:pt x="2664" y="11480"/>
                </a:lnTo>
                <a:lnTo>
                  <a:pt x="5255" y="12405"/>
                </a:lnTo>
                <a:lnTo>
                  <a:pt x="8129" y="10731"/>
                </a:lnTo>
                <a:lnTo>
                  <a:pt x="10770" y="9436"/>
                </a:lnTo>
                <a:lnTo>
                  <a:pt x="14050" y="8290"/>
                </a:lnTo>
                <a:lnTo>
                  <a:pt x="17791" y="7477"/>
                </a:lnTo>
                <a:lnTo>
                  <a:pt x="22061" y="7477"/>
                </a:lnTo>
                <a:lnTo>
                  <a:pt x="25203" y="8241"/>
                </a:lnTo>
                <a:lnTo>
                  <a:pt x="27759" y="9485"/>
                </a:lnTo>
                <a:lnTo>
                  <a:pt x="30179" y="12686"/>
                </a:lnTo>
                <a:lnTo>
                  <a:pt x="30966" y="15670"/>
                </a:lnTo>
                <a:lnTo>
                  <a:pt x="31164" y="19314"/>
                </a:lnTo>
                <a:lnTo>
                  <a:pt x="31164" y="23227"/>
                </a:lnTo>
                <a:lnTo>
                  <a:pt x="20638" y="23227"/>
                </a:lnTo>
                <a:lnTo>
                  <a:pt x="17232" y="23568"/>
                </a:lnTo>
                <a:lnTo>
                  <a:pt x="14202" y="24256"/>
                </a:lnTo>
                <a:lnTo>
                  <a:pt x="11167" y="24940"/>
                </a:lnTo>
                <a:lnTo>
                  <a:pt x="8600" y="25970"/>
                </a:lnTo>
                <a:lnTo>
                  <a:pt x="4403" y="28724"/>
                </a:lnTo>
                <a:lnTo>
                  <a:pt x="1662" y="32537"/>
                </a:lnTo>
                <a:lnTo>
                  <a:pt x="0" y="37068"/>
                </a:lnTo>
                <a:lnTo>
                  <a:pt x="0" y="42313"/>
                </a:lnTo>
                <a:lnTo>
                  <a:pt x="1209" y="46379"/>
                </a:lnTo>
                <a:lnTo>
                  <a:pt x="3157" y="49870"/>
                </a:lnTo>
                <a:lnTo>
                  <a:pt x="6094" y="52473"/>
                </a:lnTo>
                <a:lnTo>
                  <a:pt x="9932" y="54165"/>
                </a:lnTo>
                <a:lnTo>
                  <a:pt x="9154" y="42062"/>
                </a:lnTo>
                <a:lnTo>
                  <a:pt x="9154" y="39456"/>
                </a:lnTo>
                <a:lnTo>
                  <a:pt x="9993" y="35406"/>
                </a:lnTo>
                <a:lnTo>
                  <a:pt x="12621" y="32396"/>
                </a:lnTo>
                <a:lnTo>
                  <a:pt x="15325" y="30934"/>
                </a:lnTo>
                <a:lnTo>
                  <a:pt x="18935" y="30085"/>
                </a:lnTo>
                <a:lnTo>
                  <a:pt x="23529" y="29855"/>
                </a:lnTo>
                <a:lnTo>
                  <a:pt x="31164" y="29855"/>
                </a:lnTo>
                <a:lnTo>
                  <a:pt x="31164" y="40525"/>
                </a:lnTo>
                <a:lnTo>
                  <a:pt x="26849" y="44931"/>
                </a:lnTo>
                <a:lnTo>
                  <a:pt x="22838" y="47383"/>
                </a:lnTo>
                <a:lnTo>
                  <a:pt x="19839" y="55191"/>
                </a:lnTo>
                <a:lnTo>
                  <a:pt x="22611" y="54543"/>
                </a:lnTo>
                <a:lnTo>
                  <a:pt x="25228" y="53251"/>
                </a:lnTo>
                <a:lnTo>
                  <a:pt x="27846" y="51940"/>
                </a:lnTo>
                <a:lnTo>
                  <a:pt x="32360" y="47776"/>
                </a:lnTo>
                <a:lnTo>
                  <a:pt x="32360" y="52805"/>
                </a:lnTo>
                <a:lnTo>
                  <a:pt x="34505" y="54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21253" y="2658557"/>
            <a:ext cx="28479" cy="54432"/>
          </a:xfrm>
          <a:custGeom>
            <a:avLst/>
            <a:gdLst/>
            <a:ahLst/>
            <a:cxnLst/>
            <a:rect l="l" t="t" r="r" b="b"/>
            <a:pathLst>
              <a:path w="28479" h="54432">
                <a:moveTo>
                  <a:pt x="0" y="2501"/>
                </a:moveTo>
                <a:lnTo>
                  <a:pt x="0" y="52729"/>
                </a:lnTo>
                <a:lnTo>
                  <a:pt x="323" y="53694"/>
                </a:lnTo>
                <a:lnTo>
                  <a:pt x="2865" y="54432"/>
                </a:lnTo>
                <a:lnTo>
                  <a:pt x="6098" y="54432"/>
                </a:lnTo>
                <a:lnTo>
                  <a:pt x="8945" y="52729"/>
                </a:lnTo>
                <a:lnTo>
                  <a:pt x="8945" y="19698"/>
                </a:lnTo>
                <a:lnTo>
                  <a:pt x="10217" y="17654"/>
                </a:lnTo>
                <a:lnTo>
                  <a:pt x="12412" y="14514"/>
                </a:lnTo>
                <a:lnTo>
                  <a:pt x="14475" y="11951"/>
                </a:lnTo>
                <a:lnTo>
                  <a:pt x="17297" y="9640"/>
                </a:lnTo>
                <a:lnTo>
                  <a:pt x="19928" y="8712"/>
                </a:lnTo>
                <a:lnTo>
                  <a:pt x="22938" y="8928"/>
                </a:lnTo>
                <a:lnTo>
                  <a:pt x="25703" y="9740"/>
                </a:lnTo>
                <a:lnTo>
                  <a:pt x="28428" y="8420"/>
                </a:lnTo>
                <a:lnTo>
                  <a:pt x="28479" y="3265"/>
                </a:lnTo>
                <a:lnTo>
                  <a:pt x="26131" y="712"/>
                </a:lnTo>
                <a:lnTo>
                  <a:pt x="23025" y="90"/>
                </a:lnTo>
                <a:lnTo>
                  <a:pt x="20372" y="0"/>
                </a:lnTo>
                <a:lnTo>
                  <a:pt x="17271" y="698"/>
                </a:lnTo>
                <a:lnTo>
                  <a:pt x="14140" y="2653"/>
                </a:lnTo>
                <a:lnTo>
                  <a:pt x="10684" y="6169"/>
                </a:lnTo>
                <a:lnTo>
                  <a:pt x="8082" y="9817"/>
                </a:lnTo>
                <a:lnTo>
                  <a:pt x="8082" y="2209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767323" y="2658560"/>
            <a:ext cx="34549" cy="55191"/>
          </a:xfrm>
          <a:custGeom>
            <a:avLst/>
            <a:gdLst/>
            <a:ahLst/>
            <a:cxnLst/>
            <a:rect l="l" t="t" r="r" b="b"/>
            <a:pathLst>
              <a:path w="34549" h="55191">
                <a:moveTo>
                  <a:pt x="2256" y="20648"/>
                </a:moveTo>
                <a:lnTo>
                  <a:pt x="3898" y="23619"/>
                </a:lnTo>
                <a:lnTo>
                  <a:pt x="7513" y="26910"/>
                </a:lnTo>
                <a:lnTo>
                  <a:pt x="10435" y="28511"/>
                </a:lnTo>
                <a:lnTo>
                  <a:pt x="13470" y="29843"/>
                </a:lnTo>
                <a:lnTo>
                  <a:pt x="16506" y="31089"/>
                </a:lnTo>
                <a:lnTo>
                  <a:pt x="19392" y="32245"/>
                </a:lnTo>
                <a:lnTo>
                  <a:pt x="23011" y="34390"/>
                </a:lnTo>
                <a:lnTo>
                  <a:pt x="25350" y="37184"/>
                </a:lnTo>
                <a:lnTo>
                  <a:pt x="25699" y="39786"/>
                </a:lnTo>
                <a:lnTo>
                  <a:pt x="25466" y="42353"/>
                </a:lnTo>
                <a:lnTo>
                  <a:pt x="22887" y="45845"/>
                </a:lnTo>
                <a:lnTo>
                  <a:pt x="19691" y="47317"/>
                </a:lnTo>
                <a:lnTo>
                  <a:pt x="17089" y="47815"/>
                </a:lnTo>
                <a:lnTo>
                  <a:pt x="13547" y="47815"/>
                </a:lnTo>
                <a:lnTo>
                  <a:pt x="10191" y="47076"/>
                </a:lnTo>
                <a:lnTo>
                  <a:pt x="6155" y="45427"/>
                </a:lnTo>
                <a:lnTo>
                  <a:pt x="3279" y="43775"/>
                </a:lnTo>
                <a:lnTo>
                  <a:pt x="284" y="44157"/>
                </a:lnTo>
                <a:lnTo>
                  <a:pt x="0" y="46810"/>
                </a:lnTo>
                <a:lnTo>
                  <a:pt x="453" y="50227"/>
                </a:lnTo>
                <a:lnTo>
                  <a:pt x="3034" y="52372"/>
                </a:lnTo>
                <a:lnTo>
                  <a:pt x="6202" y="53708"/>
                </a:lnTo>
                <a:lnTo>
                  <a:pt x="8869" y="54493"/>
                </a:lnTo>
                <a:lnTo>
                  <a:pt x="12016" y="55054"/>
                </a:lnTo>
                <a:lnTo>
                  <a:pt x="15397" y="55191"/>
                </a:lnTo>
                <a:lnTo>
                  <a:pt x="18223" y="55191"/>
                </a:lnTo>
                <a:lnTo>
                  <a:pt x="20811" y="54838"/>
                </a:lnTo>
                <a:lnTo>
                  <a:pt x="23154" y="54140"/>
                </a:lnTo>
                <a:lnTo>
                  <a:pt x="27539" y="52387"/>
                </a:lnTo>
                <a:lnTo>
                  <a:pt x="30930" y="49629"/>
                </a:lnTo>
                <a:lnTo>
                  <a:pt x="33163" y="45920"/>
                </a:lnTo>
                <a:lnTo>
                  <a:pt x="34549" y="41630"/>
                </a:lnTo>
                <a:lnTo>
                  <a:pt x="34549" y="36903"/>
                </a:lnTo>
                <a:lnTo>
                  <a:pt x="33483" y="33487"/>
                </a:lnTo>
                <a:lnTo>
                  <a:pt x="31845" y="30581"/>
                </a:lnTo>
                <a:lnTo>
                  <a:pt x="28201" y="27392"/>
                </a:lnTo>
                <a:lnTo>
                  <a:pt x="25206" y="25829"/>
                </a:lnTo>
                <a:lnTo>
                  <a:pt x="22146" y="24498"/>
                </a:lnTo>
                <a:lnTo>
                  <a:pt x="19108" y="23252"/>
                </a:lnTo>
                <a:lnTo>
                  <a:pt x="16149" y="22057"/>
                </a:lnTo>
                <a:lnTo>
                  <a:pt x="12509" y="19900"/>
                </a:lnTo>
                <a:lnTo>
                  <a:pt x="10126" y="17067"/>
                </a:lnTo>
                <a:lnTo>
                  <a:pt x="9756" y="14399"/>
                </a:lnTo>
                <a:lnTo>
                  <a:pt x="10327" y="11490"/>
                </a:lnTo>
                <a:lnTo>
                  <a:pt x="12743" y="8531"/>
                </a:lnTo>
                <a:lnTo>
                  <a:pt x="16012" y="7315"/>
                </a:lnTo>
                <a:lnTo>
                  <a:pt x="18863" y="7134"/>
                </a:lnTo>
                <a:lnTo>
                  <a:pt x="22071" y="7340"/>
                </a:lnTo>
                <a:lnTo>
                  <a:pt x="25872" y="8610"/>
                </a:lnTo>
                <a:lnTo>
                  <a:pt x="29227" y="10374"/>
                </a:lnTo>
                <a:lnTo>
                  <a:pt x="32014" y="8545"/>
                </a:lnTo>
                <a:lnTo>
                  <a:pt x="31967" y="5853"/>
                </a:lnTo>
                <a:lnTo>
                  <a:pt x="30387" y="2984"/>
                </a:lnTo>
                <a:lnTo>
                  <a:pt x="27463" y="1497"/>
                </a:lnTo>
                <a:lnTo>
                  <a:pt x="24180" y="557"/>
                </a:lnTo>
                <a:lnTo>
                  <a:pt x="21578" y="111"/>
                </a:lnTo>
                <a:lnTo>
                  <a:pt x="16012" y="0"/>
                </a:lnTo>
                <a:lnTo>
                  <a:pt x="13423" y="406"/>
                </a:lnTo>
                <a:lnTo>
                  <a:pt x="11188" y="1230"/>
                </a:lnTo>
                <a:lnTo>
                  <a:pt x="7117" y="3135"/>
                </a:lnTo>
                <a:lnTo>
                  <a:pt x="4157" y="5853"/>
                </a:lnTo>
                <a:lnTo>
                  <a:pt x="2303" y="9230"/>
                </a:lnTo>
                <a:lnTo>
                  <a:pt x="1195" y="12913"/>
                </a:lnTo>
                <a:lnTo>
                  <a:pt x="1195" y="17117"/>
                </a:lnTo>
                <a:lnTo>
                  <a:pt x="225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819710" y="2700197"/>
            <a:ext cx="17632" cy="28652"/>
          </a:xfrm>
          <a:custGeom>
            <a:avLst/>
            <a:gdLst/>
            <a:ahLst/>
            <a:cxnLst/>
            <a:rect l="l" t="t" r="r" b="b"/>
            <a:pathLst>
              <a:path w="17632" h="28652">
                <a:moveTo>
                  <a:pt x="17632" y="4507"/>
                </a:moveTo>
                <a:lnTo>
                  <a:pt x="17632" y="3506"/>
                </a:lnTo>
                <a:lnTo>
                  <a:pt x="15990" y="482"/>
                </a:lnTo>
                <a:lnTo>
                  <a:pt x="13373" y="0"/>
                </a:lnTo>
                <a:lnTo>
                  <a:pt x="10734" y="36"/>
                </a:lnTo>
                <a:lnTo>
                  <a:pt x="7710" y="1522"/>
                </a:lnTo>
                <a:lnTo>
                  <a:pt x="7213" y="4507"/>
                </a:lnTo>
                <a:lnTo>
                  <a:pt x="7213" y="11645"/>
                </a:lnTo>
                <a:lnTo>
                  <a:pt x="0" y="27000"/>
                </a:lnTo>
                <a:lnTo>
                  <a:pt x="1432" y="28652"/>
                </a:lnTo>
                <a:lnTo>
                  <a:pt x="4258" y="28587"/>
                </a:lnTo>
                <a:lnTo>
                  <a:pt x="6946" y="27115"/>
                </a:lnTo>
                <a:lnTo>
                  <a:pt x="14373" y="15621"/>
                </a:lnTo>
                <a:lnTo>
                  <a:pt x="15918" y="12967"/>
                </a:lnTo>
                <a:lnTo>
                  <a:pt x="16912" y="10425"/>
                </a:lnTo>
                <a:lnTo>
                  <a:pt x="17459" y="7697"/>
                </a:lnTo>
                <a:lnTo>
                  <a:pt x="17632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900774" y="2658557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20" y="53694"/>
                </a:lnTo>
                <a:lnTo>
                  <a:pt x="2862" y="54432"/>
                </a:lnTo>
                <a:lnTo>
                  <a:pt x="6106" y="54432"/>
                </a:lnTo>
                <a:lnTo>
                  <a:pt x="8957" y="52729"/>
                </a:lnTo>
                <a:lnTo>
                  <a:pt x="8957" y="19698"/>
                </a:lnTo>
                <a:lnTo>
                  <a:pt x="10227" y="17654"/>
                </a:lnTo>
                <a:lnTo>
                  <a:pt x="12423" y="14514"/>
                </a:lnTo>
                <a:lnTo>
                  <a:pt x="14471" y="11951"/>
                </a:lnTo>
                <a:lnTo>
                  <a:pt x="17308" y="9640"/>
                </a:lnTo>
                <a:lnTo>
                  <a:pt x="19926" y="8712"/>
                </a:lnTo>
                <a:lnTo>
                  <a:pt x="22950" y="8928"/>
                </a:lnTo>
                <a:lnTo>
                  <a:pt x="25700" y="9740"/>
                </a:lnTo>
                <a:lnTo>
                  <a:pt x="28436" y="8420"/>
                </a:lnTo>
                <a:lnTo>
                  <a:pt x="28475" y="3265"/>
                </a:lnTo>
                <a:lnTo>
                  <a:pt x="26132" y="712"/>
                </a:lnTo>
                <a:lnTo>
                  <a:pt x="23022" y="90"/>
                </a:lnTo>
                <a:lnTo>
                  <a:pt x="20383" y="0"/>
                </a:lnTo>
                <a:lnTo>
                  <a:pt x="17273" y="698"/>
                </a:lnTo>
                <a:lnTo>
                  <a:pt x="14141" y="2653"/>
                </a:lnTo>
                <a:lnTo>
                  <a:pt x="10684" y="6169"/>
                </a:lnTo>
                <a:lnTo>
                  <a:pt x="8092" y="9817"/>
                </a:lnTo>
                <a:lnTo>
                  <a:pt x="8092" y="2209"/>
                </a:lnTo>
                <a:lnTo>
                  <a:pt x="5525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947448" y="2658553"/>
            <a:ext cx="22853" cy="55191"/>
          </a:xfrm>
          <a:custGeom>
            <a:avLst/>
            <a:gdLst/>
            <a:ahLst/>
            <a:cxnLst/>
            <a:rect l="l" t="t" r="r" b="b"/>
            <a:pathLst>
              <a:path w="22853" h="55191">
                <a:moveTo>
                  <a:pt x="9155" y="42062"/>
                </a:moveTo>
                <a:lnTo>
                  <a:pt x="9946" y="54165"/>
                </a:lnTo>
                <a:lnTo>
                  <a:pt x="14349" y="55191"/>
                </a:lnTo>
                <a:lnTo>
                  <a:pt x="19839" y="55191"/>
                </a:lnTo>
                <a:lnTo>
                  <a:pt x="22853" y="47383"/>
                </a:lnTo>
                <a:lnTo>
                  <a:pt x="18324" y="48005"/>
                </a:lnTo>
                <a:lnTo>
                  <a:pt x="15436" y="48005"/>
                </a:lnTo>
                <a:lnTo>
                  <a:pt x="11574" y="45680"/>
                </a:lnTo>
                <a:lnTo>
                  <a:pt x="9155" y="42062"/>
                </a:lnTo>
                <a:close/>
              </a:path>
              <a:path w="22853" h="55191">
                <a:moveTo>
                  <a:pt x="34524" y="54418"/>
                </a:moveTo>
                <a:lnTo>
                  <a:pt x="37188" y="54467"/>
                </a:lnTo>
                <a:lnTo>
                  <a:pt x="40060" y="52805"/>
                </a:lnTo>
                <a:lnTo>
                  <a:pt x="40060" y="15796"/>
                </a:lnTo>
                <a:lnTo>
                  <a:pt x="39715" y="13068"/>
                </a:lnTo>
                <a:lnTo>
                  <a:pt x="38347" y="8380"/>
                </a:lnTo>
                <a:lnTo>
                  <a:pt x="35720" y="4823"/>
                </a:lnTo>
                <a:lnTo>
                  <a:pt x="32216" y="2056"/>
                </a:lnTo>
                <a:lnTo>
                  <a:pt x="27302" y="417"/>
                </a:lnTo>
                <a:lnTo>
                  <a:pt x="24321" y="0"/>
                </a:lnTo>
                <a:lnTo>
                  <a:pt x="20815" y="0"/>
                </a:lnTo>
                <a:lnTo>
                  <a:pt x="17063" y="176"/>
                </a:lnTo>
                <a:lnTo>
                  <a:pt x="13388" y="885"/>
                </a:lnTo>
                <a:lnTo>
                  <a:pt x="10130" y="1879"/>
                </a:lnTo>
                <a:lnTo>
                  <a:pt x="7207" y="3009"/>
                </a:lnTo>
                <a:lnTo>
                  <a:pt x="3492" y="5356"/>
                </a:lnTo>
                <a:lnTo>
                  <a:pt x="2379" y="8164"/>
                </a:lnTo>
                <a:lnTo>
                  <a:pt x="2678" y="11480"/>
                </a:lnTo>
                <a:lnTo>
                  <a:pt x="5256" y="12405"/>
                </a:lnTo>
                <a:lnTo>
                  <a:pt x="8143" y="10731"/>
                </a:lnTo>
                <a:lnTo>
                  <a:pt x="10786" y="9436"/>
                </a:lnTo>
                <a:lnTo>
                  <a:pt x="14065" y="8290"/>
                </a:lnTo>
                <a:lnTo>
                  <a:pt x="17795" y="7477"/>
                </a:lnTo>
                <a:lnTo>
                  <a:pt x="22061" y="7477"/>
                </a:lnTo>
                <a:lnTo>
                  <a:pt x="25206" y="8241"/>
                </a:lnTo>
                <a:lnTo>
                  <a:pt x="27777" y="9485"/>
                </a:lnTo>
                <a:lnTo>
                  <a:pt x="30179" y="12686"/>
                </a:lnTo>
                <a:lnTo>
                  <a:pt x="30971" y="15670"/>
                </a:lnTo>
                <a:lnTo>
                  <a:pt x="31169" y="19314"/>
                </a:lnTo>
                <a:lnTo>
                  <a:pt x="31169" y="23227"/>
                </a:lnTo>
                <a:lnTo>
                  <a:pt x="20642" y="23227"/>
                </a:lnTo>
                <a:lnTo>
                  <a:pt x="17237" y="23568"/>
                </a:lnTo>
                <a:lnTo>
                  <a:pt x="14202" y="24256"/>
                </a:lnTo>
                <a:lnTo>
                  <a:pt x="11167" y="24940"/>
                </a:lnTo>
                <a:lnTo>
                  <a:pt x="8600" y="25970"/>
                </a:lnTo>
                <a:lnTo>
                  <a:pt x="4406" y="28724"/>
                </a:lnTo>
                <a:lnTo>
                  <a:pt x="1667" y="32537"/>
                </a:lnTo>
                <a:lnTo>
                  <a:pt x="0" y="37068"/>
                </a:lnTo>
                <a:lnTo>
                  <a:pt x="0" y="42313"/>
                </a:lnTo>
                <a:lnTo>
                  <a:pt x="1210" y="46379"/>
                </a:lnTo>
                <a:lnTo>
                  <a:pt x="3161" y="49870"/>
                </a:lnTo>
                <a:lnTo>
                  <a:pt x="6094" y="52473"/>
                </a:lnTo>
                <a:lnTo>
                  <a:pt x="9946" y="54165"/>
                </a:lnTo>
                <a:lnTo>
                  <a:pt x="9155" y="42062"/>
                </a:lnTo>
                <a:lnTo>
                  <a:pt x="9155" y="39456"/>
                </a:lnTo>
                <a:lnTo>
                  <a:pt x="9993" y="35406"/>
                </a:lnTo>
                <a:lnTo>
                  <a:pt x="12622" y="32396"/>
                </a:lnTo>
                <a:lnTo>
                  <a:pt x="15325" y="30934"/>
                </a:lnTo>
                <a:lnTo>
                  <a:pt x="18939" y="30085"/>
                </a:lnTo>
                <a:lnTo>
                  <a:pt x="23529" y="29855"/>
                </a:lnTo>
                <a:lnTo>
                  <a:pt x="31169" y="29855"/>
                </a:lnTo>
                <a:lnTo>
                  <a:pt x="31169" y="40525"/>
                </a:lnTo>
                <a:lnTo>
                  <a:pt x="26860" y="44931"/>
                </a:lnTo>
                <a:lnTo>
                  <a:pt x="22853" y="47383"/>
                </a:lnTo>
                <a:lnTo>
                  <a:pt x="19839" y="55191"/>
                </a:lnTo>
                <a:lnTo>
                  <a:pt x="22618" y="54543"/>
                </a:lnTo>
                <a:lnTo>
                  <a:pt x="25243" y="53251"/>
                </a:lnTo>
                <a:lnTo>
                  <a:pt x="27849" y="51940"/>
                </a:lnTo>
                <a:lnTo>
                  <a:pt x="32364" y="47776"/>
                </a:lnTo>
                <a:lnTo>
                  <a:pt x="32364" y="52805"/>
                </a:lnTo>
                <a:lnTo>
                  <a:pt x="34524" y="54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014909" y="2658560"/>
            <a:ext cx="42025" cy="54432"/>
          </a:xfrm>
          <a:custGeom>
            <a:avLst/>
            <a:gdLst/>
            <a:ahLst/>
            <a:cxnLst/>
            <a:rect l="l" t="t" r="r" b="b"/>
            <a:pathLst>
              <a:path w="42025" h="54432">
                <a:moveTo>
                  <a:pt x="33069" y="23331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30" y="54432"/>
                </a:lnTo>
                <a:lnTo>
                  <a:pt x="39174" y="54432"/>
                </a:lnTo>
                <a:lnTo>
                  <a:pt x="42025" y="52729"/>
                </a:lnTo>
                <a:lnTo>
                  <a:pt x="42025" y="18529"/>
                </a:lnTo>
                <a:lnTo>
                  <a:pt x="41727" y="15454"/>
                </a:lnTo>
                <a:lnTo>
                  <a:pt x="41122" y="12915"/>
                </a:lnTo>
                <a:lnTo>
                  <a:pt x="40532" y="10364"/>
                </a:lnTo>
                <a:lnTo>
                  <a:pt x="38173" y="6249"/>
                </a:lnTo>
                <a:lnTo>
                  <a:pt x="35006" y="2833"/>
                </a:lnTo>
                <a:lnTo>
                  <a:pt x="30548" y="571"/>
                </a:lnTo>
                <a:lnTo>
                  <a:pt x="27824" y="0"/>
                </a:lnTo>
                <a:lnTo>
                  <a:pt x="21779" y="0"/>
                </a:lnTo>
                <a:lnTo>
                  <a:pt x="19025" y="723"/>
                </a:lnTo>
                <a:lnTo>
                  <a:pt x="16289" y="2195"/>
                </a:lnTo>
                <a:lnTo>
                  <a:pt x="13561" y="3671"/>
                </a:lnTo>
                <a:lnTo>
                  <a:pt x="10835" y="5982"/>
                </a:lnTo>
                <a:lnTo>
                  <a:pt x="8081" y="9143"/>
                </a:lnTo>
                <a:lnTo>
                  <a:pt x="8081" y="2195"/>
                </a:lnTo>
                <a:lnTo>
                  <a:pt x="5514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186" y="53492"/>
                </a:lnTo>
                <a:lnTo>
                  <a:pt x="2851" y="54432"/>
                </a:lnTo>
                <a:lnTo>
                  <a:pt x="6098" y="54432"/>
                </a:lnTo>
                <a:lnTo>
                  <a:pt x="8945" y="52729"/>
                </a:lnTo>
                <a:lnTo>
                  <a:pt x="8945" y="17628"/>
                </a:lnTo>
                <a:lnTo>
                  <a:pt x="11414" y="14464"/>
                </a:lnTo>
                <a:lnTo>
                  <a:pt x="13759" y="12063"/>
                </a:lnTo>
                <a:lnTo>
                  <a:pt x="18237" y="8787"/>
                </a:lnTo>
                <a:lnTo>
                  <a:pt x="22726" y="7973"/>
                </a:lnTo>
                <a:lnTo>
                  <a:pt x="25974" y="8304"/>
                </a:lnTo>
                <a:lnTo>
                  <a:pt x="28611" y="9640"/>
                </a:lnTo>
                <a:lnTo>
                  <a:pt x="31366" y="13143"/>
                </a:lnTo>
                <a:lnTo>
                  <a:pt x="32424" y="16408"/>
                </a:lnTo>
                <a:lnTo>
                  <a:pt x="33069" y="20458"/>
                </a:lnTo>
                <a:lnTo>
                  <a:pt x="33069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79208" y="2658668"/>
            <a:ext cx="46192" cy="74386"/>
          </a:xfrm>
          <a:custGeom>
            <a:avLst/>
            <a:gdLst/>
            <a:ahLst/>
            <a:cxnLst/>
            <a:rect l="l" t="t" r="r" b="b"/>
            <a:pathLst>
              <a:path w="46192" h="74386">
                <a:moveTo>
                  <a:pt x="11423" y="21553"/>
                </a:moveTo>
                <a:lnTo>
                  <a:pt x="11423" y="16753"/>
                </a:lnTo>
                <a:lnTo>
                  <a:pt x="12049" y="13971"/>
                </a:lnTo>
                <a:lnTo>
                  <a:pt x="13101" y="11418"/>
                </a:lnTo>
                <a:lnTo>
                  <a:pt x="15862" y="8524"/>
                </a:lnTo>
                <a:lnTo>
                  <a:pt x="18428" y="7329"/>
                </a:lnTo>
                <a:lnTo>
                  <a:pt x="21676" y="7038"/>
                </a:lnTo>
                <a:lnTo>
                  <a:pt x="25045" y="7038"/>
                </a:lnTo>
                <a:lnTo>
                  <a:pt x="27633" y="7988"/>
                </a:lnTo>
                <a:lnTo>
                  <a:pt x="31287" y="11826"/>
                </a:lnTo>
                <a:lnTo>
                  <a:pt x="32198" y="14479"/>
                </a:lnTo>
                <a:lnTo>
                  <a:pt x="32198" y="17909"/>
                </a:lnTo>
                <a:lnTo>
                  <a:pt x="31978" y="20764"/>
                </a:lnTo>
                <a:lnTo>
                  <a:pt x="30520" y="24612"/>
                </a:lnTo>
                <a:lnTo>
                  <a:pt x="27755" y="27471"/>
                </a:lnTo>
                <a:lnTo>
                  <a:pt x="31852" y="33947"/>
                </a:lnTo>
                <a:lnTo>
                  <a:pt x="35532" y="31229"/>
                </a:lnTo>
                <a:lnTo>
                  <a:pt x="38506" y="27787"/>
                </a:lnTo>
                <a:lnTo>
                  <a:pt x="40305" y="23331"/>
                </a:lnTo>
                <a:lnTo>
                  <a:pt x="40763" y="20764"/>
                </a:lnTo>
                <a:lnTo>
                  <a:pt x="40763" y="17856"/>
                </a:lnTo>
                <a:lnTo>
                  <a:pt x="40518" y="14428"/>
                </a:lnTo>
                <a:lnTo>
                  <a:pt x="39507" y="11188"/>
                </a:lnTo>
                <a:lnTo>
                  <a:pt x="37343" y="8369"/>
                </a:lnTo>
                <a:lnTo>
                  <a:pt x="44338" y="8369"/>
                </a:lnTo>
                <a:lnTo>
                  <a:pt x="45673" y="7505"/>
                </a:lnTo>
                <a:lnTo>
                  <a:pt x="46192" y="4686"/>
                </a:lnTo>
                <a:lnTo>
                  <a:pt x="44338" y="939"/>
                </a:lnTo>
                <a:lnTo>
                  <a:pt x="29596" y="939"/>
                </a:lnTo>
                <a:lnTo>
                  <a:pt x="27274" y="420"/>
                </a:lnTo>
                <a:lnTo>
                  <a:pt x="24710" y="90"/>
                </a:lnTo>
                <a:lnTo>
                  <a:pt x="19098" y="0"/>
                </a:lnTo>
                <a:lnTo>
                  <a:pt x="16541" y="420"/>
                </a:lnTo>
                <a:lnTo>
                  <a:pt x="11891" y="2095"/>
                </a:lnTo>
                <a:lnTo>
                  <a:pt x="8237" y="4852"/>
                </a:lnTo>
                <a:lnTo>
                  <a:pt x="5266" y="8333"/>
                </a:lnTo>
                <a:lnTo>
                  <a:pt x="3392" y="12880"/>
                </a:lnTo>
                <a:lnTo>
                  <a:pt x="2923" y="15443"/>
                </a:lnTo>
                <a:lnTo>
                  <a:pt x="2923" y="18301"/>
                </a:lnTo>
                <a:lnTo>
                  <a:pt x="3239" y="22860"/>
                </a:lnTo>
                <a:lnTo>
                  <a:pt x="4550" y="26315"/>
                </a:lnTo>
                <a:lnTo>
                  <a:pt x="6549" y="29249"/>
                </a:lnTo>
                <a:lnTo>
                  <a:pt x="4093" y="32259"/>
                </a:lnTo>
                <a:lnTo>
                  <a:pt x="2279" y="35826"/>
                </a:lnTo>
                <a:lnTo>
                  <a:pt x="1836" y="40121"/>
                </a:lnTo>
                <a:lnTo>
                  <a:pt x="2254" y="43282"/>
                </a:lnTo>
                <a:lnTo>
                  <a:pt x="3957" y="46116"/>
                </a:lnTo>
                <a:lnTo>
                  <a:pt x="7042" y="48221"/>
                </a:lnTo>
                <a:lnTo>
                  <a:pt x="3971" y="51029"/>
                </a:lnTo>
                <a:lnTo>
                  <a:pt x="1750" y="54028"/>
                </a:lnTo>
                <a:lnTo>
                  <a:pt x="429" y="57315"/>
                </a:lnTo>
                <a:lnTo>
                  <a:pt x="0" y="60886"/>
                </a:lnTo>
                <a:lnTo>
                  <a:pt x="388" y="64620"/>
                </a:lnTo>
                <a:lnTo>
                  <a:pt x="1983" y="67920"/>
                </a:lnTo>
                <a:lnTo>
                  <a:pt x="5033" y="70548"/>
                </a:lnTo>
                <a:lnTo>
                  <a:pt x="9065" y="72669"/>
                </a:lnTo>
                <a:lnTo>
                  <a:pt x="12359" y="65493"/>
                </a:lnTo>
                <a:lnTo>
                  <a:pt x="8780" y="62409"/>
                </a:lnTo>
                <a:lnTo>
                  <a:pt x="8780" y="59208"/>
                </a:lnTo>
                <a:lnTo>
                  <a:pt x="9471" y="56210"/>
                </a:lnTo>
                <a:lnTo>
                  <a:pt x="11671" y="53049"/>
                </a:lnTo>
                <a:lnTo>
                  <a:pt x="10386" y="40780"/>
                </a:lnTo>
                <a:lnTo>
                  <a:pt x="9806" y="37274"/>
                </a:lnTo>
                <a:lnTo>
                  <a:pt x="11386" y="33821"/>
                </a:lnTo>
                <a:lnTo>
                  <a:pt x="14382" y="34645"/>
                </a:lnTo>
                <a:lnTo>
                  <a:pt x="12348" y="24155"/>
                </a:lnTo>
                <a:lnTo>
                  <a:pt x="11423" y="21553"/>
                </a:lnTo>
                <a:close/>
              </a:path>
              <a:path w="46192" h="74386">
                <a:moveTo>
                  <a:pt x="12348" y="24155"/>
                </a:moveTo>
                <a:lnTo>
                  <a:pt x="14382" y="34645"/>
                </a:lnTo>
                <a:lnTo>
                  <a:pt x="17960" y="35726"/>
                </a:lnTo>
                <a:lnTo>
                  <a:pt x="21837" y="35993"/>
                </a:lnTo>
                <a:lnTo>
                  <a:pt x="24663" y="35993"/>
                </a:lnTo>
                <a:lnTo>
                  <a:pt x="27227" y="35585"/>
                </a:lnTo>
                <a:lnTo>
                  <a:pt x="31852" y="33947"/>
                </a:lnTo>
                <a:lnTo>
                  <a:pt x="27755" y="27471"/>
                </a:lnTo>
                <a:lnTo>
                  <a:pt x="25157" y="28627"/>
                </a:lnTo>
                <a:lnTo>
                  <a:pt x="21837" y="28907"/>
                </a:lnTo>
                <a:lnTo>
                  <a:pt x="18550" y="28907"/>
                </a:lnTo>
                <a:lnTo>
                  <a:pt x="15998" y="27953"/>
                </a:lnTo>
                <a:lnTo>
                  <a:pt x="12348" y="24155"/>
                </a:lnTo>
                <a:close/>
              </a:path>
              <a:path w="46192" h="74386">
                <a:moveTo>
                  <a:pt x="30078" y="50914"/>
                </a:moveTo>
                <a:lnTo>
                  <a:pt x="32411" y="51537"/>
                </a:lnTo>
                <a:lnTo>
                  <a:pt x="35841" y="53888"/>
                </a:lnTo>
                <a:lnTo>
                  <a:pt x="36691" y="57711"/>
                </a:lnTo>
                <a:lnTo>
                  <a:pt x="36691" y="58967"/>
                </a:lnTo>
                <a:lnTo>
                  <a:pt x="35482" y="62485"/>
                </a:lnTo>
                <a:lnTo>
                  <a:pt x="32433" y="65293"/>
                </a:lnTo>
                <a:lnTo>
                  <a:pt x="29127" y="66549"/>
                </a:lnTo>
                <a:lnTo>
                  <a:pt x="25045" y="67363"/>
                </a:lnTo>
                <a:lnTo>
                  <a:pt x="18058" y="67363"/>
                </a:lnTo>
                <a:lnTo>
                  <a:pt x="14738" y="66739"/>
                </a:lnTo>
                <a:lnTo>
                  <a:pt x="12359" y="65493"/>
                </a:lnTo>
                <a:lnTo>
                  <a:pt x="9065" y="72669"/>
                </a:lnTo>
                <a:lnTo>
                  <a:pt x="11840" y="73356"/>
                </a:lnTo>
                <a:lnTo>
                  <a:pt x="14594" y="74054"/>
                </a:lnTo>
                <a:lnTo>
                  <a:pt x="17960" y="74386"/>
                </a:lnTo>
                <a:lnTo>
                  <a:pt x="25981" y="74386"/>
                </a:lnTo>
                <a:lnTo>
                  <a:pt x="29523" y="73940"/>
                </a:lnTo>
                <a:lnTo>
                  <a:pt x="32522" y="73026"/>
                </a:lnTo>
                <a:lnTo>
                  <a:pt x="35532" y="72125"/>
                </a:lnTo>
                <a:lnTo>
                  <a:pt x="39921" y="69292"/>
                </a:lnTo>
                <a:lnTo>
                  <a:pt x="43294" y="65862"/>
                </a:lnTo>
                <a:lnTo>
                  <a:pt x="45180" y="61696"/>
                </a:lnTo>
                <a:lnTo>
                  <a:pt x="45648" y="57199"/>
                </a:lnTo>
                <a:lnTo>
                  <a:pt x="45227" y="53084"/>
                </a:lnTo>
                <a:lnTo>
                  <a:pt x="43563" y="49773"/>
                </a:lnTo>
                <a:lnTo>
                  <a:pt x="40921" y="47246"/>
                </a:lnTo>
                <a:lnTo>
                  <a:pt x="37692" y="45225"/>
                </a:lnTo>
                <a:lnTo>
                  <a:pt x="33646" y="44005"/>
                </a:lnTo>
                <a:lnTo>
                  <a:pt x="28991" y="43573"/>
                </a:lnTo>
                <a:lnTo>
                  <a:pt x="16258" y="43026"/>
                </a:lnTo>
                <a:lnTo>
                  <a:pt x="14310" y="42951"/>
                </a:lnTo>
                <a:lnTo>
                  <a:pt x="10386" y="40780"/>
                </a:lnTo>
                <a:lnTo>
                  <a:pt x="11671" y="53049"/>
                </a:lnTo>
                <a:lnTo>
                  <a:pt x="14518" y="50396"/>
                </a:lnTo>
                <a:lnTo>
                  <a:pt x="27151" y="50839"/>
                </a:lnTo>
                <a:lnTo>
                  <a:pt x="30078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147079" y="2638620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90"/>
                </a:moveTo>
                <a:lnTo>
                  <a:pt x="396" y="9157"/>
                </a:lnTo>
                <a:lnTo>
                  <a:pt x="3380" y="11051"/>
                </a:lnTo>
                <a:lnTo>
                  <a:pt x="7613" y="11051"/>
                </a:lnTo>
                <a:lnTo>
                  <a:pt x="10659" y="9107"/>
                </a:lnTo>
                <a:lnTo>
                  <a:pt x="11055" y="5474"/>
                </a:lnTo>
                <a:lnTo>
                  <a:pt x="10674" y="1918"/>
                </a:lnTo>
                <a:lnTo>
                  <a:pt x="7686" y="0"/>
                </a:lnTo>
                <a:lnTo>
                  <a:pt x="3455" y="0"/>
                </a:lnTo>
                <a:lnTo>
                  <a:pt x="396" y="1968"/>
                </a:lnTo>
                <a:lnTo>
                  <a:pt x="0" y="5590"/>
                </a:lnTo>
                <a:close/>
              </a:path>
              <a:path w="11055" h="74372">
                <a:moveTo>
                  <a:pt x="1269" y="73432"/>
                </a:moveTo>
                <a:lnTo>
                  <a:pt x="3938" y="74372"/>
                </a:lnTo>
                <a:lnTo>
                  <a:pt x="7178" y="74372"/>
                </a:lnTo>
                <a:lnTo>
                  <a:pt x="10029" y="72669"/>
                </a:lnTo>
                <a:lnTo>
                  <a:pt x="10029" y="22442"/>
                </a:lnTo>
                <a:lnTo>
                  <a:pt x="9809" y="21718"/>
                </a:lnTo>
                <a:lnTo>
                  <a:pt x="7178" y="20753"/>
                </a:lnTo>
                <a:lnTo>
                  <a:pt x="3938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269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184558" y="2658560"/>
            <a:ext cx="42026" cy="54432"/>
          </a:xfrm>
          <a:custGeom>
            <a:avLst/>
            <a:gdLst/>
            <a:ahLst/>
            <a:cxnLst/>
            <a:rect l="l" t="t" r="r" b="b"/>
            <a:pathLst>
              <a:path w="42026" h="54432">
                <a:moveTo>
                  <a:pt x="33069" y="23331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32" y="54432"/>
                </a:lnTo>
                <a:lnTo>
                  <a:pt x="39175" y="54432"/>
                </a:lnTo>
                <a:lnTo>
                  <a:pt x="42026" y="52729"/>
                </a:lnTo>
                <a:lnTo>
                  <a:pt x="42026" y="18529"/>
                </a:lnTo>
                <a:lnTo>
                  <a:pt x="41732" y="15454"/>
                </a:lnTo>
                <a:lnTo>
                  <a:pt x="41123" y="12915"/>
                </a:lnTo>
                <a:lnTo>
                  <a:pt x="40533" y="10364"/>
                </a:lnTo>
                <a:lnTo>
                  <a:pt x="38174" y="6249"/>
                </a:lnTo>
                <a:lnTo>
                  <a:pt x="35006" y="2833"/>
                </a:lnTo>
                <a:lnTo>
                  <a:pt x="30553" y="571"/>
                </a:lnTo>
                <a:lnTo>
                  <a:pt x="27824" y="0"/>
                </a:lnTo>
                <a:lnTo>
                  <a:pt x="21780" y="0"/>
                </a:lnTo>
                <a:lnTo>
                  <a:pt x="19025" y="723"/>
                </a:lnTo>
                <a:lnTo>
                  <a:pt x="16290" y="2195"/>
                </a:lnTo>
                <a:lnTo>
                  <a:pt x="13561" y="3671"/>
                </a:lnTo>
                <a:lnTo>
                  <a:pt x="10836" y="5982"/>
                </a:lnTo>
                <a:lnTo>
                  <a:pt x="8086" y="9143"/>
                </a:lnTo>
                <a:lnTo>
                  <a:pt x="8086" y="2195"/>
                </a:lnTo>
                <a:lnTo>
                  <a:pt x="5519" y="798"/>
                </a:lnTo>
                <a:lnTo>
                  <a:pt x="2570" y="798"/>
                </a:lnTo>
                <a:lnTo>
                  <a:pt x="0" y="2501"/>
                </a:lnTo>
                <a:lnTo>
                  <a:pt x="0" y="52729"/>
                </a:lnTo>
                <a:lnTo>
                  <a:pt x="309" y="53693"/>
                </a:lnTo>
                <a:lnTo>
                  <a:pt x="2851" y="54432"/>
                </a:lnTo>
                <a:lnTo>
                  <a:pt x="6098" y="54432"/>
                </a:lnTo>
                <a:lnTo>
                  <a:pt x="8949" y="52729"/>
                </a:lnTo>
                <a:lnTo>
                  <a:pt x="8949" y="17628"/>
                </a:lnTo>
                <a:lnTo>
                  <a:pt x="11412" y="14464"/>
                </a:lnTo>
                <a:lnTo>
                  <a:pt x="13759" y="12063"/>
                </a:lnTo>
                <a:lnTo>
                  <a:pt x="18238" y="8787"/>
                </a:lnTo>
                <a:lnTo>
                  <a:pt x="22726" y="7973"/>
                </a:lnTo>
                <a:lnTo>
                  <a:pt x="25974" y="8304"/>
                </a:lnTo>
                <a:lnTo>
                  <a:pt x="28613" y="9640"/>
                </a:lnTo>
                <a:lnTo>
                  <a:pt x="31367" y="13143"/>
                </a:lnTo>
                <a:lnTo>
                  <a:pt x="32425" y="16408"/>
                </a:lnTo>
                <a:lnTo>
                  <a:pt x="33069" y="20458"/>
                </a:lnTo>
                <a:lnTo>
                  <a:pt x="33069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248858" y="2658668"/>
            <a:ext cx="46191" cy="74386"/>
          </a:xfrm>
          <a:custGeom>
            <a:avLst/>
            <a:gdLst/>
            <a:ahLst/>
            <a:cxnLst/>
            <a:rect l="l" t="t" r="r" b="b"/>
            <a:pathLst>
              <a:path w="46191" h="74386">
                <a:moveTo>
                  <a:pt x="11422" y="21553"/>
                </a:moveTo>
                <a:lnTo>
                  <a:pt x="11422" y="16753"/>
                </a:lnTo>
                <a:lnTo>
                  <a:pt x="12052" y="13971"/>
                </a:lnTo>
                <a:lnTo>
                  <a:pt x="13100" y="11418"/>
                </a:lnTo>
                <a:lnTo>
                  <a:pt x="15864" y="8524"/>
                </a:lnTo>
                <a:lnTo>
                  <a:pt x="18431" y="7329"/>
                </a:lnTo>
                <a:lnTo>
                  <a:pt x="21675" y="7038"/>
                </a:lnTo>
                <a:lnTo>
                  <a:pt x="25045" y="7038"/>
                </a:lnTo>
                <a:lnTo>
                  <a:pt x="27637" y="7988"/>
                </a:lnTo>
                <a:lnTo>
                  <a:pt x="31287" y="11826"/>
                </a:lnTo>
                <a:lnTo>
                  <a:pt x="32198" y="14479"/>
                </a:lnTo>
                <a:lnTo>
                  <a:pt x="32198" y="17909"/>
                </a:lnTo>
                <a:lnTo>
                  <a:pt x="31978" y="20764"/>
                </a:lnTo>
                <a:lnTo>
                  <a:pt x="30520" y="24612"/>
                </a:lnTo>
                <a:lnTo>
                  <a:pt x="27759" y="27471"/>
                </a:lnTo>
                <a:lnTo>
                  <a:pt x="31852" y="33947"/>
                </a:lnTo>
                <a:lnTo>
                  <a:pt x="35532" y="31229"/>
                </a:lnTo>
                <a:lnTo>
                  <a:pt x="38505" y="27787"/>
                </a:lnTo>
                <a:lnTo>
                  <a:pt x="40305" y="23331"/>
                </a:lnTo>
                <a:lnTo>
                  <a:pt x="40763" y="20764"/>
                </a:lnTo>
                <a:lnTo>
                  <a:pt x="40763" y="17856"/>
                </a:lnTo>
                <a:lnTo>
                  <a:pt x="40518" y="14428"/>
                </a:lnTo>
                <a:lnTo>
                  <a:pt x="39503" y="11188"/>
                </a:lnTo>
                <a:lnTo>
                  <a:pt x="37346" y="8369"/>
                </a:lnTo>
                <a:lnTo>
                  <a:pt x="44340" y="8369"/>
                </a:lnTo>
                <a:lnTo>
                  <a:pt x="45673" y="7505"/>
                </a:lnTo>
                <a:lnTo>
                  <a:pt x="46191" y="4686"/>
                </a:lnTo>
                <a:lnTo>
                  <a:pt x="44340" y="939"/>
                </a:lnTo>
                <a:lnTo>
                  <a:pt x="29598" y="939"/>
                </a:lnTo>
                <a:lnTo>
                  <a:pt x="27277" y="420"/>
                </a:lnTo>
                <a:lnTo>
                  <a:pt x="24710" y="90"/>
                </a:lnTo>
                <a:lnTo>
                  <a:pt x="19098" y="0"/>
                </a:lnTo>
                <a:lnTo>
                  <a:pt x="16541" y="420"/>
                </a:lnTo>
                <a:lnTo>
                  <a:pt x="11891" y="2095"/>
                </a:lnTo>
                <a:lnTo>
                  <a:pt x="8239" y="4852"/>
                </a:lnTo>
                <a:lnTo>
                  <a:pt x="5266" y="8333"/>
                </a:lnTo>
                <a:lnTo>
                  <a:pt x="3390" y="12880"/>
                </a:lnTo>
                <a:lnTo>
                  <a:pt x="2923" y="15443"/>
                </a:lnTo>
                <a:lnTo>
                  <a:pt x="2923" y="18301"/>
                </a:lnTo>
                <a:lnTo>
                  <a:pt x="3239" y="22860"/>
                </a:lnTo>
                <a:lnTo>
                  <a:pt x="4550" y="26315"/>
                </a:lnTo>
                <a:lnTo>
                  <a:pt x="6548" y="29249"/>
                </a:lnTo>
                <a:lnTo>
                  <a:pt x="4093" y="32259"/>
                </a:lnTo>
                <a:lnTo>
                  <a:pt x="2278" y="35826"/>
                </a:lnTo>
                <a:lnTo>
                  <a:pt x="1836" y="40121"/>
                </a:lnTo>
                <a:lnTo>
                  <a:pt x="2252" y="43282"/>
                </a:lnTo>
                <a:lnTo>
                  <a:pt x="3956" y="46116"/>
                </a:lnTo>
                <a:lnTo>
                  <a:pt x="7042" y="48221"/>
                </a:lnTo>
                <a:lnTo>
                  <a:pt x="3967" y="51029"/>
                </a:lnTo>
                <a:lnTo>
                  <a:pt x="1746" y="54028"/>
                </a:lnTo>
                <a:lnTo>
                  <a:pt x="427" y="57315"/>
                </a:lnTo>
                <a:lnTo>
                  <a:pt x="0" y="60886"/>
                </a:lnTo>
                <a:lnTo>
                  <a:pt x="392" y="64620"/>
                </a:lnTo>
                <a:lnTo>
                  <a:pt x="1983" y="67920"/>
                </a:lnTo>
                <a:lnTo>
                  <a:pt x="5033" y="70548"/>
                </a:lnTo>
                <a:lnTo>
                  <a:pt x="9065" y="72669"/>
                </a:lnTo>
                <a:lnTo>
                  <a:pt x="12358" y="65493"/>
                </a:lnTo>
                <a:lnTo>
                  <a:pt x="8780" y="62409"/>
                </a:lnTo>
                <a:lnTo>
                  <a:pt x="8780" y="59208"/>
                </a:lnTo>
                <a:lnTo>
                  <a:pt x="9475" y="56210"/>
                </a:lnTo>
                <a:lnTo>
                  <a:pt x="11671" y="53049"/>
                </a:lnTo>
                <a:lnTo>
                  <a:pt x="10386" y="40780"/>
                </a:lnTo>
                <a:lnTo>
                  <a:pt x="9806" y="37274"/>
                </a:lnTo>
                <a:lnTo>
                  <a:pt x="11386" y="33821"/>
                </a:lnTo>
                <a:lnTo>
                  <a:pt x="14385" y="34645"/>
                </a:lnTo>
                <a:lnTo>
                  <a:pt x="12348" y="24155"/>
                </a:lnTo>
                <a:lnTo>
                  <a:pt x="11422" y="21553"/>
                </a:lnTo>
                <a:close/>
              </a:path>
              <a:path w="46191" h="74386">
                <a:moveTo>
                  <a:pt x="12348" y="24155"/>
                </a:moveTo>
                <a:lnTo>
                  <a:pt x="14385" y="34645"/>
                </a:lnTo>
                <a:lnTo>
                  <a:pt x="17960" y="35726"/>
                </a:lnTo>
                <a:lnTo>
                  <a:pt x="21837" y="35993"/>
                </a:lnTo>
                <a:lnTo>
                  <a:pt x="24663" y="35993"/>
                </a:lnTo>
                <a:lnTo>
                  <a:pt x="27226" y="35585"/>
                </a:lnTo>
                <a:lnTo>
                  <a:pt x="31852" y="33947"/>
                </a:lnTo>
                <a:lnTo>
                  <a:pt x="27759" y="27471"/>
                </a:lnTo>
                <a:lnTo>
                  <a:pt x="25156" y="28627"/>
                </a:lnTo>
                <a:lnTo>
                  <a:pt x="21837" y="28907"/>
                </a:lnTo>
                <a:lnTo>
                  <a:pt x="18554" y="28907"/>
                </a:lnTo>
                <a:lnTo>
                  <a:pt x="15998" y="27953"/>
                </a:lnTo>
                <a:lnTo>
                  <a:pt x="12348" y="24155"/>
                </a:lnTo>
                <a:close/>
              </a:path>
              <a:path w="46191" h="74386">
                <a:moveTo>
                  <a:pt x="30077" y="50914"/>
                </a:moveTo>
                <a:lnTo>
                  <a:pt x="32410" y="51537"/>
                </a:lnTo>
                <a:lnTo>
                  <a:pt x="35841" y="53888"/>
                </a:lnTo>
                <a:lnTo>
                  <a:pt x="36691" y="57711"/>
                </a:lnTo>
                <a:lnTo>
                  <a:pt x="36691" y="58967"/>
                </a:lnTo>
                <a:lnTo>
                  <a:pt x="35481" y="62485"/>
                </a:lnTo>
                <a:lnTo>
                  <a:pt x="32435" y="65293"/>
                </a:lnTo>
                <a:lnTo>
                  <a:pt x="29127" y="66549"/>
                </a:lnTo>
                <a:lnTo>
                  <a:pt x="25045" y="67363"/>
                </a:lnTo>
                <a:lnTo>
                  <a:pt x="18060" y="67363"/>
                </a:lnTo>
                <a:lnTo>
                  <a:pt x="14742" y="66739"/>
                </a:lnTo>
                <a:lnTo>
                  <a:pt x="12358" y="65493"/>
                </a:lnTo>
                <a:lnTo>
                  <a:pt x="9065" y="72669"/>
                </a:lnTo>
                <a:lnTo>
                  <a:pt x="11840" y="73356"/>
                </a:lnTo>
                <a:lnTo>
                  <a:pt x="14594" y="74054"/>
                </a:lnTo>
                <a:lnTo>
                  <a:pt x="17960" y="74386"/>
                </a:lnTo>
                <a:lnTo>
                  <a:pt x="25981" y="74386"/>
                </a:lnTo>
                <a:lnTo>
                  <a:pt x="29519" y="73940"/>
                </a:lnTo>
                <a:lnTo>
                  <a:pt x="32522" y="73026"/>
                </a:lnTo>
                <a:lnTo>
                  <a:pt x="35532" y="72125"/>
                </a:lnTo>
                <a:lnTo>
                  <a:pt x="39923" y="69292"/>
                </a:lnTo>
                <a:lnTo>
                  <a:pt x="43290" y="65862"/>
                </a:lnTo>
                <a:lnTo>
                  <a:pt x="45180" y="61696"/>
                </a:lnTo>
                <a:lnTo>
                  <a:pt x="45647" y="57199"/>
                </a:lnTo>
                <a:lnTo>
                  <a:pt x="45227" y="53084"/>
                </a:lnTo>
                <a:lnTo>
                  <a:pt x="43563" y="49773"/>
                </a:lnTo>
                <a:lnTo>
                  <a:pt x="40920" y="47246"/>
                </a:lnTo>
                <a:lnTo>
                  <a:pt x="37692" y="45225"/>
                </a:lnTo>
                <a:lnTo>
                  <a:pt x="33646" y="44005"/>
                </a:lnTo>
                <a:lnTo>
                  <a:pt x="28994" y="43573"/>
                </a:lnTo>
                <a:lnTo>
                  <a:pt x="16257" y="43026"/>
                </a:lnTo>
                <a:lnTo>
                  <a:pt x="14310" y="42951"/>
                </a:lnTo>
                <a:lnTo>
                  <a:pt x="10386" y="40780"/>
                </a:lnTo>
                <a:lnTo>
                  <a:pt x="11671" y="53049"/>
                </a:lnTo>
                <a:lnTo>
                  <a:pt x="14518" y="50396"/>
                </a:lnTo>
                <a:lnTo>
                  <a:pt x="27155" y="50839"/>
                </a:lnTo>
                <a:lnTo>
                  <a:pt x="30077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47916" y="2634559"/>
            <a:ext cx="33030" cy="78433"/>
          </a:xfrm>
          <a:custGeom>
            <a:avLst/>
            <a:gdLst/>
            <a:ahLst/>
            <a:cxnLst/>
            <a:rect l="l" t="t" r="r" b="b"/>
            <a:pathLst>
              <a:path w="33030" h="78433">
                <a:moveTo>
                  <a:pt x="17628" y="76730"/>
                </a:moveTo>
                <a:lnTo>
                  <a:pt x="17628" y="32702"/>
                </a:lnTo>
                <a:lnTo>
                  <a:pt x="28526" y="32702"/>
                </a:lnTo>
                <a:lnTo>
                  <a:pt x="30316" y="30251"/>
                </a:lnTo>
                <a:lnTo>
                  <a:pt x="30265" y="27608"/>
                </a:lnTo>
                <a:lnTo>
                  <a:pt x="28526" y="25055"/>
                </a:lnTo>
                <a:lnTo>
                  <a:pt x="17628" y="25055"/>
                </a:lnTo>
                <a:lnTo>
                  <a:pt x="17628" y="17424"/>
                </a:lnTo>
                <a:lnTo>
                  <a:pt x="17999" y="14083"/>
                </a:lnTo>
                <a:lnTo>
                  <a:pt x="18680" y="11365"/>
                </a:lnTo>
                <a:lnTo>
                  <a:pt x="20591" y="8762"/>
                </a:lnTo>
                <a:lnTo>
                  <a:pt x="23605" y="7642"/>
                </a:lnTo>
                <a:lnTo>
                  <a:pt x="26772" y="7719"/>
                </a:lnTo>
                <a:lnTo>
                  <a:pt x="29994" y="8657"/>
                </a:lnTo>
                <a:lnTo>
                  <a:pt x="32673" y="8596"/>
                </a:lnTo>
                <a:lnTo>
                  <a:pt x="33030" y="5853"/>
                </a:lnTo>
                <a:lnTo>
                  <a:pt x="32943" y="4036"/>
                </a:lnTo>
                <a:lnTo>
                  <a:pt x="30794" y="1141"/>
                </a:lnTo>
                <a:lnTo>
                  <a:pt x="28044" y="353"/>
                </a:lnTo>
                <a:lnTo>
                  <a:pt x="24353" y="0"/>
                </a:lnTo>
                <a:lnTo>
                  <a:pt x="21675" y="0"/>
                </a:lnTo>
                <a:lnTo>
                  <a:pt x="19357" y="378"/>
                </a:lnTo>
                <a:lnTo>
                  <a:pt x="15407" y="1904"/>
                </a:lnTo>
                <a:lnTo>
                  <a:pt x="12473" y="4683"/>
                </a:lnTo>
                <a:lnTo>
                  <a:pt x="10201" y="8341"/>
                </a:lnTo>
                <a:lnTo>
                  <a:pt x="8945" y="13370"/>
                </a:lnTo>
                <a:lnTo>
                  <a:pt x="8625" y="16369"/>
                </a:lnTo>
                <a:lnTo>
                  <a:pt x="8625" y="25055"/>
                </a:lnTo>
                <a:lnTo>
                  <a:pt x="1738" y="25055"/>
                </a:lnTo>
                <a:lnTo>
                  <a:pt x="295" y="26236"/>
                </a:lnTo>
                <a:lnTo>
                  <a:pt x="0" y="28905"/>
                </a:lnTo>
                <a:lnTo>
                  <a:pt x="1738" y="32702"/>
                </a:lnTo>
                <a:lnTo>
                  <a:pt x="8625" y="32702"/>
                </a:lnTo>
                <a:lnTo>
                  <a:pt x="8625" y="76730"/>
                </a:lnTo>
                <a:lnTo>
                  <a:pt x="8845" y="77494"/>
                </a:lnTo>
                <a:lnTo>
                  <a:pt x="11534" y="78433"/>
                </a:lnTo>
                <a:lnTo>
                  <a:pt x="14720" y="78433"/>
                </a:lnTo>
                <a:lnTo>
                  <a:pt x="17628" y="767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399242" y="2658557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20" y="53694"/>
                </a:lnTo>
                <a:lnTo>
                  <a:pt x="2861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9698"/>
                </a:lnTo>
                <a:lnTo>
                  <a:pt x="10215" y="17654"/>
                </a:lnTo>
                <a:lnTo>
                  <a:pt x="12411" y="14514"/>
                </a:lnTo>
                <a:lnTo>
                  <a:pt x="14460" y="11951"/>
                </a:lnTo>
                <a:lnTo>
                  <a:pt x="17297" y="9640"/>
                </a:lnTo>
                <a:lnTo>
                  <a:pt x="19928" y="8712"/>
                </a:lnTo>
                <a:lnTo>
                  <a:pt x="22934" y="8928"/>
                </a:lnTo>
                <a:lnTo>
                  <a:pt x="25699" y="9740"/>
                </a:lnTo>
                <a:lnTo>
                  <a:pt x="28425" y="8420"/>
                </a:lnTo>
                <a:lnTo>
                  <a:pt x="28475" y="3265"/>
                </a:lnTo>
                <a:lnTo>
                  <a:pt x="26131" y="712"/>
                </a:lnTo>
                <a:lnTo>
                  <a:pt x="23021" y="90"/>
                </a:lnTo>
                <a:lnTo>
                  <a:pt x="20372" y="0"/>
                </a:lnTo>
                <a:lnTo>
                  <a:pt x="17272" y="698"/>
                </a:lnTo>
                <a:lnTo>
                  <a:pt x="14140" y="2653"/>
                </a:lnTo>
                <a:lnTo>
                  <a:pt x="10673" y="6169"/>
                </a:lnTo>
                <a:lnTo>
                  <a:pt x="8081" y="9817"/>
                </a:lnTo>
                <a:lnTo>
                  <a:pt x="8081" y="2209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45796" y="2658553"/>
            <a:ext cx="48794" cy="55195"/>
          </a:xfrm>
          <a:custGeom>
            <a:avLst/>
            <a:gdLst/>
            <a:ahLst/>
            <a:cxnLst/>
            <a:rect l="l" t="t" r="r" b="b"/>
            <a:pathLst>
              <a:path w="48794" h="55195">
                <a:moveTo>
                  <a:pt x="0" y="28065"/>
                </a:moveTo>
                <a:lnTo>
                  <a:pt x="0" y="32310"/>
                </a:lnTo>
                <a:lnTo>
                  <a:pt x="494" y="36104"/>
                </a:lnTo>
                <a:lnTo>
                  <a:pt x="1469" y="39460"/>
                </a:lnTo>
                <a:lnTo>
                  <a:pt x="2440" y="42800"/>
                </a:lnTo>
                <a:lnTo>
                  <a:pt x="3924" y="45655"/>
                </a:lnTo>
                <a:lnTo>
                  <a:pt x="5908" y="48005"/>
                </a:lnTo>
                <a:lnTo>
                  <a:pt x="10386" y="52132"/>
                </a:lnTo>
                <a:lnTo>
                  <a:pt x="9511" y="32792"/>
                </a:lnTo>
                <a:lnTo>
                  <a:pt x="9277" y="30210"/>
                </a:lnTo>
                <a:lnTo>
                  <a:pt x="9277" y="24598"/>
                </a:lnTo>
                <a:lnTo>
                  <a:pt x="9573" y="21957"/>
                </a:lnTo>
                <a:lnTo>
                  <a:pt x="10177" y="19533"/>
                </a:lnTo>
                <a:lnTo>
                  <a:pt x="11692" y="15022"/>
                </a:lnTo>
                <a:lnTo>
                  <a:pt x="14173" y="11494"/>
                </a:lnTo>
                <a:lnTo>
                  <a:pt x="17679" y="9155"/>
                </a:lnTo>
                <a:lnTo>
                  <a:pt x="21874" y="7707"/>
                </a:lnTo>
                <a:lnTo>
                  <a:pt x="27425" y="7707"/>
                </a:lnTo>
                <a:lnTo>
                  <a:pt x="29833" y="8241"/>
                </a:lnTo>
                <a:lnTo>
                  <a:pt x="33693" y="10364"/>
                </a:lnTo>
                <a:lnTo>
                  <a:pt x="36356" y="13625"/>
                </a:lnTo>
                <a:lnTo>
                  <a:pt x="38296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3"/>
                </a:lnTo>
                <a:lnTo>
                  <a:pt x="39248" y="33235"/>
                </a:lnTo>
                <a:lnTo>
                  <a:pt x="38653" y="35661"/>
                </a:lnTo>
                <a:lnTo>
                  <a:pt x="37162" y="40158"/>
                </a:lnTo>
                <a:lnTo>
                  <a:pt x="34668" y="43661"/>
                </a:lnTo>
                <a:lnTo>
                  <a:pt x="31150" y="45986"/>
                </a:lnTo>
                <a:lnTo>
                  <a:pt x="26946" y="47448"/>
                </a:lnTo>
                <a:lnTo>
                  <a:pt x="21431" y="47448"/>
                </a:lnTo>
                <a:lnTo>
                  <a:pt x="19037" y="46915"/>
                </a:lnTo>
                <a:lnTo>
                  <a:pt x="15159" y="44791"/>
                </a:lnTo>
                <a:lnTo>
                  <a:pt x="12485" y="41554"/>
                </a:lnTo>
                <a:lnTo>
                  <a:pt x="13374" y="53352"/>
                </a:lnTo>
                <a:lnTo>
                  <a:pt x="16344" y="54583"/>
                </a:lnTo>
                <a:lnTo>
                  <a:pt x="19839" y="55195"/>
                </a:lnTo>
                <a:lnTo>
                  <a:pt x="27969" y="55195"/>
                </a:lnTo>
                <a:lnTo>
                  <a:pt x="31593" y="54496"/>
                </a:lnTo>
                <a:lnTo>
                  <a:pt x="34733" y="53111"/>
                </a:lnTo>
                <a:lnTo>
                  <a:pt x="37851" y="51714"/>
                </a:lnTo>
                <a:lnTo>
                  <a:pt x="40453" y="49759"/>
                </a:lnTo>
                <a:lnTo>
                  <a:pt x="44611" y="44780"/>
                </a:lnTo>
                <a:lnTo>
                  <a:pt x="46177" y="41807"/>
                </a:lnTo>
                <a:lnTo>
                  <a:pt x="47228" y="38379"/>
                </a:lnTo>
                <a:lnTo>
                  <a:pt x="48276" y="34923"/>
                </a:lnTo>
                <a:lnTo>
                  <a:pt x="48794" y="31154"/>
                </a:lnTo>
                <a:lnTo>
                  <a:pt x="48794" y="22860"/>
                </a:lnTo>
                <a:lnTo>
                  <a:pt x="48301" y="19086"/>
                </a:lnTo>
                <a:lnTo>
                  <a:pt x="47315" y="15746"/>
                </a:lnTo>
                <a:lnTo>
                  <a:pt x="46314" y="12395"/>
                </a:lnTo>
                <a:lnTo>
                  <a:pt x="44823" y="9536"/>
                </a:lnTo>
                <a:lnTo>
                  <a:pt x="42837" y="7199"/>
                </a:lnTo>
                <a:lnTo>
                  <a:pt x="38357" y="3074"/>
                </a:lnTo>
                <a:lnTo>
                  <a:pt x="35384" y="1840"/>
                </a:lnTo>
                <a:lnTo>
                  <a:pt x="32400" y="608"/>
                </a:lnTo>
                <a:lnTo>
                  <a:pt x="28905" y="0"/>
                </a:lnTo>
                <a:lnTo>
                  <a:pt x="20740" y="0"/>
                </a:lnTo>
                <a:lnTo>
                  <a:pt x="17096" y="684"/>
                </a:lnTo>
                <a:lnTo>
                  <a:pt x="13990" y="2056"/>
                </a:lnTo>
                <a:lnTo>
                  <a:pt x="10880" y="3441"/>
                </a:lnTo>
                <a:lnTo>
                  <a:pt x="8290" y="5370"/>
                </a:lnTo>
                <a:lnTo>
                  <a:pt x="4132" y="10364"/>
                </a:lnTo>
                <a:lnTo>
                  <a:pt x="2578" y="13335"/>
                </a:lnTo>
                <a:lnTo>
                  <a:pt x="1551" y="16776"/>
                </a:lnTo>
                <a:lnTo>
                  <a:pt x="515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4" h="55195">
                <a:moveTo>
                  <a:pt x="10497" y="37631"/>
                </a:moveTo>
                <a:lnTo>
                  <a:pt x="9511" y="32792"/>
                </a:lnTo>
                <a:lnTo>
                  <a:pt x="10386" y="52132"/>
                </a:lnTo>
                <a:lnTo>
                  <a:pt x="13374" y="53352"/>
                </a:lnTo>
                <a:lnTo>
                  <a:pt x="12485" y="41554"/>
                </a:lnTo>
                <a:lnTo>
                  <a:pt x="10497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18920" y="2658560"/>
            <a:ext cx="72388" cy="54432"/>
          </a:xfrm>
          <a:custGeom>
            <a:avLst/>
            <a:gdLst/>
            <a:ahLst/>
            <a:cxnLst/>
            <a:rect l="l" t="t" r="r" b="b"/>
            <a:pathLst>
              <a:path w="72388" h="54432">
                <a:moveTo>
                  <a:pt x="63751" y="53693"/>
                </a:moveTo>
                <a:lnTo>
                  <a:pt x="66293" y="54432"/>
                </a:lnTo>
                <a:lnTo>
                  <a:pt x="69540" y="54432"/>
                </a:lnTo>
                <a:lnTo>
                  <a:pt x="72388" y="52729"/>
                </a:lnTo>
                <a:lnTo>
                  <a:pt x="72388" y="18147"/>
                </a:lnTo>
                <a:lnTo>
                  <a:pt x="72118" y="15454"/>
                </a:lnTo>
                <a:lnTo>
                  <a:pt x="71549" y="12915"/>
                </a:lnTo>
                <a:lnTo>
                  <a:pt x="70995" y="10364"/>
                </a:lnTo>
                <a:lnTo>
                  <a:pt x="68723" y="6249"/>
                </a:lnTo>
                <a:lnTo>
                  <a:pt x="65678" y="2833"/>
                </a:lnTo>
                <a:lnTo>
                  <a:pt x="61408" y="571"/>
                </a:lnTo>
                <a:lnTo>
                  <a:pt x="58765" y="0"/>
                </a:lnTo>
                <a:lnTo>
                  <a:pt x="55648" y="0"/>
                </a:lnTo>
                <a:lnTo>
                  <a:pt x="53041" y="165"/>
                </a:lnTo>
                <a:lnTo>
                  <a:pt x="50474" y="875"/>
                </a:lnTo>
                <a:lnTo>
                  <a:pt x="47800" y="2221"/>
                </a:lnTo>
                <a:lnTo>
                  <a:pt x="45035" y="4024"/>
                </a:lnTo>
                <a:lnTo>
                  <a:pt x="42111" y="6551"/>
                </a:lnTo>
                <a:lnTo>
                  <a:pt x="38350" y="8445"/>
                </a:lnTo>
                <a:lnTo>
                  <a:pt x="36770" y="5892"/>
                </a:lnTo>
                <a:lnTo>
                  <a:pt x="33609" y="2757"/>
                </a:lnTo>
                <a:lnTo>
                  <a:pt x="30984" y="1195"/>
                </a:lnTo>
                <a:lnTo>
                  <a:pt x="27762" y="229"/>
                </a:lnTo>
                <a:lnTo>
                  <a:pt x="23910" y="0"/>
                </a:lnTo>
                <a:lnTo>
                  <a:pt x="21271" y="0"/>
                </a:lnTo>
                <a:lnTo>
                  <a:pt x="18668" y="723"/>
                </a:lnTo>
                <a:lnTo>
                  <a:pt x="16088" y="2195"/>
                </a:lnTo>
                <a:lnTo>
                  <a:pt x="13498" y="3671"/>
                </a:lnTo>
                <a:lnTo>
                  <a:pt x="10835" y="5982"/>
                </a:lnTo>
                <a:lnTo>
                  <a:pt x="8081" y="9143"/>
                </a:lnTo>
                <a:lnTo>
                  <a:pt x="8081" y="2195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186" y="53492"/>
                </a:lnTo>
                <a:lnTo>
                  <a:pt x="2851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7628"/>
                </a:lnTo>
                <a:lnTo>
                  <a:pt x="11410" y="14464"/>
                </a:lnTo>
                <a:lnTo>
                  <a:pt x="15778" y="10425"/>
                </a:lnTo>
                <a:lnTo>
                  <a:pt x="19950" y="7973"/>
                </a:lnTo>
                <a:lnTo>
                  <a:pt x="23676" y="7973"/>
                </a:lnTo>
                <a:lnTo>
                  <a:pt x="26333" y="8977"/>
                </a:lnTo>
                <a:lnTo>
                  <a:pt x="29339" y="11871"/>
                </a:lnTo>
                <a:lnTo>
                  <a:pt x="30721" y="14655"/>
                </a:lnTo>
                <a:lnTo>
                  <a:pt x="31509" y="18147"/>
                </a:lnTo>
                <a:lnTo>
                  <a:pt x="31722" y="22212"/>
                </a:lnTo>
                <a:lnTo>
                  <a:pt x="31722" y="52729"/>
                </a:lnTo>
                <a:lnTo>
                  <a:pt x="32028" y="53693"/>
                </a:lnTo>
                <a:lnTo>
                  <a:pt x="34620" y="54432"/>
                </a:lnTo>
                <a:lnTo>
                  <a:pt x="37753" y="54432"/>
                </a:lnTo>
                <a:lnTo>
                  <a:pt x="40679" y="52729"/>
                </a:lnTo>
                <a:lnTo>
                  <a:pt x="40679" y="17628"/>
                </a:lnTo>
                <a:lnTo>
                  <a:pt x="43155" y="14464"/>
                </a:lnTo>
                <a:lnTo>
                  <a:pt x="47527" y="10425"/>
                </a:lnTo>
                <a:lnTo>
                  <a:pt x="51673" y="7973"/>
                </a:lnTo>
                <a:lnTo>
                  <a:pt x="55399" y="7973"/>
                </a:lnTo>
                <a:lnTo>
                  <a:pt x="58078" y="8977"/>
                </a:lnTo>
                <a:lnTo>
                  <a:pt x="61109" y="11871"/>
                </a:lnTo>
                <a:lnTo>
                  <a:pt x="62481" y="14655"/>
                </a:lnTo>
                <a:lnTo>
                  <a:pt x="63207" y="18147"/>
                </a:lnTo>
                <a:lnTo>
                  <a:pt x="63395" y="22212"/>
                </a:lnTo>
                <a:lnTo>
                  <a:pt x="63395" y="52729"/>
                </a:lnTo>
                <a:lnTo>
                  <a:pt x="63751" y="53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52228" y="2639580"/>
            <a:ext cx="50910" cy="74005"/>
          </a:xfrm>
          <a:custGeom>
            <a:avLst/>
            <a:gdLst/>
            <a:ahLst/>
            <a:cxnLst/>
            <a:rect l="l" t="t" r="r" b="b"/>
            <a:pathLst>
              <a:path w="50910" h="74005">
                <a:moveTo>
                  <a:pt x="0" y="31954"/>
                </a:moveTo>
                <a:lnTo>
                  <a:pt x="0" y="43790"/>
                </a:lnTo>
                <a:lnTo>
                  <a:pt x="694" y="48949"/>
                </a:lnTo>
                <a:lnTo>
                  <a:pt x="2084" y="53442"/>
                </a:lnTo>
                <a:lnTo>
                  <a:pt x="3465" y="57913"/>
                </a:lnTo>
                <a:lnTo>
                  <a:pt x="5453" y="61686"/>
                </a:lnTo>
                <a:lnTo>
                  <a:pt x="8045" y="64747"/>
                </a:lnTo>
                <a:lnTo>
                  <a:pt x="10626" y="67796"/>
                </a:lnTo>
                <a:lnTo>
                  <a:pt x="13759" y="70092"/>
                </a:lnTo>
                <a:lnTo>
                  <a:pt x="17419" y="71654"/>
                </a:lnTo>
                <a:lnTo>
                  <a:pt x="21098" y="73218"/>
                </a:lnTo>
                <a:lnTo>
                  <a:pt x="25206" y="74005"/>
                </a:lnTo>
                <a:lnTo>
                  <a:pt x="32398" y="74005"/>
                </a:lnTo>
                <a:lnTo>
                  <a:pt x="37050" y="73242"/>
                </a:lnTo>
                <a:lnTo>
                  <a:pt x="41248" y="72137"/>
                </a:lnTo>
                <a:lnTo>
                  <a:pt x="44674" y="70679"/>
                </a:lnTo>
                <a:lnTo>
                  <a:pt x="48440" y="68418"/>
                </a:lnTo>
                <a:lnTo>
                  <a:pt x="50661" y="65636"/>
                </a:lnTo>
                <a:lnTo>
                  <a:pt x="50910" y="62892"/>
                </a:lnTo>
                <a:lnTo>
                  <a:pt x="50773" y="60214"/>
                </a:lnTo>
                <a:lnTo>
                  <a:pt x="48196" y="59008"/>
                </a:lnTo>
                <a:lnTo>
                  <a:pt x="45096" y="61215"/>
                </a:lnTo>
                <a:lnTo>
                  <a:pt x="42162" y="62967"/>
                </a:lnTo>
                <a:lnTo>
                  <a:pt x="38295" y="64455"/>
                </a:lnTo>
                <a:lnTo>
                  <a:pt x="33756" y="65520"/>
                </a:lnTo>
                <a:lnTo>
                  <a:pt x="27650" y="65520"/>
                </a:lnTo>
                <a:lnTo>
                  <a:pt x="24688" y="64912"/>
                </a:lnTo>
                <a:lnTo>
                  <a:pt x="22071" y="63705"/>
                </a:lnTo>
                <a:lnTo>
                  <a:pt x="19457" y="62500"/>
                </a:lnTo>
                <a:lnTo>
                  <a:pt x="17250" y="60707"/>
                </a:lnTo>
                <a:lnTo>
                  <a:pt x="13647" y="55984"/>
                </a:lnTo>
                <a:lnTo>
                  <a:pt x="12264" y="53050"/>
                </a:lnTo>
                <a:lnTo>
                  <a:pt x="11314" y="49532"/>
                </a:lnTo>
                <a:lnTo>
                  <a:pt x="10353" y="46015"/>
                </a:lnTo>
                <a:lnTo>
                  <a:pt x="9870" y="41976"/>
                </a:lnTo>
                <a:lnTo>
                  <a:pt x="9870" y="32782"/>
                </a:lnTo>
                <a:lnTo>
                  <a:pt x="10363" y="28677"/>
                </a:lnTo>
                <a:lnTo>
                  <a:pt x="11363" y="25085"/>
                </a:lnTo>
                <a:lnTo>
                  <a:pt x="12362" y="21488"/>
                </a:lnTo>
                <a:lnTo>
                  <a:pt x="13769" y="18454"/>
                </a:lnTo>
                <a:lnTo>
                  <a:pt x="15594" y="15966"/>
                </a:lnTo>
                <a:lnTo>
                  <a:pt x="19593" y="11584"/>
                </a:lnTo>
                <a:lnTo>
                  <a:pt x="22161" y="10289"/>
                </a:lnTo>
                <a:lnTo>
                  <a:pt x="24712" y="9018"/>
                </a:lnTo>
                <a:lnTo>
                  <a:pt x="27553" y="8370"/>
                </a:lnTo>
                <a:lnTo>
                  <a:pt x="33562" y="8370"/>
                </a:lnTo>
                <a:lnTo>
                  <a:pt x="38077" y="9465"/>
                </a:lnTo>
                <a:lnTo>
                  <a:pt x="41874" y="10988"/>
                </a:lnTo>
                <a:lnTo>
                  <a:pt x="44739" y="12740"/>
                </a:lnTo>
                <a:lnTo>
                  <a:pt x="47724" y="14987"/>
                </a:lnTo>
                <a:lnTo>
                  <a:pt x="50352" y="13957"/>
                </a:lnTo>
                <a:lnTo>
                  <a:pt x="50651" y="11103"/>
                </a:lnTo>
                <a:lnTo>
                  <a:pt x="50337" y="8129"/>
                </a:lnTo>
                <a:lnTo>
                  <a:pt x="48552" y="5552"/>
                </a:lnTo>
                <a:lnTo>
                  <a:pt x="45143" y="3355"/>
                </a:lnTo>
                <a:lnTo>
                  <a:pt x="42072" y="2059"/>
                </a:lnTo>
                <a:lnTo>
                  <a:pt x="38681" y="980"/>
                </a:lnTo>
                <a:lnTo>
                  <a:pt x="34843" y="191"/>
                </a:lnTo>
                <a:lnTo>
                  <a:pt x="30848" y="0"/>
                </a:lnTo>
                <a:lnTo>
                  <a:pt x="26254" y="0"/>
                </a:lnTo>
                <a:lnTo>
                  <a:pt x="22071" y="853"/>
                </a:lnTo>
                <a:lnTo>
                  <a:pt x="18284" y="2567"/>
                </a:lnTo>
                <a:lnTo>
                  <a:pt x="14521" y="4281"/>
                </a:lnTo>
                <a:lnTo>
                  <a:pt x="11277" y="6757"/>
                </a:lnTo>
                <a:lnTo>
                  <a:pt x="8559" y="10022"/>
                </a:lnTo>
                <a:lnTo>
                  <a:pt x="5859" y="13274"/>
                </a:lnTo>
                <a:lnTo>
                  <a:pt x="3754" y="17237"/>
                </a:lnTo>
                <a:lnTo>
                  <a:pt x="2245" y="21921"/>
                </a:lnTo>
                <a:lnTo>
                  <a:pt x="751" y="26623"/>
                </a:lnTo>
                <a:lnTo>
                  <a:pt x="0" y="319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722172" y="2658553"/>
            <a:ext cx="48801" cy="55195"/>
          </a:xfrm>
          <a:custGeom>
            <a:avLst/>
            <a:gdLst/>
            <a:ahLst/>
            <a:cxnLst/>
            <a:rect l="l" t="t" r="r" b="b"/>
            <a:pathLst>
              <a:path w="48801" h="55195">
                <a:moveTo>
                  <a:pt x="0" y="28065"/>
                </a:moveTo>
                <a:lnTo>
                  <a:pt x="0" y="32310"/>
                </a:lnTo>
                <a:lnTo>
                  <a:pt x="496" y="36104"/>
                </a:lnTo>
                <a:lnTo>
                  <a:pt x="1461" y="39460"/>
                </a:lnTo>
                <a:lnTo>
                  <a:pt x="2447" y="42800"/>
                </a:lnTo>
                <a:lnTo>
                  <a:pt x="3916" y="45655"/>
                </a:lnTo>
                <a:lnTo>
                  <a:pt x="5910" y="48005"/>
                </a:lnTo>
                <a:lnTo>
                  <a:pt x="10392" y="52132"/>
                </a:lnTo>
                <a:lnTo>
                  <a:pt x="9514" y="32792"/>
                </a:lnTo>
                <a:lnTo>
                  <a:pt x="9269" y="30210"/>
                </a:lnTo>
                <a:lnTo>
                  <a:pt x="9269" y="24598"/>
                </a:lnTo>
                <a:lnTo>
                  <a:pt x="9568" y="21957"/>
                </a:lnTo>
                <a:lnTo>
                  <a:pt x="10170" y="19533"/>
                </a:lnTo>
                <a:lnTo>
                  <a:pt x="11699" y="15022"/>
                </a:lnTo>
                <a:lnTo>
                  <a:pt x="14180" y="11494"/>
                </a:lnTo>
                <a:lnTo>
                  <a:pt x="17672" y="9155"/>
                </a:lnTo>
                <a:lnTo>
                  <a:pt x="21865" y="7707"/>
                </a:lnTo>
                <a:lnTo>
                  <a:pt x="27416" y="7707"/>
                </a:lnTo>
                <a:lnTo>
                  <a:pt x="29825" y="8241"/>
                </a:lnTo>
                <a:lnTo>
                  <a:pt x="33685" y="10364"/>
                </a:lnTo>
                <a:lnTo>
                  <a:pt x="36348" y="13625"/>
                </a:lnTo>
                <a:lnTo>
                  <a:pt x="38289" y="17564"/>
                </a:lnTo>
                <a:lnTo>
                  <a:pt x="39276" y="22402"/>
                </a:lnTo>
                <a:lnTo>
                  <a:pt x="39531" y="24969"/>
                </a:lnTo>
                <a:lnTo>
                  <a:pt x="39531" y="30593"/>
                </a:lnTo>
                <a:lnTo>
                  <a:pt x="39239" y="33235"/>
                </a:lnTo>
                <a:lnTo>
                  <a:pt x="38660" y="35661"/>
                </a:lnTo>
                <a:lnTo>
                  <a:pt x="37166" y="40158"/>
                </a:lnTo>
                <a:lnTo>
                  <a:pt x="34674" y="43661"/>
                </a:lnTo>
                <a:lnTo>
                  <a:pt x="31158" y="45986"/>
                </a:lnTo>
                <a:lnTo>
                  <a:pt x="26937" y="47448"/>
                </a:lnTo>
                <a:lnTo>
                  <a:pt x="21433" y="47448"/>
                </a:lnTo>
                <a:lnTo>
                  <a:pt x="19025" y="46915"/>
                </a:lnTo>
                <a:lnTo>
                  <a:pt x="15156" y="44791"/>
                </a:lnTo>
                <a:lnTo>
                  <a:pt x="12477" y="41554"/>
                </a:lnTo>
                <a:lnTo>
                  <a:pt x="13366" y="53352"/>
                </a:lnTo>
                <a:lnTo>
                  <a:pt x="16351" y="54583"/>
                </a:lnTo>
                <a:lnTo>
                  <a:pt x="19842" y="55195"/>
                </a:lnTo>
                <a:lnTo>
                  <a:pt x="27975" y="55195"/>
                </a:lnTo>
                <a:lnTo>
                  <a:pt x="31600" y="54496"/>
                </a:lnTo>
                <a:lnTo>
                  <a:pt x="34725" y="53111"/>
                </a:lnTo>
                <a:lnTo>
                  <a:pt x="37857" y="51714"/>
                </a:lnTo>
                <a:lnTo>
                  <a:pt x="40459" y="49759"/>
                </a:lnTo>
                <a:lnTo>
                  <a:pt x="44617" y="44780"/>
                </a:lnTo>
                <a:lnTo>
                  <a:pt x="46169" y="41807"/>
                </a:lnTo>
                <a:lnTo>
                  <a:pt x="47221" y="38379"/>
                </a:lnTo>
                <a:lnTo>
                  <a:pt x="48268" y="34923"/>
                </a:lnTo>
                <a:lnTo>
                  <a:pt x="48801" y="31154"/>
                </a:lnTo>
                <a:lnTo>
                  <a:pt x="48801" y="22860"/>
                </a:lnTo>
                <a:lnTo>
                  <a:pt x="48308" y="19086"/>
                </a:lnTo>
                <a:lnTo>
                  <a:pt x="47307" y="15746"/>
                </a:lnTo>
                <a:lnTo>
                  <a:pt x="46320" y="12395"/>
                </a:lnTo>
                <a:lnTo>
                  <a:pt x="44827" y="9536"/>
                </a:lnTo>
                <a:lnTo>
                  <a:pt x="42843" y="7199"/>
                </a:lnTo>
                <a:lnTo>
                  <a:pt x="38361" y="3074"/>
                </a:lnTo>
                <a:lnTo>
                  <a:pt x="35377" y="1840"/>
                </a:lnTo>
                <a:lnTo>
                  <a:pt x="32402" y="608"/>
                </a:lnTo>
                <a:lnTo>
                  <a:pt x="28911" y="0"/>
                </a:lnTo>
                <a:lnTo>
                  <a:pt x="20732" y="0"/>
                </a:lnTo>
                <a:lnTo>
                  <a:pt x="17103" y="684"/>
                </a:lnTo>
                <a:lnTo>
                  <a:pt x="13992" y="2056"/>
                </a:lnTo>
                <a:lnTo>
                  <a:pt x="10886" y="3441"/>
                </a:lnTo>
                <a:lnTo>
                  <a:pt x="8294" y="5370"/>
                </a:lnTo>
                <a:lnTo>
                  <a:pt x="4136" y="10364"/>
                </a:lnTo>
                <a:lnTo>
                  <a:pt x="2580" y="13335"/>
                </a:lnTo>
                <a:lnTo>
                  <a:pt x="1544" y="16776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801" h="55195">
                <a:moveTo>
                  <a:pt x="10504" y="37631"/>
                </a:moveTo>
                <a:lnTo>
                  <a:pt x="9514" y="32792"/>
                </a:lnTo>
                <a:lnTo>
                  <a:pt x="10392" y="52132"/>
                </a:lnTo>
                <a:lnTo>
                  <a:pt x="13366" y="53352"/>
                </a:lnTo>
                <a:lnTo>
                  <a:pt x="12477" y="41554"/>
                </a:lnTo>
                <a:lnTo>
                  <a:pt x="10504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795303" y="2658560"/>
            <a:ext cx="42025" cy="54432"/>
          </a:xfrm>
          <a:custGeom>
            <a:avLst/>
            <a:gdLst/>
            <a:ahLst/>
            <a:cxnLst/>
            <a:rect l="l" t="t" r="r" b="b"/>
            <a:pathLst>
              <a:path w="42025" h="54432">
                <a:moveTo>
                  <a:pt x="33065" y="23331"/>
                </a:moveTo>
                <a:lnTo>
                  <a:pt x="33065" y="52729"/>
                </a:lnTo>
                <a:lnTo>
                  <a:pt x="33289" y="53492"/>
                </a:lnTo>
                <a:lnTo>
                  <a:pt x="35928" y="54432"/>
                </a:lnTo>
                <a:lnTo>
                  <a:pt x="39174" y="54432"/>
                </a:lnTo>
                <a:lnTo>
                  <a:pt x="42025" y="52729"/>
                </a:lnTo>
                <a:lnTo>
                  <a:pt x="42025" y="18529"/>
                </a:lnTo>
                <a:lnTo>
                  <a:pt x="41727" y="15454"/>
                </a:lnTo>
                <a:lnTo>
                  <a:pt x="41122" y="12915"/>
                </a:lnTo>
                <a:lnTo>
                  <a:pt x="40532" y="10364"/>
                </a:lnTo>
                <a:lnTo>
                  <a:pt x="38173" y="6249"/>
                </a:lnTo>
                <a:lnTo>
                  <a:pt x="35006" y="2833"/>
                </a:lnTo>
                <a:lnTo>
                  <a:pt x="30549" y="571"/>
                </a:lnTo>
                <a:lnTo>
                  <a:pt x="27820" y="0"/>
                </a:lnTo>
                <a:lnTo>
                  <a:pt x="21776" y="0"/>
                </a:lnTo>
                <a:lnTo>
                  <a:pt x="19025" y="723"/>
                </a:lnTo>
                <a:lnTo>
                  <a:pt x="16286" y="2195"/>
                </a:lnTo>
                <a:lnTo>
                  <a:pt x="13557" y="3671"/>
                </a:lnTo>
                <a:lnTo>
                  <a:pt x="10835" y="5982"/>
                </a:lnTo>
                <a:lnTo>
                  <a:pt x="8082" y="9143"/>
                </a:lnTo>
                <a:lnTo>
                  <a:pt x="8082" y="2195"/>
                </a:lnTo>
                <a:lnTo>
                  <a:pt x="5515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306" y="53693"/>
                </a:lnTo>
                <a:lnTo>
                  <a:pt x="2851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7628"/>
                </a:lnTo>
                <a:lnTo>
                  <a:pt x="11412" y="14464"/>
                </a:lnTo>
                <a:lnTo>
                  <a:pt x="13759" y="12063"/>
                </a:lnTo>
                <a:lnTo>
                  <a:pt x="18233" y="8787"/>
                </a:lnTo>
                <a:lnTo>
                  <a:pt x="22726" y="7973"/>
                </a:lnTo>
                <a:lnTo>
                  <a:pt x="25970" y="8304"/>
                </a:lnTo>
                <a:lnTo>
                  <a:pt x="28613" y="9640"/>
                </a:lnTo>
                <a:lnTo>
                  <a:pt x="31362" y="13143"/>
                </a:lnTo>
                <a:lnTo>
                  <a:pt x="32424" y="16408"/>
                </a:lnTo>
                <a:lnTo>
                  <a:pt x="33065" y="20458"/>
                </a:lnTo>
                <a:lnTo>
                  <a:pt x="33065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861110" y="2658560"/>
            <a:ext cx="34535" cy="55191"/>
          </a:xfrm>
          <a:custGeom>
            <a:avLst/>
            <a:gdLst/>
            <a:ahLst/>
            <a:cxnLst/>
            <a:rect l="l" t="t" r="r" b="b"/>
            <a:pathLst>
              <a:path w="34535" h="55191">
                <a:moveTo>
                  <a:pt x="2246" y="20648"/>
                </a:moveTo>
                <a:lnTo>
                  <a:pt x="3884" y="23619"/>
                </a:lnTo>
                <a:lnTo>
                  <a:pt x="7513" y="26910"/>
                </a:lnTo>
                <a:lnTo>
                  <a:pt x="10436" y="28511"/>
                </a:lnTo>
                <a:lnTo>
                  <a:pt x="13470" y="29843"/>
                </a:lnTo>
                <a:lnTo>
                  <a:pt x="16492" y="31089"/>
                </a:lnTo>
                <a:lnTo>
                  <a:pt x="19382" y="32245"/>
                </a:lnTo>
                <a:lnTo>
                  <a:pt x="22993" y="34390"/>
                </a:lnTo>
                <a:lnTo>
                  <a:pt x="25340" y="37184"/>
                </a:lnTo>
                <a:lnTo>
                  <a:pt x="25697" y="39786"/>
                </a:lnTo>
                <a:lnTo>
                  <a:pt x="25448" y="42353"/>
                </a:lnTo>
                <a:lnTo>
                  <a:pt x="22885" y="45845"/>
                </a:lnTo>
                <a:lnTo>
                  <a:pt x="19677" y="47317"/>
                </a:lnTo>
                <a:lnTo>
                  <a:pt x="17075" y="47815"/>
                </a:lnTo>
                <a:lnTo>
                  <a:pt x="13535" y="47815"/>
                </a:lnTo>
                <a:lnTo>
                  <a:pt x="10191" y="47076"/>
                </a:lnTo>
                <a:lnTo>
                  <a:pt x="6141" y="45427"/>
                </a:lnTo>
                <a:lnTo>
                  <a:pt x="3280" y="43775"/>
                </a:lnTo>
                <a:lnTo>
                  <a:pt x="270" y="44157"/>
                </a:lnTo>
                <a:lnTo>
                  <a:pt x="0" y="46810"/>
                </a:lnTo>
                <a:lnTo>
                  <a:pt x="443" y="50227"/>
                </a:lnTo>
                <a:lnTo>
                  <a:pt x="3031" y="52372"/>
                </a:lnTo>
                <a:lnTo>
                  <a:pt x="6202" y="53708"/>
                </a:lnTo>
                <a:lnTo>
                  <a:pt x="8859" y="54493"/>
                </a:lnTo>
                <a:lnTo>
                  <a:pt x="12002" y="55054"/>
                </a:lnTo>
                <a:lnTo>
                  <a:pt x="15393" y="55191"/>
                </a:lnTo>
                <a:lnTo>
                  <a:pt x="18219" y="55191"/>
                </a:lnTo>
                <a:lnTo>
                  <a:pt x="20797" y="54838"/>
                </a:lnTo>
                <a:lnTo>
                  <a:pt x="23144" y="54140"/>
                </a:lnTo>
                <a:lnTo>
                  <a:pt x="27525" y="52387"/>
                </a:lnTo>
                <a:lnTo>
                  <a:pt x="30916" y="49629"/>
                </a:lnTo>
                <a:lnTo>
                  <a:pt x="33152" y="45920"/>
                </a:lnTo>
                <a:lnTo>
                  <a:pt x="34535" y="41630"/>
                </a:lnTo>
                <a:lnTo>
                  <a:pt x="34535" y="36903"/>
                </a:lnTo>
                <a:lnTo>
                  <a:pt x="33473" y="33487"/>
                </a:lnTo>
                <a:lnTo>
                  <a:pt x="31842" y="30581"/>
                </a:lnTo>
                <a:lnTo>
                  <a:pt x="28191" y="27392"/>
                </a:lnTo>
                <a:lnTo>
                  <a:pt x="25192" y="25829"/>
                </a:lnTo>
                <a:lnTo>
                  <a:pt x="22143" y="24498"/>
                </a:lnTo>
                <a:lnTo>
                  <a:pt x="19098" y="23252"/>
                </a:lnTo>
                <a:lnTo>
                  <a:pt x="16135" y="22057"/>
                </a:lnTo>
                <a:lnTo>
                  <a:pt x="12510" y="19900"/>
                </a:lnTo>
                <a:lnTo>
                  <a:pt x="10113" y="17067"/>
                </a:lnTo>
                <a:lnTo>
                  <a:pt x="9756" y="14399"/>
                </a:lnTo>
                <a:lnTo>
                  <a:pt x="10325" y="11490"/>
                </a:lnTo>
                <a:lnTo>
                  <a:pt x="12744" y="8531"/>
                </a:lnTo>
                <a:lnTo>
                  <a:pt x="16013" y="7315"/>
                </a:lnTo>
                <a:lnTo>
                  <a:pt x="18864" y="7134"/>
                </a:lnTo>
                <a:lnTo>
                  <a:pt x="22071" y="7340"/>
                </a:lnTo>
                <a:lnTo>
                  <a:pt x="25858" y="8610"/>
                </a:lnTo>
                <a:lnTo>
                  <a:pt x="29213" y="10374"/>
                </a:lnTo>
                <a:lnTo>
                  <a:pt x="32015" y="8545"/>
                </a:lnTo>
                <a:lnTo>
                  <a:pt x="31957" y="5853"/>
                </a:lnTo>
                <a:lnTo>
                  <a:pt x="30387" y="2984"/>
                </a:lnTo>
                <a:lnTo>
                  <a:pt x="27449" y="1497"/>
                </a:lnTo>
                <a:lnTo>
                  <a:pt x="24180" y="557"/>
                </a:lnTo>
                <a:lnTo>
                  <a:pt x="21578" y="111"/>
                </a:lnTo>
                <a:lnTo>
                  <a:pt x="16013" y="0"/>
                </a:lnTo>
                <a:lnTo>
                  <a:pt x="13409" y="406"/>
                </a:lnTo>
                <a:lnTo>
                  <a:pt x="11188" y="1230"/>
                </a:lnTo>
                <a:lnTo>
                  <a:pt x="7117" y="3135"/>
                </a:lnTo>
                <a:lnTo>
                  <a:pt x="4157" y="5853"/>
                </a:lnTo>
                <a:lnTo>
                  <a:pt x="2303" y="9230"/>
                </a:lnTo>
                <a:lnTo>
                  <a:pt x="1195" y="12913"/>
                </a:lnTo>
                <a:lnTo>
                  <a:pt x="1195" y="17117"/>
                </a:lnTo>
                <a:lnTo>
                  <a:pt x="224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12788" y="2645924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31882" y="61682"/>
                </a:moveTo>
                <a:lnTo>
                  <a:pt x="31882" y="61009"/>
                </a:lnTo>
                <a:lnTo>
                  <a:pt x="30031" y="58370"/>
                </a:lnTo>
                <a:lnTo>
                  <a:pt x="27280" y="59422"/>
                </a:lnTo>
                <a:lnTo>
                  <a:pt x="24405" y="59842"/>
                </a:lnTo>
                <a:lnTo>
                  <a:pt x="21841" y="59842"/>
                </a:lnTo>
                <a:lnTo>
                  <a:pt x="20063" y="58964"/>
                </a:lnTo>
                <a:lnTo>
                  <a:pt x="18065" y="55436"/>
                </a:lnTo>
                <a:lnTo>
                  <a:pt x="17571" y="52819"/>
                </a:lnTo>
                <a:lnTo>
                  <a:pt x="17571" y="21337"/>
                </a:lnTo>
                <a:lnTo>
                  <a:pt x="30096" y="21337"/>
                </a:lnTo>
                <a:lnTo>
                  <a:pt x="31882" y="18886"/>
                </a:lnTo>
                <a:lnTo>
                  <a:pt x="31846" y="16243"/>
                </a:lnTo>
                <a:lnTo>
                  <a:pt x="30096" y="13690"/>
                </a:lnTo>
                <a:lnTo>
                  <a:pt x="17571" y="13690"/>
                </a:lnTo>
                <a:lnTo>
                  <a:pt x="17571" y="1738"/>
                </a:lnTo>
                <a:lnTo>
                  <a:pt x="17352" y="1029"/>
                </a:lnTo>
                <a:lnTo>
                  <a:pt x="14710" y="0"/>
                </a:lnTo>
                <a:lnTo>
                  <a:pt x="11488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40" y="13690"/>
                </a:lnTo>
                <a:lnTo>
                  <a:pt x="346" y="14871"/>
                </a:lnTo>
                <a:lnTo>
                  <a:pt x="0" y="17539"/>
                </a:lnTo>
                <a:lnTo>
                  <a:pt x="1804" y="21337"/>
                </a:lnTo>
                <a:lnTo>
                  <a:pt x="8625" y="21337"/>
                </a:lnTo>
                <a:lnTo>
                  <a:pt x="8625" y="53593"/>
                </a:lnTo>
                <a:lnTo>
                  <a:pt x="9414" y="58254"/>
                </a:lnTo>
                <a:lnTo>
                  <a:pt x="10772" y="62165"/>
                </a:lnTo>
                <a:lnTo>
                  <a:pt x="13089" y="64957"/>
                </a:lnTo>
                <a:lnTo>
                  <a:pt x="16372" y="66686"/>
                </a:lnTo>
                <a:lnTo>
                  <a:pt x="20347" y="67716"/>
                </a:lnTo>
                <a:lnTo>
                  <a:pt x="25380" y="67550"/>
                </a:lnTo>
                <a:lnTo>
                  <a:pt x="28479" y="66967"/>
                </a:lnTo>
                <a:lnTo>
                  <a:pt x="31662" y="64249"/>
                </a:lnTo>
                <a:lnTo>
                  <a:pt x="31882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967414" y="2658557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21" y="53694"/>
                </a:lnTo>
                <a:lnTo>
                  <a:pt x="2862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9698"/>
                </a:lnTo>
                <a:lnTo>
                  <a:pt x="10217" y="17654"/>
                </a:lnTo>
                <a:lnTo>
                  <a:pt x="12412" y="14514"/>
                </a:lnTo>
                <a:lnTo>
                  <a:pt x="14472" y="11951"/>
                </a:lnTo>
                <a:lnTo>
                  <a:pt x="17298" y="9640"/>
                </a:lnTo>
                <a:lnTo>
                  <a:pt x="19926" y="8712"/>
                </a:lnTo>
                <a:lnTo>
                  <a:pt x="22936" y="8928"/>
                </a:lnTo>
                <a:lnTo>
                  <a:pt x="25700" y="9740"/>
                </a:lnTo>
                <a:lnTo>
                  <a:pt x="28426" y="8420"/>
                </a:lnTo>
                <a:lnTo>
                  <a:pt x="28475" y="3265"/>
                </a:lnTo>
                <a:lnTo>
                  <a:pt x="26132" y="712"/>
                </a:lnTo>
                <a:lnTo>
                  <a:pt x="23022" y="90"/>
                </a:lnTo>
                <a:lnTo>
                  <a:pt x="20369" y="0"/>
                </a:lnTo>
                <a:lnTo>
                  <a:pt x="17273" y="698"/>
                </a:lnTo>
                <a:lnTo>
                  <a:pt x="14141" y="2653"/>
                </a:lnTo>
                <a:lnTo>
                  <a:pt x="10685" y="6169"/>
                </a:lnTo>
                <a:lnTo>
                  <a:pt x="8082" y="9817"/>
                </a:lnTo>
                <a:lnTo>
                  <a:pt x="8082" y="2209"/>
                </a:lnTo>
                <a:lnTo>
                  <a:pt x="5527" y="798"/>
                </a:lnTo>
                <a:lnTo>
                  <a:pt x="2567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17123" y="2659359"/>
            <a:ext cx="42073" cy="54381"/>
          </a:xfrm>
          <a:custGeom>
            <a:avLst/>
            <a:gdLst/>
            <a:ahLst/>
            <a:cxnLst/>
            <a:rect l="l" t="t" r="r" b="b"/>
            <a:pathLst>
              <a:path w="42073" h="54381">
                <a:moveTo>
                  <a:pt x="35928" y="0"/>
                </a:moveTo>
                <a:lnTo>
                  <a:pt x="33080" y="1703"/>
                </a:lnTo>
                <a:lnTo>
                  <a:pt x="33080" y="36817"/>
                </a:lnTo>
                <a:lnTo>
                  <a:pt x="30575" y="39982"/>
                </a:lnTo>
                <a:lnTo>
                  <a:pt x="28216" y="42368"/>
                </a:lnTo>
                <a:lnTo>
                  <a:pt x="23774" y="45645"/>
                </a:lnTo>
                <a:lnTo>
                  <a:pt x="19300" y="46457"/>
                </a:lnTo>
                <a:lnTo>
                  <a:pt x="16052" y="46126"/>
                </a:lnTo>
                <a:lnTo>
                  <a:pt x="13449" y="44754"/>
                </a:lnTo>
                <a:lnTo>
                  <a:pt x="10660" y="41288"/>
                </a:lnTo>
                <a:lnTo>
                  <a:pt x="9612" y="38012"/>
                </a:lnTo>
                <a:lnTo>
                  <a:pt x="8996" y="33883"/>
                </a:lnTo>
                <a:lnTo>
                  <a:pt x="8996" y="1703"/>
                </a:lnTo>
                <a:lnTo>
                  <a:pt x="8639" y="749"/>
                </a:lnTo>
                <a:lnTo>
                  <a:pt x="6080" y="0"/>
                </a:lnTo>
                <a:lnTo>
                  <a:pt x="2898" y="0"/>
                </a:lnTo>
                <a:lnTo>
                  <a:pt x="0" y="1703"/>
                </a:lnTo>
                <a:lnTo>
                  <a:pt x="0" y="35816"/>
                </a:lnTo>
                <a:lnTo>
                  <a:pt x="284" y="38926"/>
                </a:lnTo>
                <a:lnTo>
                  <a:pt x="888" y="41479"/>
                </a:lnTo>
                <a:lnTo>
                  <a:pt x="1479" y="44020"/>
                </a:lnTo>
                <a:lnTo>
                  <a:pt x="3837" y="48171"/>
                </a:lnTo>
                <a:lnTo>
                  <a:pt x="7009" y="51602"/>
                </a:lnTo>
                <a:lnTo>
                  <a:pt x="11463" y="53823"/>
                </a:lnTo>
                <a:lnTo>
                  <a:pt x="14202" y="54381"/>
                </a:lnTo>
                <a:lnTo>
                  <a:pt x="20236" y="54381"/>
                </a:lnTo>
                <a:lnTo>
                  <a:pt x="22985" y="53672"/>
                </a:lnTo>
                <a:lnTo>
                  <a:pt x="25700" y="52210"/>
                </a:lnTo>
                <a:lnTo>
                  <a:pt x="28418" y="50763"/>
                </a:lnTo>
                <a:lnTo>
                  <a:pt x="31154" y="48463"/>
                </a:lnTo>
                <a:lnTo>
                  <a:pt x="33944" y="45302"/>
                </a:lnTo>
                <a:lnTo>
                  <a:pt x="33944" y="52221"/>
                </a:lnTo>
                <a:lnTo>
                  <a:pt x="36497" y="53633"/>
                </a:lnTo>
                <a:lnTo>
                  <a:pt x="39395" y="53633"/>
                </a:lnTo>
                <a:lnTo>
                  <a:pt x="42073" y="51930"/>
                </a:lnTo>
                <a:lnTo>
                  <a:pt x="42073" y="1703"/>
                </a:lnTo>
                <a:lnTo>
                  <a:pt x="41814" y="953"/>
                </a:lnTo>
                <a:lnTo>
                  <a:pt x="39160" y="0"/>
                </a:lnTo>
                <a:lnTo>
                  <a:pt x="3592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83684" y="2658604"/>
            <a:ext cx="38491" cy="55144"/>
          </a:xfrm>
          <a:custGeom>
            <a:avLst/>
            <a:gdLst/>
            <a:ahLst/>
            <a:cxnLst/>
            <a:rect l="l" t="t" r="r" b="b"/>
            <a:pathLst>
              <a:path w="38491" h="55144">
                <a:moveTo>
                  <a:pt x="9622" y="33756"/>
                </a:moveTo>
                <a:lnTo>
                  <a:pt x="9328" y="30927"/>
                </a:lnTo>
                <a:lnTo>
                  <a:pt x="9328" y="21210"/>
                </a:lnTo>
                <a:lnTo>
                  <a:pt x="10476" y="16268"/>
                </a:lnTo>
                <a:lnTo>
                  <a:pt x="12768" y="12880"/>
                </a:lnTo>
                <a:lnTo>
                  <a:pt x="15062" y="9464"/>
                </a:lnTo>
                <a:lnTo>
                  <a:pt x="18356" y="7760"/>
                </a:lnTo>
                <a:lnTo>
                  <a:pt x="24761" y="7760"/>
                </a:lnTo>
                <a:lnTo>
                  <a:pt x="28105" y="8686"/>
                </a:lnTo>
                <a:lnTo>
                  <a:pt x="32054" y="10720"/>
                </a:lnTo>
                <a:lnTo>
                  <a:pt x="35431" y="13373"/>
                </a:lnTo>
                <a:lnTo>
                  <a:pt x="38271" y="11228"/>
                </a:lnTo>
                <a:lnTo>
                  <a:pt x="38257" y="8549"/>
                </a:lnTo>
                <a:lnTo>
                  <a:pt x="37433" y="5716"/>
                </a:lnTo>
                <a:lnTo>
                  <a:pt x="34621" y="3304"/>
                </a:lnTo>
                <a:lnTo>
                  <a:pt x="31338" y="1626"/>
                </a:lnTo>
                <a:lnTo>
                  <a:pt x="28760" y="751"/>
                </a:lnTo>
                <a:lnTo>
                  <a:pt x="25833" y="154"/>
                </a:lnTo>
                <a:lnTo>
                  <a:pt x="22773" y="0"/>
                </a:lnTo>
                <a:lnTo>
                  <a:pt x="19555" y="0"/>
                </a:lnTo>
                <a:lnTo>
                  <a:pt x="16567" y="561"/>
                </a:lnTo>
                <a:lnTo>
                  <a:pt x="13794" y="1652"/>
                </a:lnTo>
                <a:lnTo>
                  <a:pt x="11026" y="2757"/>
                </a:lnTo>
                <a:lnTo>
                  <a:pt x="8625" y="4434"/>
                </a:lnTo>
                <a:lnTo>
                  <a:pt x="4538" y="8967"/>
                </a:lnTo>
                <a:lnTo>
                  <a:pt x="2933" y="11887"/>
                </a:lnTo>
                <a:lnTo>
                  <a:pt x="1752" y="15443"/>
                </a:lnTo>
                <a:lnTo>
                  <a:pt x="590" y="18986"/>
                </a:lnTo>
                <a:lnTo>
                  <a:pt x="0" y="23240"/>
                </a:lnTo>
                <a:lnTo>
                  <a:pt x="0" y="32551"/>
                </a:lnTo>
                <a:lnTo>
                  <a:pt x="478" y="36385"/>
                </a:lnTo>
                <a:lnTo>
                  <a:pt x="1428" y="39715"/>
                </a:lnTo>
                <a:lnTo>
                  <a:pt x="2390" y="43055"/>
                </a:lnTo>
                <a:lnTo>
                  <a:pt x="3787" y="45849"/>
                </a:lnTo>
                <a:lnTo>
                  <a:pt x="5612" y="48145"/>
                </a:lnTo>
                <a:lnTo>
                  <a:pt x="9709" y="52170"/>
                </a:lnTo>
                <a:lnTo>
                  <a:pt x="12423" y="53355"/>
                </a:lnTo>
                <a:lnTo>
                  <a:pt x="15126" y="54546"/>
                </a:lnTo>
                <a:lnTo>
                  <a:pt x="18233" y="55144"/>
                </a:lnTo>
                <a:lnTo>
                  <a:pt x="23439" y="55144"/>
                </a:lnTo>
                <a:lnTo>
                  <a:pt x="26676" y="54648"/>
                </a:lnTo>
                <a:lnTo>
                  <a:pt x="29735" y="53873"/>
                </a:lnTo>
                <a:lnTo>
                  <a:pt x="32449" y="52793"/>
                </a:lnTo>
                <a:lnTo>
                  <a:pt x="35841" y="50798"/>
                </a:lnTo>
                <a:lnTo>
                  <a:pt x="38246" y="47868"/>
                </a:lnTo>
                <a:lnTo>
                  <a:pt x="38491" y="45046"/>
                </a:lnTo>
                <a:lnTo>
                  <a:pt x="38469" y="43663"/>
                </a:lnTo>
                <a:lnTo>
                  <a:pt x="36607" y="40805"/>
                </a:lnTo>
                <a:lnTo>
                  <a:pt x="33483" y="43167"/>
                </a:lnTo>
                <a:lnTo>
                  <a:pt x="29858" y="45492"/>
                </a:lnTo>
                <a:lnTo>
                  <a:pt x="26747" y="46838"/>
                </a:lnTo>
                <a:lnTo>
                  <a:pt x="22873" y="47170"/>
                </a:lnTo>
                <a:lnTo>
                  <a:pt x="18776" y="46774"/>
                </a:lnTo>
                <a:lnTo>
                  <a:pt x="15419" y="45176"/>
                </a:lnTo>
                <a:lnTo>
                  <a:pt x="12854" y="42303"/>
                </a:lnTo>
                <a:lnTo>
                  <a:pt x="10821" y="38634"/>
                </a:lnTo>
                <a:lnTo>
                  <a:pt x="9622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138577" y="2645924"/>
            <a:ext cx="31880" cy="67716"/>
          </a:xfrm>
          <a:custGeom>
            <a:avLst/>
            <a:gdLst/>
            <a:ahLst/>
            <a:cxnLst/>
            <a:rect l="l" t="t" r="r" b="b"/>
            <a:pathLst>
              <a:path w="31880" h="67716">
                <a:moveTo>
                  <a:pt x="17571" y="1738"/>
                </a:moveTo>
                <a:lnTo>
                  <a:pt x="17344" y="1029"/>
                </a:lnTo>
                <a:lnTo>
                  <a:pt x="14705" y="0"/>
                </a:lnTo>
                <a:lnTo>
                  <a:pt x="11483" y="0"/>
                </a:lnTo>
                <a:lnTo>
                  <a:pt x="8624" y="1738"/>
                </a:lnTo>
                <a:lnTo>
                  <a:pt x="8624" y="13690"/>
                </a:lnTo>
                <a:lnTo>
                  <a:pt x="1838" y="13690"/>
                </a:lnTo>
                <a:lnTo>
                  <a:pt x="345" y="14871"/>
                </a:lnTo>
                <a:lnTo>
                  <a:pt x="0" y="17539"/>
                </a:lnTo>
                <a:lnTo>
                  <a:pt x="1799" y="21337"/>
                </a:lnTo>
                <a:lnTo>
                  <a:pt x="8624" y="21337"/>
                </a:lnTo>
                <a:lnTo>
                  <a:pt x="8624" y="53593"/>
                </a:lnTo>
                <a:lnTo>
                  <a:pt x="9413" y="58254"/>
                </a:lnTo>
                <a:lnTo>
                  <a:pt x="10770" y="62165"/>
                </a:lnTo>
                <a:lnTo>
                  <a:pt x="13088" y="64957"/>
                </a:lnTo>
                <a:lnTo>
                  <a:pt x="16369" y="66686"/>
                </a:lnTo>
                <a:lnTo>
                  <a:pt x="20342" y="67716"/>
                </a:lnTo>
                <a:lnTo>
                  <a:pt x="22884" y="67716"/>
                </a:lnTo>
                <a:lnTo>
                  <a:pt x="25379" y="67550"/>
                </a:lnTo>
                <a:lnTo>
                  <a:pt x="28489" y="66967"/>
                </a:lnTo>
                <a:lnTo>
                  <a:pt x="31658" y="64249"/>
                </a:lnTo>
                <a:lnTo>
                  <a:pt x="31880" y="61682"/>
                </a:lnTo>
                <a:lnTo>
                  <a:pt x="31880" y="61009"/>
                </a:lnTo>
                <a:lnTo>
                  <a:pt x="30030" y="58370"/>
                </a:lnTo>
                <a:lnTo>
                  <a:pt x="27280" y="59422"/>
                </a:lnTo>
                <a:lnTo>
                  <a:pt x="24404" y="59842"/>
                </a:lnTo>
                <a:lnTo>
                  <a:pt x="21837" y="59842"/>
                </a:lnTo>
                <a:lnTo>
                  <a:pt x="20058" y="58964"/>
                </a:lnTo>
                <a:lnTo>
                  <a:pt x="18074" y="55436"/>
                </a:lnTo>
                <a:lnTo>
                  <a:pt x="17571" y="52819"/>
                </a:lnTo>
                <a:lnTo>
                  <a:pt x="17571" y="21337"/>
                </a:lnTo>
                <a:lnTo>
                  <a:pt x="30091" y="21337"/>
                </a:lnTo>
                <a:lnTo>
                  <a:pt x="31880" y="18886"/>
                </a:lnTo>
                <a:lnTo>
                  <a:pt x="31841" y="16243"/>
                </a:lnTo>
                <a:lnTo>
                  <a:pt x="30091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192131" y="2638620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90"/>
                </a:moveTo>
                <a:lnTo>
                  <a:pt x="377" y="9157"/>
                </a:lnTo>
                <a:lnTo>
                  <a:pt x="3376" y="11051"/>
                </a:lnTo>
                <a:lnTo>
                  <a:pt x="7609" y="11051"/>
                </a:lnTo>
                <a:lnTo>
                  <a:pt x="10659" y="9107"/>
                </a:lnTo>
                <a:lnTo>
                  <a:pt x="11055" y="5474"/>
                </a:lnTo>
                <a:lnTo>
                  <a:pt x="10670" y="1918"/>
                </a:lnTo>
                <a:lnTo>
                  <a:pt x="7686" y="0"/>
                </a:lnTo>
                <a:lnTo>
                  <a:pt x="3448" y="0"/>
                </a:lnTo>
                <a:lnTo>
                  <a:pt x="392" y="1968"/>
                </a:lnTo>
                <a:lnTo>
                  <a:pt x="0" y="5590"/>
                </a:lnTo>
                <a:close/>
              </a:path>
              <a:path w="11055" h="74372">
                <a:moveTo>
                  <a:pt x="1389" y="73633"/>
                </a:moveTo>
                <a:lnTo>
                  <a:pt x="3934" y="74372"/>
                </a:lnTo>
                <a:lnTo>
                  <a:pt x="7178" y="74372"/>
                </a:lnTo>
                <a:lnTo>
                  <a:pt x="10029" y="72669"/>
                </a:lnTo>
                <a:lnTo>
                  <a:pt x="10029" y="22442"/>
                </a:lnTo>
                <a:lnTo>
                  <a:pt x="9805" y="21718"/>
                </a:lnTo>
                <a:lnTo>
                  <a:pt x="7178" y="20753"/>
                </a:lnTo>
                <a:lnTo>
                  <a:pt x="3934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389" y="736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226187" y="2658553"/>
            <a:ext cx="48797" cy="55195"/>
          </a:xfrm>
          <a:custGeom>
            <a:avLst/>
            <a:gdLst/>
            <a:ahLst/>
            <a:cxnLst/>
            <a:rect l="l" t="t" r="r" b="b"/>
            <a:pathLst>
              <a:path w="48797" h="55195">
                <a:moveTo>
                  <a:pt x="0" y="28065"/>
                </a:moveTo>
                <a:lnTo>
                  <a:pt x="0" y="32310"/>
                </a:lnTo>
                <a:lnTo>
                  <a:pt x="492" y="36104"/>
                </a:lnTo>
                <a:lnTo>
                  <a:pt x="1468" y="39460"/>
                </a:lnTo>
                <a:lnTo>
                  <a:pt x="2439" y="42800"/>
                </a:lnTo>
                <a:lnTo>
                  <a:pt x="3923" y="45655"/>
                </a:lnTo>
                <a:lnTo>
                  <a:pt x="5910" y="48005"/>
                </a:lnTo>
                <a:lnTo>
                  <a:pt x="10388" y="52132"/>
                </a:lnTo>
                <a:lnTo>
                  <a:pt x="9514" y="32792"/>
                </a:lnTo>
                <a:lnTo>
                  <a:pt x="9279" y="30210"/>
                </a:lnTo>
                <a:lnTo>
                  <a:pt x="9279" y="24598"/>
                </a:lnTo>
                <a:lnTo>
                  <a:pt x="9571" y="21957"/>
                </a:lnTo>
                <a:lnTo>
                  <a:pt x="10176" y="19533"/>
                </a:lnTo>
                <a:lnTo>
                  <a:pt x="11695" y="15022"/>
                </a:lnTo>
                <a:lnTo>
                  <a:pt x="14175" y="11494"/>
                </a:lnTo>
                <a:lnTo>
                  <a:pt x="17679" y="9155"/>
                </a:lnTo>
                <a:lnTo>
                  <a:pt x="21877" y="7707"/>
                </a:lnTo>
                <a:lnTo>
                  <a:pt x="27428" y="7707"/>
                </a:lnTo>
                <a:lnTo>
                  <a:pt x="29832" y="8241"/>
                </a:lnTo>
                <a:lnTo>
                  <a:pt x="33684" y="10364"/>
                </a:lnTo>
                <a:lnTo>
                  <a:pt x="36348" y="13625"/>
                </a:lnTo>
                <a:lnTo>
                  <a:pt x="38296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3"/>
                </a:lnTo>
                <a:lnTo>
                  <a:pt x="39246" y="33235"/>
                </a:lnTo>
                <a:lnTo>
                  <a:pt x="38652" y="35661"/>
                </a:lnTo>
                <a:lnTo>
                  <a:pt x="37158" y="40158"/>
                </a:lnTo>
                <a:lnTo>
                  <a:pt x="34670" y="43661"/>
                </a:lnTo>
                <a:lnTo>
                  <a:pt x="31150" y="45986"/>
                </a:lnTo>
                <a:lnTo>
                  <a:pt x="26945" y="47448"/>
                </a:lnTo>
                <a:lnTo>
                  <a:pt x="21433" y="47448"/>
                </a:lnTo>
                <a:lnTo>
                  <a:pt x="19036" y="46915"/>
                </a:lnTo>
                <a:lnTo>
                  <a:pt x="15162" y="44791"/>
                </a:lnTo>
                <a:lnTo>
                  <a:pt x="12473" y="41554"/>
                </a:lnTo>
                <a:lnTo>
                  <a:pt x="13373" y="53352"/>
                </a:lnTo>
                <a:lnTo>
                  <a:pt x="16347" y="54583"/>
                </a:lnTo>
                <a:lnTo>
                  <a:pt x="19838" y="55195"/>
                </a:lnTo>
                <a:lnTo>
                  <a:pt x="27967" y="55195"/>
                </a:lnTo>
                <a:lnTo>
                  <a:pt x="31596" y="54496"/>
                </a:lnTo>
                <a:lnTo>
                  <a:pt x="34728" y="53111"/>
                </a:lnTo>
                <a:lnTo>
                  <a:pt x="37853" y="51714"/>
                </a:lnTo>
                <a:lnTo>
                  <a:pt x="40455" y="49759"/>
                </a:lnTo>
                <a:lnTo>
                  <a:pt x="44613" y="44780"/>
                </a:lnTo>
                <a:lnTo>
                  <a:pt x="46179" y="41807"/>
                </a:lnTo>
                <a:lnTo>
                  <a:pt x="47227" y="38379"/>
                </a:lnTo>
                <a:lnTo>
                  <a:pt x="48279" y="34923"/>
                </a:lnTo>
                <a:lnTo>
                  <a:pt x="48797" y="31154"/>
                </a:lnTo>
                <a:lnTo>
                  <a:pt x="48797" y="22860"/>
                </a:lnTo>
                <a:lnTo>
                  <a:pt x="48304" y="19086"/>
                </a:lnTo>
                <a:lnTo>
                  <a:pt x="47317" y="15746"/>
                </a:lnTo>
                <a:lnTo>
                  <a:pt x="46316" y="12395"/>
                </a:lnTo>
                <a:lnTo>
                  <a:pt x="44823" y="9536"/>
                </a:lnTo>
                <a:lnTo>
                  <a:pt x="42835" y="7199"/>
                </a:lnTo>
                <a:lnTo>
                  <a:pt x="38361" y="3074"/>
                </a:lnTo>
                <a:lnTo>
                  <a:pt x="35383" y="1840"/>
                </a:lnTo>
                <a:lnTo>
                  <a:pt x="32398" y="608"/>
                </a:lnTo>
                <a:lnTo>
                  <a:pt x="28907" y="0"/>
                </a:lnTo>
                <a:lnTo>
                  <a:pt x="20739" y="0"/>
                </a:lnTo>
                <a:lnTo>
                  <a:pt x="17099" y="684"/>
                </a:lnTo>
                <a:lnTo>
                  <a:pt x="13989" y="2056"/>
                </a:lnTo>
                <a:lnTo>
                  <a:pt x="10882" y="3441"/>
                </a:lnTo>
                <a:lnTo>
                  <a:pt x="8290" y="5370"/>
                </a:lnTo>
                <a:lnTo>
                  <a:pt x="4132" y="10364"/>
                </a:lnTo>
                <a:lnTo>
                  <a:pt x="2576" y="13335"/>
                </a:lnTo>
                <a:lnTo>
                  <a:pt x="1554" y="16776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7" h="55195">
                <a:moveTo>
                  <a:pt x="10500" y="37631"/>
                </a:moveTo>
                <a:lnTo>
                  <a:pt x="9514" y="32792"/>
                </a:lnTo>
                <a:lnTo>
                  <a:pt x="10388" y="52132"/>
                </a:lnTo>
                <a:lnTo>
                  <a:pt x="13373" y="53352"/>
                </a:lnTo>
                <a:lnTo>
                  <a:pt x="12473" y="41554"/>
                </a:lnTo>
                <a:lnTo>
                  <a:pt x="10500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299317" y="2658560"/>
            <a:ext cx="42019" cy="54432"/>
          </a:xfrm>
          <a:custGeom>
            <a:avLst/>
            <a:gdLst/>
            <a:ahLst/>
            <a:cxnLst/>
            <a:rect l="l" t="t" r="r" b="b"/>
            <a:pathLst>
              <a:path w="42019" h="54432">
                <a:moveTo>
                  <a:pt x="33061" y="23331"/>
                </a:moveTo>
                <a:lnTo>
                  <a:pt x="33061" y="52729"/>
                </a:lnTo>
                <a:lnTo>
                  <a:pt x="33285" y="53492"/>
                </a:lnTo>
                <a:lnTo>
                  <a:pt x="35923" y="54432"/>
                </a:lnTo>
                <a:lnTo>
                  <a:pt x="39168" y="54432"/>
                </a:lnTo>
                <a:lnTo>
                  <a:pt x="42019" y="52729"/>
                </a:lnTo>
                <a:lnTo>
                  <a:pt x="42019" y="18529"/>
                </a:lnTo>
                <a:lnTo>
                  <a:pt x="41727" y="15454"/>
                </a:lnTo>
                <a:lnTo>
                  <a:pt x="41128" y="12915"/>
                </a:lnTo>
                <a:lnTo>
                  <a:pt x="40524" y="10364"/>
                </a:lnTo>
                <a:lnTo>
                  <a:pt x="38173" y="6249"/>
                </a:lnTo>
                <a:lnTo>
                  <a:pt x="34998" y="2833"/>
                </a:lnTo>
                <a:lnTo>
                  <a:pt x="30546" y="571"/>
                </a:lnTo>
                <a:lnTo>
                  <a:pt x="27820" y="0"/>
                </a:lnTo>
                <a:lnTo>
                  <a:pt x="21771" y="0"/>
                </a:lnTo>
                <a:lnTo>
                  <a:pt x="19022" y="723"/>
                </a:lnTo>
                <a:lnTo>
                  <a:pt x="16296" y="2195"/>
                </a:lnTo>
                <a:lnTo>
                  <a:pt x="13557" y="3671"/>
                </a:lnTo>
                <a:lnTo>
                  <a:pt x="10828" y="5982"/>
                </a:lnTo>
                <a:lnTo>
                  <a:pt x="8078" y="9143"/>
                </a:lnTo>
                <a:lnTo>
                  <a:pt x="8078" y="2195"/>
                </a:lnTo>
                <a:lnTo>
                  <a:pt x="5525" y="798"/>
                </a:lnTo>
                <a:lnTo>
                  <a:pt x="2562" y="798"/>
                </a:lnTo>
                <a:lnTo>
                  <a:pt x="0" y="2501"/>
                </a:lnTo>
                <a:lnTo>
                  <a:pt x="0" y="52729"/>
                </a:lnTo>
                <a:lnTo>
                  <a:pt x="179" y="53492"/>
                </a:lnTo>
                <a:lnTo>
                  <a:pt x="2843" y="54432"/>
                </a:lnTo>
                <a:lnTo>
                  <a:pt x="6090" y="54432"/>
                </a:lnTo>
                <a:lnTo>
                  <a:pt x="8942" y="52729"/>
                </a:lnTo>
                <a:lnTo>
                  <a:pt x="8942" y="17628"/>
                </a:lnTo>
                <a:lnTo>
                  <a:pt x="11410" y="14464"/>
                </a:lnTo>
                <a:lnTo>
                  <a:pt x="13751" y="12063"/>
                </a:lnTo>
                <a:lnTo>
                  <a:pt x="18233" y="8787"/>
                </a:lnTo>
                <a:lnTo>
                  <a:pt x="22722" y="7973"/>
                </a:lnTo>
                <a:lnTo>
                  <a:pt x="25980" y="8304"/>
                </a:lnTo>
                <a:lnTo>
                  <a:pt x="28619" y="9640"/>
                </a:lnTo>
                <a:lnTo>
                  <a:pt x="31358" y="13143"/>
                </a:lnTo>
                <a:lnTo>
                  <a:pt x="32420" y="16408"/>
                </a:lnTo>
                <a:lnTo>
                  <a:pt x="33061" y="20458"/>
                </a:lnTo>
                <a:lnTo>
                  <a:pt x="3306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400469" y="2640143"/>
            <a:ext cx="60110" cy="72885"/>
          </a:xfrm>
          <a:custGeom>
            <a:avLst/>
            <a:gdLst/>
            <a:ahLst/>
            <a:cxnLst/>
            <a:rect l="l" t="t" r="r" b="b"/>
            <a:pathLst>
              <a:path w="60110" h="72885">
                <a:moveTo>
                  <a:pt x="468" y="72478"/>
                </a:moveTo>
                <a:lnTo>
                  <a:pt x="3133" y="72885"/>
                </a:lnTo>
                <a:lnTo>
                  <a:pt x="6661" y="72769"/>
                </a:lnTo>
                <a:lnTo>
                  <a:pt x="9328" y="70926"/>
                </a:lnTo>
                <a:lnTo>
                  <a:pt x="15077" y="53578"/>
                </a:lnTo>
                <a:lnTo>
                  <a:pt x="17420" y="45920"/>
                </a:lnTo>
                <a:lnTo>
                  <a:pt x="29499" y="9928"/>
                </a:lnTo>
                <a:lnTo>
                  <a:pt x="29823" y="0"/>
                </a:lnTo>
                <a:lnTo>
                  <a:pt x="26438" y="135"/>
                </a:lnTo>
                <a:lnTo>
                  <a:pt x="23815" y="2005"/>
                </a:lnTo>
                <a:lnTo>
                  <a:pt x="281" y="69086"/>
                </a:lnTo>
                <a:lnTo>
                  <a:pt x="0" y="69912"/>
                </a:lnTo>
                <a:lnTo>
                  <a:pt x="468" y="72478"/>
                </a:lnTo>
                <a:close/>
              </a:path>
              <a:path w="60110" h="72885">
                <a:moveTo>
                  <a:pt x="59753" y="69137"/>
                </a:moveTo>
                <a:lnTo>
                  <a:pt x="36226" y="2054"/>
                </a:lnTo>
                <a:lnTo>
                  <a:pt x="35384" y="748"/>
                </a:lnTo>
                <a:lnTo>
                  <a:pt x="32706" y="86"/>
                </a:lnTo>
                <a:lnTo>
                  <a:pt x="29823" y="0"/>
                </a:lnTo>
                <a:lnTo>
                  <a:pt x="29564" y="9928"/>
                </a:lnTo>
                <a:lnTo>
                  <a:pt x="41814" y="45920"/>
                </a:lnTo>
                <a:lnTo>
                  <a:pt x="17420" y="45920"/>
                </a:lnTo>
                <a:lnTo>
                  <a:pt x="15077" y="53578"/>
                </a:lnTo>
                <a:lnTo>
                  <a:pt x="44244" y="53578"/>
                </a:lnTo>
                <a:lnTo>
                  <a:pt x="50278" y="71142"/>
                </a:lnTo>
                <a:lnTo>
                  <a:pt x="50893" y="72212"/>
                </a:lnTo>
                <a:lnTo>
                  <a:pt x="53668" y="72859"/>
                </a:lnTo>
                <a:lnTo>
                  <a:pt x="56815" y="72885"/>
                </a:lnTo>
                <a:lnTo>
                  <a:pt x="60110" y="72006"/>
                </a:lnTo>
                <a:lnTo>
                  <a:pt x="59753" y="691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479119" y="2658604"/>
            <a:ext cx="38494" cy="55144"/>
          </a:xfrm>
          <a:custGeom>
            <a:avLst/>
            <a:gdLst/>
            <a:ahLst/>
            <a:cxnLst/>
            <a:rect l="l" t="t" r="r" b="b"/>
            <a:pathLst>
              <a:path w="38494" h="55144">
                <a:moveTo>
                  <a:pt x="9626" y="33756"/>
                </a:moveTo>
                <a:lnTo>
                  <a:pt x="9328" y="30927"/>
                </a:lnTo>
                <a:lnTo>
                  <a:pt x="9328" y="21210"/>
                </a:lnTo>
                <a:lnTo>
                  <a:pt x="10476" y="16268"/>
                </a:lnTo>
                <a:lnTo>
                  <a:pt x="12768" y="12880"/>
                </a:lnTo>
                <a:lnTo>
                  <a:pt x="15076" y="9464"/>
                </a:lnTo>
                <a:lnTo>
                  <a:pt x="18360" y="7760"/>
                </a:lnTo>
                <a:lnTo>
                  <a:pt x="24761" y="7760"/>
                </a:lnTo>
                <a:lnTo>
                  <a:pt x="28119" y="8686"/>
                </a:lnTo>
                <a:lnTo>
                  <a:pt x="32054" y="10720"/>
                </a:lnTo>
                <a:lnTo>
                  <a:pt x="35434" y="13373"/>
                </a:lnTo>
                <a:lnTo>
                  <a:pt x="38271" y="11228"/>
                </a:lnTo>
                <a:lnTo>
                  <a:pt x="38261" y="8549"/>
                </a:lnTo>
                <a:lnTo>
                  <a:pt x="37447" y="5716"/>
                </a:lnTo>
                <a:lnTo>
                  <a:pt x="34635" y="3304"/>
                </a:lnTo>
                <a:lnTo>
                  <a:pt x="31341" y="1626"/>
                </a:lnTo>
                <a:lnTo>
                  <a:pt x="28774" y="751"/>
                </a:lnTo>
                <a:lnTo>
                  <a:pt x="25848" y="154"/>
                </a:lnTo>
                <a:lnTo>
                  <a:pt x="22777" y="0"/>
                </a:lnTo>
                <a:lnTo>
                  <a:pt x="19559" y="0"/>
                </a:lnTo>
                <a:lnTo>
                  <a:pt x="16570" y="561"/>
                </a:lnTo>
                <a:lnTo>
                  <a:pt x="13809" y="1652"/>
                </a:lnTo>
                <a:lnTo>
                  <a:pt x="11029" y="2757"/>
                </a:lnTo>
                <a:lnTo>
                  <a:pt x="8639" y="4434"/>
                </a:lnTo>
                <a:lnTo>
                  <a:pt x="4554" y="8967"/>
                </a:lnTo>
                <a:lnTo>
                  <a:pt x="2937" y="11887"/>
                </a:lnTo>
                <a:lnTo>
                  <a:pt x="1767" y="15443"/>
                </a:lnTo>
                <a:lnTo>
                  <a:pt x="594" y="18986"/>
                </a:lnTo>
                <a:lnTo>
                  <a:pt x="0" y="23240"/>
                </a:lnTo>
                <a:lnTo>
                  <a:pt x="0" y="32551"/>
                </a:lnTo>
                <a:lnTo>
                  <a:pt x="482" y="36385"/>
                </a:lnTo>
                <a:lnTo>
                  <a:pt x="1443" y="39715"/>
                </a:lnTo>
                <a:lnTo>
                  <a:pt x="2393" y="43055"/>
                </a:lnTo>
                <a:lnTo>
                  <a:pt x="3787" y="45849"/>
                </a:lnTo>
                <a:lnTo>
                  <a:pt x="5612" y="48145"/>
                </a:lnTo>
                <a:lnTo>
                  <a:pt x="9712" y="52170"/>
                </a:lnTo>
                <a:lnTo>
                  <a:pt x="12426" y="53355"/>
                </a:lnTo>
                <a:lnTo>
                  <a:pt x="15126" y="54546"/>
                </a:lnTo>
                <a:lnTo>
                  <a:pt x="18233" y="55144"/>
                </a:lnTo>
                <a:lnTo>
                  <a:pt x="23442" y="55144"/>
                </a:lnTo>
                <a:lnTo>
                  <a:pt x="26676" y="54648"/>
                </a:lnTo>
                <a:lnTo>
                  <a:pt x="29749" y="53873"/>
                </a:lnTo>
                <a:lnTo>
                  <a:pt x="32465" y="52793"/>
                </a:lnTo>
                <a:lnTo>
                  <a:pt x="35841" y="50798"/>
                </a:lnTo>
                <a:lnTo>
                  <a:pt x="38246" y="47868"/>
                </a:lnTo>
                <a:lnTo>
                  <a:pt x="38494" y="45046"/>
                </a:lnTo>
                <a:lnTo>
                  <a:pt x="38473" y="43663"/>
                </a:lnTo>
                <a:lnTo>
                  <a:pt x="36607" y="40805"/>
                </a:lnTo>
                <a:lnTo>
                  <a:pt x="33487" y="43167"/>
                </a:lnTo>
                <a:lnTo>
                  <a:pt x="29857" y="45492"/>
                </a:lnTo>
                <a:lnTo>
                  <a:pt x="26747" y="46838"/>
                </a:lnTo>
                <a:lnTo>
                  <a:pt x="22877" y="47170"/>
                </a:lnTo>
                <a:lnTo>
                  <a:pt x="18792" y="46774"/>
                </a:lnTo>
                <a:lnTo>
                  <a:pt x="15433" y="45176"/>
                </a:lnTo>
                <a:lnTo>
                  <a:pt x="12854" y="42303"/>
                </a:lnTo>
                <a:lnTo>
                  <a:pt x="10821" y="38634"/>
                </a:lnTo>
                <a:lnTo>
                  <a:pt x="9626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34642" y="2645924"/>
            <a:ext cx="31880" cy="67716"/>
          </a:xfrm>
          <a:custGeom>
            <a:avLst/>
            <a:gdLst/>
            <a:ahLst/>
            <a:cxnLst/>
            <a:rect l="l" t="t" r="r" b="b"/>
            <a:pathLst>
              <a:path w="31880" h="67716">
                <a:moveTo>
                  <a:pt x="17567" y="1738"/>
                </a:moveTo>
                <a:lnTo>
                  <a:pt x="17344" y="1029"/>
                </a:lnTo>
                <a:lnTo>
                  <a:pt x="14705" y="0"/>
                </a:lnTo>
                <a:lnTo>
                  <a:pt x="11473" y="0"/>
                </a:lnTo>
                <a:lnTo>
                  <a:pt x="8610" y="1738"/>
                </a:lnTo>
                <a:lnTo>
                  <a:pt x="8610" y="13690"/>
                </a:lnTo>
                <a:lnTo>
                  <a:pt x="1838" y="13690"/>
                </a:lnTo>
                <a:lnTo>
                  <a:pt x="330" y="14871"/>
                </a:lnTo>
                <a:lnTo>
                  <a:pt x="0" y="17539"/>
                </a:lnTo>
                <a:lnTo>
                  <a:pt x="1785" y="21337"/>
                </a:lnTo>
                <a:lnTo>
                  <a:pt x="8610" y="21337"/>
                </a:lnTo>
                <a:lnTo>
                  <a:pt x="8610" y="53593"/>
                </a:lnTo>
                <a:lnTo>
                  <a:pt x="9413" y="58254"/>
                </a:lnTo>
                <a:lnTo>
                  <a:pt x="10770" y="62165"/>
                </a:lnTo>
                <a:lnTo>
                  <a:pt x="13088" y="64957"/>
                </a:lnTo>
                <a:lnTo>
                  <a:pt x="16369" y="66686"/>
                </a:lnTo>
                <a:lnTo>
                  <a:pt x="20342" y="67716"/>
                </a:lnTo>
                <a:lnTo>
                  <a:pt x="22885" y="67716"/>
                </a:lnTo>
                <a:lnTo>
                  <a:pt x="25379" y="67550"/>
                </a:lnTo>
                <a:lnTo>
                  <a:pt x="28475" y="66967"/>
                </a:lnTo>
                <a:lnTo>
                  <a:pt x="31658" y="64249"/>
                </a:lnTo>
                <a:lnTo>
                  <a:pt x="31880" y="61682"/>
                </a:lnTo>
                <a:lnTo>
                  <a:pt x="31880" y="61009"/>
                </a:lnTo>
                <a:lnTo>
                  <a:pt x="30016" y="58370"/>
                </a:lnTo>
                <a:lnTo>
                  <a:pt x="27265" y="59422"/>
                </a:lnTo>
                <a:lnTo>
                  <a:pt x="24404" y="59842"/>
                </a:lnTo>
                <a:lnTo>
                  <a:pt x="21837" y="59842"/>
                </a:lnTo>
                <a:lnTo>
                  <a:pt x="20048" y="58964"/>
                </a:lnTo>
                <a:lnTo>
                  <a:pt x="18064" y="55436"/>
                </a:lnTo>
                <a:lnTo>
                  <a:pt x="17567" y="52819"/>
                </a:lnTo>
                <a:lnTo>
                  <a:pt x="17567" y="21337"/>
                </a:lnTo>
                <a:lnTo>
                  <a:pt x="30081" y="21337"/>
                </a:lnTo>
                <a:lnTo>
                  <a:pt x="31880" y="18886"/>
                </a:lnTo>
                <a:lnTo>
                  <a:pt x="31841" y="16243"/>
                </a:lnTo>
                <a:lnTo>
                  <a:pt x="30081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588807" y="2638620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90"/>
                </a:moveTo>
                <a:lnTo>
                  <a:pt x="380" y="9157"/>
                </a:lnTo>
                <a:lnTo>
                  <a:pt x="3365" y="11051"/>
                </a:lnTo>
                <a:lnTo>
                  <a:pt x="7599" y="11051"/>
                </a:lnTo>
                <a:lnTo>
                  <a:pt x="10659" y="9107"/>
                </a:lnTo>
                <a:lnTo>
                  <a:pt x="11055" y="5474"/>
                </a:lnTo>
                <a:lnTo>
                  <a:pt x="10659" y="1918"/>
                </a:lnTo>
                <a:lnTo>
                  <a:pt x="7670" y="0"/>
                </a:lnTo>
                <a:lnTo>
                  <a:pt x="3441" y="0"/>
                </a:lnTo>
                <a:lnTo>
                  <a:pt x="392" y="1968"/>
                </a:lnTo>
                <a:lnTo>
                  <a:pt x="0" y="5590"/>
                </a:lnTo>
                <a:close/>
              </a:path>
              <a:path w="11055" h="74372">
                <a:moveTo>
                  <a:pt x="1393" y="73633"/>
                </a:moveTo>
                <a:lnTo>
                  <a:pt x="3934" y="74372"/>
                </a:lnTo>
                <a:lnTo>
                  <a:pt x="7167" y="74372"/>
                </a:lnTo>
                <a:lnTo>
                  <a:pt x="10019" y="72669"/>
                </a:lnTo>
                <a:lnTo>
                  <a:pt x="10019" y="22442"/>
                </a:lnTo>
                <a:lnTo>
                  <a:pt x="9795" y="21718"/>
                </a:lnTo>
                <a:lnTo>
                  <a:pt x="7167" y="20753"/>
                </a:lnTo>
                <a:lnTo>
                  <a:pt x="3934" y="20753"/>
                </a:lnTo>
                <a:lnTo>
                  <a:pt x="1071" y="22442"/>
                </a:lnTo>
                <a:lnTo>
                  <a:pt x="1071" y="72669"/>
                </a:lnTo>
                <a:lnTo>
                  <a:pt x="1393" y="736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620437" y="2659338"/>
            <a:ext cx="46475" cy="53694"/>
          </a:xfrm>
          <a:custGeom>
            <a:avLst/>
            <a:gdLst/>
            <a:ahLst/>
            <a:cxnLst/>
            <a:rect l="l" t="t" r="r" b="b"/>
            <a:pathLst>
              <a:path w="46475" h="53694">
                <a:moveTo>
                  <a:pt x="543" y="3963"/>
                </a:moveTo>
                <a:lnTo>
                  <a:pt x="17136" y="51675"/>
                </a:lnTo>
                <a:lnTo>
                  <a:pt x="17985" y="52884"/>
                </a:lnTo>
                <a:lnTo>
                  <a:pt x="20556" y="53582"/>
                </a:lnTo>
                <a:lnTo>
                  <a:pt x="23266" y="53694"/>
                </a:lnTo>
                <a:lnTo>
                  <a:pt x="26697" y="53557"/>
                </a:lnTo>
                <a:lnTo>
                  <a:pt x="29390" y="51675"/>
                </a:lnTo>
                <a:lnTo>
                  <a:pt x="46047" y="3963"/>
                </a:lnTo>
                <a:lnTo>
                  <a:pt x="46475" y="1612"/>
                </a:lnTo>
                <a:lnTo>
                  <a:pt x="45935" y="482"/>
                </a:lnTo>
                <a:lnTo>
                  <a:pt x="43135" y="0"/>
                </a:lnTo>
                <a:lnTo>
                  <a:pt x="39938" y="90"/>
                </a:lnTo>
                <a:lnTo>
                  <a:pt x="37374" y="1789"/>
                </a:lnTo>
                <a:lnTo>
                  <a:pt x="23749" y="43192"/>
                </a:lnTo>
                <a:lnTo>
                  <a:pt x="23378" y="43192"/>
                </a:lnTo>
                <a:lnTo>
                  <a:pt x="9611" y="1789"/>
                </a:lnTo>
                <a:lnTo>
                  <a:pt x="8042" y="241"/>
                </a:lnTo>
                <a:lnTo>
                  <a:pt x="5453" y="0"/>
                </a:lnTo>
                <a:lnTo>
                  <a:pt x="2876" y="11"/>
                </a:lnTo>
                <a:lnTo>
                  <a:pt x="0" y="1320"/>
                </a:lnTo>
                <a:lnTo>
                  <a:pt x="543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687512" y="2638620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90"/>
                </a:moveTo>
                <a:lnTo>
                  <a:pt x="382" y="9157"/>
                </a:lnTo>
                <a:lnTo>
                  <a:pt x="3365" y="11051"/>
                </a:lnTo>
                <a:lnTo>
                  <a:pt x="7603" y="11051"/>
                </a:lnTo>
                <a:lnTo>
                  <a:pt x="10659" y="9107"/>
                </a:lnTo>
                <a:lnTo>
                  <a:pt x="11055" y="5474"/>
                </a:lnTo>
                <a:lnTo>
                  <a:pt x="10659" y="1918"/>
                </a:lnTo>
                <a:lnTo>
                  <a:pt x="7675" y="0"/>
                </a:lnTo>
                <a:lnTo>
                  <a:pt x="3445" y="0"/>
                </a:lnTo>
                <a:lnTo>
                  <a:pt x="392" y="1968"/>
                </a:lnTo>
                <a:lnTo>
                  <a:pt x="0" y="5590"/>
                </a:lnTo>
                <a:close/>
              </a:path>
              <a:path w="11055" h="74372">
                <a:moveTo>
                  <a:pt x="1393" y="73633"/>
                </a:moveTo>
                <a:lnTo>
                  <a:pt x="3938" y="74372"/>
                </a:lnTo>
                <a:lnTo>
                  <a:pt x="7167" y="74372"/>
                </a:lnTo>
                <a:lnTo>
                  <a:pt x="10019" y="72669"/>
                </a:lnTo>
                <a:lnTo>
                  <a:pt x="10019" y="22442"/>
                </a:lnTo>
                <a:lnTo>
                  <a:pt x="9795" y="21718"/>
                </a:lnTo>
                <a:lnTo>
                  <a:pt x="7167" y="20753"/>
                </a:lnTo>
                <a:lnTo>
                  <a:pt x="3938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393" y="736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719098" y="2645924"/>
            <a:ext cx="31885" cy="67716"/>
          </a:xfrm>
          <a:custGeom>
            <a:avLst/>
            <a:gdLst/>
            <a:ahLst/>
            <a:cxnLst/>
            <a:rect l="l" t="t" r="r" b="b"/>
            <a:pathLst>
              <a:path w="31885" h="67716">
                <a:moveTo>
                  <a:pt x="17567" y="1738"/>
                </a:moveTo>
                <a:lnTo>
                  <a:pt x="17348" y="1029"/>
                </a:lnTo>
                <a:lnTo>
                  <a:pt x="14710" y="0"/>
                </a:lnTo>
                <a:lnTo>
                  <a:pt x="11476" y="0"/>
                </a:lnTo>
                <a:lnTo>
                  <a:pt x="8611" y="1738"/>
                </a:lnTo>
                <a:lnTo>
                  <a:pt x="8611" y="13690"/>
                </a:lnTo>
                <a:lnTo>
                  <a:pt x="1840" y="13690"/>
                </a:lnTo>
                <a:lnTo>
                  <a:pt x="335" y="14871"/>
                </a:lnTo>
                <a:lnTo>
                  <a:pt x="0" y="17539"/>
                </a:lnTo>
                <a:lnTo>
                  <a:pt x="1789" y="21337"/>
                </a:lnTo>
                <a:lnTo>
                  <a:pt x="8611" y="21337"/>
                </a:lnTo>
                <a:lnTo>
                  <a:pt x="8611" y="53593"/>
                </a:lnTo>
                <a:lnTo>
                  <a:pt x="9403" y="58254"/>
                </a:lnTo>
                <a:lnTo>
                  <a:pt x="10774" y="62165"/>
                </a:lnTo>
                <a:lnTo>
                  <a:pt x="13093" y="64957"/>
                </a:lnTo>
                <a:lnTo>
                  <a:pt x="16372" y="66686"/>
                </a:lnTo>
                <a:lnTo>
                  <a:pt x="20347" y="67716"/>
                </a:lnTo>
                <a:lnTo>
                  <a:pt x="22889" y="67716"/>
                </a:lnTo>
                <a:lnTo>
                  <a:pt x="25383" y="67550"/>
                </a:lnTo>
                <a:lnTo>
                  <a:pt x="28475" y="66967"/>
                </a:lnTo>
                <a:lnTo>
                  <a:pt x="31658" y="64249"/>
                </a:lnTo>
                <a:lnTo>
                  <a:pt x="31885" y="61682"/>
                </a:lnTo>
                <a:lnTo>
                  <a:pt x="31885" y="61009"/>
                </a:lnTo>
                <a:lnTo>
                  <a:pt x="30020" y="58370"/>
                </a:lnTo>
                <a:lnTo>
                  <a:pt x="27266" y="59422"/>
                </a:lnTo>
                <a:lnTo>
                  <a:pt x="24408" y="59842"/>
                </a:lnTo>
                <a:lnTo>
                  <a:pt x="21837" y="59842"/>
                </a:lnTo>
                <a:lnTo>
                  <a:pt x="20052" y="58964"/>
                </a:lnTo>
                <a:lnTo>
                  <a:pt x="18065" y="55436"/>
                </a:lnTo>
                <a:lnTo>
                  <a:pt x="17567" y="52819"/>
                </a:lnTo>
                <a:lnTo>
                  <a:pt x="17567" y="21337"/>
                </a:lnTo>
                <a:lnTo>
                  <a:pt x="30082" y="21337"/>
                </a:lnTo>
                <a:lnTo>
                  <a:pt x="31885" y="18886"/>
                </a:lnTo>
                <a:lnTo>
                  <a:pt x="31846" y="16243"/>
                </a:lnTo>
                <a:lnTo>
                  <a:pt x="3008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773253" y="2638620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90"/>
                </a:moveTo>
                <a:lnTo>
                  <a:pt x="396" y="9157"/>
                </a:lnTo>
                <a:lnTo>
                  <a:pt x="3380" y="11051"/>
                </a:lnTo>
                <a:lnTo>
                  <a:pt x="7609" y="11051"/>
                </a:lnTo>
                <a:lnTo>
                  <a:pt x="10659" y="9107"/>
                </a:lnTo>
                <a:lnTo>
                  <a:pt x="11055" y="5474"/>
                </a:lnTo>
                <a:lnTo>
                  <a:pt x="10670" y="1918"/>
                </a:lnTo>
                <a:lnTo>
                  <a:pt x="7686" y="0"/>
                </a:lnTo>
                <a:lnTo>
                  <a:pt x="3451" y="0"/>
                </a:lnTo>
                <a:lnTo>
                  <a:pt x="396" y="1968"/>
                </a:lnTo>
                <a:lnTo>
                  <a:pt x="0" y="5590"/>
                </a:lnTo>
                <a:close/>
              </a:path>
              <a:path w="11055" h="74372">
                <a:moveTo>
                  <a:pt x="1269" y="73432"/>
                </a:moveTo>
                <a:lnTo>
                  <a:pt x="3934" y="74372"/>
                </a:lnTo>
                <a:lnTo>
                  <a:pt x="7181" y="74372"/>
                </a:lnTo>
                <a:lnTo>
                  <a:pt x="10029" y="72669"/>
                </a:lnTo>
                <a:lnTo>
                  <a:pt x="10029" y="22442"/>
                </a:lnTo>
                <a:lnTo>
                  <a:pt x="9805" y="21718"/>
                </a:lnTo>
                <a:lnTo>
                  <a:pt x="7181" y="20753"/>
                </a:lnTo>
                <a:lnTo>
                  <a:pt x="3934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269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808095" y="2658557"/>
            <a:ext cx="44888" cy="55195"/>
          </a:xfrm>
          <a:custGeom>
            <a:avLst/>
            <a:gdLst/>
            <a:ahLst/>
            <a:cxnLst/>
            <a:rect l="l" t="t" r="r" b="b"/>
            <a:pathLst>
              <a:path w="44888" h="55195">
                <a:moveTo>
                  <a:pt x="44491" y="17424"/>
                </a:moveTo>
                <a:lnTo>
                  <a:pt x="43677" y="14530"/>
                </a:lnTo>
                <a:lnTo>
                  <a:pt x="42865" y="11659"/>
                </a:lnTo>
                <a:lnTo>
                  <a:pt x="39855" y="7012"/>
                </a:lnTo>
                <a:lnTo>
                  <a:pt x="35905" y="3164"/>
                </a:lnTo>
                <a:lnTo>
                  <a:pt x="33216" y="1893"/>
                </a:lnTo>
                <a:lnTo>
                  <a:pt x="30513" y="637"/>
                </a:lnTo>
                <a:lnTo>
                  <a:pt x="27255" y="0"/>
                </a:lnTo>
                <a:lnTo>
                  <a:pt x="27304" y="7189"/>
                </a:lnTo>
                <a:lnTo>
                  <a:pt x="30552" y="8575"/>
                </a:lnTo>
                <a:lnTo>
                  <a:pt x="32759" y="11329"/>
                </a:lnTo>
                <a:lnTo>
                  <a:pt x="34969" y="14072"/>
                </a:lnTo>
                <a:lnTo>
                  <a:pt x="36003" y="17870"/>
                </a:lnTo>
                <a:lnTo>
                  <a:pt x="35891" y="22708"/>
                </a:lnTo>
                <a:lnTo>
                  <a:pt x="9279" y="22708"/>
                </a:lnTo>
                <a:lnTo>
                  <a:pt x="9697" y="18709"/>
                </a:lnTo>
                <a:lnTo>
                  <a:pt x="10932" y="14950"/>
                </a:lnTo>
                <a:lnTo>
                  <a:pt x="13722" y="1918"/>
                </a:lnTo>
                <a:lnTo>
                  <a:pt x="10831" y="3214"/>
                </a:lnTo>
                <a:lnTo>
                  <a:pt x="8365" y="5043"/>
                </a:lnTo>
                <a:lnTo>
                  <a:pt x="4272" y="9842"/>
                </a:lnTo>
                <a:lnTo>
                  <a:pt x="2713" y="12776"/>
                </a:lnTo>
                <a:lnTo>
                  <a:pt x="1630" y="16206"/>
                </a:lnTo>
                <a:lnTo>
                  <a:pt x="543" y="19659"/>
                </a:lnTo>
                <a:lnTo>
                  <a:pt x="0" y="23521"/>
                </a:lnTo>
                <a:lnTo>
                  <a:pt x="0" y="32385"/>
                </a:lnTo>
                <a:lnTo>
                  <a:pt x="532" y="36360"/>
                </a:lnTo>
                <a:lnTo>
                  <a:pt x="1583" y="39790"/>
                </a:lnTo>
                <a:lnTo>
                  <a:pt x="2627" y="43206"/>
                </a:lnTo>
                <a:lnTo>
                  <a:pt x="4182" y="46065"/>
                </a:lnTo>
                <a:lnTo>
                  <a:pt x="8304" y="50598"/>
                </a:lnTo>
                <a:lnTo>
                  <a:pt x="10845" y="52311"/>
                </a:lnTo>
                <a:lnTo>
                  <a:pt x="13859" y="53467"/>
                </a:lnTo>
                <a:lnTo>
                  <a:pt x="16879" y="54622"/>
                </a:lnTo>
                <a:lnTo>
                  <a:pt x="20382" y="55195"/>
                </a:lnTo>
                <a:lnTo>
                  <a:pt x="24392" y="55195"/>
                </a:lnTo>
                <a:lnTo>
                  <a:pt x="28896" y="55018"/>
                </a:lnTo>
                <a:lnTo>
                  <a:pt x="32983" y="54306"/>
                </a:lnTo>
                <a:lnTo>
                  <a:pt x="36327" y="53467"/>
                </a:lnTo>
                <a:lnTo>
                  <a:pt x="40124" y="52095"/>
                </a:lnTo>
                <a:lnTo>
                  <a:pt x="42706" y="49428"/>
                </a:lnTo>
                <a:lnTo>
                  <a:pt x="42828" y="46814"/>
                </a:lnTo>
                <a:lnTo>
                  <a:pt x="42050" y="44121"/>
                </a:lnTo>
                <a:lnTo>
                  <a:pt x="39433" y="44513"/>
                </a:lnTo>
                <a:lnTo>
                  <a:pt x="36150" y="45810"/>
                </a:lnTo>
                <a:lnTo>
                  <a:pt x="33263" y="46749"/>
                </a:lnTo>
                <a:lnTo>
                  <a:pt x="29637" y="47523"/>
                </a:lnTo>
                <a:lnTo>
                  <a:pt x="25246" y="47713"/>
                </a:lnTo>
                <a:lnTo>
                  <a:pt x="22297" y="47713"/>
                </a:lnTo>
                <a:lnTo>
                  <a:pt x="17768" y="46432"/>
                </a:lnTo>
                <a:lnTo>
                  <a:pt x="14079" y="44348"/>
                </a:lnTo>
                <a:lnTo>
                  <a:pt x="11537" y="41148"/>
                </a:lnTo>
                <a:lnTo>
                  <a:pt x="10093" y="36997"/>
                </a:lnTo>
                <a:lnTo>
                  <a:pt x="9279" y="32259"/>
                </a:lnTo>
                <a:lnTo>
                  <a:pt x="9279" y="29465"/>
                </a:lnTo>
                <a:lnTo>
                  <a:pt x="41407" y="29465"/>
                </a:lnTo>
                <a:lnTo>
                  <a:pt x="43836" y="28550"/>
                </a:lnTo>
                <a:lnTo>
                  <a:pt x="44888" y="25452"/>
                </a:lnTo>
                <a:lnTo>
                  <a:pt x="44888" y="20497"/>
                </a:lnTo>
                <a:lnTo>
                  <a:pt x="44491" y="17424"/>
                </a:lnTo>
                <a:close/>
              </a:path>
              <a:path w="44888" h="55195">
                <a:moveTo>
                  <a:pt x="10932" y="14950"/>
                </a:moveTo>
                <a:lnTo>
                  <a:pt x="12931" y="11875"/>
                </a:lnTo>
                <a:lnTo>
                  <a:pt x="15457" y="9334"/>
                </a:lnTo>
                <a:lnTo>
                  <a:pt x="18802" y="7635"/>
                </a:lnTo>
                <a:lnTo>
                  <a:pt x="22960" y="7189"/>
                </a:lnTo>
                <a:lnTo>
                  <a:pt x="27304" y="7189"/>
                </a:lnTo>
                <a:lnTo>
                  <a:pt x="27255" y="0"/>
                </a:lnTo>
                <a:lnTo>
                  <a:pt x="19842" y="0"/>
                </a:lnTo>
                <a:lnTo>
                  <a:pt x="16620" y="647"/>
                </a:lnTo>
                <a:lnTo>
                  <a:pt x="13722" y="1918"/>
                </a:lnTo>
                <a:lnTo>
                  <a:pt x="10932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874683" y="2658560"/>
            <a:ext cx="34549" cy="55191"/>
          </a:xfrm>
          <a:custGeom>
            <a:avLst/>
            <a:gdLst/>
            <a:ahLst/>
            <a:cxnLst/>
            <a:rect l="l" t="t" r="r" b="b"/>
            <a:pathLst>
              <a:path w="34549" h="55191">
                <a:moveTo>
                  <a:pt x="2260" y="20648"/>
                </a:moveTo>
                <a:lnTo>
                  <a:pt x="3898" y="23619"/>
                </a:lnTo>
                <a:lnTo>
                  <a:pt x="7517" y="26910"/>
                </a:lnTo>
                <a:lnTo>
                  <a:pt x="10454" y="28511"/>
                </a:lnTo>
                <a:lnTo>
                  <a:pt x="13486" y="29843"/>
                </a:lnTo>
                <a:lnTo>
                  <a:pt x="16512" y="31089"/>
                </a:lnTo>
                <a:lnTo>
                  <a:pt x="19396" y="32245"/>
                </a:lnTo>
                <a:lnTo>
                  <a:pt x="23014" y="34390"/>
                </a:lnTo>
                <a:lnTo>
                  <a:pt x="25354" y="37184"/>
                </a:lnTo>
                <a:lnTo>
                  <a:pt x="25703" y="39786"/>
                </a:lnTo>
                <a:lnTo>
                  <a:pt x="25469" y="42353"/>
                </a:lnTo>
                <a:lnTo>
                  <a:pt x="22891" y="45845"/>
                </a:lnTo>
                <a:lnTo>
                  <a:pt x="19695" y="47317"/>
                </a:lnTo>
                <a:lnTo>
                  <a:pt x="17089" y="47815"/>
                </a:lnTo>
                <a:lnTo>
                  <a:pt x="13550" y="47815"/>
                </a:lnTo>
                <a:lnTo>
                  <a:pt x="10191" y="47076"/>
                </a:lnTo>
                <a:lnTo>
                  <a:pt x="6159" y="45427"/>
                </a:lnTo>
                <a:lnTo>
                  <a:pt x="3294" y="43775"/>
                </a:lnTo>
                <a:lnTo>
                  <a:pt x="288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35" y="52372"/>
                </a:lnTo>
                <a:lnTo>
                  <a:pt x="6206" y="53708"/>
                </a:lnTo>
                <a:lnTo>
                  <a:pt x="8873" y="54493"/>
                </a:lnTo>
                <a:lnTo>
                  <a:pt x="12020" y="55054"/>
                </a:lnTo>
                <a:lnTo>
                  <a:pt x="15401" y="55191"/>
                </a:lnTo>
                <a:lnTo>
                  <a:pt x="18227" y="55191"/>
                </a:lnTo>
                <a:lnTo>
                  <a:pt x="20815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4" y="49629"/>
                </a:lnTo>
                <a:lnTo>
                  <a:pt x="33167" y="45920"/>
                </a:lnTo>
                <a:lnTo>
                  <a:pt x="34549" y="41630"/>
                </a:lnTo>
                <a:lnTo>
                  <a:pt x="34549" y="36903"/>
                </a:lnTo>
                <a:lnTo>
                  <a:pt x="33487" y="33487"/>
                </a:lnTo>
                <a:lnTo>
                  <a:pt x="31849" y="30581"/>
                </a:lnTo>
                <a:lnTo>
                  <a:pt x="28205" y="27392"/>
                </a:lnTo>
                <a:lnTo>
                  <a:pt x="25210" y="25829"/>
                </a:lnTo>
                <a:lnTo>
                  <a:pt x="22161" y="24498"/>
                </a:lnTo>
                <a:lnTo>
                  <a:pt x="19112" y="23252"/>
                </a:lnTo>
                <a:lnTo>
                  <a:pt x="16149" y="22057"/>
                </a:lnTo>
                <a:lnTo>
                  <a:pt x="12513" y="19900"/>
                </a:lnTo>
                <a:lnTo>
                  <a:pt x="10133" y="17067"/>
                </a:lnTo>
                <a:lnTo>
                  <a:pt x="9763" y="14399"/>
                </a:lnTo>
                <a:lnTo>
                  <a:pt x="10328" y="11490"/>
                </a:lnTo>
                <a:lnTo>
                  <a:pt x="12746" y="8531"/>
                </a:lnTo>
                <a:lnTo>
                  <a:pt x="16019" y="7315"/>
                </a:lnTo>
                <a:lnTo>
                  <a:pt x="18864" y="7134"/>
                </a:lnTo>
                <a:lnTo>
                  <a:pt x="22075" y="7340"/>
                </a:lnTo>
                <a:lnTo>
                  <a:pt x="25873" y="8610"/>
                </a:lnTo>
                <a:lnTo>
                  <a:pt x="29231" y="10374"/>
                </a:lnTo>
                <a:lnTo>
                  <a:pt x="32017" y="8545"/>
                </a:lnTo>
                <a:lnTo>
                  <a:pt x="31970" y="5853"/>
                </a:lnTo>
                <a:lnTo>
                  <a:pt x="30402" y="2984"/>
                </a:lnTo>
                <a:lnTo>
                  <a:pt x="27463" y="1497"/>
                </a:lnTo>
                <a:lnTo>
                  <a:pt x="24184" y="557"/>
                </a:lnTo>
                <a:lnTo>
                  <a:pt x="21582" y="111"/>
                </a:lnTo>
                <a:lnTo>
                  <a:pt x="16019" y="0"/>
                </a:lnTo>
                <a:lnTo>
                  <a:pt x="13427" y="406"/>
                </a:lnTo>
                <a:lnTo>
                  <a:pt x="11192" y="1230"/>
                </a:lnTo>
                <a:lnTo>
                  <a:pt x="7120" y="3135"/>
                </a:lnTo>
                <a:lnTo>
                  <a:pt x="4157" y="5853"/>
                </a:lnTo>
                <a:lnTo>
                  <a:pt x="2307" y="9230"/>
                </a:lnTo>
                <a:lnTo>
                  <a:pt x="1198" y="12913"/>
                </a:lnTo>
                <a:lnTo>
                  <a:pt x="1198" y="17117"/>
                </a:lnTo>
                <a:lnTo>
                  <a:pt x="2260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528319" y="2770682"/>
            <a:ext cx="19630" cy="98423"/>
          </a:xfrm>
          <a:custGeom>
            <a:avLst/>
            <a:gdLst/>
            <a:ahLst/>
            <a:cxnLst/>
            <a:rect l="l" t="t" r="r" b="b"/>
            <a:pathLst>
              <a:path w="19630" h="98423">
                <a:moveTo>
                  <a:pt x="259" y="57556"/>
                </a:moveTo>
                <a:lnTo>
                  <a:pt x="763" y="61671"/>
                </a:lnTo>
                <a:lnTo>
                  <a:pt x="1269" y="65786"/>
                </a:lnTo>
                <a:lnTo>
                  <a:pt x="2023" y="69850"/>
                </a:lnTo>
                <a:lnTo>
                  <a:pt x="3034" y="73875"/>
                </a:lnTo>
                <a:lnTo>
                  <a:pt x="4046" y="77889"/>
                </a:lnTo>
                <a:lnTo>
                  <a:pt x="5294" y="81838"/>
                </a:lnTo>
                <a:lnTo>
                  <a:pt x="6771" y="85726"/>
                </a:lnTo>
                <a:lnTo>
                  <a:pt x="8251" y="89611"/>
                </a:lnTo>
                <a:lnTo>
                  <a:pt x="9978" y="93459"/>
                </a:lnTo>
                <a:lnTo>
                  <a:pt x="11930" y="97242"/>
                </a:lnTo>
                <a:lnTo>
                  <a:pt x="13596" y="98258"/>
                </a:lnTo>
                <a:lnTo>
                  <a:pt x="16163" y="98423"/>
                </a:lnTo>
                <a:lnTo>
                  <a:pt x="19518" y="95910"/>
                </a:lnTo>
                <a:lnTo>
                  <a:pt x="16235" y="88353"/>
                </a:lnTo>
                <a:lnTo>
                  <a:pt x="13718" y="80657"/>
                </a:lnTo>
                <a:lnTo>
                  <a:pt x="12005" y="72809"/>
                </a:lnTo>
                <a:lnTo>
                  <a:pt x="10288" y="64961"/>
                </a:lnTo>
                <a:lnTo>
                  <a:pt x="9438" y="57024"/>
                </a:lnTo>
                <a:lnTo>
                  <a:pt x="9438" y="41071"/>
                </a:lnTo>
                <a:lnTo>
                  <a:pt x="10262" y="33159"/>
                </a:lnTo>
                <a:lnTo>
                  <a:pt x="11954" y="25271"/>
                </a:lnTo>
                <a:lnTo>
                  <a:pt x="13632" y="17412"/>
                </a:lnTo>
                <a:lnTo>
                  <a:pt x="16200" y="9740"/>
                </a:lnTo>
                <a:lnTo>
                  <a:pt x="19630" y="2260"/>
                </a:lnTo>
                <a:lnTo>
                  <a:pt x="17603" y="25"/>
                </a:lnTo>
                <a:lnTo>
                  <a:pt x="14654" y="0"/>
                </a:lnTo>
                <a:lnTo>
                  <a:pt x="11979" y="1028"/>
                </a:lnTo>
                <a:lnTo>
                  <a:pt x="10125" y="4862"/>
                </a:lnTo>
                <a:lnTo>
                  <a:pt x="8477" y="8736"/>
                </a:lnTo>
                <a:lnTo>
                  <a:pt x="6993" y="12635"/>
                </a:lnTo>
                <a:lnTo>
                  <a:pt x="5504" y="16549"/>
                </a:lnTo>
                <a:lnTo>
                  <a:pt x="4254" y="20509"/>
                </a:lnTo>
                <a:lnTo>
                  <a:pt x="3218" y="24563"/>
                </a:lnTo>
                <a:lnTo>
                  <a:pt x="2195" y="28587"/>
                </a:lnTo>
                <a:lnTo>
                  <a:pt x="1393" y="32663"/>
                </a:lnTo>
                <a:lnTo>
                  <a:pt x="838" y="36752"/>
                </a:lnTo>
                <a:lnTo>
                  <a:pt x="280" y="40841"/>
                </a:lnTo>
                <a:lnTo>
                  <a:pt x="0" y="44996"/>
                </a:lnTo>
                <a:lnTo>
                  <a:pt x="0" y="53402"/>
                </a:lnTo>
                <a:lnTo>
                  <a:pt x="259" y="575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64351" y="2777633"/>
            <a:ext cx="76301" cy="72555"/>
          </a:xfrm>
          <a:custGeom>
            <a:avLst/>
            <a:gdLst/>
            <a:ahLst/>
            <a:cxnLst/>
            <a:rect l="l" t="t" r="r" b="b"/>
            <a:pathLst>
              <a:path w="76301" h="72555">
                <a:moveTo>
                  <a:pt x="9326" y="7874"/>
                </a:moveTo>
                <a:lnTo>
                  <a:pt x="33028" y="71046"/>
                </a:lnTo>
                <a:lnTo>
                  <a:pt x="34278" y="72123"/>
                </a:lnTo>
                <a:lnTo>
                  <a:pt x="36831" y="72555"/>
                </a:lnTo>
                <a:lnTo>
                  <a:pt x="39458" y="72468"/>
                </a:lnTo>
                <a:lnTo>
                  <a:pt x="42137" y="71046"/>
                </a:lnTo>
                <a:lnTo>
                  <a:pt x="66861" y="7874"/>
                </a:lnTo>
                <a:lnTo>
                  <a:pt x="66973" y="70765"/>
                </a:lnTo>
                <a:lnTo>
                  <a:pt x="67344" y="71770"/>
                </a:lnTo>
                <a:lnTo>
                  <a:pt x="70008" y="72504"/>
                </a:lnTo>
                <a:lnTo>
                  <a:pt x="73287" y="72504"/>
                </a:lnTo>
                <a:lnTo>
                  <a:pt x="76301" y="70765"/>
                </a:lnTo>
                <a:lnTo>
                  <a:pt x="76301" y="4356"/>
                </a:lnTo>
                <a:lnTo>
                  <a:pt x="75102" y="1029"/>
                </a:lnTo>
                <a:lnTo>
                  <a:pt x="72276" y="0"/>
                </a:lnTo>
                <a:lnTo>
                  <a:pt x="66282" y="0"/>
                </a:lnTo>
                <a:lnTo>
                  <a:pt x="63160" y="508"/>
                </a:lnTo>
                <a:lnTo>
                  <a:pt x="60371" y="3190"/>
                </a:lnTo>
                <a:lnTo>
                  <a:pt x="59065" y="6019"/>
                </a:lnTo>
                <a:lnTo>
                  <a:pt x="38173" y="58154"/>
                </a:lnTo>
                <a:lnTo>
                  <a:pt x="37914" y="58154"/>
                </a:lnTo>
                <a:lnTo>
                  <a:pt x="17854" y="5868"/>
                </a:lnTo>
                <a:lnTo>
                  <a:pt x="17509" y="4864"/>
                </a:lnTo>
                <a:lnTo>
                  <a:pt x="15695" y="1879"/>
                </a:lnTo>
                <a:lnTo>
                  <a:pt x="12733" y="331"/>
                </a:lnTo>
                <a:lnTo>
                  <a:pt x="9650" y="0"/>
                </a:lnTo>
                <a:lnTo>
                  <a:pt x="3923" y="0"/>
                </a:lnTo>
                <a:lnTo>
                  <a:pt x="420" y="1677"/>
                </a:lnTo>
                <a:lnTo>
                  <a:pt x="0" y="4356"/>
                </a:lnTo>
                <a:lnTo>
                  <a:pt x="0" y="70765"/>
                </a:lnTo>
                <a:lnTo>
                  <a:pt x="942" y="72086"/>
                </a:lnTo>
                <a:lnTo>
                  <a:pt x="3689" y="72555"/>
                </a:lnTo>
                <a:lnTo>
                  <a:pt x="6281" y="72504"/>
                </a:lnTo>
                <a:lnTo>
                  <a:pt x="9326" y="70765"/>
                </a:lnTo>
                <a:lnTo>
                  <a:pt x="9326" y="78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655089" y="2795717"/>
            <a:ext cx="44884" cy="55205"/>
          </a:xfrm>
          <a:custGeom>
            <a:avLst/>
            <a:gdLst/>
            <a:ahLst/>
            <a:cxnLst/>
            <a:rect l="l" t="t" r="r" b="b"/>
            <a:pathLst>
              <a:path w="44884" h="55205">
                <a:moveTo>
                  <a:pt x="44481" y="17424"/>
                </a:moveTo>
                <a:lnTo>
                  <a:pt x="43663" y="14526"/>
                </a:lnTo>
                <a:lnTo>
                  <a:pt x="42851" y="11656"/>
                </a:lnTo>
                <a:lnTo>
                  <a:pt x="39841" y="7009"/>
                </a:lnTo>
                <a:lnTo>
                  <a:pt x="35891" y="3161"/>
                </a:lnTo>
                <a:lnTo>
                  <a:pt x="33202" y="1889"/>
                </a:lnTo>
                <a:lnTo>
                  <a:pt x="30502" y="633"/>
                </a:lnTo>
                <a:lnTo>
                  <a:pt x="27241" y="0"/>
                </a:lnTo>
                <a:lnTo>
                  <a:pt x="27291" y="7199"/>
                </a:lnTo>
                <a:lnTo>
                  <a:pt x="30549" y="8582"/>
                </a:lnTo>
                <a:lnTo>
                  <a:pt x="32745" y="11339"/>
                </a:lnTo>
                <a:lnTo>
                  <a:pt x="34951" y="14083"/>
                </a:lnTo>
                <a:lnTo>
                  <a:pt x="36003" y="17881"/>
                </a:lnTo>
                <a:lnTo>
                  <a:pt x="35891" y="22719"/>
                </a:lnTo>
                <a:lnTo>
                  <a:pt x="9265" y="22719"/>
                </a:lnTo>
                <a:lnTo>
                  <a:pt x="9683" y="18705"/>
                </a:lnTo>
                <a:lnTo>
                  <a:pt x="10918" y="14946"/>
                </a:lnTo>
                <a:lnTo>
                  <a:pt x="13704" y="1915"/>
                </a:lnTo>
                <a:lnTo>
                  <a:pt x="10821" y="3210"/>
                </a:lnTo>
                <a:lnTo>
                  <a:pt x="8351" y="5039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5" y="39801"/>
                </a:lnTo>
                <a:lnTo>
                  <a:pt x="2617" y="43218"/>
                </a:lnTo>
                <a:lnTo>
                  <a:pt x="4168" y="46061"/>
                </a:lnTo>
                <a:lnTo>
                  <a:pt x="6231" y="48333"/>
                </a:lnTo>
                <a:lnTo>
                  <a:pt x="10831" y="52311"/>
                </a:lnTo>
                <a:lnTo>
                  <a:pt x="13841" y="53466"/>
                </a:lnTo>
                <a:lnTo>
                  <a:pt x="16869" y="54622"/>
                </a:lnTo>
                <a:lnTo>
                  <a:pt x="20383" y="55205"/>
                </a:lnTo>
                <a:lnTo>
                  <a:pt x="24390" y="55205"/>
                </a:lnTo>
                <a:lnTo>
                  <a:pt x="28886" y="55015"/>
                </a:lnTo>
                <a:lnTo>
                  <a:pt x="32969" y="54302"/>
                </a:lnTo>
                <a:lnTo>
                  <a:pt x="36323" y="53466"/>
                </a:lnTo>
                <a:lnTo>
                  <a:pt x="40121" y="52095"/>
                </a:lnTo>
                <a:lnTo>
                  <a:pt x="42688" y="49428"/>
                </a:lnTo>
                <a:lnTo>
                  <a:pt x="42825" y="46824"/>
                </a:lnTo>
                <a:lnTo>
                  <a:pt x="42037" y="44117"/>
                </a:lnTo>
                <a:lnTo>
                  <a:pt x="39419" y="44509"/>
                </a:lnTo>
                <a:lnTo>
                  <a:pt x="36150" y="45820"/>
                </a:lnTo>
                <a:lnTo>
                  <a:pt x="33249" y="46746"/>
                </a:lnTo>
                <a:lnTo>
                  <a:pt x="29624" y="47523"/>
                </a:lnTo>
                <a:lnTo>
                  <a:pt x="25232" y="47725"/>
                </a:lnTo>
                <a:lnTo>
                  <a:pt x="22283" y="47725"/>
                </a:lnTo>
                <a:lnTo>
                  <a:pt x="17754" y="46428"/>
                </a:lnTo>
                <a:lnTo>
                  <a:pt x="14069" y="44348"/>
                </a:lnTo>
                <a:lnTo>
                  <a:pt x="11523" y="41148"/>
                </a:lnTo>
                <a:lnTo>
                  <a:pt x="10079" y="37007"/>
                </a:lnTo>
                <a:lnTo>
                  <a:pt x="9265" y="32255"/>
                </a:lnTo>
                <a:lnTo>
                  <a:pt x="9265" y="29462"/>
                </a:lnTo>
                <a:lnTo>
                  <a:pt x="41395" y="29462"/>
                </a:lnTo>
                <a:lnTo>
                  <a:pt x="43826" y="28548"/>
                </a:lnTo>
                <a:lnTo>
                  <a:pt x="44884" y="25448"/>
                </a:lnTo>
                <a:lnTo>
                  <a:pt x="44884" y="20495"/>
                </a:lnTo>
                <a:lnTo>
                  <a:pt x="44481" y="17424"/>
                </a:lnTo>
                <a:close/>
              </a:path>
              <a:path w="44884" h="55205">
                <a:moveTo>
                  <a:pt x="10918" y="14946"/>
                </a:moveTo>
                <a:lnTo>
                  <a:pt x="12919" y="11887"/>
                </a:lnTo>
                <a:lnTo>
                  <a:pt x="15447" y="9334"/>
                </a:lnTo>
                <a:lnTo>
                  <a:pt x="18792" y="7631"/>
                </a:lnTo>
                <a:lnTo>
                  <a:pt x="22950" y="7199"/>
                </a:lnTo>
                <a:lnTo>
                  <a:pt x="27291" y="7199"/>
                </a:lnTo>
                <a:lnTo>
                  <a:pt x="27241" y="0"/>
                </a:lnTo>
                <a:lnTo>
                  <a:pt x="19839" y="0"/>
                </a:lnTo>
                <a:lnTo>
                  <a:pt x="16606" y="647"/>
                </a:lnTo>
                <a:lnTo>
                  <a:pt x="13704" y="1915"/>
                </a:lnTo>
                <a:lnTo>
                  <a:pt x="1091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710442" y="2795774"/>
            <a:ext cx="38494" cy="55144"/>
          </a:xfrm>
          <a:custGeom>
            <a:avLst/>
            <a:gdLst/>
            <a:ahLst/>
            <a:cxnLst/>
            <a:rect l="l" t="t" r="r" b="b"/>
            <a:pathLst>
              <a:path w="38494" h="55144">
                <a:moveTo>
                  <a:pt x="9622" y="33746"/>
                </a:moveTo>
                <a:lnTo>
                  <a:pt x="9328" y="30924"/>
                </a:lnTo>
                <a:lnTo>
                  <a:pt x="9328" y="21211"/>
                </a:lnTo>
                <a:lnTo>
                  <a:pt x="10476" y="16258"/>
                </a:lnTo>
                <a:lnTo>
                  <a:pt x="12769" y="12866"/>
                </a:lnTo>
                <a:lnTo>
                  <a:pt x="15066" y="9450"/>
                </a:lnTo>
                <a:lnTo>
                  <a:pt x="18360" y="7747"/>
                </a:lnTo>
                <a:lnTo>
                  <a:pt x="24765" y="7747"/>
                </a:lnTo>
                <a:lnTo>
                  <a:pt x="28105" y="8676"/>
                </a:lnTo>
                <a:lnTo>
                  <a:pt x="32054" y="10721"/>
                </a:lnTo>
                <a:lnTo>
                  <a:pt x="35435" y="13360"/>
                </a:lnTo>
                <a:lnTo>
                  <a:pt x="38271" y="11214"/>
                </a:lnTo>
                <a:lnTo>
                  <a:pt x="38249" y="8535"/>
                </a:lnTo>
                <a:lnTo>
                  <a:pt x="37433" y="5702"/>
                </a:lnTo>
                <a:lnTo>
                  <a:pt x="34621" y="3290"/>
                </a:lnTo>
                <a:lnTo>
                  <a:pt x="31338" y="1612"/>
                </a:lnTo>
                <a:lnTo>
                  <a:pt x="28760" y="749"/>
                </a:lnTo>
                <a:lnTo>
                  <a:pt x="25838" y="154"/>
                </a:lnTo>
                <a:lnTo>
                  <a:pt x="22777" y="0"/>
                </a:lnTo>
                <a:lnTo>
                  <a:pt x="19555" y="0"/>
                </a:lnTo>
                <a:lnTo>
                  <a:pt x="16570" y="547"/>
                </a:lnTo>
                <a:lnTo>
                  <a:pt x="13796" y="1638"/>
                </a:lnTo>
                <a:lnTo>
                  <a:pt x="11031" y="2743"/>
                </a:lnTo>
                <a:lnTo>
                  <a:pt x="8625" y="4432"/>
                </a:lnTo>
                <a:lnTo>
                  <a:pt x="4540" y="8967"/>
                </a:lnTo>
                <a:lnTo>
                  <a:pt x="2934" y="11877"/>
                </a:lnTo>
                <a:lnTo>
                  <a:pt x="1753" y="15430"/>
                </a:lnTo>
                <a:lnTo>
                  <a:pt x="590" y="18976"/>
                </a:lnTo>
                <a:lnTo>
                  <a:pt x="0" y="23230"/>
                </a:lnTo>
                <a:lnTo>
                  <a:pt x="0" y="32537"/>
                </a:lnTo>
                <a:lnTo>
                  <a:pt x="478" y="36375"/>
                </a:lnTo>
                <a:lnTo>
                  <a:pt x="1433" y="39701"/>
                </a:lnTo>
                <a:lnTo>
                  <a:pt x="2393" y="43041"/>
                </a:lnTo>
                <a:lnTo>
                  <a:pt x="3787" y="45835"/>
                </a:lnTo>
                <a:lnTo>
                  <a:pt x="5615" y="48131"/>
                </a:lnTo>
                <a:lnTo>
                  <a:pt x="9709" y="52171"/>
                </a:lnTo>
                <a:lnTo>
                  <a:pt x="12424" y="53352"/>
                </a:lnTo>
                <a:lnTo>
                  <a:pt x="15128" y="54547"/>
                </a:lnTo>
                <a:lnTo>
                  <a:pt x="18238" y="55144"/>
                </a:lnTo>
                <a:lnTo>
                  <a:pt x="23440" y="55144"/>
                </a:lnTo>
                <a:lnTo>
                  <a:pt x="26676" y="54637"/>
                </a:lnTo>
                <a:lnTo>
                  <a:pt x="29737" y="53863"/>
                </a:lnTo>
                <a:lnTo>
                  <a:pt x="32451" y="52783"/>
                </a:lnTo>
                <a:lnTo>
                  <a:pt x="35841" y="50788"/>
                </a:lnTo>
                <a:lnTo>
                  <a:pt x="38249" y="47854"/>
                </a:lnTo>
                <a:lnTo>
                  <a:pt x="38494" y="45036"/>
                </a:lnTo>
                <a:lnTo>
                  <a:pt x="38469" y="43649"/>
                </a:lnTo>
                <a:lnTo>
                  <a:pt x="36609" y="40792"/>
                </a:lnTo>
                <a:lnTo>
                  <a:pt x="33483" y="43157"/>
                </a:lnTo>
                <a:lnTo>
                  <a:pt x="29858" y="45478"/>
                </a:lnTo>
                <a:lnTo>
                  <a:pt x="26748" y="46824"/>
                </a:lnTo>
                <a:lnTo>
                  <a:pt x="22875" y="47156"/>
                </a:lnTo>
                <a:lnTo>
                  <a:pt x="18778" y="46760"/>
                </a:lnTo>
                <a:lnTo>
                  <a:pt x="15422" y="45162"/>
                </a:lnTo>
                <a:lnTo>
                  <a:pt x="12860" y="42303"/>
                </a:lnTo>
                <a:lnTo>
                  <a:pt x="10821" y="38620"/>
                </a:lnTo>
                <a:lnTo>
                  <a:pt x="9622" y="337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760749" y="2772147"/>
            <a:ext cx="42011" cy="78002"/>
          </a:xfrm>
          <a:custGeom>
            <a:avLst/>
            <a:gdLst/>
            <a:ahLst/>
            <a:cxnLst/>
            <a:rect l="l" t="t" r="r" b="b"/>
            <a:pathLst>
              <a:path w="42011" h="78002">
                <a:moveTo>
                  <a:pt x="33065" y="46901"/>
                </a:moveTo>
                <a:lnTo>
                  <a:pt x="33065" y="76313"/>
                </a:lnTo>
                <a:lnTo>
                  <a:pt x="33285" y="77062"/>
                </a:lnTo>
                <a:lnTo>
                  <a:pt x="35927" y="78002"/>
                </a:lnTo>
                <a:lnTo>
                  <a:pt x="39160" y="78002"/>
                </a:lnTo>
                <a:lnTo>
                  <a:pt x="42011" y="76313"/>
                </a:lnTo>
                <a:lnTo>
                  <a:pt x="42011" y="42124"/>
                </a:lnTo>
                <a:lnTo>
                  <a:pt x="41716" y="39028"/>
                </a:lnTo>
                <a:lnTo>
                  <a:pt x="41126" y="36487"/>
                </a:lnTo>
                <a:lnTo>
                  <a:pt x="40518" y="33934"/>
                </a:lnTo>
                <a:lnTo>
                  <a:pt x="38163" y="29819"/>
                </a:lnTo>
                <a:lnTo>
                  <a:pt x="34988" y="26403"/>
                </a:lnTo>
                <a:lnTo>
                  <a:pt x="30538" y="24142"/>
                </a:lnTo>
                <a:lnTo>
                  <a:pt x="27809" y="23569"/>
                </a:lnTo>
                <a:lnTo>
                  <a:pt x="21912" y="23569"/>
                </a:lnTo>
                <a:lnTo>
                  <a:pt x="19295" y="24243"/>
                </a:lnTo>
                <a:lnTo>
                  <a:pt x="16692" y="25603"/>
                </a:lnTo>
                <a:lnTo>
                  <a:pt x="14089" y="26960"/>
                </a:lnTo>
                <a:lnTo>
                  <a:pt x="11498" y="29030"/>
                </a:lnTo>
                <a:lnTo>
                  <a:pt x="8934" y="31824"/>
                </a:lnTo>
                <a:lnTo>
                  <a:pt x="8934" y="1753"/>
                </a:lnTo>
                <a:lnTo>
                  <a:pt x="8722" y="965"/>
                </a:lnTo>
                <a:lnTo>
                  <a:pt x="6083" y="0"/>
                </a:lnTo>
                <a:lnTo>
                  <a:pt x="2847" y="0"/>
                </a:lnTo>
                <a:lnTo>
                  <a:pt x="0" y="1753"/>
                </a:lnTo>
                <a:lnTo>
                  <a:pt x="0" y="76313"/>
                </a:lnTo>
                <a:lnTo>
                  <a:pt x="172" y="77062"/>
                </a:lnTo>
                <a:lnTo>
                  <a:pt x="2847" y="78002"/>
                </a:lnTo>
                <a:lnTo>
                  <a:pt x="6083" y="78002"/>
                </a:lnTo>
                <a:lnTo>
                  <a:pt x="8934" y="76313"/>
                </a:lnTo>
                <a:lnTo>
                  <a:pt x="8934" y="41198"/>
                </a:lnTo>
                <a:lnTo>
                  <a:pt x="11400" y="38035"/>
                </a:lnTo>
                <a:lnTo>
                  <a:pt x="13743" y="35647"/>
                </a:lnTo>
                <a:lnTo>
                  <a:pt x="18223" y="32372"/>
                </a:lnTo>
                <a:lnTo>
                  <a:pt x="22711" y="31558"/>
                </a:lnTo>
                <a:lnTo>
                  <a:pt x="25970" y="31889"/>
                </a:lnTo>
                <a:lnTo>
                  <a:pt x="28609" y="33221"/>
                </a:lnTo>
                <a:lnTo>
                  <a:pt x="31352" y="36728"/>
                </a:lnTo>
                <a:lnTo>
                  <a:pt x="32424" y="39978"/>
                </a:lnTo>
                <a:lnTo>
                  <a:pt x="33065" y="44032"/>
                </a:lnTo>
                <a:lnTo>
                  <a:pt x="33065" y="469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816041" y="2795709"/>
            <a:ext cx="22852" cy="55206"/>
          </a:xfrm>
          <a:custGeom>
            <a:avLst/>
            <a:gdLst/>
            <a:ahLst/>
            <a:cxnLst/>
            <a:rect l="l" t="t" r="r" b="b"/>
            <a:pathLst>
              <a:path w="22852" h="55206">
                <a:moveTo>
                  <a:pt x="9165" y="42073"/>
                </a:moveTo>
                <a:lnTo>
                  <a:pt x="9946" y="54165"/>
                </a:lnTo>
                <a:lnTo>
                  <a:pt x="14349" y="55206"/>
                </a:lnTo>
                <a:lnTo>
                  <a:pt x="19839" y="55206"/>
                </a:lnTo>
                <a:lnTo>
                  <a:pt x="22852" y="47397"/>
                </a:lnTo>
                <a:lnTo>
                  <a:pt x="18323" y="48006"/>
                </a:lnTo>
                <a:lnTo>
                  <a:pt x="15433" y="48006"/>
                </a:lnTo>
                <a:lnTo>
                  <a:pt x="11573" y="45680"/>
                </a:lnTo>
                <a:lnTo>
                  <a:pt x="9165" y="42073"/>
                </a:lnTo>
                <a:close/>
              </a:path>
              <a:path w="22852" h="55206">
                <a:moveTo>
                  <a:pt x="34523" y="54432"/>
                </a:moveTo>
                <a:lnTo>
                  <a:pt x="37188" y="54467"/>
                </a:lnTo>
                <a:lnTo>
                  <a:pt x="40074" y="52805"/>
                </a:lnTo>
                <a:lnTo>
                  <a:pt x="40074" y="15811"/>
                </a:lnTo>
                <a:lnTo>
                  <a:pt x="39719" y="13068"/>
                </a:lnTo>
                <a:lnTo>
                  <a:pt x="38350" y="8380"/>
                </a:lnTo>
                <a:lnTo>
                  <a:pt x="35733" y="4824"/>
                </a:lnTo>
                <a:lnTo>
                  <a:pt x="32231" y="2056"/>
                </a:lnTo>
                <a:lnTo>
                  <a:pt x="27320" y="417"/>
                </a:lnTo>
                <a:lnTo>
                  <a:pt x="24317" y="0"/>
                </a:lnTo>
                <a:lnTo>
                  <a:pt x="20819" y="0"/>
                </a:lnTo>
                <a:lnTo>
                  <a:pt x="17078" y="176"/>
                </a:lnTo>
                <a:lnTo>
                  <a:pt x="13399" y="888"/>
                </a:lnTo>
                <a:lnTo>
                  <a:pt x="10140" y="1879"/>
                </a:lnTo>
                <a:lnTo>
                  <a:pt x="7217" y="3009"/>
                </a:lnTo>
                <a:lnTo>
                  <a:pt x="3495" y="5360"/>
                </a:lnTo>
                <a:lnTo>
                  <a:pt x="2383" y="8180"/>
                </a:lnTo>
                <a:lnTo>
                  <a:pt x="2678" y="11490"/>
                </a:lnTo>
                <a:lnTo>
                  <a:pt x="5256" y="12405"/>
                </a:lnTo>
                <a:lnTo>
                  <a:pt x="8147" y="10731"/>
                </a:lnTo>
                <a:lnTo>
                  <a:pt x="10786" y="9436"/>
                </a:lnTo>
                <a:lnTo>
                  <a:pt x="14069" y="8290"/>
                </a:lnTo>
                <a:lnTo>
                  <a:pt x="17805" y="7481"/>
                </a:lnTo>
                <a:lnTo>
                  <a:pt x="22071" y="7481"/>
                </a:lnTo>
                <a:lnTo>
                  <a:pt x="25222" y="8241"/>
                </a:lnTo>
                <a:lnTo>
                  <a:pt x="27773" y="9486"/>
                </a:lnTo>
                <a:lnTo>
                  <a:pt x="30179" y="12687"/>
                </a:lnTo>
                <a:lnTo>
                  <a:pt x="30970" y="15670"/>
                </a:lnTo>
                <a:lnTo>
                  <a:pt x="31179" y="19317"/>
                </a:lnTo>
                <a:lnTo>
                  <a:pt x="31179" y="23227"/>
                </a:lnTo>
                <a:lnTo>
                  <a:pt x="20656" y="23227"/>
                </a:lnTo>
                <a:lnTo>
                  <a:pt x="17240" y="23569"/>
                </a:lnTo>
                <a:lnTo>
                  <a:pt x="14202" y="24257"/>
                </a:lnTo>
                <a:lnTo>
                  <a:pt x="11167" y="24941"/>
                </a:lnTo>
                <a:lnTo>
                  <a:pt x="8600" y="25970"/>
                </a:lnTo>
                <a:lnTo>
                  <a:pt x="4406" y="28728"/>
                </a:lnTo>
                <a:lnTo>
                  <a:pt x="1677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57" y="49885"/>
                </a:lnTo>
                <a:lnTo>
                  <a:pt x="6094" y="52487"/>
                </a:lnTo>
                <a:lnTo>
                  <a:pt x="9946" y="54165"/>
                </a:lnTo>
                <a:lnTo>
                  <a:pt x="9165" y="42073"/>
                </a:lnTo>
                <a:lnTo>
                  <a:pt x="9165" y="39470"/>
                </a:lnTo>
                <a:lnTo>
                  <a:pt x="9997" y="35420"/>
                </a:lnTo>
                <a:lnTo>
                  <a:pt x="12636" y="32396"/>
                </a:lnTo>
                <a:lnTo>
                  <a:pt x="15325" y="30938"/>
                </a:lnTo>
                <a:lnTo>
                  <a:pt x="18939" y="30085"/>
                </a:lnTo>
                <a:lnTo>
                  <a:pt x="23529" y="29869"/>
                </a:lnTo>
                <a:lnTo>
                  <a:pt x="31179" y="29869"/>
                </a:lnTo>
                <a:lnTo>
                  <a:pt x="31179" y="40525"/>
                </a:lnTo>
                <a:lnTo>
                  <a:pt x="26859" y="44946"/>
                </a:lnTo>
                <a:lnTo>
                  <a:pt x="22852" y="47397"/>
                </a:lnTo>
                <a:lnTo>
                  <a:pt x="19839" y="55206"/>
                </a:lnTo>
                <a:lnTo>
                  <a:pt x="22618" y="54547"/>
                </a:lnTo>
                <a:lnTo>
                  <a:pt x="25243" y="53251"/>
                </a:lnTo>
                <a:lnTo>
                  <a:pt x="27846" y="51941"/>
                </a:lnTo>
                <a:lnTo>
                  <a:pt x="32374" y="47776"/>
                </a:lnTo>
                <a:lnTo>
                  <a:pt x="32374" y="52805"/>
                </a:lnTo>
                <a:lnTo>
                  <a:pt x="34523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872406" y="2795717"/>
            <a:ext cx="42011" cy="54432"/>
          </a:xfrm>
          <a:custGeom>
            <a:avLst/>
            <a:gdLst/>
            <a:ahLst/>
            <a:cxnLst/>
            <a:rect l="l" t="t" r="r" b="b"/>
            <a:pathLst>
              <a:path w="42011" h="54432">
                <a:moveTo>
                  <a:pt x="33069" y="23331"/>
                </a:moveTo>
                <a:lnTo>
                  <a:pt x="33069" y="52743"/>
                </a:lnTo>
                <a:lnTo>
                  <a:pt x="33289" y="53492"/>
                </a:lnTo>
                <a:lnTo>
                  <a:pt x="35928" y="54432"/>
                </a:lnTo>
                <a:lnTo>
                  <a:pt x="39160" y="54432"/>
                </a:lnTo>
                <a:lnTo>
                  <a:pt x="42011" y="52743"/>
                </a:lnTo>
                <a:lnTo>
                  <a:pt x="42011" y="18529"/>
                </a:lnTo>
                <a:lnTo>
                  <a:pt x="41727" y="15458"/>
                </a:lnTo>
                <a:lnTo>
                  <a:pt x="41122" y="12917"/>
                </a:lnTo>
                <a:lnTo>
                  <a:pt x="40532" y="10364"/>
                </a:lnTo>
                <a:lnTo>
                  <a:pt x="38163" y="6249"/>
                </a:lnTo>
                <a:lnTo>
                  <a:pt x="35002" y="2833"/>
                </a:lnTo>
                <a:lnTo>
                  <a:pt x="30549" y="572"/>
                </a:lnTo>
                <a:lnTo>
                  <a:pt x="27810" y="0"/>
                </a:lnTo>
                <a:lnTo>
                  <a:pt x="21765" y="0"/>
                </a:lnTo>
                <a:lnTo>
                  <a:pt x="19025" y="723"/>
                </a:lnTo>
                <a:lnTo>
                  <a:pt x="16286" y="2209"/>
                </a:lnTo>
                <a:lnTo>
                  <a:pt x="13561" y="3671"/>
                </a:lnTo>
                <a:lnTo>
                  <a:pt x="10821" y="5982"/>
                </a:lnTo>
                <a:lnTo>
                  <a:pt x="8068" y="9144"/>
                </a:lnTo>
                <a:lnTo>
                  <a:pt x="8068" y="2209"/>
                </a:lnTo>
                <a:lnTo>
                  <a:pt x="5515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6"/>
                </a:lnTo>
                <a:lnTo>
                  <a:pt x="2851" y="54432"/>
                </a:lnTo>
                <a:lnTo>
                  <a:pt x="6080" y="54432"/>
                </a:lnTo>
                <a:lnTo>
                  <a:pt x="8931" y="52743"/>
                </a:lnTo>
                <a:lnTo>
                  <a:pt x="8931" y="17628"/>
                </a:lnTo>
                <a:lnTo>
                  <a:pt x="11400" y="14465"/>
                </a:lnTo>
                <a:lnTo>
                  <a:pt x="13745" y="12077"/>
                </a:lnTo>
                <a:lnTo>
                  <a:pt x="18227" y="8802"/>
                </a:lnTo>
                <a:lnTo>
                  <a:pt x="22716" y="7988"/>
                </a:lnTo>
                <a:lnTo>
                  <a:pt x="25970" y="8319"/>
                </a:lnTo>
                <a:lnTo>
                  <a:pt x="28613" y="9651"/>
                </a:lnTo>
                <a:lnTo>
                  <a:pt x="31352" y="13158"/>
                </a:lnTo>
                <a:lnTo>
                  <a:pt x="32425" y="16408"/>
                </a:lnTo>
                <a:lnTo>
                  <a:pt x="33069" y="20462"/>
                </a:lnTo>
                <a:lnTo>
                  <a:pt x="33069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29931" y="27757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1" y="9144"/>
                </a:lnTo>
                <a:lnTo>
                  <a:pt x="3369" y="11049"/>
                </a:lnTo>
                <a:lnTo>
                  <a:pt x="7603" y="11049"/>
                </a:lnTo>
                <a:lnTo>
                  <a:pt x="10662" y="9093"/>
                </a:lnTo>
                <a:lnTo>
                  <a:pt x="11055" y="5476"/>
                </a:lnTo>
                <a:lnTo>
                  <a:pt x="10674" y="1905"/>
                </a:lnTo>
                <a:lnTo>
                  <a:pt x="7674" y="0"/>
                </a:lnTo>
                <a:lnTo>
                  <a:pt x="3441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3" y="73623"/>
                </a:moveTo>
                <a:lnTo>
                  <a:pt x="3934" y="74358"/>
                </a:lnTo>
                <a:lnTo>
                  <a:pt x="7167" y="74358"/>
                </a:lnTo>
                <a:lnTo>
                  <a:pt x="10019" y="72669"/>
                </a:lnTo>
                <a:lnTo>
                  <a:pt x="10019" y="22442"/>
                </a:lnTo>
                <a:lnTo>
                  <a:pt x="9799" y="21704"/>
                </a:lnTo>
                <a:lnTo>
                  <a:pt x="7167" y="20740"/>
                </a:lnTo>
                <a:lnTo>
                  <a:pt x="3934" y="20740"/>
                </a:lnTo>
                <a:lnTo>
                  <a:pt x="1075" y="22442"/>
                </a:lnTo>
                <a:lnTo>
                  <a:pt x="1075" y="72669"/>
                </a:lnTo>
                <a:lnTo>
                  <a:pt x="1393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52891" y="2795774"/>
            <a:ext cx="38498" cy="55144"/>
          </a:xfrm>
          <a:custGeom>
            <a:avLst/>
            <a:gdLst/>
            <a:ahLst/>
            <a:cxnLst/>
            <a:rect l="l" t="t" r="r" b="b"/>
            <a:pathLst>
              <a:path w="38498" h="55144">
                <a:moveTo>
                  <a:pt x="9612" y="33746"/>
                </a:moveTo>
                <a:lnTo>
                  <a:pt x="9328" y="30924"/>
                </a:lnTo>
                <a:lnTo>
                  <a:pt x="9328" y="21211"/>
                </a:lnTo>
                <a:lnTo>
                  <a:pt x="10476" y="16258"/>
                </a:lnTo>
                <a:lnTo>
                  <a:pt x="12758" y="12866"/>
                </a:lnTo>
                <a:lnTo>
                  <a:pt x="15066" y="9450"/>
                </a:lnTo>
                <a:lnTo>
                  <a:pt x="18360" y="7747"/>
                </a:lnTo>
                <a:lnTo>
                  <a:pt x="24765" y="7747"/>
                </a:lnTo>
                <a:lnTo>
                  <a:pt x="28105" y="8676"/>
                </a:lnTo>
                <a:lnTo>
                  <a:pt x="32043" y="10721"/>
                </a:lnTo>
                <a:lnTo>
                  <a:pt x="35424" y="13360"/>
                </a:lnTo>
                <a:lnTo>
                  <a:pt x="38275" y="11214"/>
                </a:lnTo>
                <a:lnTo>
                  <a:pt x="38249" y="8535"/>
                </a:lnTo>
                <a:lnTo>
                  <a:pt x="37437" y="5702"/>
                </a:lnTo>
                <a:lnTo>
                  <a:pt x="34621" y="3290"/>
                </a:lnTo>
                <a:lnTo>
                  <a:pt x="31338" y="1612"/>
                </a:lnTo>
                <a:lnTo>
                  <a:pt x="28760" y="749"/>
                </a:lnTo>
                <a:lnTo>
                  <a:pt x="25836" y="154"/>
                </a:lnTo>
                <a:lnTo>
                  <a:pt x="22777" y="0"/>
                </a:lnTo>
                <a:lnTo>
                  <a:pt x="19555" y="0"/>
                </a:lnTo>
                <a:lnTo>
                  <a:pt x="16560" y="547"/>
                </a:lnTo>
                <a:lnTo>
                  <a:pt x="13796" y="1638"/>
                </a:lnTo>
                <a:lnTo>
                  <a:pt x="11019" y="2743"/>
                </a:lnTo>
                <a:lnTo>
                  <a:pt x="8625" y="4432"/>
                </a:lnTo>
                <a:lnTo>
                  <a:pt x="4540" y="8967"/>
                </a:lnTo>
                <a:lnTo>
                  <a:pt x="2927" y="11877"/>
                </a:lnTo>
                <a:lnTo>
                  <a:pt x="1753" y="15430"/>
                </a:lnTo>
                <a:lnTo>
                  <a:pt x="582" y="18976"/>
                </a:lnTo>
                <a:lnTo>
                  <a:pt x="0" y="23230"/>
                </a:lnTo>
                <a:lnTo>
                  <a:pt x="0" y="32537"/>
                </a:lnTo>
                <a:lnTo>
                  <a:pt x="472" y="36375"/>
                </a:lnTo>
                <a:lnTo>
                  <a:pt x="1432" y="39701"/>
                </a:lnTo>
                <a:lnTo>
                  <a:pt x="2383" y="43041"/>
                </a:lnTo>
                <a:lnTo>
                  <a:pt x="3790" y="45835"/>
                </a:lnTo>
                <a:lnTo>
                  <a:pt x="5605" y="48131"/>
                </a:lnTo>
                <a:lnTo>
                  <a:pt x="9698" y="52171"/>
                </a:lnTo>
                <a:lnTo>
                  <a:pt x="12412" y="53352"/>
                </a:lnTo>
                <a:lnTo>
                  <a:pt x="15113" y="54547"/>
                </a:lnTo>
                <a:lnTo>
                  <a:pt x="18223" y="55144"/>
                </a:lnTo>
                <a:lnTo>
                  <a:pt x="23432" y="55144"/>
                </a:lnTo>
                <a:lnTo>
                  <a:pt x="26676" y="54637"/>
                </a:lnTo>
                <a:lnTo>
                  <a:pt x="29735" y="53863"/>
                </a:lnTo>
                <a:lnTo>
                  <a:pt x="32451" y="52783"/>
                </a:lnTo>
                <a:lnTo>
                  <a:pt x="35834" y="50788"/>
                </a:lnTo>
                <a:lnTo>
                  <a:pt x="38239" y="47854"/>
                </a:lnTo>
                <a:lnTo>
                  <a:pt x="38498" y="45036"/>
                </a:lnTo>
                <a:lnTo>
                  <a:pt x="38459" y="43649"/>
                </a:lnTo>
                <a:lnTo>
                  <a:pt x="36593" y="40792"/>
                </a:lnTo>
                <a:lnTo>
                  <a:pt x="33477" y="43157"/>
                </a:lnTo>
                <a:lnTo>
                  <a:pt x="29858" y="45478"/>
                </a:lnTo>
                <a:lnTo>
                  <a:pt x="26751" y="46824"/>
                </a:lnTo>
                <a:lnTo>
                  <a:pt x="22875" y="47156"/>
                </a:lnTo>
                <a:lnTo>
                  <a:pt x="18778" y="46760"/>
                </a:lnTo>
                <a:lnTo>
                  <a:pt x="15426" y="45162"/>
                </a:lnTo>
                <a:lnTo>
                  <a:pt x="12844" y="42303"/>
                </a:lnTo>
                <a:lnTo>
                  <a:pt x="10807" y="38620"/>
                </a:lnTo>
                <a:lnTo>
                  <a:pt x="9612" y="337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999890" y="2795709"/>
            <a:ext cx="22848" cy="55206"/>
          </a:xfrm>
          <a:custGeom>
            <a:avLst/>
            <a:gdLst/>
            <a:ahLst/>
            <a:cxnLst/>
            <a:rect l="l" t="t" r="r" b="b"/>
            <a:pathLst>
              <a:path w="22848" h="55206">
                <a:moveTo>
                  <a:pt x="9150" y="42073"/>
                </a:moveTo>
                <a:lnTo>
                  <a:pt x="9942" y="54165"/>
                </a:lnTo>
                <a:lnTo>
                  <a:pt x="14345" y="55206"/>
                </a:lnTo>
                <a:lnTo>
                  <a:pt x="19834" y="55206"/>
                </a:lnTo>
                <a:lnTo>
                  <a:pt x="22848" y="47397"/>
                </a:lnTo>
                <a:lnTo>
                  <a:pt x="18315" y="48006"/>
                </a:lnTo>
                <a:lnTo>
                  <a:pt x="15433" y="48006"/>
                </a:lnTo>
                <a:lnTo>
                  <a:pt x="11569" y="45680"/>
                </a:lnTo>
                <a:lnTo>
                  <a:pt x="9150" y="42073"/>
                </a:lnTo>
                <a:close/>
              </a:path>
              <a:path w="22848" h="55206">
                <a:moveTo>
                  <a:pt x="34516" y="54432"/>
                </a:moveTo>
                <a:lnTo>
                  <a:pt x="37184" y="54467"/>
                </a:lnTo>
                <a:lnTo>
                  <a:pt x="40057" y="52805"/>
                </a:lnTo>
                <a:lnTo>
                  <a:pt x="40057" y="15811"/>
                </a:lnTo>
                <a:lnTo>
                  <a:pt x="39711" y="13068"/>
                </a:lnTo>
                <a:lnTo>
                  <a:pt x="38342" y="8380"/>
                </a:lnTo>
                <a:lnTo>
                  <a:pt x="35714" y="4824"/>
                </a:lnTo>
                <a:lnTo>
                  <a:pt x="32212" y="2056"/>
                </a:lnTo>
                <a:lnTo>
                  <a:pt x="27301" y="417"/>
                </a:lnTo>
                <a:lnTo>
                  <a:pt x="24317" y="0"/>
                </a:lnTo>
                <a:lnTo>
                  <a:pt x="20811" y="0"/>
                </a:lnTo>
                <a:lnTo>
                  <a:pt x="17059" y="176"/>
                </a:lnTo>
                <a:lnTo>
                  <a:pt x="13384" y="888"/>
                </a:lnTo>
                <a:lnTo>
                  <a:pt x="10125" y="1879"/>
                </a:lnTo>
                <a:lnTo>
                  <a:pt x="7203" y="3009"/>
                </a:lnTo>
                <a:lnTo>
                  <a:pt x="3487" y="5360"/>
                </a:lnTo>
                <a:lnTo>
                  <a:pt x="2374" y="8180"/>
                </a:lnTo>
                <a:lnTo>
                  <a:pt x="2674" y="11490"/>
                </a:lnTo>
                <a:lnTo>
                  <a:pt x="5251" y="12405"/>
                </a:lnTo>
                <a:lnTo>
                  <a:pt x="8139" y="10731"/>
                </a:lnTo>
                <a:lnTo>
                  <a:pt x="10781" y="9436"/>
                </a:lnTo>
                <a:lnTo>
                  <a:pt x="14061" y="8290"/>
                </a:lnTo>
                <a:lnTo>
                  <a:pt x="17790" y="7481"/>
                </a:lnTo>
                <a:lnTo>
                  <a:pt x="22056" y="7481"/>
                </a:lnTo>
                <a:lnTo>
                  <a:pt x="25203" y="8241"/>
                </a:lnTo>
                <a:lnTo>
                  <a:pt x="27769" y="9486"/>
                </a:lnTo>
                <a:lnTo>
                  <a:pt x="30175" y="12687"/>
                </a:lnTo>
                <a:lnTo>
                  <a:pt x="30962" y="15670"/>
                </a:lnTo>
                <a:lnTo>
                  <a:pt x="31164" y="19317"/>
                </a:lnTo>
                <a:lnTo>
                  <a:pt x="31164" y="23227"/>
                </a:lnTo>
                <a:lnTo>
                  <a:pt x="20641" y="23227"/>
                </a:lnTo>
                <a:lnTo>
                  <a:pt x="17232" y="23569"/>
                </a:lnTo>
                <a:lnTo>
                  <a:pt x="14197" y="24257"/>
                </a:lnTo>
                <a:lnTo>
                  <a:pt x="11163" y="24941"/>
                </a:lnTo>
                <a:lnTo>
                  <a:pt x="8596" y="25970"/>
                </a:lnTo>
                <a:lnTo>
                  <a:pt x="4401" y="28728"/>
                </a:lnTo>
                <a:lnTo>
                  <a:pt x="1662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5" y="46393"/>
                </a:lnTo>
                <a:lnTo>
                  <a:pt x="3157" y="49885"/>
                </a:lnTo>
                <a:lnTo>
                  <a:pt x="6090" y="52487"/>
                </a:lnTo>
                <a:lnTo>
                  <a:pt x="9942" y="54165"/>
                </a:lnTo>
                <a:lnTo>
                  <a:pt x="9150" y="42073"/>
                </a:lnTo>
                <a:lnTo>
                  <a:pt x="9150" y="39470"/>
                </a:lnTo>
                <a:lnTo>
                  <a:pt x="9989" y="35420"/>
                </a:lnTo>
                <a:lnTo>
                  <a:pt x="12617" y="32396"/>
                </a:lnTo>
                <a:lnTo>
                  <a:pt x="15321" y="30938"/>
                </a:lnTo>
                <a:lnTo>
                  <a:pt x="18935" y="30085"/>
                </a:lnTo>
                <a:lnTo>
                  <a:pt x="23525" y="29869"/>
                </a:lnTo>
                <a:lnTo>
                  <a:pt x="31164" y="29869"/>
                </a:lnTo>
                <a:lnTo>
                  <a:pt x="31164" y="40525"/>
                </a:lnTo>
                <a:lnTo>
                  <a:pt x="26859" y="44946"/>
                </a:lnTo>
                <a:lnTo>
                  <a:pt x="22848" y="47397"/>
                </a:lnTo>
                <a:lnTo>
                  <a:pt x="19834" y="55206"/>
                </a:lnTo>
                <a:lnTo>
                  <a:pt x="22611" y="54547"/>
                </a:lnTo>
                <a:lnTo>
                  <a:pt x="25238" y="53251"/>
                </a:lnTo>
                <a:lnTo>
                  <a:pt x="27846" y="51941"/>
                </a:lnTo>
                <a:lnTo>
                  <a:pt x="32359" y="47776"/>
                </a:lnTo>
                <a:lnTo>
                  <a:pt x="32359" y="52805"/>
                </a:lnTo>
                <a:lnTo>
                  <a:pt x="34516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56244" y="2772147"/>
            <a:ext cx="8945" cy="78002"/>
          </a:xfrm>
          <a:custGeom>
            <a:avLst/>
            <a:gdLst/>
            <a:ahLst/>
            <a:cxnLst/>
            <a:rect l="l" t="t" r="r" b="b"/>
            <a:pathLst>
              <a:path w="8945" h="78002">
                <a:moveTo>
                  <a:pt x="8945" y="76313"/>
                </a:moveTo>
                <a:lnTo>
                  <a:pt x="8945" y="1753"/>
                </a:lnTo>
                <a:lnTo>
                  <a:pt x="8722" y="965"/>
                </a:lnTo>
                <a:lnTo>
                  <a:pt x="6094" y="0"/>
                </a:lnTo>
                <a:lnTo>
                  <a:pt x="2858" y="0"/>
                </a:lnTo>
                <a:lnTo>
                  <a:pt x="0" y="1753"/>
                </a:lnTo>
                <a:lnTo>
                  <a:pt x="0" y="76313"/>
                </a:lnTo>
                <a:lnTo>
                  <a:pt x="184" y="77062"/>
                </a:lnTo>
                <a:lnTo>
                  <a:pt x="2858" y="78002"/>
                </a:lnTo>
                <a:lnTo>
                  <a:pt x="6094" y="78002"/>
                </a:lnTo>
                <a:lnTo>
                  <a:pt x="894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75727" y="2837353"/>
            <a:ext cx="17628" cy="28652"/>
          </a:xfrm>
          <a:custGeom>
            <a:avLst/>
            <a:gdLst/>
            <a:ahLst/>
            <a:cxnLst/>
            <a:rect l="l" t="t" r="r" b="b"/>
            <a:pathLst>
              <a:path w="17628" h="28652">
                <a:moveTo>
                  <a:pt x="17628" y="4522"/>
                </a:moveTo>
                <a:lnTo>
                  <a:pt x="17628" y="3517"/>
                </a:lnTo>
                <a:lnTo>
                  <a:pt x="15991" y="482"/>
                </a:lnTo>
                <a:lnTo>
                  <a:pt x="13374" y="0"/>
                </a:lnTo>
                <a:lnTo>
                  <a:pt x="10731" y="50"/>
                </a:lnTo>
                <a:lnTo>
                  <a:pt x="7711" y="1522"/>
                </a:lnTo>
                <a:lnTo>
                  <a:pt x="7218" y="4522"/>
                </a:lnTo>
                <a:lnTo>
                  <a:pt x="7218" y="11661"/>
                </a:lnTo>
                <a:lnTo>
                  <a:pt x="0" y="27015"/>
                </a:lnTo>
                <a:lnTo>
                  <a:pt x="1430" y="28652"/>
                </a:lnTo>
                <a:lnTo>
                  <a:pt x="4269" y="28602"/>
                </a:lnTo>
                <a:lnTo>
                  <a:pt x="6944" y="27115"/>
                </a:lnTo>
                <a:lnTo>
                  <a:pt x="14375" y="15621"/>
                </a:lnTo>
                <a:lnTo>
                  <a:pt x="15497" y="13806"/>
                </a:lnTo>
                <a:lnTo>
                  <a:pt x="16916" y="10440"/>
                </a:lnTo>
                <a:lnTo>
                  <a:pt x="17459" y="7697"/>
                </a:lnTo>
                <a:lnTo>
                  <a:pt x="17628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131552" y="2776740"/>
            <a:ext cx="50911" cy="74001"/>
          </a:xfrm>
          <a:custGeom>
            <a:avLst/>
            <a:gdLst/>
            <a:ahLst/>
            <a:cxnLst/>
            <a:rect l="l" t="t" r="r" b="b"/>
            <a:pathLst>
              <a:path w="50911" h="74001">
                <a:moveTo>
                  <a:pt x="0" y="31954"/>
                </a:moveTo>
                <a:lnTo>
                  <a:pt x="0" y="43790"/>
                </a:lnTo>
                <a:lnTo>
                  <a:pt x="702" y="48945"/>
                </a:lnTo>
                <a:lnTo>
                  <a:pt x="2084" y="53442"/>
                </a:lnTo>
                <a:lnTo>
                  <a:pt x="3481" y="57910"/>
                </a:lnTo>
                <a:lnTo>
                  <a:pt x="5468" y="61682"/>
                </a:lnTo>
                <a:lnTo>
                  <a:pt x="8045" y="64743"/>
                </a:lnTo>
                <a:lnTo>
                  <a:pt x="10637" y="67792"/>
                </a:lnTo>
                <a:lnTo>
                  <a:pt x="13759" y="70092"/>
                </a:lnTo>
                <a:lnTo>
                  <a:pt x="17434" y="71650"/>
                </a:lnTo>
                <a:lnTo>
                  <a:pt x="21099" y="73214"/>
                </a:lnTo>
                <a:lnTo>
                  <a:pt x="25206" y="74001"/>
                </a:lnTo>
                <a:lnTo>
                  <a:pt x="32400" y="74001"/>
                </a:lnTo>
                <a:lnTo>
                  <a:pt x="37066" y="73239"/>
                </a:lnTo>
                <a:lnTo>
                  <a:pt x="41259" y="72137"/>
                </a:lnTo>
                <a:lnTo>
                  <a:pt x="44690" y="70675"/>
                </a:lnTo>
                <a:lnTo>
                  <a:pt x="48441" y="68414"/>
                </a:lnTo>
                <a:lnTo>
                  <a:pt x="50662" y="65632"/>
                </a:lnTo>
                <a:lnTo>
                  <a:pt x="50911" y="62903"/>
                </a:lnTo>
                <a:lnTo>
                  <a:pt x="50774" y="60220"/>
                </a:lnTo>
                <a:lnTo>
                  <a:pt x="48207" y="59004"/>
                </a:lnTo>
                <a:lnTo>
                  <a:pt x="45111" y="61215"/>
                </a:lnTo>
                <a:lnTo>
                  <a:pt x="42162" y="62964"/>
                </a:lnTo>
                <a:lnTo>
                  <a:pt x="38296" y="64465"/>
                </a:lnTo>
                <a:lnTo>
                  <a:pt x="33757" y="65520"/>
                </a:lnTo>
                <a:lnTo>
                  <a:pt x="27651" y="65520"/>
                </a:lnTo>
                <a:lnTo>
                  <a:pt x="24688" y="64908"/>
                </a:lnTo>
                <a:lnTo>
                  <a:pt x="22071" y="63703"/>
                </a:lnTo>
                <a:lnTo>
                  <a:pt x="19461" y="62496"/>
                </a:lnTo>
                <a:lnTo>
                  <a:pt x="17251" y="60707"/>
                </a:lnTo>
                <a:lnTo>
                  <a:pt x="13647" y="55980"/>
                </a:lnTo>
                <a:lnTo>
                  <a:pt x="12275" y="53046"/>
                </a:lnTo>
                <a:lnTo>
                  <a:pt x="11314" y="49529"/>
                </a:lnTo>
                <a:lnTo>
                  <a:pt x="10353" y="46012"/>
                </a:lnTo>
                <a:lnTo>
                  <a:pt x="9871" y="41973"/>
                </a:lnTo>
                <a:lnTo>
                  <a:pt x="9871" y="32778"/>
                </a:lnTo>
                <a:lnTo>
                  <a:pt x="10368" y="28674"/>
                </a:lnTo>
                <a:lnTo>
                  <a:pt x="11365" y="25081"/>
                </a:lnTo>
                <a:lnTo>
                  <a:pt x="12362" y="21488"/>
                </a:lnTo>
                <a:lnTo>
                  <a:pt x="13770" y="18454"/>
                </a:lnTo>
                <a:lnTo>
                  <a:pt x="15595" y="15962"/>
                </a:lnTo>
                <a:lnTo>
                  <a:pt x="19594" y="11582"/>
                </a:lnTo>
                <a:lnTo>
                  <a:pt x="22161" y="10285"/>
                </a:lnTo>
                <a:lnTo>
                  <a:pt x="24728" y="9014"/>
                </a:lnTo>
                <a:lnTo>
                  <a:pt x="27565" y="8370"/>
                </a:lnTo>
                <a:lnTo>
                  <a:pt x="33562" y="8370"/>
                </a:lnTo>
                <a:lnTo>
                  <a:pt x="38077" y="9461"/>
                </a:lnTo>
                <a:lnTo>
                  <a:pt x="41878" y="10984"/>
                </a:lnTo>
                <a:lnTo>
                  <a:pt x="44752" y="12736"/>
                </a:lnTo>
                <a:lnTo>
                  <a:pt x="47735" y="14987"/>
                </a:lnTo>
                <a:lnTo>
                  <a:pt x="50352" y="13957"/>
                </a:lnTo>
                <a:lnTo>
                  <a:pt x="50651" y="11113"/>
                </a:lnTo>
                <a:lnTo>
                  <a:pt x="50342" y="8129"/>
                </a:lnTo>
                <a:lnTo>
                  <a:pt x="48567" y="5548"/>
                </a:lnTo>
                <a:lnTo>
                  <a:pt x="45143" y="3352"/>
                </a:lnTo>
                <a:lnTo>
                  <a:pt x="42073" y="2070"/>
                </a:lnTo>
                <a:lnTo>
                  <a:pt x="38681" y="976"/>
                </a:lnTo>
                <a:lnTo>
                  <a:pt x="34844" y="201"/>
                </a:lnTo>
                <a:lnTo>
                  <a:pt x="30848" y="0"/>
                </a:lnTo>
                <a:lnTo>
                  <a:pt x="26254" y="0"/>
                </a:lnTo>
                <a:lnTo>
                  <a:pt x="22071" y="849"/>
                </a:lnTo>
                <a:lnTo>
                  <a:pt x="18299" y="2564"/>
                </a:lnTo>
                <a:lnTo>
                  <a:pt x="14522" y="4281"/>
                </a:lnTo>
                <a:lnTo>
                  <a:pt x="11278" y="6757"/>
                </a:lnTo>
                <a:lnTo>
                  <a:pt x="8564" y="10019"/>
                </a:lnTo>
                <a:lnTo>
                  <a:pt x="5861" y="13270"/>
                </a:lnTo>
                <a:lnTo>
                  <a:pt x="3755" y="17244"/>
                </a:lnTo>
                <a:lnTo>
                  <a:pt x="2260" y="21931"/>
                </a:lnTo>
                <a:lnTo>
                  <a:pt x="751" y="26633"/>
                </a:lnTo>
                <a:lnTo>
                  <a:pt x="0" y="319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92735" y="27757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1" y="9144"/>
                </a:lnTo>
                <a:lnTo>
                  <a:pt x="3376" y="11049"/>
                </a:lnTo>
                <a:lnTo>
                  <a:pt x="7609" y="11049"/>
                </a:lnTo>
                <a:lnTo>
                  <a:pt x="10659" y="9093"/>
                </a:lnTo>
                <a:lnTo>
                  <a:pt x="11055" y="5476"/>
                </a:lnTo>
                <a:lnTo>
                  <a:pt x="10670" y="1905"/>
                </a:lnTo>
                <a:lnTo>
                  <a:pt x="7686" y="0"/>
                </a:lnTo>
                <a:lnTo>
                  <a:pt x="3451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3" y="73623"/>
                </a:moveTo>
                <a:lnTo>
                  <a:pt x="3934" y="74358"/>
                </a:lnTo>
                <a:lnTo>
                  <a:pt x="7178" y="74358"/>
                </a:lnTo>
                <a:lnTo>
                  <a:pt x="10029" y="72669"/>
                </a:lnTo>
                <a:lnTo>
                  <a:pt x="10029" y="22442"/>
                </a:lnTo>
                <a:lnTo>
                  <a:pt x="9805" y="21704"/>
                </a:lnTo>
                <a:lnTo>
                  <a:pt x="7178" y="20740"/>
                </a:lnTo>
                <a:lnTo>
                  <a:pt x="3934" y="20740"/>
                </a:lnTo>
                <a:lnTo>
                  <a:pt x="1073" y="22442"/>
                </a:lnTo>
                <a:lnTo>
                  <a:pt x="1073" y="72669"/>
                </a:lnTo>
                <a:lnTo>
                  <a:pt x="1393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212653" y="2796494"/>
            <a:ext cx="46465" cy="53698"/>
          </a:xfrm>
          <a:custGeom>
            <a:avLst/>
            <a:gdLst/>
            <a:ahLst/>
            <a:cxnLst/>
            <a:rect l="l" t="t" r="r" b="b"/>
            <a:pathLst>
              <a:path w="46465" h="53698">
                <a:moveTo>
                  <a:pt x="539" y="3975"/>
                </a:moveTo>
                <a:lnTo>
                  <a:pt x="17136" y="51678"/>
                </a:lnTo>
                <a:lnTo>
                  <a:pt x="17974" y="52895"/>
                </a:lnTo>
                <a:lnTo>
                  <a:pt x="20540" y="53582"/>
                </a:lnTo>
                <a:lnTo>
                  <a:pt x="23256" y="53698"/>
                </a:lnTo>
                <a:lnTo>
                  <a:pt x="26686" y="53557"/>
                </a:lnTo>
                <a:lnTo>
                  <a:pt x="29386" y="51678"/>
                </a:lnTo>
                <a:lnTo>
                  <a:pt x="46033" y="3975"/>
                </a:lnTo>
                <a:lnTo>
                  <a:pt x="46465" y="1626"/>
                </a:lnTo>
                <a:lnTo>
                  <a:pt x="45932" y="482"/>
                </a:lnTo>
                <a:lnTo>
                  <a:pt x="43120" y="0"/>
                </a:lnTo>
                <a:lnTo>
                  <a:pt x="39935" y="90"/>
                </a:lnTo>
                <a:lnTo>
                  <a:pt x="37357" y="1793"/>
                </a:lnTo>
                <a:lnTo>
                  <a:pt x="23748" y="43192"/>
                </a:lnTo>
                <a:lnTo>
                  <a:pt x="23367" y="43192"/>
                </a:lnTo>
                <a:lnTo>
                  <a:pt x="9597" y="1793"/>
                </a:lnTo>
                <a:lnTo>
                  <a:pt x="8042" y="255"/>
                </a:lnTo>
                <a:lnTo>
                  <a:pt x="5439" y="0"/>
                </a:lnTo>
                <a:lnTo>
                  <a:pt x="2872" y="25"/>
                </a:lnTo>
                <a:lnTo>
                  <a:pt x="0" y="1336"/>
                </a:lnTo>
                <a:lnTo>
                  <a:pt x="539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68004" y="27757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4" y="9144"/>
                </a:lnTo>
                <a:lnTo>
                  <a:pt x="3365" y="11049"/>
                </a:lnTo>
                <a:lnTo>
                  <a:pt x="7599" y="11049"/>
                </a:lnTo>
                <a:lnTo>
                  <a:pt x="10659" y="9093"/>
                </a:lnTo>
                <a:lnTo>
                  <a:pt x="11055" y="5476"/>
                </a:lnTo>
                <a:lnTo>
                  <a:pt x="10659" y="1905"/>
                </a:lnTo>
                <a:lnTo>
                  <a:pt x="7674" y="0"/>
                </a:lnTo>
                <a:lnTo>
                  <a:pt x="3444" y="0"/>
                </a:lnTo>
                <a:lnTo>
                  <a:pt x="394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3" y="73623"/>
                </a:moveTo>
                <a:lnTo>
                  <a:pt x="3938" y="74358"/>
                </a:lnTo>
                <a:lnTo>
                  <a:pt x="7166" y="74358"/>
                </a:lnTo>
                <a:lnTo>
                  <a:pt x="10017" y="72669"/>
                </a:lnTo>
                <a:lnTo>
                  <a:pt x="10017" y="22442"/>
                </a:lnTo>
                <a:lnTo>
                  <a:pt x="9795" y="21704"/>
                </a:lnTo>
                <a:lnTo>
                  <a:pt x="7166" y="20740"/>
                </a:lnTo>
                <a:lnTo>
                  <a:pt x="3938" y="20740"/>
                </a:lnTo>
                <a:lnTo>
                  <a:pt x="1071" y="22442"/>
                </a:lnTo>
                <a:lnTo>
                  <a:pt x="1071" y="72669"/>
                </a:lnTo>
                <a:lnTo>
                  <a:pt x="1393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294366" y="2772147"/>
            <a:ext cx="8945" cy="78002"/>
          </a:xfrm>
          <a:custGeom>
            <a:avLst/>
            <a:gdLst/>
            <a:ahLst/>
            <a:cxnLst/>
            <a:rect l="l" t="t" r="r" b="b"/>
            <a:pathLst>
              <a:path w="8945" h="78002">
                <a:moveTo>
                  <a:pt x="8945" y="76313"/>
                </a:moveTo>
                <a:lnTo>
                  <a:pt x="8945" y="1753"/>
                </a:lnTo>
                <a:lnTo>
                  <a:pt x="8726" y="965"/>
                </a:lnTo>
                <a:lnTo>
                  <a:pt x="6094" y="0"/>
                </a:lnTo>
                <a:lnTo>
                  <a:pt x="2865" y="0"/>
                </a:lnTo>
                <a:lnTo>
                  <a:pt x="0" y="1753"/>
                </a:lnTo>
                <a:lnTo>
                  <a:pt x="0" y="76313"/>
                </a:lnTo>
                <a:lnTo>
                  <a:pt x="320" y="77266"/>
                </a:lnTo>
                <a:lnTo>
                  <a:pt x="2865" y="78002"/>
                </a:lnTo>
                <a:lnTo>
                  <a:pt x="6094" y="78002"/>
                </a:lnTo>
                <a:lnTo>
                  <a:pt x="894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13849" y="2837353"/>
            <a:ext cx="17636" cy="28652"/>
          </a:xfrm>
          <a:custGeom>
            <a:avLst/>
            <a:gdLst/>
            <a:ahLst/>
            <a:cxnLst/>
            <a:rect l="l" t="t" r="r" b="b"/>
            <a:pathLst>
              <a:path w="17636" h="28652">
                <a:moveTo>
                  <a:pt x="17636" y="4522"/>
                </a:moveTo>
                <a:lnTo>
                  <a:pt x="17636" y="3517"/>
                </a:lnTo>
                <a:lnTo>
                  <a:pt x="15990" y="482"/>
                </a:lnTo>
                <a:lnTo>
                  <a:pt x="13376" y="0"/>
                </a:lnTo>
                <a:lnTo>
                  <a:pt x="10739" y="50"/>
                </a:lnTo>
                <a:lnTo>
                  <a:pt x="7713" y="1522"/>
                </a:lnTo>
                <a:lnTo>
                  <a:pt x="7221" y="4522"/>
                </a:lnTo>
                <a:lnTo>
                  <a:pt x="7221" y="11661"/>
                </a:lnTo>
                <a:lnTo>
                  <a:pt x="0" y="27015"/>
                </a:lnTo>
                <a:lnTo>
                  <a:pt x="1436" y="28652"/>
                </a:lnTo>
                <a:lnTo>
                  <a:pt x="4273" y="28602"/>
                </a:lnTo>
                <a:lnTo>
                  <a:pt x="6951" y="27115"/>
                </a:lnTo>
                <a:lnTo>
                  <a:pt x="14375" y="15621"/>
                </a:lnTo>
                <a:lnTo>
                  <a:pt x="15511" y="13806"/>
                </a:lnTo>
                <a:lnTo>
                  <a:pt x="16920" y="10440"/>
                </a:lnTo>
                <a:lnTo>
                  <a:pt x="17459" y="7697"/>
                </a:lnTo>
                <a:lnTo>
                  <a:pt x="17636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73753" y="2777630"/>
            <a:ext cx="39034" cy="72226"/>
          </a:xfrm>
          <a:custGeom>
            <a:avLst/>
            <a:gdLst/>
            <a:ahLst/>
            <a:cxnLst/>
            <a:rect l="l" t="t" r="r" b="b"/>
            <a:pathLst>
              <a:path w="39034" h="72226">
                <a:moveTo>
                  <a:pt x="39034" y="68262"/>
                </a:moveTo>
                <a:lnTo>
                  <a:pt x="39002" y="66890"/>
                </a:lnTo>
                <a:lnTo>
                  <a:pt x="37138" y="64249"/>
                </a:lnTo>
                <a:lnTo>
                  <a:pt x="9328" y="64249"/>
                </a:lnTo>
                <a:lnTo>
                  <a:pt x="9328" y="38393"/>
                </a:lnTo>
                <a:lnTo>
                  <a:pt x="32857" y="38393"/>
                </a:lnTo>
                <a:lnTo>
                  <a:pt x="34672" y="35902"/>
                </a:lnTo>
                <a:lnTo>
                  <a:pt x="34672" y="33338"/>
                </a:lnTo>
                <a:lnTo>
                  <a:pt x="32857" y="30646"/>
                </a:lnTo>
                <a:lnTo>
                  <a:pt x="9328" y="30646"/>
                </a:lnTo>
                <a:lnTo>
                  <a:pt x="9328" y="7988"/>
                </a:lnTo>
                <a:lnTo>
                  <a:pt x="37299" y="7912"/>
                </a:lnTo>
                <a:lnTo>
                  <a:pt x="38555" y="5335"/>
                </a:lnTo>
                <a:lnTo>
                  <a:pt x="38555" y="2706"/>
                </a:lnTo>
                <a:lnTo>
                  <a:pt x="36756" y="0"/>
                </a:lnTo>
                <a:lnTo>
                  <a:pt x="3467" y="0"/>
                </a:lnTo>
                <a:lnTo>
                  <a:pt x="1108" y="863"/>
                </a:lnTo>
                <a:lnTo>
                  <a:pt x="0" y="3912"/>
                </a:lnTo>
                <a:lnTo>
                  <a:pt x="0" y="68313"/>
                </a:lnTo>
                <a:lnTo>
                  <a:pt x="360" y="70779"/>
                </a:lnTo>
                <a:lnTo>
                  <a:pt x="3467" y="72226"/>
                </a:lnTo>
                <a:lnTo>
                  <a:pt x="37138" y="72226"/>
                </a:lnTo>
                <a:lnTo>
                  <a:pt x="38728" y="70944"/>
                </a:lnTo>
                <a:lnTo>
                  <a:pt x="39034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427004" y="2772147"/>
            <a:ext cx="8945" cy="78002"/>
          </a:xfrm>
          <a:custGeom>
            <a:avLst/>
            <a:gdLst/>
            <a:ahLst/>
            <a:cxnLst/>
            <a:rect l="l" t="t" r="r" b="b"/>
            <a:pathLst>
              <a:path w="8945" h="78002">
                <a:moveTo>
                  <a:pt x="8945" y="76313"/>
                </a:moveTo>
                <a:lnTo>
                  <a:pt x="8945" y="1753"/>
                </a:lnTo>
                <a:lnTo>
                  <a:pt x="8723" y="965"/>
                </a:lnTo>
                <a:lnTo>
                  <a:pt x="6094" y="0"/>
                </a:lnTo>
                <a:lnTo>
                  <a:pt x="2858" y="0"/>
                </a:lnTo>
                <a:lnTo>
                  <a:pt x="0" y="1753"/>
                </a:lnTo>
                <a:lnTo>
                  <a:pt x="0" y="76313"/>
                </a:lnTo>
                <a:lnTo>
                  <a:pt x="194" y="77062"/>
                </a:lnTo>
                <a:lnTo>
                  <a:pt x="2858" y="78002"/>
                </a:lnTo>
                <a:lnTo>
                  <a:pt x="6094" y="78002"/>
                </a:lnTo>
                <a:lnTo>
                  <a:pt x="894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449047" y="2795717"/>
            <a:ext cx="44888" cy="55205"/>
          </a:xfrm>
          <a:custGeom>
            <a:avLst/>
            <a:gdLst/>
            <a:ahLst/>
            <a:cxnLst/>
            <a:rect l="l" t="t" r="r" b="b"/>
            <a:pathLst>
              <a:path w="44888" h="55205">
                <a:moveTo>
                  <a:pt x="44481" y="17424"/>
                </a:moveTo>
                <a:lnTo>
                  <a:pt x="43675" y="14526"/>
                </a:lnTo>
                <a:lnTo>
                  <a:pt x="42851" y="11656"/>
                </a:lnTo>
                <a:lnTo>
                  <a:pt x="39841" y="7009"/>
                </a:lnTo>
                <a:lnTo>
                  <a:pt x="35906" y="3161"/>
                </a:lnTo>
                <a:lnTo>
                  <a:pt x="33202" y="1889"/>
                </a:lnTo>
                <a:lnTo>
                  <a:pt x="30513" y="633"/>
                </a:lnTo>
                <a:lnTo>
                  <a:pt x="27255" y="0"/>
                </a:lnTo>
                <a:lnTo>
                  <a:pt x="27294" y="7199"/>
                </a:lnTo>
                <a:lnTo>
                  <a:pt x="30549" y="8582"/>
                </a:lnTo>
                <a:lnTo>
                  <a:pt x="32755" y="11339"/>
                </a:lnTo>
                <a:lnTo>
                  <a:pt x="34952" y="14083"/>
                </a:lnTo>
                <a:lnTo>
                  <a:pt x="36003" y="17881"/>
                </a:lnTo>
                <a:lnTo>
                  <a:pt x="35891" y="22719"/>
                </a:lnTo>
                <a:lnTo>
                  <a:pt x="9265" y="22719"/>
                </a:lnTo>
                <a:lnTo>
                  <a:pt x="9683" y="18705"/>
                </a:lnTo>
                <a:lnTo>
                  <a:pt x="10933" y="14946"/>
                </a:lnTo>
                <a:lnTo>
                  <a:pt x="13704" y="1915"/>
                </a:lnTo>
                <a:lnTo>
                  <a:pt x="10821" y="3210"/>
                </a:lnTo>
                <a:lnTo>
                  <a:pt x="8366" y="5039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5" y="39801"/>
                </a:lnTo>
                <a:lnTo>
                  <a:pt x="2617" y="43218"/>
                </a:lnTo>
                <a:lnTo>
                  <a:pt x="4171" y="46061"/>
                </a:lnTo>
                <a:lnTo>
                  <a:pt x="8294" y="50594"/>
                </a:lnTo>
                <a:lnTo>
                  <a:pt x="10835" y="52311"/>
                </a:lnTo>
                <a:lnTo>
                  <a:pt x="13855" y="53466"/>
                </a:lnTo>
                <a:lnTo>
                  <a:pt x="16869" y="54622"/>
                </a:lnTo>
                <a:lnTo>
                  <a:pt x="20383" y="55205"/>
                </a:lnTo>
                <a:lnTo>
                  <a:pt x="24392" y="55205"/>
                </a:lnTo>
                <a:lnTo>
                  <a:pt x="28897" y="55015"/>
                </a:lnTo>
                <a:lnTo>
                  <a:pt x="32979" y="54302"/>
                </a:lnTo>
                <a:lnTo>
                  <a:pt x="36324" y="53466"/>
                </a:lnTo>
                <a:lnTo>
                  <a:pt x="40121" y="52095"/>
                </a:lnTo>
                <a:lnTo>
                  <a:pt x="42703" y="49428"/>
                </a:lnTo>
                <a:lnTo>
                  <a:pt x="42825" y="46824"/>
                </a:lnTo>
                <a:lnTo>
                  <a:pt x="42037" y="44117"/>
                </a:lnTo>
                <a:lnTo>
                  <a:pt x="39419" y="44509"/>
                </a:lnTo>
                <a:lnTo>
                  <a:pt x="36154" y="45820"/>
                </a:lnTo>
                <a:lnTo>
                  <a:pt x="33263" y="46746"/>
                </a:lnTo>
                <a:lnTo>
                  <a:pt x="29624" y="47523"/>
                </a:lnTo>
                <a:lnTo>
                  <a:pt x="25232" y="47725"/>
                </a:lnTo>
                <a:lnTo>
                  <a:pt x="22283" y="47725"/>
                </a:lnTo>
                <a:lnTo>
                  <a:pt x="17766" y="46428"/>
                </a:lnTo>
                <a:lnTo>
                  <a:pt x="14075" y="44348"/>
                </a:lnTo>
                <a:lnTo>
                  <a:pt x="11537" y="41148"/>
                </a:lnTo>
                <a:lnTo>
                  <a:pt x="10079" y="37007"/>
                </a:lnTo>
                <a:lnTo>
                  <a:pt x="9265" y="32255"/>
                </a:lnTo>
                <a:lnTo>
                  <a:pt x="9265" y="29462"/>
                </a:lnTo>
                <a:lnTo>
                  <a:pt x="41407" y="29462"/>
                </a:lnTo>
                <a:lnTo>
                  <a:pt x="43836" y="28548"/>
                </a:lnTo>
                <a:lnTo>
                  <a:pt x="44888" y="25448"/>
                </a:lnTo>
                <a:lnTo>
                  <a:pt x="44888" y="20495"/>
                </a:lnTo>
                <a:lnTo>
                  <a:pt x="44481" y="17424"/>
                </a:lnTo>
                <a:close/>
              </a:path>
              <a:path w="44888" h="55205">
                <a:moveTo>
                  <a:pt x="10933" y="14946"/>
                </a:moveTo>
                <a:lnTo>
                  <a:pt x="12931" y="11887"/>
                </a:lnTo>
                <a:lnTo>
                  <a:pt x="15458" y="9334"/>
                </a:lnTo>
                <a:lnTo>
                  <a:pt x="18792" y="7631"/>
                </a:lnTo>
                <a:lnTo>
                  <a:pt x="22960" y="7199"/>
                </a:lnTo>
                <a:lnTo>
                  <a:pt x="27294" y="7199"/>
                </a:lnTo>
                <a:lnTo>
                  <a:pt x="27255" y="0"/>
                </a:lnTo>
                <a:lnTo>
                  <a:pt x="19843" y="0"/>
                </a:lnTo>
                <a:lnTo>
                  <a:pt x="16610" y="647"/>
                </a:lnTo>
                <a:lnTo>
                  <a:pt x="13704" y="1915"/>
                </a:lnTo>
                <a:lnTo>
                  <a:pt x="10933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504400" y="2795774"/>
            <a:ext cx="38494" cy="55144"/>
          </a:xfrm>
          <a:custGeom>
            <a:avLst/>
            <a:gdLst/>
            <a:ahLst/>
            <a:cxnLst/>
            <a:rect l="l" t="t" r="r" b="b"/>
            <a:pathLst>
              <a:path w="38494" h="55144">
                <a:moveTo>
                  <a:pt x="9622" y="33746"/>
                </a:moveTo>
                <a:lnTo>
                  <a:pt x="9328" y="30924"/>
                </a:lnTo>
                <a:lnTo>
                  <a:pt x="9328" y="21211"/>
                </a:lnTo>
                <a:lnTo>
                  <a:pt x="10476" y="16258"/>
                </a:lnTo>
                <a:lnTo>
                  <a:pt x="12769" y="12866"/>
                </a:lnTo>
                <a:lnTo>
                  <a:pt x="15077" y="9450"/>
                </a:lnTo>
                <a:lnTo>
                  <a:pt x="18360" y="7747"/>
                </a:lnTo>
                <a:lnTo>
                  <a:pt x="24764" y="7747"/>
                </a:lnTo>
                <a:lnTo>
                  <a:pt x="28120" y="8676"/>
                </a:lnTo>
                <a:lnTo>
                  <a:pt x="32054" y="10721"/>
                </a:lnTo>
                <a:lnTo>
                  <a:pt x="35439" y="13360"/>
                </a:lnTo>
                <a:lnTo>
                  <a:pt x="38275" y="11214"/>
                </a:lnTo>
                <a:lnTo>
                  <a:pt x="38261" y="8535"/>
                </a:lnTo>
                <a:lnTo>
                  <a:pt x="37447" y="5702"/>
                </a:lnTo>
                <a:lnTo>
                  <a:pt x="34632" y="3290"/>
                </a:lnTo>
                <a:lnTo>
                  <a:pt x="31338" y="1612"/>
                </a:lnTo>
                <a:lnTo>
                  <a:pt x="28775" y="749"/>
                </a:lnTo>
                <a:lnTo>
                  <a:pt x="25848" y="154"/>
                </a:lnTo>
                <a:lnTo>
                  <a:pt x="22777" y="0"/>
                </a:lnTo>
                <a:lnTo>
                  <a:pt x="19555" y="0"/>
                </a:lnTo>
                <a:lnTo>
                  <a:pt x="16570" y="547"/>
                </a:lnTo>
                <a:lnTo>
                  <a:pt x="13806" y="1638"/>
                </a:lnTo>
                <a:lnTo>
                  <a:pt x="11031" y="2743"/>
                </a:lnTo>
                <a:lnTo>
                  <a:pt x="8637" y="4432"/>
                </a:lnTo>
                <a:lnTo>
                  <a:pt x="4554" y="8967"/>
                </a:lnTo>
                <a:lnTo>
                  <a:pt x="2934" y="11877"/>
                </a:lnTo>
                <a:lnTo>
                  <a:pt x="1764" y="15430"/>
                </a:lnTo>
                <a:lnTo>
                  <a:pt x="590" y="18976"/>
                </a:lnTo>
                <a:lnTo>
                  <a:pt x="0" y="23230"/>
                </a:lnTo>
                <a:lnTo>
                  <a:pt x="0" y="32537"/>
                </a:lnTo>
                <a:lnTo>
                  <a:pt x="478" y="36375"/>
                </a:lnTo>
                <a:lnTo>
                  <a:pt x="1443" y="39701"/>
                </a:lnTo>
                <a:lnTo>
                  <a:pt x="2393" y="43041"/>
                </a:lnTo>
                <a:lnTo>
                  <a:pt x="3787" y="45835"/>
                </a:lnTo>
                <a:lnTo>
                  <a:pt x="5615" y="48131"/>
                </a:lnTo>
                <a:lnTo>
                  <a:pt x="9709" y="52171"/>
                </a:lnTo>
                <a:lnTo>
                  <a:pt x="12424" y="53352"/>
                </a:lnTo>
                <a:lnTo>
                  <a:pt x="15128" y="54547"/>
                </a:lnTo>
                <a:lnTo>
                  <a:pt x="18238" y="55144"/>
                </a:lnTo>
                <a:lnTo>
                  <a:pt x="23444" y="55144"/>
                </a:lnTo>
                <a:lnTo>
                  <a:pt x="26676" y="54637"/>
                </a:lnTo>
                <a:lnTo>
                  <a:pt x="29747" y="53863"/>
                </a:lnTo>
                <a:lnTo>
                  <a:pt x="32461" y="52783"/>
                </a:lnTo>
                <a:lnTo>
                  <a:pt x="35841" y="50788"/>
                </a:lnTo>
                <a:lnTo>
                  <a:pt x="38251" y="47854"/>
                </a:lnTo>
                <a:lnTo>
                  <a:pt x="38494" y="45036"/>
                </a:lnTo>
                <a:lnTo>
                  <a:pt x="38469" y="43649"/>
                </a:lnTo>
                <a:lnTo>
                  <a:pt x="36609" y="40792"/>
                </a:lnTo>
                <a:lnTo>
                  <a:pt x="33487" y="43157"/>
                </a:lnTo>
                <a:lnTo>
                  <a:pt x="29858" y="45478"/>
                </a:lnTo>
                <a:lnTo>
                  <a:pt x="26748" y="46824"/>
                </a:lnTo>
                <a:lnTo>
                  <a:pt x="22875" y="47156"/>
                </a:lnTo>
                <a:lnTo>
                  <a:pt x="18792" y="46760"/>
                </a:lnTo>
                <a:lnTo>
                  <a:pt x="15436" y="45162"/>
                </a:lnTo>
                <a:lnTo>
                  <a:pt x="12860" y="42303"/>
                </a:lnTo>
                <a:lnTo>
                  <a:pt x="10821" y="38620"/>
                </a:lnTo>
                <a:lnTo>
                  <a:pt x="9622" y="337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548199" y="2783095"/>
            <a:ext cx="31880" cy="67715"/>
          </a:xfrm>
          <a:custGeom>
            <a:avLst/>
            <a:gdLst/>
            <a:ahLst/>
            <a:cxnLst/>
            <a:rect l="l" t="t" r="r" b="b"/>
            <a:pathLst>
              <a:path w="31880" h="67715">
                <a:moveTo>
                  <a:pt x="31880" y="61681"/>
                </a:moveTo>
                <a:lnTo>
                  <a:pt x="31880" y="61008"/>
                </a:lnTo>
                <a:lnTo>
                  <a:pt x="30030" y="58355"/>
                </a:lnTo>
                <a:lnTo>
                  <a:pt x="27277" y="59410"/>
                </a:lnTo>
                <a:lnTo>
                  <a:pt x="24404" y="59828"/>
                </a:lnTo>
                <a:lnTo>
                  <a:pt x="21841" y="59828"/>
                </a:lnTo>
                <a:lnTo>
                  <a:pt x="20048" y="58953"/>
                </a:lnTo>
                <a:lnTo>
                  <a:pt x="18060" y="55421"/>
                </a:lnTo>
                <a:lnTo>
                  <a:pt x="17567" y="52804"/>
                </a:lnTo>
                <a:lnTo>
                  <a:pt x="17567" y="21322"/>
                </a:lnTo>
                <a:lnTo>
                  <a:pt x="30092" y="21322"/>
                </a:lnTo>
                <a:lnTo>
                  <a:pt x="31719" y="19836"/>
                </a:lnTo>
                <a:lnTo>
                  <a:pt x="31880" y="16826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lnTo>
                  <a:pt x="17344" y="1014"/>
                </a:lnTo>
                <a:lnTo>
                  <a:pt x="14705" y="0"/>
                </a:lnTo>
                <a:lnTo>
                  <a:pt x="11487" y="0"/>
                </a:lnTo>
                <a:lnTo>
                  <a:pt x="8622" y="1738"/>
                </a:lnTo>
                <a:lnTo>
                  <a:pt x="8622" y="13690"/>
                </a:lnTo>
                <a:lnTo>
                  <a:pt x="1838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799" y="21322"/>
                </a:lnTo>
                <a:lnTo>
                  <a:pt x="8622" y="21322"/>
                </a:lnTo>
                <a:lnTo>
                  <a:pt x="8622" y="53578"/>
                </a:lnTo>
                <a:lnTo>
                  <a:pt x="9413" y="58240"/>
                </a:lnTo>
                <a:lnTo>
                  <a:pt x="10770" y="62153"/>
                </a:lnTo>
                <a:lnTo>
                  <a:pt x="13089" y="64946"/>
                </a:lnTo>
                <a:lnTo>
                  <a:pt x="16372" y="66675"/>
                </a:lnTo>
                <a:lnTo>
                  <a:pt x="20346" y="67715"/>
                </a:lnTo>
                <a:lnTo>
                  <a:pt x="25379" y="67536"/>
                </a:lnTo>
                <a:lnTo>
                  <a:pt x="28475" y="66951"/>
                </a:lnTo>
                <a:lnTo>
                  <a:pt x="31661" y="64249"/>
                </a:lnTo>
                <a:lnTo>
                  <a:pt x="31880" y="616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591711" y="2795713"/>
            <a:ext cx="28479" cy="54432"/>
          </a:xfrm>
          <a:custGeom>
            <a:avLst/>
            <a:gdLst/>
            <a:ahLst/>
            <a:cxnLst/>
            <a:rect l="l" t="t" r="r" b="b"/>
            <a:pathLst>
              <a:path w="28479" h="54432">
                <a:moveTo>
                  <a:pt x="0" y="2515"/>
                </a:moveTo>
                <a:lnTo>
                  <a:pt x="0" y="52743"/>
                </a:lnTo>
                <a:lnTo>
                  <a:pt x="320" y="53698"/>
                </a:lnTo>
                <a:lnTo>
                  <a:pt x="2865" y="54432"/>
                </a:lnTo>
                <a:lnTo>
                  <a:pt x="6109" y="54432"/>
                </a:lnTo>
                <a:lnTo>
                  <a:pt x="8961" y="52743"/>
                </a:lnTo>
                <a:lnTo>
                  <a:pt x="8961" y="19710"/>
                </a:lnTo>
                <a:lnTo>
                  <a:pt x="10231" y="17665"/>
                </a:lnTo>
                <a:lnTo>
                  <a:pt x="12426" y="14518"/>
                </a:lnTo>
                <a:lnTo>
                  <a:pt x="14475" y="11963"/>
                </a:lnTo>
                <a:lnTo>
                  <a:pt x="17312" y="9640"/>
                </a:lnTo>
                <a:lnTo>
                  <a:pt x="19930" y="8712"/>
                </a:lnTo>
                <a:lnTo>
                  <a:pt x="22950" y="8928"/>
                </a:lnTo>
                <a:lnTo>
                  <a:pt x="25703" y="9742"/>
                </a:lnTo>
                <a:lnTo>
                  <a:pt x="28440" y="8435"/>
                </a:lnTo>
                <a:lnTo>
                  <a:pt x="28479" y="3265"/>
                </a:lnTo>
                <a:lnTo>
                  <a:pt x="26132" y="712"/>
                </a:lnTo>
                <a:lnTo>
                  <a:pt x="23026" y="90"/>
                </a:lnTo>
                <a:lnTo>
                  <a:pt x="20383" y="0"/>
                </a:lnTo>
                <a:lnTo>
                  <a:pt x="17273" y="698"/>
                </a:lnTo>
                <a:lnTo>
                  <a:pt x="14141" y="2656"/>
                </a:lnTo>
                <a:lnTo>
                  <a:pt x="10688" y="6173"/>
                </a:lnTo>
                <a:lnTo>
                  <a:pt x="8096" y="9817"/>
                </a:lnTo>
                <a:lnTo>
                  <a:pt x="8096" y="2225"/>
                </a:lnTo>
                <a:lnTo>
                  <a:pt x="5529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629508" y="27757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4" y="9144"/>
                </a:lnTo>
                <a:lnTo>
                  <a:pt x="3373" y="11049"/>
                </a:lnTo>
                <a:lnTo>
                  <a:pt x="7603" y="11049"/>
                </a:lnTo>
                <a:lnTo>
                  <a:pt x="10659" y="9093"/>
                </a:lnTo>
                <a:lnTo>
                  <a:pt x="11055" y="5476"/>
                </a:lnTo>
                <a:lnTo>
                  <a:pt x="10659" y="1905"/>
                </a:lnTo>
                <a:lnTo>
                  <a:pt x="7678" y="0"/>
                </a:lnTo>
                <a:lnTo>
                  <a:pt x="3445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7" y="73623"/>
                </a:moveTo>
                <a:lnTo>
                  <a:pt x="3938" y="74358"/>
                </a:lnTo>
                <a:lnTo>
                  <a:pt x="7171" y="74358"/>
                </a:lnTo>
                <a:lnTo>
                  <a:pt x="10022" y="72669"/>
                </a:lnTo>
                <a:lnTo>
                  <a:pt x="10022" y="22442"/>
                </a:lnTo>
                <a:lnTo>
                  <a:pt x="9799" y="21704"/>
                </a:lnTo>
                <a:lnTo>
                  <a:pt x="7171" y="20740"/>
                </a:lnTo>
                <a:lnTo>
                  <a:pt x="3938" y="20740"/>
                </a:lnTo>
                <a:lnTo>
                  <a:pt x="1073" y="22442"/>
                </a:lnTo>
                <a:lnTo>
                  <a:pt x="1073" y="72669"/>
                </a:lnTo>
                <a:lnTo>
                  <a:pt x="1397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652458" y="2795774"/>
            <a:ext cx="38498" cy="55144"/>
          </a:xfrm>
          <a:custGeom>
            <a:avLst/>
            <a:gdLst/>
            <a:ahLst/>
            <a:cxnLst/>
            <a:rect l="l" t="t" r="r" b="b"/>
            <a:pathLst>
              <a:path w="38498" h="55144">
                <a:moveTo>
                  <a:pt x="9626" y="33746"/>
                </a:moveTo>
                <a:lnTo>
                  <a:pt x="9326" y="30924"/>
                </a:lnTo>
                <a:lnTo>
                  <a:pt x="9326" y="21211"/>
                </a:lnTo>
                <a:lnTo>
                  <a:pt x="10476" y="16258"/>
                </a:lnTo>
                <a:lnTo>
                  <a:pt x="12768" y="12866"/>
                </a:lnTo>
                <a:lnTo>
                  <a:pt x="15076" y="9450"/>
                </a:lnTo>
                <a:lnTo>
                  <a:pt x="18360" y="7747"/>
                </a:lnTo>
                <a:lnTo>
                  <a:pt x="24763" y="7747"/>
                </a:lnTo>
                <a:lnTo>
                  <a:pt x="28119" y="8676"/>
                </a:lnTo>
                <a:lnTo>
                  <a:pt x="32054" y="10721"/>
                </a:lnTo>
                <a:lnTo>
                  <a:pt x="35438" y="13360"/>
                </a:lnTo>
                <a:lnTo>
                  <a:pt x="38275" y="11214"/>
                </a:lnTo>
                <a:lnTo>
                  <a:pt x="38263" y="8535"/>
                </a:lnTo>
                <a:lnTo>
                  <a:pt x="37447" y="5702"/>
                </a:lnTo>
                <a:lnTo>
                  <a:pt x="34635" y="3290"/>
                </a:lnTo>
                <a:lnTo>
                  <a:pt x="31341" y="1612"/>
                </a:lnTo>
                <a:lnTo>
                  <a:pt x="28774" y="749"/>
                </a:lnTo>
                <a:lnTo>
                  <a:pt x="25852" y="154"/>
                </a:lnTo>
                <a:lnTo>
                  <a:pt x="22777" y="0"/>
                </a:lnTo>
                <a:lnTo>
                  <a:pt x="19559" y="0"/>
                </a:lnTo>
                <a:lnTo>
                  <a:pt x="16570" y="547"/>
                </a:lnTo>
                <a:lnTo>
                  <a:pt x="13809" y="1638"/>
                </a:lnTo>
                <a:lnTo>
                  <a:pt x="11029" y="2743"/>
                </a:lnTo>
                <a:lnTo>
                  <a:pt x="8639" y="4432"/>
                </a:lnTo>
                <a:lnTo>
                  <a:pt x="4554" y="8967"/>
                </a:lnTo>
                <a:lnTo>
                  <a:pt x="2937" y="11877"/>
                </a:lnTo>
                <a:lnTo>
                  <a:pt x="1767" y="15430"/>
                </a:lnTo>
                <a:lnTo>
                  <a:pt x="590" y="18976"/>
                </a:lnTo>
                <a:lnTo>
                  <a:pt x="0" y="23230"/>
                </a:lnTo>
                <a:lnTo>
                  <a:pt x="0" y="32537"/>
                </a:lnTo>
                <a:lnTo>
                  <a:pt x="482" y="36375"/>
                </a:lnTo>
                <a:lnTo>
                  <a:pt x="1446" y="39701"/>
                </a:lnTo>
                <a:lnTo>
                  <a:pt x="2397" y="43041"/>
                </a:lnTo>
                <a:lnTo>
                  <a:pt x="3787" y="45835"/>
                </a:lnTo>
                <a:lnTo>
                  <a:pt x="5615" y="48131"/>
                </a:lnTo>
                <a:lnTo>
                  <a:pt x="9709" y="52171"/>
                </a:lnTo>
                <a:lnTo>
                  <a:pt x="12426" y="53352"/>
                </a:lnTo>
                <a:lnTo>
                  <a:pt x="15126" y="54547"/>
                </a:lnTo>
                <a:lnTo>
                  <a:pt x="18237" y="55144"/>
                </a:lnTo>
                <a:lnTo>
                  <a:pt x="23442" y="55144"/>
                </a:lnTo>
                <a:lnTo>
                  <a:pt x="26676" y="54637"/>
                </a:lnTo>
                <a:lnTo>
                  <a:pt x="29749" y="53863"/>
                </a:lnTo>
                <a:lnTo>
                  <a:pt x="32465" y="52783"/>
                </a:lnTo>
                <a:lnTo>
                  <a:pt x="35841" y="50788"/>
                </a:lnTo>
                <a:lnTo>
                  <a:pt x="38249" y="47854"/>
                </a:lnTo>
                <a:lnTo>
                  <a:pt x="38498" y="45036"/>
                </a:lnTo>
                <a:lnTo>
                  <a:pt x="38473" y="43649"/>
                </a:lnTo>
                <a:lnTo>
                  <a:pt x="36607" y="40792"/>
                </a:lnTo>
                <a:lnTo>
                  <a:pt x="33491" y="43157"/>
                </a:lnTo>
                <a:lnTo>
                  <a:pt x="29857" y="45478"/>
                </a:lnTo>
                <a:lnTo>
                  <a:pt x="26747" y="46824"/>
                </a:lnTo>
                <a:lnTo>
                  <a:pt x="22877" y="47156"/>
                </a:lnTo>
                <a:lnTo>
                  <a:pt x="18792" y="46760"/>
                </a:lnTo>
                <a:lnTo>
                  <a:pt x="15436" y="45162"/>
                </a:lnTo>
                <a:lnTo>
                  <a:pt x="12858" y="42303"/>
                </a:lnTo>
                <a:lnTo>
                  <a:pt x="10821" y="38620"/>
                </a:lnTo>
                <a:lnTo>
                  <a:pt x="9626" y="337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699463" y="2795709"/>
            <a:ext cx="22838" cy="55206"/>
          </a:xfrm>
          <a:custGeom>
            <a:avLst/>
            <a:gdLst/>
            <a:ahLst/>
            <a:cxnLst/>
            <a:rect l="l" t="t" r="r" b="b"/>
            <a:pathLst>
              <a:path w="22838" h="55206">
                <a:moveTo>
                  <a:pt x="9157" y="42073"/>
                </a:moveTo>
                <a:lnTo>
                  <a:pt x="9936" y="54165"/>
                </a:lnTo>
                <a:lnTo>
                  <a:pt x="14353" y="55206"/>
                </a:lnTo>
                <a:lnTo>
                  <a:pt x="19842" y="55206"/>
                </a:lnTo>
                <a:lnTo>
                  <a:pt x="22838" y="47397"/>
                </a:lnTo>
                <a:lnTo>
                  <a:pt x="18323" y="48006"/>
                </a:lnTo>
                <a:lnTo>
                  <a:pt x="15436" y="48006"/>
                </a:lnTo>
                <a:lnTo>
                  <a:pt x="11563" y="45680"/>
                </a:lnTo>
                <a:lnTo>
                  <a:pt x="9157" y="42073"/>
                </a:lnTo>
                <a:close/>
              </a:path>
              <a:path w="22838" h="55206">
                <a:moveTo>
                  <a:pt x="34509" y="54432"/>
                </a:moveTo>
                <a:lnTo>
                  <a:pt x="37191" y="54467"/>
                </a:lnTo>
                <a:lnTo>
                  <a:pt x="40064" y="52805"/>
                </a:lnTo>
                <a:lnTo>
                  <a:pt x="40064" y="15811"/>
                </a:lnTo>
                <a:lnTo>
                  <a:pt x="39719" y="13068"/>
                </a:lnTo>
                <a:lnTo>
                  <a:pt x="38350" y="8380"/>
                </a:lnTo>
                <a:lnTo>
                  <a:pt x="35718" y="4824"/>
                </a:lnTo>
                <a:lnTo>
                  <a:pt x="32216" y="2056"/>
                </a:lnTo>
                <a:lnTo>
                  <a:pt x="27306" y="417"/>
                </a:lnTo>
                <a:lnTo>
                  <a:pt x="24317" y="0"/>
                </a:lnTo>
                <a:lnTo>
                  <a:pt x="20819" y="0"/>
                </a:lnTo>
                <a:lnTo>
                  <a:pt x="17063" y="176"/>
                </a:lnTo>
                <a:lnTo>
                  <a:pt x="13388" y="888"/>
                </a:lnTo>
                <a:lnTo>
                  <a:pt x="10133" y="1879"/>
                </a:lnTo>
                <a:lnTo>
                  <a:pt x="7207" y="3009"/>
                </a:lnTo>
                <a:lnTo>
                  <a:pt x="3495" y="5360"/>
                </a:lnTo>
                <a:lnTo>
                  <a:pt x="2382" y="8180"/>
                </a:lnTo>
                <a:lnTo>
                  <a:pt x="2667" y="11490"/>
                </a:lnTo>
                <a:lnTo>
                  <a:pt x="5259" y="12405"/>
                </a:lnTo>
                <a:lnTo>
                  <a:pt x="8131" y="10731"/>
                </a:lnTo>
                <a:lnTo>
                  <a:pt x="10774" y="9436"/>
                </a:lnTo>
                <a:lnTo>
                  <a:pt x="14053" y="8290"/>
                </a:lnTo>
                <a:lnTo>
                  <a:pt x="17795" y="7481"/>
                </a:lnTo>
                <a:lnTo>
                  <a:pt x="22063" y="7481"/>
                </a:lnTo>
                <a:lnTo>
                  <a:pt x="25206" y="8241"/>
                </a:lnTo>
                <a:lnTo>
                  <a:pt x="27763" y="9486"/>
                </a:lnTo>
                <a:lnTo>
                  <a:pt x="30182" y="12687"/>
                </a:lnTo>
                <a:lnTo>
                  <a:pt x="30970" y="15670"/>
                </a:lnTo>
                <a:lnTo>
                  <a:pt x="31168" y="19317"/>
                </a:lnTo>
                <a:lnTo>
                  <a:pt x="31168" y="23227"/>
                </a:lnTo>
                <a:lnTo>
                  <a:pt x="20642" y="23227"/>
                </a:lnTo>
                <a:lnTo>
                  <a:pt x="17240" y="23569"/>
                </a:lnTo>
                <a:lnTo>
                  <a:pt x="14204" y="24257"/>
                </a:lnTo>
                <a:lnTo>
                  <a:pt x="11167" y="24941"/>
                </a:lnTo>
                <a:lnTo>
                  <a:pt x="8600" y="25970"/>
                </a:lnTo>
                <a:lnTo>
                  <a:pt x="4409" y="28728"/>
                </a:lnTo>
                <a:lnTo>
                  <a:pt x="1666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1" y="49885"/>
                </a:lnTo>
                <a:lnTo>
                  <a:pt x="6098" y="52487"/>
                </a:lnTo>
                <a:lnTo>
                  <a:pt x="9936" y="54165"/>
                </a:lnTo>
                <a:lnTo>
                  <a:pt x="9157" y="42073"/>
                </a:lnTo>
                <a:lnTo>
                  <a:pt x="9157" y="39470"/>
                </a:lnTo>
                <a:lnTo>
                  <a:pt x="9997" y="35420"/>
                </a:lnTo>
                <a:lnTo>
                  <a:pt x="12625" y="32396"/>
                </a:lnTo>
                <a:lnTo>
                  <a:pt x="15328" y="30938"/>
                </a:lnTo>
                <a:lnTo>
                  <a:pt x="18939" y="30085"/>
                </a:lnTo>
                <a:lnTo>
                  <a:pt x="23533" y="29869"/>
                </a:lnTo>
                <a:lnTo>
                  <a:pt x="31168" y="29869"/>
                </a:lnTo>
                <a:lnTo>
                  <a:pt x="31168" y="40525"/>
                </a:lnTo>
                <a:lnTo>
                  <a:pt x="26852" y="44946"/>
                </a:lnTo>
                <a:lnTo>
                  <a:pt x="22838" y="47397"/>
                </a:lnTo>
                <a:lnTo>
                  <a:pt x="19842" y="55206"/>
                </a:lnTo>
                <a:lnTo>
                  <a:pt x="22618" y="54547"/>
                </a:lnTo>
                <a:lnTo>
                  <a:pt x="25236" y="53251"/>
                </a:lnTo>
                <a:lnTo>
                  <a:pt x="27849" y="51941"/>
                </a:lnTo>
                <a:lnTo>
                  <a:pt x="32367" y="47776"/>
                </a:lnTo>
                <a:lnTo>
                  <a:pt x="32367" y="52805"/>
                </a:lnTo>
                <a:lnTo>
                  <a:pt x="3450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755811" y="2772147"/>
            <a:ext cx="8956" cy="78002"/>
          </a:xfrm>
          <a:custGeom>
            <a:avLst/>
            <a:gdLst/>
            <a:ahLst/>
            <a:cxnLst/>
            <a:rect l="l" t="t" r="r" b="b"/>
            <a:pathLst>
              <a:path w="8956" h="78002">
                <a:moveTo>
                  <a:pt x="8956" y="76313"/>
                </a:moveTo>
                <a:lnTo>
                  <a:pt x="8956" y="1753"/>
                </a:lnTo>
                <a:lnTo>
                  <a:pt x="8733" y="965"/>
                </a:lnTo>
                <a:lnTo>
                  <a:pt x="6104" y="0"/>
                </a:lnTo>
                <a:lnTo>
                  <a:pt x="2861" y="0"/>
                </a:lnTo>
                <a:lnTo>
                  <a:pt x="0" y="1753"/>
                </a:lnTo>
                <a:lnTo>
                  <a:pt x="0" y="76313"/>
                </a:lnTo>
                <a:lnTo>
                  <a:pt x="198" y="77062"/>
                </a:lnTo>
                <a:lnTo>
                  <a:pt x="2861" y="78002"/>
                </a:lnTo>
                <a:lnTo>
                  <a:pt x="6104" y="78002"/>
                </a:lnTo>
                <a:lnTo>
                  <a:pt x="8956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803960" y="2774289"/>
            <a:ext cx="65232" cy="76568"/>
          </a:xfrm>
          <a:custGeom>
            <a:avLst/>
            <a:gdLst/>
            <a:ahLst/>
            <a:cxnLst/>
            <a:rect l="l" t="t" r="r" b="b"/>
            <a:pathLst>
              <a:path w="65232" h="76568">
                <a:moveTo>
                  <a:pt x="54989" y="63954"/>
                </a:moveTo>
                <a:lnTo>
                  <a:pt x="51944" y="61492"/>
                </a:lnTo>
                <a:lnTo>
                  <a:pt x="54018" y="58392"/>
                </a:lnTo>
                <a:lnTo>
                  <a:pt x="55796" y="54899"/>
                </a:lnTo>
                <a:lnTo>
                  <a:pt x="57128" y="51141"/>
                </a:lnTo>
                <a:lnTo>
                  <a:pt x="58187" y="47268"/>
                </a:lnTo>
                <a:lnTo>
                  <a:pt x="58892" y="43253"/>
                </a:lnTo>
                <a:lnTo>
                  <a:pt x="59051" y="39128"/>
                </a:lnTo>
                <a:lnTo>
                  <a:pt x="58647" y="36295"/>
                </a:lnTo>
                <a:lnTo>
                  <a:pt x="56080" y="35673"/>
                </a:lnTo>
                <a:lnTo>
                  <a:pt x="52970" y="35697"/>
                </a:lnTo>
                <a:lnTo>
                  <a:pt x="50313" y="37666"/>
                </a:lnTo>
                <a:lnTo>
                  <a:pt x="50313" y="41208"/>
                </a:lnTo>
                <a:lnTo>
                  <a:pt x="49997" y="44193"/>
                </a:lnTo>
                <a:lnTo>
                  <a:pt x="49453" y="47152"/>
                </a:lnTo>
                <a:lnTo>
                  <a:pt x="48588" y="50011"/>
                </a:lnTo>
                <a:lnTo>
                  <a:pt x="47501" y="52654"/>
                </a:lnTo>
                <a:lnTo>
                  <a:pt x="45554" y="56095"/>
                </a:lnTo>
                <a:lnTo>
                  <a:pt x="42343" y="53035"/>
                </a:lnTo>
                <a:lnTo>
                  <a:pt x="39049" y="49805"/>
                </a:lnTo>
                <a:lnTo>
                  <a:pt x="35867" y="46494"/>
                </a:lnTo>
                <a:lnTo>
                  <a:pt x="32781" y="43139"/>
                </a:lnTo>
                <a:lnTo>
                  <a:pt x="29898" y="39827"/>
                </a:lnTo>
                <a:lnTo>
                  <a:pt x="27331" y="36713"/>
                </a:lnTo>
                <a:lnTo>
                  <a:pt x="30687" y="34858"/>
                </a:lnTo>
                <a:lnTo>
                  <a:pt x="33563" y="33080"/>
                </a:lnTo>
                <a:lnTo>
                  <a:pt x="38296" y="29704"/>
                </a:lnTo>
                <a:lnTo>
                  <a:pt x="41752" y="26287"/>
                </a:lnTo>
                <a:lnTo>
                  <a:pt x="44381" y="22806"/>
                </a:lnTo>
                <a:lnTo>
                  <a:pt x="45753" y="19149"/>
                </a:lnTo>
                <a:lnTo>
                  <a:pt x="46083" y="14947"/>
                </a:lnTo>
                <a:lnTo>
                  <a:pt x="45702" y="10627"/>
                </a:lnTo>
                <a:lnTo>
                  <a:pt x="44146" y="6944"/>
                </a:lnTo>
                <a:lnTo>
                  <a:pt x="41457" y="4075"/>
                </a:lnTo>
                <a:lnTo>
                  <a:pt x="37990" y="1764"/>
                </a:lnTo>
                <a:lnTo>
                  <a:pt x="33328" y="353"/>
                </a:lnTo>
                <a:lnTo>
                  <a:pt x="30575" y="0"/>
                </a:lnTo>
                <a:lnTo>
                  <a:pt x="23630" y="0"/>
                </a:lnTo>
                <a:lnTo>
                  <a:pt x="20422" y="468"/>
                </a:lnTo>
                <a:lnTo>
                  <a:pt x="17791" y="1422"/>
                </a:lnTo>
                <a:lnTo>
                  <a:pt x="16005" y="16736"/>
                </a:lnTo>
                <a:lnTo>
                  <a:pt x="16596" y="13284"/>
                </a:lnTo>
                <a:lnTo>
                  <a:pt x="18472" y="10350"/>
                </a:lnTo>
                <a:lnTo>
                  <a:pt x="21725" y="8341"/>
                </a:lnTo>
                <a:lnTo>
                  <a:pt x="24653" y="7581"/>
                </a:lnTo>
                <a:lnTo>
                  <a:pt x="28338" y="7581"/>
                </a:lnTo>
                <a:lnTo>
                  <a:pt x="32386" y="8698"/>
                </a:lnTo>
                <a:lnTo>
                  <a:pt x="35104" y="10833"/>
                </a:lnTo>
                <a:lnTo>
                  <a:pt x="36471" y="13676"/>
                </a:lnTo>
                <a:lnTo>
                  <a:pt x="36658" y="17132"/>
                </a:lnTo>
                <a:lnTo>
                  <a:pt x="35438" y="20775"/>
                </a:lnTo>
                <a:lnTo>
                  <a:pt x="32490" y="24357"/>
                </a:lnTo>
                <a:lnTo>
                  <a:pt x="29253" y="26870"/>
                </a:lnTo>
                <a:lnTo>
                  <a:pt x="25257" y="29563"/>
                </a:lnTo>
                <a:lnTo>
                  <a:pt x="22614" y="31089"/>
                </a:lnTo>
                <a:lnTo>
                  <a:pt x="21492" y="29488"/>
                </a:lnTo>
                <a:lnTo>
                  <a:pt x="19718" y="26733"/>
                </a:lnTo>
                <a:lnTo>
                  <a:pt x="22064" y="44701"/>
                </a:lnTo>
                <a:lnTo>
                  <a:pt x="25279" y="48308"/>
                </a:lnTo>
                <a:lnTo>
                  <a:pt x="28688" y="51955"/>
                </a:lnTo>
                <a:lnTo>
                  <a:pt x="32216" y="55598"/>
                </a:lnTo>
                <a:lnTo>
                  <a:pt x="35942" y="59206"/>
                </a:lnTo>
                <a:lnTo>
                  <a:pt x="39693" y="62607"/>
                </a:lnTo>
                <a:lnTo>
                  <a:pt x="36497" y="65048"/>
                </a:lnTo>
                <a:lnTo>
                  <a:pt x="32832" y="66992"/>
                </a:lnTo>
                <a:lnTo>
                  <a:pt x="30204" y="67957"/>
                </a:lnTo>
                <a:lnTo>
                  <a:pt x="27392" y="68591"/>
                </a:lnTo>
                <a:lnTo>
                  <a:pt x="24469" y="68756"/>
                </a:lnTo>
                <a:lnTo>
                  <a:pt x="19900" y="68425"/>
                </a:lnTo>
                <a:lnTo>
                  <a:pt x="16225" y="67129"/>
                </a:lnTo>
                <a:lnTo>
                  <a:pt x="13449" y="65048"/>
                </a:lnTo>
                <a:lnTo>
                  <a:pt x="11290" y="62496"/>
                </a:lnTo>
                <a:lnTo>
                  <a:pt x="10032" y="59296"/>
                </a:lnTo>
                <a:lnTo>
                  <a:pt x="9439" y="73428"/>
                </a:lnTo>
                <a:lnTo>
                  <a:pt x="12905" y="74951"/>
                </a:lnTo>
                <a:lnTo>
                  <a:pt x="16841" y="75956"/>
                </a:lnTo>
                <a:lnTo>
                  <a:pt x="21038" y="76568"/>
                </a:lnTo>
                <a:lnTo>
                  <a:pt x="25740" y="76568"/>
                </a:lnTo>
                <a:lnTo>
                  <a:pt x="30081" y="75920"/>
                </a:lnTo>
                <a:lnTo>
                  <a:pt x="34138" y="74902"/>
                </a:lnTo>
                <a:lnTo>
                  <a:pt x="37926" y="73379"/>
                </a:lnTo>
                <a:lnTo>
                  <a:pt x="41407" y="71384"/>
                </a:lnTo>
                <a:lnTo>
                  <a:pt x="44676" y="69123"/>
                </a:lnTo>
                <a:lnTo>
                  <a:pt x="48254" y="69570"/>
                </a:lnTo>
                <a:lnTo>
                  <a:pt x="51598" y="72097"/>
                </a:lnTo>
                <a:lnTo>
                  <a:pt x="55634" y="74750"/>
                </a:lnTo>
                <a:lnTo>
                  <a:pt x="58668" y="76122"/>
                </a:lnTo>
                <a:lnTo>
                  <a:pt x="61998" y="76514"/>
                </a:lnTo>
                <a:lnTo>
                  <a:pt x="65134" y="74394"/>
                </a:lnTo>
                <a:lnTo>
                  <a:pt x="65232" y="71600"/>
                </a:lnTo>
                <a:lnTo>
                  <a:pt x="64148" y="68440"/>
                </a:lnTo>
                <a:lnTo>
                  <a:pt x="61419" y="68199"/>
                </a:lnTo>
                <a:lnTo>
                  <a:pt x="58446" y="66470"/>
                </a:lnTo>
                <a:lnTo>
                  <a:pt x="54989" y="63954"/>
                </a:lnTo>
                <a:close/>
              </a:path>
              <a:path w="65232" h="76568">
                <a:moveTo>
                  <a:pt x="19718" y="26733"/>
                </a:moveTo>
                <a:lnTo>
                  <a:pt x="17654" y="23075"/>
                </a:lnTo>
                <a:lnTo>
                  <a:pt x="16412" y="19810"/>
                </a:lnTo>
                <a:lnTo>
                  <a:pt x="16005" y="16736"/>
                </a:lnTo>
                <a:lnTo>
                  <a:pt x="17791" y="1422"/>
                </a:lnTo>
                <a:lnTo>
                  <a:pt x="15152" y="2362"/>
                </a:lnTo>
                <a:lnTo>
                  <a:pt x="11314" y="5270"/>
                </a:lnTo>
                <a:lnTo>
                  <a:pt x="8417" y="8747"/>
                </a:lnTo>
                <a:lnTo>
                  <a:pt x="6897" y="12952"/>
                </a:lnTo>
                <a:lnTo>
                  <a:pt x="6502" y="17473"/>
                </a:lnTo>
                <a:lnTo>
                  <a:pt x="6653" y="20063"/>
                </a:lnTo>
                <a:lnTo>
                  <a:pt x="7228" y="22630"/>
                </a:lnTo>
                <a:lnTo>
                  <a:pt x="8392" y="25398"/>
                </a:lnTo>
                <a:lnTo>
                  <a:pt x="9911" y="28332"/>
                </a:lnTo>
                <a:lnTo>
                  <a:pt x="11969" y="31607"/>
                </a:lnTo>
                <a:lnTo>
                  <a:pt x="14648" y="35445"/>
                </a:lnTo>
                <a:lnTo>
                  <a:pt x="12006" y="37084"/>
                </a:lnTo>
                <a:lnTo>
                  <a:pt x="9748" y="38696"/>
                </a:lnTo>
                <a:lnTo>
                  <a:pt x="6023" y="41932"/>
                </a:lnTo>
                <a:lnTo>
                  <a:pt x="3369" y="45338"/>
                </a:lnTo>
                <a:lnTo>
                  <a:pt x="1357" y="48855"/>
                </a:lnTo>
                <a:lnTo>
                  <a:pt x="284" y="52538"/>
                </a:lnTo>
                <a:lnTo>
                  <a:pt x="0" y="56537"/>
                </a:lnTo>
                <a:lnTo>
                  <a:pt x="0" y="58658"/>
                </a:lnTo>
                <a:lnTo>
                  <a:pt x="802" y="62456"/>
                </a:lnTo>
                <a:lnTo>
                  <a:pt x="2062" y="65912"/>
                </a:lnTo>
                <a:lnTo>
                  <a:pt x="3959" y="68856"/>
                </a:lnTo>
                <a:lnTo>
                  <a:pt x="6502" y="71323"/>
                </a:lnTo>
                <a:lnTo>
                  <a:pt x="9439" y="73428"/>
                </a:lnTo>
                <a:lnTo>
                  <a:pt x="10032" y="59296"/>
                </a:lnTo>
                <a:lnTo>
                  <a:pt x="9709" y="55587"/>
                </a:lnTo>
                <a:lnTo>
                  <a:pt x="9709" y="54277"/>
                </a:lnTo>
                <a:lnTo>
                  <a:pt x="10527" y="50659"/>
                </a:lnTo>
                <a:lnTo>
                  <a:pt x="12534" y="47127"/>
                </a:lnTo>
                <a:lnTo>
                  <a:pt x="15941" y="43610"/>
                </a:lnTo>
                <a:lnTo>
                  <a:pt x="19260" y="41248"/>
                </a:lnTo>
                <a:lnTo>
                  <a:pt x="22064" y="44701"/>
                </a:lnTo>
                <a:lnTo>
                  <a:pt x="19718" y="267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908608" y="2777342"/>
            <a:ext cx="9328" cy="72795"/>
          </a:xfrm>
          <a:custGeom>
            <a:avLst/>
            <a:gdLst/>
            <a:ahLst/>
            <a:cxnLst/>
            <a:rect l="l" t="t" r="r" b="b"/>
            <a:pathLst>
              <a:path w="9328" h="72795">
                <a:moveTo>
                  <a:pt x="9328" y="71056"/>
                </a:moveTo>
                <a:lnTo>
                  <a:pt x="9328" y="1738"/>
                </a:lnTo>
                <a:lnTo>
                  <a:pt x="8968" y="737"/>
                </a:lnTo>
                <a:lnTo>
                  <a:pt x="6314" y="0"/>
                </a:lnTo>
                <a:lnTo>
                  <a:pt x="3121" y="0"/>
                </a:lnTo>
                <a:lnTo>
                  <a:pt x="0" y="1738"/>
                </a:lnTo>
                <a:lnTo>
                  <a:pt x="0" y="71056"/>
                </a:lnTo>
                <a:lnTo>
                  <a:pt x="356" y="72061"/>
                </a:lnTo>
                <a:lnTo>
                  <a:pt x="3056" y="72795"/>
                </a:lnTo>
                <a:lnTo>
                  <a:pt x="6314" y="72795"/>
                </a:lnTo>
                <a:lnTo>
                  <a:pt x="9328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935349" y="2795717"/>
            <a:ext cx="42012" cy="54432"/>
          </a:xfrm>
          <a:custGeom>
            <a:avLst/>
            <a:gdLst/>
            <a:ahLst/>
            <a:cxnLst/>
            <a:rect l="l" t="t" r="r" b="b"/>
            <a:pathLst>
              <a:path w="42012" h="54432">
                <a:moveTo>
                  <a:pt x="33065" y="23331"/>
                </a:moveTo>
                <a:lnTo>
                  <a:pt x="33065" y="52743"/>
                </a:lnTo>
                <a:lnTo>
                  <a:pt x="33289" y="53492"/>
                </a:lnTo>
                <a:lnTo>
                  <a:pt x="35928" y="54432"/>
                </a:lnTo>
                <a:lnTo>
                  <a:pt x="39160" y="54432"/>
                </a:lnTo>
                <a:lnTo>
                  <a:pt x="42012" y="52743"/>
                </a:lnTo>
                <a:lnTo>
                  <a:pt x="42012" y="18529"/>
                </a:lnTo>
                <a:lnTo>
                  <a:pt x="41713" y="15458"/>
                </a:lnTo>
                <a:lnTo>
                  <a:pt x="41122" y="12917"/>
                </a:lnTo>
                <a:lnTo>
                  <a:pt x="40518" y="10364"/>
                </a:lnTo>
                <a:lnTo>
                  <a:pt x="38159" y="6249"/>
                </a:lnTo>
                <a:lnTo>
                  <a:pt x="34988" y="2833"/>
                </a:lnTo>
                <a:lnTo>
                  <a:pt x="30535" y="572"/>
                </a:lnTo>
                <a:lnTo>
                  <a:pt x="27810" y="0"/>
                </a:lnTo>
                <a:lnTo>
                  <a:pt x="21765" y="0"/>
                </a:lnTo>
                <a:lnTo>
                  <a:pt x="19011" y="723"/>
                </a:lnTo>
                <a:lnTo>
                  <a:pt x="16282" y="2209"/>
                </a:lnTo>
                <a:lnTo>
                  <a:pt x="13547" y="3671"/>
                </a:lnTo>
                <a:lnTo>
                  <a:pt x="10821" y="5982"/>
                </a:lnTo>
                <a:lnTo>
                  <a:pt x="8068" y="9144"/>
                </a:lnTo>
                <a:lnTo>
                  <a:pt x="8068" y="2209"/>
                </a:lnTo>
                <a:lnTo>
                  <a:pt x="5515" y="802"/>
                </a:lnTo>
                <a:lnTo>
                  <a:pt x="2562" y="80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6"/>
                </a:lnTo>
                <a:lnTo>
                  <a:pt x="2851" y="54432"/>
                </a:lnTo>
                <a:lnTo>
                  <a:pt x="6084" y="54432"/>
                </a:lnTo>
                <a:lnTo>
                  <a:pt x="8931" y="52743"/>
                </a:lnTo>
                <a:lnTo>
                  <a:pt x="8931" y="17628"/>
                </a:lnTo>
                <a:lnTo>
                  <a:pt x="11398" y="14465"/>
                </a:lnTo>
                <a:lnTo>
                  <a:pt x="13745" y="12077"/>
                </a:lnTo>
                <a:lnTo>
                  <a:pt x="18223" y="8802"/>
                </a:lnTo>
                <a:lnTo>
                  <a:pt x="22712" y="7988"/>
                </a:lnTo>
                <a:lnTo>
                  <a:pt x="25974" y="8319"/>
                </a:lnTo>
                <a:lnTo>
                  <a:pt x="28613" y="9651"/>
                </a:lnTo>
                <a:lnTo>
                  <a:pt x="31352" y="13158"/>
                </a:lnTo>
                <a:lnTo>
                  <a:pt x="32425" y="16408"/>
                </a:lnTo>
                <a:lnTo>
                  <a:pt x="33065" y="20462"/>
                </a:lnTo>
                <a:lnTo>
                  <a:pt x="33065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990048" y="2795717"/>
            <a:ext cx="34531" cy="55205"/>
          </a:xfrm>
          <a:custGeom>
            <a:avLst/>
            <a:gdLst/>
            <a:ahLst/>
            <a:cxnLst/>
            <a:rect l="l" t="t" r="r" b="b"/>
            <a:pathLst>
              <a:path w="34531" h="55205">
                <a:moveTo>
                  <a:pt x="2242" y="20648"/>
                </a:moveTo>
                <a:lnTo>
                  <a:pt x="3883" y="23623"/>
                </a:lnTo>
                <a:lnTo>
                  <a:pt x="7509" y="26910"/>
                </a:lnTo>
                <a:lnTo>
                  <a:pt x="10435" y="28511"/>
                </a:lnTo>
                <a:lnTo>
                  <a:pt x="13470" y="29857"/>
                </a:lnTo>
                <a:lnTo>
                  <a:pt x="16490" y="31089"/>
                </a:lnTo>
                <a:lnTo>
                  <a:pt x="19382" y="32245"/>
                </a:lnTo>
                <a:lnTo>
                  <a:pt x="22993" y="34405"/>
                </a:lnTo>
                <a:lnTo>
                  <a:pt x="25340" y="37198"/>
                </a:lnTo>
                <a:lnTo>
                  <a:pt x="25697" y="39801"/>
                </a:lnTo>
                <a:lnTo>
                  <a:pt x="25448" y="42368"/>
                </a:lnTo>
                <a:lnTo>
                  <a:pt x="22885" y="45845"/>
                </a:lnTo>
                <a:lnTo>
                  <a:pt x="19673" y="47317"/>
                </a:lnTo>
                <a:lnTo>
                  <a:pt x="17075" y="47829"/>
                </a:lnTo>
                <a:lnTo>
                  <a:pt x="13531" y="47829"/>
                </a:lnTo>
                <a:lnTo>
                  <a:pt x="10191" y="47077"/>
                </a:lnTo>
                <a:lnTo>
                  <a:pt x="6141" y="45427"/>
                </a:lnTo>
                <a:lnTo>
                  <a:pt x="3279" y="43775"/>
                </a:lnTo>
                <a:lnTo>
                  <a:pt x="266" y="44157"/>
                </a:lnTo>
                <a:lnTo>
                  <a:pt x="0" y="46824"/>
                </a:lnTo>
                <a:lnTo>
                  <a:pt x="441" y="50227"/>
                </a:lnTo>
                <a:lnTo>
                  <a:pt x="3031" y="52376"/>
                </a:lnTo>
                <a:lnTo>
                  <a:pt x="6202" y="53708"/>
                </a:lnTo>
                <a:lnTo>
                  <a:pt x="8855" y="54496"/>
                </a:lnTo>
                <a:lnTo>
                  <a:pt x="12002" y="55054"/>
                </a:lnTo>
                <a:lnTo>
                  <a:pt x="15393" y="55205"/>
                </a:lnTo>
                <a:lnTo>
                  <a:pt x="18219" y="55205"/>
                </a:lnTo>
                <a:lnTo>
                  <a:pt x="20797" y="54838"/>
                </a:lnTo>
                <a:lnTo>
                  <a:pt x="23144" y="54140"/>
                </a:lnTo>
                <a:lnTo>
                  <a:pt x="27522" y="52387"/>
                </a:lnTo>
                <a:lnTo>
                  <a:pt x="30916" y="49632"/>
                </a:lnTo>
                <a:lnTo>
                  <a:pt x="33152" y="45935"/>
                </a:lnTo>
                <a:lnTo>
                  <a:pt x="34531" y="41630"/>
                </a:lnTo>
                <a:lnTo>
                  <a:pt x="34531" y="36907"/>
                </a:lnTo>
                <a:lnTo>
                  <a:pt x="33472" y="33491"/>
                </a:lnTo>
                <a:lnTo>
                  <a:pt x="31841" y="30581"/>
                </a:lnTo>
                <a:lnTo>
                  <a:pt x="28191" y="27406"/>
                </a:lnTo>
                <a:lnTo>
                  <a:pt x="25189" y="25844"/>
                </a:lnTo>
                <a:lnTo>
                  <a:pt x="22143" y="24512"/>
                </a:lnTo>
                <a:lnTo>
                  <a:pt x="19098" y="23252"/>
                </a:lnTo>
                <a:lnTo>
                  <a:pt x="16135" y="22061"/>
                </a:lnTo>
                <a:lnTo>
                  <a:pt x="12509" y="19900"/>
                </a:lnTo>
                <a:lnTo>
                  <a:pt x="10111" y="17067"/>
                </a:lnTo>
                <a:lnTo>
                  <a:pt x="9756" y="14399"/>
                </a:lnTo>
                <a:lnTo>
                  <a:pt x="10321" y="11494"/>
                </a:lnTo>
                <a:lnTo>
                  <a:pt x="12743" y="8535"/>
                </a:lnTo>
                <a:lnTo>
                  <a:pt x="16012" y="7315"/>
                </a:lnTo>
                <a:lnTo>
                  <a:pt x="18863" y="7138"/>
                </a:lnTo>
                <a:lnTo>
                  <a:pt x="22071" y="7354"/>
                </a:lnTo>
                <a:lnTo>
                  <a:pt x="25858" y="8610"/>
                </a:lnTo>
                <a:lnTo>
                  <a:pt x="29213" y="10374"/>
                </a:lnTo>
                <a:lnTo>
                  <a:pt x="32014" y="8545"/>
                </a:lnTo>
                <a:lnTo>
                  <a:pt x="31953" y="5867"/>
                </a:lnTo>
                <a:lnTo>
                  <a:pt x="30387" y="2998"/>
                </a:lnTo>
                <a:lnTo>
                  <a:pt x="27449" y="1511"/>
                </a:lnTo>
                <a:lnTo>
                  <a:pt x="24180" y="557"/>
                </a:lnTo>
                <a:lnTo>
                  <a:pt x="21578" y="115"/>
                </a:lnTo>
                <a:lnTo>
                  <a:pt x="16012" y="0"/>
                </a:lnTo>
                <a:lnTo>
                  <a:pt x="13406" y="406"/>
                </a:lnTo>
                <a:lnTo>
                  <a:pt x="11184" y="1230"/>
                </a:lnTo>
                <a:lnTo>
                  <a:pt x="7117" y="3135"/>
                </a:lnTo>
                <a:lnTo>
                  <a:pt x="4157" y="5853"/>
                </a:lnTo>
                <a:lnTo>
                  <a:pt x="2303" y="9234"/>
                </a:lnTo>
                <a:lnTo>
                  <a:pt x="1195" y="12927"/>
                </a:lnTo>
                <a:lnTo>
                  <a:pt x="1195" y="17132"/>
                </a:lnTo>
                <a:lnTo>
                  <a:pt x="224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030631" y="2783095"/>
            <a:ext cx="31878" cy="67715"/>
          </a:xfrm>
          <a:custGeom>
            <a:avLst/>
            <a:gdLst/>
            <a:ahLst/>
            <a:cxnLst/>
            <a:rect l="l" t="t" r="r" b="b"/>
            <a:pathLst>
              <a:path w="31878" h="67715">
                <a:moveTo>
                  <a:pt x="17567" y="1738"/>
                </a:moveTo>
                <a:lnTo>
                  <a:pt x="17348" y="1014"/>
                </a:lnTo>
                <a:lnTo>
                  <a:pt x="14705" y="0"/>
                </a:lnTo>
                <a:lnTo>
                  <a:pt x="11473" y="0"/>
                </a:lnTo>
                <a:lnTo>
                  <a:pt x="8610" y="1738"/>
                </a:lnTo>
                <a:lnTo>
                  <a:pt x="8610" y="13690"/>
                </a:lnTo>
                <a:lnTo>
                  <a:pt x="1835" y="13690"/>
                </a:lnTo>
                <a:lnTo>
                  <a:pt x="331" y="14856"/>
                </a:lnTo>
                <a:lnTo>
                  <a:pt x="0" y="17524"/>
                </a:lnTo>
                <a:lnTo>
                  <a:pt x="1785" y="21322"/>
                </a:lnTo>
                <a:lnTo>
                  <a:pt x="8610" y="21322"/>
                </a:lnTo>
                <a:lnTo>
                  <a:pt x="8610" y="53578"/>
                </a:lnTo>
                <a:lnTo>
                  <a:pt x="9399" y="58240"/>
                </a:lnTo>
                <a:lnTo>
                  <a:pt x="10767" y="62153"/>
                </a:lnTo>
                <a:lnTo>
                  <a:pt x="13089" y="64946"/>
                </a:lnTo>
                <a:lnTo>
                  <a:pt x="16372" y="66675"/>
                </a:lnTo>
                <a:lnTo>
                  <a:pt x="20342" y="67715"/>
                </a:lnTo>
                <a:lnTo>
                  <a:pt x="22887" y="67715"/>
                </a:lnTo>
                <a:lnTo>
                  <a:pt x="25375" y="67536"/>
                </a:lnTo>
                <a:lnTo>
                  <a:pt x="28475" y="66951"/>
                </a:lnTo>
                <a:lnTo>
                  <a:pt x="31658" y="64249"/>
                </a:lnTo>
                <a:lnTo>
                  <a:pt x="31878" y="61681"/>
                </a:lnTo>
                <a:lnTo>
                  <a:pt x="31878" y="61008"/>
                </a:lnTo>
                <a:lnTo>
                  <a:pt x="30020" y="58355"/>
                </a:lnTo>
                <a:lnTo>
                  <a:pt x="27265" y="59410"/>
                </a:lnTo>
                <a:lnTo>
                  <a:pt x="24404" y="59828"/>
                </a:lnTo>
                <a:lnTo>
                  <a:pt x="21837" y="59828"/>
                </a:lnTo>
                <a:lnTo>
                  <a:pt x="20048" y="58953"/>
                </a:lnTo>
                <a:lnTo>
                  <a:pt x="18060" y="55421"/>
                </a:lnTo>
                <a:lnTo>
                  <a:pt x="17567" y="52804"/>
                </a:lnTo>
                <a:lnTo>
                  <a:pt x="17567" y="21322"/>
                </a:lnTo>
                <a:lnTo>
                  <a:pt x="30077" y="21322"/>
                </a:lnTo>
                <a:lnTo>
                  <a:pt x="31708" y="19836"/>
                </a:lnTo>
                <a:lnTo>
                  <a:pt x="31878" y="16826"/>
                </a:lnTo>
                <a:lnTo>
                  <a:pt x="30077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074144" y="2795713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15"/>
                </a:moveTo>
                <a:lnTo>
                  <a:pt x="0" y="52743"/>
                </a:lnTo>
                <a:lnTo>
                  <a:pt x="320" y="53698"/>
                </a:lnTo>
                <a:lnTo>
                  <a:pt x="2862" y="54432"/>
                </a:lnTo>
                <a:lnTo>
                  <a:pt x="6094" y="54432"/>
                </a:lnTo>
                <a:lnTo>
                  <a:pt x="8945" y="52743"/>
                </a:lnTo>
                <a:lnTo>
                  <a:pt x="8945" y="19710"/>
                </a:lnTo>
                <a:lnTo>
                  <a:pt x="10213" y="17665"/>
                </a:lnTo>
                <a:lnTo>
                  <a:pt x="12412" y="14518"/>
                </a:lnTo>
                <a:lnTo>
                  <a:pt x="14461" y="11963"/>
                </a:lnTo>
                <a:lnTo>
                  <a:pt x="17298" y="9640"/>
                </a:lnTo>
                <a:lnTo>
                  <a:pt x="19926" y="8712"/>
                </a:lnTo>
                <a:lnTo>
                  <a:pt x="22936" y="8928"/>
                </a:lnTo>
                <a:lnTo>
                  <a:pt x="25700" y="9742"/>
                </a:lnTo>
                <a:lnTo>
                  <a:pt x="28426" y="8435"/>
                </a:lnTo>
                <a:lnTo>
                  <a:pt x="28475" y="3265"/>
                </a:lnTo>
                <a:lnTo>
                  <a:pt x="26132" y="712"/>
                </a:lnTo>
                <a:lnTo>
                  <a:pt x="23022" y="90"/>
                </a:lnTo>
                <a:lnTo>
                  <a:pt x="20372" y="0"/>
                </a:lnTo>
                <a:lnTo>
                  <a:pt x="17273" y="698"/>
                </a:lnTo>
                <a:lnTo>
                  <a:pt x="14137" y="2656"/>
                </a:lnTo>
                <a:lnTo>
                  <a:pt x="10674" y="6173"/>
                </a:lnTo>
                <a:lnTo>
                  <a:pt x="8082" y="9817"/>
                </a:lnTo>
                <a:lnTo>
                  <a:pt x="8082" y="2225"/>
                </a:lnTo>
                <a:lnTo>
                  <a:pt x="5529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12743" y="2796519"/>
            <a:ext cx="42073" cy="54392"/>
          </a:xfrm>
          <a:custGeom>
            <a:avLst/>
            <a:gdLst/>
            <a:ahLst/>
            <a:cxnLst/>
            <a:rect l="l" t="t" r="r" b="b"/>
            <a:pathLst>
              <a:path w="42073" h="54392">
                <a:moveTo>
                  <a:pt x="35932" y="0"/>
                </a:moveTo>
                <a:lnTo>
                  <a:pt x="33080" y="1713"/>
                </a:lnTo>
                <a:lnTo>
                  <a:pt x="33080" y="36817"/>
                </a:lnTo>
                <a:lnTo>
                  <a:pt x="30575" y="39978"/>
                </a:lnTo>
                <a:lnTo>
                  <a:pt x="28216" y="42378"/>
                </a:lnTo>
                <a:lnTo>
                  <a:pt x="23778" y="45655"/>
                </a:lnTo>
                <a:lnTo>
                  <a:pt x="19300" y="46469"/>
                </a:lnTo>
                <a:lnTo>
                  <a:pt x="16052" y="46123"/>
                </a:lnTo>
                <a:lnTo>
                  <a:pt x="13453" y="44752"/>
                </a:lnTo>
                <a:lnTo>
                  <a:pt x="10660" y="41285"/>
                </a:lnTo>
                <a:lnTo>
                  <a:pt x="9612" y="38008"/>
                </a:lnTo>
                <a:lnTo>
                  <a:pt x="8996" y="33893"/>
                </a:lnTo>
                <a:lnTo>
                  <a:pt x="8996" y="1713"/>
                </a:lnTo>
                <a:lnTo>
                  <a:pt x="8639" y="749"/>
                </a:lnTo>
                <a:lnTo>
                  <a:pt x="6088" y="0"/>
                </a:lnTo>
                <a:lnTo>
                  <a:pt x="2901" y="0"/>
                </a:lnTo>
                <a:lnTo>
                  <a:pt x="0" y="1713"/>
                </a:lnTo>
                <a:lnTo>
                  <a:pt x="0" y="35824"/>
                </a:lnTo>
                <a:lnTo>
                  <a:pt x="284" y="38922"/>
                </a:lnTo>
                <a:lnTo>
                  <a:pt x="888" y="41475"/>
                </a:lnTo>
                <a:lnTo>
                  <a:pt x="1483" y="44016"/>
                </a:lnTo>
                <a:lnTo>
                  <a:pt x="3837" y="48168"/>
                </a:lnTo>
                <a:lnTo>
                  <a:pt x="7009" y="51610"/>
                </a:lnTo>
                <a:lnTo>
                  <a:pt x="11466" y="53834"/>
                </a:lnTo>
                <a:lnTo>
                  <a:pt x="14206" y="54392"/>
                </a:lnTo>
                <a:lnTo>
                  <a:pt x="20236" y="54392"/>
                </a:lnTo>
                <a:lnTo>
                  <a:pt x="22989" y="53668"/>
                </a:lnTo>
                <a:lnTo>
                  <a:pt x="25704" y="52207"/>
                </a:lnTo>
                <a:lnTo>
                  <a:pt x="28418" y="50760"/>
                </a:lnTo>
                <a:lnTo>
                  <a:pt x="31154" y="48463"/>
                </a:lnTo>
                <a:lnTo>
                  <a:pt x="33944" y="45298"/>
                </a:lnTo>
                <a:lnTo>
                  <a:pt x="33944" y="52232"/>
                </a:lnTo>
                <a:lnTo>
                  <a:pt x="36501" y="53629"/>
                </a:lnTo>
                <a:lnTo>
                  <a:pt x="39399" y="53629"/>
                </a:lnTo>
                <a:lnTo>
                  <a:pt x="42073" y="51940"/>
                </a:lnTo>
                <a:lnTo>
                  <a:pt x="42073" y="1713"/>
                </a:lnTo>
                <a:lnTo>
                  <a:pt x="41817" y="949"/>
                </a:lnTo>
                <a:lnTo>
                  <a:pt x="39164" y="0"/>
                </a:lnTo>
                <a:lnTo>
                  <a:pt x="3593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71617" y="2795717"/>
            <a:ext cx="72388" cy="54432"/>
          </a:xfrm>
          <a:custGeom>
            <a:avLst/>
            <a:gdLst/>
            <a:ahLst/>
            <a:cxnLst/>
            <a:rect l="l" t="t" r="r" b="b"/>
            <a:pathLst>
              <a:path w="72388" h="54432">
                <a:moveTo>
                  <a:pt x="63748" y="53696"/>
                </a:moveTo>
                <a:lnTo>
                  <a:pt x="66293" y="54432"/>
                </a:lnTo>
                <a:lnTo>
                  <a:pt x="69537" y="54432"/>
                </a:lnTo>
                <a:lnTo>
                  <a:pt x="72388" y="52743"/>
                </a:lnTo>
                <a:lnTo>
                  <a:pt x="72388" y="18150"/>
                </a:lnTo>
                <a:lnTo>
                  <a:pt x="72100" y="15458"/>
                </a:lnTo>
                <a:lnTo>
                  <a:pt x="71550" y="12917"/>
                </a:lnTo>
                <a:lnTo>
                  <a:pt x="70981" y="10364"/>
                </a:lnTo>
                <a:lnTo>
                  <a:pt x="68723" y="6249"/>
                </a:lnTo>
                <a:lnTo>
                  <a:pt x="65674" y="2833"/>
                </a:lnTo>
                <a:lnTo>
                  <a:pt x="61405" y="572"/>
                </a:lnTo>
                <a:lnTo>
                  <a:pt x="58766" y="0"/>
                </a:lnTo>
                <a:lnTo>
                  <a:pt x="55634" y="0"/>
                </a:lnTo>
                <a:lnTo>
                  <a:pt x="53042" y="165"/>
                </a:lnTo>
                <a:lnTo>
                  <a:pt x="50476" y="878"/>
                </a:lnTo>
                <a:lnTo>
                  <a:pt x="47797" y="2225"/>
                </a:lnTo>
                <a:lnTo>
                  <a:pt x="45021" y="4038"/>
                </a:lnTo>
                <a:lnTo>
                  <a:pt x="42097" y="6565"/>
                </a:lnTo>
                <a:lnTo>
                  <a:pt x="38343" y="8445"/>
                </a:lnTo>
                <a:lnTo>
                  <a:pt x="36752" y="5892"/>
                </a:lnTo>
                <a:lnTo>
                  <a:pt x="33609" y="2757"/>
                </a:lnTo>
                <a:lnTo>
                  <a:pt x="30967" y="1206"/>
                </a:lnTo>
                <a:lnTo>
                  <a:pt x="27748" y="241"/>
                </a:lnTo>
                <a:lnTo>
                  <a:pt x="23911" y="0"/>
                </a:lnTo>
                <a:lnTo>
                  <a:pt x="21268" y="0"/>
                </a:lnTo>
                <a:lnTo>
                  <a:pt x="18668" y="723"/>
                </a:lnTo>
                <a:lnTo>
                  <a:pt x="16078" y="2209"/>
                </a:lnTo>
                <a:lnTo>
                  <a:pt x="13500" y="3671"/>
                </a:lnTo>
                <a:lnTo>
                  <a:pt x="10831" y="5982"/>
                </a:lnTo>
                <a:lnTo>
                  <a:pt x="8082" y="9144"/>
                </a:lnTo>
                <a:lnTo>
                  <a:pt x="8082" y="2209"/>
                </a:lnTo>
                <a:lnTo>
                  <a:pt x="5515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6"/>
                </a:lnTo>
                <a:lnTo>
                  <a:pt x="2847" y="54432"/>
                </a:lnTo>
                <a:lnTo>
                  <a:pt x="6094" y="54432"/>
                </a:lnTo>
                <a:lnTo>
                  <a:pt x="8945" y="52743"/>
                </a:lnTo>
                <a:lnTo>
                  <a:pt x="8945" y="17628"/>
                </a:lnTo>
                <a:lnTo>
                  <a:pt x="11412" y="14465"/>
                </a:lnTo>
                <a:lnTo>
                  <a:pt x="15778" y="10439"/>
                </a:lnTo>
                <a:lnTo>
                  <a:pt x="19951" y="7988"/>
                </a:lnTo>
                <a:lnTo>
                  <a:pt x="23676" y="7988"/>
                </a:lnTo>
                <a:lnTo>
                  <a:pt x="26327" y="8992"/>
                </a:lnTo>
                <a:lnTo>
                  <a:pt x="29339" y="11887"/>
                </a:lnTo>
                <a:lnTo>
                  <a:pt x="30718" y="14655"/>
                </a:lnTo>
                <a:lnTo>
                  <a:pt x="31511" y="18150"/>
                </a:lnTo>
                <a:lnTo>
                  <a:pt x="31719" y="22212"/>
                </a:lnTo>
                <a:lnTo>
                  <a:pt x="31719" y="52743"/>
                </a:lnTo>
                <a:lnTo>
                  <a:pt x="32029" y="53696"/>
                </a:lnTo>
                <a:lnTo>
                  <a:pt x="34610" y="54432"/>
                </a:lnTo>
                <a:lnTo>
                  <a:pt x="37753" y="54432"/>
                </a:lnTo>
                <a:lnTo>
                  <a:pt x="40665" y="52743"/>
                </a:lnTo>
                <a:lnTo>
                  <a:pt x="40665" y="17628"/>
                </a:lnTo>
                <a:lnTo>
                  <a:pt x="43157" y="14465"/>
                </a:lnTo>
                <a:lnTo>
                  <a:pt x="47515" y="10439"/>
                </a:lnTo>
                <a:lnTo>
                  <a:pt x="51671" y="7988"/>
                </a:lnTo>
                <a:lnTo>
                  <a:pt x="55397" y="7988"/>
                </a:lnTo>
                <a:lnTo>
                  <a:pt x="58075" y="8992"/>
                </a:lnTo>
                <a:lnTo>
                  <a:pt x="61109" y="11887"/>
                </a:lnTo>
                <a:lnTo>
                  <a:pt x="62481" y="14655"/>
                </a:lnTo>
                <a:lnTo>
                  <a:pt x="63209" y="18150"/>
                </a:lnTo>
                <a:lnTo>
                  <a:pt x="63392" y="22212"/>
                </a:lnTo>
                <a:lnTo>
                  <a:pt x="63392" y="52743"/>
                </a:lnTo>
                <a:lnTo>
                  <a:pt x="63748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257204" y="2795717"/>
            <a:ext cx="44884" cy="55205"/>
          </a:xfrm>
          <a:custGeom>
            <a:avLst/>
            <a:gdLst/>
            <a:ahLst/>
            <a:cxnLst/>
            <a:rect l="l" t="t" r="r" b="b"/>
            <a:pathLst>
              <a:path w="44884" h="55205">
                <a:moveTo>
                  <a:pt x="44474" y="17424"/>
                </a:moveTo>
                <a:lnTo>
                  <a:pt x="43675" y="14526"/>
                </a:lnTo>
                <a:lnTo>
                  <a:pt x="42851" y="11656"/>
                </a:lnTo>
                <a:lnTo>
                  <a:pt x="39837" y="7009"/>
                </a:lnTo>
                <a:lnTo>
                  <a:pt x="35899" y="3161"/>
                </a:lnTo>
                <a:lnTo>
                  <a:pt x="33199" y="1889"/>
                </a:lnTo>
                <a:lnTo>
                  <a:pt x="30509" y="633"/>
                </a:lnTo>
                <a:lnTo>
                  <a:pt x="27251" y="0"/>
                </a:lnTo>
                <a:lnTo>
                  <a:pt x="27287" y="7199"/>
                </a:lnTo>
                <a:lnTo>
                  <a:pt x="30546" y="8582"/>
                </a:lnTo>
                <a:lnTo>
                  <a:pt x="32755" y="11339"/>
                </a:lnTo>
                <a:lnTo>
                  <a:pt x="34951" y="14083"/>
                </a:lnTo>
                <a:lnTo>
                  <a:pt x="35999" y="17881"/>
                </a:lnTo>
                <a:lnTo>
                  <a:pt x="35887" y="22719"/>
                </a:lnTo>
                <a:lnTo>
                  <a:pt x="9262" y="22719"/>
                </a:lnTo>
                <a:lnTo>
                  <a:pt x="9683" y="18705"/>
                </a:lnTo>
                <a:lnTo>
                  <a:pt x="10929" y="14946"/>
                </a:lnTo>
                <a:lnTo>
                  <a:pt x="13704" y="1915"/>
                </a:lnTo>
                <a:lnTo>
                  <a:pt x="10814" y="3210"/>
                </a:lnTo>
                <a:lnTo>
                  <a:pt x="8359" y="5039"/>
                </a:lnTo>
                <a:lnTo>
                  <a:pt x="4265" y="9842"/>
                </a:lnTo>
                <a:lnTo>
                  <a:pt x="2710" y="12776"/>
                </a:lnTo>
                <a:lnTo>
                  <a:pt x="1623" y="16203"/>
                </a:lnTo>
                <a:lnTo>
                  <a:pt x="539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4" y="36370"/>
                </a:lnTo>
                <a:lnTo>
                  <a:pt x="1565" y="39801"/>
                </a:lnTo>
                <a:lnTo>
                  <a:pt x="2609" y="43218"/>
                </a:lnTo>
                <a:lnTo>
                  <a:pt x="4168" y="46061"/>
                </a:lnTo>
                <a:lnTo>
                  <a:pt x="8286" y="50594"/>
                </a:lnTo>
                <a:lnTo>
                  <a:pt x="10828" y="52311"/>
                </a:lnTo>
                <a:lnTo>
                  <a:pt x="13853" y="53466"/>
                </a:lnTo>
                <a:lnTo>
                  <a:pt x="16861" y="54622"/>
                </a:lnTo>
                <a:lnTo>
                  <a:pt x="20379" y="55205"/>
                </a:lnTo>
                <a:lnTo>
                  <a:pt x="24390" y="55205"/>
                </a:lnTo>
                <a:lnTo>
                  <a:pt x="28893" y="55015"/>
                </a:lnTo>
                <a:lnTo>
                  <a:pt x="32975" y="54302"/>
                </a:lnTo>
                <a:lnTo>
                  <a:pt x="36320" y="53466"/>
                </a:lnTo>
                <a:lnTo>
                  <a:pt x="40121" y="52095"/>
                </a:lnTo>
                <a:lnTo>
                  <a:pt x="42699" y="49428"/>
                </a:lnTo>
                <a:lnTo>
                  <a:pt x="42821" y="46824"/>
                </a:lnTo>
                <a:lnTo>
                  <a:pt x="42033" y="44117"/>
                </a:lnTo>
                <a:lnTo>
                  <a:pt x="39415" y="44509"/>
                </a:lnTo>
                <a:lnTo>
                  <a:pt x="36148" y="45820"/>
                </a:lnTo>
                <a:lnTo>
                  <a:pt x="33260" y="46746"/>
                </a:lnTo>
                <a:lnTo>
                  <a:pt x="29620" y="47523"/>
                </a:lnTo>
                <a:lnTo>
                  <a:pt x="25228" y="47725"/>
                </a:lnTo>
                <a:lnTo>
                  <a:pt x="22279" y="47725"/>
                </a:lnTo>
                <a:lnTo>
                  <a:pt x="17766" y="46428"/>
                </a:lnTo>
                <a:lnTo>
                  <a:pt x="14075" y="44348"/>
                </a:lnTo>
                <a:lnTo>
                  <a:pt x="11534" y="41148"/>
                </a:lnTo>
                <a:lnTo>
                  <a:pt x="10076" y="37007"/>
                </a:lnTo>
                <a:lnTo>
                  <a:pt x="9262" y="32255"/>
                </a:lnTo>
                <a:lnTo>
                  <a:pt x="9262" y="29462"/>
                </a:lnTo>
                <a:lnTo>
                  <a:pt x="41403" y="29462"/>
                </a:lnTo>
                <a:lnTo>
                  <a:pt x="43834" y="28548"/>
                </a:lnTo>
                <a:lnTo>
                  <a:pt x="44884" y="25448"/>
                </a:lnTo>
                <a:lnTo>
                  <a:pt x="44884" y="20495"/>
                </a:lnTo>
                <a:lnTo>
                  <a:pt x="44474" y="17424"/>
                </a:lnTo>
                <a:close/>
              </a:path>
              <a:path w="44884" h="55205">
                <a:moveTo>
                  <a:pt x="10929" y="14946"/>
                </a:moveTo>
                <a:lnTo>
                  <a:pt x="12927" y="11887"/>
                </a:lnTo>
                <a:lnTo>
                  <a:pt x="15458" y="9334"/>
                </a:lnTo>
                <a:lnTo>
                  <a:pt x="18788" y="7631"/>
                </a:lnTo>
                <a:lnTo>
                  <a:pt x="22960" y="7199"/>
                </a:lnTo>
                <a:lnTo>
                  <a:pt x="27287" y="7199"/>
                </a:lnTo>
                <a:lnTo>
                  <a:pt x="27251" y="0"/>
                </a:lnTo>
                <a:lnTo>
                  <a:pt x="19836" y="0"/>
                </a:lnTo>
                <a:lnTo>
                  <a:pt x="16602" y="647"/>
                </a:lnTo>
                <a:lnTo>
                  <a:pt x="13704" y="1915"/>
                </a:lnTo>
                <a:lnTo>
                  <a:pt x="10929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315977" y="2795717"/>
            <a:ext cx="42012" cy="54432"/>
          </a:xfrm>
          <a:custGeom>
            <a:avLst/>
            <a:gdLst/>
            <a:ahLst/>
            <a:cxnLst/>
            <a:rect l="l" t="t" r="r" b="b"/>
            <a:pathLst>
              <a:path w="42012" h="54432">
                <a:moveTo>
                  <a:pt x="33066" y="23331"/>
                </a:moveTo>
                <a:lnTo>
                  <a:pt x="33066" y="52743"/>
                </a:lnTo>
                <a:lnTo>
                  <a:pt x="33289" y="53492"/>
                </a:lnTo>
                <a:lnTo>
                  <a:pt x="35928" y="54432"/>
                </a:lnTo>
                <a:lnTo>
                  <a:pt x="39161" y="54432"/>
                </a:lnTo>
                <a:lnTo>
                  <a:pt x="42012" y="52743"/>
                </a:lnTo>
                <a:lnTo>
                  <a:pt x="42012" y="18529"/>
                </a:lnTo>
                <a:lnTo>
                  <a:pt x="41728" y="15458"/>
                </a:lnTo>
                <a:lnTo>
                  <a:pt x="41122" y="12917"/>
                </a:lnTo>
                <a:lnTo>
                  <a:pt x="40533" y="10364"/>
                </a:lnTo>
                <a:lnTo>
                  <a:pt x="38163" y="6249"/>
                </a:lnTo>
                <a:lnTo>
                  <a:pt x="35003" y="2833"/>
                </a:lnTo>
                <a:lnTo>
                  <a:pt x="30549" y="572"/>
                </a:lnTo>
                <a:lnTo>
                  <a:pt x="27810" y="0"/>
                </a:lnTo>
                <a:lnTo>
                  <a:pt x="21766" y="0"/>
                </a:lnTo>
                <a:lnTo>
                  <a:pt x="19025" y="723"/>
                </a:lnTo>
                <a:lnTo>
                  <a:pt x="16286" y="2209"/>
                </a:lnTo>
                <a:lnTo>
                  <a:pt x="13558" y="3671"/>
                </a:lnTo>
                <a:lnTo>
                  <a:pt x="10821" y="5982"/>
                </a:lnTo>
                <a:lnTo>
                  <a:pt x="8068" y="9144"/>
                </a:lnTo>
                <a:lnTo>
                  <a:pt x="8068" y="2209"/>
                </a:lnTo>
                <a:lnTo>
                  <a:pt x="5515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6"/>
                </a:lnTo>
                <a:lnTo>
                  <a:pt x="2851" y="54432"/>
                </a:lnTo>
                <a:lnTo>
                  <a:pt x="6080" y="54432"/>
                </a:lnTo>
                <a:lnTo>
                  <a:pt x="8931" y="52743"/>
                </a:lnTo>
                <a:lnTo>
                  <a:pt x="8931" y="17628"/>
                </a:lnTo>
                <a:lnTo>
                  <a:pt x="11402" y="14465"/>
                </a:lnTo>
                <a:lnTo>
                  <a:pt x="13745" y="12077"/>
                </a:lnTo>
                <a:lnTo>
                  <a:pt x="18223" y="8802"/>
                </a:lnTo>
                <a:lnTo>
                  <a:pt x="22716" y="7988"/>
                </a:lnTo>
                <a:lnTo>
                  <a:pt x="25970" y="8319"/>
                </a:lnTo>
                <a:lnTo>
                  <a:pt x="28613" y="9651"/>
                </a:lnTo>
                <a:lnTo>
                  <a:pt x="31348" y="13158"/>
                </a:lnTo>
                <a:lnTo>
                  <a:pt x="32425" y="16408"/>
                </a:lnTo>
                <a:lnTo>
                  <a:pt x="33066" y="20462"/>
                </a:lnTo>
                <a:lnTo>
                  <a:pt x="33066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368073" y="2783095"/>
            <a:ext cx="31885" cy="67715"/>
          </a:xfrm>
          <a:custGeom>
            <a:avLst/>
            <a:gdLst/>
            <a:ahLst/>
            <a:cxnLst/>
            <a:rect l="l" t="t" r="r" b="b"/>
            <a:pathLst>
              <a:path w="31885" h="67715">
                <a:moveTo>
                  <a:pt x="17569" y="1738"/>
                </a:moveTo>
                <a:lnTo>
                  <a:pt x="17349" y="1014"/>
                </a:lnTo>
                <a:lnTo>
                  <a:pt x="14710" y="0"/>
                </a:lnTo>
                <a:lnTo>
                  <a:pt x="11476" y="0"/>
                </a:lnTo>
                <a:lnTo>
                  <a:pt x="8611" y="1738"/>
                </a:lnTo>
                <a:lnTo>
                  <a:pt x="8611" y="13690"/>
                </a:lnTo>
                <a:lnTo>
                  <a:pt x="1840" y="13690"/>
                </a:lnTo>
                <a:lnTo>
                  <a:pt x="335" y="14856"/>
                </a:lnTo>
                <a:lnTo>
                  <a:pt x="0" y="17524"/>
                </a:lnTo>
                <a:lnTo>
                  <a:pt x="1789" y="21322"/>
                </a:lnTo>
                <a:lnTo>
                  <a:pt x="8611" y="21322"/>
                </a:lnTo>
                <a:lnTo>
                  <a:pt x="8611" y="53578"/>
                </a:lnTo>
                <a:lnTo>
                  <a:pt x="9418" y="58240"/>
                </a:lnTo>
                <a:lnTo>
                  <a:pt x="10775" y="62153"/>
                </a:lnTo>
                <a:lnTo>
                  <a:pt x="13093" y="64946"/>
                </a:lnTo>
                <a:lnTo>
                  <a:pt x="16372" y="66675"/>
                </a:lnTo>
                <a:lnTo>
                  <a:pt x="20347" y="67715"/>
                </a:lnTo>
                <a:lnTo>
                  <a:pt x="22889" y="67715"/>
                </a:lnTo>
                <a:lnTo>
                  <a:pt x="25384" y="67536"/>
                </a:lnTo>
                <a:lnTo>
                  <a:pt x="28479" y="66951"/>
                </a:lnTo>
                <a:lnTo>
                  <a:pt x="31662" y="64249"/>
                </a:lnTo>
                <a:lnTo>
                  <a:pt x="31885" y="61681"/>
                </a:lnTo>
                <a:lnTo>
                  <a:pt x="31885" y="61008"/>
                </a:lnTo>
                <a:lnTo>
                  <a:pt x="30021" y="58355"/>
                </a:lnTo>
                <a:lnTo>
                  <a:pt x="27266" y="59410"/>
                </a:lnTo>
                <a:lnTo>
                  <a:pt x="24408" y="59828"/>
                </a:lnTo>
                <a:lnTo>
                  <a:pt x="21841" y="59828"/>
                </a:lnTo>
                <a:lnTo>
                  <a:pt x="20052" y="58953"/>
                </a:lnTo>
                <a:lnTo>
                  <a:pt x="18065" y="55421"/>
                </a:lnTo>
                <a:lnTo>
                  <a:pt x="17569" y="52804"/>
                </a:lnTo>
                <a:lnTo>
                  <a:pt x="17569" y="21322"/>
                </a:lnTo>
                <a:lnTo>
                  <a:pt x="30082" y="21322"/>
                </a:lnTo>
                <a:lnTo>
                  <a:pt x="31709" y="19836"/>
                </a:lnTo>
                <a:lnTo>
                  <a:pt x="31885" y="16826"/>
                </a:lnTo>
                <a:lnTo>
                  <a:pt x="30082" y="13690"/>
                </a:lnTo>
                <a:lnTo>
                  <a:pt x="17569" y="13690"/>
                </a:lnTo>
                <a:lnTo>
                  <a:pt x="17569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408285" y="2795709"/>
            <a:ext cx="22853" cy="55206"/>
          </a:xfrm>
          <a:custGeom>
            <a:avLst/>
            <a:gdLst/>
            <a:ahLst/>
            <a:cxnLst/>
            <a:rect l="l" t="t" r="r" b="b"/>
            <a:pathLst>
              <a:path w="22853" h="55206">
                <a:moveTo>
                  <a:pt x="9165" y="42073"/>
                </a:moveTo>
                <a:lnTo>
                  <a:pt x="9947" y="54165"/>
                </a:lnTo>
                <a:lnTo>
                  <a:pt x="14349" y="55206"/>
                </a:lnTo>
                <a:lnTo>
                  <a:pt x="19839" y="55206"/>
                </a:lnTo>
                <a:lnTo>
                  <a:pt x="22853" y="47397"/>
                </a:lnTo>
                <a:lnTo>
                  <a:pt x="18324" y="48006"/>
                </a:lnTo>
                <a:lnTo>
                  <a:pt x="15436" y="48006"/>
                </a:lnTo>
                <a:lnTo>
                  <a:pt x="11574" y="45680"/>
                </a:lnTo>
                <a:lnTo>
                  <a:pt x="9165" y="42073"/>
                </a:lnTo>
                <a:close/>
              </a:path>
              <a:path w="22853" h="55206">
                <a:moveTo>
                  <a:pt x="34524" y="54432"/>
                </a:moveTo>
                <a:lnTo>
                  <a:pt x="37188" y="54467"/>
                </a:lnTo>
                <a:lnTo>
                  <a:pt x="40076" y="52805"/>
                </a:lnTo>
                <a:lnTo>
                  <a:pt x="40076" y="15811"/>
                </a:lnTo>
                <a:lnTo>
                  <a:pt x="39715" y="13068"/>
                </a:lnTo>
                <a:lnTo>
                  <a:pt x="38351" y="8380"/>
                </a:lnTo>
                <a:lnTo>
                  <a:pt x="35733" y="4824"/>
                </a:lnTo>
                <a:lnTo>
                  <a:pt x="32227" y="2056"/>
                </a:lnTo>
                <a:lnTo>
                  <a:pt x="27317" y="417"/>
                </a:lnTo>
                <a:lnTo>
                  <a:pt x="24321" y="0"/>
                </a:lnTo>
                <a:lnTo>
                  <a:pt x="20815" y="0"/>
                </a:lnTo>
                <a:lnTo>
                  <a:pt x="17078" y="176"/>
                </a:lnTo>
                <a:lnTo>
                  <a:pt x="13399" y="888"/>
                </a:lnTo>
                <a:lnTo>
                  <a:pt x="10142" y="1879"/>
                </a:lnTo>
                <a:lnTo>
                  <a:pt x="7218" y="3009"/>
                </a:lnTo>
                <a:lnTo>
                  <a:pt x="3503" y="5360"/>
                </a:lnTo>
                <a:lnTo>
                  <a:pt x="2383" y="8180"/>
                </a:lnTo>
                <a:lnTo>
                  <a:pt x="2678" y="11490"/>
                </a:lnTo>
                <a:lnTo>
                  <a:pt x="5270" y="12405"/>
                </a:lnTo>
                <a:lnTo>
                  <a:pt x="8147" y="10731"/>
                </a:lnTo>
                <a:lnTo>
                  <a:pt x="10786" y="9436"/>
                </a:lnTo>
                <a:lnTo>
                  <a:pt x="14065" y="8290"/>
                </a:lnTo>
                <a:lnTo>
                  <a:pt x="17806" y="7481"/>
                </a:lnTo>
                <a:lnTo>
                  <a:pt x="22072" y="7481"/>
                </a:lnTo>
                <a:lnTo>
                  <a:pt x="25222" y="8241"/>
                </a:lnTo>
                <a:lnTo>
                  <a:pt x="27774" y="9486"/>
                </a:lnTo>
                <a:lnTo>
                  <a:pt x="30179" y="12687"/>
                </a:lnTo>
                <a:lnTo>
                  <a:pt x="30971" y="15670"/>
                </a:lnTo>
                <a:lnTo>
                  <a:pt x="31179" y="19317"/>
                </a:lnTo>
                <a:lnTo>
                  <a:pt x="31179" y="23227"/>
                </a:lnTo>
                <a:lnTo>
                  <a:pt x="20657" y="23227"/>
                </a:lnTo>
                <a:lnTo>
                  <a:pt x="17241" y="23569"/>
                </a:lnTo>
                <a:lnTo>
                  <a:pt x="14202" y="24257"/>
                </a:lnTo>
                <a:lnTo>
                  <a:pt x="11168" y="24941"/>
                </a:lnTo>
                <a:lnTo>
                  <a:pt x="8600" y="25970"/>
                </a:lnTo>
                <a:lnTo>
                  <a:pt x="4406" y="28728"/>
                </a:lnTo>
                <a:lnTo>
                  <a:pt x="1677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4" y="46393"/>
                </a:lnTo>
                <a:lnTo>
                  <a:pt x="3172" y="49885"/>
                </a:lnTo>
                <a:lnTo>
                  <a:pt x="6109" y="52487"/>
                </a:lnTo>
                <a:lnTo>
                  <a:pt x="9947" y="54165"/>
                </a:lnTo>
                <a:lnTo>
                  <a:pt x="9165" y="42073"/>
                </a:lnTo>
                <a:lnTo>
                  <a:pt x="9165" y="39470"/>
                </a:lnTo>
                <a:lnTo>
                  <a:pt x="10005" y="35420"/>
                </a:lnTo>
                <a:lnTo>
                  <a:pt x="12636" y="32396"/>
                </a:lnTo>
                <a:lnTo>
                  <a:pt x="15326" y="30938"/>
                </a:lnTo>
                <a:lnTo>
                  <a:pt x="18940" y="30085"/>
                </a:lnTo>
                <a:lnTo>
                  <a:pt x="23530" y="29869"/>
                </a:lnTo>
                <a:lnTo>
                  <a:pt x="31179" y="29869"/>
                </a:lnTo>
                <a:lnTo>
                  <a:pt x="31179" y="40525"/>
                </a:lnTo>
                <a:lnTo>
                  <a:pt x="26860" y="44946"/>
                </a:lnTo>
                <a:lnTo>
                  <a:pt x="22853" y="47397"/>
                </a:lnTo>
                <a:lnTo>
                  <a:pt x="19839" y="55206"/>
                </a:lnTo>
                <a:lnTo>
                  <a:pt x="22630" y="54547"/>
                </a:lnTo>
                <a:lnTo>
                  <a:pt x="25243" y="53251"/>
                </a:lnTo>
                <a:lnTo>
                  <a:pt x="27861" y="51941"/>
                </a:lnTo>
                <a:lnTo>
                  <a:pt x="32374" y="47776"/>
                </a:lnTo>
                <a:lnTo>
                  <a:pt x="32374" y="52805"/>
                </a:lnTo>
                <a:lnTo>
                  <a:pt x="345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58141" y="2783095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71" y="1738"/>
                </a:moveTo>
                <a:lnTo>
                  <a:pt x="17349" y="1014"/>
                </a:lnTo>
                <a:lnTo>
                  <a:pt x="14706" y="0"/>
                </a:lnTo>
                <a:lnTo>
                  <a:pt x="11484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40" y="13690"/>
                </a:lnTo>
                <a:lnTo>
                  <a:pt x="346" y="14856"/>
                </a:lnTo>
                <a:lnTo>
                  <a:pt x="0" y="17524"/>
                </a:lnTo>
                <a:lnTo>
                  <a:pt x="1800" y="21322"/>
                </a:lnTo>
                <a:lnTo>
                  <a:pt x="8625" y="21322"/>
                </a:lnTo>
                <a:lnTo>
                  <a:pt x="8625" y="53578"/>
                </a:lnTo>
                <a:lnTo>
                  <a:pt x="9414" y="58240"/>
                </a:lnTo>
                <a:lnTo>
                  <a:pt x="10772" y="62153"/>
                </a:lnTo>
                <a:lnTo>
                  <a:pt x="13089" y="64946"/>
                </a:lnTo>
                <a:lnTo>
                  <a:pt x="16372" y="66675"/>
                </a:lnTo>
                <a:lnTo>
                  <a:pt x="20344" y="67715"/>
                </a:lnTo>
                <a:lnTo>
                  <a:pt x="22885" y="67715"/>
                </a:lnTo>
                <a:lnTo>
                  <a:pt x="25380" y="67536"/>
                </a:lnTo>
                <a:lnTo>
                  <a:pt x="28477" y="66951"/>
                </a:lnTo>
                <a:lnTo>
                  <a:pt x="31658" y="64249"/>
                </a:lnTo>
                <a:lnTo>
                  <a:pt x="31882" y="61681"/>
                </a:lnTo>
                <a:lnTo>
                  <a:pt x="31882" y="61008"/>
                </a:lnTo>
                <a:lnTo>
                  <a:pt x="30031" y="58355"/>
                </a:lnTo>
                <a:lnTo>
                  <a:pt x="27280" y="59410"/>
                </a:lnTo>
                <a:lnTo>
                  <a:pt x="24405" y="59828"/>
                </a:lnTo>
                <a:lnTo>
                  <a:pt x="21837" y="59828"/>
                </a:lnTo>
                <a:lnTo>
                  <a:pt x="20052" y="58953"/>
                </a:lnTo>
                <a:lnTo>
                  <a:pt x="18065" y="55421"/>
                </a:lnTo>
                <a:lnTo>
                  <a:pt x="17571" y="52804"/>
                </a:lnTo>
                <a:lnTo>
                  <a:pt x="17571" y="21322"/>
                </a:lnTo>
                <a:lnTo>
                  <a:pt x="30092" y="21322"/>
                </a:lnTo>
                <a:lnTo>
                  <a:pt x="31720" y="19836"/>
                </a:lnTo>
                <a:lnTo>
                  <a:pt x="31882" y="16826"/>
                </a:lnTo>
                <a:lnTo>
                  <a:pt x="30092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00582" y="27757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4" y="9144"/>
                </a:lnTo>
                <a:lnTo>
                  <a:pt x="3384" y="11049"/>
                </a:lnTo>
                <a:lnTo>
                  <a:pt x="7613" y="11049"/>
                </a:lnTo>
                <a:lnTo>
                  <a:pt x="10659" y="9093"/>
                </a:lnTo>
                <a:lnTo>
                  <a:pt x="11055" y="5476"/>
                </a:lnTo>
                <a:lnTo>
                  <a:pt x="10674" y="1905"/>
                </a:lnTo>
                <a:lnTo>
                  <a:pt x="7689" y="0"/>
                </a:lnTo>
                <a:lnTo>
                  <a:pt x="3455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7" y="73623"/>
                </a:moveTo>
                <a:lnTo>
                  <a:pt x="3938" y="74358"/>
                </a:lnTo>
                <a:lnTo>
                  <a:pt x="7181" y="74358"/>
                </a:lnTo>
                <a:lnTo>
                  <a:pt x="10029" y="72669"/>
                </a:lnTo>
                <a:lnTo>
                  <a:pt x="10029" y="22442"/>
                </a:lnTo>
                <a:lnTo>
                  <a:pt x="9810" y="21704"/>
                </a:lnTo>
                <a:lnTo>
                  <a:pt x="7181" y="20740"/>
                </a:lnTo>
                <a:lnTo>
                  <a:pt x="3938" y="20740"/>
                </a:lnTo>
                <a:lnTo>
                  <a:pt x="1073" y="22442"/>
                </a:lnTo>
                <a:lnTo>
                  <a:pt x="1073" y="72669"/>
                </a:lnTo>
                <a:lnTo>
                  <a:pt x="1397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23542" y="2795709"/>
            <a:ext cx="48802" cy="55206"/>
          </a:xfrm>
          <a:custGeom>
            <a:avLst/>
            <a:gdLst/>
            <a:ahLst/>
            <a:cxnLst/>
            <a:rect l="l" t="t" r="r" b="b"/>
            <a:pathLst>
              <a:path w="48802" h="55206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4"/>
                </a:lnTo>
                <a:lnTo>
                  <a:pt x="2430" y="42811"/>
                </a:lnTo>
                <a:lnTo>
                  <a:pt x="3914" y="45659"/>
                </a:lnTo>
                <a:lnTo>
                  <a:pt x="5900" y="48006"/>
                </a:lnTo>
                <a:lnTo>
                  <a:pt x="10393" y="52136"/>
                </a:lnTo>
                <a:lnTo>
                  <a:pt x="9514" y="32804"/>
                </a:lnTo>
                <a:lnTo>
                  <a:pt x="9271" y="30214"/>
                </a:lnTo>
                <a:lnTo>
                  <a:pt x="9271" y="24602"/>
                </a:lnTo>
                <a:lnTo>
                  <a:pt x="9561" y="21960"/>
                </a:lnTo>
                <a:lnTo>
                  <a:pt x="10167" y="19533"/>
                </a:lnTo>
                <a:lnTo>
                  <a:pt x="11700" y="15026"/>
                </a:lnTo>
                <a:lnTo>
                  <a:pt x="14166" y="11494"/>
                </a:lnTo>
                <a:lnTo>
                  <a:pt x="17669" y="9159"/>
                </a:lnTo>
                <a:lnTo>
                  <a:pt x="21866" y="7711"/>
                </a:lnTo>
                <a:lnTo>
                  <a:pt x="27418" y="7711"/>
                </a:lnTo>
                <a:lnTo>
                  <a:pt x="29823" y="8244"/>
                </a:lnTo>
                <a:lnTo>
                  <a:pt x="33685" y="10364"/>
                </a:lnTo>
                <a:lnTo>
                  <a:pt x="36349" y="13629"/>
                </a:lnTo>
                <a:lnTo>
                  <a:pt x="38286" y="17564"/>
                </a:lnTo>
                <a:lnTo>
                  <a:pt x="39273" y="22402"/>
                </a:lnTo>
                <a:lnTo>
                  <a:pt x="39521" y="24969"/>
                </a:lnTo>
                <a:lnTo>
                  <a:pt x="39521" y="30596"/>
                </a:lnTo>
                <a:lnTo>
                  <a:pt x="39240" y="33249"/>
                </a:lnTo>
                <a:lnTo>
                  <a:pt x="38657" y="35676"/>
                </a:lnTo>
                <a:lnTo>
                  <a:pt x="37164" y="40172"/>
                </a:lnTo>
                <a:lnTo>
                  <a:pt x="34672" y="43675"/>
                </a:lnTo>
                <a:lnTo>
                  <a:pt x="31154" y="45986"/>
                </a:lnTo>
                <a:lnTo>
                  <a:pt x="26935" y="47448"/>
                </a:lnTo>
                <a:lnTo>
                  <a:pt x="21435" y="47448"/>
                </a:lnTo>
                <a:lnTo>
                  <a:pt x="19027" y="46915"/>
                </a:lnTo>
                <a:lnTo>
                  <a:pt x="15152" y="44795"/>
                </a:lnTo>
                <a:lnTo>
                  <a:pt x="12477" y="41555"/>
                </a:lnTo>
                <a:lnTo>
                  <a:pt x="13364" y="53352"/>
                </a:lnTo>
                <a:lnTo>
                  <a:pt x="16351" y="54587"/>
                </a:lnTo>
                <a:lnTo>
                  <a:pt x="19843" y="55206"/>
                </a:lnTo>
                <a:lnTo>
                  <a:pt x="27973" y="55206"/>
                </a:lnTo>
                <a:lnTo>
                  <a:pt x="31601" y="54496"/>
                </a:lnTo>
                <a:lnTo>
                  <a:pt x="34723" y="53111"/>
                </a:lnTo>
                <a:lnTo>
                  <a:pt x="37858" y="51714"/>
                </a:lnTo>
                <a:lnTo>
                  <a:pt x="40460" y="49773"/>
                </a:lnTo>
                <a:lnTo>
                  <a:pt x="44618" y="44795"/>
                </a:lnTo>
                <a:lnTo>
                  <a:pt x="46170" y="41810"/>
                </a:lnTo>
                <a:lnTo>
                  <a:pt x="47222" y="38379"/>
                </a:lnTo>
                <a:lnTo>
                  <a:pt x="48268" y="34927"/>
                </a:lnTo>
                <a:lnTo>
                  <a:pt x="48802" y="31165"/>
                </a:lnTo>
                <a:lnTo>
                  <a:pt x="48802" y="22875"/>
                </a:lnTo>
                <a:lnTo>
                  <a:pt x="48309" y="19088"/>
                </a:lnTo>
                <a:lnTo>
                  <a:pt x="47308" y="15750"/>
                </a:lnTo>
                <a:lnTo>
                  <a:pt x="46321" y="12395"/>
                </a:lnTo>
                <a:lnTo>
                  <a:pt x="44827" y="9551"/>
                </a:lnTo>
                <a:lnTo>
                  <a:pt x="42840" y="7214"/>
                </a:lnTo>
                <a:lnTo>
                  <a:pt x="38361" y="3086"/>
                </a:lnTo>
                <a:lnTo>
                  <a:pt x="35374" y="1854"/>
                </a:lnTo>
                <a:lnTo>
                  <a:pt x="32400" y="623"/>
                </a:lnTo>
                <a:lnTo>
                  <a:pt x="28897" y="0"/>
                </a:lnTo>
                <a:lnTo>
                  <a:pt x="20728" y="0"/>
                </a:lnTo>
                <a:lnTo>
                  <a:pt x="17104" y="698"/>
                </a:lnTo>
                <a:lnTo>
                  <a:pt x="13994" y="2070"/>
                </a:lnTo>
                <a:lnTo>
                  <a:pt x="10883" y="3455"/>
                </a:lnTo>
                <a:lnTo>
                  <a:pt x="8294" y="5386"/>
                </a:lnTo>
                <a:lnTo>
                  <a:pt x="4133" y="10375"/>
                </a:lnTo>
                <a:lnTo>
                  <a:pt x="2581" y="13335"/>
                </a:lnTo>
                <a:lnTo>
                  <a:pt x="1545" y="16776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802" h="55206">
                <a:moveTo>
                  <a:pt x="10501" y="37645"/>
                </a:moveTo>
                <a:lnTo>
                  <a:pt x="9514" y="32804"/>
                </a:lnTo>
                <a:lnTo>
                  <a:pt x="10393" y="52136"/>
                </a:lnTo>
                <a:lnTo>
                  <a:pt x="13364" y="53352"/>
                </a:lnTo>
                <a:lnTo>
                  <a:pt x="12477" y="41555"/>
                </a:lnTo>
                <a:lnTo>
                  <a:pt x="10501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85564" y="2795717"/>
            <a:ext cx="42023" cy="54432"/>
          </a:xfrm>
          <a:custGeom>
            <a:avLst/>
            <a:gdLst/>
            <a:ahLst/>
            <a:cxnLst/>
            <a:rect l="l" t="t" r="r" b="b"/>
            <a:pathLst>
              <a:path w="42023" h="54432">
                <a:moveTo>
                  <a:pt x="33065" y="23331"/>
                </a:moveTo>
                <a:lnTo>
                  <a:pt x="33065" y="52743"/>
                </a:lnTo>
                <a:lnTo>
                  <a:pt x="33289" y="53492"/>
                </a:lnTo>
                <a:lnTo>
                  <a:pt x="35928" y="54432"/>
                </a:lnTo>
                <a:lnTo>
                  <a:pt x="39171" y="54432"/>
                </a:lnTo>
                <a:lnTo>
                  <a:pt x="42023" y="52743"/>
                </a:lnTo>
                <a:lnTo>
                  <a:pt x="42023" y="18529"/>
                </a:lnTo>
                <a:lnTo>
                  <a:pt x="41727" y="15458"/>
                </a:lnTo>
                <a:lnTo>
                  <a:pt x="41132" y="12917"/>
                </a:lnTo>
                <a:lnTo>
                  <a:pt x="40528" y="10364"/>
                </a:lnTo>
                <a:lnTo>
                  <a:pt x="38173" y="6249"/>
                </a:lnTo>
                <a:lnTo>
                  <a:pt x="35002" y="2833"/>
                </a:lnTo>
                <a:lnTo>
                  <a:pt x="30549" y="572"/>
                </a:lnTo>
                <a:lnTo>
                  <a:pt x="27820" y="0"/>
                </a:lnTo>
                <a:lnTo>
                  <a:pt x="21776" y="0"/>
                </a:lnTo>
                <a:lnTo>
                  <a:pt x="19025" y="723"/>
                </a:lnTo>
                <a:lnTo>
                  <a:pt x="16296" y="2209"/>
                </a:lnTo>
                <a:lnTo>
                  <a:pt x="13561" y="3671"/>
                </a:lnTo>
                <a:lnTo>
                  <a:pt x="10831" y="5982"/>
                </a:lnTo>
                <a:lnTo>
                  <a:pt x="8078" y="9144"/>
                </a:lnTo>
                <a:lnTo>
                  <a:pt x="8078" y="2209"/>
                </a:lnTo>
                <a:lnTo>
                  <a:pt x="5525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182" y="53492"/>
                </a:lnTo>
                <a:lnTo>
                  <a:pt x="2851" y="54432"/>
                </a:lnTo>
                <a:lnTo>
                  <a:pt x="6090" y="54432"/>
                </a:lnTo>
                <a:lnTo>
                  <a:pt x="8942" y="52743"/>
                </a:lnTo>
                <a:lnTo>
                  <a:pt x="8942" y="17628"/>
                </a:lnTo>
                <a:lnTo>
                  <a:pt x="11412" y="14465"/>
                </a:lnTo>
                <a:lnTo>
                  <a:pt x="13755" y="12077"/>
                </a:lnTo>
                <a:lnTo>
                  <a:pt x="18233" y="8802"/>
                </a:lnTo>
                <a:lnTo>
                  <a:pt x="22726" y="7988"/>
                </a:lnTo>
                <a:lnTo>
                  <a:pt x="25980" y="8319"/>
                </a:lnTo>
                <a:lnTo>
                  <a:pt x="28623" y="9651"/>
                </a:lnTo>
                <a:lnTo>
                  <a:pt x="31362" y="13158"/>
                </a:lnTo>
                <a:lnTo>
                  <a:pt x="32424" y="16408"/>
                </a:lnTo>
                <a:lnTo>
                  <a:pt x="33065" y="20462"/>
                </a:lnTo>
                <a:lnTo>
                  <a:pt x="33065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642606" y="2770661"/>
            <a:ext cx="19669" cy="98449"/>
          </a:xfrm>
          <a:custGeom>
            <a:avLst/>
            <a:gdLst/>
            <a:ahLst/>
            <a:cxnLst/>
            <a:rect l="l" t="t" r="r" b="b"/>
            <a:pathLst>
              <a:path w="19669" h="98449">
                <a:moveTo>
                  <a:pt x="10295" y="41083"/>
                </a:moveTo>
                <a:lnTo>
                  <a:pt x="10295" y="57048"/>
                </a:lnTo>
                <a:lnTo>
                  <a:pt x="9438" y="64987"/>
                </a:lnTo>
                <a:lnTo>
                  <a:pt x="7735" y="72845"/>
                </a:lnTo>
                <a:lnTo>
                  <a:pt x="6047" y="80722"/>
                </a:lnTo>
                <a:lnTo>
                  <a:pt x="3530" y="88416"/>
                </a:lnTo>
                <a:lnTo>
                  <a:pt x="212" y="95935"/>
                </a:lnTo>
                <a:lnTo>
                  <a:pt x="0" y="97650"/>
                </a:lnTo>
                <a:lnTo>
                  <a:pt x="2631" y="98449"/>
                </a:lnTo>
                <a:lnTo>
                  <a:pt x="5248" y="98388"/>
                </a:lnTo>
                <a:lnTo>
                  <a:pt x="7800" y="97268"/>
                </a:lnTo>
                <a:lnTo>
                  <a:pt x="9748" y="93470"/>
                </a:lnTo>
                <a:lnTo>
                  <a:pt x="11465" y="89636"/>
                </a:lnTo>
                <a:lnTo>
                  <a:pt x="12919" y="85751"/>
                </a:lnTo>
                <a:lnTo>
                  <a:pt x="14389" y="81852"/>
                </a:lnTo>
                <a:lnTo>
                  <a:pt x="15623" y="77914"/>
                </a:lnTo>
                <a:lnTo>
                  <a:pt x="16635" y="73889"/>
                </a:lnTo>
                <a:lnTo>
                  <a:pt x="17646" y="69875"/>
                </a:lnTo>
                <a:lnTo>
                  <a:pt x="18395" y="65811"/>
                </a:lnTo>
                <a:lnTo>
                  <a:pt x="18902" y="61682"/>
                </a:lnTo>
                <a:lnTo>
                  <a:pt x="19410" y="57581"/>
                </a:lnTo>
                <a:lnTo>
                  <a:pt x="19669" y="53427"/>
                </a:lnTo>
                <a:lnTo>
                  <a:pt x="19669" y="40855"/>
                </a:lnTo>
                <a:lnTo>
                  <a:pt x="18622" y="32626"/>
                </a:lnTo>
                <a:lnTo>
                  <a:pt x="16498" y="24587"/>
                </a:lnTo>
                <a:lnTo>
                  <a:pt x="14389" y="16523"/>
                </a:lnTo>
                <a:lnTo>
                  <a:pt x="11465" y="8686"/>
                </a:lnTo>
                <a:lnTo>
                  <a:pt x="7735" y="1054"/>
                </a:lnTo>
                <a:lnTo>
                  <a:pt x="5529" y="74"/>
                </a:lnTo>
                <a:lnTo>
                  <a:pt x="2792" y="0"/>
                </a:lnTo>
                <a:lnTo>
                  <a:pt x="104" y="2286"/>
                </a:lnTo>
                <a:lnTo>
                  <a:pt x="3495" y="9766"/>
                </a:lnTo>
                <a:lnTo>
                  <a:pt x="6047" y="17438"/>
                </a:lnTo>
                <a:lnTo>
                  <a:pt x="7735" y="25297"/>
                </a:lnTo>
                <a:lnTo>
                  <a:pt x="9438" y="33173"/>
                </a:lnTo>
                <a:lnTo>
                  <a:pt x="10295" y="410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699978" y="2795709"/>
            <a:ext cx="48798" cy="55206"/>
          </a:xfrm>
          <a:custGeom>
            <a:avLst/>
            <a:gdLst/>
            <a:ahLst/>
            <a:cxnLst/>
            <a:rect l="l" t="t" r="r" b="b"/>
            <a:pathLst>
              <a:path w="48798" h="55206">
                <a:moveTo>
                  <a:pt x="0" y="28079"/>
                </a:moveTo>
                <a:lnTo>
                  <a:pt x="0" y="32321"/>
                </a:lnTo>
                <a:lnTo>
                  <a:pt x="494" y="36118"/>
                </a:lnTo>
                <a:lnTo>
                  <a:pt x="1469" y="39474"/>
                </a:lnTo>
                <a:lnTo>
                  <a:pt x="2440" y="42811"/>
                </a:lnTo>
                <a:lnTo>
                  <a:pt x="3924" y="45659"/>
                </a:lnTo>
                <a:lnTo>
                  <a:pt x="5911" y="48006"/>
                </a:lnTo>
                <a:lnTo>
                  <a:pt x="10386" y="52136"/>
                </a:lnTo>
                <a:lnTo>
                  <a:pt x="9514" y="32804"/>
                </a:lnTo>
                <a:lnTo>
                  <a:pt x="9277" y="30214"/>
                </a:lnTo>
                <a:lnTo>
                  <a:pt x="9277" y="24602"/>
                </a:lnTo>
                <a:lnTo>
                  <a:pt x="9573" y="21960"/>
                </a:lnTo>
                <a:lnTo>
                  <a:pt x="10166" y="19533"/>
                </a:lnTo>
                <a:lnTo>
                  <a:pt x="11696" y="15026"/>
                </a:lnTo>
                <a:lnTo>
                  <a:pt x="14177" y="11494"/>
                </a:lnTo>
                <a:lnTo>
                  <a:pt x="17679" y="9159"/>
                </a:lnTo>
                <a:lnTo>
                  <a:pt x="21863" y="7711"/>
                </a:lnTo>
                <a:lnTo>
                  <a:pt x="27418" y="7711"/>
                </a:lnTo>
                <a:lnTo>
                  <a:pt x="29823" y="8244"/>
                </a:lnTo>
                <a:lnTo>
                  <a:pt x="33685" y="10364"/>
                </a:lnTo>
                <a:lnTo>
                  <a:pt x="36349" y="13629"/>
                </a:lnTo>
                <a:lnTo>
                  <a:pt x="38286" y="17564"/>
                </a:lnTo>
                <a:lnTo>
                  <a:pt x="39273" y="22402"/>
                </a:lnTo>
                <a:lnTo>
                  <a:pt x="39532" y="24969"/>
                </a:lnTo>
                <a:lnTo>
                  <a:pt x="39532" y="30596"/>
                </a:lnTo>
                <a:lnTo>
                  <a:pt x="39232" y="33249"/>
                </a:lnTo>
                <a:lnTo>
                  <a:pt x="38653" y="35676"/>
                </a:lnTo>
                <a:lnTo>
                  <a:pt x="37162" y="40172"/>
                </a:lnTo>
                <a:lnTo>
                  <a:pt x="34672" y="43675"/>
                </a:lnTo>
                <a:lnTo>
                  <a:pt x="31154" y="45986"/>
                </a:lnTo>
                <a:lnTo>
                  <a:pt x="26935" y="47448"/>
                </a:lnTo>
                <a:lnTo>
                  <a:pt x="21431" y="47448"/>
                </a:lnTo>
                <a:lnTo>
                  <a:pt x="19027" y="46915"/>
                </a:lnTo>
                <a:lnTo>
                  <a:pt x="15152" y="44795"/>
                </a:lnTo>
                <a:lnTo>
                  <a:pt x="12471" y="41555"/>
                </a:lnTo>
                <a:lnTo>
                  <a:pt x="13360" y="53352"/>
                </a:lnTo>
                <a:lnTo>
                  <a:pt x="16348" y="54587"/>
                </a:lnTo>
                <a:lnTo>
                  <a:pt x="19839" y="55206"/>
                </a:lnTo>
                <a:lnTo>
                  <a:pt x="27969" y="55206"/>
                </a:lnTo>
                <a:lnTo>
                  <a:pt x="31601" y="54496"/>
                </a:lnTo>
                <a:lnTo>
                  <a:pt x="34719" y="53111"/>
                </a:lnTo>
                <a:lnTo>
                  <a:pt x="37854" y="51714"/>
                </a:lnTo>
                <a:lnTo>
                  <a:pt x="40457" y="49773"/>
                </a:lnTo>
                <a:lnTo>
                  <a:pt x="44615" y="44795"/>
                </a:lnTo>
                <a:lnTo>
                  <a:pt x="46181" y="41810"/>
                </a:lnTo>
                <a:lnTo>
                  <a:pt x="47228" y="38379"/>
                </a:lnTo>
                <a:lnTo>
                  <a:pt x="48280" y="34927"/>
                </a:lnTo>
                <a:lnTo>
                  <a:pt x="48798" y="31165"/>
                </a:lnTo>
                <a:lnTo>
                  <a:pt x="48798" y="22875"/>
                </a:lnTo>
                <a:lnTo>
                  <a:pt x="48305" y="19088"/>
                </a:lnTo>
                <a:lnTo>
                  <a:pt x="47304" y="15750"/>
                </a:lnTo>
                <a:lnTo>
                  <a:pt x="46318" y="12395"/>
                </a:lnTo>
                <a:lnTo>
                  <a:pt x="44824" y="9551"/>
                </a:lnTo>
                <a:lnTo>
                  <a:pt x="42837" y="7214"/>
                </a:lnTo>
                <a:lnTo>
                  <a:pt x="38361" y="3086"/>
                </a:lnTo>
                <a:lnTo>
                  <a:pt x="35374" y="1854"/>
                </a:lnTo>
                <a:lnTo>
                  <a:pt x="32400" y="623"/>
                </a:lnTo>
                <a:lnTo>
                  <a:pt x="28909" y="0"/>
                </a:lnTo>
                <a:lnTo>
                  <a:pt x="20740" y="0"/>
                </a:lnTo>
                <a:lnTo>
                  <a:pt x="17100" y="698"/>
                </a:lnTo>
                <a:lnTo>
                  <a:pt x="13990" y="2070"/>
                </a:lnTo>
                <a:lnTo>
                  <a:pt x="10880" y="3455"/>
                </a:lnTo>
                <a:lnTo>
                  <a:pt x="8291" y="5386"/>
                </a:lnTo>
                <a:lnTo>
                  <a:pt x="4133" y="10375"/>
                </a:lnTo>
                <a:lnTo>
                  <a:pt x="2578" y="13335"/>
                </a:lnTo>
                <a:lnTo>
                  <a:pt x="1541" y="16776"/>
                </a:lnTo>
                <a:lnTo>
                  <a:pt x="519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798" h="55206">
                <a:moveTo>
                  <a:pt x="10501" y="37645"/>
                </a:moveTo>
                <a:lnTo>
                  <a:pt x="9514" y="32804"/>
                </a:lnTo>
                <a:lnTo>
                  <a:pt x="10386" y="52136"/>
                </a:lnTo>
                <a:lnTo>
                  <a:pt x="13360" y="53352"/>
                </a:lnTo>
                <a:lnTo>
                  <a:pt x="12471" y="41555"/>
                </a:lnTo>
                <a:lnTo>
                  <a:pt x="10501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755713" y="2771715"/>
            <a:ext cx="33016" cy="78433"/>
          </a:xfrm>
          <a:custGeom>
            <a:avLst/>
            <a:gdLst/>
            <a:ahLst/>
            <a:cxnLst/>
            <a:rect l="l" t="t" r="r" b="b"/>
            <a:pathLst>
              <a:path w="33016" h="78433">
                <a:moveTo>
                  <a:pt x="28526" y="25071"/>
                </a:moveTo>
                <a:lnTo>
                  <a:pt x="17618" y="25071"/>
                </a:lnTo>
                <a:lnTo>
                  <a:pt x="17618" y="17435"/>
                </a:lnTo>
                <a:lnTo>
                  <a:pt x="18000" y="14083"/>
                </a:lnTo>
                <a:lnTo>
                  <a:pt x="18666" y="11365"/>
                </a:lnTo>
                <a:lnTo>
                  <a:pt x="20577" y="8776"/>
                </a:lnTo>
                <a:lnTo>
                  <a:pt x="23601" y="7658"/>
                </a:lnTo>
                <a:lnTo>
                  <a:pt x="26774" y="7722"/>
                </a:lnTo>
                <a:lnTo>
                  <a:pt x="29980" y="8661"/>
                </a:lnTo>
                <a:lnTo>
                  <a:pt x="32670" y="8596"/>
                </a:lnTo>
                <a:lnTo>
                  <a:pt x="33016" y="5868"/>
                </a:lnTo>
                <a:lnTo>
                  <a:pt x="32929" y="4039"/>
                </a:lnTo>
                <a:lnTo>
                  <a:pt x="30794" y="1141"/>
                </a:lnTo>
                <a:lnTo>
                  <a:pt x="28033" y="356"/>
                </a:lnTo>
                <a:lnTo>
                  <a:pt x="24343" y="0"/>
                </a:lnTo>
                <a:lnTo>
                  <a:pt x="21664" y="0"/>
                </a:lnTo>
                <a:lnTo>
                  <a:pt x="19343" y="382"/>
                </a:lnTo>
                <a:lnTo>
                  <a:pt x="15397" y="1905"/>
                </a:lnTo>
                <a:lnTo>
                  <a:pt x="12471" y="4687"/>
                </a:lnTo>
                <a:lnTo>
                  <a:pt x="10187" y="8345"/>
                </a:lnTo>
                <a:lnTo>
                  <a:pt x="8931" y="13374"/>
                </a:lnTo>
                <a:lnTo>
                  <a:pt x="8611" y="16369"/>
                </a:lnTo>
                <a:lnTo>
                  <a:pt x="8611" y="25071"/>
                </a:lnTo>
                <a:lnTo>
                  <a:pt x="1739" y="25071"/>
                </a:lnTo>
                <a:lnTo>
                  <a:pt x="295" y="26236"/>
                </a:lnTo>
                <a:lnTo>
                  <a:pt x="0" y="28905"/>
                </a:lnTo>
                <a:lnTo>
                  <a:pt x="1739" y="32702"/>
                </a:lnTo>
                <a:lnTo>
                  <a:pt x="8611" y="32702"/>
                </a:lnTo>
                <a:lnTo>
                  <a:pt x="8611" y="76744"/>
                </a:lnTo>
                <a:lnTo>
                  <a:pt x="8982" y="77698"/>
                </a:lnTo>
                <a:lnTo>
                  <a:pt x="11535" y="78433"/>
                </a:lnTo>
                <a:lnTo>
                  <a:pt x="14716" y="78433"/>
                </a:lnTo>
                <a:lnTo>
                  <a:pt x="17618" y="76744"/>
                </a:lnTo>
                <a:lnTo>
                  <a:pt x="17618" y="32702"/>
                </a:lnTo>
                <a:lnTo>
                  <a:pt x="28526" y="32702"/>
                </a:lnTo>
                <a:lnTo>
                  <a:pt x="30151" y="31216"/>
                </a:lnTo>
                <a:lnTo>
                  <a:pt x="30302" y="28206"/>
                </a:lnTo>
                <a:lnTo>
                  <a:pt x="28526" y="25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530428" y="2914783"/>
            <a:ext cx="43112" cy="72553"/>
          </a:xfrm>
          <a:custGeom>
            <a:avLst/>
            <a:gdLst/>
            <a:ahLst/>
            <a:cxnLst/>
            <a:rect l="l" t="t" r="r" b="b"/>
            <a:pathLst>
              <a:path w="43112" h="72553">
                <a:moveTo>
                  <a:pt x="3689" y="0"/>
                </a:moveTo>
                <a:lnTo>
                  <a:pt x="384" y="1587"/>
                </a:lnTo>
                <a:lnTo>
                  <a:pt x="0" y="4140"/>
                </a:lnTo>
                <a:lnTo>
                  <a:pt x="0" y="70775"/>
                </a:lnTo>
                <a:lnTo>
                  <a:pt x="979" y="72086"/>
                </a:lnTo>
                <a:lnTo>
                  <a:pt x="3754" y="72553"/>
                </a:lnTo>
                <a:lnTo>
                  <a:pt x="6306" y="72518"/>
                </a:lnTo>
                <a:lnTo>
                  <a:pt x="9326" y="70775"/>
                </a:lnTo>
                <a:lnTo>
                  <a:pt x="9326" y="44766"/>
                </a:lnTo>
                <a:lnTo>
                  <a:pt x="21643" y="44766"/>
                </a:lnTo>
                <a:lnTo>
                  <a:pt x="25358" y="44207"/>
                </a:lnTo>
                <a:lnTo>
                  <a:pt x="24753" y="35787"/>
                </a:lnTo>
                <a:lnTo>
                  <a:pt x="20558" y="36907"/>
                </a:lnTo>
                <a:lnTo>
                  <a:pt x="9326" y="36907"/>
                </a:lnTo>
                <a:lnTo>
                  <a:pt x="9326" y="7923"/>
                </a:lnTo>
                <a:lnTo>
                  <a:pt x="18708" y="0"/>
                </a:lnTo>
                <a:lnTo>
                  <a:pt x="3689" y="0"/>
                </a:lnTo>
                <a:close/>
              </a:path>
              <a:path w="43112" h="72553">
                <a:moveTo>
                  <a:pt x="34253" y="40398"/>
                </a:moveTo>
                <a:lnTo>
                  <a:pt x="36413" y="38354"/>
                </a:lnTo>
                <a:lnTo>
                  <a:pt x="40225" y="33832"/>
                </a:lnTo>
                <a:lnTo>
                  <a:pt x="41370" y="30924"/>
                </a:lnTo>
                <a:lnTo>
                  <a:pt x="42533" y="28030"/>
                </a:lnTo>
                <a:lnTo>
                  <a:pt x="43112" y="24778"/>
                </a:lnTo>
                <a:lnTo>
                  <a:pt x="43112" y="18453"/>
                </a:lnTo>
                <a:lnTo>
                  <a:pt x="42741" y="15962"/>
                </a:lnTo>
                <a:lnTo>
                  <a:pt x="41259" y="11469"/>
                </a:lnTo>
                <a:lnTo>
                  <a:pt x="38818" y="7772"/>
                </a:lnTo>
                <a:lnTo>
                  <a:pt x="35773" y="4622"/>
                </a:lnTo>
                <a:lnTo>
                  <a:pt x="31835" y="2272"/>
                </a:lnTo>
                <a:lnTo>
                  <a:pt x="27997" y="1040"/>
                </a:lnTo>
                <a:lnTo>
                  <a:pt x="24457" y="341"/>
                </a:lnTo>
                <a:lnTo>
                  <a:pt x="21682" y="76"/>
                </a:lnTo>
                <a:lnTo>
                  <a:pt x="18708" y="0"/>
                </a:lnTo>
                <a:lnTo>
                  <a:pt x="9326" y="7923"/>
                </a:lnTo>
                <a:lnTo>
                  <a:pt x="19544" y="7923"/>
                </a:lnTo>
                <a:lnTo>
                  <a:pt x="22852" y="8329"/>
                </a:lnTo>
                <a:lnTo>
                  <a:pt x="26156" y="9194"/>
                </a:lnTo>
                <a:lnTo>
                  <a:pt x="29307" y="11123"/>
                </a:lnTo>
                <a:lnTo>
                  <a:pt x="31686" y="14579"/>
                </a:lnTo>
                <a:lnTo>
                  <a:pt x="33289" y="19011"/>
                </a:lnTo>
                <a:lnTo>
                  <a:pt x="33289" y="24105"/>
                </a:lnTo>
                <a:lnTo>
                  <a:pt x="32316" y="27953"/>
                </a:lnTo>
                <a:lnTo>
                  <a:pt x="30711" y="31370"/>
                </a:lnTo>
                <a:lnTo>
                  <a:pt x="28183" y="34009"/>
                </a:lnTo>
                <a:lnTo>
                  <a:pt x="24753" y="35787"/>
                </a:lnTo>
                <a:lnTo>
                  <a:pt x="25358" y="44207"/>
                </a:lnTo>
                <a:lnTo>
                  <a:pt x="28489" y="43092"/>
                </a:lnTo>
                <a:lnTo>
                  <a:pt x="31615" y="41972"/>
                </a:lnTo>
                <a:lnTo>
                  <a:pt x="34253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585832" y="2932865"/>
            <a:ext cx="48798" cy="55210"/>
          </a:xfrm>
          <a:custGeom>
            <a:avLst/>
            <a:gdLst/>
            <a:ahLst/>
            <a:cxnLst/>
            <a:rect l="l" t="t" r="r" b="b"/>
            <a:pathLst>
              <a:path w="48798" h="55210">
                <a:moveTo>
                  <a:pt x="0" y="28080"/>
                </a:moveTo>
                <a:lnTo>
                  <a:pt x="0" y="32325"/>
                </a:lnTo>
                <a:lnTo>
                  <a:pt x="478" y="36118"/>
                </a:lnTo>
                <a:lnTo>
                  <a:pt x="1454" y="39474"/>
                </a:lnTo>
                <a:lnTo>
                  <a:pt x="2429" y="42815"/>
                </a:lnTo>
                <a:lnTo>
                  <a:pt x="3909" y="45659"/>
                </a:lnTo>
                <a:lnTo>
                  <a:pt x="5896" y="48005"/>
                </a:lnTo>
                <a:lnTo>
                  <a:pt x="10374" y="52136"/>
                </a:lnTo>
                <a:lnTo>
                  <a:pt x="9511" y="32807"/>
                </a:lnTo>
                <a:lnTo>
                  <a:pt x="9265" y="30215"/>
                </a:lnTo>
                <a:lnTo>
                  <a:pt x="9265" y="24602"/>
                </a:lnTo>
                <a:lnTo>
                  <a:pt x="9561" y="21960"/>
                </a:lnTo>
                <a:lnTo>
                  <a:pt x="10162" y="19533"/>
                </a:lnTo>
                <a:lnTo>
                  <a:pt x="11681" y="15038"/>
                </a:lnTo>
                <a:lnTo>
                  <a:pt x="14161" y="11510"/>
                </a:lnTo>
                <a:lnTo>
                  <a:pt x="17665" y="9159"/>
                </a:lnTo>
                <a:lnTo>
                  <a:pt x="21863" y="7711"/>
                </a:lnTo>
                <a:lnTo>
                  <a:pt x="27414" y="7711"/>
                </a:lnTo>
                <a:lnTo>
                  <a:pt x="29818" y="8244"/>
                </a:lnTo>
                <a:lnTo>
                  <a:pt x="33681" y="10364"/>
                </a:lnTo>
                <a:lnTo>
                  <a:pt x="36346" y="13629"/>
                </a:lnTo>
                <a:lnTo>
                  <a:pt x="38282" y="17565"/>
                </a:lnTo>
                <a:lnTo>
                  <a:pt x="39268" y="22402"/>
                </a:lnTo>
                <a:lnTo>
                  <a:pt x="39517" y="24970"/>
                </a:lnTo>
                <a:lnTo>
                  <a:pt x="39517" y="30596"/>
                </a:lnTo>
                <a:lnTo>
                  <a:pt x="39236" y="33249"/>
                </a:lnTo>
                <a:lnTo>
                  <a:pt x="38642" y="35676"/>
                </a:lnTo>
                <a:lnTo>
                  <a:pt x="37151" y="40172"/>
                </a:lnTo>
                <a:lnTo>
                  <a:pt x="34657" y="43679"/>
                </a:lnTo>
                <a:lnTo>
                  <a:pt x="31142" y="45990"/>
                </a:lnTo>
                <a:lnTo>
                  <a:pt x="26935" y="47448"/>
                </a:lnTo>
                <a:lnTo>
                  <a:pt x="21431" y="47448"/>
                </a:lnTo>
                <a:lnTo>
                  <a:pt x="19022" y="46930"/>
                </a:lnTo>
                <a:lnTo>
                  <a:pt x="15152" y="44805"/>
                </a:lnTo>
                <a:lnTo>
                  <a:pt x="12473" y="41569"/>
                </a:lnTo>
                <a:lnTo>
                  <a:pt x="13359" y="53356"/>
                </a:lnTo>
                <a:lnTo>
                  <a:pt x="16333" y="54587"/>
                </a:lnTo>
                <a:lnTo>
                  <a:pt x="19839" y="55210"/>
                </a:lnTo>
                <a:lnTo>
                  <a:pt x="27967" y="55210"/>
                </a:lnTo>
                <a:lnTo>
                  <a:pt x="31586" y="54512"/>
                </a:lnTo>
                <a:lnTo>
                  <a:pt x="34717" y="53115"/>
                </a:lnTo>
                <a:lnTo>
                  <a:pt x="37839" y="51728"/>
                </a:lnTo>
                <a:lnTo>
                  <a:pt x="40445" y="49773"/>
                </a:lnTo>
                <a:lnTo>
                  <a:pt x="44599" y="44795"/>
                </a:lnTo>
                <a:lnTo>
                  <a:pt x="46165" y="41821"/>
                </a:lnTo>
                <a:lnTo>
                  <a:pt x="47217" y="38380"/>
                </a:lnTo>
                <a:lnTo>
                  <a:pt x="48265" y="34938"/>
                </a:lnTo>
                <a:lnTo>
                  <a:pt x="48798" y="31169"/>
                </a:lnTo>
                <a:lnTo>
                  <a:pt x="48798" y="22875"/>
                </a:lnTo>
                <a:lnTo>
                  <a:pt x="48290" y="19091"/>
                </a:lnTo>
                <a:lnTo>
                  <a:pt x="47303" y="15750"/>
                </a:lnTo>
                <a:lnTo>
                  <a:pt x="46302" y="12399"/>
                </a:lnTo>
                <a:lnTo>
                  <a:pt x="44823" y="9551"/>
                </a:lnTo>
                <a:lnTo>
                  <a:pt x="42835" y="7214"/>
                </a:lnTo>
                <a:lnTo>
                  <a:pt x="38347" y="3089"/>
                </a:lnTo>
                <a:lnTo>
                  <a:pt x="35373" y="1858"/>
                </a:lnTo>
                <a:lnTo>
                  <a:pt x="32384" y="623"/>
                </a:lnTo>
                <a:lnTo>
                  <a:pt x="28897" y="0"/>
                </a:lnTo>
                <a:lnTo>
                  <a:pt x="20725" y="0"/>
                </a:lnTo>
                <a:lnTo>
                  <a:pt x="17099" y="702"/>
                </a:lnTo>
                <a:lnTo>
                  <a:pt x="13989" y="2073"/>
                </a:lnTo>
                <a:lnTo>
                  <a:pt x="10882" y="3456"/>
                </a:lnTo>
                <a:lnTo>
                  <a:pt x="8280" y="5386"/>
                </a:lnTo>
                <a:lnTo>
                  <a:pt x="4122" y="10379"/>
                </a:lnTo>
                <a:lnTo>
                  <a:pt x="2562" y="13338"/>
                </a:lnTo>
                <a:lnTo>
                  <a:pt x="1544" y="16790"/>
                </a:lnTo>
                <a:lnTo>
                  <a:pt x="504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8" h="55210">
                <a:moveTo>
                  <a:pt x="10486" y="37645"/>
                </a:moveTo>
                <a:lnTo>
                  <a:pt x="9511" y="32807"/>
                </a:lnTo>
                <a:lnTo>
                  <a:pt x="10374" y="52136"/>
                </a:lnTo>
                <a:lnTo>
                  <a:pt x="13359" y="53356"/>
                </a:lnTo>
                <a:lnTo>
                  <a:pt x="12473" y="41569"/>
                </a:lnTo>
                <a:lnTo>
                  <a:pt x="10486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644890" y="2933654"/>
            <a:ext cx="73685" cy="53694"/>
          </a:xfrm>
          <a:custGeom>
            <a:avLst/>
            <a:gdLst/>
            <a:ahLst/>
            <a:cxnLst/>
            <a:rect l="l" t="t" r="r" b="b"/>
            <a:pathLst>
              <a:path w="73685" h="53694">
                <a:moveTo>
                  <a:pt x="482" y="3975"/>
                </a:moveTo>
                <a:lnTo>
                  <a:pt x="14757" y="51675"/>
                </a:lnTo>
                <a:lnTo>
                  <a:pt x="15238" y="52638"/>
                </a:lnTo>
                <a:lnTo>
                  <a:pt x="17979" y="53578"/>
                </a:lnTo>
                <a:lnTo>
                  <a:pt x="20714" y="53694"/>
                </a:lnTo>
                <a:lnTo>
                  <a:pt x="24196" y="53553"/>
                </a:lnTo>
                <a:lnTo>
                  <a:pt x="26838" y="51675"/>
                </a:lnTo>
                <a:lnTo>
                  <a:pt x="36334" y="15238"/>
                </a:lnTo>
                <a:lnTo>
                  <a:pt x="36548" y="15238"/>
                </a:lnTo>
                <a:lnTo>
                  <a:pt x="46785" y="51675"/>
                </a:lnTo>
                <a:lnTo>
                  <a:pt x="47501" y="52895"/>
                </a:lnTo>
                <a:lnTo>
                  <a:pt x="50105" y="53578"/>
                </a:lnTo>
                <a:lnTo>
                  <a:pt x="55634" y="53618"/>
                </a:lnTo>
                <a:lnTo>
                  <a:pt x="58827" y="51675"/>
                </a:lnTo>
                <a:lnTo>
                  <a:pt x="73202" y="3975"/>
                </a:lnTo>
                <a:lnTo>
                  <a:pt x="73685" y="1624"/>
                </a:lnTo>
                <a:lnTo>
                  <a:pt x="73151" y="482"/>
                </a:lnTo>
                <a:lnTo>
                  <a:pt x="70377" y="0"/>
                </a:lnTo>
                <a:lnTo>
                  <a:pt x="67798" y="36"/>
                </a:lnTo>
                <a:lnTo>
                  <a:pt x="64688" y="1789"/>
                </a:lnTo>
                <a:lnTo>
                  <a:pt x="53078" y="43188"/>
                </a:lnTo>
                <a:lnTo>
                  <a:pt x="52920" y="43188"/>
                </a:lnTo>
                <a:lnTo>
                  <a:pt x="41259" y="1673"/>
                </a:lnTo>
                <a:lnTo>
                  <a:pt x="40939" y="886"/>
                </a:lnTo>
                <a:lnTo>
                  <a:pt x="38347" y="36"/>
                </a:lnTo>
                <a:lnTo>
                  <a:pt x="35129" y="36"/>
                </a:lnTo>
                <a:lnTo>
                  <a:pt x="32152" y="1789"/>
                </a:lnTo>
                <a:lnTo>
                  <a:pt x="21370" y="43188"/>
                </a:lnTo>
                <a:lnTo>
                  <a:pt x="21150" y="43188"/>
                </a:lnTo>
                <a:lnTo>
                  <a:pt x="9378" y="1789"/>
                </a:lnTo>
                <a:lnTo>
                  <a:pt x="8294" y="367"/>
                </a:lnTo>
                <a:lnTo>
                  <a:pt x="5468" y="0"/>
                </a:lnTo>
                <a:lnTo>
                  <a:pt x="2913" y="25"/>
                </a:lnTo>
                <a:lnTo>
                  <a:pt x="0" y="1292"/>
                </a:lnTo>
                <a:lnTo>
                  <a:pt x="482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729118" y="2932873"/>
            <a:ext cx="44885" cy="55205"/>
          </a:xfrm>
          <a:custGeom>
            <a:avLst/>
            <a:gdLst/>
            <a:ahLst/>
            <a:cxnLst/>
            <a:rect l="l" t="t" r="r" b="b"/>
            <a:pathLst>
              <a:path w="44885" h="55205">
                <a:moveTo>
                  <a:pt x="44479" y="17424"/>
                </a:moveTo>
                <a:lnTo>
                  <a:pt x="43665" y="14540"/>
                </a:lnTo>
                <a:lnTo>
                  <a:pt x="42851" y="11657"/>
                </a:lnTo>
                <a:lnTo>
                  <a:pt x="39842" y="7009"/>
                </a:lnTo>
                <a:lnTo>
                  <a:pt x="35892" y="3161"/>
                </a:lnTo>
                <a:lnTo>
                  <a:pt x="33202" y="1893"/>
                </a:lnTo>
                <a:lnTo>
                  <a:pt x="30500" y="633"/>
                </a:lnTo>
                <a:lnTo>
                  <a:pt x="27241" y="0"/>
                </a:lnTo>
                <a:lnTo>
                  <a:pt x="27292" y="7199"/>
                </a:lnTo>
                <a:lnTo>
                  <a:pt x="30546" y="8586"/>
                </a:lnTo>
                <a:lnTo>
                  <a:pt x="32743" y="11339"/>
                </a:lnTo>
                <a:lnTo>
                  <a:pt x="34952" y="14083"/>
                </a:lnTo>
                <a:lnTo>
                  <a:pt x="36004" y="17881"/>
                </a:lnTo>
                <a:lnTo>
                  <a:pt x="35892" y="22720"/>
                </a:lnTo>
                <a:lnTo>
                  <a:pt x="9267" y="22720"/>
                </a:lnTo>
                <a:lnTo>
                  <a:pt x="9685" y="18719"/>
                </a:lnTo>
                <a:lnTo>
                  <a:pt x="10919" y="14961"/>
                </a:lnTo>
                <a:lnTo>
                  <a:pt x="13705" y="1929"/>
                </a:lnTo>
                <a:lnTo>
                  <a:pt x="10821" y="3211"/>
                </a:lnTo>
                <a:lnTo>
                  <a:pt x="8352" y="5054"/>
                </a:lnTo>
                <a:lnTo>
                  <a:pt x="4267" y="9852"/>
                </a:lnTo>
                <a:lnTo>
                  <a:pt x="2715" y="12776"/>
                </a:lnTo>
                <a:lnTo>
                  <a:pt x="1628" y="16217"/>
                </a:lnTo>
                <a:lnTo>
                  <a:pt x="544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0"/>
                </a:lnTo>
                <a:lnTo>
                  <a:pt x="1567" y="39801"/>
                </a:lnTo>
                <a:lnTo>
                  <a:pt x="2617" y="43218"/>
                </a:lnTo>
                <a:lnTo>
                  <a:pt x="4169" y="46061"/>
                </a:lnTo>
                <a:lnTo>
                  <a:pt x="8291" y="50598"/>
                </a:lnTo>
                <a:lnTo>
                  <a:pt x="10833" y="52311"/>
                </a:lnTo>
                <a:lnTo>
                  <a:pt x="13842" y="53467"/>
                </a:lnTo>
                <a:lnTo>
                  <a:pt x="16866" y="54622"/>
                </a:lnTo>
                <a:lnTo>
                  <a:pt x="20383" y="55205"/>
                </a:lnTo>
                <a:lnTo>
                  <a:pt x="24390" y="55205"/>
                </a:lnTo>
                <a:lnTo>
                  <a:pt x="28883" y="55029"/>
                </a:lnTo>
                <a:lnTo>
                  <a:pt x="32969" y="54306"/>
                </a:lnTo>
                <a:lnTo>
                  <a:pt x="36320" y="53467"/>
                </a:lnTo>
                <a:lnTo>
                  <a:pt x="40123" y="52095"/>
                </a:lnTo>
                <a:lnTo>
                  <a:pt x="42689" y="49428"/>
                </a:lnTo>
                <a:lnTo>
                  <a:pt x="42825" y="46824"/>
                </a:lnTo>
                <a:lnTo>
                  <a:pt x="42038" y="44132"/>
                </a:lnTo>
                <a:lnTo>
                  <a:pt x="39420" y="44513"/>
                </a:lnTo>
                <a:lnTo>
                  <a:pt x="36151" y="45820"/>
                </a:lnTo>
                <a:lnTo>
                  <a:pt x="33249" y="46749"/>
                </a:lnTo>
                <a:lnTo>
                  <a:pt x="29625" y="47523"/>
                </a:lnTo>
                <a:lnTo>
                  <a:pt x="25233" y="47725"/>
                </a:lnTo>
                <a:lnTo>
                  <a:pt x="22284" y="47725"/>
                </a:lnTo>
                <a:lnTo>
                  <a:pt x="17755" y="46428"/>
                </a:lnTo>
                <a:lnTo>
                  <a:pt x="14065" y="44348"/>
                </a:lnTo>
                <a:lnTo>
                  <a:pt x="11523" y="41148"/>
                </a:lnTo>
                <a:lnTo>
                  <a:pt x="10081" y="37007"/>
                </a:lnTo>
                <a:lnTo>
                  <a:pt x="9267" y="32255"/>
                </a:lnTo>
                <a:lnTo>
                  <a:pt x="9267" y="29462"/>
                </a:lnTo>
                <a:lnTo>
                  <a:pt x="41393" y="29462"/>
                </a:lnTo>
                <a:lnTo>
                  <a:pt x="43823" y="28548"/>
                </a:lnTo>
                <a:lnTo>
                  <a:pt x="44885" y="25452"/>
                </a:lnTo>
                <a:lnTo>
                  <a:pt x="44885" y="20499"/>
                </a:lnTo>
                <a:lnTo>
                  <a:pt x="44479" y="17424"/>
                </a:lnTo>
                <a:close/>
              </a:path>
              <a:path w="44885" h="55205">
                <a:moveTo>
                  <a:pt x="10919" y="14961"/>
                </a:moveTo>
                <a:lnTo>
                  <a:pt x="12917" y="11887"/>
                </a:lnTo>
                <a:lnTo>
                  <a:pt x="15444" y="9334"/>
                </a:lnTo>
                <a:lnTo>
                  <a:pt x="18792" y="7632"/>
                </a:lnTo>
                <a:lnTo>
                  <a:pt x="22947" y="7199"/>
                </a:lnTo>
                <a:lnTo>
                  <a:pt x="27292" y="7199"/>
                </a:lnTo>
                <a:lnTo>
                  <a:pt x="27241" y="0"/>
                </a:lnTo>
                <a:lnTo>
                  <a:pt x="19839" y="0"/>
                </a:lnTo>
                <a:lnTo>
                  <a:pt x="16607" y="647"/>
                </a:lnTo>
                <a:lnTo>
                  <a:pt x="13705" y="1929"/>
                </a:lnTo>
                <a:lnTo>
                  <a:pt x="10919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790344" y="2932873"/>
            <a:ext cx="28487" cy="54432"/>
          </a:xfrm>
          <a:custGeom>
            <a:avLst/>
            <a:gdLst/>
            <a:ahLst/>
            <a:cxnLst/>
            <a:rect l="l" t="t" r="r" b="b"/>
            <a:pathLst>
              <a:path w="28487" h="54432">
                <a:moveTo>
                  <a:pt x="0" y="2513"/>
                </a:moveTo>
                <a:lnTo>
                  <a:pt x="0" y="52740"/>
                </a:lnTo>
                <a:lnTo>
                  <a:pt x="198" y="53503"/>
                </a:lnTo>
                <a:lnTo>
                  <a:pt x="2862" y="54432"/>
                </a:lnTo>
                <a:lnTo>
                  <a:pt x="6109" y="54432"/>
                </a:lnTo>
                <a:lnTo>
                  <a:pt x="8957" y="52740"/>
                </a:lnTo>
                <a:lnTo>
                  <a:pt x="8957" y="19710"/>
                </a:lnTo>
                <a:lnTo>
                  <a:pt x="10228" y="17665"/>
                </a:lnTo>
                <a:lnTo>
                  <a:pt x="12424" y="14514"/>
                </a:lnTo>
                <a:lnTo>
                  <a:pt x="14475" y="11963"/>
                </a:lnTo>
                <a:lnTo>
                  <a:pt x="17308" y="9636"/>
                </a:lnTo>
                <a:lnTo>
                  <a:pt x="19926" y="8712"/>
                </a:lnTo>
                <a:lnTo>
                  <a:pt x="22946" y="8928"/>
                </a:lnTo>
                <a:lnTo>
                  <a:pt x="25700" y="9752"/>
                </a:lnTo>
                <a:lnTo>
                  <a:pt x="28440" y="8431"/>
                </a:lnTo>
                <a:lnTo>
                  <a:pt x="28487" y="3276"/>
                </a:lnTo>
                <a:lnTo>
                  <a:pt x="26144" y="708"/>
                </a:lnTo>
                <a:lnTo>
                  <a:pt x="23036" y="86"/>
                </a:lnTo>
                <a:lnTo>
                  <a:pt x="20379" y="0"/>
                </a:lnTo>
                <a:lnTo>
                  <a:pt x="17287" y="708"/>
                </a:lnTo>
                <a:lnTo>
                  <a:pt x="14137" y="2653"/>
                </a:lnTo>
                <a:lnTo>
                  <a:pt x="10685" y="6170"/>
                </a:lnTo>
                <a:lnTo>
                  <a:pt x="8093" y="9817"/>
                </a:lnTo>
                <a:lnTo>
                  <a:pt x="8093" y="2221"/>
                </a:lnTo>
                <a:lnTo>
                  <a:pt x="5541" y="810"/>
                </a:lnTo>
                <a:lnTo>
                  <a:pt x="2566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860480" y="2914783"/>
            <a:ext cx="43110" cy="72553"/>
          </a:xfrm>
          <a:custGeom>
            <a:avLst/>
            <a:gdLst/>
            <a:ahLst/>
            <a:cxnLst/>
            <a:rect l="l" t="t" r="r" b="b"/>
            <a:pathLst>
              <a:path w="43110" h="72553">
                <a:moveTo>
                  <a:pt x="3686" y="0"/>
                </a:moveTo>
                <a:lnTo>
                  <a:pt x="381" y="1587"/>
                </a:lnTo>
                <a:lnTo>
                  <a:pt x="0" y="4140"/>
                </a:lnTo>
                <a:lnTo>
                  <a:pt x="0" y="70775"/>
                </a:lnTo>
                <a:lnTo>
                  <a:pt x="971" y="72086"/>
                </a:lnTo>
                <a:lnTo>
                  <a:pt x="3751" y="72553"/>
                </a:lnTo>
                <a:lnTo>
                  <a:pt x="6303" y="72518"/>
                </a:lnTo>
                <a:lnTo>
                  <a:pt x="9326" y="70775"/>
                </a:lnTo>
                <a:lnTo>
                  <a:pt x="9326" y="44766"/>
                </a:lnTo>
                <a:lnTo>
                  <a:pt x="21639" y="44766"/>
                </a:lnTo>
                <a:lnTo>
                  <a:pt x="25354" y="44207"/>
                </a:lnTo>
                <a:lnTo>
                  <a:pt x="24749" y="35787"/>
                </a:lnTo>
                <a:lnTo>
                  <a:pt x="20556" y="36907"/>
                </a:lnTo>
                <a:lnTo>
                  <a:pt x="9326" y="36907"/>
                </a:lnTo>
                <a:lnTo>
                  <a:pt x="9326" y="7923"/>
                </a:lnTo>
                <a:lnTo>
                  <a:pt x="18705" y="0"/>
                </a:lnTo>
                <a:lnTo>
                  <a:pt x="3686" y="0"/>
                </a:lnTo>
                <a:close/>
              </a:path>
              <a:path w="43110" h="72553">
                <a:moveTo>
                  <a:pt x="34250" y="40398"/>
                </a:moveTo>
                <a:lnTo>
                  <a:pt x="36409" y="38354"/>
                </a:lnTo>
                <a:lnTo>
                  <a:pt x="40222" y="33832"/>
                </a:lnTo>
                <a:lnTo>
                  <a:pt x="41367" y="30924"/>
                </a:lnTo>
                <a:lnTo>
                  <a:pt x="42529" y="28030"/>
                </a:lnTo>
                <a:lnTo>
                  <a:pt x="43110" y="24778"/>
                </a:lnTo>
                <a:lnTo>
                  <a:pt x="43110" y="18453"/>
                </a:lnTo>
                <a:lnTo>
                  <a:pt x="42739" y="15962"/>
                </a:lnTo>
                <a:lnTo>
                  <a:pt x="41255" y="11469"/>
                </a:lnTo>
                <a:lnTo>
                  <a:pt x="38815" y="7772"/>
                </a:lnTo>
                <a:lnTo>
                  <a:pt x="35769" y="4622"/>
                </a:lnTo>
                <a:lnTo>
                  <a:pt x="31831" y="2272"/>
                </a:lnTo>
                <a:lnTo>
                  <a:pt x="27993" y="1040"/>
                </a:lnTo>
                <a:lnTo>
                  <a:pt x="24455" y="341"/>
                </a:lnTo>
                <a:lnTo>
                  <a:pt x="21678" y="76"/>
                </a:lnTo>
                <a:lnTo>
                  <a:pt x="18705" y="0"/>
                </a:lnTo>
                <a:lnTo>
                  <a:pt x="9326" y="7923"/>
                </a:lnTo>
                <a:lnTo>
                  <a:pt x="19544" y="7923"/>
                </a:lnTo>
                <a:lnTo>
                  <a:pt x="22848" y="8329"/>
                </a:lnTo>
                <a:lnTo>
                  <a:pt x="26154" y="9194"/>
                </a:lnTo>
                <a:lnTo>
                  <a:pt x="29300" y="11123"/>
                </a:lnTo>
                <a:lnTo>
                  <a:pt x="31683" y="14579"/>
                </a:lnTo>
                <a:lnTo>
                  <a:pt x="33285" y="19011"/>
                </a:lnTo>
                <a:lnTo>
                  <a:pt x="33285" y="24105"/>
                </a:lnTo>
                <a:lnTo>
                  <a:pt x="32313" y="27953"/>
                </a:lnTo>
                <a:lnTo>
                  <a:pt x="30707" y="31370"/>
                </a:lnTo>
                <a:lnTo>
                  <a:pt x="28180" y="34009"/>
                </a:lnTo>
                <a:lnTo>
                  <a:pt x="24749" y="35787"/>
                </a:lnTo>
                <a:lnTo>
                  <a:pt x="25354" y="44207"/>
                </a:lnTo>
                <a:lnTo>
                  <a:pt x="28486" y="43092"/>
                </a:lnTo>
                <a:lnTo>
                  <a:pt x="31611" y="41972"/>
                </a:lnTo>
                <a:lnTo>
                  <a:pt x="34250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919282" y="2909304"/>
            <a:ext cx="8957" cy="78004"/>
          </a:xfrm>
          <a:custGeom>
            <a:avLst/>
            <a:gdLst/>
            <a:ahLst/>
            <a:cxnLst/>
            <a:rect l="l" t="t" r="r" b="b"/>
            <a:pathLst>
              <a:path w="8957" h="78004">
                <a:moveTo>
                  <a:pt x="8957" y="76311"/>
                </a:moveTo>
                <a:lnTo>
                  <a:pt x="8957" y="1752"/>
                </a:lnTo>
                <a:lnTo>
                  <a:pt x="8733" y="963"/>
                </a:lnTo>
                <a:lnTo>
                  <a:pt x="610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1"/>
                </a:lnTo>
                <a:lnTo>
                  <a:pt x="320" y="77266"/>
                </a:lnTo>
                <a:lnTo>
                  <a:pt x="2862" y="78004"/>
                </a:lnTo>
                <a:lnTo>
                  <a:pt x="6106" y="78004"/>
                </a:lnTo>
                <a:lnTo>
                  <a:pt x="8957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943751" y="2932865"/>
            <a:ext cx="22838" cy="55206"/>
          </a:xfrm>
          <a:custGeom>
            <a:avLst/>
            <a:gdLst/>
            <a:ahLst/>
            <a:cxnLst/>
            <a:rect l="l" t="t" r="r" b="b"/>
            <a:pathLst>
              <a:path w="22838" h="55206">
                <a:moveTo>
                  <a:pt x="9151" y="42077"/>
                </a:moveTo>
                <a:lnTo>
                  <a:pt x="9932" y="54180"/>
                </a:lnTo>
                <a:lnTo>
                  <a:pt x="14349" y="55206"/>
                </a:lnTo>
                <a:lnTo>
                  <a:pt x="19839" y="55206"/>
                </a:lnTo>
                <a:lnTo>
                  <a:pt x="22838" y="47397"/>
                </a:lnTo>
                <a:lnTo>
                  <a:pt x="18323" y="48005"/>
                </a:lnTo>
                <a:lnTo>
                  <a:pt x="15433" y="48005"/>
                </a:lnTo>
                <a:lnTo>
                  <a:pt x="11559" y="45695"/>
                </a:lnTo>
                <a:lnTo>
                  <a:pt x="9151" y="42077"/>
                </a:lnTo>
                <a:close/>
              </a:path>
              <a:path w="22838" h="55206">
                <a:moveTo>
                  <a:pt x="34509" y="54432"/>
                </a:moveTo>
                <a:lnTo>
                  <a:pt x="37188" y="54471"/>
                </a:lnTo>
                <a:lnTo>
                  <a:pt x="40064" y="52809"/>
                </a:lnTo>
                <a:lnTo>
                  <a:pt x="40064" y="15811"/>
                </a:lnTo>
                <a:lnTo>
                  <a:pt x="39715" y="13068"/>
                </a:lnTo>
                <a:lnTo>
                  <a:pt x="38347" y="8380"/>
                </a:lnTo>
                <a:lnTo>
                  <a:pt x="35718" y="4838"/>
                </a:lnTo>
                <a:lnTo>
                  <a:pt x="32212" y="2059"/>
                </a:lnTo>
                <a:lnTo>
                  <a:pt x="27302" y="421"/>
                </a:lnTo>
                <a:lnTo>
                  <a:pt x="24317" y="0"/>
                </a:lnTo>
                <a:lnTo>
                  <a:pt x="20811" y="0"/>
                </a:lnTo>
                <a:lnTo>
                  <a:pt x="17063" y="191"/>
                </a:lnTo>
                <a:lnTo>
                  <a:pt x="13384" y="904"/>
                </a:lnTo>
                <a:lnTo>
                  <a:pt x="10126" y="1879"/>
                </a:lnTo>
                <a:lnTo>
                  <a:pt x="7203" y="3025"/>
                </a:lnTo>
                <a:lnTo>
                  <a:pt x="3488" y="5360"/>
                </a:lnTo>
                <a:lnTo>
                  <a:pt x="2379" y="8180"/>
                </a:lnTo>
                <a:lnTo>
                  <a:pt x="2664" y="11494"/>
                </a:lnTo>
                <a:lnTo>
                  <a:pt x="5256" y="12409"/>
                </a:lnTo>
                <a:lnTo>
                  <a:pt x="8133" y="10731"/>
                </a:lnTo>
                <a:lnTo>
                  <a:pt x="10770" y="9436"/>
                </a:lnTo>
                <a:lnTo>
                  <a:pt x="14051" y="8305"/>
                </a:lnTo>
                <a:lnTo>
                  <a:pt x="17791" y="7481"/>
                </a:lnTo>
                <a:lnTo>
                  <a:pt x="22061" y="7481"/>
                </a:lnTo>
                <a:lnTo>
                  <a:pt x="25206" y="8244"/>
                </a:lnTo>
                <a:lnTo>
                  <a:pt x="27759" y="9500"/>
                </a:lnTo>
                <a:lnTo>
                  <a:pt x="30179" y="12687"/>
                </a:lnTo>
                <a:lnTo>
                  <a:pt x="30971" y="15671"/>
                </a:lnTo>
                <a:lnTo>
                  <a:pt x="31165" y="19317"/>
                </a:lnTo>
                <a:lnTo>
                  <a:pt x="31165" y="23228"/>
                </a:lnTo>
                <a:lnTo>
                  <a:pt x="20642" y="23228"/>
                </a:lnTo>
                <a:lnTo>
                  <a:pt x="17233" y="23573"/>
                </a:lnTo>
                <a:lnTo>
                  <a:pt x="14198" y="24272"/>
                </a:lnTo>
                <a:lnTo>
                  <a:pt x="11163" y="24945"/>
                </a:lnTo>
                <a:lnTo>
                  <a:pt x="8600" y="25971"/>
                </a:lnTo>
                <a:lnTo>
                  <a:pt x="4403" y="28728"/>
                </a:lnTo>
                <a:lnTo>
                  <a:pt x="166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57" y="49885"/>
                </a:lnTo>
                <a:lnTo>
                  <a:pt x="6094" y="52489"/>
                </a:lnTo>
                <a:lnTo>
                  <a:pt x="9932" y="54180"/>
                </a:lnTo>
                <a:lnTo>
                  <a:pt x="9151" y="42077"/>
                </a:lnTo>
                <a:lnTo>
                  <a:pt x="9151" y="39470"/>
                </a:lnTo>
                <a:lnTo>
                  <a:pt x="9989" y="35420"/>
                </a:lnTo>
                <a:lnTo>
                  <a:pt x="12621" y="32411"/>
                </a:lnTo>
                <a:lnTo>
                  <a:pt x="15321" y="30938"/>
                </a:lnTo>
                <a:lnTo>
                  <a:pt x="18939" y="30086"/>
                </a:lnTo>
                <a:lnTo>
                  <a:pt x="23525" y="29869"/>
                </a:lnTo>
                <a:lnTo>
                  <a:pt x="31165" y="29869"/>
                </a:lnTo>
                <a:lnTo>
                  <a:pt x="31165" y="40525"/>
                </a:lnTo>
                <a:lnTo>
                  <a:pt x="26845" y="44946"/>
                </a:lnTo>
                <a:lnTo>
                  <a:pt x="22838" y="47397"/>
                </a:lnTo>
                <a:lnTo>
                  <a:pt x="19839" y="55206"/>
                </a:lnTo>
                <a:lnTo>
                  <a:pt x="22614" y="54547"/>
                </a:lnTo>
                <a:lnTo>
                  <a:pt x="25228" y="53251"/>
                </a:lnTo>
                <a:lnTo>
                  <a:pt x="27846" y="51945"/>
                </a:lnTo>
                <a:lnTo>
                  <a:pt x="32360" y="47779"/>
                </a:lnTo>
                <a:lnTo>
                  <a:pt x="32360" y="52809"/>
                </a:lnTo>
                <a:lnTo>
                  <a:pt x="3450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02575" y="2932877"/>
            <a:ext cx="42019" cy="54432"/>
          </a:xfrm>
          <a:custGeom>
            <a:avLst/>
            <a:gdLst/>
            <a:ahLst/>
            <a:cxnLst/>
            <a:rect l="l" t="t" r="r" b="b"/>
            <a:pathLst>
              <a:path w="42019" h="54432">
                <a:moveTo>
                  <a:pt x="33063" y="23327"/>
                </a:moveTo>
                <a:lnTo>
                  <a:pt x="33063" y="52739"/>
                </a:lnTo>
                <a:lnTo>
                  <a:pt x="33285" y="53502"/>
                </a:lnTo>
                <a:lnTo>
                  <a:pt x="35924" y="54432"/>
                </a:lnTo>
                <a:lnTo>
                  <a:pt x="39171" y="54432"/>
                </a:lnTo>
                <a:lnTo>
                  <a:pt x="42019" y="52739"/>
                </a:lnTo>
                <a:lnTo>
                  <a:pt x="42019" y="18529"/>
                </a:lnTo>
                <a:lnTo>
                  <a:pt x="41724" y="15466"/>
                </a:lnTo>
                <a:lnTo>
                  <a:pt x="41122" y="12913"/>
                </a:lnTo>
                <a:lnTo>
                  <a:pt x="40529" y="10374"/>
                </a:lnTo>
                <a:lnTo>
                  <a:pt x="38171" y="6245"/>
                </a:lnTo>
                <a:lnTo>
                  <a:pt x="35002" y="2829"/>
                </a:lnTo>
                <a:lnTo>
                  <a:pt x="30546" y="568"/>
                </a:lnTo>
                <a:lnTo>
                  <a:pt x="27820" y="0"/>
                </a:lnTo>
                <a:lnTo>
                  <a:pt x="21772" y="0"/>
                </a:lnTo>
                <a:lnTo>
                  <a:pt x="19022" y="734"/>
                </a:lnTo>
                <a:lnTo>
                  <a:pt x="16282" y="2207"/>
                </a:lnTo>
                <a:lnTo>
                  <a:pt x="13557" y="3682"/>
                </a:lnTo>
                <a:lnTo>
                  <a:pt x="10833" y="5979"/>
                </a:lnTo>
                <a:lnTo>
                  <a:pt x="8078" y="9143"/>
                </a:lnTo>
                <a:lnTo>
                  <a:pt x="8078" y="2207"/>
                </a:lnTo>
                <a:lnTo>
                  <a:pt x="5511" y="810"/>
                </a:lnTo>
                <a:lnTo>
                  <a:pt x="2562" y="810"/>
                </a:lnTo>
                <a:lnTo>
                  <a:pt x="0" y="2512"/>
                </a:lnTo>
                <a:lnTo>
                  <a:pt x="0" y="52739"/>
                </a:lnTo>
                <a:lnTo>
                  <a:pt x="306" y="53694"/>
                </a:lnTo>
                <a:lnTo>
                  <a:pt x="2847" y="54432"/>
                </a:lnTo>
                <a:lnTo>
                  <a:pt x="6090" y="54432"/>
                </a:lnTo>
                <a:lnTo>
                  <a:pt x="8942" y="52739"/>
                </a:lnTo>
                <a:lnTo>
                  <a:pt x="8942" y="17625"/>
                </a:lnTo>
                <a:lnTo>
                  <a:pt x="11412" y="14465"/>
                </a:lnTo>
                <a:lnTo>
                  <a:pt x="13755" y="12077"/>
                </a:lnTo>
                <a:lnTo>
                  <a:pt x="18234" y="8798"/>
                </a:lnTo>
                <a:lnTo>
                  <a:pt x="22726" y="7988"/>
                </a:lnTo>
                <a:lnTo>
                  <a:pt x="25970" y="8315"/>
                </a:lnTo>
                <a:lnTo>
                  <a:pt x="28609" y="9651"/>
                </a:lnTo>
                <a:lnTo>
                  <a:pt x="31360" y="13154"/>
                </a:lnTo>
                <a:lnTo>
                  <a:pt x="32425" y="16408"/>
                </a:lnTo>
                <a:lnTo>
                  <a:pt x="33063" y="20458"/>
                </a:lnTo>
                <a:lnTo>
                  <a:pt x="33063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57137" y="2920251"/>
            <a:ext cx="31885" cy="67715"/>
          </a:xfrm>
          <a:custGeom>
            <a:avLst/>
            <a:gdLst/>
            <a:ahLst/>
            <a:cxnLst/>
            <a:rect l="l" t="t" r="r" b="b"/>
            <a:pathLst>
              <a:path w="31885" h="67715">
                <a:moveTo>
                  <a:pt x="17571" y="1738"/>
                </a:moveTo>
                <a:lnTo>
                  <a:pt x="17352" y="1014"/>
                </a:lnTo>
                <a:lnTo>
                  <a:pt x="14712" y="0"/>
                </a:lnTo>
                <a:lnTo>
                  <a:pt x="11476" y="0"/>
                </a:lnTo>
                <a:lnTo>
                  <a:pt x="8614" y="1738"/>
                </a:lnTo>
                <a:lnTo>
                  <a:pt x="8614" y="13690"/>
                </a:lnTo>
                <a:lnTo>
                  <a:pt x="1840" y="13690"/>
                </a:lnTo>
                <a:lnTo>
                  <a:pt x="339" y="14860"/>
                </a:lnTo>
                <a:lnTo>
                  <a:pt x="0" y="17524"/>
                </a:lnTo>
                <a:lnTo>
                  <a:pt x="1793" y="21322"/>
                </a:lnTo>
                <a:lnTo>
                  <a:pt x="8614" y="21322"/>
                </a:lnTo>
                <a:lnTo>
                  <a:pt x="8614" y="53582"/>
                </a:lnTo>
                <a:lnTo>
                  <a:pt x="9418" y="58240"/>
                </a:lnTo>
                <a:lnTo>
                  <a:pt x="10774" y="62153"/>
                </a:lnTo>
                <a:lnTo>
                  <a:pt x="13093" y="64947"/>
                </a:lnTo>
                <a:lnTo>
                  <a:pt x="16376" y="66686"/>
                </a:lnTo>
                <a:lnTo>
                  <a:pt x="20350" y="67715"/>
                </a:lnTo>
                <a:lnTo>
                  <a:pt x="22893" y="67715"/>
                </a:lnTo>
                <a:lnTo>
                  <a:pt x="25383" y="67539"/>
                </a:lnTo>
                <a:lnTo>
                  <a:pt x="28479" y="66953"/>
                </a:lnTo>
                <a:lnTo>
                  <a:pt x="31662" y="64249"/>
                </a:lnTo>
                <a:lnTo>
                  <a:pt x="31885" y="61682"/>
                </a:lnTo>
                <a:lnTo>
                  <a:pt x="31885" y="61009"/>
                </a:lnTo>
                <a:lnTo>
                  <a:pt x="30024" y="58355"/>
                </a:lnTo>
                <a:lnTo>
                  <a:pt x="27270" y="59420"/>
                </a:lnTo>
                <a:lnTo>
                  <a:pt x="24408" y="59828"/>
                </a:lnTo>
                <a:lnTo>
                  <a:pt x="21841" y="59828"/>
                </a:lnTo>
                <a:lnTo>
                  <a:pt x="20052" y="58953"/>
                </a:lnTo>
                <a:lnTo>
                  <a:pt x="18064" y="55421"/>
                </a:lnTo>
                <a:lnTo>
                  <a:pt x="17571" y="52807"/>
                </a:lnTo>
                <a:lnTo>
                  <a:pt x="17571" y="21322"/>
                </a:lnTo>
                <a:lnTo>
                  <a:pt x="30081" y="21322"/>
                </a:lnTo>
                <a:lnTo>
                  <a:pt x="31885" y="18870"/>
                </a:lnTo>
                <a:lnTo>
                  <a:pt x="31849" y="16231"/>
                </a:lnTo>
                <a:lnTo>
                  <a:pt x="30081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099224" y="2932873"/>
            <a:ext cx="34535" cy="55209"/>
          </a:xfrm>
          <a:custGeom>
            <a:avLst/>
            <a:gdLst/>
            <a:ahLst/>
            <a:cxnLst/>
            <a:rect l="l" t="t" r="r" b="b"/>
            <a:pathLst>
              <a:path w="34535" h="55209">
                <a:moveTo>
                  <a:pt x="2242" y="20650"/>
                </a:moveTo>
                <a:lnTo>
                  <a:pt x="3887" y="23623"/>
                </a:lnTo>
                <a:lnTo>
                  <a:pt x="7513" y="26913"/>
                </a:lnTo>
                <a:lnTo>
                  <a:pt x="10436" y="28511"/>
                </a:lnTo>
                <a:lnTo>
                  <a:pt x="13474" y="29858"/>
                </a:lnTo>
                <a:lnTo>
                  <a:pt x="16494" y="31103"/>
                </a:lnTo>
                <a:lnTo>
                  <a:pt x="19385" y="32259"/>
                </a:lnTo>
                <a:lnTo>
                  <a:pt x="22997" y="34405"/>
                </a:lnTo>
                <a:lnTo>
                  <a:pt x="25340" y="37198"/>
                </a:lnTo>
                <a:lnTo>
                  <a:pt x="25699" y="39801"/>
                </a:lnTo>
                <a:lnTo>
                  <a:pt x="25452" y="42368"/>
                </a:lnTo>
                <a:lnTo>
                  <a:pt x="22885" y="45849"/>
                </a:lnTo>
                <a:lnTo>
                  <a:pt x="19677" y="47321"/>
                </a:lnTo>
                <a:lnTo>
                  <a:pt x="17075" y="47829"/>
                </a:lnTo>
                <a:lnTo>
                  <a:pt x="13531" y="47829"/>
                </a:lnTo>
                <a:lnTo>
                  <a:pt x="10191" y="47081"/>
                </a:lnTo>
                <a:lnTo>
                  <a:pt x="6141" y="45427"/>
                </a:lnTo>
                <a:lnTo>
                  <a:pt x="3282" y="43790"/>
                </a:lnTo>
                <a:lnTo>
                  <a:pt x="270" y="44157"/>
                </a:lnTo>
                <a:lnTo>
                  <a:pt x="0" y="46824"/>
                </a:lnTo>
                <a:lnTo>
                  <a:pt x="443" y="50231"/>
                </a:lnTo>
                <a:lnTo>
                  <a:pt x="3035" y="52387"/>
                </a:lnTo>
                <a:lnTo>
                  <a:pt x="6206" y="53722"/>
                </a:lnTo>
                <a:lnTo>
                  <a:pt x="8855" y="54507"/>
                </a:lnTo>
                <a:lnTo>
                  <a:pt x="12005" y="55069"/>
                </a:lnTo>
                <a:lnTo>
                  <a:pt x="15397" y="55209"/>
                </a:lnTo>
                <a:lnTo>
                  <a:pt x="18223" y="55209"/>
                </a:lnTo>
                <a:lnTo>
                  <a:pt x="20800" y="54838"/>
                </a:lnTo>
                <a:lnTo>
                  <a:pt x="23144" y="54140"/>
                </a:lnTo>
                <a:lnTo>
                  <a:pt x="27525" y="52387"/>
                </a:lnTo>
                <a:lnTo>
                  <a:pt x="30920" y="49632"/>
                </a:lnTo>
                <a:lnTo>
                  <a:pt x="33152" y="45935"/>
                </a:lnTo>
                <a:lnTo>
                  <a:pt x="34535" y="41630"/>
                </a:lnTo>
                <a:lnTo>
                  <a:pt x="34535" y="36907"/>
                </a:lnTo>
                <a:lnTo>
                  <a:pt x="33472" y="33491"/>
                </a:lnTo>
                <a:lnTo>
                  <a:pt x="31845" y="30581"/>
                </a:lnTo>
                <a:lnTo>
                  <a:pt x="28191" y="27406"/>
                </a:lnTo>
                <a:lnTo>
                  <a:pt x="25192" y="25844"/>
                </a:lnTo>
                <a:lnTo>
                  <a:pt x="22147" y="24512"/>
                </a:lnTo>
                <a:lnTo>
                  <a:pt x="19098" y="23256"/>
                </a:lnTo>
                <a:lnTo>
                  <a:pt x="16139" y="22061"/>
                </a:lnTo>
                <a:lnTo>
                  <a:pt x="12513" y="19900"/>
                </a:lnTo>
                <a:lnTo>
                  <a:pt x="10115" y="17081"/>
                </a:lnTo>
                <a:lnTo>
                  <a:pt x="9759" y="14403"/>
                </a:lnTo>
                <a:lnTo>
                  <a:pt x="10325" y="11494"/>
                </a:lnTo>
                <a:lnTo>
                  <a:pt x="12746" y="8535"/>
                </a:lnTo>
                <a:lnTo>
                  <a:pt x="16012" y="7329"/>
                </a:lnTo>
                <a:lnTo>
                  <a:pt x="18863" y="7138"/>
                </a:lnTo>
                <a:lnTo>
                  <a:pt x="22075" y="7354"/>
                </a:lnTo>
                <a:lnTo>
                  <a:pt x="25862" y="8611"/>
                </a:lnTo>
                <a:lnTo>
                  <a:pt x="29217" y="10375"/>
                </a:lnTo>
                <a:lnTo>
                  <a:pt x="32017" y="8561"/>
                </a:lnTo>
                <a:lnTo>
                  <a:pt x="31953" y="5868"/>
                </a:lnTo>
                <a:lnTo>
                  <a:pt x="30387" y="2998"/>
                </a:lnTo>
                <a:lnTo>
                  <a:pt x="27453" y="1512"/>
                </a:lnTo>
                <a:lnTo>
                  <a:pt x="24184" y="557"/>
                </a:lnTo>
                <a:lnTo>
                  <a:pt x="21578" y="115"/>
                </a:lnTo>
                <a:lnTo>
                  <a:pt x="16012" y="0"/>
                </a:lnTo>
                <a:lnTo>
                  <a:pt x="13409" y="406"/>
                </a:lnTo>
                <a:lnTo>
                  <a:pt x="11188" y="1231"/>
                </a:lnTo>
                <a:lnTo>
                  <a:pt x="7120" y="3139"/>
                </a:lnTo>
                <a:lnTo>
                  <a:pt x="4157" y="5857"/>
                </a:lnTo>
                <a:lnTo>
                  <a:pt x="2307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42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170040" y="29202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71" y="1738"/>
                </a:moveTo>
                <a:lnTo>
                  <a:pt x="17345" y="1014"/>
                </a:lnTo>
                <a:lnTo>
                  <a:pt x="14695" y="0"/>
                </a:lnTo>
                <a:lnTo>
                  <a:pt x="11473" y="0"/>
                </a:lnTo>
                <a:lnTo>
                  <a:pt x="8611" y="1738"/>
                </a:lnTo>
                <a:lnTo>
                  <a:pt x="8611" y="13690"/>
                </a:lnTo>
                <a:lnTo>
                  <a:pt x="1840" y="13690"/>
                </a:lnTo>
                <a:lnTo>
                  <a:pt x="331" y="14860"/>
                </a:lnTo>
                <a:lnTo>
                  <a:pt x="0" y="17524"/>
                </a:lnTo>
                <a:lnTo>
                  <a:pt x="1789" y="21322"/>
                </a:lnTo>
                <a:lnTo>
                  <a:pt x="8611" y="21322"/>
                </a:lnTo>
                <a:lnTo>
                  <a:pt x="8611" y="53582"/>
                </a:lnTo>
                <a:lnTo>
                  <a:pt x="9399" y="58240"/>
                </a:lnTo>
                <a:lnTo>
                  <a:pt x="10756" y="62153"/>
                </a:lnTo>
                <a:lnTo>
                  <a:pt x="13078" y="64947"/>
                </a:lnTo>
                <a:lnTo>
                  <a:pt x="16369" y="66686"/>
                </a:lnTo>
                <a:lnTo>
                  <a:pt x="20332" y="67715"/>
                </a:lnTo>
                <a:lnTo>
                  <a:pt x="22885" y="67715"/>
                </a:lnTo>
                <a:lnTo>
                  <a:pt x="25379" y="67539"/>
                </a:lnTo>
                <a:lnTo>
                  <a:pt x="28475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17" y="58355"/>
                </a:lnTo>
                <a:lnTo>
                  <a:pt x="27266" y="59420"/>
                </a:lnTo>
                <a:lnTo>
                  <a:pt x="24404" y="59828"/>
                </a:lnTo>
                <a:lnTo>
                  <a:pt x="21827" y="59828"/>
                </a:lnTo>
                <a:lnTo>
                  <a:pt x="20048" y="58953"/>
                </a:lnTo>
                <a:lnTo>
                  <a:pt x="18064" y="55421"/>
                </a:lnTo>
                <a:lnTo>
                  <a:pt x="17571" y="52807"/>
                </a:lnTo>
                <a:lnTo>
                  <a:pt x="17571" y="21322"/>
                </a:lnTo>
                <a:lnTo>
                  <a:pt x="30082" y="21322"/>
                </a:lnTo>
                <a:lnTo>
                  <a:pt x="31882" y="18870"/>
                </a:lnTo>
                <a:lnTo>
                  <a:pt x="31831" y="16231"/>
                </a:lnTo>
                <a:lnTo>
                  <a:pt x="30082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212610" y="2932865"/>
            <a:ext cx="48798" cy="55210"/>
          </a:xfrm>
          <a:custGeom>
            <a:avLst/>
            <a:gdLst/>
            <a:ahLst/>
            <a:cxnLst/>
            <a:rect l="l" t="t" r="r" b="b"/>
            <a:pathLst>
              <a:path w="48798" h="55210">
                <a:moveTo>
                  <a:pt x="0" y="28080"/>
                </a:moveTo>
                <a:lnTo>
                  <a:pt x="0" y="32325"/>
                </a:lnTo>
                <a:lnTo>
                  <a:pt x="482" y="36118"/>
                </a:lnTo>
                <a:lnTo>
                  <a:pt x="1454" y="39474"/>
                </a:lnTo>
                <a:lnTo>
                  <a:pt x="2429" y="42815"/>
                </a:lnTo>
                <a:lnTo>
                  <a:pt x="3909" y="45659"/>
                </a:lnTo>
                <a:lnTo>
                  <a:pt x="5896" y="48005"/>
                </a:lnTo>
                <a:lnTo>
                  <a:pt x="10386" y="52136"/>
                </a:lnTo>
                <a:lnTo>
                  <a:pt x="9511" y="32807"/>
                </a:lnTo>
                <a:lnTo>
                  <a:pt x="9265" y="30215"/>
                </a:lnTo>
                <a:lnTo>
                  <a:pt x="9265" y="24602"/>
                </a:lnTo>
                <a:lnTo>
                  <a:pt x="9561" y="21960"/>
                </a:lnTo>
                <a:lnTo>
                  <a:pt x="10166" y="19533"/>
                </a:lnTo>
                <a:lnTo>
                  <a:pt x="11696" y="15038"/>
                </a:lnTo>
                <a:lnTo>
                  <a:pt x="14165" y="11510"/>
                </a:lnTo>
                <a:lnTo>
                  <a:pt x="17668" y="9159"/>
                </a:lnTo>
                <a:lnTo>
                  <a:pt x="21863" y="7711"/>
                </a:lnTo>
                <a:lnTo>
                  <a:pt x="27418" y="7711"/>
                </a:lnTo>
                <a:lnTo>
                  <a:pt x="29822" y="8244"/>
                </a:lnTo>
                <a:lnTo>
                  <a:pt x="33685" y="10364"/>
                </a:lnTo>
                <a:lnTo>
                  <a:pt x="36348" y="13629"/>
                </a:lnTo>
                <a:lnTo>
                  <a:pt x="38285" y="17565"/>
                </a:lnTo>
                <a:lnTo>
                  <a:pt x="39272" y="22402"/>
                </a:lnTo>
                <a:lnTo>
                  <a:pt x="39517" y="24970"/>
                </a:lnTo>
                <a:lnTo>
                  <a:pt x="39517" y="30596"/>
                </a:lnTo>
                <a:lnTo>
                  <a:pt x="39232" y="33249"/>
                </a:lnTo>
                <a:lnTo>
                  <a:pt x="38653" y="35676"/>
                </a:lnTo>
                <a:lnTo>
                  <a:pt x="37162" y="40172"/>
                </a:lnTo>
                <a:lnTo>
                  <a:pt x="34670" y="43679"/>
                </a:lnTo>
                <a:lnTo>
                  <a:pt x="31154" y="45990"/>
                </a:lnTo>
                <a:lnTo>
                  <a:pt x="26935" y="47448"/>
                </a:lnTo>
                <a:lnTo>
                  <a:pt x="21431" y="47448"/>
                </a:lnTo>
                <a:lnTo>
                  <a:pt x="19025" y="46930"/>
                </a:lnTo>
                <a:lnTo>
                  <a:pt x="15152" y="44805"/>
                </a:lnTo>
                <a:lnTo>
                  <a:pt x="12473" y="41569"/>
                </a:lnTo>
                <a:lnTo>
                  <a:pt x="13362" y="53356"/>
                </a:lnTo>
                <a:lnTo>
                  <a:pt x="16347" y="54587"/>
                </a:lnTo>
                <a:lnTo>
                  <a:pt x="19839" y="55210"/>
                </a:lnTo>
                <a:lnTo>
                  <a:pt x="27967" y="55210"/>
                </a:lnTo>
                <a:lnTo>
                  <a:pt x="31600" y="54512"/>
                </a:lnTo>
                <a:lnTo>
                  <a:pt x="34717" y="53115"/>
                </a:lnTo>
                <a:lnTo>
                  <a:pt x="37853" y="51728"/>
                </a:lnTo>
                <a:lnTo>
                  <a:pt x="40457" y="49773"/>
                </a:lnTo>
                <a:lnTo>
                  <a:pt x="44615" y="44795"/>
                </a:lnTo>
                <a:lnTo>
                  <a:pt x="46169" y="41821"/>
                </a:lnTo>
                <a:lnTo>
                  <a:pt x="47217" y="38380"/>
                </a:lnTo>
                <a:lnTo>
                  <a:pt x="48268" y="34938"/>
                </a:lnTo>
                <a:lnTo>
                  <a:pt x="48798" y="31169"/>
                </a:lnTo>
                <a:lnTo>
                  <a:pt x="48798" y="22875"/>
                </a:lnTo>
                <a:lnTo>
                  <a:pt x="48304" y="19091"/>
                </a:lnTo>
                <a:lnTo>
                  <a:pt x="47303" y="15750"/>
                </a:lnTo>
                <a:lnTo>
                  <a:pt x="46316" y="12399"/>
                </a:lnTo>
                <a:lnTo>
                  <a:pt x="44823" y="9551"/>
                </a:lnTo>
                <a:lnTo>
                  <a:pt x="42835" y="7214"/>
                </a:lnTo>
                <a:lnTo>
                  <a:pt x="38361" y="3089"/>
                </a:lnTo>
                <a:lnTo>
                  <a:pt x="35373" y="1858"/>
                </a:lnTo>
                <a:lnTo>
                  <a:pt x="32400" y="623"/>
                </a:lnTo>
                <a:lnTo>
                  <a:pt x="28897" y="0"/>
                </a:lnTo>
                <a:lnTo>
                  <a:pt x="20728" y="0"/>
                </a:lnTo>
                <a:lnTo>
                  <a:pt x="17099" y="702"/>
                </a:lnTo>
                <a:lnTo>
                  <a:pt x="13989" y="2073"/>
                </a:lnTo>
                <a:lnTo>
                  <a:pt x="10878" y="3456"/>
                </a:lnTo>
                <a:lnTo>
                  <a:pt x="8290" y="5386"/>
                </a:lnTo>
                <a:lnTo>
                  <a:pt x="4132" y="10379"/>
                </a:lnTo>
                <a:lnTo>
                  <a:pt x="2578" y="13338"/>
                </a:lnTo>
                <a:lnTo>
                  <a:pt x="1540" y="16790"/>
                </a:lnTo>
                <a:lnTo>
                  <a:pt x="518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8" h="55210">
                <a:moveTo>
                  <a:pt x="10490" y="37645"/>
                </a:moveTo>
                <a:lnTo>
                  <a:pt x="9511" y="32807"/>
                </a:lnTo>
                <a:lnTo>
                  <a:pt x="10386" y="52136"/>
                </a:lnTo>
                <a:lnTo>
                  <a:pt x="13362" y="53356"/>
                </a:lnTo>
                <a:lnTo>
                  <a:pt x="12473" y="41569"/>
                </a:lnTo>
                <a:lnTo>
                  <a:pt x="10490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333656" y="2914790"/>
            <a:ext cx="36868" cy="72557"/>
          </a:xfrm>
          <a:custGeom>
            <a:avLst/>
            <a:gdLst/>
            <a:ahLst/>
            <a:cxnLst/>
            <a:rect l="l" t="t" r="r" b="b"/>
            <a:pathLst>
              <a:path w="36868" h="72557">
                <a:moveTo>
                  <a:pt x="9328" y="8143"/>
                </a:moveTo>
                <a:lnTo>
                  <a:pt x="35027" y="8143"/>
                </a:lnTo>
                <a:lnTo>
                  <a:pt x="36558" y="6922"/>
                </a:lnTo>
                <a:lnTo>
                  <a:pt x="36868" y="4128"/>
                </a:lnTo>
                <a:lnTo>
                  <a:pt x="36827" y="2807"/>
                </a:lnTo>
                <a:lnTo>
                  <a:pt x="35027" y="0"/>
                </a:lnTo>
                <a:lnTo>
                  <a:pt x="3467" y="0"/>
                </a:lnTo>
                <a:lnTo>
                  <a:pt x="1108" y="863"/>
                </a:lnTo>
                <a:lnTo>
                  <a:pt x="0" y="3898"/>
                </a:lnTo>
                <a:lnTo>
                  <a:pt x="0" y="70764"/>
                </a:lnTo>
                <a:lnTo>
                  <a:pt x="975" y="72086"/>
                </a:lnTo>
                <a:lnTo>
                  <a:pt x="3787" y="72557"/>
                </a:lnTo>
                <a:lnTo>
                  <a:pt x="6353" y="72518"/>
                </a:lnTo>
                <a:lnTo>
                  <a:pt x="9328" y="70764"/>
                </a:lnTo>
                <a:lnTo>
                  <a:pt x="9328" y="40690"/>
                </a:lnTo>
                <a:lnTo>
                  <a:pt x="34103" y="40604"/>
                </a:lnTo>
                <a:lnTo>
                  <a:pt x="35424" y="37986"/>
                </a:lnTo>
                <a:lnTo>
                  <a:pt x="35424" y="35243"/>
                </a:lnTo>
                <a:lnTo>
                  <a:pt x="33609" y="32702"/>
                </a:lnTo>
                <a:lnTo>
                  <a:pt x="9328" y="32702"/>
                </a:lnTo>
                <a:lnTo>
                  <a:pt x="9328" y="81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382983" y="2932865"/>
            <a:ext cx="22853" cy="55206"/>
          </a:xfrm>
          <a:custGeom>
            <a:avLst/>
            <a:gdLst/>
            <a:ahLst/>
            <a:cxnLst/>
            <a:rect l="l" t="t" r="r" b="b"/>
            <a:pathLst>
              <a:path w="22853" h="55206">
                <a:moveTo>
                  <a:pt x="9169" y="42077"/>
                </a:moveTo>
                <a:lnTo>
                  <a:pt x="9946" y="54180"/>
                </a:lnTo>
                <a:lnTo>
                  <a:pt x="14349" y="55206"/>
                </a:lnTo>
                <a:lnTo>
                  <a:pt x="19843" y="55206"/>
                </a:lnTo>
                <a:lnTo>
                  <a:pt x="22853" y="47397"/>
                </a:lnTo>
                <a:lnTo>
                  <a:pt x="18324" y="48005"/>
                </a:lnTo>
                <a:lnTo>
                  <a:pt x="15436" y="48005"/>
                </a:lnTo>
                <a:lnTo>
                  <a:pt x="11574" y="45695"/>
                </a:lnTo>
                <a:lnTo>
                  <a:pt x="9169" y="42077"/>
                </a:lnTo>
                <a:close/>
              </a:path>
              <a:path w="22853" h="55206">
                <a:moveTo>
                  <a:pt x="34524" y="54432"/>
                </a:moveTo>
                <a:lnTo>
                  <a:pt x="37188" y="54471"/>
                </a:lnTo>
                <a:lnTo>
                  <a:pt x="40078" y="52809"/>
                </a:lnTo>
                <a:lnTo>
                  <a:pt x="40078" y="15811"/>
                </a:lnTo>
                <a:lnTo>
                  <a:pt x="39719" y="13068"/>
                </a:lnTo>
                <a:lnTo>
                  <a:pt x="38351" y="8380"/>
                </a:lnTo>
                <a:lnTo>
                  <a:pt x="35733" y="4838"/>
                </a:lnTo>
                <a:lnTo>
                  <a:pt x="32217" y="2059"/>
                </a:lnTo>
                <a:lnTo>
                  <a:pt x="27306" y="421"/>
                </a:lnTo>
                <a:lnTo>
                  <a:pt x="24321" y="0"/>
                </a:lnTo>
                <a:lnTo>
                  <a:pt x="20819" y="0"/>
                </a:lnTo>
                <a:lnTo>
                  <a:pt x="17078" y="191"/>
                </a:lnTo>
                <a:lnTo>
                  <a:pt x="13403" y="904"/>
                </a:lnTo>
                <a:lnTo>
                  <a:pt x="10144" y="1879"/>
                </a:lnTo>
                <a:lnTo>
                  <a:pt x="7218" y="3025"/>
                </a:lnTo>
                <a:lnTo>
                  <a:pt x="3496" y="5360"/>
                </a:lnTo>
                <a:lnTo>
                  <a:pt x="2383" y="8180"/>
                </a:lnTo>
                <a:lnTo>
                  <a:pt x="2678" y="11494"/>
                </a:lnTo>
                <a:lnTo>
                  <a:pt x="5256" y="12409"/>
                </a:lnTo>
                <a:lnTo>
                  <a:pt x="8147" y="10731"/>
                </a:lnTo>
                <a:lnTo>
                  <a:pt x="10786" y="9436"/>
                </a:lnTo>
                <a:lnTo>
                  <a:pt x="14069" y="8305"/>
                </a:lnTo>
                <a:lnTo>
                  <a:pt x="17806" y="7481"/>
                </a:lnTo>
                <a:lnTo>
                  <a:pt x="22075" y="7481"/>
                </a:lnTo>
                <a:lnTo>
                  <a:pt x="25222" y="8244"/>
                </a:lnTo>
                <a:lnTo>
                  <a:pt x="27774" y="9500"/>
                </a:lnTo>
                <a:lnTo>
                  <a:pt x="30179" y="12687"/>
                </a:lnTo>
                <a:lnTo>
                  <a:pt x="30971" y="15671"/>
                </a:lnTo>
                <a:lnTo>
                  <a:pt x="31179" y="19317"/>
                </a:lnTo>
                <a:lnTo>
                  <a:pt x="31179" y="23228"/>
                </a:lnTo>
                <a:lnTo>
                  <a:pt x="20657" y="23228"/>
                </a:lnTo>
                <a:lnTo>
                  <a:pt x="17240" y="23573"/>
                </a:lnTo>
                <a:lnTo>
                  <a:pt x="14206" y="24272"/>
                </a:lnTo>
                <a:lnTo>
                  <a:pt x="11167" y="24945"/>
                </a:lnTo>
                <a:lnTo>
                  <a:pt x="8600" y="25971"/>
                </a:lnTo>
                <a:lnTo>
                  <a:pt x="4406" y="28728"/>
                </a:lnTo>
                <a:lnTo>
                  <a:pt x="168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1" y="49885"/>
                </a:lnTo>
                <a:lnTo>
                  <a:pt x="6098" y="52489"/>
                </a:lnTo>
                <a:lnTo>
                  <a:pt x="9946" y="54180"/>
                </a:lnTo>
                <a:lnTo>
                  <a:pt x="9169" y="42077"/>
                </a:lnTo>
                <a:lnTo>
                  <a:pt x="9169" y="39470"/>
                </a:lnTo>
                <a:lnTo>
                  <a:pt x="9997" y="35420"/>
                </a:lnTo>
                <a:lnTo>
                  <a:pt x="12636" y="32411"/>
                </a:lnTo>
                <a:lnTo>
                  <a:pt x="15325" y="30938"/>
                </a:lnTo>
                <a:lnTo>
                  <a:pt x="18939" y="30086"/>
                </a:lnTo>
                <a:lnTo>
                  <a:pt x="23533" y="29869"/>
                </a:lnTo>
                <a:lnTo>
                  <a:pt x="31179" y="29869"/>
                </a:lnTo>
                <a:lnTo>
                  <a:pt x="31179" y="40525"/>
                </a:lnTo>
                <a:lnTo>
                  <a:pt x="26860" y="44946"/>
                </a:lnTo>
                <a:lnTo>
                  <a:pt x="22853" y="47397"/>
                </a:lnTo>
                <a:lnTo>
                  <a:pt x="19843" y="55206"/>
                </a:lnTo>
                <a:lnTo>
                  <a:pt x="22618" y="54547"/>
                </a:lnTo>
                <a:lnTo>
                  <a:pt x="25247" y="53251"/>
                </a:lnTo>
                <a:lnTo>
                  <a:pt x="27849" y="51945"/>
                </a:lnTo>
                <a:lnTo>
                  <a:pt x="32378" y="47779"/>
                </a:lnTo>
                <a:lnTo>
                  <a:pt x="32378" y="52809"/>
                </a:lnTo>
                <a:lnTo>
                  <a:pt x="345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441811" y="2970669"/>
            <a:ext cx="16041" cy="74080"/>
          </a:xfrm>
          <a:custGeom>
            <a:avLst/>
            <a:gdLst/>
            <a:ahLst/>
            <a:cxnLst/>
            <a:rect l="l" t="t" r="r" b="b"/>
            <a:pathLst>
              <a:path w="16041" h="74080">
                <a:moveTo>
                  <a:pt x="11416" y="3084"/>
                </a:moveTo>
                <a:lnTo>
                  <a:pt x="8945" y="0"/>
                </a:lnTo>
                <a:lnTo>
                  <a:pt x="9328" y="10335"/>
                </a:lnTo>
                <a:lnTo>
                  <a:pt x="11934" y="12711"/>
                </a:lnTo>
                <a:lnTo>
                  <a:pt x="16041" y="7044"/>
                </a:lnTo>
                <a:lnTo>
                  <a:pt x="11416" y="3084"/>
                </a:lnTo>
                <a:close/>
              </a:path>
              <a:path w="16041" h="74080">
                <a:moveTo>
                  <a:pt x="0" y="14946"/>
                </a:moveTo>
                <a:lnTo>
                  <a:pt x="0" y="15250"/>
                </a:lnTo>
                <a:lnTo>
                  <a:pt x="2566" y="16635"/>
                </a:lnTo>
                <a:lnTo>
                  <a:pt x="5281" y="16635"/>
                </a:lnTo>
                <a:lnTo>
                  <a:pt x="7923" y="14946"/>
                </a:lnTo>
                <a:lnTo>
                  <a:pt x="7923" y="8812"/>
                </a:lnTo>
                <a:lnTo>
                  <a:pt x="9328" y="10335"/>
                </a:lnTo>
                <a:lnTo>
                  <a:pt x="8945" y="0"/>
                </a:lnTo>
                <a:lnTo>
                  <a:pt x="8945" y="-20055"/>
                </a:lnTo>
                <a:lnTo>
                  <a:pt x="11710" y="-23446"/>
                </a:lnTo>
                <a:lnTo>
                  <a:pt x="15415" y="-26913"/>
                </a:lnTo>
                <a:lnTo>
                  <a:pt x="18903" y="-29033"/>
                </a:lnTo>
                <a:lnTo>
                  <a:pt x="22294" y="-29872"/>
                </a:lnTo>
                <a:lnTo>
                  <a:pt x="25787" y="-29872"/>
                </a:lnTo>
                <a:lnTo>
                  <a:pt x="29290" y="-28159"/>
                </a:lnTo>
                <a:lnTo>
                  <a:pt x="32115" y="-25526"/>
                </a:lnTo>
                <a:lnTo>
                  <a:pt x="34005" y="-21808"/>
                </a:lnTo>
                <a:lnTo>
                  <a:pt x="35057" y="-17261"/>
                </a:lnTo>
                <a:lnTo>
                  <a:pt x="35622" y="-12344"/>
                </a:lnTo>
                <a:lnTo>
                  <a:pt x="35622" y="-7430"/>
                </a:lnTo>
                <a:lnTo>
                  <a:pt x="34935" y="-2821"/>
                </a:lnTo>
                <a:lnTo>
                  <a:pt x="33757" y="1534"/>
                </a:lnTo>
                <a:lnTo>
                  <a:pt x="31760" y="5215"/>
                </a:lnTo>
                <a:lnTo>
                  <a:pt x="28862" y="7807"/>
                </a:lnTo>
                <a:lnTo>
                  <a:pt x="25333" y="9485"/>
                </a:lnTo>
                <a:lnTo>
                  <a:pt x="20632" y="9485"/>
                </a:lnTo>
                <a:lnTo>
                  <a:pt x="16041" y="7044"/>
                </a:lnTo>
                <a:lnTo>
                  <a:pt x="11934" y="12711"/>
                </a:lnTo>
                <a:lnTo>
                  <a:pt x="15732" y="15389"/>
                </a:lnTo>
                <a:lnTo>
                  <a:pt x="18287" y="16610"/>
                </a:lnTo>
                <a:lnTo>
                  <a:pt x="20930" y="17244"/>
                </a:lnTo>
                <a:lnTo>
                  <a:pt x="23911" y="17409"/>
                </a:lnTo>
                <a:lnTo>
                  <a:pt x="27270" y="17409"/>
                </a:lnTo>
                <a:lnTo>
                  <a:pt x="30257" y="16751"/>
                </a:lnTo>
                <a:lnTo>
                  <a:pt x="32857" y="15440"/>
                </a:lnTo>
                <a:lnTo>
                  <a:pt x="35460" y="14147"/>
                </a:lnTo>
                <a:lnTo>
                  <a:pt x="37656" y="12265"/>
                </a:lnTo>
                <a:lnTo>
                  <a:pt x="41234" y="7365"/>
                </a:lnTo>
                <a:lnTo>
                  <a:pt x="42580" y="4391"/>
                </a:lnTo>
                <a:lnTo>
                  <a:pt x="43520" y="914"/>
                </a:lnTo>
                <a:lnTo>
                  <a:pt x="44430" y="-2566"/>
                </a:lnTo>
                <a:lnTo>
                  <a:pt x="44899" y="-6479"/>
                </a:lnTo>
                <a:lnTo>
                  <a:pt x="44899" y="-14479"/>
                </a:lnTo>
                <a:lnTo>
                  <a:pt x="44528" y="-17946"/>
                </a:lnTo>
                <a:lnTo>
                  <a:pt x="43816" y="-21211"/>
                </a:lnTo>
                <a:lnTo>
                  <a:pt x="43074" y="-24486"/>
                </a:lnTo>
                <a:lnTo>
                  <a:pt x="41936" y="-27345"/>
                </a:lnTo>
                <a:lnTo>
                  <a:pt x="40370" y="-29782"/>
                </a:lnTo>
                <a:lnTo>
                  <a:pt x="36760" y="-34164"/>
                </a:lnTo>
                <a:lnTo>
                  <a:pt x="31738" y="-37058"/>
                </a:lnTo>
                <a:lnTo>
                  <a:pt x="28689" y="-37796"/>
                </a:lnTo>
                <a:lnTo>
                  <a:pt x="25161" y="-37796"/>
                </a:lnTo>
                <a:lnTo>
                  <a:pt x="22345" y="-37645"/>
                </a:lnTo>
                <a:lnTo>
                  <a:pt x="19742" y="-37047"/>
                </a:lnTo>
                <a:lnTo>
                  <a:pt x="17139" y="-35932"/>
                </a:lnTo>
                <a:lnTo>
                  <a:pt x="14500" y="-34419"/>
                </a:lnTo>
                <a:lnTo>
                  <a:pt x="11783" y="-32335"/>
                </a:lnTo>
                <a:lnTo>
                  <a:pt x="8945" y="-29541"/>
                </a:lnTo>
                <a:lnTo>
                  <a:pt x="8945" y="-59616"/>
                </a:lnTo>
                <a:lnTo>
                  <a:pt x="8726" y="-60389"/>
                </a:lnTo>
                <a:lnTo>
                  <a:pt x="6088" y="-61368"/>
                </a:lnTo>
                <a:lnTo>
                  <a:pt x="2851" y="-61368"/>
                </a:lnTo>
                <a:lnTo>
                  <a:pt x="0" y="-59616"/>
                </a:lnTo>
                <a:lnTo>
                  <a:pt x="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502877" y="2932873"/>
            <a:ext cx="28487" cy="54432"/>
          </a:xfrm>
          <a:custGeom>
            <a:avLst/>
            <a:gdLst/>
            <a:ahLst/>
            <a:cxnLst/>
            <a:rect l="l" t="t" r="r" b="b"/>
            <a:pathLst>
              <a:path w="28487" h="54432">
                <a:moveTo>
                  <a:pt x="0" y="2513"/>
                </a:moveTo>
                <a:lnTo>
                  <a:pt x="0" y="52740"/>
                </a:lnTo>
                <a:lnTo>
                  <a:pt x="194" y="53503"/>
                </a:lnTo>
                <a:lnTo>
                  <a:pt x="2858" y="54432"/>
                </a:lnTo>
                <a:lnTo>
                  <a:pt x="6106" y="54432"/>
                </a:lnTo>
                <a:lnTo>
                  <a:pt x="8957" y="52740"/>
                </a:lnTo>
                <a:lnTo>
                  <a:pt x="8957" y="19710"/>
                </a:lnTo>
                <a:lnTo>
                  <a:pt x="10224" y="17665"/>
                </a:lnTo>
                <a:lnTo>
                  <a:pt x="12420" y="14514"/>
                </a:lnTo>
                <a:lnTo>
                  <a:pt x="14472" y="11963"/>
                </a:lnTo>
                <a:lnTo>
                  <a:pt x="17308" y="9636"/>
                </a:lnTo>
                <a:lnTo>
                  <a:pt x="19922" y="8712"/>
                </a:lnTo>
                <a:lnTo>
                  <a:pt x="22946" y="8928"/>
                </a:lnTo>
                <a:lnTo>
                  <a:pt x="25697" y="9752"/>
                </a:lnTo>
                <a:lnTo>
                  <a:pt x="28436" y="8431"/>
                </a:lnTo>
                <a:lnTo>
                  <a:pt x="28487" y="3276"/>
                </a:lnTo>
                <a:lnTo>
                  <a:pt x="26144" y="708"/>
                </a:lnTo>
                <a:lnTo>
                  <a:pt x="23032" y="86"/>
                </a:lnTo>
                <a:lnTo>
                  <a:pt x="20383" y="0"/>
                </a:lnTo>
                <a:lnTo>
                  <a:pt x="17284" y="708"/>
                </a:lnTo>
                <a:lnTo>
                  <a:pt x="14141" y="2653"/>
                </a:lnTo>
                <a:lnTo>
                  <a:pt x="10685" y="6170"/>
                </a:lnTo>
                <a:lnTo>
                  <a:pt x="8093" y="9817"/>
                </a:lnTo>
                <a:lnTo>
                  <a:pt x="8093" y="2221"/>
                </a:lnTo>
                <a:lnTo>
                  <a:pt x="5541" y="810"/>
                </a:lnTo>
                <a:lnTo>
                  <a:pt x="2566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543144" y="291295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1" y="9144"/>
                </a:lnTo>
                <a:lnTo>
                  <a:pt x="3365" y="11049"/>
                </a:lnTo>
                <a:lnTo>
                  <a:pt x="7599" y="11049"/>
                </a:lnTo>
                <a:lnTo>
                  <a:pt x="10659" y="9090"/>
                </a:lnTo>
                <a:lnTo>
                  <a:pt x="11055" y="5472"/>
                </a:lnTo>
                <a:lnTo>
                  <a:pt x="10659" y="1915"/>
                </a:lnTo>
                <a:lnTo>
                  <a:pt x="7672" y="0"/>
                </a:lnTo>
                <a:lnTo>
                  <a:pt x="3441" y="0"/>
                </a:lnTo>
                <a:lnTo>
                  <a:pt x="392" y="1954"/>
                </a:lnTo>
                <a:lnTo>
                  <a:pt x="0" y="5587"/>
                </a:lnTo>
                <a:close/>
              </a:path>
              <a:path w="11055" h="74358">
                <a:moveTo>
                  <a:pt x="1393" y="73620"/>
                </a:moveTo>
                <a:lnTo>
                  <a:pt x="3934" y="74358"/>
                </a:lnTo>
                <a:lnTo>
                  <a:pt x="7167" y="74358"/>
                </a:lnTo>
                <a:lnTo>
                  <a:pt x="10019" y="72665"/>
                </a:lnTo>
                <a:lnTo>
                  <a:pt x="10019" y="22438"/>
                </a:lnTo>
                <a:lnTo>
                  <a:pt x="9795" y="21704"/>
                </a:lnTo>
                <a:lnTo>
                  <a:pt x="7167" y="20736"/>
                </a:lnTo>
                <a:lnTo>
                  <a:pt x="3934" y="20736"/>
                </a:lnTo>
                <a:lnTo>
                  <a:pt x="1073" y="22438"/>
                </a:lnTo>
                <a:lnTo>
                  <a:pt x="1073" y="72665"/>
                </a:lnTo>
                <a:lnTo>
                  <a:pt x="1393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568563" y="2932930"/>
            <a:ext cx="38494" cy="55145"/>
          </a:xfrm>
          <a:custGeom>
            <a:avLst/>
            <a:gdLst/>
            <a:ahLst/>
            <a:cxnLst/>
            <a:rect l="l" t="t" r="r" b="b"/>
            <a:pathLst>
              <a:path w="38494" h="55145">
                <a:moveTo>
                  <a:pt x="9622" y="33757"/>
                </a:moveTo>
                <a:lnTo>
                  <a:pt x="9328" y="30928"/>
                </a:lnTo>
                <a:lnTo>
                  <a:pt x="9328" y="21211"/>
                </a:lnTo>
                <a:lnTo>
                  <a:pt x="10472" y="16272"/>
                </a:lnTo>
                <a:lnTo>
                  <a:pt x="12769" y="12866"/>
                </a:lnTo>
                <a:lnTo>
                  <a:pt x="15062" y="9465"/>
                </a:lnTo>
                <a:lnTo>
                  <a:pt x="18356" y="7748"/>
                </a:lnTo>
                <a:lnTo>
                  <a:pt x="24761" y="7748"/>
                </a:lnTo>
                <a:lnTo>
                  <a:pt x="28105" y="8686"/>
                </a:lnTo>
                <a:lnTo>
                  <a:pt x="32054" y="10721"/>
                </a:lnTo>
                <a:lnTo>
                  <a:pt x="35435" y="13374"/>
                </a:lnTo>
                <a:lnTo>
                  <a:pt x="38271" y="11217"/>
                </a:lnTo>
                <a:lnTo>
                  <a:pt x="38261" y="8535"/>
                </a:lnTo>
                <a:lnTo>
                  <a:pt x="37433" y="5703"/>
                </a:lnTo>
                <a:lnTo>
                  <a:pt x="34621" y="3290"/>
                </a:lnTo>
                <a:lnTo>
                  <a:pt x="31334" y="1616"/>
                </a:lnTo>
                <a:lnTo>
                  <a:pt x="28756" y="753"/>
                </a:lnTo>
                <a:lnTo>
                  <a:pt x="25834" y="154"/>
                </a:lnTo>
                <a:lnTo>
                  <a:pt x="22773" y="0"/>
                </a:lnTo>
                <a:lnTo>
                  <a:pt x="19551" y="0"/>
                </a:lnTo>
                <a:lnTo>
                  <a:pt x="16570" y="547"/>
                </a:lnTo>
                <a:lnTo>
                  <a:pt x="13792" y="1653"/>
                </a:lnTo>
                <a:lnTo>
                  <a:pt x="11031" y="2743"/>
                </a:lnTo>
                <a:lnTo>
                  <a:pt x="8622" y="4436"/>
                </a:lnTo>
                <a:lnTo>
                  <a:pt x="4540" y="8968"/>
                </a:lnTo>
                <a:lnTo>
                  <a:pt x="2937" y="11887"/>
                </a:lnTo>
                <a:lnTo>
                  <a:pt x="1750" y="15434"/>
                </a:lnTo>
                <a:lnTo>
                  <a:pt x="590" y="18990"/>
                </a:lnTo>
                <a:lnTo>
                  <a:pt x="0" y="23230"/>
                </a:lnTo>
                <a:lnTo>
                  <a:pt x="0" y="32541"/>
                </a:lnTo>
                <a:lnTo>
                  <a:pt x="482" y="36375"/>
                </a:lnTo>
                <a:lnTo>
                  <a:pt x="1430" y="39715"/>
                </a:lnTo>
                <a:lnTo>
                  <a:pt x="2391" y="43041"/>
                </a:lnTo>
                <a:lnTo>
                  <a:pt x="3787" y="45849"/>
                </a:lnTo>
                <a:lnTo>
                  <a:pt x="5613" y="48135"/>
                </a:lnTo>
                <a:lnTo>
                  <a:pt x="9709" y="52175"/>
                </a:lnTo>
                <a:lnTo>
                  <a:pt x="12420" y="53356"/>
                </a:lnTo>
                <a:lnTo>
                  <a:pt x="15124" y="54547"/>
                </a:lnTo>
                <a:lnTo>
                  <a:pt x="18234" y="55145"/>
                </a:lnTo>
                <a:lnTo>
                  <a:pt x="23444" y="55145"/>
                </a:lnTo>
                <a:lnTo>
                  <a:pt x="26672" y="54637"/>
                </a:lnTo>
                <a:lnTo>
                  <a:pt x="29733" y="53863"/>
                </a:lnTo>
                <a:lnTo>
                  <a:pt x="32447" y="52783"/>
                </a:lnTo>
                <a:lnTo>
                  <a:pt x="35841" y="50803"/>
                </a:lnTo>
                <a:lnTo>
                  <a:pt x="38247" y="47870"/>
                </a:lnTo>
                <a:lnTo>
                  <a:pt x="38494" y="45036"/>
                </a:lnTo>
                <a:lnTo>
                  <a:pt x="38469" y="43665"/>
                </a:lnTo>
                <a:lnTo>
                  <a:pt x="36605" y="40796"/>
                </a:lnTo>
                <a:lnTo>
                  <a:pt x="33483" y="43157"/>
                </a:lnTo>
                <a:lnTo>
                  <a:pt x="29855" y="45479"/>
                </a:lnTo>
                <a:lnTo>
                  <a:pt x="26748" y="46826"/>
                </a:lnTo>
                <a:lnTo>
                  <a:pt x="22871" y="47156"/>
                </a:lnTo>
                <a:lnTo>
                  <a:pt x="18778" y="46763"/>
                </a:lnTo>
                <a:lnTo>
                  <a:pt x="15422" y="45162"/>
                </a:lnTo>
                <a:lnTo>
                  <a:pt x="12856" y="42307"/>
                </a:lnTo>
                <a:lnTo>
                  <a:pt x="10821" y="38635"/>
                </a:lnTo>
                <a:lnTo>
                  <a:pt x="9622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618027" y="2932865"/>
            <a:ext cx="22849" cy="55206"/>
          </a:xfrm>
          <a:custGeom>
            <a:avLst/>
            <a:gdLst/>
            <a:ahLst/>
            <a:cxnLst/>
            <a:rect l="l" t="t" r="r" b="b"/>
            <a:pathLst>
              <a:path w="22849" h="55206">
                <a:moveTo>
                  <a:pt x="9165" y="42077"/>
                </a:moveTo>
                <a:lnTo>
                  <a:pt x="9944" y="54180"/>
                </a:lnTo>
                <a:lnTo>
                  <a:pt x="14349" y="55206"/>
                </a:lnTo>
                <a:lnTo>
                  <a:pt x="19836" y="55206"/>
                </a:lnTo>
                <a:lnTo>
                  <a:pt x="22849" y="47397"/>
                </a:lnTo>
                <a:lnTo>
                  <a:pt x="18324" y="48005"/>
                </a:lnTo>
                <a:lnTo>
                  <a:pt x="15433" y="48005"/>
                </a:lnTo>
                <a:lnTo>
                  <a:pt x="11570" y="45695"/>
                </a:lnTo>
                <a:lnTo>
                  <a:pt x="9165" y="42077"/>
                </a:lnTo>
                <a:close/>
              </a:path>
              <a:path w="22849" h="55206">
                <a:moveTo>
                  <a:pt x="34524" y="54432"/>
                </a:moveTo>
                <a:lnTo>
                  <a:pt x="37188" y="54471"/>
                </a:lnTo>
                <a:lnTo>
                  <a:pt x="40072" y="52809"/>
                </a:lnTo>
                <a:lnTo>
                  <a:pt x="40072" y="15811"/>
                </a:lnTo>
                <a:lnTo>
                  <a:pt x="39715" y="13068"/>
                </a:lnTo>
                <a:lnTo>
                  <a:pt x="38343" y="8380"/>
                </a:lnTo>
                <a:lnTo>
                  <a:pt x="35730" y="4838"/>
                </a:lnTo>
                <a:lnTo>
                  <a:pt x="32223" y="2059"/>
                </a:lnTo>
                <a:lnTo>
                  <a:pt x="27313" y="421"/>
                </a:lnTo>
                <a:lnTo>
                  <a:pt x="24317" y="0"/>
                </a:lnTo>
                <a:lnTo>
                  <a:pt x="20811" y="0"/>
                </a:lnTo>
                <a:lnTo>
                  <a:pt x="17075" y="191"/>
                </a:lnTo>
                <a:lnTo>
                  <a:pt x="13399" y="904"/>
                </a:lnTo>
                <a:lnTo>
                  <a:pt x="10142" y="1879"/>
                </a:lnTo>
                <a:lnTo>
                  <a:pt x="7218" y="3025"/>
                </a:lnTo>
                <a:lnTo>
                  <a:pt x="3488" y="5360"/>
                </a:lnTo>
                <a:lnTo>
                  <a:pt x="2379" y="8180"/>
                </a:lnTo>
                <a:lnTo>
                  <a:pt x="2675" y="11494"/>
                </a:lnTo>
                <a:lnTo>
                  <a:pt x="5256" y="12409"/>
                </a:lnTo>
                <a:lnTo>
                  <a:pt x="8140" y="10731"/>
                </a:lnTo>
                <a:lnTo>
                  <a:pt x="10782" y="9436"/>
                </a:lnTo>
                <a:lnTo>
                  <a:pt x="14061" y="8305"/>
                </a:lnTo>
                <a:lnTo>
                  <a:pt x="17802" y="7481"/>
                </a:lnTo>
                <a:lnTo>
                  <a:pt x="22072" y="7481"/>
                </a:lnTo>
                <a:lnTo>
                  <a:pt x="25218" y="8244"/>
                </a:lnTo>
                <a:lnTo>
                  <a:pt x="27774" y="9500"/>
                </a:lnTo>
                <a:lnTo>
                  <a:pt x="30179" y="12687"/>
                </a:lnTo>
                <a:lnTo>
                  <a:pt x="30971" y="15671"/>
                </a:lnTo>
                <a:lnTo>
                  <a:pt x="31175" y="19317"/>
                </a:lnTo>
                <a:lnTo>
                  <a:pt x="31175" y="23228"/>
                </a:lnTo>
                <a:lnTo>
                  <a:pt x="20654" y="23228"/>
                </a:lnTo>
                <a:lnTo>
                  <a:pt x="17233" y="23573"/>
                </a:lnTo>
                <a:lnTo>
                  <a:pt x="14198" y="24272"/>
                </a:lnTo>
                <a:lnTo>
                  <a:pt x="11164" y="24945"/>
                </a:lnTo>
                <a:lnTo>
                  <a:pt x="8600" y="25971"/>
                </a:lnTo>
                <a:lnTo>
                  <a:pt x="4403" y="28728"/>
                </a:lnTo>
                <a:lnTo>
                  <a:pt x="1677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57" y="49885"/>
                </a:lnTo>
                <a:lnTo>
                  <a:pt x="6094" y="52489"/>
                </a:lnTo>
                <a:lnTo>
                  <a:pt x="9944" y="54180"/>
                </a:lnTo>
                <a:lnTo>
                  <a:pt x="9165" y="42077"/>
                </a:lnTo>
                <a:lnTo>
                  <a:pt x="9165" y="39470"/>
                </a:lnTo>
                <a:lnTo>
                  <a:pt x="9991" y="35420"/>
                </a:lnTo>
                <a:lnTo>
                  <a:pt x="12632" y="32411"/>
                </a:lnTo>
                <a:lnTo>
                  <a:pt x="15322" y="30938"/>
                </a:lnTo>
                <a:lnTo>
                  <a:pt x="18939" y="30086"/>
                </a:lnTo>
                <a:lnTo>
                  <a:pt x="23526" y="29869"/>
                </a:lnTo>
                <a:lnTo>
                  <a:pt x="31175" y="29869"/>
                </a:lnTo>
                <a:lnTo>
                  <a:pt x="31175" y="40525"/>
                </a:lnTo>
                <a:lnTo>
                  <a:pt x="26860" y="44946"/>
                </a:lnTo>
                <a:lnTo>
                  <a:pt x="22849" y="47397"/>
                </a:lnTo>
                <a:lnTo>
                  <a:pt x="19836" y="55206"/>
                </a:lnTo>
                <a:lnTo>
                  <a:pt x="22616" y="54547"/>
                </a:lnTo>
                <a:lnTo>
                  <a:pt x="25243" y="53251"/>
                </a:lnTo>
                <a:lnTo>
                  <a:pt x="27846" y="51945"/>
                </a:lnTo>
                <a:lnTo>
                  <a:pt x="32374" y="47779"/>
                </a:lnTo>
                <a:lnTo>
                  <a:pt x="32374" y="52809"/>
                </a:lnTo>
                <a:lnTo>
                  <a:pt x="345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670354" y="29202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64" y="1738"/>
                </a:moveTo>
                <a:lnTo>
                  <a:pt x="17344" y="1014"/>
                </a:lnTo>
                <a:lnTo>
                  <a:pt x="14705" y="0"/>
                </a:lnTo>
                <a:lnTo>
                  <a:pt x="11473" y="0"/>
                </a:lnTo>
                <a:lnTo>
                  <a:pt x="8608" y="1738"/>
                </a:lnTo>
                <a:lnTo>
                  <a:pt x="8608" y="13690"/>
                </a:lnTo>
                <a:lnTo>
                  <a:pt x="1836" y="13690"/>
                </a:lnTo>
                <a:lnTo>
                  <a:pt x="331" y="14860"/>
                </a:lnTo>
                <a:lnTo>
                  <a:pt x="0" y="17524"/>
                </a:lnTo>
                <a:lnTo>
                  <a:pt x="1785" y="21322"/>
                </a:lnTo>
                <a:lnTo>
                  <a:pt x="8608" y="21322"/>
                </a:lnTo>
                <a:lnTo>
                  <a:pt x="8608" y="53582"/>
                </a:lnTo>
                <a:lnTo>
                  <a:pt x="9399" y="58240"/>
                </a:lnTo>
                <a:lnTo>
                  <a:pt x="10770" y="62153"/>
                </a:lnTo>
                <a:lnTo>
                  <a:pt x="13089" y="64947"/>
                </a:lnTo>
                <a:lnTo>
                  <a:pt x="16369" y="66686"/>
                </a:lnTo>
                <a:lnTo>
                  <a:pt x="20344" y="67715"/>
                </a:lnTo>
                <a:lnTo>
                  <a:pt x="22885" y="67715"/>
                </a:lnTo>
                <a:lnTo>
                  <a:pt x="25375" y="67539"/>
                </a:lnTo>
                <a:lnTo>
                  <a:pt x="28475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16" y="58355"/>
                </a:lnTo>
                <a:lnTo>
                  <a:pt x="27263" y="59420"/>
                </a:lnTo>
                <a:lnTo>
                  <a:pt x="24404" y="59828"/>
                </a:lnTo>
                <a:lnTo>
                  <a:pt x="21837" y="59828"/>
                </a:lnTo>
                <a:lnTo>
                  <a:pt x="20044" y="58953"/>
                </a:lnTo>
                <a:lnTo>
                  <a:pt x="18058" y="55421"/>
                </a:lnTo>
                <a:lnTo>
                  <a:pt x="17564" y="52807"/>
                </a:lnTo>
                <a:lnTo>
                  <a:pt x="17564" y="21322"/>
                </a:lnTo>
                <a:lnTo>
                  <a:pt x="30077" y="21322"/>
                </a:lnTo>
                <a:lnTo>
                  <a:pt x="31882" y="18870"/>
                </a:lnTo>
                <a:lnTo>
                  <a:pt x="31841" y="16231"/>
                </a:lnTo>
                <a:lnTo>
                  <a:pt x="30077" y="13690"/>
                </a:lnTo>
                <a:lnTo>
                  <a:pt x="17564" y="13690"/>
                </a:lnTo>
                <a:lnTo>
                  <a:pt x="17564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715263" y="291295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4" y="9144"/>
                </a:lnTo>
                <a:lnTo>
                  <a:pt x="3366" y="11049"/>
                </a:lnTo>
                <a:lnTo>
                  <a:pt x="7599" y="11049"/>
                </a:lnTo>
                <a:lnTo>
                  <a:pt x="10648" y="9090"/>
                </a:lnTo>
                <a:lnTo>
                  <a:pt x="11055" y="5472"/>
                </a:lnTo>
                <a:lnTo>
                  <a:pt x="10660" y="1915"/>
                </a:lnTo>
                <a:lnTo>
                  <a:pt x="7672" y="0"/>
                </a:lnTo>
                <a:lnTo>
                  <a:pt x="3441" y="0"/>
                </a:lnTo>
                <a:lnTo>
                  <a:pt x="396" y="1954"/>
                </a:lnTo>
                <a:lnTo>
                  <a:pt x="0" y="5587"/>
                </a:lnTo>
                <a:close/>
              </a:path>
              <a:path w="11055" h="74358">
                <a:moveTo>
                  <a:pt x="1259" y="73428"/>
                </a:moveTo>
                <a:lnTo>
                  <a:pt x="3924" y="74358"/>
                </a:lnTo>
                <a:lnTo>
                  <a:pt x="7167" y="74358"/>
                </a:lnTo>
                <a:lnTo>
                  <a:pt x="10019" y="72665"/>
                </a:lnTo>
                <a:lnTo>
                  <a:pt x="10019" y="22438"/>
                </a:lnTo>
                <a:lnTo>
                  <a:pt x="9795" y="21704"/>
                </a:lnTo>
                <a:lnTo>
                  <a:pt x="7167" y="20736"/>
                </a:lnTo>
                <a:lnTo>
                  <a:pt x="3924" y="20736"/>
                </a:lnTo>
                <a:lnTo>
                  <a:pt x="1073" y="22438"/>
                </a:lnTo>
                <a:lnTo>
                  <a:pt x="1073" y="72665"/>
                </a:lnTo>
                <a:lnTo>
                  <a:pt x="1259" y="73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740684" y="2932865"/>
            <a:ext cx="48797" cy="55210"/>
          </a:xfrm>
          <a:custGeom>
            <a:avLst/>
            <a:gdLst/>
            <a:ahLst/>
            <a:cxnLst/>
            <a:rect l="l" t="t" r="r" b="b"/>
            <a:pathLst>
              <a:path w="48797" h="55210">
                <a:moveTo>
                  <a:pt x="0" y="28080"/>
                </a:moveTo>
                <a:lnTo>
                  <a:pt x="0" y="32325"/>
                </a:lnTo>
                <a:lnTo>
                  <a:pt x="492" y="36118"/>
                </a:lnTo>
                <a:lnTo>
                  <a:pt x="1468" y="39474"/>
                </a:lnTo>
                <a:lnTo>
                  <a:pt x="2443" y="42815"/>
                </a:lnTo>
                <a:lnTo>
                  <a:pt x="3909" y="45659"/>
                </a:lnTo>
                <a:lnTo>
                  <a:pt x="5910" y="48005"/>
                </a:lnTo>
                <a:lnTo>
                  <a:pt x="10388" y="52136"/>
                </a:lnTo>
                <a:lnTo>
                  <a:pt x="9511" y="32807"/>
                </a:lnTo>
                <a:lnTo>
                  <a:pt x="9276" y="30215"/>
                </a:lnTo>
                <a:lnTo>
                  <a:pt x="9276" y="24602"/>
                </a:lnTo>
                <a:lnTo>
                  <a:pt x="9575" y="21960"/>
                </a:lnTo>
                <a:lnTo>
                  <a:pt x="10166" y="19533"/>
                </a:lnTo>
                <a:lnTo>
                  <a:pt x="11692" y="15038"/>
                </a:lnTo>
                <a:lnTo>
                  <a:pt x="14175" y="11510"/>
                </a:lnTo>
                <a:lnTo>
                  <a:pt x="17668" y="9159"/>
                </a:lnTo>
                <a:lnTo>
                  <a:pt x="21861" y="7711"/>
                </a:lnTo>
                <a:lnTo>
                  <a:pt x="27412" y="7711"/>
                </a:lnTo>
                <a:lnTo>
                  <a:pt x="29822" y="8244"/>
                </a:lnTo>
                <a:lnTo>
                  <a:pt x="33681" y="10364"/>
                </a:lnTo>
                <a:lnTo>
                  <a:pt x="36348" y="13629"/>
                </a:lnTo>
                <a:lnTo>
                  <a:pt x="38285" y="17565"/>
                </a:lnTo>
                <a:lnTo>
                  <a:pt x="39272" y="22402"/>
                </a:lnTo>
                <a:lnTo>
                  <a:pt x="39531" y="24970"/>
                </a:lnTo>
                <a:lnTo>
                  <a:pt x="39531" y="30596"/>
                </a:lnTo>
                <a:lnTo>
                  <a:pt x="39232" y="33249"/>
                </a:lnTo>
                <a:lnTo>
                  <a:pt x="38656" y="35676"/>
                </a:lnTo>
                <a:lnTo>
                  <a:pt x="37162" y="40172"/>
                </a:lnTo>
                <a:lnTo>
                  <a:pt x="34667" y="43679"/>
                </a:lnTo>
                <a:lnTo>
                  <a:pt x="31154" y="45990"/>
                </a:lnTo>
                <a:lnTo>
                  <a:pt x="26931" y="47448"/>
                </a:lnTo>
                <a:lnTo>
                  <a:pt x="21429" y="47448"/>
                </a:lnTo>
                <a:lnTo>
                  <a:pt x="19025" y="46930"/>
                </a:lnTo>
                <a:lnTo>
                  <a:pt x="15148" y="44805"/>
                </a:lnTo>
                <a:lnTo>
                  <a:pt x="12473" y="41569"/>
                </a:lnTo>
                <a:lnTo>
                  <a:pt x="13362" y="53356"/>
                </a:lnTo>
                <a:lnTo>
                  <a:pt x="16347" y="54587"/>
                </a:lnTo>
                <a:lnTo>
                  <a:pt x="19838" y="55210"/>
                </a:lnTo>
                <a:lnTo>
                  <a:pt x="27971" y="55210"/>
                </a:lnTo>
                <a:lnTo>
                  <a:pt x="31596" y="54512"/>
                </a:lnTo>
                <a:lnTo>
                  <a:pt x="34717" y="53115"/>
                </a:lnTo>
                <a:lnTo>
                  <a:pt x="37849" y="51728"/>
                </a:lnTo>
                <a:lnTo>
                  <a:pt x="40455" y="49773"/>
                </a:lnTo>
                <a:lnTo>
                  <a:pt x="44613" y="44795"/>
                </a:lnTo>
                <a:lnTo>
                  <a:pt x="46169" y="41821"/>
                </a:lnTo>
                <a:lnTo>
                  <a:pt x="47227" y="38380"/>
                </a:lnTo>
                <a:lnTo>
                  <a:pt x="48275" y="34938"/>
                </a:lnTo>
                <a:lnTo>
                  <a:pt x="48797" y="31169"/>
                </a:lnTo>
                <a:lnTo>
                  <a:pt x="48797" y="22875"/>
                </a:lnTo>
                <a:lnTo>
                  <a:pt x="48300" y="19091"/>
                </a:lnTo>
                <a:lnTo>
                  <a:pt x="47303" y="15750"/>
                </a:lnTo>
                <a:lnTo>
                  <a:pt x="46313" y="12399"/>
                </a:lnTo>
                <a:lnTo>
                  <a:pt x="44827" y="9551"/>
                </a:lnTo>
                <a:lnTo>
                  <a:pt x="42839" y="7214"/>
                </a:lnTo>
                <a:lnTo>
                  <a:pt x="38357" y="3089"/>
                </a:lnTo>
                <a:lnTo>
                  <a:pt x="35373" y="1858"/>
                </a:lnTo>
                <a:lnTo>
                  <a:pt x="32398" y="623"/>
                </a:lnTo>
                <a:lnTo>
                  <a:pt x="28907" y="0"/>
                </a:lnTo>
                <a:lnTo>
                  <a:pt x="20739" y="0"/>
                </a:lnTo>
                <a:lnTo>
                  <a:pt x="17099" y="702"/>
                </a:lnTo>
                <a:lnTo>
                  <a:pt x="13992" y="2073"/>
                </a:lnTo>
                <a:lnTo>
                  <a:pt x="10882" y="3456"/>
                </a:lnTo>
                <a:lnTo>
                  <a:pt x="8290" y="5386"/>
                </a:lnTo>
                <a:lnTo>
                  <a:pt x="4132" y="10379"/>
                </a:lnTo>
                <a:lnTo>
                  <a:pt x="2576" y="13338"/>
                </a:lnTo>
                <a:lnTo>
                  <a:pt x="1540" y="16790"/>
                </a:lnTo>
                <a:lnTo>
                  <a:pt x="514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7" h="55210">
                <a:moveTo>
                  <a:pt x="10496" y="37645"/>
                </a:moveTo>
                <a:lnTo>
                  <a:pt x="9511" y="32807"/>
                </a:lnTo>
                <a:lnTo>
                  <a:pt x="10388" y="52136"/>
                </a:lnTo>
                <a:lnTo>
                  <a:pt x="13362" y="53356"/>
                </a:lnTo>
                <a:lnTo>
                  <a:pt x="12473" y="41569"/>
                </a:lnTo>
                <a:lnTo>
                  <a:pt x="10496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805170" y="2932877"/>
            <a:ext cx="42021" cy="54432"/>
          </a:xfrm>
          <a:custGeom>
            <a:avLst/>
            <a:gdLst/>
            <a:ahLst/>
            <a:cxnLst/>
            <a:rect l="l" t="t" r="r" b="b"/>
            <a:pathLst>
              <a:path w="42021" h="54432">
                <a:moveTo>
                  <a:pt x="33065" y="23327"/>
                </a:moveTo>
                <a:lnTo>
                  <a:pt x="33065" y="52739"/>
                </a:lnTo>
                <a:lnTo>
                  <a:pt x="33289" y="53502"/>
                </a:lnTo>
                <a:lnTo>
                  <a:pt x="35930" y="54432"/>
                </a:lnTo>
                <a:lnTo>
                  <a:pt x="39170" y="54432"/>
                </a:lnTo>
                <a:lnTo>
                  <a:pt x="42021" y="52739"/>
                </a:lnTo>
                <a:lnTo>
                  <a:pt x="42021" y="18529"/>
                </a:lnTo>
                <a:lnTo>
                  <a:pt x="41730" y="15466"/>
                </a:lnTo>
                <a:lnTo>
                  <a:pt x="41132" y="12913"/>
                </a:lnTo>
                <a:lnTo>
                  <a:pt x="40532" y="10374"/>
                </a:lnTo>
                <a:lnTo>
                  <a:pt x="38173" y="6245"/>
                </a:lnTo>
                <a:lnTo>
                  <a:pt x="35002" y="2829"/>
                </a:lnTo>
                <a:lnTo>
                  <a:pt x="30552" y="568"/>
                </a:lnTo>
                <a:lnTo>
                  <a:pt x="27824" y="0"/>
                </a:lnTo>
                <a:lnTo>
                  <a:pt x="21775" y="0"/>
                </a:lnTo>
                <a:lnTo>
                  <a:pt x="19025" y="734"/>
                </a:lnTo>
                <a:lnTo>
                  <a:pt x="16300" y="2207"/>
                </a:lnTo>
                <a:lnTo>
                  <a:pt x="13561" y="3682"/>
                </a:lnTo>
                <a:lnTo>
                  <a:pt x="10831" y="5979"/>
                </a:lnTo>
                <a:lnTo>
                  <a:pt x="8081" y="9143"/>
                </a:lnTo>
                <a:lnTo>
                  <a:pt x="8081" y="2207"/>
                </a:lnTo>
                <a:lnTo>
                  <a:pt x="5525" y="810"/>
                </a:lnTo>
                <a:lnTo>
                  <a:pt x="2570" y="810"/>
                </a:lnTo>
                <a:lnTo>
                  <a:pt x="0" y="2512"/>
                </a:lnTo>
                <a:lnTo>
                  <a:pt x="0" y="52739"/>
                </a:lnTo>
                <a:lnTo>
                  <a:pt x="186" y="53502"/>
                </a:lnTo>
                <a:lnTo>
                  <a:pt x="2851" y="54432"/>
                </a:lnTo>
                <a:lnTo>
                  <a:pt x="6097" y="54432"/>
                </a:lnTo>
                <a:lnTo>
                  <a:pt x="8945" y="52739"/>
                </a:lnTo>
                <a:lnTo>
                  <a:pt x="8945" y="17625"/>
                </a:lnTo>
                <a:lnTo>
                  <a:pt x="11410" y="14465"/>
                </a:lnTo>
                <a:lnTo>
                  <a:pt x="13755" y="12077"/>
                </a:lnTo>
                <a:lnTo>
                  <a:pt x="18237" y="8798"/>
                </a:lnTo>
                <a:lnTo>
                  <a:pt x="22726" y="7988"/>
                </a:lnTo>
                <a:lnTo>
                  <a:pt x="25984" y="8315"/>
                </a:lnTo>
                <a:lnTo>
                  <a:pt x="28623" y="9651"/>
                </a:lnTo>
                <a:lnTo>
                  <a:pt x="31362" y="13154"/>
                </a:lnTo>
                <a:lnTo>
                  <a:pt x="32424" y="16408"/>
                </a:lnTo>
                <a:lnTo>
                  <a:pt x="33065" y="20458"/>
                </a:lnTo>
                <a:lnTo>
                  <a:pt x="33065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861059" y="2974511"/>
            <a:ext cx="17618" cy="28652"/>
          </a:xfrm>
          <a:custGeom>
            <a:avLst/>
            <a:gdLst/>
            <a:ahLst/>
            <a:cxnLst/>
            <a:rect l="l" t="t" r="r" b="b"/>
            <a:pathLst>
              <a:path w="17618" h="28652">
                <a:moveTo>
                  <a:pt x="17618" y="4521"/>
                </a:moveTo>
                <a:lnTo>
                  <a:pt x="17618" y="3520"/>
                </a:lnTo>
                <a:lnTo>
                  <a:pt x="15991" y="481"/>
                </a:lnTo>
                <a:lnTo>
                  <a:pt x="13374" y="0"/>
                </a:lnTo>
                <a:lnTo>
                  <a:pt x="10735" y="53"/>
                </a:lnTo>
                <a:lnTo>
                  <a:pt x="7707" y="1525"/>
                </a:lnTo>
                <a:lnTo>
                  <a:pt x="7207" y="4521"/>
                </a:lnTo>
                <a:lnTo>
                  <a:pt x="7207" y="11659"/>
                </a:lnTo>
                <a:lnTo>
                  <a:pt x="0" y="27014"/>
                </a:lnTo>
                <a:lnTo>
                  <a:pt x="1433" y="28652"/>
                </a:lnTo>
                <a:lnTo>
                  <a:pt x="4259" y="28601"/>
                </a:lnTo>
                <a:lnTo>
                  <a:pt x="6948" y="27114"/>
                </a:lnTo>
                <a:lnTo>
                  <a:pt x="14361" y="15623"/>
                </a:lnTo>
                <a:lnTo>
                  <a:pt x="15915" y="12980"/>
                </a:lnTo>
                <a:lnTo>
                  <a:pt x="16913" y="10439"/>
                </a:lnTo>
                <a:lnTo>
                  <a:pt x="17457" y="7696"/>
                </a:lnTo>
                <a:lnTo>
                  <a:pt x="17618" y="45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927116" y="2914790"/>
            <a:ext cx="39038" cy="72222"/>
          </a:xfrm>
          <a:custGeom>
            <a:avLst/>
            <a:gdLst/>
            <a:ahLst/>
            <a:cxnLst/>
            <a:rect l="l" t="t" r="r" b="b"/>
            <a:pathLst>
              <a:path w="39038" h="72222">
                <a:moveTo>
                  <a:pt x="39038" y="68262"/>
                </a:moveTo>
                <a:lnTo>
                  <a:pt x="38999" y="66902"/>
                </a:lnTo>
                <a:lnTo>
                  <a:pt x="37152" y="64249"/>
                </a:lnTo>
                <a:lnTo>
                  <a:pt x="9328" y="64249"/>
                </a:lnTo>
                <a:lnTo>
                  <a:pt x="9328" y="38389"/>
                </a:lnTo>
                <a:lnTo>
                  <a:pt x="32857" y="38389"/>
                </a:lnTo>
                <a:lnTo>
                  <a:pt x="34672" y="35902"/>
                </a:lnTo>
                <a:lnTo>
                  <a:pt x="34672" y="33334"/>
                </a:lnTo>
                <a:lnTo>
                  <a:pt x="32857" y="30642"/>
                </a:lnTo>
                <a:lnTo>
                  <a:pt x="9328" y="30642"/>
                </a:lnTo>
                <a:lnTo>
                  <a:pt x="9328" y="7988"/>
                </a:lnTo>
                <a:lnTo>
                  <a:pt x="37311" y="7912"/>
                </a:lnTo>
                <a:lnTo>
                  <a:pt x="38555" y="5331"/>
                </a:lnTo>
                <a:lnTo>
                  <a:pt x="38555" y="2717"/>
                </a:lnTo>
                <a:lnTo>
                  <a:pt x="36756" y="0"/>
                </a:lnTo>
                <a:lnTo>
                  <a:pt x="3467" y="0"/>
                </a:lnTo>
                <a:lnTo>
                  <a:pt x="1108" y="863"/>
                </a:lnTo>
                <a:lnTo>
                  <a:pt x="0" y="3909"/>
                </a:lnTo>
                <a:lnTo>
                  <a:pt x="0" y="68313"/>
                </a:lnTo>
                <a:lnTo>
                  <a:pt x="370" y="70775"/>
                </a:lnTo>
                <a:lnTo>
                  <a:pt x="3467" y="72222"/>
                </a:lnTo>
                <a:lnTo>
                  <a:pt x="37152" y="72222"/>
                </a:lnTo>
                <a:lnTo>
                  <a:pt x="38732" y="70940"/>
                </a:lnTo>
                <a:lnTo>
                  <a:pt x="39038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983449" y="2932873"/>
            <a:ext cx="28479" cy="54432"/>
          </a:xfrm>
          <a:custGeom>
            <a:avLst/>
            <a:gdLst/>
            <a:ahLst/>
            <a:cxnLst/>
            <a:rect l="l" t="t" r="r" b="b"/>
            <a:pathLst>
              <a:path w="28479" h="54432">
                <a:moveTo>
                  <a:pt x="0" y="2513"/>
                </a:moveTo>
                <a:lnTo>
                  <a:pt x="0" y="52740"/>
                </a:lnTo>
                <a:lnTo>
                  <a:pt x="323" y="53694"/>
                </a:lnTo>
                <a:lnTo>
                  <a:pt x="2865" y="54432"/>
                </a:lnTo>
                <a:lnTo>
                  <a:pt x="6112" y="54432"/>
                </a:lnTo>
                <a:lnTo>
                  <a:pt x="8959" y="52740"/>
                </a:lnTo>
                <a:lnTo>
                  <a:pt x="8959" y="19710"/>
                </a:lnTo>
                <a:lnTo>
                  <a:pt x="10231" y="17665"/>
                </a:lnTo>
                <a:lnTo>
                  <a:pt x="12426" y="14514"/>
                </a:lnTo>
                <a:lnTo>
                  <a:pt x="14471" y="11963"/>
                </a:lnTo>
                <a:lnTo>
                  <a:pt x="17312" y="9636"/>
                </a:lnTo>
                <a:lnTo>
                  <a:pt x="19930" y="8712"/>
                </a:lnTo>
                <a:lnTo>
                  <a:pt x="22950" y="8928"/>
                </a:lnTo>
                <a:lnTo>
                  <a:pt x="25703" y="9752"/>
                </a:lnTo>
                <a:lnTo>
                  <a:pt x="28442" y="8431"/>
                </a:lnTo>
                <a:lnTo>
                  <a:pt x="28479" y="3276"/>
                </a:lnTo>
                <a:lnTo>
                  <a:pt x="26132" y="708"/>
                </a:lnTo>
                <a:lnTo>
                  <a:pt x="23025" y="86"/>
                </a:lnTo>
                <a:lnTo>
                  <a:pt x="20383" y="0"/>
                </a:lnTo>
                <a:lnTo>
                  <a:pt x="17275" y="708"/>
                </a:lnTo>
                <a:lnTo>
                  <a:pt x="14140" y="2653"/>
                </a:lnTo>
                <a:lnTo>
                  <a:pt x="10684" y="6170"/>
                </a:lnTo>
                <a:lnTo>
                  <a:pt x="8096" y="9817"/>
                </a:lnTo>
                <a:lnTo>
                  <a:pt x="8096" y="2221"/>
                </a:lnTo>
                <a:lnTo>
                  <a:pt x="5529" y="810"/>
                </a:lnTo>
                <a:lnTo>
                  <a:pt x="2566" y="810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022160" y="2932873"/>
            <a:ext cx="44884" cy="55205"/>
          </a:xfrm>
          <a:custGeom>
            <a:avLst/>
            <a:gdLst/>
            <a:ahLst/>
            <a:cxnLst/>
            <a:rect l="l" t="t" r="r" b="b"/>
            <a:pathLst>
              <a:path w="44884" h="55205">
                <a:moveTo>
                  <a:pt x="44481" y="17424"/>
                </a:moveTo>
                <a:lnTo>
                  <a:pt x="43663" y="14540"/>
                </a:lnTo>
                <a:lnTo>
                  <a:pt x="42851" y="11657"/>
                </a:lnTo>
                <a:lnTo>
                  <a:pt x="39841" y="7009"/>
                </a:lnTo>
                <a:lnTo>
                  <a:pt x="35891" y="3161"/>
                </a:lnTo>
                <a:lnTo>
                  <a:pt x="33202" y="1893"/>
                </a:lnTo>
                <a:lnTo>
                  <a:pt x="30502" y="633"/>
                </a:lnTo>
                <a:lnTo>
                  <a:pt x="27255" y="0"/>
                </a:lnTo>
                <a:lnTo>
                  <a:pt x="27294" y="7199"/>
                </a:lnTo>
                <a:lnTo>
                  <a:pt x="30549" y="8586"/>
                </a:lnTo>
                <a:lnTo>
                  <a:pt x="32745" y="11339"/>
                </a:lnTo>
                <a:lnTo>
                  <a:pt x="34951" y="14083"/>
                </a:lnTo>
                <a:lnTo>
                  <a:pt x="36003" y="17881"/>
                </a:lnTo>
                <a:lnTo>
                  <a:pt x="35891" y="22720"/>
                </a:lnTo>
                <a:lnTo>
                  <a:pt x="9265" y="22720"/>
                </a:lnTo>
                <a:lnTo>
                  <a:pt x="9683" y="18719"/>
                </a:lnTo>
                <a:lnTo>
                  <a:pt x="10933" y="14961"/>
                </a:lnTo>
                <a:lnTo>
                  <a:pt x="13704" y="1929"/>
                </a:lnTo>
                <a:lnTo>
                  <a:pt x="10821" y="3211"/>
                </a:lnTo>
                <a:lnTo>
                  <a:pt x="8351" y="5054"/>
                </a:lnTo>
                <a:lnTo>
                  <a:pt x="4269" y="9852"/>
                </a:lnTo>
                <a:lnTo>
                  <a:pt x="2713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5" y="39801"/>
                </a:lnTo>
                <a:lnTo>
                  <a:pt x="2617" y="43218"/>
                </a:lnTo>
                <a:lnTo>
                  <a:pt x="4168" y="46061"/>
                </a:lnTo>
                <a:lnTo>
                  <a:pt x="8290" y="50598"/>
                </a:lnTo>
                <a:lnTo>
                  <a:pt x="10831" y="52311"/>
                </a:lnTo>
                <a:lnTo>
                  <a:pt x="13841" y="53467"/>
                </a:lnTo>
                <a:lnTo>
                  <a:pt x="16869" y="54622"/>
                </a:lnTo>
                <a:lnTo>
                  <a:pt x="20383" y="55205"/>
                </a:lnTo>
                <a:lnTo>
                  <a:pt x="24392" y="55205"/>
                </a:lnTo>
                <a:lnTo>
                  <a:pt x="28886" y="55029"/>
                </a:lnTo>
                <a:lnTo>
                  <a:pt x="32965" y="54306"/>
                </a:lnTo>
                <a:lnTo>
                  <a:pt x="36323" y="53467"/>
                </a:lnTo>
                <a:lnTo>
                  <a:pt x="40121" y="52095"/>
                </a:lnTo>
                <a:lnTo>
                  <a:pt x="42688" y="49428"/>
                </a:lnTo>
                <a:lnTo>
                  <a:pt x="42825" y="46824"/>
                </a:lnTo>
                <a:lnTo>
                  <a:pt x="42037" y="44132"/>
                </a:lnTo>
                <a:lnTo>
                  <a:pt x="39419" y="44513"/>
                </a:lnTo>
                <a:lnTo>
                  <a:pt x="36150" y="45820"/>
                </a:lnTo>
                <a:lnTo>
                  <a:pt x="33249" y="46749"/>
                </a:lnTo>
                <a:lnTo>
                  <a:pt x="29624" y="47523"/>
                </a:lnTo>
                <a:lnTo>
                  <a:pt x="25232" y="47725"/>
                </a:lnTo>
                <a:lnTo>
                  <a:pt x="22283" y="47725"/>
                </a:lnTo>
                <a:lnTo>
                  <a:pt x="17766" y="46428"/>
                </a:lnTo>
                <a:lnTo>
                  <a:pt x="14075" y="44348"/>
                </a:lnTo>
                <a:lnTo>
                  <a:pt x="11537" y="41148"/>
                </a:lnTo>
                <a:lnTo>
                  <a:pt x="10079" y="37007"/>
                </a:lnTo>
                <a:lnTo>
                  <a:pt x="9265" y="32255"/>
                </a:lnTo>
                <a:lnTo>
                  <a:pt x="9265" y="29462"/>
                </a:lnTo>
                <a:lnTo>
                  <a:pt x="41395" y="29462"/>
                </a:lnTo>
                <a:lnTo>
                  <a:pt x="43836" y="28548"/>
                </a:lnTo>
                <a:lnTo>
                  <a:pt x="44884" y="25452"/>
                </a:lnTo>
                <a:lnTo>
                  <a:pt x="44884" y="20499"/>
                </a:lnTo>
                <a:lnTo>
                  <a:pt x="44481" y="17424"/>
                </a:lnTo>
                <a:close/>
              </a:path>
              <a:path w="44884" h="55205">
                <a:moveTo>
                  <a:pt x="10933" y="14961"/>
                </a:moveTo>
                <a:lnTo>
                  <a:pt x="12931" y="11887"/>
                </a:lnTo>
                <a:lnTo>
                  <a:pt x="15447" y="9334"/>
                </a:lnTo>
                <a:lnTo>
                  <a:pt x="18792" y="7632"/>
                </a:lnTo>
                <a:lnTo>
                  <a:pt x="22960" y="7199"/>
                </a:lnTo>
                <a:lnTo>
                  <a:pt x="27294" y="7199"/>
                </a:lnTo>
                <a:lnTo>
                  <a:pt x="27255" y="0"/>
                </a:lnTo>
                <a:lnTo>
                  <a:pt x="19839" y="0"/>
                </a:lnTo>
                <a:lnTo>
                  <a:pt x="16606" y="647"/>
                </a:lnTo>
                <a:lnTo>
                  <a:pt x="13704" y="1929"/>
                </a:lnTo>
                <a:lnTo>
                  <a:pt x="10933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080599" y="2932930"/>
            <a:ext cx="38491" cy="55145"/>
          </a:xfrm>
          <a:custGeom>
            <a:avLst/>
            <a:gdLst/>
            <a:ahLst/>
            <a:cxnLst/>
            <a:rect l="l" t="t" r="r" b="b"/>
            <a:pathLst>
              <a:path w="38491" h="55145">
                <a:moveTo>
                  <a:pt x="9622" y="33757"/>
                </a:moveTo>
                <a:lnTo>
                  <a:pt x="9326" y="30928"/>
                </a:lnTo>
                <a:lnTo>
                  <a:pt x="9326" y="21211"/>
                </a:lnTo>
                <a:lnTo>
                  <a:pt x="10474" y="16272"/>
                </a:lnTo>
                <a:lnTo>
                  <a:pt x="12768" y="12866"/>
                </a:lnTo>
                <a:lnTo>
                  <a:pt x="15062" y="9465"/>
                </a:lnTo>
                <a:lnTo>
                  <a:pt x="18356" y="7748"/>
                </a:lnTo>
                <a:lnTo>
                  <a:pt x="24759" y="7748"/>
                </a:lnTo>
                <a:lnTo>
                  <a:pt x="28105" y="8686"/>
                </a:lnTo>
                <a:lnTo>
                  <a:pt x="32053" y="10721"/>
                </a:lnTo>
                <a:lnTo>
                  <a:pt x="35430" y="13374"/>
                </a:lnTo>
                <a:lnTo>
                  <a:pt x="38271" y="11217"/>
                </a:lnTo>
                <a:lnTo>
                  <a:pt x="38256" y="8535"/>
                </a:lnTo>
                <a:lnTo>
                  <a:pt x="37431" y="5703"/>
                </a:lnTo>
                <a:lnTo>
                  <a:pt x="34620" y="3290"/>
                </a:lnTo>
                <a:lnTo>
                  <a:pt x="31337" y="1616"/>
                </a:lnTo>
                <a:lnTo>
                  <a:pt x="28760" y="753"/>
                </a:lnTo>
                <a:lnTo>
                  <a:pt x="25836" y="154"/>
                </a:lnTo>
                <a:lnTo>
                  <a:pt x="22776" y="0"/>
                </a:lnTo>
                <a:lnTo>
                  <a:pt x="19554" y="0"/>
                </a:lnTo>
                <a:lnTo>
                  <a:pt x="16570" y="547"/>
                </a:lnTo>
                <a:lnTo>
                  <a:pt x="13794" y="1653"/>
                </a:lnTo>
                <a:lnTo>
                  <a:pt x="11029" y="2743"/>
                </a:lnTo>
                <a:lnTo>
                  <a:pt x="8624" y="4436"/>
                </a:lnTo>
                <a:lnTo>
                  <a:pt x="4538" y="8968"/>
                </a:lnTo>
                <a:lnTo>
                  <a:pt x="2933" y="11887"/>
                </a:lnTo>
                <a:lnTo>
                  <a:pt x="1752" y="15434"/>
                </a:lnTo>
                <a:lnTo>
                  <a:pt x="590" y="18990"/>
                </a:lnTo>
                <a:lnTo>
                  <a:pt x="0" y="23230"/>
                </a:lnTo>
                <a:lnTo>
                  <a:pt x="0" y="32541"/>
                </a:lnTo>
                <a:lnTo>
                  <a:pt x="478" y="36375"/>
                </a:lnTo>
                <a:lnTo>
                  <a:pt x="1428" y="39715"/>
                </a:lnTo>
                <a:lnTo>
                  <a:pt x="2393" y="43041"/>
                </a:lnTo>
                <a:lnTo>
                  <a:pt x="3787" y="45849"/>
                </a:lnTo>
                <a:lnTo>
                  <a:pt x="5612" y="48135"/>
                </a:lnTo>
                <a:lnTo>
                  <a:pt x="9709" y="52175"/>
                </a:lnTo>
                <a:lnTo>
                  <a:pt x="12423" y="53356"/>
                </a:lnTo>
                <a:lnTo>
                  <a:pt x="15126" y="54547"/>
                </a:lnTo>
                <a:lnTo>
                  <a:pt x="18233" y="55145"/>
                </a:lnTo>
                <a:lnTo>
                  <a:pt x="23439" y="55145"/>
                </a:lnTo>
                <a:lnTo>
                  <a:pt x="26675" y="54637"/>
                </a:lnTo>
                <a:lnTo>
                  <a:pt x="29735" y="53863"/>
                </a:lnTo>
                <a:lnTo>
                  <a:pt x="32449" y="52783"/>
                </a:lnTo>
                <a:lnTo>
                  <a:pt x="35840" y="50803"/>
                </a:lnTo>
                <a:lnTo>
                  <a:pt x="38246" y="47870"/>
                </a:lnTo>
                <a:lnTo>
                  <a:pt x="38491" y="45036"/>
                </a:lnTo>
                <a:lnTo>
                  <a:pt x="38469" y="43665"/>
                </a:lnTo>
                <a:lnTo>
                  <a:pt x="36607" y="40796"/>
                </a:lnTo>
                <a:lnTo>
                  <a:pt x="33483" y="43157"/>
                </a:lnTo>
                <a:lnTo>
                  <a:pt x="29857" y="45479"/>
                </a:lnTo>
                <a:lnTo>
                  <a:pt x="26747" y="46826"/>
                </a:lnTo>
                <a:lnTo>
                  <a:pt x="22873" y="47156"/>
                </a:lnTo>
                <a:lnTo>
                  <a:pt x="18776" y="46763"/>
                </a:lnTo>
                <a:lnTo>
                  <a:pt x="15417" y="45162"/>
                </a:lnTo>
                <a:lnTo>
                  <a:pt x="12854" y="42307"/>
                </a:lnTo>
                <a:lnTo>
                  <a:pt x="10821" y="38635"/>
                </a:lnTo>
                <a:lnTo>
                  <a:pt x="9622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27477" y="29202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71" y="1738"/>
                </a:moveTo>
                <a:lnTo>
                  <a:pt x="17349" y="1014"/>
                </a:lnTo>
                <a:lnTo>
                  <a:pt x="14706" y="0"/>
                </a:lnTo>
                <a:lnTo>
                  <a:pt x="11476" y="0"/>
                </a:lnTo>
                <a:lnTo>
                  <a:pt x="8615" y="1738"/>
                </a:lnTo>
                <a:lnTo>
                  <a:pt x="8615" y="13690"/>
                </a:lnTo>
                <a:lnTo>
                  <a:pt x="1840" y="13690"/>
                </a:lnTo>
                <a:lnTo>
                  <a:pt x="331" y="14860"/>
                </a:lnTo>
                <a:lnTo>
                  <a:pt x="0" y="17524"/>
                </a:lnTo>
                <a:lnTo>
                  <a:pt x="1793" y="21322"/>
                </a:lnTo>
                <a:lnTo>
                  <a:pt x="8615" y="21322"/>
                </a:lnTo>
                <a:lnTo>
                  <a:pt x="8615" y="53582"/>
                </a:lnTo>
                <a:lnTo>
                  <a:pt x="9414" y="58240"/>
                </a:lnTo>
                <a:lnTo>
                  <a:pt x="10772" y="62153"/>
                </a:lnTo>
                <a:lnTo>
                  <a:pt x="13093" y="64947"/>
                </a:lnTo>
                <a:lnTo>
                  <a:pt x="16376" y="66686"/>
                </a:lnTo>
                <a:lnTo>
                  <a:pt x="20347" y="67715"/>
                </a:lnTo>
                <a:lnTo>
                  <a:pt x="22889" y="67715"/>
                </a:lnTo>
                <a:lnTo>
                  <a:pt x="25380" y="67539"/>
                </a:lnTo>
                <a:lnTo>
                  <a:pt x="28475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21" y="58355"/>
                </a:lnTo>
                <a:lnTo>
                  <a:pt x="27270" y="59420"/>
                </a:lnTo>
                <a:lnTo>
                  <a:pt x="24404" y="59828"/>
                </a:lnTo>
                <a:lnTo>
                  <a:pt x="21837" y="59828"/>
                </a:lnTo>
                <a:lnTo>
                  <a:pt x="20052" y="58953"/>
                </a:lnTo>
                <a:lnTo>
                  <a:pt x="18065" y="55421"/>
                </a:lnTo>
                <a:lnTo>
                  <a:pt x="17571" y="52807"/>
                </a:lnTo>
                <a:lnTo>
                  <a:pt x="17571" y="21322"/>
                </a:lnTo>
                <a:lnTo>
                  <a:pt x="30082" y="21322"/>
                </a:lnTo>
                <a:lnTo>
                  <a:pt x="31882" y="18870"/>
                </a:lnTo>
                <a:lnTo>
                  <a:pt x="31846" y="16231"/>
                </a:lnTo>
                <a:lnTo>
                  <a:pt x="30082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73003" y="2912950"/>
            <a:ext cx="11056" cy="74358"/>
          </a:xfrm>
          <a:custGeom>
            <a:avLst/>
            <a:gdLst/>
            <a:ahLst/>
            <a:cxnLst/>
            <a:rect l="l" t="t" r="r" b="b"/>
            <a:pathLst>
              <a:path w="11056" h="74358">
                <a:moveTo>
                  <a:pt x="0" y="5587"/>
                </a:moveTo>
                <a:lnTo>
                  <a:pt x="386" y="9144"/>
                </a:lnTo>
                <a:lnTo>
                  <a:pt x="3370" y="11049"/>
                </a:lnTo>
                <a:lnTo>
                  <a:pt x="7599" y="11049"/>
                </a:lnTo>
                <a:lnTo>
                  <a:pt x="10664" y="9090"/>
                </a:lnTo>
                <a:lnTo>
                  <a:pt x="11056" y="5472"/>
                </a:lnTo>
                <a:lnTo>
                  <a:pt x="10674" y="1915"/>
                </a:lnTo>
                <a:lnTo>
                  <a:pt x="7679" y="0"/>
                </a:lnTo>
                <a:lnTo>
                  <a:pt x="3445" y="0"/>
                </a:lnTo>
                <a:lnTo>
                  <a:pt x="396" y="1954"/>
                </a:lnTo>
                <a:lnTo>
                  <a:pt x="0" y="5587"/>
                </a:lnTo>
                <a:close/>
              </a:path>
              <a:path w="11056" h="74358">
                <a:moveTo>
                  <a:pt x="1396" y="73620"/>
                </a:moveTo>
                <a:lnTo>
                  <a:pt x="3938" y="74358"/>
                </a:lnTo>
                <a:lnTo>
                  <a:pt x="7171" y="74358"/>
                </a:lnTo>
                <a:lnTo>
                  <a:pt x="10022" y="72665"/>
                </a:lnTo>
                <a:lnTo>
                  <a:pt x="10022" y="22438"/>
                </a:lnTo>
                <a:lnTo>
                  <a:pt x="9799" y="21704"/>
                </a:lnTo>
                <a:lnTo>
                  <a:pt x="7171" y="20736"/>
                </a:lnTo>
                <a:lnTo>
                  <a:pt x="3938" y="20736"/>
                </a:lnTo>
                <a:lnTo>
                  <a:pt x="1076" y="22438"/>
                </a:lnTo>
                <a:lnTo>
                  <a:pt x="1076" y="72665"/>
                </a:lnTo>
                <a:lnTo>
                  <a:pt x="1396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199049" y="2932865"/>
            <a:ext cx="48801" cy="55210"/>
          </a:xfrm>
          <a:custGeom>
            <a:avLst/>
            <a:gdLst/>
            <a:ahLst/>
            <a:cxnLst/>
            <a:rect l="l" t="t" r="r" b="b"/>
            <a:pathLst>
              <a:path w="48801" h="55210">
                <a:moveTo>
                  <a:pt x="0" y="28080"/>
                </a:moveTo>
                <a:lnTo>
                  <a:pt x="0" y="32325"/>
                </a:lnTo>
                <a:lnTo>
                  <a:pt x="482" y="36118"/>
                </a:lnTo>
                <a:lnTo>
                  <a:pt x="1457" y="39474"/>
                </a:lnTo>
                <a:lnTo>
                  <a:pt x="2429" y="42815"/>
                </a:lnTo>
                <a:lnTo>
                  <a:pt x="3912" y="45659"/>
                </a:lnTo>
                <a:lnTo>
                  <a:pt x="5900" y="48005"/>
                </a:lnTo>
                <a:lnTo>
                  <a:pt x="10378" y="52136"/>
                </a:lnTo>
                <a:lnTo>
                  <a:pt x="9514" y="32807"/>
                </a:lnTo>
                <a:lnTo>
                  <a:pt x="9269" y="30215"/>
                </a:lnTo>
                <a:lnTo>
                  <a:pt x="9269" y="24602"/>
                </a:lnTo>
                <a:lnTo>
                  <a:pt x="9565" y="21960"/>
                </a:lnTo>
                <a:lnTo>
                  <a:pt x="10166" y="19533"/>
                </a:lnTo>
                <a:lnTo>
                  <a:pt x="11685" y="15038"/>
                </a:lnTo>
                <a:lnTo>
                  <a:pt x="14165" y="11510"/>
                </a:lnTo>
                <a:lnTo>
                  <a:pt x="17668" y="9159"/>
                </a:lnTo>
                <a:lnTo>
                  <a:pt x="21866" y="7711"/>
                </a:lnTo>
                <a:lnTo>
                  <a:pt x="27418" y="7711"/>
                </a:lnTo>
                <a:lnTo>
                  <a:pt x="29822" y="8244"/>
                </a:lnTo>
                <a:lnTo>
                  <a:pt x="33685" y="10364"/>
                </a:lnTo>
                <a:lnTo>
                  <a:pt x="36348" y="13629"/>
                </a:lnTo>
                <a:lnTo>
                  <a:pt x="38285" y="17565"/>
                </a:lnTo>
                <a:lnTo>
                  <a:pt x="39272" y="22402"/>
                </a:lnTo>
                <a:lnTo>
                  <a:pt x="39521" y="24970"/>
                </a:lnTo>
                <a:lnTo>
                  <a:pt x="39521" y="30596"/>
                </a:lnTo>
                <a:lnTo>
                  <a:pt x="39240" y="33249"/>
                </a:lnTo>
                <a:lnTo>
                  <a:pt x="38642" y="35676"/>
                </a:lnTo>
                <a:lnTo>
                  <a:pt x="37155" y="40172"/>
                </a:lnTo>
                <a:lnTo>
                  <a:pt x="34660" y="43679"/>
                </a:lnTo>
                <a:lnTo>
                  <a:pt x="31146" y="45990"/>
                </a:lnTo>
                <a:lnTo>
                  <a:pt x="26939" y="47448"/>
                </a:lnTo>
                <a:lnTo>
                  <a:pt x="21433" y="47448"/>
                </a:lnTo>
                <a:lnTo>
                  <a:pt x="19025" y="46930"/>
                </a:lnTo>
                <a:lnTo>
                  <a:pt x="15156" y="44805"/>
                </a:lnTo>
                <a:lnTo>
                  <a:pt x="12477" y="41569"/>
                </a:lnTo>
                <a:lnTo>
                  <a:pt x="13362" y="53356"/>
                </a:lnTo>
                <a:lnTo>
                  <a:pt x="16337" y="54587"/>
                </a:lnTo>
                <a:lnTo>
                  <a:pt x="19843" y="55210"/>
                </a:lnTo>
                <a:lnTo>
                  <a:pt x="27971" y="55210"/>
                </a:lnTo>
                <a:lnTo>
                  <a:pt x="31589" y="54512"/>
                </a:lnTo>
                <a:lnTo>
                  <a:pt x="34721" y="53115"/>
                </a:lnTo>
                <a:lnTo>
                  <a:pt x="37843" y="51728"/>
                </a:lnTo>
                <a:lnTo>
                  <a:pt x="40449" y="49773"/>
                </a:lnTo>
                <a:lnTo>
                  <a:pt x="44603" y="44795"/>
                </a:lnTo>
                <a:lnTo>
                  <a:pt x="46169" y="41821"/>
                </a:lnTo>
                <a:lnTo>
                  <a:pt x="47221" y="38380"/>
                </a:lnTo>
                <a:lnTo>
                  <a:pt x="48268" y="34938"/>
                </a:lnTo>
                <a:lnTo>
                  <a:pt x="48801" y="31169"/>
                </a:lnTo>
                <a:lnTo>
                  <a:pt x="48801" y="22875"/>
                </a:lnTo>
                <a:lnTo>
                  <a:pt x="48294" y="19091"/>
                </a:lnTo>
                <a:lnTo>
                  <a:pt x="47307" y="15750"/>
                </a:lnTo>
                <a:lnTo>
                  <a:pt x="46306" y="12399"/>
                </a:lnTo>
                <a:lnTo>
                  <a:pt x="44827" y="9551"/>
                </a:lnTo>
                <a:lnTo>
                  <a:pt x="42839" y="7214"/>
                </a:lnTo>
                <a:lnTo>
                  <a:pt x="38350" y="3089"/>
                </a:lnTo>
                <a:lnTo>
                  <a:pt x="35377" y="1858"/>
                </a:lnTo>
                <a:lnTo>
                  <a:pt x="32388" y="623"/>
                </a:lnTo>
                <a:lnTo>
                  <a:pt x="28901" y="0"/>
                </a:lnTo>
                <a:lnTo>
                  <a:pt x="20728" y="0"/>
                </a:lnTo>
                <a:lnTo>
                  <a:pt x="17103" y="702"/>
                </a:lnTo>
                <a:lnTo>
                  <a:pt x="13992" y="2073"/>
                </a:lnTo>
                <a:lnTo>
                  <a:pt x="10886" y="3456"/>
                </a:lnTo>
                <a:lnTo>
                  <a:pt x="8284" y="5386"/>
                </a:lnTo>
                <a:lnTo>
                  <a:pt x="4126" y="10379"/>
                </a:lnTo>
                <a:lnTo>
                  <a:pt x="2566" y="13338"/>
                </a:lnTo>
                <a:lnTo>
                  <a:pt x="1544" y="16790"/>
                </a:lnTo>
                <a:lnTo>
                  <a:pt x="507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801" h="55210">
                <a:moveTo>
                  <a:pt x="10490" y="37645"/>
                </a:moveTo>
                <a:lnTo>
                  <a:pt x="9514" y="32807"/>
                </a:lnTo>
                <a:lnTo>
                  <a:pt x="10378" y="52136"/>
                </a:lnTo>
                <a:lnTo>
                  <a:pt x="13362" y="53356"/>
                </a:lnTo>
                <a:lnTo>
                  <a:pt x="12477" y="41569"/>
                </a:lnTo>
                <a:lnTo>
                  <a:pt x="10490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264156" y="2932877"/>
            <a:ext cx="42021" cy="54432"/>
          </a:xfrm>
          <a:custGeom>
            <a:avLst/>
            <a:gdLst/>
            <a:ahLst/>
            <a:cxnLst/>
            <a:rect l="l" t="t" r="r" b="b"/>
            <a:pathLst>
              <a:path w="42021" h="54432">
                <a:moveTo>
                  <a:pt x="33065" y="23327"/>
                </a:moveTo>
                <a:lnTo>
                  <a:pt x="33065" y="52739"/>
                </a:lnTo>
                <a:lnTo>
                  <a:pt x="33289" y="53502"/>
                </a:lnTo>
                <a:lnTo>
                  <a:pt x="35927" y="54432"/>
                </a:lnTo>
                <a:lnTo>
                  <a:pt x="39174" y="54432"/>
                </a:lnTo>
                <a:lnTo>
                  <a:pt x="42021" y="52739"/>
                </a:lnTo>
                <a:lnTo>
                  <a:pt x="42021" y="18529"/>
                </a:lnTo>
                <a:lnTo>
                  <a:pt x="41727" y="15466"/>
                </a:lnTo>
                <a:lnTo>
                  <a:pt x="41122" y="12913"/>
                </a:lnTo>
                <a:lnTo>
                  <a:pt x="40532" y="10374"/>
                </a:lnTo>
                <a:lnTo>
                  <a:pt x="38173" y="6245"/>
                </a:lnTo>
                <a:lnTo>
                  <a:pt x="35002" y="2829"/>
                </a:lnTo>
                <a:lnTo>
                  <a:pt x="30548" y="568"/>
                </a:lnTo>
                <a:lnTo>
                  <a:pt x="27820" y="0"/>
                </a:lnTo>
                <a:lnTo>
                  <a:pt x="21775" y="0"/>
                </a:lnTo>
                <a:lnTo>
                  <a:pt x="19025" y="734"/>
                </a:lnTo>
                <a:lnTo>
                  <a:pt x="16282" y="2207"/>
                </a:lnTo>
                <a:lnTo>
                  <a:pt x="13557" y="3682"/>
                </a:lnTo>
                <a:lnTo>
                  <a:pt x="10831" y="5979"/>
                </a:lnTo>
                <a:lnTo>
                  <a:pt x="8081" y="9143"/>
                </a:lnTo>
                <a:lnTo>
                  <a:pt x="8081" y="2207"/>
                </a:lnTo>
                <a:lnTo>
                  <a:pt x="5514" y="810"/>
                </a:lnTo>
                <a:lnTo>
                  <a:pt x="2566" y="810"/>
                </a:lnTo>
                <a:lnTo>
                  <a:pt x="0" y="2512"/>
                </a:lnTo>
                <a:lnTo>
                  <a:pt x="0" y="52739"/>
                </a:lnTo>
                <a:lnTo>
                  <a:pt x="306" y="53694"/>
                </a:lnTo>
                <a:lnTo>
                  <a:pt x="2851" y="54432"/>
                </a:lnTo>
                <a:lnTo>
                  <a:pt x="6094" y="54432"/>
                </a:lnTo>
                <a:lnTo>
                  <a:pt x="8942" y="52739"/>
                </a:lnTo>
                <a:lnTo>
                  <a:pt x="8942" y="17625"/>
                </a:lnTo>
                <a:lnTo>
                  <a:pt x="11410" y="14465"/>
                </a:lnTo>
                <a:lnTo>
                  <a:pt x="13755" y="12077"/>
                </a:lnTo>
                <a:lnTo>
                  <a:pt x="18233" y="8798"/>
                </a:lnTo>
                <a:lnTo>
                  <a:pt x="22726" y="7988"/>
                </a:lnTo>
                <a:lnTo>
                  <a:pt x="25970" y="8315"/>
                </a:lnTo>
                <a:lnTo>
                  <a:pt x="28611" y="9651"/>
                </a:lnTo>
                <a:lnTo>
                  <a:pt x="31358" y="13154"/>
                </a:lnTo>
                <a:lnTo>
                  <a:pt x="32424" y="16408"/>
                </a:lnTo>
                <a:lnTo>
                  <a:pt x="33065" y="20458"/>
                </a:lnTo>
                <a:lnTo>
                  <a:pt x="33065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20045" y="2974511"/>
            <a:ext cx="17614" cy="28652"/>
          </a:xfrm>
          <a:custGeom>
            <a:avLst/>
            <a:gdLst/>
            <a:ahLst/>
            <a:cxnLst/>
            <a:rect l="l" t="t" r="r" b="b"/>
            <a:pathLst>
              <a:path w="17614" h="28652">
                <a:moveTo>
                  <a:pt x="17614" y="4521"/>
                </a:moveTo>
                <a:lnTo>
                  <a:pt x="17614" y="3520"/>
                </a:lnTo>
                <a:lnTo>
                  <a:pt x="15977" y="481"/>
                </a:lnTo>
                <a:lnTo>
                  <a:pt x="13374" y="0"/>
                </a:lnTo>
                <a:lnTo>
                  <a:pt x="10732" y="53"/>
                </a:lnTo>
                <a:lnTo>
                  <a:pt x="7697" y="1525"/>
                </a:lnTo>
                <a:lnTo>
                  <a:pt x="7204" y="4521"/>
                </a:lnTo>
                <a:lnTo>
                  <a:pt x="7204" y="11659"/>
                </a:lnTo>
                <a:lnTo>
                  <a:pt x="0" y="27014"/>
                </a:lnTo>
                <a:lnTo>
                  <a:pt x="1414" y="28652"/>
                </a:lnTo>
                <a:lnTo>
                  <a:pt x="4255" y="28601"/>
                </a:lnTo>
                <a:lnTo>
                  <a:pt x="6944" y="27114"/>
                </a:lnTo>
                <a:lnTo>
                  <a:pt x="14361" y="15623"/>
                </a:lnTo>
                <a:lnTo>
                  <a:pt x="15901" y="12980"/>
                </a:lnTo>
                <a:lnTo>
                  <a:pt x="16913" y="10439"/>
                </a:lnTo>
                <a:lnTo>
                  <a:pt x="17457" y="7696"/>
                </a:lnTo>
                <a:lnTo>
                  <a:pt x="17614" y="45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386099" y="2914498"/>
            <a:ext cx="9326" cy="72810"/>
          </a:xfrm>
          <a:custGeom>
            <a:avLst/>
            <a:gdLst/>
            <a:ahLst/>
            <a:cxnLst/>
            <a:rect l="l" t="t" r="r" b="b"/>
            <a:pathLst>
              <a:path w="9326" h="72810">
                <a:moveTo>
                  <a:pt x="9326" y="71056"/>
                </a:moveTo>
                <a:lnTo>
                  <a:pt x="9326" y="1742"/>
                </a:lnTo>
                <a:lnTo>
                  <a:pt x="8970" y="737"/>
                </a:lnTo>
                <a:lnTo>
                  <a:pt x="6313" y="0"/>
                </a:lnTo>
                <a:lnTo>
                  <a:pt x="3120" y="0"/>
                </a:lnTo>
                <a:lnTo>
                  <a:pt x="0" y="1742"/>
                </a:lnTo>
                <a:lnTo>
                  <a:pt x="0" y="71056"/>
                </a:lnTo>
                <a:lnTo>
                  <a:pt x="359" y="72061"/>
                </a:lnTo>
                <a:lnTo>
                  <a:pt x="3048" y="72810"/>
                </a:lnTo>
                <a:lnTo>
                  <a:pt x="6313" y="72810"/>
                </a:lnTo>
                <a:lnTo>
                  <a:pt x="9326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15913" y="2932877"/>
            <a:ext cx="42023" cy="54432"/>
          </a:xfrm>
          <a:custGeom>
            <a:avLst/>
            <a:gdLst/>
            <a:ahLst/>
            <a:cxnLst/>
            <a:rect l="l" t="t" r="r" b="b"/>
            <a:pathLst>
              <a:path w="42023" h="54432">
                <a:moveTo>
                  <a:pt x="33061" y="23327"/>
                </a:moveTo>
                <a:lnTo>
                  <a:pt x="33061" y="52739"/>
                </a:lnTo>
                <a:lnTo>
                  <a:pt x="33289" y="53502"/>
                </a:lnTo>
                <a:lnTo>
                  <a:pt x="35928" y="54432"/>
                </a:lnTo>
                <a:lnTo>
                  <a:pt x="39171" y="54432"/>
                </a:lnTo>
                <a:lnTo>
                  <a:pt x="42023" y="52739"/>
                </a:lnTo>
                <a:lnTo>
                  <a:pt x="42023" y="18529"/>
                </a:lnTo>
                <a:lnTo>
                  <a:pt x="41727" y="15466"/>
                </a:lnTo>
                <a:lnTo>
                  <a:pt x="41134" y="12913"/>
                </a:lnTo>
                <a:lnTo>
                  <a:pt x="40532" y="10374"/>
                </a:lnTo>
                <a:lnTo>
                  <a:pt x="38174" y="6245"/>
                </a:lnTo>
                <a:lnTo>
                  <a:pt x="35002" y="2829"/>
                </a:lnTo>
                <a:lnTo>
                  <a:pt x="30549" y="568"/>
                </a:lnTo>
                <a:lnTo>
                  <a:pt x="27820" y="0"/>
                </a:lnTo>
                <a:lnTo>
                  <a:pt x="21772" y="0"/>
                </a:lnTo>
                <a:lnTo>
                  <a:pt x="19025" y="734"/>
                </a:lnTo>
                <a:lnTo>
                  <a:pt x="16297" y="2207"/>
                </a:lnTo>
                <a:lnTo>
                  <a:pt x="13557" y="3682"/>
                </a:lnTo>
                <a:lnTo>
                  <a:pt x="10833" y="5979"/>
                </a:lnTo>
                <a:lnTo>
                  <a:pt x="8078" y="9143"/>
                </a:lnTo>
                <a:lnTo>
                  <a:pt x="8078" y="2207"/>
                </a:lnTo>
                <a:lnTo>
                  <a:pt x="5525" y="810"/>
                </a:lnTo>
                <a:lnTo>
                  <a:pt x="2566" y="810"/>
                </a:lnTo>
                <a:lnTo>
                  <a:pt x="0" y="2512"/>
                </a:lnTo>
                <a:lnTo>
                  <a:pt x="0" y="52739"/>
                </a:lnTo>
                <a:lnTo>
                  <a:pt x="184" y="53502"/>
                </a:lnTo>
                <a:lnTo>
                  <a:pt x="2851" y="54432"/>
                </a:lnTo>
                <a:lnTo>
                  <a:pt x="6094" y="54432"/>
                </a:lnTo>
                <a:lnTo>
                  <a:pt x="8942" y="52739"/>
                </a:lnTo>
                <a:lnTo>
                  <a:pt x="8942" y="17625"/>
                </a:lnTo>
                <a:lnTo>
                  <a:pt x="11412" y="14465"/>
                </a:lnTo>
                <a:lnTo>
                  <a:pt x="13755" y="12077"/>
                </a:lnTo>
                <a:lnTo>
                  <a:pt x="18234" y="8798"/>
                </a:lnTo>
                <a:lnTo>
                  <a:pt x="22726" y="7988"/>
                </a:lnTo>
                <a:lnTo>
                  <a:pt x="25981" y="8315"/>
                </a:lnTo>
                <a:lnTo>
                  <a:pt x="28623" y="9651"/>
                </a:lnTo>
                <a:lnTo>
                  <a:pt x="31360" y="13154"/>
                </a:lnTo>
                <a:lnTo>
                  <a:pt x="32425" y="16408"/>
                </a:lnTo>
                <a:lnTo>
                  <a:pt x="33061" y="20458"/>
                </a:lnTo>
                <a:lnTo>
                  <a:pt x="3306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73693" y="2932873"/>
            <a:ext cx="34545" cy="55209"/>
          </a:xfrm>
          <a:custGeom>
            <a:avLst/>
            <a:gdLst/>
            <a:ahLst/>
            <a:cxnLst/>
            <a:rect l="l" t="t" r="r" b="b"/>
            <a:pathLst>
              <a:path w="34545" h="55209">
                <a:moveTo>
                  <a:pt x="2256" y="20650"/>
                </a:moveTo>
                <a:lnTo>
                  <a:pt x="3895" y="23623"/>
                </a:lnTo>
                <a:lnTo>
                  <a:pt x="7527" y="26913"/>
                </a:lnTo>
                <a:lnTo>
                  <a:pt x="10450" y="28511"/>
                </a:lnTo>
                <a:lnTo>
                  <a:pt x="13486" y="29858"/>
                </a:lnTo>
                <a:lnTo>
                  <a:pt x="16510" y="31103"/>
                </a:lnTo>
                <a:lnTo>
                  <a:pt x="19392" y="32259"/>
                </a:lnTo>
                <a:lnTo>
                  <a:pt x="23011" y="34405"/>
                </a:lnTo>
                <a:lnTo>
                  <a:pt x="25355" y="37198"/>
                </a:lnTo>
                <a:lnTo>
                  <a:pt x="25700" y="39801"/>
                </a:lnTo>
                <a:lnTo>
                  <a:pt x="25466" y="42368"/>
                </a:lnTo>
                <a:lnTo>
                  <a:pt x="22889" y="45849"/>
                </a:lnTo>
                <a:lnTo>
                  <a:pt x="19692" y="47321"/>
                </a:lnTo>
                <a:lnTo>
                  <a:pt x="17089" y="47829"/>
                </a:lnTo>
                <a:lnTo>
                  <a:pt x="13547" y="47829"/>
                </a:lnTo>
                <a:lnTo>
                  <a:pt x="10191" y="47081"/>
                </a:lnTo>
                <a:lnTo>
                  <a:pt x="6155" y="45427"/>
                </a:lnTo>
                <a:lnTo>
                  <a:pt x="3294" y="43790"/>
                </a:lnTo>
                <a:lnTo>
                  <a:pt x="284" y="44157"/>
                </a:lnTo>
                <a:lnTo>
                  <a:pt x="0" y="46824"/>
                </a:lnTo>
                <a:lnTo>
                  <a:pt x="453" y="50231"/>
                </a:lnTo>
                <a:lnTo>
                  <a:pt x="3035" y="52387"/>
                </a:lnTo>
                <a:lnTo>
                  <a:pt x="6220" y="53722"/>
                </a:lnTo>
                <a:lnTo>
                  <a:pt x="8870" y="54507"/>
                </a:lnTo>
                <a:lnTo>
                  <a:pt x="12016" y="55069"/>
                </a:lnTo>
                <a:lnTo>
                  <a:pt x="15397" y="55209"/>
                </a:lnTo>
                <a:lnTo>
                  <a:pt x="18223" y="55209"/>
                </a:lnTo>
                <a:lnTo>
                  <a:pt x="20815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0" y="49632"/>
                </a:lnTo>
                <a:lnTo>
                  <a:pt x="33163" y="45935"/>
                </a:lnTo>
                <a:lnTo>
                  <a:pt x="34545" y="41630"/>
                </a:lnTo>
                <a:lnTo>
                  <a:pt x="34545" y="36907"/>
                </a:lnTo>
                <a:lnTo>
                  <a:pt x="33483" y="33491"/>
                </a:lnTo>
                <a:lnTo>
                  <a:pt x="31845" y="30581"/>
                </a:lnTo>
                <a:lnTo>
                  <a:pt x="28202" y="27406"/>
                </a:lnTo>
                <a:lnTo>
                  <a:pt x="25206" y="25844"/>
                </a:lnTo>
                <a:lnTo>
                  <a:pt x="22161" y="24512"/>
                </a:lnTo>
                <a:lnTo>
                  <a:pt x="19112" y="23256"/>
                </a:lnTo>
                <a:lnTo>
                  <a:pt x="16153" y="22061"/>
                </a:lnTo>
                <a:lnTo>
                  <a:pt x="12510" y="19900"/>
                </a:lnTo>
                <a:lnTo>
                  <a:pt x="10130" y="17081"/>
                </a:lnTo>
                <a:lnTo>
                  <a:pt x="9759" y="14403"/>
                </a:lnTo>
                <a:lnTo>
                  <a:pt x="10339" y="11494"/>
                </a:lnTo>
                <a:lnTo>
                  <a:pt x="12754" y="8535"/>
                </a:lnTo>
                <a:lnTo>
                  <a:pt x="16015" y="7329"/>
                </a:lnTo>
                <a:lnTo>
                  <a:pt x="18868" y="7138"/>
                </a:lnTo>
                <a:lnTo>
                  <a:pt x="22082" y="7354"/>
                </a:lnTo>
                <a:lnTo>
                  <a:pt x="25869" y="8611"/>
                </a:lnTo>
                <a:lnTo>
                  <a:pt x="29229" y="10375"/>
                </a:lnTo>
                <a:lnTo>
                  <a:pt x="32029" y="8561"/>
                </a:lnTo>
                <a:lnTo>
                  <a:pt x="31968" y="5868"/>
                </a:lnTo>
                <a:lnTo>
                  <a:pt x="30402" y="2998"/>
                </a:lnTo>
                <a:lnTo>
                  <a:pt x="27465" y="1512"/>
                </a:lnTo>
                <a:lnTo>
                  <a:pt x="24180" y="557"/>
                </a:lnTo>
                <a:lnTo>
                  <a:pt x="21578" y="115"/>
                </a:lnTo>
                <a:lnTo>
                  <a:pt x="16015" y="0"/>
                </a:lnTo>
                <a:lnTo>
                  <a:pt x="13425" y="406"/>
                </a:lnTo>
                <a:lnTo>
                  <a:pt x="11203" y="1231"/>
                </a:lnTo>
                <a:lnTo>
                  <a:pt x="7117" y="3139"/>
                </a:lnTo>
                <a:lnTo>
                  <a:pt x="4157" y="5857"/>
                </a:lnTo>
                <a:lnTo>
                  <a:pt x="2319" y="9234"/>
                </a:lnTo>
                <a:lnTo>
                  <a:pt x="1195" y="12931"/>
                </a:lnTo>
                <a:lnTo>
                  <a:pt x="1195" y="17132"/>
                </a:lnTo>
                <a:lnTo>
                  <a:pt x="2256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17361" y="29202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67" y="1738"/>
                </a:moveTo>
                <a:lnTo>
                  <a:pt x="17349" y="1014"/>
                </a:lnTo>
                <a:lnTo>
                  <a:pt x="14710" y="0"/>
                </a:lnTo>
                <a:lnTo>
                  <a:pt x="11488" y="0"/>
                </a:lnTo>
                <a:lnTo>
                  <a:pt x="8622" y="1738"/>
                </a:lnTo>
                <a:lnTo>
                  <a:pt x="8622" y="13690"/>
                </a:lnTo>
                <a:lnTo>
                  <a:pt x="1840" y="13690"/>
                </a:lnTo>
                <a:lnTo>
                  <a:pt x="346" y="14860"/>
                </a:lnTo>
                <a:lnTo>
                  <a:pt x="0" y="17524"/>
                </a:lnTo>
                <a:lnTo>
                  <a:pt x="1804" y="21322"/>
                </a:lnTo>
                <a:lnTo>
                  <a:pt x="8622" y="21322"/>
                </a:lnTo>
                <a:lnTo>
                  <a:pt x="8622" y="53582"/>
                </a:lnTo>
                <a:lnTo>
                  <a:pt x="9414" y="58240"/>
                </a:lnTo>
                <a:lnTo>
                  <a:pt x="10772" y="62153"/>
                </a:lnTo>
                <a:lnTo>
                  <a:pt x="13093" y="64947"/>
                </a:lnTo>
                <a:lnTo>
                  <a:pt x="16372" y="66686"/>
                </a:lnTo>
                <a:lnTo>
                  <a:pt x="20347" y="67715"/>
                </a:lnTo>
                <a:lnTo>
                  <a:pt x="22889" y="67715"/>
                </a:lnTo>
                <a:lnTo>
                  <a:pt x="25380" y="67539"/>
                </a:lnTo>
                <a:lnTo>
                  <a:pt x="28487" y="66953"/>
                </a:lnTo>
                <a:lnTo>
                  <a:pt x="31662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31" y="58355"/>
                </a:lnTo>
                <a:lnTo>
                  <a:pt x="27277" y="59420"/>
                </a:lnTo>
                <a:lnTo>
                  <a:pt x="24408" y="59828"/>
                </a:lnTo>
                <a:lnTo>
                  <a:pt x="21841" y="59828"/>
                </a:lnTo>
                <a:lnTo>
                  <a:pt x="20063" y="58953"/>
                </a:lnTo>
                <a:lnTo>
                  <a:pt x="18075" y="55421"/>
                </a:lnTo>
                <a:lnTo>
                  <a:pt x="17567" y="52807"/>
                </a:lnTo>
                <a:lnTo>
                  <a:pt x="17567" y="21322"/>
                </a:lnTo>
                <a:lnTo>
                  <a:pt x="30092" y="21322"/>
                </a:lnTo>
                <a:lnTo>
                  <a:pt x="31882" y="18870"/>
                </a:lnTo>
                <a:lnTo>
                  <a:pt x="31846" y="16231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560669" y="2932865"/>
            <a:ext cx="22852" cy="55206"/>
          </a:xfrm>
          <a:custGeom>
            <a:avLst/>
            <a:gdLst/>
            <a:ahLst/>
            <a:cxnLst/>
            <a:rect l="l" t="t" r="r" b="b"/>
            <a:pathLst>
              <a:path w="22852" h="55206">
                <a:moveTo>
                  <a:pt x="9155" y="42077"/>
                </a:moveTo>
                <a:lnTo>
                  <a:pt x="9946" y="54180"/>
                </a:lnTo>
                <a:lnTo>
                  <a:pt x="14349" y="55206"/>
                </a:lnTo>
                <a:lnTo>
                  <a:pt x="19839" y="55206"/>
                </a:lnTo>
                <a:lnTo>
                  <a:pt x="22852" y="47397"/>
                </a:lnTo>
                <a:lnTo>
                  <a:pt x="18324" y="48005"/>
                </a:lnTo>
                <a:lnTo>
                  <a:pt x="15436" y="48005"/>
                </a:lnTo>
                <a:lnTo>
                  <a:pt x="11570" y="45695"/>
                </a:lnTo>
                <a:lnTo>
                  <a:pt x="9155" y="42077"/>
                </a:lnTo>
                <a:close/>
              </a:path>
              <a:path w="22852" h="55206">
                <a:moveTo>
                  <a:pt x="34523" y="54432"/>
                </a:moveTo>
                <a:lnTo>
                  <a:pt x="37188" y="54471"/>
                </a:lnTo>
                <a:lnTo>
                  <a:pt x="40060" y="52809"/>
                </a:lnTo>
                <a:lnTo>
                  <a:pt x="40060" y="15811"/>
                </a:lnTo>
                <a:lnTo>
                  <a:pt x="39715" y="13068"/>
                </a:lnTo>
                <a:lnTo>
                  <a:pt x="38347" y="8380"/>
                </a:lnTo>
                <a:lnTo>
                  <a:pt x="35720" y="4838"/>
                </a:lnTo>
                <a:lnTo>
                  <a:pt x="32213" y="2059"/>
                </a:lnTo>
                <a:lnTo>
                  <a:pt x="27302" y="421"/>
                </a:lnTo>
                <a:lnTo>
                  <a:pt x="24321" y="0"/>
                </a:lnTo>
                <a:lnTo>
                  <a:pt x="20815" y="0"/>
                </a:lnTo>
                <a:lnTo>
                  <a:pt x="17063" y="191"/>
                </a:lnTo>
                <a:lnTo>
                  <a:pt x="13388" y="904"/>
                </a:lnTo>
                <a:lnTo>
                  <a:pt x="10130" y="1879"/>
                </a:lnTo>
                <a:lnTo>
                  <a:pt x="7207" y="3025"/>
                </a:lnTo>
                <a:lnTo>
                  <a:pt x="3492" y="5360"/>
                </a:lnTo>
                <a:lnTo>
                  <a:pt x="2379" y="8180"/>
                </a:lnTo>
                <a:lnTo>
                  <a:pt x="2678" y="11494"/>
                </a:lnTo>
                <a:lnTo>
                  <a:pt x="5256" y="12409"/>
                </a:lnTo>
                <a:lnTo>
                  <a:pt x="8143" y="10731"/>
                </a:lnTo>
                <a:lnTo>
                  <a:pt x="10786" y="9436"/>
                </a:lnTo>
                <a:lnTo>
                  <a:pt x="14065" y="8305"/>
                </a:lnTo>
                <a:lnTo>
                  <a:pt x="17791" y="7481"/>
                </a:lnTo>
                <a:lnTo>
                  <a:pt x="22061" y="7481"/>
                </a:lnTo>
                <a:lnTo>
                  <a:pt x="25206" y="8244"/>
                </a:lnTo>
                <a:lnTo>
                  <a:pt x="27773" y="9500"/>
                </a:lnTo>
                <a:lnTo>
                  <a:pt x="30179" y="12687"/>
                </a:lnTo>
                <a:lnTo>
                  <a:pt x="30967" y="15671"/>
                </a:lnTo>
                <a:lnTo>
                  <a:pt x="31169" y="19317"/>
                </a:lnTo>
                <a:lnTo>
                  <a:pt x="31169" y="23228"/>
                </a:lnTo>
                <a:lnTo>
                  <a:pt x="20642" y="23228"/>
                </a:lnTo>
                <a:lnTo>
                  <a:pt x="17236" y="23573"/>
                </a:lnTo>
                <a:lnTo>
                  <a:pt x="14202" y="24272"/>
                </a:lnTo>
                <a:lnTo>
                  <a:pt x="11167" y="24945"/>
                </a:lnTo>
                <a:lnTo>
                  <a:pt x="8600" y="25971"/>
                </a:lnTo>
                <a:lnTo>
                  <a:pt x="4406" y="28728"/>
                </a:lnTo>
                <a:lnTo>
                  <a:pt x="1667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1" y="49885"/>
                </a:lnTo>
                <a:lnTo>
                  <a:pt x="6094" y="52489"/>
                </a:lnTo>
                <a:lnTo>
                  <a:pt x="9946" y="54180"/>
                </a:lnTo>
                <a:lnTo>
                  <a:pt x="9155" y="42077"/>
                </a:lnTo>
                <a:lnTo>
                  <a:pt x="9155" y="39470"/>
                </a:lnTo>
                <a:lnTo>
                  <a:pt x="9993" y="35420"/>
                </a:lnTo>
                <a:lnTo>
                  <a:pt x="12621" y="32411"/>
                </a:lnTo>
                <a:lnTo>
                  <a:pt x="15325" y="30938"/>
                </a:lnTo>
                <a:lnTo>
                  <a:pt x="18939" y="30086"/>
                </a:lnTo>
                <a:lnTo>
                  <a:pt x="23529" y="29869"/>
                </a:lnTo>
                <a:lnTo>
                  <a:pt x="31169" y="29869"/>
                </a:lnTo>
                <a:lnTo>
                  <a:pt x="31169" y="40525"/>
                </a:lnTo>
                <a:lnTo>
                  <a:pt x="26859" y="44946"/>
                </a:lnTo>
                <a:lnTo>
                  <a:pt x="22852" y="47397"/>
                </a:lnTo>
                <a:lnTo>
                  <a:pt x="19839" y="55206"/>
                </a:lnTo>
                <a:lnTo>
                  <a:pt x="22618" y="54547"/>
                </a:lnTo>
                <a:lnTo>
                  <a:pt x="25243" y="53251"/>
                </a:lnTo>
                <a:lnTo>
                  <a:pt x="27849" y="51945"/>
                </a:lnTo>
                <a:lnTo>
                  <a:pt x="32364" y="47779"/>
                </a:lnTo>
                <a:lnTo>
                  <a:pt x="32364" y="52809"/>
                </a:lnTo>
                <a:lnTo>
                  <a:pt x="34523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20113" y="2909304"/>
            <a:ext cx="8942" cy="78004"/>
          </a:xfrm>
          <a:custGeom>
            <a:avLst/>
            <a:gdLst/>
            <a:ahLst/>
            <a:cxnLst/>
            <a:rect l="l" t="t" r="r" b="b"/>
            <a:pathLst>
              <a:path w="8942" h="78004">
                <a:moveTo>
                  <a:pt x="8942" y="76311"/>
                </a:moveTo>
                <a:lnTo>
                  <a:pt x="8942" y="1752"/>
                </a:lnTo>
                <a:lnTo>
                  <a:pt x="8722" y="963"/>
                </a:lnTo>
                <a:lnTo>
                  <a:pt x="6094" y="0"/>
                </a:lnTo>
                <a:lnTo>
                  <a:pt x="2847" y="0"/>
                </a:lnTo>
                <a:lnTo>
                  <a:pt x="0" y="1752"/>
                </a:lnTo>
                <a:lnTo>
                  <a:pt x="0" y="76311"/>
                </a:lnTo>
                <a:lnTo>
                  <a:pt x="182" y="77075"/>
                </a:lnTo>
                <a:lnTo>
                  <a:pt x="2847" y="78004"/>
                </a:lnTo>
                <a:lnTo>
                  <a:pt x="6094" y="78004"/>
                </a:lnTo>
                <a:lnTo>
                  <a:pt x="8942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648485" y="2909304"/>
            <a:ext cx="8949" cy="78004"/>
          </a:xfrm>
          <a:custGeom>
            <a:avLst/>
            <a:gdLst/>
            <a:ahLst/>
            <a:cxnLst/>
            <a:rect l="l" t="t" r="r" b="b"/>
            <a:pathLst>
              <a:path w="8949" h="78004">
                <a:moveTo>
                  <a:pt x="8949" y="76311"/>
                </a:moveTo>
                <a:lnTo>
                  <a:pt x="8949" y="1752"/>
                </a:lnTo>
                <a:lnTo>
                  <a:pt x="8722" y="963"/>
                </a:lnTo>
                <a:lnTo>
                  <a:pt x="6098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1"/>
                </a:lnTo>
                <a:lnTo>
                  <a:pt x="186" y="77075"/>
                </a:lnTo>
                <a:lnTo>
                  <a:pt x="2861" y="78004"/>
                </a:lnTo>
                <a:lnTo>
                  <a:pt x="6098" y="78004"/>
                </a:lnTo>
                <a:lnTo>
                  <a:pt x="8949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673555" y="2932865"/>
            <a:ext cx="22852" cy="55206"/>
          </a:xfrm>
          <a:custGeom>
            <a:avLst/>
            <a:gdLst/>
            <a:ahLst/>
            <a:cxnLst/>
            <a:rect l="l" t="t" r="r" b="b"/>
            <a:pathLst>
              <a:path w="22852" h="55206">
                <a:moveTo>
                  <a:pt x="9173" y="42077"/>
                </a:moveTo>
                <a:lnTo>
                  <a:pt x="9946" y="54180"/>
                </a:lnTo>
                <a:lnTo>
                  <a:pt x="14349" y="55206"/>
                </a:lnTo>
                <a:lnTo>
                  <a:pt x="19843" y="55206"/>
                </a:lnTo>
                <a:lnTo>
                  <a:pt x="22852" y="47397"/>
                </a:lnTo>
                <a:lnTo>
                  <a:pt x="18323" y="48005"/>
                </a:lnTo>
                <a:lnTo>
                  <a:pt x="15440" y="48005"/>
                </a:lnTo>
                <a:lnTo>
                  <a:pt x="11577" y="45695"/>
                </a:lnTo>
                <a:lnTo>
                  <a:pt x="9173" y="42077"/>
                </a:lnTo>
                <a:close/>
              </a:path>
              <a:path w="22852" h="55206">
                <a:moveTo>
                  <a:pt x="34523" y="54432"/>
                </a:moveTo>
                <a:lnTo>
                  <a:pt x="37188" y="54471"/>
                </a:lnTo>
                <a:lnTo>
                  <a:pt x="40078" y="52809"/>
                </a:lnTo>
                <a:lnTo>
                  <a:pt x="40078" y="15811"/>
                </a:lnTo>
                <a:lnTo>
                  <a:pt x="39719" y="13068"/>
                </a:lnTo>
                <a:lnTo>
                  <a:pt x="38351" y="8380"/>
                </a:lnTo>
                <a:lnTo>
                  <a:pt x="35733" y="4838"/>
                </a:lnTo>
                <a:lnTo>
                  <a:pt x="32231" y="2059"/>
                </a:lnTo>
                <a:lnTo>
                  <a:pt x="27320" y="421"/>
                </a:lnTo>
                <a:lnTo>
                  <a:pt x="24321" y="0"/>
                </a:lnTo>
                <a:lnTo>
                  <a:pt x="20819" y="0"/>
                </a:lnTo>
                <a:lnTo>
                  <a:pt x="17078" y="191"/>
                </a:lnTo>
                <a:lnTo>
                  <a:pt x="13403" y="904"/>
                </a:lnTo>
                <a:lnTo>
                  <a:pt x="10144" y="1879"/>
                </a:lnTo>
                <a:lnTo>
                  <a:pt x="7218" y="3025"/>
                </a:lnTo>
                <a:lnTo>
                  <a:pt x="3506" y="5360"/>
                </a:lnTo>
                <a:lnTo>
                  <a:pt x="2383" y="8180"/>
                </a:lnTo>
                <a:lnTo>
                  <a:pt x="2678" y="11494"/>
                </a:lnTo>
                <a:lnTo>
                  <a:pt x="5270" y="12409"/>
                </a:lnTo>
                <a:lnTo>
                  <a:pt x="8147" y="10731"/>
                </a:lnTo>
                <a:lnTo>
                  <a:pt x="10786" y="9436"/>
                </a:lnTo>
                <a:lnTo>
                  <a:pt x="14069" y="8305"/>
                </a:lnTo>
                <a:lnTo>
                  <a:pt x="17805" y="7481"/>
                </a:lnTo>
                <a:lnTo>
                  <a:pt x="22075" y="7481"/>
                </a:lnTo>
                <a:lnTo>
                  <a:pt x="25222" y="8244"/>
                </a:lnTo>
                <a:lnTo>
                  <a:pt x="27777" y="9500"/>
                </a:lnTo>
                <a:lnTo>
                  <a:pt x="30179" y="12687"/>
                </a:lnTo>
                <a:lnTo>
                  <a:pt x="30971" y="15671"/>
                </a:lnTo>
                <a:lnTo>
                  <a:pt x="31179" y="19317"/>
                </a:lnTo>
                <a:lnTo>
                  <a:pt x="31179" y="23228"/>
                </a:lnTo>
                <a:lnTo>
                  <a:pt x="20656" y="23228"/>
                </a:lnTo>
                <a:lnTo>
                  <a:pt x="17240" y="23573"/>
                </a:lnTo>
                <a:lnTo>
                  <a:pt x="14206" y="24272"/>
                </a:lnTo>
                <a:lnTo>
                  <a:pt x="11167" y="24945"/>
                </a:lnTo>
                <a:lnTo>
                  <a:pt x="8600" y="25971"/>
                </a:lnTo>
                <a:lnTo>
                  <a:pt x="4406" y="28728"/>
                </a:lnTo>
                <a:lnTo>
                  <a:pt x="168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4" y="46393"/>
                </a:lnTo>
                <a:lnTo>
                  <a:pt x="3171" y="49885"/>
                </a:lnTo>
                <a:lnTo>
                  <a:pt x="6109" y="52489"/>
                </a:lnTo>
                <a:lnTo>
                  <a:pt x="9946" y="54180"/>
                </a:lnTo>
                <a:lnTo>
                  <a:pt x="9173" y="42077"/>
                </a:lnTo>
                <a:lnTo>
                  <a:pt x="9173" y="39470"/>
                </a:lnTo>
                <a:lnTo>
                  <a:pt x="10011" y="35420"/>
                </a:lnTo>
                <a:lnTo>
                  <a:pt x="12636" y="32411"/>
                </a:lnTo>
                <a:lnTo>
                  <a:pt x="15325" y="30938"/>
                </a:lnTo>
                <a:lnTo>
                  <a:pt x="18943" y="30086"/>
                </a:lnTo>
                <a:lnTo>
                  <a:pt x="23533" y="29869"/>
                </a:lnTo>
                <a:lnTo>
                  <a:pt x="31179" y="29869"/>
                </a:lnTo>
                <a:lnTo>
                  <a:pt x="31179" y="40525"/>
                </a:lnTo>
                <a:lnTo>
                  <a:pt x="26859" y="44946"/>
                </a:lnTo>
                <a:lnTo>
                  <a:pt x="22852" y="47397"/>
                </a:lnTo>
                <a:lnTo>
                  <a:pt x="19843" y="55206"/>
                </a:lnTo>
                <a:lnTo>
                  <a:pt x="22630" y="54547"/>
                </a:lnTo>
                <a:lnTo>
                  <a:pt x="25247" y="53251"/>
                </a:lnTo>
                <a:lnTo>
                  <a:pt x="27859" y="51945"/>
                </a:lnTo>
                <a:lnTo>
                  <a:pt x="32378" y="47779"/>
                </a:lnTo>
                <a:lnTo>
                  <a:pt x="32378" y="52809"/>
                </a:lnTo>
                <a:lnTo>
                  <a:pt x="34523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726496" y="2920251"/>
            <a:ext cx="31882" cy="67715"/>
          </a:xfrm>
          <a:custGeom>
            <a:avLst/>
            <a:gdLst/>
            <a:ahLst/>
            <a:cxnLst/>
            <a:rect l="l" t="t" r="r" b="b"/>
            <a:pathLst>
              <a:path w="31882" h="67715">
                <a:moveTo>
                  <a:pt x="17571" y="1738"/>
                </a:moveTo>
                <a:lnTo>
                  <a:pt x="17349" y="1014"/>
                </a:lnTo>
                <a:lnTo>
                  <a:pt x="14706" y="0"/>
                </a:lnTo>
                <a:lnTo>
                  <a:pt x="11484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40" y="13690"/>
                </a:lnTo>
                <a:lnTo>
                  <a:pt x="346" y="14860"/>
                </a:lnTo>
                <a:lnTo>
                  <a:pt x="0" y="17524"/>
                </a:lnTo>
                <a:lnTo>
                  <a:pt x="1800" y="21322"/>
                </a:lnTo>
                <a:lnTo>
                  <a:pt x="8625" y="21322"/>
                </a:lnTo>
                <a:lnTo>
                  <a:pt x="8625" y="53582"/>
                </a:lnTo>
                <a:lnTo>
                  <a:pt x="9414" y="58240"/>
                </a:lnTo>
                <a:lnTo>
                  <a:pt x="10772" y="62153"/>
                </a:lnTo>
                <a:lnTo>
                  <a:pt x="13089" y="64947"/>
                </a:lnTo>
                <a:lnTo>
                  <a:pt x="16372" y="66686"/>
                </a:lnTo>
                <a:lnTo>
                  <a:pt x="20344" y="67715"/>
                </a:lnTo>
                <a:lnTo>
                  <a:pt x="22889" y="67715"/>
                </a:lnTo>
                <a:lnTo>
                  <a:pt x="25380" y="67539"/>
                </a:lnTo>
                <a:lnTo>
                  <a:pt x="28475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31" y="58355"/>
                </a:lnTo>
                <a:lnTo>
                  <a:pt x="27280" y="59420"/>
                </a:lnTo>
                <a:lnTo>
                  <a:pt x="24405" y="59828"/>
                </a:lnTo>
                <a:lnTo>
                  <a:pt x="21837" y="59828"/>
                </a:lnTo>
                <a:lnTo>
                  <a:pt x="20052" y="58953"/>
                </a:lnTo>
                <a:lnTo>
                  <a:pt x="18065" y="55421"/>
                </a:lnTo>
                <a:lnTo>
                  <a:pt x="17571" y="52807"/>
                </a:lnTo>
                <a:lnTo>
                  <a:pt x="17571" y="21322"/>
                </a:lnTo>
                <a:lnTo>
                  <a:pt x="30092" y="21322"/>
                </a:lnTo>
                <a:lnTo>
                  <a:pt x="31882" y="18870"/>
                </a:lnTo>
                <a:lnTo>
                  <a:pt x="31846" y="16231"/>
                </a:lnTo>
                <a:lnTo>
                  <a:pt x="30092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772021" y="2912950"/>
            <a:ext cx="11056" cy="74358"/>
          </a:xfrm>
          <a:custGeom>
            <a:avLst/>
            <a:gdLst/>
            <a:ahLst/>
            <a:cxnLst/>
            <a:rect l="l" t="t" r="r" b="b"/>
            <a:pathLst>
              <a:path w="11056" h="74358">
                <a:moveTo>
                  <a:pt x="0" y="5587"/>
                </a:moveTo>
                <a:lnTo>
                  <a:pt x="386" y="9144"/>
                </a:lnTo>
                <a:lnTo>
                  <a:pt x="3384" y="11049"/>
                </a:lnTo>
                <a:lnTo>
                  <a:pt x="7614" y="11049"/>
                </a:lnTo>
                <a:lnTo>
                  <a:pt x="10660" y="9090"/>
                </a:lnTo>
                <a:lnTo>
                  <a:pt x="11056" y="5472"/>
                </a:lnTo>
                <a:lnTo>
                  <a:pt x="10674" y="1915"/>
                </a:lnTo>
                <a:lnTo>
                  <a:pt x="7689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7"/>
                </a:lnTo>
                <a:close/>
              </a:path>
              <a:path w="11056" h="74358">
                <a:moveTo>
                  <a:pt x="1397" y="73620"/>
                </a:moveTo>
                <a:lnTo>
                  <a:pt x="3938" y="74358"/>
                </a:lnTo>
                <a:lnTo>
                  <a:pt x="7181" y="74358"/>
                </a:lnTo>
                <a:lnTo>
                  <a:pt x="10034" y="72665"/>
                </a:lnTo>
                <a:lnTo>
                  <a:pt x="10034" y="22438"/>
                </a:lnTo>
                <a:lnTo>
                  <a:pt x="9810" y="21704"/>
                </a:lnTo>
                <a:lnTo>
                  <a:pt x="7181" y="20736"/>
                </a:lnTo>
                <a:lnTo>
                  <a:pt x="3938" y="20736"/>
                </a:lnTo>
                <a:lnTo>
                  <a:pt x="1073" y="22438"/>
                </a:lnTo>
                <a:lnTo>
                  <a:pt x="1073" y="72665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798068" y="2932865"/>
            <a:ext cx="48801" cy="55210"/>
          </a:xfrm>
          <a:custGeom>
            <a:avLst/>
            <a:gdLst/>
            <a:ahLst/>
            <a:cxnLst/>
            <a:rect l="l" t="t" r="r" b="b"/>
            <a:pathLst>
              <a:path w="48801" h="55210">
                <a:moveTo>
                  <a:pt x="0" y="28080"/>
                </a:moveTo>
                <a:lnTo>
                  <a:pt x="0" y="32325"/>
                </a:lnTo>
                <a:lnTo>
                  <a:pt x="482" y="36118"/>
                </a:lnTo>
                <a:lnTo>
                  <a:pt x="1457" y="39474"/>
                </a:lnTo>
                <a:lnTo>
                  <a:pt x="2429" y="42815"/>
                </a:lnTo>
                <a:lnTo>
                  <a:pt x="3912" y="45659"/>
                </a:lnTo>
                <a:lnTo>
                  <a:pt x="5900" y="48005"/>
                </a:lnTo>
                <a:lnTo>
                  <a:pt x="10389" y="52136"/>
                </a:lnTo>
                <a:lnTo>
                  <a:pt x="9514" y="32807"/>
                </a:lnTo>
                <a:lnTo>
                  <a:pt x="9269" y="30215"/>
                </a:lnTo>
                <a:lnTo>
                  <a:pt x="9269" y="24602"/>
                </a:lnTo>
                <a:lnTo>
                  <a:pt x="9561" y="21960"/>
                </a:lnTo>
                <a:lnTo>
                  <a:pt x="10166" y="19533"/>
                </a:lnTo>
                <a:lnTo>
                  <a:pt x="11700" y="15038"/>
                </a:lnTo>
                <a:lnTo>
                  <a:pt x="14165" y="11510"/>
                </a:lnTo>
                <a:lnTo>
                  <a:pt x="17668" y="9159"/>
                </a:lnTo>
                <a:lnTo>
                  <a:pt x="21866" y="7711"/>
                </a:lnTo>
                <a:lnTo>
                  <a:pt x="27418" y="7711"/>
                </a:lnTo>
                <a:lnTo>
                  <a:pt x="29822" y="8244"/>
                </a:lnTo>
                <a:lnTo>
                  <a:pt x="33685" y="10364"/>
                </a:lnTo>
                <a:lnTo>
                  <a:pt x="36348" y="13629"/>
                </a:lnTo>
                <a:lnTo>
                  <a:pt x="38285" y="17565"/>
                </a:lnTo>
                <a:lnTo>
                  <a:pt x="39272" y="22402"/>
                </a:lnTo>
                <a:lnTo>
                  <a:pt x="39521" y="24970"/>
                </a:lnTo>
                <a:lnTo>
                  <a:pt x="39521" y="30596"/>
                </a:lnTo>
                <a:lnTo>
                  <a:pt x="39236" y="33249"/>
                </a:lnTo>
                <a:lnTo>
                  <a:pt x="38656" y="35676"/>
                </a:lnTo>
                <a:lnTo>
                  <a:pt x="37152" y="40172"/>
                </a:lnTo>
                <a:lnTo>
                  <a:pt x="34672" y="43679"/>
                </a:lnTo>
                <a:lnTo>
                  <a:pt x="31154" y="45990"/>
                </a:lnTo>
                <a:lnTo>
                  <a:pt x="26939" y="47448"/>
                </a:lnTo>
                <a:lnTo>
                  <a:pt x="21435" y="47448"/>
                </a:lnTo>
                <a:lnTo>
                  <a:pt x="19025" y="46930"/>
                </a:lnTo>
                <a:lnTo>
                  <a:pt x="15156" y="44805"/>
                </a:lnTo>
                <a:lnTo>
                  <a:pt x="12473" y="41569"/>
                </a:lnTo>
                <a:lnTo>
                  <a:pt x="13362" y="53356"/>
                </a:lnTo>
                <a:lnTo>
                  <a:pt x="16351" y="54587"/>
                </a:lnTo>
                <a:lnTo>
                  <a:pt x="19839" y="55210"/>
                </a:lnTo>
                <a:lnTo>
                  <a:pt x="27971" y="55210"/>
                </a:lnTo>
                <a:lnTo>
                  <a:pt x="31589" y="54512"/>
                </a:lnTo>
                <a:lnTo>
                  <a:pt x="34721" y="53115"/>
                </a:lnTo>
                <a:lnTo>
                  <a:pt x="37843" y="51728"/>
                </a:lnTo>
                <a:lnTo>
                  <a:pt x="40445" y="49773"/>
                </a:lnTo>
                <a:lnTo>
                  <a:pt x="44603" y="44795"/>
                </a:lnTo>
                <a:lnTo>
                  <a:pt x="46169" y="41821"/>
                </a:lnTo>
                <a:lnTo>
                  <a:pt x="47217" y="38380"/>
                </a:lnTo>
                <a:lnTo>
                  <a:pt x="48268" y="34938"/>
                </a:lnTo>
                <a:lnTo>
                  <a:pt x="48801" y="31169"/>
                </a:lnTo>
                <a:lnTo>
                  <a:pt x="48801" y="22875"/>
                </a:lnTo>
                <a:lnTo>
                  <a:pt x="48294" y="19091"/>
                </a:lnTo>
                <a:lnTo>
                  <a:pt x="47307" y="15750"/>
                </a:lnTo>
                <a:lnTo>
                  <a:pt x="46306" y="12399"/>
                </a:lnTo>
                <a:lnTo>
                  <a:pt x="44827" y="9551"/>
                </a:lnTo>
                <a:lnTo>
                  <a:pt x="42839" y="7214"/>
                </a:lnTo>
                <a:lnTo>
                  <a:pt x="38361" y="3089"/>
                </a:lnTo>
                <a:lnTo>
                  <a:pt x="35377" y="1858"/>
                </a:lnTo>
                <a:lnTo>
                  <a:pt x="32400" y="623"/>
                </a:lnTo>
                <a:lnTo>
                  <a:pt x="28897" y="0"/>
                </a:lnTo>
                <a:lnTo>
                  <a:pt x="20728" y="0"/>
                </a:lnTo>
                <a:lnTo>
                  <a:pt x="17103" y="702"/>
                </a:lnTo>
                <a:lnTo>
                  <a:pt x="13992" y="2073"/>
                </a:lnTo>
                <a:lnTo>
                  <a:pt x="10882" y="3456"/>
                </a:lnTo>
                <a:lnTo>
                  <a:pt x="8294" y="5386"/>
                </a:lnTo>
                <a:lnTo>
                  <a:pt x="4122" y="10379"/>
                </a:lnTo>
                <a:lnTo>
                  <a:pt x="2580" y="13338"/>
                </a:lnTo>
                <a:lnTo>
                  <a:pt x="1544" y="16790"/>
                </a:lnTo>
                <a:lnTo>
                  <a:pt x="521" y="20222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801" h="55210">
                <a:moveTo>
                  <a:pt x="10490" y="37645"/>
                </a:moveTo>
                <a:lnTo>
                  <a:pt x="9514" y="32807"/>
                </a:lnTo>
                <a:lnTo>
                  <a:pt x="10389" y="52136"/>
                </a:lnTo>
                <a:lnTo>
                  <a:pt x="13362" y="53356"/>
                </a:lnTo>
                <a:lnTo>
                  <a:pt x="12473" y="41569"/>
                </a:lnTo>
                <a:lnTo>
                  <a:pt x="10490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863174" y="2932877"/>
            <a:ext cx="42021" cy="54432"/>
          </a:xfrm>
          <a:custGeom>
            <a:avLst/>
            <a:gdLst/>
            <a:ahLst/>
            <a:cxnLst/>
            <a:rect l="l" t="t" r="r" b="b"/>
            <a:pathLst>
              <a:path w="42021" h="54432">
                <a:moveTo>
                  <a:pt x="33061" y="23327"/>
                </a:moveTo>
                <a:lnTo>
                  <a:pt x="33061" y="52739"/>
                </a:lnTo>
                <a:lnTo>
                  <a:pt x="33289" y="53502"/>
                </a:lnTo>
                <a:lnTo>
                  <a:pt x="35927" y="54432"/>
                </a:lnTo>
                <a:lnTo>
                  <a:pt x="39170" y="54432"/>
                </a:lnTo>
                <a:lnTo>
                  <a:pt x="42021" y="52739"/>
                </a:lnTo>
                <a:lnTo>
                  <a:pt x="42021" y="18529"/>
                </a:lnTo>
                <a:lnTo>
                  <a:pt x="41727" y="15466"/>
                </a:lnTo>
                <a:lnTo>
                  <a:pt x="41132" y="12913"/>
                </a:lnTo>
                <a:lnTo>
                  <a:pt x="40528" y="10374"/>
                </a:lnTo>
                <a:lnTo>
                  <a:pt x="38173" y="6245"/>
                </a:lnTo>
                <a:lnTo>
                  <a:pt x="35002" y="2829"/>
                </a:lnTo>
                <a:lnTo>
                  <a:pt x="30548" y="568"/>
                </a:lnTo>
                <a:lnTo>
                  <a:pt x="27820" y="0"/>
                </a:lnTo>
                <a:lnTo>
                  <a:pt x="21772" y="0"/>
                </a:lnTo>
                <a:lnTo>
                  <a:pt x="19025" y="734"/>
                </a:lnTo>
                <a:lnTo>
                  <a:pt x="16296" y="2207"/>
                </a:lnTo>
                <a:lnTo>
                  <a:pt x="13557" y="3682"/>
                </a:lnTo>
                <a:lnTo>
                  <a:pt x="10831" y="5979"/>
                </a:lnTo>
                <a:lnTo>
                  <a:pt x="8078" y="9143"/>
                </a:lnTo>
                <a:lnTo>
                  <a:pt x="8078" y="2207"/>
                </a:lnTo>
                <a:lnTo>
                  <a:pt x="5525" y="810"/>
                </a:lnTo>
                <a:lnTo>
                  <a:pt x="2566" y="810"/>
                </a:lnTo>
                <a:lnTo>
                  <a:pt x="0" y="2512"/>
                </a:lnTo>
                <a:lnTo>
                  <a:pt x="0" y="52739"/>
                </a:lnTo>
                <a:lnTo>
                  <a:pt x="182" y="53502"/>
                </a:lnTo>
                <a:lnTo>
                  <a:pt x="2851" y="54432"/>
                </a:lnTo>
                <a:lnTo>
                  <a:pt x="6090" y="54432"/>
                </a:lnTo>
                <a:lnTo>
                  <a:pt x="8942" y="52739"/>
                </a:lnTo>
                <a:lnTo>
                  <a:pt x="8942" y="17625"/>
                </a:lnTo>
                <a:lnTo>
                  <a:pt x="11410" y="14465"/>
                </a:lnTo>
                <a:lnTo>
                  <a:pt x="13755" y="12077"/>
                </a:lnTo>
                <a:lnTo>
                  <a:pt x="18233" y="8798"/>
                </a:lnTo>
                <a:lnTo>
                  <a:pt x="22726" y="7988"/>
                </a:lnTo>
                <a:lnTo>
                  <a:pt x="25970" y="8315"/>
                </a:lnTo>
                <a:lnTo>
                  <a:pt x="28611" y="9651"/>
                </a:lnTo>
                <a:lnTo>
                  <a:pt x="31358" y="13154"/>
                </a:lnTo>
                <a:lnTo>
                  <a:pt x="32424" y="16408"/>
                </a:lnTo>
                <a:lnTo>
                  <a:pt x="33061" y="20458"/>
                </a:lnTo>
                <a:lnTo>
                  <a:pt x="3306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525986" y="3070025"/>
            <a:ext cx="48794" cy="55206"/>
          </a:xfrm>
          <a:custGeom>
            <a:avLst/>
            <a:gdLst/>
            <a:ahLst/>
            <a:cxnLst/>
            <a:rect l="l" t="t" r="r" b="b"/>
            <a:pathLst>
              <a:path w="48794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0" y="42811"/>
                </a:lnTo>
                <a:lnTo>
                  <a:pt x="3924" y="45670"/>
                </a:lnTo>
                <a:lnTo>
                  <a:pt x="5910" y="48005"/>
                </a:lnTo>
                <a:lnTo>
                  <a:pt x="10386" y="52146"/>
                </a:lnTo>
                <a:lnTo>
                  <a:pt x="9511" y="32804"/>
                </a:lnTo>
                <a:lnTo>
                  <a:pt x="9277" y="30225"/>
                </a:lnTo>
                <a:lnTo>
                  <a:pt x="9277" y="24613"/>
                </a:lnTo>
                <a:lnTo>
                  <a:pt x="9571" y="21970"/>
                </a:lnTo>
                <a:lnTo>
                  <a:pt x="10176" y="19545"/>
                </a:lnTo>
                <a:lnTo>
                  <a:pt x="11692" y="15038"/>
                </a:lnTo>
                <a:lnTo>
                  <a:pt x="14173" y="11506"/>
                </a:lnTo>
                <a:lnTo>
                  <a:pt x="17679" y="9155"/>
                </a:lnTo>
                <a:lnTo>
                  <a:pt x="21873" y="7722"/>
                </a:lnTo>
                <a:lnTo>
                  <a:pt x="27424" y="7722"/>
                </a:lnTo>
                <a:lnTo>
                  <a:pt x="29818" y="8241"/>
                </a:lnTo>
                <a:lnTo>
                  <a:pt x="33681" y="10361"/>
                </a:lnTo>
                <a:lnTo>
                  <a:pt x="36348" y="13627"/>
                </a:lnTo>
                <a:lnTo>
                  <a:pt x="38281" y="17575"/>
                </a:lnTo>
                <a:lnTo>
                  <a:pt x="39272" y="22414"/>
                </a:lnTo>
                <a:lnTo>
                  <a:pt x="39531" y="24980"/>
                </a:lnTo>
                <a:lnTo>
                  <a:pt x="39531" y="30593"/>
                </a:lnTo>
                <a:lnTo>
                  <a:pt x="39232" y="33249"/>
                </a:lnTo>
                <a:lnTo>
                  <a:pt x="38652" y="35673"/>
                </a:lnTo>
                <a:lnTo>
                  <a:pt x="37158" y="40168"/>
                </a:lnTo>
                <a:lnTo>
                  <a:pt x="34667" y="43675"/>
                </a:lnTo>
                <a:lnTo>
                  <a:pt x="31150" y="45986"/>
                </a:lnTo>
                <a:lnTo>
                  <a:pt x="26931" y="47459"/>
                </a:lnTo>
                <a:lnTo>
                  <a:pt x="21427" y="47459"/>
                </a:lnTo>
                <a:lnTo>
                  <a:pt x="19025" y="46926"/>
                </a:lnTo>
                <a:lnTo>
                  <a:pt x="15158" y="44805"/>
                </a:lnTo>
                <a:lnTo>
                  <a:pt x="12470" y="41565"/>
                </a:lnTo>
                <a:lnTo>
                  <a:pt x="13359" y="53352"/>
                </a:lnTo>
                <a:lnTo>
                  <a:pt x="16347" y="54598"/>
                </a:lnTo>
                <a:lnTo>
                  <a:pt x="19836" y="55206"/>
                </a:lnTo>
                <a:lnTo>
                  <a:pt x="27967" y="55206"/>
                </a:lnTo>
                <a:lnTo>
                  <a:pt x="31593" y="54508"/>
                </a:lnTo>
                <a:lnTo>
                  <a:pt x="34717" y="53111"/>
                </a:lnTo>
                <a:lnTo>
                  <a:pt x="37849" y="51725"/>
                </a:lnTo>
                <a:lnTo>
                  <a:pt x="40453" y="49770"/>
                </a:lnTo>
                <a:lnTo>
                  <a:pt x="44611" y="44791"/>
                </a:lnTo>
                <a:lnTo>
                  <a:pt x="46181" y="41821"/>
                </a:lnTo>
                <a:lnTo>
                  <a:pt x="47227" y="38380"/>
                </a:lnTo>
                <a:lnTo>
                  <a:pt x="48275" y="34938"/>
                </a:lnTo>
                <a:lnTo>
                  <a:pt x="48794" y="31165"/>
                </a:lnTo>
                <a:lnTo>
                  <a:pt x="48794" y="22871"/>
                </a:lnTo>
                <a:lnTo>
                  <a:pt x="48300" y="19102"/>
                </a:lnTo>
                <a:lnTo>
                  <a:pt x="47299" y="15760"/>
                </a:lnTo>
                <a:lnTo>
                  <a:pt x="46313" y="12406"/>
                </a:lnTo>
                <a:lnTo>
                  <a:pt x="44823" y="9551"/>
                </a:lnTo>
                <a:lnTo>
                  <a:pt x="42835" y="7214"/>
                </a:lnTo>
                <a:lnTo>
                  <a:pt x="38357" y="3086"/>
                </a:lnTo>
                <a:lnTo>
                  <a:pt x="35373" y="1854"/>
                </a:lnTo>
                <a:lnTo>
                  <a:pt x="32400" y="623"/>
                </a:lnTo>
                <a:lnTo>
                  <a:pt x="28903" y="0"/>
                </a:lnTo>
                <a:lnTo>
                  <a:pt x="20739" y="0"/>
                </a:lnTo>
                <a:lnTo>
                  <a:pt x="17096" y="698"/>
                </a:lnTo>
                <a:lnTo>
                  <a:pt x="13989" y="2070"/>
                </a:lnTo>
                <a:lnTo>
                  <a:pt x="10878" y="3453"/>
                </a:lnTo>
                <a:lnTo>
                  <a:pt x="8286" y="5386"/>
                </a:lnTo>
                <a:lnTo>
                  <a:pt x="4132" y="10375"/>
                </a:lnTo>
                <a:lnTo>
                  <a:pt x="2576" y="13334"/>
                </a:lnTo>
                <a:lnTo>
                  <a:pt x="1540" y="16790"/>
                </a:lnTo>
                <a:lnTo>
                  <a:pt x="514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4" h="55206">
                <a:moveTo>
                  <a:pt x="10497" y="37641"/>
                </a:moveTo>
                <a:lnTo>
                  <a:pt x="9511" y="32804"/>
                </a:lnTo>
                <a:lnTo>
                  <a:pt x="10386" y="52146"/>
                </a:lnTo>
                <a:lnTo>
                  <a:pt x="13359" y="53352"/>
                </a:lnTo>
                <a:lnTo>
                  <a:pt x="12470" y="41565"/>
                </a:lnTo>
                <a:lnTo>
                  <a:pt x="1049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584190" y="3046042"/>
            <a:ext cx="33016" cy="78422"/>
          </a:xfrm>
          <a:custGeom>
            <a:avLst/>
            <a:gdLst/>
            <a:ahLst/>
            <a:cxnLst/>
            <a:rect l="l" t="t" r="r" b="b"/>
            <a:pathLst>
              <a:path w="33016" h="78422">
                <a:moveTo>
                  <a:pt x="28522" y="25055"/>
                </a:moveTo>
                <a:lnTo>
                  <a:pt x="17614" y="25055"/>
                </a:lnTo>
                <a:lnTo>
                  <a:pt x="17614" y="17424"/>
                </a:lnTo>
                <a:lnTo>
                  <a:pt x="18000" y="14083"/>
                </a:lnTo>
                <a:lnTo>
                  <a:pt x="18666" y="11353"/>
                </a:lnTo>
                <a:lnTo>
                  <a:pt x="20577" y="8762"/>
                </a:lnTo>
                <a:lnTo>
                  <a:pt x="23597" y="7646"/>
                </a:lnTo>
                <a:lnTo>
                  <a:pt x="26774" y="7721"/>
                </a:lnTo>
                <a:lnTo>
                  <a:pt x="29977" y="8661"/>
                </a:lnTo>
                <a:lnTo>
                  <a:pt x="32666" y="8586"/>
                </a:lnTo>
                <a:lnTo>
                  <a:pt x="33016" y="5853"/>
                </a:lnTo>
                <a:lnTo>
                  <a:pt x="32926" y="4038"/>
                </a:lnTo>
                <a:lnTo>
                  <a:pt x="30794" y="1141"/>
                </a:lnTo>
                <a:lnTo>
                  <a:pt x="28030" y="356"/>
                </a:lnTo>
                <a:lnTo>
                  <a:pt x="24339" y="0"/>
                </a:lnTo>
                <a:lnTo>
                  <a:pt x="21661" y="0"/>
                </a:lnTo>
                <a:lnTo>
                  <a:pt x="19343" y="367"/>
                </a:lnTo>
                <a:lnTo>
                  <a:pt x="15393" y="1893"/>
                </a:lnTo>
                <a:lnTo>
                  <a:pt x="12471" y="4687"/>
                </a:lnTo>
                <a:lnTo>
                  <a:pt x="10191" y="8329"/>
                </a:lnTo>
                <a:lnTo>
                  <a:pt x="8931" y="13359"/>
                </a:lnTo>
                <a:lnTo>
                  <a:pt x="8608" y="16369"/>
                </a:lnTo>
                <a:lnTo>
                  <a:pt x="8608" y="25055"/>
                </a:lnTo>
                <a:lnTo>
                  <a:pt x="1736" y="25055"/>
                </a:lnTo>
                <a:lnTo>
                  <a:pt x="292" y="26225"/>
                </a:lnTo>
                <a:lnTo>
                  <a:pt x="0" y="28893"/>
                </a:lnTo>
                <a:lnTo>
                  <a:pt x="1736" y="32688"/>
                </a:lnTo>
                <a:lnTo>
                  <a:pt x="8608" y="32688"/>
                </a:lnTo>
                <a:lnTo>
                  <a:pt x="8608" y="76733"/>
                </a:lnTo>
                <a:lnTo>
                  <a:pt x="8978" y="77684"/>
                </a:lnTo>
                <a:lnTo>
                  <a:pt x="11523" y="78422"/>
                </a:lnTo>
                <a:lnTo>
                  <a:pt x="14716" y="78422"/>
                </a:lnTo>
                <a:lnTo>
                  <a:pt x="17614" y="76733"/>
                </a:lnTo>
                <a:lnTo>
                  <a:pt x="17614" y="32688"/>
                </a:lnTo>
                <a:lnTo>
                  <a:pt x="28522" y="32688"/>
                </a:lnTo>
                <a:lnTo>
                  <a:pt x="30302" y="30239"/>
                </a:lnTo>
                <a:lnTo>
                  <a:pt x="30251" y="27608"/>
                </a:lnTo>
                <a:lnTo>
                  <a:pt x="28522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650182" y="3050887"/>
            <a:ext cx="43164" cy="74348"/>
          </a:xfrm>
          <a:custGeom>
            <a:avLst/>
            <a:gdLst/>
            <a:ahLst/>
            <a:cxnLst/>
            <a:rect l="l" t="t" r="r" b="b"/>
            <a:pathLst>
              <a:path w="43164" h="74348">
                <a:moveTo>
                  <a:pt x="33400" y="52045"/>
                </a:moveTo>
                <a:lnTo>
                  <a:pt x="33400" y="55970"/>
                </a:lnTo>
                <a:lnTo>
                  <a:pt x="32425" y="59159"/>
                </a:lnTo>
                <a:lnTo>
                  <a:pt x="29639" y="62932"/>
                </a:lnTo>
                <a:lnTo>
                  <a:pt x="26970" y="64747"/>
                </a:lnTo>
                <a:lnTo>
                  <a:pt x="23619" y="65866"/>
                </a:lnTo>
                <a:lnTo>
                  <a:pt x="19742" y="66142"/>
                </a:lnTo>
                <a:lnTo>
                  <a:pt x="17063" y="66142"/>
                </a:lnTo>
                <a:lnTo>
                  <a:pt x="14706" y="65812"/>
                </a:lnTo>
                <a:lnTo>
                  <a:pt x="10627" y="64505"/>
                </a:lnTo>
                <a:lnTo>
                  <a:pt x="7430" y="63069"/>
                </a:lnTo>
                <a:lnTo>
                  <a:pt x="3873" y="61013"/>
                </a:lnTo>
                <a:lnTo>
                  <a:pt x="580" y="60620"/>
                </a:lnTo>
                <a:lnTo>
                  <a:pt x="0" y="63475"/>
                </a:lnTo>
                <a:lnTo>
                  <a:pt x="111" y="66374"/>
                </a:lnTo>
                <a:lnTo>
                  <a:pt x="1645" y="69203"/>
                </a:lnTo>
                <a:lnTo>
                  <a:pt x="4518" y="71020"/>
                </a:lnTo>
                <a:lnTo>
                  <a:pt x="7419" y="72227"/>
                </a:lnTo>
                <a:lnTo>
                  <a:pt x="10770" y="73318"/>
                </a:lnTo>
                <a:lnTo>
                  <a:pt x="14785" y="74131"/>
                </a:lnTo>
                <a:lnTo>
                  <a:pt x="19300" y="74348"/>
                </a:lnTo>
                <a:lnTo>
                  <a:pt x="22665" y="74348"/>
                </a:lnTo>
                <a:lnTo>
                  <a:pt x="25812" y="73879"/>
                </a:lnTo>
                <a:lnTo>
                  <a:pt x="28713" y="72939"/>
                </a:lnTo>
                <a:lnTo>
                  <a:pt x="31623" y="72025"/>
                </a:lnTo>
                <a:lnTo>
                  <a:pt x="34168" y="70639"/>
                </a:lnTo>
                <a:lnTo>
                  <a:pt x="36299" y="68785"/>
                </a:lnTo>
                <a:lnTo>
                  <a:pt x="40137" y="64710"/>
                </a:lnTo>
                <a:lnTo>
                  <a:pt x="41357" y="62068"/>
                </a:lnTo>
                <a:lnTo>
                  <a:pt x="42556" y="59425"/>
                </a:lnTo>
                <a:lnTo>
                  <a:pt x="43164" y="56415"/>
                </a:lnTo>
                <a:lnTo>
                  <a:pt x="43164" y="50156"/>
                </a:lnTo>
                <a:lnTo>
                  <a:pt x="42703" y="47678"/>
                </a:lnTo>
                <a:lnTo>
                  <a:pt x="40853" y="43474"/>
                </a:lnTo>
                <a:lnTo>
                  <a:pt x="38149" y="40097"/>
                </a:lnTo>
                <a:lnTo>
                  <a:pt x="34941" y="37224"/>
                </a:lnTo>
                <a:lnTo>
                  <a:pt x="31107" y="34952"/>
                </a:lnTo>
                <a:lnTo>
                  <a:pt x="27172" y="32959"/>
                </a:lnTo>
                <a:lnTo>
                  <a:pt x="23234" y="31065"/>
                </a:lnTo>
                <a:lnTo>
                  <a:pt x="19396" y="29211"/>
                </a:lnTo>
                <a:lnTo>
                  <a:pt x="16189" y="27080"/>
                </a:lnTo>
                <a:lnTo>
                  <a:pt x="13486" y="24678"/>
                </a:lnTo>
                <a:lnTo>
                  <a:pt x="11675" y="21770"/>
                </a:lnTo>
                <a:lnTo>
                  <a:pt x="11231" y="18022"/>
                </a:lnTo>
                <a:lnTo>
                  <a:pt x="11466" y="15344"/>
                </a:lnTo>
                <a:lnTo>
                  <a:pt x="13103" y="11837"/>
                </a:lnTo>
                <a:lnTo>
                  <a:pt x="16174" y="9335"/>
                </a:lnTo>
                <a:lnTo>
                  <a:pt x="19076" y="8258"/>
                </a:lnTo>
                <a:lnTo>
                  <a:pt x="22730" y="7978"/>
                </a:lnTo>
                <a:lnTo>
                  <a:pt x="26711" y="8258"/>
                </a:lnTo>
                <a:lnTo>
                  <a:pt x="30071" y="9335"/>
                </a:lnTo>
                <a:lnTo>
                  <a:pt x="32745" y="10580"/>
                </a:lnTo>
                <a:lnTo>
                  <a:pt x="35871" y="12344"/>
                </a:lnTo>
                <a:lnTo>
                  <a:pt x="38779" y="12449"/>
                </a:lnTo>
                <a:lnTo>
                  <a:pt x="39215" y="9665"/>
                </a:lnTo>
                <a:lnTo>
                  <a:pt x="39110" y="6808"/>
                </a:lnTo>
                <a:lnTo>
                  <a:pt x="37706" y="4144"/>
                </a:lnTo>
                <a:lnTo>
                  <a:pt x="34808" y="2517"/>
                </a:lnTo>
                <a:lnTo>
                  <a:pt x="32180" y="1537"/>
                </a:lnTo>
                <a:lnTo>
                  <a:pt x="29315" y="702"/>
                </a:lnTo>
                <a:lnTo>
                  <a:pt x="26172" y="140"/>
                </a:lnTo>
                <a:lnTo>
                  <a:pt x="23047" y="0"/>
                </a:lnTo>
                <a:lnTo>
                  <a:pt x="20012" y="0"/>
                </a:lnTo>
                <a:lnTo>
                  <a:pt x="17190" y="421"/>
                </a:lnTo>
                <a:lnTo>
                  <a:pt x="14573" y="1261"/>
                </a:lnTo>
                <a:lnTo>
                  <a:pt x="11945" y="2099"/>
                </a:lnTo>
                <a:lnTo>
                  <a:pt x="7787" y="4918"/>
                </a:lnTo>
                <a:lnTo>
                  <a:pt x="4406" y="8500"/>
                </a:lnTo>
                <a:lnTo>
                  <a:pt x="2282" y="13223"/>
                </a:lnTo>
                <a:lnTo>
                  <a:pt x="1742" y="15915"/>
                </a:lnTo>
                <a:lnTo>
                  <a:pt x="1742" y="21870"/>
                </a:lnTo>
                <a:lnTo>
                  <a:pt x="3125" y="26482"/>
                </a:lnTo>
                <a:lnTo>
                  <a:pt x="5245" y="30431"/>
                </a:lnTo>
                <a:lnTo>
                  <a:pt x="8204" y="33555"/>
                </a:lnTo>
                <a:lnTo>
                  <a:pt x="11772" y="36057"/>
                </a:lnTo>
                <a:lnTo>
                  <a:pt x="15584" y="38268"/>
                </a:lnTo>
                <a:lnTo>
                  <a:pt x="19559" y="40158"/>
                </a:lnTo>
                <a:lnTo>
                  <a:pt x="23397" y="42001"/>
                </a:lnTo>
                <a:lnTo>
                  <a:pt x="26986" y="43920"/>
                </a:lnTo>
                <a:lnTo>
                  <a:pt x="29959" y="46116"/>
                </a:lnTo>
                <a:lnTo>
                  <a:pt x="32058" y="48834"/>
                </a:lnTo>
                <a:lnTo>
                  <a:pt x="33400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701802" y="3057408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31882" y="61686"/>
                </a:moveTo>
                <a:lnTo>
                  <a:pt x="31882" y="61013"/>
                </a:lnTo>
                <a:lnTo>
                  <a:pt x="30016" y="58356"/>
                </a:lnTo>
                <a:lnTo>
                  <a:pt x="27270" y="59424"/>
                </a:lnTo>
                <a:lnTo>
                  <a:pt x="24404" y="59842"/>
                </a:lnTo>
                <a:lnTo>
                  <a:pt x="21837" y="59842"/>
                </a:lnTo>
                <a:lnTo>
                  <a:pt x="20048" y="58953"/>
                </a:lnTo>
                <a:lnTo>
                  <a:pt x="18061" y="55425"/>
                </a:lnTo>
                <a:lnTo>
                  <a:pt x="17567" y="52807"/>
                </a:lnTo>
                <a:lnTo>
                  <a:pt x="17567" y="21323"/>
                </a:lnTo>
                <a:lnTo>
                  <a:pt x="30082" y="21323"/>
                </a:lnTo>
                <a:lnTo>
                  <a:pt x="31882" y="18874"/>
                </a:lnTo>
                <a:lnTo>
                  <a:pt x="31842" y="16243"/>
                </a:lnTo>
                <a:lnTo>
                  <a:pt x="30082" y="13690"/>
                </a:lnTo>
                <a:lnTo>
                  <a:pt x="17567" y="13690"/>
                </a:lnTo>
                <a:lnTo>
                  <a:pt x="17567" y="1742"/>
                </a:lnTo>
                <a:lnTo>
                  <a:pt x="17345" y="1018"/>
                </a:lnTo>
                <a:lnTo>
                  <a:pt x="14706" y="0"/>
                </a:lnTo>
                <a:lnTo>
                  <a:pt x="11473" y="0"/>
                </a:lnTo>
                <a:lnTo>
                  <a:pt x="8611" y="1742"/>
                </a:lnTo>
                <a:lnTo>
                  <a:pt x="8611" y="13690"/>
                </a:lnTo>
                <a:lnTo>
                  <a:pt x="1840" y="13690"/>
                </a:lnTo>
                <a:lnTo>
                  <a:pt x="331" y="14860"/>
                </a:lnTo>
                <a:lnTo>
                  <a:pt x="0" y="17528"/>
                </a:lnTo>
                <a:lnTo>
                  <a:pt x="1789" y="21323"/>
                </a:lnTo>
                <a:lnTo>
                  <a:pt x="8611" y="21323"/>
                </a:lnTo>
                <a:lnTo>
                  <a:pt x="8611" y="53596"/>
                </a:lnTo>
                <a:lnTo>
                  <a:pt x="9399" y="58244"/>
                </a:lnTo>
                <a:lnTo>
                  <a:pt x="10770" y="62153"/>
                </a:lnTo>
                <a:lnTo>
                  <a:pt x="13089" y="64947"/>
                </a:lnTo>
                <a:lnTo>
                  <a:pt x="16372" y="66690"/>
                </a:lnTo>
                <a:lnTo>
                  <a:pt x="20347" y="67716"/>
                </a:lnTo>
                <a:lnTo>
                  <a:pt x="25379" y="67539"/>
                </a:lnTo>
                <a:lnTo>
                  <a:pt x="28475" y="66956"/>
                </a:lnTo>
                <a:lnTo>
                  <a:pt x="31658" y="64249"/>
                </a:lnTo>
                <a:lnTo>
                  <a:pt x="31882" y="616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744372" y="3070025"/>
            <a:ext cx="48794" cy="55206"/>
          </a:xfrm>
          <a:custGeom>
            <a:avLst/>
            <a:gdLst/>
            <a:ahLst/>
            <a:cxnLst/>
            <a:rect l="l" t="t" r="r" b="b"/>
            <a:pathLst>
              <a:path w="48794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4" y="42811"/>
                </a:lnTo>
                <a:lnTo>
                  <a:pt x="3924" y="45670"/>
                </a:lnTo>
                <a:lnTo>
                  <a:pt x="5910" y="48005"/>
                </a:lnTo>
                <a:lnTo>
                  <a:pt x="10386" y="52146"/>
                </a:lnTo>
                <a:lnTo>
                  <a:pt x="9511" y="32804"/>
                </a:lnTo>
                <a:lnTo>
                  <a:pt x="9277" y="30225"/>
                </a:lnTo>
                <a:lnTo>
                  <a:pt x="9277" y="24613"/>
                </a:lnTo>
                <a:lnTo>
                  <a:pt x="9561" y="21970"/>
                </a:lnTo>
                <a:lnTo>
                  <a:pt x="10166" y="19545"/>
                </a:lnTo>
                <a:lnTo>
                  <a:pt x="11696" y="15038"/>
                </a:lnTo>
                <a:lnTo>
                  <a:pt x="14177" y="11506"/>
                </a:lnTo>
                <a:lnTo>
                  <a:pt x="17668" y="9155"/>
                </a:lnTo>
                <a:lnTo>
                  <a:pt x="21863" y="7722"/>
                </a:lnTo>
                <a:lnTo>
                  <a:pt x="27418" y="7722"/>
                </a:lnTo>
                <a:lnTo>
                  <a:pt x="29822" y="8241"/>
                </a:lnTo>
                <a:lnTo>
                  <a:pt x="33685" y="10361"/>
                </a:lnTo>
                <a:lnTo>
                  <a:pt x="36348" y="13627"/>
                </a:lnTo>
                <a:lnTo>
                  <a:pt x="38285" y="17575"/>
                </a:lnTo>
                <a:lnTo>
                  <a:pt x="39272" y="22414"/>
                </a:lnTo>
                <a:lnTo>
                  <a:pt x="39531" y="24980"/>
                </a:lnTo>
                <a:lnTo>
                  <a:pt x="39531" y="30593"/>
                </a:lnTo>
                <a:lnTo>
                  <a:pt x="39232" y="33249"/>
                </a:lnTo>
                <a:lnTo>
                  <a:pt x="38656" y="35673"/>
                </a:lnTo>
                <a:lnTo>
                  <a:pt x="37162" y="40168"/>
                </a:lnTo>
                <a:lnTo>
                  <a:pt x="34668" y="43675"/>
                </a:lnTo>
                <a:lnTo>
                  <a:pt x="31154" y="45986"/>
                </a:lnTo>
                <a:lnTo>
                  <a:pt x="26931" y="47459"/>
                </a:lnTo>
                <a:lnTo>
                  <a:pt x="21431" y="47459"/>
                </a:lnTo>
                <a:lnTo>
                  <a:pt x="19025" y="46926"/>
                </a:lnTo>
                <a:lnTo>
                  <a:pt x="15148" y="44805"/>
                </a:lnTo>
                <a:lnTo>
                  <a:pt x="12473" y="41565"/>
                </a:lnTo>
                <a:lnTo>
                  <a:pt x="13362" y="53352"/>
                </a:lnTo>
                <a:lnTo>
                  <a:pt x="16347" y="54598"/>
                </a:lnTo>
                <a:lnTo>
                  <a:pt x="19839" y="55206"/>
                </a:lnTo>
                <a:lnTo>
                  <a:pt x="27971" y="55206"/>
                </a:lnTo>
                <a:lnTo>
                  <a:pt x="31597" y="54508"/>
                </a:lnTo>
                <a:lnTo>
                  <a:pt x="34717" y="53111"/>
                </a:lnTo>
                <a:lnTo>
                  <a:pt x="37853" y="51725"/>
                </a:lnTo>
                <a:lnTo>
                  <a:pt x="40457" y="49770"/>
                </a:lnTo>
                <a:lnTo>
                  <a:pt x="44615" y="44791"/>
                </a:lnTo>
                <a:lnTo>
                  <a:pt x="46169" y="41821"/>
                </a:lnTo>
                <a:lnTo>
                  <a:pt x="47228" y="38380"/>
                </a:lnTo>
                <a:lnTo>
                  <a:pt x="48279" y="34938"/>
                </a:lnTo>
                <a:lnTo>
                  <a:pt x="48794" y="31165"/>
                </a:lnTo>
                <a:lnTo>
                  <a:pt x="48794" y="22871"/>
                </a:lnTo>
                <a:lnTo>
                  <a:pt x="48300" y="19102"/>
                </a:lnTo>
                <a:lnTo>
                  <a:pt x="47307" y="15760"/>
                </a:lnTo>
                <a:lnTo>
                  <a:pt x="46316" y="12406"/>
                </a:lnTo>
                <a:lnTo>
                  <a:pt x="44827" y="9551"/>
                </a:lnTo>
                <a:lnTo>
                  <a:pt x="42839" y="7214"/>
                </a:lnTo>
                <a:lnTo>
                  <a:pt x="38357" y="3086"/>
                </a:lnTo>
                <a:lnTo>
                  <a:pt x="35373" y="1854"/>
                </a:lnTo>
                <a:lnTo>
                  <a:pt x="32400" y="623"/>
                </a:lnTo>
                <a:lnTo>
                  <a:pt x="28907" y="0"/>
                </a:lnTo>
                <a:lnTo>
                  <a:pt x="20739" y="0"/>
                </a:lnTo>
                <a:lnTo>
                  <a:pt x="17103" y="698"/>
                </a:lnTo>
                <a:lnTo>
                  <a:pt x="13992" y="2070"/>
                </a:lnTo>
                <a:lnTo>
                  <a:pt x="10882" y="3453"/>
                </a:lnTo>
                <a:lnTo>
                  <a:pt x="8290" y="5386"/>
                </a:lnTo>
                <a:lnTo>
                  <a:pt x="4132" y="10375"/>
                </a:lnTo>
                <a:lnTo>
                  <a:pt x="2576" y="13334"/>
                </a:lnTo>
                <a:lnTo>
                  <a:pt x="1540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794" h="55206">
                <a:moveTo>
                  <a:pt x="10497" y="37641"/>
                </a:moveTo>
                <a:lnTo>
                  <a:pt x="9511" y="32804"/>
                </a:lnTo>
                <a:lnTo>
                  <a:pt x="10386" y="52146"/>
                </a:lnTo>
                <a:lnTo>
                  <a:pt x="13362" y="53352"/>
                </a:lnTo>
                <a:lnTo>
                  <a:pt x="12473" y="41565"/>
                </a:lnTo>
                <a:lnTo>
                  <a:pt x="1049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808852" y="3070029"/>
            <a:ext cx="28491" cy="54432"/>
          </a:xfrm>
          <a:custGeom>
            <a:avLst/>
            <a:gdLst/>
            <a:ahLst/>
            <a:cxnLst/>
            <a:rect l="l" t="t" r="r" b="b"/>
            <a:pathLst>
              <a:path w="28491" h="54432">
                <a:moveTo>
                  <a:pt x="0" y="2513"/>
                </a:moveTo>
                <a:lnTo>
                  <a:pt x="0" y="52744"/>
                </a:lnTo>
                <a:lnTo>
                  <a:pt x="198" y="53503"/>
                </a:lnTo>
                <a:lnTo>
                  <a:pt x="2862" y="54432"/>
                </a:lnTo>
                <a:lnTo>
                  <a:pt x="6109" y="54432"/>
                </a:lnTo>
                <a:lnTo>
                  <a:pt x="8957" y="52744"/>
                </a:lnTo>
                <a:lnTo>
                  <a:pt x="8957" y="19710"/>
                </a:lnTo>
                <a:lnTo>
                  <a:pt x="10227" y="17665"/>
                </a:lnTo>
                <a:lnTo>
                  <a:pt x="12424" y="14516"/>
                </a:lnTo>
                <a:lnTo>
                  <a:pt x="14472" y="11963"/>
                </a:lnTo>
                <a:lnTo>
                  <a:pt x="17312" y="9651"/>
                </a:lnTo>
                <a:lnTo>
                  <a:pt x="19926" y="8712"/>
                </a:lnTo>
                <a:lnTo>
                  <a:pt x="22950" y="8928"/>
                </a:lnTo>
                <a:lnTo>
                  <a:pt x="25700" y="9752"/>
                </a:lnTo>
                <a:lnTo>
                  <a:pt x="28440" y="8431"/>
                </a:lnTo>
                <a:lnTo>
                  <a:pt x="28491" y="3276"/>
                </a:lnTo>
                <a:lnTo>
                  <a:pt x="26146" y="723"/>
                </a:lnTo>
                <a:lnTo>
                  <a:pt x="23036" y="90"/>
                </a:lnTo>
                <a:lnTo>
                  <a:pt x="20383" y="0"/>
                </a:lnTo>
                <a:lnTo>
                  <a:pt x="17287" y="709"/>
                </a:lnTo>
                <a:lnTo>
                  <a:pt x="14137" y="2653"/>
                </a:lnTo>
                <a:lnTo>
                  <a:pt x="10684" y="6184"/>
                </a:lnTo>
                <a:lnTo>
                  <a:pt x="8093" y="9817"/>
                </a:lnTo>
                <a:lnTo>
                  <a:pt x="8093" y="2221"/>
                </a:lnTo>
                <a:lnTo>
                  <a:pt x="5541" y="814"/>
                </a:lnTo>
                <a:lnTo>
                  <a:pt x="2566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846889" y="3070023"/>
            <a:ext cx="22849" cy="55209"/>
          </a:xfrm>
          <a:custGeom>
            <a:avLst/>
            <a:gdLst/>
            <a:ahLst/>
            <a:cxnLst/>
            <a:rect l="l" t="t" r="r" b="b"/>
            <a:pathLst>
              <a:path w="22849" h="55209">
                <a:moveTo>
                  <a:pt x="9165" y="42076"/>
                </a:moveTo>
                <a:lnTo>
                  <a:pt x="9942" y="54179"/>
                </a:lnTo>
                <a:lnTo>
                  <a:pt x="14345" y="55209"/>
                </a:lnTo>
                <a:lnTo>
                  <a:pt x="19836" y="55209"/>
                </a:lnTo>
                <a:lnTo>
                  <a:pt x="22849" y="47397"/>
                </a:lnTo>
                <a:lnTo>
                  <a:pt x="18321" y="48005"/>
                </a:lnTo>
                <a:lnTo>
                  <a:pt x="15433" y="48005"/>
                </a:lnTo>
                <a:lnTo>
                  <a:pt x="11573" y="45694"/>
                </a:lnTo>
                <a:lnTo>
                  <a:pt x="9165" y="42076"/>
                </a:lnTo>
                <a:close/>
              </a:path>
              <a:path w="22849" h="55209">
                <a:moveTo>
                  <a:pt x="34521" y="54430"/>
                </a:moveTo>
                <a:lnTo>
                  <a:pt x="37184" y="54471"/>
                </a:lnTo>
                <a:lnTo>
                  <a:pt x="40072" y="52818"/>
                </a:lnTo>
                <a:lnTo>
                  <a:pt x="40072" y="15814"/>
                </a:lnTo>
                <a:lnTo>
                  <a:pt x="39715" y="13082"/>
                </a:lnTo>
                <a:lnTo>
                  <a:pt x="38347" y="8394"/>
                </a:lnTo>
                <a:lnTo>
                  <a:pt x="35730" y="4841"/>
                </a:lnTo>
                <a:lnTo>
                  <a:pt x="32223" y="2068"/>
                </a:lnTo>
                <a:lnTo>
                  <a:pt x="27313" y="431"/>
                </a:lnTo>
                <a:lnTo>
                  <a:pt x="24317" y="0"/>
                </a:lnTo>
                <a:lnTo>
                  <a:pt x="20811" y="0"/>
                </a:lnTo>
                <a:lnTo>
                  <a:pt x="17075" y="190"/>
                </a:lnTo>
                <a:lnTo>
                  <a:pt x="13399" y="902"/>
                </a:lnTo>
                <a:lnTo>
                  <a:pt x="10140" y="1882"/>
                </a:lnTo>
                <a:lnTo>
                  <a:pt x="7214" y="3023"/>
                </a:lnTo>
                <a:lnTo>
                  <a:pt x="3488" y="5359"/>
                </a:lnTo>
                <a:lnTo>
                  <a:pt x="2379" y="8178"/>
                </a:lnTo>
                <a:lnTo>
                  <a:pt x="2674" y="11494"/>
                </a:lnTo>
                <a:lnTo>
                  <a:pt x="5256" y="12409"/>
                </a:lnTo>
                <a:lnTo>
                  <a:pt x="8143" y="10731"/>
                </a:lnTo>
                <a:lnTo>
                  <a:pt x="10782" y="9438"/>
                </a:lnTo>
                <a:lnTo>
                  <a:pt x="14061" y="8308"/>
                </a:lnTo>
                <a:lnTo>
                  <a:pt x="17801" y="7494"/>
                </a:lnTo>
                <a:lnTo>
                  <a:pt x="22071" y="7494"/>
                </a:lnTo>
                <a:lnTo>
                  <a:pt x="25214" y="8243"/>
                </a:lnTo>
                <a:lnTo>
                  <a:pt x="27773" y="9499"/>
                </a:lnTo>
                <a:lnTo>
                  <a:pt x="30179" y="12700"/>
                </a:lnTo>
                <a:lnTo>
                  <a:pt x="30967" y="15684"/>
                </a:lnTo>
                <a:lnTo>
                  <a:pt x="31175" y="19331"/>
                </a:lnTo>
                <a:lnTo>
                  <a:pt x="31175" y="23230"/>
                </a:lnTo>
                <a:lnTo>
                  <a:pt x="20652" y="23230"/>
                </a:lnTo>
                <a:lnTo>
                  <a:pt x="17233" y="23572"/>
                </a:lnTo>
                <a:lnTo>
                  <a:pt x="14198" y="24270"/>
                </a:lnTo>
                <a:lnTo>
                  <a:pt x="11163" y="24944"/>
                </a:lnTo>
                <a:lnTo>
                  <a:pt x="8600" y="25984"/>
                </a:lnTo>
                <a:lnTo>
                  <a:pt x="4403" y="28741"/>
                </a:lnTo>
                <a:lnTo>
                  <a:pt x="1673" y="32550"/>
                </a:lnTo>
                <a:lnTo>
                  <a:pt x="0" y="37086"/>
                </a:lnTo>
                <a:lnTo>
                  <a:pt x="0" y="42331"/>
                </a:lnTo>
                <a:lnTo>
                  <a:pt x="1206" y="46393"/>
                </a:lnTo>
                <a:lnTo>
                  <a:pt x="3157" y="49888"/>
                </a:lnTo>
                <a:lnTo>
                  <a:pt x="6090" y="52491"/>
                </a:lnTo>
                <a:lnTo>
                  <a:pt x="9942" y="54179"/>
                </a:lnTo>
                <a:lnTo>
                  <a:pt x="9165" y="42076"/>
                </a:lnTo>
                <a:lnTo>
                  <a:pt x="9165" y="39472"/>
                </a:lnTo>
                <a:lnTo>
                  <a:pt x="9989" y="35420"/>
                </a:lnTo>
                <a:lnTo>
                  <a:pt x="12632" y="32410"/>
                </a:lnTo>
                <a:lnTo>
                  <a:pt x="15321" y="30938"/>
                </a:lnTo>
                <a:lnTo>
                  <a:pt x="18939" y="30088"/>
                </a:lnTo>
                <a:lnTo>
                  <a:pt x="23526" y="29871"/>
                </a:lnTo>
                <a:lnTo>
                  <a:pt x="31175" y="29871"/>
                </a:lnTo>
                <a:lnTo>
                  <a:pt x="31175" y="40539"/>
                </a:lnTo>
                <a:lnTo>
                  <a:pt x="26859" y="44945"/>
                </a:lnTo>
                <a:lnTo>
                  <a:pt x="22849" y="47397"/>
                </a:lnTo>
                <a:lnTo>
                  <a:pt x="19836" y="55209"/>
                </a:lnTo>
                <a:lnTo>
                  <a:pt x="22614" y="54546"/>
                </a:lnTo>
                <a:lnTo>
                  <a:pt x="25243" y="53265"/>
                </a:lnTo>
                <a:lnTo>
                  <a:pt x="27846" y="51958"/>
                </a:lnTo>
                <a:lnTo>
                  <a:pt x="32374" y="47778"/>
                </a:lnTo>
                <a:lnTo>
                  <a:pt x="32374" y="52818"/>
                </a:lnTo>
                <a:lnTo>
                  <a:pt x="34521" y="54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900303" y="3070155"/>
            <a:ext cx="46194" cy="74383"/>
          </a:xfrm>
          <a:custGeom>
            <a:avLst/>
            <a:gdLst/>
            <a:ahLst/>
            <a:cxnLst/>
            <a:rect l="l" t="t" r="r" b="b"/>
            <a:pathLst>
              <a:path w="46194" h="74383">
                <a:moveTo>
                  <a:pt x="11426" y="21550"/>
                </a:moveTo>
                <a:lnTo>
                  <a:pt x="11426" y="16751"/>
                </a:lnTo>
                <a:lnTo>
                  <a:pt x="12052" y="13968"/>
                </a:lnTo>
                <a:lnTo>
                  <a:pt x="13100" y="11416"/>
                </a:lnTo>
                <a:lnTo>
                  <a:pt x="15868" y="8521"/>
                </a:lnTo>
                <a:lnTo>
                  <a:pt x="18431" y="7326"/>
                </a:lnTo>
                <a:lnTo>
                  <a:pt x="21675" y="7024"/>
                </a:lnTo>
                <a:lnTo>
                  <a:pt x="25044" y="7024"/>
                </a:lnTo>
                <a:lnTo>
                  <a:pt x="27636" y="7989"/>
                </a:lnTo>
                <a:lnTo>
                  <a:pt x="31287" y="11822"/>
                </a:lnTo>
                <a:lnTo>
                  <a:pt x="32202" y="14476"/>
                </a:lnTo>
                <a:lnTo>
                  <a:pt x="32202" y="17906"/>
                </a:lnTo>
                <a:lnTo>
                  <a:pt x="31978" y="20765"/>
                </a:lnTo>
                <a:lnTo>
                  <a:pt x="30524" y="24613"/>
                </a:lnTo>
                <a:lnTo>
                  <a:pt x="27759" y="27457"/>
                </a:lnTo>
                <a:lnTo>
                  <a:pt x="31856" y="33948"/>
                </a:lnTo>
                <a:lnTo>
                  <a:pt x="35532" y="31216"/>
                </a:lnTo>
                <a:lnTo>
                  <a:pt x="38505" y="27774"/>
                </a:lnTo>
                <a:lnTo>
                  <a:pt x="40304" y="23317"/>
                </a:lnTo>
                <a:lnTo>
                  <a:pt x="40765" y="20765"/>
                </a:lnTo>
                <a:lnTo>
                  <a:pt x="40765" y="17856"/>
                </a:lnTo>
                <a:lnTo>
                  <a:pt x="40518" y="14425"/>
                </a:lnTo>
                <a:lnTo>
                  <a:pt x="39505" y="11189"/>
                </a:lnTo>
                <a:lnTo>
                  <a:pt x="37345" y="8356"/>
                </a:lnTo>
                <a:lnTo>
                  <a:pt x="44344" y="8356"/>
                </a:lnTo>
                <a:lnTo>
                  <a:pt x="45676" y="7506"/>
                </a:lnTo>
                <a:lnTo>
                  <a:pt x="46194" y="4687"/>
                </a:lnTo>
                <a:lnTo>
                  <a:pt x="44344" y="939"/>
                </a:lnTo>
                <a:lnTo>
                  <a:pt x="29598" y="939"/>
                </a:lnTo>
                <a:lnTo>
                  <a:pt x="27280" y="407"/>
                </a:lnTo>
                <a:lnTo>
                  <a:pt x="24710" y="76"/>
                </a:lnTo>
                <a:lnTo>
                  <a:pt x="19098" y="0"/>
                </a:lnTo>
                <a:lnTo>
                  <a:pt x="16545" y="407"/>
                </a:lnTo>
                <a:lnTo>
                  <a:pt x="11893" y="2081"/>
                </a:lnTo>
                <a:lnTo>
                  <a:pt x="8239" y="4850"/>
                </a:lnTo>
                <a:lnTo>
                  <a:pt x="5266" y="8331"/>
                </a:lnTo>
                <a:lnTo>
                  <a:pt x="3390" y="12877"/>
                </a:lnTo>
                <a:lnTo>
                  <a:pt x="2922" y="15444"/>
                </a:lnTo>
                <a:lnTo>
                  <a:pt x="2922" y="18299"/>
                </a:lnTo>
                <a:lnTo>
                  <a:pt x="3243" y="22846"/>
                </a:lnTo>
                <a:lnTo>
                  <a:pt x="4554" y="26301"/>
                </a:lnTo>
                <a:lnTo>
                  <a:pt x="6548" y="29246"/>
                </a:lnTo>
                <a:lnTo>
                  <a:pt x="4093" y="32245"/>
                </a:lnTo>
                <a:lnTo>
                  <a:pt x="2278" y="35813"/>
                </a:lnTo>
                <a:lnTo>
                  <a:pt x="1835" y="40119"/>
                </a:lnTo>
                <a:lnTo>
                  <a:pt x="2252" y="43280"/>
                </a:lnTo>
                <a:lnTo>
                  <a:pt x="3959" y="46112"/>
                </a:lnTo>
                <a:lnTo>
                  <a:pt x="7040" y="48223"/>
                </a:lnTo>
                <a:lnTo>
                  <a:pt x="3970" y="51027"/>
                </a:lnTo>
                <a:lnTo>
                  <a:pt x="1752" y="54025"/>
                </a:lnTo>
                <a:lnTo>
                  <a:pt x="427" y="57316"/>
                </a:lnTo>
                <a:lnTo>
                  <a:pt x="0" y="60883"/>
                </a:lnTo>
                <a:lnTo>
                  <a:pt x="396" y="64617"/>
                </a:lnTo>
                <a:lnTo>
                  <a:pt x="1986" y="67918"/>
                </a:lnTo>
                <a:lnTo>
                  <a:pt x="5033" y="70549"/>
                </a:lnTo>
                <a:lnTo>
                  <a:pt x="9067" y="72670"/>
                </a:lnTo>
                <a:lnTo>
                  <a:pt x="12362" y="65481"/>
                </a:lnTo>
                <a:lnTo>
                  <a:pt x="8783" y="62406"/>
                </a:lnTo>
                <a:lnTo>
                  <a:pt x="8783" y="59206"/>
                </a:lnTo>
                <a:lnTo>
                  <a:pt x="9475" y="56211"/>
                </a:lnTo>
                <a:lnTo>
                  <a:pt x="11671" y="53046"/>
                </a:lnTo>
                <a:lnTo>
                  <a:pt x="10386" y="40777"/>
                </a:lnTo>
                <a:lnTo>
                  <a:pt x="9805" y="37274"/>
                </a:lnTo>
                <a:lnTo>
                  <a:pt x="11386" y="33808"/>
                </a:lnTo>
                <a:lnTo>
                  <a:pt x="14385" y="34632"/>
                </a:lnTo>
                <a:lnTo>
                  <a:pt x="12348" y="24156"/>
                </a:lnTo>
                <a:lnTo>
                  <a:pt x="11426" y="21550"/>
                </a:lnTo>
                <a:close/>
              </a:path>
              <a:path w="46194" h="74383">
                <a:moveTo>
                  <a:pt x="12348" y="24156"/>
                </a:moveTo>
                <a:lnTo>
                  <a:pt x="14385" y="34632"/>
                </a:lnTo>
                <a:lnTo>
                  <a:pt x="17960" y="35712"/>
                </a:lnTo>
                <a:lnTo>
                  <a:pt x="21837" y="35989"/>
                </a:lnTo>
                <a:lnTo>
                  <a:pt x="24663" y="35989"/>
                </a:lnTo>
                <a:lnTo>
                  <a:pt x="27230" y="35586"/>
                </a:lnTo>
                <a:lnTo>
                  <a:pt x="31856" y="33948"/>
                </a:lnTo>
                <a:lnTo>
                  <a:pt x="27759" y="27457"/>
                </a:lnTo>
                <a:lnTo>
                  <a:pt x="25156" y="28613"/>
                </a:lnTo>
                <a:lnTo>
                  <a:pt x="21837" y="28889"/>
                </a:lnTo>
                <a:lnTo>
                  <a:pt x="18557" y="28889"/>
                </a:lnTo>
                <a:lnTo>
                  <a:pt x="15998" y="27951"/>
                </a:lnTo>
                <a:lnTo>
                  <a:pt x="12348" y="24156"/>
                </a:lnTo>
                <a:close/>
              </a:path>
              <a:path w="46194" h="74383">
                <a:moveTo>
                  <a:pt x="30081" y="50915"/>
                </a:moveTo>
                <a:lnTo>
                  <a:pt x="32410" y="51523"/>
                </a:lnTo>
                <a:lnTo>
                  <a:pt x="35840" y="53874"/>
                </a:lnTo>
                <a:lnTo>
                  <a:pt x="36690" y="57693"/>
                </a:lnTo>
                <a:lnTo>
                  <a:pt x="36690" y="58954"/>
                </a:lnTo>
                <a:lnTo>
                  <a:pt x="35485" y="62482"/>
                </a:lnTo>
                <a:lnTo>
                  <a:pt x="32435" y="65279"/>
                </a:lnTo>
                <a:lnTo>
                  <a:pt x="29131" y="66546"/>
                </a:lnTo>
                <a:lnTo>
                  <a:pt x="25044" y="67360"/>
                </a:lnTo>
                <a:lnTo>
                  <a:pt x="18060" y="67360"/>
                </a:lnTo>
                <a:lnTo>
                  <a:pt x="14742" y="66737"/>
                </a:lnTo>
                <a:lnTo>
                  <a:pt x="12362" y="65481"/>
                </a:lnTo>
                <a:lnTo>
                  <a:pt x="9067" y="72670"/>
                </a:lnTo>
                <a:lnTo>
                  <a:pt x="11840" y="73353"/>
                </a:lnTo>
                <a:lnTo>
                  <a:pt x="14593" y="74042"/>
                </a:lnTo>
                <a:lnTo>
                  <a:pt x="17960" y="74383"/>
                </a:lnTo>
                <a:lnTo>
                  <a:pt x="25980" y="74383"/>
                </a:lnTo>
                <a:lnTo>
                  <a:pt x="29523" y="73926"/>
                </a:lnTo>
                <a:lnTo>
                  <a:pt x="32522" y="73022"/>
                </a:lnTo>
                <a:lnTo>
                  <a:pt x="35532" y="72108"/>
                </a:lnTo>
                <a:lnTo>
                  <a:pt x="39927" y="69278"/>
                </a:lnTo>
                <a:lnTo>
                  <a:pt x="43293" y="65862"/>
                </a:lnTo>
                <a:lnTo>
                  <a:pt x="45182" y="61697"/>
                </a:lnTo>
                <a:lnTo>
                  <a:pt x="45651" y="57200"/>
                </a:lnTo>
                <a:lnTo>
                  <a:pt x="45229" y="53086"/>
                </a:lnTo>
                <a:lnTo>
                  <a:pt x="43563" y="49770"/>
                </a:lnTo>
                <a:lnTo>
                  <a:pt x="40920" y="47243"/>
                </a:lnTo>
                <a:lnTo>
                  <a:pt x="37691" y="45223"/>
                </a:lnTo>
                <a:lnTo>
                  <a:pt x="33644" y="44006"/>
                </a:lnTo>
                <a:lnTo>
                  <a:pt x="28994" y="43574"/>
                </a:lnTo>
                <a:lnTo>
                  <a:pt x="16257" y="43027"/>
                </a:lnTo>
                <a:lnTo>
                  <a:pt x="14309" y="42952"/>
                </a:lnTo>
                <a:lnTo>
                  <a:pt x="10386" y="40777"/>
                </a:lnTo>
                <a:lnTo>
                  <a:pt x="11671" y="53046"/>
                </a:lnTo>
                <a:lnTo>
                  <a:pt x="14522" y="50393"/>
                </a:lnTo>
                <a:lnTo>
                  <a:pt x="27153" y="50835"/>
                </a:lnTo>
                <a:lnTo>
                  <a:pt x="30081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957377" y="3070029"/>
            <a:ext cx="44885" cy="55206"/>
          </a:xfrm>
          <a:custGeom>
            <a:avLst/>
            <a:gdLst/>
            <a:ahLst/>
            <a:cxnLst/>
            <a:rect l="l" t="t" r="r" b="b"/>
            <a:pathLst>
              <a:path w="44885" h="55206">
                <a:moveTo>
                  <a:pt x="44477" y="17424"/>
                </a:moveTo>
                <a:lnTo>
                  <a:pt x="43661" y="14544"/>
                </a:lnTo>
                <a:lnTo>
                  <a:pt x="42851" y="11661"/>
                </a:lnTo>
                <a:lnTo>
                  <a:pt x="39837" y="7012"/>
                </a:lnTo>
                <a:lnTo>
                  <a:pt x="35892" y="3175"/>
                </a:lnTo>
                <a:lnTo>
                  <a:pt x="33199" y="1904"/>
                </a:lnTo>
                <a:lnTo>
                  <a:pt x="30495" y="647"/>
                </a:lnTo>
                <a:lnTo>
                  <a:pt x="27241" y="0"/>
                </a:lnTo>
                <a:lnTo>
                  <a:pt x="27292" y="7200"/>
                </a:lnTo>
                <a:lnTo>
                  <a:pt x="30546" y="8586"/>
                </a:lnTo>
                <a:lnTo>
                  <a:pt x="32741" y="11343"/>
                </a:lnTo>
                <a:lnTo>
                  <a:pt x="34952" y="14086"/>
                </a:lnTo>
                <a:lnTo>
                  <a:pt x="36003" y="17881"/>
                </a:lnTo>
                <a:lnTo>
                  <a:pt x="35892" y="22720"/>
                </a:lnTo>
                <a:lnTo>
                  <a:pt x="9263" y="22720"/>
                </a:lnTo>
                <a:lnTo>
                  <a:pt x="9338" y="20675"/>
                </a:lnTo>
                <a:lnTo>
                  <a:pt x="10817" y="3215"/>
                </a:lnTo>
                <a:lnTo>
                  <a:pt x="8352" y="5054"/>
                </a:lnTo>
                <a:lnTo>
                  <a:pt x="4265" y="9856"/>
                </a:lnTo>
                <a:lnTo>
                  <a:pt x="2715" y="12776"/>
                </a:lnTo>
                <a:lnTo>
                  <a:pt x="1626" y="16217"/>
                </a:lnTo>
                <a:lnTo>
                  <a:pt x="539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5" y="39801"/>
                </a:lnTo>
                <a:lnTo>
                  <a:pt x="2613" y="43218"/>
                </a:lnTo>
                <a:lnTo>
                  <a:pt x="4169" y="46076"/>
                </a:lnTo>
                <a:lnTo>
                  <a:pt x="8288" y="50609"/>
                </a:lnTo>
                <a:lnTo>
                  <a:pt x="10833" y="52326"/>
                </a:lnTo>
                <a:lnTo>
                  <a:pt x="13841" y="53482"/>
                </a:lnTo>
                <a:lnTo>
                  <a:pt x="16866" y="54622"/>
                </a:lnTo>
                <a:lnTo>
                  <a:pt x="20379" y="55206"/>
                </a:lnTo>
                <a:lnTo>
                  <a:pt x="24390" y="55206"/>
                </a:lnTo>
                <a:lnTo>
                  <a:pt x="28883" y="55030"/>
                </a:lnTo>
                <a:lnTo>
                  <a:pt x="32965" y="54320"/>
                </a:lnTo>
                <a:lnTo>
                  <a:pt x="36320" y="53482"/>
                </a:lnTo>
                <a:lnTo>
                  <a:pt x="40121" y="52095"/>
                </a:lnTo>
                <a:lnTo>
                  <a:pt x="42688" y="49428"/>
                </a:lnTo>
                <a:lnTo>
                  <a:pt x="42825" y="46824"/>
                </a:lnTo>
                <a:lnTo>
                  <a:pt x="42037" y="44132"/>
                </a:lnTo>
                <a:lnTo>
                  <a:pt x="39420" y="44514"/>
                </a:lnTo>
                <a:lnTo>
                  <a:pt x="36148" y="45821"/>
                </a:lnTo>
                <a:lnTo>
                  <a:pt x="33249" y="46749"/>
                </a:lnTo>
                <a:lnTo>
                  <a:pt x="29625" y="47523"/>
                </a:lnTo>
                <a:lnTo>
                  <a:pt x="25228" y="47729"/>
                </a:lnTo>
                <a:lnTo>
                  <a:pt x="22280" y="47729"/>
                </a:lnTo>
                <a:lnTo>
                  <a:pt x="17752" y="46432"/>
                </a:lnTo>
                <a:lnTo>
                  <a:pt x="14061" y="44363"/>
                </a:lnTo>
                <a:lnTo>
                  <a:pt x="11523" y="41163"/>
                </a:lnTo>
                <a:lnTo>
                  <a:pt x="10079" y="37007"/>
                </a:lnTo>
                <a:lnTo>
                  <a:pt x="9263" y="32270"/>
                </a:lnTo>
                <a:lnTo>
                  <a:pt x="9263" y="29466"/>
                </a:lnTo>
                <a:lnTo>
                  <a:pt x="41393" y="29466"/>
                </a:lnTo>
                <a:lnTo>
                  <a:pt x="43822" y="28552"/>
                </a:lnTo>
                <a:lnTo>
                  <a:pt x="44885" y="25452"/>
                </a:lnTo>
                <a:lnTo>
                  <a:pt x="44885" y="20513"/>
                </a:lnTo>
                <a:lnTo>
                  <a:pt x="44477" y="17424"/>
                </a:lnTo>
                <a:close/>
              </a:path>
              <a:path w="44885" h="55206">
                <a:moveTo>
                  <a:pt x="9338" y="20675"/>
                </a:moveTo>
                <a:lnTo>
                  <a:pt x="10299" y="16830"/>
                </a:lnTo>
                <a:lnTo>
                  <a:pt x="11794" y="13309"/>
                </a:lnTo>
                <a:lnTo>
                  <a:pt x="15444" y="9349"/>
                </a:lnTo>
                <a:lnTo>
                  <a:pt x="18788" y="7646"/>
                </a:lnTo>
                <a:lnTo>
                  <a:pt x="22946" y="7200"/>
                </a:lnTo>
                <a:lnTo>
                  <a:pt x="27292" y="7200"/>
                </a:lnTo>
                <a:lnTo>
                  <a:pt x="27241" y="0"/>
                </a:lnTo>
                <a:lnTo>
                  <a:pt x="19836" y="0"/>
                </a:lnTo>
                <a:lnTo>
                  <a:pt x="16606" y="647"/>
                </a:lnTo>
                <a:lnTo>
                  <a:pt x="13705" y="1930"/>
                </a:lnTo>
                <a:lnTo>
                  <a:pt x="10817" y="3215"/>
                </a:lnTo>
                <a:lnTo>
                  <a:pt x="9338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038935" y="3051950"/>
            <a:ext cx="52434" cy="72514"/>
          </a:xfrm>
          <a:custGeom>
            <a:avLst/>
            <a:gdLst/>
            <a:ahLst/>
            <a:cxnLst/>
            <a:rect l="l" t="t" r="r" b="b"/>
            <a:pathLst>
              <a:path w="52434" h="72514">
                <a:moveTo>
                  <a:pt x="21884" y="71780"/>
                </a:moveTo>
                <a:lnTo>
                  <a:pt x="24588" y="72514"/>
                </a:lnTo>
                <a:lnTo>
                  <a:pt x="27859" y="72514"/>
                </a:lnTo>
                <a:lnTo>
                  <a:pt x="30855" y="70760"/>
                </a:lnTo>
                <a:lnTo>
                  <a:pt x="30855" y="8153"/>
                </a:lnTo>
                <a:lnTo>
                  <a:pt x="50594" y="8153"/>
                </a:lnTo>
                <a:lnTo>
                  <a:pt x="52153" y="6918"/>
                </a:lnTo>
                <a:lnTo>
                  <a:pt x="52434" y="4138"/>
                </a:lnTo>
                <a:lnTo>
                  <a:pt x="52397" y="2804"/>
                </a:lnTo>
                <a:lnTo>
                  <a:pt x="50594" y="0"/>
                </a:lnTo>
                <a:lnTo>
                  <a:pt x="1799" y="0"/>
                </a:lnTo>
                <a:lnTo>
                  <a:pt x="1008" y="215"/>
                </a:lnTo>
                <a:lnTo>
                  <a:pt x="0" y="2804"/>
                </a:lnTo>
                <a:lnTo>
                  <a:pt x="0" y="5461"/>
                </a:lnTo>
                <a:lnTo>
                  <a:pt x="1799" y="8153"/>
                </a:lnTo>
                <a:lnTo>
                  <a:pt x="21527" y="8153"/>
                </a:lnTo>
                <a:lnTo>
                  <a:pt x="21527" y="70760"/>
                </a:lnTo>
                <a:lnTo>
                  <a:pt x="21884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099821" y="3070023"/>
            <a:ext cx="22853" cy="55209"/>
          </a:xfrm>
          <a:custGeom>
            <a:avLst/>
            <a:gdLst/>
            <a:ahLst/>
            <a:cxnLst/>
            <a:rect l="l" t="t" r="r" b="b"/>
            <a:pathLst>
              <a:path w="22853" h="55209">
                <a:moveTo>
                  <a:pt x="9165" y="42076"/>
                </a:moveTo>
                <a:lnTo>
                  <a:pt x="9947" y="54179"/>
                </a:lnTo>
                <a:lnTo>
                  <a:pt x="14349" y="55209"/>
                </a:lnTo>
                <a:lnTo>
                  <a:pt x="19839" y="55209"/>
                </a:lnTo>
                <a:lnTo>
                  <a:pt x="22853" y="47397"/>
                </a:lnTo>
                <a:lnTo>
                  <a:pt x="18321" y="48005"/>
                </a:lnTo>
                <a:lnTo>
                  <a:pt x="15434" y="48005"/>
                </a:lnTo>
                <a:lnTo>
                  <a:pt x="11570" y="45694"/>
                </a:lnTo>
                <a:lnTo>
                  <a:pt x="9165" y="42076"/>
                </a:lnTo>
                <a:close/>
              </a:path>
              <a:path w="22853" h="55209">
                <a:moveTo>
                  <a:pt x="34521" y="54430"/>
                </a:moveTo>
                <a:lnTo>
                  <a:pt x="37188" y="54471"/>
                </a:lnTo>
                <a:lnTo>
                  <a:pt x="40072" y="52818"/>
                </a:lnTo>
                <a:lnTo>
                  <a:pt x="40072" y="15814"/>
                </a:lnTo>
                <a:lnTo>
                  <a:pt x="39715" y="13082"/>
                </a:lnTo>
                <a:lnTo>
                  <a:pt x="38343" y="8394"/>
                </a:lnTo>
                <a:lnTo>
                  <a:pt x="35733" y="4841"/>
                </a:lnTo>
                <a:lnTo>
                  <a:pt x="32227" y="2068"/>
                </a:lnTo>
                <a:lnTo>
                  <a:pt x="27317" y="431"/>
                </a:lnTo>
                <a:lnTo>
                  <a:pt x="24317" y="0"/>
                </a:lnTo>
                <a:lnTo>
                  <a:pt x="20812" y="0"/>
                </a:lnTo>
                <a:lnTo>
                  <a:pt x="17078" y="190"/>
                </a:lnTo>
                <a:lnTo>
                  <a:pt x="13399" y="902"/>
                </a:lnTo>
                <a:lnTo>
                  <a:pt x="10142" y="1882"/>
                </a:lnTo>
                <a:lnTo>
                  <a:pt x="7218" y="3023"/>
                </a:lnTo>
                <a:lnTo>
                  <a:pt x="3488" y="5359"/>
                </a:lnTo>
                <a:lnTo>
                  <a:pt x="2379" y="8178"/>
                </a:lnTo>
                <a:lnTo>
                  <a:pt x="2678" y="11494"/>
                </a:lnTo>
                <a:lnTo>
                  <a:pt x="5256" y="12409"/>
                </a:lnTo>
                <a:lnTo>
                  <a:pt x="8140" y="10731"/>
                </a:lnTo>
                <a:lnTo>
                  <a:pt x="10782" y="9438"/>
                </a:lnTo>
                <a:lnTo>
                  <a:pt x="14065" y="8308"/>
                </a:lnTo>
                <a:lnTo>
                  <a:pt x="17806" y="7494"/>
                </a:lnTo>
                <a:lnTo>
                  <a:pt x="22072" y="7494"/>
                </a:lnTo>
                <a:lnTo>
                  <a:pt x="25218" y="8243"/>
                </a:lnTo>
                <a:lnTo>
                  <a:pt x="27771" y="9499"/>
                </a:lnTo>
                <a:lnTo>
                  <a:pt x="30179" y="12700"/>
                </a:lnTo>
                <a:lnTo>
                  <a:pt x="30967" y="15684"/>
                </a:lnTo>
                <a:lnTo>
                  <a:pt x="31179" y="19331"/>
                </a:lnTo>
                <a:lnTo>
                  <a:pt x="31179" y="23230"/>
                </a:lnTo>
                <a:lnTo>
                  <a:pt x="20654" y="23230"/>
                </a:lnTo>
                <a:lnTo>
                  <a:pt x="17233" y="23572"/>
                </a:lnTo>
                <a:lnTo>
                  <a:pt x="14202" y="24270"/>
                </a:lnTo>
                <a:lnTo>
                  <a:pt x="11168" y="24944"/>
                </a:lnTo>
                <a:lnTo>
                  <a:pt x="8600" y="25984"/>
                </a:lnTo>
                <a:lnTo>
                  <a:pt x="4406" y="28741"/>
                </a:lnTo>
                <a:lnTo>
                  <a:pt x="1677" y="32550"/>
                </a:lnTo>
                <a:lnTo>
                  <a:pt x="0" y="37086"/>
                </a:lnTo>
                <a:lnTo>
                  <a:pt x="0" y="42331"/>
                </a:lnTo>
                <a:lnTo>
                  <a:pt x="1210" y="46393"/>
                </a:lnTo>
                <a:lnTo>
                  <a:pt x="3157" y="49888"/>
                </a:lnTo>
                <a:lnTo>
                  <a:pt x="6095" y="52491"/>
                </a:lnTo>
                <a:lnTo>
                  <a:pt x="9947" y="54179"/>
                </a:lnTo>
                <a:lnTo>
                  <a:pt x="9165" y="42076"/>
                </a:lnTo>
                <a:lnTo>
                  <a:pt x="9165" y="39472"/>
                </a:lnTo>
                <a:lnTo>
                  <a:pt x="9993" y="35420"/>
                </a:lnTo>
                <a:lnTo>
                  <a:pt x="12636" y="32410"/>
                </a:lnTo>
                <a:lnTo>
                  <a:pt x="15326" y="30938"/>
                </a:lnTo>
                <a:lnTo>
                  <a:pt x="18936" y="30088"/>
                </a:lnTo>
                <a:lnTo>
                  <a:pt x="23530" y="29871"/>
                </a:lnTo>
                <a:lnTo>
                  <a:pt x="31179" y="29871"/>
                </a:lnTo>
                <a:lnTo>
                  <a:pt x="31179" y="40539"/>
                </a:lnTo>
                <a:lnTo>
                  <a:pt x="26860" y="44945"/>
                </a:lnTo>
                <a:lnTo>
                  <a:pt x="22853" y="47397"/>
                </a:lnTo>
                <a:lnTo>
                  <a:pt x="19839" y="55209"/>
                </a:lnTo>
                <a:lnTo>
                  <a:pt x="22616" y="54546"/>
                </a:lnTo>
                <a:lnTo>
                  <a:pt x="25243" y="53265"/>
                </a:lnTo>
                <a:lnTo>
                  <a:pt x="27846" y="51958"/>
                </a:lnTo>
                <a:lnTo>
                  <a:pt x="32374" y="47778"/>
                </a:lnTo>
                <a:lnTo>
                  <a:pt x="32374" y="52818"/>
                </a:lnTo>
                <a:lnTo>
                  <a:pt x="34521" y="54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158653" y="3070033"/>
            <a:ext cx="42012" cy="54432"/>
          </a:xfrm>
          <a:custGeom>
            <a:avLst/>
            <a:gdLst/>
            <a:ahLst/>
            <a:cxnLst/>
            <a:rect l="l" t="t" r="r" b="b"/>
            <a:pathLst>
              <a:path w="42012" h="54432">
                <a:moveTo>
                  <a:pt x="33069" y="23342"/>
                </a:moveTo>
                <a:lnTo>
                  <a:pt x="33069" y="52743"/>
                </a:lnTo>
                <a:lnTo>
                  <a:pt x="33289" y="53503"/>
                </a:lnTo>
                <a:lnTo>
                  <a:pt x="35932" y="54432"/>
                </a:lnTo>
                <a:lnTo>
                  <a:pt x="39164" y="54432"/>
                </a:lnTo>
                <a:lnTo>
                  <a:pt x="42012" y="52743"/>
                </a:lnTo>
                <a:lnTo>
                  <a:pt x="42012" y="18529"/>
                </a:lnTo>
                <a:lnTo>
                  <a:pt x="41720" y="15469"/>
                </a:lnTo>
                <a:lnTo>
                  <a:pt x="41122" y="12917"/>
                </a:lnTo>
                <a:lnTo>
                  <a:pt x="40521" y="10375"/>
                </a:lnTo>
                <a:lnTo>
                  <a:pt x="38167" y="6249"/>
                </a:lnTo>
                <a:lnTo>
                  <a:pt x="34992" y="2833"/>
                </a:lnTo>
                <a:lnTo>
                  <a:pt x="30542" y="572"/>
                </a:lnTo>
                <a:lnTo>
                  <a:pt x="27814" y="0"/>
                </a:lnTo>
                <a:lnTo>
                  <a:pt x="21766" y="0"/>
                </a:lnTo>
                <a:lnTo>
                  <a:pt x="19019" y="737"/>
                </a:lnTo>
                <a:lnTo>
                  <a:pt x="16290" y="2211"/>
                </a:lnTo>
                <a:lnTo>
                  <a:pt x="13550" y="3683"/>
                </a:lnTo>
                <a:lnTo>
                  <a:pt x="10821" y="5994"/>
                </a:lnTo>
                <a:lnTo>
                  <a:pt x="8074" y="9144"/>
                </a:lnTo>
                <a:lnTo>
                  <a:pt x="8074" y="2211"/>
                </a:lnTo>
                <a:lnTo>
                  <a:pt x="5519" y="814"/>
                </a:lnTo>
                <a:lnTo>
                  <a:pt x="2570" y="814"/>
                </a:lnTo>
                <a:lnTo>
                  <a:pt x="0" y="2513"/>
                </a:lnTo>
                <a:lnTo>
                  <a:pt x="0" y="52743"/>
                </a:lnTo>
                <a:lnTo>
                  <a:pt x="176" y="53503"/>
                </a:lnTo>
                <a:lnTo>
                  <a:pt x="2851" y="54432"/>
                </a:lnTo>
                <a:lnTo>
                  <a:pt x="6088" y="54432"/>
                </a:lnTo>
                <a:lnTo>
                  <a:pt x="8935" y="52743"/>
                </a:lnTo>
                <a:lnTo>
                  <a:pt x="8935" y="17625"/>
                </a:lnTo>
                <a:lnTo>
                  <a:pt x="11404" y="14479"/>
                </a:lnTo>
                <a:lnTo>
                  <a:pt x="13745" y="12077"/>
                </a:lnTo>
                <a:lnTo>
                  <a:pt x="18227" y="8802"/>
                </a:lnTo>
                <a:lnTo>
                  <a:pt x="22716" y="7988"/>
                </a:lnTo>
                <a:lnTo>
                  <a:pt x="25974" y="8319"/>
                </a:lnTo>
                <a:lnTo>
                  <a:pt x="28613" y="9651"/>
                </a:lnTo>
                <a:lnTo>
                  <a:pt x="31352" y="13158"/>
                </a:lnTo>
                <a:lnTo>
                  <a:pt x="32425" y="16419"/>
                </a:lnTo>
                <a:lnTo>
                  <a:pt x="33069" y="20473"/>
                </a:lnTo>
                <a:lnTo>
                  <a:pt x="33069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219731" y="3046464"/>
            <a:ext cx="40064" cy="78040"/>
          </a:xfrm>
          <a:custGeom>
            <a:avLst/>
            <a:gdLst/>
            <a:ahLst/>
            <a:cxnLst/>
            <a:rect l="l" t="t" r="r" b="b"/>
            <a:pathLst>
              <a:path w="40064" h="78040">
                <a:moveTo>
                  <a:pt x="36593" y="28917"/>
                </a:moveTo>
                <a:lnTo>
                  <a:pt x="37753" y="27355"/>
                </a:lnTo>
                <a:lnTo>
                  <a:pt x="36172" y="24497"/>
                </a:lnTo>
                <a:lnTo>
                  <a:pt x="33289" y="24357"/>
                </a:lnTo>
                <a:lnTo>
                  <a:pt x="29919" y="24612"/>
                </a:lnTo>
                <a:lnTo>
                  <a:pt x="27377" y="26301"/>
                </a:lnTo>
                <a:lnTo>
                  <a:pt x="8942" y="47181"/>
                </a:lnTo>
                <a:lnTo>
                  <a:pt x="8942" y="1752"/>
                </a:lnTo>
                <a:lnTo>
                  <a:pt x="8722" y="963"/>
                </a:lnTo>
                <a:lnTo>
                  <a:pt x="6080" y="0"/>
                </a:lnTo>
                <a:lnTo>
                  <a:pt x="2837" y="0"/>
                </a:lnTo>
                <a:lnTo>
                  <a:pt x="0" y="1752"/>
                </a:lnTo>
                <a:lnTo>
                  <a:pt x="0" y="76311"/>
                </a:lnTo>
                <a:lnTo>
                  <a:pt x="182" y="77064"/>
                </a:lnTo>
                <a:lnTo>
                  <a:pt x="2837" y="78004"/>
                </a:lnTo>
                <a:lnTo>
                  <a:pt x="6080" y="78004"/>
                </a:lnTo>
                <a:lnTo>
                  <a:pt x="8942" y="76311"/>
                </a:lnTo>
                <a:lnTo>
                  <a:pt x="8942" y="48463"/>
                </a:lnTo>
                <a:lnTo>
                  <a:pt x="29533" y="76250"/>
                </a:lnTo>
                <a:lnTo>
                  <a:pt x="31770" y="77814"/>
                </a:lnTo>
                <a:lnTo>
                  <a:pt x="34372" y="78040"/>
                </a:lnTo>
                <a:lnTo>
                  <a:pt x="37062" y="78004"/>
                </a:lnTo>
                <a:lnTo>
                  <a:pt x="40064" y="76250"/>
                </a:lnTo>
                <a:lnTo>
                  <a:pt x="38764" y="73633"/>
                </a:lnTo>
                <a:lnTo>
                  <a:pt x="18914" y="47130"/>
                </a:lnTo>
                <a:lnTo>
                  <a:pt x="36593" y="289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268875" y="3070033"/>
            <a:ext cx="34533" cy="55205"/>
          </a:xfrm>
          <a:custGeom>
            <a:avLst/>
            <a:gdLst/>
            <a:ahLst/>
            <a:cxnLst/>
            <a:rect l="l" t="t" r="r" b="b"/>
            <a:pathLst>
              <a:path w="34533" h="55205">
                <a:moveTo>
                  <a:pt x="2242" y="20660"/>
                </a:moveTo>
                <a:lnTo>
                  <a:pt x="3887" y="23634"/>
                </a:lnTo>
                <a:lnTo>
                  <a:pt x="7512" y="26910"/>
                </a:lnTo>
                <a:lnTo>
                  <a:pt x="10439" y="28508"/>
                </a:lnTo>
                <a:lnTo>
                  <a:pt x="13474" y="29855"/>
                </a:lnTo>
                <a:lnTo>
                  <a:pt x="16494" y="31101"/>
                </a:lnTo>
                <a:lnTo>
                  <a:pt x="19381" y="32255"/>
                </a:lnTo>
                <a:lnTo>
                  <a:pt x="22995" y="34401"/>
                </a:lnTo>
                <a:lnTo>
                  <a:pt x="25340" y="37195"/>
                </a:lnTo>
                <a:lnTo>
                  <a:pt x="25699" y="39801"/>
                </a:lnTo>
                <a:lnTo>
                  <a:pt x="25452" y="42364"/>
                </a:lnTo>
                <a:lnTo>
                  <a:pt x="22884" y="45845"/>
                </a:lnTo>
                <a:lnTo>
                  <a:pt x="19677" y="47318"/>
                </a:lnTo>
                <a:lnTo>
                  <a:pt x="17077" y="47825"/>
                </a:lnTo>
                <a:lnTo>
                  <a:pt x="13531" y="47825"/>
                </a:lnTo>
                <a:lnTo>
                  <a:pt x="10190" y="47077"/>
                </a:lnTo>
                <a:lnTo>
                  <a:pt x="6144" y="45439"/>
                </a:lnTo>
                <a:lnTo>
                  <a:pt x="3282" y="43787"/>
                </a:lnTo>
                <a:lnTo>
                  <a:pt x="269" y="44168"/>
                </a:lnTo>
                <a:lnTo>
                  <a:pt x="0" y="46821"/>
                </a:lnTo>
                <a:lnTo>
                  <a:pt x="441" y="50227"/>
                </a:lnTo>
                <a:lnTo>
                  <a:pt x="3034" y="52387"/>
                </a:lnTo>
                <a:lnTo>
                  <a:pt x="6206" y="53719"/>
                </a:lnTo>
                <a:lnTo>
                  <a:pt x="8859" y="54507"/>
                </a:lnTo>
                <a:lnTo>
                  <a:pt x="12005" y="55065"/>
                </a:lnTo>
                <a:lnTo>
                  <a:pt x="15396" y="55205"/>
                </a:lnTo>
                <a:lnTo>
                  <a:pt x="18223" y="55205"/>
                </a:lnTo>
                <a:lnTo>
                  <a:pt x="20800" y="54834"/>
                </a:lnTo>
                <a:lnTo>
                  <a:pt x="23144" y="54136"/>
                </a:lnTo>
                <a:lnTo>
                  <a:pt x="27524" y="52397"/>
                </a:lnTo>
                <a:lnTo>
                  <a:pt x="30919" y="49644"/>
                </a:lnTo>
                <a:lnTo>
                  <a:pt x="33152" y="45935"/>
                </a:lnTo>
                <a:lnTo>
                  <a:pt x="34533" y="41640"/>
                </a:lnTo>
                <a:lnTo>
                  <a:pt x="34533" y="36917"/>
                </a:lnTo>
                <a:lnTo>
                  <a:pt x="33472" y="33487"/>
                </a:lnTo>
                <a:lnTo>
                  <a:pt x="31845" y="30579"/>
                </a:lnTo>
                <a:lnTo>
                  <a:pt x="28191" y="27402"/>
                </a:lnTo>
                <a:lnTo>
                  <a:pt x="25191" y="25844"/>
                </a:lnTo>
                <a:lnTo>
                  <a:pt x="22146" y="24508"/>
                </a:lnTo>
                <a:lnTo>
                  <a:pt x="19096" y="23263"/>
                </a:lnTo>
                <a:lnTo>
                  <a:pt x="16137" y="22071"/>
                </a:lnTo>
                <a:lnTo>
                  <a:pt x="12509" y="19911"/>
                </a:lnTo>
                <a:lnTo>
                  <a:pt x="10115" y="17078"/>
                </a:lnTo>
                <a:lnTo>
                  <a:pt x="9758" y="14414"/>
                </a:lnTo>
                <a:lnTo>
                  <a:pt x="10327" y="11506"/>
                </a:lnTo>
                <a:lnTo>
                  <a:pt x="12746" y="8531"/>
                </a:lnTo>
                <a:lnTo>
                  <a:pt x="16012" y="7326"/>
                </a:lnTo>
                <a:lnTo>
                  <a:pt x="18863" y="7134"/>
                </a:lnTo>
                <a:lnTo>
                  <a:pt x="22075" y="7350"/>
                </a:lnTo>
                <a:lnTo>
                  <a:pt x="25862" y="8608"/>
                </a:lnTo>
                <a:lnTo>
                  <a:pt x="29217" y="10386"/>
                </a:lnTo>
                <a:lnTo>
                  <a:pt x="32017" y="8557"/>
                </a:lnTo>
                <a:lnTo>
                  <a:pt x="31953" y="5864"/>
                </a:lnTo>
                <a:lnTo>
                  <a:pt x="30387" y="2994"/>
                </a:lnTo>
                <a:lnTo>
                  <a:pt x="27453" y="1508"/>
                </a:lnTo>
                <a:lnTo>
                  <a:pt x="24184" y="568"/>
                </a:lnTo>
                <a:lnTo>
                  <a:pt x="21577" y="125"/>
                </a:lnTo>
                <a:lnTo>
                  <a:pt x="16012" y="0"/>
                </a:lnTo>
                <a:lnTo>
                  <a:pt x="13409" y="417"/>
                </a:lnTo>
                <a:lnTo>
                  <a:pt x="11192" y="1231"/>
                </a:lnTo>
                <a:lnTo>
                  <a:pt x="7120" y="3135"/>
                </a:lnTo>
                <a:lnTo>
                  <a:pt x="4157" y="5853"/>
                </a:lnTo>
                <a:lnTo>
                  <a:pt x="2307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42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310516" y="3042118"/>
            <a:ext cx="41532" cy="97740"/>
          </a:xfrm>
          <a:custGeom>
            <a:avLst/>
            <a:gdLst/>
            <a:ahLst/>
            <a:cxnLst/>
            <a:rect l="l" t="t" r="r" b="b"/>
            <a:pathLst>
              <a:path w="41532" h="97740">
                <a:moveTo>
                  <a:pt x="8722" y="95505"/>
                </a:moveTo>
                <a:lnTo>
                  <a:pt x="41532" y="2909"/>
                </a:lnTo>
                <a:lnTo>
                  <a:pt x="41101" y="734"/>
                </a:lnTo>
                <a:lnTo>
                  <a:pt x="38412" y="0"/>
                </a:lnTo>
                <a:lnTo>
                  <a:pt x="35575" y="90"/>
                </a:lnTo>
                <a:lnTo>
                  <a:pt x="32796" y="2236"/>
                </a:lnTo>
                <a:lnTo>
                  <a:pt x="0" y="94830"/>
                </a:lnTo>
                <a:lnTo>
                  <a:pt x="370" y="96977"/>
                </a:lnTo>
                <a:lnTo>
                  <a:pt x="3100" y="97740"/>
                </a:lnTo>
                <a:lnTo>
                  <a:pt x="5925" y="97624"/>
                </a:lnTo>
                <a:lnTo>
                  <a:pt x="8722" y="955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357625" y="3070821"/>
            <a:ext cx="46465" cy="53682"/>
          </a:xfrm>
          <a:custGeom>
            <a:avLst/>
            <a:gdLst/>
            <a:ahLst/>
            <a:cxnLst/>
            <a:rect l="l" t="t" r="r" b="b"/>
            <a:pathLst>
              <a:path w="46465" h="53682">
                <a:moveTo>
                  <a:pt x="543" y="3963"/>
                </a:moveTo>
                <a:lnTo>
                  <a:pt x="17136" y="51663"/>
                </a:lnTo>
                <a:lnTo>
                  <a:pt x="17974" y="52884"/>
                </a:lnTo>
                <a:lnTo>
                  <a:pt x="20542" y="53582"/>
                </a:lnTo>
                <a:lnTo>
                  <a:pt x="23256" y="53682"/>
                </a:lnTo>
                <a:lnTo>
                  <a:pt x="26686" y="53543"/>
                </a:lnTo>
                <a:lnTo>
                  <a:pt x="29390" y="51663"/>
                </a:lnTo>
                <a:lnTo>
                  <a:pt x="46033" y="3963"/>
                </a:lnTo>
                <a:lnTo>
                  <a:pt x="46465" y="1612"/>
                </a:lnTo>
                <a:lnTo>
                  <a:pt x="45935" y="482"/>
                </a:lnTo>
                <a:lnTo>
                  <a:pt x="43124" y="0"/>
                </a:lnTo>
                <a:lnTo>
                  <a:pt x="39938" y="78"/>
                </a:lnTo>
                <a:lnTo>
                  <a:pt x="37357" y="1793"/>
                </a:lnTo>
                <a:lnTo>
                  <a:pt x="23749" y="43181"/>
                </a:lnTo>
                <a:lnTo>
                  <a:pt x="23368" y="43181"/>
                </a:lnTo>
                <a:lnTo>
                  <a:pt x="9601" y="1793"/>
                </a:lnTo>
                <a:lnTo>
                  <a:pt x="8042" y="241"/>
                </a:lnTo>
                <a:lnTo>
                  <a:pt x="5439" y="0"/>
                </a:lnTo>
                <a:lnTo>
                  <a:pt x="2872" y="13"/>
                </a:lnTo>
                <a:lnTo>
                  <a:pt x="0" y="1320"/>
                </a:lnTo>
                <a:lnTo>
                  <a:pt x="543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413264" y="3070029"/>
            <a:ext cx="44884" cy="55206"/>
          </a:xfrm>
          <a:custGeom>
            <a:avLst/>
            <a:gdLst/>
            <a:ahLst/>
            <a:cxnLst/>
            <a:rect l="l" t="t" r="r" b="b"/>
            <a:pathLst>
              <a:path w="44884" h="55206">
                <a:moveTo>
                  <a:pt x="44488" y="17424"/>
                </a:moveTo>
                <a:lnTo>
                  <a:pt x="43674" y="14544"/>
                </a:lnTo>
                <a:lnTo>
                  <a:pt x="42861" y="11661"/>
                </a:lnTo>
                <a:lnTo>
                  <a:pt x="39851" y="7012"/>
                </a:lnTo>
                <a:lnTo>
                  <a:pt x="35901" y="3175"/>
                </a:lnTo>
                <a:lnTo>
                  <a:pt x="33213" y="1904"/>
                </a:lnTo>
                <a:lnTo>
                  <a:pt x="30509" y="647"/>
                </a:lnTo>
                <a:lnTo>
                  <a:pt x="27255" y="0"/>
                </a:lnTo>
                <a:lnTo>
                  <a:pt x="27291" y="7200"/>
                </a:lnTo>
                <a:lnTo>
                  <a:pt x="30548" y="8586"/>
                </a:lnTo>
                <a:lnTo>
                  <a:pt x="32755" y="11343"/>
                </a:lnTo>
                <a:lnTo>
                  <a:pt x="34951" y="14086"/>
                </a:lnTo>
                <a:lnTo>
                  <a:pt x="35999" y="17881"/>
                </a:lnTo>
                <a:lnTo>
                  <a:pt x="35887" y="22720"/>
                </a:lnTo>
                <a:lnTo>
                  <a:pt x="9276" y="22720"/>
                </a:lnTo>
                <a:lnTo>
                  <a:pt x="9348" y="20675"/>
                </a:lnTo>
                <a:lnTo>
                  <a:pt x="10831" y="3215"/>
                </a:lnTo>
                <a:lnTo>
                  <a:pt x="8361" y="5054"/>
                </a:lnTo>
                <a:lnTo>
                  <a:pt x="4268" y="9856"/>
                </a:lnTo>
                <a:lnTo>
                  <a:pt x="2713" y="12776"/>
                </a:lnTo>
                <a:lnTo>
                  <a:pt x="1626" y="16217"/>
                </a:lnTo>
                <a:lnTo>
                  <a:pt x="539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8" y="36374"/>
                </a:lnTo>
                <a:lnTo>
                  <a:pt x="1579" y="39801"/>
                </a:lnTo>
                <a:lnTo>
                  <a:pt x="2627" y="43218"/>
                </a:lnTo>
                <a:lnTo>
                  <a:pt x="4182" y="46076"/>
                </a:lnTo>
                <a:lnTo>
                  <a:pt x="8300" y="50609"/>
                </a:lnTo>
                <a:lnTo>
                  <a:pt x="10843" y="52326"/>
                </a:lnTo>
                <a:lnTo>
                  <a:pt x="13855" y="53482"/>
                </a:lnTo>
                <a:lnTo>
                  <a:pt x="16875" y="54622"/>
                </a:lnTo>
                <a:lnTo>
                  <a:pt x="20382" y="55206"/>
                </a:lnTo>
                <a:lnTo>
                  <a:pt x="24392" y="55206"/>
                </a:lnTo>
                <a:lnTo>
                  <a:pt x="28892" y="55030"/>
                </a:lnTo>
                <a:lnTo>
                  <a:pt x="32979" y="54320"/>
                </a:lnTo>
                <a:lnTo>
                  <a:pt x="36323" y="53482"/>
                </a:lnTo>
                <a:lnTo>
                  <a:pt x="40121" y="52095"/>
                </a:lnTo>
                <a:lnTo>
                  <a:pt x="42702" y="49428"/>
                </a:lnTo>
                <a:lnTo>
                  <a:pt x="42825" y="46824"/>
                </a:lnTo>
                <a:lnTo>
                  <a:pt x="42047" y="44132"/>
                </a:lnTo>
                <a:lnTo>
                  <a:pt x="39429" y="44514"/>
                </a:lnTo>
                <a:lnTo>
                  <a:pt x="36150" y="45821"/>
                </a:lnTo>
                <a:lnTo>
                  <a:pt x="33263" y="46749"/>
                </a:lnTo>
                <a:lnTo>
                  <a:pt x="29620" y="47523"/>
                </a:lnTo>
                <a:lnTo>
                  <a:pt x="25242" y="47729"/>
                </a:lnTo>
                <a:lnTo>
                  <a:pt x="22294" y="47729"/>
                </a:lnTo>
                <a:lnTo>
                  <a:pt x="17766" y="46432"/>
                </a:lnTo>
                <a:lnTo>
                  <a:pt x="14075" y="44363"/>
                </a:lnTo>
                <a:lnTo>
                  <a:pt x="11537" y="41163"/>
                </a:lnTo>
                <a:lnTo>
                  <a:pt x="10090" y="37007"/>
                </a:lnTo>
                <a:lnTo>
                  <a:pt x="9276" y="32270"/>
                </a:lnTo>
                <a:lnTo>
                  <a:pt x="9276" y="29466"/>
                </a:lnTo>
                <a:lnTo>
                  <a:pt x="41403" y="29466"/>
                </a:lnTo>
                <a:lnTo>
                  <a:pt x="43836" y="28552"/>
                </a:lnTo>
                <a:lnTo>
                  <a:pt x="44884" y="25452"/>
                </a:lnTo>
                <a:lnTo>
                  <a:pt x="44884" y="20513"/>
                </a:lnTo>
                <a:lnTo>
                  <a:pt x="44488" y="17424"/>
                </a:lnTo>
                <a:close/>
              </a:path>
              <a:path w="44884" h="55206">
                <a:moveTo>
                  <a:pt x="9348" y="20675"/>
                </a:moveTo>
                <a:lnTo>
                  <a:pt x="10313" y="16830"/>
                </a:lnTo>
                <a:lnTo>
                  <a:pt x="11803" y="13309"/>
                </a:lnTo>
                <a:lnTo>
                  <a:pt x="15458" y="9349"/>
                </a:lnTo>
                <a:lnTo>
                  <a:pt x="18798" y="7646"/>
                </a:lnTo>
                <a:lnTo>
                  <a:pt x="22960" y="7200"/>
                </a:lnTo>
                <a:lnTo>
                  <a:pt x="27291" y="7200"/>
                </a:lnTo>
                <a:lnTo>
                  <a:pt x="27255" y="0"/>
                </a:lnTo>
                <a:lnTo>
                  <a:pt x="19838" y="0"/>
                </a:lnTo>
                <a:lnTo>
                  <a:pt x="16616" y="647"/>
                </a:lnTo>
                <a:lnTo>
                  <a:pt x="13718" y="1930"/>
                </a:lnTo>
                <a:lnTo>
                  <a:pt x="10831" y="3215"/>
                </a:lnTo>
                <a:lnTo>
                  <a:pt x="9348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470600" y="3070033"/>
            <a:ext cx="34545" cy="55205"/>
          </a:xfrm>
          <a:custGeom>
            <a:avLst/>
            <a:gdLst/>
            <a:ahLst/>
            <a:cxnLst/>
            <a:rect l="l" t="t" r="r" b="b"/>
            <a:pathLst>
              <a:path w="34545" h="55205">
                <a:moveTo>
                  <a:pt x="2256" y="20660"/>
                </a:moveTo>
                <a:lnTo>
                  <a:pt x="3898" y="23634"/>
                </a:lnTo>
                <a:lnTo>
                  <a:pt x="7513" y="26910"/>
                </a:lnTo>
                <a:lnTo>
                  <a:pt x="10439" y="28508"/>
                </a:lnTo>
                <a:lnTo>
                  <a:pt x="13470" y="29855"/>
                </a:lnTo>
                <a:lnTo>
                  <a:pt x="16506" y="31101"/>
                </a:lnTo>
                <a:lnTo>
                  <a:pt x="19396" y="32255"/>
                </a:lnTo>
                <a:lnTo>
                  <a:pt x="23007" y="34401"/>
                </a:lnTo>
                <a:lnTo>
                  <a:pt x="25354" y="37195"/>
                </a:lnTo>
                <a:lnTo>
                  <a:pt x="25697" y="39801"/>
                </a:lnTo>
                <a:lnTo>
                  <a:pt x="25462" y="42364"/>
                </a:lnTo>
                <a:lnTo>
                  <a:pt x="22885" y="45845"/>
                </a:lnTo>
                <a:lnTo>
                  <a:pt x="19688" y="47318"/>
                </a:lnTo>
                <a:lnTo>
                  <a:pt x="17085" y="47825"/>
                </a:lnTo>
                <a:lnTo>
                  <a:pt x="13547" y="47825"/>
                </a:lnTo>
                <a:lnTo>
                  <a:pt x="10191" y="47077"/>
                </a:lnTo>
                <a:lnTo>
                  <a:pt x="6151" y="45439"/>
                </a:lnTo>
                <a:lnTo>
                  <a:pt x="3279" y="43787"/>
                </a:lnTo>
                <a:lnTo>
                  <a:pt x="280" y="44168"/>
                </a:lnTo>
                <a:lnTo>
                  <a:pt x="0" y="46821"/>
                </a:lnTo>
                <a:lnTo>
                  <a:pt x="457" y="50227"/>
                </a:lnTo>
                <a:lnTo>
                  <a:pt x="3035" y="52387"/>
                </a:lnTo>
                <a:lnTo>
                  <a:pt x="6206" y="53719"/>
                </a:lnTo>
                <a:lnTo>
                  <a:pt x="8870" y="54507"/>
                </a:lnTo>
                <a:lnTo>
                  <a:pt x="12016" y="55065"/>
                </a:lnTo>
                <a:lnTo>
                  <a:pt x="15397" y="55205"/>
                </a:lnTo>
                <a:lnTo>
                  <a:pt x="18223" y="55205"/>
                </a:lnTo>
                <a:lnTo>
                  <a:pt x="20811" y="54834"/>
                </a:lnTo>
                <a:lnTo>
                  <a:pt x="23158" y="54136"/>
                </a:lnTo>
                <a:lnTo>
                  <a:pt x="27536" y="52397"/>
                </a:lnTo>
                <a:lnTo>
                  <a:pt x="30930" y="49644"/>
                </a:lnTo>
                <a:lnTo>
                  <a:pt x="33163" y="45935"/>
                </a:lnTo>
                <a:lnTo>
                  <a:pt x="34545" y="41640"/>
                </a:lnTo>
                <a:lnTo>
                  <a:pt x="34545" y="36917"/>
                </a:lnTo>
                <a:lnTo>
                  <a:pt x="33483" y="33487"/>
                </a:lnTo>
                <a:lnTo>
                  <a:pt x="31841" y="30579"/>
                </a:lnTo>
                <a:lnTo>
                  <a:pt x="28205" y="27402"/>
                </a:lnTo>
                <a:lnTo>
                  <a:pt x="25203" y="25844"/>
                </a:lnTo>
                <a:lnTo>
                  <a:pt x="22143" y="24508"/>
                </a:lnTo>
                <a:lnTo>
                  <a:pt x="19112" y="23263"/>
                </a:lnTo>
                <a:lnTo>
                  <a:pt x="16149" y="22071"/>
                </a:lnTo>
                <a:lnTo>
                  <a:pt x="12509" y="19911"/>
                </a:lnTo>
                <a:lnTo>
                  <a:pt x="10126" y="17078"/>
                </a:lnTo>
                <a:lnTo>
                  <a:pt x="9759" y="14414"/>
                </a:lnTo>
                <a:lnTo>
                  <a:pt x="10325" y="11506"/>
                </a:lnTo>
                <a:lnTo>
                  <a:pt x="12744" y="8531"/>
                </a:lnTo>
                <a:lnTo>
                  <a:pt x="16012" y="7326"/>
                </a:lnTo>
                <a:lnTo>
                  <a:pt x="18864" y="7134"/>
                </a:lnTo>
                <a:lnTo>
                  <a:pt x="22071" y="7350"/>
                </a:lnTo>
                <a:lnTo>
                  <a:pt x="25873" y="8608"/>
                </a:lnTo>
                <a:lnTo>
                  <a:pt x="29227" y="10386"/>
                </a:lnTo>
                <a:lnTo>
                  <a:pt x="32017" y="8557"/>
                </a:lnTo>
                <a:lnTo>
                  <a:pt x="31968" y="5864"/>
                </a:lnTo>
                <a:lnTo>
                  <a:pt x="30387" y="2994"/>
                </a:lnTo>
                <a:lnTo>
                  <a:pt x="27463" y="1508"/>
                </a:lnTo>
                <a:lnTo>
                  <a:pt x="24184" y="568"/>
                </a:lnTo>
                <a:lnTo>
                  <a:pt x="21578" y="125"/>
                </a:lnTo>
                <a:lnTo>
                  <a:pt x="16012" y="0"/>
                </a:lnTo>
                <a:lnTo>
                  <a:pt x="13421" y="417"/>
                </a:lnTo>
                <a:lnTo>
                  <a:pt x="11188" y="1231"/>
                </a:lnTo>
                <a:lnTo>
                  <a:pt x="7120" y="3135"/>
                </a:lnTo>
                <a:lnTo>
                  <a:pt x="4157" y="5853"/>
                </a:lnTo>
                <a:lnTo>
                  <a:pt x="2307" y="9230"/>
                </a:lnTo>
                <a:lnTo>
                  <a:pt x="1195" y="12927"/>
                </a:lnTo>
                <a:lnTo>
                  <a:pt x="1195" y="17132"/>
                </a:lnTo>
                <a:lnTo>
                  <a:pt x="2256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516256" y="3070033"/>
            <a:ext cx="34531" cy="55205"/>
          </a:xfrm>
          <a:custGeom>
            <a:avLst/>
            <a:gdLst/>
            <a:ahLst/>
            <a:cxnLst/>
            <a:rect l="l" t="t" r="r" b="b"/>
            <a:pathLst>
              <a:path w="34531" h="55205">
                <a:moveTo>
                  <a:pt x="2256" y="20660"/>
                </a:moveTo>
                <a:lnTo>
                  <a:pt x="3884" y="23634"/>
                </a:lnTo>
                <a:lnTo>
                  <a:pt x="7513" y="26910"/>
                </a:lnTo>
                <a:lnTo>
                  <a:pt x="10436" y="28508"/>
                </a:lnTo>
                <a:lnTo>
                  <a:pt x="13470" y="29855"/>
                </a:lnTo>
                <a:lnTo>
                  <a:pt x="16494" y="31101"/>
                </a:lnTo>
                <a:lnTo>
                  <a:pt x="19382" y="32255"/>
                </a:lnTo>
                <a:lnTo>
                  <a:pt x="22997" y="34401"/>
                </a:lnTo>
                <a:lnTo>
                  <a:pt x="25354" y="37195"/>
                </a:lnTo>
                <a:lnTo>
                  <a:pt x="25697" y="39801"/>
                </a:lnTo>
                <a:lnTo>
                  <a:pt x="25462" y="42364"/>
                </a:lnTo>
                <a:lnTo>
                  <a:pt x="22885" y="45845"/>
                </a:lnTo>
                <a:lnTo>
                  <a:pt x="19677" y="47318"/>
                </a:lnTo>
                <a:lnTo>
                  <a:pt x="17075" y="47825"/>
                </a:lnTo>
                <a:lnTo>
                  <a:pt x="13531" y="47825"/>
                </a:lnTo>
                <a:lnTo>
                  <a:pt x="10191" y="47077"/>
                </a:lnTo>
                <a:lnTo>
                  <a:pt x="6155" y="45439"/>
                </a:lnTo>
                <a:lnTo>
                  <a:pt x="3279" y="43787"/>
                </a:lnTo>
                <a:lnTo>
                  <a:pt x="270" y="44168"/>
                </a:lnTo>
                <a:lnTo>
                  <a:pt x="0" y="46821"/>
                </a:lnTo>
                <a:lnTo>
                  <a:pt x="443" y="50227"/>
                </a:lnTo>
                <a:lnTo>
                  <a:pt x="3035" y="52387"/>
                </a:lnTo>
                <a:lnTo>
                  <a:pt x="6202" y="53719"/>
                </a:lnTo>
                <a:lnTo>
                  <a:pt x="8867" y="54507"/>
                </a:lnTo>
                <a:lnTo>
                  <a:pt x="12016" y="55065"/>
                </a:lnTo>
                <a:lnTo>
                  <a:pt x="15397" y="55205"/>
                </a:lnTo>
                <a:lnTo>
                  <a:pt x="18219" y="55205"/>
                </a:lnTo>
                <a:lnTo>
                  <a:pt x="20801" y="54834"/>
                </a:lnTo>
                <a:lnTo>
                  <a:pt x="23144" y="54136"/>
                </a:lnTo>
                <a:lnTo>
                  <a:pt x="27525" y="52397"/>
                </a:lnTo>
                <a:lnTo>
                  <a:pt x="30920" y="49644"/>
                </a:lnTo>
                <a:lnTo>
                  <a:pt x="33167" y="45935"/>
                </a:lnTo>
                <a:lnTo>
                  <a:pt x="34531" y="41640"/>
                </a:lnTo>
                <a:lnTo>
                  <a:pt x="34531" y="36917"/>
                </a:lnTo>
                <a:lnTo>
                  <a:pt x="33483" y="33487"/>
                </a:lnTo>
                <a:lnTo>
                  <a:pt x="31841" y="30579"/>
                </a:lnTo>
                <a:lnTo>
                  <a:pt x="28202" y="27402"/>
                </a:lnTo>
                <a:lnTo>
                  <a:pt x="25203" y="25844"/>
                </a:lnTo>
                <a:lnTo>
                  <a:pt x="22143" y="24508"/>
                </a:lnTo>
                <a:lnTo>
                  <a:pt x="19098" y="23263"/>
                </a:lnTo>
                <a:lnTo>
                  <a:pt x="16135" y="22071"/>
                </a:lnTo>
                <a:lnTo>
                  <a:pt x="12509" y="19911"/>
                </a:lnTo>
                <a:lnTo>
                  <a:pt x="10115" y="17078"/>
                </a:lnTo>
                <a:lnTo>
                  <a:pt x="9756" y="14414"/>
                </a:lnTo>
                <a:lnTo>
                  <a:pt x="10328" y="11506"/>
                </a:lnTo>
                <a:lnTo>
                  <a:pt x="12744" y="8531"/>
                </a:lnTo>
                <a:lnTo>
                  <a:pt x="16012" y="7326"/>
                </a:lnTo>
                <a:lnTo>
                  <a:pt x="18863" y="7134"/>
                </a:lnTo>
                <a:lnTo>
                  <a:pt x="22071" y="7350"/>
                </a:lnTo>
                <a:lnTo>
                  <a:pt x="25858" y="8608"/>
                </a:lnTo>
                <a:lnTo>
                  <a:pt x="29217" y="10386"/>
                </a:lnTo>
                <a:lnTo>
                  <a:pt x="32017" y="8557"/>
                </a:lnTo>
                <a:lnTo>
                  <a:pt x="31964" y="5864"/>
                </a:lnTo>
                <a:lnTo>
                  <a:pt x="30387" y="2994"/>
                </a:lnTo>
                <a:lnTo>
                  <a:pt x="27449" y="1508"/>
                </a:lnTo>
                <a:lnTo>
                  <a:pt x="24180" y="568"/>
                </a:lnTo>
                <a:lnTo>
                  <a:pt x="21578" y="125"/>
                </a:lnTo>
                <a:lnTo>
                  <a:pt x="16012" y="0"/>
                </a:lnTo>
                <a:lnTo>
                  <a:pt x="13420" y="417"/>
                </a:lnTo>
                <a:lnTo>
                  <a:pt x="11192" y="1231"/>
                </a:lnTo>
                <a:lnTo>
                  <a:pt x="7117" y="3135"/>
                </a:lnTo>
                <a:lnTo>
                  <a:pt x="4157" y="5853"/>
                </a:lnTo>
                <a:lnTo>
                  <a:pt x="2307" y="9230"/>
                </a:lnTo>
                <a:lnTo>
                  <a:pt x="1195" y="12927"/>
                </a:lnTo>
                <a:lnTo>
                  <a:pt x="1195" y="17132"/>
                </a:lnTo>
                <a:lnTo>
                  <a:pt x="2256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562562" y="3070029"/>
            <a:ext cx="44884" cy="55206"/>
          </a:xfrm>
          <a:custGeom>
            <a:avLst/>
            <a:gdLst/>
            <a:ahLst/>
            <a:cxnLst/>
            <a:rect l="l" t="t" r="r" b="b"/>
            <a:pathLst>
              <a:path w="44884" h="55206">
                <a:moveTo>
                  <a:pt x="44477" y="17424"/>
                </a:moveTo>
                <a:lnTo>
                  <a:pt x="43663" y="14544"/>
                </a:lnTo>
                <a:lnTo>
                  <a:pt x="42851" y="11661"/>
                </a:lnTo>
                <a:lnTo>
                  <a:pt x="39841" y="7012"/>
                </a:lnTo>
                <a:lnTo>
                  <a:pt x="35891" y="3175"/>
                </a:lnTo>
                <a:lnTo>
                  <a:pt x="33202" y="1904"/>
                </a:lnTo>
                <a:lnTo>
                  <a:pt x="30499" y="647"/>
                </a:lnTo>
                <a:lnTo>
                  <a:pt x="27255" y="0"/>
                </a:lnTo>
                <a:lnTo>
                  <a:pt x="27291" y="7200"/>
                </a:lnTo>
                <a:lnTo>
                  <a:pt x="30549" y="8586"/>
                </a:lnTo>
                <a:lnTo>
                  <a:pt x="32745" y="11343"/>
                </a:lnTo>
                <a:lnTo>
                  <a:pt x="34955" y="14086"/>
                </a:lnTo>
                <a:lnTo>
                  <a:pt x="35999" y="17881"/>
                </a:lnTo>
                <a:lnTo>
                  <a:pt x="35891" y="22720"/>
                </a:lnTo>
                <a:lnTo>
                  <a:pt x="9265" y="22720"/>
                </a:lnTo>
                <a:lnTo>
                  <a:pt x="9338" y="20675"/>
                </a:lnTo>
                <a:lnTo>
                  <a:pt x="10817" y="3215"/>
                </a:lnTo>
                <a:lnTo>
                  <a:pt x="8351" y="5054"/>
                </a:lnTo>
                <a:lnTo>
                  <a:pt x="4269" y="9856"/>
                </a:lnTo>
                <a:lnTo>
                  <a:pt x="2710" y="12776"/>
                </a:lnTo>
                <a:lnTo>
                  <a:pt x="1626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5" y="39801"/>
                </a:lnTo>
                <a:lnTo>
                  <a:pt x="2613" y="43218"/>
                </a:lnTo>
                <a:lnTo>
                  <a:pt x="4171" y="46076"/>
                </a:lnTo>
                <a:lnTo>
                  <a:pt x="8290" y="50609"/>
                </a:lnTo>
                <a:lnTo>
                  <a:pt x="10831" y="52326"/>
                </a:lnTo>
                <a:lnTo>
                  <a:pt x="13845" y="53482"/>
                </a:lnTo>
                <a:lnTo>
                  <a:pt x="16865" y="54622"/>
                </a:lnTo>
                <a:lnTo>
                  <a:pt x="20383" y="55206"/>
                </a:lnTo>
                <a:lnTo>
                  <a:pt x="24394" y="55206"/>
                </a:lnTo>
                <a:lnTo>
                  <a:pt x="28882" y="55030"/>
                </a:lnTo>
                <a:lnTo>
                  <a:pt x="32969" y="54320"/>
                </a:lnTo>
                <a:lnTo>
                  <a:pt x="36324" y="53482"/>
                </a:lnTo>
                <a:lnTo>
                  <a:pt x="40125" y="52095"/>
                </a:lnTo>
                <a:lnTo>
                  <a:pt x="42688" y="49428"/>
                </a:lnTo>
                <a:lnTo>
                  <a:pt x="42825" y="46824"/>
                </a:lnTo>
                <a:lnTo>
                  <a:pt x="42037" y="44132"/>
                </a:lnTo>
                <a:lnTo>
                  <a:pt x="39419" y="44514"/>
                </a:lnTo>
                <a:lnTo>
                  <a:pt x="36150" y="45821"/>
                </a:lnTo>
                <a:lnTo>
                  <a:pt x="33253" y="46749"/>
                </a:lnTo>
                <a:lnTo>
                  <a:pt x="29624" y="47523"/>
                </a:lnTo>
                <a:lnTo>
                  <a:pt x="25232" y="47729"/>
                </a:lnTo>
                <a:lnTo>
                  <a:pt x="22283" y="47729"/>
                </a:lnTo>
                <a:lnTo>
                  <a:pt x="17766" y="46432"/>
                </a:lnTo>
                <a:lnTo>
                  <a:pt x="14079" y="44363"/>
                </a:lnTo>
                <a:lnTo>
                  <a:pt x="11537" y="41163"/>
                </a:lnTo>
                <a:lnTo>
                  <a:pt x="10079" y="37007"/>
                </a:lnTo>
                <a:lnTo>
                  <a:pt x="9265" y="32270"/>
                </a:lnTo>
                <a:lnTo>
                  <a:pt x="9265" y="29466"/>
                </a:lnTo>
                <a:lnTo>
                  <a:pt x="41393" y="29466"/>
                </a:lnTo>
                <a:lnTo>
                  <a:pt x="43836" y="28552"/>
                </a:lnTo>
                <a:lnTo>
                  <a:pt x="44884" y="25452"/>
                </a:lnTo>
                <a:lnTo>
                  <a:pt x="44884" y="20513"/>
                </a:lnTo>
                <a:lnTo>
                  <a:pt x="44477" y="17424"/>
                </a:lnTo>
                <a:close/>
              </a:path>
              <a:path w="44884" h="55206">
                <a:moveTo>
                  <a:pt x="9338" y="20675"/>
                </a:moveTo>
                <a:lnTo>
                  <a:pt x="10303" y="16830"/>
                </a:lnTo>
                <a:lnTo>
                  <a:pt x="11793" y="13309"/>
                </a:lnTo>
                <a:lnTo>
                  <a:pt x="15447" y="9349"/>
                </a:lnTo>
                <a:lnTo>
                  <a:pt x="18788" y="7646"/>
                </a:lnTo>
                <a:lnTo>
                  <a:pt x="22960" y="7200"/>
                </a:lnTo>
                <a:lnTo>
                  <a:pt x="27291" y="7200"/>
                </a:lnTo>
                <a:lnTo>
                  <a:pt x="27255" y="0"/>
                </a:lnTo>
                <a:lnTo>
                  <a:pt x="19839" y="0"/>
                </a:lnTo>
                <a:lnTo>
                  <a:pt x="16606" y="647"/>
                </a:lnTo>
                <a:lnTo>
                  <a:pt x="13708" y="1930"/>
                </a:lnTo>
                <a:lnTo>
                  <a:pt x="10817" y="3215"/>
                </a:lnTo>
                <a:lnTo>
                  <a:pt x="9338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623788" y="3046460"/>
            <a:ext cx="8956" cy="78004"/>
          </a:xfrm>
          <a:custGeom>
            <a:avLst/>
            <a:gdLst/>
            <a:ahLst/>
            <a:cxnLst/>
            <a:rect l="l" t="t" r="r" b="b"/>
            <a:pathLst>
              <a:path w="8956" h="78004">
                <a:moveTo>
                  <a:pt x="8956" y="76315"/>
                </a:moveTo>
                <a:lnTo>
                  <a:pt x="8956" y="1752"/>
                </a:lnTo>
                <a:lnTo>
                  <a:pt x="8736" y="963"/>
                </a:lnTo>
                <a:lnTo>
                  <a:pt x="6108" y="0"/>
                </a:lnTo>
                <a:lnTo>
                  <a:pt x="2865" y="0"/>
                </a:lnTo>
                <a:lnTo>
                  <a:pt x="0" y="1752"/>
                </a:lnTo>
                <a:lnTo>
                  <a:pt x="0" y="76315"/>
                </a:lnTo>
                <a:lnTo>
                  <a:pt x="198" y="77076"/>
                </a:lnTo>
                <a:lnTo>
                  <a:pt x="2865" y="78004"/>
                </a:lnTo>
                <a:lnTo>
                  <a:pt x="6108" y="78004"/>
                </a:lnTo>
                <a:lnTo>
                  <a:pt x="8956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647649" y="3070033"/>
            <a:ext cx="34545" cy="55205"/>
          </a:xfrm>
          <a:custGeom>
            <a:avLst/>
            <a:gdLst/>
            <a:ahLst/>
            <a:cxnLst/>
            <a:rect l="l" t="t" r="r" b="b"/>
            <a:pathLst>
              <a:path w="34545" h="55205">
                <a:moveTo>
                  <a:pt x="2256" y="20660"/>
                </a:moveTo>
                <a:lnTo>
                  <a:pt x="3898" y="23634"/>
                </a:lnTo>
                <a:lnTo>
                  <a:pt x="7523" y="26910"/>
                </a:lnTo>
                <a:lnTo>
                  <a:pt x="10447" y="28508"/>
                </a:lnTo>
                <a:lnTo>
                  <a:pt x="13484" y="29855"/>
                </a:lnTo>
                <a:lnTo>
                  <a:pt x="16506" y="31101"/>
                </a:lnTo>
                <a:lnTo>
                  <a:pt x="19396" y="32255"/>
                </a:lnTo>
                <a:lnTo>
                  <a:pt x="23011" y="34401"/>
                </a:lnTo>
                <a:lnTo>
                  <a:pt x="25354" y="37195"/>
                </a:lnTo>
                <a:lnTo>
                  <a:pt x="25711" y="39801"/>
                </a:lnTo>
                <a:lnTo>
                  <a:pt x="25466" y="42364"/>
                </a:lnTo>
                <a:lnTo>
                  <a:pt x="22899" y="45845"/>
                </a:lnTo>
                <a:lnTo>
                  <a:pt x="19691" y="47318"/>
                </a:lnTo>
                <a:lnTo>
                  <a:pt x="17085" y="47825"/>
                </a:lnTo>
                <a:lnTo>
                  <a:pt x="13547" y="47825"/>
                </a:lnTo>
                <a:lnTo>
                  <a:pt x="10187" y="47077"/>
                </a:lnTo>
                <a:lnTo>
                  <a:pt x="6155" y="45439"/>
                </a:lnTo>
                <a:lnTo>
                  <a:pt x="3294" y="43787"/>
                </a:lnTo>
                <a:lnTo>
                  <a:pt x="280" y="44168"/>
                </a:lnTo>
                <a:lnTo>
                  <a:pt x="0" y="46821"/>
                </a:lnTo>
                <a:lnTo>
                  <a:pt x="457" y="50227"/>
                </a:lnTo>
                <a:lnTo>
                  <a:pt x="3034" y="52387"/>
                </a:lnTo>
                <a:lnTo>
                  <a:pt x="6216" y="53719"/>
                </a:lnTo>
                <a:lnTo>
                  <a:pt x="8869" y="54507"/>
                </a:lnTo>
                <a:lnTo>
                  <a:pt x="12016" y="55065"/>
                </a:lnTo>
                <a:lnTo>
                  <a:pt x="15397" y="55205"/>
                </a:lnTo>
                <a:lnTo>
                  <a:pt x="18223" y="55205"/>
                </a:lnTo>
                <a:lnTo>
                  <a:pt x="20815" y="54834"/>
                </a:lnTo>
                <a:lnTo>
                  <a:pt x="23158" y="54136"/>
                </a:lnTo>
                <a:lnTo>
                  <a:pt x="27536" y="52397"/>
                </a:lnTo>
                <a:lnTo>
                  <a:pt x="30930" y="49644"/>
                </a:lnTo>
                <a:lnTo>
                  <a:pt x="33163" y="45935"/>
                </a:lnTo>
                <a:lnTo>
                  <a:pt x="34545" y="41640"/>
                </a:lnTo>
                <a:lnTo>
                  <a:pt x="34545" y="36917"/>
                </a:lnTo>
                <a:lnTo>
                  <a:pt x="33487" y="33487"/>
                </a:lnTo>
                <a:lnTo>
                  <a:pt x="31841" y="30579"/>
                </a:lnTo>
                <a:lnTo>
                  <a:pt x="28205" y="27402"/>
                </a:lnTo>
                <a:lnTo>
                  <a:pt x="25206" y="25844"/>
                </a:lnTo>
                <a:lnTo>
                  <a:pt x="22157" y="24508"/>
                </a:lnTo>
                <a:lnTo>
                  <a:pt x="19112" y="23263"/>
                </a:lnTo>
                <a:lnTo>
                  <a:pt x="16149" y="22071"/>
                </a:lnTo>
                <a:lnTo>
                  <a:pt x="12509" y="19911"/>
                </a:lnTo>
                <a:lnTo>
                  <a:pt x="10130" y="17078"/>
                </a:lnTo>
                <a:lnTo>
                  <a:pt x="9759" y="14414"/>
                </a:lnTo>
                <a:lnTo>
                  <a:pt x="10339" y="11506"/>
                </a:lnTo>
                <a:lnTo>
                  <a:pt x="12758" y="8531"/>
                </a:lnTo>
                <a:lnTo>
                  <a:pt x="16012" y="7326"/>
                </a:lnTo>
                <a:lnTo>
                  <a:pt x="18863" y="7134"/>
                </a:lnTo>
                <a:lnTo>
                  <a:pt x="22085" y="7350"/>
                </a:lnTo>
                <a:lnTo>
                  <a:pt x="25872" y="8608"/>
                </a:lnTo>
                <a:lnTo>
                  <a:pt x="29227" y="10386"/>
                </a:lnTo>
                <a:lnTo>
                  <a:pt x="32029" y="8557"/>
                </a:lnTo>
                <a:lnTo>
                  <a:pt x="31967" y="5864"/>
                </a:lnTo>
                <a:lnTo>
                  <a:pt x="30401" y="2994"/>
                </a:lnTo>
                <a:lnTo>
                  <a:pt x="27463" y="1508"/>
                </a:lnTo>
                <a:lnTo>
                  <a:pt x="24192" y="568"/>
                </a:lnTo>
                <a:lnTo>
                  <a:pt x="21592" y="125"/>
                </a:lnTo>
                <a:lnTo>
                  <a:pt x="16012" y="0"/>
                </a:lnTo>
                <a:lnTo>
                  <a:pt x="13423" y="417"/>
                </a:lnTo>
                <a:lnTo>
                  <a:pt x="11202" y="1231"/>
                </a:lnTo>
                <a:lnTo>
                  <a:pt x="7120" y="3135"/>
                </a:lnTo>
                <a:lnTo>
                  <a:pt x="4157" y="5853"/>
                </a:lnTo>
                <a:lnTo>
                  <a:pt x="2321" y="9230"/>
                </a:lnTo>
                <a:lnTo>
                  <a:pt x="1209" y="12927"/>
                </a:lnTo>
                <a:lnTo>
                  <a:pt x="1209" y="17132"/>
                </a:lnTo>
                <a:lnTo>
                  <a:pt x="2256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721676" y="3070023"/>
            <a:ext cx="22844" cy="55209"/>
          </a:xfrm>
          <a:custGeom>
            <a:avLst/>
            <a:gdLst/>
            <a:ahLst/>
            <a:cxnLst/>
            <a:rect l="l" t="t" r="r" b="b"/>
            <a:pathLst>
              <a:path w="22844" h="55209">
                <a:moveTo>
                  <a:pt x="9150" y="42076"/>
                </a:moveTo>
                <a:lnTo>
                  <a:pt x="9942" y="54179"/>
                </a:lnTo>
                <a:lnTo>
                  <a:pt x="14345" y="55209"/>
                </a:lnTo>
                <a:lnTo>
                  <a:pt x="19836" y="55209"/>
                </a:lnTo>
                <a:lnTo>
                  <a:pt x="22844" y="47397"/>
                </a:lnTo>
                <a:lnTo>
                  <a:pt x="18315" y="48005"/>
                </a:lnTo>
                <a:lnTo>
                  <a:pt x="15433" y="48005"/>
                </a:lnTo>
                <a:lnTo>
                  <a:pt x="11569" y="45694"/>
                </a:lnTo>
                <a:lnTo>
                  <a:pt x="9150" y="42076"/>
                </a:lnTo>
                <a:close/>
              </a:path>
              <a:path w="22844" h="55209">
                <a:moveTo>
                  <a:pt x="34516" y="54430"/>
                </a:moveTo>
                <a:lnTo>
                  <a:pt x="37184" y="54471"/>
                </a:lnTo>
                <a:lnTo>
                  <a:pt x="40057" y="52818"/>
                </a:lnTo>
                <a:lnTo>
                  <a:pt x="40057" y="15814"/>
                </a:lnTo>
                <a:lnTo>
                  <a:pt x="39711" y="13082"/>
                </a:lnTo>
                <a:lnTo>
                  <a:pt x="38342" y="8394"/>
                </a:lnTo>
                <a:lnTo>
                  <a:pt x="35714" y="4841"/>
                </a:lnTo>
                <a:lnTo>
                  <a:pt x="32212" y="2068"/>
                </a:lnTo>
                <a:lnTo>
                  <a:pt x="27302" y="431"/>
                </a:lnTo>
                <a:lnTo>
                  <a:pt x="24314" y="0"/>
                </a:lnTo>
                <a:lnTo>
                  <a:pt x="20811" y="0"/>
                </a:lnTo>
                <a:lnTo>
                  <a:pt x="17059" y="190"/>
                </a:lnTo>
                <a:lnTo>
                  <a:pt x="13384" y="902"/>
                </a:lnTo>
                <a:lnTo>
                  <a:pt x="10126" y="1882"/>
                </a:lnTo>
                <a:lnTo>
                  <a:pt x="7203" y="3023"/>
                </a:lnTo>
                <a:lnTo>
                  <a:pt x="3487" y="5359"/>
                </a:lnTo>
                <a:lnTo>
                  <a:pt x="2376" y="8178"/>
                </a:lnTo>
                <a:lnTo>
                  <a:pt x="2674" y="11494"/>
                </a:lnTo>
                <a:lnTo>
                  <a:pt x="5251" y="12409"/>
                </a:lnTo>
                <a:lnTo>
                  <a:pt x="8124" y="10731"/>
                </a:lnTo>
                <a:lnTo>
                  <a:pt x="10781" y="9438"/>
                </a:lnTo>
                <a:lnTo>
                  <a:pt x="14061" y="8308"/>
                </a:lnTo>
                <a:lnTo>
                  <a:pt x="17790" y="7494"/>
                </a:lnTo>
                <a:lnTo>
                  <a:pt x="22057" y="7494"/>
                </a:lnTo>
                <a:lnTo>
                  <a:pt x="25203" y="8243"/>
                </a:lnTo>
                <a:lnTo>
                  <a:pt x="27769" y="9499"/>
                </a:lnTo>
                <a:lnTo>
                  <a:pt x="30175" y="12700"/>
                </a:lnTo>
                <a:lnTo>
                  <a:pt x="30962" y="15684"/>
                </a:lnTo>
                <a:lnTo>
                  <a:pt x="31164" y="19331"/>
                </a:lnTo>
                <a:lnTo>
                  <a:pt x="31164" y="23230"/>
                </a:lnTo>
                <a:lnTo>
                  <a:pt x="20638" y="23230"/>
                </a:lnTo>
                <a:lnTo>
                  <a:pt x="17232" y="23572"/>
                </a:lnTo>
                <a:lnTo>
                  <a:pt x="14197" y="24270"/>
                </a:lnTo>
                <a:lnTo>
                  <a:pt x="11163" y="24944"/>
                </a:lnTo>
                <a:lnTo>
                  <a:pt x="8596" y="25984"/>
                </a:lnTo>
                <a:lnTo>
                  <a:pt x="4401" y="28741"/>
                </a:lnTo>
                <a:lnTo>
                  <a:pt x="1662" y="32550"/>
                </a:lnTo>
                <a:lnTo>
                  <a:pt x="0" y="37086"/>
                </a:lnTo>
                <a:lnTo>
                  <a:pt x="0" y="42331"/>
                </a:lnTo>
                <a:lnTo>
                  <a:pt x="1205" y="46393"/>
                </a:lnTo>
                <a:lnTo>
                  <a:pt x="3157" y="49888"/>
                </a:lnTo>
                <a:lnTo>
                  <a:pt x="6090" y="52491"/>
                </a:lnTo>
                <a:lnTo>
                  <a:pt x="9942" y="54179"/>
                </a:lnTo>
                <a:lnTo>
                  <a:pt x="9150" y="42076"/>
                </a:lnTo>
                <a:lnTo>
                  <a:pt x="9150" y="39472"/>
                </a:lnTo>
                <a:lnTo>
                  <a:pt x="9989" y="35420"/>
                </a:lnTo>
                <a:lnTo>
                  <a:pt x="12617" y="32410"/>
                </a:lnTo>
                <a:lnTo>
                  <a:pt x="15321" y="30938"/>
                </a:lnTo>
                <a:lnTo>
                  <a:pt x="18935" y="30088"/>
                </a:lnTo>
                <a:lnTo>
                  <a:pt x="23525" y="29871"/>
                </a:lnTo>
                <a:lnTo>
                  <a:pt x="31164" y="29871"/>
                </a:lnTo>
                <a:lnTo>
                  <a:pt x="31164" y="40539"/>
                </a:lnTo>
                <a:lnTo>
                  <a:pt x="26859" y="44945"/>
                </a:lnTo>
                <a:lnTo>
                  <a:pt x="22844" y="47397"/>
                </a:lnTo>
                <a:lnTo>
                  <a:pt x="19836" y="55209"/>
                </a:lnTo>
                <a:lnTo>
                  <a:pt x="22611" y="54546"/>
                </a:lnTo>
                <a:lnTo>
                  <a:pt x="25238" y="53265"/>
                </a:lnTo>
                <a:lnTo>
                  <a:pt x="27846" y="51958"/>
                </a:lnTo>
                <a:lnTo>
                  <a:pt x="32359" y="47778"/>
                </a:lnTo>
                <a:lnTo>
                  <a:pt x="32359" y="52818"/>
                </a:lnTo>
                <a:lnTo>
                  <a:pt x="34516" y="54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780492" y="3070033"/>
            <a:ext cx="42026" cy="54432"/>
          </a:xfrm>
          <a:custGeom>
            <a:avLst/>
            <a:gdLst/>
            <a:ahLst/>
            <a:cxnLst/>
            <a:rect l="l" t="t" r="r" b="b"/>
            <a:pathLst>
              <a:path w="42026" h="54432">
                <a:moveTo>
                  <a:pt x="33069" y="23342"/>
                </a:moveTo>
                <a:lnTo>
                  <a:pt x="33069" y="52743"/>
                </a:lnTo>
                <a:lnTo>
                  <a:pt x="33289" y="53503"/>
                </a:lnTo>
                <a:lnTo>
                  <a:pt x="35932" y="54432"/>
                </a:lnTo>
                <a:lnTo>
                  <a:pt x="39175" y="54432"/>
                </a:lnTo>
                <a:lnTo>
                  <a:pt x="42026" y="52743"/>
                </a:lnTo>
                <a:lnTo>
                  <a:pt x="42026" y="18529"/>
                </a:lnTo>
                <a:lnTo>
                  <a:pt x="41730" y="15469"/>
                </a:lnTo>
                <a:lnTo>
                  <a:pt x="41137" y="12917"/>
                </a:lnTo>
                <a:lnTo>
                  <a:pt x="40532" y="10375"/>
                </a:lnTo>
                <a:lnTo>
                  <a:pt x="38174" y="6249"/>
                </a:lnTo>
                <a:lnTo>
                  <a:pt x="35006" y="2833"/>
                </a:lnTo>
                <a:lnTo>
                  <a:pt x="30553" y="572"/>
                </a:lnTo>
                <a:lnTo>
                  <a:pt x="27824" y="0"/>
                </a:lnTo>
                <a:lnTo>
                  <a:pt x="21780" y="0"/>
                </a:lnTo>
                <a:lnTo>
                  <a:pt x="19025" y="737"/>
                </a:lnTo>
                <a:lnTo>
                  <a:pt x="16300" y="2211"/>
                </a:lnTo>
                <a:lnTo>
                  <a:pt x="13561" y="3683"/>
                </a:lnTo>
                <a:lnTo>
                  <a:pt x="10835" y="5994"/>
                </a:lnTo>
                <a:lnTo>
                  <a:pt x="8086" y="9144"/>
                </a:lnTo>
                <a:lnTo>
                  <a:pt x="8086" y="2211"/>
                </a:lnTo>
                <a:lnTo>
                  <a:pt x="5529" y="814"/>
                </a:lnTo>
                <a:lnTo>
                  <a:pt x="2570" y="814"/>
                </a:lnTo>
                <a:lnTo>
                  <a:pt x="0" y="2513"/>
                </a:lnTo>
                <a:lnTo>
                  <a:pt x="0" y="52743"/>
                </a:lnTo>
                <a:lnTo>
                  <a:pt x="186" y="53503"/>
                </a:lnTo>
                <a:lnTo>
                  <a:pt x="2851" y="54432"/>
                </a:lnTo>
                <a:lnTo>
                  <a:pt x="6098" y="54432"/>
                </a:lnTo>
                <a:lnTo>
                  <a:pt x="8949" y="52743"/>
                </a:lnTo>
                <a:lnTo>
                  <a:pt x="8949" y="17625"/>
                </a:lnTo>
                <a:lnTo>
                  <a:pt x="11412" y="14479"/>
                </a:lnTo>
                <a:lnTo>
                  <a:pt x="13759" y="12077"/>
                </a:lnTo>
                <a:lnTo>
                  <a:pt x="18237" y="8802"/>
                </a:lnTo>
                <a:lnTo>
                  <a:pt x="22726" y="7988"/>
                </a:lnTo>
                <a:lnTo>
                  <a:pt x="25988" y="8319"/>
                </a:lnTo>
                <a:lnTo>
                  <a:pt x="28627" y="9651"/>
                </a:lnTo>
                <a:lnTo>
                  <a:pt x="31366" y="13158"/>
                </a:lnTo>
                <a:lnTo>
                  <a:pt x="32425" y="16419"/>
                </a:lnTo>
                <a:lnTo>
                  <a:pt x="33069" y="20473"/>
                </a:lnTo>
                <a:lnTo>
                  <a:pt x="33069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838484" y="3046702"/>
            <a:ext cx="44885" cy="78534"/>
          </a:xfrm>
          <a:custGeom>
            <a:avLst/>
            <a:gdLst/>
            <a:ahLst/>
            <a:cxnLst/>
            <a:rect l="l" t="t" r="r" b="b"/>
            <a:pathLst>
              <a:path w="44885" h="78534">
                <a:moveTo>
                  <a:pt x="36915" y="69443"/>
                </a:moveTo>
                <a:lnTo>
                  <a:pt x="36990" y="76629"/>
                </a:lnTo>
                <a:lnTo>
                  <a:pt x="39597" y="77759"/>
                </a:lnTo>
                <a:lnTo>
                  <a:pt x="42318" y="77759"/>
                </a:lnTo>
                <a:lnTo>
                  <a:pt x="44885" y="76071"/>
                </a:lnTo>
                <a:lnTo>
                  <a:pt x="44885" y="1738"/>
                </a:lnTo>
                <a:lnTo>
                  <a:pt x="44640" y="975"/>
                </a:lnTo>
                <a:lnTo>
                  <a:pt x="41976" y="0"/>
                </a:lnTo>
                <a:lnTo>
                  <a:pt x="38743" y="0"/>
                </a:lnTo>
                <a:lnTo>
                  <a:pt x="35892" y="1738"/>
                </a:lnTo>
                <a:lnTo>
                  <a:pt x="35892" y="30923"/>
                </a:lnTo>
                <a:lnTo>
                  <a:pt x="31230" y="26542"/>
                </a:lnTo>
                <a:lnTo>
                  <a:pt x="26489" y="23975"/>
                </a:lnTo>
                <a:lnTo>
                  <a:pt x="23889" y="23327"/>
                </a:lnTo>
                <a:lnTo>
                  <a:pt x="17608" y="23327"/>
                </a:lnTo>
                <a:lnTo>
                  <a:pt x="14559" y="24000"/>
                </a:lnTo>
                <a:lnTo>
                  <a:pt x="11959" y="25311"/>
                </a:lnTo>
                <a:lnTo>
                  <a:pt x="9328" y="26643"/>
                </a:lnTo>
                <a:lnTo>
                  <a:pt x="7132" y="28522"/>
                </a:lnTo>
                <a:lnTo>
                  <a:pt x="3592" y="33436"/>
                </a:lnTo>
                <a:lnTo>
                  <a:pt x="2246" y="36395"/>
                </a:lnTo>
                <a:lnTo>
                  <a:pt x="1347" y="39888"/>
                </a:lnTo>
                <a:lnTo>
                  <a:pt x="443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6" y="58686"/>
                </a:lnTo>
                <a:lnTo>
                  <a:pt x="1087" y="61987"/>
                </a:lnTo>
                <a:lnTo>
                  <a:pt x="1800" y="65275"/>
                </a:lnTo>
                <a:lnTo>
                  <a:pt x="2948" y="68132"/>
                </a:lnTo>
                <a:lnTo>
                  <a:pt x="4514" y="70585"/>
                </a:lnTo>
                <a:lnTo>
                  <a:pt x="8143" y="74941"/>
                </a:lnTo>
                <a:lnTo>
                  <a:pt x="9836" y="57988"/>
                </a:lnTo>
                <a:lnTo>
                  <a:pt x="9267" y="53110"/>
                </a:lnTo>
                <a:lnTo>
                  <a:pt x="9267" y="48196"/>
                </a:lnTo>
                <a:lnTo>
                  <a:pt x="9932" y="43545"/>
                </a:lnTo>
                <a:lnTo>
                  <a:pt x="11121" y="39164"/>
                </a:lnTo>
                <a:lnTo>
                  <a:pt x="13105" y="35520"/>
                </a:lnTo>
                <a:lnTo>
                  <a:pt x="15991" y="32928"/>
                </a:lnTo>
                <a:lnTo>
                  <a:pt x="19519" y="31266"/>
                </a:lnTo>
                <a:lnTo>
                  <a:pt x="24256" y="31266"/>
                </a:lnTo>
                <a:lnTo>
                  <a:pt x="28872" y="33677"/>
                </a:lnTo>
                <a:lnTo>
                  <a:pt x="33473" y="37666"/>
                </a:lnTo>
                <a:lnTo>
                  <a:pt x="35892" y="40740"/>
                </a:lnTo>
                <a:lnTo>
                  <a:pt x="35892" y="60832"/>
                </a:lnTo>
                <a:lnTo>
                  <a:pt x="33141" y="64198"/>
                </a:lnTo>
                <a:lnTo>
                  <a:pt x="29405" y="67701"/>
                </a:lnTo>
                <a:lnTo>
                  <a:pt x="25949" y="69822"/>
                </a:lnTo>
                <a:lnTo>
                  <a:pt x="22604" y="70650"/>
                </a:lnTo>
                <a:lnTo>
                  <a:pt x="19066" y="70650"/>
                </a:lnTo>
                <a:lnTo>
                  <a:pt x="15560" y="68961"/>
                </a:lnTo>
                <a:lnTo>
                  <a:pt x="12758" y="66319"/>
                </a:lnTo>
                <a:lnTo>
                  <a:pt x="13205" y="77810"/>
                </a:lnTo>
                <a:lnTo>
                  <a:pt x="16264" y="78534"/>
                </a:lnTo>
                <a:lnTo>
                  <a:pt x="23138" y="78534"/>
                </a:lnTo>
                <a:lnTo>
                  <a:pt x="26158" y="77724"/>
                </a:lnTo>
                <a:lnTo>
                  <a:pt x="28922" y="76136"/>
                </a:lnTo>
                <a:lnTo>
                  <a:pt x="31683" y="74533"/>
                </a:lnTo>
                <a:lnTo>
                  <a:pt x="34348" y="72298"/>
                </a:lnTo>
                <a:lnTo>
                  <a:pt x="36915" y="69443"/>
                </a:lnTo>
                <a:close/>
              </a:path>
              <a:path w="44885" h="78534">
                <a:moveTo>
                  <a:pt x="13205" y="77810"/>
                </a:moveTo>
                <a:lnTo>
                  <a:pt x="12758" y="66319"/>
                </a:lnTo>
                <a:lnTo>
                  <a:pt x="10883" y="62560"/>
                </a:lnTo>
                <a:lnTo>
                  <a:pt x="9836" y="57988"/>
                </a:lnTo>
                <a:lnTo>
                  <a:pt x="8143" y="74941"/>
                </a:lnTo>
                <a:lnTo>
                  <a:pt x="13205" y="778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925450" y="3051627"/>
            <a:ext cx="60109" cy="72870"/>
          </a:xfrm>
          <a:custGeom>
            <a:avLst/>
            <a:gdLst/>
            <a:ahLst/>
            <a:cxnLst/>
            <a:rect l="l" t="t" r="r" b="b"/>
            <a:pathLst>
              <a:path w="60109" h="72870">
                <a:moveTo>
                  <a:pt x="478" y="72477"/>
                </a:moveTo>
                <a:lnTo>
                  <a:pt x="3131" y="72870"/>
                </a:lnTo>
                <a:lnTo>
                  <a:pt x="6659" y="72769"/>
                </a:lnTo>
                <a:lnTo>
                  <a:pt x="9328" y="70930"/>
                </a:lnTo>
                <a:lnTo>
                  <a:pt x="15076" y="53581"/>
                </a:lnTo>
                <a:lnTo>
                  <a:pt x="17420" y="45924"/>
                </a:lnTo>
                <a:lnTo>
                  <a:pt x="29498" y="9917"/>
                </a:lnTo>
                <a:lnTo>
                  <a:pt x="29818" y="0"/>
                </a:lnTo>
                <a:lnTo>
                  <a:pt x="26438" y="125"/>
                </a:lnTo>
                <a:lnTo>
                  <a:pt x="23809" y="2004"/>
                </a:lnTo>
                <a:lnTo>
                  <a:pt x="280" y="69076"/>
                </a:lnTo>
                <a:lnTo>
                  <a:pt x="0" y="69914"/>
                </a:lnTo>
                <a:lnTo>
                  <a:pt x="478" y="72477"/>
                </a:lnTo>
                <a:close/>
              </a:path>
              <a:path w="60109" h="72870">
                <a:moveTo>
                  <a:pt x="59752" y="69137"/>
                </a:moveTo>
                <a:lnTo>
                  <a:pt x="36222" y="2058"/>
                </a:lnTo>
                <a:lnTo>
                  <a:pt x="35384" y="737"/>
                </a:lnTo>
                <a:lnTo>
                  <a:pt x="32706" y="74"/>
                </a:lnTo>
                <a:lnTo>
                  <a:pt x="29818" y="0"/>
                </a:lnTo>
                <a:lnTo>
                  <a:pt x="29559" y="9917"/>
                </a:lnTo>
                <a:lnTo>
                  <a:pt x="41810" y="45924"/>
                </a:lnTo>
                <a:lnTo>
                  <a:pt x="17420" y="45924"/>
                </a:lnTo>
                <a:lnTo>
                  <a:pt x="15076" y="53581"/>
                </a:lnTo>
                <a:lnTo>
                  <a:pt x="44240" y="53581"/>
                </a:lnTo>
                <a:lnTo>
                  <a:pt x="50274" y="71146"/>
                </a:lnTo>
                <a:lnTo>
                  <a:pt x="51137" y="72388"/>
                </a:lnTo>
                <a:lnTo>
                  <a:pt x="53679" y="72845"/>
                </a:lnTo>
                <a:lnTo>
                  <a:pt x="56814" y="72870"/>
                </a:lnTo>
                <a:lnTo>
                  <a:pt x="60109" y="72010"/>
                </a:lnTo>
                <a:lnTo>
                  <a:pt x="59752" y="691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998875" y="3046460"/>
            <a:ext cx="8957" cy="78004"/>
          </a:xfrm>
          <a:custGeom>
            <a:avLst/>
            <a:gdLst/>
            <a:ahLst/>
            <a:cxnLst/>
            <a:rect l="l" t="t" r="r" b="b"/>
            <a:pathLst>
              <a:path w="8957" h="78004">
                <a:moveTo>
                  <a:pt x="8957" y="76315"/>
                </a:moveTo>
                <a:lnTo>
                  <a:pt x="8957" y="1752"/>
                </a:lnTo>
                <a:lnTo>
                  <a:pt x="8737" y="963"/>
                </a:lnTo>
                <a:lnTo>
                  <a:pt x="610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5"/>
                </a:lnTo>
                <a:lnTo>
                  <a:pt x="321" y="77266"/>
                </a:lnTo>
                <a:lnTo>
                  <a:pt x="2862" y="78004"/>
                </a:lnTo>
                <a:lnTo>
                  <a:pt x="6106" y="78004"/>
                </a:lnTo>
                <a:lnTo>
                  <a:pt x="8957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027250" y="3046460"/>
            <a:ext cx="8957" cy="78004"/>
          </a:xfrm>
          <a:custGeom>
            <a:avLst/>
            <a:gdLst/>
            <a:ahLst/>
            <a:cxnLst/>
            <a:rect l="l" t="t" r="r" b="b"/>
            <a:pathLst>
              <a:path w="8957" h="78004">
                <a:moveTo>
                  <a:pt x="8957" y="76315"/>
                </a:moveTo>
                <a:lnTo>
                  <a:pt x="8957" y="1752"/>
                </a:lnTo>
                <a:lnTo>
                  <a:pt x="8733" y="963"/>
                </a:lnTo>
                <a:lnTo>
                  <a:pt x="6108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5"/>
                </a:lnTo>
                <a:lnTo>
                  <a:pt x="198" y="77076"/>
                </a:lnTo>
                <a:lnTo>
                  <a:pt x="2862" y="78004"/>
                </a:lnTo>
                <a:lnTo>
                  <a:pt x="6108" y="78004"/>
                </a:lnTo>
                <a:lnTo>
                  <a:pt x="8957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054553" y="3050106"/>
            <a:ext cx="11051" cy="74358"/>
          </a:xfrm>
          <a:custGeom>
            <a:avLst/>
            <a:gdLst/>
            <a:ahLst/>
            <a:cxnLst/>
            <a:rect l="l" t="t" r="r" b="b"/>
            <a:pathLst>
              <a:path w="11051" h="74358">
                <a:moveTo>
                  <a:pt x="0" y="5587"/>
                </a:moveTo>
                <a:lnTo>
                  <a:pt x="392" y="9143"/>
                </a:lnTo>
                <a:lnTo>
                  <a:pt x="3380" y="11048"/>
                </a:lnTo>
                <a:lnTo>
                  <a:pt x="7609" y="11048"/>
                </a:lnTo>
                <a:lnTo>
                  <a:pt x="10659" y="9104"/>
                </a:lnTo>
                <a:lnTo>
                  <a:pt x="11051" y="5472"/>
                </a:lnTo>
                <a:lnTo>
                  <a:pt x="10670" y="1918"/>
                </a:lnTo>
                <a:lnTo>
                  <a:pt x="7686" y="0"/>
                </a:lnTo>
                <a:lnTo>
                  <a:pt x="3451" y="0"/>
                </a:lnTo>
                <a:lnTo>
                  <a:pt x="392" y="1969"/>
                </a:lnTo>
                <a:lnTo>
                  <a:pt x="0" y="5587"/>
                </a:lnTo>
                <a:close/>
              </a:path>
              <a:path w="11051" h="74358">
                <a:moveTo>
                  <a:pt x="1271" y="73430"/>
                </a:moveTo>
                <a:lnTo>
                  <a:pt x="3934" y="74358"/>
                </a:lnTo>
                <a:lnTo>
                  <a:pt x="7181" y="74358"/>
                </a:lnTo>
                <a:lnTo>
                  <a:pt x="10029" y="72669"/>
                </a:lnTo>
                <a:lnTo>
                  <a:pt x="10029" y="22439"/>
                </a:lnTo>
                <a:lnTo>
                  <a:pt x="9806" y="21704"/>
                </a:lnTo>
                <a:lnTo>
                  <a:pt x="7181" y="20750"/>
                </a:lnTo>
                <a:lnTo>
                  <a:pt x="3934" y="20750"/>
                </a:lnTo>
                <a:lnTo>
                  <a:pt x="1069" y="22439"/>
                </a:lnTo>
                <a:lnTo>
                  <a:pt x="1069" y="72669"/>
                </a:lnTo>
                <a:lnTo>
                  <a:pt x="1271" y="73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080768" y="3070029"/>
            <a:ext cx="44884" cy="55206"/>
          </a:xfrm>
          <a:custGeom>
            <a:avLst/>
            <a:gdLst/>
            <a:ahLst/>
            <a:cxnLst/>
            <a:rect l="l" t="t" r="r" b="b"/>
            <a:pathLst>
              <a:path w="44884" h="55206">
                <a:moveTo>
                  <a:pt x="44477" y="17424"/>
                </a:moveTo>
                <a:lnTo>
                  <a:pt x="43663" y="14544"/>
                </a:lnTo>
                <a:lnTo>
                  <a:pt x="42851" y="11661"/>
                </a:lnTo>
                <a:lnTo>
                  <a:pt x="39837" y="7012"/>
                </a:lnTo>
                <a:lnTo>
                  <a:pt x="35887" y="3175"/>
                </a:lnTo>
                <a:lnTo>
                  <a:pt x="33199" y="1904"/>
                </a:lnTo>
                <a:lnTo>
                  <a:pt x="30499" y="647"/>
                </a:lnTo>
                <a:lnTo>
                  <a:pt x="27255" y="0"/>
                </a:lnTo>
                <a:lnTo>
                  <a:pt x="27288" y="7200"/>
                </a:lnTo>
                <a:lnTo>
                  <a:pt x="30549" y="8586"/>
                </a:lnTo>
                <a:lnTo>
                  <a:pt x="32745" y="11343"/>
                </a:lnTo>
                <a:lnTo>
                  <a:pt x="34951" y="14086"/>
                </a:lnTo>
                <a:lnTo>
                  <a:pt x="35999" y="17881"/>
                </a:lnTo>
                <a:lnTo>
                  <a:pt x="35887" y="22720"/>
                </a:lnTo>
                <a:lnTo>
                  <a:pt x="9262" y="22720"/>
                </a:lnTo>
                <a:lnTo>
                  <a:pt x="9342" y="20675"/>
                </a:lnTo>
                <a:lnTo>
                  <a:pt x="10821" y="3215"/>
                </a:lnTo>
                <a:lnTo>
                  <a:pt x="8351" y="5054"/>
                </a:lnTo>
                <a:lnTo>
                  <a:pt x="4269" y="9856"/>
                </a:lnTo>
                <a:lnTo>
                  <a:pt x="2713" y="12776"/>
                </a:lnTo>
                <a:lnTo>
                  <a:pt x="1626" y="16217"/>
                </a:lnTo>
                <a:lnTo>
                  <a:pt x="539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4" y="36374"/>
                </a:lnTo>
                <a:lnTo>
                  <a:pt x="1565" y="39801"/>
                </a:lnTo>
                <a:lnTo>
                  <a:pt x="2613" y="43218"/>
                </a:lnTo>
                <a:lnTo>
                  <a:pt x="4168" y="46076"/>
                </a:lnTo>
                <a:lnTo>
                  <a:pt x="6231" y="48348"/>
                </a:lnTo>
                <a:lnTo>
                  <a:pt x="10829" y="52326"/>
                </a:lnTo>
                <a:lnTo>
                  <a:pt x="13841" y="53482"/>
                </a:lnTo>
                <a:lnTo>
                  <a:pt x="16865" y="54622"/>
                </a:lnTo>
                <a:lnTo>
                  <a:pt x="20383" y="55206"/>
                </a:lnTo>
                <a:lnTo>
                  <a:pt x="24390" y="55206"/>
                </a:lnTo>
                <a:lnTo>
                  <a:pt x="28882" y="55030"/>
                </a:lnTo>
                <a:lnTo>
                  <a:pt x="32965" y="54320"/>
                </a:lnTo>
                <a:lnTo>
                  <a:pt x="36323" y="53482"/>
                </a:lnTo>
                <a:lnTo>
                  <a:pt x="40121" y="52095"/>
                </a:lnTo>
                <a:lnTo>
                  <a:pt x="42688" y="49428"/>
                </a:lnTo>
                <a:lnTo>
                  <a:pt x="42825" y="46824"/>
                </a:lnTo>
                <a:lnTo>
                  <a:pt x="42033" y="44132"/>
                </a:lnTo>
                <a:lnTo>
                  <a:pt x="39419" y="44514"/>
                </a:lnTo>
                <a:lnTo>
                  <a:pt x="36148" y="45821"/>
                </a:lnTo>
                <a:lnTo>
                  <a:pt x="33249" y="46749"/>
                </a:lnTo>
                <a:lnTo>
                  <a:pt x="29620" y="47523"/>
                </a:lnTo>
                <a:lnTo>
                  <a:pt x="25228" y="47729"/>
                </a:lnTo>
                <a:lnTo>
                  <a:pt x="22280" y="47729"/>
                </a:lnTo>
                <a:lnTo>
                  <a:pt x="17766" y="46432"/>
                </a:lnTo>
                <a:lnTo>
                  <a:pt x="14075" y="44363"/>
                </a:lnTo>
                <a:lnTo>
                  <a:pt x="11537" y="41163"/>
                </a:lnTo>
                <a:lnTo>
                  <a:pt x="10079" y="37007"/>
                </a:lnTo>
                <a:lnTo>
                  <a:pt x="9262" y="32270"/>
                </a:lnTo>
                <a:lnTo>
                  <a:pt x="9262" y="29466"/>
                </a:lnTo>
                <a:lnTo>
                  <a:pt x="41393" y="29466"/>
                </a:lnTo>
                <a:lnTo>
                  <a:pt x="43836" y="28552"/>
                </a:lnTo>
                <a:lnTo>
                  <a:pt x="44884" y="25452"/>
                </a:lnTo>
                <a:lnTo>
                  <a:pt x="44884" y="20513"/>
                </a:lnTo>
                <a:lnTo>
                  <a:pt x="44477" y="17424"/>
                </a:lnTo>
                <a:close/>
              </a:path>
              <a:path w="44884" h="55206">
                <a:moveTo>
                  <a:pt x="9342" y="20675"/>
                </a:moveTo>
                <a:lnTo>
                  <a:pt x="10303" y="16830"/>
                </a:lnTo>
                <a:lnTo>
                  <a:pt x="11797" y="13309"/>
                </a:lnTo>
                <a:lnTo>
                  <a:pt x="15447" y="9349"/>
                </a:lnTo>
                <a:lnTo>
                  <a:pt x="18792" y="7646"/>
                </a:lnTo>
                <a:lnTo>
                  <a:pt x="22960" y="7200"/>
                </a:lnTo>
                <a:lnTo>
                  <a:pt x="27288" y="7200"/>
                </a:lnTo>
                <a:lnTo>
                  <a:pt x="27255" y="0"/>
                </a:lnTo>
                <a:lnTo>
                  <a:pt x="19839" y="0"/>
                </a:lnTo>
                <a:lnTo>
                  <a:pt x="16602" y="647"/>
                </a:lnTo>
                <a:lnTo>
                  <a:pt x="13704" y="1930"/>
                </a:lnTo>
                <a:lnTo>
                  <a:pt x="10821" y="3215"/>
                </a:lnTo>
                <a:lnTo>
                  <a:pt x="9342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139531" y="3046702"/>
            <a:ext cx="44884" cy="78534"/>
          </a:xfrm>
          <a:custGeom>
            <a:avLst/>
            <a:gdLst/>
            <a:ahLst/>
            <a:cxnLst/>
            <a:rect l="l" t="t" r="r" b="b"/>
            <a:pathLst>
              <a:path w="44884" h="78534">
                <a:moveTo>
                  <a:pt x="36925" y="69443"/>
                </a:moveTo>
                <a:lnTo>
                  <a:pt x="37003" y="76629"/>
                </a:lnTo>
                <a:lnTo>
                  <a:pt x="39603" y="77759"/>
                </a:lnTo>
                <a:lnTo>
                  <a:pt x="42317" y="77759"/>
                </a:lnTo>
                <a:lnTo>
                  <a:pt x="44884" y="76071"/>
                </a:lnTo>
                <a:lnTo>
                  <a:pt x="44884" y="1738"/>
                </a:lnTo>
                <a:lnTo>
                  <a:pt x="44650" y="975"/>
                </a:lnTo>
                <a:lnTo>
                  <a:pt x="41986" y="0"/>
                </a:lnTo>
                <a:lnTo>
                  <a:pt x="38754" y="0"/>
                </a:lnTo>
                <a:lnTo>
                  <a:pt x="35891" y="1738"/>
                </a:lnTo>
                <a:lnTo>
                  <a:pt x="35891" y="30923"/>
                </a:lnTo>
                <a:lnTo>
                  <a:pt x="31240" y="26542"/>
                </a:lnTo>
                <a:lnTo>
                  <a:pt x="26499" y="23975"/>
                </a:lnTo>
                <a:lnTo>
                  <a:pt x="23886" y="23327"/>
                </a:lnTo>
                <a:lnTo>
                  <a:pt x="17607" y="23327"/>
                </a:lnTo>
                <a:lnTo>
                  <a:pt x="14569" y="24000"/>
                </a:lnTo>
                <a:lnTo>
                  <a:pt x="11955" y="25311"/>
                </a:lnTo>
                <a:lnTo>
                  <a:pt x="9338" y="26643"/>
                </a:lnTo>
                <a:lnTo>
                  <a:pt x="7142" y="28522"/>
                </a:lnTo>
                <a:lnTo>
                  <a:pt x="3602" y="33436"/>
                </a:lnTo>
                <a:lnTo>
                  <a:pt x="2256" y="36395"/>
                </a:lnTo>
                <a:lnTo>
                  <a:pt x="1356" y="39888"/>
                </a:lnTo>
                <a:lnTo>
                  <a:pt x="453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5" y="58686"/>
                </a:lnTo>
                <a:lnTo>
                  <a:pt x="1083" y="61987"/>
                </a:lnTo>
                <a:lnTo>
                  <a:pt x="1799" y="65275"/>
                </a:lnTo>
                <a:lnTo>
                  <a:pt x="2947" y="68132"/>
                </a:lnTo>
                <a:lnTo>
                  <a:pt x="4525" y="70585"/>
                </a:lnTo>
                <a:lnTo>
                  <a:pt x="8157" y="74941"/>
                </a:lnTo>
                <a:lnTo>
                  <a:pt x="9846" y="57988"/>
                </a:lnTo>
                <a:lnTo>
                  <a:pt x="9277" y="53110"/>
                </a:lnTo>
                <a:lnTo>
                  <a:pt x="9277" y="48196"/>
                </a:lnTo>
                <a:lnTo>
                  <a:pt x="9942" y="43545"/>
                </a:lnTo>
                <a:lnTo>
                  <a:pt x="11112" y="39164"/>
                </a:lnTo>
                <a:lnTo>
                  <a:pt x="13100" y="35520"/>
                </a:lnTo>
                <a:lnTo>
                  <a:pt x="16001" y="32928"/>
                </a:lnTo>
                <a:lnTo>
                  <a:pt x="19518" y="31266"/>
                </a:lnTo>
                <a:lnTo>
                  <a:pt x="24253" y="31266"/>
                </a:lnTo>
                <a:lnTo>
                  <a:pt x="28872" y="33677"/>
                </a:lnTo>
                <a:lnTo>
                  <a:pt x="33472" y="37666"/>
                </a:lnTo>
                <a:lnTo>
                  <a:pt x="35891" y="40740"/>
                </a:lnTo>
                <a:lnTo>
                  <a:pt x="35891" y="60832"/>
                </a:lnTo>
                <a:lnTo>
                  <a:pt x="33138" y="64198"/>
                </a:lnTo>
                <a:lnTo>
                  <a:pt x="29411" y="67701"/>
                </a:lnTo>
                <a:lnTo>
                  <a:pt x="25958" y="69822"/>
                </a:lnTo>
                <a:lnTo>
                  <a:pt x="22614" y="70650"/>
                </a:lnTo>
                <a:lnTo>
                  <a:pt x="19076" y="70650"/>
                </a:lnTo>
                <a:lnTo>
                  <a:pt x="15570" y="68961"/>
                </a:lnTo>
                <a:lnTo>
                  <a:pt x="12758" y="66319"/>
                </a:lnTo>
                <a:lnTo>
                  <a:pt x="13211" y="77810"/>
                </a:lnTo>
                <a:lnTo>
                  <a:pt x="16261" y="78534"/>
                </a:lnTo>
                <a:lnTo>
                  <a:pt x="23133" y="78534"/>
                </a:lnTo>
                <a:lnTo>
                  <a:pt x="26156" y="77724"/>
                </a:lnTo>
                <a:lnTo>
                  <a:pt x="28929" y="76136"/>
                </a:lnTo>
                <a:lnTo>
                  <a:pt x="31683" y="74533"/>
                </a:lnTo>
                <a:lnTo>
                  <a:pt x="34362" y="72298"/>
                </a:lnTo>
                <a:lnTo>
                  <a:pt x="36925" y="69443"/>
                </a:lnTo>
                <a:close/>
              </a:path>
              <a:path w="44884" h="78534">
                <a:moveTo>
                  <a:pt x="13211" y="77810"/>
                </a:moveTo>
                <a:lnTo>
                  <a:pt x="12758" y="66319"/>
                </a:lnTo>
                <a:lnTo>
                  <a:pt x="10878" y="62560"/>
                </a:lnTo>
                <a:lnTo>
                  <a:pt x="9846" y="57988"/>
                </a:lnTo>
                <a:lnTo>
                  <a:pt x="8157" y="74941"/>
                </a:lnTo>
                <a:lnTo>
                  <a:pt x="13211" y="778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233718" y="3051947"/>
            <a:ext cx="39038" cy="72222"/>
          </a:xfrm>
          <a:custGeom>
            <a:avLst/>
            <a:gdLst/>
            <a:ahLst/>
            <a:cxnLst/>
            <a:rect l="l" t="t" r="r" b="b"/>
            <a:pathLst>
              <a:path w="39038" h="72222">
                <a:moveTo>
                  <a:pt x="39038" y="68262"/>
                </a:moveTo>
                <a:lnTo>
                  <a:pt x="38997" y="66902"/>
                </a:lnTo>
                <a:lnTo>
                  <a:pt x="37147" y="64249"/>
                </a:lnTo>
                <a:lnTo>
                  <a:pt x="9326" y="64249"/>
                </a:lnTo>
                <a:lnTo>
                  <a:pt x="9326" y="38389"/>
                </a:lnTo>
                <a:lnTo>
                  <a:pt x="32853" y="38389"/>
                </a:lnTo>
                <a:lnTo>
                  <a:pt x="34667" y="35916"/>
                </a:lnTo>
                <a:lnTo>
                  <a:pt x="34667" y="33350"/>
                </a:lnTo>
                <a:lnTo>
                  <a:pt x="32853" y="30646"/>
                </a:lnTo>
                <a:lnTo>
                  <a:pt x="9326" y="30646"/>
                </a:lnTo>
                <a:lnTo>
                  <a:pt x="9326" y="7988"/>
                </a:lnTo>
                <a:lnTo>
                  <a:pt x="37310" y="7912"/>
                </a:lnTo>
                <a:lnTo>
                  <a:pt x="38569" y="5335"/>
                </a:lnTo>
                <a:lnTo>
                  <a:pt x="38569" y="2717"/>
                </a:lnTo>
                <a:lnTo>
                  <a:pt x="36752" y="0"/>
                </a:lnTo>
                <a:lnTo>
                  <a:pt x="3465" y="0"/>
                </a:lnTo>
                <a:lnTo>
                  <a:pt x="1122" y="863"/>
                </a:lnTo>
                <a:lnTo>
                  <a:pt x="0" y="3924"/>
                </a:lnTo>
                <a:lnTo>
                  <a:pt x="0" y="68313"/>
                </a:lnTo>
                <a:lnTo>
                  <a:pt x="370" y="70775"/>
                </a:lnTo>
                <a:lnTo>
                  <a:pt x="3465" y="72222"/>
                </a:lnTo>
                <a:lnTo>
                  <a:pt x="37147" y="72222"/>
                </a:lnTo>
                <a:lnTo>
                  <a:pt x="38738" y="70940"/>
                </a:lnTo>
                <a:lnTo>
                  <a:pt x="39038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286973" y="3070029"/>
            <a:ext cx="44884" cy="74409"/>
          </a:xfrm>
          <a:custGeom>
            <a:avLst/>
            <a:gdLst/>
            <a:ahLst/>
            <a:cxnLst/>
            <a:rect l="l" t="t" r="r" b="b"/>
            <a:pathLst>
              <a:path w="44884" h="74409">
                <a:moveTo>
                  <a:pt x="9946" y="20218"/>
                </a:moveTo>
                <a:lnTo>
                  <a:pt x="11116" y="15836"/>
                </a:lnTo>
                <a:lnTo>
                  <a:pt x="13103" y="12193"/>
                </a:lnTo>
                <a:lnTo>
                  <a:pt x="16004" y="9601"/>
                </a:lnTo>
                <a:lnTo>
                  <a:pt x="19518" y="7938"/>
                </a:lnTo>
                <a:lnTo>
                  <a:pt x="24255" y="7938"/>
                </a:lnTo>
                <a:lnTo>
                  <a:pt x="28870" y="10350"/>
                </a:lnTo>
                <a:lnTo>
                  <a:pt x="33472" y="14339"/>
                </a:lnTo>
                <a:lnTo>
                  <a:pt x="35895" y="17412"/>
                </a:lnTo>
                <a:lnTo>
                  <a:pt x="35895" y="37505"/>
                </a:lnTo>
                <a:lnTo>
                  <a:pt x="33140" y="40871"/>
                </a:lnTo>
                <a:lnTo>
                  <a:pt x="29404" y="44373"/>
                </a:lnTo>
                <a:lnTo>
                  <a:pt x="25962" y="46494"/>
                </a:lnTo>
                <a:lnTo>
                  <a:pt x="22603" y="47322"/>
                </a:lnTo>
                <a:lnTo>
                  <a:pt x="19065" y="47322"/>
                </a:lnTo>
                <a:lnTo>
                  <a:pt x="15568" y="45633"/>
                </a:lnTo>
                <a:lnTo>
                  <a:pt x="12758" y="43002"/>
                </a:lnTo>
                <a:lnTo>
                  <a:pt x="10882" y="39283"/>
                </a:lnTo>
                <a:lnTo>
                  <a:pt x="9848" y="34721"/>
                </a:lnTo>
                <a:lnTo>
                  <a:pt x="9276" y="29819"/>
                </a:lnTo>
                <a:lnTo>
                  <a:pt x="9276" y="24869"/>
                </a:lnTo>
                <a:lnTo>
                  <a:pt x="8131" y="51614"/>
                </a:lnTo>
                <a:lnTo>
                  <a:pt x="13114" y="54483"/>
                </a:lnTo>
                <a:lnTo>
                  <a:pt x="16127" y="55206"/>
                </a:lnTo>
                <a:lnTo>
                  <a:pt x="19695" y="55206"/>
                </a:lnTo>
                <a:lnTo>
                  <a:pt x="22456" y="55069"/>
                </a:lnTo>
                <a:lnTo>
                  <a:pt x="25099" y="54508"/>
                </a:lnTo>
                <a:lnTo>
                  <a:pt x="27712" y="53392"/>
                </a:lnTo>
                <a:lnTo>
                  <a:pt x="30328" y="51879"/>
                </a:lnTo>
                <a:lnTo>
                  <a:pt x="33004" y="49759"/>
                </a:lnTo>
                <a:lnTo>
                  <a:pt x="35895" y="46940"/>
                </a:lnTo>
                <a:lnTo>
                  <a:pt x="35895" y="72684"/>
                </a:lnTo>
                <a:lnTo>
                  <a:pt x="36201" y="73673"/>
                </a:lnTo>
                <a:lnTo>
                  <a:pt x="38754" y="74409"/>
                </a:lnTo>
                <a:lnTo>
                  <a:pt x="41976" y="74409"/>
                </a:lnTo>
                <a:lnTo>
                  <a:pt x="44884" y="72684"/>
                </a:lnTo>
                <a:lnTo>
                  <a:pt x="44884" y="2185"/>
                </a:lnTo>
                <a:lnTo>
                  <a:pt x="42321" y="814"/>
                </a:lnTo>
                <a:lnTo>
                  <a:pt x="39596" y="814"/>
                </a:lnTo>
                <a:lnTo>
                  <a:pt x="36917" y="2517"/>
                </a:lnTo>
                <a:lnTo>
                  <a:pt x="36917" y="8611"/>
                </a:lnTo>
                <a:lnTo>
                  <a:pt x="34005" y="5767"/>
                </a:lnTo>
                <a:lnTo>
                  <a:pt x="31438" y="3571"/>
                </a:lnTo>
                <a:lnTo>
                  <a:pt x="27675" y="1296"/>
                </a:lnTo>
                <a:lnTo>
                  <a:pt x="23884" y="166"/>
                </a:lnTo>
                <a:lnTo>
                  <a:pt x="21084" y="0"/>
                </a:lnTo>
                <a:lnTo>
                  <a:pt x="17642" y="0"/>
                </a:lnTo>
                <a:lnTo>
                  <a:pt x="14622" y="673"/>
                </a:lnTo>
                <a:lnTo>
                  <a:pt x="12005" y="1983"/>
                </a:lnTo>
                <a:lnTo>
                  <a:pt x="9946" y="20218"/>
                </a:lnTo>
                <a:close/>
              </a:path>
              <a:path w="44884" h="74409">
                <a:moveTo>
                  <a:pt x="359" y="35359"/>
                </a:moveTo>
                <a:lnTo>
                  <a:pt x="1087" y="38660"/>
                </a:lnTo>
                <a:lnTo>
                  <a:pt x="1799" y="41948"/>
                </a:lnTo>
                <a:lnTo>
                  <a:pt x="2951" y="44805"/>
                </a:lnTo>
                <a:lnTo>
                  <a:pt x="4528" y="47257"/>
                </a:lnTo>
                <a:lnTo>
                  <a:pt x="8131" y="51614"/>
                </a:lnTo>
                <a:lnTo>
                  <a:pt x="9276" y="24869"/>
                </a:lnTo>
                <a:lnTo>
                  <a:pt x="9946" y="20218"/>
                </a:lnTo>
                <a:lnTo>
                  <a:pt x="12005" y="1983"/>
                </a:lnTo>
                <a:lnTo>
                  <a:pt x="9391" y="3315"/>
                </a:lnTo>
                <a:lnTo>
                  <a:pt x="7185" y="5195"/>
                </a:lnTo>
                <a:lnTo>
                  <a:pt x="3606" y="10109"/>
                </a:lnTo>
                <a:lnTo>
                  <a:pt x="2245" y="13068"/>
                </a:lnTo>
                <a:lnTo>
                  <a:pt x="1346" y="16560"/>
                </a:lnTo>
                <a:lnTo>
                  <a:pt x="441" y="20030"/>
                </a:lnTo>
                <a:lnTo>
                  <a:pt x="0" y="23940"/>
                </a:lnTo>
                <a:lnTo>
                  <a:pt x="0" y="31903"/>
                </a:lnTo>
                <a:lnTo>
                  <a:pt x="359" y="353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351484" y="3070847"/>
            <a:ext cx="42073" cy="54381"/>
          </a:xfrm>
          <a:custGeom>
            <a:avLst/>
            <a:gdLst/>
            <a:ahLst/>
            <a:cxnLst/>
            <a:rect l="l" t="t" r="r" b="b"/>
            <a:pathLst>
              <a:path w="42073" h="54381">
                <a:moveTo>
                  <a:pt x="35943" y="0"/>
                </a:moveTo>
                <a:lnTo>
                  <a:pt x="33077" y="1699"/>
                </a:lnTo>
                <a:lnTo>
                  <a:pt x="33077" y="36817"/>
                </a:lnTo>
                <a:lnTo>
                  <a:pt x="30575" y="39977"/>
                </a:lnTo>
                <a:lnTo>
                  <a:pt x="28216" y="42364"/>
                </a:lnTo>
                <a:lnTo>
                  <a:pt x="23774" y="45643"/>
                </a:lnTo>
                <a:lnTo>
                  <a:pt x="19296" y="46454"/>
                </a:lnTo>
                <a:lnTo>
                  <a:pt x="16052" y="46112"/>
                </a:lnTo>
                <a:lnTo>
                  <a:pt x="13450" y="44740"/>
                </a:lnTo>
                <a:lnTo>
                  <a:pt x="10674" y="41273"/>
                </a:lnTo>
                <a:lnTo>
                  <a:pt x="9622" y="37997"/>
                </a:lnTo>
                <a:lnTo>
                  <a:pt x="8992" y="33882"/>
                </a:lnTo>
                <a:lnTo>
                  <a:pt x="8992" y="1699"/>
                </a:lnTo>
                <a:lnTo>
                  <a:pt x="8637" y="748"/>
                </a:lnTo>
                <a:lnTo>
                  <a:pt x="6084" y="0"/>
                </a:lnTo>
                <a:lnTo>
                  <a:pt x="2898" y="0"/>
                </a:lnTo>
                <a:lnTo>
                  <a:pt x="0" y="1699"/>
                </a:lnTo>
                <a:lnTo>
                  <a:pt x="0" y="35812"/>
                </a:lnTo>
                <a:lnTo>
                  <a:pt x="295" y="38922"/>
                </a:lnTo>
                <a:lnTo>
                  <a:pt x="886" y="41464"/>
                </a:lnTo>
                <a:lnTo>
                  <a:pt x="1490" y="44016"/>
                </a:lnTo>
                <a:lnTo>
                  <a:pt x="3849" y="48157"/>
                </a:lnTo>
                <a:lnTo>
                  <a:pt x="7020" y="51598"/>
                </a:lnTo>
                <a:lnTo>
                  <a:pt x="11473" y="53820"/>
                </a:lnTo>
                <a:lnTo>
                  <a:pt x="14202" y="54381"/>
                </a:lnTo>
                <a:lnTo>
                  <a:pt x="20236" y="54381"/>
                </a:lnTo>
                <a:lnTo>
                  <a:pt x="22986" y="53657"/>
                </a:lnTo>
                <a:lnTo>
                  <a:pt x="25700" y="52207"/>
                </a:lnTo>
                <a:lnTo>
                  <a:pt x="28414" y="50749"/>
                </a:lnTo>
                <a:lnTo>
                  <a:pt x="31154" y="48463"/>
                </a:lnTo>
                <a:lnTo>
                  <a:pt x="33940" y="45298"/>
                </a:lnTo>
                <a:lnTo>
                  <a:pt x="33940" y="52221"/>
                </a:lnTo>
                <a:lnTo>
                  <a:pt x="36497" y="53618"/>
                </a:lnTo>
                <a:lnTo>
                  <a:pt x="39409" y="53618"/>
                </a:lnTo>
                <a:lnTo>
                  <a:pt x="42073" y="51929"/>
                </a:lnTo>
                <a:lnTo>
                  <a:pt x="42073" y="1699"/>
                </a:lnTo>
                <a:lnTo>
                  <a:pt x="41828" y="939"/>
                </a:lnTo>
                <a:lnTo>
                  <a:pt x="39165" y="0"/>
                </a:lnTo>
                <a:lnTo>
                  <a:pt x="35943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412360" y="3050106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96" y="9143"/>
                </a:lnTo>
                <a:lnTo>
                  <a:pt x="3380" y="11048"/>
                </a:lnTo>
                <a:lnTo>
                  <a:pt x="7614" y="11048"/>
                </a:lnTo>
                <a:lnTo>
                  <a:pt x="10660" y="9104"/>
                </a:lnTo>
                <a:lnTo>
                  <a:pt x="11055" y="5472"/>
                </a:lnTo>
                <a:lnTo>
                  <a:pt x="10674" y="1918"/>
                </a:lnTo>
                <a:lnTo>
                  <a:pt x="7686" y="0"/>
                </a:lnTo>
                <a:lnTo>
                  <a:pt x="3456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58">
                <a:moveTo>
                  <a:pt x="1267" y="73430"/>
                </a:moveTo>
                <a:lnTo>
                  <a:pt x="3935" y="74358"/>
                </a:lnTo>
                <a:lnTo>
                  <a:pt x="7179" y="74358"/>
                </a:lnTo>
                <a:lnTo>
                  <a:pt x="10030" y="72669"/>
                </a:lnTo>
                <a:lnTo>
                  <a:pt x="10030" y="22439"/>
                </a:lnTo>
                <a:lnTo>
                  <a:pt x="9810" y="21704"/>
                </a:lnTo>
                <a:lnTo>
                  <a:pt x="7179" y="20750"/>
                </a:lnTo>
                <a:lnTo>
                  <a:pt x="3935" y="20750"/>
                </a:lnTo>
                <a:lnTo>
                  <a:pt x="1073" y="22439"/>
                </a:lnTo>
                <a:lnTo>
                  <a:pt x="1073" y="72669"/>
                </a:lnTo>
                <a:lnTo>
                  <a:pt x="1267" y="73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41823" y="3070033"/>
            <a:ext cx="44899" cy="74408"/>
          </a:xfrm>
          <a:custGeom>
            <a:avLst/>
            <a:gdLst/>
            <a:ahLst/>
            <a:cxnLst/>
            <a:rect l="l" t="t" r="r" b="b"/>
            <a:pathLst>
              <a:path w="44899" h="74408">
                <a:moveTo>
                  <a:pt x="0" y="2513"/>
                </a:moveTo>
                <a:lnTo>
                  <a:pt x="0" y="72669"/>
                </a:lnTo>
                <a:lnTo>
                  <a:pt x="320" y="73673"/>
                </a:lnTo>
                <a:lnTo>
                  <a:pt x="2862" y="74408"/>
                </a:lnTo>
                <a:lnTo>
                  <a:pt x="6080" y="74408"/>
                </a:lnTo>
                <a:lnTo>
                  <a:pt x="8945" y="72669"/>
                </a:lnTo>
                <a:lnTo>
                  <a:pt x="8945" y="47548"/>
                </a:lnTo>
                <a:lnTo>
                  <a:pt x="10238" y="48855"/>
                </a:lnTo>
                <a:lnTo>
                  <a:pt x="13784" y="51930"/>
                </a:lnTo>
                <a:lnTo>
                  <a:pt x="17312" y="54000"/>
                </a:lnTo>
                <a:lnTo>
                  <a:pt x="20974" y="55054"/>
                </a:lnTo>
                <a:lnTo>
                  <a:pt x="23749" y="55195"/>
                </a:lnTo>
                <a:lnTo>
                  <a:pt x="27143" y="55195"/>
                </a:lnTo>
                <a:lnTo>
                  <a:pt x="30167" y="54547"/>
                </a:lnTo>
                <a:lnTo>
                  <a:pt x="32796" y="53211"/>
                </a:lnTo>
                <a:lnTo>
                  <a:pt x="35434" y="51904"/>
                </a:lnTo>
                <a:lnTo>
                  <a:pt x="33707" y="39279"/>
                </a:lnTo>
                <a:lnTo>
                  <a:pt x="31709" y="42988"/>
                </a:lnTo>
                <a:lnTo>
                  <a:pt x="28770" y="45604"/>
                </a:lnTo>
                <a:lnTo>
                  <a:pt x="25218" y="47268"/>
                </a:lnTo>
                <a:lnTo>
                  <a:pt x="20530" y="47268"/>
                </a:lnTo>
                <a:lnTo>
                  <a:pt x="15980" y="44817"/>
                </a:lnTo>
                <a:lnTo>
                  <a:pt x="11412" y="40831"/>
                </a:lnTo>
                <a:lnTo>
                  <a:pt x="8945" y="37717"/>
                </a:lnTo>
                <a:lnTo>
                  <a:pt x="8945" y="17755"/>
                </a:lnTo>
                <a:lnTo>
                  <a:pt x="11722" y="14400"/>
                </a:lnTo>
                <a:lnTo>
                  <a:pt x="15472" y="10897"/>
                </a:lnTo>
                <a:lnTo>
                  <a:pt x="18939" y="8812"/>
                </a:lnTo>
                <a:lnTo>
                  <a:pt x="22345" y="7937"/>
                </a:lnTo>
                <a:lnTo>
                  <a:pt x="22035" y="190"/>
                </a:lnTo>
                <a:lnTo>
                  <a:pt x="19112" y="979"/>
                </a:lnTo>
                <a:lnTo>
                  <a:pt x="16296" y="2311"/>
                </a:lnTo>
                <a:lnTo>
                  <a:pt x="13525" y="4039"/>
                </a:lnTo>
                <a:lnTo>
                  <a:pt x="10770" y="6350"/>
                </a:lnTo>
                <a:lnTo>
                  <a:pt x="7858" y="9269"/>
                </a:lnTo>
                <a:lnTo>
                  <a:pt x="7858" y="2185"/>
                </a:lnTo>
                <a:lnTo>
                  <a:pt x="5280" y="814"/>
                </a:lnTo>
                <a:lnTo>
                  <a:pt x="2566" y="814"/>
                </a:lnTo>
                <a:lnTo>
                  <a:pt x="0" y="2513"/>
                </a:lnTo>
                <a:close/>
              </a:path>
              <a:path w="44899" h="74408">
                <a:moveTo>
                  <a:pt x="44899" y="26849"/>
                </a:moveTo>
                <a:lnTo>
                  <a:pt x="44899" y="23201"/>
                </a:lnTo>
                <a:lnTo>
                  <a:pt x="44538" y="19749"/>
                </a:lnTo>
                <a:lnTo>
                  <a:pt x="43812" y="16494"/>
                </a:lnTo>
                <a:lnTo>
                  <a:pt x="43084" y="13244"/>
                </a:lnTo>
                <a:lnTo>
                  <a:pt x="41936" y="10389"/>
                </a:lnTo>
                <a:lnTo>
                  <a:pt x="40370" y="7937"/>
                </a:lnTo>
                <a:lnTo>
                  <a:pt x="36766" y="3542"/>
                </a:lnTo>
                <a:lnTo>
                  <a:pt x="31770" y="708"/>
                </a:lnTo>
                <a:lnTo>
                  <a:pt x="28748" y="0"/>
                </a:lnTo>
                <a:lnTo>
                  <a:pt x="25203" y="0"/>
                </a:lnTo>
                <a:lnTo>
                  <a:pt x="22035" y="190"/>
                </a:lnTo>
                <a:lnTo>
                  <a:pt x="22345" y="7937"/>
                </a:lnTo>
                <a:lnTo>
                  <a:pt x="25833" y="7937"/>
                </a:lnTo>
                <a:lnTo>
                  <a:pt x="29354" y="9601"/>
                </a:lnTo>
                <a:lnTo>
                  <a:pt x="32166" y="12218"/>
                </a:lnTo>
                <a:lnTo>
                  <a:pt x="34016" y="15937"/>
                </a:lnTo>
                <a:lnTo>
                  <a:pt x="35053" y="20458"/>
                </a:lnTo>
                <a:lnTo>
                  <a:pt x="35622" y="25347"/>
                </a:lnTo>
                <a:lnTo>
                  <a:pt x="35622" y="30265"/>
                </a:lnTo>
                <a:lnTo>
                  <a:pt x="34902" y="34888"/>
                </a:lnTo>
                <a:lnTo>
                  <a:pt x="33707" y="39279"/>
                </a:lnTo>
                <a:lnTo>
                  <a:pt x="35434" y="51904"/>
                </a:lnTo>
                <a:lnTo>
                  <a:pt x="37655" y="50011"/>
                </a:lnTo>
                <a:lnTo>
                  <a:pt x="41234" y="45137"/>
                </a:lnTo>
                <a:lnTo>
                  <a:pt x="42576" y="42177"/>
                </a:lnTo>
                <a:lnTo>
                  <a:pt x="43516" y="38685"/>
                </a:lnTo>
                <a:lnTo>
                  <a:pt x="44430" y="35179"/>
                </a:lnTo>
                <a:lnTo>
                  <a:pt x="44899" y="31240"/>
                </a:lnTo>
                <a:lnTo>
                  <a:pt x="44899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503519" y="3070033"/>
            <a:ext cx="72378" cy="54432"/>
          </a:xfrm>
          <a:custGeom>
            <a:avLst/>
            <a:gdLst/>
            <a:ahLst/>
            <a:cxnLst/>
            <a:rect l="l" t="t" r="r" b="b"/>
            <a:pathLst>
              <a:path w="72378" h="54432">
                <a:moveTo>
                  <a:pt x="63738" y="53694"/>
                </a:moveTo>
                <a:lnTo>
                  <a:pt x="66293" y="54432"/>
                </a:lnTo>
                <a:lnTo>
                  <a:pt x="69527" y="54432"/>
                </a:lnTo>
                <a:lnTo>
                  <a:pt x="72378" y="52743"/>
                </a:lnTo>
                <a:lnTo>
                  <a:pt x="72378" y="18162"/>
                </a:lnTo>
                <a:lnTo>
                  <a:pt x="72104" y="15469"/>
                </a:lnTo>
                <a:lnTo>
                  <a:pt x="71539" y="12917"/>
                </a:lnTo>
                <a:lnTo>
                  <a:pt x="70981" y="10375"/>
                </a:lnTo>
                <a:lnTo>
                  <a:pt x="68713" y="6249"/>
                </a:lnTo>
                <a:lnTo>
                  <a:pt x="65675" y="2833"/>
                </a:lnTo>
                <a:lnTo>
                  <a:pt x="61409" y="572"/>
                </a:lnTo>
                <a:lnTo>
                  <a:pt x="58770" y="0"/>
                </a:lnTo>
                <a:lnTo>
                  <a:pt x="55634" y="0"/>
                </a:lnTo>
                <a:lnTo>
                  <a:pt x="53027" y="176"/>
                </a:lnTo>
                <a:lnTo>
                  <a:pt x="50460" y="888"/>
                </a:lnTo>
                <a:lnTo>
                  <a:pt x="47786" y="2221"/>
                </a:lnTo>
                <a:lnTo>
                  <a:pt x="45025" y="4039"/>
                </a:lnTo>
                <a:lnTo>
                  <a:pt x="42099" y="6565"/>
                </a:lnTo>
                <a:lnTo>
                  <a:pt x="38347" y="8456"/>
                </a:lnTo>
                <a:lnTo>
                  <a:pt x="36756" y="5892"/>
                </a:lnTo>
                <a:lnTo>
                  <a:pt x="33606" y="2754"/>
                </a:lnTo>
                <a:lnTo>
                  <a:pt x="30967" y="1206"/>
                </a:lnTo>
                <a:lnTo>
                  <a:pt x="27749" y="241"/>
                </a:lnTo>
                <a:lnTo>
                  <a:pt x="23900" y="0"/>
                </a:lnTo>
                <a:lnTo>
                  <a:pt x="21258" y="0"/>
                </a:lnTo>
                <a:lnTo>
                  <a:pt x="18655" y="737"/>
                </a:lnTo>
                <a:lnTo>
                  <a:pt x="16074" y="2211"/>
                </a:lnTo>
                <a:lnTo>
                  <a:pt x="13486" y="3683"/>
                </a:lnTo>
                <a:lnTo>
                  <a:pt x="10821" y="5994"/>
                </a:lnTo>
                <a:lnTo>
                  <a:pt x="8070" y="9144"/>
                </a:lnTo>
                <a:lnTo>
                  <a:pt x="8070" y="2211"/>
                </a:lnTo>
                <a:lnTo>
                  <a:pt x="5515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309" y="53694"/>
                </a:lnTo>
                <a:lnTo>
                  <a:pt x="2851" y="54432"/>
                </a:lnTo>
                <a:lnTo>
                  <a:pt x="6084" y="54432"/>
                </a:lnTo>
                <a:lnTo>
                  <a:pt x="8931" y="52743"/>
                </a:lnTo>
                <a:lnTo>
                  <a:pt x="8931" y="17625"/>
                </a:lnTo>
                <a:lnTo>
                  <a:pt x="11398" y="14479"/>
                </a:lnTo>
                <a:lnTo>
                  <a:pt x="15768" y="10440"/>
                </a:lnTo>
                <a:lnTo>
                  <a:pt x="19951" y="7988"/>
                </a:lnTo>
                <a:lnTo>
                  <a:pt x="23677" y="7988"/>
                </a:lnTo>
                <a:lnTo>
                  <a:pt x="26319" y="8992"/>
                </a:lnTo>
                <a:lnTo>
                  <a:pt x="29325" y="11887"/>
                </a:lnTo>
                <a:lnTo>
                  <a:pt x="30722" y="14665"/>
                </a:lnTo>
                <a:lnTo>
                  <a:pt x="31515" y="18162"/>
                </a:lnTo>
                <a:lnTo>
                  <a:pt x="31709" y="22226"/>
                </a:lnTo>
                <a:lnTo>
                  <a:pt x="31709" y="52743"/>
                </a:lnTo>
                <a:lnTo>
                  <a:pt x="32015" y="53694"/>
                </a:lnTo>
                <a:lnTo>
                  <a:pt x="34607" y="54432"/>
                </a:lnTo>
                <a:lnTo>
                  <a:pt x="37743" y="54432"/>
                </a:lnTo>
                <a:lnTo>
                  <a:pt x="40665" y="52743"/>
                </a:lnTo>
                <a:lnTo>
                  <a:pt x="40665" y="17625"/>
                </a:lnTo>
                <a:lnTo>
                  <a:pt x="43160" y="14479"/>
                </a:lnTo>
                <a:lnTo>
                  <a:pt x="47513" y="10440"/>
                </a:lnTo>
                <a:lnTo>
                  <a:pt x="51659" y="7988"/>
                </a:lnTo>
                <a:lnTo>
                  <a:pt x="55385" y="7988"/>
                </a:lnTo>
                <a:lnTo>
                  <a:pt x="58060" y="8992"/>
                </a:lnTo>
                <a:lnTo>
                  <a:pt x="61099" y="11887"/>
                </a:lnTo>
                <a:lnTo>
                  <a:pt x="62467" y="14665"/>
                </a:lnTo>
                <a:lnTo>
                  <a:pt x="63195" y="18162"/>
                </a:lnTo>
                <a:lnTo>
                  <a:pt x="63381" y="22226"/>
                </a:lnTo>
                <a:lnTo>
                  <a:pt x="63381" y="52743"/>
                </a:lnTo>
                <a:lnTo>
                  <a:pt x="63738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592177" y="3070029"/>
            <a:ext cx="44895" cy="55206"/>
          </a:xfrm>
          <a:custGeom>
            <a:avLst/>
            <a:gdLst/>
            <a:ahLst/>
            <a:cxnLst/>
            <a:rect l="l" t="t" r="r" b="b"/>
            <a:pathLst>
              <a:path w="44895" h="55206">
                <a:moveTo>
                  <a:pt x="44491" y="17424"/>
                </a:moveTo>
                <a:lnTo>
                  <a:pt x="43675" y="14544"/>
                </a:lnTo>
                <a:lnTo>
                  <a:pt x="42861" y="11661"/>
                </a:lnTo>
                <a:lnTo>
                  <a:pt x="39852" y="7012"/>
                </a:lnTo>
                <a:lnTo>
                  <a:pt x="35902" y="3175"/>
                </a:lnTo>
                <a:lnTo>
                  <a:pt x="33213" y="1904"/>
                </a:lnTo>
                <a:lnTo>
                  <a:pt x="30513" y="647"/>
                </a:lnTo>
                <a:lnTo>
                  <a:pt x="27251" y="0"/>
                </a:lnTo>
                <a:lnTo>
                  <a:pt x="27306" y="7200"/>
                </a:lnTo>
                <a:lnTo>
                  <a:pt x="30560" y="8586"/>
                </a:lnTo>
                <a:lnTo>
                  <a:pt x="32755" y="11343"/>
                </a:lnTo>
                <a:lnTo>
                  <a:pt x="34963" y="14086"/>
                </a:lnTo>
                <a:lnTo>
                  <a:pt x="36003" y="17881"/>
                </a:lnTo>
                <a:lnTo>
                  <a:pt x="35902" y="22720"/>
                </a:lnTo>
                <a:lnTo>
                  <a:pt x="9281" y="22720"/>
                </a:lnTo>
                <a:lnTo>
                  <a:pt x="9352" y="20675"/>
                </a:lnTo>
                <a:lnTo>
                  <a:pt x="10831" y="3215"/>
                </a:lnTo>
                <a:lnTo>
                  <a:pt x="8362" y="5054"/>
                </a:lnTo>
                <a:lnTo>
                  <a:pt x="4279" y="9856"/>
                </a:lnTo>
                <a:lnTo>
                  <a:pt x="2725" y="12776"/>
                </a:lnTo>
                <a:lnTo>
                  <a:pt x="1642" y="16217"/>
                </a:lnTo>
                <a:lnTo>
                  <a:pt x="554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9" y="36374"/>
                </a:lnTo>
                <a:lnTo>
                  <a:pt x="1577" y="39801"/>
                </a:lnTo>
                <a:lnTo>
                  <a:pt x="2627" y="43218"/>
                </a:lnTo>
                <a:lnTo>
                  <a:pt x="4183" y="46076"/>
                </a:lnTo>
                <a:lnTo>
                  <a:pt x="8301" y="50609"/>
                </a:lnTo>
                <a:lnTo>
                  <a:pt x="10847" y="52326"/>
                </a:lnTo>
                <a:lnTo>
                  <a:pt x="13853" y="53482"/>
                </a:lnTo>
                <a:lnTo>
                  <a:pt x="16880" y="54622"/>
                </a:lnTo>
                <a:lnTo>
                  <a:pt x="20383" y="55206"/>
                </a:lnTo>
                <a:lnTo>
                  <a:pt x="24404" y="55206"/>
                </a:lnTo>
                <a:lnTo>
                  <a:pt x="28897" y="55030"/>
                </a:lnTo>
                <a:lnTo>
                  <a:pt x="32975" y="54320"/>
                </a:lnTo>
                <a:lnTo>
                  <a:pt x="36334" y="53482"/>
                </a:lnTo>
                <a:lnTo>
                  <a:pt x="40121" y="52095"/>
                </a:lnTo>
                <a:lnTo>
                  <a:pt x="42699" y="49428"/>
                </a:lnTo>
                <a:lnTo>
                  <a:pt x="42835" y="46824"/>
                </a:lnTo>
                <a:lnTo>
                  <a:pt x="42048" y="44132"/>
                </a:lnTo>
                <a:lnTo>
                  <a:pt x="39430" y="44514"/>
                </a:lnTo>
                <a:lnTo>
                  <a:pt x="36165" y="45821"/>
                </a:lnTo>
                <a:lnTo>
                  <a:pt x="33263" y="46749"/>
                </a:lnTo>
                <a:lnTo>
                  <a:pt x="29635" y="47523"/>
                </a:lnTo>
                <a:lnTo>
                  <a:pt x="25243" y="47729"/>
                </a:lnTo>
                <a:lnTo>
                  <a:pt x="22294" y="47729"/>
                </a:lnTo>
                <a:lnTo>
                  <a:pt x="17766" y="46432"/>
                </a:lnTo>
                <a:lnTo>
                  <a:pt x="14075" y="44363"/>
                </a:lnTo>
                <a:lnTo>
                  <a:pt x="11534" y="41163"/>
                </a:lnTo>
                <a:lnTo>
                  <a:pt x="10090" y="37007"/>
                </a:lnTo>
                <a:lnTo>
                  <a:pt x="9281" y="32270"/>
                </a:lnTo>
                <a:lnTo>
                  <a:pt x="9281" y="29466"/>
                </a:lnTo>
                <a:lnTo>
                  <a:pt x="41407" y="29466"/>
                </a:lnTo>
                <a:lnTo>
                  <a:pt x="43836" y="28552"/>
                </a:lnTo>
                <a:lnTo>
                  <a:pt x="44895" y="25452"/>
                </a:lnTo>
                <a:lnTo>
                  <a:pt x="44895" y="20513"/>
                </a:lnTo>
                <a:lnTo>
                  <a:pt x="44491" y="17424"/>
                </a:lnTo>
                <a:close/>
              </a:path>
              <a:path w="44895" h="55206">
                <a:moveTo>
                  <a:pt x="9352" y="20675"/>
                </a:moveTo>
                <a:lnTo>
                  <a:pt x="10313" y="16830"/>
                </a:lnTo>
                <a:lnTo>
                  <a:pt x="11808" y="13309"/>
                </a:lnTo>
                <a:lnTo>
                  <a:pt x="15458" y="9349"/>
                </a:lnTo>
                <a:lnTo>
                  <a:pt x="18802" y="7646"/>
                </a:lnTo>
                <a:lnTo>
                  <a:pt x="22960" y="7200"/>
                </a:lnTo>
                <a:lnTo>
                  <a:pt x="27306" y="7200"/>
                </a:lnTo>
                <a:lnTo>
                  <a:pt x="27251" y="0"/>
                </a:lnTo>
                <a:lnTo>
                  <a:pt x="19850" y="0"/>
                </a:lnTo>
                <a:lnTo>
                  <a:pt x="16621" y="647"/>
                </a:lnTo>
                <a:lnTo>
                  <a:pt x="13719" y="1930"/>
                </a:lnTo>
                <a:lnTo>
                  <a:pt x="10831" y="3215"/>
                </a:lnTo>
                <a:lnTo>
                  <a:pt x="9352" y="20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654036" y="3070033"/>
            <a:ext cx="42025" cy="54432"/>
          </a:xfrm>
          <a:custGeom>
            <a:avLst/>
            <a:gdLst/>
            <a:ahLst/>
            <a:cxnLst/>
            <a:rect l="l" t="t" r="r" b="b"/>
            <a:pathLst>
              <a:path w="42025" h="54432">
                <a:moveTo>
                  <a:pt x="33079" y="23342"/>
                </a:moveTo>
                <a:lnTo>
                  <a:pt x="33079" y="52743"/>
                </a:lnTo>
                <a:lnTo>
                  <a:pt x="33303" y="53503"/>
                </a:lnTo>
                <a:lnTo>
                  <a:pt x="35930" y="54432"/>
                </a:lnTo>
                <a:lnTo>
                  <a:pt x="39174" y="54432"/>
                </a:lnTo>
                <a:lnTo>
                  <a:pt x="42025" y="52743"/>
                </a:lnTo>
                <a:lnTo>
                  <a:pt x="42025" y="18529"/>
                </a:lnTo>
                <a:lnTo>
                  <a:pt x="41727" y="15469"/>
                </a:lnTo>
                <a:lnTo>
                  <a:pt x="41136" y="12917"/>
                </a:lnTo>
                <a:lnTo>
                  <a:pt x="40532" y="10375"/>
                </a:lnTo>
                <a:lnTo>
                  <a:pt x="38173" y="6249"/>
                </a:lnTo>
                <a:lnTo>
                  <a:pt x="35002" y="2833"/>
                </a:lnTo>
                <a:lnTo>
                  <a:pt x="30549" y="572"/>
                </a:lnTo>
                <a:lnTo>
                  <a:pt x="27824" y="0"/>
                </a:lnTo>
                <a:lnTo>
                  <a:pt x="21779" y="0"/>
                </a:lnTo>
                <a:lnTo>
                  <a:pt x="19025" y="737"/>
                </a:lnTo>
                <a:lnTo>
                  <a:pt x="16296" y="2211"/>
                </a:lnTo>
                <a:lnTo>
                  <a:pt x="13561" y="3683"/>
                </a:lnTo>
                <a:lnTo>
                  <a:pt x="10835" y="5994"/>
                </a:lnTo>
                <a:lnTo>
                  <a:pt x="8081" y="9144"/>
                </a:lnTo>
                <a:lnTo>
                  <a:pt x="8081" y="2211"/>
                </a:lnTo>
                <a:lnTo>
                  <a:pt x="5529" y="814"/>
                </a:lnTo>
                <a:lnTo>
                  <a:pt x="2566" y="814"/>
                </a:lnTo>
                <a:lnTo>
                  <a:pt x="0" y="2513"/>
                </a:lnTo>
                <a:lnTo>
                  <a:pt x="0" y="52743"/>
                </a:lnTo>
                <a:lnTo>
                  <a:pt x="186" y="53503"/>
                </a:lnTo>
                <a:lnTo>
                  <a:pt x="2851" y="54432"/>
                </a:lnTo>
                <a:lnTo>
                  <a:pt x="6098" y="54432"/>
                </a:lnTo>
                <a:lnTo>
                  <a:pt x="8945" y="52743"/>
                </a:lnTo>
                <a:lnTo>
                  <a:pt x="8945" y="17625"/>
                </a:lnTo>
                <a:lnTo>
                  <a:pt x="11412" y="14479"/>
                </a:lnTo>
                <a:lnTo>
                  <a:pt x="13759" y="12077"/>
                </a:lnTo>
                <a:lnTo>
                  <a:pt x="18237" y="8802"/>
                </a:lnTo>
                <a:lnTo>
                  <a:pt x="22726" y="7988"/>
                </a:lnTo>
                <a:lnTo>
                  <a:pt x="25988" y="8319"/>
                </a:lnTo>
                <a:lnTo>
                  <a:pt x="28627" y="9651"/>
                </a:lnTo>
                <a:lnTo>
                  <a:pt x="31366" y="13158"/>
                </a:lnTo>
                <a:lnTo>
                  <a:pt x="32439" y="16419"/>
                </a:lnTo>
                <a:lnTo>
                  <a:pt x="33079" y="20473"/>
                </a:lnTo>
                <a:lnTo>
                  <a:pt x="33079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709220" y="3057408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17567" y="1742"/>
                </a:moveTo>
                <a:lnTo>
                  <a:pt x="17344" y="1018"/>
                </a:lnTo>
                <a:lnTo>
                  <a:pt x="14706" y="0"/>
                </a:lnTo>
                <a:lnTo>
                  <a:pt x="11484" y="0"/>
                </a:lnTo>
                <a:lnTo>
                  <a:pt x="8625" y="1742"/>
                </a:lnTo>
                <a:lnTo>
                  <a:pt x="8625" y="13690"/>
                </a:lnTo>
                <a:lnTo>
                  <a:pt x="1850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799" y="21323"/>
                </a:lnTo>
                <a:lnTo>
                  <a:pt x="8625" y="21323"/>
                </a:lnTo>
                <a:lnTo>
                  <a:pt x="8625" y="53596"/>
                </a:lnTo>
                <a:lnTo>
                  <a:pt x="9414" y="58244"/>
                </a:lnTo>
                <a:lnTo>
                  <a:pt x="10770" y="62153"/>
                </a:lnTo>
                <a:lnTo>
                  <a:pt x="13089" y="64947"/>
                </a:lnTo>
                <a:lnTo>
                  <a:pt x="16383" y="66690"/>
                </a:lnTo>
                <a:lnTo>
                  <a:pt x="20344" y="67716"/>
                </a:lnTo>
                <a:lnTo>
                  <a:pt x="22885" y="67716"/>
                </a:lnTo>
                <a:lnTo>
                  <a:pt x="25375" y="67539"/>
                </a:lnTo>
                <a:lnTo>
                  <a:pt x="28487" y="66956"/>
                </a:lnTo>
                <a:lnTo>
                  <a:pt x="31658" y="64249"/>
                </a:lnTo>
                <a:lnTo>
                  <a:pt x="31882" y="61686"/>
                </a:lnTo>
                <a:lnTo>
                  <a:pt x="31882" y="61013"/>
                </a:lnTo>
                <a:lnTo>
                  <a:pt x="30027" y="58356"/>
                </a:lnTo>
                <a:lnTo>
                  <a:pt x="27280" y="59424"/>
                </a:lnTo>
                <a:lnTo>
                  <a:pt x="24415" y="59842"/>
                </a:lnTo>
                <a:lnTo>
                  <a:pt x="21837" y="59842"/>
                </a:lnTo>
                <a:lnTo>
                  <a:pt x="20059" y="58953"/>
                </a:lnTo>
                <a:lnTo>
                  <a:pt x="18075" y="55425"/>
                </a:lnTo>
                <a:lnTo>
                  <a:pt x="17567" y="52807"/>
                </a:lnTo>
                <a:lnTo>
                  <a:pt x="17567" y="21323"/>
                </a:lnTo>
                <a:lnTo>
                  <a:pt x="30092" y="21323"/>
                </a:lnTo>
                <a:lnTo>
                  <a:pt x="31882" y="18874"/>
                </a:lnTo>
                <a:lnTo>
                  <a:pt x="31841" y="16243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777919" y="3046042"/>
            <a:ext cx="33014" cy="78422"/>
          </a:xfrm>
          <a:custGeom>
            <a:avLst/>
            <a:gdLst/>
            <a:ahLst/>
            <a:cxnLst/>
            <a:rect l="l" t="t" r="r" b="b"/>
            <a:pathLst>
              <a:path w="33014" h="78422">
                <a:moveTo>
                  <a:pt x="28525" y="25055"/>
                </a:moveTo>
                <a:lnTo>
                  <a:pt x="17621" y="25055"/>
                </a:lnTo>
                <a:lnTo>
                  <a:pt x="17621" y="17424"/>
                </a:lnTo>
                <a:lnTo>
                  <a:pt x="18003" y="14083"/>
                </a:lnTo>
                <a:lnTo>
                  <a:pt x="18665" y="11353"/>
                </a:lnTo>
                <a:lnTo>
                  <a:pt x="20580" y="8762"/>
                </a:lnTo>
                <a:lnTo>
                  <a:pt x="23600" y="7646"/>
                </a:lnTo>
                <a:lnTo>
                  <a:pt x="26772" y="7721"/>
                </a:lnTo>
                <a:lnTo>
                  <a:pt x="29979" y="8661"/>
                </a:lnTo>
                <a:lnTo>
                  <a:pt x="32669" y="8586"/>
                </a:lnTo>
                <a:lnTo>
                  <a:pt x="33014" y="5853"/>
                </a:lnTo>
                <a:lnTo>
                  <a:pt x="32928" y="4038"/>
                </a:lnTo>
                <a:lnTo>
                  <a:pt x="30793" y="1141"/>
                </a:lnTo>
                <a:lnTo>
                  <a:pt x="28032" y="356"/>
                </a:lnTo>
                <a:lnTo>
                  <a:pt x="24342" y="0"/>
                </a:lnTo>
                <a:lnTo>
                  <a:pt x="21667" y="0"/>
                </a:lnTo>
                <a:lnTo>
                  <a:pt x="19345" y="367"/>
                </a:lnTo>
                <a:lnTo>
                  <a:pt x="15400" y="1893"/>
                </a:lnTo>
                <a:lnTo>
                  <a:pt x="12473" y="4687"/>
                </a:lnTo>
                <a:lnTo>
                  <a:pt x="10190" y="8329"/>
                </a:lnTo>
                <a:lnTo>
                  <a:pt x="8930" y="13359"/>
                </a:lnTo>
                <a:lnTo>
                  <a:pt x="8610" y="16369"/>
                </a:lnTo>
                <a:lnTo>
                  <a:pt x="8610" y="25055"/>
                </a:lnTo>
                <a:lnTo>
                  <a:pt x="1738" y="25055"/>
                </a:lnTo>
                <a:lnTo>
                  <a:pt x="298" y="26225"/>
                </a:lnTo>
                <a:lnTo>
                  <a:pt x="0" y="28893"/>
                </a:lnTo>
                <a:lnTo>
                  <a:pt x="1738" y="32688"/>
                </a:lnTo>
                <a:lnTo>
                  <a:pt x="8610" y="32688"/>
                </a:lnTo>
                <a:lnTo>
                  <a:pt x="8610" y="76733"/>
                </a:lnTo>
                <a:lnTo>
                  <a:pt x="8981" y="77684"/>
                </a:lnTo>
                <a:lnTo>
                  <a:pt x="11534" y="78422"/>
                </a:lnTo>
                <a:lnTo>
                  <a:pt x="14716" y="78422"/>
                </a:lnTo>
                <a:lnTo>
                  <a:pt x="17621" y="76733"/>
                </a:lnTo>
                <a:lnTo>
                  <a:pt x="17621" y="32688"/>
                </a:lnTo>
                <a:lnTo>
                  <a:pt x="28525" y="32688"/>
                </a:lnTo>
                <a:lnTo>
                  <a:pt x="30300" y="30239"/>
                </a:lnTo>
                <a:lnTo>
                  <a:pt x="30253" y="27608"/>
                </a:lnTo>
                <a:lnTo>
                  <a:pt x="28525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817804" y="3070025"/>
            <a:ext cx="48801" cy="55206"/>
          </a:xfrm>
          <a:custGeom>
            <a:avLst/>
            <a:gdLst/>
            <a:ahLst/>
            <a:cxnLst/>
            <a:rect l="l" t="t" r="r" b="b"/>
            <a:pathLst>
              <a:path w="48801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68" y="39470"/>
                </a:lnTo>
                <a:lnTo>
                  <a:pt x="2443" y="42811"/>
                </a:lnTo>
                <a:lnTo>
                  <a:pt x="3923" y="45670"/>
                </a:lnTo>
                <a:lnTo>
                  <a:pt x="5910" y="48005"/>
                </a:lnTo>
                <a:lnTo>
                  <a:pt x="10392" y="52146"/>
                </a:lnTo>
                <a:lnTo>
                  <a:pt x="9514" y="32804"/>
                </a:lnTo>
                <a:lnTo>
                  <a:pt x="9279" y="30225"/>
                </a:lnTo>
                <a:lnTo>
                  <a:pt x="9279" y="24613"/>
                </a:lnTo>
                <a:lnTo>
                  <a:pt x="9575" y="21970"/>
                </a:lnTo>
                <a:lnTo>
                  <a:pt x="10180" y="19545"/>
                </a:lnTo>
                <a:lnTo>
                  <a:pt x="11699" y="15038"/>
                </a:lnTo>
                <a:lnTo>
                  <a:pt x="14179" y="11506"/>
                </a:lnTo>
                <a:lnTo>
                  <a:pt x="17682" y="9155"/>
                </a:lnTo>
                <a:lnTo>
                  <a:pt x="21877" y="7722"/>
                </a:lnTo>
                <a:lnTo>
                  <a:pt x="27431" y="7722"/>
                </a:lnTo>
                <a:lnTo>
                  <a:pt x="29822" y="8241"/>
                </a:lnTo>
                <a:lnTo>
                  <a:pt x="33684" y="10361"/>
                </a:lnTo>
                <a:lnTo>
                  <a:pt x="36348" y="13627"/>
                </a:lnTo>
                <a:lnTo>
                  <a:pt x="38285" y="17575"/>
                </a:lnTo>
                <a:lnTo>
                  <a:pt x="39272" y="22414"/>
                </a:lnTo>
                <a:lnTo>
                  <a:pt x="39531" y="24980"/>
                </a:lnTo>
                <a:lnTo>
                  <a:pt x="39531" y="30593"/>
                </a:lnTo>
                <a:lnTo>
                  <a:pt x="39239" y="33249"/>
                </a:lnTo>
                <a:lnTo>
                  <a:pt x="38656" y="35673"/>
                </a:lnTo>
                <a:lnTo>
                  <a:pt x="37165" y="40168"/>
                </a:lnTo>
                <a:lnTo>
                  <a:pt x="34670" y="43675"/>
                </a:lnTo>
                <a:lnTo>
                  <a:pt x="31156" y="45986"/>
                </a:lnTo>
                <a:lnTo>
                  <a:pt x="26937" y="47459"/>
                </a:lnTo>
                <a:lnTo>
                  <a:pt x="21433" y="47459"/>
                </a:lnTo>
                <a:lnTo>
                  <a:pt x="19025" y="46926"/>
                </a:lnTo>
                <a:lnTo>
                  <a:pt x="15154" y="44805"/>
                </a:lnTo>
                <a:lnTo>
                  <a:pt x="12476" y="41565"/>
                </a:lnTo>
                <a:lnTo>
                  <a:pt x="13362" y="53352"/>
                </a:lnTo>
                <a:lnTo>
                  <a:pt x="16351" y="54598"/>
                </a:lnTo>
                <a:lnTo>
                  <a:pt x="19842" y="55206"/>
                </a:lnTo>
                <a:lnTo>
                  <a:pt x="27971" y="55206"/>
                </a:lnTo>
                <a:lnTo>
                  <a:pt x="31600" y="54508"/>
                </a:lnTo>
                <a:lnTo>
                  <a:pt x="34721" y="53111"/>
                </a:lnTo>
                <a:lnTo>
                  <a:pt x="37857" y="51725"/>
                </a:lnTo>
                <a:lnTo>
                  <a:pt x="40459" y="49770"/>
                </a:lnTo>
                <a:lnTo>
                  <a:pt x="44617" y="44791"/>
                </a:lnTo>
                <a:lnTo>
                  <a:pt x="46183" y="41821"/>
                </a:lnTo>
                <a:lnTo>
                  <a:pt x="47235" y="38380"/>
                </a:lnTo>
                <a:lnTo>
                  <a:pt x="48282" y="34938"/>
                </a:lnTo>
                <a:lnTo>
                  <a:pt x="48801" y="31165"/>
                </a:lnTo>
                <a:lnTo>
                  <a:pt x="48801" y="22871"/>
                </a:lnTo>
                <a:lnTo>
                  <a:pt x="48308" y="19102"/>
                </a:lnTo>
                <a:lnTo>
                  <a:pt x="47307" y="15760"/>
                </a:lnTo>
                <a:lnTo>
                  <a:pt x="46320" y="12406"/>
                </a:lnTo>
                <a:lnTo>
                  <a:pt x="44827" y="9551"/>
                </a:lnTo>
                <a:lnTo>
                  <a:pt x="42839" y="7214"/>
                </a:lnTo>
                <a:lnTo>
                  <a:pt x="38361" y="3086"/>
                </a:lnTo>
                <a:lnTo>
                  <a:pt x="35377" y="1854"/>
                </a:lnTo>
                <a:lnTo>
                  <a:pt x="32398" y="623"/>
                </a:lnTo>
                <a:lnTo>
                  <a:pt x="28911" y="0"/>
                </a:lnTo>
                <a:lnTo>
                  <a:pt x="20742" y="0"/>
                </a:lnTo>
                <a:lnTo>
                  <a:pt x="17103" y="698"/>
                </a:lnTo>
                <a:lnTo>
                  <a:pt x="13992" y="2070"/>
                </a:lnTo>
                <a:lnTo>
                  <a:pt x="10886" y="3453"/>
                </a:lnTo>
                <a:lnTo>
                  <a:pt x="8294" y="5386"/>
                </a:lnTo>
                <a:lnTo>
                  <a:pt x="4136" y="10375"/>
                </a:lnTo>
                <a:lnTo>
                  <a:pt x="2580" y="13334"/>
                </a:lnTo>
                <a:lnTo>
                  <a:pt x="1544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801" h="55206">
                <a:moveTo>
                  <a:pt x="10504" y="37641"/>
                </a:moveTo>
                <a:lnTo>
                  <a:pt x="9514" y="32804"/>
                </a:lnTo>
                <a:lnTo>
                  <a:pt x="10392" y="52146"/>
                </a:lnTo>
                <a:lnTo>
                  <a:pt x="13362" y="53352"/>
                </a:lnTo>
                <a:lnTo>
                  <a:pt x="12476" y="41565"/>
                </a:lnTo>
                <a:lnTo>
                  <a:pt x="10504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882909" y="3070029"/>
            <a:ext cx="28479" cy="54432"/>
          </a:xfrm>
          <a:custGeom>
            <a:avLst/>
            <a:gdLst/>
            <a:ahLst/>
            <a:cxnLst/>
            <a:rect l="l" t="t" r="r" b="b"/>
            <a:pathLst>
              <a:path w="28479" h="54432">
                <a:moveTo>
                  <a:pt x="0" y="2513"/>
                </a:moveTo>
                <a:lnTo>
                  <a:pt x="0" y="52744"/>
                </a:lnTo>
                <a:lnTo>
                  <a:pt x="320" y="53694"/>
                </a:lnTo>
                <a:lnTo>
                  <a:pt x="2866" y="54432"/>
                </a:lnTo>
                <a:lnTo>
                  <a:pt x="6094" y="54432"/>
                </a:lnTo>
                <a:lnTo>
                  <a:pt x="8945" y="52744"/>
                </a:lnTo>
                <a:lnTo>
                  <a:pt x="8945" y="19710"/>
                </a:lnTo>
                <a:lnTo>
                  <a:pt x="10217" y="17665"/>
                </a:lnTo>
                <a:lnTo>
                  <a:pt x="12412" y="14516"/>
                </a:lnTo>
                <a:lnTo>
                  <a:pt x="14461" y="11963"/>
                </a:lnTo>
                <a:lnTo>
                  <a:pt x="17298" y="9651"/>
                </a:lnTo>
                <a:lnTo>
                  <a:pt x="19930" y="8712"/>
                </a:lnTo>
                <a:lnTo>
                  <a:pt x="22938" y="8928"/>
                </a:lnTo>
                <a:lnTo>
                  <a:pt x="25704" y="9752"/>
                </a:lnTo>
                <a:lnTo>
                  <a:pt x="28425" y="8431"/>
                </a:lnTo>
                <a:lnTo>
                  <a:pt x="28479" y="3276"/>
                </a:lnTo>
                <a:lnTo>
                  <a:pt x="26132" y="723"/>
                </a:lnTo>
                <a:lnTo>
                  <a:pt x="23022" y="90"/>
                </a:lnTo>
                <a:lnTo>
                  <a:pt x="20372" y="0"/>
                </a:lnTo>
                <a:lnTo>
                  <a:pt x="17273" y="709"/>
                </a:lnTo>
                <a:lnTo>
                  <a:pt x="14141" y="2653"/>
                </a:lnTo>
                <a:lnTo>
                  <a:pt x="10674" y="6184"/>
                </a:lnTo>
                <a:lnTo>
                  <a:pt x="8082" y="9817"/>
                </a:lnTo>
                <a:lnTo>
                  <a:pt x="8082" y="2221"/>
                </a:lnTo>
                <a:lnTo>
                  <a:pt x="5529" y="814"/>
                </a:lnTo>
                <a:lnTo>
                  <a:pt x="2566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522897" y="3194568"/>
            <a:ext cx="31880" cy="67716"/>
          </a:xfrm>
          <a:custGeom>
            <a:avLst/>
            <a:gdLst/>
            <a:ahLst/>
            <a:cxnLst/>
            <a:rect l="l" t="t" r="r" b="b"/>
            <a:pathLst>
              <a:path w="31880" h="67716">
                <a:moveTo>
                  <a:pt x="31880" y="61682"/>
                </a:moveTo>
                <a:lnTo>
                  <a:pt x="31880" y="61009"/>
                </a:lnTo>
                <a:lnTo>
                  <a:pt x="30020" y="58356"/>
                </a:lnTo>
                <a:lnTo>
                  <a:pt x="27269" y="59422"/>
                </a:lnTo>
                <a:lnTo>
                  <a:pt x="24404" y="59838"/>
                </a:lnTo>
                <a:lnTo>
                  <a:pt x="21840" y="59838"/>
                </a:lnTo>
                <a:lnTo>
                  <a:pt x="20052" y="58964"/>
                </a:lnTo>
                <a:lnTo>
                  <a:pt x="18064" y="55421"/>
                </a:lnTo>
                <a:lnTo>
                  <a:pt x="17571" y="52819"/>
                </a:lnTo>
                <a:lnTo>
                  <a:pt x="17571" y="21333"/>
                </a:lnTo>
                <a:lnTo>
                  <a:pt x="30081" y="21333"/>
                </a:lnTo>
                <a:lnTo>
                  <a:pt x="31880" y="18882"/>
                </a:lnTo>
                <a:lnTo>
                  <a:pt x="31845" y="16243"/>
                </a:lnTo>
                <a:lnTo>
                  <a:pt x="30081" y="13690"/>
                </a:lnTo>
                <a:lnTo>
                  <a:pt x="17571" y="13690"/>
                </a:lnTo>
                <a:lnTo>
                  <a:pt x="17571" y="1738"/>
                </a:lnTo>
                <a:lnTo>
                  <a:pt x="17348" y="1026"/>
                </a:lnTo>
                <a:lnTo>
                  <a:pt x="14709" y="0"/>
                </a:lnTo>
                <a:lnTo>
                  <a:pt x="11473" y="0"/>
                </a:lnTo>
                <a:lnTo>
                  <a:pt x="8614" y="1738"/>
                </a:lnTo>
                <a:lnTo>
                  <a:pt x="8614" y="13690"/>
                </a:lnTo>
                <a:lnTo>
                  <a:pt x="1838" y="13690"/>
                </a:lnTo>
                <a:lnTo>
                  <a:pt x="334" y="14857"/>
                </a:lnTo>
                <a:lnTo>
                  <a:pt x="0" y="17536"/>
                </a:lnTo>
                <a:lnTo>
                  <a:pt x="1788" y="21333"/>
                </a:lnTo>
                <a:lnTo>
                  <a:pt x="8614" y="21333"/>
                </a:lnTo>
                <a:lnTo>
                  <a:pt x="8614" y="53592"/>
                </a:lnTo>
                <a:lnTo>
                  <a:pt x="9403" y="58240"/>
                </a:lnTo>
                <a:lnTo>
                  <a:pt x="10770" y="62153"/>
                </a:lnTo>
                <a:lnTo>
                  <a:pt x="13088" y="64947"/>
                </a:lnTo>
                <a:lnTo>
                  <a:pt x="16372" y="66686"/>
                </a:lnTo>
                <a:lnTo>
                  <a:pt x="20346" y="67716"/>
                </a:lnTo>
                <a:lnTo>
                  <a:pt x="25379" y="67550"/>
                </a:lnTo>
                <a:lnTo>
                  <a:pt x="28479" y="66953"/>
                </a:lnTo>
                <a:lnTo>
                  <a:pt x="31661" y="64249"/>
                </a:lnTo>
                <a:lnTo>
                  <a:pt x="31880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574434" y="3183620"/>
            <a:ext cx="42026" cy="78014"/>
          </a:xfrm>
          <a:custGeom>
            <a:avLst/>
            <a:gdLst/>
            <a:ahLst/>
            <a:cxnLst/>
            <a:rect l="l" t="t" r="r" b="b"/>
            <a:pathLst>
              <a:path w="42026" h="78014">
                <a:moveTo>
                  <a:pt x="33066" y="46911"/>
                </a:moveTo>
                <a:lnTo>
                  <a:pt x="33066" y="76313"/>
                </a:lnTo>
                <a:lnTo>
                  <a:pt x="33289" y="77076"/>
                </a:lnTo>
                <a:lnTo>
                  <a:pt x="35928" y="78014"/>
                </a:lnTo>
                <a:lnTo>
                  <a:pt x="39175" y="78014"/>
                </a:lnTo>
                <a:lnTo>
                  <a:pt x="42026" y="76313"/>
                </a:lnTo>
                <a:lnTo>
                  <a:pt x="42026" y="42123"/>
                </a:lnTo>
                <a:lnTo>
                  <a:pt x="41728" y="39038"/>
                </a:lnTo>
                <a:lnTo>
                  <a:pt x="41137" y="36485"/>
                </a:lnTo>
                <a:lnTo>
                  <a:pt x="40533" y="33944"/>
                </a:lnTo>
                <a:lnTo>
                  <a:pt x="38174" y="29829"/>
                </a:lnTo>
                <a:lnTo>
                  <a:pt x="35003" y="26402"/>
                </a:lnTo>
                <a:lnTo>
                  <a:pt x="30549" y="24151"/>
                </a:lnTo>
                <a:lnTo>
                  <a:pt x="27821" y="23583"/>
                </a:lnTo>
                <a:lnTo>
                  <a:pt x="21924" y="23583"/>
                </a:lnTo>
                <a:lnTo>
                  <a:pt x="19296" y="24241"/>
                </a:lnTo>
                <a:lnTo>
                  <a:pt x="16694" y="25613"/>
                </a:lnTo>
                <a:lnTo>
                  <a:pt x="14090" y="26974"/>
                </a:lnTo>
                <a:lnTo>
                  <a:pt x="11510" y="29044"/>
                </a:lnTo>
                <a:lnTo>
                  <a:pt x="8947" y="31837"/>
                </a:lnTo>
                <a:lnTo>
                  <a:pt x="8947" y="1748"/>
                </a:lnTo>
                <a:lnTo>
                  <a:pt x="8737" y="963"/>
                </a:lnTo>
                <a:lnTo>
                  <a:pt x="6094" y="0"/>
                </a:lnTo>
                <a:lnTo>
                  <a:pt x="2851" y="0"/>
                </a:lnTo>
                <a:lnTo>
                  <a:pt x="0" y="1748"/>
                </a:lnTo>
                <a:lnTo>
                  <a:pt x="0" y="76313"/>
                </a:lnTo>
                <a:lnTo>
                  <a:pt x="187" y="77076"/>
                </a:lnTo>
                <a:lnTo>
                  <a:pt x="2851" y="78014"/>
                </a:lnTo>
                <a:lnTo>
                  <a:pt x="6094" y="78014"/>
                </a:lnTo>
                <a:lnTo>
                  <a:pt x="8947" y="76313"/>
                </a:lnTo>
                <a:lnTo>
                  <a:pt x="8947" y="41208"/>
                </a:lnTo>
                <a:lnTo>
                  <a:pt x="11412" y="38047"/>
                </a:lnTo>
                <a:lnTo>
                  <a:pt x="13756" y="35646"/>
                </a:lnTo>
                <a:lnTo>
                  <a:pt x="18238" y="32371"/>
                </a:lnTo>
                <a:lnTo>
                  <a:pt x="22727" y="31556"/>
                </a:lnTo>
                <a:lnTo>
                  <a:pt x="25981" y="31888"/>
                </a:lnTo>
                <a:lnTo>
                  <a:pt x="28624" y="33220"/>
                </a:lnTo>
                <a:lnTo>
                  <a:pt x="31367" y="36727"/>
                </a:lnTo>
                <a:lnTo>
                  <a:pt x="32425" y="39992"/>
                </a:lnTo>
                <a:lnTo>
                  <a:pt x="33066" y="44042"/>
                </a:lnTo>
                <a:lnTo>
                  <a:pt x="33066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637812" y="3207200"/>
            <a:ext cx="44885" cy="55195"/>
          </a:xfrm>
          <a:custGeom>
            <a:avLst/>
            <a:gdLst/>
            <a:ahLst/>
            <a:cxnLst/>
            <a:rect l="l" t="t" r="r" b="b"/>
            <a:pathLst>
              <a:path w="44885" h="55195">
                <a:moveTo>
                  <a:pt x="44477" y="17412"/>
                </a:moveTo>
                <a:lnTo>
                  <a:pt x="43675" y="14528"/>
                </a:lnTo>
                <a:lnTo>
                  <a:pt x="42851" y="11659"/>
                </a:lnTo>
                <a:lnTo>
                  <a:pt x="39838" y="6997"/>
                </a:lnTo>
                <a:lnTo>
                  <a:pt x="35902" y="3161"/>
                </a:lnTo>
                <a:lnTo>
                  <a:pt x="33199" y="1893"/>
                </a:lnTo>
                <a:lnTo>
                  <a:pt x="30510" y="633"/>
                </a:lnTo>
                <a:lnTo>
                  <a:pt x="27255" y="0"/>
                </a:lnTo>
                <a:lnTo>
                  <a:pt x="27292" y="7189"/>
                </a:lnTo>
                <a:lnTo>
                  <a:pt x="30549" y="8571"/>
                </a:lnTo>
                <a:lnTo>
                  <a:pt x="32757" y="11328"/>
                </a:lnTo>
                <a:lnTo>
                  <a:pt x="34952" y="14071"/>
                </a:lnTo>
                <a:lnTo>
                  <a:pt x="36004" y="17870"/>
                </a:lnTo>
                <a:lnTo>
                  <a:pt x="35888" y="22708"/>
                </a:lnTo>
                <a:lnTo>
                  <a:pt x="9263" y="22708"/>
                </a:lnTo>
                <a:lnTo>
                  <a:pt x="9338" y="20664"/>
                </a:lnTo>
                <a:lnTo>
                  <a:pt x="10821" y="3200"/>
                </a:lnTo>
                <a:lnTo>
                  <a:pt x="8366" y="5043"/>
                </a:lnTo>
                <a:lnTo>
                  <a:pt x="4265" y="9842"/>
                </a:lnTo>
                <a:lnTo>
                  <a:pt x="2715" y="12776"/>
                </a:lnTo>
                <a:lnTo>
                  <a:pt x="1628" y="16202"/>
                </a:lnTo>
                <a:lnTo>
                  <a:pt x="541" y="19644"/>
                </a:lnTo>
                <a:lnTo>
                  <a:pt x="0" y="23517"/>
                </a:lnTo>
                <a:lnTo>
                  <a:pt x="0" y="32385"/>
                </a:lnTo>
                <a:lnTo>
                  <a:pt x="519" y="36360"/>
                </a:lnTo>
                <a:lnTo>
                  <a:pt x="1565" y="39790"/>
                </a:lnTo>
                <a:lnTo>
                  <a:pt x="2617" y="43206"/>
                </a:lnTo>
                <a:lnTo>
                  <a:pt x="4169" y="46061"/>
                </a:lnTo>
                <a:lnTo>
                  <a:pt x="8288" y="50598"/>
                </a:lnTo>
                <a:lnTo>
                  <a:pt x="10833" y="52311"/>
                </a:lnTo>
                <a:lnTo>
                  <a:pt x="13853" y="53466"/>
                </a:lnTo>
                <a:lnTo>
                  <a:pt x="16863" y="54622"/>
                </a:lnTo>
                <a:lnTo>
                  <a:pt x="20383" y="55195"/>
                </a:lnTo>
                <a:lnTo>
                  <a:pt x="24390" y="55195"/>
                </a:lnTo>
                <a:lnTo>
                  <a:pt x="28893" y="55015"/>
                </a:lnTo>
                <a:lnTo>
                  <a:pt x="32976" y="54305"/>
                </a:lnTo>
                <a:lnTo>
                  <a:pt x="36324" y="53466"/>
                </a:lnTo>
                <a:lnTo>
                  <a:pt x="40123" y="52081"/>
                </a:lnTo>
                <a:lnTo>
                  <a:pt x="42699" y="49416"/>
                </a:lnTo>
                <a:lnTo>
                  <a:pt x="42825" y="46810"/>
                </a:lnTo>
                <a:lnTo>
                  <a:pt x="42034" y="44121"/>
                </a:lnTo>
                <a:lnTo>
                  <a:pt x="39420" y="44499"/>
                </a:lnTo>
                <a:lnTo>
                  <a:pt x="36148" y="45810"/>
                </a:lnTo>
                <a:lnTo>
                  <a:pt x="33265" y="46734"/>
                </a:lnTo>
                <a:lnTo>
                  <a:pt x="29625" y="47509"/>
                </a:lnTo>
                <a:lnTo>
                  <a:pt x="25229" y="47713"/>
                </a:lnTo>
                <a:lnTo>
                  <a:pt x="22280" y="47713"/>
                </a:lnTo>
                <a:lnTo>
                  <a:pt x="17766" y="46432"/>
                </a:lnTo>
                <a:lnTo>
                  <a:pt x="14076" y="44348"/>
                </a:lnTo>
                <a:lnTo>
                  <a:pt x="11535" y="41148"/>
                </a:lnTo>
                <a:lnTo>
                  <a:pt x="10079" y="36993"/>
                </a:lnTo>
                <a:lnTo>
                  <a:pt x="9263" y="32259"/>
                </a:lnTo>
                <a:lnTo>
                  <a:pt x="9263" y="29461"/>
                </a:lnTo>
                <a:lnTo>
                  <a:pt x="41407" y="29461"/>
                </a:lnTo>
                <a:lnTo>
                  <a:pt x="43837" y="28536"/>
                </a:lnTo>
                <a:lnTo>
                  <a:pt x="44885" y="25452"/>
                </a:lnTo>
                <a:lnTo>
                  <a:pt x="44885" y="20497"/>
                </a:lnTo>
                <a:lnTo>
                  <a:pt x="44477" y="17412"/>
                </a:lnTo>
                <a:close/>
              </a:path>
              <a:path w="44885" h="55195">
                <a:moveTo>
                  <a:pt x="9338" y="20664"/>
                </a:moveTo>
                <a:lnTo>
                  <a:pt x="10299" y="16814"/>
                </a:lnTo>
                <a:lnTo>
                  <a:pt x="11794" y="13298"/>
                </a:lnTo>
                <a:lnTo>
                  <a:pt x="15458" y="9334"/>
                </a:lnTo>
                <a:lnTo>
                  <a:pt x="18792" y="7631"/>
                </a:lnTo>
                <a:lnTo>
                  <a:pt x="22961" y="7189"/>
                </a:lnTo>
                <a:lnTo>
                  <a:pt x="27292" y="7189"/>
                </a:lnTo>
                <a:lnTo>
                  <a:pt x="27255" y="0"/>
                </a:lnTo>
                <a:lnTo>
                  <a:pt x="19836" y="0"/>
                </a:lnTo>
                <a:lnTo>
                  <a:pt x="16607" y="633"/>
                </a:lnTo>
                <a:lnTo>
                  <a:pt x="13705" y="1918"/>
                </a:lnTo>
                <a:lnTo>
                  <a:pt x="10821" y="3200"/>
                </a:lnTo>
                <a:lnTo>
                  <a:pt x="933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738951" y="3189117"/>
            <a:ext cx="46789" cy="72555"/>
          </a:xfrm>
          <a:custGeom>
            <a:avLst/>
            <a:gdLst/>
            <a:ahLst/>
            <a:cxnLst/>
            <a:rect l="l" t="t" r="r" b="b"/>
            <a:pathLst>
              <a:path w="46789" h="72555">
                <a:moveTo>
                  <a:pt x="45590" y="66690"/>
                </a:moveTo>
                <a:lnTo>
                  <a:pt x="39297" y="50788"/>
                </a:lnTo>
                <a:lnTo>
                  <a:pt x="38585" y="48959"/>
                </a:lnTo>
                <a:lnTo>
                  <a:pt x="37127" y="45874"/>
                </a:lnTo>
                <a:lnTo>
                  <a:pt x="34829" y="42012"/>
                </a:lnTo>
                <a:lnTo>
                  <a:pt x="32205" y="39142"/>
                </a:lnTo>
                <a:lnTo>
                  <a:pt x="31118" y="36424"/>
                </a:lnTo>
                <a:lnTo>
                  <a:pt x="31906" y="24894"/>
                </a:lnTo>
                <a:lnTo>
                  <a:pt x="29282" y="28754"/>
                </a:lnTo>
                <a:lnTo>
                  <a:pt x="26589" y="30722"/>
                </a:lnTo>
                <a:lnTo>
                  <a:pt x="23014" y="31943"/>
                </a:lnTo>
                <a:lnTo>
                  <a:pt x="18435" y="32260"/>
                </a:lnTo>
                <a:lnTo>
                  <a:pt x="9326" y="32260"/>
                </a:lnTo>
                <a:lnTo>
                  <a:pt x="9326" y="7927"/>
                </a:lnTo>
                <a:lnTo>
                  <a:pt x="18370" y="0"/>
                </a:lnTo>
                <a:lnTo>
                  <a:pt x="3470" y="0"/>
                </a:lnTo>
                <a:lnTo>
                  <a:pt x="1112" y="853"/>
                </a:lnTo>
                <a:lnTo>
                  <a:pt x="0" y="3898"/>
                </a:lnTo>
                <a:lnTo>
                  <a:pt x="0" y="70765"/>
                </a:lnTo>
                <a:lnTo>
                  <a:pt x="975" y="72072"/>
                </a:lnTo>
                <a:lnTo>
                  <a:pt x="3751" y="72555"/>
                </a:lnTo>
                <a:lnTo>
                  <a:pt x="6306" y="72504"/>
                </a:lnTo>
                <a:lnTo>
                  <a:pt x="9326" y="70765"/>
                </a:lnTo>
                <a:lnTo>
                  <a:pt x="9326" y="40007"/>
                </a:lnTo>
                <a:lnTo>
                  <a:pt x="17683" y="40007"/>
                </a:lnTo>
                <a:lnTo>
                  <a:pt x="21038" y="40982"/>
                </a:lnTo>
                <a:lnTo>
                  <a:pt x="24987" y="43714"/>
                </a:lnTo>
                <a:lnTo>
                  <a:pt x="27082" y="46278"/>
                </a:lnTo>
                <a:lnTo>
                  <a:pt x="28709" y="49518"/>
                </a:lnTo>
                <a:lnTo>
                  <a:pt x="30253" y="53240"/>
                </a:lnTo>
                <a:lnTo>
                  <a:pt x="36694" y="70257"/>
                </a:lnTo>
                <a:lnTo>
                  <a:pt x="38065" y="72072"/>
                </a:lnTo>
                <a:lnTo>
                  <a:pt x="40852" y="72555"/>
                </a:lnTo>
                <a:lnTo>
                  <a:pt x="43754" y="72518"/>
                </a:lnTo>
                <a:lnTo>
                  <a:pt x="46789" y="70765"/>
                </a:lnTo>
                <a:lnTo>
                  <a:pt x="46565" y="69509"/>
                </a:lnTo>
                <a:lnTo>
                  <a:pt x="45590" y="66690"/>
                </a:lnTo>
                <a:close/>
              </a:path>
              <a:path w="46789" h="72555">
                <a:moveTo>
                  <a:pt x="25024" y="331"/>
                </a:moveTo>
                <a:lnTo>
                  <a:pt x="21631" y="50"/>
                </a:lnTo>
                <a:lnTo>
                  <a:pt x="18370" y="0"/>
                </a:lnTo>
                <a:lnTo>
                  <a:pt x="9326" y="7927"/>
                </a:lnTo>
                <a:lnTo>
                  <a:pt x="19025" y="7927"/>
                </a:lnTo>
                <a:lnTo>
                  <a:pt x="21668" y="8089"/>
                </a:lnTo>
                <a:lnTo>
                  <a:pt x="24728" y="8651"/>
                </a:lnTo>
                <a:lnTo>
                  <a:pt x="27614" y="9500"/>
                </a:lnTo>
                <a:lnTo>
                  <a:pt x="30905" y="12866"/>
                </a:lnTo>
                <a:lnTo>
                  <a:pt x="32745" y="17197"/>
                </a:lnTo>
                <a:lnTo>
                  <a:pt x="32745" y="21780"/>
                </a:lnTo>
                <a:lnTo>
                  <a:pt x="31906" y="24894"/>
                </a:lnTo>
                <a:lnTo>
                  <a:pt x="31118" y="36424"/>
                </a:lnTo>
                <a:lnTo>
                  <a:pt x="34635" y="34430"/>
                </a:lnTo>
                <a:lnTo>
                  <a:pt x="37731" y="32068"/>
                </a:lnTo>
                <a:lnTo>
                  <a:pt x="40125" y="29146"/>
                </a:lnTo>
                <a:lnTo>
                  <a:pt x="41669" y="25528"/>
                </a:lnTo>
                <a:lnTo>
                  <a:pt x="42616" y="21438"/>
                </a:lnTo>
                <a:lnTo>
                  <a:pt x="42616" y="16535"/>
                </a:lnTo>
                <a:lnTo>
                  <a:pt x="41558" y="12193"/>
                </a:lnTo>
                <a:lnTo>
                  <a:pt x="39790" y="8294"/>
                </a:lnTo>
                <a:lnTo>
                  <a:pt x="36978" y="5093"/>
                </a:lnTo>
                <a:lnTo>
                  <a:pt x="33152" y="2733"/>
                </a:lnTo>
                <a:lnTo>
                  <a:pt x="28674" y="929"/>
                </a:lnTo>
                <a:lnTo>
                  <a:pt x="25962" y="447"/>
                </a:lnTo>
                <a:lnTo>
                  <a:pt x="25024" y="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803145" y="3207200"/>
            <a:ext cx="44889" cy="55195"/>
          </a:xfrm>
          <a:custGeom>
            <a:avLst/>
            <a:gdLst/>
            <a:ahLst/>
            <a:cxnLst/>
            <a:rect l="l" t="t" r="r" b="b"/>
            <a:pathLst>
              <a:path w="44889" h="55195">
                <a:moveTo>
                  <a:pt x="44481" y="17412"/>
                </a:moveTo>
                <a:lnTo>
                  <a:pt x="43665" y="14528"/>
                </a:lnTo>
                <a:lnTo>
                  <a:pt x="42851" y="11659"/>
                </a:lnTo>
                <a:lnTo>
                  <a:pt x="39844" y="6997"/>
                </a:lnTo>
                <a:lnTo>
                  <a:pt x="35896" y="3161"/>
                </a:lnTo>
                <a:lnTo>
                  <a:pt x="33206" y="1893"/>
                </a:lnTo>
                <a:lnTo>
                  <a:pt x="30502" y="633"/>
                </a:lnTo>
                <a:lnTo>
                  <a:pt x="27245" y="0"/>
                </a:lnTo>
                <a:lnTo>
                  <a:pt x="27296" y="7189"/>
                </a:lnTo>
                <a:lnTo>
                  <a:pt x="30549" y="8571"/>
                </a:lnTo>
                <a:lnTo>
                  <a:pt x="32745" y="11328"/>
                </a:lnTo>
                <a:lnTo>
                  <a:pt x="34956" y="14071"/>
                </a:lnTo>
                <a:lnTo>
                  <a:pt x="36004" y="17870"/>
                </a:lnTo>
                <a:lnTo>
                  <a:pt x="35896" y="22708"/>
                </a:lnTo>
                <a:lnTo>
                  <a:pt x="9271" y="22708"/>
                </a:lnTo>
                <a:lnTo>
                  <a:pt x="9342" y="20664"/>
                </a:lnTo>
                <a:lnTo>
                  <a:pt x="10821" y="3200"/>
                </a:lnTo>
                <a:lnTo>
                  <a:pt x="8356" y="5043"/>
                </a:lnTo>
                <a:lnTo>
                  <a:pt x="4269" y="9842"/>
                </a:lnTo>
                <a:lnTo>
                  <a:pt x="2715" y="12776"/>
                </a:lnTo>
                <a:lnTo>
                  <a:pt x="1630" y="16202"/>
                </a:lnTo>
                <a:lnTo>
                  <a:pt x="547" y="19644"/>
                </a:lnTo>
                <a:lnTo>
                  <a:pt x="0" y="23517"/>
                </a:lnTo>
                <a:lnTo>
                  <a:pt x="0" y="32385"/>
                </a:lnTo>
                <a:lnTo>
                  <a:pt x="521" y="36360"/>
                </a:lnTo>
                <a:lnTo>
                  <a:pt x="1565" y="39790"/>
                </a:lnTo>
                <a:lnTo>
                  <a:pt x="2617" y="43206"/>
                </a:lnTo>
                <a:lnTo>
                  <a:pt x="4173" y="46061"/>
                </a:lnTo>
                <a:lnTo>
                  <a:pt x="8294" y="50598"/>
                </a:lnTo>
                <a:lnTo>
                  <a:pt x="10836" y="52311"/>
                </a:lnTo>
                <a:lnTo>
                  <a:pt x="13845" y="53466"/>
                </a:lnTo>
                <a:lnTo>
                  <a:pt x="16869" y="54622"/>
                </a:lnTo>
                <a:lnTo>
                  <a:pt x="20383" y="55195"/>
                </a:lnTo>
                <a:lnTo>
                  <a:pt x="24394" y="55195"/>
                </a:lnTo>
                <a:lnTo>
                  <a:pt x="28887" y="55015"/>
                </a:lnTo>
                <a:lnTo>
                  <a:pt x="32973" y="54305"/>
                </a:lnTo>
                <a:lnTo>
                  <a:pt x="36324" y="53466"/>
                </a:lnTo>
                <a:lnTo>
                  <a:pt x="40125" y="52081"/>
                </a:lnTo>
                <a:lnTo>
                  <a:pt x="42689" y="49416"/>
                </a:lnTo>
                <a:lnTo>
                  <a:pt x="42825" y="46810"/>
                </a:lnTo>
                <a:lnTo>
                  <a:pt x="42040" y="44121"/>
                </a:lnTo>
                <a:lnTo>
                  <a:pt x="39424" y="44499"/>
                </a:lnTo>
                <a:lnTo>
                  <a:pt x="36155" y="45810"/>
                </a:lnTo>
                <a:lnTo>
                  <a:pt x="33253" y="46734"/>
                </a:lnTo>
                <a:lnTo>
                  <a:pt x="29627" y="47509"/>
                </a:lnTo>
                <a:lnTo>
                  <a:pt x="25236" y="47713"/>
                </a:lnTo>
                <a:lnTo>
                  <a:pt x="22288" y="47713"/>
                </a:lnTo>
                <a:lnTo>
                  <a:pt x="17759" y="46432"/>
                </a:lnTo>
                <a:lnTo>
                  <a:pt x="14069" y="44348"/>
                </a:lnTo>
                <a:lnTo>
                  <a:pt x="11523" y="41148"/>
                </a:lnTo>
                <a:lnTo>
                  <a:pt x="10083" y="36993"/>
                </a:lnTo>
                <a:lnTo>
                  <a:pt x="9271" y="32259"/>
                </a:lnTo>
                <a:lnTo>
                  <a:pt x="9271" y="29461"/>
                </a:lnTo>
                <a:lnTo>
                  <a:pt x="41396" y="29461"/>
                </a:lnTo>
                <a:lnTo>
                  <a:pt x="43826" y="28536"/>
                </a:lnTo>
                <a:lnTo>
                  <a:pt x="44889" y="25452"/>
                </a:lnTo>
                <a:lnTo>
                  <a:pt x="44889" y="20497"/>
                </a:lnTo>
                <a:lnTo>
                  <a:pt x="44481" y="17412"/>
                </a:lnTo>
                <a:close/>
              </a:path>
              <a:path w="44889" h="55195">
                <a:moveTo>
                  <a:pt x="9342" y="20664"/>
                </a:moveTo>
                <a:lnTo>
                  <a:pt x="10303" y="16814"/>
                </a:lnTo>
                <a:lnTo>
                  <a:pt x="11797" y="13298"/>
                </a:lnTo>
                <a:lnTo>
                  <a:pt x="15448" y="9334"/>
                </a:lnTo>
                <a:lnTo>
                  <a:pt x="18792" y="7631"/>
                </a:lnTo>
                <a:lnTo>
                  <a:pt x="22965" y="7189"/>
                </a:lnTo>
                <a:lnTo>
                  <a:pt x="27296" y="7189"/>
                </a:lnTo>
                <a:lnTo>
                  <a:pt x="27245" y="0"/>
                </a:lnTo>
                <a:lnTo>
                  <a:pt x="19843" y="0"/>
                </a:lnTo>
                <a:lnTo>
                  <a:pt x="16610" y="633"/>
                </a:lnTo>
                <a:lnTo>
                  <a:pt x="13709" y="1918"/>
                </a:lnTo>
                <a:lnTo>
                  <a:pt x="10821" y="3200"/>
                </a:lnTo>
                <a:lnTo>
                  <a:pt x="9342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863641" y="3183199"/>
            <a:ext cx="33030" cy="78436"/>
          </a:xfrm>
          <a:custGeom>
            <a:avLst/>
            <a:gdLst/>
            <a:ahLst/>
            <a:cxnLst/>
            <a:rect l="l" t="t" r="r" b="b"/>
            <a:pathLst>
              <a:path w="33030" h="78436">
                <a:moveTo>
                  <a:pt x="28525" y="25059"/>
                </a:moveTo>
                <a:lnTo>
                  <a:pt x="17632" y="25059"/>
                </a:lnTo>
                <a:lnTo>
                  <a:pt x="17632" y="17424"/>
                </a:lnTo>
                <a:lnTo>
                  <a:pt x="18003" y="14086"/>
                </a:lnTo>
                <a:lnTo>
                  <a:pt x="18680" y="11355"/>
                </a:lnTo>
                <a:lnTo>
                  <a:pt x="20595" y="8762"/>
                </a:lnTo>
                <a:lnTo>
                  <a:pt x="23601" y="7646"/>
                </a:lnTo>
                <a:lnTo>
                  <a:pt x="26772" y="7721"/>
                </a:lnTo>
                <a:lnTo>
                  <a:pt x="29994" y="8661"/>
                </a:lnTo>
                <a:lnTo>
                  <a:pt x="32669" y="8600"/>
                </a:lnTo>
                <a:lnTo>
                  <a:pt x="33030" y="5857"/>
                </a:lnTo>
                <a:lnTo>
                  <a:pt x="32943" y="4039"/>
                </a:lnTo>
                <a:lnTo>
                  <a:pt x="30797" y="1145"/>
                </a:lnTo>
                <a:lnTo>
                  <a:pt x="28044" y="356"/>
                </a:lnTo>
                <a:lnTo>
                  <a:pt x="24357" y="0"/>
                </a:lnTo>
                <a:lnTo>
                  <a:pt x="21678" y="0"/>
                </a:lnTo>
                <a:lnTo>
                  <a:pt x="19359" y="382"/>
                </a:lnTo>
                <a:lnTo>
                  <a:pt x="15411" y="1893"/>
                </a:lnTo>
                <a:lnTo>
                  <a:pt x="12473" y="4687"/>
                </a:lnTo>
                <a:lnTo>
                  <a:pt x="10201" y="8331"/>
                </a:lnTo>
                <a:lnTo>
                  <a:pt x="8945" y="13360"/>
                </a:lnTo>
                <a:lnTo>
                  <a:pt x="8625" y="16372"/>
                </a:lnTo>
                <a:lnTo>
                  <a:pt x="8625" y="25059"/>
                </a:lnTo>
                <a:lnTo>
                  <a:pt x="1738" y="25059"/>
                </a:lnTo>
                <a:lnTo>
                  <a:pt x="294" y="26226"/>
                </a:lnTo>
                <a:lnTo>
                  <a:pt x="0" y="28905"/>
                </a:lnTo>
                <a:lnTo>
                  <a:pt x="1738" y="32702"/>
                </a:lnTo>
                <a:lnTo>
                  <a:pt x="8625" y="32702"/>
                </a:lnTo>
                <a:lnTo>
                  <a:pt x="8625" y="76734"/>
                </a:lnTo>
                <a:lnTo>
                  <a:pt x="8992" y="77698"/>
                </a:lnTo>
                <a:lnTo>
                  <a:pt x="11534" y="78436"/>
                </a:lnTo>
                <a:lnTo>
                  <a:pt x="14720" y="78436"/>
                </a:lnTo>
                <a:lnTo>
                  <a:pt x="17632" y="76734"/>
                </a:lnTo>
                <a:lnTo>
                  <a:pt x="17632" y="32702"/>
                </a:lnTo>
                <a:lnTo>
                  <a:pt x="28525" y="32702"/>
                </a:lnTo>
                <a:lnTo>
                  <a:pt x="30311" y="30251"/>
                </a:lnTo>
                <a:lnTo>
                  <a:pt x="30265" y="27612"/>
                </a:lnTo>
                <a:lnTo>
                  <a:pt x="28525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910807" y="3187263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87"/>
                </a:moveTo>
                <a:lnTo>
                  <a:pt x="386" y="9144"/>
                </a:lnTo>
                <a:lnTo>
                  <a:pt x="3369" y="11049"/>
                </a:lnTo>
                <a:lnTo>
                  <a:pt x="7603" y="11049"/>
                </a:lnTo>
                <a:lnTo>
                  <a:pt x="10660" y="9108"/>
                </a:lnTo>
                <a:lnTo>
                  <a:pt x="11055" y="5476"/>
                </a:lnTo>
                <a:lnTo>
                  <a:pt x="10660" y="1918"/>
                </a:lnTo>
                <a:lnTo>
                  <a:pt x="7679" y="0"/>
                </a:lnTo>
                <a:lnTo>
                  <a:pt x="344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72">
                <a:moveTo>
                  <a:pt x="1396" y="73634"/>
                </a:moveTo>
                <a:lnTo>
                  <a:pt x="3938" y="74372"/>
                </a:lnTo>
                <a:lnTo>
                  <a:pt x="7171" y="74372"/>
                </a:lnTo>
                <a:lnTo>
                  <a:pt x="10022" y="72670"/>
                </a:lnTo>
                <a:lnTo>
                  <a:pt x="10022" y="22443"/>
                </a:lnTo>
                <a:lnTo>
                  <a:pt x="9795" y="21719"/>
                </a:lnTo>
                <a:lnTo>
                  <a:pt x="7171" y="20754"/>
                </a:lnTo>
                <a:lnTo>
                  <a:pt x="3938" y="20754"/>
                </a:lnTo>
                <a:lnTo>
                  <a:pt x="1073" y="22443"/>
                </a:lnTo>
                <a:lnTo>
                  <a:pt x="1073" y="72670"/>
                </a:lnTo>
                <a:lnTo>
                  <a:pt x="1396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945205" y="3207204"/>
            <a:ext cx="42015" cy="54430"/>
          </a:xfrm>
          <a:custGeom>
            <a:avLst/>
            <a:gdLst/>
            <a:ahLst/>
            <a:cxnLst/>
            <a:rect l="l" t="t" r="r" b="b"/>
            <a:pathLst>
              <a:path w="42015" h="54430">
                <a:moveTo>
                  <a:pt x="33069" y="23327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18" y="54430"/>
                </a:lnTo>
                <a:lnTo>
                  <a:pt x="39164" y="54430"/>
                </a:lnTo>
                <a:lnTo>
                  <a:pt x="42015" y="52729"/>
                </a:lnTo>
                <a:lnTo>
                  <a:pt x="42015" y="18528"/>
                </a:lnTo>
                <a:lnTo>
                  <a:pt x="41716" y="15454"/>
                </a:lnTo>
                <a:lnTo>
                  <a:pt x="41126" y="12901"/>
                </a:lnTo>
                <a:lnTo>
                  <a:pt x="40521" y="10360"/>
                </a:lnTo>
                <a:lnTo>
                  <a:pt x="38163" y="6245"/>
                </a:lnTo>
                <a:lnTo>
                  <a:pt x="34992" y="2818"/>
                </a:lnTo>
                <a:lnTo>
                  <a:pt x="30539" y="567"/>
                </a:lnTo>
                <a:lnTo>
                  <a:pt x="27814" y="0"/>
                </a:lnTo>
                <a:lnTo>
                  <a:pt x="21766" y="0"/>
                </a:lnTo>
                <a:lnTo>
                  <a:pt x="19015" y="722"/>
                </a:lnTo>
                <a:lnTo>
                  <a:pt x="16286" y="2195"/>
                </a:lnTo>
                <a:lnTo>
                  <a:pt x="13550" y="3667"/>
                </a:lnTo>
                <a:lnTo>
                  <a:pt x="10821" y="5979"/>
                </a:lnTo>
                <a:lnTo>
                  <a:pt x="8072" y="9144"/>
                </a:lnTo>
                <a:lnTo>
                  <a:pt x="8072" y="2195"/>
                </a:lnTo>
                <a:lnTo>
                  <a:pt x="5515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309" y="53693"/>
                </a:lnTo>
                <a:lnTo>
                  <a:pt x="2851" y="54430"/>
                </a:lnTo>
                <a:lnTo>
                  <a:pt x="6084" y="54430"/>
                </a:lnTo>
                <a:lnTo>
                  <a:pt x="8935" y="52729"/>
                </a:lnTo>
                <a:lnTo>
                  <a:pt x="8935" y="17625"/>
                </a:lnTo>
                <a:lnTo>
                  <a:pt x="11402" y="14464"/>
                </a:lnTo>
                <a:lnTo>
                  <a:pt x="13745" y="12062"/>
                </a:lnTo>
                <a:lnTo>
                  <a:pt x="18227" y="8787"/>
                </a:lnTo>
                <a:lnTo>
                  <a:pt x="22716" y="7973"/>
                </a:lnTo>
                <a:lnTo>
                  <a:pt x="25970" y="8304"/>
                </a:lnTo>
                <a:lnTo>
                  <a:pt x="28613" y="9636"/>
                </a:lnTo>
                <a:lnTo>
                  <a:pt x="31356" y="13143"/>
                </a:lnTo>
                <a:lnTo>
                  <a:pt x="32425" y="16408"/>
                </a:lnTo>
                <a:lnTo>
                  <a:pt x="33069" y="20458"/>
                </a:lnTo>
                <a:lnTo>
                  <a:pt x="33069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008573" y="3207200"/>
            <a:ext cx="44884" cy="55195"/>
          </a:xfrm>
          <a:custGeom>
            <a:avLst/>
            <a:gdLst/>
            <a:ahLst/>
            <a:cxnLst/>
            <a:rect l="l" t="t" r="r" b="b"/>
            <a:pathLst>
              <a:path w="44884" h="55195">
                <a:moveTo>
                  <a:pt x="44477" y="17412"/>
                </a:moveTo>
                <a:lnTo>
                  <a:pt x="43675" y="14528"/>
                </a:lnTo>
                <a:lnTo>
                  <a:pt x="42849" y="11659"/>
                </a:lnTo>
                <a:lnTo>
                  <a:pt x="39847" y="6997"/>
                </a:lnTo>
                <a:lnTo>
                  <a:pt x="35902" y="3161"/>
                </a:lnTo>
                <a:lnTo>
                  <a:pt x="33199" y="1893"/>
                </a:lnTo>
                <a:lnTo>
                  <a:pt x="30509" y="633"/>
                </a:lnTo>
                <a:lnTo>
                  <a:pt x="27255" y="0"/>
                </a:lnTo>
                <a:lnTo>
                  <a:pt x="27291" y="7189"/>
                </a:lnTo>
                <a:lnTo>
                  <a:pt x="30549" y="8571"/>
                </a:lnTo>
                <a:lnTo>
                  <a:pt x="32755" y="11328"/>
                </a:lnTo>
                <a:lnTo>
                  <a:pt x="34951" y="14071"/>
                </a:lnTo>
                <a:lnTo>
                  <a:pt x="36003" y="17870"/>
                </a:lnTo>
                <a:lnTo>
                  <a:pt x="35891" y="22708"/>
                </a:lnTo>
                <a:lnTo>
                  <a:pt x="9277" y="22708"/>
                </a:lnTo>
                <a:lnTo>
                  <a:pt x="9352" y="20664"/>
                </a:lnTo>
                <a:lnTo>
                  <a:pt x="10831" y="3200"/>
                </a:lnTo>
                <a:lnTo>
                  <a:pt x="8365" y="5043"/>
                </a:lnTo>
                <a:lnTo>
                  <a:pt x="4265" y="9842"/>
                </a:lnTo>
                <a:lnTo>
                  <a:pt x="2713" y="12776"/>
                </a:lnTo>
                <a:lnTo>
                  <a:pt x="1626" y="16202"/>
                </a:lnTo>
                <a:lnTo>
                  <a:pt x="539" y="19644"/>
                </a:lnTo>
                <a:lnTo>
                  <a:pt x="0" y="23517"/>
                </a:lnTo>
                <a:lnTo>
                  <a:pt x="0" y="32385"/>
                </a:lnTo>
                <a:lnTo>
                  <a:pt x="528" y="36360"/>
                </a:lnTo>
                <a:lnTo>
                  <a:pt x="1576" y="39790"/>
                </a:lnTo>
                <a:lnTo>
                  <a:pt x="2627" y="43206"/>
                </a:lnTo>
                <a:lnTo>
                  <a:pt x="4183" y="46061"/>
                </a:lnTo>
                <a:lnTo>
                  <a:pt x="6242" y="48337"/>
                </a:lnTo>
                <a:lnTo>
                  <a:pt x="10831" y="52311"/>
                </a:lnTo>
                <a:lnTo>
                  <a:pt x="13851" y="53466"/>
                </a:lnTo>
                <a:lnTo>
                  <a:pt x="16865" y="54622"/>
                </a:lnTo>
                <a:lnTo>
                  <a:pt x="20382" y="55195"/>
                </a:lnTo>
                <a:lnTo>
                  <a:pt x="24389" y="55195"/>
                </a:lnTo>
                <a:lnTo>
                  <a:pt x="28896" y="55015"/>
                </a:lnTo>
                <a:lnTo>
                  <a:pt x="32975" y="54305"/>
                </a:lnTo>
                <a:lnTo>
                  <a:pt x="36323" y="53466"/>
                </a:lnTo>
                <a:lnTo>
                  <a:pt x="40121" y="52081"/>
                </a:lnTo>
                <a:lnTo>
                  <a:pt x="42698" y="49416"/>
                </a:lnTo>
                <a:lnTo>
                  <a:pt x="42825" y="46810"/>
                </a:lnTo>
                <a:lnTo>
                  <a:pt x="42044" y="44121"/>
                </a:lnTo>
                <a:lnTo>
                  <a:pt x="39419" y="44499"/>
                </a:lnTo>
                <a:lnTo>
                  <a:pt x="36146" y="45810"/>
                </a:lnTo>
                <a:lnTo>
                  <a:pt x="33263" y="46734"/>
                </a:lnTo>
                <a:lnTo>
                  <a:pt x="29624" y="47509"/>
                </a:lnTo>
                <a:lnTo>
                  <a:pt x="25242" y="47713"/>
                </a:lnTo>
                <a:lnTo>
                  <a:pt x="22279" y="47713"/>
                </a:lnTo>
                <a:lnTo>
                  <a:pt x="17766" y="46432"/>
                </a:lnTo>
                <a:lnTo>
                  <a:pt x="14075" y="44348"/>
                </a:lnTo>
                <a:lnTo>
                  <a:pt x="11534" y="41148"/>
                </a:lnTo>
                <a:lnTo>
                  <a:pt x="10079" y="36993"/>
                </a:lnTo>
                <a:lnTo>
                  <a:pt x="9277" y="32259"/>
                </a:lnTo>
                <a:lnTo>
                  <a:pt x="9277" y="29461"/>
                </a:lnTo>
                <a:lnTo>
                  <a:pt x="41407" y="29461"/>
                </a:lnTo>
                <a:lnTo>
                  <a:pt x="43836" y="28536"/>
                </a:lnTo>
                <a:lnTo>
                  <a:pt x="44884" y="25452"/>
                </a:lnTo>
                <a:lnTo>
                  <a:pt x="44884" y="20497"/>
                </a:lnTo>
                <a:lnTo>
                  <a:pt x="44477" y="17412"/>
                </a:lnTo>
                <a:close/>
              </a:path>
              <a:path w="44884" h="55195">
                <a:moveTo>
                  <a:pt x="9352" y="20664"/>
                </a:moveTo>
                <a:lnTo>
                  <a:pt x="10313" y="16814"/>
                </a:lnTo>
                <a:lnTo>
                  <a:pt x="11793" y="13298"/>
                </a:lnTo>
                <a:lnTo>
                  <a:pt x="15458" y="9334"/>
                </a:lnTo>
                <a:lnTo>
                  <a:pt x="18792" y="7631"/>
                </a:lnTo>
                <a:lnTo>
                  <a:pt x="22960" y="7189"/>
                </a:lnTo>
                <a:lnTo>
                  <a:pt x="27291" y="7189"/>
                </a:lnTo>
                <a:lnTo>
                  <a:pt x="27255" y="0"/>
                </a:lnTo>
                <a:lnTo>
                  <a:pt x="19836" y="0"/>
                </a:lnTo>
                <a:lnTo>
                  <a:pt x="16620" y="633"/>
                </a:lnTo>
                <a:lnTo>
                  <a:pt x="13719" y="1918"/>
                </a:lnTo>
                <a:lnTo>
                  <a:pt x="10831" y="3200"/>
                </a:lnTo>
                <a:lnTo>
                  <a:pt x="9352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075364" y="3207200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20" y="53693"/>
                </a:lnTo>
                <a:lnTo>
                  <a:pt x="2861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9695"/>
                </a:lnTo>
                <a:lnTo>
                  <a:pt x="10217" y="17650"/>
                </a:lnTo>
                <a:lnTo>
                  <a:pt x="12412" y="14514"/>
                </a:lnTo>
                <a:lnTo>
                  <a:pt x="14461" y="11948"/>
                </a:lnTo>
                <a:lnTo>
                  <a:pt x="17297" y="9636"/>
                </a:lnTo>
                <a:lnTo>
                  <a:pt x="19926" y="8712"/>
                </a:lnTo>
                <a:lnTo>
                  <a:pt x="22934" y="8928"/>
                </a:lnTo>
                <a:lnTo>
                  <a:pt x="25699" y="9737"/>
                </a:lnTo>
                <a:lnTo>
                  <a:pt x="28425" y="8420"/>
                </a:lnTo>
                <a:lnTo>
                  <a:pt x="28475" y="3261"/>
                </a:lnTo>
                <a:lnTo>
                  <a:pt x="26132" y="708"/>
                </a:lnTo>
                <a:lnTo>
                  <a:pt x="23021" y="74"/>
                </a:lnTo>
                <a:lnTo>
                  <a:pt x="20368" y="0"/>
                </a:lnTo>
                <a:lnTo>
                  <a:pt x="17273" y="698"/>
                </a:lnTo>
                <a:lnTo>
                  <a:pt x="14140" y="2639"/>
                </a:lnTo>
                <a:lnTo>
                  <a:pt x="10674" y="6169"/>
                </a:lnTo>
                <a:lnTo>
                  <a:pt x="8082" y="9817"/>
                </a:lnTo>
                <a:lnTo>
                  <a:pt x="8082" y="2209"/>
                </a:lnTo>
                <a:lnTo>
                  <a:pt x="5525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121174" y="3187263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87"/>
                </a:moveTo>
                <a:lnTo>
                  <a:pt x="384" y="9144"/>
                </a:lnTo>
                <a:lnTo>
                  <a:pt x="3365" y="11049"/>
                </a:lnTo>
                <a:lnTo>
                  <a:pt x="7599" y="11049"/>
                </a:lnTo>
                <a:lnTo>
                  <a:pt x="10659" y="9108"/>
                </a:lnTo>
                <a:lnTo>
                  <a:pt x="11055" y="5476"/>
                </a:lnTo>
                <a:lnTo>
                  <a:pt x="10673" y="1918"/>
                </a:lnTo>
                <a:lnTo>
                  <a:pt x="7674" y="0"/>
                </a:lnTo>
                <a:lnTo>
                  <a:pt x="344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72">
                <a:moveTo>
                  <a:pt x="1393" y="73634"/>
                </a:moveTo>
                <a:lnTo>
                  <a:pt x="3938" y="74372"/>
                </a:lnTo>
                <a:lnTo>
                  <a:pt x="7167" y="74372"/>
                </a:lnTo>
                <a:lnTo>
                  <a:pt x="10019" y="72670"/>
                </a:lnTo>
                <a:lnTo>
                  <a:pt x="10019" y="22443"/>
                </a:lnTo>
                <a:lnTo>
                  <a:pt x="9795" y="21719"/>
                </a:lnTo>
                <a:lnTo>
                  <a:pt x="7167" y="20754"/>
                </a:lnTo>
                <a:lnTo>
                  <a:pt x="3938" y="20754"/>
                </a:lnTo>
                <a:lnTo>
                  <a:pt x="1071" y="22443"/>
                </a:lnTo>
                <a:lnTo>
                  <a:pt x="1071" y="72670"/>
                </a:lnTo>
                <a:lnTo>
                  <a:pt x="1393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52317" y="3207200"/>
            <a:ext cx="44885" cy="55195"/>
          </a:xfrm>
          <a:custGeom>
            <a:avLst/>
            <a:gdLst/>
            <a:ahLst/>
            <a:cxnLst/>
            <a:rect l="l" t="t" r="r" b="b"/>
            <a:pathLst>
              <a:path w="44885" h="55195">
                <a:moveTo>
                  <a:pt x="44477" y="17412"/>
                </a:moveTo>
                <a:lnTo>
                  <a:pt x="43665" y="14528"/>
                </a:lnTo>
                <a:lnTo>
                  <a:pt x="42851" y="11659"/>
                </a:lnTo>
                <a:lnTo>
                  <a:pt x="39841" y="6997"/>
                </a:lnTo>
                <a:lnTo>
                  <a:pt x="35892" y="3161"/>
                </a:lnTo>
                <a:lnTo>
                  <a:pt x="33202" y="1893"/>
                </a:lnTo>
                <a:lnTo>
                  <a:pt x="30499" y="633"/>
                </a:lnTo>
                <a:lnTo>
                  <a:pt x="27255" y="0"/>
                </a:lnTo>
                <a:lnTo>
                  <a:pt x="27292" y="7189"/>
                </a:lnTo>
                <a:lnTo>
                  <a:pt x="30549" y="8571"/>
                </a:lnTo>
                <a:lnTo>
                  <a:pt x="32741" y="11328"/>
                </a:lnTo>
                <a:lnTo>
                  <a:pt x="34952" y="14071"/>
                </a:lnTo>
                <a:lnTo>
                  <a:pt x="36004" y="17870"/>
                </a:lnTo>
                <a:lnTo>
                  <a:pt x="35892" y="22708"/>
                </a:lnTo>
                <a:lnTo>
                  <a:pt x="9267" y="22708"/>
                </a:lnTo>
                <a:lnTo>
                  <a:pt x="9338" y="20664"/>
                </a:lnTo>
                <a:lnTo>
                  <a:pt x="10821" y="3200"/>
                </a:lnTo>
                <a:lnTo>
                  <a:pt x="8352" y="5043"/>
                </a:lnTo>
                <a:lnTo>
                  <a:pt x="4265" y="9842"/>
                </a:lnTo>
                <a:lnTo>
                  <a:pt x="2715" y="12776"/>
                </a:lnTo>
                <a:lnTo>
                  <a:pt x="1628" y="16202"/>
                </a:lnTo>
                <a:lnTo>
                  <a:pt x="543" y="19644"/>
                </a:lnTo>
                <a:lnTo>
                  <a:pt x="0" y="23517"/>
                </a:lnTo>
                <a:lnTo>
                  <a:pt x="0" y="32385"/>
                </a:lnTo>
                <a:lnTo>
                  <a:pt x="518" y="36360"/>
                </a:lnTo>
                <a:lnTo>
                  <a:pt x="1565" y="39790"/>
                </a:lnTo>
                <a:lnTo>
                  <a:pt x="2617" y="43206"/>
                </a:lnTo>
                <a:lnTo>
                  <a:pt x="4169" y="46061"/>
                </a:lnTo>
                <a:lnTo>
                  <a:pt x="8290" y="50598"/>
                </a:lnTo>
                <a:lnTo>
                  <a:pt x="10833" y="52311"/>
                </a:lnTo>
                <a:lnTo>
                  <a:pt x="13841" y="53466"/>
                </a:lnTo>
                <a:lnTo>
                  <a:pt x="16866" y="54622"/>
                </a:lnTo>
                <a:lnTo>
                  <a:pt x="20383" y="55195"/>
                </a:lnTo>
                <a:lnTo>
                  <a:pt x="24390" y="55195"/>
                </a:lnTo>
                <a:lnTo>
                  <a:pt x="28883" y="55015"/>
                </a:lnTo>
                <a:lnTo>
                  <a:pt x="32969" y="54305"/>
                </a:lnTo>
                <a:lnTo>
                  <a:pt x="36324" y="53466"/>
                </a:lnTo>
                <a:lnTo>
                  <a:pt x="40121" y="52081"/>
                </a:lnTo>
                <a:lnTo>
                  <a:pt x="42688" y="49416"/>
                </a:lnTo>
                <a:lnTo>
                  <a:pt x="42825" y="46810"/>
                </a:lnTo>
                <a:lnTo>
                  <a:pt x="42037" y="44121"/>
                </a:lnTo>
                <a:lnTo>
                  <a:pt x="39420" y="44499"/>
                </a:lnTo>
                <a:lnTo>
                  <a:pt x="36151" y="45810"/>
                </a:lnTo>
                <a:lnTo>
                  <a:pt x="33249" y="46734"/>
                </a:lnTo>
                <a:lnTo>
                  <a:pt x="29625" y="47509"/>
                </a:lnTo>
                <a:lnTo>
                  <a:pt x="25232" y="47713"/>
                </a:lnTo>
                <a:lnTo>
                  <a:pt x="22284" y="47713"/>
                </a:lnTo>
                <a:lnTo>
                  <a:pt x="17766" y="46432"/>
                </a:lnTo>
                <a:lnTo>
                  <a:pt x="14076" y="44348"/>
                </a:lnTo>
                <a:lnTo>
                  <a:pt x="11534" y="41148"/>
                </a:lnTo>
                <a:lnTo>
                  <a:pt x="10079" y="36993"/>
                </a:lnTo>
                <a:lnTo>
                  <a:pt x="9267" y="32259"/>
                </a:lnTo>
                <a:lnTo>
                  <a:pt x="9267" y="29461"/>
                </a:lnTo>
                <a:lnTo>
                  <a:pt x="41393" y="29461"/>
                </a:lnTo>
                <a:lnTo>
                  <a:pt x="43837" y="28536"/>
                </a:lnTo>
                <a:lnTo>
                  <a:pt x="44885" y="25452"/>
                </a:lnTo>
                <a:lnTo>
                  <a:pt x="44885" y="20497"/>
                </a:lnTo>
                <a:lnTo>
                  <a:pt x="44477" y="17412"/>
                </a:lnTo>
                <a:close/>
              </a:path>
              <a:path w="44885" h="55195">
                <a:moveTo>
                  <a:pt x="9338" y="20664"/>
                </a:moveTo>
                <a:lnTo>
                  <a:pt x="10299" y="16814"/>
                </a:lnTo>
                <a:lnTo>
                  <a:pt x="11794" y="13298"/>
                </a:lnTo>
                <a:lnTo>
                  <a:pt x="15448" y="9334"/>
                </a:lnTo>
                <a:lnTo>
                  <a:pt x="18792" y="7631"/>
                </a:lnTo>
                <a:lnTo>
                  <a:pt x="22961" y="7189"/>
                </a:lnTo>
                <a:lnTo>
                  <a:pt x="27292" y="7189"/>
                </a:lnTo>
                <a:lnTo>
                  <a:pt x="27255" y="0"/>
                </a:lnTo>
                <a:lnTo>
                  <a:pt x="19836" y="0"/>
                </a:lnTo>
                <a:lnTo>
                  <a:pt x="16606" y="633"/>
                </a:lnTo>
                <a:lnTo>
                  <a:pt x="13705" y="1918"/>
                </a:lnTo>
                <a:lnTo>
                  <a:pt x="10821" y="3200"/>
                </a:lnTo>
                <a:lnTo>
                  <a:pt x="933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215194" y="3207200"/>
            <a:ext cx="34549" cy="55195"/>
          </a:xfrm>
          <a:custGeom>
            <a:avLst/>
            <a:gdLst/>
            <a:ahLst/>
            <a:cxnLst/>
            <a:rect l="l" t="t" r="r" b="b"/>
            <a:pathLst>
              <a:path w="34549" h="55195">
                <a:moveTo>
                  <a:pt x="2260" y="20652"/>
                </a:moveTo>
                <a:lnTo>
                  <a:pt x="3898" y="23623"/>
                </a:lnTo>
                <a:lnTo>
                  <a:pt x="7527" y="26913"/>
                </a:lnTo>
                <a:lnTo>
                  <a:pt x="10450" y="28501"/>
                </a:lnTo>
                <a:lnTo>
                  <a:pt x="13486" y="29847"/>
                </a:lnTo>
                <a:lnTo>
                  <a:pt x="16509" y="31089"/>
                </a:lnTo>
                <a:lnTo>
                  <a:pt x="19396" y="32245"/>
                </a:lnTo>
                <a:lnTo>
                  <a:pt x="23011" y="34394"/>
                </a:lnTo>
                <a:lnTo>
                  <a:pt x="25355" y="37188"/>
                </a:lnTo>
                <a:lnTo>
                  <a:pt x="25704" y="39790"/>
                </a:lnTo>
                <a:lnTo>
                  <a:pt x="25466" y="42357"/>
                </a:lnTo>
                <a:lnTo>
                  <a:pt x="22885" y="45834"/>
                </a:lnTo>
                <a:lnTo>
                  <a:pt x="19696" y="47321"/>
                </a:lnTo>
                <a:lnTo>
                  <a:pt x="17089" y="47815"/>
                </a:lnTo>
                <a:lnTo>
                  <a:pt x="13550" y="47815"/>
                </a:lnTo>
                <a:lnTo>
                  <a:pt x="10191" y="47066"/>
                </a:lnTo>
                <a:lnTo>
                  <a:pt x="6159" y="45427"/>
                </a:lnTo>
                <a:lnTo>
                  <a:pt x="3294" y="43779"/>
                </a:lnTo>
                <a:lnTo>
                  <a:pt x="288" y="44157"/>
                </a:lnTo>
                <a:lnTo>
                  <a:pt x="0" y="46813"/>
                </a:lnTo>
                <a:lnTo>
                  <a:pt x="457" y="50231"/>
                </a:lnTo>
                <a:lnTo>
                  <a:pt x="3035" y="52376"/>
                </a:lnTo>
                <a:lnTo>
                  <a:pt x="6217" y="53708"/>
                </a:lnTo>
                <a:lnTo>
                  <a:pt x="8874" y="54496"/>
                </a:lnTo>
                <a:lnTo>
                  <a:pt x="12016" y="55054"/>
                </a:lnTo>
                <a:lnTo>
                  <a:pt x="15397" y="55195"/>
                </a:lnTo>
                <a:lnTo>
                  <a:pt x="18223" y="55195"/>
                </a:lnTo>
                <a:lnTo>
                  <a:pt x="20815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4" y="49632"/>
                </a:lnTo>
                <a:lnTo>
                  <a:pt x="33167" y="45924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7" y="33489"/>
                </a:lnTo>
                <a:lnTo>
                  <a:pt x="31849" y="30581"/>
                </a:lnTo>
                <a:lnTo>
                  <a:pt x="28206" y="27395"/>
                </a:lnTo>
                <a:lnTo>
                  <a:pt x="25210" y="25833"/>
                </a:lnTo>
                <a:lnTo>
                  <a:pt x="22157" y="24498"/>
                </a:lnTo>
                <a:lnTo>
                  <a:pt x="19112" y="23256"/>
                </a:lnTo>
                <a:lnTo>
                  <a:pt x="16149" y="22059"/>
                </a:lnTo>
                <a:lnTo>
                  <a:pt x="12513" y="19900"/>
                </a:lnTo>
                <a:lnTo>
                  <a:pt x="10130" y="17071"/>
                </a:lnTo>
                <a:lnTo>
                  <a:pt x="9759" y="14403"/>
                </a:lnTo>
                <a:lnTo>
                  <a:pt x="10342" y="11494"/>
                </a:lnTo>
                <a:lnTo>
                  <a:pt x="12758" y="8535"/>
                </a:lnTo>
                <a:lnTo>
                  <a:pt x="16013" y="7315"/>
                </a:lnTo>
                <a:lnTo>
                  <a:pt x="18864" y="7138"/>
                </a:lnTo>
                <a:lnTo>
                  <a:pt x="22086" y="7340"/>
                </a:lnTo>
                <a:lnTo>
                  <a:pt x="25873" y="8610"/>
                </a:lnTo>
                <a:lnTo>
                  <a:pt x="29232" y="10378"/>
                </a:lnTo>
                <a:lnTo>
                  <a:pt x="32029" y="8549"/>
                </a:lnTo>
                <a:lnTo>
                  <a:pt x="31972" y="5857"/>
                </a:lnTo>
                <a:lnTo>
                  <a:pt x="30402" y="2984"/>
                </a:lnTo>
                <a:lnTo>
                  <a:pt x="27465" y="1501"/>
                </a:lnTo>
                <a:lnTo>
                  <a:pt x="24184" y="561"/>
                </a:lnTo>
                <a:lnTo>
                  <a:pt x="21578" y="114"/>
                </a:lnTo>
                <a:lnTo>
                  <a:pt x="16013" y="0"/>
                </a:lnTo>
                <a:lnTo>
                  <a:pt x="13427" y="406"/>
                </a:lnTo>
                <a:lnTo>
                  <a:pt x="11206" y="1234"/>
                </a:lnTo>
                <a:lnTo>
                  <a:pt x="7120" y="3124"/>
                </a:lnTo>
                <a:lnTo>
                  <a:pt x="4157" y="5857"/>
                </a:lnTo>
                <a:lnTo>
                  <a:pt x="2322" y="9222"/>
                </a:lnTo>
                <a:lnTo>
                  <a:pt x="1198" y="12915"/>
                </a:lnTo>
                <a:lnTo>
                  <a:pt x="1198" y="17120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302545" y="3187263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87"/>
                </a:moveTo>
                <a:lnTo>
                  <a:pt x="384" y="9144"/>
                </a:lnTo>
                <a:lnTo>
                  <a:pt x="3369" y="11049"/>
                </a:lnTo>
                <a:lnTo>
                  <a:pt x="7603" y="11049"/>
                </a:lnTo>
                <a:lnTo>
                  <a:pt x="10662" y="9108"/>
                </a:lnTo>
                <a:lnTo>
                  <a:pt x="11055" y="5476"/>
                </a:lnTo>
                <a:lnTo>
                  <a:pt x="10662" y="1918"/>
                </a:lnTo>
                <a:lnTo>
                  <a:pt x="7678" y="0"/>
                </a:lnTo>
                <a:lnTo>
                  <a:pt x="344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72">
                <a:moveTo>
                  <a:pt x="1397" y="73634"/>
                </a:moveTo>
                <a:lnTo>
                  <a:pt x="3938" y="74372"/>
                </a:lnTo>
                <a:lnTo>
                  <a:pt x="7171" y="74372"/>
                </a:lnTo>
                <a:lnTo>
                  <a:pt x="10022" y="72670"/>
                </a:lnTo>
                <a:lnTo>
                  <a:pt x="10022" y="22443"/>
                </a:lnTo>
                <a:lnTo>
                  <a:pt x="9799" y="21719"/>
                </a:lnTo>
                <a:lnTo>
                  <a:pt x="7171" y="20754"/>
                </a:lnTo>
                <a:lnTo>
                  <a:pt x="3938" y="20754"/>
                </a:lnTo>
                <a:lnTo>
                  <a:pt x="1076" y="22443"/>
                </a:lnTo>
                <a:lnTo>
                  <a:pt x="1076" y="72670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336943" y="3207204"/>
            <a:ext cx="42015" cy="54430"/>
          </a:xfrm>
          <a:custGeom>
            <a:avLst/>
            <a:gdLst/>
            <a:ahLst/>
            <a:cxnLst/>
            <a:rect l="l" t="t" r="r" b="b"/>
            <a:pathLst>
              <a:path w="42015" h="54430">
                <a:moveTo>
                  <a:pt x="33069" y="23327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20" y="54430"/>
                </a:lnTo>
                <a:lnTo>
                  <a:pt x="39164" y="54430"/>
                </a:lnTo>
                <a:lnTo>
                  <a:pt x="42015" y="52729"/>
                </a:lnTo>
                <a:lnTo>
                  <a:pt x="42015" y="18528"/>
                </a:lnTo>
                <a:lnTo>
                  <a:pt x="41716" y="15454"/>
                </a:lnTo>
                <a:lnTo>
                  <a:pt x="41126" y="12901"/>
                </a:lnTo>
                <a:lnTo>
                  <a:pt x="40521" y="10360"/>
                </a:lnTo>
                <a:lnTo>
                  <a:pt x="38163" y="6245"/>
                </a:lnTo>
                <a:lnTo>
                  <a:pt x="34992" y="2818"/>
                </a:lnTo>
                <a:lnTo>
                  <a:pt x="30538" y="567"/>
                </a:lnTo>
                <a:lnTo>
                  <a:pt x="27814" y="0"/>
                </a:lnTo>
                <a:lnTo>
                  <a:pt x="21765" y="0"/>
                </a:lnTo>
                <a:lnTo>
                  <a:pt x="19015" y="722"/>
                </a:lnTo>
                <a:lnTo>
                  <a:pt x="16290" y="2195"/>
                </a:lnTo>
                <a:lnTo>
                  <a:pt x="13550" y="3667"/>
                </a:lnTo>
                <a:lnTo>
                  <a:pt x="10821" y="5979"/>
                </a:lnTo>
                <a:lnTo>
                  <a:pt x="8070" y="9144"/>
                </a:lnTo>
                <a:lnTo>
                  <a:pt x="8070" y="2195"/>
                </a:lnTo>
                <a:lnTo>
                  <a:pt x="5515" y="798"/>
                </a:lnTo>
                <a:lnTo>
                  <a:pt x="2556" y="798"/>
                </a:lnTo>
                <a:lnTo>
                  <a:pt x="0" y="2501"/>
                </a:lnTo>
                <a:lnTo>
                  <a:pt x="0" y="52729"/>
                </a:lnTo>
                <a:lnTo>
                  <a:pt x="176" y="53492"/>
                </a:lnTo>
                <a:lnTo>
                  <a:pt x="2840" y="54430"/>
                </a:lnTo>
                <a:lnTo>
                  <a:pt x="6087" y="54430"/>
                </a:lnTo>
                <a:lnTo>
                  <a:pt x="8935" y="52729"/>
                </a:lnTo>
                <a:lnTo>
                  <a:pt x="8935" y="17625"/>
                </a:lnTo>
                <a:lnTo>
                  <a:pt x="11400" y="14464"/>
                </a:lnTo>
                <a:lnTo>
                  <a:pt x="13745" y="12062"/>
                </a:lnTo>
                <a:lnTo>
                  <a:pt x="18227" y="8787"/>
                </a:lnTo>
                <a:lnTo>
                  <a:pt x="22716" y="7973"/>
                </a:lnTo>
                <a:lnTo>
                  <a:pt x="25974" y="8304"/>
                </a:lnTo>
                <a:lnTo>
                  <a:pt x="28613" y="9636"/>
                </a:lnTo>
                <a:lnTo>
                  <a:pt x="31356" y="13143"/>
                </a:lnTo>
                <a:lnTo>
                  <a:pt x="32425" y="16408"/>
                </a:lnTo>
                <a:lnTo>
                  <a:pt x="33069" y="20458"/>
                </a:lnTo>
                <a:lnTo>
                  <a:pt x="33069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437905" y="3189110"/>
            <a:ext cx="43110" cy="72553"/>
          </a:xfrm>
          <a:custGeom>
            <a:avLst/>
            <a:gdLst/>
            <a:ahLst/>
            <a:cxnLst/>
            <a:rect l="l" t="t" r="r" b="b"/>
            <a:pathLst>
              <a:path w="43110" h="72553">
                <a:moveTo>
                  <a:pt x="3689" y="0"/>
                </a:moveTo>
                <a:lnTo>
                  <a:pt x="381" y="1576"/>
                </a:lnTo>
                <a:lnTo>
                  <a:pt x="0" y="4138"/>
                </a:lnTo>
                <a:lnTo>
                  <a:pt x="0" y="70775"/>
                </a:lnTo>
                <a:lnTo>
                  <a:pt x="975" y="72071"/>
                </a:lnTo>
                <a:lnTo>
                  <a:pt x="3747" y="72553"/>
                </a:lnTo>
                <a:lnTo>
                  <a:pt x="6314" y="72503"/>
                </a:lnTo>
                <a:lnTo>
                  <a:pt x="9326" y="70775"/>
                </a:lnTo>
                <a:lnTo>
                  <a:pt x="9326" y="44764"/>
                </a:lnTo>
                <a:lnTo>
                  <a:pt x="21643" y="44764"/>
                </a:lnTo>
                <a:lnTo>
                  <a:pt x="25365" y="44207"/>
                </a:lnTo>
                <a:lnTo>
                  <a:pt x="24759" y="35775"/>
                </a:lnTo>
                <a:lnTo>
                  <a:pt x="20552" y="36892"/>
                </a:lnTo>
                <a:lnTo>
                  <a:pt x="9326" y="36892"/>
                </a:lnTo>
                <a:lnTo>
                  <a:pt x="9326" y="7923"/>
                </a:lnTo>
                <a:lnTo>
                  <a:pt x="18705" y="0"/>
                </a:lnTo>
                <a:lnTo>
                  <a:pt x="3689" y="0"/>
                </a:lnTo>
                <a:close/>
              </a:path>
              <a:path w="43110" h="72553">
                <a:moveTo>
                  <a:pt x="34260" y="40384"/>
                </a:moveTo>
                <a:lnTo>
                  <a:pt x="36405" y="38340"/>
                </a:lnTo>
                <a:lnTo>
                  <a:pt x="40218" y="33832"/>
                </a:lnTo>
                <a:lnTo>
                  <a:pt x="41367" y="30923"/>
                </a:lnTo>
                <a:lnTo>
                  <a:pt x="42525" y="28014"/>
                </a:lnTo>
                <a:lnTo>
                  <a:pt x="43110" y="24763"/>
                </a:lnTo>
                <a:lnTo>
                  <a:pt x="43110" y="18439"/>
                </a:lnTo>
                <a:lnTo>
                  <a:pt x="42739" y="15951"/>
                </a:lnTo>
                <a:lnTo>
                  <a:pt x="41259" y="11454"/>
                </a:lnTo>
                <a:lnTo>
                  <a:pt x="38815" y="7760"/>
                </a:lnTo>
                <a:lnTo>
                  <a:pt x="35775" y="4611"/>
                </a:lnTo>
                <a:lnTo>
                  <a:pt x="31845" y="2260"/>
                </a:lnTo>
                <a:lnTo>
                  <a:pt x="28007" y="1028"/>
                </a:lnTo>
                <a:lnTo>
                  <a:pt x="24465" y="330"/>
                </a:lnTo>
                <a:lnTo>
                  <a:pt x="21689" y="64"/>
                </a:lnTo>
                <a:lnTo>
                  <a:pt x="18705" y="0"/>
                </a:lnTo>
                <a:lnTo>
                  <a:pt x="9326" y="7923"/>
                </a:lnTo>
                <a:lnTo>
                  <a:pt x="19544" y="7923"/>
                </a:lnTo>
                <a:lnTo>
                  <a:pt x="22848" y="8319"/>
                </a:lnTo>
                <a:lnTo>
                  <a:pt x="26168" y="9193"/>
                </a:lnTo>
                <a:lnTo>
                  <a:pt x="29314" y="11123"/>
                </a:lnTo>
                <a:lnTo>
                  <a:pt x="31697" y="14565"/>
                </a:lnTo>
                <a:lnTo>
                  <a:pt x="33289" y="19000"/>
                </a:lnTo>
                <a:lnTo>
                  <a:pt x="33289" y="24090"/>
                </a:lnTo>
                <a:lnTo>
                  <a:pt x="32312" y="27938"/>
                </a:lnTo>
                <a:lnTo>
                  <a:pt x="30707" y="31355"/>
                </a:lnTo>
                <a:lnTo>
                  <a:pt x="28176" y="33997"/>
                </a:lnTo>
                <a:lnTo>
                  <a:pt x="24759" y="35775"/>
                </a:lnTo>
                <a:lnTo>
                  <a:pt x="25365" y="44207"/>
                </a:lnTo>
                <a:lnTo>
                  <a:pt x="28486" y="43091"/>
                </a:lnTo>
                <a:lnTo>
                  <a:pt x="31621" y="41972"/>
                </a:lnTo>
                <a:lnTo>
                  <a:pt x="34260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499015" y="3207200"/>
            <a:ext cx="44888" cy="55195"/>
          </a:xfrm>
          <a:custGeom>
            <a:avLst/>
            <a:gdLst/>
            <a:ahLst/>
            <a:cxnLst/>
            <a:rect l="l" t="t" r="r" b="b"/>
            <a:pathLst>
              <a:path w="44888" h="55195">
                <a:moveTo>
                  <a:pt x="44481" y="17412"/>
                </a:moveTo>
                <a:lnTo>
                  <a:pt x="43675" y="14528"/>
                </a:lnTo>
                <a:lnTo>
                  <a:pt x="42851" y="11659"/>
                </a:lnTo>
                <a:lnTo>
                  <a:pt x="39855" y="6997"/>
                </a:lnTo>
                <a:lnTo>
                  <a:pt x="35906" y="3161"/>
                </a:lnTo>
                <a:lnTo>
                  <a:pt x="33202" y="1893"/>
                </a:lnTo>
                <a:lnTo>
                  <a:pt x="30513" y="633"/>
                </a:lnTo>
                <a:lnTo>
                  <a:pt x="27255" y="0"/>
                </a:lnTo>
                <a:lnTo>
                  <a:pt x="27291" y="7189"/>
                </a:lnTo>
                <a:lnTo>
                  <a:pt x="30549" y="8571"/>
                </a:lnTo>
                <a:lnTo>
                  <a:pt x="32755" y="11328"/>
                </a:lnTo>
                <a:lnTo>
                  <a:pt x="34951" y="14071"/>
                </a:lnTo>
                <a:lnTo>
                  <a:pt x="36003" y="17870"/>
                </a:lnTo>
                <a:lnTo>
                  <a:pt x="35891" y="22708"/>
                </a:lnTo>
                <a:lnTo>
                  <a:pt x="9281" y="22708"/>
                </a:lnTo>
                <a:lnTo>
                  <a:pt x="9352" y="20664"/>
                </a:lnTo>
                <a:lnTo>
                  <a:pt x="10831" y="3200"/>
                </a:lnTo>
                <a:lnTo>
                  <a:pt x="8366" y="5043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2"/>
                </a:lnTo>
                <a:lnTo>
                  <a:pt x="543" y="19644"/>
                </a:lnTo>
                <a:lnTo>
                  <a:pt x="0" y="23517"/>
                </a:lnTo>
                <a:lnTo>
                  <a:pt x="0" y="32385"/>
                </a:lnTo>
                <a:lnTo>
                  <a:pt x="532" y="36360"/>
                </a:lnTo>
                <a:lnTo>
                  <a:pt x="1576" y="39790"/>
                </a:lnTo>
                <a:lnTo>
                  <a:pt x="2627" y="43206"/>
                </a:lnTo>
                <a:lnTo>
                  <a:pt x="4183" y="46061"/>
                </a:lnTo>
                <a:lnTo>
                  <a:pt x="6242" y="48337"/>
                </a:lnTo>
                <a:lnTo>
                  <a:pt x="10831" y="52311"/>
                </a:lnTo>
                <a:lnTo>
                  <a:pt x="13855" y="53466"/>
                </a:lnTo>
                <a:lnTo>
                  <a:pt x="16865" y="54622"/>
                </a:lnTo>
                <a:lnTo>
                  <a:pt x="20383" y="55195"/>
                </a:lnTo>
                <a:lnTo>
                  <a:pt x="24390" y="55195"/>
                </a:lnTo>
                <a:lnTo>
                  <a:pt x="28897" y="55015"/>
                </a:lnTo>
                <a:lnTo>
                  <a:pt x="32979" y="54305"/>
                </a:lnTo>
                <a:lnTo>
                  <a:pt x="36323" y="53466"/>
                </a:lnTo>
                <a:lnTo>
                  <a:pt x="40121" y="52081"/>
                </a:lnTo>
                <a:lnTo>
                  <a:pt x="42702" y="49416"/>
                </a:lnTo>
                <a:lnTo>
                  <a:pt x="42825" y="46810"/>
                </a:lnTo>
                <a:lnTo>
                  <a:pt x="42050" y="44121"/>
                </a:lnTo>
                <a:lnTo>
                  <a:pt x="39419" y="44499"/>
                </a:lnTo>
                <a:lnTo>
                  <a:pt x="36150" y="45810"/>
                </a:lnTo>
                <a:lnTo>
                  <a:pt x="33263" y="46734"/>
                </a:lnTo>
                <a:lnTo>
                  <a:pt x="29624" y="47509"/>
                </a:lnTo>
                <a:lnTo>
                  <a:pt x="25246" y="47713"/>
                </a:lnTo>
                <a:lnTo>
                  <a:pt x="22283" y="47713"/>
                </a:lnTo>
                <a:lnTo>
                  <a:pt x="17766" y="46432"/>
                </a:lnTo>
                <a:lnTo>
                  <a:pt x="14075" y="44348"/>
                </a:lnTo>
                <a:lnTo>
                  <a:pt x="11534" y="41148"/>
                </a:lnTo>
                <a:lnTo>
                  <a:pt x="10079" y="36993"/>
                </a:lnTo>
                <a:lnTo>
                  <a:pt x="9281" y="32259"/>
                </a:lnTo>
                <a:lnTo>
                  <a:pt x="9281" y="29461"/>
                </a:lnTo>
                <a:lnTo>
                  <a:pt x="41407" y="29461"/>
                </a:lnTo>
                <a:lnTo>
                  <a:pt x="43836" y="28536"/>
                </a:lnTo>
                <a:lnTo>
                  <a:pt x="44888" y="25452"/>
                </a:lnTo>
                <a:lnTo>
                  <a:pt x="44888" y="20497"/>
                </a:lnTo>
                <a:lnTo>
                  <a:pt x="44481" y="17412"/>
                </a:lnTo>
                <a:close/>
              </a:path>
              <a:path w="44888" h="55195">
                <a:moveTo>
                  <a:pt x="9352" y="20664"/>
                </a:moveTo>
                <a:lnTo>
                  <a:pt x="10313" y="16814"/>
                </a:lnTo>
                <a:lnTo>
                  <a:pt x="11793" y="13298"/>
                </a:lnTo>
                <a:lnTo>
                  <a:pt x="15458" y="9334"/>
                </a:lnTo>
                <a:lnTo>
                  <a:pt x="18792" y="7631"/>
                </a:lnTo>
                <a:lnTo>
                  <a:pt x="22960" y="7189"/>
                </a:lnTo>
                <a:lnTo>
                  <a:pt x="27291" y="7189"/>
                </a:lnTo>
                <a:lnTo>
                  <a:pt x="27255" y="0"/>
                </a:lnTo>
                <a:lnTo>
                  <a:pt x="19842" y="0"/>
                </a:lnTo>
                <a:lnTo>
                  <a:pt x="16620" y="633"/>
                </a:lnTo>
                <a:lnTo>
                  <a:pt x="13719" y="1918"/>
                </a:lnTo>
                <a:lnTo>
                  <a:pt x="10831" y="3200"/>
                </a:lnTo>
                <a:lnTo>
                  <a:pt x="9352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559307" y="3194568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17569" y="1738"/>
                </a:moveTo>
                <a:lnTo>
                  <a:pt x="17349" y="1026"/>
                </a:lnTo>
                <a:lnTo>
                  <a:pt x="14706" y="0"/>
                </a:lnTo>
                <a:lnTo>
                  <a:pt x="11476" y="0"/>
                </a:lnTo>
                <a:lnTo>
                  <a:pt x="8611" y="1738"/>
                </a:lnTo>
                <a:lnTo>
                  <a:pt x="8611" y="13690"/>
                </a:lnTo>
                <a:lnTo>
                  <a:pt x="1836" y="13690"/>
                </a:lnTo>
                <a:lnTo>
                  <a:pt x="331" y="14857"/>
                </a:lnTo>
                <a:lnTo>
                  <a:pt x="0" y="17536"/>
                </a:lnTo>
                <a:lnTo>
                  <a:pt x="1785" y="21333"/>
                </a:lnTo>
                <a:lnTo>
                  <a:pt x="8611" y="21333"/>
                </a:lnTo>
                <a:lnTo>
                  <a:pt x="8611" y="53592"/>
                </a:lnTo>
                <a:lnTo>
                  <a:pt x="9400" y="58240"/>
                </a:lnTo>
                <a:lnTo>
                  <a:pt x="10772" y="62153"/>
                </a:lnTo>
                <a:lnTo>
                  <a:pt x="13089" y="64947"/>
                </a:lnTo>
                <a:lnTo>
                  <a:pt x="16372" y="66686"/>
                </a:lnTo>
                <a:lnTo>
                  <a:pt x="20344" y="67716"/>
                </a:lnTo>
                <a:lnTo>
                  <a:pt x="22889" y="67716"/>
                </a:lnTo>
                <a:lnTo>
                  <a:pt x="25377" y="67550"/>
                </a:lnTo>
                <a:lnTo>
                  <a:pt x="28477" y="66953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21" y="58356"/>
                </a:lnTo>
                <a:lnTo>
                  <a:pt x="27266" y="59422"/>
                </a:lnTo>
                <a:lnTo>
                  <a:pt x="24405" y="59838"/>
                </a:lnTo>
                <a:lnTo>
                  <a:pt x="21837" y="59838"/>
                </a:lnTo>
                <a:lnTo>
                  <a:pt x="20049" y="58964"/>
                </a:lnTo>
                <a:lnTo>
                  <a:pt x="18061" y="55421"/>
                </a:lnTo>
                <a:lnTo>
                  <a:pt x="17569" y="52819"/>
                </a:lnTo>
                <a:lnTo>
                  <a:pt x="17569" y="21333"/>
                </a:lnTo>
                <a:lnTo>
                  <a:pt x="30078" y="21333"/>
                </a:lnTo>
                <a:lnTo>
                  <a:pt x="31882" y="18882"/>
                </a:lnTo>
                <a:lnTo>
                  <a:pt x="31846" y="16243"/>
                </a:lnTo>
                <a:lnTo>
                  <a:pt x="30078" y="13690"/>
                </a:lnTo>
                <a:lnTo>
                  <a:pt x="17569" y="13690"/>
                </a:lnTo>
                <a:lnTo>
                  <a:pt x="17569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610835" y="3207200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198" y="53492"/>
                </a:lnTo>
                <a:lnTo>
                  <a:pt x="2861" y="54432"/>
                </a:lnTo>
                <a:lnTo>
                  <a:pt x="6108" y="54432"/>
                </a:lnTo>
                <a:lnTo>
                  <a:pt x="8956" y="52729"/>
                </a:lnTo>
                <a:lnTo>
                  <a:pt x="8956" y="19695"/>
                </a:lnTo>
                <a:lnTo>
                  <a:pt x="10227" y="17650"/>
                </a:lnTo>
                <a:lnTo>
                  <a:pt x="12423" y="14514"/>
                </a:lnTo>
                <a:lnTo>
                  <a:pt x="14471" y="11948"/>
                </a:lnTo>
                <a:lnTo>
                  <a:pt x="17308" y="9636"/>
                </a:lnTo>
                <a:lnTo>
                  <a:pt x="19926" y="8712"/>
                </a:lnTo>
                <a:lnTo>
                  <a:pt x="22946" y="8928"/>
                </a:lnTo>
                <a:lnTo>
                  <a:pt x="25699" y="9737"/>
                </a:lnTo>
                <a:lnTo>
                  <a:pt x="28439" y="8420"/>
                </a:lnTo>
                <a:lnTo>
                  <a:pt x="28475" y="3261"/>
                </a:lnTo>
                <a:lnTo>
                  <a:pt x="26142" y="708"/>
                </a:lnTo>
                <a:lnTo>
                  <a:pt x="23036" y="74"/>
                </a:lnTo>
                <a:lnTo>
                  <a:pt x="20383" y="0"/>
                </a:lnTo>
                <a:lnTo>
                  <a:pt x="17287" y="698"/>
                </a:lnTo>
                <a:lnTo>
                  <a:pt x="14140" y="2639"/>
                </a:lnTo>
                <a:lnTo>
                  <a:pt x="10684" y="6169"/>
                </a:lnTo>
                <a:lnTo>
                  <a:pt x="8092" y="9817"/>
                </a:lnTo>
                <a:lnTo>
                  <a:pt x="8092" y="2209"/>
                </a:lnTo>
                <a:lnTo>
                  <a:pt x="5539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654316" y="3207197"/>
            <a:ext cx="48797" cy="55191"/>
          </a:xfrm>
          <a:custGeom>
            <a:avLst/>
            <a:gdLst/>
            <a:ahLst/>
            <a:cxnLst/>
            <a:rect l="l" t="t" r="r" b="b"/>
            <a:pathLst>
              <a:path w="48797" h="55191">
                <a:moveTo>
                  <a:pt x="0" y="28065"/>
                </a:moveTo>
                <a:lnTo>
                  <a:pt x="0" y="32306"/>
                </a:lnTo>
                <a:lnTo>
                  <a:pt x="492" y="36104"/>
                </a:lnTo>
                <a:lnTo>
                  <a:pt x="1454" y="39456"/>
                </a:lnTo>
                <a:lnTo>
                  <a:pt x="2439" y="42796"/>
                </a:lnTo>
                <a:lnTo>
                  <a:pt x="3909" y="45655"/>
                </a:lnTo>
                <a:lnTo>
                  <a:pt x="5910" y="48006"/>
                </a:lnTo>
                <a:lnTo>
                  <a:pt x="10388" y="52130"/>
                </a:lnTo>
                <a:lnTo>
                  <a:pt x="9514" y="32788"/>
                </a:lnTo>
                <a:lnTo>
                  <a:pt x="9265" y="30210"/>
                </a:lnTo>
                <a:lnTo>
                  <a:pt x="9265" y="24598"/>
                </a:lnTo>
                <a:lnTo>
                  <a:pt x="9560" y="21955"/>
                </a:lnTo>
                <a:lnTo>
                  <a:pt x="10166" y="19530"/>
                </a:lnTo>
                <a:lnTo>
                  <a:pt x="11695" y="15022"/>
                </a:lnTo>
                <a:lnTo>
                  <a:pt x="14175" y="11490"/>
                </a:lnTo>
                <a:lnTo>
                  <a:pt x="17664" y="9154"/>
                </a:lnTo>
                <a:lnTo>
                  <a:pt x="21861" y="7707"/>
                </a:lnTo>
                <a:lnTo>
                  <a:pt x="27412" y="7707"/>
                </a:lnTo>
                <a:lnTo>
                  <a:pt x="29818" y="8229"/>
                </a:lnTo>
                <a:lnTo>
                  <a:pt x="33684" y="10350"/>
                </a:lnTo>
                <a:lnTo>
                  <a:pt x="36348" y="13625"/>
                </a:lnTo>
                <a:lnTo>
                  <a:pt x="38281" y="17564"/>
                </a:lnTo>
                <a:lnTo>
                  <a:pt x="39272" y="22402"/>
                </a:lnTo>
                <a:lnTo>
                  <a:pt x="39531" y="24965"/>
                </a:lnTo>
                <a:lnTo>
                  <a:pt x="39531" y="30593"/>
                </a:lnTo>
                <a:lnTo>
                  <a:pt x="39235" y="33234"/>
                </a:lnTo>
                <a:lnTo>
                  <a:pt x="38652" y="35661"/>
                </a:lnTo>
                <a:lnTo>
                  <a:pt x="37162" y="40154"/>
                </a:lnTo>
                <a:lnTo>
                  <a:pt x="34671" y="43660"/>
                </a:lnTo>
                <a:lnTo>
                  <a:pt x="31150" y="45986"/>
                </a:lnTo>
                <a:lnTo>
                  <a:pt x="26934" y="47444"/>
                </a:lnTo>
                <a:lnTo>
                  <a:pt x="21429" y="47444"/>
                </a:lnTo>
                <a:lnTo>
                  <a:pt x="19025" y="46911"/>
                </a:lnTo>
                <a:lnTo>
                  <a:pt x="15152" y="44791"/>
                </a:lnTo>
                <a:lnTo>
                  <a:pt x="12473" y="41554"/>
                </a:lnTo>
                <a:lnTo>
                  <a:pt x="13359" y="53351"/>
                </a:lnTo>
                <a:lnTo>
                  <a:pt x="16347" y="54583"/>
                </a:lnTo>
                <a:lnTo>
                  <a:pt x="19838" y="55191"/>
                </a:lnTo>
                <a:lnTo>
                  <a:pt x="27967" y="55191"/>
                </a:lnTo>
                <a:lnTo>
                  <a:pt x="31596" y="54493"/>
                </a:lnTo>
                <a:lnTo>
                  <a:pt x="34717" y="53096"/>
                </a:lnTo>
                <a:lnTo>
                  <a:pt x="37853" y="51714"/>
                </a:lnTo>
                <a:lnTo>
                  <a:pt x="40455" y="49756"/>
                </a:lnTo>
                <a:lnTo>
                  <a:pt x="44613" y="44780"/>
                </a:lnTo>
                <a:lnTo>
                  <a:pt x="46169" y="41807"/>
                </a:lnTo>
                <a:lnTo>
                  <a:pt x="47221" y="38365"/>
                </a:lnTo>
                <a:lnTo>
                  <a:pt x="48265" y="34923"/>
                </a:lnTo>
                <a:lnTo>
                  <a:pt x="48797" y="31150"/>
                </a:lnTo>
                <a:lnTo>
                  <a:pt x="48797" y="22860"/>
                </a:lnTo>
                <a:lnTo>
                  <a:pt x="48304" y="19086"/>
                </a:lnTo>
                <a:lnTo>
                  <a:pt x="47303" y="15746"/>
                </a:lnTo>
                <a:lnTo>
                  <a:pt x="46316" y="12395"/>
                </a:lnTo>
                <a:lnTo>
                  <a:pt x="44823" y="9536"/>
                </a:lnTo>
                <a:lnTo>
                  <a:pt x="42835" y="7199"/>
                </a:lnTo>
                <a:lnTo>
                  <a:pt x="38361" y="3070"/>
                </a:lnTo>
                <a:lnTo>
                  <a:pt x="35373" y="1838"/>
                </a:lnTo>
                <a:lnTo>
                  <a:pt x="32398" y="608"/>
                </a:lnTo>
                <a:lnTo>
                  <a:pt x="28907" y="0"/>
                </a:lnTo>
                <a:lnTo>
                  <a:pt x="20725" y="0"/>
                </a:lnTo>
                <a:lnTo>
                  <a:pt x="17099" y="683"/>
                </a:lnTo>
                <a:lnTo>
                  <a:pt x="13989" y="2054"/>
                </a:lnTo>
                <a:lnTo>
                  <a:pt x="10882" y="3441"/>
                </a:lnTo>
                <a:lnTo>
                  <a:pt x="8290" y="5370"/>
                </a:lnTo>
                <a:lnTo>
                  <a:pt x="4136" y="10360"/>
                </a:lnTo>
                <a:lnTo>
                  <a:pt x="2576" y="13319"/>
                </a:lnTo>
                <a:lnTo>
                  <a:pt x="1544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7" h="55191">
                <a:moveTo>
                  <a:pt x="10500" y="37627"/>
                </a:moveTo>
                <a:lnTo>
                  <a:pt x="9514" y="32788"/>
                </a:lnTo>
                <a:lnTo>
                  <a:pt x="10388" y="52130"/>
                </a:lnTo>
                <a:lnTo>
                  <a:pt x="13359" y="53351"/>
                </a:lnTo>
                <a:lnTo>
                  <a:pt x="12473" y="41554"/>
                </a:lnTo>
                <a:lnTo>
                  <a:pt x="10500" y="37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720944" y="3207247"/>
            <a:ext cx="38498" cy="55144"/>
          </a:xfrm>
          <a:custGeom>
            <a:avLst/>
            <a:gdLst/>
            <a:ahLst/>
            <a:cxnLst/>
            <a:rect l="l" t="t" r="r" b="b"/>
            <a:pathLst>
              <a:path w="38498" h="55144">
                <a:moveTo>
                  <a:pt x="9612" y="33756"/>
                </a:moveTo>
                <a:lnTo>
                  <a:pt x="9328" y="30923"/>
                </a:lnTo>
                <a:lnTo>
                  <a:pt x="9328" y="21206"/>
                </a:lnTo>
                <a:lnTo>
                  <a:pt x="10476" y="16267"/>
                </a:lnTo>
                <a:lnTo>
                  <a:pt x="12762" y="12866"/>
                </a:lnTo>
                <a:lnTo>
                  <a:pt x="15069" y="9460"/>
                </a:lnTo>
                <a:lnTo>
                  <a:pt x="18360" y="7760"/>
                </a:lnTo>
                <a:lnTo>
                  <a:pt x="24764" y="7760"/>
                </a:lnTo>
                <a:lnTo>
                  <a:pt x="28108" y="8686"/>
                </a:lnTo>
                <a:lnTo>
                  <a:pt x="32043" y="10720"/>
                </a:lnTo>
                <a:lnTo>
                  <a:pt x="35424" y="13373"/>
                </a:lnTo>
                <a:lnTo>
                  <a:pt x="38275" y="11228"/>
                </a:lnTo>
                <a:lnTo>
                  <a:pt x="38249" y="8545"/>
                </a:lnTo>
                <a:lnTo>
                  <a:pt x="37437" y="5716"/>
                </a:lnTo>
                <a:lnTo>
                  <a:pt x="34621" y="3300"/>
                </a:lnTo>
                <a:lnTo>
                  <a:pt x="31342" y="1626"/>
                </a:lnTo>
                <a:lnTo>
                  <a:pt x="28760" y="748"/>
                </a:lnTo>
                <a:lnTo>
                  <a:pt x="25836" y="151"/>
                </a:lnTo>
                <a:lnTo>
                  <a:pt x="22777" y="0"/>
                </a:lnTo>
                <a:lnTo>
                  <a:pt x="19559" y="0"/>
                </a:lnTo>
                <a:lnTo>
                  <a:pt x="16560" y="546"/>
                </a:lnTo>
                <a:lnTo>
                  <a:pt x="13796" y="1652"/>
                </a:lnTo>
                <a:lnTo>
                  <a:pt x="11019" y="2757"/>
                </a:lnTo>
                <a:lnTo>
                  <a:pt x="8625" y="4431"/>
                </a:lnTo>
                <a:lnTo>
                  <a:pt x="4540" y="8967"/>
                </a:lnTo>
                <a:lnTo>
                  <a:pt x="2927" y="11887"/>
                </a:lnTo>
                <a:lnTo>
                  <a:pt x="1753" y="15429"/>
                </a:lnTo>
                <a:lnTo>
                  <a:pt x="582" y="18986"/>
                </a:lnTo>
                <a:lnTo>
                  <a:pt x="0" y="23240"/>
                </a:lnTo>
                <a:lnTo>
                  <a:pt x="0" y="32550"/>
                </a:lnTo>
                <a:lnTo>
                  <a:pt x="472" y="36384"/>
                </a:lnTo>
                <a:lnTo>
                  <a:pt x="1432" y="39711"/>
                </a:lnTo>
                <a:lnTo>
                  <a:pt x="2383" y="43041"/>
                </a:lnTo>
                <a:lnTo>
                  <a:pt x="3790" y="45845"/>
                </a:lnTo>
                <a:lnTo>
                  <a:pt x="5605" y="48131"/>
                </a:lnTo>
                <a:lnTo>
                  <a:pt x="9698" y="52170"/>
                </a:lnTo>
                <a:lnTo>
                  <a:pt x="12412" y="53351"/>
                </a:lnTo>
                <a:lnTo>
                  <a:pt x="15116" y="54546"/>
                </a:lnTo>
                <a:lnTo>
                  <a:pt x="18227" y="55144"/>
                </a:lnTo>
                <a:lnTo>
                  <a:pt x="23432" y="55144"/>
                </a:lnTo>
                <a:lnTo>
                  <a:pt x="26676" y="54648"/>
                </a:lnTo>
                <a:lnTo>
                  <a:pt x="29735" y="53873"/>
                </a:lnTo>
                <a:lnTo>
                  <a:pt x="32451" y="52782"/>
                </a:lnTo>
                <a:lnTo>
                  <a:pt x="35834" y="50798"/>
                </a:lnTo>
                <a:lnTo>
                  <a:pt x="38239" y="47865"/>
                </a:lnTo>
                <a:lnTo>
                  <a:pt x="38498" y="45046"/>
                </a:lnTo>
                <a:lnTo>
                  <a:pt x="38459" y="43663"/>
                </a:lnTo>
                <a:lnTo>
                  <a:pt x="36593" y="40805"/>
                </a:lnTo>
                <a:lnTo>
                  <a:pt x="33477" y="43167"/>
                </a:lnTo>
                <a:lnTo>
                  <a:pt x="29858" y="45492"/>
                </a:lnTo>
                <a:lnTo>
                  <a:pt x="26751" y="46838"/>
                </a:lnTo>
                <a:lnTo>
                  <a:pt x="22877" y="47166"/>
                </a:lnTo>
                <a:lnTo>
                  <a:pt x="18782" y="46760"/>
                </a:lnTo>
                <a:lnTo>
                  <a:pt x="15426" y="45172"/>
                </a:lnTo>
                <a:lnTo>
                  <a:pt x="12848" y="42303"/>
                </a:lnTo>
                <a:lnTo>
                  <a:pt x="10807" y="38634"/>
                </a:lnTo>
                <a:lnTo>
                  <a:pt x="9612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779264" y="3183620"/>
            <a:ext cx="42012" cy="78014"/>
          </a:xfrm>
          <a:custGeom>
            <a:avLst/>
            <a:gdLst/>
            <a:ahLst/>
            <a:cxnLst/>
            <a:rect l="l" t="t" r="r" b="b"/>
            <a:pathLst>
              <a:path w="42012" h="78014">
                <a:moveTo>
                  <a:pt x="33066" y="46911"/>
                </a:moveTo>
                <a:lnTo>
                  <a:pt x="33066" y="76313"/>
                </a:lnTo>
                <a:lnTo>
                  <a:pt x="33289" y="77076"/>
                </a:lnTo>
                <a:lnTo>
                  <a:pt x="35932" y="78014"/>
                </a:lnTo>
                <a:lnTo>
                  <a:pt x="39161" y="78014"/>
                </a:lnTo>
                <a:lnTo>
                  <a:pt x="42012" y="76313"/>
                </a:lnTo>
                <a:lnTo>
                  <a:pt x="42012" y="42123"/>
                </a:lnTo>
                <a:lnTo>
                  <a:pt x="41732" y="39038"/>
                </a:lnTo>
                <a:lnTo>
                  <a:pt x="41123" y="36485"/>
                </a:lnTo>
                <a:lnTo>
                  <a:pt x="40533" y="33944"/>
                </a:lnTo>
                <a:lnTo>
                  <a:pt x="38164" y="29829"/>
                </a:lnTo>
                <a:lnTo>
                  <a:pt x="35003" y="26402"/>
                </a:lnTo>
                <a:lnTo>
                  <a:pt x="30553" y="24151"/>
                </a:lnTo>
                <a:lnTo>
                  <a:pt x="27810" y="23583"/>
                </a:lnTo>
                <a:lnTo>
                  <a:pt x="21913" y="23583"/>
                </a:lnTo>
                <a:lnTo>
                  <a:pt x="19296" y="24241"/>
                </a:lnTo>
                <a:lnTo>
                  <a:pt x="16694" y="25613"/>
                </a:lnTo>
                <a:lnTo>
                  <a:pt x="14094" y="26974"/>
                </a:lnTo>
                <a:lnTo>
                  <a:pt x="11502" y="29044"/>
                </a:lnTo>
                <a:lnTo>
                  <a:pt x="8935" y="31837"/>
                </a:lnTo>
                <a:lnTo>
                  <a:pt x="8935" y="1748"/>
                </a:lnTo>
                <a:lnTo>
                  <a:pt x="8723" y="963"/>
                </a:lnTo>
                <a:lnTo>
                  <a:pt x="6084" y="0"/>
                </a:lnTo>
                <a:lnTo>
                  <a:pt x="2852" y="0"/>
                </a:lnTo>
                <a:lnTo>
                  <a:pt x="0" y="1748"/>
                </a:lnTo>
                <a:lnTo>
                  <a:pt x="0" y="76313"/>
                </a:lnTo>
                <a:lnTo>
                  <a:pt x="309" y="77276"/>
                </a:lnTo>
                <a:lnTo>
                  <a:pt x="2852" y="78014"/>
                </a:lnTo>
                <a:lnTo>
                  <a:pt x="6084" y="78014"/>
                </a:lnTo>
                <a:lnTo>
                  <a:pt x="8935" y="76313"/>
                </a:lnTo>
                <a:lnTo>
                  <a:pt x="8935" y="41208"/>
                </a:lnTo>
                <a:lnTo>
                  <a:pt x="11405" y="38047"/>
                </a:lnTo>
                <a:lnTo>
                  <a:pt x="13745" y="35646"/>
                </a:lnTo>
                <a:lnTo>
                  <a:pt x="18223" y="32371"/>
                </a:lnTo>
                <a:lnTo>
                  <a:pt x="22712" y="31556"/>
                </a:lnTo>
                <a:lnTo>
                  <a:pt x="25974" y="31888"/>
                </a:lnTo>
                <a:lnTo>
                  <a:pt x="28613" y="33220"/>
                </a:lnTo>
                <a:lnTo>
                  <a:pt x="31352" y="36727"/>
                </a:lnTo>
                <a:lnTo>
                  <a:pt x="32425" y="39992"/>
                </a:lnTo>
                <a:lnTo>
                  <a:pt x="33066" y="44042"/>
                </a:lnTo>
                <a:lnTo>
                  <a:pt x="33066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842628" y="3207200"/>
            <a:ext cx="44891" cy="55195"/>
          </a:xfrm>
          <a:custGeom>
            <a:avLst/>
            <a:gdLst/>
            <a:ahLst/>
            <a:cxnLst/>
            <a:rect l="l" t="t" r="r" b="b"/>
            <a:pathLst>
              <a:path w="44891" h="55195">
                <a:moveTo>
                  <a:pt x="44495" y="17412"/>
                </a:moveTo>
                <a:lnTo>
                  <a:pt x="43682" y="14528"/>
                </a:lnTo>
                <a:lnTo>
                  <a:pt x="42865" y="11659"/>
                </a:lnTo>
                <a:lnTo>
                  <a:pt x="39855" y="6997"/>
                </a:lnTo>
                <a:lnTo>
                  <a:pt x="35906" y="3161"/>
                </a:lnTo>
                <a:lnTo>
                  <a:pt x="33216" y="1893"/>
                </a:lnTo>
                <a:lnTo>
                  <a:pt x="30516" y="633"/>
                </a:lnTo>
                <a:lnTo>
                  <a:pt x="27255" y="0"/>
                </a:lnTo>
                <a:lnTo>
                  <a:pt x="27306" y="7189"/>
                </a:lnTo>
                <a:lnTo>
                  <a:pt x="30563" y="8571"/>
                </a:lnTo>
                <a:lnTo>
                  <a:pt x="32759" y="11328"/>
                </a:lnTo>
                <a:lnTo>
                  <a:pt x="34970" y="14071"/>
                </a:lnTo>
                <a:lnTo>
                  <a:pt x="36007" y="17870"/>
                </a:lnTo>
                <a:lnTo>
                  <a:pt x="35895" y="22708"/>
                </a:lnTo>
                <a:lnTo>
                  <a:pt x="9281" y="22708"/>
                </a:lnTo>
                <a:lnTo>
                  <a:pt x="9356" y="20664"/>
                </a:lnTo>
                <a:lnTo>
                  <a:pt x="10835" y="3200"/>
                </a:lnTo>
                <a:lnTo>
                  <a:pt x="8366" y="5043"/>
                </a:lnTo>
                <a:lnTo>
                  <a:pt x="4273" y="9842"/>
                </a:lnTo>
                <a:lnTo>
                  <a:pt x="2717" y="12776"/>
                </a:lnTo>
                <a:lnTo>
                  <a:pt x="1630" y="16202"/>
                </a:lnTo>
                <a:lnTo>
                  <a:pt x="547" y="19644"/>
                </a:lnTo>
                <a:lnTo>
                  <a:pt x="0" y="23517"/>
                </a:lnTo>
                <a:lnTo>
                  <a:pt x="0" y="32385"/>
                </a:lnTo>
                <a:lnTo>
                  <a:pt x="533" y="36360"/>
                </a:lnTo>
                <a:lnTo>
                  <a:pt x="1579" y="39790"/>
                </a:lnTo>
                <a:lnTo>
                  <a:pt x="2631" y="43206"/>
                </a:lnTo>
                <a:lnTo>
                  <a:pt x="4183" y="46061"/>
                </a:lnTo>
                <a:lnTo>
                  <a:pt x="6245" y="48337"/>
                </a:lnTo>
                <a:lnTo>
                  <a:pt x="10847" y="52311"/>
                </a:lnTo>
                <a:lnTo>
                  <a:pt x="13856" y="53466"/>
                </a:lnTo>
                <a:lnTo>
                  <a:pt x="16880" y="54622"/>
                </a:lnTo>
                <a:lnTo>
                  <a:pt x="20383" y="55195"/>
                </a:lnTo>
                <a:lnTo>
                  <a:pt x="24396" y="55195"/>
                </a:lnTo>
                <a:lnTo>
                  <a:pt x="28901" y="55015"/>
                </a:lnTo>
                <a:lnTo>
                  <a:pt x="32983" y="54305"/>
                </a:lnTo>
                <a:lnTo>
                  <a:pt x="36324" y="53466"/>
                </a:lnTo>
                <a:lnTo>
                  <a:pt x="40125" y="52081"/>
                </a:lnTo>
                <a:lnTo>
                  <a:pt x="42703" y="49416"/>
                </a:lnTo>
                <a:lnTo>
                  <a:pt x="42829" y="46810"/>
                </a:lnTo>
                <a:lnTo>
                  <a:pt x="42052" y="44121"/>
                </a:lnTo>
                <a:lnTo>
                  <a:pt x="39434" y="44499"/>
                </a:lnTo>
                <a:lnTo>
                  <a:pt x="36154" y="45810"/>
                </a:lnTo>
                <a:lnTo>
                  <a:pt x="33263" y="46734"/>
                </a:lnTo>
                <a:lnTo>
                  <a:pt x="29639" y="47509"/>
                </a:lnTo>
                <a:lnTo>
                  <a:pt x="25246" y="47713"/>
                </a:lnTo>
                <a:lnTo>
                  <a:pt x="22298" y="47713"/>
                </a:lnTo>
                <a:lnTo>
                  <a:pt x="17769" y="46432"/>
                </a:lnTo>
                <a:lnTo>
                  <a:pt x="14083" y="44348"/>
                </a:lnTo>
                <a:lnTo>
                  <a:pt x="11537" y="41148"/>
                </a:lnTo>
                <a:lnTo>
                  <a:pt x="10093" y="36993"/>
                </a:lnTo>
                <a:lnTo>
                  <a:pt x="9281" y="32259"/>
                </a:lnTo>
                <a:lnTo>
                  <a:pt x="9281" y="29461"/>
                </a:lnTo>
                <a:lnTo>
                  <a:pt x="41410" y="29461"/>
                </a:lnTo>
                <a:lnTo>
                  <a:pt x="43840" y="28536"/>
                </a:lnTo>
                <a:lnTo>
                  <a:pt x="44891" y="25452"/>
                </a:lnTo>
                <a:lnTo>
                  <a:pt x="44891" y="20497"/>
                </a:lnTo>
                <a:lnTo>
                  <a:pt x="44495" y="17412"/>
                </a:lnTo>
                <a:close/>
              </a:path>
              <a:path w="44891" h="55195">
                <a:moveTo>
                  <a:pt x="9356" y="20664"/>
                </a:moveTo>
                <a:lnTo>
                  <a:pt x="10317" y="16814"/>
                </a:lnTo>
                <a:lnTo>
                  <a:pt x="11812" y="13298"/>
                </a:lnTo>
                <a:lnTo>
                  <a:pt x="15462" y="9334"/>
                </a:lnTo>
                <a:lnTo>
                  <a:pt x="18806" y="7631"/>
                </a:lnTo>
                <a:lnTo>
                  <a:pt x="22964" y="7189"/>
                </a:lnTo>
                <a:lnTo>
                  <a:pt x="27306" y="7189"/>
                </a:lnTo>
                <a:lnTo>
                  <a:pt x="27255" y="0"/>
                </a:lnTo>
                <a:lnTo>
                  <a:pt x="19843" y="0"/>
                </a:lnTo>
                <a:lnTo>
                  <a:pt x="16621" y="633"/>
                </a:lnTo>
                <a:lnTo>
                  <a:pt x="13723" y="1918"/>
                </a:lnTo>
                <a:lnTo>
                  <a:pt x="10835" y="3200"/>
                </a:lnTo>
                <a:lnTo>
                  <a:pt x="9356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909430" y="3207204"/>
            <a:ext cx="72388" cy="54430"/>
          </a:xfrm>
          <a:custGeom>
            <a:avLst/>
            <a:gdLst/>
            <a:ahLst/>
            <a:cxnLst/>
            <a:rect l="l" t="t" r="r" b="b"/>
            <a:pathLst>
              <a:path w="72388" h="54430">
                <a:moveTo>
                  <a:pt x="63752" y="53693"/>
                </a:moveTo>
                <a:lnTo>
                  <a:pt x="66293" y="54430"/>
                </a:lnTo>
                <a:lnTo>
                  <a:pt x="69537" y="54430"/>
                </a:lnTo>
                <a:lnTo>
                  <a:pt x="72388" y="52729"/>
                </a:lnTo>
                <a:lnTo>
                  <a:pt x="72388" y="18147"/>
                </a:lnTo>
                <a:lnTo>
                  <a:pt x="72104" y="15454"/>
                </a:lnTo>
                <a:lnTo>
                  <a:pt x="71546" y="12901"/>
                </a:lnTo>
                <a:lnTo>
                  <a:pt x="70980" y="10360"/>
                </a:lnTo>
                <a:lnTo>
                  <a:pt x="68723" y="6245"/>
                </a:lnTo>
                <a:lnTo>
                  <a:pt x="65674" y="2818"/>
                </a:lnTo>
                <a:lnTo>
                  <a:pt x="61408" y="567"/>
                </a:lnTo>
                <a:lnTo>
                  <a:pt x="58769" y="0"/>
                </a:lnTo>
                <a:lnTo>
                  <a:pt x="55633" y="0"/>
                </a:lnTo>
                <a:lnTo>
                  <a:pt x="53041" y="165"/>
                </a:lnTo>
                <a:lnTo>
                  <a:pt x="50474" y="873"/>
                </a:lnTo>
                <a:lnTo>
                  <a:pt x="47796" y="2221"/>
                </a:lnTo>
                <a:lnTo>
                  <a:pt x="45025" y="4024"/>
                </a:lnTo>
                <a:lnTo>
                  <a:pt x="42097" y="6551"/>
                </a:lnTo>
                <a:lnTo>
                  <a:pt x="38346" y="8445"/>
                </a:lnTo>
                <a:lnTo>
                  <a:pt x="36755" y="5878"/>
                </a:lnTo>
                <a:lnTo>
                  <a:pt x="33609" y="2743"/>
                </a:lnTo>
                <a:lnTo>
                  <a:pt x="30970" y="1191"/>
                </a:lnTo>
                <a:lnTo>
                  <a:pt x="27748" y="226"/>
                </a:lnTo>
                <a:lnTo>
                  <a:pt x="23910" y="0"/>
                </a:lnTo>
                <a:lnTo>
                  <a:pt x="21272" y="0"/>
                </a:lnTo>
                <a:lnTo>
                  <a:pt x="18665" y="722"/>
                </a:lnTo>
                <a:lnTo>
                  <a:pt x="16076" y="2195"/>
                </a:lnTo>
                <a:lnTo>
                  <a:pt x="13496" y="3667"/>
                </a:lnTo>
                <a:lnTo>
                  <a:pt x="10831" y="5979"/>
                </a:lnTo>
                <a:lnTo>
                  <a:pt x="8082" y="9144"/>
                </a:lnTo>
                <a:lnTo>
                  <a:pt x="8082" y="2195"/>
                </a:lnTo>
                <a:lnTo>
                  <a:pt x="5514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309" y="53693"/>
                </a:lnTo>
                <a:lnTo>
                  <a:pt x="2851" y="54430"/>
                </a:lnTo>
                <a:lnTo>
                  <a:pt x="6098" y="54430"/>
                </a:lnTo>
                <a:lnTo>
                  <a:pt x="8942" y="52729"/>
                </a:lnTo>
                <a:lnTo>
                  <a:pt x="8942" y="17625"/>
                </a:lnTo>
                <a:lnTo>
                  <a:pt x="11412" y="14464"/>
                </a:lnTo>
                <a:lnTo>
                  <a:pt x="15782" y="10425"/>
                </a:lnTo>
                <a:lnTo>
                  <a:pt x="19950" y="7973"/>
                </a:lnTo>
                <a:lnTo>
                  <a:pt x="23676" y="7973"/>
                </a:lnTo>
                <a:lnTo>
                  <a:pt x="26329" y="8977"/>
                </a:lnTo>
                <a:lnTo>
                  <a:pt x="29339" y="11871"/>
                </a:lnTo>
                <a:lnTo>
                  <a:pt x="30722" y="14654"/>
                </a:lnTo>
                <a:lnTo>
                  <a:pt x="31513" y="18147"/>
                </a:lnTo>
                <a:lnTo>
                  <a:pt x="31723" y="22211"/>
                </a:lnTo>
                <a:lnTo>
                  <a:pt x="31723" y="52729"/>
                </a:lnTo>
                <a:lnTo>
                  <a:pt x="32029" y="53693"/>
                </a:lnTo>
                <a:lnTo>
                  <a:pt x="34606" y="54430"/>
                </a:lnTo>
                <a:lnTo>
                  <a:pt x="37757" y="54430"/>
                </a:lnTo>
                <a:lnTo>
                  <a:pt x="40665" y="52729"/>
                </a:lnTo>
                <a:lnTo>
                  <a:pt x="40665" y="17625"/>
                </a:lnTo>
                <a:lnTo>
                  <a:pt x="43159" y="14464"/>
                </a:lnTo>
                <a:lnTo>
                  <a:pt x="47511" y="10425"/>
                </a:lnTo>
                <a:lnTo>
                  <a:pt x="51669" y="7973"/>
                </a:lnTo>
                <a:lnTo>
                  <a:pt x="55399" y="7973"/>
                </a:lnTo>
                <a:lnTo>
                  <a:pt x="58074" y="8977"/>
                </a:lnTo>
                <a:lnTo>
                  <a:pt x="61109" y="11871"/>
                </a:lnTo>
                <a:lnTo>
                  <a:pt x="62481" y="14654"/>
                </a:lnTo>
                <a:lnTo>
                  <a:pt x="63207" y="18147"/>
                </a:lnTo>
                <a:lnTo>
                  <a:pt x="63395" y="22211"/>
                </a:lnTo>
                <a:lnTo>
                  <a:pt x="63395" y="52729"/>
                </a:lnTo>
                <a:lnTo>
                  <a:pt x="63752" y="53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05197" y="3187263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87"/>
                </a:moveTo>
                <a:lnTo>
                  <a:pt x="396" y="9144"/>
                </a:lnTo>
                <a:lnTo>
                  <a:pt x="3384" y="11049"/>
                </a:lnTo>
                <a:lnTo>
                  <a:pt x="7613" y="11049"/>
                </a:lnTo>
                <a:lnTo>
                  <a:pt x="10659" y="9108"/>
                </a:lnTo>
                <a:lnTo>
                  <a:pt x="11055" y="5476"/>
                </a:lnTo>
                <a:lnTo>
                  <a:pt x="10674" y="1918"/>
                </a:lnTo>
                <a:lnTo>
                  <a:pt x="7689" y="0"/>
                </a:lnTo>
                <a:lnTo>
                  <a:pt x="345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55" h="74372">
                <a:moveTo>
                  <a:pt x="1273" y="73433"/>
                </a:moveTo>
                <a:lnTo>
                  <a:pt x="3938" y="74372"/>
                </a:lnTo>
                <a:lnTo>
                  <a:pt x="7185" y="74372"/>
                </a:lnTo>
                <a:lnTo>
                  <a:pt x="10032" y="72670"/>
                </a:lnTo>
                <a:lnTo>
                  <a:pt x="10032" y="22443"/>
                </a:lnTo>
                <a:lnTo>
                  <a:pt x="9809" y="21719"/>
                </a:lnTo>
                <a:lnTo>
                  <a:pt x="7185" y="20754"/>
                </a:lnTo>
                <a:lnTo>
                  <a:pt x="3938" y="20754"/>
                </a:lnTo>
                <a:lnTo>
                  <a:pt x="1073" y="22443"/>
                </a:lnTo>
                <a:lnTo>
                  <a:pt x="1073" y="72670"/>
                </a:lnTo>
                <a:lnTo>
                  <a:pt x="1273" y="734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36186" y="3207247"/>
            <a:ext cx="38494" cy="55144"/>
          </a:xfrm>
          <a:custGeom>
            <a:avLst/>
            <a:gdLst/>
            <a:ahLst/>
            <a:cxnLst/>
            <a:rect l="l" t="t" r="r" b="b"/>
            <a:pathLst>
              <a:path w="38494" h="55144">
                <a:moveTo>
                  <a:pt x="9622" y="33756"/>
                </a:moveTo>
                <a:lnTo>
                  <a:pt x="9326" y="30923"/>
                </a:lnTo>
                <a:lnTo>
                  <a:pt x="9326" y="21206"/>
                </a:lnTo>
                <a:lnTo>
                  <a:pt x="10472" y="16267"/>
                </a:lnTo>
                <a:lnTo>
                  <a:pt x="12768" y="12866"/>
                </a:lnTo>
                <a:lnTo>
                  <a:pt x="15066" y="9460"/>
                </a:lnTo>
                <a:lnTo>
                  <a:pt x="18355" y="7760"/>
                </a:lnTo>
                <a:lnTo>
                  <a:pt x="24759" y="7760"/>
                </a:lnTo>
                <a:lnTo>
                  <a:pt x="28105" y="8686"/>
                </a:lnTo>
                <a:lnTo>
                  <a:pt x="32043" y="10720"/>
                </a:lnTo>
                <a:lnTo>
                  <a:pt x="35434" y="13373"/>
                </a:lnTo>
                <a:lnTo>
                  <a:pt x="38271" y="11228"/>
                </a:lnTo>
                <a:lnTo>
                  <a:pt x="38246" y="8545"/>
                </a:lnTo>
                <a:lnTo>
                  <a:pt x="37431" y="5716"/>
                </a:lnTo>
                <a:lnTo>
                  <a:pt x="34620" y="3300"/>
                </a:lnTo>
                <a:lnTo>
                  <a:pt x="31341" y="1626"/>
                </a:lnTo>
                <a:lnTo>
                  <a:pt x="28760" y="748"/>
                </a:lnTo>
                <a:lnTo>
                  <a:pt x="25833" y="151"/>
                </a:lnTo>
                <a:lnTo>
                  <a:pt x="22773" y="0"/>
                </a:lnTo>
                <a:lnTo>
                  <a:pt x="19554" y="0"/>
                </a:lnTo>
                <a:lnTo>
                  <a:pt x="16570" y="546"/>
                </a:lnTo>
                <a:lnTo>
                  <a:pt x="13790" y="1652"/>
                </a:lnTo>
                <a:lnTo>
                  <a:pt x="11029" y="2757"/>
                </a:lnTo>
                <a:lnTo>
                  <a:pt x="8624" y="4431"/>
                </a:lnTo>
                <a:lnTo>
                  <a:pt x="4538" y="8967"/>
                </a:lnTo>
                <a:lnTo>
                  <a:pt x="2922" y="11887"/>
                </a:lnTo>
                <a:lnTo>
                  <a:pt x="1752" y="15429"/>
                </a:lnTo>
                <a:lnTo>
                  <a:pt x="579" y="18986"/>
                </a:lnTo>
                <a:lnTo>
                  <a:pt x="0" y="23240"/>
                </a:lnTo>
                <a:lnTo>
                  <a:pt x="0" y="32550"/>
                </a:lnTo>
                <a:lnTo>
                  <a:pt x="481" y="36384"/>
                </a:lnTo>
                <a:lnTo>
                  <a:pt x="1428" y="39711"/>
                </a:lnTo>
                <a:lnTo>
                  <a:pt x="2378" y="43041"/>
                </a:lnTo>
                <a:lnTo>
                  <a:pt x="3787" y="45845"/>
                </a:lnTo>
                <a:lnTo>
                  <a:pt x="5612" y="48131"/>
                </a:lnTo>
                <a:lnTo>
                  <a:pt x="9697" y="52170"/>
                </a:lnTo>
                <a:lnTo>
                  <a:pt x="12411" y="53351"/>
                </a:lnTo>
                <a:lnTo>
                  <a:pt x="15115" y="54546"/>
                </a:lnTo>
                <a:lnTo>
                  <a:pt x="18223" y="55144"/>
                </a:lnTo>
                <a:lnTo>
                  <a:pt x="23428" y="55144"/>
                </a:lnTo>
                <a:lnTo>
                  <a:pt x="26675" y="54648"/>
                </a:lnTo>
                <a:lnTo>
                  <a:pt x="29735" y="53873"/>
                </a:lnTo>
                <a:lnTo>
                  <a:pt x="32445" y="52782"/>
                </a:lnTo>
                <a:lnTo>
                  <a:pt x="35830" y="50798"/>
                </a:lnTo>
                <a:lnTo>
                  <a:pt x="38246" y="47865"/>
                </a:lnTo>
                <a:lnTo>
                  <a:pt x="38494" y="45046"/>
                </a:lnTo>
                <a:lnTo>
                  <a:pt x="38469" y="43663"/>
                </a:lnTo>
                <a:lnTo>
                  <a:pt x="36597" y="40805"/>
                </a:lnTo>
                <a:lnTo>
                  <a:pt x="33487" y="43167"/>
                </a:lnTo>
                <a:lnTo>
                  <a:pt x="29857" y="45492"/>
                </a:lnTo>
                <a:lnTo>
                  <a:pt x="26747" y="46838"/>
                </a:lnTo>
                <a:lnTo>
                  <a:pt x="22873" y="47166"/>
                </a:lnTo>
                <a:lnTo>
                  <a:pt x="18776" y="46760"/>
                </a:lnTo>
                <a:lnTo>
                  <a:pt x="15421" y="45172"/>
                </a:lnTo>
                <a:lnTo>
                  <a:pt x="12844" y="42303"/>
                </a:lnTo>
                <a:lnTo>
                  <a:pt x="10821" y="38634"/>
                </a:lnTo>
                <a:lnTo>
                  <a:pt x="9622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091205" y="3207193"/>
            <a:ext cx="22838" cy="55195"/>
          </a:xfrm>
          <a:custGeom>
            <a:avLst/>
            <a:gdLst/>
            <a:ahLst/>
            <a:cxnLst/>
            <a:rect l="l" t="t" r="r" b="b"/>
            <a:pathLst>
              <a:path w="22838" h="55195">
                <a:moveTo>
                  <a:pt x="9154" y="42062"/>
                </a:moveTo>
                <a:lnTo>
                  <a:pt x="9931" y="54165"/>
                </a:lnTo>
                <a:lnTo>
                  <a:pt x="14348" y="55195"/>
                </a:lnTo>
                <a:lnTo>
                  <a:pt x="19838" y="55195"/>
                </a:lnTo>
                <a:lnTo>
                  <a:pt x="22838" y="47383"/>
                </a:lnTo>
                <a:lnTo>
                  <a:pt x="18319" y="48006"/>
                </a:lnTo>
                <a:lnTo>
                  <a:pt x="15433" y="48006"/>
                </a:lnTo>
                <a:lnTo>
                  <a:pt x="11559" y="45684"/>
                </a:lnTo>
                <a:lnTo>
                  <a:pt x="9154" y="42062"/>
                </a:lnTo>
                <a:close/>
              </a:path>
              <a:path w="22838" h="55195">
                <a:moveTo>
                  <a:pt x="34508" y="54420"/>
                </a:moveTo>
                <a:lnTo>
                  <a:pt x="37186" y="54471"/>
                </a:lnTo>
                <a:lnTo>
                  <a:pt x="40059" y="52807"/>
                </a:lnTo>
                <a:lnTo>
                  <a:pt x="40059" y="15800"/>
                </a:lnTo>
                <a:lnTo>
                  <a:pt x="39714" y="13068"/>
                </a:lnTo>
                <a:lnTo>
                  <a:pt x="38346" y="8384"/>
                </a:lnTo>
                <a:lnTo>
                  <a:pt x="35718" y="4827"/>
                </a:lnTo>
                <a:lnTo>
                  <a:pt x="32212" y="2058"/>
                </a:lnTo>
                <a:lnTo>
                  <a:pt x="27301" y="421"/>
                </a:lnTo>
                <a:lnTo>
                  <a:pt x="24317" y="0"/>
                </a:lnTo>
                <a:lnTo>
                  <a:pt x="20814" y="0"/>
                </a:lnTo>
                <a:lnTo>
                  <a:pt x="17063" y="180"/>
                </a:lnTo>
                <a:lnTo>
                  <a:pt x="13388" y="888"/>
                </a:lnTo>
                <a:lnTo>
                  <a:pt x="10125" y="1868"/>
                </a:lnTo>
                <a:lnTo>
                  <a:pt x="7203" y="3009"/>
                </a:lnTo>
                <a:lnTo>
                  <a:pt x="3491" y="5360"/>
                </a:lnTo>
                <a:lnTo>
                  <a:pt x="2378" y="8168"/>
                </a:lnTo>
                <a:lnTo>
                  <a:pt x="2663" y="11480"/>
                </a:lnTo>
                <a:lnTo>
                  <a:pt x="5255" y="12409"/>
                </a:lnTo>
                <a:lnTo>
                  <a:pt x="8128" y="10721"/>
                </a:lnTo>
                <a:lnTo>
                  <a:pt x="10770" y="9436"/>
                </a:lnTo>
                <a:lnTo>
                  <a:pt x="14050" y="8294"/>
                </a:lnTo>
                <a:lnTo>
                  <a:pt x="17790" y="7480"/>
                </a:lnTo>
                <a:lnTo>
                  <a:pt x="22059" y="7480"/>
                </a:lnTo>
                <a:lnTo>
                  <a:pt x="25203" y="8229"/>
                </a:lnTo>
                <a:lnTo>
                  <a:pt x="27762" y="9489"/>
                </a:lnTo>
                <a:lnTo>
                  <a:pt x="30177" y="12689"/>
                </a:lnTo>
                <a:lnTo>
                  <a:pt x="30966" y="15674"/>
                </a:lnTo>
                <a:lnTo>
                  <a:pt x="31164" y="19317"/>
                </a:lnTo>
                <a:lnTo>
                  <a:pt x="31164" y="23230"/>
                </a:lnTo>
                <a:lnTo>
                  <a:pt x="20641" y="23230"/>
                </a:lnTo>
                <a:lnTo>
                  <a:pt x="17232" y="23572"/>
                </a:lnTo>
                <a:lnTo>
                  <a:pt x="14201" y="24257"/>
                </a:lnTo>
                <a:lnTo>
                  <a:pt x="11167" y="24930"/>
                </a:lnTo>
                <a:lnTo>
                  <a:pt x="8599" y="25974"/>
                </a:lnTo>
                <a:lnTo>
                  <a:pt x="4405" y="28728"/>
                </a:lnTo>
                <a:lnTo>
                  <a:pt x="1662" y="32537"/>
                </a:lnTo>
                <a:lnTo>
                  <a:pt x="0" y="37072"/>
                </a:lnTo>
                <a:lnTo>
                  <a:pt x="0" y="42317"/>
                </a:lnTo>
                <a:lnTo>
                  <a:pt x="1209" y="46382"/>
                </a:lnTo>
                <a:lnTo>
                  <a:pt x="3157" y="49874"/>
                </a:lnTo>
                <a:lnTo>
                  <a:pt x="6094" y="52477"/>
                </a:lnTo>
                <a:lnTo>
                  <a:pt x="9931" y="54165"/>
                </a:lnTo>
                <a:lnTo>
                  <a:pt x="9154" y="42062"/>
                </a:lnTo>
                <a:lnTo>
                  <a:pt x="9154" y="39460"/>
                </a:lnTo>
                <a:lnTo>
                  <a:pt x="9993" y="35410"/>
                </a:lnTo>
                <a:lnTo>
                  <a:pt x="12621" y="32400"/>
                </a:lnTo>
                <a:lnTo>
                  <a:pt x="15325" y="30938"/>
                </a:lnTo>
                <a:lnTo>
                  <a:pt x="18935" y="30074"/>
                </a:lnTo>
                <a:lnTo>
                  <a:pt x="23529" y="29858"/>
                </a:lnTo>
                <a:lnTo>
                  <a:pt x="31164" y="29858"/>
                </a:lnTo>
                <a:lnTo>
                  <a:pt x="31164" y="40525"/>
                </a:lnTo>
                <a:lnTo>
                  <a:pt x="26847" y="44935"/>
                </a:lnTo>
                <a:lnTo>
                  <a:pt x="22838" y="47383"/>
                </a:lnTo>
                <a:lnTo>
                  <a:pt x="19838" y="55195"/>
                </a:lnTo>
                <a:lnTo>
                  <a:pt x="22614" y="54547"/>
                </a:lnTo>
                <a:lnTo>
                  <a:pt x="25228" y="53251"/>
                </a:lnTo>
                <a:lnTo>
                  <a:pt x="27846" y="51944"/>
                </a:lnTo>
                <a:lnTo>
                  <a:pt x="32363" y="47778"/>
                </a:lnTo>
                <a:lnTo>
                  <a:pt x="32363" y="52807"/>
                </a:lnTo>
                <a:lnTo>
                  <a:pt x="34508" y="544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55572" y="3183620"/>
            <a:ext cx="8942" cy="78014"/>
          </a:xfrm>
          <a:custGeom>
            <a:avLst/>
            <a:gdLst/>
            <a:ahLst/>
            <a:cxnLst/>
            <a:rect l="l" t="t" r="r" b="b"/>
            <a:pathLst>
              <a:path w="8942" h="78014">
                <a:moveTo>
                  <a:pt x="8942" y="76313"/>
                </a:moveTo>
                <a:lnTo>
                  <a:pt x="8942" y="1748"/>
                </a:lnTo>
                <a:lnTo>
                  <a:pt x="8722" y="963"/>
                </a:lnTo>
                <a:lnTo>
                  <a:pt x="6094" y="0"/>
                </a:lnTo>
                <a:lnTo>
                  <a:pt x="2862" y="0"/>
                </a:lnTo>
                <a:lnTo>
                  <a:pt x="0" y="1748"/>
                </a:lnTo>
                <a:lnTo>
                  <a:pt x="0" y="76313"/>
                </a:lnTo>
                <a:lnTo>
                  <a:pt x="320" y="77276"/>
                </a:lnTo>
                <a:lnTo>
                  <a:pt x="2862" y="78014"/>
                </a:lnTo>
                <a:lnTo>
                  <a:pt x="6094" y="78014"/>
                </a:lnTo>
                <a:lnTo>
                  <a:pt x="8942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83081" y="3248841"/>
            <a:ext cx="17632" cy="28638"/>
          </a:xfrm>
          <a:custGeom>
            <a:avLst/>
            <a:gdLst/>
            <a:ahLst/>
            <a:cxnLst/>
            <a:rect l="l" t="t" r="r" b="b"/>
            <a:pathLst>
              <a:path w="17632" h="28638">
                <a:moveTo>
                  <a:pt x="17632" y="4507"/>
                </a:moveTo>
                <a:lnTo>
                  <a:pt x="17632" y="3502"/>
                </a:lnTo>
                <a:lnTo>
                  <a:pt x="15990" y="482"/>
                </a:lnTo>
                <a:lnTo>
                  <a:pt x="13373" y="0"/>
                </a:lnTo>
                <a:lnTo>
                  <a:pt x="10734" y="35"/>
                </a:lnTo>
                <a:lnTo>
                  <a:pt x="7710" y="1522"/>
                </a:lnTo>
                <a:lnTo>
                  <a:pt x="7217" y="4507"/>
                </a:lnTo>
                <a:lnTo>
                  <a:pt x="7217" y="11645"/>
                </a:lnTo>
                <a:lnTo>
                  <a:pt x="0" y="27000"/>
                </a:lnTo>
                <a:lnTo>
                  <a:pt x="1432" y="28638"/>
                </a:lnTo>
                <a:lnTo>
                  <a:pt x="4258" y="28587"/>
                </a:lnTo>
                <a:lnTo>
                  <a:pt x="6946" y="27111"/>
                </a:lnTo>
                <a:lnTo>
                  <a:pt x="14373" y="15621"/>
                </a:lnTo>
                <a:lnTo>
                  <a:pt x="15497" y="13792"/>
                </a:lnTo>
                <a:lnTo>
                  <a:pt x="16916" y="10425"/>
                </a:lnTo>
                <a:lnTo>
                  <a:pt x="17459" y="7693"/>
                </a:lnTo>
                <a:lnTo>
                  <a:pt x="17632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255850" y="3188106"/>
            <a:ext cx="57096" cy="74231"/>
          </a:xfrm>
          <a:custGeom>
            <a:avLst/>
            <a:gdLst/>
            <a:ahLst/>
            <a:cxnLst/>
            <a:rect l="l" t="t" r="r" b="b"/>
            <a:pathLst>
              <a:path w="57096" h="74231">
                <a:moveTo>
                  <a:pt x="9820" y="32932"/>
                </a:moveTo>
                <a:lnTo>
                  <a:pt x="10386" y="29094"/>
                </a:lnTo>
                <a:lnTo>
                  <a:pt x="11534" y="25563"/>
                </a:lnTo>
                <a:lnTo>
                  <a:pt x="12654" y="22035"/>
                </a:lnTo>
                <a:lnTo>
                  <a:pt x="14298" y="18986"/>
                </a:lnTo>
                <a:lnTo>
                  <a:pt x="16433" y="16408"/>
                </a:lnTo>
                <a:lnTo>
                  <a:pt x="18564" y="13841"/>
                </a:lnTo>
                <a:lnTo>
                  <a:pt x="21172" y="11836"/>
                </a:lnTo>
                <a:lnTo>
                  <a:pt x="24243" y="10389"/>
                </a:lnTo>
                <a:lnTo>
                  <a:pt x="27313" y="8942"/>
                </a:lnTo>
                <a:lnTo>
                  <a:pt x="30783" y="8204"/>
                </a:lnTo>
                <a:lnTo>
                  <a:pt x="37900" y="8204"/>
                </a:lnTo>
                <a:lnTo>
                  <a:pt x="40716" y="8561"/>
                </a:lnTo>
                <a:lnTo>
                  <a:pt x="43084" y="9269"/>
                </a:lnTo>
                <a:lnTo>
                  <a:pt x="47487" y="10756"/>
                </a:lnTo>
                <a:lnTo>
                  <a:pt x="50878" y="12470"/>
                </a:lnTo>
                <a:lnTo>
                  <a:pt x="54263" y="14669"/>
                </a:lnTo>
                <a:lnTo>
                  <a:pt x="56814" y="13690"/>
                </a:lnTo>
                <a:lnTo>
                  <a:pt x="57096" y="10831"/>
                </a:lnTo>
                <a:lnTo>
                  <a:pt x="57096" y="9640"/>
                </a:lnTo>
                <a:lnTo>
                  <a:pt x="55843" y="6414"/>
                </a:lnTo>
                <a:lnTo>
                  <a:pt x="53276" y="4546"/>
                </a:lnTo>
                <a:lnTo>
                  <a:pt x="50497" y="3084"/>
                </a:lnTo>
                <a:lnTo>
                  <a:pt x="46846" y="1778"/>
                </a:lnTo>
                <a:lnTo>
                  <a:pt x="42404" y="723"/>
                </a:lnTo>
                <a:lnTo>
                  <a:pt x="37545" y="0"/>
                </a:lnTo>
                <a:lnTo>
                  <a:pt x="29660" y="0"/>
                </a:lnTo>
                <a:lnTo>
                  <a:pt x="24922" y="914"/>
                </a:lnTo>
                <a:lnTo>
                  <a:pt x="20638" y="2703"/>
                </a:lnTo>
                <a:lnTo>
                  <a:pt x="16343" y="4507"/>
                </a:lnTo>
                <a:lnTo>
                  <a:pt x="12679" y="7048"/>
                </a:lnTo>
                <a:lnTo>
                  <a:pt x="9622" y="10325"/>
                </a:lnTo>
                <a:lnTo>
                  <a:pt x="6573" y="13600"/>
                </a:lnTo>
                <a:lnTo>
                  <a:pt x="4204" y="17564"/>
                </a:lnTo>
                <a:lnTo>
                  <a:pt x="2527" y="22212"/>
                </a:lnTo>
                <a:lnTo>
                  <a:pt x="839" y="26873"/>
                </a:lnTo>
                <a:lnTo>
                  <a:pt x="0" y="32053"/>
                </a:lnTo>
                <a:lnTo>
                  <a:pt x="0" y="43293"/>
                </a:lnTo>
                <a:lnTo>
                  <a:pt x="788" y="48272"/>
                </a:lnTo>
                <a:lnTo>
                  <a:pt x="2340" y="52743"/>
                </a:lnTo>
                <a:lnTo>
                  <a:pt x="3898" y="57199"/>
                </a:lnTo>
                <a:lnTo>
                  <a:pt x="6145" y="61037"/>
                </a:lnTo>
                <a:lnTo>
                  <a:pt x="9079" y="64237"/>
                </a:lnTo>
                <a:lnTo>
                  <a:pt x="12038" y="67438"/>
                </a:lnTo>
                <a:lnTo>
                  <a:pt x="15642" y="69900"/>
                </a:lnTo>
                <a:lnTo>
                  <a:pt x="19897" y="71629"/>
                </a:lnTo>
                <a:lnTo>
                  <a:pt x="24170" y="73367"/>
                </a:lnTo>
                <a:lnTo>
                  <a:pt x="29015" y="74231"/>
                </a:lnTo>
                <a:lnTo>
                  <a:pt x="36212" y="74231"/>
                </a:lnTo>
                <a:lnTo>
                  <a:pt x="39801" y="73900"/>
                </a:lnTo>
                <a:lnTo>
                  <a:pt x="43404" y="73342"/>
                </a:lnTo>
                <a:lnTo>
                  <a:pt x="46944" y="72453"/>
                </a:lnTo>
                <a:lnTo>
                  <a:pt x="50313" y="71272"/>
                </a:lnTo>
                <a:lnTo>
                  <a:pt x="53337" y="70051"/>
                </a:lnTo>
                <a:lnTo>
                  <a:pt x="56123" y="68352"/>
                </a:lnTo>
                <a:lnTo>
                  <a:pt x="56926" y="65124"/>
                </a:lnTo>
                <a:lnTo>
                  <a:pt x="56926" y="37616"/>
                </a:lnTo>
                <a:lnTo>
                  <a:pt x="56235" y="34912"/>
                </a:lnTo>
                <a:lnTo>
                  <a:pt x="53633" y="33717"/>
                </a:lnTo>
                <a:lnTo>
                  <a:pt x="30744" y="33793"/>
                </a:lnTo>
                <a:lnTo>
                  <a:pt x="29533" y="36360"/>
                </a:lnTo>
                <a:lnTo>
                  <a:pt x="29498" y="39013"/>
                </a:lnTo>
                <a:lnTo>
                  <a:pt x="31334" y="41579"/>
                </a:lnTo>
                <a:lnTo>
                  <a:pt x="47599" y="41579"/>
                </a:lnTo>
                <a:lnTo>
                  <a:pt x="47599" y="62621"/>
                </a:lnTo>
                <a:lnTo>
                  <a:pt x="43624" y="64514"/>
                </a:lnTo>
                <a:lnTo>
                  <a:pt x="39182" y="65595"/>
                </a:lnTo>
                <a:lnTo>
                  <a:pt x="34804" y="65862"/>
                </a:lnTo>
                <a:lnTo>
                  <a:pt x="31154" y="65862"/>
                </a:lnTo>
                <a:lnTo>
                  <a:pt x="27810" y="65228"/>
                </a:lnTo>
                <a:lnTo>
                  <a:pt x="24761" y="63968"/>
                </a:lnTo>
                <a:lnTo>
                  <a:pt x="21700" y="62701"/>
                </a:lnTo>
                <a:lnTo>
                  <a:pt x="19072" y="60846"/>
                </a:lnTo>
                <a:lnTo>
                  <a:pt x="14665" y="55929"/>
                </a:lnTo>
                <a:lnTo>
                  <a:pt x="12942" y="52909"/>
                </a:lnTo>
                <a:lnTo>
                  <a:pt x="11681" y="49338"/>
                </a:lnTo>
                <a:lnTo>
                  <a:pt x="10447" y="45769"/>
                </a:lnTo>
                <a:lnTo>
                  <a:pt x="9820" y="41680"/>
                </a:lnTo>
                <a:lnTo>
                  <a:pt x="9820" y="329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334885" y="3207193"/>
            <a:ext cx="22838" cy="55195"/>
          </a:xfrm>
          <a:custGeom>
            <a:avLst/>
            <a:gdLst/>
            <a:ahLst/>
            <a:cxnLst/>
            <a:rect l="l" t="t" r="r" b="b"/>
            <a:pathLst>
              <a:path w="22838" h="55195">
                <a:moveTo>
                  <a:pt x="9151" y="42062"/>
                </a:moveTo>
                <a:lnTo>
                  <a:pt x="9932" y="54165"/>
                </a:lnTo>
                <a:lnTo>
                  <a:pt x="14349" y="55195"/>
                </a:lnTo>
                <a:lnTo>
                  <a:pt x="19836" y="55195"/>
                </a:lnTo>
                <a:lnTo>
                  <a:pt x="22838" y="47383"/>
                </a:lnTo>
                <a:lnTo>
                  <a:pt x="18323" y="48006"/>
                </a:lnTo>
                <a:lnTo>
                  <a:pt x="15433" y="48006"/>
                </a:lnTo>
                <a:lnTo>
                  <a:pt x="11559" y="45684"/>
                </a:lnTo>
                <a:lnTo>
                  <a:pt x="9151" y="42062"/>
                </a:lnTo>
                <a:close/>
              </a:path>
              <a:path w="22838" h="55195">
                <a:moveTo>
                  <a:pt x="34509" y="54420"/>
                </a:moveTo>
                <a:lnTo>
                  <a:pt x="37188" y="54471"/>
                </a:lnTo>
                <a:lnTo>
                  <a:pt x="40060" y="52807"/>
                </a:lnTo>
                <a:lnTo>
                  <a:pt x="40060" y="15800"/>
                </a:lnTo>
                <a:lnTo>
                  <a:pt x="39715" y="13068"/>
                </a:lnTo>
                <a:lnTo>
                  <a:pt x="38343" y="8384"/>
                </a:lnTo>
                <a:lnTo>
                  <a:pt x="35718" y="4827"/>
                </a:lnTo>
                <a:lnTo>
                  <a:pt x="32212" y="2058"/>
                </a:lnTo>
                <a:lnTo>
                  <a:pt x="27302" y="421"/>
                </a:lnTo>
                <a:lnTo>
                  <a:pt x="24317" y="0"/>
                </a:lnTo>
                <a:lnTo>
                  <a:pt x="20811" y="0"/>
                </a:lnTo>
                <a:lnTo>
                  <a:pt x="17063" y="180"/>
                </a:lnTo>
                <a:lnTo>
                  <a:pt x="13384" y="888"/>
                </a:lnTo>
                <a:lnTo>
                  <a:pt x="10126" y="1868"/>
                </a:lnTo>
                <a:lnTo>
                  <a:pt x="7203" y="3009"/>
                </a:lnTo>
                <a:lnTo>
                  <a:pt x="3488" y="5360"/>
                </a:lnTo>
                <a:lnTo>
                  <a:pt x="2379" y="8168"/>
                </a:lnTo>
                <a:lnTo>
                  <a:pt x="2663" y="11480"/>
                </a:lnTo>
                <a:lnTo>
                  <a:pt x="5255" y="12409"/>
                </a:lnTo>
                <a:lnTo>
                  <a:pt x="8131" y="10721"/>
                </a:lnTo>
                <a:lnTo>
                  <a:pt x="10770" y="9436"/>
                </a:lnTo>
                <a:lnTo>
                  <a:pt x="14050" y="8294"/>
                </a:lnTo>
                <a:lnTo>
                  <a:pt x="17791" y="7480"/>
                </a:lnTo>
                <a:lnTo>
                  <a:pt x="22057" y="7480"/>
                </a:lnTo>
                <a:lnTo>
                  <a:pt x="25206" y="8229"/>
                </a:lnTo>
                <a:lnTo>
                  <a:pt x="27759" y="9489"/>
                </a:lnTo>
                <a:lnTo>
                  <a:pt x="30179" y="12689"/>
                </a:lnTo>
                <a:lnTo>
                  <a:pt x="30970" y="15674"/>
                </a:lnTo>
                <a:lnTo>
                  <a:pt x="31164" y="19317"/>
                </a:lnTo>
                <a:lnTo>
                  <a:pt x="31164" y="23230"/>
                </a:lnTo>
                <a:lnTo>
                  <a:pt x="20642" y="23230"/>
                </a:lnTo>
                <a:lnTo>
                  <a:pt x="17232" y="23572"/>
                </a:lnTo>
                <a:lnTo>
                  <a:pt x="14198" y="24257"/>
                </a:lnTo>
                <a:lnTo>
                  <a:pt x="11163" y="24930"/>
                </a:lnTo>
                <a:lnTo>
                  <a:pt x="8600" y="25974"/>
                </a:lnTo>
                <a:lnTo>
                  <a:pt x="4403" y="28728"/>
                </a:lnTo>
                <a:lnTo>
                  <a:pt x="1662" y="32537"/>
                </a:lnTo>
                <a:lnTo>
                  <a:pt x="0" y="37072"/>
                </a:lnTo>
                <a:lnTo>
                  <a:pt x="0" y="42317"/>
                </a:lnTo>
                <a:lnTo>
                  <a:pt x="1209" y="46382"/>
                </a:lnTo>
                <a:lnTo>
                  <a:pt x="3157" y="49874"/>
                </a:lnTo>
                <a:lnTo>
                  <a:pt x="6094" y="52477"/>
                </a:lnTo>
                <a:lnTo>
                  <a:pt x="9932" y="54165"/>
                </a:lnTo>
                <a:lnTo>
                  <a:pt x="9151" y="42062"/>
                </a:lnTo>
                <a:lnTo>
                  <a:pt x="9151" y="39460"/>
                </a:lnTo>
                <a:lnTo>
                  <a:pt x="9989" y="35410"/>
                </a:lnTo>
                <a:lnTo>
                  <a:pt x="12621" y="32400"/>
                </a:lnTo>
                <a:lnTo>
                  <a:pt x="15321" y="30938"/>
                </a:lnTo>
                <a:lnTo>
                  <a:pt x="18939" y="30074"/>
                </a:lnTo>
                <a:lnTo>
                  <a:pt x="23525" y="29858"/>
                </a:lnTo>
                <a:lnTo>
                  <a:pt x="31164" y="29858"/>
                </a:lnTo>
                <a:lnTo>
                  <a:pt x="31164" y="40525"/>
                </a:lnTo>
                <a:lnTo>
                  <a:pt x="26845" y="44935"/>
                </a:lnTo>
                <a:lnTo>
                  <a:pt x="22838" y="47383"/>
                </a:lnTo>
                <a:lnTo>
                  <a:pt x="19836" y="55195"/>
                </a:lnTo>
                <a:lnTo>
                  <a:pt x="22614" y="54547"/>
                </a:lnTo>
                <a:lnTo>
                  <a:pt x="25228" y="53251"/>
                </a:lnTo>
                <a:lnTo>
                  <a:pt x="27846" y="51944"/>
                </a:lnTo>
                <a:lnTo>
                  <a:pt x="32359" y="47778"/>
                </a:lnTo>
                <a:lnTo>
                  <a:pt x="32359" y="52807"/>
                </a:lnTo>
                <a:lnTo>
                  <a:pt x="34509" y="544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395962" y="3207200"/>
            <a:ext cx="34550" cy="55195"/>
          </a:xfrm>
          <a:custGeom>
            <a:avLst/>
            <a:gdLst/>
            <a:ahLst/>
            <a:cxnLst/>
            <a:rect l="l" t="t" r="r" b="b"/>
            <a:pathLst>
              <a:path w="34550" h="55195">
                <a:moveTo>
                  <a:pt x="2261" y="20652"/>
                </a:moveTo>
                <a:lnTo>
                  <a:pt x="3902" y="23623"/>
                </a:lnTo>
                <a:lnTo>
                  <a:pt x="7517" y="26913"/>
                </a:lnTo>
                <a:lnTo>
                  <a:pt x="10440" y="28501"/>
                </a:lnTo>
                <a:lnTo>
                  <a:pt x="13478" y="29847"/>
                </a:lnTo>
                <a:lnTo>
                  <a:pt x="16513" y="31089"/>
                </a:lnTo>
                <a:lnTo>
                  <a:pt x="19397" y="32245"/>
                </a:lnTo>
                <a:lnTo>
                  <a:pt x="23014" y="34394"/>
                </a:lnTo>
                <a:lnTo>
                  <a:pt x="25359" y="37188"/>
                </a:lnTo>
                <a:lnTo>
                  <a:pt x="25704" y="39790"/>
                </a:lnTo>
                <a:lnTo>
                  <a:pt x="25471" y="42357"/>
                </a:lnTo>
                <a:lnTo>
                  <a:pt x="22889" y="45834"/>
                </a:lnTo>
                <a:lnTo>
                  <a:pt x="19696" y="47321"/>
                </a:lnTo>
                <a:lnTo>
                  <a:pt x="17090" y="47815"/>
                </a:lnTo>
                <a:lnTo>
                  <a:pt x="13550" y="47815"/>
                </a:lnTo>
                <a:lnTo>
                  <a:pt x="10191" y="47066"/>
                </a:lnTo>
                <a:lnTo>
                  <a:pt x="6160" y="45427"/>
                </a:lnTo>
                <a:lnTo>
                  <a:pt x="3286" y="43779"/>
                </a:lnTo>
                <a:lnTo>
                  <a:pt x="288" y="44157"/>
                </a:lnTo>
                <a:lnTo>
                  <a:pt x="0" y="46813"/>
                </a:lnTo>
                <a:lnTo>
                  <a:pt x="461" y="50231"/>
                </a:lnTo>
                <a:lnTo>
                  <a:pt x="3039" y="52376"/>
                </a:lnTo>
                <a:lnTo>
                  <a:pt x="6210" y="53708"/>
                </a:lnTo>
                <a:lnTo>
                  <a:pt x="8874" y="54496"/>
                </a:lnTo>
                <a:lnTo>
                  <a:pt x="12018" y="55054"/>
                </a:lnTo>
                <a:lnTo>
                  <a:pt x="15401" y="55195"/>
                </a:lnTo>
                <a:lnTo>
                  <a:pt x="18227" y="55195"/>
                </a:lnTo>
                <a:lnTo>
                  <a:pt x="20819" y="54838"/>
                </a:lnTo>
                <a:lnTo>
                  <a:pt x="23163" y="54140"/>
                </a:lnTo>
                <a:lnTo>
                  <a:pt x="27539" y="52387"/>
                </a:lnTo>
                <a:lnTo>
                  <a:pt x="30935" y="49632"/>
                </a:lnTo>
                <a:lnTo>
                  <a:pt x="33167" y="45924"/>
                </a:lnTo>
                <a:lnTo>
                  <a:pt x="34550" y="41630"/>
                </a:lnTo>
                <a:lnTo>
                  <a:pt x="34550" y="36907"/>
                </a:lnTo>
                <a:lnTo>
                  <a:pt x="33491" y="33489"/>
                </a:lnTo>
                <a:lnTo>
                  <a:pt x="31850" y="30581"/>
                </a:lnTo>
                <a:lnTo>
                  <a:pt x="28210" y="27395"/>
                </a:lnTo>
                <a:lnTo>
                  <a:pt x="25210" y="25833"/>
                </a:lnTo>
                <a:lnTo>
                  <a:pt x="22151" y="24498"/>
                </a:lnTo>
                <a:lnTo>
                  <a:pt x="19116" y="23256"/>
                </a:lnTo>
                <a:lnTo>
                  <a:pt x="16154" y="22059"/>
                </a:lnTo>
                <a:lnTo>
                  <a:pt x="12514" y="19900"/>
                </a:lnTo>
                <a:lnTo>
                  <a:pt x="10134" y="17071"/>
                </a:lnTo>
                <a:lnTo>
                  <a:pt x="9763" y="14403"/>
                </a:lnTo>
                <a:lnTo>
                  <a:pt x="10328" y="11494"/>
                </a:lnTo>
                <a:lnTo>
                  <a:pt x="12748" y="8535"/>
                </a:lnTo>
                <a:lnTo>
                  <a:pt x="16017" y="7315"/>
                </a:lnTo>
                <a:lnTo>
                  <a:pt x="18868" y="7138"/>
                </a:lnTo>
                <a:lnTo>
                  <a:pt x="22076" y="7340"/>
                </a:lnTo>
                <a:lnTo>
                  <a:pt x="25877" y="8610"/>
                </a:lnTo>
                <a:lnTo>
                  <a:pt x="29232" y="10378"/>
                </a:lnTo>
                <a:lnTo>
                  <a:pt x="32023" y="8549"/>
                </a:lnTo>
                <a:lnTo>
                  <a:pt x="31972" y="5857"/>
                </a:lnTo>
                <a:lnTo>
                  <a:pt x="30392" y="2984"/>
                </a:lnTo>
                <a:lnTo>
                  <a:pt x="27468" y="1501"/>
                </a:lnTo>
                <a:lnTo>
                  <a:pt x="24185" y="561"/>
                </a:lnTo>
                <a:lnTo>
                  <a:pt x="21586" y="114"/>
                </a:lnTo>
                <a:lnTo>
                  <a:pt x="16017" y="0"/>
                </a:lnTo>
                <a:lnTo>
                  <a:pt x="13428" y="406"/>
                </a:lnTo>
                <a:lnTo>
                  <a:pt x="11192" y="1234"/>
                </a:lnTo>
                <a:lnTo>
                  <a:pt x="7120" y="3124"/>
                </a:lnTo>
                <a:lnTo>
                  <a:pt x="4157" y="5857"/>
                </a:lnTo>
                <a:lnTo>
                  <a:pt x="2311" y="9222"/>
                </a:lnTo>
                <a:lnTo>
                  <a:pt x="1202" y="12915"/>
                </a:lnTo>
                <a:lnTo>
                  <a:pt x="1202" y="17120"/>
                </a:lnTo>
                <a:lnTo>
                  <a:pt x="2261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486654" y="3189110"/>
            <a:ext cx="43106" cy="72553"/>
          </a:xfrm>
          <a:custGeom>
            <a:avLst/>
            <a:gdLst/>
            <a:ahLst/>
            <a:cxnLst/>
            <a:rect l="l" t="t" r="r" b="b"/>
            <a:pathLst>
              <a:path w="43106" h="72553">
                <a:moveTo>
                  <a:pt x="3689" y="0"/>
                </a:moveTo>
                <a:lnTo>
                  <a:pt x="381" y="1576"/>
                </a:lnTo>
                <a:lnTo>
                  <a:pt x="0" y="4138"/>
                </a:lnTo>
                <a:lnTo>
                  <a:pt x="0" y="70775"/>
                </a:lnTo>
                <a:lnTo>
                  <a:pt x="975" y="72071"/>
                </a:lnTo>
                <a:lnTo>
                  <a:pt x="3747" y="72553"/>
                </a:lnTo>
                <a:lnTo>
                  <a:pt x="6314" y="72503"/>
                </a:lnTo>
                <a:lnTo>
                  <a:pt x="9326" y="70775"/>
                </a:lnTo>
                <a:lnTo>
                  <a:pt x="9326" y="44764"/>
                </a:lnTo>
                <a:lnTo>
                  <a:pt x="21639" y="44764"/>
                </a:lnTo>
                <a:lnTo>
                  <a:pt x="25365" y="44207"/>
                </a:lnTo>
                <a:lnTo>
                  <a:pt x="24761" y="35775"/>
                </a:lnTo>
                <a:lnTo>
                  <a:pt x="20552" y="36892"/>
                </a:lnTo>
                <a:lnTo>
                  <a:pt x="9326" y="36892"/>
                </a:lnTo>
                <a:lnTo>
                  <a:pt x="9326" y="7923"/>
                </a:lnTo>
                <a:lnTo>
                  <a:pt x="18702" y="0"/>
                </a:lnTo>
                <a:lnTo>
                  <a:pt x="3689" y="0"/>
                </a:lnTo>
                <a:close/>
              </a:path>
              <a:path w="43106" h="72553">
                <a:moveTo>
                  <a:pt x="34264" y="40384"/>
                </a:moveTo>
                <a:lnTo>
                  <a:pt x="36407" y="38340"/>
                </a:lnTo>
                <a:lnTo>
                  <a:pt x="40219" y="33832"/>
                </a:lnTo>
                <a:lnTo>
                  <a:pt x="41371" y="30923"/>
                </a:lnTo>
                <a:lnTo>
                  <a:pt x="42527" y="28014"/>
                </a:lnTo>
                <a:lnTo>
                  <a:pt x="43106" y="24763"/>
                </a:lnTo>
                <a:lnTo>
                  <a:pt x="43106" y="18439"/>
                </a:lnTo>
                <a:lnTo>
                  <a:pt x="42739" y="15951"/>
                </a:lnTo>
                <a:lnTo>
                  <a:pt x="41259" y="11454"/>
                </a:lnTo>
                <a:lnTo>
                  <a:pt x="38811" y="7760"/>
                </a:lnTo>
                <a:lnTo>
                  <a:pt x="35777" y="4611"/>
                </a:lnTo>
                <a:lnTo>
                  <a:pt x="31841" y="2260"/>
                </a:lnTo>
                <a:lnTo>
                  <a:pt x="28004" y="1028"/>
                </a:lnTo>
                <a:lnTo>
                  <a:pt x="24465" y="330"/>
                </a:lnTo>
                <a:lnTo>
                  <a:pt x="21690" y="64"/>
                </a:lnTo>
                <a:lnTo>
                  <a:pt x="18702" y="0"/>
                </a:lnTo>
                <a:lnTo>
                  <a:pt x="9326" y="7923"/>
                </a:lnTo>
                <a:lnTo>
                  <a:pt x="19540" y="7923"/>
                </a:lnTo>
                <a:lnTo>
                  <a:pt x="22848" y="8319"/>
                </a:lnTo>
                <a:lnTo>
                  <a:pt x="26164" y="9193"/>
                </a:lnTo>
                <a:lnTo>
                  <a:pt x="29314" y="11123"/>
                </a:lnTo>
                <a:lnTo>
                  <a:pt x="31694" y="14565"/>
                </a:lnTo>
                <a:lnTo>
                  <a:pt x="33285" y="19000"/>
                </a:lnTo>
                <a:lnTo>
                  <a:pt x="33285" y="24090"/>
                </a:lnTo>
                <a:lnTo>
                  <a:pt x="32310" y="27938"/>
                </a:lnTo>
                <a:lnTo>
                  <a:pt x="30707" y="31355"/>
                </a:lnTo>
                <a:lnTo>
                  <a:pt x="28177" y="33997"/>
                </a:lnTo>
                <a:lnTo>
                  <a:pt x="24761" y="35775"/>
                </a:lnTo>
                <a:lnTo>
                  <a:pt x="25365" y="44207"/>
                </a:lnTo>
                <a:lnTo>
                  <a:pt x="28489" y="43091"/>
                </a:lnTo>
                <a:lnTo>
                  <a:pt x="31621" y="41972"/>
                </a:lnTo>
                <a:lnTo>
                  <a:pt x="34264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551623" y="3183620"/>
            <a:ext cx="8956" cy="78014"/>
          </a:xfrm>
          <a:custGeom>
            <a:avLst/>
            <a:gdLst/>
            <a:ahLst/>
            <a:cxnLst/>
            <a:rect l="l" t="t" r="r" b="b"/>
            <a:pathLst>
              <a:path w="8956" h="78014">
                <a:moveTo>
                  <a:pt x="8956" y="76313"/>
                </a:moveTo>
                <a:lnTo>
                  <a:pt x="8956" y="1748"/>
                </a:lnTo>
                <a:lnTo>
                  <a:pt x="8736" y="963"/>
                </a:lnTo>
                <a:lnTo>
                  <a:pt x="6108" y="0"/>
                </a:lnTo>
                <a:lnTo>
                  <a:pt x="2861" y="0"/>
                </a:lnTo>
                <a:lnTo>
                  <a:pt x="0" y="1748"/>
                </a:lnTo>
                <a:lnTo>
                  <a:pt x="0" y="76313"/>
                </a:lnTo>
                <a:lnTo>
                  <a:pt x="198" y="77076"/>
                </a:lnTo>
                <a:lnTo>
                  <a:pt x="2861" y="78014"/>
                </a:lnTo>
                <a:lnTo>
                  <a:pt x="6108" y="78014"/>
                </a:lnTo>
                <a:lnTo>
                  <a:pt x="8956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582262" y="3207193"/>
            <a:ext cx="22849" cy="55195"/>
          </a:xfrm>
          <a:custGeom>
            <a:avLst/>
            <a:gdLst/>
            <a:ahLst/>
            <a:cxnLst/>
            <a:rect l="l" t="t" r="r" b="b"/>
            <a:pathLst>
              <a:path w="22849" h="55195">
                <a:moveTo>
                  <a:pt x="9155" y="42062"/>
                </a:moveTo>
                <a:lnTo>
                  <a:pt x="9932" y="54165"/>
                </a:lnTo>
                <a:lnTo>
                  <a:pt x="14349" y="55195"/>
                </a:lnTo>
                <a:lnTo>
                  <a:pt x="19839" y="55195"/>
                </a:lnTo>
                <a:lnTo>
                  <a:pt x="22849" y="47383"/>
                </a:lnTo>
                <a:lnTo>
                  <a:pt x="18324" y="48006"/>
                </a:lnTo>
                <a:lnTo>
                  <a:pt x="15433" y="48006"/>
                </a:lnTo>
                <a:lnTo>
                  <a:pt x="11574" y="45684"/>
                </a:lnTo>
                <a:lnTo>
                  <a:pt x="9155" y="42062"/>
                </a:lnTo>
                <a:close/>
              </a:path>
              <a:path w="22849" h="55195">
                <a:moveTo>
                  <a:pt x="34509" y="54420"/>
                </a:moveTo>
                <a:lnTo>
                  <a:pt x="37188" y="54471"/>
                </a:lnTo>
                <a:lnTo>
                  <a:pt x="40064" y="52807"/>
                </a:lnTo>
                <a:lnTo>
                  <a:pt x="40064" y="15800"/>
                </a:lnTo>
                <a:lnTo>
                  <a:pt x="39715" y="13068"/>
                </a:lnTo>
                <a:lnTo>
                  <a:pt x="38347" y="8384"/>
                </a:lnTo>
                <a:lnTo>
                  <a:pt x="35720" y="4827"/>
                </a:lnTo>
                <a:lnTo>
                  <a:pt x="32213" y="2058"/>
                </a:lnTo>
                <a:lnTo>
                  <a:pt x="27302" y="421"/>
                </a:lnTo>
                <a:lnTo>
                  <a:pt x="24317" y="0"/>
                </a:lnTo>
                <a:lnTo>
                  <a:pt x="20811" y="0"/>
                </a:lnTo>
                <a:lnTo>
                  <a:pt x="17064" y="180"/>
                </a:lnTo>
                <a:lnTo>
                  <a:pt x="13388" y="888"/>
                </a:lnTo>
                <a:lnTo>
                  <a:pt x="10126" y="1868"/>
                </a:lnTo>
                <a:lnTo>
                  <a:pt x="7203" y="3009"/>
                </a:lnTo>
                <a:lnTo>
                  <a:pt x="3488" y="5360"/>
                </a:lnTo>
                <a:lnTo>
                  <a:pt x="2379" y="8168"/>
                </a:lnTo>
                <a:lnTo>
                  <a:pt x="2678" y="11480"/>
                </a:lnTo>
                <a:lnTo>
                  <a:pt x="5256" y="12409"/>
                </a:lnTo>
                <a:lnTo>
                  <a:pt x="8133" y="10721"/>
                </a:lnTo>
                <a:lnTo>
                  <a:pt x="10782" y="9436"/>
                </a:lnTo>
                <a:lnTo>
                  <a:pt x="14051" y="8294"/>
                </a:lnTo>
                <a:lnTo>
                  <a:pt x="17791" y="7480"/>
                </a:lnTo>
                <a:lnTo>
                  <a:pt x="22061" y="7480"/>
                </a:lnTo>
                <a:lnTo>
                  <a:pt x="25208" y="8229"/>
                </a:lnTo>
                <a:lnTo>
                  <a:pt x="27763" y="9489"/>
                </a:lnTo>
                <a:lnTo>
                  <a:pt x="30179" y="12689"/>
                </a:lnTo>
                <a:lnTo>
                  <a:pt x="30971" y="15674"/>
                </a:lnTo>
                <a:lnTo>
                  <a:pt x="31165" y="19317"/>
                </a:lnTo>
                <a:lnTo>
                  <a:pt x="31165" y="23230"/>
                </a:lnTo>
                <a:lnTo>
                  <a:pt x="20642" y="23230"/>
                </a:lnTo>
                <a:lnTo>
                  <a:pt x="17233" y="23572"/>
                </a:lnTo>
                <a:lnTo>
                  <a:pt x="14202" y="24257"/>
                </a:lnTo>
                <a:lnTo>
                  <a:pt x="11167" y="24930"/>
                </a:lnTo>
                <a:lnTo>
                  <a:pt x="8600" y="25974"/>
                </a:lnTo>
                <a:lnTo>
                  <a:pt x="4403" y="28728"/>
                </a:lnTo>
                <a:lnTo>
                  <a:pt x="1663" y="32537"/>
                </a:lnTo>
                <a:lnTo>
                  <a:pt x="0" y="37072"/>
                </a:lnTo>
                <a:lnTo>
                  <a:pt x="0" y="42317"/>
                </a:lnTo>
                <a:lnTo>
                  <a:pt x="1210" y="46382"/>
                </a:lnTo>
                <a:lnTo>
                  <a:pt x="3157" y="49874"/>
                </a:lnTo>
                <a:lnTo>
                  <a:pt x="6094" y="52477"/>
                </a:lnTo>
                <a:lnTo>
                  <a:pt x="9932" y="54165"/>
                </a:lnTo>
                <a:lnTo>
                  <a:pt x="9155" y="42062"/>
                </a:lnTo>
                <a:lnTo>
                  <a:pt x="9155" y="39460"/>
                </a:lnTo>
                <a:lnTo>
                  <a:pt x="9993" y="35410"/>
                </a:lnTo>
                <a:lnTo>
                  <a:pt x="12622" y="32400"/>
                </a:lnTo>
                <a:lnTo>
                  <a:pt x="15325" y="30938"/>
                </a:lnTo>
                <a:lnTo>
                  <a:pt x="18939" y="30074"/>
                </a:lnTo>
                <a:lnTo>
                  <a:pt x="23530" y="29858"/>
                </a:lnTo>
                <a:lnTo>
                  <a:pt x="31165" y="29858"/>
                </a:lnTo>
                <a:lnTo>
                  <a:pt x="31165" y="40525"/>
                </a:lnTo>
                <a:lnTo>
                  <a:pt x="26845" y="44935"/>
                </a:lnTo>
                <a:lnTo>
                  <a:pt x="22849" y="47383"/>
                </a:lnTo>
                <a:lnTo>
                  <a:pt x="19839" y="55195"/>
                </a:lnTo>
                <a:lnTo>
                  <a:pt x="22616" y="54547"/>
                </a:lnTo>
                <a:lnTo>
                  <a:pt x="25243" y="53251"/>
                </a:lnTo>
                <a:lnTo>
                  <a:pt x="27846" y="51944"/>
                </a:lnTo>
                <a:lnTo>
                  <a:pt x="32360" y="47778"/>
                </a:lnTo>
                <a:lnTo>
                  <a:pt x="32360" y="52807"/>
                </a:lnTo>
                <a:lnTo>
                  <a:pt x="34509" y="544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647253" y="3207204"/>
            <a:ext cx="42023" cy="54430"/>
          </a:xfrm>
          <a:custGeom>
            <a:avLst/>
            <a:gdLst/>
            <a:ahLst/>
            <a:cxnLst/>
            <a:rect l="l" t="t" r="r" b="b"/>
            <a:pathLst>
              <a:path w="42023" h="54430">
                <a:moveTo>
                  <a:pt x="33065" y="23327"/>
                </a:moveTo>
                <a:lnTo>
                  <a:pt x="33065" y="52729"/>
                </a:lnTo>
                <a:lnTo>
                  <a:pt x="33289" y="53492"/>
                </a:lnTo>
                <a:lnTo>
                  <a:pt x="35932" y="54430"/>
                </a:lnTo>
                <a:lnTo>
                  <a:pt x="39171" y="54430"/>
                </a:lnTo>
                <a:lnTo>
                  <a:pt x="42023" y="52729"/>
                </a:lnTo>
                <a:lnTo>
                  <a:pt x="42023" y="18528"/>
                </a:lnTo>
                <a:lnTo>
                  <a:pt x="41730" y="15454"/>
                </a:lnTo>
                <a:lnTo>
                  <a:pt x="41126" y="12901"/>
                </a:lnTo>
                <a:lnTo>
                  <a:pt x="40529" y="10360"/>
                </a:lnTo>
                <a:lnTo>
                  <a:pt x="38178" y="6245"/>
                </a:lnTo>
                <a:lnTo>
                  <a:pt x="35002" y="2818"/>
                </a:lnTo>
                <a:lnTo>
                  <a:pt x="30549" y="567"/>
                </a:lnTo>
                <a:lnTo>
                  <a:pt x="27824" y="0"/>
                </a:lnTo>
                <a:lnTo>
                  <a:pt x="21776" y="0"/>
                </a:lnTo>
                <a:lnTo>
                  <a:pt x="19025" y="722"/>
                </a:lnTo>
                <a:lnTo>
                  <a:pt x="16301" y="2195"/>
                </a:lnTo>
                <a:lnTo>
                  <a:pt x="13561" y="3667"/>
                </a:lnTo>
                <a:lnTo>
                  <a:pt x="10833" y="5979"/>
                </a:lnTo>
                <a:lnTo>
                  <a:pt x="8082" y="9144"/>
                </a:lnTo>
                <a:lnTo>
                  <a:pt x="8082" y="2195"/>
                </a:lnTo>
                <a:lnTo>
                  <a:pt x="5519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309" y="53693"/>
                </a:lnTo>
                <a:lnTo>
                  <a:pt x="2851" y="54430"/>
                </a:lnTo>
                <a:lnTo>
                  <a:pt x="6094" y="54430"/>
                </a:lnTo>
                <a:lnTo>
                  <a:pt x="8945" y="52729"/>
                </a:lnTo>
                <a:lnTo>
                  <a:pt x="8945" y="17625"/>
                </a:lnTo>
                <a:lnTo>
                  <a:pt x="11416" y="14464"/>
                </a:lnTo>
                <a:lnTo>
                  <a:pt x="13755" y="12062"/>
                </a:lnTo>
                <a:lnTo>
                  <a:pt x="18238" y="8787"/>
                </a:lnTo>
                <a:lnTo>
                  <a:pt x="22726" y="7973"/>
                </a:lnTo>
                <a:lnTo>
                  <a:pt x="25974" y="8304"/>
                </a:lnTo>
                <a:lnTo>
                  <a:pt x="28613" y="9636"/>
                </a:lnTo>
                <a:lnTo>
                  <a:pt x="31363" y="13143"/>
                </a:lnTo>
                <a:lnTo>
                  <a:pt x="32425" y="16408"/>
                </a:lnTo>
                <a:lnTo>
                  <a:pt x="33065" y="20458"/>
                </a:lnTo>
                <a:lnTo>
                  <a:pt x="33065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707989" y="3194568"/>
            <a:ext cx="31880" cy="67716"/>
          </a:xfrm>
          <a:custGeom>
            <a:avLst/>
            <a:gdLst/>
            <a:ahLst/>
            <a:cxnLst/>
            <a:rect l="l" t="t" r="r" b="b"/>
            <a:pathLst>
              <a:path w="31880" h="67716">
                <a:moveTo>
                  <a:pt x="31880" y="61682"/>
                </a:moveTo>
                <a:lnTo>
                  <a:pt x="31880" y="61009"/>
                </a:lnTo>
                <a:lnTo>
                  <a:pt x="30030" y="58356"/>
                </a:lnTo>
                <a:lnTo>
                  <a:pt x="27279" y="59422"/>
                </a:lnTo>
                <a:lnTo>
                  <a:pt x="24404" y="59838"/>
                </a:lnTo>
                <a:lnTo>
                  <a:pt x="21840" y="59838"/>
                </a:lnTo>
                <a:lnTo>
                  <a:pt x="20048" y="58964"/>
                </a:lnTo>
                <a:lnTo>
                  <a:pt x="18064" y="55421"/>
                </a:lnTo>
                <a:lnTo>
                  <a:pt x="17570" y="52819"/>
                </a:lnTo>
                <a:lnTo>
                  <a:pt x="17570" y="21333"/>
                </a:lnTo>
                <a:lnTo>
                  <a:pt x="30095" y="21333"/>
                </a:lnTo>
                <a:lnTo>
                  <a:pt x="31880" y="18882"/>
                </a:lnTo>
                <a:lnTo>
                  <a:pt x="31845" y="16243"/>
                </a:lnTo>
                <a:lnTo>
                  <a:pt x="30095" y="13690"/>
                </a:lnTo>
                <a:lnTo>
                  <a:pt x="17570" y="13690"/>
                </a:lnTo>
                <a:lnTo>
                  <a:pt x="17570" y="1738"/>
                </a:lnTo>
                <a:lnTo>
                  <a:pt x="17348" y="1026"/>
                </a:lnTo>
                <a:lnTo>
                  <a:pt x="14709" y="0"/>
                </a:lnTo>
                <a:lnTo>
                  <a:pt x="11473" y="0"/>
                </a:lnTo>
                <a:lnTo>
                  <a:pt x="8624" y="1738"/>
                </a:lnTo>
                <a:lnTo>
                  <a:pt x="8624" y="13690"/>
                </a:lnTo>
                <a:lnTo>
                  <a:pt x="1838" y="13690"/>
                </a:lnTo>
                <a:lnTo>
                  <a:pt x="345" y="14857"/>
                </a:lnTo>
                <a:lnTo>
                  <a:pt x="0" y="17536"/>
                </a:lnTo>
                <a:lnTo>
                  <a:pt x="1803" y="21333"/>
                </a:lnTo>
                <a:lnTo>
                  <a:pt x="8624" y="21333"/>
                </a:lnTo>
                <a:lnTo>
                  <a:pt x="8624" y="53592"/>
                </a:lnTo>
                <a:lnTo>
                  <a:pt x="9413" y="58240"/>
                </a:lnTo>
                <a:lnTo>
                  <a:pt x="10770" y="62153"/>
                </a:lnTo>
                <a:lnTo>
                  <a:pt x="13088" y="64947"/>
                </a:lnTo>
                <a:lnTo>
                  <a:pt x="16372" y="66686"/>
                </a:lnTo>
                <a:lnTo>
                  <a:pt x="20346" y="67716"/>
                </a:lnTo>
                <a:lnTo>
                  <a:pt x="25379" y="67550"/>
                </a:lnTo>
                <a:lnTo>
                  <a:pt x="28478" y="66953"/>
                </a:lnTo>
                <a:lnTo>
                  <a:pt x="31661" y="64249"/>
                </a:lnTo>
                <a:lnTo>
                  <a:pt x="31880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756247" y="3207200"/>
            <a:ext cx="34531" cy="55195"/>
          </a:xfrm>
          <a:custGeom>
            <a:avLst/>
            <a:gdLst/>
            <a:ahLst/>
            <a:cxnLst/>
            <a:rect l="l" t="t" r="r" b="b"/>
            <a:pathLst>
              <a:path w="34531" h="55195">
                <a:moveTo>
                  <a:pt x="2252" y="20652"/>
                </a:moveTo>
                <a:lnTo>
                  <a:pt x="3884" y="23623"/>
                </a:lnTo>
                <a:lnTo>
                  <a:pt x="7513" y="26913"/>
                </a:lnTo>
                <a:lnTo>
                  <a:pt x="10436" y="28501"/>
                </a:lnTo>
                <a:lnTo>
                  <a:pt x="13470" y="29847"/>
                </a:lnTo>
                <a:lnTo>
                  <a:pt x="16490" y="31089"/>
                </a:lnTo>
                <a:lnTo>
                  <a:pt x="19382" y="32245"/>
                </a:lnTo>
                <a:lnTo>
                  <a:pt x="22993" y="34394"/>
                </a:lnTo>
                <a:lnTo>
                  <a:pt x="25351" y="37188"/>
                </a:lnTo>
                <a:lnTo>
                  <a:pt x="25697" y="39790"/>
                </a:lnTo>
                <a:lnTo>
                  <a:pt x="25462" y="42357"/>
                </a:lnTo>
                <a:lnTo>
                  <a:pt x="22885" y="45834"/>
                </a:lnTo>
                <a:lnTo>
                  <a:pt x="19673" y="47321"/>
                </a:lnTo>
                <a:lnTo>
                  <a:pt x="17075" y="47815"/>
                </a:lnTo>
                <a:lnTo>
                  <a:pt x="13531" y="47815"/>
                </a:lnTo>
                <a:lnTo>
                  <a:pt x="10191" y="47066"/>
                </a:lnTo>
                <a:lnTo>
                  <a:pt x="6155" y="45427"/>
                </a:lnTo>
                <a:lnTo>
                  <a:pt x="3279" y="43779"/>
                </a:lnTo>
                <a:lnTo>
                  <a:pt x="270" y="44157"/>
                </a:lnTo>
                <a:lnTo>
                  <a:pt x="0" y="46813"/>
                </a:lnTo>
                <a:lnTo>
                  <a:pt x="443" y="50231"/>
                </a:lnTo>
                <a:lnTo>
                  <a:pt x="3031" y="52376"/>
                </a:lnTo>
                <a:lnTo>
                  <a:pt x="6202" y="53708"/>
                </a:lnTo>
                <a:lnTo>
                  <a:pt x="8867" y="54496"/>
                </a:lnTo>
                <a:lnTo>
                  <a:pt x="12016" y="55054"/>
                </a:lnTo>
                <a:lnTo>
                  <a:pt x="15393" y="55195"/>
                </a:lnTo>
                <a:lnTo>
                  <a:pt x="18219" y="55195"/>
                </a:lnTo>
                <a:lnTo>
                  <a:pt x="20797" y="54838"/>
                </a:lnTo>
                <a:lnTo>
                  <a:pt x="23144" y="54140"/>
                </a:lnTo>
                <a:lnTo>
                  <a:pt x="27525" y="52387"/>
                </a:lnTo>
                <a:lnTo>
                  <a:pt x="30916" y="49632"/>
                </a:lnTo>
                <a:lnTo>
                  <a:pt x="33163" y="45924"/>
                </a:lnTo>
                <a:lnTo>
                  <a:pt x="34531" y="41630"/>
                </a:lnTo>
                <a:lnTo>
                  <a:pt x="34531" y="36907"/>
                </a:lnTo>
                <a:lnTo>
                  <a:pt x="33483" y="33489"/>
                </a:lnTo>
                <a:lnTo>
                  <a:pt x="31841" y="30581"/>
                </a:lnTo>
                <a:lnTo>
                  <a:pt x="28202" y="27395"/>
                </a:lnTo>
                <a:lnTo>
                  <a:pt x="25203" y="25833"/>
                </a:lnTo>
                <a:lnTo>
                  <a:pt x="22143" y="24498"/>
                </a:lnTo>
                <a:lnTo>
                  <a:pt x="19098" y="23256"/>
                </a:lnTo>
                <a:lnTo>
                  <a:pt x="16135" y="22059"/>
                </a:lnTo>
                <a:lnTo>
                  <a:pt x="12509" y="19900"/>
                </a:lnTo>
                <a:lnTo>
                  <a:pt x="10111" y="17071"/>
                </a:lnTo>
                <a:lnTo>
                  <a:pt x="9756" y="14403"/>
                </a:lnTo>
                <a:lnTo>
                  <a:pt x="10325" y="11494"/>
                </a:lnTo>
                <a:lnTo>
                  <a:pt x="12744" y="8535"/>
                </a:lnTo>
                <a:lnTo>
                  <a:pt x="16012" y="7315"/>
                </a:lnTo>
                <a:lnTo>
                  <a:pt x="18864" y="7138"/>
                </a:lnTo>
                <a:lnTo>
                  <a:pt x="22071" y="7340"/>
                </a:lnTo>
                <a:lnTo>
                  <a:pt x="25858" y="8610"/>
                </a:lnTo>
                <a:lnTo>
                  <a:pt x="29213" y="10378"/>
                </a:lnTo>
                <a:lnTo>
                  <a:pt x="32014" y="8549"/>
                </a:lnTo>
                <a:lnTo>
                  <a:pt x="31964" y="5857"/>
                </a:lnTo>
                <a:lnTo>
                  <a:pt x="30387" y="2984"/>
                </a:lnTo>
                <a:lnTo>
                  <a:pt x="27449" y="1501"/>
                </a:lnTo>
                <a:lnTo>
                  <a:pt x="24180" y="561"/>
                </a:lnTo>
                <a:lnTo>
                  <a:pt x="21578" y="114"/>
                </a:lnTo>
                <a:lnTo>
                  <a:pt x="16012" y="0"/>
                </a:lnTo>
                <a:lnTo>
                  <a:pt x="13421" y="406"/>
                </a:lnTo>
                <a:lnTo>
                  <a:pt x="11188" y="1234"/>
                </a:lnTo>
                <a:lnTo>
                  <a:pt x="7117" y="3124"/>
                </a:lnTo>
                <a:lnTo>
                  <a:pt x="4154" y="5857"/>
                </a:lnTo>
                <a:lnTo>
                  <a:pt x="2303" y="9222"/>
                </a:lnTo>
                <a:lnTo>
                  <a:pt x="1195" y="12915"/>
                </a:lnTo>
                <a:lnTo>
                  <a:pt x="1195" y="17120"/>
                </a:lnTo>
                <a:lnTo>
                  <a:pt x="2252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843453" y="3185773"/>
            <a:ext cx="65236" cy="76568"/>
          </a:xfrm>
          <a:custGeom>
            <a:avLst/>
            <a:gdLst/>
            <a:ahLst/>
            <a:cxnLst/>
            <a:rect l="l" t="t" r="r" b="b"/>
            <a:pathLst>
              <a:path w="65236" h="76568">
                <a:moveTo>
                  <a:pt x="54993" y="63957"/>
                </a:moveTo>
                <a:lnTo>
                  <a:pt x="51945" y="61492"/>
                </a:lnTo>
                <a:lnTo>
                  <a:pt x="54018" y="58380"/>
                </a:lnTo>
                <a:lnTo>
                  <a:pt x="55797" y="54889"/>
                </a:lnTo>
                <a:lnTo>
                  <a:pt x="57128" y="51141"/>
                </a:lnTo>
                <a:lnTo>
                  <a:pt x="58187" y="47256"/>
                </a:lnTo>
                <a:lnTo>
                  <a:pt x="58882" y="43243"/>
                </a:lnTo>
                <a:lnTo>
                  <a:pt x="59051" y="39117"/>
                </a:lnTo>
                <a:lnTo>
                  <a:pt x="58648" y="36295"/>
                </a:lnTo>
                <a:lnTo>
                  <a:pt x="56081" y="35671"/>
                </a:lnTo>
                <a:lnTo>
                  <a:pt x="52970" y="35687"/>
                </a:lnTo>
                <a:lnTo>
                  <a:pt x="50321" y="37655"/>
                </a:lnTo>
                <a:lnTo>
                  <a:pt x="50321" y="41198"/>
                </a:lnTo>
                <a:lnTo>
                  <a:pt x="49997" y="44197"/>
                </a:lnTo>
                <a:lnTo>
                  <a:pt x="49457" y="47156"/>
                </a:lnTo>
                <a:lnTo>
                  <a:pt x="48592" y="49999"/>
                </a:lnTo>
                <a:lnTo>
                  <a:pt x="47503" y="52642"/>
                </a:lnTo>
                <a:lnTo>
                  <a:pt x="45554" y="56084"/>
                </a:lnTo>
                <a:lnTo>
                  <a:pt x="42346" y="53035"/>
                </a:lnTo>
                <a:lnTo>
                  <a:pt x="39053" y="49809"/>
                </a:lnTo>
                <a:lnTo>
                  <a:pt x="35871" y="46483"/>
                </a:lnTo>
                <a:lnTo>
                  <a:pt x="32786" y="43141"/>
                </a:lnTo>
                <a:lnTo>
                  <a:pt x="29898" y="39827"/>
                </a:lnTo>
                <a:lnTo>
                  <a:pt x="27331" y="36715"/>
                </a:lnTo>
                <a:lnTo>
                  <a:pt x="30687" y="34862"/>
                </a:lnTo>
                <a:lnTo>
                  <a:pt x="33563" y="33083"/>
                </a:lnTo>
                <a:lnTo>
                  <a:pt x="38300" y="29692"/>
                </a:lnTo>
                <a:lnTo>
                  <a:pt x="41753" y="26276"/>
                </a:lnTo>
                <a:lnTo>
                  <a:pt x="44385" y="22809"/>
                </a:lnTo>
                <a:lnTo>
                  <a:pt x="45753" y="19151"/>
                </a:lnTo>
                <a:lnTo>
                  <a:pt x="46088" y="14946"/>
                </a:lnTo>
                <a:lnTo>
                  <a:pt x="45702" y="10631"/>
                </a:lnTo>
                <a:lnTo>
                  <a:pt x="44151" y="6948"/>
                </a:lnTo>
                <a:lnTo>
                  <a:pt x="41461" y="4063"/>
                </a:lnTo>
                <a:lnTo>
                  <a:pt x="37980" y="1752"/>
                </a:lnTo>
                <a:lnTo>
                  <a:pt x="33314" y="341"/>
                </a:lnTo>
                <a:lnTo>
                  <a:pt x="30575" y="0"/>
                </a:lnTo>
                <a:lnTo>
                  <a:pt x="23630" y="0"/>
                </a:lnTo>
                <a:lnTo>
                  <a:pt x="20422" y="467"/>
                </a:lnTo>
                <a:lnTo>
                  <a:pt x="17791" y="1410"/>
                </a:lnTo>
                <a:lnTo>
                  <a:pt x="16005" y="16739"/>
                </a:lnTo>
                <a:lnTo>
                  <a:pt x="16596" y="13284"/>
                </a:lnTo>
                <a:lnTo>
                  <a:pt x="18460" y="10339"/>
                </a:lnTo>
                <a:lnTo>
                  <a:pt x="21719" y="8329"/>
                </a:lnTo>
                <a:lnTo>
                  <a:pt x="24657" y="7581"/>
                </a:lnTo>
                <a:lnTo>
                  <a:pt x="28346" y="7581"/>
                </a:lnTo>
                <a:lnTo>
                  <a:pt x="32393" y="8696"/>
                </a:lnTo>
                <a:lnTo>
                  <a:pt x="35104" y="10831"/>
                </a:lnTo>
                <a:lnTo>
                  <a:pt x="36461" y="13676"/>
                </a:lnTo>
                <a:lnTo>
                  <a:pt x="36659" y="17118"/>
                </a:lnTo>
                <a:lnTo>
                  <a:pt x="35439" y="20764"/>
                </a:lnTo>
                <a:lnTo>
                  <a:pt x="32490" y="24347"/>
                </a:lnTo>
                <a:lnTo>
                  <a:pt x="29258" y="26859"/>
                </a:lnTo>
                <a:lnTo>
                  <a:pt x="25261" y="29552"/>
                </a:lnTo>
                <a:lnTo>
                  <a:pt x="22618" y="31075"/>
                </a:lnTo>
                <a:lnTo>
                  <a:pt x="21496" y="29476"/>
                </a:lnTo>
                <a:lnTo>
                  <a:pt x="19721" y="26719"/>
                </a:lnTo>
                <a:lnTo>
                  <a:pt x="22064" y="44705"/>
                </a:lnTo>
                <a:lnTo>
                  <a:pt x="25283" y="48312"/>
                </a:lnTo>
                <a:lnTo>
                  <a:pt x="28689" y="51944"/>
                </a:lnTo>
                <a:lnTo>
                  <a:pt x="32217" y="55587"/>
                </a:lnTo>
                <a:lnTo>
                  <a:pt x="35946" y="59206"/>
                </a:lnTo>
                <a:lnTo>
                  <a:pt x="39693" y="62611"/>
                </a:lnTo>
                <a:lnTo>
                  <a:pt x="36501" y="65037"/>
                </a:lnTo>
                <a:lnTo>
                  <a:pt x="32835" y="66992"/>
                </a:lnTo>
                <a:lnTo>
                  <a:pt x="30204" y="67957"/>
                </a:lnTo>
                <a:lnTo>
                  <a:pt x="27392" y="68590"/>
                </a:lnTo>
                <a:lnTo>
                  <a:pt x="24470" y="68756"/>
                </a:lnTo>
                <a:lnTo>
                  <a:pt x="19904" y="68428"/>
                </a:lnTo>
                <a:lnTo>
                  <a:pt x="16225" y="67118"/>
                </a:lnTo>
                <a:lnTo>
                  <a:pt x="13453" y="65037"/>
                </a:lnTo>
                <a:lnTo>
                  <a:pt x="11290" y="62485"/>
                </a:lnTo>
                <a:lnTo>
                  <a:pt x="10034" y="59284"/>
                </a:lnTo>
                <a:lnTo>
                  <a:pt x="9443" y="73432"/>
                </a:lnTo>
                <a:lnTo>
                  <a:pt x="12907" y="74955"/>
                </a:lnTo>
                <a:lnTo>
                  <a:pt x="16830" y="75946"/>
                </a:lnTo>
                <a:lnTo>
                  <a:pt x="21038" y="76568"/>
                </a:lnTo>
                <a:lnTo>
                  <a:pt x="25740" y="76568"/>
                </a:lnTo>
                <a:lnTo>
                  <a:pt x="30071" y="75920"/>
                </a:lnTo>
                <a:lnTo>
                  <a:pt x="34142" y="74904"/>
                </a:lnTo>
                <a:lnTo>
                  <a:pt x="37929" y="73367"/>
                </a:lnTo>
                <a:lnTo>
                  <a:pt x="41410" y="71374"/>
                </a:lnTo>
                <a:lnTo>
                  <a:pt x="44676" y="69127"/>
                </a:lnTo>
                <a:lnTo>
                  <a:pt x="48254" y="69569"/>
                </a:lnTo>
                <a:lnTo>
                  <a:pt x="51602" y="72096"/>
                </a:lnTo>
                <a:lnTo>
                  <a:pt x="55634" y="74739"/>
                </a:lnTo>
                <a:lnTo>
                  <a:pt x="58672" y="76122"/>
                </a:lnTo>
                <a:lnTo>
                  <a:pt x="62000" y="76503"/>
                </a:lnTo>
                <a:lnTo>
                  <a:pt x="65135" y="74382"/>
                </a:lnTo>
                <a:lnTo>
                  <a:pt x="65236" y="71589"/>
                </a:lnTo>
                <a:lnTo>
                  <a:pt x="64148" y="68428"/>
                </a:lnTo>
                <a:lnTo>
                  <a:pt x="61409" y="68197"/>
                </a:lnTo>
                <a:lnTo>
                  <a:pt x="58435" y="66459"/>
                </a:lnTo>
                <a:lnTo>
                  <a:pt x="54993" y="63957"/>
                </a:lnTo>
                <a:close/>
              </a:path>
              <a:path w="65236" h="76568">
                <a:moveTo>
                  <a:pt x="19721" y="26719"/>
                </a:moveTo>
                <a:lnTo>
                  <a:pt x="17661" y="23061"/>
                </a:lnTo>
                <a:lnTo>
                  <a:pt x="16402" y="19799"/>
                </a:lnTo>
                <a:lnTo>
                  <a:pt x="16005" y="16739"/>
                </a:lnTo>
                <a:lnTo>
                  <a:pt x="17791" y="1410"/>
                </a:lnTo>
                <a:lnTo>
                  <a:pt x="15152" y="2360"/>
                </a:lnTo>
                <a:lnTo>
                  <a:pt x="11304" y="5270"/>
                </a:lnTo>
                <a:lnTo>
                  <a:pt x="8417" y="8751"/>
                </a:lnTo>
                <a:lnTo>
                  <a:pt x="6898" y="12941"/>
                </a:lnTo>
                <a:lnTo>
                  <a:pt x="6502" y="17463"/>
                </a:lnTo>
                <a:lnTo>
                  <a:pt x="6653" y="20052"/>
                </a:lnTo>
                <a:lnTo>
                  <a:pt x="7232" y="22618"/>
                </a:lnTo>
                <a:lnTo>
                  <a:pt x="8380" y="25387"/>
                </a:lnTo>
                <a:lnTo>
                  <a:pt x="9900" y="28321"/>
                </a:lnTo>
                <a:lnTo>
                  <a:pt x="11959" y="31597"/>
                </a:lnTo>
                <a:lnTo>
                  <a:pt x="14649" y="35431"/>
                </a:lnTo>
                <a:lnTo>
                  <a:pt x="12010" y="37072"/>
                </a:lnTo>
                <a:lnTo>
                  <a:pt x="9749" y="38696"/>
                </a:lnTo>
                <a:lnTo>
                  <a:pt x="6023" y="41921"/>
                </a:lnTo>
                <a:lnTo>
                  <a:pt x="3370" y="45337"/>
                </a:lnTo>
                <a:lnTo>
                  <a:pt x="1357" y="48844"/>
                </a:lnTo>
                <a:lnTo>
                  <a:pt x="284" y="52527"/>
                </a:lnTo>
                <a:lnTo>
                  <a:pt x="0" y="56527"/>
                </a:lnTo>
                <a:lnTo>
                  <a:pt x="274" y="60617"/>
                </a:lnTo>
                <a:lnTo>
                  <a:pt x="1325" y="64263"/>
                </a:lnTo>
                <a:lnTo>
                  <a:pt x="3013" y="67373"/>
                </a:lnTo>
                <a:lnTo>
                  <a:pt x="6502" y="71323"/>
                </a:lnTo>
                <a:lnTo>
                  <a:pt x="9443" y="73432"/>
                </a:lnTo>
                <a:lnTo>
                  <a:pt x="10034" y="59284"/>
                </a:lnTo>
                <a:lnTo>
                  <a:pt x="9712" y="55587"/>
                </a:lnTo>
                <a:lnTo>
                  <a:pt x="9712" y="54281"/>
                </a:lnTo>
                <a:lnTo>
                  <a:pt x="10530" y="50648"/>
                </a:lnTo>
                <a:lnTo>
                  <a:pt x="12538" y="47130"/>
                </a:lnTo>
                <a:lnTo>
                  <a:pt x="15934" y="43599"/>
                </a:lnTo>
                <a:lnTo>
                  <a:pt x="19264" y="41238"/>
                </a:lnTo>
                <a:lnTo>
                  <a:pt x="22064" y="44705"/>
                </a:lnTo>
                <a:lnTo>
                  <a:pt x="19721" y="267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530428" y="3325986"/>
            <a:ext cx="9326" cy="72795"/>
          </a:xfrm>
          <a:custGeom>
            <a:avLst/>
            <a:gdLst/>
            <a:ahLst/>
            <a:cxnLst/>
            <a:rect l="l" t="t" r="r" b="b"/>
            <a:pathLst>
              <a:path w="9326" h="72795">
                <a:moveTo>
                  <a:pt x="9326" y="71056"/>
                </a:moveTo>
                <a:lnTo>
                  <a:pt x="9326" y="1738"/>
                </a:lnTo>
                <a:lnTo>
                  <a:pt x="8967" y="734"/>
                </a:lnTo>
                <a:lnTo>
                  <a:pt x="6314" y="0"/>
                </a:lnTo>
                <a:lnTo>
                  <a:pt x="3120" y="0"/>
                </a:lnTo>
                <a:lnTo>
                  <a:pt x="0" y="1738"/>
                </a:lnTo>
                <a:lnTo>
                  <a:pt x="0" y="71056"/>
                </a:lnTo>
                <a:lnTo>
                  <a:pt x="355" y="72057"/>
                </a:lnTo>
                <a:lnTo>
                  <a:pt x="3059" y="72795"/>
                </a:lnTo>
                <a:lnTo>
                  <a:pt x="6314" y="72795"/>
                </a:lnTo>
                <a:lnTo>
                  <a:pt x="9326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564563" y="3344360"/>
            <a:ext cx="42025" cy="54432"/>
          </a:xfrm>
          <a:custGeom>
            <a:avLst/>
            <a:gdLst/>
            <a:ahLst/>
            <a:cxnLst/>
            <a:rect l="l" t="t" r="r" b="b"/>
            <a:pathLst>
              <a:path w="42025" h="54432">
                <a:moveTo>
                  <a:pt x="33069" y="23331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30" y="54432"/>
                </a:lnTo>
                <a:lnTo>
                  <a:pt x="39174" y="54432"/>
                </a:lnTo>
                <a:lnTo>
                  <a:pt x="42025" y="52729"/>
                </a:lnTo>
                <a:lnTo>
                  <a:pt x="42025" y="18529"/>
                </a:lnTo>
                <a:lnTo>
                  <a:pt x="41730" y="15454"/>
                </a:lnTo>
                <a:lnTo>
                  <a:pt x="41126" y="12915"/>
                </a:lnTo>
                <a:lnTo>
                  <a:pt x="40532" y="10364"/>
                </a:lnTo>
                <a:lnTo>
                  <a:pt x="38173" y="6249"/>
                </a:lnTo>
                <a:lnTo>
                  <a:pt x="35006" y="2833"/>
                </a:lnTo>
                <a:lnTo>
                  <a:pt x="30552" y="571"/>
                </a:lnTo>
                <a:lnTo>
                  <a:pt x="27828" y="0"/>
                </a:lnTo>
                <a:lnTo>
                  <a:pt x="21779" y="0"/>
                </a:lnTo>
                <a:lnTo>
                  <a:pt x="19025" y="723"/>
                </a:lnTo>
                <a:lnTo>
                  <a:pt x="16290" y="2195"/>
                </a:lnTo>
                <a:lnTo>
                  <a:pt x="13561" y="3671"/>
                </a:lnTo>
                <a:lnTo>
                  <a:pt x="10835" y="5982"/>
                </a:lnTo>
                <a:lnTo>
                  <a:pt x="8084" y="9143"/>
                </a:lnTo>
                <a:lnTo>
                  <a:pt x="8084" y="2195"/>
                </a:lnTo>
                <a:lnTo>
                  <a:pt x="5518" y="798"/>
                </a:lnTo>
                <a:lnTo>
                  <a:pt x="2570" y="798"/>
                </a:lnTo>
                <a:lnTo>
                  <a:pt x="0" y="2501"/>
                </a:lnTo>
                <a:lnTo>
                  <a:pt x="0" y="52729"/>
                </a:lnTo>
                <a:lnTo>
                  <a:pt x="186" y="53492"/>
                </a:lnTo>
                <a:lnTo>
                  <a:pt x="2851" y="54432"/>
                </a:lnTo>
                <a:lnTo>
                  <a:pt x="6098" y="54432"/>
                </a:lnTo>
                <a:lnTo>
                  <a:pt x="8949" y="52729"/>
                </a:lnTo>
                <a:lnTo>
                  <a:pt x="8949" y="17628"/>
                </a:lnTo>
                <a:lnTo>
                  <a:pt x="11416" y="14464"/>
                </a:lnTo>
                <a:lnTo>
                  <a:pt x="13759" y="12063"/>
                </a:lnTo>
                <a:lnTo>
                  <a:pt x="18237" y="8787"/>
                </a:lnTo>
                <a:lnTo>
                  <a:pt x="22730" y="7973"/>
                </a:lnTo>
                <a:lnTo>
                  <a:pt x="25974" y="8304"/>
                </a:lnTo>
                <a:lnTo>
                  <a:pt x="28613" y="9640"/>
                </a:lnTo>
                <a:lnTo>
                  <a:pt x="31366" y="13143"/>
                </a:lnTo>
                <a:lnTo>
                  <a:pt x="32424" y="16408"/>
                </a:lnTo>
                <a:lnTo>
                  <a:pt x="33069" y="20458"/>
                </a:lnTo>
                <a:lnTo>
                  <a:pt x="33069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627484" y="3379003"/>
            <a:ext cx="13200" cy="77824"/>
          </a:xfrm>
          <a:custGeom>
            <a:avLst/>
            <a:gdLst/>
            <a:ahLst/>
            <a:cxnLst/>
            <a:rect l="l" t="t" r="r" b="b"/>
            <a:pathLst>
              <a:path w="13200" h="77824">
                <a:moveTo>
                  <a:pt x="13200" y="19834"/>
                </a:moveTo>
                <a:lnTo>
                  <a:pt x="12758" y="8343"/>
                </a:lnTo>
                <a:lnTo>
                  <a:pt x="10882" y="4585"/>
                </a:lnTo>
                <a:lnTo>
                  <a:pt x="9846" y="0"/>
                </a:lnTo>
                <a:lnTo>
                  <a:pt x="8157" y="16965"/>
                </a:lnTo>
                <a:lnTo>
                  <a:pt x="13200" y="19834"/>
                </a:lnTo>
                <a:close/>
              </a:path>
              <a:path w="13200" h="77824">
                <a:moveTo>
                  <a:pt x="36929" y="11454"/>
                </a:moveTo>
                <a:lnTo>
                  <a:pt x="37003" y="18643"/>
                </a:lnTo>
                <a:lnTo>
                  <a:pt x="39603" y="19785"/>
                </a:lnTo>
                <a:lnTo>
                  <a:pt x="42321" y="19785"/>
                </a:lnTo>
                <a:lnTo>
                  <a:pt x="44884" y="18086"/>
                </a:lnTo>
                <a:lnTo>
                  <a:pt x="44884" y="-56247"/>
                </a:lnTo>
                <a:lnTo>
                  <a:pt x="44650" y="-56998"/>
                </a:lnTo>
                <a:lnTo>
                  <a:pt x="41986" y="-57989"/>
                </a:lnTo>
                <a:lnTo>
                  <a:pt x="38754" y="-57989"/>
                </a:lnTo>
                <a:lnTo>
                  <a:pt x="35895" y="-56247"/>
                </a:lnTo>
                <a:lnTo>
                  <a:pt x="35895" y="-27050"/>
                </a:lnTo>
                <a:lnTo>
                  <a:pt x="31240" y="-31432"/>
                </a:lnTo>
                <a:lnTo>
                  <a:pt x="26502" y="-33999"/>
                </a:lnTo>
                <a:lnTo>
                  <a:pt x="23886" y="-34646"/>
                </a:lnTo>
                <a:lnTo>
                  <a:pt x="17607" y="-34646"/>
                </a:lnTo>
                <a:lnTo>
                  <a:pt x="14571" y="-33985"/>
                </a:lnTo>
                <a:lnTo>
                  <a:pt x="11958" y="-32663"/>
                </a:lnTo>
                <a:lnTo>
                  <a:pt x="9342" y="-31342"/>
                </a:lnTo>
                <a:lnTo>
                  <a:pt x="7131" y="-29462"/>
                </a:lnTo>
                <a:lnTo>
                  <a:pt x="3602" y="-24549"/>
                </a:lnTo>
                <a:lnTo>
                  <a:pt x="2246" y="-21578"/>
                </a:lnTo>
                <a:lnTo>
                  <a:pt x="1356" y="-18097"/>
                </a:lnTo>
                <a:lnTo>
                  <a:pt x="457" y="-14616"/>
                </a:lnTo>
                <a:lnTo>
                  <a:pt x="0" y="-10717"/>
                </a:lnTo>
                <a:lnTo>
                  <a:pt x="0" y="-2754"/>
                </a:lnTo>
                <a:lnTo>
                  <a:pt x="359" y="712"/>
                </a:lnTo>
                <a:lnTo>
                  <a:pt x="1087" y="3999"/>
                </a:lnTo>
                <a:lnTo>
                  <a:pt x="1799" y="7303"/>
                </a:lnTo>
                <a:lnTo>
                  <a:pt x="2947" y="10158"/>
                </a:lnTo>
                <a:lnTo>
                  <a:pt x="4528" y="12599"/>
                </a:lnTo>
                <a:lnTo>
                  <a:pt x="8157" y="16965"/>
                </a:lnTo>
                <a:lnTo>
                  <a:pt x="9846" y="0"/>
                </a:lnTo>
                <a:lnTo>
                  <a:pt x="9277" y="-4878"/>
                </a:lnTo>
                <a:lnTo>
                  <a:pt x="9277" y="-9792"/>
                </a:lnTo>
                <a:lnTo>
                  <a:pt x="9946" y="-14439"/>
                </a:lnTo>
                <a:lnTo>
                  <a:pt x="11116" y="-18821"/>
                </a:lnTo>
                <a:lnTo>
                  <a:pt x="13103" y="-22467"/>
                </a:lnTo>
                <a:lnTo>
                  <a:pt x="16005" y="-25045"/>
                </a:lnTo>
                <a:lnTo>
                  <a:pt x="19518" y="-26719"/>
                </a:lnTo>
                <a:lnTo>
                  <a:pt x="24256" y="-26719"/>
                </a:lnTo>
                <a:lnTo>
                  <a:pt x="28872" y="-24296"/>
                </a:lnTo>
                <a:lnTo>
                  <a:pt x="33472" y="-20318"/>
                </a:lnTo>
                <a:lnTo>
                  <a:pt x="35895" y="-17233"/>
                </a:lnTo>
                <a:lnTo>
                  <a:pt x="35895" y="2857"/>
                </a:lnTo>
                <a:lnTo>
                  <a:pt x="33141" y="6224"/>
                </a:lnTo>
                <a:lnTo>
                  <a:pt x="29415" y="9715"/>
                </a:lnTo>
                <a:lnTo>
                  <a:pt x="25958" y="11836"/>
                </a:lnTo>
                <a:lnTo>
                  <a:pt x="22618" y="12674"/>
                </a:lnTo>
                <a:lnTo>
                  <a:pt x="19065" y="12674"/>
                </a:lnTo>
                <a:lnTo>
                  <a:pt x="15570" y="10986"/>
                </a:lnTo>
                <a:lnTo>
                  <a:pt x="12758" y="8343"/>
                </a:lnTo>
                <a:lnTo>
                  <a:pt x="13200" y="19834"/>
                </a:lnTo>
                <a:lnTo>
                  <a:pt x="16261" y="20548"/>
                </a:lnTo>
                <a:lnTo>
                  <a:pt x="23136" y="20548"/>
                </a:lnTo>
                <a:lnTo>
                  <a:pt x="26156" y="19748"/>
                </a:lnTo>
                <a:lnTo>
                  <a:pt x="28933" y="18147"/>
                </a:lnTo>
                <a:lnTo>
                  <a:pt x="31686" y="16548"/>
                </a:lnTo>
                <a:lnTo>
                  <a:pt x="34350" y="14312"/>
                </a:lnTo>
                <a:lnTo>
                  <a:pt x="36929" y="11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696309" y="3345159"/>
            <a:ext cx="42072" cy="54381"/>
          </a:xfrm>
          <a:custGeom>
            <a:avLst/>
            <a:gdLst/>
            <a:ahLst/>
            <a:cxnLst/>
            <a:rect l="l" t="t" r="r" b="b"/>
            <a:pathLst>
              <a:path w="42072" h="54381">
                <a:moveTo>
                  <a:pt x="35942" y="0"/>
                </a:moveTo>
                <a:lnTo>
                  <a:pt x="33079" y="1703"/>
                </a:lnTo>
                <a:lnTo>
                  <a:pt x="33079" y="36817"/>
                </a:lnTo>
                <a:lnTo>
                  <a:pt x="30570" y="39982"/>
                </a:lnTo>
                <a:lnTo>
                  <a:pt x="28227" y="42368"/>
                </a:lnTo>
                <a:lnTo>
                  <a:pt x="23788" y="45645"/>
                </a:lnTo>
                <a:lnTo>
                  <a:pt x="19295" y="46457"/>
                </a:lnTo>
                <a:lnTo>
                  <a:pt x="16051" y="46126"/>
                </a:lnTo>
                <a:lnTo>
                  <a:pt x="13449" y="44754"/>
                </a:lnTo>
                <a:lnTo>
                  <a:pt x="10669" y="41288"/>
                </a:lnTo>
                <a:lnTo>
                  <a:pt x="9622" y="38012"/>
                </a:lnTo>
                <a:lnTo>
                  <a:pt x="8991" y="33883"/>
                </a:lnTo>
                <a:lnTo>
                  <a:pt x="8991" y="1703"/>
                </a:lnTo>
                <a:lnTo>
                  <a:pt x="8636" y="749"/>
                </a:lnTo>
                <a:lnTo>
                  <a:pt x="6094" y="0"/>
                </a:lnTo>
                <a:lnTo>
                  <a:pt x="2912" y="0"/>
                </a:lnTo>
                <a:lnTo>
                  <a:pt x="0" y="1703"/>
                </a:lnTo>
                <a:lnTo>
                  <a:pt x="0" y="35816"/>
                </a:lnTo>
                <a:lnTo>
                  <a:pt x="294" y="38926"/>
                </a:lnTo>
                <a:lnTo>
                  <a:pt x="899" y="41479"/>
                </a:lnTo>
                <a:lnTo>
                  <a:pt x="1489" y="44020"/>
                </a:lnTo>
                <a:lnTo>
                  <a:pt x="3848" y="48171"/>
                </a:lnTo>
                <a:lnTo>
                  <a:pt x="7019" y="51602"/>
                </a:lnTo>
                <a:lnTo>
                  <a:pt x="11473" y="53823"/>
                </a:lnTo>
                <a:lnTo>
                  <a:pt x="14201" y="54381"/>
                </a:lnTo>
                <a:lnTo>
                  <a:pt x="20234" y="54381"/>
                </a:lnTo>
                <a:lnTo>
                  <a:pt x="22985" y="53672"/>
                </a:lnTo>
                <a:lnTo>
                  <a:pt x="25699" y="52210"/>
                </a:lnTo>
                <a:lnTo>
                  <a:pt x="28413" y="50763"/>
                </a:lnTo>
                <a:lnTo>
                  <a:pt x="31154" y="48463"/>
                </a:lnTo>
                <a:lnTo>
                  <a:pt x="33943" y="45302"/>
                </a:lnTo>
                <a:lnTo>
                  <a:pt x="33943" y="52221"/>
                </a:lnTo>
                <a:lnTo>
                  <a:pt x="36507" y="53633"/>
                </a:lnTo>
                <a:lnTo>
                  <a:pt x="39405" y="53633"/>
                </a:lnTo>
                <a:lnTo>
                  <a:pt x="42072" y="51930"/>
                </a:lnTo>
                <a:lnTo>
                  <a:pt x="42072" y="1703"/>
                </a:lnTo>
                <a:lnTo>
                  <a:pt x="41827" y="953"/>
                </a:lnTo>
                <a:lnTo>
                  <a:pt x="39170" y="0"/>
                </a:lnTo>
                <a:lnTo>
                  <a:pt x="359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758683" y="3344360"/>
            <a:ext cx="34545" cy="55191"/>
          </a:xfrm>
          <a:custGeom>
            <a:avLst/>
            <a:gdLst/>
            <a:ahLst/>
            <a:cxnLst/>
            <a:rect l="l" t="t" r="r" b="b"/>
            <a:pathLst>
              <a:path w="34545" h="55191">
                <a:moveTo>
                  <a:pt x="2256" y="20648"/>
                </a:moveTo>
                <a:lnTo>
                  <a:pt x="3898" y="23619"/>
                </a:lnTo>
                <a:lnTo>
                  <a:pt x="7527" y="26910"/>
                </a:lnTo>
                <a:lnTo>
                  <a:pt x="10450" y="28511"/>
                </a:lnTo>
                <a:lnTo>
                  <a:pt x="13481" y="29843"/>
                </a:lnTo>
                <a:lnTo>
                  <a:pt x="16508" y="31089"/>
                </a:lnTo>
                <a:lnTo>
                  <a:pt x="19392" y="32245"/>
                </a:lnTo>
                <a:lnTo>
                  <a:pt x="23011" y="34390"/>
                </a:lnTo>
                <a:lnTo>
                  <a:pt x="25354" y="37184"/>
                </a:lnTo>
                <a:lnTo>
                  <a:pt x="25699" y="39786"/>
                </a:lnTo>
                <a:lnTo>
                  <a:pt x="25466" y="42353"/>
                </a:lnTo>
                <a:lnTo>
                  <a:pt x="22887" y="45845"/>
                </a:lnTo>
                <a:lnTo>
                  <a:pt x="19691" y="47317"/>
                </a:lnTo>
                <a:lnTo>
                  <a:pt x="17089" y="47815"/>
                </a:lnTo>
                <a:lnTo>
                  <a:pt x="13545" y="47815"/>
                </a:lnTo>
                <a:lnTo>
                  <a:pt x="10190" y="47076"/>
                </a:lnTo>
                <a:lnTo>
                  <a:pt x="6155" y="45427"/>
                </a:lnTo>
                <a:lnTo>
                  <a:pt x="3293" y="43775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34" y="52372"/>
                </a:lnTo>
                <a:lnTo>
                  <a:pt x="6220" y="53708"/>
                </a:lnTo>
                <a:lnTo>
                  <a:pt x="8869" y="54493"/>
                </a:lnTo>
                <a:lnTo>
                  <a:pt x="12016" y="55054"/>
                </a:lnTo>
                <a:lnTo>
                  <a:pt x="15396" y="55191"/>
                </a:lnTo>
                <a:lnTo>
                  <a:pt x="18223" y="55191"/>
                </a:lnTo>
                <a:lnTo>
                  <a:pt x="20815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0" y="49629"/>
                </a:lnTo>
                <a:lnTo>
                  <a:pt x="33162" y="45920"/>
                </a:lnTo>
                <a:lnTo>
                  <a:pt x="34545" y="41630"/>
                </a:lnTo>
                <a:lnTo>
                  <a:pt x="34545" y="36903"/>
                </a:lnTo>
                <a:lnTo>
                  <a:pt x="33486" y="33487"/>
                </a:lnTo>
                <a:lnTo>
                  <a:pt x="31845" y="30581"/>
                </a:lnTo>
                <a:lnTo>
                  <a:pt x="28205" y="27392"/>
                </a:lnTo>
                <a:lnTo>
                  <a:pt x="25206" y="25829"/>
                </a:lnTo>
                <a:lnTo>
                  <a:pt x="22157" y="24498"/>
                </a:lnTo>
                <a:lnTo>
                  <a:pt x="19112" y="23252"/>
                </a:lnTo>
                <a:lnTo>
                  <a:pt x="16149" y="22057"/>
                </a:lnTo>
                <a:lnTo>
                  <a:pt x="12509" y="19900"/>
                </a:lnTo>
                <a:lnTo>
                  <a:pt x="10129" y="17067"/>
                </a:lnTo>
                <a:lnTo>
                  <a:pt x="9758" y="14399"/>
                </a:lnTo>
                <a:lnTo>
                  <a:pt x="10339" y="11490"/>
                </a:lnTo>
                <a:lnTo>
                  <a:pt x="12754" y="8531"/>
                </a:lnTo>
                <a:lnTo>
                  <a:pt x="16015" y="7315"/>
                </a:lnTo>
                <a:lnTo>
                  <a:pt x="18867" y="7134"/>
                </a:lnTo>
                <a:lnTo>
                  <a:pt x="22081" y="7340"/>
                </a:lnTo>
                <a:lnTo>
                  <a:pt x="25872" y="8610"/>
                </a:lnTo>
                <a:lnTo>
                  <a:pt x="29227" y="10374"/>
                </a:lnTo>
                <a:lnTo>
                  <a:pt x="32028" y="8545"/>
                </a:lnTo>
                <a:lnTo>
                  <a:pt x="31967" y="5853"/>
                </a:lnTo>
                <a:lnTo>
                  <a:pt x="30401" y="2984"/>
                </a:lnTo>
                <a:lnTo>
                  <a:pt x="27463" y="1497"/>
                </a:lnTo>
                <a:lnTo>
                  <a:pt x="24180" y="557"/>
                </a:lnTo>
                <a:lnTo>
                  <a:pt x="21581" y="111"/>
                </a:lnTo>
                <a:lnTo>
                  <a:pt x="16015" y="0"/>
                </a:lnTo>
                <a:lnTo>
                  <a:pt x="13423" y="406"/>
                </a:lnTo>
                <a:lnTo>
                  <a:pt x="11202" y="1230"/>
                </a:lnTo>
                <a:lnTo>
                  <a:pt x="7117" y="3135"/>
                </a:lnTo>
                <a:lnTo>
                  <a:pt x="4154" y="5853"/>
                </a:lnTo>
                <a:lnTo>
                  <a:pt x="2317" y="9230"/>
                </a:lnTo>
                <a:lnTo>
                  <a:pt x="1198" y="12913"/>
                </a:lnTo>
                <a:lnTo>
                  <a:pt x="1198" y="17117"/>
                </a:lnTo>
                <a:lnTo>
                  <a:pt x="225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807290" y="3331724"/>
            <a:ext cx="31884" cy="67716"/>
          </a:xfrm>
          <a:custGeom>
            <a:avLst/>
            <a:gdLst/>
            <a:ahLst/>
            <a:cxnLst/>
            <a:rect l="l" t="t" r="r" b="b"/>
            <a:pathLst>
              <a:path w="31884" h="67716">
                <a:moveTo>
                  <a:pt x="17571" y="1738"/>
                </a:moveTo>
                <a:lnTo>
                  <a:pt x="17348" y="1029"/>
                </a:lnTo>
                <a:lnTo>
                  <a:pt x="14709" y="0"/>
                </a:lnTo>
                <a:lnTo>
                  <a:pt x="11476" y="0"/>
                </a:lnTo>
                <a:lnTo>
                  <a:pt x="8610" y="1738"/>
                </a:lnTo>
                <a:lnTo>
                  <a:pt x="8610" y="13690"/>
                </a:lnTo>
                <a:lnTo>
                  <a:pt x="1838" y="13690"/>
                </a:lnTo>
                <a:lnTo>
                  <a:pt x="335" y="14871"/>
                </a:lnTo>
                <a:lnTo>
                  <a:pt x="0" y="17539"/>
                </a:lnTo>
                <a:lnTo>
                  <a:pt x="1793" y="21337"/>
                </a:lnTo>
                <a:lnTo>
                  <a:pt x="8610" y="21337"/>
                </a:lnTo>
                <a:lnTo>
                  <a:pt x="8610" y="53593"/>
                </a:lnTo>
                <a:lnTo>
                  <a:pt x="9417" y="58254"/>
                </a:lnTo>
                <a:lnTo>
                  <a:pt x="10774" y="62165"/>
                </a:lnTo>
                <a:lnTo>
                  <a:pt x="13093" y="64957"/>
                </a:lnTo>
                <a:lnTo>
                  <a:pt x="16372" y="66686"/>
                </a:lnTo>
                <a:lnTo>
                  <a:pt x="20346" y="67716"/>
                </a:lnTo>
                <a:lnTo>
                  <a:pt x="22889" y="67716"/>
                </a:lnTo>
                <a:lnTo>
                  <a:pt x="25383" y="67550"/>
                </a:lnTo>
                <a:lnTo>
                  <a:pt x="28475" y="66967"/>
                </a:lnTo>
                <a:lnTo>
                  <a:pt x="31662" y="64249"/>
                </a:lnTo>
                <a:lnTo>
                  <a:pt x="31884" y="61682"/>
                </a:lnTo>
                <a:lnTo>
                  <a:pt x="31884" y="61009"/>
                </a:lnTo>
                <a:lnTo>
                  <a:pt x="30020" y="58370"/>
                </a:lnTo>
                <a:lnTo>
                  <a:pt x="27266" y="59422"/>
                </a:lnTo>
                <a:lnTo>
                  <a:pt x="24408" y="59842"/>
                </a:lnTo>
                <a:lnTo>
                  <a:pt x="21841" y="59842"/>
                </a:lnTo>
                <a:lnTo>
                  <a:pt x="20052" y="58964"/>
                </a:lnTo>
                <a:lnTo>
                  <a:pt x="18064" y="55436"/>
                </a:lnTo>
                <a:lnTo>
                  <a:pt x="17571" y="52819"/>
                </a:lnTo>
                <a:lnTo>
                  <a:pt x="17571" y="21337"/>
                </a:lnTo>
                <a:lnTo>
                  <a:pt x="30081" y="21337"/>
                </a:lnTo>
                <a:lnTo>
                  <a:pt x="31884" y="18886"/>
                </a:lnTo>
                <a:lnTo>
                  <a:pt x="31845" y="16243"/>
                </a:lnTo>
                <a:lnTo>
                  <a:pt x="30081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858831" y="3344357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182" y="53492"/>
                </a:lnTo>
                <a:lnTo>
                  <a:pt x="2847" y="54432"/>
                </a:lnTo>
                <a:lnTo>
                  <a:pt x="6094" y="54432"/>
                </a:lnTo>
                <a:lnTo>
                  <a:pt x="8945" y="52729"/>
                </a:lnTo>
                <a:lnTo>
                  <a:pt x="8945" y="19698"/>
                </a:lnTo>
                <a:lnTo>
                  <a:pt x="10213" y="17654"/>
                </a:lnTo>
                <a:lnTo>
                  <a:pt x="12409" y="14514"/>
                </a:lnTo>
                <a:lnTo>
                  <a:pt x="14460" y="11951"/>
                </a:lnTo>
                <a:lnTo>
                  <a:pt x="17297" y="9640"/>
                </a:lnTo>
                <a:lnTo>
                  <a:pt x="19925" y="8712"/>
                </a:lnTo>
                <a:lnTo>
                  <a:pt x="22934" y="8928"/>
                </a:lnTo>
                <a:lnTo>
                  <a:pt x="25699" y="9740"/>
                </a:lnTo>
                <a:lnTo>
                  <a:pt x="28425" y="8420"/>
                </a:lnTo>
                <a:lnTo>
                  <a:pt x="28475" y="3265"/>
                </a:lnTo>
                <a:lnTo>
                  <a:pt x="26131" y="712"/>
                </a:lnTo>
                <a:lnTo>
                  <a:pt x="23021" y="90"/>
                </a:lnTo>
                <a:lnTo>
                  <a:pt x="20372" y="0"/>
                </a:lnTo>
                <a:lnTo>
                  <a:pt x="17272" y="698"/>
                </a:lnTo>
                <a:lnTo>
                  <a:pt x="14126" y="2653"/>
                </a:lnTo>
                <a:lnTo>
                  <a:pt x="10673" y="6169"/>
                </a:lnTo>
                <a:lnTo>
                  <a:pt x="8081" y="9817"/>
                </a:lnTo>
                <a:lnTo>
                  <a:pt x="8081" y="2209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904640" y="3324420"/>
            <a:ext cx="11052" cy="74372"/>
          </a:xfrm>
          <a:custGeom>
            <a:avLst/>
            <a:gdLst/>
            <a:ahLst/>
            <a:cxnLst/>
            <a:rect l="l" t="t" r="r" b="b"/>
            <a:pathLst>
              <a:path w="11052" h="74372">
                <a:moveTo>
                  <a:pt x="0" y="5590"/>
                </a:moveTo>
                <a:lnTo>
                  <a:pt x="382" y="9157"/>
                </a:lnTo>
                <a:lnTo>
                  <a:pt x="3370" y="11051"/>
                </a:lnTo>
                <a:lnTo>
                  <a:pt x="7603" y="11051"/>
                </a:lnTo>
                <a:lnTo>
                  <a:pt x="10664" y="9107"/>
                </a:lnTo>
                <a:lnTo>
                  <a:pt x="11052" y="5474"/>
                </a:lnTo>
                <a:lnTo>
                  <a:pt x="10664" y="1918"/>
                </a:lnTo>
                <a:lnTo>
                  <a:pt x="7675" y="0"/>
                </a:lnTo>
                <a:lnTo>
                  <a:pt x="3441" y="0"/>
                </a:lnTo>
                <a:lnTo>
                  <a:pt x="392" y="1968"/>
                </a:lnTo>
                <a:lnTo>
                  <a:pt x="0" y="5590"/>
                </a:lnTo>
                <a:close/>
              </a:path>
              <a:path w="11052" h="74372">
                <a:moveTo>
                  <a:pt x="1393" y="73633"/>
                </a:moveTo>
                <a:lnTo>
                  <a:pt x="3935" y="74372"/>
                </a:lnTo>
                <a:lnTo>
                  <a:pt x="7167" y="74372"/>
                </a:lnTo>
                <a:lnTo>
                  <a:pt x="10019" y="72669"/>
                </a:lnTo>
                <a:lnTo>
                  <a:pt x="10019" y="22442"/>
                </a:lnTo>
                <a:lnTo>
                  <a:pt x="9799" y="21718"/>
                </a:lnTo>
                <a:lnTo>
                  <a:pt x="7167" y="20753"/>
                </a:lnTo>
                <a:lnTo>
                  <a:pt x="3935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393" y="736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935723" y="3344353"/>
            <a:ext cx="22852" cy="55191"/>
          </a:xfrm>
          <a:custGeom>
            <a:avLst/>
            <a:gdLst/>
            <a:ahLst/>
            <a:cxnLst/>
            <a:rect l="l" t="t" r="r" b="b"/>
            <a:pathLst>
              <a:path w="22852" h="55191">
                <a:moveTo>
                  <a:pt x="9171" y="42062"/>
                </a:moveTo>
                <a:lnTo>
                  <a:pt x="9946" y="54165"/>
                </a:lnTo>
                <a:lnTo>
                  <a:pt x="14349" y="55191"/>
                </a:lnTo>
                <a:lnTo>
                  <a:pt x="19842" y="55191"/>
                </a:lnTo>
                <a:lnTo>
                  <a:pt x="22852" y="47383"/>
                </a:lnTo>
                <a:lnTo>
                  <a:pt x="18323" y="48005"/>
                </a:lnTo>
                <a:lnTo>
                  <a:pt x="15440" y="48005"/>
                </a:lnTo>
                <a:lnTo>
                  <a:pt x="11573" y="45680"/>
                </a:lnTo>
                <a:lnTo>
                  <a:pt x="9171" y="42062"/>
                </a:lnTo>
                <a:close/>
              </a:path>
              <a:path w="22852" h="55191">
                <a:moveTo>
                  <a:pt x="34523" y="54418"/>
                </a:moveTo>
                <a:lnTo>
                  <a:pt x="37188" y="54467"/>
                </a:lnTo>
                <a:lnTo>
                  <a:pt x="40078" y="52805"/>
                </a:lnTo>
                <a:lnTo>
                  <a:pt x="40078" y="15796"/>
                </a:lnTo>
                <a:lnTo>
                  <a:pt x="39717" y="13068"/>
                </a:lnTo>
                <a:lnTo>
                  <a:pt x="38350" y="8380"/>
                </a:lnTo>
                <a:lnTo>
                  <a:pt x="35733" y="4823"/>
                </a:lnTo>
                <a:lnTo>
                  <a:pt x="32230" y="2056"/>
                </a:lnTo>
                <a:lnTo>
                  <a:pt x="27306" y="417"/>
                </a:lnTo>
                <a:lnTo>
                  <a:pt x="24321" y="0"/>
                </a:lnTo>
                <a:lnTo>
                  <a:pt x="20819" y="0"/>
                </a:lnTo>
                <a:lnTo>
                  <a:pt x="17077" y="176"/>
                </a:lnTo>
                <a:lnTo>
                  <a:pt x="13402" y="885"/>
                </a:lnTo>
                <a:lnTo>
                  <a:pt x="10144" y="1879"/>
                </a:lnTo>
                <a:lnTo>
                  <a:pt x="7217" y="3009"/>
                </a:lnTo>
                <a:lnTo>
                  <a:pt x="3495" y="5356"/>
                </a:lnTo>
                <a:lnTo>
                  <a:pt x="2382" y="8164"/>
                </a:lnTo>
                <a:lnTo>
                  <a:pt x="2678" y="11480"/>
                </a:lnTo>
                <a:lnTo>
                  <a:pt x="5255" y="12405"/>
                </a:lnTo>
                <a:lnTo>
                  <a:pt x="8147" y="10731"/>
                </a:lnTo>
                <a:lnTo>
                  <a:pt x="10784" y="9436"/>
                </a:lnTo>
                <a:lnTo>
                  <a:pt x="14069" y="8290"/>
                </a:lnTo>
                <a:lnTo>
                  <a:pt x="17805" y="7477"/>
                </a:lnTo>
                <a:lnTo>
                  <a:pt x="22075" y="7477"/>
                </a:lnTo>
                <a:lnTo>
                  <a:pt x="25220" y="8241"/>
                </a:lnTo>
                <a:lnTo>
                  <a:pt x="27773" y="9485"/>
                </a:lnTo>
                <a:lnTo>
                  <a:pt x="30179" y="12686"/>
                </a:lnTo>
                <a:lnTo>
                  <a:pt x="30970" y="15670"/>
                </a:lnTo>
                <a:lnTo>
                  <a:pt x="31179" y="19314"/>
                </a:lnTo>
                <a:lnTo>
                  <a:pt x="31179" y="23227"/>
                </a:lnTo>
                <a:lnTo>
                  <a:pt x="20656" y="23227"/>
                </a:lnTo>
                <a:lnTo>
                  <a:pt x="17240" y="23568"/>
                </a:lnTo>
                <a:lnTo>
                  <a:pt x="14204" y="24256"/>
                </a:lnTo>
                <a:lnTo>
                  <a:pt x="11167" y="24940"/>
                </a:lnTo>
                <a:lnTo>
                  <a:pt x="8600" y="25970"/>
                </a:lnTo>
                <a:lnTo>
                  <a:pt x="4405" y="28724"/>
                </a:lnTo>
                <a:lnTo>
                  <a:pt x="1681" y="32537"/>
                </a:lnTo>
                <a:lnTo>
                  <a:pt x="0" y="37068"/>
                </a:lnTo>
                <a:lnTo>
                  <a:pt x="0" y="42313"/>
                </a:lnTo>
                <a:lnTo>
                  <a:pt x="1209" y="46379"/>
                </a:lnTo>
                <a:lnTo>
                  <a:pt x="3163" y="49870"/>
                </a:lnTo>
                <a:lnTo>
                  <a:pt x="6098" y="52473"/>
                </a:lnTo>
                <a:lnTo>
                  <a:pt x="9946" y="54165"/>
                </a:lnTo>
                <a:lnTo>
                  <a:pt x="9171" y="42062"/>
                </a:lnTo>
                <a:lnTo>
                  <a:pt x="9171" y="39456"/>
                </a:lnTo>
                <a:lnTo>
                  <a:pt x="9997" y="35406"/>
                </a:lnTo>
                <a:lnTo>
                  <a:pt x="12635" y="32396"/>
                </a:lnTo>
                <a:lnTo>
                  <a:pt x="15325" y="30934"/>
                </a:lnTo>
                <a:lnTo>
                  <a:pt x="18943" y="30085"/>
                </a:lnTo>
                <a:lnTo>
                  <a:pt x="23533" y="29855"/>
                </a:lnTo>
                <a:lnTo>
                  <a:pt x="31179" y="29855"/>
                </a:lnTo>
                <a:lnTo>
                  <a:pt x="31179" y="40525"/>
                </a:lnTo>
                <a:lnTo>
                  <a:pt x="26859" y="44931"/>
                </a:lnTo>
                <a:lnTo>
                  <a:pt x="22852" y="47383"/>
                </a:lnTo>
                <a:lnTo>
                  <a:pt x="19842" y="55191"/>
                </a:lnTo>
                <a:lnTo>
                  <a:pt x="22618" y="54543"/>
                </a:lnTo>
                <a:lnTo>
                  <a:pt x="25246" y="53251"/>
                </a:lnTo>
                <a:lnTo>
                  <a:pt x="27849" y="51940"/>
                </a:lnTo>
                <a:lnTo>
                  <a:pt x="32378" y="47776"/>
                </a:lnTo>
                <a:lnTo>
                  <a:pt x="32378" y="52805"/>
                </a:lnTo>
                <a:lnTo>
                  <a:pt x="34523" y="54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000095" y="3320776"/>
            <a:ext cx="8957" cy="78016"/>
          </a:xfrm>
          <a:custGeom>
            <a:avLst/>
            <a:gdLst/>
            <a:ahLst/>
            <a:cxnLst/>
            <a:rect l="l" t="t" r="r" b="b"/>
            <a:pathLst>
              <a:path w="8957" h="78016">
                <a:moveTo>
                  <a:pt x="8957" y="76313"/>
                </a:moveTo>
                <a:lnTo>
                  <a:pt x="8957" y="1752"/>
                </a:lnTo>
                <a:lnTo>
                  <a:pt x="8733" y="965"/>
                </a:lnTo>
                <a:lnTo>
                  <a:pt x="610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3"/>
                </a:lnTo>
                <a:lnTo>
                  <a:pt x="194" y="77076"/>
                </a:lnTo>
                <a:lnTo>
                  <a:pt x="2862" y="78016"/>
                </a:lnTo>
                <a:lnTo>
                  <a:pt x="6106" y="78016"/>
                </a:lnTo>
                <a:lnTo>
                  <a:pt x="8957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066453" y="3345159"/>
            <a:ext cx="42076" cy="54381"/>
          </a:xfrm>
          <a:custGeom>
            <a:avLst/>
            <a:gdLst/>
            <a:ahLst/>
            <a:cxnLst/>
            <a:rect l="l" t="t" r="r" b="b"/>
            <a:pathLst>
              <a:path w="42076" h="54381">
                <a:moveTo>
                  <a:pt x="35942" y="0"/>
                </a:moveTo>
                <a:lnTo>
                  <a:pt x="33080" y="1703"/>
                </a:lnTo>
                <a:lnTo>
                  <a:pt x="33080" y="36817"/>
                </a:lnTo>
                <a:lnTo>
                  <a:pt x="30575" y="39982"/>
                </a:lnTo>
                <a:lnTo>
                  <a:pt x="28230" y="42368"/>
                </a:lnTo>
                <a:lnTo>
                  <a:pt x="23792" y="45645"/>
                </a:lnTo>
                <a:lnTo>
                  <a:pt x="19296" y="46457"/>
                </a:lnTo>
                <a:lnTo>
                  <a:pt x="16056" y="46126"/>
                </a:lnTo>
                <a:lnTo>
                  <a:pt x="13449" y="44754"/>
                </a:lnTo>
                <a:lnTo>
                  <a:pt x="10674" y="41288"/>
                </a:lnTo>
                <a:lnTo>
                  <a:pt x="9626" y="38012"/>
                </a:lnTo>
                <a:lnTo>
                  <a:pt x="8996" y="33883"/>
                </a:lnTo>
                <a:lnTo>
                  <a:pt x="8996" y="1703"/>
                </a:lnTo>
                <a:lnTo>
                  <a:pt x="8788" y="953"/>
                </a:lnTo>
                <a:lnTo>
                  <a:pt x="6098" y="0"/>
                </a:lnTo>
                <a:lnTo>
                  <a:pt x="2915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900" y="41479"/>
                </a:lnTo>
                <a:lnTo>
                  <a:pt x="1494" y="44020"/>
                </a:lnTo>
                <a:lnTo>
                  <a:pt x="3851" y="48171"/>
                </a:lnTo>
                <a:lnTo>
                  <a:pt x="7020" y="51602"/>
                </a:lnTo>
                <a:lnTo>
                  <a:pt x="11476" y="53823"/>
                </a:lnTo>
                <a:lnTo>
                  <a:pt x="14202" y="54381"/>
                </a:lnTo>
                <a:lnTo>
                  <a:pt x="20239" y="54381"/>
                </a:lnTo>
                <a:lnTo>
                  <a:pt x="22985" y="53672"/>
                </a:lnTo>
                <a:lnTo>
                  <a:pt x="25700" y="52210"/>
                </a:lnTo>
                <a:lnTo>
                  <a:pt x="28414" y="50763"/>
                </a:lnTo>
                <a:lnTo>
                  <a:pt x="31158" y="48463"/>
                </a:lnTo>
                <a:lnTo>
                  <a:pt x="33944" y="45302"/>
                </a:lnTo>
                <a:lnTo>
                  <a:pt x="33944" y="52221"/>
                </a:lnTo>
                <a:lnTo>
                  <a:pt x="36511" y="53633"/>
                </a:lnTo>
                <a:lnTo>
                  <a:pt x="39409" y="53633"/>
                </a:lnTo>
                <a:lnTo>
                  <a:pt x="42076" y="51930"/>
                </a:lnTo>
                <a:lnTo>
                  <a:pt x="42076" y="1703"/>
                </a:lnTo>
                <a:lnTo>
                  <a:pt x="41828" y="953"/>
                </a:lnTo>
                <a:lnTo>
                  <a:pt x="39175" y="0"/>
                </a:lnTo>
                <a:lnTo>
                  <a:pt x="359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133363" y="3344360"/>
            <a:ext cx="42011" cy="54432"/>
          </a:xfrm>
          <a:custGeom>
            <a:avLst/>
            <a:gdLst/>
            <a:ahLst/>
            <a:cxnLst/>
            <a:rect l="l" t="t" r="r" b="b"/>
            <a:pathLst>
              <a:path w="42011" h="54432">
                <a:moveTo>
                  <a:pt x="33069" y="23331"/>
                </a:moveTo>
                <a:lnTo>
                  <a:pt x="33069" y="52729"/>
                </a:lnTo>
                <a:lnTo>
                  <a:pt x="33289" y="53492"/>
                </a:lnTo>
                <a:lnTo>
                  <a:pt x="35916" y="54432"/>
                </a:lnTo>
                <a:lnTo>
                  <a:pt x="39160" y="54432"/>
                </a:lnTo>
                <a:lnTo>
                  <a:pt x="42011" y="52729"/>
                </a:lnTo>
                <a:lnTo>
                  <a:pt x="42011" y="18529"/>
                </a:lnTo>
                <a:lnTo>
                  <a:pt x="41720" y="15454"/>
                </a:lnTo>
                <a:lnTo>
                  <a:pt x="41122" y="12915"/>
                </a:lnTo>
                <a:lnTo>
                  <a:pt x="40518" y="10364"/>
                </a:lnTo>
                <a:lnTo>
                  <a:pt x="38167" y="6249"/>
                </a:lnTo>
                <a:lnTo>
                  <a:pt x="34992" y="2833"/>
                </a:lnTo>
                <a:lnTo>
                  <a:pt x="30538" y="571"/>
                </a:lnTo>
                <a:lnTo>
                  <a:pt x="27812" y="0"/>
                </a:lnTo>
                <a:lnTo>
                  <a:pt x="21765" y="0"/>
                </a:lnTo>
                <a:lnTo>
                  <a:pt x="19014" y="723"/>
                </a:lnTo>
                <a:lnTo>
                  <a:pt x="16290" y="2195"/>
                </a:lnTo>
                <a:lnTo>
                  <a:pt x="13549" y="3671"/>
                </a:lnTo>
                <a:lnTo>
                  <a:pt x="10821" y="5982"/>
                </a:lnTo>
                <a:lnTo>
                  <a:pt x="8070" y="9143"/>
                </a:lnTo>
                <a:lnTo>
                  <a:pt x="8070" y="2195"/>
                </a:lnTo>
                <a:lnTo>
                  <a:pt x="5518" y="798"/>
                </a:lnTo>
                <a:lnTo>
                  <a:pt x="2555" y="798"/>
                </a:lnTo>
                <a:lnTo>
                  <a:pt x="0" y="2501"/>
                </a:lnTo>
                <a:lnTo>
                  <a:pt x="0" y="52729"/>
                </a:lnTo>
                <a:lnTo>
                  <a:pt x="172" y="53492"/>
                </a:lnTo>
                <a:lnTo>
                  <a:pt x="2837" y="54432"/>
                </a:lnTo>
                <a:lnTo>
                  <a:pt x="6083" y="54432"/>
                </a:lnTo>
                <a:lnTo>
                  <a:pt x="8934" y="52729"/>
                </a:lnTo>
                <a:lnTo>
                  <a:pt x="8934" y="17628"/>
                </a:lnTo>
                <a:lnTo>
                  <a:pt x="11404" y="14464"/>
                </a:lnTo>
                <a:lnTo>
                  <a:pt x="13745" y="12063"/>
                </a:lnTo>
                <a:lnTo>
                  <a:pt x="18227" y="8787"/>
                </a:lnTo>
                <a:lnTo>
                  <a:pt x="22715" y="7973"/>
                </a:lnTo>
                <a:lnTo>
                  <a:pt x="25974" y="8304"/>
                </a:lnTo>
                <a:lnTo>
                  <a:pt x="28613" y="9640"/>
                </a:lnTo>
                <a:lnTo>
                  <a:pt x="31352" y="13143"/>
                </a:lnTo>
                <a:lnTo>
                  <a:pt x="32425" y="16408"/>
                </a:lnTo>
                <a:lnTo>
                  <a:pt x="33069" y="20458"/>
                </a:lnTo>
                <a:lnTo>
                  <a:pt x="33069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198904" y="3324420"/>
            <a:ext cx="11052" cy="74372"/>
          </a:xfrm>
          <a:custGeom>
            <a:avLst/>
            <a:gdLst/>
            <a:ahLst/>
            <a:cxnLst/>
            <a:rect l="l" t="t" r="r" b="b"/>
            <a:pathLst>
              <a:path w="11052" h="74372">
                <a:moveTo>
                  <a:pt x="0" y="5590"/>
                </a:moveTo>
                <a:lnTo>
                  <a:pt x="382" y="9157"/>
                </a:lnTo>
                <a:lnTo>
                  <a:pt x="3376" y="11051"/>
                </a:lnTo>
                <a:lnTo>
                  <a:pt x="7611" y="11051"/>
                </a:lnTo>
                <a:lnTo>
                  <a:pt x="10660" y="9107"/>
                </a:lnTo>
                <a:lnTo>
                  <a:pt x="11052" y="5474"/>
                </a:lnTo>
                <a:lnTo>
                  <a:pt x="10670" y="1918"/>
                </a:lnTo>
                <a:lnTo>
                  <a:pt x="7683" y="0"/>
                </a:lnTo>
                <a:lnTo>
                  <a:pt x="3449" y="0"/>
                </a:lnTo>
                <a:lnTo>
                  <a:pt x="389" y="1968"/>
                </a:lnTo>
                <a:lnTo>
                  <a:pt x="0" y="5590"/>
                </a:lnTo>
                <a:close/>
              </a:path>
              <a:path w="11052" h="74372">
                <a:moveTo>
                  <a:pt x="1390" y="73633"/>
                </a:moveTo>
                <a:lnTo>
                  <a:pt x="3935" y="74372"/>
                </a:lnTo>
                <a:lnTo>
                  <a:pt x="7179" y="74372"/>
                </a:lnTo>
                <a:lnTo>
                  <a:pt x="10030" y="72669"/>
                </a:lnTo>
                <a:lnTo>
                  <a:pt x="10030" y="22442"/>
                </a:lnTo>
                <a:lnTo>
                  <a:pt x="9806" y="21718"/>
                </a:lnTo>
                <a:lnTo>
                  <a:pt x="7179" y="20753"/>
                </a:lnTo>
                <a:lnTo>
                  <a:pt x="3935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390" y="736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226787" y="3331724"/>
            <a:ext cx="31884" cy="67716"/>
          </a:xfrm>
          <a:custGeom>
            <a:avLst/>
            <a:gdLst/>
            <a:ahLst/>
            <a:cxnLst/>
            <a:rect l="l" t="t" r="r" b="b"/>
            <a:pathLst>
              <a:path w="31884" h="67716">
                <a:moveTo>
                  <a:pt x="31884" y="61682"/>
                </a:moveTo>
                <a:lnTo>
                  <a:pt x="31884" y="61009"/>
                </a:lnTo>
                <a:lnTo>
                  <a:pt x="30024" y="58370"/>
                </a:lnTo>
                <a:lnTo>
                  <a:pt x="27269" y="59422"/>
                </a:lnTo>
                <a:lnTo>
                  <a:pt x="24408" y="59842"/>
                </a:lnTo>
                <a:lnTo>
                  <a:pt x="21843" y="59842"/>
                </a:lnTo>
                <a:lnTo>
                  <a:pt x="20052" y="58964"/>
                </a:lnTo>
                <a:lnTo>
                  <a:pt x="18064" y="55436"/>
                </a:lnTo>
                <a:lnTo>
                  <a:pt x="17571" y="52819"/>
                </a:lnTo>
                <a:lnTo>
                  <a:pt x="17571" y="21337"/>
                </a:lnTo>
                <a:lnTo>
                  <a:pt x="30081" y="21337"/>
                </a:lnTo>
                <a:lnTo>
                  <a:pt x="31884" y="18886"/>
                </a:lnTo>
                <a:lnTo>
                  <a:pt x="31849" y="16243"/>
                </a:lnTo>
                <a:lnTo>
                  <a:pt x="30081" y="13690"/>
                </a:lnTo>
                <a:lnTo>
                  <a:pt x="17571" y="13690"/>
                </a:lnTo>
                <a:lnTo>
                  <a:pt x="17571" y="1738"/>
                </a:lnTo>
                <a:lnTo>
                  <a:pt x="17348" y="1029"/>
                </a:lnTo>
                <a:lnTo>
                  <a:pt x="14712" y="0"/>
                </a:lnTo>
                <a:lnTo>
                  <a:pt x="11476" y="0"/>
                </a:lnTo>
                <a:lnTo>
                  <a:pt x="8614" y="1738"/>
                </a:lnTo>
                <a:lnTo>
                  <a:pt x="8614" y="13690"/>
                </a:lnTo>
                <a:lnTo>
                  <a:pt x="1838" y="13690"/>
                </a:lnTo>
                <a:lnTo>
                  <a:pt x="337" y="14871"/>
                </a:lnTo>
                <a:lnTo>
                  <a:pt x="0" y="17539"/>
                </a:lnTo>
                <a:lnTo>
                  <a:pt x="1791" y="21337"/>
                </a:lnTo>
                <a:lnTo>
                  <a:pt x="8614" y="21337"/>
                </a:lnTo>
                <a:lnTo>
                  <a:pt x="8614" y="53593"/>
                </a:lnTo>
                <a:lnTo>
                  <a:pt x="9417" y="58254"/>
                </a:lnTo>
                <a:lnTo>
                  <a:pt x="10774" y="62165"/>
                </a:lnTo>
                <a:lnTo>
                  <a:pt x="13092" y="64957"/>
                </a:lnTo>
                <a:lnTo>
                  <a:pt x="16376" y="66686"/>
                </a:lnTo>
                <a:lnTo>
                  <a:pt x="20350" y="67716"/>
                </a:lnTo>
                <a:lnTo>
                  <a:pt x="25383" y="67550"/>
                </a:lnTo>
                <a:lnTo>
                  <a:pt x="28482" y="66967"/>
                </a:lnTo>
                <a:lnTo>
                  <a:pt x="31664" y="64249"/>
                </a:lnTo>
                <a:lnTo>
                  <a:pt x="31884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274418" y="3344360"/>
            <a:ext cx="34545" cy="55191"/>
          </a:xfrm>
          <a:custGeom>
            <a:avLst/>
            <a:gdLst/>
            <a:ahLst/>
            <a:cxnLst/>
            <a:rect l="l" t="t" r="r" b="b"/>
            <a:pathLst>
              <a:path w="34545" h="55191">
                <a:moveTo>
                  <a:pt x="2256" y="20648"/>
                </a:moveTo>
                <a:lnTo>
                  <a:pt x="3898" y="23619"/>
                </a:lnTo>
                <a:lnTo>
                  <a:pt x="7523" y="26910"/>
                </a:lnTo>
                <a:lnTo>
                  <a:pt x="10447" y="28511"/>
                </a:lnTo>
                <a:lnTo>
                  <a:pt x="13486" y="29843"/>
                </a:lnTo>
                <a:lnTo>
                  <a:pt x="16506" y="31089"/>
                </a:lnTo>
                <a:lnTo>
                  <a:pt x="19396" y="32245"/>
                </a:lnTo>
                <a:lnTo>
                  <a:pt x="23007" y="34390"/>
                </a:lnTo>
                <a:lnTo>
                  <a:pt x="25354" y="37184"/>
                </a:lnTo>
                <a:lnTo>
                  <a:pt x="25711" y="39786"/>
                </a:lnTo>
                <a:lnTo>
                  <a:pt x="25462" y="42353"/>
                </a:lnTo>
                <a:lnTo>
                  <a:pt x="22899" y="45845"/>
                </a:lnTo>
                <a:lnTo>
                  <a:pt x="19688" y="47317"/>
                </a:lnTo>
                <a:lnTo>
                  <a:pt x="17085" y="47815"/>
                </a:lnTo>
                <a:lnTo>
                  <a:pt x="13547" y="47815"/>
                </a:lnTo>
                <a:lnTo>
                  <a:pt x="10191" y="47076"/>
                </a:lnTo>
                <a:lnTo>
                  <a:pt x="6151" y="45427"/>
                </a:lnTo>
                <a:lnTo>
                  <a:pt x="3294" y="43775"/>
                </a:lnTo>
                <a:lnTo>
                  <a:pt x="280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35" y="52372"/>
                </a:lnTo>
                <a:lnTo>
                  <a:pt x="6216" y="53708"/>
                </a:lnTo>
                <a:lnTo>
                  <a:pt x="8867" y="54493"/>
                </a:lnTo>
                <a:lnTo>
                  <a:pt x="12016" y="55054"/>
                </a:lnTo>
                <a:lnTo>
                  <a:pt x="15397" y="55191"/>
                </a:lnTo>
                <a:lnTo>
                  <a:pt x="18223" y="55191"/>
                </a:lnTo>
                <a:lnTo>
                  <a:pt x="20811" y="54838"/>
                </a:lnTo>
                <a:lnTo>
                  <a:pt x="23158" y="54140"/>
                </a:lnTo>
                <a:lnTo>
                  <a:pt x="27536" y="52387"/>
                </a:lnTo>
                <a:lnTo>
                  <a:pt x="30930" y="49629"/>
                </a:lnTo>
                <a:lnTo>
                  <a:pt x="33163" y="45920"/>
                </a:lnTo>
                <a:lnTo>
                  <a:pt x="34545" y="41630"/>
                </a:lnTo>
                <a:lnTo>
                  <a:pt x="34545" y="36903"/>
                </a:lnTo>
                <a:lnTo>
                  <a:pt x="33483" y="33487"/>
                </a:lnTo>
                <a:lnTo>
                  <a:pt x="31841" y="30581"/>
                </a:lnTo>
                <a:lnTo>
                  <a:pt x="28205" y="27392"/>
                </a:lnTo>
                <a:lnTo>
                  <a:pt x="25203" y="25829"/>
                </a:lnTo>
                <a:lnTo>
                  <a:pt x="22157" y="24498"/>
                </a:lnTo>
                <a:lnTo>
                  <a:pt x="19112" y="23252"/>
                </a:lnTo>
                <a:lnTo>
                  <a:pt x="16149" y="22057"/>
                </a:lnTo>
                <a:lnTo>
                  <a:pt x="12509" y="19900"/>
                </a:lnTo>
                <a:lnTo>
                  <a:pt x="10126" y="17067"/>
                </a:lnTo>
                <a:lnTo>
                  <a:pt x="9756" y="14399"/>
                </a:lnTo>
                <a:lnTo>
                  <a:pt x="10335" y="11490"/>
                </a:lnTo>
                <a:lnTo>
                  <a:pt x="12758" y="8531"/>
                </a:lnTo>
                <a:lnTo>
                  <a:pt x="16012" y="7315"/>
                </a:lnTo>
                <a:lnTo>
                  <a:pt x="18863" y="7134"/>
                </a:lnTo>
                <a:lnTo>
                  <a:pt x="22085" y="7340"/>
                </a:lnTo>
                <a:lnTo>
                  <a:pt x="25873" y="8610"/>
                </a:lnTo>
                <a:lnTo>
                  <a:pt x="29225" y="10374"/>
                </a:lnTo>
                <a:lnTo>
                  <a:pt x="32029" y="8545"/>
                </a:lnTo>
                <a:lnTo>
                  <a:pt x="31964" y="5853"/>
                </a:lnTo>
                <a:lnTo>
                  <a:pt x="30398" y="2984"/>
                </a:lnTo>
                <a:lnTo>
                  <a:pt x="27463" y="1497"/>
                </a:lnTo>
                <a:lnTo>
                  <a:pt x="24192" y="557"/>
                </a:lnTo>
                <a:lnTo>
                  <a:pt x="21592" y="111"/>
                </a:lnTo>
                <a:lnTo>
                  <a:pt x="16012" y="0"/>
                </a:lnTo>
                <a:lnTo>
                  <a:pt x="13421" y="406"/>
                </a:lnTo>
                <a:lnTo>
                  <a:pt x="11200" y="1230"/>
                </a:lnTo>
                <a:lnTo>
                  <a:pt x="7120" y="3135"/>
                </a:lnTo>
                <a:lnTo>
                  <a:pt x="4157" y="5853"/>
                </a:lnTo>
                <a:lnTo>
                  <a:pt x="2317" y="9230"/>
                </a:lnTo>
                <a:lnTo>
                  <a:pt x="1209" y="12913"/>
                </a:lnTo>
                <a:lnTo>
                  <a:pt x="1209" y="17117"/>
                </a:lnTo>
                <a:lnTo>
                  <a:pt x="225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329426" y="3385991"/>
            <a:ext cx="11661" cy="13002"/>
          </a:xfrm>
          <a:custGeom>
            <a:avLst/>
            <a:gdLst/>
            <a:ahLst/>
            <a:cxnLst/>
            <a:rect l="l" t="t" r="r" b="b"/>
            <a:pathLst>
              <a:path w="11661" h="13002">
                <a:moveTo>
                  <a:pt x="11661" y="6410"/>
                </a:moveTo>
                <a:lnTo>
                  <a:pt x="11661" y="3848"/>
                </a:lnTo>
                <a:lnTo>
                  <a:pt x="9575" y="416"/>
                </a:lnTo>
                <a:lnTo>
                  <a:pt x="5911" y="0"/>
                </a:lnTo>
                <a:lnTo>
                  <a:pt x="1271" y="1320"/>
                </a:lnTo>
                <a:lnTo>
                  <a:pt x="0" y="3948"/>
                </a:lnTo>
                <a:lnTo>
                  <a:pt x="0" y="9154"/>
                </a:lnTo>
                <a:lnTo>
                  <a:pt x="2085" y="12570"/>
                </a:lnTo>
                <a:lnTo>
                  <a:pt x="5753" y="13002"/>
                </a:lnTo>
                <a:lnTo>
                  <a:pt x="10379" y="11695"/>
                </a:lnTo>
                <a:lnTo>
                  <a:pt x="11661" y="9053"/>
                </a:lnTo>
                <a:lnTo>
                  <a:pt x="11661" y="6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391185" y="3326277"/>
            <a:ext cx="52437" cy="72504"/>
          </a:xfrm>
          <a:custGeom>
            <a:avLst/>
            <a:gdLst/>
            <a:ahLst/>
            <a:cxnLst/>
            <a:rect l="l" t="t" r="r" b="b"/>
            <a:pathLst>
              <a:path w="52437" h="72504">
                <a:moveTo>
                  <a:pt x="21890" y="71766"/>
                </a:moveTo>
                <a:lnTo>
                  <a:pt x="24591" y="72504"/>
                </a:lnTo>
                <a:lnTo>
                  <a:pt x="27863" y="72504"/>
                </a:lnTo>
                <a:lnTo>
                  <a:pt x="30858" y="70765"/>
                </a:lnTo>
                <a:lnTo>
                  <a:pt x="30858" y="8139"/>
                </a:lnTo>
                <a:lnTo>
                  <a:pt x="50600" y="8139"/>
                </a:lnTo>
                <a:lnTo>
                  <a:pt x="52156" y="6908"/>
                </a:lnTo>
                <a:lnTo>
                  <a:pt x="52437" y="4126"/>
                </a:lnTo>
                <a:lnTo>
                  <a:pt x="52405" y="2805"/>
                </a:lnTo>
                <a:lnTo>
                  <a:pt x="50600" y="0"/>
                </a:lnTo>
                <a:lnTo>
                  <a:pt x="1803" y="0"/>
                </a:lnTo>
                <a:lnTo>
                  <a:pt x="1014" y="215"/>
                </a:lnTo>
                <a:lnTo>
                  <a:pt x="0" y="2805"/>
                </a:lnTo>
                <a:lnTo>
                  <a:pt x="0" y="5447"/>
                </a:lnTo>
                <a:lnTo>
                  <a:pt x="1803" y="8139"/>
                </a:lnTo>
                <a:lnTo>
                  <a:pt x="21531" y="8139"/>
                </a:lnTo>
                <a:lnTo>
                  <a:pt x="21531" y="70765"/>
                </a:lnTo>
                <a:lnTo>
                  <a:pt x="21890" y="717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460942" y="3320776"/>
            <a:ext cx="42011" cy="78016"/>
          </a:xfrm>
          <a:custGeom>
            <a:avLst/>
            <a:gdLst/>
            <a:ahLst/>
            <a:cxnLst/>
            <a:rect l="l" t="t" r="r" b="b"/>
            <a:pathLst>
              <a:path w="42011" h="78016">
                <a:moveTo>
                  <a:pt x="33065" y="46915"/>
                </a:moveTo>
                <a:lnTo>
                  <a:pt x="33065" y="76313"/>
                </a:lnTo>
                <a:lnTo>
                  <a:pt x="33289" y="77076"/>
                </a:lnTo>
                <a:lnTo>
                  <a:pt x="35930" y="78016"/>
                </a:lnTo>
                <a:lnTo>
                  <a:pt x="39160" y="78016"/>
                </a:lnTo>
                <a:lnTo>
                  <a:pt x="42011" y="76313"/>
                </a:lnTo>
                <a:lnTo>
                  <a:pt x="42011" y="42127"/>
                </a:lnTo>
                <a:lnTo>
                  <a:pt x="41713" y="39038"/>
                </a:lnTo>
                <a:lnTo>
                  <a:pt x="41122" y="36499"/>
                </a:lnTo>
                <a:lnTo>
                  <a:pt x="40518" y="33948"/>
                </a:lnTo>
                <a:lnTo>
                  <a:pt x="38159" y="29833"/>
                </a:lnTo>
                <a:lnTo>
                  <a:pt x="34991" y="26417"/>
                </a:lnTo>
                <a:lnTo>
                  <a:pt x="30538" y="24155"/>
                </a:lnTo>
                <a:lnTo>
                  <a:pt x="27812" y="23583"/>
                </a:lnTo>
                <a:lnTo>
                  <a:pt x="21912" y="23583"/>
                </a:lnTo>
                <a:lnTo>
                  <a:pt x="19295" y="24257"/>
                </a:lnTo>
                <a:lnTo>
                  <a:pt x="16692" y="25613"/>
                </a:lnTo>
                <a:lnTo>
                  <a:pt x="14089" y="26974"/>
                </a:lnTo>
                <a:lnTo>
                  <a:pt x="11501" y="29044"/>
                </a:lnTo>
                <a:lnTo>
                  <a:pt x="8930" y="31838"/>
                </a:lnTo>
                <a:lnTo>
                  <a:pt x="8930" y="1752"/>
                </a:lnTo>
                <a:lnTo>
                  <a:pt x="8722" y="965"/>
                </a:lnTo>
                <a:lnTo>
                  <a:pt x="6083" y="0"/>
                </a:lnTo>
                <a:lnTo>
                  <a:pt x="2851" y="0"/>
                </a:lnTo>
                <a:lnTo>
                  <a:pt x="0" y="1752"/>
                </a:lnTo>
                <a:lnTo>
                  <a:pt x="0" y="76313"/>
                </a:lnTo>
                <a:lnTo>
                  <a:pt x="308" y="77276"/>
                </a:lnTo>
                <a:lnTo>
                  <a:pt x="2851" y="78016"/>
                </a:lnTo>
                <a:lnTo>
                  <a:pt x="6083" y="78016"/>
                </a:lnTo>
                <a:lnTo>
                  <a:pt x="8930" y="76313"/>
                </a:lnTo>
                <a:lnTo>
                  <a:pt x="8930" y="41212"/>
                </a:lnTo>
                <a:lnTo>
                  <a:pt x="11400" y="38047"/>
                </a:lnTo>
                <a:lnTo>
                  <a:pt x="13743" y="35647"/>
                </a:lnTo>
                <a:lnTo>
                  <a:pt x="18223" y="32371"/>
                </a:lnTo>
                <a:lnTo>
                  <a:pt x="22715" y="31556"/>
                </a:lnTo>
                <a:lnTo>
                  <a:pt x="25974" y="31888"/>
                </a:lnTo>
                <a:lnTo>
                  <a:pt x="28611" y="33224"/>
                </a:lnTo>
                <a:lnTo>
                  <a:pt x="31352" y="36727"/>
                </a:lnTo>
                <a:lnTo>
                  <a:pt x="32424" y="39992"/>
                </a:lnTo>
                <a:lnTo>
                  <a:pt x="33065" y="44042"/>
                </a:lnTo>
                <a:lnTo>
                  <a:pt x="33065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524305" y="3344357"/>
            <a:ext cx="44888" cy="55195"/>
          </a:xfrm>
          <a:custGeom>
            <a:avLst/>
            <a:gdLst/>
            <a:ahLst/>
            <a:cxnLst/>
            <a:rect l="l" t="t" r="r" b="b"/>
            <a:pathLst>
              <a:path w="44888" h="55195">
                <a:moveTo>
                  <a:pt x="44493" y="17424"/>
                </a:moveTo>
                <a:lnTo>
                  <a:pt x="43675" y="14530"/>
                </a:lnTo>
                <a:lnTo>
                  <a:pt x="42865" y="11659"/>
                </a:lnTo>
                <a:lnTo>
                  <a:pt x="39856" y="7012"/>
                </a:lnTo>
                <a:lnTo>
                  <a:pt x="35906" y="3164"/>
                </a:lnTo>
                <a:lnTo>
                  <a:pt x="33216" y="1893"/>
                </a:lnTo>
                <a:lnTo>
                  <a:pt x="30514" y="637"/>
                </a:lnTo>
                <a:lnTo>
                  <a:pt x="27255" y="0"/>
                </a:lnTo>
                <a:lnTo>
                  <a:pt x="27294" y="7189"/>
                </a:lnTo>
                <a:lnTo>
                  <a:pt x="30549" y="8575"/>
                </a:lnTo>
                <a:lnTo>
                  <a:pt x="32757" y="11329"/>
                </a:lnTo>
                <a:lnTo>
                  <a:pt x="34952" y="14072"/>
                </a:lnTo>
                <a:lnTo>
                  <a:pt x="36003" y="17870"/>
                </a:lnTo>
                <a:lnTo>
                  <a:pt x="35892" y="22708"/>
                </a:lnTo>
                <a:lnTo>
                  <a:pt x="9281" y="22708"/>
                </a:lnTo>
                <a:lnTo>
                  <a:pt x="9683" y="18709"/>
                </a:lnTo>
                <a:lnTo>
                  <a:pt x="10933" y="14950"/>
                </a:lnTo>
                <a:lnTo>
                  <a:pt x="13719" y="1918"/>
                </a:lnTo>
                <a:lnTo>
                  <a:pt x="10835" y="3214"/>
                </a:lnTo>
                <a:lnTo>
                  <a:pt x="8366" y="5043"/>
                </a:lnTo>
                <a:lnTo>
                  <a:pt x="4269" y="9842"/>
                </a:lnTo>
                <a:lnTo>
                  <a:pt x="2715" y="12776"/>
                </a:lnTo>
                <a:lnTo>
                  <a:pt x="1630" y="16206"/>
                </a:lnTo>
                <a:lnTo>
                  <a:pt x="543" y="19659"/>
                </a:lnTo>
                <a:lnTo>
                  <a:pt x="0" y="23521"/>
                </a:lnTo>
                <a:lnTo>
                  <a:pt x="0" y="32385"/>
                </a:lnTo>
                <a:lnTo>
                  <a:pt x="533" y="36360"/>
                </a:lnTo>
                <a:lnTo>
                  <a:pt x="1581" y="39790"/>
                </a:lnTo>
                <a:lnTo>
                  <a:pt x="2631" y="43206"/>
                </a:lnTo>
                <a:lnTo>
                  <a:pt x="4183" y="46065"/>
                </a:lnTo>
                <a:lnTo>
                  <a:pt x="6242" y="48337"/>
                </a:lnTo>
                <a:lnTo>
                  <a:pt x="10835" y="52311"/>
                </a:lnTo>
                <a:lnTo>
                  <a:pt x="13856" y="53467"/>
                </a:lnTo>
                <a:lnTo>
                  <a:pt x="16869" y="54622"/>
                </a:lnTo>
                <a:lnTo>
                  <a:pt x="20383" y="55195"/>
                </a:lnTo>
                <a:lnTo>
                  <a:pt x="24394" y="55195"/>
                </a:lnTo>
                <a:lnTo>
                  <a:pt x="28897" y="55018"/>
                </a:lnTo>
                <a:lnTo>
                  <a:pt x="32983" y="54306"/>
                </a:lnTo>
                <a:lnTo>
                  <a:pt x="36324" y="53467"/>
                </a:lnTo>
                <a:lnTo>
                  <a:pt x="40121" y="52095"/>
                </a:lnTo>
                <a:lnTo>
                  <a:pt x="42703" y="49428"/>
                </a:lnTo>
                <a:lnTo>
                  <a:pt x="42825" y="46814"/>
                </a:lnTo>
                <a:lnTo>
                  <a:pt x="42052" y="44121"/>
                </a:lnTo>
                <a:lnTo>
                  <a:pt x="39434" y="44513"/>
                </a:lnTo>
                <a:lnTo>
                  <a:pt x="36155" y="45810"/>
                </a:lnTo>
                <a:lnTo>
                  <a:pt x="33263" y="46749"/>
                </a:lnTo>
                <a:lnTo>
                  <a:pt x="29625" y="47523"/>
                </a:lnTo>
                <a:lnTo>
                  <a:pt x="25247" y="47713"/>
                </a:lnTo>
                <a:lnTo>
                  <a:pt x="22284" y="47713"/>
                </a:lnTo>
                <a:lnTo>
                  <a:pt x="17766" y="46432"/>
                </a:lnTo>
                <a:lnTo>
                  <a:pt x="14076" y="44348"/>
                </a:lnTo>
                <a:lnTo>
                  <a:pt x="11537" y="41148"/>
                </a:lnTo>
                <a:lnTo>
                  <a:pt x="10095" y="36997"/>
                </a:lnTo>
                <a:lnTo>
                  <a:pt x="9281" y="32259"/>
                </a:lnTo>
                <a:lnTo>
                  <a:pt x="9281" y="29465"/>
                </a:lnTo>
                <a:lnTo>
                  <a:pt x="41407" y="29465"/>
                </a:lnTo>
                <a:lnTo>
                  <a:pt x="43837" y="28550"/>
                </a:lnTo>
                <a:lnTo>
                  <a:pt x="44888" y="25452"/>
                </a:lnTo>
                <a:lnTo>
                  <a:pt x="44888" y="20497"/>
                </a:lnTo>
                <a:lnTo>
                  <a:pt x="44493" y="17424"/>
                </a:lnTo>
                <a:close/>
              </a:path>
              <a:path w="44888" h="55195">
                <a:moveTo>
                  <a:pt x="10933" y="14950"/>
                </a:moveTo>
                <a:lnTo>
                  <a:pt x="12931" y="11875"/>
                </a:lnTo>
                <a:lnTo>
                  <a:pt x="15458" y="9334"/>
                </a:lnTo>
                <a:lnTo>
                  <a:pt x="18803" y="7635"/>
                </a:lnTo>
                <a:lnTo>
                  <a:pt x="22961" y="7189"/>
                </a:lnTo>
                <a:lnTo>
                  <a:pt x="27294" y="7189"/>
                </a:lnTo>
                <a:lnTo>
                  <a:pt x="27255" y="0"/>
                </a:lnTo>
                <a:lnTo>
                  <a:pt x="19843" y="0"/>
                </a:lnTo>
                <a:lnTo>
                  <a:pt x="16621" y="647"/>
                </a:lnTo>
                <a:lnTo>
                  <a:pt x="13719" y="1918"/>
                </a:lnTo>
                <a:lnTo>
                  <a:pt x="10933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624418" y="3382139"/>
            <a:ext cx="16037" cy="74077"/>
          </a:xfrm>
          <a:custGeom>
            <a:avLst/>
            <a:gdLst/>
            <a:ahLst/>
            <a:cxnLst/>
            <a:rect l="l" t="t" r="r" b="b"/>
            <a:pathLst>
              <a:path w="16037" h="74077">
                <a:moveTo>
                  <a:pt x="11412" y="3088"/>
                </a:moveTo>
                <a:lnTo>
                  <a:pt x="8942" y="0"/>
                </a:lnTo>
                <a:lnTo>
                  <a:pt x="9326" y="10339"/>
                </a:lnTo>
                <a:lnTo>
                  <a:pt x="11930" y="12725"/>
                </a:lnTo>
                <a:lnTo>
                  <a:pt x="16037" y="7062"/>
                </a:lnTo>
                <a:lnTo>
                  <a:pt x="11412" y="3088"/>
                </a:lnTo>
                <a:close/>
              </a:path>
              <a:path w="16037" h="74077">
                <a:moveTo>
                  <a:pt x="0" y="14950"/>
                </a:moveTo>
                <a:lnTo>
                  <a:pt x="0" y="15252"/>
                </a:lnTo>
                <a:lnTo>
                  <a:pt x="2566" y="16649"/>
                </a:lnTo>
                <a:lnTo>
                  <a:pt x="5280" y="16649"/>
                </a:lnTo>
                <a:lnTo>
                  <a:pt x="7919" y="14950"/>
                </a:lnTo>
                <a:lnTo>
                  <a:pt x="7919" y="8816"/>
                </a:lnTo>
                <a:lnTo>
                  <a:pt x="9326" y="10339"/>
                </a:lnTo>
                <a:lnTo>
                  <a:pt x="8942" y="0"/>
                </a:lnTo>
                <a:lnTo>
                  <a:pt x="8942" y="-20038"/>
                </a:lnTo>
                <a:lnTo>
                  <a:pt x="11706" y="-23444"/>
                </a:lnTo>
                <a:lnTo>
                  <a:pt x="15407" y="-26910"/>
                </a:lnTo>
                <a:lnTo>
                  <a:pt x="18900" y="-29030"/>
                </a:lnTo>
                <a:lnTo>
                  <a:pt x="22294" y="-29855"/>
                </a:lnTo>
                <a:lnTo>
                  <a:pt x="25786" y="-29855"/>
                </a:lnTo>
                <a:lnTo>
                  <a:pt x="29290" y="-28155"/>
                </a:lnTo>
                <a:lnTo>
                  <a:pt x="32115" y="-25524"/>
                </a:lnTo>
                <a:lnTo>
                  <a:pt x="34001" y="-21805"/>
                </a:lnTo>
                <a:lnTo>
                  <a:pt x="35049" y="-17244"/>
                </a:lnTo>
                <a:lnTo>
                  <a:pt x="35622" y="-12330"/>
                </a:lnTo>
                <a:lnTo>
                  <a:pt x="35622" y="-7416"/>
                </a:lnTo>
                <a:lnTo>
                  <a:pt x="34941" y="-2819"/>
                </a:lnTo>
                <a:lnTo>
                  <a:pt x="33756" y="1536"/>
                </a:lnTo>
                <a:lnTo>
                  <a:pt x="31755" y="5219"/>
                </a:lnTo>
                <a:lnTo>
                  <a:pt x="28856" y="7811"/>
                </a:lnTo>
                <a:lnTo>
                  <a:pt x="25326" y="9489"/>
                </a:lnTo>
                <a:lnTo>
                  <a:pt x="20642" y="9489"/>
                </a:lnTo>
                <a:lnTo>
                  <a:pt x="16037" y="7062"/>
                </a:lnTo>
                <a:lnTo>
                  <a:pt x="11930" y="12725"/>
                </a:lnTo>
                <a:lnTo>
                  <a:pt x="15731" y="15392"/>
                </a:lnTo>
                <a:lnTo>
                  <a:pt x="18284" y="16624"/>
                </a:lnTo>
                <a:lnTo>
                  <a:pt x="20923" y="17261"/>
                </a:lnTo>
                <a:lnTo>
                  <a:pt x="23911" y="17412"/>
                </a:lnTo>
                <a:lnTo>
                  <a:pt x="27265" y="17412"/>
                </a:lnTo>
                <a:lnTo>
                  <a:pt x="30250" y="16763"/>
                </a:lnTo>
                <a:lnTo>
                  <a:pt x="32853" y="15457"/>
                </a:lnTo>
                <a:lnTo>
                  <a:pt x="35459" y="14161"/>
                </a:lnTo>
                <a:lnTo>
                  <a:pt x="37655" y="12268"/>
                </a:lnTo>
                <a:lnTo>
                  <a:pt x="41234" y="7368"/>
                </a:lnTo>
                <a:lnTo>
                  <a:pt x="42576" y="4395"/>
                </a:lnTo>
                <a:lnTo>
                  <a:pt x="43512" y="928"/>
                </a:lnTo>
                <a:lnTo>
                  <a:pt x="44427" y="-2564"/>
                </a:lnTo>
                <a:lnTo>
                  <a:pt x="44895" y="-6476"/>
                </a:lnTo>
                <a:lnTo>
                  <a:pt x="44895" y="-14476"/>
                </a:lnTo>
                <a:lnTo>
                  <a:pt x="44538" y="-17942"/>
                </a:lnTo>
                <a:lnTo>
                  <a:pt x="43812" y="-21207"/>
                </a:lnTo>
                <a:lnTo>
                  <a:pt x="43084" y="-24484"/>
                </a:lnTo>
                <a:lnTo>
                  <a:pt x="41936" y="-27343"/>
                </a:lnTo>
                <a:lnTo>
                  <a:pt x="40370" y="-29768"/>
                </a:lnTo>
                <a:lnTo>
                  <a:pt x="36752" y="-34160"/>
                </a:lnTo>
                <a:lnTo>
                  <a:pt x="31729" y="-37058"/>
                </a:lnTo>
                <a:lnTo>
                  <a:pt x="28695" y="-37782"/>
                </a:lnTo>
                <a:lnTo>
                  <a:pt x="25156" y="-37782"/>
                </a:lnTo>
                <a:lnTo>
                  <a:pt x="22345" y="-37627"/>
                </a:lnTo>
                <a:lnTo>
                  <a:pt x="19738" y="-37033"/>
                </a:lnTo>
                <a:lnTo>
                  <a:pt x="17136" y="-35914"/>
                </a:lnTo>
                <a:lnTo>
                  <a:pt x="14497" y="-34417"/>
                </a:lnTo>
                <a:lnTo>
                  <a:pt x="11783" y="-32331"/>
                </a:lnTo>
                <a:lnTo>
                  <a:pt x="8942" y="-29527"/>
                </a:lnTo>
                <a:lnTo>
                  <a:pt x="8942" y="-59612"/>
                </a:lnTo>
                <a:lnTo>
                  <a:pt x="8722" y="-60387"/>
                </a:lnTo>
                <a:lnTo>
                  <a:pt x="6080" y="-61352"/>
                </a:lnTo>
                <a:lnTo>
                  <a:pt x="2858" y="-61352"/>
                </a:lnTo>
                <a:lnTo>
                  <a:pt x="0" y="-59612"/>
                </a:lnTo>
                <a:lnTo>
                  <a:pt x="0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691032" y="3344357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20" y="53694"/>
                </a:lnTo>
                <a:lnTo>
                  <a:pt x="2866" y="54432"/>
                </a:lnTo>
                <a:lnTo>
                  <a:pt x="6109" y="54432"/>
                </a:lnTo>
                <a:lnTo>
                  <a:pt x="8961" y="52729"/>
                </a:lnTo>
                <a:lnTo>
                  <a:pt x="8961" y="19698"/>
                </a:lnTo>
                <a:lnTo>
                  <a:pt x="10231" y="17654"/>
                </a:lnTo>
                <a:lnTo>
                  <a:pt x="12426" y="14514"/>
                </a:lnTo>
                <a:lnTo>
                  <a:pt x="14471" y="11951"/>
                </a:lnTo>
                <a:lnTo>
                  <a:pt x="17312" y="9640"/>
                </a:lnTo>
                <a:lnTo>
                  <a:pt x="19930" y="8712"/>
                </a:lnTo>
                <a:lnTo>
                  <a:pt x="22950" y="8928"/>
                </a:lnTo>
                <a:lnTo>
                  <a:pt x="25704" y="9740"/>
                </a:lnTo>
                <a:lnTo>
                  <a:pt x="28440" y="8420"/>
                </a:lnTo>
                <a:lnTo>
                  <a:pt x="28475" y="3265"/>
                </a:lnTo>
                <a:lnTo>
                  <a:pt x="26132" y="712"/>
                </a:lnTo>
                <a:lnTo>
                  <a:pt x="23036" y="90"/>
                </a:lnTo>
                <a:lnTo>
                  <a:pt x="20383" y="0"/>
                </a:lnTo>
                <a:lnTo>
                  <a:pt x="17287" y="698"/>
                </a:lnTo>
                <a:lnTo>
                  <a:pt x="14141" y="2653"/>
                </a:lnTo>
                <a:lnTo>
                  <a:pt x="10684" y="6169"/>
                </a:lnTo>
                <a:lnTo>
                  <a:pt x="8096" y="9817"/>
                </a:lnTo>
                <a:lnTo>
                  <a:pt x="8096" y="2209"/>
                </a:lnTo>
                <a:lnTo>
                  <a:pt x="5529" y="798"/>
                </a:lnTo>
                <a:lnTo>
                  <a:pt x="256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736842" y="3324420"/>
            <a:ext cx="11055" cy="74372"/>
          </a:xfrm>
          <a:custGeom>
            <a:avLst/>
            <a:gdLst/>
            <a:ahLst/>
            <a:cxnLst/>
            <a:rect l="l" t="t" r="r" b="b"/>
            <a:pathLst>
              <a:path w="11055" h="74372">
                <a:moveTo>
                  <a:pt x="0" y="5590"/>
                </a:moveTo>
                <a:lnTo>
                  <a:pt x="396" y="9157"/>
                </a:lnTo>
                <a:lnTo>
                  <a:pt x="3380" y="11051"/>
                </a:lnTo>
                <a:lnTo>
                  <a:pt x="7613" y="11051"/>
                </a:lnTo>
                <a:lnTo>
                  <a:pt x="10659" y="9107"/>
                </a:lnTo>
                <a:lnTo>
                  <a:pt x="11055" y="5474"/>
                </a:lnTo>
                <a:lnTo>
                  <a:pt x="10674" y="1918"/>
                </a:lnTo>
                <a:lnTo>
                  <a:pt x="7686" y="0"/>
                </a:lnTo>
                <a:lnTo>
                  <a:pt x="3455" y="0"/>
                </a:lnTo>
                <a:lnTo>
                  <a:pt x="396" y="1968"/>
                </a:lnTo>
                <a:lnTo>
                  <a:pt x="0" y="5590"/>
                </a:lnTo>
                <a:close/>
              </a:path>
              <a:path w="11055" h="74372">
                <a:moveTo>
                  <a:pt x="1273" y="73432"/>
                </a:moveTo>
                <a:lnTo>
                  <a:pt x="3938" y="74372"/>
                </a:lnTo>
                <a:lnTo>
                  <a:pt x="7181" y="74372"/>
                </a:lnTo>
                <a:lnTo>
                  <a:pt x="10029" y="72669"/>
                </a:lnTo>
                <a:lnTo>
                  <a:pt x="10029" y="22442"/>
                </a:lnTo>
                <a:lnTo>
                  <a:pt x="9809" y="21718"/>
                </a:lnTo>
                <a:lnTo>
                  <a:pt x="7181" y="20753"/>
                </a:lnTo>
                <a:lnTo>
                  <a:pt x="3938" y="20753"/>
                </a:lnTo>
                <a:lnTo>
                  <a:pt x="1073" y="22442"/>
                </a:lnTo>
                <a:lnTo>
                  <a:pt x="1073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767986" y="3344357"/>
            <a:ext cx="44888" cy="55195"/>
          </a:xfrm>
          <a:custGeom>
            <a:avLst/>
            <a:gdLst/>
            <a:ahLst/>
            <a:cxnLst/>
            <a:rect l="l" t="t" r="r" b="b"/>
            <a:pathLst>
              <a:path w="44888" h="55195">
                <a:moveTo>
                  <a:pt x="44491" y="17424"/>
                </a:moveTo>
                <a:lnTo>
                  <a:pt x="43677" y="14530"/>
                </a:lnTo>
                <a:lnTo>
                  <a:pt x="42861" y="11659"/>
                </a:lnTo>
                <a:lnTo>
                  <a:pt x="39851" y="7012"/>
                </a:lnTo>
                <a:lnTo>
                  <a:pt x="35905" y="3164"/>
                </a:lnTo>
                <a:lnTo>
                  <a:pt x="33216" y="1893"/>
                </a:lnTo>
                <a:lnTo>
                  <a:pt x="30513" y="637"/>
                </a:lnTo>
                <a:lnTo>
                  <a:pt x="27255" y="0"/>
                </a:lnTo>
                <a:lnTo>
                  <a:pt x="27291" y="7189"/>
                </a:lnTo>
                <a:lnTo>
                  <a:pt x="30548" y="8575"/>
                </a:lnTo>
                <a:lnTo>
                  <a:pt x="32755" y="11329"/>
                </a:lnTo>
                <a:lnTo>
                  <a:pt x="34955" y="14072"/>
                </a:lnTo>
                <a:lnTo>
                  <a:pt x="36003" y="17870"/>
                </a:lnTo>
                <a:lnTo>
                  <a:pt x="35891" y="22708"/>
                </a:lnTo>
                <a:lnTo>
                  <a:pt x="9279" y="22708"/>
                </a:lnTo>
                <a:lnTo>
                  <a:pt x="9683" y="18709"/>
                </a:lnTo>
                <a:lnTo>
                  <a:pt x="10929" y="14950"/>
                </a:lnTo>
                <a:lnTo>
                  <a:pt x="13722" y="1918"/>
                </a:lnTo>
                <a:lnTo>
                  <a:pt x="10831" y="3214"/>
                </a:lnTo>
                <a:lnTo>
                  <a:pt x="8365" y="5043"/>
                </a:lnTo>
                <a:lnTo>
                  <a:pt x="4268" y="9842"/>
                </a:lnTo>
                <a:lnTo>
                  <a:pt x="2713" y="12776"/>
                </a:lnTo>
                <a:lnTo>
                  <a:pt x="1626" y="16206"/>
                </a:lnTo>
                <a:lnTo>
                  <a:pt x="543" y="19659"/>
                </a:lnTo>
                <a:lnTo>
                  <a:pt x="0" y="23521"/>
                </a:lnTo>
                <a:lnTo>
                  <a:pt x="0" y="32385"/>
                </a:lnTo>
                <a:lnTo>
                  <a:pt x="528" y="36360"/>
                </a:lnTo>
                <a:lnTo>
                  <a:pt x="1576" y="39790"/>
                </a:lnTo>
                <a:lnTo>
                  <a:pt x="2627" y="43206"/>
                </a:lnTo>
                <a:lnTo>
                  <a:pt x="4182" y="46065"/>
                </a:lnTo>
                <a:lnTo>
                  <a:pt x="6242" y="48337"/>
                </a:lnTo>
                <a:lnTo>
                  <a:pt x="10831" y="52311"/>
                </a:lnTo>
                <a:lnTo>
                  <a:pt x="13851" y="53467"/>
                </a:lnTo>
                <a:lnTo>
                  <a:pt x="16865" y="54622"/>
                </a:lnTo>
                <a:lnTo>
                  <a:pt x="20382" y="55195"/>
                </a:lnTo>
                <a:lnTo>
                  <a:pt x="24392" y="55195"/>
                </a:lnTo>
                <a:lnTo>
                  <a:pt x="28896" y="55018"/>
                </a:lnTo>
                <a:lnTo>
                  <a:pt x="32983" y="54306"/>
                </a:lnTo>
                <a:lnTo>
                  <a:pt x="36323" y="53467"/>
                </a:lnTo>
                <a:lnTo>
                  <a:pt x="40124" y="52095"/>
                </a:lnTo>
                <a:lnTo>
                  <a:pt x="42702" y="49428"/>
                </a:lnTo>
                <a:lnTo>
                  <a:pt x="42824" y="46814"/>
                </a:lnTo>
                <a:lnTo>
                  <a:pt x="42047" y="44121"/>
                </a:lnTo>
                <a:lnTo>
                  <a:pt x="39433" y="44513"/>
                </a:lnTo>
                <a:lnTo>
                  <a:pt x="36150" y="45810"/>
                </a:lnTo>
                <a:lnTo>
                  <a:pt x="33263" y="46749"/>
                </a:lnTo>
                <a:lnTo>
                  <a:pt x="29624" y="47523"/>
                </a:lnTo>
                <a:lnTo>
                  <a:pt x="25246" y="47713"/>
                </a:lnTo>
                <a:lnTo>
                  <a:pt x="22283" y="47713"/>
                </a:lnTo>
                <a:lnTo>
                  <a:pt x="17768" y="46432"/>
                </a:lnTo>
                <a:lnTo>
                  <a:pt x="14079" y="44348"/>
                </a:lnTo>
                <a:lnTo>
                  <a:pt x="11534" y="41148"/>
                </a:lnTo>
                <a:lnTo>
                  <a:pt x="10090" y="36997"/>
                </a:lnTo>
                <a:lnTo>
                  <a:pt x="9279" y="32259"/>
                </a:lnTo>
                <a:lnTo>
                  <a:pt x="9279" y="29465"/>
                </a:lnTo>
                <a:lnTo>
                  <a:pt x="41407" y="29465"/>
                </a:lnTo>
                <a:lnTo>
                  <a:pt x="43836" y="28550"/>
                </a:lnTo>
                <a:lnTo>
                  <a:pt x="44888" y="25452"/>
                </a:lnTo>
                <a:lnTo>
                  <a:pt x="44888" y="20497"/>
                </a:lnTo>
                <a:lnTo>
                  <a:pt x="44491" y="17424"/>
                </a:lnTo>
                <a:close/>
              </a:path>
              <a:path w="44888" h="55195">
                <a:moveTo>
                  <a:pt x="10929" y="14950"/>
                </a:moveTo>
                <a:lnTo>
                  <a:pt x="12931" y="11875"/>
                </a:lnTo>
                <a:lnTo>
                  <a:pt x="15458" y="9334"/>
                </a:lnTo>
                <a:lnTo>
                  <a:pt x="18802" y="7635"/>
                </a:lnTo>
                <a:lnTo>
                  <a:pt x="22960" y="7189"/>
                </a:lnTo>
                <a:lnTo>
                  <a:pt x="27291" y="7189"/>
                </a:lnTo>
                <a:lnTo>
                  <a:pt x="27255" y="0"/>
                </a:lnTo>
                <a:lnTo>
                  <a:pt x="19838" y="0"/>
                </a:lnTo>
                <a:lnTo>
                  <a:pt x="16620" y="647"/>
                </a:lnTo>
                <a:lnTo>
                  <a:pt x="13722" y="1918"/>
                </a:lnTo>
                <a:lnTo>
                  <a:pt x="10929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828490" y="3320359"/>
            <a:ext cx="33019" cy="78433"/>
          </a:xfrm>
          <a:custGeom>
            <a:avLst/>
            <a:gdLst/>
            <a:ahLst/>
            <a:cxnLst/>
            <a:rect l="l" t="t" r="r" b="b"/>
            <a:pathLst>
              <a:path w="33019" h="78433">
                <a:moveTo>
                  <a:pt x="28526" y="25055"/>
                </a:moveTo>
                <a:lnTo>
                  <a:pt x="17618" y="25055"/>
                </a:lnTo>
                <a:lnTo>
                  <a:pt x="17618" y="17424"/>
                </a:lnTo>
                <a:lnTo>
                  <a:pt x="18003" y="14083"/>
                </a:lnTo>
                <a:lnTo>
                  <a:pt x="18666" y="11365"/>
                </a:lnTo>
                <a:lnTo>
                  <a:pt x="20581" y="8762"/>
                </a:lnTo>
                <a:lnTo>
                  <a:pt x="23601" y="7642"/>
                </a:lnTo>
                <a:lnTo>
                  <a:pt x="26774" y="7719"/>
                </a:lnTo>
                <a:lnTo>
                  <a:pt x="29980" y="8657"/>
                </a:lnTo>
                <a:lnTo>
                  <a:pt x="32670" y="8596"/>
                </a:lnTo>
                <a:lnTo>
                  <a:pt x="33019" y="5853"/>
                </a:lnTo>
                <a:lnTo>
                  <a:pt x="32943" y="4036"/>
                </a:lnTo>
                <a:lnTo>
                  <a:pt x="30798" y="1141"/>
                </a:lnTo>
                <a:lnTo>
                  <a:pt x="28033" y="353"/>
                </a:lnTo>
                <a:lnTo>
                  <a:pt x="24343" y="0"/>
                </a:lnTo>
                <a:lnTo>
                  <a:pt x="21664" y="0"/>
                </a:lnTo>
                <a:lnTo>
                  <a:pt x="19361" y="378"/>
                </a:lnTo>
                <a:lnTo>
                  <a:pt x="15412" y="1904"/>
                </a:lnTo>
                <a:lnTo>
                  <a:pt x="12473" y="4683"/>
                </a:lnTo>
                <a:lnTo>
                  <a:pt x="10203" y="8341"/>
                </a:lnTo>
                <a:lnTo>
                  <a:pt x="8947" y="13370"/>
                </a:lnTo>
                <a:lnTo>
                  <a:pt x="8611" y="16369"/>
                </a:lnTo>
                <a:lnTo>
                  <a:pt x="8611" y="25055"/>
                </a:lnTo>
                <a:lnTo>
                  <a:pt x="1739" y="25055"/>
                </a:lnTo>
                <a:lnTo>
                  <a:pt x="295" y="26236"/>
                </a:lnTo>
                <a:lnTo>
                  <a:pt x="0" y="28905"/>
                </a:lnTo>
                <a:lnTo>
                  <a:pt x="1739" y="32702"/>
                </a:lnTo>
                <a:lnTo>
                  <a:pt x="8611" y="32702"/>
                </a:lnTo>
                <a:lnTo>
                  <a:pt x="8611" y="76730"/>
                </a:lnTo>
                <a:lnTo>
                  <a:pt x="8982" y="77694"/>
                </a:lnTo>
                <a:lnTo>
                  <a:pt x="11537" y="78433"/>
                </a:lnTo>
                <a:lnTo>
                  <a:pt x="14720" y="78433"/>
                </a:lnTo>
                <a:lnTo>
                  <a:pt x="17618" y="76730"/>
                </a:lnTo>
                <a:lnTo>
                  <a:pt x="17618" y="32702"/>
                </a:lnTo>
                <a:lnTo>
                  <a:pt x="28526" y="32702"/>
                </a:lnTo>
                <a:lnTo>
                  <a:pt x="30304" y="30251"/>
                </a:lnTo>
                <a:lnTo>
                  <a:pt x="30265" y="27608"/>
                </a:lnTo>
                <a:lnTo>
                  <a:pt x="28526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906744" y="3344353"/>
            <a:ext cx="22852" cy="55191"/>
          </a:xfrm>
          <a:custGeom>
            <a:avLst/>
            <a:gdLst/>
            <a:ahLst/>
            <a:cxnLst/>
            <a:rect l="l" t="t" r="r" b="b"/>
            <a:pathLst>
              <a:path w="22852" h="55191">
                <a:moveTo>
                  <a:pt x="9157" y="42062"/>
                </a:moveTo>
                <a:lnTo>
                  <a:pt x="9932" y="54165"/>
                </a:lnTo>
                <a:lnTo>
                  <a:pt x="14349" y="55191"/>
                </a:lnTo>
                <a:lnTo>
                  <a:pt x="19839" y="55191"/>
                </a:lnTo>
                <a:lnTo>
                  <a:pt x="22852" y="47383"/>
                </a:lnTo>
                <a:lnTo>
                  <a:pt x="18323" y="48005"/>
                </a:lnTo>
                <a:lnTo>
                  <a:pt x="15433" y="48005"/>
                </a:lnTo>
                <a:lnTo>
                  <a:pt x="11574" y="45680"/>
                </a:lnTo>
                <a:lnTo>
                  <a:pt x="9157" y="42062"/>
                </a:lnTo>
                <a:close/>
              </a:path>
              <a:path w="22852" h="55191">
                <a:moveTo>
                  <a:pt x="34509" y="54418"/>
                </a:moveTo>
                <a:lnTo>
                  <a:pt x="37188" y="54467"/>
                </a:lnTo>
                <a:lnTo>
                  <a:pt x="40064" y="52805"/>
                </a:lnTo>
                <a:lnTo>
                  <a:pt x="40064" y="15796"/>
                </a:lnTo>
                <a:lnTo>
                  <a:pt x="39719" y="13068"/>
                </a:lnTo>
                <a:lnTo>
                  <a:pt x="38351" y="8380"/>
                </a:lnTo>
                <a:lnTo>
                  <a:pt x="35718" y="4823"/>
                </a:lnTo>
                <a:lnTo>
                  <a:pt x="32216" y="2056"/>
                </a:lnTo>
                <a:lnTo>
                  <a:pt x="27306" y="417"/>
                </a:lnTo>
                <a:lnTo>
                  <a:pt x="24317" y="0"/>
                </a:lnTo>
                <a:lnTo>
                  <a:pt x="20819" y="0"/>
                </a:lnTo>
                <a:lnTo>
                  <a:pt x="17063" y="176"/>
                </a:lnTo>
                <a:lnTo>
                  <a:pt x="13388" y="885"/>
                </a:lnTo>
                <a:lnTo>
                  <a:pt x="10134" y="1879"/>
                </a:lnTo>
                <a:lnTo>
                  <a:pt x="7203" y="3009"/>
                </a:lnTo>
                <a:lnTo>
                  <a:pt x="3496" y="5356"/>
                </a:lnTo>
                <a:lnTo>
                  <a:pt x="2383" y="8164"/>
                </a:lnTo>
                <a:lnTo>
                  <a:pt x="2678" y="11480"/>
                </a:lnTo>
                <a:lnTo>
                  <a:pt x="5256" y="12405"/>
                </a:lnTo>
                <a:lnTo>
                  <a:pt x="8133" y="10731"/>
                </a:lnTo>
                <a:lnTo>
                  <a:pt x="10770" y="9436"/>
                </a:lnTo>
                <a:lnTo>
                  <a:pt x="14055" y="8290"/>
                </a:lnTo>
                <a:lnTo>
                  <a:pt x="17791" y="7477"/>
                </a:lnTo>
                <a:lnTo>
                  <a:pt x="22061" y="7477"/>
                </a:lnTo>
                <a:lnTo>
                  <a:pt x="25206" y="8241"/>
                </a:lnTo>
                <a:lnTo>
                  <a:pt x="27763" y="9485"/>
                </a:lnTo>
                <a:lnTo>
                  <a:pt x="30179" y="12686"/>
                </a:lnTo>
                <a:lnTo>
                  <a:pt x="30971" y="15670"/>
                </a:lnTo>
                <a:lnTo>
                  <a:pt x="31165" y="19314"/>
                </a:lnTo>
                <a:lnTo>
                  <a:pt x="31165" y="23227"/>
                </a:lnTo>
                <a:lnTo>
                  <a:pt x="20642" y="23227"/>
                </a:lnTo>
                <a:lnTo>
                  <a:pt x="17240" y="23568"/>
                </a:lnTo>
                <a:lnTo>
                  <a:pt x="14202" y="24256"/>
                </a:lnTo>
                <a:lnTo>
                  <a:pt x="11167" y="24940"/>
                </a:lnTo>
                <a:lnTo>
                  <a:pt x="8600" y="25970"/>
                </a:lnTo>
                <a:lnTo>
                  <a:pt x="4406" y="28724"/>
                </a:lnTo>
                <a:lnTo>
                  <a:pt x="1667" y="32537"/>
                </a:lnTo>
                <a:lnTo>
                  <a:pt x="0" y="37068"/>
                </a:lnTo>
                <a:lnTo>
                  <a:pt x="0" y="42313"/>
                </a:lnTo>
                <a:lnTo>
                  <a:pt x="1210" y="46379"/>
                </a:lnTo>
                <a:lnTo>
                  <a:pt x="3157" y="49870"/>
                </a:lnTo>
                <a:lnTo>
                  <a:pt x="6094" y="52473"/>
                </a:lnTo>
                <a:lnTo>
                  <a:pt x="9932" y="54165"/>
                </a:lnTo>
                <a:lnTo>
                  <a:pt x="9157" y="42062"/>
                </a:lnTo>
                <a:lnTo>
                  <a:pt x="9157" y="39456"/>
                </a:lnTo>
                <a:lnTo>
                  <a:pt x="9997" y="35406"/>
                </a:lnTo>
                <a:lnTo>
                  <a:pt x="12621" y="32396"/>
                </a:lnTo>
                <a:lnTo>
                  <a:pt x="15325" y="30934"/>
                </a:lnTo>
                <a:lnTo>
                  <a:pt x="18939" y="30085"/>
                </a:lnTo>
                <a:lnTo>
                  <a:pt x="23529" y="29855"/>
                </a:lnTo>
                <a:lnTo>
                  <a:pt x="31165" y="29855"/>
                </a:lnTo>
                <a:lnTo>
                  <a:pt x="31165" y="40525"/>
                </a:lnTo>
                <a:lnTo>
                  <a:pt x="26849" y="44931"/>
                </a:lnTo>
                <a:lnTo>
                  <a:pt x="22852" y="47383"/>
                </a:lnTo>
                <a:lnTo>
                  <a:pt x="19839" y="55191"/>
                </a:lnTo>
                <a:lnTo>
                  <a:pt x="22618" y="54543"/>
                </a:lnTo>
                <a:lnTo>
                  <a:pt x="25243" y="53251"/>
                </a:lnTo>
                <a:lnTo>
                  <a:pt x="27846" y="51940"/>
                </a:lnTo>
                <a:lnTo>
                  <a:pt x="32364" y="47776"/>
                </a:lnTo>
                <a:lnTo>
                  <a:pt x="32364" y="52805"/>
                </a:lnTo>
                <a:lnTo>
                  <a:pt x="34509" y="54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967714" y="3344404"/>
            <a:ext cx="38491" cy="55144"/>
          </a:xfrm>
          <a:custGeom>
            <a:avLst/>
            <a:gdLst/>
            <a:ahLst/>
            <a:cxnLst/>
            <a:rect l="l" t="t" r="r" b="b"/>
            <a:pathLst>
              <a:path w="38491" h="55144">
                <a:moveTo>
                  <a:pt x="9607" y="33756"/>
                </a:moveTo>
                <a:lnTo>
                  <a:pt x="9326" y="30927"/>
                </a:lnTo>
                <a:lnTo>
                  <a:pt x="9326" y="21210"/>
                </a:lnTo>
                <a:lnTo>
                  <a:pt x="10472" y="16268"/>
                </a:lnTo>
                <a:lnTo>
                  <a:pt x="12754" y="12880"/>
                </a:lnTo>
                <a:lnTo>
                  <a:pt x="15062" y="9464"/>
                </a:lnTo>
                <a:lnTo>
                  <a:pt x="18341" y="7760"/>
                </a:lnTo>
                <a:lnTo>
                  <a:pt x="24759" y="7760"/>
                </a:lnTo>
                <a:lnTo>
                  <a:pt x="28105" y="8686"/>
                </a:lnTo>
                <a:lnTo>
                  <a:pt x="32039" y="10720"/>
                </a:lnTo>
                <a:lnTo>
                  <a:pt x="35420" y="13373"/>
                </a:lnTo>
                <a:lnTo>
                  <a:pt x="38271" y="11228"/>
                </a:lnTo>
                <a:lnTo>
                  <a:pt x="38246" y="8549"/>
                </a:lnTo>
                <a:lnTo>
                  <a:pt x="37431" y="5716"/>
                </a:lnTo>
                <a:lnTo>
                  <a:pt x="34620" y="3304"/>
                </a:lnTo>
                <a:lnTo>
                  <a:pt x="31333" y="1626"/>
                </a:lnTo>
                <a:lnTo>
                  <a:pt x="28756" y="751"/>
                </a:lnTo>
                <a:lnTo>
                  <a:pt x="25833" y="154"/>
                </a:lnTo>
                <a:lnTo>
                  <a:pt x="22773" y="0"/>
                </a:lnTo>
                <a:lnTo>
                  <a:pt x="19551" y="0"/>
                </a:lnTo>
                <a:lnTo>
                  <a:pt x="16555" y="561"/>
                </a:lnTo>
                <a:lnTo>
                  <a:pt x="13790" y="1652"/>
                </a:lnTo>
                <a:lnTo>
                  <a:pt x="11015" y="2757"/>
                </a:lnTo>
                <a:lnTo>
                  <a:pt x="8622" y="4434"/>
                </a:lnTo>
                <a:lnTo>
                  <a:pt x="4538" y="8967"/>
                </a:lnTo>
                <a:lnTo>
                  <a:pt x="2922" y="11887"/>
                </a:lnTo>
                <a:lnTo>
                  <a:pt x="1748" y="15443"/>
                </a:lnTo>
                <a:lnTo>
                  <a:pt x="575" y="18986"/>
                </a:lnTo>
                <a:lnTo>
                  <a:pt x="0" y="23240"/>
                </a:lnTo>
                <a:lnTo>
                  <a:pt x="0" y="32551"/>
                </a:lnTo>
                <a:lnTo>
                  <a:pt x="467" y="36385"/>
                </a:lnTo>
                <a:lnTo>
                  <a:pt x="1428" y="39715"/>
                </a:lnTo>
                <a:lnTo>
                  <a:pt x="2378" y="43055"/>
                </a:lnTo>
                <a:lnTo>
                  <a:pt x="3787" y="45849"/>
                </a:lnTo>
                <a:lnTo>
                  <a:pt x="5598" y="48145"/>
                </a:lnTo>
                <a:lnTo>
                  <a:pt x="9693" y="52170"/>
                </a:lnTo>
                <a:lnTo>
                  <a:pt x="12409" y="53355"/>
                </a:lnTo>
                <a:lnTo>
                  <a:pt x="15109" y="54546"/>
                </a:lnTo>
                <a:lnTo>
                  <a:pt x="18219" y="55144"/>
                </a:lnTo>
                <a:lnTo>
                  <a:pt x="23428" y="55144"/>
                </a:lnTo>
                <a:lnTo>
                  <a:pt x="26672" y="54648"/>
                </a:lnTo>
                <a:lnTo>
                  <a:pt x="29731" y="53873"/>
                </a:lnTo>
                <a:lnTo>
                  <a:pt x="32445" y="52793"/>
                </a:lnTo>
                <a:lnTo>
                  <a:pt x="35826" y="50798"/>
                </a:lnTo>
                <a:lnTo>
                  <a:pt x="38232" y="47868"/>
                </a:lnTo>
                <a:lnTo>
                  <a:pt x="38491" y="45046"/>
                </a:lnTo>
                <a:lnTo>
                  <a:pt x="38454" y="43663"/>
                </a:lnTo>
                <a:lnTo>
                  <a:pt x="36589" y="40805"/>
                </a:lnTo>
                <a:lnTo>
                  <a:pt x="33472" y="43167"/>
                </a:lnTo>
                <a:lnTo>
                  <a:pt x="29839" y="45492"/>
                </a:lnTo>
                <a:lnTo>
                  <a:pt x="26747" y="46838"/>
                </a:lnTo>
                <a:lnTo>
                  <a:pt x="22870" y="47170"/>
                </a:lnTo>
                <a:lnTo>
                  <a:pt x="18776" y="46774"/>
                </a:lnTo>
                <a:lnTo>
                  <a:pt x="15417" y="45176"/>
                </a:lnTo>
                <a:lnTo>
                  <a:pt x="12840" y="42303"/>
                </a:lnTo>
                <a:lnTo>
                  <a:pt x="10802" y="38634"/>
                </a:lnTo>
                <a:lnTo>
                  <a:pt x="9607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022603" y="3344404"/>
            <a:ext cx="38497" cy="55144"/>
          </a:xfrm>
          <a:custGeom>
            <a:avLst/>
            <a:gdLst/>
            <a:ahLst/>
            <a:cxnLst/>
            <a:rect l="l" t="t" r="r" b="b"/>
            <a:pathLst>
              <a:path w="38497" h="55144">
                <a:moveTo>
                  <a:pt x="9625" y="33756"/>
                </a:moveTo>
                <a:lnTo>
                  <a:pt x="9326" y="30927"/>
                </a:lnTo>
                <a:lnTo>
                  <a:pt x="9326" y="21210"/>
                </a:lnTo>
                <a:lnTo>
                  <a:pt x="10478" y="16268"/>
                </a:lnTo>
                <a:lnTo>
                  <a:pt x="12772" y="12880"/>
                </a:lnTo>
                <a:lnTo>
                  <a:pt x="15079" y="9464"/>
                </a:lnTo>
                <a:lnTo>
                  <a:pt x="18362" y="7760"/>
                </a:lnTo>
                <a:lnTo>
                  <a:pt x="24767" y="7760"/>
                </a:lnTo>
                <a:lnTo>
                  <a:pt x="28119" y="8686"/>
                </a:lnTo>
                <a:lnTo>
                  <a:pt x="32057" y="10720"/>
                </a:lnTo>
                <a:lnTo>
                  <a:pt x="35438" y="13373"/>
                </a:lnTo>
                <a:lnTo>
                  <a:pt x="38277" y="11228"/>
                </a:lnTo>
                <a:lnTo>
                  <a:pt x="38263" y="8549"/>
                </a:lnTo>
                <a:lnTo>
                  <a:pt x="37447" y="5716"/>
                </a:lnTo>
                <a:lnTo>
                  <a:pt x="34635" y="3304"/>
                </a:lnTo>
                <a:lnTo>
                  <a:pt x="31341" y="1626"/>
                </a:lnTo>
                <a:lnTo>
                  <a:pt x="28774" y="751"/>
                </a:lnTo>
                <a:lnTo>
                  <a:pt x="25850" y="154"/>
                </a:lnTo>
                <a:lnTo>
                  <a:pt x="22779" y="0"/>
                </a:lnTo>
                <a:lnTo>
                  <a:pt x="19557" y="0"/>
                </a:lnTo>
                <a:lnTo>
                  <a:pt x="16569" y="561"/>
                </a:lnTo>
                <a:lnTo>
                  <a:pt x="13808" y="1652"/>
                </a:lnTo>
                <a:lnTo>
                  <a:pt x="11033" y="2757"/>
                </a:lnTo>
                <a:lnTo>
                  <a:pt x="8639" y="4434"/>
                </a:lnTo>
                <a:lnTo>
                  <a:pt x="4552" y="8967"/>
                </a:lnTo>
                <a:lnTo>
                  <a:pt x="2937" y="11887"/>
                </a:lnTo>
                <a:lnTo>
                  <a:pt x="1766" y="15443"/>
                </a:lnTo>
                <a:lnTo>
                  <a:pt x="596" y="18986"/>
                </a:lnTo>
                <a:lnTo>
                  <a:pt x="0" y="23240"/>
                </a:lnTo>
                <a:lnTo>
                  <a:pt x="0" y="32551"/>
                </a:lnTo>
                <a:lnTo>
                  <a:pt x="481" y="36385"/>
                </a:lnTo>
                <a:lnTo>
                  <a:pt x="1446" y="39715"/>
                </a:lnTo>
                <a:lnTo>
                  <a:pt x="2396" y="43055"/>
                </a:lnTo>
                <a:lnTo>
                  <a:pt x="3789" y="45849"/>
                </a:lnTo>
                <a:lnTo>
                  <a:pt x="5618" y="48145"/>
                </a:lnTo>
                <a:lnTo>
                  <a:pt x="9711" y="52170"/>
                </a:lnTo>
                <a:lnTo>
                  <a:pt x="12426" y="53355"/>
                </a:lnTo>
                <a:lnTo>
                  <a:pt x="15130" y="54546"/>
                </a:lnTo>
                <a:lnTo>
                  <a:pt x="18241" y="55144"/>
                </a:lnTo>
                <a:lnTo>
                  <a:pt x="23442" y="55144"/>
                </a:lnTo>
                <a:lnTo>
                  <a:pt x="26678" y="54648"/>
                </a:lnTo>
                <a:lnTo>
                  <a:pt x="29749" y="53873"/>
                </a:lnTo>
                <a:lnTo>
                  <a:pt x="32463" y="52793"/>
                </a:lnTo>
                <a:lnTo>
                  <a:pt x="35844" y="50798"/>
                </a:lnTo>
                <a:lnTo>
                  <a:pt x="38252" y="47868"/>
                </a:lnTo>
                <a:lnTo>
                  <a:pt x="38497" y="45046"/>
                </a:lnTo>
                <a:lnTo>
                  <a:pt x="38472" y="43663"/>
                </a:lnTo>
                <a:lnTo>
                  <a:pt x="36607" y="40805"/>
                </a:lnTo>
                <a:lnTo>
                  <a:pt x="33489" y="43167"/>
                </a:lnTo>
                <a:lnTo>
                  <a:pt x="29861" y="45492"/>
                </a:lnTo>
                <a:lnTo>
                  <a:pt x="26751" y="46838"/>
                </a:lnTo>
                <a:lnTo>
                  <a:pt x="22877" y="47170"/>
                </a:lnTo>
                <a:lnTo>
                  <a:pt x="18790" y="46774"/>
                </a:lnTo>
                <a:lnTo>
                  <a:pt x="15439" y="45176"/>
                </a:lnTo>
                <a:lnTo>
                  <a:pt x="12858" y="42303"/>
                </a:lnTo>
                <a:lnTo>
                  <a:pt x="10820" y="38634"/>
                </a:lnTo>
                <a:lnTo>
                  <a:pt x="9625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077513" y="3344353"/>
            <a:ext cx="48798" cy="55195"/>
          </a:xfrm>
          <a:custGeom>
            <a:avLst/>
            <a:gdLst/>
            <a:ahLst/>
            <a:cxnLst/>
            <a:rect l="l" t="t" r="r" b="b"/>
            <a:pathLst>
              <a:path w="48798" h="55195">
                <a:moveTo>
                  <a:pt x="0" y="28065"/>
                </a:moveTo>
                <a:lnTo>
                  <a:pt x="0" y="32310"/>
                </a:lnTo>
                <a:lnTo>
                  <a:pt x="494" y="36104"/>
                </a:lnTo>
                <a:lnTo>
                  <a:pt x="1469" y="39460"/>
                </a:lnTo>
                <a:lnTo>
                  <a:pt x="2440" y="42800"/>
                </a:lnTo>
                <a:lnTo>
                  <a:pt x="3924" y="45655"/>
                </a:lnTo>
                <a:lnTo>
                  <a:pt x="5911" y="48005"/>
                </a:lnTo>
                <a:lnTo>
                  <a:pt x="10389" y="52132"/>
                </a:lnTo>
                <a:lnTo>
                  <a:pt x="9514" y="32792"/>
                </a:lnTo>
                <a:lnTo>
                  <a:pt x="9281" y="30210"/>
                </a:lnTo>
                <a:lnTo>
                  <a:pt x="9281" y="24598"/>
                </a:lnTo>
                <a:lnTo>
                  <a:pt x="9573" y="21957"/>
                </a:lnTo>
                <a:lnTo>
                  <a:pt x="10177" y="19533"/>
                </a:lnTo>
                <a:lnTo>
                  <a:pt x="11696" y="15022"/>
                </a:lnTo>
                <a:lnTo>
                  <a:pt x="14177" y="11494"/>
                </a:lnTo>
                <a:lnTo>
                  <a:pt x="17679" y="9155"/>
                </a:lnTo>
                <a:lnTo>
                  <a:pt x="21863" y="7707"/>
                </a:lnTo>
                <a:lnTo>
                  <a:pt x="27429" y="7707"/>
                </a:lnTo>
                <a:lnTo>
                  <a:pt x="29819" y="8241"/>
                </a:lnTo>
                <a:lnTo>
                  <a:pt x="33685" y="10364"/>
                </a:lnTo>
                <a:lnTo>
                  <a:pt x="36349" y="13625"/>
                </a:lnTo>
                <a:lnTo>
                  <a:pt x="38282" y="17564"/>
                </a:lnTo>
                <a:lnTo>
                  <a:pt x="39273" y="22402"/>
                </a:lnTo>
                <a:lnTo>
                  <a:pt x="39532" y="24969"/>
                </a:lnTo>
                <a:lnTo>
                  <a:pt x="39532" y="30593"/>
                </a:lnTo>
                <a:lnTo>
                  <a:pt x="39236" y="33235"/>
                </a:lnTo>
                <a:lnTo>
                  <a:pt x="38653" y="35661"/>
                </a:lnTo>
                <a:lnTo>
                  <a:pt x="37160" y="40158"/>
                </a:lnTo>
                <a:lnTo>
                  <a:pt x="34672" y="43661"/>
                </a:lnTo>
                <a:lnTo>
                  <a:pt x="31151" y="45986"/>
                </a:lnTo>
                <a:lnTo>
                  <a:pt x="26935" y="47448"/>
                </a:lnTo>
                <a:lnTo>
                  <a:pt x="21435" y="47448"/>
                </a:lnTo>
                <a:lnTo>
                  <a:pt x="19025" y="46915"/>
                </a:lnTo>
                <a:lnTo>
                  <a:pt x="15152" y="44791"/>
                </a:lnTo>
                <a:lnTo>
                  <a:pt x="12473" y="41554"/>
                </a:lnTo>
                <a:lnTo>
                  <a:pt x="13360" y="53352"/>
                </a:lnTo>
                <a:lnTo>
                  <a:pt x="16347" y="54583"/>
                </a:lnTo>
                <a:lnTo>
                  <a:pt x="19839" y="55195"/>
                </a:lnTo>
                <a:lnTo>
                  <a:pt x="27969" y="55195"/>
                </a:lnTo>
                <a:lnTo>
                  <a:pt x="31597" y="54496"/>
                </a:lnTo>
                <a:lnTo>
                  <a:pt x="34719" y="53111"/>
                </a:lnTo>
                <a:lnTo>
                  <a:pt x="37854" y="51714"/>
                </a:lnTo>
                <a:lnTo>
                  <a:pt x="40457" y="49759"/>
                </a:lnTo>
                <a:lnTo>
                  <a:pt x="44615" y="44780"/>
                </a:lnTo>
                <a:lnTo>
                  <a:pt x="46181" y="41807"/>
                </a:lnTo>
                <a:lnTo>
                  <a:pt x="47228" y="38379"/>
                </a:lnTo>
                <a:lnTo>
                  <a:pt x="48280" y="34923"/>
                </a:lnTo>
                <a:lnTo>
                  <a:pt x="48798" y="31154"/>
                </a:lnTo>
                <a:lnTo>
                  <a:pt x="48798" y="22860"/>
                </a:lnTo>
                <a:lnTo>
                  <a:pt x="48305" y="19086"/>
                </a:lnTo>
                <a:lnTo>
                  <a:pt x="47304" y="15746"/>
                </a:lnTo>
                <a:lnTo>
                  <a:pt x="46318" y="12395"/>
                </a:lnTo>
                <a:lnTo>
                  <a:pt x="44824" y="9536"/>
                </a:lnTo>
                <a:lnTo>
                  <a:pt x="42837" y="7199"/>
                </a:lnTo>
                <a:lnTo>
                  <a:pt x="38361" y="3074"/>
                </a:lnTo>
                <a:lnTo>
                  <a:pt x="35374" y="1840"/>
                </a:lnTo>
                <a:lnTo>
                  <a:pt x="32400" y="608"/>
                </a:lnTo>
                <a:lnTo>
                  <a:pt x="28909" y="0"/>
                </a:lnTo>
                <a:lnTo>
                  <a:pt x="20740" y="0"/>
                </a:lnTo>
                <a:lnTo>
                  <a:pt x="17100" y="684"/>
                </a:lnTo>
                <a:lnTo>
                  <a:pt x="13990" y="2056"/>
                </a:lnTo>
                <a:lnTo>
                  <a:pt x="10883" y="3441"/>
                </a:lnTo>
                <a:lnTo>
                  <a:pt x="8291" y="5370"/>
                </a:lnTo>
                <a:lnTo>
                  <a:pt x="4133" y="10364"/>
                </a:lnTo>
                <a:lnTo>
                  <a:pt x="2578" y="13335"/>
                </a:lnTo>
                <a:lnTo>
                  <a:pt x="1544" y="16776"/>
                </a:lnTo>
                <a:lnTo>
                  <a:pt x="519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8" h="55195">
                <a:moveTo>
                  <a:pt x="10501" y="37631"/>
                </a:moveTo>
                <a:lnTo>
                  <a:pt x="9514" y="32792"/>
                </a:lnTo>
                <a:lnTo>
                  <a:pt x="10389" y="52132"/>
                </a:lnTo>
                <a:lnTo>
                  <a:pt x="13360" y="53352"/>
                </a:lnTo>
                <a:lnTo>
                  <a:pt x="12473" y="41554"/>
                </a:lnTo>
                <a:lnTo>
                  <a:pt x="1050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147288" y="3345159"/>
            <a:ext cx="42073" cy="54381"/>
          </a:xfrm>
          <a:custGeom>
            <a:avLst/>
            <a:gdLst/>
            <a:ahLst/>
            <a:cxnLst/>
            <a:rect l="l" t="t" r="r" b="b"/>
            <a:pathLst>
              <a:path w="42073" h="54381">
                <a:moveTo>
                  <a:pt x="35928" y="0"/>
                </a:moveTo>
                <a:lnTo>
                  <a:pt x="33077" y="1703"/>
                </a:lnTo>
                <a:lnTo>
                  <a:pt x="33077" y="36817"/>
                </a:lnTo>
                <a:lnTo>
                  <a:pt x="30575" y="39982"/>
                </a:lnTo>
                <a:lnTo>
                  <a:pt x="28216" y="42368"/>
                </a:lnTo>
                <a:lnTo>
                  <a:pt x="23774" y="45645"/>
                </a:lnTo>
                <a:lnTo>
                  <a:pt x="19300" y="46457"/>
                </a:lnTo>
                <a:lnTo>
                  <a:pt x="16052" y="46126"/>
                </a:lnTo>
                <a:lnTo>
                  <a:pt x="13450" y="44754"/>
                </a:lnTo>
                <a:lnTo>
                  <a:pt x="10660" y="41288"/>
                </a:lnTo>
                <a:lnTo>
                  <a:pt x="9616" y="38012"/>
                </a:lnTo>
                <a:lnTo>
                  <a:pt x="8996" y="33883"/>
                </a:lnTo>
                <a:lnTo>
                  <a:pt x="8996" y="1703"/>
                </a:lnTo>
                <a:lnTo>
                  <a:pt x="8637" y="749"/>
                </a:lnTo>
                <a:lnTo>
                  <a:pt x="6084" y="0"/>
                </a:lnTo>
                <a:lnTo>
                  <a:pt x="2898" y="0"/>
                </a:lnTo>
                <a:lnTo>
                  <a:pt x="0" y="1703"/>
                </a:lnTo>
                <a:lnTo>
                  <a:pt x="0" y="35816"/>
                </a:lnTo>
                <a:lnTo>
                  <a:pt x="284" y="38926"/>
                </a:lnTo>
                <a:lnTo>
                  <a:pt x="890" y="41479"/>
                </a:lnTo>
                <a:lnTo>
                  <a:pt x="1483" y="44020"/>
                </a:lnTo>
                <a:lnTo>
                  <a:pt x="3841" y="48171"/>
                </a:lnTo>
                <a:lnTo>
                  <a:pt x="7010" y="51602"/>
                </a:lnTo>
                <a:lnTo>
                  <a:pt x="11463" y="53823"/>
                </a:lnTo>
                <a:lnTo>
                  <a:pt x="14202" y="54381"/>
                </a:lnTo>
                <a:lnTo>
                  <a:pt x="20236" y="54381"/>
                </a:lnTo>
                <a:lnTo>
                  <a:pt x="22990" y="53672"/>
                </a:lnTo>
                <a:lnTo>
                  <a:pt x="25700" y="52210"/>
                </a:lnTo>
                <a:lnTo>
                  <a:pt x="28414" y="50763"/>
                </a:lnTo>
                <a:lnTo>
                  <a:pt x="31154" y="48463"/>
                </a:lnTo>
                <a:lnTo>
                  <a:pt x="33942" y="45302"/>
                </a:lnTo>
                <a:lnTo>
                  <a:pt x="33942" y="52221"/>
                </a:lnTo>
                <a:lnTo>
                  <a:pt x="36501" y="53633"/>
                </a:lnTo>
                <a:lnTo>
                  <a:pt x="39399" y="53633"/>
                </a:lnTo>
                <a:lnTo>
                  <a:pt x="42073" y="51930"/>
                </a:lnTo>
                <a:lnTo>
                  <a:pt x="42073" y="1703"/>
                </a:lnTo>
                <a:lnTo>
                  <a:pt x="41814" y="953"/>
                </a:lnTo>
                <a:lnTo>
                  <a:pt x="39165" y="0"/>
                </a:lnTo>
                <a:lnTo>
                  <a:pt x="3592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214188" y="3344360"/>
            <a:ext cx="42011" cy="54432"/>
          </a:xfrm>
          <a:custGeom>
            <a:avLst/>
            <a:gdLst/>
            <a:ahLst/>
            <a:cxnLst/>
            <a:rect l="l" t="t" r="r" b="b"/>
            <a:pathLst>
              <a:path w="42011" h="54432">
                <a:moveTo>
                  <a:pt x="33065" y="23331"/>
                </a:moveTo>
                <a:lnTo>
                  <a:pt x="33065" y="52729"/>
                </a:lnTo>
                <a:lnTo>
                  <a:pt x="33289" y="53492"/>
                </a:lnTo>
                <a:lnTo>
                  <a:pt x="35927" y="54432"/>
                </a:lnTo>
                <a:lnTo>
                  <a:pt x="39160" y="54432"/>
                </a:lnTo>
                <a:lnTo>
                  <a:pt x="42011" y="52729"/>
                </a:lnTo>
                <a:lnTo>
                  <a:pt x="42011" y="18529"/>
                </a:lnTo>
                <a:lnTo>
                  <a:pt x="41727" y="15454"/>
                </a:lnTo>
                <a:lnTo>
                  <a:pt x="41122" y="12915"/>
                </a:lnTo>
                <a:lnTo>
                  <a:pt x="40532" y="10364"/>
                </a:lnTo>
                <a:lnTo>
                  <a:pt x="38159" y="6249"/>
                </a:lnTo>
                <a:lnTo>
                  <a:pt x="35002" y="2833"/>
                </a:lnTo>
                <a:lnTo>
                  <a:pt x="30548" y="571"/>
                </a:lnTo>
                <a:lnTo>
                  <a:pt x="27809" y="0"/>
                </a:lnTo>
                <a:lnTo>
                  <a:pt x="21765" y="0"/>
                </a:lnTo>
                <a:lnTo>
                  <a:pt x="19025" y="723"/>
                </a:lnTo>
                <a:lnTo>
                  <a:pt x="16286" y="2195"/>
                </a:lnTo>
                <a:lnTo>
                  <a:pt x="13557" y="3671"/>
                </a:lnTo>
                <a:lnTo>
                  <a:pt x="10821" y="5982"/>
                </a:lnTo>
                <a:lnTo>
                  <a:pt x="8067" y="9143"/>
                </a:lnTo>
                <a:lnTo>
                  <a:pt x="8067" y="2195"/>
                </a:lnTo>
                <a:lnTo>
                  <a:pt x="5514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306" y="53693"/>
                </a:lnTo>
                <a:lnTo>
                  <a:pt x="2851" y="54432"/>
                </a:lnTo>
                <a:lnTo>
                  <a:pt x="6079" y="54432"/>
                </a:lnTo>
                <a:lnTo>
                  <a:pt x="8930" y="52729"/>
                </a:lnTo>
                <a:lnTo>
                  <a:pt x="8930" y="17628"/>
                </a:lnTo>
                <a:lnTo>
                  <a:pt x="11400" y="14464"/>
                </a:lnTo>
                <a:lnTo>
                  <a:pt x="13743" y="12063"/>
                </a:lnTo>
                <a:lnTo>
                  <a:pt x="18223" y="8787"/>
                </a:lnTo>
                <a:lnTo>
                  <a:pt x="22715" y="7973"/>
                </a:lnTo>
                <a:lnTo>
                  <a:pt x="25970" y="8304"/>
                </a:lnTo>
                <a:lnTo>
                  <a:pt x="28611" y="9640"/>
                </a:lnTo>
                <a:lnTo>
                  <a:pt x="31352" y="13143"/>
                </a:lnTo>
                <a:lnTo>
                  <a:pt x="32424" y="16408"/>
                </a:lnTo>
                <a:lnTo>
                  <a:pt x="33065" y="20458"/>
                </a:lnTo>
                <a:lnTo>
                  <a:pt x="33065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274297" y="3331724"/>
            <a:ext cx="31880" cy="67716"/>
          </a:xfrm>
          <a:custGeom>
            <a:avLst/>
            <a:gdLst/>
            <a:ahLst/>
            <a:cxnLst/>
            <a:rect l="l" t="t" r="r" b="b"/>
            <a:pathLst>
              <a:path w="31880" h="67716">
                <a:moveTo>
                  <a:pt x="17567" y="1738"/>
                </a:moveTo>
                <a:lnTo>
                  <a:pt x="17348" y="1029"/>
                </a:lnTo>
                <a:lnTo>
                  <a:pt x="14709" y="0"/>
                </a:lnTo>
                <a:lnTo>
                  <a:pt x="11487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35" y="13690"/>
                </a:lnTo>
                <a:lnTo>
                  <a:pt x="345" y="14871"/>
                </a:lnTo>
                <a:lnTo>
                  <a:pt x="0" y="17539"/>
                </a:lnTo>
                <a:lnTo>
                  <a:pt x="1803" y="21337"/>
                </a:lnTo>
                <a:lnTo>
                  <a:pt x="8625" y="21337"/>
                </a:lnTo>
                <a:lnTo>
                  <a:pt x="8625" y="53593"/>
                </a:lnTo>
                <a:lnTo>
                  <a:pt x="9413" y="58254"/>
                </a:lnTo>
                <a:lnTo>
                  <a:pt x="10770" y="62165"/>
                </a:lnTo>
                <a:lnTo>
                  <a:pt x="13092" y="64957"/>
                </a:lnTo>
                <a:lnTo>
                  <a:pt x="16372" y="66686"/>
                </a:lnTo>
                <a:lnTo>
                  <a:pt x="20346" y="67716"/>
                </a:lnTo>
                <a:lnTo>
                  <a:pt x="22887" y="67716"/>
                </a:lnTo>
                <a:lnTo>
                  <a:pt x="25379" y="67550"/>
                </a:lnTo>
                <a:lnTo>
                  <a:pt x="28486" y="66967"/>
                </a:lnTo>
                <a:lnTo>
                  <a:pt x="31658" y="64249"/>
                </a:lnTo>
                <a:lnTo>
                  <a:pt x="31880" y="61682"/>
                </a:lnTo>
                <a:lnTo>
                  <a:pt x="31880" y="61009"/>
                </a:lnTo>
                <a:lnTo>
                  <a:pt x="30030" y="58370"/>
                </a:lnTo>
                <a:lnTo>
                  <a:pt x="27280" y="59422"/>
                </a:lnTo>
                <a:lnTo>
                  <a:pt x="24408" y="59842"/>
                </a:lnTo>
                <a:lnTo>
                  <a:pt x="21837" y="59842"/>
                </a:lnTo>
                <a:lnTo>
                  <a:pt x="20062" y="58964"/>
                </a:lnTo>
                <a:lnTo>
                  <a:pt x="18075" y="55436"/>
                </a:lnTo>
                <a:lnTo>
                  <a:pt x="17567" y="52819"/>
                </a:lnTo>
                <a:lnTo>
                  <a:pt x="17567" y="21337"/>
                </a:lnTo>
                <a:lnTo>
                  <a:pt x="30092" y="21337"/>
                </a:lnTo>
                <a:lnTo>
                  <a:pt x="31880" y="18886"/>
                </a:lnTo>
                <a:lnTo>
                  <a:pt x="31845" y="16243"/>
                </a:lnTo>
                <a:lnTo>
                  <a:pt x="30092" y="13690"/>
                </a:lnTo>
                <a:lnTo>
                  <a:pt x="17567" y="13690"/>
                </a:lnTo>
                <a:lnTo>
                  <a:pt x="17567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355736" y="3344353"/>
            <a:ext cx="48798" cy="55195"/>
          </a:xfrm>
          <a:custGeom>
            <a:avLst/>
            <a:gdLst/>
            <a:ahLst/>
            <a:cxnLst/>
            <a:rect l="l" t="t" r="r" b="b"/>
            <a:pathLst>
              <a:path w="48798" h="55195">
                <a:moveTo>
                  <a:pt x="0" y="28065"/>
                </a:moveTo>
                <a:lnTo>
                  <a:pt x="0" y="32310"/>
                </a:lnTo>
                <a:lnTo>
                  <a:pt x="496" y="36104"/>
                </a:lnTo>
                <a:lnTo>
                  <a:pt x="1469" y="39460"/>
                </a:lnTo>
                <a:lnTo>
                  <a:pt x="2444" y="42800"/>
                </a:lnTo>
                <a:lnTo>
                  <a:pt x="3924" y="45655"/>
                </a:lnTo>
                <a:lnTo>
                  <a:pt x="5911" y="48005"/>
                </a:lnTo>
                <a:lnTo>
                  <a:pt x="10389" y="52132"/>
                </a:lnTo>
                <a:lnTo>
                  <a:pt x="9511" y="32792"/>
                </a:lnTo>
                <a:lnTo>
                  <a:pt x="9277" y="30210"/>
                </a:lnTo>
                <a:lnTo>
                  <a:pt x="9277" y="24598"/>
                </a:lnTo>
                <a:lnTo>
                  <a:pt x="9575" y="21957"/>
                </a:lnTo>
                <a:lnTo>
                  <a:pt x="10181" y="19533"/>
                </a:lnTo>
                <a:lnTo>
                  <a:pt x="11700" y="15022"/>
                </a:lnTo>
                <a:lnTo>
                  <a:pt x="14177" y="11494"/>
                </a:lnTo>
                <a:lnTo>
                  <a:pt x="17683" y="9155"/>
                </a:lnTo>
                <a:lnTo>
                  <a:pt x="21877" y="7707"/>
                </a:lnTo>
                <a:lnTo>
                  <a:pt x="27432" y="7707"/>
                </a:lnTo>
                <a:lnTo>
                  <a:pt x="29837" y="8241"/>
                </a:lnTo>
                <a:lnTo>
                  <a:pt x="33685" y="10364"/>
                </a:lnTo>
                <a:lnTo>
                  <a:pt x="36349" y="13625"/>
                </a:lnTo>
                <a:lnTo>
                  <a:pt x="38300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3"/>
                </a:lnTo>
                <a:lnTo>
                  <a:pt x="39246" y="33235"/>
                </a:lnTo>
                <a:lnTo>
                  <a:pt x="38657" y="35661"/>
                </a:lnTo>
                <a:lnTo>
                  <a:pt x="37162" y="40158"/>
                </a:lnTo>
                <a:lnTo>
                  <a:pt x="34674" y="43661"/>
                </a:lnTo>
                <a:lnTo>
                  <a:pt x="31154" y="45986"/>
                </a:lnTo>
                <a:lnTo>
                  <a:pt x="26939" y="47448"/>
                </a:lnTo>
                <a:lnTo>
                  <a:pt x="21431" y="47448"/>
                </a:lnTo>
                <a:lnTo>
                  <a:pt x="19041" y="46915"/>
                </a:lnTo>
                <a:lnTo>
                  <a:pt x="15163" y="44791"/>
                </a:lnTo>
                <a:lnTo>
                  <a:pt x="12473" y="41554"/>
                </a:lnTo>
                <a:lnTo>
                  <a:pt x="13378" y="53352"/>
                </a:lnTo>
                <a:lnTo>
                  <a:pt x="16351" y="54583"/>
                </a:lnTo>
                <a:lnTo>
                  <a:pt x="19839" y="55195"/>
                </a:lnTo>
                <a:lnTo>
                  <a:pt x="27971" y="55195"/>
                </a:lnTo>
                <a:lnTo>
                  <a:pt x="31601" y="54496"/>
                </a:lnTo>
                <a:lnTo>
                  <a:pt x="34733" y="53111"/>
                </a:lnTo>
                <a:lnTo>
                  <a:pt x="37857" y="51714"/>
                </a:lnTo>
                <a:lnTo>
                  <a:pt x="40457" y="49759"/>
                </a:lnTo>
                <a:lnTo>
                  <a:pt x="44618" y="44780"/>
                </a:lnTo>
                <a:lnTo>
                  <a:pt x="46184" y="41807"/>
                </a:lnTo>
                <a:lnTo>
                  <a:pt x="47232" y="38379"/>
                </a:lnTo>
                <a:lnTo>
                  <a:pt x="48282" y="34923"/>
                </a:lnTo>
                <a:lnTo>
                  <a:pt x="48798" y="31154"/>
                </a:lnTo>
                <a:lnTo>
                  <a:pt x="48798" y="22860"/>
                </a:lnTo>
                <a:lnTo>
                  <a:pt x="48304" y="19086"/>
                </a:lnTo>
                <a:lnTo>
                  <a:pt x="47318" y="15746"/>
                </a:lnTo>
                <a:lnTo>
                  <a:pt x="46321" y="12395"/>
                </a:lnTo>
                <a:lnTo>
                  <a:pt x="44827" y="9536"/>
                </a:lnTo>
                <a:lnTo>
                  <a:pt x="42839" y="7199"/>
                </a:lnTo>
                <a:lnTo>
                  <a:pt x="38361" y="3074"/>
                </a:lnTo>
                <a:lnTo>
                  <a:pt x="35388" y="1840"/>
                </a:lnTo>
                <a:lnTo>
                  <a:pt x="32400" y="608"/>
                </a:lnTo>
                <a:lnTo>
                  <a:pt x="28907" y="0"/>
                </a:lnTo>
                <a:lnTo>
                  <a:pt x="20742" y="0"/>
                </a:lnTo>
                <a:lnTo>
                  <a:pt x="17104" y="684"/>
                </a:lnTo>
                <a:lnTo>
                  <a:pt x="13992" y="2056"/>
                </a:lnTo>
                <a:lnTo>
                  <a:pt x="10882" y="3441"/>
                </a:lnTo>
                <a:lnTo>
                  <a:pt x="8290" y="5370"/>
                </a:lnTo>
                <a:lnTo>
                  <a:pt x="4132" y="10364"/>
                </a:lnTo>
                <a:lnTo>
                  <a:pt x="2581" y="13335"/>
                </a:lnTo>
                <a:lnTo>
                  <a:pt x="1555" y="16776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8" h="55195">
                <a:moveTo>
                  <a:pt x="10501" y="37631"/>
                </a:moveTo>
                <a:lnTo>
                  <a:pt x="9511" y="32792"/>
                </a:lnTo>
                <a:lnTo>
                  <a:pt x="10389" y="52132"/>
                </a:lnTo>
                <a:lnTo>
                  <a:pt x="13378" y="53352"/>
                </a:lnTo>
                <a:lnTo>
                  <a:pt x="12473" y="41554"/>
                </a:lnTo>
                <a:lnTo>
                  <a:pt x="1050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419485" y="3320359"/>
            <a:ext cx="33030" cy="78433"/>
          </a:xfrm>
          <a:custGeom>
            <a:avLst/>
            <a:gdLst/>
            <a:ahLst/>
            <a:cxnLst/>
            <a:rect l="l" t="t" r="r" b="b"/>
            <a:pathLst>
              <a:path w="33030" h="78433">
                <a:moveTo>
                  <a:pt x="28522" y="25055"/>
                </a:moveTo>
                <a:lnTo>
                  <a:pt x="17628" y="25055"/>
                </a:lnTo>
                <a:lnTo>
                  <a:pt x="17628" y="17424"/>
                </a:lnTo>
                <a:lnTo>
                  <a:pt x="17999" y="14083"/>
                </a:lnTo>
                <a:lnTo>
                  <a:pt x="18680" y="11365"/>
                </a:lnTo>
                <a:lnTo>
                  <a:pt x="20591" y="8762"/>
                </a:lnTo>
                <a:lnTo>
                  <a:pt x="23601" y="7642"/>
                </a:lnTo>
                <a:lnTo>
                  <a:pt x="26788" y="7719"/>
                </a:lnTo>
                <a:lnTo>
                  <a:pt x="29991" y="8657"/>
                </a:lnTo>
                <a:lnTo>
                  <a:pt x="32684" y="8596"/>
                </a:lnTo>
                <a:lnTo>
                  <a:pt x="33030" y="5853"/>
                </a:lnTo>
                <a:lnTo>
                  <a:pt x="32939" y="4036"/>
                </a:lnTo>
                <a:lnTo>
                  <a:pt x="30794" y="1141"/>
                </a:lnTo>
                <a:lnTo>
                  <a:pt x="28044" y="353"/>
                </a:lnTo>
                <a:lnTo>
                  <a:pt x="24353" y="0"/>
                </a:lnTo>
                <a:lnTo>
                  <a:pt x="21675" y="0"/>
                </a:lnTo>
                <a:lnTo>
                  <a:pt x="19357" y="378"/>
                </a:lnTo>
                <a:lnTo>
                  <a:pt x="15407" y="1904"/>
                </a:lnTo>
                <a:lnTo>
                  <a:pt x="12473" y="4683"/>
                </a:lnTo>
                <a:lnTo>
                  <a:pt x="10205" y="8341"/>
                </a:lnTo>
                <a:lnTo>
                  <a:pt x="8945" y="13370"/>
                </a:lnTo>
                <a:lnTo>
                  <a:pt x="8622" y="16369"/>
                </a:lnTo>
                <a:lnTo>
                  <a:pt x="8622" y="25055"/>
                </a:lnTo>
                <a:lnTo>
                  <a:pt x="1738" y="25055"/>
                </a:lnTo>
                <a:lnTo>
                  <a:pt x="294" y="26236"/>
                </a:lnTo>
                <a:lnTo>
                  <a:pt x="0" y="28905"/>
                </a:lnTo>
                <a:lnTo>
                  <a:pt x="1738" y="32702"/>
                </a:lnTo>
                <a:lnTo>
                  <a:pt x="8622" y="32702"/>
                </a:lnTo>
                <a:lnTo>
                  <a:pt x="8622" y="76730"/>
                </a:lnTo>
                <a:lnTo>
                  <a:pt x="8992" y="77694"/>
                </a:lnTo>
                <a:lnTo>
                  <a:pt x="11537" y="78433"/>
                </a:lnTo>
                <a:lnTo>
                  <a:pt x="14720" y="78433"/>
                </a:lnTo>
                <a:lnTo>
                  <a:pt x="17628" y="76730"/>
                </a:lnTo>
                <a:lnTo>
                  <a:pt x="17628" y="32702"/>
                </a:lnTo>
                <a:lnTo>
                  <a:pt x="28522" y="32702"/>
                </a:lnTo>
                <a:lnTo>
                  <a:pt x="30316" y="30251"/>
                </a:lnTo>
                <a:lnTo>
                  <a:pt x="30265" y="27608"/>
                </a:lnTo>
                <a:lnTo>
                  <a:pt x="28522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497626" y="3344353"/>
            <a:ext cx="48797" cy="55195"/>
          </a:xfrm>
          <a:custGeom>
            <a:avLst/>
            <a:gdLst/>
            <a:ahLst/>
            <a:cxnLst/>
            <a:rect l="l" t="t" r="r" b="b"/>
            <a:pathLst>
              <a:path w="48797" h="55195">
                <a:moveTo>
                  <a:pt x="0" y="28065"/>
                </a:moveTo>
                <a:lnTo>
                  <a:pt x="0" y="32310"/>
                </a:lnTo>
                <a:lnTo>
                  <a:pt x="492" y="36104"/>
                </a:lnTo>
                <a:lnTo>
                  <a:pt x="1468" y="39460"/>
                </a:lnTo>
                <a:lnTo>
                  <a:pt x="2440" y="42800"/>
                </a:lnTo>
                <a:lnTo>
                  <a:pt x="3924" y="45655"/>
                </a:lnTo>
                <a:lnTo>
                  <a:pt x="5910" y="48005"/>
                </a:lnTo>
                <a:lnTo>
                  <a:pt x="10389" y="52132"/>
                </a:lnTo>
                <a:lnTo>
                  <a:pt x="9514" y="32792"/>
                </a:lnTo>
                <a:lnTo>
                  <a:pt x="9281" y="30210"/>
                </a:lnTo>
                <a:lnTo>
                  <a:pt x="9281" y="24598"/>
                </a:lnTo>
                <a:lnTo>
                  <a:pt x="9571" y="21957"/>
                </a:lnTo>
                <a:lnTo>
                  <a:pt x="10176" y="19533"/>
                </a:lnTo>
                <a:lnTo>
                  <a:pt x="11696" y="15022"/>
                </a:lnTo>
                <a:lnTo>
                  <a:pt x="14177" y="11494"/>
                </a:lnTo>
                <a:lnTo>
                  <a:pt x="17679" y="9155"/>
                </a:lnTo>
                <a:lnTo>
                  <a:pt x="21877" y="7707"/>
                </a:lnTo>
                <a:lnTo>
                  <a:pt x="27428" y="7707"/>
                </a:lnTo>
                <a:lnTo>
                  <a:pt x="29833" y="8241"/>
                </a:lnTo>
                <a:lnTo>
                  <a:pt x="33685" y="10364"/>
                </a:lnTo>
                <a:lnTo>
                  <a:pt x="36348" y="13625"/>
                </a:lnTo>
                <a:lnTo>
                  <a:pt x="38296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3"/>
                </a:lnTo>
                <a:lnTo>
                  <a:pt x="39250" y="33235"/>
                </a:lnTo>
                <a:lnTo>
                  <a:pt x="38652" y="35661"/>
                </a:lnTo>
                <a:lnTo>
                  <a:pt x="37166" y="40158"/>
                </a:lnTo>
                <a:lnTo>
                  <a:pt x="34670" y="43661"/>
                </a:lnTo>
                <a:lnTo>
                  <a:pt x="31154" y="45986"/>
                </a:lnTo>
                <a:lnTo>
                  <a:pt x="26935" y="47448"/>
                </a:lnTo>
                <a:lnTo>
                  <a:pt x="21433" y="47448"/>
                </a:lnTo>
                <a:lnTo>
                  <a:pt x="19036" y="46915"/>
                </a:lnTo>
                <a:lnTo>
                  <a:pt x="15166" y="44791"/>
                </a:lnTo>
                <a:lnTo>
                  <a:pt x="12473" y="41554"/>
                </a:lnTo>
                <a:lnTo>
                  <a:pt x="13374" y="53352"/>
                </a:lnTo>
                <a:lnTo>
                  <a:pt x="16347" y="54583"/>
                </a:lnTo>
                <a:lnTo>
                  <a:pt x="19842" y="55195"/>
                </a:lnTo>
                <a:lnTo>
                  <a:pt x="27967" y="55195"/>
                </a:lnTo>
                <a:lnTo>
                  <a:pt x="31600" y="54496"/>
                </a:lnTo>
                <a:lnTo>
                  <a:pt x="34733" y="53111"/>
                </a:lnTo>
                <a:lnTo>
                  <a:pt x="37853" y="51714"/>
                </a:lnTo>
                <a:lnTo>
                  <a:pt x="40457" y="49759"/>
                </a:lnTo>
                <a:lnTo>
                  <a:pt x="44615" y="44780"/>
                </a:lnTo>
                <a:lnTo>
                  <a:pt x="46181" y="41807"/>
                </a:lnTo>
                <a:lnTo>
                  <a:pt x="47231" y="38379"/>
                </a:lnTo>
                <a:lnTo>
                  <a:pt x="48279" y="34923"/>
                </a:lnTo>
                <a:lnTo>
                  <a:pt x="48797" y="31154"/>
                </a:lnTo>
                <a:lnTo>
                  <a:pt x="48797" y="22860"/>
                </a:lnTo>
                <a:lnTo>
                  <a:pt x="48304" y="19086"/>
                </a:lnTo>
                <a:lnTo>
                  <a:pt x="47317" y="15746"/>
                </a:lnTo>
                <a:lnTo>
                  <a:pt x="46316" y="12395"/>
                </a:lnTo>
                <a:lnTo>
                  <a:pt x="44823" y="9536"/>
                </a:lnTo>
                <a:lnTo>
                  <a:pt x="42835" y="7199"/>
                </a:lnTo>
                <a:lnTo>
                  <a:pt x="38361" y="3074"/>
                </a:lnTo>
                <a:lnTo>
                  <a:pt x="35387" y="1840"/>
                </a:lnTo>
                <a:lnTo>
                  <a:pt x="32400" y="608"/>
                </a:lnTo>
                <a:lnTo>
                  <a:pt x="28907" y="0"/>
                </a:lnTo>
                <a:lnTo>
                  <a:pt x="20739" y="0"/>
                </a:lnTo>
                <a:lnTo>
                  <a:pt x="17099" y="684"/>
                </a:lnTo>
                <a:lnTo>
                  <a:pt x="13989" y="2056"/>
                </a:lnTo>
                <a:lnTo>
                  <a:pt x="10882" y="3441"/>
                </a:lnTo>
                <a:lnTo>
                  <a:pt x="8294" y="5370"/>
                </a:lnTo>
                <a:lnTo>
                  <a:pt x="4136" y="10364"/>
                </a:lnTo>
                <a:lnTo>
                  <a:pt x="2576" y="13335"/>
                </a:lnTo>
                <a:lnTo>
                  <a:pt x="1554" y="16776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797" h="55195">
                <a:moveTo>
                  <a:pt x="10501" y="37631"/>
                </a:moveTo>
                <a:lnTo>
                  <a:pt x="9514" y="32792"/>
                </a:lnTo>
                <a:lnTo>
                  <a:pt x="10389" y="52132"/>
                </a:lnTo>
                <a:lnTo>
                  <a:pt x="13374" y="53352"/>
                </a:lnTo>
                <a:lnTo>
                  <a:pt x="12473" y="41554"/>
                </a:lnTo>
                <a:lnTo>
                  <a:pt x="1050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567405" y="3345159"/>
            <a:ext cx="42068" cy="54381"/>
          </a:xfrm>
          <a:custGeom>
            <a:avLst/>
            <a:gdLst/>
            <a:ahLst/>
            <a:cxnLst/>
            <a:rect l="l" t="t" r="r" b="b"/>
            <a:pathLst>
              <a:path w="42068" h="54381">
                <a:moveTo>
                  <a:pt x="35938" y="0"/>
                </a:moveTo>
                <a:lnTo>
                  <a:pt x="33077" y="1703"/>
                </a:lnTo>
                <a:lnTo>
                  <a:pt x="33077" y="36817"/>
                </a:lnTo>
                <a:lnTo>
                  <a:pt x="30571" y="39982"/>
                </a:lnTo>
                <a:lnTo>
                  <a:pt x="28216" y="42368"/>
                </a:lnTo>
                <a:lnTo>
                  <a:pt x="23774" y="45645"/>
                </a:lnTo>
                <a:lnTo>
                  <a:pt x="19295" y="46457"/>
                </a:lnTo>
                <a:lnTo>
                  <a:pt x="16048" y="46126"/>
                </a:lnTo>
                <a:lnTo>
                  <a:pt x="13445" y="44754"/>
                </a:lnTo>
                <a:lnTo>
                  <a:pt x="10670" y="41288"/>
                </a:lnTo>
                <a:lnTo>
                  <a:pt x="9622" y="38012"/>
                </a:lnTo>
                <a:lnTo>
                  <a:pt x="8992" y="33883"/>
                </a:lnTo>
                <a:lnTo>
                  <a:pt x="8992" y="1703"/>
                </a:lnTo>
                <a:lnTo>
                  <a:pt x="8636" y="749"/>
                </a:lnTo>
                <a:lnTo>
                  <a:pt x="6080" y="0"/>
                </a:lnTo>
                <a:lnTo>
                  <a:pt x="2898" y="0"/>
                </a:lnTo>
                <a:lnTo>
                  <a:pt x="0" y="1703"/>
                </a:lnTo>
                <a:lnTo>
                  <a:pt x="0" y="35816"/>
                </a:lnTo>
                <a:lnTo>
                  <a:pt x="290" y="38926"/>
                </a:lnTo>
                <a:lnTo>
                  <a:pt x="888" y="41479"/>
                </a:lnTo>
                <a:lnTo>
                  <a:pt x="1489" y="44020"/>
                </a:lnTo>
                <a:lnTo>
                  <a:pt x="3837" y="48171"/>
                </a:lnTo>
                <a:lnTo>
                  <a:pt x="7019" y="51602"/>
                </a:lnTo>
                <a:lnTo>
                  <a:pt x="11469" y="53823"/>
                </a:lnTo>
                <a:lnTo>
                  <a:pt x="14198" y="54381"/>
                </a:lnTo>
                <a:lnTo>
                  <a:pt x="20231" y="54381"/>
                </a:lnTo>
                <a:lnTo>
                  <a:pt x="22985" y="53672"/>
                </a:lnTo>
                <a:lnTo>
                  <a:pt x="25699" y="52210"/>
                </a:lnTo>
                <a:lnTo>
                  <a:pt x="28411" y="50763"/>
                </a:lnTo>
                <a:lnTo>
                  <a:pt x="31150" y="48463"/>
                </a:lnTo>
                <a:lnTo>
                  <a:pt x="33936" y="45302"/>
                </a:lnTo>
                <a:lnTo>
                  <a:pt x="33936" y="52221"/>
                </a:lnTo>
                <a:lnTo>
                  <a:pt x="36495" y="53633"/>
                </a:lnTo>
                <a:lnTo>
                  <a:pt x="39405" y="53633"/>
                </a:lnTo>
                <a:lnTo>
                  <a:pt x="42068" y="51930"/>
                </a:lnTo>
                <a:lnTo>
                  <a:pt x="42068" y="1703"/>
                </a:lnTo>
                <a:lnTo>
                  <a:pt x="41824" y="953"/>
                </a:lnTo>
                <a:lnTo>
                  <a:pt x="39160" y="0"/>
                </a:lnTo>
                <a:lnTo>
                  <a:pt x="359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634294" y="3344357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01"/>
                </a:moveTo>
                <a:lnTo>
                  <a:pt x="0" y="52729"/>
                </a:lnTo>
                <a:lnTo>
                  <a:pt x="316" y="53694"/>
                </a:lnTo>
                <a:lnTo>
                  <a:pt x="2861" y="54432"/>
                </a:lnTo>
                <a:lnTo>
                  <a:pt x="6090" y="54432"/>
                </a:lnTo>
                <a:lnTo>
                  <a:pt x="8942" y="52729"/>
                </a:lnTo>
                <a:lnTo>
                  <a:pt x="8942" y="19698"/>
                </a:lnTo>
                <a:lnTo>
                  <a:pt x="10215" y="17654"/>
                </a:lnTo>
                <a:lnTo>
                  <a:pt x="12411" y="14514"/>
                </a:lnTo>
                <a:lnTo>
                  <a:pt x="14471" y="11951"/>
                </a:lnTo>
                <a:lnTo>
                  <a:pt x="17307" y="9640"/>
                </a:lnTo>
                <a:lnTo>
                  <a:pt x="19925" y="8712"/>
                </a:lnTo>
                <a:lnTo>
                  <a:pt x="22946" y="8928"/>
                </a:lnTo>
                <a:lnTo>
                  <a:pt x="25699" y="9740"/>
                </a:lnTo>
                <a:lnTo>
                  <a:pt x="28428" y="8420"/>
                </a:lnTo>
                <a:lnTo>
                  <a:pt x="28475" y="3265"/>
                </a:lnTo>
                <a:lnTo>
                  <a:pt x="26131" y="712"/>
                </a:lnTo>
                <a:lnTo>
                  <a:pt x="23025" y="90"/>
                </a:lnTo>
                <a:lnTo>
                  <a:pt x="20368" y="0"/>
                </a:lnTo>
                <a:lnTo>
                  <a:pt x="17272" y="698"/>
                </a:lnTo>
                <a:lnTo>
                  <a:pt x="14140" y="2653"/>
                </a:lnTo>
                <a:lnTo>
                  <a:pt x="10684" y="6169"/>
                </a:lnTo>
                <a:lnTo>
                  <a:pt x="8077" y="9817"/>
                </a:lnTo>
                <a:lnTo>
                  <a:pt x="8077" y="2209"/>
                </a:lnTo>
                <a:lnTo>
                  <a:pt x="5525" y="798"/>
                </a:lnTo>
                <a:lnTo>
                  <a:pt x="2562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708032" y="3345138"/>
            <a:ext cx="46479" cy="53694"/>
          </a:xfrm>
          <a:custGeom>
            <a:avLst/>
            <a:gdLst/>
            <a:ahLst/>
            <a:cxnLst/>
            <a:rect l="l" t="t" r="r" b="b"/>
            <a:pathLst>
              <a:path w="46479" h="53694">
                <a:moveTo>
                  <a:pt x="557" y="3963"/>
                </a:moveTo>
                <a:lnTo>
                  <a:pt x="17138" y="51675"/>
                </a:lnTo>
                <a:lnTo>
                  <a:pt x="17988" y="52884"/>
                </a:lnTo>
                <a:lnTo>
                  <a:pt x="20554" y="53582"/>
                </a:lnTo>
                <a:lnTo>
                  <a:pt x="23270" y="53694"/>
                </a:lnTo>
                <a:lnTo>
                  <a:pt x="26700" y="53557"/>
                </a:lnTo>
                <a:lnTo>
                  <a:pt x="29400" y="51675"/>
                </a:lnTo>
                <a:lnTo>
                  <a:pt x="46043" y="3963"/>
                </a:lnTo>
                <a:lnTo>
                  <a:pt x="46479" y="1612"/>
                </a:lnTo>
                <a:lnTo>
                  <a:pt x="45946" y="482"/>
                </a:lnTo>
                <a:lnTo>
                  <a:pt x="43134" y="0"/>
                </a:lnTo>
                <a:lnTo>
                  <a:pt x="39951" y="90"/>
                </a:lnTo>
                <a:lnTo>
                  <a:pt x="37371" y="1789"/>
                </a:lnTo>
                <a:lnTo>
                  <a:pt x="23762" y="43192"/>
                </a:lnTo>
                <a:lnTo>
                  <a:pt x="23381" y="43192"/>
                </a:lnTo>
                <a:lnTo>
                  <a:pt x="9611" y="1789"/>
                </a:lnTo>
                <a:lnTo>
                  <a:pt x="8045" y="241"/>
                </a:lnTo>
                <a:lnTo>
                  <a:pt x="5453" y="0"/>
                </a:lnTo>
                <a:lnTo>
                  <a:pt x="2875" y="11"/>
                </a:lnTo>
                <a:lnTo>
                  <a:pt x="0" y="1320"/>
                </a:lnTo>
                <a:lnTo>
                  <a:pt x="557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769178" y="3344353"/>
            <a:ext cx="22849" cy="55191"/>
          </a:xfrm>
          <a:custGeom>
            <a:avLst/>
            <a:gdLst/>
            <a:ahLst/>
            <a:cxnLst/>
            <a:rect l="l" t="t" r="r" b="b"/>
            <a:pathLst>
              <a:path w="22849" h="55191">
                <a:moveTo>
                  <a:pt x="9169" y="42062"/>
                </a:moveTo>
                <a:lnTo>
                  <a:pt x="9942" y="54165"/>
                </a:lnTo>
                <a:lnTo>
                  <a:pt x="14349" y="55191"/>
                </a:lnTo>
                <a:lnTo>
                  <a:pt x="19839" y="55191"/>
                </a:lnTo>
                <a:lnTo>
                  <a:pt x="22849" y="47383"/>
                </a:lnTo>
                <a:lnTo>
                  <a:pt x="18323" y="48005"/>
                </a:lnTo>
                <a:lnTo>
                  <a:pt x="15436" y="48005"/>
                </a:lnTo>
                <a:lnTo>
                  <a:pt x="11573" y="45680"/>
                </a:lnTo>
                <a:lnTo>
                  <a:pt x="9169" y="42062"/>
                </a:lnTo>
                <a:close/>
              </a:path>
              <a:path w="22849" h="55191">
                <a:moveTo>
                  <a:pt x="34519" y="54418"/>
                </a:moveTo>
                <a:lnTo>
                  <a:pt x="37188" y="54467"/>
                </a:lnTo>
                <a:lnTo>
                  <a:pt x="40074" y="52805"/>
                </a:lnTo>
                <a:lnTo>
                  <a:pt x="40074" y="15796"/>
                </a:lnTo>
                <a:lnTo>
                  <a:pt x="39719" y="13068"/>
                </a:lnTo>
                <a:lnTo>
                  <a:pt x="38347" y="8380"/>
                </a:lnTo>
                <a:lnTo>
                  <a:pt x="35730" y="4823"/>
                </a:lnTo>
                <a:lnTo>
                  <a:pt x="32227" y="2056"/>
                </a:lnTo>
                <a:lnTo>
                  <a:pt x="27316" y="417"/>
                </a:lnTo>
                <a:lnTo>
                  <a:pt x="24317" y="0"/>
                </a:lnTo>
                <a:lnTo>
                  <a:pt x="20815" y="0"/>
                </a:lnTo>
                <a:lnTo>
                  <a:pt x="17075" y="176"/>
                </a:lnTo>
                <a:lnTo>
                  <a:pt x="13399" y="885"/>
                </a:lnTo>
                <a:lnTo>
                  <a:pt x="10144" y="1879"/>
                </a:lnTo>
                <a:lnTo>
                  <a:pt x="7221" y="3009"/>
                </a:lnTo>
                <a:lnTo>
                  <a:pt x="3506" y="5356"/>
                </a:lnTo>
                <a:lnTo>
                  <a:pt x="2383" y="8164"/>
                </a:lnTo>
                <a:lnTo>
                  <a:pt x="2678" y="11480"/>
                </a:lnTo>
                <a:lnTo>
                  <a:pt x="5266" y="12405"/>
                </a:lnTo>
                <a:lnTo>
                  <a:pt x="8143" y="10731"/>
                </a:lnTo>
                <a:lnTo>
                  <a:pt x="10786" y="9436"/>
                </a:lnTo>
                <a:lnTo>
                  <a:pt x="14065" y="8290"/>
                </a:lnTo>
                <a:lnTo>
                  <a:pt x="17801" y="7477"/>
                </a:lnTo>
                <a:lnTo>
                  <a:pt x="22075" y="7477"/>
                </a:lnTo>
                <a:lnTo>
                  <a:pt x="25222" y="8241"/>
                </a:lnTo>
                <a:lnTo>
                  <a:pt x="27773" y="9485"/>
                </a:lnTo>
                <a:lnTo>
                  <a:pt x="30182" y="12686"/>
                </a:lnTo>
                <a:lnTo>
                  <a:pt x="30967" y="15670"/>
                </a:lnTo>
                <a:lnTo>
                  <a:pt x="31175" y="19314"/>
                </a:lnTo>
                <a:lnTo>
                  <a:pt x="31175" y="23227"/>
                </a:lnTo>
                <a:lnTo>
                  <a:pt x="20652" y="23227"/>
                </a:lnTo>
                <a:lnTo>
                  <a:pt x="17236" y="23568"/>
                </a:lnTo>
                <a:lnTo>
                  <a:pt x="14202" y="24256"/>
                </a:lnTo>
                <a:lnTo>
                  <a:pt x="11163" y="24940"/>
                </a:lnTo>
                <a:lnTo>
                  <a:pt x="8600" y="25970"/>
                </a:lnTo>
                <a:lnTo>
                  <a:pt x="4406" y="28724"/>
                </a:lnTo>
                <a:lnTo>
                  <a:pt x="1681" y="32537"/>
                </a:lnTo>
                <a:lnTo>
                  <a:pt x="0" y="37068"/>
                </a:lnTo>
                <a:lnTo>
                  <a:pt x="0" y="42313"/>
                </a:lnTo>
                <a:lnTo>
                  <a:pt x="1220" y="46379"/>
                </a:lnTo>
                <a:lnTo>
                  <a:pt x="3171" y="49870"/>
                </a:lnTo>
                <a:lnTo>
                  <a:pt x="6108" y="52473"/>
                </a:lnTo>
                <a:lnTo>
                  <a:pt x="9942" y="54165"/>
                </a:lnTo>
                <a:lnTo>
                  <a:pt x="9169" y="42062"/>
                </a:lnTo>
                <a:lnTo>
                  <a:pt x="9169" y="39456"/>
                </a:lnTo>
                <a:lnTo>
                  <a:pt x="10007" y="35406"/>
                </a:lnTo>
                <a:lnTo>
                  <a:pt x="12632" y="32396"/>
                </a:lnTo>
                <a:lnTo>
                  <a:pt x="15325" y="30934"/>
                </a:lnTo>
                <a:lnTo>
                  <a:pt x="18939" y="30085"/>
                </a:lnTo>
                <a:lnTo>
                  <a:pt x="23529" y="29855"/>
                </a:lnTo>
                <a:lnTo>
                  <a:pt x="31175" y="29855"/>
                </a:lnTo>
                <a:lnTo>
                  <a:pt x="31175" y="40525"/>
                </a:lnTo>
                <a:lnTo>
                  <a:pt x="26863" y="44931"/>
                </a:lnTo>
                <a:lnTo>
                  <a:pt x="22849" y="47383"/>
                </a:lnTo>
                <a:lnTo>
                  <a:pt x="19839" y="55191"/>
                </a:lnTo>
                <a:lnTo>
                  <a:pt x="22630" y="54543"/>
                </a:lnTo>
                <a:lnTo>
                  <a:pt x="25246" y="53251"/>
                </a:lnTo>
                <a:lnTo>
                  <a:pt x="27856" y="51940"/>
                </a:lnTo>
                <a:lnTo>
                  <a:pt x="32378" y="47776"/>
                </a:lnTo>
                <a:lnTo>
                  <a:pt x="32378" y="52805"/>
                </a:lnTo>
                <a:lnTo>
                  <a:pt x="34519" y="54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829658" y="3344360"/>
            <a:ext cx="34531" cy="55191"/>
          </a:xfrm>
          <a:custGeom>
            <a:avLst/>
            <a:gdLst/>
            <a:ahLst/>
            <a:cxnLst/>
            <a:rect l="l" t="t" r="r" b="b"/>
            <a:pathLst>
              <a:path w="34531" h="55191">
                <a:moveTo>
                  <a:pt x="2242" y="20648"/>
                </a:moveTo>
                <a:lnTo>
                  <a:pt x="3884" y="23619"/>
                </a:lnTo>
                <a:lnTo>
                  <a:pt x="7517" y="26910"/>
                </a:lnTo>
                <a:lnTo>
                  <a:pt x="10440" y="28511"/>
                </a:lnTo>
                <a:lnTo>
                  <a:pt x="13474" y="29843"/>
                </a:lnTo>
                <a:lnTo>
                  <a:pt x="16494" y="31089"/>
                </a:lnTo>
                <a:lnTo>
                  <a:pt x="19382" y="32245"/>
                </a:lnTo>
                <a:lnTo>
                  <a:pt x="22997" y="34390"/>
                </a:lnTo>
                <a:lnTo>
                  <a:pt x="25340" y="37184"/>
                </a:lnTo>
                <a:lnTo>
                  <a:pt x="25700" y="39786"/>
                </a:lnTo>
                <a:lnTo>
                  <a:pt x="25452" y="42353"/>
                </a:lnTo>
                <a:lnTo>
                  <a:pt x="22885" y="45845"/>
                </a:lnTo>
                <a:lnTo>
                  <a:pt x="19677" y="47317"/>
                </a:lnTo>
                <a:lnTo>
                  <a:pt x="17078" y="47815"/>
                </a:lnTo>
                <a:lnTo>
                  <a:pt x="13535" y="47815"/>
                </a:lnTo>
                <a:lnTo>
                  <a:pt x="10191" y="47076"/>
                </a:lnTo>
                <a:lnTo>
                  <a:pt x="6145" y="45427"/>
                </a:lnTo>
                <a:lnTo>
                  <a:pt x="3282" y="43775"/>
                </a:lnTo>
                <a:lnTo>
                  <a:pt x="273" y="44157"/>
                </a:lnTo>
                <a:lnTo>
                  <a:pt x="0" y="46810"/>
                </a:lnTo>
                <a:lnTo>
                  <a:pt x="443" y="50227"/>
                </a:lnTo>
                <a:lnTo>
                  <a:pt x="3035" y="52372"/>
                </a:lnTo>
                <a:lnTo>
                  <a:pt x="6206" y="53708"/>
                </a:lnTo>
                <a:lnTo>
                  <a:pt x="8859" y="54493"/>
                </a:lnTo>
                <a:lnTo>
                  <a:pt x="12006" y="55054"/>
                </a:lnTo>
                <a:lnTo>
                  <a:pt x="15397" y="55191"/>
                </a:lnTo>
                <a:lnTo>
                  <a:pt x="18223" y="55191"/>
                </a:lnTo>
                <a:lnTo>
                  <a:pt x="20801" y="54838"/>
                </a:lnTo>
                <a:lnTo>
                  <a:pt x="23144" y="54140"/>
                </a:lnTo>
                <a:lnTo>
                  <a:pt x="27529" y="52387"/>
                </a:lnTo>
                <a:lnTo>
                  <a:pt x="30920" y="49629"/>
                </a:lnTo>
                <a:lnTo>
                  <a:pt x="33152" y="45920"/>
                </a:lnTo>
                <a:lnTo>
                  <a:pt x="34531" y="41630"/>
                </a:lnTo>
                <a:lnTo>
                  <a:pt x="34531" y="36903"/>
                </a:lnTo>
                <a:lnTo>
                  <a:pt x="33473" y="33487"/>
                </a:lnTo>
                <a:lnTo>
                  <a:pt x="31841" y="30581"/>
                </a:lnTo>
                <a:lnTo>
                  <a:pt x="28191" y="27392"/>
                </a:lnTo>
                <a:lnTo>
                  <a:pt x="25196" y="25829"/>
                </a:lnTo>
                <a:lnTo>
                  <a:pt x="22147" y="24498"/>
                </a:lnTo>
                <a:lnTo>
                  <a:pt x="19098" y="23252"/>
                </a:lnTo>
                <a:lnTo>
                  <a:pt x="16139" y="22057"/>
                </a:lnTo>
                <a:lnTo>
                  <a:pt x="12509" y="19900"/>
                </a:lnTo>
                <a:lnTo>
                  <a:pt x="10115" y="17067"/>
                </a:lnTo>
                <a:lnTo>
                  <a:pt x="9759" y="14399"/>
                </a:lnTo>
                <a:lnTo>
                  <a:pt x="10328" y="11490"/>
                </a:lnTo>
                <a:lnTo>
                  <a:pt x="12744" y="8531"/>
                </a:lnTo>
                <a:lnTo>
                  <a:pt x="16013" y="7315"/>
                </a:lnTo>
                <a:lnTo>
                  <a:pt x="18864" y="7134"/>
                </a:lnTo>
                <a:lnTo>
                  <a:pt x="22071" y="7340"/>
                </a:lnTo>
                <a:lnTo>
                  <a:pt x="25858" y="8610"/>
                </a:lnTo>
                <a:lnTo>
                  <a:pt x="29217" y="10374"/>
                </a:lnTo>
                <a:lnTo>
                  <a:pt x="32017" y="8545"/>
                </a:lnTo>
                <a:lnTo>
                  <a:pt x="31953" y="5853"/>
                </a:lnTo>
                <a:lnTo>
                  <a:pt x="30387" y="2984"/>
                </a:lnTo>
                <a:lnTo>
                  <a:pt x="27453" y="1497"/>
                </a:lnTo>
                <a:lnTo>
                  <a:pt x="24184" y="557"/>
                </a:lnTo>
                <a:lnTo>
                  <a:pt x="21578" y="111"/>
                </a:lnTo>
                <a:lnTo>
                  <a:pt x="16013" y="0"/>
                </a:lnTo>
                <a:lnTo>
                  <a:pt x="13413" y="406"/>
                </a:lnTo>
                <a:lnTo>
                  <a:pt x="11192" y="1230"/>
                </a:lnTo>
                <a:lnTo>
                  <a:pt x="7120" y="3135"/>
                </a:lnTo>
                <a:lnTo>
                  <a:pt x="4157" y="5853"/>
                </a:lnTo>
                <a:lnTo>
                  <a:pt x="2307" y="9230"/>
                </a:lnTo>
                <a:lnTo>
                  <a:pt x="1195" y="12913"/>
                </a:lnTo>
                <a:lnTo>
                  <a:pt x="1195" y="17117"/>
                </a:lnTo>
                <a:lnTo>
                  <a:pt x="224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878254" y="3331724"/>
            <a:ext cx="31882" cy="67716"/>
          </a:xfrm>
          <a:custGeom>
            <a:avLst/>
            <a:gdLst/>
            <a:ahLst/>
            <a:cxnLst/>
            <a:rect l="l" t="t" r="r" b="b"/>
            <a:pathLst>
              <a:path w="31882" h="67716">
                <a:moveTo>
                  <a:pt x="17571" y="1738"/>
                </a:moveTo>
                <a:lnTo>
                  <a:pt x="17348" y="1029"/>
                </a:lnTo>
                <a:lnTo>
                  <a:pt x="14705" y="0"/>
                </a:lnTo>
                <a:lnTo>
                  <a:pt x="11483" y="0"/>
                </a:lnTo>
                <a:lnTo>
                  <a:pt x="8625" y="1738"/>
                </a:lnTo>
                <a:lnTo>
                  <a:pt x="8625" y="13690"/>
                </a:lnTo>
                <a:lnTo>
                  <a:pt x="1838" y="13690"/>
                </a:lnTo>
                <a:lnTo>
                  <a:pt x="345" y="14871"/>
                </a:lnTo>
                <a:lnTo>
                  <a:pt x="0" y="17539"/>
                </a:lnTo>
                <a:lnTo>
                  <a:pt x="1799" y="21337"/>
                </a:lnTo>
                <a:lnTo>
                  <a:pt x="8625" y="21337"/>
                </a:lnTo>
                <a:lnTo>
                  <a:pt x="8625" y="53593"/>
                </a:lnTo>
                <a:lnTo>
                  <a:pt x="9414" y="58254"/>
                </a:lnTo>
                <a:lnTo>
                  <a:pt x="10770" y="62165"/>
                </a:lnTo>
                <a:lnTo>
                  <a:pt x="13089" y="64957"/>
                </a:lnTo>
                <a:lnTo>
                  <a:pt x="16372" y="66686"/>
                </a:lnTo>
                <a:lnTo>
                  <a:pt x="20344" y="67716"/>
                </a:lnTo>
                <a:lnTo>
                  <a:pt x="22889" y="67716"/>
                </a:lnTo>
                <a:lnTo>
                  <a:pt x="25379" y="67550"/>
                </a:lnTo>
                <a:lnTo>
                  <a:pt x="28475" y="66967"/>
                </a:lnTo>
                <a:lnTo>
                  <a:pt x="31658" y="64249"/>
                </a:lnTo>
                <a:lnTo>
                  <a:pt x="31882" y="61682"/>
                </a:lnTo>
                <a:lnTo>
                  <a:pt x="31882" y="61009"/>
                </a:lnTo>
                <a:lnTo>
                  <a:pt x="30031" y="58370"/>
                </a:lnTo>
                <a:lnTo>
                  <a:pt x="27280" y="59422"/>
                </a:lnTo>
                <a:lnTo>
                  <a:pt x="24404" y="59842"/>
                </a:lnTo>
                <a:lnTo>
                  <a:pt x="21837" y="59842"/>
                </a:lnTo>
                <a:lnTo>
                  <a:pt x="20052" y="58964"/>
                </a:lnTo>
                <a:lnTo>
                  <a:pt x="18064" y="55436"/>
                </a:lnTo>
                <a:lnTo>
                  <a:pt x="17571" y="52819"/>
                </a:lnTo>
                <a:lnTo>
                  <a:pt x="17571" y="21337"/>
                </a:lnTo>
                <a:lnTo>
                  <a:pt x="30092" y="21337"/>
                </a:lnTo>
                <a:lnTo>
                  <a:pt x="31882" y="18886"/>
                </a:lnTo>
                <a:lnTo>
                  <a:pt x="31845" y="16243"/>
                </a:lnTo>
                <a:lnTo>
                  <a:pt x="30092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526151" y="3481517"/>
            <a:ext cx="44888" cy="55205"/>
          </a:xfrm>
          <a:custGeom>
            <a:avLst/>
            <a:gdLst/>
            <a:ahLst/>
            <a:cxnLst/>
            <a:rect l="l" t="t" r="r" b="b"/>
            <a:pathLst>
              <a:path w="44888" h="55205">
                <a:moveTo>
                  <a:pt x="44481" y="17424"/>
                </a:moveTo>
                <a:lnTo>
                  <a:pt x="43667" y="14526"/>
                </a:lnTo>
                <a:lnTo>
                  <a:pt x="42851" y="11656"/>
                </a:lnTo>
                <a:lnTo>
                  <a:pt x="39841" y="7009"/>
                </a:lnTo>
                <a:lnTo>
                  <a:pt x="35892" y="3161"/>
                </a:lnTo>
                <a:lnTo>
                  <a:pt x="33202" y="1889"/>
                </a:lnTo>
                <a:lnTo>
                  <a:pt x="30502" y="633"/>
                </a:lnTo>
                <a:lnTo>
                  <a:pt x="27255" y="0"/>
                </a:lnTo>
                <a:lnTo>
                  <a:pt x="27292" y="7199"/>
                </a:lnTo>
                <a:lnTo>
                  <a:pt x="30549" y="8582"/>
                </a:lnTo>
                <a:lnTo>
                  <a:pt x="32749" y="11339"/>
                </a:lnTo>
                <a:lnTo>
                  <a:pt x="34956" y="14083"/>
                </a:lnTo>
                <a:lnTo>
                  <a:pt x="36003" y="17881"/>
                </a:lnTo>
                <a:lnTo>
                  <a:pt x="35892" y="22719"/>
                </a:lnTo>
                <a:lnTo>
                  <a:pt x="9267" y="22719"/>
                </a:lnTo>
                <a:lnTo>
                  <a:pt x="9683" y="18705"/>
                </a:lnTo>
                <a:lnTo>
                  <a:pt x="10933" y="14946"/>
                </a:lnTo>
                <a:lnTo>
                  <a:pt x="13709" y="1915"/>
                </a:lnTo>
                <a:lnTo>
                  <a:pt x="10821" y="3210"/>
                </a:lnTo>
                <a:lnTo>
                  <a:pt x="8352" y="5039"/>
                </a:lnTo>
                <a:lnTo>
                  <a:pt x="4273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9" y="39801"/>
                </a:lnTo>
                <a:lnTo>
                  <a:pt x="2617" y="43218"/>
                </a:lnTo>
                <a:lnTo>
                  <a:pt x="4169" y="46061"/>
                </a:lnTo>
                <a:lnTo>
                  <a:pt x="6235" y="48333"/>
                </a:lnTo>
                <a:lnTo>
                  <a:pt x="10833" y="52311"/>
                </a:lnTo>
                <a:lnTo>
                  <a:pt x="13845" y="53466"/>
                </a:lnTo>
                <a:lnTo>
                  <a:pt x="16869" y="54622"/>
                </a:lnTo>
                <a:lnTo>
                  <a:pt x="20383" y="55205"/>
                </a:lnTo>
                <a:lnTo>
                  <a:pt x="24394" y="55205"/>
                </a:lnTo>
                <a:lnTo>
                  <a:pt x="28886" y="55015"/>
                </a:lnTo>
                <a:lnTo>
                  <a:pt x="32969" y="54302"/>
                </a:lnTo>
                <a:lnTo>
                  <a:pt x="36324" y="53466"/>
                </a:lnTo>
                <a:lnTo>
                  <a:pt x="40125" y="52095"/>
                </a:lnTo>
                <a:lnTo>
                  <a:pt x="42692" y="49428"/>
                </a:lnTo>
                <a:lnTo>
                  <a:pt x="42825" y="46824"/>
                </a:lnTo>
                <a:lnTo>
                  <a:pt x="42037" y="44117"/>
                </a:lnTo>
                <a:lnTo>
                  <a:pt x="39420" y="44509"/>
                </a:lnTo>
                <a:lnTo>
                  <a:pt x="36151" y="45820"/>
                </a:lnTo>
                <a:lnTo>
                  <a:pt x="33249" y="46746"/>
                </a:lnTo>
                <a:lnTo>
                  <a:pt x="29624" y="47523"/>
                </a:lnTo>
                <a:lnTo>
                  <a:pt x="25232" y="47725"/>
                </a:lnTo>
                <a:lnTo>
                  <a:pt x="22284" y="47725"/>
                </a:lnTo>
                <a:lnTo>
                  <a:pt x="17769" y="46428"/>
                </a:lnTo>
                <a:lnTo>
                  <a:pt x="14079" y="44348"/>
                </a:lnTo>
                <a:lnTo>
                  <a:pt x="11537" y="41148"/>
                </a:lnTo>
                <a:lnTo>
                  <a:pt x="10079" y="37007"/>
                </a:lnTo>
                <a:lnTo>
                  <a:pt x="9267" y="32255"/>
                </a:lnTo>
                <a:lnTo>
                  <a:pt x="9267" y="29462"/>
                </a:lnTo>
                <a:lnTo>
                  <a:pt x="41396" y="29462"/>
                </a:lnTo>
                <a:lnTo>
                  <a:pt x="43837" y="28548"/>
                </a:lnTo>
                <a:lnTo>
                  <a:pt x="44888" y="25448"/>
                </a:lnTo>
                <a:lnTo>
                  <a:pt x="44888" y="20495"/>
                </a:lnTo>
                <a:lnTo>
                  <a:pt x="44481" y="17424"/>
                </a:lnTo>
                <a:close/>
              </a:path>
              <a:path w="44888" h="55205">
                <a:moveTo>
                  <a:pt x="10933" y="14946"/>
                </a:moveTo>
                <a:lnTo>
                  <a:pt x="12931" y="11887"/>
                </a:lnTo>
                <a:lnTo>
                  <a:pt x="15448" y="9334"/>
                </a:lnTo>
                <a:lnTo>
                  <a:pt x="18792" y="7631"/>
                </a:lnTo>
                <a:lnTo>
                  <a:pt x="22961" y="7199"/>
                </a:lnTo>
                <a:lnTo>
                  <a:pt x="27292" y="7199"/>
                </a:lnTo>
                <a:lnTo>
                  <a:pt x="27255" y="0"/>
                </a:lnTo>
                <a:lnTo>
                  <a:pt x="19843" y="0"/>
                </a:lnTo>
                <a:lnTo>
                  <a:pt x="16606" y="647"/>
                </a:lnTo>
                <a:lnTo>
                  <a:pt x="13709" y="1915"/>
                </a:lnTo>
                <a:lnTo>
                  <a:pt x="10933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579402" y="3482294"/>
            <a:ext cx="42501" cy="53694"/>
          </a:xfrm>
          <a:custGeom>
            <a:avLst/>
            <a:gdLst/>
            <a:ahLst/>
            <a:cxnLst/>
            <a:rect l="l" t="t" r="r" b="b"/>
            <a:pathLst>
              <a:path w="42501" h="53694">
                <a:moveTo>
                  <a:pt x="38775" y="0"/>
                </a:moveTo>
                <a:lnTo>
                  <a:pt x="35985" y="25"/>
                </a:lnTo>
                <a:lnTo>
                  <a:pt x="32904" y="1447"/>
                </a:lnTo>
                <a:lnTo>
                  <a:pt x="21625" y="20153"/>
                </a:lnTo>
                <a:lnTo>
                  <a:pt x="10509" y="1447"/>
                </a:lnTo>
                <a:lnTo>
                  <a:pt x="8337" y="137"/>
                </a:lnTo>
                <a:lnTo>
                  <a:pt x="5201" y="0"/>
                </a:lnTo>
                <a:lnTo>
                  <a:pt x="1689" y="187"/>
                </a:lnTo>
                <a:lnTo>
                  <a:pt x="800" y="2794"/>
                </a:lnTo>
                <a:lnTo>
                  <a:pt x="15173" y="26402"/>
                </a:lnTo>
                <a:lnTo>
                  <a:pt x="0" y="50900"/>
                </a:lnTo>
                <a:lnTo>
                  <a:pt x="205" y="53301"/>
                </a:lnTo>
                <a:lnTo>
                  <a:pt x="2898" y="53694"/>
                </a:lnTo>
                <a:lnTo>
                  <a:pt x="6390" y="53604"/>
                </a:lnTo>
                <a:lnTo>
                  <a:pt x="9263" y="52132"/>
                </a:lnTo>
                <a:lnTo>
                  <a:pt x="20923" y="32205"/>
                </a:lnTo>
                <a:lnTo>
                  <a:pt x="32630" y="52132"/>
                </a:lnTo>
                <a:lnTo>
                  <a:pt x="32951" y="52628"/>
                </a:lnTo>
                <a:lnTo>
                  <a:pt x="35532" y="53604"/>
                </a:lnTo>
                <a:lnTo>
                  <a:pt x="38110" y="53694"/>
                </a:lnTo>
                <a:lnTo>
                  <a:pt x="41551" y="53453"/>
                </a:lnTo>
                <a:lnTo>
                  <a:pt x="42501" y="50900"/>
                </a:lnTo>
                <a:lnTo>
                  <a:pt x="27425" y="26121"/>
                </a:lnTo>
                <a:lnTo>
                  <a:pt x="41687" y="2794"/>
                </a:lnTo>
                <a:lnTo>
                  <a:pt x="41465" y="327"/>
                </a:lnTo>
                <a:lnTo>
                  <a:pt x="3877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633035" y="3481517"/>
            <a:ext cx="44895" cy="74411"/>
          </a:xfrm>
          <a:custGeom>
            <a:avLst/>
            <a:gdLst/>
            <a:ahLst/>
            <a:cxnLst/>
            <a:rect l="l" t="t" r="r" b="b"/>
            <a:pathLst>
              <a:path w="44895" h="74411">
                <a:moveTo>
                  <a:pt x="0" y="2515"/>
                </a:moveTo>
                <a:lnTo>
                  <a:pt x="0" y="72659"/>
                </a:lnTo>
                <a:lnTo>
                  <a:pt x="194" y="73444"/>
                </a:lnTo>
                <a:lnTo>
                  <a:pt x="2858" y="74411"/>
                </a:lnTo>
                <a:lnTo>
                  <a:pt x="6090" y="74411"/>
                </a:lnTo>
                <a:lnTo>
                  <a:pt x="8956" y="72659"/>
                </a:lnTo>
                <a:lnTo>
                  <a:pt x="8956" y="47548"/>
                </a:lnTo>
                <a:lnTo>
                  <a:pt x="10248" y="48844"/>
                </a:lnTo>
                <a:lnTo>
                  <a:pt x="13790" y="51930"/>
                </a:lnTo>
                <a:lnTo>
                  <a:pt x="17322" y="53988"/>
                </a:lnTo>
                <a:lnTo>
                  <a:pt x="20972" y="55054"/>
                </a:lnTo>
                <a:lnTo>
                  <a:pt x="23749" y="55195"/>
                </a:lnTo>
                <a:lnTo>
                  <a:pt x="27155" y="55195"/>
                </a:lnTo>
                <a:lnTo>
                  <a:pt x="30179" y="54536"/>
                </a:lnTo>
                <a:lnTo>
                  <a:pt x="32806" y="53215"/>
                </a:lnTo>
                <a:lnTo>
                  <a:pt x="35445" y="51893"/>
                </a:lnTo>
                <a:lnTo>
                  <a:pt x="33717" y="39283"/>
                </a:lnTo>
                <a:lnTo>
                  <a:pt x="31719" y="42990"/>
                </a:lnTo>
                <a:lnTo>
                  <a:pt x="28782" y="45608"/>
                </a:lnTo>
                <a:lnTo>
                  <a:pt x="25228" y="47271"/>
                </a:lnTo>
                <a:lnTo>
                  <a:pt x="20530" y="47271"/>
                </a:lnTo>
                <a:lnTo>
                  <a:pt x="15986" y="44819"/>
                </a:lnTo>
                <a:lnTo>
                  <a:pt x="11422" y="40820"/>
                </a:lnTo>
                <a:lnTo>
                  <a:pt x="8956" y="37720"/>
                </a:lnTo>
                <a:lnTo>
                  <a:pt x="8956" y="17744"/>
                </a:lnTo>
                <a:lnTo>
                  <a:pt x="11718" y="14389"/>
                </a:lnTo>
                <a:lnTo>
                  <a:pt x="15483" y="10886"/>
                </a:lnTo>
                <a:lnTo>
                  <a:pt x="18947" y="8802"/>
                </a:lnTo>
                <a:lnTo>
                  <a:pt x="22355" y="7927"/>
                </a:lnTo>
                <a:lnTo>
                  <a:pt x="22045" y="190"/>
                </a:lnTo>
                <a:lnTo>
                  <a:pt x="19122" y="979"/>
                </a:lnTo>
                <a:lnTo>
                  <a:pt x="16308" y="2311"/>
                </a:lnTo>
                <a:lnTo>
                  <a:pt x="13521" y="4038"/>
                </a:lnTo>
                <a:lnTo>
                  <a:pt x="10770" y="6350"/>
                </a:lnTo>
                <a:lnTo>
                  <a:pt x="7868" y="9259"/>
                </a:lnTo>
                <a:lnTo>
                  <a:pt x="7868" y="2185"/>
                </a:lnTo>
                <a:lnTo>
                  <a:pt x="5292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  <a:path w="44895" h="74411">
                <a:moveTo>
                  <a:pt x="44895" y="26849"/>
                </a:moveTo>
                <a:lnTo>
                  <a:pt x="44895" y="23205"/>
                </a:lnTo>
                <a:lnTo>
                  <a:pt x="44538" y="19734"/>
                </a:lnTo>
                <a:lnTo>
                  <a:pt x="43811" y="16498"/>
                </a:lnTo>
                <a:lnTo>
                  <a:pt x="43084" y="13233"/>
                </a:lnTo>
                <a:lnTo>
                  <a:pt x="41946" y="10378"/>
                </a:lnTo>
                <a:lnTo>
                  <a:pt x="40380" y="7927"/>
                </a:lnTo>
                <a:lnTo>
                  <a:pt x="36766" y="3531"/>
                </a:lnTo>
                <a:lnTo>
                  <a:pt x="31780" y="698"/>
                </a:lnTo>
                <a:lnTo>
                  <a:pt x="28756" y="0"/>
                </a:lnTo>
                <a:lnTo>
                  <a:pt x="25217" y="0"/>
                </a:lnTo>
                <a:lnTo>
                  <a:pt x="22045" y="190"/>
                </a:lnTo>
                <a:lnTo>
                  <a:pt x="22355" y="7927"/>
                </a:lnTo>
                <a:lnTo>
                  <a:pt x="25844" y="7927"/>
                </a:lnTo>
                <a:lnTo>
                  <a:pt x="29350" y="9601"/>
                </a:lnTo>
                <a:lnTo>
                  <a:pt x="32165" y="12207"/>
                </a:lnTo>
                <a:lnTo>
                  <a:pt x="34015" y="15925"/>
                </a:lnTo>
                <a:lnTo>
                  <a:pt x="35049" y="20448"/>
                </a:lnTo>
                <a:lnTo>
                  <a:pt x="35632" y="25336"/>
                </a:lnTo>
                <a:lnTo>
                  <a:pt x="35632" y="30250"/>
                </a:lnTo>
                <a:lnTo>
                  <a:pt x="34912" y="34886"/>
                </a:lnTo>
                <a:lnTo>
                  <a:pt x="33717" y="39283"/>
                </a:lnTo>
                <a:lnTo>
                  <a:pt x="35445" y="51893"/>
                </a:lnTo>
                <a:lnTo>
                  <a:pt x="37666" y="50015"/>
                </a:lnTo>
                <a:lnTo>
                  <a:pt x="41244" y="45137"/>
                </a:lnTo>
                <a:lnTo>
                  <a:pt x="42590" y="42177"/>
                </a:lnTo>
                <a:lnTo>
                  <a:pt x="43527" y="38685"/>
                </a:lnTo>
                <a:lnTo>
                  <a:pt x="44442" y="35178"/>
                </a:lnTo>
                <a:lnTo>
                  <a:pt x="44895" y="31244"/>
                </a:lnTo>
                <a:lnTo>
                  <a:pt x="44895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688392" y="3481517"/>
            <a:ext cx="44885" cy="55205"/>
          </a:xfrm>
          <a:custGeom>
            <a:avLst/>
            <a:gdLst/>
            <a:ahLst/>
            <a:cxnLst/>
            <a:rect l="l" t="t" r="r" b="b"/>
            <a:pathLst>
              <a:path w="44885" h="55205">
                <a:moveTo>
                  <a:pt x="44489" y="17424"/>
                </a:moveTo>
                <a:lnTo>
                  <a:pt x="43679" y="14526"/>
                </a:lnTo>
                <a:lnTo>
                  <a:pt x="42865" y="11656"/>
                </a:lnTo>
                <a:lnTo>
                  <a:pt x="39852" y="7009"/>
                </a:lnTo>
                <a:lnTo>
                  <a:pt x="35902" y="3161"/>
                </a:lnTo>
                <a:lnTo>
                  <a:pt x="33214" y="1889"/>
                </a:lnTo>
                <a:lnTo>
                  <a:pt x="30510" y="633"/>
                </a:lnTo>
                <a:lnTo>
                  <a:pt x="27255" y="0"/>
                </a:lnTo>
                <a:lnTo>
                  <a:pt x="27294" y="7199"/>
                </a:lnTo>
                <a:lnTo>
                  <a:pt x="30549" y="8582"/>
                </a:lnTo>
                <a:lnTo>
                  <a:pt x="32757" y="11339"/>
                </a:lnTo>
                <a:lnTo>
                  <a:pt x="34966" y="14083"/>
                </a:lnTo>
                <a:lnTo>
                  <a:pt x="36003" y="17881"/>
                </a:lnTo>
                <a:lnTo>
                  <a:pt x="35892" y="22719"/>
                </a:lnTo>
                <a:lnTo>
                  <a:pt x="9277" y="22719"/>
                </a:lnTo>
                <a:lnTo>
                  <a:pt x="9698" y="18705"/>
                </a:lnTo>
                <a:lnTo>
                  <a:pt x="10933" y="14946"/>
                </a:lnTo>
                <a:lnTo>
                  <a:pt x="13719" y="1915"/>
                </a:lnTo>
                <a:lnTo>
                  <a:pt x="10835" y="3210"/>
                </a:lnTo>
                <a:lnTo>
                  <a:pt x="8366" y="5039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39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1" y="39801"/>
                </a:lnTo>
                <a:lnTo>
                  <a:pt x="2627" y="43218"/>
                </a:lnTo>
                <a:lnTo>
                  <a:pt x="4183" y="46061"/>
                </a:lnTo>
                <a:lnTo>
                  <a:pt x="8301" y="50594"/>
                </a:lnTo>
                <a:lnTo>
                  <a:pt x="10843" y="52311"/>
                </a:lnTo>
                <a:lnTo>
                  <a:pt x="13856" y="53466"/>
                </a:lnTo>
                <a:lnTo>
                  <a:pt x="16877" y="54622"/>
                </a:lnTo>
                <a:lnTo>
                  <a:pt x="20383" y="55205"/>
                </a:lnTo>
                <a:lnTo>
                  <a:pt x="24394" y="55205"/>
                </a:lnTo>
                <a:lnTo>
                  <a:pt x="28893" y="55015"/>
                </a:lnTo>
                <a:lnTo>
                  <a:pt x="32979" y="54302"/>
                </a:lnTo>
                <a:lnTo>
                  <a:pt x="36324" y="53466"/>
                </a:lnTo>
                <a:lnTo>
                  <a:pt x="40125" y="52095"/>
                </a:lnTo>
                <a:lnTo>
                  <a:pt x="42703" y="49428"/>
                </a:lnTo>
                <a:lnTo>
                  <a:pt x="42825" y="46824"/>
                </a:lnTo>
                <a:lnTo>
                  <a:pt x="42048" y="44117"/>
                </a:lnTo>
                <a:lnTo>
                  <a:pt x="39434" y="44509"/>
                </a:lnTo>
                <a:lnTo>
                  <a:pt x="36151" y="45820"/>
                </a:lnTo>
                <a:lnTo>
                  <a:pt x="33263" y="46746"/>
                </a:lnTo>
                <a:lnTo>
                  <a:pt x="29624" y="47523"/>
                </a:lnTo>
                <a:lnTo>
                  <a:pt x="25243" y="47725"/>
                </a:lnTo>
                <a:lnTo>
                  <a:pt x="22294" y="47725"/>
                </a:lnTo>
                <a:lnTo>
                  <a:pt x="17766" y="46428"/>
                </a:lnTo>
                <a:lnTo>
                  <a:pt x="14076" y="44348"/>
                </a:lnTo>
                <a:lnTo>
                  <a:pt x="11537" y="41148"/>
                </a:lnTo>
                <a:lnTo>
                  <a:pt x="10093" y="37007"/>
                </a:lnTo>
                <a:lnTo>
                  <a:pt x="9277" y="32255"/>
                </a:lnTo>
                <a:lnTo>
                  <a:pt x="9277" y="29462"/>
                </a:lnTo>
                <a:lnTo>
                  <a:pt x="41407" y="29462"/>
                </a:lnTo>
                <a:lnTo>
                  <a:pt x="43837" y="28548"/>
                </a:lnTo>
                <a:lnTo>
                  <a:pt x="44885" y="25448"/>
                </a:lnTo>
                <a:lnTo>
                  <a:pt x="44885" y="20495"/>
                </a:lnTo>
                <a:lnTo>
                  <a:pt x="44489" y="17424"/>
                </a:lnTo>
                <a:close/>
              </a:path>
              <a:path w="44885" h="55205">
                <a:moveTo>
                  <a:pt x="10933" y="14946"/>
                </a:moveTo>
                <a:lnTo>
                  <a:pt x="12931" y="11887"/>
                </a:lnTo>
                <a:lnTo>
                  <a:pt x="15462" y="9334"/>
                </a:lnTo>
                <a:lnTo>
                  <a:pt x="18806" y="7631"/>
                </a:lnTo>
                <a:lnTo>
                  <a:pt x="22961" y="7199"/>
                </a:lnTo>
                <a:lnTo>
                  <a:pt x="27294" y="7199"/>
                </a:lnTo>
                <a:lnTo>
                  <a:pt x="27255" y="0"/>
                </a:lnTo>
                <a:lnTo>
                  <a:pt x="19839" y="0"/>
                </a:lnTo>
                <a:lnTo>
                  <a:pt x="16617" y="647"/>
                </a:lnTo>
                <a:lnTo>
                  <a:pt x="13719" y="1915"/>
                </a:lnTo>
                <a:lnTo>
                  <a:pt x="10933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747159" y="3481513"/>
            <a:ext cx="28489" cy="54432"/>
          </a:xfrm>
          <a:custGeom>
            <a:avLst/>
            <a:gdLst/>
            <a:ahLst/>
            <a:cxnLst/>
            <a:rect l="l" t="t" r="r" b="b"/>
            <a:pathLst>
              <a:path w="28489" h="54432">
                <a:moveTo>
                  <a:pt x="0" y="2515"/>
                </a:moveTo>
                <a:lnTo>
                  <a:pt x="0" y="52743"/>
                </a:lnTo>
                <a:lnTo>
                  <a:pt x="201" y="53492"/>
                </a:lnTo>
                <a:lnTo>
                  <a:pt x="2865" y="54432"/>
                </a:lnTo>
                <a:lnTo>
                  <a:pt x="6108" y="54432"/>
                </a:lnTo>
                <a:lnTo>
                  <a:pt x="8959" y="52743"/>
                </a:lnTo>
                <a:lnTo>
                  <a:pt x="8959" y="19710"/>
                </a:lnTo>
                <a:lnTo>
                  <a:pt x="10231" y="17665"/>
                </a:lnTo>
                <a:lnTo>
                  <a:pt x="12426" y="14518"/>
                </a:lnTo>
                <a:lnTo>
                  <a:pt x="14471" y="11963"/>
                </a:lnTo>
                <a:lnTo>
                  <a:pt x="17312" y="9640"/>
                </a:lnTo>
                <a:lnTo>
                  <a:pt x="19930" y="8712"/>
                </a:lnTo>
                <a:lnTo>
                  <a:pt x="22950" y="8928"/>
                </a:lnTo>
                <a:lnTo>
                  <a:pt x="25703" y="9742"/>
                </a:lnTo>
                <a:lnTo>
                  <a:pt x="28442" y="8435"/>
                </a:lnTo>
                <a:lnTo>
                  <a:pt x="28489" y="3265"/>
                </a:lnTo>
                <a:lnTo>
                  <a:pt x="26146" y="712"/>
                </a:lnTo>
                <a:lnTo>
                  <a:pt x="23040" y="90"/>
                </a:lnTo>
                <a:lnTo>
                  <a:pt x="20383" y="0"/>
                </a:lnTo>
                <a:lnTo>
                  <a:pt x="17287" y="698"/>
                </a:lnTo>
                <a:lnTo>
                  <a:pt x="14140" y="2656"/>
                </a:lnTo>
                <a:lnTo>
                  <a:pt x="10684" y="6173"/>
                </a:lnTo>
                <a:lnTo>
                  <a:pt x="8096" y="9817"/>
                </a:lnTo>
                <a:lnTo>
                  <a:pt x="8096" y="2225"/>
                </a:lnTo>
                <a:lnTo>
                  <a:pt x="5539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784955" y="34615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4" y="9144"/>
                </a:lnTo>
                <a:lnTo>
                  <a:pt x="3369" y="11049"/>
                </a:lnTo>
                <a:lnTo>
                  <a:pt x="7599" y="11049"/>
                </a:lnTo>
                <a:lnTo>
                  <a:pt x="10659" y="9093"/>
                </a:lnTo>
                <a:lnTo>
                  <a:pt x="11055" y="5476"/>
                </a:lnTo>
                <a:lnTo>
                  <a:pt x="10674" y="1905"/>
                </a:lnTo>
                <a:lnTo>
                  <a:pt x="7678" y="0"/>
                </a:lnTo>
                <a:lnTo>
                  <a:pt x="3445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7" y="73623"/>
                </a:moveTo>
                <a:lnTo>
                  <a:pt x="3938" y="74358"/>
                </a:lnTo>
                <a:lnTo>
                  <a:pt x="7170" y="74358"/>
                </a:lnTo>
                <a:lnTo>
                  <a:pt x="10022" y="72669"/>
                </a:lnTo>
                <a:lnTo>
                  <a:pt x="10022" y="22442"/>
                </a:lnTo>
                <a:lnTo>
                  <a:pt x="9799" y="21704"/>
                </a:lnTo>
                <a:lnTo>
                  <a:pt x="7170" y="20740"/>
                </a:lnTo>
                <a:lnTo>
                  <a:pt x="3938" y="20740"/>
                </a:lnTo>
                <a:lnTo>
                  <a:pt x="1075" y="22442"/>
                </a:lnTo>
                <a:lnTo>
                  <a:pt x="1075" y="72669"/>
                </a:lnTo>
                <a:lnTo>
                  <a:pt x="1397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808074" y="3481517"/>
            <a:ext cx="44884" cy="55205"/>
          </a:xfrm>
          <a:custGeom>
            <a:avLst/>
            <a:gdLst/>
            <a:ahLst/>
            <a:cxnLst/>
            <a:rect l="l" t="t" r="r" b="b"/>
            <a:pathLst>
              <a:path w="44884" h="55205">
                <a:moveTo>
                  <a:pt x="44481" y="17424"/>
                </a:moveTo>
                <a:lnTo>
                  <a:pt x="43679" y="14526"/>
                </a:lnTo>
                <a:lnTo>
                  <a:pt x="42851" y="11656"/>
                </a:lnTo>
                <a:lnTo>
                  <a:pt x="39851" y="7009"/>
                </a:lnTo>
                <a:lnTo>
                  <a:pt x="35906" y="3161"/>
                </a:lnTo>
                <a:lnTo>
                  <a:pt x="33206" y="1889"/>
                </a:lnTo>
                <a:lnTo>
                  <a:pt x="30513" y="633"/>
                </a:lnTo>
                <a:lnTo>
                  <a:pt x="27255" y="0"/>
                </a:lnTo>
                <a:lnTo>
                  <a:pt x="27294" y="7199"/>
                </a:lnTo>
                <a:lnTo>
                  <a:pt x="30549" y="8582"/>
                </a:lnTo>
                <a:lnTo>
                  <a:pt x="32759" y="11339"/>
                </a:lnTo>
                <a:lnTo>
                  <a:pt x="34955" y="14083"/>
                </a:lnTo>
                <a:lnTo>
                  <a:pt x="36003" y="17881"/>
                </a:lnTo>
                <a:lnTo>
                  <a:pt x="35895" y="22719"/>
                </a:lnTo>
                <a:lnTo>
                  <a:pt x="9277" y="22719"/>
                </a:lnTo>
                <a:lnTo>
                  <a:pt x="9687" y="18705"/>
                </a:lnTo>
                <a:lnTo>
                  <a:pt x="10933" y="14946"/>
                </a:lnTo>
                <a:lnTo>
                  <a:pt x="13719" y="1915"/>
                </a:lnTo>
                <a:lnTo>
                  <a:pt x="10835" y="3210"/>
                </a:lnTo>
                <a:lnTo>
                  <a:pt x="8366" y="5039"/>
                </a:lnTo>
                <a:lnTo>
                  <a:pt x="4269" y="9842"/>
                </a:lnTo>
                <a:lnTo>
                  <a:pt x="2713" y="12776"/>
                </a:lnTo>
                <a:lnTo>
                  <a:pt x="1630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79" y="39801"/>
                </a:lnTo>
                <a:lnTo>
                  <a:pt x="2631" y="43218"/>
                </a:lnTo>
                <a:lnTo>
                  <a:pt x="4183" y="46061"/>
                </a:lnTo>
                <a:lnTo>
                  <a:pt x="6242" y="48333"/>
                </a:lnTo>
                <a:lnTo>
                  <a:pt x="10835" y="52311"/>
                </a:lnTo>
                <a:lnTo>
                  <a:pt x="13855" y="53466"/>
                </a:lnTo>
                <a:lnTo>
                  <a:pt x="16869" y="54622"/>
                </a:lnTo>
                <a:lnTo>
                  <a:pt x="20383" y="55205"/>
                </a:lnTo>
                <a:lnTo>
                  <a:pt x="24394" y="55205"/>
                </a:lnTo>
                <a:lnTo>
                  <a:pt x="28897" y="55015"/>
                </a:lnTo>
                <a:lnTo>
                  <a:pt x="32979" y="54302"/>
                </a:lnTo>
                <a:lnTo>
                  <a:pt x="36324" y="53466"/>
                </a:lnTo>
                <a:lnTo>
                  <a:pt x="40125" y="52095"/>
                </a:lnTo>
                <a:lnTo>
                  <a:pt x="42703" y="49428"/>
                </a:lnTo>
                <a:lnTo>
                  <a:pt x="42825" y="46824"/>
                </a:lnTo>
                <a:lnTo>
                  <a:pt x="42048" y="44117"/>
                </a:lnTo>
                <a:lnTo>
                  <a:pt x="39423" y="44509"/>
                </a:lnTo>
                <a:lnTo>
                  <a:pt x="36154" y="45820"/>
                </a:lnTo>
                <a:lnTo>
                  <a:pt x="33263" y="46746"/>
                </a:lnTo>
                <a:lnTo>
                  <a:pt x="29627" y="47523"/>
                </a:lnTo>
                <a:lnTo>
                  <a:pt x="25242" y="47725"/>
                </a:lnTo>
                <a:lnTo>
                  <a:pt x="22283" y="47725"/>
                </a:lnTo>
                <a:lnTo>
                  <a:pt x="17766" y="46428"/>
                </a:lnTo>
                <a:lnTo>
                  <a:pt x="14079" y="44348"/>
                </a:lnTo>
                <a:lnTo>
                  <a:pt x="11537" y="41148"/>
                </a:lnTo>
                <a:lnTo>
                  <a:pt x="10083" y="37007"/>
                </a:lnTo>
                <a:lnTo>
                  <a:pt x="9277" y="32255"/>
                </a:lnTo>
                <a:lnTo>
                  <a:pt x="9277" y="29462"/>
                </a:lnTo>
                <a:lnTo>
                  <a:pt x="41410" y="29462"/>
                </a:lnTo>
                <a:lnTo>
                  <a:pt x="43840" y="28548"/>
                </a:lnTo>
                <a:lnTo>
                  <a:pt x="44884" y="25448"/>
                </a:lnTo>
                <a:lnTo>
                  <a:pt x="44884" y="20495"/>
                </a:lnTo>
                <a:lnTo>
                  <a:pt x="44481" y="17424"/>
                </a:lnTo>
                <a:close/>
              </a:path>
              <a:path w="44884" h="55205">
                <a:moveTo>
                  <a:pt x="10933" y="14946"/>
                </a:moveTo>
                <a:lnTo>
                  <a:pt x="12931" y="11887"/>
                </a:lnTo>
                <a:lnTo>
                  <a:pt x="15462" y="9334"/>
                </a:lnTo>
                <a:lnTo>
                  <a:pt x="18792" y="7631"/>
                </a:lnTo>
                <a:lnTo>
                  <a:pt x="22964" y="7199"/>
                </a:lnTo>
                <a:lnTo>
                  <a:pt x="27294" y="7199"/>
                </a:lnTo>
                <a:lnTo>
                  <a:pt x="27255" y="0"/>
                </a:lnTo>
                <a:lnTo>
                  <a:pt x="19839" y="0"/>
                </a:lnTo>
                <a:lnTo>
                  <a:pt x="16621" y="647"/>
                </a:lnTo>
                <a:lnTo>
                  <a:pt x="13719" y="1915"/>
                </a:lnTo>
                <a:lnTo>
                  <a:pt x="10933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866851" y="3481517"/>
            <a:ext cx="42026" cy="54432"/>
          </a:xfrm>
          <a:custGeom>
            <a:avLst/>
            <a:gdLst/>
            <a:ahLst/>
            <a:cxnLst/>
            <a:rect l="l" t="t" r="r" b="b"/>
            <a:pathLst>
              <a:path w="42026" h="54432">
                <a:moveTo>
                  <a:pt x="33065" y="23331"/>
                </a:moveTo>
                <a:lnTo>
                  <a:pt x="33065" y="52743"/>
                </a:lnTo>
                <a:lnTo>
                  <a:pt x="33289" y="53492"/>
                </a:lnTo>
                <a:lnTo>
                  <a:pt x="35932" y="54432"/>
                </a:lnTo>
                <a:lnTo>
                  <a:pt x="39175" y="54432"/>
                </a:lnTo>
                <a:lnTo>
                  <a:pt x="42026" y="52743"/>
                </a:lnTo>
                <a:lnTo>
                  <a:pt x="42026" y="18529"/>
                </a:lnTo>
                <a:lnTo>
                  <a:pt x="41728" y="15458"/>
                </a:lnTo>
                <a:lnTo>
                  <a:pt x="41122" y="12917"/>
                </a:lnTo>
                <a:lnTo>
                  <a:pt x="40532" y="10364"/>
                </a:lnTo>
                <a:lnTo>
                  <a:pt x="38174" y="6249"/>
                </a:lnTo>
                <a:lnTo>
                  <a:pt x="35002" y="2833"/>
                </a:lnTo>
                <a:lnTo>
                  <a:pt x="30549" y="572"/>
                </a:lnTo>
                <a:lnTo>
                  <a:pt x="27824" y="0"/>
                </a:lnTo>
                <a:lnTo>
                  <a:pt x="21780" y="0"/>
                </a:lnTo>
                <a:lnTo>
                  <a:pt x="19025" y="723"/>
                </a:lnTo>
                <a:lnTo>
                  <a:pt x="16290" y="2209"/>
                </a:lnTo>
                <a:lnTo>
                  <a:pt x="13561" y="3671"/>
                </a:lnTo>
                <a:lnTo>
                  <a:pt x="10833" y="5982"/>
                </a:lnTo>
                <a:lnTo>
                  <a:pt x="8082" y="9144"/>
                </a:lnTo>
                <a:lnTo>
                  <a:pt x="8082" y="2209"/>
                </a:lnTo>
                <a:lnTo>
                  <a:pt x="5515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6"/>
                </a:lnTo>
                <a:lnTo>
                  <a:pt x="2851" y="54432"/>
                </a:lnTo>
                <a:lnTo>
                  <a:pt x="6098" y="54432"/>
                </a:lnTo>
                <a:lnTo>
                  <a:pt x="8945" y="52743"/>
                </a:lnTo>
                <a:lnTo>
                  <a:pt x="8945" y="17628"/>
                </a:lnTo>
                <a:lnTo>
                  <a:pt x="11412" y="14465"/>
                </a:lnTo>
                <a:lnTo>
                  <a:pt x="13755" y="12077"/>
                </a:lnTo>
                <a:lnTo>
                  <a:pt x="18238" y="8802"/>
                </a:lnTo>
                <a:lnTo>
                  <a:pt x="22726" y="7988"/>
                </a:lnTo>
                <a:lnTo>
                  <a:pt x="25974" y="8319"/>
                </a:lnTo>
                <a:lnTo>
                  <a:pt x="28613" y="9651"/>
                </a:lnTo>
                <a:lnTo>
                  <a:pt x="31366" y="13158"/>
                </a:lnTo>
                <a:lnTo>
                  <a:pt x="32425" y="16408"/>
                </a:lnTo>
                <a:lnTo>
                  <a:pt x="33065" y="20462"/>
                </a:lnTo>
                <a:lnTo>
                  <a:pt x="33065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922051" y="3481574"/>
            <a:ext cx="38491" cy="55144"/>
          </a:xfrm>
          <a:custGeom>
            <a:avLst/>
            <a:gdLst/>
            <a:ahLst/>
            <a:cxnLst/>
            <a:rect l="l" t="t" r="r" b="b"/>
            <a:pathLst>
              <a:path w="38491" h="55144">
                <a:moveTo>
                  <a:pt x="9607" y="33746"/>
                </a:moveTo>
                <a:lnTo>
                  <a:pt x="9326" y="30924"/>
                </a:lnTo>
                <a:lnTo>
                  <a:pt x="9326" y="21211"/>
                </a:lnTo>
                <a:lnTo>
                  <a:pt x="10472" y="16258"/>
                </a:lnTo>
                <a:lnTo>
                  <a:pt x="12754" y="12866"/>
                </a:lnTo>
                <a:lnTo>
                  <a:pt x="15062" y="9450"/>
                </a:lnTo>
                <a:lnTo>
                  <a:pt x="18356" y="7747"/>
                </a:lnTo>
                <a:lnTo>
                  <a:pt x="24761" y="7747"/>
                </a:lnTo>
                <a:lnTo>
                  <a:pt x="28105" y="8676"/>
                </a:lnTo>
                <a:lnTo>
                  <a:pt x="32039" y="10721"/>
                </a:lnTo>
                <a:lnTo>
                  <a:pt x="35420" y="13360"/>
                </a:lnTo>
                <a:lnTo>
                  <a:pt x="38271" y="11214"/>
                </a:lnTo>
                <a:lnTo>
                  <a:pt x="38246" y="8535"/>
                </a:lnTo>
                <a:lnTo>
                  <a:pt x="37431" y="5702"/>
                </a:lnTo>
                <a:lnTo>
                  <a:pt x="34617" y="3290"/>
                </a:lnTo>
                <a:lnTo>
                  <a:pt x="31334" y="1612"/>
                </a:lnTo>
                <a:lnTo>
                  <a:pt x="28756" y="749"/>
                </a:lnTo>
                <a:lnTo>
                  <a:pt x="25833" y="154"/>
                </a:lnTo>
                <a:lnTo>
                  <a:pt x="22773" y="0"/>
                </a:lnTo>
                <a:lnTo>
                  <a:pt x="19551" y="0"/>
                </a:lnTo>
                <a:lnTo>
                  <a:pt x="16555" y="547"/>
                </a:lnTo>
                <a:lnTo>
                  <a:pt x="13790" y="1638"/>
                </a:lnTo>
                <a:lnTo>
                  <a:pt x="11015" y="2743"/>
                </a:lnTo>
                <a:lnTo>
                  <a:pt x="8618" y="4432"/>
                </a:lnTo>
                <a:lnTo>
                  <a:pt x="4538" y="8967"/>
                </a:lnTo>
                <a:lnTo>
                  <a:pt x="2923" y="11877"/>
                </a:lnTo>
                <a:lnTo>
                  <a:pt x="1746" y="15430"/>
                </a:lnTo>
                <a:lnTo>
                  <a:pt x="575" y="18976"/>
                </a:lnTo>
                <a:lnTo>
                  <a:pt x="0" y="23230"/>
                </a:lnTo>
                <a:lnTo>
                  <a:pt x="0" y="32537"/>
                </a:lnTo>
                <a:lnTo>
                  <a:pt x="467" y="36375"/>
                </a:lnTo>
                <a:lnTo>
                  <a:pt x="1428" y="39701"/>
                </a:lnTo>
                <a:lnTo>
                  <a:pt x="2376" y="43041"/>
                </a:lnTo>
                <a:lnTo>
                  <a:pt x="3787" y="45835"/>
                </a:lnTo>
                <a:lnTo>
                  <a:pt x="5598" y="48131"/>
                </a:lnTo>
                <a:lnTo>
                  <a:pt x="9695" y="52171"/>
                </a:lnTo>
                <a:lnTo>
                  <a:pt x="12409" y="53352"/>
                </a:lnTo>
                <a:lnTo>
                  <a:pt x="15112" y="54547"/>
                </a:lnTo>
                <a:lnTo>
                  <a:pt x="18219" y="55144"/>
                </a:lnTo>
                <a:lnTo>
                  <a:pt x="23428" y="55144"/>
                </a:lnTo>
                <a:lnTo>
                  <a:pt x="26672" y="54637"/>
                </a:lnTo>
                <a:lnTo>
                  <a:pt x="29728" y="53863"/>
                </a:lnTo>
                <a:lnTo>
                  <a:pt x="32445" y="52783"/>
                </a:lnTo>
                <a:lnTo>
                  <a:pt x="35826" y="50788"/>
                </a:lnTo>
                <a:lnTo>
                  <a:pt x="38232" y="47854"/>
                </a:lnTo>
                <a:lnTo>
                  <a:pt x="38491" y="45036"/>
                </a:lnTo>
                <a:lnTo>
                  <a:pt x="38455" y="43649"/>
                </a:lnTo>
                <a:lnTo>
                  <a:pt x="36593" y="40792"/>
                </a:lnTo>
                <a:lnTo>
                  <a:pt x="33469" y="43157"/>
                </a:lnTo>
                <a:lnTo>
                  <a:pt x="29855" y="45478"/>
                </a:lnTo>
                <a:lnTo>
                  <a:pt x="26747" y="46824"/>
                </a:lnTo>
                <a:lnTo>
                  <a:pt x="22870" y="47156"/>
                </a:lnTo>
                <a:lnTo>
                  <a:pt x="18776" y="46760"/>
                </a:lnTo>
                <a:lnTo>
                  <a:pt x="15419" y="45162"/>
                </a:lnTo>
                <a:lnTo>
                  <a:pt x="12840" y="42303"/>
                </a:lnTo>
                <a:lnTo>
                  <a:pt x="10806" y="38620"/>
                </a:lnTo>
                <a:lnTo>
                  <a:pt x="9607" y="337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969088" y="3481517"/>
            <a:ext cx="44885" cy="55205"/>
          </a:xfrm>
          <a:custGeom>
            <a:avLst/>
            <a:gdLst/>
            <a:ahLst/>
            <a:cxnLst/>
            <a:rect l="l" t="t" r="r" b="b"/>
            <a:pathLst>
              <a:path w="44885" h="55205">
                <a:moveTo>
                  <a:pt x="44489" y="17424"/>
                </a:moveTo>
                <a:lnTo>
                  <a:pt x="43675" y="14526"/>
                </a:lnTo>
                <a:lnTo>
                  <a:pt x="42862" y="11656"/>
                </a:lnTo>
                <a:lnTo>
                  <a:pt x="39852" y="7009"/>
                </a:lnTo>
                <a:lnTo>
                  <a:pt x="35902" y="3161"/>
                </a:lnTo>
                <a:lnTo>
                  <a:pt x="33214" y="1889"/>
                </a:lnTo>
                <a:lnTo>
                  <a:pt x="30510" y="633"/>
                </a:lnTo>
                <a:lnTo>
                  <a:pt x="27255" y="0"/>
                </a:lnTo>
                <a:lnTo>
                  <a:pt x="27292" y="7199"/>
                </a:lnTo>
                <a:lnTo>
                  <a:pt x="30549" y="8582"/>
                </a:lnTo>
                <a:lnTo>
                  <a:pt x="32757" y="11339"/>
                </a:lnTo>
                <a:lnTo>
                  <a:pt x="34952" y="14083"/>
                </a:lnTo>
                <a:lnTo>
                  <a:pt x="36000" y="17881"/>
                </a:lnTo>
                <a:lnTo>
                  <a:pt x="35888" y="22719"/>
                </a:lnTo>
                <a:lnTo>
                  <a:pt x="9277" y="22719"/>
                </a:lnTo>
                <a:lnTo>
                  <a:pt x="9698" y="18705"/>
                </a:lnTo>
                <a:lnTo>
                  <a:pt x="10929" y="14946"/>
                </a:lnTo>
                <a:lnTo>
                  <a:pt x="13719" y="1915"/>
                </a:lnTo>
                <a:lnTo>
                  <a:pt x="10833" y="3210"/>
                </a:lnTo>
                <a:lnTo>
                  <a:pt x="8362" y="5039"/>
                </a:lnTo>
                <a:lnTo>
                  <a:pt x="4269" y="9842"/>
                </a:lnTo>
                <a:lnTo>
                  <a:pt x="2711" y="12776"/>
                </a:lnTo>
                <a:lnTo>
                  <a:pt x="1628" y="16203"/>
                </a:lnTo>
                <a:lnTo>
                  <a:pt x="541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0"/>
                </a:lnTo>
                <a:lnTo>
                  <a:pt x="1581" y="39801"/>
                </a:lnTo>
                <a:lnTo>
                  <a:pt x="2628" y="43218"/>
                </a:lnTo>
                <a:lnTo>
                  <a:pt x="4179" y="46061"/>
                </a:lnTo>
                <a:lnTo>
                  <a:pt x="8301" y="50594"/>
                </a:lnTo>
                <a:lnTo>
                  <a:pt x="10843" y="52311"/>
                </a:lnTo>
                <a:lnTo>
                  <a:pt x="13856" y="53466"/>
                </a:lnTo>
                <a:lnTo>
                  <a:pt x="16877" y="54622"/>
                </a:lnTo>
                <a:lnTo>
                  <a:pt x="20379" y="55205"/>
                </a:lnTo>
                <a:lnTo>
                  <a:pt x="24394" y="55205"/>
                </a:lnTo>
                <a:lnTo>
                  <a:pt x="28893" y="55015"/>
                </a:lnTo>
                <a:lnTo>
                  <a:pt x="32979" y="54302"/>
                </a:lnTo>
                <a:lnTo>
                  <a:pt x="36324" y="53466"/>
                </a:lnTo>
                <a:lnTo>
                  <a:pt x="40121" y="52095"/>
                </a:lnTo>
                <a:lnTo>
                  <a:pt x="42703" y="49428"/>
                </a:lnTo>
                <a:lnTo>
                  <a:pt x="42825" y="46824"/>
                </a:lnTo>
                <a:lnTo>
                  <a:pt x="42048" y="44117"/>
                </a:lnTo>
                <a:lnTo>
                  <a:pt x="39430" y="44509"/>
                </a:lnTo>
                <a:lnTo>
                  <a:pt x="36151" y="45820"/>
                </a:lnTo>
                <a:lnTo>
                  <a:pt x="33263" y="46746"/>
                </a:lnTo>
                <a:lnTo>
                  <a:pt x="29621" y="47523"/>
                </a:lnTo>
                <a:lnTo>
                  <a:pt x="25243" y="47725"/>
                </a:lnTo>
                <a:lnTo>
                  <a:pt x="22294" y="47725"/>
                </a:lnTo>
                <a:lnTo>
                  <a:pt x="17766" y="46428"/>
                </a:lnTo>
                <a:lnTo>
                  <a:pt x="14076" y="44348"/>
                </a:lnTo>
                <a:lnTo>
                  <a:pt x="11537" y="41148"/>
                </a:lnTo>
                <a:lnTo>
                  <a:pt x="10091" y="37007"/>
                </a:lnTo>
                <a:lnTo>
                  <a:pt x="9277" y="32255"/>
                </a:lnTo>
                <a:lnTo>
                  <a:pt x="9277" y="29462"/>
                </a:lnTo>
                <a:lnTo>
                  <a:pt x="41404" y="29462"/>
                </a:lnTo>
                <a:lnTo>
                  <a:pt x="43834" y="28548"/>
                </a:lnTo>
                <a:lnTo>
                  <a:pt x="44885" y="25448"/>
                </a:lnTo>
                <a:lnTo>
                  <a:pt x="44885" y="20495"/>
                </a:lnTo>
                <a:lnTo>
                  <a:pt x="44489" y="17424"/>
                </a:lnTo>
                <a:close/>
              </a:path>
              <a:path w="44885" h="55205">
                <a:moveTo>
                  <a:pt x="10929" y="14946"/>
                </a:moveTo>
                <a:lnTo>
                  <a:pt x="12928" y="11887"/>
                </a:lnTo>
                <a:lnTo>
                  <a:pt x="15458" y="9334"/>
                </a:lnTo>
                <a:lnTo>
                  <a:pt x="18799" y="7631"/>
                </a:lnTo>
                <a:lnTo>
                  <a:pt x="22961" y="7199"/>
                </a:lnTo>
                <a:lnTo>
                  <a:pt x="27292" y="7199"/>
                </a:lnTo>
                <a:lnTo>
                  <a:pt x="27255" y="0"/>
                </a:lnTo>
                <a:lnTo>
                  <a:pt x="19839" y="0"/>
                </a:lnTo>
                <a:lnTo>
                  <a:pt x="16617" y="647"/>
                </a:lnTo>
                <a:lnTo>
                  <a:pt x="13719" y="1915"/>
                </a:lnTo>
                <a:lnTo>
                  <a:pt x="10929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052082" y="34615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6" y="9144"/>
                </a:lnTo>
                <a:lnTo>
                  <a:pt x="3369" y="11049"/>
                </a:lnTo>
                <a:lnTo>
                  <a:pt x="7603" y="11049"/>
                </a:lnTo>
                <a:lnTo>
                  <a:pt x="10662" y="9093"/>
                </a:lnTo>
                <a:lnTo>
                  <a:pt x="11055" y="5476"/>
                </a:lnTo>
                <a:lnTo>
                  <a:pt x="10662" y="1905"/>
                </a:lnTo>
                <a:lnTo>
                  <a:pt x="7675" y="0"/>
                </a:lnTo>
                <a:lnTo>
                  <a:pt x="3441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397" y="73623"/>
                </a:moveTo>
                <a:lnTo>
                  <a:pt x="3938" y="74358"/>
                </a:lnTo>
                <a:lnTo>
                  <a:pt x="7171" y="74358"/>
                </a:lnTo>
                <a:lnTo>
                  <a:pt x="10022" y="72669"/>
                </a:lnTo>
                <a:lnTo>
                  <a:pt x="10022" y="22442"/>
                </a:lnTo>
                <a:lnTo>
                  <a:pt x="9799" y="21704"/>
                </a:lnTo>
                <a:lnTo>
                  <a:pt x="7171" y="20740"/>
                </a:lnTo>
                <a:lnTo>
                  <a:pt x="3938" y="20740"/>
                </a:lnTo>
                <a:lnTo>
                  <a:pt x="1076" y="22442"/>
                </a:lnTo>
                <a:lnTo>
                  <a:pt x="1076" y="72669"/>
                </a:lnTo>
                <a:lnTo>
                  <a:pt x="1397" y="73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078460" y="3481517"/>
            <a:ext cx="42007" cy="54432"/>
          </a:xfrm>
          <a:custGeom>
            <a:avLst/>
            <a:gdLst/>
            <a:ahLst/>
            <a:cxnLst/>
            <a:rect l="l" t="t" r="r" b="b"/>
            <a:pathLst>
              <a:path w="42007" h="54432">
                <a:moveTo>
                  <a:pt x="33061" y="23331"/>
                </a:moveTo>
                <a:lnTo>
                  <a:pt x="33061" y="52743"/>
                </a:lnTo>
                <a:lnTo>
                  <a:pt x="33289" y="53492"/>
                </a:lnTo>
                <a:lnTo>
                  <a:pt x="35927" y="54432"/>
                </a:lnTo>
                <a:lnTo>
                  <a:pt x="39160" y="54432"/>
                </a:lnTo>
                <a:lnTo>
                  <a:pt x="42007" y="52743"/>
                </a:lnTo>
                <a:lnTo>
                  <a:pt x="42007" y="18529"/>
                </a:lnTo>
                <a:lnTo>
                  <a:pt x="41713" y="15458"/>
                </a:lnTo>
                <a:lnTo>
                  <a:pt x="41122" y="12917"/>
                </a:lnTo>
                <a:lnTo>
                  <a:pt x="40532" y="10364"/>
                </a:lnTo>
                <a:lnTo>
                  <a:pt x="38159" y="6249"/>
                </a:lnTo>
                <a:lnTo>
                  <a:pt x="34991" y="2833"/>
                </a:lnTo>
                <a:lnTo>
                  <a:pt x="30548" y="572"/>
                </a:lnTo>
                <a:lnTo>
                  <a:pt x="27805" y="0"/>
                </a:lnTo>
                <a:lnTo>
                  <a:pt x="21761" y="0"/>
                </a:lnTo>
                <a:lnTo>
                  <a:pt x="19010" y="723"/>
                </a:lnTo>
                <a:lnTo>
                  <a:pt x="16282" y="2209"/>
                </a:lnTo>
                <a:lnTo>
                  <a:pt x="13543" y="3671"/>
                </a:lnTo>
                <a:lnTo>
                  <a:pt x="10821" y="5982"/>
                </a:lnTo>
                <a:lnTo>
                  <a:pt x="8067" y="9144"/>
                </a:lnTo>
                <a:lnTo>
                  <a:pt x="8067" y="2209"/>
                </a:lnTo>
                <a:lnTo>
                  <a:pt x="5514" y="802"/>
                </a:lnTo>
                <a:lnTo>
                  <a:pt x="2566" y="80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6"/>
                </a:lnTo>
                <a:lnTo>
                  <a:pt x="2847" y="54432"/>
                </a:lnTo>
                <a:lnTo>
                  <a:pt x="6079" y="54432"/>
                </a:lnTo>
                <a:lnTo>
                  <a:pt x="8930" y="52743"/>
                </a:lnTo>
                <a:lnTo>
                  <a:pt x="8930" y="17628"/>
                </a:lnTo>
                <a:lnTo>
                  <a:pt x="11396" y="14465"/>
                </a:lnTo>
                <a:lnTo>
                  <a:pt x="13743" y="12077"/>
                </a:lnTo>
                <a:lnTo>
                  <a:pt x="18219" y="8802"/>
                </a:lnTo>
                <a:lnTo>
                  <a:pt x="22711" y="7988"/>
                </a:lnTo>
                <a:lnTo>
                  <a:pt x="25970" y="8319"/>
                </a:lnTo>
                <a:lnTo>
                  <a:pt x="28611" y="9651"/>
                </a:lnTo>
                <a:lnTo>
                  <a:pt x="31348" y="13158"/>
                </a:lnTo>
                <a:lnTo>
                  <a:pt x="32424" y="16408"/>
                </a:lnTo>
                <a:lnTo>
                  <a:pt x="33061" y="20462"/>
                </a:lnTo>
                <a:lnTo>
                  <a:pt x="3306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155888" y="3482294"/>
            <a:ext cx="46476" cy="53698"/>
          </a:xfrm>
          <a:custGeom>
            <a:avLst/>
            <a:gdLst/>
            <a:ahLst/>
            <a:cxnLst/>
            <a:rect l="l" t="t" r="r" b="b"/>
            <a:pathLst>
              <a:path w="46476" h="53698">
                <a:moveTo>
                  <a:pt x="543" y="3975"/>
                </a:moveTo>
                <a:lnTo>
                  <a:pt x="17136" y="51678"/>
                </a:lnTo>
                <a:lnTo>
                  <a:pt x="17989" y="52895"/>
                </a:lnTo>
                <a:lnTo>
                  <a:pt x="20556" y="53582"/>
                </a:lnTo>
                <a:lnTo>
                  <a:pt x="23267" y="53698"/>
                </a:lnTo>
                <a:lnTo>
                  <a:pt x="26701" y="53557"/>
                </a:lnTo>
                <a:lnTo>
                  <a:pt x="29390" y="51678"/>
                </a:lnTo>
                <a:lnTo>
                  <a:pt x="46047" y="3975"/>
                </a:lnTo>
                <a:lnTo>
                  <a:pt x="46476" y="1626"/>
                </a:lnTo>
                <a:lnTo>
                  <a:pt x="45951" y="482"/>
                </a:lnTo>
                <a:lnTo>
                  <a:pt x="43135" y="0"/>
                </a:lnTo>
                <a:lnTo>
                  <a:pt x="39952" y="90"/>
                </a:lnTo>
                <a:lnTo>
                  <a:pt x="37376" y="1793"/>
                </a:lnTo>
                <a:lnTo>
                  <a:pt x="23752" y="43192"/>
                </a:lnTo>
                <a:lnTo>
                  <a:pt x="23381" y="43192"/>
                </a:lnTo>
                <a:lnTo>
                  <a:pt x="9612" y="1793"/>
                </a:lnTo>
                <a:lnTo>
                  <a:pt x="8042" y="255"/>
                </a:lnTo>
                <a:lnTo>
                  <a:pt x="5454" y="0"/>
                </a:lnTo>
                <a:lnTo>
                  <a:pt x="2876" y="25"/>
                </a:lnTo>
                <a:lnTo>
                  <a:pt x="0" y="1336"/>
                </a:lnTo>
                <a:lnTo>
                  <a:pt x="543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209021" y="3481509"/>
            <a:ext cx="22838" cy="55206"/>
          </a:xfrm>
          <a:custGeom>
            <a:avLst/>
            <a:gdLst/>
            <a:ahLst/>
            <a:cxnLst/>
            <a:rect l="l" t="t" r="r" b="b"/>
            <a:pathLst>
              <a:path w="22838" h="55206">
                <a:moveTo>
                  <a:pt x="9157" y="42073"/>
                </a:moveTo>
                <a:lnTo>
                  <a:pt x="9932" y="54165"/>
                </a:lnTo>
                <a:lnTo>
                  <a:pt x="14349" y="55206"/>
                </a:lnTo>
                <a:lnTo>
                  <a:pt x="19842" y="55206"/>
                </a:lnTo>
                <a:lnTo>
                  <a:pt x="22838" y="47397"/>
                </a:lnTo>
                <a:lnTo>
                  <a:pt x="18323" y="48006"/>
                </a:lnTo>
                <a:lnTo>
                  <a:pt x="15433" y="48006"/>
                </a:lnTo>
                <a:lnTo>
                  <a:pt x="11563" y="45680"/>
                </a:lnTo>
                <a:lnTo>
                  <a:pt x="9157" y="42073"/>
                </a:lnTo>
                <a:close/>
              </a:path>
              <a:path w="22838" h="55206">
                <a:moveTo>
                  <a:pt x="34509" y="54432"/>
                </a:moveTo>
                <a:lnTo>
                  <a:pt x="37188" y="54467"/>
                </a:lnTo>
                <a:lnTo>
                  <a:pt x="40064" y="52805"/>
                </a:lnTo>
                <a:lnTo>
                  <a:pt x="40064" y="15811"/>
                </a:lnTo>
                <a:lnTo>
                  <a:pt x="39717" y="13068"/>
                </a:lnTo>
                <a:lnTo>
                  <a:pt x="38346" y="8380"/>
                </a:lnTo>
                <a:lnTo>
                  <a:pt x="35718" y="4824"/>
                </a:lnTo>
                <a:lnTo>
                  <a:pt x="32216" y="2056"/>
                </a:lnTo>
                <a:lnTo>
                  <a:pt x="27306" y="417"/>
                </a:lnTo>
                <a:lnTo>
                  <a:pt x="24317" y="0"/>
                </a:lnTo>
                <a:lnTo>
                  <a:pt x="20815" y="0"/>
                </a:lnTo>
                <a:lnTo>
                  <a:pt x="17063" y="176"/>
                </a:lnTo>
                <a:lnTo>
                  <a:pt x="13388" y="888"/>
                </a:lnTo>
                <a:lnTo>
                  <a:pt x="10129" y="1879"/>
                </a:lnTo>
                <a:lnTo>
                  <a:pt x="7207" y="3009"/>
                </a:lnTo>
                <a:lnTo>
                  <a:pt x="3491" y="5360"/>
                </a:lnTo>
                <a:lnTo>
                  <a:pt x="2382" y="8180"/>
                </a:lnTo>
                <a:lnTo>
                  <a:pt x="2663" y="11490"/>
                </a:lnTo>
                <a:lnTo>
                  <a:pt x="5255" y="12405"/>
                </a:lnTo>
                <a:lnTo>
                  <a:pt x="8131" y="10731"/>
                </a:lnTo>
                <a:lnTo>
                  <a:pt x="10770" y="9436"/>
                </a:lnTo>
                <a:lnTo>
                  <a:pt x="14053" y="8290"/>
                </a:lnTo>
                <a:lnTo>
                  <a:pt x="17791" y="7481"/>
                </a:lnTo>
                <a:lnTo>
                  <a:pt x="22063" y="7481"/>
                </a:lnTo>
                <a:lnTo>
                  <a:pt x="25206" y="8241"/>
                </a:lnTo>
                <a:lnTo>
                  <a:pt x="27763" y="9486"/>
                </a:lnTo>
                <a:lnTo>
                  <a:pt x="30179" y="12687"/>
                </a:lnTo>
                <a:lnTo>
                  <a:pt x="30970" y="15670"/>
                </a:lnTo>
                <a:lnTo>
                  <a:pt x="31164" y="19317"/>
                </a:lnTo>
                <a:lnTo>
                  <a:pt x="31164" y="23227"/>
                </a:lnTo>
                <a:lnTo>
                  <a:pt x="20642" y="23227"/>
                </a:lnTo>
                <a:lnTo>
                  <a:pt x="17236" y="23569"/>
                </a:lnTo>
                <a:lnTo>
                  <a:pt x="14204" y="24257"/>
                </a:lnTo>
                <a:lnTo>
                  <a:pt x="11167" y="24941"/>
                </a:lnTo>
                <a:lnTo>
                  <a:pt x="8600" y="25970"/>
                </a:lnTo>
                <a:lnTo>
                  <a:pt x="4403" y="28728"/>
                </a:lnTo>
                <a:lnTo>
                  <a:pt x="1666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57" y="49885"/>
                </a:lnTo>
                <a:lnTo>
                  <a:pt x="6098" y="52487"/>
                </a:lnTo>
                <a:lnTo>
                  <a:pt x="9932" y="54165"/>
                </a:lnTo>
                <a:lnTo>
                  <a:pt x="9157" y="42073"/>
                </a:lnTo>
                <a:lnTo>
                  <a:pt x="9157" y="39470"/>
                </a:lnTo>
                <a:lnTo>
                  <a:pt x="9997" y="35420"/>
                </a:lnTo>
                <a:lnTo>
                  <a:pt x="12621" y="32396"/>
                </a:lnTo>
                <a:lnTo>
                  <a:pt x="15325" y="30938"/>
                </a:lnTo>
                <a:lnTo>
                  <a:pt x="18939" y="30085"/>
                </a:lnTo>
                <a:lnTo>
                  <a:pt x="23533" y="29869"/>
                </a:lnTo>
                <a:lnTo>
                  <a:pt x="31164" y="29869"/>
                </a:lnTo>
                <a:lnTo>
                  <a:pt x="31164" y="40525"/>
                </a:lnTo>
                <a:lnTo>
                  <a:pt x="26851" y="44946"/>
                </a:lnTo>
                <a:lnTo>
                  <a:pt x="22838" y="47397"/>
                </a:lnTo>
                <a:lnTo>
                  <a:pt x="19842" y="55206"/>
                </a:lnTo>
                <a:lnTo>
                  <a:pt x="22614" y="54547"/>
                </a:lnTo>
                <a:lnTo>
                  <a:pt x="25232" y="53251"/>
                </a:lnTo>
                <a:lnTo>
                  <a:pt x="27846" y="51941"/>
                </a:lnTo>
                <a:lnTo>
                  <a:pt x="32363" y="47776"/>
                </a:lnTo>
                <a:lnTo>
                  <a:pt x="32363" y="52805"/>
                </a:lnTo>
                <a:lnTo>
                  <a:pt x="3450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265365" y="3481513"/>
            <a:ext cx="28489" cy="54432"/>
          </a:xfrm>
          <a:custGeom>
            <a:avLst/>
            <a:gdLst/>
            <a:ahLst/>
            <a:cxnLst/>
            <a:rect l="l" t="t" r="r" b="b"/>
            <a:pathLst>
              <a:path w="28489" h="54432">
                <a:moveTo>
                  <a:pt x="0" y="2515"/>
                </a:moveTo>
                <a:lnTo>
                  <a:pt x="0" y="52743"/>
                </a:lnTo>
                <a:lnTo>
                  <a:pt x="198" y="53492"/>
                </a:lnTo>
                <a:lnTo>
                  <a:pt x="2861" y="54432"/>
                </a:lnTo>
                <a:lnTo>
                  <a:pt x="6108" y="54432"/>
                </a:lnTo>
                <a:lnTo>
                  <a:pt x="8956" y="52743"/>
                </a:lnTo>
                <a:lnTo>
                  <a:pt x="8956" y="19710"/>
                </a:lnTo>
                <a:lnTo>
                  <a:pt x="10231" y="17665"/>
                </a:lnTo>
                <a:lnTo>
                  <a:pt x="12426" y="14518"/>
                </a:lnTo>
                <a:lnTo>
                  <a:pt x="14471" y="11963"/>
                </a:lnTo>
                <a:lnTo>
                  <a:pt x="17312" y="9640"/>
                </a:lnTo>
                <a:lnTo>
                  <a:pt x="19926" y="8712"/>
                </a:lnTo>
                <a:lnTo>
                  <a:pt x="22950" y="8928"/>
                </a:lnTo>
                <a:lnTo>
                  <a:pt x="25699" y="9742"/>
                </a:lnTo>
                <a:lnTo>
                  <a:pt x="28442" y="8435"/>
                </a:lnTo>
                <a:lnTo>
                  <a:pt x="28489" y="3265"/>
                </a:lnTo>
                <a:lnTo>
                  <a:pt x="26142" y="712"/>
                </a:lnTo>
                <a:lnTo>
                  <a:pt x="23036" y="90"/>
                </a:lnTo>
                <a:lnTo>
                  <a:pt x="20383" y="0"/>
                </a:lnTo>
                <a:lnTo>
                  <a:pt x="17283" y="698"/>
                </a:lnTo>
                <a:lnTo>
                  <a:pt x="14140" y="2656"/>
                </a:lnTo>
                <a:lnTo>
                  <a:pt x="10684" y="6173"/>
                </a:lnTo>
                <a:lnTo>
                  <a:pt x="8092" y="9817"/>
                </a:lnTo>
                <a:lnTo>
                  <a:pt x="8092" y="2225"/>
                </a:lnTo>
                <a:lnTo>
                  <a:pt x="5539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303161" y="3461590"/>
            <a:ext cx="11055" cy="74358"/>
          </a:xfrm>
          <a:custGeom>
            <a:avLst/>
            <a:gdLst/>
            <a:ahLst/>
            <a:cxnLst/>
            <a:rect l="l" t="t" r="r" b="b"/>
            <a:pathLst>
              <a:path w="11055" h="74358">
                <a:moveTo>
                  <a:pt x="0" y="5587"/>
                </a:moveTo>
                <a:lnTo>
                  <a:pt x="381" y="9144"/>
                </a:lnTo>
                <a:lnTo>
                  <a:pt x="3369" y="11049"/>
                </a:lnTo>
                <a:lnTo>
                  <a:pt x="7599" y="11049"/>
                </a:lnTo>
                <a:lnTo>
                  <a:pt x="10662" y="9093"/>
                </a:lnTo>
                <a:lnTo>
                  <a:pt x="11055" y="5476"/>
                </a:lnTo>
                <a:lnTo>
                  <a:pt x="10673" y="1905"/>
                </a:lnTo>
                <a:lnTo>
                  <a:pt x="7674" y="0"/>
                </a:lnTo>
                <a:lnTo>
                  <a:pt x="3441" y="0"/>
                </a:lnTo>
                <a:lnTo>
                  <a:pt x="396" y="1958"/>
                </a:lnTo>
                <a:lnTo>
                  <a:pt x="0" y="5587"/>
                </a:lnTo>
                <a:close/>
              </a:path>
              <a:path w="11055" h="74358">
                <a:moveTo>
                  <a:pt x="1269" y="73418"/>
                </a:moveTo>
                <a:lnTo>
                  <a:pt x="3934" y="74358"/>
                </a:lnTo>
                <a:lnTo>
                  <a:pt x="7170" y="74358"/>
                </a:lnTo>
                <a:lnTo>
                  <a:pt x="10021" y="72669"/>
                </a:lnTo>
                <a:lnTo>
                  <a:pt x="10021" y="22442"/>
                </a:lnTo>
                <a:lnTo>
                  <a:pt x="9799" y="21704"/>
                </a:lnTo>
                <a:lnTo>
                  <a:pt x="7170" y="20740"/>
                </a:lnTo>
                <a:lnTo>
                  <a:pt x="3934" y="20740"/>
                </a:lnTo>
                <a:lnTo>
                  <a:pt x="1075" y="22442"/>
                </a:lnTo>
                <a:lnTo>
                  <a:pt x="1075" y="72669"/>
                </a:lnTo>
                <a:lnTo>
                  <a:pt x="1269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326121" y="3481509"/>
            <a:ext cx="48802" cy="55206"/>
          </a:xfrm>
          <a:custGeom>
            <a:avLst/>
            <a:gdLst/>
            <a:ahLst/>
            <a:cxnLst/>
            <a:rect l="l" t="t" r="r" b="b"/>
            <a:pathLst>
              <a:path w="48802" h="55206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4"/>
                </a:lnTo>
                <a:lnTo>
                  <a:pt x="2433" y="42811"/>
                </a:lnTo>
                <a:lnTo>
                  <a:pt x="3916" y="45659"/>
                </a:lnTo>
                <a:lnTo>
                  <a:pt x="5896" y="48006"/>
                </a:lnTo>
                <a:lnTo>
                  <a:pt x="10378" y="52136"/>
                </a:lnTo>
                <a:lnTo>
                  <a:pt x="9514" y="32804"/>
                </a:lnTo>
                <a:lnTo>
                  <a:pt x="9269" y="30214"/>
                </a:lnTo>
                <a:lnTo>
                  <a:pt x="9269" y="24602"/>
                </a:lnTo>
                <a:lnTo>
                  <a:pt x="9561" y="21960"/>
                </a:lnTo>
                <a:lnTo>
                  <a:pt x="10170" y="19533"/>
                </a:lnTo>
                <a:lnTo>
                  <a:pt x="11685" y="15026"/>
                </a:lnTo>
                <a:lnTo>
                  <a:pt x="14165" y="11494"/>
                </a:lnTo>
                <a:lnTo>
                  <a:pt x="17669" y="9159"/>
                </a:lnTo>
                <a:lnTo>
                  <a:pt x="21863" y="7711"/>
                </a:lnTo>
                <a:lnTo>
                  <a:pt x="27418" y="7711"/>
                </a:lnTo>
                <a:lnTo>
                  <a:pt x="29822" y="8244"/>
                </a:lnTo>
                <a:lnTo>
                  <a:pt x="33685" y="10364"/>
                </a:lnTo>
                <a:lnTo>
                  <a:pt x="36349" y="13629"/>
                </a:lnTo>
                <a:lnTo>
                  <a:pt x="38289" y="17564"/>
                </a:lnTo>
                <a:lnTo>
                  <a:pt x="39272" y="22402"/>
                </a:lnTo>
                <a:lnTo>
                  <a:pt x="39521" y="24969"/>
                </a:lnTo>
                <a:lnTo>
                  <a:pt x="39521" y="30596"/>
                </a:lnTo>
                <a:lnTo>
                  <a:pt x="39240" y="33249"/>
                </a:lnTo>
                <a:lnTo>
                  <a:pt x="38646" y="35676"/>
                </a:lnTo>
                <a:lnTo>
                  <a:pt x="37152" y="40172"/>
                </a:lnTo>
                <a:lnTo>
                  <a:pt x="34660" y="43675"/>
                </a:lnTo>
                <a:lnTo>
                  <a:pt x="31144" y="45986"/>
                </a:lnTo>
                <a:lnTo>
                  <a:pt x="26935" y="47448"/>
                </a:lnTo>
                <a:lnTo>
                  <a:pt x="21435" y="47448"/>
                </a:lnTo>
                <a:lnTo>
                  <a:pt x="19025" y="46915"/>
                </a:lnTo>
                <a:lnTo>
                  <a:pt x="15152" y="44795"/>
                </a:lnTo>
                <a:lnTo>
                  <a:pt x="12477" y="41555"/>
                </a:lnTo>
                <a:lnTo>
                  <a:pt x="13366" y="53352"/>
                </a:lnTo>
                <a:lnTo>
                  <a:pt x="16337" y="54587"/>
                </a:lnTo>
                <a:lnTo>
                  <a:pt x="19843" y="55206"/>
                </a:lnTo>
                <a:lnTo>
                  <a:pt x="27975" y="55206"/>
                </a:lnTo>
                <a:lnTo>
                  <a:pt x="31586" y="54496"/>
                </a:lnTo>
                <a:lnTo>
                  <a:pt x="34721" y="53111"/>
                </a:lnTo>
                <a:lnTo>
                  <a:pt x="37843" y="51714"/>
                </a:lnTo>
                <a:lnTo>
                  <a:pt x="40445" y="49773"/>
                </a:lnTo>
                <a:lnTo>
                  <a:pt x="44603" y="44795"/>
                </a:lnTo>
                <a:lnTo>
                  <a:pt x="46169" y="41810"/>
                </a:lnTo>
                <a:lnTo>
                  <a:pt x="47221" y="38379"/>
                </a:lnTo>
                <a:lnTo>
                  <a:pt x="48268" y="34927"/>
                </a:lnTo>
                <a:lnTo>
                  <a:pt x="48802" y="31165"/>
                </a:lnTo>
                <a:lnTo>
                  <a:pt x="48802" y="22875"/>
                </a:lnTo>
                <a:lnTo>
                  <a:pt x="48294" y="19088"/>
                </a:lnTo>
                <a:lnTo>
                  <a:pt x="47307" y="15750"/>
                </a:lnTo>
                <a:lnTo>
                  <a:pt x="46306" y="12395"/>
                </a:lnTo>
                <a:lnTo>
                  <a:pt x="44827" y="9551"/>
                </a:lnTo>
                <a:lnTo>
                  <a:pt x="42839" y="7214"/>
                </a:lnTo>
                <a:lnTo>
                  <a:pt x="38351" y="3086"/>
                </a:lnTo>
                <a:lnTo>
                  <a:pt x="35373" y="1854"/>
                </a:lnTo>
                <a:lnTo>
                  <a:pt x="32392" y="623"/>
                </a:lnTo>
                <a:lnTo>
                  <a:pt x="28897" y="0"/>
                </a:lnTo>
                <a:lnTo>
                  <a:pt x="20732" y="0"/>
                </a:lnTo>
                <a:lnTo>
                  <a:pt x="17104" y="698"/>
                </a:lnTo>
                <a:lnTo>
                  <a:pt x="13992" y="2070"/>
                </a:lnTo>
                <a:lnTo>
                  <a:pt x="10886" y="3455"/>
                </a:lnTo>
                <a:lnTo>
                  <a:pt x="8280" y="5386"/>
                </a:lnTo>
                <a:lnTo>
                  <a:pt x="4122" y="10375"/>
                </a:lnTo>
                <a:lnTo>
                  <a:pt x="2566" y="13335"/>
                </a:lnTo>
                <a:lnTo>
                  <a:pt x="1544" y="16776"/>
                </a:lnTo>
                <a:lnTo>
                  <a:pt x="507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802" h="55206">
                <a:moveTo>
                  <a:pt x="10490" y="37645"/>
                </a:moveTo>
                <a:lnTo>
                  <a:pt x="9514" y="32804"/>
                </a:lnTo>
                <a:lnTo>
                  <a:pt x="10378" y="52136"/>
                </a:lnTo>
                <a:lnTo>
                  <a:pt x="13366" y="53352"/>
                </a:lnTo>
                <a:lnTo>
                  <a:pt x="12477" y="41555"/>
                </a:lnTo>
                <a:lnTo>
                  <a:pt x="10490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387873" y="3482319"/>
            <a:ext cx="42076" cy="54392"/>
          </a:xfrm>
          <a:custGeom>
            <a:avLst/>
            <a:gdLst/>
            <a:ahLst/>
            <a:cxnLst/>
            <a:rect l="l" t="t" r="r" b="b"/>
            <a:pathLst>
              <a:path w="42076" h="54392">
                <a:moveTo>
                  <a:pt x="35930" y="0"/>
                </a:moveTo>
                <a:lnTo>
                  <a:pt x="33079" y="1713"/>
                </a:lnTo>
                <a:lnTo>
                  <a:pt x="33079" y="36817"/>
                </a:lnTo>
                <a:lnTo>
                  <a:pt x="30573" y="39978"/>
                </a:lnTo>
                <a:lnTo>
                  <a:pt x="28220" y="42378"/>
                </a:lnTo>
                <a:lnTo>
                  <a:pt x="23778" y="45655"/>
                </a:lnTo>
                <a:lnTo>
                  <a:pt x="19298" y="46469"/>
                </a:lnTo>
                <a:lnTo>
                  <a:pt x="16055" y="46123"/>
                </a:lnTo>
                <a:lnTo>
                  <a:pt x="13453" y="44752"/>
                </a:lnTo>
                <a:lnTo>
                  <a:pt x="10662" y="41285"/>
                </a:lnTo>
                <a:lnTo>
                  <a:pt x="9615" y="38008"/>
                </a:lnTo>
                <a:lnTo>
                  <a:pt x="8996" y="33893"/>
                </a:lnTo>
                <a:lnTo>
                  <a:pt x="8996" y="1713"/>
                </a:lnTo>
                <a:lnTo>
                  <a:pt x="8639" y="749"/>
                </a:lnTo>
                <a:lnTo>
                  <a:pt x="6087" y="0"/>
                </a:lnTo>
                <a:lnTo>
                  <a:pt x="2901" y="0"/>
                </a:lnTo>
                <a:lnTo>
                  <a:pt x="0" y="1713"/>
                </a:lnTo>
                <a:lnTo>
                  <a:pt x="0" y="35824"/>
                </a:lnTo>
                <a:lnTo>
                  <a:pt x="288" y="38922"/>
                </a:lnTo>
                <a:lnTo>
                  <a:pt x="888" y="41475"/>
                </a:lnTo>
                <a:lnTo>
                  <a:pt x="1483" y="44016"/>
                </a:lnTo>
                <a:lnTo>
                  <a:pt x="3840" y="48168"/>
                </a:lnTo>
                <a:lnTo>
                  <a:pt x="7009" y="51610"/>
                </a:lnTo>
                <a:lnTo>
                  <a:pt x="11465" y="53834"/>
                </a:lnTo>
                <a:lnTo>
                  <a:pt x="14204" y="54392"/>
                </a:lnTo>
                <a:lnTo>
                  <a:pt x="20238" y="54392"/>
                </a:lnTo>
                <a:lnTo>
                  <a:pt x="22989" y="53668"/>
                </a:lnTo>
                <a:lnTo>
                  <a:pt x="25703" y="52207"/>
                </a:lnTo>
                <a:lnTo>
                  <a:pt x="28417" y="50760"/>
                </a:lnTo>
                <a:lnTo>
                  <a:pt x="31158" y="48463"/>
                </a:lnTo>
                <a:lnTo>
                  <a:pt x="33944" y="45298"/>
                </a:lnTo>
                <a:lnTo>
                  <a:pt x="33944" y="52232"/>
                </a:lnTo>
                <a:lnTo>
                  <a:pt x="36499" y="53629"/>
                </a:lnTo>
                <a:lnTo>
                  <a:pt x="39397" y="53629"/>
                </a:lnTo>
                <a:lnTo>
                  <a:pt x="42076" y="51940"/>
                </a:lnTo>
                <a:lnTo>
                  <a:pt x="42076" y="1713"/>
                </a:lnTo>
                <a:lnTo>
                  <a:pt x="41817" y="949"/>
                </a:lnTo>
                <a:lnTo>
                  <a:pt x="39164" y="0"/>
                </a:lnTo>
                <a:lnTo>
                  <a:pt x="3593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442841" y="3481517"/>
            <a:ext cx="34541" cy="55205"/>
          </a:xfrm>
          <a:custGeom>
            <a:avLst/>
            <a:gdLst/>
            <a:ahLst/>
            <a:cxnLst/>
            <a:rect l="l" t="t" r="r" b="b"/>
            <a:pathLst>
              <a:path w="34541" h="55205">
                <a:moveTo>
                  <a:pt x="2252" y="20648"/>
                </a:moveTo>
                <a:lnTo>
                  <a:pt x="3895" y="23623"/>
                </a:lnTo>
                <a:lnTo>
                  <a:pt x="7513" y="26910"/>
                </a:lnTo>
                <a:lnTo>
                  <a:pt x="10436" y="28511"/>
                </a:lnTo>
                <a:lnTo>
                  <a:pt x="13470" y="29857"/>
                </a:lnTo>
                <a:lnTo>
                  <a:pt x="16506" y="31089"/>
                </a:lnTo>
                <a:lnTo>
                  <a:pt x="19392" y="32245"/>
                </a:lnTo>
                <a:lnTo>
                  <a:pt x="23007" y="34405"/>
                </a:lnTo>
                <a:lnTo>
                  <a:pt x="25351" y="37198"/>
                </a:lnTo>
                <a:lnTo>
                  <a:pt x="25697" y="39801"/>
                </a:lnTo>
                <a:lnTo>
                  <a:pt x="25462" y="42368"/>
                </a:lnTo>
                <a:lnTo>
                  <a:pt x="22885" y="45845"/>
                </a:lnTo>
                <a:lnTo>
                  <a:pt x="19688" y="47317"/>
                </a:lnTo>
                <a:lnTo>
                  <a:pt x="17089" y="47829"/>
                </a:lnTo>
                <a:lnTo>
                  <a:pt x="13543" y="47829"/>
                </a:lnTo>
                <a:lnTo>
                  <a:pt x="10191" y="47077"/>
                </a:lnTo>
                <a:lnTo>
                  <a:pt x="6155" y="45427"/>
                </a:lnTo>
                <a:lnTo>
                  <a:pt x="3279" y="43775"/>
                </a:lnTo>
                <a:lnTo>
                  <a:pt x="280" y="44157"/>
                </a:lnTo>
                <a:lnTo>
                  <a:pt x="0" y="46824"/>
                </a:lnTo>
                <a:lnTo>
                  <a:pt x="453" y="50227"/>
                </a:lnTo>
                <a:lnTo>
                  <a:pt x="3031" y="52376"/>
                </a:lnTo>
                <a:lnTo>
                  <a:pt x="6202" y="53708"/>
                </a:lnTo>
                <a:lnTo>
                  <a:pt x="8867" y="54496"/>
                </a:lnTo>
                <a:lnTo>
                  <a:pt x="12016" y="55054"/>
                </a:lnTo>
                <a:lnTo>
                  <a:pt x="15393" y="55205"/>
                </a:lnTo>
                <a:lnTo>
                  <a:pt x="18219" y="55205"/>
                </a:lnTo>
                <a:lnTo>
                  <a:pt x="20811" y="54838"/>
                </a:lnTo>
                <a:lnTo>
                  <a:pt x="23154" y="54140"/>
                </a:lnTo>
                <a:lnTo>
                  <a:pt x="27536" y="52387"/>
                </a:lnTo>
                <a:lnTo>
                  <a:pt x="30930" y="49632"/>
                </a:lnTo>
                <a:lnTo>
                  <a:pt x="33163" y="45935"/>
                </a:lnTo>
                <a:lnTo>
                  <a:pt x="34541" y="41630"/>
                </a:lnTo>
                <a:lnTo>
                  <a:pt x="34541" y="36907"/>
                </a:lnTo>
                <a:lnTo>
                  <a:pt x="33483" y="33491"/>
                </a:lnTo>
                <a:lnTo>
                  <a:pt x="31841" y="30581"/>
                </a:lnTo>
                <a:lnTo>
                  <a:pt x="28202" y="27406"/>
                </a:lnTo>
                <a:lnTo>
                  <a:pt x="25203" y="25844"/>
                </a:lnTo>
                <a:lnTo>
                  <a:pt x="22143" y="24512"/>
                </a:lnTo>
                <a:lnTo>
                  <a:pt x="19108" y="23252"/>
                </a:lnTo>
                <a:lnTo>
                  <a:pt x="16145" y="22061"/>
                </a:lnTo>
                <a:lnTo>
                  <a:pt x="12509" y="19900"/>
                </a:lnTo>
                <a:lnTo>
                  <a:pt x="10126" y="17067"/>
                </a:lnTo>
                <a:lnTo>
                  <a:pt x="9756" y="14399"/>
                </a:lnTo>
                <a:lnTo>
                  <a:pt x="10325" y="11494"/>
                </a:lnTo>
                <a:lnTo>
                  <a:pt x="12744" y="8535"/>
                </a:lnTo>
                <a:lnTo>
                  <a:pt x="16013" y="7315"/>
                </a:lnTo>
                <a:lnTo>
                  <a:pt x="18864" y="7138"/>
                </a:lnTo>
                <a:lnTo>
                  <a:pt x="22071" y="7354"/>
                </a:lnTo>
                <a:lnTo>
                  <a:pt x="25869" y="8610"/>
                </a:lnTo>
                <a:lnTo>
                  <a:pt x="29227" y="10374"/>
                </a:lnTo>
                <a:lnTo>
                  <a:pt x="32015" y="8545"/>
                </a:lnTo>
                <a:lnTo>
                  <a:pt x="31964" y="5867"/>
                </a:lnTo>
                <a:lnTo>
                  <a:pt x="30387" y="2998"/>
                </a:lnTo>
                <a:lnTo>
                  <a:pt x="27461" y="1511"/>
                </a:lnTo>
                <a:lnTo>
                  <a:pt x="24180" y="557"/>
                </a:lnTo>
                <a:lnTo>
                  <a:pt x="21578" y="115"/>
                </a:lnTo>
                <a:lnTo>
                  <a:pt x="16013" y="0"/>
                </a:lnTo>
                <a:lnTo>
                  <a:pt x="13421" y="406"/>
                </a:lnTo>
                <a:lnTo>
                  <a:pt x="11188" y="1230"/>
                </a:lnTo>
                <a:lnTo>
                  <a:pt x="7117" y="3135"/>
                </a:lnTo>
                <a:lnTo>
                  <a:pt x="4154" y="5853"/>
                </a:lnTo>
                <a:lnTo>
                  <a:pt x="2303" y="9234"/>
                </a:lnTo>
                <a:lnTo>
                  <a:pt x="1195" y="12927"/>
                </a:lnTo>
                <a:lnTo>
                  <a:pt x="1195" y="17132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511313" y="3481517"/>
            <a:ext cx="34549" cy="55205"/>
          </a:xfrm>
          <a:custGeom>
            <a:avLst/>
            <a:gdLst/>
            <a:ahLst/>
            <a:cxnLst/>
            <a:rect l="l" t="t" r="r" b="b"/>
            <a:pathLst>
              <a:path w="34549" h="55205">
                <a:moveTo>
                  <a:pt x="2260" y="20648"/>
                </a:moveTo>
                <a:lnTo>
                  <a:pt x="3898" y="23623"/>
                </a:lnTo>
                <a:lnTo>
                  <a:pt x="7527" y="26910"/>
                </a:lnTo>
                <a:lnTo>
                  <a:pt x="10450" y="28511"/>
                </a:lnTo>
                <a:lnTo>
                  <a:pt x="13486" y="29857"/>
                </a:lnTo>
                <a:lnTo>
                  <a:pt x="16510" y="31089"/>
                </a:lnTo>
                <a:lnTo>
                  <a:pt x="19396" y="32245"/>
                </a:lnTo>
                <a:lnTo>
                  <a:pt x="23011" y="34405"/>
                </a:lnTo>
                <a:lnTo>
                  <a:pt x="25354" y="37198"/>
                </a:lnTo>
                <a:lnTo>
                  <a:pt x="25700" y="39801"/>
                </a:lnTo>
                <a:lnTo>
                  <a:pt x="25466" y="42368"/>
                </a:lnTo>
                <a:lnTo>
                  <a:pt x="22889" y="45845"/>
                </a:lnTo>
                <a:lnTo>
                  <a:pt x="19691" y="47317"/>
                </a:lnTo>
                <a:lnTo>
                  <a:pt x="17089" y="47829"/>
                </a:lnTo>
                <a:lnTo>
                  <a:pt x="13550" y="47829"/>
                </a:lnTo>
                <a:lnTo>
                  <a:pt x="10191" y="47077"/>
                </a:lnTo>
                <a:lnTo>
                  <a:pt x="6155" y="45427"/>
                </a:lnTo>
                <a:lnTo>
                  <a:pt x="3294" y="43775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35" y="52376"/>
                </a:lnTo>
                <a:lnTo>
                  <a:pt x="6216" y="53708"/>
                </a:lnTo>
                <a:lnTo>
                  <a:pt x="8873" y="54496"/>
                </a:lnTo>
                <a:lnTo>
                  <a:pt x="12016" y="55054"/>
                </a:lnTo>
                <a:lnTo>
                  <a:pt x="15401" y="55205"/>
                </a:lnTo>
                <a:lnTo>
                  <a:pt x="18227" y="55205"/>
                </a:lnTo>
                <a:lnTo>
                  <a:pt x="20811" y="54838"/>
                </a:lnTo>
                <a:lnTo>
                  <a:pt x="23158" y="54140"/>
                </a:lnTo>
                <a:lnTo>
                  <a:pt x="27539" y="52387"/>
                </a:lnTo>
                <a:lnTo>
                  <a:pt x="30930" y="49632"/>
                </a:lnTo>
                <a:lnTo>
                  <a:pt x="33167" y="45935"/>
                </a:lnTo>
                <a:lnTo>
                  <a:pt x="34549" y="41630"/>
                </a:lnTo>
                <a:lnTo>
                  <a:pt x="34549" y="36907"/>
                </a:lnTo>
                <a:lnTo>
                  <a:pt x="33483" y="33491"/>
                </a:lnTo>
                <a:lnTo>
                  <a:pt x="31845" y="30581"/>
                </a:lnTo>
                <a:lnTo>
                  <a:pt x="28205" y="27406"/>
                </a:lnTo>
                <a:lnTo>
                  <a:pt x="25206" y="25844"/>
                </a:lnTo>
                <a:lnTo>
                  <a:pt x="22157" y="24512"/>
                </a:lnTo>
                <a:lnTo>
                  <a:pt x="19112" y="23252"/>
                </a:lnTo>
                <a:lnTo>
                  <a:pt x="16149" y="22061"/>
                </a:lnTo>
                <a:lnTo>
                  <a:pt x="12509" y="19900"/>
                </a:lnTo>
                <a:lnTo>
                  <a:pt x="10126" y="17067"/>
                </a:lnTo>
                <a:lnTo>
                  <a:pt x="9759" y="14399"/>
                </a:lnTo>
                <a:lnTo>
                  <a:pt x="10339" y="11494"/>
                </a:lnTo>
                <a:lnTo>
                  <a:pt x="12758" y="8535"/>
                </a:lnTo>
                <a:lnTo>
                  <a:pt x="16015" y="7315"/>
                </a:lnTo>
                <a:lnTo>
                  <a:pt x="18864" y="7138"/>
                </a:lnTo>
                <a:lnTo>
                  <a:pt x="22086" y="7354"/>
                </a:lnTo>
                <a:lnTo>
                  <a:pt x="25873" y="8610"/>
                </a:lnTo>
                <a:lnTo>
                  <a:pt x="29227" y="10374"/>
                </a:lnTo>
                <a:lnTo>
                  <a:pt x="32029" y="8545"/>
                </a:lnTo>
                <a:lnTo>
                  <a:pt x="31970" y="5867"/>
                </a:lnTo>
                <a:lnTo>
                  <a:pt x="30398" y="2998"/>
                </a:lnTo>
                <a:lnTo>
                  <a:pt x="27463" y="1511"/>
                </a:lnTo>
                <a:lnTo>
                  <a:pt x="24180" y="557"/>
                </a:lnTo>
                <a:lnTo>
                  <a:pt x="21578" y="115"/>
                </a:lnTo>
                <a:lnTo>
                  <a:pt x="16015" y="0"/>
                </a:lnTo>
                <a:lnTo>
                  <a:pt x="13423" y="406"/>
                </a:lnTo>
                <a:lnTo>
                  <a:pt x="11202" y="1230"/>
                </a:lnTo>
                <a:lnTo>
                  <a:pt x="7120" y="3135"/>
                </a:lnTo>
                <a:lnTo>
                  <a:pt x="4157" y="5853"/>
                </a:lnTo>
                <a:lnTo>
                  <a:pt x="2317" y="9234"/>
                </a:lnTo>
                <a:lnTo>
                  <a:pt x="1195" y="12927"/>
                </a:lnTo>
                <a:lnTo>
                  <a:pt x="1195" y="17132"/>
                </a:lnTo>
                <a:lnTo>
                  <a:pt x="2260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555153" y="3481517"/>
            <a:ext cx="44885" cy="55205"/>
          </a:xfrm>
          <a:custGeom>
            <a:avLst/>
            <a:gdLst/>
            <a:ahLst/>
            <a:cxnLst/>
            <a:rect l="l" t="t" r="r" b="b"/>
            <a:pathLst>
              <a:path w="44885" h="55205">
                <a:moveTo>
                  <a:pt x="44489" y="17424"/>
                </a:moveTo>
                <a:lnTo>
                  <a:pt x="43675" y="14526"/>
                </a:lnTo>
                <a:lnTo>
                  <a:pt x="42862" y="11656"/>
                </a:lnTo>
                <a:lnTo>
                  <a:pt x="39848" y="7009"/>
                </a:lnTo>
                <a:lnTo>
                  <a:pt x="35899" y="3161"/>
                </a:lnTo>
                <a:lnTo>
                  <a:pt x="33210" y="1889"/>
                </a:lnTo>
                <a:lnTo>
                  <a:pt x="30510" y="633"/>
                </a:lnTo>
                <a:lnTo>
                  <a:pt x="27252" y="0"/>
                </a:lnTo>
                <a:lnTo>
                  <a:pt x="27292" y="7199"/>
                </a:lnTo>
                <a:lnTo>
                  <a:pt x="30546" y="8582"/>
                </a:lnTo>
                <a:lnTo>
                  <a:pt x="32757" y="11339"/>
                </a:lnTo>
                <a:lnTo>
                  <a:pt x="34952" y="14083"/>
                </a:lnTo>
                <a:lnTo>
                  <a:pt x="36004" y="17881"/>
                </a:lnTo>
                <a:lnTo>
                  <a:pt x="35892" y="22719"/>
                </a:lnTo>
                <a:lnTo>
                  <a:pt x="9273" y="22719"/>
                </a:lnTo>
                <a:lnTo>
                  <a:pt x="9683" y="18705"/>
                </a:lnTo>
                <a:lnTo>
                  <a:pt x="10929" y="14946"/>
                </a:lnTo>
                <a:lnTo>
                  <a:pt x="13716" y="1915"/>
                </a:lnTo>
                <a:lnTo>
                  <a:pt x="10833" y="3210"/>
                </a:lnTo>
                <a:lnTo>
                  <a:pt x="8362" y="5039"/>
                </a:lnTo>
                <a:lnTo>
                  <a:pt x="4265" y="9842"/>
                </a:lnTo>
                <a:lnTo>
                  <a:pt x="2715" y="12776"/>
                </a:lnTo>
                <a:lnTo>
                  <a:pt x="1628" y="16203"/>
                </a:lnTo>
                <a:lnTo>
                  <a:pt x="539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0"/>
                </a:lnTo>
                <a:lnTo>
                  <a:pt x="1577" y="39801"/>
                </a:lnTo>
                <a:lnTo>
                  <a:pt x="2625" y="43218"/>
                </a:lnTo>
                <a:lnTo>
                  <a:pt x="4183" y="46061"/>
                </a:lnTo>
                <a:lnTo>
                  <a:pt x="8301" y="50594"/>
                </a:lnTo>
                <a:lnTo>
                  <a:pt x="10847" y="52311"/>
                </a:lnTo>
                <a:lnTo>
                  <a:pt x="13853" y="53466"/>
                </a:lnTo>
                <a:lnTo>
                  <a:pt x="16877" y="54622"/>
                </a:lnTo>
                <a:lnTo>
                  <a:pt x="20379" y="55205"/>
                </a:lnTo>
                <a:lnTo>
                  <a:pt x="24390" y="55205"/>
                </a:lnTo>
                <a:lnTo>
                  <a:pt x="28897" y="55015"/>
                </a:lnTo>
                <a:lnTo>
                  <a:pt x="32976" y="54302"/>
                </a:lnTo>
                <a:lnTo>
                  <a:pt x="36320" y="53466"/>
                </a:lnTo>
                <a:lnTo>
                  <a:pt x="40121" y="52095"/>
                </a:lnTo>
                <a:lnTo>
                  <a:pt x="42699" y="49428"/>
                </a:lnTo>
                <a:lnTo>
                  <a:pt x="42825" y="46824"/>
                </a:lnTo>
                <a:lnTo>
                  <a:pt x="42044" y="44117"/>
                </a:lnTo>
                <a:lnTo>
                  <a:pt x="39430" y="44509"/>
                </a:lnTo>
                <a:lnTo>
                  <a:pt x="36148" y="45820"/>
                </a:lnTo>
                <a:lnTo>
                  <a:pt x="33261" y="46746"/>
                </a:lnTo>
                <a:lnTo>
                  <a:pt x="29625" y="47523"/>
                </a:lnTo>
                <a:lnTo>
                  <a:pt x="25239" y="47725"/>
                </a:lnTo>
                <a:lnTo>
                  <a:pt x="22291" y="47725"/>
                </a:lnTo>
                <a:lnTo>
                  <a:pt x="17766" y="46428"/>
                </a:lnTo>
                <a:lnTo>
                  <a:pt x="14076" y="44348"/>
                </a:lnTo>
                <a:lnTo>
                  <a:pt x="11534" y="41148"/>
                </a:lnTo>
                <a:lnTo>
                  <a:pt x="10091" y="37007"/>
                </a:lnTo>
                <a:lnTo>
                  <a:pt x="9273" y="32255"/>
                </a:lnTo>
                <a:lnTo>
                  <a:pt x="9273" y="29462"/>
                </a:lnTo>
                <a:lnTo>
                  <a:pt x="41407" y="29462"/>
                </a:lnTo>
                <a:lnTo>
                  <a:pt x="43837" y="28548"/>
                </a:lnTo>
                <a:lnTo>
                  <a:pt x="44885" y="25448"/>
                </a:lnTo>
                <a:lnTo>
                  <a:pt x="44885" y="20495"/>
                </a:lnTo>
                <a:lnTo>
                  <a:pt x="44489" y="17424"/>
                </a:lnTo>
                <a:close/>
              </a:path>
              <a:path w="44885" h="55205">
                <a:moveTo>
                  <a:pt x="10929" y="14946"/>
                </a:moveTo>
                <a:lnTo>
                  <a:pt x="12931" y="11887"/>
                </a:lnTo>
                <a:lnTo>
                  <a:pt x="15458" y="9334"/>
                </a:lnTo>
                <a:lnTo>
                  <a:pt x="18803" y="7631"/>
                </a:lnTo>
                <a:lnTo>
                  <a:pt x="22961" y="7199"/>
                </a:lnTo>
                <a:lnTo>
                  <a:pt x="27292" y="7199"/>
                </a:lnTo>
                <a:lnTo>
                  <a:pt x="27252" y="0"/>
                </a:lnTo>
                <a:lnTo>
                  <a:pt x="19836" y="0"/>
                </a:lnTo>
                <a:lnTo>
                  <a:pt x="16621" y="647"/>
                </a:lnTo>
                <a:lnTo>
                  <a:pt x="13716" y="1915"/>
                </a:lnTo>
                <a:lnTo>
                  <a:pt x="10929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610518" y="3481574"/>
            <a:ext cx="38491" cy="55144"/>
          </a:xfrm>
          <a:custGeom>
            <a:avLst/>
            <a:gdLst/>
            <a:ahLst/>
            <a:cxnLst/>
            <a:rect l="l" t="t" r="r" b="b"/>
            <a:pathLst>
              <a:path w="38491" h="55144">
                <a:moveTo>
                  <a:pt x="9622" y="33746"/>
                </a:moveTo>
                <a:lnTo>
                  <a:pt x="9328" y="30924"/>
                </a:lnTo>
                <a:lnTo>
                  <a:pt x="9328" y="21211"/>
                </a:lnTo>
                <a:lnTo>
                  <a:pt x="10476" y="16258"/>
                </a:lnTo>
                <a:lnTo>
                  <a:pt x="12769" y="12866"/>
                </a:lnTo>
                <a:lnTo>
                  <a:pt x="15062" y="9450"/>
                </a:lnTo>
                <a:lnTo>
                  <a:pt x="18356" y="7747"/>
                </a:lnTo>
                <a:lnTo>
                  <a:pt x="24761" y="7747"/>
                </a:lnTo>
                <a:lnTo>
                  <a:pt x="28105" y="8676"/>
                </a:lnTo>
                <a:lnTo>
                  <a:pt x="32040" y="10721"/>
                </a:lnTo>
                <a:lnTo>
                  <a:pt x="35435" y="13360"/>
                </a:lnTo>
                <a:lnTo>
                  <a:pt x="38271" y="11214"/>
                </a:lnTo>
                <a:lnTo>
                  <a:pt x="38247" y="8535"/>
                </a:lnTo>
                <a:lnTo>
                  <a:pt x="37433" y="5702"/>
                </a:lnTo>
                <a:lnTo>
                  <a:pt x="34621" y="3290"/>
                </a:lnTo>
                <a:lnTo>
                  <a:pt x="31338" y="1612"/>
                </a:lnTo>
                <a:lnTo>
                  <a:pt x="28760" y="749"/>
                </a:lnTo>
                <a:lnTo>
                  <a:pt x="25834" y="154"/>
                </a:lnTo>
                <a:lnTo>
                  <a:pt x="22773" y="0"/>
                </a:lnTo>
                <a:lnTo>
                  <a:pt x="19555" y="0"/>
                </a:lnTo>
                <a:lnTo>
                  <a:pt x="16570" y="547"/>
                </a:lnTo>
                <a:lnTo>
                  <a:pt x="13796" y="1638"/>
                </a:lnTo>
                <a:lnTo>
                  <a:pt x="11031" y="2743"/>
                </a:lnTo>
                <a:lnTo>
                  <a:pt x="8625" y="4432"/>
                </a:lnTo>
                <a:lnTo>
                  <a:pt x="4540" y="8967"/>
                </a:lnTo>
                <a:lnTo>
                  <a:pt x="2934" y="11877"/>
                </a:lnTo>
                <a:lnTo>
                  <a:pt x="1753" y="15430"/>
                </a:lnTo>
                <a:lnTo>
                  <a:pt x="590" y="18976"/>
                </a:lnTo>
                <a:lnTo>
                  <a:pt x="0" y="23230"/>
                </a:lnTo>
                <a:lnTo>
                  <a:pt x="0" y="32537"/>
                </a:lnTo>
                <a:lnTo>
                  <a:pt x="478" y="36375"/>
                </a:lnTo>
                <a:lnTo>
                  <a:pt x="1430" y="39701"/>
                </a:lnTo>
                <a:lnTo>
                  <a:pt x="2391" y="43041"/>
                </a:lnTo>
                <a:lnTo>
                  <a:pt x="3787" y="45835"/>
                </a:lnTo>
                <a:lnTo>
                  <a:pt x="5613" y="48131"/>
                </a:lnTo>
                <a:lnTo>
                  <a:pt x="9698" y="52171"/>
                </a:lnTo>
                <a:lnTo>
                  <a:pt x="12412" y="53352"/>
                </a:lnTo>
                <a:lnTo>
                  <a:pt x="15112" y="54547"/>
                </a:lnTo>
                <a:lnTo>
                  <a:pt x="18223" y="55144"/>
                </a:lnTo>
                <a:lnTo>
                  <a:pt x="23428" y="55144"/>
                </a:lnTo>
                <a:lnTo>
                  <a:pt x="26676" y="54637"/>
                </a:lnTo>
                <a:lnTo>
                  <a:pt x="29735" y="53863"/>
                </a:lnTo>
                <a:lnTo>
                  <a:pt x="32451" y="52783"/>
                </a:lnTo>
                <a:lnTo>
                  <a:pt x="35827" y="50788"/>
                </a:lnTo>
                <a:lnTo>
                  <a:pt x="38247" y="47854"/>
                </a:lnTo>
                <a:lnTo>
                  <a:pt x="38491" y="45036"/>
                </a:lnTo>
                <a:lnTo>
                  <a:pt x="38469" y="43649"/>
                </a:lnTo>
                <a:lnTo>
                  <a:pt x="36593" y="40792"/>
                </a:lnTo>
                <a:lnTo>
                  <a:pt x="33483" y="43157"/>
                </a:lnTo>
                <a:lnTo>
                  <a:pt x="29858" y="45478"/>
                </a:lnTo>
                <a:lnTo>
                  <a:pt x="26748" y="46824"/>
                </a:lnTo>
                <a:lnTo>
                  <a:pt x="22875" y="47156"/>
                </a:lnTo>
                <a:lnTo>
                  <a:pt x="18778" y="46760"/>
                </a:lnTo>
                <a:lnTo>
                  <a:pt x="15422" y="45162"/>
                </a:lnTo>
                <a:lnTo>
                  <a:pt x="12840" y="42303"/>
                </a:lnTo>
                <a:lnTo>
                  <a:pt x="10821" y="38620"/>
                </a:lnTo>
                <a:lnTo>
                  <a:pt x="9622" y="337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654312" y="3468895"/>
            <a:ext cx="31884" cy="67715"/>
          </a:xfrm>
          <a:custGeom>
            <a:avLst/>
            <a:gdLst/>
            <a:ahLst/>
            <a:cxnLst/>
            <a:rect l="l" t="t" r="r" b="b"/>
            <a:pathLst>
              <a:path w="31884" h="67715">
                <a:moveTo>
                  <a:pt x="17571" y="1738"/>
                </a:moveTo>
                <a:lnTo>
                  <a:pt x="17348" y="1014"/>
                </a:lnTo>
                <a:lnTo>
                  <a:pt x="14705" y="0"/>
                </a:lnTo>
                <a:lnTo>
                  <a:pt x="11476" y="0"/>
                </a:lnTo>
                <a:lnTo>
                  <a:pt x="8614" y="1738"/>
                </a:lnTo>
                <a:lnTo>
                  <a:pt x="8614" y="13690"/>
                </a:lnTo>
                <a:lnTo>
                  <a:pt x="1838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1" y="21322"/>
                </a:lnTo>
                <a:lnTo>
                  <a:pt x="8614" y="21322"/>
                </a:lnTo>
                <a:lnTo>
                  <a:pt x="8614" y="53578"/>
                </a:lnTo>
                <a:lnTo>
                  <a:pt x="9406" y="58240"/>
                </a:lnTo>
                <a:lnTo>
                  <a:pt x="10763" y="62153"/>
                </a:lnTo>
                <a:lnTo>
                  <a:pt x="13082" y="64946"/>
                </a:lnTo>
                <a:lnTo>
                  <a:pt x="16376" y="66675"/>
                </a:lnTo>
                <a:lnTo>
                  <a:pt x="20346" y="67715"/>
                </a:lnTo>
                <a:lnTo>
                  <a:pt x="22887" y="67715"/>
                </a:lnTo>
                <a:lnTo>
                  <a:pt x="26207" y="67424"/>
                </a:lnTo>
                <a:lnTo>
                  <a:pt x="29119" y="66735"/>
                </a:lnTo>
                <a:lnTo>
                  <a:pt x="31661" y="64249"/>
                </a:lnTo>
                <a:lnTo>
                  <a:pt x="31884" y="61681"/>
                </a:lnTo>
                <a:lnTo>
                  <a:pt x="31884" y="61008"/>
                </a:lnTo>
                <a:lnTo>
                  <a:pt x="30020" y="58355"/>
                </a:lnTo>
                <a:lnTo>
                  <a:pt x="27269" y="59410"/>
                </a:lnTo>
                <a:lnTo>
                  <a:pt x="24404" y="59828"/>
                </a:lnTo>
                <a:lnTo>
                  <a:pt x="21826" y="59828"/>
                </a:lnTo>
                <a:lnTo>
                  <a:pt x="20052" y="58953"/>
                </a:lnTo>
                <a:lnTo>
                  <a:pt x="18064" y="55421"/>
                </a:lnTo>
                <a:lnTo>
                  <a:pt x="17571" y="52804"/>
                </a:lnTo>
                <a:lnTo>
                  <a:pt x="17571" y="21322"/>
                </a:lnTo>
                <a:lnTo>
                  <a:pt x="30081" y="21322"/>
                </a:lnTo>
                <a:lnTo>
                  <a:pt x="31711" y="19836"/>
                </a:lnTo>
                <a:lnTo>
                  <a:pt x="31884" y="16826"/>
                </a:lnTo>
                <a:lnTo>
                  <a:pt x="30081" y="13690"/>
                </a:lnTo>
                <a:lnTo>
                  <a:pt x="17571" y="13690"/>
                </a:lnTo>
                <a:lnTo>
                  <a:pt x="17571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694416" y="3481509"/>
            <a:ext cx="48794" cy="55206"/>
          </a:xfrm>
          <a:custGeom>
            <a:avLst/>
            <a:gdLst/>
            <a:ahLst/>
            <a:cxnLst/>
            <a:rect l="l" t="t" r="r" b="b"/>
            <a:pathLst>
              <a:path w="48794" h="55206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4"/>
                </a:lnTo>
                <a:lnTo>
                  <a:pt x="2440" y="42811"/>
                </a:lnTo>
                <a:lnTo>
                  <a:pt x="3909" y="45659"/>
                </a:lnTo>
                <a:lnTo>
                  <a:pt x="5906" y="48006"/>
                </a:lnTo>
                <a:lnTo>
                  <a:pt x="10386" y="52136"/>
                </a:lnTo>
                <a:lnTo>
                  <a:pt x="9511" y="32804"/>
                </a:lnTo>
                <a:lnTo>
                  <a:pt x="9277" y="30214"/>
                </a:lnTo>
                <a:lnTo>
                  <a:pt x="9277" y="24602"/>
                </a:lnTo>
                <a:lnTo>
                  <a:pt x="9575" y="21960"/>
                </a:lnTo>
                <a:lnTo>
                  <a:pt x="10166" y="19533"/>
                </a:lnTo>
                <a:lnTo>
                  <a:pt x="11692" y="15026"/>
                </a:lnTo>
                <a:lnTo>
                  <a:pt x="14173" y="11494"/>
                </a:lnTo>
                <a:lnTo>
                  <a:pt x="17668" y="9159"/>
                </a:lnTo>
                <a:lnTo>
                  <a:pt x="21859" y="7711"/>
                </a:lnTo>
                <a:lnTo>
                  <a:pt x="27414" y="7711"/>
                </a:lnTo>
                <a:lnTo>
                  <a:pt x="29822" y="8244"/>
                </a:lnTo>
                <a:lnTo>
                  <a:pt x="33681" y="10364"/>
                </a:lnTo>
                <a:lnTo>
                  <a:pt x="36348" y="13629"/>
                </a:lnTo>
                <a:lnTo>
                  <a:pt x="38285" y="17564"/>
                </a:lnTo>
                <a:lnTo>
                  <a:pt x="39272" y="22402"/>
                </a:lnTo>
                <a:lnTo>
                  <a:pt x="39531" y="24969"/>
                </a:lnTo>
                <a:lnTo>
                  <a:pt x="39531" y="30596"/>
                </a:lnTo>
                <a:lnTo>
                  <a:pt x="39232" y="33249"/>
                </a:lnTo>
                <a:lnTo>
                  <a:pt x="38656" y="35676"/>
                </a:lnTo>
                <a:lnTo>
                  <a:pt x="37162" y="40172"/>
                </a:lnTo>
                <a:lnTo>
                  <a:pt x="34667" y="43675"/>
                </a:lnTo>
                <a:lnTo>
                  <a:pt x="31154" y="45986"/>
                </a:lnTo>
                <a:lnTo>
                  <a:pt x="26931" y="47448"/>
                </a:lnTo>
                <a:lnTo>
                  <a:pt x="21429" y="47448"/>
                </a:lnTo>
                <a:lnTo>
                  <a:pt x="19025" y="46915"/>
                </a:lnTo>
                <a:lnTo>
                  <a:pt x="15148" y="44795"/>
                </a:lnTo>
                <a:lnTo>
                  <a:pt x="12473" y="41555"/>
                </a:lnTo>
                <a:lnTo>
                  <a:pt x="13362" y="53352"/>
                </a:lnTo>
                <a:lnTo>
                  <a:pt x="16343" y="54587"/>
                </a:lnTo>
                <a:lnTo>
                  <a:pt x="19838" y="55206"/>
                </a:lnTo>
                <a:lnTo>
                  <a:pt x="27967" y="55206"/>
                </a:lnTo>
                <a:lnTo>
                  <a:pt x="31596" y="54496"/>
                </a:lnTo>
                <a:lnTo>
                  <a:pt x="34717" y="53111"/>
                </a:lnTo>
                <a:lnTo>
                  <a:pt x="37849" y="51714"/>
                </a:lnTo>
                <a:lnTo>
                  <a:pt x="40455" y="49773"/>
                </a:lnTo>
                <a:lnTo>
                  <a:pt x="44611" y="44795"/>
                </a:lnTo>
                <a:lnTo>
                  <a:pt x="46169" y="41810"/>
                </a:lnTo>
                <a:lnTo>
                  <a:pt x="47227" y="38379"/>
                </a:lnTo>
                <a:lnTo>
                  <a:pt x="48275" y="34927"/>
                </a:lnTo>
                <a:lnTo>
                  <a:pt x="48794" y="31165"/>
                </a:lnTo>
                <a:lnTo>
                  <a:pt x="48794" y="22875"/>
                </a:lnTo>
                <a:lnTo>
                  <a:pt x="48300" y="19088"/>
                </a:lnTo>
                <a:lnTo>
                  <a:pt x="47299" y="15750"/>
                </a:lnTo>
                <a:lnTo>
                  <a:pt x="46313" y="12395"/>
                </a:lnTo>
                <a:lnTo>
                  <a:pt x="44819" y="9551"/>
                </a:lnTo>
                <a:lnTo>
                  <a:pt x="42835" y="7214"/>
                </a:lnTo>
                <a:lnTo>
                  <a:pt x="38357" y="3086"/>
                </a:lnTo>
                <a:lnTo>
                  <a:pt x="35369" y="1854"/>
                </a:lnTo>
                <a:lnTo>
                  <a:pt x="32400" y="623"/>
                </a:lnTo>
                <a:lnTo>
                  <a:pt x="28907" y="0"/>
                </a:lnTo>
                <a:lnTo>
                  <a:pt x="20739" y="0"/>
                </a:lnTo>
                <a:lnTo>
                  <a:pt x="17095" y="698"/>
                </a:lnTo>
                <a:lnTo>
                  <a:pt x="13989" y="2070"/>
                </a:lnTo>
                <a:lnTo>
                  <a:pt x="10878" y="3455"/>
                </a:lnTo>
                <a:lnTo>
                  <a:pt x="8290" y="5386"/>
                </a:lnTo>
                <a:lnTo>
                  <a:pt x="4132" y="10375"/>
                </a:lnTo>
                <a:lnTo>
                  <a:pt x="2576" y="13335"/>
                </a:lnTo>
                <a:lnTo>
                  <a:pt x="1540" y="16776"/>
                </a:lnTo>
                <a:lnTo>
                  <a:pt x="51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794" h="55206">
                <a:moveTo>
                  <a:pt x="10497" y="37645"/>
                </a:moveTo>
                <a:lnTo>
                  <a:pt x="9511" y="32804"/>
                </a:lnTo>
                <a:lnTo>
                  <a:pt x="10386" y="52136"/>
                </a:lnTo>
                <a:lnTo>
                  <a:pt x="13362" y="53352"/>
                </a:lnTo>
                <a:lnTo>
                  <a:pt x="12473" y="41555"/>
                </a:lnTo>
                <a:lnTo>
                  <a:pt x="1049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756433" y="3481513"/>
            <a:ext cx="28475" cy="54432"/>
          </a:xfrm>
          <a:custGeom>
            <a:avLst/>
            <a:gdLst/>
            <a:ahLst/>
            <a:cxnLst/>
            <a:rect l="l" t="t" r="r" b="b"/>
            <a:pathLst>
              <a:path w="28475" h="54432">
                <a:moveTo>
                  <a:pt x="0" y="2515"/>
                </a:moveTo>
                <a:lnTo>
                  <a:pt x="0" y="52743"/>
                </a:lnTo>
                <a:lnTo>
                  <a:pt x="187" y="53492"/>
                </a:lnTo>
                <a:lnTo>
                  <a:pt x="2851" y="54432"/>
                </a:lnTo>
                <a:lnTo>
                  <a:pt x="6098" y="54432"/>
                </a:lnTo>
                <a:lnTo>
                  <a:pt x="8949" y="52743"/>
                </a:lnTo>
                <a:lnTo>
                  <a:pt x="8949" y="19710"/>
                </a:lnTo>
                <a:lnTo>
                  <a:pt x="10217" y="17665"/>
                </a:lnTo>
                <a:lnTo>
                  <a:pt x="12412" y="14518"/>
                </a:lnTo>
                <a:lnTo>
                  <a:pt x="14465" y="11963"/>
                </a:lnTo>
                <a:lnTo>
                  <a:pt x="17301" y="9640"/>
                </a:lnTo>
                <a:lnTo>
                  <a:pt x="19926" y="8712"/>
                </a:lnTo>
                <a:lnTo>
                  <a:pt x="22940" y="8928"/>
                </a:lnTo>
                <a:lnTo>
                  <a:pt x="25700" y="9742"/>
                </a:lnTo>
                <a:lnTo>
                  <a:pt x="28428" y="8435"/>
                </a:lnTo>
                <a:lnTo>
                  <a:pt x="28475" y="3265"/>
                </a:lnTo>
                <a:lnTo>
                  <a:pt x="26136" y="712"/>
                </a:lnTo>
                <a:lnTo>
                  <a:pt x="23026" y="90"/>
                </a:lnTo>
                <a:lnTo>
                  <a:pt x="20369" y="0"/>
                </a:lnTo>
                <a:lnTo>
                  <a:pt x="17277" y="698"/>
                </a:lnTo>
                <a:lnTo>
                  <a:pt x="14126" y="2656"/>
                </a:lnTo>
                <a:lnTo>
                  <a:pt x="10674" y="6173"/>
                </a:lnTo>
                <a:lnTo>
                  <a:pt x="8086" y="9817"/>
                </a:lnTo>
                <a:lnTo>
                  <a:pt x="8086" y="2225"/>
                </a:lnTo>
                <a:lnTo>
                  <a:pt x="5529" y="802"/>
                </a:lnTo>
                <a:lnTo>
                  <a:pt x="2566" y="802"/>
                </a:lnTo>
                <a:lnTo>
                  <a:pt x="0" y="25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791392" y="3481517"/>
            <a:ext cx="34546" cy="55205"/>
          </a:xfrm>
          <a:custGeom>
            <a:avLst/>
            <a:gdLst/>
            <a:ahLst/>
            <a:cxnLst/>
            <a:rect l="l" t="t" r="r" b="b"/>
            <a:pathLst>
              <a:path w="34546" h="55205">
                <a:moveTo>
                  <a:pt x="2258" y="20648"/>
                </a:moveTo>
                <a:lnTo>
                  <a:pt x="3898" y="23623"/>
                </a:lnTo>
                <a:lnTo>
                  <a:pt x="7513" y="26910"/>
                </a:lnTo>
                <a:lnTo>
                  <a:pt x="10440" y="28511"/>
                </a:lnTo>
                <a:lnTo>
                  <a:pt x="13474" y="29857"/>
                </a:lnTo>
                <a:lnTo>
                  <a:pt x="16506" y="31089"/>
                </a:lnTo>
                <a:lnTo>
                  <a:pt x="19396" y="32245"/>
                </a:lnTo>
                <a:lnTo>
                  <a:pt x="23011" y="34405"/>
                </a:lnTo>
                <a:lnTo>
                  <a:pt x="25355" y="37198"/>
                </a:lnTo>
                <a:lnTo>
                  <a:pt x="25700" y="39801"/>
                </a:lnTo>
                <a:lnTo>
                  <a:pt x="25467" y="42368"/>
                </a:lnTo>
                <a:lnTo>
                  <a:pt x="22885" y="45845"/>
                </a:lnTo>
                <a:lnTo>
                  <a:pt x="19692" y="47317"/>
                </a:lnTo>
                <a:lnTo>
                  <a:pt x="17086" y="47829"/>
                </a:lnTo>
                <a:lnTo>
                  <a:pt x="13547" y="47829"/>
                </a:lnTo>
                <a:lnTo>
                  <a:pt x="10191" y="47077"/>
                </a:lnTo>
                <a:lnTo>
                  <a:pt x="6159" y="45427"/>
                </a:lnTo>
                <a:lnTo>
                  <a:pt x="3284" y="43775"/>
                </a:lnTo>
                <a:lnTo>
                  <a:pt x="281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35" y="52376"/>
                </a:lnTo>
                <a:lnTo>
                  <a:pt x="6206" y="53708"/>
                </a:lnTo>
                <a:lnTo>
                  <a:pt x="8870" y="54496"/>
                </a:lnTo>
                <a:lnTo>
                  <a:pt x="12016" y="55054"/>
                </a:lnTo>
                <a:lnTo>
                  <a:pt x="15397" y="55205"/>
                </a:lnTo>
                <a:lnTo>
                  <a:pt x="18223" y="55205"/>
                </a:lnTo>
                <a:lnTo>
                  <a:pt x="20815" y="54838"/>
                </a:lnTo>
                <a:lnTo>
                  <a:pt x="23159" y="54140"/>
                </a:lnTo>
                <a:lnTo>
                  <a:pt x="27537" y="52387"/>
                </a:lnTo>
                <a:lnTo>
                  <a:pt x="30932" y="49632"/>
                </a:lnTo>
                <a:lnTo>
                  <a:pt x="33167" y="45935"/>
                </a:lnTo>
                <a:lnTo>
                  <a:pt x="34546" y="41630"/>
                </a:lnTo>
                <a:lnTo>
                  <a:pt x="34546" y="36907"/>
                </a:lnTo>
                <a:lnTo>
                  <a:pt x="33487" y="33491"/>
                </a:lnTo>
                <a:lnTo>
                  <a:pt x="31846" y="30581"/>
                </a:lnTo>
                <a:lnTo>
                  <a:pt x="28206" y="27406"/>
                </a:lnTo>
                <a:lnTo>
                  <a:pt x="25208" y="25844"/>
                </a:lnTo>
                <a:lnTo>
                  <a:pt x="22147" y="24512"/>
                </a:lnTo>
                <a:lnTo>
                  <a:pt x="19113" y="23252"/>
                </a:lnTo>
                <a:lnTo>
                  <a:pt x="16150" y="22061"/>
                </a:lnTo>
                <a:lnTo>
                  <a:pt x="12510" y="19900"/>
                </a:lnTo>
                <a:lnTo>
                  <a:pt x="10130" y="17067"/>
                </a:lnTo>
                <a:lnTo>
                  <a:pt x="9759" y="14399"/>
                </a:lnTo>
                <a:lnTo>
                  <a:pt x="10328" y="11494"/>
                </a:lnTo>
                <a:lnTo>
                  <a:pt x="12748" y="8535"/>
                </a:lnTo>
                <a:lnTo>
                  <a:pt x="16013" y="7315"/>
                </a:lnTo>
                <a:lnTo>
                  <a:pt x="18864" y="7138"/>
                </a:lnTo>
                <a:lnTo>
                  <a:pt x="22075" y="7354"/>
                </a:lnTo>
                <a:lnTo>
                  <a:pt x="25873" y="8610"/>
                </a:lnTo>
                <a:lnTo>
                  <a:pt x="29232" y="10374"/>
                </a:lnTo>
                <a:lnTo>
                  <a:pt x="32019" y="8545"/>
                </a:lnTo>
                <a:lnTo>
                  <a:pt x="31968" y="5867"/>
                </a:lnTo>
                <a:lnTo>
                  <a:pt x="30388" y="2998"/>
                </a:lnTo>
                <a:lnTo>
                  <a:pt x="27465" y="1511"/>
                </a:lnTo>
                <a:lnTo>
                  <a:pt x="24185" y="557"/>
                </a:lnTo>
                <a:lnTo>
                  <a:pt x="21578" y="115"/>
                </a:lnTo>
                <a:lnTo>
                  <a:pt x="16013" y="0"/>
                </a:lnTo>
                <a:lnTo>
                  <a:pt x="13425" y="406"/>
                </a:lnTo>
                <a:lnTo>
                  <a:pt x="11192" y="1230"/>
                </a:lnTo>
                <a:lnTo>
                  <a:pt x="7120" y="3135"/>
                </a:lnTo>
                <a:lnTo>
                  <a:pt x="4157" y="5853"/>
                </a:lnTo>
                <a:lnTo>
                  <a:pt x="2307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5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838380" y="3523147"/>
            <a:ext cx="11661" cy="13017"/>
          </a:xfrm>
          <a:custGeom>
            <a:avLst/>
            <a:gdLst/>
            <a:ahLst/>
            <a:cxnLst/>
            <a:rect l="l" t="t" r="r" b="b"/>
            <a:pathLst>
              <a:path w="11661" h="13017">
                <a:moveTo>
                  <a:pt x="11661" y="6426"/>
                </a:moveTo>
                <a:lnTo>
                  <a:pt x="11661" y="3858"/>
                </a:lnTo>
                <a:lnTo>
                  <a:pt x="9573" y="431"/>
                </a:lnTo>
                <a:lnTo>
                  <a:pt x="5911" y="0"/>
                </a:lnTo>
                <a:lnTo>
                  <a:pt x="1271" y="1320"/>
                </a:lnTo>
                <a:lnTo>
                  <a:pt x="0" y="3948"/>
                </a:lnTo>
                <a:lnTo>
                  <a:pt x="0" y="9157"/>
                </a:lnTo>
                <a:lnTo>
                  <a:pt x="2084" y="12574"/>
                </a:lnTo>
                <a:lnTo>
                  <a:pt x="5749" y="13017"/>
                </a:lnTo>
                <a:lnTo>
                  <a:pt x="10375" y="11696"/>
                </a:lnTo>
                <a:lnTo>
                  <a:pt x="11661" y="9067"/>
                </a:lnTo>
                <a:lnTo>
                  <a:pt x="11661" y="64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527310" y="3736580"/>
            <a:ext cx="53402" cy="74564"/>
          </a:xfrm>
          <a:custGeom>
            <a:avLst/>
            <a:gdLst/>
            <a:ahLst/>
            <a:cxnLst/>
            <a:rect l="l" t="t" r="r" b="b"/>
            <a:pathLst>
              <a:path w="53402" h="74564">
                <a:moveTo>
                  <a:pt x="19886" y="2501"/>
                </a:moveTo>
                <a:lnTo>
                  <a:pt x="15772" y="4190"/>
                </a:lnTo>
                <a:lnTo>
                  <a:pt x="12254" y="6642"/>
                </a:lnTo>
                <a:lnTo>
                  <a:pt x="9309" y="9867"/>
                </a:lnTo>
                <a:lnTo>
                  <a:pt x="6375" y="13119"/>
                </a:lnTo>
                <a:lnTo>
                  <a:pt x="4089" y="17122"/>
                </a:lnTo>
                <a:lnTo>
                  <a:pt x="2451" y="21884"/>
                </a:lnTo>
                <a:lnTo>
                  <a:pt x="814" y="26644"/>
                </a:lnTo>
                <a:lnTo>
                  <a:pt x="0" y="32094"/>
                </a:lnTo>
                <a:lnTo>
                  <a:pt x="0" y="44248"/>
                </a:lnTo>
                <a:lnTo>
                  <a:pt x="749" y="49543"/>
                </a:lnTo>
                <a:lnTo>
                  <a:pt x="2235" y="54076"/>
                </a:lnTo>
                <a:lnTo>
                  <a:pt x="3718" y="58623"/>
                </a:lnTo>
                <a:lnTo>
                  <a:pt x="5853" y="62410"/>
                </a:lnTo>
                <a:lnTo>
                  <a:pt x="8647" y="65430"/>
                </a:lnTo>
                <a:lnTo>
                  <a:pt x="11430" y="68479"/>
                </a:lnTo>
                <a:lnTo>
                  <a:pt x="14820" y="70751"/>
                </a:lnTo>
                <a:lnTo>
                  <a:pt x="18796" y="72278"/>
                </a:lnTo>
                <a:lnTo>
                  <a:pt x="22783" y="73800"/>
                </a:lnTo>
                <a:lnTo>
                  <a:pt x="27241" y="74564"/>
                </a:lnTo>
                <a:lnTo>
                  <a:pt x="34721" y="74564"/>
                </a:lnTo>
                <a:lnTo>
                  <a:pt x="39254" y="73940"/>
                </a:lnTo>
                <a:lnTo>
                  <a:pt x="43369" y="73026"/>
                </a:lnTo>
                <a:lnTo>
                  <a:pt x="46760" y="71795"/>
                </a:lnTo>
                <a:lnTo>
                  <a:pt x="49363" y="70498"/>
                </a:lnTo>
                <a:lnTo>
                  <a:pt x="52437" y="68033"/>
                </a:lnTo>
                <a:lnTo>
                  <a:pt x="53262" y="65469"/>
                </a:lnTo>
                <a:lnTo>
                  <a:pt x="53402" y="62459"/>
                </a:lnTo>
                <a:lnTo>
                  <a:pt x="53362" y="60044"/>
                </a:lnTo>
                <a:lnTo>
                  <a:pt x="52959" y="57381"/>
                </a:lnTo>
                <a:lnTo>
                  <a:pt x="50342" y="56553"/>
                </a:lnTo>
                <a:lnTo>
                  <a:pt x="47472" y="58421"/>
                </a:lnTo>
                <a:lnTo>
                  <a:pt x="44754" y="59908"/>
                </a:lnTo>
                <a:lnTo>
                  <a:pt x="41234" y="61189"/>
                </a:lnTo>
                <a:lnTo>
                  <a:pt x="37094" y="62118"/>
                </a:lnTo>
                <a:lnTo>
                  <a:pt x="31621" y="62118"/>
                </a:lnTo>
                <a:lnTo>
                  <a:pt x="29044" y="61633"/>
                </a:lnTo>
                <a:lnTo>
                  <a:pt x="26744" y="60631"/>
                </a:lnTo>
                <a:lnTo>
                  <a:pt x="22503" y="58154"/>
                </a:lnTo>
                <a:lnTo>
                  <a:pt x="19263" y="54141"/>
                </a:lnTo>
                <a:lnTo>
                  <a:pt x="18032" y="51588"/>
                </a:lnTo>
                <a:lnTo>
                  <a:pt x="17157" y="48463"/>
                </a:lnTo>
                <a:lnTo>
                  <a:pt x="16278" y="45364"/>
                </a:lnTo>
                <a:lnTo>
                  <a:pt x="15847" y="41695"/>
                </a:lnTo>
                <a:lnTo>
                  <a:pt x="15847" y="33591"/>
                </a:lnTo>
                <a:lnTo>
                  <a:pt x="16253" y="30100"/>
                </a:lnTo>
                <a:lnTo>
                  <a:pt x="17081" y="27015"/>
                </a:lnTo>
                <a:lnTo>
                  <a:pt x="17891" y="23925"/>
                </a:lnTo>
                <a:lnTo>
                  <a:pt x="19086" y="21297"/>
                </a:lnTo>
                <a:lnTo>
                  <a:pt x="20674" y="19113"/>
                </a:lnTo>
                <a:lnTo>
                  <a:pt x="24166" y="15267"/>
                </a:lnTo>
                <a:lnTo>
                  <a:pt x="28674" y="12928"/>
                </a:lnTo>
                <a:lnTo>
                  <a:pt x="31229" y="12334"/>
                </a:lnTo>
                <a:lnTo>
                  <a:pt x="36701" y="12334"/>
                </a:lnTo>
                <a:lnTo>
                  <a:pt x="40816" y="13309"/>
                </a:lnTo>
                <a:lnTo>
                  <a:pt x="44309" y="14681"/>
                </a:lnTo>
                <a:lnTo>
                  <a:pt x="47026" y="16282"/>
                </a:lnTo>
                <a:lnTo>
                  <a:pt x="49860" y="18313"/>
                </a:lnTo>
                <a:lnTo>
                  <a:pt x="52870" y="16765"/>
                </a:lnTo>
                <a:lnTo>
                  <a:pt x="53174" y="13615"/>
                </a:lnTo>
                <a:lnTo>
                  <a:pt x="53146" y="10591"/>
                </a:lnTo>
                <a:lnTo>
                  <a:pt x="52844" y="8039"/>
                </a:lnTo>
                <a:lnTo>
                  <a:pt x="50860" y="5005"/>
                </a:lnTo>
                <a:lnTo>
                  <a:pt x="47448" y="2974"/>
                </a:lnTo>
                <a:lnTo>
                  <a:pt x="44448" y="1818"/>
                </a:lnTo>
                <a:lnTo>
                  <a:pt x="41147" y="839"/>
                </a:lnTo>
                <a:lnTo>
                  <a:pt x="37425" y="180"/>
                </a:lnTo>
                <a:lnTo>
                  <a:pt x="33487" y="0"/>
                </a:lnTo>
                <a:lnTo>
                  <a:pt x="28536" y="0"/>
                </a:lnTo>
                <a:lnTo>
                  <a:pt x="24001" y="839"/>
                </a:lnTo>
                <a:lnTo>
                  <a:pt x="19886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587682" y="3736475"/>
            <a:ext cx="39243" cy="74776"/>
          </a:xfrm>
          <a:custGeom>
            <a:avLst/>
            <a:gdLst/>
            <a:ahLst/>
            <a:cxnLst/>
            <a:rect l="l" t="t" r="r" b="b"/>
            <a:pathLst>
              <a:path w="39243" h="74776">
                <a:moveTo>
                  <a:pt x="27381" y="62075"/>
                </a:moveTo>
                <a:lnTo>
                  <a:pt x="25005" y="60909"/>
                </a:lnTo>
                <a:lnTo>
                  <a:pt x="20725" y="58036"/>
                </a:lnTo>
                <a:lnTo>
                  <a:pt x="17891" y="53568"/>
                </a:lnTo>
                <a:lnTo>
                  <a:pt x="18831" y="72565"/>
                </a:lnTo>
                <a:lnTo>
                  <a:pt x="23025" y="74052"/>
                </a:lnTo>
                <a:lnTo>
                  <a:pt x="27924" y="74776"/>
                </a:lnTo>
                <a:lnTo>
                  <a:pt x="39243" y="74776"/>
                </a:lnTo>
                <a:lnTo>
                  <a:pt x="37602" y="62661"/>
                </a:lnTo>
                <a:lnTo>
                  <a:pt x="30391" y="62661"/>
                </a:lnTo>
                <a:lnTo>
                  <a:pt x="27381" y="62075"/>
                </a:lnTo>
                <a:close/>
              </a:path>
              <a:path w="39243" h="74776">
                <a:moveTo>
                  <a:pt x="16890" y="50874"/>
                </a:moveTo>
                <a:lnTo>
                  <a:pt x="16294" y="47736"/>
                </a:lnTo>
                <a:lnTo>
                  <a:pt x="15695" y="44589"/>
                </a:lnTo>
                <a:lnTo>
                  <a:pt x="15403" y="41057"/>
                </a:lnTo>
                <a:lnTo>
                  <a:pt x="15403" y="33728"/>
                </a:lnTo>
                <a:lnTo>
                  <a:pt x="15709" y="30516"/>
                </a:lnTo>
                <a:lnTo>
                  <a:pt x="16318" y="27482"/>
                </a:lnTo>
                <a:lnTo>
                  <a:pt x="16941" y="24443"/>
                </a:lnTo>
                <a:lnTo>
                  <a:pt x="17995" y="21790"/>
                </a:lnTo>
                <a:lnTo>
                  <a:pt x="19479" y="19530"/>
                </a:lnTo>
                <a:lnTo>
                  <a:pt x="22920" y="15440"/>
                </a:lnTo>
                <a:lnTo>
                  <a:pt x="27759" y="12736"/>
                </a:lnTo>
                <a:lnTo>
                  <a:pt x="30772" y="12049"/>
                </a:lnTo>
                <a:lnTo>
                  <a:pt x="37947" y="12049"/>
                </a:lnTo>
                <a:lnTo>
                  <a:pt x="40932" y="12661"/>
                </a:lnTo>
                <a:lnTo>
                  <a:pt x="43304" y="13853"/>
                </a:lnTo>
                <a:lnTo>
                  <a:pt x="47599" y="16786"/>
                </a:lnTo>
                <a:lnTo>
                  <a:pt x="50468" y="21207"/>
                </a:lnTo>
                <a:lnTo>
                  <a:pt x="51483" y="23860"/>
                </a:lnTo>
                <a:lnTo>
                  <a:pt x="52081" y="26986"/>
                </a:lnTo>
                <a:lnTo>
                  <a:pt x="52678" y="30085"/>
                </a:lnTo>
                <a:lnTo>
                  <a:pt x="52970" y="33538"/>
                </a:lnTo>
                <a:lnTo>
                  <a:pt x="52970" y="40777"/>
                </a:lnTo>
                <a:lnTo>
                  <a:pt x="52664" y="44053"/>
                </a:lnTo>
                <a:lnTo>
                  <a:pt x="52044" y="47128"/>
                </a:lnTo>
                <a:lnTo>
                  <a:pt x="51433" y="50201"/>
                </a:lnTo>
                <a:lnTo>
                  <a:pt x="50378" y="52895"/>
                </a:lnTo>
                <a:lnTo>
                  <a:pt x="48894" y="55191"/>
                </a:lnTo>
                <a:lnTo>
                  <a:pt x="45453" y="59306"/>
                </a:lnTo>
                <a:lnTo>
                  <a:pt x="40614" y="61988"/>
                </a:lnTo>
                <a:lnTo>
                  <a:pt x="37602" y="62661"/>
                </a:lnTo>
                <a:lnTo>
                  <a:pt x="39243" y="74776"/>
                </a:lnTo>
                <a:lnTo>
                  <a:pt x="44248" y="73911"/>
                </a:lnTo>
                <a:lnTo>
                  <a:pt x="48574" y="72184"/>
                </a:lnTo>
                <a:lnTo>
                  <a:pt x="52919" y="70445"/>
                </a:lnTo>
                <a:lnTo>
                  <a:pt x="56551" y="67942"/>
                </a:lnTo>
                <a:lnTo>
                  <a:pt x="59496" y="64641"/>
                </a:lnTo>
                <a:lnTo>
                  <a:pt x="62430" y="61366"/>
                </a:lnTo>
                <a:lnTo>
                  <a:pt x="64655" y="57351"/>
                </a:lnTo>
                <a:lnTo>
                  <a:pt x="66139" y="52614"/>
                </a:lnTo>
                <a:lnTo>
                  <a:pt x="67626" y="47901"/>
                </a:lnTo>
                <a:lnTo>
                  <a:pt x="68374" y="42545"/>
                </a:lnTo>
                <a:lnTo>
                  <a:pt x="68374" y="30286"/>
                </a:lnTo>
                <a:lnTo>
                  <a:pt x="67651" y="24876"/>
                </a:lnTo>
                <a:lnTo>
                  <a:pt x="66217" y="20279"/>
                </a:lnTo>
                <a:lnTo>
                  <a:pt x="64792" y="15681"/>
                </a:lnTo>
                <a:lnTo>
                  <a:pt x="62671" y="11887"/>
                </a:lnTo>
                <a:lnTo>
                  <a:pt x="59853" y="8863"/>
                </a:lnTo>
                <a:lnTo>
                  <a:pt x="57049" y="5853"/>
                </a:lnTo>
                <a:lnTo>
                  <a:pt x="53553" y="3629"/>
                </a:lnTo>
                <a:lnTo>
                  <a:pt x="49363" y="2156"/>
                </a:lnTo>
                <a:lnTo>
                  <a:pt x="45186" y="723"/>
                </a:lnTo>
                <a:lnTo>
                  <a:pt x="40359" y="0"/>
                </a:lnTo>
                <a:lnTo>
                  <a:pt x="29160" y="0"/>
                </a:lnTo>
                <a:lnTo>
                  <a:pt x="24131" y="875"/>
                </a:lnTo>
                <a:lnTo>
                  <a:pt x="19785" y="2613"/>
                </a:lnTo>
                <a:lnTo>
                  <a:pt x="15454" y="4367"/>
                </a:lnTo>
                <a:lnTo>
                  <a:pt x="11822" y="6883"/>
                </a:lnTo>
                <a:lnTo>
                  <a:pt x="8877" y="10144"/>
                </a:lnTo>
                <a:lnTo>
                  <a:pt x="5943" y="13421"/>
                </a:lnTo>
                <a:lnTo>
                  <a:pt x="3718" y="17399"/>
                </a:lnTo>
                <a:lnTo>
                  <a:pt x="2235" y="22071"/>
                </a:lnTo>
                <a:lnTo>
                  <a:pt x="749" y="26729"/>
                </a:lnTo>
                <a:lnTo>
                  <a:pt x="0" y="31990"/>
                </a:lnTo>
                <a:lnTo>
                  <a:pt x="0" y="44193"/>
                </a:lnTo>
                <a:lnTo>
                  <a:pt x="698" y="49705"/>
                </a:lnTo>
                <a:lnTo>
                  <a:pt x="2095" y="54353"/>
                </a:lnTo>
                <a:lnTo>
                  <a:pt x="3492" y="59004"/>
                </a:lnTo>
                <a:lnTo>
                  <a:pt x="5586" y="62838"/>
                </a:lnTo>
                <a:lnTo>
                  <a:pt x="8369" y="65848"/>
                </a:lnTo>
                <a:lnTo>
                  <a:pt x="11163" y="68856"/>
                </a:lnTo>
                <a:lnTo>
                  <a:pt x="14640" y="71107"/>
                </a:lnTo>
                <a:lnTo>
                  <a:pt x="18831" y="72565"/>
                </a:lnTo>
                <a:lnTo>
                  <a:pt x="17891" y="53568"/>
                </a:lnTo>
                <a:lnTo>
                  <a:pt x="16890" y="508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668564" y="3737519"/>
            <a:ext cx="59551" cy="72784"/>
          </a:xfrm>
          <a:custGeom>
            <a:avLst/>
            <a:gdLst/>
            <a:ahLst/>
            <a:cxnLst/>
            <a:rect l="l" t="t" r="r" b="b"/>
            <a:pathLst>
              <a:path w="59551" h="72784">
                <a:moveTo>
                  <a:pt x="2440" y="72504"/>
                </a:moveTo>
                <a:lnTo>
                  <a:pt x="5233" y="72784"/>
                </a:lnTo>
                <a:lnTo>
                  <a:pt x="7876" y="72784"/>
                </a:lnTo>
                <a:lnTo>
                  <a:pt x="10670" y="72504"/>
                </a:lnTo>
                <a:lnTo>
                  <a:pt x="13233" y="70383"/>
                </a:lnTo>
                <a:lnTo>
                  <a:pt x="13042" y="21704"/>
                </a:lnTo>
                <a:lnTo>
                  <a:pt x="12931" y="19037"/>
                </a:lnTo>
                <a:lnTo>
                  <a:pt x="12776" y="16358"/>
                </a:lnTo>
                <a:lnTo>
                  <a:pt x="14720" y="20815"/>
                </a:lnTo>
                <a:lnTo>
                  <a:pt x="16880" y="25463"/>
                </a:lnTo>
                <a:lnTo>
                  <a:pt x="18975" y="29643"/>
                </a:lnTo>
                <a:lnTo>
                  <a:pt x="36946" y="63399"/>
                </a:lnTo>
                <a:lnTo>
                  <a:pt x="37871" y="65279"/>
                </a:lnTo>
                <a:lnTo>
                  <a:pt x="39458" y="67957"/>
                </a:lnTo>
                <a:lnTo>
                  <a:pt x="41770" y="70751"/>
                </a:lnTo>
                <a:lnTo>
                  <a:pt x="44401" y="72176"/>
                </a:lnTo>
                <a:lnTo>
                  <a:pt x="47764" y="72555"/>
                </a:lnTo>
                <a:lnTo>
                  <a:pt x="54014" y="72555"/>
                </a:lnTo>
                <a:lnTo>
                  <a:pt x="56109" y="72262"/>
                </a:lnTo>
                <a:lnTo>
                  <a:pt x="58802" y="70269"/>
                </a:lnTo>
                <a:lnTo>
                  <a:pt x="59551" y="67323"/>
                </a:lnTo>
                <a:lnTo>
                  <a:pt x="59551" y="2411"/>
                </a:lnTo>
                <a:lnTo>
                  <a:pt x="57175" y="241"/>
                </a:lnTo>
                <a:lnTo>
                  <a:pt x="54395" y="0"/>
                </a:lnTo>
                <a:lnTo>
                  <a:pt x="51793" y="0"/>
                </a:lnTo>
                <a:lnTo>
                  <a:pt x="48985" y="241"/>
                </a:lnTo>
                <a:lnTo>
                  <a:pt x="46316" y="2411"/>
                </a:lnTo>
                <a:lnTo>
                  <a:pt x="46457" y="47207"/>
                </a:lnTo>
                <a:lnTo>
                  <a:pt x="46648" y="52528"/>
                </a:lnTo>
                <a:lnTo>
                  <a:pt x="45237" y="49557"/>
                </a:lnTo>
                <a:lnTo>
                  <a:pt x="43830" y="46573"/>
                </a:lnTo>
                <a:lnTo>
                  <a:pt x="42357" y="43510"/>
                </a:lnTo>
                <a:lnTo>
                  <a:pt x="40830" y="40424"/>
                </a:lnTo>
                <a:lnTo>
                  <a:pt x="39232" y="37339"/>
                </a:lnTo>
                <a:lnTo>
                  <a:pt x="37605" y="34164"/>
                </a:lnTo>
                <a:lnTo>
                  <a:pt x="23547" y="7772"/>
                </a:lnTo>
                <a:lnTo>
                  <a:pt x="21488" y="4104"/>
                </a:lnTo>
                <a:lnTo>
                  <a:pt x="18568" y="1245"/>
                </a:lnTo>
                <a:lnTo>
                  <a:pt x="15774" y="356"/>
                </a:lnTo>
                <a:lnTo>
                  <a:pt x="3812" y="231"/>
                </a:lnTo>
                <a:lnTo>
                  <a:pt x="510" y="2426"/>
                </a:lnTo>
                <a:lnTo>
                  <a:pt x="0" y="5486"/>
                </a:lnTo>
                <a:lnTo>
                  <a:pt x="0" y="70383"/>
                </a:lnTo>
                <a:lnTo>
                  <a:pt x="2440" y="725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736916" y="3737743"/>
            <a:ext cx="55256" cy="72553"/>
          </a:xfrm>
          <a:custGeom>
            <a:avLst/>
            <a:gdLst/>
            <a:ahLst/>
            <a:cxnLst/>
            <a:rect l="l" t="t" r="r" b="b"/>
            <a:pathLst>
              <a:path w="55256" h="72553">
                <a:moveTo>
                  <a:pt x="20394" y="70926"/>
                </a:moveTo>
                <a:lnTo>
                  <a:pt x="23152" y="72288"/>
                </a:lnTo>
                <a:lnTo>
                  <a:pt x="26222" y="72553"/>
                </a:lnTo>
                <a:lnTo>
                  <a:pt x="29056" y="72553"/>
                </a:lnTo>
                <a:lnTo>
                  <a:pt x="32131" y="72288"/>
                </a:lnTo>
                <a:lnTo>
                  <a:pt x="34999" y="70228"/>
                </a:lnTo>
                <a:lnTo>
                  <a:pt x="34999" y="12012"/>
                </a:lnTo>
                <a:lnTo>
                  <a:pt x="53086" y="12012"/>
                </a:lnTo>
                <a:lnTo>
                  <a:pt x="54292" y="11455"/>
                </a:lnTo>
                <a:lnTo>
                  <a:pt x="55116" y="8798"/>
                </a:lnTo>
                <a:lnTo>
                  <a:pt x="55256" y="6029"/>
                </a:lnTo>
                <a:lnTo>
                  <a:pt x="55116" y="3186"/>
                </a:lnTo>
                <a:lnTo>
                  <a:pt x="53086" y="0"/>
                </a:lnTo>
                <a:lnTo>
                  <a:pt x="2181" y="0"/>
                </a:lnTo>
                <a:lnTo>
                  <a:pt x="976" y="518"/>
                </a:lnTo>
                <a:lnTo>
                  <a:pt x="151" y="3186"/>
                </a:lnTo>
                <a:lnTo>
                  <a:pt x="0" y="6029"/>
                </a:lnTo>
                <a:lnTo>
                  <a:pt x="151" y="8798"/>
                </a:lnTo>
                <a:lnTo>
                  <a:pt x="2181" y="12012"/>
                </a:lnTo>
                <a:lnTo>
                  <a:pt x="20267" y="12012"/>
                </a:lnTo>
                <a:lnTo>
                  <a:pt x="20267" y="70228"/>
                </a:lnTo>
                <a:lnTo>
                  <a:pt x="20394" y="709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794329" y="3737427"/>
            <a:ext cx="66305" cy="72873"/>
          </a:xfrm>
          <a:custGeom>
            <a:avLst/>
            <a:gdLst/>
            <a:ahLst/>
            <a:cxnLst/>
            <a:rect l="l" t="t" r="r" b="b"/>
            <a:pathLst>
              <a:path w="66305" h="72873">
                <a:moveTo>
                  <a:pt x="1332" y="72593"/>
                </a:moveTo>
                <a:lnTo>
                  <a:pt x="4597" y="72873"/>
                </a:lnTo>
                <a:lnTo>
                  <a:pt x="7913" y="72873"/>
                </a:lnTo>
                <a:lnTo>
                  <a:pt x="11174" y="72683"/>
                </a:lnTo>
                <a:lnTo>
                  <a:pt x="14237" y="70191"/>
                </a:lnTo>
                <a:lnTo>
                  <a:pt x="18821" y="56083"/>
                </a:lnTo>
                <a:lnTo>
                  <a:pt x="22047" y="44805"/>
                </a:lnTo>
                <a:lnTo>
                  <a:pt x="32260" y="14110"/>
                </a:lnTo>
                <a:lnTo>
                  <a:pt x="32486" y="0"/>
                </a:lnTo>
                <a:lnTo>
                  <a:pt x="29060" y="27"/>
                </a:lnTo>
                <a:lnTo>
                  <a:pt x="25844" y="255"/>
                </a:lnTo>
                <a:lnTo>
                  <a:pt x="23000" y="2896"/>
                </a:lnTo>
                <a:lnTo>
                  <a:pt x="737" y="66967"/>
                </a:lnTo>
                <a:lnTo>
                  <a:pt x="0" y="69306"/>
                </a:lnTo>
                <a:lnTo>
                  <a:pt x="1332" y="72593"/>
                </a:lnTo>
                <a:close/>
              </a:path>
              <a:path w="66305" h="72873">
                <a:moveTo>
                  <a:pt x="42531" y="44805"/>
                </a:moveTo>
                <a:lnTo>
                  <a:pt x="22047" y="44805"/>
                </a:lnTo>
                <a:lnTo>
                  <a:pt x="18821" y="56083"/>
                </a:lnTo>
                <a:lnTo>
                  <a:pt x="45935" y="56083"/>
                </a:lnTo>
                <a:lnTo>
                  <a:pt x="50788" y="70587"/>
                </a:lnTo>
                <a:lnTo>
                  <a:pt x="53086" y="72618"/>
                </a:lnTo>
                <a:lnTo>
                  <a:pt x="56005" y="72848"/>
                </a:lnTo>
                <a:lnTo>
                  <a:pt x="59386" y="72873"/>
                </a:lnTo>
                <a:lnTo>
                  <a:pt x="63691" y="72734"/>
                </a:lnTo>
                <a:lnTo>
                  <a:pt x="66305" y="70256"/>
                </a:lnTo>
                <a:lnTo>
                  <a:pt x="65469" y="67071"/>
                </a:lnTo>
                <a:lnTo>
                  <a:pt x="43153" y="3063"/>
                </a:lnTo>
                <a:lnTo>
                  <a:pt x="42023" y="979"/>
                </a:lnTo>
                <a:lnTo>
                  <a:pt x="39028" y="129"/>
                </a:lnTo>
                <a:lnTo>
                  <a:pt x="32486" y="0"/>
                </a:lnTo>
                <a:lnTo>
                  <a:pt x="32321" y="14110"/>
                </a:lnTo>
                <a:lnTo>
                  <a:pt x="42531" y="448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866402" y="3736580"/>
            <a:ext cx="53402" cy="74564"/>
          </a:xfrm>
          <a:custGeom>
            <a:avLst/>
            <a:gdLst/>
            <a:ahLst/>
            <a:cxnLst/>
            <a:rect l="l" t="t" r="r" b="b"/>
            <a:pathLst>
              <a:path w="53402" h="74564">
                <a:moveTo>
                  <a:pt x="19889" y="2501"/>
                </a:moveTo>
                <a:lnTo>
                  <a:pt x="15774" y="4190"/>
                </a:lnTo>
                <a:lnTo>
                  <a:pt x="12254" y="6642"/>
                </a:lnTo>
                <a:lnTo>
                  <a:pt x="9309" y="9867"/>
                </a:lnTo>
                <a:lnTo>
                  <a:pt x="6375" y="13119"/>
                </a:lnTo>
                <a:lnTo>
                  <a:pt x="4089" y="17122"/>
                </a:lnTo>
                <a:lnTo>
                  <a:pt x="2451" y="21884"/>
                </a:lnTo>
                <a:lnTo>
                  <a:pt x="798" y="26644"/>
                </a:lnTo>
                <a:lnTo>
                  <a:pt x="0" y="32094"/>
                </a:lnTo>
                <a:lnTo>
                  <a:pt x="0" y="44248"/>
                </a:lnTo>
                <a:lnTo>
                  <a:pt x="748" y="49543"/>
                </a:lnTo>
                <a:lnTo>
                  <a:pt x="2235" y="54076"/>
                </a:lnTo>
                <a:lnTo>
                  <a:pt x="3708" y="58623"/>
                </a:lnTo>
                <a:lnTo>
                  <a:pt x="5853" y="62410"/>
                </a:lnTo>
                <a:lnTo>
                  <a:pt x="8651" y="65430"/>
                </a:lnTo>
                <a:lnTo>
                  <a:pt x="11430" y="68479"/>
                </a:lnTo>
                <a:lnTo>
                  <a:pt x="14820" y="70751"/>
                </a:lnTo>
                <a:lnTo>
                  <a:pt x="18795" y="72278"/>
                </a:lnTo>
                <a:lnTo>
                  <a:pt x="22783" y="73800"/>
                </a:lnTo>
                <a:lnTo>
                  <a:pt x="27241" y="74564"/>
                </a:lnTo>
                <a:lnTo>
                  <a:pt x="34721" y="74564"/>
                </a:lnTo>
                <a:lnTo>
                  <a:pt x="39254" y="73940"/>
                </a:lnTo>
                <a:lnTo>
                  <a:pt x="43369" y="73026"/>
                </a:lnTo>
                <a:lnTo>
                  <a:pt x="46760" y="71795"/>
                </a:lnTo>
                <a:lnTo>
                  <a:pt x="49366" y="70498"/>
                </a:lnTo>
                <a:lnTo>
                  <a:pt x="52437" y="68033"/>
                </a:lnTo>
                <a:lnTo>
                  <a:pt x="53265" y="65469"/>
                </a:lnTo>
                <a:lnTo>
                  <a:pt x="53402" y="62459"/>
                </a:lnTo>
                <a:lnTo>
                  <a:pt x="53366" y="60044"/>
                </a:lnTo>
                <a:lnTo>
                  <a:pt x="52958" y="57381"/>
                </a:lnTo>
                <a:lnTo>
                  <a:pt x="50342" y="56553"/>
                </a:lnTo>
                <a:lnTo>
                  <a:pt x="47472" y="58421"/>
                </a:lnTo>
                <a:lnTo>
                  <a:pt x="44754" y="59908"/>
                </a:lnTo>
                <a:lnTo>
                  <a:pt x="41238" y="61189"/>
                </a:lnTo>
                <a:lnTo>
                  <a:pt x="37083" y="62118"/>
                </a:lnTo>
                <a:lnTo>
                  <a:pt x="31611" y="62118"/>
                </a:lnTo>
                <a:lnTo>
                  <a:pt x="29044" y="61633"/>
                </a:lnTo>
                <a:lnTo>
                  <a:pt x="26747" y="60631"/>
                </a:lnTo>
                <a:lnTo>
                  <a:pt x="22503" y="58154"/>
                </a:lnTo>
                <a:lnTo>
                  <a:pt x="19267" y="54141"/>
                </a:lnTo>
                <a:lnTo>
                  <a:pt x="18035" y="51588"/>
                </a:lnTo>
                <a:lnTo>
                  <a:pt x="17157" y="48463"/>
                </a:lnTo>
                <a:lnTo>
                  <a:pt x="16282" y="45364"/>
                </a:lnTo>
                <a:lnTo>
                  <a:pt x="15850" y="41695"/>
                </a:lnTo>
                <a:lnTo>
                  <a:pt x="15850" y="33591"/>
                </a:lnTo>
                <a:lnTo>
                  <a:pt x="16257" y="30100"/>
                </a:lnTo>
                <a:lnTo>
                  <a:pt x="17081" y="27015"/>
                </a:lnTo>
                <a:lnTo>
                  <a:pt x="17881" y="23925"/>
                </a:lnTo>
                <a:lnTo>
                  <a:pt x="19086" y="21297"/>
                </a:lnTo>
                <a:lnTo>
                  <a:pt x="20674" y="19113"/>
                </a:lnTo>
                <a:lnTo>
                  <a:pt x="24166" y="15267"/>
                </a:lnTo>
                <a:lnTo>
                  <a:pt x="28677" y="12928"/>
                </a:lnTo>
                <a:lnTo>
                  <a:pt x="31229" y="12334"/>
                </a:lnTo>
                <a:lnTo>
                  <a:pt x="36701" y="12334"/>
                </a:lnTo>
                <a:lnTo>
                  <a:pt x="40816" y="13309"/>
                </a:lnTo>
                <a:lnTo>
                  <a:pt x="44312" y="14681"/>
                </a:lnTo>
                <a:lnTo>
                  <a:pt x="47026" y="16282"/>
                </a:lnTo>
                <a:lnTo>
                  <a:pt x="49860" y="18313"/>
                </a:lnTo>
                <a:lnTo>
                  <a:pt x="52868" y="16765"/>
                </a:lnTo>
                <a:lnTo>
                  <a:pt x="53174" y="13615"/>
                </a:lnTo>
                <a:lnTo>
                  <a:pt x="53150" y="10591"/>
                </a:lnTo>
                <a:lnTo>
                  <a:pt x="52844" y="8039"/>
                </a:lnTo>
                <a:lnTo>
                  <a:pt x="50864" y="5005"/>
                </a:lnTo>
                <a:lnTo>
                  <a:pt x="47448" y="2974"/>
                </a:lnTo>
                <a:lnTo>
                  <a:pt x="44448" y="1818"/>
                </a:lnTo>
                <a:lnTo>
                  <a:pt x="41147" y="839"/>
                </a:lnTo>
                <a:lnTo>
                  <a:pt x="37414" y="180"/>
                </a:lnTo>
                <a:lnTo>
                  <a:pt x="33491" y="0"/>
                </a:lnTo>
                <a:lnTo>
                  <a:pt x="28536" y="0"/>
                </a:lnTo>
                <a:lnTo>
                  <a:pt x="24004" y="839"/>
                </a:lnTo>
                <a:lnTo>
                  <a:pt x="19889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922975" y="3737743"/>
            <a:ext cx="55256" cy="72553"/>
          </a:xfrm>
          <a:custGeom>
            <a:avLst/>
            <a:gdLst/>
            <a:ahLst/>
            <a:cxnLst/>
            <a:rect l="l" t="t" r="r" b="b"/>
            <a:pathLst>
              <a:path w="55256" h="72553">
                <a:moveTo>
                  <a:pt x="20383" y="70926"/>
                </a:moveTo>
                <a:lnTo>
                  <a:pt x="23140" y="72288"/>
                </a:lnTo>
                <a:lnTo>
                  <a:pt x="26211" y="72553"/>
                </a:lnTo>
                <a:lnTo>
                  <a:pt x="29060" y="72553"/>
                </a:lnTo>
                <a:lnTo>
                  <a:pt x="32131" y="72288"/>
                </a:lnTo>
                <a:lnTo>
                  <a:pt x="35003" y="70228"/>
                </a:lnTo>
                <a:lnTo>
                  <a:pt x="35003" y="12012"/>
                </a:lnTo>
                <a:lnTo>
                  <a:pt x="53086" y="12012"/>
                </a:lnTo>
                <a:lnTo>
                  <a:pt x="54281" y="11455"/>
                </a:lnTo>
                <a:lnTo>
                  <a:pt x="55120" y="8798"/>
                </a:lnTo>
                <a:lnTo>
                  <a:pt x="55256" y="6029"/>
                </a:lnTo>
                <a:lnTo>
                  <a:pt x="55120" y="3186"/>
                </a:lnTo>
                <a:lnTo>
                  <a:pt x="53086" y="0"/>
                </a:lnTo>
                <a:lnTo>
                  <a:pt x="2185" y="0"/>
                </a:lnTo>
                <a:lnTo>
                  <a:pt x="979" y="518"/>
                </a:lnTo>
                <a:lnTo>
                  <a:pt x="140" y="3186"/>
                </a:lnTo>
                <a:lnTo>
                  <a:pt x="0" y="6029"/>
                </a:lnTo>
                <a:lnTo>
                  <a:pt x="140" y="8798"/>
                </a:lnTo>
                <a:lnTo>
                  <a:pt x="2185" y="12012"/>
                </a:lnTo>
                <a:lnTo>
                  <a:pt x="20267" y="12012"/>
                </a:lnTo>
                <a:lnTo>
                  <a:pt x="20383" y="709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012670" y="3737419"/>
            <a:ext cx="59002" cy="73839"/>
          </a:xfrm>
          <a:custGeom>
            <a:avLst/>
            <a:gdLst/>
            <a:ahLst/>
            <a:cxnLst/>
            <a:rect l="l" t="t" r="r" b="b"/>
            <a:pathLst>
              <a:path w="59002" h="73839">
                <a:moveTo>
                  <a:pt x="657" y="54903"/>
                </a:moveTo>
                <a:lnTo>
                  <a:pt x="1990" y="58345"/>
                </a:lnTo>
                <a:lnTo>
                  <a:pt x="3300" y="61786"/>
                </a:lnTo>
                <a:lnTo>
                  <a:pt x="5215" y="64669"/>
                </a:lnTo>
                <a:lnTo>
                  <a:pt x="10194" y="69278"/>
                </a:lnTo>
                <a:lnTo>
                  <a:pt x="13243" y="70995"/>
                </a:lnTo>
                <a:lnTo>
                  <a:pt x="16861" y="72135"/>
                </a:lnTo>
                <a:lnTo>
                  <a:pt x="20468" y="73267"/>
                </a:lnTo>
                <a:lnTo>
                  <a:pt x="24533" y="73839"/>
                </a:lnTo>
                <a:lnTo>
                  <a:pt x="33907" y="73839"/>
                </a:lnTo>
                <a:lnTo>
                  <a:pt x="38199" y="73202"/>
                </a:lnTo>
                <a:lnTo>
                  <a:pt x="41921" y="71935"/>
                </a:lnTo>
                <a:lnTo>
                  <a:pt x="45629" y="70675"/>
                </a:lnTo>
                <a:lnTo>
                  <a:pt x="48754" y="68835"/>
                </a:lnTo>
                <a:lnTo>
                  <a:pt x="51306" y="66409"/>
                </a:lnTo>
                <a:lnTo>
                  <a:pt x="53834" y="63996"/>
                </a:lnTo>
                <a:lnTo>
                  <a:pt x="55737" y="61037"/>
                </a:lnTo>
                <a:lnTo>
                  <a:pt x="57044" y="57546"/>
                </a:lnTo>
                <a:lnTo>
                  <a:pt x="58341" y="54039"/>
                </a:lnTo>
                <a:lnTo>
                  <a:pt x="59002" y="50090"/>
                </a:lnTo>
                <a:lnTo>
                  <a:pt x="58888" y="1638"/>
                </a:lnTo>
                <a:lnTo>
                  <a:pt x="56194" y="280"/>
                </a:lnTo>
                <a:lnTo>
                  <a:pt x="53210" y="0"/>
                </a:lnTo>
                <a:lnTo>
                  <a:pt x="50378" y="0"/>
                </a:lnTo>
                <a:lnTo>
                  <a:pt x="47303" y="280"/>
                </a:lnTo>
                <a:lnTo>
                  <a:pt x="44484" y="2336"/>
                </a:lnTo>
                <a:lnTo>
                  <a:pt x="44484" y="48351"/>
                </a:lnTo>
                <a:lnTo>
                  <a:pt x="43444" y="52603"/>
                </a:lnTo>
                <a:lnTo>
                  <a:pt x="41791" y="56260"/>
                </a:lnTo>
                <a:lnTo>
                  <a:pt x="39254" y="58978"/>
                </a:lnTo>
                <a:lnTo>
                  <a:pt x="35901" y="60721"/>
                </a:lnTo>
                <a:lnTo>
                  <a:pt x="32003" y="61786"/>
                </a:lnTo>
                <a:lnTo>
                  <a:pt x="27431" y="61786"/>
                </a:lnTo>
                <a:lnTo>
                  <a:pt x="23529" y="60746"/>
                </a:lnTo>
                <a:lnTo>
                  <a:pt x="20101" y="59029"/>
                </a:lnTo>
                <a:lnTo>
                  <a:pt x="17459" y="56274"/>
                </a:lnTo>
                <a:lnTo>
                  <a:pt x="15745" y="52426"/>
                </a:lnTo>
                <a:lnTo>
                  <a:pt x="14691" y="47854"/>
                </a:lnTo>
                <a:lnTo>
                  <a:pt x="14565" y="1638"/>
                </a:lnTo>
                <a:lnTo>
                  <a:pt x="11807" y="280"/>
                </a:lnTo>
                <a:lnTo>
                  <a:pt x="8787" y="0"/>
                </a:lnTo>
                <a:lnTo>
                  <a:pt x="5914" y="0"/>
                </a:lnTo>
                <a:lnTo>
                  <a:pt x="2868" y="280"/>
                </a:lnTo>
                <a:lnTo>
                  <a:pt x="0" y="2336"/>
                </a:lnTo>
                <a:lnTo>
                  <a:pt x="0" y="50878"/>
                </a:lnTo>
                <a:lnTo>
                  <a:pt x="657" y="54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083305" y="3736469"/>
            <a:ext cx="47167" cy="74789"/>
          </a:xfrm>
          <a:custGeom>
            <a:avLst/>
            <a:gdLst/>
            <a:ahLst/>
            <a:cxnLst/>
            <a:rect l="l" t="t" r="r" b="b"/>
            <a:pathLst>
              <a:path w="47167" h="74789">
                <a:moveTo>
                  <a:pt x="18997" y="431"/>
                </a:moveTo>
                <a:lnTo>
                  <a:pt x="16052" y="1281"/>
                </a:lnTo>
                <a:lnTo>
                  <a:pt x="13078" y="2145"/>
                </a:lnTo>
                <a:lnTo>
                  <a:pt x="10515" y="3430"/>
                </a:lnTo>
                <a:lnTo>
                  <a:pt x="8341" y="5154"/>
                </a:lnTo>
                <a:lnTo>
                  <a:pt x="4442" y="9067"/>
                </a:lnTo>
                <a:lnTo>
                  <a:pt x="3149" y="11695"/>
                </a:lnTo>
                <a:lnTo>
                  <a:pt x="1879" y="14312"/>
                </a:lnTo>
                <a:lnTo>
                  <a:pt x="1231" y="17348"/>
                </a:lnTo>
                <a:lnTo>
                  <a:pt x="1231" y="23823"/>
                </a:lnTo>
                <a:lnTo>
                  <a:pt x="1673" y="26415"/>
                </a:lnTo>
                <a:lnTo>
                  <a:pt x="2562" y="28576"/>
                </a:lnTo>
                <a:lnTo>
                  <a:pt x="4622" y="32600"/>
                </a:lnTo>
                <a:lnTo>
                  <a:pt x="7491" y="35761"/>
                </a:lnTo>
                <a:lnTo>
                  <a:pt x="10933" y="38263"/>
                </a:lnTo>
                <a:lnTo>
                  <a:pt x="14641" y="40408"/>
                </a:lnTo>
                <a:lnTo>
                  <a:pt x="18515" y="42188"/>
                </a:lnTo>
                <a:lnTo>
                  <a:pt x="22212" y="43840"/>
                </a:lnTo>
                <a:lnTo>
                  <a:pt x="25664" y="45492"/>
                </a:lnTo>
                <a:lnTo>
                  <a:pt x="28522" y="47321"/>
                </a:lnTo>
                <a:lnTo>
                  <a:pt x="31482" y="50698"/>
                </a:lnTo>
                <a:lnTo>
                  <a:pt x="31929" y="53732"/>
                </a:lnTo>
                <a:lnTo>
                  <a:pt x="31658" y="56440"/>
                </a:lnTo>
                <a:lnTo>
                  <a:pt x="29869" y="59716"/>
                </a:lnTo>
                <a:lnTo>
                  <a:pt x="26708" y="61887"/>
                </a:lnTo>
                <a:lnTo>
                  <a:pt x="23874" y="62736"/>
                </a:lnTo>
                <a:lnTo>
                  <a:pt x="20483" y="62952"/>
                </a:lnTo>
                <a:lnTo>
                  <a:pt x="17779" y="62952"/>
                </a:lnTo>
                <a:lnTo>
                  <a:pt x="15379" y="62650"/>
                </a:lnTo>
                <a:lnTo>
                  <a:pt x="11249" y="61415"/>
                </a:lnTo>
                <a:lnTo>
                  <a:pt x="7988" y="59993"/>
                </a:lnTo>
                <a:lnTo>
                  <a:pt x="4330" y="57948"/>
                </a:lnTo>
                <a:lnTo>
                  <a:pt x="863" y="57541"/>
                </a:lnTo>
                <a:lnTo>
                  <a:pt x="111" y="60274"/>
                </a:lnTo>
                <a:lnTo>
                  <a:pt x="0" y="63182"/>
                </a:lnTo>
                <a:lnTo>
                  <a:pt x="317" y="67106"/>
                </a:lnTo>
                <a:lnTo>
                  <a:pt x="1828" y="69684"/>
                </a:lnTo>
                <a:lnTo>
                  <a:pt x="4813" y="71513"/>
                </a:lnTo>
                <a:lnTo>
                  <a:pt x="7807" y="72694"/>
                </a:lnTo>
                <a:lnTo>
                  <a:pt x="11339" y="73760"/>
                </a:lnTo>
                <a:lnTo>
                  <a:pt x="15620" y="74573"/>
                </a:lnTo>
                <a:lnTo>
                  <a:pt x="20434" y="74789"/>
                </a:lnTo>
                <a:lnTo>
                  <a:pt x="24116" y="74789"/>
                </a:lnTo>
                <a:lnTo>
                  <a:pt x="27569" y="74306"/>
                </a:lnTo>
                <a:lnTo>
                  <a:pt x="30808" y="73327"/>
                </a:lnTo>
                <a:lnTo>
                  <a:pt x="34048" y="72363"/>
                </a:lnTo>
                <a:lnTo>
                  <a:pt x="36868" y="70930"/>
                </a:lnTo>
                <a:lnTo>
                  <a:pt x="39293" y="69011"/>
                </a:lnTo>
                <a:lnTo>
                  <a:pt x="43635" y="64705"/>
                </a:lnTo>
                <a:lnTo>
                  <a:pt x="45046" y="61836"/>
                </a:lnTo>
                <a:lnTo>
                  <a:pt x="46454" y="58978"/>
                </a:lnTo>
                <a:lnTo>
                  <a:pt x="47167" y="55651"/>
                </a:lnTo>
                <a:lnTo>
                  <a:pt x="47167" y="48944"/>
                </a:lnTo>
                <a:lnTo>
                  <a:pt x="46720" y="46417"/>
                </a:lnTo>
                <a:lnTo>
                  <a:pt x="44931" y="42137"/>
                </a:lnTo>
                <a:lnTo>
                  <a:pt x="42303" y="38709"/>
                </a:lnTo>
                <a:lnTo>
                  <a:pt x="39203" y="35761"/>
                </a:lnTo>
                <a:lnTo>
                  <a:pt x="35481" y="33501"/>
                </a:lnTo>
                <a:lnTo>
                  <a:pt x="31647" y="31586"/>
                </a:lnTo>
                <a:lnTo>
                  <a:pt x="27824" y="29857"/>
                </a:lnTo>
                <a:lnTo>
                  <a:pt x="24102" y="28256"/>
                </a:lnTo>
                <a:lnTo>
                  <a:pt x="20966" y="26480"/>
                </a:lnTo>
                <a:lnTo>
                  <a:pt x="17434" y="23356"/>
                </a:lnTo>
                <a:lnTo>
                  <a:pt x="16139" y="20803"/>
                </a:lnTo>
                <a:lnTo>
                  <a:pt x="16319" y="17106"/>
                </a:lnTo>
                <a:lnTo>
                  <a:pt x="18503" y="13639"/>
                </a:lnTo>
                <a:lnTo>
                  <a:pt x="21499" y="12026"/>
                </a:lnTo>
                <a:lnTo>
                  <a:pt x="24076" y="11443"/>
                </a:lnTo>
                <a:lnTo>
                  <a:pt x="27724" y="11443"/>
                </a:lnTo>
                <a:lnTo>
                  <a:pt x="31316" y="12192"/>
                </a:lnTo>
                <a:lnTo>
                  <a:pt x="34531" y="13258"/>
                </a:lnTo>
                <a:lnTo>
                  <a:pt x="37133" y="14489"/>
                </a:lnTo>
                <a:lnTo>
                  <a:pt x="40029" y="16102"/>
                </a:lnTo>
                <a:lnTo>
                  <a:pt x="42619" y="14960"/>
                </a:lnTo>
                <a:lnTo>
                  <a:pt x="42951" y="12383"/>
                </a:lnTo>
                <a:lnTo>
                  <a:pt x="42976" y="9409"/>
                </a:lnTo>
                <a:lnTo>
                  <a:pt x="42811" y="6756"/>
                </a:lnTo>
                <a:lnTo>
                  <a:pt x="41259" y="3973"/>
                </a:lnTo>
                <a:lnTo>
                  <a:pt x="38200" y="2386"/>
                </a:lnTo>
                <a:lnTo>
                  <a:pt x="35380" y="1446"/>
                </a:lnTo>
                <a:lnTo>
                  <a:pt x="32296" y="661"/>
                </a:lnTo>
                <a:lnTo>
                  <a:pt x="28879" y="139"/>
                </a:lnTo>
                <a:lnTo>
                  <a:pt x="25448" y="0"/>
                </a:lnTo>
                <a:lnTo>
                  <a:pt x="22136" y="0"/>
                </a:lnTo>
                <a:lnTo>
                  <a:pt x="18997" y="4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142702" y="3757341"/>
            <a:ext cx="15735" cy="53351"/>
          </a:xfrm>
          <a:custGeom>
            <a:avLst/>
            <a:gdLst/>
            <a:ahLst/>
            <a:cxnLst/>
            <a:rect l="l" t="t" r="r" b="b"/>
            <a:pathLst>
              <a:path w="15735" h="53351">
                <a:moveTo>
                  <a:pt x="5017" y="53211"/>
                </a:moveTo>
                <a:lnTo>
                  <a:pt x="7811" y="53351"/>
                </a:lnTo>
                <a:lnTo>
                  <a:pt x="11610" y="52933"/>
                </a:lnTo>
                <a:lnTo>
                  <a:pt x="14644" y="50849"/>
                </a:lnTo>
                <a:lnTo>
                  <a:pt x="15598" y="47865"/>
                </a:lnTo>
                <a:lnTo>
                  <a:pt x="15735" y="44982"/>
                </a:lnTo>
                <a:lnTo>
                  <a:pt x="15342" y="40996"/>
                </a:lnTo>
                <a:lnTo>
                  <a:pt x="13413" y="37680"/>
                </a:lnTo>
                <a:lnTo>
                  <a:pt x="10605" y="36640"/>
                </a:lnTo>
                <a:lnTo>
                  <a:pt x="7811" y="36499"/>
                </a:lnTo>
                <a:lnTo>
                  <a:pt x="4014" y="36917"/>
                </a:lnTo>
                <a:lnTo>
                  <a:pt x="967" y="39013"/>
                </a:lnTo>
                <a:lnTo>
                  <a:pt x="115" y="42087"/>
                </a:lnTo>
                <a:lnTo>
                  <a:pt x="0" y="44982"/>
                </a:lnTo>
                <a:lnTo>
                  <a:pt x="331" y="48920"/>
                </a:lnTo>
                <a:lnTo>
                  <a:pt x="2199" y="52185"/>
                </a:lnTo>
                <a:lnTo>
                  <a:pt x="5017" y="53211"/>
                </a:lnTo>
                <a:close/>
              </a:path>
              <a:path w="15735" h="53351">
                <a:moveTo>
                  <a:pt x="5017" y="16714"/>
                </a:moveTo>
                <a:lnTo>
                  <a:pt x="7811" y="16851"/>
                </a:lnTo>
                <a:lnTo>
                  <a:pt x="11610" y="16433"/>
                </a:lnTo>
                <a:lnTo>
                  <a:pt x="14644" y="14338"/>
                </a:lnTo>
                <a:lnTo>
                  <a:pt x="15598" y="11404"/>
                </a:lnTo>
                <a:lnTo>
                  <a:pt x="15735" y="8535"/>
                </a:lnTo>
                <a:lnTo>
                  <a:pt x="15342" y="4507"/>
                </a:lnTo>
                <a:lnTo>
                  <a:pt x="13413" y="1230"/>
                </a:lnTo>
                <a:lnTo>
                  <a:pt x="10605" y="151"/>
                </a:lnTo>
                <a:lnTo>
                  <a:pt x="7811" y="0"/>
                </a:lnTo>
                <a:lnTo>
                  <a:pt x="4014" y="441"/>
                </a:lnTo>
                <a:lnTo>
                  <a:pt x="967" y="2566"/>
                </a:lnTo>
                <a:lnTo>
                  <a:pt x="115" y="5600"/>
                </a:lnTo>
                <a:lnTo>
                  <a:pt x="0" y="8535"/>
                </a:lnTo>
                <a:lnTo>
                  <a:pt x="331" y="12444"/>
                </a:lnTo>
                <a:lnTo>
                  <a:pt x="2199" y="15670"/>
                </a:lnTo>
                <a:lnTo>
                  <a:pt x="5017" y="167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532232" y="3966455"/>
            <a:ext cx="43131" cy="70534"/>
          </a:xfrm>
          <a:custGeom>
            <a:avLst/>
            <a:gdLst/>
            <a:ahLst/>
            <a:cxnLst/>
            <a:rect l="l" t="t" r="r" b="b"/>
            <a:pathLst>
              <a:path w="43131" h="70534">
                <a:moveTo>
                  <a:pt x="3686" y="0"/>
                </a:moveTo>
                <a:lnTo>
                  <a:pt x="1144" y="928"/>
                </a:lnTo>
                <a:lnTo>
                  <a:pt x="0" y="4013"/>
                </a:lnTo>
                <a:lnTo>
                  <a:pt x="0" y="68795"/>
                </a:lnTo>
                <a:lnTo>
                  <a:pt x="967" y="70077"/>
                </a:lnTo>
                <a:lnTo>
                  <a:pt x="3761" y="70534"/>
                </a:lnTo>
                <a:lnTo>
                  <a:pt x="6314" y="70483"/>
                </a:lnTo>
                <a:lnTo>
                  <a:pt x="9324" y="68795"/>
                </a:lnTo>
                <a:lnTo>
                  <a:pt x="9324" y="43508"/>
                </a:lnTo>
                <a:lnTo>
                  <a:pt x="21643" y="43508"/>
                </a:lnTo>
                <a:lnTo>
                  <a:pt x="25375" y="42976"/>
                </a:lnTo>
                <a:lnTo>
                  <a:pt x="24767" y="34786"/>
                </a:lnTo>
                <a:lnTo>
                  <a:pt x="20562" y="35877"/>
                </a:lnTo>
                <a:lnTo>
                  <a:pt x="9324" y="35877"/>
                </a:lnTo>
                <a:lnTo>
                  <a:pt x="9324" y="7707"/>
                </a:lnTo>
                <a:lnTo>
                  <a:pt x="18719" y="0"/>
                </a:lnTo>
                <a:lnTo>
                  <a:pt x="3686" y="0"/>
                </a:lnTo>
                <a:close/>
              </a:path>
              <a:path w="43131" h="70534">
                <a:moveTo>
                  <a:pt x="34278" y="39268"/>
                </a:moveTo>
                <a:lnTo>
                  <a:pt x="36438" y="37274"/>
                </a:lnTo>
                <a:lnTo>
                  <a:pt x="40233" y="32879"/>
                </a:lnTo>
                <a:lnTo>
                  <a:pt x="41403" y="30049"/>
                </a:lnTo>
                <a:lnTo>
                  <a:pt x="42558" y="27241"/>
                </a:lnTo>
                <a:lnTo>
                  <a:pt x="43131" y="24080"/>
                </a:lnTo>
                <a:lnTo>
                  <a:pt x="43131" y="17920"/>
                </a:lnTo>
                <a:lnTo>
                  <a:pt x="42760" y="15505"/>
                </a:lnTo>
                <a:lnTo>
                  <a:pt x="41277" y="11123"/>
                </a:lnTo>
                <a:lnTo>
                  <a:pt x="38850" y="7541"/>
                </a:lnTo>
                <a:lnTo>
                  <a:pt x="35791" y="4481"/>
                </a:lnTo>
                <a:lnTo>
                  <a:pt x="31866" y="2195"/>
                </a:lnTo>
                <a:lnTo>
                  <a:pt x="28018" y="1004"/>
                </a:lnTo>
                <a:lnTo>
                  <a:pt x="24486" y="316"/>
                </a:lnTo>
                <a:lnTo>
                  <a:pt x="21692" y="64"/>
                </a:lnTo>
                <a:lnTo>
                  <a:pt x="18719" y="0"/>
                </a:lnTo>
                <a:lnTo>
                  <a:pt x="9324" y="7707"/>
                </a:lnTo>
                <a:lnTo>
                  <a:pt x="19547" y="7707"/>
                </a:lnTo>
                <a:lnTo>
                  <a:pt x="22873" y="8088"/>
                </a:lnTo>
                <a:lnTo>
                  <a:pt x="26175" y="8928"/>
                </a:lnTo>
                <a:lnTo>
                  <a:pt x="29325" y="10821"/>
                </a:lnTo>
                <a:lnTo>
                  <a:pt x="31711" y="14173"/>
                </a:lnTo>
                <a:lnTo>
                  <a:pt x="33314" y="18464"/>
                </a:lnTo>
                <a:lnTo>
                  <a:pt x="33314" y="23417"/>
                </a:lnTo>
                <a:lnTo>
                  <a:pt x="32335" y="27151"/>
                </a:lnTo>
                <a:lnTo>
                  <a:pt x="30722" y="30491"/>
                </a:lnTo>
                <a:lnTo>
                  <a:pt x="28195" y="33058"/>
                </a:lnTo>
                <a:lnTo>
                  <a:pt x="24767" y="34786"/>
                </a:lnTo>
                <a:lnTo>
                  <a:pt x="25375" y="42976"/>
                </a:lnTo>
                <a:lnTo>
                  <a:pt x="28511" y="41885"/>
                </a:lnTo>
                <a:lnTo>
                  <a:pt x="31636" y="40806"/>
                </a:lnTo>
                <a:lnTo>
                  <a:pt x="34278" y="392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588978" y="3961108"/>
            <a:ext cx="42052" cy="75845"/>
          </a:xfrm>
          <a:custGeom>
            <a:avLst/>
            <a:gdLst/>
            <a:ahLst/>
            <a:cxnLst/>
            <a:rect l="l" t="t" r="r" b="b"/>
            <a:pathLst>
              <a:path w="42052" h="75845">
                <a:moveTo>
                  <a:pt x="33110" y="45605"/>
                </a:moveTo>
                <a:lnTo>
                  <a:pt x="33110" y="74207"/>
                </a:lnTo>
                <a:lnTo>
                  <a:pt x="33326" y="74945"/>
                </a:lnTo>
                <a:lnTo>
                  <a:pt x="35967" y="75845"/>
                </a:lnTo>
                <a:lnTo>
                  <a:pt x="39193" y="75845"/>
                </a:lnTo>
                <a:lnTo>
                  <a:pt x="42052" y="74207"/>
                </a:lnTo>
                <a:lnTo>
                  <a:pt x="42052" y="40957"/>
                </a:lnTo>
                <a:lnTo>
                  <a:pt x="41760" y="37962"/>
                </a:lnTo>
                <a:lnTo>
                  <a:pt x="40565" y="33008"/>
                </a:lnTo>
                <a:lnTo>
                  <a:pt x="38204" y="28995"/>
                </a:lnTo>
                <a:lnTo>
                  <a:pt x="35029" y="25693"/>
                </a:lnTo>
                <a:lnTo>
                  <a:pt x="30582" y="23483"/>
                </a:lnTo>
                <a:lnTo>
                  <a:pt x="27839" y="22924"/>
                </a:lnTo>
                <a:lnTo>
                  <a:pt x="21945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12" y="26226"/>
                </a:lnTo>
                <a:lnTo>
                  <a:pt x="11531" y="28246"/>
                </a:lnTo>
                <a:lnTo>
                  <a:pt x="8968" y="30963"/>
                </a:lnTo>
                <a:lnTo>
                  <a:pt x="8968" y="1714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14"/>
                </a:lnTo>
                <a:lnTo>
                  <a:pt x="0" y="74207"/>
                </a:lnTo>
                <a:lnTo>
                  <a:pt x="317" y="75131"/>
                </a:lnTo>
                <a:lnTo>
                  <a:pt x="2858" y="75845"/>
                </a:lnTo>
                <a:lnTo>
                  <a:pt x="6098" y="75845"/>
                </a:lnTo>
                <a:lnTo>
                  <a:pt x="8968" y="74207"/>
                </a:lnTo>
                <a:lnTo>
                  <a:pt x="8968" y="40068"/>
                </a:lnTo>
                <a:lnTo>
                  <a:pt x="11419" y="36997"/>
                </a:lnTo>
                <a:lnTo>
                  <a:pt x="13766" y="34672"/>
                </a:lnTo>
                <a:lnTo>
                  <a:pt x="18252" y="31485"/>
                </a:lnTo>
                <a:lnTo>
                  <a:pt x="22734" y="30683"/>
                </a:lnTo>
                <a:lnTo>
                  <a:pt x="25999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51" y="38877"/>
                </a:lnTo>
                <a:lnTo>
                  <a:pt x="33110" y="42811"/>
                </a:lnTo>
                <a:lnTo>
                  <a:pt x="33110" y="4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643993" y="3984033"/>
            <a:ext cx="48820" cy="53658"/>
          </a:xfrm>
          <a:custGeom>
            <a:avLst/>
            <a:gdLst/>
            <a:ahLst/>
            <a:cxnLst/>
            <a:rect l="l" t="t" r="r" b="b"/>
            <a:pathLst>
              <a:path w="48820" h="53658">
                <a:moveTo>
                  <a:pt x="9271" y="23915"/>
                </a:moveTo>
                <a:lnTo>
                  <a:pt x="9577" y="21348"/>
                </a:lnTo>
                <a:lnTo>
                  <a:pt x="10173" y="18986"/>
                </a:lnTo>
                <a:lnTo>
                  <a:pt x="11696" y="14606"/>
                </a:lnTo>
                <a:lnTo>
                  <a:pt x="14184" y="11178"/>
                </a:lnTo>
                <a:lnTo>
                  <a:pt x="17665" y="8903"/>
                </a:lnTo>
                <a:lnTo>
                  <a:pt x="21880" y="7495"/>
                </a:lnTo>
                <a:lnTo>
                  <a:pt x="27432" y="7495"/>
                </a:lnTo>
                <a:lnTo>
                  <a:pt x="31774" y="9043"/>
                </a:lnTo>
                <a:lnTo>
                  <a:pt x="35241" y="11470"/>
                </a:lnTo>
                <a:lnTo>
                  <a:pt x="37501" y="15012"/>
                </a:lnTo>
                <a:lnTo>
                  <a:pt x="38797" y="19419"/>
                </a:lnTo>
                <a:lnTo>
                  <a:pt x="39546" y="24272"/>
                </a:lnTo>
                <a:lnTo>
                  <a:pt x="39546" y="29743"/>
                </a:lnTo>
                <a:lnTo>
                  <a:pt x="39254" y="32321"/>
                </a:lnTo>
                <a:lnTo>
                  <a:pt x="38671" y="34672"/>
                </a:lnTo>
                <a:lnTo>
                  <a:pt x="37872" y="50281"/>
                </a:lnTo>
                <a:lnTo>
                  <a:pt x="40474" y="48374"/>
                </a:lnTo>
                <a:lnTo>
                  <a:pt x="44630" y="43535"/>
                </a:lnTo>
                <a:lnTo>
                  <a:pt x="46202" y="40655"/>
                </a:lnTo>
                <a:lnTo>
                  <a:pt x="47243" y="37299"/>
                </a:lnTo>
                <a:lnTo>
                  <a:pt x="48298" y="33959"/>
                </a:lnTo>
                <a:lnTo>
                  <a:pt x="48820" y="30302"/>
                </a:lnTo>
                <a:lnTo>
                  <a:pt x="48820" y="22227"/>
                </a:lnTo>
                <a:lnTo>
                  <a:pt x="48323" y="18554"/>
                </a:lnTo>
                <a:lnTo>
                  <a:pt x="47332" y="15304"/>
                </a:lnTo>
                <a:lnTo>
                  <a:pt x="46343" y="12038"/>
                </a:lnTo>
                <a:lnTo>
                  <a:pt x="44842" y="9271"/>
                </a:lnTo>
                <a:lnTo>
                  <a:pt x="42862" y="7009"/>
                </a:lnTo>
                <a:lnTo>
                  <a:pt x="38380" y="2984"/>
                </a:lnTo>
                <a:lnTo>
                  <a:pt x="35396" y="1793"/>
                </a:lnTo>
                <a:lnTo>
                  <a:pt x="32411" y="598"/>
                </a:lnTo>
                <a:lnTo>
                  <a:pt x="28905" y="0"/>
                </a:lnTo>
                <a:lnTo>
                  <a:pt x="20740" y="0"/>
                </a:lnTo>
                <a:lnTo>
                  <a:pt x="17092" y="674"/>
                </a:lnTo>
                <a:lnTo>
                  <a:pt x="13982" y="2009"/>
                </a:lnTo>
                <a:lnTo>
                  <a:pt x="10872" y="3351"/>
                </a:lnTo>
                <a:lnTo>
                  <a:pt x="8280" y="5234"/>
                </a:lnTo>
                <a:lnTo>
                  <a:pt x="4126" y="10073"/>
                </a:lnTo>
                <a:lnTo>
                  <a:pt x="2567" y="12952"/>
                </a:lnTo>
                <a:lnTo>
                  <a:pt x="1537" y="16308"/>
                </a:lnTo>
                <a:lnTo>
                  <a:pt x="50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5"/>
                </a:lnTo>
                <a:lnTo>
                  <a:pt x="1461" y="38355"/>
                </a:lnTo>
                <a:lnTo>
                  <a:pt x="2426" y="41620"/>
                </a:lnTo>
                <a:lnTo>
                  <a:pt x="3910" y="44389"/>
                </a:lnTo>
                <a:lnTo>
                  <a:pt x="5904" y="46675"/>
                </a:lnTo>
                <a:lnTo>
                  <a:pt x="10375" y="50674"/>
                </a:lnTo>
                <a:lnTo>
                  <a:pt x="10008" y="34240"/>
                </a:lnTo>
                <a:lnTo>
                  <a:pt x="9271" y="29376"/>
                </a:lnTo>
                <a:lnTo>
                  <a:pt x="9271" y="23915"/>
                </a:lnTo>
                <a:close/>
              </a:path>
              <a:path w="48820" h="53658">
                <a:moveTo>
                  <a:pt x="26960" y="46127"/>
                </a:moveTo>
                <a:lnTo>
                  <a:pt x="21438" y="46127"/>
                </a:lnTo>
                <a:lnTo>
                  <a:pt x="17092" y="44579"/>
                </a:lnTo>
                <a:lnTo>
                  <a:pt x="13627" y="42152"/>
                </a:lnTo>
                <a:lnTo>
                  <a:pt x="11315" y="38646"/>
                </a:lnTo>
                <a:lnTo>
                  <a:pt x="10008" y="34240"/>
                </a:lnTo>
                <a:lnTo>
                  <a:pt x="10375" y="50674"/>
                </a:lnTo>
                <a:lnTo>
                  <a:pt x="13360" y="51880"/>
                </a:lnTo>
                <a:lnTo>
                  <a:pt x="16358" y="53075"/>
                </a:lnTo>
                <a:lnTo>
                  <a:pt x="19851" y="53658"/>
                </a:lnTo>
                <a:lnTo>
                  <a:pt x="27990" y="53658"/>
                </a:lnTo>
                <a:lnTo>
                  <a:pt x="31611" y="52985"/>
                </a:lnTo>
                <a:lnTo>
                  <a:pt x="34747" y="51628"/>
                </a:lnTo>
                <a:lnTo>
                  <a:pt x="37872" y="50281"/>
                </a:lnTo>
                <a:lnTo>
                  <a:pt x="38671" y="34672"/>
                </a:lnTo>
                <a:lnTo>
                  <a:pt x="37174" y="39053"/>
                </a:lnTo>
                <a:lnTo>
                  <a:pt x="34682" y="42454"/>
                </a:lnTo>
                <a:lnTo>
                  <a:pt x="31179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706454" y="3984033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108" y="22680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7" y="52920"/>
                </a:lnTo>
                <a:lnTo>
                  <a:pt x="39192" y="52920"/>
                </a:lnTo>
                <a:lnTo>
                  <a:pt x="42050" y="51282"/>
                </a:lnTo>
                <a:lnTo>
                  <a:pt x="42050" y="18022"/>
                </a:lnTo>
                <a:lnTo>
                  <a:pt x="41758" y="15038"/>
                </a:lnTo>
                <a:lnTo>
                  <a:pt x="40563" y="10083"/>
                </a:lnTo>
                <a:lnTo>
                  <a:pt x="38202" y="6070"/>
                </a:lnTo>
                <a:lnTo>
                  <a:pt x="35027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794" y="0"/>
                </a:lnTo>
                <a:lnTo>
                  <a:pt x="19036" y="723"/>
                </a:lnTo>
                <a:lnTo>
                  <a:pt x="16308" y="2146"/>
                </a:lnTo>
                <a:lnTo>
                  <a:pt x="13575" y="3568"/>
                </a:lnTo>
                <a:lnTo>
                  <a:pt x="10831" y="5829"/>
                </a:lnTo>
                <a:lnTo>
                  <a:pt x="8088" y="8903"/>
                </a:lnTo>
                <a:lnTo>
                  <a:pt x="8088" y="2160"/>
                </a:lnTo>
                <a:lnTo>
                  <a:pt x="5525" y="788"/>
                </a:lnTo>
                <a:lnTo>
                  <a:pt x="2576" y="788"/>
                </a:lnTo>
                <a:lnTo>
                  <a:pt x="0" y="2437"/>
                </a:lnTo>
                <a:lnTo>
                  <a:pt x="0" y="51282"/>
                </a:lnTo>
                <a:lnTo>
                  <a:pt x="316" y="52207"/>
                </a:lnTo>
                <a:lnTo>
                  <a:pt x="2857" y="52920"/>
                </a:lnTo>
                <a:lnTo>
                  <a:pt x="6097" y="52920"/>
                </a:lnTo>
                <a:lnTo>
                  <a:pt x="8967" y="51282"/>
                </a:lnTo>
                <a:lnTo>
                  <a:pt x="8967" y="17143"/>
                </a:lnTo>
                <a:lnTo>
                  <a:pt x="11418" y="14072"/>
                </a:lnTo>
                <a:lnTo>
                  <a:pt x="13765" y="11747"/>
                </a:lnTo>
                <a:lnTo>
                  <a:pt x="18251" y="8561"/>
                </a:lnTo>
                <a:lnTo>
                  <a:pt x="22732" y="7758"/>
                </a:lnTo>
                <a:lnTo>
                  <a:pt x="25998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9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761627" y="398403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5"/>
                </a:moveTo>
                <a:lnTo>
                  <a:pt x="43700" y="14137"/>
                </a:lnTo>
                <a:lnTo>
                  <a:pt x="42890" y="11329"/>
                </a:lnTo>
                <a:lnTo>
                  <a:pt x="39881" y="6808"/>
                </a:lnTo>
                <a:lnTo>
                  <a:pt x="35928" y="3074"/>
                </a:lnTo>
                <a:lnTo>
                  <a:pt x="33224" y="1844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7012"/>
                </a:lnTo>
                <a:lnTo>
                  <a:pt x="30571" y="8335"/>
                </a:lnTo>
                <a:lnTo>
                  <a:pt x="32778" y="11013"/>
                </a:lnTo>
                <a:lnTo>
                  <a:pt x="34978" y="13691"/>
                </a:lnTo>
                <a:lnTo>
                  <a:pt x="36032" y="17388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2"/>
                </a:lnTo>
                <a:lnTo>
                  <a:pt x="10821" y="3125"/>
                </a:lnTo>
                <a:lnTo>
                  <a:pt x="8359" y="4903"/>
                </a:lnTo>
                <a:lnTo>
                  <a:pt x="4281" y="9577"/>
                </a:lnTo>
                <a:lnTo>
                  <a:pt x="2707" y="12409"/>
                </a:lnTo>
                <a:lnTo>
                  <a:pt x="1628" y="15761"/>
                </a:lnTo>
                <a:lnTo>
                  <a:pt x="53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700"/>
                </a:lnTo>
                <a:lnTo>
                  <a:pt x="2617" y="42012"/>
                </a:lnTo>
                <a:lnTo>
                  <a:pt x="4179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70" y="51984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809"/>
                </a:lnTo>
                <a:lnTo>
                  <a:pt x="36349" y="51984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33"/>
                </a:lnTo>
                <a:lnTo>
                  <a:pt x="42062" y="42901"/>
                </a:lnTo>
                <a:lnTo>
                  <a:pt x="39448" y="43272"/>
                </a:lnTo>
                <a:lnTo>
                  <a:pt x="36183" y="44554"/>
                </a:lnTo>
                <a:lnTo>
                  <a:pt x="33289" y="45443"/>
                </a:lnTo>
                <a:lnTo>
                  <a:pt x="29657" y="46192"/>
                </a:lnTo>
                <a:lnTo>
                  <a:pt x="25251" y="46394"/>
                </a:lnTo>
                <a:lnTo>
                  <a:pt x="22316" y="46394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7"/>
                </a:lnTo>
                <a:lnTo>
                  <a:pt x="10099" y="35982"/>
                </a:lnTo>
                <a:lnTo>
                  <a:pt x="9273" y="31360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53"/>
                </a:lnTo>
                <a:lnTo>
                  <a:pt x="44921" y="24743"/>
                </a:lnTo>
                <a:lnTo>
                  <a:pt x="44921" y="19930"/>
                </a:lnTo>
                <a:lnTo>
                  <a:pt x="44514" y="16945"/>
                </a:lnTo>
                <a:close/>
              </a:path>
              <a:path w="44921" h="53658">
                <a:moveTo>
                  <a:pt x="9349" y="20092"/>
                </a:moveTo>
                <a:lnTo>
                  <a:pt x="10299" y="16358"/>
                </a:lnTo>
                <a:lnTo>
                  <a:pt x="11812" y="12931"/>
                </a:lnTo>
                <a:lnTo>
                  <a:pt x="15469" y="9083"/>
                </a:lnTo>
                <a:lnTo>
                  <a:pt x="18809" y="7420"/>
                </a:lnTo>
                <a:lnTo>
                  <a:pt x="22975" y="7012"/>
                </a:lnTo>
                <a:lnTo>
                  <a:pt x="27306" y="7012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31" y="1869"/>
                </a:lnTo>
                <a:lnTo>
                  <a:pt x="10821" y="3125"/>
                </a:lnTo>
                <a:lnTo>
                  <a:pt x="9349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822615" y="3986905"/>
            <a:ext cx="11379" cy="50242"/>
          </a:xfrm>
          <a:custGeom>
            <a:avLst/>
            <a:gdLst/>
            <a:ahLst/>
            <a:cxnLst/>
            <a:rect l="l" t="t" r="r" b="b"/>
            <a:pathLst>
              <a:path w="11379" h="50242">
                <a:moveTo>
                  <a:pt x="229" y="40996"/>
                </a:moveTo>
                <a:lnTo>
                  <a:pt x="0" y="44006"/>
                </a:lnTo>
                <a:lnTo>
                  <a:pt x="229" y="46991"/>
                </a:lnTo>
                <a:lnTo>
                  <a:pt x="2858" y="49950"/>
                </a:lnTo>
                <a:lnTo>
                  <a:pt x="5688" y="50242"/>
                </a:lnTo>
                <a:lnTo>
                  <a:pt x="9169" y="49748"/>
                </a:lnTo>
                <a:lnTo>
                  <a:pt x="11137" y="46991"/>
                </a:lnTo>
                <a:lnTo>
                  <a:pt x="11379" y="44006"/>
                </a:lnTo>
                <a:lnTo>
                  <a:pt x="11137" y="40996"/>
                </a:lnTo>
                <a:lnTo>
                  <a:pt x="8459" y="38037"/>
                </a:lnTo>
                <a:lnTo>
                  <a:pt x="5688" y="37721"/>
                </a:lnTo>
                <a:lnTo>
                  <a:pt x="2134" y="38253"/>
                </a:lnTo>
                <a:lnTo>
                  <a:pt x="229" y="40996"/>
                </a:lnTo>
                <a:close/>
              </a:path>
              <a:path w="11379" h="50242">
                <a:moveTo>
                  <a:pt x="229" y="3290"/>
                </a:moveTo>
                <a:lnTo>
                  <a:pt x="0" y="6351"/>
                </a:lnTo>
                <a:lnTo>
                  <a:pt x="229" y="9284"/>
                </a:lnTo>
                <a:lnTo>
                  <a:pt x="2858" y="12244"/>
                </a:lnTo>
                <a:lnTo>
                  <a:pt x="5688" y="12536"/>
                </a:lnTo>
                <a:lnTo>
                  <a:pt x="9169" y="12042"/>
                </a:lnTo>
                <a:lnTo>
                  <a:pt x="11137" y="9284"/>
                </a:lnTo>
                <a:lnTo>
                  <a:pt x="11379" y="6351"/>
                </a:lnTo>
                <a:lnTo>
                  <a:pt x="11137" y="3290"/>
                </a:lnTo>
                <a:lnTo>
                  <a:pt x="8459" y="306"/>
                </a:lnTo>
                <a:lnTo>
                  <a:pt x="5688" y="0"/>
                </a:lnTo>
                <a:lnTo>
                  <a:pt x="2134" y="497"/>
                </a:lnTo>
                <a:lnTo>
                  <a:pt x="229" y="32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871546" y="3979951"/>
            <a:ext cx="47702" cy="50813"/>
          </a:xfrm>
          <a:custGeom>
            <a:avLst/>
            <a:gdLst/>
            <a:ahLst/>
            <a:cxnLst/>
            <a:rect l="l" t="t" r="r" b="b"/>
            <a:pathLst>
              <a:path w="47702" h="50813">
                <a:moveTo>
                  <a:pt x="19813" y="49110"/>
                </a:moveTo>
                <a:lnTo>
                  <a:pt x="19889" y="49644"/>
                </a:lnTo>
                <a:lnTo>
                  <a:pt x="22477" y="50813"/>
                </a:lnTo>
                <a:lnTo>
                  <a:pt x="25210" y="50813"/>
                </a:lnTo>
                <a:lnTo>
                  <a:pt x="27852" y="49110"/>
                </a:lnTo>
                <a:lnTo>
                  <a:pt x="27852" y="29376"/>
                </a:lnTo>
                <a:lnTo>
                  <a:pt x="45643" y="29376"/>
                </a:lnTo>
                <a:lnTo>
                  <a:pt x="47296" y="28116"/>
                </a:lnTo>
                <a:lnTo>
                  <a:pt x="47702" y="25462"/>
                </a:lnTo>
                <a:lnTo>
                  <a:pt x="47649" y="24231"/>
                </a:lnTo>
                <a:lnTo>
                  <a:pt x="45694" y="21603"/>
                </a:lnTo>
                <a:lnTo>
                  <a:pt x="27852" y="21603"/>
                </a:lnTo>
                <a:lnTo>
                  <a:pt x="27773" y="1306"/>
                </a:lnTo>
                <a:lnTo>
                  <a:pt x="25210" y="0"/>
                </a:lnTo>
                <a:lnTo>
                  <a:pt x="22477" y="0"/>
                </a:lnTo>
                <a:lnTo>
                  <a:pt x="19813" y="1868"/>
                </a:lnTo>
                <a:lnTo>
                  <a:pt x="19813" y="21603"/>
                </a:lnTo>
                <a:lnTo>
                  <a:pt x="1954" y="21603"/>
                </a:lnTo>
                <a:lnTo>
                  <a:pt x="114" y="23749"/>
                </a:lnTo>
                <a:lnTo>
                  <a:pt x="0" y="26744"/>
                </a:lnTo>
                <a:lnTo>
                  <a:pt x="2007" y="29376"/>
                </a:lnTo>
                <a:lnTo>
                  <a:pt x="19813" y="29376"/>
                </a:lnTo>
                <a:lnTo>
                  <a:pt x="19813" y="49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928023" y="3965428"/>
            <a:ext cx="46241" cy="72273"/>
          </a:xfrm>
          <a:custGeom>
            <a:avLst/>
            <a:gdLst/>
            <a:ahLst/>
            <a:cxnLst/>
            <a:rect l="l" t="t" r="r" b="b"/>
            <a:pathLst>
              <a:path w="46241" h="72273">
                <a:moveTo>
                  <a:pt x="23823" y="71741"/>
                </a:moveTo>
                <a:lnTo>
                  <a:pt x="26898" y="70675"/>
                </a:lnTo>
                <a:lnTo>
                  <a:pt x="29944" y="69606"/>
                </a:lnTo>
                <a:lnTo>
                  <a:pt x="32586" y="68122"/>
                </a:lnTo>
                <a:lnTo>
                  <a:pt x="34822" y="66239"/>
                </a:lnTo>
                <a:lnTo>
                  <a:pt x="38886" y="62179"/>
                </a:lnTo>
                <a:lnTo>
                  <a:pt x="41805" y="57136"/>
                </a:lnTo>
                <a:lnTo>
                  <a:pt x="42976" y="54442"/>
                </a:lnTo>
                <a:lnTo>
                  <a:pt x="43850" y="51573"/>
                </a:lnTo>
                <a:lnTo>
                  <a:pt x="44715" y="48690"/>
                </a:lnTo>
                <a:lnTo>
                  <a:pt x="45337" y="45706"/>
                </a:lnTo>
                <a:lnTo>
                  <a:pt x="45694" y="42595"/>
                </a:lnTo>
                <a:lnTo>
                  <a:pt x="46050" y="39470"/>
                </a:lnTo>
                <a:lnTo>
                  <a:pt x="46241" y="36395"/>
                </a:lnTo>
                <a:lnTo>
                  <a:pt x="46241" y="30149"/>
                </a:lnTo>
                <a:lnTo>
                  <a:pt x="46075" y="27075"/>
                </a:lnTo>
                <a:lnTo>
                  <a:pt x="45784" y="24166"/>
                </a:lnTo>
                <a:lnTo>
                  <a:pt x="45463" y="21258"/>
                </a:lnTo>
                <a:lnTo>
                  <a:pt x="44956" y="18554"/>
                </a:lnTo>
                <a:lnTo>
                  <a:pt x="44258" y="16062"/>
                </a:lnTo>
                <a:lnTo>
                  <a:pt x="42619" y="11325"/>
                </a:lnTo>
                <a:lnTo>
                  <a:pt x="40298" y="7376"/>
                </a:lnTo>
                <a:lnTo>
                  <a:pt x="37223" y="4305"/>
                </a:lnTo>
                <a:lnTo>
                  <a:pt x="33601" y="1854"/>
                </a:lnTo>
                <a:lnTo>
                  <a:pt x="29069" y="353"/>
                </a:lnTo>
                <a:lnTo>
                  <a:pt x="26476" y="0"/>
                </a:lnTo>
                <a:lnTo>
                  <a:pt x="19428" y="0"/>
                </a:lnTo>
                <a:lnTo>
                  <a:pt x="15886" y="633"/>
                </a:lnTo>
                <a:lnTo>
                  <a:pt x="12915" y="1905"/>
                </a:lnTo>
                <a:lnTo>
                  <a:pt x="9956" y="3161"/>
                </a:lnTo>
                <a:lnTo>
                  <a:pt x="5600" y="6995"/>
                </a:lnTo>
                <a:lnTo>
                  <a:pt x="2260" y="11592"/>
                </a:lnTo>
                <a:lnTo>
                  <a:pt x="1371" y="14400"/>
                </a:lnTo>
                <a:lnTo>
                  <a:pt x="467" y="17208"/>
                </a:lnTo>
                <a:lnTo>
                  <a:pt x="0" y="20167"/>
                </a:lnTo>
                <a:lnTo>
                  <a:pt x="0" y="26276"/>
                </a:lnTo>
                <a:lnTo>
                  <a:pt x="367" y="29044"/>
                </a:lnTo>
                <a:lnTo>
                  <a:pt x="1762" y="34109"/>
                </a:lnTo>
                <a:lnTo>
                  <a:pt x="4531" y="38138"/>
                </a:lnTo>
                <a:lnTo>
                  <a:pt x="8279" y="41440"/>
                </a:lnTo>
                <a:lnTo>
                  <a:pt x="10947" y="42505"/>
                </a:lnTo>
                <a:lnTo>
                  <a:pt x="11314" y="31697"/>
                </a:lnTo>
                <a:lnTo>
                  <a:pt x="10123" y="28422"/>
                </a:lnTo>
                <a:lnTo>
                  <a:pt x="9448" y="24698"/>
                </a:lnTo>
                <a:lnTo>
                  <a:pt x="9448" y="20650"/>
                </a:lnTo>
                <a:lnTo>
                  <a:pt x="10209" y="16977"/>
                </a:lnTo>
                <a:lnTo>
                  <a:pt x="11504" y="13550"/>
                </a:lnTo>
                <a:lnTo>
                  <a:pt x="13639" y="10692"/>
                </a:lnTo>
                <a:lnTo>
                  <a:pt x="16659" y="8712"/>
                </a:lnTo>
                <a:lnTo>
                  <a:pt x="20332" y="7426"/>
                </a:lnTo>
                <a:lnTo>
                  <a:pt x="24965" y="7426"/>
                </a:lnTo>
                <a:lnTo>
                  <a:pt x="28713" y="8737"/>
                </a:lnTo>
                <a:lnTo>
                  <a:pt x="31913" y="11008"/>
                </a:lnTo>
                <a:lnTo>
                  <a:pt x="34300" y="14922"/>
                </a:lnTo>
                <a:lnTo>
                  <a:pt x="35204" y="17473"/>
                </a:lnTo>
                <a:lnTo>
                  <a:pt x="35826" y="20634"/>
                </a:lnTo>
                <a:lnTo>
                  <a:pt x="36435" y="23799"/>
                </a:lnTo>
                <a:lnTo>
                  <a:pt x="36741" y="27708"/>
                </a:lnTo>
                <a:lnTo>
                  <a:pt x="36741" y="32331"/>
                </a:lnTo>
                <a:lnTo>
                  <a:pt x="32712" y="34747"/>
                </a:lnTo>
                <a:lnTo>
                  <a:pt x="30022" y="42796"/>
                </a:lnTo>
                <a:lnTo>
                  <a:pt x="32687" y="41932"/>
                </a:lnTo>
                <a:lnTo>
                  <a:pt x="36906" y="39827"/>
                </a:lnTo>
                <a:lnTo>
                  <a:pt x="36827" y="43153"/>
                </a:lnTo>
                <a:lnTo>
                  <a:pt x="36395" y="46314"/>
                </a:lnTo>
                <a:lnTo>
                  <a:pt x="35595" y="49312"/>
                </a:lnTo>
                <a:lnTo>
                  <a:pt x="34811" y="52322"/>
                </a:lnTo>
                <a:lnTo>
                  <a:pt x="33615" y="54950"/>
                </a:lnTo>
                <a:lnTo>
                  <a:pt x="32014" y="57236"/>
                </a:lnTo>
                <a:lnTo>
                  <a:pt x="28381" y="61325"/>
                </a:lnTo>
                <a:lnTo>
                  <a:pt x="23341" y="64043"/>
                </a:lnTo>
                <a:lnTo>
                  <a:pt x="20332" y="64731"/>
                </a:lnTo>
                <a:lnTo>
                  <a:pt x="14985" y="64731"/>
                </a:lnTo>
                <a:lnTo>
                  <a:pt x="11836" y="64324"/>
                </a:lnTo>
                <a:lnTo>
                  <a:pt x="7947" y="63421"/>
                </a:lnTo>
                <a:lnTo>
                  <a:pt x="5219" y="62532"/>
                </a:lnTo>
                <a:lnTo>
                  <a:pt x="2094" y="63853"/>
                </a:lnTo>
                <a:lnTo>
                  <a:pt x="2019" y="66696"/>
                </a:lnTo>
                <a:lnTo>
                  <a:pt x="3987" y="69987"/>
                </a:lnTo>
                <a:lnTo>
                  <a:pt x="6565" y="70952"/>
                </a:lnTo>
                <a:lnTo>
                  <a:pt x="10233" y="71766"/>
                </a:lnTo>
                <a:lnTo>
                  <a:pt x="13168" y="72172"/>
                </a:lnTo>
                <a:lnTo>
                  <a:pt x="20281" y="72273"/>
                </a:lnTo>
                <a:lnTo>
                  <a:pt x="23823" y="71741"/>
                </a:lnTo>
                <a:close/>
              </a:path>
              <a:path w="46241" h="72273">
                <a:moveTo>
                  <a:pt x="11314" y="31697"/>
                </a:moveTo>
                <a:lnTo>
                  <a:pt x="10947" y="42505"/>
                </a:lnTo>
                <a:lnTo>
                  <a:pt x="13600" y="43571"/>
                </a:lnTo>
                <a:lnTo>
                  <a:pt x="16890" y="44107"/>
                </a:lnTo>
                <a:lnTo>
                  <a:pt x="24267" y="44107"/>
                </a:lnTo>
                <a:lnTo>
                  <a:pt x="27341" y="43675"/>
                </a:lnTo>
                <a:lnTo>
                  <a:pt x="30022" y="42796"/>
                </a:lnTo>
                <a:lnTo>
                  <a:pt x="32712" y="34747"/>
                </a:lnTo>
                <a:lnTo>
                  <a:pt x="27647" y="36370"/>
                </a:lnTo>
                <a:lnTo>
                  <a:pt x="25018" y="36791"/>
                </a:lnTo>
                <a:lnTo>
                  <a:pt x="22301" y="36791"/>
                </a:lnTo>
                <a:lnTo>
                  <a:pt x="17919" y="36446"/>
                </a:lnTo>
                <a:lnTo>
                  <a:pt x="14654" y="35114"/>
                </a:lnTo>
                <a:lnTo>
                  <a:pt x="11314" y="316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986282" y="3965428"/>
            <a:ext cx="43952" cy="71233"/>
          </a:xfrm>
          <a:custGeom>
            <a:avLst/>
            <a:gdLst/>
            <a:ahLst/>
            <a:cxnLst/>
            <a:rect l="l" t="t" r="r" b="b"/>
            <a:pathLst>
              <a:path w="43952" h="71233">
                <a:moveTo>
                  <a:pt x="40333" y="13384"/>
                </a:moveTo>
                <a:lnTo>
                  <a:pt x="38670" y="8967"/>
                </a:lnTo>
                <a:lnTo>
                  <a:pt x="35736" y="5370"/>
                </a:lnTo>
                <a:lnTo>
                  <a:pt x="31939" y="2401"/>
                </a:lnTo>
                <a:lnTo>
                  <a:pt x="29386" y="1422"/>
                </a:lnTo>
                <a:lnTo>
                  <a:pt x="26823" y="467"/>
                </a:lnTo>
                <a:lnTo>
                  <a:pt x="23849" y="0"/>
                </a:lnTo>
                <a:lnTo>
                  <a:pt x="20446" y="0"/>
                </a:lnTo>
                <a:lnTo>
                  <a:pt x="16278" y="215"/>
                </a:lnTo>
                <a:lnTo>
                  <a:pt x="12419" y="1079"/>
                </a:lnTo>
                <a:lnTo>
                  <a:pt x="9028" y="2246"/>
                </a:lnTo>
                <a:lnTo>
                  <a:pt x="5029" y="4165"/>
                </a:lnTo>
                <a:lnTo>
                  <a:pt x="1889" y="6667"/>
                </a:lnTo>
                <a:lnTo>
                  <a:pt x="1306" y="9371"/>
                </a:lnTo>
                <a:lnTo>
                  <a:pt x="1485" y="12420"/>
                </a:lnTo>
                <a:lnTo>
                  <a:pt x="4050" y="13792"/>
                </a:lnTo>
                <a:lnTo>
                  <a:pt x="7023" y="11897"/>
                </a:lnTo>
                <a:lnTo>
                  <a:pt x="9752" y="10439"/>
                </a:lnTo>
                <a:lnTo>
                  <a:pt x="13143" y="9169"/>
                </a:lnTo>
                <a:lnTo>
                  <a:pt x="16991" y="8239"/>
                </a:lnTo>
                <a:lnTo>
                  <a:pt x="21221" y="8239"/>
                </a:lnTo>
                <a:lnTo>
                  <a:pt x="24422" y="9169"/>
                </a:lnTo>
                <a:lnTo>
                  <a:pt x="27165" y="10615"/>
                </a:lnTo>
                <a:lnTo>
                  <a:pt x="29893" y="13931"/>
                </a:lnTo>
                <a:lnTo>
                  <a:pt x="30938" y="16710"/>
                </a:lnTo>
                <a:lnTo>
                  <a:pt x="31203" y="19749"/>
                </a:lnTo>
                <a:lnTo>
                  <a:pt x="31024" y="22975"/>
                </a:lnTo>
                <a:lnTo>
                  <a:pt x="30365" y="26503"/>
                </a:lnTo>
                <a:lnTo>
                  <a:pt x="28597" y="30642"/>
                </a:lnTo>
                <a:lnTo>
                  <a:pt x="26034" y="35214"/>
                </a:lnTo>
                <a:lnTo>
                  <a:pt x="24080" y="37857"/>
                </a:lnTo>
                <a:lnTo>
                  <a:pt x="22110" y="40500"/>
                </a:lnTo>
                <a:lnTo>
                  <a:pt x="19508" y="43498"/>
                </a:lnTo>
                <a:lnTo>
                  <a:pt x="16267" y="46824"/>
                </a:lnTo>
                <a:lnTo>
                  <a:pt x="2235" y="61250"/>
                </a:lnTo>
                <a:lnTo>
                  <a:pt x="265" y="64249"/>
                </a:lnTo>
                <a:lnTo>
                  <a:pt x="0" y="67169"/>
                </a:lnTo>
                <a:lnTo>
                  <a:pt x="518" y="70128"/>
                </a:lnTo>
                <a:lnTo>
                  <a:pt x="3084" y="71233"/>
                </a:lnTo>
                <a:lnTo>
                  <a:pt x="41882" y="71233"/>
                </a:lnTo>
                <a:lnTo>
                  <a:pt x="43599" y="69886"/>
                </a:lnTo>
                <a:lnTo>
                  <a:pt x="43952" y="67218"/>
                </a:lnTo>
                <a:lnTo>
                  <a:pt x="43901" y="66001"/>
                </a:lnTo>
                <a:lnTo>
                  <a:pt x="41831" y="63309"/>
                </a:lnTo>
                <a:lnTo>
                  <a:pt x="11289" y="63309"/>
                </a:lnTo>
                <a:lnTo>
                  <a:pt x="22412" y="51702"/>
                </a:lnTo>
                <a:lnTo>
                  <a:pt x="26427" y="47574"/>
                </a:lnTo>
                <a:lnTo>
                  <a:pt x="29641" y="43942"/>
                </a:lnTo>
                <a:lnTo>
                  <a:pt x="32064" y="40767"/>
                </a:lnTo>
                <a:lnTo>
                  <a:pt x="34490" y="37605"/>
                </a:lnTo>
                <a:lnTo>
                  <a:pt x="36334" y="34721"/>
                </a:lnTo>
                <a:lnTo>
                  <a:pt x="37630" y="32144"/>
                </a:lnTo>
                <a:lnTo>
                  <a:pt x="38922" y="29552"/>
                </a:lnTo>
                <a:lnTo>
                  <a:pt x="39750" y="27151"/>
                </a:lnTo>
                <a:lnTo>
                  <a:pt x="40549" y="22694"/>
                </a:lnTo>
                <a:lnTo>
                  <a:pt x="40751" y="18237"/>
                </a:lnTo>
                <a:lnTo>
                  <a:pt x="40333" y="13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040354" y="4005576"/>
            <a:ext cx="26531" cy="7430"/>
          </a:xfrm>
          <a:custGeom>
            <a:avLst/>
            <a:gdLst/>
            <a:ahLst/>
            <a:cxnLst/>
            <a:rect l="l" t="t" r="r" b="b"/>
            <a:pathLst>
              <a:path w="26531" h="7430">
                <a:moveTo>
                  <a:pt x="26531" y="3696"/>
                </a:moveTo>
                <a:lnTo>
                  <a:pt x="26531" y="2998"/>
                </a:lnTo>
                <a:lnTo>
                  <a:pt x="24637" y="0"/>
                </a:lnTo>
                <a:lnTo>
                  <a:pt x="1944" y="0"/>
                </a:lnTo>
                <a:lnTo>
                  <a:pt x="482" y="814"/>
                </a:lnTo>
                <a:lnTo>
                  <a:pt x="0" y="3696"/>
                </a:lnTo>
                <a:lnTo>
                  <a:pt x="1944" y="7430"/>
                </a:lnTo>
                <a:lnTo>
                  <a:pt x="24637" y="7430"/>
                </a:lnTo>
                <a:lnTo>
                  <a:pt x="26048" y="6616"/>
                </a:lnTo>
                <a:lnTo>
                  <a:pt x="26531" y="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077092" y="3965428"/>
            <a:ext cx="43940" cy="71233"/>
          </a:xfrm>
          <a:custGeom>
            <a:avLst/>
            <a:gdLst/>
            <a:ahLst/>
            <a:cxnLst/>
            <a:rect l="l" t="t" r="r" b="b"/>
            <a:pathLst>
              <a:path w="43940" h="71233">
                <a:moveTo>
                  <a:pt x="40333" y="13384"/>
                </a:moveTo>
                <a:lnTo>
                  <a:pt x="38656" y="8967"/>
                </a:lnTo>
                <a:lnTo>
                  <a:pt x="35736" y="5370"/>
                </a:lnTo>
                <a:lnTo>
                  <a:pt x="31927" y="2401"/>
                </a:lnTo>
                <a:lnTo>
                  <a:pt x="29386" y="1422"/>
                </a:lnTo>
                <a:lnTo>
                  <a:pt x="26822" y="467"/>
                </a:lnTo>
                <a:lnTo>
                  <a:pt x="23849" y="0"/>
                </a:lnTo>
                <a:lnTo>
                  <a:pt x="20446" y="0"/>
                </a:lnTo>
                <a:lnTo>
                  <a:pt x="16278" y="215"/>
                </a:lnTo>
                <a:lnTo>
                  <a:pt x="12419" y="1079"/>
                </a:lnTo>
                <a:lnTo>
                  <a:pt x="9028" y="2246"/>
                </a:lnTo>
                <a:lnTo>
                  <a:pt x="5013" y="4165"/>
                </a:lnTo>
                <a:lnTo>
                  <a:pt x="1893" y="6667"/>
                </a:lnTo>
                <a:lnTo>
                  <a:pt x="1305" y="9371"/>
                </a:lnTo>
                <a:lnTo>
                  <a:pt x="1485" y="12420"/>
                </a:lnTo>
                <a:lnTo>
                  <a:pt x="4048" y="13792"/>
                </a:lnTo>
                <a:lnTo>
                  <a:pt x="7023" y="11897"/>
                </a:lnTo>
                <a:lnTo>
                  <a:pt x="9740" y="10439"/>
                </a:lnTo>
                <a:lnTo>
                  <a:pt x="13131" y="9169"/>
                </a:lnTo>
                <a:lnTo>
                  <a:pt x="16991" y="8239"/>
                </a:lnTo>
                <a:lnTo>
                  <a:pt x="21206" y="8239"/>
                </a:lnTo>
                <a:lnTo>
                  <a:pt x="24422" y="9169"/>
                </a:lnTo>
                <a:lnTo>
                  <a:pt x="27150" y="10615"/>
                </a:lnTo>
                <a:lnTo>
                  <a:pt x="29893" y="13931"/>
                </a:lnTo>
                <a:lnTo>
                  <a:pt x="30937" y="16710"/>
                </a:lnTo>
                <a:lnTo>
                  <a:pt x="31189" y="19749"/>
                </a:lnTo>
                <a:lnTo>
                  <a:pt x="31023" y="22975"/>
                </a:lnTo>
                <a:lnTo>
                  <a:pt x="30365" y="26503"/>
                </a:lnTo>
                <a:lnTo>
                  <a:pt x="28597" y="30642"/>
                </a:lnTo>
                <a:lnTo>
                  <a:pt x="26019" y="35214"/>
                </a:lnTo>
                <a:lnTo>
                  <a:pt x="24065" y="37857"/>
                </a:lnTo>
                <a:lnTo>
                  <a:pt x="22110" y="40500"/>
                </a:lnTo>
                <a:lnTo>
                  <a:pt x="19507" y="43498"/>
                </a:lnTo>
                <a:lnTo>
                  <a:pt x="16253" y="46824"/>
                </a:lnTo>
                <a:lnTo>
                  <a:pt x="2235" y="61250"/>
                </a:lnTo>
                <a:lnTo>
                  <a:pt x="265" y="64249"/>
                </a:lnTo>
                <a:lnTo>
                  <a:pt x="0" y="67169"/>
                </a:lnTo>
                <a:lnTo>
                  <a:pt x="506" y="70128"/>
                </a:lnTo>
                <a:lnTo>
                  <a:pt x="3084" y="71233"/>
                </a:lnTo>
                <a:lnTo>
                  <a:pt x="41882" y="71233"/>
                </a:lnTo>
                <a:lnTo>
                  <a:pt x="43599" y="69886"/>
                </a:lnTo>
                <a:lnTo>
                  <a:pt x="43940" y="67218"/>
                </a:lnTo>
                <a:lnTo>
                  <a:pt x="43901" y="66001"/>
                </a:lnTo>
                <a:lnTo>
                  <a:pt x="41831" y="63309"/>
                </a:lnTo>
                <a:lnTo>
                  <a:pt x="11289" y="63309"/>
                </a:lnTo>
                <a:lnTo>
                  <a:pt x="22402" y="51702"/>
                </a:lnTo>
                <a:lnTo>
                  <a:pt x="26415" y="47574"/>
                </a:lnTo>
                <a:lnTo>
                  <a:pt x="29641" y="43942"/>
                </a:lnTo>
                <a:lnTo>
                  <a:pt x="32053" y="40767"/>
                </a:lnTo>
                <a:lnTo>
                  <a:pt x="34490" y="37605"/>
                </a:lnTo>
                <a:lnTo>
                  <a:pt x="36334" y="34721"/>
                </a:lnTo>
                <a:lnTo>
                  <a:pt x="37630" y="32144"/>
                </a:lnTo>
                <a:lnTo>
                  <a:pt x="38911" y="29552"/>
                </a:lnTo>
                <a:lnTo>
                  <a:pt x="39750" y="27151"/>
                </a:lnTo>
                <a:lnTo>
                  <a:pt x="40538" y="22694"/>
                </a:lnTo>
                <a:lnTo>
                  <a:pt x="40740" y="18237"/>
                </a:lnTo>
                <a:lnTo>
                  <a:pt x="40333" y="13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136855" y="3965980"/>
            <a:ext cx="40857" cy="70689"/>
          </a:xfrm>
          <a:custGeom>
            <a:avLst/>
            <a:gdLst/>
            <a:ahLst/>
            <a:cxnLst/>
            <a:rect l="l" t="t" r="r" b="b"/>
            <a:pathLst>
              <a:path w="40857" h="70689">
                <a:moveTo>
                  <a:pt x="547" y="64846"/>
                </a:moveTo>
                <a:lnTo>
                  <a:pt x="281" y="67690"/>
                </a:lnTo>
                <a:lnTo>
                  <a:pt x="2225" y="70689"/>
                </a:lnTo>
                <a:lnTo>
                  <a:pt x="38912" y="70689"/>
                </a:lnTo>
                <a:lnTo>
                  <a:pt x="40450" y="69584"/>
                </a:lnTo>
                <a:lnTo>
                  <a:pt x="40857" y="66992"/>
                </a:lnTo>
                <a:lnTo>
                  <a:pt x="40821" y="65786"/>
                </a:lnTo>
                <a:lnTo>
                  <a:pt x="38912" y="63193"/>
                </a:lnTo>
                <a:lnTo>
                  <a:pt x="26215" y="63193"/>
                </a:lnTo>
                <a:lnTo>
                  <a:pt x="26215" y="1511"/>
                </a:lnTo>
                <a:lnTo>
                  <a:pt x="26050" y="873"/>
                </a:lnTo>
                <a:lnTo>
                  <a:pt x="23458" y="25"/>
                </a:lnTo>
                <a:lnTo>
                  <a:pt x="20675" y="0"/>
                </a:lnTo>
                <a:lnTo>
                  <a:pt x="17755" y="633"/>
                </a:lnTo>
                <a:lnTo>
                  <a:pt x="1577" y="10998"/>
                </a:lnTo>
                <a:lnTo>
                  <a:pt x="331" y="12409"/>
                </a:lnTo>
                <a:lnTo>
                  <a:pt x="0" y="15076"/>
                </a:lnTo>
                <a:lnTo>
                  <a:pt x="648" y="18301"/>
                </a:lnTo>
                <a:lnTo>
                  <a:pt x="3315" y="17895"/>
                </a:lnTo>
                <a:lnTo>
                  <a:pt x="16880" y="9801"/>
                </a:lnTo>
                <a:lnTo>
                  <a:pt x="16880" y="63193"/>
                </a:lnTo>
                <a:lnTo>
                  <a:pt x="2225" y="63193"/>
                </a:lnTo>
                <a:lnTo>
                  <a:pt x="547" y="648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187668" y="4005576"/>
            <a:ext cx="26543" cy="7430"/>
          </a:xfrm>
          <a:custGeom>
            <a:avLst/>
            <a:gdLst/>
            <a:ahLst/>
            <a:cxnLst/>
            <a:rect l="l" t="t" r="r" b="b"/>
            <a:pathLst>
              <a:path w="26543" h="7430">
                <a:moveTo>
                  <a:pt x="26543" y="3696"/>
                </a:moveTo>
                <a:lnTo>
                  <a:pt x="26543" y="2998"/>
                </a:lnTo>
                <a:lnTo>
                  <a:pt x="24649" y="0"/>
                </a:lnTo>
                <a:lnTo>
                  <a:pt x="1955" y="0"/>
                </a:lnTo>
                <a:lnTo>
                  <a:pt x="494" y="814"/>
                </a:lnTo>
                <a:lnTo>
                  <a:pt x="0" y="3696"/>
                </a:lnTo>
                <a:lnTo>
                  <a:pt x="1955" y="7430"/>
                </a:lnTo>
                <a:lnTo>
                  <a:pt x="24649" y="7430"/>
                </a:lnTo>
                <a:lnTo>
                  <a:pt x="26046" y="6616"/>
                </a:lnTo>
                <a:lnTo>
                  <a:pt x="26543" y="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223809" y="3965432"/>
            <a:ext cx="44006" cy="72263"/>
          </a:xfrm>
          <a:custGeom>
            <a:avLst/>
            <a:gdLst/>
            <a:ahLst/>
            <a:cxnLst/>
            <a:rect l="l" t="t" r="r" b="b"/>
            <a:pathLst>
              <a:path w="44006" h="72263">
                <a:moveTo>
                  <a:pt x="7265" y="61822"/>
                </a:moveTo>
                <a:lnTo>
                  <a:pt x="3478" y="59942"/>
                </a:lnTo>
                <a:lnTo>
                  <a:pt x="0" y="61249"/>
                </a:lnTo>
                <a:lnTo>
                  <a:pt x="140" y="65012"/>
                </a:lnTo>
                <a:lnTo>
                  <a:pt x="1598" y="67740"/>
                </a:lnTo>
                <a:lnTo>
                  <a:pt x="4356" y="69278"/>
                </a:lnTo>
                <a:lnTo>
                  <a:pt x="7265" y="70344"/>
                </a:lnTo>
                <a:lnTo>
                  <a:pt x="10681" y="71307"/>
                </a:lnTo>
                <a:lnTo>
                  <a:pt x="14771" y="72071"/>
                </a:lnTo>
                <a:lnTo>
                  <a:pt x="19317" y="72263"/>
                </a:lnTo>
                <a:lnTo>
                  <a:pt x="23177" y="72263"/>
                </a:lnTo>
                <a:lnTo>
                  <a:pt x="26658" y="71765"/>
                </a:lnTo>
                <a:lnTo>
                  <a:pt x="29729" y="70775"/>
                </a:lnTo>
                <a:lnTo>
                  <a:pt x="32804" y="69785"/>
                </a:lnTo>
                <a:lnTo>
                  <a:pt x="35396" y="68352"/>
                </a:lnTo>
                <a:lnTo>
                  <a:pt x="37490" y="66509"/>
                </a:lnTo>
                <a:lnTo>
                  <a:pt x="41198" y="62459"/>
                </a:lnTo>
                <a:lnTo>
                  <a:pt x="42315" y="59867"/>
                </a:lnTo>
                <a:lnTo>
                  <a:pt x="43445" y="57275"/>
                </a:lnTo>
                <a:lnTo>
                  <a:pt x="44006" y="54381"/>
                </a:lnTo>
                <a:lnTo>
                  <a:pt x="44006" y="51155"/>
                </a:lnTo>
                <a:lnTo>
                  <a:pt x="43600" y="46875"/>
                </a:lnTo>
                <a:lnTo>
                  <a:pt x="41973" y="43002"/>
                </a:lnTo>
                <a:lnTo>
                  <a:pt x="39395" y="39866"/>
                </a:lnTo>
                <a:lnTo>
                  <a:pt x="36220" y="37223"/>
                </a:lnTo>
                <a:lnTo>
                  <a:pt x="32195" y="35304"/>
                </a:lnTo>
                <a:lnTo>
                  <a:pt x="27558" y="34339"/>
                </a:lnTo>
                <a:lnTo>
                  <a:pt x="31572" y="33224"/>
                </a:lnTo>
                <a:lnTo>
                  <a:pt x="34837" y="31164"/>
                </a:lnTo>
                <a:lnTo>
                  <a:pt x="37339" y="28446"/>
                </a:lnTo>
                <a:lnTo>
                  <a:pt x="39305" y="25297"/>
                </a:lnTo>
                <a:lnTo>
                  <a:pt x="40460" y="21502"/>
                </a:lnTo>
                <a:lnTo>
                  <a:pt x="40741" y="17247"/>
                </a:lnTo>
                <a:lnTo>
                  <a:pt x="40741" y="14679"/>
                </a:lnTo>
                <a:lnTo>
                  <a:pt x="40349" y="12329"/>
                </a:lnTo>
                <a:lnTo>
                  <a:pt x="38710" y="8103"/>
                </a:lnTo>
                <a:lnTo>
                  <a:pt x="35838" y="4773"/>
                </a:lnTo>
                <a:lnTo>
                  <a:pt x="32131" y="2070"/>
                </a:lnTo>
                <a:lnTo>
                  <a:pt x="27227" y="406"/>
                </a:lnTo>
                <a:lnTo>
                  <a:pt x="24358" y="0"/>
                </a:lnTo>
                <a:lnTo>
                  <a:pt x="21107" y="0"/>
                </a:lnTo>
                <a:lnTo>
                  <a:pt x="16635" y="201"/>
                </a:lnTo>
                <a:lnTo>
                  <a:pt x="12611" y="1079"/>
                </a:lnTo>
                <a:lnTo>
                  <a:pt x="9310" y="2235"/>
                </a:lnTo>
                <a:lnTo>
                  <a:pt x="6476" y="3516"/>
                </a:lnTo>
                <a:lnTo>
                  <a:pt x="3682" y="5320"/>
                </a:lnTo>
                <a:lnTo>
                  <a:pt x="2045" y="8063"/>
                </a:lnTo>
                <a:lnTo>
                  <a:pt x="1944" y="10706"/>
                </a:lnTo>
                <a:lnTo>
                  <a:pt x="4471" y="13348"/>
                </a:lnTo>
                <a:lnTo>
                  <a:pt x="7416" y="11404"/>
                </a:lnTo>
                <a:lnTo>
                  <a:pt x="10159" y="9956"/>
                </a:lnTo>
                <a:lnTo>
                  <a:pt x="13486" y="8636"/>
                </a:lnTo>
                <a:lnTo>
                  <a:pt x="17169" y="7696"/>
                </a:lnTo>
                <a:lnTo>
                  <a:pt x="21183" y="7696"/>
                </a:lnTo>
                <a:lnTo>
                  <a:pt x="24333" y="8545"/>
                </a:lnTo>
                <a:lnTo>
                  <a:pt x="27939" y="10847"/>
                </a:lnTo>
                <a:lnTo>
                  <a:pt x="30060" y="14288"/>
                </a:lnTo>
                <a:lnTo>
                  <a:pt x="30759" y="16991"/>
                </a:lnTo>
                <a:lnTo>
                  <a:pt x="30759" y="20422"/>
                </a:lnTo>
                <a:lnTo>
                  <a:pt x="29704" y="23839"/>
                </a:lnTo>
                <a:lnTo>
                  <a:pt x="26669" y="27989"/>
                </a:lnTo>
                <a:lnTo>
                  <a:pt x="23735" y="30034"/>
                </a:lnTo>
                <a:lnTo>
                  <a:pt x="19937" y="31266"/>
                </a:lnTo>
                <a:lnTo>
                  <a:pt x="15405" y="31572"/>
                </a:lnTo>
                <a:lnTo>
                  <a:pt x="9284" y="31572"/>
                </a:lnTo>
                <a:lnTo>
                  <a:pt x="7381" y="32983"/>
                </a:lnTo>
                <a:lnTo>
                  <a:pt x="7110" y="35916"/>
                </a:lnTo>
                <a:lnTo>
                  <a:pt x="9396" y="38952"/>
                </a:lnTo>
                <a:lnTo>
                  <a:pt x="19178" y="38952"/>
                </a:lnTo>
                <a:lnTo>
                  <a:pt x="21741" y="39254"/>
                </a:lnTo>
                <a:lnTo>
                  <a:pt x="24001" y="39866"/>
                </a:lnTo>
                <a:lnTo>
                  <a:pt x="28167" y="41363"/>
                </a:lnTo>
                <a:lnTo>
                  <a:pt x="31266" y="43689"/>
                </a:lnTo>
                <a:lnTo>
                  <a:pt x="33249" y="46659"/>
                </a:lnTo>
                <a:lnTo>
                  <a:pt x="34456" y="50036"/>
                </a:lnTo>
                <a:lnTo>
                  <a:pt x="34456" y="53834"/>
                </a:lnTo>
                <a:lnTo>
                  <a:pt x="33516" y="57048"/>
                </a:lnTo>
                <a:lnTo>
                  <a:pt x="30669" y="61023"/>
                </a:lnTo>
                <a:lnTo>
                  <a:pt x="27849" y="63028"/>
                </a:lnTo>
                <a:lnTo>
                  <a:pt x="24142" y="64249"/>
                </a:lnTo>
                <a:lnTo>
                  <a:pt x="19533" y="64565"/>
                </a:lnTo>
                <a:lnTo>
                  <a:pt x="14720" y="64263"/>
                </a:lnTo>
                <a:lnTo>
                  <a:pt x="10605" y="63107"/>
                </a:lnTo>
                <a:lnTo>
                  <a:pt x="7265" y="618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280923" y="3965428"/>
            <a:ext cx="43955" cy="71233"/>
          </a:xfrm>
          <a:custGeom>
            <a:avLst/>
            <a:gdLst/>
            <a:ahLst/>
            <a:cxnLst/>
            <a:rect l="l" t="t" r="r" b="b"/>
            <a:pathLst>
              <a:path w="43955" h="71233">
                <a:moveTo>
                  <a:pt x="40335" y="13384"/>
                </a:moveTo>
                <a:lnTo>
                  <a:pt x="38671" y="8967"/>
                </a:lnTo>
                <a:lnTo>
                  <a:pt x="35737" y="5370"/>
                </a:lnTo>
                <a:lnTo>
                  <a:pt x="31929" y="2401"/>
                </a:lnTo>
                <a:lnTo>
                  <a:pt x="29386" y="1422"/>
                </a:lnTo>
                <a:lnTo>
                  <a:pt x="26823" y="467"/>
                </a:lnTo>
                <a:lnTo>
                  <a:pt x="23850" y="0"/>
                </a:lnTo>
                <a:lnTo>
                  <a:pt x="20448" y="0"/>
                </a:lnTo>
                <a:lnTo>
                  <a:pt x="16282" y="215"/>
                </a:lnTo>
                <a:lnTo>
                  <a:pt x="12420" y="1079"/>
                </a:lnTo>
                <a:lnTo>
                  <a:pt x="9028" y="2246"/>
                </a:lnTo>
                <a:lnTo>
                  <a:pt x="5015" y="4165"/>
                </a:lnTo>
                <a:lnTo>
                  <a:pt x="1893" y="6667"/>
                </a:lnTo>
                <a:lnTo>
                  <a:pt x="1306" y="9371"/>
                </a:lnTo>
                <a:lnTo>
                  <a:pt x="1487" y="12420"/>
                </a:lnTo>
                <a:lnTo>
                  <a:pt x="4050" y="13792"/>
                </a:lnTo>
                <a:lnTo>
                  <a:pt x="7024" y="11897"/>
                </a:lnTo>
                <a:lnTo>
                  <a:pt x="9752" y="10439"/>
                </a:lnTo>
                <a:lnTo>
                  <a:pt x="13143" y="9169"/>
                </a:lnTo>
                <a:lnTo>
                  <a:pt x="16992" y="8239"/>
                </a:lnTo>
                <a:lnTo>
                  <a:pt x="21207" y="8239"/>
                </a:lnTo>
                <a:lnTo>
                  <a:pt x="24422" y="9169"/>
                </a:lnTo>
                <a:lnTo>
                  <a:pt x="27165" y="10615"/>
                </a:lnTo>
                <a:lnTo>
                  <a:pt x="29894" y="13931"/>
                </a:lnTo>
                <a:lnTo>
                  <a:pt x="30938" y="16710"/>
                </a:lnTo>
                <a:lnTo>
                  <a:pt x="31191" y="19749"/>
                </a:lnTo>
                <a:lnTo>
                  <a:pt x="31024" y="22975"/>
                </a:lnTo>
                <a:lnTo>
                  <a:pt x="30365" y="26503"/>
                </a:lnTo>
                <a:lnTo>
                  <a:pt x="28601" y="30642"/>
                </a:lnTo>
                <a:lnTo>
                  <a:pt x="26021" y="35214"/>
                </a:lnTo>
                <a:lnTo>
                  <a:pt x="24080" y="37857"/>
                </a:lnTo>
                <a:lnTo>
                  <a:pt x="22111" y="40500"/>
                </a:lnTo>
                <a:lnTo>
                  <a:pt x="19508" y="43498"/>
                </a:lnTo>
                <a:lnTo>
                  <a:pt x="16268" y="46824"/>
                </a:lnTo>
                <a:lnTo>
                  <a:pt x="2235" y="61250"/>
                </a:lnTo>
                <a:lnTo>
                  <a:pt x="266" y="64249"/>
                </a:lnTo>
                <a:lnTo>
                  <a:pt x="0" y="67169"/>
                </a:lnTo>
                <a:lnTo>
                  <a:pt x="507" y="70128"/>
                </a:lnTo>
                <a:lnTo>
                  <a:pt x="3084" y="71233"/>
                </a:lnTo>
                <a:lnTo>
                  <a:pt x="41885" y="71233"/>
                </a:lnTo>
                <a:lnTo>
                  <a:pt x="43600" y="69886"/>
                </a:lnTo>
                <a:lnTo>
                  <a:pt x="43955" y="67218"/>
                </a:lnTo>
                <a:lnTo>
                  <a:pt x="43905" y="66001"/>
                </a:lnTo>
                <a:lnTo>
                  <a:pt x="41836" y="63309"/>
                </a:lnTo>
                <a:lnTo>
                  <a:pt x="11290" y="63309"/>
                </a:lnTo>
                <a:lnTo>
                  <a:pt x="22416" y="51702"/>
                </a:lnTo>
                <a:lnTo>
                  <a:pt x="26417" y="47574"/>
                </a:lnTo>
                <a:lnTo>
                  <a:pt x="29643" y="43942"/>
                </a:lnTo>
                <a:lnTo>
                  <a:pt x="32054" y="40767"/>
                </a:lnTo>
                <a:lnTo>
                  <a:pt x="34491" y="37605"/>
                </a:lnTo>
                <a:lnTo>
                  <a:pt x="36334" y="34721"/>
                </a:lnTo>
                <a:lnTo>
                  <a:pt x="37631" y="32144"/>
                </a:lnTo>
                <a:lnTo>
                  <a:pt x="38912" y="29552"/>
                </a:lnTo>
                <a:lnTo>
                  <a:pt x="39750" y="27151"/>
                </a:lnTo>
                <a:lnTo>
                  <a:pt x="40539" y="22694"/>
                </a:lnTo>
                <a:lnTo>
                  <a:pt x="40741" y="18237"/>
                </a:lnTo>
                <a:lnTo>
                  <a:pt x="40335" y="13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333872" y="3967805"/>
            <a:ext cx="31075" cy="46724"/>
          </a:xfrm>
          <a:custGeom>
            <a:avLst/>
            <a:gdLst/>
            <a:ahLst/>
            <a:cxnLst/>
            <a:rect l="l" t="t" r="r" b="b"/>
            <a:pathLst>
              <a:path w="31075" h="46724">
                <a:moveTo>
                  <a:pt x="26352" y="0"/>
                </a:moveTo>
                <a:lnTo>
                  <a:pt x="8506" y="45035"/>
                </a:lnTo>
                <a:lnTo>
                  <a:pt x="31075" y="6516"/>
                </a:lnTo>
                <a:lnTo>
                  <a:pt x="26352" y="0"/>
                </a:lnTo>
                <a:close/>
              </a:path>
              <a:path w="31075" h="46724">
                <a:moveTo>
                  <a:pt x="26352" y="0"/>
                </a:moveTo>
                <a:lnTo>
                  <a:pt x="1320" y="42659"/>
                </a:lnTo>
                <a:lnTo>
                  <a:pt x="508" y="44399"/>
                </a:lnTo>
                <a:lnTo>
                  <a:pt x="0" y="47321"/>
                </a:lnTo>
                <a:lnTo>
                  <a:pt x="25" y="50190"/>
                </a:lnTo>
                <a:lnTo>
                  <a:pt x="2452" y="52758"/>
                </a:lnTo>
                <a:lnTo>
                  <a:pt x="31175" y="52758"/>
                </a:lnTo>
                <a:lnTo>
                  <a:pt x="31175" y="67514"/>
                </a:lnTo>
                <a:lnTo>
                  <a:pt x="32104" y="68745"/>
                </a:lnTo>
                <a:lnTo>
                  <a:pt x="34872" y="69192"/>
                </a:lnTo>
                <a:lnTo>
                  <a:pt x="37465" y="69152"/>
                </a:lnTo>
                <a:lnTo>
                  <a:pt x="40510" y="67514"/>
                </a:lnTo>
                <a:lnTo>
                  <a:pt x="40510" y="52758"/>
                </a:lnTo>
                <a:lnTo>
                  <a:pt x="48437" y="52758"/>
                </a:lnTo>
                <a:lnTo>
                  <a:pt x="49960" y="51714"/>
                </a:lnTo>
                <a:lnTo>
                  <a:pt x="50493" y="48895"/>
                </a:lnTo>
                <a:lnTo>
                  <a:pt x="50493" y="47588"/>
                </a:lnTo>
                <a:lnTo>
                  <a:pt x="48437" y="45035"/>
                </a:lnTo>
                <a:lnTo>
                  <a:pt x="40510" y="45035"/>
                </a:lnTo>
                <a:lnTo>
                  <a:pt x="40510" y="229"/>
                </a:lnTo>
                <a:lnTo>
                  <a:pt x="38811" y="-1181"/>
                </a:lnTo>
                <a:lnTo>
                  <a:pt x="35712" y="-1638"/>
                </a:lnTo>
                <a:lnTo>
                  <a:pt x="32331" y="-1689"/>
                </a:lnTo>
                <a:lnTo>
                  <a:pt x="29070" y="-1447"/>
                </a:lnTo>
                <a:lnTo>
                  <a:pt x="26352" y="0"/>
                </a:lnTo>
                <a:lnTo>
                  <a:pt x="31075" y="6516"/>
                </a:lnTo>
                <a:lnTo>
                  <a:pt x="31175" y="45035"/>
                </a:lnTo>
                <a:lnTo>
                  <a:pt x="8506" y="45035"/>
                </a:lnTo>
                <a:lnTo>
                  <a:pt x="2635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393946" y="3965428"/>
            <a:ext cx="43955" cy="71233"/>
          </a:xfrm>
          <a:custGeom>
            <a:avLst/>
            <a:gdLst/>
            <a:ahLst/>
            <a:cxnLst/>
            <a:rect l="l" t="t" r="r" b="b"/>
            <a:pathLst>
              <a:path w="43955" h="71233">
                <a:moveTo>
                  <a:pt x="40333" y="13384"/>
                </a:moveTo>
                <a:lnTo>
                  <a:pt x="38671" y="8967"/>
                </a:lnTo>
                <a:lnTo>
                  <a:pt x="35736" y="5370"/>
                </a:lnTo>
                <a:lnTo>
                  <a:pt x="31939" y="2401"/>
                </a:lnTo>
                <a:lnTo>
                  <a:pt x="29386" y="1422"/>
                </a:lnTo>
                <a:lnTo>
                  <a:pt x="26833" y="467"/>
                </a:lnTo>
                <a:lnTo>
                  <a:pt x="23864" y="0"/>
                </a:lnTo>
                <a:lnTo>
                  <a:pt x="20458" y="0"/>
                </a:lnTo>
                <a:lnTo>
                  <a:pt x="16292" y="215"/>
                </a:lnTo>
                <a:lnTo>
                  <a:pt x="12419" y="1079"/>
                </a:lnTo>
                <a:lnTo>
                  <a:pt x="9042" y="2246"/>
                </a:lnTo>
                <a:lnTo>
                  <a:pt x="5029" y="4165"/>
                </a:lnTo>
                <a:lnTo>
                  <a:pt x="1893" y="6667"/>
                </a:lnTo>
                <a:lnTo>
                  <a:pt x="1306" y="9371"/>
                </a:lnTo>
                <a:lnTo>
                  <a:pt x="1487" y="12420"/>
                </a:lnTo>
                <a:lnTo>
                  <a:pt x="4050" y="13792"/>
                </a:lnTo>
                <a:lnTo>
                  <a:pt x="7038" y="11897"/>
                </a:lnTo>
                <a:lnTo>
                  <a:pt x="9752" y="10439"/>
                </a:lnTo>
                <a:lnTo>
                  <a:pt x="13143" y="9169"/>
                </a:lnTo>
                <a:lnTo>
                  <a:pt x="17006" y="8239"/>
                </a:lnTo>
                <a:lnTo>
                  <a:pt x="21221" y="8239"/>
                </a:lnTo>
                <a:lnTo>
                  <a:pt x="24436" y="9169"/>
                </a:lnTo>
                <a:lnTo>
                  <a:pt x="27165" y="10615"/>
                </a:lnTo>
                <a:lnTo>
                  <a:pt x="29908" y="13931"/>
                </a:lnTo>
                <a:lnTo>
                  <a:pt x="30948" y="16710"/>
                </a:lnTo>
                <a:lnTo>
                  <a:pt x="31205" y="19749"/>
                </a:lnTo>
                <a:lnTo>
                  <a:pt x="31024" y="22975"/>
                </a:lnTo>
                <a:lnTo>
                  <a:pt x="30365" y="26503"/>
                </a:lnTo>
                <a:lnTo>
                  <a:pt x="28601" y="30642"/>
                </a:lnTo>
                <a:lnTo>
                  <a:pt x="26035" y="35214"/>
                </a:lnTo>
                <a:lnTo>
                  <a:pt x="24080" y="37857"/>
                </a:lnTo>
                <a:lnTo>
                  <a:pt x="22110" y="40500"/>
                </a:lnTo>
                <a:lnTo>
                  <a:pt x="19518" y="43498"/>
                </a:lnTo>
                <a:lnTo>
                  <a:pt x="16268" y="46824"/>
                </a:lnTo>
                <a:lnTo>
                  <a:pt x="2250" y="61250"/>
                </a:lnTo>
                <a:lnTo>
                  <a:pt x="266" y="64249"/>
                </a:lnTo>
                <a:lnTo>
                  <a:pt x="0" y="67169"/>
                </a:lnTo>
                <a:lnTo>
                  <a:pt x="521" y="70128"/>
                </a:lnTo>
                <a:lnTo>
                  <a:pt x="3098" y="71233"/>
                </a:lnTo>
                <a:lnTo>
                  <a:pt x="41896" y="71233"/>
                </a:lnTo>
                <a:lnTo>
                  <a:pt x="43614" y="69886"/>
                </a:lnTo>
                <a:lnTo>
                  <a:pt x="43955" y="67218"/>
                </a:lnTo>
                <a:lnTo>
                  <a:pt x="43905" y="66001"/>
                </a:lnTo>
                <a:lnTo>
                  <a:pt x="41835" y="63309"/>
                </a:lnTo>
                <a:lnTo>
                  <a:pt x="11289" y="63309"/>
                </a:lnTo>
                <a:lnTo>
                  <a:pt x="22416" y="51702"/>
                </a:lnTo>
                <a:lnTo>
                  <a:pt x="26427" y="47574"/>
                </a:lnTo>
                <a:lnTo>
                  <a:pt x="29653" y="43942"/>
                </a:lnTo>
                <a:lnTo>
                  <a:pt x="32068" y="40767"/>
                </a:lnTo>
                <a:lnTo>
                  <a:pt x="34494" y="37605"/>
                </a:lnTo>
                <a:lnTo>
                  <a:pt x="36348" y="34721"/>
                </a:lnTo>
                <a:lnTo>
                  <a:pt x="37630" y="32144"/>
                </a:lnTo>
                <a:lnTo>
                  <a:pt x="38926" y="29552"/>
                </a:lnTo>
                <a:lnTo>
                  <a:pt x="39764" y="27151"/>
                </a:lnTo>
                <a:lnTo>
                  <a:pt x="40549" y="22694"/>
                </a:lnTo>
                <a:lnTo>
                  <a:pt x="40755" y="18237"/>
                </a:lnTo>
                <a:lnTo>
                  <a:pt x="40333" y="13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449666" y="3966462"/>
            <a:ext cx="45782" cy="70523"/>
          </a:xfrm>
          <a:custGeom>
            <a:avLst/>
            <a:gdLst/>
            <a:ahLst/>
            <a:cxnLst/>
            <a:rect l="l" t="t" r="r" b="b"/>
            <a:pathLst>
              <a:path w="45782" h="70523">
                <a:moveTo>
                  <a:pt x="45782" y="4003"/>
                </a:moveTo>
                <a:lnTo>
                  <a:pt x="45515" y="1550"/>
                </a:lnTo>
                <a:lnTo>
                  <a:pt x="42962" y="0"/>
                </a:lnTo>
                <a:lnTo>
                  <a:pt x="2056" y="0"/>
                </a:lnTo>
                <a:lnTo>
                  <a:pt x="1181" y="229"/>
                </a:lnTo>
                <a:lnTo>
                  <a:pt x="25" y="2771"/>
                </a:lnTo>
                <a:lnTo>
                  <a:pt x="0" y="5359"/>
                </a:lnTo>
                <a:lnTo>
                  <a:pt x="2056" y="8178"/>
                </a:lnTo>
                <a:lnTo>
                  <a:pt x="35749" y="8178"/>
                </a:lnTo>
                <a:lnTo>
                  <a:pt x="9155" y="67769"/>
                </a:lnTo>
                <a:lnTo>
                  <a:pt x="10668" y="70371"/>
                </a:lnTo>
                <a:lnTo>
                  <a:pt x="13550" y="70523"/>
                </a:lnTo>
                <a:lnTo>
                  <a:pt x="16586" y="70397"/>
                </a:lnTo>
                <a:lnTo>
                  <a:pt x="19253" y="68417"/>
                </a:lnTo>
                <a:lnTo>
                  <a:pt x="44524" y="10137"/>
                </a:lnTo>
                <a:lnTo>
                  <a:pt x="44752" y="9629"/>
                </a:lnTo>
                <a:lnTo>
                  <a:pt x="45566" y="6807"/>
                </a:lnTo>
                <a:lnTo>
                  <a:pt x="45782" y="4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505243" y="3965421"/>
            <a:ext cx="47317" cy="72276"/>
          </a:xfrm>
          <a:custGeom>
            <a:avLst/>
            <a:gdLst/>
            <a:ahLst/>
            <a:cxnLst/>
            <a:rect l="l" t="t" r="r" b="b"/>
            <a:pathLst>
              <a:path w="47317" h="72276">
                <a:moveTo>
                  <a:pt x="44524" y="44208"/>
                </a:moveTo>
                <a:lnTo>
                  <a:pt x="41805" y="41147"/>
                </a:lnTo>
                <a:lnTo>
                  <a:pt x="38112" y="38369"/>
                </a:lnTo>
                <a:lnTo>
                  <a:pt x="33817" y="35726"/>
                </a:lnTo>
                <a:lnTo>
                  <a:pt x="31254" y="34456"/>
                </a:lnTo>
                <a:lnTo>
                  <a:pt x="35344" y="32054"/>
                </a:lnTo>
                <a:lnTo>
                  <a:pt x="38721" y="29427"/>
                </a:lnTo>
                <a:lnTo>
                  <a:pt x="41287" y="26482"/>
                </a:lnTo>
                <a:lnTo>
                  <a:pt x="43318" y="23342"/>
                </a:lnTo>
                <a:lnTo>
                  <a:pt x="44524" y="19951"/>
                </a:lnTo>
                <a:lnTo>
                  <a:pt x="44831" y="16333"/>
                </a:lnTo>
                <a:lnTo>
                  <a:pt x="44423" y="11926"/>
                </a:lnTo>
                <a:lnTo>
                  <a:pt x="42821" y="7938"/>
                </a:lnTo>
                <a:lnTo>
                  <a:pt x="39916" y="4752"/>
                </a:lnTo>
                <a:lnTo>
                  <a:pt x="36093" y="2120"/>
                </a:lnTo>
                <a:lnTo>
                  <a:pt x="33515" y="1271"/>
                </a:lnTo>
                <a:lnTo>
                  <a:pt x="30923" y="431"/>
                </a:lnTo>
                <a:lnTo>
                  <a:pt x="27863" y="0"/>
                </a:lnTo>
                <a:lnTo>
                  <a:pt x="20609" y="0"/>
                </a:lnTo>
                <a:lnTo>
                  <a:pt x="17383" y="472"/>
                </a:lnTo>
                <a:lnTo>
                  <a:pt x="14630" y="1386"/>
                </a:lnTo>
                <a:lnTo>
                  <a:pt x="11861" y="2301"/>
                </a:lnTo>
                <a:lnTo>
                  <a:pt x="7797" y="5156"/>
                </a:lnTo>
                <a:lnTo>
                  <a:pt x="4646" y="8611"/>
                </a:lnTo>
                <a:lnTo>
                  <a:pt x="2894" y="12928"/>
                </a:lnTo>
                <a:lnTo>
                  <a:pt x="2451" y="17691"/>
                </a:lnTo>
                <a:lnTo>
                  <a:pt x="2743" y="21452"/>
                </a:lnTo>
                <a:lnTo>
                  <a:pt x="3934" y="24778"/>
                </a:lnTo>
                <a:lnTo>
                  <a:pt x="5969" y="27814"/>
                </a:lnTo>
                <a:lnTo>
                  <a:pt x="8531" y="30632"/>
                </a:lnTo>
                <a:lnTo>
                  <a:pt x="11871" y="33124"/>
                </a:lnTo>
                <a:lnTo>
                  <a:pt x="15951" y="35435"/>
                </a:lnTo>
                <a:lnTo>
                  <a:pt x="17067" y="26723"/>
                </a:lnTo>
                <a:lnTo>
                  <a:pt x="13700" y="23497"/>
                </a:lnTo>
                <a:lnTo>
                  <a:pt x="11973" y="19926"/>
                </a:lnTo>
                <a:lnTo>
                  <a:pt x="11720" y="17197"/>
                </a:lnTo>
                <a:lnTo>
                  <a:pt x="11720" y="14137"/>
                </a:lnTo>
                <a:lnTo>
                  <a:pt x="12725" y="11696"/>
                </a:lnTo>
                <a:lnTo>
                  <a:pt x="16750" y="8154"/>
                </a:lnTo>
                <a:lnTo>
                  <a:pt x="19695" y="7279"/>
                </a:lnTo>
                <a:lnTo>
                  <a:pt x="23608" y="7279"/>
                </a:lnTo>
                <a:lnTo>
                  <a:pt x="27226" y="7495"/>
                </a:lnTo>
                <a:lnTo>
                  <a:pt x="30236" y="8409"/>
                </a:lnTo>
                <a:lnTo>
                  <a:pt x="33515" y="10796"/>
                </a:lnTo>
                <a:lnTo>
                  <a:pt x="35330" y="14300"/>
                </a:lnTo>
                <a:lnTo>
                  <a:pt x="35596" y="17197"/>
                </a:lnTo>
                <a:lnTo>
                  <a:pt x="35596" y="19951"/>
                </a:lnTo>
                <a:lnTo>
                  <a:pt x="34621" y="22467"/>
                </a:lnTo>
                <a:lnTo>
                  <a:pt x="30707" y="27014"/>
                </a:lnTo>
                <a:lnTo>
                  <a:pt x="27914" y="29095"/>
                </a:lnTo>
                <a:lnTo>
                  <a:pt x="24257" y="30989"/>
                </a:lnTo>
                <a:lnTo>
                  <a:pt x="20217" y="28778"/>
                </a:lnTo>
                <a:lnTo>
                  <a:pt x="20725" y="40143"/>
                </a:lnTo>
                <a:lnTo>
                  <a:pt x="25462" y="40208"/>
                </a:lnTo>
                <a:lnTo>
                  <a:pt x="29502" y="42458"/>
                </a:lnTo>
                <a:lnTo>
                  <a:pt x="32903" y="44705"/>
                </a:lnTo>
                <a:lnTo>
                  <a:pt x="36344" y="48312"/>
                </a:lnTo>
                <a:lnTo>
                  <a:pt x="37565" y="51029"/>
                </a:lnTo>
                <a:lnTo>
                  <a:pt x="37882" y="54206"/>
                </a:lnTo>
                <a:lnTo>
                  <a:pt x="37882" y="57546"/>
                </a:lnTo>
                <a:lnTo>
                  <a:pt x="36690" y="60173"/>
                </a:lnTo>
                <a:lnTo>
                  <a:pt x="31953" y="64033"/>
                </a:lnTo>
                <a:lnTo>
                  <a:pt x="28460" y="65012"/>
                </a:lnTo>
                <a:lnTo>
                  <a:pt x="19047" y="65012"/>
                </a:lnTo>
                <a:lnTo>
                  <a:pt x="15454" y="64047"/>
                </a:lnTo>
                <a:lnTo>
                  <a:pt x="10641" y="60210"/>
                </a:lnTo>
                <a:lnTo>
                  <a:pt x="9434" y="57506"/>
                </a:lnTo>
                <a:lnTo>
                  <a:pt x="9434" y="53988"/>
                </a:lnTo>
                <a:lnTo>
                  <a:pt x="7239" y="40680"/>
                </a:lnTo>
                <a:lnTo>
                  <a:pt x="4201" y="43675"/>
                </a:lnTo>
                <a:lnTo>
                  <a:pt x="1813" y="46940"/>
                </a:lnTo>
                <a:lnTo>
                  <a:pt x="367" y="50623"/>
                </a:lnTo>
                <a:lnTo>
                  <a:pt x="0" y="54863"/>
                </a:lnTo>
                <a:lnTo>
                  <a:pt x="0" y="57646"/>
                </a:lnTo>
                <a:lnTo>
                  <a:pt x="518" y="60124"/>
                </a:lnTo>
                <a:lnTo>
                  <a:pt x="2617" y="64465"/>
                </a:lnTo>
                <a:lnTo>
                  <a:pt x="6134" y="67767"/>
                </a:lnTo>
                <a:lnTo>
                  <a:pt x="10541" y="70373"/>
                </a:lnTo>
                <a:lnTo>
                  <a:pt x="13409" y="71132"/>
                </a:lnTo>
                <a:lnTo>
                  <a:pt x="16268" y="71895"/>
                </a:lnTo>
                <a:lnTo>
                  <a:pt x="19493" y="72276"/>
                </a:lnTo>
                <a:lnTo>
                  <a:pt x="26984" y="72276"/>
                </a:lnTo>
                <a:lnTo>
                  <a:pt x="30426" y="71856"/>
                </a:lnTo>
                <a:lnTo>
                  <a:pt x="33425" y="71020"/>
                </a:lnTo>
                <a:lnTo>
                  <a:pt x="36421" y="70192"/>
                </a:lnTo>
                <a:lnTo>
                  <a:pt x="40993" y="67335"/>
                </a:lnTo>
                <a:lnTo>
                  <a:pt x="44599" y="63717"/>
                </a:lnTo>
                <a:lnTo>
                  <a:pt x="46774" y="58968"/>
                </a:lnTo>
                <a:lnTo>
                  <a:pt x="47317" y="56260"/>
                </a:lnTo>
                <a:lnTo>
                  <a:pt x="47317" y="51170"/>
                </a:lnTo>
                <a:lnTo>
                  <a:pt x="46263" y="47564"/>
                </a:lnTo>
                <a:lnTo>
                  <a:pt x="44524" y="44208"/>
                </a:lnTo>
                <a:close/>
              </a:path>
              <a:path w="47317" h="72276">
                <a:moveTo>
                  <a:pt x="9726" y="50940"/>
                </a:moveTo>
                <a:lnTo>
                  <a:pt x="10847" y="48298"/>
                </a:lnTo>
                <a:lnTo>
                  <a:pt x="13881" y="44654"/>
                </a:lnTo>
                <a:lnTo>
                  <a:pt x="17016" y="42368"/>
                </a:lnTo>
                <a:lnTo>
                  <a:pt x="20725" y="40143"/>
                </a:lnTo>
                <a:lnTo>
                  <a:pt x="20217" y="28778"/>
                </a:lnTo>
                <a:lnTo>
                  <a:pt x="17067" y="26723"/>
                </a:lnTo>
                <a:lnTo>
                  <a:pt x="15951" y="35435"/>
                </a:lnTo>
                <a:lnTo>
                  <a:pt x="11214" y="37962"/>
                </a:lnTo>
                <a:lnTo>
                  <a:pt x="7239" y="40680"/>
                </a:lnTo>
                <a:lnTo>
                  <a:pt x="9434" y="53988"/>
                </a:lnTo>
                <a:lnTo>
                  <a:pt x="9726" y="509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561222" y="3965425"/>
            <a:ext cx="28206" cy="72276"/>
          </a:xfrm>
          <a:custGeom>
            <a:avLst/>
            <a:gdLst/>
            <a:ahLst/>
            <a:cxnLst/>
            <a:rect l="l" t="t" r="r" b="b"/>
            <a:pathLst>
              <a:path w="28206" h="72276">
                <a:moveTo>
                  <a:pt x="11757" y="55692"/>
                </a:moveTo>
                <a:lnTo>
                  <a:pt x="10894" y="52693"/>
                </a:lnTo>
                <a:lnTo>
                  <a:pt x="10361" y="49022"/>
                </a:lnTo>
                <a:lnTo>
                  <a:pt x="9818" y="45352"/>
                </a:lnTo>
                <a:lnTo>
                  <a:pt x="9371" y="68338"/>
                </a:lnTo>
                <a:lnTo>
                  <a:pt x="12395" y="69916"/>
                </a:lnTo>
                <a:lnTo>
                  <a:pt x="15415" y="71489"/>
                </a:lnTo>
                <a:lnTo>
                  <a:pt x="19137" y="72276"/>
                </a:lnTo>
                <a:lnTo>
                  <a:pt x="28206" y="72276"/>
                </a:lnTo>
                <a:lnTo>
                  <a:pt x="27889" y="64300"/>
                </a:lnTo>
                <a:lnTo>
                  <a:pt x="24091" y="64620"/>
                </a:lnTo>
                <a:lnTo>
                  <a:pt x="21488" y="64620"/>
                </a:lnTo>
                <a:lnTo>
                  <a:pt x="17449" y="63042"/>
                </a:lnTo>
                <a:lnTo>
                  <a:pt x="14108" y="60314"/>
                </a:lnTo>
                <a:lnTo>
                  <a:pt x="11757" y="55692"/>
                </a:lnTo>
                <a:close/>
              </a:path>
              <a:path w="28206" h="72276">
                <a:moveTo>
                  <a:pt x="378" y="47221"/>
                </a:moveTo>
                <a:lnTo>
                  <a:pt x="1167" y="51688"/>
                </a:lnTo>
                <a:lnTo>
                  <a:pt x="1940" y="56149"/>
                </a:lnTo>
                <a:lnTo>
                  <a:pt x="3262" y="59907"/>
                </a:lnTo>
                <a:lnTo>
                  <a:pt x="5091" y="62967"/>
                </a:lnTo>
                <a:lnTo>
                  <a:pt x="6945" y="66017"/>
                </a:lnTo>
                <a:lnTo>
                  <a:pt x="9371" y="68338"/>
                </a:lnTo>
                <a:lnTo>
                  <a:pt x="9818" y="45352"/>
                </a:lnTo>
                <a:lnTo>
                  <a:pt x="9547" y="40896"/>
                </a:lnTo>
                <a:lnTo>
                  <a:pt x="9547" y="31737"/>
                </a:lnTo>
                <a:lnTo>
                  <a:pt x="9738" y="28079"/>
                </a:lnTo>
                <a:lnTo>
                  <a:pt x="10146" y="24688"/>
                </a:lnTo>
                <a:lnTo>
                  <a:pt x="10541" y="21286"/>
                </a:lnTo>
                <a:lnTo>
                  <a:pt x="11290" y="18327"/>
                </a:lnTo>
                <a:lnTo>
                  <a:pt x="12395" y="15786"/>
                </a:lnTo>
                <a:lnTo>
                  <a:pt x="13500" y="13258"/>
                </a:lnTo>
                <a:lnTo>
                  <a:pt x="16927" y="9817"/>
                </a:lnTo>
                <a:lnTo>
                  <a:pt x="21334" y="7646"/>
                </a:lnTo>
                <a:lnTo>
                  <a:pt x="26148" y="7646"/>
                </a:lnTo>
                <a:lnTo>
                  <a:pt x="29107" y="8319"/>
                </a:lnTo>
                <a:lnTo>
                  <a:pt x="31734" y="9500"/>
                </a:lnTo>
                <a:lnTo>
                  <a:pt x="34834" y="12750"/>
                </a:lnTo>
                <a:lnTo>
                  <a:pt x="36396" y="15825"/>
                </a:lnTo>
                <a:lnTo>
                  <a:pt x="37515" y="19800"/>
                </a:lnTo>
                <a:lnTo>
                  <a:pt x="38376" y="24397"/>
                </a:lnTo>
                <a:lnTo>
                  <a:pt x="38632" y="27180"/>
                </a:lnTo>
                <a:lnTo>
                  <a:pt x="38873" y="29973"/>
                </a:lnTo>
                <a:lnTo>
                  <a:pt x="39014" y="33124"/>
                </a:lnTo>
                <a:lnTo>
                  <a:pt x="39014" y="39232"/>
                </a:lnTo>
                <a:lnTo>
                  <a:pt x="38757" y="44146"/>
                </a:lnTo>
                <a:lnTo>
                  <a:pt x="38300" y="48780"/>
                </a:lnTo>
                <a:lnTo>
                  <a:pt x="37437" y="52895"/>
                </a:lnTo>
                <a:lnTo>
                  <a:pt x="36130" y="56476"/>
                </a:lnTo>
                <a:lnTo>
                  <a:pt x="34507" y="59641"/>
                </a:lnTo>
                <a:lnTo>
                  <a:pt x="30960" y="62993"/>
                </a:lnTo>
                <a:lnTo>
                  <a:pt x="27889" y="64300"/>
                </a:lnTo>
                <a:lnTo>
                  <a:pt x="28206" y="72276"/>
                </a:lnTo>
                <a:lnTo>
                  <a:pt x="32131" y="71387"/>
                </a:lnTo>
                <a:lnTo>
                  <a:pt x="35316" y="69649"/>
                </a:lnTo>
                <a:lnTo>
                  <a:pt x="38506" y="67881"/>
                </a:lnTo>
                <a:lnTo>
                  <a:pt x="41083" y="65418"/>
                </a:lnTo>
                <a:lnTo>
                  <a:pt x="43053" y="62204"/>
                </a:lnTo>
                <a:lnTo>
                  <a:pt x="45032" y="59004"/>
                </a:lnTo>
                <a:lnTo>
                  <a:pt x="46429" y="55181"/>
                </a:lnTo>
                <a:lnTo>
                  <a:pt x="47279" y="50723"/>
                </a:lnTo>
                <a:lnTo>
                  <a:pt x="48132" y="46278"/>
                </a:lnTo>
                <a:lnTo>
                  <a:pt x="48564" y="41363"/>
                </a:lnTo>
                <a:lnTo>
                  <a:pt x="48564" y="30189"/>
                </a:lnTo>
                <a:lnTo>
                  <a:pt x="48168" y="25059"/>
                </a:lnTo>
                <a:lnTo>
                  <a:pt x="47395" y="20587"/>
                </a:lnTo>
                <a:lnTo>
                  <a:pt x="46620" y="16131"/>
                </a:lnTo>
                <a:lnTo>
                  <a:pt x="45299" y="12358"/>
                </a:lnTo>
                <a:lnTo>
                  <a:pt x="43459" y="9310"/>
                </a:lnTo>
                <a:lnTo>
                  <a:pt x="41616" y="6235"/>
                </a:lnTo>
                <a:lnTo>
                  <a:pt x="39179" y="3938"/>
                </a:lnTo>
                <a:lnTo>
                  <a:pt x="36155" y="2362"/>
                </a:lnTo>
                <a:lnTo>
                  <a:pt x="33135" y="788"/>
                </a:lnTo>
                <a:lnTo>
                  <a:pt x="29397" y="0"/>
                </a:lnTo>
                <a:lnTo>
                  <a:pt x="20318" y="0"/>
                </a:lnTo>
                <a:lnTo>
                  <a:pt x="16419" y="878"/>
                </a:lnTo>
                <a:lnTo>
                  <a:pt x="13230" y="2627"/>
                </a:lnTo>
                <a:lnTo>
                  <a:pt x="10058" y="4381"/>
                </a:lnTo>
                <a:lnTo>
                  <a:pt x="7491" y="6857"/>
                </a:lnTo>
                <a:lnTo>
                  <a:pt x="5523" y="10058"/>
                </a:lnTo>
                <a:lnTo>
                  <a:pt x="3578" y="13258"/>
                </a:lnTo>
                <a:lnTo>
                  <a:pt x="2171" y="17096"/>
                </a:lnTo>
                <a:lnTo>
                  <a:pt x="1292" y="21564"/>
                </a:lnTo>
                <a:lnTo>
                  <a:pt x="429" y="26035"/>
                </a:lnTo>
                <a:lnTo>
                  <a:pt x="0" y="30949"/>
                </a:lnTo>
                <a:lnTo>
                  <a:pt x="0" y="42087"/>
                </a:lnTo>
                <a:lnTo>
                  <a:pt x="378" y="47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617740" y="3965425"/>
            <a:ext cx="28205" cy="72276"/>
          </a:xfrm>
          <a:custGeom>
            <a:avLst/>
            <a:gdLst/>
            <a:ahLst/>
            <a:cxnLst/>
            <a:rect l="l" t="t" r="r" b="b"/>
            <a:pathLst>
              <a:path w="28205" h="72276">
                <a:moveTo>
                  <a:pt x="11746" y="55692"/>
                </a:moveTo>
                <a:lnTo>
                  <a:pt x="10896" y="52693"/>
                </a:lnTo>
                <a:lnTo>
                  <a:pt x="10349" y="49022"/>
                </a:lnTo>
                <a:lnTo>
                  <a:pt x="9817" y="45352"/>
                </a:lnTo>
                <a:lnTo>
                  <a:pt x="9370" y="68338"/>
                </a:lnTo>
                <a:lnTo>
                  <a:pt x="12379" y="69916"/>
                </a:lnTo>
                <a:lnTo>
                  <a:pt x="15417" y="71489"/>
                </a:lnTo>
                <a:lnTo>
                  <a:pt x="19137" y="72276"/>
                </a:lnTo>
                <a:lnTo>
                  <a:pt x="28205" y="72276"/>
                </a:lnTo>
                <a:lnTo>
                  <a:pt x="27889" y="64300"/>
                </a:lnTo>
                <a:lnTo>
                  <a:pt x="24080" y="64620"/>
                </a:lnTo>
                <a:lnTo>
                  <a:pt x="21473" y="64620"/>
                </a:lnTo>
                <a:lnTo>
                  <a:pt x="17434" y="63042"/>
                </a:lnTo>
                <a:lnTo>
                  <a:pt x="14108" y="60314"/>
                </a:lnTo>
                <a:lnTo>
                  <a:pt x="11746" y="55692"/>
                </a:lnTo>
                <a:close/>
              </a:path>
              <a:path w="28205" h="72276">
                <a:moveTo>
                  <a:pt x="381" y="47221"/>
                </a:moveTo>
                <a:lnTo>
                  <a:pt x="1165" y="51688"/>
                </a:lnTo>
                <a:lnTo>
                  <a:pt x="1943" y="56149"/>
                </a:lnTo>
                <a:lnTo>
                  <a:pt x="3249" y="59907"/>
                </a:lnTo>
                <a:lnTo>
                  <a:pt x="5090" y="62967"/>
                </a:lnTo>
                <a:lnTo>
                  <a:pt x="6946" y="66017"/>
                </a:lnTo>
                <a:lnTo>
                  <a:pt x="9370" y="68338"/>
                </a:lnTo>
                <a:lnTo>
                  <a:pt x="9817" y="45352"/>
                </a:lnTo>
                <a:lnTo>
                  <a:pt x="9550" y="40896"/>
                </a:lnTo>
                <a:lnTo>
                  <a:pt x="9550" y="31737"/>
                </a:lnTo>
                <a:lnTo>
                  <a:pt x="9740" y="28079"/>
                </a:lnTo>
                <a:lnTo>
                  <a:pt x="10147" y="24688"/>
                </a:lnTo>
                <a:lnTo>
                  <a:pt x="10539" y="21286"/>
                </a:lnTo>
                <a:lnTo>
                  <a:pt x="11278" y="18327"/>
                </a:lnTo>
                <a:lnTo>
                  <a:pt x="12379" y="15786"/>
                </a:lnTo>
                <a:lnTo>
                  <a:pt x="13484" y="13258"/>
                </a:lnTo>
                <a:lnTo>
                  <a:pt x="16926" y="9817"/>
                </a:lnTo>
                <a:lnTo>
                  <a:pt x="21337" y="7646"/>
                </a:lnTo>
                <a:lnTo>
                  <a:pt x="26149" y="7646"/>
                </a:lnTo>
                <a:lnTo>
                  <a:pt x="29109" y="8319"/>
                </a:lnTo>
                <a:lnTo>
                  <a:pt x="31737" y="9500"/>
                </a:lnTo>
                <a:lnTo>
                  <a:pt x="34836" y="12750"/>
                </a:lnTo>
                <a:lnTo>
                  <a:pt x="36395" y="15825"/>
                </a:lnTo>
                <a:lnTo>
                  <a:pt x="37514" y="19800"/>
                </a:lnTo>
                <a:lnTo>
                  <a:pt x="38364" y="24397"/>
                </a:lnTo>
                <a:lnTo>
                  <a:pt x="38630" y="27180"/>
                </a:lnTo>
                <a:lnTo>
                  <a:pt x="38872" y="29973"/>
                </a:lnTo>
                <a:lnTo>
                  <a:pt x="39001" y="33124"/>
                </a:lnTo>
                <a:lnTo>
                  <a:pt x="39001" y="39232"/>
                </a:lnTo>
                <a:lnTo>
                  <a:pt x="38760" y="44146"/>
                </a:lnTo>
                <a:lnTo>
                  <a:pt x="38303" y="48780"/>
                </a:lnTo>
                <a:lnTo>
                  <a:pt x="37439" y="52895"/>
                </a:lnTo>
                <a:lnTo>
                  <a:pt x="36128" y="56476"/>
                </a:lnTo>
                <a:lnTo>
                  <a:pt x="34505" y="59641"/>
                </a:lnTo>
                <a:lnTo>
                  <a:pt x="30962" y="62993"/>
                </a:lnTo>
                <a:lnTo>
                  <a:pt x="27889" y="64300"/>
                </a:lnTo>
                <a:lnTo>
                  <a:pt x="28205" y="72276"/>
                </a:lnTo>
                <a:lnTo>
                  <a:pt x="32129" y="71387"/>
                </a:lnTo>
                <a:lnTo>
                  <a:pt x="35318" y="69649"/>
                </a:lnTo>
                <a:lnTo>
                  <a:pt x="38505" y="67881"/>
                </a:lnTo>
                <a:lnTo>
                  <a:pt x="41071" y="65418"/>
                </a:lnTo>
                <a:lnTo>
                  <a:pt x="43037" y="62204"/>
                </a:lnTo>
                <a:lnTo>
                  <a:pt x="45021" y="59004"/>
                </a:lnTo>
                <a:lnTo>
                  <a:pt x="46428" y="55181"/>
                </a:lnTo>
                <a:lnTo>
                  <a:pt x="47282" y="50723"/>
                </a:lnTo>
                <a:lnTo>
                  <a:pt x="48131" y="46278"/>
                </a:lnTo>
                <a:lnTo>
                  <a:pt x="48552" y="41363"/>
                </a:lnTo>
                <a:lnTo>
                  <a:pt x="48552" y="30189"/>
                </a:lnTo>
                <a:lnTo>
                  <a:pt x="48171" y="25059"/>
                </a:lnTo>
                <a:lnTo>
                  <a:pt x="47382" y="20587"/>
                </a:lnTo>
                <a:lnTo>
                  <a:pt x="46619" y="16131"/>
                </a:lnTo>
                <a:lnTo>
                  <a:pt x="45298" y="12358"/>
                </a:lnTo>
                <a:lnTo>
                  <a:pt x="43458" y="9310"/>
                </a:lnTo>
                <a:lnTo>
                  <a:pt x="41605" y="6235"/>
                </a:lnTo>
                <a:lnTo>
                  <a:pt x="39178" y="3938"/>
                </a:lnTo>
                <a:lnTo>
                  <a:pt x="36154" y="2362"/>
                </a:lnTo>
                <a:lnTo>
                  <a:pt x="33134" y="788"/>
                </a:lnTo>
                <a:lnTo>
                  <a:pt x="29400" y="0"/>
                </a:lnTo>
                <a:lnTo>
                  <a:pt x="20317" y="0"/>
                </a:lnTo>
                <a:lnTo>
                  <a:pt x="16418" y="878"/>
                </a:lnTo>
                <a:lnTo>
                  <a:pt x="13233" y="2627"/>
                </a:lnTo>
                <a:lnTo>
                  <a:pt x="10058" y="4381"/>
                </a:lnTo>
                <a:lnTo>
                  <a:pt x="7490" y="6857"/>
                </a:lnTo>
                <a:lnTo>
                  <a:pt x="5521" y="10058"/>
                </a:lnTo>
                <a:lnTo>
                  <a:pt x="3581" y="13258"/>
                </a:lnTo>
                <a:lnTo>
                  <a:pt x="2170" y="17096"/>
                </a:lnTo>
                <a:lnTo>
                  <a:pt x="1295" y="21564"/>
                </a:lnTo>
                <a:lnTo>
                  <a:pt x="431" y="26035"/>
                </a:lnTo>
                <a:lnTo>
                  <a:pt x="0" y="30949"/>
                </a:lnTo>
                <a:lnTo>
                  <a:pt x="0" y="42087"/>
                </a:lnTo>
                <a:lnTo>
                  <a:pt x="381" y="47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672834" y="4024511"/>
            <a:ext cx="17640" cy="27861"/>
          </a:xfrm>
          <a:custGeom>
            <a:avLst/>
            <a:gdLst/>
            <a:ahLst/>
            <a:cxnLst/>
            <a:rect l="l" t="t" r="r" b="b"/>
            <a:pathLst>
              <a:path w="17640" h="27861">
                <a:moveTo>
                  <a:pt x="17640" y="4391"/>
                </a:moveTo>
                <a:lnTo>
                  <a:pt x="17640" y="3427"/>
                </a:lnTo>
                <a:lnTo>
                  <a:pt x="16002" y="468"/>
                </a:lnTo>
                <a:lnTo>
                  <a:pt x="13384" y="0"/>
                </a:lnTo>
                <a:lnTo>
                  <a:pt x="10745" y="50"/>
                </a:lnTo>
                <a:lnTo>
                  <a:pt x="7721" y="1483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2"/>
                </a:lnTo>
                <a:lnTo>
                  <a:pt x="1422" y="27861"/>
                </a:lnTo>
                <a:lnTo>
                  <a:pt x="4255" y="27810"/>
                </a:lnTo>
                <a:lnTo>
                  <a:pt x="6948" y="26362"/>
                </a:lnTo>
                <a:lnTo>
                  <a:pt x="14378" y="15199"/>
                </a:lnTo>
                <a:lnTo>
                  <a:pt x="15505" y="13435"/>
                </a:lnTo>
                <a:lnTo>
                  <a:pt x="16930" y="10144"/>
                </a:lnTo>
                <a:lnTo>
                  <a:pt x="17473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729268" y="3965432"/>
            <a:ext cx="44006" cy="72263"/>
          </a:xfrm>
          <a:custGeom>
            <a:avLst/>
            <a:gdLst/>
            <a:ahLst/>
            <a:cxnLst/>
            <a:rect l="l" t="t" r="r" b="b"/>
            <a:pathLst>
              <a:path w="44006" h="72263">
                <a:moveTo>
                  <a:pt x="7264" y="61822"/>
                </a:moveTo>
                <a:lnTo>
                  <a:pt x="3492" y="59942"/>
                </a:lnTo>
                <a:lnTo>
                  <a:pt x="0" y="61249"/>
                </a:lnTo>
                <a:lnTo>
                  <a:pt x="139" y="65012"/>
                </a:lnTo>
                <a:lnTo>
                  <a:pt x="1601" y="67740"/>
                </a:lnTo>
                <a:lnTo>
                  <a:pt x="4356" y="69278"/>
                </a:lnTo>
                <a:lnTo>
                  <a:pt x="7264" y="70344"/>
                </a:lnTo>
                <a:lnTo>
                  <a:pt x="10680" y="71307"/>
                </a:lnTo>
                <a:lnTo>
                  <a:pt x="14770" y="72071"/>
                </a:lnTo>
                <a:lnTo>
                  <a:pt x="19328" y="72263"/>
                </a:lnTo>
                <a:lnTo>
                  <a:pt x="23191" y="72263"/>
                </a:lnTo>
                <a:lnTo>
                  <a:pt x="26668" y="71765"/>
                </a:lnTo>
                <a:lnTo>
                  <a:pt x="29743" y="70775"/>
                </a:lnTo>
                <a:lnTo>
                  <a:pt x="32802" y="69785"/>
                </a:lnTo>
                <a:lnTo>
                  <a:pt x="35394" y="68352"/>
                </a:lnTo>
                <a:lnTo>
                  <a:pt x="37490" y="66509"/>
                </a:lnTo>
                <a:lnTo>
                  <a:pt x="41198" y="62459"/>
                </a:lnTo>
                <a:lnTo>
                  <a:pt x="42329" y="59867"/>
                </a:lnTo>
                <a:lnTo>
                  <a:pt x="43447" y="57275"/>
                </a:lnTo>
                <a:lnTo>
                  <a:pt x="44006" y="54381"/>
                </a:lnTo>
                <a:lnTo>
                  <a:pt x="44006" y="51155"/>
                </a:lnTo>
                <a:lnTo>
                  <a:pt x="43599" y="46875"/>
                </a:lnTo>
                <a:lnTo>
                  <a:pt x="41972" y="43002"/>
                </a:lnTo>
                <a:lnTo>
                  <a:pt x="39394" y="39866"/>
                </a:lnTo>
                <a:lnTo>
                  <a:pt x="36219" y="37223"/>
                </a:lnTo>
                <a:lnTo>
                  <a:pt x="32208" y="35304"/>
                </a:lnTo>
                <a:lnTo>
                  <a:pt x="27571" y="34339"/>
                </a:lnTo>
                <a:lnTo>
                  <a:pt x="31572" y="33224"/>
                </a:lnTo>
                <a:lnTo>
                  <a:pt x="34837" y="31164"/>
                </a:lnTo>
                <a:lnTo>
                  <a:pt x="37339" y="28446"/>
                </a:lnTo>
                <a:lnTo>
                  <a:pt x="39307" y="25297"/>
                </a:lnTo>
                <a:lnTo>
                  <a:pt x="40463" y="21502"/>
                </a:lnTo>
                <a:lnTo>
                  <a:pt x="40755" y="17247"/>
                </a:lnTo>
                <a:lnTo>
                  <a:pt x="40755" y="14679"/>
                </a:lnTo>
                <a:lnTo>
                  <a:pt x="40349" y="12329"/>
                </a:lnTo>
                <a:lnTo>
                  <a:pt x="38721" y="8103"/>
                </a:lnTo>
                <a:lnTo>
                  <a:pt x="35838" y="4773"/>
                </a:lnTo>
                <a:lnTo>
                  <a:pt x="32129" y="2070"/>
                </a:lnTo>
                <a:lnTo>
                  <a:pt x="27230" y="406"/>
                </a:lnTo>
                <a:lnTo>
                  <a:pt x="24357" y="0"/>
                </a:lnTo>
                <a:lnTo>
                  <a:pt x="21106" y="0"/>
                </a:lnTo>
                <a:lnTo>
                  <a:pt x="16635" y="201"/>
                </a:lnTo>
                <a:lnTo>
                  <a:pt x="12611" y="1079"/>
                </a:lnTo>
                <a:lnTo>
                  <a:pt x="9309" y="2235"/>
                </a:lnTo>
                <a:lnTo>
                  <a:pt x="6475" y="3516"/>
                </a:lnTo>
                <a:lnTo>
                  <a:pt x="3683" y="5320"/>
                </a:lnTo>
                <a:lnTo>
                  <a:pt x="2044" y="8063"/>
                </a:lnTo>
                <a:lnTo>
                  <a:pt x="1954" y="10706"/>
                </a:lnTo>
                <a:lnTo>
                  <a:pt x="4471" y="13348"/>
                </a:lnTo>
                <a:lnTo>
                  <a:pt x="7415" y="11404"/>
                </a:lnTo>
                <a:lnTo>
                  <a:pt x="10173" y="9956"/>
                </a:lnTo>
                <a:lnTo>
                  <a:pt x="13488" y="8636"/>
                </a:lnTo>
                <a:lnTo>
                  <a:pt x="17171" y="7696"/>
                </a:lnTo>
                <a:lnTo>
                  <a:pt x="21182" y="7696"/>
                </a:lnTo>
                <a:lnTo>
                  <a:pt x="24331" y="8545"/>
                </a:lnTo>
                <a:lnTo>
                  <a:pt x="27940" y="10847"/>
                </a:lnTo>
                <a:lnTo>
                  <a:pt x="30059" y="14288"/>
                </a:lnTo>
                <a:lnTo>
                  <a:pt x="30772" y="16991"/>
                </a:lnTo>
                <a:lnTo>
                  <a:pt x="30772" y="20422"/>
                </a:lnTo>
                <a:lnTo>
                  <a:pt x="29706" y="23839"/>
                </a:lnTo>
                <a:lnTo>
                  <a:pt x="26668" y="27989"/>
                </a:lnTo>
                <a:lnTo>
                  <a:pt x="23738" y="30034"/>
                </a:lnTo>
                <a:lnTo>
                  <a:pt x="19940" y="31266"/>
                </a:lnTo>
                <a:lnTo>
                  <a:pt x="15419" y="31572"/>
                </a:lnTo>
                <a:lnTo>
                  <a:pt x="9283" y="31572"/>
                </a:lnTo>
                <a:lnTo>
                  <a:pt x="7379" y="32983"/>
                </a:lnTo>
                <a:lnTo>
                  <a:pt x="7113" y="35916"/>
                </a:lnTo>
                <a:lnTo>
                  <a:pt x="9399" y="38952"/>
                </a:lnTo>
                <a:lnTo>
                  <a:pt x="19177" y="38952"/>
                </a:lnTo>
                <a:lnTo>
                  <a:pt x="21743" y="39254"/>
                </a:lnTo>
                <a:lnTo>
                  <a:pt x="24004" y="39866"/>
                </a:lnTo>
                <a:lnTo>
                  <a:pt x="28169" y="41363"/>
                </a:lnTo>
                <a:lnTo>
                  <a:pt x="31266" y="43689"/>
                </a:lnTo>
                <a:lnTo>
                  <a:pt x="33249" y="46659"/>
                </a:lnTo>
                <a:lnTo>
                  <a:pt x="34455" y="50036"/>
                </a:lnTo>
                <a:lnTo>
                  <a:pt x="34455" y="53834"/>
                </a:lnTo>
                <a:lnTo>
                  <a:pt x="33515" y="57048"/>
                </a:lnTo>
                <a:lnTo>
                  <a:pt x="30671" y="61023"/>
                </a:lnTo>
                <a:lnTo>
                  <a:pt x="27853" y="63028"/>
                </a:lnTo>
                <a:lnTo>
                  <a:pt x="24141" y="64249"/>
                </a:lnTo>
                <a:lnTo>
                  <a:pt x="19533" y="64565"/>
                </a:lnTo>
                <a:lnTo>
                  <a:pt x="14720" y="64263"/>
                </a:lnTo>
                <a:lnTo>
                  <a:pt x="10605" y="63107"/>
                </a:lnTo>
                <a:lnTo>
                  <a:pt x="7264" y="618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786382" y="3965428"/>
            <a:ext cx="43952" cy="71233"/>
          </a:xfrm>
          <a:custGeom>
            <a:avLst/>
            <a:gdLst/>
            <a:ahLst/>
            <a:cxnLst/>
            <a:rect l="l" t="t" r="r" b="b"/>
            <a:pathLst>
              <a:path w="43952" h="71233">
                <a:moveTo>
                  <a:pt x="40333" y="13384"/>
                </a:moveTo>
                <a:lnTo>
                  <a:pt x="38670" y="8967"/>
                </a:lnTo>
                <a:lnTo>
                  <a:pt x="35736" y="5370"/>
                </a:lnTo>
                <a:lnTo>
                  <a:pt x="31939" y="2401"/>
                </a:lnTo>
                <a:lnTo>
                  <a:pt x="29386" y="1422"/>
                </a:lnTo>
                <a:lnTo>
                  <a:pt x="26823" y="467"/>
                </a:lnTo>
                <a:lnTo>
                  <a:pt x="23849" y="0"/>
                </a:lnTo>
                <a:lnTo>
                  <a:pt x="20446" y="0"/>
                </a:lnTo>
                <a:lnTo>
                  <a:pt x="16278" y="215"/>
                </a:lnTo>
                <a:lnTo>
                  <a:pt x="12419" y="1079"/>
                </a:lnTo>
                <a:lnTo>
                  <a:pt x="9028" y="2246"/>
                </a:lnTo>
                <a:lnTo>
                  <a:pt x="5029" y="4165"/>
                </a:lnTo>
                <a:lnTo>
                  <a:pt x="1889" y="6667"/>
                </a:lnTo>
                <a:lnTo>
                  <a:pt x="1306" y="9371"/>
                </a:lnTo>
                <a:lnTo>
                  <a:pt x="1485" y="12420"/>
                </a:lnTo>
                <a:lnTo>
                  <a:pt x="4050" y="13792"/>
                </a:lnTo>
                <a:lnTo>
                  <a:pt x="7023" y="11897"/>
                </a:lnTo>
                <a:lnTo>
                  <a:pt x="9752" y="10439"/>
                </a:lnTo>
                <a:lnTo>
                  <a:pt x="13143" y="9169"/>
                </a:lnTo>
                <a:lnTo>
                  <a:pt x="16991" y="8239"/>
                </a:lnTo>
                <a:lnTo>
                  <a:pt x="21206" y="8239"/>
                </a:lnTo>
                <a:lnTo>
                  <a:pt x="24422" y="9169"/>
                </a:lnTo>
                <a:lnTo>
                  <a:pt x="27165" y="10615"/>
                </a:lnTo>
                <a:lnTo>
                  <a:pt x="29893" y="13931"/>
                </a:lnTo>
                <a:lnTo>
                  <a:pt x="30938" y="16710"/>
                </a:lnTo>
                <a:lnTo>
                  <a:pt x="31203" y="19749"/>
                </a:lnTo>
                <a:lnTo>
                  <a:pt x="31024" y="22975"/>
                </a:lnTo>
                <a:lnTo>
                  <a:pt x="30365" y="26503"/>
                </a:lnTo>
                <a:lnTo>
                  <a:pt x="28597" y="30642"/>
                </a:lnTo>
                <a:lnTo>
                  <a:pt x="26019" y="35214"/>
                </a:lnTo>
                <a:lnTo>
                  <a:pt x="24080" y="37857"/>
                </a:lnTo>
                <a:lnTo>
                  <a:pt x="22110" y="40500"/>
                </a:lnTo>
                <a:lnTo>
                  <a:pt x="19508" y="43498"/>
                </a:lnTo>
                <a:lnTo>
                  <a:pt x="16267" y="46824"/>
                </a:lnTo>
                <a:lnTo>
                  <a:pt x="2235" y="61250"/>
                </a:lnTo>
                <a:lnTo>
                  <a:pt x="265" y="64249"/>
                </a:lnTo>
                <a:lnTo>
                  <a:pt x="0" y="67169"/>
                </a:lnTo>
                <a:lnTo>
                  <a:pt x="518" y="70128"/>
                </a:lnTo>
                <a:lnTo>
                  <a:pt x="3084" y="71233"/>
                </a:lnTo>
                <a:lnTo>
                  <a:pt x="41882" y="71233"/>
                </a:lnTo>
                <a:lnTo>
                  <a:pt x="43599" y="69886"/>
                </a:lnTo>
                <a:lnTo>
                  <a:pt x="43952" y="67218"/>
                </a:lnTo>
                <a:lnTo>
                  <a:pt x="43901" y="66001"/>
                </a:lnTo>
                <a:lnTo>
                  <a:pt x="41831" y="63309"/>
                </a:lnTo>
                <a:lnTo>
                  <a:pt x="11289" y="63309"/>
                </a:lnTo>
                <a:lnTo>
                  <a:pt x="22412" y="51702"/>
                </a:lnTo>
                <a:lnTo>
                  <a:pt x="26427" y="47574"/>
                </a:lnTo>
                <a:lnTo>
                  <a:pt x="29641" y="43942"/>
                </a:lnTo>
                <a:lnTo>
                  <a:pt x="32064" y="40767"/>
                </a:lnTo>
                <a:lnTo>
                  <a:pt x="34490" y="37605"/>
                </a:lnTo>
                <a:lnTo>
                  <a:pt x="36334" y="34721"/>
                </a:lnTo>
                <a:lnTo>
                  <a:pt x="37630" y="32144"/>
                </a:lnTo>
                <a:lnTo>
                  <a:pt x="38922" y="29552"/>
                </a:lnTo>
                <a:lnTo>
                  <a:pt x="39750" y="27151"/>
                </a:lnTo>
                <a:lnTo>
                  <a:pt x="40549" y="22694"/>
                </a:lnTo>
                <a:lnTo>
                  <a:pt x="40751" y="18237"/>
                </a:lnTo>
                <a:lnTo>
                  <a:pt x="40333" y="13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839331" y="3967805"/>
            <a:ext cx="31074" cy="46724"/>
          </a:xfrm>
          <a:custGeom>
            <a:avLst/>
            <a:gdLst/>
            <a:ahLst/>
            <a:cxnLst/>
            <a:rect l="l" t="t" r="r" b="b"/>
            <a:pathLst>
              <a:path w="31074" h="46724">
                <a:moveTo>
                  <a:pt x="26351" y="0"/>
                </a:moveTo>
                <a:lnTo>
                  <a:pt x="8506" y="45035"/>
                </a:lnTo>
                <a:lnTo>
                  <a:pt x="31074" y="6516"/>
                </a:lnTo>
                <a:lnTo>
                  <a:pt x="26351" y="0"/>
                </a:lnTo>
                <a:close/>
              </a:path>
              <a:path w="31074" h="46724">
                <a:moveTo>
                  <a:pt x="26351" y="0"/>
                </a:moveTo>
                <a:lnTo>
                  <a:pt x="1316" y="42659"/>
                </a:lnTo>
                <a:lnTo>
                  <a:pt x="506" y="44399"/>
                </a:lnTo>
                <a:lnTo>
                  <a:pt x="0" y="47321"/>
                </a:lnTo>
                <a:lnTo>
                  <a:pt x="35" y="50190"/>
                </a:lnTo>
                <a:lnTo>
                  <a:pt x="2461" y="52758"/>
                </a:lnTo>
                <a:lnTo>
                  <a:pt x="31189" y="52758"/>
                </a:lnTo>
                <a:lnTo>
                  <a:pt x="31189" y="67514"/>
                </a:lnTo>
                <a:lnTo>
                  <a:pt x="32104" y="68745"/>
                </a:lnTo>
                <a:lnTo>
                  <a:pt x="34872" y="69192"/>
                </a:lnTo>
                <a:lnTo>
                  <a:pt x="37461" y="69152"/>
                </a:lnTo>
                <a:lnTo>
                  <a:pt x="40510" y="67514"/>
                </a:lnTo>
                <a:lnTo>
                  <a:pt x="40510" y="52758"/>
                </a:lnTo>
                <a:lnTo>
                  <a:pt x="48433" y="52758"/>
                </a:lnTo>
                <a:lnTo>
                  <a:pt x="49960" y="51714"/>
                </a:lnTo>
                <a:lnTo>
                  <a:pt x="50504" y="48895"/>
                </a:lnTo>
                <a:lnTo>
                  <a:pt x="50504" y="47588"/>
                </a:lnTo>
                <a:lnTo>
                  <a:pt x="48433" y="45035"/>
                </a:lnTo>
                <a:lnTo>
                  <a:pt x="40510" y="45035"/>
                </a:lnTo>
                <a:lnTo>
                  <a:pt x="40510" y="229"/>
                </a:lnTo>
                <a:lnTo>
                  <a:pt x="38807" y="-1181"/>
                </a:lnTo>
                <a:lnTo>
                  <a:pt x="35711" y="-1638"/>
                </a:lnTo>
                <a:lnTo>
                  <a:pt x="32330" y="-1689"/>
                </a:lnTo>
                <a:lnTo>
                  <a:pt x="29069" y="-1447"/>
                </a:lnTo>
                <a:lnTo>
                  <a:pt x="26351" y="0"/>
                </a:lnTo>
                <a:lnTo>
                  <a:pt x="31074" y="6516"/>
                </a:lnTo>
                <a:lnTo>
                  <a:pt x="31189" y="45035"/>
                </a:lnTo>
                <a:lnTo>
                  <a:pt x="8506" y="45035"/>
                </a:lnTo>
                <a:lnTo>
                  <a:pt x="263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899415" y="3965428"/>
            <a:ext cx="43944" cy="71233"/>
          </a:xfrm>
          <a:custGeom>
            <a:avLst/>
            <a:gdLst/>
            <a:ahLst/>
            <a:cxnLst/>
            <a:rect l="l" t="t" r="r" b="b"/>
            <a:pathLst>
              <a:path w="43944" h="71233">
                <a:moveTo>
                  <a:pt x="43905" y="66001"/>
                </a:moveTo>
                <a:lnTo>
                  <a:pt x="41835" y="63309"/>
                </a:lnTo>
                <a:lnTo>
                  <a:pt x="11292" y="63309"/>
                </a:lnTo>
                <a:lnTo>
                  <a:pt x="22402" y="51702"/>
                </a:lnTo>
                <a:lnTo>
                  <a:pt x="26416" y="47574"/>
                </a:lnTo>
                <a:lnTo>
                  <a:pt x="29641" y="43942"/>
                </a:lnTo>
                <a:lnTo>
                  <a:pt x="32057" y="40767"/>
                </a:lnTo>
                <a:lnTo>
                  <a:pt x="34494" y="37605"/>
                </a:lnTo>
                <a:lnTo>
                  <a:pt x="36334" y="34721"/>
                </a:lnTo>
                <a:lnTo>
                  <a:pt x="37630" y="32144"/>
                </a:lnTo>
                <a:lnTo>
                  <a:pt x="38915" y="29552"/>
                </a:lnTo>
                <a:lnTo>
                  <a:pt x="40147" y="24930"/>
                </a:lnTo>
                <a:lnTo>
                  <a:pt x="40744" y="20458"/>
                </a:lnTo>
                <a:lnTo>
                  <a:pt x="40744" y="15721"/>
                </a:lnTo>
                <a:lnTo>
                  <a:pt x="39499" y="11174"/>
                </a:lnTo>
                <a:lnTo>
                  <a:pt x="37404" y="7034"/>
                </a:lnTo>
                <a:lnTo>
                  <a:pt x="34048" y="3708"/>
                </a:lnTo>
                <a:lnTo>
                  <a:pt x="29390" y="1422"/>
                </a:lnTo>
                <a:lnTo>
                  <a:pt x="26823" y="467"/>
                </a:lnTo>
                <a:lnTo>
                  <a:pt x="23853" y="0"/>
                </a:lnTo>
                <a:lnTo>
                  <a:pt x="20448" y="0"/>
                </a:lnTo>
                <a:lnTo>
                  <a:pt x="16282" y="215"/>
                </a:lnTo>
                <a:lnTo>
                  <a:pt x="12423" y="1079"/>
                </a:lnTo>
                <a:lnTo>
                  <a:pt x="9032" y="2246"/>
                </a:lnTo>
                <a:lnTo>
                  <a:pt x="5017" y="4165"/>
                </a:lnTo>
                <a:lnTo>
                  <a:pt x="1893" y="6667"/>
                </a:lnTo>
                <a:lnTo>
                  <a:pt x="1310" y="9371"/>
                </a:lnTo>
                <a:lnTo>
                  <a:pt x="1485" y="12420"/>
                </a:lnTo>
                <a:lnTo>
                  <a:pt x="4038" y="13792"/>
                </a:lnTo>
                <a:lnTo>
                  <a:pt x="7023" y="11897"/>
                </a:lnTo>
                <a:lnTo>
                  <a:pt x="9740" y="10439"/>
                </a:lnTo>
                <a:lnTo>
                  <a:pt x="13133" y="9169"/>
                </a:lnTo>
                <a:lnTo>
                  <a:pt x="16995" y="8239"/>
                </a:lnTo>
                <a:lnTo>
                  <a:pt x="21211" y="8239"/>
                </a:lnTo>
                <a:lnTo>
                  <a:pt x="24422" y="9169"/>
                </a:lnTo>
                <a:lnTo>
                  <a:pt x="27155" y="10615"/>
                </a:lnTo>
                <a:lnTo>
                  <a:pt x="29898" y="13931"/>
                </a:lnTo>
                <a:lnTo>
                  <a:pt x="30938" y="16710"/>
                </a:lnTo>
                <a:lnTo>
                  <a:pt x="31193" y="19749"/>
                </a:lnTo>
                <a:lnTo>
                  <a:pt x="31028" y="22975"/>
                </a:lnTo>
                <a:lnTo>
                  <a:pt x="30355" y="26503"/>
                </a:lnTo>
                <a:lnTo>
                  <a:pt x="28601" y="30642"/>
                </a:lnTo>
                <a:lnTo>
                  <a:pt x="26023" y="35214"/>
                </a:lnTo>
                <a:lnTo>
                  <a:pt x="24069" y="37857"/>
                </a:lnTo>
                <a:lnTo>
                  <a:pt x="22110" y="40500"/>
                </a:lnTo>
                <a:lnTo>
                  <a:pt x="19508" y="43498"/>
                </a:lnTo>
                <a:lnTo>
                  <a:pt x="16257" y="46824"/>
                </a:lnTo>
                <a:lnTo>
                  <a:pt x="2235" y="61250"/>
                </a:lnTo>
                <a:lnTo>
                  <a:pt x="269" y="64249"/>
                </a:lnTo>
                <a:lnTo>
                  <a:pt x="0" y="67169"/>
                </a:lnTo>
                <a:lnTo>
                  <a:pt x="510" y="70128"/>
                </a:lnTo>
                <a:lnTo>
                  <a:pt x="3088" y="71233"/>
                </a:lnTo>
                <a:lnTo>
                  <a:pt x="41885" y="71233"/>
                </a:lnTo>
                <a:lnTo>
                  <a:pt x="43599" y="69886"/>
                </a:lnTo>
                <a:lnTo>
                  <a:pt x="43944" y="67218"/>
                </a:lnTo>
                <a:lnTo>
                  <a:pt x="43905" y="660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955121" y="3966462"/>
            <a:ext cx="45784" cy="70523"/>
          </a:xfrm>
          <a:custGeom>
            <a:avLst/>
            <a:gdLst/>
            <a:ahLst/>
            <a:cxnLst/>
            <a:rect l="l" t="t" r="r" b="b"/>
            <a:pathLst>
              <a:path w="45784" h="70523">
                <a:moveTo>
                  <a:pt x="45784" y="4003"/>
                </a:moveTo>
                <a:lnTo>
                  <a:pt x="45518" y="1550"/>
                </a:lnTo>
                <a:lnTo>
                  <a:pt x="42966" y="0"/>
                </a:lnTo>
                <a:lnTo>
                  <a:pt x="2059" y="0"/>
                </a:lnTo>
                <a:lnTo>
                  <a:pt x="1181" y="229"/>
                </a:lnTo>
                <a:lnTo>
                  <a:pt x="25" y="2771"/>
                </a:lnTo>
                <a:lnTo>
                  <a:pt x="0" y="5359"/>
                </a:lnTo>
                <a:lnTo>
                  <a:pt x="2059" y="8178"/>
                </a:lnTo>
                <a:lnTo>
                  <a:pt x="35751" y="8178"/>
                </a:lnTo>
                <a:lnTo>
                  <a:pt x="9157" y="67769"/>
                </a:lnTo>
                <a:lnTo>
                  <a:pt x="10680" y="70371"/>
                </a:lnTo>
                <a:lnTo>
                  <a:pt x="13554" y="70523"/>
                </a:lnTo>
                <a:lnTo>
                  <a:pt x="16588" y="70397"/>
                </a:lnTo>
                <a:lnTo>
                  <a:pt x="19253" y="68417"/>
                </a:lnTo>
                <a:lnTo>
                  <a:pt x="44538" y="10137"/>
                </a:lnTo>
                <a:lnTo>
                  <a:pt x="44754" y="9629"/>
                </a:lnTo>
                <a:lnTo>
                  <a:pt x="45568" y="6807"/>
                </a:lnTo>
                <a:lnTo>
                  <a:pt x="45784" y="4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010701" y="3965421"/>
            <a:ext cx="47318" cy="72276"/>
          </a:xfrm>
          <a:custGeom>
            <a:avLst/>
            <a:gdLst/>
            <a:ahLst/>
            <a:cxnLst/>
            <a:rect l="l" t="t" r="r" b="b"/>
            <a:pathLst>
              <a:path w="47318" h="72276">
                <a:moveTo>
                  <a:pt x="44524" y="44208"/>
                </a:moveTo>
                <a:lnTo>
                  <a:pt x="41807" y="41147"/>
                </a:lnTo>
                <a:lnTo>
                  <a:pt x="38124" y="38369"/>
                </a:lnTo>
                <a:lnTo>
                  <a:pt x="33818" y="35726"/>
                </a:lnTo>
                <a:lnTo>
                  <a:pt x="31255" y="34456"/>
                </a:lnTo>
                <a:lnTo>
                  <a:pt x="35341" y="32054"/>
                </a:lnTo>
                <a:lnTo>
                  <a:pt x="38722" y="29427"/>
                </a:lnTo>
                <a:lnTo>
                  <a:pt x="41285" y="26482"/>
                </a:lnTo>
                <a:lnTo>
                  <a:pt x="43329" y="23342"/>
                </a:lnTo>
                <a:lnTo>
                  <a:pt x="44524" y="19951"/>
                </a:lnTo>
                <a:lnTo>
                  <a:pt x="44831" y="16333"/>
                </a:lnTo>
                <a:lnTo>
                  <a:pt x="44424" y="11926"/>
                </a:lnTo>
                <a:lnTo>
                  <a:pt x="42821" y="7938"/>
                </a:lnTo>
                <a:lnTo>
                  <a:pt x="39913" y="4752"/>
                </a:lnTo>
                <a:lnTo>
                  <a:pt x="36093" y="2120"/>
                </a:lnTo>
                <a:lnTo>
                  <a:pt x="33512" y="1271"/>
                </a:lnTo>
                <a:lnTo>
                  <a:pt x="30924" y="431"/>
                </a:lnTo>
                <a:lnTo>
                  <a:pt x="27863" y="0"/>
                </a:lnTo>
                <a:lnTo>
                  <a:pt x="20624" y="0"/>
                </a:lnTo>
                <a:lnTo>
                  <a:pt x="17385" y="472"/>
                </a:lnTo>
                <a:lnTo>
                  <a:pt x="14630" y="1386"/>
                </a:lnTo>
                <a:lnTo>
                  <a:pt x="11861" y="2301"/>
                </a:lnTo>
                <a:lnTo>
                  <a:pt x="7797" y="5156"/>
                </a:lnTo>
                <a:lnTo>
                  <a:pt x="4658" y="8611"/>
                </a:lnTo>
                <a:lnTo>
                  <a:pt x="2894" y="12928"/>
                </a:lnTo>
                <a:lnTo>
                  <a:pt x="2452" y="17691"/>
                </a:lnTo>
                <a:lnTo>
                  <a:pt x="2743" y="21452"/>
                </a:lnTo>
                <a:lnTo>
                  <a:pt x="3934" y="24778"/>
                </a:lnTo>
                <a:lnTo>
                  <a:pt x="5968" y="27814"/>
                </a:lnTo>
                <a:lnTo>
                  <a:pt x="8531" y="30632"/>
                </a:lnTo>
                <a:lnTo>
                  <a:pt x="11873" y="33124"/>
                </a:lnTo>
                <a:lnTo>
                  <a:pt x="15951" y="35435"/>
                </a:lnTo>
                <a:lnTo>
                  <a:pt x="17067" y="26723"/>
                </a:lnTo>
                <a:lnTo>
                  <a:pt x="13702" y="23497"/>
                </a:lnTo>
                <a:lnTo>
                  <a:pt x="11973" y="19926"/>
                </a:lnTo>
                <a:lnTo>
                  <a:pt x="11722" y="17197"/>
                </a:lnTo>
                <a:lnTo>
                  <a:pt x="11722" y="14137"/>
                </a:lnTo>
                <a:lnTo>
                  <a:pt x="12722" y="11696"/>
                </a:lnTo>
                <a:lnTo>
                  <a:pt x="16751" y="8154"/>
                </a:lnTo>
                <a:lnTo>
                  <a:pt x="19696" y="7279"/>
                </a:lnTo>
                <a:lnTo>
                  <a:pt x="23609" y="7279"/>
                </a:lnTo>
                <a:lnTo>
                  <a:pt x="27241" y="7495"/>
                </a:lnTo>
                <a:lnTo>
                  <a:pt x="30236" y="8409"/>
                </a:lnTo>
                <a:lnTo>
                  <a:pt x="33512" y="10796"/>
                </a:lnTo>
                <a:lnTo>
                  <a:pt x="35330" y="14300"/>
                </a:lnTo>
                <a:lnTo>
                  <a:pt x="35596" y="17197"/>
                </a:lnTo>
                <a:lnTo>
                  <a:pt x="35596" y="19951"/>
                </a:lnTo>
                <a:lnTo>
                  <a:pt x="34617" y="22467"/>
                </a:lnTo>
                <a:lnTo>
                  <a:pt x="30708" y="27014"/>
                </a:lnTo>
                <a:lnTo>
                  <a:pt x="27914" y="29095"/>
                </a:lnTo>
                <a:lnTo>
                  <a:pt x="24256" y="30989"/>
                </a:lnTo>
                <a:lnTo>
                  <a:pt x="20218" y="28778"/>
                </a:lnTo>
                <a:lnTo>
                  <a:pt x="20725" y="40143"/>
                </a:lnTo>
                <a:lnTo>
                  <a:pt x="25463" y="40208"/>
                </a:lnTo>
                <a:lnTo>
                  <a:pt x="29502" y="42458"/>
                </a:lnTo>
                <a:lnTo>
                  <a:pt x="32918" y="44705"/>
                </a:lnTo>
                <a:lnTo>
                  <a:pt x="36346" y="48312"/>
                </a:lnTo>
                <a:lnTo>
                  <a:pt x="37566" y="51029"/>
                </a:lnTo>
                <a:lnTo>
                  <a:pt x="37882" y="54206"/>
                </a:lnTo>
                <a:lnTo>
                  <a:pt x="37882" y="57546"/>
                </a:lnTo>
                <a:lnTo>
                  <a:pt x="36687" y="60173"/>
                </a:lnTo>
                <a:lnTo>
                  <a:pt x="31953" y="64033"/>
                </a:lnTo>
                <a:lnTo>
                  <a:pt x="28458" y="65012"/>
                </a:lnTo>
                <a:lnTo>
                  <a:pt x="19047" y="65012"/>
                </a:lnTo>
                <a:lnTo>
                  <a:pt x="15454" y="64047"/>
                </a:lnTo>
                <a:lnTo>
                  <a:pt x="10641" y="60210"/>
                </a:lnTo>
                <a:lnTo>
                  <a:pt x="9436" y="57506"/>
                </a:lnTo>
                <a:lnTo>
                  <a:pt x="9436" y="53988"/>
                </a:lnTo>
                <a:lnTo>
                  <a:pt x="7236" y="40680"/>
                </a:lnTo>
                <a:lnTo>
                  <a:pt x="4201" y="43675"/>
                </a:lnTo>
                <a:lnTo>
                  <a:pt x="1814" y="46940"/>
                </a:lnTo>
                <a:lnTo>
                  <a:pt x="367" y="50623"/>
                </a:lnTo>
                <a:lnTo>
                  <a:pt x="0" y="54863"/>
                </a:lnTo>
                <a:lnTo>
                  <a:pt x="0" y="57646"/>
                </a:lnTo>
                <a:lnTo>
                  <a:pt x="518" y="60124"/>
                </a:lnTo>
                <a:lnTo>
                  <a:pt x="2627" y="64465"/>
                </a:lnTo>
                <a:lnTo>
                  <a:pt x="6145" y="67767"/>
                </a:lnTo>
                <a:lnTo>
                  <a:pt x="10541" y="70373"/>
                </a:lnTo>
                <a:lnTo>
                  <a:pt x="13409" y="71132"/>
                </a:lnTo>
                <a:lnTo>
                  <a:pt x="16268" y="71895"/>
                </a:lnTo>
                <a:lnTo>
                  <a:pt x="19494" y="72276"/>
                </a:lnTo>
                <a:lnTo>
                  <a:pt x="26986" y="72276"/>
                </a:lnTo>
                <a:lnTo>
                  <a:pt x="30427" y="71856"/>
                </a:lnTo>
                <a:lnTo>
                  <a:pt x="33426" y="71020"/>
                </a:lnTo>
                <a:lnTo>
                  <a:pt x="36421" y="70192"/>
                </a:lnTo>
                <a:lnTo>
                  <a:pt x="38963" y="68962"/>
                </a:lnTo>
                <a:lnTo>
                  <a:pt x="40993" y="67335"/>
                </a:lnTo>
                <a:lnTo>
                  <a:pt x="44601" y="63717"/>
                </a:lnTo>
                <a:lnTo>
                  <a:pt x="46771" y="58968"/>
                </a:lnTo>
                <a:lnTo>
                  <a:pt x="47318" y="56260"/>
                </a:lnTo>
                <a:lnTo>
                  <a:pt x="47318" y="51170"/>
                </a:lnTo>
                <a:lnTo>
                  <a:pt x="46263" y="47564"/>
                </a:lnTo>
                <a:lnTo>
                  <a:pt x="44524" y="44208"/>
                </a:lnTo>
                <a:close/>
              </a:path>
              <a:path w="47318" h="72276">
                <a:moveTo>
                  <a:pt x="9726" y="50940"/>
                </a:moveTo>
                <a:lnTo>
                  <a:pt x="10843" y="48298"/>
                </a:lnTo>
                <a:lnTo>
                  <a:pt x="13882" y="44654"/>
                </a:lnTo>
                <a:lnTo>
                  <a:pt x="17018" y="42368"/>
                </a:lnTo>
                <a:lnTo>
                  <a:pt x="20725" y="40143"/>
                </a:lnTo>
                <a:lnTo>
                  <a:pt x="20218" y="28778"/>
                </a:lnTo>
                <a:lnTo>
                  <a:pt x="17067" y="26723"/>
                </a:lnTo>
                <a:lnTo>
                  <a:pt x="15951" y="35435"/>
                </a:lnTo>
                <a:lnTo>
                  <a:pt x="11214" y="37962"/>
                </a:lnTo>
                <a:lnTo>
                  <a:pt x="7236" y="40680"/>
                </a:lnTo>
                <a:lnTo>
                  <a:pt x="9436" y="53988"/>
                </a:lnTo>
                <a:lnTo>
                  <a:pt x="9726" y="509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068956" y="3965428"/>
            <a:ext cx="43955" cy="71233"/>
          </a:xfrm>
          <a:custGeom>
            <a:avLst/>
            <a:gdLst/>
            <a:ahLst/>
            <a:cxnLst/>
            <a:rect l="l" t="t" r="r" b="b"/>
            <a:pathLst>
              <a:path w="43955" h="71233">
                <a:moveTo>
                  <a:pt x="40335" y="13384"/>
                </a:moveTo>
                <a:lnTo>
                  <a:pt x="38671" y="8967"/>
                </a:lnTo>
                <a:lnTo>
                  <a:pt x="35737" y="5370"/>
                </a:lnTo>
                <a:lnTo>
                  <a:pt x="31939" y="2401"/>
                </a:lnTo>
                <a:lnTo>
                  <a:pt x="29387" y="1422"/>
                </a:lnTo>
                <a:lnTo>
                  <a:pt x="26823" y="467"/>
                </a:lnTo>
                <a:lnTo>
                  <a:pt x="23850" y="0"/>
                </a:lnTo>
                <a:lnTo>
                  <a:pt x="20448" y="0"/>
                </a:lnTo>
                <a:lnTo>
                  <a:pt x="16283" y="215"/>
                </a:lnTo>
                <a:lnTo>
                  <a:pt x="12420" y="1079"/>
                </a:lnTo>
                <a:lnTo>
                  <a:pt x="9029" y="2246"/>
                </a:lnTo>
                <a:lnTo>
                  <a:pt x="5029" y="4165"/>
                </a:lnTo>
                <a:lnTo>
                  <a:pt x="1893" y="6667"/>
                </a:lnTo>
                <a:lnTo>
                  <a:pt x="1306" y="9371"/>
                </a:lnTo>
                <a:lnTo>
                  <a:pt x="1487" y="12420"/>
                </a:lnTo>
                <a:lnTo>
                  <a:pt x="4050" y="13792"/>
                </a:lnTo>
                <a:lnTo>
                  <a:pt x="7024" y="11897"/>
                </a:lnTo>
                <a:lnTo>
                  <a:pt x="9752" y="10439"/>
                </a:lnTo>
                <a:lnTo>
                  <a:pt x="13144" y="9169"/>
                </a:lnTo>
                <a:lnTo>
                  <a:pt x="16992" y="8239"/>
                </a:lnTo>
                <a:lnTo>
                  <a:pt x="21207" y="8239"/>
                </a:lnTo>
                <a:lnTo>
                  <a:pt x="24423" y="9169"/>
                </a:lnTo>
                <a:lnTo>
                  <a:pt x="27166" y="10615"/>
                </a:lnTo>
                <a:lnTo>
                  <a:pt x="29894" y="13931"/>
                </a:lnTo>
                <a:lnTo>
                  <a:pt x="30938" y="16710"/>
                </a:lnTo>
                <a:lnTo>
                  <a:pt x="31205" y="19749"/>
                </a:lnTo>
                <a:lnTo>
                  <a:pt x="31024" y="22975"/>
                </a:lnTo>
                <a:lnTo>
                  <a:pt x="30366" y="26503"/>
                </a:lnTo>
                <a:lnTo>
                  <a:pt x="28599" y="30642"/>
                </a:lnTo>
                <a:lnTo>
                  <a:pt x="26021" y="35214"/>
                </a:lnTo>
                <a:lnTo>
                  <a:pt x="24080" y="37857"/>
                </a:lnTo>
                <a:lnTo>
                  <a:pt x="22111" y="40500"/>
                </a:lnTo>
                <a:lnTo>
                  <a:pt x="19508" y="43498"/>
                </a:lnTo>
                <a:lnTo>
                  <a:pt x="16268" y="46824"/>
                </a:lnTo>
                <a:lnTo>
                  <a:pt x="2236" y="61250"/>
                </a:lnTo>
                <a:lnTo>
                  <a:pt x="266" y="64249"/>
                </a:lnTo>
                <a:lnTo>
                  <a:pt x="0" y="67169"/>
                </a:lnTo>
                <a:lnTo>
                  <a:pt x="507" y="70128"/>
                </a:lnTo>
                <a:lnTo>
                  <a:pt x="3086" y="71233"/>
                </a:lnTo>
                <a:lnTo>
                  <a:pt x="41887" y="71233"/>
                </a:lnTo>
                <a:lnTo>
                  <a:pt x="43600" y="69886"/>
                </a:lnTo>
                <a:lnTo>
                  <a:pt x="43955" y="67218"/>
                </a:lnTo>
                <a:lnTo>
                  <a:pt x="43902" y="66001"/>
                </a:lnTo>
                <a:lnTo>
                  <a:pt x="41832" y="63309"/>
                </a:lnTo>
                <a:lnTo>
                  <a:pt x="11290" y="63309"/>
                </a:lnTo>
                <a:lnTo>
                  <a:pt x="22414" y="51702"/>
                </a:lnTo>
                <a:lnTo>
                  <a:pt x="26428" y="47574"/>
                </a:lnTo>
                <a:lnTo>
                  <a:pt x="29643" y="43942"/>
                </a:lnTo>
                <a:lnTo>
                  <a:pt x="32068" y="40767"/>
                </a:lnTo>
                <a:lnTo>
                  <a:pt x="34491" y="37605"/>
                </a:lnTo>
                <a:lnTo>
                  <a:pt x="36334" y="34721"/>
                </a:lnTo>
                <a:lnTo>
                  <a:pt x="37631" y="32144"/>
                </a:lnTo>
                <a:lnTo>
                  <a:pt x="38912" y="29552"/>
                </a:lnTo>
                <a:lnTo>
                  <a:pt x="39752" y="27151"/>
                </a:lnTo>
                <a:lnTo>
                  <a:pt x="40539" y="22694"/>
                </a:lnTo>
                <a:lnTo>
                  <a:pt x="40755" y="18237"/>
                </a:lnTo>
                <a:lnTo>
                  <a:pt x="40335" y="13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123197" y="3965425"/>
            <a:ext cx="28205" cy="72276"/>
          </a:xfrm>
          <a:custGeom>
            <a:avLst/>
            <a:gdLst/>
            <a:ahLst/>
            <a:cxnLst/>
            <a:rect l="l" t="t" r="r" b="b"/>
            <a:pathLst>
              <a:path w="28205" h="72276">
                <a:moveTo>
                  <a:pt x="11757" y="55692"/>
                </a:moveTo>
                <a:lnTo>
                  <a:pt x="10896" y="52693"/>
                </a:lnTo>
                <a:lnTo>
                  <a:pt x="10360" y="49022"/>
                </a:lnTo>
                <a:lnTo>
                  <a:pt x="9817" y="45352"/>
                </a:lnTo>
                <a:lnTo>
                  <a:pt x="9371" y="68338"/>
                </a:lnTo>
                <a:lnTo>
                  <a:pt x="12395" y="69916"/>
                </a:lnTo>
                <a:lnTo>
                  <a:pt x="15415" y="71489"/>
                </a:lnTo>
                <a:lnTo>
                  <a:pt x="19137" y="72276"/>
                </a:lnTo>
                <a:lnTo>
                  <a:pt x="28205" y="72276"/>
                </a:lnTo>
                <a:lnTo>
                  <a:pt x="27889" y="64300"/>
                </a:lnTo>
                <a:lnTo>
                  <a:pt x="24076" y="64620"/>
                </a:lnTo>
                <a:lnTo>
                  <a:pt x="21474" y="64620"/>
                </a:lnTo>
                <a:lnTo>
                  <a:pt x="17449" y="63042"/>
                </a:lnTo>
                <a:lnTo>
                  <a:pt x="14108" y="60314"/>
                </a:lnTo>
                <a:lnTo>
                  <a:pt x="11757" y="55692"/>
                </a:lnTo>
                <a:close/>
              </a:path>
              <a:path w="28205" h="72276">
                <a:moveTo>
                  <a:pt x="381" y="47221"/>
                </a:moveTo>
                <a:lnTo>
                  <a:pt x="1165" y="51688"/>
                </a:lnTo>
                <a:lnTo>
                  <a:pt x="1940" y="56149"/>
                </a:lnTo>
                <a:lnTo>
                  <a:pt x="3251" y="59907"/>
                </a:lnTo>
                <a:lnTo>
                  <a:pt x="5090" y="62967"/>
                </a:lnTo>
                <a:lnTo>
                  <a:pt x="6944" y="66017"/>
                </a:lnTo>
                <a:lnTo>
                  <a:pt x="9371" y="68338"/>
                </a:lnTo>
                <a:lnTo>
                  <a:pt x="9817" y="45352"/>
                </a:lnTo>
                <a:lnTo>
                  <a:pt x="9550" y="40896"/>
                </a:lnTo>
                <a:lnTo>
                  <a:pt x="9550" y="31737"/>
                </a:lnTo>
                <a:lnTo>
                  <a:pt x="9742" y="28079"/>
                </a:lnTo>
                <a:lnTo>
                  <a:pt x="10144" y="24688"/>
                </a:lnTo>
                <a:lnTo>
                  <a:pt x="10541" y="21286"/>
                </a:lnTo>
                <a:lnTo>
                  <a:pt x="11289" y="18327"/>
                </a:lnTo>
                <a:lnTo>
                  <a:pt x="12395" y="15786"/>
                </a:lnTo>
                <a:lnTo>
                  <a:pt x="13500" y="13258"/>
                </a:lnTo>
                <a:lnTo>
                  <a:pt x="16927" y="9817"/>
                </a:lnTo>
                <a:lnTo>
                  <a:pt x="21333" y="7646"/>
                </a:lnTo>
                <a:lnTo>
                  <a:pt x="26146" y="7646"/>
                </a:lnTo>
                <a:lnTo>
                  <a:pt x="29105" y="8319"/>
                </a:lnTo>
                <a:lnTo>
                  <a:pt x="31737" y="9500"/>
                </a:lnTo>
                <a:lnTo>
                  <a:pt x="34833" y="12750"/>
                </a:lnTo>
                <a:lnTo>
                  <a:pt x="36395" y="15825"/>
                </a:lnTo>
                <a:lnTo>
                  <a:pt x="37515" y="19800"/>
                </a:lnTo>
                <a:lnTo>
                  <a:pt x="38379" y="24397"/>
                </a:lnTo>
                <a:lnTo>
                  <a:pt x="38632" y="27180"/>
                </a:lnTo>
                <a:lnTo>
                  <a:pt x="38873" y="29973"/>
                </a:lnTo>
                <a:lnTo>
                  <a:pt x="39013" y="33124"/>
                </a:lnTo>
                <a:lnTo>
                  <a:pt x="39013" y="39232"/>
                </a:lnTo>
                <a:lnTo>
                  <a:pt x="38757" y="44146"/>
                </a:lnTo>
                <a:lnTo>
                  <a:pt x="38300" y="48780"/>
                </a:lnTo>
                <a:lnTo>
                  <a:pt x="37439" y="52895"/>
                </a:lnTo>
                <a:lnTo>
                  <a:pt x="36130" y="56476"/>
                </a:lnTo>
                <a:lnTo>
                  <a:pt x="34505" y="59641"/>
                </a:lnTo>
                <a:lnTo>
                  <a:pt x="30960" y="62993"/>
                </a:lnTo>
                <a:lnTo>
                  <a:pt x="27889" y="64300"/>
                </a:lnTo>
                <a:lnTo>
                  <a:pt x="28205" y="72276"/>
                </a:lnTo>
                <a:lnTo>
                  <a:pt x="32129" y="71387"/>
                </a:lnTo>
                <a:lnTo>
                  <a:pt x="35316" y="69649"/>
                </a:lnTo>
                <a:lnTo>
                  <a:pt x="38505" y="67881"/>
                </a:lnTo>
                <a:lnTo>
                  <a:pt x="41083" y="65418"/>
                </a:lnTo>
                <a:lnTo>
                  <a:pt x="43053" y="62204"/>
                </a:lnTo>
                <a:lnTo>
                  <a:pt x="45021" y="59004"/>
                </a:lnTo>
                <a:lnTo>
                  <a:pt x="46428" y="55181"/>
                </a:lnTo>
                <a:lnTo>
                  <a:pt x="47282" y="50723"/>
                </a:lnTo>
                <a:lnTo>
                  <a:pt x="48131" y="46278"/>
                </a:lnTo>
                <a:lnTo>
                  <a:pt x="48563" y="41363"/>
                </a:lnTo>
                <a:lnTo>
                  <a:pt x="48563" y="30189"/>
                </a:lnTo>
                <a:lnTo>
                  <a:pt x="48171" y="25059"/>
                </a:lnTo>
                <a:lnTo>
                  <a:pt x="47393" y="20587"/>
                </a:lnTo>
                <a:lnTo>
                  <a:pt x="46620" y="16131"/>
                </a:lnTo>
                <a:lnTo>
                  <a:pt x="45298" y="12358"/>
                </a:lnTo>
                <a:lnTo>
                  <a:pt x="43459" y="9310"/>
                </a:lnTo>
                <a:lnTo>
                  <a:pt x="41616" y="6235"/>
                </a:lnTo>
                <a:lnTo>
                  <a:pt x="39178" y="3938"/>
                </a:lnTo>
                <a:lnTo>
                  <a:pt x="36154" y="2362"/>
                </a:lnTo>
                <a:lnTo>
                  <a:pt x="33134" y="788"/>
                </a:lnTo>
                <a:lnTo>
                  <a:pt x="29401" y="0"/>
                </a:lnTo>
                <a:lnTo>
                  <a:pt x="20318" y="0"/>
                </a:lnTo>
                <a:lnTo>
                  <a:pt x="16419" y="878"/>
                </a:lnTo>
                <a:lnTo>
                  <a:pt x="13233" y="2627"/>
                </a:lnTo>
                <a:lnTo>
                  <a:pt x="10058" y="4381"/>
                </a:lnTo>
                <a:lnTo>
                  <a:pt x="7491" y="6857"/>
                </a:lnTo>
                <a:lnTo>
                  <a:pt x="5521" y="10058"/>
                </a:lnTo>
                <a:lnTo>
                  <a:pt x="3581" y="13258"/>
                </a:lnTo>
                <a:lnTo>
                  <a:pt x="2170" y="17096"/>
                </a:lnTo>
                <a:lnTo>
                  <a:pt x="1295" y="21564"/>
                </a:lnTo>
                <a:lnTo>
                  <a:pt x="431" y="26035"/>
                </a:lnTo>
                <a:lnTo>
                  <a:pt x="0" y="30949"/>
                </a:lnTo>
                <a:lnTo>
                  <a:pt x="0" y="42087"/>
                </a:lnTo>
                <a:lnTo>
                  <a:pt x="381" y="47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532235" y="4100436"/>
            <a:ext cx="39062" cy="70218"/>
          </a:xfrm>
          <a:custGeom>
            <a:avLst/>
            <a:gdLst/>
            <a:ahLst/>
            <a:cxnLst/>
            <a:rect l="l" t="t" r="r" b="b"/>
            <a:pathLst>
              <a:path w="39062" h="70218">
                <a:moveTo>
                  <a:pt x="39062" y="66358"/>
                </a:moveTo>
                <a:lnTo>
                  <a:pt x="39027" y="65037"/>
                </a:lnTo>
                <a:lnTo>
                  <a:pt x="37172" y="62445"/>
                </a:lnTo>
                <a:lnTo>
                  <a:pt x="9320" y="62445"/>
                </a:lnTo>
                <a:lnTo>
                  <a:pt x="9320" y="37339"/>
                </a:lnTo>
                <a:lnTo>
                  <a:pt x="32879" y="37339"/>
                </a:lnTo>
                <a:lnTo>
                  <a:pt x="34606" y="35380"/>
                </a:lnTo>
                <a:lnTo>
                  <a:pt x="34682" y="32410"/>
                </a:lnTo>
                <a:lnTo>
                  <a:pt x="32879" y="29792"/>
                </a:lnTo>
                <a:lnTo>
                  <a:pt x="9320" y="29792"/>
                </a:lnTo>
                <a:lnTo>
                  <a:pt x="9320" y="7758"/>
                </a:lnTo>
                <a:lnTo>
                  <a:pt x="37068" y="7758"/>
                </a:lnTo>
                <a:lnTo>
                  <a:pt x="38581" y="5194"/>
                </a:lnTo>
                <a:lnTo>
                  <a:pt x="38581" y="2627"/>
                </a:lnTo>
                <a:lnTo>
                  <a:pt x="36776" y="0"/>
                </a:lnTo>
                <a:lnTo>
                  <a:pt x="3465" y="0"/>
                </a:lnTo>
                <a:lnTo>
                  <a:pt x="1104" y="849"/>
                </a:lnTo>
                <a:lnTo>
                  <a:pt x="0" y="3797"/>
                </a:lnTo>
                <a:lnTo>
                  <a:pt x="0" y="66419"/>
                </a:lnTo>
                <a:lnTo>
                  <a:pt x="367" y="68806"/>
                </a:lnTo>
                <a:lnTo>
                  <a:pt x="3465" y="70218"/>
                </a:lnTo>
                <a:lnTo>
                  <a:pt x="37172" y="70218"/>
                </a:lnTo>
                <a:lnTo>
                  <a:pt x="38760" y="68961"/>
                </a:lnTo>
                <a:lnTo>
                  <a:pt x="39062" y="663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585810" y="4118014"/>
            <a:ext cx="72428" cy="52924"/>
          </a:xfrm>
          <a:custGeom>
            <a:avLst/>
            <a:gdLst/>
            <a:ahLst/>
            <a:cxnLst/>
            <a:rect l="l" t="t" r="r" b="b"/>
            <a:pathLst>
              <a:path w="72428" h="52924">
                <a:moveTo>
                  <a:pt x="63780" y="52210"/>
                </a:moveTo>
                <a:lnTo>
                  <a:pt x="66347" y="52924"/>
                </a:lnTo>
                <a:lnTo>
                  <a:pt x="69573" y="52924"/>
                </a:lnTo>
                <a:lnTo>
                  <a:pt x="72428" y="51286"/>
                </a:lnTo>
                <a:lnTo>
                  <a:pt x="72428" y="17669"/>
                </a:lnTo>
                <a:lnTo>
                  <a:pt x="72161" y="15038"/>
                </a:lnTo>
                <a:lnTo>
                  <a:pt x="71031" y="10087"/>
                </a:lnTo>
                <a:lnTo>
                  <a:pt x="68770" y="6073"/>
                </a:lnTo>
                <a:lnTo>
                  <a:pt x="65725" y="2772"/>
                </a:lnTo>
                <a:lnTo>
                  <a:pt x="61455" y="562"/>
                </a:lnTo>
                <a:lnTo>
                  <a:pt x="58816" y="0"/>
                </a:lnTo>
                <a:lnTo>
                  <a:pt x="55678" y="0"/>
                </a:lnTo>
                <a:lnTo>
                  <a:pt x="53074" y="180"/>
                </a:lnTo>
                <a:lnTo>
                  <a:pt x="50496" y="864"/>
                </a:lnTo>
                <a:lnTo>
                  <a:pt x="47829" y="2175"/>
                </a:lnTo>
                <a:lnTo>
                  <a:pt x="45060" y="3928"/>
                </a:lnTo>
                <a:lnTo>
                  <a:pt x="42127" y="6390"/>
                </a:lnTo>
                <a:lnTo>
                  <a:pt x="38952" y="9665"/>
                </a:lnTo>
                <a:lnTo>
                  <a:pt x="36780" y="5731"/>
                </a:lnTo>
                <a:lnTo>
                  <a:pt x="33630" y="2693"/>
                </a:lnTo>
                <a:lnTo>
                  <a:pt x="30989" y="1184"/>
                </a:lnTo>
                <a:lnTo>
                  <a:pt x="27763" y="231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7"/>
                </a:lnTo>
                <a:lnTo>
                  <a:pt x="16080" y="2150"/>
                </a:lnTo>
                <a:lnTo>
                  <a:pt x="13488" y="3571"/>
                </a:lnTo>
                <a:lnTo>
                  <a:pt x="10821" y="5833"/>
                </a:lnTo>
                <a:lnTo>
                  <a:pt x="8092" y="8903"/>
                </a:lnTo>
                <a:lnTo>
                  <a:pt x="8092" y="2160"/>
                </a:lnTo>
                <a:lnTo>
                  <a:pt x="5511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6"/>
                </a:lnTo>
                <a:lnTo>
                  <a:pt x="306" y="52210"/>
                </a:lnTo>
                <a:lnTo>
                  <a:pt x="2847" y="52924"/>
                </a:lnTo>
                <a:lnTo>
                  <a:pt x="6083" y="52924"/>
                </a:lnTo>
                <a:lnTo>
                  <a:pt x="8957" y="51286"/>
                </a:lnTo>
                <a:lnTo>
                  <a:pt x="8957" y="17147"/>
                </a:lnTo>
                <a:lnTo>
                  <a:pt x="11404" y="14072"/>
                </a:lnTo>
                <a:lnTo>
                  <a:pt x="15786" y="10148"/>
                </a:lnTo>
                <a:lnTo>
                  <a:pt x="19965" y="7762"/>
                </a:lnTo>
                <a:lnTo>
                  <a:pt x="23688" y="7762"/>
                </a:lnTo>
                <a:lnTo>
                  <a:pt x="26341" y="8741"/>
                </a:lnTo>
                <a:lnTo>
                  <a:pt x="29350" y="11559"/>
                </a:lnTo>
                <a:lnTo>
                  <a:pt x="30747" y="14263"/>
                </a:lnTo>
                <a:lnTo>
                  <a:pt x="31535" y="17669"/>
                </a:lnTo>
                <a:lnTo>
                  <a:pt x="31737" y="21603"/>
                </a:lnTo>
                <a:lnTo>
                  <a:pt x="31737" y="51286"/>
                </a:lnTo>
                <a:lnTo>
                  <a:pt x="32057" y="52210"/>
                </a:lnTo>
                <a:lnTo>
                  <a:pt x="34635" y="52924"/>
                </a:lnTo>
                <a:lnTo>
                  <a:pt x="37771" y="52924"/>
                </a:lnTo>
                <a:lnTo>
                  <a:pt x="40690" y="51286"/>
                </a:lnTo>
                <a:lnTo>
                  <a:pt x="40690" y="17147"/>
                </a:lnTo>
                <a:lnTo>
                  <a:pt x="43181" y="14072"/>
                </a:lnTo>
                <a:lnTo>
                  <a:pt x="47548" y="10148"/>
                </a:lnTo>
                <a:lnTo>
                  <a:pt x="51702" y="7762"/>
                </a:lnTo>
                <a:lnTo>
                  <a:pt x="55436" y="7762"/>
                </a:lnTo>
                <a:lnTo>
                  <a:pt x="58103" y="8741"/>
                </a:lnTo>
                <a:lnTo>
                  <a:pt x="61139" y="11559"/>
                </a:lnTo>
                <a:lnTo>
                  <a:pt x="62524" y="14263"/>
                </a:lnTo>
                <a:lnTo>
                  <a:pt x="63248" y="17669"/>
                </a:lnTo>
                <a:lnTo>
                  <a:pt x="63425" y="21603"/>
                </a:lnTo>
                <a:lnTo>
                  <a:pt x="63425" y="51286"/>
                </a:lnTo>
                <a:lnTo>
                  <a:pt x="63780" y="522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672035" y="4118014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79" y="40907"/>
                </a:moveTo>
                <a:lnTo>
                  <a:pt x="9952" y="52658"/>
                </a:lnTo>
                <a:lnTo>
                  <a:pt x="14359" y="53658"/>
                </a:lnTo>
                <a:lnTo>
                  <a:pt x="19846" y="53658"/>
                </a:lnTo>
                <a:lnTo>
                  <a:pt x="22870" y="46076"/>
                </a:lnTo>
                <a:lnTo>
                  <a:pt x="18337" y="46675"/>
                </a:lnTo>
                <a:lnTo>
                  <a:pt x="15454" y="46675"/>
                </a:lnTo>
                <a:lnTo>
                  <a:pt x="11581" y="44413"/>
                </a:lnTo>
                <a:lnTo>
                  <a:pt x="9179" y="40907"/>
                </a:lnTo>
                <a:close/>
              </a:path>
              <a:path w="22870" h="53658">
                <a:moveTo>
                  <a:pt x="34555" y="52909"/>
                </a:moveTo>
                <a:lnTo>
                  <a:pt x="37219" y="52960"/>
                </a:lnTo>
                <a:lnTo>
                  <a:pt x="40092" y="51335"/>
                </a:lnTo>
                <a:lnTo>
                  <a:pt x="40092" y="15358"/>
                </a:lnTo>
                <a:lnTo>
                  <a:pt x="39761" y="12701"/>
                </a:lnTo>
                <a:lnTo>
                  <a:pt x="38375" y="8143"/>
                </a:lnTo>
                <a:lnTo>
                  <a:pt x="35747" y="4701"/>
                </a:lnTo>
                <a:lnTo>
                  <a:pt x="32244" y="1995"/>
                </a:lnTo>
                <a:lnTo>
                  <a:pt x="27326" y="396"/>
                </a:lnTo>
                <a:lnTo>
                  <a:pt x="24342" y="0"/>
                </a:lnTo>
                <a:lnTo>
                  <a:pt x="20839" y="0"/>
                </a:lnTo>
                <a:lnTo>
                  <a:pt x="17091" y="180"/>
                </a:lnTo>
                <a:lnTo>
                  <a:pt x="13409" y="864"/>
                </a:lnTo>
                <a:lnTo>
                  <a:pt x="10144" y="1818"/>
                </a:lnTo>
                <a:lnTo>
                  <a:pt x="7209" y="2923"/>
                </a:lnTo>
                <a:lnTo>
                  <a:pt x="3491" y="5209"/>
                </a:lnTo>
                <a:lnTo>
                  <a:pt x="2386" y="7952"/>
                </a:lnTo>
                <a:lnTo>
                  <a:pt x="2688" y="11164"/>
                </a:lnTo>
                <a:lnTo>
                  <a:pt x="5269" y="12053"/>
                </a:lnTo>
                <a:lnTo>
                  <a:pt x="8149" y="10429"/>
                </a:lnTo>
                <a:lnTo>
                  <a:pt x="10792" y="9173"/>
                </a:lnTo>
                <a:lnTo>
                  <a:pt x="14067" y="8068"/>
                </a:lnTo>
                <a:lnTo>
                  <a:pt x="17815" y="7279"/>
                </a:lnTo>
                <a:lnTo>
                  <a:pt x="22081" y="7279"/>
                </a:lnTo>
                <a:lnTo>
                  <a:pt x="25232" y="8017"/>
                </a:lnTo>
                <a:lnTo>
                  <a:pt x="27783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0" y="18774"/>
                </a:lnTo>
                <a:lnTo>
                  <a:pt x="31200" y="22569"/>
                </a:lnTo>
                <a:lnTo>
                  <a:pt x="20674" y="22569"/>
                </a:lnTo>
                <a:lnTo>
                  <a:pt x="17242" y="22914"/>
                </a:lnTo>
                <a:lnTo>
                  <a:pt x="14208" y="23573"/>
                </a:lnTo>
                <a:lnTo>
                  <a:pt x="11173" y="24246"/>
                </a:lnTo>
                <a:lnTo>
                  <a:pt x="8606" y="25251"/>
                </a:lnTo>
                <a:lnTo>
                  <a:pt x="4417" y="27929"/>
                </a:lnTo>
                <a:lnTo>
                  <a:pt x="1687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0" y="45101"/>
                </a:lnTo>
                <a:lnTo>
                  <a:pt x="3171" y="48492"/>
                </a:lnTo>
                <a:lnTo>
                  <a:pt x="6094" y="51019"/>
                </a:lnTo>
                <a:lnTo>
                  <a:pt x="9952" y="52658"/>
                </a:lnTo>
                <a:lnTo>
                  <a:pt x="9179" y="40907"/>
                </a:lnTo>
                <a:lnTo>
                  <a:pt x="9179" y="38355"/>
                </a:lnTo>
                <a:lnTo>
                  <a:pt x="10003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45" y="29250"/>
                </a:lnTo>
                <a:lnTo>
                  <a:pt x="23543" y="29034"/>
                </a:lnTo>
                <a:lnTo>
                  <a:pt x="31200" y="29034"/>
                </a:lnTo>
                <a:lnTo>
                  <a:pt x="31200" y="39399"/>
                </a:lnTo>
                <a:lnTo>
                  <a:pt x="26884" y="43679"/>
                </a:lnTo>
                <a:lnTo>
                  <a:pt x="22870" y="46076"/>
                </a:lnTo>
                <a:lnTo>
                  <a:pt x="19846" y="53658"/>
                </a:lnTo>
                <a:lnTo>
                  <a:pt x="22628" y="53035"/>
                </a:lnTo>
                <a:lnTo>
                  <a:pt x="25256" y="51769"/>
                </a:lnTo>
                <a:lnTo>
                  <a:pt x="27873" y="50497"/>
                </a:lnTo>
                <a:lnTo>
                  <a:pt x="32395" y="46447"/>
                </a:lnTo>
                <a:lnTo>
                  <a:pt x="32395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727596" y="409865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88" y="10741"/>
                </a:lnTo>
                <a:lnTo>
                  <a:pt x="7618" y="10741"/>
                </a:lnTo>
                <a:lnTo>
                  <a:pt x="10678" y="8848"/>
                </a:lnTo>
                <a:lnTo>
                  <a:pt x="11074" y="5306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74" h="72288">
                <a:moveTo>
                  <a:pt x="1396" y="7157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44" y="70650"/>
                </a:lnTo>
                <a:lnTo>
                  <a:pt x="10044" y="21804"/>
                </a:lnTo>
                <a:lnTo>
                  <a:pt x="9818" y="21106"/>
                </a:lnTo>
                <a:lnTo>
                  <a:pt x="7175" y="20167"/>
                </a:lnTo>
                <a:lnTo>
                  <a:pt x="3949" y="20167"/>
                </a:lnTo>
                <a:lnTo>
                  <a:pt x="1090" y="21804"/>
                </a:lnTo>
                <a:lnTo>
                  <a:pt x="1090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754085" y="4095104"/>
            <a:ext cx="8956" cy="75834"/>
          </a:xfrm>
          <a:custGeom>
            <a:avLst/>
            <a:gdLst/>
            <a:ahLst/>
            <a:cxnLst/>
            <a:rect l="l" t="t" r="r" b="b"/>
            <a:pathLst>
              <a:path w="8956" h="75834">
                <a:moveTo>
                  <a:pt x="8956" y="74195"/>
                </a:moveTo>
                <a:lnTo>
                  <a:pt x="8956" y="1703"/>
                </a:lnTo>
                <a:lnTo>
                  <a:pt x="8726" y="928"/>
                </a:lnTo>
                <a:lnTo>
                  <a:pt x="6083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06" y="75120"/>
                </a:lnTo>
                <a:lnTo>
                  <a:pt x="2857" y="75834"/>
                </a:lnTo>
                <a:lnTo>
                  <a:pt x="6083" y="75834"/>
                </a:lnTo>
                <a:lnTo>
                  <a:pt x="8956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781341" y="4120890"/>
            <a:ext cx="11379" cy="50242"/>
          </a:xfrm>
          <a:custGeom>
            <a:avLst/>
            <a:gdLst/>
            <a:ahLst/>
            <a:cxnLst/>
            <a:rect l="l" t="t" r="r" b="b"/>
            <a:pathLst>
              <a:path w="11379" h="50242">
                <a:moveTo>
                  <a:pt x="226" y="41008"/>
                </a:moveTo>
                <a:lnTo>
                  <a:pt x="0" y="44006"/>
                </a:lnTo>
                <a:lnTo>
                  <a:pt x="226" y="46991"/>
                </a:lnTo>
                <a:lnTo>
                  <a:pt x="2858" y="49950"/>
                </a:lnTo>
                <a:lnTo>
                  <a:pt x="5688" y="50242"/>
                </a:lnTo>
                <a:lnTo>
                  <a:pt x="9169" y="49744"/>
                </a:lnTo>
                <a:lnTo>
                  <a:pt x="11137" y="46991"/>
                </a:lnTo>
                <a:lnTo>
                  <a:pt x="11379" y="44006"/>
                </a:lnTo>
                <a:lnTo>
                  <a:pt x="11137" y="41008"/>
                </a:lnTo>
                <a:lnTo>
                  <a:pt x="8455" y="38037"/>
                </a:lnTo>
                <a:lnTo>
                  <a:pt x="5688" y="37717"/>
                </a:lnTo>
                <a:lnTo>
                  <a:pt x="2131" y="38265"/>
                </a:lnTo>
                <a:lnTo>
                  <a:pt x="226" y="41008"/>
                </a:lnTo>
                <a:close/>
              </a:path>
              <a:path w="11379" h="50242">
                <a:moveTo>
                  <a:pt x="226" y="3290"/>
                </a:moveTo>
                <a:lnTo>
                  <a:pt x="0" y="6351"/>
                </a:lnTo>
                <a:lnTo>
                  <a:pt x="226" y="9284"/>
                </a:lnTo>
                <a:lnTo>
                  <a:pt x="2858" y="12244"/>
                </a:lnTo>
                <a:lnTo>
                  <a:pt x="5688" y="12536"/>
                </a:lnTo>
                <a:lnTo>
                  <a:pt x="9169" y="12038"/>
                </a:lnTo>
                <a:lnTo>
                  <a:pt x="11137" y="9284"/>
                </a:lnTo>
                <a:lnTo>
                  <a:pt x="11379" y="6351"/>
                </a:lnTo>
                <a:lnTo>
                  <a:pt x="11137" y="3290"/>
                </a:lnTo>
                <a:lnTo>
                  <a:pt x="8455" y="302"/>
                </a:lnTo>
                <a:lnTo>
                  <a:pt x="5688" y="0"/>
                </a:lnTo>
                <a:lnTo>
                  <a:pt x="2131" y="494"/>
                </a:lnTo>
                <a:lnTo>
                  <a:pt x="226" y="32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833648" y="4098650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78" y="8888"/>
                </a:lnTo>
                <a:lnTo>
                  <a:pt x="3376" y="10741"/>
                </a:lnTo>
                <a:lnTo>
                  <a:pt x="7617" y="10741"/>
                </a:lnTo>
                <a:lnTo>
                  <a:pt x="10666" y="8848"/>
                </a:lnTo>
                <a:lnTo>
                  <a:pt x="11059" y="5306"/>
                </a:lnTo>
                <a:lnTo>
                  <a:pt x="10678" y="1854"/>
                </a:lnTo>
                <a:lnTo>
                  <a:pt x="7668" y="0"/>
                </a:lnTo>
                <a:lnTo>
                  <a:pt x="3441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59" h="72288">
                <a:moveTo>
                  <a:pt x="1397" y="71574"/>
                </a:moveTo>
                <a:lnTo>
                  <a:pt x="3949" y="72288"/>
                </a:lnTo>
                <a:lnTo>
                  <a:pt x="7175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67"/>
                </a:lnTo>
                <a:lnTo>
                  <a:pt x="3949" y="20167"/>
                </a:lnTo>
                <a:lnTo>
                  <a:pt x="1076" y="21804"/>
                </a:lnTo>
                <a:lnTo>
                  <a:pt x="1076" y="70650"/>
                </a:lnTo>
                <a:lnTo>
                  <a:pt x="1397" y="71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860119" y="4118014"/>
            <a:ext cx="42062" cy="52924"/>
          </a:xfrm>
          <a:custGeom>
            <a:avLst/>
            <a:gdLst/>
            <a:ahLst/>
            <a:cxnLst/>
            <a:rect l="l" t="t" r="r" b="b"/>
            <a:pathLst>
              <a:path w="42062" h="52924">
                <a:moveTo>
                  <a:pt x="33110" y="22684"/>
                </a:moveTo>
                <a:lnTo>
                  <a:pt x="33110" y="51286"/>
                </a:lnTo>
                <a:lnTo>
                  <a:pt x="33326" y="52020"/>
                </a:lnTo>
                <a:lnTo>
                  <a:pt x="35967" y="52924"/>
                </a:lnTo>
                <a:lnTo>
                  <a:pt x="39193" y="52924"/>
                </a:lnTo>
                <a:lnTo>
                  <a:pt x="42062" y="51286"/>
                </a:lnTo>
                <a:lnTo>
                  <a:pt x="42062" y="18022"/>
                </a:lnTo>
                <a:lnTo>
                  <a:pt x="41771" y="15038"/>
                </a:lnTo>
                <a:lnTo>
                  <a:pt x="40576" y="10087"/>
                </a:lnTo>
                <a:lnTo>
                  <a:pt x="38200" y="6073"/>
                </a:lnTo>
                <a:lnTo>
                  <a:pt x="35029" y="2772"/>
                </a:lnTo>
                <a:lnTo>
                  <a:pt x="30593" y="562"/>
                </a:lnTo>
                <a:lnTo>
                  <a:pt x="27849" y="0"/>
                </a:lnTo>
                <a:lnTo>
                  <a:pt x="21794" y="0"/>
                </a:lnTo>
                <a:lnTo>
                  <a:pt x="19051" y="727"/>
                </a:lnTo>
                <a:lnTo>
                  <a:pt x="16319" y="2150"/>
                </a:lnTo>
                <a:lnTo>
                  <a:pt x="13590" y="3571"/>
                </a:lnTo>
                <a:lnTo>
                  <a:pt x="10847" y="5833"/>
                </a:lnTo>
                <a:lnTo>
                  <a:pt x="8089" y="8903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6"/>
                </a:lnTo>
                <a:lnTo>
                  <a:pt x="201" y="52020"/>
                </a:lnTo>
                <a:lnTo>
                  <a:pt x="2870" y="52924"/>
                </a:lnTo>
                <a:lnTo>
                  <a:pt x="6109" y="52924"/>
                </a:lnTo>
                <a:lnTo>
                  <a:pt x="8968" y="51286"/>
                </a:lnTo>
                <a:lnTo>
                  <a:pt x="8968" y="17147"/>
                </a:lnTo>
                <a:lnTo>
                  <a:pt x="11416" y="14072"/>
                </a:lnTo>
                <a:lnTo>
                  <a:pt x="13766" y="11751"/>
                </a:lnTo>
                <a:lnTo>
                  <a:pt x="18263" y="8561"/>
                </a:lnTo>
                <a:lnTo>
                  <a:pt x="22745" y="7762"/>
                </a:lnTo>
                <a:lnTo>
                  <a:pt x="26010" y="8093"/>
                </a:lnTo>
                <a:lnTo>
                  <a:pt x="28638" y="9389"/>
                </a:lnTo>
                <a:lnTo>
                  <a:pt x="31381" y="12791"/>
                </a:lnTo>
                <a:lnTo>
                  <a:pt x="32447" y="15966"/>
                </a:lnTo>
                <a:lnTo>
                  <a:pt x="33110" y="19904"/>
                </a:lnTo>
                <a:lnTo>
                  <a:pt x="33110" y="226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915455" y="4118014"/>
            <a:ext cx="44931" cy="72353"/>
          </a:xfrm>
          <a:custGeom>
            <a:avLst/>
            <a:gdLst/>
            <a:ahLst/>
            <a:cxnLst/>
            <a:rect l="l" t="t" r="r" b="b"/>
            <a:pathLst>
              <a:path w="44931" h="72353">
                <a:moveTo>
                  <a:pt x="9956" y="19649"/>
                </a:moveTo>
                <a:lnTo>
                  <a:pt x="11137" y="15393"/>
                </a:lnTo>
                <a:lnTo>
                  <a:pt x="13117" y="11863"/>
                </a:lnTo>
                <a:lnTo>
                  <a:pt x="16012" y="9335"/>
                </a:lnTo>
                <a:lnTo>
                  <a:pt x="19533" y="7707"/>
                </a:lnTo>
                <a:lnTo>
                  <a:pt x="24267" y="7707"/>
                </a:lnTo>
                <a:lnTo>
                  <a:pt x="28889" y="10073"/>
                </a:lnTo>
                <a:lnTo>
                  <a:pt x="33501" y="13933"/>
                </a:lnTo>
                <a:lnTo>
                  <a:pt x="35913" y="16931"/>
                </a:lnTo>
                <a:lnTo>
                  <a:pt x="35913" y="36461"/>
                </a:lnTo>
                <a:lnTo>
                  <a:pt x="33169" y="39740"/>
                </a:lnTo>
                <a:lnTo>
                  <a:pt x="29425" y="43127"/>
                </a:lnTo>
                <a:lnTo>
                  <a:pt x="25984" y="45213"/>
                </a:lnTo>
                <a:lnTo>
                  <a:pt x="22628" y="46012"/>
                </a:lnTo>
                <a:lnTo>
                  <a:pt x="19086" y="46012"/>
                </a:lnTo>
                <a:lnTo>
                  <a:pt x="15570" y="44363"/>
                </a:lnTo>
                <a:lnTo>
                  <a:pt x="12776" y="41810"/>
                </a:lnTo>
                <a:lnTo>
                  <a:pt x="10882" y="38188"/>
                </a:lnTo>
                <a:lnTo>
                  <a:pt x="9842" y="33757"/>
                </a:lnTo>
                <a:lnTo>
                  <a:pt x="9269" y="28983"/>
                </a:lnTo>
                <a:lnTo>
                  <a:pt x="9269" y="24166"/>
                </a:lnTo>
                <a:lnTo>
                  <a:pt x="8128" y="50191"/>
                </a:lnTo>
                <a:lnTo>
                  <a:pt x="13133" y="52970"/>
                </a:lnTo>
                <a:lnTo>
                  <a:pt x="16141" y="53672"/>
                </a:lnTo>
                <a:lnTo>
                  <a:pt x="19695" y="53672"/>
                </a:lnTo>
                <a:lnTo>
                  <a:pt x="22463" y="53533"/>
                </a:lnTo>
                <a:lnTo>
                  <a:pt x="25106" y="52999"/>
                </a:lnTo>
                <a:lnTo>
                  <a:pt x="27722" y="51904"/>
                </a:lnTo>
                <a:lnTo>
                  <a:pt x="30351" y="50443"/>
                </a:lnTo>
                <a:lnTo>
                  <a:pt x="33018" y="48388"/>
                </a:lnTo>
                <a:lnTo>
                  <a:pt x="35913" y="45645"/>
                </a:lnTo>
                <a:lnTo>
                  <a:pt x="35913" y="70650"/>
                </a:lnTo>
                <a:lnTo>
                  <a:pt x="36233" y="71629"/>
                </a:lnTo>
                <a:lnTo>
                  <a:pt x="38797" y="72353"/>
                </a:lnTo>
                <a:lnTo>
                  <a:pt x="42011" y="72353"/>
                </a:lnTo>
                <a:lnTo>
                  <a:pt x="44931" y="70650"/>
                </a:lnTo>
                <a:lnTo>
                  <a:pt x="44931" y="2120"/>
                </a:lnTo>
                <a:lnTo>
                  <a:pt x="42364" y="788"/>
                </a:lnTo>
                <a:lnTo>
                  <a:pt x="39621" y="788"/>
                </a:lnTo>
                <a:lnTo>
                  <a:pt x="36957" y="2437"/>
                </a:lnTo>
                <a:lnTo>
                  <a:pt x="36957" y="8356"/>
                </a:lnTo>
                <a:lnTo>
                  <a:pt x="34033" y="5601"/>
                </a:lnTo>
                <a:lnTo>
                  <a:pt x="31456" y="3467"/>
                </a:lnTo>
                <a:lnTo>
                  <a:pt x="27708" y="1271"/>
                </a:lnTo>
                <a:lnTo>
                  <a:pt x="23914" y="166"/>
                </a:lnTo>
                <a:lnTo>
                  <a:pt x="21106" y="0"/>
                </a:lnTo>
                <a:lnTo>
                  <a:pt x="17664" y="0"/>
                </a:lnTo>
                <a:lnTo>
                  <a:pt x="14640" y="648"/>
                </a:lnTo>
                <a:lnTo>
                  <a:pt x="12012" y="1930"/>
                </a:lnTo>
                <a:lnTo>
                  <a:pt x="9956" y="19649"/>
                </a:lnTo>
                <a:close/>
              </a:path>
              <a:path w="44931" h="72353">
                <a:moveTo>
                  <a:pt x="355" y="34380"/>
                </a:moveTo>
                <a:lnTo>
                  <a:pt x="1090" y="37580"/>
                </a:lnTo>
                <a:lnTo>
                  <a:pt x="1803" y="40780"/>
                </a:lnTo>
                <a:lnTo>
                  <a:pt x="2959" y="43574"/>
                </a:lnTo>
                <a:lnTo>
                  <a:pt x="4532" y="45937"/>
                </a:lnTo>
                <a:lnTo>
                  <a:pt x="8128" y="50191"/>
                </a:lnTo>
                <a:lnTo>
                  <a:pt x="9269" y="24166"/>
                </a:lnTo>
                <a:lnTo>
                  <a:pt x="9956" y="19649"/>
                </a:lnTo>
                <a:lnTo>
                  <a:pt x="12012" y="1930"/>
                </a:lnTo>
                <a:lnTo>
                  <a:pt x="9395" y="3215"/>
                </a:lnTo>
                <a:lnTo>
                  <a:pt x="7189" y="5044"/>
                </a:lnTo>
                <a:lnTo>
                  <a:pt x="3606" y="9818"/>
                </a:lnTo>
                <a:lnTo>
                  <a:pt x="2260" y="12712"/>
                </a:lnTo>
                <a:lnTo>
                  <a:pt x="1356" y="16103"/>
                </a:lnTo>
                <a:lnTo>
                  <a:pt x="457" y="19469"/>
                </a:lnTo>
                <a:lnTo>
                  <a:pt x="0" y="23267"/>
                </a:lnTo>
                <a:lnTo>
                  <a:pt x="0" y="31000"/>
                </a:lnTo>
                <a:lnTo>
                  <a:pt x="355" y="34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976702" y="4118803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93" y="1652"/>
                </a:lnTo>
                <a:lnTo>
                  <a:pt x="33093" y="35787"/>
                </a:lnTo>
                <a:lnTo>
                  <a:pt x="30603" y="38862"/>
                </a:lnTo>
                <a:lnTo>
                  <a:pt x="28230" y="41198"/>
                </a:lnTo>
                <a:lnTo>
                  <a:pt x="23798" y="44387"/>
                </a:lnTo>
                <a:lnTo>
                  <a:pt x="19312" y="45176"/>
                </a:lnTo>
                <a:lnTo>
                  <a:pt x="16051" y="44844"/>
                </a:lnTo>
                <a:lnTo>
                  <a:pt x="13445" y="43498"/>
                </a:lnTo>
                <a:lnTo>
                  <a:pt x="10666" y="40147"/>
                </a:lnTo>
                <a:lnTo>
                  <a:pt x="9625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787" y="929"/>
                </a:lnTo>
                <a:lnTo>
                  <a:pt x="6094" y="0"/>
                </a:lnTo>
                <a:lnTo>
                  <a:pt x="2904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47"/>
                </a:lnTo>
                <a:lnTo>
                  <a:pt x="1482" y="42800"/>
                </a:lnTo>
                <a:lnTo>
                  <a:pt x="3844" y="46824"/>
                </a:lnTo>
                <a:lnTo>
                  <a:pt x="7019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42" y="52870"/>
                </a:lnTo>
                <a:lnTo>
                  <a:pt x="22995" y="52171"/>
                </a:lnTo>
                <a:lnTo>
                  <a:pt x="25713" y="50764"/>
                </a:lnTo>
                <a:lnTo>
                  <a:pt x="28432" y="49352"/>
                </a:lnTo>
                <a:lnTo>
                  <a:pt x="31175" y="47106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1" y="52136"/>
                </a:lnTo>
                <a:lnTo>
                  <a:pt x="39429" y="52136"/>
                </a:lnTo>
                <a:lnTo>
                  <a:pt x="42097" y="50497"/>
                </a:lnTo>
                <a:lnTo>
                  <a:pt x="42097" y="1652"/>
                </a:lnTo>
                <a:lnTo>
                  <a:pt x="41846" y="929"/>
                </a:lnTo>
                <a:lnTo>
                  <a:pt x="39189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034306" y="4098650"/>
            <a:ext cx="11059" cy="72288"/>
          </a:xfrm>
          <a:custGeom>
            <a:avLst/>
            <a:gdLst/>
            <a:ahLst/>
            <a:cxnLst/>
            <a:rect l="l" t="t" r="r" b="b"/>
            <a:pathLst>
              <a:path w="11059" h="72288">
                <a:moveTo>
                  <a:pt x="0" y="5421"/>
                </a:moveTo>
                <a:lnTo>
                  <a:pt x="381" y="8888"/>
                </a:lnTo>
                <a:lnTo>
                  <a:pt x="3390" y="10741"/>
                </a:lnTo>
                <a:lnTo>
                  <a:pt x="7617" y="10741"/>
                </a:lnTo>
                <a:lnTo>
                  <a:pt x="10666" y="8848"/>
                </a:lnTo>
                <a:lnTo>
                  <a:pt x="11059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41" y="0"/>
                </a:lnTo>
                <a:lnTo>
                  <a:pt x="392" y="1903"/>
                </a:lnTo>
                <a:lnTo>
                  <a:pt x="0" y="5421"/>
                </a:lnTo>
                <a:close/>
              </a:path>
              <a:path w="11059" h="72288">
                <a:moveTo>
                  <a:pt x="1396" y="71574"/>
                </a:moveTo>
                <a:lnTo>
                  <a:pt x="3948" y="72288"/>
                </a:lnTo>
                <a:lnTo>
                  <a:pt x="7174" y="72288"/>
                </a:lnTo>
                <a:lnTo>
                  <a:pt x="10032" y="70650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67"/>
                </a:lnTo>
                <a:lnTo>
                  <a:pt x="3948" y="20167"/>
                </a:lnTo>
                <a:lnTo>
                  <a:pt x="1079" y="21804"/>
                </a:lnTo>
                <a:lnTo>
                  <a:pt x="1079" y="70650"/>
                </a:lnTo>
                <a:lnTo>
                  <a:pt x="1396" y="71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060784" y="4118018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75"/>
                </a:moveTo>
                <a:lnTo>
                  <a:pt x="19925" y="8470"/>
                </a:lnTo>
                <a:lnTo>
                  <a:pt x="22960" y="8676"/>
                </a:lnTo>
                <a:lnTo>
                  <a:pt x="25703" y="9475"/>
                </a:lnTo>
                <a:lnTo>
                  <a:pt x="28446" y="8194"/>
                </a:lnTo>
                <a:lnTo>
                  <a:pt x="28511" y="3672"/>
                </a:lnTo>
                <a:lnTo>
                  <a:pt x="26149" y="688"/>
                </a:lnTo>
                <a:lnTo>
                  <a:pt x="23035" y="90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0" y="6008"/>
                </a:lnTo>
                <a:lnTo>
                  <a:pt x="8088" y="9551"/>
                </a:lnTo>
                <a:lnTo>
                  <a:pt x="8088" y="2160"/>
                </a:lnTo>
                <a:lnTo>
                  <a:pt x="5535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68" y="52920"/>
                </a:lnTo>
                <a:lnTo>
                  <a:pt x="6094" y="52920"/>
                </a:lnTo>
                <a:lnTo>
                  <a:pt x="8952" y="51282"/>
                </a:lnTo>
                <a:lnTo>
                  <a:pt x="8952" y="19152"/>
                </a:lnTo>
                <a:lnTo>
                  <a:pt x="11379" y="15483"/>
                </a:lnTo>
                <a:lnTo>
                  <a:pt x="14489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093216" y="4118785"/>
            <a:ext cx="46076" cy="71625"/>
          </a:xfrm>
          <a:custGeom>
            <a:avLst/>
            <a:gdLst/>
            <a:ahLst/>
            <a:cxnLst/>
            <a:rect l="l" t="t" r="r" b="b"/>
            <a:pathLst>
              <a:path w="46076" h="71625">
                <a:moveTo>
                  <a:pt x="19227" y="51865"/>
                </a:moveTo>
                <a:lnTo>
                  <a:pt x="12484" y="68846"/>
                </a:lnTo>
                <a:lnTo>
                  <a:pt x="12736" y="71017"/>
                </a:lnTo>
                <a:lnTo>
                  <a:pt x="15403" y="71625"/>
                </a:lnTo>
                <a:lnTo>
                  <a:pt x="18158" y="71625"/>
                </a:lnTo>
                <a:lnTo>
                  <a:pt x="22031" y="69822"/>
                </a:lnTo>
                <a:lnTo>
                  <a:pt x="28548" y="51865"/>
                </a:lnTo>
                <a:lnTo>
                  <a:pt x="46076" y="3300"/>
                </a:lnTo>
                <a:lnTo>
                  <a:pt x="45643" y="392"/>
                </a:lnTo>
                <a:lnTo>
                  <a:pt x="43027" y="0"/>
                </a:lnTo>
                <a:lnTo>
                  <a:pt x="39966" y="35"/>
                </a:lnTo>
                <a:lnTo>
                  <a:pt x="37184" y="1889"/>
                </a:lnTo>
                <a:lnTo>
                  <a:pt x="23723" y="41285"/>
                </a:lnTo>
                <a:lnTo>
                  <a:pt x="23558" y="41285"/>
                </a:lnTo>
                <a:lnTo>
                  <a:pt x="9611" y="2105"/>
                </a:lnTo>
                <a:lnTo>
                  <a:pt x="8938" y="734"/>
                </a:lnTo>
                <a:lnTo>
                  <a:pt x="6234" y="25"/>
                </a:lnTo>
                <a:lnTo>
                  <a:pt x="3210" y="0"/>
                </a:lnTo>
                <a:lnTo>
                  <a:pt x="0" y="900"/>
                </a:lnTo>
                <a:lnTo>
                  <a:pt x="276" y="3467"/>
                </a:lnTo>
                <a:lnTo>
                  <a:pt x="17701" y="50126"/>
                </a:lnTo>
                <a:lnTo>
                  <a:pt x="19227" y="518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151247" y="4098707"/>
            <a:ext cx="80629" cy="85129"/>
          </a:xfrm>
          <a:custGeom>
            <a:avLst/>
            <a:gdLst/>
            <a:ahLst/>
            <a:cxnLst/>
            <a:rect l="l" t="t" r="r" b="b"/>
            <a:pathLst>
              <a:path w="80629" h="85129">
                <a:moveTo>
                  <a:pt x="55905" y="62812"/>
                </a:moveTo>
                <a:lnTo>
                  <a:pt x="58762" y="62993"/>
                </a:lnTo>
                <a:lnTo>
                  <a:pt x="61556" y="62993"/>
                </a:lnTo>
                <a:lnTo>
                  <a:pt x="64019" y="62536"/>
                </a:lnTo>
                <a:lnTo>
                  <a:pt x="68324" y="60681"/>
                </a:lnTo>
                <a:lnTo>
                  <a:pt x="71831" y="57783"/>
                </a:lnTo>
                <a:lnTo>
                  <a:pt x="74841" y="54267"/>
                </a:lnTo>
                <a:lnTo>
                  <a:pt x="77076" y="49960"/>
                </a:lnTo>
                <a:lnTo>
                  <a:pt x="78675" y="45248"/>
                </a:lnTo>
                <a:lnTo>
                  <a:pt x="79855" y="40335"/>
                </a:lnTo>
                <a:lnTo>
                  <a:pt x="80161" y="37757"/>
                </a:lnTo>
                <a:lnTo>
                  <a:pt x="80478" y="35190"/>
                </a:lnTo>
                <a:lnTo>
                  <a:pt x="80629" y="30226"/>
                </a:lnTo>
                <a:lnTo>
                  <a:pt x="80629" y="25614"/>
                </a:lnTo>
                <a:lnTo>
                  <a:pt x="79945" y="21449"/>
                </a:lnTo>
                <a:lnTo>
                  <a:pt x="78559" y="17705"/>
                </a:lnTo>
                <a:lnTo>
                  <a:pt x="77188" y="13957"/>
                </a:lnTo>
                <a:lnTo>
                  <a:pt x="75092" y="10782"/>
                </a:lnTo>
                <a:lnTo>
                  <a:pt x="72262" y="8180"/>
                </a:lnTo>
                <a:lnTo>
                  <a:pt x="69455" y="5576"/>
                </a:lnTo>
                <a:lnTo>
                  <a:pt x="65873" y="3567"/>
                </a:lnTo>
                <a:lnTo>
                  <a:pt x="61556" y="2146"/>
                </a:lnTo>
                <a:lnTo>
                  <a:pt x="57236" y="698"/>
                </a:lnTo>
                <a:lnTo>
                  <a:pt x="52096" y="0"/>
                </a:lnTo>
                <a:lnTo>
                  <a:pt x="41069" y="0"/>
                </a:lnTo>
                <a:lnTo>
                  <a:pt x="36511" y="518"/>
                </a:lnTo>
                <a:lnTo>
                  <a:pt x="32472" y="1573"/>
                </a:lnTo>
                <a:lnTo>
                  <a:pt x="28432" y="2617"/>
                </a:lnTo>
                <a:lnTo>
                  <a:pt x="24851" y="4050"/>
                </a:lnTo>
                <a:lnTo>
                  <a:pt x="21729" y="5894"/>
                </a:lnTo>
                <a:lnTo>
                  <a:pt x="18605" y="7707"/>
                </a:lnTo>
                <a:lnTo>
                  <a:pt x="15887" y="9842"/>
                </a:lnTo>
                <a:lnTo>
                  <a:pt x="11300" y="14732"/>
                </a:lnTo>
                <a:lnTo>
                  <a:pt x="9331" y="17324"/>
                </a:lnTo>
                <a:lnTo>
                  <a:pt x="7719" y="20077"/>
                </a:lnTo>
                <a:lnTo>
                  <a:pt x="6120" y="22820"/>
                </a:lnTo>
                <a:lnTo>
                  <a:pt x="4813" y="25628"/>
                </a:lnTo>
                <a:lnTo>
                  <a:pt x="3794" y="28512"/>
                </a:lnTo>
                <a:lnTo>
                  <a:pt x="2793" y="31381"/>
                </a:lnTo>
                <a:lnTo>
                  <a:pt x="1991" y="34199"/>
                </a:lnTo>
                <a:lnTo>
                  <a:pt x="1433" y="36968"/>
                </a:lnTo>
                <a:lnTo>
                  <a:pt x="875" y="39751"/>
                </a:lnTo>
                <a:lnTo>
                  <a:pt x="494" y="42354"/>
                </a:lnTo>
                <a:lnTo>
                  <a:pt x="101" y="47232"/>
                </a:lnTo>
                <a:lnTo>
                  <a:pt x="0" y="56401"/>
                </a:lnTo>
                <a:lnTo>
                  <a:pt x="645" y="61048"/>
                </a:lnTo>
                <a:lnTo>
                  <a:pt x="1940" y="65228"/>
                </a:lnTo>
                <a:lnTo>
                  <a:pt x="3251" y="69380"/>
                </a:lnTo>
                <a:lnTo>
                  <a:pt x="5382" y="72936"/>
                </a:lnTo>
                <a:lnTo>
                  <a:pt x="8331" y="75895"/>
                </a:lnTo>
                <a:lnTo>
                  <a:pt x="11275" y="78879"/>
                </a:lnTo>
                <a:lnTo>
                  <a:pt x="15087" y="81140"/>
                </a:lnTo>
                <a:lnTo>
                  <a:pt x="19786" y="82739"/>
                </a:lnTo>
                <a:lnTo>
                  <a:pt x="24458" y="84326"/>
                </a:lnTo>
                <a:lnTo>
                  <a:pt x="30186" y="85129"/>
                </a:lnTo>
                <a:lnTo>
                  <a:pt x="39776" y="85129"/>
                </a:lnTo>
                <a:lnTo>
                  <a:pt x="42354" y="84999"/>
                </a:lnTo>
                <a:lnTo>
                  <a:pt x="47067" y="84491"/>
                </a:lnTo>
                <a:lnTo>
                  <a:pt x="50876" y="83818"/>
                </a:lnTo>
                <a:lnTo>
                  <a:pt x="55040" y="82739"/>
                </a:lnTo>
                <a:lnTo>
                  <a:pt x="57734" y="80592"/>
                </a:lnTo>
                <a:lnTo>
                  <a:pt x="57885" y="77839"/>
                </a:lnTo>
                <a:lnTo>
                  <a:pt x="55674" y="75247"/>
                </a:lnTo>
                <a:lnTo>
                  <a:pt x="52438" y="76187"/>
                </a:lnTo>
                <a:lnTo>
                  <a:pt x="49298" y="76870"/>
                </a:lnTo>
                <a:lnTo>
                  <a:pt x="45299" y="77508"/>
                </a:lnTo>
                <a:lnTo>
                  <a:pt x="40777" y="77965"/>
                </a:lnTo>
                <a:lnTo>
                  <a:pt x="32321" y="77965"/>
                </a:lnTo>
                <a:lnTo>
                  <a:pt x="27494" y="77303"/>
                </a:lnTo>
                <a:lnTo>
                  <a:pt x="23644" y="75956"/>
                </a:lnTo>
                <a:lnTo>
                  <a:pt x="19810" y="74625"/>
                </a:lnTo>
                <a:lnTo>
                  <a:pt x="16761" y="72731"/>
                </a:lnTo>
                <a:lnTo>
                  <a:pt x="12204" y="67881"/>
                </a:lnTo>
                <a:lnTo>
                  <a:pt x="10601" y="65024"/>
                </a:lnTo>
                <a:lnTo>
                  <a:pt x="9687" y="61682"/>
                </a:lnTo>
                <a:lnTo>
                  <a:pt x="8762" y="58356"/>
                </a:lnTo>
                <a:lnTo>
                  <a:pt x="8291" y="54683"/>
                </a:lnTo>
                <a:lnTo>
                  <a:pt x="8291" y="49263"/>
                </a:lnTo>
                <a:lnTo>
                  <a:pt x="8496" y="45515"/>
                </a:lnTo>
                <a:lnTo>
                  <a:pt x="8874" y="41338"/>
                </a:lnTo>
                <a:lnTo>
                  <a:pt x="9677" y="36727"/>
                </a:lnTo>
                <a:lnTo>
                  <a:pt x="11009" y="31878"/>
                </a:lnTo>
                <a:lnTo>
                  <a:pt x="12777" y="26974"/>
                </a:lnTo>
                <a:lnTo>
                  <a:pt x="15275" y="22237"/>
                </a:lnTo>
                <a:lnTo>
                  <a:pt x="18615" y="17907"/>
                </a:lnTo>
                <a:lnTo>
                  <a:pt x="22579" y="13943"/>
                </a:lnTo>
                <a:lnTo>
                  <a:pt x="25121" y="12330"/>
                </a:lnTo>
                <a:lnTo>
                  <a:pt x="27659" y="10731"/>
                </a:lnTo>
                <a:lnTo>
                  <a:pt x="30579" y="9461"/>
                </a:lnTo>
                <a:lnTo>
                  <a:pt x="33908" y="8521"/>
                </a:lnTo>
                <a:lnTo>
                  <a:pt x="37249" y="7567"/>
                </a:lnTo>
                <a:lnTo>
                  <a:pt x="41033" y="7099"/>
                </a:lnTo>
                <a:lnTo>
                  <a:pt x="50507" y="7099"/>
                </a:lnTo>
                <a:lnTo>
                  <a:pt x="54839" y="7747"/>
                </a:lnTo>
                <a:lnTo>
                  <a:pt x="58305" y="9029"/>
                </a:lnTo>
                <a:lnTo>
                  <a:pt x="61747" y="10311"/>
                </a:lnTo>
                <a:lnTo>
                  <a:pt x="64516" y="12028"/>
                </a:lnTo>
                <a:lnTo>
                  <a:pt x="66572" y="14184"/>
                </a:lnTo>
                <a:lnTo>
                  <a:pt x="70088" y="18835"/>
                </a:lnTo>
                <a:lnTo>
                  <a:pt x="70942" y="21678"/>
                </a:lnTo>
                <a:lnTo>
                  <a:pt x="71791" y="24508"/>
                </a:lnTo>
                <a:lnTo>
                  <a:pt x="72213" y="27508"/>
                </a:lnTo>
                <a:lnTo>
                  <a:pt x="72213" y="32461"/>
                </a:lnTo>
                <a:lnTo>
                  <a:pt x="71942" y="36295"/>
                </a:lnTo>
                <a:lnTo>
                  <a:pt x="71474" y="40158"/>
                </a:lnTo>
                <a:lnTo>
                  <a:pt x="70675" y="43891"/>
                </a:lnTo>
                <a:lnTo>
                  <a:pt x="69556" y="47332"/>
                </a:lnTo>
                <a:lnTo>
                  <a:pt x="68185" y="50493"/>
                </a:lnTo>
                <a:lnTo>
                  <a:pt x="66370" y="53035"/>
                </a:lnTo>
                <a:lnTo>
                  <a:pt x="62938" y="55511"/>
                </a:lnTo>
                <a:lnTo>
                  <a:pt x="60109" y="55880"/>
                </a:lnTo>
                <a:lnTo>
                  <a:pt x="55181" y="53633"/>
                </a:lnTo>
                <a:lnTo>
                  <a:pt x="54176" y="49809"/>
                </a:lnTo>
                <a:lnTo>
                  <a:pt x="54734" y="46659"/>
                </a:lnTo>
                <a:lnTo>
                  <a:pt x="59573" y="21704"/>
                </a:lnTo>
                <a:lnTo>
                  <a:pt x="59029" y="20585"/>
                </a:lnTo>
                <a:lnTo>
                  <a:pt x="56311" y="20177"/>
                </a:lnTo>
                <a:lnTo>
                  <a:pt x="52524" y="21704"/>
                </a:lnTo>
                <a:lnTo>
                  <a:pt x="51598" y="26478"/>
                </a:lnTo>
                <a:lnTo>
                  <a:pt x="48831" y="23378"/>
                </a:lnTo>
                <a:lnTo>
                  <a:pt x="46012" y="21207"/>
                </a:lnTo>
                <a:lnTo>
                  <a:pt x="42952" y="19936"/>
                </a:lnTo>
                <a:lnTo>
                  <a:pt x="39611" y="19533"/>
                </a:lnTo>
                <a:lnTo>
                  <a:pt x="36854" y="19533"/>
                </a:lnTo>
                <a:lnTo>
                  <a:pt x="34452" y="20026"/>
                </a:lnTo>
                <a:lnTo>
                  <a:pt x="30337" y="22006"/>
                </a:lnTo>
                <a:lnTo>
                  <a:pt x="27050" y="24930"/>
                </a:lnTo>
                <a:lnTo>
                  <a:pt x="27734" y="47523"/>
                </a:lnTo>
                <a:lnTo>
                  <a:pt x="27800" y="45123"/>
                </a:lnTo>
                <a:lnTo>
                  <a:pt x="28130" y="42177"/>
                </a:lnTo>
                <a:lnTo>
                  <a:pt x="28803" y="39114"/>
                </a:lnTo>
                <a:lnTo>
                  <a:pt x="29729" y="36043"/>
                </a:lnTo>
                <a:lnTo>
                  <a:pt x="30985" y="33069"/>
                </a:lnTo>
                <a:lnTo>
                  <a:pt x="33563" y="29386"/>
                </a:lnTo>
                <a:lnTo>
                  <a:pt x="37095" y="26960"/>
                </a:lnTo>
                <a:lnTo>
                  <a:pt x="39978" y="26593"/>
                </a:lnTo>
                <a:lnTo>
                  <a:pt x="43484" y="27190"/>
                </a:lnTo>
                <a:lnTo>
                  <a:pt x="46365" y="29668"/>
                </a:lnTo>
                <a:lnTo>
                  <a:pt x="49161" y="33742"/>
                </a:lnTo>
                <a:lnTo>
                  <a:pt x="46555" y="47854"/>
                </a:lnTo>
                <a:lnTo>
                  <a:pt x="43928" y="50482"/>
                </a:lnTo>
                <a:lnTo>
                  <a:pt x="40561" y="53378"/>
                </a:lnTo>
                <a:lnTo>
                  <a:pt x="37576" y="55116"/>
                </a:lnTo>
                <a:lnTo>
                  <a:pt x="34884" y="55880"/>
                </a:lnTo>
                <a:lnTo>
                  <a:pt x="31734" y="55880"/>
                </a:lnTo>
                <a:lnTo>
                  <a:pt x="29171" y="53708"/>
                </a:lnTo>
                <a:lnTo>
                  <a:pt x="27734" y="50201"/>
                </a:lnTo>
                <a:lnTo>
                  <a:pt x="30186" y="62993"/>
                </a:lnTo>
                <a:lnTo>
                  <a:pt x="32943" y="62993"/>
                </a:lnTo>
                <a:lnTo>
                  <a:pt x="36652" y="62269"/>
                </a:lnTo>
                <a:lnTo>
                  <a:pt x="39230" y="61139"/>
                </a:lnTo>
                <a:lnTo>
                  <a:pt x="41857" y="59651"/>
                </a:lnTo>
                <a:lnTo>
                  <a:pt x="44575" y="57593"/>
                </a:lnTo>
                <a:lnTo>
                  <a:pt x="48132" y="57426"/>
                </a:lnTo>
                <a:lnTo>
                  <a:pt x="50303" y="60336"/>
                </a:lnTo>
                <a:lnTo>
                  <a:pt x="53362" y="62129"/>
                </a:lnTo>
                <a:lnTo>
                  <a:pt x="55905" y="62812"/>
                </a:lnTo>
                <a:close/>
              </a:path>
              <a:path w="80629" h="85129">
                <a:moveTo>
                  <a:pt x="19378" y="44895"/>
                </a:moveTo>
                <a:lnTo>
                  <a:pt x="19339" y="51156"/>
                </a:lnTo>
                <a:lnTo>
                  <a:pt x="20012" y="54965"/>
                </a:lnTo>
                <a:lnTo>
                  <a:pt x="21423" y="58101"/>
                </a:lnTo>
                <a:lnTo>
                  <a:pt x="24447" y="61174"/>
                </a:lnTo>
                <a:lnTo>
                  <a:pt x="27619" y="62536"/>
                </a:lnTo>
                <a:lnTo>
                  <a:pt x="30186" y="62993"/>
                </a:lnTo>
                <a:lnTo>
                  <a:pt x="27734" y="50201"/>
                </a:lnTo>
                <a:lnTo>
                  <a:pt x="27734" y="47523"/>
                </a:lnTo>
                <a:lnTo>
                  <a:pt x="27050" y="24930"/>
                </a:lnTo>
                <a:lnTo>
                  <a:pt x="24282" y="28357"/>
                </a:lnTo>
                <a:lnTo>
                  <a:pt x="22263" y="32447"/>
                </a:lnTo>
                <a:lnTo>
                  <a:pt x="20876" y="36666"/>
                </a:lnTo>
                <a:lnTo>
                  <a:pt x="19886" y="40881"/>
                </a:lnTo>
                <a:lnTo>
                  <a:pt x="19378" y="448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246706" y="4118014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907"/>
                </a:moveTo>
                <a:lnTo>
                  <a:pt x="9956" y="52658"/>
                </a:lnTo>
                <a:lnTo>
                  <a:pt x="14363" y="53658"/>
                </a:lnTo>
                <a:lnTo>
                  <a:pt x="19850" y="53658"/>
                </a:lnTo>
                <a:lnTo>
                  <a:pt x="22873" y="46076"/>
                </a:lnTo>
                <a:lnTo>
                  <a:pt x="18341" y="46675"/>
                </a:lnTo>
                <a:lnTo>
                  <a:pt x="15458" y="46675"/>
                </a:lnTo>
                <a:lnTo>
                  <a:pt x="11584" y="44413"/>
                </a:lnTo>
                <a:lnTo>
                  <a:pt x="9183" y="40907"/>
                </a:lnTo>
                <a:close/>
              </a:path>
              <a:path w="22873" h="53658">
                <a:moveTo>
                  <a:pt x="34559" y="52909"/>
                </a:moveTo>
                <a:lnTo>
                  <a:pt x="37223" y="52960"/>
                </a:lnTo>
                <a:lnTo>
                  <a:pt x="40096" y="51335"/>
                </a:lnTo>
                <a:lnTo>
                  <a:pt x="40096" y="15358"/>
                </a:lnTo>
                <a:lnTo>
                  <a:pt x="39764" y="12701"/>
                </a:lnTo>
                <a:lnTo>
                  <a:pt x="38379" y="8143"/>
                </a:lnTo>
                <a:lnTo>
                  <a:pt x="35751" y="4701"/>
                </a:lnTo>
                <a:lnTo>
                  <a:pt x="32245" y="1995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64"/>
                </a:lnTo>
                <a:lnTo>
                  <a:pt x="10148" y="1818"/>
                </a:lnTo>
                <a:lnTo>
                  <a:pt x="7213" y="2923"/>
                </a:lnTo>
                <a:lnTo>
                  <a:pt x="3495" y="5209"/>
                </a:lnTo>
                <a:lnTo>
                  <a:pt x="2390" y="7952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73"/>
                </a:lnTo>
                <a:lnTo>
                  <a:pt x="14071" y="8068"/>
                </a:lnTo>
                <a:lnTo>
                  <a:pt x="17819" y="7279"/>
                </a:lnTo>
                <a:lnTo>
                  <a:pt x="22085" y="7279"/>
                </a:lnTo>
                <a:lnTo>
                  <a:pt x="25236" y="8017"/>
                </a:lnTo>
                <a:lnTo>
                  <a:pt x="27787" y="9208"/>
                </a:lnTo>
                <a:lnTo>
                  <a:pt x="30214" y="12344"/>
                </a:lnTo>
                <a:lnTo>
                  <a:pt x="31003" y="15228"/>
                </a:lnTo>
                <a:lnTo>
                  <a:pt x="31205" y="18774"/>
                </a:lnTo>
                <a:lnTo>
                  <a:pt x="31205" y="22569"/>
                </a:lnTo>
                <a:lnTo>
                  <a:pt x="20678" y="22569"/>
                </a:lnTo>
                <a:lnTo>
                  <a:pt x="17247" y="22914"/>
                </a:lnTo>
                <a:lnTo>
                  <a:pt x="14212" y="23573"/>
                </a:lnTo>
                <a:lnTo>
                  <a:pt x="11177" y="24246"/>
                </a:lnTo>
                <a:lnTo>
                  <a:pt x="8610" y="25251"/>
                </a:lnTo>
                <a:lnTo>
                  <a:pt x="4420" y="27929"/>
                </a:lnTo>
                <a:lnTo>
                  <a:pt x="1691" y="31636"/>
                </a:lnTo>
                <a:lnTo>
                  <a:pt x="0" y="36057"/>
                </a:lnTo>
                <a:lnTo>
                  <a:pt x="0" y="41147"/>
                </a:lnTo>
                <a:lnTo>
                  <a:pt x="1234" y="45101"/>
                </a:lnTo>
                <a:lnTo>
                  <a:pt x="3175" y="48492"/>
                </a:lnTo>
                <a:lnTo>
                  <a:pt x="6098" y="51019"/>
                </a:lnTo>
                <a:lnTo>
                  <a:pt x="9956" y="52658"/>
                </a:lnTo>
                <a:lnTo>
                  <a:pt x="9183" y="40907"/>
                </a:lnTo>
                <a:lnTo>
                  <a:pt x="9183" y="38355"/>
                </a:lnTo>
                <a:lnTo>
                  <a:pt x="10007" y="34430"/>
                </a:lnTo>
                <a:lnTo>
                  <a:pt x="12650" y="31497"/>
                </a:lnTo>
                <a:lnTo>
                  <a:pt x="15342" y="30074"/>
                </a:lnTo>
                <a:lnTo>
                  <a:pt x="18949" y="29250"/>
                </a:lnTo>
                <a:lnTo>
                  <a:pt x="23547" y="29034"/>
                </a:lnTo>
                <a:lnTo>
                  <a:pt x="31205" y="29034"/>
                </a:lnTo>
                <a:lnTo>
                  <a:pt x="31205" y="39399"/>
                </a:lnTo>
                <a:lnTo>
                  <a:pt x="26888" y="43679"/>
                </a:lnTo>
                <a:lnTo>
                  <a:pt x="22873" y="46076"/>
                </a:lnTo>
                <a:lnTo>
                  <a:pt x="19850" y="53658"/>
                </a:lnTo>
                <a:lnTo>
                  <a:pt x="22632" y="53035"/>
                </a:lnTo>
                <a:lnTo>
                  <a:pt x="25261" y="51769"/>
                </a:lnTo>
                <a:lnTo>
                  <a:pt x="27877" y="50497"/>
                </a:lnTo>
                <a:lnTo>
                  <a:pt x="32400" y="46447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296847" y="4105732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2"/>
                </a:moveTo>
                <a:lnTo>
                  <a:pt x="31902" y="59320"/>
                </a:lnTo>
                <a:lnTo>
                  <a:pt x="30049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8" y="989"/>
                </a:lnTo>
                <a:lnTo>
                  <a:pt x="14716" y="0"/>
                </a:lnTo>
                <a:lnTo>
                  <a:pt x="1149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54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82" y="60439"/>
                </a:lnTo>
                <a:lnTo>
                  <a:pt x="13103" y="63158"/>
                </a:lnTo>
                <a:lnTo>
                  <a:pt x="16383" y="64846"/>
                </a:lnTo>
                <a:lnTo>
                  <a:pt x="20368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46" y="63093"/>
                </a:lnTo>
                <a:lnTo>
                  <a:pt x="31902" y="599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340830" y="4095104"/>
            <a:ext cx="8939" cy="75834"/>
          </a:xfrm>
          <a:custGeom>
            <a:avLst/>
            <a:gdLst/>
            <a:ahLst/>
            <a:cxnLst/>
            <a:rect l="l" t="t" r="r" b="b"/>
            <a:pathLst>
              <a:path w="8939" h="75834">
                <a:moveTo>
                  <a:pt x="8939" y="74195"/>
                </a:moveTo>
                <a:lnTo>
                  <a:pt x="8939" y="1703"/>
                </a:lnTo>
                <a:lnTo>
                  <a:pt x="8723" y="928"/>
                </a:lnTo>
                <a:lnTo>
                  <a:pt x="6080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303" y="75120"/>
                </a:lnTo>
                <a:lnTo>
                  <a:pt x="2854" y="75834"/>
                </a:lnTo>
                <a:lnTo>
                  <a:pt x="6080" y="75834"/>
                </a:lnTo>
                <a:lnTo>
                  <a:pt x="8939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366222" y="4118011"/>
            <a:ext cx="44921" cy="72363"/>
          </a:xfrm>
          <a:custGeom>
            <a:avLst/>
            <a:gdLst/>
            <a:ahLst/>
            <a:cxnLst/>
            <a:rect l="l" t="t" r="r" b="b"/>
            <a:pathLst>
              <a:path w="44921" h="72363">
                <a:moveTo>
                  <a:pt x="8943" y="17272"/>
                </a:moveTo>
                <a:lnTo>
                  <a:pt x="10379" y="15493"/>
                </a:lnTo>
                <a:lnTo>
                  <a:pt x="12992" y="12790"/>
                </a:lnTo>
                <a:lnTo>
                  <a:pt x="16649" y="9856"/>
                </a:lnTo>
                <a:lnTo>
                  <a:pt x="20081" y="8229"/>
                </a:lnTo>
                <a:lnTo>
                  <a:pt x="23533" y="7721"/>
                </a:lnTo>
                <a:lnTo>
                  <a:pt x="27814" y="8253"/>
                </a:lnTo>
                <a:lnTo>
                  <a:pt x="30938" y="10425"/>
                </a:lnTo>
                <a:lnTo>
                  <a:pt x="33108" y="13675"/>
                </a:lnTo>
                <a:lnTo>
                  <a:pt x="34697" y="17564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25"/>
                </a:lnTo>
                <a:lnTo>
                  <a:pt x="34937" y="33921"/>
                </a:lnTo>
                <a:lnTo>
                  <a:pt x="35460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3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9"/>
                </a:lnTo>
                <a:lnTo>
                  <a:pt x="44921" y="22567"/>
                </a:lnTo>
                <a:lnTo>
                  <a:pt x="44564" y="19202"/>
                </a:lnTo>
                <a:lnTo>
                  <a:pt x="43855" y="16041"/>
                </a:lnTo>
                <a:lnTo>
                  <a:pt x="43117" y="12876"/>
                </a:lnTo>
                <a:lnTo>
                  <a:pt x="41976" y="10097"/>
                </a:lnTo>
                <a:lnTo>
                  <a:pt x="40399" y="7721"/>
                </a:lnTo>
                <a:lnTo>
                  <a:pt x="36791" y="3441"/>
                </a:lnTo>
                <a:lnTo>
                  <a:pt x="31788" y="698"/>
                </a:lnTo>
                <a:lnTo>
                  <a:pt x="28778" y="0"/>
                </a:lnTo>
                <a:lnTo>
                  <a:pt x="25236" y="0"/>
                </a:lnTo>
                <a:lnTo>
                  <a:pt x="22061" y="204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84"/>
                </a:lnTo>
                <a:lnTo>
                  <a:pt x="7862" y="9016"/>
                </a:lnTo>
                <a:lnTo>
                  <a:pt x="8943" y="17272"/>
                </a:lnTo>
                <a:close/>
              </a:path>
              <a:path w="44921" h="72363">
                <a:moveTo>
                  <a:pt x="7862" y="9016"/>
                </a:moveTo>
                <a:lnTo>
                  <a:pt x="7862" y="2119"/>
                </a:lnTo>
                <a:lnTo>
                  <a:pt x="5285" y="798"/>
                </a:lnTo>
                <a:lnTo>
                  <a:pt x="2578" y="798"/>
                </a:lnTo>
                <a:lnTo>
                  <a:pt x="0" y="2451"/>
                </a:lnTo>
                <a:lnTo>
                  <a:pt x="0" y="70664"/>
                </a:lnTo>
                <a:lnTo>
                  <a:pt x="190" y="71412"/>
                </a:lnTo>
                <a:lnTo>
                  <a:pt x="2858" y="72363"/>
                </a:lnTo>
                <a:lnTo>
                  <a:pt x="6098" y="72363"/>
                </a:lnTo>
                <a:lnTo>
                  <a:pt x="8943" y="70664"/>
                </a:lnTo>
                <a:lnTo>
                  <a:pt x="8943" y="46241"/>
                </a:lnTo>
                <a:lnTo>
                  <a:pt x="10248" y="47508"/>
                </a:lnTo>
                <a:lnTo>
                  <a:pt x="13792" y="50496"/>
                </a:lnTo>
                <a:lnTo>
                  <a:pt x="17324" y="52487"/>
                </a:lnTo>
                <a:lnTo>
                  <a:pt x="20981" y="53531"/>
                </a:lnTo>
                <a:lnTo>
                  <a:pt x="23764" y="53667"/>
                </a:lnTo>
                <a:lnTo>
                  <a:pt x="27165" y="53667"/>
                </a:lnTo>
                <a:lnTo>
                  <a:pt x="30190" y="53023"/>
                </a:lnTo>
                <a:lnTo>
                  <a:pt x="32818" y="51738"/>
                </a:lnTo>
                <a:lnTo>
                  <a:pt x="35460" y="50457"/>
                </a:lnTo>
                <a:lnTo>
                  <a:pt x="34937" y="33921"/>
                </a:lnTo>
                <a:lnTo>
                  <a:pt x="33732" y="38188"/>
                </a:lnTo>
                <a:lnTo>
                  <a:pt x="31727" y="41809"/>
                </a:lnTo>
                <a:lnTo>
                  <a:pt x="28793" y="44336"/>
                </a:lnTo>
                <a:lnTo>
                  <a:pt x="25250" y="45961"/>
                </a:lnTo>
                <a:lnTo>
                  <a:pt x="20548" y="45961"/>
                </a:lnTo>
                <a:lnTo>
                  <a:pt x="15991" y="43573"/>
                </a:lnTo>
                <a:lnTo>
                  <a:pt x="11430" y="39686"/>
                </a:lnTo>
                <a:lnTo>
                  <a:pt x="8943" y="36690"/>
                </a:lnTo>
                <a:lnTo>
                  <a:pt x="8943" y="17272"/>
                </a:lnTo>
                <a:lnTo>
                  <a:pt x="7862" y="90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424647" y="4095108"/>
            <a:ext cx="40092" cy="75869"/>
          </a:xfrm>
          <a:custGeom>
            <a:avLst/>
            <a:gdLst/>
            <a:ahLst/>
            <a:cxnLst/>
            <a:rect l="l" t="t" r="r" b="b"/>
            <a:pathLst>
              <a:path w="40092" h="75869">
                <a:moveTo>
                  <a:pt x="36625" y="28115"/>
                </a:moveTo>
                <a:lnTo>
                  <a:pt x="37781" y="26603"/>
                </a:lnTo>
                <a:lnTo>
                  <a:pt x="36208" y="23809"/>
                </a:lnTo>
                <a:lnTo>
                  <a:pt x="33310" y="23672"/>
                </a:lnTo>
                <a:lnTo>
                  <a:pt x="29933" y="23914"/>
                </a:lnTo>
                <a:lnTo>
                  <a:pt x="27392" y="25577"/>
                </a:lnTo>
                <a:lnTo>
                  <a:pt x="8952" y="45859"/>
                </a:lnTo>
                <a:lnTo>
                  <a:pt x="8952" y="1699"/>
                </a:lnTo>
                <a:lnTo>
                  <a:pt x="8722" y="924"/>
                </a:lnTo>
                <a:lnTo>
                  <a:pt x="6083" y="0"/>
                </a:lnTo>
                <a:lnTo>
                  <a:pt x="2843" y="0"/>
                </a:lnTo>
                <a:lnTo>
                  <a:pt x="0" y="1699"/>
                </a:lnTo>
                <a:lnTo>
                  <a:pt x="0" y="74192"/>
                </a:lnTo>
                <a:lnTo>
                  <a:pt x="176" y="74916"/>
                </a:lnTo>
                <a:lnTo>
                  <a:pt x="2843" y="75830"/>
                </a:lnTo>
                <a:lnTo>
                  <a:pt x="6083" y="75830"/>
                </a:lnTo>
                <a:lnTo>
                  <a:pt x="8952" y="74192"/>
                </a:lnTo>
                <a:lnTo>
                  <a:pt x="8952" y="47115"/>
                </a:lnTo>
                <a:lnTo>
                  <a:pt x="29563" y="74127"/>
                </a:lnTo>
                <a:lnTo>
                  <a:pt x="31798" y="75638"/>
                </a:lnTo>
                <a:lnTo>
                  <a:pt x="34404" y="75869"/>
                </a:lnTo>
                <a:lnTo>
                  <a:pt x="37094" y="75830"/>
                </a:lnTo>
                <a:lnTo>
                  <a:pt x="40092" y="74127"/>
                </a:lnTo>
                <a:lnTo>
                  <a:pt x="38785" y="71588"/>
                </a:lnTo>
                <a:lnTo>
                  <a:pt x="18935" y="45820"/>
                </a:lnTo>
                <a:lnTo>
                  <a:pt x="36625" y="281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475331" y="4158500"/>
            <a:ext cx="11671" cy="12635"/>
          </a:xfrm>
          <a:custGeom>
            <a:avLst/>
            <a:gdLst/>
            <a:ahLst/>
            <a:cxnLst/>
            <a:rect l="l" t="t" r="r" b="b"/>
            <a:pathLst>
              <a:path w="11671" h="12635">
                <a:moveTo>
                  <a:pt x="11671" y="6234"/>
                </a:moveTo>
                <a:lnTo>
                  <a:pt x="11671" y="3743"/>
                </a:lnTo>
                <a:lnTo>
                  <a:pt x="9585" y="417"/>
                </a:lnTo>
                <a:lnTo>
                  <a:pt x="5918" y="0"/>
                </a:lnTo>
                <a:lnTo>
                  <a:pt x="1281" y="1267"/>
                </a:lnTo>
                <a:lnTo>
                  <a:pt x="0" y="3834"/>
                </a:lnTo>
                <a:lnTo>
                  <a:pt x="0" y="8902"/>
                </a:lnTo>
                <a:lnTo>
                  <a:pt x="2080" y="12228"/>
                </a:lnTo>
                <a:lnTo>
                  <a:pt x="5751" y="12635"/>
                </a:lnTo>
                <a:lnTo>
                  <a:pt x="10388" y="11365"/>
                </a:lnTo>
                <a:lnTo>
                  <a:pt x="11671" y="8798"/>
                </a:lnTo>
                <a:lnTo>
                  <a:pt x="11671" y="62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499965" y="4118079"/>
            <a:ext cx="38516" cy="53594"/>
          </a:xfrm>
          <a:custGeom>
            <a:avLst/>
            <a:gdLst/>
            <a:ahLst/>
            <a:cxnLst/>
            <a:rect l="l" t="t" r="r" b="b"/>
            <a:pathLst>
              <a:path w="38516" h="53594">
                <a:moveTo>
                  <a:pt x="9638" y="32818"/>
                </a:moveTo>
                <a:lnTo>
                  <a:pt x="9334" y="30049"/>
                </a:lnTo>
                <a:lnTo>
                  <a:pt x="9334" y="20614"/>
                </a:lnTo>
                <a:lnTo>
                  <a:pt x="10476" y="15811"/>
                </a:lnTo>
                <a:lnTo>
                  <a:pt x="12776" y="12496"/>
                </a:lnTo>
                <a:lnTo>
                  <a:pt x="15073" y="9184"/>
                </a:lnTo>
                <a:lnTo>
                  <a:pt x="18374" y="7532"/>
                </a:lnTo>
                <a:lnTo>
                  <a:pt x="24775" y="7532"/>
                </a:lnTo>
                <a:lnTo>
                  <a:pt x="28141" y="8435"/>
                </a:lnTo>
                <a:lnTo>
                  <a:pt x="32064" y="10415"/>
                </a:lnTo>
                <a:lnTo>
                  <a:pt x="35457" y="12993"/>
                </a:lnTo>
                <a:lnTo>
                  <a:pt x="38300" y="10897"/>
                </a:lnTo>
                <a:lnTo>
                  <a:pt x="38275" y="8294"/>
                </a:lnTo>
                <a:lnTo>
                  <a:pt x="37464" y="5537"/>
                </a:lnTo>
                <a:lnTo>
                  <a:pt x="34643" y="3200"/>
                </a:lnTo>
                <a:lnTo>
                  <a:pt x="31366" y="1577"/>
                </a:lnTo>
                <a:lnTo>
                  <a:pt x="28778" y="713"/>
                </a:lnTo>
                <a:lnTo>
                  <a:pt x="25855" y="126"/>
                </a:lnTo>
                <a:lnTo>
                  <a:pt x="19569" y="0"/>
                </a:lnTo>
                <a:lnTo>
                  <a:pt x="16570" y="533"/>
                </a:lnTo>
                <a:lnTo>
                  <a:pt x="13817" y="1602"/>
                </a:lnTo>
                <a:lnTo>
                  <a:pt x="11033" y="2668"/>
                </a:lnTo>
                <a:lnTo>
                  <a:pt x="8622" y="4306"/>
                </a:lnTo>
                <a:lnTo>
                  <a:pt x="4546" y="8712"/>
                </a:lnTo>
                <a:lnTo>
                  <a:pt x="2933" y="11545"/>
                </a:lnTo>
                <a:lnTo>
                  <a:pt x="1750" y="14987"/>
                </a:lnTo>
                <a:lnTo>
                  <a:pt x="594" y="18454"/>
                </a:lnTo>
                <a:lnTo>
                  <a:pt x="0" y="22583"/>
                </a:lnTo>
                <a:lnTo>
                  <a:pt x="0" y="31623"/>
                </a:lnTo>
                <a:lnTo>
                  <a:pt x="482" y="35370"/>
                </a:lnTo>
                <a:lnTo>
                  <a:pt x="1432" y="38610"/>
                </a:lnTo>
                <a:lnTo>
                  <a:pt x="2387" y="41846"/>
                </a:lnTo>
                <a:lnTo>
                  <a:pt x="3794" y="44565"/>
                </a:lnTo>
                <a:lnTo>
                  <a:pt x="5612" y="46786"/>
                </a:lnTo>
                <a:lnTo>
                  <a:pt x="9702" y="50713"/>
                </a:lnTo>
                <a:lnTo>
                  <a:pt x="12420" y="51869"/>
                </a:lnTo>
                <a:lnTo>
                  <a:pt x="15138" y="53035"/>
                </a:lnTo>
                <a:lnTo>
                  <a:pt x="18248" y="53594"/>
                </a:lnTo>
                <a:lnTo>
                  <a:pt x="23454" y="53594"/>
                </a:lnTo>
                <a:lnTo>
                  <a:pt x="26694" y="53111"/>
                </a:lnTo>
                <a:lnTo>
                  <a:pt x="29768" y="52362"/>
                </a:lnTo>
                <a:lnTo>
                  <a:pt x="32472" y="51321"/>
                </a:lnTo>
                <a:lnTo>
                  <a:pt x="35863" y="49377"/>
                </a:lnTo>
                <a:lnTo>
                  <a:pt x="38275" y="46520"/>
                </a:lnTo>
                <a:lnTo>
                  <a:pt x="38516" y="43776"/>
                </a:lnTo>
                <a:lnTo>
                  <a:pt x="38491" y="42444"/>
                </a:lnTo>
                <a:lnTo>
                  <a:pt x="36626" y="39662"/>
                </a:lnTo>
                <a:lnTo>
                  <a:pt x="33501" y="41936"/>
                </a:lnTo>
                <a:lnTo>
                  <a:pt x="29869" y="44208"/>
                </a:lnTo>
                <a:lnTo>
                  <a:pt x="26758" y="45519"/>
                </a:lnTo>
                <a:lnTo>
                  <a:pt x="22896" y="45847"/>
                </a:lnTo>
                <a:lnTo>
                  <a:pt x="18795" y="45454"/>
                </a:lnTo>
                <a:lnTo>
                  <a:pt x="15440" y="43906"/>
                </a:lnTo>
                <a:lnTo>
                  <a:pt x="12852" y="41123"/>
                </a:lnTo>
                <a:lnTo>
                  <a:pt x="10817" y="37555"/>
                </a:lnTo>
                <a:lnTo>
                  <a:pt x="9638" y="328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546957" y="4118014"/>
            <a:ext cx="48818" cy="53658"/>
          </a:xfrm>
          <a:custGeom>
            <a:avLst/>
            <a:gdLst/>
            <a:ahLst/>
            <a:cxnLst/>
            <a:rect l="l" t="t" r="r" b="b"/>
            <a:pathLst>
              <a:path w="48818" h="53658">
                <a:moveTo>
                  <a:pt x="9273" y="23915"/>
                </a:moveTo>
                <a:lnTo>
                  <a:pt x="9575" y="21352"/>
                </a:lnTo>
                <a:lnTo>
                  <a:pt x="10173" y="19001"/>
                </a:lnTo>
                <a:lnTo>
                  <a:pt x="11710" y="14606"/>
                </a:lnTo>
                <a:lnTo>
                  <a:pt x="14187" y="11178"/>
                </a:lnTo>
                <a:lnTo>
                  <a:pt x="17679" y="8903"/>
                </a:lnTo>
                <a:lnTo>
                  <a:pt x="21884" y="7495"/>
                </a:lnTo>
                <a:lnTo>
                  <a:pt x="27431" y="7495"/>
                </a:lnTo>
                <a:lnTo>
                  <a:pt x="31776" y="9043"/>
                </a:lnTo>
                <a:lnTo>
                  <a:pt x="35243" y="11470"/>
                </a:lnTo>
                <a:lnTo>
                  <a:pt x="37504" y="15012"/>
                </a:lnTo>
                <a:lnTo>
                  <a:pt x="38811" y="19433"/>
                </a:lnTo>
                <a:lnTo>
                  <a:pt x="39549" y="24272"/>
                </a:lnTo>
                <a:lnTo>
                  <a:pt x="39549" y="29747"/>
                </a:lnTo>
                <a:lnTo>
                  <a:pt x="39268" y="32325"/>
                </a:lnTo>
                <a:lnTo>
                  <a:pt x="38685" y="34672"/>
                </a:lnTo>
                <a:lnTo>
                  <a:pt x="37871" y="50281"/>
                </a:lnTo>
                <a:lnTo>
                  <a:pt x="40478" y="48376"/>
                </a:lnTo>
                <a:lnTo>
                  <a:pt x="44643" y="43549"/>
                </a:lnTo>
                <a:lnTo>
                  <a:pt x="46205" y="40655"/>
                </a:lnTo>
                <a:lnTo>
                  <a:pt x="47256" y="37303"/>
                </a:lnTo>
                <a:lnTo>
                  <a:pt x="48300" y="33962"/>
                </a:lnTo>
                <a:lnTo>
                  <a:pt x="48818" y="30304"/>
                </a:lnTo>
                <a:lnTo>
                  <a:pt x="48818" y="22241"/>
                </a:lnTo>
                <a:lnTo>
                  <a:pt x="48326" y="18569"/>
                </a:lnTo>
                <a:lnTo>
                  <a:pt x="47336" y="15304"/>
                </a:lnTo>
                <a:lnTo>
                  <a:pt x="46342" y="12053"/>
                </a:lnTo>
                <a:lnTo>
                  <a:pt x="44858" y="9273"/>
                </a:lnTo>
                <a:lnTo>
                  <a:pt x="42865" y="7012"/>
                </a:lnTo>
                <a:lnTo>
                  <a:pt x="38379" y="2988"/>
                </a:lnTo>
                <a:lnTo>
                  <a:pt x="35408" y="1793"/>
                </a:lnTo>
                <a:lnTo>
                  <a:pt x="32410" y="598"/>
                </a:lnTo>
                <a:lnTo>
                  <a:pt x="28919" y="0"/>
                </a:lnTo>
                <a:lnTo>
                  <a:pt x="20754" y="0"/>
                </a:lnTo>
                <a:lnTo>
                  <a:pt x="17106" y="674"/>
                </a:lnTo>
                <a:lnTo>
                  <a:pt x="13996" y="2009"/>
                </a:lnTo>
                <a:lnTo>
                  <a:pt x="10886" y="3355"/>
                </a:lnTo>
                <a:lnTo>
                  <a:pt x="8294" y="5234"/>
                </a:lnTo>
                <a:lnTo>
                  <a:pt x="4128" y="10087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10"/>
                </a:lnTo>
                <a:lnTo>
                  <a:pt x="485" y="35118"/>
                </a:lnTo>
                <a:lnTo>
                  <a:pt x="1461" y="38355"/>
                </a:lnTo>
                <a:lnTo>
                  <a:pt x="2440" y="41620"/>
                </a:lnTo>
                <a:lnTo>
                  <a:pt x="3912" y="44389"/>
                </a:lnTo>
                <a:lnTo>
                  <a:pt x="5918" y="46675"/>
                </a:lnTo>
                <a:lnTo>
                  <a:pt x="10389" y="50688"/>
                </a:lnTo>
                <a:lnTo>
                  <a:pt x="10021" y="34240"/>
                </a:lnTo>
                <a:lnTo>
                  <a:pt x="9273" y="29376"/>
                </a:lnTo>
                <a:lnTo>
                  <a:pt x="9273" y="23915"/>
                </a:lnTo>
                <a:close/>
              </a:path>
              <a:path w="48818" h="53658">
                <a:moveTo>
                  <a:pt x="26963" y="46127"/>
                </a:moveTo>
                <a:lnTo>
                  <a:pt x="21451" y="46127"/>
                </a:lnTo>
                <a:lnTo>
                  <a:pt x="17096" y="44579"/>
                </a:lnTo>
                <a:lnTo>
                  <a:pt x="13629" y="42152"/>
                </a:lnTo>
                <a:lnTo>
                  <a:pt x="11328" y="38649"/>
                </a:lnTo>
                <a:lnTo>
                  <a:pt x="10021" y="34240"/>
                </a:lnTo>
                <a:lnTo>
                  <a:pt x="10389" y="50688"/>
                </a:lnTo>
                <a:lnTo>
                  <a:pt x="13362" y="51880"/>
                </a:lnTo>
                <a:lnTo>
                  <a:pt x="16357" y="53075"/>
                </a:lnTo>
                <a:lnTo>
                  <a:pt x="19850" y="53658"/>
                </a:lnTo>
                <a:lnTo>
                  <a:pt x="27993" y="53658"/>
                </a:lnTo>
                <a:lnTo>
                  <a:pt x="31625" y="52999"/>
                </a:lnTo>
                <a:lnTo>
                  <a:pt x="34747" y="51628"/>
                </a:lnTo>
                <a:lnTo>
                  <a:pt x="37871" y="50281"/>
                </a:lnTo>
                <a:lnTo>
                  <a:pt x="38685" y="34672"/>
                </a:lnTo>
                <a:lnTo>
                  <a:pt x="37172" y="39053"/>
                </a:lnTo>
                <a:lnTo>
                  <a:pt x="34696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609427" y="4118014"/>
            <a:ext cx="72439" cy="52924"/>
          </a:xfrm>
          <a:custGeom>
            <a:avLst/>
            <a:gdLst/>
            <a:ahLst/>
            <a:cxnLst/>
            <a:rect l="l" t="t" r="r" b="b"/>
            <a:pathLst>
              <a:path w="72439" h="52924">
                <a:moveTo>
                  <a:pt x="63792" y="52210"/>
                </a:moveTo>
                <a:lnTo>
                  <a:pt x="66344" y="52924"/>
                </a:lnTo>
                <a:lnTo>
                  <a:pt x="69570" y="52924"/>
                </a:lnTo>
                <a:lnTo>
                  <a:pt x="72439" y="51286"/>
                </a:lnTo>
                <a:lnTo>
                  <a:pt x="72439" y="17669"/>
                </a:lnTo>
                <a:lnTo>
                  <a:pt x="72162" y="15038"/>
                </a:lnTo>
                <a:lnTo>
                  <a:pt x="71042" y="10087"/>
                </a:lnTo>
                <a:lnTo>
                  <a:pt x="68781" y="6073"/>
                </a:lnTo>
                <a:lnTo>
                  <a:pt x="65736" y="2772"/>
                </a:lnTo>
                <a:lnTo>
                  <a:pt x="61466" y="562"/>
                </a:lnTo>
                <a:lnTo>
                  <a:pt x="58827" y="0"/>
                </a:lnTo>
                <a:lnTo>
                  <a:pt x="55678" y="0"/>
                </a:lnTo>
                <a:lnTo>
                  <a:pt x="53086" y="180"/>
                </a:lnTo>
                <a:lnTo>
                  <a:pt x="50507" y="864"/>
                </a:lnTo>
                <a:lnTo>
                  <a:pt x="47840" y="2175"/>
                </a:lnTo>
                <a:lnTo>
                  <a:pt x="45072" y="3928"/>
                </a:lnTo>
                <a:lnTo>
                  <a:pt x="42127" y="6390"/>
                </a:lnTo>
                <a:lnTo>
                  <a:pt x="38952" y="9665"/>
                </a:lnTo>
                <a:lnTo>
                  <a:pt x="36777" y="5731"/>
                </a:lnTo>
                <a:lnTo>
                  <a:pt x="33642" y="2693"/>
                </a:lnTo>
                <a:lnTo>
                  <a:pt x="30989" y="1184"/>
                </a:lnTo>
                <a:lnTo>
                  <a:pt x="27763" y="231"/>
                </a:lnTo>
                <a:lnTo>
                  <a:pt x="23940" y="0"/>
                </a:lnTo>
                <a:lnTo>
                  <a:pt x="21297" y="0"/>
                </a:lnTo>
                <a:lnTo>
                  <a:pt x="18680" y="727"/>
                </a:lnTo>
                <a:lnTo>
                  <a:pt x="16092" y="2150"/>
                </a:lnTo>
                <a:lnTo>
                  <a:pt x="13500" y="3571"/>
                </a:lnTo>
                <a:lnTo>
                  <a:pt x="10833" y="5833"/>
                </a:lnTo>
                <a:lnTo>
                  <a:pt x="8089" y="8903"/>
                </a:lnTo>
                <a:lnTo>
                  <a:pt x="8089" y="2160"/>
                </a:lnTo>
                <a:lnTo>
                  <a:pt x="5527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86"/>
                </a:lnTo>
                <a:lnTo>
                  <a:pt x="317" y="52210"/>
                </a:lnTo>
                <a:lnTo>
                  <a:pt x="2858" y="52924"/>
                </a:lnTo>
                <a:lnTo>
                  <a:pt x="6094" y="52924"/>
                </a:lnTo>
                <a:lnTo>
                  <a:pt x="8953" y="51286"/>
                </a:lnTo>
                <a:lnTo>
                  <a:pt x="8953" y="17147"/>
                </a:lnTo>
                <a:lnTo>
                  <a:pt x="11405" y="14072"/>
                </a:lnTo>
                <a:lnTo>
                  <a:pt x="15786" y="10148"/>
                </a:lnTo>
                <a:lnTo>
                  <a:pt x="19965" y="7762"/>
                </a:lnTo>
                <a:lnTo>
                  <a:pt x="23699" y="7762"/>
                </a:lnTo>
                <a:lnTo>
                  <a:pt x="26342" y="8741"/>
                </a:lnTo>
                <a:lnTo>
                  <a:pt x="29350" y="11559"/>
                </a:lnTo>
                <a:lnTo>
                  <a:pt x="30747" y="14263"/>
                </a:lnTo>
                <a:lnTo>
                  <a:pt x="31546" y="17669"/>
                </a:lnTo>
                <a:lnTo>
                  <a:pt x="31748" y="21603"/>
                </a:lnTo>
                <a:lnTo>
                  <a:pt x="31748" y="51286"/>
                </a:lnTo>
                <a:lnTo>
                  <a:pt x="32054" y="52210"/>
                </a:lnTo>
                <a:lnTo>
                  <a:pt x="34646" y="52924"/>
                </a:lnTo>
                <a:lnTo>
                  <a:pt x="37782" y="52924"/>
                </a:lnTo>
                <a:lnTo>
                  <a:pt x="40690" y="51286"/>
                </a:lnTo>
                <a:lnTo>
                  <a:pt x="40690" y="17147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41"/>
                </a:lnTo>
                <a:lnTo>
                  <a:pt x="61150" y="11559"/>
                </a:lnTo>
                <a:lnTo>
                  <a:pt x="62536" y="14263"/>
                </a:lnTo>
                <a:lnTo>
                  <a:pt x="63244" y="17669"/>
                </a:lnTo>
                <a:lnTo>
                  <a:pt x="63436" y="21603"/>
                </a:lnTo>
                <a:lnTo>
                  <a:pt x="63436" y="51286"/>
                </a:lnTo>
                <a:lnTo>
                  <a:pt x="63792" y="522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686359" y="4979077"/>
            <a:ext cx="7437" cy="0"/>
          </a:xfrm>
          <a:custGeom>
            <a:avLst/>
            <a:gdLst/>
            <a:ahLst/>
            <a:cxnLst/>
            <a:rect l="l" t="t" r="r" b="b"/>
            <a:pathLst>
              <a:path w="7437">
                <a:moveTo>
                  <a:pt x="0" y="0"/>
                </a:moveTo>
                <a:lnTo>
                  <a:pt x="7437" y="0"/>
                </a:lnTo>
              </a:path>
            </a:pathLst>
          </a:custGeom>
          <a:ln w="664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9144414" y="4979077"/>
            <a:ext cx="7415" cy="0"/>
          </a:xfrm>
          <a:custGeom>
            <a:avLst/>
            <a:gdLst/>
            <a:ahLst/>
            <a:cxnLst/>
            <a:rect l="l" t="t" r="r" b="b"/>
            <a:pathLst>
              <a:path w="7415">
                <a:moveTo>
                  <a:pt x="0" y="0"/>
                </a:moveTo>
                <a:lnTo>
                  <a:pt x="7415" y="0"/>
                </a:lnTo>
              </a:path>
            </a:pathLst>
          </a:custGeom>
          <a:ln w="664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686359" y="5925747"/>
            <a:ext cx="7437" cy="0"/>
          </a:xfrm>
          <a:custGeom>
            <a:avLst/>
            <a:gdLst/>
            <a:ahLst/>
            <a:cxnLst/>
            <a:rect l="l" t="t" r="r" b="b"/>
            <a:pathLst>
              <a:path w="7437">
                <a:moveTo>
                  <a:pt x="0" y="0"/>
                </a:moveTo>
                <a:lnTo>
                  <a:pt x="7437" y="0"/>
                </a:lnTo>
              </a:path>
            </a:pathLst>
          </a:custGeom>
          <a:ln w="664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9144414" y="5925747"/>
            <a:ext cx="7415" cy="0"/>
          </a:xfrm>
          <a:custGeom>
            <a:avLst/>
            <a:gdLst/>
            <a:ahLst/>
            <a:cxnLst/>
            <a:rect l="l" t="t" r="r" b="b"/>
            <a:pathLst>
              <a:path w="7415">
                <a:moveTo>
                  <a:pt x="0" y="0"/>
                </a:moveTo>
                <a:lnTo>
                  <a:pt x="7415" y="0"/>
                </a:lnTo>
              </a:path>
            </a:pathLst>
          </a:custGeom>
          <a:ln w="664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56040" y="7113410"/>
            <a:ext cx="5374" cy="0"/>
          </a:xfrm>
          <a:custGeom>
            <a:avLst/>
            <a:gdLst/>
            <a:ahLst/>
            <a:cxnLst/>
            <a:rect l="l" t="t" r="r" b="b"/>
            <a:pathLst>
              <a:path w="5374">
                <a:moveTo>
                  <a:pt x="0" y="0"/>
                </a:moveTo>
                <a:lnTo>
                  <a:pt x="5374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980955" y="1917357"/>
            <a:ext cx="5296733" cy="5203501"/>
          </a:xfrm>
          <a:custGeom>
            <a:avLst/>
            <a:gdLst/>
            <a:ahLst/>
            <a:cxnLst/>
            <a:rect l="l" t="t" r="r" b="b"/>
            <a:pathLst>
              <a:path w="5296733" h="5203501">
                <a:moveTo>
                  <a:pt x="9525" y="5198741"/>
                </a:moveTo>
                <a:lnTo>
                  <a:pt x="9525" y="5193978"/>
                </a:lnTo>
                <a:lnTo>
                  <a:pt x="4762" y="9525"/>
                </a:lnTo>
                <a:lnTo>
                  <a:pt x="9525" y="4762"/>
                </a:lnTo>
                <a:lnTo>
                  <a:pt x="5291970" y="4762"/>
                </a:lnTo>
                <a:lnTo>
                  <a:pt x="5291970" y="5193978"/>
                </a:lnTo>
                <a:lnTo>
                  <a:pt x="9525" y="5193978"/>
                </a:lnTo>
                <a:lnTo>
                  <a:pt x="9525" y="5198741"/>
                </a:lnTo>
                <a:lnTo>
                  <a:pt x="4762" y="5193978"/>
                </a:lnTo>
                <a:lnTo>
                  <a:pt x="4762" y="0"/>
                </a:lnTo>
                <a:lnTo>
                  <a:pt x="914" y="1954"/>
                </a:lnTo>
                <a:lnTo>
                  <a:pt x="0" y="4762"/>
                </a:lnTo>
                <a:lnTo>
                  <a:pt x="0" y="5198741"/>
                </a:lnTo>
                <a:lnTo>
                  <a:pt x="1968" y="5202600"/>
                </a:lnTo>
                <a:lnTo>
                  <a:pt x="4762" y="5203501"/>
                </a:lnTo>
                <a:lnTo>
                  <a:pt x="5296733" y="5203501"/>
                </a:lnTo>
                <a:lnTo>
                  <a:pt x="5291970" y="5198741"/>
                </a:lnTo>
                <a:lnTo>
                  <a:pt x="5296733" y="5193978"/>
                </a:lnTo>
                <a:lnTo>
                  <a:pt x="5296733" y="0"/>
                </a:lnTo>
                <a:lnTo>
                  <a:pt x="4762" y="0"/>
                </a:lnTo>
                <a:lnTo>
                  <a:pt x="4762" y="5193978"/>
                </a:lnTo>
                <a:lnTo>
                  <a:pt x="9525" y="51987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985718" y="1922119"/>
            <a:ext cx="5287208" cy="5189216"/>
          </a:xfrm>
          <a:custGeom>
            <a:avLst/>
            <a:gdLst/>
            <a:ahLst/>
            <a:cxnLst/>
            <a:rect l="l" t="t" r="r" b="b"/>
            <a:pathLst>
              <a:path w="5287208" h="5189216">
                <a:moveTo>
                  <a:pt x="4762" y="4762"/>
                </a:moveTo>
                <a:lnTo>
                  <a:pt x="5287208" y="4762"/>
                </a:lnTo>
                <a:lnTo>
                  <a:pt x="5287208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5189216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9277689" y="1917357"/>
            <a:ext cx="0" cy="5203501"/>
          </a:xfrm>
          <a:custGeom>
            <a:avLst/>
            <a:gdLst/>
            <a:ahLst/>
            <a:cxnLst/>
            <a:rect l="l" t="t" r="r" b="b"/>
            <a:pathLst>
              <a:path h="5203501">
                <a:moveTo>
                  <a:pt x="0" y="0"/>
                </a:moveTo>
                <a:lnTo>
                  <a:pt x="0" y="5203501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043382" y="2092460"/>
            <a:ext cx="53867" cy="72553"/>
          </a:xfrm>
          <a:custGeom>
            <a:avLst/>
            <a:gdLst/>
            <a:ahLst/>
            <a:cxnLst/>
            <a:rect l="l" t="t" r="r" b="b"/>
            <a:pathLst>
              <a:path w="53867" h="72553">
                <a:moveTo>
                  <a:pt x="19883" y="70915"/>
                </a:moveTo>
                <a:lnTo>
                  <a:pt x="22569" y="72287"/>
                </a:lnTo>
                <a:lnTo>
                  <a:pt x="25563" y="72553"/>
                </a:lnTo>
                <a:lnTo>
                  <a:pt x="28324" y="72553"/>
                </a:lnTo>
                <a:lnTo>
                  <a:pt x="31320" y="72287"/>
                </a:lnTo>
                <a:lnTo>
                  <a:pt x="34121" y="70217"/>
                </a:lnTo>
                <a:lnTo>
                  <a:pt x="34121" y="12012"/>
                </a:lnTo>
                <a:lnTo>
                  <a:pt x="51746" y="12012"/>
                </a:lnTo>
                <a:lnTo>
                  <a:pt x="52923" y="11455"/>
                </a:lnTo>
                <a:lnTo>
                  <a:pt x="53729" y="8798"/>
                </a:lnTo>
                <a:lnTo>
                  <a:pt x="53867" y="6029"/>
                </a:lnTo>
                <a:lnTo>
                  <a:pt x="53729" y="3185"/>
                </a:lnTo>
                <a:lnTo>
                  <a:pt x="51746" y="0"/>
                </a:lnTo>
                <a:lnTo>
                  <a:pt x="2131" y="0"/>
                </a:lnTo>
                <a:lnTo>
                  <a:pt x="953" y="518"/>
                </a:lnTo>
                <a:lnTo>
                  <a:pt x="151" y="3185"/>
                </a:lnTo>
                <a:lnTo>
                  <a:pt x="0" y="6029"/>
                </a:lnTo>
                <a:lnTo>
                  <a:pt x="151" y="8798"/>
                </a:lnTo>
                <a:lnTo>
                  <a:pt x="2131" y="12012"/>
                </a:lnTo>
                <a:lnTo>
                  <a:pt x="19761" y="12012"/>
                </a:lnTo>
                <a:lnTo>
                  <a:pt x="19883" y="7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101699" y="2109826"/>
            <a:ext cx="44330" cy="56145"/>
          </a:xfrm>
          <a:custGeom>
            <a:avLst/>
            <a:gdLst/>
            <a:ahLst/>
            <a:cxnLst/>
            <a:rect l="l" t="t" r="r" b="b"/>
            <a:pathLst>
              <a:path w="44330" h="56145">
                <a:moveTo>
                  <a:pt x="44330" y="53135"/>
                </a:moveTo>
                <a:lnTo>
                  <a:pt x="44330" y="16217"/>
                </a:lnTo>
                <a:lnTo>
                  <a:pt x="43934" y="13258"/>
                </a:lnTo>
                <a:lnTo>
                  <a:pt x="42335" y="8268"/>
                </a:lnTo>
                <a:lnTo>
                  <a:pt x="39329" y="4662"/>
                </a:lnTo>
                <a:lnTo>
                  <a:pt x="35355" y="1918"/>
                </a:lnTo>
                <a:lnTo>
                  <a:pt x="32669" y="1141"/>
                </a:lnTo>
                <a:lnTo>
                  <a:pt x="29955" y="382"/>
                </a:lnTo>
                <a:lnTo>
                  <a:pt x="26700" y="0"/>
                </a:lnTo>
                <a:lnTo>
                  <a:pt x="20756" y="0"/>
                </a:lnTo>
                <a:lnTo>
                  <a:pt x="16675" y="533"/>
                </a:lnTo>
                <a:lnTo>
                  <a:pt x="12797" y="1346"/>
                </a:lnTo>
                <a:lnTo>
                  <a:pt x="9391" y="2451"/>
                </a:lnTo>
                <a:lnTo>
                  <a:pt x="6634" y="3708"/>
                </a:lnTo>
                <a:lnTo>
                  <a:pt x="3451" y="6043"/>
                </a:lnTo>
                <a:lnTo>
                  <a:pt x="2660" y="8888"/>
                </a:lnTo>
                <a:lnTo>
                  <a:pt x="2818" y="12395"/>
                </a:lnTo>
                <a:lnTo>
                  <a:pt x="3736" y="15036"/>
                </a:lnTo>
                <a:lnTo>
                  <a:pt x="6432" y="15419"/>
                </a:lnTo>
                <a:lnTo>
                  <a:pt x="9442" y="13806"/>
                </a:lnTo>
                <a:lnTo>
                  <a:pt x="12193" y="12534"/>
                </a:lnTo>
                <a:lnTo>
                  <a:pt x="15584" y="11441"/>
                </a:lnTo>
                <a:lnTo>
                  <a:pt x="19406" y="10656"/>
                </a:lnTo>
                <a:lnTo>
                  <a:pt x="23431" y="10656"/>
                </a:lnTo>
                <a:lnTo>
                  <a:pt x="26066" y="11214"/>
                </a:lnTo>
                <a:lnTo>
                  <a:pt x="29610" y="13727"/>
                </a:lnTo>
                <a:lnTo>
                  <a:pt x="30736" y="17057"/>
                </a:lnTo>
                <a:lnTo>
                  <a:pt x="30897" y="19975"/>
                </a:lnTo>
                <a:lnTo>
                  <a:pt x="30897" y="23000"/>
                </a:lnTo>
                <a:lnTo>
                  <a:pt x="21847" y="23000"/>
                </a:lnTo>
                <a:lnTo>
                  <a:pt x="18060" y="23328"/>
                </a:lnTo>
                <a:lnTo>
                  <a:pt x="14787" y="24001"/>
                </a:lnTo>
                <a:lnTo>
                  <a:pt x="11537" y="24674"/>
                </a:lnTo>
                <a:lnTo>
                  <a:pt x="8798" y="25703"/>
                </a:lnTo>
                <a:lnTo>
                  <a:pt x="4405" y="28487"/>
                </a:lnTo>
                <a:lnTo>
                  <a:pt x="1656" y="32396"/>
                </a:lnTo>
                <a:lnTo>
                  <a:pt x="0" y="37058"/>
                </a:lnTo>
                <a:lnTo>
                  <a:pt x="0" y="42645"/>
                </a:lnTo>
                <a:lnTo>
                  <a:pt x="1295" y="46991"/>
                </a:lnTo>
                <a:lnTo>
                  <a:pt x="3387" y="50684"/>
                </a:lnTo>
                <a:lnTo>
                  <a:pt x="6548" y="53402"/>
                </a:lnTo>
                <a:lnTo>
                  <a:pt x="10568" y="55115"/>
                </a:lnTo>
                <a:lnTo>
                  <a:pt x="13380" y="41605"/>
                </a:lnTo>
                <a:lnTo>
                  <a:pt x="13604" y="37198"/>
                </a:lnTo>
                <a:lnTo>
                  <a:pt x="15223" y="34491"/>
                </a:lnTo>
                <a:lnTo>
                  <a:pt x="18456" y="32637"/>
                </a:lnTo>
                <a:lnTo>
                  <a:pt x="21578" y="31978"/>
                </a:lnTo>
                <a:lnTo>
                  <a:pt x="25671" y="31813"/>
                </a:lnTo>
                <a:lnTo>
                  <a:pt x="30897" y="31813"/>
                </a:lnTo>
                <a:lnTo>
                  <a:pt x="30897" y="40298"/>
                </a:lnTo>
                <a:lnTo>
                  <a:pt x="29227" y="42227"/>
                </a:lnTo>
                <a:lnTo>
                  <a:pt x="26182" y="54306"/>
                </a:lnTo>
                <a:lnTo>
                  <a:pt x="28742" y="53074"/>
                </a:lnTo>
                <a:lnTo>
                  <a:pt x="33011" y="49161"/>
                </a:lnTo>
                <a:lnTo>
                  <a:pt x="33011" y="53135"/>
                </a:lnTo>
                <a:lnTo>
                  <a:pt x="33173" y="54065"/>
                </a:lnTo>
                <a:lnTo>
                  <a:pt x="35797" y="55130"/>
                </a:lnTo>
                <a:lnTo>
                  <a:pt x="41295" y="55130"/>
                </a:lnTo>
                <a:lnTo>
                  <a:pt x="44330" y="53135"/>
                </a:lnTo>
                <a:close/>
              </a:path>
              <a:path w="44330" h="56145">
                <a:moveTo>
                  <a:pt x="13380" y="41605"/>
                </a:moveTo>
                <a:lnTo>
                  <a:pt x="10568" y="55115"/>
                </a:lnTo>
                <a:lnTo>
                  <a:pt x="15101" y="56145"/>
                </a:lnTo>
                <a:lnTo>
                  <a:pt x="20793" y="56145"/>
                </a:lnTo>
                <a:lnTo>
                  <a:pt x="23629" y="55523"/>
                </a:lnTo>
                <a:lnTo>
                  <a:pt x="26182" y="54306"/>
                </a:lnTo>
                <a:lnTo>
                  <a:pt x="29227" y="42227"/>
                </a:lnTo>
                <a:lnTo>
                  <a:pt x="25970" y="44705"/>
                </a:lnTo>
                <a:lnTo>
                  <a:pt x="22589" y="46216"/>
                </a:lnTo>
                <a:lnTo>
                  <a:pt x="18384" y="46216"/>
                </a:lnTo>
                <a:lnTo>
                  <a:pt x="15299" y="44424"/>
                </a:lnTo>
                <a:lnTo>
                  <a:pt x="13380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159774" y="2109826"/>
            <a:ext cx="46349" cy="55195"/>
          </a:xfrm>
          <a:custGeom>
            <a:avLst/>
            <a:gdLst/>
            <a:ahLst/>
            <a:cxnLst/>
            <a:rect l="l" t="t" r="r" b="b"/>
            <a:pathLst>
              <a:path w="46349" h="55195">
                <a:moveTo>
                  <a:pt x="0" y="3175"/>
                </a:moveTo>
                <a:lnTo>
                  <a:pt x="111" y="53668"/>
                </a:lnTo>
                <a:lnTo>
                  <a:pt x="2674" y="54964"/>
                </a:lnTo>
                <a:lnTo>
                  <a:pt x="5511" y="55195"/>
                </a:lnTo>
                <a:lnTo>
                  <a:pt x="8197" y="55195"/>
                </a:lnTo>
                <a:lnTo>
                  <a:pt x="11033" y="54964"/>
                </a:lnTo>
                <a:lnTo>
                  <a:pt x="13709" y="52960"/>
                </a:lnTo>
                <a:lnTo>
                  <a:pt x="13709" y="19875"/>
                </a:lnTo>
                <a:lnTo>
                  <a:pt x="17485" y="15480"/>
                </a:lnTo>
                <a:lnTo>
                  <a:pt x="21035" y="12877"/>
                </a:lnTo>
                <a:lnTo>
                  <a:pt x="24527" y="12218"/>
                </a:lnTo>
                <a:lnTo>
                  <a:pt x="27111" y="12485"/>
                </a:lnTo>
                <a:lnTo>
                  <a:pt x="30035" y="14338"/>
                </a:lnTo>
                <a:lnTo>
                  <a:pt x="31827" y="17489"/>
                </a:lnTo>
                <a:lnTo>
                  <a:pt x="32522" y="20242"/>
                </a:lnTo>
                <a:lnTo>
                  <a:pt x="32694" y="24563"/>
                </a:lnTo>
                <a:lnTo>
                  <a:pt x="32694" y="53327"/>
                </a:lnTo>
                <a:lnTo>
                  <a:pt x="35308" y="54964"/>
                </a:lnTo>
                <a:lnTo>
                  <a:pt x="38206" y="55195"/>
                </a:lnTo>
                <a:lnTo>
                  <a:pt x="40857" y="55195"/>
                </a:lnTo>
                <a:lnTo>
                  <a:pt x="43726" y="54964"/>
                </a:lnTo>
                <a:lnTo>
                  <a:pt x="46349" y="52960"/>
                </a:lnTo>
                <a:lnTo>
                  <a:pt x="46349" y="18604"/>
                </a:lnTo>
                <a:lnTo>
                  <a:pt x="46041" y="15519"/>
                </a:lnTo>
                <a:lnTo>
                  <a:pt x="45425" y="12952"/>
                </a:lnTo>
                <a:lnTo>
                  <a:pt x="44801" y="10374"/>
                </a:lnTo>
                <a:lnTo>
                  <a:pt x="42415" y="6224"/>
                </a:lnTo>
                <a:lnTo>
                  <a:pt x="39185" y="2793"/>
                </a:lnTo>
                <a:lnTo>
                  <a:pt x="34654" y="557"/>
                </a:lnTo>
                <a:lnTo>
                  <a:pt x="31852" y="0"/>
                </a:lnTo>
                <a:lnTo>
                  <a:pt x="25542" y="0"/>
                </a:lnTo>
                <a:lnTo>
                  <a:pt x="22655" y="749"/>
                </a:lnTo>
                <a:lnTo>
                  <a:pt x="19883" y="2235"/>
                </a:lnTo>
                <a:lnTo>
                  <a:pt x="17110" y="3722"/>
                </a:lnTo>
                <a:lnTo>
                  <a:pt x="14375" y="5955"/>
                </a:lnTo>
                <a:lnTo>
                  <a:pt x="11689" y="8928"/>
                </a:lnTo>
                <a:lnTo>
                  <a:pt x="11689" y="3175"/>
                </a:lnTo>
                <a:lnTo>
                  <a:pt x="11426" y="2211"/>
                </a:lnTo>
                <a:lnTo>
                  <a:pt x="8766" y="1090"/>
                </a:lnTo>
                <a:lnTo>
                  <a:pt x="5872" y="939"/>
                </a:lnTo>
                <a:lnTo>
                  <a:pt x="3070" y="1090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219808" y="2086992"/>
            <a:ext cx="45107" cy="78026"/>
          </a:xfrm>
          <a:custGeom>
            <a:avLst/>
            <a:gdLst/>
            <a:ahLst/>
            <a:cxnLst/>
            <a:rect l="l" t="t" r="r" b="b"/>
            <a:pathLst>
              <a:path w="45107" h="78026">
                <a:moveTo>
                  <a:pt x="41626" y="29869"/>
                </a:moveTo>
                <a:lnTo>
                  <a:pt x="42843" y="27863"/>
                </a:lnTo>
                <a:lnTo>
                  <a:pt x="43149" y="25322"/>
                </a:lnTo>
                <a:lnTo>
                  <a:pt x="40453" y="24015"/>
                </a:lnTo>
                <a:lnTo>
                  <a:pt x="37468" y="23774"/>
                </a:lnTo>
                <a:lnTo>
                  <a:pt x="34747" y="23774"/>
                </a:lnTo>
                <a:lnTo>
                  <a:pt x="31093" y="24152"/>
                </a:lnTo>
                <a:lnTo>
                  <a:pt x="28075" y="26301"/>
                </a:lnTo>
                <a:lnTo>
                  <a:pt x="13712" y="46098"/>
                </a:lnTo>
                <a:lnTo>
                  <a:pt x="13604" y="1699"/>
                </a:lnTo>
                <a:lnTo>
                  <a:pt x="11051" y="290"/>
                </a:lnTo>
                <a:lnTo>
                  <a:pt x="8204" y="0"/>
                </a:lnTo>
                <a:lnTo>
                  <a:pt x="5518" y="0"/>
                </a:lnTo>
                <a:lnTo>
                  <a:pt x="2670" y="290"/>
                </a:lnTo>
                <a:lnTo>
                  <a:pt x="0" y="2411"/>
                </a:lnTo>
                <a:lnTo>
                  <a:pt x="107" y="76503"/>
                </a:lnTo>
                <a:lnTo>
                  <a:pt x="2670" y="77798"/>
                </a:lnTo>
                <a:lnTo>
                  <a:pt x="5518" y="78026"/>
                </a:lnTo>
                <a:lnTo>
                  <a:pt x="8204" y="78026"/>
                </a:lnTo>
                <a:lnTo>
                  <a:pt x="11051" y="77798"/>
                </a:lnTo>
                <a:lnTo>
                  <a:pt x="13712" y="75791"/>
                </a:lnTo>
                <a:lnTo>
                  <a:pt x="13712" y="49452"/>
                </a:lnTo>
                <a:lnTo>
                  <a:pt x="29883" y="75679"/>
                </a:lnTo>
                <a:lnTo>
                  <a:pt x="30750" y="76860"/>
                </a:lnTo>
                <a:lnTo>
                  <a:pt x="33497" y="77835"/>
                </a:lnTo>
                <a:lnTo>
                  <a:pt x="36554" y="78026"/>
                </a:lnTo>
                <a:lnTo>
                  <a:pt x="39488" y="78026"/>
                </a:lnTo>
                <a:lnTo>
                  <a:pt x="42468" y="77798"/>
                </a:lnTo>
                <a:lnTo>
                  <a:pt x="45107" y="75855"/>
                </a:lnTo>
                <a:lnTo>
                  <a:pt x="45107" y="75412"/>
                </a:lnTo>
                <a:lnTo>
                  <a:pt x="43844" y="72439"/>
                </a:lnTo>
                <a:lnTo>
                  <a:pt x="27420" y="46393"/>
                </a:lnTo>
                <a:lnTo>
                  <a:pt x="41626" y="29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270169" y="2109823"/>
            <a:ext cx="37047" cy="56145"/>
          </a:xfrm>
          <a:custGeom>
            <a:avLst/>
            <a:gdLst/>
            <a:ahLst/>
            <a:cxnLst/>
            <a:rect l="l" t="t" r="r" b="b"/>
            <a:pathLst>
              <a:path w="37047" h="56145">
                <a:moveTo>
                  <a:pt x="543" y="51102"/>
                </a:moveTo>
                <a:lnTo>
                  <a:pt x="3153" y="53362"/>
                </a:lnTo>
                <a:lnTo>
                  <a:pt x="6410" y="54673"/>
                </a:lnTo>
                <a:lnTo>
                  <a:pt x="9193" y="55458"/>
                </a:lnTo>
                <a:lnTo>
                  <a:pt x="12501" y="56019"/>
                </a:lnTo>
                <a:lnTo>
                  <a:pt x="19061" y="56145"/>
                </a:lnTo>
                <a:lnTo>
                  <a:pt x="21847" y="55789"/>
                </a:lnTo>
                <a:lnTo>
                  <a:pt x="24422" y="55051"/>
                </a:lnTo>
                <a:lnTo>
                  <a:pt x="26996" y="54342"/>
                </a:lnTo>
                <a:lnTo>
                  <a:pt x="29223" y="53247"/>
                </a:lnTo>
                <a:lnTo>
                  <a:pt x="33000" y="50342"/>
                </a:lnTo>
                <a:lnTo>
                  <a:pt x="35488" y="46379"/>
                </a:lnTo>
                <a:lnTo>
                  <a:pt x="37047" y="41730"/>
                </a:lnTo>
                <a:lnTo>
                  <a:pt x="37047" y="36626"/>
                </a:lnTo>
                <a:lnTo>
                  <a:pt x="36010" y="33020"/>
                </a:lnTo>
                <a:lnTo>
                  <a:pt x="34411" y="29930"/>
                </a:lnTo>
                <a:lnTo>
                  <a:pt x="30883" y="26543"/>
                </a:lnTo>
                <a:lnTo>
                  <a:pt x="28022" y="24900"/>
                </a:lnTo>
                <a:lnTo>
                  <a:pt x="25102" y="23583"/>
                </a:lnTo>
                <a:lnTo>
                  <a:pt x="22179" y="22402"/>
                </a:lnTo>
                <a:lnTo>
                  <a:pt x="19310" y="21358"/>
                </a:lnTo>
                <a:lnTo>
                  <a:pt x="15792" y="19606"/>
                </a:lnTo>
                <a:lnTo>
                  <a:pt x="13157" y="16394"/>
                </a:lnTo>
                <a:lnTo>
                  <a:pt x="13589" y="13154"/>
                </a:lnTo>
                <a:lnTo>
                  <a:pt x="16224" y="10591"/>
                </a:lnTo>
                <a:lnTo>
                  <a:pt x="19108" y="9942"/>
                </a:lnTo>
                <a:lnTo>
                  <a:pt x="22081" y="9942"/>
                </a:lnTo>
                <a:lnTo>
                  <a:pt x="24991" y="10527"/>
                </a:lnTo>
                <a:lnTo>
                  <a:pt x="28580" y="11771"/>
                </a:lnTo>
                <a:lnTo>
                  <a:pt x="31168" y="13042"/>
                </a:lnTo>
                <a:lnTo>
                  <a:pt x="34188" y="11797"/>
                </a:lnTo>
                <a:lnTo>
                  <a:pt x="34325" y="8712"/>
                </a:lnTo>
                <a:lnTo>
                  <a:pt x="34127" y="5497"/>
                </a:lnTo>
                <a:lnTo>
                  <a:pt x="32086" y="2653"/>
                </a:lnTo>
                <a:lnTo>
                  <a:pt x="29508" y="1508"/>
                </a:lnTo>
                <a:lnTo>
                  <a:pt x="25883" y="558"/>
                </a:lnTo>
                <a:lnTo>
                  <a:pt x="23011" y="111"/>
                </a:lnTo>
                <a:lnTo>
                  <a:pt x="16969" y="0"/>
                </a:lnTo>
                <a:lnTo>
                  <a:pt x="14218" y="392"/>
                </a:lnTo>
                <a:lnTo>
                  <a:pt x="9330" y="1954"/>
                </a:lnTo>
                <a:lnTo>
                  <a:pt x="5543" y="4467"/>
                </a:lnTo>
                <a:lnTo>
                  <a:pt x="2533" y="7581"/>
                </a:lnTo>
                <a:lnTo>
                  <a:pt x="712" y="11567"/>
                </a:lnTo>
                <a:lnTo>
                  <a:pt x="269" y="16127"/>
                </a:lnTo>
                <a:lnTo>
                  <a:pt x="600" y="20483"/>
                </a:lnTo>
                <a:lnTo>
                  <a:pt x="1940" y="23825"/>
                </a:lnTo>
                <a:lnTo>
                  <a:pt x="5046" y="27644"/>
                </a:lnTo>
                <a:lnTo>
                  <a:pt x="7696" y="29472"/>
                </a:lnTo>
                <a:lnTo>
                  <a:pt x="10518" y="31010"/>
                </a:lnTo>
                <a:lnTo>
                  <a:pt x="13467" y="32280"/>
                </a:lnTo>
                <a:lnTo>
                  <a:pt x="16286" y="33375"/>
                </a:lnTo>
                <a:lnTo>
                  <a:pt x="20040" y="35049"/>
                </a:lnTo>
                <a:lnTo>
                  <a:pt x="22711" y="37144"/>
                </a:lnTo>
                <a:lnTo>
                  <a:pt x="23715" y="40017"/>
                </a:lnTo>
                <a:lnTo>
                  <a:pt x="22813" y="43329"/>
                </a:lnTo>
                <a:lnTo>
                  <a:pt x="20026" y="45288"/>
                </a:lnTo>
                <a:lnTo>
                  <a:pt x="17006" y="45932"/>
                </a:lnTo>
                <a:lnTo>
                  <a:pt x="13812" y="45932"/>
                </a:lnTo>
                <a:lnTo>
                  <a:pt x="10518" y="45209"/>
                </a:lnTo>
                <a:lnTo>
                  <a:pt x="6471" y="43646"/>
                </a:lnTo>
                <a:lnTo>
                  <a:pt x="3563" y="42113"/>
                </a:lnTo>
                <a:lnTo>
                  <a:pt x="284" y="42786"/>
                </a:lnTo>
                <a:lnTo>
                  <a:pt x="0" y="45474"/>
                </a:lnTo>
                <a:lnTo>
                  <a:pt x="0" y="48182"/>
                </a:lnTo>
                <a:lnTo>
                  <a:pt x="543" y="51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340602" y="2088842"/>
            <a:ext cx="70070" cy="77064"/>
          </a:xfrm>
          <a:custGeom>
            <a:avLst/>
            <a:gdLst/>
            <a:ahLst/>
            <a:cxnLst/>
            <a:rect l="l" t="t" r="r" b="b"/>
            <a:pathLst>
              <a:path w="70070" h="77064">
                <a:moveTo>
                  <a:pt x="299" y="51649"/>
                </a:moveTo>
                <a:lnTo>
                  <a:pt x="0" y="55702"/>
                </a:lnTo>
                <a:lnTo>
                  <a:pt x="0" y="58154"/>
                </a:lnTo>
                <a:lnTo>
                  <a:pt x="980" y="62420"/>
                </a:lnTo>
                <a:lnTo>
                  <a:pt x="2538" y="66254"/>
                </a:lnTo>
                <a:lnTo>
                  <a:pt x="4853" y="69418"/>
                </a:lnTo>
                <a:lnTo>
                  <a:pt x="7887" y="71931"/>
                </a:lnTo>
                <a:lnTo>
                  <a:pt x="11329" y="74052"/>
                </a:lnTo>
                <a:lnTo>
                  <a:pt x="15275" y="75577"/>
                </a:lnTo>
                <a:lnTo>
                  <a:pt x="19635" y="76503"/>
                </a:lnTo>
                <a:lnTo>
                  <a:pt x="24188" y="77064"/>
                </a:lnTo>
                <a:lnTo>
                  <a:pt x="28930" y="77064"/>
                </a:lnTo>
                <a:lnTo>
                  <a:pt x="33289" y="76568"/>
                </a:lnTo>
                <a:lnTo>
                  <a:pt x="37437" y="75754"/>
                </a:lnTo>
                <a:lnTo>
                  <a:pt x="41386" y="74484"/>
                </a:lnTo>
                <a:lnTo>
                  <a:pt x="45101" y="72759"/>
                </a:lnTo>
                <a:lnTo>
                  <a:pt x="48665" y="70725"/>
                </a:lnTo>
                <a:lnTo>
                  <a:pt x="52330" y="71031"/>
                </a:lnTo>
                <a:lnTo>
                  <a:pt x="55548" y="73202"/>
                </a:lnTo>
                <a:lnTo>
                  <a:pt x="58334" y="74904"/>
                </a:lnTo>
                <a:lnTo>
                  <a:pt x="61568" y="76452"/>
                </a:lnTo>
                <a:lnTo>
                  <a:pt x="64908" y="76960"/>
                </a:lnTo>
                <a:lnTo>
                  <a:pt x="67518" y="76658"/>
                </a:lnTo>
                <a:lnTo>
                  <a:pt x="69930" y="74117"/>
                </a:lnTo>
                <a:lnTo>
                  <a:pt x="70070" y="71474"/>
                </a:lnTo>
                <a:lnTo>
                  <a:pt x="70070" y="68795"/>
                </a:lnTo>
                <a:lnTo>
                  <a:pt x="68569" y="65354"/>
                </a:lnTo>
                <a:lnTo>
                  <a:pt x="65391" y="64720"/>
                </a:lnTo>
                <a:lnTo>
                  <a:pt x="62370" y="62736"/>
                </a:lnTo>
                <a:lnTo>
                  <a:pt x="59076" y="60209"/>
                </a:lnTo>
                <a:lnTo>
                  <a:pt x="60750" y="57365"/>
                </a:lnTo>
                <a:lnTo>
                  <a:pt x="62194" y="54204"/>
                </a:lnTo>
                <a:lnTo>
                  <a:pt x="63295" y="50813"/>
                </a:lnTo>
                <a:lnTo>
                  <a:pt x="64152" y="47307"/>
                </a:lnTo>
                <a:lnTo>
                  <a:pt x="64656" y="43660"/>
                </a:lnTo>
                <a:lnTo>
                  <a:pt x="64792" y="40067"/>
                </a:lnTo>
                <a:lnTo>
                  <a:pt x="64289" y="36777"/>
                </a:lnTo>
                <a:lnTo>
                  <a:pt x="61462" y="35967"/>
                </a:lnTo>
                <a:lnTo>
                  <a:pt x="58309" y="35877"/>
                </a:lnTo>
                <a:lnTo>
                  <a:pt x="55030" y="36028"/>
                </a:lnTo>
                <a:lnTo>
                  <a:pt x="51959" y="38228"/>
                </a:lnTo>
                <a:lnTo>
                  <a:pt x="51869" y="42127"/>
                </a:lnTo>
                <a:lnTo>
                  <a:pt x="51325" y="45464"/>
                </a:lnTo>
                <a:lnTo>
                  <a:pt x="50458" y="48639"/>
                </a:lnTo>
                <a:lnTo>
                  <a:pt x="47564" y="51090"/>
                </a:lnTo>
                <a:lnTo>
                  <a:pt x="44989" y="48665"/>
                </a:lnTo>
                <a:lnTo>
                  <a:pt x="42376" y="46126"/>
                </a:lnTo>
                <a:lnTo>
                  <a:pt x="39801" y="43559"/>
                </a:lnTo>
                <a:lnTo>
                  <a:pt x="37339" y="40996"/>
                </a:lnTo>
                <a:lnTo>
                  <a:pt x="34042" y="37339"/>
                </a:lnTo>
                <a:lnTo>
                  <a:pt x="34326" y="24029"/>
                </a:lnTo>
                <a:lnTo>
                  <a:pt x="31742" y="26009"/>
                </a:lnTo>
                <a:lnTo>
                  <a:pt x="33127" y="56004"/>
                </a:lnTo>
                <a:lnTo>
                  <a:pt x="36432" y="59029"/>
                </a:lnTo>
                <a:lnTo>
                  <a:pt x="38056" y="62927"/>
                </a:lnTo>
                <a:lnTo>
                  <a:pt x="35219" y="64349"/>
                </a:lnTo>
                <a:lnTo>
                  <a:pt x="32097" y="65354"/>
                </a:lnTo>
                <a:lnTo>
                  <a:pt x="28883" y="65862"/>
                </a:lnTo>
                <a:lnTo>
                  <a:pt x="25700" y="65862"/>
                </a:lnTo>
                <a:lnTo>
                  <a:pt x="22212" y="65048"/>
                </a:lnTo>
                <a:lnTo>
                  <a:pt x="19253" y="63752"/>
                </a:lnTo>
                <a:lnTo>
                  <a:pt x="16240" y="60656"/>
                </a:lnTo>
                <a:lnTo>
                  <a:pt x="15081" y="57974"/>
                </a:lnTo>
                <a:lnTo>
                  <a:pt x="14796" y="54914"/>
                </a:lnTo>
                <a:lnTo>
                  <a:pt x="14141" y="35546"/>
                </a:lnTo>
                <a:lnTo>
                  <a:pt x="9781" y="38404"/>
                </a:lnTo>
                <a:lnTo>
                  <a:pt x="6249" y="41389"/>
                </a:lnTo>
                <a:lnTo>
                  <a:pt x="3590" y="44589"/>
                </a:lnTo>
                <a:lnTo>
                  <a:pt x="1498" y="47966"/>
                </a:lnTo>
                <a:lnTo>
                  <a:pt x="299" y="51649"/>
                </a:lnTo>
                <a:close/>
              </a:path>
              <a:path w="70070" h="77064">
                <a:moveTo>
                  <a:pt x="6476" y="18759"/>
                </a:moveTo>
                <a:lnTo>
                  <a:pt x="6476" y="19975"/>
                </a:lnTo>
                <a:lnTo>
                  <a:pt x="7228" y="23709"/>
                </a:lnTo>
                <a:lnTo>
                  <a:pt x="8345" y="26391"/>
                </a:lnTo>
                <a:lnTo>
                  <a:pt x="9781" y="29221"/>
                </a:lnTo>
                <a:lnTo>
                  <a:pt x="11700" y="32230"/>
                </a:lnTo>
                <a:lnTo>
                  <a:pt x="14141" y="35546"/>
                </a:lnTo>
                <a:lnTo>
                  <a:pt x="14796" y="54914"/>
                </a:lnTo>
                <a:lnTo>
                  <a:pt x="15177" y="52070"/>
                </a:lnTo>
                <a:lnTo>
                  <a:pt x="16376" y="49338"/>
                </a:lnTo>
                <a:lnTo>
                  <a:pt x="18468" y="46685"/>
                </a:lnTo>
                <a:lnTo>
                  <a:pt x="21654" y="44146"/>
                </a:lnTo>
                <a:lnTo>
                  <a:pt x="24052" y="46901"/>
                </a:lnTo>
                <a:lnTo>
                  <a:pt x="26913" y="49924"/>
                </a:lnTo>
                <a:lnTo>
                  <a:pt x="29974" y="52959"/>
                </a:lnTo>
                <a:lnTo>
                  <a:pt x="33127" y="56004"/>
                </a:lnTo>
                <a:lnTo>
                  <a:pt x="31742" y="26009"/>
                </a:lnTo>
                <a:lnTo>
                  <a:pt x="28522" y="28105"/>
                </a:lnTo>
                <a:lnTo>
                  <a:pt x="24731" y="27000"/>
                </a:lnTo>
                <a:lnTo>
                  <a:pt x="22777" y="23990"/>
                </a:lnTo>
                <a:lnTo>
                  <a:pt x="21529" y="21297"/>
                </a:lnTo>
                <a:lnTo>
                  <a:pt x="20883" y="18021"/>
                </a:lnTo>
                <a:lnTo>
                  <a:pt x="21380" y="15203"/>
                </a:lnTo>
                <a:lnTo>
                  <a:pt x="23599" y="12268"/>
                </a:lnTo>
                <a:lnTo>
                  <a:pt x="26605" y="11062"/>
                </a:lnTo>
                <a:lnTo>
                  <a:pt x="29427" y="10882"/>
                </a:lnTo>
                <a:lnTo>
                  <a:pt x="33016" y="11390"/>
                </a:lnTo>
                <a:lnTo>
                  <a:pt x="35579" y="12750"/>
                </a:lnTo>
                <a:lnTo>
                  <a:pt x="37423" y="15570"/>
                </a:lnTo>
                <a:lnTo>
                  <a:pt x="37599" y="18301"/>
                </a:lnTo>
                <a:lnTo>
                  <a:pt x="36685" y="21182"/>
                </a:lnTo>
                <a:lnTo>
                  <a:pt x="34326" y="24029"/>
                </a:lnTo>
                <a:lnTo>
                  <a:pt x="34042" y="37339"/>
                </a:lnTo>
                <a:lnTo>
                  <a:pt x="37066" y="35736"/>
                </a:lnTo>
                <a:lnTo>
                  <a:pt x="39701" y="34149"/>
                </a:lnTo>
                <a:lnTo>
                  <a:pt x="44197" y="30989"/>
                </a:lnTo>
                <a:lnTo>
                  <a:pt x="47564" y="27622"/>
                </a:lnTo>
                <a:lnTo>
                  <a:pt x="50199" y="24105"/>
                </a:lnTo>
                <a:lnTo>
                  <a:pt x="51685" y="20318"/>
                </a:lnTo>
                <a:lnTo>
                  <a:pt x="52071" y="16015"/>
                </a:lnTo>
                <a:lnTo>
                  <a:pt x="51624" y="11289"/>
                </a:lnTo>
                <a:lnTo>
                  <a:pt x="49893" y="7301"/>
                </a:lnTo>
                <a:lnTo>
                  <a:pt x="46782" y="4265"/>
                </a:lnTo>
                <a:lnTo>
                  <a:pt x="42746" y="1868"/>
                </a:lnTo>
                <a:lnTo>
                  <a:pt x="39989" y="1116"/>
                </a:lnTo>
                <a:lnTo>
                  <a:pt x="37228" y="367"/>
                </a:lnTo>
                <a:lnTo>
                  <a:pt x="33944" y="0"/>
                </a:lnTo>
                <a:lnTo>
                  <a:pt x="25963" y="0"/>
                </a:lnTo>
                <a:lnTo>
                  <a:pt x="22396" y="496"/>
                </a:lnTo>
                <a:lnTo>
                  <a:pt x="19425" y="1471"/>
                </a:lnTo>
                <a:lnTo>
                  <a:pt x="16452" y="2462"/>
                </a:lnTo>
                <a:lnTo>
                  <a:pt x="13990" y="3797"/>
                </a:lnTo>
                <a:lnTo>
                  <a:pt x="10152" y="7148"/>
                </a:lnTo>
                <a:lnTo>
                  <a:pt x="7823" y="11404"/>
                </a:lnTo>
                <a:lnTo>
                  <a:pt x="6476" y="16153"/>
                </a:lnTo>
                <a:lnTo>
                  <a:pt x="6476" y="187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441456" y="2092125"/>
            <a:ext cx="63085" cy="72875"/>
          </a:xfrm>
          <a:custGeom>
            <a:avLst/>
            <a:gdLst/>
            <a:ahLst/>
            <a:cxnLst/>
            <a:rect l="l" t="t" r="r" b="b"/>
            <a:pathLst>
              <a:path w="63085" h="72875">
                <a:moveTo>
                  <a:pt x="792" y="5803"/>
                </a:moveTo>
                <a:lnTo>
                  <a:pt x="21737" y="69825"/>
                </a:lnTo>
                <a:lnTo>
                  <a:pt x="23583" y="72251"/>
                </a:lnTo>
                <a:lnTo>
                  <a:pt x="26539" y="72810"/>
                </a:lnTo>
                <a:lnTo>
                  <a:pt x="35453" y="72875"/>
                </a:lnTo>
                <a:lnTo>
                  <a:pt x="38599" y="72633"/>
                </a:lnTo>
                <a:lnTo>
                  <a:pt x="41371" y="69990"/>
                </a:lnTo>
                <a:lnTo>
                  <a:pt x="62369" y="5918"/>
                </a:lnTo>
                <a:lnTo>
                  <a:pt x="63085" y="3582"/>
                </a:lnTo>
                <a:lnTo>
                  <a:pt x="62889" y="979"/>
                </a:lnTo>
                <a:lnTo>
                  <a:pt x="60062" y="64"/>
                </a:lnTo>
                <a:lnTo>
                  <a:pt x="54049" y="39"/>
                </a:lnTo>
                <a:lnTo>
                  <a:pt x="51335" y="345"/>
                </a:lnTo>
                <a:lnTo>
                  <a:pt x="49157" y="3023"/>
                </a:lnTo>
                <a:lnTo>
                  <a:pt x="32299" y="58446"/>
                </a:lnTo>
                <a:lnTo>
                  <a:pt x="15152" y="2743"/>
                </a:lnTo>
                <a:lnTo>
                  <a:pt x="14969" y="2185"/>
                </a:lnTo>
                <a:lnTo>
                  <a:pt x="12279" y="190"/>
                </a:lnTo>
                <a:lnTo>
                  <a:pt x="9100" y="0"/>
                </a:lnTo>
                <a:lnTo>
                  <a:pt x="5472" y="0"/>
                </a:lnTo>
                <a:lnTo>
                  <a:pt x="2862" y="154"/>
                </a:lnTo>
                <a:lnTo>
                  <a:pt x="0" y="2631"/>
                </a:lnTo>
                <a:lnTo>
                  <a:pt x="792" y="5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509770" y="2109830"/>
            <a:ext cx="47650" cy="56149"/>
          </a:xfrm>
          <a:custGeom>
            <a:avLst/>
            <a:gdLst/>
            <a:ahLst/>
            <a:cxnLst/>
            <a:rect l="l" t="t" r="r" b="b"/>
            <a:pathLst>
              <a:path w="47650" h="56149">
                <a:moveTo>
                  <a:pt x="21168" y="10262"/>
                </a:moveTo>
                <a:lnTo>
                  <a:pt x="24411" y="9932"/>
                </a:lnTo>
                <a:lnTo>
                  <a:pt x="27867" y="9932"/>
                </a:lnTo>
                <a:lnTo>
                  <a:pt x="30412" y="11062"/>
                </a:lnTo>
                <a:lnTo>
                  <a:pt x="33710" y="15558"/>
                </a:lnTo>
                <a:lnTo>
                  <a:pt x="34488" y="18644"/>
                </a:lnTo>
                <a:lnTo>
                  <a:pt x="34376" y="22593"/>
                </a:lnTo>
                <a:lnTo>
                  <a:pt x="13925" y="22593"/>
                </a:lnTo>
                <a:lnTo>
                  <a:pt x="11361" y="53355"/>
                </a:lnTo>
                <a:lnTo>
                  <a:pt x="14594" y="54471"/>
                </a:lnTo>
                <a:lnTo>
                  <a:pt x="17852" y="55587"/>
                </a:lnTo>
                <a:lnTo>
                  <a:pt x="21629" y="56149"/>
                </a:lnTo>
                <a:lnTo>
                  <a:pt x="25934" y="56149"/>
                </a:lnTo>
                <a:lnTo>
                  <a:pt x="30575" y="55982"/>
                </a:lnTo>
                <a:lnTo>
                  <a:pt x="34786" y="55346"/>
                </a:lnTo>
                <a:lnTo>
                  <a:pt x="38290" y="54561"/>
                </a:lnTo>
                <a:lnTo>
                  <a:pt x="41271" y="53682"/>
                </a:lnTo>
                <a:lnTo>
                  <a:pt x="44676" y="51652"/>
                </a:lnTo>
                <a:lnTo>
                  <a:pt x="45305" y="48859"/>
                </a:lnTo>
                <a:lnTo>
                  <a:pt x="45370" y="45835"/>
                </a:lnTo>
                <a:lnTo>
                  <a:pt x="44975" y="43016"/>
                </a:lnTo>
                <a:lnTo>
                  <a:pt x="42372" y="42317"/>
                </a:lnTo>
                <a:lnTo>
                  <a:pt x="39538" y="43408"/>
                </a:lnTo>
                <a:lnTo>
                  <a:pt x="36889" y="44262"/>
                </a:lnTo>
                <a:lnTo>
                  <a:pt x="33508" y="45010"/>
                </a:lnTo>
                <a:lnTo>
                  <a:pt x="29584" y="45543"/>
                </a:lnTo>
                <a:lnTo>
                  <a:pt x="24833" y="45543"/>
                </a:lnTo>
                <a:lnTo>
                  <a:pt x="21132" y="44578"/>
                </a:lnTo>
                <a:lnTo>
                  <a:pt x="16996" y="41835"/>
                </a:lnTo>
                <a:lnTo>
                  <a:pt x="15138" y="39152"/>
                </a:lnTo>
                <a:lnTo>
                  <a:pt x="14159" y="35687"/>
                </a:lnTo>
                <a:lnTo>
                  <a:pt x="13925" y="31636"/>
                </a:lnTo>
                <a:lnTo>
                  <a:pt x="43451" y="31636"/>
                </a:lnTo>
                <a:lnTo>
                  <a:pt x="47275" y="29592"/>
                </a:lnTo>
                <a:lnTo>
                  <a:pt x="47650" y="26607"/>
                </a:lnTo>
                <a:lnTo>
                  <a:pt x="47650" y="20880"/>
                </a:lnTo>
                <a:lnTo>
                  <a:pt x="47218" y="17640"/>
                </a:lnTo>
                <a:lnTo>
                  <a:pt x="46349" y="14669"/>
                </a:lnTo>
                <a:lnTo>
                  <a:pt x="45468" y="11696"/>
                </a:lnTo>
                <a:lnTo>
                  <a:pt x="44107" y="9118"/>
                </a:lnTo>
                <a:lnTo>
                  <a:pt x="42260" y="6948"/>
                </a:lnTo>
                <a:lnTo>
                  <a:pt x="38055" y="3063"/>
                </a:lnTo>
                <a:lnTo>
                  <a:pt x="35157" y="1828"/>
                </a:lnTo>
                <a:lnTo>
                  <a:pt x="32284" y="612"/>
                </a:lnTo>
                <a:lnTo>
                  <a:pt x="28807" y="0"/>
                </a:lnTo>
                <a:lnTo>
                  <a:pt x="20897" y="0"/>
                </a:lnTo>
                <a:lnTo>
                  <a:pt x="17457" y="637"/>
                </a:lnTo>
                <a:lnTo>
                  <a:pt x="14706" y="17654"/>
                </a:lnTo>
                <a:lnTo>
                  <a:pt x="15819" y="14785"/>
                </a:lnTo>
                <a:lnTo>
                  <a:pt x="18590" y="11610"/>
                </a:lnTo>
                <a:lnTo>
                  <a:pt x="21168" y="10262"/>
                </a:lnTo>
                <a:close/>
              </a:path>
              <a:path w="47650" h="56149">
                <a:moveTo>
                  <a:pt x="0" y="28627"/>
                </a:moveTo>
                <a:lnTo>
                  <a:pt x="0" y="33275"/>
                </a:lnTo>
                <a:lnTo>
                  <a:pt x="529" y="37324"/>
                </a:lnTo>
                <a:lnTo>
                  <a:pt x="1609" y="40794"/>
                </a:lnTo>
                <a:lnTo>
                  <a:pt x="2660" y="44248"/>
                </a:lnTo>
                <a:lnTo>
                  <a:pt x="4281" y="47116"/>
                </a:lnTo>
                <a:lnTo>
                  <a:pt x="8639" y="51652"/>
                </a:lnTo>
                <a:lnTo>
                  <a:pt x="11361" y="53355"/>
                </a:lnTo>
                <a:lnTo>
                  <a:pt x="13925" y="22593"/>
                </a:lnTo>
                <a:lnTo>
                  <a:pt x="14000" y="20840"/>
                </a:lnTo>
                <a:lnTo>
                  <a:pt x="14706" y="17654"/>
                </a:lnTo>
                <a:lnTo>
                  <a:pt x="17457" y="637"/>
                </a:lnTo>
                <a:lnTo>
                  <a:pt x="14386" y="1944"/>
                </a:lnTo>
                <a:lnTo>
                  <a:pt x="11329" y="3251"/>
                </a:lnTo>
                <a:lnTo>
                  <a:pt x="8712" y="5144"/>
                </a:lnTo>
                <a:lnTo>
                  <a:pt x="4432" y="10097"/>
                </a:lnTo>
                <a:lnTo>
                  <a:pt x="2797" y="13107"/>
                </a:lnTo>
                <a:lnTo>
                  <a:pt x="1671" y="16649"/>
                </a:lnTo>
                <a:lnTo>
                  <a:pt x="554" y="20220"/>
                </a:lnTo>
                <a:lnTo>
                  <a:pt x="0" y="24196"/>
                </a:lnTo>
                <a:lnTo>
                  <a:pt x="0" y="28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566044" y="2109823"/>
            <a:ext cx="37037" cy="56145"/>
          </a:xfrm>
          <a:custGeom>
            <a:avLst/>
            <a:gdLst/>
            <a:ahLst/>
            <a:cxnLst/>
            <a:rect l="l" t="t" r="r" b="b"/>
            <a:pathLst>
              <a:path w="37037" h="56145">
                <a:moveTo>
                  <a:pt x="544" y="51102"/>
                </a:moveTo>
                <a:lnTo>
                  <a:pt x="3154" y="53362"/>
                </a:lnTo>
                <a:lnTo>
                  <a:pt x="6408" y="54673"/>
                </a:lnTo>
                <a:lnTo>
                  <a:pt x="9194" y="55458"/>
                </a:lnTo>
                <a:lnTo>
                  <a:pt x="12503" y="56019"/>
                </a:lnTo>
                <a:lnTo>
                  <a:pt x="19051" y="56145"/>
                </a:lnTo>
                <a:lnTo>
                  <a:pt x="21837" y="55789"/>
                </a:lnTo>
                <a:lnTo>
                  <a:pt x="24411" y="55051"/>
                </a:lnTo>
                <a:lnTo>
                  <a:pt x="26986" y="54342"/>
                </a:lnTo>
                <a:lnTo>
                  <a:pt x="29225" y="53247"/>
                </a:lnTo>
                <a:lnTo>
                  <a:pt x="33002" y="50342"/>
                </a:lnTo>
                <a:lnTo>
                  <a:pt x="35488" y="46379"/>
                </a:lnTo>
                <a:lnTo>
                  <a:pt x="37037" y="41730"/>
                </a:lnTo>
                <a:lnTo>
                  <a:pt x="37037" y="36626"/>
                </a:lnTo>
                <a:lnTo>
                  <a:pt x="36010" y="33020"/>
                </a:lnTo>
                <a:lnTo>
                  <a:pt x="34413" y="29930"/>
                </a:lnTo>
                <a:lnTo>
                  <a:pt x="30885" y="26543"/>
                </a:lnTo>
                <a:lnTo>
                  <a:pt x="28012" y="24900"/>
                </a:lnTo>
                <a:lnTo>
                  <a:pt x="25092" y="23583"/>
                </a:lnTo>
                <a:lnTo>
                  <a:pt x="22184" y="22402"/>
                </a:lnTo>
                <a:lnTo>
                  <a:pt x="19311" y="21358"/>
                </a:lnTo>
                <a:lnTo>
                  <a:pt x="15783" y="19606"/>
                </a:lnTo>
                <a:lnTo>
                  <a:pt x="13158" y="16394"/>
                </a:lnTo>
                <a:lnTo>
                  <a:pt x="13590" y="13154"/>
                </a:lnTo>
                <a:lnTo>
                  <a:pt x="16215" y="10591"/>
                </a:lnTo>
                <a:lnTo>
                  <a:pt x="19113" y="9942"/>
                </a:lnTo>
                <a:lnTo>
                  <a:pt x="22082" y="9942"/>
                </a:lnTo>
                <a:lnTo>
                  <a:pt x="24980" y="10527"/>
                </a:lnTo>
                <a:lnTo>
                  <a:pt x="28569" y="11771"/>
                </a:lnTo>
                <a:lnTo>
                  <a:pt x="31158" y="13042"/>
                </a:lnTo>
                <a:lnTo>
                  <a:pt x="34193" y="11797"/>
                </a:lnTo>
                <a:lnTo>
                  <a:pt x="34315" y="8712"/>
                </a:lnTo>
                <a:lnTo>
                  <a:pt x="34128" y="5497"/>
                </a:lnTo>
                <a:lnTo>
                  <a:pt x="32072" y="2653"/>
                </a:lnTo>
                <a:lnTo>
                  <a:pt x="29499" y="1508"/>
                </a:lnTo>
                <a:lnTo>
                  <a:pt x="25881" y="558"/>
                </a:lnTo>
                <a:lnTo>
                  <a:pt x="23012" y="111"/>
                </a:lnTo>
                <a:lnTo>
                  <a:pt x="16971" y="0"/>
                </a:lnTo>
                <a:lnTo>
                  <a:pt x="14210" y="392"/>
                </a:lnTo>
                <a:lnTo>
                  <a:pt x="9320" y="1954"/>
                </a:lnTo>
                <a:lnTo>
                  <a:pt x="5544" y="4467"/>
                </a:lnTo>
                <a:lnTo>
                  <a:pt x="2534" y="7581"/>
                </a:lnTo>
                <a:lnTo>
                  <a:pt x="713" y="11567"/>
                </a:lnTo>
                <a:lnTo>
                  <a:pt x="260" y="16127"/>
                </a:lnTo>
                <a:lnTo>
                  <a:pt x="605" y="20483"/>
                </a:lnTo>
                <a:lnTo>
                  <a:pt x="1944" y="23825"/>
                </a:lnTo>
                <a:lnTo>
                  <a:pt x="5036" y="27644"/>
                </a:lnTo>
                <a:lnTo>
                  <a:pt x="7686" y="29472"/>
                </a:lnTo>
                <a:lnTo>
                  <a:pt x="10509" y="31010"/>
                </a:lnTo>
                <a:lnTo>
                  <a:pt x="13456" y="32280"/>
                </a:lnTo>
                <a:lnTo>
                  <a:pt x="16280" y="33375"/>
                </a:lnTo>
                <a:lnTo>
                  <a:pt x="20038" y="35049"/>
                </a:lnTo>
                <a:lnTo>
                  <a:pt x="22702" y="37144"/>
                </a:lnTo>
                <a:lnTo>
                  <a:pt x="23717" y="40017"/>
                </a:lnTo>
                <a:lnTo>
                  <a:pt x="22816" y="43329"/>
                </a:lnTo>
                <a:lnTo>
                  <a:pt x="20016" y="45288"/>
                </a:lnTo>
                <a:lnTo>
                  <a:pt x="17006" y="45932"/>
                </a:lnTo>
                <a:lnTo>
                  <a:pt x="13813" y="45932"/>
                </a:lnTo>
                <a:lnTo>
                  <a:pt x="10509" y="45209"/>
                </a:lnTo>
                <a:lnTo>
                  <a:pt x="6459" y="43646"/>
                </a:lnTo>
                <a:lnTo>
                  <a:pt x="3549" y="42113"/>
                </a:lnTo>
                <a:lnTo>
                  <a:pt x="281" y="42786"/>
                </a:lnTo>
                <a:lnTo>
                  <a:pt x="0" y="45474"/>
                </a:lnTo>
                <a:lnTo>
                  <a:pt x="0" y="48182"/>
                </a:lnTo>
                <a:lnTo>
                  <a:pt x="544" y="51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610602" y="2109823"/>
            <a:ext cx="37054" cy="56145"/>
          </a:xfrm>
          <a:custGeom>
            <a:avLst/>
            <a:gdLst/>
            <a:ahLst/>
            <a:cxnLst/>
            <a:rect l="l" t="t" r="r" b="b"/>
            <a:pathLst>
              <a:path w="37054" h="56145">
                <a:moveTo>
                  <a:pt x="547" y="51102"/>
                </a:moveTo>
                <a:lnTo>
                  <a:pt x="3157" y="53362"/>
                </a:lnTo>
                <a:lnTo>
                  <a:pt x="6414" y="54673"/>
                </a:lnTo>
                <a:lnTo>
                  <a:pt x="9201" y="55458"/>
                </a:lnTo>
                <a:lnTo>
                  <a:pt x="12503" y="56019"/>
                </a:lnTo>
                <a:lnTo>
                  <a:pt x="19065" y="56145"/>
                </a:lnTo>
                <a:lnTo>
                  <a:pt x="21851" y="55789"/>
                </a:lnTo>
                <a:lnTo>
                  <a:pt x="24429" y="55051"/>
                </a:lnTo>
                <a:lnTo>
                  <a:pt x="27004" y="54342"/>
                </a:lnTo>
                <a:lnTo>
                  <a:pt x="29231" y="53247"/>
                </a:lnTo>
                <a:lnTo>
                  <a:pt x="33004" y="50342"/>
                </a:lnTo>
                <a:lnTo>
                  <a:pt x="35496" y="46379"/>
                </a:lnTo>
                <a:lnTo>
                  <a:pt x="37054" y="41730"/>
                </a:lnTo>
                <a:lnTo>
                  <a:pt x="37054" y="36626"/>
                </a:lnTo>
                <a:lnTo>
                  <a:pt x="36014" y="33020"/>
                </a:lnTo>
                <a:lnTo>
                  <a:pt x="34419" y="29930"/>
                </a:lnTo>
                <a:lnTo>
                  <a:pt x="30887" y="26543"/>
                </a:lnTo>
                <a:lnTo>
                  <a:pt x="28028" y="24900"/>
                </a:lnTo>
                <a:lnTo>
                  <a:pt x="25110" y="23583"/>
                </a:lnTo>
                <a:lnTo>
                  <a:pt x="22186" y="22402"/>
                </a:lnTo>
                <a:lnTo>
                  <a:pt x="19314" y="21358"/>
                </a:lnTo>
                <a:lnTo>
                  <a:pt x="15800" y="19606"/>
                </a:lnTo>
                <a:lnTo>
                  <a:pt x="13161" y="16394"/>
                </a:lnTo>
                <a:lnTo>
                  <a:pt x="13594" y="13154"/>
                </a:lnTo>
                <a:lnTo>
                  <a:pt x="16231" y="10591"/>
                </a:lnTo>
                <a:lnTo>
                  <a:pt x="19116" y="9942"/>
                </a:lnTo>
                <a:lnTo>
                  <a:pt x="22085" y="9942"/>
                </a:lnTo>
                <a:lnTo>
                  <a:pt x="24994" y="10527"/>
                </a:lnTo>
                <a:lnTo>
                  <a:pt x="28587" y="11771"/>
                </a:lnTo>
                <a:lnTo>
                  <a:pt x="31172" y="13042"/>
                </a:lnTo>
                <a:lnTo>
                  <a:pt x="34192" y="11797"/>
                </a:lnTo>
                <a:lnTo>
                  <a:pt x="34329" y="8712"/>
                </a:lnTo>
                <a:lnTo>
                  <a:pt x="34135" y="5497"/>
                </a:lnTo>
                <a:lnTo>
                  <a:pt x="32090" y="2653"/>
                </a:lnTo>
                <a:lnTo>
                  <a:pt x="29516" y="1508"/>
                </a:lnTo>
                <a:lnTo>
                  <a:pt x="25887" y="558"/>
                </a:lnTo>
                <a:lnTo>
                  <a:pt x="23018" y="111"/>
                </a:lnTo>
                <a:lnTo>
                  <a:pt x="16973" y="0"/>
                </a:lnTo>
                <a:lnTo>
                  <a:pt x="14226" y="392"/>
                </a:lnTo>
                <a:lnTo>
                  <a:pt x="9334" y="1954"/>
                </a:lnTo>
                <a:lnTo>
                  <a:pt x="5547" y="4467"/>
                </a:lnTo>
                <a:lnTo>
                  <a:pt x="2541" y="7581"/>
                </a:lnTo>
                <a:lnTo>
                  <a:pt x="720" y="11567"/>
                </a:lnTo>
                <a:lnTo>
                  <a:pt x="273" y="16127"/>
                </a:lnTo>
                <a:lnTo>
                  <a:pt x="608" y="20483"/>
                </a:lnTo>
                <a:lnTo>
                  <a:pt x="1944" y="23825"/>
                </a:lnTo>
                <a:lnTo>
                  <a:pt x="5054" y="27644"/>
                </a:lnTo>
                <a:lnTo>
                  <a:pt x="7703" y="29472"/>
                </a:lnTo>
                <a:lnTo>
                  <a:pt x="10525" y="31010"/>
                </a:lnTo>
                <a:lnTo>
                  <a:pt x="13470" y="32280"/>
                </a:lnTo>
                <a:lnTo>
                  <a:pt x="16294" y="33375"/>
                </a:lnTo>
                <a:lnTo>
                  <a:pt x="20044" y="35049"/>
                </a:lnTo>
                <a:lnTo>
                  <a:pt x="22719" y="37144"/>
                </a:lnTo>
                <a:lnTo>
                  <a:pt x="23723" y="40017"/>
                </a:lnTo>
                <a:lnTo>
                  <a:pt x="22816" y="43329"/>
                </a:lnTo>
                <a:lnTo>
                  <a:pt x="20030" y="45288"/>
                </a:lnTo>
                <a:lnTo>
                  <a:pt x="17012" y="45932"/>
                </a:lnTo>
                <a:lnTo>
                  <a:pt x="13816" y="45932"/>
                </a:lnTo>
                <a:lnTo>
                  <a:pt x="10525" y="45209"/>
                </a:lnTo>
                <a:lnTo>
                  <a:pt x="6475" y="43646"/>
                </a:lnTo>
                <a:lnTo>
                  <a:pt x="3567" y="42113"/>
                </a:lnTo>
                <a:lnTo>
                  <a:pt x="288" y="42786"/>
                </a:lnTo>
                <a:lnTo>
                  <a:pt x="0" y="45474"/>
                </a:lnTo>
                <a:lnTo>
                  <a:pt x="0" y="48182"/>
                </a:lnTo>
                <a:lnTo>
                  <a:pt x="547" y="51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655228" y="2109830"/>
            <a:ext cx="47650" cy="56149"/>
          </a:xfrm>
          <a:custGeom>
            <a:avLst/>
            <a:gdLst/>
            <a:ahLst/>
            <a:cxnLst/>
            <a:rect l="l" t="t" r="r" b="b"/>
            <a:pathLst>
              <a:path w="47650" h="56149">
                <a:moveTo>
                  <a:pt x="21172" y="10262"/>
                </a:moveTo>
                <a:lnTo>
                  <a:pt x="24415" y="9932"/>
                </a:lnTo>
                <a:lnTo>
                  <a:pt x="27867" y="9932"/>
                </a:lnTo>
                <a:lnTo>
                  <a:pt x="30420" y="11062"/>
                </a:lnTo>
                <a:lnTo>
                  <a:pt x="33710" y="15558"/>
                </a:lnTo>
                <a:lnTo>
                  <a:pt x="34488" y="18644"/>
                </a:lnTo>
                <a:lnTo>
                  <a:pt x="34380" y="22593"/>
                </a:lnTo>
                <a:lnTo>
                  <a:pt x="13928" y="22593"/>
                </a:lnTo>
                <a:lnTo>
                  <a:pt x="11369" y="53355"/>
                </a:lnTo>
                <a:lnTo>
                  <a:pt x="14594" y="54471"/>
                </a:lnTo>
                <a:lnTo>
                  <a:pt x="17852" y="55587"/>
                </a:lnTo>
                <a:lnTo>
                  <a:pt x="21629" y="56149"/>
                </a:lnTo>
                <a:lnTo>
                  <a:pt x="25938" y="56149"/>
                </a:lnTo>
                <a:lnTo>
                  <a:pt x="30581" y="55982"/>
                </a:lnTo>
                <a:lnTo>
                  <a:pt x="34786" y="55346"/>
                </a:lnTo>
                <a:lnTo>
                  <a:pt x="38289" y="54561"/>
                </a:lnTo>
                <a:lnTo>
                  <a:pt x="41277" y="53682"/>
                </a:lnTo>
                <a:lnTo>
                  <a:pt x="44679" y="51652"/>
                </a:lnTo>
                <a:lnTo>
                  <a:pt x="45313" y="48859"/>
                </a:lnTo>
                <a:lnTo>
                  <a:pt x="45370" y="45835"/>
                </a:lnTo>
                <a:lnTo>
                  <a:pt x="44974" y="43016"/>
                </a:lnTo>
                <a:lnTo>
                  <a:pt x="42379" y="42317"/>
                </a:lnTo>
                <a:lnTo>
                  <a:pt x="39542" y="43408"/>
                </a:lnTo>
                <a:lnTo>
                  <a:pt x="36893" y="44262"/>
                </a:lnTo>
                <a:lnTo>
                  <a:pt x="33512" y="45010"/>
                </a:lnTo>
                <a:lnTo>
                  <a:pt x="29588" y="45543"/>
                </a:lnTo>
                <a:lnTo>
                  <a:pt x="24836" y="45543"/>
                </a:lnTo>
                <a:lnTo>
                  <a:pt x="21132" y="44578"/>
                </a:lnTo>
                <a:lnTo>
                  <a:pt x="16998" y="41835"/>
                </a:lnTo>
                <a:lnTo>
                  <a:pt x="15142" y="39152"/>
                </a:lnTo>
                <a:lnTo>
                  <a:pt x="14166" y="35687"/>
                </a:lnTo>
                <a:lnTo>
                  <a:pt x="13928" y="31636"/>
                </a:lnTo>
                <a:lnTo>
                  <a:pt x="43455" y="31636"/>
                </a:lnTo>
                <a:lnTo>
                  <a:pt x="47279" y="29592"/>
                </a:lnTo>
                <a:lnTo>
                  <a:pt x="47650" y="26607"/>
                </a:lnTo>
                <a:lnTo>
                  <a:pt x="47650" y="20880"/>
                </a:lnTo>
                <a:lnTo>
                  <a:pt x="47217" y="17640"/>
                </a:lnTo>
                <a:lnTo>
                  <a:pt x="46349" y="14669"/>
                </a:lnTo>
                <a:lnTo>
                  <a:pt x="45472" y="11696"/>
                </a:lnTo>
                <a:lnTo>
                  <a:pt x="44107" y="9118"/>
                </a:lnTo>
                <a:lnTo>
                  <a:pt x="42268" y="6948"/>
                </a:lnTo>
                <a:lnTo>
                  <a:pt x="38055" y="3063"/>
                </a:lnTo>
                <a:lnTo>
                  <a:pt x="35161" y="1828"/>
                </a:lnTo>
                <a:lnTo>
                  <a:pt x="32284" y="612"/>
                </a:lnTo>
                <a:lnTo>
                  <a:pt x="28807" y="0"/>
                </a:lnTo>
                <a:lnTo>
                  <a:pt x="20897" y="0"/>
                </a:lnTo>
                <a:lnTo>
                  <a:pt x="17456" y="637"/>
                </a:lnTo>
                <a:lnTo>
                  <a:pt x="14710" y="17654"/>
                </a:lnTo>
                <a:lnTo>
                  <a:pt x="15825" y="14785"/>
                </a:lnTo>
                <a:lnTo>
                  <a:pt x="18597" y="11610"/>
                </a:lnTo>
                <a:lnTo>
                  <a:pt x="21172" y="10262"/>
                </a:lnTo>
                <a:close/>
              </a:path>
              <a:path w="47650" h="56149">
                <a:moveTo>
                  <a:pt x="0" y="28627"/>
                </a:moveTo>
                <a:lnTo>
                  <a:pt x="0" y="33275"/>
                </a:lnTo>
                <a:lnTo>
                  <a:pt x="537" y="37324"/>
                </a:lnTo>
                <a:lnTo>
                  <a:pt x="1612" y="40794"/>
                </a:lnTo>
                <a:lnTo>
                  <a:pt x="2660" y="44248"/>
                </a:lnTo>
                <a:lnTo>
                  <a:pt x="4287" y="47116"/>
                </a:lnTo>
                <a:lnTo>
                  <a:pt x="8639" y="51652"/>
                </a:lnTo>
                <a:lnTo>
                  <a:pt x="11369" y="53355"/>
                </a:lnTo>
                <a:lnTo>
                  <a:pt x="13928" y="22593"/>
                </a:lnTo>
                <a:lnTo>
                  <a:pt x="14004" y="20840"/>
                </a:lnTo>
                <a:lnTo>
                  <a:pt x="14710" y="17654"/>
                </a:lnTo>
                <a:lnTo>
                  <a:pt x="17456" y="637"/>
                </a:lnTo>
                <a:lnTo>
                  <a:pt x="14385" y="1944"/>
                </a:lnTo>
                <a:lnTo>
                  <a:pt x="11329" y="3251"/>
                </a:lnTo>
                <a:lnTo>
                  <a:pt x="8719" y="5144"/>
                </a:lnTo>
                <a:lnTo>
                  <a:pt x="4434" y="10097"/>
                </a:lnTo>
                <a:lnTo>
                  <a:pt x="2797" y="13107"/>
                </a:lnTo>
                <a:lnTo>
                  <a:pt x="1670" y="16649"/>
                </a:lnTo>
                <a:lnTo>
                  <a:pt x="558" y="20220"/>
                </a:lnTo>
                <a:lnTo>
                  <a:pt x="0" y="24196"/>
                </a:lnTo>
                <a:lnTo>
                  <a:pt x="0" y="28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714383" y="2086992"/>
            <a:ext cx="13705" cy="78030"/>
          </a:xfrm>
          <a:custGeom>
            <a:avLst/>
            <a:gdLst/>
            <a:ahLst/>
            <a:cxnLst/>
            <a:rect l="l" t="t" r="r" b="b"/>
            <a:pathLst>
              <a:path w="13705" h="78030">
                <a:moveTo>
                  <a:pt x="13705" y="75794"/>
                </a:moveTo>
                <a:lnTo>
                  <a:pt x="13594" y="1703"/>
                </a:lnTo>
                <a:lnTo>
                  <a:pt x="11045" y="290"/>
                </a:lnTo>
                <a:lnTo>
                  <a:pt x="8197" y="0"/>
                </a:lnTo>
                <a:lnTo>
                  <a:pt x="5511" y="0"/>
                </a:lnTo>
                <a:lnTo>
                  <a:pt x="2664" y="290"/>
                </a:lnTo>
                <a:lnTo>
                  <a:pt x="0" y="2411"/>
                </a:lnTo>
                <a:lnTo>
                  <a:pt x="97" y="76503"/>
                </a:lnTo>
                <a:lnTo>
                  <a:pt x="2664" y="77798"/>
                </a:lnTo>
                <a:lnTo>
                  <a:pt x="5511" y="78030"/>
                </a:lnTo>
                <a:lnTo>
                  <a:pt x="8197" y="78030"/>
                </a:lnTo>
                <a:lnTo>
                  <a:pt x="11045" y="77798"/>
                </a:lnTo>
                <a:lnTo>
                  <a:pt x="13705" y="7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738730" y="2109823"/>
            <a:ext cx="37050" cy="56145"/>
          </a:xfrm>
          <a:custGeom>
            <a:avLst/>
            <a:gdLst/>
            <a:ahLst/>
            <a:cxnLst/>
            <a:rect l="l" t="t" r="r" b="b"/>
            <a:pathLst>
              <a:path w="37050" h="56145">
                <a:moveTo>
                  <a:pt x="543" y="51102"/>
                </a:moveTo>
                <a:lnTo>
                  <a:pt x="3153" y="53362"/>
                </a:lnTo>
                <a:lnTo>
                  <a:pt x="6410" y="54673"/>
                </a:lnTo>
                <a:lnTo>
                  <a:pt x="9208" y="55458"/>
                </a:lnTo>
                <a:lnTo>
                  <a:pt x="12513" y="56019"/>
                </a:lnTo>
                <a:lnTo>
                  <a:pt x="19061" y="56145"/>
                </a:lnTo>
                <a:lnTo>
                  <a:pt x="21847" y="55789"/>
                </a:lnTo>
                <a:lnTo>
                  <a:pt x="24422" y="55051"/>
                </a:lnTo>
                <a:lnTo>
                  <a:pt x="27000" y="54342"/>
                </a:lnTo>
                <a:lnTo>
                  <a:pt x="29227" y="53247"/>
                </a:lnTo>
                <a:lnTo>
                  <a:pt x="33004" y="50342"/>
                </a:lnTo>
                <a:lnTo>
                  <a:pt x="35502" y="46379"/>
                </a:lnTo>
                <a:lnTo>
                  <a:pt x="37050" y="41730"/>
                </a:lnTo>
                <a:lnTo>
                  <a:pt x="37050" y="36626"/>
                </a:lnTo>
                <a:lnTo>
                  <a:pt x="36010" y="33020"/>
                </a:lnTo>
                <a:lnTo>
                  <a:pt x="34415" y="29930"/>
                </a:lnTo>
                <a:lnTo>
                  <a:pt x="30899" y="26543"/>
                </a:lnTo>
                <a:lnTo>
                  <a:pt x="28025" y="24900"/>
                </a:lnTo>
                <a:lnTo>
                  <a:pt x="25106" y="23583"/>
                </a:lnTo>
                <a:lnTo>
                  <a:pt x="22197" y="22402"/>
                </a:lnTo>
                <a:lnTo>
                  <a:pt x="19320" y="21358"/>
                </a:lnTo>
                <a:lnTo>
                  <a:pt x="15796" y="19606"/>
                </a:lnTo>
                <a:lnTo>
                  <a:pt x="13157" y="16394"/>
                </a:lnTo>
                <a:lnTo>
                  <a:pt x="13590" y="13154"/>
                </a:lnTo>
                <a:lnTo>
                  <a:pt x="16225" y="10591"/>
                </a:lnTo>
                <a:lnTo>
                  <a:pt x="19112" y="9942"/>
                </a:lnTo>
                <a:lnTo>
                  <a:pt x="22081" y="9942"/>
                </a:lnTo>
                <a:lnTo>
                  <a:pt x="24991" y="10527"/>
                </a:lnTo>
                <a:lnTo>
                  <a:pt x="28583" y="11771"/>
                </a:lnTo>
                <a:lnTo>
                  <a:pt x="31168" y="13042"/>
                </a:lnTo>
                <a:lnTo>
                  <a:pt x="34203" y="11797"/>
                </a:lnTo>
                <a:lnTo>
                  <a:pt x="34325" y="8712"/>
                </a:lnTo>
                <a:lnTo>
                  <a:pt x="34131" y="5497"/>
                </a:lnTo>
                <a:lnTo>
                  <a:pt x="32086" y="2653"/>
                </a:lnTo>
                <a:lnTo>
                  <a:pt x="29512" y="1508"/>
                </a:lnTo>
                <a:lnTo>
                  <a:pt x="25897" y="558"/>
                </a:lnTo>
                <a:lnTo>
                  <a:pt x="23025" y="111"/>
                </a:lnTo>
                <a:lnTo>
                  <a:pt x="16969" y="0"/>
                </a:lnTo>
                <a:lnTo>
                  <a:pt x="14222" y="392"/>
                </a:lnTo>
                <a:lnTo>
                  <a:pt x="9330" y="1954"/>
                </a:lnTo>
                <a:lnTo>
                  <a:pt x="5543" y="4467"/>
                </a:lnTo>
                <a:lnTo>
                  <a:pt x="2537" y="7581"/>
                </a:lnTo>
                <a:lnTo>
                  <a:pt x="716" y="11567"/>
                </a:lnTo>
                <a:lnTo>
                  <a:pt x="269" y="16127"/>
                </a:lnTo>
                <a:lnTo>
                  <a:pt x="618" y="20483"/>
                </a:lnTo>
                <a:lnTo>
                  <a:pt x="1954" y="23825"/>
                </a:lnTo>
                <a:lnTo>
                  <a:pt x="5050" y="27644"/>
                </a:lnTo>
                <a:lnTo>
                  <a:pt x="7700" y="29472"/>
                </a:lnTo>
                <a:lnTo>
                  <a:pt x="10519" y="31010"/>
                </a:lnTo>
                <a:lnTo>
                  <a:pt x="13467" y="32280"/>
                </a:lnTo>
                <a:lnTo>
                  <a:pt x="16290" y="33375"/>
                </a:lnTo>
                <a:lnTo>
                  <a:pt x="20055" y="35049"/>
                </a:lnTo>
                <a:lnTo>
                  <a:pt x="22715" y="37144"/>
                </a:lnTo>
                <a:lnTo>
                  <a:pt x="23719" y="40017"/>
                </a:lnTo>
                <a:lnTo>
                  <a:pt x="22813" y="43329"/>
                </a:lnTo>
                <a:lnTo>
                  <a:pt x="20026" y="45288"/>
                </a:lnTo>
                <a:lnTo>
                  <a:pt x="17009" y="45932"/>
                </a:lnTo>
                <a:lnTo>
                  <a:pt x="13816" y="45932"/>
                </a:lnTo>
                <a:lnTo>
                  <a:pt x="10519" y="45209"/>
                </a:lnTo>
                <a:lnTo>
                  <a:pt x="6475" y="43646"/>
                </a:lnTo>
                <a:lnTo>
                  <a:pt x="3563" y="42113"/>
                </a:lnTo>
                <a:lnTo>
                  <a:pt x="284" y="42786"/>
                </a:lnTo>
                <a:lnTo>
                  <a:pt x="0" y="45474"/>
                </a:lnTo>
                <a:lnTo>
                  <a:pt x="0" y="48182"/>
                </a:lnTo>
                <a:lnTo>
                  <a:pt x="543" y="51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788032" y="2112059"/>
            <a:ext cx="15336" cy="53351"/>
          </a:xfrm>
          <a:custGeom>
            <a:avLst/>
            <a:gdLst/>
            <a:ahLst/>
            <a:cxnLst/>
            <a:rect l="l" t="t" r="r" b="b"/>
            <a:pathLst>
              <a:path w="15336" h="53351">
                <a:moveTo>
                  <a:pt x="4889" y="53210"/>
                </a:moveTo>
                <a:lnTo>
                  <a:pt x="7611" y="53351"/>
                </a:lnTo>
                <a:lnTo>
                  <a:pt x="11311" y="52933"/>
                </a:lnTo>
                <a:lnTo>
                  <a:pt x="14284" y="50838"/>
                </a:lnTo>
                <a:lnTo>
                  <a:pt x="15213" y="47865"/>
                </a:lnTo>
                <a:lnTo>
                  <a:pt x="15336" y="44980"/>
                </a:lnTo>
                <a:lnTo>
                  <a:pt x="14965" y="40995"/>
                </a:lnTo>
                <a:lnTo>
                  <a:pt x="13086" y="37665"/>
                </a:lnTo>
                <a:lnTo>
                  <a:pt x="10336" y="36640"/>
                </a:lnTo>
                <a:lnTo>
                  <a:pt x="7611" y="36499"/>
                </a:lnTo>
                <a:lnTo>
                  <a:pt x="3914" y="36917"/>
                </a:lnTo>
                <a:lnTo>
                  <a:pt x="953" y="39001"/>
                </a:lnTo>
                <a:lnTo>
                  <a:pt x="111" y="42086"/>
                </a:lnTo>
                <a:lnTo>
                  <a:pt x="0" y="44980"/>
                </a:lnTo>
                <a:lnTo>
                  <a:pt x="321" y="48920"/>
                </a:lnTo>
                <a:lnTo>
                  <a:pt x="2152" y="52170"/>
                </a:lnTo>
                <a:lnTo>
                  <a:pt x="4889" y="53210"/>
                </a:lnTo>
                <a:close/>
              </a:path>
              <a:path w="15336" h="53351">
                <a:moveTo>
                  <a:pt x="4889" y="16714"/>
                </a:moveTo>
                <a:lnTo>
                  <a:pt x="7611" y="16850"/>
                </a:lnTo>
                <a:lnTo>
                  <a:pt x="11311" y="16433"/>
                </a:lnTo>
                <a:lnTo>
                  <a:pt x="14284" y="14338"/>
                </a:lnTo>
                <a:lnTo>
                  <a:pt x="15213" y="11393"/>
                </a:lnTo>
                <a:lnTo>
                  <a:pt x="15336" y="8534"/>
                </a:lnTo>
                <a:lnTo>
                  <a:pt x="14965" y="4505"/>
                </a:lnTo>
                <a:lnTo>
                  <a:pt x="13086" y="1230"/>
                </a:lnTo>
                <a:lnTo>
                  <a:pt x="10336" y="151"/>
                </a:lnTo>
                <a:lnTo>
                  <a:pt x="7611" y="0"/>
                </a:lnTo>
                <a:lnTo>
                  <a:pt x="3914" y="445"/>
                </a:lnTo>
                <a:lnTo>
                  <a:pt x="953" y="2566"/>
                </a:lnTo>
                <a:lnTo>
                  <a:pt x="111" y="5586"/>
                </a:lnTo>
                <a:lnTo>
                  <a:pt x="0" y="8534"/>
                </a:lnTo>
                <a:lnTo>
                  <a:pt x="321" y="12433"/>
                </a:lnTo>
                <a:lnTo>
                  <a:pt x="2152" y="15670"/>
                </a:lnTo>
                <a:lnTo>
                  <a:pt x="4889" y="167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845016" y="2092464"/>
            <a:ext cx="39168" cy="72226"/>
          </a:xfrm>
          <a:custGeom>
            <a:avLst/>
            <a:gdLst/>
            <a:ahLst/>
            <a:cxnLst/>
            <a:rect l="l" t="t" r="r" b="b"/>
            <a:pathLst>
              <a:path w="39168" h="72226">
                <a:moveTo>
                  <a:pt x="39168" y="68262"/>
                </a:moveTo>
                <a:lnTo>
                  <a:pt x="39135" y="66902"/>
                </a:lnTo>
                <a:lnTo>
                  <a:pt x="37263" y="64248"/>
                </a:lnTo>
                <a:lnTo>
                  <a:pt x="9359" y="64248"/>
                </a:lnTo>
                <a:lnTo>
                  <a:pt x="9359" y="38393"/>
                </a:lnTo>
                <a:lnTo>
                  <a:pt x="32969" y="38393"/>
                </a:lnTo>
                <a:lnTo>
                  <a:pt x="34786" y="35901"/>
                </a:lnTo>
                <a:lnTo>
                  <a:pt x="34786" y="33338"/>
                </a:lnTo>
                <a:lnTo>
                  <a:pt x="32969" y="30646"/>
                </a:lnTo>
                <a:lnTo>
                  <a:pt x="9359" y="30646"/>
                </a:lnTo>
                <a:lnTo>
                  <a:pt x="9359" y="7988"/>
                </a:lnTo>
                <a:lnTo>
                  <a:pt x="37425" y="7912"/>
                </a:lnTo>
                <a:lnTo>
                  <a:pt x="38689" y="5333"/>
                </a:lnTo>
                <a:lnTo>
                  <a:pt x="38689" y="2717"/>
                </a:lnTo>
                <a:lnTo>
                  <a:pt x="36882" y="0"/>
                </a:lnTo>
                <a:lnTo>
                  <a:pt x="3481" y="0"/>
                </a:lnTo>
                <a:lnTo>
                  <a:pt x="1116" y="863"/>
                </a:lnTo>
                <a:lnTo>
                  <a:pt x="0" y="3912"/>
                </a:lnTo>
                <a:lnTo>
                  <a:pt x="0" y="68313"/>
                </a:lnTo>
                <a:lnTo>
                  <a:pt x="359" y="70775"/>
                </a:lnTo>
                <a:lnTo>
                  <a:pt x="3481" y="72226"/>
                </a:lnTo>
                <a:lnTo>
                  <a:pt x="37263" y="72226"/>
                </a:lnTo>
                <a:lnTo>
                  <a:pt x="38861" y="70940"/>
                </a:lnTo>
                <a:lnTo>
                  <a:pt x="39168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898454" y="21105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1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7" y="15468"/>
                </a:lnTo>
                <a:lnTo>
                  <a:pt x="41259" y="12917"/>
                </a:lnTo>
                <a:lnTo>
                  <a:pt x="40659" y="10374"/>
                </a:lnTo>
                <a:lnTo>
                  <a:pt x="38293" y="6249"/>
                </a:lnTo>
                <a:lnTo>
                  <a:pt x="35107" y="2833"/>
                </a:lnTo>
                <a:lnTo>
                  <a:pt x="30643" y="572"/>
                </a:lnTo>
                <a:lnTo>
                  <a:pt x="27904" y="0"/>
                </a:lnTo>
                <a:lnTo>
                  <a:pt x="21837" y="0"/>
                </a:lnTo>
                <a:lnTo>
                  <a:pt x="19080" y="737"/>
                </a:lnTo>
                <a:lnTo>
                  <a:pt x="16341" y="2209"/>
                </a:lnTo>
                <a:lnTo>
                  <a:pt x="13594" y="3683"/>
                </a:lnTo>
                <a:lnTo>
                  <a:pt x="10858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13" y="53694"/>
                </a:lnTo>
                <a:lnTo>
                  <a:pt x="2858" y="54432"/>
                </a:lnTo>
                <a:lnTo>
                  <a:pt x="6106" y="54432"/>
                </a:lnTo>
                <a:lnTo>
                  <a:pt x="8961" y="52743"/>
                </a:lnTo>
                <a:lnTo>
                  <a:pt x="8961" y="17628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5" y="8802"/>
                </a:lnTo>
                <a:lnTo>
                  <a:pt x="22791" y="7988"/>
                </a:lnTo>
                <a:lnTo>
                  <a:pt x="26057" y="8319"/>
                </a:lnTo>
                <a:lnTo>
                  <a:pt x="28707" y="9650"/>
                </a:lnTo>
                <a:lnTo>
                  <a:pt x="31456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951821" y="21106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63" y="21567"/>
                </a:moveTo>
                <a:lnTo>
                  <a:pt x="11463" y="16765"/>
                </a:lnTo>
                <a:lnTo>
                  <a:pt x="12092" y="13982"/>
                </a:lnTo>
                <a:lnTo>
                  <a:pt x="13147" y="11418"/>
                </a:lnTo>
                <a:lnTo>
                  <a:pt x="15919" y="8520"/>
                </a:lnTo>
                <a:lnTo>
                  <a:pt x="18493" y="7329"/>
                </a:lnTo>
                <a:lnTo>
                  <a:pt x="21751" y="7038"/>
                </a:lnTo>
                <a:lnTo>
                  <a:pt x="25128" y="7038"/>
                </a:lnTo>
                <a:lnTo>
                  <a:pt x="27730" y="8002"/>
                </a:lnTo>
                <a:lnTo>
                  <a:pt x="31391" y="11836"/>
                </a:lnTo>
                <a:lnTo>
                  <a:pt x="32310" y="14493"/>
                </a:lnTo>
                <a:lnTo>
                  <a:pt x="32310" y="17920"/>
                </a:lnTo>
                <a:lnTo>
                  <a:pt x="32086" y="20764"/>
                </a:lnTo>
                <a:lnTo>
                  <a:pt x="30624" y="24627"/>
                </a:lnTo>
                <a:lnTo>
                  <a:pt x="27853" y="27471"/>
                </a:lnTo>
                <a:lnTo>
                  <a:pt x="31960" y="33962"/>
                </a:lnTo>
                <a:lnTo>
                  <a:pt x="35653" y="31229"/>
                </a:lnTo>
                <a:lnTo>
                  <a:pt x="38635" y="27787"/>
                </a:lnTo>
                <a:lnTo>
                  <a:pt x="40443" y="23331"/>
                </a:lnTo>
                <a:lnTo>
                  <a:pt x="40900" y="20764"/>
                </a:lnTo>
                <a:lnTo>
                  <a:pt x="40900" y="17856"/>
                </a:lnTo>
                <a:lnTo>
                  <a:pt x="40655" y="14439"/>
                </a:lnTo>
                <a:lnTo>
                  <a:pt x="39636" y="11202"/>
                </a:lnTo>
                <a:lnTo>
                  <a:pt x="37472" y="8369"/>
                </a:lnTo>
                <a:lnTo>
                  <a:pt x="44489" y="8369"/>
                </a:lnTo>
                <a:lnTo>
                  <a:pt x="45827" y="7519"/>
                </a:lnTo>
                <a:lnTo>
                  <a:pt x="46349" y="4687"/>
                </a:lnTo>
                <a:lnTo>
                  <a:pt x="44489" y="953"/>
                </a:lnTo>
                <a:lnTo>
                  <a:pt x="29700" y="953"/>
                </a:lnTo>
                <a:lnTo>
                  <a:pt x="27367" y="420"/>
                </a:lnTo>
                <a:lnTo>
                  <a:pt x="24796" y="90"/>
                </a:lnTo>
                <a:lnTo>
                  <a:pt x="19163" y="0"/>
                </a:lnTo>
                <a:lnTo>
                  <a:pt x="16600" y="420"/>
                </a:lnTo>
                <a:lnTo>
                  <a:pt x="11930" y="2095"/>
                </a:lnTo>
                <a:lnTo>
                  <a:pt x="8268" y="4862"/>
                </a:lnTo>
                <a:lnTo>
                  <a:pt x="5284" y="8333"/>
                </a:lnTo>
                <a:lnTo>
                  <a:pt x="3406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5" y="22860"/>
                </a:lnTo>
                <a:lnTo>
                  <a:pt x="4564" y="26315"/>
                </a:lnTo>
                <a:lnTo>
                  <a:pt x="6573" y="29249"/>
                </a:lnTo>
                <a:lnTo>
                  <a:pt x="4110" y="32259"/>
                </a:lnTo>
                <a:lnTo>
                  <a:pt x="2289" y="35826"/>
                </a:lnTo>
                <a:lnTo>
                  <a:pt x="1842" y="40131"/>
                </a:lnTo>
                <a:lnTo>
                  <a:pt x="2264" y="43296"/>
                </a:lnTo>
                <a:lnTo>
                  <a:pt x="3975" y="46126"/>
                </a:lnTo>
                <a:lnTo>
                  <a:pt x="7067" y="48221"/>
                </a:lnTo>
                <a:lnTo>
                  <a:pt x="3985" y="51040"/>
                </a:lnTo>
                <a:lnTo>
                  <a:pt x="1756" y="54028"/>
                </a:lnTo>
                <a:lnTo>
                  <a:pt x="431" y="57330"/>
                </a:lnTo>
                <a:lnTo>
                  <a:pt x="0" y="60897"/>
                </a:lnTo>
                <a:lnTo>
                  <a:pt x="392" y="64630"/>
                </a:lnTo>
                <a:lnTo>
                  <a:pt x="1991" y="67932"/>
                </a:lnTo>
                <a:lnTo>
                  <a:pt x="5050" y="70548"/>
                </a:lnTo>
                <a:lnTo>
                  <a:pt x="9097" y="72683"/>
                </a:lnTo>
                <a:lnTo>
                  <a:pt x="12401" y="65495"/>
                </a:lnTo>
                <a:lnTo>
                  <a:pt x="8812" y="62420"/>
                </a:lnTo>
                <a:lnTo>
                  <a:pt x="8812" y="59220"/>
                </a:lnTo>
                <a:lnTo>
                  <a:pt x="9507" y="56210"/>
                </a:lnTo>
                <a:lnTo>
                  <a:pt x="11710" y="53060"/>
                </a:lnTo>
                <a:lnTo>
                  <a:pt x="10421" y="40780"/>
                </a:lnTo>
                <a:lnTo>
                  <a:pt x="9838" y="37274"/>
                </a:lnTo>
                <a:lnTo>
                  <a:pt x="11426" y="33821"/>
                </a:lnTo>
                <a:lnTo>
                  <a:pt x="14432" y="34645"/>
                </a:lnTo>
                <a:lnTo>
                  <a:pt x="12391" y="24170"/>
                </a:lnTo>
                <a:lnTo>
                  <a:pt x="11463" y="21567"/>
                </a:lnTo>
                <a:close/>
              </a:path>
              <a:path w="46349" h="74397">
                <a:moveTo>
                  <a:pt x="12391" y="24170"/>
                </a:moveTo>
                <a:lnTo>
                  <a:pt x="14432" y="34645"/>
                </a:lnTo>
                <a:lnTo>
                  <a:pt x="18025" y="35726"/>
                </a:lnTo>
                <a:lnTo>
                  <a:pt x="21913" y="36007"/>
                </a:lnTo>
                <a:lnTo>
                  <a:pt x="24745" y="36007"/>
                </a:lnTo>
                <a:lnTo>
                  <a:pt x="27320" y="35600"/>
                </a:lnTo>
                <a:lnTo>
                  <a:pt x="31960" y="33962"/>
                </a:lnTo>
                <a:lnTo>
                  <a:pt x="27853" y="27471"/>
                </a:lnTo>
                <a:lnTo>
                  <a:pt x="25243" y="28627"/>
                </a:lnTo>
                <a:lnTo>
                  <a:pt x="21913" y="28907"/>
                </a:lnTo>
                <a:lnTo>
                  <a:pt x="18615" y="28907"/>
                </a:lnTo>
                <a:lnTo>
                  <a:pt x="16056" y="27967"/>
                </a:lnTo>
                <a:lnTo>
                  <a:pt x="12391" y="24170"/>
                </a:lnTo>
                <a:close/>
              </a:path>
              <a:path w="46349" h="74397">
                <a:moveTo>
                  <a:pt x="30179" y="50929"/>
                </a:moveTo>
                <a:lnTo>
                  <a:pt x="32518" y="51537"/>
                </a:lnTo>
                <a:lnTo>
                  <a:pt x="35963" y="53888"/>
                </a:lnTo>
                <a:lnTo>
                  <a:pt x="36813" y="57711"/>
                </a:lnTo>
                <a:lnTo>
                  <a:pt x="36813" y="58967"/>
                </a:lnTo>
                <a:lnTo>
                  <a:pt x="35600" y="62499"/>
                </a:lnTo>
                <a:lnTo>
                  <a:pt x="32543" y="65293"/>
                </a:lnTo>
                <a:lnTo>
                  <a:pt x="29229" y="66560"/>
                </a:lnTo>
                <a:lnTo>
                  <a:pt x="25128" y="67373"/>
                </a:lnTo>
                <a:lnTo>
                  <a:pt x="18122" y="67373"/>
                </a:lnTo>
                <a:lnTo>
                  <a:pt x="14792" y="66751"/>
                </a:lnTo>
                <a:lnTo>
                  <a:pt x="12401" y="65495"/>
                </a:lnTo>
                <a:lnTo>
                  <a:pt x="9097" y="72683"/>
                </a:lnTo>
                <a:lnTo>
                  <a:pt x="11883" y="73367"/>
                </a:lnTo>
                <a:lnTo>
                  <a:pt x="14644" y="74054"/>
                </a:lnTo>
                <a:lnTo>
                  <a:pt x="18025" y="74397"/>
                </a:lnTo>
                <a:lnTo>
                  <a:pt x="26071" y="74397"/>
                </a:lnTo>
                <a:lnTo>
                  <a:pt x="29621" y="73940"/>
                </a:lnTo>
                <a:lnTo>
                  <a:pt x="32633" y="73040"/>
                </a:lnTo>
                <a:lnTo>
                  <a:pt x="35653" y="72125"/>
                </a:lnTo>
                <a:lnTo>
                  <a:pt x="40057" y="69292"/>
                </a:lnTo>
                <a:lnTo>
                  <a:pt x="43437" y="65876"/>
                </a:lnTo>
                <a:lnTo>
                  <a:pt x="45331" y="61710"/>
                </a:lnTo>
                <a:lnTo>
                  <a:pt x="45802" y="57214"/>
                </a:lnTo>
                <a:lnTo>
                  <a:pt x="45382" y="53099"/>
                </a:lnTo>
                <a:lnTo>
                  <a:pt x="43710" y="49784"/>
                </a:lnTo>
                <a:lnTo>
                  <a:pt x="41061" y="47256"/>
                </a:lnTo>
                <a:lnTo>
                  <a:pt x="37818" y="45237"/>
                </a:lnTo>
                <a:lnTo>
                  <a:pt x="33757" y="44020"/>
                </a:lnTo>
                <a:lnTo>
                  <a:pt x="29091" y="43588"/>
                </a:lnTo>
                <a:lnTo>
                  <a:pt x="16315" y="43041"/>
                </a:lnTo>
                <a:lnTo>
                  <a:pt x="14361" y="42965"/>
                </a:lnTo>
                <a:lnTo>
                  <a:pt x="10421" y="40780"/>
                </a:lnTo>
                <a:lnTo>
                  <a:pt x="11710" y="53060"/>
                </a:lnTo>
                <a:lnTo>
                  <a:pt x="14569" y="50407"/>
                </a:lnTo>
                <a:lnTo>
                  <a:pt x="27245" y="50853"/>
                </a:lnTo>
                <a:lnTo>
                  <a:pt x="30179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008788" y="20906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4" y="9143"/>
                </a:lnTo>
                <a:lnTo>
                  <a:pt x="3375" y="11049"/>
                </a:lnTo>
                <a:lnTo>
                  <a:pt x="7623" y="11049"/>
                </a:lnTo>
                <a:lnTo>
                  <a:pt x="10694" y="9093"/>
                </a:lnTo>
                <a:lnTo>
                  <a:pt x="11090" y="5472"/>
                </a:lnTo>
                <a:lnTo>
                  <a:pt x="10694" y="1918"/>
                </a:lnTo>
                <a:lnTo>
                  <a:pt x="7700" y="0"/>
                </a:lnTo>
                <a:lnTo>
                  <a:pt x="3455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9" y="73620"/>
                </a:moveTo>
                <a:lnTo>
                  <a:pt x="3948" y="74358"/>
                </a:lnTo>
                <a:lnTo>
                  <a:pt x="7192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27" y="21704"/>
                </a:lnTo>
                <a:lnTo>
                  <a:pt x="7192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035247" y="21105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1"/>
                </a:moveTo>
                <a:lnTo>
                  <a:pt x="33177" y="52743"/>
                </a:lnTo>
                <a:lnTo>
                  <a:pt x="33397" y="53506"/>
                </a:lnTo>
                <a:lnTo>
                  <a:pt x="36047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4" y="15468"/>
                </a:lnTo>
                <a:lnTo>
                  <a:pt x="41263" y="12917"/>
                </a:lnTo>
                <a:lnTo>
                  <a:pt x="40665" y="10374"/>
                </a:lnTo>
                <a:lnTo>
                  <a:pt x="38289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86" y="737"/>
                </a:lnTo>
                <a:lnTo>
                  <a:pt x="16341" y="2209"/>
                </a:lnTo>
                <a:lnTo>
                  <a:pt x="13608" y="3683"/>
                </a:lnTo>
                <a:lnTo>
                  <a:pt x="10854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06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7" y="14464"/>
                </a:lnTo>
                <a:lnTo>
                  <a:pt x="13788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7" y="9650"/>
                </a:lnTo>
                <a:lnTo>
                  <a:pt x="31456" y="13157"/>
                </a:lnTo>
                <a:lnTo>
                  <a:pt x="32537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090784" y="21105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26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68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8" y="3214"/>
                </a:lnTo>
                <a:lnTo>
                  <a:pt x="8395" y="5054"/>
                </a:lnTo>
                <a:lnTo>
                  <a:pt x="4284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903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5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8" y="41148"/>
                </a:lnTo>
                <a:lnTo>
                  <a:pt x="10113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9">
                <a:moveTo>
                  <a:pt x="10968" y="14961"/>
                </a:moveTo>
                <a:lnTo>
                  <a:pt x="12974" y="11887"/>
                </a:lnTo>
                <a:lnTo>
                  <a:pt x="15516" y="9334"/>
                </a:lnTo>
                <a:lnTo>
                  <a:pt x="18856" y="7631"/>
                </a:lnTo>
                <a:lnTo>
                  <a:pt x="23040" y="7203"/>
                </a:lnTo>
                <a:lnTo>
                  <a:pt x="27385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146494" y="21105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30" y="17424"/>
                </a:moveTo>
                <a:lnTo>
                  <a:pt x="43826" y="14544"/>
                </a:lnTo>
                <a:lnTo>
                  <a:pt x="42995" y="11659"/>
                </a:lnTo>
                <a:lnTo>
                  <a:pt x="39970" y="7012"/>
                </a:lnTo>
                <a:lnTo>
                  <a:pt x="36026" y="3164"/>
                </a:lnTo>
                <a:lnTo>
                  <a:pt x="33310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6" y="7203"/>
                </a:lnTo>
                <a:lnTo>
                  <a:pt x="30651" y="8586"/>
                </a:lnTo>
                <a:lnTo>
                  <a:pt x="32865" y="11343"/>
                </a:lnTo>
                <a:lnTo>
                  <a:pt x="35072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70" y="14961"/>
                </a:lnTo>
                <a:lnTo>
                  <a:pt x="13756" y="1932"/>
                </a:lnTo>
                <a:lnTo>
                  <a:pt x="10858" y="3214"/>
                </a:lnTo>
                <a:lnTo>
                  <a:pt x="8392" y="5054"/>
                </a:lnTo>
                <a:lnTo>
                  <a:pt x="4284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9" y="36374"/>
                </a:lnTo>
                <a:lnTo>
                  <a:pt x="1569" y="39801"/>
                </a:lnTo>
                <a:lnTo>
                  <a:pt x="2625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903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1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9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4" y="44132"/>
                </a:lnTo>
                <a:lnTo>
                  <a:pt x="39550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18" y="47729"/>
                </a:lnTo>
                <a:lnTo>
                  <a:pt x="22357" y="47729"/>
                </a:lnTo>
                <a:lnTo>
                  <a:pt x="17824" y="46432"/>
                </a:lnTo>
                <a:lnTo>
                  <a:pt x="14123" y="44348"/>
                </a:lnTo>
                <a:lnTo>
                  <a:pt x="11574" y="41148"/>
                </a:lnTo>
                <a:lnTo>
                  <a:pt x="10113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44" y="29466"/>
                </a:lnTo>
                <a:lnTo>
                  <a:pt x="43981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30" y="17424"/>
                </a:lnTo>
                <a:close/>
              </a:path>
              <a:path w="45036" h="55209">
                <a:moveTo>
                  <a:pt x="10970" y="14961"/>
                </a:moveTo>
                <a:lnTo>
                  <a:pt x="12971" y="11887"/>
                </a:lnTo>
                <a:lnTo>
                  <a:pt x="15513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6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32"/>
                </a:lnTo>
                <a:lnTo>
                  <a:pt x="10970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205459" y="2110546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6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2"/>
                </a:lnTo>
                <a:lnTo>
                  <a:pt x="17355" y="9640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2"/>
                </a:lnTo>
                <a:lnTo>
                  <a:pt x="28522" y="8431"/>
                </a:lnTo>
                <a:lnTo>
                  <a:pt x="28569" y="3275"/>
                </a:lnTo>
                <a:lnTo>
                  <a:pt x="26219" y="712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07" y="9817"/>
                </a:lnTo>
                <a:lnTo>
                  <a:pt x="8107" y="2221"/>
                </a:lnTo>
                <a:lnTo>
                  <a:pt x="5543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243371" y="20906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96" y="9143"/>
                </a:lnTo>
                <a:lnTo>
                  <a:pt x="3390" y="11049"/>
                </a:lnTo>
                <a:lnTo>
                  <a:pt x="7635" y="11049"/>
                </a:lnTo>
                <a:lnTo>
                  <a:pt x="10694" y="9093"/>
                </a:lnTo>
                <a:lnTo>
                  <a:pt x="11090" y="5472"/>
                </a:lnTo>
                <a:lnTo>
                  <a:pt x="10706" y="1918"/>
                </a:lnTo>
                <a:lnTo>
                  <a:pt x="7713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273" y="73432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38" y="21704"/>
                </a:lnTo>
                <a:lnTo>
                  <a:pt x="7203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269845" y="21105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1"/>
                </a:moveTo>
                <a:lnTo>
                  <a:pt x="33173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2" y="15468"/>
                </a:lnTo>
                <a:lnTo>
                  <a:pt x="41259" y="12917"/>
                </a:lnTo>
                <a:lnTo>
                  <a:pt x="40653" y="10374"/>
                </a:lnTo>
                <a:lnTo>
                  <a:pt x="38289" y="6249"/>
                </a:lnTo>
                <a:lnTo>
                  <a:pt x="35102" y="2833"/>
                </a:lnTo>
                <a:lnTo>
                  <a:pt x="30638" y="572"/>
                </a:lnTo>
                <a:lnTo>
                  <a:pt x="27899" y="0"/>
                </a:lnTo>
                <a:lnTo>
                  <a:pt x="21837" y="0"/>
                </a:lnTo>
                <a:lnTo>
                  <a:pt x="19076" y="737"/>
                </a:lnTo>
                <a:lnTo>
                  <a:pt x="16336" y="2209"/>
                </a:lnTo>
                <a:lnTo>
                  <a:pt x="13590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0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7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36" y="14464"/>
                </a:lnTo>
                <a:lnTo>
                  <a:pt x="13790" y="12077"/>
                </a:lnTo>
                <a:lnTo>
                  <a:pt x="18280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5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323208" y="21106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65" y="21567"/>
                </a:moveTo>
                <a:lnTo>
                  <a:pt x="11465" y="16765"/>
                </a:lnTo>
                <a:lnTo>
                  <a:pt x="12091" y="13982"/>
                </a:lnTo>
                <a:lnTo>
                  <a:pt x="13147" y="11418"/>
                </a:lnTo>
                <a:lnTo>
                  <a:pt x="15921" y="8520"/>
                </a:lnTo>
                <a:lnTo>
                  <a:pt x="18492" y="7329"/>
                </a:lnTo>
                <a:lnTo>
                  <a:pt x="21751" y="7038"/>
                </a:lnTo>
                <a:lnTo>
                  <a:pt x="25130" y="7038"/>
                </a:lnTo>
                <a:lnTo>
                  <a:pt x="27730" y="8002"/>
                </a:lnTo>
                <a:lnTo>
                  <a:pt x="31395" y="11836"/>
                </a:lnTo>
                <a:lnTo>
                  <a:pt x="32310" y="14493"/>
                </a:lnTo>
                <a:lnTo>
                  <a:pt x="32310" y="17920"/>
                </a:lnTo>
                <a:lnTo>
                  <a:pt x="32090" y="20764"/>
                </a:lnTo>
                <a:lnTo>
                  <a:pt x="30628" y="24627"/>
                </a:lnTo>
                <a:lnTo>
                  <a:pt x="27852" y="27471"/>
                </a:lnTo>
                <a:lnTo>
                  <a:pt x="31963" y="33962"/>
                </a:lnTo>
                <a:lnTo>
                  <a:pt x="35653" y="31229"/>
                </a:lnTo>
                <a:lnTo>
                  <a:pt x="38634" y="27787"/>
                </a:lnTo>
                <a:lnTo>
                  <a:pt x="40441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3" y="14439"/>
                </a:lnTo>
                <a:lnTo>
                  <a:pt x="39639" y="11202"/>
                </a:lnTo>
                <a:lnTo>
                  <a:pt x="37472" y="8369"/>
                </a:lnTo>
                <a:lnTo>
                  <a:pt x="44491" y="8369"/>
                </a:lnTo>
                <a:lnTo>
                  <a:pt x="45831" y="7519"/>
                </a:lnTo>
                <a:lnTo>
                  <a:pt x="46349" y="4687"/>
                </a:lnTo>
                <a:lnTo>
                  <a:pt x="44491" y="953"/>
                </a:lnTo>
                <a:lnTo>
                  <a:pt x="29700" y="953"/>
                </a:lnTo>
                <a:lnTo>
                  <a:pt x="27369" y="420"/>
                </a:lnTo>
                <a:lnTo>
                  <a:pt x="24796" y="90"/>
                </a:lnTo>
                <a:lnTo>
                  <a:pt x="19161" y="0"/>
                </a:lnTo>
                <a:lnTo>
                  <a:pt x="16602" y="420"/>
                </a:lnTo>
                <a:lnTo>
                  <a:pt x="11934" y="2095"/>
                </a:lnTo>
                <a:lnTo>
                  <a:pt x="8268" y="4862"/>
                </a:lnTo>
                <a:lnTo>
                  <a:pt x="5284" y="8333"/>
                </a:lnTo>
                <a:lnTo>
                  <a:pt x="3404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7" y="22860"/>
                </a:lnTo>
                <a:lnTo>
                  <a:pt x="4568" y="26315"/>
                </a:lnTo>
                <a:lnTo>
                  <a:pt x="6573" y="29249"/>
                </a:lnTo>
                <a:lnTo>
                  <a:pt x="4110" y="32259"/>
                </a:lnTo>
                <a:lnTo>
                  <a:pt x="2289" y="35826"/>
                </a:lnTo>
                <a:lnTo>
                  <a:pt x="1842" y="40131"/>
                </a:lnTo>
                <a:lnTo>
                  <a:pt x="2264" y="43296"/>
                </a:lnTo>
                <a:lnTo>
                  <a:pt x="3973" y="46126"/>
                </a:lnTo>
                <a:lnTo>
                  <a:pt x="7066" y="48221"/>
                </a:lnTo>
                <a:lnTo>
                  <a:pt x="3987" y="51040"/>
                </a:lnTo>
                <a:lnTo>
                  <a:pt x="1760" y="54028"/>
                </a:lnTo>
                <a:lnTo>
                  <a:pt x="431" y="57330"/>
                </a:lnTo>
                <a:lnTo>
                  <a:pt x="0" y="60897"/>
                </a:lnTo>
                <a:lnTo>
                  <a:pt x="394" y="64630"/>
                </a:lnTo>
                <a:lnTo>
                  <a:pt x="1993" y="67932"/>
                </a:lnTo>
                <a:lnTo>
                  <a:pt x="5050" y="70548"/>
                </a:lnTo>
                <a:lnTo>
                  <a:pt x="9100" y="72683"/>
                </a:lnTo>
                <a:lnTo>
                  <a:pt x="12405" y="65495"/>
                </a:lnTo>
                <a:lnTo>
                  <a:pt x="8816" y="62420"/>
                </a:lnTo>
                <a:lnTo>
                  <a:pt x="8816" y="59220"/>
                </a:lnTo>
                <a:lnTo>
                  <a:pt x="9507" y="56210"/>
                </a:lnTo>
                <a:lnTo>
                  <a:pt x="11710" y="53060"/>
                </a:lnTo>
                <a:lnTo>
                  <a:pt x="10421" y="40780"/>
                </a:lnTo>
                <a:lnTo>
                  <a:pt x="9838" y="37274"/>
                </a:lnTo>
                <a:lnTo>
                  <a:pt x="11426" y="33821"/>
                </a:lnTo>
                <a:lnTo>
                  <a:pt x="14432" y="34645"/>
                </a:lnTo>
                <a:lnTo>
                  <a:pt x="12391" y="24170"/>
                </a:lnTo>
                <a:lnTo>
                  <a:pt x="11465" y="21567"/>
                </a:lnTo>
                <a:close/>
              </a:path>
              <a:path w="46349" h="74397">
                <a:moveTo>
                  <a:pt x="12391" y="24170"/>
                </a:moveTo>
                <a:lnTo>
                  <a:pt x="14432" y="34645"/>
                </a:lnTo>
                <a:lnTo>
                  <a:pt x="18025" y="35726"/>
                </a:lnTo>
                <a:lnTo>
                  <a:pt x="21912" y="36007"/>
                </a:lnTo>
                <a:lnTo>
                  <a:pt x="24745" y="36007"/>
                </a:lnTo>
                <a:lnTo>
                  <a:pt x="27324" y="35600"/>
                </a:lnTo>
                <a:lnTo>
                  <a:pt x="31963" y="33962"/>
                </a:lnTo>
                <a:lnTo>
                  <a:pt x="27852" y="27471"/>
                </a:lnTo>
                <a:lnTo>
                  <a:pt x="25242" y="28627"/>
                </a:lnTo>
                <a:lnTo>
                  <a:pt x="21912" y="28907"/>
                </a:lnTo>
                <a:lnTo>
                  <a:pt x="18618" y="28907"/>
                </a:lnTo>
                <a:lnTo>
                  <a:pt x="16055" y="27967"/>
                </a:lnTo>
                <a:lnTo>
                  <a:pt x="12391" y="24170"/>
                </a:lnTo>
                <a:close/>
              </a:path>
              <a:path w="46349" h="74397">
                <a:moveTo>
                  <a:pt x="30181" y="50929"/>
                </a:moveTo>
                <a:lnTo>
                  <a:pt x="32518" y="51537"/>
                </a:lnTo>
                <a:lnTo>
                  <a:pt x="35963" y="53888"/>
                </a:lnTo>
                <a:lnTo>
                  <a:pt x="36817" y="57711"/>
                </a:lnTo>
                <a:lnTo>
                  <a:pt x="36817" y="58967"/>
                </a:lnTo>
                <a:lnTo>
                  <a:pt x="35603" y="62499"/>
                </a:lnTo>
                <a:lnTo>
                  <a:pt x="32543" y="65293"/>
                </a:lnTo>
                <a:lnTo>
                  <a:pt x="29227" y="66560"/>
                </a:lnTo>
                <a:lnTo>
                  <a:pt x="25130" y="67373"/>
                </a:lnTo>
                <a:lnTo>
                  <a:pt x="18125" y="67373"/>
                </a:lnTo>
                <a:lnTo>
                  <a:pt x="14795" y="66751"/>
                </a:lnTo>
                <a:lnTo>
                  <a:pt x="12405" y="65495"/>
                </a:lnTo>
                <a:lnTo>
                  <a:pt x="9100" y="72683"/>
                </a:lnTo>
                <a:lnTo>
                  <a:pt x="11887" y="73367"/>
                </a:lnTo>
                <a:lnTo>
                  <a:pt x="14644" y="74054"/>
                </a:lnTo>
                <a:lnTo>
                  <a:pt x="18025" y="74397"/>
                </a:lnTo>
                <a:lnTo>
                  <a:pt x="26070" y="74397"/>
                </a:lnTo>
                <a:lnTo>
                  <a:pt x="29624" y="73940"/>
                </a:lnTo>
                <a:lnTo>
                  <a:pt x="32633" y="73040"/>
                </a:lnTo>
                <a:lnTo>
                  <a:pt x="35653" y="72125"/>
                </a:lnTo>
                <a:lnTo>
                  <a:pt x="40060" y="69292"/>
                </a:lnTo>
                <a:lnTo>
                  <a:pt x="43440" y="65876"/>
                </a:lnTo>
                <a:lnTo>
                  <a:pt x="45333" y="61710"/>
                </a:lnTo>
                <a:lnTo>
                  <a:pt x="45806" y="57214"/>
                </a:lnTo>
                <a:lnTo>
                  <a:pt x="45384" y="53099"/>
                </a:lnTo>
                <a:lnTo>
                  <a:pt x="43710" y="49784"/>
                </a:lnTo>
                <a:lnTo>
                  <a:pt x="41061" y="47256"/>
                </a:lnTo>
                <a:lnTo>
                  <a:pt x="37818" y="45237"/>
                </a:lnTo>
                <a:lnTo>
                  <a:pt x="33760" y="44020"/>
                </a:lnTo>
                <a:lnTo>
                  <a:pt x="29090" y="43588"/>
                </a:lnTo>
                <a:lnTo>
                  <a:pt x="16314" y="43041"/>
                </a:lnTo>
                <a:lnTo>
                  <a:pt x="14359" y="42965"/>
                </a:lnTo>
                <a:lnTo>
                  <a:pt x="10421" y="40780"/>
                </a:lnTo>
                <a:lnTo>
                  <a:pt x="11710" y="53060"/>
                </a:lnTo>
                <a:lnTo>
                  <a:pt x="14568" y="50407"/>
                </a:lnTo>
                <a:lnTo>
                  <a:pt x="27244" y="50853"/>
                </a:lnTo>
                <a:lnTo>
                  <a:pt x="30181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375426" y="2152187"/>
            <a:ext cx="17693" cy="28648"/>
          </a:xfrm>
          <a:custGeom>
            <a:avLst/>
            <a:gdLst/>
            <a:ahLst/>
            <a:cxnLst/>
            <a:rect l="l" t="t" r="r" b="b"/>
            <a:pathLst>
              <a:path w="17693" h="28648">
                <a:moveTo>
                  <a:pt x="17693" y="4522"/>
                </a:moveTo>
                <a:lnTo>
                  <a:pt x="17693" y="3517"/>
                </a:lnTo>
                <a:lnTo>
                  <a:pt x="16045" y="482"/>
                </a:lnTo>
                <a:lnTo>
                  <a:pt x="13417" y="0"/>
                </a:lnTo>
                <a:lnTo>
                  <a:pt x="10770" y="50"/>
                </a:lnTo>
                <a:lnTo>
                  <a:pt x="7736" y="1522"/>
                </a:lnTo>
                <a:lnTo>
                  <a:pt x="7244" y="4522"/>
                </a:lnTo>
                <a:lnTo>
                  <a:pt x="7244" y="11657"/>
                </a:lnTo>
                <a:lnTo>
                  <a:pt x="0" y="27011"/>
                </a:lnTo>
                <a:lnTo>
                  <a:pt x="1440" y="28648"/>
                </a:lnTo>
                <a:lnTo>
                  <a:pt x="4269" y="28599"/>
                </a:lnTo>
                <a:lnTo>
                  <a:pt x="6969" y="27115"/>
                </a:lnTo>
                <a:lnTo>
                  <a:pt x="14422" y="15621"/>
                </a:lnTo>
                <a:lnTo>
                  <a:pt x="15548" y="13806"/>
                </a:lnTo>
                <a:lnTo>
                  <a:pt x="16974" y="10440"/>
                </a:lnTo>
                <a:lnTo>
                  <a:pt x="17518" y="7697"/>
                </a:lnTo>
                <a:lnTo>
                  <a:pt x="17693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435517" y="2092457"/>
            <a:ext cx="43253" cy="72557"/>
          </a:xfrm>
          <a:custGeom>
            <a:avLst/>
            <a:gdLst/>
            <a:ahLst/>
            <a:cxnLst/>
            <a:rect l="l" t="t" r="r" b="b"/>
            <a:pathLst>
              <a:path w="43253" h="72557">
                <a:moveTo>
                  <a:pt x="3700" y="0"/>
                </a:moveTo>
                <a:lnTo>
                  <a:pt x="384" y="1587"/>
                </a:lnTo>
                <a:lnTo>
                  <a:pt x="0" y="4140"/>
                </a:lnTo>
                <a:lnTo>
                  <a:pt x="0" y="70779"/>
                </a:lnTo>
                <a:lnTo>
                  <a:pt x="979" y="72086"/>
                </a:lnTo>
                <a:lnTo>
                  <a:pt x="3765" y="72557"/>
                </a:lnTo>
                <a:lnTo>
                  <a:pt x="6336" y="72518"/>
                </a:lnTo>
                <a:lnTo>
                  <a:pt x="9359" y="70779"/>
                </a:lnTo>
                <a:lnTo>
                  <a:pt x="9359" y="44770"/>
                </a:lnTo>
                <a:lnTo>
                  <a:pt x="21715" y="44770"/>
                </a:lnTo>
                <a:lnTo>
                  <a:pt x="25452" y="44211"/>
                </a:lnTo>
                <a:lnTo>
                  <a:pt x="24843" y="35791"/>
                </a:lnTo>
                <a:lnTo>
                  <a:pt x="20624" y="36907"/>
                </a:lnTo>
                <a:lnTo>
                  <a:pt x="9359" y="36907"/>
                </a:lnTo>
                <a:lnTo>
                  <a:pt x="9359" y="7927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3" h="72557">
                <a:moveTo>
                  <a:pt x="34380" y="40398"/>
                </a:moveTo>
                <a:lnTo>
                  <a:pt x="36532" y="38353"/>
                </a:lnTo>
                <a:lnTo>
                  <a:pt x="40359" y="33832"/>
                </a:lnTo>
                <a:lnTo>
                  <a:pt x="41508" y="30923"/>
                </a:lnTo>
                <a:lnTo>
                  <a:pt x="42670" y="28028"/>
                </a:lnTo>
                <a:lnTo>
                  <a:pt x="43253" y="24778"/>
                </a:lnTo>
                <a:lnTo>
                  <a:pt x="43253" y="18453"/>
                </a:lnTo>
                <a:lnTo>
                  <a:pt x="42882" y="15966"/>
                </a:lnTo>
                <a:lnTo>
                  <a:pt x="41396" y="11469"/>
                </a:lnTo>
                <a:lnTo>
                  <a:pt x="38948" y="7772"/>
                </a:lnTo>
                <a:lnTo>
                  <a:pt x="35902" y="4622"/>
                </a:lnTo>
                <a:lnTo>
                  <a:pt x="31950" y="2274"/>
                </a:lnTo>
                <a:lnTo>
                  <a:pt x="28101" y="1043"/>
                </a:lnTo>
                <a:lnTo>
                  <a:pt x="24549" y="345"/>
                </a:lnTo>
                <a:lnTo>
                  <a:pt x="21762" y="74"/>
                </a:lnTo>
                <a:lnTo>
                  <a:pt x="18766" y="0"/>
                </a:lnTo>
                <a:lnTo>
                  <a:pt x="9359" y="7927"/>
                </a:lnTo>
                <a:lnTo>
                  <a:pt x="19608" y="7927"/>
                </a:lnTo>
                <a:lnTo>
                  <a:pt x="22928" y="8333"/>
                </a:lnTo>
                <a:lnTo>
                  <a:pt x="26258" y="9194"/>
                </a:lnTo>
                <a:lnTo>
                  <a:pt x="29411" y="11127"/>
                </a:lnTo>
                <a:lnTo>
                  <a:pt x="31802" y="14579"/>
                </a:lnTo>
                <a:lnTo>
                  <a:pt x="33400" y="19011"/>
                </a:lnTo>
                <a:lnTo>
                  <a:pt x="33400" y="24105"/>
                </a:lnTo>
                <a:lnTo>
                  <a:pt x="32421" y="27953"/>
                </a:lnTo>
                <a:lnTo>
                  <a:pt x="30812" y="31370"/>
                </a:lnTo>
                <a:lnTo>
                  <a:pt x="28277" y="34013"/>
                </a:lnTo>
                <a:lnTo>
                  <a:pt x="24843" y="35791"/>
                </a:lnTo>
                <a:lnTo>
                  <a:pt x="25452" y="44211"/>
                </a:lnTo>
                <a:lnTo>
                  <a:pt x="28583" y="43092"/>
                </a:lnTo>
                <a:lnTo>
                  <a:pt x="31730" y="41976"/>
                </a:lnTo>
                <a:lnTo>
                  <a:pt x="34380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492041" y="211054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4" y="53502"/>
                </a:lnTo>
                <a:lnTo>
                  <a:pt x="2868" y="54432"/>
                </a:lnTo>
                <a:lnTo>
                  <a:pt x="6123" y="54432"/>
                </a:lnTo>
                <a:lnTo>
                  <a:pt x="8985" y="52743"/>
                </a:lnTo>
                <a:lnTo>
                  <a:pt x="8985" y="19710"/>
                </a:lnTo>
                <a:lnTo>
                  <a:pt x="10260" y="17665"/>
                </a:lnTo>
                <a:lnTo>
                  <a:pt x="12462" y="14514"/>
                </a:lnTo>
                <a:lnTo>
                  <a:pt x="14518" y="11962"/>
                </a:lnTo>
                <a:lnTo>
                  <a:pt x="17365" y="9640"/>
                </a:lnTo>
                <a:lnTo>
                  <a:pt x="19991" y="8712"/>
                </a:lnTo>
                <a:lnTo>
                  <a:pt x="23025" y="8928"/>
                </a:lnTo>
                <a:lnTo>
                  <a:pt x="25783" y="9752"/>
                </a:lnTo>
                <a:lnTo>
                  <a:pt x="28529" y="8431"/>
                </a:lnTo>
                <a:lnTo>
                  <a:pt x="28583" y="3275"/>
                </a:lnTo>
                <a:lnTo>
                  <a:pt x="26229" y="712"/>
                </a:lnTo>
                <a:lnTo>
                  <a:pt x="23107" y="90"/>
                </a:lnTo>
                <a:lnTo>
                  <a:pt x="20448" y="0"/>
                </a:lnTo>
                <a:lnTo>
                  <a:pt x="17340" y="712"/>
                </a:lnTo>
                <a:lnTo>
                  <a:pt x="14187" y="2653"/>
                </a:lnTo>
                <a:lnTo>
                  <a:pt x="10717" y="6170"/>
                </a:lnTo>
                <a:lnTo>
                  <a:pt x="8117" y="9817"/>
                </a:lnTo>
                <a:lnTo>
                  <a:pt x="8117" y="2221"/>
                </a:lnTo>
                <a:lnTo>
                  <a:pt x="5558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527626" y="2110543"/>
            <a:ext cx="48961" cy="55205"/>
          </a:xfrm>
          <a:custGeom>
            <a:avLst/>
            <a:gdLst/>
            <a:ahLst/>
            <a:cxnLst/>
            <a:rect l="l" t="t" r="r" b="b"/>
            <a:pathLst>
              <a:path w="48961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0" y="45655"/>
                </a:lnTo>
                <a:lnTo>
                  <a:pt x="5915" y="48005"/>
                </a:lnTo>
                <a:lnTo>
                  <a:pt x="10411" y="52132"/>
                </a:lnTo>
                <a:lnTo>
                  <a:pt x="9530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4" y="21957"/>
                </a:lnTo>
                <a:lnTo>
                  <a:pt x="10199" y="19533"/>
                </a:lnTo>
                <a:lnTo>
                  <a:pt x="11722" y="15036"/>
                </a:lnTo>
                <a:lnTo>
                  <a:pt x="14213" y="11506"/>
                </a:lnTo>
                <a:lnTo>
                  <a:pt x="17726" y="9155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68" y="13625"/>
                </a:lnTo>
                <a:lnTo>
                  <a:pt x="38416" y="17564"/>
                </a:lnTo>
                <a:lnTo>
                  <a:pt x="39403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71" y="35673"/>
                </a:lnTo>
                <a:lnTo>
                  <a:pt x="37274" y="40168"/>
                </a:lnTo>
                <a:lnTo>
                  <a:pt x="34772" y="43675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3" y="47448"/>
                </a:lnTo>
                <a:lnTo>
                  <a:pt x="19088" y="46926"/>
                </a:lnTo>
                <a:lnTo>
                  <a:pt x="15199" y="44805"/>
                </a:lnTo>
                <a:lnTo>
                  <a:pt x="12517" y="41565"/>
                </a:lnTo>
                <a:lnTo>
                  <a:pt x="13407" y="53352"/>
                </a:lnTo>
                <a:lnTo>
                  <a:pt x="16391" y="54583"/>
                </a:lnTo>
                <a:lnTo>
                  <a:pt x="19908" y="55205"/>
                </a:lnTo>
                <a:lnTo>
                  <a:pt x="28061" y="55205"/>
                </a:lnTo>
                <a:lnTo>
                  <a:pt x="31691" y="54508"/>
                </a:lnTo>
                <a:lnTo>
                  <a:pt x="34833" y="53111"/>
                </a:lnTo>
                <a:lnTo>
                  <a:pt x="37969" y="51728"/>
                </a:lnTo>
                <a:lnTo>
                  <a:pt x="40579" y="49770"/>
                </a:lnTo>
                <a:lnTo>
                  <a:pt x="44752" y="44791"/>
                </a:lnTo>
                <a:lnTo>
                  <a:pt x="46325" y="41821"/>
                </a:lnTo>
                <a:lnTo>
                  <a:pt x="47376" y="38379"/>
                </a:lnTo>
                <a:lnTo>
                  <a:pt x="48431" y="34937"/>
                </a:lnTo>
                <a:lnTo>
                  <a:pt x="48961" y="31165"/>
                </a:lnTo>
                <a:lnTo>
                  <a:pt x="48961" y="22871"/>
                </a:lnTo>
                <a:lnTo>
                  <a:pt x="48453" y="19086"/>
                </a:lnTo>
                <a:lnTo>
                  <a:pt x="47458" y="15746"/>
                </a:lnTo>
                <a:lnTo>
                  <a:pt x="46461" y="12395"/>
                </a:lnTo>
                <a:lnTo>
                  <a:pt x="44960" y="9550"/>
                </a:lnTo>
                <a:lnTo>
                  <a:pt x="42980" y="7214"/>
                </a:lnTo>
                <a:lnTo>
                  <a:pt x="38473" y="3084"/>
                </a:lnTo>
                <a:lnTo>
                  <a:pt x="35492" y="1854"/>
                </a:lnTo>
                <a:lnTo>
                  <a:pt x="32494" y="623"/>
                </a:lnTo>
                <a:lnTo>
                  <a:pt x="28991" y="0"/>
                </a:lnTo>
                <a:lnTo>
                  <a:pt x="20797" y="0"/>
                </a:lnTo>
                <a:lnTo>
                  <a:pt x="17153" y="698"/>
                </a:lnTo>
                <a:lnTo>
                  <a:pt x="14037" y="2070"/>
                </a:lnTo>
                <a:lnTo>
                  <a:pt x="10905" y="3453"/>
                </a:lnTo>
                <a:lnTo>
                  <a:pt x="8305" y="5386"/>
                </a:lnTo>
                <a:lnTo>
                  <a:pt x="4133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1" h="55205">
                <a:moveTo>
                  <a:pt x="10523" y="37641"/>
                </a:moveTo>
                <a:lnTo>
                  <a:pt x="9530" y="32802"/>
                </a:lnTo>
                <a:lnTo>
                  <a:pt x="10411" y="52132"/>
                </a:lnTo>
                <a:lnTo>
                  <a:pt x="13407" y="53352"/>
                </a:lnTo>
                <a:lnTo>
                  <a:pt x="12517" y="41565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586429" y="21106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4" y="33757"/>
                </a:moveTo>
                <a:lnTo>
                  <a:pt x="9361" y="30924"/>
                </a:lnTo>
                <a:lnTo>
                  <a:pt x="9361" y="21207"/>
                </a:lnTo>
                <a:lnTo>
                  <a:pt x="10509" y="16268"/>
                </a:lnTo>
                <a:lnTo>
                  <a:pt x="12801" y="12866"/>
                </a:lnTo>
                <a:lnTo>
                  <a:pt x="15112" y="9461"/>
                </a:lnTo>
                <a:lnTo>
                  <a:pt x="18411" y="7747"/>
                </a:lnTo>
                <a:lnTo>
                  <a:pt x="24833" y="7747"/>
                </a:lnTo>
                <a:lnTo>
                  <a:pt x="28199" y="8686"/>
                </a:lnTo>
                <a:lnTo>
                  <a:pt x="32148" y="10717"/>
                </a:lnTo>
                <a:lnTo>
                  <a:pt x="35539" y="13374"/>
                </a:lnTo>
                <a:lnTo>
                  <a:pt x="38402" y="11214"/>
                </a:lnTo>
                <a:lnTo>
                  <a:pt x="38376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2" y="1612"/>
                </a:lnTo>
                <a:lnTo>
                  <a:pt x="28854" y="749"/>
                </a:lnTo>
                <a:lnTo>
                  <a:pt x="25924" y="151"/>
                </a:lnTo>
                <a:lnTo>
                  <a:pt x="22853" y="0"/>
                </a:lnTo>
                <a:lnTo>
                  <a:pt x="19610" y="0"/>
                </a:lnTo>
                <a:lnTo>
                  <a:pt x="16614" y="547"/>
                </a:lnTo>
                <a:lnTo>
                  <a:pt x="13839" y="1648"/>
                </a:lnTo>
                <a:lnTo>
                  <a:pt x="11052" y="2743"/>
                </a:lnTo>
                <a:lnTo>
                  <a:pt x="8655" y="4432"/>
                </a:lnTo>
                <a:lnTo>
                  <a:pt x="4554" y="8963"/>
                </a:lnTo>
                <a:lnTo>
                  <a:pt x="2934" y="11887"/>
                </a:lnTo>
                <a:lnTo>
                  <a:pt x="1757" y="15429"/>
                </a:lnTo>
                <a:lnTo>
                  <a:pt x="58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72" y="36371"/>
                </a:lnTo>
                <a:lnTo>
                  <a:pt x="1436" y="39711"/>
                </a:lnTo>
                <a:lnTo>
                  <a:pt x="2391" y="43041"/>
                </a:lnTo>
                <a:lnTo>
                  <a:pt x="3802" y="45845"/>
                </a:lnTo>
                <a:lnTo>
                  <a:pt x="5619" y="48131"/>
                </a:lnTo>
                <a:lnTo>
                  <a:pt x="9732" y="52171"/>
                </a:lnTo>
                <a:lnTo>
                  <a:pt x="12453" y="53352"/>
                </a:lnTo>
                <a:lnTo>
                  <a:pt x="15163" y="54547"/>
                </a:lnTo>
                <a:lnTo>
                  <a:pt x="18281" y="55140"/>
                </a:lnTo>
                <a:lnTo>
                  <a:pt x="23508" y="55140"/>
                </a:lnTo>
                <a:lnTo>
                  <a:pt x="26766" y="54634"/>
                </a:lnTo>
                <a:lnTo>
                  <a:pt x="29833" y="53859"/>
                </a:lnTo>
                <a:lnTo>
                  <a:pt x="32558" y="52779"/>
                </a:lnTo>
                <a:lnTo>
                  <a:pt x="35949" y="50800"/>
                </a:lnTo>
                <a:lnTo>
                  <a:pt x="38361" y="47866"/>
                </a:lnTo>
                <a:lnTo>
                  <a:pt x="38624" y="45032"/>
                </a:lnTo>
                <a:lnTo>
                  <a:pt x="38588" y="43661"/>
                </a:lnTo>
                <a:lnTo>
                  <a:pt x="36716" y="40792"/>
                </a:lnTo>
                <a:lnTo>
                  <a:pt x="33585" y="43153"/>
                </a:lnTo>
                <a:lnTo>
                  <a:pt x="29949" y="45478"/>
                </a:lnTo>
                <a:lnTo>
                  <a:pt x="26827" y="46824"/>
                </a:lnTo>
                <a:lnTo>
                  <a:pt x="22950" y="47156"/>
                </a:lnTo>
                <a:lnTo>
                  <a:pt x="18839" y="46760"/>
                </a:lnTo>
                <a:lnTo>
                  <a:pt x="15477" y="45162"/>
                </a:lnTo>
                <a:lnTo>
                  <a:pt x="12885" y="42303"/>
                </a:lnTo>
                <a:lnTo>
                  <a:pt x="10843" y="38632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636624" y="2111363"/>
            <a:ext cx="42217" cy="54382"/>
          </a:xfrm>
          <a:custGeom>
            <a:avLst/>
            <a:gdLst/>
            <a:ahLst/>
            <a:cxnLst/>
            <a:rect l="l" t="t" r="r" b="b"/>
            <a:pathLst>
              <a:path w="42217" h="54382">
                <a:moveTo>
                  <a:pt x="36050" y="0"/>
                </a:moveTo>
                <a:lnTo>
                  <a:pt x="33188" y="1703"/>
                </a:lnTo>
                <a:lnTo>
                  <a:pt x="33188" y="36803"/>
                </a:lnTo>
                <a:lnTo>
                  <a:pt x="30679" y="39968"/>
                </a:lnTo>
                <a:lnTo>
                  <a:pt x="28313" y="42365"/>
                </a:lnTo>
                <a:lnTo>
                  <a:pt x="23856" y="45645"/>
                </a:lnTo>
                <a:lnTo>
                  <a:pt x="19363" y="46455"/>
                </a:lnTo>
                <a:lnTo>
                  <a:pt x="16106" y="46112"/>
                </a:lnTo>
                <a:lnTo>
                  <a:pt x="13496" y="44740"/>
                </a:lnTo>
                <a:lnTo>
                  <a:pt x="10695" y="41275"/>
                </a:lnTo>
                <a:lnTo>
                  <a:pt x="9644" y="37998"/>
                </a:lnTo>
                <a:lnTo>
                  <a:pt x="9024" y="33883"/>
                </a:lnTo>
                <a:lnTo>
                  <a:pt x="9024" y="1703"/>
                </a:lnTo>
                <a:lnTo>
                  <a:pt x="8669" y="749"/>
                </a:lnTo>
                <a:lnTo>
                  <a:pt x="6102" y="0"/>
                </a:lnTo>
                <a:lnTo>
                  <a:pt x="2908" y="0"/>
                </a:lnTo>
                <a:lnTo>
                  <a:pt x="0" y="1703"/>
                </a:lnTo>
                <a:lnTo>
                  <a:pt x="0" y="35812"/>
                </a:lnTo>
                <a:lnTo>
                  <a:pt x="284" y="38924"/>
                </a:lnTo>
                <a:lnTo>
                  <a:pt x="892" y="41465"/>
                </a:lnTo>
                <a:lnTo>
                  <a:pt x="1487" y="44018"/>
                </a:lnTo>
                <a:lnTo>
                  <a:pt x="3848" y="48157"/>
                </a:lnTo>
                <a:lnTo>
                  <a:pt x="7034" y="51598"/>
                </a:lnTo>
                <a:lnTo>
                  <a:pt x="11502" y="53823"/>
                </a:lnTo>
                <a:lnTo>
                  <a:pt x="14251" y="54382"/>
                </a:lnTo>
                <a:lnTo>
                  <a:pt x="20303" y="54382"/>
                </a:lnTo>
                <a:lnTo>
                  <a:pt x="23065" y="53658"/>
                </a:lnTo>
                <a:lnTo>
                  <a:pt x="25789" y="52197"/>
                </a:lnTo>
                <a:lnTo>
                  <a:pt x="28511" y="50749"/>
                </a:lnTo>
                <a:lnTo>
                  <a:pt x="31258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19" y="53619"/>
                </a:lnTo>
                <a:lnTo>
                  <a:pt x="39527" y="53619"/>
                </a:lnTo>
                <a:lnTo>
                  <a:pt x="42217" y="51930"/>
                </a:lnTo>
                <a:lnTo>
                  <a:pt x="42217" y="1703"/>
                </a:lnTo>
                <a:lnTo>
                  <a:pt x="41954" y="939"/>
                </a:lnTo>
                <a:lnTo>
                  <a:pt x="39293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695685" y="2110546"/>
            <a:ext cx="28623" cy="54432"/>
          </a:xfrm>
          <a:custGeom>
            <a:avLst/>
            <a:gdLst/>
            <a:ahLst/>
            <a:cxnLst/>
            <a:rect l="l" t="t" r="r" b="b"/>
            <a:pathLst>
              <a:path w="28623" h="54432">
                <a:moveTo>
                  <a:pt x="8989" y="19710"/>
                </a:moveTo>
                <a:lnTo>
                  <a:pt x="10264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69" y="9640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2"/>
                </a:lnTo>
                <a:lnTo>
                  <a:pt x="28534" y="8431"/>
                </a:lnTo>
                <a:lnTo>
                  <a:pt x="28623" y="4952"/>
                </a:lnTo>
                <a:lnTo>
                  <a:pt x="28228" y="1828"/>
                </a:lnTo>
                <a:lnTo>
                  <a:pt x="25638" y="547"/>
                </a:lnTo>
                <a:lnTo>
                  <a:pt x="23097" y="90"/>
                </a:lnTo>
                <a:lnTo>
                  <a:pt x="20452" y="0"/>
                </a:lnTo>
                <a:lnTo>
                  <a:pt x="17334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47" y="814"/>
                </a:lnTo>
                <a:lnTo>
                  <a:pt x="2574" y="814"/>
                </a:lnTo>
                <a:lnTo>
                  <a:pt x="0" y="2513"/>
                </a:lnTo>
                <a:lnTo>
                  <a:pt x="0" y="52743"/>
                </a:lnTo>
                <a:lnTo>
                  <a:pt x="320" y="53694"/>
                </a:lnTo>
                <a:lnTo>
                  <a:pt x="2872" y="54432"/>
                </a:lnTo>
                <a:lnTo>
                  <a:pt x="6127" y="54432"/>
                </a:lnTo>
                <a:lnTo>
                  <a:pt x="8989" y="52743"/>
                </a:lnTo>
                <a:lnTo>
                  <a:pt x="8989" y="197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731433" y="21105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5" y="17424"/>
                </a:moveTo>
                <a:lnTo>
                  <a:pt x="43818" y="14544"/>
                </a:lnTo>
                <a:lnTo>
                  <a:pt x="42990" y="11659"/>
                </a:lnTo>
                <a:lnTo>
                  <a:pt x="39970" y="7012"/>
                </a:lnTo>
                <a:lnTo>
                  <a:pt x="36010" y="3164"/>
                </a:lnTo>
                <a:lnTo>
                  <a:pt x="33310" y="1893"/>
                </a:lnTo>
                <a:lnTo>
                  <a:pt x="30610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46" y="8586"/>
                </a:lnTo>
                <a:lnTo>
                  <a:pt x="32849" y="11343"/>
                </a:lnTo>
                <a:lnTo>
                  <a:pt x="35067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5" y="14961"/>
                </a:lnTo>
                <a:lnTo>
                  <a:pt x="13752" y="1932"/>
                </a:lnTo>
                <a:lnTo>
                  <a:pt x="10854" y="3214"/>
                </a:lnTo>
                <a:lnTo>
                  <a:pt x="8376" y="5054"/>
                </a:lnTo>
                <a:lnTo>
                  <a:pt x="4281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9" y="39801"/>
                </a:lnTo>
                <a:lnTo>
                  <a:pt x="2625" y="43218"/>
                </a:lnTo>
                <a:lnTo>
                  <a:pt x="4179" y="46065"/>
                </a:lnTo>
                <a:lnTo>
                  <a:pt x="8315" y="50598"/>
                </a:lnTo>
                <a:lnTo>
                  <a:pt x="10864" y="52311"/>
                </a:lnTo>
                <a:lnTo>
                  <a:pt x="13900" y="53466"/>
                </a:lnTo>
                <a:lnTo>
                  <a:pt x="16920" y="54622"/>
                </a:lnTo>
                <a:lnTo>
                  <a:pt x="20448" y="55209"/>
                </a:lnTo>
                <a:lnTo>
                  <a:pt x="24472" y="55209"/>
                </a:lnTo>
                <a:lnTo>
                  <a:pt x="28991" y="55029"/>
                </a:lnTo>
                <a:lnTo>
                  <a:pt x="33087" y="54306"/>
                </a:lnTo>
                <a:lnTo>
                  <a:pt x="36442" y="53466"/>
                </a:lnTo>
                <a:lnTo>
                  <a:pt x="40255" y="52095"/>
                </a:lnTo>
                <a:lnTo>
                  <a:pt x="42839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50" y="44513"/>
                </a:lnTo>
                <a:lnTo>
                  <a:pt x="36269" y="45824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3" y="46432"/>
                </a:lnTo>
                <a:lnTo>
                  <a:pt x="14122" y="44348"/>
                </a:lnTo>
                <a:lnTo>
                  <a:pt x="11570" y="41148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0" y="29466"/>
                </a:lnTo>
                <a:lnTo>
                  <a:pt x="43981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5" y="17424"/>
                </a:lnTo>
                <a:close/>
              </a:path>
              <a:path w="45036" h="55209">
                <a:moveTo>
                  <a:pt x="10965" y="14961"/>
                </a:moveTo>
                <a:lnTo>
                  <a:pt x="12970" y="11887"/>
                </a:lnTo>
                <a:lnTo>
                  <a:pt x="15494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0" y="0"/>
                </a:lnTo>
                <a:lnTo>
                  <a:pt x="16661" y="647"/>
                </a:lnTo>
                <a:lnTo>
                  <a:pt x="13752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790404" y="2110550"/>
            <a:ext cx="72616" cy="54432"/>
          </a:xfrm>
          <a:custGeom>
            <a:avLst/>
            <a:gdLst/>
            <a:ahLst/>
            <a:cxnLst/>
            <a:rect l="l" t="t" r="r" b="b"/>
            <a:pathLst>
              <a:path w="72616" h="54432">
                <a:moveTo>
                  <a:pt x="63950" y="53694"/>
                </a:moveTo>
                <a:lnTo>
                  <a:pt x="66513" y="54432"/>
                </a:lnTo>
                <a:lnTo>
                  <a:pt x="69757" y="54432"/>
                </a:lnTo>
                <a:lnTo>
                  <a:pt x="72616" y="52743"/>
                </a:lnTo>
                <a:lnTo>
                  <a:pt x="72616" y="18147"/>
                </a:lnTo>
                <a:lnTo>
                  <a:pt x="72343" y="15468"/>
                </a:lnTo>
                <a:lnTo>
                  <a:pt x="71788" y="12917"/>
                </a:lnTo>
                <a:lnTo>
                  <a:pt x="71219" y="10374"/>
                </a:lnTo>
                <a:lnTo>
                  <a:pt x="68954" y="6249"/>
                </a:lnTo>
                <a:lnTo>
                  <a:pt x="65895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19" y="0"/>
                </a:lnTo>
                <a:lnTo>
                  <a:pt x="53205" y="176"/>
                </a:lnTo>
                <a:lnTo>
                  <a:pt x="50641" y="888"/>
                </a:lnTo>
                <a:lnTo>
                  <a:pt x="47960" y="2221"/>
                </a:lnTo>
                <a:lnTo>
                  <a:pt x="45173" y="4038"/>
                </a:lnTo>
                <a:lnTo>
                  <a:pt x="42238" y="6565"/>
                </a:lnTo>
                <a:lnTo>
                  <a:pt x="38473" y="8445"/>
                </a:lnTo>
                <a:lnTo>
                  <a:pt x="36875" y="5892"/>
                </a:lnTo>
                <a:lnTo>
                  <a:pt x="33722" y="2757"/>
                </a:lnTo>
                <a:lnTo>
                  <a:pt x="31071" y="1205"/>
                </a:lnTo>
                <a:lnTo>
                  <a:pt x="27839" y="241"/>
                </a:lnTo>
                <a:lnTo>
                  <a:pt x="23976" y="0"/>
                </a:lnTo>
                <a:lnTo>
                  <a:pt x="21327" y="0"/>
                </a:lnTo>
                <a:lnTo>
                  <a:pt x="18717" y="737"/>
                </a:lnTo>
                <a:lnTo>
                  <a:pt x="16132" y="2209"/>
                </a:lnTo>
                <a:lnTo>
                  <a:pt x="13540" y="3683"/>
                </a:lnTo>
                <a:lnTo>
                  <a:pt x="10854" y="5982"/>
                </a:lnTo>
                <a:lnTo>
                  <a:pt x="8093" y="9144"/>
                </a:lnTo>
                <a:lnTo>
                  <a:pt x="8093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4"/>
                </a:lnTo>
                <a:lnTo>
                  <a:pt x="2858" y="54432"/>
                </a:lnTo>
                <a:lnTo>
                  <a:pt x="6102" y="54432"/>
                </a:lnTo>
                <a:lnTo>
                  <a:pt x="8961" y="52743"/>
                </a:lnTo>
                <a:lnTo>
                  <a:pt x="8961" y="17628"/>
                </a:lnTo>
                <a:lnTo>
                  <a:pt x="11437" y="14464"/>
                </a:lnTo>
                <a:lnTo>
                  <a:pt x="15819" y="10439"/>
                </a:lnTo>
                <a:lnTo>
                  <a:pt x="20016" y="7988"/>
                </a:lnTo>
                <a:lnTo>
                  <a:pt x="23756" y="7988"/>
                </a:lnTo>
                <a:lnTo>
                  <a:pt x="26417" y="8992"/>
                </a:lnTo>
                <a:lnTo>
                  <a:pt x="29427" y="11887"/>
                </a:lnTo>
                <a:lnTo>
                  <a:pt x="30824" y="14655"/>
                </a:lnTo>
                <a:lnTo>
                  <a:pt x="31615" y="18147"/>
                </a:lnTo>
                <a:lnTo>
                  <a:pt x="31813" y="22212"/>
                </a:lnTo>
                <a:lnTo>
                  <a:pt x="31813" y="52743"/>
                </a:lnTo>
                <a:lnTo>
                  <a:pt x="32137" y="53694"/>
                </a:lnTo>
                <a:lnTo>
                  <a:pt x="34723" y="54432"/>
                </a:lnTo>
                <a:lnTo>
                  <a:pt x="37865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1" y="14464"/>
                </a:lnTo>
                <a:lnTo>
                  <a:pt x="47671" y="10439"/>
                </a:lnTo>
                <a:lnTo>
                  <a:pt x="51833" y="7988"/>
                </a:lnTo>
                <a:lnTo>
                  <a:pt x="55570" y="7988"/>
                </a:lnTo>
                <a:lnTo>
                  <a:pt x="58259" y="8992"/>
                </a:lnTo>
                <a:lnTo>
                  <a:pt x="61305" y="11887"/>
                </a:lnTo>
                <a:lnTo>
                  <a:pt x="62677" y="14655"/>
                </a:lnTo>
                <a:lnTo>
                  <a:pt x="63407" y="18147"/>
                </a:lnTo>
                <a:lnTo>
                  <a:pt x="63591" y="22212"/>
                </a:lnTo>
                <a:lnTo>
                  <a:pt x="63591" y="52743"/>
                </a:lnTo>
                <a:lnTo>
                  <a:pt x="63950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876272" y="21105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30" y="17424"/>
                </a:moveTo>
                <a:lnTo>
                  <a:pt x="43812" y="14544"/>
                </a:lnTo>
                <a:lnTo>
                  <a:pt x="42995" y="11659"/>
                </a:lnTo>
                <a:lnTo>
                  <a:pt x="39978" y="7012"/>
                </a:lnTo>
                <a:lnTo>
                  <a:pt x="36014" y="3164"/>
                </a:lnTo>
                <a:lnTo>
                  <a:pt x="33318" y="1893"/>
                </a:lnTo>
                <a:lnTo>
                  <a:pt x="30604" y="637"/>
                </a:lnTo>
                <a:lnTo>
                  <a:pt x="27349" y="0"/>
                </a:lnTo>
                <a:lnTo>
                  <a:pt x="27386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4" y="14086"/>
                </a:lnTo>
                <a:lnTo>
                  <a:pt x="36126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58" y="14961"/>
                </a:lnTo>
                <a:lnTo>
                  <a:pt x="13756" y="1932"/>
                </a:lnTo>
                <a:lnTo>
                  <a:pt x="10858" y="3214"/>
                </a:lnTo>
                <a:lnTo>
                  <a:pt x="8384" y="5054"/>
                </a:lnTo>
                <a:lnTo>
                  <a:pt x="4284" y="9856"/>
                </a:lnTo>
                <a:lnTo>
                  <a:pt x="2729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1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892" y="53466"/>
                </a:lnTo>
                <a:lnTo>
                  <a:pt x="16927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83" y="55029"/>
                </a:lnTo>
                <a:lnTo>
                  <a:pt x="33080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37" y="49428"/>
                </a:lnTo>
                <a:lnTo>
                  <a:pt x="42970" y="46824"/>
                </a:lnTo>
                <a:lnTo>
                  <a:pt x="42181" y="44132"/>
                </a:lnTo>
                <a:lnTo>
                  <a:pt x="39557" y="44513"/>
                </a:lnTo>
                <a:lnTo>
                  <a:pt x="36273" y="45824"/>
                </a:lnTo>
                <a:lnTo>
                  <a:pt x="33365" y="46749"/>
                </a:lnTo>
                <a:lnTo>
                  <a:pt x="29729" y="47523"/>
                </a:lnTo>
                <a:lnTo>
                  <a:pt x="25319" y="47729"/>
                </a:lnTo>
                <a:lnTo>
                  <a:pt x="22359" y="47729"/>
                </a:lnTo>
                <a:lnTo>
                  <a:pt x="17816" y="46432"/>
                </a:lnTo>
                <a:lnTo>
                  <a:pt x="14116" y="44348"/>
                </a:lnTo>
                <a:lnTo>
                  <a:pt x="11578" y="41148"/>
                </a:lnTo>
                <a:lnTo>
                  <a:pt x="10116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7" y="29466"/>
                </a:lnTo>
                <a:lnTo>
                  <a:pt x="43975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30" y="17424"/>
                </a:lnTo>
                <a:close/>
              </a:path>
              <a:path w="45036" h="55209">
                <a:moveTo>
                  <a:pt x="10958" y="14961"/>
                </a:moveTo>
                <a:lnTo>
                  <a:pt x="12964" y="11887"/>
                </a:lnTo>
                <a:lnTo>
                  <a:pt x="15501" y="9334"/>
                </a:lnTo>
                <a:lnTo>
                  <a:pt x="18856" y="7631"/>
                </a:lnTo>
                <a:lnTo>
                  <a:pt x="23044" y="7203"/>
                </a:lnTo>
                <a:lnTo>
                  <a:pt x="27386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32"/>
                </a:lnTo>
                <a:lnTo>
                  <a:pt x="1095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935248" y="2110550"/>
            <a:ext cx="42151" cy="54432"/>
          </a:xfrm>
          <a:custGeom>
            <a:avLst/>
            <a:gdLst/>
            <a:ahLst/>
            <a:cxnLst/>
            <a:rect l="l" t="t" r="r" b="b"/>
            <a:pathLst>
              <a:path w="42151" h="54432">
                <a:moveTo>
                  <a:pt x="33177" y="23331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1" y="52743"/>
                </a:lnTo>
                <a:lnTo>
                  <a:pt x="42151" y="18529"/>
                </a:lnTo>
                <a:lnTo>
                  <a:pt x="41852" y="15468"/>
                </a:lnTo>
                <a:lnTo>
                  <a:pt x="41262" y="12917"/>
                </a:lnTo>
                <a:lnTo>
                  <a:pt x="40653" y="10374"/>
                </a:lnTo>
                <a:lnTo>
                  <a:pt x="38289" y="6249"/>
                </a:lnTo>
                <a:lnTo>
                  <a:pt x="35106" y="2833"/>
                </a:lnTo>
                <a:lnTo>
                  <a:pt x="30638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5" y="737"/>
                </a:lnTo>
                <a:lnTo>
                  <a:pt x="16339" y="2209"/>
                </a:lnTo>
                <a:lnTo>
                  <a:pt x="13592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2" y="812"/>
                </a:lnTo>
                <a:lnTo>
                  <a:pt x="2573" y="812"/>
                </a:lnTo>
                <a:lnTo>
                  <a:pt x="0" y="2515"/>
                </a:lnTo>
                <a:lnTo>
                  <a:pt x="0" y="52743"/>
                </a:lnTo>
                <a:lnTo>
                  <a:pt x="308" y="53694"/>
                </a:lnTo>
                <a:lnTo>
                  <a:pt x="2861" y="54432"/>
                </a:lnTo>
                <a:lnTo>
                  <a:pt x="6101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6" y="14464"/>
                </a:lnTo>
                <a:lnTo>
                  <a:pt x="13790" y="12077"/>
                </a:lnTo>
                <a:lnTo>
                  <a:pt x="18284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987516" y="2097925"/>
            <a:ext cx="31992" cy="67718"/>
          </a:xfrm>
          <a:custGeom>
            <a:avLst/>
            <a:gdLst/>
            <a:ahLst/>
            <a:cxnLst/>
            <a:rect l="l" t="t" r="r" b="b"/>
            <a:pathLst>
              <a:path w="31992" h="67718">
                <a:moveTo>
                  <a:pt x="9438" y="58243"/>
                </a:moveTo>
                <a:lnTo>
                  <a:pt x="10810" y="62153"/>
                </a:lnTo>
                <a:lnTo>
                  <a:pt x="13135" y="64947"/>
                </a:lnTo>
                <a:lnTo>
                  <a:pt x="16429" y="66690"/>
                </a:lnTo>
                <a:lnTo>
                  <a:pt x="20419" y="67718"/>
                </a:lnTo>
                <a:lnTo>
                  <a:pt x="22964" y="67718"/>
                </a:lnTo>
                <a:lnTo>
                  <a:pt x="26294" y="67424"/>
                </a:lnTo>
                <a:lnTo>
                  <a:pt x="29227" y="66739"/>
                </a:lnTo>
                <a:lnTo>
                  <a:pt x="31770" y="64249"/>
                </a:lnTo>
                <a:lnTo>
                  <a:pt x="31992" y="61685"/>
                </a:lnTo>
                <a:lnTo>
                  <a:pt x="31992" y="61012"/>
                </a:lnTo>
                <a:lnTo>
                  <a:pt x="30120" y="58359"/>
                </a:lnTo>
                <a:lnTo>
                  <a:pt x="27363" y="59424"/>
                </a:lnTo>
                <a:lnTo>
                  <a:pt x="24486" y="59832"/>
                </a:lnTo>
                <a:lnTo>
                  <a:pt x="21916" y="59832"/>
                </a:lnTo>
                <a:lnTo>
                  <a:pt x="20120" y="58953"/>
                </a:lnTo>
                <a:lnTo>
                  <a:pt x="18125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5" y="21325"/>
                </a:lnTo>
                <a:lnTo>
                  <a:pt x="31992" y="18874"/>
                </a:lnTo>
                <a:lnTo>
                  <a:pt x="31957" y="16231"/>
                </a:lnTo>
                <a:lnTo>
                  <a:pt x="30185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5" y="1018"/>
                </a:lnTo>
                <a:lnTo>
                  <a:pt x="14759" y="0"/>
                </a:lnTo>
                <a:lnTo>
                  <a:pt x="11516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7" y="14860"/>
                </a:lnTo>
                <a:lnTo>
                  <a:pt x="0" y="17528"/>
                </a:lnTo>
                <a:lnTo>
                  <a:pt x="1799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2" y="56123"/>
                </a:lnTo>
                <a:lnTo>
                  <a:pt x="9438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025356" y="2152187"/>
            <a:ext cx="17689" cy="28648"/>
          </a:xfrm>
          <a:custGeom>
            <a:avLst/>
            <a:gdLst/>
            <a:ahLst/>
            <a:cxnLst/>
            <a:rect l="l" t="t" r="r" b="b"/>
            <a:pathLst>
              <a:path w="17689" h="28648">
                <a:moveTo>
                  <a:pt x="17689" y="4522"/>
                </a:moveTo>
                <a:lnTo>
                  <a:pt x="17689" y="3517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50"/>
                </a:lnTo>
                <a:lnTo>
                  <a:pt x="7739" y="1522"/>
                </a:lnTo>
                <a:lnTo>
                  <a:pt x="7238" y="4522"/>
                </a:lnTo>
                <a:lnTo>
                  <a:pt x="7238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73" y="28599"/>
                </a:lnTo>
                <a:lnTo>
                  <a:pt x="6969" y="27115"/>
                </a:lnTo>
                <a:lnTo>
                  <a:pt x="14424" y="15621"/>
                </a:lnTo>
                <a:lnTo>
                  <a:pt x="15551" y="13806"/>
                </a:lnTo>
                <a:lnTo>
                  <a:pt x="16969" y="10440"/>
                </a:lnTo>
                <a:lnTo>
                  <a:pt x="17517" y="7697"/>
                </a:lnTo>
                <a:lnTo>
                  <a:pt x="1768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081372" y="2091571"/>
            <a:ext cx="51076" cy="74004"/>
          </a:xfrm>
          <a:custGeom>
            <a:avLst/>
            <a:gdLst/>
            <a:ahLst/>
            <a:cxnLst/>
            <a:rect l="l" t="t" r="r" b="b"/>
            <a:pathLst>
              <a:path w="51076" h="74004">
                <a:moveTo>
                  <a:pt x="0" y="31953"/>
                </a:moveTo>
                <a:lnTo>
                  <a:pt x="0" y="43789"/>
                </a:lnTo>
                <a:lnTo>
                  <a:pt x="704" y="48959"/>
                </a:lnTo>
                <a:lnTo>
                  <a:pt x="2091" y="53441"/>
                </a:lnTo>
                <a:lnTo>
                  <a:pt x="3491" y="57927"/>
                </a:lnTo>
                <a:lnTo>
                  <a:pt x="5482" y="61685"/>
                </a:lnTo>
                <a:lnTo>
                  <a:pt x="8070" y="64745"/>
                </a:lnTo>
                <a:lnTo>
                  <a:pt x="10670" y="67795"/>
                </a:lnTo>
                <a:lnTo>
                  <a:pt x="13802" y="70091"/>
                </a:lnTo>
                <a:lnTo>
                  <a:pt x="17491" y="71653"/>
                </a:lnTo>
                <a:lnTo>
                  <a:pt x="21168" y="73216"/>
                </a:lnTo>
                <a:lnTo>
                  <a:pt x="25289" y="74004"/>
                </a:lnTo>
                <a:lnTo>
                  <a:pt x="32508" y="74004"/>
                </a:lnTo>
                <a:lnTo>
                  <a:pt x="37184" y="73256"/>
                </a:lnTo>
                <a:lnTo>
                  <a:pt x="41395" y="72151"/>
                </a:lnTo>
                <a:lnTo>
                  <a:pt x="44834" y="70689"/>
                </a:lnTo>
                <a:lnTo>
                  <a:pt x="48600" y="68427"/>
                </a:lnTo>
                <a:lnTo>
                  <a:pt x="50827" y="65634"/>
                </a:lnTo>
                <a:lnTo>
                  <a:pt x="51076" y="62905"/>
                </a:lnTo>
                <a:lnTo>
                  <a:pt x="50943" y="60223"/>
                </a:lnTo>
                <a:lnTo>
                  <a:pt x="48365" y="59002"/>
                </a:lnTo>
                <a:lnTo>
                  <a:pt x="45245" y="61213"/>
                </a:lnTo>
                <a:lnTo>
                  <a:pt x="42299" y="62966"/>
                </a:lnTo>
                <a:lnTo>
                  <a:pt x="38426" y="64465"/>
                </a:lnTo>
                <a:lnTo>
                  <a:pt x="33868" y="65519"/>
                </a:lnTo>
                <a:lnTo>
                  <a:pt x="27741" y="65519"/>
                </a:lnTo>
                <a:lnTo>
                  <a:pt x="24771" y="64922"/>
                </a:lnTo>
                <a:lnTo>
                  <a:pt x="22147" y="63704"/>
                </a:lnTo>
                <a:lnTo>
                  <a:pt x="19518" y="62509"/>
                </a:lnTo>
                <a:lnTo>
                  <a:pt x="17305" y="60721"/>
                </a:lnTo>
                <a:lnTo>
                  <a:pt x="13690" y="55994"/>
                </a:lnTo>
                <a:lnTo>
                  <a:pt x="12315" y="53059"/>
                </a:lnTo>
                <a:lnTo>
                  <a:pt x="11351" y="49531"/>
                </a:lnTo>
                <a:lnTo>
                  <a:pt x="10386" y="46024"/>
                </a:lnTo>
                <a:lnTo>
                  <a:pt x="9903" y="41976"/>
                </a:lnTo>
                <a:lnTo>
                  <a:pt x="9903" y="32781"/>
                </a:lnTo>
                <a:lnTo>
                  <a:pt x="10396" y="28691"/>
                </a:lnTo>
                <a:lnTo>
                  <a:pt x="11400" y="25083"/>
                </a:lnTo>
                <a:lnTo>
                  <a:pt x="12405" y="21502"/>
                </a:lnTo>
                <a:lnTo>
                  <a:pt x="13812" y="18453"/>
                </a:lnTo>
                <a:lnTo>
                  <a:pt x="15645" y="15965"/>
                </a:lnTo>
                <a:lnTo>
                  <a:pt x="19655" y="11583"/>
                </a:lnTo>
                <a:lnTo>
                  <a:pt x="22233" y="10298"/>
                </a:lnTo>
                <a:lnTo>
                  <a:pt x="24804" y="9016"/>
                </a:lnTo>
                <a:lnTo>
                  <a:pt x="27655" y="8369"/>
                </a:lnTo>
                <a:lnTo>
                  <a:pt x="33670" y="8369"/>
                </a:lnTo>
                <a:lnTo>
                  <a:pt x="38202" y="9464"/>
                </a:lnTo>
                <a:lnTo>
                  <a:pt x="42015" y="10986"/>
                </a:lnTo>
                <a:lnTo>
                  <a:pt x="44888" y="12739"/>
                </a:lnTo>
                <a:lnTo>
                  <a:pt x="47884" y="15001"/>
                </a:lnTo>
                <a:lnTo>
                  <a:pt x="50521" y="13956"/>
                </a:lnTo>
                <a:lnTo>
                  <a:pt x="50813" y="11112"/>
                </a:lnTo>
                <a:lnTo>
                  <a:pt x="50507" y="8127"/>
                </a:lnTo>
                <a:lnTo>
                  <a:pt x="48722" y="5551"/>
                </a:lnTo>
                <a:lnTo>
                  <a:pt x="45294" y="3354"/>
                </a:lnTo>
                <a:lnTo>
                  <a:pt x="42213" y="2068"/>
                </a:lnTo>
                <a:lnTo>
                  <a:pt x="38807" y="979"/>
                </a:lnTo>
                <a:lnTo>
                  <a:pt x="34955" y="204"/>
                </a:lnTo>
                <a:lnTo>
                  <a:pt x="30946" y="0"/>
                </a:lnTo>
                <a:lnTo>
                  <a:pt x="26341" y="0"/>
                </a:lnTo>
                <a:lnTo>
                  <a:pt x="22147" y="852"/>
                </a:lnTo>
                <a:lnTo>
                  <a:pt x="18360" y="2566"/>
                </a:lnTo>
                <a:lnTo>
                  <a:pt x="14569" y="4279"/>
                </a:lnTo>
                <a:lnTo>
                  <a:pt x="11310" y="6771"/>
                </a:lnTo>
                <a:lnTo>
                  <a:pt x="8589" y="10021"/>
                </a:lnTo>
                <a:lnTo>
                  <a:pt x="5878" y="13282"/>
                </a:lnTo>
                <a:lnTo>
                  <a:pt x="3761" y="17246"/>
                </a:lnTo>
                <a:lnTo>
                  <a:pt x="2264" y="21934"/>
                </a:lnTo>
                <a:lnTo>
                  <a:pt x="751" y="26631"/>
                </a:lnTo>
                <a:lnTo>
                  <a:pt x="0" y="319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40401" y="21105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500" y="36118"/>
                </a:lnTo>
                <a:lnTo>
                  <a:pt x="1475" y="39470"/>
                </a:lnTo>
                <a:lnTo>
                  <a:pt x="2454" y="42811"/>
                </a:lnTo>
                <a:lnTo>
                  <a:pt x="3938" y="45655"/>
                </a:lnTo>
                <a:lnTo>
                  <a:pt x="5932" y="48005"/>
                </a:lnTo>
                <a:lnTo>
                  <a:pt x="10425" y="52132"/>
                </a:lnTo>
                <a:lnTo>
                  <a:pt x="9546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7" y="21957"/>
                </a:lnTo>
                <a:lnTo>
                  <a:pt x="10215" y="19533"/>
                </a:lnTo>
                <a:lnTo>
                  <a:pt x="11738" y="15036"/>
                </a:lnTo>
                <a:lnTo>
                  <a:pt x="14226" y="11506"/>
                </a:lnTo>
                <a:lnTo>
                  <a:pt x="17744" y="9155"/>
                </a:lnTo>
                <a:lnTo>
                  <a:pt x="21951" y="7707"/>
                </a:lnTo>
                <a:lnTo>
                  <a:pt x="27524" y="7707"/>
                </a:lnTo>
                <a:lnTo>
                  <a:pt x="29936" y="8241"/>
                </a:lnTo>
                <a:lnTo>
                  <a:pt x="33811" y="10364"/>
                </a:lnTo>
                <a:lnTo>
                  <a:pt x="36485" y="13625"/>
                </a:lnTo>
                <a:lnTo>
                  <a:pt x="38428" y="17564"/>
                </a:lnTo>
                <a:lnTo>
                  <a:pt x="39419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80" y="33249"/>
                </a:lnTo>
                <a:lnTo>
                  <a:pt x="38789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39" y="47448"/>
                </a:lnTo>
                <a:lnTo>
                  <a:pt x="21506" y="47448"/>
                </a:lnTo>
                <a:lnTo>
                  <a:pt x="19104" y="46926"/>
                </a:lnTo>
                <a:lnTo>
                  <a:pt x="15217" y="44805"/>
                </a:lnTo>
                <a:lnTo>
                  <a:pt x="12531" y="41565"/>
                </a:lnTo>
                <a:lnTo>
                  <a:pt x="13423" y="53352"/>
                </a:lnTo>
                <a:lnTo>
                  <a:pt x="16404" y="54583"/>
                </a:lnTo>
                <a:lnTo>
                  <a:pt x="19922" y="55205"/>
                </a:lnTo>
                <a:lnTo>
                  <a:pt x="28068" y="55205"/>
                </a:lnTo>
                <a:lnTo>
                  <a:pt x="31704" y="54508"/>
                </a:lnTo>
                <a:lnTo>
                  <a:pt x="34851" y="53111"/>
                </a:lnTo>
                <a:lnTo>
                  <a:pt x="37983" y="51728"/>
                </a:lnTo>
                <a:lnTo>
                  <a:pt x="40596" y="49770"/>
                </a:lnTo>
                <a:lnTo>
                  <a:pt x="44768" y="44791"/>
                </a:lnTo>
                <a:lnTo>
                  <a:pt x="46338" y="41821"/>
                </a:lnTo>
                <a:lnTo>
                  <a:pt x="47393" y="38379"/>
                </a:lnTo>
                <a:lnTo>
                  <a:pt x="48444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9" y="19086"/>
                </a:lnTo>
                <a:lnTo>
                  <a:pt x="47476" y="15746"/>
                </a:lnTo>
                <a:lnTo>
                  <a:pt x="46475" y="12395"/>
                </a:lnTo>
                <a:lnTo>
                  <a:pt x="44978" y="9550"/>
                </a:lnTo>
                <a:lnTo>
                  <a:pt x="42994" y="7214"/>
                </a:lnTo>
                <a:lnTo>
                  <a:pt x="38491" y="3084"/>
                </a:lnTo>
                <a:lnTo>
                  <a:pt x="35506" y="1854"/>
                </a:lnTo>
                <a:lnTo>
                  <a:pt x="32510" y="623"/>
                </a:lnTo>
                <a:lnTo>
                  <a:pt x="29008" y="0"/>
                </a:lnTo>
                <a:lnTo>
                  <a:pt x="20814" y="0"/>
                </a:lnTo>
                <a:lnTo>
                  <a:pt x="17160" y="698"/>
                </a:lnTo>
                <a:lnTo>
                  <a:pt x="14050" y="2070"/>
                </a:lnTo>
                <a:lnTo>
                  <a:pt x="10922" y="3453"/>
                </a:lnTo>
                <a:lnTo>
                  <a:pt x="8322" y="5386"/>
                </a:lnTo>
                <a:lnTo>
                  <a:pt x="4150" y="10375"/>
                </a:lnTo>
                <a:lnTo>
                  <a:pt x="2592" y="13335"/>
                </a:lnTo>
                <a:lnTo>
                  <a:pt x="1562" y="16790"/>
                </a:lnTo>
                <a:lnTo>
                  <a:pt x="52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9" y="37641"/>
                </a:moveTo>
                <a:lnTo>
                  <a:pt x="9546" y="32802"/>
                </a:lnTo>
                <a:lnTo>
                  <a:pt x="10425" y="52132"/>
                </a:lnTo>
                <a:lnTo>
                  <a:pt x="13423" y="53352"/>
                </a:lnTo>
                <a:lnTo>
                  <a:pt x="12531" y="41565"/>
                </a:lnTo>
                <a:lnTo>
                  <a:pt x="10539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202641" y="21105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604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7" y="54432"/>
                </a:lnTo>
                <a:lnTo>
                  <a:pt x="6101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0" y="14464"/>
                </a:lnTo>
                <a:lnTo>
                  <a:pt x="13790" y="12077"/>
                </a:lnTo>
                <a:lnTo>
                  <a:pt x="18284" y="8802"/>
                </a:lnTo>
                <a:lnTo>
                  <a:pt x="2280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257523" y="2110550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4" y="20648"/>
                </a:moveTo>
                <a:lnTo>
                  <a:pt x="3898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49" y="31099"/>
                </a:lnTo>
                <a:lnTo>
                  <a:pt x="19451" y="32255"/>
                </a:lnTo>
                <a:lnTo>
                  <a:pt x="23075" y="34401"/>
                </a:lnTo>
                <a:lnTo>
                  <a:pt x="25440" y="37198"/>
                </a:lnTo>
                <a:lnTo>
                  <a:pt x="25787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6" y="47317"/>
                </a:lnTo>
                <a:lnTo>
                  <a:pt x="17146" y="47825"/>
                </a:lnTo>
                <a:lnTo>
                  <a:pt x="13582" y="47825"/>
                </a:lnTo>
                <a:lnTo>
                  <a:pt x="10227" y="47076"/>
                </a:lnTo>
                <a:lnTo>
                  <a:pt x="6177" y="45427"/>
                </a:lnTo>
                <a:lnTo>
                  <a:pt x="3294" y="43787"/>
                </a:lnTo>
                <a:lnTo>
                  <a:pt x="270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8"/>
                </a:lnTo>
                <a:lnTo>
                  <a:pt x="8898" y="54507"/>
                </a:lnTo>
                <a:lnTo>
                  <a:pt x="12059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68" y="54838"/>
                </a:lnTo>
                <a:lnTo>
                  <a:pt x="23234" y="54140"/>
                </a:lnTo>
                <a:lnTo>
                  <a:pt x="27618" y="52387"/>
                </a:lnTo>
                <a:lnTo>
                  <a:pt x="31021" y="49629"/>
                </a:lnTo>
                <a:lnTo>
                  <a:pt x="33275" y="45935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9" y="33487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22" y="24508"/>
                </a:lnTo>
                <a:lnTo>
                  <a:pt x="19166" y="23252"/>
                </a:lnTo>
                <a:lnTo>
                  <a:pt x="16192" y="22057"/>
                </a:lnTo>
                <a:lnTo>
                  <a:pt x="12552" y="19900"/>
                </a:lnTo>
                <a:lnTo>
                  <a:pt x="10148" y="17081"/>
                </a:lnTo>
                <a:lnTo>
                  <a:pt x="9791" y="14399"/>
                </a:lnTo>
                <a:lnTo>
                  <a:pt x="10360" y="11490"/>
                </a:lnTo>
                <a:lnTo>
                  <a:pt x="12787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48" y="8606"/>
                </a:lnTo>
                <a:lnTo>
                  <a:pt x="29329" y="10374"/>
                </a:lnTo>
                <a:lnTo>
                  <a:pt x="32122" y="8557"/>
                </a:lnTo>
                <a:lnTo>
                  <a:pt x="32076" y="5863"/>
                </a:lnTo>
                <a:lnTo>
                  <a:pt x="30491" y="2994"/>
                </a:lnTo>
                <a:lnTo>
                  <a:pt x="27543" y="1508"/>
                </a:lnTo>
                <a:lnTo>
                  <a:pt x="24263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70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68" y="5853"/>
                </a:lnTo>
                <a:lnTo>
                  <a:pt x="2315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298243" y="2097925"/>
            <a:ext cx="31988" cy="67718"/>
          </a:xfrm>
          <a:custGeom>
            <a:avLst/>
            <a:gdLst/>
            <a:ahLst/>
            <a:cxnLst/>
            <a:rect l="l" t="t" r="r" b="b"/>
            <a:pathLst>
              <a:path w="31988" h="67718">
                <a:moveTo>
                  <a:pt x="9446" y="58243"/>
                </a:moveTo>
                <a:lnTo>
                  <a:pt x="10806" y="62153"/>
                </a:lnTo>
                <a:lnTo>
                  <a:pt x="13131" y="64947"/>
                </a:lnTo>
                <a:lnTo>
                  <a:pt x="16429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68" y="66955"/>
                </a:lnTo>
                <a:lnTo>
                  <a:pt x="31762" y="64249"/>
                </a:lnTo>
                <a:lnTo>
                  <a:pt x="31988" y="61685"/>
                </a:lnTo>
                <a:lnTo>
                  <a:pt x="31988" y="61012"/>
                </a:lnTo>
                <a:lnTo>
                  <a:pt x="30116" y="58359"/>
                </a:lnTo>
                <a:lnTo>
                  <a:pt x="27369" y="59424"/>
                </a:lnTo>
                <a:lnTo>
                  <a:pt x="24486" y="59832"/>
                </a:lnTo>
                <a:lnTo>
                  <a:pt x="21908" y="59832"/>
                </a:lnTo>
                <a:lnTo>
                  <a:pt x="20116" y="58953"/>
                </a:lnTo>
                <a:lnTo>
                  <a:pt x="18121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92" y="21325"/>
                </a:lnTo>
                <a:lnTo>
                  <a:pt x="31988" y="18874"/>
                </a:lnTo>
                <a:lnTo>
                  <a:pt x="31949" y="16231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12" y="0"/>
                </a:lnTo>
                <a:lnTo>
                  <a:pt x="8649" y="1742"/>
                </a:lnTo>
                <a:lnTo>
                  <a:pt x="8649" y="13690"/>
                </a:lnTo>
                <a:lnTo>
                  <a:pt x="1842" y="13690"/>
                </a:lnTo>
                <a:lnTo>
                  <a:pt x="330" y="14860"/>
                </a:lnTo>
                <a:lnTo>
                  <a:pt x="0" y="17528"/>
                </a:lnTo>
                <a:lnTo>
                  <a:pt x="1795" y="21325"/>
                </a:lnTo>
                <a:lnTo>
                  <a:pt x="8649" y="21325"/>
                </a:lnTo>
                <a:lnTo>
                  <a:pt x="8649" y="53582"/>
                </a:lnTo>
                <a:lnTo>
                  <a:pt x="8912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341903" y="2110546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2"/>
                </a:lnTo>
                <a:lnTo>
                  <a:pt x="17369" y="9640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2"/>
                </a:lnTo>
                <a:lnTo>
                  <a:pt x="28522" y="8431"/>
                </a:lnTo>
                <a:lnTo>
                  <a:pt x="28569" y="3275"/>
                </a:lnTo>
                <a:lnTo>
                  <a:pt x="26219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07" y="9817"/>
                </a:lnTo>
                <a:lnTo>
                  <a:pt x="8107" y="2221"/>
                </a:lnTo>
                <a:lnTo>
                  <a:pt x="5547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380632" y="2111363"/>
            <a:ext cx="42217" cy="54382"/>
          </a:xfrm>
          <a:custGeom>
            <a:avLst/>
            <a:gdLst/>
            <a:ahLst/>
            <a:cxnLst/>
            <a:rect l="l" t="t" r="r" b="b"/>
            <a:pathLst>
              <a:path w="42217" h="54382">
                <a:moveTo>
                  <a:pt x="36065" y="0"/>
                </a:moveTo>
                <a:lnTo>
                  <a:pt x="33192" y="1703"/>
                </a:lnTo>
                <a:lnTo>
                  <a:pt x="33192" y="36803"/>
                </a:lnTo>
                <a:lnTo>
                  <a:pt x="30679" y="39968"/>
                </a:lnTo>
                <a:lnTo>
                  <a:pt x="28314" y="42365"/>
                </a:lnTo>
                <a:lnTo>
                  <a:pt x="23858" y="45645"/>
                </a:lnTo>
                <a:lnTo>
                  <a:pt x="19364" y="46455"/>
                </a:lnTo>
                <a:lnTo>
                  <a:pt x="16109" y="46112"/>
                </a:lnTo>
                <a:lnTo>
                  <a:pt x="13496" y="44740"/>
                </a:lnTo>
                <a:lnTo>
                  <a:pt x="10709" y="41275"/>
                </a:lnTo>
                <a:lnTo>
                  <a:pt x="9659" y="37998"/>
                </a:lnTo>
                <a:lnTo>
                  <a:pt x="9025" y="33883"/>
                </a:lnTo>
                <a:lnTo>
                  <a:pt x="9025" y="1703"/>
                </a:lnTo>
                <a:lnTo>
                  <a:pt x="8669" y="749"/>
                </a:lnTo>
                <a:lnTo>
                  <a:pt x="6116" y="0"/>
                </a:lnTo>
                <a:lnTo>
                  <a:pt x="2923" y="0"/>
                </a:lnTo>
                <a:lnTo>
                  <a:pt x="0" y="1703"/>
                </a:lnTo>
                <a:lnTo>
                  <a:pt x="0" y="35812"/>
                </a:lnTo>
                <a:lnTo>
                  <a:pt x="299" y="38924"/>
                </a:lnTo>
                <a:lnTo>
                  <a:pt x="892" y="41465"/>
                </a:lnTo>
                <a:lnTo>
                  <a:pt x="1501" y="44018"/>
                </a:lnTo>
                <a:lnTo>
                  <a:pt x="3867" y="48157"/>
                </a:lnTo>
                <a:lnTo>
                  <a:pt x="7049" y="51598"/>
                </a:lnTo>
                <a:lnTo>
                  <a:pt x="11516" y="53823"/>
                </a:lnTo>
                <a:lnTo>
                  <a:pt x="14253" y="54382"/>
                </a:lnTo>
                <a:lnTo>
                  <a:pt x="20304" y="54382"/>
                </a:lnTo>
                <a:lnTo>
                  <a:pt x="23069" y="53658"/>
                </a:lnTo>
                <a:lnTo>
                  <a:pt x="25791" y="52197"/>
                </a:lnTo>
                <a:lnTo>
                  <a:pt x="28512" y="50749"/>
                </a:lnTo>
                <a:lnTo>
                  <a:pt x="31262" y="48449"/>
                </a:lnTo>
                <a:lnTo>
                  <a:pt x="34060" y="45288"/>
                </a:lnTo>
                <a:lnTo>
                  <a:pt x="34060" y="52222"/>
                </a:lnTo>
                <a:lnTo>
                  <a:pt x="36619" y="53619"/>
                </a:lnTo>
                <a:lnTo>
                  <a:pt x="39542" y="53619"/>
                </a:lnTo>
                <a:lnTo>
                  <a:pt x="42217" y="51930"/>
                </a:lnTo>
                <a:lnTo>
                  <a:pt x="42217" y="1703"/>
                </a:lnTo>
                <a:lnTo>
                  <a:pt x="41969" y="939"/>
                </a:lnTo>
                <a:lnTo>
                  <a:pt x="39309" y="0"/>
                </a:lnTo>
                <a:lnTo>
                  <a:pt x="3606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436281" y="21106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5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68"/>
                </a:lnTo>
                <a:lnTo>
                  <a:pt x="12813" y="12866"/>
                </a:lnTo>
                <a:lnTo>
                  <a:pt x="15116" y="9461"/>
                </a:lnTo>
                <a:lnTo>
                  <a:pt x="18421" y="7747"/>
                </a:lnTo>
                <a:lnTo>
                  <a:pt x="24847" y="7747"/>
                </a:lnTo>
                <a:lnTo>
                  <a:pt x="28202" y="8686"/>
                </a:lnTo>
                <a:lnTo>
                  <a:pt x="32162" y="10717"/>
                </a:lnTo>
                <a:lnTo>
                  <a:pt x="35553" y="13374"/>
                </a:lnTo>
                <a:lnTo>
                  <a:pt x="38400" y="11214"/>
                </a:lnTo>
                <a:lnTo>
                  <a:pt x="38387" y="8535"/>
                </a:lnTo>
                <a:lnTo>
                  <a:pt x="37558" y="5702"/>
                </a:lnTo>
                <a:lnTo>
                  <a:pt x="34740" y="3290"/>
                </a:lnTo>
                <a:lnTo>
                  <a:pt x="31442" y="1612"/>
                </a:lnTo>
                <a:lnTo>
                  <a:pt x="28858" y="749"/>
                </a:lnTo>
                <a:lnTo>
                  <a:pt x="25924" y="151"/>
                </a:lnTo>
                <a:lnTo>
                  <a:pt x="22853" y="0"/>
                </a:lnTo>
                <a:lnTo>
                  <a:pt x="19620" y="0"/>
                </a:lnTo>
                <a:lnTo>
                  <a:pt x="16625" y="547"/>
                </a:lnTo>
                <a:lnTo>
                  <a:pt x="13841" y="1648"/>
                </a:lnTo>
                <a:lnTo>
                  <a:pt x="11070" y="2743"/>
                </a:lnTo>
                <a:lnTo>
                  <a:pt x="8655" y="4432"/>
                </a:lnTo>
                <a:lnTo>
                  <a:pt x="4558" y="8963"/>
                </a:lnTo>
                <a:lnTo>
                  <a:pt x="2945" y="11887"/>
                </a:lnTo>
                <a:lnTo>
                  <a:pt x="1760" y="15429"/>
                </a:lnTo>
                <a:lnTo>
                  <a:pt x="59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1"/>
                </a:lnTo>
                <a:lnTo>
                  <a:pt x="1436" y="39711"/>
                </a:lnTo>
                <a:lnTo>
                  <a:pt x="2401" y="43041"/>
                </a:lnTo>
                <a:lnTo>
                  <a:pt x="3802" y="45845"/>
                </a:lnTo>
                <a:lnTo>
                  <a:pt x="5633" y="48131"/>
                </a:lnTo>
                <a:lnTo>
                  <a:pt x="9742" y="52171"/>
                </a:lnTo>
                <a:lnTo>
                  <a:pt x="12467" y="53352"/>
                </a:lnTo>
                <a:lnTo>
                  <a:pt x="15177" y="54547"/>
                </a:lnTo>
                <a:lnTo>
                  <a:pt x="18299" y="55140"/>
                </a:lnTo>
                <a:lnTo>
                  <a:pt x="23519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63" y="50800"/>
                </a:lnTo>
                <a:lnTo>
                  <a:pt x="38376" y="47866"/>
                </a:lnTo>
                <a:lnTo>
                  <a:pt x="38624" y="45032"/>
                </a:lnTo>
                <a:lnTo>
                  <a:pt x="38599" y="43661"/>
                </a:lnTo>
                <a:lnTo>
                  <a:pt x="36730" y="40792"/>
                </a:lnTo>
                <a:lnTo>
                  <a:pt x="33599" y="43153"/>
                </a:lnTo>
                <a:lnTo>
                  <a:pt x="29959" y="45478"/>
                </a:lnTo>
                <a:lnTo>
                  <a:pt x="26838" y="46824"/>
                </a:lnTo>
                <a:lnTo>
                  <a:pt x="22950" y="47156"/>
                </a:lnTo>
                <a:lnTo>
                  <a:pt x="18842" y="46760"/>
                </a:lnTo>
                <a:lnTo>
                  <a:pt x="15473" y="45162"/>
                </a:lnTo>
                <a:lnTo>
                  <a:pt x="12903" y="42303"/>
                </a:lnTo>
                <a:lnTo>
                  <a:pt x="10858" y="38632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480223" y="20979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10" y="62153"/>
                </a:lnTo>
                <a:lnTo>
                  <a:pt x="13136" y="64947"/>
                </a:lnTo>
                <a:lnTo>
                  <a:pt x="16429" y="66690"/>
                </a:lnTo>
                <a:lnTo>
                  <a:pt x="20419" y="67718"/>
                </a:lnTo>
                <a:lnTo>
                  <a:pt x="22964" y="67718"/>
                </a:lnTo>
                <a:lnTo>
                  <a:pt x="26294" y="67424"/>
                </a:lnTo>
                <a:lnTo>
                  <a:pt x="29227" y="66739"/>
                </a:lnTo>
                <a:lnTo>
                  <a:pt x="31770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0" y="58359"/>
                </a:lnTo>
                <a:lnTo>
                  <a:pt x="27363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20" y="58953"/>
                </a:lnTo>
                <a:lnTo>
                  <a:pt x="18125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3" y="16231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16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5" y="14860"/>
                </a:lnTo>
                <a:lnTo>
                  <a:pt x="0" y="17528"/>
                </a:lnTo>
                <a:lnTo>
                  <a:pt x="1795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522811" y="20906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0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093"/>
                </a:lnTo>
                <a:lnTo>
                  <a:pt x="11090" y="5472"/>
                </a:lnTo>
                <a:lnTo>
                  <a:pt x="10695" y="1918"/>
                </a:lnTo>
                <a:lnTo>
                  <a:pt x="7700" y="0"/>
                </a:lnTo>
                <a:lnTo>
                  <a:pt x="3451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7" y="73620"/>
                </a:moveTo>
                <a:lnTo>
                  <a:pt x="3948" y="74358"/>
                </a:lnTo>
                <a:lnTo>
                  <a:pt x="7192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31" y="21704"/>
                </a:lnTo>
                <a:lnTo>
                  <a:pt x="7192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545836" y="21105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4" y="36118"/>
                </a:lnTo>
                <a:lnTo>
                  <a:pt x="1473" y="39470"/>
                </a:lnTo>
                <a:lnTo>
                  <a:pt x="2452" y="42811"/>
                </a:lnTo>
                <a:lnTo>
                  <a:pt x="3934" y="45655"/>
                </a:lnTo>
                <a:lnTo>
                  <a:pt x="5929" y="48005"/>
                </a:lnTo>
                <a:lnTo>
                  <a:pt x="10425" y="52132"/>
                </a:lnTo>
                <a:lnTo>
                  <a:pt x="9544" y="32802"/>
                </a:lnTo>
                <a:lnTo>
                  <a:pt x="9310" y="30210"/>
                </a:lnTo>
                <a:lnTo>
                  <a:pt x="9310" y="24598"/>
                </a:lnTo>
                <a:lnTo>
                  <a:pt x="9608" y="21957"/>
                </a:lnTo>
                <a:lnTo>
                  <a:pt x="10213" y="19533"/>
                </a:lnTo>
                <a:lnTo>
                  <a:pt x="11732" y="15036"/>
                </a:lnTo>
                <a:lnTo>
                  <a:pt x="14224" y="11506"/>
                </a:lnTo>
                <a:lnTo>
                  <a:pt x="17738" y="9155"/>
                </a:lnTo>
                <a:lnTo>
                  <a:pt x="21949" y="7707"/>
                </a:lnTo>
                <a:lnTo>
                  <a:pt x="27518" y="7707"/>
                </a:lnTo>
                <a:lnTo>
                  <a:pt x="29933" y="8241"/>
                </a:lnTo>
                <a:lnTo>
                  <a:pt x="33807" y="10364"/>
                </a:lnTo>
                <a:lnTo>
                  <a:pt x="36479" y="13625"/>
                </a:lnTo>
                <a:lnTo>
                  <a:pt x="38422" y="17564"/>
                </a:lnTo>
                <a:lnTo>
                  <a:pt x="39401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80" y="33249"/>
                </a:lnTo>
                <a:lnTo>
                  <a:pt x="38787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35" y="47448"/>
                </a:lnTo>
                <a:lnTo>
                  <a:pt x="21503" y="47448"/>
                </a:lnTo>
                <a:lnTo>
                  <a:pt x="19098" y="46926"/>
                </a:lnTo>
                <a:lnTo>
                  <a:pt x="15213" y="44805"/>
                </a:lnTo>
                <a:lnTo>
                  <a:pt x="12528" y="41565"/>
                </a:lnTo>
                <a:lnTo>
                  <a:pt x="13417" y="53352"/>
                </a:lnTo>
                <a:lnTo>
                  <a:pt x="16402" y="54583"/>
                </a:lnTo>
                <a:lnTo>
                  <a:pt x="19908" y="55205"/>
                </a:lnTo>
                <a:lnTo>
                  <a:pt x="28065" y="55205"/>
                </a:lnTo>
                <a:lnTo>
                  <a:pt x="31705" y="54508"/>
                </a:lnTo>
                <a:lnTo>
                  <a:pt x="34848" y="53111"/>
                </a:lnTo>
                <a:lnTo>
                  <a:pt x="37980" y="51728"/>
                </a:lnTo>
                <a:lnTo>
                  <a:pt x="40594" y="49770"/>
                </a:lnTo>
                <a:lnTo>
                  <a:pt x="44766" y="44791"/>
                </a:lnTo>
                <a:lnTo>
                  <a:pt x="46339" y="41821"/>
                </a:lnTo>
                <a:lnTo>
                  <a:pt x="47387" y="38379"/>
                </a:lnTo>
                <a:lnTo>
                  <a:pt x="48437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73" y="15746"/>
                </a:lnTo>
                <a:lnTo>
                  <a:pt x="46473" y="12395"/>
                </a:lnTo>
                <a:lnTo>
                  <a:pt x="44974" y="9550"/>
                </a:lnTo>
                <a:lnTo>
                  <a:pt x="42984" y="7214"/>
                </a:lnTo>
                <a:lnTo>
                  <a:pt x="38487" y="3084"/>
                </a:lnTo>
                <a:lnTo>
                  <a:pt x="3550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9" y="3453"/>
                </a:lnTo>
                <a:lnTo>
                  <a:pt x="8319" y="5386"/>
                </a:lnTo>
                <a:lnTo>
                  <a:pt x="4147" y="10375"/>
                </a:lnTo>
                <a:lnTo>
                  <a:pt x="2584" y="13335"/>
                </a:lnTo>
                <a:lnTo>
                  <a:pt x="1559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4" y="32802"/>
                </a:lnTo>
                <a:lnTo>
                  <a:pt x="10425" y="52132"/>
                </a:lnTo>
                <a:lnTo>
                  <a:pt x="13417" y="53352"/>
                </a:lnTo>
                <a:lnTo>
                  <a:pt x="12528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608074" y="2110550"/>
            <a:ext cx="42151" cy="54432"/>
          </a:xfrm>
          <a:custGeom>
            <a:avLst/>
            <a:gdLst/>
            <a:ahLst/>
            <a:cxnLst/>
            <a:rect l="l" t="t" r="r" b="b"/>
            <a:pathLst>
              <a:path w="42151" h="54432">
                <a:moveTo>
                  <a:pt x="33180" y="23331"/>
                </a:moveTo>
                <a:lnTo>
                  <a:pt x="33180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1" y="52743"/>
                </a:lnTo>
                <a:lnTo>
                  <a:pt x="42151" y="18529"/>
                </a:lnTo>
                <a:lnTo>
                  <a:pt x="41866" y="15468"/>
                </a:lnTo>
                <a:lnTo>
                  <a:pt x="41262" y="12917"/>
                </a:lnTo>
                <a:lnTo>
                  <a:pt x="40669" y="10374"/>
                </a:lnTo>
                <a:lnTo>
                  <a:pt x="38293" y="6249"/>
                </a:lnTo>
                <a:lnTo>
                  <a:pt x="35124" y="2833"/>
                </a:lnTo>
                <a:lnTo>
                  <a:pt x="30653" y="572"/>
                </a:lnTo>
                <a:lnTo>
                  <a:pt x="27906" y="0"/>
                </a:lnTo>
                <a:lnTo>
                  <a:pt x="21837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604" y="3683"/>
                </a:lnTo>
                <a:lnTo>
                  <a:pt x="10857" y="5982"/>
                </a:lnTo>
                <a:lnTo>
                  <a:pt x="8100" y="9144"/>
                </a:lnTo>
                <a:lnTo>
                  <a:pt x="8100" y="2209"/>
                </a:lnTo>
                <a:lnTo>
                  <a:pt x="5532" y="812"/>
                </a:lnTo>
                <a:lnTo>
                  <a:pt x="2576" y="812"/>
                </a:lnTo>
                <a:lnTo>
                  <a:pt x="0" y="2515"/>
                </a:lnTo>
                <a:lnTo>
                  <a:pt x="0" y="52743"/>
                </a:lnTo>
                <a:lnTo>
                  <a:pt x="312" y="53694"/>
                </a:lnTo>
                <a:lnTo>
                  <a:pt x="2861" y="54432"/>
                </a:lnTo>
                <a:lnTo>
                  <a:pt x="6104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0" y="14464"/>
                </a:lnTo>
                <a:lnTo>
                  <a:pt x="13790" y="12077"/>
                </a:lnTo>
                <a:lnTo>
                  <a:pt x="18288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80" y="20458"/>
                </a:lnTo>
                <a:lnTo>
                  <a:pt x="33180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688943" y="2110543"/>
            <a:ext cx="22914" cy="55205"/>
          </a:xfrm>
          <a:custGeom>
            <a:avLst/>
            <a:gdLst/>
            <a:ahLst/>
            <a:cxnLst/>
            <a:rect l="l" t="t" r="r" b="b"/>
            <a:pathLst>
              <a:path w="22914" h="55205">
                <a:moveTo>
                  <a:pt x="9183" y="42073"/>
                </a:moveTo>
                <a:lnTo>
                  <a:pt x="9964" y="54176"/>
                </a:lnTo>
                <a:lnTo>
                  <a:pt x="14396" y="55205"/>
                </a:lnTo>
                <a:lnTo>
                  <a:pt x="19908" y="55205"/>
                </a:lnTo>
                <a:lnTo>
                  <a:pt x="22914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598" y="45690"/>
                </a:lnTo>
                <a:lnTo>
                  <a:pt x="9183" y="42073"/>
                </a:lnTo>
                <a:close/>
              </a:path>
              <a:path w="22914" h="55205">
                <a:moveTo>
                  <a:pt x="34625" y="54432"/>
                </a:moveTo>
                <a:lnTo>
                  <a:pt x="37313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4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2" y="187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74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7" y="9436"/>
                </a:lnTo>
                <a:lnTo>
                  <a:pt x="14100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89" y="8241"/>
                </a:lnTo>
                <a:lnTo>
                  <a:pt x="27853" y="9497"/>
                </a:lnTo>
                <a:lnTo>
                  <a:pt x="30279" y="12686"/>
                </a:lnTo>
                <a:lnTo>
                  <a:pt x="31075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5" y="24267"/>
                </a:lnTo>
                <a:lnTo>
                  <a:pt x="11202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6" y="35420"/>
                </a:lnTo>
                <a:lnTo>
                  <a:pt x="12664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35" y="44942"/>
                </a:lnTo>
                <a:lnTo>
                  <a:pt x="22914" y="47393"/>
                </a:lnTo>
                <a:lnTo>
                  <a:pt x="19908" y="55205"/>
                </a:lnTo>
                <a:lnTo>
                  <a:pt x="22691" y="54543"/>
                </a:lnTo>
                <a:lnTo>
                  <a:pt x="25314" y="53251"/>
                </a:lnTo>
                <a:lnTo>
                  <a:pt x="27940" y="51940"/>
                </a:lnTo>
                <a:lnTo>
                  <a:pt x="32468" y="47776"/>
                </a:lnTo>
                <a:lnTo>
                  <a:pt x="32468" y="52805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745481" y="21105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9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7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49" y="0"/>
                </a:lnTo>
                <a:lnTo>
                  <a:pt x="19090" y="737"/>
                </a:lnTo>
                <a:lnTo>
                  <a:pt x="16355" y="2209"/>
                </a:lnTo>
                <a:lnTo>
                  <a:pt x="13608" y="3683"/>
                </a:lnTo>
                <a:lnTo>
                  <a:pt x="10868" y="5982"/>
                </a:lnTo>
                <a:lnTo>
                  <a:pt x="8111" y="9144"/>
                </a:lnTo>
                <a:lnTo>
                  <a:pt x="8111" y="2209"/>
                </a:lnTo>
                <a:lnTo>
                  <a:pt x="5547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187" y="53506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9" y="8802"/>
                </a:lnTo>
                <a:lnTo>
                  <a:pt x="22806" y="7988"/>
                </a:lnTo>
                <a:lnTo>
                  <a:pt x="26071" y="8319"/>
                </a:lnTo>
                <a:lnTo>
                  <a:pt x="28721" y="9650"/>
                </a:lnTo>
                <a:lnTo>
                  <a:pt x="31471" y="13157"/>
                </a:lnTo>
                <a:lnTo>
                  <a:pt x="32537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801191" y="2087218"/>
            <a:ext cx="45036" cy="78538"/>
          </a:xfrm>
          <a:custGeom>
            <a:avLst/>
            <a:gdLst/>
            <a:ahLst/>
            <a:cxnLst/>
            <a:rect l="l" t="t" r="r" b="b"/>
            <a:pathLst>
              <a:path w="45036" h="78538">
                <a:moveTo>
                  <a:pt x="356" y="58687"/>
                </a:moveTo>
                <a:lnTo>
                  <a:pt x="1087" y="61988"/>
                </a:lnTo>
                <a:lnTo>
                  <a:pt x="1807" y="65279"/>
                </a:lnTo>
                <a:lnTo>
                  <a:pt x="2959" y="68134"/>
                </a:lnTo>
                <a:lnTo>
                  <a:pt x="6116" y="73012"/>
                </a:lnTo>
                <a:lnTo>
                  <a:pt x="10707" y="76389"/>
                </a:lnTo>
                <a:lnTo>
                  <a:pt x="10915" y="62561"/>
                </a:lnTo>
                <a:lnTo>
                  <a:pt x="9879" y="57989"/>
                </a:lnTo>
                <a:lnTo>
                  <a:pt x="9295" y="53097"/>
                </a:lnTo>
                <a:lnTo>
                  <a:pt x="9295" y="48182"/>
                </a:lnTo>
                <a:lnTo>
                  <a:pt x="9975" y="43535"/>
                </a:lnTo>
                <a:lnTo>
                  <a:pt x="11153" y="39165"/>
                </a:lnTo>
                <a:lnTo>
                  <a:pt x="13144" y="35521"/>
                </a:lnTo>
                <a:lnTo>
                  <a:pt x="16045" y="32929"/>
                </a:lnTo>
                <a:lnTo>
                  <a:pt x="19584" y="31255"/>
                </a:lnTo>
                <a:lnTo>
                  <a:pt x="24339" y="31255"/>
                </a:lnTo>
                <a:lnTo>
                  <a:pt x="28969" y="33679"/>
                </a:lnTo>
                <a:lnTo>
                  <a:pt x="33585" y="37656"/>
                </a:lnTo>
                <a:lnTo>
                  <a:pt x="36010" y="40741"/>
                </a:lnTo>
                <a:lnTo>
                  <a:pt x="36010" y="60833"/>
                </a:lnTo>
                <a:lnTo>
                  <a:pt x="33253" y="64199"/>
                </a:lnTo>
                <a:lnTo>
                  <a:pt x="29502" y="67702"/>
                </a:lnTo>
                <a:lnTo>
                  <a:pt x="26046" y="69822"/>
                </a:lnTo>
                <a:lnTo>
                  <a:pt x="22680" y="70650"/>
                </a:lnTo>
                <a:lnTo>
                  <a:pt x="19123" y="70650"/>
                </a:lnTo>
                <a:lnTo>
                  <a:pt x="15609" y="68962"/>
                </a:lnTo>
                <a:lnTo>
                  <a:pt x="12801" y="66319"/>
                </a:lnTo>
                <a:lnTo>
                  <a:pt x="13248" y="77810"/>
                </a:lnTo>
                <a:lnTo>
                  <a:pt x="16319" y="78538"/>
                </a:lnTo>
                <a:lnTo>
                  <a:pt x="23213" y="78538"/>
                </a:lnTo>
                <a:lnTo>
                  <a:pt x="26244" y="77724"/>
                </a:lnTo>
                <a:lnTo>
                  <a:pt x="29030" y="76122"/>
                </a:lnTo>
                <a:lnTo>
                  <a:pt x="31788" y="74523"/>
                </a:lnTo>
                <a:lnTo>
                  <a:pt x="34462" y="72288"/>
                </a:lnTo>
                <a:lnTo>
                  <a:pt x="37040" y="69429"/>
                </a:lnTo>
                <a:lnTo>
                  <a:pt x="37113" y="76630"/>
                </a:lnTo>
                <a:lnTo>
                  <a:pt x="39726" y="77760"/>
                </a:lnTo>
                <a:lnTo>
                  <a:pt x="42462" y="77760"/>
                </a:lnTo>
                <a:lnTo>
                  <a:pt x="45036" y="76071"/>
                </a:lnTo>
                <a:lnTo>
                  <a:pt x="45036" y="1739"/>
                </a:lnTo>
                <a:lnTo>
                  <a:pt x="44801" y="976"/>
                </a:lnTo>
                <a:lnTo>
                  <a:pt x="42113" y="0"/>
                </a:lnTo>
                <a:lnTo>
                  <a:pt x="38883" y="0"/>
                </a:lnTo>
                <a:lnTo>
                  <a:pt x="36010" y="1739"/>
                </a:lnTo>
                <a:lnTo>
                  <a:pt x="36010" y="30924"/>
                </a:lnTo>
                <a:lnTo>
                  <a:pt x="31334" y="26543"/>
                </a:lnTo>
                <a:lnTo>
                  <a:pt x="26593" y="23976"/>
                </a:lnTo>
                <a:lnTo>
                  <a:pt x="23968" y="23328"/>
                </a:lnTo>
                <a:lnTo>
                  <a:pt x="17665" y="23328"/>
                </a:lnTo>
                <a:lnTo>
                  <a:pt x="14620" y="24001"/>
                </a:lnTo>
                <a:lnTo>
                  <a:pt x="11995" y="25312"/>
                </a:lnTo>
                <a:lnTo>
                  <a:pt x="9371" y="26644"/>
                </a:lnTo>
                <a:lnTo>
                  <a:pt x="7157" y="28522"/>
                </a:lnTo>
                <a:lnTo>
                  <a:pt x="3604" y="33437"/>
                </a:lnTo>
                <a:lnTo>
                  <a:pt x="2254" y="36396"/>
                </a:lnTo>
                <a:lnTo>
                  <a:pt x="1346" y="39891"/>
                </a:lnTo>
                <a:lnTo>
                  <a:pt x="447" y="43359"/>
                </a:lnTo>
                <a:lnTo>
                  <a:pt x="0" y="47257"/>
                </a:lnTo>
                <a:lnTo>
                  <a:pt x="0" y="55220"/>
                </a:lnTo>
                <a:lnTo>
                  <a:pt x="356" y="58687"/>
                </a:lnTo>
                <a:close/>
              </a:path>
              <a:path w="45036" h="78538">
                <a:moveTo>
                  <a:pt x="10915" y="62561"/>
                </a:moveTo>
                <a:lnTo>
                  <a:pt x="10707" y="76389"/>
                </a:lnTo>
                <a:lnTo>
                  <a:pt x="13248" y="77810"/>
                </a:lnTo>
                <a:lnTo>
                  <a:pt x="12801" y="66319"/>
                </a:lnTo>
                <a:lnTo>
                  <a:pt x="10915" y="625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889507" y="2092467"/>
            <a:ext cx="36990" cy="72555"/>
          </a:xfrm>
          <a:custGeom>
            <a:avLst/>
            <a:gdLst/>
            <a:ahLst/>
            <a:cxnLst/>
            <a:rect l="l" t="t" r="r" b="b"/>
            <a:pathLst>
              <a:path w="36990" h="72555">
                <a:moveTo>
                  <a:pt x="9359" y="8140"/>
                </a:moveTo>
                <a:lnTo>
                  <a:pt x="35143" y="8140"/>
                </a:lnTo>
                <a:lnTo>
                  <a:pt x="36691" y="6920"/>
                </a:lnTo>
                <a:lnTo>
                  <a:pt x="36990" y="4126"/>
                </a:lnTo>
                <a:lnTo>
                  <a:pt x="36950" y="2805"/>
                </a:lnTo>
                <a:lnTo>
                  <a:pt x="35143" y="0"/>
                </a:lnTo>
                <a:lnTo>
                  <a:pt x="3477" y="0"/>
                </a:lnTo>
                <a:lnTo>
                  <a:pt x="1112" y="864"/>
                </a:lnTo>
                <a:lnTo>
                  <a:pt x="0" y="3898"/>
                </a:lnTo>
                <a:lnTo>
                  <a:pt x="0" y="70765"/>
                </a:lnTo>
                <a:lnTo>
                  <a:pt x="975" y="72082"/>
                </a:lnTo>
                <a:lnTo>
                  <a:pt x="3801" y="72555"/>
                </a:lnTo>
                <a:lnTo>
                  <a:pt x="6375" y="72515"/>
                </a:lnTo>
                <a:lnTo>
                  <a:pt x="9359" y="70765"/>
                </a:lnTo>
                <a:lnTo>
                  <a:pt x="9359" y="40690"/>
                </a:lnTo>
                <a:lnTo>
                  <a:pt x="33721" y="40690"/>
                </a:lnTo>
                <a:lnTo>
                  <a:pt x="35467" y="38481"/>
                </a:lnTo>
                <a:lnTo>
                  <a:pt x="35579" y="35888"/>
                </a:lnTo>
                <a:lnTo>
                  <a:pt x="33721" y="32702"/>
                </a:lnTo>
                <a:lnTo>
                  <a:pt x="9359" y="32702"/>
                </a:lnTo>
                <a:lnTo>
                  <a:pt x="9359" y="8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936534" y="2110543"/>
            <a:ext cx="22913" cy="55205"/>
          </a:xfrm>
          <a:custGeom>
            <a:avLst/>
            <a:gdLst/>
            <a:ahLst/>
            <a:cxnLst/>
            <a:rect l="l" t="t" r="r" b="b"/>
            <a:pathLst>
              <a:path w="22913" h="55205">
                <a:moveTo>
                  <a:pt x="9187" y="42073"/>
                </a:moveTo>
                <a:lnTo>
                  <a:pt x="9964" y="54176"/>
                </a:lnTo>
                <a:lnTo>
                  <a:pt x="14396" y="55205"/>
                </a:lnTo>
                <a:lnTo>
                  <a:pt x="19907" y="55205"/>
                </a:lnTo>
                <a:lnTo>
                  <a:pt x="22913" y="47393"/>
                </a:lnTo>
                <a:lnTo>
                  <a:pt x="18384" y="48005"/>
                </a:lnTo>
                <a:lnTo>
                  <a:pt x="15490" y="48005"/>
                </a:lnTo>
                <a:lnTo>
                  <a:pt x="11602" y="45690"/>
                </a:lnTo>
                <a:lnTo>
                  <a:pt x="9187" y="42073"/>
                </a:lnTo>
                <a:close/>
              </a:path>
              <a:path w="22913" h="55205">
                <a:moveTo>
                  <a:pt x="34627" y="54432"/>
                </a:moveTo>
                <a:lnTo>
                  <a:pt x="37313" y="54467"/>
                </a:lnTo>
                <a:lnTo>
                  <a:pt x="40196" y="52805"/>
                </a:lnTo>
                <a:lnTo>
                  <a:pt x="40196" y="15811"/>
                </a:lnTo>
                <a:lnTo>
                  <a:pt x="39847" y="13068"/>
                </a:lnTo>
                <a:lnTo>
                  <a:pt x="38475" y="8380"/>
                </a:lnTo>
                <a:lnTo>
                  <a:pt x="35838" y="4838"/>
                </a:lnTo>
                <a:lnTo>
                  <a:pt x="32324" y="2056"/>
                </a:lnTo>
                <a:lnTo>
                  <a:pt x="27395" y="417"/>
                </a:lnTo>
                <a:lnTo>
                  <a:pt x="24404" y="0"/>
                </a:lnTo>
                <a:lnTo>
                  <a:pt x="20886" y="0"/>
                </a:lnTo>
                <a:lnTo>
                  <a:pt x="17120" y="187"/>
                </a:lnTo>
                <a:lnTo>
                  <a:pt x="13431" y="900"/>
                </a:lnTo>
                <a:lnTo>
                  <a:pt x="10166" y="1879"/>
                </a:lnTo>
                <a:lnTo>
                  <a:pt x="7232" y="3020"/>
                </a:lnTo>
                <a:lnTo>
                  <a:pt x="3506" y="5356"/>
                </a:lnTo>
                <a:lnTo>
                  <a:pt x="2390" y="8176"/>
                </a:lnTo>
                <a:lnTo>
                  <a:pt x="2674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6" y="9436"/>
                </a:lnTo>
                <a:lnTo>
                  <a:pt x="14104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93" y="8241"/>
                </a:lnTo>
                <a:lnTo>
                  <a:pt x="27856" y="9497"/>
                </a:lnTo>
                <a:lnTo>
                  <a:pt x="30279" y="12686"/>
                </a:lnTo>
                <a:lnTo>
                  <a:pt x="31074" y="15670"/>
                </a:lnTo>
                <a:lnTo>
                  <a:pt x="31272" y="19314"/>
                </a:lnTo>
                <a:lnTo>
                  <a:pt x="31272" y="23227"/>
                </a:lnTo>
                <a:lnTo>
                  <a:pt x="20711" y="23227"/>
                </a:lnTo>
                <a:lnTo>
                  <a:pt x="17297" y="23569"/>
                </a:lnTo>
                <a:lnTo>
                  <a:pt x="14251" y="24267"/>
                </a:lnTo>
                <a:lnTo>
                  <a:pt x="11202" y="24941"/>
                </a:lnTo>
                <a:lnTo>
                  <a:pt x="8628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25"/>
                </a:lnTo>
                <a:lnTo>
                  <a:pt x="26937" y="44942"/>
                </a:lnTo>
                <a:lnTo>
                  <a:pt x="22913" y="47393"/>
                </a:lnTo>
                <a:lnTo>
                  <a:pt x="19907" y="55205"/>
                </a:lnTo>
                <a:lnTo>
                  <a:pt x="22693" y="54543"/>
                </a:lnTo>
                <a:lnTo>
                  <a:pt x="25318" y="53251"/>
                </a:lnTo>
                <a:lnTo>
                  <a:pt x="27942" y="51940"/>
                </a:lnTo>
                <a:lnTo>
                  <a:pt x="32475" y="47776"/>
                </a:lnTo>
                <a:lnTo>
                  <a:pt x="32475" y="52805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993072" y="2148343"/>
            <a:ext cx="16092" cy="75156"/>
          </a:xfrm>
          <a:custGeom>
            <a:avLst/>
            <a:gdLst/>
            <a:ahLst/>
            <a:cxnLst/>
            <a:rect l="l" t="t" r="r" b="b"/>
            <a:pathLst>
              <a:path w="16092" h="75156">
                <a:moveTo>
                  <a:pt x="11459" y="3084"/>
                </a:moveTo>
                <a:lnTo>
                  <a:pt x="8985" y="0"/>
                </a:lnTo>
                <a:lnTo>
                  <a:pt x="9356" y="10339"/>
                </a:lnTo>
                <a:lnTo>
                  <a:pt x="13241" y="13790"/>
                </a:lnTo>
                <a:lnTo>
                  <a:pt x="16092" y="7048"/>
                </a:lnTo>
                <a:lnTo>
                  <a:pt x="11459" y="3084"/>
                </a:lnTo>
                <a:close/>
              </a:path>
              <a:path w="16092" h="75156">
                <a:moveTo>
                  <a:pt x="0" y="14946"/>
                </a:moveTo>
                <a:lnTo>
                  <a:pt x="0" y="15252"/>
                </a:lnTo>
                <a:lnTo>
                  <a:pt x="2574" y="16635"/>
                </a:lnTo>
                <a:lnTo>
                  <a:pt x="5306" y="16635"/>
                </a:lnTo>
                <a:lnTo>
                  <a:pt x="7945" y="14946"/>
                </a:lnTo>
                <a:lnTo>
                  <a:pt x="7945" y="8812"/>
                </a:lnTo>
                <a:lnTo>
                  <a:pt x="9356" y="10339"/>
                </a:lnTo>
                <a:lnTo>
                  <a:pt x="8985" y="0"/>
                </a:lnTo>
                <a:lnTo>
                  <a:pt x="8985" y="-20052"/>
                </a:lnTo>
                <a:lnTo>
                  <a:pt x="11746" y="-23442"/>
                </a:lnTo>
                <a:lnTo>
                  <a:pt x="15468" y="-26910"/>
                </a:lnTo>
                <a:lnTo>
                  <a:pt x="18961" y="-29034"/>
                </a:lnTo>
                <a:lnTo>
                  <a:pt x="22381" y="-29869"/>
                </a:lnTo>
                <a:lnTo>
                  <a:pt x="25873" y="-29869"/>
                </a:lnTo>
                <a:lnTo>
                  <a:pt x="29397" y="-28155"/>
                </a:lnTo>
                <a:lnTo>
                  <a:pt x="32233" y="-25528"/>
                </a:lnTo>
                <a:lnTo>
                  <a:pt x="34113" y="-21805"/>
                </a:lnTo>
                <a:lnTo>
                  <a:pt x="35168" y="-17258"/>
                </a:lnTo>
                <a:lnTo>
                  <a:pt x="35751" y="-12344"/>
                </a:lnTo>
                <a:lnTo>
                  <a:pt x="35751" y="-7430"/>
                </a:lnTo>
                <a:lnTo>
                  <a:pt x="35057" y="-2819"/>
                </a:lnTo>
                <a:lnTo>
                  <a:pt x="33879" y="1536"/>
                </a:lnTo>
                <a:lnTo>
                  <a:pt x="31874" y="5219"/>
                </a:lnTo>
                <a:lnTo>
                  <a:pt x="28950" y="7811"/>
                </a:lnTo>
                <a:lnTo>
                  <a:pt x="25426" y="9485"/>
                </a:lnTo>
                <a:lnTo>
                  <a:pt x="20711" y="9485"/>
                </a:lnTo>
                <a:lnTo>
                  <a:pt x="16092" y="7048"/>
                </a:lnTo>
                <a:lnTo>
                  <a:pt x="13241" y="13790"/>
                </a:lnTo>
                <a:lnTo>
                  <a:pt x="15782" y="15393"/>
                </a:lnTo>
                <a:lnTo>
                  <a:pt x="18356" y="16610"/>
                </a:lnTo>
                <a:lnTo>
                  <a:pt x="21005" y="17247"/>
                </a:lnTo>
                <a:lnTo>
                  <a:pt x="24000" y="17412"/>
                </a:lnTo>
                <a:lnTo>
                  <a:pt x="27371" y="17412"/>
                </a:lnTo>
                <a:lnTo>
                  <a:pt x="30351" y="16751"/>
                </a:lnTo>
                <a:lnTo>
                  <a:pt x="32965" y="15444"/>
                </a:lnTo>
                <a:lnTo>
                  <a:pt x="35579" y="14147"/>
                </a:lnTo>
                <a:lnTo>
                  <a:pt x="37792" y="12268"/>
                </a:lnTo>
                <a:lnTo>
                  <a:pt x="41381" y="7366"/>
                </a:lnTo>
                <a:lnTo>
                  <a:pt x="42731" y="4395"/>
                </a:lnTo>
                <a:lnTo>
                  <a:pt x="43675" y="914"/>
                </a:lnTo>
                <a:lnTo>
                  <a:pt x="44589" y="-2566"/>
                </a:lnTo>
                <a:lnTo>
                  <a:pt x="45046" y="-6476"/>
                </a:lnTo>
                <a:lnTo>
                  <a:pt x="45046" y="-14479"/>
                </a:lnTo>
                <a:lnTo>
                  <a:pt x="44686" y="-17946"/>
                </a:lnTo>
                <a:lnTo>
                  <a:pt x="43959" y="-21207"/>
                </a:lnTo>
                <a:lnTo>
                  <a:pt x="43228" y="-24486"/>
                </a:lnTo>
                <a:lnTo>
                  <a:pt x="42087" y="-27341"/>
                </a:lnTo>
                <a:lnTo>
                  <a:pt x="40514" y="-29782"/>
                </a:lnTo>
                <a:lnTo>
                  <a:pt x="36889" y="-34164"/>
                </a:lnTo>
                <a:lnTo>
                  <a:pt x="31852" y="-37058"/>
                </a:lnTo>
                <a:lnTo>
                  <a:pt x="28792" y="-37796"/>
                </a:lnTo>
                <a:lnTo>
                  <a:pt x="25239" y="-37796"/>
                </a:lnTo>
                <a:lnTo>
                  <a:pt x="22416" y="-37641"/>
                </a:lnTo>
                <a:lnTo>
                  <a:pt x="19803" y="-37047"/>
                </a:lnTo>
                <a:lnTo>
                  <a:pt x="17193" y="-35928"/>
                </a:lnTo>
                <a:lnTo>
                  <a:pt x="14554" y="-34415"/>
                </a:lnTo>
                <a:lnTo>
                  <a:pt x="11830" y="-32335"/>
                </a:lnTo>
                <a:lnTo>
                  <a:pt x="8985" y="-29541"/>
                </a:lnTo>
                <a:lnTo>
                  <a:pt x="8985" y="-59612"/>
                </a:lnTo>
                <a:lnTo>
                  <a:pt x="8761" y="-60389"/>
                </a:lnTo>
                <a:lnTo>
                  <a:pt x="6112" y="-61365"/>
                </a:lnTo>
                <a:lnTo>
                  <a:pt x="2868" y="-61365"/>
                </a:lnTo>
                <a:lnTo>
                  <a:pt x="0" y="-59612"/>
                </a:lnTo>
                <a:lnTo>
                  <a:pt x="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7051870" y="211054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4" y="53502"/>
                </a:lnTo>
                <a:lnTo>
                  <a:pt x="2868" y="54432"/>
                </a:lnTo>
                <a:lnTo>
                  <a:pt x="6127" y="54432"/>
                </a:lnTo>
                <a:lnTo>
                  <a:pt x="8985" y="52743"/>
                </a:lnTo>
                <a:lnTo>
                  <a:pt x="8985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18" y="11962"/>
                </a:lnTo>
                <a:lnTo>
                  <a:pt x="17367" y="9640"/>
                </a:lnTo>
                <a:lnTo>
                  <a:pt x="19991" y="8712"/>
                </a:lnTo>
                <a:lnTo>
                  <a:pt x="23026" y="8928"/>
                </a:lnTo>
                <a:lnTo>
                  <a:pt x="25783" y="9752"/>
                </a:lnTo>
                <a:lnTo>
                  <a:pt x="28534" y="8431"/>
                </a:lnTo>
                <a:lnTo>
                  <a:pt x="28583" y="3275"/>
                </a:lnTo>
                <a:lnTo>
                  <a:pt x="26229" y="712"/>
                </a:lnTo>
                <a:lnTo>
                  <a:pt x="23112" y="90"/>
                </a:lnTo>
                <a:lnTo>
                  <a:pt x="20452" y="0"/>
                </a:lnTo>
                <a:lnTo>
                  <a:pt x="17341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17" y="9817"/>
                </a:lnTo>
                <a:lnTo>
                  <a:pt x="8117" y="2221"/>
                </a:lnTo>
                <a:lnTo>
                  <a:pt x="5558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7089792" y="20906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6" y="9143"/>
                </a:lnTo>
                <a:lnTo>
                  <a:pt x="3380" y="11049"/>
                </a:lnTo>
                <a:lnTo>
                  <a:pt x="7639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18"/>
                </a:lnTo>
                <a:lnTo>
                  <a:pt x="7703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00" y="73620"/>
                </a:moveTo>
                <a:lnTo>
                  <a:pt x="3953" y="74358"/>
                </a:lnTo>
                <a:lnTo>
                  <a:pt x="7203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2" y="21704"/>
                </a:lnTo>
                <a:lnTo>
                  <a:pt x="7203" y="20739"/>
                </a:lnTo>
                <a:lnTo>
                  <a:pt x="3953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7112833" y="21106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0" y="33757"/>
                </a:moveTo>
                <a:lnTo>
                  <a:pt x="9356" y="30924"/>
                </a:lnTo>
                <a:lnTo>
                  <a:pt x="9356" y="21207"/>
                </a:lnTo>
                <a:lnTo>
                  <a:pt x="10507" y="16268"/>
                </a:lnTo>
                <a:lnTo>
                  <a:pt x="12801" y="12866"/>
                </a:lnTo>
                <a:lnTo>
                  <a:pt x="15116" y="9461"/>
                </a:lnTo>
                <a:lnTo>
                  <a:pt x="18417" y="7747"/>
                </a:lnTo>
                <a:lnTo>
                  <a:pt x="24843" y="7747"/>
                </a:lnTo>
                <a:lnTo>
                  <a:pt x="28199" y="8686"/>
                </a:lnTo>
                <a:lnTo>
                  <a:pt x="32147" y="10717"/>
                </a:lnTo>
                <a:lnTo>
                  <a:pt x="35539" y="13374"/>
                </a:lnTo>
                <a:lnTo>
                  <a:pt x="38397" y="11214"/>
                </a:lnTo>
                <a:lnTo>
                  <a:pt x="38375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2" y="1612"/>
                </a:lnTo>
                <a:lnTo>
                  <a:pt x="28854" y="749"/>
                </a:lnTo>
                <a:lnTo>
                  <a:pt x="25920" y="151"/>
                </a:lnTo>
                <a:lnTo>
                  <a:pt x="22849" y="0"/>
                </a:lnTo>
                <a:lnTo>
                  <a:pt x="19620" y="0"/>
                </a:lnTo>
                <a:lnTo>
                  <a:pt x="16610" y="547"/>
                </a:lnTo>
                <a:lnTo>
                  <a:pt x="13837" y="1648"/>
                </a:lnTo>
                <a:lnTo>
                  <a:pt x="11051" y="2743"/>
                </a:lnTo>
                <a:lnTo>
                  <a:pt x="8651" y="4432"/>
                </a:lnTo>
                <a:lnTo>
                  <a:pt x="4554" y="8963"/>
                </a:lnTo>
                <a:lnTo>
                  <a:pt x="2929" y="11887"/>
                </a:lnTo>
                <a:lnTo>
                  <a:pt x="1756" y="15429"/>
                </a:lnTo>
                <a:lnTo>
                  <a:pt x="579" y="18986"/>
                </a:lnTo>
                <a:lnTo>
                  <a:pt x="0" y="23227"/>
                </a:lnTo>
                <a:lnTo>
                  <a:pt x="0" y="32537"/>
                </a:lnTo>
                <a:lnTo>
                  <a:pt x="468" y="36371"/>
                </a:lnTo>
                <a:lnTo>
                  <a:pt x="1432" y="39711"/>
                </a:lnTo>
                <a:lnTo>
                  <a:pt x="2386" y="43041"/>
                </a:lnTo>
                <a:lnTo>
                  <a:pt x="3798" y="45845"/>
                </a:lnTo>
                <a:lnTo>
                  <a:pt x="5619" y="48131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2" y="54634"/>
                </a:lnTo>
                <a:lnTo>
                  <a:pt x="29833" y="53859"/>
                </a:lnTo>
                <a:lnTo>
                  <a:pt x="32555" y="52779"/>
                </a:lnTo>
                <a:lnTo>
                  <a:pt x="35949" y="50800"/>
                </a:lnTo>
                <a:lnTo>
                  <a:pt x="38365" y="47866"/>
                </a:lnTo>
                <a:lnTo>
                  <a:pt x="38624" y="45032"/>
                </a:lnTo>
                <a:lnTo>
                  <a:pt x="38585" y="43661"/>
                </a:lnTo>
                <a:lnTo>
                  <a:pt x="36719" y="40792"/>
                </a:lnTo>
                <a:lnTo>
                  <a:pt x="33583" y="43153"/>
                </a:lnTo>
                <a:lnTo>
                  <a:pt x="29955" y="45478"/>
                </a:lnTo>
                <a:lnTo>
                  <a:pt x="26837" y="46824"/>
                </a:lnTo>
                <a:lnTo>
                  <a:pt x="22953" y="47156"/>
                </a:lnTo>
                <a:lnTo>
                  <a:pt x="18839" y="46760"/>
                </a:lnTo>
                <a:lnTo>
                  <a:pt x="15472" y="45162"/>
                </a:lnTo>
                <a:lnTo>
                  <a:pt x="12887" y="42303"/>
                </a:lnTo>
                <a:lnTo>
                  <a:pt x="10843" y="38632"/>
                </a:lnTo>
                <a:lnTo>
                  <a:pt x="9640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7159985" y="21105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3"/>
                </a:moveTo>
                <a:lnTo>
                  <a:pt x="9975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8" y="47393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90"/>
                </a:lnTo>
                <a:lnTo>
                  <a:pt x="918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1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1" y="2056"/>
                </a:lnTo>
                <a:lnTo>
                  <a:pt x="27396" y="417"/>
                </a:lnTo>
                <a:lnTo>
                  <a:pt x="24397" y="0"/>
                </a:lnTo>
                <a:lnTo>
                  <a:pt x="20880" y="0"/>
                </a:lnTo>
                <a:lnTo>
                  <a:pt x="17118" y="187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0" y="5356"/>
                </a:lnTo>
                <a:lnTo>
                  <a:pt x="2387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48" y="7477"/>
                </a:lnTo>
                <a:lnTo>
                  <a:pt x="22133" y="7477"/>
                </a:lnTo>
                <a:lnTo>
                  <a:pt x="25290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7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6" y="35420"/>
                </a:lnTo>
                <a:lnTo>
                  <a:pt x="12665" y="32407"/>
                </a:lnTo>
                <a:lnTo>
                  <a:pt x="15375" y="30934"/>
                </a:lnTo>
                <a:lnTo>
                  <a:pt x="19001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26" y="53251"/>
                </a:lnTo>
                <a:lnTo>
                  <a:pt x="27939" y="51940"/>
                </a:lnTo>
                <a:lnTo>
                  <a:pt x="32468" y="47776"/>
                </a:lnTo>
                <a:lnTo>
                  <a:pt x="32468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7210004" y="2097925"/>
            <a:ext cx="31988" cy="67718"/>
          </a:xfrm>
          <a:custGeom>
            <a:avLst/>
            <a:gdLst/>
            <a:ahLst/>
            <a:cxnLst/>
            <a:rect l="l" t="t" r="r" b="b"/>
            <a:pathLst>
              <a:path w="31988" h="67718">
                <a:moveTo>
                  <a:pt x="9434" y="58243"/>
                </a:moveTo>
                <a:lnTo>
                  <a:pt x="10806" y="62153"/>
                </a:lnTo>
                <a:lnTo>
                  <a:pt x="13135" y="64947"/>
                </a:lnTo>
                <a:lnTo>
                  <a:pt x="16429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76" y="66955"/>
                </a:lnTo>
                <a:lnTo>
                  <a:pt x="31770" y="64249"/>
                </a:lnTo>
                <a:lnTo>
                  <a:pt x="31988" y="61685"/>
                </a:lnTo>
                <a:lnTo>
                  <a:pt x="31988" y="61012"/>
                </a:lnTo>
                <a:lnTo>
                  <a:pt x="30120" y="58359"/>
                </a:lnTo>
                <a:lnTo>
                  <a:pt x="27359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16" y="58953"/>
                </a:lnTo>
                <a:lnTo>
                  <a:pt x="18125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81" y="21325"/>
                </a:lnTo>
                <a:lnTo>
                  <a:pt x="31988" y="18874"/>
                </a:lnTo>
                <a:lnTo>
                  <a:pt x="31953" y="16231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9" y="1018"/>
                </a:lnTo>
                <a:lnTo>
                  <a:pt x="14759" y="0"/>
                </a:lnTo>
                <a:lnTo>
                  <a:pt x="11512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7" y="14860"/>
                </a:lnTo>
                <a:lnTo>
                  <a:pt x="0" y="17528"/>
                </a:lnTo>
                <a:lnTo>
                  <a:pt x="1795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2" y="56123"/>
                </a:lnTo>
                <a:lnTo>
                  <a:pt x="9434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7252592" y="20906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0" y="9143"/>
                </a:lnTo>
                <a:lnTo>
                  <a:pt x="3379" y="11049"/>
                </a:lnTo>
                <a:lnTo>
                  <a:pt x="7623" y="11049"/>
                </a:lnTo>
                <a:lnTo>
                  <a:pt x="10680" y="9093"/>
                </a:lnTo>
                <a:lnTo>
                  <a:pt x="11090" y="5472"/>
                </a:lnTo>
                <a:lnTo>
                  <a:pt x="10694" y="1918"/>
                </a:lnTo>
                <a:lnTo>
                  <a:pt x="7696" y="0"/>
                </a:lnTo>
                <a:lnTo>
                  <a:pt x="3451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263" y="73432"/>
                </a:moveTo>
                <a:lnTo>
                  <a:pt x="3938" y="74358"/>
                </a:lnTo>
                <a:lnTo>
                  <a:pt x="7192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7" y="21704"/>
                </a:lnTo>
                <a:lnTo>
                  <a:pt x="7192" y="20739"/>
                </a:lnTo>
                <a:lnTo>
                  <a:pt x="393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26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7275614" y="21105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96" y="36118"/>
                </a:lnTo>
                <a:lnTo>
                  <a:pt x="1475" y="39470"/>
                </a:lnTo>
                <a:lnTo>
                  <a:pt x="2454" y="42811"/>
                </a:lnTo>
                <a:lnTo>
                  <a:pt x="3938" y="45655"/>
                </a:lnTo>
                <a:lnTo>
                  <a:pt x="5933" y="48005"/>
                </a:lnTo>
                <a:lnTo>
                  <a:pt x="10425" y="52132"/>
                </a:lnTo>
                <a:lnTo>
                  <a:pt x="9547" y="32802"/>
                </a:lnTo>
                <a:lnTo>
                  <a:pt x="9310" y="30210"/>
                </a:lnTo>
                <a:lnTo>
                  <a:pt x="9310" y="24598"/>
                </a:lnTo>
                <a:lnTo>
                  <a:pt x="9608" y="21957"/>
                </a:lnTo>
                <a:lnTo>
                  <a:pt x="10217" y="19533"/>
                </a:lnTo>
                <a:lnTo>
                  <a:pt x="11739" y="15036"/>
                </a:lnTo>
                <a:lnTo>
                  <a:pt x="14227" y="11506"/>
                </a:lnTo>
                <a:lnTo>
                  <a:pt x="17744" y="9155"/>
                </a:lnTo>
                <a:lnTo>
                  <a:pt x="21949" y="7707"/>
                </a:lnTo>
                <a:lnTo>
                  <a:pt x="27522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30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80" y="33249"/>
                </a:lnTo>
                <a:lnTo>
                  <a:pt x="38787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5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17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5" y="54583"/>
                </a:lnTo>
                <a:lnTo>
                  <a:pt x="19908" y="55205"/>
                </a:lnTo>
                <a:lnTo>
                  <a:pt x="28069" y="55205"/>
                </a:lnTo>
                <a:lnTo>
                  <a:pt x="31705" y="54508"/>
                </a:lnTo>
                <a:lnTo>
                  <a:pt x="34851" y="53111"/>
                </a:lnTo>
                <a:lnTo>
                  <a:pt x="37984" y="51728"/>
                </a:lnTo>
                <a:lnTo>
                  <a:pt x="40594" y="49770"/>
                </a:lnTo>
                <a:lnTo>
                  <a:pt x="44766" y="44791"/>
                </a:lnTo>
                <a:lnTo>
                  <a:pt x="46339" y="41821"/>
                </a:lnTo>
                <a:lnTo>
                  <a:pt x="47393" y="38379"/>
                </a:lnTo>
                <a:lnTo>
                  <a:pt x="48445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70" y="19086"/>
                </a:lnTo>
                <a:lnTo>
                  <a:pt x="47477" y="15746"/>
                </a:lnTo>
                <a:lnTo>
                  <a:pt x="46476" y="12395"/>
                </a:lnTo>
                <a:lnTo>
                  <a:pt x="44978" y="9550"/>
                </a:lnTo>
                <a:lnTo>
                  <a:pt x="42984" y="7214"/>
                </a:lnTo>
                <a:lnTo>
                  <a:pt x="38491" y="3084"/>
                </a:lnTo>
                <a:lnTo>
                  <a:pt x="35506" y="1854"/>
                </a:lnTo>
                <a:lnTo>
                  <a:pt x="32511" y="623"/>
                </a:lnTo>
                <a:lnTo>
                  <a:pt x="29009" y="0"/>
                </a:lnTo>
                <a:lnTo>
                  <a:pt x="20815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3" y="3453"/>
                </a:lnTo>
                <a:lnTo>
                  <a:pt x="8319" y="5386"/>
                </a:lnTo>
                <a:lnTo>
                  <a:pt x="4147" y="10375"/>
                </a:lnTo>
                <a:lnTo>
                  <a:pt x="2592" y="13335"/>
                </a:lnTo>
                <a:lnTo>
                  <a:pt x="1562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7" y="37641"/>
                </a:moveTo>
                <a:lnTo>
                  <a:pt x="9547" y="32802"/>
                </a:lnTo>
                <a:lnTo>
                  <a:pt x="10425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7337854" y="21105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8" y="23331"/>
                </a:moveTo>
                <a:lnTo>
                  <a:pt x="33178" y="52743"/>
                </a:lnTo>
                <a:lnTo>
                  <a:pt x="33400" y="53506"/>
                </a:lnTo>
                <a:lnTo>
                  <a:pt x="36051" y="54432"/>
                </a:lnTo>
                <a:lnTo>
                  <a:pt x="39291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55" y="10374"/>
                </a:lnTo>
                <a:lnTo>
                  <a:pt x="38294" y="6249"/>
                </a:lnTo>
                <a:lnTo>
                  <a:pt x="35121" y="2833"/>
                </a:lnTo>
                <a:lnTo>
                  <a:pt x="3064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91" y="737"/>
                </a:lnTo>
                <a:lnTo>
                  <a:pt x="16341" y="2209"/>
                </a:lnTo>
                <a:lnTo>
                  <a:pt x="13594" y="3683"/>
                </a:lnTo>
                <a:lnTo>
                  <a:pt x="10858" y="5982"/>
                </a:lnTo>
                <a:lnTo>
                  <a:pt x="8097" y="9144"/>
                </a:lnTo>
                <a:lnTo>
                  <a:pt x="8097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02" y="54432"/>
                </a:lnTo>
                <a:lnTo>
                  <a:pt x="8961" y="52743"/>
                </a:lnTo>
                <a:lnTo>
                  <a:pt x="8961" y="17628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5" y="8802"/>
                </a:lnTo>
                <a:lnTo>
                  <a:pt x="22792" y="7988"/>
                </a:lnTo>
                <a:lnTo>
                  <a:pt x="26060" y="8319"/>
                </a:lnTo>
                <a:lnTo>
                  <a:pt x="28707" y="9650"/>
                </a:lnTo>
                <a:lnTo>
                  <a:pt x="31457" y="13157"/>
                </a:lnTo>
                <a:lnTo>
                  <a:pt x="32533" y="16408"/>
                </a:lnTo>
                <a:lnTo>
                  <a:pt x="33178" y="20458"/>
                </a:lnTo>
                <a:lnTo>
                  <a:pt x="33178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7418595" y="21105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500" y="36118"/>
                </a:lnTo>
                <a:lnTo>
                  <a:pt x="1475" y="39470"/>
                </a:lnTo>
                <a:lnTo>
                  <a:pt x="2454" y="42811"/>
                </a:lnTo>
                <a:lnTo>
                  <a:pt x="3938" y="45655"/>
                </a:lnTo>
                <a:lnTo>
                  <a:pt x="5932" y="48005"/>
                </a:lnTo>
                <a:lnTo>
                  <a:pt x="10425" y="52132"/>
                </a:lnTo>
                <a:lnTo>
                  <a:pt x="9546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8" y="21957"/>
                </a:lnTo>
                <a:lnTo>
                  <a:pt x="10217" y="19533"/>
                </a:lnTo>
                <a:lnTo>
                  <a:pt x="11739" y="15036"/>
                </a:lnTo>
                <a:lnTo>
                  <a:pt x="14226" y="11506"/>
                </a:lnTo>
                <a:lnTo>
                  <a:pt x="17744" y="9155"/>
                </a:lnTo>
                <a:lnTo>
                  <a:pt x="21953" y="7707"/>
                </a:lnTo>
                <a:lnTo>
                  <a:pt x="27525" y="7707"/>
                </a:lnTo>
                <a:lnTo>
                  <a:pt x="29937" y="8241"/>
                </a:lnTo>
                <a:lnTo>
                  <a:pt x="33811" y="10364"/>
                </a:lnTo>
                <a:lnTo>
                  <a:pt x="36485" y="13625"/>
                </a:lnTo>
                <a:lnTo>
                  <a:pt x="38430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80" y="33249"/>
                </a:lnTo>
                <a:lnTo>
                  <a:pt x="38789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39" y="47448"/>
                </a:lnTo>
                <a:lnTo>
                  <a:pt x="21506" y="47448"/>
                </a:lnTo>
                <a:lnTo>
                  <a:pt x="19104" y="46926"/>
                </a:lnTo>
                <a:lnTo>
                  <a:pt x="15217" y="44805"/>
                </a:lnTo>
                <a:lnTo>
                  <a:pt x="12531" y="41565"/>
                </a:lnTo>
                <a:lnTo>
                  <a:pt x="13423" y="53352"/>
                </a:lnTo>
                <a:lnTo>
                  <a:pt x="16404" y="54583"/>
                </a:lnTo>
                <a:lnTo>
                  <a:pt x="19907" y="55205"/>
                </a:lnTo>
                <a:lnTo>
                  <a:pt x="28069" y="55205"/>
                </a:lnTo>
                <a:lnTo>
                  <a:pt x="31705" y="54508"/>
                </a:lnTo>
                <a:lnTo>
                  <a:pt x="34851" y="53111"/>
                </a:lnTo>
                <a:lnTo>
                  <a:pt x="37983" y="51728"/>
                </a:lnTo>
                <a:lnTo>
                  <a:pt x="40596" y="49770"/>
                </a:lnTo>
                <a:lnTo>
                  <a:pt x="44770" y="44791"/>
                </a:lnTo>
                <a:lnTo>
                  <a:pt x="46338" y="41821"/>
                </a:lnTo>
                <a:lnTo>
                  <a:pt x="47393" y="38379"/>
                </a:lnTo>
                <a:lnTo>
                  <a:pt x="48445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70" y="19086"/>
                </a:lnTo>
                <a:lnTo>
                  <a:pt x="47476" y="15746"/>
                </a:lnTo>
                <a:lnTo>
                  <a:pt x="46475" y="12395"/>
                </a:lnTo>
                <a:lnTo>
                  <a:pt x="44978" y="9550"/>
                </a:lnTo>
                <a:lnTo>
                  <a:pt x="42984" y="7214"/>
                </a:lnTo>
                <a:lnTo>
                  <a:pt x="38491" y="3084"/>
                </a:lnTo>
                <a:lnTo>
                  <a:pt x="35506" y="1854"/>
                </a:lnTo>
                <a:lnTo>
                  <a:pt x="32512" y="623"/>
                </a:lnTo>
                <a:lnTo>
                  <a:pt x="29008" y="0"/>
                </a:lnTo>
                <a:lnTo>
                  <a:pt x="20815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2" y="3453"/>
                </a:lnTo>
                <a:lnTo>
                  <a:pt x="8323" y="5386"/>
                </a:lnTo>
                <a:lnTo>
                  <a:pt x="4150" y="10375"/>
                </a:lnTo>
                <a:lnTo>
                  <a:pt x="2592" y="13335"/>
                </a:lnTo>
                <a:lnTo>
                  <a:pt x="1562" y="16790"/>
                </a:lnTo>
                <a:lnTo>
                  <a:pt x="525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41" y="37641"/>
                </a:moveTo>
                <a:lnTo>
                  <a:pt x="9546" y="32802"/>
                </a:lnTo>
                <a:lnTo>
                  <a:pt x="10425" y="52132"/>
                </a:lnTo>
                <a:lnTo>
                  <a:pt x="13423" y="53352"/>
                </a:lnTo>
                <a:lnTo>
                  <a:pt x="12531" y="41565"/>
                </a:lnTo>
                <a:lnTo>
                  <a:pt x="10541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7480839" y="21105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1"/>
                </a:moveTo>
                <a:lnTo>
                  <a:pt x="33173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5" y="10374"/>
                </a:lnTo>
                <a:lnTo>
                  <a:pt x="38289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899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7" y="2209"/>
                </a:lnTo>
                <a:lnTo>
                  <a:pt x="13604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0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02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7" y="14464"/>
                </a:lnTo>
                <a:lnTo>
                  <a:pt x="13790" y="12077"/>
                </a:lnTo>
                <a:lnTo>
                  <a:pt x="18280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33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7563924" y="2085516"/>
            <a:ext cx="19695" cy="98423"/>
          </a:xfrm>
          <a:custGeom>
            <a:avLst/>
            <a:gdLst/>
            <a:ahLst/>
            <a:cxnLst/>
            <a:rect l="l" t="t" r="r" b="b"/>
            <a:pathLst>
              <a:path w="19695" h="98423">
                <a:moveTo>
                  <a:pt x="259" y="57556"/>
                </a:moveTo>
                <a:lnTo>
                  <a:pt x="765" y="61681"/>
                </a:lnTo>
                <a:lnTo>
                  <a:pt x="1270" y="65785"/>
                </a:lnTo>
                <a:lnTo>
                  <a:pt x="2029" y="69846"/>
                </a:lnTo>
                <a:lnTo>
                  <a:pt x="3045" y="73874"/>
                </a:lnTo>
                <a:lnTo>
                  <a:pt x="4056" y="77889"/>
                </a:lnTo>
                <a:lnTo>
                  <a:pt x="5320" y="81848"/>
                </a:lnTo>
                <a:lnTo>
                  <a:pt x="6807" y="85722"/>
                </a:lnTo>
                <a:lnTo>
                  <a:pt x="8294" y="89611"/>
                </a:lnTo>
                <a:lnTo>
                  <a:pt x="10015" y="93459"/>
                </a:lnTo>
                <a:lnTo>
                  <a:pt x="11969" y="97242"/>
                </a:lnTo>
                <a:lnTo>
                  <a:pt x="13651" y="98257"/>
                </a:lnTo>
                <a:lnTo>
                  <a:pt x="16214" y="98423"/>
                </a:lnTo>
                <a:lnTo>
                  <a:pt x="19583" y="95906"/>
                </a:lnTo>
                <a:lnTo>
                  <a:pt x="16292" y="88351"/>
                </a:lnTo>
                <a:lnTo>
                  <a:pt x="13765" y="80657"/>
                </a:lnTo>
                <a:lnTo>
                  <a:pt x="12056" y="72806"/>
                </a:lnTo>
                <a:lnTo>
                  <a:pt x="10321" y="64957"/>
                </a:lnTo>
                <a:lnTo>
                  <a:pt x="9471" y="57020"/>
                </a:lnTo>
                <a:lnTo>
                  <a:pt x="9471" y="41071"/>
                </a:lnTo>
                <a:lnTo>
                  <a:pt x="10313" y="33159"/>
                </a:lnTo>
                <a:lnTo>
                  <a:pt x="11991" y="25285"/>
                </a:lnTo>
                <a:lnTo>
                  <a:pt x="13690" y="17409"/>
                </a:lnTo>
                <a:lnTo>
                  <a:pt x="16253" y="9740"/>
                </a:lnTo>
                <a:lnTo>
                  <a:pt x="19695" y="2260"/>
                </a:lnTo>
                <a:lnTo>
                  <a:pt x="17664" y="25"/>
                </a:lnTo>
                <a:lnTo>
                  <a:pt x="14720" y="0"/>
                </a:lnTo>
                <a:lnTo>
                  <a:pt x="12030" y="1026"/>
                </a:lnTo>
                <a:lnTo>
                  <a:pt x="10172" y="4862"/>
                </a:lnTo>
                <a:lnTo>
                  <a:pt x="8514" y="8736"/>
                </a:lnTo>
                <a:lnTo>
                  <a:pt x="7030" y="12635"/>
                </a:lnTo>
                <a:lnTo>
                  <a:pt x="5533" y="16545"/>
                </a:lnTo>
                <a:lnTo>
                  <a:pt x="4269" y="20523"/>
                </a:lnTo>
                <a:lnTo>
                  <a:pt x="3239" y="24559"/>
                </a:lnTo>
                <a:lnTo>
                  <a:pt x="2202" y="28597"/>
                </a:lnTo>
                <a:lnTo>
                  <a:pt x="1399" y="32661"/>
                </a:lnTo>
                <a:lnTo>
                  <a:pt x="852" y="36752"/>
                </a:lnTo>
                <a:lnTo>
                  <a:pt x="284" y="40841"/>
                </a:lnTo>
                <a:lnTo>
                  <a:pt x="0" y="44996"/>
                </a:lnTo>
                <a:lnTo>
                  <a:pt x="0" y="53402"/>
                </a:lnTo>
                <a:lnTo>
                  <a:pt x="259" y="575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7600100" y="2092464"/>
            <a:ext cx="39164" cy="72226"/>
          </a:xfrm>
          <a:custGeom>
            <a:avLst/>
            <a:gdLst/>
            <a:ahLst/>
            <a:cxnLst/>
            <a:rect l="l" t="t" r="r" b="b"/>
            <a:pathLst>
              <a:path w="39164" h="72226">
                <a:moveTo>
                  <a:pt x="39164" y="68262"/>
                </a:moveTo>
                <a:lnTo>
                  <a:pt x="39128" y="66902"/>
                </a:lnTo>
                <a:lnTo>
                  <a:pt x="37260" y="64248"/>
                </a:lnTo>
                <a:lnTo>
                  <a:pt x="9356" y="64248"/>
                </a:lnTo>
                <a:lnTo>
                  <a:pt x="9356" y="38393"/>
                </a:lnTo>
                <a:lnTo>
                  <a:pt x="32965" y="38393"/>
                </a:lnTo>
                <a:lnTo>
                  <a:pt x="34782" y="35901"/>
                </a:lnTo>
                <a:lnTo>
                  <a:pt x="34782" y="33338"/>
                </a:lnTo>
                <a:lnTo>
                  <a:pt x="32965" y="30646"/>
                </a:lnTo>
                <a:lnTo>
                  <a:pt x="9356" y="30646"/>
                </a:lnTo>
                <a:lnTo>
                  <a:pt x="9356" y="7988"/>
                </a:lnTo>
                <a:lnTo>
                  <a:pt x="37421" y="7912"/>
                </a:lnTo>
                <a:lnTo>
                  <a:pt x="38681" y="5333"/>
                </a:lnTo>
                <a:lnTo>
                  <a:pt x="38681" y="2717"/>
                </a:lnTo>
                <a:lnTo>
                  <a:pt x="36874" y="0"/>
                </a:lnTo>
                <a:lnTo>
                  <a:pt x="3477" y="0"/>
                </a:lnTo>
                <a:lnTo>
                  <a:pt x="1112" y="863"/>
                </a:lnTo>
                <a:lnTo>
                  <a:pt x="0" y="3912"/>
                </a:lnTo>
                <a:lnTo>
                  <a:pt x="0" y="68313"/>
                </a:lnTo>
                <a:lnTo>
                  <a:pt x="356" y="70775"/>
                </a:lnTo>
                <a:lnTo>
                  <a:pt x="3477" y="72226"/>
                </a:lnTo>
                <a:lnTo>
                  <a:pt x="37260" y="72226"/>
                </a:lnTo>
                <a:lnTo>
                  <a:pt x="38854" y="70940"/>
                </a:lnTo>
                <a:lnTo>
                  <a:pt x="39164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7654561" y="2092457"/>
            <a:ext cx="43253" cy="72557"/>
          </a:xfrm>
          <a:custGeom>
            <a:avLst/>
            <a:gdLst/>
            <a:ahLst/>
            <a:cxnLst/>
            <a:rect l="l" t="t" r="r" b="b"/>
            <a:pathLst>
              <a:path w="43253" h="72557">
                <a:moveTo>
                  <a:pt x="3700" y="0"/>
                </a:moveTo>
                <a:lnTo>
                  <a:pt x="384" y="1587"/>
                </a:lnTo>
                <a:lnTo>
                  <a:pt x="0" y="4140"/>
                </a:lnTo>
                <a:lnTo>
                  <a:pt x="0" y="70779"/>
                </a:lnTo>
                <a:lnTo>
                  <a:pt x="979" y="72086"/>
                </a:lnTo>
                <a:lnTo>
                  <a:pt x="3765" y="72557"/>
                </a:lnTo>
                <a:lnTo>
                  <a:pt x="6328" y="72518"/>
                </a:lnTo>
                <a:lnTo>
                  <a:pt x="9359" y="70779"/>
                </a:lnTo>
                <a:lnTo>
                  <a:pt x="9359" y="44770"/>
                </a:lnTo>
                <a:lnTo>
                  <a:pt x="21714" y="44770"/>
                </a:lnTo>
                <a:lnTo>
                  <a:pt x="25450" y="44211"/>
                </a:lnTo>
                <a:lnTo>
                  <a:pt x="24836" y="35791"/>
                </a:lnTo>
                <a:lnTo>
                  <a:pt x="20627" y="36907"/>
                </a:lnTo>
                <a:lnTo>
                  <a:pt x="9359" y="36907"/>
                </a:lnTo>
                <a:lnTo>
                  <a:pt x="9359" y="7927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3" h="72557">
                <a:moveTo>
                  <a:pt x="34378" y="40398"/>
                </a:moveTo>
                <a:lnTo>
                  <a:pt x="36532" y="38353"/>
                </a:lnTo>
                <a:lnTo>
                  <a:pt x="40359" y="33832"/>
                </a:lnTo>
                <a:lnTo>
                  <a:pt x="41511" y="30923"/>
                </a:lnTo>
                <a:lnTo>
                  <a:pt x="42673" y="28028"/>
                </a:lnTo>
                <a:lnTo>
                  <a:pt x="43253" y="24778"/>
                </a:lnTo>
                <a:lnTo>
                  <a:pt x="43253" y="18453"/>
                </a:lnTo>
                <a:lnTo>
                  <a:pt x="42886" y="15966"/>
                </a:lnTo>
                <a:lnTo>
                  <a:pt x="41395" y="11469"/>
                </a:lnTo>
                <a:lnTo>
                  <a:pt x="38948" y="7772"/>
                </a:lnTo>
                <a:lnTo>
                  <a:pt x="35901" y="4622"/>
                </a:lnTo>
                <a:lnTo>
                  <a:pt x="31939" y="2274"/>
                </a:lnTo>
                <a:lnTo>
                  <a:pt x="28089" y="1043"/>
                </a:lnTo>
                <a:lnTo>
                  <a:pt x="24536" y="345"/>
                </a:lnTo>
                <a:lnTo>
                  <a:pt x="21765" y="74"/>
                </a:lnTo>
                <a:lnTo>
                  <a:pt x="18766" y="0"/>
                </a:lnTo>
                <a:lnTo>
                  <a:pt x="9359" y="7927"/>
                </a:lnTo>
                <a:lnTo>
                  <a:pt x="19608" y="7927"/>
                </a:lnTo>
                <a:lnTo>
                  <a:pt x="22927" y="8333"/>
                </a:lnTo>
                <a:lnTo>
                  <a:pt x="26257" y="9194"/>
                </a:lnTo>
                <a:lnTo>
                  <a:pt x="29404" y="11127"/>
                </a:lnTo>
                <a:lnTo>
                  <a:pt x="31790" y="14579"/>
                </a:lnTo>
                <a:lnTo>
                  <a:pt x="33399" y="19011"/>
                </a:lnTo>
                <a:lnTo>
                  <a:pt x="33399" y="24105"/>
                </a:lnTo>
                <a:lnTo>
                  <a:pt x="32424" y="27953"/>
                </a:lnTo>
                <a:lnTo>
                  <a:pt x="30815" y="31370"/>
                </a:lnTo>
                <a:lnTo>
                  <a:pt x="28277" y="34013"/>
                </a:lnTo>
                <a:lnTo>
                  <a:pt x="24836" y="35791"/>
                </a:lnTo>
                <a:lnTo>
                  <a:pt x="25450" y="44211"/>
                </a:lnTo>
                <a:lnTo>
                  <a:pt x="28586" y="43092"/>
                </a:lnTo>
                <a:lnTo>
                  <a:pt x="31719" y="41976"/>
                </a:lnTo>
                <a:lnTo>
                  <a:pt x="34378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7708042" y="2091571"/>
            <a:ext cx="51087" cy="74004"/>
          </a:xfrm>
          <a:custGeom>
            <a:avLst/>
            <a:gdLst/>
            <a:ahLst/>
            <a:cxnLst/>
            <a:rect l="l" t="t" r="r" b="b"/>
            <a:pathLst>
              <a:path w="51087" h="74004">
                <a:moveTo>
                  <a:pt x="9903" y="32781"/>
                </a:moveTo>
                <a:lnTo>
                  <a:pt x="10411" y="28691"/>
                </a:lnTo>
                <a:lnTo>
                  <a:pt x="11416" y="25083"/>
                </a:lnTo>
                <a:lnTo>
                  <a:pt x="12416" y="21502"/>
                </a:lnTo>
                <a:lnTo>
                  <a:pt x="13827" y="18453"/>
                </a:lnTo>
                <a:lnTo>
                  <a:pt x="15645" y="15965"/>
                </a:lnTo>
                <a:lnTo>
                  <a:pt x="19671" y="11583"/>
                </a:lnTo>
                <a:lnTo>
                  <a:pt x="22247" y="10298"/>
                </a:lnTo>
                <a:lnTo>
                  <a:pt x="24808" y="9016"/>
                </a:lnTo>
                <a:lnTo>
                  <a:pt x="27655" y="8369"/>
                </a:lnTo>
                <a:lnTo>
                  <a:pt x="33681" y="8369"/>
                </a:lnTo>
                <a:lnTo>
                  <a:pt x="38218" y="9464"/>
                </a:lnTo>
                <a:lnTo>
                  <a:pt x="42026" y="10986"/>
                </a:lnTo>
                <a:lnTo>
                  <a:pt x="44903" y="12739"/>
                </a:lnTo>
                <a:lnTo>
                  <a:pt x="47894" y="15001"/>
                </a:lnTo>
                <a:lnTo>
                  <a:pt x="50706" y="13006"/>
                </a:lnTo>
                <a:lnTo>
                  <a:pt x="50817" y="10439"/>
                </a:lnTo>
                <a:lnTo>
                  <a:pt x="50309" y="7468"/>
                </a:lnTo>
                <a:lnTo>
                  <a:pt x="47837" y="4917"/>
                </a:lnTo>
                <a:lnTo>
                  <a:pt x="45295" y="3354"/>
                </a:lnTo>
                <a:lnTo>
                  <a:pt x="42213" y="2068"/>
                </a:lnTo>
                <a:lnTo>
                  <a:pt x="38811" y="979"/>
                </a:lnTo>
                <a:lnTo>
                  <a:pt x="34959" y="204"/>
                </a:lnTo>
                <a:lnTo>
                  <a:pt x="30960" y="0"/>
                </a:lnTo>
                <a:lnTo>
                  <a:pt x="26355" y="0"/>
                </a:lnTo>
                <a:lnTo>
                  <a:pt x="22157" y="852"/>
                </a:lnTo>
                <a:lnTo>
                  <a:pt x="18360" y="2566"/>
                </a:lnTo>
                <a:lnTo>
                  <a:pt x="14583" y="4279"/>
                </a:lnTo>
                <a:lnTo>
                  <a:pt x="11314" y="6771"/>
                </a:lnTo>
                <a:lnTo>
                  <a:pt x="8592" y="10021"/>
                </a:lnTo>
                <a:lnTo>
                  <a:pt x="5878" y="13282"/>
                </a:lnTo>
                <a:lnTo>
                  <a:pt x="3773" y="17246"/>
                </a:lnTo>
                <a:lnTo>
                  <a:pt x="2264" y="21934"/>
                </a:lnTo>
                <a:lnTo>
                  <a:pt x="767" y="26631"/>
                </a:lnTo>
                <a:lnTo>
                  <a:pt x="0" y="31953"/>
                </a:lnTo>
                <a:lnTo>
                  <a:pt x="0" y="43789"/>
                </a:lnTo>
                <a:lnTo>
                  <a:pt x="702" y="48959"/>
                </a:lnTo>
                <a:lnTo>
                  <a:pt x="2101" y="53441"/>
                </a:lnTo>
                <a:lnTo>
                  <a:pt x="3488" y="57927"/>
                </a:lnTo>
                <a:lnTo>
                  <a:pt x="5482" y="61685"/>
                </a:lnTo>
                <a:lnTo>
                  <a:pt x="8082" y="64745"/>
                </a:lnTo>
                <a:lnTo>
                  <a:pt x="10670" y="67795"/>
                </a:lnTo>
                <a:lnTo>
                  <a:pt x="13813" y="70091"/>
                </a:lnTo>
                <a:lnTo>
                  <a:pt x="17492" y="71653"/>
                </a:lnTo>
                <a:lnTo>
                  <a:pt x="21178" y="73216"/>
                </a:lnTo>
                <a:lnTo>
                  <a:pt x="25304" y="74004"/>
                </a:lnTo>
                <a:lnTo>
                  <a:pt x="32522" y="74004"/>
                </a:lnTo>
                <a:lnTo>
                  <a:pt x="37188" y="73256"/>
                </a:lnTo>
                <a:lnTo>
                  <a:pt x="41396" y="72151"/>
                </a:lnTo>
                <a:lnTo>
                  <a:pt x="44838" y="70689"/>
                </a:lnTo>
                <a:lnTo>
                  <a:pt x="48600" y="68427"/>
                </a:lnTo>
                <a:lnTo>
                  <a:pt x="50843" y="65634"/>
                </a:lnTo>
                <a:lnTo>
                  <a:pt x="51087" y="62905"/>
                </a:lnTo>
                <a:lnTo>
                  <a:pt x="50954" y="60223"/>
                </a:lnTo>
                <a:lnTo>
                  <a:pt x="48366" y="59002"/>
                </a:lnTo>
                <a:lnTo>
                  <a:pt x="45258" y="61213"/>
                </a:lnTo>
                <a:lnTo>
                  <a:pt x="42311" y="62966"/>
                </a:lnTo>
                <a:lnTo>
                  <a:pt x="38437" y="64465"/>
                </a:lnTo>
                <a:lnTo>
                  <a:pt x="33868" y="65519"/>
                </a:lnTo>
                <a:lnTo>
                  <a:pt x="27755" y="65519"/>
                </a:lnTo>
                <a:lnTo>
                  <a:pt x="24782" y="64922"/>
                </a:lnTo>
                <a:lnTo>
                  <a:pt x="22157" y="63704"/>
                </a:lnTo>
                <a:lnTo>
                  <a:pt x="19533" y="62509"/>
                </a:lnTo>
                <a:lnTo>
                  <a:pt x="17305" y="60721"/>
                </a:lnTo>
                <a:lnTo>
                  <a:pt x="13705" y="55994"/>
                </a:lnTo>
                <a:lnTo>
                  <a:pt x="12315" y="53059"/>
                </a:lnTo>
                <a:lnTo>
                  <a:pt x="11351" y="49531"/>
                </a:lnTo>
                <a:lnTo>
                  <a:pt x="10386" y="46024"/>
                </a:lnTo>
                <a:lnTo>
                  <a:pt x="9903" y="41976"/>
                </a:lnTo>
                <a:lnTo>
                  <a:pt x="9903" y="327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7796926" y="2116220"/>
            <a:ext cx="46412" cy="71258"/>
          </a:xfrm>
          <a:custGeom>
            <a:avLst/>
            <a:gdLst/>
            <a:ahLst/>
            <a:cxnLst/>
            <a:rect l="l" t="t" r="r" b="b"/>
            <a:pathLst>
              <a:path w="46412" h="71258">
                <a:moveTo>
                  <a:pt x="30478" y="2743"/>
                </a:moveTo>
                <a:lnTo>
                  <a:pt x="27284" y="5829"/>
                </a:lnTo>
                <a:lnTo>
                  <a:pt x="27792" y="15952"/>
                </a:lnTo>
                <a:lnTo>
                  <a:pt x="31330" y="17388"/>
                </a:lnTo>
                <a:lnTo>
                  <a:pt x="31640" y="0"/>
                </a:lnTo>
                <a:lnTo>
                  <a:pt x="30478" y="2743"/>
                </a:lnTo>
                <a:close/>
              </a:path>
              <a:path w="46412" h="71258">
                <a:moveTo>
                  <a:pt x="9310" y="40539"/>
                </a:moveTo>
                <a:lnTo>
                  <a:pt x="9310" y="15087"/>
                </a:lnTo>
                <a:lnTo>
                  <a:pt x="23407" y="15087"/>
                </a:lnTo>
                <a:lnTo>
                  <a:pt x="27792" y="15952"/>
                </a:lnTo>
                <a:lnTo>
                  <a:pt x="27284" y="5829"/>
                </a:lnTo>
                <a:lnTo>
                  <a:pt x="24329" y="7124"/>
                </a:lnTo>
                <a:lnTo>
                  <a:pt x="19944" y="7442"/>
                </a:lnTo>
                <a:lnTo>
                  <a:pt x="9310" y="7442"/>
                </a:lnTo>
                <a:lnTo>
                  <a:pt x="9310" y="-15937"/>
                </a:lnTo>
                <a:lnTo>
                  <a:pt x="21639" y="-15937"/>
                </a:lnTo>
                <a:lnTo>
                  <a:pt x="25430" y="-15162"/>
                </a:lnTo>
                <a:lnTo>
                  <a:pt x="28375" y="-13881"/>
                </a:lnTo>
                <a:lnTo>
                  <a:pt x="31148" y="-10706"/>
                </a:lnTo>
                <a:lnTo>
                  <a:pt x="32087" y="-7886"/>
                </a:lnTo>
                <a:lnTo>
                  <a:pt x="32310" y="-4556"/>
                </a:lnTo>
                <a:lnTo>
                  <a:pt x="32310" y="-2994"/>
                </a:lnTo>
                <a:lnTo>
                  <a:pt x="31640" y="0"/>
                </a:lnTo>
                <a:lnTo>
                  <a:pt x="31330" y="17388"/>
                </a:lnTo>
                <a:lnTo>
                  <a:pt x="34888" y="20995"/>
                </a:lnTo>
                <a:lnTo>
                  <a:pt x="32594" y="9842"/>
                </a:lnTo>
                <a:lnTo>
                  <a:pt x="36644" y="7279"/>
                </a:lnTo>
                <a:lnTo>
                  <a:pt x="39579" y="3733"/>
                </a:lnTo>
                <a:lnTo>
                  <a:pt x="40939" y="979"/>
                </a:lnTo>
                <a:lnTo>
                  <a:pt x="41742" y="-2145"/>
                </a:lnTo>
                <a:lnTo>
                  <a:pt x="41954" y="-5496"/>
                </a:lnTo>
                <a:lnTo>
                  <a:pt x="41954" y="-8369"/>
                </a:lnTo>
                <a:lnTo>
                  <a:pt x="41483" y="-10932"/>
                </a:lnTo>
                <a:lnTo>
                  <a:pt x="39676" y="-15468"/>
                </a:lnTo>
                <a:lnTo>
                  <a:pt x="36532" y="-18961"/>
                </a:lnTo>
                <a:lnTo>
                  <a:pt x="32498" y="-21704"/>
                </a:lnTo>
                <a:lnTo>
                  <a:pt x="29808" y="-22528"/>
                </a:lnTo>
                <a:lnTo>
                  <a:pt x="27125" y="-23341"/>
                </a:lnTo>
                <a:lnTo>
                  <a:pt x="23681" y="-23759"/>
                </a:lnTo>
                <a:lnTo>
                  <a:pt x="3482" y="-23759"/>
                </a:lnTo>
                <a:lnTo>
                  <a:pt x="1116" y="-22884"/>
                </a:lnTo>
                <a:lnTo>
                  <a:pt x="0" y="-19850"/>
                </a:lnTo>
                <a:lnTo>
                  <a:pt x="0" y="44554"/>
                </a:lnTo>
                <a:lnTo>
                  <a:pt x="370" y="47030"/>
                </a:lnTo>
                <a:lnTo>
                  <a:pt x="3482" y="48463"/>
                </a:lnTo>
                <a:lnTo>
                  <a:pt x="24509" y="48463"/>
                </a:lnTo>
                <a:lnTo>
                  <a:pt x="26864" y="48272"/>
                </a:lnTo>
                <a:lnTo>
                  <a:pt x="30960" y="47499"/>
                </a:lnTo>
                <a:lnTo>
                  <a:pt x="26874" y="40274"/>
                </a:lnTo>
                <a:lnTo>
                  <a:pt x="22879" y="40539"/>
                </a:lnTo>
                <a:lnTo>
                  <a:pt x="9310" y="40539"/>
                </a:lnTo>
                <a:close/>
              </a:path>
              <a:path w="46412" h="71258">
                <a:moveTo>
                  <a:pt x="36558" y="28322"/>
                </a:moveTo>
                <a:lnTo>
                  <a:pt x="36558" y="30326"/>
                </a:lnTo>
                <a:lnTo>
                  <a:pt x="35529" y="33616"/>
                </a:lnTo>
                <a:lnTo>
                  <a:pt x="32684" y="37454"/>
                </a:lnTo>
                <a:lnTo>
                  <a:pt x="30067" y="39230"/>
                </a:lnTo>
                <a:lnTo>
                  <a:pt x="26874" y="40274"/>
                </a:lnTo>
                <a:lnTo>
                  <a:pt x="30960" y="47499"/>
                </a:lnTo>
                <a:lnTo>
                  <a:pt x="34686" y="46116"/>
                </a:lnTo>
                <a:lnTo>
                  <a:pt x="38092" y="44373"/>
                </a:lnTo>
                <a:lnTo>
                  <a:pt x="40951" y="42062"/>
                </a:lnTo>
                <a:lnTo>
                  <a:pt x="43193" y="39193"/>
                </a:lnTo>
                <a:lnTo>
                  <a:pt x="45001" y="35967"/>
                </a:lnTo>
                <a:lnTo>
                  <a:pt x="46127" y="32130"/>
                </a:lnTo>
                <a:lnTo>
                  <a:pt x="46412" y="27763"/>
                </a:lnTo>
                <a:lnTo>
                  <a:pt x="46051" y="23051"/>
                </a:lnTo>
                <a:lnTo>
                  <a:pt x="44593" y="18961"/>
                </a:lnTo>
                <a:lnTo>
                  <a:pt x="42365" y="15646"/>
                </a:lnTo>
                <a:lnTo>
                  <a:pt x="39640" y="12866"/>
                </a:lnTo>
                <a:lnTo>
                  <a:pt x="36299" y="10897"/>
                </a:lnTo>
                <a:lnTo>
                  <a:pt x="32594" y="9842"/>
                </a:lnTo>
                <a:lnTo>
                  <a:pt x="34888" y="20995"/>
                </a:lnTo>
                <a:lnTo>
                  <a:pt x="36234" y="24272"/>
                </a:lnTo>
                <a:lnTo>
                  <a:pt x="36558" y="28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7853245" y="21105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83" y="42073"/>
                </a:moveTo>
                <a:lnTo>
                  <a:pt x="9974" y="54176"/>
                </a:lnTo>
                <a:lnTo>
                  <a:pt x="14392" y="55205"/>
                </a:lnTo>
                <a:lnTo>
                  <a:pt x="19903" y="55205"/>
                </a:lnTo>
                <a:lnTo>
                  <a:pt x="22924" y="47393"/>
                </a:lnTo>
                <a:lnTo>
                  <a:pt x="18380" y="48005"/>
                </a:lnTo>
                <a:lnTo>
                  <a:pt x="15482" y="48005"/>
                </a:lnTo>
                <a:lnTo>
                  <a:pt x="11609" y="45690"/>
                </a:lnTo>
                <a:lnTo>
                  <a:pt x="9183" y="42073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06" y="54467"/>
                </a:lnTo>
                <a:lnTo>
                  <a:pt x="40192" y="52805"/>
                </a:lnTo>
                <a:lnTo>
                  <a:pt x="40192" y="15811"/>
                </a:lnTo>
                <a:lnTo>
                  <a:pt x="39847" y="13068"/>
                </a:lnTo>
                <a:lnTo>
                  <a:pt x="38472" y="8380"/>
                </a:lnTo>
                <a:lnTo>
                  <a:pt x="3583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2" y="0"/>
                </a:lnTo>
                <a:lnTo>
                  <a:pt x="17120" y="187"/>
                </a:lnTo>
                <a:lnTo>
                  <a:pt x="13427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80" y="11490"/>
                </a:lnTo>
                <a:lnTo>
                  <a:pt x="5270" y="12405"/>
                </a:lnTo>
                <a:lnTo>
                  <a:pt x="8167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48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68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89" y="23569"/>
                </a:lnTo>
                <a:lnTo>
                  <a:pt x="14244" y="24267"/>
                </a:lnTo>
                <a:lnTo>
                  <a:pt x="11198" y="24941"/>
                </a:lnTo>
                <a:lnTo>
                  <a:pt x="8628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87"/>
                </a:lnTo>
                <a:lnTo>
                  <a:pt x="9974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4" y="29869"/>
                </a:lnTo>
                <a:lnTo>
                  <a:pt x="31268" y="29869"/>
                </a:lnTo>
                <a:lnTo>
                  <a:pt x="31268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3" y="55205"/>
                </a:lnTo>
                <a:lnTo>
                  <a:pt x="22689" y="54543"/>
                </a:lnTo>
                <a:lnTo>
                  <a:pt x="25325" y="53251"/>
                </a:lnTo>
                <a:lnTo>
                  <a:pt x="27938" y="51940"/>
                </a:lnTo>
                <a:lnTo>
                  <a:pt x="32467" y="47776"/>
                </a:lnTo>
                <a:lnTo>
                  <a:pt x="32467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7905873" y="2110550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54" y="20648"/>
                </a:moveTo>
                <a:lnTo>
                  <a:pt x="3898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49" y="31099"/>
                </a:lnTo>
                <a:lnTo>
                  <a:pt x="19451" y="32255"/>
                </a:lnTo>
                <a:lnTo>
                  <a:pt x="23073" y="34401"/>
                </a:lnTo>
                <a:lnTo>
                  <a:pt x="25430" y="37198"/>
                </a:lnTo>
                <a:lnTo>
                  <a:pt x="25787" y="39801"/>
                </a:lnTo>
                <a:lnTo>
                  <a:pt x="25538" y="42364"/>
                </a:lnTo>
                <a:lnTo>
                  <a:pt x="22965" y="45845"/>
                </a:lnTo>
                <a:lnTo>
                  <a:pt x="19743" y="47317"/>
                </a:lnTo>
                <a:lnTo>
                  <a:pt x="17132" y="47825"/>
                </a:lnTo>
                <a:lnTo>
                  <a:pt x="13582" y="47825"/>
                </a:lnTo>
                <a:lnTo>
                  <a:pt x="10228" y="47076"/>
                </a:lnTo>
                <a:lnTo>
                  <a:pt x="6163" y="45427"/>
                </a:lnTo>
                <a:lnTo>
                  <a:pt x="3294" y="43787"/>
                </a:lnTo>
                <a:lnTo>
                  <a:pt x="270" y="44157"/>
                </a:lnTo>
                <a:lnTo>
                  <a:pt x="0" y="46824"/>
                </a:lnTo>
                <a:lnTo>
                  <a:pt x="447" y="50227"/>
                </a:lnTo>
                <a:lnTo>
                  <a:pt x="3042" y="52387"/>
                </a:lnTo>
                <a:lnTo>
                  <a:pt x="6228" y="53718"/>
                </a:lnTo>
                <a:lnTo>
                  <a:pt x="8888" y="54507"/>
                </a:lnTo>
                <a:lnTo>
                  <a:pt x="12045" y="55065"/>
                </a:lnTo>
                <a:lnTo>
                  <a:pt x="15448" y="55205"/>
                </a:lnTo>
                <a:lnTo>
                  <a:pt x="18284" y="55205"/>
                </a:lnTo>
                <a:lnTo>
                  <a:pt x="20869" y="54838"/>
                </a:lnTo>
                <a:lnTo>
                  <a:pt x="23224" y="54140"/>
                </a:lnTo>
                <a:lnTo>
                  <a:pt x="27619" y="52387"/>
                </a:lnTo>
                <a:lnTo>
                  <a:pt x="31021" y="49629"/>
                </a:lnTo>
                <a:lnTo>
                  <a:pt x="33263" y="45935"/>
                </a:lnTo>
                <a:lnTo>
                  <a:pt x="34650" y="41630"/>
                </a:lnTo>
                <a:lnTo>
                  <a:pt x="34650" y="36903"/>
                </a:lnTo>
                <a:lnTo>
                  <a:pt x="33588" y="33487"/>
                </a:lnTo>
                <a:lnTo>
                  <a:pt x="31954" y="30581"/>
                </a:lnTo>
                <a:lnTo>
                  <a:pt x="28289" y="27406"/>
                </a:lnTo>
                <a:lnTo>
                  <a:pt x="25279" y="25844"/>
                </a:lnTo>
                <a:lnTo>
                  <a:pt x="22223" y="24508"/>
                </a:lnTo>
                <a:lnTo>
                  <a:pt x="19166" y="23252"/>
                </a:lnTo>
                <a:lnTo>
                  <a:pt x="16193" y="22057"/>
                </a:lnTo>
                <a:lnTo>
                  <a:pt x="12553" y="19900"/>
                </a:lnTo>
                <a:lnTo>
                  <a:pt x="10148" y="17081"/>
                </a:lnTo>
                <a:lnTo>
                  <a:pt x="9792" y="14399"/>
                </a:lnTo>
                <a:lnTo>
                  <a:pt x="10360" y="11490"/>
                </a:lnTo>
                <a:lnTo>
                  <a:pt x="12787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48" y="8606"/>
                </a:lnTo>
                <a:lnTo>
                  <a:pt x="29315" y="10374"/>
                </a:lnTo>
                <a:lnTo>
                  <a:pt x="32123" y="8557"/>
                </a:lnTo>
                <a:lnTo>
                  <a:pt x="32066" y="5863"/>
                </a:lnTo>
                <a:lnTo>
                  <a:pt x="30492" y="2994"/>
                </a:lnTo>
                <a:lnTo>
                  <a:pt x="27543" y="1508"/>
                </a:lnTo>
                <a:lnTo>
                  <a:pt x="24264" y="557"/>
                </a:lnTo>
                <a:lnTo>
                  <a:pt x="21654" y="111"/>
                </a:lnTo>
                <a:lnTo>
                  <a:pt x="16070" y="0"/>
                </a:lnTo>
                <a:lnTo>
                  <a:pt x="13456" y="406"/>
                </a:lnTo>
                <a:lnTo>
                  <a:pt x="11229" y="1230"/>
                </a:lnTo>
                <a:lnTo>
                  <a:pt x="7142" y="3135"/>
                </a:lnTo>
                <a:lnTo>
                  <a:pt x="4157" y="5853"/>
                </a:lnTo>
                <a:lnTo>
                  <a:pt x="2315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5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7952036" y="2090624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6"/>
                </a:moveTo>
                <a:lnTo>
                  <a:pt x="388" y="9143"/>
                </a:lnTo>
                <a:lnTo>
                  <a:pt x="3384" y="11049"/>
                </a:lnTo>
                <a:lnTo>
                  <a:pt x="7631" y="11049"/>
                </a:lnTo>
                <a:lnTo>
                  <a:pt x="10688" y="9093"/>
                </a:lnTo>
                <a:lnTo>
                  <a:pt x="11094" y="5472"/>
                </a:lnTo>
                <a:lnTo>
                  <a:pt x="10699" y="1918"/>
                </a:lnTo>
                <a:lnTo>
                  <a:pt x="7703" y="0"/>
                </a:lnTo>
                <a:lnTo>
                  <a:pt x="3459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  <a:path w="11094" h="74358">
                <a:moveTo>
                  <a:pt x="1263" y="73432"/>
                </a:moveTo>
                <a:lnTo>
                  <a:pt x="3938" y="74358"/>
                </a:lnTo>
                <a:lnTo>
                  <a:pt x="7195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4" y="21704"/>
                </a:lnTo>
                <a:lnTo>
                  <a:pt x="7195" y="20739"/>
                </a:lnTo>
                <a:lnTo>
                  <a:pt x="3938" y="20739"/>
                </a:lnTo>
                <a:lnTo>
                  <a:pt x="1079" y="22442"/>
                </a:lnTo>
                <a:lnTo>
                  <a:pt x="1079" y="72669"/>
                </a:lnTo>
                <a:lnTo>
                  <a:pt x="126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975065" y="2110607"/>
            <a:ext cx="38620" cy="55140"/>
          </a:xfrm>
          <a:custGeom>
            <a:avLst/>
            <a:gdLst/>
            <a:ahLst/>
            <a:cxnLst/>
            <a:rect l="l" t="t" r="r" b="b"/>
            <a:pathLst>
              <a:path w="38620" h="55140">
                <a:moveTo>
                  <a:pt x="9655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9" y="16268"/>
                </a:lnTo>
                <a:lnTo>
                  <a:pt x="12813" y="12866"/>
                </a:lnTo>
                <a:lnTo>
                  <a:pt x="15126" y="9461"/>
                </a:lnTo>
                <a:lnTo>
                  <a:pt x="18421" y="7747"/>
                </a:lnTo>
                <a:lnTo>
                  <a:pt x="24843" y="7747"/>
                </a:lnTo>
                <a:lnTo>
                  <a:pt x="28199" y="8686"/>
                </a:lnTo>
                <a:lnTo>
                  <a:pt x="32162" y="10717"/>
                </a:lnTo>
                <a:lnTo>
                  <a:pt x="35553" y="13374"/>
                </a:lnTo>
                <a:lnTo>
                  <a:pt x="38400" y="11214"/>
                </a:lnTo>
                <a:lnTo>
                  <a:pt x="38387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2" y="1612"/>
                </a:lnTo>
                <a:lnTo>
                  <a:pt x="28854" y="749"/>
                </a:lnTo>
                <a:lnTo>
                  <a:pt x="25930" y="151"/>
                </a:lnTo>
                <a:lnTo>
                  <a:pt x="22853" y="0"/>
                </a:lnTo>
                <a:lnTo>
                  <a:pt x="19620" y="0"/>
                </a:lnTo>
                <a:lnTo>
                  <a:pt x="16625" y="547"/>
                </a:lnTo>
                <a:lnTo>
                  <a:pt x="13839" y="1648"/>
                </a:lnTo>
                <a:lnTo>
                  <a:pt x="11066" y="2743"/>
                </a:lnTo>
                <a:lnTo>
                  <a:pt x="8655" y="4432"/>
                </a:lnTo>
                <a:lnTo>
                  <a:pt x="4554" y="8963"/>
                </a:lnTo>
                <a:lnTo>
                  <a:pt x="2945" y="11887"/>
                </a:lnTo>
                <a:lnTo>
                  <a:pt x="1767" y="15429"/>
                </a:lnTo>
                <a:lnTo>
                  <a:pt x="59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78" y="36371"/>
                </a:lnTo>
                <a:lnTo>
                  <a:pt x="1436" y="39711"/>
                </a:lnTo>
                <a:lnTo>
                  <a:pt x="2401" y="43041"/>
                </a:lnTo>
                <a:lnTo>
                  <a:pt x="3802" y="45845"/>
                </a:lnTo>
                <a:lnTo>
                  <a:pt x="5631" y="48131"/>
                </a:lnTo>
                <a:lnTo>
                  <a:pt x="9742" y="52171"/>
                </a:lnTo>
                <a:lnTo>
                  <a:pt x="12463" y="53352"/>
                </a:lnTo>
                <a:lnTo>
                  <a:pt x="15177" y="54547"/>
                </a:lnTo>
                <a:lnTo>
                  <a:pt x="18295" y="55140"/>
                </a:lnTo>
                <a:lnTo>
                  <a:pt x="23522" y="55140"/>
                </a:lnTo>
                <a:lnTo>
                  <a:pt x="26766" y="54634"/>
                </a:lnTo>
                <a:lnTo>
                  <a:pt x="29843" y="53859"/>
                </a:lnTo>
                <a:lnTo>
                  <a:pt x="32558" y="52779"/>
                </a:lnTo>
                <a:lnTo>
                  <a:pt x="35960" y="50800"/>
                </a:lnTo>
                <a:lnTo>
                  <a:pt x="38376" y="47866"/>
                </a:lnTo>
                <a:lnTo>
                  <a:pt x="38620" y="45032"/>
                </a:lnTo>
                <a:lnTo>
                  <a:pt x="38595" y="43661"/>
                </a:lnTo>
                <a:lnTo>
                  <a:pt x="36730" y="40792"/>
                </a:lnTo>
                <a:lnTo>
                  <a:pt x="33595" y="43153"/>
                </a:lnTo>
                <a:lnTo>
                  <a:pt x="29959" y="45478"/>
                </a:lnTo>
                <a:lnTo>
                  <a:pt x="26837" y="46824"/>
                </a:lnTo>
                <a:lnTo>
                  <a:pt x="22950" y="47156"/>
                </a:lnTo>
                <a:lnTo>
                  <a:pt x="18839" y="46760"/>
                </a:lnTo>
                <a:lnTo>
                  <a:pt x="15487" y="45162"/>
                </a:lnTo>
                <a:lnTo>
                  <a:pt x="12899" y="42303"/>
                </a:lnTo>
                <a:lnTo>
                  <a:pt x="10858" y="38632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8023960" y="2085494"/>
            <a:ext cx="19745" cy="98449"/>
          </a:xfrm>
          <a:custGeom>
            <a:avLst/>
            <a:gdLst/>
            <a:ahLst/>
            <a:cxnLst/>
            <a:rect l="l" t="t" r="r" b="b"/>
            <a:pathLst>
              <a:path w="19745" h="98449">
                <a:moveTo>
                  <a:pt x="10325" y="41083"/>
                </a:moveTo>
                <a:lnTo>
                  <a:pt x="10325" y="57044"/>
                </a:lnTo>
                <a:lnTo>
                  <a:pt x="9483" y="64983"/>
                </a:lnTo>
                <a:lnTo>
                  <a:pt x="7776" y="72859"/>
                </a:lnTo>
                <a:lnTo>
                  <a:pt x="6080" y="80718"/>
                </a:lnTo>
                <a:lnTo>
                  <a:pt x="3543" y="88416"/>
                </a:lnTo>
                <a:lnTo>
                  <a:pt x="213" y="95935"/>
                </a:lnTo>
                <a:lnTo>
                  <a:pt x="0" y="97649"/>
                </a:lnTo>
                <a:lnTo>
                  <a:pt x="2639" y="98449"/>
                </a:lnTo>
                <a:lnTo>
                  <a:pt x="5274" y="98384"/>
                </a:lnTo>
                <a:lnTo>
                  <a:pt x="7827" y="97268"/>
                </a:lnTo>
                <a:lnTo>
                  <a:pt x="9781" y="93469"/>
                </a:lnTo>
                <a:lnTo>
                  <a:pt x="11502" y="89636"/>
                </a:lnTo>
                <a:lnTo>
                  <a:pt x="12974" y="85747"/>
                </a:lnTo>
                <a:lnTo>
                  <a:pt x="14439" y="81864"/>
                </a:lnTo>
                <a:lnTo>
                  <a:pt x="15689" y="77914"/>
                </a:lnTo>
                <a:lnTo>
                  <a:pt x="16700" y="73886"/>
                </a:lnTo>
                <a:lnTo>
                  <a:pt x="17716" y="69875"/>
                </a:lnTo>
                <a:lnTo>
                  <a:pt x="18475" y="65811"/>
                </a:lnTo>
                <a:lnTo>
                  <a:pt x="18980" y="61696"/>
                </a:lnTo>
                <a:lnTo>
                  <a:pt x="19486" y="57581"/>
                </a:lnTo>
                <a:lnTo>
                  <a:pt x="19745" y="53427"/>
                </a:lnTo>
                <a:lnTo>
                  <a:pt x="19745" y="40855"/>
                </a:lnTo>
                <a:lnTo>
                  <a:pt x="18684" y="32637"/>
                </a:lnTo>
                <a:lnTo>
                  <a:pt x="16564" y="24583"/>
                </a:lnTo>
                <a:lnTo>
                  <a:pt x="14439" y="16534"/>
                </a:lnTo>
                <a:lnTo>
                  <a:pt x="11516" y="8686"/>
                </a:lnTo>
                <a:lnTo>
                  <a:pt x="7776" y="1054"/>
                </a:lnTo>
                <a:lnTo>
                  <a:pt x="5551" y="86"/>
                </a:lnTo>
                <a:lnTo>
                  <a:pt x="2811" y="0"/>
                </a:lnTo>
                <a:lnTo>
                  <a:pt x="101" y="2286"/>
                </a:lnTo>
                <a:lnTo>
                  <a:pt x="3502" y="9766"/>
                </a:lnTo>
                <a:lnTo>
                  <a:pt x="6080" y="17434"/>
                </a:lnTo>
                <a:lnTo>
                  <a:pt x="7776" y="25311"/>
                </a:lnTo>
                <a:lnTo>
                  <a:pt x="9483" y="33169"/>
                </a:lnTo>
                <a:lnTo>
                  <a:pt x="10325" y="410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8081535" y="21105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0"/>
                </a:lnTo>
                <a:lnTo>
                  <a:pt x="2440" y="42811"/>
                </a:lnTo>
                <a:lnTo>
                  <a:pt x="3924" y="45655"/>
                </a:lnTo>
                <a:lnTo>
                  <a:pt x="5918" y="48005"/>
                </a:lnTo>
                <a:lnTo>
                  <a:pt x="10413" y="52132"/>
                </a:lnTo>
                <a:lnTo>
                  <a:pt x="9546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7" y="21957"/>
                </a:lnTo>
                <a:lnTo>
                  <a:pt x="10201" y="19533"/>
                </a:lnTo>
                <a:lnTo>
                  <a:pt x="11724" y="15036"/>
                </a:lnTo>
                <a:lnTo>
                  <a:pt x="14212" y="11506"/>
                </a:lnTo>
                <a:lnTo>
                  <a:pt x="17729" y="9155"/>
                </a:lnTo>
                <a:lnTo>
                  <a:pt x="21937" y="7707"/>
                </a:lnTo>
                <a:lnTo>
                  <a:pt x="27506" y="7707"/>
                </a:lnTo>
                <a:lnTo>
                  <a:pt x="29919" y="8241"/>
                </a:lnTo>
                <a:lnTo>
                  <a:pt x="33799" y="10364"/>
                </a:lnTo>
                <a:lnTo>
                  <a:pt x="36471" y="13625"/>
                </a:lnTo>
                <a:lnTo>
                  <a:pt x="38412" y="17564"/>
                </a:lnTo>
                <a:lnTo>
                  <a:pt x="39405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75" y="35673"/>
                </a:lnTo>
                <a:lnTo>
                  <a:pt x="37278" y="40168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5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6" y="53352"/>
                </a:lnTo>
                <a:lnTo>
                  <a:pt x="16394" y="54583"/>
                </a:lnTo>
                <a:lnTo>
                  <a:pt x="19904" y="55205"/>
                </a:lnTo>
                <a:lnTo>
                  <a:pt x="28065" y="55205"/>
                </a:lnTo>
                <a:lnTo>
                  <a:pt x="31694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82" y="49770"/>
                </a:lnTo>
                <a:lnTo>
                  <a:pt x="44754" y="44791"/>
                </a:lnTo>
                <a:lnTo>
                  <a:pt x="46324" y="41821"/>
                </a:lnTo>
                <a:lnTo>
                  <a:pt x="47379" y="38379"/>
                </a:lnTo>
                <a:lnTo>
                  <a:pt x="48427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51" y="19086"/>
                </a:lnTo>
                <a:lnTo>
                  <a:pt x="47462" y="15746"/>
                </a:lnTo>
                <a:lnTo>
                  <a:pt x="46461" y="12395"/>
                </a:lnTo>
                <a:lnTo>
                  <a:pt x="44974" y="9550"/>
                </a:lnTo>
                <a:lnTo>
                  <a:pt x="42984" y="7214"/>
                </a:lnTo>
                <a:lnTo>
                  <a:pt x="38477" y="3084"/>
                </a:lnTo>
                <a:lnTo>
                  <a:pt x="35492" y="1854"/>
                </a:lnTo>
                <a:lnTo>
                  <a:pt x="32496" y="623"/>
                </a:lnTo>
                <a:lnTo>
                  <a:pt x="28994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8" y="3453"/>
                </a:lnTo>
                <a:lnTo>
                  <a:pt x="8308" y="5386"/>
                </a:lnTo>
                <a:lnTo>
                  <a:pt x="4136" y="10375"/>
                </a:lnTo>
                <a:lnTo>
                  <a:pt x="2576" y="13335"/>
                </a:lnTo>
                <a:lnTo>
                  <a:pt x="1548" y="16790"/>
                </a:lnTo>
                <a:lnTo>
                  <a:pt x="507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23" y="37641"/>
                </a:moveTo>
                <a:lnTo>
                  <a:pt x="9546" y="32802"/>
                </a:lnTo>
                <a:lnTo>
                  <a:pt x="10413" y="52132"/>
                </a:lnTo>
                <a:lnTo>
                  <a:pt x="13406" y="53352"/>
                </a:lnTo>
                <a:lnTo>
                  <a:pt x="12517" y="41565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8137447" y="2086549"/>
            <a:ext cx="33138" cy="78433"/>
          </a:xfrm>
          <a:custGeom>
            <a:avLst/>
            <a:gdLst/>
            <a:ahLst/>
            <a:cxnLst/>
            <a:rect l="l" t="t" r="r" b="b"/>
            <a:pathLst>
              <a:path w="33138" h="78433">
                <a:moveTo>
                  <a:pt x="28619" y="25067"/>
                </a:moveTo>
                <a:lnTo>
                  <a:pt x="17686" y="25067"/>
                </a:lnTo>
                <a:lnTo>
                  <a:pt x="17686" y="17434"/>
                </a:lnTo>
                <a:lnTo>
                  <a:pt x="18060" y="14094"/>
                </a:lnTo>
                <a:lnTo>
                  <a:pt x="18741" y="11365"/>
                </a:lnTo>
                <a:lnTo>
                  <a:pt x="20660" y="8773"/>
                </a:lnTo>
                <a:lnTo>
                  <a:pt x="23680" y="7658"/>
                </a:lnTo>
                <a:lnTo>
                  <a:pt x="26863" y="7733"/>
                </a:lnTo>
                <a:lnTo>
                  <a:pt x="30092" y="8672"/>
                </a:lnTo>
                <a:lnTo>
                  <a:pt x="32781" y="8596"/>
                </a:lnTo>
                <a:lnTo>
                  <a:pt x="33138" y="5864"/>
                </a:lnTo>
                <a:lnTo>
                  <a:pt x="33051" y="4050"/>
                </a:lnTo>
                <a:lnTo>
                  <a:pt x="30899" y="1155"/>
                </a:lnTo>
                <a:lnTo>
                  <a:pt x="28136" y="367"/>
                </a:lnTo>
                <a:lnTo>
                  <a:pt x="24436" y="0"/>
                </a:lnTo>
                <a:lnTo>
                  <a:pt x="21751" y="0"/>
                </a:lnTo>
                <a:lnTo>
                  <a:pt x="19422" y="378"/>
                </a:lnTo>
                <a:lnTo>
                  <a:pt x="15458" y="1904"/>
                </a:lnTo>
                <a:lnTo>
                  <a:pt x="12517" y="4683"/>
                </a:lnTo>
                <a:lnTo>
                  <a:pt x="10237" y="8341"/>
                </a:lnTo>
                <a:lnTo>
                  <a:pt x="8975" y="13370"/>
                </a:lnTo>
                <a:lnTo>
                  <a:pt x="8649" y="16369"/>
                </a:lnTo>
                <a:lnTo>
                  <a:pt x="8649" y="25067"/>
                </a:lnTo>
                <a:lnTo>
                  <a:pt x="1746" y="25067"/>
                </a:lnTo>
                <a:lnTo>
                  <a:pt x="294" y="26236"/>
                </a:lnTo>
                <a:lnTo>
                  <a:pt x="0" y="28905"/>
                </a:lnTo>
                <a:lnTo>
                  <a:pt x="1746" y="32702"/>
                </a:lnTo>
                <a:lnTo>
                  <a:pt x="8649" y="32702"/>
                </a:lnTo>
                <a:lnTo>
                  <a:pt x="8649" y="76744"/>
                </a:lnTo>
                <a:lnTo>
                  <a:pt x="9024" y="77696"/>
                </a:lnTo>
                <a:lnTo>
                  <a:pt x="11573" y="78433"/>
                </a:lnTo>
                <a:lnTo>
                  <a:pt x="14766" y="78433"/>
                </a:lnTo>
                <a:lnTo>
                  <a:pt x="17686" y="76744"/>
                </a:lnTo>
                <a:lnTo>
                  <a:pt x="17686" y="32702"/>
                </a:lnTo>
                <a:lnTo>
                  <a:pt x="28619" y="32702"/>
                </a:lnTo>
                <a:lnTo>
                  <a:pt x="30416" y="30251"/>
                </a:lnTo>
                <a:lnTo>
                  <a:pt x="30365" y="27608"/>
                </a:lnTo>
                <a:lnTo>
                  <a:pt x="28619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8204224" y="2092467"/>
            <a:ext cx="36990" cy="72555"/>
          </a:xfrm>
          <a:custGeom>
            <a:avLst/>
            <a:gdLst/>
            <a:ahLst/>
            <a:cxnLst/>
            <a:rect l="l" t="t" r="r" b="b"/>
            <a:pathLst>
              <a:path w="36990" h="72555">
                <a:moveTo>
                  <a:pt x="9356" y="8140"/>
                </a:moveTo>
                <a:lnTo>
                  <a:pt x="35145" y="8140"/>
                </a:lnTo>
                <a:lnTo>
                  <a:pt x="36680" y="6920"/>
                </a:lnTo>
                <a:lnTo>
                  <a:pt x="36990" y="4126"/>
                </a:lnTo>
                <a:lnTo>
                  <a:pt x="36953" y="2805"/>
                </a:lnTo>
                <a:lnTo>
                  <a:pt x="35145" y="0"/>
                </a:lnTo>
                <a:lnTo>
                  <a:pt x="3477" y="0"/>
                </a:lnTo>
                <a:lnTo>
                  <a:pt x="1111" y="864"/>
                </a:lnTo>
                <a:lnTo>
                  <a:pt x="0" y="3898"/>
                </a:lnTo>
                <a:lnTo>
                  <a:pt x="0" y="70765"/>
                </a:lnTo>
                <a:lnTo>
                  <a:pt x="975" y="72082"/>
                </a:lnTo>
                <a:lnTo>
                  <a:pt x="3797" y="72555"/>
                </a:lnTo>
                <a:lnTo>
                  <a:pt x="6375" y="72515"/>
                </a:lnTo>
                <a:lnTo>
                  <a:pt x="9356" y="70765"/>
                </a:lnTo>
                <a:lnTo>
                  <a:pt x="9356" y="40690"/>
                </a:lnTo>
                <a:lnTo>
                  <a:pt x="33721" y="40690"/>
                </a:lnTo>
                <a:lnTo>
                  <a:pt x="35469" y="38481"/>
                </a:lnTo>
                <a:lnTo>
                  <a:pt x="35577" y="35888"/>
                </a:lnTo>
                <a:lnTo>
                  <a:pt x="33721" y="32702"/>
                </a:lnTo>
                <a:lnTo>
                  <a:pt x="9356" y="32702"/>
                </a:lnTo>
                <a:lnTo>
                  <a:pt x="9356" y="8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8253474" y="2090624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6"/>
                </a:moveTo>
                <a:lnTo>
                  <a:pt x="389" y="9143"/>
                </a:lnTo>
                <a:lnTo>
                  <a:pt x="3384" y="11049"/>
                </a:lnTo>
                <a:lnTo>
                  <a:pt x="7632" y="11049"/>
                </a:lnTo>
                <a:lnTo>
                  <a:pt x="10699" y="9093"/>
                </a:lnTo>
                <a:lnTo>
                  <a:pt x="11095" y="5472"/>
                </a:lnTo>
                <a:lnTo>
                  <a:pt x="10709" y="1918"/>
                </a:lnTo>
                <a:lnTo>
                  <a:pt x="7705" y="0"/>
                </a:lnTo>
                <a:lnTo>
                  <a:pt x="3459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  <a:path w="11095" h="74358">
                <a:moveTo>
                  <a:pt x="1400" y="73620"/>
                </a:moveTo>
                <a:lnTo>
                  <a:pt x="3953" y="74358"/>
                </a:lnTo>
                <a:lnTo>
                  <a:pt x="7197" y="74358"/>
                </a:lnTo>
                <a:lnTo>
                  <a:pt x="10055" y="72669"/>
                </a:lnTo>
                <a:lnTo>
                  <a:pt x="10055" y="22442"/>
                </a:lnTo>
                <a:lnTo>
                  <a:pt x="9832" y="21704"/>
                </a:lnTo>
                <a:lnTo>
                  <a:pt x="7197" y="20739"/>
                </a:lnTo>
                <a:lnTo>
                  <a:pt x="3953" y="20739"/>
                </a:lnTo>
                <a:lnTo>
                  <a:pt x="1080" y="22442"/>
                </a:lnTo>
                <a:lnTo>
                  <a:pt x="1080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8274391" y="2111324"/>
            <a:ext cx="42645" cy="53698"/>
          </a:xfrm>
          <a:custGeom>
            <a:avLst/>
            <a:gdLst/>
            <a:ahLst/>
            <a:cxnLst/>
            <a:rect l="l" t="t" r="r" b="b"/>
            <a:pathLst>
              <a:path w="42645" h="53698">
                <a:moveTo>
                  <a:pt x="38908" y="0"/>
                </a:moveTo>
                <a:lnTo>
                  <a:pt x="36107" y="39"/>
                </a:lnTo>
                <a:lnTo>
                  <a:pt x="33030" y="1447"/>
                </a:lnTo>
                <a:lnTo>
                  <a:pt x="21714" y="20156"/>
                </a:lnTo>
                <a:lnTo>
                  <a:pt x="10547" y="1447"/>
                </a:lnTo>
                <a:lnTo>
                  <a:pt x="8380" y="154"/>
                </a:lnTo>
                <a:lnTo>
                  <a:pt x="5223" y="0"/>
                </a:lnTo>
                <a:lnTo>
                  <a:pt x="1709" y="190"/>
                </a:lnTo>
                <a:lnTo>
                  <a:pt x="816" y="2794"/>
                </a:lnTo>
                <a:lnTo>
                  <a:pt x="15227" y="26403"/>
                </a:lnTo>
                <a:lnTo>
                  <a:pt x="0" y="50904"/>
                </a:lnTo>
                <a:lnTo>
                  <a:pt x="219" y="53301"/>
                </a:lnTo>
                <a:lnTo>
                  <a:pt x="2919" y="53698"/>
                </a:lnTo>
                <a:lnTo>
                  <a:pt x="6410" y="53618"/>
                </a:lnTo>
                <a:lnTo>
                  <a:pt x="9309" y="52136"/>
                </a:lnTo>
                <a:lnTo>
                  <a:pt x="20994" y="32209"/>
                </a:lnTo>
                <a:lnTo>
                  <a:pt x="32745" y="52136"/>
                </a:lnTo>
                <a:lnTo>
                  <a:pt x="33065" y="52628"/>
                </a:lnTo>
                <a:lnTo>
                  <a:pt x="35664" y="53618"/>
                </a:lnTo>
                <a:lnTo>
                  <a:pt x="38253" y="53698"/>
                </a:lnTo>
                <a:lnTo>
                  <a:pt x="41691" y="53467"/>
                </a:lnTo>
                <a:lnTo>
                  <a:pt x="42645" y="50904"/>
                </a:lnTo>
                <a:lnTo>
                  <a:pt x="27518" y="26125"/>
                </a:lnTo>
                <a:lnTo>
                  <a:pt x="41842" y="2794"/>
                </a:lnTo>
                <a:lnTo>
                  <a:pt x="41619" y="342"/>
                </a:lnTo>
                <a:lnTo>
                  <a:pt x="3890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8324960" y="21105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18" y="14544"/>
                </a:lnTo>
                <a:lnTo>
                  <a:pt x="42990" y="11659"/>
                </a:lnTo>
                <a:lnTo>
                  <a:pt x="39970" y="7012"/>
                </a:lnTo>
                <a:lnTo>
                  <a:pt x="36010" y="3164"/>
                </a:lnTo>
                <a:lnTo>
                  <a:pt x="33310" y="1893"/>
                </a:lnTo>
                <a:lnTo>
                  <a:pt x="30610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53" y="11343"/>
                </a:lnTo>
                <a:lnTo>
                  <a:pt x="35067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8" y="22719"/>
                </a:lnTo>
                <a:lnTo>
                  <a:pt x="9716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3" y="3214"/>
                </a:lnTo>
                <a:lnTo>
                  <a:pt x="8376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9" y="39801"/>
                </a:lnTo>
                <a:lnTo>
                  <a:pt x="2623" y="43218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4" y="54622"/>
                </a:lnTo>
                <a:lnTo>
                  <a:pt x="20448" y="55209"/>
                </a:lnTo>
                <a:lnTo>
                  <a:pt x="24476" y="55209"/>
                </a:lnTo>
                <a:lnTo>
                  <a:pt x="28980" y="55029"/>
                </a:lnTo>
                <a:lnTo>
                  <a:pt x="33077" y="54306"/>
                </a:lnTo>
                <a:lnTo>
                  <a:pt x="36446" y="53466"/>
                </a:lnTo>
                <a:lnTo>
                  <a:pt x="40255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49" y="44513"/>
                </a:lnTo>
                <a:lnTo>
                  <a:pt x="36273" y="45824"/>
                </a:lnTo>
                <a:lnTo>
                  <a:pt x="33364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3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2" y="29466"/>
                </a:lnTo>
                <a:lnTo>
                  <a:pt x="43981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4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8380825" y="2145207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3258" y="19820"/>
                </a:moveTo>
                <a:lnTo>
                  <a:pt x="12801" y="8329"/>
                </a:lnTo>
                <a:lnTo>
                  <a:pt x="10915" y="4572"/>
                </a:lnTo>
                <a:lnTo>
                  <a:pt x="9878" y="0"/>
                </a:lnTo>
                <a:lnTo>
                  <a:pt x="8182" y="16951"/>
                </a:lnTo>
                <a:lnTo>
                  <a:pt x="13258" y="19820"/>
                </a:lnTo>
                <a:close/>
              </a:path>
              <a:path w="13258" h="77810">
                <a:moveTo>
                  <a:pt x="37054" y="11440"/>
                </a:moveTo>
                <a:lnTo>
                  <a:pt x="37127" y="18641"/>
                </a:lnTo>
                <a:lnTo>
                  <a:pt x="39737" y="19771"/>
                </a:lnTo>
                <a:lnTo>
                  <a:pt x="42462" y="19771"/>
                </a:lnTo>
                <a:lnTo>
                  <a:pt x="45035" y="18082"/>
                </a:lnTo>
                <a:lnTo>
                  <a:pt x="45035" y="-56249"/>
                </a:lnTo>
                <a:lnTo>
                  <a:pt x="44801" y="-57012"/>
                </a:lnTo>
                <a:lnTo>
                  <a:pt x="42127" y="-57989"/>
                </a:lnTo>
                <a:lnTo>
                  <a:pt x="38883" y="-57989"/>
                </a:lnTo>
                <a:lnTo>
                  <a:pt x="36010" y="-56249"/>
                </a:lnTo>
                <a:lnTo>
                  <a:pt x="36010" y="-27064"/>
                </a:lnTo>
                <a:lnTo>
                  <a:pt x="31344" y="-31446"/>
                </a:lnTo>
                <a:lnTo>
                  <a:pt x="26592" y="-34013"/>
                </a:lnTo>
                <a:lnTo>
                  <a:pt x="23968" y="-34660"/>
                </a:lnTo>
                <a:lnTo>
                  <a:pt x="17665" y="-34660"/>
                </a:lnTo>
                <a:lnTo>
                  <a:pt x="14618" y="-33987"/>
                </a:lnTo>
                <a:lnTo>
                  <a:pt x="11995" y="-32677"/>
                </a:lnTo>
                <a:lnTo>
                  <a:pt x="9371" y="-31344"/>
                </a:lnTo>
                <a:lnTo>
                  <a:pt x="7167" y="-29466"/>
                </a:lnTo>
                <a:lnTo>
                  <a:pt x="3614" y="-24551"/>
                </a:lnTo>
                <a:lnTo>
                  <a:pt x="2268" y="-21592"/>
                </a:lnTo>
                <a:lnTo>
                  <a:pt x="1360" y="-18097"/>
                </a:lnTo>
                <a:lnTo>
                  <a:pt x="457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6" y="698"/>
                </a:lnTo>
                <a:lnTo>
                  <a:pt x="1087" y="3999"/>
                </a:lnTo>
                <a:lnTo>
                  <a:pt x="1807" y="7289"/>
                </a:lnTo>
                <a:lnTo>
                  <a:pt x="2973" y="10144"/>
                </a:lnTo>
                <a:lnTo>
                  <a:pt x="4542" y="12595"/>
                </a:lnTo>
                <a:lnTo>
                  <a:pt x="8182" y="16951"/>
                </a:lnTo>
                <a:lnTo>
                  <a:pt x="9878" y="0"/>
                </a:lnTo>
                <a:lnTo>
                  <a:pt x="9309" y="-4892"/>
                </a:lnTo>
                <a:lnTo>
                  <a:pt x="9309" y="-9806"/>
                </a:lnTo>
                <a:lnTo>
                  <a:pt x="9975" y="-14453"/>
                </a:lnTo>
                <a:lnTo>
                  <a:pt x="11153" y="-18823"/>
                </a:lnTo>
                <a:lnTo>
                  <a:pt x="13143" y="-22467"/>
                </a:lnTo>
                <a:lnTo>
                  <a:pt x="16052" y="-25059"/>
                </a:lnTo>
                <a:lnTo>
                  <a:pt x="19583" y="-26733"/>
                </a:lnTo>
                <a:lnTo>
                  <a:pt x="24339" y="-26733"/>
                </a:lnTo>
                <a:lnTo>
                  <a:pt x="28968" y="-24310"/>
                </a:lnTo>
                <a:lnTo>
                  <a:pt x="33583" y="-20332"/>
                </a:lnTo>
                <a:lnTo>
                  <a:pt x="36010" y="-17247"/>
                </a:lnTo>
                <a:lnTo>
                  <a:pt x="36010" y="2843"/>
                </a:lnTo>
                <a:lnTo>
                  <a:pt x="33253" y="6210"/>
                </a:lnTo>
                <a:lnTo>
                  <a:pt x="29512" y="9712"/>
                </a:lnTo>
                <a:lnTo>
                  <a:pt x="26046" y="11832"/>
                </a:lnTo>
                <a:lnTo>
                  <a:pt x="22691" y="12660"/>
                </a:lnTo>
                <a:lnTo>
                  <a:pt x="19137" y="12660"/>
                </a:lnTo>
                <a:lnTo>
                  <a:pt x="15623" y="10972"/>
                </a:lnTo>
                <a:lnTo>
                  <a:pt x="12801" y="8329"/>
                </a:lnTo>
                <a:lnTo>
                  <a:pt x="13258" y="19820"/>
                </a:lnTo>
                <a:lnTo>
                  <a:pt x="16318" y="20548"/>
                </a:lnTo>
                <a:lnTo>
                  <a:pt x="23213" y="20548"/>
                </a:lnTo>
                <a:lnTo>
                  <a:pt x="26254" y="19734"/>
                </a:lnTo>
                <a:lnTo>
                  <a:pt x="29030" y="18133"/>
                </a:lnTo>
                <a:lnTo>
                  <a:pt x="31788" y="16534"/>
                </a:lnTo>
                <a:lnTo>
                  <a:pt x="34476" y="14298"/>
                </a:lnTo>
                <a:lnTo>
                  <a:pt x="37054" y="11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8464787" y="21105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8" y="42073"/>
                </a:moveTo>
                <a:lnTo>
                  <a:pt x="9979" y="54176"/>
                </a:lnTo>
                <a:lnTo>
                  <a:pt x="14400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0"/>
                </a:lnTo>
                <a:lnTo>
                  <a:pt x="9198" y="42073"/>
                </a:lnTo>
                <a:close/>
              </a:path>
              <a:path w="22924" h="55205">
                <a:moveTo>
                  <a:pt x="34636" y="54432"/>
                </a:moveTo>
                <a:lnTo>
                  <a:pt x="37311" y="54467"/>
                </a:lnTo>
                <a:lnTo>
                  <a:pt x="40209" y="52805"/>
                </a:lnTo>
                <a:lnTo>
                  <a:pt x="40209" y="15811"/>
                </a:lnTo>
                <a:lnTo>
                  <a:pt x="39852" y="13068"/>
                </a:lnTo>
                <a:lnTo>
                  <a:pt x="38477" y="8380"/>
                </a:lnTo>
                <a:lnTo>
                  <a:pt x="35853" y="4838"/>
                </a:lnTo>
                <a:lnTo>
                  <a:pt x="32335" y="2056"/>
                </a:lnTo>
                <a:lnTo>
                  <a:pt x="27407" y="417"/>
                </a:lnTo>
                <a:lnTo>
                  <a:pt x="24401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6" y="900"/>
                </a:lnTo>
                <a:lnTo>
                  <a:pt x="10177" y="1879"/>
                </a:lnTo>
                <a:lnTo>
                  <a:pt x="7244" y="3020"/>
                </a:lnTo>
                <a:lnTo>
                  <a:pt x="3517" y="5356"/>
                </a:lnTo>
                <a:lnTo>
                  <a:pt x="2391" y="8176"/>
                </a:lnTo>
                <a:lnTo>
                  <a:pt x="2686" y="11490"/>
                </a:lnTo>
                <a:lnTo>
                  <a:pt x="5285" y="12405"/>
                </a:lnTo>
                <a:lnTo>
                  <a:pt x="8172" y="10731"/>
                </a:lnTo>
                <a:lnTo>
                  <a:pt x="10819" y="9436"/>
                </a:lnTo>
                <a:lnTo>
                  <a:pt x="14112" y="8305"/>
                </a:lnTo>
                <a:lnTo>
                  <a:pt x="17863" y="7477"/>
                </a:lnTo>
                <a:lnTo>
                  <a:pt x="22147" y="7477"/>
                </a:lnTo>
                <a:lnTo>
                  <a:pt x="25304" y="8241"/>
                </a:lnTo>
                <a:lnTo>
                  <a:pt x="27867" y="9497"/>
                </a:lnTo>
                <a:lnTo>
                  <a:pt x="30283" y="12686"/>
                </a:lnTo>
                <a:lnTo>
                  <a:pt x="31071" y="15670"/>
                </a:lnTo>
                <a:lnTo>
                  <a:pt x="31281" y="19314"/>
                </a:lnTo>
                <a:lnTo>
                  <a:pt x="31281" y="23227"/>
                </a:lnTo>
                <a:lnTo>
                  <a:pt x="20722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85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4" y="46393"/>
                </a:lnTo>
                <a:lnTo>
                  <a:pt x="3178" y="49885"/>
                </a:lnTo>
                <a:lnTo>
                  <a:pt x="6127" y="52487"/>
                </a:lnTo>
                <a:lnTo>
                  <a:pt x="9979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40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81" y="29869"/>
                </a:lnTo>
                <a:lnTo>
                  <a:pt x="31281" y="40525"/>
                </a:lnTo>
                <a:lnTo>
                  <a:pt x="26953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706" y="54543"/>
                </a:lnTo>
                <a:lnTo>
                  <a:pt x="25330" y="53251"/>
                </a:lnTo>
                <a:lnTo>
                  <a:pt x="27951" y="51940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6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8521340" y="21105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51" y="0"/>
                </a:lnTo>
                <a:lnTo>
                  <a:pt x="19086" y="737"/>
                </a:lnTo>
                <a:lnTo>
                  <a:pt x="16339" y="2209"/>
                </a:lnTo>
                <a:lnTo>
                  <a:pt x="13604" y="3683"/>
                </a:lnTo>
                <a:lnTo>
                  <a:pt x="10871" y="5982"/>
                </a:lnTo>
                <a:lnTo>
                  <a:pt x="8106" y="9144"/>
                </a:lnTo>
                <a:lnTo>
                  <a:pt x="810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5" y="8802"/>
                </a:lnTo>
                <a:lnTo>
                  <a:pt x="22805" y="7988"/>
                </a:lnTo>
                <a:lnTo>
                  <a:pt x="26056" y="8319"/>
                </a:lnTo>
                <a:lnTo>
                  <a:pt x="28705" y="9650"/>
                </a:lnTo>
                <a:lnTo>
                  <a:pt x="31466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8577046" y="2145207"/>
            <a:ext cx="13248" cy="77810"/>
          </a:xfrm>
          <a:custGeom>
            <a:avLst/>
            <a:gdLst/>
            <a:ahLst/>
            <a:cxnLst/>
            <a:rect l="l" t="t" r="r" b="b"/>
            <a:pathLst>
              <a:path w="13248" h="77810">
                <a:moveTo>
                  <a:pt x="13248" y="19820"/>
                </a:moveTo>
                <a:lnTo>
                  <a:pt x="12801" y="8329"/>
                </a:lnTo>
                <a:lnTo>
                  <a:pt x="10922" y="4572"/>
                </a:lnTo>
                <a:lnTo>
                  <a:pt x="9867" y="0"/>
                </a:lnTo>
                <a:lnTo>
                  <a:pt x="8172" y="16951"/>
                </a:lnTo>
                <a:lnTo>
                  <a:pt x="13248" y="19820"/>
                </a:lnTo>
                <a:close/>
              </a:path>
              <a:path w="13248" h="77810">
                <a:moveTo>
                  <a:pt x="37040" y="11440"/>
                </a:moveTo>
                <a:lnTo>
                  <a:pt x="37115" y="18641"/>
                </a:lnTo>
                <a:lnTo>
                  <a:pt x="39729" y="19771"/>
                </a:lnTo>
                <a:lnTo>
                  <a:pt x="42466" y="19771"/>
                </a:lnTo>
                <a:lnTo>
                  <a:pt x="45036" y="18082"/>
                </a:lnTo>
                <a:lnTo>
                  <a:pt x="45036" y="-56249"/>
                </a:lnTo>
                <a:lnTo>
                  <a:pt x="44791" y="-57012"/>
                </a:lnTo>
                <a:lnTo>
                  <a:pt x="42117" y="-57989"/>
                </a:lnTo>
                <a:lnTo>
                  <a:pt x="38875" y="-57989"/>
                </a:lnTo>
                <a:lnTo>
                  <a:pt x="36014" y="-56249"/>
                </a:lnTo>
                <a:lnTo>
                  <a:pt x="36014" y="-27064"/>
                </a:lnTo>
                <a:lnTo>
                  <a:pt x="31334" y="-31446"/>
                </a:lnTo>
                <a:lnTo>
                  <a:pt x="26582" y="-34013"/>
                </a:lnTo>
                <a:lnTo>
                  <a:pt x="23968" y="-34660"/>
                </a:lnTo>
                <a:lnTo>
                  <a:pt x="17669" y="-34660"/>
                </a:lnTo>
                <a:lnTo>
                  <a:pt x="14608" y="-33987"/>
                </a:lnTo>
                <a:lnTo>
                  <a:pt x="11998" y="-32677"/>
                </a:lnTo>
                <a:lnTo>
                  <a:pt x="9359" y="-31344"/>
                </a:lnTo>
                <a:lnTo>
                  <a:pt x="7156" y="-29466"/>
                </a:lnTo>
                <a:lnTo>
                  <a:pt x="3604" y="-24551"/>
                </a:lnTo>
                <a:lnTo>
                  <a:pt x="2254" y="-21592"/>
                </a:lnTo>
                <a:lnTo>
                  <a:pt x="1353" y="-18097"/>
                </a:lnTo>
                <a:lnTo>
                  <a:pt x="447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63" y="698"/>
                </a:lnTo>
                <a:lnTo>
                  <a:pt x="1090" y="3999"/>
                </a:lnTo>
                <a:lnTo>
                  <a:pt x="1807" y="7289"/>
                </a:lnTo>
                <a:lnTo>
                  <a:pt x="2962" y="10144"/>
                </a:lnTo>
                <a:lnTo>
                  <a:pt x="4536" y="12595"/>
                </a:lnTo>
                <a:lnTo>
                  <a:pt x="8172" y="16951"/>
                </a:lnTo>
                <a:lnTo>
                  <a:pt x="9867" y="0"/>
                </a:lnTo>
                <a:lnTo>
                  <a:pt x="9298" y="-4892"/>
                </a:lnTo>
                <a:lnTo>
                  <a:pt x="9298" y="-9806"/>
                </a:lnTo>
                <a:lnTo>
                  <a:pt x="9968" y="-14453"/>
                </a:lnTo>
                <a:lnTo>
                  <a:pt x="11156" y="-18823"/>
                </a:lnTo>
                <a:lnTo>
                  <a:pt x="13150" y="-22467"/>
                </a:lnTo>
                <a:lnTo>
                  <a:pt x="16045" y="-25059"/>
                </a:lnTo>
                <a:lnTo>
                  <a:pt x="19584" y="-26733"/>
                </a:lnTo>
                <a:lnTo>
                  <a:pt x="24339" y="-26733"/>
                </a:lnTo>
                <a:lnTo>
                  <a:pt x="28969" y="-24310"/>
                </a:lnTo>
                <a:lnTo>
                  <a:pt x="33587" y="-20332"/>
                </a:lnTo>
                <a:lnTo>
                  <a:pt x="36014" y="-17247"/>
                </a:lnTo>
                <a:lnTo>
                  <a:pt x="36014" y="2843"/>
                </a:lnTo>
                <a:lnTo>
                  <a:pt x="33253" y="6210"/>
                </a:lnTo>
                <a:lnTo>
                  <a:pt x="29502" y="9712"/>
                </a:lnTo>
                <a:lnTo>
                  <a:pt x="26035" y="11832"/>
                </a:lnTo>
                <a:lnTo>
                  <a:pt x="22679" y="12660"/>
                </a:lnTo>
                <a:lnTo>
                  <a:pt x="19130" y="12660"/>
                </a:lnTo>
                <a:lnTo>
                  <a:pt x="15613" y="10972"/>
                </a:lnTo>
                <a:lnTo>
                  <a:pt x="12801" y="8329"/>
                </a:lnTo>
                <a:lnTo>
                  <a:pt x="13248" y="19820"/>
                </a:lnTo>
                <a:lnTo>
                  <a:pt x="16319" y="20548"/>
                </a:lnTo>
                <a:lnTo>
                  <a:pt x="23213" y="20548"/>
                </a:lnTo>
                <a:lnTo>
                  <a:pt x="26248" y="19734"/>
                </a:lnTo>
                <a:lnTo>
                  <a:pt x="29019" y="18133"/>
                </a:lnTo>
                <a:lnTo>
                  <a:pt x="31795" y="16534"/>
                </a:lnTo>
                <a:lnTo>
                  <a:pt x="34466" y="14298"/>
                </a:lnTo>
                <a:lnTo>
                  <a:pt x="37040" y="11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8665362" y="2092467"/>
            <a:ext cx="36990" cy="72555"/>
          </a:xfrm>
          <a:custGeom>
            <a:avLst/>
            <a:gdLst/>
            <a:ahLst/>
            <a:cxnLst/>
            <a:rect l="l" t="t" r="r" b="b"/>
            <a:pathLst>
              <a:path w="36990" h="72555">
                <a:moveTo>
                  <a:pt x="9359" y="8140"/>
                </a:moveTo>
                <a:lnTo>
                  <a:pt x="35149" y="8140"/>
                </a:lnTo>
                <a:lnTo>
                  <a:pt x="36683" y="6920"/>
                </a:lnTo>
                <a:lnTo>
                  <a:pt x="36990" y="4126"/>
                </a:lnTo>
                <a:lnTo>
                  <a:pt x="36956" y="2805"/>
                </a:lnTo>
                <a:lnTo>
                  <a:pt x="35149" y="0"/>
                </a:lnTo>
                <a:lnTo>
                  <a:pt x="3477" y="0"/>
                </a:lnTo>
                <a:lnTo>
                  <a:pt x="1115" y="864"/>
                </a:lnTo>
                <a:lnTo>
                  <a:pt x="0" y="3898"/>
                </a:lnTo>
                <a:lnTo>
                  <a:pt x="0" y="70765"/>
                </a:lnTo>
                <a:lnTo>
                  <a:pt x="979" y="72082"/>
                </a:lnTo>
                <a:lnTo>
                  <a:pt x="3801" y="72555"/>
                </a:lnTo>
                <a:lnTo>
                  <a:pt x="6379" y="72515"/>
                </a:lnTo>
                <a:lnTo>
                  <a:pt x="9359" y="70765"/>
                </a:lnTo>
                <a:lnTo>
                  <a:pt x="9359" y="40690"/>
                </a:lnTo>
                <a:lnTo>
                  <a:pt x="33724" y="40690"/>
                </a:lnTo>
                <a:lnTo>
                  <a:pt x="35467" y="38481"/>
                </a:lnTo>
                <a:lnTo>
                  <a:pt x="35581" y="35888"/>
                </a:lnTo>
                <a:lnTo>
                  <a:pt x="33724" y="32702"/>
                </a:lnTo>
                <a:lnTo>
                  <a:pt x="9359" y="32702"/>
                </a:lnTo>
                <a:lnTo>
                  <a:pt x="9359" y="8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8715693" y="2086978"/>
            <a:ext cx="8977" cy="78004"/>
          </a:xfrm>
          <a:custGeom>
            <a:avLst/>
            <a:gdLst/>
            <a:ahLst/>
            <a:cxnLst/>
            <a:rect l="l" t="t" r="r" b="b"/>
            <a:pathLst>
              <a:path w="8977" h="78004">
                <a:moveTo>
                  <a:pt x="8977" y="76315"/>
                </a:moveTo>
                <a:lnTo>
                  <a:pt x="8977" y="1752"/>
                </a:lnTo>
                <a:lnTo>
                  <a:pt x="8755" y="967"/>
                </a:lnTo>
                <a:lnTo>
                  <a:pt x="6120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5"/>
                </a:lnTo>
                <a:lnTo>
                  <a:pt x="323" y="77266"/>
                </a:lnTo>
                <a:lnTo>
                  <a:pt x="2876" y="78004"/>
                </a:lnTo>
                <a:lnTo>
                  <a:pt x="6120" y="78004"/>
                </a:lnTo>
                <a:lnTo>
                  <a:pt x="8977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8737657" y="21105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0" y="45655"/>
                </a:lnTo>
                <a:lnTo>
                  <a:pt x="5914" y="48005"/>
                </a:lnTo>
                <a:lnTo>
                  <a:pt x="10411" y="52132"/>
                </a:lnTo>
                <a:lnTo>
                  <a:pt x="9544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199" y="19533"/>
                </a:lnTo>
                <a:lnTo>
                  <a:pt x="11722" y="15036"/>
                </a:lnTo>
                <a:lnTo>
                  <a:pt x="14208" y="11506"/>
                </a:lnTo>
                <a:lnTo>
                  <a:pt x="17726" y="9155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1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71" y="35673"/>
                </a:lnTo>
                <a:lnTo>
                  <a:pt x="37274" y="40168"/>
                </a:lnTo>
                <a:lnTo>
                  <a:pt x="34776" y="43675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2" y="47448"/>
                </a:lnTo>
                <a:lnTo>
                  <a:pt x="19086" y="46926"/>
                </a:lnTo>
                <a:lnTo>
                  <a:pt x="15199" y="44805"/>
                </a:lnTo>
                <a:lnTo>
                  <a:pt x="12517" y="41565"/>
                </a:lnTo>
                <a:lnTo>
                  <a:pt x="13406" y="53352"/>
                </a:lnTo>
                <a:lnTo>
                  <a:pt x="16390" y="54583"/>
                </a:lnTo>
                <a:lnTo>
                  <a:pt x="19908" y="55205"/>
                </a:lnTo>
                <a:lnTo>
                  <a:pt x="28061" y="55205"/>
                </a:lnTo>
                <a:lnTo>
                  <a:pt x="31690" y="54508"/>
                </a:lnTo>
                <a:lnTo>
                  <a:pt x="34833" y="53111"/>
                </a:lnTo>
                <a:lnTo>
                  <a:pt x="37969" y="51728"/>
                </a:lnTo>
                <a:lnTo>
                  <a:pt x="40579" y="49770"/>
                </a:lnTo>
                <a:lnTo>
                  <a:pt x="44752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27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53" y="19086"/>
                </a:lnTo>
                <a:lnTo>
                  <a:pt x="47458" y="15746"/>
                </a:lnTo>
                <a:lnTo>
                  <a:pt x="46461" y="12395"/>
                </a:lnTo>
                <a:lnTo>
                  <a:pt x="44970" y="9550"/>
                </a:lnTo>
                <a:lnTo>
                  <a:pt x="42980" y="7214"/>
                </a:lnTo>
                <a:lnTo>
                  <a:pt x="38473" y="3084"/>
                </a:lnTo>
                <a:lnTo>
                  <a:pt x="35488" y="1854"/>
                </a:lnTo>
                <a:lnTo>
                  <a:pt x="32494" y="623"/>
                </a:lnTo>
                <a:lnTo>
                  <a:pt x="28990" y="0"/>
                </a:lnTo>
                <a:lnTo>
                  <a:pt x="2079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05" y="5386"/>
                </a:lnTo>
                <a:lnTo>
                  <a:pt x="4132" y="10375"/>
                </a:lnTo>
                <a:lnTo>
                  <a:pt x="2574" y="13335"/>
                </a:lnTo>
                <a:lnTo>
                  <a:pt x="1544" y="16790"/>
                </a:lnTo>
                <a:lnTo>
                  <a:pt x="507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23" y="37641"/>
                </a:moveTo>
                <a:lnTo>
                  <a:pt x="9544" y="32802"/>
                </a:lnTo>
                <a:lnTo>
                  <a:pt x="10411" y="52132"/>
                </a:lnTo>
                <a:lnTo>
                  <a:pt x="13406" y="53352"/>
                </a:lnTo>
                <a:lnTo>
                  <a:pt x="12517" y="41565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8796571" y="2110543"/>
            <a:ext cx="22914" cy="55205"/>
          </a:xfrm>
          <a:custGeom>
            <a:avLst/>
            <a:gdLst/>
            <a:ahLst/>
            <a:cxnLst/>
            <a:rect l="l" t="t" r="r" b="b"/>
            <a:pathLst>
              <a:path w="22914" h="55205">
                <a:moveTo>
                  <a:pt x="9187" y="42073"/>
                </a:moveTo>
                <a:lnTo>
                  <a:pt x="9964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14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02" y="45690"/>
                </a:lnTo>
                <a:lnTo>
                  <a:pt x="9187" y="42073"/>
                </a:lnTo>
                <a:close/>
              </a:path>
              <a:path w="22914" h="55205">
                <a:moveTo>
                  <a:pt x="34625" y="54432"/>
                </a:moveTo>
                <a:lnTo>
                  <a:pt x="37313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52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4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2" y="187"/>
                </a:lnTo>
                <a:lnTo>
                  <a:pt x="13435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74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7" y="9436"/>
                </a:lnTo>
                <a:lnTo>
                  <a:pt x="14100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89" y="8241"/>
                </a:lnTo>
                <a:lnTo>
                  <a:pt x="27857" y="9497"/>
                </a:lnTo>
                <a:lnTo>
                  <a:pt x="30279" y="12686"/>
                </a:lnTo>
                <a:lnTo>
                  <a:pt x="31075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51" y="24267"/>
                </a:lnTo>
                <a:lnTo>
                  <a:pt x="11206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07"/>
                </a:lnTo>
                <a:lnTo>
                  <a:pt x="15379" y="30934"/>
                </a:lnTo>
                <a:lnTo>
                  <a:pt x="19000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35" y="44942"/>
                </a:lnTo>
                <a:lnTo>
                  <a:pt x="22914" y="47393"/>
                </a:lnTo>
                <a:lnTo>
                  <a:pt x="19908" y="55205"/>
                </a:lnTo>
                <a:lnTo>
                  <a:pt x="22691" y="54543"/>
                </a:lnTo>
                <a:lnTo>
                  <a:pt x="25314" y="53251"/>
                </a:lnTo>
                <a:lnTo>
                  <a:pt x="27939" y="51940"/>
                </a:lnTo>
                <a:lnTo>
                  <a:pt x="32472" y="47776"/>
                </a:lnTo>
                <a:lnTo>
                  <a:pt x="32472" y="52805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8846582" y="20979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3" y="64947"/>
                </a:lnTo>
                <a:lnTo>
                  <a:pt x="16423" y="66690"/>
                </a:lnTo>
                <a:lnTo>
                  <a:pt x="20411" y="67718"/>
                </a:lnTo>
                <a:lnTo>
                  <a:pt x="22960" y="67718"/>
                </a:lnTo>
                <a:lnTo>
                  <a:pt x="25462" y="67538"/>
                </a:lnTo>
                <a:lnTo>
                  <a:pt x="28580" y="66955"/>
                </a:lnTo>
                <a:lnTo>
                  <a:pt x="31762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8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0" y="59832"/>
                </a:lnTo>
                <a:lnTo>
                  <a:pt x="20126" y="58953"/>
                </a:lnTo>
                <a:lnTo>
                  <a:pt x="18133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89" y="21325"/>
                </a:lnTo>
                <a:lnTo>
                  <a:pt x="31990" y="18874"/>
                </a:lnTo>
                <a:lnTo>
                  <a:pt x="31949" y="16231"/>
                </a:lnTo>
                <a:lnTo>
                  <a:pt x="30189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2" y="1018"/>
                </a:lnTo>
                <a:lnTo>
                  <a:pt x="14752" y="0"/>
                </a:lnTo>
                <a:lnTo>
                  <a:pt x="11523" y="0"/>
                </a:lnTo>
                <a:lnTo>
                  <a:pt x="8651" y="1742"/>
                </a:lnTo>
                <a:lnTo>
                  <a:pt x="8651" y="13690"/>
                </a:lnTo>
                <a:lnTo>
                  <a:pt x="1838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1" y="21325"/>
                </a:lnTo>
                <a:lnTo>
                  <a:pt x="8651" y="53582"/>
                </a:lnTo>
                <a:lnTo>
                  <a:pt x="8920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8889163" y="2090624"/>
            <a:ext cx="10066" cy="74397"/>
          </a:xfrm>
          <a:custGeom>
            <a:avLst/>
            <a:gdLst/>
            <a:ahLst/>
            <a:cxnLst/>
            <a:rect l="l" t="t" r="r" b="b"/>
            <a:pathLst>
              <a:path w="10066" h="74397">
                <a:moveTo>
                  <a:pt x="1993" y="73950"/>
                </a:moveTo>
                <a:lnTo>
                  <a:pt x="4669" y="74397"/>
                </a:lnTo>
                <a:lnTo>
                  <a:pt x="7211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6" y="21704"/>
                </a:lnTo>
                <a:lnTo>
                  <a:pt x="7211" y="20739"/>
                </a:lnTo>
                <a:lnTo>
                  <a:pt x="3953" y="20739"/>
                </a:lnTo>
                <a:lnTo>
                  <a:pt x="1079" y="22442"/>
                </a:lnTo>
                <a:lnTo>
                  <a:pt x="1079" y="72669"/>
                </a:lnTo>
                <a:lnTo>
                  <a:pt x="1993" y="73950"/>
                </a:lnTo>
                <a:close/>
              </a:path>
              <a:path w="10066" h="74397">
                <a:moveTo>
                  <a:pt x="0" y="5586"/>
                </a:moveTo>
                <a:lnTo>
                  <a:pt x="388" y="9143"/>
                </a:lnTo>
                <a:lnTo>
                  <a:pt x="3394" y="11049"/>
                </a:lnTo>
                <a:lnTo>
                  <a:pt x="7639" y="11049"/>
                </a:lnTo>
                <a:lnTo>
                  <a:pt x="10699" y="9093"/>
                </a:lnTo>
                <a:lnTo>
                  <a:pt x="11094" y="5472"/>
                </a:lnTo>
                <a:lnTo>
                  <a:pt x="10709" y="1918"/>
                </a:lnTo>
                <a:lnTo>
                  <a:pt x="7715" y="0"/>
                </a:lnTo>
                <a:lnTo>
                  <a:pt x="3467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8915637" y="21105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67" y="23331"/>
                </a:moveTo>
                <a:lnTo>
                  <a:pt x="33167" y="52743"/>
                </a:lnTo>
                <a:lnTo>
                  <a:pt x="33389" y="53506"/>
                </a:lnTo>
                <a:lnTo>
                  <a:pt x="36040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7" y="15468"/>
                </a:lnTo>
                <a:lnTo>
                  <a:pt x="41259" y="12917"/>
                </a:lnTo>
                <a:lnTo>
                  <a:pt x="40655" y="10374"/>
                </a:lnTo>
                <a:lnTo>
                  <a:pt x="38293" y="6249"/>
                </a:lnTo>
                <a:lnTo>
                  <a:pt x="35110" y="2833"/>
                </a:lnTo>
                <a:lnTo>
                  <a:pt x="30640" y="572"/>
                </a:lnTo>
                <a:lnTo>
                  <a:pt x="27903" y="0"/>
                </a:lnTo>
                <a:lnTo>
                  <a:pt x="21837" y="0"/>
                </a:lnTo>
                <a:lnTo>
                  <a:pt x="19080" y="737"/>
                </a:lnTo>
                <a:lnTo>
                  <a:pt x="16343" y="2209"/>
                </a:lnTo>
                <a:lnTo>
                  <a:pt x="13594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62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1" y="54432"/>
                </a:lnTo>
                <a:lnTo>
                  <a:pt x="6102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8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22" y="16408"/>
                </a:lnTo>
                <a:lnTo>
                  <a:pt x="33167" y="20458"/>
                </a:lnTo>
                <a:lnTo>
                  <a:pt x="3316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8969000" y="21106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65" y="21567"/>
                </a:moveTo>
                <a:lnTo>
                  <a:pt x="11465" y="16765"/>
                </a:lnTo>
                <a:lnTo>
                  <a:pt x="12099" y="13982"/>
                </a:lnTo>
                <a:lnTo>
                  <a:pt x="13150" y="11418"/>
                </a:lnTo>
                <a:lnTo>
                  <a:pt x="15923" y="8520"/>
                </a:lnTo>
                <a:lnTo>
                  <a:pt x="18496" y="7329"/>
                </a:lnTo>
                <a:lnTo>
                  <a:pt x="21755" y="7038"/>
                </a:lnTo>
                <a:lnTo>
                  <a:pt x="25120" y="7038"/>
                </a:lnTo>
                <a:lnTo>
                  <a:pt x="27734" y="8002"/>
                </a:lnTo>
                <a:lnTo>
                  <a:pt x="31399" y="11836"/>
                </a:lnTo>
                <a:lnTo>
                  <a:pt x="32298" y="14493"/>
                </a:lnTo>
                <a:lnTo>
                  <a:pt x="32298" y="17920"/>
                </a:lnTo>
                <a:lnTo>
                  <a:pt x="32090" y="20764"/>
                </a:lnTo>
                <a:lnTo>
                  <a:pt x="30628" y="24627"/>
                </a:lnTo>
                <a:lnTo>
                  <a:pt x="27857" y="27471"/>
                </a:lnTo>
                <a:lnTo>
                  <a:pt x="31968" y="33962"/>
                </a:lnTo>
                <a:lnTo>
                  <a:pt x="35653" y="31229"/>
                </a:lnTo>
                <a:lnTo>
                  <a:pt x="38642" y="27787"/>
                </a:lnTo>
                <a:lnTo>
                  <a:pt x="40449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43" y="14439"/>
                </a:lnTo>
                <a:lnTo>
                  <a:pt x="39632" y="11202"/>
                </a:lnTo>
                <a:lnTo>
                  <a:pt x="37476" y="8369"/>
                </a:lnTo>
                <a:lnTo>
                  <a:pt x="44485" y="8369"/>
                </a:lnTo>
                <a:lnTo>
                  <a:pt x="45831" y="7519"/>
                </a:lnTo>
                <a:lnTo>
                  <a:pt x="46349" y="4687"/>
                </a:lnTo>
                <a:lnTo>
                  <a:pt x="44485" y="953"/>
                </a:lnTo>
                <a:lnTo>
                  <a:pt x="29688" y="953"/>
                </a:lnTo>
                <a:lnTo>
                  <a:pt x="27374" y="420"/>
                </a:lnTo>
                <a:lnTo>
                  <a:pt x="24800" y="90"/>
                </a:lnTo>
                <a:lnTo>
                  <a:pt x="19155" y="0"/>
                </a:lnTo>
                <a:lnTo>
                  <a:pt x="16602" y="420"/>
                </a:lnTo>
                <a:lnTo>
                  <a:pt x="11926" y="2095"/>
                </a:lnTo>
                <a:lnTo>
                  <a:pt x="8272" y="4862"/>
                </a:lnTo>
                <a:lnTo>
                  <a:pt x="5288" y="8333"/>
                </a:lnTo>
                <a:lnTo>
                  <a:pt x="3394" y="12880"/>
                </a:lnTo>
                <a:lnTo>
                  <a:pt x="2923" y="15443"/>
                </a:lnTo>
                <a:lnTo>
                  <a:pt x="2923" y="18301"/>
                </a:lnTo>
                <a:lnTo>
                  <a:pt x="3257" y="22860"/>
                </a:lnTo>
                <a:lnTo>
                  <a:pt x="4572" y="26315"/>
                </a:lnTo>
                <a:lnTo>
                  <a:pt x="6577" y="29249"/>
                </a:lnTo>
                <a:lnTo>
                  <a:pt x="4114" y="32259"/>
                </a:lnTo>
                <a:lnTo>
                  <a:pt x="2293" y="35826"/>
                </a:lnTo>
                <a:lnTo>
                  <a:pt x="1836" y="40131"/>
                </a:lnTo>
                <a:lnTo>
                  <a:pt x="2268" y="43296"/>
                </a:lnTo>
                <a:lnTo>
                  <a:pt x="3977" y="46126"/>
                </a:lnTo>
                <a:lnTo>
                  <a:pt x="7059" y="48221"/>
                </a:lnTo>
                <a:lnTo>
                  <a:pt x="3989" y="51040"/>
                </a:lnTo>
                <a:lnTo>
                  <a:pt x="1760" y="54028"/>
                </a:lnTo>
                <a:lnTo>
                  <a:pt x="435" y="57330"/>
                </a:lnTo>
                <a:lnTo>
                  <a:pt x="0" y="60897"/>
                </a:lnTo>
                <a:lnTo>
                  <a:pt x="388" y="64630"/>
                </a:lnTo>
                <a:lnTo>
                  <a:pt x="1983" y="67932"/>
                </a:lnTo>
                <a:lnTo>
                  <a:pt x="5054" y="70548"/>
                </a:lnTo>
                <a:lnTo>
                  <a:pt x="9100" y="72683"/>
                </a:lnTo>
                <a:lnTo>
                  <a:pt x="12405" y="65495"/>
                </a:lnTo>
                <a:lnTo>
                  <a:pt x="8806" y="62420"/>
                </a:lnTo>
                <a:lnTo>
                  <a:pt x="8806" y="59220"/>
                </a:lnTo>
                <a:lnTo>
                  <a:pt x="9511" y="56210"/>
                </a:lnTo>
                <a:lnTo>
                  <a:pt x="11714" y="53060"/>
                </a:lnTo>
                <a:lnTo>
                  <a:pt x="10429" y="40780"/>
                </a:lnTo>
                <a:lnTo>
                  <a:pt x="9846" y="37274"/>
                </a:lnTo>
                <a:lnTo>
                  <a:pt x="11416" y="33821"/>
                </a:lnTo>
                <a:lnTo>
                  <a:pt x="14439" y="34645"/>
                </a:lnTo>
                <a:lnTo>
                  <a:pt x="12395" y="24170"/>
                </a:lnTo>
                <a:lnTo>
                  <a:pt x="11465" y="21567"/>
                </a:lnTo>
                <a:close/>
              </a:path>
              <a:path w="46349" h="74397">
                <a:moveTo>
                  <a:pt x="12395" y="24170"/>
                </a:moveTo>
                <a:lnTo>
                  <a:pt x="14439" y="34645"/>
                </a:lnTo>
                <a:lnTo>
                  <a:pt x="18028" y="35726"/>
                </a:lnTo>
                <a:lnTo>
                  <a:pt x="21916" y="36007"/>
                </a:lnTo>
                <a:lnTo>
                  <a:pt x="24749" y="36007"/>
                </a:lnTo>
                <a:lnTo>
                  <a:pt x="27324" y="35600"/>
                </a:lnTo>
                <a:lnTo>
                  <a:pt x="31968" y="33962"/>
                </a:lnTo>
                <a:lnTo>
                  <a:pt x="27857" y="27471"/>
                </a:lnTo>
                <a:lnTo>
                  <a:pt x="25246" y="28627"/>
                </a:lnTo>
                <a:lnTo>
                  <a:pt x="21916" y="28907"/>
                </a:lnTo>
                <a:lnTo>
                  <a:pt x="18623" y="28907"/>
                </a:lnTo>
                <a:lnTo>
                  <a:pt x="16059" y="27967"/>
                </a:lnTo>
                <a:lnTo>
                  <a:pt x="12395" y="24170"/>
                </a:lnTo>
                <a:close/>
              </a:path>
              <a:path w="46349" h="74397">
                <a:moveTo>
                  <a:pt x="30182" y="50929"/>
                </a:moveTo>
                <a:lnTo>
                  <a:pt x="32525" y="51537"/>
                </a:lnTo>
                <a:lnTo>
                  <a:pt x="35967" y="53888"/>
                </a:lnTo>
                <a:lnTo>
                  <a:pt x="36821" y="57711"/>
                </a:lnTo>
                <a:lnTo>
                  <a:pt x="36821" y="58967"/>
                </a:lnTo>
                <a:lnTo>
                  <a:pt x="35608" y="62499"/>
                </a:lnTo>
                <a:lnTo>
                  <a:pt x="32547" y="65293"/>
                </a:lnTo>
                <a:lnTo>
                  <a:pt x="29229" y="66560"/>
                </a:lnTo>
                <a:lnTo>
                  <a:pt x="25120" y="67373"/>
                </a:lnTo>
                <a:lnTo>
                  <a:pt x="18125" y="67373"/>
                </a:lnTo>
                <a:lnTo>
                  <a:pt x="14795" y="66751"/>
                </a:lnTo>
                <a:lnTo>
                  <a:pt x="12405" y="65495"/>
                </a:lnTo>
                <a:lnTo>
                  <a:pt x="9100" y="72683"/>
                </a:lnTo>
                <a:lnTo>
                  <a:pt x="11887" y="73367"/>
                </a:lnTo>
                <a:lnTo>
                  <a:pt x="14648" y="74054"/>
                </a:lnTo>
                <a:lnTo>
                  <a:pt x="18014" y="74397"/>
                </a:lnTo>
                <a:lnTo>
                  <a:pt x="26060" y="74397"/>
                </a:lnTo>
                <a:lnTo>
                  <a:pt x="29617" y="73940"/>
                </a:lnTo>
                <a:lnTo>
                  <a:pt x="32637" y="73040"/>
                </a:lnTo>
                <a:lnTo>
                  <a:pt x="35643" y="72125"/>
                </a:lnTo>
                <a:lnTo>
                  <a:pt x="40060" y="69292"/>
                </a:lnTo>
                <a:lnTo>
                  <a:pt x="43430" y="65876"/>
                </a:lnTo>
                <a:lnTo>
                  <a:pt x="45338" y="61710"/>
                </a:lnTo>
                <a:lnTo>
                  <a:pt x="45796" y="57214"/>
                </a:lnTo>
                <a:lnTo>
                  <a:pt x="45384" y="53099"/>
                </a:lnTo>
                <a:lnTo>
                  <a:pt x="43714" y="49784"/>
                </a:lnTo>
                <a:lnTo>
                  <a:pt x="41065" y="47256"/>
                </a:lnTo>
                <a:lnTo>
                  <a:pt x="37810" y="45237"/>
                </a:lnTo>
                <a:lnTo>
                  <a:pt x="33750" y="44020"/>
                </a:lnTo>
                <a:lnTo>
                  <a:pt x="29095" y="43588"/>
                </a:lnTo>
                <a:lnTo>
                  <a:pt x="16318" y="43041"/>
                </a:lnTo>
                <a:lnTo>
                  <a:pt x="14363" y="42965"/>
                </a:lnTo>
                <a:lnTo>
                  <a:pt x="10429" y="40780"/>
                </a:lnTo>
                <a:lnTo>
                  <a:pt x="11714" y="53060"/>
                </a:lnTo>
                <a:lnTo>
                  <a:pt x="14577" y="50407"/>
                </a:lnTo>
                <a:lnTo>
                  <a:pt x="27251" y="50853"/>
                </a:lnTo>
                <a:lnTo>
                  <a:pt x="30182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052095" y="2229624"/>
            <a:ext cx="46958" cy="72553"/>
          </a:xfrm>
          <a:custGeom>
            <a:avLst/>
            <a:gdLst/>
            <a:ahLst/>
            <a:cxnLst/>
            <a:rect l="l" t="t" r="r" b="b"/>
            <a:pathLst>
              <a:path w="46958" h="72553">
                <a:moveTo>
                  <a:pt x="45755" y="66700"/>
                </a:moveTo>
                <a:lnTo>
                  <a:pt x="39444" y="50798"/>
                </a:lnTo>
                <a:lnTo>
                  <a:pt x="38724" y="48969"/>
                </a:lnTo>
                <a:lnTo>
                  <a:pt x="37264" y="45885"/>
                </a:lnTo>
                <a:lnTo>
                  <a:pt x="34963" y="42021"/>
                </a:lnTo>
                <a:lnTo>
                  <a:pt x="32313" y="39152"/>
                </a:lnTo>
                <a:lnTo>
                  <a:pt x="31222" y="36435"/>
                </a:lnTo>
                <a:lnTo>
                  <a:pt x="32029" y="24904"/>
                </a:lnTo>
                <a:lnTo>
                  <a:pt x="29380" y="28762"/>
                </a:lnTo>
                <a:lnTo>
                  <a:pt x="26690" y="30732"/>
                </a:lnTo>
                <a:lnTo>
                  <a:pt x="23101" y="31953"/>
                </a:lnTo>
                <a:lnTo>
                  <a:pt x="18497" y="32269"/>
                </a:lnTo>
                <a:lnTo>
                  <a:pt x="9359" y="32269"/>
                </a:lnTo>
                <a:lnTo>
                  <a:pt x="9359" y="7937"/>
                </a:lnTo>
                <a:lnTo>
                  <a:pt x="18450" y="0"/>
                </a:lnTo>
                <a:lnTo>
                  <a:pt x="3481" y="0"/>
                </a:lnTo>
                <a:lnTo>
                  <a:pt x="1126" y="863"/>
                </a:lnTo>
                <a:lnTo>
                  <a:pt x="0" y="3909"/>
                </a:lnTo>
                <a:lnTo>
                  <a:pt x="0" y="70764"/>
                </a:lnTo>
                <a:lnTo>
                  <a:pt x="979" y="72082"/>
                </a:lnTo>
                <a:lnTo>
                  <a:pt x="3765" y="72553"/>
                </a:lnTo>
                <a:lnTo>
                  <a:pt x="6343" y="72514"/>
                </a:lnTo>
                <a:lnTo>
                  <a:pt x="9359" y="70764"/>
                </a:lnTo>
                <a:lnTo>
                  <a:pt x="9359" y="40016"/>
                </a:lnTo>
                <a:lnTo>
                  <a:pt x="17755" y="40016"/>
                </a:lnTo>
                <a:lnTo>
                  <a:pt x="21111" y="40993"/>
                </a:lnTo>
                <a:lnTo>
                  <a:pt x="25085" y="43724"/>
                </a:lnTo>
                <a:lnTo>
                  <a:pt x="27176" y="46287"/>
                </a:lnTo>
                <a:lnTo>
                  <a:pt x="28811" y="49528"/>
                </a:lnTo>
                <a:lnTo>
                  <a:pt x="30355" y="53251"/>
                </a:lnTo>
                <a:lnTo>
                  <a:pt x="36835" y="70267"/>
                </a:lnTo>
                <a:lnTo>
                  <a:pt x="38196" y="72082"/>
                </a:lnTo>
                <a:lnTo>
                  <a:pt x="41004" y="72553"/>
                </a:lnTo>
                <a:lnTo>
                  <a:pt x="43912" y="72528"/>
                </a:lnTo>
                <a:lnTo>
                  <a:pt x="46958" y="70764"/>
                </a:lnTo>
                <a:lnTo>
                  <a:pt x="46736" y="69518"/>
                </a:lnTo>
                <a:lnTo>
                  <a:pt x="45755" y="66700"/>
                </a:lnTo>
                <a:close/>
              </a:path>
              <a:path w="46958" h="72553">
                <a:moveTo>
                  <a:pt x="25120" y="341"/>
                </a:moveTo>
                <a:lnTo>
                  <a:pt x="21704" y="49"/>
                </a:lnTo>
                <a:lnTo>
                  <a:pt x="18450" y="0"/>
                </a:lnTo>
                <a:lnTo>
                  <a:pt x="9359" y="7937"/>
                </a:lnTo>
                <a:lnTo>
                  <a:pt x="19105" y="7937"/>
                </a:lnTo>
                <a:lnTo>
                  <a:pt x="21741" y="8098"/>
                </a:lnTo>
                <a:lnTo>
                  <a:pt x="24811" y="8661"/>
                </a:lnTo>
                <a:lnTo>
                  <a:pt x="27708" y="9511"/>
                </a:lnTo>
                <a:lnTo>
                  <a:pt x="31010" y="12876"/>
                </a:lnTo>
                <a:lnTo>
                  <a:pt x="32857" y="17207"/>
                </a:lnTo>
                <a:lnTo>
                  <a:pt x="32857" y="21790"/>
                </a:lnTo>
                <a:lnTo>
                  <a:pt x="32029" y="24904"/>
                </a:lnTo>
                <a:lnTo>
                  <a:pt x="31222" y="36435"/>
                </a:lnTo>
                <a:lnTo>
                  <a:pt x="34761" y="34441"/>
                </a:lnTo>
                <a:lnTo>
                  <a:pt x="37857" y="32078"/>
                </a:lnTo>
                <a:lnTo>
                  <a:pt x="40262" y="29145"/>
                </a:lnTo>
                <a:lnTo>
                  <a:pt x="41821" y="25538"/>
                </a:lnTo>
                <a:lnTo>
                  <a:pt x="42760" y="21447"/>
                </a:lnTo>
                <a:lnTo>
                  <a:pt x="42760" y="16545"/>
                </a:lnTo>
                <a:lnTo>
                  <a:pt x="41706" y="12203"/>
                </a:lnTo>
                <a:lnTo>
                  <a:pt x="39923" y="8304"/>
                </a:lnTo>
                <a:lnTo>
                  <a:pt x="37105" y="5104"/>
                </a:lnTo>
                <a:lnTo>
                  <a:pt x="33267" y="2743"/>
                </a:lnTo>
                <a:lnTo>
                  <a:pt x="28782" y="938"/>
                </a:lnTo>
                <a:lnTo>
                  <a:pt x="26060" y="441"/>
                </a:lnTo>
                <a:lnTo>
                  <a:pt x="25120" y="3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108298" y="2247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1" y="36118"/>
                </a:lnTo>
                <a:lnTo>
                  <a:pt x="1460" y="39474"/>
                </a:lnTo>
                <a:lnTo>
                  <a:pt x="2440" y="42811"/>
                </a:lnTo>
                <a:lnTo>
                  <a:pt x="3923" y="45670"/>
                </a:lnTo>
                <a:lnTo>
                  <a:pt x="5918" y="48006"/>
                </a:lnTo>
                <a:lnTo>
                  <a:pt x="10421" y="52146"/>
                </a:lnTo>
                <a:lnTo>
                  <a:pt x="9546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201" y="19545"/>
                </a:lnTo>
                <a:lnTo>
                  <a:pt x="11736" y="15038"/>
                </a:lnTo>
                <a:lnTo>
                  <a:pt x="14222" y="11506"/>
                </a:lnTo>
                <a:lnTo>
                  <a:pt x="17729" y="9159"/>
                </a:lnTo>
                <a:lnTo>
                  <a:pt x="21937" y="7722"/>
                </a:lnTo>
                <a:lnTo>
                  <a:pt x="27510" y="7722"/>
                </a:lnTo>
                <a:lnTo>
                  <a:pt x="29918" y="8244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1" y="17579"/>
                </a:lnTo>
                <a:lnTo>
                  <a:pt x="39405" y="22418"/>
                </a:lnTo>
                <a:lnTo>
                  <a:pt x="39649" y="24980"/>
                </a:lnTo>
                <a:lnTo>
                  <a:pt x="39649" y="30596"/>
                </a:lnTo>
                <a:lnTo>
                  <a:pt x="39364" y="33249"/>
                </a:lnTo>
                <a:lnTo>
                  <a:pt x="38781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4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3" y="41569"/>
                </a:lnTo>
                <a:lnTo>
                  <a:pt x="13406" y="53352"/>
                </a:lnTo>
                <a:lnTo>
                  <a:pt x="16400" y="54598"/>
                </a:lnTo>
                <a:lnTo>
                  <a:pt x="19903" y="55206"/>
                </a:lnTo>
                <a:lnTo>
                  <a:pt x="28065" y="55206"/>
                </a:lnTo>
                <a:lnTo>
                  <a:pt x="31701" y="54508"/>
                </a:lnTo>
                <a:lnTo>
                  <a:pt x="34836" y="53111"/>
                </a:lnTo>
                <a:lnTo>
                  <a:pt x="37979" y="51728"/>
                </a:lnTo>
                <a:lnTo>
                  <a:pt x="40589" y="49773"/>
                </a:lnTo>
                <a:lnTo>
                  <a:pt x="44762" y="44795"/>
                </a:lnTo>
                <a:lnTo>
                  <a:pt x="46324" y="41821"/>
                </a:lnTo>
                <a:lnTo>
                  <a:pt x="47378" y="38379"/>
                </a:lnTo>
                <a:lnTo>
                  <a:pt x="48426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5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79" y="7214"/>
                </a:lnTo>
                <a:lnTo>
                  <a:pt x="38491" y="3086"/>
                </a:lnTo>
                <a:lnTo>
                  <a:pt x="35491" y="1854"/>
                </a:lnTo>
                <a:lnTo>
                  <a:pt x="32510" y="623"/>
                </a:lnTo>
                <a:lnTo>
                  <a:pt x="28994" y="0"/>
                </a:lnTo>
                <a:lnTo>
                  <a:pt x="20796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6"/>
                </a:lnTo>
                <a:lnTo>
                  <a:pt x="8315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7" y="37645"/>
                </a:moveTo>
                <a:lnTo>
                  <a:pt x="9546" y="32804"/>
                </a:lnTo>
                <a:lnTo>
                  <a:pt x="10421" y="52146"/>
                </a:lnTo>
                <a:lnTo>
                  <a:pt x="13406" y="53352"/>
                </a:lnTo>
                <a:lnTo>
                  <a:pt x="12513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167104" y="2247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19" y="45670"/>
                </a:lnTo>
                <a:lnTo>
                  <a:pt x="5914" y="48006"/>
                </a:lnTo>
                <a:lnTo>
                  <a:pt x="10421" y="52146"/>
                </a:lnTo>
                <a:lnTo>
                  <a:pt x="9542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198" y="19545"/>
                </a:lnTo>
                <a:lnTo>
                  <a:pt x="11732" y="15038"/>
                </a:lnTo>
                <a:lnTo>
                  <a:pt x="14218" y="11506"/>
                </a:lnTo>
                <a:lnTo>
                  <a:pt x="17725" y="9159"/>
                </a:lnTo>
                <a:lnTo>
                  <a:pt x="21934" y="7722"/>
                </a:lnTo>
                <a:lnTo>
                  <a:pt x="27503" y="7722"/>
                </a:lnTo>
                <a:lnTo>
                  <a:pt x="29914" y="8244"/>
                </a:lnTo>
                <a:lnTo>
                  <a:pt x="33795" y="10364"/>
                </a:lnTo>
                <a:lnTo>
                  <a:pt x="36468" y="13625"/>
                </a:lnTo>
                <a:lnTo>
                  <a:pt x="38407" y="17579"/>
                </a:lnTo>
                <a:lnTo>
                  <a:pt x="39401" y="22418"/>
                </a:lnTo>
                <a:lnTo>
                  <a:pt x="39646" y="24980"/>
                </a:lnTo>
                <a:lnTo>
                  <a:pt x="39646" y="30596"/>
                </a:lnTo>
                <a:lnTo>
                  <a:pt x="39364" y="33249"/>
                </a:lnTo>
                <a:lnTo>
                  <a:pt x="38781" y="35676"/>
                </a:lnTo>
                <a:lnTo>
                  <a:pt x="37280" y="40172"/>
                </a:lnTo>
                <a:lnTo>
                  <a:pt x="34782" y="43675"/>
                </a:lnTo>
                <a:lnTo>
                  <a:pt x="31254" y="45986"/>
                </a:lnTo>
                <a:lnTo>
                  <a:pt x="27020" y="47458"/>
                </a:lnTo>
                <a:lnTo>
                  <a:pt x="21498" y="47458"/>
                </a:lnTo>
                <a:lnTo>
                  <a:pt x="19086" y="46926"/>
                </a:lnTo>
                <a:lnTo>
                  <a:pt x="15198" y="44805"/>
                </a:lnTo>
                <a:lnTo>
                  <a:pt x="12513" y="41569"/>
                </a:lnTo>
                <a:lnTo>
                  <a:pt x="13402" y="53352"/>
                </a:lnTo>
                <a:lnTo>
                  <a:pt x="16400" y="54598"/>
                </a:lnTo>
                <a:lnTo>
                  <a:pt x="19899" y="55206"/>
                </a:lnTo>
                <a:lnTo>
                  <a:pt x="28061" y="55206"/>
                </a:lnTo>
                <a:lnTo>
                  <a:pt x="31700" y="54508"/>
                </a:lnTo>
                <a:lnTo>
                  <a:pt x="34833" y="53111"/>
                </a:lnTo>
                <a:lnTo>
                  <a:pt x="37975" y="51728"/>
                </a:lnTo>
                <a:lnTo>
                  <a:pt x="40589" y="49773"/>
                </a:lnTo>
                <a:lnTo>
                  <a:pt x="44762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22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3" y="19102"/>
                </a:lnTo>
                <a:lnTo>
                  <a:pt x="47458" y="15760"/>
                </a:lnTo>
                <a:lnTo>
                  <a:pt x="46468" y="12409"/>
                </a:lnTo>
                <a:lnTo>
                  <a:pt x="44970" y="9551"/>
                </a:lnTo>
                <a:lnTo>
                  <a:pt x="42979" y="7214"/>
                </a:lnTo>
                <a:lnTo>
                  <a:pt x="38487" y="3086"/>
                </a:lnTo>
                <a:lnTo>
                  <a:pt x="35488" y="1854"/>
                </a:lnTo>
                <a:lnTo>
                  <a:pt x="32506" y="623"/>
                </a:lnTo>
                <a:lnTo>
                  <a:pt x="28990" y="0"/>
                </a:lnTo>
                <a:lnTo>
                  <a:pt x="20792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6"/>
                </a:lnTo>
                <a:lnTo>
                  <a:pt x="8315" y="5386"/>
                </a:lnTo>
                <a:lnTo>
                  <a:pt x="4146" y="10375"/>
                </a:lnTo>
                <a:lnTo>
                  <a:pt x="2584" y="13335"/>
                </a:lnTo>
                <a:lnTo>
                  <a:pt x="1544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2" y="32804"/>
                </a:lnTo>
                <a:lnTo>
                  <a:pt x="10421" y="52146"/>
                </a:lnTo>
                <a:lnTo>
                  <a:pt x="13402" y="53352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223012" y="2223716"/>
            <a:ext cx="33138" cy="78436"/>
          </a:xfrm>
          <a:custGeom>
            <a:avLst/>
            <a:gdLst/>
            <a:ahLst/>
            <a:cxnLst/>
            <a:rect l="l" t="t" r="r" b="b"/>
            <a:pathLst>
              <a:path w="33138" h="78436">
                <a:moveTo>
                  <a:pt x="28619" y="25059"/>
                </a:moveTo>
                <a:lnTo>
                  <a:pt x="17686" y="25059"/>
                </a:lnTo>
                <a:lnTo>
                  <a:pt x="17686" y="17424"/>
                </a:lnTo>
                <a:lnTo>
                  <a:pt x="18060" y="14086"/>
                </a:lnTo>
                <a:lnTo>
                  <a:pt x="18741" y="11353"/>
                </a:lnTo>
                <a:lnTo>
                  <a:pt x="20660" y="8761"/>
                </a:lnTo>
                <a:lnTo>
                  <a:pt x="23680" y="7646"/>
                </a:lnTo>
                <a:lnTo>
                  <a:pt x="26873" y="7721"/>
                </a:lnTo>
                <a:lnTo>
                  <a:pt x="30091" y="8661"/>
                </a:lnTo>
                <a:lnTo>
                  <a:pt x="32791" y="8586"/>
                </a:lnTo>
                <a:lnTo>
                  <a:pt x="33138" y="5857"/>
                </a:lnTo>
                <a:lnTo>
                  <a:pt x="33050" y="4038"/>
                </a:lnTo>
                <a:lnTo>
                  <a:pt x="30897" y="1144"/>
                </a:lnTo>
                <a:lnTo>
                  <a:pt x="28136" y="356"/>
                </a:lnTo>
                <a:lnTo>
                  <a:pt x="24436" y="0"/>
                </a:lnTo>
                <a:lnTo>
                  <a:pt x="21751" y="0"/>
                </a:lnTo>
                <a:lnTo>
                  <a:pt x="19422" y="370"/>
                </a:lnTo>
                <a:lnTo>
                  <a:pt x="15458" y="1893"/>
                </a:lnTo>
                <a:lnTo>
                  <a:pt x="12517" y="4687"/>
                </a:lnTo>
                <a:lnTo>
                  <a:pt x="10237" y="8333"/>
                </a:lnTo>
                <a:lnTo>
                  <a:pt x="8973" y="13362"/>
                </a:lnTo>
                <a:lnTo>
                  <a:pt x="8649" y="16372"/>
                </a:lnTo>
                <a:lnTo>
                  <a:pt x="8649" y="25059"/>
                </a:lnTo>
                <a:lnTo>
                  <a:pt x="1744" y="25059"/>
                </a:lnTo>
                <a:lnTo>
                  <a:pt x="294" y="26225"/>
                </a:lnTo>
                <a:lnTo>
                  <a:pt x="0" y="28893"/>
                </a:lnTo>
                <a:lnTo>
                  <a:pt x="1744" y="32691"/>
                </a:lnTo>
                <a:lnTo>
                  <a:pt x="8649" y="32691"/>
                </a:lnTo>
                <a:lnTo>
                  <a:pt x="8649" y="76733"/>
                </a:lnTo>
                <a:lnTo>
                  <a:pt x="9024" y="77688"/>
                </a:lnTo>
                <a:lnTo>
                  <a:pt x="11573" y="78436"/>
                </a:lnTo>
                <a:lnTo>
                  <a:pt x="14766" y="78436"/>
                </a:lnTo>
                <a:lnTo>
                  <a:pt x="17686" y="76733"/>
                </a:lnTo>
                <a:lnTo>
                  <a:pt x="17686" y="32691"/>
                </a:lnTo>
                <a:lnTo>
                  <a:pt x="28619" y="32691"/>
                </a:lnTo>
                <a:lnTo>
                  <a:pt x="30416" y="30239"/>
                </a:lnTo>
                <a:lnTo>
                  <a:pt x="30365" y="27612"/>
                </a:lnTo>
                <a:lnTo>
                  <a:pt x="28619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281285" y="2229624"/>
            <a:ext cx="52624" cy="72518"/>
          </a:xfrm>
          <a:custGeom>
            <a:avLst/>
            <a:gdLst/>
            <a:ahLst/>
            <a:cxnLst/>
            <a:rect l="l" t="t" r="r" b="b"/>
            <a:pathLst>
              <a:path w="52624" h="72518">
                <a:moveTo>
                  <a:pt x="21974" y="71780"/>
                </a:moveTo>
                <a:lnTo>
                  <a:pt x="24671" y="72518"/>
                </a:lnTo>
                <a:lnTo>
                  <a:pt x="27953" y="72518"/>
                </a:lnTo>
                <a:lnTo>
                  <a:pt x="30974" y="70764"/>
                </a:lnTo>
                <a:lnTo>
                  <a:pt x="30974" y="8153"/>
                </a:lnTo>
                <a:lnTo>
                  <a:pt x="50782" y="8153"/>
                </a:lnTo>
                <a:lnTo>
                  <a:pt x="52326" y="6922"/>
                </a:lnTo>
                <a:lnTo>
                  <a:pt x="52624" y="4138"/>
                </a:lnTo>
                <a:lnTo>
                  <a:pt x="52589" y="2807"/>
                </a:lnTo>
                <a:lnTo>
                  <a:pt x="50782" y="0"/>
                </a:lnTo>
                <a:lnTo>
                  <a:pt x="1821" y="0"/>
                </a:lnTo>
                <a:lnTo>
                  <a:pt x="1012" y="215"/>
                </a:lnTo>
                <a:lnTo>
                  <a:pt x="0" y="2807"/>
                </a:lnTo>
                <a:lnTo>
                  <a:pt x="0" y="5461"/>
                </a:lnTo>
                <a:lnTo>
                  <a:pt x="1821" y="8153"/>
                </a:lnTo>
                <a:lnTo>
                  <a:pt x="21614" y="8153"/>
                </a:lnTo>
                <a:lnTo>
                  <a:pt x="21614" y="70764"/>
                </a:lnTo>
                <a:lnTo>
                  <a:pt x="21974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339911" y="22476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7" y="42073"/>
                </a:moveTo>
                <a:lnTo>
                  <a:pt x="9975" y="54176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4" y="47393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4" y="45694"/>
                </a:lnTo>
                <a:lnTo>
                  <a:pt x="9187" y="42073"/>
                </a:lnTo>
                <a:close/>
              </a:path>
              <a:path w="22924" h="55206">
                <a:moveTo>
                  <a:pt x="34625" y="54432"/>
                </a:moveTo>
                <a:lnTo>
                  <a:pt x="37313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52" y="13079"/>
                </a:lnTo>
                <a:lnTo>
                  <a:pt x="38477" y="8395"/>
                </a:lnTo>
                <a:lnTo>
                  <a:pt x="35841" y="4838"/>
                </a:lnTo>
                <a:lnTo>
                  <a:pt x="32325" y="2070"/>
                </a:lnTo>
                <a:lnTo>
                  <a:pt x="2739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5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9" y="11490"/>
                </a:lnTo>
                <a:lnTo>
                  <a:pt x="5274" y="12405"/>
                </a:lnTo>
                <a:lnTo>
                  <a:pt x="8161" y="10731"/>
                </a:lnTo>
                <a:lnTo>
                  <a:pt x="10817" y="9436"/>
                </a:lnTo>
                <a:lnTo>
                  <a:pt x="14116" y="8305"/>
                </a:lnTo>
                <a:lnTo>
                  <a:pt x="17852" y="7491"/>
                </a:lnTo>
                <a:lnTo>
                  <a:pt x="22136" y="7491"/>
                </a:lnTo>
                <a:lnTo>
                  <a:pt x="25290" y="8241"/>
                </a:lnTo>
                <a:lnTo>
                  <a:pt x="27857" y="9500"/>
                </a:lnTo>
                <a:lnTo>
                  <a:pt x="30283" y="12701"/>
                </a:lnTo>
                <a:lnTo>
                  <a:pt x="31075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53" y="24268"/>
                </a:lnTo>
                <a:lnTo>
                  <a:pt x="11206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30" y="35420"/>
                </a:lnTo>
                <a:lnTo>
                  <a:pt x="12665" y="32411"/>
                </a:lnTo>
                <a:lnTo>
                  <a:pt x="15379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49" y="44946"/>
                </a:lnTo>
                <a:lnTo>
                  <a:pt x="22924" y="47393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39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396452" y="2247706"/>
            <a:ext cx="42166" cy="54446"/>
          </a:xfrm>
          <a:custGeom>
            <a:avLst/>
            <a:gdLst/>
            <a:ahLst/>
            <a:cxnLst/>
            <a:rect l="l" t="t" r="r" b="b"/>
            <a:pathLst>
              <a:path w="42166" h="54446">
                <a:moveTo>
                  <a:pt x="33177" y="23342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46"/>
                </a:lnTo>
                <a:lnTo>
                  <a:pt x="39305" y="54446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51" y="0"/>
                </a:lnTo>
                <a:lnTo>
                  <a:pt x="19086" y="737"/>
                </a:lnTo>
                <a:lnTo>
                  <a:pt x="16351" y="2209"/>
                </a:lnTo>
                <a:lnTo>
                  <a:pt x="13604" y="3682"/>
                </a:lnTo>
                <a:lnTo>
                  <a:pt x="10868" y="5994"/>
                </a:lnTo>
                <a:lnTo>
                  <a:pt x="8107" y="9143"/>
                </a:lnTo>
                <a:lnTo>
                  <a:pt x="8107" y="2209"/>
                </a:lnTo>
                <a:lnTo>
                  <a:pt x="5547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184" y="53506"/>
                </a:lnTo>
                <a:lnTo>
                  <a:pt x="2858" y="54446"/>
                </a:lnTo>
                <a:lnTo>
                  <a:pt x="6116" y="54446"/>
                </a:lnTo>
                <a:lnTo>
                  <a:pt x="8975" y="52743"/>
                </a:lnTo>
                <a:lnTo>
                  <a:pt x="8975" y="17628"/>
                </a:lnTo>
                <a:lnTo>
                  <a:pt x="11447" y="14479"/>
                </a:lnTo>
                <a:lnTo>
                  <a:pt x="13802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71" y="8319"/>
                </a:lnTo>
                <a:lnTo>
                  <a:pt x="28721" y="9651"/>
                </a:lnTo>
                <a:lnTo>
                  <a:pt x="31468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455251" y="2224138"/>
            <a:ext cx="40212" cy="78044"/>
          </a:xfrm>
          <a:custGeom>
            <a:avLst/>
            <a:gdLst/>
            <a:ahLst/>
            <a:cxnLst/>
            <a:rect l="l" t="t" r="r" b="b"/>
            <a:pathLst>
              <a:path w="40212" h="78044">
                <a:moveTo>
                  <a:pt x="36730" y="28917"/>
                </a:moveTo>
                <a:lnTo>
                  <a:pt x="37898" y="27355"/>
                </a:lnTo>
                <a:lnTo>
                  <a:pt x="36310" y="24500"/>
                </a:lnTo>
                <a:lnTo>
                  <a:pt x="33400" y="24361"/>
                </a:lnTo>
                <a:lnTo>
                  <a:pt x="30035" y="24612"/>
                </a:lnTo>
                <a:lnTo>
                  <a:pt x="27482" y="26300"/>
                </a:lnTo>
                <a:lnTo>
                  <a:pt x="8990" y="47180"/>
                </a:lnTo>
                <a:lnTo>
                  <a:pt x="8990" y="1752"/>
                </a:lnTo>
                <a:lnTo>
                  <a:pt x="8766" y="967"/>
                </a:lnTo>
                <a:lnTo>
                  <a:pt x="6117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201" y="77064"/>
                </a:lnTo>
                <a:lnTo>
                  <a:pt x="2858" y="78018"/>
                </a:lnTo>
                <a:lnTo>
                  <a:pt x="6117" y="78018"/>
                </a:lnTo>
                <a:lnTo>
                  <a:pt x="8990" y="76315"/>
                </a:lnTo>
                <a:lnTo>
                  <a:pt x="8990" y="48463"/>
                </a:lnTo>
                <a:lnTo>
                  <a:pt x="29650" y="76250"/>
                </a:lnTo>
                <a:lnTo>
                  <a:pt x="31878" y="77812"/>
                </a:lnTo>
                <a:lnTo>
                  <a:pt x="34491" y="78044"/>
                </a:lnTo>
                <a:lnTo>
                  <a:pt x="37203" y="78018"/>
                </a:lnTo>
                <a:lnTo>
                  <a:pt x="40212" y="76250"/>
                </a:lnTo>
                <a:lnTo>
                  <a:pt x="38908" y="73637"/>
                </a:lnTo>
                <a:lnTo>
                  <a:pt x="18990" y="47130"/>
                </a:lnTo>
                <a:lnTo>
                  <a:pt x="36730" y="289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502095" y="2247706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68" y="20664"/>
                </a:moveTo>
                <a:lnTo>
                  <a:pt x="3902" y="23633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53" y="31099"/>
                </a:lnTo>
                <a:lnTo>
                  <a:pt x="19450" y="32259"/>
                </a:lnTo>
                <a:lnTo>
                  <a:pt x="23075" y="34405"/>
                </a:lnTo>
                <a:lnTo>
                  <a:pt x="25440" y="37198"/>
                </a:lnTo>
                <a:lnTo>
                  <a:pt x="25789" y="39801"/>
                </a:lnTo>
                <a:lnTo>
                  <a:pt x="25556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82" y="47829"/>
                </a:lnTo>
                <a:lnTo>
                  <a:pt x="10227" y="47077"/>
                </a:lnTo>
                <a:lnTo>
                  <a:pt x="6181" y="45439"/>
                </a:lnTo>
                <a:lnTo>
                  <a:pt x="3296" y="43790"/>
                </a:lnTo>
                <a:lnTo>
                  <a:pt x="273" y="44171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63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72" y="54838"/>
                </a:lnTo>
                <a:lnTo>
                  <a:pt x="23227" y="54140"/>
                </a:lnTo>
                <a:lnTo>
                  <a:pt x="27622" y="52401"/>
                </a:lnTo>
                <a:lnTo>
                  <a:pt x="31024" y="49644"/>
                </a:lnTo>
                <a:lnTo>
                  <a:pt x="33277" y="45935"/>
                </a:lnTo>
                <a:lnTo>
                  <a:pt x="34653" y="41644"/>
                </a:lnTo>
                <a:lnTo>
                  <a:pt x="34653" y="36917"/>
                </a:lnTo>
                <a:lnTo>
                  <a:pt x="33601" y="33491"/>
                </a:lnTo>
                <a:lnTo>
                  <a:pt x="31957" y="30581"/>
                </a:lnTo>
                <a:lnTo>
                  <a:pt x="28303" y="27406"/>
                </a:lnTo>
                <a:lnTo>
                  <a:pt x="25293" y="25844"/>
                </a:lnTo>
                <a:lnTo>
                  <a:pt x="22222" y="24512"/>
                </a:lnTo>
                <a:lnTo>
                  <a:pt x="19163" y="23266"/>
                </a:lnTo>
                <a:lnTo>
                  <a:pt x="16196" y="22071"/>
                </a:lnTo>
                <a:lnTo>
                  <a:pt x="12556" y="19914"/>
                </a:lnTo>
                <a:lnTo>
                  <a:pt x="10152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90" y="8535"/>
                </a:lnTo>
                <a:lnTo>
                  <a:pt x="16074" y="7325"/>
                </a:lnTo>
                <a:lnTo>
                  <a:pt x="18928" y="7138"/>
                </a:lnTo>
                <a:lnTo>
                  <a:pt x="22150" y="7354"/>
                </a:lnTo>
                <a:lnTo>
                  <a:pt x="25952" y="8610"/>
                </a:lnTo>
                <a:lnTo>
                  <a:pt x="29317" y="10389"/>
                </a:lnTo>
                <a:lnTo>
                  <a:pt x="32125" y="8561"/>
                </a:lnTo>
                <a:lnTo>
                  <a:pt x="32078" y="5867"/>
                </a:lnTo>
                <a:lnTo>
                  <a:pt x="30491" y="2998"/>
                </a:lnTo>
                <a:lnTo>
                  <a:pt x="27547" y="1512"/>
                </a:lnTo>
                <a:lnTo>
                  <a:pt x="24267" y="572"/>
                </a:lnTo>
                <a:lnTo>
                  <a:pt x="21657" y="125"/>
                </a:lnTo>
                <a:lnTo>
                  <a:pt x="16074" y="0"/>
                </a:lnTo>
                <a:lnTo>
                  <a:pt x="13470" y="417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4"/>
                </a:lnTo>
                <a:lnTo>
                  <a:pt x="1205" y="12927"/>
                </a:lnTo>
                <a:lnTo>
                  <a:pt x="1205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568410" y="2223716"/>
            <a:ext cx="33138" cy="78436"/>
          </a:xfrm>
          <a:custGeom>
            <a:avLst/>
            <a:gdLst/>
            <a:ahLst/>
            <a:cxnLst/>
            <a:rect l="l" t="t" r="r" b="b"/>
            <a:pathLst>
              <a:path w="33138" h="78436">
                <a:moveTo>
                  <a:pt x="28619" y="25059"/>
                </a:moveTo>
                <a:lnTo>
                  <a:pt x="17686" y="25059"/>
                </a:lnTo>
                <a:lnTo>
                  <a:pt x="17686" y="17424"/>
                </a:lnTo>
                <a:lnTo>
                  <a:pt x="18060" y="14086"/>
                </a:lnTo>
                <a:lnTo>
                  <a:pt x="18741" y="11353"/>
                </a:lnTo>
                <a:lnTo>
                  <a:pt x="20646" y="8761"/>
                </a:lnTo>
                <a:lnTo>
                  <a:pt x="23676" y="7646"/>
                </a:lnTo>
                <a:lnTo>
                  <a:pt x="26859" y="7721"/>
                </a:lnTo>
                <a:lnTo>
                  <a:pt x="30092" y="8661"/>
                </a:lnTo>
                <a:lnTo>
                  <a:pt x="32777" y="8586"/>
                </a:lnTo>
                <a:lnTo>
                  <a:pt x="33138" y="5857"/>
                </a:lnTo>
                <a:lnTo>
                  <a:pt x="33051" y="4038"/>
                </a:lnTo>
                <a:lnTo>
                  <a:pt x="30895" y="1144"/>
                </a:lnTo>
                <a:lnTo>
                  <a:pt x="28134" y="356"/>
                </a:lnTo>
                <a:lnTo>
                  <a:pt x="24433" y="0"/>
                </a:lnTo>
                <a:lnTo>
                  <a:pt x="21733" y="0"/>
                </a:lnTo>
                <a:lnTo>
                  <a:pt x="19422" y="370"/>
                </a:lnTo>
                <a:lnTo>
                  <a:pt x="15458" y="1893"/>
                </a:lnTo>
                <a:lnTo>
                  <a:pt x="12513" y="4687"/>
                </a:lnTo>
                <a:lnTo>
                  <a:pt x="10234" y="8333"/>
                </a:lnTo>
                <a:lnTo>
                  <a:pt x="8971" y="13362"/>
                </a:lnTo>
                <a:lnTo>
                  <a:pt x="8651" y="16372"/>
                </a:lnTo>
                <a:lnTo>
                  <a:pt x="8651" y="25059"/>
                </a:lnTo>
                <a:lnTo>
                  <a:pt x="1742" y="25059"/>
                </a:lnTo>
                <a:lnTo>
                  <a:pt x="290" y="26225"/>
                </a:lnTo>
                <a:lnTo>
                  <a:pt x="0" y="28893"/>
                </a:lnTo>
                <a:lnTo>
                  <a:pt x="1742" y="32691"/>
                </a:lnTo>
                <a:lnTo>
                  <a:pt x="8651" y="32691"/>
                </a:lnTo>
                <a:lnTo>
                  <a:pt x="8651" y="76733"/>
                </a:lnTo>
                <a:lnTo>
                  <a:pt x="9020" y="77688"/>
                </a:lnTo>
                <a:lnTo>
                  <a:pt x="11569" y="78436"/>
                </a:lnTo>
                <a:lnTo>
                  <a:pt x="14763" y="78436"/>
                </a:lnTo>
                <a:lnTo>
                  <a:pt x="17686" y="76733"/>
                </a:lnTo>
                <a:lnTo>
                  <a:pt x="17686" y="32691"/>
                </a:lnTo>
                <a:lnTo>
                  <a:pt x="28619" y="32691"/>
                </a:lnTo>
                <a:lnTo>
                  <a:pt x="30412" y="30239"/>
                </a:lnTo>
                <a:lnTo>
                  <a:pt x="30361" y="27612"/>
                </a:lnTo>
                <a:lnTo>
                  <a:pt x="28619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605342" y="2247699"/>
            <a:ext cx="48964" cy="55206"/>
          </a:xfrm>
          <a:custGeom>
            <a:avLst/>
            <a:gdLst/>
            <a:ahLst/>
            <a:cxnLst/>
            <a:rect l="l" t="t" r="r" b="b"/>
            <a:pathLst>
              <a:path w="48964" h="55206">
                <a:moveTo>
                  <a:pt x="0" y="28080"/>
                </a:moveTo>
                <a:lnTo>
                  <a:pt x="0" y="32321"/>
                </a:lnTo>
                <a:lnTo>
                  <a:pt x="486" y="36118"/>
                </a:lnTo>
                <a:lnTo>
                  <a:pt x="1461" y="39474"/>
                </a:lnTo>
                <a:lnTo>
                  <a:pt x="2438" y="42811"/>
                </a:lnTo>
                <a:lnTo>
                  <a:pt x="3928" y="45670"/>
                </a:lnTo>
                <a:lnTo>
                  <a:pt x="5919" y="48006"/>
                </a:lnTo>
                <a:lnTo>
                  <a:pt x="10411" y="52146"/>
                </a:lnTo>
                <a:lnTo>
                  <a:pt x="9533" y="32804"/>
                </a:lnTo>
                <a:lnTo>
                  <a:pt x="9298" y="30225"/>
                </a:lnTo>
                <a:lnTo>
                  <a:pt x="9298" y="24613"/>
                </a:lnTo>
                <a:lnTo>
                  <a:pt x="9598" y="21971"/>
                </a:lnTo>
                <a:lnTo>
                  <a:pt x="10203" y="19545"/>
                </a:lnTo>
                <a:lnTo>
                  <a:pt x="11725" y="15038"/>
                </a:lnTo>
                <a:lnTo>
                  <a:pt x="14213" y="11506"/>
                </a:lnTo>
                <a:lnTo>
                  <a:pt x="17730" y="9159"/>
                </a:lnTo>
                <a:lnTo>
                  <a:pt x="21939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6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69" y="33249"/>
                </a:lnTo>
                <a:lnTo>
                  <a:pt x="38773" y="35676"/>
                </a:lnTo>
                <a:lnTo>
                  <a:pt x="37278" y="40172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9" y="47458"/>
                </a:lnTo>
                <a:lnTo>
                  <a:pt x="21503" y="47458"/>
                </a:lnTo>
                <a:lnTo>
                  <a:pt x="19091" y="46926"/>
                </a:lnTo>
                <a:lnTo>
                  <a:pt x="15206" y="44805"/>
                </a:lnTo>
                <a:lnTo>
                  <a:pt x="12518" y="41569"/>
                </a:lnTo>
                <a:lnTo>
                  <a:pt x="13411" y="53352"/>
                </a:lnTo>
                <a:lnTo>
                  <a:pt x="16391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695" y="54508"/>
                </a:lnTo>
                <a:lnTo>
                  <a:pt x="34841" y="53111"/>
                </a:lnTo>
                <a:lnTo>
                  <a:pt x="37969" y="51728"/>
                </a:lnTo>
                <a:lnTo>
                  <a:pt x="40582" y="49773"/>
                </a:lnTo>
                <a:lnTo>
                  <a:pt x="44752" y="44795"/>
                </a:lnTo>
                <a:lnTo>
                  <a:pt x="46325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64" y="31165"/>
                </a:lnTo>
                <a:lnTo>
                  <a:pt x="48964" y="22875"/>
                </a:lnTo>
                <a:lnTo>
                  <a:pt x="48456" y="19102"/>
                </a:lnTo>
                <a:lnTo>
                  <a:pt x="47466" y="15760"/>
                </a:lnTo>
                <a:lnTo>
                  <a:pt x="46461" y="12409"/>
                </a:lnTo>
                <a:lnTo>
                  <a:pt x="44964" y="9551"/>
                </a:lnTo>
                <a:lnTo>
                  <a:pt x="42984" y="7214"/>
                </a:lnTo>
                <a:lnTo>
                  <a:pt x="38477" y="3086"/>
                </a:lnTo>
                <a:lnTo>
                  <a:pt x="35496" y="1854"/>
                </a:lnTo>
                <a:lnTo>
                  <a:pt x="32498" y="623"/>
                </a:lnTo>
                <a:lnTo>
                  <a:pt x="28999" y="0"/>
                </a:lnTo>
                <a:lnTo>
                  <a:pt x="20797" y="0"/>
                </a:lnTo>
                <a:lnTo>
                  <a:pt x="17161" y="698"/>
                </a:lnTo>
                <a:lnTo>
                  <a:pt x="14041" y="2070"/>
                </a:lnTo>
                <a:lnTo>
                  <a:pt x="10919" y="3456"/>
                </a:lnTo>
                <a:lnTo>
                  <a:pt x="8309" y="5386"/>
                </a:lnTo>
                <a:lnTo>
                  <a:pt x="4136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7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4" h="55206">
                <a:moveTo>
                  <a:pt x="10523" y="37645"/>
                </a:moveTo>
                <a:lnTo>
                  <a:pt x="9533" y="32804"/>
                </a:lnTo>
                <a:lnTo>
                  <a:pt x="10411" y="52146"/>
                </a:lnTo>
                <a:lnTo>
                  <a:pt x="13411" y="53352"/>
                </a:lnTo>
                <a:lnTo>
                  <a:pt x="12518" y="41569"/>
                </a:lnTo>
                <a:lnTo>
                  <a:pt x="1052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667562" y="2247703"/>
            <a:ext cx="28568" cy="54446"/>
          </a:xfrm>
          <a:custGeom>
            <a:avLst/>
            <a:gdLst/>
            <a:ahLst/>
            <a:cxnLst/>
            <a:rect l="l" t="t" r="r" b="b"/>
            <a:pathLst>
              <a:path w="28568" h="54446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72" y="54446"/>
                </a:lnTo>
                <a:lnTo>
                  <a:pt x="6130" y="54446"/>
                </a:lnTo>
                <a:lnTo>
                  <a:pt x="8989" y="52744"/>
                </a:lnTo>
                <a:lnTo>
                  <a:pt x="8989" y="19710"/>
                </a:lnTo>
                <a:lnTo>
                  <a:pt x="10262" y="17665"/>
                </a:lnTo>
                <a:lnTo>
                  <a:pt x="12466" y="14514"/>
                </a:lnTo>
                <a:lnTo>
                  <a:pt x="14518" y="11963"/>
                </a:lnTo>
                <a:lnTo>
                  <a:pt x="17369" y="9651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56"/>
                </a:lnTo>
                <a:lnTo>
                  <a:pt x="28536" y="8435"/>
                </a:lnTo>
                <a:lnTo>
                  <a:pt x="28568" y="3276"/>
                </a:lnTo>
                <a:lnTo>
                  <a:pt x="26217" y="723"/>
                </a:lnTo>
                <a:lnTo>
                  <a:pt x="23101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7" y="814"/>
                </a:lnTo>
                <a:lnTo>
                  <a:pt x="2573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729010" y="2228569"/>
            <a:ext cx="62938" cy="74333"/>
          </a:xfrm>
          <a:custGeom>
            <a:avLst/>
            <a:gdLst/>
            <a:ahLst/>
            <a:cxnLst/>
            <a:rect l="l" t="t" r="r" b="b"/>
            <a:pathLst>
              <a:path w="62938" h="74333">
                <a:moveTo>
                  <a:pt x="9903" y="33059"/>
                </a:moveTo>
                <a:lnTo>
                  <a:pt x="10274" y="29401"/>
                </a:lnTo>
                <a:lnTo>
                  <a:pt x="11005" y="25919"/>
                </a:lnTo>
                <a:lnTo>
                  <a:pt x="11747" y="22442"/>
                </a:lnTo>
                <a:lnTo>
                  <a:pt x="12985" y="19404"/>
                </a:lnTo>
                <a:lnTo>
                  <a:pt x="14706" y="16800"/>
                </a:lnTo>
                <a:lnTo>
                  <a:pt x="16427" y="14198"/>
                </a:lnTo>
                <a:lnTo>
                  <a:pt x="18670" y="12114"/>
                </a:lnTo>
                <a:lnTo>
                  <a:pt x="21417" y="10554"/>
                </a:lnTo>
                <a:lnTo>
                  <a:pt x="24163" y="8992"/>
                </a:lnTo>
                <a:lnTo>
                  <a:pt x="27569" y="8190"/>
                </a:lnTo>
                <a:lnTo>
                  <a:pt x="35687" y="8190"/>
                </a:lnTo>
                <a:lnTo>
                  <a:pt x="39095" y="8928"/>
                </a:lnTo>
                <a:lnTo>
                  <a:pt x="41842" y="10374"/>
                </a:lnTo>
                <a:lnTo>
                  <a:pt x="44589" y="11836"/>
                </a:lnTo>
                <a:lnTo>
                  <a:pt x="46796" y="13856"/>
                </a:lnTo>
                <a:lnTo>
                  <a:pt x="48456" y="16433"/>
                </a:lnTo>
                <a:lnTo>
                  <a:pt x="50101" y="19025"/>
                </a:lnTo>
                <a:lnTo>
                  <a:pt x="51261" y="22071"/>
                </a:lnTo>
                <a:lnTo>
                  <a:pt x="51981" y="25589"/>
                </a:lnTo>
                <a:lnTo>
                  <a:pt x="52685" y="29109"/>
                </a:lnTo>
                <a:lnTo>
                  <a:pt x="53035" y="32918"/>
                </a:lnTo>
                <a:lnTo>
                  <a:pt x="53035" y="40918"/>
                </a:lnTo>
                <a:lnTo>
                  <a:pt x="52675" y="44615"/>
                </a:lnTo>
                <a:lnTo>
                  <a:pt x="51944" y="48106"/>
                </a:lnTo>
                <a:lnTo>
                  <a:pt x="51227" y="51598"/>
                </a:lnTo>
                <a:lnTo>
                  <a:pt x="50011" y="54687"/>
                </a:lnTo>
                <a:lnTo>
                  <a:pt x="48305" y="57351"/>
                </a:lnTo>
                <a:lnTo>
                  <a:pt x="46609" y="60008"/>
                </a:lnTo>
                <a:lnTo>
                  <a:pt x="44366" y="62128"/>
                </a:lnTo>
                <a:lnTo>
                  <a:pt x="41569" y="63691"/>
                </a:lnTo>
                <a:lnTo>
                  <a:pt x="38783" y="65253"/>
                </a:lnTo>
                <a:lnTo>
                  <a:pt x="35345" y="66013"/>
                </a:lnTo>
                <a:lnTo>
                  <a:pt x="27122" y="66013"/>
                </a:lnTo>
                <a:lnTo>
                  <a:pt x="23695" y="65303"/>
                </a:lnTo>
                <a:lnTo>
                  <a:pt x="25491" y="74333"/>
                </a:lnTo>
                <a:lnTo>
                  <a:pt x="36158" y="74333"/>
                </a:lnTo>
                <a:lnTo>
                  <a:pt x="40853" y="73458"/>
                </a:lnTo>
                <a:lnTo>
                  <a:pt x="44874" y="71680"/>
                </a:lnTo>
                <a:lnTo>
                  <a:pt x="48898" y="69926"/>
                </a:lnTo>
                <a:lnTo>
                  <a:pt x="52254" y="67398"/>
                </a:lnTo>
                <a:lnTo>
                  <a:pt x="54914" y="64098"/>
                </a:lnTo>
                <a:lnTo>
                  <a:pt x="57579" y="60807"/>
                </a:lnTo>
                <a:lnTo>
                  <a:pt x="59583" y="56818"/>
                </a:lnTo>
                <a:lnTo>
                  <a:pt x="60933" y="52120"/>
                </a:lnTo>
                <a:lnTo>
                  <a:pt x="62269" y="47433"/>
                </a:lnTo>
                <a:lnTo>
                  <a:pt x="62938" y="42177"/>
                </a:lnTo>
                <a:lnTo>
                  <a:pt x="62938" y="30491"/>
                </a:lnTo>
                <a:lnTo>
                  <a:pt x="62320" y="25311"/>
                </a:lnTo>
                <a:lnTo>
                  <a:pt x="61056" y="20789"/>
                </a:lnTo>
                <a:lnTo>
                  <a:pt x="59818" y="16268"/>
                </a:lnTo>
                <a:lnTo>
                  <a:pt x="57913" y="12470"/>
                </a:lnTo>
                <a:lnTo>
                  <a:pt x="55350" y="9395"/>
                </a:lnTo>
                <a:lnTo>
                  <a:pt x="52783" y="6336"/>
                </a:lnTo>
                <a:lnTo>
                  <a:pt x="49589" y="3999"/>
                </a:lnTo>
                <a:lnTo>
                  <a:pt x="45741" y="2386"/>
                </a:lnTo>
                <a:lnTo>
                  <a:pt x="41904" y="798"/>
                </a:lnTo>
                <a:lnTo>
                  <a:pt x="37386" y="0"/>
                </a:lnTo>
                <a:lnTo>
                  <a:pt x="26838" y="0"/>
                </a:lnTo>
                <a:lnTo>
                  <a:pt x="22136" y="875"/>
                </a:lnTo>
                <a:lnTo>
                  <a:pt x="18111" y="2653"/>
                </a:lnTo>
                <a:lnTo>
                  <a:pt x="14086" y="4420"/>
                </a:lnTo>
                <a:lnTo>
                  <a:pt x="10731" y="6934"/>
                </a:lnTo>
                <a:lnTo>
                  <a:pt x="8046" y="10184"/>
                </a:lnTo>
                <a:lnTo>
                  <a:pt x="5356" y="13449"/>
                </a:lnTo>
                <a:lnTo>
                  <a:pt x="3341" y="17399"/>
                </a:lnTo>
                <a:lnTo>
                  <a:pt x="2005" y="22035"/>
                </a:lnTo>
                <a:lnTo>
                  <a:pt x="666" y="26694"/>
                </a:lnTo>
                <a:lnTo>
                  <a:pt x="0" y="31863"/>
                </a:lnTo>
                <a:lnTo>
                  <a:pt x="0" y="43524"/>
                </a:lnTo>
                <a:lnTo>
                  <a:pt x="619" y="48779"/>
                </a:lnTo>
                <a:lnTo>
                  <a:pt x="1844" y="53351"/>
                </a:lnTo>
                <a:lnTo>
                  <a:pt x="3082" y="57923"/>
                </a:lnTo>
                <a:lnTo>
                  <a:pt x="4950" y="61761"/>
                </a:lnTo>
                <a:lnTo>
                  <a:pt x="7477" y="64846"/>
                </a:lnTo>
                <a:lnTo>
                  <a:pt x="9989" y="67946"/>
                </a:lnTo>
                <a:lnTo>
                  <a:pt x="13183" y="70293"/>
                </a:lnTo>
                <a:lnTo>
                  <a:pt x="12776" y="55256"/>
                </a:lnTo>
                <a:lnTo>
                  <a:pt x="11610" y="52171"/>
                </a:lnTo>
                <a:lnTo>
                  <a:pt x="10929" y="48604"/>
                </a:lnTo>
                <a:lnTo>
                  <a:pt x="10234" y="45032"/>
                </a:lnTo>
                <a:lnTo>
                  <a:pt x="9903" y="41134"/>
                </a:lnTo>
                <a:lnTo>
                  <a:pt x="9903" y="33059"/>
                </a:lnTo>
                <a:close/>
              </a:path>
              <a:path w="62938" h="74333">
                <a:moveTo>
                  <a:pt x="16045" y="60440"/>
                </a:moveTo>
                <a:lnTo>
                  <a:pt x="14406" y="57848"/>
                </a:lnTo>
                <a:lnTo>
                  <a:pt x="12776" y="55256"/>
                </a:lnTo>
                <a:lnTo>
                  <a:pt x="13183" y="70293"/>
                </a:lnTo>
                <a:lnTo>
                  <a:pt x="17057" y="71906"/>
                </a:lnTo>
                <a:lnTo>
                  <a:pt x="20909" y="73533"/>
                </a:lnTo>
                <a:lnTo>
                  <a:pt x="25491" y="74333"/>
                </a:lnTo>
                <a:lnTo>
                  <a:pt x="23695" y="65303"/>
                </a:lnTo>
                <a:lnTo>
                  <a:pt x="20944" y="63867"/>
                </a:lnTo>
                <a:lnTo>
                  <a:pt x="18209" y="62445"/>
                </a:lnTo>
                <a:lnTo>
                  <a:pt x="16045" y="60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804524" y="2227780"/>
            <a:ext cx="11090" cy="74372"/>
          </a:xfrm>
          <a:custGeom>
            <a:avLst/>
            <a:gdLst/>
            <a:ahLst/>
            <a:cxnLst/>
            <a:rect l="l" t="t" r="r" b="b"/>
            <a:pathLst>
              <a:path w="11090" h="74372">
                <a:moveTo>
                  <a:pt x="0" y="5587"/>
                </a:moveTo>
                <a:lnTo>
                  <a:pt x="380" y="9144"/>
                </a:lnTo>
                <a:lnTo>
                  <a:pt x="3379" y="11049"/>
                </a:lnTo>
                <a:lnTo>
                  <a:pt x="7625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694" y="1918"/>
                </a:lnTo>
                <a:lnTo>
                  <a:pt x="7700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72">
                <a:moveTo>
                  <a:pt x="1399" y="73624"/>
                </a:moveTo>
                <a:lnTo>
                  <a:pt x="3948" y="74372"/>
                </a:lnTo>
                <a:lnTo>
                  <a:pt x="7192" y="74372"/>
                </a:lnTo>
                <a:lnTo>
                  <a:pt x="10054" y="72669"/>
                </a:lnTo>
                <a:lnTo>
                  <a:pt x="10054" y="22442"/>
                </a:lnTo>
                <a:lnTo>
                  <a:pt x="9827" y="21704"/>
                </a:lnTo>
                <a:lnTo>
                  <a:pt x="7192" y="20754"/>
                </a:lnTo>
                <a:lnTo>
                  <a:pt x="3948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830977" y="2224138"/>
            <a:ext cx="8975" cy="78014"/>
          </a:xfrm>
          <a:custGeom>
            <a:avLst/>
            <a:gdLst/>
            <a:ahLst/>
            <a:cxnLst/>
            <a:rect l="l" t="t" r="r" b="b"/>
            <a:pathLst>
              <a:path w="8975" h="78014">
                <a:moveTo>
                  <a:pt x="8975" y="76311"/>
                </a:moveTo>
                <a:lnTo>
                  <a:pt x="8975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72" y="78014"/>
                </a:lnTo>
                <a:lnTo>
                  <a:pt x="6116" y="78014"/>
                </a:lnTo>
                <a:lnTo>
                  <a:pt x="8975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850538" y="2289359"/>
            <a:ext cx="17675" cy="28637"/>
          </a:xfrm>
          <a:custGeom>
            <a:avLst/>
            <a:gdLst/>
            <a:ahLst/>
            <a:cxnLst/>
            <a:rect l="l" t="t" r="r" b="b"/>
            <a:pathLst>
              <a:path w="17675" h="28637">
                <a:moveTo>
                  <a:pt x="17675" y="4507"/>
                </a:moveTo>
                <a:lnTo>
                  <a:pt x="17675" y="3502"/>
                </a:lnTo>
                <a:lnTo>
                  <a:pt x="16031" y="482"/>
                </a:lnTo>
                <a:lnTo>
                  <a:pt x="13406" y="0"/>
                </a:lnTo>
                <a:lnTo>
                  <a:pt x="10770" y="35"/>
                </a:lnTo>
                <a:lnTo>
                  <a:pt x="7725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22" y="28637"/>
                </a:lnTo>
                <a:lnTo>
                  <a:pt x="4273" y="28587"/>
                </a:lnTo>
                <a:lnTo>
                  <a:pt x="6969" y="27100"/>
                </a:lnTo>
                <a:lnTo>
                  <a:pt x="14410" y="15619"/>
                </a:lnTo>
                <a:lnTo>
                  <a:pt x="15958" y="12966"/>
                </a:lnTo>
                <a:lnTo>
                  <a:pt x="16971" y="10425"/>
                </a:lnTo>
                <a:lnTo>
                  <a:pt x="17518" y="7682"/>
                </a:lnTo>
                <a:lnTo>
                  <a:pt x="17675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904741" y="2229297"/>
            <a:ext cx="92123" cy="72873"/>
          </a:xfrm>
          <a:custGeom>
            <a:avLst/>
            <a:gdLst/>
            <a:ahLst/>
            <a:cxnLst/>
            <a:rect l="l" t="t" r="r" b="b"/>
            <a:pathLst>
              <a:path w="92123" h="72873">
                <a:moveTo>
                  <a:pt x="233" y="3736"/>
                </a:moveTo>
                <a:lnTo>
                  <a:pt x="18837" y="70422"/>
                </a:lnTo>
                <a:lnTo>
                  <a:pt x="19665" y="71996"/>
                </a:lnTo>
                <a:lnTo>
                  <a:pt x="22528" y="72783"/>
                </a:lnTo>
                <a:lnTo>
                  <a:pt x="25523" y="72873"/>
                </a:lnTo>
                <a:lnTo>
                  <a:pt x="29127" y="72694"/>
                </a:lnTo>
                <a:lnTo>
                  <a:pt x="31827" y="70422"/>
                </a:lnTo>
                <a:lnTo>
                  <a:pt x="45431" y="15900"/>
                </a:lnTo>
                <a:lnTo>
                  <a:pt x="60285" y="70422"/>
                </a:lnTo>
                <a:lnTo>
                  <a:pt x="61137" y="71996"/>
                </a:lnTo>
                <a:lnTo>
                  <a:pt x="63949" y="72783"/>
                </a:lnTo>
                <a:lnTo>
                  <a:pt x="66822" y="72873"/>
                </a:lnTo>
                <a:lnTo>
                  <a:pt x="70300" y="72694"/>
                </a:lnTo>
                <a:lnTo>
                  <a:pt x="73285" y="70422"/>
                </a:lnTo>
                <a:lnTo>
                  <a:pt x="91954" y="3797"/>
                </a:lnTo>
                <a:lnTo>
                  <a:pt x="92123" y="2947"/>
                </a:lnTo>
                <a:lnTo>
                  <a:pt x="91554" y="406"/>
                </a:lnTo>
                <a:lnTo>
                  <a:pt x="88955" y="0"/>
                </a:lnTo>
                <a:lnTo>
                  <a:pt x="85963" y="39"/>
                </a:lnTo>
                <a:lnTo>
                  <a:pt x="82853" y="2058"/>
                </a:lnTo>
                <a:lnTo>
                  <a:pt x="67351" y="62509"/>
                </a:lnTo>
                <a:lnTo>
                  <a:pt x="51087" y="2109"/>
                </a:lnTo>
                <a:lnTo>
                  <a:pt x="49046" y="190"/>
                </a:lnTo>
                <a:lnTo>
                  <a:pt x="46036" y="0"/>
                </a:lnTo>
                <a:lnTo>
                  <a:pt x="43390" y="104"/>
                </a:lnTo>
                <a:lnTo>
                  <a:pt x="40636" y="2109"/>
                </a:lnTo>
                <a:lnTo>
                  <a:pt x="25620" y="62509"/>
                </a:lnTo>
                <a:lnTo>
                  <a:pt x="9740" y="2007"/>
                </a:lnTo>
                <a:lnTo>
                  <a:pt x="9320" y="751"/>
                </a:lnTo>
                <a:lnTo>
                  <a:pt x="6579" y="24"/>
                </a:lnTo>
                <a:lnTo>
                  <a:pt x="3412" y="0"/>
                </a:lnTo>
                <a:lnTo>
                  <a:pt x="0" y="863"/>
                </a:lnTo>
                <a:lnTo>
                  <a:pt x="233" y="37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005317" y="2247699"/>
            <a:ext cx="22913" cy="55206"/>
          </a:xfrm>
          <a:custGeom>
            <a:avLst/>
            <a:gdLst/>
            <a:ahLst/>
            <a:cxnLst/>
            <a:rect l="l" t="t" r="r" b="b"/>
            <a:pathLst>
              <a:path w="22913" h="55206">
                <a:moveTo>
                  <a:pt x="9187" y="42073"/>
                </a:moveTo>
                <a:lnTo>
                  <a:pt x="9964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13" y="47393"/>
                </a:lnTo>
                <a:lnTo>
                  <a:pt x="18381" y="48006"/>
                </a:lnTo>
                <a:lnTo>
                  <a:pt x="15483" y="48006"/>
                </a:lnTo>
                <a:lnTo>
                  <a:pt x="11598" y="45694"/>
                </a:lnTo>
                <a:lnTo>
                  <a:pt x="9187" y="42073"/>
                </a:lnTo>
                <a:close/>
              </a:path>
              <a:path w="22913" h="55206">
                <a:moveTo>
                  <a:pt x="34625" y="54432"/>
                </a:moveTo>
                <a:lnTo>
                  <a:pt x="37310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20" y="2070"/>
                </a:lnTo>
                <a:lnTo>
                  <a:pt x="27396" y="431"/>
                </a:lnTo>
                <a:lnTo>
                  <a:pt x="24396" y="0"/>
                </a:lnTo>
                <a:lnTo>
                  <a:pt x="20880" y="0"/>
                </a:lnTo>
                <a:lnTo>
                  <a:pt x="17118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498" y="5360"/>
                </a:lnTo>
                <a:lnTo>
                  <a:pt x="2386" y="8180"/>
                </a:lnTo>
                <a:lnTo>
                  <a:pt x="2670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7" y="9436"/>
                </a:lnTo>
                <a:lnTo>
                  <a:pt x="14096" y="8305"/>
                </a:lnTo>
                <a:lnTo>
                  <a:pt x="17848" y="7491"/>
                </a:lnTo>
                <a:lnTo>
                  <a:pt x="22132" y="7491"/>
                </a:lnTo>
                <a:lnTo>
                  <a:pt x="25289" y="8241"/>
                </a:lnTo>
                <a:lnTo>
                  <a:pt x="2785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5" y="35420"/>
                </a:lnTo>
                <a:lnTo>
                  <a:pt x="12664" y="32411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39" y="44946"/>
                </a:lnTo>
                <a:lnTo>
                  <a:pt x="22913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14" y="53262"/>
                </a:lnTo>
                <a:lnTo>
                  <a:pt x="27939" y="51955"/>
                </a:lnTo>
                <a:lnTo>
                  <a:pt x="32468" y="47776"/>
                </a:lnTo>
                <a:lnTo>
                  <a:pt x="32468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055325" y="22350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5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23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5" y="21322"/>
                </a:lnTo>
                <a:lnTo>
                  <a:pt x="8655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87" y="66951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32" y="58355"/>
                </a:lnTo>
                <a:lnTo>
                  <a:pt x="27371" y="59420"/>
                </a:lnTo>
                <a:lnTo>
                  <a:pt x="24486" y="59842"/>
                </a:lnTo>
                <a:lnTo>
                  <a:pt x="21913" y="59842"/>
                </a:lnTo>
                <a:lnTo>
                  <a:pt x="20128" y="58953"/>
                </a:lnTo>
                <a:lnTo>
                  <a:pt x="18136" y="55421"/>
                </a:lnTo>
                <a:lnTo>
                  <a:pt x="17625" y="52804"/>
                </a:lnTo>
                <a:lnTo>
                  <a:pt x="17625" y="21322"/>
                </a:lnTo>
                <a:lnTo>
                  <a:pt x="30192" y="21322"/>
                </a:lnTo>
                <a:lnTo>
                  <a:pt x="31990" y="18870"/>
                </a:lnTo>
                <a:lnTo>
                  <a:pt x="31950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095731" y="22477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40" y="17424"/>
                </a:moveTo>
                <a:lnTo>
                  <a:pt x="43826" y="14540"/>
                </a:lnTo>
                <a:lnTo>
                  <a:pt x="43006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24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96" y="7199"/>
                </a:lnTo>
                <a:lnTo>
                  <a:pt x="30650" y="8582"/>
                </a:lnTo>
                <a:lnTo>
                  <a:pt x="32865" y="11339"/>
                </a:lnTo>
                <a:lnTo>
                  <a:pt x="35082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8" y="14958"/>
                </a:lnTo>
                <a:lnTo>
                  <a:pt x="13766" y="1929"/>
                </a:lnTo>
                <a:lnTo>
                  <a:pt x="10868" y="3210"/>
                </a:lnTo>
                <a:lnTo>
                  <a:pt x="8392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3" y="39801"/>
                </a:lnTo>
                <a:lnTo>
                  <a:pt x="2639" y="43218"/>
                </a:lnTo>
                <a:lnTo>
                  <a:pt x="4193" y="46073"/>
                </a:lnTo>
                <a:lnTo>
                  <a:pt x="8329" y="50608"/>
                </a:lnTo>
                <a:lnTo>
                  <a:pt x="10878" y="52322"/>
                </a:lnTo>
                <a:lnTo>
                  <a:pt x="13902" y="53478"/>
                </a:lnTo>
                <a:lnTo>
                  <a:pt x="1693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0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4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35" y="47523"/>
                </a:lnTo>
                <a:lnTo>
                  <a:pt x="25330" y="47725"/>
                </a:lnTo>
                <a:lnTo>
                  <a:pt x="22371" y="47725"/>
                </a:lnTo>
                <a:lnTo>
                  <a:pt x="17823" y="46428"/>
                </a:lnTo>
                <a:lnTo>
                  <a:pt x="14122" y="44358"/>
                </a:lnTo>
                <a:lnTo>
                  <a:pt x="11573" y="41158"/>
                </a:lnTo>
                <a:lnTo>
                  <a:pt x="10126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40" y="17424"/>
                </a:lnTo>
                <a:close/>
              </a:path>
              <a:path w="45036" h="55205">
                <a:moveTo>
                  <a:pt x="10968" y="14958"/>
                </a:moveTo>
                <a:lnTo>
                  <a:pt x="12970" y="11887"/>
                </a:lnTo>
                <a:lnTo>
                  <a:pt x="15513" y="9345"/>
                </a:lnTo>
                <a:lnTo>
                  <a:pt x="18867" y="7642"/>
                </a:lnTo>
                <a:lnTo>
                  <a:pt x="23036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154696" y="2247703"/>
            <a:ext cx="28583" cy="54446"/>
          </a:xfrm>
          <a:custGeom>
            <a:avLst/>
            <a:gdLst/>
            <a:ahLst/>
            <a:cxnLst/>
            <a:rect l="l" t="t" r="r" b="b"/>
            <a:pathLst>
              <a:path w="28583" h="54446">
                <a:moveTo>
                  <a:pt x="0" y="2517"/>
                </a:moveTo>
                <a:lnTo>
                  <a:pt x="0" y="52744"/>
                </a:lnTo>
                <a:lnTo>
                  <a:pt x="194" y="53506"/>
                </a:lnTo>
                <a:lnTo>
                  <a:pt x="2868" y="54446"/>
                </a:lnTo>
                <a:lnTo>
                  <a:pt x="6126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62" y="17665"/>
                </a:lnTo>
                <a:lnTo>
                  <a:pt x="12462" y="14514"/>
                </a:lnTo>
                <a:lnTo>
                  <a:pt x="14518" y="11963"/>
                </a:lnTo>
                <a:lnTo>
                  <a:pt x="17365" y="9651"/>
                </a:lnTo>
                <a:lnTo>
                  <a:pt x="19991" y="8712"/>
                </a:lnTo>
                <a:lnTo>
                  <a:pt x="23025" y="8928"/>
                </a:lnTo>
                <a:lnTo>
                  <a:pt x="25782" y="9756"/>
                </a:lnTo>
                <a:lnTo>
                  <a:pt x="28536" y="8435"/>
                </a:lnTo>
                <a:lnTo>
                  <a:pt x="28583" y="3276"/>
                </a:lnTo>
                <a:lnTo>
                  <a:pt x="26229" y="723"/>
                </a:lnTo>
                <a:lnTo>
                  <a:pt x="23111" y="90"/>
                </a:lnTo>
                <a:lnTo>
                  <a:pt x="20450" y="0"/>
                </a:lnTo>
                <a:lnTo>
                  <a:pt x="17340" y="712"/>
                </a:lnTo>
                <a:lnTo>
                  <a:pt x="14187" y="2656"/>
                </a:lnTo>
                <a:lnTo>
                  <a:pt x="10720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57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215770" y="2247699"/>
            <a:ext cx="22913" cy="55206"/>
          </a:xfrm>
          <a:custGeom>
            <a:avLst/>
            <a:gdLst/>
            <a:ahLst/>
            <a:cxnLst/>
            <a:rect l="l" t="t" r="r" b="b"/>
            <a:pathLst>
              <a:path w="22913" h="55206">
                <a:moveTo>
                  <a:pt x="9187" y="42073"/>
                </a:moveTo>
                <a:lnTo>
                  <a:pt x="9964" y="54176"/>
                </a:lnTo>
                <a:lnTo>
                  <a:pt x="14395" y="55206"/>
                </a:lnTo>
                <a:lnTo>
                  <a:pt x="19907" y="55206"/>
                </a:lnTo>
                <a:lnTo>
                  <a:pt x="22913" y="47393"/>
                </a:lnTo>
                <a:lnTo>
                  <a:pt x="18380" y="48006"/>
                </a:lnTo>
                <a:lnTo>
                  <a:pt x="15486" y="48006"/>
                </a:lnTo>
                <a:lnTo>
                  <a:pt x="11598" y="45694"/>
                </a:lnTo>
                <a:lnTo>
                  <a:pt x="9187" y="42073"/>
                </a:lnTo>
                <a:close/>
              </a:path>
              <a:path w="22913" h="55206">
                <a:moveTo>
                  <a:pt x="34627" y="54432"/>
                </a:moveTo>
                <a:lnTo>
                  <a:pt x="37310" y="54467"/>
                </a:lnTo>
                <a:lnTo>
                  <a:pt x="40196" y="52819"/>
                </a:lnTo>
                <a:lnTo>
                  <a:pt x="40196" y="15811"/>
                </a:lnTo>
                <a:lnTo>
                  <a:pt x="39847" y="13079"/>
                </a:lnTo>
                <a:lnTo>
                  <a:pt x="38475" y="8395"/>
                </a:lnTo>
                <a:lnTo>
                  <a:pt x="35836" y="4838"/>
                </a:lnTo>
                <a:lnTo>
                  <a:pt x="32320" y="2070"/>
                </a:lnTo>
                <a:lnTo>
                  <a:pt x="27395" y="431"/>
                </a:lnTo>
                <a:lnTo>
                  <a:pt x="24400" y="0"/>
                </a:lnTo>
                <a:lnTo>
                  <a:pt x="20882" y="0"/>
                </a:lnTo>
                <a:lnTo>
                  <a:pt x="17120" y="191"/>
                </a:lnTo>
                <a:lnTo>
                  <a:pt x="13431" y="900"/>
                </a:lnTo>
                <a:lnTo>
                  <a:pt x="10166" y="1879"/>
                </a:lnTo>
                <a:lnTo>
                  <a:pt x="7231" y="3021"/>
                </a:lnTo>
                <a:lnTo>
                  <a:pt x="3502" y="5360"/>
                </a:lnTo>
                <a:lnTo>
                  <a:pt x="2386" y="8180"/>
                </a:lnTo>
                <a:lnTo>
                  <a:pt x="2670" y="11490"/>
                </a:lnTo>
                <a:lnTo>
                  <a:pt x="5273" y="12405"/>
                </a:lnTo>
                <a:lnTo>
                  <a:pt x="8157" y="10731"/>
                </a:lnTo>
                <a:lnTo>
                  <a:pt x="10806" y="9436"/>
                </a:lnTo>
                <a:lnTo>
                  <a:pt x="14096" y="8305"/>
                </a:lnTo>
                <a:lnTo>
                  <a:pt x="17848" y="7491"/>
                </a:lnTo>
                <a:lnTo>
                  <a:pt x="22132" y="7491"/>
                </a:lnTo>
                <a:lnTo>
                  <a:pt x="25293" y="8241"/>
                </a:lnTo>
                <a:lnTo>
                  <a:pt x="27852" y="9500"/>
                </a:lnTo>
                <a:lnTo>
                  <a:pt x="30279" y="12701"/>
                </a:lnTo>
                <a:lnTo>
                  <a:pt x="31070" y="15685"/>
                </a:lnTo>
                <a:lnTo>
                  <a:pt x="31268" y="19329"/>
                </a:lnTo>
                <a:lnTo>
                  <a:pt x="31268" y="23227"/>
                </a:lnTo>
                <a:lnTo>
                  <a:pt x="20709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8" y="25985"/>
                </a:lnTo>
                <a:lnTo>
                  <a:pt x="4419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4" y="30934"/>
                </a:lnTo>
                <a:lnTo>
                  <a:pt x="19000" y="30085"/>
                </a:lnTo>
                <a:lnTo>
                  <a:pt x="23608" y="29869"/>
                </a:lnTo>
                <a:lnTo>
                  <a:pt x="31268" y="29869"/>
                </a:lnTo>
                <a:lnTo>
                  <a:pt x="31268" y="40535"/>
                </a:lnTo>
                <a:lnTo>
                  <a:pt x="26937" y="44946"/>
                </a:lnTo>
                <a:lnTo>
                  <a:pt x="22913" y="47393"/>
                </a:lnTo>
                <a:lnTo>
                  <a:pt x="19907" y="55206"/>
                </a:lnTo>
                <a:lnTo>
                  <a:pt x="22689" y="54547"/>
                </a:lnTo>
                <a:lnTo>
                  <a:pt x="25318" y="53262"/>
                </a:lnTo>
                <a:lnTo>
                  <a:pt x="27942" y="51955"/>
                </a:lnTo>
                <a:lnTo>
                  <a:pt x="32471" y="47776"/>
                </a:lnTo>
                <a:lnTo>
                  <a:pt x="32471" y="52819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272308" y="2247706"/>
            <a:ext cx="42166" cy="54446"/>
          </a:xfrm>
          <a:custGeom>
            <a:avLst/>
            <a:gdLst/>
            <a:ahLst/>
            <a:cxnLst/>
            <a:rect l="l" t="t" r="r" b="b"/>
            <a:pathLst>
              <a:path w="42166" h="54446">
                <a:moveTo>
                  <a:pt x="33181" y="23342"/>
                </a:moveTo>
                <a:lnTo>
                  <a:pt x="33181" y="52743"/>
                </a:lnTo>
                <a:lnTo>
                  <a:pt x="33399" y="53506"/>
                </a:lnTo>
                <a:lnTo>
                  <a:pt x="36050" y="54446"/>
                </a:lnTo>
                <a:lnTo>
                  <a:pt x="39307" y="54446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24" y="2833"/>
                </a:lnTo>
                <a:lnTo>
                  <a:pt x="30653" y="572"/>
                </a:lnTo>
                <a:lnTo>
                  <a:pt x="27917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7" y="2209"/>
                </a:lnTo>
                <a:lnTo>
                  <a:pt x="13604" y="3682"/>
                </a:lnTo>
                <a:lnTo>
                  <a:pt x="10871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47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61" y="54446"/>
                </a:lnTo>
                <a:lnTo>
                  <a:pt x="6116" y="54446"/>
                </a:lnTo>
                <a:lnTo>
                  <a:pt x="8977" y="52743"/>
                </a:lnTo>
                <a:lnTo>
                  <a:pt x="8977" y="17628"/>
                </a:lnTo>
                <a:lnTo>
                  <a:pt x="11454" y="14479"/>
                </a:lnTo>
                <a:lnTo>
                  <a:pt x="13804" y="12077"/>
                </a:lnTo>
                <a:lnTo>
                  <a:pt x="18298" y="8802"/>
                </a:lnTo>
                <a:lnTo>
                  <a:pt x="22805" y="7988"/>
                </a:lnTo>
                <a:lnTo>
                  <a:pt x="26074" y="8319"/>
                </a:lnTo>
                <a:lnTo>
                  <a:pt x="28723" y="9651"/>
                </a:lnTo>
                <a:lnTo>
                  <a:pt x="31470" y="13158"/>
                </a:lnTo>
                <a:lnTo>
                  <a:pt x="32532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328018" y="2224375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37" y="69443"/>
                </a:moveTo>
                <a:lnTo>
                  <a:pt x="37115" y="76633"/>
                </a:lnTo>
                <a:lnTo>
                  <a:pt x="39725" y="77773"/>
                </a:lnTo>
                <a:lnTo>
                  <a:pt x="42461" y="77773"/>
                </a:lnTo>
                <a:lnTo>
                  <a:pt x="45035" y="76071"/>
                </a:lnTo>
                <a:lnTo>
                  <a:pt x="45035" y="1738"/>
                </a:lnTo>
                <a:lnTo>
                  <a:pt x="44801" y="979"/>
                </a:lnTo>
                <a:lnTo>
                  <a:pt x="42115" y="0"/>
                </a:lnTo>
                <a:lnTo>
                  <a:pt x="38883" y="0"/>
                </a:lnTo>
                <a:lnTo>
                  <a:pt x="36014" y="1738"/>
                </a:lnTo>
                <a:lnTo>
                  <a:pt x="36014" y="30923"/>
                </a:lnTo>
                <a:lnTo>
                  <a:pt x="31344" y="26541"/>
                </a:lnTo>
                <a:lnTo>
                  <a:pt x="26588" y="23978"/>
                </a:lnTo>
                <a:lnTo>
                  <a:pt x="23964" y="23331"/>
                </a:lnTo>
                <a:lnTo>
                  <a:pt x="17668" y="23331"/>
                </a:lnTo>
                <a:lnTo>
                  <a:pt x="14622" y="24004"/>
                </a:lnTo>
                <a:lnTo>
                  <a:pt x="11995" y="25311"/>
                </a:lnTo>
                <a:lnTo>
                  <a:pt x="9370" y="26643"/>
                </a:lnTo>
                <a:lnTo>
                  <a:pt x="7152" y="28522"/>
                </a:lnTo>
                <a:lnTo>
                  <a:pt x="3602" y="33440"/>
                </a:lnTo>
                <a:lnTo>
                  <a:pt x="2249" y="36399"/>
                </a:lnTo>
                <a:lnTo>
                  <a:pt x="1350" y="39890"/>
                </a:lnTo>
                <a:lnTo>
                  <a:pt x="441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9" y="58686"/>
                </a:lnTo>
                <a:lnTo>
                  <a:pt x="1090" y="61987"/>
                </a:lnTo>
                <a:lnTo>
                  <a:pt x="1807" y="65277"/>
                </a:lnTo>
                <a:lnTo>
                  <a:pt x="2959" y="68136"/>
                </a:lnTo>
                <a:lnTo>
                  <a:pt x="4542" y="70585"/>
                </a:lnTo>
                <a:lnTo>
                  <a:pt x="8171" y="74940"/>
                </a:lnTo>
                <a:lnTo>
                  <a:pt x="9881" y="57988"/>
                </a:lnTo>
                <a:lnTo>
                  <a:pt x="9298" y="53110"/>
                </a:lnTo>
                <a:lnTo>
                  <a:pt x="9298" y="48196"/>
                </a:lnTo>
                <a:lnTo>
                  <a:pt x="9978" y="43548"/>
                </a:lnTo>
                <a:lnTo>
                  <a:pt x="11151" y="39168"/>
                </a:lnTo>
                <a:lnTo>
                  <a:pt x="13147" y="35520"/>
                </a:lnTo>
                <a:lnTo>
                  <a:pt x="16041" y="32932"/>
                </a:lnTo>
                <a:lnTo>
                  <a:pt x="19583" y="31266"/>
                </a:lnTo>
                <a:lnTo>
                  <a:pt x="24339" y="31266"/>
                </a:lnTo>
                <a:lnTo>
                  <a:pt x="28964" y="33681"/>
                </a:lnTo>
                <a:lnTo>
                  <a:pt x="33583" y="37666"/>
                </a:lnTo>
                <a:lnTo>
                  <a:pt x="36014" y="40740"/>
                </a:lnTo>
                <a:lnTo>
                  <a:pt x="36014" y="60831"/>
                </a:lnTo>
                <a:lnTo>
                  <a:pt x="33252" y="64198"/>
                </a:lnTo>
                <a:lnTo>
                  <a:pt x="29502" y="67704"/>
                </a:lnTo>
                <a:lnTo>
                  <a:pt x="26045" y="69824"/>
                </a:lnTo>
                <a:lnTo>
                  <a:pt x="22679" y="70650"/>
                </a:lnTo>
                <a:lnTo>
                  <a:pt x="19126" y="70650"/>
                </a:lnTo>
                <a:lnTo>
                  <a:pt x="15609" y="68961"/>
                </a:lnTo>
                <a:lnTo>
                  <a:pt x="12801" y="66318"/>
                </a:lnTo>
                <a:lnTo>
                  <a:pt x="13243" y="77812"/>
                </a:lnTo>
                <a:lnTo>
                  <a:pt x="16314" y="78536"/>
                </a:lnTo>
                <a:lnTo>
                  <a:pt x="23213" y="78536"/>
                </a:lnTo>
                <a:lnTo>
                  <a:pt x="26243" y="77724"/>
                </a:lnTo>
                <a:lnTo>
                  <a:pt x="29029" y="76136"/>
                </a:lnTo>
                <a:lnTo>
                  <a:pt x="31791" y="74537"/>
                </a:lnTo>
                <a:lnTo>
                  <a:pt x="34466" y="72302"/>
                </a:lnTo>
                <a:lnTo>
                  <a:pt x="37037" y="69443"/>
                </a:lnTo>
                <a:close/>
              </a:path>
              <a:path w="45035" h="78536">
                <a:moveTo>
                  <a:pt x="13243" y="77812"/>
                </a:moveTo>
                <a:lnTo>
                  <a:pt x="12801" y="66318"/>
                </a:lnTo>
                <a:lnTo>
                  <a:pt x="10918" y="62560"/>
                </a:lnTo>
                <a:lnTo>
                  <a:pt x="9881" y="57988"/>
                </a:lnTo>
                <a:lnTo>
                  <a:pt x="8171" y="74940"/>
                </a:lnTo>
                <a:lnTo>
                  <a:pt x="13243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412254" y="2228731"/>
            <a:ext cx="51079" cy="74015"/>
          </a:xfrm>
          <a:custGeom>
            <a:avLst/>
            <a:gdLst/>
            <a:ahLst/>
            <a:cxnLst/>
            <a:rect l="l" t="t" r="r" b="b"/>
            <a:pathLst>
              <a:path w="51079" h="74015">
                <a:moveTo>
                  <a:pt x="9903" y="32788"/>
                </a:moveTo>
                <a:lnTo>
                  <a:pt x="10396" y="28688"/>
                </a:lnTo>
                <a:lnTo>
                  <a:pt x="11400" y="25081"/>
                </a:lnTo>
                <a:lnTo>
                  <a:pt x="12405" y="21498"/>
                </a:lnTo>
                <a:lnTo>
                  <a:pt x="13816" y="18463"/>
                </a:lnTo>
                <a:lnTo>
                  <a:pt x="15648" y="15976"/>
                </a:lnTo>
                <a:lnTo>
                  <a:pt x="19659" y="11581"/>
                </a:lnTo>
                <a:lnTo>
                  <a:pt x="22232" y="10298"/>
                </a:lnTo>
                <a:lnTo>
                  <a:pt x="24796" y="9014"/>
                </a:lnTo>
                <a:lnTo>
                  <a:pt x="27644" y="8380"/>
                </a:lnTo>
                <a:lnTo>
                  <a:pt x="33674" y="8380"/>
                </a:lnTo>
                <a:lnTo>
                  <a:pt x="38202" y="9460"/>
                </a:lnTo>
                <a:lnTo>
                  <a:pt x="42015" y="10982"/>
                </a:lnTo>
                <a:lnTo>
                  <a:pt x="44888" y="12736"/>
                </a:lnTo>
                <a:lnTo>
                  <a:pt x="47886" y="14997"/>
                </a:lnTo>
                <a:lnTo>
                  <a:pt x="50708" y="13002"/>
                </a:lnTo>
                <a:lnTo>
                  <a:pt x="50820" y="10439"/>
                </a:lnTo>
                <a:lnTo>
                  <a:pt x="50298" y="7466"/>
                </a:lnTo>
                <a:lnTo>
                  <a:pt x="47833" y="4913"/>
                </a:lnTo>
                <a:lnTo>
                  <a:pt x="45286" y="3351"/>
                </a:lnTo>
                <a:lnTo>
                  <a:pt x="42217" y="2068"/>
                </a:lnTo>
                <a:lnTo>
                  <a:pt x="38811" y="975"/>
                </a:lnTo>
                <a:lnTo>
                  <a:pt x="34963" y="200"/>
                </a:lnTo>
                <a:lnTo>
                  <a:pt x="30952" y="0"/>
                </a:lnTo>
                <a:lnTo>
                  <a:pt x="26344" y="0"/>
                </a:lnTo>
                <a:lnTo>
                  <a:pt x="22146" y="863"/>
                </a:lnTo>
                <a:lnTo>
                  <a:pt x="18345" y="2576"/>
                </a:lnTo>
                <a:lnTo>
                  <a:pt x="14568" y="4290"/>
                </a:lnTo>
                <a:lnTo>
                  <a:pt x="11318" y="6767"/>
                </a:lnTo>
                <a:lnTo>
                  <a:pt x="8589" y="10017"/>
                </a:lnTo>
                <a:lnTo>
                  <a:pt x="5881" y="13282"/>
                </a:lnTo>
                <a:lnTo>
                  <a:pt x="3765" y="17244"/>
                </a:lnTo>
                <a:lnTo>
                  <a:pt x="2252" y="21930"/>
                </a:lnTo>
                <a:lnTo>
                  <a:pt x="755" y="26628"/>
                </a:lnTo>
                <a:lnTo>
                  <a:pt x="0" y="31963"/>
                </a:lnTo>
                <a:lnTo>
                  <a:pt x="0" y="43801"/>
                </a:lnTo>
                <a:lnTo>
                  <a:pt x="694" y="48955"/>
                </a:lnTo>
                <a:lnTo>
                  <a:pt x="2091" y="53441"/>
                </a:lnTo>
                <a:lnTo>
                  <a:pt x="3477" y="57923"/>
                </a:lnTo>
                <a:lnTo>
                  <a:pt x="5471" y="61696"/>
                </a:lnTo>
                <a:lnTo>
                  <a:pt x="8070" y="64742"/>
                </a:lnTo>
                <a:lnTo>
                  <a:pt x="10659" y="67805"/>
                </a:lnTo>
                <a:lnTo>
                  <a:pt x="13806" y="70091"/>
                </a:lnTo>
                <a:lnTo>
                  <a:pt x="17477" y="71650"/>
                </a:lnTo>
                <a:lnTo>
                  <a:pt x="21170" y="73212"/>
                </a:lnTo>
                <a:lnTo>
                  <a:pt x="25289" y="74015"/>
                </a:lnTo>
                <a:lnTo>
                  <a:pt x="32506" y="74015"/>
                </a:lnTo>
                <a:lnTo>
                  <a:pt x="37176" y="73252"/>
                </a:lnTo>
                <a:lnTo>
                  <a:pt x="41389" y="72147"/>
                </a:lnTo>
                <a:lnTo>
                  <a:pt x="44827" y="70685"/>
                </a:lnTo>
                <a:lnTo>
                  <a:pt x="48602" y="68425"/>
                </a:lnTo>
                <a:lnTo>
                  <a:pt x="50831" y="65631"/>
                </a:lnTo>
                <a:lnTo>
                  <a:pt x="51079" y="62901"/>
                </a:lnTo>
                <a:lnTo>
                  <a:pt x="50943" y="60220"/>
                </a:lnTo>
                <a:lnTo>
                  <a:pt x="48355" y="59014"/>
                </a:lnTo>
                <a:lnTo>
                  <a:pt x="45247" y="61213"/>
                </a:lnTo>
                <a:lnTo>
                  <a:pt x="42303" y="62964"/>
                </a:lnTo>
                <a:lnTo>
                  <a:pt x="38426" y="64465"/>
                </a:lnTo>
                <a:lnTo>
                  <a:pt x="33872" y="65530"/>
                </a:lnTo>
                <a:lnTo>
                  <a:pt x="27744" y="65530"/>
                </a:lnTo>
                <a:lnTo>
                  <a:pt x="24771" y="64922"/>
                </a:lnTo>
                <a:lnTo>
                  <a:pt x="22146" y="63701"/>
                </a:lnTo>
                <a:lnTo>
                  <a:pt x="19522" y="62506"/>
                </a:lnTo>
                <a:lnTo>
                  <a:pt x="17308" y="60717"/>
                </a:lnTo>
                <a:lnTo>
                  <a:pt x="13694" y="55994"/>
                </a:lnTo>
                <a:lnTo>
                  <a:pt x="12307" y="53059"/>
                </a:lnTo>
                <a:lnTo>
                  <a:pt x="11343" y="49528"/>
                </a:lnTo>
                <a:lnTo>
                  <a:pt x="10374" y="46022"/>
                </a:lnTo>
                <a:lnTo>
                  <a:pt x="9903" y="41972"/>
                </a:lnTo>
                <a:lnTo>
                  <a:pt x="9903" y="327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474724" y="2224138"/>
            <a:ext cx="42152" cy="78014"/>
          </a:xfrm>
          <a:custGeom>
            <a:avLst/>
            <a:gdLst/>
            <a:ahLst/>
            <a:cxnLst/>
            <a:rect l="l" t="t" r="r" b="b"/>
            <a:pathLst>
              <a:path w="42152" h="78014">
                <a:moveTo>
                  <a:pt x="33174" y="46911"/>
                </a:moveTo>
                <a:lnTo>
                  <a:pt x="33174" y="76311"/>
                </a:lnTo>
                <a:lnTo>
                  <a:pt x="33400" y="77075"/>
                </a:lnTo>
                <a:lnTo>
                  <a:pt x="36050" y="78014"/>
                </a:lnTo>
                <a:lnTo>
                  <a:pt x="39293" y="78014"/>
                </a:lnTo>
                <a:lnTo>
                  <a:pt x="42152" y="76311"/>
                </a:lnTo>
                <a:lnTo>
                  <a:pt x="42152" y="42123"/>
                </a:lnTo>
                <a:lnTo>
                  <a:pt x="41868" y="39037"/>
                </a:lnTo>
                <a:lnTo>
                  <a:pt x="41259" y="36485"/>
                </a:lnTo>
                <a:lnTo>
                  <a:pt x="40655" y="33943"/>
                </a:lnTo>
                <a:lnTo>
                  <a:pt x="38290" y="29818"/>
                </a:lnTo>
                <a:lnTo>
                  <a:pt x="35121" y="26402"/>
                </a:lnTo>
                <a:lnTo>
                  <a:pt x="30640" y="24141"/>
                </a:lnTo>
                <a:lnTo>
                  <a:pt x="27900" y="23568"/>
                </a:lnTo>
                <a:lnTo>
                  <a:pt x="21984" y="23568"/>
                </a:lnTo>
                <a:lnTo>
                  <a:pt x="19361" y="24241"/>
                </a:lnTo>
                <a:lnTo>
                  <a:pt x="16751" y="25613"/>
                </a:lnTo>
                <a:lnTo>
                  <a:pt x="14133" y="26959"/>
                </a:lnTo>
                <a:lnTo>
                  <a:pt x="11537" y="29043"/>
                </a:lnTo>
                <a:lnTo>
                  <a:pt x="8964" y="31823"/>
                </a:lnTo>
                <a:lnTo>
                  <a:pt x="8964" y="1752"/>
                </a:lnTo>
                <a:lnTo>
                  <a:pt x="8751" y="963"/>
                </a:lnTo>
                <a:lnTo>
                  <a:pt x="610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58" y="78014"/>
                </a:lnTo>
                <a:lnTo>
                  <a:pt x="6102" y="78014"/>
                </a:lnTo>
                <a:lnTo>
                  <a:pt x="8964" y="76311"/>
                </a:lnTo>
                <a:lnTo>
                  <a:pt x="8964" y="41197"/>
                </a:lnTo>
                <a:lnTo>
                  <a:pt x="11437" y="38047"/>
                </a:lnTo>
                <a:lnTo>
                  <a:pt x="13792" y="35646"/>
                </a:lnTo>
                <a:lnTo>
                  <a:pt x="18284" y="32371"/>
                </a:lnTo>
                <a:lnTo>
                  <a:pt x="22788" y="31556"/>
                </a:lnTo>
                <a:lnTo>
                  <a:pt x="26060" y="31888"/>
                </a:lnTo>
                <a:lnTo>
                  <a:pt x="28710" y="33220"/>
                </a:lnTo>
                <a:lnTo>
                  <a:pt x="31456" y="36727"/>
                </a:lnTo>
                <a:lnTo>
                  <a:pt x="32533" y="39992"/>
                </a:lnTo>
                <a:lnTo>
                  <a:pt x="33174" y="44042"/>
                </a:lnTo>
                <a:lnTo>
                  <a:pt x="33174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530261" y="22477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6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4" y="3175"/>
                </a:lnTo>
                <a:lnTo>
                  <a:pt x="33314" y="1903"/>
                </a:lnTo>
                <a:lnTo>
                  <a:pt x="3060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68" y="14958"/>
                </a:lnTo>
                <a:lnTo>
                  <a:pt x="13756" y="1929"/>
                </a:lnTo>
                <a:lnTo>
                  <a:pt x="10858" y="3210"/>
                </a:lnTo>
                <a:lnTo>
                  <a:pt x="8380" y="5054"/>
                </a:lnTo>
                <a:lnTo>
                  <a:pt x="4284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69" y="39801"/>
                </a:lnTo>
                <a:lnTo>
                  <a:pt x="2625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892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80" y="55026"/>
                </a:lnTo>
                <a:lnTo>
                  <a:pt x="33080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73" y="45820"/>
                </a:lnTo>
                <a:lnTo>
                  <a:pt x="33365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8" y="41158"/>
                </a:lnTo>
                <a:lnTo>
                  <a:pt x="10116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68" y="14958"/>
                </a:moveTo>
                <a:lnTo>
                  <a:pt x="12971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589236" y="2247706"/>
            <a:ext cx="72619" cy="54446"/>
          </a:xfrm>
          <a:custGeom>
            <a:avLst/>
            <a:gdLst/>
            <a:ahLst/>
            <a:cxnLst/>
            <a:rect l="l" t="t" r="r" b="b"/>
            <a:pathLst>
              <a:path w="72619" h="54446">
                <a:moveTo>
                  <a:pt x="63950" y="53698"/>
                </a:moveTo>
                <a:lnTo>
                  <a:pt x="66513" y="54446"/>
                </a:lnTo>
                <a:lnTo>
                  <a:pt x="69757" y="54446"/>
                </a:lnTo>
                <a:lnTo>
                  <a:pt x="72619" y="52743"/>
                </a:lnTo>
                <a:lnTo>
                  <a:pt x="72619" y="18162"/>
                </a:lnTo>
                <a:lnTo>
                  <a:pt x="72346" y="15468"/>
                </a:lnTo>
                <a:lnTo>
                  <a:pt x="71777" y="12917"/>
                </a:lnTo>
                <a:lnTo>
                  <a:pt x="71219" y="10374"/>
                </a:lnTo>
                <a:lnTo>
                  <a:pt x="68940" y="6249"/>
                </a:lnTo>
                <a:lnTo>
                  <a:pt x="65895" y="2833"/>
                </a:lnTo>
                <a:lnTo>
                  <a:pt x="61611" y="572"/>
                </a:lnTo>
                <a:lnTo>
                  <a:pt x="58961" y="0"/>
                </a:lnTo>
                <a:lnTo>
                  <a:pt x="55815" y="0"/>
                </a:lnTo>
                <a:lnTo>
                  <a:pt x="53205" y="180"/>
                </a:lnTo>
                <a:lnTo>
                  <a:pt x="50631" y="888"/>
                </a:lnTo>
                <a:lnTo>
                  <a:pt x="47956" y="2225"/>
                </a:lnTo>
                <a:lnTo>
                  <a:pt x="45170" y="4038"/>
                </a:lnTo>
                <a:lnTo>
                  <a:pt x="42236" y="6565"/>
                </a:lnTo>
                <a:lnTo>
                  <a:pt x="38473" y="8459"/>
                </a:lnTo>
                <a:lnTo>
                  <a:pt x="36879" y="5892"/>
                </a:lnTo>
                <a:lnTo>
                  <a:pt x="33718" y="2757"/>
                </a:lnTo>
                <a:lnTo>
                  <a:pt x="31068" y="1206"/>
                </a:lnTo>
                <a:lnTo>
                  <a:pt x="27843" y="241"/>
                </a:lnTo>
                <a:lnTo>
                  <a:pt x="23976" y="0"/>
                </a:lnTo>
                <a:lnTo>
                  <a:pt x="21327" y="0"/>
                </a:lnTo>
                <a:lnTo>
                  <a:pt x="18717" y="737"/>
                </a:lnTo>
                <a:lnTo>
                  <a:pt x="16128" y="2209"/>
                </a:lnTo>
                <a:lnTo>
                  <a:pt x="13525" y="3682"/>
                </a:lnTo>
                <a:lnTo>
                  <a:pt x="10854" y="5994"/>
                </a:lnTo>
                <a:lnTo>
                  <a:pt x="8097" y="9143"/>
                </a:lnTo>
                <a:lnTo>
                  <a:pt x="8097" y="2209"/>
                </a:lnTo>
                <a:lnTo>
                  <a:pt x="5533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8" y="54446"/>
                </a:lnTo>
                <a:lnTo>
                  <a:pt x="6102" y="54446"/>
                </a:lnTo>
                <a:lnTo>
                  <a:pt x="8961" y="52743"/>
                </a:lnTo>
                <a:lnTo>
                  <a:pt x="8961" y="17628"/>
                </a:lnTo>
                <a:lnTo>
                  <a:pt x="11437" y="14479"/>
                </a:lnTo>
                <a:lnTo>
                  <a:pt x="15819" y="10439"/>
                </a:lnTo>
                <a:lnTo>
                  <a:pt x="20016" y="7988"/>
                </a:lnTo>
                <a:lnTo>
                  <a:pt x="23752" y="7988"/>
                </a:lnTo>
                <a:lnTo>
                  <a:pt x="26417" y="8992"/>
                </a:lnTo>
                <a:lnTo>
                  <a:pt x="29423" y="11887"/>
                </a:lnTo>
                <a:lnTo>
                  <a:pt x="30824" y="14669"/>
                </a:lnTo>
                <a:lnTo>
                  <a:pt x="31615" y="18162"/>
                </a:lnTo>
                <a:lnTo>
                  <a:pt x="31813" y="22226"/>
                </a:lnTo>
                <a:lnTo>
                  <a:pt x="31813" y="52743"/>
                </a:lnTo>
                <a:lnTo>
                  <a:pt x="32123" y="53698"/>
                </a:lnTo>
                <a:lnTo>
                  <a:pt x="34723" y="54446"/>
                </a:lnTo>
                <a:lnTo>
                  <a:pt x="37868" y="54446"/>
                </a:lnTo>
                <a:lnTo>
                  <a:pt x="40800" y="52743"/>
                </a:lnTo>
                <a:lnTo>
                  <a:pt x="40800" y="17628"/>
                </a:lnTo>
                <a:lnTo>
                  <a:pt x="43301" y="14479"/>
                </a:lnTo>
                <a:lnTo>
                  <a:pt x="47671" y="10439"/>
                </a:lnTo>
                <a:lnTo>
                  <a:pt x="51829" y="7988"/>
                </a:lnTo>
                <a:lnTo>
                  <a:pt x="55570" y="7988"/>
                </a:lnTo>
                <a:lnTo>
                  <a:pt x="58256" y="8992"/>
                </a:lnTo>
                <a:lnTo>
                  <a:pt x="61301" y="11887"/>
                </a:lnTo>
                <a:lnTo>
                  <a:pt x="62677" y="14669"/>
                </a:lnTo>
                <a:lnTo>
                  <a:pt x="63407" y="18162"/>
                </a:lnTo>
                <a:lnTo>
                  <a:pt x="63595" y="22226"/>
                </a:lnTo>
                <a:lnTo>
                  <a:pt x="63595" y="52743"/>
                </a:lnTo>
                <a:lnTo>
                  <a:pt x="63950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677286" y="2227780"/>
            <a:ext cx="11092" cy="74372"/>
          </a:xfrm>
          <a:custGeom>
            <a:avLst/>
            <a:gdLst/>
            <a:ahLst/>
            <a:cxnLst/>
            <a:rect l="l" t="t" r="r" b="b"/>
            <a:pathLst>
              <a:path w="11092" h="74372">
                <a:moveTo>
                  <a:pt x="0" y="5587"/>
                </a:moveTo>
                <a:lnTo>
                  <a:pt x="386" y="9144"/>
                </a:lnTo>
                <a:lnTo>
                  <a:pt x="3376" y="11049"/>
                </a:lnTo>
                <a:lnTo>
                  <a:pt x="7625" y="11049"/>
                </a:lnTo>
                <a:lnTo>
                  <a:pt x="10684" y="9108"/>
                </a:lnTo>
                <a:lnTo>
                  <a:pt x="11092" y="5476"/>
                </a:lnTo>
                <a:lnTo>
                  <a:pt x="10695" y="1918"/>
                </a:lnTo>
                <a:lnTo>
                  <a:pt x="7701" y="0"/>
                </a:lnTo>
                <a:lnTo>
                  <a:pt x="3456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72">
                <a:moveTo>
                  <a:pt x="1263" y="73432"/>
                </a:moveTo>
                <a:lnTo>
                  <a:pt x="3935" y="74372"/>
                </a:lnTo>
                <a:lnTo>
                  <a:pt x="7193" y="74372"/>
                </a:lnTo>
                <a:lnTo>
                  <a:pt x="10052" y="72669"/>
                </a:lnTo>
                <a:lnTo>
                  <a:pt x="10052" y="22442"/>
                </a:lnTo>
                <a:lnTo>
                  <a:pt x="9828" y="21704"/>
                </a:lnTo>
                <a:lnTo>
                  <a:pt x="7193" y="20754"/>
                </a:lnTo>
                <a:lnTo>
                  <a:pt x="3935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26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700312" y="22477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11" y="12866"/>
                </a:lnTo>
                <a:lnTo>
                  <a:pt x="15115" y="9461"/>
                </a:lnTo>
                <a:lnTo>
                  <a:pt x="18421" y="7746"/>
                </a:lnTo>
                <a:lnTo>
                  <a:pt x="24846" y="7746"/>
                </a:lnTo>
                <a:lnTo>
                  <a:pt x="28197" y="8686"/>
                </a:lnTo>
                <a:lnTo>
                  <a:pt x="32161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85" y="8547"/>
                </a:lnTo>
                <a:lnTo>
                  <a:pt x="37558" y="5717"/>
                </a:lnTo>
                <a:lnTo>
                  <a:pt x="34735" y="3290"/>
                </a:lnTo>
                <a:lnTo>
                  <a:pt x="31441" y="1628"/>
                </a:lnTo>
                <a:lnTo>
                  <a:pt x="28856" y="749"/>
                </a:lnTo>
                <a:lnTo>
                  <a:pt x="25933" y="154"/>
                </a:lnTo>
                <a:lnTo>
                  <a:pt x="22852" y="0"/>
                </a:lnTo>
                <a:lnTo>
                  <a:pt x="19618" y="0"/>
                </a:lnTo>
                <a:lnTo>
                  <a:pt x="16624" y="547"/>
                </a:lnTo>
                <a:lnTo>
                  <a:pt x="13841" y="1652"/>
                </a:lnTo>
                <a:lnTo>
                  <a:pt x="11065" y="2743"/>
                </a:lnTo>
                <a:lnTo>
                  <a:pt x="8653" y="4432"/>
                </a:lnTo>
                <a:lnTo>
                  <a:pt x="4552" y="8967"/>
                </a:lnTo>
                <a:lnTo>
                  <a:pt x="2943" y="11887"/>
                </a:lnTo>
                <a:lnTo>
                  <a:pt x="1770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1" y="36375"/>
                </a:lnTo>
                <a:lnTo>
                  <a:pt x="1436" y="39715"/>
                </a:lnTo>
                <a:lnTo>
                  <a:pt x="2400" y="43041"/>
                </a:lnTo>
                <a:lnTo>
                  <a:pt x="3801" y="45846"/>
                </a:lnTo>
                <a:lnTo>
                  <a:pt x="5633" y="48132"/>
                </a:lnTo>
                <a:lnTo>
                  <a:pt x="9740" y="52171"/>
                </a:lnTo>
                <a:lnTo>
                  <a:pt x="12466" y="53352"/>
                </a:lnTo>
                <a:lnTo>
                  <a:pt x="15177" y="54547"/>
                </a:lnTo>
                <a:lnTo>
                  <a:pt x="18298" y="55144"/>
                </a:lnTo>
                <a:lnTo>
                  <a:pt x="23517" y="55144"/>
                </a:lnTo>
                <a:lnTo>
                  <a:pt x="26765" y="54637"/>
                </a:lnTo>
                <a:lnTo>
                  <a:pt x="29847" y="53859"/>
                </a:lnTo>
                <a:lnTo>
                  <a:pt x="32557" y="52783"/>
                </a:lnTo>
                <a:lnTo>
                  <a:pt x="35963" y="50800"/>
                </a:lnTo>
                <a:lnTo>
                  <a:pt x="38375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30" y="40792"/>
                </a:lnTo>
                <a:lnTo>
                  <a:pt x="33597" y="43157"/>
                </a:lnTo>
                <a:lnTo>
                  <a:pt x="29959" y="45478"/>
                </a:lnTo>
                <a:lnTo>
                  <a:pt x="26837" y="46826"/>
                </a:lnTo>
                <a:lnTo>
                  <a:pt x="22950" y="47167"/>
                </a:lnTo>
                <a:lnTo>
                  <a:pt x="18841" y="46761"/>
                </a:lnTo>
                <a:lnTo>
                  <a:pt x="15486" y="45162"/>
                </a:lnTo>
                <a:lnTo>
                  <a:pt x="12898" y="42303"/>
                </a:lnTo>
                <a:lnTo>
                  <a:pt x="10853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747465" y="22476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7" y="42073"/>
                </a:moveTo>
                <a:lnTo>
                  <a:pt x="9978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1" y="48006"/>
                </a:lnTo>
                <a:lnTo>
                  <a:pt x="15486" y="48006"/>
                </a:lnTo>
                <a:lnTo>
                  <a:pt x="11612" y="45694"/>
                </a:lnTo>
                <a:lnTo>
                  <a:pt x="9197" y="42073"/>
                </a:lnTo>
                <a:close/>
              </a:path>
              <a:path w="22924" h="55206">
                <a:moveTo>
                  <a:pt x="34635" y="54432"/>
                </a:moveTo>
                <a:lnTo>
                  <a:pt x="37310" y="54467"/>
                </a:lnTo>
                <a:lnTo>
                  <a:pt x="40208" y="52819"/>
                </a:lnTo>
                <a:lnTo>
                  <a:pt x="40208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52" y="4838"/>
                </a:lnTo>
                <a:lnTo>
                  <a:pt x="32335" y="2070"/>
                </a:lnTo>
                <a:lnTo>
                  <a:pt x="2740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5" y="900"/>
                </a:lnTo>
                <a:lnTo>
                  <a:pt x="10173" y="1879"/>
                </a:lnTo>
                <a:lnTo>
                  <a:pt x="7238" y="3021"/>
                </a:lnTo>
                <a:lnTo>
                  <a:pt x="3512" y="5360"/>
                </a:lnTo>
                <a:lnTo>
                  <a:pt x="2386" y="8180"/>
                </a:lnTo>
                <a:lnTo>
                  <a:pt x="2684" y="11490"/>
                </a:lnTo>
                <a:lnTo>
                  <a:pt x="5284" y="12405"/>
                </a:lnTo>
                <a:lnTo>
                  <a:pt x="8171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2" y="7491"/>
                </a:lnTo>
                <a:lnTo>
                  <a:pt x="22147" y="7491"/>
                </a:lnTo>
                <a:lnTo>
                  <a:pt x="25300" y="8241"/>
                </a:lnTo>
                <a:lnTo>
                  <a:pt x="27867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80" y="19329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5" y="25985"/>
                </a:lnTo>
                <a:lnTo>
                  <a:pt x="4417" y="28738"/>
                </a:lnTo>
                <a:lnTo>
                  <a:pt x="168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4" y="46393"/>
                </a:lnTo>
                <a:lnTo>
                  <a:pt x="3178" y="49885"/>
                </a:lnTo>
                <a:lnTo>
                  <a:pt x="6126" y="52487"/>
                </a:lnTo>
                <a:lnTo>
                  <a:pt x="9978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40" y="35420"/>
                </a:lnTo>
                <a:lnTo>
                  <a:pt x="12675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0" y="29869"/>
                </a:lnTo>
                <a:lnTo>
                  <a:pt x="31280" y="40535"/>
                </a:lnTo>
                <a:lnTo>
                  <a:pt x="26949" y="44946"/>
                </a:lnTo>
                <a:lnTo>
                  <a:pt x="22924" y="47393"/>
                </a:lnTo>
                <a:lnTo>
                  <a:pt x="19904" y="55206"/>
                </a:lnTo>
                <a:lnTo>
                  <a:pt x="22701" y="54547"/>
                </a:lnTo>
                <a:lnTo>
                  <a:pt x="25326" y="53262"/>
                </a:lnTo>
                <a:lnTo>
                  <a:pt x="27950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804010" y="2224138"/>
            <a:ext cx="8985" cy="78014"/>
          </a:xfrm>
          <a:custGeom>
            <a:avLst/>
            <a:gdLst/>
            <a:ahLst/>
            <a:cxnLst/>
            <a:rect l="l" t="t" r="r" b="b"/>
            <a:pathLst>
              <a:path w="8985" h="78014">
                <a:moveTo>
                  <a:pt x="8985" y="76311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1"/>
                </a:lnTo>
                <a:lnTo>
                  <a:pt x="320" y="77266"/>
                </a:lnTo>
                <a:lnTo>
                  <a:pt x="2868" y="78014"/>
                </a:lnTo>
                <a:lnTo>
                  <a:pt x="6126" y="78014"/>
                </a:lnTo>
                <a:lnTo>
                  <a:pt x="8985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854773" y="2247706"/>
            <a:ext cx="45050" cy="74411"/>
          </a:xfrm>
          <a:custGeom>
            <a:avLst/>
            <a:gdLst/>
            <a:ahLst/>
            <a:cxnLst/>
            <a:rect l="l" t="t" r="r" b="b"/>
            <a:pathLst>
              <a:path w="45050" h="74411">
                <a:moveTo>
                  <a:pt x="0" y="2515"/>
                </a:moveTo>
                <a:lnTo>
                  <a:pt x="0" y="72669"/>
                </a:lnTo>
                <a:lnTo>
                  <a:pt x="184" y="73444"/>
                </a:lnTo>
                <a:lnTo>
                  <a:pt x="2858" y="74411"/>
                </a:lnTo>
                <a:lnTo>
                  <a:pt x="6106" y="74411"/>
                </a:lnTo>
                <a:lnTo>
                  <a:pt x="8975" y="72669"/>
                </a:lnTo>
                <a:lnTo>
                  <a:pt x="8975" y="47548"/>
                </a:lnTo>
                <a:lnTo>
                  <a:pt x="10274" y="48859"/>
                </a:lnTo>
                <a:lnTo>
                  <a:pt x="13827" y="51930"/>
                </a:lnTo>
                <a:lnTo>
                  <a:pt x="17369" y="54000"/>
                </a:lnTo>
                <a:lnTo>
                  <a:pt x="21035" y="55054"/>
                </a:lnTo>
                <a:lnTo>
                  <a:pt x="23821" y="55195"/>
                </a:lnTo>
                <a:lnTo>
                  <a:pt x="27233" y="55195"/>
                </a:lnTo>
                <a:lnTo>
                  <a:pt x="30269" y="54547"/>
                </a:lnTo>
                <a:lnTo>
                  <a:pt x="32904" y="53215"/>
                </a:lnTo>
                <a:lnTo>
                  <a:pt x="35553" y="51904"/>
                </a:lnTo>
                <a:lnTo>
                  <a:pt x="33821" y="39283"/>
                </a:lnTo>
                <a:lnTo>
                  <a:pt x="31817" y="42990"/>
                </a:lnTo>
                <a:lnTo>
                  <a:pt x="28868" y="45608"/>
                </a:lnTo>
                <a:lnTo>
                  <a:pt x="25304" y="47271"/>
                </a:lnTo>
                <a:lnTo>
                  <a:pt x="20587" y="47271"/>
                </a:lnTo>
                <a:lnTo>
                  <a:pt x="16033" y="44819"/>
                </a:lnTo>
                <a:lnTo>
                  <a:pt x="11451" y="40831"/>
                </a:lnTo>
                <a:lnTo>
                  <a:pt x="8975" y="37720"/>
                </a:lnTo>
                <a:lnTo>
                  <a:pt x="8975" y="17754"/>
                </a:lnTo>
                <a:lnTo>
                  <a:pt x="11746" y="14403"/>
                </a:lnTo>
                <a:lnTo>
                  <a:pt x="15523" y="10896"/>
                </a:lnTo>
                <a:lnTo>
                  <a:pt x="19004" y="8816"/>
                </a:lnTo>
                <a:lnTo>
                  <a:pt x="22420" y="7937"/>
                </a:lnTo>
                <a:lnTo>
                  <a:pt x="22110" y="190"/>
                </a:lnTo>
                <a:lnTo>
                  <a:pt x="19176" y="979"/>
                </a:lnTo>
                <a:lnTo>
                  <a:pt x="16355" y="2311"/>
                </a:lnTo>
                <a:lnTo>
                  <a:pt x="13553" y="4038"/>
                </a:lnTo>
                <a:lnTo>
                  <a:pt x="10796" y="6350"/>
                </a:lnTo>
                <a:lnTo>
                  <a:pt x="7887" y="9273"/>
                </a:lnTo>
                <a:lnTo>
                  <a:pt x="7887" y="2185"/>
                </a:lnTo>
                <a:lnTo>
                  <a:pt x="5299" y="814"/>
                </a:lnTo>
                <a:lnTo>
                  <a:pt x="2562" y="814"/>
                </a:lnTo>
                <a:lnTo>
                  <a:pt x="0" y="2515"/>
                </a:lnTo>
                <a:close/>
              </a:path>
              <a:path w="45050" h="74411">
                <a:moveTo>
                  <a:pt x="45050" y="26849"/>
                </a:moveTo>
                <a:lnTo>
                  <a:pt x="45050" y="23205"/>
                </a:lnTo>
                <a:lnTo>
                  <a:pt x="44679" y="19749"/>
                </a:lnTo>
                <a:lnTo>
                  <a:pt x="43963" y="16498"/>
                </a:lnTo>
                <a:lnTo>
                  <a:pt x="43218" y="13247"/>
                </a:lnTo>
                <a:lnTo>
                  <a:pt x="42076" y="10389"/>
                </a:lnTo>
                <a:lnTo>
                  <a:pt x="40506" y="7937"/>
                </a:lnTo>
                <a:lnTo>
                  <a:pt x="36882" y="3545"/>
                </a:lnTo>
                <a:lnTo>
                  <a:pt x="31878" y="712"/>
                </a:lnTo>
                <a:lnTo>
                  <a:pt x="28842" y="0"/>
                </a:lnTo>
                <a:lnTo>
                  <a:pt x="25293" y="0"/>
                </a:lnTo>
                <a:lnTo>
                  <a:pt x="22110" y="190"/>
                </a:lnTo>
                <a:lnTo>
                  <a:pt x="22420" y="7937"/>
                </a:lnTo>
                <a:lnTo>
                  <a:pt x="25923" y="7937"/>
                </a:lnTo>
                <a:lnTo>
                  <a:pt x="29437" y="9601"/>
                </a:lnTo>
                <a:lnTo>
                  <a:pt x="32263" y="12218"/>
                </a:lnTo>
                <a:lnTo>
                  <a:pt x="34121" y="15941"/>
                </a:lnTo>
                <a:lnTo>
                  <a:pt x="35157" y="20462"/>
                </a:lnTo>
                <a:lnTo>
                  <a:pt x="35740" y="25351"/>
                </a:lnTo>
                <a:lnTo>
                  <a:pt x="35740" y="30265"/>
                </a:lnTo>
                <a:lnTo>
                  <a:pt x="35020" y="34888"/>
                </a:lnTo>
                <a:lnTo>
                  <a:pt x="33821" y="39283"/>
                </a:lnTo>
                <a:lnTo>
                  <a:pt x="35553" y="51904"/>
                </a:lnTo>
                <a:lnTo>
                  <a:pt x="37782" y="50015"/>
                </a:lnTo>
                <a:lnTo>
                  <a:pt x="41371" y="45137"/>
                </a:lnTo>
                <a:lnTo>
                  <a:pt x="42725" y="42177"/>
                </a:lnTo>
                <a:lnTo>
                  <a:pt x="43663" y="38685"/>
                </a:lnTo>
                <a:lnTo>
                  <a:pt x="44578" y="35178"/>
                </a:lnTo>
                <a:lnTo>
                  <a:pt x="45050" y="31244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913575" y="2247703"/>
            <a:ext cx="28573" cy="54446"/>
          </a:xfrm>
          <a:custGeom>
            <a:avLst/>
            <a:gdLst/>
            <a:ahLst/>
            <a:cxnLst/>
            <a:rect l="l" t="t" r="r" b="b"/>
            <a:pathLst>
              <a:path w="28573" h="54446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2" y="54446"/>
                </a:lnTo>
                <a:lnTo>
                  <a:pt x="6112" y="54446"/>
                </a:lnTo>
                <a:lnTo>
                  <a:pt x="8975" y="52744"/>
                </a:lnTo>
                <a:lnTo>
                  <a:pt x="8975" y="19710"/>
                </a:lnTo>
                <a:lnTo>
                  <a:pt x="10248" y="17665"/>
                </a:lnTo>
                <a:lnTo>
                  <a:pt x="12456" y="14514"/>
                </a:lnTo>
                <a:lnTo>
                  <a:pt x="14508" y="11963"/>
                </a:lnTo>
                <a:lnTo>
                  <a:pt x="17355" y="9651"/>
                </a:lnTo>
                <a:lnTo>
                  <a:pt x="19977" y="8712"/>
                </a:lnTo>
                <a:lnTo>
                  <a:pt x="23014" y="8928"/>
                </a:lnTo>
                <a:lnTo>
                  <a:pt x="25772" y="9756"/>
                </a:lnTo>
                <a:lnTo>
                  <a:pt x="28522" y="8435"/>
                </a:lnTo>
                <a:lnTo>
                  <a:pt x="28573" y="3276"/>
                </a:lnTo>
                <a:lnTo>
                  <a:pt x="26219" y="723"/>
                </a:lnTo>
                <a:lnTo>
                  <a:pt x="23097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73" y="2656"/>
                </a:lnTo>
                <a:lnTo>
                  <a:pt x="10706" y="6184"/>
                </a:lnTo>
                <a:lnTo>
                  <a:pt x="8107" y="9817"/>
                </a:lnTo>
                <a:lnTo>
                  <a:pt x="8107" y="2225"/>
                </a:lnTo>
                <a:lnTo>
                  <a:pt x="5543" y="814"/>
                </a:lnTo>
                <a:lnTo>
                  <a:pt x="2562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949147" y="2247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6" y="36118"/>
                </a:lnTo>
                <a:lnTo>
                  <a:pt x="1461" y="39474"/>
                </a:lnTo>
                <a:lnTo>
                  <a:pt x="2440" y="42811"/>
                </a:lnTo>
                <a:lnTo>
                  <a:pt x="3924" y="45670"/>
                </a:lnTo>
                <a:lnTo>
                  <a:pt x="5918" y="48006"/>
                </a:lnTo>
                <a:lnTo>
                  <a:pt x="10411" y="52146"/>
                </a:lnTo>
                <a:lnTo>
                  <a:pt x="9532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25" y="15038"/>
                </a:lnTo>
                <a:lnTo>
                  <a:pt x="14212" y="11506"/>
                </a:lnTo>
                <a:lnTo>
                  <a:pt x="17730" y="9159"/>
                </a:lnTo>
                <a:lnTo>
                  <a:pt x="21939" y="7722"/>
                </a:lnTo>
                <a:lnTo>
                  <a:pt x="27512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66" y="33249"/>
                </a:lnTo>
                <a:lnTo>
                  <a:pt x="38775" y="35676"/>
                </a:lnTo>
                <a:lnTo>
                  <a:pt x="37274" y="40172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5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390" y="54598"/>
                </a:lnTo>
                <a:lnTo>
                  <a:pt x="19908" y="55206"/>
                </a:lnTo>
                <a:lnTo>
                  <a:pt x="28069" y="55206"/>
                </a:lnTo>
                <a:lnTo>
                  <a:pt x="31691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82" y="49773"/>
                </a:lnTo>
                <a:lnTo>
                  <a:pt x="44756" y="44795"/>
                </a:lnTo>
                <a:lnTo>
                  <a:pt x="46324" y="41821"/>
                </a:lnTo>
                <a:lnTo>
                  <a:pt x="47379" y="38379"/>
                </a:lnTo>
                <a:lnTo>
                  <a:pt x="4843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56" y="19102"/>
                </a:lnTo>
                <a:lnTo>
                  <a:pt x="47466" y="15760"/>
                </a:lnTo>
                <a:lnTo>
                  <a:pt x="46461" y="12409"/>
                </a:lnTo>
                <a:lnTo>
                  <a:pt x="44974" y="9551"/>
                </a:lnTo>
                <a:lnTo>
                  <a:pt x="42980" y="7214"/>
                </a:lnTo>
                <a:lnTo>
                  <a:pt x="38477" y="3086"/>
                </a:lnTo>
                <a:lnTo>
                  <a:pt x="35492" y="1854"/>
                </a:lnTo>
                <a:lnTo>
                  <a:pt x="32498" y="623"/>
                </a:lnTo>
                <a:lnTo>
                  <a:pt x="28994" y="0"/>
                </a:lnTo>
                <a:lnTo>
                  <a:pt x="2080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3" y="3456"/>
                </a:lnTo>
                <a:lnTo>
                  <a:pt x="8309" y="5386"/>
                </a:lnTo>
                <a:lnTo>
                  <a:pt x="4136" y="10375"/>
                </a:lnTo>
                <a:lnTo>
                  <a:pt x="2578" y="13335"/>
                </a:lnTo>
                <a:lnTo>
                  <a:pt x="1548" y="16790"/>
                </a:lnTo>
                <a:lnTo>
                  <a:pt x="51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27" y="37645"/>
                </a:moveTo>
                <a:lnTo>
                  <a:pt x="9532" y="32804"/>
                </a:lnTo>
                <a:lnTo>
                  <a:pt x="10411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2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008277" y="2224375"/>
            <a:ext cx="45039" cy="78536"/>
          </a:xfrm>
          <a:custGeom>
            <a:avLst/>
            <a:gdLst/>
            <a:ahLst/>
            <a:cxnLst/>
            <a:rect l="l" t="t" r="r" b="b"/>
            <a:pathLst>
              <a:path w="45039" h="78536">
                <a:moveTo>
                  <a:pt x="37044" y="69443"/>
                </a:moveTo>
                <a:lnTo>
                  <a:pt x="37115" y="76633"/>
                </a:lnTo>
                <a:lnTo>
                  <a:pt x="39729" y="77773"/>
                </a:lnTo>
                <a:lnTo>
                  <a:pt x="42466" y="77773"/>
                </a:lnTo>
                <a:lnTo>
                  <a:pt x="45039" y="76071"/>
                </a:lnTo>
                <a:lnTo>
                  <a:pt x="45039" y="1738"/>
                </a:lnTo>
                <a:lnTo>
                  <a:pt x="44791" y="979"/>
                </a:lnTo>
                <a:lnTo>
                  <a:pt x="42117" y="0"/>
                </a:lnTo>
                <a:lnTo>
                  <a:pt x="38877" y="0"/>
                </a:lnTo>
                <a:lnTo>
                  <a:pt x="36014" y="1738"/>
                </a:lnTo>
                <a:lnTo>
                  <a:pt x="36014" y="30923"/>
                </a:lnTo>
                <a:lnTo>
                  <a:pt x="31334" y="26541"/>
                </a:lnTo>
                <a:lnTo>
                  <a:pt x="26582" y="23978"/>
                </a:lnTo>
                <a:lnTo>
                  <a:pt x="23968" y="23331"/>
                </a:lnTo>
                <a:lnTo>
                  <a:pt x="17669" y="23331"/>
                </a:lnTo>
                <a:lnTo>
                  <a:pt x="14608" y="24004"/>
                </a:lnTo>
                <a:lnTo>
                  <a:pt x="11998" y="25311"/>
                </a:lnTo>
                <a:lnTo>
                  <a:pt x="9359" y="26643"/>
                </a:lnTo>
                <a:lnTo>
                  <a:pt x="7160" y="28522"/>
                </a:lnTo>
                <a:lnTo>
                  <a:pt x="3604" y="33440"/>
                </a:lnTo>
                <a:lnTo>
                  <a:pt x="2258" y="36399"/>
                </a:lnTo>
                <a:lnTo>
                  <a:pt x="1353" y="39890"/>
                </a:lnTo>
                <a:lnTo>
                  <a:pt x="447" y="43357"/>
                </a:lnTo>
                <a:lnTo>
                  <a:pt x="0" y="47268"/>
                </a:lnTo>
                <a:lnTo>
                  <a:pt x="0" y="55231"/>
                </a:lnTo>
                <a:lnTo>
                  <a:pt x="364" y="58686"/>
                </a:lnTo>
                <a:lnTo>
                  <a:pt x="1090" y="61987"/>
                </a:lnTo>
                <a:lnTo>
                  <a:pt x="1811" y="65277"/>
                </a:lnTo>
                <a:lnTo>
                  <a:pt x="2962" y="68136"/>
                </a:lnTo>
                <a:lnTo>
                  <a:pt x="4536" y="70585"/>
                </a:lnTo>
                <a:lnTo>
                  <a:pt x="8172" y="74940"/>
                </a:lnTo>
                <a:lnTo>
                  <a:pt x="9867" y="57988"/>
                </a:lnTo>
                <a:lnTo>
                  <a:pt x="9298" y="53110"/>
                </a:lnTo>
                <a:lnTo>
                  <a:pt x="9298" y="48196"/>
                </a:lnTo>
                <a:lnTo>
                  <a:pt x="9968" y="43548"/>
                </a:lnTo>
                <a:lnTo>
                  <a:pt x="11156" y="39168"/>
                </a:lnTo>
                <a:lnTo>
                  <a:pt x="13150" y="35520"/>
                </a:lnTo>
                <a:lnTo>
                  <a:pt x="16045" y="32932"/>
                </a:lnTo>
                <a:lnTo>
                  <a:pt x="19584" y="31266"/>
                </a:lnTo>
                <a:lnTo>
                  <a:pt x="24339" y="31266"/>
                </a:lnTo>
                <a:lnTo>
                  <a:pt x="28969" y="33681"/>
                </a:lnTo>
                <a:lnTo>
                  <a:pt x="33587" y="37666"/>
                </a:lnTo>
                <a:lnTo>
                  <a:pt x="36014" y="40740"/>
                </a:lnTo>
                <a:lnTo>
                  <a:pt x="36014" y="60831"/>
                </a:lnTo>
                <a:lnTo>
                  <a:pt x="33253" y="64198"/>
                </a:lnTo>
                <a:lnTo>
                  <a:pt x="29502" y="67704"/>
                </a:lnTo>
                <a:lnTo>
                  <a:pt x="26035" y="69824"/>
                </a:lnTo>
                <a:lnTo>
                  <a:pt x="22680" y="70650"/>
                </a:lnTo>
                <a:lnTo>
                  <a:pt x="19131" y="70650"/>
                </a:lnTo>
                <a:lnTo>
                  <a:pt x="15613" y="68961"/>
                </a:lnTo>
                <a:lnTo>
                  <a:pt x="12801" y="66318"/>
                </a:lnTo>
                <a:lnTo>
                  <a:pt x="13248" y="77812"/>
                </a:lnTo>
                <a:lnTo>
                  <a:pt x="16319" y="78536"/>
                </a:lnTo>
                <a:lnTo>
                  <a:pt x="23213" y="78536"/>
                </a:lnTo>
                <a:lnTo>
                  <a:pt x="26248" y="77724"/>
                </a:lnTo>
                <a:lnTo>
                  <a:pt x="29023" y="76136"/>
                </a:lnTo>
                <a:lnTo>
                  <a:pt x="31795" y="74537"/>
                </a:lnTo>
                <a:lnTo>
                  <a:pt x="34466" y="72302"/>
                </a:lnTo>
                <a:lnTo>
                  <a:pt x="37044" y="69443"/>
                </a:lnTo>
                <a:close/>
              </a:path>
              <a:path w="45039" h="78536">
                <a:moveTo>
                  <a:pt x="13248" y="77812"/>
                </a:moveTo>
                <a:lnTo>
                  <a:pt x="12801" y="66318"/>
                </a:lnTo>
                <a:lnTo>
                  <a:pt x="10923" y="62560"/>
                </a:lnTo>
                <a:lnTo>
                  <a:pt x="9867" y="57988"/>
                </a:lnTo>
                <a:lnTo>
                  <a:pt x="8172" y="74940"/>
                </a:lnTo>
                <a:lnTo>
                  <a:pt x="13248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069912" y="224852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47" y="0"/>
                </a:moveTo>
                <a:lnTo>
                  <a:pt x="33188" y="1701"/>
                </a:lnTo>
                <a:lnTo>
                  <a:pt x="33188" y="36817"/>
                </a:lnTo>
                <a:lnTo>
                  <a:pt x="30675" y="39980"/>
                </a:lnTo>
                <a:lnTo>
                  <a:pt x="28314" y="42368"/>
                </a:lnTo>
                <a:lnTo>
                  <a:pt x="23856" y="45643"/>
                </a:lnTo>
                <a:lnTo>
                  <a:pt x="19361" y="46457"/>
                </a:lnTo>
                <a:lnTo>
                  <a:pt x="16103" y="46112"/>
                </a:lnTo>
                <a:lnTo>
                  <a:pt x="13492" y="44740"/>
                </a:lnTo>
                <a:lnTo>
                  <a:pt x="10695" y="41273"/>
                </a:lnTo>
                <a:lnTo>
                  <a:pt x="9644" y="37997"/>
                </a:lnTo>
                <a:lnTo>
                  <a:pt x="9022" y="33882"/>
                </a:lnTo>
                <a:lnTo>
                  <a:pt x="9022" y="1701"/>
                </a:lnTo>
                <a:lnTo>
                  <a:pt x="8665" y="748"/>
                </a:lnTo>
                <a:lnTo>
                  <a:pt x="6102" y="0"/>
                </a:lnTo>
                <a:lnTo>
                  <a:pt x="2909" y="0"/>
                </a:lnTo>
                <a:lnTo>
                  <a:pt x="0" y="1701"/>
                </a:lnTo>
                <a:lnTo>
                  <a:pt x="0" y="35812"/>
                </a:lnTo>
                <a:lnTo>
                  <a:pt x="284" y="38926"/>
                </a:lnTo>
                <a:lnTo>
                  <a:pt x="892" y="41464"/>
                </a:lnTo>
                <a:lnTo>
                  <a:pt x="1483" y="44016"/>
                </a:lnTo>
                <a:lnTo>
                  <a:pt x="3848" y="48157"/>
                </a:lnTo>
                <a:lnTo>
                  <a:pt x="7030" y="51598"/>
                </a:lnTo>
                <a:lnTo>
                  <a:pt x="11498" y="53822"/>
                </a:lnTo>
                <a:lnTo>
                  <a:pt x="14249" y="54381"/>
                </a:lnTo>
                <a:lnTo>
                  <a:pt x="20300" y="54381"/>
                </a:lnTo>
                <a:lnTo>
                  <a:pt x="23061" y="53657"/>
                </a:lnTo>
                <a:lnTo>
                  <a:pt x="25787" y="52209"/>
                </a:lnTo>
                <a:lnTo>
                  <a:pt x="28508" y="50749"/>
                </a:lnTo>
                <a:lnTo>
                  <a:pt x="31255" y="48463"/>
                </a:lnTo>
                <a:lnTo>
                  <a:pt x="34052" y="45302"/>
                </a:lnTo>
                <a:lnTo>
                  <a:pt x="34052" y="52221"/>
                </a:lnTo>
                <a:lnTo>
                  <a:pt x="36619" y="53632"/>
                </a:lnTo>
                <a:lnTo>
                  <a:pt x="39528" y="53632"/>
                </a:lnTo>
                <a:lnTo>
                  <a:pt x="42213" y="51929"/>
                </a:lnTo>
                <a:lnTo>
                  <a:pt x="42213" y="1701"/>
                </a:lnTo>
                <a:lnTo>
                  <a:pt x="41954" y="938"/>
                </a:lnTo>
                <a:lnTo>
                  <a:pt x="39293" y="0"/>
                </a:lnTo>
                <a:lnTo>
                  <a:pt x="3604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125557" y="22477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4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01" y="12866"/>
                </a:lnTo>
                <a:lnTo>
                  <a:pt x="15112" y="9461"/>
                </a:lnTo>
                <a:lnTo>
                  <a:pt x="18421" y="7746"/>
                </a:lnTo>
                <a:lnTo>
                  <a:pt x="24843" y="7746"/>
                </a:lnTo>
                <a:lnTo>
                  <a:pt x="28199" y="8686"/>
                </a:lnTo>
                <a:lnTo>
                  <a:pt x="32152" y="10721"/>
                </a:lnTo>
                <a:lnTo>
                  <a:pt x="35543" y="13374"/>
                </a:lnTo>
                <a:lnTo>
                  <a:pt x="38400" y="11229"/>
                </a:lnTo>
                <a:lnTo>
                  <a:pt x="38376" y="8547"/>
                </a:lnTo>
                <a:lnTo>
                  <a:pt x="37558" y="5717"/>
                </a:lnTo>
                <a:lnTo>
                  <a:pt x="34737" y="3290"/>
                </a:lnTo>
                <a:lnTo>
                  <a:pt x="31442" y="1628"/>
                </a:lnTo>
                <a:lnTo>
                  <a:pt x="28858" y="749"/>
                </a:lnTo>
                <a:lnTo>
                  <a:pt x="25924" y="154"/>
                </a:lnTo>
                <a:lnTo>
                  <a:pt x="22853" y="0"/>
                </a:lnTo>
                <a:lnTo>
                  <a:pt x="19620" y="0"/>
                </a:lnTo>
                <a:lnTo>
                  <a:pt x="16614" y="547"/>
                </a:lnTo>
                <a:lnTo>
                  <a:pt x="13842" y="1652"/>
                </a:lnTo>
                <a:lnTo>
                  <a:pt x="11056" y="2743"/>
                </a:lnTo>
                <a:lnTo>
                  <a:pt x="8655" y="4432"/>
                </a:lnTo>
                <a:lnTo>
                  <a:pt x="4554" y="8967"/>
                </a:lnTo>
                <a:lnTo>
                  <a:pt x="2934" y="11887"/>
                </a:lnTo>
                <a:lnTo>
                  <a:pt x="1757" y="15430"/>
                </a:lnTo>
                <a:lnTo>
                  <a:pt x="584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2" y="36375"/>
                </a:lnTo>
                <a:lnTo>
                  <a:pt x="1436" y="39715"/>
                </a:lnTo>
                <a:lnTo>
                  <a:pt x="2391" y="43041"/>
                </a:lnTo>
                <a:lnTo>
                  <a:pt x="3802" y="45846"/>
                </a:lnTo>
                <a:lnTo>
                  <a:pt x="5619" y="48132"/>
                </a:lnTo>
                <a:lnTo>
                  <a:pt x="9730" y="52171"/>
                </a:lnTo>
                <a:lnTo>
                  <a:pt x="12456" y="53352"/>
                </a:lnTo>
                <a:lnTo>
                  <a:pt x="15163" y="54547"/>
                </a:lnTo>
                <a:lnTo>
                  <a:pt x="18284" y="55144"/>
                </a:lnTo>
                <a:lnTo>
                  <a:pt x="23508" y="55144"/>
                </a:lnTo>
                <a:lnTo>
                  <a:pt x="26766" y="54637"/>
                </a:lnTo>
                <a:lnTo>
                  <a:pt x="29837" y="53859"/>
                </a:lnTo>
                <a:lnTo>
                  <a:pt x="32558" y="52783"/>
                </a:lnTo>
                <a:lnTo>
                  <a:pt x="35953" y="50800"/>
                </a:lnTo>
                <a:lnTo>
                  <a:pt x="38361" y="47866"/>
                </a:lnTo>
                <a:lnTo>
                  <a:pt x="38624" y="45036"/>
                </a:lnTo>
                <a:lnTo>
                  <a:pt x="38588" y="43665"/>
                </a:lnTo>
                <a:lnTo>
                  <a:pt x="36716" y="40792"/>
                </a:lnTo>
                <a:lnTo>
                  <a:pt x="33588" y="43157"/>
                </a:lnTo>
                <a:lnTo>
                  <a:pt x="29959" y="45478"/>
                </a:lnTo>
                <a:lnTo>
                  <a:pt x="26838" y="46826"/>
                </a:lnTo>
                <a:lnTo>
                  <a:pt x="22950" y="47167"/>
                </a:lnTo>
                <a:lnTo>
                  <a:pt x="18842" y="46761"/>
                </a:lnTo>
                <a:lnTo>
                  <a:pt x="15476" y="45162"/>
                </a:lnTo>
                <a:lnTo>
                  <a:pt x="12885" y="42303"/>
                </a:lnTo>
                <a:lnTo>
                  <a:pt x="10843" y="38635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169489" y="22350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7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6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2" y="66951"/>
                </a:lnTo>
                <a:lnTo>
                  <a:pt x="31765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34" y="58355"/>
                </a:lnTo>
                <a:lnTo>
                  <a:pt x="27373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9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2" y="21322"/>
                </a:lnTo>
                <a:lnTo>
                  <a:pt x="31988" y="18870"/>
                </a:lnTo>
                <a:lnTo>
                  <a:pt x="31953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209240" y="2247706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0" y="20664"/>
                </a:moveTo>
                <a:lnTo>
                  <a:pt x="3909" y="23633"/>
                </a:lnTo>
                <a:lnTo>
                  <a:pt x="7548" y="26910"/>
                </a:lnTo>
                <a:lnTo>
                  <a:pt x="10482" y="28511"/>
                </a:lnTo>
                <a:lnTo>
                  <a:pt x="13528" y="29858"/>
                </a:lnTo>
                <a:lnTo>
                  <a:pt x="16559" y="31099"/>
                </a:lnTo>
                <a:lnTo>
                  <a:pt x="19461" y="32259"/>
                </a:lnTo>
                <a:lnTo>
                  <a:pt x="23086" y="34405"/>
                </a:lnTo>
                <a:lnTo>
                  <a:pt x="25436" y="37198"/>
                </a:lnTo>
                <a:lnTo>
                  <a:pt x="25782" y="39801"/>
                </a:lnTo>
                <a:lnTo>
                  <a:pt x="25548" y="42368"/>
                </a:lnTo>
                <a:lnTo>
                  <a:pt x="22960" y="45845"/>
                </a:lnTo>
                <a:lnTo>
                  <a:pt x="19752" y="47318"/>
                </a:lnTo>
                <a:lnTo>
                  <a:pt x="17142" y="47829"/>
                </a:lnTo>
                <a:lnTo>
                  <a:pt x="13588" y="47829"/>
                </a:lnTo>
                <a:lnTo>
                  <a:pt x="10223" y="47077"/>
                </a:lnTo>
                <a:lnTo>
                  <a:pt x="6173" y="45439"/>
                </a:lnTo>
                <a:lnTo>
                  <a:pt x="3304" y="43790"/>
                </a:lnTo>
                <a:lnTo>
                  <a:pt x="280" y="44171"/>
                </a:lnTo>
                <a:lnTo>
                  <a:pt x="0" y="46824"/>
                </a:lnTo>
                <a:lnTo>
                  <a:pt x="453" y="50227"/>
                </a:lnTo>
                <a:lnTo>
                  <a:pt x="3045" y="52387"/>
                </a:lnTo>
                <a:lnTo>
                  <a:pt x="6238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0" y="55205"/>
                </a:lnTo>
                <a:lnTo>
                  <a:pt x="20880" y="54838"/>
                </a:lnTo>
                <a:lnTo>
                  <a:pt x="23233" y="54140"/>
                </a:lnTo>
                <a:lnTo>
                  <a:pt x="27630" y="52401"/>
                </a:lnTo>
                <a:lnTo>
                  <a:pt x="31031" y="49644"/>
                </a:lnTo>
                <a:lnTo>
                  <a:pt x="33274" y="45935"/>
                </a:lnTo>
                <a:lnTo>
                  <a:pt x="34660" y="41644"/>
                </a:lnTo>
                <a:lnTo>
                  <a:pt x="34660" y="3691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32" y="24512"/>
                </a:lnTo>
                <a:lnTo>
                  <a:pt x="19173" y="23266"/>
                </a:lnTo>
                <a:lnTo>
                  <a:pt x="16202" y="22071"/>
                </a:lnTo>
                <a:lnTo>
                  <a:pt x="12548" y="19914"/>
                </a:lnTo>
                <a:lnTo>
                  <a:pt x="10158" y="17081"/>
                </a:lnTo>
                <a:lnTo>
                  <a:pt x="9787" y="14414"/>
                </a:lnTo>
                <a:lnTo>
                  <a:pt x="10370" y="11504"/>
                </a:lnTo>
                <a:lnTo>
                  <a:pt x="12786" y="8535"/>
                </a:lnTo>
                <a:lnTo>
                  <a:pt x="16066" y="7325"/>
                </a:lnTo>
                <a:lnTo>
                  <a:pt x="18924" y="7138"/>
                </a:lnTo>
                <a:lnTo>
                  <a:pt x="22143" y="7354"/>
                </a:lnTo>
                <a:lnTo>
                  <a:pt x="25958" y="8610"/>
                </a:lnTo>
                <a:lnTo>
                  <a:pt x="29325" y="10389"/>
                </a:lnTo>
                <a:lnTo>
                  <a:pt x="32133" y="8561"/>
                </a:lnTo>
                <a:lnTo>
                  <a:pt x="32072" y="5867"/>
                </a:lnTo>
                <a:lnTo>
                  <a:pt x="30499" y="2998"/>
                </a:lnTo>
                <a:lnTo>
                  <a:pt x="27553" y="1512"/>
                </a:lnTo>
                <a:lnTo>
                  <a:pt x="24259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38" y="1230"/>
                </a:lnTo>
                <a:lnTo>
                  <a:pt x="7138" y="3135"/>
                </a:lnTo>
                <a:lnTo>
                  <a:pt x="4171" y="5853"/>
                </a:lnTo>
                <a:lnTo>
                  <a:pt x="232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0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250669" y="2289359"/>
            <a:ext cx="17679" cy="28637"/>
          </a:xfrm>
          <a:custGeom>
            <a:avLst/>
            <a:gdLst/>
            <a:ahLst/>
            <a:cxnLst/>
            <a:rect l="l" t="t" r="r" b="b"/>
            <a:pathLst>
              <a:path w="17679" h="28637">
                <a:moveTo>
                  <a:pt x="17679" y="4507"/>
                </a:moveTo>
                <a:lnTo>
                  <a:pt x="17679" y="3502"/>
                </a:lnTo>
                <a:lnTo>
                  <a:pt x="16041" y="482"/>
                </a:lnTo>
                <a:lnTo>
                  <a:pt x="13416" y="0"/>
                </a:lnTo>
                <a:lnTo>
                  <a:pt x="10767" y="35"/>
                </a:lnTo>
                <a:lnTo>
                  <a:pt x="7721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21" y="28637"/>
                </a:lnTo>
                <a:lnTo>
                  <a:pt x="4269" y="28587"/>
                </a:lnTo>
                <a:lnTo>
                  <a:pt x="6969" y="27100"/>
                </a:lnTo>
                <a:lnTo>
                  <a:pt x="14406" y="15619"/>
                </a:lnTo>
                <a:lnTo>
                  <a:pt x="15968" y="12966"/>
                </a:lnTo>
                <a:lnTo>
                  <a:pt x="16973" y="10425"/>
                </a:lnTo>
                <a:lnTo>
                  <a:pt x="17517" y="7682"/>
                </a:lnTo>
                <a:lnTo>
                  <a:pt x="1767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310760" y="2229617"/>
            <a:ext cx="43239" cy="72553"/>
          </a:xfrm>
          <a:custGeom>
            <a:avLst/>
            <a:gdLst/>
            <a:ahLst/>
            <a:cxnLst/>
            <a:rect l="l" t="t" r="r" b="b"/>
            <a:pathLst>
              <a:path w="43239" h="72553">
                <a:moveTo>
                  <a:pt x="3700" y="0"/>
                </a:moveTo>
                <a:lnTo>
                  <a:pt x="370" y="1587"/>
                </a:lnTo>
                <a:lnTo>
                  <a:pt x="0" y="4150"/>
                </a:lnTo>
                <a:lnTo>
                  <a:pt x="0" y="70775"/>
                </a:lnTo>
                <a:lnTo>
                  <a:pt x="975" y="72082"/>
                </a:lnTo>
                <a:lnTo>
                  <a:pt x="3761" y="72553"/>
                </a:lnTo>
                <a:lnTo>
                  <a:pt x="6320" y="72514"/>
                </a:lnTo>
                <a:lnTo>
                  <a:pt x="9356" y="70775"/>
                </a:lnTo>
                <a:lnTo>
                  <a:pt x="9356" y="44780"/>
                </a:lnTo>
                <a:lnTo>
                  <a:pt x="21700" y="44780"/>
                </a:lnTo>
                <a:lnTo>
                  <a:pt x="25436" y="44207"/>
                </a:lnTo>
                <a:lnTo>
                  <a:pt x="24832" y="35787"/>
                </a:lnTo>
                <a:lnTo>
                  <a:pt x="20613" y="36903"/>
                </a:lnTo>
                <a:lnTo>
                  <a:pt x="9356" y="36903"/>
                </a:lnTo>
                <a:lnTo>
                  <a:pt x="9356" y="7933"/>
                </a:lnTo>
                <a:lnTo>
                  <a:pt x="18751" y="0"/>
                </a:lnTo>
                <a:lnTo>
                  <a:pt x="3700" y="0"/>
                </a:lnTo>
                <a:close/>
              </a:path>
              <a:path w="43239" h="72553">
                <a:moveTo>
                  <a:pt x="34364" y="40394"/>
                </a:moveTo>
                <a:lnTo>
                  <a:pt x="36529" y="38353"/>
                </a:lnTo>
                <a:lnTo>
                  <a:pt x="40345" y="33842"/>
                </a:lnTo>
                <a:lnTo>
                  <a:pt x="41493" y="30934"/>
                </a:lnTo>
                <a:lnTo>
                  <a:pt x="42659" y="28026"/>
                </a:lnTo>
                <a:lnTo>
                  <a:pt x="43239" y="24775"/>
                </a:lnTo>
                <a:lnTo>
                  <a:pt x="43239" y="18449"/>
                </a:lnTo>
                <a:lnTo>
                  <a:pt x="42879" y="15962"/>
                </a:lnTo>
                <a:lnTo>
                  <a:pt x="41395" y="11465"/>
                </a:lnTo>
                <a:lnTo>
                  <a:pt x="38944" y="7772"/>
                </a:lnTo>
                <a:lnTo>
                  <a:pt x="35887" y="4622"/>
                </a:lnTo>
                <a:lnTo>
                  <a:pt x="31935" y="2272"/>
                </a:lnTo>
                <a:lnTo>
                  <a:pt x="28087" y="1040"/>
                </a:lnTo>
                <a:lnTo>
                  <a:pt x="24533" y="341"/>
                </a:lnTo>
                <a:lnTo>
                  <a:pt x="21747" y="74"/>
                </a:lnTo>
                <a:lnTo>
                  <a:pt x="18751" y="0"/>
                </a:lnTo>
                <a:lnTo>
                  <a:pt x="9356" y="7933"/>
                </a:lnTo>
                <a:lnTo>
                  <a:pt x="19594" y="7933"/>
                </a:lnTo>
                <a:lnTo>
                  <a:pt x="22924" y="8329"/>
                </a:lnTo>
                <a:lnTo>
                  <a:pt x="26243" y="9204"/>
                </a:lnTo>
                <a:lnTo>
                  <a:pt x="29396" y="11134"/>
                </a:lnTo>
                <a:lnTo>
                  <a:pt x="31788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0" y="27950"/>
                </a:lnTo>
                <a:lnTo>
                  <a:pt x="30797" y="31366"/>
                </a:lnTo>
                <a:lnTo>
                  <a:pt x="28262" y="34009"/>
                </a:lnTo>
                <a:lnTo>
                  <a:pt x="24832" y="35787"/>
                </a:lnTo>
                <a:lnTo>
                  <a:pt x="25436" y="44207"/>
                </a:lnTo>
                <a:lnTo>
                  <a:pt x="28580" y="43088"/>
                </a:lnTo>
                <a:lnTo>
                  <a:pt x="31715" y="41972"/>
                </a:lnTo>
                <a:lnTo>
                  <a:pt x="34364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367280" y="2247703"/>
            <a:ext cx="28623" cy="54446"/>
          </a:xfrm>
          <a:custGeom>
            <a:avLst/>
            <a:gdLst/>
            <a:ahLst/>
            <a:cxnLst/>
            <a:rect l="l" t="t" r="r" b="b"/>
            <a:pathLst>
              <a:path w="28623" h="54446">
                <a:moveTo>
                  <a:pt x="8989" y="19710"/>
                </a:moveTo>
                <a:lnTo>
                  <a:pt x="10262" y="17665"/>
                </a:lnTo>
                <a:lnTo>
                  <a:pt x="12466" y="14514"/>
                </a:lnTo>
                <a:lnTo>
                  <a:pt x="14522" y="11963"/>
                </a:lnTo>
                <a:lnTo>
                  <a:pt x="17369" y="9651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56"/>
                </a:lnTo>
                <a:lnTo>
                  <a:pt x="28533" y="8435"/>
                </a:lnTo>
                <a:lnTo>
                  <a:pt x="28623" y="4968"/>
                </a:lnTo>
                <a:lnTo>
                  <a:pt x="28223" y="1828"/>
                </a:lnTo>
                <a:lnTo>
                  <a:pt x="25638" y="547"/>
                </a:lnTo>
                <a:lnTo>
                  <a:pt x="23097" y="90"/>
                </a:lnTo>
                <a:lnTo>
                  <a:pt x="20447" y="0"/>
                </a:lnTo>
                <a:lnTo>
                  <a:pt x="17330" y="712"/>
                </a:lnTo>
                <a:lnTo>
                  <a:pt x="14183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3" y="814"/>
                </a:lnTo>
                <a:lnTo>
                  <a:pt x="2573" y="814"/>
                </a:lnTo>
                <a:lnTo>
                  <a:pt x="0" y="2517"/>
                </a:lnTo>
                <a:lnTo>
                  <a:pt x="0" y="52744"/>
                </a:lnTo>
                <a:lnTo>
                  <a:pt x="320" y="53698"/>
                </a:lnTo>
                <a:lnTo>
                  <a:pt x="2872" y="54446"/>
                </a:lnTo>
                <a:lnTo>
                  <a:pt x="6126" y="54446"/>
                </a:lnTo>
                <a:lnTo>
                  <a:pt x="8989" y="52744"/>
                </a:lnTo>
                <a:lnTo>
                  <a:pt x="8989" y="197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403025" y="224770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29" y="17424"/>
                </a:moveTo>
                <a:lnTo>
                  <a:pt x="43808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4" y="1903"/>
                </a:lnTo>
                <a:lnTo>
                  <a:pt x="30599" y="647"/>
                </a:lnTo>
                <a:lnTo>
                  <a:pt x="27349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53" y="11339"/>
                </a:lnTo>
                <a:lnTo>
                  <a:pt x="35071" y="14083"/>
                </a:lnTo>
                <a:lnTo>
                  <a:pt x="36125" y="17881"/>
                </a:lnTo>
                <a:lnTo>
                  <a:pt x="36010" y="22719"/>
                </a:lnTo>
                <a:lnTo>
                  <a:pt x="9298" y="22719"/>
                </a:lnTo>
                <a:lnTo>
                  <a:pt x="9719" y="18719"/>
                </a:lnTo>
                <a:lnTo>
                  <a:pt x="10957" y="14958"/>
                </a:lnTo>
                <a:lnTo>
                  <a:pt x="13755" y="1929"/>
                </a:lnTo>
                <a:lnTo>
                  <a:pt x="10857" y="3210"/>
                </a:lnTo>
                <a:lnTo>
                  <a:pt x="8380" y="5054"/>
                </a:lnTo>
                <a:lnTo>
                  <a:pt x="4283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7" y="43218"/>
                </a:lnTo>
                <a:lnTo>
                  <a:pt x="4183" y="46073"/>
                </a:lnTo>
                <a:lnTo>
                  <a:pt x="8319" y="50608"/>
                </a:lnTo>
                <a:lnTo>
                  <a:pt x="10868" y="52322"/>
                </a:lnTo>
                <a:lnTo>
                  <a:pt x="13892" y="53478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80" y="55026"/>
                </a:lnTo>
                <a:lnTo>
                  <a:pt x="33079" y="54316"/>
                </a:lnTo>
                <a:lnTo>
                  <a:pt x="36442" y="53478"/>
                </a:lnTo>
                <a:lnTo>
                  <a:pt x="40258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0"/>
                </a:lnTo>
                <a:lnTo>
                  <a:pt x="36273" y="45820"/>
                </a:lnTo>
                <a:lnTo>
                  <a:pt x="33364" y="46746"/>
                </a:lnTo>
                <a:lnTo>
                  <a:pt x="29724" y="47523"/>
                </a:lnTo>
                <a:lnTo>
                  <a:pt x="25314" y="47725"/>
                </a:lnTo>
                <a:lnTo>
                  <a:pt x="22359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15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2" y="29462"/>
                </a:lnTo>
                <a:lnTo>
                  <a:pt x="43969" y="28548"/>
                </a:lnTo>
                <a:lnTo>
                  <a:pt x="45039" y="25448"/>
                </a:lnTo>
                <a:lnTo>
                  <a:pt x="45039" y="20509"/>
                </a:lnTo>
                <a:lnTo>
                  <a:pt x="44629" y="17424"/>
                </a:lnTo>
                <a:close/>
              </a:path>
              <a:path w="45039" h="55205">
                <a:moveTo>
                  <a:pt x="10957" y="14958"/>
                </a:moveTo>
                <a:lnTo>
                  <a:pt x="12960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9" y="0"/>
                </a:lnTo>
                <a:lnTo>
                  <a:pt x="19904" y="0"/>
                </a:lnTo>
                <a:lnTo>
                  <a:pt x="16663" y="647"/>
                </a:lnTo>
                <a:lnTo>
                  <a:pt x="13755" y="1929"/>
                </a:lnTo>
                <a:lnTo>
                  <a:pt x="10957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458075" y="2247706"/>
            <a:ext cx="34654" cy="55205"/>
          </a:xfrm>
          <a:custGeom>
            <a:avLst/>
            <a:gdLst/>
            <a:ahLst/>
            <a:cxnLst/>
            <a:rect l="l" t="t" r="r" b="b"/>
            <a:pathLst>
              <a:path w="34654" h="55205">
                <a:moveTo>
                  <a:pt x="2250" y="20664"/>
                </a:moveTo>
                <a:lnTo>
                  <a:pt x="3902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53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26" y="37198"/>
                </a:lnTo>
                <a:lnTo>
                  <a:pt x="25787" y="39801"/>
                </a:lnTo>
                <a:lnTo>
                  <a:pt x="25538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2" y="47829"/>
                </a:lnTo>
                <a:lnTo>
                  <a:pt x="13578" y="47829"/>
                </a:lnTo>
                <a:lnTo>
                  <a:pt x="10224" y="47077"/>
                </a:lnTo>
                <a:lnTo>
                  <a:pt x="6163" y="45439"/>
                </a:lnTo>
                <a:lnTo>
                  <a:pt x="3294" y="43790"/>
                </a:lnTo>
                <a:lnTo>
                  <a:pt x="274" y="44171"/>
                </a:lnTo>
                <a:lnTo>
                  <a:pt x="0" y="46824"/>
                </a:lnTo>
                <a:lnTo>
                  <a:pt x="443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5" y="55065"/>
                </a:lnTo>
                <a:lnTo>
                  <a:pt x="15452" y="55205"/>
                </a:lnTo>
                <a:lnTo>
                  <a:pt x="18284" y="55205"/>
                </a:lnTo>
                <a:lnTo>
                  <a:pt x="20872" y="54838"/>
                </a:lnTo>
                <a:lnTo>
                  <a:pt x="23224" y="54140"/>
                </a:lnTo>
                <a:lnTo>
                  <a:pt x="27619" y="52401"/>
                </a:lnTo>
                <a:lnTo>
                  <a:pt x="31024" y="49644"/>
                </a:lnTo>
                <a:lnTo>
                  <a:pt x="33263" y="45935"/>
                </a:lnTo>
                <a:lnTo>
                  <a:pt x="34654" y="41644"/>
                </a:lnTo>
                <a:lnTo>
                  <a:pt x="34654" y="36917"/>
                </a:lnTo>
                <a:lnTo>
                  <a:pt x="33585" y="33491"/>
                </a:lnTo>
                <a:lnTo>
                  <a:pt x="31954" y="30581"/>
                </a:lnTo>
                <a:lnTo>
                  <a:pt x="28285" y="27406"/>
                </a:lnTo>
                <a:lnTo>
                  <a:pt x="25279" y="25844"/>
                </a:lnTo>
                <a:lnTo>
                  <a:pt x="22222" y="24512"/>
                </a:lnTo>
                <a:lnTo>
                  <a:pt x="19163" y="23266"/>
                </a:lnTo>
                <a:lnTo>
                  <a:pt x="16192" y="22071"/>
                </a:lnTo>
                <a:lnTo>
                  <a:pt x="12553" y="19914"/>
                </a:lnTo>
                <a:lnTo>
                  <a:pt x="10152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91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5" y="10389"/>
                </a:lnTo>
                <a:lnTo>
                  <a:pt x="32127" y="8561"/>
                </a:lnTo>
                <a:lnTo>
                  <a:pt x="32062" y="5867"/>
                </a:lnTo>
                <a:lnTo>
                  <a:pt x="30488" y="2998"/>
                </a:lnTo>
                <a:lnTo>
                  <a:pt x="27547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56" y="417"/>
                </a:lnTo>
                <a:lnTo>
                  <a:pt x="11228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50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501405" y="2247706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52" y="20664"/>
                </a:moveTo>
                <a:lnTo>
                  <a:pt x="3898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49" y="31099"/>
                </a:lnTo>
                <a:lnTo>
                  <a:pt x="19447" y="32259"/>
                </a:lnTo>
                <a:lnTo>
                  <a:pt x="23072" y="34405"/>
                </a:lnTo>
                <a:lnTo>
                  <a:pt x="25426" y="37198"/>
                </a:lnTo>
                <a:lnTo>
                  <a:pt x="25787" y="39801"/>
                </a:lnTo>
                <a:lnTo>
                  <a:pt x="25538" y="42368"/>
                </a:lnTo>
                <a:lnTo>
                  <a:pt x="22964" y="45845"/>
                </a:lnTo>
                <a:lnTo>
                  <a:pt x="19742" y="47318"/>
                </a:lnTo>
                <a:lnTo>
                  <a:pt x="17132" y="47829"/>
                </a:lnTo>
                <a:lnTo>
                  <a:pt x="13578" y="47829"/>
                </a:lnTo>
                <a:lnTo>
                  <a:pt x="10227" y="47077"/>
                </a:lnTo>
                <a:lnTo>
                  <a:pt x="6163" y="45439"/>
                </a:lnTo>
                <a:lnTo>
                  <a:pt x="3290" y="43790"/>
                </a:lnTo>
                <a:lnTo>
                  <a:pt x="270" y="44171"/>
                </a:lnTo>
                <a:lnTo>
                  <a:pt x="0" y="46824"/>
                </a:lnTo>
                <a:lnTo>
                  <a:pt x="447" y="50227"/>
                </a:lnTo>
                <a:lnTo>
                  <a:pt x="3041" y="52387"/>
                </a:lnTo>
                <a:lnTo>
                  <a:pt x="6224" y="53719"/>
                </a:lnTo>
                <a:lnTo>
                  <a:pt x="8888" y="54507"/>
                </a:lnTo>
                <a:lnTo>
                  <a:pt x="12045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68" y="54838"/>
                </a:lnTo>
                <a:lnTo>
                  <a:pt x="23223" y="54140"/>
                </a:lnTo>
                <a:lnTo>
                  <a:pt x="27618" y="52401"/>
                </a:lnTo>
                <a:lnTo>
                  <a:pt x="31021" y="49644"/>
                </a:lnTo>
                <a:lnTo>
                  <a:pt x="33263" y="45935"/>
                </a:lnTo>
                <a:lnTo>
                  <a:pt x="34649" y="41644"/>
                </a:lnTo>
                <a:lnTo>
                  <a:pt x="34649" y="36917"/>
                </a:lnTo>
                <a:lnTo>
                  <a:pt x="33583" y="33491"/>
                </a:lnTo>
                <a:lnTo>
                  <a:pt x="31949" y="30581"/>
                </a:lnTo>
                <a:lnTo>
                  <a:pt x="28289" y="27406"/>
                </a:lnTo>
                <a:lnTo>
                  <a:pt x="25275" y="25844"/>
                </a:lnTo>
                <a:lnTo>
                  <a:pt x="22218" y="24512"/>
                </a:lnTo>
                <a:lnTo>
                  <a:pt x="19163" y="23266"/>
                </a:lnTo>
                <a:lnTo>
                  <a:pt x="16192" y="22071"/>
                </a:lnTo>
                <a:lnTo>
                  <a:pt x="12552" y="19914"/>
                </a:lnTo>
                <a:lnTo>
                  <a:pt x="10148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1" y="10389"/>
                </a:lnTo>
                <a:lnTo>
                  <a:pt x="32123" y="8561"/>
                </a:lnTo>
                <a:lnTo>
                  <a:pt x="32064" y="5867"/>
                </a:lnTo>
                <a:lnTo>
                  <a:pt x="30488" y="2998"/>
                </a:lnTo>
                <a:lnTo>
                  <a:pt x="27543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70" y="0"/>
                </a:lnTo>
                <a:lnTo>
                  <a:pt x="13453" y="417"/>
                </a:lnTo>
                <a:lnTo>
                  <a:pt x="11224" y="1230"/>
                </a:lnTo>
                <a:lnTo>
                  <a:pt x="7142" y="3135"/>
                </a:lnTo>
                <a:lnTo>
                  <a:pt x="4169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52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548375" y="224852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0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8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59" y="46457"/>
                </a:lnTo>
                <a:lnTo>
                  <a:pt x="16109" y="46112"/>
                </a:lnTo>
                <a:lnTo>
                  <a:pt x="13492" y="44740"/>
                </a:lnTo>
                <a:lnTo>
                  <a:pt x="10709" y="41273"/>
                </a:lnTo>
                <a:lnTo>
                  <a:pt x="9658" y="37997"/>
                </a:lnTo>
                <a:lnTo>
                  <a:pt x="9028" y="33882"/>
                </a:lnTo>
                <a:lnTo>
                  <a:pt x="9028" y="1701"/>
                </a:lnTo>
                <a:lnTo>
                  <a:pt x="8665" y="748"/>
                </a:lnTo>
                <a:lnTo>
                  <a:pt x="6116" y="0"/>
                </a:lnTo>
                <a:lnTo>
                  <a:pt x="2922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6"/>
                </a:lnTo>
                <a:lnTo>
                  <a:pt x="892" y="41464"/>
                </a:lnTo>
                <a:lnTo>
                  <a:pt x="1501" y="44016"/>
                </a:lnTo>
                <a:lnTo>
                  <a:pt x="3865" y="48157"/>
                </a:lnTo>
                <a:lnTo>
                  <a:pt x="7044" y="51598"/>
                </a:lnTo>
                <a:lnTo>
                  <a:pt x="11516" y="53822"/>
                </a:lnTo>
                <a:lnTo>
                  <a:pt x="14248" y="54381"/>
                </a:lnTo>
                <a:lnTo>
                  <a:pt x="20303" y="54381"/>
                </a:lnTo>
                <a:lnTo>
                  <a:pt x="23064" y="53657"/>
                </a:lnTo>
                <a:lnTo>
                  <a:pt x="25786" y="52209"/>
                </a:lnTo>
                <a:lnTo>
                  <a:pt x="28511" y="50749"/>
                </a:lnTo>
                <a:lnTo>
                  <a:pt x="31262" y="48463"/>
                </a:lnTo>
                <a:lnTo>
                  <a:pt x="34058" y="45302"/>
                </a:lnTo>
                <a:lnTo>
                  <a:pt x="34058" y="52221"/>
                </a:lnTo>
                <a:lnTo>
                  <a:pt x="36619" y="53632"/>
                </a:lnTo>
                <a:lnTo>
                  <a:pt x="39541" y="53632"/>
                </a:lnTo>
                <a:lnTo>
                  <a:pt x="42217" y="51929"/>
                </a:lnTo>
                <a:lnTo>
                  <a:pt x="42217" y="1701"/>
                </a:lnTo>
                <a:lnTo>
                  <a:pt x="41968" y="938"/>
                </a:lnTo>
                <a:lnTo>
                  <a:pt x="39307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607450" y="2247703"/>
            <a:ext cx="28569" cy="54446"/>
          </a:xfrm>
          <a:custGeom>
            <a:avLst/>
            <a:gdLst/>
            <a:ahLst/>
            <a:cxnLst/>
            <a:rect l="l" t="t" r="r" b="b"/>
            <a:pathLst>
              <a:path w="28569" h="54446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46"/>
                </a:lnTo>
                <a:lnTo>
                  <a:pt x="6116" y="54446"/>
                </a:lnTo>
                <a:lnTo>
                  <a:pt x="8971" y="52744"/>
                </a:lnTo>
                <a:lnTo>
                  <a:pt x="8971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04" y="11963"/>
                </a:lnTo>
                <a:lnTo>
                  <a:pt x="17355" y="9651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6"/>
                </a:lnTo>
                <a:lnTo>
                  <a:pt x="28522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8" y="2656"/>
                </a:lnTo>
                <a:lnTo>
                  <a:pt x="10706" y="6184"/>
                </a:lnTo>
                <a:lnTo>
                  <a:pt x="8107" y="9817"/>
                </a:lnTo>
                <a:lnTo>
                  <a:pt x="8107" y="2225"/>
                </a:lnTo>
                <a:lnTo>
                  <a:pt x="5544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643180" y="22477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26" y="14540"/>
                </a:lnTo>
                <a:lnTo>
                  <a:pt x="43009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14" y="1903"/>
                </a:lnTo>
                <a:lnTo>
                  <a:pt x="30618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71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309" y="22719"/>
                </a:lnTo>
                <a:lnTo>
                  <a:pt x="9720" y="18719"/>
                </a:lnTo>
                <a:lnTo>
                  <a:pt x="10968" y="14958"/>
                </a:lnTo>
                <a:lnTo>
                  <a:pt x="13766" y="1929"/>
                </a:lnTo>
                <a:lnTo>
                  <a:pt x="10872" y="3210"/>
                </a:lnTo>
                <a:lnTo>
                  <a:pt x="8394" y="5054"/>
                </a:lnTo>
                <a:lnTo>
                  <a:pt x="4283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73"/>
                </a:lnTo>
                <a:lnTo>
                  <a:pt x="6263" y="48347"/>
                </a:lnTo>
                <a:lnTo>
                  <a:pt x="10872" y="52322"/>
                </a:lnTo>
                <a:lnTo>
                  <a:pt x="13902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0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4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25" y="47523"/>
                </a:lnTo>
                <a:lnTo>
                  <a:pt x="25330" y="47725"/>
                </a:lnTo>
                <a:lnTo>
                  <a:pt x="22359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7" y="41158"/>
                </a:lnTo>
                <a:lnTo>
                  <a:pt x="10126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5">
                <a:moveTo>
                  <a:pt x="10968" y="14958"/>
                </a:moveTo>
                <a:lnTo>
                  <a:pt x="12978" y="11887"/>
                </a:lnTo>
                <a:lnTo>
                  <a:pt x="15513" y="9345"/>
                </a:lnTo>
                <a:lnTo>
                  <a:pt x="18867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721210" y="2229299"/>
            <a:ext cx="59051" cy="72875"/>
          </a:xfrm>
          <a:custGeom>
            <a:avLst/>
            <a:gdLst/>
            <a:ahLst/>
            <a:cxnLst/>
            <a:rect l="l" t="t" r="r" b="b"/>
            <a:pathLst>
              <a:path w="59051" h="72875">
                <a:moveTo>
                  <a:pt x="337" y="3733"/>
                </a:moveTo>
                <a:lnTo>
                  <a:pt x="23348" y="70816"/>
                </a:lnTo>
                <a:lnTo>
                  <a:pt x="24437" y="72252"/>
                </a:lnTo>
                <a:lnTo>
                  <a:pt x="27075" y="72835"/>
                </a:lnTo>
                <a:lnTo>
                  <a:pt x="29775" y="72875"/>
                </a:lnTo>
                <a:lnTo>
                  <a:pt x="33116" y="72735"/>
                </a:lnTo>
                <a:lnTo>
                  <a:pt x="35805" y="70866"/>
                </a:lnTo>
                <a:lnTo>
                  <a:pt x="58755" y="3798"/>
                </a:lnTo>
                <a:lnTo>
                  <a:pt x="59051" y="2974"/>
                </a:lnTo>
                <a:lnTo>
                  <a:pt x="57675" y="140"/>
                </a:lnTo>
                <a:lnTo>
                  <a:pt x="55015" y="0"/>
                </a:lnTo>
                <a:lnTo>
                  <a:pt x="52401" y="76"/>
                </a:lnTo>
                <a:lnTo>
                  <a:pt x="49726" y="2009"/>
                </a:lnTo>
                <a:lnTo>
                  <a:pt x="30096" y="62661"/>
                </a:lnTo>
                <a:lnTo>
                  <a:pt x="9852" y="1879"/>
                </a:lnTo>
                <a:lnTo>
                  <a:pt x="8669" y="382"/>
                </a:lnTo>
                <a:lnTo>
                  <a:pt x="5871" y="0"/>
                </a:lnTo>
                <a:lnTo>
                  <a:pt x="2639" y="40"/>
                </a:lnTo>
                <a:lnTo>
                  <a:pt x="0" y="864"/>
                </a:lnTo>
                <a:lnTo>
                  <a:pt x="337" y="37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787407" y="2247706"/>
            <a:ext cx="45040" cy="55205"/>
          </a:xfrm>
          <a:custGeom>
            <a:avLst/>
            <a:gdLst/>
            <a:ahLst/>
            <a:cxnLst/>
            <a:rect l="l" t="t" r="r" b="b"/>
            <a:pathLst>
              <a:path w="45040" h="55205">
                <a:moveTo>
                  <a:pt x="44630" y="17424"/>
                </a:moveTo>
                <a:lnTo>
                  <a:pt x="43826" y="14540"/>
                </a:lnTo>
                <a:lnTo>
                  <a:pt x="42995" y="11657"/>
                </a:lnTo>
                <a:lnTo>
                  <a:pt x="39978" y="7009"/>
                </a:lnTo>
                <a:lnTo>
                  <a:pt x="36026" y="3175"/>
                </a:lnTo>
                <a:lnTo>
                  <a:pt x="33318" y="1903"/>
                </a:lnTo>
                <a:lnTo>
                  <a:pt x="30618" y="647"/>
                </a:lnTo>
                <a:lnTo>
                  <a:pt x="27345" y="0"/>
                </a:lnTo>
                <a:lnTo>
                  <a:pt x="27386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6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70" y="14958"/>
                </a:lnTo>
                <a:lnTo>
                  <a:pt x="13756" y="1929"/>
                </a:lnTo>
                <a:lnTo>
                  <a:pt x="10858" y="3210"/>
                </a:lnTo>
                <a:lnTo>
                  <a:pt x="8395" y="5054"/>
                </a:lnTo>
                <a:lnTo>
                  <a:pt x="4284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9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81" y="44132"/>
                </a:lnTo>
                <a:lnTo>
                  <a:pt x="39557" y="44510"/>
                </a:lnTo>
                <a:lnTo>
                  <a:pt x="36273" y="45820"/>
                </a:lnTo>
                <a:lnTo>
                  <a:pt x="33365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8" y="46428"/>
                </a:lnTo>
                <a:lnTo>
                  <a:pt x="14127" y="44358"/>
                </a:lnTo>
                <a:lnTo>
                  <a:pt x="11578" y="41158"/>
                </a:lnTo>
                <a:lnTo>
                  <a:pt x="10116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4" y="29462"/>
                </a:lnTo>
                <a:lnTo>
                  <a:pt x="43988" y="28548"/>
                </a:lnTo>
                <a:lnTo>
                  <a:pt x="45040" y="25448"/>
                </a:lnTo>
                <a:lnTo>
                  <a:pt x="45040" y="20509"/>
                </a:lnTo>
                <a:lnTo>
                  <a:pt x="44630" y="17424"/>
                </a:lnTo>
                <a:close/>
              </a:path>
              <a:path w="45040" h="55205">
                <a:moveTo>
                  <a:pt x="10970" y="14958"/>
                </a:moveTo>
                <a:lnTo>
                  <a:pt x="12978" y="11887"/>
                </a:lnTo>
                <a:lnTo>
                  <a:pt x="15501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6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29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842459" y="2247706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8" y="20664"/>
                </a:moveTo>
                <a:lnTo>
                  <a:pt x="3898" y="23633"/>
                </a:lnTo>
                <a:lnTo>
                  <a:pt x="7541" y="26910"/>
                </a:lnTo>
                <a:lnTo>
                  <a:pt x="10476" y="28511"/>
                </a:lnTo>
                <a:lnTo>
                  <a:pt x="13517" y="29858"/>
                </a:lnTo>
                <a:lnTo>
                  <a:pt x="16553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82" y="47829"/>
                </a:lnTo>
                <a:lnTo>
                  <a:pt x="10227" y="47077"/>
                </a:lnTo>
                <a:lnTo>
                  <a:pt x="6177" y="45439"/>
                </a:lnTo>
                <a:lnTo>
                  <a:pt x="3296" y="43790"/>
                </a:lnTo>
                <a:lnTo>
                  <a:pt x="273" y="44171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401"/>
                </a:lnTo>
                <a:lnTo>
                  <a:pt x="31024" y="49644"/>
                </a:lnTo>
                <a:lnTo>
                  <a:pt x="33277" y="45935"/>
                </a:lnTo>
                <a:lnTo>
                  <a:pt x="34649" y="41644"/>
                </a:lnTo>
                <a:lnTo>
                  <a:pt x="34649" y="36917"/>
                </a:lnTo>
                <a:lnTo>
                  <a:pt x="33601" y="33491"/>
                </a:lnTo>
                <a:lnTo>
                  <a:pt x="31953" y="30581"/>
                </a:lnTo>
                <a:lnTo>
                  <a:pt x="28303" y="27406"/>
                </a:lnTo>
                <a:lnTo>
                  <a:pt x="25289" y="25844"/>
                </a:lnTo>
                <a:lnTo>
                  <a:pt x="22222" y="24512"/>
                </a:lnTo>
                <a:lnTo>
                  <a:pt x="19165" y="23266"/>
                </a:lnTo>
                <a:lnTo>
                  <a:pt x="16192" y="22071"/>
                </a:lnTo>
                <a:lnTo>
                  <a:pt x="12552" y="19914"/>
                </a:lnTo>
                <a:lnTo>
                  <a:pt x="10152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86" y="8535"/>
                </a:lnTo>
                <a:lnTo>
                  <a:pt x="16070" y="7325"/>
                </a:lnTo>
                <a:lnTo>
                  <a:pt x="18928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7" y="10389"/>
                </a:lnTo>
                <a:lnTo>
                  <a:pt x="32125" y="8561"/>
                </a:lnTo>
                <a:lnTo>
                  <a:pt x="32078" y="5867"/>
                </a:lnTo>
                <a:lnTo>
                  <a:pt x="30491" y="2998"/>
                </a:lnTo>
                <a:lnTo>
                  <a:pt x="27543" y="1512"/>
                </a:lnTo>
                <a:lnTo>
                  <a:pt x="24267" y="572"/>
                </a:lnTo>
                <a:lnTo>
                  <a:pt x="21653" y="125"/>
                </a:lnTo>
                <a:lnTo>
                  <a:pt x="16070" y="0"/>
                </a:lnTo>
                <a:lnTo>
                  <a:pt x="13467" y="417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885788" y="2247706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64" y="20664"/>
                </a:moveTo>
                <a:lnTo>
                  <a:pt x="3901" y="23633"/>
                </a:lnTo>
                <a:lnTo>
                  <a:pt x="7541" y="26910"/>
                </a:lnTo>
                <a:lnTo>
                  <a:pt x="10472" y="28511"/>
                </a:lnTo>
                <a:lnTo>
                  <a:pt x="13521" y="29858"/>
                </a:lnTo>
                <a:lnTo>
                  <a:pt x="16551" y="31099"/>
                </a:lnTo>
                <a:lnTo>
                  <a:pt x="19446" y="32259"/>
                </a:lnTo>
                <a:lnTo>
                  <a:pt x="23075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78" y="47829"/>
                </a:lnTo>
                <a:lnTo>
                  <a:pt x="10223" y="47077"/>
                </a:lnTo>
                <a:lnTo>
                  <a:pt x="6177" y="45439"/>
                </a:lnTo>
                <a:lnTo>
                  <a:pt x="3293" y="43790"/>
                </a:lnTo>
                <a:lnTo>
                  <a:pt x="273" y="44171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18" y="52401"/>
                </a:lnTo>
                <a:lnTo>
                  <a:pt x="31024" y="49644"/>
                </a:lnTo>
                <a:lnTo>
                  <a:pt x="33277" y="45935"/>
                </a:lnTo>
                <a:lnTo>
                  <a:pt x="34653" y="41644"/>
                </a:lnTo>
                <a:lnTo>
                  <a:pt x="34653" y="36917"/>
                </a:lnTo>
                <a:lnTo>
                  <a:pt x="33597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22" y="24512"/>
                </a:lnTo>
                <a:lnTo>
                  <a:pt x="19161" y="23266"/>
                </a:lnTo>
                <a:lnTo>
                  <a:pt x="16192" y="22071"/>
                </a:lnTo>
                <a:lnTo>
                  <a:pt x="12556" y="19914"/>
                </a:lnTo>
                <a:lnTo>
                  <a:pt x="10151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90" y="8535"/>
                </a:lnTo>
                <a:lnTo>
                  <a:pt x="16066" y="7325"/>
                </a:lnTo>
                <a:lnTo>
                  <a:pt x="18928" y="7138"/>
                </a:lnTo>
                <a:lnTo>
                  <a:pt x="22150" y="7354"/>
                </a:lnTo>
                <a:lnTo>
                  <a:pt x="25948" y="8610"/>
                </a:lnTo>
                <a:lnTo>
                  <a:pt x="29314" y="10389"/>
                </a:lnTo>
                <a:lnTo>
                  <a:pt x="32125" y="8561"/>
                </a:lnTo>
                <a:lnTo>
                  <a:pt x="32075" y="5867"/>
                </a:lnTo>
                <a:lnTo>
                  <a:pt x="30491" y="2998"/>
                </a:lnTo>
                <a:lnTo>
                  <a:pt x="27546" y="1512"/>
                </a:lnTo>
                <a:lnTo>
                  <a:pt x="24263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70" y="417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3" y="9234"/>
                </a:lnTo>
                <a:lnTo>
                  <a:pt x="1201" y="12927"/>
                </a:lnTo>
                <a:lnTo>
                  <a:pt x="1201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929776" y="22477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2" y="14540"/>
                </a:lnTo>
                <a:lnTo>
                  <a:pt x="42992" y="11657"/>
                </a:lnTo>
                <a:lnTo>
                  <a:pt x="39970" y="7009"/>
                </a:lnTo>
                <a:lnTo>
                  <a:pt x="36024" y="3175"/>
                </a:lnTo>
                <a:lnTo>
                  <a:pt x="33310" y="1903"/>
                </a:lnTo>
                <a:lnTo>
                  <a:pt x="30610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53" y="11339"/>
                </a:lnTo>
                <a:lnTo>
                  <a:pt x="35067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8" y="14958"/>
                </a:lnTo>
                <a:lnTo>
                  <a:pt x="13752" y="1929"/>
                </a:lnTo>
                <a:lnTo>
                  <a:pt x="10857" y="3210"/>
                </a:lnTo>
                <a:lnTo>
                  <a:pt x="8392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9" y="39801"/>
                </a:lnTo>
                <a:lnTo>
                  <a:pt x="2625" y="43218"/>
                </a:lnTo>
                <a:lnTo>
                  <a:pt x="4179" y="46073"/>
                </a:lnTo>
                <a:lnTo>
                  <a:pt x="8319" y="50608"/>
                </a:lnTo>
                <a:lnTo>
                  <a:pt x="10864" y="52322"/>
                </a:lnTo>
                <a:lnTo>
                  <a:pt x="13903" y="53478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1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5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50" y="44510"/>
                </a:lnTo>
                <a:lnTo>
                  <a:pt x="36269" y="45820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3" y="46428"/>
                </a:lnTo>
                <a:lnTo>
                  <a:pt x="14122" y="44358"/>
                </a:lnTo>
                <a:lnTo>
                  <a:pt x="11570" y="41158"/>
                </a:lnTo>
                <a:lnTo>
                  <a:pt x="10113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68" y="14958"/>
                </a:moveTo>
                <a:lnTo>
                  <a:pt x="12970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2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988741" y="2224138"/>
            <a:ext cx="8975" cy="78014"/>
          </a:xfrm>
          <a:custGeom>
            <a:avLst/>
            <a:gdLst/>
            <a:ahLst/>
            <a:cxnLst/>
            <a:rect l="l" t="t" r="r" b="b"/>
            <a:pathLst>
              <a:path w="8975" h="78014">
                <a:moveTo>
                  <a:pt x="8975" y="76311"/>
                </a:moveTo>
                <a:lnTo>
                  <a:pt x="8975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320" y="77266"/>
                </a:lnTo>
                <a:lnTo>
                  <a:pt x="2872" y="78014"/>
                </a:lnTo>
                <a:lnTo>
                  <a:pt x="6116" y="78014"/>
                </a:lnTo>
                <a:lnTo>
                  <a:pt x="8975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7010200" y="22477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4" y="20664"/>
                </a:moveTo>
                <a:lnTo>
                  <a:pt x="3912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63" y="31099"/>
                </a:lnTo>
                <a:lnTo>
                  <a:pt x="19451" y="32259"/>
                </a:lnTo>
                <a:lnTo>
                  <a:pt x="23087" y="34405"/>
                </a:lnTo>
                <a:lnTo>
                  <a:pt x="25438" y="37198"/>
                </a:lnTo>
                <a:lnTo>
                  <a:pt x="25787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7" y="47829"/>
                </a:lnTo>
                <a:lnTo>
                  <a:pt x="13582" y="47829"/>
                </a:lnTo>
                <a:lnTo>
                  <a:pt x="10227" y="47077"/>
                </a:lnTo>
                <a:lnTo>
                  <a:pt x="6177" y="45439"/>
                </a:lnTo>
                <a:lnTo>
                  <a:pt x="329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98" y="54507"/>
                </a:lnTo>
                <a:lnTo>
                  <a:pt x="12059" y="55065"/>
                </a:lnTo>
                <a:lnTo>
                  <a:pt x="15448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3" y="52401"/>
                </a:lnTo>
                <a:lnTo>
                  <a:pt x="31036" y="49644"/>
                </a:lnTo>
                <a:lnTo>
                  <a:pt x="33275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22" y="24512"/>
                </a:lnTo>
                <a:lnTo>
                  <a:pt x="19176" y="23266"/>
                </a:lnTo>
                <a:lnTo>
                  <a:pt x="16192" y="22071"/>
                </a:lnTo>
                <a:lnTo>
                  <a:pt x="12553" y="19914"/>
                </a:lnTo>
                <a:lnTo>
                  <a:pt x="10162" y="17081"/>
                </a:lnTo>
                <a:lnTo>
                  <a:pt x="9791" y="14414"/>
                </a:lnTo>
                <a:lnTo>
                  <a:pt x="10364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63" y="8610"/>
                </a:lnTo>
                <a:lnTo>
                  <a:pt x="29329" y="10389"/>
                </a:lnTo>
                <a:lnTo>
                  <a:pt x="32123" y="8561"/>
                </a:lnTo>
                <a:lnTo>
                  <a:pt x="32076" y="5867"/>
                </a:lnTo>
                <a:lnTo>
                  <a:pt x="30492" y="2998"/>
                </a:lnTo>
                <a:lnTo>
                  <a:pt x="27557" y="1512"/>
                </a:lnTo>
                <a:lnTo>
                  <a:pt x="24264" y="572"/>
                </a:lnTo>
                <a:lnTo>
                  <a:pt x="21654" y="125"/>
                </a:lnTo>
                <a:lnTo>
                  <a:pt x="16070" y="0"/>
                </a:lnTo>
                <a:lnTo>
                  <a:pt x="13470" y="417"/>
                </a:lnTo>
                <a:lnTo>
                  <a:pt x="11231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9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7076512" y="2223716"/>
            <a:ext cx="33138" cy="78436"/>
          </a:xfrm>
          <a:custGeom>
            <a:avLst/>
            <a:gdLst/>
            <a:ahLst/>
            <a:cxnLst/>
            <a:rect l="l" t="t" r="r" b="b"/>
            <a:pathLst>
              <a:path w="33138" h="78436">
                <a:moveTo>
                  <a:pt x="28620" y="25059"/>
                </a:moveTo>
                <a:lnTo>
                  <a:pt x="17687" y="25059"/>
                </a:lnTo>
                <a:lnTo>
                  <a:pt x="17687" y="17424"/>
                </a:lnTo>
                <a:lnTo>
                  <a:pt x="18061" y="14086"/>
                </a:lnTo>
                <a:lnTo>
                  <a:pt x="18741" y="11353"/>
                </a:lnTo>
                <a:lnTo>
                  <a:pt x="20660" y="8761"/>
                </a:lnTo>
                <a:lnTo>
                  <a:pt x="23681" y="7646"/>
                </a:lnTo>
                <a:lnTo>
                  <a:pt x="26863" y="7721"/>
                </a:lnTo>
                <a:lnTo>
                  <a:pt x="30092" y="8661"/>
                </a:lnTo>
                <a:lnTo>
                  <a:pt x="32792" y="8586"/>
                </a:lnTo>
                <a:lnTo>
                  <a:pt x="33138" y="5857"/>
                </a:lnTo>
                <a:lnTo>
                  <a:pt x="33051" y="4038"/>
                </a:lnTo>
                <a:lnTo>
                  <a:pt x="30899" y="1144"/>
                </a:lnTo>
                <a:lnTo>
                  <a:pt x="28138" y="356"/>
                </a:lnTo>
                <a:lnTo>
                  <a:pt x="24437" y="0"/>
                </a:lnTo>
                <a:lnTo>
                  <a:pt x="21747" y="0"/>
                </a:lnTo>
                <a:lnTo>
                  <a:pt x="19422" y="370"/>
                </a:lnTo>
                <a:lnTo>
                  <a:pt x="15462" y="1893"/>
                </a:lnTo>
                <a:lnTo>
                  <a:pt x="12517" y="4687"/>
                </a:lnTo>
                <a:lnTo>
                  <a:pt x="10234" y="8333"/>
                </a:lnTo>
                <a:lnTo>
                  <a:pt x="8975" y="13362"/>
                </a:lnTo>
                <a:lnTo>
                  <a:pt x="8651" y="16372"/>
                </a:lnTo>
                <a:lnTo>
                  <a:pt x="8651" y="25059"/>
                </a:lnTo>
                <a:lnTo>
                  <a:pt x="1742" y="25059"/>
                </a:lnTo>
                <a:lnTo>
                  <a:pt x="299" y="26225"/>
                </a:lnTo>
                <a:lnTo>
                  <a:pt x="0" y="28893"/>
                </a:lnTo>
                <a:lnTo>
                  <a:pt x="1742" y="32691"/>
                </a:lnTo>
                <a:lnTo>
                  <a:pt x="8651" y="32691"/>
                </a:lnTo>
                <a:lnTo>
                  <a:pt x="8651" y="76733"/>
                </a:lnTo>
                <a:lnTo>
                  <a:pt x="9025" y="77688"/>
                </a:lnTo>
                <a:lnTo>
                  <a:pt x="11570" y="78436"/>
                </a:lnTo>
                <a:lnTo>
                  <a:pt x="14767" y="78436"/>
                </a:lnTo>
                <a:lnTo>
                  <a:pt x="17687" y="76733"/>
                </a:lnTo>
                <a:lnTo>
                  <a:pt x="17687" y="32691"/>
                </a:lnTo>
                <a:lnTo>
                  <a:pt x="28620" y="32691"/>
                </a:lnTo>
                <a:lnTo>
                  <a:pt x="30416" y="30239"/>
                </a:lnTo>
                <a:lnTo>
                  <a:pt x="30366" y="27612"/>
                </a:lnTo>
                <a:lnTo>
                  <a:pt x="28620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7113449" y="2247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4"/>
                </a:lnTo>
                <a:lnTo>
                  <a:pt x="2440" y="42811"/>
                </a:lnTo>
                <a:lnTo>
                  <a:pt x="3924" y="45670"/>
                </a:lnTo>
                <a:lnTo>
                  <a:pt x="5918" y="48006"/>
                </a:lnTo>
                <a:lnTo>
                  <a:pt x="10411" y="52146"/>
                </a:lnTo>
                <a:lnTo>
                  <a:pt x="9546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201" y="19545"/>
                </a:lnTo>
                <a:lnTo>
                  <a:pt x="11736" y="15038"/>
                </a:lnTo>
                <a:lnTo>
                  <a:pt x="14212" y="11506"/>
                </a:lnTo>
                <a:lnTo>
                  <a:pt x="17729" y="9159"/>
                </a:lnTo>
                <a:lnTo>
                  <a:pt x="21934" y="7722"/>
                </a:lnTo>
                <a:lnTo>
                  <a:pt x="27506" y="7722"/>
                </a:lnTo>
                <a:lnTo>
                  <a:pt x="29919" y="8244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81" y="35676"/>
                </a:lnTo>
                <a:lnTo>
                  <a:pt x="37274" y="40172"/>
                </a:lnTo>
                <a:lnTo>
                  <a:pt x="34786" y="43675"/>
                </a:lnTo>
                <a:lnTo>
                  <a:pt x="31244" y="45986"/>
                </a:lnTo>
                <a:lnTo>
                  <a:pt x="27024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3" y="41569"/>
                </a:lnTo>
                <a:lnTo>
                  <a:pt x="13406" y="53352"/>
                </a:lnTo>
                <a:lnTo>
                  <a:pt x="16400" y="54598"/>
                </a:lnTo>
                <a:lnTo>
                  <a:pt x="19907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79" y="49773"/>
                </a:lnTo>
                <a:lnTo>
                  <a:pt x="44762" y="44795"/>
                </a:lnTo>
                <a:lnTo>
                  <a:pt x="46324" y="41821"/>
                </a:lnTo>
                <a:lnTo>
                  <a:pt x="47379" y="38379"/>
                </a:lnTo>
                <a:lnTo>
                  <a:pt x="48430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2" y="15760"/>
                </a:lnTo>
                <a:lnTo>
                  <a:pt x="46461" y="12409"/>
                </a:lnTo>
                <a:lnTo>
                  <a:pt x="44974" y="9551"/>
                </a:lnTo>
                <a:lnTo>
                  <a:pt x="42980" y="7214"/>
                </a:lnTo>
                <a:lnTo>
                  <a:pt x="38475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8994" y="0"/>
                </a:lnTo>
                <a:lnTo>
                  <a:pt x="20800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6"/>
                </a:lnTo>
                <a:lnTo>
                  <a:pt x="8304" y="5386"/>
                </a:lnTo>
                <a:lnTo>
                  <a:pt x="4132" y="10375"/>
                </a:lnTo>
                <a:lnTo>
                  <a:pt x="2576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19" y="37645"/>
                </a:moveTo>
                <a:lnTo>
                  <a:pt x="9546" y="32804"/>
                </a:lnTo>
                <a:lnTo>
                  <a:pt x="10411" y="52146"/>
                </a:lnTo>
                <a:lnTo>
                  <a:pt x="13406" y="53352"/>
                </a:lnTo>
                <a:lnTo>
                  <a:pt x="12513" y="41569"/>
                </a:lnTo>
                <a:lnTo>
                  <a:pt x="10519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7175667" y="2247703"/>
            <a:ext cx="28569" cy="54446"/>
          </a:xfrm>
          <a:custGeom>
            <a:avLst/>
            <a:gdLst/>
            <a:ahLst/>
            <a:cxnLst/>
            <a:rect l="l" t="t" r="r" b="b"/>
            <a:pathLst>
              <a:path w="28569" h="54446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46"/>
                </a:lnTo>
                <a:lnTo>
                  <a:pt x="6127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18" y="11963"/>
                </a:lnTo>
                <a:lnTo>
                  <a:pt x="17365" y="9651"/>
                </a:lnTo>
                <a:lnTo>
                  <a:pt x="19991" y="8712"/>
                </a:lnTo>
                <a:lnTo>
                  <a:pt x="23022" y="8928"/>
                </a:lnTo>
                <a:lnTo>
                  <a:pt x="25783" y="9756"/>
                </a:lnTo>
                <a:lnTo>
                  <a:pt x="28533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52" y="0"/>
                </a:lnTo>
                <a:lnTo>
                  <a:pt x="17340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43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7241090" y="2229336"/>
            <a:ext cx="36497" cy="72514"/>
          </a:xfrm>
          <a:custGeom>
            <a:avLst/>
            <a:gdLst/>
            <a:ahLst/>
            <a:cxnLst/>
            <a:rect l="l" t="t" r="r" b="b"/>
            <a:pathLst>
              <a:path w="36497" h="72514">
                <a:moveTo>
                  <a:pt x="36497" y="68324"/>
                </a:moveTo>
                <a:lnTo>
                  <a:pt x="36456" y="66953"/>
                </a:lnTo>
                <a:lnTo>
                  <a:pt x="34603" y="64198"/>
                </a:lnTo>
                <a:lnTo>
                  <a:pt x="9359" y="64198"/>
                </a:lnTo>
                <a:lnTo>
                  <a:pt x="9359" y="1748"/>
                </a:lnTo>
                <a:lnTo>
                  <a:pt x="8989" y="734"/>
                </a:lnTo>
                <a:lnTo>
                  <a:pt x="6324" y="0"/>
                </a:lnTo>
                <a:lnTo>
                  <a:pt x="3059" y="0"/>
                </a:lnTo>
                <a:lnTo>
                  <a:pt x="0" y="1748"/>
                </a:lnTo>
                <a:lnTo>
                  <a:pt x="0" y="68590"/>
                </a:lnTo>
                <a:lnTo>
                  <a:pt x="359" y="71067"/>
                </a:lnTo>
                <a:lnTo>
                  <a:pt x="3477" y="72514"/>
                </a:lnTo>
                <a:lnTo>
                  <a:pt x="34603" y="72514"/>
                </a:lnTo>
                <a:lnTo>
                  <a:pt x="36197" y="71132"/>
                </a:lnTo>
                <a:lnTo>
                  <a:pt x="36497" y="68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7288131" y="2229617"/>
            <a:ext cx="43239" cy="72553"/>
          </a:xfrm>
          <a:custGeom>
            <a:avLst/>
            <a:gdLst/>
            <a:ahLst/>
            <a:cxnLst/>
            <a:rect l="l" t="t" r="r" b="b"/>
            <a:pathLst>
              <a:path w="43239" h="72553">
                <a:moveTo>
                  <a:pt x="3700" y="0"/>
                </a:moveTo>
                <a:lnTo>
                  <a:pt x="370" y="1587"/>
                </a:lnTo>
                <a:lnTo>
                  <a:pt x="0" y="4150"/>
                </a:lnTo>
                <a:lnTo>
                  <a:pt x="0" y="70775"/>
                </a:lnTo>
                <a:lnTo>
                  <a:pt x="975" y="72082"/>
                </a:lnTo>
                <a:lnTo>
                  <a:pt x="3763" y="72553"/>
                </a:lnTo>
                <a:lnTo>
                  <a:pt x="6325" y="72514"/>
                </a:lnTo>
                <a:lnTo>
                  <a:pt x="9359" y="70775"/>
                </a:lnTo>
                <a:lnTo>
                  <a:pt x="9359" y="44780"/>
                </a:lnTo>
                <a:lnTo>
                  <a:pt x="21701" y="44780"/>
                </a:lnTo>
                <a:lnTo>
                  <a:pt x="25438" y="44207"/>
                </a:lnTo>
                <a:lnTo>
                  <a:pt x="24833" y="35787"/>
                </a:lnTo>
                <a:lnTo>
                  <a:pt x="20610" y="36903"/>
                </a:lnTo>
                <a:lnTo>
                  <a:pt x="9359" y="36903"/>
                </a:lnTo>
                <a:lnTo>
                  <a:pt x="9359" y="7933"/>
                </a:lnTo>
                <a:lnTo>
                  <a:pt x="18752" y="0"/>
                </a:lnTo>
                <a:lnTo>
                  <a:pt x="3700" y="0"/>
                </a:lnTo>
                <a:close/>
              </a:path>
              <a:path w="43239" h="72553">
                <a:moveTo>
                  <a:pt x="34366" y="40394"/>
                </a:moveTo>
                <a:lnTo>
                  <a:pt x="36532" y="38353"/>
                </a:lnTo>
                <a:lnTo>
                  <a:pt x="40345" y="33842"/>
                </a:lnTo>
                <a:lnTo>
                  <a:pt x="41497" y="30934"/>
                </a:lnTo>
                <a:lnTo>
                  <a:pt x="42660" y="28026"/>
                </a:lnTo>
                <a:lnTo>
                  <a:pt x="43239" y="24775"/>
                </a:lnTo>
                <a:lnTo>
                  <a:pt x="43239" y="18449"/>
                </a:lnTo>
                <a:lnTo>
                  <a:pt x="42868" y="15962"/>
                </a:lnTo>
                <a:lnTo>
                  <a:pt x="41396" y="11465"/>
                </a:lnTo>
                <a:lnTo>
                  <a:pt x="38944" y="7772"/>
                </a:lnTo>
                <a:lnTo>
                  <a:pt x="35888" y="4622"/>
                </a:lnTo>
                <a:lnTo>
                  <a:pt x="31939" y="2272"/>
                </a:lnTo>
                <a:lnTo>
                  <a:pt x="28087" y="1040"/>
                </a:lnTo>
                <a:lnTo>
                  <a:pt x="24537" y="341"/>
                </a:lnTo>
                <a:lnTo>
                  <a:pt x="21751" y="74"/>
                </a:lnTo>
                <a:lnTo>
                  <a:pt x="18752" y="0"/>
                </a:lnTo>
                <a:lnTo>
                  <a:pt x="9359" y="7933"/>
                </a:lnTo>
                <a:lnTo>
                  <a:pt x="19594" y="7933"/>
                </a:lnTo>
                <a:lnTo>
                  <a:pt x="22914" y="8329"/>
                </a:lnTo>
                <a:lnTo>
                  <a:pt x="26244" y="9204"/>
                </a:lnTo>
                <a:lnTo>
                  <a:pt x="29401" y="11134"/>
                </a:lnTo>
                <a:lnTo>
                  <a:pt x="31791" y="14579"/>
                </a:lnTo>
                <a:lnTo>
                  <a:pt x="33397" y="19011"/>
                </a:lnTo>
                <a:lnTo>
                  <a:pt x="33397" y="24102"/>
                </a:lnTo>
                <a:lnTo>
                  <a:pt x="32421" y="27950"/>
                </a:lnTo>
                <a:lnTo>
                  <a:pt x="30802" y="31366"/>
                </a:lnTo>
                <a:lnTo>
                  <a:pt x="28260" y="34009"/>
                </a:lnTo>
                <a:lnTo>
                  <a:pt x="24833" y="35787"/>
                </a:lnTo>
                <a:lnTo>
                  <a:pt x="25438" y="44207"/>
                </a:lnTo>
                <a:lnTo>
                  <a:pt x="28573" y="43088"/>
                </a:lnTo>
                <a:lnTo>
                  <a:pt x="31716" y="41972"/>
                </a:lnTo>
                <a:lnTo>
                  <a:pt x="34366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341285" y="2228623"/>
            <a:ext cx="57279" cy="74217"/>
          </a:xfrm>
          <a:custGeom>
            <a:avLst/>
            <a:gdLst/>
            <a:ahLst/>
            <a:cxnLst/>
            <a:rect l="l" t="t" r="r" b="b"/>
            <a:pathLst>
              <a:path w="57279" h="74217">
                <a:moveTo>
                  <a:pt x="9838" y="32918"/>
                </a:moveTo>
                <a:lnTo>
                  <a:pt x="10421" y="29094"/>
                </a:lnTo>
                <a:lnTo>
                  <a:pt x="11563" y="25552"/>
                </a:lnTo>
                <a:lnTo>
                  <a:pt x="12700" y="22034"/>
                </a:lnTo>
                <a:lnTo>
                  <a:pt x="14334" y="18985"/>
                </a:lnTo>
                <a:lnTo>
                  <a:pt x="16476" y="16393"/>
                </a:lnTo>
                <a:lnTo>
                  <a:pt x="18619" y="13841"/>
                </a:lnTo>
                <a:lnTo>
                  <a:pt x="21233" y="11836"/>
                </a:lnTo>
                <a:lnTo>
                  <a:pt x="24310" y="10374"/>
                </a:lnTo>
                <a:lnTo>
                  <a:pt x="27395" y="8942"/>
                </a:lnTo>
                <a:lnTo>
                  <a:pt x="30873" y="8204"/>
                </a:lnTo>
                <a:lnTo>
                  <a:pt x="38019" y="8204"/>
                </a:lnTo>
                <a:lnTo>
                  <a:pt x="40852" y="8559"/>
                </a:lnTo>
                <a:lnTo>
                  <a:pt x="43218" y="9258"/>
                </a:lnTo>
                <a:lnTo>
                  <a:pt x="47638" y="10755"/>
                </a:lnTo>
                <a:lnTo>
                  <a:pt x="51040" y="12470"/>
                </a:lnTo>
                <a:lnTo>
                  <a:pt x="54446" y="14669"/>
                </a:lnTo>
                <a:lnTo>
                  <a:pt x="56995" y="13690"/>
                </a:lnTo>
                <a:lnTo>
                  <a:pt x="57279" y="10820"/>
                </a:lnTo>
                <a:lnTo>
                  <a:pt x="57279" y="9640"/>
                </a:lnTo>
                <a:lnTo>
                  <a:pt x="56026" y="6414"/>
                </a:lnTo>
                <a:lnTo>
                  <a:pt x="53441" y="4546"/>
                </a:lnTo>
                <a:lnTo>
                  <a:pt x="50655" y="3084"/>
                </a:lnTo>
                <a:lnTo>
                  <a:pt x="46990" y="1778"/>
                </a:lnTo>
                <a:lnTo>
                  <a:pt x="42548" y="722"/>
                </a:lnTo>
                <a:lnTo>
                  <a:pt x="37655" y="0"/>
                </a:lnTo>
                <a:lnTo>
                  <a:pt x="29747" y="0"/>
                </a:lnTo>
                <a:lnTo>
                  <a:pt x="25005" y="902"/>
                </a:lnTo>
                <a:lnTo>
                  <a:pt x="20695" y="2706"/>
                </a:lnTo>
                <a:lnTo>
                  <a:pt x="16400" y="4505"/>
                </a:lnTo>
                <a:lnTo>
                  <a:pt x="12715" y="7048"/>
                </a:lnTo>
                <a:lnTo>
                  <a:pt x="9654" y="10323"/>
                </a:lnTo>
                <a:lnTo>
                  <a:pt x="6587" y="13600"/>
                </a:lnTo>
                <a:lnTo>
                  <a:pt x="4222" y="17564"/>
                </a:lnTo>
                <a:lnTo>
                  <a:pt x="2523" y="22200"/>
                </a:lnTo>
                <a:lnTo>
                  <a:pt x="842" y="26873"/>
                </a:lnTo>
                <a:lnTo>
                  <a:pt x="0" y="32053"/>
                </a:lnTo>
                <a:lnTo>
                  <a:pt x="0" y="43293"/>
                </a:lnTo>
                <a:lnTo>
                  <a:pt x="781" y="48271"/>
                </a:lnTo>
                <a:lnTo>
                  <a:pt x="2339" y="52743"/>
                </a:lnTo>
                <a:lnTo>
                  <a:pt x="3898" y="57199"/>
                </a:lnTo>
                <a:lnTo>
                  <a:pt x="6151" y="61037"/>
                </a:lnTo>
                <a:lnTo>
                  <a:pt x="9110" y="64237"/>
                </a:lnTo>
                <a:lnTo>
                  <a:pt x="12067" y="67438"/>
                </a:lnTo>
                <a:lnTo>
                  <a:pt x="15681" y="69900"/>
                </a:lnTo>
                <a:lnTo>
                  <a:pt x="19958" y="71628"/>
                </a:lnTo>
                <a:lnTo>
                  <a:pt x="24239" y="73367"/>
                </a:lnTo>
                <a:lnTo>
                  <a:pt x="29105" y="74217"/>
                </a:lnTo>
                <a:lnTo>
                  <a:pt x="36320" y="74217"/>
                </a:lnTo>
                <a:lnTo>
                  <a:pt x="39935" y="73900"/>
                </a:lnTo>
                <a:lnTo>
                  <a:pt x="43538" y="73327"/>
                </a:lnTo>
                <a:lnTo>
                  <a:pt x="47091" y="72442"/>
                </a:lnTo>
                <a:lnTo>
                  <a:pt x="50482" y="71272"/>
                </a:lnTo>
                <a:lnTo>
                  <a:pt x="53506" y="70051"/>
                </a:lnTo>
                <a:lnTo>
                  <a:pt x="56300" y="68352"/>
                </a:lnTo>
                <a:lnTo>
                  <a:pt x="57120" y="65126"/>
                </a:lnTo>
                <a:lnTo>
                  <a:pt x="57120" y="37604"/>
                </a:lnTo>
                <a:lnTo>
                  <a:pt x="56415" y="34898"/>
                </a:lnTo>
                <a:lnTo>
                  <a:pt x="53798" y="33717"/>
                </a:lnTo>
                <a:lnTo>
                  <a:pt x="30836" y="33795"/>
                </a:lnTo>
                <a:lnTo>
                  <a:pt x="29635" y="36358"/>
                </a:lnTo>
                <a:lnTo>
                  <a:pt x="29598" y="39013"/>
                </a:lnTo>
                <a:lnTo>
                  <a:pt x="31442" y="41579"/>
                </a:lnTo>
                <a:lnTo>
                  <a:pt x="47760" y="41579"/>
                </a:lnTo>
                <a:lnTo>
                  <a:pt x="47760" y="62611"/>
                </a:lnTo>
                <a:lnTo>
                  <a:pt x="43761" y="64514"/>
                </a:lnTo>
                <a:lnTo>
                  <a:pt x="39305" y="65584"/>
                </a:lnTo>
                <a:lnTo>
                  <a:pt x="34923" y="65860"/>
                </a:lnTo>
                <a:lnTo>
                  <a:pt x="31254" y="65860"/>
                </a:lnTo>
                <a:lnTo>
                  <a:pt x="27903" y="65227"/>
                </a:lnTo>
                <a:lnTo>
                  <a:pt x="24832" y="63957"/>
                </a:lnTo>
                <a:lnTo>
                  <a:pt x="21776" y="62701"/>
                </a:lnTo>
                <a:lnTo>
                  <a:pt x="19126" y="60831"/>
                </a:lnTo>
                <a:lnTo>
                  <a:pt x="14705" y="55918"/>
                </a:lnTo>
                <a:lnTo>
                  <a:pt x="12974" y="52908"/>
                </a:lnTo>
                <a:lnTo>
                  <a:pt x="11724" y="49340"/>
                </a:lnTo>
                <a:lnTo>
                  <a:pt x="10472" y="45769"/>
                </a:lnTo>
                <a:lnTo>
                  <a:pt x="9838" y="41680"/>
                </a:lnTo>
                <a:lnTo>
                  <a:pt x="9838" y="329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7441524" y="2229303"/>
            <a:ext cx="53041" cy="73609"/>
          </a:xfrm>
          <a:custGeom>
            <a:avLst/>
            <a:gdLst/>
            <a:ahLst/>
            <a:cxnLst/>
            <a:rect l="l" t="t" r="r" b="b"/>
            <a:pathLst>
              <a:path w="53041" h="73609">
                <a:moveTo>
                  <a:pt x="9309" y="1779"/>
                </a:moveTo>
                <a:lnTo>
                  <a:pt x="8355" y="468"/>
                </a:lnTo>
                <a:lnTo>
                  <a:pt x="5543" y="0"/>
                </a:lnTo>
                <a:lnTo>
                  <a:pt x="2965" y="36"/>
                </a:lnTo>
                <a:lnTo>
                  <a:pt x="0" y="1779"/>
                </a:lnTo>
                <a:lnTo>
                  <a:pt x="0" y="51015"/>
                </a:lnTo>
                <a:lnTo>
                  <a:pt x="614" y="54924"/>
                </a:lnTo>
                <a:lnTo>
                  <a:pt x="1838" y="58305"/>
                </a:lnTo>
                <a:lnTo>
                  <a:pt x="3077" y="61696"/>
                </a:lnTo>
                <a:lnTo>
                  <a:pt x="4837" y="64515"/>
                </a:lnTo>
                <a:lnTo>
                  <a:pt x="9417" y="69011"/>
                </a:lnTo>
                <a:lnTo>
                  <a:pt x="12142" y="70726"/>
                </a:lnTo>
                <a:lnTo>
                  <a:pt x="15335" y="71881"/>
                </a:lnTo>
                <a:lnTo>
                  <a:pt x="18529" y="73026"/>
                </a:lnTo>
                <a:lnTo>
                  <a:pt x="22071" y="73609"/>
                </a:lnTo>
                <a:lnTo>
                  <a:pt x="30192" y="73609"/>
                </a:lnTo>
                <a:lnTo>
                  <a:pt x="33980" y="73000"/>
                </a:lnTo>
                <a:lnTo>
                  <a:pt x="37310" y="71754"/>
                </a:lnTo>
                <a:lnTo>
                  <a:pt x="40651" y="70534"/>
                </a:lnTo>
                <a:lnTo>
                  <a:pt x="43487" y="68731"/>
                </a:lnTo>
                <a:lnTo>
                  <a:pt x="48131" y="63968"/>
                </a:lnTo>
                <a:lnTo>
                  <a:pt x="49913" y="61048"/>
                </a:lnTo>
                <a:lnTo>
                  <a:pt x="51177" y="57618"/>
                </a:lnTo>
                <a:lnTo>
                  <a:pt x="52411" y="54165"/>
                </a:lnTo>
                <a:lnTo>
                  <a:pt x="53041" y="50266"/>
                </a:lnTo>
                <a:lnTo>
                  <a:pt x="53041" y="1779"/>
                </a:lnTo>
                <a:lnTo>
                  <a:pt x="52635" y="763"/>
                </a:lnTo>
                <a:lnTo>
                  <a:pt x="50025" y="36"/>
                </a:lnTo>
                <a:lnTo>
                  <a:pt x="46752" y="36"/>
                </a:lnTo>
                <a:lnTo>
                  <a:pt x="43732" y="1779"/>
                </a:lnTo>
                <a:lnTo>
                  <a:pt x="43732" y="49161"/>
                </a:lnTo>
                <a:lnTo>
                  <a:pt x="43351" y="51981"/>
                </a:lnTo>
                <a:lnTo>
                  <a:pt x="42572" y="54406"/>
                </a:lnTo>
                <a:lnTo>
                  <a:pt x="40665" y="58853"/>
                </a:lnTo>
                <a:lnTo>
                  <a:pt x="37727" y="62129"/>
                </a:lnTo>
                <a:lnTo>
                  <a:pt x="33807" y="64159"/>
                </a:lnTo>
                <a:lnTo>
                  <a:pt x="29260" y="65404"/>
                </a:lnTo>
                <a:lnTo>
                  <a:pt x="23903" y="65404"/>
                </a:lnTo>
                <a:lnTo>
                  <a:pt x="21513" y="64983"/>
                </a:lnTo>
                <a:lnTo>
                  <a:pt x="17265" y="63309"/>
                </a:lnTo>
                <a:lnTo>
                  <a:pt x="13959" y="60411"/>
                </a:lnTo>
                <a:lnTo>
                  <a:pt x="11300" y="56678"/>
                </a:lnTo>
                <a:lnTo>
                  <a:pt x="9705" y="51688"/>
                </a:lnTo>
                <a:lnTo>
                  <a:pt x="9309" y="48769"/>
                </a:lnTo>
                <a:lnTo>
                  <a:pt x="9309" y="1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7511782" y="2247706"/>
            <a:ext cx="45049" cy="74411"/>
          </a:xfrm>
          <a:custGeom>
            <a:avLst/>
            <a:gdLst/>
            <a:ahLst/>
            <a:cxnLst/>
            <a:rect l="l" t="t" r="r" b="b"/>
            <a:pathLst>
              <a:path w="45049" h="74411">
                <a:moveTo>
                  <a:pt x="0" y="2515"/>
                </a:moveTo>
                <a:lnTo>
                  <a:pt x="0" y="72669"/>
                </a:lnTo>
                <a:lnTo>
                  <a:pt x="320" y="73673"/>
                </a:lnTo>
                <a:lnTo>
                  <a:pt x="2868" y="74411"/>
                </a:lnTo>
                <a:lnTo>
                  <a:pt x="6101" y="74411"/>
                </a:lnTo>
                <a:lnTo>
                  <a:pt x="8973" y="72669"/>
                </a:lnTo>
                <a:lnTo>
                  <a:pt x="8973" y="47548"/>
                </a:lnTo>
                <a:lnTo>
                  <a:pt x="10274" y="48859"/>
                </a:lnTo>
                <a:lnTo>
                  <a:pt x="13827" y="51930"/>
                </a:lnTo>
                <a:lnTo>
                  <a:pt x="17369" y="54000"/>
                </a:lnTo>
                <a:lnTo>
                  <a:pt x="21041" y="55054"/>
                </a:lnTo>
                <a:lnTo>
                  <a:pt x="23827" y="55195"/>
                </a:lnTo>
                <a:lnTo>
                  <a:pt x="27233" y="55195"/>
                </a:lnTo>
                <a:lnTo>
                  <a:pt x="30265" y="54547"/>
                </a:lnTo>
                <a:lnTo>
                  <a:pt x="32903" y="53215"/>
                </a:lnTo>
                <a:lnTo>
                  <a:pt x="35553" y="51904"/>
                </a:lnTo>
                <a:lnTo>
                  <a:pt x="33817" y="39283"/>
                </a:lnTo>
                <a:lnTo>
                  <a:pt x="31812" y="42990"/>
                </a:lnTo>
                <a:lnTo>
                  <a:pt x="28868" y="45608"/>
                </a:lnTo>
                <a:lnTo>
                  <a:pt x="25303" y="47271"/>
                </a:lnTo>
                <a:lnTo>
                  <a:pt x="20595" y="47271"/>
                </a:lnTo>
                <a:lnTo>
                  <a:pt x="16029" y="44819"/>
                </a:lnTo>
                <a:lnTo>
                  <a:pt x="11461" y="40831"/>
                </a:lnTo>
                <a:lnTo>
                  <a:pt x="8973" y="37720"/>
                </a:lnTo>
                <a:lnTo>
                  <a:pt x="8973" y="17754"/>
                </a:lnTo>
                <a:lnTo>
                  <a:pt x="11757" y="14403"/>
                </a:lnTo>
                <a:lnTo>
                  <a:pt x="15523" y="10896"/>
                </a:lnTo>
                <a:lnTo>
                  <a:pt x="19000" y="8816"/>
                </a:lnTo>
                <a:lnTo>
                  <a:pt x="22428" y="7937"/>
                </a:lnTo>
                <a:lnTo>
                  <a:pt x="22110" y="190"/>
                </a:lnTo>
                <a:lnTo>
                  <a:pt x="19176" y="979"/>
                </a:lnTo>
                <a:lnTo>
                  <a:pt x="16351" y="2311"/>
                </a:lnTo>
                <a:lnTo>
                  <a:pt x="13564" y="4038"/>
                </a:lnTo>
                <a:lnTo>
                  <a:pt x="10806" y="6350"/>
                </a:lnTo>
                <a:lnTo>
                  <a:pt x="7884" y="9273"/>
                </a:lnTo>
                <a:lnTo>
                  <a:pt x="7884" y="2185"/>
                </a:lnTo>
                <a:lnTo>
                  <a:pt x="5306" y="814"/>
                </a:lnTo>
                <a:lnTo>
                  <a:pt x="2573" y="814"/>
                </a:lnTo>
                <a:lnTo>
                  <a:pt x="0" y="2515"/>
                </a:lnTo>
                <a:close/>
              </a:path>
              <a:path w="45049" h="74411">
                <a:moveTo>
                  <a:pt x="45049" y="26849"/>
                </a:moveTo>
                <a:lnTo>
                  <a:pt x="45049" y="23205"/>
                </a:lnTo>
                <a:lnTo>
                  <a:pt x="44686" y="19749"/>
                </a:lnTo>
                <a:lnTo>
                  <a:pt x="43955" y="16498"/>
                </a:lnTo>
                <a:lnTo>
                  <a:pt x="43228" y="13247"/>
                </a:lnTo>
                <a:lnTo>
                  <a:pt x="42087" y="10389"/>
                </a:lnTo>
                <a:lnTo>
                  <a:pt x="40502" y="7937"/>
                </a:lnTo>
                <a:lnTo>
                  <a:pt x="36888" y="3545"/>
                </a:lnTo>
                <a:lnTo>
                  <a:pt x="31874" y="712"/>
                </a:lnTo>
                <a:lnTo>
                  <a:pt x="28842" y="0"/>
                </a:lnTo>
                <a:lnTo>
                  <a:pt x="25289" y="0"/>
                </a:lnTo>
                <a:lnTo>
                  <a:pt x="22110" y="190"/>
                </a:lnTo>
                <a:lnTo>
                  <a:pt x="22428" y="7937"/>
                </a:lnTo>
                <a:lnTo>
                  <a:pt x="25919" y="7937"/>
                </a:lnTo>
                <a:lnTo>
                  <a:pt x="29451" y="9601"/>
                </a:lnTo>
                <a:lnTo>
                  <a:pt x="32269" y="12218"/>
                </a:lnTo>
                <a:lnTo>
                  <a:pt x="34127" y="15941"/>
                </a:lnTo>
                <a:lnTo>
                  <a:pt x="35167" y="20462"/>
                </a:lnTo>
                <a:lnTo>
                  <a:pt x="35740" y="25351"/>
                </a:lnTo>
                <a:lnTo>
                  <a:pt x="35740" y="30265"/>
                </a:lnTo>
                <a:lnTo>
                  <a:pt x="35034" y="34888"/>
                </a:lnTo>
                <a:lnTo>
                  <a:pt x="33817" y="39283"/>
                </a:lnTo>
                <a:lnTo>
                  <a:pt x="35553" y="51904"/>
                </a:lnTo>
                <a:lnTo>
                  <a:pt x="37781" y="50015"/>
                </a:lnTo>
                <a:lnTo>
                  <a:pt x="41370" y="45137"/>
                </a:lnTo>
                <a:lnTo>
                  <a:pt x="42731" y="42177"/>
                </a:lnTo>
                <a:lnTo>
                  <a:pt x="43663" y="38685"/>
                </a:lnTo>
                <a:lnTo>
                  <a:pt x="44589" y="35178"/>
                </a:lnTo>
                <a:lnTo>
                  <a:pt x="45049" y="31244"/>
                </a:lnTo>
                <a:lnTo>
                  <a:pt x="45049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7589433" y="2235085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3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2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2" y="67536"/>
                </a:lnTo>
                <a:lnTo>
                  <a:pt x="28573" y="66951"/>
                </a:lnTo>
                <a:lnTo>
                  <a:pt x="31766" y="64249"/>
                </a:lnTo>
                <a:lnTo>
                  <a:pt x="31986" y="61682"/>
                </a:lnTo>
                <a:lnTo>
                  <a:pt x="31986" y="61008"/>
                </a:lnTo>
                <a:lnTo>
                  <a:pt x="30120" y="58355"/>
                </a:lnTo>
                <a:lnTo>
                  <a:pt x="27371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6" y="58953"/>
                </a:lnTo>
                <a:lnTo>
                  <a:pt x="18122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2" y="21322"/>
                </a:lnTo>
                <a:lnTo>
                  <a:pt x="31986" y="18870"/>
                </a:lnTo>
                <a:lnTo>
                  <a:pt x="31953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7629681" y="2247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24" y="45670"/>
                </a:lnTo>
                <a:lnTo>
                  <a:pt x="5915" y="48006"/>
                </a:lnTo>
                <a:lnTo>
                  <a:pt x="10411" y="52146"/>
                </a:lnTo>
                <a:lnTo>
                  <a:pt x="9530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25" y="15038"/>
                </a:lnTo>
                <a:lnTo>
                  <a:pt x="14212" y="11506"/>
                </a:lnTo>
                <a:lnTo>
                  <a:pt x="17726" y="9159"/>
                </a:lnTo>
                <a:lnTo>
                  <a:pt x="21935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71" y="35676"/>
                </a:lnTo>
                <a:lnTo>
                  <a:pt x="37274" y="40172"/>
                </a:lnTo>
                <a:lnTo>
                  <a:pt x="34772" y="43675"/>
                </a:lnTo>
                <a:lnTo>
                  <a:pt x="31244" y="45986"/>
                </a:lnTo>
                <a:lnTo>
                  <a:pt x="27025" y="47458"/>
                </a:lnTo>
                <a:lnTo>
                  <a:pt x="21503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4" y="41569"/>
                </a:lnTo>
                <a:lnTo>
                  <a:pt x="13407" y="53352"/>
                </a:lnTo>
                <a:lnTo>
                  <a:pt x="16390" y="54598"/>
                </a:lnTo>
                <a:lnTo>
                  <a:pt x="19908" y="55206"/>
                </a:lnTo>
                <a:lnTo>
                  <a:pt x="28061" y="55206"/>
                </a:lnTo>
                <a:lnTo>
                  <a:pt x="31691" y="54508"/>
                </a:lnTo>
                <a:lnTo>
                  <a:pt x="34833" y="53111"/>
                </a:lnTo>
                <a:lnTo>
                  <a:pt x="37969" y="51728"/>
                </a:lnTo>
                <a:lnTo>
                  <a:pt x="40579" y="49773"/>
                </a:lnTo>
                <a:lnTo>
                  <a:pt x="44752" y="44795"/>
                </a:lnTo>
                <a:lnTo>
                  <a:pt x="46325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56" y="19102"/>
                </a:lnTo>
                <a:lnTo>
                  <a:pt x="47462" y="15760"/>
                </a:lnTo>
                <a:lnTo>
                  <a:pt x="46461" y="12409"/>
                </a:lnTo>
                <a:lnTo>
                  <a:pt x="44975" y="9551"/>
                </a:lnTo>
                <a:lnTo>
                  <a:pt x="42980" y="7214"/>
                </a:lnTo>
                <a:lnTo>
                  <a:pt x="38473" y="3086"/>
                </a:lnTo>
                <a:lnTo>
                  <a:pt x="35492" y="1854"/>
                </a:lnTo>
                <a:lnTo>
                  <a:pt x="32494" y="623"/>
                </a:lnTo>
                <a:lnTo>
                  <a:pt x="28991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04" y="3456"/>
                </a:lnTo>
                <a:lnTo>
                  <a:pt x="8305" y="5386"/>
                </a:lnTo>
                <a:lnTo>
                  <a:pt x="4132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7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19" y="37645"/>
                </a:moveTo>
                <a:lnTo>
                  <a:pt x="9530" y="32804"/>
                </a:lnTo>
                <a:lnTo>
                  <a:pt x="10411" y="52146"/>
                </a:lnTo>
                <a:lnTo>
                  <a:pt x="13407" y="53352"/>
                </a:lnTo>
                <a:lnTo>
                  <a:pt x="12514" y="41569"/>
                </a:lnTo>
                <a:lnTo>
                  <a:pt x="10519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7715156" y="2228573"/>
            <a:ext cx="44075" cy="73277"/>
          </a:xfrm>
          <a:custGeom>
            <a:avLst/>
            <a:gdLst/>
            <a:ahLst/>
            <a:cxnLst/>
            <a:rect l="l" t="t" r="r" b="b"/>
            <a:pathLst>
              <a:path w="44075" h="73277">
                <a:moveTo>
                  <a:pt x="44024" y="67881"/>
                </a:moveTo>
                <a:lnTo>
                  <a:pt x="41948" y="65124"/>
                </a:lnTo>
                <a:lnTo>
                  <a:pt x="11318" y="65124"/>
                </a:lnTo>
                <a:lnTo>
                  <a:pt x="22471" y="53186"/>
                </a:lnTo>
                <a:lnTo>
                  <a:pt x="26496" y="48945"/>
                </a:lnTo>
                <a:lnTo>
                  <a:pt x="29729" y="45182"/>
                </a:lnTo>
                <a:lnTo>
                  <a:pt x="32152" y="41932"/>
                </a:lnTo>
                <a:lnTo>
                  <a:pt x="34582" y="38681"/>
                </a:lnTo>
                <a:lnTo>
                  <a:pt x="36446" y="35722"/>
                </a:lnTo>
                <a:lnTo>
                  <a:pt x="37735" y="33055"/>
                </a:lnTo>
                <a:lnTo>
                  <a:pt x="39024" y="30401"/>
                </a:lnTo>
                <a:lnTo>
                  <a:pt x="39866" y="27924"/>
                </a:lnTo>
                <a:lnTo>
                  <a:pt x="40669" y="23352"/>
                </a:lnTo>
                <a:lnTo>
                  <a:pt x="40857" y="18745"/>
                </a:lnTo>
                <a:lnTo>
                  <a:pt x="40857" y="16178"/>
                </a:lnTo>
                <a:lnTo>
                  <a:pt x="40449" y="13766"/>
                </a:lnTo>
                <a:lnTo>
                  <a:pt x="38775" y="9218"/>
                </a:lnTo>
                <a:lnTo>
                  <a:pt x="35831" y="5511"/>
                </a:lnTo>
                <a:lnTo>
                  <a:pt x="32015" y="2462"/>
                </a:lnTo>
                <a:lnTo>
                  <a:pt x="29470" y="1471"/>
                </a:lnTo>
                <a:lnTo>
                  <a:pt x="26903" y="492"/>
                </a:lnTo>
                <a:lnTo>
                  <a:pt x="23919" y="0"/>
                </a:lnTo>
                <a:lnTo>
                  <a:pt x="20516" y="0"/>
                </a:lnTo>
                <a:lnTo>
                  <a:pt x="16333" y="215"/>
                </a:lnTo>
                <a:lnTo>
                  <a:pt x="12446" y="1116"/>
                </a:lnTo>
                <a:lnTo>
                  <a:pt x="9065" y="2311"/>
                </a:lnTo>
                <a:lnTo>
                  <a:pt x="5040" y="4305"/>
                </a:lnTo>
                <a:lnTo>
                  <a:pt x="1638" y="7401"/>
                </a:lnTo>
                <a:lnTo>
                  <a:pt x="1314" y="10195"/>
                </a:lnTo>
                <a:lnTo>
                  <a:pt x="1501" y="12786"/>
                </a:lnTo>
                <a:lnTo>
                  <a:pt x="4075" y="14198"/>
                </a:lnTo>
                <a:lnTo>
                  <a:pt x="7049" y="12240"/>
                </a:lnTo>
                <a:lnTo>
                  <a:pt x="9771" y="10741"/>
                </a:lnTo>
                <a:lnTo>
                  <a:pt x="13190" y="9434"/>
                </a:lnTo>
                <a:lnTo>
                  <a:pt x="17039" y="8481"/>
                </a:lnTo>
                <a:lnTo>
                  <a:pt x="21272" y="8481"/>
                </a:lnTo>
                <a:lnTo>
                  <a:pt x="24488" y="9434"/>
                </a:lnTo>
                <a:lnTo>
                  <a:pt x="27241" y="10921"/>
                </a:lnTo>
                <a:lnTo>
                  <a:pt x="29974" y="14338"/>
                </a:lnTo>
                <a:lnTo>
                  <a:pt x="31014" y="17193"/>
                </a:lnTo>
                <a:lnTo>
                  <a:pt x="31287" y="20307"/>
                </a:lnTo>
                <a:lnTo>
                  <a:pt x="31114" y="23619"/>
                </a:lnTo>
                <a:lnTo>
                  <a:pt x="30445" y="27265"/>
                </a:lnTo>
                <a:lnTo>
                  <a:pt x="28685" y="31531"/>
                </a:lnTo>
                <a:lnTo>
                  <a:pt x="26099" y="36230"/>
                </a:lnTo>
                <a:lnTo>
                  <a:pt x="24145" y="38948"/>
                </a:lnTo>
                <a:lnTo>
                  <a:pt x="22176" y="41666"/>
                </a:lnTo>
                <a:lnTo>
                  <a:pt x="19577" y="44740"/>
                </a:lnTo>
                <a:lnTo>
                  <a:pt x="16319" y="48157"/>
                </a:lnTo>
                <a:lnTo>
                  <a:pt x="2242" y="63013"/>
                </a:lnTo>
                <a:lnTo>
                  <a:pt x="1797" y="63500"/>
                </a:lnTo>
                <a:lnTo>
                  <a:pt x="266" y="66088"/>
                </a:lnTo>
                <a:lnTo>
                  <a:pt x="0" y="69087"/>
                </a:lnTo>
                <a:lnTo>
                  <a:pt x="525" y="72133"/>
                </a:lnTo>
                <a:lnTo>
                  <a:pt x="3096" y="73277"/>
                </a:lnTo>
                <a:lnTo>
                  <a:pt x="42005" y="73277"/>
                </a:lnTo>
                <a:lnTo>
                  <a:pt x="43714" y="71892"/>
                </a:lnTo>
                <a:lnTo>
                  <a:pt x="44075" y="69137"/>
                </a:lnTo>
                <a:lnTo>
                  <a:pt x="44024" y="67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7770808" y="2229627"/>
            <a:ext cx="44420" cy="73279"/>
          </a:xfrm>
          <a:custGeom>
            <a:avLst/>
            <a:gdLst/>
            <a:ahLst/>
            <a:cxnLst/>
            <a:rect l="l" t="t" r="r" b="b"/>
            <a:pathLst>
              <a:path w="44420" h="73279">
                <a:moveTo>
                  <a:pt x="1069" y="60958"/>
                </a:moveTo>
                <a:lnTo>
                  <a:pt x="0" y="63550"/>
                </a:lnTo>
                <a:lnTo>
                  <a:pt x="25" y="66470"/>
                </a:lnTo>
                <a:lnTo>
                  <a:pt x="1353" y="69470"/>
                </a:lnTo>
                <a:lnTo>
                  <a:pt x="3938" y="70711"/>
                </a:lnTo>
                <a:lnTo>
                  <a:pt x="6710" y="71625"/>
                </a:lnTo>
                <a:lnTo>
                  <a:pt x="9983" y="72490"/>
                </a:lnTo>
                <a:lnTo>
                  <a:pt x="13888" y="73112"/>
                </a:lnTo>
                <a:lnTo>
                  <a:pt x="18136" y="73279"/>
                </a:lnTo>
                <a:lnTo>
                  <a:pt x="22049" y="73279"/>
                </a:lnTo>
                <a:lnTo>
                  <a:pt x="25614" y="72745"/>
                </a:lnTo>
                <a:lnTo>
                  <a:pt x="28832" y="71654"/>
                </a:lnTo>
                <a:lnTo>
                  <a:pt x="32039" y="70585"/>
                </a:lnTo>
                <a:lnTo>
                  <a:pt x="34811" y="69013"/>
                </a:lnTo>
                <a:lnTo>
                  <a:pt x="37127" y="66942"/>
                </a:lnTo>
                <a:lnTo>
                  <a:pt x="41238" y="62345"/>
                </a:lnTo>
                <a:lnTo>
                  <a:pt x="42515" y="59321"/>
                </a:lnTo>
                <a:lnTo>
                  <a:pt x="43775" y="56311"/>
                </a:lnTo>
                <a:lnTo>
                  <a:pt x="44420" y="52880"/>
                </a:lnTo>
                <a:lnTo>
                  <a:pt x="44420" y="45886"/>
                </a:lnTo>
                <a:lnTo>
                  <a:pt x="43926" y="43027"/>
                </a:lnTo>
                <a:lnTo>
                  <a:pt x="42923" y="40460"/>
                </a:lnTo>
                <a:lnTo>
                  <a:pt x="41932" y="37898"/>
                </a:lnTo>
                <a:lnTo>
                  <a:pt x="38512" y="33909"/>
                </a:lnTo>
                <a:lnTo>
                  <a:pt x="34171" y="30708"/>
                </a:lnTo>
                <a:lnTo>
                  <a:pt x="31273" y="29718"/>
                </a:lnTo>
                <a:lnTo>
                  <a:pt x="28360" y="28728"/>
                </a:lnTo>
                <a:lnTo>
                  <a:pt x="24984" y="28246"/>
                </a:lnTo>
                <a:lnTo>
                  <a:pt x="16667" y="28296"/>
                </a:lnTo>
                <a:lnTo>
                  <a:pt x="12913" y="28638"/>
                </a:lnTo>
                <a:lnTo>
                  <a:pt x="12913" y="8380"/>
                </a:lnTo>
                <a:lnTo>
                  <a:pt x="38714" y="8380"/>
                </a:lnTo>
                <a:lnTo>
                  <a:pt x="40060" y="5472"/>
                </a:lnTo>
                <a:lnTo>
                  <a:pt x="40029" y="2805"/>
                </a:lnTo>
                <a:lnTo>
                  <a:pt x="37994" y="0"/>
                </a:lnTo>
                <a:lnTo>
                  <a:pt x="6822" y="0"/>
                </a:lnTo>
                <a:lnTo>
                  <a:pt x="4410" y="890"/>
                </a:lnTo>
                <a:lnTo>
                  <a:pt x="3557" y="3633"/>
                </a:lnTo>
                <a:lnTo>
                  <a:pt x="3557" y="33033"/>
                </a:lnTo>
                <a:lnTo>
                  <a:pt x="3776" y="35355"/>
                </a:lnTo>
                <a:lnTo>
                  <a:pt x="6390" y="36562"/>
                </a:lnTo>
                <a:lnTo>
                  <a:pt x="9251" y="36450"/>
                </a:lnTo>
                <a:lnTo>
                  <a:pt x="12444" y="36004"/>
                </a:lnTo>
                <a:lnTo>
                  <a:pt x="19685" y="35888"/>
                </a:lnTo>
                <a:lnTo>
                  <a:pt x="22371" y="36169"/>
                </a:lnTo>
                <a:lnTo>
                  <a:pt x="26866" y="37325"/>
                </a:lnTo>
                <a:lnTo>
                  <a:pt x="30196" y="39370"/>
                </a:lnTo>
                <a:lnTo>
                  <a:pt x="32759" y="42012"/>
                </a:lnTo>
                <a:lnTo>
                  <a:pt x="34171" y="45554"/>
                </a:lnTo>
                <a:lnTo>
                  <a:pt x="34517" y="49897"/>
                </a:lnTo>
                <a:lnTo>
                  <a:pt x="34517" y="52654"/>
                </a:lnTo>
                <a:lnTo>
                  <a:pt x="34095" y="54990"/>
                </a:lnTo>
                <a:lnTo>
                  <a:pt x="32425" y="58813"/>
                </a:lnTo>
                <a:lnTo>
                  <a:pt x="29811" y="61672"/>
                </a:lnTo>
                <a:lnTo>
                  <a:pt x="26593" y="63868"/>
                </a:lnTo>
                <a:lnTo>
                  <a:pt x="22518" y="65063"/>
                </a:lnTo>
                <a:lnTo>
                  <a:pt x="17866" y="65355"/>
                </a:lnTo>
                <a:lnTo>
                  <a:pt x="15267" y="65355"/>
                </a:lnTo>
                <a:lnTo>
                  <a:pt x="11106" y="64631"/>
                </a:lnTo>
                <a:lnTo>
                  <a:pt x="7592" y="63626"/>
                </a:lnTo>
                <a:lnTo>
                  <a:pt x="3989" y="62053"/>
                </a:lnTo>
                <a:lnTo>
                  <a:pt x="1069" y="60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7825532" y="2228565"/>
            <a:ext cx="28287" cy="74343"/>
          </a:xfrm>
          <a:custGeom>
            <a:avLst/>
            <a:gdLst/>
            <a:ahLst/>
            <a:cxnLst/>
            <a:rect l="l" t="t" r="r" b="b"/>
            <a:pathLst>
              <a:path w="28287" h="74343">
                <a:moveTo>
                  <a:pt x="11797" y="57290"/>
                </a:moveTo>
                <a:lnTo>
                  <a:pt x="10939" y="54202"/>
                </a:lnTo>
                <a:lnTo>
                  <a:pt x="10396" y="50432"/>
                </a:lnTo>
                <a:lnTo>
                  <a:pt x="9852" y="46645"/>
                </a:lnTo>
                <a:lnTo>
                  <a:pt x="9405" y="70293"/>
                </a:lnTo>
                <a:lnTo>
                  <a:pt x="12430" y="71906"/>
                </a:lnTo>
                <a:lnTo>
                  <a:pt x="15460" y="73534"/>
                </a:lnTo>
                <a:lnTo>
                  <a:pt x="19187" y="74343"/>
                </a:lnTo>
                <a:lnTo>
                  <a:pt x="28287" y="74343"/>
                </a:lnTo>
                <a:lnTo>
                  <a:pt x="27978" y="66142"/>
                </a:lnTo>
                <a:lnTo>
                  <a:pt x="24147" y="66470"/>
                </a:lnTo>
                <a:lnTo>
                  <a:pt x="21537" y="66470"/>
                </a:lnTo>
                <a:lnTo>
                  <a:pt x="17487" y="64857"/>
                </a:lnTo>
                <a:lnTo>
                  <a:pt x="14147" y="62053"/>
                </a:lnTo>
                <a:lnTo>
                  <a:pt x="11797" y="57290"/>
                </a:lnTo>
                <a:close/>
              </a:path>
              <a:path w="28287" h="74343">
                <a:moveTo>
                  <a:pt x="380" y="48564"/>
                </a:moveTo>
                <a:lnTo>
                  <a:pt x="1173" y="53160"/>
                </a:lnTo>
                <a:lnTo>
                  <a:pt x="1943" y="57758"/>
                </a:lnTo>
                <a:lnTo>
                  <a:pt x="3265" y="61631"/>
                </a:lnTo>
                <a:lnTo>
                  <a:pt x="5111" y="64771"/>
                </a:lnTo>
                <a:lnTo>
                  <a:pt x="6954" y="67918"/>
                </a:lnTo>
                <a:lnTo>
                  <a:pt x="9405" y="70293"/>
                </a:lnTo>
                <a:lnTo>
                  <a:pt x="9852" y="46645"/>
                </a:lnTo>
                <a:lnTo>
                  <a:pt x="9568" y="42073"/>
                </a:lnTo>
                <a:lnTo>
                  <a:pt x="9568" y="32651"/>
                </a:lnTo>
                <a:lnTo>
                  <a:pt x="9780" y="28905"/>
                </a:lnTo>
                <a:lnTo>
                  <a:pt x="10176" y="25387"/>
                </a:lnTo>
                <a:lnTo>
                  <a:pt x="10568" y="21906"/>
                </a:lnTo>
                <a:lnTo>
                  <a:pt x="11324" y="18860"/>
                </a:lnTo>
                <a:lnTo>
                  <a:pt x="12430" y="16243"/>
                </a:lnTo>
                <a:lnTo>
                  <a:pt x="13542" y="13641"/>
                </a:lnTo>
                <a:lnTo>
                  <a:pt x="16969" y="10109"/>
                </a:lnTo>
                <a:lnTo>
                  <a:pt x="21390" y="7874"/>
                </a:lnTo>
                <a:lnTo>
                  <a:pt x="26217" y="7874"/>
                </a:lnTo>
                <a:lnTo>
                  <a:pt x="29176" y="8571"/>
                </a:lnTo>
                <a:lnTo>
                  <a:pt x="31827" y="9777"/>
                </a:lnTo>
                <a:lnTo>
                  <a:pt x="34933" y="13119"/>
                </a:lnTo>
                <a:lnTo>
                  <a:pt x="36495" y="16278"/>
                </a:lnTo>
                <a:lnTo>
                  <a:pt x="37619" y="20383"/>
                </a:lnTo>
                <a:lnTo>
                  <a:pt x="38472" y="25106"/>
                </a:lnTo>
                <a:lnTo>
                  <a:pt x="38731" y="27965"/>
                </a:lnTo>
                <a:lnTo>
                  <a:pt x="38983" y="30834"/>
                </a:lnTo>
                <a:lnTo>
                  <a:pt x="39121" y="34074"/>
                </a:lnTo>
                <a:lnTo>
                  <a:pt x="39030" y="42925"/>
                </a:lnTo>
                <a:lnTo>
                  <a:pt x="38858" y="45403"/>
                </a:lnTo>
                <a:lnTo>
                  <a:pt x="38400" y="50166"/>
                </a:lnTo>
                <a:lnTo>
                  <a:pt x="37533" y="54406"/>
                </a:lnTo>
                <a:lnTo>
                  <a:pt x="36233" y="58101"/>
                </a:lnTo>
                <a:lnTo>
                  <a:pt x="34584" y="61340"/>
                </a:lnTo>
                <a:lnTo>
                  <a:pt x="31060" y="64806"/>
                </a:lnTo>
                <a:lnTo>
                  <a:pt x="27978" y="66142"/>
                </a:lnTo>
                <a:lnTo>
                  <a:pt x="28287" y="74343"/>
                </a:lnTo>
                <a:lnTo>
                  <a:pt x="32222" y="73428"/>
                </a:lnTo>
                <a:lnTo>
                  <a:pt x="35416" y="71640"/>
                </a:lnTo>
                <a:lnTo>
                  <a:pt x="38609" y="69825"/>
                </a:lnTo>
                <a:lnTo>
                  <a:pt x="41187" y="67284"/>
                </a:lnTo>
                <a:lnTo>
                  <a:pt x="43167" y="63982"/>
                </a:lnTo>
                <a:lnTo>
                  <a:pt x="45131" y="60692"/>
                </a:lnTo>
                <a:lnTo>
                  <a:pt x="46558" y="56769"/>
                </a:lnTo>
                <a:lnTo>
                  <a:pt x="47411" y="52185"/>
                </a:lnTo>
                <a:lnTo>
                  <a:pt x="48253" y="47613"/>
                </a:lnTo>
                <a:lnTo>
                  <a:pt x="48685" y="42556"/>
                </a:lnTo>
                <a:lnTo>
                  <a:pt x="48685" y="31050"/>
                </a:lnTo>
                <a:lnTo>
                  <a:pt x="48293" y="25769"/>
                </a:lnTo>
                <a:lnTo>
                  <a:pt x="47523" y="21182"/>
                </a:lnTo>
                <a:lnTo>
                  <a:pt x="46730" y="16584"/>
                </a:lnTo>
                <a:lnTo>
                  <a:pt x="45431" y="12711"/>
                </a:lnTo>
                <a:lnTo>
                  <a:pt x="43577" y="9575"/>
                </a:lnTo>
                <a:lnTo>
                  <a:pt x="41730" y="6426"/>
                </a:lnTo>
                <a:lnTo>
                  <a:pt x="39289" y="4050"/>
                </a:lnTo>
                <a:lnTo>
                  <a:pt x="36258" y="2437"/>
                </a:lnTo>
                <a:lnTo>
                  <a:pt x="33223" y="814"/>
                </a:lnTo>
                <a:lnTo>
                  <a:pt x="29486" y="0"/>
                </a:lnTo>
                <a:lnTo>
                  <a:pt x="20372" y="0"/>
                </a:lnTo>
                <a:lnTo>
                  <a:pt x="16465" y="900"/>
                </a:lnTo>
                <a:lnTo>
                  <a:pt x="13272" y="2703"/>
                </a:lnTo>
                <a:lnTo>
                  <a:pt x="10072" y="4521"/>
                </a:lnTo>
                <a:lnTo>
                  <a:pt x="7501" y="7059"/>
                </a:lnTo>
                <a:lnTo>
                  <a:pt x="5543" y="10364"/>
                </a:lnTo>
                <a:lnTo>
                  <a:pt x="3589" y="13641"/>
                </a:lnTo>
                <a:lnTo>
                  <a:pt x="2176" y="17589"/>
                </a:lnTo>
                <a:lnTo>
                  <a:pt x="1299" y="22186"/>
                </a:lnTo>
                <a:lnTo>
                  <a:pt x="431" y="26784"/>
                </a:lnTo>
                <a:lnTo>
                  <a:pt x="0" y="31838"/>
                </a:lnTo>
                <a:lnTo>
                  <a:pt x="0" y="43294"/>
                </a:lnTo>
                <a:lnTo>
                  <a:pt x="380" y="485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7904181" y="2229624"/>
            <a:ext cx="52613" cy="72518"/>
          </a:xfrm>
          <a:custGeom>
            <a:avLst/>
            <a:gdLst/>
            <a:ahLst/>
            <a:cxnLst/>
            <a:rect l="l" t="t" r="r" b="b"/>
            <a:pathLst>
              <a:path w="52613" h="72518">
                <a:moveTo>
                  <a:pt x="21963" y="71780"/>
                </a:moveTo>
                <a:lnTo>
                  <a:pt x="24659" y="72518"/>
                </a:lnTo>
                <a:lnTo>
                  <a:pt x="27943" y="72518"/>
                </a:lnTo>
                <a:lnTo>
                  <a:pt x="30963" y="70764"/>
                </a:lnTo>
                <a:lnTo>
                  <a:pt x="30963" y="8153"/>
                </a:lnTo>
                <a:lnTo>
                  <a:pt x="50770" y="8153"/>
                </a:lnTo>
                <a:lnTo>
                  <a:pt x="52315" y="6922"/>
                </a:lnTo>
                <a:lnTo>
                  <a:pt x="52613" y="4138"/>
                </a:lnTo>
                <a:lnTo>
                  <a:pt x="52577" y="2807"/>
                </a:lnTo>
                <a:lnTo>
                  <a:pt x="50770" y="0"/>
                </a:lnTo>
                <a:lnTo>
                  <a:pt x="1811" y="0"/>
                </a:lnTo>
                <a:lnTo>
                  <a:pt x="1014" y="215"/>
                </a:lnTo>
                <a:lnTo>
                  <a:pt x="0" y="2807"/>
                </a:lnTo>
                <a:lnTo>
                  <a:pt x="0" y="5461"/>
                </a:lnTo>
                <a:lnTo>
                  <a:pt x="1811" y="8153"/>
                </a:lnTo>
                <a:lnTo>
                  <a:pt x="21603" y="8153"/>
                </a:lnTo>
                <a:lnTo>
                  <a:pt x="21603" y="70764"/>
                </a:lnTo>
                <a:lnTo>
                  <a:pt x="21963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7962685" y="2247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4"/>
                </a:lnTo>
                <a:lnTo>
                  <a:pt x="2447" y="42811"/>
                </a:lnTo>
                <a:lnTo>
                  <a:pt x="3938" y="45670"/>
                </a:lnTo>
                <a:lnTo>
                  <a:pt x="5929" y="48006"/>
                </a:lnTo>
                <a:lnTo>
                  <a:pt x="10421" y="52146"/>
                </a:lnTo>
                <a:lnTo>
                  <a:pt x="9544" y="32804"/>
                </a:lnTo>
                <a:lnTo>
                  <a:pt x="9309" y="30225"/>
                </a:lnTo>
                <a:lnTo>
                  <a:pt x="9309" y="24613"/>
                </a:lnTo>
                <a:lnTo>
                  <a:pt x="9608" y="21971"/>
                </a:lnTo>
                <a:lnTo>
                  <a:pt x="10213" y="19545"/>
                </a:lnTo>
                <a:lnTo>
                  <a:pt x="11736" y="15038"/>
                </a:lnTo>
                <a:lnTo>
                  <a:pt x="14224" y="11506"/>
                </a:lnTo>
                <a:lnTo>
                  <a:pt x="17736" y="9159"/>
                </a:lnTo>
                <a:lnTo>
                  <a:pt x="21934" y="7722"/>
                </a:lnTo>
                <a:lnTo>
                  <a:pt x="27518" y="7722"/>
                </a:lnTo>
                <a:lnTo>
                  <a:pt x="29922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6" y="33249"/>
                </a:lnTo>
                <a:lnTo>
                  <a:pt x="38785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2" y="54598"/>
                </a:lnTo>
                <a:lnTo>
                  <a:pt x="19907" y="55206"/>
                </a:lnTo>
                <a:lnTo>
                  <a:pt x="28061" y="55206"/>
                </a:lnTo>
                <a:lnTo>
                  <a:pt x="31705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93" y="49773"/>
                </a:lnTo>
                <a:lnTo>
                  <a:pt x="44762" y="44795"/>
                </a:lnTo>
                <a:lnTo>
                  <a:pt x="46335" y="41821"/>
                </a:lnTo>
                <a:lnTo>
                  <a:pt x="47386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80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5" y="3456"/>
                </a:lnTo>
                <a:lnTo>
                  <a:pt x="8319" y="5386"/>
                </a:lnTo>
                <a:lnTo>
                  <a:pt x="4146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4" y="32804"/>
                </a:lnTo>
                <a:lnTo>
                  <a:pt x="10421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8024921" y="2247706"/>
            <a:ext cx="42152" cy="54446"/>
          </a:xfrm>
          <a:custGeom>
            <a:avLst/>
            <a:gdLst/>
            <a:ahLst/>
            <a:cxnLst/>
            <a:rect l="l" t="t" r="r" b="b"/>
            <a:pathLst>
              <a:path w="42152" h="54446">
                <a:moveTo>
                  <a:pt x="33177" y="23342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46"/>
                </a:lnTo>
                <a:lnTo>
                  <a:pt x="39293" y="54446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7" y="15468"/>
                </a:lnTo>
                <a:lnTo>
                  <a:pt x="41263" y="12917"/>
                </a:lnTo>
                <a:lnTo>
                  <a:pt x="40655" y="10374"/>
                </a:lnTo>
                <a:lnTo>
                  <a:pt x="38290" y="6249"/>
                </a:lnTo>
                <a:lnTo>
                  <a:pt x="35111" y="2833"/>
                </a:lnTo>
                <a:lnTo>
                  <a:pt x="3064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76" y="737"/>
                </a:lnTo>
                <a:lnTo>
                  <a:pt x="16344" y="2209"/>
                </a:lnTo>
                <a:lnTo>
                  <a:pt x="13594" y="3682"/>
                </a:lnTo>
                <a:lnTo>
                  <a:pt x="10858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7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62" y="54446"/>
                </a:lnTo>
                <a:lnTo>
                  <a:pt x="6106" y="54446"/>
                </a:lnTo>
                <a:lnTo>
                  <a:pt x="8963" y="52743"/>
                </a:lnTo>
                <a:lnTo>
                  <a:pt x="8963" y="17628"/>
                </a:lnTo>
                <a:lnTo>
                  <a:pt x="11441" y="14479"/>
                </a:lnTo>
                <a:lnTo>
                  <a:pt x="13792" y="12077"/>
                </a:lnTo>
                <a:lnTo>
                  <a:pt x="18284" y="8802"/>
                </a:lnTo>
                <a:lnTo>
                  <a:pt x="22795" y="7988"/>
                </a:lnTo>
                <a:lnTo>
                  <a:pt x="26060" y="8319"/>
                </a:lnTo>
                <a:lnTo>
                  <a:pt x="28710" y="9651"/>
                </a:lnTo>
                <a:lnTo>
                  <a:pt x="31456" y="13158"/>
                </a:lnTo>
                <a:lnTo>
                  <a:pt x="32537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8083619" y="2289351"/>
            <a:ext cx="11685" cy="13003"/>
          </a:xfrm>
          <a:custGeom>
            <a:avLst/>
            <a:gdLst/>
            <a:ahLst/>
            <a:cxnLst/>
            <a:rect l="l" t="t" r="r" b="b"/>
            <a:pathLst>
              <a:path w="11685" h="13003">
                <a:moveTo>
                  <a:pt x="11685" y="6412"/>
                </a:moveTo>
                <a:lnTo>
                  <a:pt x="11685" y="3845"/>
                </a:lnTo>
                <a:lnTo>
                  <a:pt x="9605" y="417"/>
                </a:lnTo>
                <a:lnTo>
                  <a:pt x="5914" y="0"/>
                </a:lnTo>
                <a:lnTo>
                  <a:pt x="1271" y="1306"/>
                </a:lnTo>
                <a:lnTo>
                  <a:pt x="0" y="3949"/>
                </a:lnTo>
                <a:lnTo>
                  <a:pt x="0" y="9155"/>
                </a:lnTo>
                <a:lnTo>
                  <a:pt x="2081" y="12571"/>
                </a:lnTo>
                <a:lnTo>
                  <a:pt x="5756" y="13003"/>
                </a:lnTo>
                <a:lnTo>
                  <a:pt x="10411" y="11682"/>
                </a:lnTo>
                <a:lnTo>
                  <a:pt x="11685" y="9053"/>
                </a:lnTo>
                <a:lnTo>
                  <a:pt x="11685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050407" y="2458217"/>
            <a:ext cx="48206" cy="72553"/>
          </a:xfrm>
          <a:custGeom>
            <a:avLst/>
            <a:gdLst/>
            <a:ahLst/>
            <a:cxnLst/>
            <a:rect l="l" t="t" r="r" b="b"/>
            <a:pathLst>
              <a:path w="48206" h="72553">
                <a:moveTo>
                  <a:pt x="0" y="5270"/>
                </a:moveTo>
                <a:lnTo>
                  <a:pt x="114" y="70926"/>
                </a:lnTo>
                <a:lnTo>
                  <a:pt x="2749" y="72288"/>
                </a:lnTo>
                <a:lnTo>
                  <a:pt x="5745" y="72553"/>
                </a:lnTo>
                <a:lnTo>
                  <a:pt x="8542" y="72553"/>
                </a:lnTo>
                <a:lnTo>
                  <a:pt x="11516" y="72288"/>
                </a:lnTo>
                <a:lnTo>
                  <a:pt x="14312" y="70228"/>
                </a:lnTo>
                <a:lnTo>
                  <a:pt x="14312" y="47166"/>
                </a:lnTo>
                <a:lnTo>
                  <a:pt x="24822" y="47166"/>
                </a:lnTo>
                <a:lnTo>
                  <a:pt x="28856" y="46608"/>
                </a:lnTo>
                <a:lnTo>
                  <a:pt x="32298" y="45488"/>
                </a:lnTo>
                <a:lnTo>
                  <a:pt x="35714" y="44383"/>
                </a:lnTo>
                <a:lnTo>
                  <a:pt x="33242" y="22997"/>
                </a:lnTo>
                <a:lnTo>
                  <a:pt x="33242" y="24865"/>
                </a:lnTo>
                <a:lnTo>
                  <a:pt x="32471" y="28166"/>
                </a:lnTo>
                <a:lnTo>
                  <a:pt x="31233" y="31114"/>
                </a:lnTo>
                <a:lnTo>
                  <a:pt x="28014" y="34264"/>
                </a:lnTo>
                <a:lnTo>
                  <a:pt x="24932" y="35520"/>
                </a:lnTo>
                <a:lnTo>
                  <a:pt x="20721" y="35852"/>
                </a:lnTo>
                <a:lnTo>
                  <a:pt x="14312" y="35852"/>
                </a:lnTo>
                <a:lnTo>
                  <a:pt x="14312" y="11339"/>
                </a:lnTo>
                <a:lnTo>
                  <a:pt x="21441" y="0"/>
                </a:lnTo>
                <a:lnTo>
                  <a:pt x="3390" y="0"/>
                </a:lnTo>
                <a:lnTo>
                  <a:pt x="457" y="2195"/>
                </a:lnTo>
                <a:lnTo>
                  <a:pt x="0" y="5270"/>
                </a:lnTo>
                <a:close/>
              </a:path>
              <a:path w="48206" h="72553">
                <a:moveTo>
                  <a:pt x="24735" y="11645"/>
                </a:moveTo>
                <a:lnTo>
                  <a:pt x="27457" y="12344"/>
                </a:lnTo>
                <a:lnTo>
                  <a:pt x="31060" y="15123"/>
                </a:lnTo>
                <a:lnTo>
                  <a:pt x="32806" y="18399"/>
                </a:lnTo>
                <a:lnTo>
                  <a:pt x="33242" y="22997"/>
                </a:lnTo>
                <a:lnTo>
                  <a:pt x="35714" y="44383"/>
                </a:lnTo>
                <a:lnTo>
                  <a:pt x="38613" y="42760"/>
                </a:lnTo>
                <a:lnTo>
                  <a:pt x="43318" y="38479"/>
                </a:lnTo>
                <a:lnTo>
                  <a:pt x="45125" y="35852"/>
                </a:lnTo>
                <a:lnTo>
                  <a:pt x="46360" y="32727"/>
                </a:lnTo>
                <a:lnTo>
                  <a:pt x="47588" y="29602"/>
                </a:lnTo>
                <a:lnTo>
                  <a:pt x="48206" y="25995"/>
                </a:lnTo>
                <a:lnTo>
                  <a:pt x="48206" y="19011"/>
                </a:lnTo>
                <a:lnTo>
                  <a:pt x="47811" y="16355"/>
                </a:lnTo>
                <a:lnTo>
                  <a:pt x="46212" y="11620"/>
                </a:lnTo>
                <a:lnTo>
                  <a:pt x="43530" y="7797"/>
                </a:lnTo>
                <a:lnTo>
                  <a:pt x="40172" y="4571"/>
                </a:lnTo>
                <a:lnTo>
                  <a:pt x="35852" y="2260"/>
                </a:lnTo>
                <a:lnTo>
                  <a:pt x="31603" y="1040"/>
                </a:lnTo>
                <a:lnTo>
                  <a:pt x="27705" y="341"/>
                </a:lnTo>
                <a:lnTo>
                  <a:pt x="24698" y="74"/>
                </a:lnTo>
                <a:lnTo>
                  <a:pt x="21441" y="0"/>
                </a:lnTo>
                <a:lnTo>
                  <a:pt x="14312" y="11339"/>
                </a:lnTo>
                <a:lnTo>
                  <a:pt x="21887" y="11339"/>
                </a:lnTo>
                <a:lnTo>
                  <a:pt x="24735" y="11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109849" y="2454653"/>
            <a:ext cx="14731" cy="76125"/>
          </a:xfrm>
          <a:custGeom>
            <a:avLst/>
            <a:gdLst/>
            <a:ahLst/>
            <a:cxnLst/>
            <a:rect l="l" t="t" r="r" b="b"/>
            <a:pathLst>
              <a:path w="14731" h="76125">
                <a:moveTo>
                  <a:pt x="1127" y="74602"/>
                </a:moveTo>
                <a:lnTo>
                  <a:pt x="3690" y="75895"/>
                </a:lnTo>
                <a:lnTo>
                  <a:pt x="6537" y="76125"/>
                </a:lnTo>
                <a:lnTo>
                  <a:pt x="9224" y="76125"/>
                </a:lnTo>
                <a:lnTo>
                  <a:pt x="12071" y="75895"/>
                </a:lnTo>
                <a:lnTo>
                  <a:pt x="14731" y="73889"/>
                </a:lnTo>
                <a:lnTo>
                  <a:pt x="14620" y="23521"/>
                </a:lnTo>
                <a:lnTo>
                  <a:pt x="12071" y="22161"/>
                </a:lnTo>
                <a:lnTo>
                  <a:pt x="9224" y="21869"/>
                </a:lnTo>
                <a:lnTo>
                  <a:pt x="6537" y="21869"/>
                </a:lnTo>
                <a:lnTo>
                  <a:pt x="3690" y="22161"/>
                </a:lnTo>
                <a:lnTo>
                  <a:pt x="1029" y="24231"/>
                </a:lnTo>
                <a:lnTo>
                  <a:pt x="1127" y="74602"/>
                </a:lnTo>
                <a:close/>
              </a:path>
              <a:path w="14731" h="76125">
                <a:moveTo>
                  <a:pt x="15775" y="7264"/>
                </a:moveTo>
                <a:lnTo>
                  <a:pt x="15775" y="4546"/>
                </a:lnTo>
                <a:lnTo>
                  <a:pt x="14137" y="1601"/>
                </a:lnTo>
                <a:lnTo>
                  <a:pt x="10980" y="0"/>
                </a:lnTo>
                <a:lnTo>
                  <a:pt x="4852" y="0"/>
                </a:lnTo>
                <a:lnTo>
                  <a:pt x="1645" y="1652"/>
                </a:lnTo>
                <a:lnTo>
                  <a:pt x="0" y="4711"/>
                </a:lnTo>
                <a:lnTo>
                  <a:pt x="0" y="10248"/>
                </a:lnTo>
                <a:lnTo>
                  <a:pt x="1587" y="13172"/>
                </a:lnTo>
                <a:lnTo>
                  <a:pt x="4742" y="14734"/>
                </a:lnTo>
                <a:lnTo>
                  <a:pt x="10872" y="14734"/>
                </a:lnTo>
                <a:lnTo>
                  <a:pt x="14076" y="13121"/>
                </a:lnTo>
                <a:lnTo>
                  <a:pt x="15775" y="10097"/>
                </a:lnTo>
                <a:lnTo>
                  <a:pt x="15775" y="72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139971" y="2495566"/>
            <a:ext cx="31097" cy="56135"/>
          </a:xfrm>
          <a:custGeom>
            <a:avLst/>
            <a:gdLst/>
            <a:ahLst/>
            <a:cxnLst/>
            <a:rect l="l" t="t" r="r" b="b"/>
            <a:pathLst>
              <a:path w="31097" h="56135">
                <a:moveTo>
                  <a:pt x="13715" y="0"/>
                </a:moveTo>
                <a:lnTo>
                  <a:pt x="13715" y="29301"/>
                </a:lnTo>
                <a:lnTo>
                  <a:pt x="14867" y="30455"/>
                </a:lnTo>
                <a:lnTo>
                  <a:pt x="18172" y="33174"/>
                </a:lnTo>
                <a:lnTo>
                  <a:pt x="21462" y="35039"/>
                </a:lnTo>
                <a:lnTo>
                  <a:pt x="24979" y="36028"/>
                </a:lnTo>
                <a:lnTo>
                  <a:pt x="27679" y="36159"/>
                </a:lnTo>
                <a:lnTo>
                  <a:pt x="31097" y="36159"/>
                </a:lnTo>
                <a:lnTo>
                  <a:pt x="27928" y="23764"/>
                </a:lnTo>
                <a:lnTo>
                  <a:pt x="24634" y="24221"/>
                </a:lnTo>
                <a:lnTo>
                  <a:pt x="20933" y="23533"/>
                </a:lnTo>
                <a:lnTo>
                  <a:pt x="17452" y="20815"/>
                </a:lnTo>
                <a:lnTo>
                  <a:pt x="13715" y="16409"/>
                </a:lnTo>
                <a:lnTo>
                  <a:pt x="13715" y="0"/>
                </a:lnTo>
                <a:close/>
              </a:path>
              <a:path w="31097" h="56135">
                <a:moveTo>
                  <a:pt x="36777" y="34150"/>
                </a:moveTo>
                <a:lnTo>
                  <a:pt x="39427" y="32818"/>
                </a:lnTo>
                <a:lnTo>
                  <a:pt x="41630" y="30899"/>
                </a:lnTo>
                <a:lnTo>
                  <a:pt x="45186" y="25920"/>
                </a:lnTo>
                <a:lnTo>
                  <a:pt x="46532" y="22900"/>
                </a:lnTo>
                <a:lnTo>
                  <a:pt x="47462" y="19329"/>
                </a:lnTo>
                <a:lnTo>
                  <a:pt x="48380" y="15786"/>
                </a:lnTo>
                <a:lnTo>
                  <a:pt x="48848" y="11797"/>
                </a:lnTo>
                <a:lnTo>
                  <a:pt x="48848" y="3608"/>
                </a:lnTo>
                <a:lnTo>
                  <a:pt x="48492" y="76"/>
                </a:lnTo>
                <a:lnTo>
                  <a:pt x="47757" y="-3235"/>
                </a:lnTo>
                <a:lnTo>
                  <a:pt x="47040" y="-6551"/>
                </a:lnTo>
                <a:lnTo>
                  <a:pt x="45878" y="-9446"/>
                </a:lnTo>
                <a:lnTo>
                  <a:pt x="44305" y="-11948"/>
                </a:lnTo>
                <a:lnTo>
                  <a:pt x="40690" y="-16394"/>
                </a:lnTo>
                <a:lnTo>
                  <a:pt x="35690" y="-19263"/>
                </a:lnTo>
                <a:lnTo>
                  <a:pt x="32659" y="-19975"/>
                </a:lnTo>
                <a:lnTo>
                  <a:pt x="29102" y="-19975"/>
                </a:lnTo>
                <a:lnTo>
                  <a:pt x="25786" y="-19799"/>
                </a:lnTo>
                <a:lnTo>
                  <a:pt x="22777" y="-19047"/>
                </a:lnTo>
                <a:lnTo>
                  <a:pt x="19904" y="-17729"/>
                </a:lnTo>
                <a:lnTo>
                  <a:pt x="17110" y="-16012"/>
                </a:lnTo>
                <a:lnTo>
                  <a:pt x="14385" y="-13741"/>
                </a:lnTo>
                <a:lnTo>
                  <a:pt x="11584" y="-10947"/>
                </a:lnTo>
                <a:lnTo>
                  <a:pt x="11584" y="-16800"/>
                </a:lnTo>
                <a:lnTo>
                  <a:pt x="11131" y="-18056"/>
                </a:lnTo>
                <a:lnTo>
                  <a:pt x="8553" y="-18884"/>
                </a:lnTo>
                <a:lnTo>
                  <a:pt x="5817" y="-19036"/>
                </a:lnTo>
                <a:lnTo>
                  <a:pt x="3009" y="-18884"/>
                </a:lnTo>
                <a:lnTo>
                  <a:pt x="0" y="-16800"/>
                </a:lnTo>
                <a:lnTo>
                  <a:pt x="111" y="53442"/>
                </a:lnTo>
                <a:lnTo>
                  <a:pt x="2660" y="54853"/>
                </a:lnTo>
                <a:lnTo>
                  <a:pt x="5507" y="55144"/>
                </a:lnTo>
                <a:lnTo>
                  <a:pt x="8196" y="55144"/>
                </a:lnTo>
                <a:lnTo>
                  <a:pt x="11041" y="54853"/>
                </a:lnTo>
                <a:lnTo>
                  <a:pt x="13715" y="52744"/>
                </a:lnTo>
                <a:lnTo>
                  <a:pt x="13715" y="0"/>
                </a:lnTo>
                <a:lnTo>
                  <a:pt x="15821" y="-2743"/>
                </a:lnTo>
                <a:lnTo>
                  <a:pt x="18741" y="-5561"/>
                </a:lnTo>
                <a:lnTo>
                  <a:pt x="21488" y="-7274"/>
                </a:lnTo>
                <a:lnTo>
                  <a:pt x="24163" y="-7973"/>
                </a:lnTo>
                <a:lnTo>
                  <a:pt x="26888" y="-7973"/>
                </a:lnTo>
                <a:lnTo>
                  <a:pt x="30822" y="-5702"/>
                </a:lnTo>
                <a:lnTo>
                  <a:pt x="32557" y="-2969"/>
                </a:lnTo>
                <a:lnTo>
                  <a:pt x="33832" y="306"/>
                </a:lnTo>
                <a:lnTo>
                  <a:pt x="34441" y="4216"/>
                </a:lnTo>
                <a:lnTo>
                  <a:pt x="34599" y="8370"/>
                </a:lnTo>
                <a:lnTo>
                  <a:pt x="34599" y="10264"/>
                </a:lnTo>
                <a:lnTo>
                  <a:pt x="34019" y="14058"/>
                </a:lnTo>
                <a:lnTo>
                  <a:pt x="33051" y="17654"/>
                </a:lnTo>
                <a:lnTo>
                  <a:pt x="31452" y="20675"/>
                </a:lnTo>
                <a:lnTo>
                  <a:pt x="27928" y="23764"/>
                </a:lnTo>
                <a:lnTo>
                  <a:pt x="31097" y="36159"/>
                </a:lnTo>
                <a:lnTo>
                  <a:pt x="34127" y="35496"/>
                </a:lnTo>
                <a:lnTo>
                  <a:pt x="36777" y="341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200836" y="2454653"/>
            <a:ext cx="14742" cy="76125"/>
          </a:xfrm>
          <a:custGeom>
            <a:avLst/>
            <a:gdLst/>
            <a:ahLst/>
            <a:cxnLst/>
            <a:rect l="l" t="t" r="r" b="b"/>
            <a:pathLst>
              <a:path w="14742" h="76125">
                <a:moveTo>
                  <a:pt x="1137" y="74602"/>
                </a:moveTo>
                <a:lnTo>
                  <a:pt x="3690" y="75895"/>
                </a:lnTo>
                <a:lnTo>
                  <a:pt x="6548" y="76125"/>
                </a:lnTo>
                <a:lnTo>
                  <a:pt x="9234" y="76125"/>
                </a:lnTo>
                <a:lnTo>
                  <a:pt x="12067" y="75895"/>
                </a:lnTo>
                <a:lnTo>
                  <a:pt x="14742" y="73889"/>
                </a:lnTo>
                <a:lnTo>
                  <a:pt x="14630" y="23521"/>
                </a:lnTo>
                <a:lnTo>
                  <a:pt x="12067" y="22161"/>
                </a:lnTo>
                <a:lnTo>
                  <a:pt x="9234" y="21869"/>
                </a:lnTo>
                <a:lnTo>
                  <a:pt x="6548" y="21869"/>
                </a:lnTo>
                <a:lnTo>
                  <a:pt x="3690" y="22161"/>
                </a:lnTo>
                <a:lnTo>
                  <a:pt x="1040" y="24231"/>
                </a:lnTo>
                <a:lnTo>
                  <a:pt x="1137" y="74602"/>
                </a:lnTo>
                <a:close/>
              </a:path>
              <a:path w="14742" h="76125">
                <a:moveTo>
                  <a:pt x="15772" y="7264"/>
                </a:moveTo>
                <a:lnTo>
                  <a:pt x="15772" y="4546"/>
                </a:lnTo>
                <a:lnTo>
                  <a:pt x="14133" y="1601"/>
                </a:lnTo>
                <a:lnTo>
                  <a:pt x="10980" y="0"/>
                </a:lnTo>
                <a:lnTo>
                  <a:pt x="4848" y="0"/>
                </a:lnTo>
                <a:lnTo>
                  <a:pt x="1645" y="1652"/>
                </a:lnTo>
                <a:lnTo>
                  <a:pt x="0" y="4711"/>
                </a:lnTo>
                <a:lnTo>
                  <a:pt x="0" y="10248"/>
                </a:lnTo>
                <a:lnTo>
                  <a:pt x="1598" y="13172"/>
                </a:lnTo>
                <a:lnTo>
                  <a:pt x="4740" y="14734"/>
                </a:lnTo>
                <a:lnTo>
                  <a:pt x="10878" y="14734"/>
                </a:lnTo>
                <a:lnTo>
                  <a:pt x="14086" y="13121"/>
                </a:lnTo>
                <a:lnTo>
                  <a:pt x="15772" y="10097"/>
                </a:lnTo>
                <a:lnTo>
                  <a:pt x="15772" y="72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230958" y="2475583"/>
            <a:ext cx="46349" cy="55195"/>
          </a:xfrm>
          <a:custGeom>
            <a:avLst/>
            <a:gdLst/>
            <a:ahLst/>
            <a:cxnLst/>
            <a:rect l="l" t="t" r="r" b="b"/>
            <a:pathLst>
              <a:path w="46349" h="55195">
                <a:moveTo>
                  <a:pt x="0" y="3175"/>
                </a:moveTo>
                <a:lnTo>
                  <a:pt x="114" y="53672"/>
                </a:lnTo>
                <a:lnTo>
                  <a:pt x="2674" y="54965"/>
                </a:lnTo>
                <a:lnTo>
                  <a:pt x="5511" y="55195"/>
                </a:lnTo>
                <a:lnTo>
                  <a:pt x="8196" y="55195"/>
                </a:lnTo>
                <a:lnTo>
                  <a:pt x="11029" y="54965"/>
                </a:lnTo>
                <a:lnTo>
                  <a:pt x="13704" y="52960"/>
                </a:lnTo>
                <a:lnTo>
                  <a:pt x="13704" y="19875"/>
                </a:lnTo>
                <a:lnTo>
                  <a:pt x="17481" y="15483"/>
                </a:lnTo>
                <a:lnTo>
                  <a:pt x="21035" y="12877"/>
                </a:lnTo>
                <a:lnTo>
                  <a:pt x="24526" y="12228"/>
                </a:lnTo>
                <a:lnTo>
                  <a:pt x="27114" y="12485"/>
                </a:lnTo>
                <a:lnTo>
                  <a:pt x="30034" y="14339"/>
                </a:lnTo>
                <a:lnTo>
                  <a:pt x="31831" y="17489"/>
                </a:lnTo>
                <a:lnTo>
                  <a:pt x="32525" y="20242"/>
                </a:lnTo>
                <a:lnTo>
                  <a:pt x="32694" y="24563"/>
                </a:lnTo>
                <a:lnTo>
                  <a:pt x="32694" y="53341"/>
                </a:lnTo>
                <a:lnTo>
                  <a:pt x="35308" y="54965"/>
                </a:lnTo>
                <a:lnTo>
                  <a:pt x="38206" y="55195"/>
                </a:lnTo>
                <a:lnTo>
                  <a:pt x="40855" y="55195"/>
                </a:lnTo>
                <a:lnTo>
                  <a:pt x="43724" y="54965"/>
                </a:lnTo>
                <a:lnTo>
                  <a:pt x="46349" y="52960"/>
                </a:lnTo>
                <a:lnTo>
                  <a:pt x="46349" y="18605"/>
                </a:lnTo>
                <a:lnTo>
                  <a:pt x="46040" y="15519"/>
                </a:lnTo>
                <a:lnTo>
                  <a:pt x="45420" y="12956"/>
                </a:lnTo>
                <a:lnTo>
                  <a:pt x="44801" y="10375"/>
                </a:lnTo>
                <a:lnTo>
                  <a:pt x="42414" y="6224"/>
                </a:lnTo>
                <a:lnTo>
                  <a:pt x="39182" y="2794"/>
                </a:lnTo>
                <a:lnTo>
                  <a:pt x="34649" y="558"/>
                </a:lnTo>
                <a:lnTo>
                  <a:pt x="31852" y="0"/>
                </a:lnTo>
                <a:lnTo>
                  <a:pt x="25540" y="0"/>
                </a:lnTo>
                <a:lnTo>
                  <a:pt x="22658" y="749"/>
                </a:lnTo>
                <a:lnTo>
                  <a:pt x="19885" y="2236"/>
                </a:lnTo>
                <a:lnTo>
                  <a:pt x="17106" y="3722"/>
                </a:lnTo>
                <a:lnTo>
                  <a:pt x="14373" y="5958"/>
                </a:lnTo>
                <a:lnTo>
                  <a:pt x="11685" y="8928"/>
                </a:lnTo>
                <a:lnTo>
                  <a:pt x="11685" y="3175"/>
                </a:lnTo>
                <a:lnTo>
                  <a:pt x="11426" y="2211"/>
                </a:lnTo>
                <a:lnTo>
                  <a:pt x="8765" y="1094"/>
                </a:lnTo>
                <a:lnTo>
                  <a:pt x="5867" y="939"/>
                </a:lnTo>
                <a:lnTo>
                  <a:pt x="3070" y="1094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287474" y="2475802"/>
            <a:ext cx="49122" cy="75020"/>
          </a:xfrm>
          <a:custGeom>
            <a:avLst/>
            <a:gdLst/>
            <a:ahLst/>
            <a:cxnLst/>
            <a:rect l="l" t="t" r="r" b="b"/>
            <a:pathLst>
              <a:path w="49122" h="75020">
                <a:moveTo>
                  <a:pt x="17801" y="64936"/>
                </a:moveTo>
                <a:lnTo>
                  <a:pt x="18978" y="75020"/>
                </a:lnTo>
                <a:lnTo>
                  <a:pt x="27359" y="75020"/>
                </a:lnTo>
                <a:lnTo>
                  <a:pt x="31071" y="74548"/>
                </a:lnTo>
                <a:lnTo>
                  <a:pt x="30340" y="64349"/>
                </a:lnTo>
                <a:lnTo>
                  <a:pt x="27518" y="65203"/>
                </a:lnTo>
                <a:lnTo>
                  <a:pt x="23719" y="65418"/>
                </a:lnTo>
                <a:lnTo>
                  <a:pt x="20375" y="65418"/>
                </a:lnTo>
                <a:lnTo>
                  <a:pt x="17801" y="64936"/>
                </a:lnTo>
                <a:close/>
              </a:path>
              <a:path w="49122" h="75020">
                <a:moveTo>
                  <a:pt x="3204" y="18478"/>
                </a:moveTo>
                <a:lnTo>
                  <a:pt x="3204" y="21197"/>
                </a:lnTo>
                <a:lnTo>
                  <a:pt x="3575" y="23472"/>
                </a:lnTo>
                <a:lnTo>
                  <a:pt x="5100" y="27115"/>
                </a:lnTo>
                <a:lnTo>
                  <a:pt x="7401" y="29973"/>
                </a:lnTo>
                <a:lnTo>
                  <a:pt x="4564" y="33059"/>
                </a:lnTo>
                <a:lnTo>
                  <a:pt x="2609" y="36666"/>
                </a:lnTo>
                <a:lnTo>
                  <a:pt x="2117" y="40857"/>
                </a:lnTo>
                <a:lnTo>
                  <a:pt x="2537" y="44222"/>
                </a:lnTo>
                <a:lnTo>
                  <a:pt x="4248" y="47156"/>
                </a:lnTo>
                <a:lnTo>
                  <a:pt x="7019" y="49161"/>
                </a:lnTo>
                <a:lnTo>
                  <a:pt x="4010" y="51843"/>
                </a:lnTo>
                <a:lnTo>
                  <a:pt x="1817" y="54789"/>
                </a:lnTo>
                <a:lnTo>
                  <a:pt x="457" y="58003"/>
                </a:lnTo>
                <a:lnTo>
                  <a:pt x="0" y="61506"/>
                </a:lnTo>
                <a:lnTo>
                  <a:pt x="420" y="65293"/>
                </a:lnTo>
                <a:lnTo>
                  <a:pt x="2127" y="68605"/>
                </a:lnTo>
                <a:lnTo>
                  <a:pt x="5360" y="71222"/>
                </a:lnTo>
                <a:lnTo>
                  <a:pt x="9618" y="73342"/>
                </a:lnTo>
                <a:lnTo>
                  <a:pt x="12538" y="74015"/>
                </a:lnTo>
                <a:lnTo>
                  <a:pt x="15447" y="74678"/>
                </a:lnTo>
                <a:lnTo>
                  <a:pt x="18978" y="75020"/>
                </a:lnTo>
                <a:lnTo>
                  <a:pt x="17801" y="64936"/>
                </a:lnTo>
                <a:lnTo>
                  <a:pt x="15955" y="63972"/>
                </a:lnTo>
                <a:lnTo>
                  <a:pt x="13219" y="61582"/>
                </a:lnTo>
                <a:lnTo>
                  <a:pt x="13370" y="58003"/>
                </a:lnTo>
                <a:lnTo>
                  <a:pt x="14853" y="55044"/>
                </a:lnTo>
                <a:lnTo>
                  <a:pt x="17675" y="52351"/>
                </a:lnTo>
                <a:lnTo>
                  <a:pt x="27420" y="52642"/>
                </a:lnTo>
                <a:lnTo>
                  <a:pt x="31492" y="53190"/>
                </a:lnTo>
                <a:lnTo>
                  <a:pt x="34105" y="54979"/>
                </a:lnTo>
                <a:lnTo>
                  <a:pt x="34761" y="57938"/>
                </a:lnTo>
                <a:lnTo>
                  <a:pt x="34578" y="59818"/>
                </a:lnTo>
                <a:lnTo>
                  <a:pt x="33238" y="62369"/>
                </a:lnTo>
                <a:lnTo>
                  <a:pt x="30340" y="64349"/>
                </a:lnTo>
                <a:lnTo>
                  <a:pt x="31071" y="74548"/>
                </a:lnTo>
                <a:lnTo>
                  <a:pt x="34243" y="73623"/>
                </a:lnTo>
                <a:lnTo>
                  <a:pt x="37421" y="72684"/>
                </a:lnTo>
                <a:lnTo>
                  <a:pt x="40060" y="71413"/>
                </a:lnTo>
                <a:lnTo>
                  <a:pt x="44258" y="68212"/>
                </a:lnTo>
                <a:lnTo>
                  <a:pt x="46879" y="64162"/>
                </a:lnTo>
                <a:lnTo>
                  <a:pt x="48467" y="59667"/>
                </a:lnTo>
                <a:lnTo>
                  <a:pt x="48467" y="54979"/>
                </a:lnTo>
                <a:lnTo>
                  <a:pt x="47289" y="51245"/>
                </a:lnTo>
                <a:lnTo>
                  <a:pt x="45396" y="47995"/>
                </a:lnTo>
                <a:lnTo>
                  <a:pt x="42461" y="45493"/>
                </a:lnTo>
                <a:lnTo>
                  <a:pt x="38487" y="43855"/>
                </a:lnTo>
                <a:lnTo>
                  <a:pt x="33872" y="42760"/>
                </a:lnTo>
                <a:lnTo>
                  <a:pt x="31121" y="42649"/>
                </a:lnTo>
                <a:lnTo>
                  <a:pt x="19310" y="42203"/>
                </a:lnTo>
                <a:lnTo>
                  <a:pt x="15411" y="41061"/>
                </a:lnTo>
                <a:lnTo>
                  <a:pt x="14025" y="38404"/>
                </a:lnTo>
                <a:lnTo>
                  <a:pt x="14893" y="35496"/>
                </a:lnTo>
                <a:lnTo>
                  <a:pt x="17567" y="35410"/>
                </a:lnTo>
                <a:lnTo>
                  <a:pt x="20401" y="36194"/>
                </a:lnTo>
                <a:lnTo>
                  <a:pt x="23446" y="36399"/>
                </a:lnTo>
                <a:lnTo>
                  <a:pt x="20811" y="26617"/>
                </a:lnTo>
                <a:lnTo>
                  <a:pt x="17355" y="24422"/>
                </a:lnTo>
                <a:lnTo>
                  <a:pt x="15177" y="20956"/>
                </a:lnTo>
                <a:lnTo>
                  <a:pt x="15325" y="16168"/>
                </a:lnTo>
                <a:lnTo>
                  <a:pt x="17689" y="431"/>
                </a:lnTo>
                <a:lnTo>
                  <a:pt x="12750" y="2095"/>
                </a:lnTo>
                <a:lnTo>
                  <a:pt x="8863" y="4889"/>
                </a:lnTo>
                <a:lnTo>
                  <a:pt x="5690" y="8409"/>
                </a:lnTo>
                <a:lnTo>
                  <a:pt x="3704" y="12981"/>
                </a:lnTo>
                <a:lnTo>
                  <a:pt x="3204" y="15584"/>
                </a:lnTo>
                <a:lnTo>
                  <a:pt x="3204" y="18478"/>
                </a:lnTo>
                <a:close/>
              </a:path>
              <a:path w="49122" h="75020">
                <a:moveTo>
                  <a:pt x="43573" y="18262"/>
                </a:moveTo>
                <a:lnTo>
                  <a:pt x="43055" y="14720"/>
                </a:lnTo>
                <a:lnTo>
                  <a:pt x="41346" y="11661"/>
                </a:lnTo>
                <a:lnTo>
                  <a:pt x="47054" y="11661"/>
                </a:lnTo>
                <a:lnTo>
                  <a:pt x="48912" y="9526"/>
                </a:lnTo>
                <a:lnTo>
                  <a:pt x="49122" y="6426"/>
                </a:lnTo>
                <a:lnTo>
                  <a:pt x="49122" y="4497"/>
                </a:lnTo>
                <a:lnTo>
                  <a:pt x="47054" y="1069"/>
                </a:lnTo>
                <a:lnTo>
                  <a:pt x="31654" y="1069"/>
                </a:lnTo>
                <a:lnTo>
                  <a:pt x="29166" y="471"/>
                </a:lnTo>
                <a:lnTo>
                  <a:pt x="26370" y="100"/>
                </a:lnTo>
                <a:lnTo>
                  <a:pt x="20411" y="0"/>
                </a:lnTo>
                <a:lnTo>
                  <a:pt x="17689" y="431"/>
                </a:lnTo>
                <a:lnTo>
                  <a:pt x="15325" y="16168"/>
                </a:lnTo>
                <a:lnTo>
                  <a:pt x="16490" y="13119"/>
                </a:lnTo>
                <a:lnTo>
                  <a:pt x="19685" y="10415"/>
                </a:lnTo>
                <a:lnTo>
                  <a:pt x="23223" y="9716"/>
                </a:lnTo>
                <a:lnTo>
                  <a:pt x="25872" y="9716"/>
                </a:lnTo>
                <a:lnTo>
                  <a:pt x="29375" y="11951"/>
                </a:lnTo>
                <a:lnTo>
                  <a:pt x="31553" y="15519"/>
                </a:lnTo>
                <a:lnTo>
                  <a:pt x="31553" y="18201"/>
                </a:lnTo>
                <a:lnTo>
                  <a:pt x="31034" y="21413"/>
                </a:lnTo>
                <a:lnTo>
                  <a:pt x="28831" y="24894"/>
                </a:lnTo>
                <a:lnTo>
                  <a:pt x="25958" y="26402"/>
                </a:lnTo>
                <a:lnTo>
                  <a:pt x="23385" y="26617"/>
                </a:lnTo>
                <a:lnTo>
                  <a:pt x="20811" y="26617"/>
                </a:lnTo>
                <a:lnTo>
                  <a:pt x="23446" y="36399"/>
                </a:lnTo>
                <a:lnTo>
                  <a:pt x="26492" y="36399"/>
                </a:lnTo>
                <a:lnTo>
                  <a:pt x="29253" y="35993"/>
                </a:lnTo>
                <a:lnTo>
                  <a:pt x="34229" y="34390"/>
                </a:lnTo>
                <a:lnTo>
                  <a:pt x="38102" y="31687"/>
                </a:lnTo>
                <a:lnTo>
                  <a:pt x="41212" y="28230"/>
                </a:lnTo>
                <a:lnTo>
                  <a:pt x="43102" y="23738"/>
                </a:lnTo>
                <a:lnTo>
                  <a:pt x="43573" y="21160"/>
                </a:lnTo>
                <a:lnTo>
                  <a:pt x="43573" y="1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349184" y="2477815"/>
            <a:ext cx="15336" cy="53355"/>
          </a:xfrm>
          <a:custGeom>
            <a:avLst/>
            <a:gdLst/>
            <a:ahLst/>
            <a:cxnLst/>
            <a:rect l="l" t="t" r="r" b="b"/>
            <a:pathLst>
              <a:path w="15336" h="53355">
                <a:moveTo>
                  <a:pt x="4885" y="53214"/>
                </a:moveTo>
                <a:lnTo>
                  <a:pt x="7614" y="53355"/>
                </a:lnTo>
                <a:lnTo>
                  <a:pt x="11311" y="52933"/>
                </a:lnTo>
                <a:lnTo>
                  <a:pt x="14274" y="50853"/>
                </a:lnTo>
                <a:lnTo>
                  <a:pt x="15199" y="47868"/>
                </a:lnTo>
                <a:lnTo>
                  <a:pt x="15336" y="44984"/>
                </a:lnTo>
                <a:lnTo>
                  <a:pt x="14954" y="40996"/>
                </a:lnTo>
                <a:lnTo>
                  <a:pt x="13072" y="37680"/>
                </a:lnTo>
                <a:lnTo>
                  <a:pt x="10336" y="36640"/>
                </a:lnTo>
                <a:lnTo>
                  <a:pt x="7614" y="36499"/>
                </a:lnTo>
                <a:lnTo>
                  <a:pt x="3910" y="36921"/>
                </a:lnTo>
                <a:lnTo>
                  <a:pt x="939" y="39016"/>
                </a:lnTo>
                <a:lnTo>
                  <a:pt x="111" y="42087"/>
                </a:lnTo>
                <a:lnTo>
                  <a:pt x="0" y="44984"/>
                </a:lnTo>
                <a:lnTo>
                  <a:pt x="321" y="48920"/>
                </a:lnTo>
                <a:lnTo>
                  <a:pt x="2138" y="52185"/>
                </a:lnTo>
                <a:lnTo>
                  <a:pt x="4885" y="53214"/>
                </a:lnTo>
                <a:close/>
              </a:path>
              <a:path w="15336" h="53355">
                <a:moveTo>
                  <a:pt x="4885" y="16714"/>
                </a:moveTo>
                <a:lnTo>
                  <a:pt x="7614" y="16854"/>
                </a:lnTo>
                <a:lnTo>
                  <a:pt x="11311" y="16433"/>
                </a:lnTo>
                <a:lnTo>
                  <a:pt x="14274" y="14338"/>
                </a:lnTo>
                <a:lnTo>
                  <a:pt x="15199" y="11404"/>
                </a:lnTo>
                <a:lnTo>
                  <a:pt x="15336" y="8535"/>
                </a:lnTo>
                <a:lnTo>
                  <a:pt x="14954" y="4509"/>
                </a:lnTo>
                <a:lnTo>
                  <a:pt x="13072" y="1234"/>
                </a:lnTo>
                <a:lnTo>
                  <a:pt x="10336" y="154"/>
                </a:lnTo>
                <a:lnTo>
                  <a:pt x="7614" y="0"/>
                </a:lnTo>
                <a:lnTo>
                  <a:pt x="3910" y="445"/>
                </a:lnTo>
                <a:lnTo>
                  <a:pt x="939" y="2566"/>
                </a:lnTo>
                <a:lnTo>
                  <a:pt x="111" y="5600"/>
                </a:lnTo>
                <a:lnTo>
                  <a:pt x="0" y="8535"/>
                </a:lnTo>
                <a:lnTo>
                  <a:pt x="321" y="12448"/>
                </a:lnTo>
                <a:lnTo>
                  <a:pt x="2138" y="15674"/>
                </a:lnTo>
                <a:lnTo>
                  <a:pt x="4885" y="167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409870" y="2458220"/>
            <a:ext cx="39168" cy="72226"/>
          </a:xfrm>
          <a:custGeom>
            <a:avLst/>
            <a:gdLst/>
            <a:ahLst/>
            <a:cxnLst/>
            <a:rect l="l" t="t" r="r" b="b"/>
            <a:pathLst>
              <a:path w="39168" h="72226">
                <a:moveTo>
                  <a:pt x="39168" y="68262"/>
                </a:moveTo>
                <a:lnTo>
                  <a:pt x="39131" y="66906"/>
                </a:lnTo>
                <a:lnTo>
                  <a:pt x="37259" y="64249"/>
                </a:lnTo>
                <a:lnTo>
                  <a:pt x="9359" y="64249"/>
                </a:lnTo>
                <a:lnTo>
                  <a:pt x="9359" y="38393"/>
                </a:lnTo>
                <a:lnTo>
                  <a:pt x="32965" y="38393"/>
                </a:lnTo>
                <a:lnTo>
                  <a:pt x="34786" y="35916"/>
                </a:lnTo>
                <a:lnTo>
                  <a:pt x="34786" y="33350"/>
                </a:lnTo>
                <a:lnTo>
                  <a:pt x="32965" y="30646"/>
                </a:lnTo>
                <a:lnTo>
                  <a:pt x="9359" y="30646"/>
                </a:lnTo>
                <a:lnTo>
                  <a:pt x="9359" y="7988"/>
                </a:lnTo>
                <a:lnTo>
                  <a:pt x="37435" y="7912"/>
                </a:lnTo>
                <a:lnTo>
                  <a:pt x="38685" y="5335"/>
                </a:lnTo>
                <a:lnTo>
                  <a:pt x="38685" y="2717"/>
                </a:lnTo>
                <a:lnTo>
                  <a:pt x="36878" y="0"/>
                </a:lnTo>
                <a:lnTo>
                  <a:pt x="3477" y="0"/>
                </a:lnTo>
                <a:lnTo>
                  <a:pt x="1112" y="863"/>
                </a:lnTo>
                <a:lnTo>
                  <a:pt x="0" y="3923"/>
                </a:lnTo>
                <a:lnTo>
                  <a:pt x="0" y="68313"/>
                </a:lnTo>
                <a:lnTo>
                  <a:pt x="370" y="70779"/>
                </a:lnTo>
                <a:lnTo>
                  <a:pt x="3477" y="72226"/>
                </a:lnTo>
                <a:lnTo>
                  <a:pt x="37259" y="72226"/>
                </a:lnTo>
                <a:lnTo>
                  <a:pt x="38858" y="70944"/>
                </a:lnTo>
                <a:lnTo>
                  <a:pt x="39168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465170" y="2476306"/>
            <a:ext cx="42152" cy="54446"/>
          </a:xfrm>
          <a:custGeom>
            <a:avLst/>
            <a:gdLst/>
            <a:ahLst/>
            <a:cxnLst/>
            <a:rect l="l" t="t" r="r" b="b"/>
            <a:pathLst>
              <a:path w="42152" h="54446">
                <a:moveTo>
                  <a:pt x="33177" y="23342"/>
                </a:moveTo>
                <a:lnTo>
                  <a:pt x="33177" y="52743"/>
                </a:lnTo>
                <a:lnTo>
                  <a:pt x="33401" y="53506"/>
                </a:lnTo>
                <a:lnTo>
                  <a:pt x="36050" y="54446"/>
                </a:lnTo>
                <a:lnTo>
                  <a:pt x="39289" y="54446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6" y="15468"/>
                </a:lnTo>
                <a:lnTo>
                  <a:pt x="41259" y="12917"/>
                </a:lnTo>
                <a:lnTo>
                  <a:pt x="40651" y="10374"/>
                </a:lnTo>
                <a:lnTo>
                  <a:pt x="38289" y="6249"/>
                </a:lnTo>
                <a:lnTo>
                  <a:pt x="35106" y="2833"/>
                </a:lnTo>
                <a:lnTo>
                  <a:pt x="30636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6" y="737"/>
                </a:lnTo>
                <a:lnTo>
                  <a:pt x="16339" y="2209"/>
                </a:lnTo>
                <a:lnTo>
                  <a:pt x="13594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8" y="54446"/>
                </a:lnTo>
                <a:lnTo>
                  <a:pt x="6102" y="54446"/>
                </a:lnTo>
                <a:lnTo>
                  <a:pt x="8959" y="52743"/>
                </a:lnTo>
                <a:lnTo>
                  <a:pt x="8959" y="17628"/>
                </a:lnTo>
                <a:lnTo>
                  <a:pt x="11437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5" y="9651"/>
                </a:lnTo>
                <a:lnTo>
                  <a:pt x="31456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520383" y="24764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76" y="21553"/>
                </a:moveTo>
                <a:lnTo>
                  <a:pt x="11476" y="16751"/>
                </a:lnTo>
                <a:lnTo>
                  <a:pt x="12095" y="13972"/>
                </a:lnTo>
                <a:lnTo>
                  <a:pt x="13147" y="11419"/>
                </a:lnTo>
                <a:lnTo>
                  <a:pt x="15933" y="8521"/>
                </a:lnTo>
                <a:lnTo>
                  <a:pt x="18507" y="7330"/>
                </a:lnTo>
                <a:lnTo>
                  <a:pt x="21751" y="7024"/>
                </a:lnTo>
                <a:lnTo>
                  <a:pt x="25132" y="7024"/>
                </a:lnTo>
                <a:lnTo>
                  <a:pt x="27730" y="7988"/>
                </a:lnTo>
                <a:lnTo>
                  <a:pt x="31395" y="11826"/>
                </a:lnTo>
                <a:lnTo>
                  <a:pt x="32310" y="14479"/>
                </a:lnTo>
                <a:lnTo>
                  <a:pt x="32310" y="17907"/>
                </a:lnTo>
                <a:lnTo>
                  <a:pt x="32100" y="20765"/>
                </a:lnTo>
                <a:lnTo>
                  <a:pt x="30628" y="24613"/>
                </a:lnTo>
                <a:lnTo>
                  <a:pt x="27856" y="27457"/>
                </a:lnTo>
                <a:lnTo>
                  <a:pt x="31978" y="33948"/>
                </a:lnTo>
                <a:lnTo>
                  <a:pt x="35665" y="31216"/>
                </a:lnTo>
                <a:lnTo>
                  <a:pt x="38649" y="27774"/>
                </a:lnTo>
                <a:lnTo>
                  <a:pt x="40457" y="23317"/>
                </a:lnTo>
                <a:lnTo>
                  <a:pt x="40902" y="20765"/>
                </a:lnTo>
                <a:lnTo>
                  <a:pt x="40902" y="17856"/>
                </a:lnTo>
                <a:lnTo>
                  <a:pt x="40657" y="14429"/>
                </a:lnTo>
                <a:lnTo>
                  <a:pt x="39639" y="11188"/>
                </a:lnTo>
                <a:lnTo>
                  <a:pt x="37482" y="8356"/>
                </a:lnTo>
                <a:lnTo>
                  <a:pt x="44491" y="8356"/>
                </a:lnTo>
                <a:lnTo>
                  <a:pt x="45827" y="7506"/>
                </a:lnTo>
                <a:lnTo>
                  <a:pt x="46349" y="4687"/>
                </a:lnTo>
                <a:lnTo>
                  <a:pt x="44491" y="939"/>
                </a:lnTo>
                <a:lnTo>
                  <a:pt x="29696" y="939"/>
                </a:lnTo>
                <a:lnTo>
                  <a:pt x="27371" y="407"/>
                </a:lnTo>
                <a:lnTo>
                  <a:pt x="24796" y="76"/>
                </a:lnTo>
                <a:lnTo>
                  <a:pt x="19163" y="0"/>
                </a:lnTo>
                <a:lnTo>
                  <a:pt x="16614" y="407"/>
                </a:lnTo>
                <a:lnTo>
                  <a:pt x="11934" y="2085"/>
                </a:lnTo>
                <a:lnTo>
                  <a:pt x="8268" y="4852"/>
                </a:lnTo>
                <a:lnTo>
                  <a:pt x="5288" y="8331"/>
                </a:lnTo>
                <a:lnTo>
                  <a:pt x="3402" y="12877"/>
                </a:lnTo>
                <a:lnTo>
                  <a:pt x="2933" y="15444"/>
                </a:lnTo>
                <a:lnTo>
                  <a:pt x="2933" y="18303"/>
                </a:lnTo>
                <a:lnTo>
                  <a:pt x="3253" y="22849"/>
                </a:lnTo>
                <a:lnTo>
                  <a:pt x="4568" y="26301"/>
                </a:lnTo>
                <a:lnTo>
                  <a:pt x="6583" y="29250"/>
                </a:lnTo>
                <a:lnTo>
                  <a:pt x="4122" y="32245"/>
                </a:lnTo>
                <a:lnTo>
                  <a:pt x="2299" y="35812"/>
                </a:lnTo>
                <a:lnTo>
                  <a:pt x="1846" y="40119"/>
                </a:lnTo>
                <a:lnTo>
                  <a:pt x="2264" y="43282"/>
                </a:lnTo>
                <a:lnTo>
                  <a:pt x="3973" y="46116"/>
                </a:lnTo>
                <a:lnTo>
                  <a:pt x="7070" y="48221"/>
                </a:lnTo>
                <a:lnTo>
                  <a:pt x="3999" y="51029"/>
                </a:lnTo>
                <a:lnTo>
                  <a:pt x="1770" y="54025"/>
                </a:lnTo>
                <a:lnTo>
                  <a:pt x="435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0" y="67922"/>
                </a:lnTo>
                <a:lnTo>
                  <a:pt x="5060" y="70549"/>
                </a:lnTo>
                <a:lnTo>
                  <a:pt x="9110" y="72670"/>
                </a:lnTo>
                <a:lnTo>
                  <a:pt x="12405" y="65481"/>
                </a:lnTo>
                <a:lnTo>
                  <a:pt x="8812" y="62410"/>
                </a:lnTo>
                <a:lnTo>
                  <a:pt x="8812" y="59209"/>
                </a:lnTo>
                <a:lnTo>
                  <a:pt x="9518" y="56211"/>
                </a:lnTo>
                <a:lnTo>
                  <a:pt x="11724" y="53050"/>
                </a:lnTo>
                <a:lnTo>
                  <a:pt x="10425" y="40780"/>
                </a:lnTo>
                <a:lnTo>
                  <a:pt x="9852" y="37274"/>
                </a:lnTo>
                <a:lnTo>
                  <a:pt x="11426" y="33808"/>
                </a:lnTo>
                <a:lnTo>
                  <a:pt x="14446" y="34632"/>
                </a:lnTo>
                <a:lnTo>
                  <a:pt x="12395" y="24156"/>
                </a:lnTo>
                <a:lnTo>
                  <a:pt x="11476" y="21553"/>
                </a:lnTo>
                <a:close/>
              </a:path>
              <a:path w="46349" h="74383">
                <a:moveTo>
                  <a:pt x="12395" y="24156"/>
                </a:moveTo>
                <a:lnTo>
                  <a:pt x="14446" y="34632"/>
                </a:lnTo>
                <a:lnTo>
                  <a:pt x="18035" y="35712"/>
                </a:lnTo>
                <a:lnTo>
                  <a:pt x="21924" y="35993"/>
                </a:lnTo>
                <a:lnTo>
                  <a:pt x="24761" y="35993"/>
                </a:lnTo>
                <a:lnTo>
                  <a:pt x="27334" y="35586"/>
                </a:lnTo>
                <a:lnTo>
                  <a:pt x="31978" y="33948"/>
                </a:lnTo>
                <a:lnTo>
                  <a:pt x="27856" y="27457"/>
                </a:lnTo>
                <a:lnTo>
                  <a:pt x="25239" y="28613"/>
                </a:lnTo>
                <a:lnTo>
                  <a:pt x="21924" y="28893"/>
                </a:lnTo>
                <a:lnTo>
                  <a:pt x="18633" y="28893"/>
                </a:lnTo>
                <a:lnTo>
                  <a:pt x="16055" y="27953"/>
                </a:lnTo>
                <a:lnTo>
                  <a:pt x="12395" y="24156"/>
                </a:lnTo>
                <a:close/>
              </a:path>
              <a:path w="46349" h="74383">
                <a:moveTo>
                  <a:pt x="30196" y="50915"/>
                </a:moveTo>
                <a:lnTo>
                  <a:pt x="32522" y="51523"/>
                </a:lnTo>
                <a:lnTo>
                  <a:pt x="35963" y="53874"/>
                </a:lnTo>
                <a:lnTo>
                  <a:pt x="36827" y="57697"/>
                </a:lnTo>
                <a:lnTo>
                  <a:pt x="36827" y="58954"/>
                </a:lnTo>
                <a:lnTo>
                  <a:pt x="35603" y="62485"/>
                </a:lnTo>
                <a:lnTo>
                  <a:pt x="32557" y="65279"/>
                </a:lnTo>
                <a:lnTo>
                  <a:pt x="29243" y="66550"/>
                </a:lnTo>
                <a:lnTo>
                  <a:pt x="25132" y="67359"/>
                </a:lnTo>
                <a:lnTo>
                  <a:pt x="18121" y="67359"/>
                </a:lnTo>
                <a:lnTo>
                  <a:pt x="14791" y="66741"/>
                </a:lnTo>
                <a:lnTo>
                  <a:pt x="12405" y="65481"/>
                </a:lnTo>
                <a:lnTo>
                  <a:pt x="9110" y="72670"/>
                </a:lnTo>
                <a:lnTo>
                  <a:pt x="11883" y="73357"/>
                </a:lnTo>
                <a:lnTo>
                  <a:pt x="14655" y="74042"/>
                </a:lnTo>
                <a:lnTo>
                  <a:pt x="18025" y="74383"/>
                </a:lnTo>
                <a:lnTo>
                  <a:pt x="26070" y="74383"/>
                </a:lnTo>
                <a:lnTo>
                  <a:pt x="29624" y="73926"/>
                </a:lnTo>
                <a:lnTo>
                  <a:pt x="32633" y="73026"/>
                </a:lnTo>
                <a:lnTo>
                  <a:pt x="35650" y="72111"/>
                </a:lnTo>
                <a:lnTo>
                  <a:pt x="40074" y="69278"/>
                </a:lnTo>
                <a:lnTo>
                  <a:pt x="43441" y="65862"/>
                </a:lnTo>
                <a:lnTo>
                  <a:pt x="45335" y="61697"/>
                </a:lnTo>
                <a:lnTo>
                  <a:pt x="45802" y="57200"/>
                </a:lnTo>
                <a:lnTo>
                  <a:pt x="45396" y="53086"/>
                </a:lnTo>
                <a:lnTo>
                  <a:pt x="43722" y="49773"/>
                </a:lnTo>
                <a:lnTo>
                  <a:pt x="41075" y="47242"/>
                </a:lnTo>
                <a:lnTo>
                  <a:pt x="37821" y="45227"/>
                </a:lnTo>
                <a:lnTo>
                  <a:pt x="33760" y="44006"/>
                </a:lnTo>
                <a:lnTo>
                  <a:pt x="29105" y="43574"/>
                </a:lnTo>
                <a:lnTo>
                  <a:pt x="16314" y="43027"/>
                </a:lnTo>
                <a:lnTo>
                  <a:pt x="14363" y="42952"/>
                </a:lnTo>
                <a:lnTo>
                  <a:pt x="10425" y="40780"/>
                </a:lnTo>
                <a:lnTo>
                  <a:pt x="11724" y="53050"/>
                </a:lnTo>
                <a:lnTo>
                  <a:pt x="14571" y="50393"/>
                </a:lnTo>
                <a:lnTo>
                  <a:pt x="27259" y="50839"/>
                </a:lnTo>
                <a:lnTo>
                  <a:pt x="30196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579214" y="2456380"/>
            <a:ext cx="11090" cy="74372"/>
          </a:xfrm>
          <a:custGeom>
            <a:avLst/>
            <a:gdLst/>
            <a:ahLst/>
            <a:cxnLst/>
            <a:rect l="l" t="t" r="r" b="b"/>
            <a:pathLst>
              <a:path w="11090" h="74372">
                <a:moveTo>
                  <a:pt x="0" y="5587"/>
                </a:moveTo>
                <a:lnTo>
                  <a:pt x="380" y="9144"/>
                </a:lnTo>
                <a:lnTo>
                  <a:pt x="3379" y="11049"/>
                </a:lnTo>
                <a:lnTo>
                  <a:pt x="7623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706" y="1918"/>
                </a:lnTo>
                <a:lnTo>
                  <a:pt x="7700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72">
                <a:moveTo>
                  <a:pt x="1395" y="73624"/>
                </a:moveTo>
                <a:lnTo>
                  <a:pt x="3944" y="74372"/>
                </a:lnTo>
                <a:lnTo>
                  <a:pt x="7188" y="74372"/>
                </a:lnTo>
                <a:lnTo>
                  <a:pt x="10050" y="72669"/>
                </a:lnTo>
                <a:lnTo>
                  <a:pt x="10050" y="22442"/>
                </a:lnTo>
                <a:lnTo>
                  <a:pt x="9827" y="21704"/>
                </a:lnTo>
                <a:lnTo>
                  <a:pt x="7188" y="20754"/>
                </a:lnTo>
                <a:lnTo>
                  <a:pt x="3944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5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607535" y="2476306"/>
            <a:ext cx="42152" cy="54446"/>
          </a:xfrm>
          <a:custGeom>
            <a:avLst/>
            <a:gdLst/>
            <a:ahLst/>
            <a:cxnLst/>
            <a:rect l="l" t="t" r="r" b="b"/>
            <a:pathLst>
              <a:path w="42152" h="54446">
                <a:moveTo>
                  <a:pt x="33177" y="23342"/>
                </a:moveTo>
                <a:lnTo>
                  <a:pt x="33177" y="52743"/>
                </a:lnTo>
                <a:lnTo>
                  <a:pt x="33397" y="53506"/>
                </a:lnTo>
                <a:lnTo>
                  <a:pt x="36046" y="54446"/>
                </a:lnTo>
                <a:lnTo>
                  <a:pt x="39293" y="54446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2" y="15468"/>
                </a:lnTo>
                <a:lnTo>
                  <a:pt x="41262" y="12917"/>
                </a:lnTo>
                <a:lnTo>
                  <a:pt x="40653" y="10374"/>
                </a:lnTo>
                <a:lnTo>
                  <a:pt x="38289" y="6249"/>
                </a:lnTo>
                <a:lnTo>
                  <a:pt x="35106" y="2833"/>
                </a:lnTo>
                <a:lnTo>
                  <a:pt x="30638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6" y="737"/>
                </a:lnTo>
                <a:lnTo>
                  <a:pt x="16339" y="2209"/>
                </a:lnTo>
                <a:lnTo>
                  <a:pt x="13592" y="3682"/>
                </a:lnTo>
                <a:lnTo>
                  <a:pt x="10853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29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7" y="54446"/>
                </a:lnTo>
                <a:lnTo>
                  <a:pt x="6102" y="54446"/>
                </a:lnTo>
                <a:lnTo>
                  <a:pt x="8963" y="52743"/>
                </a:lnTo>
                <a:lnTo>
                  <a:pt x="8963" y="17628"/>
                </a:lnTo>
                <a:lnTo>
                  <a:pt x="11436" y="14479"/>
                </a:lnTo>
                <a:lnTo>
                  <a:pt x="13787" y="12077"/>
                </a:lnTo>
                <a:lnTo>
                  <a:pt x="18284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5" y="9651"/>
                </a:lnTo>
                <a:lnTo>
                  <a:pt x="31456" y="13158"/>
                </a:lnTo>
                <a:lnTo>
                  <a:pt x="32532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664923" y="24763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39" y="17424"/>
                </a:moveTo>
                <a:lnTo>
                  <a:pt x="43826" y="14540"/>
                </a:lnTo>
                <a:lnTo>
                  <a:pt x="42994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24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309" y="22719"/>
                </a:lnTo>
                <a:lnTo>
                  <a:pt x="9719" y="18719"/>
                </a:lnTo>
                <a:lnTo>
                  <a:pt x="10968" y="14958"/>
                </a:lnTo>
                <a:lnTo>
                  <a:pt x="13766" y="1929"/>
                </a:lnTo>
                <a:lnTo>
                  <a:pt x="10872" y="3210"/>
                </a:lnTo>
                <a:lnTo>
                  <a:pt x="8390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83" y="39801"/>
                </a:lnTo>
                <a:lnTo>
                  <a:pt x="2639" y="43218"/>
                </a:lnTo>
                <a:lnTo>
                  <a:pt x="4197" y="46073"/>
                </a:lnTo>
                <a:lnTo>
                  <a:pt x="8329" y="50608"/>
                </a:lnTo>
                <a:lnTo>
                  <a:pt x="10872" y="52322"/>
                </a:lnTo>
                <a:lnTo>
                  <a:pt x="13902" y="53478"/>
                </a:lnTo>
                <a:lnTo>
                  <a:pt x="16924" y="54622"/>
                </a:lnTo>
                <a:lnTo>
                  <a:pt x="20450" y="55205"/>
                </a:lnTo>
                <a:lnTo>
                  <a:pt x="24476" y="55205"/>
                </a:lnTo>
                <a:lnTo>
                  <a:pt x="28990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4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21" y="47523"/>
                </a:lnTo>
                <a:lnTo>
                  <a:pt x="25328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73" y="41158"/>
                </a:lnTo>
                <a:lnTo>
                  <a:pt x="10126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5">
                <a:moveTo>
                  <a:pt x="10968" y="14958"/>
                </a:moveTo>
                <a:lnTo>
                  <a:pt x="12970" y="11887"/>
                </a:lnTo>
                <a:lnTo>
                  <a:pt x="15511" y="9345"/>
                </a:lnTo>
                <a:lnTo>
                  <a:pt x="18867" y="7642"/>
                </a:lnTo>
                <a:lnTo>
                  <a:pt x="23036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722495" y="24763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70" y="7009"/>
                </a:lnTo>
                <a:lnTo>
                  <a:pt x="36024" y="3175"/>
                </a:lnTo>
                <a:lnTo>
                  <a:pt x="33310" y="1903"/>
                </a:lnTo>
                <a:lnTo>
                  <a:pt x="30613" y="647"/>
                </a:lnTo>
                <a:lnTo>
                  <a:pt x="27344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56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09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5" y="14958"/>
                </a:lnTo>
                <a:lnTo>
                  <a:pt x="13751" y="1929"/>
                </a:lnTo>
                <a:lnTo>
                  <a:pt x="10857" y="3210"/>
                </a:lnTo>
                <a:lnTo>
                  <a:pt x="8390" y="5054"/>
                </a:lnTo>
                <a:lnTo>
                  <a:pt x="4279" y="9852"/>
                </a:lnTo>
                <a:lnTo>
                  <a:pt x="2721" y="12776"/>
                </a:lnTo>
                <a:lnTo>
                  <a:pt x="1633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73"/>
                </a:lnTo>
                <a:lnTo>
                  <a:pt x="8318" y="50608"/>
                </a:lnTo>
                <a:lnTo>
                  <a:pt x="10867" y="52322"/>
                </a:lnTo>
                <a:lnTo>
                  <a:pt x="13902" y="53478"/>
                </a:lnTo>
                <a:lnTo>
                  <a:pt x="16918" y="54622"/>
                </a:lnTo>
                <a:lnTo>
                  <a:pt x="20450" y="55205"/>
                </a:lnTo>
                <a:lnTo>
                  <a:pt x="24471" y="55205"/>
                </a:lnTo>
                <a:lnTo>
                  <a:pt x="28990" y="55026"/>
                </a:lnTo>
                <a:lnTo>
                  <a:pt x="33091" y="54316"/>
                </a:lnTo>
                <a:lnTo>
                  <a:pt x="36445" y="53478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49" y="44510"/>
                </a:lnTo>
                <a:lnTo>
                  <a:pt x="36269" y="45820"/>
                </a:lnTo>
                <a:lnTo>
                  <a:pt x="33360" y="46746"/>
                </a:lnTo>
                <a:lnTo>
                  <a:pt x="29720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73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2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4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35" y="7199"/>
                </a:lnTo>
                <a:lnTo>
                  <a:pt x="27381" y="7199"/>
                </a:lnTo>
                <a:lnTo>
                  <a:pt x="27344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783308" y="2476303"/>
            <a:ext cx="28580" cy="54446"/>
          </a:xfrm>
          <a:custGeom>
            <a:avLst/>
            <a:gdLst/>
            <a:ahLst/>
            <a:cxnLst/>
            <a:rect l="l" t="t" r="r" b="b"/>
            <a:pathLst>
              <a:path w="28580" h="54446">
                <a:moveTo>
                  <a:pt x="0" y="2517"/>
                </a:moveTo>
                <a:lnTo>
                  <a:pt x="0" y="52744"/>
                </a:lnTo>
                <a:lnTo>
                  <a:pt x="194" y="53506"/>
                </a:lnTo>
                <a:lnTo>
                  <a:pt x="2868" y="54446"/>
                </a:lnTo>
                <a:lnTo>
                  <a:pt x="6127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18" y="11963"/>
                </a:lnTo>
                <a:lnTo>
                  <a:pt x="17367" y="9651"/>
                </a:lnTo>
                <a:lnTo>
                  <a:pt x="19991" y="8712"/>
                </a:lnTo>
                <a:lnTo>
                  <a:pt x="23022" y="8928"/>
                </a:lnTo>
                <a:lnTo>
                  <a:pt x="25783" y="9756"/>
                </a:lnTo>
                <a:lnTo>
                  <a:pt x="28530" y="8435"/>
                </a:lnTo>
                <a:lnTo>
                  <a:pt x="28580" y="3276"/>
                </a:lnTo>
                <a:lnTo>
                  <a:pt x="26229" y="723"/>
                </a:lnTo>
                <a:lnTo>
                  <a:pt x="23108" y="90"/>
                </a:lnTo>
                <a:lnTo>
                  <a:pt x="20452" y="0"/>
                </a:lnTo>
                <a:lnTo>
                  <a:pt x="17341" y="712"/>
                </a:lnTo>
                <a:lnTo>
                  <a:pt x="14188" y="2656"/>
                </a:lnTo>
                <a:lnTo>
                  <a:pt x="10721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58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823096" y="2456380"/>
            <a:ext cx="11090" cy="74372"/>
          </a:xfrm>
          <a:custGeom>
            <a:avLst/>
            <a:gdLst/>
            <a:ahLst/>
            <a:cxnLst/>
            <a:rect l="l" t="t" r="r" b="b"/>
            <a:pathLst>
              <a:path w="11090" h="74372">
                <a:moveTo>
                  <a:pt x="0" y="5587"/>
                </a:moveTo>
                <a:lnTo>
                  <a:pt x="380" y="9144"/>
                </a:lnTo>
                <a:lnTo>
                  <a:pt x="3376" y="11049"/>
                </a:lnTo>
                <a:lnTo>
                  <a:pt x="7623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694" y="1918"/>
                </a:lnTo>
                <a:lnTo>
                  <a:pt x="7696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72">
                <a:moveTo>
                  <a:pt x="1396" y="73624"/>
                </a:moveTo>
                <a:lnTo>
                  <a:pt x="3944" y="74372"/>
                </a:lnTo>
                <a:lnTo>
                  <a:pt x="7188" y="74372"/>
                </a:lnTo>
                <a:lnTo>
                  <a:pt x="10046" y="72669"/>
                </a:lnTo>
                <a:lnTo>
                  <a:pt x="10046" y="22442"/>
                </a:lnTo>
                <a:lnTo>
                  <a:pt x="9827" y="21704"/>
                </a:lnTo>
                <a:lnTo>
                  <a:pt x="7188" y="20754"/>
                </a:lnTo>
                <a:lnTo>
                  <a:pt x="3944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6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851403" y="2476306"/>
            <a:ext cx="42166" cy="54446"/>
          </a:xfrm>
          <a:custGeom>
            <a:avLst/>
            <a:gdLst/>
            <a:ahLst/>
            <a:cxnLst/>
            <a:rect l="l" t="t" r="r" b="b"/>
            <a:pathLst>
              <a:path w="42166" h="54446">
                <a:moveTo>
                  <a:pt x="33177" y="23342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46"/>
                </a:lnTo>
                <a:lnTo>
                  <a:pt x="39303" y="54446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6" y="15468"/>
                </a:lnTo>
                <a:lnTo>
                  <a:pt x="41273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20" y="2833"/>
                </a:lnTo>
                <a:lnTo>
                  <a:pt x="30653" y="572"/>
                </a:lnTo>
                <a:lnTo>
                  <a:pt x="27913" y="0"/>
                </a:lnTo>
                <a:lnTo>
                  <a:pt x="21847" y="0"/>
                </a:lnTo>
                <a:lnTo>
                  <a:pt x="19090" y="737"/>
                </a:lnTo>
                <a:lnTo>
                  <a:pt x="16353" y="2209"/>
                </a:lnTo>
                <a:lnTo>
                  <a:pt x="13604" y="3682"/>
                </a:lnTo>
                <a:lnTo>
                  <a:pt x="10867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43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61" y="54446"/>
                </a:lnTo>
                <a:lnTo>
                  <a:pt x="6116" y="54446"/>
                </a:lnTo>
                <a:lnTo>
                  <a:pt x="8977" y="52743"/>
                </a:lnTo>
                <a:lnTo>
                  <a:pt x="8977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8" y="8802"/>
                </a:lnTo>
                <a:lnTo>
                  <a:pt x="22801" y="7988"/>
                </a:lnTo>
                <a:lnTo>
                  <a:pt x="26070" y="8319"/>
                </a:lnTo>
                <a:lnTo>
                  <a:pt x="28719" y="9651"/>
                </a:lnTo>
                <a:lnTo>
                  <a:pt x="31470" y="13158"/>
                </a:lnTo>
                <a:lnTo>
                  <a:pt x="32532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906631" y="24764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76" y="21553"/>
                </a:moveTo>
                <a:lnTo>
                  <a:pt x="11476" y="16751"/>
                </a:lnTo>
                <a:lnTo>
                  <a:pt x="12091" y="13972"/>
                </a:lnTo>
                <a:lnTo>
                  <a:pt x="13147" y="11419"/>
                </a:lnTo>
                <a:lnTo>
                  <a:pt x="15933" y="8521"/>
                </a:lnTo>
                <a:lnTo>
                  <a:pt x="18507" y="7330"/>
                </a:lnTo>
                <a:lnTo>
                  <a:pt x="21751" y="7024"/>
                </a:lnTo>
                <a:lnTo>
                  <a:pt x="25128" y="7024"/>
                </a:lnTo>
                <a:lnTo>
                  <a:pt x="27730" y="7988"/>
                </a:lnTo>
                <a:lnTo>
                  <a:pt x="31391" y="11826"/>
                </a:lnTo>
                <a:lnTo>
                  <a:pt x="32310" y="14479"/>
                </a:lnTo>
                <a:lnTo>
                  <a:pt x="32310" y="17907"/>
                </a:lnTo>
                <a:lnTo>
                  <a:pt x="32097" y="20765"/>
                </a:lnTo>
                <a:lnTo>
                  <a:pt x="30624" y="24613"/>
                </a:lnTo>
                <a:lnTo>
                  <a:pt x="27852" y="27457"/>
                </a:lnTo>
                <a:lnTo>
                  <a:pt x="31960" y="33948"/>
                </a:lnTo>
                <a:lnTo>
                  <a:pt x="35665" y="31216"/>
                </a:lnTo>
                <a:lnTo>
                  <a:pt x="38634" y="27774"/>
                </a:lnTo>
                <a:lnTo>
                  <a:pt x="40441" y="23317"/>
                </a:lnTo>
                <a:lnTo>
                  <a:pt x="40899" y="20765"/>
                </a:lnTo>
                <a:lnTo>
                  <a:pt x="40899" y="17856"/>
                </a:lnTo>
                <a:lnTo>
                  <a:pt x="40653" y="14429"/>
                </a:lnTo>
                <a:lnTo>
                  <a:pt x="39639" y="11188"/>
                </a:lnTo>
                <a:lnTo>
                  <a:pt x="37486" y="8356"/>
                </a:lnTo>
                <a:lnTo>
                  <a:pt x="44491" y="8356"/>
                </a:lnTo>
                <a:lnTo>
                  <a:pt x="45831" y="7506"/>
                </a:lnTo>
                <a:lnTo>
                  <a:pt x="46349" y="4687"/>
                </a:lnTo>
                <a:lnTo>
                  <a:pt x="44491" y="939"/>
                </a:lnTo>
                <a:lnTo>
                  <a:pt x="29700" y="939"/>
                </a:lnTo>
                <a:lnTo>
                  <a:pt x="27371" y="407"/>
                </a:lnTo>
                <a:lnTo>
                  <a:pt x="24796" y="76"/>
                </a:lnTo>
                <a:lnTo>
                  <a:pt x="19163" y="0"/>
                </a:lnTo>
                <a:lnTo>
                  <a:pt x="16614" y="407"/>
                </a:lnTo>
                <a:lnTo>
                  <a:pt x="11930" y="2085"/>
                </a:lnTo>
                <a:lnTo>
                  <a:pt x="8268" y="4852"/>
                </a:lnTo>
                <a:lnTo>
                  <a:pt x="5284" y="8331"/>
                </a:lnTo>
                <a:lnTo>
                  <a:pt x="3404" y="12877"/>
                </a:lnTo>
                <a:lnTo>
                  <a:pt x="2933" y="15444"/>
                </a:lnTo>
                <a:lnTo>
                  <a:pt x="2933" y="18303"/>
                </a:lnTo>
                <a:lnTo>
                  <a:pt x="3257" y="22849"/>
                </a:lnTo>
                <a:lnTo>
                  <a:pt x="4564" y="26301"/>
                </a:lnTo>
                <a:lnTo>
                  <a:pt x="6583" y="29250"/>
                </a:lnTo>
                <a:lnTo>
                  <a:pt x="4107" y="32245"/>
                </a:lnTo>
                <a:lnTo>
                  <a:pt x="2289" y="35812"/>
                </a:lnTo>
                <a:lnTo>
                  <a:pt x="1842" y="40119"/>
                </a:lnTo>
                <a:lnTo>
                  <a:pt x="2264" y="43282"/>
                </a:lnTo>
                <a:lnTo>
                  <a:pt x="3970" y="46116"/>
                </a:lnTo>
                <a:lnTo>
                  <a:pt x="7066" y="48221"/>
                </a:lnTo>
                <a:lnTo>
                  <a:pt x="3995" y="51029"/>
                </a:lnTo>
                <a:lnTo>
                  <a:pt x="1756" y="54025"/>
                </a:lnTo>
                <a:lnTo>
                  <a:pt x="431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3" y="67922"/>
                </a:lnTo>
                <a:lnTo>
                  <a:pt x="5064" y="70549"/>
                </a:lnTo>
                <a:lnTo>
                  <a:pt x="9110" y="72670"/>
                </a:lnTo>
                <a:lnTo>
                  <a:pt x="12405" y="65481"/>
                </a:lnTo>
                <a:lnTo>
                  <a:pt x="8812" y="62410"/>
                </a:lnTo>
                <a:lnTo>
                  <a:pt x="8812" y="59209"/>
                </a:lnTo>
                <a:lnTo>
                  <a:pt x="9521" y="56211"/>
                </a:lnTo>
                <a:lnTo>
                  <a:pt x="11724" y="53050"/>
                </a:lnTo>
                <a:lnTo>
                  <a:pt x="10421" y="40780"/>
                </a:lnTo>
                <a:lnTo>
                  <a:pt x="9852" y="37274"/>
                </a:lnTo>
                <a:lnTo>
                  <a:pt x="11426" y="33808"/>
                </a:lnTo>
                <a:lnTo>
                  <a:pt x="14446" y="34632"/>
                </a:lnTo>
                <a:lnTo>
                  <a:pt x="12391" y="24156"/>
                </a:lnTo>
                <a:lnTo>
                  <a:pt x="11476" y="21553"/>
                </a:lnTo>
                <a:close/>
              </a:path>
              <a:path w="46349" h="74383">
                <a:moveTo>
                  <a:pt x="12391" y="24156"/>
                </a:moveTo>
                <a:lnTo>
                  <a:pt x="14446" y="34632"/>
                </a:lnTo>
                <a:lnTo>
                  <a:pt x="18035" y="35712"/>
                </a:lnTo>
                <a:lnTo>
                  <a:pt x="21920" y="35993"/>
                </a:lnTo>
                <a:lnTo>
                  <a:pt x="24757" y="35993"/>
                </a:lnTo>
                <a:lnTo>
                  <a:pt x="27324" y="35586"/>
                </a:lnTo>
                <a:lnTo>
                  <a:pt x="31960" y="33948"/>
                </a:lnTo>
                <a:lnTo>
                  <a:pt x="27852" y="27457"/>
                </a:lnTo>
                <a:lnTo>
                  <a:pt x="25242" y="28613"/>
                </a:lnTo>
                <a:lnTo>
                  <a:pt x="21920" y="28893"/>
                </a:lnTo>
                <a:lnTo>
                  <a:pt x="18615" y="28893"/>
                </a:lnTo>
                <a:lnTo>
                  <a:pt x="16055" y="27953"/>
                </a:lnTo>
                <a:lnTo>
                  <a:pt x="12391" y="24156"/>
                </a:lnTo>
                <a:close/>
              </a:path>
              <a:path w="46349" h="74383">
                <a:moveTo>
                  <a:pt x="30192" y="50915"/>
                </a:moveTo>
                <a:lnTo>
                  <a:pt x="32518" y="51523"/>
                </a:lnTo>
                <a:lnTo>
                  <a:pt x="35963" y="53874"/>
                </a:lnTo>
                <a:lnTo>
                  <a:pt x="36827" y="57697"/>
                </a:lnTo>
                <a:lnTo>
                  <a:pt x="36827" y="58954"/>
                </a:lnTo>
                <a:lnTo>
                  <a:pt x="35603" y="62485"/>
                </a:lnTo>
                <a:lnTo>
                  <a:pt x="32543" y="65279"/>
                </a:lnTo>
                <a:lnTo>
                  <a:pt x="29239" y="66550"/>
                </a:lnTo>
                <a:lnTo>
                  <a:pt x="25128" y="67359"/>
                </a:lnTo>
                <a:lnTo>
                  <a:pt x="18121" y="67359"/>
                </a:lnTo>
                <a:lnTo>
                  <a:pt x="14791" y="66741"/>
                </a:lnTo>
                <a:lnTo>
                  <a:pt x="12405" y="65481"/>
                </a:lnTo>
                <a:lnTo>
                  <a:pt x="9110" y="72670"/>
                </a:lnTo>
                <a:lnTo>
                  <a:pt x="11883" y="73357"/>
                </a:lnTo>
                <a:lnTo>
                  <a:pt x="14658" y="74042"/>
                </a:lnTo>
                <a:lnTo>
                  <a:pt x="18021" y="74383"/>
                </a:lnTo>
                <a:lnTo>
                  <a:pt x="26070" y="74383"/>
                </a:lnTo>
                <a:lnTo>
                  <a:pt x="29624" y="73926"/>
                </a:lnTo>
                <a:lnTo>
                  <a:pt x="32630" y="73026"/>
                </a:lnTo>
                <a:lnTo>
                  <a:pt x="35653" y="72111"/>
                </a:lnTo>
                <a:lnTo>
                  <a:pt x="40060" y="69278"/>
                </a:lnTo>
                <a:lnTo>
                  <a:pt x="43440" y="65862"/>
                </a:lnTo>
                <a:lnTo>
                  <a:pt x="45331" y="61697"/>
                </a:lnTo>
                <a:lnTo>
                  <a:pt x="45802" y="57200"/>
                </a:lnTo>
                <a:lnTo>
                  <a:pt x="45384" y="53086"/>
                </a:lnTo>
                <a:lnTo>
                  <a:pt x="43710" y="49773"/>
                </a:lnTo>
                <a:lnTo>
                  <a:pt x="41075" y="47242"/>
                </a:lnTo>
                <a:lnTo>
                  <a:pt x="37818" y="45227"/>
                </a:lnTo>
                <a:lnTo>
                  <a:pt x="33756" y="44006"/>
                </a:lnTo>
                <a:lnTo>
                  <a:pt x="29105" y="43574"/>
                </a:lnTo>
                <a:lnTo>
                  <a:pt x="16314" y="43027"/>
                </a:lnTo>
                <a:lnTo>
                  <a:pt x="14359" y="42952"/>
                </a:lnTo>
                <a:lnTo>
                  <a:pt x="10421" y="40780"/>
                </a:lnTo>
                <a:lnTo>
                  <a:pt x="11724" y="53050"/>
                </a:lnTo>
                <a:lnTo>
                  <a:pt x="14569" y="50393"/>
                </a:lnTo>
                <a:lnTo>
                  <a:pt x="27259" y="50839"/>
                </a:lnTo>
                <a:lnTo>
                  <a:pt x="30192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960710" y="2517959"/>
            <a:ext cx="17689" cy="28637"/>
          </a:xfrm>
          <a:custGeom>
            <a:avLst/>
            <a:gdLst/>
            <a:ahLst/>
            <a:cxnLst/>
            <a:rect l="l" t="t" r="r" b="b"/>
            <a:pathLst>
              <a:path w="17689" h="28637">
                <a:moveTo>
                  <a:pt x="17689" y="4507"/>
                </a:moveTo>
                <a:lnTo>
                  <a:pt x="17689" y="3502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35"/>
                </a:lnTo>
                <a:lnTo>
                  <a:pt x="7739" y="1522"/>
                </a:lnTo>
                <a:lnTo>
                  <a:pt x="7242" y="4507"/>
                </a:lnTo>
                <a:lnTo>
                  <a:pt x="7242" y="11645"/>
                </a:lnTo>
                <a:lnTo>
                  <a:pt x="0" y="27000"/>
                </a:lnTo>
                <a:lnTo>
                  <a:pt x="1436" y="28637"/>
                </a:lnTo>
                <a:lnTo>
                  <a:pt x="4273" y="28587"/>
                </a:lnTo>
                <a:lnTo>
                  <a:pt x="6969" y="27100"/>
                </a:lnTo>
                <a:lnTo>
                  <a:pt x="14424" y="15619"/>
                </a:lnTo>
                <a:lnTo>
                  <a:pt x="15968" y="12966"/>
                </a:lnTo>
                <a:lnTo>
                  <a:pt x="16969" y="10425"/>
                </a:lnTo>
                <a:lnTo>
                  <a:pt x="17517" y="7682"/>
                </a:lnTo>
                <a:lnTo>
                  <a:pt x="1768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024523" y="2458217"/>
            <a:ext cx="43243" cy="72553"/>
          </a:xfrm>
          <a:custGeom>
            <a:avLst/>
            <a:gdLst/>
            <a:ahLst/>
            <a:cxnLst/>
            <a:rect l="l" t="t" r="r" b="b"/>
            <a:pathLst>
              <a:path w="43243" h="72553">
                <a:moveTo>
                  <a:pt x="3704" y="0"/>
                </a:moveTo>
                <a:lnTo>
                  <a:pt x="374" y="1587"/>
                </a:lnTo>
                <a:lnTo>
                  <a:pt x="0" y="4150"/>
                </a:lnTo>
                <a:lnTo>
                  <a:pt x="0" y="70775"/>
                </a:lnTo>
                <a:lnTo>
                  <a:pt x="975" y="72082"/>
                </a:lnTo>
                <a:lnTo>
                  <a:pt x="3761" y="72553"/>
                </a:lnTo>
                <a:lnTo>
                  <a:pt x="6324" y="72514"/>
                </a:lnTo>
                <a:lnTo>
                  <a:pt x="9359" y="70775"/>
                </a:lnTo>
                <a:lnTo>
                  <a:pt x="9359" y="44780"/>
                </a:lnTo>
                <a:lnTo>
                  <a:pt x="21700" y="44780"/>
                </a:lnTo>
                <a:lnTo>
                  <a:pt x="25440" y="44207"/>
                </a:lnTo>
                <a:lnTo>
                  <a:pt x="24836" y="35787"/>
                </a:lnTo>
                <a:lnTo>
                  <a:pt x="20613" y="36903"/>
                </a:lnTo>
                <a:lnTo>
                  <a:pt x="9359" y="36903"/>
                </a:lnTo>
                <a:lnTo>
                  <a:pt x="9359" y="7933"/>
                </a:lnTo>
                <a:lnTo>
                  <a:pt x="18755" y="0"/>
                </a:lnTo>
                <a:lnTo>
                  <a:pt x="3704" y="0"/>
                </a:lnTo>
                <a:close/>
              </a:path>
              <a:path w="43243" h="72553">
                <a:moveTo>
                  <a:pt x="34364" y="40394"/>
                </a:moveTo>
                <a:lnTo>
                  <a:pt x="36521" y="38353"/>
                </a:lnTo>
                <a:lnTo>
                  <a:pt x="40345" y="33842"/>
                </a:lnTo>
                <a:lnTo>
                  <a:pt x="41497" y="30934"/>
                </a:lnTo>
                <a:lnTo>
                  <a:pt x="42663" y="28026"/>
                </a:lnTo>
                <a:lnTo>
                  <a:pt x="43243" y="24775"/>
                </a:lnTo>
                <a:lnTo>
                  <a:pt x="43243" y="18449"/>
                </a:lnTo>
                <a:lnTo>
                  <a:pt x="42868" y="15962"/>
                </a:lnTo>
                <a:lnTo>
                  <a:pt x="41385" y="11465"/>
                </a:lnTo>
                <a:lnTo>
                  <a:pt x="38948" y="7772"/>
                </a:lnTo>
                <a:lnTo>
                  <a:pt x="35887" y="4622"/>
                </a:lnTo>
                <a:lnTo>
                  <a:pt x="31939" y="2272"/>
                </a:lnTo>
                <a:lnTo>
                  <a:pt x="28091" y="1040"/>
                </a:lnTo>
                <a:lnTo>
                  <a:pt x="24537" y="341"/>
                </a:lnTo>
                <a:lnTo>
                  <a:pt x="21751" y="74"/>
                </a:lnTo>
                <a:lnTo>
                  <a:pt x="18755" y="0"/>
                </a:lnTo>
                <a:lnTo>
                  <a:pt x="9359" y="7933"/>
                </a:lnTo>
                <a:lnTo>
                  <a:pt x="19598" y="7933"/>
                </a:lnTo>
                <a:lnTo>
                  <a:pt x="22917" y="8329"/>
                </a:lnTo>
                <a:lnTo>
                  <a:pt x="26247" y="9204"/>
                </a:lnTo>
                <a:lnTo>
                  <a:pt x="29400" y="11134"/>
                </a:lnTo>
                <a:lnTo>
                  <a:pt x="31791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1" y="27950"/>
                </a:lnTo>
                <a:lnTo>
                  <a:pt x="30801" y="31366"/>
                </a:lnTo>
                <a:lnTo>
                  <a:pt x="28263" y="34009"/>
                </a:lnTo>
                <a:lnTo>
                  <a:pt x="24836" y="35787"/>
                </a:lnTo>
                <a:lnTo>
                  <a:pt x="25440" y="44207"/>
                </a:lnTo>
                <a:lnTo>
                  <a:pt x="28572" y="43088"/>
                </a:lnTo>
                <a:lnTo>
                  <a:pt x="31715" y="41972"/>
                </a:lnTo>
                <a:lnTo>
                  <a:pt x="34364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082898" y="2476303"/>
            <a:ext cx="28568" cy="54446"/>
          </a:xfrm>
          <a:custGeom>
            <a:avLst/>
            <a:gdLst/>
            <a:ahLst/>
            <a:cxnLst/>
            <a:rect l="l" t="t" r="r" b="b"/>
            <a:pathLst>
              <a:path w="28568" h="54446">
                <a:moveTo>
                  <a:pt x="0" y="2517"/>
                </a:moveTo>
                <a:lnTo>
                  <a:pt x="0" y="52744"/>
                </a:lnTo>
                <a:lnTo>
                  <a:pt x="194" y="53506"/>
                </a:lnTo>
                <a:lnTo>
                  <a:pt x="2868" y="54446"/>
                </a:lnTo>
                <a:lnTo>
                  <a:pt x="6126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59" y="17665"/>
                </a:lnTo>
                <a:lnTo>
                  <a:pt x="12462" y="14514"/>
                </a:lnTo>
                <a:lnTo>
                  <a:pt x="14518" y="11963"/>
                </a:lnTo>
                <a:lnTo>
                  <a:pt x="17365" y="9651"/>
                </a:lnTo>
                <a:lnTo>
                  <a:pt x="19989" y="8712"/>
                </a:lnTo>
                <a:lnTo>
                  <a:pt x="23021" y="8928"/>
                </a:lnTo>
                <a:lnTo>
                  <a:pt x="25782" y="9756"/>
                </a:lnTo>
                <a:lnTo>
                  <a:pt x="28533" y="8435"/>
                </a:lnTo>
                <a:lnTo>
                  <a:pt x="28568" y="3276"/>
                </a:lnTo>
                <a:lnTo>
                  <a:pt x="26229" y="723"/>
                </a:lnTo>
                <a:lnTo>
                  <a:pt x="23111" y="90"/>
                </a:lnTo>
                <a:lnTo>
                  <a:pt x="20450" y="0"/>
                </a:lnTo>
                <a:lnTo>
                  <a:pt x="17340" y="712"/>
                </a:lnTo>
                <a:lnTo>
                  <a:pt x="14183" y="2656"/>
                </a:lnTo>
                <a:lnTo>
                  <a:pt x="10720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57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120333" y="24762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24" y="45670"/>
                </a:lnTo>
                <a:lnTo>
                  <a:pt x="5914" y="48006"/>
                </a:lnTo>
                <a:lnTo>
                  <a:pt x="10421" y="52146"/>
                </a:lnTo>
                <a:lnTo>
                  <a:pt x="9544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199" y="19545"/>
                </a:lnTo>
                <a:lnTo>
                  <a:pt x="11732" y="15038"/>
                </a:lnTo>
                <a:lnTo>
                  <a:pt x="14220" y="11506"/>
                </a:lnTo>
                <a:lnTo>
                  <a:pt x="17722" y="9159"/>
                </a:lnTo>
                <a:lnTo>
                  <a:pt x="21935" y="7722"/>
                </a:lnTo>
                <a:lnTo>
                  <a:pt x="27504" y="7722"/>
                </a:lnTo>
                <a:lnTo>
                  <a:pt x="29919" y="8244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79"/>
                </a:lnTo>
                <a:lnTo>
                  <a:pt x="39401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83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1" y="47458"/>
                </a:lnTo>
                <a:lnTo>
                  <a:pt x="21499" y="47458"/>
                </a:lnTo>
                <a:lnTo>
                  <a:pt x="19086" y="46926"/>
                </a:lnTo>
                <a:lnTo>
                  <a:pt x="15199" y="44805"/>
                </a:lnTo>
                <a:lnTo>
                  <a:pt x="12513" y="41569"/>
                </a:lnTo>
                <a:lnTo>
                  <a:pt x="13402" y="53352"/>
                </a:lnTo>
                <a:lnTo>
                  <a:pt x="16402" y="54598"/>
                </a:lnTo>
                <a:lnTo>
                  <a:pt x="19904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3" y="53111"/>
                </a:lnTo>
                <a:lnTo>
                  <a:pt x="37980" y="51728"/>
                </a:lnTo>
                <a:lnTo>
                  <a:pt x="40590" y="49773"/>
                </a:lnTo>
                <a:lnTo>
                  <a:pt x="44762" y="44795"/>
                </a:lnTo>
                <a:lnTo>
                  <a:pt x="46324" y="41821"/>
                </a:lnTo>
                <a:lnTo>
                  <a:pt x="47372" y="38379"/>
                </a:lnTo>
                <a:lnTo>
                  <a:pt x="48427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3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0" y="9551"/>
                </a:lnTo>
                <a:lnTo>
                  <a:pt x="42980" y="7214"/>
                </a:lnTo>
                <a:lnTo>
                  <a:pt x="38483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8990" y="0"/>
                </a:lnTo>
                <a:lnTo>
                  <a:pt x="20793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6"/>
                </a:lnTo>
                <a:lnTo>
                  <a:pt x="8315" y="5386"/>
                </a:lnTo>
                <a:lnTo>
                  <a:pt x="4144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4" y="32804"/>
                </a:lnTo>
                <a:lnTo>
                  <a:pt x="10421" y="52146"/>
                </a:lnTo>
                <a:lnTo>
                  <a:pt x="13402" y="53352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180998" y="24763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40" y="33757"/>
                </a:moveTo>
                <a:lnTo>
                  <a:pt x="9356" y="30924"/>
                </a:lnTo>
                <a:lnTo>
                  <a:pt x="9356" y="21211"/>
                </a:lnTo>
                <a:lnTo>
                  <a:pt x="10507" y="16268"/>
                </a:lnTo>
                <a:lnTo>
                  <a:pt x="12801" y="12866"/>
                </a:lnTo>
                <a:lnTo>
                  <a:pt x="15115" y="9461"/>
                </a:lnTo>
                <a:lnTo>
                  <a:pt x="18406" y="7746"/>
                </a:lnTo>
                <a:lnTo>
                  <a:pt x="24843" y="7746"/>
                </a:lnTo>
                <a:lnTo>
                  <a:pt x="28197" y="8686"/>
                </a:lnTo>
                <a:lnTo>
                  <a:pt x="32147" y="10721"/>
                </a:lnTo>
                <a:lnTo>
                  <a:pt x="35538" y="13374"/>
                </a:lnTo>
                <a:lnTo>
                  <a:pt x="38400" y="11229"/>
                </a:lnTo>
                <a:lnTo>
                  <a:pt x="38375" y="8547"/>
                </a:lnTo>
                <a:lnTo>
                  <a:pt x="37558" y="5717"/>
                </a:lnTo>
                <a:lnTo>
                  <a:pt x="34735" y="3290"/>
                </a:lnTo>
                <a:lnTo>
                  <a:pt x="31445" y="1628"/>
                </a:lnTo>
                <a:lnTo>
                  <a:pt x="28853" y="749"/>
                </a:lnTo>
                <a:lnTo>
                  <a:pt x="25919" y="154"/>
                </a:lnTo>
                <a:lnTo>
                  <a:pt x="22848" y="0"/>
                </a:lnTo>
                <a:lnTo>
                  <a:pt x="19622" y="0"/>
                </a:lnTo>
                <a:lnTo>
                  <a:pt x="16610" y="547"/>
                </a:lnTo>
                <a:lnTo>
                  <a:pt x="13837" y="1652"/>
                </a:lnTo>
                <a:lnTo>
                  <a:pt x="11051" y="2743"/>
                </a:lnTo>
                <a:lnTo>
                  <a:pt x="8649" y="4432"/>
                </a:lnTo>
                <a:lnTo>
                  <a:pt x="4552" y="8967"/>
                </a:lnTo>
                <a:lnTo>
                  <a:pt x="2933" y="11887"/>
                </a:lnTo>
                <a:lnTo>
                  <a:pt x="1756" y="15430"/>
                </a:lnTo>
                <a:lnTo>
                  <a:pt x="579" y="18986"/>
                </a:lnTo>
                <a:lnTo>
                  <a:pt x="0" y="23242"/>
                </a:lnTo>
                <a:lnTo>
                  <a:pt x="0" y="32537"/>
                </a:lnTo>
                <a:lnTo>
                  <a:pt x="467" y="36375"/>
                </a:lnTo>
                <a:lnTo>
                  <a:pt x="1432" y="39715"/>
                </a:lnTo>
                <a:lnTo>
                  <a:pt x="2386" y="43041"/>
                </a:lnTo>
                <a:lnTo>
                  <a:pt x="3797" y="45846"/>
                </a:lnTo>
                <a:lnTo>
                  <a:pt x="5619" y="48132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4"/>
                </a:lnTo>
                <a:lnTo>
                  <a:pt x="23507" y="55144"/>
                </a:lnTo>
                <a:lnTo>
                  <a:pt x="26761" y="54637"/>
                </a:lnTo>
                <a:lnTo>
                  <a:pt x="29832" y="53859"/>
                </a:lnTo>
                <a:lnTo>
                  <a:pt x="32557" y="52783"/>
                </a:lnTo>
                <a:lnTo>
                  <a:pt x="35948" y="50800"/>
                </a:lnTo>
                <a:lnTo>
                  <a:pt x="38364" y="47866"/>
                </a:lnTo>
                <a:lnTo>
                  <a:pt x="38624" y="45036"/>
                </a:lnTo>
                <a:lnTo>
                  <a:pt x="38583" y="43665"/>
                </a:lnTo>
                <a:lnTo>
                  <a:pt x="36719" y="40792"/>
                </a:lnTo>
                <a:lnTo>
                  <a:pt x="33583" y="43157"/>
                </a:lnTo>
                <a:lnTo>
                  <a:pt x="29944" y="45478"/>
                </a:lnTo>
                <a:lnTo>
                  <a:pt x="26837" y="46826"/>
                </a:lnTo>
                <a:lnTo>
                  <a:pt x="22952" y="47167"/>
                </a:lnTo>
                <a:lnTo>
                  <a:pt x="18837" y="46761"/>
                </a:lnTo>
                <a:lnTo>
                  <a:pt x="15472" y="45162"/>
                </a:lnTo>
                <a:lnTo>
                  <a:pt x="12887" y="42303"/>
                </a:lnTo>
                <a:lnTo>
                  <a:pt x="10843" y="38635"/>
                </a:lnTo>
                <a:lnTo>
                  <a:pt x="9640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233042" y="247712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1" y="0"/>
                </a:moveTo>
                <a:lnTo>
                  <a:pt x="33192" y="1701"/>
                </a:lnTo>
                <a:lnTo>
                  <a:pt x="33192" y="36817"/>
                </a:lnTo>
                <a:lnTo>
                  <a:pt x="30675" y="39980"/>
                </a:lnTo>
                <a:lnTo>
                  <a:pt x="28324" y="42368"/>
                </a:lnTo>
                <a:lnTo>
                  <a:pt x="23868" y="45643"/>
                </a:lnTo>
                <a:lnTo>
                  <a:pt x="19361" y="46457"/>
                </a:lnTo>
                <a:lnTo>
                  <a:pt x="16106" y="46112"/>
                </a:lnTo>
                <a:lnTo>
                  <a:pt x="13492" y="44740"/>
                </a:lnTo>
                <a:lnTo>
                  <a:pt x="10706" y="41273"/>
                </a:lnTo>
                <a:lnTo>
                  <a:pt x="9655" y="37997"/>
                </a:lnTo>
                <a:lnTo>
                  <a:pt x="9025" y="33882"/>
                </a:lnTo>
                <a:lnTo>
                  <a:pt x="9025" y="1701"/>
                </a:lnTo>
                <a:lnTo>
                  <a:pt x="8665" y="748"/>
                </a:lnTo>
                <a:lnTo>
                  <a:pt x="6112" y="0"/>
                </a:lnTo>
                <a:lnTo>
                  <a:pt x="2919" y="0"/>
                </a:lnTo>
                <a:lnTo>
                  <a:pt x="0" y="1701"/>
                </a:lnTo>
                <a:lnTo>
                  <a:pt x="0" y="35812"/>
                </a:lnTo>
                <a:lnTo>
                  <a:pt x="295" y="38926"/>
                </a:lnTo>
                <a:lnTo>
                  <a:pt x="904" y="41464"/>
                </a:lnTo>
                <a:lnTo>
                  <a:pt x="1497" y="44016"/>
                </a:lnTo>
                <a:lnTo>
                  <a:pt x="3863" y="48157"/>
                </a:lnTo>
                <a:lnTo>
                  <a:pt x="7045" y="51598"/>
                </a:lnTo>
                <a:lnTo>
                  <a:pt x="11512" y="53822"/>
                </a:lnTo>
                <a:lnTo>
                  <a:pt x="14249" y="54381"/>
                </a:lnTo>
                <a:lnTo>
                  <a:pt x="20300" y="54381"/>
                </a:lnTo>
                <a:lnTo>
                  <a:pt x="23065" y="53657"/>
                </a:lnTo>
                <a:lnTo>
                  <a:pt x="25787" y="52209"/>
                </a:lnTo>
                <a:lnTo>
                  <a:pt x="28508" y="50749"/>
                </a:lnTo>
                <a:lnTo>
                  <a:pt x="31258" y="48463"/>
                </a:lnTo>
                <a:lnTo>
                  <a:pt x="34060" y="45302"/>
                </a:lnTo>
                <a:lnTo>
                  <a:pt x="34060" y="52221"/>
                </a:lnTo>
                <a:lnTo>
                  <a:pt x="36630" y="53632"/>
                </a:lnTo>
                <a:lnTo>
                  <a:pt x="39538" y="53632"/>
                </a:lnTo>
                <a:lnTo>
                  <a:pt x="42213" y="51929"/>
                </a:lnTo>
                <a:lnTo>
                  <a:pt x="42213" y="1701"/>
                </a:lnTo>
                <a:lnTo>
                  <a:pt x="41968" y="938"/>
                </a:lnTo>
                <a:lnTo>
                  <a:pt x="39305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293965" y="2476303"/>
            <a:ext cx="28583" cy="54446"/>
          </a:xfrm>
          <a:custGeom>
            <a:avLst/>
            <a:gdLst/>
            <a:ahLst/>
            <a:cxnLst/>
            <a:rect l="l" t="t" r="r" b="b"/>
            <a:pathLst>
              <a:path w="28583" h="54446">
                <a:moveTo>
                  <a:pt x="0" y="2517"/>
                </a:moveTo>
                <a:lnTo>
                  <a:pt x="0" y="52744"/>
                </a:lnTo>
                <a:lnTo>
                  <a:pt x="198" y="53506"/>
                </a:lnTo>
                <a:lnTo>
                  <a:pt x="2872" y="54446"/>
                </a:lnTo>
                <a:lnTo>
                  <a:pt x="6126" y="54446"/>
                </a:lnTo>
                <a:lnTo>
                  <a:pt x="8989" y="52744"/>
                </a:lnTo>
                <a:lnTo>
                  <a:pt x="8989" y="19710"/>
                </a:lnTo>
                <a:lnTo>
                  <a:pt x="10262" y="17665"/>
                </a:lnTo>
                <a:lnTo>
                  <a:pt x="12466" y="14514"/>
                </a:lnTo>
                <a:lnTo>
                  <a:pt x="14522" y="11963"/>
                </a:lnTo>
                <a:lnTo>
                  <a:pt x="17369" y="9651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56"/>
                </a:lnTo>
                <a:lnTo>
                  <a:pt x="28533" y="8435"/>
                </a:lnTo>
                <a:lnTo>
                  <a:pt x="28583" y="3276"/>
                </a:lnTo>
                <a:lnTo>
                  <a:pt x="26233" y="723"/>
                </a:lnTo>
                <a:lnTo>
                  <a:pt x="23111" y="90"/>
                </a:lnTo>
                <a:lnTo>
                  <a:pt x="20448" y="0"/>
                </a:lnTo>
                <a:lnTo>
                  <a:pt x="17344" y="712"/>
                </a:lnTo>
                <a:lnTo>
                  <a:pt x="14183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58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331571" y="24763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11" y="14540"/>
                </a:lnTo>
                <a:lnTo>
                  <a:pt x="42994" y="11657"/>
                </a:lnTo>
                <a:lnTo>
                  <a:pt x="39973" y="7009"/>
                </a:lnTo>
                <a:lnTo>
                  <a:pt x="36013" y="3175"/>
                </a:lnTo>
                <a:lnTo>
                  <a:pt x="33313" y="1903"/>
                </a:lnTo>
                <a:lnTo>
                  <a:pt x="30603" y="647"/>
                </a:lnTo>
                <a:lnTo>
                  <a:pt x="27348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56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13" y="22719"/>
                </a:lnTo>
                <a:lnTo>
                  <a:pt x="9297" y="22719"/>
                </a:lnTo>
                <a:lnTo>
                  <a:pt x="9719" y="18719"/>
                </a:lnTo>
                <a:lnTo>
                  <a:pt x="10953" y="14958"/>
                </a:lnTo>
                <a:lnTo>
                  <a:pt x="13755" y="1929"/>
                </a:lnTo>
                <a:lnTo>
                  <a:pt x="10857" y="3210"/>
                </a:lnTo>
                <a:lnTo>
                  <a:pt x="8383" y="5054"/>
                </a:lnTo>
                <a:lnTo>
                  <a:pt x="4283" y="9852"/>
                </a:lnTo>
                <a:lnTo>
                  <a:pt x="2724" y="12776"/>
                </a:lnTo>
                <a:lnTo>
                  <a:pt x="1633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2" y="39801"/>
                </a:lnTo>
                <a:lnTo>
                  <a:pt x="2623" y="43218"/>
                </a:lnTo>
                <a:lnTo>
                  <a:pt x="4185" y="46073"/>
                </a:lnTo>
                <a:lnTo>
                  <a:pt x="8318" y="50608"/>
                </a:lnTo>
                <a:lnTo>
                  <a:pt x="10871" y="52322"/>
                </a:lnTo>
                <a:lnTo>
                  <a:pt x="13888" y="53478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5" y="55205"/>
                </a:lnTo>
                <a:lnTo>
                  <a:pt x="28982" y="55026"/>
                </a:lnTo>
                <a:lnTo>
                  <a:pt x="33075" y="54316"/>
                </a:lnTo>
                <a:lnTo>
                  <a:pt x="36446" y="53478"/>
                </a:lnTo>
                <a:lnTo>
                  <a:pt x="40261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0"/>
                </a:lnTo>
                <a:lnTo>
                  <a:pt x="36272" y="45820"/>
                </a:lnTo>
                <a:lnTo>
                  <a:pt x="33364" y="46746"/>
                </a:lnTo>
                <a:lnTo>
                  <a:pt x="29720" y="47523"/>
                </a:lnTo>
                <a:lnTo>
                  <a:pt x="25318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7" y="41158"/>
                </a:lnTo>
                <a:lnTo>
                  <a:pt x="10111" y="37007"/>
                </a:lnTo>
                <a:lnTo>
                  <a:pt x="9297" y="32270"/>
                </a:lnTo>
                <a:lnTo>
                  <a:pt x="9297" y="29462"/>
                </a:lnTo>
                <a:lnTo>
                  <a:pt x="41536" y="29462"/>
                </a:lnTo>
                <a:lnTo>
                  <a:pt x="4397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5">
                <a:moveTo>
                  <a:pt x="10953" y="14958"/>
                </a:moveTo>
                <a:lnTo>
                  <a:pt x="12962" y="11887"/>
                </a:lnTo>
                <a:lnTo>
                  <a:pt x="15501" y="9345"/>
                </a:lnTo>
                <a:lnTo>
                  <a:pt x="18855" y="7642"/>
                </a:lnTo>
                <a:lnTo>
                  <a:pt x="23035" y="7199"/>
                </a:lnTo>
                <a:lnTo>
                  <a:pt x="27385" y="7199"/>
                </a:lnTo>
                <a:lnTo>
                  <a:pt x="27348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29"/>
                </a:lnTo>
                <a:lnTo>
                  <a:pt x="10953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392397" y="2476306"/>
            <a:ext cx="72630" cy="54446"/>
          </a:xfrm>
          <a:custGeom>
            <a:avLst/>
            <a:gdLst/>
            <a:ahLst/>
            <a:cxnLst/>
            <a:rect l="l" t="t" r="r" b="b"/>
            <a:pathLst>
              <a:path w="72630" h="54446">
                <a:moveTo>
                  <a:pt x="63964" y="53698"/>
                </a:moveTo>
                <a:lnTo>
                  <a:pt x="66513" y="54446"/>
                </a:lnTo>
                <a:lnTo>
                  <a:pt x="69767" y="54446"/>
                </a:lnTo>
                <a:lnTo>
                  <a:pt x="72630" y="52743"/>
                </a:lnTo>
                <a:lnTo>
                  <a:pt x="72630" y="18162"/>
                </a:lnTo>
                <a:lnTo>
                  <a:pt x="72345" y="15468"/>
                </a:lnTo>
                <a:lnTo>
                  <a:pt x="71786" y="12917"/>
                </a:lnTo>
                <a:lnTo>
                  <a:pt x="71219" y="10374"/>
                </a:lnTo>
                <a:lnTo>
                  <a:pt x="68950" y="6249"/>
                </a:lnTo>
                <a:lnTo>
                  <a:pt x="65893" y="2833"/>
                </a:lnTo>
                <a:lnTo>
                  <a:pt x="61610" y="572"/>
                </a:lnTo>
                <a:lnTo>
                  <a:pt x="58961" y="0"/>
                </a:lnTo>
                <a:lnTo>
                  <a:pt x="55817" y="0"/>
                </a:lnTo>
                <a:lnTo>
                  <a:pt x="53214" y="180"/>
                </a:lnTo>
                <a:lnTo>
                  <a:pt x="50645" y="888"/>
                </a:lnTo>
                <a:lnTo>
                  <a:pt x="47955" y="2225"/>
                </a:lnTo>
                <a:lnTo>
                  <a:pt x="45168" y="4038"/>
                </a:lnTo>
                <a:lnTo>
                  <a:pt x="42249" y="6565"/>
                </a:lnTo>
                <a:lnTo>
                  <a:pt x="38473" y="8459"/>
                </a:lnTo>
                <a:lnTo>
                  <a:pt x="36878" y="5892"/>
                </a:lnTo>
                <a:lnTo>
                  <a:pt x="33717" y="2757"/>
                </a:lnTo>
                <a:lnTo>
                  <a:pt x="31068" y="1206"/>
                </a:lnTo>
                <a:lnTo>
                  <a:pt x="27842" y="241"/>
                </a:lnTo>
                <a:lnTo>
                  <a:pt x="23986" y="0"/>
                </a:lnTo>
                <a:lnTo>
                  <a:pt x="21337" y="0"/>
                </a:lnTo>
                <a:lnTo>
                  <a:pt x="18727" y="737"/>
                </a:lnTo>
                <a:lnTo>
                  <a:pt x="16141" y="2209"/>
                </a:lnTo>
                <a:lnTo>
                  <a:pt x="13539" y="3682"/>
                </a:lnTo>
                <a:lnTo>
                  <a:pt x="10868" y="5994"/>
                </a:lnTo>
                <a:lnTo>
                  <a:pt x="8106" y="9143"/>
                </a:lnTo>
                <a:lnTo>
                  <a:pt x="8106" y="2209"/>
                </a:lnTo>
                <a:lnTo>
                  <a:pt x="5529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4" y="54446"/>
                </a:lnTo>
                <a:lnTo>
                  <a:pt x="6112" y="54446"/>
                </a:lnTo>
                <a:lnTo>
                  <a:pt x="8971" y="52743"/>
                </a:lnTo>
                <a:lnTo>
                  <a:pt x="8971" y="17628"/>
                </a:lnTo>
                <a:lnTo>
                  <a:pt x="11451" y="14479"/>
                </a:lnTo>
                <a:lnTo>
                  <a:pt x="15833" y="10439"/>
                </a:lnTo>
                <a:lnTo>
                  <a:pt x="20015" y="7988"/>
                </a:lnTo>
                <a:lnTo>
                  <a:pt x="23752" y="7988"/>
                </a:lnTo>
                <a:lnTo>
                  <a:pt x="26415" y="8992"/>
                </a:lnTo>
                <a:lnTo>
                  <a:pt x="29437" y="11887"/>
                </a:lnTo>
                <a:lnTo>
                  <a:pt x="30822" y="14669"/>
                </a:lnTo>
                <a:lnTo>
                  <a:pt x="31615" y="18162"/>
                </a:lnTo>
                <a:lnTo>
                  <a:pt x="31823" y="22226"/>
                </a:lnTo>
                <a:lnTo>
                  <a:pt x="31823" y="52743"/>
                </a:lnTo>
                <a:lnTo>
                  <a:pt x="32137" y="53698"/>
                </a:lnTo>
                <a:lnTo>
                  <a:pt x="34721" y="54446"/>
                </a:lnTo>
                <a:lnTo>
                  <a:pt x="37882" y="54446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4" y="14479"/>
                </a:lnTo>
                <a:lnTo>
                  <a:pt x="47684" y="10439"/>
                </a:lnTo>
                <a:lnTo>
                  <a:pt x="51842" y="7988"/>
                </a:lnTo>
                <a:lnTo>
                  <a:pt x="55580" y="7988"/>
                </a:lnTo>
                <a:lnTo>
                  <a:pt x="58268" y="8992"/>
                </a:lnTo>
                <a:lnTo>
                  <a:pt x="61314" y="11887"/>
                </a:lnTo>
                <a:lnTo>
                  <a:pt x="62685" y="14669"/>
                </a:lnTo>
                <a:lnTo>
                  <a:pt x="63417" y="18162"/>
                </a:lnTo>
                <a:lnTo>
                  <a:pt x="63604" y="22226"/>
                </a:lnTo>
                <a:lnTo>
                  <a:pt x="63604" y="52743"/>
                </a:lnTo>
                <a:lnTo>
                  <a:pt x="6396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480128" y="24763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08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4" y="1903"/>
                </a:lnTo>
                <a:lnTo>
                  <a:pt x="30600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53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58"/>
                </a:lnTo>
                <a:lnTo>
                  <a:pt x="13751" y="1929"/>
                </a:lnTo>
                <a:lnTo>
                  <a:pt x="10854" y="3210"/>
                </a:lnTo>
                <a:lnTo>
                  <a:pt x="8380" y="5054"/>
                </a:lnTo>
                <a:lnTo>
                  <a:pt x="4279" y="9852"/>
                </a:lnTo>
                <a:lnTo>
                  <a:pt x="2725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3" y="39801"/>
                </a:lnTo>
                <a:lnTo>
                  <a:pt x="2621" y="43218"/>
                </a:lnTo>
                <a:lnTo>
                  <a:pt x="4183" y="46073"/>
                </a:lnTo>
                <a:lnTo>
                  <a:pt x="8315" y="50608"/>
                </a:lnTo>
                <a:lnTo>
                  <a:pt x="10868" y="52322"/>
                </a:lnTo>
                <a:lnTo>
                  <a:pt x="13888" y="53478"/>
                </a:lnTo>
                <a:lnTo>
                  <a:pt x="16920" y="54622"/>
                </a:lnTo>
                <a:lnTo>
                  <a:pt x="20448" y="55205"/>
                </a:lnTo>
                <a:lnTo>
                  <a:pt x="24472" y="55205"/>
                </a:lnTo>
                <a:lnTo>
                  <a:pt x="28980" y="55026"/>
                </a:lnTo>
                <a:lnTo>
                  <a:pt x="33077" y="54316"/>
                </a:lnTo>
                <a:lnTo>
                  <a:pt x="36442" y="53478"/>
                </a:lnTo>
                <a:lnTo>
                  <a:pt x="40259" y="52095"/>
                </a:lnTo>
                <a:lnTo>
                  <a:pt x="42833" y="49428"/>
                </a:lnTo>
                <a:lnTo>
                  <a:pt x="42966" y="46824"/>
                </a:lnTo>
                <a:lnTo>
                  <a:pt x="42177" y="44132"/>
                </a:lnTo>
                <a:lnTo>
                  <a:pt x="39552" y="44510"/>
                </a:lnTo>
                <a:lnTo>
                  <a:pt x="36269" y="45820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13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2" y="29462"/>
                </a:lnTo>
                <a:lnTo>
                  <a:pt x="43969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55" y="14958"/>
                </a:moveTo>
                <a:lnTo>
                  <a:pt x="12960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540950" y="2476306"/>
            <a:ext cx="42163" cy="54446"/>
          </a:xfrm>
          <a:custGeom>
            <a:avLst/>
            <a:gdLst/>
            <a:ahLst/>
            <a:cxnLst/>
            <a:rect l="l" t="t" r="r" b="b"/>
            <a:pathLst>
              <a:path w="42163" h="54446">
                <a:moveTo>
                  <a:pt x="33174" y="23342"/>
                </a:moveTo>
                <a:lnTo>
                  <a:pt x="33174" y="52743"/>
                </a:lnTo>
                <a:lnTo>
                  <a:pt x="33400" y="53506"/>
                </a:lnTo>
                <a:lnTo>
                  <a:pt x="36051" y="54446"/>
                </a:lnTo>
                <a:lnTo>
                  <a:pt x="39305" y="54446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18" y="2833"/>
                </a:lnTo>
                <a:lnTo>
                  <a:pt x="30653" y="572"/>
                </a:lnTo>
                <a:lnTo>
                  <a:pt x="27914" y="0"/>
                </a:lnTo>
                <a:lnTo>
                  <a:pt x="21849" y="0"/>
                </a:lnTo>
                <a:lnTo>
                  <a:pt x="19091" y="737"/>
                </a:lnTo>
                <a:lnTo>
                  <a:pt x="16351" y="2209"/>
                </a:lnTo>
                <a:lnTo>
                  <a:pt x="13605" y="3682"/>
                </a:lnTo>
                <a:lnTo>
                  <a:pt x="10868" y="5994"/>
                </a:lnTo>
                <a:lnTo>
                  <a:pt x="8111" y="9143"/>
                </a:lnTo>
                <a:lnTo>
                  <a:pt x="8111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8" y="54446"/>
                </a:lnTo>
                <a:lnTo>
                  <a:pt x="6116" y="54446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07" y="9651"/>
                </a:lnTo>
                <a:lnTo>
                  <a:pt x="31468" y="13158"/>
                </a:lnTo>
                <a:lnTo>
                  <a:pt x="32533" y="16423"/>
                </a:lnTo>
                <a:lnTo>
                  <a:pt x="33174" y="20473"/>
                </a:lnTo>
                <a:lnTo>
                  <a:pt x="33174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595084" y="24636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2" y="13690"/>
                </a:lnTo>
                <a:lnTo>
                  <a:pt x="331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69" y="66951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18" y="58355"/>
                </a:lnTo>
                <a:lnTo>
                  <a:pt x="27359" y="59420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53"/>
                </a:lnTo>
                <a:lnTo>
                  <a:pt x="18122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49" y="16243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634781" y="2517959"/>
            <a:ext cx="17679" cy="28637"/>
          </a:xfrm>
          <a:custGeom>
            <a:avLst/>
            <a:gdLst/>
            <a:ahLst/>
            <a:cxnLst/>
            <a:rect l="l" t="t" r="r" b="b"/>
            <a:pathLst>
              <a:path w="17679" h="28637">
                <a:moveTo>
                  <a:pt x="17679" y="4507"/>
                </a:moveTo>
                <a:lnTo>
                  <a:pt x="17679" y="3502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35"/>
                </a:lnTo>
                <a:lnTo>
                  <a:pt x="7739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36" y="28637"/>
                </a:lnTo>
                <a:lnTo>
                  <a:pt x="4272" y="28587"/>
                </a:lnTo>
                <a:lnTo>
                  <a:pt x="6968" y="27100"/>
                </a:lnTo>
                <a:lnTo>
                  <a:pt x="14410" y="15619"/>
                </a:lnTo>
                <a:lnTo>
                  <a:pt x="15972" y="12966"/>
                </a:lnTo>
                <a:lnTo>
                  <a:pt x="16973" y="10425"/>
                </a:lnTo>
                <a:lnTo>
                  <a:pt x="17517" y="7682"/>
                </a:lnTo>
                <a:lnTo>
                  <a:pt x="1767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694508" y="2457331"/>
            <a:ext cx="51076" cy="74015"/>
          </a:xfrm>
          <a:custGeom>
            <a:avLst/>
            <a:gdLst/>
            <a:ahLst/>
            <a:cxnLst/>
            <a:rect l="l" t="t" r="r" b="b"/>
            <a:pathLst>
              <a:path w="51076" h="74015">
                <a:moveTo>
                  <a:pt x="0" y="31963"/>
                </a:moveTo>
                <a:lnTo>
                  <a:pt x="0" y="43801"/>
                </a:lnTo>
                <a:lnTo>
                  <a:pt x="706" y="48955"/>
                </a:lnTo>
                <a:lnTo>
                  <a:pt x="2091" y="53441"/>
                </a:lnTo>
                <a:lnTo>
                  <a:pt x="3492" y="57923"/>
                </a:lnTo>
                <a:lnTo>
                  <a:pt x="5486" y="61696"/>
                </a:lnTo>
                <a:lnTo>
                  <a:pt x="8070" y="64742"/>
                </a:lnTo>
                <a:lnTo>
                  <a:pt x="10670" y="67805"/>
                </a:lnTo>
                <a:lnTo>
                  <a:pt x="13802" y="70091"/>
                </a:lnTo>
                <a:lnTo>
                  <a:pt x="17492" y="71650"/>
                </a:lnTo>
                <a:lnTo>
                  <a:pt x="21168" y="73212"/>
                </a:lnTo>
                <a:lnTo>
                  <a:pt x="25290" y="74015"/>
                </a:lnTo>
                <a:lnTo>
                  <a:pt x="32508" y="74015"/>
                </a:lnTo>
                <a:lnTo>
                  <a:pt x="37188" y="73252"/>
                </a:lnTo>
                <a:lnTo>
                  <a:pt x="41396" y="72147"/>
                </a:lnTo>
                <a:lnTo>
                  <a:pt x="44838" y="70685"/>
                </a:lnTo>
                <a:lnTo>
                  <a:pt x="48604" y="68425"/>
                </a:lnTo>
                <a:lnTo>
                  <a:pt x="50831" y="65631"/>
                </a:lnTo>
                <a:lnTo>
                  <a:pt x="51076" y="62901"/>
                </a:lnTo>
                <a:lnTo>
                  <a:pt x="50943" y="60220"/>
                </a:lnTo>
                <a:lnTo>
                  <a:pt x="48366" y="59014"/>
                </a:lnTo>
                <a:lnTo>
                  <a:pt x="45248" y="61213"/>
                </a:lnTo>
                <a:lnTo>
                  <a:pt x="42299" y="62964"/>
                </a:lnTo>
                <a:lnTo>
                  <a:pt x="38426" y="64465"/>
                </a:lnTo>
                <a:lnTo>
                  <a:pt x="33869" y="65530"/>
                </a:lnTo>
                <a:lnTo>
                  <a:pt x="27741" y="65530"/>
                </a:lnTo>
                <a:lnTo>
                  <a:pt x="24771" y="64922"/>
                </a:lnTo>
                <a:lnTo>
                  <a:pt x="22147" y="63701"/>
                </a:lnTo>
                <a:lnTo>
                  <a:pt x="19522" y="62506"/>
                </a:lnTo>
                <a:lnTo>
                  <a:pt x="17308" y="60717"/>
                </a:lnTo>
                <a:lnTo>
                  <a:pt x="13690" y="55994"/>
                </a:lnTo>
                <a:lnTo>
                  <a:pt x="12316" y="53059"/>
                </a:lnTo>
                <a:lnTo>
                  <a:pt x="11351" y="49528"/>
                </a:lnTo>
                <a:lnTo>
                  <a:pt x="10386" y="46022"/>
                </a:lnTo>
                <a:lnTo>
                  <a:pt x="9903" y="41972"/>
                </a:lnTo>
                <a:lnTo>
                  <a:pt x="9903" y="32788"/>
                </a:lnTo>
                <a:lnTo>
                  <a:pt x="10397" y="28688"/>
                </a:lnTo>
                <a:lnTo>
                  <a:pt x="11402" y="25081"/>
                </a:lnTo>
                <a:lnTo>
                  <a:pt x="12405" y="21498"/>
                </a:lnTo>
                <a:lnTo>
                  <a:pt x="13817" y="18463"/>
                </a:lnTo>
                <a:lnTo>
                  <a:pt x="15646" y="15976"/>
                </a:lnTo>
                <a:lnTo>
                  <a:pt x="19659" y="11581"/>
                </a:lnTo>
                <a:lnTo>
                  <a:pt x="22233" y="10298"/>
                </a:lnTo>
                <a:lnTo>
                  <a:pt x="24808" y="9014"/>
                </a:lnTo>
                <a:lnTo>
                  <a:pt x="27655" y="8380"/>
                </a:lnTo>
                <a:lnTo>
                  <a:pt x="33671" y="8380"/>
                </a:lnTo>
                <a:lnTo>
                  <a:pt x="38200" y="9460"/>
                </a:lnTo>
                <a:lnTo>
                  <a:pt x="42015" y="10982"/>
                </a:lnTo>
                <a:lnTo>
                  <a:pt x="44885" y="12736"/>
                </a:lnTo>
                <a:lnTo>
                  <a:pt x="47898" y="14997"/>
                </a:lnTo>
                <a:lnTo>
                  <a:pt x="50523" y="13956"/>
                </a:lnTo>
                <a:lnTo>
                  <a:pt x="50817" y="11112"/>
                </a:lnTo>
                <a:lnTo>
                  <a:pt x="50507" y="8127"/>
                </a:lnTo>
                <a:lnTo>
                  <a:pt x="48726" y="5547"/>
                </a:lnTo>
                <a:lnTo>
                  <a:pt x="45295" y="3351"/>
                </a:lnTo>
                <a:lnTo>
                  <a:pt x="42209" y="2068"/>
                </a:lnTo>
                <a:lnTo>
                  <a:pt x="38808" y="975"/>
                </a:lnTo>
                <a:lnTo>
                  <a:pt x="34959" y="200"/>
                </a:lnTo>
                <a:lnTo>
                  <a:pt x="30946" y="0"/>
                </a:lnTo>
                <a:lnTo>
                  <a:pt x="26344" y="0"/>
                </a:lnTo>
                <a:lnTo>
                  <a:pt x="22147" y="863"/>
                </a:lnTo>
                <a:lnTo>
                  <a:pt x="18356" y="2576"/>
                </a:lnTo>
                <a:lnTo>
                  <a:pt x="14569" y="4290"/>
                </a:lnTo>
                <a:lnTo>
                  <a:pt x="11314" y="6767"/>
                </a:lnTo>
                <a:lnTo>
                  <a:pt x="8590" y="10017"/>
                </a:lnTo>
                <a:lnTo>
                  <a:pt x="5878" y="13282"/>
                </a:lnTo>
                <a:lnTo>
                  <a:pt x="3761" y="17244"/>
                </a:lnTo>
                <a:lnTo>
                  <a:pt x="2264" y="21930"/>
                </a:lnTo>
                <a:lnTo>
                  <a:pt x="755" y="26628"/>
                </a:lnTo>
                <a:lnTo>
                  <a:pt x="0" y="31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755402" y="24762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5" y="39474"/>
                </a:lnTo>
                <a:lnTo>
                  <a:pt x="2452" y="42811"/>
                </a:lnTo>
                <a:lnTo>
                  <a:pt x="3938" y="45670"/>
                </a:lnTo>
                <a:lnTo>
                  <a:pt x="5933" y="48006"/>
                </a:lnTo>
                <a:lnTo>
                  <a:pt x="10422" y="52146"/>
                </a:lnTo>
                <a:lnTo>
                  <a:pt x="9547" y="32804"/>
                </a:lnTo>
                <a:lnTo>
                  <a:pt x="9310" y="30225"/>
                </a:lnTo>
                <a:lnTo>
                  <a:pt x="9310" y="24613"/>
                </a:lnTo>
                <a:lnTo>
                  <a:pt x="9605" y="21971"/>
                </a:lnTo>
                <a:lnTo>
                  <a:pt x="10213" y="19545"/>
                </a:lnTo>
                <a:lnTo>
                  <a:pt x="11736" y="15038"/>
                </a:lnTo>
                <a:lnTo>
                  <a:pt x="14224" y="11506"/>
                </a:lnTo>
                <a:lnTo>
                  <a:pt x="17740" y="9159"/>
                </a:lnTo>
                <a:lnTo>
                  <a:pt x="21935" y="7722"/>
                </a:lnTo>
                <a:lnTo>
                  <a:pt x="2751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6" y="33249"/>
                </a:lnTo>
                <a:lnTo>
                  <a:pt x="38783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3" y="41569"/>
                </a:lnTo>
                <a:lnTo>
                  <a:pt x="13406" y="53352"/>
                </a:lnTo>
                <a:lnTo>
                  <a:pt x="16402" y="54598"/>
                </a:lnTo>
                <a:lnTo>
                  <a:pt x="19908" y="55206"/>
                </a:lnTo>
                <a:lnTo>
                  <a:pt x="28061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0" y="49773"/>
                </a:lnTo>
                <a:lnTo>
                  <a:pt x="44762" y="44795"/>
                </a:lnTo>
                <a:lnTo>
                  <a:pt x="46335" y="41821"/>
                </a:lnTo>
                <a:lnTo>
                  <a:pt x="47387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2" y="15760"/>
                </a:lnTo>
                <a:lnTo>
                  <a:pt x="46473" y="12409"/>
                </a:lnTo>
                <a:lnTo>
                  <a:pt x="44974" y="9551"/>
                </a:lnTo>
                <a:lnTo>
                  <a:pt x="42980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9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7" y="32804"/>
                </a:lnTo>
                <a:lnTo>
                  <a:pt x="10422" y="52146"/>
                </a:lnTo>
                <a:lnTo>
                  <a:pt x="13406" y="53352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819490" y="2476306"/>
            <a:ext cx="42162" cy="54446"/>
          </a:xfrm>
          <a:custGeom>
            <a:avLst/>
            <a:gdLst/>
            <a:ahLst/>
            <a:cxnLst/>
            <a:rect l="l" t="t" r="r" b="b"/>
            <a:pathLst>
              <a:path w="42162" h="54446">
                <a:moveTo>
                  <a:pt x="33177" y="23342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46"/>
                </a:lnTo>
                <a:lnTo>
                  <a:pt x="39307" y="54446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62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20" y="2833"/>
                </a:lnTo>
                <a:lnTo>
                  <a:pt x="30653" y="572"/>
                </a:lnTo>
                <a:lnTo>
                  <a:pt x="27917" y="0"/>
                </a:lnTo>
                <a:lnTo>
                  <a:pt x="21847" y="0"/>
                </a:lnTo>
                <a:lnTo>
                  <a:pt x="19090" y="737"/>
                </a:lnTo>
                <a:lnTo>
                  <a:pt x="16353" y="2209"/>
                </a:lnTo>
                <a:lnTo>
                  <a:pt x="13608" y="3682"/>
                </a:lnTo>
                <a:lnTo>
                  <a:pt x="10867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35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3"/>
                </a:lnTo>
                <a:lnTo>
                  <a:pt x="308" y="53698"/>
                </a:lnTo>
                <a:lnTo>
                  <a:pt x="2861" y="54446"/>
                </a:lnTo>
                <a:lnTo>
                  <a:pt x="6116" y="54446"/>
                </a:lnTo>
                <a:lnTo>
                  <a:pt x="8977" y="52743"/>
                </a:lnTo>
                <a:lnTo>
                  <a:pt x="8977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8" y="8802"/>
                </a:lnTo>
                <a:lnTo>
                  <a:pt x="22805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66" y="13158"/>
                </a:lnTo>
                <a:lnTo>
                  <a:pt x="32536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876236" y="2476306"/>
            <a:ext cx="34646" cy="55205"/>
          </a:xfrm>
          <a:custGeom>
            <a:avLst/>
            <a:gdLst/>
            <a:ahLst/>
            <a:cxnLst/>
            <a:rect l="l" t="t" r="r" b="b"/>
            <a:pathLst>
              <a:path w="34646" h="55205">
                <a:moveTo>
                  <a:pt x="2260" y="20664"/>
                </a:moveTo>
                <a:lnTo>
                  <a:pt x="3895" y="23633"/>
                </a:lnTo>
                <a:lnTo>
                  <a:pt x="7534" y="26910"/>
                </a:lnTo>
                <a:lnTo>
                  <a:pt x="10468" y="28511"/>
                </a:lnTo>
                <a:lnTo>
                  <a:pt x="13514" y="29858"/>
                </a:lnTo>
                <a:lnTo>
                  <a:pt x="16549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9" y="42368"/>
                </a:lnTo>
                <a:lnTo>
                  <a:pt x="22960" y="45845"/>
                </a:lnTo>
                <a:lnTo>
                  <a:pt x="19745" y="47318"/>
                </a:lnTo>
                <a:lnTo>
                  <a:pt x="17128" y="47829"/>
                </a:lnTo>
                <a:lnTo>
                  <a:pt x="13578" y="47829"/>
                </a:lnTo>
                <a:lnTo>
                  <a:pt x="10224" y="47077"/>
                </a:lnTo>
                <a:lnTo>
                  <a:pt x="6174" y="45439"/>
                </a:lnTo>
                <a:lnTo>
                  <a:pt x="3290" y="43790"/>
                </a:lnTo>
                <a:lnTo>
                  <a:pt x="270" y="44171"/>
                </a:lnTo>
                <a:lnTo>
                  <a:pt x="0" y="46824"/>
                </a:lnTo>
                <a:lnTo>
                  <a:pt x="443" y="50227"/>
                </a:lnTo>
                <a:lnTo>
                  <a:pt x="3045" y="52387"/>
                </a:lnTo>
                <a:lnTo>
                  <a:pt x="6224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4" y="55205"/>
                </a:lnTo>
                <a:lnTo>
                  <a:pt x="18280" y="55205"/>
                </a:lnTo>
                <a:lnTo>
                  <a:pt x="20869" y="54838"/>
                </a:lnTo>
                <a:lnTo>
                  <a:pt x="23223" y="54140"/>
                </a:lnTo>
                <a:lnTo>
                  <a:pt x="27616" y="52401"/>
                </a:lnTo>
                <a:lnTo>
                  <a:pt x="31017" y="49644"/>
                </a:lnTo>
                <a:lnTo>
                  <a:pt x="33271" y="45935"/>
                </a:lnTo>
                <a:lnTo>
                  <a:pt x="34646" y="41644"/>
                </a:lnTo>
                <a:lnTo>
                  <a:pt x="34646" y="36917"/>
                </a:lnTo>
                <a:lnTo>
                  <a:pt x="33595" y="33491"/>
                </a:lnTo>
                <a:lnTo>
                  <a:pt x="31950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9" y="24512"/>
                </a:lnTo>
                <a:lnTo>
                  <a:pt x="19163" y="23266"/>
                </a:lnTo>
                <a:lnTo>
                  <a:pt x="16189" y="22071"/>
                </a:lnTo>
                <a:lnTo>
                  <a:pt x="12550" y="19914"/>
                </a:lnTo>
                <a:lnTo>
                  <a:pt x="10152" y="17081"/>
                </a:lnTo>
                <a:lnTo>
                  <a:pt x="9789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5" y="7138"/>
                </a:lnTo>
                <a:lnTo>
                  <a:pt x="22143" y="7354"/>
                </a:lnTo>
                <a:lnTo>
                  <a:pt x="25944" y="8610"/>
                </a:lnTo>
                <a:lnTo>
                  <a:pt x="29315" y="10389"/>
                </a:lnTo>
                <a:lnTo>
                  <a:pt x="32123" y="8561"/>
                </a:lnTo>
                <a:lnTo>
                  <a:pt x="32072" y="5867"/>
                </a:lnTo>
                <a:lnTo>
                  <a:pt x="30488" y="2998"/>
                </a:lnTo>
                <a:lnTo>
                  <a:pt x="27539" y="1512"/>
                </a:lnTo>
                <a:lnTo>
                  <a:pt x="24260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68" y="417"/>
                </a:lnTo>
                <a:lnTo>
                  <a:pt x="11225" y="1230"/>
                </a:lnTo>
                <a:lnTo>
                  <a:pt x="7138" y="3135"/>
                </a:lnTo>
                <a:lnTo>
                  <a:pt x="4171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0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918799" y="2463685"/>
            <a:ext cx="31993" cy="67715"/>
          </a:xfrm>
          <a:custGeom>
            <a:avLst/>
            <a:gdLst/>
            <a:ahLst/>
            <a:cxnLst/>
            <a:rect l="l" t="t" r="r" b="b"/>
            <a:pathLst>
              <a:path w="31993" h="67715">
                <a:moveTo>
                  <a:pt x="17632" y="1738"/>
                </a:moveTo>
                <a:lnTo>
                  <a:pt x="17406" y="1014"/>
                </a:lnTo>
                <a:lnTo>
                  <a:pt x="14759" y="0"/>
                </a:lnTo>
                <a:lnTo>
                  <a:pt x="11530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56"/>
                </a:lnTo>
                <a:lnTo>
                  <a:pt x="0" y="17524"/>
                </a:lnTo>
                <a:lnTo>
                  <a:pt x="1811" y="21322"/>
                </a:lnTo>
                <a:lnTo>
                  <a:pt x="8655" y="21322"/>
                </a:lnTo>
                <a:lnTo>
                  <a:pt x="8655" y="53592"/>
                </a:lnTo>
                <a:lnTo>
                  <a:pt x="9450" y="58240"/>
                </a:lnTo>
                <a:lnTo>
                  <a:pt x="10811" y="62153"/>
                </a:lnTo>
                <a:lnTo>
                  <a:pt x="13136" y="64947"/>
                </a:lnTo>
                <a:lnTo>
                  <a:pt x="16429" y="66686"/>
                </a:lnTo>
                <a:lnTo>
                  <a:pt x="20419" y="67715"/>
                </a:lnTo>
                <a:lnTo>
                  <a:pt x="22964" y="67715"/>
                </a:lnTo>
                <a:lnTo>
                  <a:pt x="26294" y="67434"/>
                </a:lnTo>
                <a:lnTo>
                  <a:pt x="29229" y="66735"/>
                </a:lnTo>
                <a:lnTo>
                  <a:pt x="31770" y="64249"/>
                </a:lnTo>
                <a:lnTo>
                  <a:pt x="31993" y="61682"/>
                </a:lnTo>
                <a:lnTo>
                  <a:pt x="31993" y="61008"/>
                </a:lnTo>
                <a:lnTo>
                  <a:pt x="30135" y="58355"/>
                </a:lnTo>
                <a:lnTo>
                  <a:pt x="27374" y="59420"/>
                </a:lnTo>
                <a:lnTo>
                  <a:pt x="24486" y="59842"/>
                </a:lnTo>
                <a:lnTo>
                  <a:pt x="21916" y="59842"/>
                </a:lnTo>
                <a:lnTo>
                  <a:pt x="20134" y="58953"/>
                </a:lnTo>
                <a:lnTo>
                  <a:pt x="18140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96" y="21322"/>
                </a:lnTo>
                <a:lnTo>
                  <a:pt x="31993" y="18870"/>
                </a:lnTo>
                <a:lnTo>
                  <a:pt x="31957" y="16243"/>
                </a:lnTo>
                <a:lnTo>
                  <a:pt x="30196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964325" y="2476303"/>
            <a:ext cx="28573" cy="54446"/>
          </a:xfrm>
          <a:custGeom>
            <a:avLst/>
            <a:gdLst/>
            <a:ahLst/>
            <a:cxnLst/>
            <a:rect l="l" t="t" r="r" b="b"/>
            <a:pathLst>
              <a:path w="28573" h="54446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76" y="54446"/>
                </a:lnTo>
                <a:lnTo>
                  <a:pt x="6127" y="54446"/>
                </a:lnTo>
                <a:lnTo>
                  <a:pt x="8989" y="52744"/>
                </a:lnTo>
                <a:lnTo>
                  <a:pt x="8989" y="19710"/>
                </a:lnTo>
                <a:lnTo>
                  <a:pt x="10264" y="17665"/>
                </a:lnTo>
                <a:lnTo>
                  <a:pt x="12470" y="14514"/>
                </a:lnTo>
                <a:lnTo>
                  <a:pt x="14522" y="11963"/>
                </a:lnTo>
                <a:lnTo>
                  <a:pt x="17369" y="9651"/>
                </a:lnTo>
                <a:lnTo>
                  <a:pt x="19991" y="8712"/>
                </a:lnTo>
                <a:lnTo>
                  <a:pt x="23028" y="8928"/>
                </a:lnTo>
                <a:lnTo>
                  <a:pt x="25787" y="9756"/>
                </a:lnTo>
                <a:lnTo>
                  <a:pt x="28536" y="8435"/>
                </a:lnTo>
                <a:lnTo>
                  <a:pt x="28573" y="3276"/>
                </a:lnTo>
                <a:lnTo>
                  <a:pt x="26222" y="723"/>
                </a:lnTo>
                <a:lnTo>
                  <a:pt x="23101" y="90"/>
                </a:lnTo>
                <a:lnTo>
                  <a:pt x="20436" y="0"/>
                </a:lnTo>
                <a:lnTo>
                  <a:pt x="17334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7" y="814"/>
                </a:lnTo>
                <a:lnTo>
                  <a:pt x="2578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004919" y="247712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50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8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59" y="46457"/>
                </a:lnTo>
                <a:lnTo>
                  <a:pt x="16106" y="46112"/>
                </a:lnTo>
                <a:lnTo>
                  <a:pt x="13492" y="44740"/>
                </a:lnTo>
                <a:lnTo>
                  <a:pt x="10694" y="41273"/>
                </a:lnTo>
                <a:lnTo>
                  <a:pt x="9644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5" y="748"/>
                </a:lnTo>
                <a:lnTo>
                  <a:pt x="6104" y="0"/>
                </a:lnTo>
                <a:lnTo>
                  <a:pt x="2908" y="0"/>
                </a:lnTo>
                <a:lnTo>
                  <a:pt x="0" y="1701"/>
                </a:lnTo>
                <a:lnTo>
                  <a:pt x="0" y="35812"/>
                </a:lnTo>
                <a:lnTo>
                  <a:pt x="283" y="38926"/>
                </a:lnTo>
                <a:lnTo>
                  <a:pt x="892" y="41464"/>
                </a:lnTo>
                <a:lnTo>
                  <a:pt x="1485" y="44016"/>
                </a:lnTo>
                <a:lnTo>
                  <a:pt x="3851" y="48157"/>
                </a:lnTo>
                <a:lnTo>
                  <a:pt x="7030" y="51598"/>
                </a:lnTo>
                <a:lnTo>
                  <a:pt x="11501" y="53822"/>
                </a:lnTo>
                <a:lnTo>
                  <a:pt x="14248" y="54381"/>
                </a:lnTo>
                <a:lnTo>
                  <a:pt x="20299" y="54381"/>
                </a:lnTo>
                <a:lnTo>
                  <a:pt x="23064" y="53657"/>
                </a:lnTo>
                <a:lnTo>
                  <a:pt x="25786" y="52209"/>
                </a:lnTo>
                <a:lnTo>
                  <a:pt x="28507" y="50749"/>
                </a:lnTo>
                <a:lnTo>
                  <a:pt x="31258" y="48463"/>
                </a:lnTo>
                <a:lnTo>
                  <a:pt x="34058" y="45302"/>
                </a:lnTo>
                <a:lnTo>
                  <a:pt x="34058" y="52221"/>
                </a:lnTo>
                <a:lnTo>
                  <a:pt x="36619" y="53632"/>
                </a:lnTo>
                <a:lnTo>
                  <a:pt x="39527" y="53632"/>
                </a:lnTo>
                <a:lnTo>
                  <a:pt x="42213" y="51929"/>
                </a:lnTo>
                <a:lnTo>
                  <a:pt x="42213" y="1701"/>
                </a:lnTo>
                <a:lnTo>
                  <a:pt x="41953" y="938"/>
                </a:lnTo>
                <a:lnTo>
                  <a:pt x="39293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062414" y="24763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8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07" y="16268"/>
                </a:lnTo>
                <a:lnTo>
                  <a:pt x="12811" y="12866"/>
                </a:lnTo>
                <a:lnTo>
                  <a:pt x="15126" y="9461"/>
                </a:lnTo>
                <a:lnTo>
                  <a:pt x="18421" y="7746"/>
                </a:lnTo>
                <a:lnTo>
                  <a:pt x="24843" y="7746"/>
                </a:lnTo>
                <a:lnTo>
                  <a:pt x="28213" y="8686"/>
                </a:lnTo>
                <a:lnTo>
                  <a:pt x="32161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89" y="8547"/>
                </a:lnTo>
                <a:lnTo>
                  <a:pt x="37572" y="5717"/>
                </a:lnTo>
                <a:lnTo>
                  <a:pt x="34749" y="3290"/>
                </a:lnTo>
                <a:lnTo>
                  <a:pt x="31445" y="1628"/>
                </a:lnTo>
                <a:lnTo>
                  <a:pt x="28872" y="749"/>
                </a:lnTo>
                <a:lnTo>
                  <a:pt x="25937" y="154"/>
                </a:lnTo>
                <a:lnTo>
                  <a:pt x="22852" y="0"/>
                </a:lnTo>
                <a:lnTo>
                  <a:pt x="19622" y="0"/>
                </a:lnTo>
                <a:lnTo>
                  <a:pt x="16628" y="547"/>
                </a:lnTo>
                <a:lnTo>
                  <a:pt x="13851" y="1652"/>
                </a:lnTo>
                <a:lnTo>
                  <a:pt x="11065" y="2743"/>
                </a:lnTo>
                <a:lnTo>
                  <a:pt x="8667" y="4432"/>
                </a:lnTo>
                <a:lnTo>
                  <a:pt x="4568" y="8967"/>
                </a:lnTo>
                <a:lnTo>
                  <a:pt x="2947" y="11887"/>
                </a:lnTo>
                <a:lnTo>
                  <a:pt x="1770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5" y="36375"/>
                </a:lnTo>
                <a:lnTo>
                  <a:pt x="1450" y="39715"/>
                </a:lnTo>
                <a:lnTo>
                  <a:pt x="2400" y="43041"/>
                </a:lnTo>
                <a:lnTo>
                  <a:pt x="3801" y="45846"/>
                </a:lnTo>
                <a:lnTo>
                  <a:pt x="5633" y="48132"/>
                </a:lnTo>
                <a:lnTo>
                  <a:pt x="9740" y="52171"/>
                </a:lnTo>
                <a:lnTo>
                  <a:pt x="12466" y="53352"/>
                </a:lnTo>
                <a:lnTo>
                  <a:pt x="15177" y="54547"/>
                </a:lnTo>
                <a:lnTo>
                  <a:pt x="18298" y="55144"/>
                </a:lnTo>
                <a:lnTo>
                  <a:pt x="23521" y="55144"/>
                </a:lnTo>
                <a:lnTo>
                  <a:pt x="26765" y="54637"/>
                </a:lnTo>
                <a:lnTo>
                  <a:pt x="29847" y="53859"/>
                </a:lnTo>
                <a:lnTo>
                  <a:pt x="32572" y="52783"/>
                </a:lnTo>
                <a:lnTo>
                  <a:pt x="35963" y="50800"/>
                </a:lnTo>
                <a:lnTo>
                  <a:pt x="38375" y="47866"/>
                </a:lnTo>
                <a:lnTo>
                  <a:pt x="38624" y="45036"/>
                </a:lnTo>
                <a:lnTo>
                  <a:pt x="38602" y="43665"/>
                </a:lnTo>
                <a:lnTo>
                  <a:pt x="36730" y="40792"/>
                </a:lnTo>
                <a:lnTo>
                  <a:pt x="33597" y="43157"/>
                </a:lnTo>
                <a:lnTo>
                  <a:pt x="29959" y="45478"/>
                </a:lnTo>
                <a:lnTo>
                  <a:pt x="26837" y="46826"/>
                </a:lnTo>
                <a:lnTo>
                  <a:pt x="22952" y="47167"/>
                </a:lnTo>
                <a:lnTo>
                  <a:pt x="18856" y="46761"/>
                </a:lnTo>
                <a:lnTo>
                  <a:pt x="15486" y="45162"/>
                </a:lnTo>
                <a:lnTo>
                  <a:pt x="12898" y="42303"/>
                </a:lnTo>
                <a:lnTo>
                  <a:pt x="10857" y="38635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108221" y="24636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2" y="13690"/>
                </a:lnTo>
                <a:lnTo>
                  <a:pt x="330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31" y="58240"/>
                </a:lnTo>
                <a:lnTo>
                  <a:pt x="10806" y="62153"/>
                </a:lnTo>
                <a:lnTo>
                  <a:pt x="13131" y="64947"/>
                </a:lnTo>
                <a:lnTo>
                  <a:pt x="16429" y="66686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68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16" y="58355"/>
                </a:lnTo>
                <a:lnTo>
                  <a:pt x="27359" y="59420"/>
                </a:lnTo>
                <a:lnTo>
                  <a:pt x="24486" y="59842"/>
                </a:lnTo>
                <a:lnTo>
                  <a:pt x="21908" y="59842"/>
                </a:lnTo>
                <a:lnTo>
                  <a:pt x="20116" y="58953"/>
                </a:lnTo>
                <a:lnTo>
                  <a:pt x="18121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49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152655" y="2456380"/>
            <a:ext cx="11094" cy="74372"/>
          </a:xfrm>
          <a:custGeom>
            <a:avLst/>
            <a:gdLst/>
            <a:ahLst/>
            <a:cxnLst/>
            <a:rect l="l" t="t" r="r" b="b"/>
            <a:pathLst>
              <a:path w="11094" h="74372">
                <a:moveTo>
                  <a:pt x="0" y="5587"/>
                </a:moveTo>
                <a:lnTo>
                  <a:pt x="384" y="9144"/>
                </a:lnTo>
                <a:lnTo>
                  <a:pt x="3390" y="11049"/>
                </a:lnTo>
                <a:lnTo>
                  <a:pt x="7635" y="11049"/>
                </a:lnTo>
                <a:lnTo>
                  <a:pt x="10694" y="9108"/>
                </a:lnTo>
                <a:lnTo>
                  <a:pt x="11094" y="5476"/>
                </a:lnTo>
                <a:lnTo>
                  <a:pt x="10706" y="1918"/>
                </a:lnTo>
                <a:lnTo>
                  <a:pt x="7713" y="0"/>
                </a:lnTo>
                <a:lnTo>
                  <a:pt x="346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4" h="74372">
                <a:moveTo>
                  <a:pt x="1397" y="73624"/>
                </a:moveTo>
                <a:lnTo>
                  <a:pt x="3948" y="74372"/>
                </a:lnTo>
                <a:lnTo>
                  <a:pt x="7207" y="74372"/>
                </a:lnTo>
                <a:lnTo>
                  <a:pt x="10064" y="72669"/>
                </a:lnTo>
                <a:lnTo>
                  <a:pt x="10064" y="22442"/>
                </a:lnTo>
                <a:lnTo>
                  <a:pt x="9842" y="21704"/>
                </a:lnTo>
                <a:lnTo>
                  <a:pt x="7207" y="20754"/>
                </a:lnTo>
                <a:lnTo>
                  <a:pt x="3948" y="20754"/>
                </a:lnTo>
                <a:lnTo>
                  <a:pt x="1079" y="22442"/>
                </a:lnTo>
                <a:lnTo>
                  <a:pt x="1079" y="72669"/>
                </a:lnTo>
                <a:lnTo>
                  <a:pt x="1397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177553" y="24762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6" y="36118"/>
                </a:lnTo>
                <a:lnTo>
                  <a:pt x="1465" y="39474"/>
                </a:lnTo>
                <a:lnTo>
                  <a:pt x="2440" y="42811"/>
                </a:lnTo>
                <a:lnTo>
                  <a:pt x="3928" y="45670"/>
                </a:lnTo>
                <a:lnTo>
                  <a:pt x="5922" y="48006"/>
                </a:lnTo>
                <a:lnTo>
                  <a:pt x="10411" y="52146"/>
                </a:lnTo>
                <a:lnTo>
                  <a:pt x="9536" y="32804"/>
                </a:lnTo>
                <a:lnTo>
                  <a:pt x="9298" y="30225"/>
                </a:lnTo>
                <a:lnTo>
                  <a:pt x="9298" y="24613"/>
                </a:lnTo>
                <a:lnTo>
                  <a:pt x="9593" y="21971"/>
                </a:lnTo>
                <a:lnTo>
                  <a:pt x="10203" y="19545"/>
                </a:lnTo>
                <a:lnTo>
                  <a:pt x="11725" y="15038"/>
                </a:lnTo>
                <a:lnTo>
                  <a:pt x="14212" y="11506"/>
                </a:lnTo>
                <a:lnTo>
                  <a:pt x="17730" y="9159"/>
                </a:lnTo>
                <a:lnTo>
                  <a:pt x="21937" y="7722"/>
                </a:lnTo>
                <a:lnTo>
                  <a:pt x="27510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70" y="33249"/>
                </a:lnTo>
                <a:lnTo>
                  <a:pt x="38775" y="35676"/>
                </a:lnTo>
                <a:lnTo>
                  <a:pt x="37274" y="40172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5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390" y="54598"/>
                </a:lnTo>
                <a:lnTo>
                  <a:pt x="19908" y="55206"/>
                </a:lnTo>
                <a:lnTo>
                  <a:pt x="28069" y="55206"/>
                </a:lnTo>
                <a:lnTo>
                  <a:pt x="31691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82" y="49773"/>
                </a:lnTo>
                <a:lnTo>
                  <a:pt x="44754" y="44795"/>
                </a:lnTo>
                <a:lnTo>
                  <a:pt x="46324" y="41821"/>
                </a:lnTo>
                <a:lnTo>
                  <a:pt x="47379" y="38379"/>
                </a:lnTo>
                <a:lnTo>
                  <a:pt x="48431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55" y="19102"/>
                </a:lnTo>
                <a:lnTo>
                  <a:pt x="47466" y="15760"/>
                </a:lnTo>
                <a:lnTo>
                  <a:pt x="46461" y="12409"/>
                </a:lnTo>
                <a:lnTo>
                  <a:pt x="44964" y="9551"/>
                </a:lnTo>
                <a:lnTo>
                  <a:pt x="42984" y="7214"/>
                </a:lnTo>
                <a:lnTo>
                  <a:pt x="38481" y="3086"/>
                </a:lnTo>
                <a:lnTo>
                  <a:pt x="35492" y="1854"/>
                </a:lnTo>
                <a:lnTo>
                  <a:pt x="32500" y="623"/>
                </a:lnTo>
                <a:lnTo>
                  <a:pt x="28994" y="0"/>
                </a:lnTo>
                <a:lnTo>
                  <a:pt x="2080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08" y="3456"/>
                </a:lnTo>
                <a:lnTo>
                  <a:pt x="8308" y="5386"/>
                </a:lnTo>
                <a:lnTo>
                  <a:pt x="4140" y="10375"/>
                </a:lnTo>
                <a:lnTo>
                  <a:pt x="2578" y="13335"/>
                </a:lnTo>
                <a:lnTo>
                  <a:pt x="1548" y="16790"/>
                </a:lnTo>
                <a:lnTo>
                  <a:pt x="51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27" y="37645"/>
                </a:moveTo>
                <a:lnTo>
                  <a:pt x="9536" y="32804"/>
                </a:lnTo>
                <a:lnTo>
                  <a:pt x="10411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2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241643" y="2476306"/>
            <a:ext cx="42152" cy="54446"/>
          </a:xfrm>
          <a:custGeom>
            <a:avLst/>
            <a:gdLst/>
            <a:ahLst/>
            <a:cxnLst/>
            <a:rect l="l" t="t" r="r" b="b"/>
            <a:pathLst>
              <a:path w="42152" h="54446">
                <a:moveTo>
                  <a:pt x="33177" y="23342"/>
                </a:moveTo>
                <a:lnTo>
                  <a:pt x="33177" y="52743"/>
                </a:lnTo>
                <a:lnTo>
                  <a:pt x="33397" y="53506"/>
                </a:lnTo>
                <a:lnTo>
                  <a:pt x="36047" y="54446"/>
                </a:lnTo>
                <a:lnTo>
                  <a:pt x="39291" y="54446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7" y="15468"/>
                </a:lnTo>
                <a:lnTo>
                  <a:pt x="41259" y="12917"/>
                </a:lnTo>
                <a:lnTo>
                  <a:pt x="40651" y="10374"/>
                </a:lnTo>
                <a:lnTo>
                  <a:pt x="38290" y="6249"/>
                </a:lnTo>
                <a:lnTo>
                  <a:pt x="35107" y="2833"/>
                </a:lnTo>
                <a:lnTo>
                  <a:pt x="30636" y="572"/>
                </a:lnTo>
                <a:lnTo>
                  <a:pt x="27904" y="0"/>
                </a:lnTo>
                <a:lnTo>
                  <a:pt x="21837" y="0"/>
                </a:lnTo>
                <a:lnTo>
                  <a:pt x="19076" y="737"/>
                </a:lnTo>
                <a:lnTo>
                  <a:pt x="16341" y="2209"/>
                </a:lnTo>
                <a:lnTo>
                  <a:pt x="13594" y="3682"/>
                </a:lnTo>
                <a:lnTo>
                  <a:pt x="10858" y="5994"/>
                </a:lnTo>
                <a:lnTo>
                  <a:pt x="8093" y="9143"/>
                </a:lnTo>
                <a:lnTo>
                  <a:pt x="8093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6" y="53698"/>
                </a:lnTo>
                <a:lnTo>
                  <a:pt x="2858" y="54446"/>
                </a:lnTo>
                <a:lnTo>
                  <a:pt x="6102" y="54446"/>
                </a:lnTo>
                <a:lnTo>
                  <a:pt x="8961" y="52743"/>
                </a:lnTo>
                <a:lnTo>
                  <a:pt x="8961" y="17628"/>
                </a:lnTo>
                <a:lnTo>
                  <a:pt x="11437" y="14479"/>
                </a:lnTo>
                <a:lnTo>
                  <a:pt x="13788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7" y="9651"/>
                </a:lnTo>
                <a:lnTo>
                  <a:pt x="31454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326111" y="24762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1" y="36118"/>
                </a:lnTo>
                <a:lnTo>
                  <a:pt x="1460" y="39474"/>
                </a:lnTo>
                <a:lnTo>
                  <a:pt x="2439" y="42811"/>
                </a:lnTo>
                <a:lnTo>
                  <a:pt x="3923" y="45670"/>
                </a:lnTo>
                <a:lnTo>
                  <a:pt x="5918" y="48006"/>
                </a:lnTo>
                <a:lnTo>
                  <a:pt x="10407" y="52146"/>
                </a:lnTo>
                <a:lnTo>
                  <a:pt x="9532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198" y="19545"/>
                </a:lnTo>
                <a:lnTo>
                  <a:pt x="11720" y="15038"/>
                </a:lnTo>
                <a:lnTo>
                  <a:pt x="14208" y="11506"/>
                </a:lnTo>
                <a:lnTo>
                  <a:pt x="17725" y="9159"/>
                </a:lnTo>
                <a:lnTo>
                  <a:pt x="21937" y="7722"/>
                </a:lnTo>
                <a:lnTo>
                  <a:pt x="27506" y="7722"/>
                </a:lnTo>
                <a:lnTo>
                  <a:pt x="29918" y="8244"/>
                </a:lnTo>
                <a:lnTo>
                  <a:pt x="33792" y="10364"/>
                </a:lnTo>
                <a:lnTo>
                  <a:pt x="36468" y="13625"/>
                </a:lnTo>
                <a:lnTo>
                  <a:pt x="38411" y="17579"/>
                </a:lnTo>
                <a:lnTo>
                  <a:pt x="39405" y="22418"/>
                </a:lnTo>
                <a:lnTo>
                  <a:pt x="39649" y="24980"/>
                </a:lnTo>
                <a:lnTo>
                  <a:pt x="39649" y="30596"/>
                </a:lnTo>
                <a:lnTo>
                  <a:pt x="39364" y="33249"/>
                </a:lnTo>
                <a:lnTo>
                  <a:pt x="38775" y="35676"/>
                </a:lnTo>
                <a:lnTo>
                  <a:pt x="37274" y="40172"/>
                </a:lnTo>
                <a:lnTo>
                  <a:pt x="34771" y="43675"/>
                </a:lnTo>
                <a:lnTo>
                  <a:pt x="31247" y="45986"/>
                </a:lnTo>
                <a:lnTo>
                  <a:pt x="27024" y="47458"/>
                </a:lnTo>
                <a:lnTo>
                  <a:pt x="21502" y="47458"/>
                </a:lnTo>
                <a:lnTo>
                  <a:pt x="19086" y="46926"/>
                </a:lnTo>
                <a:lnTo>
                  <a:pt x="15201" y="44805"/>
                </a:lnTo>
                <a:lnTo>
                  <a:pt x="12513" y="41569"/>
                </a:lnTo>
                <a:lnTo>
                  <a:pt x="13406" y="53352"/>
                </a:lnTo>
                <a:lnTo>
                  <a:pt x="16390" y="54598"/>
                </a:lnTo>
                <a:lnTo>
                  <a:pt x="19903" y="55206"/>
                </a:lnTo>
                <a:lnTo>
                  <a:pt x="28065" y="55206"/>
                </a:lnTo>
                <a:lnTo>
                  <a:pt x="31690" y="54508"/>
                </a:lnTo>
                <a:lnTo>
                  <a:pt x="34836" y="53111"/>
                </a:lnTo>
                <a:lnTo>
                  <a:pt x="37965" y="51728"/>
                </a:lnTo>
                <a:lnTo>
                  <a:pt x="40582" y="49773"/>
                </a:lnTo>
                <a:lnTo>
                  <a:pt x="44754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26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51" y="19102"/>
                </a:lnTo>
                <a:lnTo>
                  <a:pt x="47462" y="15760"/>
                </a:lnTo>
                <a:lnTo>
                  <a:pt x="46457" y="12409"/>
                </a:lnTo>
                <a:lnTo>
                  <a:pt x="44959" y="9551"/>
                </a:lnTo>
                <a:lnTo>
                  <a:pt x="42979" y="7214"/>
                </a:lnTo>
                <a:lnTo>
                  <a:pt x="38475" y="3086"/>
                </a:lnTo>
                <a:lnTo>
                  <a:pt x="35491" y="1854"/>
                </a:lnTo>
                <a:lnTo>
                  <a:pt x="32496" y="623"/>
                </a:lnTo>
                <a:lnTo>
                  <a:pt x="28994" y="0"/>
                </a:lnTo>
                <a:lnTo>
                  <a:pt x="20796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08" y="3456"/>
                </a:lnTo>
                <a:lnTo>
                  <a:pt x="8308" y="5386"/>
                </a:lnTo>
                <a:lnTo>
                  <a:pt x="4136" y="10375"/>
                </a:lnTo>
                <a:lnTo>
                  <a:pt x="2573" y="13335"/>
                </a:lnTo>
                <a:lnTo>
                  <a:pt x="1548" y="16790"/>
                </a:lnTo>
                <a:lnTo>
                  <a:pt x="506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21" y="37645"/>
                </a:moveTo>
                <a:lnTo>
                  <a:pt x="9532" y="32804"/>
                </a:lnTo>
                <a:lnTo>
                  <a:pt x="10407" y="52146"/>
                </a:lnTo>
                <a:lnTo>
                  <a:pt x="13406" y="53352"/>
                </a:lnTo>
                <a:lnTo>
                  <a:pt x="12513" y="41569"/>
                </a:lnTo>
                <a:lnTo>
                  <a:pt x="10521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383883" y="2452316"/>
            <a:ext cx="33126" cy="78436"/>
          </a:xfrm>
          <a:custGeom>
            <a:avLst/>
            <a:gdLst/>
            <a:ahLst/>
            <a:cxnLst/>
            <a:rect l="l" t="t" r="r" b="b"/>
            <a:pathLst>
              <a:path w="33126" h="78436">
                <a:moveTo>
                  <a:pt x="28619" y="25059"/>
                </a:moveTo>
                <a:lnTo>
                  <a:pt x="17675" y="25059"/>
                </a:lnTo>
                <a:lnTo>
                  <a:pt x="17675" y="17424"/>
                </a:lnTo>
                <a:lnTo>
                  <a:pt x="18060" y="14086"/>
                </a:lnTo>
                <a:lnTo>
                  <a:pt x="18727" y="11353"/>
                </a:lnTo>
                <a:lnTo>
                  <a:pt x="20650" y="8761"/>
                </a:lnTo>
                <a:lnTo>
                  <a:pt x="23680" y="7646"/>
                </a:lnTo>
                <a:lnTo>
                  <a:pt x="26863" y="7721"/>
                </a:lnTo>
                <a:lnTo>
                  <a:pt x="30081" y="8661"/>
                </a:lnTo>
                <a:lnTo>
                  <a:pt x="32777" y="8586"/>
                </a:lnTo>
                <a:lnTo>
                  <a:pt x="33126" y="5857"/>
                </a:lnTo>
                <a:lnTo>
                  <a:pt x="33037" y="4038"/>
                </a:lnTo>
                <a:lnTo>
                  <a:pt x="30899" y="1144"/>
                </a:lnTo>
                <a:lnTo>
                  <a:pt x="28126" y="356"/>
                </a:lnTo>
                <a:lnTo>
                  <a:pt x="24422" y="0"/>
                </a:lnTo>
                <a:lnTo>
                  <a:pt x="21737" y="0"/>
                </a:lnTo>
                <a:lnTo>
                  <a:pt x="19408" y="370"/>
                </a:lnTo>
                <a:lnTo>
                  <a:pt x="15447" y="1893"/>
                </a:lnTo>
                <a:lnTo>
                  <a:pt x="12513" y="4687"/>
                </a:lnTo>
                <a:lnTo>
                  <a:pt x="10223" y="8333"/>
                </a:lnTo>
                <a:lnTo>
                  <a:pt x="8963" y="13362"/>
                </a:lnTo>
                <a:lnTo>
                  <a:pt x="8639" y="16372"/>
                </a:lnTo>
                <a:lnTo>
                  <a:pt x="8639" y="25059"/>
                </a:lnTo>
                <a:lnTo>
                  <a:pt x="1742" y="25059"/>
                </a:lnTo>
                <a:lnTo>
                  <a:pt x="294" y="26225"/>
                </a:lnTo>
                <a:lnTo>
                  <a:pt x="0" y="28893"/>
                </a:lnTo>
                <a:lnTo>
                  <a:pt x="1742" y="32691"/>
                </a:lnTo>
                <a:lnTo>
                  <a:pt x="8639" y="32691"/>
                </a:lnTo>
                <a:lnTo>
                  <a:pt x="8639" y="76733"/>
                </a:lnTo>
                <a:lnTo>
                  <a:pt x="9010" y="77688"/>
                </a:lnTo>
                <a:lnTo>
                  <a:pt x="11573" y="78436"/>
                </a:lnTo>
                <a:lnTo>
                  <a:pt x="14767" y="78436"/>
                </a:lnTo>
                <a:lnTo>
                  <a:pt x="17675" y="76733"/>
                </a:lnTo>
                <a:lnTo>
                  <a:pt x="17675" y="32691"/>
                </a:lnTo>
                <a:lnTo>
                  <a:pt x="28619" y="32691"/>
                </a:lnTo>
                <a:lnTo>
                  <a:pt x="30402" y="30239"/>
                </a:lnTo>
                <a:lnTo>
                  <a:pt x="30355" y="27612"/>
                </a:lnTo>
                <a:lnTo>
                  <a:pt x="28619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453331" y="2452738"/>
            <a:ext cx="42163" cy="78014"/>
          </a:xfrm>
          <a:custGeom>
            <a:avLst/>
            <a:gdLst/>
            <a:ahLst/>
            <a:cxnLst/>
            <a:rect l="l" t="t" r="r" b="b"/>
            <a:pathLst>
              <a:path w="42163" h="78014">
                <a:moveTo>
                  <a:pt x="33173" y="46911"/>
                </a:moveTo>
                <a:lnTo>
                  <a:pt x="33173" y="76311"/>
                </a:lnTo>
                <a:lnTo>
                  <a:pt x="33400" y="77075"/>
                </a:lnTo>
                <a:lnTo>
                  <a:pt x="36050" y="78014"/>
                </a:lnTo>
                <a:lnTo>
                  <a:pt x="39289" y="78014"/>
                </a:lnTo>
                <a:lnTo>
                  <a:pt x="42163" y="76311"/>
                </a:lnTo>
                <a:lnTo>
                  <a:pt x="42163" y="42123"/>
                </a:lnTo>
                <a:lnTo>
                  <a:pt x="41868" y="39037"/>
                </a:lnTo>
                <a:lnTo>
                  <a:pt x="41259" y="36485"/>
                </a:lnTo>
                <a:lnTo>
                  <a:pt x="40665" y="33943"/>
                </a:lnTo>
                <a:lnTo>
                  <a:pt x="38300" y="29818"/>
                </a:lnTo>
                <a:lnTo>
                  <a:pt x="35118" y="26402"/>
                </a:lnTo>
                <a:lnTo>
                  <a:pt x="30650" y="24141"/>
                </a:lnTo>
                <a:lnTo>
                  <a:pt x="27914" y="23568"/>
                </a:lnTo>
                <a:lnTo>
                  <a:pt x="22000" y="23568"/>
                </a:lnTo>
                <a:lnTo>
                  <a:pt x="19361" y="24241"/>
                </a:lnTo>
                <a:lnTo>
                  <a:pt x="16747" y="25613"/>
                </a:lnTo>
                <a:lnTo>
                  <a:pt x="14137" y="26959"/>
                </a:lnTo>
                <a:lnTo>
                  <a:pt x="11549" y="29043"/>
                </a:lnTo>
                <a:lnTo>
                  <a:pt x="8971" y="31823"/>
                </a:lnTo>
                <a:lnTo>
                  <a:pt x="8971" y="1752"/>
                </a:lnTo>
                <a:lnTo>
                  <a:pt x="8762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58" y="78014"/>
                </a:lnTo>
                <a:lnTo>
                  <a:pt x="6116" y="78014"/>
                </a:lnTo>
                <a:lnTo>
                  <a:pt x="8971" y="76311"/>
                </a:lnTo>
                <a:lnTo>
                  <a:pt x="8971" y="41197"/>
                </a:lnTo>
                <a:lnTo>
                  <a:pt x="11437" y="38047"/>
                </a:lnTo>
                <a:lnTo>
                  <a:pt x="13792" y="35646"/>
                </a:lnTo>
                <a:lnTo>
                  <a:pt x="18295" y="32371"/>
                </a:lnTo>
                <a:lnTo>
                  <a:pt x="22802" y="31556"/>
                </a:lnTo>
                <a:lnTo>
                  <a:pt x="26056" y="31888"/>
                </a:lnTo>
                <a:lnTo>
                  <a:pt x="28707" y="33220"/>
                </a:lnTo>
                <a:lnTo>
                  <a:pt x="31456" y="36727"/>
                </a:lnTo>
                <a:lnTo>
                  <a:pt x="32533" y="39992"/>
                </a:lnTo>
                <a:lnTo>
                  <a:pt x="33173" y="44042"/>
                </a:lnTo>
                <a:lnTo>
                  <a:pt x="33173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512907" y="2456380"/>
            <a:ext cx="11094" cy="74372"/>
          </a:xfrm>
          <a:custGeom>
            <a:avLst/>
            <a:gdLst/>
            <a:ahLst/>
            <a:cxnLst/>
            <a:rect l="l" t="t" r="r" b="b"/>
            <a:pathLst>
              <a:path w="11094" h="74372">
                <a:moveTo>
                  <a:pt x="0" y="5587"/>
                </a:moveTo>
                <a:lnTo>
                  <a:pt x="388" y="9144"/>
                </a:lnTo>
                <a:lnTo>
                  <a:pt x="3379" y="11049"/>
                </a:lnTo>
                <a:lnTo>
                  <a:pt x="7627" y="11049"/>
                </a:lnTo>
                <a:lnTo>
                  <a:pt x="10698" y="9108"/>
                </a:lnTo>
                <a:lnTo>
                  <a:pt x="11094" y="5476"/>
                </a:lnTo>
                <a:lnTo>
                  <a:pt x="10698" y="1918"/>
                </a:lnTo>
                <a:lnTo>
                  <a:pt x="7703" y="0"/>
                </a:lnTo>
                <a:lnTo>
                  <a:pt x="3459" y="0"/>
                </a:lnTo>
                <a:lnTo>
                  <a:pt x="398" y="1969"/>
                </a:lnTo>
                <a:lnTo>
                  <a:pt x="0" y="5587"/>
                </a:lnTo>
                <a:close/>
              </a:path>
              <a:path w="11094" h="74372">
                <a:moveTo>
                  <a:pt x="1399" y="73624"/>
                </a:moveTo>
                <a:lnTo>
                  <a:pt x="3952" y="74372"/>
                </a:lnTo>
                <a:lnTo>
                  <a:pt x="7195" y="74372"/>
                </a:lnTo>
                <a:lnTo>
                  <a:pt x="10054" y="72669"/>
                </a:lnTo>
                <a:lnTo>
                  <a:pt x="10054" y="22442"/>
                </a:lnTo>
                <a:lnTo>
                  <a:pt x="9831" y="21704"/>
                </a:lnTo>
                <a:lnTo>
                  <a:pt x="7195" y="20754"/>
                </a:lnTo>
                <a:lnTo>
                  <a:pt x="3952" y="20754"/>
                </a:lnTo>
                <a:lnTo>
                  <a:pt x="1079" y="22442"/>
                </a:lnTo>
                <a:lnTo>
                  <a:pt x="1079" y="72669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535781" y="24764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76" y="21553"/>
                </a:moveTo>
                <a:lnTo>
                  <a:pt x="11476" y="16751"/>
                </a:lnTo>
                <a:lnTo>
                  <a:pt x="12106" y="13972"/>
                </a:lnTo>
                <a:lnTo>
                  <a:pt x="13158" y="11419"/>
                </a:lnTo>
                <a:lnTo>
                  <a:pt x="15929" y="8521"/>
                </a:lnTo>
                <a:lnTo>
                  <a:pt x="18507" y="7330"/>
                </a:lnTo>
                <a:lnTo>
                  <a:pt x="21751" y="7024"/>
                </a:lnTo>
                <a:lnTo>
                  <a:pt x="25128" y="7024"/>
                </a:lnTo>
                <a:lnTo>
                  <a:pt x="27745" y="7988"/>
                </a:lnTo>
                <a:lnTo>
                  <a:pt x="31405" y="11826"/>
                </a:lnTo>
                <a:lnTo>
                  <a:pt x="32310" y="14479"/>
                </a:lnTo>
                <a:lnTo>
                  <a:pt x="32310" y="17907"/>
                </a:lnTo>
                <a:lnTo>
                  <a:pt x="32097" y="20765"/>
                </a:lnTo>
                <a:lnTo>
                  <a:pt x="30640" y="24613"/>
                </a:lnTo>
                <a:lnTo>
                  <a:pt x="27853" y="27457"/>
                </a:lnTo>
                <a:lnTo>
                  <a:pt x="31974" y="33948"/>
                </a:lnTo>
                <a:lnTo>
                  <a:pt x="35665" y="31216"/>
                </a:lnTo>
                <a:lnTo>
                  <a:pt x="38649" y="27774"/>
                </a:lnTo>
                <a:lnTo>
                  <a:pt x="40457" y="23317"/>
                </a:lnTo>
                <a:lnTo>
                  <a:pt x="40902" y="20765"/>
                </a:lnTo>
                <a:lnTo>
                  <a:pt x="40902" y="17856"/>
                </a:lnTo>
                <a:lnTo>
                  <a:pt x="40655" y="14429"/>
                </a:lnTo>
                <a:lnTo>
                  <a:pt x="39639" y="11188"/>
                </a:lnTo>
                <a:lnTo>
                  <a:pt x="37486" y="8356"/>
                </a:lnTo>
                <a:lnTo>
                  <a:pt x="44491" y="8356"/>
                </a:lnTo>
                <a:lnTo>
                  <a:pt x="45839" y="7506"/>
                </a:lnTo>
                <a:lnTo>
                  <a:pt x="46349" y="4687"/>
                </a:lnTo>
                <a:lnTo>
                  <a:pt x="44491" y="939"/>
                </a:lnTo>
                <a:lnTo>
                  <a:pt x="29696" y="939"/>
                </a:lnTo>
                <a:lnTo>
                  <a:pt x="27381" y="407"/>
                </a:lnTo>
                <a:lnTo>
                  <a:pt x="24810" y="76"/>
                </a:lnTo>
                <a:lnTo>
                  <a:pt x="19163" y="0"/>
                </a:lnTo>
                <a:lnTo>
                  <a:pt x="16614" y="407"/>
                </a:lnTo>
                <a:lnTo>
                  <a:pt x="11934" y="2085"/>
                </a:lnTo>
                <a:lnTo>
                  <a:pt x="8268" y="4852"/>
                </a:lnTo>
                <a:lnTo>
                  <a:pt x="5284" y="8331"/>
                </a:lnTo>
                <a:lnTo>
                  <a:pt x="3406" y="12877"/>
                </a:lnTo>
                <a:lnTo>
                  <a:pt x="2933" y="15444"/>
                </a:lnTo>
                <a:lnTo>
                  <a:pt x="2933" y="18303"/>
                </a:lnTo>
                <a:lnTo>
                  <a:pt x="3257" y="22849"/>
                </a:lnTo>
                <a:lnTo>
                  <a:pt x="4568" y="26301"/>
                </a:lnTo>
                <a:lnTo>
                  <a:pt x="6587" y="29250"/>
                </a:lnTo>
                <a:lnTo>
                  <a:pt x="4122" y="32245"/>
                </a:lnTo>
                <a:lnTo>
                  <a:pt x="2299" y="35812"/>
                </a:lnTo>
                <a:lnTo>
                  <a:pt x="1842" y="40119"/>
                </a:lnTo>
                <a:lnTo>
                  <a:pt x="2278" y="43282"/>
                </a:lnTo>
                <a:lnTo>
                  <a:pt x="3985" y="46116"/>
                </a:lnTo>
                <a:lnTo>
                  <a:pt x="7066" y="48221"/>
                </a:lnTo>
                <a:lnTo>
                  <a:pt x="3995" y="51029"/>
                </a:lnTo>
                <a:lnTo>
                  <a:pt x="1767" y="54025"/>
                </a:lnTo>
                <a:lnTo>
                  <a:pt x="431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3" y="67922"/>
                </a:lnTo>
                <a:lnTo>
                  <a:pt x="5064" y="70549"/>
                </a:lnTo>
                <a:lnTo>
                  <a:pt x="9112" y="72670"/>
                </a:lnTo>
                <a:lnTo>
                  <a:pt x="12405" y="65481"/>
                </a:lnTo>
                <a:lnTo>
                  <a:pt x="8816" y="62410"/>
                </a:lnTo>
                <a:lnTo>
                  <a:pt x="8816" y="59209"/>
                </a:lnTo>
                <a:lnTo>
                  <a:pt x="9522" y="56211"/>
                </a:lnTo>
                <a:lnTo>
                  <a:pt x="11724" y="53050"/>
                </a:lnTo>
                <a:lnTo>
                  <a:pt x="10436" y="40780"/>
                </a:lnTo>
                <a:lnTo>
                  <a:pt x="9852" y="37274"/>
                </a:lnTo>
                <a:lnTo>
                  <a:pt x="11426" y="33808"/>
                </a:lnTo>
                <a:lnTo>
                  <a:pt x="14446" y="34632"/>
                </a:lnTo>
                <a:lnTo>
                  <a:pt x="12405" y="24156"/>
                </a:lnTo>
                <a:lnTo>
                  <a:pt x="11476" y="21553"/>
                </a:lnTo>
                <a:close/>
              </a:path>
              <a:path w="46349" h="74383">
                <a:moveTo>
                  <a:pt x="12405" y="24156"/>
                </a:moveTo>
                <a:lnTo>
                  <a:pt x="14446" y="34632"/>
                </a:lnTo>
                <a:lnTo>
                  <a:pt x="18036" y="35712"/>
                </a:lnTo>
                <a:lnTo>
                  <a:pt x="21924" y="35993"/>
                </a:lnTo>
                <a:lnTo>
                  <a:pt x="24757" y="35993"/>
                </a:lnTo>
                <a:lnTo>
                  <a:pt x="27331" y="35586"/>
                </a:lnTo>
                <a:lnTo>
                  <a:pt x="31974" y="33948"/>
                </a:lnTo>
                <a:lnTo>
                  <a:pt x="27853" y="27457"/>
                </a:lnTo>
                <a:lnTo>
                  <a:pt x="25243" y="28613"/>
                </a:lnTo>
                <a:lnTo>
                  <a:pt x="21924" y="28893"/>
                </a:lnTo>
                <a:lnTo>
                  <a:pt x="18629" y="28893"/>
                </a:lnTo>
                <a:lnTo>
                  <a:pt x="16066" y="27953"/>
                </a:lnTo>
                <a:lnTo>
                  <a:pt x="12405" y="24156"/>
                </a:lnTo>
                <a:close/>
              </a:path>
              <a:path w="46349" h="74383">
                <a:moveTo>
                  <a:pt x="30192" y="50915"/>
                </a:moveTo>
                <a:lnTo>
                  <a:pt x="32533" y="51523"/>
                </a:lnTo>
                <a:lnTo>
                  <a:pt x="35975" y="53874"/>
                </a:lnTo>
                <a:lnTo>
                  <a:pt x="36827" y="57697"/>
                </a:lnTo>
                <a:lnTo>
                  <a:pt x="36827" y="58954"/>
                </a:lnTo>
                <a:lnTo>
                  <a:pt x="35614" y="62485"/>
                </a:lnTo>
                <a:lnTo>
                  <a:pt x="32558" y="65279"/>
                </a:lnTo>
                <a:lnTo>
                  <a:pt x="29239" y="66550"/>
                </a:lnTo>
                <a:lnTo>
                  <a:pt x="25128" y="67359"/>
                </a:lnTo>
                <a:lnTo>
                  <a:pt x="18125" y="67359"/>
                </a:lnTo>
                <a:lnTo>
                  <a:pt x="14795" y="66741"/>
                </a:lnTo>
                <a:lnTo>
                  <a:pt x="12405" y="65481"/>
                </a:lnTo>
                <a:lnTo>
                  <a:pt x="9112" y="72670"/>
                </a:lnTo>
                <a:lnTo>
                  <a:pt x="11894" y="73357"/>
                </a:lnTo>
                <a:lnTo>
                  <a:pt x="14659" y="74042"/>
                </a:lnTo>
                <a:lnTo>
                  <a:pt x="18021" y="74383"/>
                </a:lnTo>
                <a:lnTo>
                  <a:pt x="26071" y="74383"/>
                </a:lnTo>
                <a:lnTo>
                  <a:pt x="29624" y="73926"/>
                </a:lnTo>
                <a:lnTo>
                  <a:pt x="32630" y="73026"/>
                </a:lnTo>
                <a:lnTo>
                  <a:pt x="35653" y="72111"/>
                </a:lnTo>
                <a:lnTo>
                  <a:pt x="40071" y="69278"/>
                </a:lnTo>
                <a:lnTo>
                  <a:pt x="43441" y="65862"/>
                </a:lnTo>
                <a:lnTo>
                  <a:pt x="45335" y="61697"/>
                </a:lnTo>
                <a:lnTo>
                  <a:pt x="45806" y="57200"/>
                </a:lnTo>
                <a:lnTo>
                  <a:pt x="45396" y="53086"/>
                </a:lnTo>
                <a:lnTo>
                  <a:pt x="43726" y="49773"/>
                </a:lnTo>
                <a:lnTo>
                  <a:pt x="41075" y="47242"/>
                </a:lnTo>
                <a:lnTo>
                  <a:pt x="37818" y="45227"/>
                </a:lnTo>
                <a:lnTo>
                  <a:pt x="33757" y="44006"/>
                </a:lnTo>
                <a:lnTo>
                  <a:pt x="29105" y="43574"/>
                </a:lnTo>
                <a:lnTo>
                  <a:pt x="16315" y="43027"/>
                </a:lnTo>
                <a:lnTo>
                  <a:pt x="14359" y="42952"/>
                </a:lnTo>
                <a:lnTo>
                  <a:pt x="10436" y="40780"/>
                </a:lnTo>
                <a:lnTo>
                  <a:pt x="11724" y="53050"/>
                </a:lnTo>
                <a:lnTo>
                  <a:pt x="14569" y="50393"/>
                </a:lnTo>
                <a:lnTo>
                  <a:pt x="27259" y="50839"/>
                </a:lnTo>
                <a:lnTo>
                  <a:pt x="30192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595692" y="2452738"/>
            <a:ext cx="42166" cy="78014"/>
          </a:xfrm>
          <a:custGeom>
            <a:avLst/>
            <a:gdLst/>
            <a:ahLst/>
            <a:cxnLst/>
            <a:rect l="l" t="t" r="r" b="b"/>
            <a:pathLst>
              <a:path w="42166" h="78014">
                <a:moveTo>
                  <a:pt x="33181" y="46911"/>
                </a:moveTo>
                <a:lnTo>
                  <a:pt x="33181" y="76311"/>
                </a:lnTo>
                <a:lnTo>
                  <a:pt x="33400" y="77075"/>
                </a:lnTo>
                <a:lnTo>
                  <a:pt x="36050" y="78014"/>
                </a:lnTo>
                <a:lnTo>
                  <a:pt x="39293" y="78014"/>
                </a:lnTo>
                <a:lnTo>
                  <a:pt x="42166" y="76311"/>
                </a:lnTo>
                <a:lnTo>
                  <a:pt x="42166" y="42123"/>
                </a:lnTo>
                <a:lnTo>
                  <a:pt x="41868" y="39037"/>
                </a:lnTo>
                <a:lnTo>
                  <a:pt x="41263" y="36485"/>
                </a:lnTo>
                <a:lnTo>
                  <a:pt x="40669" y="33943"/>
                </a:lnTo>
                <a:lnTo>
                  <a:pt x="38304" y="29818"/>
                </a:lnTo>
                <a:lnTo>
                  <a:pt x="35125" y="26402"/>
                </a:lnTo>
                <a:lnTo>
                  <a:pt x="30653" y="24141"/>
                </a:lnTo>
                <a:lnTo>
                  <a:pt x="27918" y="23568"/>
                </a:lnTo>
                <a:lnTo>
                  <a:pt x="22000" y="23568"/>
                </a:lnTo>
                <a:lnTo>
                  <a:pt x="19364" y="24241"/>
                </a:lnTo>
                <a:lnTo>
                  <a:pt x="16751" y="25613"/>
                </a:lnTo>
                <a:lnTo>
                  <a:pt x="14141" y="26959"/>
                </a:lnTo>
                <a:lnTo>
                  <a:pt x="11553" y="29043"/>
                </a:lnTo>
                <a:lnTo>
                  <a:pt x="8978" y="31823"/>
                </a:lnTo>
                <a:lnTo>
                  <a:pt x="8978" y="1752"/>
                </a:lnTo>
                <a:lnTo>
                  <a:pt x="8766" y="963"/>
                </a:lnTo>
                <a:lnTo>
                  <a:pt x="611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62" y="78014"/>
                </a:lnTo>
                <a:lnTo>
                  <a:pt x="6116" y="78014"/>
                </a:lnTo>
                <a:lnTo>
                  <a:pt x="8978" y="76311"/>
                </a:lnTo>
                <a:lnTo>
                  <a:pt x="8978" y="41197"/>
                </a:lnTo>
                <a:lnTo>
                  <a:pt x="11441" y="38047"/>
                </a:lnTo>
                <a:lnTo>
                  <a:pt x="13792" y="35646"/>
                </a:lnTo>
                <a:lnTo>
                  <a:pt x="18299" y="32371"/>
                </a:lnTo>
                <a:lnTo>
                  <a:pt x="22802" y="31556"/>
                </a:lnTo>
                <a:lnTo>
                  <a:pt x="26060" y="31888"/>
                </a:lnTo>
                <a:lnTo>
                  <a:pt x="28710" y="33220"/>
                </a:lnTo>
                <a:lnTo>
                  <a:pt x="31456" y="36727"/>
                </a:lnTo>
                <a:lnTo>
                  <a:pt x="32533" y="39992"/>
                </a:lnTo>
                <a:lnTo>
                  <a:pt x="33181" y="44042"/>
                </a:lnTo>
                <a:lnTo>
                  <a:pt x="33181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681139" y="2454879"/>
            <a:ext cx="65440" cy="76564"/>
          </a:xfrm>
          <a:custGeom>
            <a:avLst/>
            <a:gdLst/>
            <a:ahLst/>
            <a:cxnLst/>
            <a:rect l="l" t="t" r="r" b="b"/>
            <a:pathLst>
              <a:path w="65440" h="76564">
                <a:moveTo>
                  <a:pt x="55172" y="63968"/>
                </a:moveTo>
                <a:lnTo>
                  <a:pt x="52116" y="61506"/>
                </a:lnTo>
                <a:lnTo>
                  <a:pt x="54197" y="58392"/>
                </a:lnTo>
                <a:lnTo>
                  <a:pt x="55982" y="54900"/>
                </a:lnTo>
                <a:lnTo>
                  <a:pt x="57318" y="51153"/>
                </a:lnTo>
                <a:lnTo>
                  <a:pt x="58380" y="47268"/>
                </a:lnTo>
                <a:lnTo>
                  <a:pt x="59075" y="43253"/>
                </a:lnTo>
                <a:lnTo>
                  <a:pt x="59234" y="39128"/>
                </a:lnTo>
                <a:lnTo>
                  <a:pt x="58837" y="36306"/>
                </a:lnTo>
                <a:lnTo>
                  <a:pt x="56267" y="35687"/>
                </a:lnTo>
                <a:lnTo>
                  <a:pt x="53145" y="35698"/>
                </a:lnTo>
                <a:lnTo>
                  <a:pt x="50482" y="37666"/>
                </a:lnTo>
                <a:lnTo>
                  <a:pt x="50482" y="41208"/>
                </a:lnTo>
                <a:lnTo>
                  <a:pt x="50161" y="44193"/>
                </a:lnTo>
                <a:lnTo>
                  <a:pt x="49615" y="47152"/>
                </a:lnTo>
                <a:lnTo>
                  <a:pt x="48750" y="50011"/>
                </a:lnTo>
                <a:lnTo>
                  <a:pt x="47659" y="52654"/>
                </a:lnTo>
                <a:lnTo>
                  <a:pt x="45704" y="56095"/>
                </a:lnTo>
                <a:lnTo>
                  <a:pt x="42486" y="53046"/>
                </a:lnTo>
                <a:lnTo>
                  <a:pt x="39178" y="49805"/>
                </a:lnTo>
                <a:lnTo>
                  <a:pt x="35985" y="46494"/>
                </a:lnTo>
                <a:lnTo>
                  <a:pt x="32893" y="43153"/>
                </a:lnTo>
                <a:lnTo>
                  <a:pt x="29994" y="39837"/>
                </a:lnTo>
                <a:lnTo>
                  <a:pt x="27420" y="36727"/>
                </a:lnTo>
                <a:lnTo>
                  <a:pt x="30789" y="34872"/>
                </a:lnTo>
                <a:lnTo>
                  <a:pt x="33674" y="33080"/>
                </a:lnTo>
                <a:lnTo>
                  <a:pt x="38426" y="29704"/>
                </a:lnTo>
                <a:lnTo>
                  <a:pt x="41892" y="26287"/>
                </a:lnTo>
                <a:lnTo>
                  <a:pt x="44517" y="22820"/>
                </a:lnTo>
                <a:lnTo>
                  <a:pt x="45888" y="19163"/>
                </a:lnTo>
                <a:lnTo>
                  <a:pt x="46238" y="14947"/>
                </a:lnTo>
                <a:lnTo>
                  <a:pt x="45852" y="10641"/>
                </a:lnTo>
                <a:lnTo>
                  <a:pt x="44293" y="6944"/>
                </a:lnTo>
                <a:lnTo>
                  <a:pt x="41583" y="4075"/>
                </a:lnTo>
                <a:lnTo>
                  <a:pt x="38101" y="1764"/>
                </a:lnTo>
                <a:lnTo>
                  <a:pt x="33425" y="353"/>
                </a:lnTo>
                <a:lnTo>
                  <a:pt x="30664" y="0"/>
                </a:lnTo>
                <a:lnTo>
                  <a:pt x="23694" y="0"/>
                </a:lnTo>
                <a:lnTo>
                  <a:pt x="20486" y="482"/>
                </a:lnTo>
                <a:lnTo>
                  <a:pt x="17852" y="1422"/>
                </a:lnTo>
                <a:lnTo>
                  <a:pt x="16045" y="16736"/>
                </a:lnTo>
                <a:lnTo>
                  <a:pt x="16649" y="13295"/>
                </a:lnTo>
                <a:lnTo>
                  <a:pt x="18521" y="10350"/>
                </a:lnTo>
                <a:lnTo>
                  <a:pt x="21786" y="8341"/>
                </a:lnTo>
                <a:lnTo>
                  <a:pt x="24731" y="7581"/>
                </a:lnTo>
                <a:lnTo>
                  <a:pt x="28435" y="7581"/>
                </a:lnTo>
                <a:lnTo>
                  <a:pt x="32492" y="8698"/>
                </a:lnTo>
                <a:lnTo>
                  <a:pt x="35218" y="10833"/>
                </a:lnTo>
                <a:lnTo>
                  <a:pt x="36582" y="13686"/>
                </a:lnTo>
                <a:lnTo>
                  <a:pt x="36780" y="17128"/>
                </a:lnTo>
                <a:lnTo>
                  <a:pt x="35552" y="20775"/>
                </a:lnTo>
                <a:lnTo>
                  <a:pt x="32583" y="24357"/>
                </a:lnTo>
                <a:lnTo>
                  <a:pt x="29349" y="26870"/>
                </a:lnTo>
                <a:lnTo>
                  <a:pt x="25328" y="29563"/>
                </a:lnTo>
                <a:lnTo>
                  <a:pt x="22679" y="31089"/>
                </a:lnTo>
                <a:lnTo>
                  <a:pt x="21553" y="29488"/>
                </a:lnTo>
                <a:lnTo>
                  <a:pt x="19781" y="26729"/>
                </a:lnTo>
                <a:lnTo>
                  <a:pt x="22136" y="44715"/>
                </a:lnTo>
                <a:lnTo>
                  <a:pt x="25364" y="48323"/>
                </a:lnTo>
                <a:lnTo>
                  <a:pt x="28770" y="51955"/>
                </a:lnTo>
                <a:lnTo>
                  <a:pt x="32324" y="55598"/>
                </a:lnTo>
                <a:lnTo>
                  <a:pt x="36060" y="59206"/>
                </a:lnTo>
                <a:lnTo>
                  <a:pt x="39825" y="62622"/>
                </a:lnTo>
                <a:lnTo>
                  <a:pt x="36607" y="65048"/>
                </a:lnTo>
                <a:lnTo>
                  <a:pt x="32939" y="67003"/>
                </a:lnTo>
                <a:lnTo>
                  <a:pt x="30289" y="67967"/>
                </a:lnTo>
                <a:lnTo>
                  <a:pt x="27471" y="68605"/>
                </a:lnTo>
                <a:lnTo>
                  <a:pt x="24536" y="68756"/>
                </a:lnTo>
                <a:lnTo>
                  <a:pt x="19958" y="68425"/>
                </a:lnTo>
                <a:lnTo>
                  <a:pt x="16263" y="67129"/>
                </a:lnTo>
                <a:lnTo>
                  <a:pt x="13492" y="65048"/>
                </a:lnTo>
                <a:lnTo>
                  <a:pt x="11328" y="62496"/>
                </a:lnTo>
                <a:lnTo>
                  <a:pt x="10064" y="59296"/>
                </a:lnTo>
                <a:lnTo>
                  <a:pt x="9470" y="73444"/>
                </a:lnTo>
                <a:lnTo>
                  <a:pt x="12948" y="74966"/>
                </a:lnTo>
                <a:lnTo>
                  <a:pt x="16887" y="75956"/>
                </a:lnTo>
                <a:lnTo>
                  <a:pt x="21106" y="76564"/>
                </a:lnTo>
                <a:lnTo>
                  <a:pt x="25821" y="76564"/>
                </a:lnTo>
                <a:lnTo>
                  <a:pt x="30167" y="75932"/>
                </a:lnTo>
                <a:lnTo>
                  <a:pt x="34253" y="74902"/>
                </a:lnTo>
                <a:lnTo>
                  <a:pt x="38051" y="73379"/>
                </a:lnTo>
                <a:lnTo>
                  <a:pt x="41542" y="71384"/>
                </a:lnTo>
                <a:lnTo>
                  <a:pt x="44827" y="69138"/>
                </a:lnTo>
                <a:lnTo>
                  <a:pt x="48416" y="69580"/>
                </a:lnTo>
                <a:lnTo>
                  <a:pt x="51771" y="72097"/>
                </a:lnTo>
                <a:lnTo>
                  <a:pt x="55821" y="74750"/>
                </a:lnTo>
                <a:lnTo>
                  <a:pt x="58867" y="76122"/>
                </a:lnTo>
                <a:lnTo>
                  <a:pt x="62207" y="76514"/>
                </a:lnTo>
                <a:lnTo>
                  <a:pt x="65350" y="74394"/>
                </a:lnTo>
                <a:lnTo>
                  <a:pt x="65440" y="71600"/>
                </a:lnTo>
                <a:lnTo>
                  <a:pt x="64345" y="68440"/>
                </a:lnTo>
                <a:lnTo>
                  <a:pt x="61612" y="68209"/>
                </a:lnTo>
                <a:lnTo>
                  <a:pt x="58632" y="66470"/>
                </a:lnTo>
                <a:lnTo>
                  <a:pt x="55172" y="63968"/>
                </a:lnTo>
                <a:close/>
              </a:path>
              <a:path w="65440" h="76564">
                <a:moveTo>
                  <a:pt x="19781" y="26729"/>
                </a:moveTo>
                <a:lnTo>
                  <a:pt x="17715" y="23072"/>
                </a:lnTo>
                <a:lnTo>
                  <a:pt x="16451" y="19810"/>
                </a:lnTo>
                <a:lnTo>
                  <a:pt x="16045" y="16736"/>
                </a:lnTo>
                <a:lnTo>
                  <a:pt x="17852" y="1422"/>
                </a:lnTo>
                <a:lnTo>
                  <a:pt x="15201" y="2372"/>
                </a:lnTo>
                <a:lnTo>
                  <a:pt x="11339" y="5281"/>
                </a:lnTo>
                <a:lnTo>
                  <a:pt x="8426" y="8747"/>
                </a:lnTo>
                <a:lnTo>
                  <a:pt x="6903" y="12952"/>
                </a:lnTo>
                <a:lnTo>
                  <a:pt x="6522" y="17475"/>
                </a:lnTo>
                <a:lnTo>
                  <a:pt x="6670" y="20063"/>
                </a:lnTo>
                <a:lnTo>
                  <a:pt x="7252" y="22630"/>
                </a:lnTo>
                <a:lnTo>
                  <a:pt x="8404" y="25398"/>
                </a:lnTo>
                <a:lnTo>
                  <a:pt x="9927" y="28332"/>
                </a:lnTo>
                <a:lnTo>
                  <a:pt x="11995" y="31607"/>
                </a:lnTo>
                <a:lnTo>
                  <a:pt x="14691" y="35445"/>
                </a:lnTo>
                <a:lnTo>
                  <a:pt x="12040" y="37084"/>
                </a:lnTo>
                <a:lnTo>
                  <a:pt x="9780" y="38696"/>
                </a:lnTo>
                <a:lnTo>
                  <a:pt x="6043" y="41932"/>
                </a:lnTo>
                <a:lnTo>
                  <a:pt x="3379" y="45349"/>
                </a:lnTo>
                <a:lnTo>
                  <a:pt x="1346" y="48855"/>
                </a:lnTo>
                <a:lnTo>
                  <a:pt x="273" y="52538"/>
                </a:lnTo>
                <a:lnTo>
                  <a:pt x="0" y="56537"/>
                </a:lnTo>
                <a:lnTo>
                  <a:pt x="0" y="58658"/>
                </a:lnTo>
                <a:lnTo>
                  <a:pt x="791" y="62456"/>
                </a:lnTo>
                <a:lnTo>
                  <a:pt x="2054" y="65923"/>
                </a:lnTo>
                <a:lnTo>
                  <a:pt x="3970" y="68856"/>
                </a:lnTo>
                <a:lnTo>
                  <a:pt x="6522" y="71334"/>
                </a:lnTo>
                <a:lnTo>
                  <a:pt x="9470" y="73444"/>
                </a:lnTo>
                <a:lnTo>
                  <a:pt x="10064" y="59296"/>
                </a:lnTo>
                <a:lnTo>
                  <a:pt x="9730" y="55587"/>
                </a:lnTo>
                <a:lnTo>
                  <a:pt x="9730" y="54291"/>
                </a:lnTo>
                <a:lnTo>
                  <a:pt x="10558" y="50659"/>
                </a:lnTo>
                <a:lnTo>
                  <a:pt x="12578" y="47142"/>
                </a:lnTo>
                <a:lnTo>
                  <a:pt x="15980" y="43610"/>
                </a:lnTo>
                <a:lnTo>
                  <a:pt x="19310" y="41249"/>
                </a:lnTo>
                <a:lnTo>
                  <a:pt x="22136" y="44715"/>
                </a:lnTo>
                <a:lnTo>
                  <a:pt x="19781" y="26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788804" y="2452738"/>
            <a:ext cx="8986" cy="78014"/>
          </a:xfrm>
          <a:custGeom>
            <a:avLst/>
            <a:gdLst/>
            <a:ahLst/>
            <a:cxnLst/>
            <a:rect l="l" t="t" r="r" b="b"/>
            <a:pathLst>
              <a:path w="8986" h="78014">
                <a:moveTo>
                  <a:pt x="8986" y="76311"/>
                </a:moveTo>
                <a:lnTo>
                  <a:pt x="8986" y="1752"/>
                </a:lnTo>
                <a:lnTo>
                  <a:pt x="8766" y="963"/>
                </a:lnTo>
                <a:lnTo>
                  <a:pt x="6127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1"/>
                </a:lnTo>
                <a:lnTo>
                  <a:pt x="198" y="77075"/>
                </a:lnTo>
                <a:lnTo>
                  <a:pt x="2868" y="78014"/>
                </a:lnTo>
                <a:lnTo>
                  <a:pt x="6127" y="78014"/>
                </a:lnTo>
                <a:lnTo>
                  <a:pt x="8986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812629" y="24762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24" y="45670"/>
                </a:lnTo>
                <a:lnTo>
                  <a:pt x="5914" y="48006"/>
                </a:lnTo>
                <a:lnTo>
                  <a:pt x="10421" y="52146"/>
                </a:lnTo>
                <a:lnTo>
                  <a:pt x="9540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195" y="19545"/>
                </a:lnTo>
                <a:lnTo>
                  <a:pt x="11718" y="15038"/>
                </a:lnTo>
                <a:lnTo>
                  <a:pt x="14208" y="11506"/>
                </a:lnTo>
                <a:lnTo>
                  <a:pt x="17722" y="9159"/>
                </a:lnTo>
                <a:lnTo>
                  <a:pt x="21934" y="7722"/>
                </a:lnTo>
                <a:lnTo>
                  <a:pt x="27504" y="7722"/>
                </a:lnTo>
                <a:lnTo>
                  <a:pt x="29919" y="8244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79"/>
                </a:lnTo>
                <a:lnTo>
                  <a:pt x="39397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83" y="35676"/>
                </a:lnTo>
                <a:lnTo>
                  <a:pt x="37274" y="40172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1" y="47458"/>
                </a:lnTo>
                <a:lnTo>
                  <a:pt x="21498" y="47458"/>
                </a:lnTo>
                <a:lnTo>
                  <a:pt x="19086" y="46926"/>
                </a:lnTo>
                <a:lnTo>
                  <a:pt x="15199" y="44805"/>
                </a:lnTo>
                <a:lnTo>
                  <a:pt x="12513" y="41569"/>
                </a:lnTo>
                <a:lnTo>
                  <a:pt x="13402" y="53352"/>
                </a:lnTo>
                <a:lnTo>
                  <a:pt x="16386" y="54598"/>
                </a:lnTo>
                <a:lnTo>
                  <a:pt x="19904" y="55206"/>
                </a:lnTo>
                <a:lnTo>
                  <a:pt x="28061" y="55206"/>
                </a:lnTo>
                <a:lnTo>
                  <a:pt x="31690" y="54508"/>
                </a:lnTo>
                <a:lnTo>
                  <a:pt x="34833" y="53111"/>
                </a:lnTo>
                <a:lnTo>
                  <a:pt x="37965" y="51728"/>
                </a:lnTo>
                <a:lnTo>
                  <a:pt x="40579" y="49773"/>
                </a:lnTo>
                <a:lnTo>
                  <a:pt x="44748" y="44795"/>
                </a:lnTo>
                <a:lnTo>
                  <a:pt x="46320" y="41821"/>
                </a:lnTo>
                <a:lnTo>
                  <a:pt x="47372" y="38379"/>
                </a:lnTo>
                <a:lnTo>
                  <a:pt x="48427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49" y="19102"/>
                </a:lnTo>
                <a:lnTo>
                  <a:pt x="47462" y="15760"/>
                </a:lnTo>
                <a:lnTo>
                  <a:pt x="46457" y="12409"/>
                </a:lnTo>
                <a:lnTo>
                  <a:pt x="44970" y="9551"/>
                </a:lnTo>
                <a:lnTo>
                  <a:pt x="42980" y="7214"/>
                </a:lnTo>
                <a:lnTo>
                  <a:pt x="38483" y="3086"/>
                </a:lnTo>
                <a:lnTo>
                  <a:pt x="35492" y="1854"/>
                </a:lnTo>
                <a:lnTo>
                  <a:pt x="32492" y="623"/>
                </a:lnTo>
                <a:lnTo>
                  <a:pt x="28990" y="0"/>
                </a:lnTo>
                <a:lnTo>
                  <a:pt x="20793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6"/>
                </a:lnTo>
                <a:lnTo>
                  <a:pt x="8304" y="5386"/>
                </a:lnTo>
                <a:lnTo>
                  <a:pt x="4132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04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19" y="37645"/>
                </a:moveTo>
                <a:lnTo>
                  <a:pt x="9540" y="32804"/>
                </a:lnTo>
                <a:lnTo>
                  <a:pt x="10421" y="52146"/>
                </a:lnTo>
                <a:lnTo>
                  <a:pt x="13402" y="53352"/>
                </a:lnTo>
                <a:lnTo>
                  <a:pt x="12513" y="41569"/>
                </a:lnTo>
                <a:lnTo>
                  <a:pt x="10519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871266" y="2477099"/>
            <a:ext cx="73933" cy="53682"/>
          </a:xfrm>
          <a:custGeom>
            <a:avLst/>
            <a:gdLst/>
            <a:ahLst/>
            <a:cxnLst/>
            <a:rect l="l" t="t" r="r" b="b"/>
            <a:pathLst>
              <a:path w="73933" h="53682">
                <a:moveTo>
                  <a:pt x="485" y="3959"/>
                </a:moveTo>
                <a:lnTo>
                  <a:pt x="14806" y="51663"/>
                </a:lnTo>
                <a:lnTo>
                  <a:pt x="15288" y="52627"/>
                </a:lnTo>
                <a:lnTo>
                  <a:pt x="18039" y="53578"/>
                </a:lnTo>
                <a:lnTo>
                  <a:pt x="20786" y="53682"/>
                </a:lnTo>
                <a:lnTo>
                  <a:pt x="24278" y="53541"/>
                </a:lnTo>
                <a:lnTo>
                  <a:pt x="26927" y="51663"/>
                </a:lnTo>
                <a:lnTo>
                  <a:pt x="36460" y="15227"/>
                </a:lnTo>
                <a:lnTo>
                  <a:pt x="36672" y="15227"/>
                </a:lnTo>
                <a:lnTo>
                  <a:pt x="46946" y="51663"/>
                </a:lnTo>
                <a:lnTo>
                  <a:pt x="47663" y="52880"/>
                </a:lnTo>
                <a:lnTo>
                  <a:pt x="50276" y="53578"/>
                </a:lnTo>
                <a:lnTo>
                  <a:pt x="55821" y="53602"/>
                </a:lnTo>
                <a:lnTo>
                  <a:pt x="59028" y="51663"/>
                </a:lnTo>
                <a:lnTo>
                  <a:pt x="73450" y="3959"/>
                </a:lnTo>
                <a:lnTo>
                  <a:pt x="73933" y="1612"/>
                </a:lnTo>
                <a:lnTo>
                  <a:pt x="73399" y="481"/>
                </a:lnTo>
                <a:lnTo>
                  <a:pt x="70617" y="0"/>
                </a:lnTo>
                <a:lnTo>
                  <a:pt x="68025" y="24"/>
                </a:lnTo>
                <a:lnTo>
                  <a:pt x="64907" y="1788"/>
                </a:lnTo>
                <a:lnTo>
                  <a:pt x="53257" y="43177"/>
                </a:lnTo>
                <a:lnTo>
                  <a:pt x="53096" y="43177"/>
                </a:lnTo>
                <a:lnTo>
                  <a:pt x="41399" y="1662"/>
                </a:lnTo>
                <a:lnTo>
                  <a:pt x="41075" y="889"/>
                </a:lnTo>
                <a:lnTo>
                  <a:pt x="38479" y="24"/>
                </a:lnTo>
                <a:lnTo>
                  <a:pt x="35247" y="24"/>
                </a:lnTo>
                <a:lnTo>
                  <a:pt x="32263" y="1788"/>
                </a:lnTo>
                <a:lnTo>
                  <a:pt x="21441" y="43177"/>
                </a:lnTo>
                <a:lnTo>
                  <a:pt x="21221" y="43177"/>
                </a:lnTo>
                <a:lnTo>
                  <a:pt x="9409" y="1788"/>
                </a:lnTo>
                <a:lnTo>
                  <a:pt x="8319" y="355"/>
                </a:lnTo>
                <a:lnTo>
                  <a:pt x="5486" y="0"/>
                </a:lnTo>
                <a:lnTo>
                  <a:pt x="2922" y="10"/>
                </a:lnTo>
                <a:lnTo>
                  <a:pt x="0" y="1281"/>
                </a:lnTo>
                <a:lnTo>
                  <a:pt x="485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953846" y="2498464"/>
            <a:ext cx="26603" cy="7658"/>
          </a:xfrm>
          <a:custGeom>
            <a:avLst/>
            <a:gdLst/>
            <a:ahLst/>
            <a:cxnLst/>
            <a:rect l="l" t="t" r="r" b="b"/>
            <a:pathLst>
              <a:path w="26603" h="7658">
                <a:moveTo>
                  <a:pt x="26603" y="3798"/>
                </a:moveTo>
                <a:lnTo>
                  <a:pt x="26603" y="3086"/>
                </a:lnTo>
                <a:lnTo>
                  <a:pt x="24698" y="0"/>
                </a:lnTo>
                <a:lnTo>
                  <a:pt x="1954" y="0"/>
                </a:lnTo>
                <a:lnTo>
                  <a:pt x="496" y="839"/>
                </a:lnTo>
                <a:lnTo>
                  <a:pt x="0" y="3798"/>
                </a:lnTo>
                <a:lnTo>
                  <a:pt x="1954" y="7658"/>
                </a:lnTo>
                <a:lnTo>
                  <a:pt x="24698" y="7658"/>
                </a:lnTo>
                <a:lnTo>
                  <a:pt x="26109" y="6808"/>
                </a:lnTo>
                <a:lnTo>
                  <a:pt x="26603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994317" y="2476306"/>
            <a:ext cx="45046" cy="74411"/>
          </a:xfrm>
          <a:custGeom>
            <a:avLst/>
            <a:gdLst/>
            <a:ahLst/>
            <a:cxnLst/>
            <a:rect l="l" t="t" r="r" b="b"/>
            <a:pathLst>
              <a:path w="45046" h="74411">
                <a:moveTo>
                  <a:pt x="0" y="2515"/>
                </a:moveTo>
                <a:lnTo>
                  <a:pt x="0" y="72669"/>
                </a:lnTo>
                <a:lnTo>
                  <a:pt x="316" y="73673"/>
                </a:lnTo>
                <a:lnTo>
                  <a:pt x="2868" y="74411"/>
                </a:lnTo>
                <a:lnTo>
                  <a:pt x="6101" y="74411"/>
                </a:lnTo>
                <a:lnTo>
                  <a:pt x="8971" y="72669"/>
                </a:lnTo>
                <a:lnTo>
                  <a:pt x="8971" y="47548"/>
                </a:lnTo>
                <a:lnTo>
                  <a:pt x="10274" y="48859"/>
                </a:lnTo>
                <a:lnTo>
                  <a:pt x="13823" y="51930"/>
                </a:lnTo>
                <a:lnTo>
                  <a:pt x="17365" y="54000"/>
                </a:lnTo>
                <a:lnTo>
                  <a:pt x="21041" y="55054"/>
                </a:lnTo>
                <a:lnTo>
                  <a:pt x="23827" y="55195"/>
                </a:lnTo>
                <a:lnTo>
                  <a:pt x="27233" y="55195"/>
                </a:lnTo>
                <a:lnTo>
                  <a:pt x="30265" y="54547"/>
                </a:lnTo>
                <a:lnTo>
                  <a:pt x="32900" y="53215"/>
                </a:lnTo>
                <a:lnTo>
                  <a:pt x="35549" y="51904"/>
                </a:lnTo>
                <a:lnTo>
                  <a:pt x="33817" y="39283"/>
                </a:lnTo>
                <a:lnTo>
                  <a:pt x="31812" y="42990"/>
                </a:lnTo>
                <a:lnTo>
                  <a:pt x="28864" y="45608"/>
                </a:lnTo>
                <a:lnTo>
                  <a:pt x="25300" y="47271"/>
                </a:lnTo>
                <a:lnTo>
                  <a:pt x="20595" y="47271"/>
                </a:lnTo>
                <a:lnTo>
                  <a:pt x="16027" y="44819"/>
                </a:lnTo>
                <a:lnTo>
                  <a:pt x="11457" y="40831"/>
                </a:lnTo>
                <a:lnTo>
                  <a:pt x="8971" y="37720"/>
                </a:lnTo>
                <a:lnTo>
                  <a:pt x="8971" y="17754"/>
                </a:lnTo>
                <a:lnTo>
                  <a:pt x="11757" y="14403"/>
                </a:lnTo>
                <a:lnTo>
                  <a:pt x="15519" y="10896"/>
                </a:lnTo>
                <a:lnTo>
                  <a:pt x="19000" y="8816"/>
                </a:lnTo>
                <a:lnTo>
                  <a:pt x="22428" y="7937"/>
                </a:lnTo>
                <a:lnTo>
                  <a:pt x="22106" y="190"/>
                </a:lnTo>
                <a:lnTo>
                  <a:pt x="19173" y="979"/>
                </a:lnTo>
                <a:lnTo>
                  <a:pt x="16351" y="2311"/>
                </a:lnTo>
                <a:lnTo>
                  <a:pt x="13564" y="4038"/>
                </a:lnTo>
                <a:lnTo>
                  <a:pt x="10802" y="6350"/>
                </a:lnTo>
                <a:lnTo>
                  <a:pt x="7884" y="9273"/>
                </a:lnTo>
                <a:lnTo>
                  <a:pt x="7884" y="2185"/>
                </a:lnTo>
                <a:lnTo>
                  <a:pt x="5306" y="814"/>
                </a:lnTo>
                <a:lnTo>
                  <a:pt x="2570" y="814"/>
                </a:lnTo>
                <a:lnTo>
                  <a:pt x="0" y="2515"/>
                </a:lnTo>
                <a:close/>
              </a:path>
              <a:path w="45046" h="74411">
                <a:moveTo>
                  <a:pt x="45046" y="26849"/>
                </a:moveTo>
                <a:lnTo>
                  <a:pt x="45046" y="23205"/>
                </a:lnTo>
                <a:lnTo>
                  <a:pt x="44686" y="19749"/>
                </a:lnTo>
                <a:lnTo>
                  <a:pt x="43959" y="16498"/>
                </a:lnTo>
                <a:lnTo>
                  <a:pt x="43228" y="13247"/>
                </a:lnTo>
                <a:lnTo>
                  <a:pt x="42087" y="10389"/>
                </a:lnTo>
                <a:lnTo>
                  <a:pt x="40502" y="7937"/>
                </a:lnTo>
                <a:lnTo>
                  <a:pt x="36884" y="3545"/>
                </a:lnTo>
                <a:lnTo>
                  <a:pt x="31874" y="712"/>
                </a:lnTo>
                <a:lnTo>
                  <a:pt x="28839" y="0"/>
                </a:lnTo>
                <a:lnTo>
                  <a:pt x="25289" y="0"/>
                </a:lnTo>
                <a:lnTo>
                  <a:pt x="22106" y="190"/>
                </a:lnTo>
                <a:lnTo>
                  <a:pt x="22428" y="7937"/>
                </a:lnTo>
                <a:lnTo>
                  <a:pt x="25919" y="7937"/>
                </a:lnTo>
                <a:lnTo>
                  <a:pt x="29447" y="9601"/>
                </a:lnTo>
                <a:lnTo>
                  <a:pt x="32273" y="12218"/>
                </a:lnTo>
                <a:lnTo>
                  <a:pt x="34127" y="15941"/>
                </a:lnTo>
                <a:lnTo>
                  <a:pt x="35167" y="20462"/>
                </a:lnTo>
                <a:lnTo>
                  <a:pt x="35736" y="25351"/>
                </a:lnTo>
                <a:lnTo>
                  <a:pt x="35736" y="30265"/>
                </a:lnTo>
                <a:lnTo>
                  <a:pt x="35020" y="34888"/>
                </a:lnTo>
                <a:lnTo>
                  <a:pt x="33817" y="39283"/>
                </a:lnTo>
                <a:lnTo>
                  <a:pt x="35549" y="51904"/>
                </a:lnTo>
                <a:lnTo>
                  <a:pt x="37777" y="50015"/>
                </a:lnTo>
                <a:lnTo>
                  <a:pt x="41367" y="45137"/>
                </a:lnTo>
                <a:lnTo>
                  <a:pt x="42731" y="42177"/>
                </a:lnTo>
                <a:lnTo>
                  <a:pt x="43660" y="38685"/>
                </a:lnTo>
                <a:lnTo>
                  <a:pt x="44589" y="35178"/>
                </a:lnTo>
                <a:lnTo>
                  <a:pt x="45046" y="31244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054966" y="2476303"/>
            <a:ext cx="28583" cy="54446"/>
          </a:xfrm>
          <a:custGeom>
            <a:avLst/>
            <a:gdLst/>
            <a:ahLst/>
            <a:cxnLst/>
            <a:rect l="l" t="t" r="r" b="b"/>
            <a:pathLst>
              <a:path w="28583" h="54446">
                <a:moveTo>
                  <a:pt x="0" y="2517"/>
                </a:moveTo>
                <a:lnTo>
                  <a:pt x="0" y="52744"/>
                </a:lnTo>
                <a:lnTo>
                  <a:pt x="194" y="53506"/>
                </a:lnTo>
                <a:lnTo>
                  <a:pt x="2868" y="54446"/>
                </a:lnTo>
                <a:lnTo>
                  <a:pt x="6127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18" y="11963"/>
                </a:lnTo>
                <a:lnTo>
                  <a:pt x="17365" y="9651"/>
                </a:lnTo>
                <a:lnTo>
                  <a:pt x="20005" y="8712"/>
                </a:lnTo>
                <a:lnTo>
                  <a:pt x="23025" y="8928"/>
                </a:lnTo>
                <a:lnTo>
                  <a:pt x="25797" y="9756"/>
                </a:lnTo>
                <a:lnTo>
                  <a:pt x="28530" y="8435"/>
                </a:lnTo>
                <a:lnTo>
                  <a:pt x="28583" y="3276"/>
                </a:lnTo>
                <a:lnTo>
                  <a:pt x="26229" y="723"/>
                </a:lnTo>
                <a:lnTo>
                  <a:pt x="23108" y="90"/>
                </a:lnTo>
                <a:lnTo>
                  <a:pt x="20452" y="0"/>
                </a:lnTo>
                <a:lnTo>
                  <a:pt x="17340" y="712"/>
                </a:lnTo>
                <a:lnTo>
                  <a:pt x="14187" y="2656"/>
                </a:lnTo>
                <a:lnTo>
                  <a:pt x="10717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58" y="814"/>
                </a:lnTo>
                <a:lnTo>
                  <a:pt x="258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7092572" y="24763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07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3" y="1903"/>
                </a:lnTo>
                <a:lnTo>
                  <a:pt x="30599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53" y="11339"/>
                </a:lnTo>
                <a:lnTo>
                  <a:pt x="35071" y="14083"/>
                </a:lnTo>
                <a:lnTo>
                  <a:pt x="36125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55" y="14958"/>
                </a:lnTo>
                <a:lnTo>
                  <a:pt x="13751" y="1929"/>
                </a:lnTo>
                <a:lnTo>
                  <a:pt x="10853" y="3210"/>
                </a:lnTo>
                <a:lnTo>
                  <a:pt x="8380" y="5054"/>
                </a:lnTo>
                <a:lnTo>
                  <a:pt x="4279" y="9852"/>
                </a:lnTo>
                <a:lnTo>
                  <a:pt x="2725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2" y="39801"/>
                </a:lnTo>
                <a:lnTo>
                  <a:pt x="2620" y="43218"/>
                </a:lnTo>
                <a:lnTo>
                  <a:pt x="4183" y="46073"/>
                </a:lnTo>
                <a:lnTo>
                  <a:pt x="8315" y="50608"/>
                </a:lnTo>
                <a:lnTo>
                  <a:pt x="10867" y="52322"/>
                </a:lnTo>
                <a:lnTo>
                  <a:pt x="13888" y="53478"/>
                </a:lnTo>
                <a:lnTo>
                  <a:pt x="16922" y="54622"/>
                </a:lnTo>
                <a:lnTo>
                  <a:pt x="20447" y="55205"/>
                </a:lnTo>
                <a:lnTo>
                  <a:pt x="24472" y="55205"/>
                </a:lnTo>
                <a:lnTo>
                  <a:pt x="28980" y="55026"/>
                </a:lnTo>
                <a:lnTo>
                  <a:pt x="33075" y="54316"/>
                </a:lnTo>
                <a:lnTo>
                  <a:pt x="36442" y="53478"/>
                </a:lnTo>
                <a:lnTo>
                  <a:pt x="40259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0"/>
                </a:lnTo>
                <a:lnTo>
                  <a:pt x="36269" y="45820"/>
                </a:lnTo>
                <a:lnTo>
                  <a:pt x="33360" y="46746"/>
                </a:lnTo>
                <a:lnTo>
                  <a:pt x="29724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2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55" y="14958"/>
                </a:moveTo>
                <a:lnTo>
                  <a:pt x="12959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39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3" y="0"/>
                </a:lnTo>
                <a:lnTo>
                  <a:pt x="16659" y="647"/>
                </a:lnTo>
                <a:lnTo>
                  <a:pt x="13751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7149470" y="24763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4" y="23633"/>
                </a:lnTo>
                <a:lnTo>
                  <a:pt x="7552" y="26910"/>
                </a:lnTo>
                <a:lnTo>
                  <a:pt x="10487" y="28511"/>
                </a:lnTo>
                <a:lnTo>
                  <a:pt x="13533" y="29858"/>
                </a:lnTo>
                <a:lnTo>
                  <a:pt x="16563" y="31099"/>
                </a:lnTo>
                <a:lnTo>
                  <a:pt x="19461" y="32259"/>
                </a:lnTo>
                <a:lnTo>
                  <a:pt x="23091" y="34405"/>
                </a:lnTo>
                <a:lnTo>
                  <a:pt x="25441" y="37198"/>
                </a:lnTo>
                <a:lnTo>
                  <a:pt x="25791" y="39801"/>
                </a:lnTo>
                <a:lnTo>
                  <a:pt x="25553" y="42368"/>
                </a:lnTo>
                <a:lnTo>
                  <a:pt x="22964" y="45845"/>
                </a:lnTo>
                <a:lnTo>
                  <a:pt x="19761" y="47318"/>
                </a:lnTo>
                <a:lnTo>
                  <a:pt x="17147" y="47829"/>
                </a:lnTo>
                <a:lnTo>
                  <a:pt x="13594" y="47829"/>
                </a:lnTo>
                <a:lnTo>
                  <a:pt x="10227" y="47077"/>
                </a:lnTo>
                <a:lnTo>
                  <a:pt x="6181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39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2" y="55205"/>
                </a:lnTo>
                <a:lnTo>
                  <a:pt x="18288" y="55205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3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602" y="33491"/>
                </a:lnTo>
                <a:lnTo>
                  <a:pt x="31954" y="30581"/>
                </a:lnTo>
                <a:lnTo>
                  <a:pt x="28303" y="27406"/>
                </a:lnTo>
                <a:lnTo>
                  <a:pt x="25293" y="25844"/>
                </a:lnTo>
                <a:lnTo>
                  <a:pt x="22233" y="24512"/>
                </a:lnTo>
                <a:lnTo>
                  <a:pt x="19177" y="23266"/>
                </a:lnTo>
                <a:lnTo>
                  <a:pt x="16207" y="22071"/>
                </a:lnTo>
                <a:lnTo>
                  <a:pt x="12553" y="19914"/>
                </a:lnTo>
                <a:lnTo>
                  <a:pt x="10166" y="17081"/>
                </a:lnTo>
                <a:lnTo>
                  <a:pt x="9795" y="14414"/>
                </a:lnTo>
                <a:lnTo>
                  <a:pt x="10379" y="11504"/>
                </a:lnTo>
                <a:lnTo>
                  <a:pt x="12801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61" y="7354"/>
                </a:lnTo>
                <a:lnTo>
                  <a:pt x="25963" y="8610"/>
                </a:lnTo>
                <a:lnTo>
                  <a:pt x="29329" y="10389"/>
                </a:lnTo>
                <a:lnTo>
                  <a:pt x="32137" y="8561"/>
                </a:lnTo>
                <a:lnTo>
                  <a:pt x="32080" y="5867"/>
                </a:lnTo>
                <a:lnTo>
                  <a:pt x="30506" y="2998"/>
                </a:lnTo>
                <a:lnTo>
                  <a:pt x="27557" y="1512"/>
                </a:lnTo>
                <a:lnTo>
                  <a:pt x="24268" y="572"/>
                </a:lnTo>
                <a:lnTo>
                  <a:pt x="21654" y="125"/>
                </a:lnTo>
                <a:lnTo>
                  <a:pt x="16070" y="0"/>
                </a:lnTo>
                <a:lnTo>
                  <a:pt x="13470" y="417"/>
                </a:lnTo>
                <a:lnTo>
                  <a:pt x="11243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29" y="9234"/>
                </a:lnTo>
                <a:lnTo>
                  <a:pt x="1206" y="12927"/>
                </a:lnTo>
                <a:lnTo>
                  <a:pt x="1206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7194661" y="2476306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6" y="20664"/>
                </a:moveTo>
                <a:lnTo>
                  <a:pt x="3897" y="23633"/>
                </a:lnTo>
                <a:lnTo>
                  <a:pt x="7541" y="26910"/>
                </a:lnTo>
                <a:lnTo>
                  <a:pt x="10474" y="28511"/>
                </a:lnTo>
                <a:lnTo>
                  <a:pt x="13517" y="29858"/>
                </a:lnTo>
                <a:lnTo>
                  <a:pt x="16551" y="31099"/>
                </a:lnTo>
                <a:lnTo>
                  <a:pt x="19446" y="32259"/>
                </a:lnTo>
                <a:lnTo>
                  <a:pt x="23075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4" y="47829"/>
                </a:lnTo>
                <a:lnTo>
                  <a:pt x="13582" y="47829"/>
                </a:lnTo>
                <a:lnTo>
                  <a:pt x="10227" y="47077"/>
                </a:lnTo>
                <a:lnTo>
                  <a:pt x="6177" y="45439"/>
                </a:lnTo>
                <a:lnTo>
                  <a:pt x="3296" y="43790"/>
                </a:lnTo>
                <a:lnTo>
                  <a:pt x="273" y="44171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6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401"/>
                </a:lnTo>
                <a:lnTo>
                  <a:pt x="31024" y="49644"/>
                </a:lnTo>
                <a:lnTo>
                  <a:pt x="33277" y="45935"/>
                </a:lnTo>
                <a:lnTo>
                  <a:pt x="34649" y="41644"/>
                </a:lnTo>
                <a:lnTo>
                  <a:pt x="34649" y="36917"/>
                </a:lnTo>
                <a:lnTo>
                  <a:pt x="33601" y="33491"/>
                </a:lnTo>
                <a:lnTo>
                  <a:pt x="31953" y="30581"/>
                </a:lnTo>
                <a:lnTo>
                  <a:pt x="28303" y="27406"/>
                </a:lnTo>
                <a:lnTo>
                  <a:pt x="25289" y="25844"/>
                </a:lnTo>
                <a:lnTo>
                  <a:pt x="22222" y="24512"/>
                </a:lnTo>
                <a:lnTo>
                  <a:pt x="19165" y="23266"/>
                </a:lnTo>
                <a:lnTo>
                  <a:pt x="16192" y="22071"/>
                </a:lnTo>
                <a:lnTo>
                  <a:pt x="12552" y="19914"/>
                </a:lnTo>
                <a:lnTo>
                  <a:pt x="10151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86" y="8535"/>
                </a:lnTo>
                <a:lnTo>
                  <a:pt x="16069" y="7325"/>
                </a:lnTo>
                <a:lnTo>
                  <a:pt x="18928" y="7138"/>
                </a:lnTo>
                <a:lnTo>
                  <a:pt x="22146" y="7354"/>
                </a:lnTo>
                <a:lnTo>
                  <a:pt x="25948" y="8610"/>
                </a:lnTo>
                <a:lnTo>
                  <a:pt x="29317" y="10389"/>
                </a:lnTo>
                <a:lnTo>
                  <a:pt x="32125" y="8561"/>
                </a:lnTo>
                <a:lnTo>
                  <a:pt x="32078" y="5867"/>
                </a:lnTo>
                <a:lnTo>
                  <a:pt x="30491" y="2998"/>
                </a:lnTo>
                <a:lnTo>
                  <a:pt x="27542" y="1512"/>
                </a:lnTo>
                <a:lnTo>
                  <a:pt x="24267" y="572"/>
                </a:lnTo>
                <a:lnTo>
                  <a:pt x="21653" y="125"/>
                </a:lnTo>
                <a:lnTo>
                  <a:pt x="16069" y="0"/>
                </a:lnTo>
                <a:lnTo>
                  <a:pt x="13467" y="417"/>
                </a:lnTo>
                <a:lnTo>
                  <a:pt x="11231" y="1230"/>
                </a:lnTo>
                <a:lnTo>
                  <a:pt x="7145" y="3135"/>
                </a:lnTo>
                <a:lnTo>
                  <a:pt x="4171" y="5853"/>
                </a:lnTo>
                <a:lnTo>
                  <a:pt x="2317" y="9234"/>
                </a:lnTo>
                <a:lnTo>
                  <a:pt x="1201" y="12927"/>
                </a:lnTo>
                <a:lnTo>
                  <a:pt x="1201" y="17132"/>
                </a:lnTo>
                <a:lnTo>
                  <a:pt x="2266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7243495" y="2477121"/>
            <a:ext cx="42216" cy="54381"/>
          </a:xfrm>
          <a:custGeom>
            <a:avLst/>
            <a:gdLst/>
            <a:ahLst/>
            <a:cxnLst/>
            <a:rect l="l" t="t" r="r" b="b"/>
            <a:pathLst>
              <a:path w="42216" h="54381">
                <a:moveTo>
                  <a:pt x="36064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8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63" y="46457"/>
                </a:lnTo>
                <a:lnTo>
                  <a:pt x="16106" y="46112"/>
                </a:lnTo>
                <a:lnTo>
                  <a:pt x="13492" y="44740"/>
                </a:lnTo>
                <a:lnTo>
                  <a:pt x="10709" y="41273"/>
                </a:lnTo>
                <a:lnTo>
                  <a:pt x="9658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7" y="748"/>
                </a:lnTo>
                <a:lnTo>
                  <a:pt x="6116" y="0"/>
                </a:lnTo>
                <a:lnTo>
                  <a:pt x="2922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6"/>
                </a:lnTo>
                <a:lnTo>
                  <a:pt x="892" y="41464"/>
                </a:lnTo>
                <a:lnTo>
                  <a:pt x="1497" y="44016"/>
                </a:lnTo>
                <a:lnTo>
                  <a:pt x="3862" y="48157"/>
                </a:lnTo>
                <a:lnTo>
                  <a:pt x="7044" y="51598"/>
                </a:lnTo>
                <a:lnTo>
                  <a:pt x="11512" y="53822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0" y="53657"/>
                </a:lnTo>
                <a:lnTo>
                  <a:pt x="25789" y="52209"/>
                </a:lnTo>
                <a:lnTo>
                  <a:pt x="28511" y="50749"/>
                </a:lnTo>
                <a:lnTo>
                  <a:pt x="31258" y="48463"/>
                </a:lnTo>
                <a:lnTo>
                  <a:pt x="34055" y="45302"/>
                </a:lnTo>
                <a:lnTo>
                  <a:pt x="34055" y="52221"/>
                </a:lnTo>
                <a:lnTo>
                  <a:pt x="36619" y="53632"/>
                </a:lnTo>
                <a:lnTo>
                  <a:pt x="39541" y="53632"/>
                </a:lnTo>
                <a:lnTo>
                  <a:pt x="42216" y="51929"/>
                </a:lnTo>
                <a:lnTo>
                  <a:pt x="42216" y="1701"/>
                </a:lnTo>
                <a:lnTo>
                  <a:pt x="41968" y="938"/>
                </a:lnTo>
                <a:lnTo>
                  <a:pt x="39307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7305037" y="2476303"/>
            <a:ext cx="28580" cy="54446"/>
          </a:xfrm>
          <a:custGeom>
            <a:avLst/>
            <a:gdLst/>
            <a:ahLst/>
            <a:cxnLst/>
            <a:rect l="l" t="t" r="r" b="b"/>
            <a:pathLst>
              <a:path w="28580" h="54446">
                <a:moveTo>
                  <a:pt x="0" y="2517"/>
                </a:moveTo>
                <a:lnTo>
                  <a:pt x="0" y="52744"/>
                </a:lnTo>
                <a:lnTo>
                  <a:pt x="194" y="53506"/>
                </a:lnTo>
                <a:lnTo>
                  <a:pt x="2868" y="54446"/>
                </a:lnTo>
                <a:lnTo>
                  <a:pt x="6126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2" y="14514"/>
                </a:lnTo>
                <a:lnTo>
                  <a:pt x="14518" y="11963"/>
                </a:lnTo>
                <a:lnTo>
                  <a:pt x="17365" y="9651"/>
                </a:lnTo>
                <a:lnTo>
                  <a:pt x="19991" y="8712"/>
                </a:lnTo>
                <a:lnTo>
                  <a:pt x="23021" y="8928"/>
                </a:lnTo>
                <a:lnTo>
                  <a:pt x="25783" y="9756"/>
                </a:lnTo>
                <a:lnTo>
                  <a:pt x="28533" y="8435"/>
                </a:lnTo>
                <a:lnTo>
                  <a:pt x="28580" y="3276"/>
                </a:lnTo>
                <a:lnTo>
                  <a:pt x="26229" y="723"/>
                </a:lnTo>
                <a:lnTo>
                  <a:pt x="23111" y="90"/>
                </a:lnTo>
                <a:lnTo>
                  <a:pt x="20450" y="0"/>
                </a:lnTo>
                <a:lnTo>
                  <a:pt x="17340" y="712"/>
                </a:lnTo>
                <a:lnTo>
                  <a:pt x="14187" y="2656"/>
                </a:lnTo>
                <a:lnTo>
                  <a:pt x="10720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57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7343258" y="24763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4" y="1903"/>
                </a:lnTo>
                <a:lnTo>
                  <a:pt x="3060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8" y="14958"/>
                </a:lnTo>
                <a:lnTo>
                  <a:pt x="13752" y="1929"/>
                </a:lnTo>
                <a:lnTo>
                  <a:pt x="10858" y="3210"/>
                </a:lnTo>
                <a:lnTo>
                  <a:pt x="8380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73"/>
                </a:lnTo>
                <a:lnTo>
                  <a:pt x="8319" y="50608"/>
                </a:lnTo>
                <a:lnTo>
                  <a:pt x="10868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4" y="55026"/>
                </a:lnTo>
                <a:lnTo>
                  <a:pt x="33077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2" y="44510"/>
                </a:lnTo>
                <a:lnTo>
                  <a:pt x="36269" y="45820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3" y="44358"/>
                </a:lnTo>
                <a:lnTo>
                  <a:pt x="11577" y="41158"/>
                </a:lnTo>
                <a:lnTo>
                  <a:pt x="10113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68" y="14958"/>
                </a:moveTo>
                <a:lnTo>
                  <a:pt x="12974" y="11887"/>
                </a:lnTo>
                <a:lnTo>
                  <a:pt x="15501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7432556" y="2452738"/>
            <a:ext cx="8977" cy="78014"/>
          </a:xfrm>
          <a:custGeom>
            <a:avLst/>
            <a:gdLst/>
            <a:ahLst/>
            <a:cxnLst/>
            <a:rect l="l" t="t" r="r" b="b"/>
            <a:pathLst>
              <a:path w="8977" h="78014">
                <a:moveTo>
                  <a:pt x="8977" y="76311"/>
                </a:moveTo>
                <a:lnTo>
                  <a:pt x="8977" y="1752"/>
                </a:lnTo>
                <a:lnTo>
                  <a:pt x="8751" y="963"/>
                </a:lnTo>
                <a:lnTo>
                  <a:pt x="611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68" y="78014"/>
                </a:lnTo>
                <a:lnTo>
                  <a:pt x="6116" y="78014"/>
                </a:lnTo>
                <a:lnTo>
                  <a:pt x="8977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7459337" y="2456380"/>
            <a:ext cx="11087" cy="74372"/>
          </a:xfrm>
          <a:custGeom>
            <a:avLst/>
            <a:gdLst/>
            <a:ahLst/>
            <a:cxnLst/>
            <a:rect l="l" t="t" r="r" b="b"/>
            <a:pathLst>
              <a:path w="11087" h="74372">
                <a:moveTo>
                  <a:pt x="0" y="5587"/>
                </a:moveTo>
                <a:lnTo>
                  <a:pt x="381" y="9144"/>
                </a:lnTo>
                <a:lnTo>
                  <a:pt x="3375" y="11049"/>
                </a:lnTo>
                <a:lnTo>
                  <a:pt x="7623" y="11049"/>
                </a:lnTo>
                <a:lnTo>
                  <a:pt x="10694" y="9108"/>
                </a:lnTo>
                <a:lnTo>
                  <a:pt x="11087" y="5476"/>
                </a:lnTo>
                <a:lnTo>
                  <a:pt x="10694" y="1918"/>
                </a:lnTo>
                <a:lnTo>
                  <a:pt x="7696" y="0"/>
                </a:lnTo>
                <a:lnTo>
                  <a:pt x="3451" y="0"/>
                </a:lnTo>
                <a:lnTo>
                  <a:pt x="392" y="1969"/>
                </a:lnTo>
                <a:lnTo>
                  <a:pt x="0" y="5587"/>
                </a:lnTo>
                <a:close/>
              </a:path>
              <a:path w="11087" h="74372">
                <a:moveTo>
                  <a:pt x="1393" y="73624"/>
                </a:moveTo>
                <a:lnTo>
                  <a:pt x="3944" y="74372"/>
                </a:lnTo>
                <a:lnTo>
                  <a:pt x="7188" y="74372"/>
                </a:lnTo>
                <a:lnTo>
                  <a:pt x="10046" y="72669"/>
                </a:lnTo>
                <a:lnTo>
                  <a:pt x="10046" y="22442"/>
                </a:lnTo>
                <a:lnTo>
                  <a:pt x="9827" y="21704"/>
                </a:lnTo>
                <a:lnTo>
                  <a:pt x="7188" y="20754"/>
                </a:lnTo>
                <a:lnTo>
                  <a:pt x="3944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3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7488273" y="2476306"/>
            <a:ext cx="42148" cy="54446"/>
          </a:xfrm>
          <a:custGeom>
            <a:avLst/>
            <a:gdLst/>
            <a:ahLst/>
            <a:cxnLst/>
            <a:rect l="l" t="t" r="r" b="b"/>
            <a:pathLst>
              <a:path w="42148" h="54446">
                <a:moveTo>
                  <a:pt x="33178" y="23342"/>
                </a:moveTo>
                <a:lnTo>
                  <a:pt x="33178" y="52743"/>
                </a:lnTo>
                <a:lnTo>
                  <a:pt x="33397" y="53506"/>
                </a:lnTo>
                <a:lnTo>
                  <a:pt x="36032" y="54446"/>
                </a:lnTo>
                <a:lnTo>
                  <a:pt x="39291" y="54446"/>
                </a:lnTo>
                <a:lnTo>
                  <a:pt x="42148" y="52743"/>
                </a:lnTo>
                <a:lnTo>
                  <a:pt x="42148" y="18529"/>
                </a:lnTo>
                <a:lnTo>
                  <a:pt x="41857" y="15468"/>
                </a:lnTo>
                <a:lnTo>
                  <a:pt x="41259" y="12917"/>
                </a:lnTo>
                <a:lnTo>
                  <a:pt x="40651" y="10374"/>
                </a:lnTo>
                <a:lnTo>
                  <a:pt x="38290" y="6249"/>
                </a:lnTo>
                <a:lnTo>
                  <a:pt x="35107" y="2833"/>
                </a:lnTo>
                <a:lnTo>
                  <a:pt x="30636" y="572"/>
                </a:lnTo>
                <a:lnTo>
                  <a:pt x="27904" y="0"/>
                </a:lnTo>
                <a:lnTo>
                  <a:pt x="21837" y="0"/>
                </a:lnTo>
                <a:lnTo>
                  <a:pt x="19072" y="737"/>
                </a:lnTo>
                <a:lnTo>
                  <a:pt x="16341" y="2209"/>
                </a:lnTo>
                <a:lnTo>
                  <a:pt x="13594" y="3682"/>
                </a:lnTo>
                <a:lnTo>
                  <a:pt x="10854" y="5994"/>
                </a:lnTo>
                <a:lnTo>
                  <a:pt x="8093" y="9143"/>
                </a:lnTo>
                <a:lnTo>
                  <a:pt x="8093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6" y="53698"/>
                </a:lnTo>
                <a:lnTo>
                  <a:pt x="2858" y="54446"/>
                </a:lnTo>
                <a:lnTo>
                  <a:pt x="6102" y="54446"/>
                </a:lnTo>
                <a:lnTo>
                  <a:pt x="8961" y="52743"/>
                </a:lnTo>
                <a:lnTo>
                  <a:pt x="8961" y="17628"/>
                </a:lnTo>
                <a:lnTo>
                  <a:pt x="11437" y="14479"/>
                </a:lnTo>
                <a:lnTo>
                  <a:pt x="13788" y="12077"/>
                </a:lnTo>
                <a:lnTo>
                  <a:pt x="18285" y="8802"/>
                </a:lnTo>
                <a:lnTo>
                  <a:pt x="22792" y="7988"/>
                </a:lnTo>
                <a:lnTo>
                  <a:pt x="26057" y="8319"/>
                </a:lnTo>
                <a:lnTo>
                  <a:pt x="28707" y="9651"/>
                </a:lnTo>
                <a:lnTo>
                  <a:pt x="31454" y="13158"/>
                </a:lnTo>
                <a:lnTo>
                  <a:pt x="32533" y="16423"/>
                </a:lnTo>
                <a:lnTo>
                  <a:pt x="33178" y="20473"/>
                </a:lnTo>
                <a:lnTo>
                  <a:pt x="3317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7546276" y="247630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44" y="17424"/>
                </a:moveTo>
                <a:lnTo>
                  <a:pt x="43822" y="14540"/>
                </a:lnTo>
                <a:lnTo>
                  <a:pt x="43006" y="11657"/>
                </a:lnTo>
                <a:lnTo>
                  <a:pt x="39985" y="7009"/>
                </a:lnTo>
                <a:lnTo>
                  <a:pt x="36026" y="3175"/>
                </a:lnTo>
                <a:lnTo>
                  <a:pt x="33326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68" y="11339"/>
                </a:lnTo>
                <a:lnTo>
                  <a:pt x="35082" y="14083"/>
                </a:lnTo>
                <a:lnTo>
                  <a:pt x="36126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68" y="14958"/>
                </a:lnTo>
                <a:lnTo>
                  <a:pt x="13766" y="1929"/>
                </a:lnTo>
                <a:lnTo>
                  <a:pt x="10868" y="3210"/>
                </a:lnTo>
                <a:lnTo>
                  <a:pt x="8392" y="5054"/>
                </a:lnTo>
                <a:lnTo>
                  <a:pt x="4283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3" y="39801"/>
                </a:lnTo>
                <a:lnTo>
                  <a:pt x="2639" y="43218"/>
                </a:lnTo>
                <a:lnTo>
                  <a:pt x="4194" y="46073"/>
                </a:lnTo>
                <a:lnTo>
                  <a:pt x="8333" y="50608"/>
                </a:lnTo>
                <a:lnTo>
                  <a:pt x="10880" y="52322"/>
                </a:lnTo>
                <a:lnTo>
                  <a:pt x="13903" y="53478"/>
                </a:lnTo>
                <a:lnTo>
                  <a:pt x="16937" y="54622"/>
                </a:lnTo>
                <a:lnTo>
                  <a:pt x="20448" y="55205"/>
                </a:lnTo>
                <a:lnTo>
                  <a:pt x="24476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43" y="49428"/>
                </a:lnTo>
                <a:lnTo>
                  <a:pt x="42970" y="46824"/>
                </a:lnTo>
                <a:lnTo>
                  <a:pt x="42188" y="44132"/>
                </a:lnTo>
                <a:lnTo>
                  <a:pt x="39564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25" y="47523"/>
                </a:lnTo>
                <a:lnTo>
                  <a:pt x="25326" y="47725"/>
                </a:lnTo>
                <a:lnTo>
                  <a:pt x="22371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4" y="41158"/>
                </a:lnTo>
                <a:lnTo>
                  <a:pt x="10126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8" y="29462"/>
                </a:lnTo>
                <a:lnTo>
                  <a:pt x="43985" y="28548"/>
                </a:lnTo>
                <a:lnTo>
                  <a:pt x="45039" y="25448"/>
                </a:lnTo>
                <a:lnTo>
                  <a:pt x="45039" y="20509"/>
                </a:lnTo>
                <a:lnTo>
                  <a:pt x="44644" y="17424"/>
                </a:lnTo>
                <a:close/>
              </a:path>
              <a:path w="45039" h="55205">
                <a:moveTo>
                  <a:pt x="10968" y="14958"/>
                </a:moveTo>
                <a:lnTo>
                  <a:pt x="12974" y="11887"/>
                </a:lnTo>
                <a:lnTo>
                  <a:pt x="15513" y="9345"/>
                </a:lnTo>
                <a:lnTo>
                  <a:pt x="18868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7603804" y="24763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2" y="23633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67" y="31099"/>
                </a:lnTo>
                <a:lnTo>
                  <a:pt x="19461" y="32259"/>
                </a:lnTo>
                <a:lnTo>
                  <a:pt x="23089" y="34405"/>
                </a:lnTo>
                <a:lnTo>
                  <a:pt x="25440" y="37198"/>
                </a:lnTo>
                <a:lnTo>
                  <a:pt x="25789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59" y="47318"/>
                </a:lnTo>
                <a:lnTo>
                  <a:pt x="17146" y="47829"/>
                </a:lnTo>
                <a:lnTo>
                  <a:pt x="13592" y="47829"/>
                </a:lnTo>
                <a:lnTo>
                  <a:pt x="10223" y="47077"/>
                </a:lnTo>
                <a:lnTo>
                  <a:pt x="6181" y="45439"/>
                </a:lnTo>
                <a:lnTo>
                  <a:pt x="3294" y="43790"/>
                </a:lnTo>
                <a:lnTo>
                  <a:pt x="288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6" y="54838"/>
                </a:lnTo>
                <a:lnTo>
                  <a:pt x="23238" y="54140"/>
                </a:lnTo>
                <a:lnTo>
                  <a:pt x="27630" y="52401"/>
                </a:lnTo>
                <a:lnTo>
                  <a:pt x="31038" y="49644"/>
                </a:lnTo>
                <a:lnTo>
                  <a:pt x="33277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22" y="24512"/>
                </a:lnTo>
                <a:lnTo>
                  <a:pt x="19176" y="23266"/>
                </a:lnTo>
                <a:lnTo>
                  <a:pt x="16203" y="22071"/>
                </a:lnTo>
                <a:lnTo>
                  <a:pt x="12556" y="19914"/>
                </a:lnTo>
                <a:lnTo>
                  <a:pt x="10166" y="17081"/>
                </a:lnTo>
                <a:lnTo>
                  <a:pt x="9795" y="14414"/>
                </a:lnTo>
                <a:lnTo>
                  <a:pt x="10360" y="11504"/>
                </a:lnTo>
                <a:lnTo>
                  <a:pt x="12790" y="8535"/>
                </a:lnTo>
                <a:lnTo>
                  <a:pt x="16070" y="7325"/>
                </a:lnTo>
                <a:lnTo>
                  <a:pt x="18928" y="7138"/>
                </a:lnTo>
                <a:lnTo>
                  <a:pt x="22150" y="7354"/>
                </a:lnTo>
                <a:lnTo>
                  <a:pt x="25960" y="8610"/>
                </a:lnTo>
                <a:lnTo>
                  <a:pt x="29329" y="10389"/>
                </a:lnTo>
                <a:lnTo>
                  <a:pt x="32125" y="8561"/>
                </a:lnTo>
                <a:lnTo>
                  <a:pt x="32076" y="5867"/>
                </a:lnTo>
                <a:lnTo>
                  <a:pt x="30491" y="2998"/>
                </a:lnTo>
                <a:lnTo>
                  <a:pt x="27557" y="1512"/>
                </a:lnTo>
                <a:lnTo>
                  <a:pt x="24263" y="572"/>
                </a:lnTo>
                <a:lnTo>
                  <a:pt x="21653" y="125"/>
                </a:lnTo>
                <a:lnTo>
                  <a:pt x="16070" y="0"/>
                </a:lnTo>
                <a:lnTo>
                  <a:pt x="13470" y="417"/>
                </a:lnTo>
                <a:lnTo>
                  <a:pt x="11228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5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7653427" y="2517951"/>
            <a:ext cx="11699" cy="13003"/>
          </a:xfrm>
          <a:custGeom>
            <a:avLst/>
            <a:gdLst/>
            <a:ahLst/>
            <a:cxnLst/>
            <a:rect l="l" t="t" r="r" b="b"/>
            <a:pathLst>
              <a:path w="11699" h="13003">
                <a:moveTo>
                  <a:pt x="11699" y="6412"/>
                </a:moveTo>
                <a:lnTo>
                  <a:pt x="11699" y="3845"/>
                </a:lnTo>
                <a:lnTo>
                  <a:pt x="9603" y="417"/>
                </a:lnTo>
                <a:lnTo>
                  <a:pt x="5918" y="0"/>
                </a:lnTo>
                <a:lnTo>
                  <a:pt x="1273" y="1306"/>
                </a:lnTo>
                <a:lnTo>
                  <a:pt x="0" y="3949"/>
                </a:lnTo>
                <a:lnTo>
                  <a:pt x="0" y="9155"/>
                </a:lnTo>
                <a:lnTo>
                  <a:pt x="2080" y="12571"/>
                </a:lnTo>
                <a:lnTo>
                  <a:pt x="5770" y="13003"/>
                </a:lnTo>
                <a:lnTo>
                  <a:pt x="10410" y="11682"/>
                </a:lnTo>
                <a:lnTo>
                  <a:pt x="11699" y="9053"/>
                </a:lnTo>
                <a:lnTo>
                  <a:pt x="11699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7712751" y="2458217"/>
            <a:ext cx="43253" cy="72553"/>
          </a:xfrm>
          <a:custGeom>
            <a:avLst/>
            <a:gdLst/>
            <a:ahLst/>
            <a:cxnLst/>
            <a:rect l="l" t="t" r="r" b="b"/>
            <a:pathLst>
              <a:path w="43253" h="72553">
                <a:moveTo>
                  <a:pt x="3696" y="0"/>
                </a:moveTo>
                <a:lnTo>
                  <a:pt x="380" y="1587"/>
                </a:lnTo>
                <a:lnTo>
                  <a:pt x="0" y="4150"/>
                </a:lnTo>
                <a:lnTo>
                  <a:pt x="0" y="70775"/>
                </a:lnTo>
                <a:lnTo>
                  <a:pt x="975" y="72082"/>
                </a:lnTo>
                <a:lnTo>
                  <a:pt x="3761" y="72553"/>
                </a:lnTo>
                <a:lnTo>
                  <a:pt x="6336" y="72514"/>
                </a:lnTo>
                <a:lnTo>
                  <a:pt x="9356" y="70775"/>
                </a:lnTo>
                <a:lnTo>
                  <a:pt x="9356" y="44780"/>
                </a:lnTo>
                <a:lnTo>
                  <a:pt x="21711" y="44780"/>
                </a:lnTo>
                <a:lnTo>
                  <a:pt x="25452" y="44207"/>
                </a:lnTo>
                <a:lnTo>
                  <a:pt x="24843" y="35787"/>
                </a:lnTo>
                <a:lnTo>
                  <a:pt x="20620" y="36903"/>
                </a:lnTo>
                <a:lnTo>
                  <a:pt x="9356" y="36903"/>
                </a:lnTo>
                <a:lnTo>
                  <a:pt x="9356" y="7933"/>
                </a:lnTo>
                <a:lnTo>
                  <a:pt x="18766" y="0"/>
                </a:lnTo>
                <a:lnTo>
                  <a:pt x="3696" y="0"/>
                </a:lnTo>
                <a:close/>
              </a:path>
              <a:path w="43253" h="72553">
                <a:moveTo>
                  <a:pt x="34376" y="40394"/>
                </a:moveTo>
                <a:lnTo>
                  <a:pt x="36529" y="38353"/>
                </a:lnTo>
                <a:lnTo>
                  <a:pt x="40355" y="33842"/>
                </a:lnTo>
                <a:lnTo>
                  <a:pt x="41503" y="30934"/>
                </a:lnTo>
                <a:lnTo>
                  <a:pt x="42670" y="28026"/>
                </a:lnTo>
                <a:lnTo>
                  <a:pt x="43253" y="24775"/>
                </a:lnTo>
                <a:lnTo>
                  <a:pt x="43253" y="18449"/>
                </a:lnTo>
                <a:lnTo>
                  <a:pt x="42879" y="15962"/>
                </a:lnTo>
                <a:lnTo>
                  <a:pt x="41395" y="11465"/>
                </a:lnTo>
                <a:lnTo>
                  <a:pt x="38944" y="7772"/>
                </a:lnTo>
                <a:lnTo>
                  <a:pt x="35899" y="4622"/>
                </a:lnTo>
                <a:lnTo>
                  <a:pt x="31949" y="2272"/>
                </a:lnTo>
                <a:lnTo>
                  <a:pt x="28101" y="1040"/>
                </a:lnTo>
                <a:lnTo>
                  <a:pt x="24544" y="341"/>
                </a:lnTo>
                <a:lnTo>
                  <a:pt x="21757" y="74"/>
                </a:lnTo>
                <a:lnTo>
                  <a:pt x="18766" y="0"/>
                </a:lnTo>
                <a:lnTo>
                  <a:pt x="9356" y="7933"/>
                </a:lnTo>
                <a:lnTo>
                  <a:pt x="19608" y="7933"/>
                </a:lnTo>
                <a:lnTo>
                  <a:pt x="22924" y="8329"/>
                </a:lnTo>
                <a:lnTo>
                  <a:pt x="26254" y="9204"/>
                </a:lnTo>
                <a:lnTo>
                  <a:pt x="29411" y="11134"/>
                </a:lnTo>
                <a:lnTo>
                  <a:pt x="31798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1" y="27950"/>
                </a:lnTo>
                <a:lnTo>
                  <a:pt x="30808" y="31366"/>
                </a:lnTo>
                <a:lnTo>
                  <a:pt x="28270" y="34009"/>
                </a:lnTo>
                <a:lnTo>
                  <a:pt x="24843" y="35787"/>
                </a:lnTo>
                <a:lnTo>
                  <a:pt x="25452" y="44207"/>
                </a:lnTo>
                <a:lnTo>
                  <a:pt x="28580" y="43088"/>
                </a:lnTo>
                <a:lnTo>
                  <a:pt x="31725" y="41972"/>
                </a:lnTo>
                <a:lnTo>
                  <a:pt x="34376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7771752" y="2476303"/>
            <a:ext cx="28569" cy="54446"/>
          </a:xfrm>
          <a:custGeom>
            <a:avLst/>
            <a:gdLst/>
            <a:ahLst/>
            <a:cxnLst/>
            <a:rect l="l" t="t" r="r" b="b"/>
            <a:pathLst>
              <a:path w="28569" h="54446">
                <a:moveTo>
                  <a:pt x="0" y="2517"/>
                </a:moveTo>
                <a:lnTo>
                  <a:pt x="0" y="52744"/>
                </a:lnTo>
                <a:lnTo>
                  <a:pt x="316" y="53698"/>
                </a:lnTo>
                <a:lnTo>
                  <a:pt x="2868" y="54446"/>
                </a:lnTo>
                <a:lnTo>
                  <a:pt x="6126" y="54446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2" y="14514"/>
                </a:lnTo>
                <a:lnTo>
                  <a:pt x="14518" y="11963"/>
                </a:lnTo>
                <a:lnTo>
                  <a:pt x="17365" y="9651"/>
                </a:lnTo>
                <a:lnTo>
                  <a:pt x="19991" y="8712"/>
                </a:lnTo>
                <a:lnTo>
                  <a:pt x="23021" y="8928"/>
                </a:lnTo>
                <a:lnTo>
                  <a:pt x="25782" y="9756"/>
                </a:lnTo>
                <a:lnTo>
                  <a:pt x="28529" y="8435"/>
                </a:lnTo>
                <a:lnTo>
                  <a:pt x="28569" y="3276"/>
                </a:lnTo>
                <a:lnTo>
                  <a:pt x="26215" y="723"/>
                </a:lnTo>
                <a:lnTo>
                  <a:pt x="23097" y="90"/>
                </a:lnTo>
                <a:lnTo>
                  <a:pt x="20450" y="0"/>
                </a:lnTo>
                <a:lnTo>
                  <a:pt x="17330" y="712"/>
                </a:lnTo>
                <a:lnTo>
                  <a:pt x="14183" y="2656"/>
                </a:lnTo>
                <a:lnTo>
                  <a:pt x="10717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43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7809800" y="24762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3" y="39474"/>
                </a:lnTo>
                <a:lnTo>
                  <a:pt x="2452" y="42811"/>
                </a:lnTo>
                <a:lnTo>
                  <a:pt x="3938" y="45670"/>
                </a:lnTo>
                <a:lnTo>
                  <a:pt x="5929" y="48006"/>
                </a:lnTo>
                <a:lnTo>
                  <a:pt x="10425" y="52146"/>
                </a:lnTo>
                <a:lnTo>
                  <a:pt x="9544" y="32804"/>
                </a:lnTo>
                <a:lnTo>
                  <a:pt x="9310" y="30225"/>
                </a:lnTo>
                <a:lnTo>
                  <a:pt x="9310" y="24613"/>
                </a:lnTo>
                <a:lnTo>
                  <a:pt x="9608" y="21971"/>
                </a:lnTo>
                <a:lnTo>
                  <a:pt x="10203" y="19545"/>
                </a:lnTo>
                <a:lnTo>
                  <a:pt x="11739" y="15038"/>
                </a:lnTo>
                <a:lnTo>
                  <a:pt x="14227" y="11506"/>
                </a:lnTo>
                <a:lnTo>
                  <a:pt x="17740" y="9159"/>
                </a:lnTo>
                <a:lnTo>
                  <a:pt x="21937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70" y="33249"/>
                </a:lnTo>
                <a:lnTo>
                  <a:pt x="38787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5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41" y="53111"/>
                </a:lnTo>
                <a:lnTo>
                  <a:pt x="37983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39" y="41821"/>
                </a:lnTo>
                <a:lnTo>
                  <a:pt x="47390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70" y="19102"/>
                </a:lnTo>
                <a:lnTo>
                  <a:pt x="47466" y="15760"/>
                </a:lnTo>
                <a:lnTo>
                  <a:pt x="46475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2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3" y="37645"/>
                </a:moveTo>
                <a:lnTo>
                  <a:pt x="9544" y="32804"/>
                </a:lnTo>
                <a:lnTo>
                  <a:pt x="10425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7871082" y="24763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5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13" y="12866"/>
                </a:lnTo>
                <a:lnTo>
                  <a:pt x="15116" y="9461"/>
                </a:lnTo>
                <a:lnTo>
                  <a:pt x="18421" y="7746"/>
                </a:lnTo>
                <a:lnTo>
                  <a:pt x="24847" y="7746"/>
                </a:lnTo>
                <a:lnTo>
                  <a:pt x="28202" y="8686"/>
                </a:lnTo>
                <a:lnTo>
                  <a:pt x="32148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79" y="8547"/>
                </a:lnTo>
                <a:lnTo>
                  <a:pt x="37558" y="5717"/>
                </a:lnTo>
                <a:lnTo>
                  <a:pt x="34737" y="3290"/>
                </a:lnTo>
                <a:lnTo>
                  <a:pt x="31442" y="1628"/>
                </a:lnTo>
                <a:lnTo>
                  <a:pt x="28858" y="749"/>
                </a:lnTo>
                <a:lnTo>
                  <a:pt x="25924" y="154"/>
                </a:lnTo>
                <a:lnTo>
                  <a:pt x="22853" y="0"/>
                </a:lnTo>
                <a:lnTo>
                  <a:pt x="19620" y="0"/>
                </a:lnTo>
                <a:lnTo>
                  <a:pt x="16625" y="547"/>
                </a:lnTo>
                <a:lnTo>
                  <a:pt x="13843" y="1652"/>
                </a:lnTo>
                <a:lnTo>
                  <a:pt x="11066" y="2743"/>
                </a:lnTo>
                <a:lnTo>
                  <a:pt x="8651" y="4432"/>
                </a:lnTo>
                <a:lnTo>
                  <a:pt x="4558" y="8967"/>
                </a:lnTo>
                <a:lnTo>
                  <a:pt x="2945" y="11887"/>
                </a:lnTo>
                <a:lnTo>
                  <a:pt x="1757" y="15430"/>
                </a:lnTo>
                <a:lnTo>
                  <a:pt x="594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36" y="39715"/>
                </a:lnTo>
                <a:lnTo>
                  <a:pt x="2401" y="43041"/>
                </a:lnTo>
                <a:lnTo>
                  <a:pt x="3802" y="45846"/>
                </a:lnTo>
                <a:lnTo>
                  <a:pt x="5634" y="48132"/>
                </a:lnTo>
                <a:lnTo>
                  <a:pt x="9730" y="52171"/>
                </a:lnTo>
                <a:lnTo>
                  <a:pt x="12452" y="53352"/>
                </a:lnTo>
                <a:lnTo>
                  <a:pt x="15163" y="54547"/>
                </a:lnTo>
                <a:lnTo>
                  <a:pt x="18284" y="55144"/>
                </a:lnTo>
                <a:lnTo>
                  <a:pt x="23508" y="55144"/>
                </a:lnTo>
                <a:lnTo>
                  <a:pt x="26766" y="54637"/>
                </a:lnTo>
                <a:lnTo>
                  <a:pt x="29833" y="53859"/>
                </a:lnTo>
                <a:lnTo>
                  <a:pt x="32558" y="52783"/>
                </a:lnTo>
                <a:lnTo>
                  <a:pt x="35949" y="50800"/>
                </a:lnTo>
                <a:lnTo>
                  <a:pt x="38379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16" y="40792"/>
                </a:lnTo>
                <a:lnTo>
                  <a:pt x="33599" y="43157"/>
                </a:lnTo>
                <a:lnTo>
                  <a:pt x="29959" y="45478"/>
                </a:lnTo>
                <a:lnTo>
                  <a:pt x="26841" y="46826"/>
                </a:lnTo>
                <a:lnTo>
                  <a:pt x="22950" y="47167"/>
                </a:lnTo>
                <a:lnTo>
                  <a:pt x="18842" y="46761"/>
                </a:lnTo>
                <a:lnTo>
                  <a:pt x="15473" y="45162"/>
                </a:lnTo>
                <a:lnTo>
                  <a:pt x="12887" y="42303"/>
                </a:lnTo>
                <a:lnTo>
                  <a:pt x="10854" y="38635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7920760" y="247630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39" y="17424"/>
                </a:moveTo>
                <a:lnTo>
                  <a:pt x="43822" y="14540"/>
                </a:lnTo>
                <a:lnTo>
                  <a:pt x="43004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3" y="647"/>
                </a:lnTo>
                <a:lnTo>
                  <a:pt x="27348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85" y="14083"/>
                </a:lnTo>
                <a:lnTo>
                  <a:pt x="36125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67" y="3210"/>
                </a:lnTo>
                <a:lnTo>
                  <a:pt x="8394" y="5054"/>
                </a:lnTo>
                <a:lnTo>
                  <a:pt x="4283" y="9852"/>
                </a:lnTo>
                <a:lnTo>
                  <a:pt x="2724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29" y="50608"/>
                </a:lnTo>
                <a:lnTo>
                  <a:pt x="10882" y="52322"/>
                </a:lnTo>
                <a:lnTo>
                  <a:pt x="13902" y="53478"/>
                </a:lnTo>
                <a:lnTo>
                  <a:pt x="16937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7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6" y="44510"/>
                </a:lnTo>
                <a:lnTo>
                  <a:pt x="36272" y="45820"/>
                </a:lnTo>
                <a:lnTo>
                  <a:pt x="33375" y="46746"/>
                </a:lnTo>
                <a:lnTo>
                  <a:pt x="29724" y="47523"/>
                </a:lnTo>
                <a:lnTo>
                  <a:pt x="25328" y="47725"/>
                </a:lnTo>
                <a:lnTo>
                  <a:pt x="22369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29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6" y="29462"/>
                </a:lnTo>
                <a:lnTo>
                  <a:pt x="43983" y="28548"/>
                </a:lnTo>
                <a:lnTo>
                  <a:pt x="45039" y="25448"/>
                </a:lnTo>
                <a:lnTo>
                  <a:pt x="45039" y="20509"/>
                </a:lnTo>
                <a:lnTo>
                  <a:pt x="44639" y="17424"/>
                </a:lnTo>
                <a:close/>
              </a:path>
              <a:path w="45039" h="55205">
                <a:moveTo>
                  <a:pt x="10965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67" y="7642"/>
                </a:lnTo>
                <a:lnTo>
                  <a:pt x="23039" y="7199"/>
                </a:lnTo>
                <a:lnTo>
                  <a:pt x="27381" y="7199"/>
                </a:lnTo>
                <a:lnTo>
                  <a:pt x="27348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7978291" y="24763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0" y="20664"/>
                </a:moveTo>
                <a:lnTo>
                  <a:pt x="3912" y="23633"/>
                </a:lnTo>
                <a:lnTo>
                  <a:pt x="7538" y="26910"/>
                </a:lnTo>
                <a:lnTo>
                  <a:pt x="10468" y="28511"/>
                </a:lnTo>
                <a:lnTo>
                  <a:pt x="13517" y="29858"/>
                </a:lnTo>
                <a:lnTo>
                  <a:pt x="16563" y="31099"/>
                </a:lnTo>
                <a:lnTo>
                  <a:pt x="19457" y="32259"/>
                </a:lnTo>
                <a:lnTo>
                  <a:pt x="23087" y="34405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9" y="42368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3" y="47829"/>
                </a:lnTo>
                <a:lnTo>
                  <a:pt x="13590" y="47829"/>
                </a:lnTo>
                <a:lnTo>
                  <a:pt x="10223" y="47077"/>
                </a:lnTo>
                <a:lnTo>
                  <a:pt x="6173" y="45439"/>
                </a:lnTo>
                <a:lnTo>
                  <a:pt x="3290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3" y="50227"/>
                </a:lnTo>
                <a:lnTo>
                  <a:pt x="3045" y="52387"/>
                </a:lnTo>
                <a:lnTo>
                  <a:pt x="6224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8" y="55205"/>
                </a:lnTo>
                <a:lnTo>
                  <a:pt x="18280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0" y="52401"/>
                </a:lnTo>
                <a:lnTo>
                  <a:pt x="31036" y="49644"/>
                </a:lnTo>
                <a:lnTo>
                  <a:pt x="33275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5" y="33491"/>
                </a:lnTo>
                <a:lnTo>
                  <a:pt x="31950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3" y="23266"/>
                </a:lnTo>
                <a:lnTo>
                  <a:pt x="16203" y="22071"/>
                </a:lnTo>
                <a:lnTo>
                  <a:pt x="12550" y="19914"/>
                </a:lnTo>
                <a:lnTo>
                  <a:pt x="10162" y="17081"/>
                </a:lnTo>
                <a:lnTo>
                  <a:pt x="9787" y="14414"/>
                </a:lnTo>
                <a:lnTo>
                  <a:pt x="10356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56" y="8610"/>
                </a:lnTo>
                <a:lnTo>
                  <a:pt x="29325" y="10389"/>
                </a:lnTo>
                <a:lnTo>
                  <a:pt x="32123" y="8561"/>
                </a:lnTo>
                <a:lnTo>
                  <a:pt x="32072" y="5867"/>
                </a:lnTo>
                <a:lnTo>
                  <a:pt x="30492" y="2998"/>
                </a:lnTo>
                <a:lnTo>
                  <a:pt x="27557" y="1512"/>
                </a:lnTo>
                <a:lnTo>
                  <a:pt x="24260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24" y="1230"/>
                </a:lnTo>
                <a:lnTo>
                  <a:pt x="7138" y="3135"/>
                </a:lnTo>
                <a:lnTo>
                  <a:pt x="4171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0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8024093" y="24763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898" y="23633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53" y="31099"/>
                </a:lnTo>
                <a:lnTo>
                  <a:pt x="19451" y="32259"/>
                </a:lnTo>
                <a:lnTo>
                  <a:pt x="23079" y="34405"/>
                </a:lnTo>
                <a:lnTo>
                  <a:pt x="25445" y="37198"/>
                </a:lnTo>
                <a:lnTo>
                  <a:pt x="25791" y="39801"/>
                </a:lnTo>
                <a:lnTo>
                  <a:pt x="25556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82" y="47829"/>
                </a:lnTo>
                <a:lnTo>
                  <a:pt x="10227" y="47077"/>
                </a:lnTo>
                <a:lnTo>
                  <a:pt x="6181" y="45439"/>
                </a:lnTo>
                <a:lnTo>
                  <a:pt x="3298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47" y="50227"/>
                </a:lnTo>
                <a:lnTo>
                  <a:pt x="3049" y="52387"/>
                </a:lnTo>
                <a:lnTo>
                  <a:pt x="6231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2" y="55205"/>
                </a:lnTo>
                <a:lnTo>
                  <a:pt x="18288" y="55205"/>
                </a:lnTo>
                <a:lnTo>
                  <a:pt x="20873" y="54838"/>
                </a:lnTo>
                <a:lnTo>
                  <a:pt x="23224" y="54140"/>
                </a:lnTo>
                <a:lnTo>
                  <a:pt x="27622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602" y="33491"/>
                </a:lnTo>
                <a:lnTo>
                  <a:pt x="31954" y="30581"/>
                </a:lnTo>
                <a:lnTo>
                  <a:pt x="28303" y="27406"/>
                </a:lnTo>
                <a:lnTo>
                  <a:pt x="25293" y="25844"/>
                </a:lnTo>
                <a:lnTo>
                  <a:pt x="22226" y="24512"/>
                </a:lnTo>
                <a:lnTo>
                  <a:pt x="19166" y="23266"/>
                </a:lnTo>
                <a:lnTo>
                  <a:pt x="16196" y="22071"/>
                </a:lnTo>
                <a:lnTo>
                  <a:pt x="12553" y="19914"/>
                </a:lnTo>
                <a:lnTo>
                  <a:pt x="10166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91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63" y="8610"/>
                </a:lnTo>
                <a:lnTo>
                  <a:pt x="29319" y="10389"/>
                </a:lnTo>
                <a:lnTo>
                  <a:pt x="32127" y="8561"/>
                </a:lnTo>
                <a:lnTo>
                  <a:pt x="32080" y="5867"/>
                </a:lnTo>
                <a:lnTo>
                  <a:pt x="30492" y="2998"/>
                </a:lnTo>
                <a:lnTo>
                  <a:pt x="27557" y="1512"/>
                </a:lnTo>
                <a:lnTo>
                  <a:pt x="24268" y="572"/>
                </a:lnTo>
                <a:lnTo>
                  <a:pt x="21654" y="125"/>
                </a:lnTo>
                <a:lnTo>
                  <a:pt x="16070" y="0"/>
                </a:lnTo>
                <a:lnTo>
                  <a:pt x="13470" y="417"/>
                </a:lnTo>
                <a:lnTo>
                  <a:pt x="11231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9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8101674" y="2476306"/>
            <a:ext cx="45050" cy="74411"/>
          </a:xfrm>
          <a:custGeom>
            <a:avLst/>
            <a:gdLst/>
            <a:ahLst/>
            <a:cxnLst/>
            <a:rect l="l" t="t" r="r" b="b"/>
            <a:pathLst>
              <a:path w="45050" h="74411">
                <a:moveTo>
                  <a:pt x="0" y="2515"/>
                </a:moveTo>
                <a:lnTo>
                  <a:pt x="0" y="72669"/>
                </a:lnTo>
                <a:lnTo>
                  <a:pt x="320" y="73673"/>
                </a:lnTo>
                <a:lnTo>
                  <a:pt x="2868" y="74411"/>
                </a:lnTo>
                <a:lnTo>
                  <a:pt x="6102" y="74411"/>
                </a:lnTo>
                <a:lnTo>
                  <a:pt x="8975" y="72669"/>
                </a:lnTo>
                <a:lnTo>
                  <a:pt x="8975" y="47548"/>
                </a:lnTo>
                <a:lnTo>
                  <a:pt x="10274" y="48859"/>
                </a:lnTo>
                <a:lnTo>
                  <a:pt x="13827" y="51930"/>
                </a:lnTo>
                <a:lnTo>
                  <a:pt x="17369" y="54000"/>
                </a:lnTo>
                <a:lnTo>
                  <a:pt x="21041" y="55054"/>
                </a:lnTo>
                <a:lnTo>
                  <a:pt x="23827" y="55195"/>
                </a:lnTo>
                <a:lnTo>
                  <a:pt x="27233" y="55195"/>
                </a:lnTo>
                <a:lnTo>
                  <a:pt x="30265" y="54547"/>
                </a:lnTo>
                <a:lnTo>
                  <a:pt x="32904" y="53215"/>
                </a:lnTo>
                <a:lnTo>
                  <a:pt x="35553" y="51904"/>
                </a:lnTo>
                <a:lnTo>
                  <a:pt x="33821" y="39283"/>
                </a:lnTo>
                <a:lnTo>
                  <a:pt x="31813" y="42990"/>
                </a:lnTo>
                <a:lnTo>
                  <a:pt x="28868" y="45608"/>
                </a:lnTo>
                <a:lnTo>
                  <a:pt x="25304" y="47271"/>
                </a:lnTo>
                <a:lnTo>
                  <a:pt x="20599" y="47271"/>
                </a:lnTo>
                <a:lnTo>
                  <a:pt x="16031" y="44819"/>
                </a:lnTo>
                <a:lnTo>
                  <a:pt x="11461" y="40831"/>
                </a:lnTo>
                <a:lnTo>
                  <a:pt x="8975" y="37720"/>
                </a:lnTo>
                <a:lnTo>
                  <a:pt x="8975" y="17754"/>
                </a:lnTo>
                <a:lnTo>
                  <a:pt x="11757" y="14403"/>
                </a:lnTo>
                <a:lnTo>
                  <a:pt x="15523" y="10896"/>
                </a:lnTo>
                <a:lnTo>
                  <a:pt x="19000" y="8816"/>
                </a:lnTo>
                <a:lnTo>
                  <a:pt x="22428" y="7937"/>
                </a:lnTo>
                <a:lnTo>
                  <a:pt x="22110" y="190"/>
                </a:lnTo>
                <a:lnTo>
                  <a:pt x="19176" y="979"/>
                </a:lnTo>
                <a:lnTo>
                  <a:pt x="16351" y="2311"/>
                </a:lnTo>
                <a:lnTo>
                  <a:pt x="13564" y="4038"/>
                </a:lnTo>
                <a:lnTo>
                  <a:pt x="10806" y="6350"/>
                </a:lnTo>
                <a:lnTo>
                  <a:pt x="7884" y="9273"/>
                </a:lnTo>
                <a:lnTo>
                  <a:pt x="7884" y="2185"/>
                </a:lnTo>
                <a:lnTo>
                  <a:pt x="5309" y="814"/>
                </a:lnTo>
                <a:lnTo>
                  <a:pt x="2574" y="814"/>
                </a:lnTo>
                <a:lnTo>
                  <a:pt x="0" y="2515"/>
                </a:lnTo>
                <a:close/>
              </a:path>
              <a:path w="45050" h="74411">
                <a:moveTo>
                  <a:pt x="45050" y="26849"/>
                </a:moveTo>
                <a:lnTo>
                  <a:pt x="45050" y="23205"/>
                </a:lnTo>
                <a:lnTo>
                  <a:pt x="44686" y="19749"/>
                </a:lnTo>
                <a:lnTo>
                  <a:pt x="43959" y="16498"/>
                </a:lnTo>
                <a:lnTo>
                  <a:pt x="43228" y="13247"/>
                </a:lnTo>
                <a:lnTo>
                  <a:pt x="42087" y="10389"/>
                </a:lnTo>
                <a:lnTo>
                  <a:pt x="40506" y="7937"/>
                </a:lnTo>
                <a:lnTo>
                  <a:pt x="36892" y="3545"/>
                </a:lnTo>
                <a:lnTo>
                  <a:pt x="31878" y="712"/>
                </a:lnTo>
                <a:lnTo>
                  <a:pt x="28842" y="0"/>
                </a:lnTo>
                <a:lnTo>
                  <a:pt x="25289" y="0"/>
                </a:lnTo>
                <a:lnTo>
                  <a:pt x="22110" y="190"/>
                </a:lnTo>
                <a:lnTo>
                  <a:pt x="22428" y="7937"/>
                </a:lnTo>
                <a:lnTo>
                  <a:pt x="25919" y="7937"/>
                </a:lnTo>
                <a:lnTo>
                  <a:pt x="29451" y="9601"/>
                </a:lnTo>
                <a:lnTo>
                  <a:pt x="32273" y="12218"/>
                </a:lnTo>
                <a:lnTo>
                  <a:pt x="34127" y="15941"/>
                </a:lnTo>
                <a:lnTo>
                  <a:pt x="35168" y="20462"/>
                </a:lnTo>
                <a:lnTo>
                  <a:pt x="35740" y="25351"/>
                </a:lnTo>
                <a:lnTo>
                  <a:pt x="35740" y="30265"/>
                </a:lnTo>
                <a:lnTo>
                  <a:pt x="35020" y="34888"/>
                </a:lnTo>
                <a:lnTo>
                  <a:pt x="33821" y="39283"/>
                </a:lnTo>
                <a:lnTo>
                  <a:pt x="35553" y="51904"/>
                </a:lnTo>
                <a:lnTo>
                  <a:pt x="37781" y="50015"/>
                </a:lnTo>
                <a:lnTo>
                  <a:pt x="41371" y="45137"/>
                </a:lnTo>
                <a:lnTo>
                  <a:pt x="42735" y="42177"/>
                </a:lnTo>
                <a:lnTo>
                  <a:pt x="43663" y="38685"/>
                </a:lnTo>
                <a:lnTo>
                  <a:pt x="44589" y="35178"/>
                </a:lnTo>
                <a:lnTo>
                  <a:pt x="45050" y="31244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8161877" y="2456380"/>
            <a:ext cx="11090" cy="74372"/>
          </a:xfrm>
          <a:custGeom>
            <a:avLst/>
            <a:gdLst/>
            <a:ahLst/>
            <a:cxnLst/>
            <a:rect l="l" t="t" r="r" b="b"/>
            <a:pathLst>
              <a:path w="11090" h="74372">
                <a:moveTo>
                  <a:pt x="0" y="5587"/>
                </a:moveTo>
                <a:lnTo>
                  <a:pt x="380" y="9144"/>
                </a:lnTo>
                <a:lnTo>
                  <a:pt x="3379" y="11049"/>
                </a:lnTo>
                <a:lnTo>
                  <a:pt x="7623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694" y="1918"/>
                </a:lnTo>
                <a:lnTo>
                  <a:pt x="7700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72">
                <a:moveTo>
                  <a:pt x="1399" y="73624"/>
                </a:moveTo>
                <a:lnTo>
                  <a:pt x="3948" y="74372"/>
                </a:lnTo>
                <a:lnTo>
                  <a:pt x="7192" y="74372"/>
                </a:lnTo>
                <a:lnTo>
                  <a:pt x="10054" y="72669"/>
                </a:lnTo>
                <a:lnTo>
                  <a:pt x="10054" y="22442"/>
                </a:lnTo>
                <a:lnTo>
                  <a:pt x="9827" y="21704"/>
                </a:lnTo>
                <a:lnTo>
                  <a:pt x="7192" y="20754"/>
                </a:lnTo>
                <a:lnTo>
                  <a:pt x="3948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8190810" y="2476306"/>
            <a:ext cx="45046" cy="74411"/>
          </a:xfrm>
          <a:custGeom>
            <a:avLst/>
            <a:gdLst/>
            <a:ahLst/>
            <a:cxnLst/>
            <a:rect l="l" t="t" r="r" b="b"/>
            <a:pathLst>
              <a:path w="45046" h="74411">
                <a:moveTo>
                  <a:pt x="0" y="2515"/>
                </a:moveTo>
                <a:lnTo>
                  <a:pt x="0" y="72669"/>
                </a:lnTo>
                <a:lnTo>
                  <a:pt x="320" y="73673"/>
                </a:lnTo>
                <a:lnTo>
                  <a:pt x="2868" y="74411"/>
                </a:lnTo>
                <a:lnTo>
                  <a:pt x="6101" y="74411"/>
                </a:lnTo>
                <a:lnTo>
                  <a:pt x="8971" y="72669"/>
                </a:lnTo>
                <a:lnTo>
                  <a:pt x="8971" y="47548"/>
                </a:lnTo>
                <a:lnTo>
                  <a:pt x="10274" y="48859"/>
                </a:lnTo>
                <a:lnTo>
                  <a:pt x="13827" y="51930"/>
                </a:lnTo>
                <a:lnTo>
                  <a:pt x="17365" y="54000"/>
                </a:lnTo>
                <a:lnTo>
                  <a:pt x="21045" y="55054"/>
                </a:lnTo>
                <a:lnTo>
                  <a:pt x="23831" y="55195"/>
                </a:lnTo>
                <a:lnTo>
                  <a:pt x="27233" y="55195"/>
                </a:lnTo>
                <a:lnTo>
                  <a:pt x="30265" y="54547"/>
                </a:lnTo>
                <a:lnTo>
                  <a:pt x="32903" y="53215"/>
                </a:lnTo>
                <a:lnTo>
                  <a:pt x="35553" y="51904"/>
                </a:lnTo>
                <a:lnTo>
                  <a:pt x="33821" y="39283"/>
                </a:lnTo>
                <a:lnTo>
                  <a:pt x="31812" y="42990"/>
                </a:lnTo>
                <a:lnTo>
                  <a:pt x="28868" y="45608"/>
                </a:lnTo>
                <a:lnTo>
                  <a:pt x="25303" y="47271"/>
                </a:lnTo>
                <a:lnTo>
                  <a:pt x="20584" y="47271"/>
                </a:lnTo>
                <a:lnTo>
                  <a:pt x="16029" y="44819"/>
                </a:lnTo>
                <a:lnTo>
                  <a:pt x="11451" y="40831"/>
                </a:lnTo>
                <a:lnTo>
                  <a:pt x="8971" y="37720"/>
                </a:lnTo>
                <a:lnTo>
                  <a:pt x="8971" y="17754"/>
                </a:lnTo>
                <a:lnTo>
                  <a:pt x="11746" y="14403"/>
                </a:lnTo>
                <a:lnTo>
                  <a:pt x="15523" y="10896"/>
                </a:lnTo>
                <a:lnTo>
                  <a:pt x="19000" y="8816"/>
                </a:lnTo>
                <a:lnTo>
                  <a:pt x="22420" y="7937"/>
                </a:lnTo>
                <a:lnTo>
                  <a:pt x="22106" y="190"/>
                </a:lnTo>
                <a:lnTo>
                  <a:pt x="19173" y="979"/>
                </a:lnTo>
                <a:lnTo>
                  <a:pt x="16351" y="2311"/>
                </a:lnTo>
                <a:lnTo>
                  <a:pt x="13564" y="4038"/>
                </a:lnTo>
                <a:lnTo>
                  <a:pt x="10806" y="6350"/>
                </a:lnTo>
                <a:lnTo>
                  <a:pt x="7884" y="9273"/>
                </a:lnTo>
                <a:lnTo>
                  <a:pt x="7884" y="2185"/>
                </a:lnTo>
                <a:lnTo>
                  <a:pt x="5298" y="814"/>
                </a:lnTo>
                <a:lnTo>
                  <a:pt x="2573" y="814"/>
                </a:lnTo>
                <a:lnTo>
                  <a:pt x="0" y="2515"/>
                </a:lnTo>
                <a:close/>
              </a:path>
              <a:path w="45046" h="74411">
                <a:moveTo>
                  <a:pt x="45046" y="26849"/>
                </a:moveTo>
                <a:lnTo>
                  <a:pt x="45046" y="23205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7"/>
                </a:lnTo>
                <a:lnTo>
                  <a:pt x="42076" y="10389"/>
                </a:lnTo>
                <a:lnTo>
                  <a:pt x="40506" y="7937"/>
                </a:lnTo>
                <a:lnTo>
                  <a:pt x="36892" y="3545"/>
                </a:lnTo>
                <a:lnTo>
                  <a:pt x="31876" y="712"/>
                </a:lnTo>
                <a:lnTo>
                  <a:pt x="28842" y="0"/>
                </a:lnTo>
                <a:lnTo>
                  <a:pt x="25289" y="0"/>
                </a:lnTo>
                <a:lnTo>
                  <a:pt x="22106" y="190"/>
                </a:lnTo>
                <a:lnTo>
                  <a:pt x="22420" y="7937"/>
                </a:lnTo>
                <a:lnTo>
                  <a:pt x="25923" y="7937"/>
                </a:lnTo>
                <a:lnTo>
                  <a:pt x="29437" y="9601"/>
                </a:lnTo>
                <a:lnTo>
                  <a:pt x="32273" y="12218"/>
                </a:lnTo>
                <a:lnTo>
                  <a:pt x="34131" y="15941"/>
                </a:lnTo>
                <a:lnTo>
                  <a:pt x="35167" y="20462"/>
                </a:lnTo>
                <a:lnTo>
                  <a:pt x="35736" y="25351"/>
                </a:lnTo>
                <a:lnTo>
                  <a:pt x="35736" y="30265"/>
                </a:lnTo>
                <a:lnTo>
                  <a:pt x="35020" y="34888"/>
                </a:lnTo>
                <a:lnTo>
                  <a:pt x="33821" y="39283"/>
                </a:lnTo>
                <a:lnTo>
                  <a:pt x="35553" y="51904"/>
                </a:lnTo>
                <a:lnTo>
                  <a:pt x="37781" y="50015"/>
                </a:lnTo>
                <a:lnTo>
                  <a:pt x="41370" y="45137"/>
                </a:lnTo>
                <a:lnTo>
                  <a:pt x="42720" y="42177"/>
                </a:lnTo>
                <a:lnTo>
                  <a:pt x="43660" y="38685"/>
                </a:lnTo>
                <a:lnTo>
                  <a:pt x="44574" y="35178"/>
                </a:lnTo>
                <a:lnTo>
                  <a:pt x="45046" y="31244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8250998" y="2456380"/>
            <a:ext cx="11092" cy="74372"/>
          </a:xfrm>
          <a:custGeom>
            <a:avLst/>
            <a:gdLst/>
            <a:ahLst/>
            <a:cxnLst/>
            <a:rect l="l" t="t" r="r" b="b"/>
            <a:pathLst>
              <a:path w="11092" h="74372">
                <a:moveTo>
                  <a:pt x="0" y="5587"/>
                </a:moveTo>
                <a:lnTo>
                  <a:pt x="396" y="9144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9" y="1918"/>
                </a:lnTo>
                <a:lnTo>
                  <a:pt x="7715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72">
                <a:moveTo>
                  <a:pt x="1410" y="73624"/>
                </a:moveTo>
                <a:lnTo>
                  <a:pt x="3953" y="74372"/>
                </a:lnTo>
                <a:lnTo>
                  <a:pt x="7203" y="74372"/>
                </a:lnTo>
                <a:lnTo>
                  <a:pt x="10066" y="72669"/>
                </a:lnTo>
                <a:lnTo>
                  <a:pt x="10066" y="22442"/>
                </a:lnTo>
                <a:lnTo>
                  <a:pt x="9842" y="21704"/>
                </a:lnTo>
                <a:lnTo>
                  <a:pt x="7203" y="20754"/>
                </a:lnTo>
                <a:lnTo>
                  <a:pt x="3953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41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8279938" y="2476306"/>
            <a:ext cx="42162" cy="54446"/>
          </a:xfrm>
          <a:custGeom>
            <a:avLst/>
            <a:gdLst/>
            <a:ahLst/>
            <a:cxnLst/>
            <a:rect l="l" t="t" r="r" b="b"/>
            <a:pathLst>
              <a:path w="42162" h="54446">
                <a:moveTo>
                  <a:pt x="33177" y="23342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46"/>
                </a:lnTo>
                <a:lnTo>
                  <a:pt x="39305" y="54446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69" y="12917"/>
                </a:lnTo>
                <a:lnTo>
                  <a:pt x="40665" y="10374"/>
                </a:lnTo>
                <a:lnTo>
                  <a:pt x="38303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7" y="0"/>
                </a:lnTo>
                <a:lnTo>
                  <a:pt x="19090" y="737"/>
                </a:lnTo>
                <a:lnTo>
                  <a:pt x="16355" y="2209"/>
                </a:lnTo>
                <a:lnTo>
                  <a:pt x="13604" y="3682"/>
                </a:lnTo>
                <a:lnTo>
                  <a:pt x="10868" y="5994"/>
                </a:lnTo>
                <a:lnTo>
                  <a:pt x="8106" y="9143"/>
                </a:lnTo>
                <a:lnTo>
                  <a:pt x="8106" y="2209"/>
                </a:lnTo>
                <a:lnTo>
                  <a:pt x="554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20" y="53698"/>
                </a:lnTo>
                <a:lnTo>
                  <a:pt x="2861" y="54446"/>
                </a:lnTo>
                <a:lnTo>
                  <a:pt x="6112" y="54446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8" y="8802"/>
                </a:lnTo>
                <a:lnTo>
                  <a:pt x="22801" y="7988"/>
                </a:lnTo>
                <a:lnTo>
                  <a:pt x="26070" y="8319"/>
                </a:lnTo>
                <a:lnTo>
                  <a:pt x="28721" y="9651"/>
                </a:lnTo>
                <a:lnTo>
                  <a:pt x="31466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8335782" y="24764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73" y="21553"/>
                </a:moveTo>
                <a:lnTo>
                  <a:pt x="11473" y="16751"/>
                </a:lnTo>
                <a:lnTo>
                  <a:pt x="12106" y="13972"/>
                </a:lnTo>
                <a:lnTo>
                  <a:pt x="13147" y="11419"/>
                </a:lnTo>
                <a:lnTo>
                  <a:pt x="15929" y="8521"/>
                </a:lnTo>
                <a:lnTo>
                  <a:pt x="18507" y="7330"/>
                </a:lnTo>
                <a:lnTo>
                  <a:pt x="21747" y="7024"/>
                </a:lnTo>
                <a:lnTo>
                  <a:pt x="25132" y="7024"/>
                </a:lnTo>
                <a:lnTo>
                  <a:pt x="27726" y="7988"/>
                </a:lnTo>
                <a:lnTo>
                  <a:pt x="31395" y="11826"/>
                </a:lnTo>
                <a:lnTo>
                  <a:pt x="32310" y="14479"/>
                </a:lnTo>
                <a:lnTo>
                  <a:pt x="32310" y="17907"/>
                </a:lnTo>
                <a:lnTo>
                  <a:pt x="32100" y="20765"/>
                </a:lnTo>
                <a:lnTo>
                  <a:pt x="30628" y="24613"/>
                </a:lnTo>
                <a:lnTo>
                  <a:pt x="27853" y="27457"/>
                </a:lnTo>
                <a:lnTo>
                  <a:pt x="31974" y="33948"/>
                </a:lnTo>
                <a:lnTo>
                  <a:pt x="35665" y="31216"/>
                </a:lnTo>
                <a:lnTo>
                  <a:pt x="38649" y="27774"/>
                </a:lnTo>
                <a:lnTo>
                  <a:pt x="40457" y="23317"/>
                </a:lnTo>
                <a:lnTo>
                  <a:pt x="40902" y="20765"/>
                </a:lnTo>
                <a:lnTo>
                  <a:pt x="40902" y="17856"/>
                </a:lnTo>
                <a:lnTo>
                  <a:pt x="40651" y="14429"/>
                </a:lnTo>
                <a:lnTo>
                  <a:pt x="39639" y="11188"/>
                </a:lnTo>
                <a:lnTo>
                  <a:pt x="37482" y="8356"/>
                </a:lnTo>
                <a:lnTo>
                  <a:pt x="44491" y="8356"/>
                </a:lnTo>
                <a:lnTo>
                  <a:pt x="45841" y="7506"/>
                </a:lnTo>
                <a:lnTo>
                  <a:pt x="46349" y="4687"/>
                </a:lnTo>
                <a:lnTo>
                  <a:pt x="44491" y="939"/>
                </a:lnTo>
                <a:lnTo>
                  <a:pt x="29696" y="939"/>
                </a:lnTo>
                <a:lnTo>
                  <a:pt x="27371" y="407"/>
                </a:lnTo>
                <a:lnTo>
                  <a:pt x="24806" y="76"/>
                </a:lnTo>
                <a:lnTo>
                  <a:pt x="19163" y="0"/>
                </a:lnTo>
                <a:lnTo>
                  <a:pt x="16610" y="407"/>
                </a:lnTo>
                <a:lnTo>
                  <a:pt x="11934" y="2085"/>
                </a:lnTo>
                <a:lnTo>
                  <a:pt x="8268" y="4852"/>
                </a:lnTo>
                <a:lnTo>
                  <a:pt x="5288" y="8331"/>
                </a:lnTo>
                <a:lnTo>
                  <a:pt x="3402" y="12877"/>
                </a:lnTo>
                <a:lnTo>
                  <a:pt x="2933" y="15444"/>
                </a:lnTo>
                <a:lnTo>
                  <a:pt x="2933" y="18303"/>
                </a:lnTo>
                <a:lnTo>
                  <a:pt x="3253" y="22849"/>
                </a:lnTo>
                <a:lnTo>
                  <a:pt x="4568" y="26301"/>
                </a:lnTo>
                <a:lnTo>
                  <a:pt x="6583" y="29250"/>
                </a:lnTo>
                <a:lnTo>
                  <a:pt x="4122" y="32245"/>
                </a:lnTo>
                <a:lnTo>
                  <a:pt x="2299" y="35812"/>
                </a:lnTo>
                <a:lnTo>
                  <a:pt x="1842" y="40119"/>
                </a:lnTo>
                <a:lnTo>
                  <a:pt x="2264" y="43282"/>
                </a:lnTo>
                <a:lnTo>
                  <a:pt x="3973" y="46116"/>
                </a:lnTo>
                <a:lnTo>
                  <a:pt x="7070" y="48221"/>
                </a:lnTo>
                <a:lnTo>
                  <a:pt x="3999" y="51029"/>
                </a:lnTo>
                <a:lnTo>
                  <a:pt x="1756" y="54025"/>
                </a:lnTo>
                <a:lnTo>
                  <a:pt x="435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0" y="67922"/>
                </a:lnTo>
                <a:lnTo>
                  <a:pt x="5060" y="70549"/>
                </a:lnTo>
                <a:lnTo>
                  <a:pt x="9110" y="72670"/>
                </a:lnTo>
                <a:lnTo>
                  <a:pt x="12405" y="65481"/>
                </a:lnTo>
                <a:lnTo>
                  <a:pt x="8812" y="62410"/>
                </a:lnTo>
                <a:lnTo>
                  <a:pt x="8812" y="59209"/>
                </a:lnTo>
                <a:lnTo>
                  <a:pt x="9518" y="56211"/>
                </a:lnTo>
                <a:lnTo>
                  <a:pt x="11720" y="53050"/>
                </a:lnTo>
                <a:lnTo>
                  <a:pt x="10436" y="40780"/>
                </a:lnTo>
                <a:lnTo>
                  <a:pt x="9852" y="37274"/>
                </a:lnTo>
                <a:lnTo>
                  <a:pt x="11426" y="33808"/>
                </a:lnTo>
                <a:lnTo>
                  <a:pt x="14446" y="34632"/>
                </a:lnTo>
                <a:lnTo>
                  <a:pt x="12405" y="24156"/>
                </a:lnTo>
                <a:lnTo>
                  <a:pt x="11473" y="21553"/>
                </a:lnTo>
                <a:close/>
              </a:path>
              <a:path w="46349" h="74383">
                <a:moveTo>
                  <a:pt x="12405" y="24156"/>
                </a:moveTo>
                <a:lnTo>
                  <a:pt x="14446" y="34632"/>
                </a:lnTo>
                <a:lnTo>
                  <a:pt x="18035" y="35712"/>
                </a:lnTo>
                <a:lnTo>
                  <a:pt x="21924" y="35993"/>
                </a:lnTo>
                <a:lnTo>
                  <a:pt x="24761" y="35993"/>
                </a:lnTo>
                <a:lnTo>
                  <a:pt x="27331" y="35586"/>
                </a:lnTo>
                <a:lnTo>
                  <a:pt x="31974" y="33948"/>
                </a:lnTo>
                <a:lnTo>
                  <a:pt x="27853" y="27457"/>
                </a:lnTo>
                <a:lnTo>
                  <a:pt x="25239" y="28613"/>
                </a:lnTo>
                <a:lnTo>
                  <a:pt x="21924" y="28893"/>
                </a:lnTo>
                <a:lnTo>
                  <a:pt x="18629" y="28893"/>
                </a:lnTo>
                <a:lnTo>
                  <a:pt x="16055" y="27953"/>
                </a:lnTo>
                <a:lnTo>
                  <a:pt x="12405" y="24156"/>
                </a:lnTo>
                <a:close/>
              </a:path>
              <a:path w="46349" h="74383">
                <a:moveTo>
                  <a:pt x="30192" y="50915"/>
                </a:moveTo>
                <a:lnTo>
                  <a:pt x="32522" y="51523"/>
                </a:lnTo>
                <a:lnTo>
                  <a:pt x="35960" y="53874"/>
                </a:lnTo>
                <a:lnTo>
                  <a:pt x="36827" y="57697"/>
                </a:lnTo>
                <a:lnTo>
                  <a:pt x="36827" y="58954"/>
                </a:lnTo>
                <a:lnTo>
                  <a:pt x="35618" y="62485"/>
                </a:lnTo>
                <a:lnTo>
                  <a:pt x="32557" y="65279"/>
                </a:lnTo>
                <a:lnTo>
                  <a:pt x="29239" y="66550"/>
                </a:lnTo>
                <a:lnTo>
                  <a:pt x="25132" y="67359"/>
                </a:lnTo>
                <a:lnTo>
                  <a:pt x="18121" y="67359"/>
                </a:lnTo>
                <a:lnTo>
                  <a:pt x="14791" y="66741"/>
                </a:lnTo>
                <a:lnTo>
                  <a:pt x="12405" y="65481"/>
                </a:lnTo>
                <a:lnTo>
                  <a:pt x="9110" y="72670"/>
                </a:lnTo>
                <a:lnTo>
                  <a:pt x="11894" y="73357"/>
                </a:lnTo>
                <a:lnTo>
                  <a:pt x="14655" y="74042"/>
                </a:lnTo>
                <a:lnTo>
                  <a:pt x="18025" y="74383"/>
                </a:lnTo>
                <a:lnTo>
                  <a:pt x="26070" y="74383"/>
                </a:lnTo>
                <a:lnTo>
                  <a:pt x="29624" y="73926"/>
                </a:lnTo>
                <a:lnTo>
                  <a:pt x="32630" y="73026"/>
                </a:lnTo>
                <a:lnTo>
                  <a:pt x="35650" y="72111"/>
                </a:lnTo>
                <a:lnTo>
                  <a:pt x="40060" y="69278"/>
                </a:lnTo>
                <a:lnTo>
                  <a:pt x="43437" y="65862"/>
                </a:lnTo>
                <a:lnTo>
                  <a:pt x="45335" y="61697"/>
                </a:lnTo>
                <a:lnTo>
                  <a:pt x="45802" y="57200"/>
                </a:lnTo>
                <a:lnTo>
                  <a:pt x="45396" y="53086"/>
                </a:lnTo>
                <a:lnTo>
                  <a:pt x="43722" y="49773"/>
                </a:lnTo>
                <a:lnTo>
                  <a:pt x="41071" y="47242"/>
                </a:lnTo>
                <a:lnTo>
                  <a:pt x="37821" y="45227"/>
                </a:lnTo>
                <a:lnTo>
                  <a:pt x="33756" y="44006"/>
                </a:lnTo>
                <a:lnTo>
                  <a:pt x="29102" y="43574"/>
                </a:lnTo>
                <a:lnTo>
                  <a:pt x="16314" y="43027"/>
                </a:lnTo>
                <a:lnTo>
                  <a:pt x="14356" y="42952"/>
                </a:lnTo>
                <a:lnTo>
                  <a:pt x="10436" y="40780"/>
                </a:lnTo>
                <a:lnTo>
                  <a:pt x="11720" y="53050"/>
                </a:lnTo>
                <a:lnTo>
                  <a:pt x="14569" y="50393"/>
                </a:lnTo>
                <a:lnTo>
                  <a:pt x="27259" y="50839"/>
                </a:lnTo>
                <a:lnTo>
                  <a:pt x="30192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8417850" y="2452316"/>
            <a:ext cx="33138" cy="78436"/>
          </a:xfrm>
          <a:custGeom>
            <a:avLst/>
            <a:gdLst/>
            <a:ahLst/>
            <a:cxnLst/>
            <a:rect l="l" t="t" r="r" b="b"/>
            <a:pathLst>
              <a:path w="33138" h="78436">
                <a:moveTo>
                  <a:pt x="28620" y="25059"/>
                </a:moveTo>
                <a:lnTo>
                  <a:pt x="17691" y="25059"/>
                </a:lnTo>
                <a:lnTo>
                  <a:pt x="17691" y="17424"/>
                </a:lnTo>
                <a:lnTo>
                  <a:pt x="18061" y="14086"/>
                </a:lnTo>
                <a:lnTo>
                  <a:pt x="18741" y="11353"/>
                </a:lnTo>
                <a:lnTo>
                  <a:pt x="20660" y="8761"/>
                </a:lnTo>
                <a:lnTo>
                  <a:pt x="23677" y="7646"/>
                </a:lnTo>
                <a:lnTo>
                  <a:pt x="26863" y="7721"/>
                </a:lnTo>
                <a:lnTo>
                  <a:pt x="30092" y="8661"/>
                </a:lnTo>
                <a:lnTo>
                  <a:pt x="32778" y="8586"/>
                </a:lnTo>
                <a:lnTo>
                  <a:pt x="33138" y="5857"/>
                </a:lnTo>
                <a:lnTo>
                  <a:pt x="33051" y="4038"/>
                </a:lnTo>
                <a:lnTo>
                  <a:pt x="30899" y="1144"/>
                </a:lnTo>
                <a:lnTo>
                  <a:pt x="28134" y="356"/>
                </a:lnTo>
                <a:lnTo>
                  <a:pt x="24437" y="0"/>
                </a:lnTo>
                <a:lnTo>
                  <a:pt x="21747" y="0"/>
                </a:lnTo>
                <a:lnTo>
                  <a:pt x="19422" y="370"/>
                </a:lnTo>
                <a:lnTo>
                  <a:pt x="15462" y="1893"/>
                </a:lnTo>
                <a:lnTo>
                  <a:pt x="12514" y="4687"/>
                </a:lnTo>
                <a:lnTo>
                  <a:pt x="10234" y="8333"/>
                </a:lnTo>
                <a:lnTo>
                  <a:pt x="8971" y="13362"/>
                </a:lnTo>
                <a:lnTo>
                  <a:pt x="8655" y="16372"/>
                </a:lnTo>
                <a:lnTo>
                  <a:pt x="8655" y="25059"/>
                </a:lnTo>
                <a:lnTo>
                  <a:pt x="1742" y="25059"/>
                </a:lnTo>
                <a:lnTo>
                  <a:pt x="299" y="26225"/>
                </a:lnTo>
                <a:lnTo>
                  <a:pt x="0" y="28893"/>
                </a:lnTo>
                <a:lnTo>
                  <a:pt x="1742" y="32691"/>
                </a:lnTo>
                <a:lnTo>
                  <a:pt x="8655" y="32691"/>
                </a:lnTo>
                <a:lnTo>
                  <a:pt x="8655" y="76733"/>
                </a:lnTo>
                <a:lnTo>
                  <a:pt x="9010" y="77688"/>
                </a:lnTo>
                <a:lnTo>
                  <a:pt x="11574" y="78436"/>
                </a:lnTo>
                <a:lnTo>
                  <a:pt x="14767" y="78436"/>
                </a:lnTo>
                <a:lnTo>
                  <a:pt x="17691" y="76733"/>
                </a:lnTo>
                <a:lnTo>
                  <a:pt x="17691" y="32691"/>
                </a:lnTo>
                <a:lnTo>
                  <a:pt x="28620" y="32691"/>
                </a:lnTo>
                <a:lnTo>
                  <a:pt x="30416" y="30239"/>
                </a:lnTo>
                <a:lnTo>
                  <a:pt x="30363" y="27612"/>
                </a:lnTo>
                <a:lnTo>
                  <a:pt x="28620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8457250" y="24762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500" y="36118"/>
                </a:lnTo>
                <a:lnTo>
                  <a:pt x="1475" y="39474"/>
                </a:lnTo>
                <a:lnTo>
                  <a:pt x="2454" y="42811"/>
                </a:lnTo>
                <a:lnTo>
                  <a:pt x="3938" y="45670"/>
                </a:lnTo>
                <a:lnTo>
                  <a:pt x="5932" y="48006"/>
                </a:lnTo>
                <a:lnTo>
                  <a:pt x="10429" y="52146"/>
                </a:lnTo>
                <a:lnTo>
                  <a:pt x="9546" y="32804"/>
                </a:lnTo>
                <a:lnTo>
                  <a:pt x="9312" y="30225"/>
                </a:lnTo>
                <a:lnTo>
                  <a:pt x="9312" y="24613"/>
                </a:lnTo>
                <a:lnTo>
                  <a:pt x="9607" y="21971"/>
                </a:lnTo>
                <a:lnTo>
                  <a:pt x="10215" y="19545"/>
                </a:lnTo>
                <a:lnTo>
                  <a:pt x="11738" y="15038"/>
                </a:lnTo>
                <a:lnTo>
                  <a:pt x="14226" y="11506"/>
                </a:lnTo>
                <a:lnTo>
                  <a:pt x="17744" y="9159"/>
                </a:lnTo>
                <a:lnTo>
                  <a:pt x="21951" y="7722"/>
                </a:lnTo>
                <a:lnTo>
                  <a:pt x="27524" y="7722"/>
                </a:lnTo>
                <a:lnTo>
                  <a:pt x="29937" y="8244"/>
                </a:lnTo>
                <a:lnTo>
                  <a:pt x="33795" y="10364"/>
                </a:lnTo>
                <a:lnTo>
                  <a:pt x="36485" y="13625"/>
                </a:lnTo>
                <a:lnTo>
                  <a:pt x="38428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80" y="33249"/>
                </a:lnTo>
                <a:lnTo>
                  <a:pt x="38789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8" y="47458"/>
                </a:lnTo>
                <a:lnTo>
                  <a:pt x="21506" y="47458"/>
                </a:lnTo>
                <a:lnTo>
                  <a:pt x="19104" y="46926"/>
                </a:lnTo>
                <a:lnTo>
                  <a:pt x="15217" y="44805"/>
                </a:lnTo>
                <a:lnTo>
                  <a:pt x="12531" y="41569"/>
                </a:lnTo>
                <a:lnTo>
                  <a:pt x="13423" y="53352"/>
                </a:lnTo>
                <a:lnTo>
                  <a:pt x="16408" y="54598"/>
                </a:lnTo>
                <a:lnTo>
                  <a:pt x="19907" y="55206"/>
                </a:lnTo>
                <a:lnTo>
                  <a:pt x="28068" y="55206"/>
                </a:lnTo>
                <a:lnTo>
                  <a:pt x="31708" y="54508"/>
                </a:lnTo>
                <a:lnTo>
                  <a:pt x="34851" y="53111"/>
                </a:lnTo>
                <a:lnTo>
                  <a:pt x="37983" y="51728"/>
                </a:lnTo>
                <a:lnTo>
                  <a:pt x="40596" y="49773"/>
                </a:lnTo>
                <a:lnTo>
                  <a:pt x="44768" y="44795"/>
                </a:lnTo>
                <a:lnTo>
                  <a:pt x="46338" y="41821"/>
                </a:lnTo>
                <a:lnTo>
                  <a:pt x="47393" y="38379"/>
                </a:lnTo>
                <a:lnTo>
                  <a:pt x="48444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9" y="19102"/>
                </a:lnTo>
                <a:lnTo>
                  <a:pt x="47476" y="15760"/>
                </a:lnTo>
                <a:lnTo>
                  <a:pt x="46475" y="12409"/>
                </a:lnTo>
                <a:lnTo>
                  <a:pt x="44978" y="9551"/>
                </a:lnTo>
                <a:lnTo>
                  <a:pt x="42983" y="7214"/>
                </a:lnTo>
                <a:lnTo>
                  <a:pt x="38491" y="3086"/>
                </a:lnTo>
                <a:lnTo>
                  <a:pt x="35506" y="1854"/>
                </a:lnTo>
                <a:lnTo>
                  <a:pt x="32510" y="623"/>
                </a:lnTo>
                <a:lnTo>
                  <a:pt x="29008" y="0"/>
                </a:lnTo>
                <a:lnTo>
                  <a:pt x="20815" y="0"/>
                </a:lnTo>
                <a:lnTo>
                  <a:pt x="17160" y="698"/>
                </a:lnTo>
                <a:lnTo>
                  <a:pt x="14043" y="2070"/>
                </a:lnTo>
                <a:lnTo>
                  <a:pt x="10922" y="3456"/>
                </a:lnTo>
                <a:lnTo>
                  <a:pt x="8322" y="5386"/>
                </a:lnTo>
                <a:lnTo>
                  <a:pt x="4150" y="10375"/>
                </a:lnTo>
                <a:lnTo>
                  <a:pt x="2592" y="13335"/>
                </a:lnTo>
                <a:lnTo>
                  <a:pt x="1562" y="16790"/>
                </a:lnTo>
                <a:lnTo>
                  <a:pt x="525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9" y="37645"/>
                </a:moveTo>
                <a:lnTo>
                  <a:pt x="9546" y="32804"/>
                </a:lnTo>
                <a:lnTo>
                  <a:pt x="10429" y="52146"/>
                </a:lnTo>
                <a:lnTo>
                  <a:pt x="13423" y="53352"/>
                </a:lnTo>
                <a:lnTo>
                  <a:pt x="12531" y="41569"/>
                </a:lnTo>
                <a:lnTo>
                  <a:pt x="10539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8521959" y="2476303"/>
            <a:ext cx="28573" cy="54446"/>
          </a:xfrm>
          <a:custGeom>
            <a:avLst/>
            <a:gdLst/>
            <a:ahLst/>
            <a:cxnLst/>
            <a:rect l="l" t="t" r="r" b="b"/>
            <a:pathLst>
              <a:path w="28573" h="54446">
                <a:moveTo>
                  <a:pt x="0" y="2517"/>
                </a:moveTo>
                <a:lnTo>
                  <a:pt x="0" y="52744"/>
                </a:lnTo>
                <a:lnTo>
                  <a:pt x="325" y="53698"/>
                </a:lnTo>
                <a:lnTo>
                  <a:pt x="2876" y="54446"/>
                </a:lnTo>
                <a:lnTo>
                  <a:pt x="6116" y="54446"/>
                </a:lnTo>
                <a:lnTo>
                  <a:pt x="8978" y="52744"/>
                </a:lnTo>
                <a:lnTo>
                  <a:pt x="8978" y="19710"/>
                </a:lnTo>
                <a:lnTo>
                  <a:pt x="10252" y="17665"/>
                </a:lnTo>
                <a:lnTo>
                  <a:pt x="12456" y="14514"/>
                </a:lnTo>
                <a:lnTo>
                  <a:pt x="14512" y="11963"/>
                </a:lnTo>
                <a:lnTo>
                  <a:pt x="17355" y="9651"/>
                </a:lnTo>
                <a:lnTo>
                  <a:pt x="19994" y="8712"/>
                </a:lnTo>
                <a:lnTo>
                  <a:pt x="23014" y="8928"/>
                </a:lnTo>
                <a:lnTo>
                  <a:pt x="25787" y="9756"/>
                </a:lnTo>
                <a:lnTo>
                  <a:pt x="28522" y="8435"/>
                </a:lnTo>
                <a:lnTo>
                  <a:pt x="28573" y="3276"/>
                </a:lnTo>
                <a:lnTo>
                  <a:pt x="26222" y="723"/>
                </a:lnTo>
                <a:lnTo>
                  <a:pt x="23101" y="90"/>
                </a:lnTo>
                <a:lnTo>
                  <a:pt x="20438" y="0"/>
                </a:lnTo>
                <a:lnTo>
                  <a:pt x="17334" y="712"/>
                </a:lnTo>
                <a:lnTo>
                  <a:pt x="14188" y="2656"/>
                </a:lnTo>
                <a:lnTo>
                  <a:pt x="10709" y="6184"/>
                </a:lnTo>
                <a:lnTo>
                  <a:pt x="8111" y="9817"/>
                </a:lnTo>
                <a:lnTo>
                  <a:pt x="8111" y="2225"/>
                </a:lnTo>
                <a:lnTo>
                  <a:pt x="5548" y="814"/>
                </a:lnTo>
                <a:lnTo>
                  <a:pt x="2578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8588350" y="2457169"/>
            <a:ext cx="62950" cy="74333"/>
          </a:xfrm>
          <a:custGeom>
            <a:avLst/>
            <a:gdLst/>
            <a:ahLst/>
            <a:cxnLst/>
            <a:rect l="l" t="t" r="r" b="b"/>
            <a:pathLst>
              <a:path w="62950" h="74333">
                <a:moveTo>
                  <a:pt x="9903" y="33059"/>
                </a:moveTo>
                <a:lnTo>
                  <a:pt x="10274" y="29401"/>
                </a:lnTo>
                <a:lnTo>
                  <a:pt x="11004" y="25919"/>
                </a:lnTo>
                <a:lnTo>
                  <a:pt x="11761" y="22442"/>
                </a:lnTo>
                <a:lnTo>
                  <a:pt x="12988" y="19404"/>
                </a:lnTo>
                <a:lnTo>
                  <a:pt x="14705" y="16800"/>
                </a:lnTo>
                <a:lnTo>
                  <a:pt x="16429" y="14198"/>
                </a:lnTo>
                <a:lnTo>
                  <a:pt x="18669" y="12114"/>
                </a:lnTo>
                <a:lnTo>
                  <a:pt x="21416" y="10554"/>
                </a:lnTo>
                <a:lnTo>
                  <a:pt x="24176" y="8992"/>
                </a:lnTo>
                <a:lnTo>
                  <a:pt x="27571" y="8190"/>
                </a:lnTo>
                <a:lnTo>
                  <a:pt x="35690" y="8190"/>
                </a:lnTo>
                <a:lnTo>
                  <a:pt x="39095" y="8928"/>
                </a:lnTo>
                <a:lnTo>
                  <a:pt x="41856" y="10374"/>
                </a:lnTo>
                <a:lnTo>
                  <a:pt x="44589" y="11836"/>
                </a:lnTo>
                <a:lnTo>
                  <a:pt x="46796" y="13856"/>
                </a:lnTo>
                <a:lnTo>
                  <a:pt x="48455" y="16433"/>
                </a:lnTo>
                <a:lnTo>
                  <a:pt x="50101" y="19025"/>
                </a:lnTo>
                <a:lnTo>
                  <a:pt x="51263" y="22071"/>
                </a:lnTo>
                <a:lnTo>
                  <a:pt x="51979" y="25589"/>
                </a:lnTo>
                <a:lnTo>
                  <a:pt x="52685" y="29109"/>
                </a:lnTo>
                <a:lnTo>
                  <a:pt x="53049" y="32918"/>
                </a:lnTo>
                <a:lnTo>
                  <a:pt x="53049" y="40918"/>
                </a:lnTo>
                <a:lnTo>
                  <a:pt x="52685" y="44615"/>
                </a:lnTo>
                <a:lnTo>
                  <a:pt x="51955" y="48106"/>
                </a:lnTo>
                <a:lnTo>
                  <a:pt x="51241" y="51598"/>
                </a:lnTo>
                <a:lnTo>
                  <a:pt x="50011" y="54687"/>
                </a:lnTo>
                <a:lnTo>
                  <a:pt x="48319" y="57351"/>
                </a:lnTo>
                <a:lnTo>
                  <a:pt x="46608" y="60008"/>
                </a:lnTo>
                <a:lnTo>
                  <a:pt x="44369" y="62128"/>
                </a:lnTo>
                <a:lnTo>
                  <a:pt x="41572" y="63691"/>
                </a:lnTo>
                <a:lnTo>
                  <a:pt x="38785" y="65253"/>
                </a:lnTo>
                <a:lnTo>
                  <a:pt x="35344" y="66013"/>
                </a:lnTo>
                <a:lnTo>
                  <a:pt x="27125" y="66013"/>
                </a:lnTo>
                <a:lnTo>
                  <a:pt x="23695" y="65303"/>
                </a:lnTo>
                <a:lnTo>
                  <a:pt x="25491" y="74333"/>
                </a:lnTo>
                <a:lnTo>
                  <a:pt x="36161" y="74333"/>
                </a:lnTo>
                <a:lnTo>
                  <a:pt x="40863" y="73458"/>
                </a:lnTo>
                <a:lnTo>
                  <a:pt x="44888" y="71680"/>
                </a:lnTo>
                <a:lnTo>
                  <a:pt x="48908" y="69926"/>
                </a:lnTo>
                <a:lnTo>
                  <a:pt x="52254" y="67398"/>
                </a:lnTo>
                <a:lnTo>
                  <a:pt x="54914" y="64098"/>
                </a:lnTo>
                <a:lnTo>
                  <a:pt x="57577" y="60807"/>
                </a:lnTo>
                <a:lnTo>
                  <a:pt x="59583" y="56818"/>
                </a:lnTo>
                <a:lnTo>
                  <a:pt x="60933" y="52120"/>
                </a:lnTo>
                <a:lnTo>
                  <a:pt x="62269" y="47433"/>
                </a:lnTo>
                <a:lnTo>
                  <a:pt x="62950" y="42177"/>
                </a:lnTo>
                <a:lnTo>
                  <a:pt x="62950" y="30491"/>
                </a:lnTo>
                <a:lnTo>
                  <a:pt x="62318" y="25311"/>
                </a:lnTo>
                <a:lnTo>
                  <a:pt x="61056" y="20789"/>
                </a:lnTo>
                <a:lnTo>
                  <a:pt x="59816" y="16268"/>
                </a:lnTo>
                <a:lnTo>
                  <a:pt x="57913" y="12470"/>
                </a:lnTo>
                <a:lnTo>
                  <a:pt x="55360" y="9395"/>
                </a:lnTo>
                <a:lnTo>
                  <a:pt x="52786" y="6336"/>
                </a:lnTo>
                <a:lnTo>
                  <a:pt x="49593" y="3999"/>
                </a:lnTo>
                <a:lnTo>
                  <a:pt x="45755" y="2386"/>
                </a:lnTo>
                <a:lnTo>
                  <a:pt x="41918" y="798"/>
                </a:lnTo>
                <a:lnTo>
                  <a:pt x="37386" y="0"/>
                </a:lnTo>
                <a:lnTo>
                  <a:pt x="26837" y="0"/>
                </a:lnTo>
                <a:lnTo>
                  <a:pt x="22147" y="875"/>
                </a:lnTo>
                <a:lnTo>
                  <a:pt x="18125" y="2653"/>
                </a:lnTo>
                <a:lnTo>
                  <a:pt x="14100" y="4420"/>
                </a:lnTo>
                <a:lnTo>
                  <a:pt x="10735" y="6934"/>
                </a:lnTo>
                <a:lnTo>
                  <a:pt x="8045" y="10184"/>
                </a:lnTo>
                <a:lnTo>
                  <a:pt x="5360" y="13449"/>
                </a:lnTo>
                <a:lnTo>
                  <a:pt x="3355" y="17399"/>
                </a:lnTo>
                <a:lnTo>
                  <a:pt x="2015" y="22035"/>
                </a:lnTo>
                <a:lnTo>
                  <a:pt x="680" y="26694"/>
                </a:lnTo>
                <a:lnTo>
                  <a:pt x="0" y="31863"/>
                </a:lnTo>
                <a:lnTo>
                  <a:pt x="0" y="43524"/>
                </a:lnTo>
                <a:lnTo>
                  <a:pt x="622" y="48779"/>
                </a:lnTo>
                <a:lnTo>
                  <a:pt x="1846" y="53351"/>
                </a:lnTo>
                <a:lnTo>
                  <a:pt x="3084" y="57923"/>
                </a:lnTo>
                <a:lnTo>
                  <a:pt x="4950" y="61761"/>
                </a:lnTo>
                <a:lnTo>
                  <a:pt x="7477" y="64846"/>
                </a:lnTo>
                <a:lnTo>
                  <a:pt x="9989" y="67946"/>
                </a:lnTo>
                <a:lnTo>
                  <a:pt x="13182" y="70293"/>
                </a:lnTo>
                <a:lnTo>
                  <a:pt x="12776" y="55256"/>
                </a:lnTo>
                <a:lnTo>
                  <a:pt x="11614" y="52171"/>
                </a:lnTo>
                <a:lnTo>
                  <a:pt x="10929" y="48604"/>
                </a:lnTo>
                <a:lnTo>
                  <a:pt x="10238" y="45032"/>
                </a:lnTo>
                <a:lnTo>
                  <a:pt x="9903" y="41134"/>
                </a:lnTo>
                <a:lnTo>
                  <a:pt x="9903" y="33059"/>
                </a:lnTo>
                <a:close/>
              </a:path>
              <a:path w="62950" h="74333">
                <a:moveTo>
                  <a:pt x="16045" y="60440"/>
                </a:moveTo>
                <a:lnTo>
                  <a:pt x="14410" y="57848"/>
                </a:lnTo>
                <a:lnTo>
                  <a:pt x="12776" y="55256"/>
                </a:lnTo>
                <a:lnTo>
                  <a:pt x="13182" y="70293"/>
                </a:lnTo>
                <a:lnTo>
                  <a:pt x="17059" y="71906"/>
                </a:lnTo>
                <a:lnTo>
                  <a:pt x="20911" y="73533"/>
                </a:lnTo>
                <a:lnTo>
                  <a:pt x="25491" y="74333"/>
                </a:lnTo>
                <a:lnTo>
                  <a:pt x="23695" y="65303"/>
                </a:lnTo>
                <a:lnTo>
                  <a:pt x="20958" y="63867"/>
                </a:lnTo>
                <a:lnTo>
                  <a:pt x="18223" y="62445"/>
                </a:lnTo>
                <a:lnTo>
                  <a:pt x="16045" y="60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8666345" y="2456380"/>
            <a:ext cx="11094" cy="74372"/>
          </a:xfrm>
          <a:custGeom>
            <a:avLst/>
            <a:gdLst/>
            <a:ahLst/>
            <a:cxnLst/>
            <a:rect l="l" t="t" r="r" b="b"/>
            <a:pathLst>
              <a:path w="11094" h="74372">
                <a:moveTo>
                  <a:pt x="0" y="5587"/>
                </a:moveTo>
                <a:lnTo>
                  <a:pt x="384" y="9144"/>
                </a:lnTo>
                <a:lnTo>
                  <a:pt x="3379" y="11049"/>
                </a:lnTo>
                <a:lnTo>
                  <a:pt x="7623" y="11049"/>
                </a:lnTo>
                <a:lnTo>
                  <a:pt x="10694" y="9108"/>
                </a:lnTo>
                <a:lnTo>
                  <a:pt x="11094" y="5476"/>
                </a:lnTo>
                <a:lnTo>
                  <a:pt x="10694" y="1918"/>
                </a:lnTo>
                <a:lnTo>
                  <a:pt x="7700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4" h="74372">
                <a:moveTo>
                  <a:pt x="1399" y="73624"/>
                </a:moveTo>
                <a:lnTo>
                  <a:pt x="3948" y="74372"/>
                </a:lnTo>
                <a:lnTo>
                  <a:pt x="7195" y="74372"/>
                </a:lnTo>
                <a:lnTo>
                  <a:pt x="10050" y="72669"/>
                </a:lnTo>
                <a:lnTo>
                  <a:pt x="10050" y="22442"/>
                </a:lnTo>
                <a:lnTo>
                  <a:pt x="9831" y="21704"/>
                </a:lnTo>
                <a:lnTo>
                  <a:pt x="7195" y="20754"/>
                </a:lnTo>
                <a:lnTo>
                  <a:pt x="3948" y="20754"/>
                </a:lnTo>
                <a:lnTo>
                  <a:pt x="1079" y="22442"/>
                </a:lnTo>
                <a:lnTo>
                  <a:pt x="1079" y="72669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8695274" y="2452738"/>
            <a:ext cx="8977" cy="78014"/>
          </a:xfrm>
          <a:custGeom>
            <a:avLst/>
            <a:gdLst/>
            <a:ahLst/>
            <a:cxnLst/>
            <a:rect l="l" t="t" r="r" b="b"/>
            <a:pathLst>
              <a:path w="8977" h="78014">
                <a:moveTo>
                  <a:pt x="8977" y="76311"/>
                </a:moveTo>
                <a:lnTo>
                  <a:pt x="8977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76" y="78014"/>
                </a:lnTo>
                <a:lnTo>
                  <a:pt x="6116" y="78014"/>
                </a:lnTo>
                <a:lnTo>
                  <a:pt x="8977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8746128" y="2457897"/>
            <a:ext cx="92127" cy="72873"/>
          </a:xfrm>
          <a:custGeom>
            <a:avLst/>
            <a:gdLst/>
            <a:ahLst/>
            <a:cxnLst/>
            <a:rect l="l" t="t" r="r" b="b"/>
            <a:pathLst>
              <a:path w="92127" h="72873">
                <a:moveTo>
                  <a:pt x="233" y="3736"/>
                </a:moveTo>
                <a:lnTo>
                  <a:pt x="18841" y="70422"/>
                </a:lnTo>
                <a:lnTo>
                  <a:pt x="19684" y="71996"/>
                </a:lnTo>
                <a:lnTo>
                  <a:pt x="22532" y="72783"/>
                </a:lnTo>
                <a:lnTo>
                  <a:pt x="25538" y="72873"/>
                </a:lnTo>
                <a:lnTo>
                  <a:pt x="29127" y="72694"/>
                </a:lnTo>
                <a:lnTo>
                  <a:pt x="31841" y="70422"/>
                </a:lnTo>
                <a:lnTo>
                  <a:pt x="45446" y="15900"/>
                </a:lnTo>
                <a:lnTo>
                  <a:pt x="60289" y="70422"/>
                </a:lnTo>
                <a:lnTo>
                  <a:pt x="61156" y="71996"/>
                </a:lnTo>
                <a:lnTo>
                  <a:pt x="63964" y="72783"/>
                </a:lnTo>
                <a:lnTo>
                  <a:pt x="66823" y="72873"/>
                </a:lnTo>
                <a:lnTo>
                  <a:pt x="70314" y="72694"/>
                </a:lnTo>
                <a:lnTo>
                  <a:pt x="73299" y="70422"/>
                </a:lnTo>
                <a:lnTo>
                  <a:pt x="91958" y="3797"/>
                </a:lnTo>
                <a:lnTo>
                  <a:pt x="92127" y="2947"/>
                </a:lnTo>
                <a:lnTo>
                  <a:pt x="91559" y="406"/>
                </a:lnTo>
                <a:lnTo>
                  <a:pt x="88973" y="0"/>
                </a:lnTo>
                <a:lnTo>
                  <a:pt x="85978" y="39"/>
                </a:lnTo>
                <a:lnTo>
                  <a:pt x="82868" y="2058"/>
                </a:lnTo>
                <a:lnTo>
                  <a:pt x="67370" y="62509"/>
                </a:lnTo>
                <a:lnTo>
                  <a:pt x="51102" y="2109"/>
                </a:lnTo>
                <a:lnTo>
                  <a:pt x="49061" y="190"/>
                </a:lnTo>
                <a:lnTo>
                  <a:pt x="46040" y="0"/>
                </a:lnTo>
                <a:lnTo>
                  <a:pt x="43404" y="104"/>
                </a:lnTo>
                <a:lnTo>
                  <a:pt x="40655" y="2109"/>
                </a:lnTo>
                <a:lnTo>
                  <a:pt x="25634" y="62509"/>
                </a:lnTo>
                <a:lnTo>
                  <a:pt x="9756" y="2007"/>
                </a:lnTo>
                <a:lnTo>
                  <a:pt x="9324" y="751"/>
                </a:lnTo>
                <a:lnTo>
                  <a:pt x="6598" y="24"/>
                </a:lnTo>
                <a:lnTo>
                  <a:pt x="3416" y="0"/>
                </a:lnTo>
                <a:lnTo>
                  <a:pt x="0" y="863"/>
                </a:lnTo>
                <a:lnTo>
                  <a:pt x="233" y="37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8849184" y="247629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8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8" y="55206"/>
                </a:lnTo>
                <a:lnTo>
                  <a:pt x="22928" y="47393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0" y="45694"/>
                </a:lnTo>
                <a:lnTo>
                  <a:pt x="9198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35" y="2070"/>
                </a:lnTo>
                <a:lnTo>
                  <a:pt x="2739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1" y="900"/>
                </a:lnTo>
                <a:lnTo>
                  <a:pt x="10163" y="1879"/>
                </a:lnTo>
                <a:lnTo>
                  <a:pt x="7244" y="3021"/>
                </a:lnTo>
                <a:lnTo>
                  <a:pt x="3502" y="5360"/>
                </a:lnTo>
                <a:lnTo>
                  <a:pt x="2391" y="8180"/>
                </a:lnTo>
                <a:lnTo>
                  <a:pt x="2689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52" y="7491"/>
                </a:lnTo>
                <a:lnTo>
                  <a:pt x="22137" y="7491"/>
                </a:lnTo>
                <a:lnTo>
                  <a:pt x="25304" y="8241"/>
                </a:lnTo>
                <a:lnTo>
                  <a:pt x="27867" y="9500"/>
                </a:lnTo>
                <a:lnTo>
                  <a:pt x="30280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25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30" y="35420"/>
                </a:lnTo>
                <a:lnTo>
                  <a:pt x="12679" y="32411"/>
                </a:lnTo>
                <a:lnTo>
                  <a:pt x="15375" y="30934"/>
                </a:lnTo>
                <a:lnTo>
                  <a:pt x="19001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50" y="44946"/>
                </a:lnTo>
                <a:lnTo>
                  <a:pt x="22928" y="47393"/>
                </a:lnTo>
                <a:lnTo>
                  <a:pt x="19908" y="55206"/>
                </a:lnTo>
                <a:lnTo>
                  <a:pt x="22694" y="54547"/>
                </a:lnTo>
                <a:lnTo>
                  <a:pt x="25330" y="53262"/>
                </a:lnTo>
                <a:lnTo>
                  <a:pt x="27940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8901684" y="2463685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8" y="1738"/>
                </a:moveTo>
                <a:lnTo>
                  <a:pt x="17406" y="1014"/>
                </a:lnTo>
                <a:lnTo>
                  <a:pt x="14742" y="0"/>
                </a:lnTo>
                <a:lnTo>
                  <a:pt x="11516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32" y="13690"/>
                </a:lnTo>
                <a:lnTo>
                  <a:pt x="335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36" y="58240"/>
                </a:lnTo>
                <a:lnTo>
                  <a:pt x="10796" y="62153"/>
                </a:lnTo>
                <a:lnTo>
                  <a:pt x="13136" y="64947"/>
                </a:lnTo>
                <a:lnTo>
                  <a:pt x="16416" y="66686"/>
                </a:lnTo>
                <a:lnTo>
                  <a:pt x="20401" y="67715"/>
                </a:lnTo>
                <a:lnTo>
                  <a:pt x="22950" y="67715"/>
                </a:lnTo>
                <a:lnTo>
                  <a:pt x="25462" y="67536"/>
                </a:lnTo>
                <a:lnTo>
                  <a:pt x="28573" y="66951"/>
                </a:lnTo>
                <a:lnTo>
                  <a:pt x="31766" y="64249"/>
                </a:lnTo>
                <a:lnTo>
                  <a:pt x="31986" y="61682"/>
                </a:lnTo>
                <a:lnTo>
                  <a:pt x="31986" y="61008"/>
                </a:lnTo>
                <a:lnTo>
                  <a:pt x="30120" y="58355"/>
                </a:lnTo>
                <a:lnTo>
                  <a:pt x="27359" y="59420"/>
                </a:lnTo>
                <a:lnTo>
                  <a:pt x="24472" y="59842"/>
                </a:lnTo>
                <a:lnTo>
                  <a:pt x="21898" y="59842"/>
                </a:lnTo>
                <a:lnTo>
                  <a:pt x="20116" y="58953"/>
                </a:lnTo>
                <a:lnTo>
                  <a:pt x="18122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79" y="21322"/>
                </a:lnTo>
                <a:lnTo>
                  <a:pt x="31986" y="18870"/>
                </a:lnTo>
                <a:lnTo>
                  <a:pt x="31939" y="16243"/>
                </a:lnTo>
                <a:lnTo>
                  <a:pt x="30179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8944556" y="24763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39" y="17424"/>
                </a:moveTo>
                <a:lnTo>
                  <a:pt x="43822" y="14540"/>
                </a:lnTo>
                <a:lnTo>
                  <a:pt x="43004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4" y="647"/>
                </a:lnTo>
                <a:lnTo>
                  <a:pt x="27349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81" y="14083"/>
                </a:lnTo>
                <a:lnTo>
                  <a:pt x="36125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6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68" y="3210"/>
                </a:lnTo>
                <a:lnTo>
                  <a:pt x="8394" y="5054"/>
                </a:lnTo>
                <a:lnTo>
                  <a:pt x="4279" y="9852"/>
                </a:lnTo>
                <a:lnTo>
                  <a:pt x="2725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8" y="36370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29" y="50608"/>
                </a:lnTo>
                <a:lnTo>
                  <a:pt x="10882" y="52322"/>
                </a:lnTo>
                <a:lnTo>
                  <a:pt x="13898" y="53478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4" y="55026"/>
                </a:lnTo>
                <a:lnTo>
                  <a:pt x="33087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6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4" y="47523"/>
                </a:lnTo>
                <a:lnTo>
                  <a:pt x="25328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23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6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67" y="7642"/>
                </a:lnTo>
                <a:lnTo>
                  <a:pt x="23040" y="7199"/>
                </a:lnTo>
                <a:lnTo>
                  <a:pt x="27381" y="7199"/>
                </a:lnTo>
                <a:lnTo>
                  <a:pt x="27349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9005997" y="2476303"/>
            <a:ext cx="28572" cy="54446"/>
          </a:xfrm>
          <a:custGeom>
            <a:avLst/>
            <a:gdLst/>
            <a:ahLst/>
            <a:cxnLst/>
            <a:rect l="l" t="t" r="r" b="b"/>
            <a:pathLst>
              <a:path w="28572" h="54446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72" y="54446"/>
                </a:lnTo>
                <a:lnTo>
                  <a:pt x="6126" y="54446"/>
                </a:lnTo>
                <a:lnTo>
                  <a:pt x="8989" y="52744"/>
                </a:lnTo>
                <a:lnTo>
                  <a:pt x="8989" y="19710"/>
                </a:lnTo>
                <a:lnTo>
                  <a:pt x="10262" y="17665"/>
                </a:lnTo>
                <a:lnTo>
                  <a:pt x="12466" y="14514"/>
                </a:lnTo>
                <a:lnTo>
                  <a:pt x="14522" y="11963"/>
                </a:lnTo>
                <a:lnTo>
                  <a:pt x="17369" y="9651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56"/>
                </a:lnTo>
                <a:lnTo>
                  <a:pt x="28533" y="8435"/>
                </a:lnTo>
                <a:lnTo>
                  <a:pt x="28572" y="3276"/>
                </a:lnTo>
                <a:lnTo>
                  <a:pt x="26221" y="723"/>
                </a:lnTo>
                <a:lnTo>
                  <a:pt x="23101" y="90"/>
                </a:lnTo>
                <a:lnTo>
                  <a:pt x="20450" y="0"/>
                </a:lnTo>
                <a:lnTo>
                  <a:pt x="17334" y="712"/>
                </a:lnTo>
                <a:lnTo>
                  <a:pt x="14187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7" y="814"/>
                </a:lnTo>
                <a:lnTo>
                  <a:pt x="2576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9072882" y="2454879"/>
            <a:ext cx="65436" cy="76564"/>
          </a:xfrm>
          <a:custGeom>
            <a:avLst/>
            <a:gdLst/>
            <a:ahLst/>
            <a:cxnLst/>
            <a:rect l="l" t="t" r="r" b="b"/>
            <a:pathLst>
              <a:path w="65436" h="76564">
                <a:moveTo>
                  <a:pt x="55176" y="63968"/>
                </a:moveTo>
                <a:lnTo>
                  <a:pt x="52116" y="61506"/>
                </a:lnTo>
                <a:lnTo>
                  <a:pt x="54197" y="58392"/>
                </a:lnTo>
                <a:lnTo>
                  <a:pt x="55979" y="54900"/>
                </a:lnTo>
                <a:lnTo>
                  <a:pt x="57318" y="51153"/>
                </a:lnTo>
                <a:lnTo>
                  <a:pt x="58380" y="47268"/>
                </a:lnTo>
                <a:lnTo>
                  <a:pt x="59075" y="43253"/>
                </a:lnTo>
                <a:lnTo>
                  <a:pt x="59248" y="39128"/>
                </a:lnTo>
                <a:lnTo>
                  <a:pt x="58841" y="36306"/>
                </a:lnTo>
                <a:lnTo>
                  <a:pt x="56263" y="35687"/>
                </a:lnTo>
                <a:lnTo>
                  <a:pt x="53145" y="35698"/>
                </a:lnTo>
                <a:lnTo>
                  <a:pt x="50486" y="37666"/>
                </a:lnTo>
                <a:lnTo>
                  <a:pt x="50486" y="41208"/>
                </a:lnTo>
                <a:lnTo>
                  <a:pt x="50162" y="44193"/>
                </a:lnTo>
                <a:lnTo>
                  <a:pt x="49617" y="47152"/>
                </a:lnTo>
                <a:lnTo>
                  <a:pt x="48750" y="50011"/>
                </a:lnTo>
                <a:lnTo>
                  <a:pt x="47659" y="52654"/>
                </a:lnTo>
                <a:lnTo>
                  <a:pt x="45704" y="56095"/>
                </a:lnTo>
                <a:lnTo>
                  <a:pt x="42486" y="53046"/>
                </a:lnTo>
                <a:lnTo>
                  <a:pt x="39182" y="49805"/>
                </a:lnTo>
                <a:lnTo>
                  <a:pt x="35989" y="46494"/>
                </a:lnTo>
                <a:lnTo>
                  <a:pt x="32892" y="43153"/>
                </a:lnTo>
                <a:lnTo>
                  <a:pt x="29994" y="39837"/>
                </a:lnTo>
                <a:lnTo>
                  <a:pt x="27420" y="36727"/>
                </a:lnTo>
                <a:lnTo>
                  <a:pt x="30786" y="34872"/>
                </a:lnTo>
                <a:lnTo>
                  <a:pt x="33674" y="33080"/>
                </a:lnTo>
                <a:lnTo>
                  <a:pt x="38426" y="29704"/>
                </a:lnTo>
                <a:lnTo>
                  <a:pt x="41892" y="26287"/>
                </a:lnTo>
                <a:lnTo>
                  <a:pt x="44531" y="22820"/>
                </a:lnTo>
                <a:lnTo>
                  <a:pt x="45892" y="19163"/>
                </a:lnTo>
                <a:lnTo>
                  <a:pt x="46238" y="14947"/>
                </a:lnTo>
                <a:lnTo>
                  <a:pt x="45852" y="10641"/>
                </a:lnTo>
                <a:lnTo>
                  <a:pt x="44293" y="6944"/>
                </a:lnTo>
                <a:lnTo>
                  <a:pt x="41583" y="4075"/>
                </a:lnTo>
                <a:lnTo>
                  <a:pt x="38105" y="1764"/>
                </a:lnTo>
                <a:lnTo>
                  <a:pt x="33421" y="353"/>
                </a:lnTo>
                <a:lnTo>
                  <a:pt x="30664" y="0"/>
                </a:lnTo>
                <a:lnTo>
                  <a:pt x="23690" y="0"/>
                </a:lnTo>
                <a:lnTo>
                  <a:pt x="20487" y="482"/>
                </a:lnTo>
                <a:lnTo>
                  <a:pt x="17848" y="1422"/>
                </a:lnTo>
                <a:lnTo>
                  <a:pt x="16041" y="16736"/>
                </a:lnTo>
                <a:lnTo>
                  <a:pt x="16649" y="13295"/>
                </a:lnTo>
                <a:lnTo>
                  <a:pt x="18521" y="10350"/>
                </a:lnTo>
                <a:lnTo>
                  <a:pt x="21786" y="8341"/>
                </a:lnTo>
                <a:lnTo>
                  <a:pt x="24734" y="7581"/>
                </a:lnTo>
                <a:lnTo>
                  <a:pt x="28435" y="7581"/>
                </a:lnTo>
                <a:lnTo>
                  <a:pt x="32496" y="8698"/>
                </a:lnTo>
                <a:lnTo>
                  <a:pt x="35218" y="10833"/>
                </a:lnTo>
                <a:lnTo>
                  <a:pt x="36582" y="13686"/>
                </a:lnTo>
                <a:lnTo>
                  <a:pt x="36776" y="17128"/>
                </a:lnTo>
                <a:lnTo>
                  <a:pt x="35553" y="20775"/>
                </a:lnTo>
                <a:lnTo>
                  <a:pt x="32579" y="24357"/>
                </a:lnTo>
                <a:lnTo>
                  <a:pt x="29353" y="26870"/>
                </a:lnTo>
                <a:lnTo>
                  <a:pt x="25328" y="29563"/>
                </a:lnTo>
                <a:lnTo>
                  <a:pt x="22693" y="31089"/>
                </a:lnTo>
                <a:lnTo>
                  <a:pt x="21553" y="29488"/>
                </a:lnTo>
                <a:lnTo>
                  <a:pt x="19781" y="26729"/>
                </a:lnTo>
                <a:lnTo>
                  <a:pt x="22136" y="44715"/>
                </a:lnTo>
                <a:lnTo>
                  <a:pt x="25364" y="48323"/>
                </a:lnTo>
                <a:lnTo>
                  <a:pt x="28782" y="51955"/>
                </a:lnTo>
                <a:lnTo>
                  <a:pt x="32320" y="55598"/>
                </a:lnTo>
                <a:lnTo>
                  <a:pt x="36060" y="59206"/>
                </a:lnTo>
                <a:lnTo>
                  <a:pt x="39822" y="62622"/>
                </a:lnTo>
                <a:lnTo>
                  <a:pt x="36615" y="65048"/>
                </a:lnTo>
                <a:lnTo>
                  <a:pt x="32942" y="67003"/>
                </a:lnTo>
                <a:lnTo>
                  <a:pt x="30304" y="67967"/>
                </a:lnTo>
                <a:lnTo>
                  <a:pt x="27481" y="68605"/>
                </a:lnTo>
                <a:lnTo>
                  <a:pt x="24533" y="68756"/>
                </a:lnTo>
                <a:lnTo>
                  <a:pt x="19954" y="68425"/>
                </a:lnTo>
                <a:lnTo>
                  <a:pt x="16267" y="67129"/>
                </a:lnTo>
                <a:lnTo>
                  <a:pt x="13496" y="65048"/>
                </a:lnTo>
                <a:lnTo>
                  <a:pt x="11324" y="62496"/>
                </a:lnTo>
                <a:lnTo>
                  <a:pt x="10060" y="59296"/>
                </a:lnTo>
                <a:lnTo>
                  <a:pt x="9471" y="73444"/>
                </a:lnTo>
                <a:lnTo>
                  <a:pt x="12948" y="74966"/>
                </a:lnTo>
                <a:lnTo>
                  <a:pt x="16883" y="75956"/>
                </a:lnTo>
                <a:lnTo>
                  <a:pt x="21106" y="76564"/>
                </a:lnTo>
                <a:lnTo>
                  <a:pt x="25821" y="76564"/>
                </a:lnTo>
                <a:lnTo>
                  <a:pt x="30171" y="75932"/>
                </a:lnTo>
                <a:lnTo>
                  <a:pt x="34253" y="74902"/>
                </a:lnTo>
                <a:lnTo>
                  <a:pt x="38055" y="73379"/>
                </a:lnTo>
                <a:lnTo>
                  <a:pt x="41546" y="71384"/>
                </a:lnTo>
                <a:lnTo>
                  <a:pt x="44823" y="69138"/>
                </a:lnTo>
                <a:lnTo>
                  <a:pt x="48416" y="69580"/>
                </a:lnTo>
                <a:lnTo>
                  <a:pt x="51767" y="72097"/>
                </a:lnTo>
                <a:lnTo>
                  <a:pt x="55817" y="74750"/>
                </a:lnTo>
                <a:lnTo>
                  <a:pt x="58863" y="76122"/>
                </a:lnTo>
                <a:lnTo>
                  <a:pt x="62203" y="76514"/>
                </a:lnTo>
                <a:lnTo>
                  <a:pt x="65350" y="74394"/>
                </a:lnTo>
                <a:lnTo>
                  <a:pt x="65436" y="71600"/>
                </a:lnTo>
                <a:lnTo>
                  <a:pt x="64349" y="68440"/>
                </a:lnTo>
                <a:lnTo>
                  <a:pt x="61614" y="68209"/>
                </a:lnTo>
                <a:lnTo>
                  <a:pt x="58629" y="66470"/>
                </a:lnTo>
                <a:lnTo>
                  <a:pt x="55176" y="63968"/>
                </a:lnTo>
                <a:close/>
              </a:path>
              <a:path w="65436" h="76564">
                <a:moveTo>
                  <a:pt x="19781" y="26729"/>
                </a:moveTo>
                <a:lnTo>
                  <a:pt x="17715" y="23072"/>
                </a:lnTo>
                <a:lnTo>
                  <a:pt x="16451" y="19810"/>
                </a:lnTo>
                <a:lnTo>
                  <a:pt x="16041" y="16736"/>
                </a:lnTo>
                <a:lnTo>
                  <a:pt x="17848" y="1422"/>
                </a:lnTo>
                <a:lnTo>
                  <a:pt x="15198" y="2372"/>
                </a:lnTo>
                <a:lnTo>
                  <a:pt x="11339" y="5281"/>
                </a:lnTo>
                <a:lnTo>
                  <a:pt x="8430" y="8747"/>
                </a:lnTo>
                <a:lnTo>
                  <a:pt x="6907" y="12952"/>
                </a:lnTo>
                <a:lnTo>
                  <a:pt x="6522" y="17475"/>
                </a:lnTo>
                <a:lnTo>
                  <a:pt x="6673" y="20063"/>
                </a:lnTo>
                <a:lnTo>
                  <a:pt x="7256" y="22630"/>
                </a:lnTo>
                <a:lnTo>
                  <a:pt x="8404" y="25398"/>
                </a:lnTo>
                <a:lnTo>
                  <a:pt x="9928" y="28332"/>
                </a:lnTo>
                <a:lnTo>
                  <a:pt x="11995" y="31607"/>
                </a:lnTo>
                <a:lnTo>
                  <a:pt x="14695" y="35445"/>
                </a:lnTo>
                <a:lnTo>
                  <a:pt x="12044" y="37084"/>
                </a:lnTo>
                <a:lnTo>
                  <a:pt x="9776" y="38696"/>
                </a:lnTo>
                <a:lnTo>
                  <a:pt x="6040" y="41932"/>
                </a:lnTo>
                <a:lnTo>
                  <a:pt x="3375" y="45349"/>
                </a:lnTo>
                <a:lnTo>
                  <a:pt x="1360" y="48855"/>
                </a:lnTo>
                <a:lnTo>
                  <a:pt x="284" y="52538"/>
                </a:lnTo>
                <a:lnTo>
                  <a:pt x="0" y="56537"/>
                </a:lnTo>
                <a:lnTo>
                  <a:pt x="0" y="58658"/>
                </a:lnTo>
                <a:lnTo>
                  <a:pt x="791" y="62456"/>
                </a:lnTo>
                <a:lnTo>
                  <a:pt x="2054" y="65923"/>
                </a:lnTo>
                <a:lnTo>
                  <a:pt x="3973" y="68856"/>
                </a:lnTo>
                <a:lnTo>
                  <a:pt x="6522" y="71334"/>
                </a:lnTo>
                <a:lnTo>
                  <a:pt x="9471" y="73444"/>
                </a:lnTo>
                <a:lnTo>
                  <a:pt x="10060" y="59296"/>
                </a:lnTo>
                <a:lnTo>
                  <a:pt x="9730" y="55587"/>
                </a:lnTo>
                <a:lnTo>
                  <a:pt x="9730" y="54291"/>
                </a:lnTo>
                <a:lnTo>
                  <a:pt x="10561" y="50659"/>
                </a:lnTo>
                <a:lnTo>
                  <a:pt x="12578" y="47142"/>
                </a:lnTo>
                <a:lnTo>
                  <a:pt x="15982" y="43610"/>
                </a:lnTo>
                <a:lnTo>
                  <a:pt x="19312" y="41249"/>
                </a:lnTo>
                <a:lnTo>
                  <a:pt x="22136" y="44715"/>
                </a:lnTo>
                <a:lnTo>
                  <a:pt x="19781" y="26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047691" y="2594380"/>
            <a:ext cx="57279" cy="74231"/>
          </a:xfrm>
          <a:custGeom>
            <a:avLst/>
            <a:gdLst/>
            <a:ahLst/>
            <a:cxnLst/>
            <a:rect l="l" t="t" r="r" b="b"/>
            <a:pathLst>
              <a:path w="57279" h="74231">
                <a:moveTo>
                  <a:pt x="9842" y="32932"/>
                </a:moveTo>
                <a:lnTo>
                  <a:pt x="10426" y="29098"/>
                </a:lnTo>
                <a:lnTo>
                  <a:pt x="11563" y="25566"/>
                </a:lnTo>
                <a:lnTo>
                  <a:pt x="12705" y="22035"/>
                </a:lnTo>
                <a:lnTo>
                  <a:pt x="14335" y="18986"/>
                </a:lnTo>
                <a:lnTo>
                  <a:pt x="16480" y="16408"/>
                </a:lnTo>
                <a:lnTo>
                  <a:pt x="18619" y="13845"/>
                </a:lnTo>
                <a:lnTo>
                  <a:pt x="21229" y="11836"/>
                </a:lnTo>
                <a:lnTo>
                  <a:pt x="24315" y="10388"/>
                </a:lnTo>
                <a:lnTo>
                  <a:pt x="27396" y="8942"/>
                </a:lnTo>
                <a:lnTo>
                  <a:pt x="30873" y="8204"/>
                </a:lnTo>
                <a:lnTo>
                  <a:pt x="38019" y="8204"/>
                </a:lnTo>
                <a:lnTo>
                  <a:pt x="40853" y="8559"/>
                </a:lnTo>
                <a:lnTo>
                  <a:pt x="43218" y="9273"/>
                </a:lnTo>
                <a:lnTo>
                  <a:pt x="47638" y="10756"/>
                </a:lnTo>
                <a:lnTo>
                  <a:pt x="51041" y="12473"/>
                </a:lnTo>
                <a:lnTo>
                  <a:pt x="54447" y="14669"/>
                </a:lnTo>
                <a:lnTo>
                  <a:pt x="56995" y="13690"/>
                </a:lnTo>
                <a:lnTo>
                  <a:pt x="57279" y="10835"/>
                </a:lnTo>
                <a:lnTo>
                  <a:pt x="57279" y="9640"/>
                </a:lnTo>
                <a:lnTo>
                  <a:pt x="56031" y="6414"/>
                </a:lnTo>
                <a:lnTo>
                  <a:pt x="53446" y="4546"/>
                </a:lnTo>
                <a:lnTo>
                  <a:pt x="50660" y="3088"/>
                </a:lnTo>
                <a:lnTo>
                  <a:pt x="46995" y="1777"/>
                </a:lnTo>
                <a:lnTo>
                  <a:pt x="42548" y="722"/>
                </a:lnTo>
                <a:lnTo>
                  <a:pt x="37660" y="0"/>
                </a:lnTo>
                <a:lnTo>
                  <a:pt x="29747" y="0"/>
                </a:lnTo>
                <a:lnTo>
                  <a:pt x="25006" y="914"/>
                </a:lnTo>
                <a:lnTo>
                  <a:pt x="20700" y="2706"/>
                </a:lnTo>
                <a:lnTo>
                  <a:pt x="16402" y="4509"/>
                </a:lnTo>
                <a:lnTo>
                  <a:pt x="12715" y="7048"/>
                </a:lnTo>
                <a:lnTo>
                  <a:pt x="9659" y="10323"/>
                </a:lnTo>
                <a:lnTo>
                  <a:pt x="6588" y="13604"/>
                </a:lnTo>
                <a:lnTo>
                  <a:pt x="4222" y="17564"/>
                </a:lnTo>
                <a:lnTo>
                  <a:pt x="2527" y="22211"/>
                </a:lnTo>
                <a:lnTo>
                  <a:pt x="843" y="26873"/>
                </a:lnTo>
                <a:lnTo>
                  <a:pt x="0" y="32057"/>
                </a:lnTo>
                <a:lnTo>
                  <a:pt x="0" y="43296"/>
                </a:lnTo>
                <a:lnTo>
                  <a:pt x="778" y="48271"/>
                </a:lnTo>
                <a:lnTo>
                  <a:pt x="2340" y="52743"/>
                </a:lnTo>
                <a:lnTo>
                  <a:pt x="3898" y="57203"/>
                </a:lnTo>
                <a:lnTo>
                  <a:pt x="6153" y="61037"/>
                </a:lnTo>
                <a:lnTo>
                  <a:pt x="9112" y="64237"/>
                </a:lnTo>
                <a:lnTo>
                  <a:pt x="12071" y="67438"/>
                </a:lnTo>
                <a:lnTo>
                  <a:pt x="15685" y="69900"/>
                </a:lnTo>
                <a:lnTo>
                  <a:pt x="19959" y="71629"/>
                </a:lnTo>
                <a:lnTo>
                  <a:pt x="24243" y="73367"/>
                </a:lnTo>
                <a:lnTo>
                  <a:pt x="29105" y="74231"/>
                </a:lnTo>
                <a:lnTo>
                  <a:pt x="36324" y="74231"/>
                </a:lnTo>
                <a:lnTo>
                  <a:pt x="39938" y="73903"/>
                </a:lnTo>
                <a:lnTo>
                  <a:pt x="43539" y="73342"/>
                </a:lnTo>
                <a:lnTo>
                  <a:pt x="47091" y="72453"/>
                </a:lnTo>
                <a:lnTo>
                  <a:pt x="50483" y="71272"/>
                </a:lnTo>
                <a:lnTo>
                  <a:pt x="53503" y="70055"/>
                </a:lnTo>
                <a:lnTo>
                  <a:pt x="56304" y="68352"/>
                </a:lnTo>
                <a:lnTo>
                  <a:pt x="57118" y="65126"/>
                </a:lnTo>
                <a:lnTo>
                  <a:pt x="57118" y="37619"/>
                </a:lnTo>
                <a:lnTo>
                  <a:pt x="56412" y="34912"/>
                </a:lnTo>
                <a:lnTo>
                  <a:pt x="53802" y="33721"/>
                </a:lnTo>
                <a:lnTo>
                  <a:pt x="30838" y="33795"/>
                </a:lnTo>
                <a:lnTo>
                  <a:pt x="29639" y="36360"/>
                </a:lnTo>
                <a:lnTo>
                  <a:pt x="29599" y="39016"/>
                </a:lnTo>
                <a:lnTo>
                  <a:pt x="31446" y="41579"/>
                </a:lnTo>
                <a:lnTo>
                  <a:pt x="47762" y="41579"/>
                </a:lnTo>
                <a:lnTo>
                  <a:pt x="47762" y="62624"/>
                </a:lnTo>
                <a:lnTo>
                  <a:pt x="43761" y="64518"/>
                </a:lnTo>
                <a:lnTo>
                  <a:pt x="39305" y="65595"/>
                </a:lnTo>
                <a:lnTo>
                  <a:pt x="34923" y="65862"/>
                </a:lnTo>
                <a:lnTo>
                  <a:pt x="31259" y="65862"/>
                </a:lnTo>
                <a:lnTo>
                  <a:pt x="27904" y="65228"/>
                </a:lnTo>
                <a:lnTo>
                  <a:pt x="24833" y="63971"/>
                </a:lnTo>
                <a:lnTo>
                  <a:pt x="21776" y="62701"/>
                </a:lnTo>
                <a:lnTo>
                  <a:pt x="19127" y="60846"/>
                </a:lnTo>
                <a:lnTo>
                  <a:pt x="14706" y="55933"/>
                </a:lnTo>
                <a:lnTo>
                  <a:pt x="12974" y="52908"/>
                </a:lnTo>
                <a:lnTo>
                  <a:pt x="11725" y="49340"/>
                </a:lnTo>
                <a:lnTo>
                  <a:pt x="10476" y="45773"/>
                </a:lnTo>
                <a:lnTo>
                  <a:pt x="9842" y="41683"/>
                </a:lnTo>
                <a:lnTo>
                  <a:pt x="9842" y="329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118310" y="26134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201" y="42062"/>
                </a:moveTo>
                <a:lnTo>
                  <a:pt x="9982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28" y="47382"/>
                </a:lnTo>
                <a:lnTo>
                  <a:pt x="18384" y="48005"/>
                </a:lnTo>
                <a:lnTo>
                  <a:pt x="15490" y="48005"/>
                </a:lnTo>
                <a:lnTo>
                  <a:pt x="11612" y="45680"/>
                </a:lnTo>
                <a:lnTo>
                  <a:pt x="9201" y="42062"/>
                </a:lnTo>
                <a:close/>
              </a:path>
              <a:path w="22928" h="55191">
                <a:moveTo>
                  <a:pt x="34639" y="54416"/>
                </a:moveTo>
                <a:lnTo>
                  <a:pt x="37313" y="54467"/>
                </a:lnTo>
                <a:lnTo>
                  <a:pt x="40212" y="52804"/>
                </a:lnTo>
                <a:lnTo>
                  <a:pt x="40212" y="15796"/>
                </a:lnTo>
                <a:lnTo>
                  <a:pt x="39851" y="13068"/>
                </a:lnTo>
                <a:lnTo>
                  <a:pt x="38479" y="8380"/>
                </a:lnTo>
                <a:lnTo>
                  <a:pt x="35855" y="4823"/>
                </a:lnTo>
                <a:lnTo>
                  <a:pt x="32338" y="2054"/>
                </a:lnTo>
                <a:lnTo>
                  <a:pt x="27410" y="417"/>
                </a:lnTo>
                <a:lnTo>
                  <a:pt x="24404" y="0"/>
                </a:lnTo>
                <a:lnTo>
                  <a:pt x="20886" y="0"/>
                </a:lnTo>
                <a:lnTo>
                  <a:pt x="17136" y="176"/>
                </a:lnTo>
                <a:lnTo>
                  <a:pt x="13449" y="888"/>
                </a:lnTo>
                <a:lnTo>
                  <a:pt x="10176" y="1864"/>
                </a:lnTo>
                <a:lnTo>
                  <a:pt x="7242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88" y="11479"/>
                </a:lnTo>
                <a:lnTo>
                  <a:pt x="5274" y="12405"/>
                </a:lnTo>
                <a:lnTo>
                  <a:pt x="8174" y="10717"/>
                </a:lnTo>
                <a:lnTo>
                  <a:pt x="10825" y="9434"/>
                </a:lnTo>
                <a:lnTo>
                  <a:pt x="14114" y="8290"/>
                </a:lnTo>
                <a:lnTo>
                  <a:pt x="17866" y="7480"/>
                </a:lnTo>
                <a:lnTo>
                  <a:pt x="22150" y="7480"/>
                </a:lnTo>
                <a:lnTo>
                  <a:pt x="25304" y="822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4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7" y="23568"/>
                </a:lnTo>
                <a:lnTo>
                  <a:pt x="14251" y="24257"/>
                </a:lnTo>
                <a:lnTo>
                  <a:pt x="11206" y="24930"/>
                </a:lnTo>
                <a:lnTo>
                  <a:pt x="8628" y="25970"/>
                </a:lnTo>
                <a:lnTo>
                  <a:pt x="4424" y="28723"/>
                </a:lnTo>
                <a:lnTo>
                  <a:pt x="1684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6" y="46379"/>
                </a:lnTo>
                <a:lnTo>
                  <a:pt x="3171" y="49870"/>
                </a:lnTo>
                <a:lnTo>
                  <a:pt x="6116" y="52473"/>
                </a:lnTo>
                <a:lnTo>
                  <a:pt x="9982" y="54165"/>
                </a:lnTo>
                <a:lnTo>
                  <a:pt x="9201" y="42062"/>
                </a:lnTo>
                <a:lnTo>
                  <a:pt x="9201" y="39456"/>
                </a:lnTo>
                <a:lnTo>
                  <a:pt x="10029" y="35406"/>
                </a:lnTo>
                <a:lnTo>
                  <a:pt x="12678" y="32396"/>
                </a:lnTo>
                <a:lnTo>
                  <a:pt x="15378" y="30934"/>
                </a:lnTo>
                <a:lnTo>
                  <a:pt x="19008" y="30071"/>
                </a:lnTo>
                <a:lnTo>
                  <a:pt x="23611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53" y="44931"/>
                </a:lnTo>
                <a:lnTo>
                  <a:pt x="22928" y="47382"/>
                </a:lnTo>
                <a:lnTo>
                  <a:pt x="19907" y="55191"/>
                </a:lnTo>
                <a:lnTo>
                  <a:pt x="22693" y="54543"/>
                </a:lnTo>
                <a:lnTo>
                  <a:pt x="25328" y="53251"/>
                </a:lnTo>
                <a:lnTo>
                  <a:pt x="27942" y="51940"/>
                </a:lnTo>
                <a:lnTo>
                  <a:pt x="32486" y="47774"/>
                </a:lnTo>
                <a:lnTo>
                  <a:pt x="32486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170941" y="2613477"/>
            <a:ext cx="34654" cy="55191"/>
          </a:xfrm>
          <a:custGeom>
            <a:avLst/>
            <a:gdLst/>
            <a:ahLst/>
            <a:cxnLst/>
            <a:rect l="l" t="t" r="r" b="b"/>
            <a:pathLst>
              <a:path w="34654" h="55191">
                <a:moveTo>
                  <a:pt x="2268" y="20650"/>
                </a:moveTo>
                <a:lnTo>
                  <a:pt x="3902" y="23620"/>
                </a:lnTo>
                <a:lnTo>
                  <a:pt x="7542" y="26910"/>
                </a:lnTo>
                <a:lnTo>
                  <a:pt x="10476" y="28498"/>
                </a:lnTo>
                <a:lnTo>
                  <a:pt x="13521" y="29845"/>
                </a:lnTo>
                <a:lnTo>
                  <a:pt x="16553" y="31089"/>
                </a:lnTo>
                <a:lnTo>
                  <a:pt x="19451" y="32245"/>
                </a:lnTo>
                <a:lnTo>
                  <a:pt x="23075" y="34391"/>
                </a:lnTo>
                <a:lnTo>
                  <a:pt x="25441" y="37185"/>
                </a:lnTo>
                <a:lnTo>
                  <a:pt x="25791" y="39787"/>
                </a:lnTo>
                <a:lnTo>
                  <a:pt x="25553" y="42354"/>
                </a:lnTo>
                <a:lnTo>
                  <a:pt x="22965" y="45835"/>
                </a:lnTo>
                <a:lnTo>
                  <a:pt x="19745" y="47318"/>
                </a:lnTo>
                <a:lnTo>
                  <a:pt x="17136" y="47815"/>
                </a:lnTo>
                <a:lnTo>
                  <a:pt x="13580" y="47815"/>
                </a:lnTo>
                <a:lnTo>
                  <a:pt x="10224" y="47067"/>
                </a:lnTo>
                <a:lnTo>
                  <a:pt x="6181" y="45429"/>
                </a:lnTo>
                <a:lnTo>
                  <a:pt x="3294" y="43776"/>
                </a:lnTo>
                <a:lnTo>
                  <a:pt x="274" y="44157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902" y="54494"/>
                </a:lnTo>
                <a:lnTo>
                  <a:pt x="12057" y="55055"/>
                </a:lnTo>
                <a:lnTo>
                  <a:pt x="15452" y="55191"/>
                </a:lnTo>
                <a:lnTo>
                  <a:pt x="18284" y="55191"/>
                </a:lnTo>
                <a:lnTo>
                  <a:pt x="20873" y="54839"/>
                </a:lnTo>
                <a:lnTo>
                  <a:pt x="23227" y="54141"/>
                </a:lnTo>
                <a:lnTo>
                  <a:pt x="27619" y="52387"/>
                </a:lnTo>
                <a:lnTo>
                  <a:pt x="31024" y="49630"/>
                </a:lnTo>
                <a:lnTo>
                  <a:pt x="33279" y="45921"/>
                </a:lnTo>
                <a:lnTo>
                  <a:pt x="34654" y="41630"/>
                </a:lnTo>
                <a:lnTo>
                  <a:pt x="34654" y="36903"/>
                </a:lnTo>
                <a:lnTo>
                  <a:pt x="33599" y="33491"/>
                </a:lnTo>
                <a:lnTo>
                  <a:pt x="31954" y="30582"/>
                </a:lnTo>
                <a:lnTo>
                  <a:pt x="28299" y="27392"/>
                </a:lnTo>
                <a:lnTo>
                  <a:pt x="25294" y="25830"/>
                </a:lnTo>
                <a:lnTo>
                  <a:pt x="22223" y="24498"/>
                </a:lnTo>
                <a:lnTo>
                  <a:pt x="19163" y="23252"/>
                </a:lnTo>
                <a:lnTo>
                  <a:pt x="16196" y="22061"/>
                </a:lnTo>
                <a:lnTo>
                  <a:pt x="12557" y="19900"/>
                </a:lnTo>
                <a:lnTo>
                  <a:pt x="10152" y="17068"/>
                </a:lnTo>
                <a:lnTo>
                  <a:pt x="9795" y="14400"/>
                </a:lnTo>
                <a:lnTo>
                  <a:pt x="10360" y="11492"/>
                </a:lnTo>
                <a:lnTo>
                  <a:pt x="12791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51" y="7340"/>
                </a:lnTo>
                <a:lnTo>
                  <a:pt x="25948" y="8611"/>
                </a:lnTo>
                <a:lnTo>
                  <a:pt x="29315" y="10375"/>
                </a:lnTo>
                <a:lnTo>
                  <a:pt x="32127" y="8547"/>
                </a:lnTo>
                <a:lnTo>
                  <a:pt x="32076" y="5854"/>
                </a:lnTo>
                <a:lnTo>
                  <a:pt x="30492" y="2984"/>
                </a:lnTo>
                <a:lnTo>
                  <a:pt x="27547" y="1498"/>
                </a:lnTo>
                <a:lnTo>
                  <a:pt x="24264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72" y="407"/>
                </a:lnTo>
                <a:lnTo>
                  <a:pt x="11229" y="1231"/>
                </a:lnTo>
                <a:lnTo>
                  <a:pt x="7146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202" y="12917"/>
                </a:lnTo>
                <a:lnTo>
                  <a:pt x="1202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212360" y="2655115"/>
            <a:ext cx="17689" cy="28638"/>
          </a:xfrm>
          <a:custGeom>
            <a:avLst/>
            <a:gdLst/>
            <a:ahLst/>
            <a:cxnLst/>
            <a:rect l="l" t="t" r="r" b="b"/>
            <a:pathLst>
              <a:path w="17689" h="28638">
                <a:moveTo>
                  <a:pt x="17689" y="4507"/>
                </a:moveTo>
                <a:lnTo>
                  <a:pt x="17689" y="3506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39"/>
                </a:lnTo>
                <a:lnTo>
                  <a:pt x="7739" y="1522"/>
                </a:lnTo>
                <a:lnTo>
                  <a:pt x="7242" y="4507"/>
                </a:lnTo>
                <a:lnTo>
                  <a:pt x="7242" y="11645"/>
                </a:lnTo>
                <a:lnTo>
                  <a:pt x="0" y="27000"/>
                </a:lnTo>
                <a:lnTo>
                  <a:pt x="1436" y="28638"/>
                </a:lnTo>
                <a:lnTo>
                  <a:pt x="4283" y="28587"/>
                </a:lnTo>
                <a:lnTo>
                  <a:pt x="6969" y="27115"/>
                </a:lnTo>
                <a:lnTo>
                  <a:pt x="14420" y="15621"/>
                </a:lnTo>
                <a:lnTo>
                  <a:pt x="15968" y="12966"/>
                </a:lnTo>
                <a:lnTo>
                  <a:pt x="16973" y="10425"/>
                </a:lnTo>
                <a:lnTo>
                  <a:pt x="17517" y="7696"/>
                </a:lnTo>
                <a:lnTo>
                  <a:pt x="1768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268001" y="26134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37" y="42800"/>
                </a:lnTo>
                <a:lnTo>
                  <a:pt x="3924" y="45655"/>
                </a:lnTo>
                <a:lnTo>
                  <a:pt x="5918" y="48005"/>
                </a:lnTo>
                <a:lnTo>
                  <a:pt x="10407" y="52134"/>
                </a:lnTo>
                <a:lnTo>
                  <a:pt x="9532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4" y="21959"/>
                </a:lnTo>
                <a:lnTo>
                  <a:pt x="10199" y="19533"/>
                </a:lnTo>
                <a:lnTo>
                  <a:pt x="11722" y="15022"/>
                </a:lnTo>
                <a:lnTo>
                  <a:pt x="14210" y="11494"/>
                </a:lnTo>
                <a:lnTo>
                  <a:pt x="17726" y="9157"/>
                </a:lnTo>
                <a:lnTo>
                  <a:pt x="21935" y="7707"/>
                </a:lnTo>
                <a:lnTo>
                  <a:pt x="27504" y="7707"/>
                </a:lnTo>
                <a:lnTo>
                  <a:pt x="29919" y="8229"/>
                </a:lnTo>
                <a:lnTo>
                  <a:pt x="33793" y="10349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1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71" y="35661"/>
                </a:lnTo>
                <a:lnTo>
                  <a:pt x="37274" y="40157"/>
                </a:lnTo>
                <a:lnTo>
                  <a:pt x="34772" y="43663"/>
                </a:lnTo>
                <a:lnTo>
                  <a:pt x="31248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086" y="46915"/>
                </a:lnTo>
                <a:lnTo>
                  <a:pt x="15203" y="44790"/>
                </a:lnTo>
                <a:lnTo>
                  <a:pt x="12513" y="41554"/>
                </a:lnTo>
                <a:lnTo>
                  <a:pt x="13406" y="53351"/>
                </a:lnTo>
                <a:lnTo>
                  <a:pt x="16386" y="54583"/>
                </a:lnTo>
                <a:lnTo>
                  <a:pt x="19904" y="55195"/>
                </a:lnTo>
                <a:lnTo>
                  <a:pt x="28061" y="55195"/>
                </a:lnTo>
                <a:lnTo>
                  <a:pt x="31691" y="54496"/>
                </a:lnTo>
                <a:lnTo>
                  <a:pt x="34837" y="53099"/>
                </a:lnTo>
                <a:lnTo>
                  <a:pt x="37965" y="51713"/>
                </a:lnTo>
                <a:lnTo>
                  <a:pt x="40579" y="49758"/>
                </a:lnTo>
                <a:lnTo>
                  <a:pt x="44748" y="44780"/>
                </a:lnTo>
                <a:lnTo>
                  <a:pt x="46321" y="41807"/>
                </a:lnTo>
                <a:lnTo>
                  <a:pt x="47376" y="38365"/>
                </a:lnTo>
                <a:lnTo>
                  <a:pt x="48427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3" y="19086"/>
                </a:lnTo>
                <a:lnTo>
                  <a:pt x="47462" y="15746"/>
                </a:lnTo>
                <a:lnTo>
                  <a:pt x="46457" y="12393"/>
                </a:lnTo>
                <a:lnTo>
                  <a:pt x="44974" y="9536"/>
                </a:lnTo>
                <a:lnTo>
                  <a:pt x="42980" y="7199"/>
                </a:lnTo>
                <a:lnTo>
                  <a:pt x="38477" y="3074"/>
                </a:lnTo>
                <a:lnTo>
                  <a:pt x="35492" y="1842"/>
                </a:lnTo>
                <a:lnTo>
                  <a:pt x="32498" y="608"/>
                </a:lnTo>
                <a:lnTo>
                  <a:pt x="28994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9" y="3441"/>
                </a:lnTo>
                <a:lnTo>
                  <a:pt x="8305" y="5370"/>
                </a:lnTo>
                <a:lnTo>
                  <a:pt x="4132" y="10364"/>
                </a:lnTo>
                <a:lnTo>
                  <a:pt x="2574" y="13323"/>
                </a:lnTo>
                <a:lnTo>
                  <a:pt x="1544" y="16775"/>
                </a:lnTo>
                <a:lnTo>
                  <a:pt x="507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3" y="37630"/>
                </a:moveTo>
                <a:lnTo>
                  <a:pt x="9532" y="32792"/>
                </a:lnTo>
                <a:lnTo>
                  <a:pt x="10407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330227" y="26134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3" y="23332"/>
                </a:moveTo>
                <a:lnTo>
                  <a:pt x="33173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5" y="10364"/>
                </a:lnTo>
                <a:lnTo>
                  <a:pt x="38300" y="6249"/>
                </a:lnTo>
                <a:lnTo>
                  <a:pt x="35118" y="2819"/>
                </a:lnTo>
                <a:lnTo>
                  <a:pt x="30650" y="572"/>
                </a:lnTo>
                <a:lnTo>
                  <a:pt x="27914" y="0"/>
                </a:lnTo>
                <a:lnTo>
                  <a:pt x="21847" y="0"/>
                </a:lnTo>
                <a:lnTo>
                  <a:pt x="19090" y="723"/>
                </a:lnTo>
                <a:lnTo>
                  <a:pt x="16339" y="2197"/>
                </a:lnTo>
                <a:lnTo>
                  <a:pt x="13604" y="3672"/>
                </a:lnTo>
                <a:lnTo>
                  <a:pt x="10868" y="5984"/>
                </a:lnTo>
                <a:lnTo>
                  <a:pt x="8110" y="9144"/>
                </a:lnTo>
                <a:lnTo>
                  <a:pt x="8110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1" y="14465"/>
                </a:lnTo>
                <a:lnTo>
                  <a:pt x="13802" y="12067"/>
                </a:lnTo>
                <a:lnTo>
                  <a:pt x="18295" y="8788"/>
                </a:lnTo>
                <a:lnTo>
                  <a:pt x="22802" y="7978"/>
                </a:lnTo>
                <a:lnTo>
                  <a:pt x="26056" y="8305"/>
                </a:lnTo>
                <a:lnTo>
                  <a:pt x="28705" y="9641"/>
                </a:lnTo>
                <a:lnTo>
                  <a:pt x="31471" y="13144"/>
                </a:lnTo>
                <a:lnTo>
                  <a:pt x="32533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384461" y="2635624"/>
            <a:ext cx="26607" cy="7658"/>
          </a:xfrm>
          <a:custGeom>
            <a:avLst/>
            <a:gdLst/>
            <a:ahLst/>
            <a:cxnLst/>
            <a:rect l="l" t="t" r="r" b="b"/>
            <a:pathLst>
              <a:path w="26607" h="7658">
                <a:moveTo>
                  <a:pt x="26607" y="3794"/>
                </a:moveTo>
                <a:lnTo>
                  <a:pt x="26607" y="3086"/>
                </a:lnTo>
                <a:lnTo>
                  <a:pt x="24696" y="0"/>
                </a:lnTo>
                <a:lnTo>
                  <a:pt x="1958" y="0"/>
                </a:lnTo>
                <a:lnTo>
                  <a:pt x="496" y="849"/>
                </a:lnTo>
                <a:lnTo>
                  <a:pt x="0" y="3794"/>
                </a:lnTo>
                <a:lnTo>
                  <a:pt x="1958" y="7658"/>
                </a:lnTo>
                <a:lnTo>
                  <a:pt x="24696" y="7658"/>
                </a:lnTo>
                <a:lnTo>
                  <a:pt x="26111" y="6804"/>
                </a:lnTo>
                <a:lnTo>
                  <a:pt x="26607" y="3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419154" y="2613477"/>
            <a:ext cx="34658" cy="55191"/>
          </a:xfrm>
          <a:custGeom>
            <a:avLst/>
            <a:gdLst/>
            <a:ahLst/>
            <a:cxnLst/>
            <a:rect l="l" t="t" r="r" b="b"/>
            <a:pathLst>
              <a:path w="34658" h="55191">
                <a:moveTo>
                  <a:pt x="2261" y="20650"/>
                </a:moveTo>
                <a:lnTo>
                  <a:pt x="3906" y="23620"/>
                </a:lnTo>
                <a:lnTo>
                  <a:pt x="7534" y="26910"/>
                </a:lnTo>
                <a:lnTo>
                  <a:pt x="10469" y="28498"/>
                </a:lnTo>
                <a:lnTo>
                  <a:pt x="13515" y="29845"/>
                </a:lnTo>
                <a:lnTo>
                  <a:pt x="16560" y="31089"/>
                </a:lnTo>
                <a:lnTo>
                  <a:pt x="19458" y="32245"/>
                </a:lnTo>
                <a:lnTo>
                  <a:pt x="23087" y="34391"/>
                </a:lnTo>
                <a:lnTo>
                  <a:pt x="25438" y="37185"/>
                </a:lnTo>
                <a:lnTo>
                  <a:pt x="25783" y="39787"/>
                </a:lnTo>
                <a:lnTo>
                  <a:pt x="25549" y="42354"/>
                </a:lnTo>
                <a:lnTo>
                  <a:pt x="22961" y="45835"/>
                </a:lnTo>
                <a:lnTo>
                  <a:pt x="19757" y="47318"/>
                </a:lnTo>
                <a:lnTo>
                  <a:pt x="17143" y="47815"/>
                </a:lnTo>
                <a:lnTo>
                  <a:pt x="13590" y="47815"/>
                </a:lnTo>
                <a:lnTo>
                  <a:pt x="10224" y="47067"/>
                </a:lnTo>
                <a:lnTo>
                  <a:pt x="6174" y="45429"/>
                </a:lnTo>
                <a:lnTo>
                  <a:pt x="3290" y="43776"/>
                </a:lnTo>
                <a:lnTo>
                  <a:pt x="281" y="44157"/>
                </a:lnTo>
                <a:lnTo>
                  <a:pt x="0" y="46810"/>
                </a:lnTo>
                <a:lnTo>
                  <a:pt x="454" y="50227"/>
                </a:lnTo>
                <a:lnTo>
                  <a:pt x="3042" y="52373"/>
                </a:lnTo>
                <a:lnTo>
                  <a:pt x="6225" y="53709"/>
                </a:lnTo>
                <a:lnTo>
                  <a:pt x="8900" y="54494"/>
                </a:lnTo>
                <a:lnTo>
                  <a:pt x="12057" y="55055"/>
                </a:lnTo>
                <a:lnTo>
                  <a:pt x="15444" y="55191"/>
                </a:lnTo>
                <a:lnTo>
                  <a:pt x="18281" y="55191"/>
                </a:lnTo>
                <a:lnTo>
                  <a:pt x="20880" y="54839"/>
                </a:lnTo>
                <a:lnTo>
                  <a:pt x="23234" y="54141"/>
                </a:lnTo>
                <a:lnTo>
                  <a:pt x="27630" y="52387"/>
                </a:lnTo>
                <a:lnTo>
                  <a:pt x="31032" y="49630"/>
                </a:lnTo>
                <a:lnTo>
                  <a:pt x="33271" y="45921"/>
                </a:lnTo>
                <a:lnTo>
                  <a:pt x="34658" y="41630"/>
                </a:lnTo>
                <a:lnTo>
                  <a:pt x="34658" y="36903"/>
                </a:lnTo>
                <a:lnTo>
                  <a:pt x="33595" y="33491"/>
                </a:lnTo>
                <a:lnTo>
                  <a:pt x="31950" y="30582"/>
                </a:lnTo>
                <a:lnTo>
                  <a:pt x="28296" y="27392"/>
                </a:lnTo>
                <a:lnTo>
                  <a:pt x="25290" y="25830"/>
                </a:lnTo>
                <a:lnTo>
                  <a:pt x="22219" y="24498"/>
                </a:lnTo>
                <a:lnTo>
                  <a:pt x="19174" y="23252"/>
                </a:lnTo>
                <a:lnTo>
                  <a:pt x="16200" y="22061"/>
                </a:lnTo>
                <a:lnTo>
                  <a:pt x="12550" y="19900"/>
                </a:lnTo>
                <a:lnTo>
                  <a:pt x="10160" y="17068"/>
                </a:lnTo>
                <a:lnTo>
                  <a:pt x="9789" y="14400"/>
                </a:lnTo>
                <a:lnTo>
                  <a:pt x="10358" y="11492"/>
                </a:lnTo>
                <a:lnTo>
                  <a:pt x="12787" y="8533"/>
                </a:lnTo>
                <a:lnTo>
                  <a:pt x="16066" y="7315"/>
                </a:lnTo>
                <a:lnTo>
                  <a:pt x="18925" y="7136"/>
                </a:lnTo>
                <a:lnTo>
                  <a:pt x="22143" y="7340"/>
                </a:lnTo>
                <a:lnTo>
                  <a:pt x="25956" y="8611"/>
                </a:lnTo>
                <a:lnTo>
                  <a:pt x="29325" y="10375"/>
                </a:lnTo>
                <a:lnTo>
                  <a:pt x="32123" y="8547"/>
                </a:lnTo>
                <a:lnTo>
                  <a:pt x="32072" y="5854"/>
                </a:lnTo>
                <a:lnTo>
                  <a:pt x="30488" y="2984"/>
                </a:lnTo>
                <a:lnTo>
                  <a:pt x="27551" y="1498"/>
                </a:lnTo>
                <a:lnTo>
                  <a:pt x="24260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7"/>
                </a:lnTo>
                <a:lnTo>
                  <a:pt x="11225" y="1231"/>
                </a:lnTo>
                <a:lnTo>
                  <a:pt x="7139" y="3125"/>
                </a:lnTo>
                <a:lnTo>
                  <a:pt x="4169" y="5854"/>
                </a:lnTo>
                <a:lnTo>
                  <a:pt x="2311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1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466400" y="2589894"/>
            <a:ext cx="42167" cy="78014"/>
          </a:xfrm>
          <a:custGeom>
            <a:avLst/>
            <a:gdLst/>
            <a:ahLst/>
            <a:cxnLst/>
            <a:rect l="l" t="t" r="r" b="b"/>
            <a:pathLst>
              <a:path w="42167" h="78014">
                <a:moveTo>
                  <a:pt x="33177" y="46915"/>
                </a:moveTo>
                <a:lnTo>
                  <a:pt x="33177" y="76313"/>
                </a:lnTo>
                <a:lnTo>
                  <a:pt x="33400" y="77075"/>
                </a:lnTo>
                <a:lnTo>
                  <a:pt x="36050" y="78014"/>
                </a:lnTo>
                <a:lnTo>
                  <a:pt x="39305" y="78014"/>
                </a:lnTo>
                <a:lnTo>
                  <a:pt x="42167" y="76313"/>
                </a:lnTo>
                <a:lnTo>
                  <a:pt x="42167" y="42127"/>
                </a:lnTo>
                <a:lnTo>
                  <a:pt x="41868" y="39038"/>
                </a:lnTo>
                <a:lnTo>
                  <a:pt x="41263" y="36485"/>
                </a:lnTo>
                <a:lnTo>
                  <a:pt x="40669" y="33947"/>
                </a:lnTo>
                <a:lnTo>
                  <a:pt x="38304" y="29832"/>
                </a:lnTo>
                <a:lnTo>
                  <a:pt x="35121" y="26402"/>
                </a:lnTo>
                <a:lnTo>
                  <a:pt x="30653" y="24155"/>
                </a:lnTo>
                <a:lnTo>
                  <a:pt x="27918" y="23582"/>
                </a:lnTo>
                <a:lnTo>
                  <a:pt x="22000" y="23582"/>
                </a:lnTo>
                <a:lnTo>
                  <a:pt x="19364" y="24245"/>
                </a:lnTo>
                <a:lnTo>
                  <a:pt x="16751" y="25617"/>
                </a:lnTo>
                <a:lnTo>
                  <a:pt x="14137" y="26974"/>
                </a:lnTo>
                <a:lnTo>
                  <a:pt x="11553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6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3"/>
                </a:lnTo>
                <a:lnTo>
                  <a:pt x="313" y="77280"/>
                </a:lnTo>
                <a:lnTo>
                  <a:pt x="2858" y="78014"/>
                </a:lnTo>
                <a:lnTo>
                  <a:pt x="6116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55" y="38047"/>
                </a:lnTo>
                <a:lnTo>
                  <a:pt x="13806" y="35650"/>
                </a:lnTo>
                <a:lnTo>
                  <a:pt x="18299" y="32371"/>
                </a:lnTo>
                <a:lnTo>
                  <a:pt x="22806" y="31560"/>
                </a:lnTo>
                <a:lnTo>
                  <a:pt x="26060" y="31888"/>
                </a:lnTo>
                <a:lnTo>
                  <a:pt x="28707" y="33224"/>
                </a:lnTo>
                <a:lnTo>
                  <a:pt x="31471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521784" y="26134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1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3" y="45655"/>
                </a:lnTo>
                <a:lnTo>
                  <a:pt x="5914" y="48005"/>
                </a:lnTo>
                <a:lnTo>
                  <a:pt x="10410" y="52134"/>
                </a:lnTo>
                <a:lnTo>
                  <a:pt x="9528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198" y="19533"/>
                </a:lnTo>
                <a:lnTo>
                  <a:pt x="11720" y="15022"/>
                </a:lnTo>
                <a:lnTo>
                  <a:pt x="14212" y="11494"/>
                </a:lnTo>
                <a:lnTo>
                  <a:pt x="17725" y="9157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1" y="22402"/>
                </a:lnTo>
                <a:lnTo>
                  <a:pt x="39649" y="24969"/>
                </a:lnTo>
                <a:lnTo>
                  <a:pt x="39649" y="30593"/>
                </a:lnTo>
                <a:lnTo>
                  <a:pt x="39364" y="33234"/>
                </a:lnTo>
                <a:lnTo>
                  <a:pt x="38771" y="35661"/>
                </a:lnTo>
                <a:lnTo>
                  <a:pt x="37273" y="40157"/>
                </a:lnTo>
                <a:lnTo>
                  <a:pt x="34775" y="43663"/>
                </a:lnTo>
                <a:lnTo>
                  <a:pt x="31243" y="45986"/>
                </a:lnTo>
                <a:lnTo>
                  <a:pt x="27020" y="47447"/>
                </a:lnTo>
                <a:lnTo>
                  <a:pt x="21502" y="47447"/>
                </a:lnTo>
                <a:lnTo>
                  <a:pt x="19086" y="46915"/>
                </a:lnTo>
                <a:lnTo>
                  <a:pt x="15198" y="44790"/>
                </a:lnTo>
                <a:lnTo>
                  <a:pt x="12517" y="41554"/>
                </a:lnTo>
                <a:lnTo>
                  <a:pt x="13406" y="53351"/>
                </a:lnTo>
                <a:lnTo>
                  <a:pt x="16390" y="54583"/>
                </a:lnTo>
                <a:lnTo>
                  <a:pt x="19907" y="55195"/>
                </a:lnTo>
                <a:lnTo>
                  <a:pt x="28061" y="55195"/>
                </a:lnTo>
                <a:lnTo>
                  <a:pt x="31690" y="54496"/>
                </a:lnTo>
                <a:lnTo>
                  <a:pt x="34833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4" y="38365"/>
                </a:lnTo>
                <a:lnTo>
                  <a:pt x="48430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1" y="19086"/>
                </a:lnTo>
                <a:lnTo>
                  <a:pt x="47461" y="15746"/>
                </a:lnTo>
                <a:lnTo>
                  <a:pt x="46460" y="12393"/>
                </a:lnTo>
                <a:lnTo>
                  <a:pt x="44970" y="9536"/>
                </a:lnTo>
                <a:lnTo>
                  <a:pt x="42979" y="7199"/>
                </a:lnTo>
                <a:lnTo>
                  <a:pt x="38472" y="3074"/>
                </a:lnTo>
                <a:lnTo>
                  <a:pt x="35491" y="1842"/>
                </a:lnTo>
                <a:lnTo>
                  <a:pt x="32492" y="608"/>
                </a:lnTo>
                <a:lnTo>
                  <a:pt x="28990" y="0"/>
                </a:lnTo>
                <a:lnTo>
                  <a:pt x="20796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4" y="3441"/>
                </a:lnTo>
                <a:lnTo>
                  <a:pt x="8304" y="5370"/>
                </a:lnTo>
                <a:lnTo>
                  <a:pt x="4132" y="10364"/>
                </a:lnTo>
                <a:lnTo>
                  <a:pt x="2573" y="13323"/>
                </a:lnTo>
                <a:lnTo>
                  <a:pt x="1546" y="16775"/>
                </a:lnTo>
                <a:lnTo>
                  <a:pt x="506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1" y="37630"/>
                </a:moveTo>
                <a:lnTo>
                  <a:pt x="9528" y="32792"/>
                </a:lnTo>
                <a:lnTo>
                  <a:pt x="10410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21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583998" y="2613474"/>
            <a:ext cx="28572" cy="54430"/>
          </a:xfrm>
          <a:custGeom>
            <a:avLst/>
            <a:gdLst/>
            <a:ahLst/>
            <a:cxnLst/>
            <a:rect l="l" t="t" r="r" b="b"/>
            <a:pathLst>
              <a:path w="28572" h="54430">
                <a:moveTo>
                  <a:pt x="0" y="2501"/>
                </a:moveTo>
                <a:lnTo>
                  <a:pt x="0" y="52729"/>
                </a:lnTo>
                <a:lnTo>
                  <a:pt x="323" y="53696"/>
                </a:lnTo>
                <a:lnTo>
                  <a:pt x="2872" y="54430"/>
                </a:lnTo>
                <a:lnTo>
                  <a:pt x="6126" y="54430"/>
                </a:lnTo>
                <a:lnTo>
                  <a:pt x="8989" y="52729"/>
                </a:lnTo>
                <a:lnTo>
                  <a:pt x="8989" y="19698"/>
                </a:lnTo>
                <a:lnTo>
                  <a:pt x="10262" y="17654"/>
                </a:lnTo>
                <a:lnTo>
                  <a:pt x="12466" y="14514"/>
                </a:lnTo>
                <a:lnTo>
                  <a:pt x="14522" y="11951"/>
                </a:lnTo>
                <a:lnTo>
                  <a:pt x="17369" y="9640"/>
                </a:lnTo>
                <a:lnTo>
                  <a:pt x="19993" y="8710"/>
                </a:lnTo>
                <a:lnTo>
                  <a:pt x="23028" y="8928"/>
                </a:lnTo>
                <a:lnTo>
                  <a:pt x="25786" y="9740"/>
                </a:lnTo>
                <a:lnTo>
                  <a:pt x="28533" y="8420"/>
                </a:lnTo>
                <a:lnTo>
                  <a:pt x="28572" y="3265"/>
                </a:lnTo>
                <a:lnTo>
                  <a:pt x="26221" y="712"/>
                </a:lnTo>
                <a:lnTo>
                  <a:pt x="23101" y="74"/>
                </a:lnTo>
                <a:lnTo>
                  <a:pt x="20450" y="0"/>
                </a:lnTo>
                <a:lnTo>
                  <a:pt x="17334" y="698"/>
                </a:lnTo>
                <a:lnTo>
                  <a:pt x="14187" y="2641"/>
                </a:lnTo>
                <a:lnTo>
                  <a:pt x="10720" y="6173"/>
                </a:lnTo>
                <a:lnTo>
                  <a:pt x="8121" y="9817"/>
                </a:lnTo>
                <a:lnTo>
                  <a:pt x="8121" y="2209"/>
                </a:lnTo>
                <a:lnTo>
                  <a:pt x="5547" y="798"/>
                </a:lnTo>
                <a:lnTo>
                  <a:pt x="257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619743" y="26134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32" y="17412"/>
                </a:moveTo>
                <a:lnTo>
                  <a:pt x="43816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4" y="3163"/>
                </a:lnTo>
                <a:lnTo>
                  <a:pt x="33314" y="1893"/>
                </a:lnTo>
                <a:lnTo>
                  <a:pt x="30603" y="636"/>
                </a:lnTo>
                <a:lnTo>
                  <a:pt x="27349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6" y="17870"/>
                </a:lnTo>
                <a:lnTo>
                  <a:pt x="36014" y="22708"/>
                </a:lnTo>
                <a:lnTo>
                  <a:pt x="9298" y="22708"/>
                </a:lnTo>
                <a:lnTo>
                  <a:pt x="9720" y="18708"/>
                </a:lnTo>
                <a:lnTo>
                  <a:pt x="10958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80" y="5043"/>
                </a:lnTo>
                <a:lnTo>
                  <a:pt x="4287" y="9842"/>
                </a:lnTo>
                <a:lnTo>
                  <a:pt x="2725" y="12776"/>
                </a:lnTo>
                <a:lnTo>
                  <a:pt x="1638" y="16206"/>
                </a:lnTo>
                <a:lnTo>
                  <a:pt x="547" y="19648"/>
                </a:lnTo>
                <a:lnTo>
                  <a:pt x="0" y="23521"/>
                </a:lnTo>
                <a:lnTo>
                  <a:pt x="0" y="32385"/>
                </a:lnTo>
                <a:lnTo>
                  <a:pt x="521" y="36360"/>
                </a:lnTo>
                <a:lnTo>
                  <a:pt x="1573" y="39790"/>
                </a:lnTo>
                <a:lnTo>
                  <a:pt x="2627" y="43206"/>
                </a:lnTo>
                <a:lnTo>
                  <a:pt x="4183" y="46065"/>
                </a:lnTo>
                <a:lnTo>
                  <a:pt x="8323" y="50598"/>
                </a:lnTo>
                <a:lnTo>
                  <a:pt x="10868" y="52311"/>
                </a:lnTo>
                <a:lnTo>
                  <a:pt x="13892" y="53467"/>
                </a:lnTo>
                <a:lnTo>
                  <a:pt x="16924" y="54622"/>
                </a:lnTo>
                <a:lnTo>
                  <a:pt x="20452" y="55194"/>
                </a:lnTo>
                <a:lnTo>
                  <a:pt x="24476" y="55194"/>
                </a:lnTo>
                <a:lnTo>
                  <a:pt x="28983" y="55018"/>
                </a:lnTo>
                <a:lnTo>
                  <a:pt x="33080" y="54305"/>
                </a:lnTo>
                <a:lnTo>
                  <a:pt x="36446" y="53467"/>
                </a:lnTo>
                <a:lnTo>
                  <a:pt x="40259" y="52083"/>
                </a:lnTo>
                <a:lnTo>
                  <a:pt x="42837" y="49416"/>
                </a:lnTo>
                <a:lnTo>
                  <a:pt x="42972" y="46813"/>
                </a:lnTo>
                <a:lnTo>
                  <a:pt x="42177" y="44121"/>
                </a:lnTo>
                <a:lnTo>
                  <a:pt x="39552" y="44503"/>
                </a:lnTo>
                <a:lnTo>
                  <a:pt x="36273" y="45810"/>
                </a:lnTo>
                <a:lnTo>
                  <a:pt x="33365" y="46738"/>
                </a:lnTo>
                <a:lnTo>
                  <a:pt x="29725" y="47511"/>
                </a:lnTo>
                <a:lnTo>
                  <a:pt x="25314" y="47713"/>
                </a:lnTo>
                <a:lnTo>
                  <a:pt x="2235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36" y="29465"/>
                </a:lnTo>
                <a:lnTo>
                  <a:pt x="43985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2" y="17412"/>
                </a:lnTo>
                <a:close/>
              </a:path>
              <a:path w="45039" h="55194">
                <a:moveTo>
                  <a:pt x="10958" y="14950"/>
                </a:moveTo>
                <a:lnTo>
                  <a:pt x="12964" y="11875"/>
                </a:lnTo>
                <a:lnTo>
                  <a:pt x="15501" y="9334"/>
                </a:lnTo>
                <a:lnTo>
                  <a:pt x="18856" y="7635"/>
                </a:lnTo>
                <a:lnTo>
                  <a:pt x="23040" y="7188"/>
                </a:lnTo>
                <a:lnTo>
                  <a:pt x="27385" y="7188"/>
                </a:lnTo>
                <a:lnTo>
                  <a:pt x="27349" y="0"/>
                </a:lnTo>
                <a:lnTo>
                  <a:pt x="19908" y="0"/>
                </a:lnTo>
                <a:lnTo>
                  <a:pt x="16664" y="636"/>
                </a:lnTo>
                <a:lnTo>
                  <a:pt x="13755" y="1918"/>
                </a:lnTo>
                <a:lnTo>
                  <a:pt x="1095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700771" y="26134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8" y="42062"/>
                </a:moveTo>
                <a:lnTo>
                  <a:pt x="9975" y="54165"/>
                </a:lnTo>
                <a:lnTo>
                  <a:pt x="14392" y="55191"/>
                </a:lnTo>
                <a:lnTo>
                  <a:pt x="19904" y="55191"/>
                </a:lnTo>
                <a:lnTo>
                  <a:pt x="22924" y="47382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0" y="45680"/>
                </a:lnTo>
                <a:lnTo>
                  <a:pt x="9198" y="42062"/>
                </a:lnTo>
                <a:close/>
              </a:path>
              <a:path w="22924" h="55191">
                <a:moveTo>
                  <a:pt x="34635" y="54416"/>
                </a:moveTo>
                <a:lnTo>
                  <a:pt x="37311" y="54467"/>
                </a:lnTo>
                <a:lnTo>
                  <a:pt x="40208" y="52804"/>
                </a:lnTo>
                <a:lnTo>
                  <a:pt x="40208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49" y="4823"/>
                </a:lnTo>
                <a:lnTo>
                  <a:pt x="32335" y="2054"/>
                </a:lnTo>
                <a:lnTo>
                  <a:pt x="27406" y="417"/>
                </a:lnTo>
                <a:lnTo>
                  <a:pt x="24401" y="0"/>
                </a:lnTo>
                <a:lnTo>
                  <a:pt x="20883" y="0"/>
                </a:lnTo>
                <a:lnTo>
                  <a:pt x="17132" y="176"/>
                </a:lnTo>
                <a:lnTo>
                  <a:pt x="13442" y="888"/>
                </a:lnTo>
                <a:lnTo>
                  <a:pt x="10173" y="1864"/>
                </a:lnTo>
                <a:lnTo>
                  <a:pt x="7240" y="3009"/>
                </a:lnTo>
                <a:lnTo>
                  <a:pt x="3517" y="5356"/>
                </a:lnTo>
                <a:lnTo>
                  <a:pt x="2390" y="8164"/>
                </a:lnTo>
                <a:lnTo>
                  <a:pt x="2686" y="11479"/>
                </a:lnTo>
                <a:lnTo>
                  <a:pt x="5285" y="12405"/>
                </a:lnTo>
                <a:lnTo>
                  <a:pt x="8168" y="10717"/>
                </a:lnTo>
                <a:lnTo>
                  <a:pt x="10817" y="9434"/>
                </a:lnTo>
                <a:lnTo>
                  <a:pt x="14112" y="8290"/>
                </a:lnTo>
                <a:lnTo>
                  <a:pt x="17863" y="7480"/>
                </a:lnTo>
                <a:lnTo>
                  <a:pt x="22147" y="7480"/>
                </a:lnTo>
                <a:lnTo>
                  <a:pt x="25300" y="822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1" y="19314"/>
                </a:lnTo>
                <a:lnTo>
                  <a:pt x="31281" y="23227"/>
                </a:lnTo>
                <a:lnTo>
                  <a:pt x="20721" y="23227"/>
                </a:lnTo>
                <a:lnTo>
                  <a:pt x="17294" y="23568"/>
                </a:lnTo>
                <a:lnTo>
                  <a:pt x="14249" y="24257"/>
                </a:lnTo>
                <a:lnTo>
                  <a:pt x="11200" y="24930"/>
                </a:lnTo>
                <a:lnTo>
                  <a:pt x="8629" y="25970"/>
                </a:lnTo>
                <a:lnTo>
                  <a:pt x="4417" y="28723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24" y="46379"/>
                </a:lnTo>
                <a:lnTo>
                  <a:pt x="3178" y="49870"/>
                </a:lnTo>
                <a:lnTo>
                  <a:pt x="6127" y="52473"/>
                </a:lnTo>
                <a:lnTo>
                  <a:pt x="9975" y="54165"/>
                </a:lnTo>
                <a:lnTo>
                  <a:pt x="9198" y="42062"/>
                </a:lnTo>
                <a:lnTo>
                  <a:pt x="9198" y="39456"/>
                </a:lnTo>
                <a:lnTo>
                  <a:pt x="10040" y="35406"/>
                </a:lnTo>
                <a:lnTo>
                  <a:pt x="12675" y="32396"/>
                </a:lnTo>
                <a:lnTo>
                  <a:pt x="15372" y="30934"/>
                </a:lnTo>
                <a:lnTo>
                  <a:pt x="19001" y="30071"/>
                </a:lnTo>
                <a:lnTo>
                  <a:pt x="23605" y="29855"/>
                </a:lnTo>
                <a:lnTo>
                  <a:pt x="31281" y="29855"/>
                </a:lnTo>
                <a:lnTo>
                  <a:pt x="31281" y="40524"/>
                </a:lnTo>
                <a:lnTo>
                  <a:pt x="26949" y="44931"/>
                </a:lnTo>
                <a:lnTo>
                  <a:pt x="22924" y="47382"/>
                </a:lnTo>
                <a:lnTo>
                  <a:pt x="19904" y="55191"/>
                </a:lnTo>
                <a:lnTo>
                  <a:pt x="22705" y="54543"/>
                </a:lnTo>
                <a:lnTo>
                  <a:pt x="25326" y="53251"/>
                </a:lnTo>
                <a:lnTo>
                  <a:pt x="27950" y="51940"/>
                </a:lnTo>
                <a:lnTo>
                  <a:pt x="32482" y="47774"/>
                </a:lnTo>
                <a:lnTo>
                  <a:pt x="32482" y="52804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757320" y="26134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7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8" y="15455"/>
                </a:lnTo>
                <a:lnTo>
                  <a:pt x="41263" y="12903"/>
                </a:lnTo>
                <a:lnTo>
                  <a:pt x="40669" y="10364"/>
                </a:lnTo>
                <a:lnTo>
                  <a:pt x="38304" y="6249"/>
                </a:lnTo>
                <a:lnTo>
                  <a:pt x="35125" y="2819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23"/>
                </a:lnTo>
                <a:lnTo>
                  <a:pt x="16343" y="2197"/>
                </a:lnTo>
                <a:lnTo>
                  <a:pt x="13608" y="3672"/>
                </a:lnTo>
                <a:lnTo>
                  <a:pt x="10857" y="5984"/>
                </a:lnTo>
                <a:lnTo>
                  <a:pt x="8110" y="9144"/>
                </a:lnTo>
                <a:lnTo>
                  <a:pt x="8110" y="2197"/>
                </a:lnTo>
                <a:lnTo>
                  <a:pt x="5537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1" y="54432"/>
                </a:lnTo>
                <a:lnTo>
                  <a:pt x="6116" y="54432"/>
                </a:lnTo>
                <a:lnTo>
                  <a:pt x="8977" y="52730"/>
                </a:lnTo>
                <a:lnTo>
                  <a:pt x="8977" y="17630"/>
                </a:lnTo>
                <a:lnTo>
                  <a:pt x="11451" y="14465"/>
                </a:lnTo>
                <a:lnTo>
                  <a:pt x="13806" y="12067"/>
                </a:lnTo>
                <a:lnTo>
                  <a:pt x="18298" y="8788"/>
                </a:lnTo>
                <a:lnTo>
                  <a:pt x="22802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70" y="13144"/>
                </a:lnTo>
                <a:lnTo>
                  <a:pt x="32536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813030" y="2590131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40" y="69443"/>
                </a:moveTo>
                <a:lnTo>
                  <a:pt x="37115" y="76633"/>
                </a:lnTo>
                <a:lnTo>
                  <a:pt x="39725" y="77773"/>
                </a:lnTo>
                <a:lnTo>
                  <a:pt x="42466" y="77773"/>
                </a:lnTo>
                <a:lnTo>
                  <a:pt x="45035" y="76075"/>
                </a:lnTo>
                <a:lnTo>
                  <a:pt x="45035" y="1742"/>
                </a:lnTo>
                <a:lnTo>
                  <a:pt x="44791" y="979"/>
                </a:lnTo>
                <a:lnTo>
                  <a:pt x="42117" y="0"/>
                </a:lnTo>
                <a:lnTo>
                  <a:pt x="38869" y="0"/>
                </a:lnTo>
                <a:lnTo>
                  <a:pt x="36014" y="1742"/>
                </a:lnTo>
                <a:lnTo>
                  <a:pt x="36014" y="30938"/>
                </a:lnTo>
                <a:lnTo>
                  <a:pt x="31334" y="26542"/>
                </a:lnTo>
                <a:lnTo>
                  <a:pt x="26578" y="23978"/>
                </a:lnTo>
                <a:lnTo>
                  <a:pt x="23954" y="23342"/>
                </a:lnTo>
                <a:lnTo>
                  <a:pt x="17654" y="23342"/>
                </a:lnTo>
                <a:lnTo>
                  <a:pt x="14608" y="24004"/>
                </a:lnTo>
                <a:lnTo>
                  <a:pt x="11998" y="25311"/>
                </a:lnTo>
                <a:lnTo>
                  <a:pt x="9359" y="26647"/>
                </a:lnTo>
                <a:lnTo>
                  <a:pt x="7152" y="28526"/>
                </a:lnTo>
                <a:lnTo>
                  <a:pt x="3604" y="33440"/>
                </a:lnTo>
                <a:lnTo>
                  <a:pt x="2254" y="36409"/>
                </a:lnTo>
                <a:lnTo>
                  <a:pt x="1350" y="39891"/>
                </a:lnTo>
                <a:lnTo>
                  <a:pt x="447" y="43357"/>
                </a:lnTo>
                <a:lnTo>
                  <a:pt x="0" y="47271"/>
                </a:lnTo>
                <a:lnTo>
                  <a:pt x="0" y="55234"/>
                </a:lnTo>
                <a:lnTo>
                  <a:pt x="359" y="58686"/>
                </a:lnTo>
                <a:lnTo>
                  <a:pt x="1090" y="61988"/>
                </a:lnTo>
                <a:lnTo>
                  <a:pt x="1807" y="65277"/>
                </a:lnTo>
                <a:lnTo>
                  <a:pt x="2959" y="68136"/>
                </a:lnTo>
                <a:lnTo>
                  <a:pt x="4528" y="70589"/>
                </a:lnTo>
                <a:lnTo>
                  <a:pt x="8172" y="74955"/>
                </a:lnTo>
                <a:lnTo>
                  <a:pt x="9867" y="57988"/>
                </a:lnTo>
                <a:lnTo>
                  <a:pt x="9298" y="53113"/>
                </a:lnTo>
                <a:lnTo>
                  <a:pt x="9298" y="48196"/>
                </a:lnTo>
                <a:lnTo>
                  <a:pt x="9964" y="43549"/>
                </a:lnTo>
                <a:lnTo>
                  <a:pt x="11156" y="39168"/>
                </a:lnTo>
                <a:lnTo>
                  <a:pt x="13147" y="35524"/>
                </a:lnTo>
                <a:lnTo>
                  <a:pt x="16045" y="32943"/>
                </a:lnTo>
                <a:lnTo>
                  <a:pt x="19584" y="31269"/>
                </a:lnTo>
                <a:lnTo>
                  <a:pt x="24339" y="31269"/>
                </a:lnTo>
                <a:lnTo>
                  <a:pt x="28968" y="33681"/>
                </a:lnTo>
                <a:lnTo>
                  <a:pt x="33583" y="37670"/>
                </a:lnTo>
                <a:lnTo>
                  <a:pt x="36014" y="40755"/>
                </a:lnTo>
                <a:lnTo>
                  <a:pt x="36014" y="60846"/>
                </a:lnTo>
                <a:lnTo>
                  <a:pt x="33253" y="64198"/>
                </a:lnTo>
                <a:lnTo>
                  <a:pt x="29502" y="67704"/>
                </a:lnTo>
                <a:lnTo>
                  <a:pt x="26035" y="69825"/>
                </a:lnTo>
                <a:lnTo>
                  <a:pt x="22679" y="70664"/>
                </a:lnTo>
                <a:lnTo>
                  <a:pt x="19127" y="70664"/>
                </a:lnTo>
                <a:lnTo>
                  <a:pt x="15613" y="68961"/>
                </a:lnTo>
                <a:lnTo>
                  <a:pt x="12801" y="66333"/>
                </a:lnTo>
                <a:lnTo>
                  <a:pt x="13248" y="77814"/>
                </a:lnTo>
                <a:lnTo>
                  <a:pt x="16318" y="78536"/>
                </a:lnTo>
                <a:lnTo>
                  <a:pt x="23213" y="78536"/>
                </a:lnTo>
                <a:lnTo>
                  <a:pt x="26244" y="77737"/>
                </a:lnTo>
                <a:lnTo>
                  <a:pt x="29015" y="76136"/>
                </a:lnTo>
                <a:lnTo>
                  <a:pt x="31791" y="74537"/>
                </a:lnTo>
                <a:lnTo>
                  <a:pt x="34466" y="72302"/>
                </a:lnTo>
                <a:lnTo>
                  <a:pt x="37040" y="69443"/>
                </a:lnTo>
                <a:close/>
              </a:path>
              <a:path w="45035" h="78536">
                <a:moveTo>
                  <a:pt x="13248" y="77814"/>
                </a:moveTo>
                <a:lnTo>
                  <a:pt x="12801" y="66333"/>
                </a:lnTo>
                <a:lnTo>
                  <a:pt x="10908" y="62560"/>
                </a:lnTo>
                <a:lnTo>
                  <a:pt x="9867" y="57988"/>
                </a:lnTo>
                <a:lnTo>
                  <a:pt x="8172" y="74955"/>
                </a:lnTo>
                <a:lnTo>
                  <a:pt x="13248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896882" y="26134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5" y="36103"/>
                </a:lnTo>
                <a:lnTo>
                  <a:pt x="1460" y="39458"/>
                </a:lnTo>
                <a:lnTo>
                  <a:pt x="2439" y="42800"/>
                </a:lnTo>
                <a:lnTo>
                  <a:pt x="3923" y="45655"/>
                </a:lnTo>
                <a:lnTo>
                  <a:pt x="5918" y="48005"/>
                </a:lnTo>
                <a:lnTo>
                  <a:pt x="10421" y="52134"/>
                </a:lnTo>
                <a:lnTo>
                  <a:pt x="9542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29" y="9157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49" y="24969"/>
                </a:lnTo>
                <a:lnTo>
                  <a:pt x="39649" y="30593"/>
                </a:lnTo>
                <a:lnTo>
                  <a:pt x="39364" y="33234"/>
                </a:lnTo>
                <a:lnTo>
                  <a:pt x="38781" y="35661"/>
                </a:lnTo>
                <a:lnTo>
                  <a:pt x="3727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01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7" y="55195"/>
                </a:lnTo>
                <a:lnTo>
                  <a:pt x="28061" y="55195"/>
                </a:lnTo>
                <a:lnTo>
                  <a:pt x="31690" y="54496"/>
                </a:lnTo>
                <a:lnTo>
                  <a:pt x="34836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8" y="38365"/>
                </a:lnTo>
                <a:lnTo>
                  <a:pt x="48430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5" y="19086"/>
                </a:lnTo>
                <a:lnTo>
                  <a:pt x="47462" y="15746"/>
                </a:lnTo>
                <a:lnTo>
                  <a:pt x="46461" y="12393"/>
                </a:lnTo>
                <a:lnTo>
                  <a:pt x="44974" y="9536"/>
                </a:lnTo>
                <a:lnTo>
                  <a:pt x="42979" y="7199"/>
                </a:lnTo>
                <a:lnTo>
                  <a:pt x="38487" y="3074"/>
                </a:lnTo>
                <a:lnTo>
                  <a:pt x="35491" y="1842"/>
                </a:lnTo>
                <a:lnTo>
                  <a:pt x="32496" y="608"/>
                </a:lnTo>
                <a:lnTo>
                  <a:pt x="28994" y="0"/>
                </a:lnTo>
                <a:lnTo>
                  <a:pt x="20800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8" y="3441"/>
                </a:lnTo>
                <a:lnTo>
                  <a:pt x="8304" y="5370"/>
                </a:lnTo>
                <a:lnTo>
                  <a:pt x="4132" y="10364"/>
                </a:lnTo>
                <a:lnTo>
                  <a:pt x="2588" y="13323"/>
                </a:lnTo>
                <a:lnTo>
                  <a:pt x="1546" y="16775"/>
                </a:lnTo>
                <a:lnTo>
                  <a:pt x="506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1" y="37630"/>
                </a:moveTo>
                <a:lnTo>
                  <a:pt x="9542" y="32792"/>
                </a:lnTo>
                <a:lnTo>
                  <a:pt x="10421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21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952790" y="2589476"/>
            <a:ext cx="33140" cy="78432"/>
          </a:xfrm>
          <a:custGeom>
            <a:avLst/>
            <a:gdLst/>
            <a:ahLst/>
            <a:cxnLst/>
            <a:rect l="l" t="t" r="r" b="b"/>
            <a:pathLst>
              <a:path w="33140" h="78432">
                <a:moveTo>
                  <a:pt x="28623" y="25055"/>
                </a:moveTo>
                <a:lnTo>
                  <a:pt x="17693" y="25055"/>
                </a:lnTo>
                <a:lnTo>
                  <a:pt x="17693" y="17424"/>
                </a:lnTo>
                <a:lnTo>
                  <a:pt x="18060" y="14083"/>
                </a:lnTo>
                <a:lnTo>
                  <a:pt x="18741" y="11351"/>
                </a:lnTo>
                <a:lnTo>
                  <a:pt x="20664" y="8761"/>
                </a:lnTo>
                <a:lnTo>
                  <a:pt x="23684" y="7642"/>
                </a:lnTo>
                <a:lnTo>
                  <a:pt x="26866" y="7721"/>
                </a:lnTo>
                <a:lnTo>
                  <a:pt x="30095" y="8661"/>
                </a:lnTo>
                <a:lnTo>
                  <a:pt x="32785" y="8596"/>
                </a:lnTo>
                <a:lnTo>
                  <a:pt x="33140" y="5853"/>
                </a:lnTo>
                <a:lnTo>
                  <a:pt x="33058" y="4036"/>
                </a:lnTo>
                <a:lnTo>
                  <a:pt x="30901" y="1140"/>
                </a:lnTo>
                <a:lnTo>
                  <a:pt x="28140" y="353"/>
                </a:lnTo>
                <a:lnTo>
                  <a:pt x="24439" y="0"/>
                </a:lnTo>
                <a:lnTo>
                  <a:pt x="21753" y="0"/>
                </a:lnTo>
                <a:lnTo>
                  <a:pt x="19428" y="378"/>
                </a:lnTo>
                <a:lnTo>
                  <a:pt x="15464" y="1889"/>
                </a:lnTo>
                <a:lnTo>
                  <a:pt x="12517" y="4683"/>
                </a:lnTo>
                <a:lnTo>
                  <a:pt x="10241" y="8329"/>
                </a:lnTo>
                <a:lnTo>
                  <a:pt x="8977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8" y="25055"/>
                </a:lnTo>
                <a:lnTo>
                  <a:pt x="298" y="26221"/>
                </a:lnTo>
                <a:lnTo>
                  <a:pt x="0" y="28903"/>
                </a:lnTo>
                <a:lnTo>
                  <a:pt x="1748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4" y="77698"/>
                </a:lnTo>
                <a:lnTo>
                  <a:pt x="11577" y="78432"/>
                </a:lnTo>
                <a:lnTo>
                  <a:pt x="14770" y="78432"/>
                </a:lnTo>
                <a:lnTo>
                  <a:pt x="17693" y="76730"/>
                </a:lnTo>
                <a:lnTo>
                  <a:pt x="17693" y="32702"/>
                </a:lnTo>
                <a:lnTo>
                  <a:pt x="28623" y="32702"/>
                </a:lnTo>
                <a:lnTo>
                  <a:pt x="30419" y="30250"/>
                </a:lnTo>
                <a:lnTo>
                  <a:pt x="30369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986835" y="2589476"/>
            <a:ext cx="33141" cy="78432"/>
          </a:xfrm>
          <a:custGeom>
            <a:avLst/>
            <a:gdLst/>
            <a:ahLst/>
            <a:cxnLst/>
            <a:rect l="l" t="t" r="r" b="b"/>
            <a:pathLst>
              <a:path w="33141" h="78432">
                <a:moveTo>
                  <a:pt x="28623" y="25055"/>
                </a:moveTo>
                <a:lnTo>
                  <a:pt x="17689" y="25055"/>
                </a:lnTo>
                <a:lnTo>
                  <a:pt x="17689" y="17424"/>
                </a:lnTo>
                <a:lnTo>
                  <a:pt x="18064" y="14083"/>
                </a:lnTo>
                <a:lnTo>
                  <a:pt x="18745" y="11351"/>
                </a:lnTo>
                <a:lnTo>
                  <a:pt x="20664" y="8761"/>
                </a:lnTo>
                <a:lnTo>
                  <a:pt x="23680" y="7642"/>
                </a:lnTo>
                <a:lnTo>
                  <a:pt x="26863" y="7721"/>
                </a:lnTo>
                <a:lnTo>
                  <a:pt x="30096" y="8661"/>
                </a:lnTo>
                <a:lnTo>
                  <a:pt x="32781" y="8596"/>
                </a:lnTo>
                <a:lnTo>
                  <a:pt x="33141" y="5853"/>
                </a:lnTo>
                <a:lnTo>
                  <a:pt x="33055" y="4036"/>
                </a:lnTo>
                <a:lnTo>
                  <a:pt x="30899" y="1140"/>
                </a:lnTo>
                <a:lnTo>
                  <a:pt x="28136" y="353"/>
                </a:lnTo>
                <a:lnTo>
                  <a:pt x="24439" y="0"/>
                </a:lnTo>
                <a:lnTo>
                  <a:pt x="21751" y="0"/>
                </a:lnTo>
                <a:lnTo>
                  <a:pt x="19425" y="378"/>
                </a:lnTo>
                <a:lnTo>
                  <a:pt x="15462" y="1889"/>
                </a:lnTo>
                <a:lnTo>
                  <a:pt x="12513" y="4683"/>
                </a:lnTo>
                <a:lnTo>
                  <a:pt x="10238" y="8329"/>
                </a:lnTo>
                <a:lnTo>
                  <a:pt x="8975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6" y="25055"/>
                </a:lnTo>
                <a:lnTo>
                  <a:pt x="294" y="26221"/>
                </a:lnTo>
                <a:lnTo>
                  <a:pt x="0" y="28903"/>
                </a:lnTo>
                <a:lnTo>
                  <a:pt x="1746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8" y="77698"/>
                </a:lnTo>
                <a:lnTo>
                  <a:pt x="11573" y="78432"/>
                </a:lnTo>
                <a:lnTo>
                  <a:pt x="14767" y="78432"/>
                </a:lnTo>
                <a:lnTo>
                  <a:pt x="17689" y="76730"/>
                </a:lnTo>
                <a:lnTo>
                  <a:pt x="17689" y="32702"/>
                </a:lnTo>
                <a:lnTo>
                  <a:pt x="28623" y="32702"/>
                </a:lnTo>
                <a:lnTo>
                  <a:pt x="30420" y="30250"/>
                </a:lnTo>
                <a:lnTo>
                  <a:pt x="3036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022630" y="2635624"/>
            <a:ext cx="26603" cy="7658"/>
          </a:xfrm>
          <a:custGeom>
            <a:avLst/>
            <a:gdLst/>
            <a:ahLst/>
            <a:cxnLst/>
            <a:rect l="l" t="t" r="r" b="b"/>
            <a:pathLst>
              <a:path w="26603" h="7658">
                <a:moveTo>
                  <a:pt x="26603" y="3794"/>
                </a:moveTo>
                <a:lnTo>
                  <a:pt x="26603" y="3086"/>
                </a:lnTo>
                <a:lnTo>
                  <a:pt x="24698" y="0"/>
                </a:lnTo>
                <a:lnTo>
                  <a:pt x="1954" y="0"/>
                </a:lnTo>
                <a:lnTo>
                  <a:pt x="496" y="849"/>
                </a:lnTo>
                <a:lnTo>
                  <a:pt x="0" y="3794"/>
                </a:lnTo>
                <a:lnTo>
                  <a:pt x="1954" y="7658"/>
                </a:lnTo>
                <a:lnTo>
                  <a:pt x="24698" y="7658"/>
                </a:lnTo>
                <a:lnTo>
                  <a:pt x="26107" y="6804"/>
                </a:lnTo>
                <a:lnTo>
                  <a:pt x="26603" y="3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057319" y="2613477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1" y="20650"/>
                </a:moveTo>
                <a:lnTo>
                  <a:pt x="3914" y="23620"/>
                </a:lnTo>
                <a:lnTo>
                  <a:pt x="7538" y="26910"/>
                </a:lnTo>
                <a:lnTo>
                  <a:pt x="10483" y="28498"/>
                </a:lnTo>
                <a:lnTo>
                  <a:pt x="13529" y="29845"/>
                </a:lnTo>
                <a:lnTo>
                  <a:pt x="16564" y="31089"/>
                </a:lnTo>
                <a:lnTo>
                  <a:pt x="19462" y="32245"/>
                </a:lnTo>
                <a:lnTo>
                  <a:pt x="23087" y="34391"/>
                </a:lnTo>
                <a:lnTo>
                  <a:pt x="25438" y="37185"/>
                </a:lnTo>
                <a:lnTo>
                  <a:pt x="25783" y="39787"/>
                </a:lnTo>
                <a:lnTo>
                  <a:pt x="25549" y="42354"/>
                </a:lnTo>
                <a:lnTo>
                  <a:pt x="22965" y="45835"/>
                </a:lnTo>
                <a:lnTo>
                  <a:pt x="19757" y="47318"/>
                </a:lnTo>
                <a:lnTo>
                  <a:pt x="17143" y="47815"/>
                </a:lnTo>
                <a:lnTo>
                  <a:pt x="13590" y="47815"/>
                </a:lnTo>
                <a:lnTo>
                  <a:pt x="10224" y="47067"/>
                </a:lnTo>
                <a:lnTo>
                  <a:pt x="6174" y="45429"/>
                </a:lnTo>
                <a:lnTo>
                  <a:pt x="3305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4" y="50227"/>
                </a:lnTo>
                <a:lnTo>
                  <a:pt x="3046" y="52373"/>
                </a:lnTo>
                <a:lnTo>
                  <a:pt x="6225" y="53709"/>
                </a:lnTo>
                <a:lnTo>
                  <a:pt x="8900" y="54494"/>
                </a:lnTo>
                <a:lnTo>
                  <a:pt x="12057" y="55055"/>
                </a:lnTo>
                <a:lnTo>
                  <a:pt x="15452" y="55191"/>
                </a:lnTo>
                <a:lnTo>
                  <a:pt x="18281" y="55191"/>
                </a:lnTo>
                <a:lnTo>
                  <a:pt x="20883" y="54839"/>
                </a:lnTo>
                <a:lnTo>
                  <a:pt x="23238" y="54141"/>
                </a:lnTo>
                <a:lnTo>
                  <a:pt x="27630" y="52387"/>
                </a:lnTo>
                <a:lnTo>
                  <a:pt x="31036" y="49630"/>
                </a:lnTo>
                <a:lnTo>
                  <a:pt x="33279" y="45921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5" y="33491"/>
                </a:lnTo>
                <a:lnTo>
                  <a:pt x="31950" y="30582"/>
                </a:lnTo>
                <a:lnTo>
                  <a:pt x="28296" y="27392"/>
                </a:lnTo>
                <a:lnTo>
                  <a:pt x="25290" y="25830"/>
                </a:lnTo>
                <a:lnTo>
                  <a:pt x="22233" y="24498"/>
                </a:lnTo>
                <a:lnTo>
                  <a:pt x="19174" y="23252"/>
                </a:lnTo>
                <a:lnTo>
                  <a:pt x="16203" y="22061"/>
                </a:lnTo>
                <a:lnTo>
                  <a:pt x="12550" y="19900"/>
                </a:lnTo>
                <a:lnTo>
                  <a:pt x="10163" y="17068"/>
                </a:lnTo>
                <a:lnTo>
                  <a:pt x="9789" y="14400"/>
                </a:lnTo>
                <a:lnTo>
                  <a:pt x="10361" y="11492"/>
                </a:lnTo>
                <a:lnTo>
                  <a:pt x="12787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60" y="8611"/>
                </a:lnTo>
                <a:lnTo>
                  <a:pt x="29325" y="10375"/>
                </a:lnTo>
                <a:lnTo>
                  <a:pt x="32123" y="8547"/>
                </a:lnTo>
                <a:lnTo>
                  <a:pt x="32072" y="5854"/>
                </a:lnTo>
                <a:lnTo>
                  <a:pt x="30500" y="2984"/>
                </a:lnTo>
                <a:lnTo>
                  <a:pt x="27559" y="1498"/>
                </a:lnTo>
                <a:lnTo>
                  <a:pt x="24260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7"/>
                </a:lnTo>
                <a:lnTo>
                  <a:pt x="11229" y="1231"/>
                </a:lnTo>
                <a:lnTo>
                  <a:pt x="7139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1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104569" y="2589894"/>
            <a:ext cx="42163" cy="78014"/>
          </a:xfrm>
          <a:custGeom>
            <a:avLst/>
            <a:gdLst/>
            <a:ahLst/>
            <a:cxnLst/>
            <a:rect l="l" t="t" r="r" b="b"/>
            <a:pathLst>
              <a:path w="42163" h="78014">
                <a:moveTo>
                  <a:pt x="33177" y="46915"/>
                </a:moveTo>
                <a:lnTo>
                  <a:pt x="33177" y="76313"/>
                </a:lnTo>
                <a:lnTo>
                  <a:pt x="33400" y="77075"/>
                </a:lnTo>
                <a:lnTo>
                  <a:pt x="36050" y="78014"/>
                </a:lnTo>
                <a:lnTo>
                  <a:pt x="39301" y="78014"/>
                </a:lnTo>
                <a:lnTo>
                  <a:pt x="42163" y="76313"/>
                </a:lnTo>
                <a:lnTo>
                  <a:pt x="42163" y="42127"/>
                </a:lnTo>
                <a:lnTo>
                  <a:pt x="41868" y="39038"/>
                </a:lnTo>
                <a:lnTo>
                  <a:pt x="41259" y="36485"/>
                </a:lnTo>
                <a:lnTo>
                  <a:pt x="40665" y="33947"/>
                </a:lnTo>
                <a:lnTo>
                  <a:pt x="38304" y="29832"/>
                </a:lnTo>
                <a:lnTo>
                  <a:pt x="35121" y="26402"/>
                </a:lnTo>
                <a:lnTo>
                  <a:pt x="30650" y="24155"/>
                </a:lnTo>
                <a:lnTo>
                  <a:pt x="27914" y="23582"/>
                </a:lnTo>
                <a:lnTo>
                  <a:pt x="22000" y="2358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3" y="26974"/>
                </a:lnTo>
                <a:lnTo>
                  <a:pt x="11549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2" y="963"/>
                </a:lnTo>
                <a:lnTo>
                  <a:pt x="611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3"/>
                </a:lnTo>
                <a:lnTo>
                  <a:pt x="309" y="77280"/>
                </a:lnTo>
                <a:lnTo>
                  <a:pt x="2858" y="78014"/>
                </a:lnTo>
                <a:lnTo>
                  <a:pt x="6112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51" y="38047"/>
                </a:lnTo>
                <a:lnTo>
                  <a:pt x="13802" y="35650"/>
                </a:lnTo>
                <a:lnTo>
                  <a:pt x="18299" y="32371"/>
                </a:lnTo>
                <a:lnTo>
                  <a:pt x="22802" y="31560"/>
                </a:lnTo>
                <a:lnTo>
                  <a:pt x="26060" y="31888"/>
                </a:lnTo>
                <a:lnTo>
                  <a:pt x="28709" y="33224"/>
                </a:lnTo>
                <a:lnTo>
                  <a:pt x="31468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159947" y="2613470"/>
            <a:ext cx="48964" cy="55195"/>
          </a:xfrm>
          <a:custGeom>
            <a:avLst/>
            <a:gdLst/>
            <a:ahLst/>
            <a:cxnLst/>
            <a:rect l="l" t="t" r="r" b="b"/>
            <a:pathLst>
              <a:path w="48964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59" y="39458"/>
                </a:lnTo>
                <a:lnTo>
                  <a:pt x="2438" y="42800"/>
                </a:lnTo>
                <a:lnTo>
                  <a:pt x="3928" y="45655"/>
                </a:lnTo>
                <a:lnTo>
                  <a:pt x="5915" y="48005"/>
                </a:lnTo>
                <a:lnTo>
                  <a:pt x="10426" y="52134"/>
                </a:lnTo>
                <a:lnTo>
                  <a:pt x="9544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4" y="21959"/>
                </a:lnTo>
                <a:lnTo>
                  <a:pt x="10203" y="19533"/>
                </a:lnTo>
                <a:lnTo>
                  <a:pt x="11725" y="15022"/>
                </a:lnTo>
                <a:lnTo>
                  <a:pt x="14213" y="11494"/>
                </a:lnTo>
                <a:lnTo>
                  <a:pt x="17726" y="9157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6" y="22402"/>
                </a:lnTo>
                <a:lnTo>
                  <a:pt x="39654" y="24969"/>
                </a:lnTo>
                <a:lnTo>
                  <a:pt x="39654" y="30593"/>
                </a:lnTo>
                <a:lnTo>
                  <a:pt x="39370" y="33234"/>
                </a:lnTo>
                <a:lnTo>
                  <a:pt x="38787" y="35661"/>
                </a:lnTo>
                <a:lnTo>
                  <a:pt x="37274" y="40157"/>
                </a:lnTo>
                <a:lnTo>
                  <a:pt x="34787" y="43663"/>
                </a:lnTo>
                <a:lnTo>
                  <a:pt x="31259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091" y="46915"/>
                </a:lnTo>
                <a:lnTo>
                  <a:pt x="15203" y="44790"/>
                </a:lnTo>
                <a:lnTo>
                  <a:pt x="12518" y="41554"/>
                </a:lnTo>
                <a:lnTo>
                  <a:pt x="13411" y="53351"/>
                </a:lnTo>
                <a:lnTo>
                  <a:pt x="16391" y="54583"/>
                </a:lnTo>
                <a:lnTo>
                  <a:pt x="19908" y="55195"/>
                </a:lnTo>
                <a:lnTo>
                  <a:pt x="28065" y="55195"/>
                </a:lnTo>
                <a:lnTo>
                  <a:pt x="31691" y="54496"/>
                </a:lnTo>
                <a:lnTo>
                  <a:pt x="34834" y="53099"/>
                </a:lnTo>
                <a:lnTo>
                  <a:pt x="37970" y="51713"/>
                </a:lnTo>
                <a:lnTo>
                  <a:pt x="40580" y="49758"/>
                </a:lnTo>
                <a:lnTo>
                  <a:pt x="44752" y="44780"/>
                </a:lnTo>
                <a:lnTo>
                  <a:pt x="46325" y="41807"/>
                </a:lnTo>
                <a:lnTo>
                  <a:pt x="47376" y="38365"/>
                </a:lnTo>
                <a:lnTo>
                  <a:pt x="48431" y="34923"/>
                </a:lnTo>
                <a:lnTo>
                  <a:pt x="48964" y="31154"/>
                </a:lnTo>
                <a:lnTo>
                  <a:pt x="48964" y="22860"/>
                </a:lnTo>
                <a:lnTo>
                  <a:pt x="48456" y="19086"/>
                </a:lnTo>
                <a:lnTo>
                  <a:pt x="47466" y="15746"/>
                </a:lnTo>
                <a:lnTo>
                  <a:pt x="46461" y="12393"/>
                </a:lnTo>
                <a:lnTo>
                  <a:pt x="44979" y="9536"/>
                </a:lnTo>
                <a:lnTo>
                  <a:pt x="42984" y="7199"/>
                </a:lnTo>
                <a:lnTo>
                  <a:pt x="38488" y="3074"/>
                </a:lnTo>
                <a:lnTo>
                  <a:pt x="35492" y="1842"/>
                </a:lnTo>
                <a:lnTo>
                  <a:pt x="32498" y="608"/>
                </a:lnTo>
                <a:lnTo>
                  <a:pt x="28991" y="0"/>
                </a:lnTo>
                <a:lnTo>
                  <a:pt x="20797" y="0"/>
                </a:lnTo>
                <a:lnTo>
                  <a:pt x="17161" y="687"/>
                </a:lnTo>
                <a:lnTo>
                  <a:pt x="14041" y="2058"/>
                </a:lnTo>
                <a:lnTo>
                  <a:pt x="10919" y="3441"/>
                </a:lnTo>
                <a:lnTo>
                  <a:pt x="8305" y="5370"/>
                </a:lnTo>
                <a:lnTo>
                  <a:pt x="4133" y="10364"/>
                </a:lnTo>
                <a:lnTo>
                  <a:pt x="2589" y="13323"/>
                </a:lnTo>
                <a:lnTo>
                  <a:pt x="1548" y="16775"/>
                </a:lnTo>
                <a:lnTo>
                  <a:pt x="50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4" h="55195">
                <a:moveTo>
                  <a:pt x="10523" y="37630"/>
                </a:moveTo>
                <a:lnTo>
                  <a:pt x="9544" y="32792"/>
                </a:lnTo>
                <a:lnTo>
                  <a:pt x="10426" y="52134"/>
                </a:lnTo>
                <a:lnTo>
                  <a:pt x="13411" y="53351"/>
                </a:lnTo>
                <a:lnTo>
                  <a:pt x="12518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222167" y="2613474"/>
            <a:ext cx="28568" cy="54430"/>
          </a:xfrm>
          <a:custGeom>
            <a:avLst/>
            <a:gdLst/>
            <a:ahLst/>
            <a:cxnLst/>
            <a:rect l="l" t="t" r="r" b="b"/>
            <a:pathLst>
              <a:path w="28568" h="54430">
                <a:moveTo>
                  <a:pt x="0" y="2501"/>
                </a:moveTo>
                <a:lnTo>
                  <a:pt x="0" y="52729"/>
                </a:lnTo>
                <a:lnTo>
                  <a:pt x="320" y="53696"/>
                </a:lnTo>
                <a:lnTo>
                  <a:pt x="2872" y="54430"/>
                </a:lnTo>
                <a:lnTo>
                  <a:pt x="6126" y="54430"/>
                </a:lnTo>
                <a:lnTo>
                  <a:pt x="8985" y="52729"/>
                </a:lnTo>
                <a:lnTo>
                  <a:pt x="8985" y="19698"/>
                </a:lnTo>
                <a:lnTo>
                  <a:pt x="10262" y="17654"/>
                </a:lnTo>
                <a:lnTo>
                  <a:pt x="12466" y="14514"/>
                </a:lnTo>
                <a:lnTo>
                  <a:pt x="14518" y="11951"/>
                </a:lnTo>
                <a:lnTo>
                  <a:pt x="17369" y="9640"/>
                </a:lnTo>
                <a:lnTo>
                  <a:pt x="19989" y="8710"/>
                </a:lnTo>
                <a:lnTo>
                  <a:pt x="23025" y="8928"/>
                </a:lnTo>
                <a:lnTo>
                  <a:pt x="25782" y="9740"/>
                </a:lnTo>
                <a:lnTo>
                  <a:pt x="28533" y="8420"/>
                </a:lnTo>
                <a:lnTo>
                  <a:pt x="28568" y="3265"/>
                </a:lnTo>
                <a:lnTo>
                  <a:pt x="26217" y="712"/>
                </a:lnTo>
                <a:lnTo>
                  <a:pt x="23107" y="74"/>
                </a:lnTo>
                <a:lnTo>
                  <a:pt x="20450" y="0"/>
                </a:lnTo>
                <a:lnTo>
                  <a:pt x="17330" y="698"/>
                </a:lnTo>
                <a:lnTo>
                  <a:pt x="14187" y="2641"/>
                </a:lnTo>
                <a:lnTo>
                  <a:pt x="10720" y="6173"/>
                </a:lnTo>
                <a:lnTo>
                  <a:pt x="8117" y="9817"/>
                </a:lnTo>
                <a:lnTo>
                  <a:pt x="8117" y="2209"/>
                </a:lnTo>
                <a:lnTo>
                  <a:pt x="5547" y="798"/>
                </a:lnTo>
                <a:lnTo>
                  <a:pt x="2573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257911" y="26134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26" y="14528"/>
                </a:lnTo>
                <a:lnTo>
                  <a:pt x="42994" y="11659"/>
                </a:lnTo>
                <a:lnTo>
                  <a:pt x="39970" y="6997"/>
                </a:lnTo>
                <a:lnTo>
                  <a:pt x="36024" y="3163"/>
                </a:lnTo>
                <a:lnTo>
                  <a:pt x="33310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5" y="7188"/>
                </a:lnTo>
                <a:lnTo>
                  <a:pt x="30650" y="8575"/>
                </a:lnTo>
                <a:lnTo>
                  <a:pt x="32853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4" y="22708"/>
                </a:lnTo>
                <a:lnTo>
                  <a:pt x="9298" y="22708"/>
                </a:lnTo>
                <a:lnTo>
                  <a:pt x="9719" y="18708"/>
                </a:lnTo>
                <a:lnTo>
                  <a:pt x="10968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90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5"/>
                </a:lnTo>
                <a:lnTo>
                  <a:pt x="518" y="36360"/>
                </a:lnTo>
                <a:lnTo>
                  <a:pt x="1569" y="39790"/>
                </a:lnTo>
                <a:lnTo>
                  <a:pt x="2623" y="43206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902" y="53467"/>
                </a:lnTo>
                <a:lnTo>
                  <a:pt x="16924" y="54622"/>
                </a:lnTo>
                <a:lnTo>
                  <a:pt x="20450" y="55194"/>
                </a:lnTo>
                <a:lnTo>
                  <a:pt x="24476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7"/>
                </a:lnTo>
                <a:lnTo>
                  <a:pt x="40259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74" y="44121"/>
                </a:lnTo>
                <a:lnTo>
                  <a:pt x="39549" y="44503"/>
                </a:lnTo>
                <a:lnTo>
                  <a:pt x="36273" y="45810"/>
                </a:lnTo>
                <a:lnTo>
                  <a:pt x="33364" y="46738"/>
                </a:lnTo>
                <a:lnTo>
                  <a:pt x="29721" y="47511"/>
                </a:lnTo>
                <a:lnTo>
                  <a:pt x="25318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11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44" y="29465"/>
                </a:lnTo>
                <a:lnTo>
                  <a:pt x="43981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0" y="11875"/>
                </a:lnTo>
                <a:lnTo>
                  <a:pt x="15497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5" y="7188"/>
                </a:lnTo>
                <a:lnTo>
                  <a:pt x="27345" y="0"/>
                </a:lnTo>
                <a:lnTo>
                  <a:pt x="19907" y="0"/>
                </a:lnTo>
                <a:lnTo>
                  <a:pt x="16663" y="636"/>
                </a:lnTo>
                <a:lnTo>
                  <a:pt x="13755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338947" y="2613470"/>
            <a:ext cx="22913" cy="55191"/>
          </a:xfrm>
          <a:custGeom>
            <a:avLst/>
            <a:gdLst/>
            <a:ahLst/>
            <a:cxnLst/>
            <a:rect l="l" t="t" r="r" b="b"/>
            <a:pathLst>
              <a:path w="22913" h="55191">
                <a:moveTo>
                  <a:pt x="9187" y="42062"/>
                </a:moveTo>
                <a:lnTo>
                  <a:pt x="9964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13" y="47382"/>
                </a:lnTo>
                <a:lnTo>
                  <a:pt x="18384" y="48005"/>
                </a:lnTo>
                <a:lnTo>
                  <a:pt x="15490" y="48005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3" h="55191">
                <a:moveTo>
                  <a:pt x="34627" y="54416"/>
                </a:moveTo>
                <a:lnTo>
                  <a:pt x="37313" y="54467"/>
                </a:lnTo>
                <a:lnTo>
                  <a:pt x="40196" y="52804"/>
                </a:lnTo>
                <a:lnTo>
                  <a:pt x="40196" y="15796"/>
                </a:lnTo>
                <a:lnTo>
                  <a:pt x="39851" y="13068"/>
                </a:lnTo>
                <a:lnTo>
                  <a:pt x="38475" y="8380"/>
                </a:lnTo>
                <a:lnTo>
                  <a:pt x="35838" y="4823"/>
                </a:lnTo>
                <a:lnTo>
                  <a:pt x="32324" y="2054"/>
                </a:lnTo>
                <a:lnTo>
                  <a:pt x="27395" y="417"/>
                </a:lnTo>
                <a:lnTo>
                  <a:pt x="24404" y="0"/>
                </a:lnTo>
                <a:lnTo>
                  <a:pt x="20886" y="0"/>
                </a:lnTo>
                <a:lnTo>
                  <a:pt x="17120" y="176"/>
                </a:lnTo>
                <a:lnTo>
                  <a:pt x="13435" y="888"/>
                </a:lnTo>
                <a:lnTo>
                  <a:pt x="10166" y="1864"/>
                </a:lnTo>
                <a:lnTo>
                  <a:pt x="7232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74" y="11479"/>
                </a:lnTo>
                <a:lnTo>
                  <a:pt x="5274" y="12405"/>
                </a:lnTo>
                <a:lnTo>
                  <a:pt x="8157" y="10717"/>
                </a:lnTo>
                <a:lnTo>
                  <a:pt x="10806" y="9434"/>
                </a:lnTo>
                <a:lnTo>
                  <a:pt x="14104" y="8290"/>
                </a:lnTo>
                <a:lnTo>
                  <a:pt x="17852" y="7480"/>
                </a:lnTo>
                <a:lnTo>
                  <a:pt x="22136" y="7480"/>
                </a:lnTo>
                <a:lnTo>
                  <a:pt x="25293" y="8229"/>
                </a:lnTo>
                <a:lnTo>
                  <a:pt x="27856" y="9485"/>
                </a:lnTo>
                <a:lnTo>
                  <a:pt x="30279" y="12686"/>
                </a:lnTo>
                <a:lnTo>
                  <a:pt x="31074" y="15670"/>
                </a:lnTo>
                <a:lnTo>
                  <a:pt x="31272" y="19314"/>
                </a:lnTo>
                <a:lnTo>
                  <a:pt x="31272" y="23227"/>
                </a:lnTo>
                <a:lnTo>
                  <a:pt x="20709" y="23227"/>
                </a:lnTo>
                <a:lnTo>
                  <a:pt x="17297" y="23568"/>
                </a:lnTo>
                <a:lnTo>
                  <a:pt x="14251" y="24257"/>
                </a:lnTo>
                <a:lnTo>
                  <a:pt x="11206" y="24930"/>
                </a:lnTo>
                <a:lnTo>
                  <a:pt x="8628" y="25970"/>
                </a:lnTo>
                <a:lnTo>
                  <a:pt x="4420" y="28723"/>
                </a:lnTo>
                <a:lnTo>
                  <a:pt x="1673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71" y="49870"/>
                </a:lnTo>
                <a:lnTo>
                  <a:pt x="6116" y="52473"/>
                </a:lnTo>
                <a:lnTo>
                  <a:pt x="9964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8" y="30934"/>
                </a:lnTo>
                <a:lnTo>
                  <a:pt x="19004" y="30071"/>
                </a:lnTo>
                <a:lnTo>
                  <a:pt x="23608" y="29855"/>
                </a:lnTo>
                <a:lnTo>
                  <a:pt x="31272" y="29855"/>
                </a:lnTo>
                <a:lnTo>
                  <a:pt x="31272" y="40524"/>
                </a:lnTo>
                <a:lnTo>
                  <a:pt x="26937" y="44931"/>
                </a:lnTo>
                <a:lnTo>
                  <a:pt x="22913" y="47382"/>
                </a:lnTo>
                <a:lnTo>
                  <a:pt x="19907" y="55191"/>
                </a:lnTo>
                <a:lnTo>
                  <a:pt x="22693" y="54543"/>
                </a:lnTo>
                <a:lnTo>
                  <a:pt x="25318" y="53251"/>
                </a:lnTo>
                <a:lnTo>
                  <a:pt x="27942" y="51940"/>
                </a:lnTo>
                <a:lnTo>
                  <a:pt x="32475" y="47774"/>
                </a:lnTo>
                <a:lnTo>
                  <a:pt x="32475" y="52804"/>
                </a:lnTo>
                <a:lnTo>
                  <a:pt x="34627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392065" y="2613520"/>
            <a:ext cx="38628" cy="55145"/>
          </a:xfrm>
          <a:custGeom>
            <a:avLst/>
            <a:gdLst/>
            <a:ahLst/>
            <a:cxnLst/>
            <a:rect l="l" t="t" r="r" b="b"/>
            <a:pathLst>
              <a:path w="38628" h="55145">
                <a:moveTo>
                  <a:pt x="9658" y="33757"/>
                </a:moveTo>
                <a:lnTo>
                  <a:pt x="9359" y="30928"/>
                </a:lnTo>
                <a:lnTo>
                  <a:pt x="9359" y="21211"/>
                </a:lnTo>
                <a:lnTo>
                  <a:pt x="10511" y="16272"/>
                </a:lnTo>
                <a:lnTo>
                  <a:pt x="12811" y="12867"/>
                </a:lnTo>
                <a:lnTo>
                  <a:pt x="15116" y="9465"/>
                </a:lnTo>
                <a:lnTo>
                  <a:pt x="18421" y="7762"/>
                </a:lnTo>
                <a:lnTo>
                  <a:pt x="24847" y="7762"/>
                </a:lnTo>
                <a:lnTo>
                  <a:pt x="28199" y="8686"/>
                </a:lnTo>
                <a:lnTo>
                  <a:pt x="32151" y="10721"/>
                </a:lnTo>
                <a:lnTo>
                  <a:pt x="35557" y="13374"/>
                </a:lnTo>
                <a:lnTo>
                  <a:pt x="38400" y="11229"/>
                </a:lnTo>
                <a:lnTo>
                  <a:pt x="38375" y="8550"/>
                </a:lnTo>
                <a:lnTo>
                  <a:pt x="37558" y="5717"/>
                </a:lnTo>
                <a:lnTo>
                  <a:pt x="34735" y="3305"/>
                </a:lnTo>
                <a:lnTo>
                  <a:pt x="31446" y="1628"/>
                </a:lnTo>
                <a:lnTo>
                  <a:pt x="28856" y="753"/>
                </a:lnTo>
                <a:lnTo>
                  <a:pt x="25923" y="154"/>
                </a:lnTo>
                <a:lnTo>
                  <a:pt x="22852" y="0"/>
                </a:lnTo>
                <a:lnTo>
                  <a:pt x="19624" y="0"/>
                </a:lnTo>
                <a:lnTo>
                  <a:pt x="16628" y="547"/>
                </a:lnTo>
                <a:lnTo>
                  <a:pt x="13841" y="1653"/>
                </a:lnTo>
                <a:lnTo>
                  <a:pt x="11069" y="2758"/>
                </a:lnTo>
                <a:lnTo>
                  <a:pt x="8653" y="4436"/>
                </a:lnTo>
                <a:lnTo>
                  <a:pt x="4554" y="8968"/>
                </a:lnTo>
                <a:lnTo>
                  <a:pt x="2933" y="11887"/>
                </a:lnTo>
                <a:lnTo>
                  <a:pt x="1760" y="15434"/>
                </a:lnTo>
                <a:lnTo>
                  <a:pt x="582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6" y="36389"/>
                </a:lnTo>
                <a:lnTo>
                  <a:pt x="1436" y="39715"/>
                </a:lnTo>
                <a:lnTo>
                  <a:pt x="2390" y="43042"/>
                </a:lnTo>
                <a:lnTo>
                  <a:pt x="3801" y="45850"/>
                </a:lnTo>
                <a:lnTo>
                  <a:pt x="5633" y="48136"/>
                </a:lnTo>
                <a:lnTo>
                  <a:pt x="9730" y="52175"/>
                </a:lnTo>
                <a:lnTo>
                  <a:pt x="12456" y="53356"/>
                </a:lnTo>
                <a:lnTo>
                  <a:pt x="15166" y="54547"/>
                </a:lnTo>
                <a:lnTo>
                  <a:pt x="18287" y="55145"/>
                </a:lnTo>
                <a:lnTo>
                  <a:pt x="23507" y="55145"/>
                </a:lnTo>
                <a:lnTo>
                  <a:pt x="26766" y="54648"/>
                </a:lnTo>
                <a:lnTo>
                  <a:pt x="29836" y="53874"/>
                </a:lnTo>
                <a:lnTo>
                  <a:pt x="32557" y="52783"/>
                </a:lnTo>
                <a:lnTo>
                  <a:pt x="35953" y="50803"/>
                </a:lnTo>
                <a:lnTo>
                  <a:pt x="38375" y="47870"/>
                </a:lnTo>
                <a:lnTo>
                  <a:pt x="38628" y="45046"/>
                </a:lnTo>
                <a:lnTo>
                  <a:pt x="38602" y="43665"/>
                </a:lnTo>
                <a:lnTo>
                  <a:pt x="36715" y="40806"/>
                </a:lnTo>
                <a:lnTo>
                  <a:pt x="33599" y="43168"/>
                </a:lnTo>
                <a:lnTo>
                  <a:pt x="29959" y="45493"/>
                </a:lnTo>
                <a:lnTo>
                  <a:pt x="26837" y="46840"/>
                </a:lnTo>
                <a:lnTo>
                  <a:pt x="22953" y="47171"/>
                </a:lnTo>
                <a:lnTo>
                  <a:pt x="18841" y="46765"/>
                </a:lnTo>
                <a:lnTo>
                  <a:pt x="15476" y="45176"/>
                </a:lnTo>
                <a:lnTo>
                  <a:pt x="12887" y="42303"/>
                </a:lnTo>
                <a:lnTo>
                  <a:pt x="10857" y="38635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442520" y="2613474"/>
            <a:ext cx="28583" cy="54430"/>
          </a:xfrm>
          <a:custGeom>
            <a:avLst/>
            <a:gdLst/>
            <a:ahLst/>
            <a:cxnLst/>
            <a:rect l="l" t="t" r="r" b="b"/>
            <a:pathLst>
              <a:path w="28583" h="54430">
                <a:moveTo>
                  <a:pt x="0" y="2501"/>
                </a:moveTo>
                <a:lnTo>
                  <a:pt x="0" y="52729"/>
                </a:lnTo>
                <a:lnTo>
                  <a:pt x="196" y="53492"/>
                </a:lnTo>
                <a:lnTo>
                  <a:pt x="2872" y="54430"/>
                </a:lnTo>
                <a:lnTo>
                  <a:pt x="6126" y="54430"/>
                </a:lnTo>
                <a:lnTo>
                  <a:pt x="8989" y="52729"/>
                </a:lnTo>
                <a:lnTo>
                  <a:pt x="8989" y="19698"/>
                </a:lnTo>
                <a:lnTo>
                  <a:pt x="10262" y="17654"/>
                </a:lnTo>
                <a:lnTo>
                  <a:pt x="12466" y="14514"/>
                </a:lnTo>
                <a:lnTo>
                  <a:pt x="14521" y="11951"/>
                </a:lnTo>
                <a:lnTo>
                  <a:pt x="17369" y="9640"/>
                </a:lnTo>
                <a:lnTo>
                  <a:pt x="19993" y="8710"/>
                </a:lnTo>
                <a:lnTo>
                  <a:pt x="23028" y="8928"/>
                </a:lnTo>
                <a:lnTo>
                  <a:pt x="25786" y="9740"/>
                </a:lnTo>
                <a:lnTo>
                  <a:pt x="28533" y="8420"/>
                </a:lnTo>
                <a:lnTo>
                  <a:pt x="28583" y="3265"/>
                </a:lnTo>
                <a:lnTo>
                  <a:pt x="26233" y="712"/>
                </a:lnTo>
                <a:lnTo>
                  <a:pt x="23111" y="74"/>
                </a:lnTo>
                <a:lnTo>
                  <a:pt x="20450" y="0"/>
                </a:lnTo>
                <a:lnTo>
                  <a:pt x="17344" y="698"/>
                </a:lnTo>
                <a:lnTo>
                  <a:pt x="14187" y="2641"/>
                </a:lnTo>
                <a:lnTo>
                  <a:pt x="10720" y="6173"/>
                </a:lnTo>
                <a:lnTo>
                  <a:pt x="8120" y="9817"/>
                </a:lnTo>
                <a:lnTo>
                  <a:pt x="8120" y="2209"/>
                </a:lnTo>
                <a:lnTo>
                  <a:pt x="5561" y="798"/>
                </a:lnTo>
                <a:lnTo>
                  <a:pt x="257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478109" y="26134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78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0" y="45655"/>
                </a:lnTo>
                <a:lnTo>
                  <a:pt x="5914" y="48005"/>
                </a:lnTo>
                <a:lnTo>
                  <a:pt x="10411" y="52134"/>
                </a:lnTo>
                <a:lnTo>
                  <a:pt x="9528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198" y="19533"/>
                </a:lnTo>
                <a:lnTo>
                  <a:pt x="11720" y="15022"/>
                </a:lnTo>
                <a:lnTo>
                  <a:pt x="14208" y="11494"/>
                </a:lnTo>
                <a:lnTo>
                  <a:pt x="17726" y="9157"/>
                </a:lnTo>
                <a:lnTo>
                  <a:pt x="21934" y="7707"/>
                </a:lnTo>
                <a:lnTo>
                  <a:pt x="27506" y="7707"/>
                </a:lnTo>
                <a:lnTo>
                  <a:pt x="29919" y="8229"/>
                </a:lnTo>
                <a:lnTo>
                  <a:pt x="33795" y="10349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71" y="35661"/>
                </a:lnTo>
                <a:lnTo>
                  <a:pt x="37274" y="40157"/>
                </a:lnTo>
                <a:lnTo>
                  <a:pt x="34772" y="43663"/>
                </a:lnTo>
                <a:lnTo>
                  <a:pt x="31244" y="45986"/>
                </a:lnTo>
                <a:lnTo>
                  <a:pt x="27021" y="47447"/>
                </a:lnTo>
                <a:lnTo>
                  <a:pt x="21502" y="47447"/>
                </a:lnTo>
                <a:lnTo>
                  <a:pt x="19086" y="46915"/>
                </a:lnTo>
                <a:lnTo>
                  <a:pt x="15199" y="44790"/>
                </a:lnTo>
                <a:lnTo>
                  <a:pt x="12513" y="41554"/>
                </a:lnTo>
                <a:lnTo>
                  <a:pt x="13402" y="53351"/>
                </a:lnTo>
                <a:lnTo>
                  <a:pt x="16390" y="54583"/>
                </a:lnTo>
                <a:lnTo>
                  <a:pt x="19904" y="55195"/>
                </a:lnTo>
                <a:lnTo>
                  <a:pt x="28061" y="55195"/>
                </a:lnTo>
                <a:lnTo>
                  <a:pt x="31690" y="54496"/>
                </a:lnTo>
                <a:lnTo>
                  <a:pt x="34833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1" y="19086"/>
                </a:lnTo>
                <a:lnTo>
                  <a:pt x="47458" y="15746"/>
                </a:lnTo>
                <a:lnTo>
                  <a:pt x="46461" y="12393"/>
                </a:lnTo>
                <a:lnTo>
                  <a:pt x="44960" y="9536"/>
                </a:lnTo>
                <a:lnTo>
                  <a:pt x="42980" y="7199"/>
                </a:lnTo>
                <a:lnTo>
                  <a:pt x="38473" y="3074"/>
                </a:lnTo>
                <a:lnTo>
                  <a:pt x="35492" y="1842"/>
                </a:lnTo>
                <a:lnTo>
                  <a:pt x="32492" y="608"/>
                </a:lnTo>
                <a:lnTo>
                  <a:pt x="28990" y="0"/>
                </a:lnTo>
                <a:lnTo>
                  <a:pt x="20793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4" y="3441"/>
                </a:lnTo>
                <a:lnTo>
                  <a:pt x="8304" y="5370"/>
                </a:lnTo>
                <a:lnTo>
                  <a:pt x="4132" y="10364"/>
                </a:lnTo>
                <a:lnTo>
                  <a:pt x="2574" y="13323"/>
                </a:lnTo>
                <a:lnTo>
                  <a:pt x="1548" y="16775"/>
                </a:lnTo>
                <a:lnTo>
                  <a:pt x="504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19" y="37630"/>
                </a:moveTo>
                <a:lnTo>
                  <a:pt x="9528" y="32792"/>
                </a:lnTo>
                <a:lnTo>
                  <a:pt x="10411" y="52134"/>
                </a:lnTo>
                <a:lnTo>
                  <a:pt x="13402" y="53351"/>
                </a:lnTo>
                <a:lnTo>
                  <a:pt x="12513" y="41554"/>
                </a:lnTo>
                <a:lnTo>
                  <a:pt x="10519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536415" y="2613477"/>
            <a:ext cx="34657" cy="55191"/>
          </a:xfrm>
          <a:custGeom>
            <a:avLst/>
            <a:gdLst/>
            <a:ahLst/>
            <a:cxnLst/>
            <a:rect l="l" t="t" r="r" b="b"/>
            <a:pathLst>
              <a:path w="34657" h="55191">
                <a:moveTo>
                  <a:pt x="2260" y="20650"/>
                </a:moveTo>
                <a:lnTo>
                  <a:pt x="3895" y="23620"/>
                </a:lnTo>
                <a:lnTo>
                  <a:pt x="7534" y="26910"/>
                </a:lnTo>
                <a:lnTo>
                  <a:pt x="10468" y="28498"/>
                </a:lnTo>
                <a:lnTo>
                  <a:pt x="13514" y="29845"/>
                </a:lnTo>
                <a:lnTo>
                  <a:pt x="16559" y="31089"/>
                </a:lnTo>
                <a:lnTo>
                  <a:pt x="19457" y="32245"/>
                </a:lnTo>
                <a:lnTo>
                  <a:pt x="23086" y="34391"/>
                </a:lnTo>
                <a:lnTo>
                  <a:pt x="25436" y="37185"/>
                </a:lnTo>
                <a:lnTo>
                  <a:pt x="25782" y="39787"/>
                </a:lnTo>
                <a:lnTo>
                  <a:pt x="25548" y="42354"/>
                </a:lnTo>
                <a:lnTo>
                  <a:pt x="22960" y="45835"/>
                </a:lnTo>
                <a:lnTo>
                  <a:pt x="19752" y="47318"/>
                </a:lnTo>
                <a:lnTo>
                  <a:pt x="17142" y="47815"/>
                </a:lnTo>
                <a:lnTo>
                  <a:pt x="13590" y="47815"/>
                </a:lnTo>
                <a:lnTo>
                  <a:pt x="10223" y="47067"/>
                </a:lnTo>
                <a:lnTo>
                  <a:pt x="6173" y="45429"/>
                </a:lnTo>
                <a:lnTo>
                  <a:pt x="3290" y="43776"/>
                </a:lnTo>
                <a:lnTo>
                  <a:pt x="280" y="44157"/>
                </a:lnTo>
                <a:lnTo>
                  <a:pt x="0" y="46810"/>
                </a:lnTo>
                <a:lnTo>
                  <a:pt x="453" y="50227"/>
                </a:lnTo>
                <a:lnTo>
                  <a:pt x="3041" y="52373"/>
                </a:lnTo>
                <a:lnTo>
                  <a:pt x="6224" y="53709"/>
                </a:lnTo>
                <a:lnTo>
                  <a:pt x="8898" y="54494"/>
                </a:lnTo>
                <a:lnTo>
                  <a:pt x="12056" y="55055"/>
                </a:lnTo>
                <a:lnTo>
                  <a:pt x="15443" y="55191"/>
                </a:lnTo>
                <a:lnTo>
                  <a:pt x="18280" y="55191"/>
                </a:lnTo>
                <a:lnTo>
                  <a:pt x="20864" y="54839"/>
                </a:lnTo>
                <a:lnTo>
                  <a:pt x="23230" y="54141"/>
                </a:lnTo>
                <a:lnTo>
                  <a:pt x="27614" y="52387"/>
                </a:lnTo>
                <a:lnTo>
                  <a:pt x="31031" y="49630"/>
                </a:lnTo>
                <a:lnTo>
                  <a:pt x="33271" y="45921"/>
                </a:lnTo>
                <a:lnTo>
                  <a:pt x="34657" y="41630"/>
                </a:lnTo>
                <a:lnTo>
                  <a:pt x="34657" y="36903"/>
                </a:lnTo>
                <a:lnTo>
                  <a:pt x="33595" y="33491"/>
                </a:lnTo>
                <a:lnTo>
                  <a:pt x="31949" y="30582"/>
                </a:lnTo>
                <a:lnTo>
                  <a:pt x="28295" y="27392"/>
                </a:lnTo>
                <a:lnTo>
                  <a:pt x="25289" y="25830"/>
                </a:lnTo>
                <a:lnTo>
                  <a:pt x="22218" y="24498"/>
                </a:lnTo>
                <a:lnTo>
                  <a:pt x="19173" y="23252"/>
                </a:lnTo>
                <a:lnTo>
                  <a:pt x="16200" y="22061"/>
                </a:lnTo>
                <a:lnTo>
                  <a:pt x="12548" y="19900"/>
                </a:lnTo>
                <a:lnTo>
                  <a:pt x="10158" y="17068"/>
                </a:lnTo>
                <a:lnTo>
                  <a:pt x="9787" y="14400"/>
                </a:lnTo>
                <a:lnTo>
                  <a:pt x="10356" y="11492"/>
                </a:lnTo>
                <a:lnTo>
                  <a:pt x="12786" y="8533"/>
                </a:lnTo>
                <a:lnTo>
                  <a:pt x="16066" y="7315"/>
                </a:lnTo>
                <a:lnTo>
                  <a:pt x="18924" y="7136"/>
                </a:lnTo>
                <a:lnTo>
                  <a:pt x="22143" y="7340"/>
                </a:lnTo>
                <a:lnTo>
                  <a:pt x="25956" y="8611"/>
                </a:lnTo>
                <a:lnTo>
                  <a:pt x="29325" y="10375"/>
                </a:lnTo>
                <a:lnTo>
                  <a:pt x="32122" y="8547"/>
                </a:lnTo>
                <a:lnTo>
                  <a:pt x="32072" y="5854"/>
                </a:lnTo>
                <a:lnTo>
                  <a:pt x="30485" y="2984"/>
                </a:lnTo>
                <a:lnTo>
                  <a:pt x="27550" y="1498"/>
                </a:lnTo>
                <a:lnTo>
                  <a:pt x="24259" y="558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7"/>
                </a:lnTo>
                <a:lnTo>
                  <a:pt x="11224" y="1231"/>
                </a:lnTo>
                <a:lnTo>
                  <a:pt x="7138" y="3125"/>
                </a:lnTo>
                <a:lnTo>
                  <a:pt x="4168" y="5854"/>
                </a:lnTo>
                <a:lnTo>
                  <a:pt x="2311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0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579741" y="2613477"/>
            <a:ext cx="34663" cy="55191"/>
          </a:xfrm>
          <a:custGeom>
            <a:avLst/>
            <a:gdLst/>
            <a:ahLst/>
            <a:cxnLst/>
            <a:rect l="l" t="t" r="r" b="b"/>
            <a:pathLst>
              <a:path w="34663" h="55191">
                <a:moveTo>
                  <a:pt x="2264" y="20650"/>
                </a:moveTo>
                <a:lnTo>
                  <a:pt x="3898" y="23620"/>
                </a:lnTo>
                <a:lnTo>
                  <a:pt x="7537" y="26910"/>
                </a:lnTo>
                <a:lnTo>
                  <a:pt x="10472" y="28498"/>
                </a:lnTo>
                <a:lnTo>
                  <a:pt x="13517" y="29845"/>
                </a:lnTo>
                <a:lnTo>
                  <a:pt x="16563" y="31089"/>
                </a:lnTo>
                <a:lnTo>
                  <a:pt x="19457" y="32245"/>
                </a:lnTo>
                <a:lnTo>
                  <a:pt x="23086" y="34391"/>
                </a:lnTo>
                <a:lnTo>
                  <a:pt x="25436" y="37185"/>
                </a:lnTo>
                <a:lnTo>
                  <a:pt x="25786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56" y="47318"/>
                </a:lnTo>
                <a:lnTo>
                  <a:pt x="17146" y="47815"/>
                </a:lnTo>
                <a:lnTo>
                  <a:pt x="13588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290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3"/>
                </a:lnTo>
                <a:lnTo>
                  <a:pt x="6224" y="53709"/>
                </a:lnTo>
                <a:lnTo>
                  <a:pt x="8898" y="54494"/>
                </a:lnTo>
                <a:lnTo>
                  <a:pt x="12056" y="55055"/>
                </a:lnTo>
                <a:lnTo>
                  <a:pt x="15447" y="55191"/>
                </a:lnTo>
                <a:lnTo>
                  <a:pt x="18284" y="55191"/>
                </a:lnTo>
                <a:lnTo>
                  <a:pt x="20872" y="54839"/>
                </a:lnTo>
                <a:lnTo>
                  <a:pt x="23233" y="54141"/>
                </a:lnTo>
                <a:lnTo>
                  <a:pt x="27614" y="52387"/>
                </a:lnTo>
                <a:lnTo>
                  <a:pt x="31034" y="49630"/>
                </a:lnTo>
                <a:lnTo>
                  <a:pt x="33274" y="45921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5" y="33491"/>
                </a:lnTo>
                <a:lnTo>
                  <a:pt x="31949" y="30582"/>
                </a:lnTo>
                <a:lnTo>
                  <a:pt x="28299" y="27392"/>
                </a:lnTo>
                <a:lnTo>
                  <a:pt x="25289" y="25830"/>
                </a:lnTo>
                <a:lnTo>
                  <a:pt x="22218" y="24498"/>
                </a:lnTo>
                <a:lnTo>
                  <a:pt x="19173" y="23252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64" y="11492"/>
                </a:lnTo>
                <a:lnTo>
                  <a:pt x="12786" y="8533"/>
                </a:lnTo>
                <a:lnTo>
                  <a:pt x="16070" y="7315"/>
                </a:lnTo>
                <a:lnTo>
                  <a:pt x="18928" y="7136"/>
                </a:lnTo>
                <a:lnTo>
                  <a:pt x="22146" y="7340"/>
                </a:lnTo>
                <a:lnTo>
                  <a:pt x="25958" y="8611"/>
                </a:lnTo>
                <a:lnTo>
                  <a:pt x="29325" y="10375"/>
                </a:lnTo>
                <a:lnTo>
                  <a:pt x="32122" y="8547"/>
                </a:lnTo>
                <a:lnTo>
                  <a:pt x="32072" y="5854"/>
                </a:lnTo>
                <a:lnTo>
                  <a:pt x="30491" y="2984"/>
                </a:lnTo>
                <a:lnTo>
                  <a:pt x="27557" y="1498"/>
                </a:lnTo>
                <a:lnTo>
                  <a:pt x="24263" y="558"/>
                </a:lnTo>
                <a:lnTo>
                  <a:pt x="21649" y="115"/>
                </a:lnTo>
                <a:lnTo>
                  <a:pt x="16070" y="0"/>
                </a:lnTo>
                <a:lnTo>
                  <a:pt x="13467" y="407"/>
                </a:lnTo>
                <a:lnTo>
                  <a:pt x="11224" y="1231"/>
                </a:lnTo>
                <a:lnTo>
                  <a:pt x="7142" y="3125"/>
                </a:lnTo>
                <a:lnTo>
                  <a:pt x="4171" y="5854"/>
                </a:lnTo>
                <a:lnTo>
                  <a:pt x="2311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645837" y="2600841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5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1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2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2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86" y="61682"/>
                </a:lnTo>
                <a:lnTo>
                  <a:pt x="31986" y="61009"/>
                </a:lnTo>
                <a:lnTo>
                  <a:pt x="30128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08" y="59842"/>
                </a:lnTo>
                <a:lnTo>
                  <a:pt x="20112" y="58964"/>
                </a:lnTo>
                <a:lnTo>
                  <a:pt x="18121" y="55421"/>
                </a:lnTo>
                <a:lnTo>
                  <a:pt x="17625" y="52819"/>
                </a:lnTo>
                <a:lnTo>
                  <a:pt x="17625" y="21337"/>
                </a:lnTo>
                <a:lnTo>
                  <a:pt x="30192" y="21337"/>
                </a:lnTo>
                <a:lnTo>
                  <a:pt x="31986" y="18884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689504" y="2589894"/>
            <a:ext cx="42166" cy="78014"/>
          </a:xfrm>
          <a:custGeom>
            <a:avLst/>
            <a:gdLst/>
            <a:ahLst/>
            <a:cxnLst/>
            <a:rect l="l" t="t" r="r" b="b"/>
            <a:pathLst>
              <a:path w="42166" h="78014">
                <a:moveTo>
                  <a:pt x="33177" y="46915"/>
                </a:moveTo>
                <a:lnTo>
                  <a:pt x="33177" y="76313"/>
                </a:lnTo>
                <a:lnTo>
                  <a:pt x="33400" y="77075"/>
                </a:lnTo>
                <a:lnTo>
                  <a:pt x="36050" y="78014"/>
                </a:lnTo>
                <a:lnTo>
                  <a:pt x="39305" y="78014"/>
                </a:lnTo>
                <a:lnTo>
                  <a:pt x="42166" y="76313"/>
                </a:lnTo>
                <a:lnTo>
                  <a:pt x="42166" y="42127"/>
                </a:lnTo>
                <a:lnTo>
                  <a:pt x="41868" y="39038"/>
                </a:lnTo>
                <a:lnTo>
                  <a:pt x="41259" y="36485"/>
                </a:lnTo>
                <a:lnTo>
                  <a:pt x="40669" y="33947"/>
                </a:lnTo>
                <a:lnTo>
                  <a:pt x="38304" y="29832"/>
                </a:lnTo>
                <a:lnTo>
                  <a:pt x="35121" y="26402"/>
                </a:lnTo>
                <a:lnTo>
                  <a:pt x="30653" y="24155"/>
                </a:lnTo>
                <a:lnTo>
                  <a:pt x="27914" y="23582"/>
                </a:lnTo>
                <a:lnTo>
                  <a:pt x="22000" y="23582"/>
                </a:lnTo>
                <a:lnTo>
                  <a:pt x="19364" y="24245"/>
                </a:lnTo>
                <a:lnTo>
                  <a:pt x="16751" y="25617"/>
                </a:lnTo>
                <a:lnTo>
                  <a:pt x="14137" y="26974"/>
                </a:lnTo>
                <a:lnTo>
                  <a:pt x="11551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5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3"/>
                </a:lnTo>
                <a:lnTo>
                  <a:pt x="309" y="77280"/>
                </a:lnTo>
                <a:lnTo>
                  <a:pt x="2858" y="78014"/>
                </a:lnTo>
                <a:lnTo>
                  <a:pt x="6116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51" y="38047"/>
                </a:lnTo>
                <a:lnTo>
                  <a:pt x="13806" y="35650"/>
                </a:lnTo>
                <a:lnTo>
                  <a:pt x="18295" y="32371"/>
                </a:lnTo>
                <a:lnTo>
                  <a:pt x="22802" y="31560"/>
                </a:lnTo>
                <a:lnTo>
                  <a:pt x="26060" y="31888"/>
                </a:lnTo>
                <a:lnTo>
                  <a:pt x="28709" y="33224"/>
                </a:lnTo>
                <a:lnTo>
                  <a:pt x="31471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745045" y="26134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40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24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1" y="7188"/>
                </a:lnTo>
                <a:lnTo>
                  <a:pt x="30650" y="8575"/>
                </a:lnTo>
                <a:lnTo>
                  <a:pt x="32863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16" y="18708"/>
                </a:lnTo>
                <a:lnTo>
                  <a:pt x="10965" y="14950"/>
                </a:lnTo>
                <a:lnTo>
                  <a:pt x="13766" y="1918"/>
                </a:lnTo>
                <a:lnTo>
                  <a:pt x="10868" y="3200"/>
                </a:lnTo>
                <a:lnTo>
                  <a:pt x="8392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5"/>
                </a:lnTo>
                <a:lnTo>
                  <a:pt x="532" y="36360"/>
                </a:lnTo>
                <a:lnTo>
                  <a:pt x="1579" y="39790"/>
                </a:lnTo>
                <a:lnTo>
                  <a:pt x="2635" y="43206"/>
                </a:lnTo>
                <a:lnTo>
                  <a:pt x="4193" y="46065"/>
                </a:lnTo>
                <a:lnTo>
                  <a:pt x="6263" y="48336"/>
                </a:lnTo>
                <a:lnTo>
                  <a:pt x="10868" y="52311"/>
                </a:lnTo>
                <a:lnTo>
                  <a:pt x="13902" y="53467"/>
                </a:lnTo>
                <a:lnTo>
                  <a:pt x="16920" y="54622"/>
                </a:lnTo>
                <a:lnTo>
                  <a:pt x="20452" y="55194"/>
                </a:lnTo>
                <a:lnTo>
                  <a:pt x="24472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7"/>
                </a:lnTo>
                <a:lnTo>
                  <a:pt x="40255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88" y="44121"/>
                </a:lnTo>
                <a:lnTo>
                  <a:pt x="39564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21" y="47511"/>
                </a:lnTo>
                <a:lnTo>
                  <a:pt x="25330" y="47713"/>
                </a:lnTo>
                <a:lnTo>
                  <a:pt x="22355" y="47713"/>
                </a:lnTo>
                <a:lnTo>
                  <a:pt x="17823" y="46432"/>
                </a:lnTo>
                <a:lnTo>
                  <a:pt x="14122" y="44348"/>
                </a:lnTo>
                <a:lnTo>
                  <a:pt x="11570" y="41148"/>
                </a:lnTo>
                <a:lnTo>
                  <a:pt x="10126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4" y="29465"/>
                </a:lnTo>
                <a:lnTo>
                  <a:pt x="43981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0" y="17412"/>
                </a:lnTo>
                <a:close/>
              </a:path>
              <a:path w="45035" h="55194">
                <a:moveTo>
                  <a:pt x="10965" y="14950"/>
                </a:moveTo>
                <a:lnTo>
                  <a:pt x="12970" y="11875"/>
                </a:lnTo>
                <a:lnTo>
                  <a:pt x="15509" y="9334"/>
                </a:lnTo>
                <a:lnTo>
                  <a:pt x="18863" y="7635"/>
                </a:lnTo>
                <a:lnTo>
                  <a:pt x="23036" y="7188"/>
                </a:lnTo>
                <a:lnTo>
                  <a:pt x="27381" y="7188"/>
                </a:lnTo>
                <a:lnTo>
                  <a:pt x="27345" y="0"/>
                </a:lnTo>
                <a:lnTo>
                  <a:pt x="19908" y="0"/>
                </a:lnTo>
                <a:lnTo>
                  <a:pt x="16675" y="636"/>
                </a:lnTo>
                <a:lnTo>
                  <a:pt x="13766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826340" y="2594502"/>
            <a:ext cx="51090" cy="74001"/>
          </a:xfrm>
          <a:custGeom>
            <a:avLst/>
            <a:gdLst/>
            <a:ahLst/>
            <a:cxnLst/>
            <a:rect l="l" t="t" r="r" b="b"/>
            <a:pathLst>
              <a:path w="51090" h="74001">
                <a:moveTo>
                  <a:pt x="0" y="31950"/>
                </a:moveTo>
                <a:lnTo>
                  <a:pt x="0" y="43787"/>
                </a:lnTo>
                <a:lnTo>
                  <a:pt x="706" y="48945"/>
                </a:lnTo>
                <a:lnTo>
                  <a:pt x="2105" y="53427"/>
                </a:lnTo>
                <a:lnTo>
                  <a:pt x="3492" y="57909"/>
                </a:lnTo>
                <a:lnTo>
                  <a:pt x="5486" y="61682"/>
                </a:lnTo>
                <a:lnTo>
                  <a:pt x="8086" y="64742"/>
                </a:lnTo>
                <a:lnTo>
                  <a:pt x="10670" y="67791"/>
                </a:lnTo>
                <a:lnTo>
                  <a:pt x="13816" y="70088"/>
                </a:lnTo>
                <a:lnTo>
                  <a:pt x="17491" y="71650"/>
                </a:lnTo>
                <a:lnTo>
                  <a:pt x="21182" y="73212"/>
                </a:lnTo>
                <a:lnTo>
                  <a:pt x="25304" y="74001"/>
                </a:lnTo>
                <a:lnTo>
                  <a:pt x="32522" y="74001"/>
                </a:lnTo>
                <a:lnTo>
                  <a:pt x="37191" y="73238"/>
                </a:lnTo>
                <a:lnTo>
                  <a:pt x="41399" y="72133"/>
                </a:lnTo>
                <a:lnTo>
                  <a:pt x="44841" y="70675"/>
                </a:lnTo>
                <a:lnTo>
                  <a:pt x="48602" y="68414"/>
                </a:lnTo>
                <a:lnTo>
                  <a:pt x="50845" y="65631"/>
                </a:lnTo>
                <a:lnTo>
                  <a:pt x="51090" y="62887"/>
                </a:lnTo>
                <a:lnTo>
                  <a:pt x="50953" y="60210"/>
                </a:lnTo>
                <a:lnTo>
                  <a:pt x="48365" y="59004"/>
                </a:lnTo>
                <a:lnTo>
                  <a:pt x="45262" y="61211"/>
                </a:lnTo>
                <a:lnTo>
                  <a:pt x="42313" y="62953"/>
                </a:lnTo>
                <a:lnTo>
                  <a:pt x="38440" y="64451"/>
                </a:lnTo>
                <a:lnTo>
                  <a:pt x="33872" y="65516"/>
                </a:lnTo>
                <a:lnTo>
                  <a:pt x="27755" y="65516"/>
                </a:lnTo>
                <a:lnTo>
                  <a:pt x="24785" y="64908"/>
                </a:lnTo>
                <a:lnTo>
                  <a:pt x="22161" y="63687"/>
                </a:lnTo>
                <a:lnTo>
                  <a:pt x="19537" y="62496"/>
                </a:lnTo>
                <a:lnTo>
                  <a:pt x="17308" y="60703"/>
                </a:lnTo>
                <a:lnTo>
                  <a:pt x="13704" y="55980"/>
                </a:lnTo>
                <a:lnTo>
                  <a:pt x="12319" y="53046"/>
                </a:lnTo>
                <a:lnTo>
                  <a:pt x="11353" y="49514"/>
                </a:lnTo>
                <a:lnTo>
                  <a:pt x="10389" y="46012"/>
                </a:lnTo>
                <a:lnTo>
                  <a:pt x="9903" y="41972"/>
                </a:lnTo>
                <a:lnTo>
                  <a:pt x="9903" y="32778"/>
                </a:lnTo>
                <a:lnTo>
                  <a:pt x="10411" y="28674"/>
                </a:lnTo>
                <a:lnTo>
                  <a:pt x="11416" y="25067"/>
                </a:lnTo>
                <a:lnTo>
                  <a:pt x="12416" y="21488"/>
                </a:lnTo>
                <a:lnTo>
                  <a:pt x="13831" y="18450"/>
                </a:lnTo>
                <a:lnTo>
                  <a:pt x="15648" y="15962"/>
                </a:lnTo>
                <a:lnTo>
                  <a:pt x="19673" y="11567"/>
                </a:lnTo>
                <a:lnTo>
                  <a:pt x="22247" y="10285"/>
                </a:lnTo>
                <a:lnTo>
                  <a:pt x="24810" y="9004"/>
                </a:lnTo>
                <a:lnTo>
                  <a:pt x="27655" y="8366"/>
                </a:lnTo>
                <a:lnTo>
                  <a:pt x="33685" y="8366"/>
                </a:lnTo>
                <a:lnTo>
                  <a:pt x="38214" y="9446"/>
                </a:lnTo>
                <a:lnTo>
                  <a:pt x="42029" y="10984"/>
                </a:lnTo>
                <a:lnTo>
                  <a:pt x="44899" y="12722"/>
                </a:lnTo>
                <a:lnTo>
                  <a:pt x="47898" y="14983"/>
                </a:lnTo>
                <a:lnTo>
                  <a:pt x="50521" y="13957"/>
                </a:lnTo>
                <a:lnTo>
                  <a:pt x="50821" y="11098"/>
                </a:lnTo>
                <a:lnTo>
                  <a:pt x="50521" y="8114"/>
                </a:lnTo>
                <a:lnTo>
                  <a:pt x="48726" y="5537"/>
                </a:lnTo>
                <a:lnTo>
                  <a:pt x="45298" y="3351"/>
                </a:lnTo>
                <a:lnTo>
                  <a:pt x="42217" y="2056"/>
                </a:lnTo>
                <a:lnTo>
                  <a:pt x="38811" y="965"/>
                </a:lnTo>
                <a:lnTo>
                  <a:pt x="34963" y="186"/>
                </a:lnTo>
                <a:lnTo>
                  <a:pt x="30963" y="0"/>
                </a:lnTo>
                <a:lnTo>
                  <a:pt x="26358" y="0"/>
                </a:lnTo>
                <a:lnTo>
                  <a:pt x="22161" y="849"/>
                </a:lnTo>
                <a:lnTo>
                  <a:pt x="18360" y="2562"/>
                </a:lnTo>
                <a:lnTo>
                  <a:pt x="14583" y="4277"/>
                </a:lnTo>
                <a:lnTo>
                  <a:pt x="11318" y="6753"/>
                </a:lnTo>
                <a:lnTo>
                  <a:pt x="8589" y="10005"/>
                </a:lnTo>
                <a:lnTo>
                  <a:pt x="5882" y="13270"/>
                </a:lnTo>
                <a:lnTo>
                  <a:pt x="3775" y="17233"/>
                </a:lnTo>
                <a:lnTo>
                  <a:pt x="2268" y="21920"/>
                </a:lnTo>
                <a:lnTo>
                  <a:pt x="770" y="26617"/>
                </a:lnTo>
                <a:lnTo>
                  <a:pt x="0" y="31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885392" y="26134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92" y="36103"/>
                </a:lnTo>
                <a:lnTo>
                  <a:pt x="1468" y="39458"/>
                </a:lnTo>
                <a:lnTo>
                  <a:pt x="2447" y="42800"/>
                </a:lnTo>
                <a:lnTo>
                  <a:pt x="3930" y="45655"/>
                </a:lnTo>
                <a:lnTo>
                  <a:pt x="5924" y="48005"/>
                </a:lnTo>
                <a:lnTo>
                  <a:pt x="10421" y="52134"/>
                </a:lnTo>
                <a:lnTo>
                  <a:pt x="9538" y="32792"/>
                </a:lnTo>
                <a:lnTo>
                  <a:pt x="9305" y="30214"/>
                </a:lnTo>
                <a:lnTo>
                  <a:pt x="9305" y="24598"/>
                </a:lnTo>
                <a:lnTo>
                  <a:pt x="9603" y="21959"/>
                </a:lnTo>
                <a:lnTo>
                  <a:pt x="10194" y="19533"/>
                </a:lnTo>
                <a:lnTo>
                  <a:pt x="11732" y="15022"/>
                </a:lnTo>
                <a:lnTo>
                  <a:pt x="14218" y="11494"/>
                </a:lnTo>
                <a:lnTo>
                  <a:pt x="17736" y="9157"/>
                </a:lnTo>
                <a:lnTo>
                  <a:pt x="21934" y="7707"/>
                </a:lnTo>
                <a:lnTo>
                  <a:pt x="27518" y="7707"/>
                </a:lnTo>
                <a:lnTo>
                  <a:pt x="29918" y="8229"/>
                </a:lnTo>
                <a:lnTo>
                  <a:pt x="33792" y="10349"/>
                </a:lnTo>
                <a:lnTo>
                  <a:pt x="36468" y="13625"/>
                </a:lnTo>
                <a:lnTo>
                  <a:pt x="38411" y="17564"/>
                </a:lnTo>
                <a:lnTo>
                  <a:pt x="39397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64" y="33234"/>
                </a:lnTo>
                <a:lnTo>
                  <a:pt x="38781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4" y="45986"/>
                </a:lnTo>
                <a:lnTo>
                  <a:pt x="27020" y="47447"/>
                </a:lnTo>
                <a:lnTo>
                  <a:pt x="21498" y="47447"/>
                </a:lnTo>
                <a:lnTo>
                  <a:pt x="19083" y="46915"/>
                </a:lnTo>
                <a:lnTo>
                  <a:pt x="15198" y="44790"/>
                </a:lnTo>
                <a:lnTo>
                  <a:pt x="12513" y="41554"/>
                </a:lnTo>
                <a:lnTo>
                  <a:pt x="13402" y="53351"/>
                </a:lnTo>
                <a:lnTo>
                  <a:pt x="16400" y="54583"/>
                </a:lnTo>
                <a:lnTo>
                  <a:pt x="19903" y="55195"/>
                </a:lnTo>
                <a:lnTo>
                  <a:pt x="28061" y="55195"/>
                </a:lnTo>
                <a:lnTo>
                  <a:pt x="31701" y="54496"/>
                </a:lnTo>
                <a:lnTo>
                  <a:pt x="34833" y="53099"/>
                </a:lnTo>
                <a:lnTo>
                  <a:pt x="37979" y="51713"/>
                </a:lnTo>
                <a:lnTo>
                  <a:pt x="40589" y="49758"/>
                </a:lnTo>
                <a:lnTo>
                  <a:pt x="44762" y="44780"/>
                </a:lnTo>
                <a:lnTo>
                  <a:pt x="46334" y="41807"/>
                </a:lnTo>
                <a:lnTo>
                  <a:pt x="47386" y="38365"/>
                </a:lnTo>
                <a:lnTo>
                  <a:pt x="48437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3" y="19086"/>
                </a:lnTo>
                <a:lnTo>
                  <a:pt x="47458" y="15746"/>
                </a:lnTo>
                <a:lnTo>
                  <a:pt x="46471" y="12393"/>
                </a:lnTo>
                <a:lnTo>
                  <a:pt x="44970" y="9536"/>
                </a:lnTo>
                <a:lnTo>
                  <a:pt x="42979" y="7199"/>
                </a:lnTo>
                <a:lnTo>
                  <a:pt x="38483" y="3074"/>
                </a:lnTo>
                <a:lnTo>
                  <a:pt x="35491" y="1842"/>
                </a:lnTo>
                <a:lnTo>
                  <a:pt x="32506" y="608"/>
                </a:lnTo>
                <a:lnTo>
                  <a:pt x="29001" y="0"/>
                </a:lnTo>
                <a:lnTo>
                  <a:pt x="20807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4" y="3441"/>
                </a:lnTo>
                <a:lnTo>
                  <a:pt x="8315" y="5370"/>
                </a:lnTo>
                <a:lnTo>
                  <a:pt x="4142" y="10364"/>
                </a:lnTo>
                <a:lnTo>
                  <a:pt x="2584" y="1332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3" y="37630"/>
                </a:moveTo>
                <a:lnTo>
                  <a:pt x="9538" y="32792"/>
                </a:lnTo>
                <a:lnTo>
                  <a:pt x="10421" y="52134"/>
                </a:lnTo>
                <a:lnTo>
                  <a:pt x="13402" y="53351"/>
                </a:lnTo>
                <a:lnTo>
                  <a:pt x="12513" y="41554"/>
                </a:lnTo>
                <a:lnTo>
                  <a:pt x="1053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947347" y="2614277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4" y="0"/>
                </a:moveTo>
                <a:lnTo>
                  <a:pt x="33191" y="1703"/>
                </a:lnTo>
                <a:lnTo>
                  <a:pt x="33191" y="36817"/>
                </a:lnTo>
                <a:lnTo>
                  <a:pt x="30679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63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9" y="41287"/>
                </a:lnTo>
                <a:lnTo>
                  <a:pt x="9658" y="37997"/>
                </a:lnTo>
                <a:lnTo>
                  <a:pt x="9024" y="33882"/>
                </a:lnTo>
                <a:lnTo>
                  <a:pt x="9024" y="1703"/>
                </a:lnTo>
                <a:lnTo>
                  <a:pt x="8669" y="751"/>
                </a:lnTo>
                <a:lnTo>
                  <a:pt x="6116" y="0"/>
                </a:lnTo>
                <a:lnTo>
                  <a:pt x="2923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892" y="41468"/>
                </a:lnTo>
                <a:lnTo>
                  <a:pt x="1497" y="44020"/>
                </a:lnTo>
                <a:lnTo>
                  <a:pt x="3862" y="48160"/>
                </a:lnTo>
                <a:lnTo>
                  <a:pt x="7044" y="51602"/>
                </a:lnTo>
                <a:lnTo>
                  <a:pt x="11512" y="53823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1" y="53671"/>
                </a:lnTo>
                <a:lnTo>
                  <a:pt x="25786" y="52210"/>
                </a:lnTo>
                <a:lnTo>
                  <a:pt x="28511" y="50763"/>
                </a:lnTo>
                <a:lnTo>
                  <a:pt x="31262" y="48463"/>
                </a:lnTo>
                <a:lnTo>
                  <a:pt x="34056" y="45302"/>
                </a:lnTo>
                <a:lnTo>
                  <a:pt x="34056" y="52224"/>
                </a:lnTo>
                <a:lnTo>
                  <a:pt x="36619" y="53632"/>
                </a:lnTo>
                <a:lnTo>
                  <a:pt x="39542" y="53632"/>
                </a:lnTo>
                <a:lnTo>
                  <a:pt x="42217" y="51930"/>
                </a:lnTo>
                <a:lnTo>
                  <a:pt x="42217" y="1703"/>
                </a:lnTo>
                <a:lnTo>
                  <a:pt x="41968" y="939"/>
                </a:lnTo>
                <a:lnTo>
                  <a:pt x="39307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6006430" y="26134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2"/>
                </a:moveTo>
                <a:lnTo>
                  <a:pt x="33177" y="52730"/>
                </a:lnTo>
                <a:lnTo>
                  <a:pt x="33397" y="53492"/>
                </a:lnTo>
                <a:lnTo>
                  <a:pt x="36046" y="54432"/>
                </a:lnTo>
                <a:lnTo>
                  <a:pt x="39293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56" y="15455"/>
                </a:lnTo>
                <a:lnTo>
                  <a:pt x="41263" y="12903"/>
                </a:lnTo>
                <a:lnTo>
                  <a:pt x="40655" y="10364"/>
                </a:lnTo>
                <a:lnTo>
                  <a:pt x="38289" y="6249"/>
                </a:lnTo>
                <a:lnTo>
                  <a:pt x="35107" y="2819"/>
                </a:lnTo>
                <a:lnTo>
                  <a:pt x="30640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6" y="723"/>
                </a:lnTo>
                <a:lnTo>
                  <a:pt x="16341" y="2197"/>
                </a:lnTo>
                <a:lnTo>
                  <a:pt x="13594" y="3672"/>
                </a:lnTo>
                <a:lnTo>
                  <a:pt x="10854" y="5984"/>
                </a:lnTo>
                <a:lnTo>
                  <a:pt x="8096" y="9144"/>
                </a:lnTo>
                <a:lnTo>
                  <a:pt x="8096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58" y="54432"/>
                </a:lnTo>
                <a:lnTo>
                  <a:pt x="6106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37" y="14465"/>
                </a:lnTo>
                <a:lnTo>
                  <a:pt x="13788" y="12067"/>
                </a:lnTo>
                <a:lnTo>
                  <a:pt x="18284" y="8788"/>
                </a:lnTo>
                <a:lnTo>
                  <a:pt x="22791" y="7978"/>
                </a:lnTo>
                <a:lnTo>
                  <a:pt x="26056" y="8305"/>
                </a:lnTo>
                <a:lnTo>
                  <a:pt x="28707" y="9641"/>
                </a:lnTo>
                <a:lnTo>
                  <a:pt x="31456" y="13144"/>
                </a:lnTo>
                <a:lnTo>
                  <a:pt x="32533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6058702" y="26008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38"/>
                </a:moveTo>
                <a:lnTo>
                  <a:pt x="17406" y="1029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2" y="13690"/>
                </a:lnTo>
                <a:lnTo>
                  <a:pt x="331" y="14856"/>
                </a:lnTo>
                <a:lnTo>
                  <a:pt x="0" y="17538"/>
                </a:lnTo>
                <a:lnTo>
                  <a:pt x="1797" y="21337"/>
                </a:lnTo>
                <a:lnTo>
                  <a:pt x="8643" y="21337"/>
                </a:lnTo>
                <a:lnTo>
                  <a:pt x="8643" y="53592"/>
                </a:lnTo>
                <a:lnTo>
                  <a:pt x="9432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18" y="58355"/>
                </a:lnTo>
                <a:lnTo>
                  <a:pt x="27359" y="59422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64"/>
                </a:lnTo>
                <a:lnTo>
                  <a:pt x="18122" y="55421"/>
                </a:lnTo>
                <a:lnTo>
                  <a:pt x="17628" y="52819"/>
                </a:lnTo>
                <a:lnTo>
                  <a:pt x="17628" y="21337"/>
                </a:lnTo>
                <a:lnTo>
                  <a:pt x="30182" y="21337"/>
                </a:lnTo>
                <a:lnTo>
                  <a:pt x="31990" y="18884"/>
                </a:lnTo>
                <a:lnTo>
                  <a:pt x="31950" y="16243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6102363" y="2613474"/>
            <a:ext cx="28568" cy="54430"/>
          </a:xfrm>
          <a:custGeom>
            <a:avLst/>
            <a:gdLst/>
            <a:ahLst/>
            <a:cxnLst/>
            <a:rect l="l" t="t" r="r" b="b"/>
            <a:pathLst>
              <a:path w="28568" h="54430">
                <a:moveTo>
                  <a:pt x="0" y="2501"/>
                </a:moveTo>
                <a:lnTo>
                  <a:pt x="0" y="52729"/>
                </a:lnTo>
                <a:lnTo>
                  <a:pt x="323" y="53696"/>
                </a:lnTo>
                <a:lnTo>
                  <a:pt x="2872" y="54430"/>
                </a:lnTo>
                <a:lnTo>
                  <a:pt x="6116" y="54430"/>
                </a:lnTo>
                <a:lnTo>
                  <a:pt x="8973" y="52729"/>
                </a:lnTo>
                <a:lnTo>
                  <a:pt x="8973" y="19698"/>
                </a:lnTo>
                <a:lnTo>
                  <a:pt x="10248" y="17654"/>
                </a:lnTo>
                <a:lnTo>
                  <a:pt x="12452" y="14514"/>
                </a:lnTo>
                <a:lnTo>
                  <a:pt x="14511" y="11951"/>
                </a:lnTo>
                <a:lnTo>
                  <a:pt x="17355" y="9640"/>
                </a:lnTo>
                <a:lnTo>
                  <a:pt x="19993" y="8710"/>
                </a:lnTo>
                <a:lnTo>
                  <a:pt x="23011" y="8928"/>
                </a:lnTo>
                <a:lnTo>
                  <a:pt x="25786" y="9740"/>
                </a:lnTo>
                <a:lnTo>
                  <a:pt x="28522" y="8420"/>
                </a:lnTo>
                <a:lnTo>
                  <a:pt x="28568" y="3265"/>
                </a:lnTo>
                <a:lnTo>
                  <a:pt x="26217" y="712"/>
                </a:lnTo>
                <a:lnTo>
                  <a:pt x="23101" y="74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41"/>
                </a:lnTo>
                <a:lnTo>
                  <a:pt x="10709" y="6173"/>
                </a:lnTo>
                <a:lnTo>
                  <a:pt x="8110" y="9817"/>
                </a:lnTo>
                <a:lnTo>
                  <a:pt x="8110" y="2209"/>
                </a:lnTo>
                <a:lnTo>
                  <a:pt x="5547" y="798"/>
                </a:lnTo>
                <a:lnTo>
                  <a:pt x="2573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6135029" y="2614259"/>
            <a:ext cx="46214" cy="73670"/>
          </a:xfrm>
          <a:custGeom>
            <a:avLst/>
            <a:gdLst/>
            <a:ahLst/>
            <a:cxnLst/>
            <a:rect l="l" t="t" r="r" b="b"/>
            <a:pathLst>
              <a:path w="46214" h="73670">
                <a:moveTo>
                  <a:pt x="295" y="3567"/>
                </a:moveTo>
                <a:lnTo>
                  <a:pt x="17748" y="51562"/>
                </a:lnTo>
                <a:lnTo>
                  <a:pt x="19270" y="53351"/>
                </a:lnTo>
                <a:lnTo>
                  <a:pt x="12528" y="70815"/>
                </a:lnTo>
                <a:lnTo>
                  <a:pt x="13529" y="73428"/>
                </a:lnTo>
                <a:lnTo>
                  <a:pt x="16402" y="73670"/>
                </a:lnTo>
                <a:lnTo>
                  <a:pt x="19559" y="73507"/>
                </a:lnTo>
                <a:lnTo>
                  <a:pt x="22108" y="71815"/>
                </a:lnTo>
                <a:lnTo>
                  <a:pt x="28630" y="53351"/>
                </a:lnTo>
                <a:lnTo>
                  <a:pt x="46214" y="3390"/>
                </a:lnTo>
                <a:lnTo>
                  <a:pt x="45766" y="406"/>
                </a:lnTo>
                <a:lnTo>
                  <a:pt x="43143" y="0"/>
                </a:lnTo>
                <a:lnTo>
                  <a:pt x="40086" y="35"/>
                </a:lnTo>
                <a:lnTo>
                  <a:pt x="37285" y="1939"/>
                </a:lnTo>
                <a:lnTo>
                  <a:pt x="23792" y="42468"/>
                </a:lnTo>
                <a:lnTo>
                  <a:pt x="23630" y="42468"/>
                </a:lnTo>
                <a:lnTo>
                  <a:pt x="9655" y="2170"/>
                </a:lnTo>
                <a:lnTo>
                  <a:pt x="8964" y="734"/>
                </a:lnTo>
                <a:lnTo>
                  <a:pt x="6249" y="24"/>
                </a:lnTo>
                <a:lnTo>
                  <a:pt x="3229" y="0"/>
                </a:lnTo>
                <a:lnTo>
                  <a:pt x="0" y="924"/>
                </a:lnTo>
                <a:lnTo>
                  <a:pt x="295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6191388" y="2655107"/>
            <a:ext cx="11699" cy="13003"/>
          </a:xfrm>
          <a:custGeom>
            <a:avLst/>
            <a:gdLst/>
            <a:ahLst/>
            <a:cxnLst/>
            <a:rect l="l" t="t" r="r" b="b"/>
            <a:pathLst>
              <a:path w="11699" h="13003">
                <a:moveTo>
                  <a:pt x="11699" y="6412"/>
                </a:moveTo>
                <a:lnTo>
                  <a:pt x="11699" y="3849"/>
                </a:lnTo>
                <a:lnTo>
                  <a:pt x="9607" y="417"/>
                </a:lnTo>
                <a:lnTo>
                  <a:pt x="5928" y="0"/>
                </a:lnTo>
                <a:lnTo>
                  <a:pt x="1277" y="1306"/>
                </a:lnTo>
                <a:lnTo>
                  <a:pt x="0" y="3949"/>
                </a:lnTo>
                <a:lnTo>
                  <a:pt x="0" y="9155"/>
                </a:lnTo>
                <a:lnTo>
                  <a:pt x="2091" y="12571"/>
                </a:lnTo>
                <a:lnTo>
                  <a:pt x="5767" y="13003"/>
                </a:lnTo>
                <a:lnTo>
                  <a:pt x="10410" y="11682"/>
                </a:lnTo>
                <a:lnTo>
                  <a:pt x="11699" y="9053"/>
                </a:lnTo>
                <a:lnTo>
                  <a:pt x="11699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050407" y="2869700"/>
            <a:ext cx="48206" cy="72553"/>
          </a:xfrm>
          <a:custGeom>
            <a:avLst/>
            <a:gdLst/>
            <a:ahLst/>
            <a:cxnLst/>
            <a:rect l="l" t="t" r="r" b="b"/>
            <a:pathLst>
              <a:path w="48206" h="72553">
                <a:moveTo>
                  <a:pt x="0" y="5259"/>
                </a:moveTo>
                <a:lnTo>
                  <a:pt x="114" y="70915"/>
                </a:lnTo>
                <a:lnTo>
                  <a:pt x="2749" y="72287"/>
                </a:lnTo>
                <a:lnTo>
                  <a:pt x="5745" y="72553"/>
                </a:lnTo>
                <a:lnTo>
                  <a:pt x="8542" y="72553"/>
                </a:lnTo>
                <a:lnTo>
                  <a:pt x="11516" y="72287"/>
                </a:lnTo>
                <a:lnTo>
                  <a:pt x="14312" y="70217"/>
                </a:lnTo>
                <a:lnTo>
                  <a:pt x="14312" y="47166"/>
                </a:lnTo>
                <a:lnTo>
                  <a:pt x="24822" y="47166"/>
                </a:lnTo>
                <a:lnTo>
                  <a:pt x="28856" y="46609"/>
                </a:lnTo>
                <a:lnTo>
                  <a:pt x="32298" y="45492"/>
                </a:lnTo>
                <a:lnTo>
                  <a:pt x="35714" y="44387"/>
                </a:lnTo>
                <a:lnTo>
                  <a:pt x="33242" y="22999"/>
                </a:lnTo>
                <a:lnTo>
                  <a:pt x="33242" y="24853"/>
                </a:lnTo>
                <a:lnTo>
                  <a:pt x="32471" y="28154"/>
                </a:lnTo>
                <a:lnTo>
                  <a:pt x="31233" y="31103"/>
                </a:lnTo>
                <a:lnTo>
                  <a:pt x="28014" y="34264"/>
                </a:lnTo>
                <a:lnTo>
                  <a:pt x="24932" y="35520"/>
                </a:lnTo>
                <a:lnTo>
                  <a:pt x="20721" y="35838"/>
                </a:lnTo>
                <a:lnTo>
                  <a:pt x="14312" y="35838"/>
                </a:lnTo>
                <a:lnTo>
                  <a:pt x="14312" y="11339"/>
                </a:lnTo>
                <a:lnTo>
                  <a:pt x="21441" y="0"/>
                </a:lnTo>
                <a:lnTo>
                  <a:pt x="3390" y="0"/>
                </a:lnTo>
                <a:lnTo>
                  <a:pt x="457" y="2184"/>
                </a:lnTo>
                <a:lnTo>
                  <a:pt x="0" y="5259"/>
                </a:lnTo>
                <a:close/>
              </a:path>
              <a:path w="48206" h="72553">
                <a:moveTo>
                  <a:pt x="24735" y="11630"/>
                </a:moveTo>
                <a:lnTo>
                  <a:pt x="27457" y="12344"/>
                </a:lnTo>
                <a:lnTo>
                  <a:pt x="31060" y="15112"/>
                </a:lnTo>
                <a:lnTo>
                  <a:pt x="32806" y="18388"/>
                </a:lnTo>
                <a:lnTo>
                  <a:pt x="33242" y="22999"/>
                </a:lnTo>
                <a:lnTo>
                  <a:pt x="35714" y="44387"/>
                </a:lnTo>
                <a:lnTo>
                  <a:pt x="38613" y="42749"/>
                </a:lnTo>
                <a:lnTo>
                  <a:pt x="43318" y="38469"/>
                </a:lnTo>
                <a:lnTo>
                  <a:pt x="45125" y="35838"/>
                </a:lnTo>
                <a:lnTo>
                  <a:pt x="46360" y="32716"/>
                </a:lnTo>
                <a:lnTo>
                  <a:pt x="47588" y="29591"/>
                </a:lnTo>
                <a:lnTo>
                  <a:pt x="48206" y="25995"/>
                </a:lnTo>
                <a:lnTo>
                  <a:pt x="48206" y="19010"/>
                </a:lnTo>
                <a:lnTo>
                  <a:pt x="47811" y="16357"/>
                </a:lnTo>
                <a:lnTo>
                  <a:pt x="46212" y="11620"/>
                </a:lnTo>
                <a:lnTo>
                  <a:pt x="43530" y="7797"/>
                </a:lnTo>
                <a:lnTo>
                  <a:pt x="40172" y="4572"/>
                </a:lnTo>
                <a:lnTo>
                  <a:pt x="35852" y="2260"/>
                </a:lnTo>
                <a:lnTo>
                  <a:pt x="31603" y="1040"/>
                </a:lnTo>
                <a:lnTo>
                  <a:pt x="27705" y="330"/>
                </a:lnTo>
                <a:lnTo>
                  <a:pt x="24698" y="64"/>
                </a:lnTo>
                <a:lnTo>
                  <a:pt x="21441" y="0"/>
                </a:lnTo>
                <a:lnTo>
                  <a:pt x="14312" y="11339"/>
                </a:lnTo>
                <a:lnTo>
                  <a:pt x="21887" y="11339"/>
                </a:lnTo>
                <a:lnTo>
                  <a:pt x="24735" y="11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107312" y="2887066"/>
            <a:ext cx="52016" cy="56149"/>
          </a:xfrm>
          <a:custGeom>
            <a:avLst/>
            <a:gdLst/>
            <a:ahLst/>
            <a:cxnLst/>
            <a:rect l="l" t="t" r="r" b="b"/>
            <a:pathLst>
              <a:path w="52016" h="56149">
                <a:moveTo>
                  <a:pt x="521" y="36868"/>
                </a:moveTo>
                <a:lnTo>
                  <a:pt x="1532" y="40298"/>
                </a:lnTo>
                <a:lnTo>
                  <a:pt x="2548" y="43726"/>
                </a:lnTo>
                <a:lnTo>
                  <a:pt x="4110" y="46598"/>
                </a:lnTo>
                <a:lnTo>
                  <a:pt x="8308" y="51282"/>
                </a:lnTo>
                <a:lnTo>
                  <a:pt x="10958" y="53074"/>
                </a:lnTo>
                <a:lnTo>
                  <a:pt x="14151" y="54306"/>
                </a:lnTo>
                <a:lnTo>
                  <a:pt x="17344" y="55526"/>
                </a:lnTo>
                <a:lnTo>
                  <a:pt x="21095" y="56149"/>
                </a:lnTo>
                <a:lnTo>
                  <a:pt x="29872" y="56149"/>
                </a:lnTo>
                <a:lnTo>
                  <a:pt x="25897" y="44921"/>
                </a:lnTo>
                <a:lnTo>
                  <a:pt x="21761" y="44503"/>
                </a:lnTo>
                <a:lnTo>
                  <a:pt x="18719" y="42825"/>
                </a:lnTo>
                <a:lnTo>
                  <a:pt x="16624" y="40121"/>
                </a:lnTo>
                <a:lnTo>
                  <a:pt x="15091" y="36805"/>
                </a:lnTo>
                <a:lnTo>
                  <a:pt x="14298" y="32666"/>
                </a:lnTo>
                <a:lnTo>
                  <a:pt x="14086" y="27953"/>
                </a:lnTo>
                <a:lnTo>
                  <a:pt x="14086" y="25311"/>
                </a:lnTo>
                <a:lnTo>
                  <a:pt x="14345" y="22960"/>
                </a:lnTo>
                <a:lnTo>
                  <a:pt x="15325" y="18835"/>
                </a:lnTo>
                <a:lnTo>
                  <a:pt x="17034" y="15595"/>
                </a:lnTo>
                <a:lnTo>
                  <a:pt x="19263" y="13017"/>
                </a:lnTo>
                <a:lnTo>
                  <a:pt x="22308" y="11480"/>
                </a:lnTo>
                <a:lnTo>
                  <a:pt x="26121" y="11102"/>
                </a:lnTo>
                <a:lnTo>
                  <a:pt x="30308" y="11530"/>
                </a:lnTo>
                <a:lnTo>
                  <a:pt x="33314" y="13248"/>
                </a:lnTo>
                <a:lnTo>
                  <a:pt x="35420" y="15966"/>
                </a:lnTo>
                <a:lnTo>
                  <a:pt x="36978" y="19278"/>
                </a:lnTo>
                <a:lnTo>
                  <a:pt x="37731" y="23407"/>
                </a:lnTo>
                <a:lnTo>
                  <a:pt x="37918" y="28130"/>
                </a:lnTo>
                <a:lnTo>
                  <a:pt x="37918" y="30773"/>
                </a:lnTo>
                <a:lnTo>
                  <a:pt x="37680" y="33124"/>
                </a:lnTo>
                <a:lnTo>
                  <a:pt x="36741" y="37249"/>
                </a:lnTo>
                <a:lnTo>
                  <a:pt x="35045" y="40463"/>
                </a:lnTo>
                <a:lnTo>
                  <a:pt x="37115" y="54079"/>
                </a:lnTo>
                <a:lnTo>
                  <a:pt x="40445" y="52707"/>
                </a:lnTo>
                <a:lnTo>
                  <a:pt x="43218" y="50749"/>
                </a:lnTo>
                <a:lnTo>
                  <a:pt x="47638" y="45694"/>
                </a:lnTo>
                <a:lnTo>
                  <a:pt x="49295" y="42684"/>
                </a:lnTo>
                <a:lnTo>
                  <a:pt x="50385" y="39178"/>
                </a:lnTo>
                <a:lnTo>
                  <a:pt x="51473" y="35687"/>
                </a:lnTo>
                <a:lnTo>
                  <a:pt x="52016" y="31813"/>
                </a:lnTo>
                <a:lnTo>
                  <a:pt x="52016" y="23140"/>
                </a:lnTo>
                <a:lnTo>
                  <a:pt x="51512" y="19216"/>
                </a:lnTo>
                <a:lnTo>
                  <a:pt x="50493" y="15786"/>
                </a:lnTo>
                <a:lnTo>
                  <a:pt x="49481" y="12369"/>
                </a:lnTo>
                <a:lnTo>
                  <a:pt x="47933" y="9489"/>
                </a:lnTo>
                <a:lnTo>
                  <a:pt x="43761" y="4801"/>
                </a:lnTo>
                <a:lnTo>
                  <a:pt x="41112" y="3009"/>
                </a:lnTo>
                <a:lnTo>
                  <a:pt x="37918" y="1818"/>
                </a:lnTo>
                <a:lnTo>
                  <a:pt x="34725" y="598"/>
                </a:lnTo>
                <a:lnTo>
                  <a:pt x="30963" y="0"/>
                </a:lnTo>
                <a:lnTo>
                  <a:pt x="22147" y="0"/>
                </a:lnTo>
                <a:lnTo>
                  <a:pt x="18258" y="687"/>
                </a:lnTo>
                <a:lnTo>
                  <a:pt x="14944" y="2058"/>
                </a:lnTo>
                <a:lnTo>
                  <a:pt x="11624" y="3441"/>
                </a:lnTo>
                <a:lnTo>
                  <a:pt x="8851" y="5386"/>
                </a:lnTo>
                <a:lnTo>
                  <a:pt x="4434" y="10403"/>
                </a:lnTo>
                <a:lnTo>
                  <a:pt x="2772" y="13423"/>
                </a:lnTo>
                <a:lnTo>
                  <a:pt x="1656" y="16930"/>
                </a:lnTo>
                <a:lnTo>
                  <a:pt x="553" y="20462"/>
                </a:lnTo>
                <a:lnTo>
                  <a:pt x="0" y="24331"/>
                </a:lnTo>
                <a:lnTo>
                  <a:pt x="0" y="32969"/>
                </a:lnTo>
                <a:lnTo>
                  <a:pt x="521" y="36868"/>
                </a:lnTo>
                <a:close/>
              </a:path>
              <a:path w="52016" h="56149">
                <a:moveTo>
                  <a:pt x="37115" y="54079"/>
                </a:moveTo>
                <a:lnTo>
                  <a:pt x="35045" y="40463"/>
                </a:lnTo>
                <a:lnTo>
                  <a:pt x="32806" y="43016"/>
                </a:lnTo>
                <a:lnTo>
                  <a:pt x="29757" y="44538"/>
                </a:lnTo>
                <a:lnTo>
                  <a:pt x="25897" y="44921"/>
                </a:lnTo>
                <a:lnTo>
                  <a:pt x="29872" y="56149"/>
                </a:lnTo>
                <a:lnTo>
                  <a:pt x="33771" y="55450"/>
                </a:lnTo>
                <a:lnTo>
                  <a:pt x="37115" y="54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166626" y="2888014"/>
            <a:ext cx="79166" cy="54215"/>
          </a:xfrm>
          <a:custGeom>
            <a:avLst/>
            <a:gdLst/>
            <a:ahLst/>
            <a:cxnLst/>
            <a:rect l="l" t="t" r="r" b="b"/>
            <a:pathLst>
              <a:path w="79166" h="54215">
                <a:moveTo>
                  <a:pt x="13553" y="51230"/>
                </a:moveTo>
                <a:lnTo>
                  <a:pt x="16224" y="53859"/>
                </a:lnTo>
                <a:lnTo>
                  <a:pt x="19320" y="54201"/>
                </a:lnTo>
                <a:lnTo>
                  <a:pt x="25807" y="54215"/>
                </a:lnTo>
                <a:lnTo>
                  <a:pt x="28954" y="53908"/>
                </a:lnTo>
                <a:lnTo>
                  <a:pt x="31617" y="51230"/>
                </a:lnTo>
                <a:lnTo>
                  <a:pt x="39131" y="20980"/>
                </a:lnTo>
                <a:lnTo>
                  <a:pt x="39340" y="20980"/>
                </a:lnTo>
                <a:lnTo>
                  <a:pt x="47498" y="51230"/>
                </a:lnTo>
                <a:lnTo>
                  <a:pt x="50172" y="53859"/>
                </a:lnTo>
                <a:lnTo>
                  <a:pt x="53304" y="54201"/>
                </a:lnTo>
                <a:lnTo>
                  <a:pt x="59752" y="54215"/>
                </a:lnTo>
                <a:lnTo>
                  <a:pt x="62823" y="53908"/>
                </a:lnTo>
                <a:lnTo>
                  <a:pt x="65458" y="51230"/>
                </a:lnTo>
                <a:lnTo>
                  <a:pt x="78397" y="6195"/>
                </a:lnTo>
                <a:lnTo>
                  <a:pt x="78695" y="5078"/>
                </a:lnTo>
                <a:lnTo>
                  <a:pt x="79166" y="2119"/>
                </a:lnTo>
                <a:lnTo>
                  <a:pt x="76725" y="190"/>
                </a:lnTo>
                <a:lnTo>
                  <a:pt x="73925" y="0"/>
                </a:lnTo>
                <a:lnTo>
                  <a:pt x="71243" y="0"/>
                </a:lnTo>
                <a:lnTo>
                  <a:pt x="68395" y="190"/>
                </a:lnTo>
                <a:lnTo>
                  <a:pt x="65670" y="2396"/>
                </a:lnTo>
                <a:lnTo>
                  <a:pt x="56422" y="38948"/>
                </a:lnTo>
                <a:lnTo>
                  <a:pt x="56163" y="39013"/>
                </a:lnTo>
                <a:lnTo>
                  <a:pt x="46471" y="2184"/>
                </a:lnTo>
                <a:lnTo>
                  <a:pt x="46374" y="1813"/>
                </a:lnTo>
                <a:lnTo>
                  <a:pt x="43832" y="240"/>
                </a:lnTo>
                <a:lnTo>
                  <a:pt x="41075" y="0"/>
                </a:lnTo>
                <a:lnTo>
                  <a:pt x="38385" y="0"/>
                </a:lnTo>
                <a:lnTo>
                  <a:pt x="35575" y="190"/>
                </a:lnTo>
                <a:lnTo>
                  <a:pt x="32877" y="2396"/>
                </a:lnTo>
                <a:lnTo>
                  <a:pt x="23841" y="38948"/>
                </a:lnTo>
                <a:lnTo>
                  <a:pt x="23629" y="38948"/>
                </a:lnTo>
                <a:lnTo>
                  <a:pt x="13985" y="2396"/>
                </a:lnTo>
                <a:lnTo>
                  <a:pt x="13888" y="1954"/>
                </a:lnTo>
                <a:lnTo>
                  <a:pt x="11263" y="190"/>
                </a:lnTo>
                <a:lnTo>
                  <a:pt x="8257" y="0"/>
                </a:lnTo>
                <a:lnTo>
                  <a:pt x="4354" y="35"/>
                </a:lnTo>
                <a:lnTo>
                  <a:pt x="1346" y="467"/>
                </a:lnTo>
                <a:lnTo>
                  <a:pt x="0" y="3034"/>
                </a:lnTo>
                <a:lnTo>
                  <a:pt x="716" y="6195"/>
                </a:lnTo>
                <a:lnTo>
                  <a:pt x="13553" y="512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252892" y="2887074"/>
            <a:ext cx="47650" cy="56145"/>
          </a:xfrm>
          <a:custGeom>
            <a:avLst/>
            <a:gdLst/>
            <a:ahLst/>
            <a:cxnLst/>
            <a:rect l="l" t="t" r="r" b="b"/>
            <a:pathLst>
              <a:path w="47650" h="56145">
                <a:moveTo>
                  <a:pt x="21172" y="10259"/>
                </a:moveTo>
                <a:lnTo>
                  <a:pt x="24411" y="9931"/>
                </a:lnTo>
                <a:lnTo>
                  <a:pt x="27863" y="9931"/>
                </a:lnTo>
                <a:lnTo>
                  <a:pt x="30416" y="11047"/>
                </a:lnTo>
                <a:lnTo>
                  <a:pt x="33707" y="15544"/>
                </a:lnTo>
                <a:lnTo>
                  <a:pt x="34491" y="18643"/>
                </a:lnTo>
                <a:lnTo>
                  <a:pt x="34380" y="22593"/>
                </a:lnTo>
                <a:lnTo>
                  <a:pt x="13928" y="22593"/>
                </a:lnTo>
                <a:lnTo>
                  <a:pt x="11365" y="53351"/>
                </a:lnTo>
                <a:lnTo>
                  <a:pt x="14594" y="54471"/>
                </a:lnTo>
                <a:lnTo>
                  <a:pt x="17848" y="55586"/>
                </a:lnTo>
                <a:lnTo>
                  <a:pt x="21625" y="56145"/>
                </a:lnTo>
                <a:lnTo>
                  <a:pt x="25934" y="56145"/>
                </a:lnTo>
                <a:lnTo>
                  <a:pt x="30579" y="55979"/>
                </a:lnTo>
                <a:lnTo>
                  <a:pt x="34786" y="55346"/>
                </a:lnTo>
                <a:lnTo>
                  <a:pt x="38293" y="54546"/>
                </a:lnTo>
                <a:lnTo>
                  <a:pt x="41273" y="53682"/>
                </a:lnTo>
                <a:lnTo>
                  <a:pt x="44679" y="51638"/>
                </a:lnTo>
                <a:lnTo>
                  <a:pt x="45309" y="48844"/>
                </a:lnTo>
                <a:lnTo>
                  <a:pt x="45374" y="45834"/>
                </a:lnTo>
                <a:lnTo>
                  <a:pt x="44974" y="43016"/>
                </a:lnTo>
                <a:lnTo>
                  <a:pt x="42376" y="42303"/>
                </a:lnTo>
                <a:lnTo>
                  <a:pt x="39542" y="43408"/>
                </a:lnTo>
                <a:lnTo>
                  <a:pt x="36893" y="44258"/>
                </a:lnTo>
                <a:lnTo>
                  <a:pt x="33512" y="45006"/>
                </a:lnTo>
                <a:lnTo>
                  <a:pt x="29588" y="45543"/>
                </a:lnTo>
                <a:lnTo>
                  <a:pt x="24833" y="45543"/>
                </a:lnTo>
                <a:lnTo>
                  <a:pt x="21132" y="44578"/>
                </a:lnTo>
                <a:lnTo>
                  <a:pt x="16998" y="41821"/>
                </a:lnTo>
                <a:lnTo>
                  <a:pt x="15142" y="39142"/>
                </a:lnTo>
                <a:lnTo>
                  <a:pt x="14163" y="35675"/>
                </a:lnTo>
                <a:lnTo>
                  <a:pt x="13928" y="31636"/>
                </a:lnTo>
                <a:lnTo>
                  <a:pt x="43451" y="31636"/>
                </a:lnTo>
                <a:lnTo>
                  <a:pt x="47279" y="29591"/>
                </a:lnTo>
                <a:lnTo>
                  <a:pt x="47650" y="26607"/>
                </a:lnTo>
                <a:lnTo>
                  <a:pt x="47650" y="20880"/>
                </a:lnTo>
                <a:lnTo>
                  <a:pt x="47214" y="17639"/>
                </a:lnTo>
                <a:lnTo>
                  <a:pt x="46349" y="14669"/>
                </a:lnTo>
                <a:lnTo>
                  <a:pt x="45472" y="11695"/>
                </a:lnTo>
                <a:lnTo>
                  <a:pt x="44110" y="9104"/>
                </a:lnTo>
                <a:lnTo>
                  <a:pt x="42264" y="6948"/>
                </a:lnTo>
                <a:lnTo>
                  <a:pt x="38055" y="3059"/>
                </a:lnTo>
                <a:lnTo>
                  <a:pt x="35157" y="1828"/>
                </a:lnTo>
                <a:lnTo>
                  <a:pt x="32288" y="608"/>
                </a:lnTo>
                <a:lnTo>
                  <a:pt x="28807" y="0"/>
                </a:lnTo>
                <a:lnTo>
                  <a:pt x="20897" y="0"/>
                </a:lnTo>
                <a:lnTo>
                  <a:pt x="17453" y="633"/>
                </a:lnTo>
                <a:lnTo>
                  <a:pt x="14706" y="17654"/>
                </a:lnTo>
                <a:lnTo>
                  <a:pt x="15821" y="14770"/>
                </a:lnTo>
                <a:lnTo>
                  <a:pt x="18594" y="11606"/>
                </a:lnTo>
                <a:lnTo>
                  <a:pt x="21172" y="10259"/>
                </a:lnTo>
                <a:close/>
              </a:path>
              <a:path w="47650" h="56145">
                <a:moveTo>
                  <a:pt x="0" y="28627"/>
                </a:moveTo>
                <a:lnTo>
                  <a:pt x="0" y="33274"/>
                </a:lnTo>
                <a:lnTo>
                  <a:pt x="533" y="37324"/>
                </a:lnTo>
                <a:lnTo>
                  <a:pt x="1609" y="40791"/>
                </a:lnTo>
                <a:lnTo>
                  <a:pt x="2664" y="44246"/>
                </a:lnTo>
                <a:lnTo>
                  <a:pt x="4283" y="47117"/>
                </a:lnTo>
                <a:lnTo>
                  <a:pt x="8643" y="51652"/>
                </a:lnTo>
                <a:lnTo>
                  <a:pt x="11365" y="53351"/>
                </a:lnTo>
                <a:lnTo>
                  <a:pt x="13928" y="22593"/>
                </a:lnTo>
                <a:lnTo>
                  <a:pt x="14000" y="20839"/>
                </a:lnTo>
                <a:lnTo>
                  <a:pt x="14706" y="17654"/>
                </a:lnTo>
                <a:lnTo>
                  <a:pt x="17453" y="633"/>
                </a:lnTo>
                <a:lnTo>
                  <a:pt x="14385" y="1943"/>
                </a:lnTo>
                <a:lnTo>
                  <a:pt x="11325" y="3249"/>
                </a:lnTo>
                <a:lnTo>
                  <a:pt x="8716" y="5129"/>
                </a:lnTo>
                <a:lnTo>
                  <a:pt x="4432" y="10083"/>
                </a:lnTo>
                <a:lnTo>
                  <a:pt x="2801" y="13092"/>
                </a:lnTo>
                <a:lnTo>
                  <a:pt x="1670" y="16649"/>
                </a:lnTo>
                <a:lnTo>
                  <a:pt x="558" y="20206"/>
                </a:lnTo>
                <a:lnTo>
                  <a:pt x="0" y="24192"/>
                </a:lnTo>
                <a:lnTo>
                  <a:pt x="0" y="28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313281" y="2887074"/>
            <a:ext cx="31173" cy="55180"/>
          </a:xfrm>
          <a:custGeom>
            <a:avLst/>
            <a:gdLst/>
            <a:ahLst/>
            <a:cxnLst/>
            <a:rect l="l" t="t" r="r" b="b"/>
            <a:pathLst>
              <a:path w="31173" h="55180">
                <a:moveTo>
                  <a:pt x="0" y="3175"/>
                </a:moveTo>
                <a:lnTo>
                  <a:pt x="111" y="53643"/>
                </a:lnTo>
                <a:lnTo>
                  <a:pt x="2664" y="54950"/>
                </a:lnTo>
                <a:lnTo>
                  <a:pt x="5519" y="55180"/>
                </a:lnTo>
                <a:lnTo>
                  <a:pt x="8194" y="55180"/>
                </a:lnTo>
                <a:lnTo>
                  <a:pt x="11041" y="54950"/>
                </a:lnTo>
                <a:lnTo>
                  <a:pt x="13716" y="52959"/>
                </a:lnTo>
                <a:lnTo>
                  <a:pt x="13716" y="21920"/>
                </a:lnTo>
                <a:lnTo>
                  <a:pt x="15671" y="18910"/>
                </a:lnTo>
                <a:lnTo>
                  <a:pt x="18309" y="15786"/>
                </a:lnTo>
                <a:lnTo>
                  <a:pt x="21488" y="13639"/>
                </a:lnTo>
                <a:lnTo>
                  <a:pt x="24423" y="13168"/>
                </a:lnTo>
                <a:lnTo>
                  <a:pt x="27518" y="13916"/>
                </a:lnTo>
                <a:lnTo>
                  <a:pt x="30402" y="13916"/>
                </a:lnTo>
                <a:lnTo>
                  <a:pt x="31057" y="11098"/>
                </a:lnTo>
                <a:lnTo>
                  <a:pt x="31173" y="6475"/>
                </a:lnTo>
                <a:lnTo>
                  <a:pt x="31024" y="3261"/>
                </a:lnTo>
                <a:lnTo>
                  <a:pt x="28879" y="633"/>
                </a:lnTo>
                <a:lnTo>
                  <a:pt x="26122" y="74"/>
                </a:lnTo>
                <a:lnTo>
                  <a:pt x="23580" y="0"/>
                </a:lnTo>
                <a:lnTo>
                  <a:pt x="20538" y="683"/>
                </a:lnTo>
                <a:lnTo>
                  <a:pt x="17492" y="2602"/>
                </a:lnTo>
                <a:lnTo>
                  <a:pt x="14163" y="5969"/>
                </a:lnTo>
                <a:lnTo>
                  <a:pt x="11700" y="9370"/>
                </a:lnTo>
                <a:lnTo>
                  <a:pt x="11700" y="3175"/>
                </a:lnTo>
                <a:lnTo>
                  <a:pt x="11427" y="2195"/>
                </a:lnTo>
                <a:lnTo>
                  <a:pt x="8751" y="1079"/>
                </a:lnTo>
                <a:lnTo>
                  <a:pt x="5878" y="939"/>
                </a:lnTo>
                <a:lnTo>
                  <a:pt x="3070" y="1079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381563" y="2869700"/>
            <a:ext cx="48204" cy="72553"/>
          </a:xfrm>
          <a:custGeom>
            <a:avLst/>
            <a:gdLst/>
            <a:ahLst/>
            <a:cxnLst/>
            <a:rect l="l" t="t" r="r" b="b"/>
            <a:pathLst>
              <a:path w="48204" h="72553">
                <a:moveTo>
                  <a:pt x="0" y="5259"/>
                </a:moveTo>
                <a:lnTo>
                  <a:pt x="111" y="70915"/>
                </a:lnTo>
                <a:lnTo>
                  <a:pt x="2747" y="72287"/>
                </a:lnTo>
                <a:lnTo>
                  <a:pt x="5741" y="72553"/>
                </a:lnTo>
                <a:lnTo>
                  <a:pt x="8539" y="72553"/>
                </a:lnTo>
                <a:lnTo>
                  <a:pt x="11512" y="72287"/>
                </a:lnTo>
                <a:lnTo>
                  <a:pt x="14310" y="70217"/>
                </a:lnTo>
                <a:lnTo>
                  <a:pt x="14310" y="47166"/>
                </a:lnTo>
                <a:lnTo>
                  <a:pt x="24818" y="47166"/>
                </a:lnTo>
                <a:lnTo>
                  <a:pt x="28854" y="46609"/>
                </a:lnTo>
                <a:lnTo>
                  <a:pt x="32299" y="45492"/>
                </a:lnTo>
                <a:lnTo>
                  <a:pt x="35716" y="44387"/>
                </a:lnTo>
                <a:lnTo>
                  <a:pt x="33238" y="22999"/>
                </a:lnTo>
                <a:lnTo>
                  <a:pt x="33238" y="24853"/>
                </a:lnTo>
                <a:lnTo>
                  <a:pt x="32468" y="28154"/>
                </a:lnTo>
                <a:lnTo>
                  <a:pt x="31230" y="31103"/>
                </a:lnTo>
                <a:lnTo>
                  <a:pt x="28011" y="34264"/>
                </a:lnTo>
                <a:lnTo>
                  <a:pt x="24933" y="35520"/>
                </a:lnTo>
                <a:lnTo>
                  <a:pt x="20721" y="35838"/>
                </a:lnTo>
                <a:lnTo>
                  <a:pt x="14310" y="35838"/>
                </a:lnTo>
                <a:lnTo>
                  <a:pt x="14310" y="11339"/>
                </a:lnTo>
                <a:lnTo>
                  <a:pt x="21441" y="0"/>
                </a:lnTo>
                <a:lnTo>
                  <a:pt x="3390" y="0"/>
                </a:lnTo>
                <a:lnTo>
                  <a:pt x="453" y="2184"/>
                </a:lnTo>
                <a:lnTo>
                  <a:pt x="0" y="5259"/>
                </a:lnTo>
                <a:close/>
              </a:path>
              <a:path w="48204" h="72553">
                <a:moveTo>
                  <a:pt x="24731" y="11630"/>
                </a:moveTo>
                <a:lnTo>
                  <a:pt x="27457" y="12344"/>
                </a:lnTo>
                <a:lnTo>
                  <a:pt x="31057" y="15112"/>
                </a:lnTo>
                <a:lnTo>
                  <a:pt x="32806" y="18388"/>
                </a:lnTo>
                <a:lnTo>
                  <a:pt x="33238" y="22999"/>
                </a:lnTo>
                <a:lnTo>
                  <a:pt x="35716" y="44387"/>
                </a:lnTo>
                <a:lnTo>
                  <a:pt x="38610" y="42749"/>
                </a:lnTo>
                <a:lnTo>
                  <a:pt x="43315" y="38469"/>
                </a:lnTo>
                <a:lnTo>
                  <a:pt x="45123" y="35838"/>
                </a:lnTo>
                <a:lnTo>
                  <a:pt x="46357" y="32716"/>
                </a:lnTo>
                <a:lnTo>
                  <a:pt x="47588" y="29591"/>
                </a:lnTo>
                <a:lnTo>
                  <a:pt x="48204" y="25995"/>
                </a:lnTo>
                <a:lnTo>
                  <a:pt x="48204" y="19010"/>
                </a:lnTo>
                <a:lnTo>
                  <a:pt x="47807" y="16357"/>
                </a:lnTo>
                <a:lnTo>
                  <a:pt x="46212" y="11620"/>
                </a:lnTo>
                <a:lnTo>
                  <a:pt x="43527" y="7797"/>
                </a:lnTo>
                <a:lnTo>
                  <a:pt x="40172" y="4572"/>
                </a:lnTo>
                <a:lnTo>
                  <a:pt x="35848" y="2260"/>
                </a:lnTo>
                <a:lnTo>
                  <a:pt x="31603" y="1040"/>
                </a:lnTo>
                <a:lnTo>
                  <a:pt x="27706" y="330"/>
                </a:lnTo>
                <a:lnTo>
                  <a:pt x="24696" y="64"/>
                </a:lnTo>
                <a:lnTo>
                  <a:pt x="21441" y="0"/>
                </a:lnTo>
                <a:lnTo>
                  <a:pt x="14310" y="11339"/>
                </a:lnTo>
                <a:lnTo>
                  <a:pt x="21884" y="11339"/>
                </a:lnTo>
                <a:lnTo>
                  <a:pt x="24731" y="11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441413" y="2864236"/>
            <a:ext cx="13705" cy="78026"/>
          </a:xfrm>
          <a:custGeom>
            <a:avLst/>
            <a:gdLst/>
            <a:ahLst/>
            <a:cxnLst/>
            <a:rect l="l" t="t" r="r" b="b"/>
            <a:pathLst>
              <a:path w="13705" h="78026">
                <a:moveTo>
                  <a:pt x="13705" y="75791"/>
                </a:moveTo>
                <a:lnTo>
                  <a:pt x="13594" y="1699"/>
                </a:lnTo>
                <a:lnTo>
                  <a:pt x="11029" y="290"/>
                </a:lnTo>
                <a:lnTo>
                  <a:pt x="8197" y="0"/>
                </a:lnTo>
                <a:lnTo>
                  <a:pt x="5511" y="0"/>
                </a:lnTo>
                <a:lnTo>
                  <a:pt x="2649" y="290"/>
                </a:lnTo>
                <a:lnTo>
                  <a:pt x="0" y="2411"/>
                </a:lnTo>
                <a:lnTo>
                  <a:pt x="100" y="76488"/>
                </a:lnTo>
                <a:lnTo>
                  <a:pt x="2649" y="77784"/>
                </a:lnTo>
                <a:lnTo>
                  <a:pt x="5511" y="78026"/>
                </a:lnTo>
                <a:lnTo>
                  <a:pt x="8197" y="78026"/>
                </a:lnTo>
                <a:lnTo>
                  <a:pt x="11029" y="77784"/>
                </a:lnTo>
                <a:lnTo>
                  <a:pt x="13705" y="75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466894" y="2887066"/>
            <a:ext cx="44333" cy="56149"/>
          </a:xfrm>
          <a:custGeom>
            <a:avLst/>
            <a:gdLst/>
            <a:ahLst/>
            <a:cxnLst/>
            <a:rect l="l" t="t" r="r" b="b"/>
            <a:pathLst>
              <a:path w="44333" h="56149">
                <a:moveTo>
                  <a:pt x="44333" y="53135"/>
                </a:moveTo>
                <a:lnTo>
                  <a:pt x="44333" y="16217"/>
                </a:lnTo>
                <a:lnTo>
                  <a:pt x="43934" y="13258"/>
                </a:lnTo>
                <a:lnTo>
                  <a:pt x="42339" y="8268"/>
                </a:lnTo>
                <a:lnTo>
                  <a:pt x="39333" y="4648"/>
                </a:lnTo>
                <a:lnTo>
                  <a:pt x="35359" y="1904"/>
                </a:lnTo>
                <a:lnTo>
                  <a:pt x="32669" y="1144"/>
                </a:lnTo>
                <a:lnTo>
                  <a:pt x="29959" y="370"/>
                </a:lnTo>
                <a:lnTo>
                  <a:pt x="26704" y="0"/>
                </a:lnTo>
                <a:lnTo>
                  <a:pt x="20760" y="0"/>
                </a:lnTo>
                <a:lnTo>
                  <a:pt x="16675" y="521"/>
                </a:lnTo>
                <a:lnTo>
                  <a:pt x="12801" y="1346"/>
                </a:lnTo>
                <a:lnTo>
                  <a:pt x="9399" y="2451"/>
                </a:lnTo>
                <a:lnTo>
                  <a:pt x="6638" y="3708"/>
                </a:lnTo>
                <a:lnTo>
                  <a:pt x="3451" y="6033"/>
                </a:lnTo>
                <a:lnTo>
                  <a:pt x="2663" y="8892"/>
                </a:lnTo>
                <a:lnTo>
                  <a:pt x="2825" y="12395"/>
                </a:lnTo>
                <a:lnTo>
                  <a:pt x="3740" y="15036"/>
                </a:lnTo>
                <a:lnTo>
                  <a:pt x="6440" y="15419"/>
                </a:lnTo>
                <a:lnTo>
                  <a:pt x="9446" y="13806"/>
                </a:lnTo>
                <a:lnTo>
                  <a:pt x="12195" y="12534"/>
                </a:lnTo>
                <a:lnTo>
                  <a:pt x="15587" y="11443"/>
                </a:lnTo>
                <a:lnTo>
                  <a:pt x="19414" y="10656"/>
                </a:lnTo>
                <a:lnTo>
                  <a:pt x="23435" y="10656"/>
                </a:lnTo>
                <a:lnTo>
                  <a:pt x="26074" y="11214"/>
                </a:lnTo>
                <a:lnTo>
                  <a:pt x="29612" y="13729"/>
                </a:lnTo>
                <a:lnTo>
                  <a:pt x="30740" y="17045"/>
                </a:lnTo>
                <a:lnTo>
                  <a:pt x="30901" y="19975"/>
                </a:lnTo>
                <a:lnTo>
                  <a:pt x="30901" y="23000"/>
                </a:lnTo>
                <a:lnTo>
                  <a:pt x="21851" y="23000"/>
                </a:lnTo>
                <a:lnTo>
                  <a:pt x="18060" y="23331"/>
                </a:lnTo>
                <a:lnTo>
                  <a:pt x="14795" y="24004"/>
                </a:lnTo>
                <a:lnTo>
                  <a:pt x="11537" y="24678"/>
                </a:lnTo>
                <a:lnTo>
                  <a:pt x="8801" y="25703"/>
                </a:lnTo>
                <a:lnTo>
                  <a:pt x="4409" y="28487"/>
                </a:lnTo>
                <a:lnTo>
                  <a:pt x="1658" y="32400"/>
                </a:lnTo>
                <a:lnTo>
                  <a:pt x="0" y="37058"/>
                </a:lnTo>
                <a:lnTo>
                  <a:pt x="0" y="42649"/>
                </a:lnTo>
                <a:lnTo>
                  <a:pt x="1303" y="46991"/>
                </a:lnTo>
                <a:lnTo>
                  <a:pt x="3394" y="50674"/>
                </a:lnTo>
                <a:lnTo>
                  <a:pt x="6548" y="53392"/>
                </a:lnTo>
                <a:lnTo>
                  <a:pt x="10572" y="55105"/>
                </a:lnTo>
                <a:lnTo>
                  <a:pt x="13384" y="41605"/>
                </a:lnTo>
                <a:lnTo>
                  <a:pt x="13608" y="37198"/>
                </a:lnTo>
                <a:lnTo>
                  <a:pt x="15227" y="34495"/>
                </a:lnTo>
                <a:lnTo>
                  <a:pt x="18460" y="32641"/>
                </a:lnTo>
                <a:lnTo>
                  <a:pt x="21578" y="31978"/>
                </a:lnTo>
                <a:lnTo>
                  <a:pt x="25678" y="31813"/>
                </a:lnTo>
                <a:lnTo>
                  <a:pt x="30901" y="31813"/>
                </a:lnTo>
                <a:lnTo>
                  <a:pt x="30901" y="40298"/>
                </a:lnTo>
                <a:lnTo>
                  <a:pt x="29227" y="42227"/>
                </a:lnTo>
                <a:lnTo>
                  <a:pt x="26182" y="54306"/>
                </a:lnTo>
                <a:lnTo>
                  <a:pt x="28748" y="53074"/>
                </a:lnTo>
                <a:lnTo>
                  <a:pt x="33018" y="49161"/>
                </a:lnTo>
                <a:lnTo>
                  <a:pt x="33018" y="53135"/>
                </a:lnTo>
                <a:lnTo>
                  <a:pt x="33181" y="54065"/>
                </a:lnTo>
                <a:lnTo>
                  <a:pt x="35805" y="55130"/>
                </a:lnTo>
                <a:lnTo>
                  <a:pt x="41299" y="55130"/>
                </a:lnTo>
                <a:lnTo>
                  <a:pt x="44333" y="53135"/>
                </a:lnTo>
                <a:close/>
              </a:path>
              <a:path w="44333" h="56149">
                <a:moveTo>
                  <a:pt x="13384" y="41605"/>
                </a:moveTo>
                <a:lnTo>
                  <a:pt x="10572" y="55105"/>
                </a:lnTo>
                <a:lnTo>
                  <a:pt x="15105" y="56149"/>
                </a:lnTo>
                <a:lnTo>
                  <a:pt x="20800" y="56149"/>
                </a:lnTo>
                <a:lnTo>
                  <a:pt x="23633" y="55526"/>
                </a:lnTo>
                <a:lnTo>
                  <a:pt x="26182" y="54306"/>
                </a:lnTo>
                <a:lnTo>
                  <a:pt x="29227" y="42227"/>
                </a:lnTo>
                <a:lnTo>
                  <a:pt x="25974" y="44705"/>
                </a:lnTo>
                <a:lnTo>
                  <a:pt x="22593" y="46216"/>
                </a:lnTo>
                <a:lnTo>
                  <a:pt x="18384" y="46216"/>
                </a:lnTo>
                <a:lnTo>
                  <a:pt x="15303" y="44424"/>
                </a:lnTo>
                <a:lnTo>
                  <a:pt x="1338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526207" y="2887070"/>
            <a:ext cx="46349" cy="55191"/>
          </a:xfrm>
          <a:custGeom>
            <a:avLst/>
            <a:gdLst/>
            <a:ahLst/>
            <a:cxnLst/>
            <a:rect l="l" t="t" r="r" b="b"/>
            <a:pathLst>
              <a:path w="46349" h="55191">
                <a:moveTo>
                  <a:pt x="0" y="3175"/>
                </a:moveTo>
                <a:lnTo>
                  <a:pt x="111" y="53653"/>
                </a:lnTo>
                <a:lnTo>
                  <a:pt x="2674" y="54950"/>
                </a:lnTo>
                <a:lnTo>
                  <a:pt x="5507" y="55191"/>
                </a:lnTo>
                <a:lnTo>
                  <a:pt x="8197" y="55191"/>
                </a:lnTo>
                <a:lnTo>
                  <a:pt x="11045" y="54950"/>
                </a:lnTo>
                <a:lnTo>
                  <a:pt x="13702" y="52956"/>
                </a:lnTo>
                <a:lnTo>
                  <a:pt x="13702" y="19875"/>
                </a:lnTo>
                <a:lnTo>
                  <a:pt x="17479" y="15480"/>
                </a:lnTo>
                <a:lnTo>
                  <a:pt x="21035" y="12876"/>
                </a:lnTo>
                <a:lnTo>
                  <a:pt x="24537" y="12214"/>
                </a:lnTo>
                <a:lnTo>
                  <a:pt x="27125" y="12481"/>
                </a:lnTo>
                <a:lnTo>
                  <a:pt x="30035" y="14324"/>
                </a:lnTo>
                <a:lnTo>
                  <a:pt x="31827" y="17485"/>
                </a:lnTo>
                <a:lnTo>
                  <a:pt x="32533" y="20242"/>
                </a:lnTo>
                <a:lnTo>
                  <a:pt x="32696" y="24559"/>
                </a:lnTo>
                <a:lnTo>
                  <a:pt x="32696" y="53326"/>
                </a:lnTo>
                <a:lnTo>
                  <a:pt x="35306" y="54950"/>
                </a:lnTo>
                <a:lnTo>
                  <a:pt x="38214" y="55191"/>
                </a:lnTo>
                <a:lnTo>
                  <a:pt x="40863" y="55191"/>
                </a:lnTo>
                <a:lnTo>
                  <a:pt x="43736" y="54950"/>
                </a:lnTo>
                <a:lnTo>
                  <a:pt x="46349" y="52956"/>
                </a:lnTo>
                <a:lnTo>
                  <a:pt x="46349" y="18604"/>
                </a:lnTo>
                <a:lnTo>
                  <a:pt x="46051" y="15519"/>
                </a:lnTo>
                <a:lnTo>
                  <a:pt x="45432" y="12952"/>
                </a:lnTo>
                <a:lnTo>
                  <a:pt x="44817" y="10374"/>
                </a:lnTo>
                <a:lnTo>
                  <a:pt x="42411" y="6210"/>
                </a:lnTo>
                <a:lnTo>
                  <a:pt x="39183" y="2794"/>
                </a:lnTo>
                <a:lnTo>
                  <a:pt x="34650" y="557"/>
                </a:lnTo>
                <a:lnTo>
                  <a:pt x="31868" y="0"/>
                </a:lnTo>
                <a:lnTo>
                  <a:pt x="25549" y="0"/>
                </a:lnTo>
                <a:lnTo>
                  <a:pt x="22669" y="748"/>
                </a:lnTo>
                <a:lnTo>
                  <a:pt x="19883" y="2235"/>
                </a:lnTo>
                <a:lnTo>
                  <a:pt x="17122" y="3718"/>
                </a:lnTo>
                <a:lnTo>
                  <a:pt x="14386" y="5953"/>
                </a:lnTo>
                <a:lnTo>
                  <a:pt x="11700" y="8928"/>
                </a:lnTo>
                <a:lnTo>
                  <a:pt x="11700" y="3175"/>
                </a:lnTo>
                <a:lnTo>
                  <a:pt x="11426" y="2195"/>
                </a:lnTo>
                <a:lnTo>
                  <a:pt x="8766" y="1075"/>
                </a:lnTo>
                <a:lnTo>
                  <a:pt x="5868" y="939"/>
                </a:lnTo>
                <a:lnTo>
                  <a:pt x="3086" y="1075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581895" y="2874906"/>
            <a:ext cx="34315" cy="68136"/>
          </a:xfrm>
          <a:custGeom>
            <a:avLst/>
            <a:gdLst/>
            <a:ahLst/>
            <a:cxnLst/>
            <a:rect l="l" t="t" r="r" b="b"/>
            <a:pathLst>
              <a:path w="34315" h="68136">
                <a:moveTo>
                  <a:pt x="10548" y="215"/>
                </a:moveTo>
                <a:lnTo>
                  <a:pt x="7934" y="2335"/>
                </a:lnTo>
                <a:lnTo>
                  <a:pt x="7934" y="13435"/>
                </a:lnTo>
                <a:lnTo>
                  <a:pt x="2167" y="13435"/>
                </a:lnTo>
                <a:lnTo>
                  <a:pt x="356" y="15062"/>
                </a:lnTo>
                <a:lnTo>
                  <a:pt x="0" y="18060"/>
                </a:lnTo>
                <a:lnTo>
                  <a:pt x="0" y="21182"/>
                </a:lnTo>
                <a:lnTo>
                  <a:pt x="2103" y="24828"/>
                </a:lnTo>
                <a:lnTo>
                  <a:pt x="7934" y="24828"/>
                </a:lnTo>
                <a:lnTo>
                  <a:pt x="7934" y="53390"/>
                </a:lnTo>
                <a:lnTo>
                  <a:pt x="8244" y="56033"/>
                </a:lnTo>
                <a:lnTo>
                  <a:pt x="8853" y="58268"/>
                </a:lnTo>
                <a:lnTo>
                  <a:pt x="10436" y="62344"/>
                </a:lnTo>
                <a:lnTo>
                  <a:pt x="13046" y="65277"/>
                </a:lnTo>
                <a:lnTo>
                  <a:pt x="16690" y="67081"/>
                </a:lnTo>
                <a:lnTo>
                  <a:pt x="21042" y="68136"/>
                </a:lnTo>
                <a:lnTo>
                  <a:pt x="24768" y="68136"/>
                </a:lnTo>
                <a:lnTo>
                  <a:pt x="27778" y="67870"/>
                </a:lnTo>
                <a:lnTo>
                  <a:pt x="30416" y="67297"/>
                </a:lnTo>
                <a:lnTo>
                  <a:pt x="33228" y="65811"/>
                </a:lnTo>
                <a:lnTo>
                  <a:pt x="34218" y="63107"/>
                </a:lnTo>
                <a:lnTo>
                  <a:pt x="34315" y="60209"/>
                </a:lnTo>
                <a:lnTo>
                  <a:pt x="34179" y="57646"/>
                </a:lnTo>
                <a:lnTo>
                  <a:pt x="32533" y="55079"/>
                </a:lnTo>
                <a:lnTo>
                  <a:pt x="29847" y="56033"/>
                </a:lnTo>
                <a:lnTo>
                  <a:pt x="27306" y="56361"/>
                </a:lnTo>
                <a:lnTo>
                  <a:pt x="22838" y="54316"/>
                </a:lnTo>
                <a:lnTo>
                  <a:pt x="21589" y="50939"/>
                </a:lnTo>
                <a:lnTo>
                  <a:pt x="21589" y="24828"/>
                </a:lnTo>
                <a:lnTo>
                  <a:pt x="32199" y="24828"/>
                </a:lnTo>
                <a:lnTo>
                  <a:pt x="34128" y="22644"/>
                </a:lnTo>
                <a:lnTo>
                  <a:pt x="34315" y="19137"/>
                </a:lnTo>
                <a:lnTo>
                  <a:pt x="34179" y="16408"/>
                </a:lnTo>
                <a:lnTo>
                  <a:pt x="32137" y="13435"/>
                </a:lnTo>
                <a:lnTo>
                  <a:pt x="21589" y="13435"/>
                </a:lnTo>
                <a:lnTo>
                  <a:pt x="21589" y="1968"/>
                </a:lnTo>
                <a:lnTo>
                  <a:pt x="18964" y="215"/>
                </a:lnTo>
                <a:lnTo>
                  <a:pt x="16066" y="0"/>
                </a:lnTo>
                <a:lnTo>
                  <a:pt x="13432" y="0"/>
                </a:lnTo>
                <a:lnTo>
                  <a:pt x="10548" y="2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624218" y="2887063"/>
            <a:ext cx="37050" cy="56149"/>
          </a:xfrm>
          <a:custGeom>
            <a:avLst/>
            <a:gdLst/>
            <a:ahLst/>
            <a:cxnLst/>
            <a:rect l="l" t="t" r="r" b="b"/>
            <a:pathLst>
              <a:path w="37050" h="56149">
                <a:moveTo>
                  <a:pt x="543" y="51090"/>
                </a:moveTo>
                <a:lnTo>
                  <a:pt x="3157" y="53366"/>
                </a:lnTo>
                <a:lnTo>
                  <a:pt x="6410" y="54662"/>
                </a:lnTo>
                <a:lnTo>
                  <a:pt x="9208" y="55446"/>
                </a:lnTo>
                <a:lnTo>
                  <a:pt x="12513" y="56009"/>
                </a:lnTo>
                <a:lnTo>
                  <a:pt x="16055" y="56149"/>
                </a:lnTo>
                <a:lnTo>
                  <a:pt x="19061" y="56149"/>
                </a:lnTo>
                <a:lnTo>
                  <a:pt x="21847" y="55778"/>
                </a:lnTo>
                <a:lnTo>
                  <a:pt x="24425" y="55054"/>
                </a:lnTo>
                <a:lnTo>
                  <a:pt x="26998" y="54331"/>
                </a:lnTo>
                <a:lnTo>
                  <a:pt x="29227" y="53251"/>
                </a:lnTo>
                <a:lnTo>
                  <a:pt x="33004" y="50342"/>
                </a:lnTo>
                <a:lnTo>
                  <a:pt x="35502" y="46382"/>
                </a:lnTo>
                <a:lnTo>
                  <a:pt x="37050" y="41730"/>
                </a:lnTo>
                <a:lnTo>
                  <a:pt x="37050" y="36626"/>
                </a:lnTo>
                <a:lnTo>
                  <a:pt x="36009" y="33008"/>
                </a:lnTo>
                <a:lnTo>
                  <a:pt x="34415" y="29933"/>
                </a:lnTo>
                <a:lnTo>
                  <a:pt x="30897" y="26542"/>
                </a:lnTo>
                <a:lnTo>
                  <a:pt x="28025" y="24904"/>
                </a:lnTo>
                <a:lnTo>
                  <a:pt x="25105" y="23583"/>
                </a:lnTo>
                <a:lnTo>
                  <a:pt x="22197" y="22402"/>
                </a:lnTo>
                <a:lnTo>
                  <a:pt x="19320" y="21362"/>
                </a:lnTo>
                <a:lnTo>
                  <a:pt x="15796" y="19610"/>
                </a:lnTo>
                <a:lnTo>
                  <a:pt x="13161" y="16398"/>
                </a:lnTo>
                <a:lnTo>
                  <a:pt x="13592" y="13143"/>
                </a:lnTo>
                <a:lnTo>
                  <a:pt x="16228" y="10591"/>
                </a:lnTo>
                <a:lnTo>
                  <a:pt x="19112" y="9942"/>
                </a:lnTo>
                <a:lnTo>
                  <a:pt x="22085" y="9942"/>
                </a:lnTo>
                <a:lnTo>
                  <a:pt x="24993" y="10530"/>
                </a:lnTo>
                <a:lnTo>
                  <a:pt x="28583" y="11771"/>
                </a:lnTo>
                <a:lnTo>
                  <a:pt x="31172" y="13032"/>
                </a:lnTo>
                <a:lnTo>
                  <a:pt x="34203" y="11800"/>
                </a:lnTo>
                <a:lnTo>
                  <a:pt x="34329" y="8712"/>
                </a:lnTo>
                <a:lnTo>
                  <a:pt x="34131" y="5501"/>
                </a:lnTo>
                <a:lnTo>
                  <a:pt x="32090" y="2656"/>
                </a:lnTo>
                <a:lnTo>
                  <a:pt x="29512" y="1512"/>
                </a:lnTo>
                <a:lnTo>
                  <a:pt x="25897" y="558"/>
                </a:lnTo>
                <a:lnTo>
                  <a:pt x="23025" y="115"/>
                </a:lnTo>
                <a:lnTo>
                  <a:pt x="16969" y="0"/>
                </a:lnTo>
                <a:lnTo>
                  <a:pt x="14222" y="396"/>
                </a:lnTo>
                <a:lnTo>
                  <a:pt x="9334" y="1954"/>
                </a:lnTo>
                <a:lnTo>
                  <a:pt x="5543" y="4471"/>
                </a:lnTo>
                <a:lnTo>
                  <a:pt x="2537" y="7581"/>
                </a:lnTo>
                <a:lnTo>
                  <a:pt x="716" y="11570"/>
                </a:lnTo>
                <a:lnTo>
                  <a:pt x="269" y="16127"/>
                </a:lnTo>
                <a:lnTo>
                  <a:pt x="618" y="20487"/>
                </a:lnTo>
                <a:lnTo>
                  <a:pt x="1954" y="23825"/>
                </a:lnTo>
                <a:lnTo>
                  <a:pt x="5050" y="27647"/>
                </a:lnTo>
                <a:lnTo>
                  <a:pt x="7700" y="29476"/>
                </a:lnTo>
                <a:lnTo>
                  <a:pt x="10521" y="31014"/>
                </a:lnTo>
                <a:lnTo>
                  <a:pt x="13467" y="32284"/>
                </a:lnTo>
                <a:lnTo>
                  <a:pt x="16289" y="33375"/>
                </a:lnTo>
                <a:lnTo>
                  <a:pt x="20054" y="35053"/>
                </a:lnTo>
                <a:lnTo>
                  <a:pt x="22715" y="37134"/>
                </a:lnTo>
                <a:lnTo>
                  <a:pt x="23719" y="40017"/>
                </a:lnTo>
                <a:lnTo>
                  <a:pt x="22813" y="43333"/>
                </a:lnTo>
                <a:lnTo>
                  <a:pt x="20030" y="45288"/>
                </a:lnTo>
                <a:lnTo>
                  <a:pt x="17009" y="45935"/>
                </a:lnTo>
                <a:lnTo>
                  <a:pt x="13816" y="45935"/>
                </a:lnTo>
                <a:lnTo>
                  <a:pt x="10521" y="45213"/>
                </a:lnTo>
                <a:lnTo>
                  <a:pt x="6475" y="43649"/>
                </a:lnTo>
                <a:lnTo>
                  <a:pt x="3567" y="42113"/>
                </a:lnTo>
                <a:lnTo>
                  <a:pt x="283" y="42786"/>
                </a:lnTo>
                <a:lnTo>
                  <a:pt x="0" y="45478"/>
                </a:lnTo>
                <a:lnTo>
                  <a:pt x="0" y="48186"/>
                </a:lnTo>
                <a:lnTo>
                  <a:pt x="543" y="51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697131" y="2884384"/>
            <a:ext cx="39705" cy="77061"/>
          </a:xfrm>
          <a:custGeom>
            <a:avLst/>
            <a:gdLst/>
            <a:ahLst/>
            <a:cxnLst/>
            <a:rect l="l" t="t" r="r" b="b"/>
            <a:pathLst>
              <a:path w="39705" h="77061">
                <a:moveTo>
                  <a:pt x="37066" y="17438"/>
                </a:moveTo>
                <a:lnTo>
                  <a:pt x="39705" y="15850"/>
                </a:lnTo>
                <a:lnTo>
                  <a:pt x="37598" y="0"/>
                </a:lnTo>
                <a:lnTo>
                  <a:pt x="36681" y="2868"/>
                </a:lnTo>
                <a:lnTo>
                  <a:pt x="34330" y="5727"/>
                </a:lnTo>
                <a:lnTo>
                  <a:pt x="34046" y="19037"/>
                </a:lnTo>
                <a:lnTo>
                  <a:pt x="37066" y="17438"/>
                </a:lnTo>
                <a:close/>
              </a:path>
              <a:path w="39705" h="77061">
                <a:moveTo>
                  <a:pt x="6477" y="457"/>
                </a:moveTo>
                <a:lnTo>
                  <a:pt x="6477" y="1677"/>
                </a:lnTo>
                <a:lnTo>
                  <a:pt x="7244" y="5400"/>
                </a:lnTo>
                <a:lnTo>
                  <a:pt x="8345" y="8089"/>
                </a:lnTo>
                <a:lnTo>
                  <a:pt x="9796" y="10911"/>
                </a:lnTo>
                <a:lnTo>
                  <a:pt x="11711" y="13921"/>
                </a:lnTo>
                <a:lnTo>
                  <a:pt x="14137" y="17247"/>
                </a:lnTo>
                <a:lnTo>
                  <a:pt x="14796" y="36615"/>
                </a:lnTo>
                <a:lnTo>
                  <a:pt x="15177" y="33771"/>
                </a:lnTo>
                <a:lnTo>
                  <a:pt x="16376" y="31040"/>
                </a:lnTo>
                <a:lnTo>
                  <a:pt x="18472" y="28385"/>
                </a:lnTo>
                <a:lnTo>
                  <a:pt x="21650" y="25844"/>
                </a:lnTo>
                <a:lnTo>
                  <a:pt x="24056" y="28601"/>
                </a:lnTo>
                <a:lnTo>
                  <a:pt x="26917" y="31623"/>
                </a:lnTo>
                <a:lnTo>
                  <a:pt x="29974" y="34660"/>
                </a:lnTo>
                <a:lnTo>
                  <a:pt x="33141" y="37696"/>
                </a:lnTo>
                <a:lnTo>
                  <a:pt x="34046" y="19037"/>
                </a:lnTo>
                <a:lnTo>
                  <a:pt x="34330" y="5727"/>
                </a:lnTo>
                <a:lnTo>
                  <a:pt x="31742" y="7711"/>
                </a:lnTo>
                <a:lnTo>
                  <a:pt x="28522" y="9806"/>
                </a:lnTo>
                <a:lnTo>
                  <a:pt x="24735" y="8702"/>
                </a:lnTo>
                <a:lnTo>
                  <a:pt x="22777" y="5692"/>
                </a:lnTo>
                <a:lnTo>
                  <a:pt x="21529" y="2984"/>
                </a:lnTo>
                <a:lnTo>
                  <a:pt x="20887" y="-276"/>
                </a:lnTo>
                <a:lnTo>
                  <a:pt x="21380" y="-3098"/>
                </a:lnTo>
                <a:lnTo>
                  <a:pt x="23595" y="-6029"/>
                </a:lnTo>
                <a:lnTo>
                  <a:pt x="26619" y="-7250"/>
                </a:lnTo>
                <a:lnTo>
                  <a:pt x="29430" y="-7415"/>
                </a:lnTo>
                <a:lnTo>
                  <a:pt x="33020" y="-6907"/>
                </a:lnTo>
                <a:lnTo>
                  <a:pt x="35579" y="-5547"/>
                </a:lnTo>
                <a:lnTo>
                  <a:pt x="37425" y="-2727"/>
                </a:lnTo>
                <a:lnTo>
                  <a:pt x="37598" y="0"/>
                </a:lnTo>
                <a:lnTo>
                  <a:pt x="39705" y="15850"/>
                </a:lnTo>
                <a:lnTo>
                  <a:pt x="44194" y="12687"/>
                </a:lnTo>
                <a:lnTo>
                  <a:pt x="47574" y="9324"/>
                </a:lnTo>
                <a:lnTo>
                  <a:pt x="50199" y="5803"/>
                </a:lnTo>
                <a:lnTo>
                  <a:pt x="51689" y="2019"/>
                </a:lnTo>
                <a:lnTo>
                  <a:pt x="52071" y="-2286"/>
                </a:lnTo>
                <a:lnTo>
                  <a:pt x="51624" y="-7023"/>
                </a:lnTo>
                <a:lnTo>
                  <a:pt x="49889" y="-11008"/>
                </a:lnTo>
                <a:lnTo>
                  <a:pt x="46786" y="-14032"/>
                </a:lnTo>
                <a:lnTo>
                  <a:pt x="42750" y="-16433"/>
                </a:lnTo>
                <a:lnTo>
                  <a:pt x="39989" y="-17183"/>
                </a:lnTo>
                <a:lnTo>
                  <a:pt x="37228" y="-17931"/>
                </a:lnTo>
                <a:lnTo>
                  <a:pt x="33944" y="-18298"/>
                </a:lnTo>
                <a:lnTo>
                  <a:pt x="25960" y="-18298"/>
                </a:lnTo>
                <a:lnTo>
                  <a:pt x="22396" y="-17815"/>
                </a:lnTo>
                <a:lnTo>
                  <a:pt x="19422" y="-16826"/>
                </a:lnTo>
                <a:lnTo>
                  <a:pt x="16456" y="-15847"/>
                </a:lnTo>
                <a:lnTo>
                  <a:pt x="13994" y="-14504"/>
                </a:lnTo>
                <a:lnTo>
                  <a:pt x="10152" y="-11149"/>
                </a:lnTo>
                <a:lnTo>
                  <a:pt x="7827" y="-6893"/>
                </a:lnTo>
                <a:lnTo>
                  <a:pt x="6477" y="-2145"/>
                </a:lnTo>
                <a:lnTo>
                  <a:pt x="6477" y="457"/>
                </a:lnTo>
                <a:close/>
              </a:path>
              <a:path w="39705" h="77061">
                <a:moveTo>
                  <a:pt x="299" y="33340"/>
                </a:moveTo>
                <a:lnTo>
                  <a:pt x="0" y="37404"/>
                </a:lnTo>
                <a:lnTo>
                  <a:pt x="325" y="42087"/>
                </a:lnTo>
                <a:lnTo>
                  <a:pt x="1620" y="46141"/>
                </a:lnTo>
                <a:lnTo>
                  <a:pt x="3690" y="49532"/>
                </a:lnTo>
                <a:lnTo>
                  <a:pt x="6253" y="52477"/>
                </a:lnTo>
                <a:lnTo>
                  <a:pt x="9522" y="54789"/>
                </a:lnTo>
                <a:lnTo>
                  <a:pt x="13309" y="56516"/>
                </a:lnTo>
                <a:lnTo>
                  <a:pt x="17395" y="57838"/>
                </a:lnTo>
                <a:lnTo>
                  <a:pt x="21888" y="58586"/>
                </a:lnTo>
                <a:lnTo>
                  <a:pt x="26543" y="58762"/>
                </a:lnTo>
                <a:lnTo>
                  <a:pt x="31187" y="58611"/>
                </a:lnTo>
                <a:lnTo>
                  <a:pt x="35396" y="57938"/>
                </a:lnTo>
                <a:lnTo>
                  <a:pt x="39420" y="56818"/>
                </a:lnTo>
                <a:lnTo>
                  <a:pt x="43294" y="55397"/>
                </a:lnTo>
                <a:lnTo>
                  <a:pt x="46918" y="53492"/>
                </a:lnTo>
                <a:lnTo>
                  <a:pt x="50375" y="51245"/>
                </a:lnTo>
                <a:lnTo>
                  <a:pt x="54061" y="53949"/>
                </a:lnTo>
                <a:lnTo>
                  <a:pt x="57035" y="55843"/>
                </a:lnTo>
                <a:lnTo>
                  <a:pt x="60589" y="57748"/>
                </a:lnTo>
                <a:lnTo>
                  <a:pt x="64101" y="58662"/>
                </a:lnTo>
                <a:lnTo>
                  <a:pt x="66791" y="58560"/>
                </a:lnTo>
                <a:lnTo>
                  <a:pt x="69933" y="55817"/>
                </a:lnTo>
                <a:lnTo>
                  <a:pt x="70067" y="53176"/>
                </a:lnTo>
                <a:lnTo>
                  <a:pt x="70067" y="50497"/>
                </a:lnTo>
                <a:lnTo>
                  <a:pt x="68583" y="47056"/>
                </a:lnTo>
                <a:lnTo>
                  <a:pt x="65391" y="46408"/>
                </a:lnTo>
                <a:lnTo>
                  <a:pt x="62384" y="44438"/>
                </a:lnTo>
                <a:lnTo>
                  <a:pt x="59076" y="41911"/>
                </a:lnTo>
                <a:lnTo>
                  <a:pt x="60746" y="39067"/>
                </a:lnTo>
                <a:lnTo>
                  <a:pt x="62198" y="35902"/>
                </a:lnTo>
                <a:lnTo>
                  <a:pt x="63299" y="32512"/>
                </a:lnTo>
                <a:lnTo>
                  <a:pt x="64152" y="29009"/>
                </a:lnTo>
                <a:lnTo>
                  <a:pt x="64660" y="25361"/>
                </a:lnTo>
                <a:lnTo>
                  <a:pt x="64796" y="21769"/>
                </a:lnTo>
                <a:lnTo>
                  <a:pt x="64300" y="18468"/>
                </a:lnTo>
                <a:lnTo>
                  <a:pt x="61466" y="17665"/>
                </a:lnTo>
                <a:lnTo>
                  <a:pt x="58309" y="17579"/>
                </a:lnTo>
                <a:lnTo>
                  <a:pt x="55030" y="17716"/>
                </a:lnTo>
                <a:lnTo>
                  <a:pt x="51959" y="19926"/>
                </a:lnTo>
                <a:lnTo>
                  <a:pt x="51873" y="23825"/>
                </a:lnTo>
                <a:lnTo>
                  <a:pt x="51325" y="27165"/>
                </a:lnTo>
                <a:lnTo>
                  <a:pt x="50458" y="30341"/>
                </a:lnTo>
                <a:lnTo>
                  <a:pt x="47564" y="32792"/>
                </a:lnTo>
                <a:lnTo>
                  <a:pt x="44989" y="30365"/>
                </a:lnTo>
                <a:lnTo>
                  <a:pt x="42387" y="27828"/>
                </a:lnTo>
                <a:lnTo>
                  <a:pt x="39817" y="25261"/>
                </a:lnTo>
                <a:lnTo>
                  <a:pt x="37350" y="22694"/>
                </a:lnTo>
                <a:lnTo>
                  <a:pt x="34046" y="19037"/>
                </a:lnTo>
                <a:lnTo>
                  <a:pt x="33141" y="37696"/>
                </a:lnTo>
                <a:lnTo>
                  <a:pt x="36446" y="40716"/>
                </a:lnTo>
                <a:lnTo>
                  <a:pt x="38059" y="44615"/>
                </a:lnTo>
                <a:lnTo>
                  <a:pt x="35223" y="46051"/>
                </a:lnTo>
                <a:lnTo>
                  <a:pt x="32101" y="47042"/>
                </a:lnTo>
                <a:lnTo>
                  <a:pt x="28883" y="47564"/>
                </a:lnTo>
                <a:lnTo>
                  <a:pt x="25700" y="47564"/>
                </a:lnTo>
                <a:lnTo>
                  <a:pt x="22223" y="46736"/>
                </a:lnTo>
                <a:lnTo>
                  <a:pt x="19253" y="45453"/>
                </a:lnTo>
                <a:lnTo>
                  <a:pt x="16243" y="42354"/>
                </a:lnTo>
                <a:lnTo>
                  <a:pt x="15081" y="39676"/>
                </a:lnTo>
                <a:lnTo>
                  <a:pt x="14796" y="36615"/>
                </a:lnTo>
                <a:lnTo>
                  <a:pt x="14137" y="17247"/>
                </a:lnTo>
                <a:lnTo>
                  <a:pt x="9796" y="20106"/>
                </a:lnTo>
                <a:lnTo>
                  <a:pt x="6264" y="23091"/>
                </a:lnTo>
                <a:lnTo>
                  <a:pt x="3590" y="26291"/>
                </a:lnTo>
                <a:lnTo>
                  <a:pt x="1498" y="29657"/>
                </a:lnTo>
                <a:lnTo>
                  <a:pt x="299" y="333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806798" y="2869700"/>
            <a:ext cx="48204" cy="72553"/>
          </a:xfrm>
          <a:custGeom>
            <a:avLst/>
            <a:gdLst/>
            <a:ahLst/>
            <a:cxnLst/>
            <a:rect l="l" t="t" r="r" b="b"/>
            <a:pathLst>
              <a:path w="48204" h="72553">
                <a:moveTo>
                  <a:pt x="0" y="5259"/>
                </a:moveTo>
                <a:lnTo>
                  <a:pt x="107" y="70915"/>
                </a:lnTo>
                <a:lnTo>
                  <a:pt x="2747" y="72287"/>
                </a:lnTo>
                <a:lnTo>
                  <a:pt x="5753" y="72553"/>
                </a:lnTo>
                <a:lnTo>
                  <a:pt x="8550" y="72553"/>
                </a:lnTo>
                <a:lnTo>
                  <a:pt x="11523" y="72287"/>
                </a:lnTo>
                <a:lnTo>
                  <a:pt x="14320" y="70217"/>
                </a:lnTo>
                <a:lnTo>
                  <a:pt x="14320" y="47166"/>
                </a:lnTo>
                <a:lnTo>
                  <a:pt x="24829" y="47166"/>
                </a:lnTo>
                <a:lnTo>
                  <a:pt x="28864" y="46609"/>
                </a:lnTo>
                <a:lnTo>
                  <a:pt x="32299" y="45492"/>
                </a:lnTo>
                <a:lnTo>
                  <a:pt x="35726" y="44387"/>
                </a:lnTo>
                <a:lnTo>
                  <a:pt x="33249" y="22999"/>
                </a:lnTo>
                <a:lnTo>
                  <a:pt x="33249" y="24853"/>
                </a:lnTo>
                <a:lnTo>
                  <a:pt x="32482" y="28154"/>
                </a:lnTo>
                <a:lnTo>
                  <a:pt x="31230" y="31103"/>
                </a:lnTo>
                <a:lnTo>
                  <a:pt x="28012" y="34264"/>
                </a:lnTo>
                <a:lnTo>
                  <a:pt x="24930" y="35520"/>
                </a:lnTo>
                <a:lnTo>
                  <a:pt x="20736" y="35838"/>
                </a:lnTo>
                <a:lnTo>
                  <a:pt x="14320" y="35838"/>
                </a:lnTo>
                <a:lnTo>
                  <a:pt x="14320" y="11339"/>
                </a:lnTo>
                <a:lnTo>
                  <a:pt x="21441" y="0"/>
                </a:lnTo>
                <a:lnTo>
                  <a:pt x="3402" y="0"/>
                </a:lnTo>
                <a:lnTo>
                  <a:pt x="453" y="2184"/>
                </a:lnTo>
                <a:lnTo>
                  <a:pt x="0" y="5259"/>
                </a:lnTo>
                <a:close/>
              </a:path>
              <a:path w="48204" h="72553">
                <a:moveTo>
                  <a:pt x="24731" y="11630"/>
                </a:moveTo>
                <a:lnTo>
                  <a:pt x="27453" y="12344"/>
                </a:lnTo>
                <a:lnTo>
                  <a:pt x="31068" y="15112"/>
                </a:lnTo>
                <a:lnTo>
                  <a:pt x="32818" y="18388"/>
                </a:lnTo>
                <a:lnTo>
                  <a:pt x="33249" y="22999"/>
                </a:lnTo>
                <a:lnTo>
                  <a:pt x="35726" y="44387"/>
                </a:lnTo>
                <a:lnTo>
                  <a:pt x="38620" y="42749"/>
                </a:lnTo>
                <a:lnTo>
                  <a:pt x="43326" y="38469"/>
                </a:lnTo>
                <a:lnTo>
                  <a:pt x="45119" y="35838"/>
                </a:lnTo>
                <a:lnTo>
                  <a:pt x="46357" y="32716"/>
                </a:lnTo>
                <a:lnTo>
                  <a:pt x="47585" y="29591"/>
                </a:lnTo>
                <a:lnTo>
                  <a:pt x="48204" y="25995"/>
                </a:lnTo>
                <a:lnTo>
                  <a:pt x="48204" y="19010"/>
                </a:lnTo>
                <a:lnTo>
                  <a:pt x="47807" y="16357"/>
                </a:lnTo>
                <a:lnTo>
                  <a:pt x="46214" y="11620"/>
                </a:lnTo>
                <a:lnTo>
                  <a:pt x="43524" y="7797"/>
                </a:lnTo>
                <a:lnTo>
                  <a:pt x="40168" y="4572"/>
                </a:lnTo>
                <a:lnTo>
                  <a:pt x="35849" y="2260"/>
                </a:lnTo>
                <a:lnTo>
                  <a:pt x="31615" y="1040"/>
                </a:lnTo>
                <a:lnTo>
                  <a:pt x="27706" y="330"/>
                </a:lnTo>
                <a:lnTo>
                  <a:pt x="24696" y="64"/>
                </a:lnTo>
                <a:lnTo>
                  <a:pt x="21441" y="0"/>
                </a:lnTo>
                <a:lnTo>
                  <a:pt x="14320" y="11339"/>
                </a:lnTo>
                <a:lnTo>
                  <a:pt x="21896" y="11339"/>
                </a:lnTo>
                <a:lnTo>
                  <a:pt x="24731" y="11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866642" y="2887074"/>
            <a:ext cx="31178" cy="55180"/>
          </a:xfrm>
          <a:custGeom>
            <a:avLst/>
            <a:gdLst/>
            <a:ahLst/>
            <a:cxnLst/>
            <a:rect l="l" t="t" r="r" b="b"/>
            <a:pathLst>
              <a:path w="31178" h="55180">
                <a:moveTo>
                  <a:pt x="0" y="3175"/>
                </a:moveTo>
                <a:lnTo>
                  <a:pt x="110" y="53643"/>
                </a:lnTo>
                <a:lnTo>
                  <a:pt x="2670" y="54950"/>
                </a:lnTo>
                <a:lnTo>
                  <a:pt x="5518" y="55180"/>
                </a:lnTo>
                <a:lnTo>
                  <a:pt x="8208" y="55180"/>
                </a:lnTo>
                <a:lnTo>
                  <a:pt x="11051" y="54950"/>
                </a:lnTo>
                <a:lnTo>
                  <a:pt x="13715" y="52959"/>
                </a:lnTo>
                <a:lnTo>
                  <a:pt x="13715" y="21920"/>
                </a:lnTo>
                <a:lnTo>
                  <a:pt x="15684" y="18910"/>
                </a:lnTo>
                <a:lnTo>
                  <a:pt x="18319" y="15786"/>
                </a:lnTo>
                <a:lnTo>
                  <a:pt x="21502" y="13639"/>
                </a:lnTo>
                <a:lnTo>
                  <a:pt x="24436" y="13168"/>
                </a:lnTo>
                <a:lnTo>
                  <a:pt x="27532" y="13916"/>
                </a:lnTo>
                <a:lnTo>
                  <a:pt x="30415" y="13916"/>
                </a:lnTo>
                <a:lnTo>
                  <a:pt x="31070" y="11098"/>
                </a:lnTo>
                <a:lnTo>
                  <a:pt x="31178" y="6475"/>
                </a:lnTo>
                <a:lnTo>
                  <a:pt x="31031" y="3261"/>
                </a:lnTo>
                <a:lnTo>
                  <a:pt x="28892" y="633"/>
                </a:lnTo>
                <a:lnTo>
                  <a:pt x="26121" y="74"/>
                </a:lnTo>
                <a:lnTo>
                  <a:pt x="23580" y="0"/>
                </a:lnTo>
                <a:lnTo>
                  <a:pt x="20537" y="683"/>
                </a:lnTo>
                <a:lnTo>
                  <a:pt x="17491" y="2602"/>
                </a:lnTo>
                <a:lnTo>
                  <a:pt x="14173" y="5969"/>
                </a:lnTo>
                <a:lnTo>
                  <a:pt x="11706" y="9370"/>
                </a:lnTo>
                <a:lnTo>
                  <a:pt x="11706" y="3175"/>
                </a:lnTo>
                <a:lnTo>
                  <a:pt x="11422" y="2195"/>
                </a:lnTo>
                <a:lnTo>
                  <a:pt x="8765" y="1079"/>
                </a:lnTo>
                <a:lnTo>
                  <a:pt x="5878" y="939"/>
                </a:lnTo>
                <a:lnTo>
                  <a:pt x="3077" y="1079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904564" y="2887066"/>
            <a:ext cx="52019" cy="56149"/>
          </a:xfrm>
          <a:custGeom>
            <a:avLst/>
            <a:gdLst/>
            <a:ahLst/>
            <a:cxnLst/>
            <a:rect l="l" t="t" r="r" b="b"/>
            <a:pathLst>
              <a:path w="52019" h="56149">
                <a:moveTo>
                  <a:pt x="518" y="36868"/>
                </a:moveTo>
                <a:lnTo>
                  <a:pt x="1532" y="40298"/>
                </a:lnTo>
                <a:lnTo>
                  <a:pt x="2537" y="43726"/>
                </a:lnTo>
                <a:lnTo>
                  <a:pt x="4097" y="46598"/>
                </a:lnTo>
                <a:lnTo>
                  <a:pt x="8294" y="51282"/>
                </a:lnTo>
                <a:lnTo>
                  <a:pt x="10955" y="53074"/>
                </a:lnTo>
                <a:lnTo>
                  <a:pt x="14147" y="54306"/>
                </a:lnTo>
                <a:lnTo>
                  <a:pt x="17330" y="55526"/>
                </a:lnTo>
                <a:lnTo>
                  <a:pt x="21092" y="56149"/>
                </a:lnTo>
                <a:lnTo>
                  <a:pt x="29869" y="56149"/>
                </a:lnTo>
                <a:lnTo>
                  <a:pt x="25897" y="44921"/>
                </a:lnTo>
                <a:lnTo>
                  <a:pt x="21761" y="44503"/>
                </a:lnTo>
                <a:lnTo>
                  <a:pt x="18715" y="42825"/>
                </a:lnTo>
                <a:lnTo>
                  <a:pt x="16610" y="40121"/>
                </a:lnTo>
                <a:lnTo>
                  <a:pt x="15087" y="36805"/>
                </a:lnTo>
                <a:lnTo>
                  <a:pt x="14284" y="32666"/>
                </a:lnTo>
                <a:lnTo>
                  <a:pt x="14090" y="27953"/>
                </a:lnTo>
                <a:lnTo>
                  <a:pt x="14090" y="25311"/>
                </a:lnTo>
                <a:lnTo>
                  <a:pt x="14334" y="22960"/>
                </a:lnTo>
                <a:lnTo>
                  <a:pt x="15313" y="18835"/>
                </a:lnTo>
                <a:lnTo>
                  <a:pt x="17030" y="15595"/>
                </a:lnTo>
                <a:lnTo>
                  <a:pt x="19259" y="13017"/>
                </a:lnTo>
                <a:lnTo>
                  <a:pt x="22308" y="11480"/>
                </a:lnTo>
                <a:lnTo>
                  <a:pt x="26121" y="11102"/>
                </a:lnTo>
                <a:lnTo>
                  <a:pt x="30289" y="11530"/>
                </a:lnTo>
                <a:lnTo>
                  <a:pt x="33299" y="13248"/>
                </a:lnTo>
                <a:lnTo>
                  <a:pt x="35416" y="15966"/>
                </a:lnTo>
                <a:lnTo>
                  <a:pt x="36964" y="19278"/>
                </a:lnTo>
                <a:lnTo>
                  <a:pt x="37720" y="23407"/>
                </a:lnTo>
                <a:lnTo>
                  <a:pt x="37918" y="28130"/>
                </a:lnTo>
                <a:lnTo>
                  <a:pt x="37918" y="30773"/>
                </a:lnTo>
                <a:lnTo>
                  <a:pt x="37669" y="33124"/>
                </a:lnTo>
                <a:lnTo>
                  <a:pt x="36730" y="37249"/>
                </a:lnTo>
                <a:lnTo>
                  <a:pt x="35045" y="40463"/>
                </a:lnTo>
                <a:lnTo>
                  <a:pt x="37111" y="54079"/>
                </a:lnTo>
                <a:lnTo>
                  <a:pt x="40431" y="52707"/>
                </a:lnTo>
                <a:lnTo>
                  <a:pt x="43214" y="50749"/>
                </a:lnTo>
                <a:lnTo>
                  <a:pt x="47635" y="45694"/>
                </a:lnTo>
                <a:lnTo>
                  <a:pt x="49295" y="42684"/>
                </a:lnTo>
                <a:lnTo>
                  <a:pt x="50384" y="39178"/>
                </a:lnTo>
                <a:lnTo>
                  <a:pt x="51471" y="35687"/>
                </a:lnTo>
                <a:lnTo>
                  <a:pt x="52019" y="31813"/>
                </a:lnTo>
                <a:lnTo>
                  <a:pt x="52019" y="23140"/>
                </a:lnTo>
                <a:lnTo>
                  <a:pt x="51497" y="19216"/>
                </a:lnTo>
                <a:lnTo>
                  <a:pt x="50496" y="15786"/>
                </a:lnTo>
                <a:lnTo>
                  <a:pt x="49477" y="12369"/>
                </a:lnTo>
                <a:lnTo>
                  <a:pt x="47919" y="9489"/>
                </a:lnTo>
                <a:lnTo>
                  <a:pt x="43746" y="4801"/>
                </a:lnTo>
                <a:lnTo>
                  <a:pt x="41111" y="3009"/>
                </a:lnTo>
                <a:lnTo>
                  <a:pt x="37918" y="1818"/>
                </a:lnTo>
                <a:lnTo>
                  <a:pt x="34721" y="598"/>
                </a:lnTo>
                <a:lnTo>
                  <a:pt x="30960" y="0"/>
                </a:lnTo>
                <a:lnTo>
                  <a:pt x="22146" y="0"/>
                </a:lnTo>
                <a:lnTo>
                  <a:pt x="18248" y="687"/>
                </a:lnTo>
                <a:lnTo>
                  <a:pt x="14940" y="2058"/>
                </a:lnTo>
                <a:lnTo>
                  <a:pt x="11609" y="3441"/>
                </a:lnTo>
                <a:lnTo>
                  <a:pt x="8837" y="5386"/>
                </a:lnTo>
                <a:lnTo>
                  <a:pt x="4431" y="10403"/>
                </a:lnTo>
                <a:lnTo>
                  <a:pt x="2760" y="13423"/>
                </a:lnTo>
                <a:lnTo>
                  <a:pt x="1659" y="16930"/>
                </a:lnTo>
                <a:lnTo>
                  <a:pt x="543" y="20462"/>
                </a:lnTo>
                <a:lnTo>
                  <a:pt x="0" y="24331"/>
                </a:lnTo>
                <a:lnTo>
                  <a:pt x="0" y="32969"/>
                </a:lnTo>
                <a:lnTo>
                  <a:pt x="518" y="36868"/>
                </a:lnTo>
                <a:close/>
              </a:path>
              <a:path w="52019" h="56149">
                <a:moveTo>
                  <a:pt x="37111" y="54079"/>
                </a:moveTo>
                <a:lnTo>
                  <a:pt x="35045" y="40463"/>
                </a:lnTo>
                <a:lnTo>
                  <a:pt x="32806" y="43016"/>
                </a:lnTo>
                <a:lnTo>
                  <a:pt x="29761" y="44538"/>
                </a:lnTo>
                <a:lnTo>
                  <a:pt x="25897" y="44921"/>
                </a:lnTo>
                <a:lnTo>
                  <a:pt x="29869" y="56149"/>
                </a:lnTo>
                <a:lnTo>
                  <a:pt x="33756" y="55450"/>
                </a:lnTo>
                <a:lnTo>
                  <a:pt x="37111" y="54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965839" y="2887121"/>
            <a:ext cx="39664" cy="56029"/>
          </a:xfrm>
          <a:custGeom>
            <a:avLst/>
            <a:gdLst/>
            <a:ahLst/>
            <a:cxnLst/>
            <a:rect l="l" t="t" r="r" b="b"/>
            <a:pathLst>
              <a:path w="39664" h="56029">
                <a:moveTo>
                  <a:pt x="0" y="23990"/>
                </a:moveTo>
                <a:lnTo>
                  <a:pt x="0" y="33285"/>
                </a:lnTo>
                <a:lnTo>
                  <a:pt x="507" y="37119"/>
                </a:lnTo>
                <a:lnTo>
                  <a:pt x="1501" y="40473"/>
                </a:lnTo>
                <a:lnTo>
                  <a:pt x="2498" y="43814"/>
                </a:lnTo>
                <a:lnTo>
                  <a:pt x="3975" y="46644"/>
                </a:lnTo>
                <a:lnTo>
                  <a:pt x="5933" y="48969"/>
                </a:lnTo>
                <a:lnTo>
                  <a:pt x="10311" y="53059"/>
                </a:lnTo>
                <a:lnTo>
                  <a:pt x="13197" y="54240"/>
                </a:lnTo>
                <a:lnTo>
                  <a:pt x="16082" y="55431"/>
                </a:lnTo>
                <a:lnTo>
                  <a:pt x="19386" y="56029"/>
                </a:lnTo>
                <a:lnTo>
                  <a:pt x="23126" y="56029"/>
                </a:lnTo>
                <a:lnTo>
                  <a:pt x="26417" y="55878"/>
                </a:lnTo>
                <a:lnTo>
                  <a:pt x="29578" y="55295"/>
                </a:lnTo>
                <a:lnTo>
                  <a:pt x="32374" y="54416"/>
                </a:lnTo>
                <a:lnTo>
                  <a:pt x="35963" y="52768"/>
                </a:lnTo>
                <a:lnTo>
                  <a:pt x="38624" y="50773"/>
                </a:lnTo>
                <a:lnTo>
                  <a:pt x="39528" y="48055"/>
                </a:lnTo>
                <a:lnTo>
                  <a:pt x="39664" y="44980"/>
                </a:lnTo>
                <a:lnTo>
                  <a:pt x="39552" y="41972"/>
                </a:lnTo>
                <a:lnTo>
                  <a:pt x="38736" y="39013"/>
                </a:lnTo>
                <a:lnTo>
                  <a:pt x="36183" y="39596"/>
                </a:lnTo>
                <a:lnTo>
                  <a:pt x="33624" y="41528"/>
                </a:lnTo>
                <a:lnTo>
                  <a:pt x="30071" y="43444"/>
                </a:lnTo>
                <a:lnTo>
                  <a:pt x="27076" y="44307"/>
                </a:lnTo>
                <a:lnTo>
                  <a:pt x="23350" y="44307"/>
                </a:lnTo>
                <a:lnTo>
                  <a:pt x="20326" y="43279"/>
                </a:lnTo>
                <a:lnTo>
                  <a:pt x="17766" y="41554"/>
                </a:lnTo>
                <a:lnTo>
                  <a:pt x="15919" y="38811"/>
                </a:lnTo>
                <a:lnTo>
                  <a:pt x="14742" y="35049"/>
                </a:lnTo>
                <a:lnTo>
                  <a:pt x="14037" y="30642"/>
                </a:lnTo>
                <a:lnTo>
                  <a:pt x="14037" y="22528"/>
                </a:lnTo>
                <a:lnTo>
                  <a:pt x="14979" y="18398"/>
                </a:lnTo>
                <a:lnTo>
                  <a:pt x="16863" y="15605"/>
                </a:lnTo>
                <a:lnTo>
                  <a:pt x="18756" y="12786"/>
                </a:lnTo>
                <a:lnTo>
                  <a:pt x="21466" y="11379"/>
                </a:lnTo>
                <a:lnTo>
                  <a:pt x="25020" y="11379"/>
                </a:lnTo>
                <a:lnTo>
                  <a:pt x="28397" y="11645"/>
                </a:lnTo>
                <a:lnTo>
                  <a:pt x="32137" y="13268"/>
                </a:lnTo>
                <a:lnTo>
                  <a:pt x="35528" y="15619"/>
                </a:lnTo>
                <a:lnTo>
                  <a:pt x="38538" y="15976"/>
                </a:lnTo>
                <a:lnTo>
                  <a:pt x="39442" y="12711"/>
                </a:lnTo>
                <a:lnTo>
                  <a:pt x="39416" y="8826"/>
                </a:lnTo>
                <a:lnTo>
                  <a:pt x="39060" y="6083"/>
                </a:lnTo>
                <a:lnTo>
                  <a:pt x="36842" y="3516"/>
                </a:lnTo>
                <a:lnTo>
                  <a:pt x="33832" y="1889"/>
                </a:lnTo>
                <a:lnTo>
                  <a:pt x="30106" y="657"/>
                </a:lnTo>
                <a:lnTo>
                  <a:pt x="27310" y="139"/>
                </a:lnTo>
                <a:lnTo>
                  <a:pt x="24441" y="0"/>
                </a:lnTo>
                <a:lnTo>
                  <a:pt x="20873" y="0"/>
                </a:lnTo>
                <a:lnTo>
                  <a:pt x="17618" y="582"/>
                </a:lnTo>
                <a:lnTo>
                  <a:pt x="14645" y="1738"/>
                </a:lnTo>
                <a:lnTo>
                  <a:pt x="11663" y="2894"/>
                </a:lnTo>
                <a:lnTo>
                  <a:pt x="9086" y="4646"/>
                </a:lnTo>
                <a:lnTo>
                  <a:pt x="4740" y="9409"/>
                </a:lnTo>
                <a:lnTo>
                  <a:pt x="3045" y="12419"/>
                </a:lnTo>
                <a:lnTo>
                  <a:pt x="1818" y="16051"/>
                </a:lnTo>
                <a:lnTo>
                  <a:pt x="619" y="19669"/>
                </a:lnTo>
                <a:lnTo>
                  <a:pt x="0" y="239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013622" y="2887074"/>
            <a:ext cx="47646" cy="56145"/>
          </a:xfrm>
          <a:custGeom>
            <a:avLst/>
            <a:gdLst/>
            <a:ahLst/>
            <a:cxnLst/>
            <a:rect l="l" t="t" r="r" b="b"/>
            <a:pathLst>
              <a:path w="47646" h="56145">
                <a:moveTo>
                  <a:pt x="21168" y="10259"/>
                </a:moveTo>
                <a:lnTo>
                  <a:pt x="24408" y="9931"/>
                </a:lnTo>
                <a:lnTo>
                  <a:pt x="27867" y="9931"/>
                </a:lnTo>
                <a:lnTo>
                  <a:pt x="30413" y="11047"/>
                </a:lnTo>
                <a:lnTo>
                  <a:pt x="33710" y="15544"/>
                </a:lnTo>
                <a:lnTo>
                  <a:pt x="34488" y="18643"/>
                </a:lnTo>
                <a:lnTo>
                  <a:pt x="34377" y="22593"/>
                </a:lnTo>
                <a:lnTo>
                  <a:pt x="13925" y="22593"/>
                </a:lnTo>
                <a:lnTo>
                  <a:pt x="11347" y="53351"/>
                </a:lnTo>
                <a:lnTo>
                  <a:pt x="14594" y="54471"/>
                </a:lnTo>
                <a:lnTo>
                  <a:pt x="17838" y="55586"/>
                </a:lnTo>
                <a:lnTo>
                  <a:pt x="21625" y="56145"/>
                </a:lnTo>
                <a:lnTo>
                  <a:pt x="25930" y="56145"/>
                </a:lnTo>
                <a:lnTo>
                  <a:pt x="30575" y="55979"/>
                </a:lnTo>
                <a:lnTo>
                  <a:pt x="34787" y="55346"/>
                </a:lnTo>
                <a:lnTo>
                  <a:pt x="38290" y="54546"/>
                </a:lnTo>
                <a:lnTo>
                  <a:pt x="41271" y="53682"/>
                </a:lnTo>
                <a:lnTo>
                  <a:pt x="44676" y="51638"/>
                </a:lnTo>
                <a:lnTo>
                  <a:pt x="45307" y="48844"/>
                </a:lnTo>
                <a:lnTo>
                  <a:pt x="45372" y="45834"/>
                </a:lnTo>
                <a:lnTo>
                  <a:pt x="44975" y="43016"/>
                </a:lnTo>
                <a:lnTo>
                  <a:pt x="42372" y="42303"/>
                </a:lnTo>
                <a:lnTo>
                  <a:pt x="39528" y="43408"/>
                </a:lnTo>
                <a:lnTo>
                  <a:pt x="36879" y="44258"/>
                </a:lnTo>
                <a:lnTo>
                  <a:pt x="33508" y="45006"/>
                </a:lnTo>
                <a:lnTo>
                  <a:pt x="29585" y="45543"/>
                </a:lnTo>
                <a:lnTo>
                  <a:pt x="24829" y="45543"/>
                </a:lnTo>
                <a:lnTo>
                  <a:pt x="21128" y="44578"/>
                </a:lnTo>
                <a:lnTo>
                  <a:pt x="16996" y="41821"/>
                </a:lnTo>
                <a:lnTo>
                  <a:pt x="15138" y="39142"/>
                </a:lnTo>
                <a:lnTo>
                  <a:pt x="14159" y="35675"/>
                </a:lnTo>
                <a:lnTo>
                  <a:pt x="13925" y="31636"/>
                </a:lnTo>
                <a:lnTo>
                  <a:pt x="43453" y="31636"/>
                </a:lnTo>
                <a:lnTo>
                  <a:pt x="47275" y="29591"/>
                </a:lnTo>
                <a:lnTo>
                  <a:pt x="47646" y="26607"/>
                </a:lnTo>
                <a:lnTo>
                  <a:pt x="47646" y="20880"/>
                </a:lnTo>
                <a:lnTo>
                  <a:pt x="47210" y="17639"/>
                </a:lnTo>
                <a:lnTo>
                  <a:pt x="46351" y="14669"/>
                </a:lnTo>
                <a:lnTo>
                  <a:pt x="45468" y="11695"/>
                </a:lnTo>
                <a:lnTo>
                  <a:pt x="44108" y="9104"/>
                </a:lnTo>
                <a:lnTo>
                  <a:pt x="42260" y="6948"/>
                </a:lnTo>
                <a:lnTo>
                  <a:pt x="38053" y="3059"/>
                </a:lnTo>
                <a:lnTo>
                  <a:pt x="35154" y="1828"/>
                </a:lnTo>
                <a:lnTo>
                  <a:pt x="32270" y="608"/>
                </a:lnTo>
                <a:lnTo>
                  <a:pt x="28807" y="0"/>
                </a:lnTo>
                <a:lnTo>
                  <a:pt x="20895" y="0"/>
                </a:lnTo>
                <a:lnTo>
                  <a:pt x="17439" y="633"/>
                </a:lnTo>
                <a:lnTo>
                  <a:pt x="14706" y="17654"/>
                </a:lnTo>
                <a:lnTo>
                  <a:pt x="15805" y="14770"/>
                </a:lnTo>
                <a:lnTo>
                  <a:pt x="18591" y="11606"/>
                </a:lnTo>
                <a:lnTo>
                  <a:pt x="21168" y="10259"/>
                </a:lnTo>
                <a:close/>
              </a:path>
              <a:path w="47646" h="56145">
                <a:moveTo>
                  <a:pt x="0" y="28627"/>
                </a:moveTo>
                <a:lnTo>
                  <a:pt x="0" y="33274"/>
                </a:lnTo>
                <a:lnTo>
                  <a:pt x="529" y="37324"/>
                </a:lnTo>
                <a:lnTo>
                  <a:pt x="1595" y="40791"/>
                </a:lnTo>
                <a:lnTo>
                  <a:pt x="2660" y="44246"/>
                </a:lnTo>
                <a:lnTo>
                  <a:pt x="4281" y="47117"/>
                </a:lnTo>
                <a:lnTo>
                  <a:pt x="8641" y="51652"/>
                </a:lnTo>
                <a:lnTo>
                  <a:pt x="11347" y="53351"/>
                </a:lnTo>
                <a:lnTo>
                  <a:pt x="13925" y="22593"/>
                </a:lnTo>
                <a:lnTo>
                  <a:pt x="13997" y="20839"/>
                </a:lnTo>
                <a:lnTo>
                  <a:pt x="14706" y="17654"/>
                </a:lnTo>
                <a:lnTo>
                  <a:pt x="17439" y="633"/>
                </a:lnTo>
                <a:lnTo>
                  <a:pt x="14382" y="1943"/>
                </a:lnTo>
                <a:lnTo>
                  <a:pt x="11315" y="3249"/>
                </a:lnTo>
                <a:lnTo>
                  <a:pt x="8712" y="5129"/>
                </a:lnTo>
                <a:lnTo>
                  <a:pt x="4428" y="10083"/>
                </a:lnTo>
                <a:lnTo>
                  <a:pt x="2797" y="13092"/>
                </a:lnTo>
                <a:lnTo>
                  <a:pt x="1671" y="16649"/>
                </a:lnTo>
                <a:lnTo>
                  <a:pt x="554" y="20206"/>
                </a:lnTo>
                <a:lnTo>
                  <a:pt x="0" y="24192"/>
                </a:lnTo>
                <a:lnTo>
                  <a:pt x="0" y="28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071125" y="2887063"/>
            <a:ext cx="37044" cy="56149"/>
          </a:xfrm>
          <a:custGeom>
            <a:avLst/>
            <a:gdLst/>
            <a:ahLst/>
            <a:cxnLst/>
            <a:rect l="l" t="t" r="r" b="b"/>
            <a:pathLst>
              <a:path w="37044" h="56149">
                <a:moveTo>
                  <a:pt x="551" y="51090"/>
                </a:moveTo>
                <a:lnTo>
                  <a:pt x="3161" y="53366"/>
                </a:lnTo>
                <a:lnTo>
                  <a:pt x="6416" y="54662"/>
                </a:lnTo>
                <a:lnTo>
                  <a:pt x="9202" y="55446"/>
                </a:lnTo>
                <a:lnTo>
                  <a:pt x="12510" y="56009"/>
                </a:lnTo>
                <a:lnTo>
                  <a:pt x="16045" y="56149"/>
                </a:lnTo>
                <a:lnTo>
                  <a:pt x="19055" y="56149"/>
                </a:lnTo>
                <a:lnTo>
                  <a:pt x="21837" y="55778"/>
                </a:lnTo>
                <a:lnTo>
                  <a:pt x="24415" y="55054"/>
                </a:lnTo>
                <a:lnTo>
                  <a:pt x="26990" y="54331"/>
                </a:lnTo>
                <a:lnTo>
                  <a:pt x="29232" y="53251"/>
                </a:lnTo>
                <a:lnTo>
                  <a:pt x="33008" y="50342"/>
                </a:lnTo>
                <a:lnTo>
                  <a:pt x="35496" y="46382"/>
                </a:lnTo>
                <a:lnTo>
                  <a:pt x="37044" y="41730"/>
                </a:lnTo>
                <a:lnTo>
                  <a:pt x="37044" y="36626"/>
                </a:lnTo>
                <a:lnTo>
                  <a:pt x="36018" y="33008"/>
                </a:lnTo>
                <a:lnTo>
                  <a:pt x="34419" y="29933"/>
                </a:lnTo>
                <a:lnTo>
                  <a:pt x="30888" y="26542"/>
                </a:lnTo>
                <a:lnTo>
                  <a:pt x="28018" y="24904"/>
                </a:lnTo>
                <a:lnTo>
                  <a:pt x="25110" y="23583"/>
                </a:lnTo>
                <a:lnTo>
                  <a:pt x="22186" y="22402"/>
                </a:lnTo>
                <a:lnTo>
                  <a:pt x="19317" y="21362"/>
                </a:lnTo>
                <a:lnTo>
                  <a:pt x="15786" y="19610"/>
                </a:lnTo>
                <a:lnTo>
                  <a:pt x="13162" y="16398"/>
                </a:lnTo>
                <a:lnTo>
                  <a:pt x="13597" y="13143"/>
                </a:lnTo>
                <a:lnTo>
                  <a:pt x="16221" y="10591"/>
                </a:lnTo>
                <a:lnTo>
                  <a:pt x="19116" y="9942"/>
                </a:lnTo>
                <a:lnTo>
                  <a:pt x="22090" y="9942"/>
                </a:lnTo>
                <a:lnTo>
                  <a:pt x="24998" y="10530"/>
                </a:lnTo>
                <a:lnTo>
                  <a:pt x="28587" y="11771"/>
                </a:lnTo>
                <a:lnTo>
                  <a:pt x="31161" y="13032"/>
                </a:lnTo>
                <a:lnTo>
                  <a:pt x="34197" y="11800"/>
                </a:lnTo>
                <a:lnTo>
                  <a:pt x="34319" y="8712"/>
                </a:lnTo>
                <a:lnTo>
                  <a:pt x="34135" y="5501"/>
                </a:lnTo>
                <a:lnTo>
                  <a:pt x="32080" y="2656"/>
                </a:lnTo>
                <a:lnTo>
                  <a:pt x="29502" y="1512"/>
                </a:lnTo>
                <a:lnTo>
                  <a:pt x="25887" y="558"/>
                </a:lnTo>
                <a:lnTo>
                  <a:pt x="23018" y="115"/>
                </a:lnTo>
                <a:lnTo>
                  <a:pt x="16974" y="0"/>
                </a:lnTo>
                <a:lnTo>
                  <a:pt x="14227" y="396"/>
                </a:lnTo>
                <a:lnTo>
                  <a:pt x="9335" y="1954"/>
                </a:lnTo>
                <a:lnTo>
                  <a:pt x="5551" y="4471"/>
                </a:lnTo>
                <a:lnTo>
                  <a:pt x="2542" y="7581"/>
                </a:lnTo>
                <a:lnTo>
                  <a:pt x="720" y="11570"/>
                </a:lnTo>
                <a:lnTo>
                  <a:pt x="266" y="16127"/>
                </a:lnTo>
                <a:lnTo>
                  <a:pt x="608" y="20487"/>
                </a:lnTo>
                <a:lnTo>
                  <a:pt x="1944" y="23825"/>
                </a:lnTo>
                <a:lnTo>
                  <a:pt x="5054" y="27647"/>
                </a:lnTo>
                <a:lnTo>
                  <a:pt x="7703" y="29476"/>
                </a:lnTo>
                <a:lnTo>
                  <a:pt x="10527" y="31014"/>
                </a:lnTo>
                <a:lnTo>
                  <a:pt x="13474" y="32284"/>
                </a:lnTo>
                <a:lnTo>
                  <a:pt x="16294" y="33375"/>
                </a:lnTo>
                <a:lnTo>
                  <a:pt x="20045" y="35053"/>
                </a:lnTo>
                <a:lnTo>
                  <a:pt x="22720" y="37134"/>
                </a:lnTo>
                <a:lnTo>
                  <a:pt x="23724" y="40017"/>
                </a:lnTo>
                <a:lnTo>
                  <a:pt x="22816" y="43333"/>
                </a:lnTo>
                <a:lnTo>
                  <a:pt x="20030" y="45288"/>
                </a:lnTo>
                <a:lnTo>
                  <a:pt x="17014" y="45935"/>
                </a:lnTo>
                <a:lnTo>
                  <a:pt x="13817" y="45935"/>
                </a:lnTo>
                <a:lnTo>
                  <a:pt x="10527" y="45213"/>
                </a:lnTo>
                <a:lnTo>
                  <a:pt x="6465" y="43649"/>
                </a:lnTo>
                <a:lnTo>
                  <a:pt x="3567" y="42113"/>
                </a:lnTo>
                <a:lnTo>
                  <a:pt x="288" y="42786"/>
                </a:lnTo>
                <a:lnTo>
                  <a:pt x="0" y="45478"/>
                </a:lnTo>
                <a:lnTo>
                  <a:pt x="0" y="48186"/>
                </a:lnTo>
                <a:lnTo>
                  <a:pt x="551" y="51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116935" y="2887063"/>
            <a:ext cx="37040" cy="56149"/>
          </a:xfrm>
          <a:custGeom>
            <a:avLst/>
            <a:gdLst/>
            <a:ahLst/>
            <a:cxnLst/>
            <a:rect l="l" t="t" r="r" b="b"/>
            <a:pathLst>
              <a:path w="37040" h="56149">
                <a:moveTo>
                  <a:pt x="543" y="51090"/>
                </a:moveTo>
                <a:lnTo>
                  <a:pt x="3157" y="53366"/>
                </a:lnTo>
                <a:lnTo>
                  <a:pt x="6412" y="54662"/>
                </a:lnTo>
                <a:lnTo>
                  <a:pt x="9198" y="55446"/>
                </a:lnTo>
                <a:lnTo>
                  <a:pt x="12503" y="56009"/>
                </a:lnTo>
                <a:lnTo>
                  <a:pt x="16045" y="56149"/>
                </a:lnTo>
                <a:lnTo>
                  <a:pt x="19051" y="56149"/>
                </a:lnTo>
                <a:lnTo>
                  <a:pt x="21837" y="55778"/>
                </a:lnTo>
                <a:lnTo>
                  <a:pt x="24415" y="55054"/>
                </a:lnTo>
                <a:lnTo>
                  <a:pt x="26988" y="54331"/>
                </a:lnTo>
                <a:lnTo>
                  <a:pt x="29229" y="53251"/>
                </a:lnTo>
                <a:lnTo>
                  <a:pt x="33004" y="50342"/>
                </a:lnTo>
                <a:lnTo>
                  <a:pt x="35492" y="46382"/>
                </a:lnTo>
                <a:lnTo>
                  <a:pt x="37040" y="41730"/>
                </a:lnTo>
                <a:lnTo>
                  <a:pt x="37040" y="36626"/>
                </a:lnTo>
                <a:lnTo>
                  <a:pt x="36010" y="33008"/>
                </a:lnTo>
                <a:lnTo>
                  <a:pt x="34415" y="29933"/>
                </a:lnTo>
                <a:lnTo>
                  <a:pt x="30887" y="26542"/>
                </a:lnTo>
                <a:lnTo>
                  <a:pt x="28014" y="24904"/>
                </a:lnTo>
                <a:lnTo>
                  <a:pt x="25095" y="23583"/>
                </a:lnTo>
                <a:lnTo>
                  <a:pt x="22186" y="22402"/>
                </a:lnTo>
                <a:lnTo>
                  <a:pt x="19310" y="21362"/>
                </a:lnTo>
                <a:lnTo>
                  <a:pt x="15786" y="19610"/>
                </a:lnTo>
                <a:lnTo>
                  <a:pt x="13162" y="16398"/>
                </a:lnTo>
                <a:lnTo>
                  <a:pt x="13590" y="13143"/>
                </a:lnTo>
                <a:lnTo>
                  <a:pt x="16217" y="10591"/>
                </a:lnTo>
                <a:lnTo>
                  <a:pt x="19116" y="9942"/>
                </a:lnTo>
                <a:lnTo>
                  <a:pt x="22086" y="9942"/>
                </a:lnTo>
                <a:lnTo>
                  <a:pt x="24984" y="10530"/>
                </a:lnTo>
                <a:lnTo>
                  <a:pt x="28573" y="11771"/>
                </a:lnTo>
                <a:lnTo>
                  <a:pt x="31158" y="13032"/>
                </a:lnTo>
                <a:lnTo>
                  <a:pt x="34193" y="11800"/>
                </a:lnTo>
                <a:lnTo>
                  <a:pt x="34315" y="8712"/>
                </a:lnTo>
                <a:lnTo>
                  <a:pt x="34131" y="5501"/>
                </a:lnTo>
                <a:lnTo>
                  <a:pt x="32076" y="2656"/>
                </a:lnTo>
                <a:lnTo>
                  <a:pt x="29502" y="1512"/>
                </a:lnTo>
                <a:lnTo>
                  <a:pt x="25887" y="558"/>
                </a:lnTo>
                <a:lnTo>
                  <a:pt x="23014" y="115"/>
                </a:lnTo>
                <a:lnTo>
                  <a:pt x="16974" y="0"/>
                </a:lnTo>
                <a:lnTo>
                  <a:pt x="14212" y="396"/>
                </a:lnTo>
                <a:lnTo>
                  <a:pt x="9320" y="1954"/>
                </a:lnTo>
                <a:lnTo>
                  <a:pt x="5544" y="4471"/>
                </a:lnTo>
                <a:lnTo>
                  <a:pt x="2538" y="7581"/>
                </a:lnTo>
                <a:lnTo>
                  <a:pt x="720" y="11570"/>
                </a:lnTo>
                <a:lnTo>
                  <a:pt x="259" y="16127"/>
                </a:lnTo>
                <a:lnTo>
                  <a:pt x="608" y="20487"/>
                </a:lnTo>
                <a:lnTo>
                  <a:pt x="1944" y="23825"/>
                </a:lnTo>
                <a:lnTo>
                  <a:pt x="5040" y="27647"/>
                </a:lnTo>
                <a:lnTo>
                  <a:pt x="7689" y="29476"/>
                </a:lnTo>
                <a:lnTo>
                  <a:pt x="10511" y="31014"/>
                </a:lnTo>
                <a:lnTo>
                  <a:pt x="13456" y="32284"/>
                </a:lnTo>
                <a:lnTo>
                  <a:pt x="16278" y="33375"/>
                </a:lnTo>
                <a:lnTo>
                  <a:pt x="20041" y="35053"/>
                </a:lnTo>
                <a:lnTo>
                  <a:pt x="22705" y="37134"/>
                </a:lnTo>
                <a:lnTo>
                  <a:pt x="23721" y="40017"/>
                </a:lnTo>
                <a:lnTo>
                  <a:pt x="22816" y="43333"/>
                </a:lnTo>
                <a:lnTo>
                  <a:pt x="20016" y="45288"/>
                </a:lnTo>
                <a:lnTo>
                  <a:pt x="17010" y="45935"/>
                </a:lnTo>
                <a:lnTo>
                  <a:pt x="13817" y="45935"/>
                </a:lnTo>
                <a:lnTo>
                  <a:pt x="10511" y="45213"/>
                </a:lnTo>
                <a:lnTo>
                  <a:pt x="6461" y="43649"/>
                </a:lnTo>
                <a:lnTo>
                  <a:pt x="3553" y="42113"/>
                </a:lnTo>
                <a:lnTo>
                  <a:pt x="284" y="42786"/>
                </a:lnTo>
                <a:lnTo>
                  <a:pt x="0" y="45478"/>
                </a:lnTo>
                <a:lnTo>
                  <a:pt x="0" y="48186"/>
                </a:lnTo>
                <a:lnTo>
                  <a:pt x="543" y="51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193050" y="2869369"/>
            <a:ext cx="14359" cy="72896"/>
          </a:xfrm>
          <a:custGeom>
            <a:avLst/>
            <a:gdLst/>
            <a:ahLst/>
            <a:cxnLst/>
            <a:rect l="l" t="t" r="r" b="b"/>
            <a:pathLst>
              <a:path w="14359" h="72896">
                <a:moveTo>
                  <a:pt x="14359" y="70545"/>
                </a:moveTo>
                <a:lnTo>
                  <a:pt x="14237" y="1638"/>
                </a:lnTo>
                <a:lnTo>
                  <a:pt x="11563" y="292"/>
                </a:lnTo>
                <a:lnTo>
                  <a:pt x="8590" y="0"/>
                </a:lnTo>
                <a:lnTo>
                  <a:pt x="5806" y="0"/>
                </a:lnTo>
                <a:lnTo>
                  <a:pt x="2847" y="292"/>
                </a:lnTo>
                <a:lnTo>
                  <a:pt x="0" y="2346"/>
                </a:lnTo>
                <a:lnTo>
                  <a:pt x="121" y="71258"/>
                </a:lnTo>
                <a:lnTo>
                  <a:pt x="2797" y="72616"/>
                </a:lnTo>
                <a:lnTo>
                  <a:pt x="5806" y="72896"/>
                </a:lnTo>
                <a:lnTo>
                  <a:pt x="8590" y="72896"/>
                </a:lnTo>
                <a:lnTo>
                  <a:pt x="11563" y="72616"/>
                </a:lnTo>
                <a:lnTo>
                  <a:pt x="14359" y="705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223189" y="2887070"/>
            <a:ext cx="46349" cy="55191"/>
          </a:xfrm>
          <a:custGeom>
            <a:avLst/>
            <a:gdLst/>
            <a:ahLst/>
            <a:cxnLst/>
            <a:rect l="l" t="t" r="r" b="b"/>
            <a:pathLst>
              <a:path w="46349" h="55191">
                <a:moveTo>
                  <a:pt x="0" y="3175"/>
                </a:moveTo>
                <a:lnTo>
                  <a:pt x="111" y="53653"/>
                </a:lnTo>
                <a:lnTo>
                  <a:pt x="2660" y="54950"/>
                </a:lnTo>
                <a:lnTo>
                  <a:pt x="5511" y="55191"/>
                </a:lnTo>
                <a:lnTo>
                  <a:pt x="8182" y="55191"/>
                </a:lnTo>
                <a:lnTo>
                  <a:pt x="11029" y="54950"/>
                </a:lnTo>
                <a:lnTo>
                  <a:pt x="13704" y="52956"/>
                </a:lnTo>
                <a:lnTo>
                  <a:pt x="13704" y="19875"/>
                </a:lnTo>
                <a:lnTo>
                  <a:pt x="17481" y="15480"/>
                </a:lnTo>
                <a:lnTo>
                  <a:pt x="21019" y="12876"/>
                </a:lnTo>
                <a:lnTo>
                  <a:pt x="24522" y="12214"/>
                </a:lnTo>
                <a:lnTo>
                  <a:pt x="27110" y="12481"/>
                </a:lnTo>
                <a:lnTo>
                  <a:pt x="30030" y="14324"/>
                </a:lnTo>
                <a:lnTo>
                  <a:pt x="31827" y="17485"/>
                </a:lnTo>
                <a:lnTo>
                  <a:pt x="32518" y="20242"/>
                </a:lnTo>
                <a:lnTo>
                  <a:pt x="32680" y="24559"/>
                </a:lnTo>
                <a:lnTo>
                  <a:pt x="32680" y="53326"/>
                </a:lnTo>
                <a:lnTo>
                  <a:pt x="35304" y="54950"/>
                </a:lnTo>
                <a:lnTo>
                  <a:pt x="38206" y="55191"/>
                </a:lnTo>
                <a:lnTo>
                  <a:pt x="40855" y="55191"/>
                </a:lnTo>
                <a:lnTo>
                  <a:pt x="43724" y="54950"/>
                </a:lnTo>
                <a:lnTo>
                  <a:pt x="46349" y="52956"/>
                </a:lnTo>
                <a:lnTo>
                  <a:pt x="46349" y="18604"/>
                </a:lnTo>
                <a:lnTo>
                  <a:pt x="46040" y="15519"/>
                </a:lnTo>
                <a:lnTo>
                  <a:pt x="45420" y="12952"/>
                </a:lnTo>
                <a:lnTo>
                  <a:pt x="44801" y="10374"/>
                </a:lnTo>
                <a:lnTo>
                  <a:pt x="42400" y="6210"/>
                </a:lnTo>
                <a:lnTo>
                  <a:pt x="39170" y="2794"/>
                </a:lnTo>
                <a:lnTo>
                  <a:pt x="34639" y="557"/>
                </a:lnTo>
                <a:lnTo>
                  <a:pt x="31852" y="0"/>
                </a:lnTo>
                <a:lnTo>
                  <a:pt x="25542" y="0"/>
                </a:lnTo>
                <a:lnTo>
                  <a:pt x="22654" y="748"/>
                </a:lnTo>
                <a:lnTo>
                  <a:pt x="19867" y="2235"/>
                </a:lnTo>
                <a:lnTo>
                  <a:pt x="17106" y="3718"/>
                </a:lnTo>
                <a:lnTo>
                  <a:pt x="14373" y="5953"/>
                </a:lnTo>
                <a:lnTo>
                  <a:pt x="11685" y="8928"/>
                </a:lnTo>
                <a:lnTo>
                  <a:pt x="11685" y="3175"/>
                </a:lnTo>
                <a:lnTo>
                  <a:pt x="11426" y="2195"/>
                </a:lnTo>
                <a:lnTo>
                  <a:pt x="8751" y="1075"/>
                </a:lnTo>
                <a:lnTo>
                  <a:pt x="5867" y="939"/>
                </a:lnTo>
                <a:lnTo>
                  <a:pt x="3070" y="1075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281686" y="2864408"/>
            <a:ext cx="48801" cy="78803"/>
          </a:xfrm>
          <a:custGeom>
            <a:avLst/>
            <a:gdLst/>
            <a:ahLst/>
            <a:cxnLst/>
            <a:rect l="l" t="t" r="r" b="b"/>
            <a:pathLst>
              <a:path w="48801" h="78803">
                <a:moveTo>
                  <a:pt x="48801" y="2400"/>
                </a:moveTo>
                <a:lnTo>
                  <a:pt x="48801" y="2019"/>
                </a:lnTo>
                <a:lnTo>
                  <a:pt x="46187" y="280"/>
                </a:lnTo>
                <a:lnTo>
                  <a:pt x="43340" y="0"/>
                </a:lnTo>
                <a:lnTo>
                  <a:pt x="40655" y="0"/>
                </a:lnTo>
                <a:lnTo>
                  <a:pt x="37806" y="280"/>
                </a:lnTo>
                <a:lnTo>
                  <a:pt x="35196" y="2400"/>
                </a:lnTo>
                <a:lnTo>
                  <a:pt x="35196" y="29364"/>
                </a:lnTo>
                <a:lnTo>
                  <a:pt x="33014" y="27165"/>
                </a:lnTo>
                <a:lnTo>
                  <a:pt x="28623" y="24361"/>
                </a:lnTo>
                <a:lnTo>
                  <a:pt x="23943" y="22658"/>
                </a:lnTo>
                <a:lnTo>
                  <a:pt x="21217" y="22658"/>
                </a:lnTo>
                <a:lnTo>
                  <a:pt x="18050" y="36817"/>
                </a:lnTo>
                <a:lnTo>
                  <a:pt x="20624" y="35002"/>
                </a:lnTo>
                <a:lnTo>
                  <a:pt x="23943" y="34545"/>
                </a:lnTo>
                <a:lnTo>
                  <a:pt x="27766" y="35218"/>
                </a:lnTo>
                <a:lnTo>
                  <a:pt x="31356" y="37886"/>
                </a:lnTo>
                <a:lnTo>
                  <a:pt x="35196" y="42357"/>
                </a:lnTo>
                <a:lnTo>
                  <a:pt x="35196" y="58877"/>
                </a:lnTo>
                <a:lnTo>
                  <a:pt x="32969" y="61620"/>
                </a:lnTo>
                <a:lnTo>
                  <a:pt x="30059" y="64490"/>
                </a:lnTo>
                <a:lnTo>
                  <a:pt x="27298" y="66217"/>
                </a:lnTo>
                <a:lnTo>
                  <a:pt x="24612" y="66916"/>
                </a:lnTo>
                <a:lnTo>
                  <a:pt x="21776" y="66916"/>
                </a:lnTo>
                <a:lnTo>
                  <a:pt x="17752" y="64594"/>
                </a:lnTo>
                <a:lnTo>
                  <a:pt x="16019" y="61800"/>
                </a:lnTo>
                <a:lnTo>
                  <a:pt x="14745" y="58496"/>
                </a:lnTo>
                <a:lnTo>
                  <a:pt x="14086" y="54561"/>
                </a:lnTo>
                <a:lnTo>
                  <a:pt x="13928" y="50457"/>
                </a:lnTo>
                <a:lnTo>
                  <a:pt x="13406" y="78069"/>
                </a:lnTo>
                <a:lnTo>
                  <a:pt x="16537" y="78803"/>
                </a:lnTo>
                <a:lnTo>
                  <a:pt x="23583" y="78803"/>
                </a:lnTo>
                <a:lnTo>
                  <a:pt x="26614" y="78044"/>
                </a:lnTo>
                <a:lnTo>
                  <a:pt x="29354" y="76507"/>
                </a:lnTo>
                <a:lnTo>
                  <a:pt x="32086" y="74980"/>
                </a:lnTo>
                <a:lnTo>
                  <a:pt x="34711" y="72849"/>
                </a:lnTo>
                <a:lnTo>
                  <a:pt x="37213" y="70106"/>
                </a:lnTo>
                <a:lnTo>
                  <a:pt x="37213" y="75618"/>
                </a:lnTo>
                <a:lnTo>
                  <a:pt x="37710" y="76939"/>
                </a:lnTo>
                <a:lnTo>
                  <a:pt x="40258" y="77737"/>
                </a:lnTo>
                <a:lnTo>
                  <a:pt x="45827" y="77737"/>
                </a:lnTo>
                <a:lnTo>
                  <a:pt x="48801" y="75618"/>
                </a:lnTo>
                <a:lnTo>
                  <a:pt x="48801" y="2400"/>
                </a:lnTo>
                <a:close/>
              </a:path>
              <a:path w="48801" h="78803">
                <a:moveTo>
                  <a:pt x="0" y="46965"/>
                </a:moveTo>
                <a:lnTo>
                  <a:pt x="0" y="55079"/>
                </a:lnTo>
                <a:lnTo>
                  <a:pt x="370" y="58586"/>
                </a:lnTo>
                <a:lnTo>
                  <a:pt x="1090" y="61912"/>
                </a:lnTo>
                <a:lnTo>
                  <a:pt x="1821" y="65253"/>
                </a:lnTo>
                <a:lnTo>
                  <a:pt x="2984" y="68162"/>
                </a:lnTo>
                <a:lnTo>
                  <a:pt x="4593" y="70664"/>
                </a:lnTo>
                <a:lnTo>
                  <a:pt x="8294" y="75120"/>
                </a:lnTo>
                <a:lnTo>
                  <a:pt x="10857" y="76593"/>
                </a:lnTo>
                <a:lnTo>
                  <a:pt x="13406" y="78069"/>
                </a:lnTo>
                <a:lnTo>
                  <a:pt x="13928" y="50457"/>
                </a:lnTo>
                <a:lnTo>
                  <a:pt x="14126" y="46548"/>
                </a:lnTo>
                <a:lnTo>
                  <a:pt x="14881" y="42786"/>
                </a:lnTo>
                <a:lnTo>
                  <a:pt x="16243" y="39560"/>
                </a:lnTo>
                <a:lnTo>
                  <a:pt x="18050" y="36817"/>
                </a:lnTo>
                <a:lnTo>
                  <a:pt x="21217" y="22658"/>
                </a:lnTo>
                <a:lnTo>
                  <a:pt x="17776" y="22658"/>
                </a:lnTo>
                <a:lnTo>
                  <a:pt x="14730" y="23331"/>
                </a:lnTo>
                <a:lnTo>
                  <a:pt x="12081" y="24663"/>
                </a:lnTo>
                <a:lnTo>
                  <a:pt x="9432" y="26009"/>
                </a:lnTo>
                <a:lnTo>
                  <a:pt x="7217" y="27914"/>
                </a:lnTo>
                <a:lnTo>
                  <a:pt x="3665" y="32906"/>
                </a:lnTo>
                <a:lnTo>
                  <a:pt x="2315" y="35916"/>
                </a:lnTo>
                <a:lnTo>
                  <a:pt x="1400" y="39448"/>
                </a:lnTo>
                <a:lnTo>
                  <a:pt x="457" y="42990"/>
                </a:lnTo>
                <a:lnTo>
                  <a:pt x="0" y="469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345474" y="2888010"/>
            <a:ext cx="46288" cy="55205"/>
          </a:xfrm>
          <a:custGeom>
            <a:avLst/>
            <a:gdLst/>
            <a:ahLst/>
            <a:cxnLst/>
            <a:rect l="l" t="t" r="r" b="b"/>
            <a:pathLst>
              <a:path w="46288" h="55205">
                <a:moveTo>
                  <a:pt x="284" y="39672"/>
                </a:moveTo>
                <a:lnTo>
                  <a:pt x="892" y="42227"/>
                </a:lnTo>
                <a:lnTo>
                  <a:pt x="1487" y="44780"/>
                </a:lnTo>
                <a:lnTo>
                  <a:pt x="3873" y="48955"/>
                </a:lnTo>
                <a:lnTo>
                  <a:pt x="7106" y="52411"/>
                </a:lnTo>
                <a:lnTo>
                  <a:pt x="11638" y="54648"/>
                </a:lnTo>
                <a:lnTo>
                  <a:pt x="14446" y="55205"/>
                </a:lnTo>
                <a:lnTo>
                  <a:pt x="20750" y="55205"/>
                </a:lnTo>
                <a:lnTo>
                  <a:pt x="23633" y="54456"/>
                </a:lnTo>
                <a:lnTo>
                  <a:pt x="26405" y="52970"/>
                </a:lnTo>
                <a:lnTo>
                  <a:pt x="29178" y="51483"/>
                </a:lnTo>
                <a:lnTo>
                  <a:pt x="31917" y="49248"/>
                </a:lnTo>
                <a:lnTo>
                  <a:pt x="34599" y="46277"/>
                </a:lnTo>
                <a:lnTo>
                  <a:pt x="34599" y="52016"/>
                </a:lnTo>
                <a:lnTo>
                  <a:pt x="34862" y="52995"/>
                </a:lnTo>
                <a:lnTo>
                  <a:pt x="37562" y="54114"/>
                </a:lnTo>
                <a:lnTo>
                  <a:pt x="40471" y="54251"/>
                </a:lnTo>
                <a:lnTo>
                  <a:pt x="43268" y="54114"/>
                </a:lnTo>
                <a:lnTo>
                  <a:pt x="46288" y="52016"/>
                </a:lnTo>
                <a:lnTo>
                  <a:pt x="46288" y="1864"/>
                </a:lnTo>
                <a:lnTo>
                  <a:pt x="43675" y="241"/>
                </a:lnTo>
                <a:lnTo>
                  <a:pt x="40841" y="0"/>
                </a:lnTo>
                <a:lnTo>
                  <a:pt x="38155" y="0"/>
                </a:lnTo>
                <a:lnTo>
                  <a:pt x="35294" y="241"/>
                </a:lnTo>
                <a:lnTo>
                  <a:pt x="32684" y="2235"/>
                </a:lnTo>
                <a:lnTo>
                  <a:pt x="32684" y="35340"/>
                </a:lnTo>
                <a:lnTo>
                  <a:pt x="30693" y="37832"/>
                </a:lnTo>
                <a:lnTo>
                  <a:pt x="27049" y="41032"/>
                </a:lnTo>
                <a:lnTo>
                  <a:pt x="23547" y="42976"/>
                </a:lnTo>
                <a:lnTo>
                  <a:pt x="20426" y="42976"/>
                </a:lnTo>
                <a:lnTo>
                  <a:pt x="17146" y="41630"/>
                </a:lnTo>
                <a:lnTo>
                  <a:pt x="14968" y="38897"/>
                </a:lnTo>
                <a:lnTo>
                  <a:pt x="14140" y="36344"/>
                </a:lnTo>
                <a:lnTo>
                  <a:pt x="13643" y="32967"/>
                </a:lnTo>
                <a:lnTo>
                  <a:pt x="13531" y="1536"/>
                </a:lnTo>
                <a:lnTo>
                  <a:pt x="10980" y="241"/>
                </a:lnTo>
                <a:lnTo>
                  <a:pt x="8135" y="0"/>
                </a:lnTo>
                <a:lnTo>
                  <a:pt x="5486" y="0"/>
                </a:lnTo>
                <a:lnTo>
                  <a:pt x="2613" y="241"/>
                </a:lnTo>
                <a:lnTo>
                  <a:pt x="0" y="2235"/>
                </a:lnTo>
                <a:lnTo>
                  <a:pt x="0" y="36499"/>
                </a:lnTo>
                <a:lnTo>
                  <a:pt x="284" y="396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404133" y="2887063"/>
            <a:ext cx="37050" cy="56149"/>
          </a:xfrm>
          <a:custGeom>
            <a:avLst/>
            <a:gdLst/>
            <a:ahLst/>
            <a:cxnLst/>
            <a:rect l="l" t="t" r="r" b="b"/>
            <a:pathLst>
              <a:path w="37050" h="56149">
                <a:moveTo>
                  <a:pt x="553" y="51090"/>
                </a:moveTo>
                <a:lnTo>
                  <a:pt x="3171" y="53366"/>
                </a:lnTo>
                <a:lnTo>
                  <a:pt x="6422" y="54662"/>
                </a:lnTo>
                <a:lnTo>
                  <a:pt x="9208" y="55446"/>
                </a:lnTo>
                <a:lnTo>
                  <a:pt x="12513" y="56009"/>
                </a:lnTo>
                <a:lnTo>
                  <a:pt x="16055" y="56149"/>
                </a:lnTo>
                <a:lnTo>
                  <a:pt x="19061" y="56149"/>
                </a:lnTo>
                <a:lnTo>
                  <a:pt x="21847" y="55778"/>
                </a:lnTo>
                <a:lnTo>
                  <a:pt x="24425" y="55054"/>
                </a:lnTo>
                <a:lnTo>
                  <a:pt x="27000" y="54331"/>
                </a:lnTo>
                <a:lnTo>
                  <a:pt x="29227" y="53251"/>
                </a:lnTo>
                <a:lnTo>
                  <a:pt x="33004" y="50342"/>
                </a:lnTo>
                <a:lnTo>
                  <a:pt x="35502" y="46382"/>
                </a:lnTo>
                <a:lnTo>
                  <a:pt x="37050" y="41730"/>
                </a:lnTo>
                <a:lnTo>
                  <a:pt x="37050" y="36626"/>
                </a:lnTo>
                <a:lnTo>
                  <a:pt x="36021" y="33008"/>
                </a:lnTo>
                <a:lnTo>
                  <a:pt x="34415" y="29933"/>
                </a:lnTo>
                <a:lnTo>
                  <a:pt x="30897" y="26542"/>
                </a:lnTo>
                <a:lnTo>
                  <a:pt x="28025" y="24904"/>
                </a:lnTo>
                <a:lnTo>
                  <a:pt x="25105" y="23583"/>
                </a:lnTo>
                <a:lnTo>
                  <a:pt x="22197" y="22402"/>
                </a:lnTo>
                <a:lnTo>
                  <a:pt x="19324" y="21362"/>
                </a:lnTo>
                <a:lnTo>
                  <a:pt x="15796" y="19610"/>
                </a:lnTo>
                <a:lnTo>
                  <a:pt x="13172" y="16398"/>
                </a:lnTo>
                <a:lnTo>
                  <a:pt x="13608" y="13143"/>
                </a:lnTo>
                <a:lnTo>
                  <a:pt x="16228" y="10591"/>
                </a:lnTo>
                <a:lnTo>
                  <a:pt x="19112" y="9942"/>
                </a:lnTo>
                <a:lnTo>
                  <a:pt x="22100" y="9942"/>
                </a:lnTo>
                <a:lnTo>
                  <a:pt x="24994" y="10530"/>
                </a:lnTo>
                <a:lnTo>
                  <a:pt x="28583" y="11771"/>
                </a:lnTo>
                <a:lnTo>
                  <a:pt x="31172" y="13032"/>
                </a:lnTo>
                <a:lnTo>
                  <a:pt x="34206" y="11800"/>
                </a:lnTo>
                <a:lnTo>
                  <a:pt x="34329" y="8712"/>
                </a:lnTo>
                <a:lnTo>
                  <a:pt x="34131" y="5501"/>
                </a:lnTo>
                <a:lnTo>
                  <a:pt x="32090" y="2656"/>
                </a:lnTo>
                <a:lnTo>
                  <a:pt x="29512" y="1512"/>
                </a:lnTo>
                <a:lnTo>
                  <a:pt x="25897" y="558"/>
                </a:lnTo>
                <a:lnTo>
                  <a:pt x="23025" y="115"/>
                </a:lnTo>
                <a:lnTo>
                  <a:pt x="16969" y="0"/>
                </a:lnTo>
                <a:lnTo>
                  <a:pt x="14222" y="396"/>
                </a:lnTo>
                <a:lnTo>
                  <a:pt x="9334" y="1954"/>
                </a:lnTo>
                <a:lnTo>
                  <a:pt x="5561" y="4471"/>
                </a:lnTo>
                <a:lnTo>
                  <a:pt x="2537" y="7581"/>
                </a:lnTo>
                <a:lnTo>
                  <a:pt x="716" y="11570"/>
                </a:lnTo>
                <a:lnTo>
                  <a:pt x="273" y="16127"/>
                </a:lnTo>
                <a:lnTo>
                  <a:pt x="618" y="20487"/>
                </a:lnTo>
                <a:lnTo>
                  <a:pt x="1954" y="23825"/>
                </a:lnTo>
                <a:lnTo>
                  <a:pt x="5050" y="27647"/>
                </a:lnTo>
                <a:lnTo>
                  <a:pt x="7700" y="29476"/>
                </a:lnTo>
                <a:lnTo>
                  <a:pt x="10521" y="31014"/>
                </a:lnTo>
                <a:lnTo>
                  <a:pt x="13470" y="32284"/>
                </a:lnTo>
                <a:lnTo>
                  <a:pt x="16289" y="33375"/>
                </a:lnTo>
                <a:lnTo>
                  <a:pt x="20054" y="35053"/>
                </a:lnTo>
                <a:lnTo>
                  <a:pt x="22715" y="37134"/>
                </a:lnTo>
                <a:lnTo>
                  <a:pt x="23719" y="40017"/>
                </a:lnTo>
                <a:lnTo>
                  <a:pt x="22813" y="43333"/>
                </a:lnTo>
                <a:lnTo>
                  <a:pt x="20030" y="45288"/>
                </a:lnTo>
                <a:lnTo>
                  <a:pt x="17009" y="45935"/>
                </a:lnTo>
                <a:lnTo>
                  <a:pt x="13827" y="45935"/>
                </a:lnTo>
                <a:lnTo>
                  <a:pt x="10521" y="45213"/>
                </a:lnTo>
                <a:lnTo>
                  <a:pt x="6475" y="43649"/>
                </a:lnTo>
                <a:lnTo>
                  <a:pt x="3567" y="42113"/>
                </a:lnTo>
                <a:lnTo>
                  <a:pt x="284" y="42786"/>
                </a:lnTo>
                <a:lnTo>
                  <a:pt x="0" y="45478"/>
                </a:lnTo>
                <a:lnTo>
                  <a:pt x="0" y="48186"/>
                </a:lnTo>
                <a:lnTo>
                  <a:pt x="553" y="51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447224" y="2874906"/>
            <a:ext cx="34326" cy="68136"/>
          </a:xfrm>
          <a:custGeom>
            <a:avLst/>
            <a:gdLst/>
            <a:ahLst/>
            <a:cxnLst/>
            <a:rect l="l" t="t" r="r" b="b"/>
            <a:pathLst>
              <a:path w="34326" h="68136">
                <a:moveTo>
                  <a:pt x="10558" y="215"/>
                </a:moveTo>
                <a:lnTo>
                  <a:pt x="7934" y="2335"/>
                </a:lnTo>
                <a:lnTo>
                  <a:pt x="7934" y="13435"/>
                </a:lnTo>
                <a:lnTo>
                  <a:pt x="2164" y="13435"/>
                </a:lnTo>
                <a:lnTo>
                  <a:pt x="356" y="15062"/>
                </a:lnTo>
                <a:lnTo>
                  <a:pt x="0" y="18060"/>
                </a:lnTo>
                <a:lnTo>
                  <a:pt x="0" y="21182"/>
                </a:lnTo>
                <a:lnTo>
                  <a:pt x="2113" y="24828"/>
                </a:lnTo>
                <a:lnTo>
                  <a:pt x="7934" y="24828"/>
                </a:lnTo>
                <a:lnTo>
                  <a:pt x="7934" y="53390"/>
                </a:lnTo>
                <a:lnTo>
                  <a:pt x="8254" y="56033"/>
                </a:lnTo>
                <a:lnTo>
                  <a:pt x="8863" y="58268"/>
                </a:lnTo>
                <a:lnTo>
                  <a:pt x="10436" y="62344"/>
                </a:lnTo>
                <a:lnTo>
                  <a:pt x="13046" y="65277"/>
                </a:lnTo>
                <a:lnTo>
                  <a:pt x="16700" y="67081"/>
                </a:lnTo>
                <a:lnTo>
                  <a:pt x="21052" y="68136"/>
                </a:lnTo>
                <a:lnTo>
                  <a:pt x="24782" y="68136"/>
                </a:lnTo>
                <a:lnTo>
                  <a:pt x="27792" y="67870"/>
                </a:lnTo>
                <a:lnTo>
                  <a:pt x="30412" y="67297"/>
                </a:lnTo>
                <a:lnTo>
                  <a:pt x="33239" y="65811"/>
                </a:lnTo>
                <a:lnTo>
                  <a:pt x="34229" y="63107"/>
                </a:lnTo>
                <a:lnTo>
                  <a:pt x="34326" y="60209"/>
                </a:lnTo>
                <a:lnTo>
                  <a:pt x="34189" y="57646"/>
                </a:lnTo>
                <a:lnTo>
                  <a:pt x="33026" y="55079"/>
                </a:lnTo>
                <a:lnTo>
                  <a:pt x="30363" y="55878"/>
                </a:lnTo>
                <a:lnTo>
                  <a:pt x="27306" y="56361"/>
                </a:lnTo>
                <a:lnTo>
                  <a:pt x="22838" y="54316"/>
                </a:lnTo>
                <a:lnTo>
                  <a:pt x="21600" y="50939"/>
                </a:lnTo>
                <a:lnTo>
                  <a:pt x="21600" y="24828"/>
                </a:lnTo>
                <a:lnTo>
                  <a:pt x="32195" y="24828"/>
                </a:lnTo>
                <a:lnTo>
                  <a:pt x="34138" y="22644"/>
                </a:lnTo>
                <a:lnTo>
                  <a:pt x="34326" y="19137"/>
                </a:lnTo>
                <a:lnTo>
                  <a:pt x="34189" y="16408"/>
                </a:lnTo>
                <a:lnTo>
                  <a:pt x="32148" y="13435"/>
                </a:lnTo>
                <a:lnTo>
                  <a:pt x="21600" y="13435"/>
                </a:lnTo>
                <a:lnTo>
                  <a:pt x="21600" y="1968"/>
                </a:lnTo>
                <a:lnTo>
                  <a:pt x="18976" y="215"/>
                </a:lnTo>
                <a:lnTo>
                  <a:pt x="16078" y="0"/>
                </a:lnTo>
                <a:lnTo>
                  <a:pt x="13442" y="0"/>
                </a:lnTo>
                <a:lnTo>
                  <a:pt x="10558" y="2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492441" y="2887074"/>
            <a:ext cx="31172" cy="55180"/>
          </a:xfrm>
          <a:custGeom>
            <a:avLst/>
            <a:gdLst/>
            <a:ahLst/>
            <a:cxnLst/>
            <a:rect l="l" t="t" r="r" b="b"/>
            <a:pathLst>
              <a:path w="31172" h="55180">
                <a:moveTo>
                  <a:pt x="0" y="3175"/>
                </a:moveTo>
                <a:lnTo>
                  <a:pt x="110" y="53643"/>
                </a:lnTo>
                <a:lnTo>
                  <a:pt x="2659" y="54950"/>
                </a:lnTo>
                <a:lnTo>
                  <a:pt x="5518" y="55180"/>
                </a:lnTo>
                <a:lnTo>
                  <a:pt x="8208" y="55180"/>
                </a:lnTo>
                <a:lnTo>
                  <a:pt x="11040" y="54950"/>
                </a:lnTo>
                <a:lnTo>
                  <a:pt x="13715" y="52959"/>
                </a:lnTo>
                <a:lnTo>
                  <a:pt x="13715" y="21920"/>
                </a:lnTo>
                <a:lnTo>
                  <a:pt x="15670" y="18910"/>
                </a:lnTo>
                <a:lnTo>
                  <a:pt x="18305" y="15786"/>
                </a:lnTo>
                <a:lnTo>
                  <a:pt x="21488" y="13639"/>
                </a:lnTo>
                <a:lnTo>
                  <a:pt x="24422" y="13168"/>
                </a:lnTo>
                <a:lnTo>
                  <a:pt x="27518" y="13916"/>
                </a:lnTo>
                <a:lnTo>
                  <a:pt x="30401" y="13916"/>
                </a:lnTo>
                <a:lnTo>
                  <a:pt x="31056" y="11098"/>
                </a:lnTo>
                <a:lnTo>
                  <a:pt x="31172" y="6475"/>
                </a:lnTo>
                <a:lnTo>
                  <a:pt x="31024" y="3261"/>
                </a:lnTo>
                <a:lnTo>
                  <a:pt x="28878" y="633"/>
                </a:lnTo>
                <a:lnTo>
                  <a:pt x="26121" y="74"/>
                </a:lnTo>
                <a:lnTo>
                  <a:pt x="23578" y="0"/>
                </a:lnTo>
                <a:lnTo>
                  <a:pt x="20533" y="683"/>
                </a:lnTo>
                <a:lnTo>
                  <a:pt x="17491" y="2602"/>
                </a:lnTo>
                <a:lnTo>
                  <a:pt x="14161" y="5969"/>
                </a:lnTo>
                <a:lnTo>
                  <a:pt x="11699" y="9370"/>
                </a:lnTo>
                <a:lnTo>
                  <a:pt x="11699" y="3175"/>
                </a:lnTo>
                <a:lnTo>
                  <a:pt x="11422" y="2195"/>
                </a:lnTo>
                <a:lnTo>
                  <a:pt x="8751" y="1079"/>
                </a:lnTo>
                <a:lnTo>
                  <a:pt x="5878" y="939"/>
                </a:lnTo>
                <a:lnTo>
                  <a:pt x="3069" y="1079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527630" y="2888014"/>
            <a:ext cx="50382" cy="74180"/>
          </a:xfrm>
          <a:custGeom>
            <a:avLst/>
            <a:gdLst/>
            <a:ahLst/>
            <a:cxnLst/>
            <a:rect l="l" t="t" r="r" b="b"/>
            <a:pathLst>
              <a:path w="50382" h="74180">
                <a:moveTo>
                  <a:pt x="706" y="5637"/>
                </a:moveTo>
                <a:lnTo>
                  <a:pt x="17416" y="51410"/>
                </a:lnTo>
                <a:lnTo>
                  <a:pt x="19533" y="53912"/>
                </a:lnTo>
                <a:lnTo>
                  <a:pt x="13060" y="70599"/>
                </a:lnTo>
                <a:lnTo>
                  <a:pt x="13431" y="73327"/>
                </a:lnTo>
                <a:lnTo>
                  <a:pt x="16268" y="74105"/>
                </a:lnTo>
                <a:lnTo>
                  <a:pt x="21664" y="74180"/>
                </a:lnTo>
                <a:lnTo>
                  <a:pt x="25253" y="73558"/>
                </a:lnTo>
                <a:lnTo>
                  <a:pt x="27904" y="71553"/>
                </a:lnTo>
                <a:lnTo>
                  <a:pt x="33785" y="53912"/>
                </a:lnTo>
                <a:lnTo>
                  <a:pt x="49954" y="5129"/>
                </a:lnTo>
                <a:lnTo>
                  <a:pt x="50382" y="3390"/>
                </a:lnTo>
                <a:lnTo>
                  <a:pt x="49157" y="661"/>
                </a:lnTo>
                <a:lnTo>
                  <a:pt x="46339" y="74"/>
                </a:lnTo>
                <a:lnTo>
                  <a:pt x="43463" y="0"/>
                </a:lnTo>
                <a:lnTo>
                  <a:pt x="39279" y="215"/>
                </a:lnTo>
                <a:lnTo>
                  <a:pt x="36720" y="2843"/>
                </a:lnTo>
                <a:lnTo>
                  <a:pt x="26283" y="36831"/>
                </a:lnTo>
                <a:lnTo>
                  <a:pt x="26121" y="36831"/>
                </a:lnTo>
                <a:lnTo>
                  <a:pt x="14695" y="3516"/>
                </a:lnTo>
                <a:lnTo>
                  <a:pt x="12791" y="506"/>
                </a:lnTo>
                <a:lnTo>
                  <a:pt x="9767" y="24"/>
                </a:lnTo>
                <a:lnTo>
                  <a:pt x="6969" y="0"/>
                </a:lnTo>
                <a:lnTo>
                  <a:pt x="2858" y="215"/>
                </a:lnTo>
                <a:lnTo>
                  <a:pt x="0" y="2653"/>
                </a:lnTo>
                <a:lnTo>
                  <a:pt x="706" y="56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588993" y="2889302"/>
            <a:ext cx="15339" cy="53352"/>
          </a:xfrm>
          <a:custGeom>
            <a:avLst/>
            <a:gdLst/>
            <a:ahLst/>
            <a:cxnLst/>
            <a:rect l="l" t="t" r="r" b="b"/>
            <a:pathLst>
              <a:path w="15339" h="53352">
                <a:moveTo>
                  <a:pt x="4888" y="53201"/>
                </a:moveTo>
                <a:lnTo>
                  <a:pt x="7613" y="53352"/>
                </a:lnTo>
                <a:lnTo>
                  <a:pt x="11314" y="52934"/>
                </a:lnTo>
                <a:lnTo>
                  <a:pt x="14273" y="50839"/>
                </a:lnTo>
                <a:lnTo>
                  <a:pt x="15213" y="47851"/>
                </a:lnTo>
                <a:lnTo>
                  <a:pt x="15339" y="44982"/>
                </a:lnTo>
                <a:lnTo>
                  <a:pt x="14968" y="40993"/>
                </a:lnTo>
                <a:lnTo>
                  <a:pt x="13074" y="37666"/>
                </a:lnTo>
                <a:lnTo>
                  <a:pt x="10339" y="36638"/>
                </a:lnTo>
                <a:lnTo>
                  <a:pt x="7613" y="36501"/>
                </a:lnTo>
                <a:lnTo>
                  <a:pt x="3912" y="36907"/>
                </a:lnTo>
                <a:lnTo>
                  <a:pt x="953" y="39002"/>
                </a:lnTo>
                <a:lnTo>
                  <a:pt x="114" y="42073"/>
                </a:lnTo>
                <a:lnTo>
                  <a:pt x="0" y="44982"/>
                </a:lnTo>
                <a:lnTo>
                  <a:pt x="323" y="48920"/>
                </a:lnTo>
                <a:lnTo>
                  <a:pt x="2156" y="52171"/>
                </a:lnTo>
                <a:lnTo>
                  <a:pt x="4888" y="53201"/>
                </a:lnTo>
                <a:close/>
              </a:path>
              <a:path w="15339" h="53352">
                <a:moveTo>
                  <a:pt x="4888" y="16700"/>
                </a:moveTo>
                <a:lnTo>
                  <a:pt x="7613" y="16851"/>
                </a:lnTo>
                <a:lnTo>
                  <a:pt x="11314" y="16435"/>
                </a:lnTo>
                <a:lnTo>
                  <a:pt x="14273" y="14339"/>
                </a:lnTo>
                <a:lnTo>
                  <a:pt x="15213" y="11390"/>
                </a:lnTo>
                <a:lnTo>
                  <a:pt x="15339" y="8531"/>
                </a:lnTo>
                <a:lnTo>
                  <a:pt x="14968" y="4507"/>
                </a:lnTo>
                <a:lnTo>
                  <a:pt x="13074" y="1231"/>
                </a:lnTo>
                <a:lnTo>
                  <a:pt x="10339" y="151"/>
                </a:lnTo>
                <a:lnTo>
                  <a:pt x="7613" y="0"/>
                </a:lnTo>
                <a:lnTo>
                  <a:pt x="3912" y="443"/>
                </a:lnTo>
                <a:lnTo>
                  <a:pt x="953" y="2564"/>
                </a:lnTo>
                <a:lnTo>
                  <a:pt x="114" y="5587"/>
                </a:lnTo>
                <a:lnTo>
                  <a:pt x="0" y="8531"/>
                </a:lnTo>
                <a:lnTo>
                  <a:pt x="323" y="12434"/>
                </a:lnTo>
                <a:lnTo>
                  <a:pt x="2156" y="15671"/>
                </a:lnTo>
                <a:lnTo>
                  <a:pt x="4888" y="167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648446" y="2869707"/>
            <a:ext cx="39168" cy="72223"/>
          </a:xfrm>
          <a:custGeom>
            <a:avLst/>
            <a:gdLst/>
            <a:ahLst/>
            <a:cxnLst/>
            <a:rect l="l" t="t" r="r" b="b"/>
            <a:pathLst>
              <a:path w="39168" h="72223">
                <a:moveTo>
                  <a:pt x="39168" y="68263"/>
                </a:moveTo>
                <a:lnTo>
                  <a:pt x="39132" y="66892"/>
                </a:lnTo>
                <a:lnTo>
                  <a:pt x="37274" y="64249"/>
                </a:lnTo>
                <a:lnTo>
                  <a:pt x="9359" y="64249"/>
                </a:lnTo>
                <a:lnTo>
                  <a:pt x="9359" y="38390"/>
                </a:lnTo>
                <a:lnTo>
                  <a:pt x="32965" y="38390"/>
                </a:lnTo>
                <a:lnTo>
                  <a:pt x="34786" y="35902"/>
                </a:lnTo>
                <a:lnTo>
                  <a:pt x="34786" y="33336"/>
                </a:lnTo>
                <a:lnTo>
                  <a:pt x="32965" y="30643"/>
                </a:lnTo>
                <a:lnTo>
                  <a:pt x="9359" y="30643"/>
                </a:lnTo>
                <a:lnTo>
                  <a:pt x="9359" y="7988"/>
                </a:lnTo>
                <a:lnTo>
                  <a:pt x="37435" y="7913"/>
                </a:lnTo>
                <a:lnTo>
                  <a:pt x="38685" y="5331"/>
                </a:lnTo>
                <a:lnTo>
                  <a:pt x="38685" y="2703"/>
                </a:lnTo>
                <a:lnTo>
                  <a:pt x="36878" y="0"/>
                </a:lnTo>
                <a:lnTo>
                  <a:pt x="3477" y="0"/>
                </a:lnTo>
                <a:lnTo>
                  <a:pt x="1112" y="864"/>
                </a:lnTo>
                <a:lnTo>
                  <a:pt x="0" y="3910"/>
                </a:lnTo>
                <a:lnTo>
                  <a:pt x="0" y="68314"/>
                </a:lnTo>
                <a:lnTo>
                  <a:pt x="370" y="70777"/>
                </a:lnTo>
                <a:lnTo>
                  <a:pt x="3477" y="72223"/>
                </a:lnTo>
                <a:lnTo>
                  <a:pt x="37274" y="72223"/>
                </a:lnTo>
                <a:lnTo>
                  <a:pt x="38872" y="70942"/>
                </a:lnTo>
                <a:lnTo>
                  <a:pt x="39168" y="682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703120" y="2887790"/>
            <a:ext cx="28576" cy="54432"/>
          </a:xfrm>
          <a:custGeom>
            <a:avLst/>
            <a:gdLst/>
            <a:ahLst/>
            <a:cxnLst/>
            <a:rect l="l" t="t" r="r" b="b"/>
            <a:pathLst>
              <a:path w="28576" h="54432">
                <a:moveTo>
                  <a:pt x="0" y="2512"/>
                </a:moveTo>
                <a:lnTo>
                  <a:pt x="0" y="52743"/>
                </a:lnTo>
                <a:lnTo>
                  <a:pt x="323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7" y="52743"/>
                </a:lnTo>
                <a:lnTo>
                  <a:pt x="8977" y="19709"/>
                </a:lnTo>
                <a:lnTo>
                  <a:pt x="10248" y="17664"/>
                </a:lnTo>
                <a:lnTo>
                  <a:pt x="12456" y="14514"/>
                </a:lnTo>
                <a:lnTo>
                  <a:pt x="14511" y="11962"/>
                </a:lnTo>
                <a:lnTo>
                  <a:pt x="17354" y="9636"/>
                </a:lnTo>
                <a:lnTo>
                  <a:pt x="19993" y="8712"/>
                </a:lnTo>
                <a:lnTo>
                  <a:pt x="23017" y="8928"/>
                </a:lnTo>
                <a:lnTo>
                  <a:pt x="25789" y="9738"/>
                </a:lnTo>
                <a:lnTo>
                  <a:pt x="28522" y="8431"/>
                </a:lnTo>
                <a:lnTo>
                  <a:pt x="28576" y="3261"/>
                </a:lnTo>
                <a:lnTo>
                  <a:pt x="26221" y="708"/>
                </a:lnTo>
                <a:lnTo>
                  <a:pt x="23101" y="86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53"/>
                </a:lnTo>
                <a:lnTo>
                  <a:pt x="10709" y="6169"/>
                </a:lnTo>
                <a:lnTo>
                  <a:pt x="8110" y="9817"/>
                </a:lnTo>
                <a:lnTo>
                  <a:pt x="8110" y="2221"/>
                </a:lnTo>
                <a:lnTo>
                  <a:pt x="5547" y="798"/>
                </a:lnTo>
                <a:lnTo>
                  <a:pt x="2576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740099" y="2887790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3"/>
                </a:moveTo>
                <a:lnTo>
                  <a:pt x="43812" y="14528"/>
                </a:lnTo>
                <a:lnTo>
                  <a:pt x="42994" y="11659"/>
                </a:lnTo>
                <a:lnTo>
                  <a:pt x="39974" y="7009"/>
                </a:lnTo>
                <a:lnTo>
                  <a:pt x="36010" y="3161"/>
                </a:lnTo>
                <a:lnTo>
                  <a:pt x="33314" y="1893"/>
                </a:lnTo>
                <a:lnTo>
                  <a:pt x="30603" y="633"/>
                </a:lnTo>
                <a:lnTo>
                  <a:pt x="27349" y="0"/>
                </a:lnTo>
                <a:lnTo>
                  <a:pt x="27381" y="7199"/>
                </a:lnTo>
                <a:lnTo>
                  <a:pt x="30653" y="8585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0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05"/>
                </a:lnTo>
                <a:lnTo>
                  <a:pt x="10955" y="14946"/>
                </a:lnTo>
                <a:lnTo>
                  <a:pt x="13751" y="1918"/>
                </a:lnTo>
                <a:lnTo>
                  <a:pt x="10857" y="3214"/>
                </a:lnTo>
                <a:lnTo>
                  <a:pt x="8380" y="5043"/>
                </a:lnTo>
                <a:lnTo>
                  <a:pt x="4281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61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80" y="55015"/>
                </a:lnTo>
                <a:lnTo>
                  <a:pt x="33077" y="54305"/>
                </a:lnTo>
                <a:lnTo>
                  <a:pt x="36446" y="53466"/>
                </a:lnTo>
                <a:lnTo>
                  <a:pt x="40259" y="52095"/>
                </a:lnTo>
                <a:lnTo>
                  <a:pt x="42833" y="49427"/>
                </a:lnTo>
                <a:lnTo>
                  <a:pt x="42969" y="46824"/>
                </a:lnTo>
                <a:lnTo>
                  <a:pt x="42177" y="44121"/>
                </a:lnTo>
                <a:lnTo>
                  <a:pt x="39552" y="44513"/>
                </a:lnTo>
                <a:lnTo>
                  <a:pt x="36269" y="45820"/>
                </a:lnTo>
                <a:lnTo>
                  <a:pt x="33361" y="46749"/>
                </a:lnTo>
                <a:lnTo>
                  <a:pt x="29725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4" y="41147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2"/>
                </a:lnTo>
                <a:lnTo>
                  <a:pt x="41536" y="29462"/>
                </a:lnTo>
                <a:lnTo>
                  <a:pt x="43985" y="28548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3"/>
                </a:lnTo>
                <a:close/>
              </a:path>
              <a:path w="45036" h="55205">
                <a:moveTo>
                  <a:pt x="10955" y="14946"/>
                </a:moveTo>
                <a:lnTo>
                  <a:pt x="12960" y="11887"/>
                </a:lnTo>
                <a:lnTo>
                  <a:pt x="15501" y="9334"/>
                </a:lnTo>
                <a:lnTo>
                  <a:pt x="18856" y="7631"/>
                </a:lnTo>
                <a:lnTo>
                  <a:pt x="23040" y="7199"/>
                </a:lnTo>
                <a:lnTo>
                  <a:pt x="27381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1" y="1918"/>
                </a:lnTo>
                <a:lnTo>
                  <a:pt x="1095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796881" y="2887851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4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7" y="16253"/>
                </a:lnTo>
                <a:lnTo>
                  <a:pt x="12801" y="12862"/>
                </a:lnTo>
                <a:lnTo>
                  <a:pt x="15116" y="9446"/>
                </a:lnTo>
                <a:lnTo>
                  <a:pt x="18421" y="7747"/>
                </a:lnTo>
                <a:lnTo>
                  <a:pt x="24843" y="7747"/>
                </a:lnTo>
                <a:lnTo>
                  <a:pt x="28199" y="8672"/>
                </a:lnTo>
                <a:lnTo>
                  <a:pt x="32151" y="10717"/>
                </a:lnTo>
                <a:lnTo>
                  <a:pt x="35539" y="13359"/>
                </a:lnTo>
                <a:lnTo>
                  <a:pt x="38400" y="11214"/>
                </a:lnTo>
                <a:lnTo>
                  <a:pt x="38375" y="8531"/>
                </a:lnTo>
                <a:lnTo>
                  <a:pt x="37558" y="5702"/>
                </a:lnTo>
                <a:lnTo>
                  <a:pt x="34737" y="3286"/>
                </a:lnTo>
                <a:lnTo>
                  <a:pt x="31446" y="1612"/>
                </a:lnTo>
                <a:lnTo>
                  <a:pt x="28858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4" y="0"/>
                </a:lnTo>
                <a:lnTo>
                  <a:pt x="16614" y="543"/>
                </a:lnTo>
                <a:lnTo>
                  <a:pt x="13837" y="1638"/>
                </a:lnTo>
                <a:lnTo>
                  <a:pt x="11055" y="2743"/>
                </a:lnTo>
                <a:lnTo>
                  <a:pt x="8655" y="4431"/>
                </a:lnTo>
                <a:lnTo>
                  <a:pt x="4554" y="8963"/>
                </a:lnTo>
                <a:lnTo>
                  <a:pt x="2933" y="11873"/>
                </a:lnTo>
                <a:lnTo>
                  <a:pt x="1756" y="15429"/>
                </a:lnTo>
                <a:lnTo>
                  <a:pt x="582" y="18972"/>
                </a:lnTo>
                <a:lnTo>
                  <a:pt x="0" y="23227"/>
                </a:lnTo>
                <a:lnTo>
                  <a:pt x="0" y="32537"/>
                </a:lnTo>
                <a:lnTo>
                  <a:pt x="471" y="36370"/>
                </a:lnTo>
                <a:lnTo>
                  <a:pt x="1436" y="39697"/>
                </a:lnTo>
                <a:lnTo>
                  <a:pt x="2390" y="43037"/>
                </a:lnTo>
                <a:lnTo>
                  <a:pt x="3801" y="45831"/>
                </a:lnTo>
                <a:lnTo>
                  <a:pt x="5623" y="48131"/>
                </a:lnTo>
                <a:lnTo>
                  <a:pt x="9730" y="52171"/>
                </a:lnTo>
                <a:lnTo>
                  <a:pt x="12452" y="53351"/>
                </a:lnTo>
                <a:lnTo>
                  <a:pt x="15166" y="54543"/>
                </a:lnTo>
                <a:lnTo>
                  <a:pt x="18287" y="55140"/>
                </a:lnTo>
                <a:lnTo>
                  <a:pt x="23507" y="55140"/>
                </a:lnTo>
                <a:lnTo>
                  <a:pt x="26766" y="54634"/>
                </a:lnTo>
                <a:lnTo>
                  <a:pt x="29833" y="53859"/>
                </a:lnTo>
                <a:lnTo>
                  <a:pt x="32558" y="52779"/>
                </a:lnTo>
                <a:lnTo>
                  <a:pt x="35953" y="50784"/>
                </a:lnTo>
                <a:lnTo>
                  <a:pt x="38365" y="47851"/>
                </a:lnTo>
                <a:lnTo>
                  <a:pt x="38624" y="45032"/>
                </a:lnTo>
                <a:lnTo>
                  <a:pt x="38588" y="43649"/>
                </a:lnTo>
                <a:lnTo>
                  <a:pt x="36716" y="40791"/>
                </a:lnTo>
                <a:lnTo>
                  <a:pt x="33587" y="43153"/>
                </a:lnTo>
                <a:lnTo>
                  <a:pt x="29959" y="45478"/>
                </a:lnTo>
                <a:lnTo>
                  <a:pt x="26837" y="46821"/>
                </a:lnTo>
                <a:lnTo>
                  <a:pt x="22953" y="47152"/>
                </a:lnTo>
                <a:lnTo>
                  <a:pt x="18842" y="46760"/>
                </a:lnTo>
                <a:lnTo>
                  <a:pt x="15476" y="45158"/>
                </a:lnTo>
                <a:lnTo>
                  <a:pt x="12887" y="42303"/>
                </a:lnTo>
                <a:lnTo>
                  <a:pt x="10843" y="38620"/>
                </a:lnTo>
                <a:lnTo>
                  <a:pt x="9644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842058" y="28751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5" y="14860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81"/>
                </a:lnTo>
                <a:lnTo>
                  <a:pt x="9432" y="58239"/>
                </a:lnTo>
                <a:lnTo>
                  <a:pt x="10807" y="62153"/>
                </a:lnTo>
                <a:lnTo>
                  <a:pt x="13136" y="64946"/>
                </a:lnTo>
                <a:lnTo>
                  <a:pt x="16426" y="66675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73" y="66955"/>
                </a:lnTo>
                <a:lnTo>
                  <a:pt x="31766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0" y="58355"/>
                </a:lnTo>
                <a:lnTo>
                  <a:pt x="27359" y="59410"/>
                </a:lnTo>
                <a:lnTo>
                  <a:pt x="24486" y="59828"/>
                </a:lnTo>
                <a:lnTo>
                  <a:pt x="21912" y="59828"/>
                </a:lnTo>
                <a:lnTo>
                  <a:pt x="20120" y="58953"/>
                </a:lnTo>
                <a:lnTo>
                  <a:pt x="18125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3" y="16231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885877" y="2867868"/>
            <a:ext cx="11092" cy="74357"/>
          </a:xfrm>
          <a:custGeom>
            <a:avLst/>
            <a:gdLst/>
            <a:ahLst/>
            <a:cxnLst/>
            <a:rect l="l" t="t" r="r" b="b"/>
            <a:pathLst>
              <a:path w="11092" h="74357">
                <a:moveTo>
                  <a:pt x="0" y="5586"/>
                </a:moveTo>
                <a:lnTo>
                  <a:pt x="382" y="9144"/>
                </a:lnTo>
                <a:lnTo>
                  <a:pt x="3394" y="11047"/>
                </a:lnTo>
                <a:lnTo>
                  <a:pt x="7639" y="11047"/>
                </a:lnTo>
                <a:lnTo>
                  <a:pt x="10695" y="9093"/>
                </a:lnTo>
                <a:lnTo>
                  <a:pt x="11092" y="5472"/>
                </a:lnTo>
                <a:lnTo>
                  <a:pt x="10707" y="1903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7">
                <a:moveTo>
                  <a:pt x="1400" y="73619"/>
                </a:moveTo>
                <a:lnTo>
                  <a:pt x="3949" y="74357"/>
                </a:lnTo>
                <a:lnTo>
                  <a:pt x="7203" y="74357"/>
                </a:lnTo>
                <a:lnTo>
                  <a:pt x="10066" y="72669"/>
                </a:lnTo>
                <a:lnTo>
                  <a:pt x="10066" y="22438"/>
                </a:lnTo>
                <a:lnTo>
                  <a:pt x="9842" y="21704"/>
                </a:lnTo>
                <a:lnTo>
                  <a:pt x="7203" y="20735"/>
                </a:lnTo>
                <a:lnTo>
                  <a:pt x="3949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40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910148" y="2887786"/>
            <a:ext cx="48961" cy="55205"/>
          </a:xfrm>
          <a:custGeom>
            <a:avLst/>
            <a:gdLst/>
            <a:ahLst/>
            <a:cxnLst/>
            <a:rect l="l" t="t" r="r" b="b"/>
            <a:pathLst>
              <a:path w="48961" h="55205">
                <a:moveTo>
                  <a:pt x="0" y="28079"/>
                </a:moveTo>
                <a:lnTo>
                  <a:pt x="0" y="32320"/>
                </a:lnTo>
                <a:lnTo>
                  <a:pt x="494" y="36118"/>
                </a:lnTo>
                <a:lnTo>
                  <a:pt x="1473" y="39470"/>
                </a:lnTo>
                <a:lnTo>
                  <a:pt x="2452" y="42811"/>
                </a:lnTo>
                <a:lnTo>
                  <a:pt x="3935" y="45655"/>
                </a:lnTo>
                <a:lnTo>
                  <a:pt x="5929" y="48006"/>
                </a:lnTo>
                <a:lnTo>
                  <a:pt x="10426" y="52130"/>
                </a:lnTo>
                <a:lnTo>
                  <a:pt x="9544" y="32802"/>
                </a:lnTo>
                <a:lnTo>
                  <a:pt x="9310" y="30210"/>
                </a:lnTo>
                <a:lnTo>
                  <a:pt x="9310" y="24598"/>
                </a:lnTo>
                <a:lnTo>
                  <a:pt x="9608" y="21955"/>
                </a:lnTo>
                <a:lnTo>
                  <a:pt x="10213" y="19530"/>
                </a:lnTo>
                <a:lnTo>
                  <a:pt x="11733" y="15022"/>
                </a:lnTo>
                <a:lnTo>
                  <a:pt x="14224" y="11490"/>
                </a:lnTo>
                <a:lnTo>
                  <a:pt x="17738" y="9154"/>
                </a:lnTo>
                <a:lnTo>
                  <a:pt x="21949" y="7707"/>
                </a:lnTo>
                <a:lnTo>
                  <a:pt x="27519" y="7707"/>
                </a:lnTo>
                <a:lnTo>
                  <a:pt x="29923" y="8239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3" y="22402"/>
                </a:lnTo>
                <a:lnTo>
                  <a:pt x="39665" y="24965"/>
                </a:lnTo>
                <a:lnTo>
                  <a:pt x="39665" y="30593"/>
                </a:lnTo>
                <a:lnTo>
                  <a:pt x="39366" y="33246"/>
                </a:lnTo>
                <a:lnTo>
                  <a:pt x="38787" y="35671"/>
                </a:lnTo>
                <a:lnTo>
                  <a:pt x="37289" y="40168"/>
                </a:lnTo>
                <a:lnTo>
                  <a:pt x="34787" y="43675"/>
                </a:lnTo>
                <a:lnTo>
                  <a:pt x="31259" y="45986"/>
                </a:lnTo>
                <a:lnTo>
                  <a:pt x="27021" y="47444"/>
                </a:lnTo>
                <a:lnTo>
                  <a:pt x="21503" y="47444"/>
                </a:lnTo>
                <a:lnTo>
                  <a:pt x="19088" y="46911"/>
                </a:lnTo>
                <a:lnTo>
                  <a:pt x="15199" y="44791"/>
                </a:lnTo>
                <a:lnTo>
                  <a:pt x="12518" y="41550"/>
                </a:lnTo>
                <a:lnTo>
                  <a:pt x="13407" y="53351"/>
                </a:lnTo>
                <a:lnTo>
                  <a:pt x="16402" y="54583"/>
                </a:lnTo>
                <a:lnTo>
                  <a:pt x="19908" y="55205"/>
                </a:lnTo>
                <a:lnTo>
                  <a:pt x="28065" y="55205"/>
                </a:lnTo>
                <a:lnTo>
                  <a:pt x="31705" y="54493"/>
                </a:lnTo>
                <a:lnTo>
                  <a:pt x="34834" y="53110"/>
                </a:lnTo>
                <a:lnTo>
                  <a:pt x="37980" y="51714"/>
                </a:lnTo>
                <a:lnTo>
                  <a:pt x="40594" y="49770"/>
                </a:lnTo>
                <a:lnTo>
                  <a:pt x="44766" y="44791"/>
                </a:lnTo>
                <a:lnTo>
                  <a:pt x="46339" y="41807"/>
                </a:lnTo>
                <a:lnTo>
                  <a:pt x="47387" y="38379"/>
                </a:lnTo>
                <a:lnTo>
                  <a:pt x="48439" y="34923"/>
                </a:lnTo>
                <a:lnTo>
                  <a:pt x="48961" y="31164"/>
                </a:lnTo>
                <a:lnTo>
                  <a:pt x="48961" y="22870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3" y="12395"/>
                </a:lnTo>
                <a:lnTo>
                  <a:pt x="44975" y="9546"/>
                </a:lnTo>
                <a:lnTo>
                  <a:pt x="42984" y="7211"/>
                </a:lnTo>
                <a:lnTo>
                  <a:pt x="38488" y="3084"/>
                </a:lnTo>
                <a:lnTo>
                  <a:pt x="35492" y="1854"/>
                </a:lnTo>
                <a:lnTo>
                  <a:pt x="32508" y="619"/>
                </a:lnTo>
                <a:lnTo>
                  <a:pt x="29005" y="0"/>
                </a:lnTo>
                <a:lnTo>
                  <a:pt x="20808" y="0"/>
                </a:lnTo>
                <a:lnTo>
                  <a:pt x="17157" y="698"/>
                </a:lnTo>
                <a:lnTo>
                  <a:pt x="14041" y="2070"/>
                </a:lnTo>
                <a:lnTo>
                  <a:pt x="10919" y="3451"/>
                </a:lnTo>
                <a:lnTo>
                  <a:pt x="8319" y="5382"/>
                </a:lnTo>
                <a:lnTo>
                  <a:pt x="4147" y="10374"/>
                </a:lnTo>
                <a:lnTo>
                  <a:pt x="2585" y="13333"/>
                </a:lnTo>
                <a:lnTo>
                  <a:pt x="1548" y="16775"/>
                </a:lnTo>
                <a:lnTo>
                  <a:pt x="519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1" h="55205">
                <a:moveTo>
                  <a:pt x="10534" y="37641"/>
                </a:moveTo>
                <a:lnTo>
                  <a:pt x="9544" y="32802"/>
                </a:lnTo>
                <a:lnTo>
                  <a:pt x="10426" y="52130"/>
                </a:lnTo>
                <a:lnTo>
                  <a:pt x="13407" y="53351"/>
                </a:lnTo>
                <a:lnTo>
                  <a:pt x="12518" y="41550"/>
                </a:lnTo>
                <a:lnTo>
                  <a:pt x="10534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973616" y="2887794"/>
            <a:ext cx="42166" cy="54430"/>
          </a:xfrm>
          <a:custGeom>
            <a:avLst/>
            <a:gdLst/>
            <a:ahLst/>
            <a:cxnLst/>
            <a:rect l="l" t="t" r="r" b="b"/>
            <a:pathLst>
              <a:path w="42166" h="54430">
                <a:moveTo>
                  <a:pt x="33181" y="23327"/>
                </a:moveTo>
                <a:lnTo>
                  <a:pt x="33181" y="52743"/>
                </a:lnTo>
                <a:lnTo>
                  <a:pt x="33400" y="53492"/>
                </a:lnTo>
                <a:lnTo>
                  <a:pt x="36050" y="54430"/>
                </a:lnTo>
                <a:lnTo>
                  <a:pt x="39309" y="54430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63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25" y="2829"/>
                </a:lnTo>
                <a:lnTo>
                  <a:pt x="30653" y="568"/>
                </a:lnTo>
                <a:lnTo>
                  <a:pt x="27922" y="0"/>
                </a:lnTo>
                <a:lnTo>
                  <a:pt x="21852" y="0"/>
                </a:lnTo>
                <a:lnTo>
                  <a:pt x="19090" y="722"/>
                </a:lnTo>
                <a:lnTo>
                  <a:pt x="16344" y="2209"/>
                </a:lnTo>
                <a:lnTo>
                  <a:pt x="13608" y="3667"/>
                </a:lnTo>
                <a:lnTo>
                  <a:pt x="10872" y="5979"/>
                </a:lnTo>
                <a:lnTo>
                  <a:pt x="8111" y="9143"/>
                </a:lnTo>
                <a:lnTo>
                  <a:pt x="8111" y="2209"/>
                </a:lnTo>
                <a:lnTo>
                  <a:pt x="5537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313" y="53693"/>
                </a:lnTo>
                <a:lnTo>
                  <a:pt x="2862" y="54430"/>
                </a:lnTo>
                <a:lnTo>
                  <a:pt x="6116" y="54430"/>
                </a:lnTo>
                <a:lnTo>
                  <a:pt x="8978" y="52743"/>
                </a:lnTo>
                <a:lnTo>
                  <a:pt x="8978" y="17625"/>
                </a:lnTo>
                <a:lnTo>
                  <a:pt x="11455" y="14464"/>
                </a:lnTo>
                <a:lnTo>
                  <a:pt x="13806" y="12077"/>
                </a:lnTo>
                <a:lnTo>
                  <a:pt x="18299" y="8798"/>
                </a:lnTo>
                <a:lnTo>
                  <a:pt x="22806" y="7988"/>
                </a:lnTo>
                <a:lnTo>
                  <a:pt x="26060" y="8315"/>
                </a:lnTo>
                <a:lnTo>
                  <a:pt x="28710" y="9650"/>
                </a:lnTo>
                <a:lnTo>
                  <a:pt x="31471" y="13153"/>
                </a:lnTo>
                <a:lnTo>
                  <a:pt x="32537" y="16408"/>
                </a:lnTo>
                <a:lnTo>
                  <a:pt x="33181" y="20458"/>
                </a:lnTo>
                <a:lnTo>
                  <a:pt x="3318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056852" y="2887786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0"/>
                </a:lnTo>
                <a:lnTo>
                  <a:pt x="486" y="36118"/>
                </a:lnTo>
                <a:lnTo>
                  <a:pt x="1465" y="39470"/>
                </a:lnTo>
                <a:lnTo>
                  <a:pt x="2440" y="42811"/>
                </a:lnTo>
                <a:lnTo>
                  <a:pt x="3928" y="45655"/>
                </a:lnTo>
                <a:lnTo>
                  <a:pt x="5918" y="48006"/>
                </a:lnTo>
                <a:lnTo>
                  <a:pt x="10411" y="52130"/>
                </a:lnTo>
                <a:lnTo>
                  <a:pt x="9532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3" y="21955"/>
                </a:lnTo>
                <a:lnTo>
                  <a:pt x="10203" y="19530"/>
                </a:lnTo>
                <a:lnTo>
                  <a:pt x="11725" y="15022"/>
                </a:lnTo>
                <a:lnTo>
                  <a:pt x="14212" y="11490"/>
                </a:lnTo>
                <a:lnTo>
                  <a:pt x="17730" y="9154"/>
                </a:lnTo>
                <a:lnTo>
                  <a:pt x="21937" y="7707"/>
                </a:lnTo>
                <a:lnTo>
                  <a:pt x="27508" y="7707"/>
                </a:lnTo>
                <a:lnTo>
                  <a:pt x="29923" y="8239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69" y="33246"/>
                </a:lnTo>
                <a:lnTo>
                  <a:pt x="38771" y="35671"/>
                </a:lnTo>
                <a:lnTo>
                  <a:pt x="37278" y="40168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9" y="47444"/>
                </a:lnTo>
                <a:lnTo>
                  <a:pt x="21502" y="47444"/>
                </a:lnTo>
                <a:lnTo>
                  <a:pt x="19090" y="46911"/>
                </a:lnTo>
                <a:lnTo>
                  <a:pt x="15206" y="44791"/>
                </a:lnTo>
                <a:lnTo>
                  <a:pt x="12517" y="41550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8" y="55205"/>
                </a:lnTo>
                <a:lnTo>
                  <a:pt x="28065" y="55205"/>
                </a:lnTo>
                <a:lnTo>
                  <a:pt x="31694" y="54493"/>
                </a:lnTo>
                <a:lnTo>
                  <a:pt x="34841" y="53110"/>
                </a:lnTo>
                <a:lnTo>
                  <a:pt x="37969" y="51714"/>
                </a:lnTo>
                <a:lnTo>
                  <a:pt x="40579" y="49770"/>
                </a:lnTo>
                <a:lnTo>
                  <a:pt x="44752" y="44791"/>
                </a:lnTo>
                <a:lnTo>
                  <a:pt x="46324" y="41807"/>
                </a:lnTo>
                <a:lnTo>
                  <a:pt x="47376" y="38379"/>
                </a:lnTo>
                <a:lnTo>
                  <a:pt x="48431" y="34923"/>
                </a:lnTo>
                <a:lnTo>
                  <a:pt x="48963" y="31164"/>
                </a:lnTo>
                <a:lnTo>
                  <a:pt x="48963" y="22870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5"/>
                </a:lnTo>
                <a:lnTo>
                  <a:pt x="44978" y="9546"/>
                </a:lnTo>
                <a:lnTo>
                  <a:pt x="42984" y="7211"/>
                </a:lnTo>
                <a:lnTo>
                  <a:pt x="38477" y="3084"/>
                </a:lnTo>
                <a:lnTo>
                  <a:pt x="35496" y="1854"/>
                </a:lnTo>
                <a:lnTo>
                  <a:pt x="32496" y="619"/>
                </a:lnTo>
                <a:lnTo>
                  <a:pt x="28994" y="0"/>
                </a:lnTo>
                <a:lnTo>
                  <a:pt x="2080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1" y="3451"/>
                </a:lnTo>
                <a:lnTo>
                  <a:pt x="8308" y="5382"/>
                </a:lnTo>
                <a:lnTo>
                  <a:pt x="4136" y="10374"/>
                </a:lnTo>
                <a:lnTo>
                  <a:pt x="2578" y="13333"/>
                </a:lnTo>
                <a:lnTo>
                  <a:pt x="1548" y="16775"/>
                </a:lnTo>
                <a:lnTo>
                  <a:pt x="507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23" y="37641"/>
                </a:moveTo>
                <a:lnTo>
                  <a:pt x="9532" y="32802"/>
                </a:lnTo>
                <a:lnTo>
                  <a:pt x="10411" y="52130"/>
                </a:lnTo>
                <a:lnTo>
                  <a:pt x="13409" y="53351"/>
                </a:lnTo>
                <a:lnTo>
                  <a:pt x="12517" y="41550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113994" y="2863789"/>
            <a:ext cx="33141" cy="78436"/>
          </a:xfrm>
          <a:custGeom>
            <a:avLst/>
            <a:gdLst/>
            <a:ahLst/>
            <a:cxnLst/>
            <a:rect l="l" t="t" r="r" b="b"/>
            <a:pathLst>
              <a:path w="33141" h="78436">
                <a:moveTo>
                  <a:pt x="28634" y="25071"/>
                </a:moveTo>
                <a:lnTo>
                  <a:pt x="17691" y="25071"/>
                </a:lnTo>
                <a:lnTo>
                  <a:pt x="17691" y="17438"/>
                </a:lnTo>
                <a:lnTo>
                  <a:pt x="18061" y="14086"/>
                </a:lnTo>
                <a:lnTo>
                  <a:pt x="18742" y="11369"/>
                </a:lnTo>
                <a:lnTo>
                  <a:pt x="20664" y="8776"/>
                </a:lnTo>
                <a:lnTo>
                  <a:pt x="23685" y="7658"/>
                </a:lnTo>
                <a:lnTo>
                  <a:pt x="26878" y="7722"/>
                </a:lnTo>
                <a:lnTo>
                  <a:pt x="30096" y="8661"/>
                </a:lnTo>
                <a:lnTo>
                  <a:pt x="32792" y="8600"/>
                </a:lnTo>
                <a:lnTo>
                  <a:pt x="33141" y="5868"/>
                </a:lnTo>
                <a:lnTo>
                  <a:pt x="33055" y="4039"/>
                </a:lnTo>
                <a:lnTo>
                  <a:pt x="30902" y="1145"/>
                </a:lnTo>
                <a:lnTo>
                  <a:pt x="28141" y="356"/>
                </a:lnTo>
                <a:lnTo>
                  <a:pt x="24441" y="0"/>
                </a:lnTo>
                <a:lnTo>
                  <a:pt x="21755" y="0"/>
                </a:lnTo>
                <a:lnTo>
                  <a:pt x="19425" y="382"/>
                </a:lnTo>
                <a:lnTo>
                  <a:pt x="15462" y="1904"/>
                </a:lnTo>
                <a:lnTo>
                  <a:pt x="12528" y="4687"/>
                </a:lnTo>
                <a:lnTo>
                  <a:pt x="10242" y="8345"/>
                </a:lnTo>
                <a:lnTo>
                  <a:pt x="8978" y="13374"/>
                </a:lnTo>
                <a:lnTo>
                  <a:pt x="8655" y="16372"/>
                </a:lnTo>
                <a:lnTo>
                  <a:pt x="8655" y="25071"/>
                </a:lnTo>
                <a:lnTo>
                  <a:pt x="1750" y="25071"/>
                </a:lnTo>
                <a:lnTo>
                  <a:pt x="299" y="26240"/>
                </a:lnTo>
                <a:lnTo>
                  <a:pt x="0" y="28905"/>
                </a:lnTo>
                <a:lnTo>
                  <a:pt x="1750" y="32702"/>
                </a:lnTo>
                <a:lnTo>
                  <a:pt x="8655" y="32702"/>
                </a:lnTo>
                <a:lnTo>
                  <a:pt x="8655" y="76748"/>
                </a:lnTo>
                <a:lnTo>
                  <a:pt x="9025" y="77698"/>
                </a:lnTo>
                <a:lnTo>
                  <a:pt x="11578" y="78436"/>
                </a:lnTo>
                <a:lnTo>
                  <a:pt x="14771" y="78436"/>
                </a:lnTo>
                <a:lnTo>
                  <a:pt x="17691" y="76748"/>
                </a:lnTo>
                <a:lnTo>
                  <a:pt x="17691" y="32702"/>
                </a:lnTo>
                <a:lnTo>
                  <a:pt x="28634" y="32702"/>
                </a:lnTo>
                <a:lnTo>
                  <a:pt x="30420" y="30251"/>
                </a:lnTo>
                <a:lnTo>
                  <a:pt x="30370" y="27612"/>
                </a:lnTo>
                <a:lnTo>
                  <a:pt x="28634" y="25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178787" y="2887851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5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3" y="16253"/>
                </a:lnTo>
                <a:lnTo>
                  <a:pt x="12813" y="12862"/>
                </a:lnTo>
                <a:lnTo>
                  <a:pt x="15116" y="9446"/>
                </a:lnTo>
                <a:lnTo>
                  <a:pt x="18421" y="7747"/>
                </a:lnTo>
                <a:lnTo>
                  <a:pt x="24847" y="7747"/>
                </a:lnTo>
                <a:lnTo>
                  <a:pt x="28202" y="8672"/>
                </a:lnTo>
                <a:lnTo>
                  <a:pt x="32148" y="10717"/>
                </a:lnTo>
                <a:lnTo>
                  <a:pt x="35553" y="13359"/>
                </a:lnTo>
                <a:lnTo>
                  <a:pt x="38402" y="11214"/>
                </a:lnTo>
                <a:lnTo>
                  <a:pt x="38380" y="8531"/>
                </a:lnTo>
                <a:lnTo>
                  <a:pt x="37558" y="5702"/>
                </a:lnTo>
                <a:lnTo>
                  <a:pt x="34740" y="3286"/>
                </a:lnTo>
                <a:lnTo>
                  <a:pt x="31442" y="1612"/>
                </a:lnTo>
                <a:lnTo>
                  <a:pt x="28858" y="749"/>
                </a:lnTo>
                <a:lnTo>
                  <a:pt x="25924" y="151"/>
                </a:lnTo>
                <a:lnTo>
                  <a:pt x="22853" y="0"/>
                </a:lnTo>
                <a:lnTo>
                  <a:pt x="19620" y="0"/>
                </a:lnTo>
                <a:lnTo>
                  <a:pt x="16625" y="543"/>
                </a:lnTo>
                <a:lnTo>
                  <a:pt x="13842" y="1638"/>
                </a:lnTo>
                <a:lnTo>
                  <a:pt x="11066" y="2743"/>
                </a:lnTo>
                <a:lnTo>
                  <a:pt x="8655" y="4431"/>
                </a:lnTo>
                <a:lnTo>
                  <a:pt x="4558" y="8963"/>
                </a:lnTo>
                <a:lnTo>
                  <a:pt x="2945" y="11873"/>
                </a:lnTo>
                <a:lnTo>
                  <a:pt x="1761" y="15429"/>
                </a:lnTo>
                <a:lnTo>
                  <a:pt x="594" y="18972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0"/>
                </a:lnTo>
                <a:lnTo>
                  <a:pt x="1436" y="39697"/>
                </a:lnTo>
                <a:lnTo>
                  <a:pt x="2401" y="43037"/>
                </a:lnTo>
                <a:lnTo>
                  <a:pt x="3802" y="45831"/>
                </a:lnTo>
                <a:lnTo>
                  <a:pt x="5634" y="48131"/>
                </a:lnTo>
                <a:lnTo>
                  <a:pt x="9728" y="52171"/>
                </a:lnTo>
                <a:lnTo>
                  <a:pt x="12467" y="53351"/>
                </a:lnTo>
                <a:lnTo>
                  <a:pt x="15163" y="54543"/>
                </a:lnTo>
                <a:lnTo>
                  <a:pt x="18285" y="55140"/>
                </a:lnTo>
                <a:lnTo>
                  <a:pt x="23508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65" y="50784"/>
                </a:lnTo>
                <a:lnTo>
                  <a:pt x="38380" y="47851"/>
                </a:lnTo>
                <a:lnTo>
                  <a:pt x="38624" y="45032"/>
                </a:lnTo>
                <a:lnTo>
                  <a:pt x="38599" y="43649"/>
                </a:lnTo>
                <a:lnTo>
                  <a:pt x="36716" y="40791"/>
                </a:lnTo>
                <a:lnTo>
                  <a:pt x="33599" y="43153"/>
                </a:lnTo>
                <a:lnTo>
                  <a:pt x="29959" y="45478"/>
                </a:lnTo>
                <a:lnTo>
                  <a:pt x="26838" y="46821"/>
                </a:lnTo>
                <a:lnTo>
                  <a:pt x="22950" y="47152"/>
                </a:lnTo>
                <a:lnTo>
                  <a:pt x="18842" y="46760"/>
                </a:lnTo>
                <a:lnTo>
                  <a:pt x="15473" y="45158"/>
                </a:lnTo>
                <a:lnTo>
                  <a:pt x="12903" y="42303"/>
                </a:lnTo>
                <a:lnTo>
                  <a:pt x="10854" y="38620"/>
                </a:lnTo>
                <a:lnTo>
                  <a:pt x="9655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227071" y="2887786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0"/>
                </a:lnTo>
                <a:lnTo>
                  <a:pt x="485" y="36118"/>
                </a:lnTo>
                <a:lnTo>
                  <a:pt x="1464" y="39470"/>
                </a:lnTo>
                <a:lnTo>
                  <a:pt x="2440" y="42811"/>
                </a:lnTo>
                <a:lnTo>
                  <a:pt x="3926" y="45655"/>
                </a:lnTo>
                <a:lnTo>
                  <a:pt x="5922" y="48006"/>
                </a:lnTo>
                <a:lnTo>
                  <a:pt x="10410" y="52130"/>
                </a:lnTo>
                <a:lnTo>
                  <a:pt x="9536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3" y="21955"/>
                </a:lnTo>
                <a:lnTo>
                  <a:pt x="10201" y="19530"/>
                </a:lnTo>
                <a:lnTo>
                  <a:pt x="11724" y="15022"/>
                </a:lnTo>
                <a:lnTo>
                  <a:pt x="14212" y="11490"/>
                </a:lnTo>
                <a:lnTo>
                  <a:pt x="17729" y="9154"/>
                </a:lnTo>
                <a:lnTo>
                  <a:pt x="21941" y="7707"/>
                </a:lnTo>
                <a:lnTo>
                  <a:pt x="27510" y="7707"/>
                </a:lnTo>
                <a:lnTo>
                  <a:pt x="29922" y="8239"/>
                </a:lnTo>
                <a:lnTo>
                  <a:pt x="33795" y="10360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5"/>
                </a:lnTo>
                <a:lnTo>
                  <a:pt x="39653" y="30593"/>
                </a:lnTo>
                <a:lnTo>
                  <a:pt x="39368" y="33246"/>
                </a:lnTo>
                <a:lnTo>
                  <a:pt x="38775" y="35671"/>
                </a:lnTo>
                <a:lnTo>
                  <a:pt x="37277" y="40168"/>
                </a:lnTo>
                <a:lnTo>
                  <a:pt x="34775" y="43675"/>
                </a:lnTo>
                <a:lnTo>
                  <a:pt x="31247" y="45986"/>
                </a:lnTo>
                <a:lnTo>
                  <a:pt x="27028" y="47444"/>
                </a:lnTo>
                <a:lnTo>
                  <a:pt x="21506" y="47444"/>
                </a:lnTo>
                <a:lnTo>
                  <a:pt x="19090" y="46911"/>
                </a:lnTo>
                <a:lnTo>
                  <a:pt x="15201" y="44791"/>
                </a:lnTo>
                <a:lnTo>
                  <a:pt x="12517" y="41550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7" y="55205"/>
                </a:lnTo>
                <a:lnTo>
                  <a:pt x="28068" y="55205"/>
                </a:lnTo>
                <a:lnTo>
                  <a:pt x="31690" y="54493"/>
                </a:lnTo>
                <a:lnTo>
                  <a:pt x="34839" y="53110"/>
                </a:lnTo>
                <a:lnTo>
                  <a:pt x="37969" y="51714"/>
                </a:lnTo>
                <a:lnTo>
                  <a:pt x="40582" y="49770"/>
                </a:lnTo>
                <a:lnTo>
                  <a:pt x="44754" y="44791"/>
                </a:lnTo>
                <a:lnTo>
                  <a:pt x="46324" y="41807"/>
                </a:lnTo>
                <a:lnTo>
                  <a:pt x="47378" y="38379"/>
                </a:lnTo>
                <a:lnTo>
                  <a:pt x="48430" y="34923"/>
                </a:lnTo>
                <a:lnTo>
                  <a:pt x="48963" y="31164"/>
                </a:lnTo>
                <a:lnTo>
                  <a:pt x="48963" y="22870"/>
                </a:lnTo>
                <a:lnTo>
                  <a:pt x="48455" y="19086"/>
                </a:lnTo>
                <a:lnTo>
                  <a:pt x="47464" y="15746"/>
                </a:lnTo>
                <a:lnTo>
                  <a:pt x="46461" y="12395"/>
                </a:lnTo>
                <a:lnTo>
                  <a:pt x="44978" y="9546"/>
                </a:lnTo>
                <a:lnTo>
                  <a:pt x="42983" y="7211"/>
                </a:lnTo>
                <a:lnTo>
                  <a:pt x="38479" y="3084"/>
                </a:lnTo>
                <a:lnTo>
                  <a:pt x="35495" y="1854"/>
                </a:lnTo>
                <a:lnTo>
                  <a:pt x="32500" y="619"/>
                </a:lnTo>
                <a:lnTo>
                  <a:pt x="28994" y="0"/>
                </a:lnTo>
                <a:lnTo>
                  <a:pt x="20800" y="0"/>
                </a:lnTo>
                <a:lnTo>
                  <a:pt x="17160" y="698"/>
                </a:lnTo>
                <a:lnTo>
                  <a:pt x="14039" y="2070"/>
                </a:lnTo>
                <a:lnTo>
                  <a:pt x="10922" y="3451"/>
                </a:lnTo>
                <a:lnTo>
                  <a:pt x="8312" y="5382"/>
                </a:lnTo>
                <a:lnTo>
                  <a:pt x="4140" y="10374"/>
                </a:lnTo>
                <a:lnTo>
                  <a:pt x="2576" y="13333"/>
                </a:lnTo>
                <a:lnTo>
                  <a:pt x="1548" y="16775"/>
                </a:lnTo>
                <a:lnTo>
                  <a:pt x="510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25" y="37641"/>
                </a:moveTo>
                <a:lnTo>
                  <a:pt x="9536" y="32802"/>
                </a:lnTo>
                <a:lnTo>
                  <a:pt x="10410" y="52130"/>
                </a:lnTo>
                <a:lnTo>
                  <a:pt x="13409" y="53351"/>
                </a:lnTo>
                <a:lnTo>
                  <a:pt x="12517" y="41550"/>
                </a:lnTo>
                <a:lnTo>
                  <a:pt x="10525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290532" y="2887794"/>
            <a:ext cx="72633" cy="54430"/>
          </a:xfrm>
          <a:custGeom>
            <a:avLst/>
            <a:gdLst/>
            <a:ahLst/>
            <a:cxnLst/>
            <a:rect l="l" t="t" r="r" b="b"/>
            <a:pathLst>
              <a:path w="72633" h="54430">
                <a:moveTo>
                  <a:pt x="63964" y="53693"/>
                </a:moveTo>
                <a:lnTo>
                  <a:pt x="66517" y="54430"/>
                </a:lnTo>
                <a:lnTo>
                  <a:pt x="69775" y="54430"/>
                </a:lnTo>
                <a:lnTo>
                  <a:pt x="72633" y="52743"/>
                </a:lnTo>
                <a:lnTo>
                  <a:pt x="72633" y="18147"/>
                </a:lnTo>
                <a:lnTo>
                  <a:pt x="72359" y="15454"/>
                </a:lnTo>
                <a:lnTo>
                  <a:pt x="71790" y="12913"/>
                </a:lnTo>
                <a:lnTo>
                  <a:pt x="71233" y="10360"/>
                </a:lnTo>
                <a:lnTo>
                  <a:pt x="68954" y="6245"/>
                </a:lnTo>
                <a:lnTo>
                  <a:pt x="65893" y="2829"/>
                </a:lnTo>
                <a:lnTo>
                  <a:pt x="61614" y="568"/>
                </a:lnTo>
                <a:lnTo>
                  <a:pt x="58963" y="0"/>
                </a:lnTo>
                <a:lnTo>
                  <a:pt x="55831" y="0"/>
                </a:lnTo>
                <a:lnTo>
                  <a:pt x="53221" y="165"/>
                </a:lnTo>
                <a:lnTo>
                  <a:pt x="50645" y="873"/>
                </a:lnTo>
                <a:lnTo>
                  <a:pt x="47959" y="2221"/>
                </a:lnTo>
                <a:lnTo>
                  <a:pt x="45182" y="4038"/>
                </a:lnTo>
                <a:lnTo>
                  <a:pt x="42249" y="6565"/>
                </a:lnTo>
                <a:lnTo>
                  <a:pt x="38475" y="8445"/>
                </a:lnTo>
                <a:lnTo>
                  <a:pt x="36892" y="5892"/>
                </a:lnTo>
                <a:lnTo>
                  <a:pt x="33724" y="2753"/>
                </a:lnTo>
                <a:lnTo>
                  <a:pt x="31085" y="1205"/>
                </a:lnTo>
                <a:lnTo>
                  <a:pt x="27856" y="241"/>
                </a:lnTo>
                <a:lnTo>
                  <a:pt x="23994" y="0"/>
                </a:lnTo>
                <a:lnTo>
                  <a:pt x="21343" y="0"/>
                </a:lnTo>
                <a:lnTo>
                  <a:pt x="18729" y="722"/>
                </a:lnTo>
                <a:lnTo>
                  <a:pt x="16141" y="2209"/>
                </a:lnTo>
                <a:lnTo>
                  <a:pt x="13543" y="3667"/>
                </a:lnTo>
                <a:lnTo>
                  <a:pt x="10868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47" y="798"/>
                </a:lnTo>
                <a:lnTo>
                  <a:pt x="2576" y="798"/>
                </a:lnTo>
                <a:lnTo>
                  <a:pt x="0" y="2512"/>
                </a:lnTo>
                <a:lnTo>
                  <a:pt x="0" y="52743"/>
                </a:lnTo>
                <a:lnTo>
                  <a:pt x="186" y="53492"/>
                </a:lnTo>
                <a:lnTo>
                  <a:pt x="2861" y="54430"/>
                </a:lnTo>
                <a:lnTo>
                  <a:pt x="6116" y="54430"/>
                </a:lnTo>
                <a:lnTo>
                  <a:pt x="8977" y="52743"/>
                </a:lnTo>
                <a:lnTo>
                  <a:pt x="8977" y="17625"/>
                </a:lnTo>
                <a:lnTo>
                  <a:pt x="11451" y="14464"/>
                </a:lnTo>
                <a:lnTo>
                  <a:pt x="15833" y="10439"/>
                </a:lnTo>
                <a:lnTo>
                  <a:pt x="20019" y="7988"/>
                </a:lnTo>
                <a:lnTo>
                  <a:pt x="23756" y="7988"/>
                </a:lnTo>
                <a:lnTo>
                  <a:pt x="26415" y="8989"/>
                </a:lnTo>
                <a:lnTo>
                  <a:pt x="29437" y="11887"/>
                </a:lnTo>
                <a:lnTo>
                  <a:pt x="30826" y="14654"/>
                </a:lnTo>
                <a:lnTo>
                  <a:pt x="31617" y="18147"/>
                </a:lnTo>
                <a:lnTo>
                  <a:pt x="31827" y="22211"/>
                </a:lnTo>
                <a:lnTo>
                  <a:pt x="31827" y="52743"/>
                </a:lnTo>
                <a:lnTo>
                  <a:pt x="32137" y="53693"/>
                </a:lnTo>
                <a:lnTo>
                  <a:pt x="34735" y="54430"/>
                </a:lnTo>
                <a:lnTo>
                  <a:pt x="37882" y="54430"/>
                </a:lnTo>
                <a:lnTo>
                  <a:pt x="40816" y="52743"/>
                </a:lnTo>
                <a:lnTo>
                  <a:pt x="40816" y="17625"/>
                </a:lnTo>
                <a:lnTo>
                  <a:pt x="43304" y="14464"/>
                </a:lnTo>
                <a:lnTo>
                  <a:pt x="47685" y="10439"/>
                </a:lnTo>
                <a:lnTo>
                  <a:pt x="51843" y="7988"/>
                </a:lnTo>
                <a:lnTo>
                  <a:pt x="55584" y="7988"/>
                </a:lnTo>
                <a:lnTo>
                  <a:pt x="58268" y="8989"/>
                </a:lnTo>
                <a:lnTo>
                  <a:pt x="61314" y="11887"/>
                </a:lnTo>
                <a:lnTo>
                  <a:pt x="62689" y="14654"/>
                </a:lnTo>
                <a:lnTo>
                  <a:pt x="63421" y="18147"/>
                </a:lnTo>
                <a:lnTo>
                  <a:pt x="63607" y="22211"/>
                </a:lnTo>
                <a:lnTo>
                  <a:pt x="63607" y="52743"/>
                </a:lnTo>
                <a:lnTo>
                  <a:pt x="63964" y="53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380906" y="2887794"/>
            <a:ext cx="45053" cy="74408"/>
          </a:xfrm>
          <a:custGeom>
            <a:avLst/>
            <a:gdLst/>
            <a:ahLst/>
            <a:cxnLst/>
            <a:rect l="l" t="t" r="r" b="b"/>
            <a:pathLst>
              <a:path w="45053" h="74408">
                <a:moveTo>
                  <a:pt x="0" y="2512"/>
                </a:moveTo>
                <a:lnTo>
                  <a:pt x="0" y="72654"/>
                </a:lnTo>
                <a:lnTo>
                  <a:pt x="323" y="73670"/>
                </a:lnTo>
                <a:lnTo>
                  <a:pt x="2872" y="74408"/>
                </a:lnTo>
                <a:lnTo>
                  <a:pt x="6104" y="74408"/>
                </a:lnTo>
                <a:lnTo>
                  <a:pt x="8977" y="72654"/>
                </a:lnTo>
                <a:lnTo>
                  <a:pt x="8977" y="47548"/>
                </a:lnTo>
                <a:lnTo>
                  <a:pt x="10278" y="48844"/>
                </a:lnTo>
                <a:lnTo>
                  <a:pt x="13827" y="51929"/>
                </a:lnTo>
                <a:lnTo>
                  <a:pt x="17369" y="53985"/>
                </a:lnTo>
                <a:lnTo>
                  <a:pt x="21045" y="55054"/>
                </a:lnTo>
                <a:lnTo>
                  <a:pt x="23831" y="55191"/>
                </a:lnTo>
                <a:lnTo>
                  <a:pt x="27237" y="55191"/>
                </a:lnTo>
                <a:lnTo>
                  <a:pt x="30267" y="54532"/>
                </a:lnTo>
                <a:lnTo>
                  <a:pt x="32906" y="53211"/>
                </a:lnTo>
                <a:lnTo>
                  <a:pt x="35557" y="51889"/>
                </a:lnTo>
                <a:lnTo>
                  <a:pt x="33821" y="39278"/>
                </a:lnTo>
                <a:lnTo>
                  <a:pt x="31816" y="42986"/>
                </a:lnTo>
                <a:lnTo>
                  <a:pt x="28872" y="45604"/>
                </a:lnTo>
                <a:lnTo>
                  <a:pt x="25303" y="47268"/>
                </a:lnTo>
                <a:lnTo>
                  <a:pt x="20599" y="47268"/>
                </a:lnTo>
                <a:lnTo>
                  <a:pt x="16029" y="44815"/>
                </a:lnTo>
                <a:lnTo>
                  <a:pt x="11451" y="40816"/>
                </a:lnTo>
                <a:lnTo>
                  <a:pt x="8977" y="37716"/>
                </a:lnTo>
                <a:lnTo>
                  <a:pt x="8977" y="17740"/>
                </a:lnTo>
                <a:lnTo>
                  <a:pt x="11761" y="14389"/>
                </a:lnTo>
                <a:lnTo>
                  <a:pt x="15527" y="10882"/>
                </a:lnTo>
                <a:lnTo>
                  <a:pt x="19004" y="8798"/>
                </a:lnTo>
                <a:lnTo>
                  <a:pt x="22420" y="7923"/>
                </a:lnTo>
                <a:lnTo>
                  <a:pt x="22110" y="190"/>
                </a:lnTo>
                <a:lnTo>
                  <a:pt x="19176" y="975"/>
                </a:lnTo>
                <a:lnTo>
                  <a:pt x="16355" y="2310"/>
                </a:lnTo>
                <a:lnTo>
                  <a:pt x="13568" y="4038"/>
                </a:lnTo>
                <a:lnTo>
                  <a:pt x="10810" y="6350"/>
                </a:lnTo>
                <a:lnTo>
                  <a:pt x="7886" y="9255"/>
                </a:lnTo>
                <a:lnTo>
                  <a:pt x="7886" y="2180"/>
                </a:lnTo>
                <a:lnTo>
                  <a:pt x="5298" y="798"/>
                </a:lnTo>
                <a:lnTo>
                  <a:pt x="2576" y="798"/>
                </a:lnTo>
                <a:lnTo>
                  <a:pt x="0" y="2512"/>
                </a:lnTo>
                <a:close/>
              </a:path>
              <a:path w="45053" h="74408">
                <a:moveTo>
                  <a:pt x="45053" y="26845"/>
                </a:moveTo>
                <a:lnTo>
                  <a:pt x="45053" y="23201"/>
                </a:lnTo>
                <a:lnTo>
                  <a:pt x="44690" y="19734"/>
                </a:lnTo>
                <a:lnTo>
                  <a:pt x="43959" y="16494"/>
                </a:lnTo>
                <a:lnTo>
                  <a:pt x="43232" y="13233"/>
                </a:lnTo>
                <a:lnTo>
                  <a:pt x="42080" y="10374"/>
                </a:lnTo>
                <a:lnTo>
                  <a:pt x="40506" y="7923"/>
                </a:lnTo>
                <a:lnTo>
                  <a:pt x="36892" y="3528"/>
                </a:lnTo>
                <a:lnTo>
                  <a:pt x="31878" y="698"/>
                </a:lnTo>
                <a:lnTo>
                  <a:pt x="28846" y="0"/>
                </a:lnTo>
                <a:lnTo>
                  <a:pt x="25293" y="0"/>
                </a:lnTo>
                <a:lnTo>
                  <a:pt x="22110" y="190"/>
                </a:lnTo>
                <a:lnTo>
                  <a:pt x="22420" y="7923"/>
                </a:lnTo>
                <a:lnTo>
                  <a:pt x="25923" y="7923"/>
                </a:lnTo>
                <a:lnTo>
                  <a:pt x="29455" y="9601"/>
                </a:lnTo>
                <a:lnTo>
                  <a:pt x="32273" y="12203"/>
                </a:lnTo>
                <a:lnTo>
                  <a:pt x="34131" y="15925"/>
                </a:lnTo>
                <a:lnTo>
                  <a:pt x="35171" y="20444"/>
                </a:lnTo>
                <a:lnTo>
                  <a:pt x="35740" y="25336"/>
                </a:lnTo>
                <a:lnTo>
                  <a:pt x="35740" y="30250"/>
                </a:lnTo>
                <a:lnTo>
                  <a:pt x="35024" y="34886"/>
                </a:lnTo>
                <a:lnTo>
                  <a:pt x="33821" y="39278"/>
                </a:lnTo>
                <a:lnTo>
                  <a:pt x="35557" y="51889"/>
                </a:lnTo>
                <a:lnTo>
                  <a:pt x="37785" y="50011"/>
                </a:lnTo>
                <a:lnTo>
                  <a:pt x="41374" y="45133"/>
                </a:lnTo>
                <a:lnTo>
                  <a:pt x="42720" y="42174"/>
                </a:lnTo>
                <a:lnTo>
                  <a:pt x="43663" y="38681"/>
                </a:lnTo>
                <a:lnTo>
                  <a:pt x="44578" y="35178"/>
                </a:lnTo>
                <a:lnTo>
                  <a:pt x="45053" y="31240"/>
                </a:lnTo>
                <a:lnTo>
                  <a:pt x="45053" y="268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440943" y="2864220"/>
            <a:ext cx="8985" cy="78004"/>
          </a:xfrm>
          <a:custGeom>
            <a:avLst/>
            <a:gdLst/>
            <a:ahLst/>
            <a:cxnLst/>
            <a:rect l="l" t="t" r="r" b="b"/>
            <a:pathLst>
              <a:path w="8985" h="78004">
                <a:moveTo>
                  <a:pt x="8985" y="76316"/>
                </a:moveTo>
                <a:lnTo>
                  <a:pt x="8985" y="1753"/>
                </a:lnTo>
                <a:lnTo>
                  <a:pt x="8765" y="965"/>
                </a:lnTo>
                <a:lnTo>
                  <a:pt x="6127" y="0"/>
                </a:lnTo>
                <a:lnTo>
                  <a:pt x="2868" y="0"/>
                </a:lnTo>
                <a:lnTo>
                  <a:pt x="0" y="1753"/>
                </a:lnTo>
                <a:lnTo>
                  <a:pt x="0" y="76316"/>
                </a:lnTo>
                <a:lnTo>
                  <a:pt x="320" y="77266"/>
                </a:lnTo>
                <a:lnTo>
                  <a:pt x="2868" y="78004"/>
                </a:lnTo>
                <a:lnTo>
                  <a:pt x="6127" y="78004"/>
                </a:lnTo>
                <a:lnTo>
                  <a:pt x="8985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464307" y="2887790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3"/>
                </a:moveTo>
                <a:lnTo>
                  <a:pt x="43812" y="14528"/>
                </a:lnTo>
                <a:lnTo>
                  <a:pt x="42994" y="11659"/>
                </a:lnTo>
                <a:lnTo>
                  <a:pt x="39970" y="7009"/>
                </a:lnTo>
                <a:lnTo>
                  <a:pt x="36010" y="3161"/>
                </a:lnTo>
                <a:lnTo>
                  <a:pt x="33310" y="1893"/>
                </a:lnTo>
                <a:lnTo>
                  <a:pt x="30603" y="633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5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0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05"/>
                </a:lnTo>
                <a:lnTo>
                  <a:pt x="10955" y="14946"/>
                </a:lnTo>
                <a:lnTo>
                  <a:pt x="13751" y="1918"/>
                </a:lnTo>
                <a:lnTo>
                  <a:pt x="10857" y="3214"/>
                </a:lnTo>
                <a:lnTo>
                  <a:pt x="8380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4"/>
                </a:lnTo>
                <a:lnTo>
                  <a:pt x="1573" y="39801"/>
                </a:lnTo>
                <a:lnTo>
                  <a:pt x="2623" y="43218"/>
                </a:lnTo>
                <a:lnTo>
                  <a:pt x="4183" y="46061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80" y="55015"/>
                </a:lnTo>
                <a:lnTo>
                  <a:pt x="33077" y="54305"/>
                </a:lnTo>
                <a:lnTo>
                  <a:pt x="36446" y="53466"/>
                </a:lnTo>
                <a:lnTo>
                  <a:pt x="40255" y="52095"/>
                </a:lnTo>
                <a:lnTo>
                  <a:pt x="42833" y="49427"/>
                </a:lnTo>
                <a:lnTo>
                  <a:pt x="42969" y="46824"/>
                </a:lnTo>
                <a:lnTo>
                  <a:pt x="42177" y="44121"/>
                </a:lnTo>
                <a:lnTo>
                  <a:pt x="39549" y="44513"/>
                </a:lnTo>
                <a:lnTo>
                  <a:pt x="36269" y="45820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2"/>
                </a:lnTo>
                <a:lnTo>
                  <a:pt x="41532" y="29462"/>
                </a:lnTo>
                <a:lnTo>
                  <a:pt x="43985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3"/>
                </a:lnTo>
                <a:close/>
              </a:path>
              <a:path w="45035" h="55205">
                <a:moveTo>
                  <a:pt x="10955" y="14946"/>
                </a:moveTo>
                <a:lnTo>
                  <a:pt x="1296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1" y="1918"/>
                </a:lnTo>
                <a:lnTo>
                  <a:pt x="1095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517980" y="2875169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6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81"/>
                </a:lnTo>
                <a:lnTo>
                  <a:pt x="9446" y="58239"/>
                </a:lnTo>
                <a:lnTo>
                  <a:pt x="10806" y="62153"/>
                </a:lnTo>
                <a:lnTo>
                  <a:pt x="13135" y="64946"/>
                </a:lnTo>
                <a:lnTo>
                  <a:pt x="16429" y="66675"/>
                </a:lnTo>
                <a:lnTo>
                  <a:pt x="20415" y="67715"/>
                </a:lnTo>
                <a:lnTo>
                  <a:pt x="22964" y="67715"/>
                </a:lnTo>
                <a:lnTo>
                  <a:pt x="26294" y="67424"/>
                </a:lnTo>
                <a:lnTo>
                  <a:pt x="29227" y="66739"/>
                </a:lnTo>
                <a:lnTo>
                  <a:pt x="31769" y="64248"/>
                </a:lnTo>
                <a:lnTo>
                  <a:pt x="31988" y="61685"/>
                </a:lnTo>
                <a:lnTo>
                  <a:pt x="31988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08" y="59828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96" y="21322"/>
                </a:lnTo>
                <a:lnTo>
                  <a:pt x="31988" y="18870"/>
                </a:lnTo>
                <a:lnTo>
                  <a:pt x="31949" y="16231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559621" y="2887790"/>
            <a:ext cx="45050" cy="55205"/>
          </a:xfrm>
          <a:custGeom>
            <a:avLst/>
            <a:gdLst/>
            <a:ahLst/>
            <a:cxnLst/>
            <a:rect l="l" t="t" r="r" b="b"/>
            <a:pathLst>
              <a:path w="45050" h="55205">
                <a:moveTo>
                  <a:pt x="44640" y="17423"/>
                </a:moveTo>
                <a:lnTo>
                  <a:pt x="43822" y="14528"/>
                </a:lnTo>
                <a:lnTo>
                  <a:pt x="43002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24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96" y="7199"/>
                </a:lnTo>
                <a:lnTo>
                  <a:pt x="30661" y="8585"/>
                </a:lnTo>
                <a:lnTo>
                  <a:pt x="32865" y="11339"/>
                </a:lnTo>
                <a:lnTo>
                  <a:pt x="35082" y="14083"/>
                </a:lnTo>
                <a:lnTo>
                  <a:pt x="36122" y="17880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05"/>
                </a:lnTo>
                <a:lnTo>
                  <a:pt x="10968" y="14946"/>
                </a:lnTo>
                <a:lnTo>
                  <a:pt x="13766" y="1918"/>
                </a:lnTo>
                <a:lnTo>
                  <a:pt x="10864" y="3214"/>
                </a:lnTo>
                <a:lnTo>
                  <a:pt x="8392" y="5043"/>
                </a:lnTo>
                <a:lnTo>
                  <a:pt x="4295" y="9842"/>
                </a:lnTo>
                <a:lnTo>
                  <a:pt x="2735" y="12776"/>
                </a:lnTo>
                <a:lnTo>
                  <a:pt x="1644" y="16203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4"/>
                </a:lnTo>
                <a:lnTo>
                  <a:pt x="1579" y="39801"/>
                </a:lnTo>
                <a:lnTo>
                  <a:pt x="2635" y="43218"/>
                </a:lnTo>
                <a:lnTo>
                  <a:pt x="4193" y="46061"/>
                </a:lnTo>
                <a:lnTo>
                  <a:pt x="8329" y="50598"/>
                </a:lnTo>
                <a:lnTo>
                  <a:pt x="10878" y="52311"/>
                </a:lnTo>
                <a:lnTo>
                  <a:pt x="13902" y="53466"/>
                </a:lnTo>
                <a:lnTo>
                  <a:pt x="16934" y="54622"/>
                </a:lnTo>
                <a:lnTo>
                  <a:pt x="20452" y="55205"/>
                </a:lnTo>
                <a:lnTo>
                  <a:pt x="24486" y="55205"/>
                </a:lnTo>
                <a:lnTo>
                  <a:pt x="28990" y="55015"/>
                </a:lnTo>
                <a:lnTo>
                  <a:pt x="33091" y="54305"/>
                </a:lnTo>
                <a:lnTo>
                  <a:pt x="36457" y="53466"/>
                </a:lnTo>
                <a:lnTo>
                  <a:pt x="40255" y="52095"/>
                </a:lnTo>
                <a:lnTo>
                  <a:pt x="42847" y="49427"/>
                </a:lnTo>
                <a:lnTo>
                  <a:pt x="42980" y="46824"/>
                </a:lnTo>
                <a:lnTo>
                  <a:pt x="42188" y="44121"/>
                </a:lnTo>
                <a:lnTo>
                  <a:pt x="39564" y="44513"/>
                </a:lnTo>
                <a:lnTo>
                  <a:pt x="36283" y="45820"/>
                </a:lnTo>
                <a:lnTo>
                  <a:pt x="33375" y="46749"/>
                </a:lnTo>
                <a:lnTo>
                  <a:pt x="29735" y="47523"/>
                </a:lnTo>
                <a:lnTo>
                  <a:pt x="25330" y="47725"/>
                </a:lnTo>
                <a:lnTo>
                  <a:pt x="22371" y="47725"/>
                </a:lnTo>
                <a:lnTo>
                  <a:pt x="17823" y="46432"/>
                </a:lnTo>
                <a:lnTo>
                  <a:pt x="14122" y="44348"/>
                </a:lnTo>
                <a:lnTo>
                  <a:pt x="11570" y="41147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50" y="25452"/>
                </a:lnTo>
                <a:lnTo>
                  <a:pt x="45050" y="20497"/>
                </a:lnTo>
                <a:lnTo>
                  <a:pt x="44640" y="17423"/>
                </a:lnTo>
                <a:close/>
              </a:path>
              <a:path w="45050" h="55205">
                <a:moveTo>
                  <a:pt x="10968" y="14946"/>
                </a:moveTo>
                <a:lnTo>
                  <a:pt x="12970" y="11887"/>
                </a:lnTo>
                <a:lnTo>
                  <a:pt x="15509" y="9334"/>
                </a:lnTo>
                <a:lnTo>
                  <a:pt x="18864" y="7631"/>
                </a:lnTo>
                <a:lnTo>
                  <a:pt x="23036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14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647486" y="2869700"/>
            <a:ext cx="43254" cy="72553"/>
          </a:xfrm>
          <a:custGeom>
            <a:avLst/>
            <a:gdLst/>
            <a:ahLst/>
            <a:cxnLst/>
            <a:rect l="l" t="t" r="r" b="b"/>
            <a:pathLst>
              <a:path w="43254" h="72553">
                <a:moveTo>
                  <a:pt x="3700" y="0"/>
                </a:moveTo>
                <a:lnTo>
                  <a:pt x="382" y="1587"/>
                </a:lnTo>
                <a:lnTo>
                  <a:pt x="0" y="4140"/>
                </a:lnTo>
                <a:lnTo>
                  <a:pt x="0" y="70775"/>
                </a:lnTo>
                <a:lnTo>
                  <a:pt x="979" y="72086"/>
                </a:lnTo>
                <a:lnTo>
                  <a:pt x="3761" y="72553"/>
                </a:lnTo>
                <a:lnTo>
                  <a:pt x="6325" y="72503"/>
                </a:lnTo>
                <a:lnTo>
                  <a:pt x="9359" y="70775"/>
                </a:lnTo>
                <a:lnTo>
                  <a:pt x="9359" y="44766"/>
                </a:lnTo>
                <a:lnTo>
                  <a:pt x="21715" y="44766"/>
                </a:lnTo>
                <a:lnTo>
                  <a:pt x="25441" y="44207"/>
                </a:lnTo>
                <a:lnTo>
                  <a:pt x="24833" y="35787"/>
                </a:lnTo>
                <a:lnTo>
                  <a:pt x="20624" y="36906"/>
                </a:lnTo>
                <a:lnTo>
                  <a:pt x="9359" y="36906"/>
                </a:lnTo>
                <a:lnTo>
                  <a:pt x="9359" y="7923"/>
                </a:lnTo>
                <a:lnTo>
                  <a:pt x="18756" y="0"/>
                </a:lnTo>
                <a:lnTo>
                  <a:pt x="3700" y="0"/>
                </a:lnTo>
                <a:close/>
              </a:path>
              <a:path w="43254" h="72553">
                <a:moveTo>
                  <a:pt x="34366" y="40398"/>
                </a:moveTo>
                <a:lnTo>
                  <a:pt x="36532" y="38354"/>
                </a:lnTo>
                <a:lnTo>
                  <a:pt x="40345" y="33832"/>
                </a:lnTo>
                <a:lnTo>
                  <a:pt x="41512" y="30923"/>
                </a:lnTo>
                <a:lnTo>
                  <a:pt x="42660" y="28028"/>
                </a:lnTo>
                <a:lnTo>
                  <a:pt x="43254" y="24778"/>
                </a:lnTo>
                <a:lnTo>
                  <a:pt x="43254" y="18453"/>
                </a:lnTo>
                <a:lnTo>
                  <a:pt x="42884" y="15951"/>
                </a:lnTo>
                <a:lnTo>
                  <a:pt x="41396" y="11455"/>
                </a:lnTo>
                <a:lnTo>
                  <a:pt x="38944" y="7772"/>
                </a:lnTo>
                <a:lnTo>
                  <a:pt x="35888" y="4611"/>
                </a:lnTo>
                <a:lnTo>
                  <a:pt x="31939" y="2260"/>
                </a:lnTo>
                <a:lnTo>
                  <a:pt x="28091" y="1040"/>
                </a:lnTo>
                <a:lnTo>
                  <a:pt x="24537" y="330"/>
                </a:lnTo>
                <a:lnTo>
                  <a:pt x="21751" y="64"/>
                </a:lnTo>
                <a:lnTo>
                  <a:pt x="18756" y="0"/>
                </a:lnTo>
                <a:lnTo>
                  <a:pt x="9359" y="7923"/>
                </a:lnTo>
                <a:lnTo>
                  <a:pt x="19598" y="7923"/>
                </a:lnTo>
                <a:lnTo>
                  <a:pt x="22924" y="8329"/>
                </a:lnTo>
                <a:lnTo>
                  <a:pt x="26244" y="9193"/>
                </a:lnTo>
                <a:lnTo>
                  <a:pt x="29405" y="11123"/>
                </a:lnTo>
                <a:lnTo>
                  <a:pt x="31788" y="14579"/>
                </a:lnTo>
                <a:lnTo>
                  <a:pt x="33400" y="19010"/>
                </a:lnTo>
                <a:lnTo>
                  <a:pt x="33400" y="24104"/>
                </a:lnTo>
                <a:lnTo>
                  <a:pt x="32421" y="27938"/>
                </a:lnTo>
                <a:lnTo>
                  <a:pt x="30801" y="31355"/>
                </a:lnTo>
                <a:lnTo>
                  <a:pt x="28263" y="33997"/>
                </a:lnTo>
                <a:lnTo>
                  <a:pt x="24833" y="35787"/>
                </a:lnTo>
                <a:lnTo>
                  <a:pt x="25441" y="44207"/>
                </a:lnTo>
                <a:lnTo>
                  <a:pt x="28583" y="43091"/>
                </a:lnTo>
                <a:lnTo>
                  <a:pt x="31715" y="41972"/>
                </a:lnTo>
                <a:lnTo>
                  <a:pt x="34366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701824" y="2887786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0"/>
                </a:lnTo>
                <a:lnTo>
                  <a:pt x="497" y="36118"/>
                </a:lnTo>
                <a:lnTo>
                  <a:pt x="1465" y="39470"/>
                </a:lnTo>
                <a:lnTo>
                  <a:pt x="2456" y="42811"/>
                </a:lnTo>
                <a:lnTo>
                  <a:pt x="3928" y="45655"/>
                </a:lnTo>
                <a:lnTo>
                  <a:pt x="5933" y="48006"/>
                </a:lnTo>
                <a:lnTo>
                  <a:pt x="10426" y="52130"/>
                </a:lnTo>
                <a:lnTo>
                  <a:pt x="9547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4" y="21955"/>
                </a:lnTo>
                <a:lnTo>
                  <a:pt x="10203" y="19530"/>
                </a:lnTo>
                <a:lnTo>
                  <a:pt x="11739" y="15022"/>
                </a:lnTo>
                <a:lnTo>
                  <a:pt x="14227" y="11490"/>
                </a:lnTo>
                <a:lnTo>
                  <a:pt x="17730" y="9154"/>
                </a:lnTo>
                <a:lnTo>
                  <a:pt x="21939" y="7707"/>
                </a:lnTo>
                <a:lnTo>
                  <a:pt x="27512" y="7707"/>
                </a:lnTo>
                <a:lnTo>
                  <a:pt x="29923" y="8239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65" y="24965"/>
                </a:lnTo>
                <a:lnTo>
                  <a:pt x="39665" y="30593"/>
                </a:lnTo>
                <a:lnTo>
                  <a:pt x="39369" y="33246"/>
                </a:lnTo>
                <a:lnTo>
                  <a:pt x="38787" y="35671"/>
                </a:lnTo>
                <a:lnTo>
                  <a:pt x="37289" y="40168"/>
                </a:lnTo>
                <a:lnTo>
                  <a:pt x="34787" y="43675"/>
                </a:lnTo>
                <a:lnTo>
                  <a:pt x="31262" y="45986"/>
                </a:lnTo>
                <a:lnTo>
                  <a:pt x="27025" y="47444"/>
                </a:lnTo>
                <a:lnTo>
                  <a:pt x="21507" y="47444"/>
                </a:lnTo>
                <a:lnTo>
                  <a:pt x="19091" y="46911"/>
                </a:lnTo>
                <a:lnTo>
                  <a:pt x="15203" y="44791"/>
                </a:lnTo>
                <a:lnTo>
                  <a:pt x="12517" y="41550"/>
                </a:lnTo>
                <a:lnTo>
                  <a:pt x="13409" y="53351"/>
                </a:lnTo>
                <a:lnTo>
                  <a:pt x="16405" y="54583"/>
                </a:lnTo>
                <a:lnTo>
                  <a:pt x="19908" y="55205"/>
                </a:lnTo>
                <a:lnTo>
                  <a:pt x="28069" y="55205"/>
                </a:lnTo>
                <a:lnTo>
                  <a:pt x="31705" y="54493"/>
                </a:lnTo>
                <a:lnTo>
                  <a:pt x="34837" y="53110"/>
                </a:lnTo>
                <a:lnTo>
                  <a:pt x="37980" y="51714"/>
                </a:lnTo>
                <a:lnTo>
                  <a:pt x="40594" y="49770"/>
                </a:lnTo>
                <a:lnTo>
                  <a:pt x="44766" y="44791"/>
                </a:lnTo>
                <a:lnTo>
                  <a:pt x="46325" y="41807"/>
                </a:lnTo>
                <a:lnTo>
                  <a:pt x="47379" y="38379"/>
                </a:lnTo>
                <a:lnTo>
                  <a:pt x="48431" y="34923"/>
                </a:lnTo>
                <a:lnTo>
                  <a:pt x="48963" y="31164"/>
                </a:lnTo>
                <a:lnTo>
                  <a:pt x="48963" y="22870"/>
                </a:lnTo>
                <a:lnTo>
                  <a:pt x="48467" y="19086"/>
                </a:lnTo>
                <a:lnTo>
                  <a:pt x="47466" y="15746"/>
                </a:lnTo>
                <a:lnTo>
                  <a:pt x="46476" y="12395"/>
                </a:lnTo>
                <a:lnTo>
                  <a:pt x="44978" y="9546"/>
                </a:lnTo>
                <a:lnTo>
                  <a:pt x="42984" y="7211"/>
                </a:lnTo>
                <a:lnTo>
                  <a:pt x="38491" y="3084"/>
                </a:lnTo>
                <a:lnTo>
                  <a:pt x="35492" y="1854"/>
                </a:lnTo>
                <a:lnTo>
                  <a:pt x="32511" y="619"/>
                </a:lnTo>
                <a:lnTo>
                  <a:pt x="29009" y="0"/>
                </a:lnTo>
                <a:lnTo>
                  <a:pt x="20801" y="0"/>
                </a:lnTo>
                <a:lnTo>
                  <a:pt x="17161" y="698"/>
                </a:lnTo>
                <a:lnTo>
                  <a:pt x="14041" y="2070"/>
                </a:lnTo>
                <a:lnTo>
                  <a:pt x="10923" y="3451"/>
                </a:lnTo>
                <a:lnTo>
                  <a:pt x="8319" y="5382"/>
                </a:lnTo>
                <a:lnTo>
                  <a:pt x="4147" y="10374"/>
                </a:lnTo>
                <a:lnTo>
                  <a:pt x="2592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7" y="37641"/>
                </a:moveTo>
                <a:lnTo>
                  <a:pt x="9547" y="32802"/>
                </a:lnTo>
                <a:lnTo>
                  <a:pt x="10426" y="52130"/>
                </a:lnTo>
                <a:lnTo>
                  <a:pt x="13409" y="53351"/>
                </a:lnTo>
                <a:lnTo>
                  <a:pt x="12517" y="41550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759849" y="2888571"/>
            <a:ext cx="73933" cy="53694"/>
          </a:xfrm>
          <a:custGeom>
            <a:avLst/>
            <a:gdLst/>
            <a:ahLst/>
            <a:cxnLst/>
            <a:rect l="l" t="t" r="r" b="b"/>
            <a:pathLst>
              <a:path w="73933" h="53694">
                <a:moveTo>
                  <a:pt x="486" y="3973"/>
                </a:moveTo>
                <a:lnTo>
                  <a:pt x="14806" y="51673"/>
                </a:lnTo>
                <a:lnTo>
                  <a:pt x="15289" y="52638"/>
                </a:lnTo>
                <a:lnTo>
                  <a:pt x="18036" y="53578"/>
                </a:lnTo>
                <a:lnTo>
                  <a:pt x="20786" y="53694"/>
                </a:lnTo>
                <a:lnTo>
                  <a:pt x="24278" y="53553"/>
                </a:lnTo>
                <a:lnTo>
                  <a:pt x="26927" y="51673"/>
                </a:lnTo>
                <a:lnTo>
                  <a:pt x="36461" y="15238"/>
                </a:lnTo>
                <a:lnTo>
                  <a:pt x="36673" y="15238"/>
                </a:lnTo>
                <a:lnTo>
                  <a:pt x="46948" y="51673"/>
                </a:lnTo>
                <a:lnTo>
                  <a:pt x="47664" y="52894"/>
                </a:lnTo>
                <a:lnTo>
                  <a:pt x="50278" y="53578"/>
                </a:lnTo>
                <a:lnTo>
                  <a:pt x="55821" y="53604"/>
                </a:lnTo>
                <a:lnTo>
                  <a:pt x="59029" y="51673"/>
                </a:lnTo>
                <a:lnTo>
                  <a:pt x="73450" y="3973"/>
                </a:lnTo>
                <a:lnTo>
                  <a:pt x="73933" y="1623"/>
                </a:lnTo>
                <a:lnTo>
                  <a:pt x="73397" y="482"/>
                </a:lnTo>
                <a:lnTo>
                  <a:pt x="70618" y="0"/>
                </a:lnTo>
                <a:lnTo>
                  <a:pt x="68026" y="25"/>
                </a:lnTo>
                <a:lnTo>
                  <a:pt x="64908" y="1789"/>
                </a:lnTo>
                <a:lnTo>
                  <a:pt x="53258" y="43192"/>
                </a:lnTo>
                <a:lnTo>
                  <a:pt x="53096" y="43192"/>
                </a:lnTo>
                <a:lnTo>
                  <a:pt x="41400" y="1673"/>
                </a:lnTo>
                <a:lnTo>
                  <a:pt x="41076" y="888"/>
                </a:lnTo>
                <a:lnTo>
                  <a:pt x="38480" y="25"/>
                </a:lnTo>
                <a:lnTo>
                  <a:pt x="35247" y="25"/>
                </a:lnTo>
                <a:lnTo>
                  <a:pt x="32263" y="1789"/>
                </a:lnTo>
                <a:lnTo>
                  <a:pt x="21441" y="43192"/>
                </a:lnTo>
                <a:lnTo>
                  <a:pt x="21221" y="43192"/>
                </a:lnTo>
                <a:lnTo>
                  <a:pt x="9410" y="1789"/>
                </a:lnTo>
                <a:lnTo>
                  <a:pt x="8319" y="353"/>
                </a:lnTo>
                <a:lnTo>
                  <a:pt x="5486" y="0"/>
                </a:lnTo>
                <a:lnTo>
                  <a:pt x="2923" y="25"/>
                </a:lnTo>
                <a:lnTo>
                  <a:pt x="0" y="1292"/>
                </a:lnTo>
                <a:lnTo>
                  <a:pt x="486" y="39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843118" y="2887790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29" y="17423"/>
                </a:moveTo>
                <a:lnTo>
                  <a:pt x="43822" y="14528"/>
                </a:lnTo>
                <a:lnTo>
                  <a:pt x="42990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13" y="1893"/>
                </a:lnTo>
                <a:lnTo>
                  <a:pt x="30613" y="633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5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5" y="17880"/>
                </a:lnTo>
                <a:lnTo>
                  <a:pt x="36013" y="22719"/>
                </a:lnTo>
                <a:lnTo>
                  <a:pt x="9309" y="22719"/>
                </a:lnTo>
                <a:lnTo>
                  <a:pt x="9719" y="18705"/>
                </a:lnTo>
                <a:lnTo>
                  <a:pt x="10968" y="14946"/>
                </a:lnTo>
                <a:lnTo>
                  <a:pt x="13765" y="1918"/>
                </a:lnTo>
                <a:lnTo>
                  <a:pt x="10867" y="3214"/>
                </a:lnTo>
                <a:lnTo>
                  <a:pt x="8390" y="5043"/>
                </a:lnTo>
                <a:lnTo>
                  <a:pt x="4283" y="9842"/>
                </a:lnTo>
                <a:lnTo>
                  <a:pt x="2724" y="12776"/>
                </a:lnTo>
                <a:lnTo>
                  <a:pt x="1634" y="16203"/>
                </a:lnTo>
                <a:lnTo>
                  <a:pt x="546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4"/>
                </a:lnTo>
                <a:lnTo>
                  <a:pt x="1583" y="39801"/>
                </a:lnTo>
                <a:lnTo>
                  <a:pt x="2637" y="43218"/>
                </a:lnTo>
                <a:lnTo>
                  <a:pt x="4193" y="46061"/>
                </a:lnTo>
                <a:lnTo>
                  <a:pt x="6267" y="48337"/>
                </a:lnTo>
                <a:lnTo>
                  <a:pt x="10867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5" y="55205"/>
                </a:lnTo>
                <a:lnTo>
                  <a:pt x="28994" y="55015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7" y="52095"/>
                </a:lnTo>
                <a:lnTo>
                  <a:pt x="42847" y="49427"/>
                </a:lnTo>
                <a:lnTo>
                  <a:pt x="42969" y="46824"/>
                </a:lnTo>
                <a:lnTo>
                  <a:pt x="42188" y="44121"/>
                </a:lnTo>
                <a:lnTo>
                  <a:pt x="39552" y="44513"/>
                </a:lnTo>
                <a:lnTo>
                  <a:pt x="36272" y="45820"/>
                </a:lnTo>
                <a:lnTo>
                  <a:pt x="33375" y="46749"/>
                </a:lnTo>
                <a:lnTo>
                  <a:pt x="29724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3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6" y="29462"/>
                </a:lnTo>
                <a:lnTo>
                  <a:pt x="43983" y="28548"/>
                </a:lnTo>
                <a:lnTo>
                  <a:pt x="45039" y="25452"/>
                </a:lnTo>
                <a:lnTo>
                  <a:pt x="45039" y="20497"/>
                </a:lnTo>
                <a:lnTo>
                  <a:pt x="44629" y="17423"/>
                </a:lnTo>
                <a:close/>
              </a:path>
              <a:path w="45039" h="55205">
                <a:moveTo>
                  <a:pt x="10968" y="14946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3" y="7631"/>
                </a:lnTo>
                <a:lnTo>
                  <a:pt x="23039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903317" y="2887790"/>
            <a:ext cx="28580" cy="54432"/>
          </a:xfrm>
          <a:custGeom>
            <a:avLst/>
            <a:gdLst/>
            <a:ahLst/>
            <a:cxnLst/>
            <a:rect l="l" t="t" r="r" b="b"/>
            <a:pathLst>
              <a:path w="28580" h="54432">
                <a:moveTo>
                  <a:pt x="0" y="2512"/>
                </a:moveTo>
                <a:lnTo>
                  <a:pt x="0" y="52743"/>
                </a:lnTo>
                <a:lnTo>
                  <a:pt x="194" y="53492"/>
                </a:lnTo>
                <a:lnTo>
                  <a:pt x="2868" y="54432"/>
                </a:lnTo>
                <a:lnTo>
                  <a:pt x="6126" y="54432"/>
                </a:lnTo>
                <a:lnTo>
                  <a:pt x="8985" y="52743"/>
                </a:lnTo>
                <a:lnTo>
                  <a:pt x="8985" y="19709"/>
                </a:lnTo>
                <a:lnTo>
                  <a:pt x="10259" y="17664"/>
                </a:lnTo>
                <a:lnTo>
                  <a:pt x="12462" y="14514"/>
                </a:lnTo>
                <a:lnTo>
                  <a:pt x="14518" y="11962"/>
                </a:lnTo>
                <a:lnTo>
                  <a:pt x="17365" y="9636"/>
                </a:lnTo>
                <a:lnTo>
                  <a:pt x="20005" y="8712"/>
                </a:lnTo>
                <a:lnTo>
                  <a:pt x="23021" y="8928"/>
                </a:lnTo>
                <a:lnTo>
                  <a:pt x="25797" y="9738"/>
                </a:lnTo>
                <a:lnTo>
                  <a:pt x="28533" y="8431"/>
                </a:lnTo>
                <a:lnTo>
                  <a:pt x="28580" y="3261"/>
                </a:lnTo>
                <a:lnTo>
                  <a:pt x="26229" y="708"/>
                </a:lnTo>
                <a:lnTo>
                  <a:pt x="23111" y="86"/>
                </a:lnTo>
                <a:lnTo>
                  <a:pt x="20450" y="0"/>
                </a:lnTo>
                <a:lnTo>
                  <a:pt x="17340" y="698"/>
                </a:lnTo>
                <a:lnTo>
                  <a:pt x="14183" y="2653"/>
                </a:lnTo>
                <a:lnTo>
                  <a:pt x="10720" y="6169"/>
                </a:lnTo>
                <a:lnTo>
                  <a:pt x="8117" y="9817"/>
                </a:lnTo>
                <a:lnTo>
                  <a:pt x="8117" y="2221"/>
                </a:lnTo>
                <a:lnTo>
                  <a:pt x="5557" y="798"/>
                </a:lnTo>
                <a:lnTo>
                  <a:pt x="2584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971220" y="2869700"/>
            <a:ext cx="43239" cy="72553"/>
          </a:xfrm>
          <a:custGeom>
            <a:avLst/>
            <a:gdLst/>
            <a:ahLst/>
            <a:cxnLst/>
            <a:rect l="l" t="t" r="r" b="b"/>
            <a:pathLst>
              <a:path w="43239" h="72553">
                <a:moveTo>
                  <a:pt x="3700" y="0"/>
                </a:moveTo>
                <a:lnTo>
                  <a:pt x="370" y="1587"/>
                </a:lnTo>
                <a:lnTo>
                  <a:pt x="0" y="4140"/>
                </a:lnTo>
                <a:lnTo>
                  <a:pt x="0" y="70775"/>
                </a:lnTo>
                <a:lnTo>
                  <a:pt x="979" y="72086"/>
                </a:lnTo>
                <a:lnTo>
                  <a:pt x="3761" y="72553"/>
                </a:lnTo>
                <a:lnTo>
                  <a:pt x="6324" y="72503"/>
                </a:lnTo>
                <a:lnTo>
                  <a:pt x="9356" y="70775"/>
                </a:lnTo>
                <a:lnTo>
                  <a:pt x="9356" y="44766"/>
                </a:lnTo>
                <a:lnTo>
                  <a:pt x="21700" y="44766"/>
                </a:lnTo>
                <a:lnTo>
                  <a:pt x="25436" y="44207"/>
                </a:lnTo>
                <a:lnTo>
                  <a:pt x="24832" y="35787"/>
                </a:lnTo>
                <a:lnTo>
                  <a:pt x="20609" y="36906"/>
                </a:lnTo>
                <a:lnTo>
                  <a:pt x="9356" y="36906"/>
                </a:lnTo>
                <a:lnTo>
                  <a:pt x="9356" y="7923"/>
                </a:lnTo>
                <a:lnTo>
                  <a:pt x="18751" y="0"/>
                </a:lnTo>
                <a:lnTo>
                  <a:pt x="3700" y="0"/>
                </a:lnTo>
                <a:close/>
              </a:path>
              <a:path w="43239" h="72553">
                <a:moveTo>
                  <a:pt x="34364" y="40398"/>
                </a:moveTo>
                <a:lnTo>
                  <a:pt x="36517" y="38354"/>
                </a:lnTo>
                <a:lnTo>
                  <a:pt x="40344" y="33832"/>
                </a:lnTo>
                <a:lnTo>
                  <a:pt x="41493" y="30923"/>
                </a:lnTo>
                <a:lnTo>
                  <a:pt x="42659" y="28028"/>
                </a:lnTo>
                <a:lnTo>
                  <a:pt x="43239" y="24778"/>
                </a:lnTo>
                <a:lnTo>
                  <a:pt x="43239" y="18453"/>
                </a:lnTo>
                <a:lnTo>
                  <a:pt x="42868" y="15951"/>
                </a:lnTo>
                <a:lnTo>
                  <a:pt x="41381" y="11455"/>
                </a:lnTo>
                <a:lnTo>
                  <a:pt x="38944" y="7772"/>
                </a:lnTo>
                <a:lnTo>
                  <a:pt x="35887" y="4611"/>
                </a:lnTo>
                <a:lnTo>
                  <a:pt x="31939" y="2260"/>
                </a:lnTo>
                <a:lnTo>
                  <a:pt x="28087" y="1040"/>
                </a:lnTo>
                <a:lnTo>
                  <a:pt x="24533" y="330"/>
                </a:lnTo>
                <a:lnTo>
                  <a:pt x="21747" y="64"/>
                </a:lnTo>
                <a:lnTo>
                  <a:pt x="18751" y="0"/>
                </a:lnTo>
                <a:lnTo>
                  <a:pt x="9356" y="7923"/>
                </a:lnTo>
                <a:lnTo>
                  <a:pt x="19594" y="7923"/>
                </a:lnTo>
                <a:lnTo>
                  <a:pt x="22913" y="8329"/>
                </a:lnTo>
                <a:lnTo>
                  <a:pt x="26243" y="9193"/>
                </a:lnTo>
                <a:lnTo>
                  <a:pt x="29396" y="11123"/>
                </a:lnTo>
                <a:lnTo>
                  <a:pt x="31788" y="14579"/>
                </a:lnTo>
                <a:lnTo>
                  <a:pt x="33399" y="19010"/>
                </a:lnTo>
                <a:lnTo>
                  <a:pt x="33399" y="24104"/>
                </a:lnTo>
                <a:lnTo>
                  <a:pt x="32420" y="27938"/>
                </a:lnTo>
                <a:lnTo>
                  <a:pt x="30797" y="31355"/>
                </a:lnTo>
                <a:lnTo>
                  <a:pt x="28260" y="33997"/>
                </a:lnTo>
                <a:lnTo>
                  <a:pt x="24832" y="35787"/>
                </a:lnTo>
                <a:lnTo>
                  <a:pt x="25436" y="44207"/>
                </a:lnTo>
                <a:lnTo>
                  <a:pt x="28568" y="43091"/>
                </a:lnTo>
                <a:lnTo>
                  <a:pt x="31715" y="41972"/>
                </a:lnTo>
                <a:lnTo>
                  <a:pt x="34364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7028971" y="2864220"/>
            <a:ext cx="8992" cy="78004"/>
          </a:xfrm>
          <a:custGeom>
            <a:avLst/>
            <a:gdLst/>
            <a:ahLst/>
            <a:cxnLst/>
            <a:rect l="l" t="t" r="r" b="b"/>
            <a:pathLst>
              <a:path w="8992" h="78004">
                <a:moveTo>
                  <a:pt x="8992" y="76316"/>
                </a:moveTo>
                <a:lnTo>
                  <a:pt x="8992" y="1753"/>
                </a:lnTo>
                <a:lnTo>
                  <a:pt x="8765" y="965"/>
                </a:lnTo>
                <a:lnTo>
                  <a:pt x="6130" y="0"/>
                </a:lnTo>
                <a:lnTo>
                  <a:pt x="2876" y="0"/>
                </a:lnTo>
                <a:lnTo>
                  <a:pt x="0" y="1753"/>
                </a:lnTo>
                <a:lnTo>
                  <a:pt x="0" y="76316"/>
                </a:lnTo>
                <a:lnTo>
                  <a:pt x="323" y="77266"/>
                </a:lnTo>
                <a:lnTo>
                  <a:pt x="2876" y="78004"/>
                </a:lnTo>
                <a:lnTo>
                  <a:pt x="6130" y="78004"/>
                </a:lnTo>
                <a:lnTo>
                  <a:pt x="8992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7052280" y="288778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8" y="42076"/>
                </a:moveTo>
                <a:lnTo>
                  <a:pt x="9975" y="54165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4" y="47397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0" y="45684"/>
                </a:lnTo>
                <a:lnTo>
                  <a:pt x="9198" y="42076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11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3" y="8384"/>
                </a:lnTo>
                <a:lnTo>
                  <a:pt x="35849" y="4827"/>
                </a:lnTo>
                <a:lnTo>
                  <a:pt x="32331" y="2059"/>
                </a:lnTo>
                <a:lnTo>
                  <a:pt x="27406" y="421"/>
                </a:lnTo>
                <a:lnTo>
                  <a:pt x="24397" y="0"/>
                </a:lnTo>
                <a:lnTo>
                  <a:pt x="20883" y="0"/>
                </a:lnTo>
                <a:lnTo>
                  <a:pt x="17132" y="180"/>
                </a:lnTo>
                <a:lnTo>
                  <a:pt x="13442" y="888"/>
                </a:lnTo>
                <a:lnTo>
                  <a:pt x="10177" y="1879"/>
                </a:lnTo>
                <a:lnTo>
                  <a:pt x="7240" y="3009"/>
                </a:lnTo>
                <a:lnTo>
                  <a:pt x="3517" y="5360"/>
                </a:lnTo>
                <a:lnTo>
                  <a:pt x="2391" y="8178"/>
                </a:lnTo>
                <a:lnTo>
                  <a:pt x="2686" y="11494"/>
                </a:lnTo>
                <a:lnTo>
                  <a:pt x="5274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294"/>
                </a:lnTo>
                <a:lnTo>
                  <a:pt x="17860" y="7481"/>
                </a:lnTo>
                <a:lnTo>
                  <a:pt x="22147" y="7481"/>
                </a:lnTo>
                <a:lnTo>
                  <a:pt x="25304" y="8243"/>
                </a:lnTo>
                <a:lnTo>
                  <a:pt x="27867" y="9485"/>
                </a:lnTo>
                <a:lnTo>
                  <a:pt x="30280" y="12686"/>
                </a:lnTo>
                <a:lnTo>
                  <a:pt x="31068" y="15674"/>
                </a:lnTo>
                <a:lnTo>
                  <a:pt x="31281" y="19317"/>
                </a:lnTo>
                <a:lnTo>
                  <a:pt x="31281" y="23230"/>
                </a:lnTo>
                <a:lnTo>
                  <a:pt x="20722" y="23230"/>
                </a:lnTo>
                <a:lnTo>
                  <a:pt x="17294" y="23572"/>
                </a:lnTo>
                <a:lnTo>
                  <a:pt x="14245" y="24256"/>
                </a:lnTo>
                <a:lnTo>
                  <a:pt x="11200" y="24944"/>
                </a:lnTo>
                <a:lnTo>
                  <a:pt x="8629" y="25974"/>
                </a:lnTo>
                <a:lnTo>
                  <a:pt x="4417" y="28728"/>
                </a:lnTo>
                <a:lnTo>
                  <a:pt x="1685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27" y="52491"/>
                </a:lnTo>
                <a:lnTo>
                  <a:pt x="9975" y="54165"/>
                </a:lnTo>
                <a:lnTo>
                  <a:pt x="9198" y="42076"/>
                </a:lnTo>
                <a:lnTo>
                  <a:pt x="9198" y="39474"/>
                </a:lnTo>
                <a:lnTo>
                  <a:pt x="10040" y="35420"/>
                </a:lnTo>
                <a:lnTo>
                  <a:pt x="12675" y="32400"/>
                </a:lnTo>
                <a:lnTo>
                  <a:pt x="15372" y="30938"/>
                </a:lnTo>
                <a:lnTo>
                  <a:pt x="19001" y="30088"/>
                </a:lnTo>
                <a:lnTo>
                  <a:pt x="23605" y="29872"/>
                </a:lnTo>
                <a:lnTo>
                  <a:pt x="31281" y="29872"/>
                </a:lnTo>
                <a:lnTo>
                  <a:pt x="31281" y="40525"/>
                </a:lnTo>
                <a:lnTo>
                  <a:pt x="26949" y="44946"/>
                </a:lnTo>
                <a:lnTo>
                  <a:pt x="22924" y="47397"/>
                </a:lnTo>
                <a:lnTo>
                  <a:pt x="19904" y="55205"/>
                </a:lnTo>
                <a:lnTo>
                  <a:pt x="22691" y="54547"/>
                </a:lnTo>
                <a:lnTo>
                  <a:pt x="25330" y="53251"/>
                </a:lnTo>
                <a:lnTo>
                  <a:pt x="27951" y="51944"/>
                </a:lnTo>
                <a:lnTo>
                  <a:pt x="32482" y="47779"/>
                </a:lnTo>
                <a:lnTo>
                  <a:pt x="32482" y="5280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7110064" y="2887794"/>
            <a:ext cx="42163" cy="54430"/>
          </a:xfrm>
          <a:custGeom>
            <a:avLst/>
            <a:gdLst/>
            <a:ahLst/>
            <a:cxnLst/>
            <a:rect l="l" t="t" r="r" b="b"/>
            <a:pathLst>
              <a:path w="42163" h="54430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0"/>
                </a:lnTo>
                <a:lnTo>
                  <a:pt x="39305" y="54430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54"/>
                </a:lnTo>
                <a:lnTo>
                  <a:pt x="41273" y="12913"/>
                </a:lnTo>
                <a:lnTo>
                  <a:pt x="40665" y="10360"/>
                </a:lnTo>
                <a:lnTo>
                  <a:pt x="38304" y="6245"/>
                </a:lnTo>
                <a:lnTo>
                  <a:pt x="35121" y="2829"/>
                </a:lnTo>
                <a:lnTo>
                  <a:pt x="30650" y="568"/>
                </a:lnTo>
                <a:lnTo>
                  <a:pt x="27918" y="0"/>
                </a:lnTo>
                <a:lnTo>
                  <a:pt x="21849" y="0"/>
                </a:lnTo>
                <a:lnTo>
                  <a:pt x="19090" y="722"/>
                </a:lnTo>
                <a:lnTo>
                  <a:pt x="16355" y="2209"/>
                </a:lnTo>
                <a:lnTo>
                  <a:pt x="13608" y="3667"/>
                </a:lnTo>
                <a:lnTo>
                  <a:pt x="10868" y="5979"/>
                </a:lnTo>
                <a:lnTo>
                  <a:pt x="8107" y="9143"/>
                </a:lnTo>
                <a:lnTo>
                  <a:pt x="8107" y="2209"/>
                </a:lnTo>
                <a:lnTo>
                  <a:pt x="5547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321" y="53693"/>
                </a:lnTo>
                <a:lnTo>
                  <a:pt x="2862" y="54430"/>
                </a:lnTo>
                <a:lnTo>
                  <a:pt x="6112" y="54430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9" y="8798"/>
                </a:lnTo>
                <a:lnTo>
                  <a:pt x="22806" y="7988"/>
                </a:lnTo>
                <a:lnTo>
                  <a:pt x="26071" y="8315"/>
                </a:lnTo>
                <a:lnTo>
                  <a:pt x="28721" y="9650"/>
                </a:lnTo>
                <a:lnTo>
                  <a:pt x="31468" y="13153"/>
                </a:lnTo>
                <a:lnTo>
                  <a:pt x="32537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7163582" y="28751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2" y="13690"/>
                </a:lnTo>
                <a:lnTo>
                  <a:pt x="335" y="14860"/>
                </a:lnTo>
                <a:lnTo>
                  <a:pt x="0" y="17524"/>
                </a:lnTo>
                <a:lnTo>
                  <a:pt x="1797" y="21322"/>
                </a:lnTo>
                <a:lnTo>
                  <a:pt x="8643" y="21322"/>
                </a:lnTo>
                <a:lnTo>
                  <a:pt x="8643" y="53581"/>
                </a:lnTo>
                <a:lnTo>
                  <a:pt x="9432" y="58239"/>
                </a:lnTo>
                <a:lnTo>
                  <a:pt x="10807" y="62153"/>
                </a:lnTo>
                <a:lnTo>
                  <a:pt x="13133" y="64946"/>
                </a:lnTo>
                <a:lnTo>
                  <a:pt x="16429" y="66675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69" y="66955"/>
                </a:lnTo>
                <a:lnTo>
                  <a:pt x="31766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18" y="58355"/>
                </a:lnTo>
                <a:lnTo>
                  <a:pt x="27359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16" y="58953"/>
                </a:lnTo>
                <a:lnTo>
                  <a:pt x="18122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0" y="16231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7234020" y="2867868"/>
            <a:ext cx="11094" cy="74357"/>
          </a:xfrm>
          <a:custGeom>
            <a:avLst/>
            <a:gdLst/>
            <a:ahLst/>
            <a:cxnLst/>
            <a:rect l="l" t="t" r="r" b="b"/>
            <a:pathLst>
              <a:path w="11094" h="74357">
                <a:moveTo>
                  <a:pt x="0" y="5586"/>
                </a:moveTo>
                <a:lnTo>
                  <a:pt x="388" y="9144"/>
                </a:lnTo>
                <a:lnTo>
                  <a:pt x="3379" y="11047"/>
                </a:lnTo>
                <a:lnTo>
                  <a:pt x="7627" y="11047"/>
                </a:lnTo>
                <a:lnTo>
                  <a:pt x="10694" y="9093"/>
                </a:lnTo>
                <a:lnTo>
                  <a:pt x="11094" y="5472"/>
                </a:lnTo>
                <a:lnTo>
                  <a:pt x="10709" y="1903"/>
                </a:lnTo>
                <a:lnTo>
                  <a:pt x="7703" y="0"/>
                </a:lnTo>
                <a:lnTo>
                  <a:pt x="3455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4" h="74357">
                <a:moveTo>
                  <a:pt x="1399" y="73619"/>
                </a:moveTo>
                <a:lnTo>
                  <a:pt x="3952" y="74357"/>
                </a:lnTo>
                <a:lnTo>
                  <a:pt x="7195" y="74357"/>
                </a:lnTo>
                <a:lnTo>
                  <a:pt x="10054" y="72669"/>
                </a:lnTo>
                <a:lnTo>
                  <a:pt x="10054" y="22438"/>
                </a:lnTo>
                <a:lnTo>
                  <a:pt x="9831" y="21704"/>
                </a:lnTo>
                <a:lnTo>
                  <a:pt x="7195" y="20735"/>
                </a:lnTo>
                <a:lnTo>
                  <a:pt x="3952" y="20735"/>
                </a:lnTo>
                <a:lnTo>
                  <a:pt x="1079" y="22438"/>
                </a:lnTo>
                <a:lnTo>
                  <a:pt x="1079" y="72669"/>
                </a:lnTo>
                <a:lnTo>
                  <a:pt x="1399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7261715" y="2887794"/>
            <a:ext cx="42166" cy="54430"/>
          </a:xfrm>
          <a:custGeom>
            <a:avLst/>
            <a:gdLst/>
            <a:ahLst/>
            <a:cxnLst/>
            <a:rect l="l" t="t" r="r" b="b"/>
            <a:pathLst>
              <a:path w="42166" h="54430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0"/>
                </a:lnTo>
                <a:lnTo>
                  <a:pt x="39307" y="54430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73" y="12913"/>
                </a:lnTo>
                <a:lnTo>
                  <a:pt x="40669" y="10360"/>
                </a:lnTo>
                <a:lnTo>
                  <a:pt x="38303" y="6245"/>
                </a:lnTo>
                <a:lnTo>
                  <a:pt x="35120" y="2829"/>
                </a:lnTo>
                <a:lnTo>
                  <a:pt x="30653" y="568"/>
                </a:lnTo>
                <a:lnTo>
                  <a:pt x="27917" y="0"/>
                </a:lnTo>
                <a:lnTo>
                  <a:pt x="21851" y="0"/>
                </a:lnTo>
                <a:lnTo>
                  <a:pt x="19090" y="722"/>
                </a:lnTo>
                <a:lnTo>
                  <a:pt x="16353" y="2209"/>
                </a:lnTo>
                <a:lnTo>
                  <a:pt x="13604" y="3667"/>
                </a:lnTo>
                <a:lnTo>
                  <a:pt x="10867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43" y="798"/>
                </a:lnTo>
                <a:lnTo>
                  <a:pt x="2576" y="798"/>
                </a:lnTo>
                <a:lnTo>
                  <a:pt x="0" y="2512"/>
                </a:lnTo>
                <a:lnTo>
                  <a:pt x="0" y="52743"/>
                </a:lnTo>
                <a:lnTo>
                  <a:pt x="186" y="53492"/>
                </a:lnTo>
                <a:lnTo>
                  <a:pt x="2861" y="54430"/>
                </a:lnTo>
                <a:lnTo>
                  <a:pt x="6116" y="54430"/>
                </a:lnTo>
                <a:lnTo>
                  <a:pt x="8977" y="52743"/>
                </a:lnTo>
                <a:lnTo>
                  <a:pt x="8977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8" y="8798"/>
                </a:lnTo>
                <a:lnTo>
                  <a:pt x="22801" y="7988"/>
                </a:lnTo>
                <a:lnTo>
                  <a:pt x="26070" y="8315"/>
                </a:lnTo>
                <a:lnTo>
                  <a:pt x="28719" y="9650"/>
                </a:lnTo>
                <a:lnTo>
                  <a:pt x="31470" y="13153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7349411" y="2869707"/>
            <a:ext cx="39168" cy="72223"/>
          </a:xfrm>
          <a:custGeom>
            <a:avLst/>
            <a:gdLst/>
            <a:ahLst/>
            <a:cxnLst/>
            <a:rect l="l" t="t" r="r" b="b"/>
            <a:pathLst>
              <a:path w="39168" h="72223">
                <a:moveTo>
                  <a:pt x="39168" y="68263"/>
                </a:moveTo>
                <a:lnTo>
                  <a:pt x="39127" y="66892"/>
                </a:lnTo>
                <a:lnTo>
                  <a:pt x="37263" y="64249"/>
                </a:lnTo>
                <a:lnTo>
                  <a:pt x="9359" y="64249"/>
                </a:lnTo>
                <a:lnTo>
                  <a:pt x="9359" y="38390"/>
                </a:lnTo>
                <a:lnTo>
                  <a:pt x="32967" y="38390"/>
                </a:lnTo>
                <a:lnTo>
                  <a:pt x="34786" y="35902"/>
                </a:lnTo>
                <a:lnTo>
                  <a:pt x="34786" y="33336"/>
                </a:lnTo>
                <a:lnTo>
                  <a:pt x="32967" y="30643"/>
                </a:lnTo>
                <a:lnTo>
                  <a:pt x="9359" y="30643"/>
                </a:lnTo>
                <a:lnTo>
                  <a:pt x="9359" y="7988"/>
                </a:lnTo>
                <a:lnTo>
                  <a:pt x="37435" y="7913"/>
                </a:lnTo>
                <a:lnTo>
                  <a:pt x="38685" y="5331"/>
                </a:lnTo>
                <a:lnTo>
                  <a:pt x="38685" y="2703"/>
                </a:lnTo>
                <a:lnTo>
                  <a:pt x="36878" y="0"/>
                </a:lnTo>
                <a:lnTo>
                  <a:pt x="3477" y="0"/>
                </a:lnTo>
                <a:lnTo>
                  <a:pt x="1115" y="864"/>
                </a:lnTo>
                <a:lnTo>
                  <a:pt x="0" y="3910"/>
                </a:lnTo>
                <a:lnTo>
                  <a:pt x="0" y="68314"/>
                </a:lnTo>
                <a:lnTo>
                  <a:pt x="370" y="70777"/>
                </a:lnTo>
                <a:lnTo>
                  <a:pt x="3477" y="72223"/>
                </a:lnTo>
                <a:lnTo>
                  <a:pt x="37263" y="72223"/>
                </a:lnTo>
                <a:lnTo>
                  <a:pt x="38858" y="70942"/>
                </a:lnTo>
                <a:lnTo>
                  <a:pt x="39168" y="682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7404080" y="2887794"/>
            <a:ext cx="42166" cy="54430"/>
          </a:xfrm>
          <a:custGeom>
            <a:avLst/>
            <a:gdLst/>
            <a:ahLst/>
            <a:cxnLst/>
            <a:rect l="l" t="t" r="r" b="b"/>
            <a:pathLst>
              <a:path w="42166" h="54430">
                <a:moveTo>
                  <a:pt x="33177" y="23327"/>
                </a:moveTo>
                <a:lnTo>
                  <a:pt x="33177" y="52743"/>
                </a:lnTo>
                <a:lnTo>
                  <a:pt x="33399" y="53492"/>
                </a:lnTo>
                <a:lnTo>
                  <a:pt x="36050" y="54430"/>
                </a:lnTo>
                <a:lnTo>
                  <a:pt x="39303" y="54430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6" y="15454"/>
                </a:lnTo>
                <a:lnTo>
                  <a:pt x="41273" y="12913"/>
                </a:lnTo>
                <a:lnTo>
                  <a:pt x="40665" y="10360"/>
                </a:lnTo>
                <a:lnTo>
                  <a:pt x="38299" y="6245"/>
                </a:lnTo>
                <a:lnTo>
                  <a:pt x="35120" y="2829"/>
                </a:lnTo>
                <a:lnTo>
                  <a:pt x="30650" y="568"/>
                </a:lnTo>
                <a:lnTo>
                  <a:pt x="27917" y="0"/>
                </a:lnTo>
                <a:lnTo>
                  <a:pt x="21851" y="0"/>
                </a:lnTo>
                <a:lnTo>
                  <a:pt x="19090" y="722"/>
                </a:lnTo>
                <a:lnTo>
                  <a:pt x="16353" y="2209"/>
                </a:lnTo>
                <a:lnTo>
                  <a:pt x="13604" y="3667"/>
                </a:lnTo>
                <a:lnTo>
                  <a:pt x="10871" y="5979"/>
                </a:lnTo>
                <a:lnTo>
                  <a:pt x="8106" y="9143"/>
                </a:lnTo>
                <a:lnTo>
                  <a:pt x="8106" y="2209"/>
                </a:lnTo>
                <a:lnTo>
                  <a:pt x="5547" y="798"/>
                </a:lnTo>
                <a:lnTo>
                  <a:pt x="2573" y="798"/>
                </a:lnTo>
                <a:lnTo>
                  <a:pt x="0" y="2512"/>
                </a:lnTo>
                <a:lnTo>
                  <a:pt x="0" y="52743"/>
                </a:lnTo>
                <a:lnTo>
                  <a:pt x="182" y="53492"/>
                </a:lnTo>
                <a:lnTo>
                  <a:pt x="2857" y="54430"/>
                </a:lnTo>
                <a:lnTo>
                  <a:pt x="6116" y="54430"/>
                </a:lnTo>
                <a:lnTo>
                  <a:pt x="8973" y="52743"/>
                </a:lnTo>
                <a:lnTo>
                  <a:pt x="8973" y="17625"/>
                </a:lnTo>
                <a:lnTo>
                  <a:pt x="11451" y="14464"/>
                </a:lnTo>
                <a:lnTo>
                  <a:pt x="13804" y="12077"/>
                </a:lnTo>
                <a:lnTo>
                  <a:pt x="18294" y="8798"/>
                </a:lnTo>
                <a:lnTo>
                  <a:pt x="22805" y="7988"/>
                </a:lnTo>
                <a:lnTo>
                  <a:pt x="26070" y="8315"/>
                </a:lnTo>
                <a:lnTo>
                  <a:pt x="28719" y="9650"/>
                </a:lnTo>
                <a:lnTo>
                  <a:pt x="31470" y="13153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7460866" y="2887790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3"/>
                </a:moveTo>
                <a:lnTo>
                  <a:pt x="43812" y="14528"/>
                </a:lnTo>
                <a:lnTo>
                  <a:pt x="42992" y="11659"/>
                </a:lnTo>
                <a:lnTo>
                  <a:pt x="39970" y="7009"/>
                </a:lnTo>
                <a:lnTo>
                  <a:pt x="36010" y="3161"/>
                </a:lnTo>
                <a:lnTo>
                  <a:pt x="33310" y="1893"/>
                </a:lnTo>
                <a:lnTo>
                  <a:pt x="30604" y="633"/>
                </a:lnTo>
                <a:lnTo>
                  <a:pt x="27345" y="0"/>
                </a:lnTo>
                <a:lnTo>
                  <a:pt x="27382" y="7199"/>
                </a:lnTo>
                <a:lnTo>
                  <a:pt x="30650" y="8585"/>
                </a:lnTo>
                <a:lnTo>
                  <a:pt x="32853" y="11339"/>
                </a:lnTo>
                <a:lnTo>
                  <a:pt x="35068" y="14083"/>
                </a:lnTo>
                <a:lnTo>
                  <a:pt x="36122" y="17880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05"/>
                </a:lnTo>
                <a:lnTo>
                  <a:pt x="10968" y="14946"/>
                </a:lnTo>
                <a:lnTo>
                  <a:pt x="13752" y="1918"/>
                </a:lnTo>
                <a:lnTo>
                  <a:pt x="10854" y="3214"/>
                </a:lnTo>
                <a:lnTo>
                  <a:pt x="8376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4"/>
                </a:lnTo>
                <a:lnTo>
                  <a:pt x="1569" y="39801"/>
                </a:lnTo>
                <a:lnTo>
                  <a:pt x="2625" y="43218"/>
                </a:lnTo>
                <a:lnTo>
                  <a:pt x="4179" y="46061"/>
                </a:lnTo>
                <a:lnTo>
                  <a:pt x="8319" y="50598"/>
                </a:lnTo>
                <a:lnTo>
                  <a:pt x="10864" y="52311"/>
                </a:lnTo>
                <a:lnTo>
                  <a:pt x="13903" y="53466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1" y="55015"/>
                </a:lnTo>
                <a:lnTo>
                  <a:pt x="33077" y="54305"/>
                </a:lnTo>
                <a:lnTo>
                  <a:pt x="36446" y="53466"/>
                </a:lnTo>
                <a:lnTo>
                  <a:pt x="40255" y="52095"/>
                </a:lnTo>
                <a:lnTo>
                  <a:pt x="42847" y="49427"/>
                </a:lnTo>
                <a:lnTo>
                  <a:pt x="42970" y="46824"/>
                </a:lnTo>
                <a:lnTo>
                  <a:pt x="42174" y="44121"/>
                </a:lnTo>
                <a:lnTo>
                  <a:pt x="39550" y="44513"/>
                </a:lnTo>
                <a:lnTo>
                  <a:pt x="36269" y="45820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4" y="46432"/>
                </a:lnTo>
                <a:lnTo>
                  <a:pt x="14123" y="44348"/>
                </a:lnTo>
                <a:lnTo>
                  <a:pt x="11570" y="41147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2"/>
                </a:lnTo>
                <a:lnTo>
                  <a:pt x="41534" y="29462"/>
                </a:lnTo>
                <a:lnTo>
                  <a:pt x="43981" y="28548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3"/>
                </a:lnTo>
                <a:close/>
              </a:path>
              <a:path w="45036" h="55205">
                <a:moveTo>
                  <a:pt x="10968" y="14946"/>
                </a:moveTo>
                <a:lnTo>
                  <a:pt x="1297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199"/>
                </a:lnTo>
                <a:lnTo>
                  <a:pt x="27382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2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7521061" y="2887790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2"/>
                </a:moveTo>
                <a:lnTo>
                  <a:pt x="0" y="52743"/>
                </a:lnTo>
                <a:lnTo>
                  <a:pt x="321" y="53694"/>
                </a:lnTo>
                <a:lnTo>
                  <a:pt x="2872" y="54432"/>
                </a:lnTo>
                <a:lnTo>
                  <a:pt x="6127" y="54432"/>
                </a:lnTo>
                <a:lnTo>
                  <a:pt x="8986" y="52743"/>
                </a:lnTo>
                <a:lnTo>
                  <a:pt x="8986" y="19709"/>
                </a:lnTo>
                <a:lnTo>
                  <a:pt x="10264" y="17664"/>
                </a:lnTo>
                <a:lnTo>
                  <a:pt x="12467" y="14514"/>
                </a:lnTo>
                <a:lnTo>
                  <a:pt x="14519" y="11962"/>
                </a:lnTo>
                <a:lnTo>
                  <a:pt x="17371" y="9636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38"/>
                </a:lnTo>
                <a:lnTo>
                  <a:pt x="28538" y="8431"/>
                </a:lnTo>
                <a:lnTo>
                  <a:pt x="28569" y="3261"/>
                </a:lnTo>
                <a:lnTo>
                  <a:pt x="26219" y="708"/>
                </a:lnTo>
                <a:lnTo>
                  <a:pt x="23101" y="86"/>
                </a:lnTo>
                <a:lnTo>
                  <a:pt x="20452" y="0"/>
                </a:lnTo>
                <a:lnTo>
                  <a:pt x="17330" y="698"/>
                </a:lnTo>
                <a:lnTo>
                  <a:pt x="14188" y="2653"/>
                </a:lnTo>
                <a:lnTo>
                  <a:pt x="10721" y="6169"/>
                </a:lnTo>
                <a:lnTo>
                  <a:pt x="8119" y="9817"/>
                </a:lnTo>
                <a:lnTo>
                  <a:pt x="8119" y="2221"/>
                </a:lnTo>
                <a:lnTo>
                  <a:pt x="5548" y="798"/>
                </a:lnTo>
                <a:lnTo>
                  <a:pt x="2574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7555867" y="2887902"/>
            <a:ext cx="46346" cy="74396"/>
          </a:xfrm>
          <a:custGeom>
            <a:avLst/>
            <a:gdLst/>
            <a:ahLst/>
            <a:cxnLst/>
            <a:rect l="l" t="t" r="r" b="b"/>
            <a:pathLst>
              <a:path w="46346" h="74396">
                <a:moveTo>
                  <a:pt x="11473" y="21563"/>
                </a:moveTo>
                <a:lnTo>
                  <a:pt x="11473" y="16765"/>
                </a:lnTo>
                <a:lnTo>
                  <a:pt x="12095" y="13971"/>
                </a:lnTo>
                <a:lnTo>
                  <a:pt x="13147" y="11418"/>
                </a:lnTo>
                <a:lnTo>
                  <a:pt x="15929" y="8520"/>
                </a:lnTo>
                <a:lnTo>
                  <a:pt x="18507" y="7329"/>
                </a:lnTo>
                <a:lnTo>
                  <a:pt x="21747" y="7034"/>
                </a:lnTo>
                <a:lnTo>
                  <a:pt x="25130" y="7034"/>
                </a:lnTo>
                <a:lnTo>
                  <a:pt x="27726" y="7988"/>
                </a:lnTo>
                <a:lnTo>
                  <a:pt x="31395" y="11822"/>
                </a:lnTo>
                <a:lnTo>
                  <a:pt x="32310" y="14489"/>
                </a:lnTo>
                <a:lnTo>
                  <a:pt x="32310" y="17920"/>
                </a:lnTo>
                <a:lnTo>
                  <a:pt x="32100" y="20764"/>
                </a:lnTo>
                <a:lnTo>
                  <a:pt x="30624" y="24612"/>
                </a:lnTo>
                <a:lnTo>
                  <a:pt x="27852" y="27471"/>
                </a:lnTo>
                <a:lnTo>
                  <a:pt x="31974" y="33958"/>
                </a:lnTo>
                <a:lnTo>
                  <a:pt x="35665" y="31229"/>
                </a:lnTo>
                <a:lnTo>
                  <a:pt x="38648" y="27787"/>
                </a:lnTo>
                <a:lnTo>
                  <a:pt x="40455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1" y="14428"/>
                </a:lnTo>
                <a:lnTo>
                  <a:pt x="39639" y="11188"/>
                </a:lnTo>
                <a:lnTo>
                  <a:pt x="37482" y="8369"/>
                </a:lnTo>
                <a:lnTo>
                  <a:pt x="44491" y="8369"/>
                </a:lnTo>
                <a:lnTo>
                  <a:pt x="45827" y="7505"/>
                </a:lnTo>
                <a:lnTo>
                  <a:pt x="46346" y="4686"/>
                </a:lnTo>
                <a:lnTo>
                  <a:pt x="44491" y="953"/>
                </a:lnTo>
                <a:lnTo>
                  <a:pt x="29696" y="953"/>
                </a:lnTo>
                <a:lnTo>
                  <a:pt x="27371" y="416"/>
                </a:lnTo>
                <a:lnTo>
                  <a:pt x="24792" y="90"/>
                </a:lnTo>
                <a:lnTo>
                  <a:pt x="19163" y="0"/>
                </a:lnTo>
                <a:lnTo>
                  <a:pt x="16610" y="416"/>
                </a:lnTo>
                <a:lnTo>
                  <a:pt x="11934" y="2094"/>
                </a:lnTo>
                <a:lnTo>
                  <a:pt x="8268" y="4862"/>
                </a:lnTo>
                <a:lnTo>
                  <a:pt x="5288" y="8329"/>
                </a:lnTo>
                <a:lnTo>
                  <a:pt x="3401" y="12876"/>
                </a:lnTo>
                <a:lnTo>
                  <a:pt x="2929" y="15443"/>
                </a:lnTo>
                <a:lnTo>
                  <a:pt x="2929" y="18301"/>
                </a:lnTo>
                <a:lnTo>
                  <a:pt x="3253" y="22860"/>
                </a:lnTo>
                <a:lnTo>
                  <a:pt x="4568" y="26315"/>
                </a:lnTo>
                <a:lnTo>
                  <a:pt x="6583" y="29249"/>
                </a:lnTo>
                <a:lnTo>
                  <a:pt x="4121" y="32259"/>
                </a:lnTo>
                <a:lnTo>
                  <a:pt x="2299" y="35826"/>
                </a:lnTo>
                <a:lnTo>
                  <a:pt x="1842" y="40132"/>
                </a:lnTo>
                <a:lnTo>
                  <a:pt x="2264" y="43293"/>
                </a:lnTo>
                <a:lnTo>
                  <a:pt x="3973" y="46126"/>
                </a:lnTo>
                <a:lnTo>
                  <a:pt x="7070" y="48221"/>
                </a:lnTo>
                <a:lnTo>
                  <a:pt x="3999" y="51029"/>
                </a:lnTo>
                <a:lnTo>
                  <a:pt x="1756" y="54024"/>
                </a:lnTo>
                <a:lnTo>
                  <a:pt x="431" y="57326"/>
                </a:lnTo>
                <a:lnTo>
                  <a:pt x="0" y="60897"/>
                </a:lnTo>
                <a:lnTo>
                  <a:pt x="396" y="64616"/>
                </a:lnTo>
                <a:lnTo>
                  <a:pt x="1990" y="67931"/>
                </a:lnTo>
                <a:lnTo>
                  <a:pt x="5060" y="70548"/>
                </a:lnTo>
                <a:lnTo>
                  <a:pt x="9110" y="72683"/>
                </a:lnTo>
                <a:lnTo>
                  <a:pt x="12401" y="65493"/>
                </a:lnTo>
                <a:lnTo>
                  <a:pt x="8812" y="62420"/>
                </a:lnTo>
                <a:lnTo>
                  <a:pt x="8812" y="59220"/>
                </a:lnTo>
                <a:lnTo>
                  <a:pt x="9518" y="56210"/>
                </a:lnTo>
                <a:lnTo>
                  <a:pt x="11720" y="53049"/>
                </a:lnTo>
                <a:lnTo>
                  <a:pt x="10425" y="40780"/>
                </a:lnTo>
                <a:lnTo>
                  <a:pt x="9852" y="37274"/>
                </a:lnTo>
                <a:lnTo>
                  <a:pt x="11422" y="33821"/>
                </a:lnTo>
                <a:lnTo>
                  <a:pt x="14446" y="34645"/>
                </a:lnTo>
                <a:lnTo>
                  <a:pt x="12387" y="24166"/>
                </a:lnTo>
                <a:lnTo>
                  <a:pt x="11473" y="21563"/>
                </a:lnTo>
                <a:close/>
              </a:path>
              <a:path w="46346" h="74396">
                <a:moveTo>
                  <a:pt x="12387" y="24166"/>
                </a:moveTo>
                <a:lnTo>
                  <a:pt x="14446" y="34645"/>
                </a:lnTo>
                <a:lnTo>
                  <a:pt x="18035" y="35726"/>
                </a:lnTo>
                <a:lnTo>
                  <a:pt x="21924" y="36003"/>
                </a:lnTo>
                <a:lnTo>
                  <a:pt x="24759" y="36003"/>
                </a:lnTo>
                <a:lnTo>
                  <a:pt x="27330" y="35596"/>
                </a:lnTo>
                <a:lnTo>
                  <a:pt x="31974" y="33958"/>
                </a:lnTo>
                <a:lnTo>
                  <a:pt x="27852" y="27471"/>
                </a:lnTo>
                <a:lnTo>
                  <a:pt x="25238" y="28627"/>
                </a:lnTo>
                <a:lnTo>
                  <a:pt x="21924" y="28903"/>
                </a:lnTo>
                <a:lnTo>
                  <a:pt x="18629" y="28903"/>
                </a:lnTo>
                <a:lnTo>
                  <a:pt x="16055" y="27964"/>
                </a:lnTo>
                <a:lnTo>
                  <a:pt x="12387" y="24166"/>
                </a:lnTo>
                <a:close/>
              </a:path>
              <a:path w="46346" h="74396">
                <a:moveTo>
                  <a:pt x="30192" y="50925"/>
                </a:moveTo>
                <a:lnTo>
                  <a:pt x="32522" y="51536"/>
                </a:lnTo>
                <a:lnTo>
                  <a:pt x="35960" y="53884"/>
                </a:lnTo>
                <a:lnTo>
                  <a:pt x="36827" y="57707"/>
                </a:lnTo>
                <a:lnTo>
                  <a:pt x="36827" y="58967"/>
                </a:lnTo>
                <a:lnTo>
                  <a:pt x="35603" y="62495"/>
                </a:lnTo>
                <a:lnTo>
                  <a:pt x="32557" y="65289"/>
                </a:lnTo>
                <a:lnTo>
                  <a:pt x="29239" y="66549"/>
                </a:lnTo>
                <a:lnTo>
                  <a:pt x="25130" y="67373"/>
                </a:lnTo>
                <a:lnTo>
                  <a:pt x="18121" y="67373"/>
                </a:lnTo>
                <a:lnTo>
                  <a:pt x="14791" y="66739"/>
                </a:lnTo>
                <a:lnTo>
                  <a:pt x="12401" y="65493"/>
                </a:lnTo>
                <a:lnTo>
                  <a:pt x="9110" y="72683"/>
                </a:lnTo>
                <a:lnTo>
                  <a:pt x="11883" y="73352"/>
                </a:lnTo>
                <a:lnTo>
                  <a:pt x="14655" y="74054"/>
                </a:lnTo>
                <a:lnTo>
                  <a:pt x="18025" y="74396"/>
                </a:lnTo>
                <a:lnTo>
                  <a:pt x="26070" y="74396"/>
                </a:lnTo>
                <a:lnTo>
                  <a:pt x="29624" y="73939"/>
                </a:lnTo>
                <a:lnTo>
                  <a:pt x="32630" y="73025"/>
                </a:lnTo>
                <a:lnTo>
                  <a:pt x="35650" y="72122"/>
                </a:lnTo>
                <a:lnTo>
                  <a:pt x="40060" y="69292"/>
                </a:lnTo>
                <a:lnTo>
                  <a:pt x="43437" y="65876"/>
                </a:lnTo>
                <a:lnTo>
                  <a:pt x="45333" y="61710"/>
                </a:lnTo>
                <a:lnTo>
                  <a:pt x="45802" y="57214"/>
                </a:lnTo>
                <a:lnTo>
                  <a:pt x="45396" y="53084"/>
                </a:lnTo>
                <a:lnTo>
                  <a:pt x="43722" y="49770"/>
                </a:lnTo>
                <a:lnTo>
                  <a:pt x="41071" y="47242"/>
                </a:lnTo>
                <a:lnTo>
                  <a:pt x="37821" y="45222"/>
                </a:lnTo>
                <a:lnTo>
                  <a:pt x="33756" y="44005"/>
                </a:lnTo>
                <a:lnTo>
                  <a:pt x="29102" y="43585"/>
                </a:lnTo>
                <a:lnTo>
                  <a:pt x="16314" y="43041"/>
                </a:lnTo>
                <a:lnTo>
                  <a:pt x="14356" y="42965"/>
                </a:lnTo>
                <a:lnTo>
                  <a:pt x="10425" y="40780"/>
                </a:lnTo>
                <a:lnTo>
                  <a:pt x="11720" y="53049"/>
                </a:lnTo>
                <a:lnTo>
                  <a:pt x="14569" y="50406"/>
                </a:lnTo>
                <a:lnTo>
                  <a:pt x="27259" y="50849"/>
                </a:lnTo>
                <a:lnTo>
                  <a:pt x="30192" y="509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7608830" y="2888571"/>
            <a:ext cx="46202" cy="73673"/>
          </a:xfrm>
          <a:custGeom>
            <a:avLst/>
            <a:gdLst/>
            <a:ahLst/>
            <a:cxnLst/>
            <a:rect l="l" t="t" r="r" b="b"/>
            <a:pathLst>
              <a:path w="46202" h="73673">
                <a:moveTo>
                  <a:pt x="288" y="3571"/>
                </a:moveTo>
                <a:lnTo>
                  <a:pt x="17752" y="51563"/>
                </a:lnTo>
                <a:lnTo>
                  <a:pt x="19274" y="53355"/>
                </a:lnTo>
                <a:lnTo>
                  <a:pt x="12531" y="70830"/>
                </a:lnTo>
                <a:lnTo>
                  <a:pt x="13521" y="73432"/>
                </a:lnTo>
                <a:lnTo>
                  <a:pt x="16390" y="73673"/>
                </a:lnTo>
                <a:lnTo>
                  <a:pt x="19559" y="73508"/>
                </a:lnTo>
                <a:lnTo>
                  <a:pt x="22110" y="71831"/>
                </a:lnTo>
                <a:lnTo>
                  <a:pt x="28634" y="53355"/>
                </a:lnTo>
                <a:lnTo>
                  <a:pt x="46202" y="3404"/>
                </a:lnTo>
                <a:lnTo>
                  <a:pt x="45755" y="406"/>
                </a:lnTo>
                <a:lnTo>
                  <a:pt x="43131" y="0"/>
                </a:lnTo>
                <a:lnTo>
                  <a:pt x="40074" y="50"/>
                </a:lnTo>
                <a:lnTo>
                  <a:pt x="37278" y="1958"/>
                </a:lnTo>
                <a:lnTo>
                  <a:pt x="23782" y="42484"/>
                </a:lnTo>
                <a:lnTo>
                  <a:pt x="23633" y="42484"/>
                </a:lnTo>
                <a:lnTo>
                  <a:pt x="9644" y="2185"/>
                </a:lnTo>
                <a:lnTo>
                  <a:pt x="8963" y="749"/>
                </a:lnTo>
                <a:lnTo>
                  <a:pt x="6238" y="25"/>
                </a:lnTo>
                <a:lnTo>
                  <a:pt x="3221" y="0"/>
                </a:lnTo>
                <a:lnTo>
                  <a:pt x="0" y="928"/>
                </a:lnTo>
                <a:lnTo>
                  <a:pt x="288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7689232" y="2887790"/>
            <a:ext cx="34649" cy="55209"/>
          </a:xfrm>
          <a:custGeom>
            <a:avLst/>
            <a:gdLst/>
            <a:ahLst/>
            <a:cxnLst/>
            <a:rect l="l" t="t" r="r" b="b"/>
            <a:pathLst>
              <a:path w="34649" h="55209">
                <a:moveTo>
                  <a:pt x="2254" y="20652"/>
                </a:moveTo>
                <a:lnTo>
                  <a:pt x="3898" y="23623"/>
                </a:lnTo>
                <a:lnTo>
                  <a:pt x="7538" y="26913"/>
                </a:lnTo>
                <a:lnTo>
                  <a:pt x="10472" y="28511"/>
                </a:lnTo>
                <a:lnTo>
                  <a:pt x="13517" y="29857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2" y="34405"/>
                </a:lnTo>
                <a:lnTo>
                  <a:pt x="25438" y="37198"/>
                </a:lnTo>
                <a:lnTo>
                  <a:pt x="25783" y="39801"/>
                </a:lnTo>
                <a:lnTo>
                  <a:pt x="25534" y="42368"/>
                </a:lnTo>
                <a:lnTo>
                  <a:pt x="22964" y="45849"/>
                </a:lnTo>
                <a:lnTo>
                  <a:pt x="19742" y="47321"/>
                </a:lnTo>
                <a:lnTo>
                  <a:pt x="17132" y="47829"/>
                </a:lnTo>
                <a:lnTo>
                  <a:pt x="13578" y="47829"/>
                </a:lnTo>
                <a:lnTo>
                  <a:pt x="10220" y="47080"/>
                </a:lnTo>
                <a:lnTo>
                  <a:pt x="6159" y="45427"/>
                </a:lnTo>
                <a:lnTo>
                  <a:pt x="3290" y="43779"/>
                </a:lnTo>
                <a:lnTo>
                  <a:pt x="270" y="44157"/>
                </a:lnTo>
                <a:lnTo>
                  <a:pt x="0" y="46824"/>
                </a:lnTo>
                <a:lnTo>
                  <a:pt x="447" y="50231"/>
                </a:lnTo>
                <a:lnTo>
                  <a:pt x="3041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42" y="55054"/>
                </a:lnTo>
                <a:lnTo>
                  <a:pt x="15447" y="55209"/>
                </a:lnTo>
                <a:lnTo>
                  <a:pt x="18280" y="55209"/>
                </a:lnTo>
                <a:lnTo>
                  <a:pt x="20868" y="54838"/>
                </a:lnTo>
                <a:lnTo>
                  <a:pt x="23223" y="54140"/>
                </a:lnTo>
                <a:lnTo>
                  <a:pt x="27616" y="52387"/>
                </a:lnTo>
                <a:lnTo>
                  <a:pt x="31021" y="49632"/>
                </a:lnTo>
                <a:lnTo>
                  <a:pt x="33275" y="45935"/>
                </a:lnTo>
                <a:lnTo>
                  <a:pt x="34649" y="41630"/>
                </a:lnTo>
                <a:lnTo>
                  <a:pt x="34649" y="36907"/>
                </a:lnTo>
                <a:lnTo>
                  <a:pt x="33581" y="33491"/>
                </a:lnTo>
                <a:lnTo>
                  <a:pt x="31949" y="30581"/>
                </a:lnTo>
                <a:lnTo>
                  <a:pt x="28285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63" y="23256"/>
                </a:lnTo>
                <a:lnTo>
                  <a:pt x="16188" y="22061"/>
                </a:lnTo>
                <a:lnTo>
                  <a:pt x="12552" y="19900"/>
                </a:lnTo>
                <a:lnTo>
                  <a:pt x="10148" y="17071"/>
                </a:lnTo>
                <a:lnTo>
                  <a:pt x="9787" y="14403"/>
                </a:lnTo>
                <a:lnTo>
                  <a:pt x="10356" y="11494"/>
                </a:lnTo>
                <a:lnTo>
                  <a:pt x="12787" y="8535"/>
                </a:lnTo>
                <a:lnTo>
                  <a:pt x="16066" y="7315"/>
                </a:lnTo>
                <a:lnTo>
                  <a:pt x="18929" y="7138"/>
                </a:lnTo>
                <a:lnTo>
                  <a:pt x="22147" y="7354"/>
                </a:lnTo>
                <a:lnTo>
                  <a:pt x="25944" y="8610"/>
                </a:lnTo>
                <a:lnTo>
                  <a:pt x="29311" y="10378"/>
                </a:lnTo>
                <a:lnTo>
                  <a:pt x="32123" y="8549"/>
                </a:lnTo>
                <a:lnTo>
                  <a:pt x="32058" y="5867"/>
                </a:lnTo>
                <a:lnTo>
                  <a:pt x="30488" y="2998"/>
                </a:lnTo>
                <a:lnTo>
                  <a:pt x="27543" y="1511"/>
                </a:lnTo>
                <a:lnTo>
                  <a:pt x="24260" y="561"/>
                </a:lnTo>
                <a:lnTo>
                  <a:pt x="21650" y="115"/>
                </a:lnTo>
                <a:lnTo>
                  <a:pt x="16066" y="0"/>
                </a:lnTo>
                <a:lnTo>
                  <a:pt x="13467" y="406"/>
                </a:lnTo>
                <a:lnTo>
                  <a:pt x="11224" y="1234"/>
                </a:lnTo>
                <a:lnTo>
                  <a:pt x="7138" y="3139"/>
                </a:lnTo>
                <a:lnTo>
                  <a:pt x="4169" y="5857"/>
                </a:lnTo>
                <a:lnTo>
                  <a:pt x="2311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54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7734448" y="2887790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29" y="17423"/>
                </a:moveTo>
                <a:lnTo>
                  <a:pt x="43826" y="14528"/>
                </a:lnTo>
                <a:lnTo>
                  <a:pt x="42994" y="11659"/>
                </a:lnTo>
                <a:lnTo>
                  <a:pt x="39985" y="7009"/>
                </a:lnTo>
                <a:lnTo>
                  <a:pt x="36024" y="3161"/>
                </a:lnTo>
                <a:lnTo>
                  <a:pt x="33314" y="1893"/>
                </a:lnTo>
                <a:lnTo>
                  <a:pt x="30618" y="633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5"/>
                </a:lnTo>
                <a:lnTo>
                  <a:pt x="32867" y="11339"/>
                </a:lnTo>
                <a:lnTo>
                  <a:pt x="35074" y="14083"/>
                </a:lnTo>
                <a:lnTo>
                  <a:pt x="36126" y="17880"/>
                </a:lnTo>
                <a:lnTo>
                  <a:pt x="36014" y="22719"/>
                </a:lnTo>
                <a:lnTo>
                  <a:pt x="9310" y="22719"/>
                </a:lnTo>
                <a:lnTo>
                  <a:pt x="9720" y="18705"/>
                </a:lnTo>
                <a:lnTo>
                  <a:pt x="10968" y="14946"/>
                </a:lnTo>
                <a:lnTo>
                  <a:pt x="13766" y="1918"/>
                </a:lnTo>
                <a:lnTo>
                  <a:pt x="10872" y="3214"/>
                </a:lnTo>
                <a:lnTo>
                  <a:pt x="8392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4"/>
                </a:lnTo>
                <a:lnTo>
                  <a:pt x="1583" y="39801"/>
                </a:lnTo>
                <a:lnTo>
                  <a:pt x="2639" y="43218"/>
                </a:lnTo>
                <a:lnTo>
                  <a:pt x="4197" y="46061"/>
                </a:lnTo>
                <a:lnTo>
                  <a:pt x="6267" y="48337"/>
                </a:lnTo>
                <a:lnTo>
                  <a:pt x="10872" y="52311"/>
                </a:lnTo>
                <a:lnTo>
                  <a:pt x="13903" y="53466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4" y="55015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8" y="52095"/>
                </a:lnTo>
                <a:lnTo>
                  <a:pt x="42847" y="49427"/>
                </a:lnTo>
                <a:lnTo>
                  <a:pt x="42969" y="46824"/>
                </a:lnTo>
                <a:lnTo>
                  <a:pt x="42188" y="44121"/>
                </a:lnTo>
                <a:lnTo>
                  <a:pt x="39552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16" y="37007"/>
                </a:lnTo>
                <a:lnTo>
                  <a:pt x="9310" y="32259"/>
                </a:lnTo>
                <a:lnTo>
                  <a:pt x="9310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39" y="25452"/>
                </a:lnTo>
                <a:lnTo>
                  <a:pt x="45039" y="20497"/>
                </a:lnTo>
                <a:lnTo>
                  <a:pt x="44629" y="17423"/>
                </a:lnTo>
                <a:close/>
              </a:path>
              <a:path w="45039" h="55205">
                <a:moveTo>
                  <a:pt x="10968" y="14946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53" y="7631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7791231" y="2887851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5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53"/>
                </a:lnTo>
                <a:lnTo>
                  <a:pt x="12813" y="12862"/>
                </a:lnTo>
                <a:lnTo>
                  <a:pt x="15116" y="9446"/>
                </a:lnTo>
                <a:lnTo>
                  <a:pt x="18421" y="7747"/>
                </a:lnTo>
                <a:lnTo>
                  <a:pt x="24847" y="7747"/>
                </a:lnTo>
                <a:lnTo>
                  <a:pt x="28202" y="8672"/>
                </a:lnTo>
                <a:lnTo>
                  <a:pt x="32147" y="10717"/>
                </a:lnTo>
                <a:lnTo>
                  <a:pt x="35553" y="13359"/>
                </a:lnTo>
                <a:lnTo>
                  <a:pt x="38400" y="11214"/>
                </a:lnTo>
                <a:lnTo>
                  <a:pt x="38379" y="8531"/>
                </a:lnTo>
                <a:lnTo>
                  <a:pt x="37558" y="5702"/>
                </a:lnTo>
                <a:lnTo>
                  <a:pt x="34739" y="3286"/>
                </a:lnTo>
                <a:lnTo>
                  <a:pt x="31442" y="1612"/>
                </a:lnTo>
                <a:lnTo>
                  <a:pt x="28858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0" y="0"/>
                </a:lnTo>
                <a:lnTo>
                  <a:pt x="16624" y="543"/>
                </a:lnTo>
                <a:lnTo>
                  <a:pt x="13841" y="1638"/>
                </a:lnTo>
                <a:lnTo>
                  <a:pt x="11070" y="2743"/>
                </a:lnTo>
                <a:lnTo>
                  <a:pt x="8655" y="4431"/>
                </a:lnTo>
                <a:lnTo>
                  <a:pt x="4558" y="8963"/>
                </a:lnTo>
                <a:lnTo>
                  <a:pt x="2945" y="11873"/>
                </a:lnTo>
                <a:lnTo>
                  <a:pt x="1760" y="15429"/>
                </a:lnTo>
                <a:lnTo>
                  <a:pt x="594" y="18972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0"/>
                </a:lnTo>
                <a:lnTo>
                  <a:pt x="1436" y="39697"/>
                </a:lnTo>
                <a:lnTo>
                  <a:pt x="2401" y="43037"/>
                </a:lnTo>
                <a:lnTo>
                  <a:pt x="3801" y="45831"/>
                </a:lnTo>
                <a:lnTo>
                  <a:pt x="5633" y="48131"/>
                </a:lnTo>
                <a:lnTo>
                  <a:pt x="9734" y="52171"/>
                </a:lnTo>
                <a:lnTo>
                  <a:pt x="12466" y="53351"/>
                </a:lnTo>
                <a:lnTo>
                  <a:pt x="15163" y="54543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63" y="50784"/>
                </a:lnTo>
                <a:lnTo>
                  <a:pt x="38379" y="47851"/>
                </a:lnTo>
                <a:lnTo>
                  <a:pt x="38624" y="45032"/>
                </a:lnTo>
                <a:lnTo>
                  <a:pt x="38599" y="43649"/>
                </a:lnTo>
                <a:lnTo>
                  <a:pt x="36719" y="40791"/>
                </a:lnTo>
                <a:lnTo>
                  <a:pt x="33599" y="43153"/>
                </a:lnTo>
                <a:lnTo>
                  <a:pt x="29959" y="45478"/>
                </a:lnTo>
                <a:lnTo>
                  <a:pt x="26841" y="46821"/>
                </a:lnTo>
                <a:lnTo>
                  <a:pt x="22953" y="47152"/>
                </a:lnTo>
                <a:lnTo>
                  <a:pt x="18842" y="46760"/>
                </a:lnTo>
                <a:lnTo>
                  <a:pt x="15472" y="45158"/>
                </a:lnTo>
                <a:lnTo>
                  <a:pt x="12901" y="42303"/>
                </a:lnTo>
                <a:lnTo>
                  <a:pt x="10857" y="38620"/>
                </a:lnTo>
                <a:lnTo>
                  <a:pt x="9655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7836411" y="2875169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5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3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38" y="13690"/>
                </a:lnTo>
                <a:lnTo>
                  <a:pt x="341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81"/>
                </a:lnTo>
                <a:lnTo>
                  <a:pt x="9442" y="58239"/>
                </a:lnTo>
                <a:lnTo>
                  <a:pt x="10803" y="62153"/>
                </a:lnTo>
                <a:lnTo>
                  <a:pt x="13133" y="64946"/>
                </a:lnTo>
                <a:lnTo>
                  <a:pt x="16426" y="66675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2" y="67538"/>
                </a:lnTo>
                <a:lnTo>
                  <a:pt x="28569" y="66955"/>
                </a:lnTo>
                <a:lnTo>
                  <a:pt x="31762" y="64248"/>
                </a:lnTo>
                <a:lnTo>
                  <a:pt x="31986" y="61685"/>
                </a:lnTo>
                <a:lnTo>
                  <a:pt x="31986" y="61012"/>
                </a:lnTo>
                <a:lnTo>
                  <a:pt x="30128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08" y="59828"/>
                </a:lnTo>
                <a:lnTo>
                  <a:pt x="20112" y="58953"/>
                </a:lnTo>
                <a:lnTo>
                  <a:pt x="18119" y="55421"/>
                </a:lnTo>
                <a:lnTo>
                  <a:pt x="17625" y="52807"/>
                </a:lnTo>
                <a:lnTo>
                  <a:pt x="17625" y="21322"/>
                </a:lnTo>
                <a:lnTo>
                  <a:pt x="30192" y="21322"/>
                </a:lnTo>
                <a:lnTo>
                  <a:pt x="31986" y="18870"/>
                </a:lnTo>
                <a:lnTo>
                  <a:pt x="31949" y="16231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7877891" y="2887786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0"/>
                </a:lnTo>
                <a:lnTo>
                  <a:pt x="492" y="36118"/>
                </a:lnTo>
                <a:lnTo>
                  <a:pt x="1457" y="39470"/>
                </a:lnTo>
                <a:lnTo>
                  <a:pt x="2451" y="42811"/>
                </a:lnTo>
                <a:lnTo>
                  <a:pt x="3920" y="45655"/>
                </a:lnTo>
                <a:lnTo>
                  <a:pt x="5928" y="48006"/>
                </a:lnTo>
                <a:lnTo>
                  <a:pt x="10425" y="52130"/>
                </a:lnTo>
                <a:lnTo>
                  <a:pt x="9542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5"/>
                </a:lnTo>
                <a:lnTo>
                  <a:pt x="10198" y="19530"/>
                </a:lnTo>
                <a:lnTo>
                  <a:pt x="11732" y="15022"/>
                </a:lnTo>
                <a:lnTo>
                  <a:pt x="14222" y="11490"/>
                </a:lnTo>
                <a:lnTo>
                  <a:pt x="17725" y="9154"/>
                </a:lnTo>
                <a:lnTo>
                  <a:pt x="21934" y="7707"/>
                </a:lnTo>
                <a:lnTo>
                  <a:pt x="27506" y="7707"/>
                </a:lnTo>
                <a:lnTo>
                  <a:pt x="29918" y="8239"/>
                </a:lnTo>
                <a:lnTo>
                  <a:pt x="33795" y="10360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60" y="24965"/>
                </a:lnTo>
                <a:lnTo>
                  <a:pt x="39660" y="30593"/>
                </a:lnTo>
                <a:lnTo>
                  <a:pt x="39364" y="33246"/>
                </a:lnTo>
                <a:lnTo>
                  <a:pt x="38785" y="35671"/>
                </a:lnTo>
                <a:lnTo>
                  <a:pt x="37284" y="40168"/>
                </a:lnTo>
                <a:lnTo>
                  <a:pt x="34782" y="43675"/>
                </a:lnTo>
                <a:lnTo>
                  <a:pt x="31258" y="45986"/>
                </a:lnTo>
                <a:lnTo>
                  <a:pt x="27020" y="47444"/>
                </a:lnTo>
                <a:lnTo>
                  <a:pt x="21502" y="47444"/>
                </a:lnTo>
                <a:lnTo>
                  <a:pt x="19086" y="46911"/>
                </a:lnTo>
                <a:lnTo>
                  <a:pt x="15198" y="44791"/>
                </a:lnTo>
                <a:lnTo>
                  <a:pt x="12517" y="41550"/>
                </a:lnTo>
                <a:lnTo>
                  <a:pt x="13406" y="53351"/>
                </a:lnTo>
                <a:lnTo>
                  <a:pt x="16400" y="54583"/>
                </a:lnTo>
                <a:lnTo>
                  <a:pt x="19903" y="55205"/>
                </a:lnTo>
                <a:lnTo>
                  <a:pt x="28065" y="55205"/>
                </a:lnTo>
                <a:lnTo>
                  <a:pt x="31704" y="54493"/>
                </a:lnTo>
                <a:lnTo>
                  <a:pt x="34833" y="53110"/>
                </a:lnTo>
                <a:lnTo>
                  <a:pt x="37975" y="51714"/>
                </a:lnTo>
                <a:lnTo>
                  <a:pt x="40593" y="49770"/>
                </a:lnTo>
                <a:lnTo>
                  <a:pt x="44764" y="44791"/>
                </a:lnTo>
                <a:lnTo>
                  <a:pt x="46320" y="41807"/>
                </a:lnTo>
                <a:lnTo>
                  <a:pt x="47376" y="38379"/>
                </a:lnTo>
                <a:lnTo>
                  <a:pt x="48437" y="34923"/>
                </a:lnTo>
                <a:lnTo>
                  <a:pt x="48959" y="31164"/>
                </a:lnTo>
                <a:lnTo>
                  <a:pt x="48959" y="22870"/>
                </a:lnTo>
                <a:lnTo>
                  <a:pt x="48463" y="19086"/>
                </a:lnTo>
                <a:lnTo>
                  <a:pt x="47462" y="15746"/>
                </a:lnTo>
                <a:lnTo>
                  <a:pt x="46468" y="12395"/>
                </a:lnTo>
                <a:lnTo>
                  <a:pt x="44974" y="9546"/>
                </a:lnTo>
                <a:lnTo>
                  <a:pt x="42983" y="7211"/>
                </a:lnTo>
                <a:lnTo>
                  <a:pt x="38487" y="3084"/>
                </a:lnTo>
                <a:lnTo>
                  <a:pt x="35488" y="1854"/>
                </a:lnTo>
                <a:lnTo>
                  <a:pt x="32506" y="619"/>
                </a:lnTo>
                <a:lnTo>
                  <a:pt x="29004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8" y="3451"/>
                </a:lnTo>
                <a:lnTo>
                  <a:pt x="8318" y="5382"/>
                </a:lnTo>
                <a:lnTo>
                  <a:pt x="4146" y="10374"/>
                </a:lnTo>
                <a:lnTo>
                  <a:pt x="2584" y="13333"/>
                </a:lnTo>
                <a:lnTo>
                  <a:pt x="1544" y="16775"/>
                </a:lnTo>
                <a:lnTo>
                  <a:pt x="518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5" y="52130"/>
                </a:lnTo>
                <a:lnTo>
                  <a:pt x="13406" y="53351"/>
                </a:lnTo>
                <a:lnTo>
                  <a:pt x="12517" y="41550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7941351" y="2887790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2"/>
                </a:moveTo>
                <a:lnTo>
                  <a:pt x="0" y="52743"/>
                </a:lnTo>
                <a:lnTo>
                  <a:pt x="323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7" y="52743"/>
                </a:lnTo>
                <a:lnTo>
                  <a:pt x="8977" y="19709"/>
                </a:lnTo>
                <a:lnTo>
                  <a:pt x="10252" y="17664"/>
                </a:lnTo>
                <a:lnTo>
                  <a:pt x="12456" y="14514"/>
                </a:lnTo>
                <a:lnTo>
                  <a:pt x="14522" y="11962"/>
                </a:lnTo>
                <a:lnTo>
                  <a:pt x="17358" y="9636"/>
                </a:lnTo>
                <a:lnTo>
                  <a:pt x="19993" y="8712"/>
                </a:lnTo>
                <a:lnTo>
                  <a:pt x="23014" y="8928"/>
                </a:lnTo>
                <a:lnTo>
                  <a:pt x="25786" y="9738"/>
                </a:lnTo>
                <a:lnTo>
                  <a:pt x="28522" y="8431"/>
                </a:lnTo>
                <a:lnTo>
                  <a:pt x="28572" y="3261"/>
                </a:lnTo>
                <a:lnTo>
                  <a:pt x="26221" y="708"/>
                </a:lnTo>
                <a:lnTo>
                  <a:pt x="23101" y="86"/>
                </a:lnTo>
                <a:lnTo>
                  <a:pt x="20436" y="0"/>
                </a:lnTo>
                <a:lnTo>
                  <a:pt x="17334" y="698"/>
                </a:lnTo>
                <a:lnTo>
                  <a:pt x="14187" y="2653"/>
                </a:lnTo>
                <a:lnTo>
                  <a:pt x="10720" y="6169"/>
                </a:lnTo>
                <a:lnTo>
                  <a:pt x="8110" y="9817"/>
                </a:lnTo>
                <a:lnTo>
                  <a:pt x="8110" y="2221"/>
                </a:lnTo>
                <a:lnTo>
                  <a:pt x="5543" y="798"/>
                </a:lnTo>
                <a:lnTo>
                  <a:pt x="2576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8007116" y="2867868"/>
            <a:ext cx="11094" cy="74357"/>
          </a:xfrm>
          <a:custGeom>
            <a:avLst/>
            <a:gdLst/>
            <a:ahLst/>
            <a:cxnLst/>
            <a:rect l="l" t="t" r="r" b="b"/>
            <a:pathLst>
              <a:path w="11094" h="74357">
                <a:moveTo>
                  <a:pt x="0" y="5586"/>
                </a:moveTo>
                <a:lnTo>
                  <a:pt x="400" y="9144"/>
                </a:lnTo>
                <a:lnTo>
                  <a:pt x="3394" y="11047"/>
                </a:lnTo>
                <a:lnTo>
                  <a:pt x="7642" y="11047"/>
                </a:lnTo>
                <a:lnTo>
                  <a:pt x="10699" y="9093"/>
                </a:lnTo>
                <a:lnTo>
                  <a:pt x="11094" y="5472"/>
                </a:lnTo>
                <a:lnTo>
                  <a:pt x="10709" y="1903"/>
                </a:lnTo>
                <a:lnTo>
                  <a:pt x="7715" y="0"/>
                </a:lnTo>
                <a:lnTo>
                  <a:pt x="3470" y="0"/>
                </a:lnTo>
                <a:lnTo>
                  <a:pt x="414" y="1954"/>
                </a:lnTo>
                <a:lnTo>
                  <a:pt x="0" y="5586"/>
                </a:lnTo>
                <a:close/>
              </a:path>
              <a:path w="11094" h="74357">
                <a:moveTo>
                  <a:pt x="1410" y="73619"/>
                </a:moveTo>
                <a:lnTo>
                  <a:pt x="3953" y="74357"/>
                </a:lnTo>
                <a:lnTo>
                  <a:pt x="7207" y="74357"/>
                </a:lnTo>
                <a:lnTo>
                  <a:pt x="10066" y="72669"/>
                </a:lnTo>
                <a:lnTo>
                  <a:pt x="10066" y="22438"/>
                </a:lnTo>
                <a:lnTo>
                  <a:pt x="9846" y="21704"/>
                </a:lnTo>
                <a:lnTo>
                  <a:pt x="7207" y="20735"/>
                </a:lnTo>
                <a:lnTo>
                  <a:pt x="3953" y="20735"/>
                </a:lnTo>
                <a:lnTo>
                  <a:pt x="1079" y="22438"/>
                </a:lnTo>
                <a:lnTo>
                  <a:pt x="1079" y="72669"/>
                </a:lnTo>
                <a:lnTo>
                  <a:pt x="141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8034821" y="2887794"/>
            <a:ext cx="42167" cy="54430"/>
          </a:xfrm>
          <a:custGeom>
            <a:avLst/>
            <a:gdLst/>
            <a:ahLst/>
            <a:cxnLst/>
            <a:rect l="l" t="t" r="r" b="b"/>
            <a:pathLst>
              <a:path w="42167" h="54430">
                <a:moveTo>
                  <a:pt x="33181" y="23327"/>
                </a:moveTo>
                <a:lnTo>
                  <a:pt x="33181" y="52743"/>
                </a:lnTo>
                <a:lnTo>
                  <a:pt x="33400" y="53492"/>
                </a:lnTo>
                <a:lnTo>
                  <a:pt x="36051" y="54430"/>
                </a:lnTo>
                <a:lnTo>
                  <a:pt x="39309" y="54430"/>
                </a:lnTo>
                <a:lnTo>
                  <a:pt x="42167" y="52743"/>
                </a:lnTo>
                <a:lnTo>
                  <a:pt x="42167" y="18529"/>
                </a:lnTo>
                <a:lnTo>
                  <a:pt x="41868" y="15454"/>
                </a:lnTo>
                <a:lnTo>
                  <a:pt x="41263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25" y="2829"/>
                </a:lnTo>
                <a:lnTo>
                  <a:pt x="30655" y="568"/>
                </a:lnTo>
                <a:lnTo>
                  <a:pt x="27922" y="0"/>
                </a:lnTo>
                <a:lnTo>
                  <a:pt x="21852" y="0"/>
                </a:lnTo>
                <a:lnTo>
                  <a:pt x="19091" y="722"/>
                </a:lnTo>
                <a:lnTo>
                  <a:pt x="16344" y="2209"/>
                </a:lnTo>
                <a:lnTo>
                  <a:pt x="13608" y="3667"/>
                </a:lnTo>
                <a:lnTo>
                  <a:pt x="10872" y="5979"/>
                </a:lnTo>
                <a:lnTo>
                  <a:pt x="8111" y="9143"/>
                </a:lnTo>
                <a:lnTo>
                  <a:pt x="8111" y="2209"/>
                </a:lnTo>
                <a:lnTo>
                  <a:pt x="5537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313" y="53693"/>
                </a:lnTo>
                <a:lnTo>
                  <a:pt x="2862" y="54430"/>
                </a:lnTo>
                <a:lnTo>
                  <a:pt x="6117" y="54430"/>
                </a:lnTo>
                <a:lnTo>
                  <a:pt x="8978" y="52743"/>
                </a:lnTo>
                <a:lnTo>
                  <a:pt x="8978" y="17625"/>
                </a:lnTo>
                <a:lnTo>
                  <a:pt x="11455" y="14464"/>
                </a:lnTo>
                <a:lnTo>
                  <a:pt x="13806" y="12077"/>
                </a:lnTo>
                <a:lnTo>
                  <a:pt x="18299" y="8798"/>
                </a:lnTo>
                <a:lnTo>
                  <a:pt x="22806" y="7988"/>
                </a:lnTo>
                <a:lnTo>
                  <a:pt x="26060" y="8315"/>
                </a:lnTo>
                <a:lnTo>
                  <a:pt x="28710" y="9650"/>
                </a:lnTo>
                <a:lnTo>
                  <a:pt x="31471" y="13153"/>
                </a:lnTo>
                <a:lnTo>
                  <a:pt x="32533" y="16408"/>
                </a:lnTo>
                <a:lnTo>
                  <a:pt x="33181" y="20458"/>
                </a:lnTo>
                <a:lnTo>
                  <a:pt x="3318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8091435" y="2887851"/>
            <a:ext cx="38628" cy="55140"/>
          </a:xfrm>
          <a:custGeom>
            <a:avLst/>
            <a:gdLst/>
            <a:ahLst/>
            <a:cxnLst/>
            <a:rect l="l" t="t" r="r" b="b"/>
            <a:pathLst>
              <a:path w="38628" h="55140">
                <a:moveTo>
                  <a:pt x="9658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53"/>
                </a:lnTo>
                <a:lnTo>
                  <a:pt x="12815" y="12862"/>
                </a:lnTo>
                <a:lnTo>
                  <a:pt x="15120" y="9446"/>
                </a:lnTo>
                <a:lnTo>
                  <a:pt x="18425" y="7747"/>
                </a:lnTo>
                <a:lnTo>
                  <a:pt x="24851" y="7747"/>
                </a:lnTo>
                <a:lnTo>
                  <a:pt x="28206" y="8672"/>
                </a:lnTo>
                <a:lnTo>
                  <a:pt x="32151" y="10717"/>
                </a:lnTo>
                <a:lnTo>
                  <a:pt x="35557" y="13359"/>
                </a:lnTo>
                <a:lnTo>
                  <a:pt x="38400" y="11214"/>
                </a:lnTo>
                <a:lnTo>
                  <a:pt x="38375" y="8531"/>
                </a:lnTo>
                <a:lnTo>
                  <a:pt x="37562" y="5702"/>
                </a:lnTo>
                <a:lnTo>
                  <a:pt x="34739" y="3286"/>
                </a:lnTo>
                <a:lnTo>
                  <a:pt x="31446" y="1612"/>
                </a:lnTo>
                <a:lnTo>
                  <a:pt x="28860" y="749"/>
                </a:lnTo>
                <a:lnTo>
                  <a:pt x="25923" y="151"/>
                </a:lnTo>
                <a:lnTo>
                  <a:pt x="22856" y="0"/>
                </a:lnTo>
                <a:lnTo>
                  <a:pt x="19624" y="0"/>
                </a:lnTo>
                <a:lnTo>
                  <a:pt x="16628" y="543"/>
                </a:lnTo>
                <a:lnTo>
                  <a:pt x="13841" y="1638"/>
                </a:lnTo>
                <a:lnTo>
                  <a:pt x="11070" y="2743"/>
                </a:lnTo>
                <a:lnTo>
                  <a:pt x="8655" y="4431"/>
                </a:lnTo>
                <a:lnTo>
                  <a:pt x="4561" y="8963"/>
                </a:lnTo>
                <a:lnTo>
                  <a:pt x="2948" y="11873"/>
                </a:lnTo>
                <a:lnTo>
                  <a:pt x="1760" y="15429"/>
                </a:lnTo>
                <a:lnTo>
                  <a:pt x="598" y="18972"/>
                </a:lnTo>
                <a:lnTo>
                  <a:pt x="0" y="23227"/>
                </a:lnTo>
                <a:lnTo>
                  <a:pt x="0" y="32537"/>
                </a:lnTo>
                <a:lnTo>
                  <a:pt x="486" y="36370"/>
                </a:lnTo>
                <a:lnTo>
                  <a:pt x="1440" y="39697"/>
                </a:lnTo>
                <a:lnTo>
                  <a:pt x="2405" y="43037"/>
                </a:lnTo>
                <a:lnTo>
                  <a:pt x="3802" y="45831"/>
                </a:lnTo>
                <a:lnTo>
                  <a:pt x="5633" y="48131"/>
                </a:lnTo>
                <a:lnTo>
                  <a:pt x="9730" y="52171"/>
                </a:lnTo>
                <a:lnTo>
                  <a:pt x="12470" y="53351"/>
                </a:lnTo>
                <a:lnTo>
                  <a:pt x="15166" y="54543"/>
                </a:lnTo>
                <a:lnTo>
                  <a:pt x="18287" y="55140"/>
                </a:lnTo>
                <a:lnTo>
                  <a:pt x="23511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63" y="50784"/>
                </a:lnTo>
                <a:lnTo>
                  <a:pt x="38375" y="47851"/>
                </a:lnTo>
                <a:lnTo>
                  <a:pt x="38628" y="45032"/>
                </a:lnTo>
                <a:lnTo>
                  <a:pt x="38602" y="43649"/>
                </a:lnTo>
                <a:lnTo>
                  <a:pt x="36720" y="40791"/>
                </a:lnTo>
                <a:lnTo>
                  <a:pt x="33602" y="43153"/>
                </a:lnTo>
                <a:lnTo>
                  <a:pt x="29963" y="45478"/>
                </a:lnTo>
                <a:lnTo>
                  <a:pt x="26841" y="46821"/>
                </a:lnTo>
                <a:lnTo>
                  <a:pt x="22953" y="47152"/>
                </a:lnTo>
                <a:lnTo>
                  <a:pt x="18846" y="46760"/>
                </a:lnTo>
                <a:lnTo>
                  <a:pt x="15476" y="45158"/>
                </a:lnTo>
                <a:lnTo>
                  <a:pt x="12903" y="42303"/>
                </a:lnTo>
                <a:lnTo>
                  <a:pt x="10857" y="38620"/>
                </a:lnTo>
                <a:lnTo>
                  <a:pt x="9658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8143138" y="2864220"/>
            <a:ext cx="8989" cy="78041"/>
          </a:xfrm>
          <a:custGeom>
            <a:avLst/>
            <a:gdLst/>
            <a:ahLst/>
            <a:cxnLst/>
            <a:rect l="l" t="t" r="r" b="b"/>
            <a:pathLst>
              <a:path w="8989" h="78041">
                <a:moveTo>
                  <a:pt x="8989" y="76316"/>
                </a:moveTo>
                <a:lnTo>
                  <a:pt x="8989" y="1753"/>
                </a:lnTo>
                <a:lnTo>
                  <a:pt x="8766" y="965"/>
                </a:lnTo>
                <a:lnTo>
                  <a:pt x="6131" y="0"/>
                </a:lnTo>
                <a:lnTo>
                  <a:pt x="2872" y="0"/>
                </a:lnTo>
                <a:lnTo>
                  <a:pt x="0" y="1753"/>
                </a:lnTo>
                <a:lnTo>
                  <a:pt x="0" y="76316"/>
                </a:lnTo>
                <a:lnTo>
                  <a:pt x="904" y="77598"/>
                </a:lnTo>
                <a:lnTo>
                  <a:pt x="3589" y="78041"/>
                </a:lnTo>
                <a:lnTo>
                  <a:pt x="6131" y="7800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8169487" y="2888593"/>
            <a:ext cx="42217" cy="54392"/>
          </a:xfrm>
          <a:custGeom>
            <a:avLst/>
            <a:gdLst/>
            <a:ahLst/>
            <a:cxnLst/>
            <a:rect l="l" t="t" r="r" b="b"/>
            <a:pathLst>
              <a:path w="42217" h="54392">
                <a:moveTo>
                  <a:pt x="36065" y="0"/>
                </a:moveTo>
                <a:lnTo>
                  <a:pt x="33192" y="1713"/>
                </a:lnTo>
                <a:lnTo>
                  <a:pt x="33192" y="36817"/>
                </a:lnTo>
                <a:lnTo>
                  <a:pt x="30679" y="39978"/>
                </a:lnTo>
                <a:lnTo>
                  <a:pt x="28328" y="42378"/>
                </a:lnTo>
                <a:lnTo>
                  <a:pt x="23856" y="45655"/>
                </a:lnTo>
                <a:lnTo>
                  <a:pt x="19364" y="46469"/>
                </a:lnTo>
                <a:lnTo>
                  <a:pt x="16106" y="46126"/>
                </a:lnTo>
                <a:lnTo>
                  <a:pt x="13492" y="44754"/>
                </a:lnTo>
                <a:lnTo>
                  <a:pt x="10709" y="41287"/>
                </a:lnTo>
                <a:lnTo>
                  <a:pt x="9658" y="38012"/>
                </a:lnTo>
                <a:lnTo>
                  <a:pt x="9025" y="33897"/>
                </a:lnTo>
                <a:lnTo>
                  <a:pt x="9025" y="1713"/>
                </a:lnTo>
                <a:lnTo>
                  <a:pt x="8669" y="749"/>
                </a:lnTo>
                <a:lnTo>
                  <a:pt x="6116" y="0"/>
                </a:lnTo>
                <a:lnTo>
                  <a:pt x="2923" y="0"/>
                </a:lnTo>
                <a:lnTo>
                  <a:pt x="0" y="1713"/>
                </a:lnTo>
                <a:lnTo>
                  <a:pt x="0" y="35826"/>
                </a:lnTo>
                <a:lnTo>
                  <a:pt x="298" y="38926"/>
                </a:lnTo>
                <a:lnTo>
                  <a:pt x="906" y="41479"/>
                </a:lnTo>
                <a:lnTo>
                  <a:pt x="1497" y="44016"/>
                </a:lnTo>
                <a:lnTo>
                  <a:pt x="3863" y="48171"/>
                </a:lnTo>
                <a:lnTo>
                  <a:pt x="7048" y="51612"/>
                </a:lnTo>
                <a:lnTo>
                  <a:pt x="11512" y="53834"/>
                </a:lnTo>
                <a:lnTo>
                  <a:pt x="14251" y="54392"/>
                </a:lnTo>
                <a:lnTo>
                  <a:pt x="20303" y="54392"/>
                </a:lnTo>
                <a:lnTo>
                  <a:pt x="23061" y="53668"/>
                </a:lnTo>
                <a:lnTo>
                  <a:pt x="25789" y="52210"/>
                </a:lnTo>
                <a:lnTo>
                  <a:pt x="28511" y="50759"/>
                </a:lnTo>
                <a:lnTo>
                  <a:pt x="31258" y="48463"/>
                </a:lnTo>
                <a:lnTo>
                  <a:pt x="34056" y="45302"/>
                </a:lnTo>
                <a:lnTo>
                  <a:pt x="34056" y="52236"/>
                </a:lnTo>
                <a:lnTo>
                  <a:pt x="36619" y="53632"/>
                </a:lnTo>
                <a:lnTo>
                  <a:pt x="39542" y="53632"/>
                </a:lnTo>
                <a:lnTo>
                  <a:pt x="42217" y="51944"/>
                </a:lnTo>
                <a:lnTo>
                  <a:pt x="42217" y="1713"/>
                </a:lnTo>
                <a:lnTo>
                  <a:pt x="41968" y="953"/>
                </a:lnTo>
                <a:lnTo>
                  <a:pt x="39309" y="0"/>
                </a:lnTo>
                <a:lnTo>
                  <a:pt x="3606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8226709" y="2864448"/>
            <a:ext cx="45035" cy="78548"/>
          </a:xfrm>
          <a:custGeom>
            <a:avLst/>
            <a:gdLst/>
            <a:ahLst/>
            <a:cxnLst/>
            <a:rect l="l" t="t" r="r" b="b"/>
            <a:pathLst>
              <a:path w="45035" h="78548">
                <a:moveTo>
                  <a:pt x="355" y="58698"/>
                </a:moveTo>
                <a:lnTo>
                  <a:pt x="1087" y="61988"/>
                </a:lnTo>
                <a:lnTo>
                  <a:pt x="1807" y="65289"/>
                </a:lnTo>
                <a:lnTo>
                  <a:pt x="2959" y="68148"/>
                </a:lnTo>
                <a:lnTo>
                  <a:pt x="6116" y="73026"/>
                </a:lnTo>
                <a:lnTo>
                  <a:pt x="10706" y="76391"/>
                </a:lnTo>
                <a:lnTo>
                  <a:pt x="10914" y="62571"/>
                </a:lnTo>
                <a:lnTo>
                  <a:pt x="9867" y="57999"/>
                </a:lnTo>
                <a:lnTo>
                  <a:pt x="9295" y="53110"/>
                </a:lnTo>
                <a:lnTo>
                  <a:pt x="9295" y="48196"/>
                </a:lnTo>
                <a:lnTo>
                  <a:pt x="9964" y="43549"/>
                </a:lnTo>
                <a:lnTo>
                  <a:pt x="11153" y="39178"/>
                </a:lnTo>
                <a:lnTo>
                  <a:pt x="13143" y="35535"/>
                </a:lnTo>
                <a:lnTo>
                  <a:pt x="16045" y="32943"/>
                </a:lnTo>
                <a:lnTo>
                  <a:pt x="19583" y="31266"/>
                </a:lnTo>
                <a:lnTo>
                  <a:pt x="24339" y="31266"/>
                </a:lnTo>
                <a:lnTo>
                  <a:pt x="28968" y="33691"/>
                </a:lnTo>
                <a:lnTo>
                  <a:pt x="33583" y="37666"/>
                </a:lnTo>
                <a:lnTo>
                  <a:pt x="36010" y="40755"/>
                </a:lnTo>
                <a:lnTo>
                  <a:pt x="36010" y="60846"/>
                </a:lnTo>
                <a:lnTo>
                  <a:pt x="33252" y="64209"/>
                </a:lnTo>
                <a:lnTo>
                  <a:pt x="29502" y="67716"/>
                </a:lnTo>
                <a:lnTo>
                  <a:pt x="26035" y="69836"/>
                </a:lnTo>
                <a:lnTo>
                  <a:pt x="22679" y="70664"/>
                </a:lnTo>
                <a:lnTo>
                  <a:pt x="19122" y="70664"/>
                </a:lnTo>
                <a:lnTo>
                  <a:pt x="15609" y="68972"/>
                </a:lnTo>
                <a:lnTo>
                  <a:pt x="12801" y="66333"/>
                </a:lnTo>
                <a:lnTo>
                  <a:pt x="13247" y="77824"/>
                </a:lnTo>
                <a:lnTo>
                  <a:pt x="16318" y="78548"/>
                </a:lnTo>
                <a:lnTo>
                  <a:pt x="23213" y="78548"/>
                </a:lnTo>
                <a:lnTo>
                  <a:pt x="26243" y="77734"/>
                </a:lnTo>
                <a:lnTo>
                  <a:pt x="29015" y="76136"/>
                </a:lnTo>
                <a:lnTo>
                  <a:pt x="31788" y="74533"/>
                </a:lnTo>
                <a:lnTo>
                  <a:pt x="34462" y="72302"/>
                </a:lnTo>
                <a:lnTo>
                  <a:pt x="37039" y="69443"/>
                </a:lnTo>
                <a:lnTo>
                  <a:pt x="37111" y="76644"/>
                </a:lnTo>
                <a:lnTo>
                  <a:pt x="39725" y="77774"/>
                </a:lnTo>
                <a:lnTo>
                  <a:pt x="42461" y="77774"/>
                </a:lnTo>
                <a:lnTo>
                  <a:pt x="45035" y="76085"/>
                </a:lnTo>
                <a:lnTo>
                  <a:pt x="45035" y="1752"/>
                </a:lnTo>
                <a:lnTo>
                  <a:pt x="44787" y="989"/>
                </a:lnTo>
                <a:lnTo>
                  <a:pt x="42111" y="0"/>
                </a:lnTo>
                <a:lnTo>
                  <a:pt x="38868" y="0"/>
                </a:lnTo>
                <a:lnTo>
                  <a:pt x="36010" y="1752"/>
                </a:lnTo>
                <a:lnTo>
                  <a:pt x="36010" y="30938"/>
                </a:lnTo>
                <a:lnTo>
                  <a:pt x="31334" y="26556"/>
                </a:lnTo>
                <a:lnTo>
                  <a:pt x="26578" y="23990"/>
                </a:lnTo>
                <a:lnTo>
                  <a:pt x="23968" y="23342"/>
                </a:lnTo>
                <a:lnTo>
                  <a:pt x="17664" y="23342"/>
                </a:lnTo>
                <a:lnTo>
                  <a:pt x="14608" y="24001"/>
                </a:lnTo>
                <a:lnTo>
                  <a:pt x="11995" y="25322"/>
                </a:lnTo>
                <a:lnTo>
                  <a:pt x="9359" y="26643"/>
                </a:lnTo>
                <a:lnTo>
                  <a:pt x="7152" y="28536"/>
                </a:lnTo>
                <a:lnTo>
                  <a:pt x="3602" y="33450"/>
                </a:lnTo>
                <a:lnTo>
                  <a:pt x="2252" y="36410"/>
                </a:lnTo>
                <a:lnTo>
                  <a:pt x="1346" y="39891"/>
                </a:lnTo>
                <a:lnTo>
                  <a:pt x="445" y="43369"/>
                </a:lnTo>
                <a:lnTo>
                  <a:pt x="0" y="47268"/>
                </a:lnTo>
                <a:lnTo>
                  <a:pt x="0" y="55231"/>
                </a:lnTo>
                <a:lnTo>
                  <a:pt x="355" y="58698"/>
                </a:lnTo>
                <a:close/>
              </a:path>
              <a:path w="45035" h="78548">
                <a:moveTo>
                  <a:pt x="10914" y="62571"/>
                </a:moveTo>
                <a:lnTo>
                  <a:pt x="10706" y="76391"/>
                </a:lnTo>
                <a:lnTo>
                  <a:pt x="13247" y="77824"/>
                </a:lnTo>
                <a:lnTo>
                  <a:pt x="12801" y="66333"/>
                </a:lnTo>
                <a:lnTo>
                  <a:pt x="10914" y="62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8288755" y="2867868"/>
            <a:ext cx="11090" cy="74357"/>
          </a:xfrm>
          <a:custGeom>
            <a:avLst/>
            <a:gdLst/>
            <a:ahLst/>
            <a:cxnLst/>
            <a:rect l="l" t="t" r="r" b="b"/>
            <a:pathLst>
              <a:path w="11090" h="74357">
                <a:moveTo>
                  <a:pt x="0" y="5586"/>
                </a:moveTo>
                <a:lnTo>
                  <a:pt x="396" y="9144"/>
                </a:lnTo>
                <a:lnTo>
                  <a:pt x="3390" y="11047"/>
                </a:lnTo>
                <a:lnTo>
                  <a:pt x="7639" y="11047"/>
                </a:lnTo>
                <a:lnTo>
                  <a:pt x="10695" y="9093"/>
                </a:lnTo>
                <a:lnTo>
                  <a:pt x="11090" y="5472"/>
                </a:lnTo>
                <a:lnTo>
                  <a:pt x="10709" y="1903"/>
                </a:lnTo>
                <a:lnTo>
                  <a:pt x="7711" y="0"/>
                </a:lnTo>
                <a:lnTo>
                  <a:pt x="3467" y="0"/>
                </a:lnTo>
                <a:lnTo>
                  <a:pt x="410" y="1954"/>
                </a:lnTo>
                <a:lnTo>
                  <a:pt x="0" y="5586"/>
                </a:lnTo>
                <a:close/>
              </a:path>
              <a:path w="11090" h="74357">
                <a:moveTo>
                  <a:pt x="1277" y="73418"/>
                </a:moveTo>
                <a:lnTo>
                  <a:pt x="3949" y="74357"/>
                </a:lnTo>
                <a:lnTo>
                  <a:pt x="7203" y="74357"/>
                </a:lnTo>
                <a:lnTo>
                  <a:pt x="10062" y="72669"/>
                </a:lnTo>
                <a:lnTo>
                  <a:pt x="10062" y="22438"/>
                </a:lnTo>
                <a:lnTo>
                  <a:pt x="9842" y="21704"/>
                </a:lnTo>
                <a:lnTo>
                  <a:pt x="7203" y="20735"/>
                </a:lnTo>
                <a:lnTo>
                  <a:pt x="3949" y="20735"/>
                </a:lnTo>
                <a:lnTo>
                  <a:pt x="1075" y="22438"/>
                </a:lnTo>
                <a:lnTo>
                  <a:pt x="1075" y="72669"/>
                </a:lnTo>
                <a:lnTo>
                  <a:pt x="1277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8317076" y="2887794"/>
            <a:ext cx="42166" cy="54430"/>
          </a:xfrm>
          <a:custGeom>
            <a:avLst/>
            <a:gdLst/>
            <a:ahLst/>
            <a:cxnLst/>
            <a:rect l="l" t="t" r="r" b="b"/>
            <a:pathLst>
              <a:path w="42166" h="54430">
                <a:moveTo>
                  <a:pt x="33177" y="23327"/>
                </a:moveTo>
                <a:lnTo>
                  <a:pt x="33177" y="52743"/>
                </a:lnTo>
                <a:lnTo>
                  <a:pt x="33401" y="53492"/>
                </a:lnTo>
                <a:lnTo>
                  <a:pt x="36050" y="54430"/>
                </a:lnTo>
                <a:lnTo>
                  <a:pt x="39309" y="54430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73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21" y="2829"/>
                </a:lnTo>
                <a:lnTo>
                  <a:pt x="30653" y="568"/>
                </a:lnTo>
                <a:lnTo>
                  <a:pt x="27914" y="0"/>
                </a:lnTo>
                <a:lnTo>
                  <a:pt x="21851" y="0"/>
                </a:lnTo>
                <a:lnTo>
                  <a:pt x="19090" y="722"/>
                </a:lnTo>
                <a:lnTo>
                  <a:pt x="16355" y="2209"/>
                </a:lnTo>
                <a:lnTo>
                  <a:pt x="13604" y="3667"/>
                </a:lnTo>
                <a:lnTo>
                  <a:pt x="10868" y="5979"/>
                </a:lnTo>
                <a:lnTo>
                  <a:pt x="8111" y="9143"/>
                </a:lnTo>
                <a:lnTo>
                  <a:pt x="8111" y="2209"/>
                </a:lnTo>
                <a:lnTo>
                  <a:pt x="5543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186" y="53492"/>
                </a:lnTo>
                <a:lnTo>
                  <a:pt x="2862" y="54430"/>
                </a:lnTo>
                <a:lnTo>
                  <a:pt x="6116" y="54430"/>
                </a:lnTo>
                <a:lnTo>
                  <a:pt x="8978" y="52743"/>
                </a:lnTo>
                <a:lnTo>
                  <a:pt x="8978" y="17625"/>
                </a:lnTo>
                <a:lnTo>
                  <a:pt x="11451" y="14464"/>
                </a:lnTo>
                <a:lnTo>
                  <a:pt x="13806" y="12077"/>
                </a:lnTo>
                <a:lnTo>
                  <a:pt x="18299" y="8798"/>
                </a:lnTo>
                <a:lnTo>
                  <a:pt x="22802" y="7988"/>
                </a:lnTo>
                <a:lnTo>
                  <a:pt x="26074" y="8315"/>
                </a:lnTo>
                <a:lnTo>
                  <a:pt x="28721" y="9650"/>
                </a:lnTo>
                <a:lnTo>
                  <a:pt x="31471" y="13153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8372303" y="2887902"/>
            <a:ext cx="46349" cy="74396"/>
          </a:xfrm>
          <a:custGeom>
            <a:avLst/>
            <a:gdLst/>
            <a:ahLst/>
            <a:cxnLst/>
            <a:rect l="l" t="t" r="r" b="b"/>
            <a:pathLst>
              <a:path w="46349" h="74396">
                <a:moveTo>
                  <a:pt x="11466" y="21563"/>
                </a:moveTo>
                <a:lnTo>
                  <a:pt x="11466" y="16765"/>
                </a:lnTo>
                <a:lnTo>
                  <a:pt x="12092" y="13971"/>
                </a:lnTo>
                <a:lnTo>
                  <a:pt x="13147" y="11418"/>
                </a:lnTo>
                <a:lnTo>
                  <a:pt x="15933" y="8520"/>
                </a:lnTo>
                <a:lnTo>
                  <a:pt x="18507" y="7329"/>
                </a:lnTo>
                <a:lnTo>
                  <a:pt x="21751" y="7034"/>
                </a:lnTo>
                <a:lnTo>
                  <a:pt x="25128" y="7034"/>
                </a:lnTo>
                <a:lnTo>
                  <a:pt x="27731" y="7988"/>
                </a:lnTo>
                <a:lnTo>
                  <a:pt x="31391" y="11822"/>
                </a:lnTo>
                <a:lnTo>
                  <a:pt x="32310" y="14489"/>
                </a:lnTo>
                <a:lnTo>
                  <a:pt x="32310" y="17920"/>
                </a:lnTo>
                <a:lnTo>
                  <a:pt x="32097" y="20764"/>
                </a:lnTo>
                <a:lnTo>
                  <a:pt x="30629" y="24612"/>
                </a:lnTo>
                <a:lnTo>
                  <a:pt x="27853" y="27471"/>
                </a:lnTo>
                <a:lnTo>
                  <a:pt x="31964" y="33958"/>
                </a:lnTo>
                <a:lnTo>
                  <a:pt x="35665" y="31229"/>
                </a:lnTo>
                <a:lnTo>
                  <a:pt x="38635" y="27787"/>
                </a:lnTo>
                <a:lnTo>
                  <a:pt x="40443" y="23331"/>
                </a:lnTo>
                <a:lnTo>
                  <a:pt x="40904" y="20764"/>
                </a:lnTo>
                <a:lnTo>
                  <a:pt x="40904" y="17856"/>
                </a:lnTo>
                <a:lnTo>
                  <a:pt x="40655" y="14428"/>
                </a:lnTo>
                <a:lnTo>
                  <a:pt x="39640" y="11188"/>
                </a:lnTo>
                <a:lnTo>
                  <a:pt x="37472" y="8369"/>
                </a:lnTo>
                <a:lnTo>
                  <a:pt x="44493" y="8369"/>
                </a:lnTo>
                <a:lnTo>
                  <a:pt x="45831" y="7505"/>
                </a:lnTo>
                <a:lnTo>
                  <a:pt x="46349" y="4686"/>
                </a:lnTo>
                <a:lnTo>
                  <a:pt x="44493" y="953"/>
                </a:lnTo>
                <a:lnTo>
                  <a:pt x="29700" y="953"/>
                </a:lnTo>
                <a:lnTo>
                  <a:pt x="27371" y="416"/>
                </a:lnTo>
                <a:lnTo>
                  <a:pt x="24796" y="90"/>
                </a:lnTo>
                <a:lnTo>
                  <a:pt x="19163" y="0"/>
                </a:lnTo>
                <a:lnTo>
                  <a:pt x="16614" y="416"/>
                </a:lnTo>
                <a:lnTo>
                  <a:pt x="11934" y="2094"/>
                </a:lnTo>
                <a:lnTo>
                  <a:pt x="8270" y="4862"/>
                </a:lnTo>
                <a:lnTo>
                  <a:pt x="5285" y="8329"/>
                </a:lnTo>
                <a:lnTo>
                  <a:pt x="3406" y="12876"/>
                </a:lnTo>
                <a:lnTo>
                  <a:pt x="2934" y="15443"/>
                </a:lnTo>
                <a:lnTo>
                  <a:pt x="2934" y="18301"/>
                </a:lnTo>
                <a:lnTo>
                  <a:pt x="3258" y="22860"/>
                </a:lnTo>
                <a:lnTo>
                  <a:pt x="4569" y="26315"/>
                </a:lnTo>
                <a:lnTo>
                  <a:pt x="6573" y="29249"/>
                </a:lnTo>
                <a:lnTo>
                  <a:pt x="4112" y="32259"/>
                </a:lnTo>
                <a:lnTo>
                  <a:pt x="2289" y="35826"/>
                </a:lnTo>
                <a:lnTo>
                  <a:pt x="1844" y="40132"/>
                </a:lnTo>
                <a:lnTo>
                  <a:pt x="2264" y="43293"/>
                </a:lnTo>
                <a:lnTo>
                  <a:pt x="3975" y="46126"/>
                </a:lnTo>
                <a:lnTo>
                  <a:pt x="7067" y="48221"/>
                </a:lnTo>
                <a:lnTo>
                  <a:pt x="3996" y="51029"/>
                </a:lnTo>
                <a:lnTo>
                  <a:pt x="1760" y="54024"/>
                </a:lnTo>
                <a:lnTo>
                  <a:pt x="433" y="57326"/>
                </a:lnTo>
                <a:lnTo>
                  <a:pt x="0" y="60897"/>
                </a:lnTo>
                <a:lnTo>
                  <a:pt x="396" y="64616"/>
                </a:lnTo>
                <a:lnTo>
                  <a:pt x="1995" y="67931"/>
                </a:lnTo>
                <a:lnTo>
                  <a:pt x="5050" y="70548"/>
                </a:lnTo>
                <a:lnTo>
                  <a:pt x="9112" y="72683"/>
                </a:lnTo>
                <a:lnTo>
                  <a:pt x="12406" y="65493"/>
                </a:lnTo>
                <a:lnTo>
                  <a:pt x="8816" y="62420"/>
                </a:lnTo>
                <a:lnTo>
                  <a:pt x="8816" y="59220"/>
                </a:lnTo>
                <a:lnTo>
                  <a:pt x="9508" y="56210"/>
                </a:lnTo>
                <a:lnTo>
                  <a:pt x="11725" y="53049"/>
                </a:lnTo>
                <a:lnTo>
                  <a:pt x="10422" y="40780"/>
                </a:lnTo>
                <a:lnTo>
                  <a:pt x="9838" y="37274"/>
                </a:lnTo>
                <a:lnTo>
                  <a:pt x="11427" y="33821"/>
                </a:lnTo>
                <a:lnTo>
                  <a:pt x="14447" y="34645"/>
                </a:lnTo>
                <a:lnTo>
                  <a:pt x="12391" y="24166"/>
                </a:lnTo>
                <a:lnTo>
                  <a:pt x="11466" y="21563"/>
                </a:lnTo>
                <a:close/>
              </a:path>
              <a:path w="46349" h="74396">
                <a:moveTo>
                  <a:pt x="12391" y="24166"/>
                </a:moveTo>
                <a:lnTo>
                  <a:pt x="14447" y="34645"/>
                </a:lnTo>
                <a:lnTo>
                  <a:pt x="18036" y="35726"/>
                </a:lnTo>
                <a:lnTo>
                  <a:pt x="21913" y="36003"/>
                </a:lnTo>
                <a:lnTo>
                  <a:pt x="24747" y="36003"/>
                </a:lnTo>
                <a:lnTo>
                  <a:pt x="27324" y="35596"/>
                </a:lnTo>
                <a:lnTo>
                  <a:pt x="31964" y="33958"/>
                </a:lnTo>
                <a:lnTo>
                  <a:pt x="27853" y="27471"/>
                </a:lnTo>
                <a:lnTo>
                  <a:pt x="25243" y="28627"/>
                </a:lnTo>
                <a:lnTo>
                  <a:pt x="21913" y="28903"/>
                </a:lnTo>
                <a:lnTo>
                  <a:pt x="18619" y="28903"/>
                </a:lnTo>
                <a:lnTo>
                  <a:pt x="16056" y="27964"/>
                </a:lnTo>
                <a:lnTo>
                  <a:pt x="12391" y="24166"/>
                </a:lnTo>
                <a:close/>
              </a:path>
              <a:path w="46349" h="74396">
                <a:moveTo>
                  <a:pt x="30182" y="50925"/>
                </a:moveTo>
                <a:lnTo>
                  <a:pt x="32519" y="51536"/>
                </a:lnTo>
                <a:lnTo>
                  <a:pt x="35963" y="53884"/>
                </a:lnTo>
                <a:lnTo>
                  <a:pt x="36813" y="57707"/>
                </a:lnTo>
                <a:lnTo>
                  <a:pt x="36813" y="58967"/>
                </a:lnTo>
                <a:lnTo>
                  <a:pt x="35604" y="62495"/>
                </a:lnTo>
                <a:lnTo>
                  <a:pt x="32545" y="65289"/>
                </a:lnTo>
                <a:lnTo>
                  <a:pt x="29239" y="66549"/>
                </a:lnTo>
                <a:lnTo>
                  <a:pt x="25128" y="67373"/>
                </a:lnTo>
                <a:lnTo>
                  <a:pt x="18122" y="67373"/>
                </a:lnTo>
                <a:lnTo>
                  <a:pt x="14792" y="66739"/>
                </a:lnTo>
                <a:lnTo>
                  <a:pt x="12406" y="65493"/>
                </a:lnTo>
                <a:lnTo>
                  <a:pt x="9112" y="72683"/>
                </a:lnTo>
                <a:lnTo>
                  <a:pt x="11884" y="73352"/>
                </a:lnTo>
                <a:lnTo>
                  <a:pt x="14659" y="74054"/>
                </a:lnTo>
                <a:lnTo>
                  <a:pt x="18025" y="74396"/>
                </a:lnTo>
                <a:lnTo>
                  <a:pt x="26071" y="74396"/>
                </a:lnTo>
                <a:lnTo>
                  <a:pt x="29625" y="73939"/>
                </a:lnTo>
                <a:lnTo>
                  <a:pt x="32633" y="73025"/>
                </a:lnTo>
                <a:lnTo>
                  <a:pt x="35655" y="72122"/>
                </a:lnTo>
                <a:lnTo>
                  <a:pt x="40060" y="69292"/>
                </a:lnTo>
                <a:lnTo>
                  <a:pt x="43441" y="65876"/>
                </a:lnTo>
                <a:lnTo>
                  <a:pt x="45335" y="61710"/>
                </a:lnTo>
                <a:lnTo>
                  <a:pt x="45806" y="57214"/>
                </a:lnTo>
                <a:lnTo>
                  <a:pt x="45385" y="53084"/>
                </a:lnTo>
                <a:lnTo>
                  <a:pt x="43712" y="49770"/>
                </a:lnTo>
                <a:lnTo>
                  <a:pt x="41061" y="47242"/>
                </a:lnTo>
                <a:lnTo>
                  <a:pt x="37818" y="45222"/>
                </a:lnTo>
                <a:lnTo>
                  <a:pt x="33757" y="44005"/>
                </a:lnTo>
                <a:lnTo>
                  <a:pt x="29091" y="43585"/>
                </a:lnTo>
                <a:lnTo>
                  <a:pt x="16315" y="43041"/>
                </a:lnTo>
                <a:lnTo>
                  <a:pt x="14361" y="42965"/>
                </a:lnTo>
                <a:lnTo>
                  <a:pt x="10422" y="40780"/>
                </a:lnTo>
                <a:lnTo>
                  <a:pt x="11725" y="53049"/>
                </a:lnTo>
                <a:lnTo>
                  <a:pt x="14569" y="50406"/>
                </a:lnTo>
                <a:lnTo>
                  <a:pt x="27245" y="50849"/>
                </a:lnTo>
                <a:lnTo>
                  <a:pt x="30182" y="509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8460478" y="2869700"/>
            <a:ext cx="34876" cy="72226"/>
          </a:xfrm>
          <a:custGeom>
            <a:avLst/>
            <a:gdLst/>
            <a:ahLst/>
            <a:cxnLst/>
            <a:rect l="l" t="t" r="r" b="b"/>
            <a:pathLst>
              <a:path w="34876" h="72226">
                <a:moveTo>
                  <a:pt x="34876" y="44754"/>
                </a:moveTo>
                <a:lnTo>
                  <a:pt x="31644" y="23762"/>
                </a:lnTo>
                <a:lnTo>
                  <a:pt x="30467" y="26506"/>
                </a:lnTo>
                <a:lnTo>
                  <a:pt x="27288" y="29580"/>
                </a:lnTo>
                <a:lnTo>
                  <a:pt x="24315" y="30873"/>
                </a:lnTo>
                <a:lnTo>
                  <a:pt x="27792" y="39715"/>
                </a:lnTo>
                <a:lnTo>
                  <a:pt x="31334" y="41148"/>
                </a:lnTo>
                <a:lnTo>
                  <a:pt x="34876" y="44754"/>
                </a:lnTo>
                <a:close/>
              </a:path>
              <a:path w="34876" h="72226">
                <a:moveTo>
                  <a:pt x="9298" y="64302"/>
                </a:moveTo>
                <a:lnTo>
                  <a:pt x="21866" y="72226"/>
                </a:lnTo>
                <a:lnTo>
                  <a:pt x="24512" y="72226"/>
                </a:lnTo>
                <a:lnTo>
                  <a:pt x="26866" y="72021"/>
                </a:lnTo>
                <a:lnTo>
                  <a:pt x="30963" y="71247"/>
                </a:lnTo>
                <a:lnTo>
                  <a:pt x="26878" y="64033"/>
                </a:lnTo>
                <a:lnTo>
                  <a:pt x="22881" y="64302"/>
                </a:lnTo>
                <a:lnTo>
                  <a:pt x="9298" y="64302"/>
                </a:lnTo>
                <a:close/>
              </a:path>
              <a:path w="34876" h="72226">
                <a:moveTo>
                  <a:pt x="37969" y="35636"/>
                </a:moveTo>
                <a:lnTo>
                  <a:pt x="34107" y="32932"/>
                </a:lnTo>
                <a:lnTo>
                  <a:pt x="36648" y="31038"/>
                </a:lnTo>
                <a:lnTo>
                  <a:pt x="39582" y="27481"/>
                </a:lnTo>
                <a:lnTo>
                  <a:pt x="40943" y="24738"/>
                </a:lnTo>
                <a:lnTo>
                  <a:pt x="41746" y="21617"/>
                </a:lnTo>
                <a:lnTo>
                  <a:pt x="41948" y="18262"/>
                </a:lnTo>
                <a:lnTo>
                  <a:pt x="41948" y="15393"/>
                </a:lnTo>
                <a:lnTo>
                  <a:pt x="41487" y="12827"/>
                </a:lnTo>
                <a:lnTo>
                  <a:pt x="39679" y="8294"/>
                </a:lnTo>
                <a:lnTo>
                  <a:pt x="36536" y="4801"/>
                </a:lnTo>
                <a:lnTo>
                  <a:pt x="32501" y="2058"/>
                </a:lnTo>
                <a:lnTo>
                  <a:pt x="29811" y="1234"/>
                </a:lnTo>
                <a:lnTo>
                  <a:pt x="27125" y="420"/>
                </a:lnTo>
                <a:lnTo>
                  <a:pt x="23684" y="0"/>
                </a:lnTo>
                <a:lnTo>
                  <a:pt x="3481" y="0"/>
                </a:lnTo>
                <a:lnTo>
                  <a:pt x="1116" y="877"/>
                </a:lnTo>
                <a:lnTo>
                  <a:pt x="0" y="3912"/>
                </a:lnTo>
                <a:lnTo>
                  <a:pt x="0" y="68313"/>
                </a:lnTo>
                <a:lnTo>
                  <a:pt x="374" y="70789"/>
                </a:lnTo>
                <a:lnTo>
                  <a:pt x="3481" y="72226"/>
                </a:lnTo>
                <a:lnTo>
                  <a:pt x="21866" y="72226"/>
                </a:lnTo>
                <a:lnTo>
                  <a:pt x="9298" y="64302"/>
                </a:lnTo>
                <a:lnTo>
                  <a:pt x="9298" y="38850"/>
                </a:lnTo>
                <a:lnTo>
                  <a:pt x="23411" y="38850"/>
                </a:lnTo>
                <a:lnTo>
                  <a:pt x="27792" y="39715"/>
                </a:lnTo>
                <a:lnTo>
                  <a:pt x="24315" y="30873"/>
                </a:lnTo>
                <a:lnTo>
                  <a:pt x="19933" y="31203"/>
                </a:lnTo>
                <a:lnTo>
                  <a:pt x="9298" y="31203"/>
                </a:lnTo>
                <a:lnTo>
                  <a:pt x="9298" y="7821"/>
                </a:lnTo>
                <a:lnTo>
                  <a:pt x="21643" y="7821"/>
                </a:lnTo>
                <a:lnTo>
                  <a:pt x="25430" y="8600"/>
                </a:lnTo>
                <a:lnTo>
                  <a:pt x="28375" y="9881"/>
                </a:lnTo>
                <a:lnTo>
                  <a:pt x="31148" y="13056"/>
                </a:lnTo>
                <a:lnTo>
                  <a:pt x="32080" y="15875"/>
                </a:lnTo>
                <a:lnTo>
                  <a:pt x="32313" y="19202"/>
                </a:lnTo>
                <a:lnTo>
                  <a:pt x="32313" y="20764"/>
                </a:lnTo>
                <a:lnTo>
                  <a:pt x="31644" y="23762"/>
                </a:lnTo>
                <a:lnTo>
                  <a:pt x="34876" y="44754"/>
                </a:lnTo>
                <a:lnTo>
                  <a:pt x="36226" y="48031"/>
                </a:lnTo>
                <a:lnTo>
                  <a:pt x="36558" y="52083"/>
                </a:lnTo>
                <a:lnTo>
                  <a:pt x="36558" y="54089"/>
                </a:lnTo>
                <a:lnTo>
                  <a:pt x="35532" y="57379"/>
                </a:lnTo>
                <a:lnTo>
                  <a:pt x="32684" y="61203"/>
                </a:lnTo>
                <a:lnTo>
                  <a:pt x="30060" y="62992"/>
                </a:lnTo>
                <a:lnTo>
                  <a:pt x="26878" y="64033"/>
                </a:lnTo>
                <a:lnTo>
                  <a:pt x="30963" y="71247"/>
                </a:lnTo>
                <a:lnTo>
                  <a:pt x="34690" y="69875"/>
                </a:lnTo>
                <a:lnTo>
                  <a:pt x="38092" y="68136"/>
                </a:lnTo>
                <a:lnTo>
                  <a:pt x="40953" y="65825"/>
                </a:lnTo>
                <a:lnTo>
                  <a:pt x="43196" y="62956"/>
                </a:lnTo>
                <a:lnTo>
                  <a:pt x="45003" y="59716"/>
                </a:lnTo>
                <a:lnTo>
                  <a:pt x="46116" y="55882"/>
                </a:lnTo>
                <a:lnTo>
                  <a:pt x="46404" y="51526"/>
                </a:lnTo>
                <a:lnTo>
                  <a:pt x="46404" y="49075"/>
                </a:lnTo>
                <a:lnTo>
                  <a:pt x="45313" y="44768"/>
                </a:lnTo>
                <a:lnTo>
                  <a:pt x="43604" y="40932"/>
                </a:lnTo>
                <a:lnTo>
                  <a:pt x="41104" y="37886"/>
                </a:lnTo>
                <a:lnTo>
                  <a:pt x="37969" y="356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8518536" y="2887786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0"/>
                </a:lnTo>
                <a:lnTo>
                  <a:pt x="492" y="36118"/>
                </a:lnTo>
                <a:lnTo>
                  <a:pt x="1468" y="39470"/>
                </a:lnTo>
                <a:lnTo>
                  <a:pt x="2447" y="42811"/>
                </a:lnTo>
                <a:lnTo>
                  <a:pt x="3934" y="45655"/>
                </a:lnTo>
                <a:lnTo>
                  <a:pt x="5924" y="48006"/>
                </a:lnTo>
                <a:lnTo>
                  <a:pt x="10421" y="52130"/>
                </a:lnTo>
                <a:lnTo>
                  <a:pt x="9542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3" y="21955"/>
                </a:lnTo>
                <a:lnTo>
                  <a:pt x="10201" y="19530"/>
                </a:lnTo>
                <a:lnTo>
                  <a:pt x="11736" y="15022"/>
                </a:lnTo>
                <a:lnTo>
                  <a:pt x="14222" y="11490"/>
                </a:lnTo>
                <a:lnTo>
                  <a:pt x="17736" y="9154"/>
                </a:lnTo>
                <a:lnTo>
                  <a:pt x="21934" y="7707"/>
                </a:lnTo>
                <a:lnTo>
                  <a:pt x="27503" y="7707"/>
                </a:lnTo>
                <a:lnTo>
                  <a:pt x="29918" y="8239"/>
                </a:lnTo>
                <a:lnTo>
                  <a:pt x="33792" y="10360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66" y="33246"/>
                </a:lnTo>
                <a:lnTo>
                  <a:pt x="38781" y="35671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4" y="47444"/>
                </a:lnTo>
                <a:lnTo>
                  <a:pt x="21498" y="47444"/>
                </a:lnTo>
                <a:lnTo>
                  <a:pt x="19086" y="46911"/>
                </a:lnTo>
                <a:lnTo>
                  <a:pt x="15201" y="44791"/>
                </a:lnTo>
                <a:lnTo>
                  <a:pt x="12513" y="41550"/>
                </a:lnTo>
                <a:lnTo>
                  <a:pt x="13406" y="53351"/>
                </a:lnTo>
                <a:lnTo>
                  <a:pt x="16400" y="54583"/>
                </a:lnTo>
                <a:lnTo>
                  <a:pt x="19903" y="55205"/>
                </a:lnTo>
                <a:lnTo>
                  <a:pt x="28061" y="55205"/>
                </a:lnTo>
                <a:lnTo>
                  <a:pt x="31701" y="54493"/>
                </a:lnTo>
                <a:lnTo>
                  <a:pt x="34833" y="53110"/>
                </a:lnTo>
                <a:lnTo>
                  <a:pt x="37979" y="51714"/>
                </a:lnTo>
                <a:lnTo>
                  <a:pt x="40589" y="49770"/>
                </a:lnTo>
                <a:lnTo>
                  <a:pt x="44762" y="44791"/>
                </a:lnTo>
                <a:lnTo>
                  <a:pt x="46334" y="41807"/>
                </a:lnTo>
                <a:lnTo>
                  <a:pt x="47386" y="38379"/>
                </a:lnTo>
                <a:lnTo>
                  <a:pt x="48441" y="34923"/>
                </a:lnTo>
                <a:lnTo>
                  <a:pt x="48959" y="31164"/>
                </a:lnTo>
                <a:lnTo>
                  <a:pt x="48959" y="22870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4" y="9546"/>
                </a:lnTo>
                <a:lnTo>
                  <a:pt x="42979" y="7211"/>
                </a:lnTo>
                <a:lnTo>
                  <a:pt x="38483" y="3084"/>
                </a:lnTo>
                <a:lnTo>
                  <a:pt x="35491" y="1854"/>
                </a:lnTo>
                <a:lnTo>
                  <a:pt x="32508" y="619"/>
                </a:lnTo>
                <a:lnTo>
                  <a:pt x="29001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4" y="3451"/>
                </a:lnTo>
                <a:lnTo>
                  <a:pt x="8315" y="5382"/>
                </a:lnTo>
                <a:lnTo>
                  <a:pt x="4142" y="10374"/>
                </a:lnTo>
                <a:lnTo>
                  <a:pt x="2584" y="1333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1" y="52130"/>
                </a:lnTo>
                <a:lnTo>
                  <a:pt x="13406" y="53351"/>
                </a:lnTo>
                <a:lnTo>
                  <a:pt x="12513" y="41550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8581539" y="2867868"/>
            <a:ext cx="11088" cy="74357"/>
          </a:xfrm>
          <a:custGeom>
            <a:avLst/>
            <a:gdLst/>
            <a:ahLst/>
            <a:cxnLst/>
            <a:rect l="l" t="t" r="r" b="b"/>
            <a:pathLst>
              <a:path w="11088" h="74357">
                <a:moveTo>
                  <a:pt x="0" y="5586"/>
                </a:moveTo>
                <a:lnTo>
                  <a:pt x="380" y="9144"/>
                </a:lnTo>
                <a:lnTo>
                  <a:pt x="3390" y="11047"/>
                </a:lnTo>
                <a:lnTo>
                  <a:pt x="7635" y="11047"/>
                </a:lnTo>
                <a:lnTo>
                  <a:pt x="10695" y="9093"/>
                </a:lnTo>
                <a:lnTo>
                  <a:pt x="11088" y="5472"/>
                </a:lnTo>
                <a:lnTo>
                  <a:pt x="10706" y="1903"/>
                </a:lnTo>
                <a:lnTo>
                  <a:pt x="7711" y="0"/>
                </a:lnTo>
                <a:lnTo>
                  <a:pt x="3463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88" h="74357">
                <a:moveTo>
                  <a:pt x="1397" y="73619"/>
                </a:moveTo>
                <a:lnTo>
                  <a:pt x="3948" y="74357"/>
                </a:lnTo>
                <a:lnTo>
                  <a:pt x="7203" y="74357"/>
                </a:lnTo>
                <a:lnTo>
                  <a:pt x="10064" y="72669"/>
                </a:lnTo>
                <a:lnTo>
                  <a:pt x="10064" y="22438"/>
                </a:lnTo>
                <a:lnTo>
                  <a:pt x="9838" y="21704"/>
                </a:lnTo>
                <a:lnTo>
                  <a:pt x="7203" y="20735"/>
                </a:lnTo>
                <a:lnTo>
                  <a:pt x="3948" y="20735"/>
                </a:lnTo>
                <a:lnTo>
                  <a:pt x="1073" y="22438"/>
                </a:lnTo>
                <a:lnTo>
                  <a:pt x="1073" y="72669"/>
                </a:lnTo>
                <a:lnTo>
                  <a:pt x="1397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8609849" y="2864220"/>
            <a:ext cx="8990" cy="78004"/>
          </a:xfrm>
          <a:custGeom>
            <a:avLst/>
            <a:gdLst/>
            <a:ahLst/>
            <a:cxnLst/>
            <a:rect l="l" t="t" r="r" b="b"/>
            <a:pathLst>
              <a:path w="8990" h="78004">
                <a:moveTo>
                  <a:pt x="8990" y="76316"/>
                </a:moveTo>
                <a:lnTo>
                  <a:pt x="8990" y="1753"/>
                </a:lnTo>
                <a:lnTo>
                  <a:pt x="8766" y="965"/>
                </a:lnTo>
                <a:lnTo>
                  <a:pt x="6117" y="0"/>
                </a:lnTo>
                <a:lnTo>
                  <a:pt x="2876" y="0"/>
                </a:lnTo>
                <a:lnTo>
                  <a:pt x="0" y="1753"/>
                </a:lnTo>
                <a:lnTo>
                  <a:pt x="0" y="76316"/>
                </a:lnTo>
                <a:lnTo>
                  <a:pt x="325" y="77266"/>
                </a:lnTo>
                <a:lnTo>
                  <a:pt x="2876" y="78004"/>
                </a:lnTo>
                <a:lnTo>
                  <a:pt x="6117" y="78004"/>
                </a:lnTo>
                <a:lnTo>
                  <a:pt x="8990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8633833" y="2887790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3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74" y="7009"/>
                </a:lnTo>
                <a:lnTo>
                  <a:pt x="36024" y="3161"/>
                </a:lnTo>
                <a:lnTo>
                  <a:pt x="33314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81" y="7199"/>
                </a:lnTo>
                <a:lnTo>
                  <a:pt x="30653" y="8585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0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05"/>
                </a:lnTo>
                <a:lnTo>
                  <a:pt x="10968" y="14946"/>
                </a:lnTo>
                <a:lnTo>
                  <a:pt x="13751" y="1918"/>
                </a:lnTo>
                <a:lnTo>
                  <a:pt x="10857" y="3214"/>
                </a:lnTo>
                <a:lnTo>
                  <a:pt x="8394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4"/>
                </a:lnTo>
                <a:lnTo>
                  <a:pt x="1573" y="39801"/>
                </a:lnTo>
                <a:lnTo>
                  <a:pt x="2623" y="43218"/>
                </a:lnTo>
                <a:lnTo>
                  <a:pt x="4183" y="46061"/>
                </a:lnTo>
                <a:lnTo>
                  <a:pt x="8319" y="50598"/>
                </a:lnTo>
                <a:lnTo>
                  <a:pt x="10868" y="52311"/>
                </a:lnTo>
                <a:lnTo>
                  <a:pt x="13902" y="53466"/>
                </a:lnTo>
                <a:lnTo>
                  <a:pt x="16920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4" y="55015"/>
                </a:lnTo>
                <a:lnTo>
                  <a:pt x="33077" y="54305"/>
                </a:lnTo>
                <a:lnTo>
                  <a:pt x="36446" y="53466"/>
                </a:lnTo>
                <a:lnTo>
                  <a:pt x="40259" y="52095"/>
                </a:lnTo>
                <a:lnTo>
                  <a:pt x="42847" y="49427"/>
                </a:lnTo>
                <a:lnTo>
                  <a:pt x="42969" y="46824"/>
                </a:lnTo>
                <a:lnTo>
                  <a:pt x="42177" y="44121"/>
                </a:lnTo>
                <a:lnTo>
                  <a:pt x="39552" y="44513"/>
                </a:lnTo>
                <a:lnTo>
                  <a:pt x="36269" y="45820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2"/>
                </a:lnTo>
                <a:lnTo>
                  <a:pt x="41532" y="29462"/>
                </a:lnTo>
                <a:lnTo>
                  <a:pt x="43985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3"/>
                </a:lnTo>
                <a:close/>
              </a:path>
              <a:path w="45035" h="55205">
                <a:moveTo>
                  <a:pt x="10968" y="14946"/>
                </a:moveTo>
                <a:lnTo>
                  <a:pt x="12974" y="11887"/>
                </a:lnTo>
                <a:lnTo>
                  <a:pt x="15501" y="9334"/>
                </a:lnTo>
                <a:lnTo>
                  <a:pt x="18853" y="7631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61" y="647"/>
                </a:lnTo>
                <a:lnTo>
                  <a:pt x="13751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8694648" y="2887790"/>
            <a:ext cx="28580" cy="54432"/>
          </a:xfrm>
          <a:custGeom>
            <a:avLst/>
            <a:gdLst/>
            <a:ahLst/>
            <a:cxnLst/>
            <a:rect l="l" t="t" r="r" b="b"/>
            <a:pathLst>
              <a:path w="28580" h="54432">
                <a:moveTo>
                  <a:pt x="0" y="2512"/>
                </a:moveTo>
                <a:lnTo>
                  <a:pt x="0" y="52743"/>
                </a:lnTo>
                <a:lnTo>
                  <a:pt x="194" y="53492"/>
                </a:lnTo>
                <a:lnTo>
                  <a:pt x="2868" y="54432"/>
                </a:lnTo>
                <a:lnTo>
                  <a:pt x="6126" y="54432"/>
                </a:lnTo>
                <a:lnTo>
                  <a:pt x="8985" y="52743"/>
                </a:lnTo>
                <a:lnTo>
                  <a:pt x="8985" y="19709"/>
                </a:lnTo>
                <a:lnTo>
                  <a:pt x="10259" y="17664"/>
                </a:lnTo>
                <a:lnTo>
                  <a:pt x="12462" y="14514"/>
                </a:lnTo>
                <a:lnTo>
                  <a:pt x="14518" y="11962"/>
                </a:lnTo>
                <a:lnTo>
                  <a:pt x="17365" y="9636"/>
                </a:lnTo>
                <a:lnTo>
                  <a:pt x="19989" y="8712"/>
                </a:lnTo>
                <a:lnTo>
                  <a:pt x="23021" y="8928"/>
                </a:lnTo>
                <a:lnTo>
                  <a:pt x="25782" y="9738"/>
                </a:lnTo>
                <a:lnTo>
                  <a:pt x="28533" y="8431"/>
                </a:lnTo>
                <a:lnTo>
                  <a:pt x="28580" y="3261"/>
                </a:lnTo>
                <a:lnTo>
                  <a:pt x="26229" y="708"/>
                </a:lnTo>
                <a:lnTo>
                  <a:pt x="23111" y="86"/>
                </a:lnTo>
                <a:lnTo>
                  <a:pt x="20450" y="0"/>
                </a:lnTo>
                <a:lnTo>
                  <a:pt x="17340" y="698"/>
                </a:lnTo>
                <a:lnTo>
                  <a:pt x="14187" y="2653"/>
                </a:lnTo>
                <a:lnTo>
                  <a:pt x="10720" y="6169"/>
                </a:lnTo>
                <a:lnTo>
                  <a:pt x="8117" y="9817"/>
                </a:lnTo>
                <a:lnTo>
                  <a:pt x="8117" y="2221"/>
                </a:lnTo>
                <a:lnTo>
                  <a:pt x="5557" y="798"/>
                </a:lnTo>
                <a:lnTo>
                  <a:pt x="2573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8731594" y="2887790"/>
            <a:ext cx="34650" cy="55209"/>
          </a:xfrm>
          <a:custGeom>
            <a:avLst/>
            <a:gdLst/>
            <a:ahLst/>
            <a:cxnLst/>
            <a:rect l="l" t="t" r="r" b="b"/>
            <a:pathLst>
              <a:path w="34650" h="55209">
                <a:moveTo>
                  <a:pt x="2254" y="20652"/>
                </a:moveTo>
                <a:lnTo>
                  <a:pt x="3898" y="23623"/>
                </a:lnTo>
                <a:lnTo>
                  <a:pt x="7542" y="26913"/>
                </a:lnTo>
                <a:lnTo>
                  <a:pt x="10476" y="28511"/>
                </a:lnTo>
                <a:lnTo>
                  <a:pt x="13519" y="29857"/>
                </a:lnTo>
                <a:lnTo>
                  <a:pt x="16553" y="31089"/>
                </a:lnTo>
                <a:lnTo>
                  <a:pt x="19447" y="32245"/>
                </a:lnTo>
                <a:lnTo>
                  <a:pt x="23077" y="34405"/>
                </a:lnTo>
                <a:lnTo>
                  <a:pt x="25427" y="37198"/>
                </a:lnTo>
                <a:lnTo>
                  <a:pt x="25791" y="39801"/>
                </a:lnTo>
                <a:lnTo>
                  <a:pt x="25542" y="42368"/>
                </a:lnTo>
                <a:lnTo>
                  <a:pt x="22965" y="45849"/>
                </a:lnTo>
                <a:lnTo>
                  <a:pt x="19747" y="47321"/>
                </a:lnTo>
                <a:lnTo>
                  <a:pt x="17136" y="47829"/>
                </a:lnTo>
                <a:lnTo>
                  <a:pt x="13583" y="47829"/>
                </a:lnTo>
                <a:lnTo>
                  <a:pt x="10228" y="47080"/>
                </a:lnTo>
                <a:lnTo>
                  <a:pt x="6167" y="45427"/>
                </a:lnTo>
                <a:lnTo>
                  <a:pt x="3298" y="43779"/>
                </a:lnTo>
                <a:lnTo>
                  <a:pt x="274" y="44157"/>
                </a:lnTo>
                <a:lnTo>
                  <a:pt x="0" y="46824"/>
                </a:lnTo>
                <a:lnTo>
                  <a:pt x="447" y="50231"/>
                </a:lnTo>
                <a:lnTo>
                  <a:pt x="3046" y="52376"/>
                </a:lnTo>
                <a:lnTo>
                  <a:pt x="6228" y="53708"/>
                </a:lnTo>
                <a:lnTo>
                  <a:pt x="8888" y="54496"/>
                </a:lnTo>
                <a:lnTo>
                  <a:pt x="12049" y="55054"/>
                </a:lnTo>
                <a:lnTo>
                  <a:pt x="15452" y="55209"/>
                </a:lnTo>
                <a:lnTo>
                  <a:pt x="18287" y="55209"/>
                </a:lnTo>
                <a:lnTo>
                  <a:pt x="20873" y="54838"/>
                </a:lnTo>
                <a:lnTo>
                  <a:pt x="23224" y="54140"/>
                </a:lnTo>
                <a:lnTo>
                  <a:pt x="27623" y="52387"/>
                </a:lnTo>
                <a:lnTo>
                  <a:pt x="31024" y="49632"/>
                </a:lnTo>
                <a:lnTo>
                  <a:pt x="33265" y="45935"/>
                </a:lnTo>
                <a:lnTo>
                  <a:pt x="34650" y="41630"/>
                </a:lnTo>
                <a:lnTo>
                  <a:pt x="34650" y="36907"/>
                </a:lnTo>
                <a:lnTo>
                  <a:pt x="33588" y="33491"/>
                </a:lnTo>
                <a:lnTo>
                  <a:pt x="31950" y="30581"/>
                </a:lnTo>
                <a:lnTo>
                  <a:pt x="28289" y="27406"/>
                </a:lnTo>
                <a:lnTo>
                  <a:pt x="25279" y="25844"/>
                </a:lnTo>
                <a:lnTo>
                  <a:pt x="22223" y="24512"/>
                </a:lnTo>
                <a:lnTo>
                  <a:pt x="19163" y="23256"/>
                </a:lnTo>
                <a:lnTo>
                  <a:pt x="16193" y="22061"/>
                </a:lnTo>
                <a:lnTo>
                  <a:pt x="12553" y="19900"/>
                </a:lnTo>
                <a:lnTo>
                  <a:pt x="10152" y="17071"/>
                </a:lnTo>
                <a:lnTo>
                  <a:pt x="9796" y="14403"/>
                </a:lnTo>
                <a:lnTo>
                  <a:pt x="10364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9" y="7138"/>
                </a:lnTo>
                <a:lnTo>
                  <a:pt x="22147" y="7354"/>
                </a:lnTo>
                <a:lnTo>
                  <a:pt x="25949" y="8610"/>
                </a:lnTo>
                <a:lnTo>
                  <a:pt x="29315" y="10378"/>
                </a:lnTo>
                <a:lnTo>
                  <a:pt x="32127" y="8549"/>
                </a:lnTo>
                <a:lnTo>
                  <a:pt x="32066" y="5867"/>
                </a:lnTo>
                <a:lnTo>
                  <a:pt x="30492" y="2998"/>
                </a:lnTo>
                <a:lnTo>
                  <a:pt x="27543" y="1511"/>
                </a:lnTo>
                <a:lnTo>
                  <a:pt x="24268" y="561"/>
                </a:lnTo>
                <a:lnTo>
                  <a:pt x="21654" y="115"/>
                </a:lnTo>
                <a:lnTo>
                  <a:pt x="16070" y="0"/>
                </a:lnTo>
                <a:lnTo>
                  <a:pt x="13456" y="406"/>
                </a:lnTo>
                <a:lnTo>
                  <a:pt x="11229" y="1234"/>
                </a:lnTo>
                <a:lnTo>
                  <a:pt x="7146" y="3139"/>
                </a:lnTo>
                <a:lnTo>
                  <a:pt x="4173" y="5857"/>
                </a:lnTo>
                <a:lnTo>
                  <a:pt x="2319" y="9234"/>
                </a:lnTo>
                <a:lnTo>
                  <a:pt x="1202" y="12931"/>
                </a:lnTo>
                <a:lnTo>
                  <a:pt x="1202" y="17132"/>
                </a:lnTo>
                <a:lnTo>
                  <a:pt x="2254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8802489" y="2888571"/>
            <a:ext cx="73940" cy="53694"/>
          </a:xfrm>
          <a:custGeom>
            <a:avLst/>
            <a:gdLst/>
            <a:ahLst/>
            <a:cxnLst/>
            <a:rect l="l" t="t" r="r" b="b"/>
            <a:pathLst>
              <a:path w="73940" h="53694">
                <a:moveTo>
                  <a:pt x="494" y="3973"/>
                </a:moveTo>
                <a:lnTo>
                  <a:pt x="14803" y="51673"/>
                </a:lnTo>
                <a:lnTo>
                  <a:pt x="15299" y="52638"/>
                </a:lnTo>
                <a:lnTo>
                  <a:pt x="18036" y="53578"/>
                </a:lnTo>
                <a:lnTo>
                  <a:pt x="20783" y="53694"/>
                </a:lnTo>
                <a:lnTo>
                  <a:pt x="24274" y="53553"/>
                </a:lnTo>
                <a:lnTo>
                  <a:pt x="26935" y="51673"/>
                </a:lnTo>
                <a:lnTo>
                  <a:pt x="36454" y="15238"/>
                </a:lnTo>
                <a:lnTo>
                  <a:pt x="36666" y="15238"/>
                </a:lnTo>
                <a:lnTo>
                  <a:pt x="46951" y="51673"/>
                </a:lnTo>
                <a:lnTo>
                  <a:pt x="47660" y="52894"/>
                </a:lnTo>
                <a:lnTo>
                  <a:pt x="50270" y="53578"/>
                </a:lnTo>
                <a:lnTo>
                  <a:pt x="55815" y="53604"/>
                </a:lnTo>
                <a:lnTo>
                  <a:pt x="59037" y="51673"/>
                </a:lnTo>
                <a:lnTo>
                  <a:pt x="73447" y="3973"/>
                </a:lnTo>
                <a:lnTo>
                  <a:pt x="73940" y="1623"/>
                </a:lnTo>
                <a:lnTo>
                  <a:pt x="73397" y="482"/>
                </a:lnTo>
                <a:lnTo>
                  <a:pt x="70610" y="0"/>
                </a:lnTo>
                <a:lnTo>
                  <a:pt x="68026" y="25"/>
                </a:lnTo>
                <a:lnTo>
                  <a:pt x="64916" y="1789"/>
                </a:lnTo>
                <a:lnTo>
                  <a:pt x="53268" y="43192"/>
                </a:lnTo>
                <a:lnTo>
                  <a:pt x="53093" y="43192"/>
                </a:lnTo>
                <a:lnTo>
                  <a:pt x="41407" y="1673"/>
                </a:lnTo>
                <a:lnTo>
                  <a:pt x="41083" y="888"/>
                </a:lnTo>
                <a:lnTo>
                  <a:pt x="38473" y="25"/>
                </a:lnTo>
                <a:lnTo>
                  <a:pt x="35241" y="25"/>
                </a:lnTo>
                <a:lnTo>
                  <a:pt x="32274" y="1789"/>
                </a:lnTo>
                <a:lnTo>
                  <a:pt x="21437" y="43192"/>
                </a:lnTo>
                <a:lnTo>
                  <a:pt x="21215" y="43192"/>
                </a:lnTo>
                <a:lnTo>
                  <a:pt x="9418" y="1789"/>
                </a:lnTo>
                <a:lnTo>
                  <a:pt x="8331" y="353"/>
                </a:lnTo>
                <a:lnTo>
                  <a:pt x="5480" y="0"/>
                </a:lnTo>
                <a:lnTo>
                  <a:pt x="2919" y="25"/>
                </a:lnTo>
                <a:lnTo>
                  <a:pt x="0" y="1292"/>
                </a:lnTo>
                <a:lnTo>
                  <a:pt x="494" y="39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8888550" y="2867868"/>
            <a:ext cx="11092" cy="74357"/>
          </a:xfrm>
          <a:custGeom>
            <a:avLst/>
            <a:gdLst/>
            <a:ahLst/>
            <a:cxnLst/>
            <a:rect l="l" t="t" r="r" b="b"/>
            <a:pathLst>
              <a:path w="11092" h="74357">
                <a:moveTo>
                  <a:pt x="0" y="5586"/>
                </a:moveTo>
                <a:lnTo>
                  <a:pt x="396" y="9144"/>
                </a:lnTo>
                <a:lnTo>
                  <a:pt x="3388" y="11047"/>
                </a:lnTo>
                <a:lnTo>
                  <a:pt x="7635" y="11047"/>
                </a:lnTo>
                <a:lnTo>
                  <a:pt x="10695" y="9093"/>
                </a:lnTo>
                <a:lnTo>
                  <a:pt x="11092" y="5472"/>
                </a:lnTo>
                <a:lnTo>
                  <a:pt x="10706" y="1903"/>
                </a:lnTo>
                <a:lnTo>
                  <a:pt x="7711" y="0"/>
                </a:lnTo>
                <a:lnTo>
                  <a:pt x="3463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7">
                <a:moveTo>
                  <a:pt x="1275" y="73418"/>
                </a:moveTo>
                <a:lnTo>
                  <a:pt x="3945" y="74357"/>
                </a:lnTo>
                <a:lnTo>
                  <a:pt x="7203" y="74357"/>
                </a:lnTo>
                <a:lnTo>
                  <a:pt x="10062" y="72669"/>
                </a:lnTo>
                <a:lnTo>
                  <a:pt x="10062" y="22438"/>
                </a:lnTo>
                <a:lnTo>
                  <a:pt x="9838" y="21704"/>
                </a:lnTo>
                <a:lnTo>
                  <a:pt x="7203" y="20735"/>
                </a:lnTo>
                <a:lnTo>
                  <a:pt x="3945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275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8910337" y="28751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30" y="1738"/>
                </a:moveTo>
                <a:lnTo>
                  <a:pt x="17406" y="1014"/>
                </a:lnTo>
                <a:lnTo>
                  <a:pt x="14757" y="0"/>
                </a:lnTo>
                <a:lnTo>
                  <a:pt x="11527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7" y="13690"/>
                </a:lnTo>
                <a:lnTo>
                  <a:pt x="349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5" y="21322"/>
                </a:lnTo>
                <a:lnTo>
                  <a:pt x="8655" y="53581"/>
                </a:lnTo>
                <a:lnTo>
                  <a:pt x="9447" y="58239"/>
                </a:lnTo>
                <a:lnTo>
                  <a:pt x="10807" y="62153"/>
                </a:lnTo>
                <a:lnTo>
                  <a:pt x="13136" y="64946"/>
                </a:lnTo>
                <a:lnTo>
                  <a:pt x="16431" y="66675"/>
                </a:lnTo>
                <a:lnTo>
                  <a:pt x="20416" y="67715"/>
                </a:lnTo>
                <a:lnTo>
                  <a:pt x="22965" y="67715"/>
                </a:lnTo>
                <a:lnTo>
                  <a:pt x="26295" y="67424"/>
                </a:lnTo>
                <a:lnTo>
                  <a:pt x="29229" y="66739"/>
                </a:lnTo>
                <a:lnTo>
                  <a:pt x="31770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5" y="58355"/>
                </a:lnTo>
                <a:lnTo>
                  <a:pt x="27371" y="59410"/>
                </a:lnTo>
                <a:lnTo>
                  <a:pt x="24488" y="59828"/>
                </a:lnTo>
                <a:lnTo>
                  <a:pt x="21913" y="59828"/>
                </a:lnTo>
                <a:lnTo>
                  <a:pt x="20120" y="58953"/>
                </a:lnTo>
                <a:lnTo>
                  <a:pt x="18126" y="55421"/>
                </a:lnTo>
                <a:lnTo>
                  <a:pt x="17630" y="52807"/>
                </a:lnTo>
                <a:lnTo>
                  <a:pt x="17630" y="21322"/>
                </a:lnTo>
                <a:lnTo>
                  <a:pt x="30196" y="21322"/>
                </a:lnTo>
                <a:lnTo>
                  <a:pt x="31990" y="18870"/>
                </a:lnTo>
                <a:lnTo>
                  <a:pt x="31954" y="16231"/>
                </a:lnTo>
                <a:lnTo>
                  <a:pt x="30196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8955871" y="2864220"/>
            <a:ext cx="42156" cy="78004"/>
          </a:xfrm>
          <a:custGeom>
            <a:avLst/>
            <a:gdLst/>
            <a:ahLst/>
            <a:cxnLst/>
            <a:rect l="l" t="t" r="r" b="b"/>
            <a:pathLst>
              <a:path w="42156" h="78004">
                <a:moveTo>
                  <a:pt x="33177" y="46901"/>
                </a:moveTo>
                <a:lnTo>
                  <a:pt x="33177" y="76316"/>
                </a:lnTo>
                <a:lnTo>
                  <a:pt x="33400" y="77066"/>
                </a:lnTo>
                <a:lnTo>
                  <a:pt x="36050" y="78004"/>
                </a:lnTo>
                <a:lnTo>
                  <a:pt x="39293" y="78004"/>
                </a:lnTo>
                <a:lnTo>
                  <a:pt x="42156" y="76316"/>
                </a:lnTo>
                <a:lnTo>
                  <a:pt x="42156" y="42127"/>
                </a:lnTo>
                <a:lnTo>
                  <a:pt x="41868" y="39028"/>
                </a:lnTo>
                <a:lnTo>
                  <a:pt x="41263" y="36487"/>
                </a:lnTo>
                <a:lnTo>
                  <a:pt x="40669" y="33934"/>
                </a:lnTo>
                <a:lnTo>
                  <a:pt x="38293" y="29819"/>
                </a:lnTo>
                <a:lnTo>
                  <a:pt x="35121" y="26403"/>
                </a:lnTo>
                <a:lnTo>
                  <a:pt x="30653" y="24142"/>
                </a:lnTo>
                <a:lnTo>
                  <a:pt x="27903" y="23573"/>
                </a:lnTo>
                <a:lnTo>
                  <a:pt x="21988" y="23573"/>
                </a:lnTo>
                <a:lnTo>
                  <a:pt x="19364" y="24246"/>
                </a:lnTo>
                <a:lnTo>
                  <a:pt x="16751" y="25603"/>
                </a:lnTo>
                <a:lnTo>
                  <a:pt x="14137" y="26964"/>
                </a:lnTo>
                <a:lnTo>
                  <a:pt x="11537" y="29034"/>
                </a:lnTo>
                <a:lnTo>
                  <a:pt x="8963" y="31827"/>
                </a:lnTo>
                <a:lnTo>
                  <a:pt x="8963" y="1753"/>
                </a:lnTo>
                <a:lnTo>
                  <a:pt x="8755" y="965"/>
                </a:lnTo>
                <a:lnTo>
                  <a:pt x="6106" y="0"/>
                </a:lnTo>
                <a:lnTo>
                  <a:pt x="2858" y="0"/>
                </a:lnTo>
                <a:lnTo>
                  <a:pt x="0" y="1753"/>
                </a:lnTo>
                <a:lnTo>
                  <a:pt x="0" y="76316"/>
                </a:lnTo>
                <a:lnTo>
                  <a:pt x="313" y="77266"/>
                </a:lnTo>
                <a:lnTo>
                  <a:pt x="2858" y="78004"/>
                </a:lnTo>
                <a:lnTo>
                  <a:pt x="6106" y="78004"/>
                </a:lnTo>
                <a:lnTo>
                  <a:pt x="8963" y="76316"/>
                </a:lnTo>
                <a:lnTo>
                  <a:pt x="8963" y="41198"/>
                </a:lnTo>
                <a:lnTo>
                  <a:pt x="11441" y="38037"/>
                </a:lnTo>
                <a:lnTo>
                  <a:pt x="13792" y="35651"/>
                </a:lnTo>
                <a:lnTo>
                  <a:pt x="18284" y="32372"/>
                </a:lnTo>
                <a:lnTo>
                  <a:pt x="22791" y="31562"/>
                </a:lnTo>
                <a:lnTo>
                  <a:pt x="26060" y="31889"/>
                </a:lnTo>
                <a:lnTo>
                  <a:pt x="28707" y="33224"/>
                </a:lnTo>
                <a:lnTo>
                  <a:pt x="31460" y="36727"/>
                </a:lnTo>
                <a:lnTo>
                  <a:pt x="32533" y="39982"/>
                </a:lnTo>
                <a:lnTo>
                  <a:pt x="33177" y="44032"/>
                </a:lnTo>
                <a:lnTo>
                  <a:pt x="33177" y="469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9040453" y="288778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87" y="42076"/>
                </a:moveTo>
                <a:lnTo>
                  <a:pt x="9975" y="54165"/>
                </a:lnTo>
                <a:lnTo>
                  <a:pt x="14396" y="55205"/>
                </a:lnTo>
                <a:lnTo>
                  <a:pt x="19908" y="55205"/>
                </a:lnTo>
                <a:lnTo>
                  <a:pt x="22924" y="47397"/>
                </a:lnTo>
                <a:lnTo>
                  <a:pt x="18385" y="48005"/>
                </a:lnTo>
                <a:lnTo>
                  <a:pt x="15483" y="48005"/>
                </a:lnTo>
                <a:lnTo>
                  <a:pt x="11610" y="45684"/>
                </a:lnTo>
                <a:lnTo>
                  <a:pt x="9187" y="42076"/>
                </a:lnTo>
                <a:close/>
              </a:path>
              <a:path w="22924" h="55205">
                <a:moveTo>
                  <a:pt x="34639" y="54432"/>
                </a:moveTo>
                <a:lnTo>
                  <a:pt x="37313" y="54471"/>
                </a:lnTo>
                <a:lnTo>
                  <a:pt x="40198" y="52809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3" y="8384"/>
                </a:lnTo>
                <a:lnTo>
                  <a:pt x="35838" y="4827"/>
                </a:lnTo>
                <a:lnTo>
                  <a:pt x="32321" y="2059"/>
                </a:lnTo>
                <a:lnTo>
                  <a:pt x="27396" y="421"/>
                </a:lnTo>
                <a:lnTo>
                  <a:pt x="24396" y="0"/>
                </a:lnTo>
                <a:lnTo>
                  <a:pt x="20883" y="0"/>
                </a:lnTo>
                <a:lnTo>
                  <a:pt x="17122" y="180"/>
                </a:lnTo>
                <a:lnTo>
                  <a:pt x="13431" y="888"/>
                </a:lnTo>
                <a:lnTo>
                  <a:pt x="10162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90" y="8178"/>
                </a:lnTo>
                <a:lnTo>
                  <a:pt x="2686" y="11494"/>
                </a:lnTo>
                <a:lnTo>
                  <a:pt x="5274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294"/>
                </a:lnTo>
                <a:lnTo>
                  <a:pt x="17848" y="7481"/>
                </a:lnTo>
                <a:lnTo>
                  <a:pt x="22136" y="7481"/>
                </a:lnTo>
                <a:lnTo>
                  <a:pt x="25289" y="8243"/>
                </a:lnTo>
                <a:lnTo>
                  <a:pt x="27853" y="9485"/>
                </a:lnTo>
                <a:lnTo>
                  <a:pt x="30279" y="12686"/>
                </a:lnTo>
                <a:lnTo>
                  <a:pt x="31071" y="15674"/>
                </a:lnTo>
                <a:lnTo>
                  <a:pt x="31269" y="19317"/>
                </a:lnTo>
                <a:lnTo>
                  <a:pt x="31269" y="23230"/>
                </a:lnTo>
                <a:lnTo>
                  <a:pt x="20711" y="23230"/>
                </a:lnTo>
                <a:lnTo>
                  <a:pt x="17291" y="23572"/>
                </a:lnTo>
                <a:lnTo>
                  <a:pt x="14245" y="24256"/>
                </a:lnTo>
                <a:lnTo>
                  <a:pt x="11203" y="24944"/>
                </a:lnTo>
                <a:lnTo>
                  <a:pt x="8629" y="25974"/>
                </a:lnTo>
                <a:lnTo>
                  <a:pt x="4417" y="2872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91"/>
                </a:lnTo>
                <a:lnTo>
                  <a:pt x="9975" y="54165"/>
                </a:lnTo>
                <a:lnTo>
                  <a:pt x="9187" y="42076"/>
                </a:lnTo>
                <a:lnTo>
                  <a:pt x="9187" y="39474"/>
                </a:lnTo>
                <a:lnTo>
                  <a:pt x="10026" y="35420"/>
                </a:lnTo>
                <a:lnTo>
                  <a:pt x="12664" y="32400"/>
                </a:lnTo>
                <a:lnTo>
                  <a:pt x="15372" y="30938"/>
                </a:lnTo>
                <a:lnTo>
                  <a:pt x="19000" y="30088"/>
                </a:lnTo>
                <a:lnTo>
                  <a:pt x="23605" y="29872"/>
                </a:lnTo>
                <a:lnTo>
                  <a:pt x="31269" y="29872"/>
                </a:lnTo>
                <a:lnTo>
                  <a:pt x="31269" y="40525"/>
                </a:lnTo>
                <a:lnTo>
                  <a:pt x="26949" y="44946"/>
                </a:lnTo>
                <a:lnTo>
                  <a:pt x="22924" y="47397"/>
                </a:lnTo>
                <a:lnTo>
                  <a:pt x="19908" y="55205"/>
                </a:lnTo>
                <a:lnTo>
                  <a:pt x="22691" y="54547"/>
                </a:lnTo>
                <a:lnTo>
                  <a:pt x="25330" y="53251"/>
                </a:lnTo>
                <a:lnTo>
                  <a:pt x="27939" y="51944"/>
                </a:lnTo>
                <a:lnTo>
                  <a:pt x="32468" y="47779"/>
                </a:lnTo>
                <a:lnTo>
                  <a:pt x="32468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9098845" y="2864220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6"/>
                </a:moveTo>
                <a:lnTo>
                  <a:pt x="8989" y="1753"/>
                </a:lnTo>
                <a:lnTo>
                  <a:pt x="8765" y="965"/>
                </a:lnTo>
                <a:lnTo>
                  <a:pt x="6130" y="0"/>
                </a:lnTo>
                <a:lnTo>
                  <a:pt x="2872" y="0"/>
                </a:lnTo>
                <a:lnTo>
                  <a:pt x="0" y="1753"/>
                </a:lnTo>
                <a:lnTo>
                  <a:pt x="0" y="76316"/>
                </a:lnTo>
                <a:lnTo>
                  <a:pt x="323" y="77266"/>
                </a:lnTo>
                <a:lnTo>
                  <a:pt x="2872" y="78004"/>
                </a:lnTo>
                <a:lnTo>
                  <a:pt x="6130" y="7800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9126082" y="2864220"/>
            <a:ext cx="8978" cy="78004"/>
          </a:xfrm>
          <a:custGeom>
            <a:avLst/>
            <a:gdLst/>
            <a:ahLst/>
            <a:cxnLst/>
            <a:rect l="l" t="t" r="r" b="b"/>
            <a:pathLst>
              <a:path w="8978" h="78004">
                <a:moveTo>
                  <a:pt x="8978" y="76316"/>
                </a:moveTo>
                <a:lnTo>
                  <a:pt x="8978" y="1753"/>
                </a:lnTo>
                <a:lnTo>
                  <a:pt x="8751" y="965"/>
                </a:lnTo>
                <a:lnTo>
                  <a:pt x="6116" y="0"/>
                </a:lnTo>
                <a:lnTo>
                  <a:pt x="2876" y="0"/>
                </a:lnTo>
                <a:lnTo>
                  <a:pt x="0" y="1753"/>
                </a:lnTo>
                <a:lnTo>
                  <a:pt x="0" y="76316"/>
                </a:lnTo>
                <a:lnTo>
                  <a:pt x="323" y="77266"/>
                </a:lnTo>
                <a:lnTo>
                  <a:pt x="2876" y="78004"/>
                </a:lnTo>
                <a:lnTo>
                  <a:pt x="6116" y="78004"/>
                </a:lnTo>
                <a:lnTo>
                  <a:pt x="8978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047746" y="30249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97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8" y="47393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0" y="45690"/>
                </a:lnTo>
                <a:lnTo>
                  <a:pt x="919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67"/>
                </a:lnTo>
                <a:lnTo>
                  <a:pt x="40212" y="52805"/>
                </a:lnTo>
                <a:lnTo>
                  <a:pt x="40212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52" y="4838"/>
                </a:lnTo>
                <a:lnTo>
                  <a:pt x="32335" y="2056"/>
                </a:lnTo>
                <a:lnTo>
                  <a:pt x="27410" y="417"/>
                </a:lnTo>
                <a:lnTo>
                  <a:pt x="24400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5" y="900"/>
                </a:lnTo>
                <a:lnTo>
                  <a:pt x="10173" y="1879"/>
                </a:lnTo>
                <a:lnTo>
                  <a:pt x="7242" y="3020"/>
                </a:lnTo>
                <a:lnTo>
                  <a:pt x="3514" y="5356"/>
                </a:lnTo>
                <a:lnTo>
                  <a:pt x="2386" y="8176"/>
                </a:lnTo>
                <a:lnTo>
                  <a:pt x="2686" y="11490"/>
                </a:lnTo>
                <a:lnTo>
                  <a:pt x="5288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62" y="7477"/>
                </a:lnTo>
                <a:lnTo>
                  <a:pt x="22147" y="7477"/>
                </a:lnTo>
                <a:lnTo>
                  <a:pt x="25304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4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8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8" y="46393"/>
                </a:lnTo>
                <a:lnTo>
                  <a:pt x="3182" y="49885"/>
                </a:lnTo>
                <a:lnTo>
                  <a:pt x="6130" y="52487"/>
                </a:lnTo>
                <a:lnTo>
                  <a:pt x="9979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36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4" y="55205"/>
                </a:lnTo>
                <a:lnTo>
                  <a:pt x="22701" y="54543"/>
                </a:lnTo>
                <a:lnTo>
                  <a:pt x="25328" y="53251"/>
                </a:lnTo>
                <a:lnTo>
                  <a:pt x="27953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107127" y="3025763"/>
            <a:ext cx="42213" cy="54382"/>
          </a:xfrm>
          <a:custGeom>
            <a:avLst/>
            <a:gdLst/>
            <a:ahLst/>
            <a:cxnLst/>
            <a:rect l="l" t="t" r="r" b="b"/>
            <a:pathLst>
              <a:path w="42213" h="54382">
                <a:moveTo>
                  <a:pt x="36051" y="0"/>
                </a:moveTo>
                <a:lnTo>
                  <a:pt x="33188" y="1703"/>
                </a:lnTo>
                <a:lnTo>
                  <a:pt x="33188" y="36803"/>
                </a:lnTo>
                <a:lnTo>
                  <a:pt x="30675" y="39968"/>
                </a:lnTo>
                <a:lnTo>
                  <a:pt x="28310" y="42365"/>
                </a:lnTo>
                <a:lnTo>
                  <a:pt x="23854" y="45645"/>
                </a:lnTo>
                <a:lnTo>
                  <a:pt x="19361" y="46455"/>
                </a:lnTo>
                <a:lnTo>
                  <a:pt x="16107" y="46112"/>
                </a:lnTo>
                <a:lnTo>
                  <a:pt x="13493" y="44740"/>
                </a:lnTo>
                <a:lnTo>
                  <a:pt x="10695" y="41275"/>
                </a:lnTo>
                <a:lnTo>
                  <a:pt x="9641" y="37998"/>
                </a:lnTo>
                <a:lnTo>
                  <a:pt x="9025" y="33883"/>
                </a:lnTo>
                <a:lnTo>
                  <a:pt x="9025" y="1703"/>
                </a:lnTo>
                <a:lnTo>
                  <a:pt x="8665" y="749"/>
                </a:lnTo>
                <a:lnTo>
                  <a:pt x="6102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2"/>
                </a:lnTo>
                <a:lnTo>
                  <a:pt x="284" y="38924"/>
                </a:lnTo>
                <a:lnTo>
                  <a:pt x="890" y="41465"/>
                </a:lnTo>
                <a:lnTo>
                  <a:pt x="1483" y="44018"/>
                </a:lnTo>
                <a:lnTo>
                  <a:pt x="3849" y="48157"/>
                </a:lnTo>
                <a:lnTo>
                  <a:pt x="7030" y="51598"/>
                </a:lnTo>
                <a:lnTo>
                  <a:pt x="11498" y="53823"/>
                </a:lnTo>
                <a:lnTo>
                  <a:pt x="14249" y="54382"/>
                </a:lnTo>
                <a:lnTo>
                  <a:pt x="20304" y="54382"/>
                </a:lnTo>
                <a:lnTo>
                  <a:pt x="23061" y="53658"/>
                </a:lnTo>
                <a:lnTo>
                  <a:pt x="25783" y="52197"/>
                </a:lnTo>
                <a:lnTo>
                  <a:pt x="28512" y="50749"/>
                </a:lnTo>
                <a:lnTo>
                  <a:pt x="31259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16" y="53619"/>
                </a:lnTo>
                <a:lnTo>
                  <a:pt x="39528" y="53619"/>
                </a:lnTo>
                <a:lnTo>
                  <a:pt x="42213" y="51930"/>
                </a:lnTo>
                <a:lnTo>
                  <a:pt x="42213" y="1703"/>
                </a:lnTo>
                <a:lnTo>
                  <a:pt x="41954" y="939"/>
                </a:lnTo>
                <a:lnTo>
                  <a:pt x="39291" y="0"/>
                </a:lnTo>
                <a:lnTo>
                  <a:pt x="360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163745" y="3025724"/>
            <a:ext cx="42645" cy="53698"/>
          </a:xfrm>
          <a:custGeom>
            <a:avLst/>
            <a:gdLst/>
            <a:ahLst/>
            <a:cxnLst/>
            <a:rect l="l" t="t" r="r" b="b"/>
            <a:pathLst>
              <a:path w="42645" h="53698">
                <a:moveTo>
                  <a:pt x="38908" y="0"/>
                </a:moveTo>
                <a:lnTo>
                  <a:pt x="36111" y="39"/>
                </a:lnTo>
                <a:lnTo>
                  <a:pt x="33026" y="1447"/>
                </a:lnTo>
                <a:lnTo>
                  <a:pt x="21714" y="20156"/>
                </a:lnTo>
                <a:lnTo>
                  <a:pt x="10547" y="1447"/>
                </a:lnTo>
                <a:lnTo>
                  <a:pt x="8376" y="154"/>
                </a:lnTo>
                <a:lnTo>
                  <a:pt x="5223" y="0"/>
                </a:lnTo>
                <a:lnTo>
                  <a:pt x="1705" y="190"/>
                </a:lnTo>
                <a:lnTo>
                  <a:pt x="816" y="2794"/>
                </a:lnTo>
                <a:lnTo>
                  <a:pt x="15224" y="26403"/>
                </a:lnTo>
                <a:lnTo>
                  <a:pt x="0" y="50904"/>
                </a:lnTo>
                <a:lnTo>
                  <a:pt x="219" y="53301"/>
                </a:lnTo>
                <a:lnTo>
                  <a:pt x="2908" y="53698"/>
                </a:lnTo>
                <a:lnTo>
                  <a:pt x="6410" y="53618"/>
                </a:lnTo>
                <a:lnTo>
                  <a:pt x="9309" y="52136"/>
                </a:lnTo>
                <a:lnTo>
                  <a:pt x="20994" y="32209"/>
                </a:lnTo>
                <a:lnTo>
                  <a:pt x="32741" y="52136"/>
                </a:lnTo>
                <a:lnTo>
                  <a:pt x="33065" y="52628"/>
                </a:lnTo>
                <a:lnTo>
                  <a:pt x="35665" y="53618"/>
                </a:lnTo>
                <a:lnTo>
                  <a:pt x="38253" y="53698"/>
                </a:lnTo>
                <a:lnTo>
                  <a:pt x="41695" y="53456"/>
                </a:lnTo>
                <a:lnTo>
                  <a:pt x="42645" y="50904"/>
                </a:lnTo>
                <a:lnTo>
                  <a:pt x="27518" y="26125"/>
                </a:lnTo>
                <a:lnTo>
                  <a:pt x="41842" y="2794"/>
                </a:lnTo>
                <a:lnTo>
                  <a:pt x="41615" y="342"/>
                </a:lnTo>
                <a:lnTo>
                  <a:pt x="3890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219585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4" y="9143"/>
                </a:lnTo>
                <a:lnTo>
                  <a:pt x="3384" y="11049"/>
                </a:lnTo>
                <a:lnTo>
                  <a:pt x="7628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695" y="1918"/>
                </a:lnTo>
                <a:lnTo>
                  <a:pt x="7703" y="0"/>
                </a:lnTo>
                <a:lnTo>
                  <a:pt x="3455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00" y="73620"/>
                </a:moveTo>
                <a:lnTo>
                  <a:pt x="3952" y="74358"/>
                </a:lnTo>
                <a:lnTo>
                  <a:pt x="7195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4" y="21704"/>
                </a:lnTo>
                <a:lnTo>
                  <a:pt x="7195" y="20739"/>
                </a:lnTo>
                <a:lnTo>
                  <a:pt x="3952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249138" y="3001378"/>
            <a:ext cx="8971" cy="78004"/>
          </a:xfrm>
          <a:custGeom>
            <a:avLst/>
            <a:gdLst/>
            <a:ahLst/>
            <a:cxnLst/>
            <a:rect l="l" t="t" r="r" b="b"/>
            <a:pathLst>
              <a:path w="8971" h="78004">
                <a:moveTo>
                  <a:pt x="8971" y="76315"/>
                </a:moveTo>
                <a:lnTo>
                  <a:pt x="8971" y="1752"/>
                </a:lnTo>
                <a:lnTo>
                  <a:pt x="8751" y="967"/>
                </a:lnTo>
                <a:lnTo>
                  <a:pt x="6112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5"/>
                </a:lnTo>
                <a:lnTo>
                  <a:pt x="316" y="77266"/>
                </a:lnTo>
                <a:lnTo>
                  <a:pt x="2868" y="78004"/>
                </a:lnTo>
                <a:lnTo>
                  <a:pt x="6112" y="78004"/>
                </a:lnTo>
                <a:lnTo>
                  <a:pt x="8971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276529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2" y="9143"/>
                </a:lnTo>
                <a:lnTo>
                  <a:pt x="3380" y="11049"/>
                </a:lnTo>
                <a:lnTo>
                  <a:pt x="7636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7" y="1918"/>
                </a:lnTo>
                <a:lnTo>
                  <a:pt x="7701" y="0"/>
                </a:lnTo>
                <a:lnTo>
                  <a:pt x="3453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397" y="73620"/>
                </a:moveTo>
                <a:lnTo>
                  <a:pt x="3945" y="74358"/>
                </a:lnTo>
                <a:lnTo>
                  <a:pt x="7204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39" y="21704"/>
                </a:lnTo>
                <a:lnTo>
                  <a:pt x="7204" y="20739"/>
                </a:lnTo>
                <a:lnTo>
                  <a:pt x="3945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302773" y="3024943"/>
            <a:ext cx="22914" cy="55205"/>
          </a:xfrm>
          <a:custGeom>
            <a:avLst/>
            <a:gdLst/>
            <a:ahLst/>
            <a:cxnLst/>
            <a:rect l="l" t="t" r="r" b="b"/>
            <a:pathLst>
              <a:path w="22914" h="55205">
                <a:moveTo>
                  <a:pt x="9183" y="42073"/>
                </a:moveTo>
                <a:lnTo>
                  <a:pt x="9968" y="54176"/>
                </a:lnTo>
                <a:lnTo>
                  <a:pt x="14400" y="55205"/>
                </a:lnTo>
                <a:lnTo>
                  <a:pt x="19904" y="55205"/>
                </a:lnTo>
                <a:lnTo>
                  <a:pt x="22914" y="47393"/>
                </a:lnTo>
                <a:lnTo>
                  <a:pt x="18381" y="48005"/>
                </a:lnTo>
                <a:lnTo>
                  <a:pt x="15487" y="48005"/>
                </a:lnTo>
                <a:lnTo>
                  <a:pt x="11598" y="45690"/>
                </a:lnTo>
                <a:lnTo>
                  <a:pt x="9183" y="42073"/>
                </a:lnTo>
                <a:close/>
              </a:path>
              <a:path w="22914" h="55205">
                <a:moveTo>
                  <a:pt x="34625" y="54432"/>
                </a:moveTo>
                <a:lnTo>
                  <a:pt x="37310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52" y="13068"/>
                </a:lnTo>
                <a:lnTo>
                  <a:pt x="38477" y="8380"/>
                </a:lnTo>
                <a:lnTo>
                  <a:pt x="35841" y="4838"/>
                </a:lnTo>
                <a:lnTo>
                  <a:pt x="32324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2" y="187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74" y="11490"/>
                </a:lnTo>
                <a:lnTo>
                  <a:pt x="5274" y="12405"/>
                </a:lnTo>
                <a:lnTo>
                  <a:pt x="8161" y="10731"/>
                </a:lnTo>
                <a:lnTo>
                  <a:pt x="10807" y="9436"/>
                </a:lnTo>
                <a:lnTo>
                  <a:pt x="14100" y="8305"/>
                </a:lnTo>
                <a:lnTo>
                  <a:pt x="17852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5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2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09" y="46393"/>
                </a:lnTo>
                <a:lnTo>
                  <a:pt x="3168" y="49885"/>
                </a:lnTo>
                <a:lnTo>
                  <a:pt x="6112" y="52487"/>
                </a:lnTo>
                <a:lnTo>
                  <a:pt x="9968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6" y="35420"/>
                </a:lnTo>
                <a:lnTo>
                  <a:pt x="12664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39" y="44942"/>
                </a:lnTo>
                <a:lnTo>
                  <a:pt x="22914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14" y="53251"/>
                </a:lnTo>
                <a:lnTo>
                  <a:pt x="27939" y="51940"/>
                </a:lnTo>
                <a:lnTo>
                  <a:pt x="32472" y="47776"/>
                </a:lnTo>
                <a:lnTo>
                  <a:pt x="32472" y="52805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362400" y="302494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331" y="53694"/>
                </a:lnTo>
                <a:lnTo>
                  <a:pt x="2872" y="54432"/>
                </a:lnTo>
                <a:lnTo>
                  <a:pt x="6123" y="54432"/>
                </a:lnTo>
                <a:lnTo>
                  <a:pt x="8986" y="52743"/>
                </a:lnTo>
                <a:lnTo>
                  <a:pt x="8986" y="19710"/>
                </a:lnTo>
                <a:lnTo>
                  <a:pt x="10264" y="17665"/>
                </a:lnTo>
                <a:lnTo>
                  <a:pt x="12467" y="14514"/>
                </a:lnTo>
                <a:lnTo>
                  <a:pt x="14518" y="11962"/>
                </a:lnTo>
                <a:lnTo>
                  <a:pt x="17369" y="9640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2"/>
                </a:lnTo>
                <a:lnTo>
                  <a:pt x="28534" y="8431"/>
                </a:lnTo>
                <a:lnTo>
                  <a:pt x="28583" y="3275"/>
                </a:lnTo>
                <a:lnTo>
                  <a:pt x="26233" y="712"/>
                </a:lnTo>
                <a:lnTo>
                  <a:pt x="23112" y="90"/>
                </a:lnTo>
                <a:lnTo>
                  <a:pt x="20452" y="0"/>
                </a:lnTo>
                <a:lnTo>
                  <a:pt x="17345" y="712"/>
                </a:lnTo>
                <a:lnTo>
                  <a:pt x="14188" y="2653"/>
                </a:lnTo>
                <a:lnTo>
                  <a:pt x="10717" y="6170"/>
                </a:lnTo>
                <a:lnTo>
                  <a:pt x="8117" y="9817"/>
                </a:lnTo>
                <a:lnTo>
                  <a:pt x="8117" y="2221"/>
                </a:lnTo>
                <a:lnTo>
                  <a:pt x="5558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403422" y="3005024"/>
            <a:ext cx="11088" cy="74358"/>
          </a:xfrm>
          <a:custGeom>
            <a:avLst/>
            <a:gdLst/>
            <a:ahLst/>
            <a:cxnLst/>
            <a:rect l="l" t="t" r="r" b="b"/>
            <a:pathLst>
              <a:path w="11088" h="74358">
                <a:moveTo>
                  <a:pt x="0" y="5586"/>
                </a:moveTo>
                <a:lnTo>
                  <a:pt x="382" y="9143"/>
                </a:lnTo>
                <a:lnTo>
                  <a:pt x="3376" y="11049"/>
                </a:lnTo>
                <a:lnTo>
                  <a:pt x="7625" y="11049"/>
                </a:lnTo>
                <a:lnTo>
                  <a:pt x="10695" y="9093"/>
                </a:lnTo>
                <a:lnTo>
                  <a:pt x="11088" y="5472"/>
                </a:lnTo>
                <a:lnTo>
                  <a:pt x="10706" y="1918"/>
                </a:lnTo>
                <a:lnTo>
                  <a:pt x="7697" y="0"/>
                </a:lnTo>
                <a:lnTo>
                  <a:pt x="3451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88" h="74358">
                <a:moveTo>
                  <a:pt x="1397" y="73620"/>
                </a:moveTo>
                <a:lnTo>
                  <a:pt x="3945" y="74358"/>
                </a:lnTo>
                <a:lnTo>
                  <a:pt x="7189" y="74358"/>
                </a:lnTo>
                <a:lnTo>
                  <a:pt x="10048" y="72669"/>
                </a:lnTo>
                <a:lnTo>
                  <a:pt x="10048" y="22442"/>
                </a:lnTo>
                <a:lnTo>
                  <a:pt x="9828" y="21704"/>
                </a:lnTo>
                <a:lnTo>
                  <a:pt x="7189" y="20739"/>
                </a:lnTo>
                <a:lnTo>
                  <a:pt x="3945" y="20739"/>
                </a:lnTo>
                <a:lnTo>
                  <a:pt x="1073" y="22442"/>
                </a:lnTo>
                <a:lnTo>
                  <a:pt x="1073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429710" y="3024946"/>
            <a:ext cx="45039" cy="55209"/>
          </a:xfrm>
          <a:custGeom>
            <a:avLst/>
            <a:gdLst/>
            <a:ahLst/>
            <a:cxnLst/>
            <a:rect l="l" t="t" r="r" b="b"/>
            <a:pathLst>
              <a:path w="45039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84" y="7012"/>
                </a:lnTo>
                <a:lnTo>
                  <a:pt x="36024" y="3164"/>
                </a:lnTo>
                <a:lnTo>
                  <a:pt x="33313" y="1893"/>
                </a:lnTo>
                <a:lnTo>
                  <a:pt x="30617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67" y="11343"/>
                </a:lnTo>
                <a:lnTo>
                  <a:pt x="35074" y="14086"/>
                </a:lnTo>
                <a:lnTo>
                  <a:pt x="36125" y="17881"/>
                </a:lnTo>
                <a:lnTo>
                  <a:pt x="36013" y="22719"/>
                </a:lnTo>
                <a:lnTo>
                  <a:pt x="9309" y="22719"/>
                </a:lnTo>
                <a:lnTo>
                  <a:pt x="9719" y="18719"/>
                </a:lnTo>
                <a:lnTo>
                  <a:pt x="10968" y="14961"/>
                </a:lnTo>
                <a:lnTo>
                  <a:pt x="13765" y="1932"/>
                </a:lnTo>
                <a:lnTo>
                  <a:pt x="10867" y="3214"/>
                </a:lnTo>
                <a:lnTo>
                  <a:pt x="8390" y="5054"/>
                </a:lnTo>
                <a:lnTo>
                  <a:pt x="4283" y="9856"/>
                </a:lnTo>
                <a:lnTo>
                  <a:pt x="2724" y="12776"/>
                </a:lnTo>
                <a:lnTo>
                  <a:pt x="1634" y="16217"/>
                </a:lnTo>
                <a:lnTo>
                  <a:pt x="546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83" y="39801"/>
                </a:lnTo>
                <a:lnTo>
                  <a:pt x="2637" y="43218"/>
                </a:lnTo>
                <a:lnTo>
                  <a:pt x="4193" y="46065"/>
                </a:lnTo>
                <a:lnTo>
                  <a:pt x="6267" y="48337"/>
                </a:lnTo>
                <a:lnTo>
                  <a:pt x="10867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7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3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4" y="47523"/>
                </a:lnTo>
                <a:lnTo>
                  <a:pt x="25328" y="47729"/>
                </a:lnTo>
                <a:lnTo>
                  <a:pt x="22359" y="47729"/>
                </a:lnTo>
                <a:lnTo>
                  <a:pt x="17823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6" y="29466"/>
                </a:lnTo>
                <a:lnTo>
                  <a:pt x="43983" y="28552"/>
                </a:lnTo>
                <a:lnTo>
                  <a:pt x="45039" y="25452"/>
                </a:lnTo>
                <a:lnTo>
                  <a:pt x="45039" y="20497"/>
                </a:lnTo>
                <a:lnTo>
                  <a:pt x="44629" y="17424"/>
                </a:lnTo>
                <a:close/>
              </a:path>
              <a:path w="45039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67" y="7631"/>
                </a:lnTo>
                <a:lnTo>
                  <a:pt x="23039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487857" y="3024950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48"/>
                </a:moveTo>
                <a:lnTo>
                  <a:pt x="3912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4" y="29855"/>
                </a:lnTo>
                <a:lnTo>
                  <a:pt x="16563" y="31099"/>
                </a:lnTo>
                <a:lnTo>
                  <a:pt x="19461" y="32255"/>
                </a:lnTo>
                <a:lnTo>
                  <a:pt x="23086" y="34401"/>
                </a:lnTo>
                <a:lnTo>
                  <a:pt x="25440" y="37198"/>
                </a:lnTo>
                <a:lnTo>
                  <a:pt x="25783" y="39801"/>
                </a:lnTo>
                <a:lnTo>
                  <a:pt x="25548" y="42364"/>
                </a:lnTo>
                <a:lnTo>
                  <a:pt x="22964" y="45845"/>
                </a:lnTo>
                <a:lnTo>
                  <a:pt x="19756" y="47317"/>
                </a:lnTo>
                <a:lnTo>
                  <a:pt x="17142" y="47825"/>
                </a:lnTo>
                <a:lnTo>
                  <a:pt x="13592" y="47825"/>
                </a:lnTo>
                <a:lnTo>
                  <a:pt x="10223" y="47076"/>
                </a:lnTo>
                <a:lnTo>
                  <a:pt x="6173" y="45427"/>
                </a:lnTo>
                <a:lnTo>
                  <a:pt x="3290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28" y="53718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0" y="54838"/>
                </a:lnTo>
                <a:lnTo>
                  <a:pt x="23237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4" y="45935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5" y="33487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08"/>
                </a:lnTo>
                <a:lnTo>
                  <a:pt x="19176" y="23252"/>
                </a:lnTo>
                <a:lnTo>
                  <a:pt x="16203" y="22057"/>
                </a:lnTo>
                <a:lnTo>
                  <a:pt x="12548" y="19900"/>
                </a:lnTo>
                <a:lnTo>
                  <a:pt x="10162" y="17081"/>
                </a:lnTo>
                <a:lnTo>
                  <a:pt x="9791" y="14399"/>
                </a:lnTo>
                <a:lnTo>
                  <a:pt x="10360" y="11490"/>
                </a:lnTo>
                <a:lnTo>
                  <a:pt x="12786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43" y="7350"/>
                </a:lnTo>
                <a:lnTo>
                  <a:pt x="25958" y="8606"/>
                </a:lnTo>
                <a:lnTo>
                  <a:pt x="29325" y="10374"/>
                </a:lnTo>
                <a:lnTo>
                  <a:pt x="32125" y="8557"/>
                </a:lnTo>
                <a:lnTo>
                  <a:pt x="32076" y="5863"/>
                </a:lnTo>
                <a:lnTo>
                  <a:pt x="30487" y="2994"/>
                </a:lnTo>
                <a:lnTo>
                  <a:pt x="27557" y="1508"/>
                </a:lnTo>
                <a:lnTo>
                  <a:pt x="24263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532382" y="3066587"/>
            <a:ext cx="17675" cy="28648"/>
          </a:xfrm>
          <a:custGeom>
            <a:avLst/>
            <a:gdLst/>
            <a:ahLst/>
            <a:cxnLst/>
            <a:rect l="l" t="t" r="r" b="b"/>
            <a:pathLst>
              <a:path w="17675" h="28648">
                <a:moveTo>
                  <a:pt x="17675" y="4522"/>
                </a:moveTo>
                <a:lnTo>
                  <a:pt x="17675" y="3517"/>
                </a:lnTo>
                <a:lnTo>
                  <a:pt x="16029" y="482"/>
                </a:lnTo>
                <a:lnTo>
                  <a:pt x="13416" y="0"/>
                </a:lnTo>
                <a:lnTo>
                  <a:pt x="10767" y="50"/>
                </a:lnTo>
                <a:lnTo>
                  <a:pt x="7721" y="1522"/>
                </a:lnTo>
                <a:lnTo>
                  <a:pt x="7228" y="4522"/>
                </a:lnTo>
                <a:lnTo>
                  <a:pt x="7228" y="11657"/>
                </a:lnTo>
                <a:lnTo>
                  <a:pt x="0" y="27011"/>
                </a:lnTo>
                <a:lnTo>
                  <a:pt x="1421" y="28648"/>
                </a:lnTo>
                <a:lnTo>
                  <a:pt x="4269" y="28599"/>
                </a:lnTo>
                <a:lnTo>
                  <a:pt x="6965" y="27115"/>
                </a:lnTo>
                <a:lnTo>
                  <a:pt x="14406" y="15621"/>
                </a:lnTo>
                <a:lnTo>
                  <a:pt x="15548" y="13806"/>
                </a:lnTo>
                <a:lnTo>
                  <a:pt x="16973" y="10440"/>
                </a:lnTo>
                <a:lnTo>
                  <a:pt x="17517" y="7697"/>
                </a:lnTo>
                <a:lnTo>
                  <a:pt x="17675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594567" y="3005971"/>
            <a:ext cx="51092" cy="74004"/>
          </a:xfrm>
          <a:custGeom>
            <a:avLst/>
            <a:gdLst/>
            <a:ahLst/>
            <a:cxnLst/>
            <a:rect l="l" t="t" r="r" b="b"/>
            <a:pathLst>
              <a:path w="51092" h="74004">
                <a:moveTo>
                  <a:pt x="9904" y="32781"/>
                </a:moveTo>
                <a:lnTo>
                  <a:pt x="10415" y="28691"/>
                </a:lnTo>
                <a:lnTo>
                  <a:pt x="11416" y="25083"/>
                </a:lnTo>
                <a:lnTo>
                  <a:pt x="12420" y="21502"/>
                </a:lnTo>
                <a:lnTo>
                  <a:pt x="13831" y="18453"/>
                </a:lnTo>
                <a:lnTo>
                  <a:pt x="15650" y="15965"/>
                </a:lnTo>
                <a:lnTo>
                  <a:pt x="19674" y="11583"/>
                </a:lnTo>
                <a:lnTo>
                  <a:pt x="22251" y="10298"/>
                </a:lnTo>
                <a:lnTo>
                  <a:pt x="24811" y="9016"/>
                </a:lnTo>
                <a:lnTo>
                  <a:pt x="27659" y="8369"/>
                </a:lnTo>
                <a:lnTo>
                  <a:pt x="33685" y="8369"/>
                </a:lnTo>
                <a:lnTo>
                  <a:pt x="38218" y="9464"/>
                </a:lnTo>
                <a:lnTo>
                  <a:pt x="42030" y="10986"/>
                </a:lnTo>
                <a:lnTo>
                  <a:pt x="44903" y="12739"/>
                </a:lnTo>
                <a:lnTo>
                  <a:pt x="47898" y="15001"/>
                </a:lnTo>
                <a:lnTo>
                  <a:pt x="50709" y="13006"/>
                </a:lnTo>
                <a:lnTo>
                  <a:pt x="50821" y="10439"/>
                </a:lnTo>
                <a:lnTo>
                  <a:pt x="50313" y="7468"/>
                </a:lnTo>
                <a:lnTo>
                  <a:pt x="47840" y="4917"/>
                </a:lnTo>
                <a:lnTo>
                  <a:pt x="45299" y="3354"/>
                </a:lnTo>
                <a:lnTo>
                  <a:pt x="42217" y="2068"/>
                </a:lnTo>
                <a:lnTo>
                  <a:pt x="38812" y="979"/>
                </a:lnTo>
                <a:lnTo>
                  <a:pt x="34963" y="204"/>
                </a:lnTo>
                <a:lnTo>
                  <a:pt x="30963" y="0"/>
                </a:lnTo>
                <a:lnTo>
                  <a:pt x="26360" y="0"/>
                </a:lnTo>
                <a:lnTo>
                  <a:pt x="22161" y="852"/>
                </a:lnTo>
                <a:lnTo>
                  <a:pt x="18360" y="2566"/>
                </a:lnTo>
                <a:lnTo>
                  <a:pt x="14587" y="4279"/>
                </a:lnTo>
                <a:lnTo>
                  <a:pt x="11319" y="6771"/>
                </a:lnTo>
                <a:lnTo>
                  <a:pt x="8597" y="10021"/>
                </a:lnTo>
                <a:lnTo>
                  <a:pt x="5882" y="13282"/>
                </a:lnTo>
                <a:lnTo>
                  <a:pt x="3776" y="17246"/>
                </a:lnTo>
                <a:lnTo>
                  <a:pt x="2268" y="21934"/>
                </a:lnTo>
                <a:lnTo>
                  <a:pt x="770" y="26631"/>
                </a:lnTo>
                <a:lnTo>
                  <a:pt x="0" y="31953"/>
                </a:lnTo>
                <a:lnTo>
                  <a:pt x="0" y="43789"/>
                </a:lnTo>
                <a:lnTo>
                  <a:pt x="706" y="48959"/>
                </a:lnTo>
                <a:lnTo>
                  <a:pt x="2106" y="53441"/>
                </a:lnTo>
                <a:lnTo>
                  <a:pt x="3492" y="57927"/>
                </a:lnTo>
                <a:lnTo>
                  <a:pt x="5486" y="61685"/>
                </a:lnTo>
                <a:lnTo>
                  <a:pt x="8086" y="64745"/>
                </a:lnTo>
                <a:lnTo>
                  <a:pt x="10674" y="67795"/>
                </a:lnTo>
                <a:lnTo>
                  <a:pt x="13817" y="70091"/>
                </a:lnTo>
                <a:lnTo>
                  <a:pt x="17496" y="71653"/>
                </a:lnTo>
                <a:lnTo>
                  <a:pt x="21182" y="73216"/>
                </a:lnTo>
                <a:lnTo>
                  <a:pt x="25308" y="74004"/>
                </a:lnTo>
                <a:lnTo>
                  <a:pt x="32525" y="74004"/>
                </a:lnTo>
                <a:lnTo>
                  <a:pt x="37191" y="73256"/>
                </a:lnTo>
                <a:lnTo>
                  <a:pt x="41400" y="72151"/>
                </a:lnTo>
                <a:lnTo>
                  <a:pt x="44842" y="70689"/>
                </a:lnTo>
                <a:lnTo>
                  <a:pt x="48604" y="68427"/>
                </a:lnTo>
                <a:lnTo>
                  <a:pt x="50846" y="65634"/>
                </a:lnTo>
                <a:lnTo>
                  <a:pt x="51092" y="62905"/>
                </a:lnTo>
                <a:lnTo>
                  <a:pt x="50958" y="60223"/>
                </a:lnTo>
                <a:lnTo>
                  <a:pt x="48370" y="59002"/>
                </a:lnTo>
                <a:lnTo>
                  <a:pt x="45262" y="61213"/>
                </a:lnTo>
                <a:lnTo>
                  <a:pt x="42315" y="62966"/>
                </a:lnTo>
                <a:lnTo>
                  <a:pt x="38441" y="64465"/>
                </a:lnTo>
                <a:lnTo>
                  <a:pt x="33873" y="65519"/>
                </a:lnTo>
                <a:lnTo>
                  <a:pt x="27759" y="65519"/>
                </a:lnTo>
                <a:lnTo>
                  <a:pt x="24786" y="64922"/>
                </a:lnTo>
                <a:lnTo>
                  <a:pt x="22161" y="63704"/>
                </a:lnTo>
                <a:lnTo>
                  <a:pt x="19537" y="62509"/>
                </a:lnTo>
                <a:lnTo>
                  <a:pt x="17308" y="60721"/>
                </a:lnTo>
                <a:lnTo>
                  <a:pt x="13705" y="55994"/>
                </a:lnTo>
                <a:lnTo>
                  <a:pt x="12320" y="53059"/>
                </a:lnTo>
                <a:lnTo>
                  <a:pt x="11355" y="49531"/>
                </a:lnTo>
                <a:lnTo>
                  <a:pt x="10389" y="46024"/>
                </a:lnTo>
                <a:lnTo>
                  <a:pt x="9904" y="41976"/>
                </a:lnTo>
                <a:lnTo>
                  <a:pt x="9904" y="327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656715" y="30249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7" y="42811"/>
                </a:lnTo>
                <a:lnTo>
                  <a:pt x="3930" y="45655"/>
                </a:lnTo>
                <a:lnTo>
                  <a:pt x="5925" y="48005"/>
                </a:lnTo>
                <a:lnTo>
                  <a:pt x="10421" y="52132"/>
                </a:lnTo>
                <a:lnTo>
                  <a:pt x="9544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5" y="21957"/>
                </a:lnTo>
                <a:lnTo>
                  <a:pt x="10198" y="19533"/>
                </a:lnTo>
                <a:lnTo>
                  <a:pt x="11732" y="15036"/>
                </a:lnTo>
                <a:lnTo>
                  <a:pt x="14220" y="11506"/>
                </a:lnTo>
                <a:lnTo>
                  <a:pt x="17722" y="9155"/>
                </a:lnTo>
                <a:lnTo>
                  <a:pt x="21934" y="7707"/>
                </a:lnTo>
                <a:lnTo>
                  <a:pt x="27518" y="7707"/>
                </a:lnTo>
                <a:lnTo>
                  <a:pt x="29919" y="8241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1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1" y="47448"/>
                </a:lnTo>
                <a:lnTo>
                  <a:pt x="21498" y="47448"/>
                </a:lnTo>
                <a:lnTo>
                  <a:pt x="19083" y="46926"/>
                </a:lnTo>
                <a:lnTo>
                  <a:pt x="15199" y="44805"/>
                </a:lnTo>
                <a:lnTo>
                  <a:pt x="12513" y="41565"/>
                </a:lnTo>
                <a:lnTo>
                  <a:pt x="13402" y="53352"/>
                </a:lnTo>
                <a:lnTo>
                  <a:pt x="16402" y="54583"/>
                </a:lnTo>
                <a:lnTo>
                  <a:pt x="19904" y="55205"/>
                </a:lnTo>
                <a:lnTo>
                  <a:pt x="28061" y="55205"/>
                </a:lnTo>
                <a:lnTo>
                  <a:pt x="31701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24" y="41821"/>
                </a:lnTo>
                <a:lnTo>
                  <a:pt x="47386" y="38379"/>
                </a:lnTo>
                <a:lnTo>
                  <a:pt x="48437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58" y="15746"/>
                </a:lnTo>
                <a:lnTo>
                  <a:pt x="46471" y="12395"/>
                </a:lnTo>
                <a:lnTo>
                  <a:pt x="44970" y="9550"/>
                </a:lnTo>
                <a:lnTo>
                  <a:pt x="42980" y="7214"/>
                </a:lnTo>
                <a:lnTo>
                  <a:pt x="38483" y="3084"/>
                </a:lnTo>
                <a:lnTo>
                  <a:pt x="35492" y="1854"/>
                </a:lnTo>
                <a:lnTo>
                  <a:pt x="32508" y="623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15" y="5386"/>
                </a:lnTo>
                <a:lnTo>
                  <a:pt x="4144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4" y="32802"/>
                </a:lnTo>
                <a:lnTo>
                  <a:pt x="10421" y="52132"/>
                </a:lnTo>
                <a:lnTo>
                  <a:pt x="13402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718613" y="30249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7" y="42811"/>
                </a:lnTo>
                <a:lnTo>
                  <a:pt x="3930" y="45655"/>
                </a:lnTo>
                <a:lnTo>
                  <a:pt x="5925" y="48005"/>
                </a:lnTo>
                <a:lnTo>
                  <a:pt x="10421" y="52132"/>
                </a:lnTo>
                <a:lnTo>
                  <a:pt x="9540" y="32802"/>
                </a:lnTo>
                <a:lnTo>
                  <a:pt x="9305" y="30210"/>
                </a:lnTo>
                <a:lnTo>
                  <a:pt x="9305" y="24598"/>
                </a:lnTo>
                <a:lnTo>
                  <a:pt x="9605" y="21957"/>
                </a:lnTo>
                <a:lnTo>
                  <a:pt x="10194" y="19533"/>
                </a:lnTo>
                <a:lnTo>
                  <a:pt x="11732" y="15036"/>
                </a:lnTo>
                <a:lnTo>
                  <a:pt x="14220" y="11506"/>
                </a:lnTo>
                <a:lnTo>
                  <a:pt x="17722" y="9155"/>
                </a:lnTo>
                <a:lnTo>
                  <a:pt x="21934" y="7707"/>
                </a:lnTo>
                <a:lnTo>
                  <a:pt x="27518" y="7707"/>
                </a:lnTo>
                <a:lnTo>
                  <a:pt x="29919" y="8241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1" y="17564"/>
                </a:lnTo>
                <a:lnTo>
                  <a:pt x="39397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66" y="33249"/>
                </a:lnTo>
                <a:lnTo>
                  <a:pt x="38781" y="35673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1" y="47448"/>
                </a:lnTo>
                <a:lnTo>
                  <a:pt x="21498" y="47448"/>
                </a:lnTo>
                <a:lnTo>
                  <a:pt x="19083" y="46926"/>
                </a:lnTo>
                <a:lnTo>
                  <a:pt x="15199" y="44805"/>
                </a:lnTo>
                <a:lnTo>
                  <a:pt x="12513" y="41565"/>
                </a:lnTo>
                <a:lnTo>
                  <a:pt x="13402" y="53352"/>
                </a:lnTo>
                <a:lnTo>
                  <a:pt x="16400" y="54583"/>
                </a:lnTo>
                <a:lnTo>
                  <a:pt x="19904" y="55205"/>
                </a:lnTo>
                <a:lnTo>
                  <a:pt x="28061" y="55205"/>
                </a:lnTo>
                <a:lnTo>
                  <a:pt x="31701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89" y="49770"/>
                </a:lnTo>
                <a:lnTo>
                  <a:pt x="44762" y="44791"/>
                </a:lnTo>
                <a:lnTo>
                  <a:pt x="46320" y="41821"/>
                </a:lnTo>
                <a:lnTo>
                  <a:pt x="47386" y="38379"/>
                </a:lnTo>
                <a:lnTo>
                  <a:pt x="48437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0" y="9550"/>
                </a:lnTo>
                <a:lnTo>
                  <a:pt x="42980" y="7214"/>
                </a:lnTo>
                <a:lnTo>
                  <a:pt x="38483" y="3084"/>
                </a:lnTo>
                <a:lnTo>
                  <a:pt x="35492" y="1854"/>
                </a:lnTo>
                <a:lnTo>
                  <a:pt x="32504" y="623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3"/>
                </a:lnTo>
                <a:lnTo>
                  <a:pt x="8315" y="5386"/>
                </a:lnTo>
                <a:lnTo>
                  <a:pt x="4142" y="10375"/>
                </a:lnTo>
                <a:lnTo>
                  <a:pt x="2584" y="13335"/>
                </a:lnTo>
                <a:lnTo>
                  <a:pt x="1544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0" y="32802"/>
                </a:lnTo>
                <a:lnTo>
                  <a:pt x="10421" y="52132"/>
                </a:lnTo>
                <a:lnTo>
                  <a:pt x="13402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783935" y="3001378"/>
            <a:ext cx="8978" cy="78004"/>
          </a:xfrm>
          <a:custGeom>
            <a:avLst/>
            <a:gdLst/>
            <a:ahLst/>
            <a:cxnLst/>
            <a:rect l="l" t="t" r="r" b="b"/>
            <a:pathLst>
              <a:path w="8978" h="78004">
                <a:moveTo>
                  <a:pt x="8978" y="76315"/>
                </a:moveTo>
                <a:lnTo>
                  <a:pt x="8978" y="1752"/>
                </a:lnTo>
                <a:lnTo>
                  <a:pt x="8751" y="967"/>
                </a:lnTo>
                <a:lnTo>
                  <a:pt x="611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5"/>
                </a:lnTo>
                <a:lnTo>
                  <a:pt x="187" y="77078"/>
                </a:lnTo>
                <a:lnTo>
                  <a:pt x="2862" y="78004"/>
                </a:lnTo>
                <a:lnTo>
                  <a:pt x="6116" y="78004"/>
                </a:lnTo>
                <a:lnTo>
                  <a:pt x="8978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811331" y="3005024"/>
            <a:ext cx="11088" cy="74358"/>
          </a:xfrm>
          <a:custGeom>
            <a:avLst/>
            <a:gdLst/>
            <a:ahLst/>
            <a:cxnLst/>
            <a:rect l="l" t="t" r="r" b="b"/>
            <a:pathLst>
              <a:path w="11088" h="74358">
                <a:moveTo>
                  <a:pt x="0" y="5586"/>
                </a:moveTo>
                <a:lnTo>
                  <a:pt x="382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093"/>
                </a:lnTo>
                <a:lnTo>
                  <a:pt x="11088" y="5472"/>
                </a:lnTo>
                <a:lnTo>
                  <a:pt x="10695" y="1918"/>
                </a:lnTo>
                <a:lnTo>
                  <a:pt x="7700" y="0"/>
                </a:lnTo>
                <a:lnTo>
                  <a:pt x="3453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88" h="74358">
                <a:moveTo>
                  <a:pt x="1396" y="73620"/>
                </a:moveTo>
                <a:lnTo>
                  <a:pt x="3949" y="74358"/>
                </a:lnTo>
                <a:lnTo>
                  <a:pt x="7189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28" y="21704"/>
                </a:lnTo>
                <a:lnTo>
                  <a:pt x="7189" y="20739"/>
                </a:lnTo>
                <a:lnTo>
                  <a:pt x="3949" y="20739"/>
                </a:lnTo>
                <a:lnTo>
                  <a:pt x="1073" y="22442"/>
                </a:lnTo>
                <a:lnTo>
                  <a:pt x="1073" y="72669"/>
                </a:lnTo>
                <a:lnTo>
                  <a:pt x="1396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840888" y="3024950"/>
            <a:ext cx="42151" cy="54432"/>
          </a:xfrm>
          <a:custGeom>
            <a:avLst/>
            <a:gdLst/>
            <a:ahLst/>
            <a:cxnLst/>
            <a:rect l="l" t="t" r="r" b="b"/>
            <a:pathLst>
              <a:path w="42151" h="54432">
                <a:moveTo>
                  <a:pt x="33177" y="23331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1" y="52743"/>
                </a:lnTo>
                <a:lnTo>
                  <a:pt x="42151" y="18529"/>
                </a:lnTo>
                <a:lnTo>
                  <a:pt x="41866" y="15468"/>
                </a:lnTo>
                <a:lnTo>
                  <a:pt x="41258" y="12917"/>
                </a:lnTo>
                <a:lnTo>
                  <a:pt x="40665" y="10374"/>
                </a:lnTo>
                <a:lnTo>
                  <a:pt x="38289" y="6249"/>
                </a:lnTo>
                <a:lnTo>
                  <a:pt x="35116" y="2833"/>
                </a:lnTo>
                <a:lnTo>
                  <a:pt x="30650" y="572"/>
                </a:lnTo>
                <a:lnTo>
                  <a:pt x="27903" y="0"/>
                </a:lnTo>
                <a:lnTo>
                  <a:pt x="21836" y="0"/>
                </a:lnTo>
                <a:lnTo>
                  <a:pt x="19086" y="737"/>
                </a:lnTo>
                <a:lnTo>
                  <a:pt x="16339" y="2209"/>
                </a:lnTo>
                <a:lnTo>
                  <a:pt x="13604" y="3683"/>
                </a:lnTo>
                <a:lnTo>
                  <a:pt x="10857" y="5982"/>
                </a:lnTo>
                <a:lnTo>
                  <a:pt x="8092" y="9144"/>
                </a:lnTo>
                <a:lnTo>
                  <a:pt x="8092" y="2209"/>
                </a:lnTo>
                <a:lnTo>
                  <a:pt x="5532" y="812"/>
                </a:lnTo>
                <a:lnTo>
                  <a:pt x="2573" y="812"/>
                </a:lnTo>
                <a:lnTo>
                  <a:pt x="0" y="2515"/>
                </a:lnTo>
                <a:lnTo>
                  <a:pt x="0" y="52743"/>
                </a:lnTo>
                <a:lnTo>
                  <a:pt x="304" y="53694"/>
                </a:lnTo>
                <a:lnTo>
                  <a:pt x="2857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36" y="14464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5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4897346" y="30250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63" y="21567"/>
                </a:moveTo>
                <a:lnTo>
                  <a:pt x="11463" y="16765"/>
                </a:lnTo>
                <a:lnTo>
                  <a:pt x="12096" y="13982"/>
                </a:lnTo>
                <a:lnTo>
                  <a:pt x="13144" y="11418"/>
                </a:lnTo>
                <a:lnTo>
                  <a:pt x="15930" y="8520"/>
                </a:lnTo>
                <a:lnTo>
                  <a:pt x="18507" y="7329"/>
                </a:lnTo>
                <a:lnTo>
                  <a:pt x="21747" y="7038"/>
                </a:lnTo>
                <a:lnTo>
                  <a:pt x="25128" y="7038"/>
                </a:lnTo>
                <a:lnTo>
                  <a:pt x="27727" y="8002"/>
                </a:lnTo>
                <a:lnTo>
                  <a:pt x="31391" y="11836"/>
                </a:lnTo>
                <a:lnTo>
                  <a:pt x="32310" y="14493"/>
                </a:lnTo>
                <a:lnTo>
                  <a:pt x="32310" y="17920"/>
                </a:lnTo>
                <a:lnTo>
                  <a:pt x="32097" y="20764"/>
                </a:lnTo>
                <a:lnTo>
                  <a:pt x="30628" y="24627"/>
                </a:lnTo>
                <a:lnTo>
                  <a:pt x="27853" y="27471"/>
                </a:lnTo>
                <a:lnTo>
                  <a:pt x="31964" y="33962"/>
                </a:lnTo>
                <a:lnTo>
                  <a:pt x="35661" y="31229"/>
                </a:lnTo>
                <a:lnTo>
                  <a:pt x="38635" y="27787"/>
                </a:lnTo>
                <a:lnTo>
                  <a:pt x="40443" y="23331"/>
                </a:lnTo>
                <a:lnTo>
                  <a:pt x="40904" y="20764"/>
                </a:lnTo>
                <a:lnTo>
                  <a:pt x="40904" y="17856"/>
                </a:lnTo>
                <a:lnTo>
                  <a:pt x="40655" y="14439"/>
                </a:lnTo>
                <a:lnTo>
                  <a:pt x="39640" y="11202"/>
                </a:lnTo>
                <a:lnTo>
                  <a:pt x="37468" y="8369"/>
                </a:lnTo>
                <a:lnTo>
                  <a:pt x="44493" y="8369"/>
                </a:lnTo>
                <a:lnTo>
                  <a:pt x="45827" y="7519"/>
                </a:lnTo>
                <a:lnTo>
                  <a:pt x="46349" y="4687"/>
                </a:lnTo>
                <a:lnTo>
                  <a:pt x="44493" y="953"/>
                </a:lnTo>
                <a:lnTo>
                  <a:pt x="29696" y="953"/>
                </a:lnTo>
                <a:lnTo>
                  <a:pt x="27371" y="420"/>
                </a:lnTo>
                <a:lnTo>
                  <a:pt x="24796" y="90"/>
                </a:lnTo>
                <a:lnTo>
                  <a:pt x="19163" y="0"/>
                </a:lnTo>
                <a:lnTo>
                  <a:pt x="16610" y="420"/>
                </a:lnTo>
                <a:lnTo>
                  <a:pt x="11934" y="2095"/>
                </a:lnTo>
                <a:lnTo>
                  <a:pt x="8266" y="4862"/>
                </a:lnTo>
                <a:lnTo>
                  <a:pt x="5285" y="8333"/>
                </a:lnTo>
                <a:lnTo>
                  <a:pt x="3402" y="12880"/>
                </a:lnTo>
                <a:lnTo>
                  <a:pt x="2934" y="15443"/>
                </a:lnTo>
                <a:lnTo>
                  <a:pt x="2934" y="18301"/>
                </a:lnTo>
                <a:lnTo>
                  <a:pt x="3255" y="22860"/>
                </a:lnTo>
                <a:lnTo>
                  <a:pt x="4568" y="26315"/>
                </a:lnTo>
                <a:lnTo>
                  <a:pt x="6573" y="29249"/>
                </a:lnTo>
                <a:lnTo>
                  <a:pt x="4108" y="32259"/>
                </a:lnTo>
                <a:lnTo>
                  <a:pt x="2289" y="35826"/>
                </a:lnTo>
                <a:lnTo>
                  <a:pt x="1846" y="40131"/>
                </a:lnTo>
                <a:lnTo>
                  <a:pt x="2264" y="43296"/>
                </a:lnTo>
                <a:lnTo>
                  <a:pt x="3971" y="46126"/>
                </a:lnTo>
                <a:lnTo>
                  <a:pt x="7067" y="48221"/>
                </a:lnTo>
                <a:lnTo>
                  <a:pt x="3996" y="51040"/>
                </a:lnTo>
                <a:lnTo>
                  <a:pt x="1757" y="54028"/>
                </a:lnTo>
                <a:lnTo>
                  <a:pt x="431" y="57330"/>
                </a:lnTo>
                <a:lnTo>
                  <a:pt x="0" y="60897"/>
                </a:lnTo>
                <a:lnTo>
                  <a:pt x="396" y="64620"/>
                </a:lnTo>
                <a:lnTo>
                  <a:pt x="1991" y="67932"/>
                </a:lnTo>
                <a:lnTo>
                  <a:pt x="5046" y="70548"/>
                </a:lnTo>
                <a:lnTo>
                  <a:pt x="9108" y="72683"/>
                </a:lnTo>
                <a:lnTo>
                  <a:pt x="12405" y="65495"/>
                </a:lnTo>
                <a:lnTo>
                  <a:pt x="8812" y="62420"/>
                </a:lnTo>
                <a:lnTo>
                  <a:pt x="8812" y="59220"/>
                </a:lnTo>
                <a:lnTo>
                  <a:pt x="9504" y="56210"/>
                </a:lnTo>
                <a:lnTo>
                  <a:pt x="11725" y="53060"/>
                </a:lnTo>
                <a:lnTo>
                  <a:pt x="10422" y="40780"/>
                </a:lnTo>
                <a:lnTo>
                  <a:pt x="9838" y="37274"/>
                </a:lnTo>
                <a:lnTo>
                  <a:pt x="11426" y="33821"/>
                </a:lnTo>
                <a:lnTo>
                  <a:pt x="14447" y="34645"/>
                </a:lnTo>
                <a:lnTo>
                  <a:pt x="12391" y="24170"/>
                </a:lnTo>
                <a:lnTo>
                  <a:pt x="11463" y="21567"/>
                </a:lnTo>
                <a:close/>
              </a:path>
              <a:path w="46349" h="74397">
                <a:moveTo>
                  <a:pt x="12391" y="24170"/>
                </a:moveTo>
                <a:lnTo>
                  <a:pt x="14447" y="34645"/>
                </a:lnTo>
                <a:lnTo>
                  <a:pt x="18036" y="35726"/>
                </a:lnTo>
                <a:lnTo>
                  <a:pt x="21910" y="36007"/>
                </a:lnTo>
                <a:lnTo>
                  <a:pt x="24747" y="36007"/>
                </a:lnTo>
                <a:lnTo>
                  <a:pt x="27320" y="35600"/>
                </a:lnTo>
                <a:lnTo>
                  <a:pt x="31964" y="33962"/>
                </a:lnTo>
                <a:lnTo>
                  <a:pt x="27853" y="27471"/>
                </a:lnTo>
                <a:lnTo>
                  <a:pt x="25239" y="28627"/>
                </a:lnTo>
                <a:lnTo>
                  <a:pt x="21910" y="28907"/>
                </a:lnTo>
                <a:lnTo>
                  <a:pt x="18619" y="28907"/>
                </a:lnTo>
                <a:lnTo>
                  <a:pt x="16052" y="27967"/>
                </a:lnTo>
                <a:lnTo>
                  <a:pt x="12391" y="24170"/>
                </a:lnTo>
                <a:close/>
              </a:path>
              <a:path w="46349" h="74397">
                <a:moveTo>
                  <a:pt x="30182" y="50929"/>
                </a:moveTo>
                <a:lnTo>
                  <a:pt x="32519" y="51537"/>
                </a:lnTo>
                <a:lnTo>
                  <a:pt x="35961" y="53888"/>
                </a:lnTo>
                <a:lnTo>
                  <a:pt x="36813" y="57711"/>
                </a:lnTo>
                <a:lnTo>
                  <a:pt x="36813" y="58967"/>
                </a:lnTo>
                <a:lnTo>
                  <a:pt x="35604" y="62499"/>
                </a:lnTo>
                <a:lnTo>
                  <a:pt x="32543" y="65293"/>
                </a:lnTo>
                <a:lnTo>
                  <a:pt x="29239" y="66560"/>
                </a:lnTo>
                <a:lnTo>
                  <a:pt x="25128" y="67373"/>
                </a:lnTo>
                <a:lnTo>
                  <a:pt x="18122" y="67373"/>
                </a:lnTo>
                <a:lnTo>
                  <a:pt x="14792" y="66751"/>
                </a:lnTo>
                <a:lnTo>
                  <a:pt x="12405" y="65495"/>
                </a:lnTo>
                <a:lnTo>
                  <a:pt x="9108" y="72683"/>
                </a:lnTo>
                <a:lnTo>
                  <a:pt x="11883" y="73367"/>
                </a:lnTo>
                <a:lnTo>
                  <a:pt x="14655" y="74054"/>
                </a:lnTo>
                <a:lnTo>
                  <a:pt x="18022" y="74397"/>
                </a:lnTo>
                <a:lnTo>
                  <a:pt x="26068" y="74397"/>
                </a:lnTo>
                <a:lnTo>
                  <a:pt x="29625" y="73940"/>
                </a:lnTo>
                <a:lnTo>
                  <a:pt x="32630" y="73040"/>
                </a:lnTo>
                <a:lnTo>
                  <a:pt x="35651" y="72125"/>
                </a:lnTo>
                <a:lnTo>
                  <a:pt x="40060" y="69292"/>
                </a:lnTo>
                <a:lnTo>
                  <a:pt x="43437" y="65876"/>
                </a:lnTo>
                <a:lnTo>
                  <a:pt x="45335" y="61710"/>
                </a:lnTo>
                <a:lnTo>
                  <a:pt x="45802" y="57214"/>
                </a:lnTo>
                <a:lnTo>
                  <a:pt x="45385" y="53099"/>
                </a:lnTo>
                <a:lnTo>
                  <a:pt x="43712" y="49784"/>
                </a:lnTo>
                <a:lnTo>
                  <a:pt x="41065" y="47256"/>
                </a:lnTo>
                <a:lnTo>
                  <a:pt x="37818" y="45237"/>
                </a:lnTo>
                <a:lnTo>
                  <a:pt x="33757" y="44020"/>
                </a:lnTo>
                <a:lnTo>
                  <a:pt x="29091" y="43588"/>
                </a:lnTo>
                <a:lnTo>
                  <a:pt x="16315" y="43041"/>
                </a:lnTo>
                <a:lnTo>
                  <a:pt x="14361" y="42965"/>
                </a:lnTo>
                <a:lnTo>
                  <a:pt x="10422" y="40780"/>
                </a:lnTo>
                <a:lnTo>
                  <a:pt x="11725" y="53060"/>
                </a:lnTo>
                <a:lnTo>
                  <a:pt x="14569" y="50407"/>
                </a:lnTo>
                <a:lnTo>
                  <a:pt x="27249" y="50853"/>
                </a:lnTo>
                <a:lnTo>
                  <a:pt x="30182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979498" y="3006867"/>
            <a:ext cx="52613" cy="72515"/>
          </a:xfrm>
          <a:custGeom>
            <a:avLst/>
            <a:gdLst/>
            <a:ahLst/>
            <a:cxnLst/>
            <a:rect l="l" t="t" r="r" b="b"/>
            <a:pathLst>
              <a:path w="52613" h="72515">
                <a:moveTo>
                  <a:pt x="21963" y="71766"/>
                </a:moveTo>
                <a:lnTo>
                  <a:pt x="24674" y="72515"/>
                </a:lnTo>
                <a:lnTo>
                  <a:pt x="27939" y="72515"/>
                </a:lnTo>
                <a:lnTo>
                  <a:pt x="30963" y="70765"/>
                </a:lnTo>
                <a:lnTo>
                  <a:pt x="30963" y="8140"/>
                </a:lnTo>
                <a:lnTo>
                  <a:pt x="50770" y="8140"/>
                </a:lnTo>
                <a:lnTo>
                  <a:pt x="52318" y="6920"/>
                </a:lnTo>
                <a:lnTo>
                  <a:pt x="52613" y="4126"/>
                </a:lnTo>
                <a:lnTo>
                  <a:pt x="52577" y="2805"/>
                </a:lnTo>
                <a:lnTo>
                  <a:pt x="50770" y="0"/>
                </a:lnTo>
                <a:lnTo>
                  <a:pt x="1807" y="0"/>
                </a:lnTo>
                <a:lnTo>
                  <a:pt x="1018" y="215"/>
                </a:lnTo>
                <a:lnTo>
                  <a:pt x="0" y="2805"/>
                </a:lnTo>
                <a:lnTo>
                  <a:pt x="0" y="5447"/>
                </a:lnTo>
                <a:lnTo>
                  <a:pt x="1807" y="8140"/>
                </a:lnTo>
                <a:lnTo>
                  <a:pt x="21603" y="8140"/>
                </a:lnTo>
                <a:lnTo>
                  <a:pt x="21603" y="70765"/>
                </a:lnTo>
                <a:lnTo>
                  <a:pt x="21963" y="717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041094" y="30249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500" y="36118"/>
                </a:lnTo>
                <a:lnTo>
                  <a:pt x="1475" y="39470"/>
                </a:lnTo>
                <a:lnTo>
                  <a:pt x="2454" y="42811"/>
                </a:lnTo>
                <a:lnTo>
                  <a:pt x="3938" y="45655"/>
                </a:lnTo>
                <a:lnTo>
                  <a:pt x="5932" y="48005"/>
                </a:lnTo>
                <a:lnTo>
                  <a:pt x="10425" y="52132"/>
                </a:lnTo>
                <a:lnTo>
                  <a:pt x="9546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7" y="21957"/>
                </a:lnTo>
                <a:lnTo>
                  <a:pt x="10215" y="19533"/>
                </a:lnTo>
                <a:lnTo>
                  <a:pt x="11738" y="15036"/>
                </a:lnTo>
                <a:lnTo>
                  <a:pt x="14226" y="11506"/>
                </a:lnTo>
                <a:lnTo>
                  <a:pt x="17744" y="9155"/>
                </a:lnTo>
                <a:lnTo>
                  <a:pt x="21951" y="7707"/>
                </a:lnTo>
                <a:lnTo>
                  <a:pt x="27524" y="7707"/>
                </a:lnTo>
                <a:lnTo>
                  <a:pt x="29922" y="8241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68" y="33249"/>
                </a:lnTo>
                <a:lnTo>
                  <a:pt x="38789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8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17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4" y="54583"/>
                </a:lnTo>
                <a:lnTo>
                  <a:pt x="19907" y="55205"/>
                </a:lnTo>
                <a:lnTo>
                  <a:pt x="28068" y="55205"/>
                </a:lnTo>
                <a:lnTo>
                  <a:pt x="31704" y="54508"/>
                </a:lnTo>
                <a:lnTo>
                  <a:pt x="34839" y="53111"/>
                </a:lnTo>
                <a:lnTo>
                  <a:pt x="37983" y="51728"/>
                </a:lnTo>
                <a:lnTo>
                  <a:pt x="40596" y="49770"/>
                </a:lnTo>
                <a:lnTo>
                  <a:pt x="44768" y="44791"/>
                </a:lnTo>
                <a:lnTo>
                  <a:pt x="46338" y="41821"/>
                </a:lnTo>
                <a:lnTo>
                  <a:pt x="47393" y="38379"/>
                </a:lnTo>
                <a:lnTo>
                  <a:pt x="48444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9" y="19086"/>
                </a:lnTo>
                <a:lnTo>
                  <a:pt x="47464" y="15746"/>
                </a:lnTo>
                <a:lnTo>
                  <a:pt x="46475" y="12395"/>
                </a:lnTo>
                <a:lnTo>
                  <a:pt x="44978" y="9550"/>
                </a:lnTo>
                <a:lnTo>
                  <a:pt x="42983" y="7214"/>
                </a:lnTo>
                <a:lnTo>
                  <a:pt x="38491" y="3084"/>
                </a:lnTo>
                <a:lnTo>
                  <a:pt x="35495" y="1854"/>
                </a:lnTo>
                <a:lnTo>
                  <a:pt x="32510" y="623"/>
                </a:lnTo>
                <a:lnTo>
                  <a:pt x="29008" y="0"/>
                </a:lnTo>
                <a:lnTo>
                  <a:pt x="20815" y="0"/>
                </a:lnTo>
                <a:lnTo>
                  <a:pt x="17160" y="698"/>
                </a:lnTo>
                <a:lnTo>
                  <a:pt x="14039" y="2070"/>
                </a:lnTo>
                <a:lnTo>
                  <a:pt x="10922" y="3453"/>
                </a:lnTo>
                <a:lnTo>
                  <a:pt x="8322" y="5386"/>
                </a:lnTo>
                <a:lnTo>
                  <a:pt x="4150" y="10375"/>
                </a:lnTo>
                <a:lnTo>
                  <a:pt x="2592" y="13335"/>
                </a:lnTo>
                <a:lnTo>
                  <a:pt x="1548" y="16790"/>
                </a:lnTo>
                <a:lnTo>
                  <a:pt x="525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40" y="37641"/>
                </a:moveTo>
                <a:lnTo>
                  <a:pt x="9546" y="32802"/>
                </a:lnTo>
                <a:lnTo>
                  <a:pt x="10425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40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101600" y="3025728"/>
            <a:ext cx="73933" cy="53694"/>
          </a:xfrm>
          <a:custGeom>
            <a:avLst/>
            <a:gdLst/>
            <a:ahLst/>
            <a:cxnLst/>
            <a:rect l="l" t="t" r="r" b="b"/>
            <a:pathLst>
              <a:path w="73933" h="53694">
                <a:moveTo>
                  <a:pt x="481" y="3975"/>
                </a:moveTo>
                <a:lnTo>
                  <a:pt x="14805" y="51675"/>
                </a:lnTo>
                <a:lnTo>
                  <a:pt x="15288" y="52642"/>
                </a:lnTo>
                <a:lnTo>
                  <a:pt x="18039" y="53582"/>
                </a:lnTo>
                <a:lnTo>
                  <a:pt x="20786" y="53694"/>
                </a:lnTo>
                <a:lnTo>
                  <a:pt x="24277" y="53557"/>
                </a:lnTo>
                <a:lnTo>
                  <a:pt x="26927" y="51675"/>
                </a:lnTo>
                <a:lnTo>
                  <a:pt x="36456" y="15238"/>
                </a:lnTo>
                <a:lnTo>
                  <a:pt x="36668" y="15238"/>
                </a:lnTo>
                <a:lnTo>
                  <a:pt x="46943" y="51675"/>
                </a:lnTo>
                <a:lnTo>
                  <a:pt x="47663" y="52895"/>
                </a:lnTo>
                <a:lnTo>
                  <a:pt x="50272" y="53582"/>
                </a:lnTo>
                <a:lnTo>
                  <a:pt x="55817" y="53618"/>
                </a:lnTo>
                <a:lnTo>
                  <a:pt x="59024" y="51675"/>
                </a:lnTo>
                <a:lnTo>
                  <a:pt x="73446" y="3975"/>
                </a:lnTo>
                <a:lnTo>
                  <a:pt x="73933" y="1624"/>
                </a:lnTo>
                <a:lnTo>
                  <a:pt x="73399" y="482"/>
                </a:lnTo>
                <a:lnTo>
                  <a:pt x="70613" y="0"/>
                </a:lnTo>
                <a:lnTo>
                  <a:pt x="68025" y="35"/>
                </a:lnTo>
                <a:lnTo>
                  <a:pt x="64907" y="1789"/>
                </a:lnTo>
                <a:lnTo>
                  <a:pt x="53257" y="43192"/>
                </a:lnTo>
                <a:lnTo>
                  <a:pt x="53096" y="43192"/>
                </a:lnTo>
                <a:lnTo>
                  <a:pt x="41399" y="1677"/>
                </a:lnTo>
                <a:lnTo>
                  <a:pt x="41075" y="888"/>
                </a:lnTo>
                <a:lnTo>
                  <a:pt x="38475" y="35"/>
                </a:lnTo>
                <a:lnTo>
                  <a:pt x="35243" y="35"/>
                </a:lnTo>
                <a:lnTo>
                  <a:pt x="32259" y="1789"/>
                </a:lnTo>
                <a:lnTo>
                  <a:pt x="21441" y="43192"/>
                </a:lnTo>
                <a:lnTo>
                  <a:pt x="21217" y="43192"/>
                </a:lnTo>
                <a:lnTo>
                  <a:pt x="9409" y="1789"/>
                </a:lnTo>
                <a:lnTo>
                  <a:pt x="8318" y="367"/>
                </a:lnTo>
                <a:lnTo>
                  <a:pt x="5486" y="0"/>
                </a:lnTo>
                <a:lnTo>
                  <a:pt x="2918" y="25"/>
                </a:lnTo>
                <a:lnTo>
                  <a:pt x="0" y="1296"/>
                </a:lnTo>
                <a:lnTo>
                  <a:pt x="481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187344" y="30249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24" y="3164"/>
                </a:lnTo>
                <a:lnTo>
                  <a:pt x="33310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8" y="22719"/>
                </a:lnTo>
                <a:lnTo>
                  <a:pt x="9716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95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903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8"/>
                </a:lnTo>
                <a:lnTo>
                  <a:pt x="10113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9">
                <a:moveTo>
                  <a:pt x="10968" y="14961"/>
                </a:moveTo>
                <a:lnTo>
                  <a:pt x="12974" y="11887"/>
                </a:lnTo>
                <a:lnTo>
                  <a:pt x="15509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250019" y="3024946"/>
            <a:ext cx="28624" cy="54432"/>
          </a:xfrm>
          <a:custGeom>
            <a:avLst/>
            <a:gdLst/>
            <a:ahLst/>
            <a:cxnLst/>
            <a:rect l="l" t="t" r="r" b="b"/>
            <a:pathLst>
              <a:path w="28624" h="54432">
                <a:moveTo>
                  <a:pt x="8989" y="19710"/>
                </a:moveTo>
                <a:lnTo>
                  <a:pt x="10264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69" y="9640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2"/>
                </a:lnTo>
                <a:lnTo>
                  <a:pt x="28534" y="8431"/>
                </a:lnTo>
                <a:lnTo>
                  <a:pt x="28624" y="4952"/>
                </a:lnTo>
                <a:lnTo>
                  <a:pt x="28224" y="1828"/>
                </a:lnTo>
                <a:lnTo>
                  <a:pt x="25640" y="547"/>
                </a:lnTo>
                <a:lnTo>
                  <a:pt x="23097" y="90"/>
                </a:lnTo>
                <a:lnTo>
                  <a:pt x="20452" y="0"/>
                </a:lnTo>
                <a:lnTo>
                  <a:pt x="17334" y="712"/>
                </a:lnTo>
                <a:lnTo>
                  <a:pt x="14184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48" y="814"/>
                </a:lnTo>
                <a:lnTo>
                  <a:pt x="2574" y="814"/>
                </a:lnTo>
                <a:lnTo>
                  <a:pt x="0" y="2513"/>
                </a:lnTo>
                <a:lnTo>
                  <a:pt x="0" y="52743"/>
                </a:lnTo>
                <a:lnTo>
                  <a:pt x="321" y="53694"/>
                </a:lnTo>
                <a:lnTo>
                  <a:pt x="2872" y="54432"/>
                </a:lnTo>
                <a:lnTo>
                  <a:pt x="6127" y="54432"/>
                </a:lnTo>
                <a:lnTo>
                  <a:pt x="8989" y="52743"/>
                </a:lnTo>
                <a:lnTo>
                  <a:pt x="8989" y="197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286905" y="3066587"/>
            <a:ext cx="17693" cy="28648"/>
          </a:xfrm>
          <a:custGeom>
            <a:avLst/>
            <a:gdLst/>
            <a:ahLst/>
            <a:cxnLst/>
            <a:rect l="l" t="t" r="r" b="b"/>
            <a:pathLst>
              <a:path w="17693" h="28648">
                <a:moveTo>
                  <a:pt x="17693" y="4522"/>
                </a:moveTo>
                <a:lnTo>
                  <a:pt x="17693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4" y="50"/>
                </a:lnTo>
                <a:lnTo>
                  <a:pt x="7740" y="1522"/>
                </a:lnTo>
                <a:lnTo>
                  <a:pt x="7242" y="4522"/>
                </a:lnTo>
                <a:lnTo>
                  <a:pt x="7242" y="11657"/>
                </a:lnTo>
                <a:lnTo>
                  <a:pt x="0" y="27011"/>
                </a:lnTo>
                <a:lnTo>
                  <a:pt x="1440" y="28648"/>
                </a:lnTo>
                <a:lnTo>
                  <a:pt x="4283" y="28599"/>
                </a:lnTo>
                <a:lnTo>
                  <a:pt x="6969" y="27115"/>
                </a:lnTo>
                <a:lnTo>
                  <a:pt x="14425" y="15621"/>
                </a:lnTo>
                <a:lnTo>
                  <a:pt x="15562" y="13806"/>
                </a:lnTo>
                <a:lnTo>
                  <a:pt x="16973" y="10440"/>
                </a:lnTo>
                <a:lnTo>
                  <a:pt x="17517" y="7697"/>
                </a:lnTo>
                <a:lnTo>
                  <a:pt x="17693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348930" y="3005809"/>
            <a:ext cx="43304" cy="74343"/>
          </a:xfrm>
          <a:custGeom>
            <a:avLst/>
            <a:gdLst/>
            <a:ahLst/>
            <a:cxnLst/>
            <a:rect l="l" t="t" r="r" b="b"/>
            <a:pathLst>
              <a:path w="43304" h="74343">
                <a:moveTo>
                  <a:pt x="33512" y="52030"/>
                </a:moveTo>
                <a:lnTo>
                  <a:pt x="33512" y="55965"/>
                </a:lnTo>
                <a:lnTo>
                  <a:pt x="32543" y="59155"/>
                </a:lnTo>
                <a:lnTo>
                  <a:pt x="29739" y="62928"/>
                </a:lnTo>
                <a:lnTo>
                  <a:pt x="27064" y="64742"/>
                </a:lnTo>
                <a:lnTo>
                  <a:pt x="23695" y="65862"/>
                </a:lnTo>
                <a:lnTo>
                  <a:pt x="19806" y="66128"/>
                </a:lnTo>
                <a:lnTo>
                  <a:pt x="17122" y="66128"/>
                </a:lnTo>
                <a:lnTo>
                  <a:pt x="14756" y="65811"/>
                </a:lnTo>
                <a:lnTo>
                  <a:pt x="10660" y="64500"/>
                </a:lnTo>
                <a:lnTo>
                  <a:pt x="7456" y="63068"/>
                </a:lnTo>
                <a:lnTo>
                  <a:pt x="3888" y="60994"/>
                </a:lnTo>
                <a:lnTo>
                  <a:pt x="582" y="60617"/>
                </a:lnTo>
                <a:lnTo>
                  <a:pt x="0" y="63472"/>
                </a:lnTo>
                <a:lnTo>
                  <a:pt x="115" y="66370"/>
                </a:lnTo>
                <a:lnTo>
                  <a:pt x="1645" y="69199"/>
                </a:lnTo>
                <a:lnTo>
                  <a:pt x="4532" y="71003"/>
                </a:lnTo>
                <a:lnTo>
                  <a:pt x="7440" y="72223"/>
                </a:lnTo>
                <a:lnTo>
                  <a:pt x="10811" y="73314"/>
                </a:lnTo>
                <a:lnTo>
                  <a:pt x="14832" y="74127"/>
                </a:lnTo>
                <a:lnTo>
                  <a:pt x="19361" y="74343"/>
                </a:lnTo>
                <a:lnTo>
                  <a:pt x="22755" y="74343"/>
                </a:lnTo>
                <a:lnTo>
                  <a:pt x="25899" y="73875"/>
                </a:lnTo>
                <a:lnTo>
                  <a:pt x="28807" y="72936"/>
                </a:lnTo>
                <a:lnTo>
                  <a:pt x="31730" y="72007"/>
                </a:lnTo>
                <a:lnTo>
                  <a:pt x="34279" y="70636"/>
                </a:lnTo>
                <a:lnTo>
                  <a:pt x="36421" y="68781"/>
                </a:lnTo>
                <a:lnTo>
                  <a:pt x="40272" y="64706"/>
                </a:lnTo>
                <a:lnTo>
                  <a:pt x="41497" y="62063"/>
                </a:lnTo>
                <a:lnTo>
                  <a:pt x="42696" y="59422"/>
                </a:lnTo>
                <a:lnTo>
                  <a:pt x="43304" y="56412"/>
                </a:lnTo>
                <a:lnTo>
                  <a:pt x="43304" y="50151"/>
                </a:lnTo>
                <a:lnTo>
                  <a:pt x="42843" y="47674"/>
                </a:lnTo>
                <a:lnTo>
                  <a:pt x="40989" y="43469"/>
                </a:lnTo>
                <a:lnTo>
                  <a:pt x="38279" y="40092"/>
                </a:lnTo>
                <a:lnTo>
                  <a:pt x="35060" y="37219"/>
                </a:lnTo>
                <a:lnTo>
                  <a:pt x="31208" y="34949"/>
                </a:lnTo>
                <a:lnTo>
                  <a:pt x="27259" y="32953"/>
                </a:lnTo>
                <a:lnTo>
                  <a:pt x="23313" y="31064"/>
                </a:lnTo>
                <a:lnTo>
                  <a:pt x="19461" y="29206"/>
                </a:lnTo>
                <a:lnTo>
                  <a:pt x="16243" y="27061"/>
                </a:lnTo>
                <a:lnTo>
                  <a:pt x="13533" y="24674"/>
                </a:lnTo>
                <a:lnTo>
                  <a:pt x="11710" y="21765"/>
                </a:lnTo>
                <a:lnTo>
                  <a:pt x="11264" y="18017"/>
                </a:lnTo>
                <a:lnTo>
                  <a:pt x="11502" y="15339"/>
                </a:lnTo>
                <a:lnTo>
                  <a:pt x="13147" y="11832"/>
                </a:lnTo>
                <a:lnTo>
                  <a:pt x="16233" y="9330"/>
                </a:lnTo>
                <a:lnTo>
                  <a:pt x="19141" y="8254"/>
                </a:lnTo>
                <a:lnTo>
                  <a:pt x="22802" y="7974"/>
                </a:lnTo>
                <a:lnTo>
                  <a:pt x="26802" y="8254"/>
                </a:lnTo>
                <a:lnTo>
                  <a:pt x="30168" y="9330"/>
                </a:lnTo>
                <a:lnTo>
                  <a:pt x="32857" y="10576"/>
                </a:lnTo>
                <a:lnTo>
                  <a:pt x="35989" y="12330"/>
                </a:lnTo>
                <a:lnTo>
                  <a:pt x="38912" y="12444"/>
                </a:lnTo>
                <a:lnTo>
                  <a:pt x="39340" y="9651"/>
                </a:lnTo>
                <a:lnTo>
                  <a:pt x="39244" y="6803"/>
                </a:lnTo>
                <a:lnTo>
                  <a:pt x="37833" y="4140"/>
                </a:lnTo>
                <a:lnTo>
                  <a:pt x="34935" y="2513"/>
                </a:lnTo>
                <a:lnTo>
                  <a:pt x="32284" y="1534"/>
                </a:lnTo>
                <a:lnTo>
                  <a:pt x="29415" y="698"/>
                </a:lnTo>
                <a:lnTo>
                  <a:pt x="26258" y="137"/>
                </a:lnTo>
                <a:lnTo>
                  <a:pt x="23126" y="0"/>
                </a:lnTo>
                <a:lnTo>
                  <a:pt x="20081" y="0"/>
                </a:lnTo>
                <a:lnTo>
                  <a:pt x="17244" y="417"/>
                </a:lnTo>
                <a:lnTo>
                  <a:pt x="14620" y="1256"/>
                </a:lnTo>
                <a:lnTo>
                  <a:pt x="11984" y="2095"/>
                </a:lnTo>
                <a:lnTo>
                  <a:pt x="7811" y="4913"/>
                </a:lnTo>
                <a:lnTo>
                  <a:pt x="4420" y="8496"/>
                </a:lnTo>
                <a:lnTo>
                  <a:pt x="2289" y="13219"/>
                </a:lnTo>
                <a:lnTo>
                  <a:pt x="1746" y="15897"/>
                </a:lnTo>
                <a:lnTo>
                  <a:pt x="1746" y="21855"/>
                </a:lnTo>
                <a:lnTo>
                  <a:pt x="3131" y="26478"/>
                </a:lnTo>
                <a:lnTo>
                  <a:pt x="5262" y="30416"/>
                </a:lnTo>
                <a:lnTo>
                  <a:pt x="8233" y="33538"/>
                </a:lnTo>
                <a:lnTo>
                  <a:pt x="11808" y="36054"/>
                </a:lnTo>
                <a:lnTo>
                  <a:pt x="15634" y="38263"/>
                </a:lnTo>
                <a:lnTo>
                  <a:pt x="19620" y="40154"/>
                </a:lnTo>
                <a:lnTo>
                  <a:pt x="23475" y="41997"/>
                </a:lnTo>
                <a:lnTo>
                  <a:pt x="27076" y="43916"/>
                </a:lnTo>
                <a:lnTo>
                  <a:pt x="30057" y="46112"/>
                </a:lnTo>
                <a:lnTo>
                  <a:pt x="32162" y="48830"/>
                </a:lnTo>
                <a:lnTo>
                  <a:pt x="33512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401955" y="3012325"/>
            <a:ext cx="31986" cy="67718"/>
          </a:xfrm>
          <a:custGeom>
            <a:avLst/>
            <a:gdLst/>
            <a:ahLst/>
            <a:cxnLst/>
            <a:rect l="l" t="t" r="r" b="b"/>
            <a:pathLst>
              <a:path w="31986" h="67718">
                <a:moveTo>
                  <a:pt x="9442" y="58243"/>
                </a:moveTo>
                <a:lnTo>
                  <a:pt x="10802" y="62153"/>
                </a:lnTo>
                <a:lnTo>
                  <a:pt x="13135" y="64947"/>
                </a:lnTo>
                <a:lnTo>
                  <a:pt x="16426" y="66690"/>
                </a:lnTo>
                <a:lnTo>
                  <a:pt x="20411" y="67718"/>
                </a:lnTo>
                <a:lnTo>
                  <a:pt x="22964" y="67718"/>
                </a:lnTo>
                <a:lnTo>
                  <a:pt x="25462" y="67538"/>
                </a:lnTo>
                <a:lnTo>
                  <a:pt x="28583" y="66955"/>
                </a:lnTo>
                <a:lnTo>
                  <a:pt x="31766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26" y="58953"/>
                </a:lnTo>
                <a:lnTo>
                  <a:pt x="18136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92" y="21325"/>
                </a:lnTo>
                <a:lnTo>
                  <a:pt x="31986" y="18874"/>
                </a:lnTo>
                <a:lnTo>
                  <a:pt x="31949" y="16231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22" y="0"/>
                </a:lnTo>
                <a:lnTo>
                  <a:pt x="8653" y="1742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3" y="21325"/>
                </a:lnTo>
                <a:lnTo>
                  <a:pt x="8653" y="53582"/>
                </a:lnTo>
                <a:lnTo>
                  <a:pt x="8924" y="56123"/>
                </a:lnTo>
                <a:lnTo>
                  <a:pt x="944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445914" y="30249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81" y="36118"/>
                </a:lnTo>
                <a:lnTo>
                  <a:pt x="1475" y="39470"/>
                </a:lnTo>
                <a:lnTo>
                  <a:pt x="2439" y="42811"/>
                </a:lnTo>
                <a:lnTo>
                  <a:pt x="3923" y="45655"/>
                </a:lnTo>
                <a:lnTo>
                  <a:pt x="5918" y="48005"/>
                </a:lnTo>
                <a:lnTo>
                  <a:pt x="10421" y="52132"/>
                </a:lnTo>
                <a:lnTo>
                  <a:pt x="9542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36" y="15036"/>
                </a:lnTo>
                <a:lnTo>
                  <a:pt x="14222" y="11506"/>
                </a:lnTo>
                <a:lnTo>
                  <a:pt x="17729" y="9155"/>
                </a:lnTo>
                <a:lnTo>
                  <a:pt x="21934" y="7707"/>
                </a:lnTo>
                <a:lnTo>
                  <a:pt x="27506" y="7707"/>
                </a:lnTo>
                <a:lnTo>
                  <a:pt x="29918" y="8241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49" y="24965"/>
                </a:lnTo>
                <a:lnTo>
                  <a:pt x="39649" y="30593"/>
                </a:lnTo>
                <a:lnTo>
                  <a:pt x="39364" y="33249"/>
                </a:lnTo>
                <a:lnTo>
                  <a:pt x="38781" y="35673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4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3" y="41565"/>
                </a:lnTo>
                <a:lnTo>
                  <a:pt x="13406" y="53352"/>
                </a:lnTo>
                <a:lnTo>
                  <a:pt x="16400" y="54583"/>
                </a:lnTo>
                <a:lnTo>
                  <a:pt x="19903" y="55205"/>
                </a:lnTo>
                <a:lnTo>
                  <a:pt x="28061" y="55205"/>
                </a:lnTo>
                <a:lnTo>
                  <a:pt x="31700" y="54508"/>
                </a:lnTo>
                <a:lnTo>
                  <a:pt x="34836" y="53111"/>
                </a:lnTo>
                <a:lnTo>
                  <a:pt x="37979" y="51728"/>
                </a:lnTo>
                <a:lnTo>
                  <a:pt x="40589" y="49770"/>
                </a:lnTo>
                <a:lnTo>
                  <a:pt x="44762" y="44791"/>
                </a:lnTo>
                <a:lnTo>
                  <a:pt x="46324" y="41821"/>
                </a:lnTo>
                <a:lnTo>
                  <a:pt x="47386" y="38379"/>
                </a:lnTo>
                <a:lnTo>
                  <a:pt x="48426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5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4" y="9550"/>
                </a:lnTo>
                <a:lnTo>
                  <a:pt x="42979" y="7214"/>
                </a:lnTo>
                <a:lnTo>
                  <a:pt x="38487" y="3084"/>
                </a:lnTo>
                <a:lnTo>
                  <a:pt x="35491" y="1854"/>
                </a:lnTo>
                <a:lnTo>
                  <a:pt x="32506" y="623"/>
                </a:lnTo>
                <a:lnTo>
                  <a:pt x="28994" y="0"/>
                </a:lnTo>
                <a:lnTo>
                  <a:pt x="20796" y="0"/>
                </a:lnTo>
                <a:lnTo>
                  <a:pt x="17156" y="698"/>
                </a:lnTo>
                <a:lnTo>
                  <a:pt x="14036" y="2070"/>
                </a:lnTo>
                <a:lnTo>
                  <a:pt x="10918" y="3453"/>
                </a:lnTo>
                <a:lnTo>
                  <a:pt x="8315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46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1" y="52132"/>
                </a:lnTo>
                <a:lnTo>
                  <a:pt x="13406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511855" y="3024946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68" y="54432"/>
                </a:lnTo>
                <a:lnTo>
                  <a:pt x="6112" y="54432"/>
                </a:lnTo>
                <a:lnTo>
                  <a:pt x="8975" y="52743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07" y="11962"/>
                </a:lnTo>
                <a:lnTo>
                  <a:pt x="17352" y="9640"/>
                </a:lnTo>
                <a:lnTo>
                  <a:pt x="19991" y="8712"/>
                </a:lnTo>
                <a:lnTo>
                  <a:pt x="23014" y="8928"/>
                </a:lnTo>
                <a:lnTo>
                  <a:pt x="25786" y="9752"/>
                </a:lnTo>
                <a:lnTo>
                  <a:pt x="28522" y="8431"/>
                </a:lnTo>
                <a:lnTo>
                  <a:pt x="28572" y="3275"/>
                </a:lnTo>
                <a:lnTo>
                  <a:pt x="26219" y="712"/>
                </a:lnTo>
                <a:lnTo>
                  <a:pt x="23097" y="90"/>
                </a:lnTo>
                <a:lnTo>
                  <a:pt x="20436" y="0"/>
                </a:lnTo>
                <a:lnTo>
                  <a:pt x="17326" y="712"/>
                </a:lnTo>
                <a:lnTo>
                  <a:pt x="14183" y="2653"/>
                </a:lnTo>
                <a:lnTo>
                  <a:pt x="10706" y="6170"/>
                </a:lnTo>
                <a:lnTo>
                  <a:pt x="8106" y="9817"/>
                </a:lnTo>
                <a:lnTo>
                  <a:pt x="8106" y="2221"/>
                </a:lnTo>
                <a:lnTo>
                  <a:pt x="5543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551253" y="30249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8" y="42073"/>
                </a:moveTo>
                <a:lnTo>
                  <a:pt x="9975" y="54176"/>
                </a:lnTo>
                <a:lnTo>
                  <a:pt x="14392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90"/>
                </a:lnTo>
                <a:lnTo>
                  <a:pt x="9198" y="42073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10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1" y="2056"/>
                </a:lnTo>
                <a:lnTo>
                  <a:pt x="27396" y="417"/>
                </a:lnTo>
                <a:lnTo>
                  <a:pt x="24397" y="0"/>
                </a:lnTo>
                <a:lnTo>
                  <a:pt x="20883" y="0"/>
                </a:lnTo>
                <a:lnTo>
                  <a:pt x="17122" y="187"/>
                </a:lnTo>
                <a:lnTo>
                  <a:pt x="13427" y="900"/>
                </a:lnTo>
                <a:lnTo>
                  <a:pt x="10162" y="1879"/>
                </a:lnTo>
                <a:lnTo>
                  <a:pt x="7240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48" y="7477"/>
                </a:lnTo>
                <a:lnTo>
                  <a:pt x="22133" y="7477"/>
                </a:lnTo>
                <a:lnTo>
                  <a:pt x="25300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68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21" y="23227"/>
                </a:lnTo>
                <a:lnTo>
                  <a:pt x="17291" y="23569"/>
                </a:lnTo>
                <a:lnTo>
                  <a:pt x="14245" y="24267"/>
                </a:lnTo>
                <a:lnTo>
                  <a:pt x="11200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12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26" y="35420"/>
                </a:lnTo>
                <a:lnTo>
                  <a:pt x="12675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30" y="53251"/>
                </a:lnTo>
                <a:lnTo>
                  <a:pt x="27939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606078" y="3025058"/>
            <a:ext cx="46346" cy="74397"/>
          </a:xfrm>
          <a:custGeom>
            <a:avLst/>
            <a:gdLst/>
            <a:ahLst/>
            <a:cxnLst/>
            <a:rect l="l" t="t" r="r" b="b"/>
            <a:pathLst>
              <a:path w="46346" h="74397">
                <a:moveTo>
                  <a:pt x="11461" y="21567"/>
                </a:moveTo>
                <a:lnTo>
                  <a:pt x="11461" y="16765"/>
                </a:lnTo>
                <a:lnTo>
                  <a:pt x="12095" y="13982"/>
                </a:lnTo>
                <a:lnTo>
                  <a:pt x="13147" y="11418"/>
                </a:lnTo>
                <a:lnTo>
                  <a:pt x="15929" y="8520"/>
                </a:lnTo>
                <a:lnTo>
                  <a:pt x="18507" y="7329"/>
                </a:lnTo>
                <a:lnTo>
                  <a:pt x="21747" y="7038"/>
                </a:lnTo>
                <a:lnTo>
                  <a:pt x="25132" y="7038"/>
                </a:lnTo>
                <a:lnTo>
                  <a:pt x="27726" y="8002"/>
                </a:lnTo>
                <a:lnTo>
                  <a:pt x="31395" y="11836"/>
                </a:lnTo>
                <a:lnTo>
                  <a:pt x="32310" y="14493"/>
                </a:lnTo>
                <a:lnTo>
                  <a:pt x="32310" y="17920"/>
                </a:lnTo>
                <a:lnTo>
                  <a:pt x="32100" y="20764"/>
                </a:lnTo>
                <a:lnTo>
                  <a:pt x="30624" y="24627"/>
                </a:lnTo>
                <a:lnTo>
                  <a:pt x="27853" y="27471"/>
                </a:lnTo>
                <a:lnTo>
                  <a:pt x="31964" y="33962"/>
                </a:lnTo>
                <a:lnTo>
                  <a:pt x="35665" y="31229"/>
                </a:lnTo>
                <a:lnTo>
                  <a:pt x="38634" y="27787"/>
                </a:lnTo>
                <a:lnTo>
                  <a:pt x="40441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1" y="14439"/>
                </a:lnTo>
                <a:lnTo>
                  <a:pt x="39639" y="11202"/>
                </a:lnTo>
                <a:lnTo>
                  <a:pt x="37472" y="8369"/>
                </a:lnTo>
                <a:lnTo>
                  <a:pt x="44491" y="8369"/>
                </a:lnTo>
                <a:lnTo>
                  <a:pt x="45827" y="7519"/>
                </a:lnTo>
                <a:lnTo>
                  <a:pt x="46346" y="4687"/>
                </a:lnTo>
                <a:lnTo>
                  <a:pt x="44491" y="953"/>
                </a:lnTo>
                <a:lnTo>
                  <a:pt x="29696" y="953"/>
                </a:lnTo>
                <a:lnTo>
                  <a:pt x="27371" y="420"/>
                </a:lnTo>
                <a:lnTo>
                  <a:pt x="24792" y="90"/>
                </a:lnTo>
                <a:lnTo>
                  <a:pt x="19163" y="0"/>
                </a:lnTo>
                <a:lnTo>
                  <a:pt x="16610" y="420"/>
                </a:lnTo>
                <a:lnTo>
                  <a:pt x="11934" y="2095"/>
                </a:lnTo>
                <a:lnTo>
                  <a:pt x="8268" y="4862"/>
                </a:lnTo>
                <a:lnTo>
                  <a:pt x="5288" y="8333"/>
                </a:lnTo>
                <a:lnTo>
                  <a:pt x="3402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3" y="22860"/>
                </a:lnTo>
                <a:lnTo>
                  <a:pt x="4568" y="26315"/>
                </a:lnTo>
                <a:lnTo>
                  <a:pt x="6569" y="29249"/>
                </a:lnTo>
                <a:lnTo>
                  <a:pt x="4107" y="32259"/>
                </a:lnTo>
                <a:lnTo>
                  <a:pt x="2289" y="35826"/>
                </a:lnTo>
                <a:lnTo>
                  <a:pt x="1842" y="40131"/>
                </a:lnTo>
                <a:lnTo>
                  <a:pt x="2264" y="43296"/>
                </a:lnTo>
                <a:lnTo>
                  <a:pt x="3973" y="46126"/>
                </a:lnTo>
                <a:lnTo>
                  <a:pt x="7070" y="48221"/>
                </a:lnTo>
                <a:lnTo>
                  <a:pt x="3999" y="51040"/>
                </a:lnTo>
                <a:lnTo>
                  <a:pt x="1756" y="54028"/>
                </a:lnTo>
                <a:lnTo>
                  <a:pt x="435" y="57330"/>
                </a:lnTo>
                <a:lnTo>
                  <a:pt x="0" y="60897"/>
                </a:lnTo>
                <a:lnTo>
                  <a:pt x="396" y="64620"/>
                </a:lnTo>
                <a:lnTo>
                  <a:pt x="1991" y="67932"/>
                </a:lnTo>
                <a:lnTo>
                  <a:pt x="5046" y="70548"/>
                </a:lnTo>
                <a:lnTo>
                  <a:pt x="9110" y="72683"/>
                </a:lnTo>
                <a:lnTo>
                  <a:pt x="12405" y="65495"/>
                </a:lnTo>
                <a:lnTo>
                  <a:pt x="8812" y="62420"/>
                </a:lnTo>
                <a:lnTo>
                  <a:pt x="8812" y="59220"/>
                </a:lnTo>
                <a:lnTo>
                  <a:pt x="9503" y="56210"/>
                </a:lnTo>
                <a:lnTo>
                  <a:pt x="11722" y="53060"/>
                </a:lnTo>
                <a:lnTo>
                  <a:pt x="10425" y="40780"/>
                </a:lnTo>
                <a:lnTo>
                  <a:pt x="9842" y="37274"/>
                </a:lnTo>
                <a:lnTo>
                  <a:pt x="11426" y="33821"/>
                </a:lnTo>
                <a:lnTo>
                  <a:pt x="14446" y="34645"/>
                </a:lnTo>
                <a:lnTo>
                  <a:pt x="12391" y="24170"/>
                </a:lnTo>
                <a:lnTo>
                  <a:pt x="11461" y="21567"/>
                </a:lnTo>
                <a:close/>
              </a:path>
              <a:path w="46346" h="74397">
                <a:moveTo>
                  <a:pt x="12391" y="24170"/>
                </a:moveTo>
                <a:lnTo>
                  <a:pt x="14446" y="34645"/>
                </a:lnTo>
                <a:lnTo>
                  <a:pt x="18036" y="35726"/>
                </a:lnTo>
                <a:lnTo>
                  <a:pt x="21910" y="36007"/>
                </a:lnTo>
                <a:lnTo>
                  <a:pt x="24745" y="36007"/>
                </a:lnTo>
                <a:lnTo>
                  <a:pt x="27320" y="35600"/>
                </a:lnTo>
                <a:lnTo>
                  <a:pt x="31964" y="33962"/>
                </a:lnTo>
                <a:lnTo>
                  <a:pt x="27853" y="27471"/>
                </a:lnTo>
                <a:lnTo>
                  <a:pt x="25239" y="28627"/>
                </a:lnTo>
                <a:lnTo>
                  <a:pt x="21910" y="28907"/>
                </a:lnTo>
                <a:lnTo>
                  <a:pt x="18619" y="28907"/>
                </a:lnTo>
                <a:lnTo>
                  <a:pt x="16055" y="27967"/>
                </a:lnTo>
                <a:lnTo>
                  <a:pt x="12391" y="24170"/>
                </a:lnTo>
                <a:close/>
              </a:path>
              <a:path w="46346" h="74397">
                <a:moveTo>
                  <a:pt x="30182" y="50929"/>
                </a:moveTo>
                <a:lnTo>
                  <a:pt x="32522" y="51537"/>
                </a:lnTo>
                <a:lnTo>
                  <a:pt x="35960" y="53888"/>
                </a:lnTo>
                <a:lnTo>
                  <a:pt x="36817" y="57711"/>
                </a:lnTo>
                <a:lnTo>
                  <a:pt x="36817" y="58967"/>
                </a:lnTo>
                <a:lnTo>
                  <a:pt x="35604" y="62499"/>
                </a:lnTo>
                <a:lnTo>
                  <a:pt x="32547" y="65293"/>
                </a:lnTo>
                <a:lnTo>
                  <a:pt x="29239" y="66560"/>
                </a:lnTo>
                <a:lnTo>
                  <a:pt x="25132" y="67373"/>
                </a:lnTo>
                <a:lnTo>
                  <a:pt x="18122" y="67373"/>
                </a:lnTo>
                <a:lnTo>
                  <a:pt x="14792" y="66751"/>
                </a:lnTo>
                <a:lnTo>
                  <a:pt x="12405" y="65495"/>
                </a:lnTo>
                <a:lnTo>
                  <a:pt x="9110" y="72683"/>
                </a:lnTo>
                <a:lnTo>
                  <a:pt x="11883" y="73367"/>
                </a:lnTo>
                <a:lnTo>
                  <a:pt x="14655" y="74054"/>
                </a:lnTo>
                <a:lnTo>
                  <a:pt x="18025" y="74397"/>
                </a:lnTo>
                <a:lnTo>
                  <a:pt x="26070" y="74397"/>
                </a:lnTo>
                <a:lnTo>
                  <a:pt x="29624" y="73940"/>
                </a:lnTo>
                <a:lnTo>
                  <a:pt x="32630" y="73040"/>
                </a:lnTo>
                <a:lnTo>
                  <a:pt x="35650" y="72125"/>
                </a:lnTo>
                <a:lnTo>
                  <a:pt x="40060" y="69292"/>
                </a:lnTo>
                <a:lnTo>
                  <a:pt x="43437" y="65876"/>
                </a:lnTo>
                <a:lnTo>
                  <a:pt x="45335" y="61710"/>
                </a:lnTo>
                <a:lnTo>
                  <a:pt x="45802" y="57214"/>
                </a:lnTo>
                <a:lnTo>
                  <a:pt x="45382" y="53099"/>
                </a:lnTo>
                <a:lnTo>
                  <a:pt x="43710" y="49784"/>
                </a:lnTo>
                <a:lnTo>
                  <a:pt x="41061" y="47256"/>
                </a:lnTo>
                <a:lnTo>
                  <a:pt x="37821" y="45237"/>
                </a:lnTo>
                <a:lnTo>
                  <a:pt x="33756" y="44020"/>
                </a:lnTo>
                <a:lnTo>
                  <a:pt x="29091" y="43588"/>
                </a:lnTo>
                <a:lnTo>
                  <a:pt x="16315" y="43041"/>
                </a:lnTo>
                <a:lnTo>
                  <a:pt x="14357" y="42965"/>
                </a:lnTo>
                <a:lnTo>
                  <a:pt x="10425" y="40780"/>
                </a:lnTo>
                <a:lnTo>
                  <a:pt x="11722" y="53060"/>
                </a:lnTo>
                <a:lnTo>
                  <a:pt x="14569" y="50407"/>
                </a:lnTo>
                <a:lnTo>
                  <a:pt x="27247" y="50853"/>
                </a:lnTo>
                <a:lnTo>
                  <a:pt x="30182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664574" y="30249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88" y="7012"/>
                </a:lnTo>
                <a:lnTo>
                  <a:pt x="36024" y="3164"/>
                </a:lnTo>
                <a:lnTo>
                  <a:pt x="33318" y="1893"/>
                </a:lnTo>
                <a:lnTo>
                  <a:pt x="30618" y="637"/>
                </a:lnTo>
                <a:lnTo>
                  <a:pt x="27349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71" y="11343"/>
                </a:lnTo>
                <a:lnTo>
                  <a:pt x="35074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20" y="18719"/>
                </a:lnTo>
                <a:lnTo>
                  <a:pt x="10968" y="14961"/>
                </a:lnTo>
                <a:lnTo>
                  <a:pt x="13766" y="1932"/>
                </a:lnTo>
                <a:lnTo>
                  <a:pt x="10872" y="3214"/>
                </a:lnTo>
                <a:lnTo>
                  <a:pt x="8395" y="5054"/>
                </a:lnTo>
                <a:lnTo>
                  <a:pt x="4283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72" y="52311"/>
                </a:lnTo>
                <a:lnTo>
                  <a:pt x="13903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6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5" y="47523"/>
                </a:lnTo>
                <a:lnTo>
                  <a:pt x="25330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8"/>
                </a:lnTo>
                <a:lnTo>
                  <a:pt x="10115" y="37007"/>
                </a:lnTo>
                <a:lnTo>
                  <a:pt x="9310" y="32259"/>
                </a:lnTo>
                <a:lnTo>
                  <a:pt x="9310" y="29466"/>
                </a:lnTo>
                <a:lnTo>
                  <a:pt x="41548" y="29466"/>
                </a:lnTo>
                <a:lnTo>
                  <a:pt x="43988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9">
                <a:moveTo>
                  <a:pt x="10968" y="14961"/>
                </a:moveTo>
                <a:lnTo>
                  <a:pt x="12974" y="11887"/>
                </a:lnTo>
                <a:lnTo>
                  <a:pt x="15515" y="9334"/>
                </a:lnTo>
                <a:lnTo>
                  <a:pt x="18856" y="7631"/>
                </a:lnTo>
                <a:lnTo>
                  <a:pt x="23040" y="7203"/>
                </a:lnTo>
                <a:lnTo>
                  <a:pt x="27385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757390" y="3006867"/>
            <a:ext cx="36990" cy="72555"/>
          </a:xfrm>
          <a:custGeom>
            <a:avLst/>
            <a:gdLst/>
            <a:ahLst/>
            <a:cxnLst/>
            <a:rect l="l" t="t" r="r" b="b"/>
            <a:pathLst>
              <a:path w="36990" h="72555">
                <a:moveTo>
                  <a:pt x="9359" y="8140"/>
                </a:moveTo>
                <a:lnTo>
                  <a:pt x="35143" y="8140"/>
                </a:lnTo>
                <a:lnTo>
                  <a:pt x="36691" y="6920"/>
                </a:lnTo>
                <a:lnTo>
                  <a:pt x="36990" y="4126"/>
                </a:lnTo>
                <a:lnTo>
                  <a:pt x="36950" y="2805"/>
                </a:lnTo>
                <a:lnTo>
                  <a:pt x="35143" y="0"/>
                </a:lnTo>
                <a:lnTo>
                  <a:pt x="3477" y="0"/>
                </a:lnTo>
                <a:lnTo>
                  <a:pt x="1112" y="864"/>
                </a:lnTo>
                <a:lnTo>
                  <a:pt x="0" y="3898"/>
                </a:lnTo>
                <a:lnTo>
                  <a:pt x="0" y="70765"/>
                </a:lnTo>
                <a:lnTo>
                  <a:pt x="975" y="72082"/>
                </a:lnTo>
                <a:lnTo>
                  <a:pt x="3801" y="72555"/>
                </a:lnTo>
                <a:lnTo>
                  <a:pt x="6375" y="72515"/>
                </a:lnTo>
                <a:lnTo>
                  <a:pt x="9359" y="70765"/>
                </a:lnTo>
                <a:lnTo>
                  <a:pt x="9359" y="40690"/>
                </a:lnTo>
                <a:lnTo>
                  <a:pt x="33717" y="40690"/>
                </a:lnTo>
                <a:lnTo>
                  <a:pt x="35467" y="38481"/>
                </a:lnTo>
                <a:lnTo>
                  <a:pt x="35579" y="35888"/>
                </a:lnTo>
                <a:lnTo>
                  <a:pt x="33717" y="32702"/>
                </a:lnTo>
                <a:lnTo>
                  <a:pt x="9359" y="32702"/>
                </a:lnTo>
                <a:lnTo>
                  <a:pt x="9359" y="8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808127" y="30249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98" y="42073"/>
                </a:moveTo>
                <a:lnTo>
                  <a:pt x="9975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28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0"/>
                </a:lnTo>
                <a:lnTo>
                  <a:pt x="9198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5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52" y="13068"/>
                </a:lnTo>
                <a:lnTo>
                  <a:pt x="38477" y="8380"/>
                </a:lnTo>
                <a:lnTo>
                  <a:pt x="35838" y="4838"/>
                </a:lnTo>
                <a:lnTo>
                  <a:pt x="32325" y="2056"/>
                </a:lnTo>
                <a:lnTo>
                  <a:pt x="27396" y="417"/>
                </a:lnTo>
                <a:lnTo>
                  <a:pt x="24401" y="0"/>
                </a:lnTo>
                <a:lnTo>
                  <a:pt x="20883" y="0"/>
                </a:lnTo>
                <a:lnTo>
                  <a:pt x="17122" y="187"/>
                </a:lnTo>
                <a:lnTo>
                  <a:pt x="13435" y="900"/>
                </a:lnTo>
                <a:lnTo>
                  <a:pt x="10163" y="1879"/>
                </a:lnTo>
                <a:lnTo>
                  <a:pt x="7244" y="3020"/>
                </a:lnTo>
                <a:lnTo>
                  <a:pt x="3503" y="5356"/>
                </a:lnTo>
                <a:lnTo>
                  <a:pt x="2391" y="8176"/>
                </a:lnTo>
                <a:lnTo>
                  <a:pt x="2689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9" y="9436"/>
                </a:lnTo>
                <a:lnTo>
                  <a:pt x="14116" y="8305"/>
                </a:lnTo>
                <a:lnTo>
                  <a:pt x="17852" y="7477"/>
                </a:lnTo>
                <a:lnTo>
                  <a:pt x="22137" y="7477"/>
                </a:lnTo>
                <a:lnTo>
                  <a:pt x="25304" y="8241"/>
                </a:lnTo>
                <a:lnTo>
                  <a:pt x="27867" y="9497"/>
                </a:lnTo>
                <a:lnTo>
                  <a:pt x="30280" y="12686"/>
                </a:lnTo>
                <a:lnTo>
                  <a:pt x="31075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26" y="23227"/>
                </a:lnTo>
                <a:lnTo>
                  <a:pt x="17294" y="23569"/>
                </a:lnTo>
                <a:lnTo>
                  <a:pt x="14253" y="24267"/>
                </a:lnTo>
                <a:lnTo>
                  <a:pt x="11207" y="24941"/>
                </a:lnTo>
                <a:lnTo>
                  <a:pt x="8629" y="25970"/>
                </a:lnTo>
                <a:lnTo>
                  <a:pt x="4418" y="28724"/>
                </a:lnTo>
                <a:lnTo>
                  <a:pt x="167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7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30" y="35420"/>
                </a:lnTo>
                <a:lnTo>
                  <a:pt x="12679" y="32407"/>
                </a:lnTo>
                <a:lnTo>
                  <a:pt x="15379" y="30934"/>
                </a:lnTo>
                <a:lnTo>
                  <a:pt x="19005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50" y="44942"/>
                </a:lnTo>
                <a:lnTo>
                  <a:pt x="22928" y="47393"/>
                </a:lnTo>
                <a:lnTo>
                  <a:pt x="19908" y="55205"/>
                </a:lnTo>
                <a:lnTo>
                  <a:pt x="22691" y="54543"/>
                </a:lnTo>
                <a:lnTo>
                  <a:pt x="25330" y="53251"/>
                </a:lnTo>
                <a:lnTo>
                  <a:pt x="27939" y="51940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864961" y="3025007"/>
            <a:ext cx="38620" cy="55140"/>
          </a:xfrm>
          <a:custGeom>
            <a:avLst/>
            <a:gdLst/>
            <a:ahLst/>
            <a:cxnLst/>
            <a:rect l="l" t="t" r="r" b="b"/>
            <a:pathLst>
              <a:path w="38620" h="55140">
                <a:moveTo>
                  <a:pt x="9651" y="33757"/>
                </a:moveTo>
                <a:lnTo>
                  <a:pt x="9356" y="30924"/>
                </a:lnTo>
                <a:lnTo>
                  <a:pt x="9356" y="21207"/>
                </a:lnTo>
                <a:lnTo>
                  <a:pt x="10507" y="16268"/>
                </a:lnTo>
                <a:lnTo>
                  <a:pt x="12809" y="12866"/>
                </a:lnTo>
                <a:lnTo>
                  <a:pt x="15126" y="9461"/>
                </a:lnTo>
                <a:lnTo>
                  <a:pt x="18417" y="7747"/>
                </a:lnTo>
                <a:lnTo>
                  <a:pt x="24843" y="7747"/>
                </a:lnTo>
                <a:lnTo>
                  <a:pt x="28209" y="8686"/>
                </a:lnTo>
                <a:lnTo>
                  <a:pt x="32158" y="10717"/>
                </a:lnTo>
                <a:lnTo>
                  <a:pt x="35549" y="13374"/>
                </a:lnTo>
                <a:lnTo>
                  <a:pt x="38397" y="11214"/>
                </a:lnTo>
                <a:lnTo>
                  <a:pt x="38387" y="8535"/>
                </a:lnTo>
                <a:lnTo>
                  <a:pt x="37566" y="5702"/>
                </a:lnTo>
                <a:lnTo>
                  <a:pt x="34747" y="3290"/>
                </a:lnTo>
                <a:lnTo>
                  <a:pt x="31442" y="1612"/>
                </a:lnTo>
                <a:lnTo>
                  <a:pt x="28864" y="749"/>
                </a:lnTo>
                <a:lnTo>
                  <a:pt x="25930" y="151"/>
                </a:lnTo>
                <a:lnTo>
                  <a:pt x="22848" y="0"/>
                </a:lnTo>
                <a:lnTo>
                  <a:pt x="19620" y="0"/>
                </a:lnTo>
                <a:lnTo>
                  <a:pt x="16621" y="547"/>
                </a:lnTo>
                <a:lnTo>
                  <a:pt x="13849" y="1648"/>
                </a:lnTo>
                <a:lnTo>
                  <a:pt x="11066" y="2743"/>
                </a:lnTo>
                <a:lnTo>
                  <a:pt x="8661" y="4432"/>
                </a:lnTo>
                <a:lnTo>
                  <a:pt x="4564" y="8963"/>
                </a:lnTo>
                <a:lnTo>
                  <a:pt x="2941" y="11887"/>
                </a:lnTo>
                <a:lnTo>
                  <a:pt x="1767" y="15429"/>
                </a:lnTo>
                <a:lnTo>
                  <a:pt x="590" y="18986"/>
                </a:lnTo>
                <a:lnTo>
                  <a:pt x="0" y="23227"/>
                </a:lnTo>
                <a:lnTo>
                  <a:pt x="0" y="32537"/>
                </a:lnTo>
                <a:lnTo>
                  <a:pt x="478" y="36371"/>
                </a:lnTo>
                <a:lnTo>
                  <a:pt x="1443" y="39711"/>
                </a:lnTo>
                <a:lnTo>
                  <a:pt x="2397" y="43041"/>
                </a:lnTo>
                <a:lnTo>
                  <a:pt x="3798" y="45845"/>
                </a:lnTo>
                <a:lnTo>
                  <a:pt x="5629" y="48131"/>
                </a:lnTo>
                <a:lnTo>
                  <a:pt x="9742" y="52171"/>
                </a:lnTo>
                <a:lnTo>
                  <a:pt x="12463" y="53352"/>
                </a:lnTo>
                <a:lnTo>
                  <a:pt x="15173" y="54547"/>
                </a:lnTo>
                <a:lnTo>
                  <a:pt x="18295" y="55140"/>
                </a:lnTo>
                <a:lnTo>
                  <a:pt x="23515" y="55140"/>
                </a:lnTo>
                <a:lnTo>
                  <a:pt x="26762" y="54634"/>
                </a:lnTo>
                <a:lnTo>
                  <a:pt x="29843" y="53859"/>
                </a:lnTo>
                <a:lnTo>
                  <a:pt x="32565" y="52779"/>
                </a:lnTo>
                <a:lnTo>
                  <a:pt x="35960" y="50800"/>
                </a:lnTo>
                <a:lnTo>
                  <a:pt x="38375" y="47866"/>
                </a:lnTo>
                <a:lnTo>
                  <a:pt x="38620" y="45032"/>
                </a:lnTo>
                <a:lnTo>
                  <a:pt x="38595" y="43661"/>
                </a:lnTo>
                <a:lnTo>
                  <a:pt x="36730" y="40792"/>
                </a:lnTo>
                <a:lnTo>
                  <a:pt x="33595" y="43153"/>
                </a:lnTo>
                <a:lnTo>
                  <a:pt x="29955" y="45478"/>
                </a:lnTo>
                <a:lnTo>
                  <a:pt x="26837" y="46824"/>
                </a:lnTo>
                <a:lnTo>
                  <a:pt x="22950" y="47156"/>
                </a:lnTo>
                <a:lnTo>
                  <a:pt x="18849" y="46760"/>
                </a:lnTo>
                <a:lnTo>
                  <a:pt x="15483" y="45162"/>
                </a:lnTo>
                <a:lnTo>
                  <a:pt x="12899" y="42303"/>
                </a:lnTo>
                <a:lnTo>
                  <a:pt x="10857" y="38632"/>
                </a:lnTo>
                <a:lnTo>
                  <a:pt x="9651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918061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0" y="9143"/>
                </a:lnTo>
                <a:lnTo>
                  <a:pt x="3387" y="11049"/>
                </a:lnTo>
                <a:lnTo>
                  <a:pt x="7635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6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273" y="73432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38" y="21704"/>
                </a:lnTo>
                <a:lnTo>
                  <a:pt x="7203" y="20739"/>
                </a:lnTo>
                <a:lnTo>
                  <a:pt x="3945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948236" y="3001378"/>
            <a:ext cx="8975" cy="78004"/>
          </a:xfrm>
          <a:custGeom>
            <a:avLst/>
            <a:gdLst/>
            <a:ahLst/>
            <a:cxnLst/>
            <a:rect l="l" t="t" r="r" b="b"/>
            <a:pathLst>
              <a:path w="8975" h="78004">
                <a:moveTo>
                  <a:pt x="8975" y="76315"/>
                </a:moveTo>
                <a:lnTo>
                  <a:pt x="8975" y="1752"/>
                </a:lnTo>
                <a:lnTo>
                  <a:pt x="8751" y="967"/>
                </a:lnTo>
                <a:lnTo>
                  <a:pt x="611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5"/>
                </a:lnTo>
                <a:lnTo>
                  <a:pt x="323" y="77266"/>
                </a:lnTo>
                <a:lnTo>
                  <a:pt x="2868" y="78004"/>
                </a:lnTo>
                <a:lnTo>
                  <a:pt x="6116" y="78004"/>
                </a:lnTo>
                <a:lnTo>
                  <a:pt x="8975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976247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2" y="9143"/>
                </a:lnTo>
                <a:lnTo>
                  <a:pt x="3392" y="11049"/>
                </a:lnTo>
                <a:lnTo>
                  <a:pt x="7640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397" y="73620"/>
                </a:moveTo>
                <a:lnTo>
                  <a:pt x="3945" y="74358"/>
                </a:lnTo>
                <a:lnTo>
                  <a:pt x="7204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4" y="20739"/>
                </a:lnTo>
                <a:lnTo>
                  <a:pt x="3945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999896" y="3012325"/>
            <a:ext cx="31993" cy="67718"/>
          </a:xfrm>
          <a:custGeom>
            <a:avLst/>
            <a:gdLst/>
            <a:ahLst/>
            <a:cxnLst/>
            <a:rect l="l" t="t" r="r" b="b"/>
            <a:pathLst>
              <a:path w="31993" h="67718">
                <a:moveTo>
                  <a:pt x="9436" y="58243"/>
                </a:moveTo>
                <a:lnTo>
                  <a:pt x="10796" y="62153"/>
                </a:lnTo>
                <a:lnTo>
                  <a:pt x="13136" y="64947"/>
                </a:lnTo>
                <a:lnTo>
                  <a:pt x="16431" y="66690"/>
                </a:lnTo>
                <a:lnTo>
                  <a:pt x="20405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73" y="66955"/>
                </a:lnTo>
                <a:lnTo>
                  <a:pt x="31766" y="64249"/>
                </a:lnTo>
                <a:lnTo>
                  <a:pt x="31993" y="61685"/>
                </a:lnTo>
                <a:lnTo>
                  <a:pt x="31993" y="61012"/>
                </a:lnTo>
                <a:lnTo>
                  <a:pt x="30121" y="58359"/>
                </a:lnTo>
                <a:lnTo>
                  <a:pt x="27363" y="59424"/>
                </a:lnTo>
                <a:lnTo>
                  <a:pt x="24486" y="59832"/>
                </a:lnTo>
                <a:lnTo>
                  <a:pt x="21902" y="59832"/>
                </a:lnTo>
                <a:lnTo>
                  <a:pt x="20120" y="58953"/>
                </a:lnTo>
                <a:lnTo>
                  <a:pt x="18126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6" y="21325"/>
                </a:lnTo>
                <a:lnTo>
                  <a:pt x="31993" y="18874"/>
                </a:lnTo>
                <a:lnTo>
                  <a:pt x="31943" y="16231"/>
                </a:lnTo>
                <a:lnTo>
                  <a:pt x="30186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6" y="1018"/>
                </a:lnTo>
                <a:lnTo>
                  <a:pt x="14745" y="0"/>
                </a:lnTo>
                <a:lnTo>
                  <a:pt x="11516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5" y="14860"/>
                </a:lnTo>
                <a:lnTo>
                  <a:pt x="0" y="17528"/>
                </a:lnTo>
                <a:lnTo>
                  <a:pt x="1800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3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046196" y="30050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4" y="9143"/>
                </a:lnTo>
                <a:lnTo>
                  <a:pt x="3375" y="11049"/>
                </a:lnTo>
                <a:lnTo>
                  <a:pt x="7623" y="11049"/>
                </a:lnTo>
                <a:lnTo>
                  <a:pt x="10694" y="9093"/>
                </a:lnTo>
                <a:lnTo>
                  <a:pt x="11090" y="5472"/>
                </a:lnTo>
                <a:lnTo>
                  <a:pt x="10694" y="1918"/>
                </a:lnTo>
                <a:lnTo>
                  <a:pt x="7700" y="0"/>
                </a:lnTo>
                <a:lnTo>
                  <a:pt x="3455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9" y="73620"/>
                </a:moveTo>
                <a:lnTo>
                  <a:pt x="3948" y="74358"/>
                </a:lnTo>
                <a:lnTo>
                  <a:pt x="7192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27" y="21704"/>
                </a:lnTo>
                <a:lnTo>
                  <a:pt x="7192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073103" y="30249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88" y="7012"/>
                </a:lnTo>
                <a:lnTo>
                  <a:pt x="36024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5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5" y="18719"/>
                </a:lnTo>
                <a:lnTo>
                  <a:pt x="10968" y="14961"/>
                </a:lnTo>
                <a:lnTo>
                  <a:pt x="13765" y="1932"/>
                </a:lnTo>
                <a:lnTo>
                  <a:pt x="10868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87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68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4" y="47523"/>
                </a:lnTo>
                <a:lnTo>
                  <a:pt x="2532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6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6" y="7631"/>
                </a:lnTo>
                <a:lnTo>
                  <a:pt x="23039" y="7203"/>
                </a:lnTo>
                <a:lnTo>
                  <a:pt x="27381" y="7203"/>
                </a:lnTo>
                <a:lnTo>
                  <a:pt x="27349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131866" y="3024950"/>
            <a:ext cx="34663" cy="55205"/>
          </a:xfrm>
          <a:custGeom>
            <a:avLst/>
            <a:gdLst/>
            <a:ahLst/>
            <a:cxnLst/>
            <a:rect l="l" t="t" r="r" b="b"/>
            <a:pathLst>
              <a:path w="34663" h="55205">
                <a:moveTo>
                  <a:pt x="2264" y="20648"/>
                </a:moveTo>
                <a:lnTo>
                  <a:pt x="3912" y="23619"/>
                </a:lnTo>
                <a:lnTo>
                  <a:pt x="7548" y="26910"/>
                </a:lnTo>
                <a:lnTo>
                  <a:pt x="10482" y="28511"/>
                </a:lnTo>
                <a:lnTo>
                  <a:pt x="13528" y="29855"/>
                </a:lnTo>
                <a:lnTo>
                  <a:pt x="16563" y="31099"/>
                </a:lnTo>
                <a:lnTo>
                  <a:pt x="19461" y="32255"/>
                </a:lnTo>
                <a:lnTo>
                  <a:pt x="23089" y="34401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9" y="47317"/>
                </a:lnTo>
                <a:lnTo>
                  <a:pt x="17146" y="47825"/>
                </a:lnTo>
                <a:lnTo>
                  <a:pt x="13592" y="47825"/>
                </a:lnTo>
                <a:lnTo>
                  <a:pt x="10223" y="47076"/>
                </a:lnTo>
                <a:lnTo>
                  <a:pt x="6177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8" y="53718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6" y="54838"/>
                </a:lnTo>
                <a:lnTo>
                  <a:pt x="23237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7" y="45935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7" y="33487"/>
                </a:lnTo>
                <a:lnTo>
                  <a:pt x="31949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32" y="24508"/>
                </a:lnTo>
                <a:lnTo>
                  <a:pt x="19176" y="23252"/>
                </a:lnTo>
                <a:lnTo>
                  <a:pt x="16202" y="22057"/>
                </a:lnTo>
                <a:lnTo>
                  <a:pt x="12552" y="19900"/>
                </a:lnTo>
                <a:lnTo>
                  <a:pt x="10166" y="17081"/>
                </a:lnTo>
                <a:lnTo>
                  <a:pt x="9791" y="14399"/>
                </a:lnTo>
                <a:lnTo>
                  <a:pt x="10374" y="11490"/>
                </a:lnTo>
                <a:lnTo>
                  <a:pt x="12786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46" y="7350"/>
                </a:lnTo>
                <a:lnTo>
                  <a:pt x="25958" y="8606"/>
                </a:lnTo>
                <a:lnTo>
                  <a:pt x="29328" y="10374"/>
                </a:lnTo>
                <a:lnTo>
                  <a:pt x="32137" y="8557"/>
                </a:lnTo>
                <a:lnTo>
                  <a:pt x="32075" y="5863"/>
                </a:lnTo>
                <a:lnTo>
                  <a:pt x="30502" y="2994"/>
                </a:lnTo>
                <a:lnTo>
                  <a:pt x="27557" y="1508"/>
                </a:lnTo>
                <a:lnTo>
                  <a:pt x="24263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70" y="406"/>
                </a:lnTo>
                <a:lnTo>
                  <a:pt x="11242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29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177005" y="3066587"/>
            <a:ext cx="17679" cy="28648"/>
          </a:xfrm>
          <a:custGeom>
            <a:avLst/>
            <a:gdLst/>
            <a:ahLst/>
            <a:cxnLst/>
            <a:rect l="l" t="t" r="r" b="b"/>
            <a:pathLst>
              <a:path w="17679" h="28648">
                <a:moveTo>
                  <a:pt x="17679" y="4522"/>
                </a:moveTo>
                <a:lnTo>
                  <a:pt x="17679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40" y="1522"/>
                </a:lnTo>
                <a:lnTo>
                  <a:pt x="7228" y="4522"/>
                </a:lnTo>
                <a:lnTo>
                  <a:pt x="7228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73" y="28599"/>
                </a:lnTo>
                <a:lnTo>
                  <a:pt x="6969" y="27115"/>
                </a:lnTo>
                <a:lnTo>
                  <a:pt x="14410" y="15621"/>
                </a:lnTo>
                <a:lnTo>
                  <a:pt x="15548" y="13806"/>
                </a:lnTo>
                <a:lnTo>
                  <a:pt x="16974" y="10440"/>
                </a:lnTo>
                <a:lnTo>
                  <a:pt x="17518" y="7697"/>
                </a:lnTo>
                <a:lnTo>
                  <a:pt x="1767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6244535" y="3006857"/>
            <a:ext cx="43238" cy="72557"/>
          </a:xfrm>
          <a:custGeom>
            <a:avLst/>
            <a:gdLst/>
            <a:ahLst/>
            <a:cxnLst/>
            <a:rect l="l" t="t" r="r" b="b"/>
            <a:pathLst>
              <a:path w="43238" h="72557">
                <a:moveTo>
                  <a:pt x="3696" y="0"/>
                </a:moveTo>
                <a:lnTo>
                  <a:pt x="367" y="1587"/>
                </a:lnTo>
                <a:lnTo>
                  <a:pt x="0" y="4140"/>
                </a:lnTo>
                <a:lnTo>
                  <a:pt x="0" y="70779"/>
                </a:lnTo>
                <a:lnTo>
                  <a:pt x="975" y="72086"/>
                </a:lnTo>
                <a:lnTo>
                  <a:pt x="3761" y="72557"/>
                </a:lnTo>
                <a:lnTo>
                  <a:pt x="6320" y="72518"/>
                </a:lnTo>
                <a:lnTo>
                  <a:pt x="9359" y="70779"/>
                </a:lnTo>
                <a:lnTo>
                  <a:pt x="9359" y="44770"/>
                </a:lnTo>
                <a:lnTo>
                  <a:pt x="21700" y="44770"/>
                </a:lnTo>
                <a:lnTo>
                  <a:pt x="25436" y="44211"/>
                </a:lnTo>
                <a:lnTo>
                  <a:pt x="24828" y="35791"/>
                </a:lnTo>
                <a:lnTo>
                  <a:pt x="20609" y="36907"/>
                </a:lnTo>
                <a:lnTo>
                  <a:pt x="9359" y="36907"/>
                </a:lnTo>
                <a:lnTo>
                  <a:pt x="9359" y="7927"/>
                </a:lnTo>
                <a:lnTo>
                  <a:pt x="18751" y="0"/>
                </a:lnTo>
                <a:lnTo>
                  <a:pt x="3696" y="0"/>
                </a:lnTo>
                <a:close/>
              </a:path>
              <a:path w="43238" h="72557">
                <a:moveTo>
                  <a:pt x="34364" y="40398"/>
                </a:moveTo>
                <a:lnTo>
                  <a:pt x="36517" y="38353"/>
                </a:lnTo>
                <a:lnTo>
                  <a:pt x="40344" y="33832"/>
                </a:lnTo>
                <a:lnTo>
                  <a:pt x="41493" y="30923"/>
                </a:lnTo>
                <a:lnTo>
                  <a:pt x="42655" y="28028"/>
                </a:lnTo>
                <a:lnTo>
                  <a:pt x="43238" y="24778"/>
                </a:lnTo>
                <a:lnTo>
                  <a:pt x="43238" y="18453"/>
                </a:lnTo>
                <a:lnTo>
                  <a:pt x="42867" y="15966"/>
                </a:lnTo>
                <a:lnTo>
                  <a:pt x="41381" y="11469"/>
                </a:lnTo>
                <a:lnTo>
                  <a:pt x="38944" y="7772"/>
                </a:lnTo>
                <a:lnTo>
                  <a:pt x="35887" y="4622"/>
                </a:lnTo>
                <a:lnTo>
                  <a:pt x="31935" y="2274"/>
                </a:lnTo>
                <a:lnTo>
                  <a:pt x="28086" y="1043"/>
                </a:lnTo>
                <a:lnTo>
                  <a:pt x="24533" y="345"/>
                </a:lnTo>
                <a:lnTo>
                  <a:pt x="21747" y="74"/>
                </a:lnTo>
                <a:lnTo>
                  <a:pt x="18751" y="0"/>
                </a:lnTo>
                <a:lnTo>
                  <a:pt x="9359" y="7927"/>
                </a:lnTo>
                <a:lnTo>
                  <a:pt x="19594" y="7927"/>
                </a:lnTo>
                <a:lnTo>
                  <a:pt x="22913" y="8333"/>
                </a:lnTo>
                <a:lnTo>
                  <a:pt x="26239" y="9194"/>
                </a:lnTo>
                <a:lnTo>
                  <a:pt x="29396" y="11127"/>
                </a:lnTo>
                <a:lnTo>
                  <a:pt x="31786" y="14579"/>
                </a:lnTo>
                <a:lnTo>
                  <a:pt x="33399" y="19011"/>
                </a:lnTo>
                <a:lnTo>
                  <a:pt x="33399" y="24105"/>
                </a:lnTo>
                <a:lnTo>
                  <a:pt x="32420" y="27953"/>
                </a:lnTo>
                <a:lnTo>
                  <a:pt x="30797" y="31370"/>
                </a:lnTo>
                <a:lnTo>
                  <a:pt x="28262" y="34013"/>
                </a:lnTo>
                <a:lnTo>
                  <a:pt x="24828" y="35791"/>
                </a:lnTo>
                <a:lnTo>
                  <a:pt x="25436" y="44211"/>
                </a:lnTo>
                <a:lnTo>
                  <a:pt x="28568" y="43092"/>
                </a:lnTo>
                <a:lnTo>
                  <a:pt x="31715" y="41976"/>
                </a:lnTo>
                <a:lnTo>
                  <a:pt x="34364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6304766" y="3024946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6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2"/>
                </a:lnTo>
                <a:lnTo>
                  <a:pt x="17355" y="9640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2"/>
                </a:lnTo>
                <a:lnTo>
                  <a:pt x="28522" y="8431"/>
                </a:lnTo>
                <a:lnTo>
                  <a:pt x="28569" y="3275"/>
                </a:lnTo>
                <a:lnTo>
                  <a:pt x="26219" y="712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07" y="9817"/>
                </a:lnTo>
                <a:lnTo>
                  <a:pt x="8107" y="2221"/>
                </a:lnTo>
                <a:lnTo>
                  <a:pt x="5543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344222" y="30249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11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0" y="3164"/>
                </a:lnTo>
                <a:lnTo>
                  <a:pt x="33314" y="1893"/>
                </a:lnTo>
                <a:lnTo>
                  <a:pt x="30599" y="637"/>
                </a:lnTo>
                <a:lnTo>
                  <a:pt x="27349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53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5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79" y="9856"/>
                </a:lnTo>
                <a:lnTo>
                  <a:pt x="2725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0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80" y="55029"/>
                </a:lnTo>
                <a:lnTo>
                  <a:pt x="33075" y="54306"/>
                </a:lnTo>
                <a:lnTo>
                  <a:pt x="36446" y="53466"/>
                </a:lnTo>
                <a:lnTo>
                  <a:pt x="40259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60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2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01" y="9334"/>
                </a:lnTo>
                <a:lnTo>
                  <a:pt x="18856" y="7631"/>
                </a:lnTo>
                <a:lnTo>
                  <a:pt x="23039" y="7203"/>
                </a:lnTo>
                <a:lnTo>
                  <a:pt x="27381" y="7203"/>
                </a:lnTo>
                <a:lnTo>
                  <a:pt x="27349" y="0"/>
                </a:lnTo>
                <a:lnTo>
                  <a:pt x="19903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402985" y="3024950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4" y="20648"/>
                </a:moveTo>
                <a:lnTo>
                  <a:pt x="3898" y="23619"/>
                </a:lnTo>
                <a:lnTo>
                  <a:pt x="7534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51" y="31099"/>
                </a:lnTo>
                <a:lnTo>
                  <a:pt x="19446" y="32255"/>
                </a:lnTo>
                <a:lnTo>
                  <a:pt x="23075" y="34401"/>
                </a:lnTo>
                <a:lnTo>
                  <a:pt x="25440" y="37198"/>
                </a:lnTo>
                <a:lnTo>
                  <a:pt x="25782" y="39801"/>
                </a:lnTo>
                <a:lnTo>
                  <a:pt x="25548" y="42364"/>
                </a:lnTo>
                <a:lnTo>
                  <a:pt x="22964" y="45845"/>
                </a:lnTo>
                <a:lnTo>
                  <a:pt x="19745" y="47317"/>
                </a:lnTo>
                <a:lnTo>
                  <a:pt x="17132" y="47825"/>
                </a:lnTo>
                <a:lnTo>
                  <a:pt x="13578" y="47825"/>
                </a:lnTo>
                <a:lnTo>
                  <a:pt x="10223" y="47076"/>
                </a:lnTo>
                <a:lnTo>
                  <a:pt x="6173" y="45427"/>
                </a:lnTo>
                <a:lnTo>
                  <a:pt x="3289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1" y="50227"/>
                </a:lnTo>
                <a:lnTo>
                  <a:pt x="3045" y="52387"/>
                </a:lnTo>
                <a:lnTo>
                  <a:pt x="6224" y="53718"/>
                </a:lnTo>
                <a:lnTo>
                  <a:pt x="8898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14" y="52387"/>
                </a:lnTo>
                <a:lnTo>
                  <a:pt x="31024" y="49629"/>
                </a:lnTo>
                <a:lnTo>
                  <a:pt x="33274" y="45935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5" y="33487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08"/>
                </a:lnTo>
                <a:lnTo>
                  <a:pt x="19161" y="23252"/>
                </a:lnTo>
                <a:lnTo>
                  <a:pt x="16188" y="22057"/>
                </a:lnTo>
                <a:lnTo>
                  <a:pt x="12548" y="19900"/>
                </a:lnTo>
                <a:lnTo>
                  <a:pt x="10151" y="17081"/>
                </a:lnTo>
                <a:lnTo>
                  <a:pt x="9787" y="14399"/>
                </a:lnTo>
                <a:lnTo>
                  <a:pt x="10360" y="11490"/>
                </a:lnTo>
                <a:lnTo>
                  <a:pt x="12786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43" y="7350"/>
                </a:lnTo>
                <a:lnTo>
                  <a:pt x="25944" y="8606"/>
                </a:lnTo>
                <a:lnTo>
                  <a:pt x="29314" y="10374"/>
                </a:lnTo>
                <a:lnTo>
                  <a:pt x="32125" y="8557"/>
                </a:lnTo>
                <a:lnTo>
                  <a:pt x="32071" y="5863"/>
                </a:lnTo>
                <a:lnTo>
                  <a:pt x="30487" y="2994"/>
                </a:lnTo>
                <a:lnTo>
                  <a:pt x="27543" y="1508"/>
                </a:lnTo>
                <a:lnTo>
                  <a:pt x="24259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3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450026" y="3024950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0" y="20648"/>
                </a:moveTo>
                <a:lnTo>
                  <a:pt x="3909" y="23619"/>
                </a:lnTo>
                <a:lnTo>
                  <a:pt x="7534" y="26910"/>
                </a:lnTo>
                <a:lnTo>
                  <a:pt x="10468" y="28511"/>
                </a:lnTo>
                <a:lnTo>
                  <a:pt x="13514" y="29855"/>
                </a:lnTo>
                <a:lnTo>
                  <a:pt x="16559" y="31099"/>
                </a:lnTo>
                <a:lnTo>
                  <a:pt x="19461" y="32255"/>
                </a:lnTo>
                <a:lnTo>
                  <a:pt x="23087" y="34401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8" y="42364"/>
                </a:lnTo>
                <a:lnTo>
                  <a:pt x="22960" y="45845"/>
                </a:lnTo>
                <a:lnTo>
                  <a:pt x="19753" y="47317"/>
                </a:lnTo>
                <a:lnTo>
                  <a:pt x="17143" y="47825"/>
                </a:lnTo>
                <a:lnTo>
                  <a:pt x="13590" y="47825"/>
                </a:lnTo>
                <a:lnTo>
                  <a:pt x="10223" y="47076"/>
                </a:lnTo>
                <a:lnTo>
                  <a:pt x="6173" y="45427"/>
                </a:lnTo>
                <a:lnTo>
                  <a:pt x="3290" y="43787"/>
                </a:lnTo>
                <a:lnTo>
                  <a:pt x="280" y="44157"/>
                </a:lnTo>
                <a:lnTo>
                  <a:pt x="0" y="46824"/>
                </a:lnTo>
                <a:lnTo>
                  <a:pt x="453" y="50227"/>
                </a:lnTo>
                <a:lnTo>
                  <a:pt x="3045" y="52387"/>
                </a:lnTo>
                <a:lnTo>
                  <a:pt x="6224" y="53718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0" y="55205"/>
                </a:lnTo>
                <a:lnTo>
                  <a:pt x="20880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2" y="49629"/>
                </a:lnTo>
                <a:lnTo>
                  <a:pt x="33275" y="45935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5" y="33487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8" y="24508"/>
                </a:lnTo>
                <a:lnTo>
                  <a:pt x="19173" y="23252"/>
                </a:lnTo>
                <a:lnTo>
                  <a:pt x="16203" y="22057"/>
                </a:lnTo>
                <a:lnTo>
                  <a:pt x="12550" y="19900"/>
                </a:lnTo>
                <a:lnTo>
                  <a:pt x="10158" y="17081"/>
                </a:lnTo>
                <a:lnTo>
                  <a:pt x="9787" y="14399"/>
                </a:lnTo>
                <a:lnTo>
                  <a:pt x="10360" y="11490"/>
                </a:lnTo>
                <a:lnTo>
                  <a:pt x="12787" y="8531"/>
                </a:lnTo>
                <a:lnTo>
                  <a:pt x="16066" y="7325"/>
                </a:lnTo>
                <a:lnTo>
                  <a:pt x="18925" y="7134"/>
                </a:lnTo>
                <a:lnTo>
                  <a:pt x="22143" y="7350"/>
                </a:lnTo>
                <a:lnTo>
                  <a:pt x="25960" y="8606"/>
                </a:lnTo>
                <a:lnTo>
                  <a:pt x="29325" y="10374"/>
                </a:lnTo>
                <a:lnTo>
                  <a:pt x="32122" y="8557"/>
                </a:lnTo>
                <a:lnTo>
                  <a:pt x="32072" y="5863"/>
                </a:lnTo>
                <a:lnTo>
                  <a:pt x="30488" y="2994"/>
                </a:lnTo>
                <a:lnTo>
                  <a:pt x="27553" y="1508"/>
                </a:lnTo>
                <a:lnTo>
                  <a:pt x="24260" y="557"/>
                </a:lnTo>
                <a:lnTo>
                  <a:pt x="21650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38" y="3135"/>
                </a:lnTo>
                <a:lnTo>
                  <a:pt x="4171" y="5853"/>
                </a:lnTo>
                <a:lnTo>
                  <a:pt x="231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0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500718" y="3025763"/>
            <a:ext cx="42216" cy="54382"/>
          </a:xfrm>
          <a:custGeom>
            <a:avLst/>
            <a:gdLst/>
            <a:ahLst/>
            <a:cxnLst/>
            <a:rect l="l" t="t" r="r" b="b"/>
            <a:pathLst>
              <a:path w="42216" h="54382">
                <a:moveTo>
                  <a:pt x="36050" y="0"/>
                </a:moveTo>
                <a:lnTo>
                  <a:pt x="33187" y="1703"/>
                </a:lnTo>
                <a:lnTo>
                  <a:pt x="33187" y="36803"/>
                </a:lnTo>
                <a:lnTo>
                  <a:pt x="30678" y="39968"/>
                </a:lnTo>
                <a:lnTo>
                  <a:pt x="28317" y="42365"/>
                </a:lnTo>
                <a:lnTo>
                  <a:pt x="23860" y="45645"/>
                </a:lnTo>
                <a:lnTo>
                  <a:pt x="19363" y="46455"/>
                </a:lnTo>
                <a:lnTo>
                  <a:pt x="16106" y="46112"/>
                </a:lnTo>
                <a:lnTo>
                  <a:pt x="13496" y="44740"/>
                </a:lnTo>
                <a:lnTo>
                  <a:pt x="10709" y="41275"/>
                </a:lnTo>
                <a:lnTo>
                  <a:pt x="9658" y="37998"/>
                </a:lnTo>
                <a:lnTo>
                  <a:pt x="9024" y="33883"/>
                </a:lnTo>
                <a:lnTo>
                  <a:pt x="9024" y="1703"/>
                </a:lnTo>
                <a:lnTo>
                  <a:pt x="8667" y="749"/>
                </a:lnTo>
                <a:lnTo>
                  <a:pt x="6104" y="0"/>
                </a:lnTo>
                <a:lnTo>
                  <a:pt x="2912" y="0"/>
                </a:lnTo>
                <a:lnTo>
                  <a:pt x="0" y="1703"/>
                </a:lnTo>
                <a:lnTo>
                  <a:pt x="0" y="35812"/>
                </a:lnTo>
                <a:lnTo>
                  <a:pt x="298" y="38924"/>
                </a:lnTo>
                <a:lnTo>
                  <a:pt x="892" y="41465"/>
                </a:lnTo>
                <a:lnTo>
                  <a:pt x="1497" y="44018"/>
                </a:lnTo>
                <a:lnTo>
                  <a:pt x="3851" y="48157"/>
                </a:lnTo>
                <a:lnTo>
                  <a:pt x="7044" y="51598"/>
                </a:lnTo>
                <a:lnTo>
                  <a:pt x="11512" y="53823"/>
                </a:lnTo>
                <a:lnTo>
                  <a:pt x="14251" y="54382"/>
                </a:lnTo>
                <a:lnTo>
                  <a:pt x="20303" y="54382"/>
                </a:lnTo>
                <a:lnTo>
                  <a:pt x="23064" y="53658"/>
                </a:lnTo>
                <a:lnTo>
                  <a:pt x="25789" y="52197"/>
                </a:lnTo>
                <a:lnTo>
                  <a:pt x="28511" y="50749"/>
                </a:lnTo>
                <a:lnTo>
                  <a:pt x="31258" y="48449"/>
                </a:lnTo>
                <a:lnTo>
                  <a:pt x="34055" y="45288"/>
                </a:lnTo>
                <a:lnTo>
                  <a:pt x="34055" y="52222"/>
                </a:lnTo>
                <a:lnTo>
                  <a:pt x="36621" y="53619"/>
                </a:lnTo>
                <a:lnTo>
                  <a:pt x="39531" y="53619"/>
                </a:lnTo>
                <a:lnTo>
                  <a:pt x="42216" y="51930"/>
                </a:lnTo>
                <a:lnTo>
                  <a:pt x="42216" y="1703"/>
                </a:lnTo>
                <a:lnTo>
                  <a:pt x="41968" y="939"/>
                </a:lnTo>
                <a:lnTo>
                  <a:pt x="39297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563490" y="302494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8" y="53502"/>
                </a:lnTo>
                <a:lnTo>
                  <a:pt x="2872" y="54432"/>
                </a:lnTo>
                <a:lnTo>
                  <a:pt x="6131" y="54432"/>
                </a:lnTo>
                <a:lnTo>
                  <a:pt x="8989" y="52743"/>
                </a:lnTo>
                <a:lnTo>
                  <a:pt x="8989" y="19710"/>
                </a:lnTo>
                <a:lnTo>
                  <a:pt x="10264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69" y="9640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2"/>
                </a:lnTo>
                <a:lnTo>
                  <a:pt x="28538" y="8431"/>
                </a:lnTo>
                <a:lnTo>
                  <a:pt x="28583" y="3275"/>
                </a:lnTo>
                <a:lnTo>
                  <a:pt x="26233" y="712"/>
                </a:lnTo>
                <a:lnTo>
                  <a:pt x="23116" y="90"/>
                </a:lnTo>
                <a:lnTo>
                  <a:pt x="20452" y="0"/>
                </a:lnTo>
                <a:lnTo>
                  <a:pt x="17345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602947" y="30249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40" y="17424"/>
                </a:moveTo>
                <a:lnTo>
                  <a:pt x="43822" y="14544"/>
                </a:lnTo>
                <a:lnTo>
                  <a:pt x="43009" y="11659"/>
                </a:lnTo>
                <a:lnTo>
                  <a:pt x="39988" y="7012"/>
                </a:lnTo>
                <a:lnTo>
                  <a:pt x="36024" y="3164"/>
                </a:lnTo>
                <a:lnTo>
                  <a:pt x="33328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6" y="18719"/>
                </a:lnTo>
                <a:lnTo>
                  <a:pt x="10968" y="14961"/>
                </a:lnTo>
                <a:lnTo>
                  <a:pt x="13766" y="1932"/>
                </a:lnTo>
                <a:lnTo>
                  <a:pt x="10872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902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8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8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30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8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0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67" y="7631"/>
                </a:lnTo>
                <a:lnTo>
                  <a:pt x="23040" y="7203"/>
                </a:lnTo>
                <a:lnTo>
                  <a:pt x="27385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695758" y="3006857"/>
            <a:ext cx="43253" cy="72557"/>
          </a:xfrm>
          <a:custGeom>
            <a:avLst/>
            <a:gdLst/>
            <a:ahLst/>
            <a:cxnLst/>
            <a:rect l="l" t="t" r="r" b="b"/>
            <a:pathLst>
              <a:path w="43253" h="72557">
                <a:moveTo>
                  <a:pt x="3700" y="0"/>
                </a:moveTo>
                <a:lnTo>
                  <a:pt x="384" y="1587"/>
                </a:lnTo>
                <a:lnTo>
                  <a:pt x="0" y="4140"/>
                </a:lnTo>
                <a:lnTo>
                  <a:pt x="0" y="70779"/>
                </a:lnTo>
                <a:lnTo>
                  <a:pt x="979" y="72086"/>
                </a:lnTo>
                <a:lnTo>
                  <a:pt x="3765" y="72557"/>
                </a:lnTo>
                <a:lnTo>
                  <a:pt x="6336" y="72518"/>
                </a:lnTo>
                <a:lnTo>
                  <a:pt x="9359" y="70779"/>
                </a:lnTo>
                <a:lnTo>
                  <a:pt x="9359" y="44770"/>
                </a:lnTo>
                <a:lnTo>
                  <a:pt x="21715" y="44770"/>
                </a:lnTo>
                <a:lnTo>
                  <a:pt x="25452" y="44211"/>
                </a:lnTo>
                <a:lnTo>
                  <a:pt x="24847" y="35791"/>
                </a:lnTo>
                <a:lnTo>
                  <a:pt x="20628" y="36907"/>
                </a:lnTo>
                <a:lnTo>
                  <a:pt x="9359" y="36907"/>
                </a:lnTo>
                <a:lnTo>
                  <a:pt x="9359" y="7927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3" h="72557">
                <a:moveTo>
                  <a:pt x="34380" y="40398"/>
                </a:moveTo>
                <a:lnTo>
                  <a:pt x="36532" y="38353"/>
                </a:lnTo>
                <a:lnTo>
                  <a:pt x="40359" y="33832"/>
                </a:lnTo>
                <a:lnTo>
                  <a:pt x="41507" y="30923"/>
                </a:lnTo>
                <a:lnTo>
                  <a:pt x="42674" y="28028"/>
                </a:lnTo>
                <a:lnTo>
                  <a:pt x="43253" y="24778"/>
                </a:lnTo>
                <a:lnTo>
                  <a:pt x="43253" y="18453"/>
                </a:lnTo>
                <a:lnTo>
                  <a:pt x="42882" y="15966"/>
                </a:lnTo>
                <a:lnTo>
                  <a:pt x="41396" y="11469"/>
                </a:lnTo>
                <a:lnTo>
                  <a:pt x="38948" y="7772"/>
                </a:lnTo>
                <a:lnTo>
                  <a:pt x="35902" y="4622"/>
                </a:lnTo>
                <a:lnTo>
                  <a:pt x="31950" y="2274"/>
                </a:lnTo>
                <a:lnTo>
                  <a:pt x="28101" y="1043"/>
                </a:lnTo>
                <a:lnTo>
                  <a:pt x="24547" y="345"/>
                </a:lnTo>
                <a:lnTo>
                  <a:pt x="21761" y="74"/>
                </a:lnTo>
                <a:lnTo>
                  <a:pt x="18766" y="0"/>
                </a:lnTo>
                <a:lnTo>
                  <a:pt x="9359" y="7927"/>
                </a:lnTo>
                <a:lnTo>
                  <a:pt x="19608" y="7927"/>
                </a:lnTo>
                <a:lnTo>
                  <a:pt x="22928" y="8333"/>
                </a:lnTo>
                <a:lnTo>
                  <a:pt x="26258" y="9194"/>
                </a:lnTo>
                <a:lnTo>
                  <a:pt x="29411" y="11127"/>
                </a:lnTo>
                <a:lnTo>
                  <a:pt x="31802" y="14579"/>
                </a:lnTo>
                <a:lnTo>
                  <a:pt x="33400" y="19011"/>
                </a:lnTo>
                <a:lnTo>
                  <a:pt x="33400" y="24105"/>
                </a:lnTo>
                <a:lnTo>
                  <a:pt x="32425" y="27953"/>
                </a:lnTo>
                <a:lnTo>
                  <a:pt x="30812" y="31370"/>
                </a:lnTo>
                <a:lnTo>
                  <a:pt x="28277" y="34013"/>
                </a:lnTo>
                <a:lnTo>
                  <a:pt x="24847" y="35791"/>
                </a:lnTo>
                <a:lnTo>
                  <a:pt x="25452" y="44211"/>
                </a:lnTo>
                <a:lnTo>
                  <a:pt x="28583" y="43092"/>
                </a:lnTo>
                <a:lnTo>
                  <a:pt x="31730" y="41976"/>
                </a:lnTo>
                <a:lnTo>
                  <a:pt x="34380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752692" y="30249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7" y="42073"/>
                </a:moveTo>
                <a:lnTo>
                  <a:pt x="9975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90"/>
                </a:lnTo>
                <a:lnTo>
                  <a:pt x="9197" y="42073"/>
                </a:lnTo>
                <a:close/>
              </a:path>
              <a:path w="22924" h="55205">
                <a:moveTo>
                  <a:pt x="34639" y="54432"/>
                </a:moveTo>
                <a:lnTo>
                  <a:pt x="37310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48" y="4838"/>
                </a:lnTo>
                <a:lnTo>
                  <a:pt x="32331" y="2056"/>
                </a:lnTo>
                <a:lnTo>
                  <a:pt x="27406" y="417"/>
                </a:lnTo>
                <a:lnTo>
                  <a:pt x="24396" y="0"/>
                </a:lnTo>
                <a:lnTo>
                  <a:pt x="20880" y="0"/>
                </a:lnTo>
                <a:lnTo>
                  <a:pt x="17128" y="187"/>
                </a:lnTo>
                <a:lnTo>
                  <a:pt x="13442" y="900"/>
                </a:lnTo>
                <a:lnTo>
                  <a:pt x="10173" y="1879"/>
                </a:lnTo>
                <a:lnTo>
                  <a:pt x="7242" y="3020"/>
                </a:lnTo>
                <a:lnTo>
                  <a:pt x="3498" y="5356"/>
                </a:lnTo>
                <a:lnTo>
                  <a:pt x="2386" y="8176"/>
                </a:lnTo>
                <a:lnTo>
                  <a:pt x="2682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60" y="7477"/>
                </a:lnTo>
                <a:lnTo>
                  <a:pt x="22143" y="7477"/>
                </a:lnTo>
                <a:lnTo>
                  <a:pt x="25304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1" y="23227"/>
                </a:lnTo>
                <a:lnTo>
                  <a:pt x="17291" y="23569"/>
                </a:lnTo>
                <a:lnTo>
                  <a:pt x="14245" y="24267"/>
                </a:lnTo>
                <a:lnTo>
                  <a:pt x="11200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85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25" y="35420"/>
                </a:lnTo>
                <a:lnTo>
                  <a:pt x="12675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30" y="53251"/>
                </a:lnTo>
                <a:lnTo>
                  <a:pt x="27940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812945" y="3024946"/>
            <a:ext cx="28624" cy="54432"/>
          </a:xfrm>
          <a:custGeom>
            <a:avLst/>
            <a:gdLst/>
            <a:ahLst/>
            <a:cxnLst/>
            <a:rect l="l" t="t" r="r" b="b"/>
            <a:pathLst>
              <a:path w="28624" h="54432">
                <a:moveTo>
                  <a:pt x="8990" y="19710"/>
                </a:moveTo>
                <a:lnTo>
                  <a:pt x="10264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71" y="9640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2"/>
                </a:lnTo>
                <a:lnTo>
                  <a:pt x="28534" y="8431"/>
                </a:lnTo>
                <a:lnTo>
                  <a:pt x="28624" y="4952"/>
                </a:lnTo>
                <a:lnTo>
                  <a:pt x="28228" y="1828"/>
                </a:lnTo>
                <a:lnTo>
                  <a:pt x="25640" y="547"/>
                </a:lnTo>
                <a:lnTo>
                  <a:pt x="23097" y="90"/>
                </a:lnTo>
                <a:lnTo>
                  <a:pt x="20448" y="0"/>
                </a:lnTo>
                <a:lnTo>
                  <a:pt x="17330" y="712"/>
                </a:lnTo>
                <a:lnTo>
                  <a:pt x="14184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48" y="814"/>
                </a:lnTo>
                <a:lnTo>
                  <a:pt x="2574" y="814"/>
                </a:lnTo>
                <a:lnTo>
                  <a:pt x="0" y="2513"/>
                </a:lnTo>
                <a:lnTo>
                  <a:pt x="0" y="52743"/>
                </a:lnTo>
                <a:lnTo>
                  <a:pt x="321" y="53694"/>
                </a:lnTo>
                <a:lnTo>
                  <a:pt x="2872" y="54432"/>
                </a:lnTo>
                <a:lnTo>
                  <a:pt x="6127" y="54432"/>
                </a:lnTo>
                <a:lnTo>
                  <a:pt x="8990" y="52743"/>
                </a:lnTo>
                <a:lnTo>
                  <a:pt x="8990" y="197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849132" y="30123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11" y="62153"/>
                </a:lnTo>
                <a:lnTo>
                  <a:pt x="13136" y="64947"/>
                </a:lnTo>
                <a:lnTo>
                  <a:pt x="16431" y="66690"/>
                </a:lnTo>
                <a:lnTo>
                  <a:pt x="20419" y="67718"/>
                </a:lnTo>
                <a:lnTo>
                  <a:pt x="22964" y="67718"/>
                </a:lnTo>
                <a:lnTo>
                  <a:pt x="26295" y="67424"/>
                </a:lnTo>
                <a:lnTo>
                  <a:pt x="29229" y="66739"/>
                </a:lnTo>
                <a:lnTo>
                  <a:pt x="31770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1" y="58359"/>
                </a:lnTo>
                <a:lnTo>
                  <a:pt x="27363" y="59424"/>
                </a:lnTo>
                <a:lnTo>
                  <a:pt x="24488" y="59832"/>
                </a:lnTo>
                <a:lnTo>
                  <a:pt x="21913" y="59832"/>
                </a:lnTo>
                <a:lnTo>
                  <a:pt x="20120" y="58953"/>
                </a:lnTo>
                <a:lnTo>
                  <a:pt x="18126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7" y="16231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16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9" y="14860"/>
                </a:lnTo>
                <a:lnTo>
                  <a:pt x="0" y="17528"/>
                </a:lnTo>
                <a:lnTo>
                  <a:pt x="1797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892596" y="3024950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48"/>
                </a:moveTo>
                <a:lnTo>
                  <a:pt x="3912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63" y="31099"/>
                </a:lnTo>
                <a:lnTo>
                  <a:pt x="19447" y="32255"/>
                </a:lnTo>
                <a:lnTo>
                  <a:pt x="23087" y="34401"/>
                </a:lnTo>
                <a:lnTo>
                  <a:pt x="25440" y="37198"/>
                </a:lnTo>
                <a:lnTo>
                  <a:pt x="25783" y="39801"/>
                </a:lnTo>
                <a:lnTo>
                  <a:pt x="25548" y="42364"/>
                </a:lnTo>
                <a:lnTo>
                  <a:pt x="22964" y="45845"/>
                </a:lnTo>
                <a:lnTo>
                  <a:pt x="19756" y="47317"/>
                </a:lnTo>
                <a:lnTo>
                  <a:pt x="17146" y="47825"/>
                </a:lnTo>
                <a:lnTo>
                  <a:pt x="13578" y="47825"/>
                </a:lnTo>
                <a:lnTo>
                  <a:pt x="10223" y="47076"/>
                </a:lnTo>
                <a:lnTo>
                  <a:pt x="6173" y="45427"/>
                </a:lnTo>
                <a:lnTo>
                  <a:pt x="3290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24" y="53718"/>
                </a:lnTo>
                <a:lnTo>
                  <a:pt x="8898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0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7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5" y="33487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8" y="24508"/>
                </a:lnTo>
                <a:lnTo>
                  <a:pt x="19173" y="23252"/>
                </a:lnTo>
                <a:lnTo>
                  <a:pt x="16188" y="22057"/>
                </a:lnTo>
                <a:lnTo>
                  <a:pt x="12552" y="19900"/>
                </a:lnTo>
                <a:lnTo>
                  <a:pt x="10162" y="17081"/>
                </a:lnTo>
                <a:lnTo>
                  <a:pt x="9787" y="14399"/>
                </a:lnTo>
                <a:lnTo>
                  <a:pt x="10360" y="11490"/>
                </a:lnTo>
                <a:lnTo>
                  <a:pt x="12787" y="8531"/>
                </a:lnTo>
                <a:lnTo>
                  <a:pt x="16066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60" y="8606"/>
                </a:lnTo>
                <a:lnTo>
                  <a:pt x="29325" y="10374"/>
                </a:lnTo>
                <a:lnTo>
                  <a:pt x="32125" y="8557"/>
                </a:lnTo>
                <a:lnTo>
                  <a:pt x="32072" y="5863"/>
                </a:lnTo>
                <a:lnTo>
                  <a:pt x="30491" y="2994"/>
                </a:lnTo>
                <a:lnTo>
                  <a:pt x="27557" y="1508"/>
                </a:lnTo>
                <a:lnTo>
                  <a:pt x="24260" y="557"/>
                </a:lnTo>
                <a:lnTo>
                  <a:pt x="21650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937736" y="3066587"/>
            <a:ext cx="17675" cy="28648"/>
          </a:xfrm>
          <a:custGeom>
            <a:avLst/>
            <a:gdLst/>
            <a:ahLst/>
            <a:cxnLst/>
            <a:rect l="l" t="t" r="r" b="b"/>
            <a:pathLst>
              <a:path w="17675" h="28648">
                <a:moveTo>
                  <a:pt x="17675" y="4522"/>
                </a:moveTo>
                <a:lnTo>
                  <a:pt x="17675" y="3517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50"/>
                </a:lnTo>
                <a:lnTo>
                  <a:pt x="7725" y="1522"/>
                </a:lnTo>
                <a:lnTo>
                  <a:pt x="7228" y="4522"/>
                </a:lnTo>
                <a:lnTo>
                  <a:pt x="7228" y="11657"/>
                </a:lnTo>
                <a:lnTo>
                  <a:pt x="0" y="27011"/>
                </a:lnTo>
                <a:lnTo>
                  <a:pt x="1421" y="28648"/>
                </a:lnTo>
                <a:lnTo>
                  <a:pt x="4272" y="28599"/>
                </a:lnTo>
                <a:lnTo>
                  <a:pt x="6968" y="27115"/>
                </a:lnTo>
                <a:lnTo>
                  <a:pt x="14410" y="15621"/>
                </a:lnTo>
                <a:lnTo>
                  <a:pt x="15551" y="13806"/>
                </a:lnTo>
                <a:lnTo>
                  <a:pt x="16969" y="10440"/>
                </a:lnTo>
                <a:lnTo>
                  <a:pt x="17513" y="7697"/>
                </a:lnTo>
                <a:lnTo>
                  <a:pt x="17675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7005243" y="3006525"/>
            <a:ext cx="50706" cy="72896"/>
          </a:xfrm>
          <a:custGeom>
            <a:avLst/>
            <a:gdLst/>
            <a:ahLst/>
            <a:cxnLst/>
            <a:rect l="l" t="t" r="r" b="b"/>
            <a:pathLst>
              <a:path w="50706" h="72896">
                <a:moveTo>
                  <a:pt x="44380" y="50"/>
                </a:moveTo>
                <a:lnTo>
                  <a:pt x="41407" y="1789"/>
                </a:lnTo>
                <a:lnTo>
                  <a:pt x="41407" y="30693"/>
                </a:lnTo>
                <a:lnTo>
                  <a:pt x="9359" y="30693"/>
                </a:lnTo>
                <a:lnTo>
                  <a:pt x="9359" y="1789"/>
                </a:lnTo>
                <a:lnTo>
                  <a:pt x="8999" y="784"/>
                </a:lnTo>
                <a:lnTo>
                  <a:pt x="6350" y="50"/>
                </a:lnTo>
                <a:lnTo>
                  <a:pt x="3070" y="50"/>
                </a:lnTo>
                <a:lnTo>
                  <a:pt x="0" y="1789"/>
                </a:lnTo>
                <a:lnTo>
                  <a:pt x="0" y="71107"/>
                </a:lnTo>
                <a:lnTo>
                  <a:pt x="370" y="72108"/>
                </a:lnTo>
                <a:lnTo>
                  <a:pt x="3070" y="72857"/>
                </a:lnTo>
                <a:lnTo>
                  <a:pt x="6350" y="72857"/>
                </a:lnTo>
                <a:lnTo>
                  <a:pt x="9359" y="71107"/>
                </a:lnTo>
                <a:lnTo>
                  <a:pt x="9359" y="39077"/>
                </a:lnTo>
                <a:lnTo>
                  <a:pt x="41407" y="39077"/>
                </a:lnTo>
                <a:lnTo>
                  <a:pt x="41407" y="71107"/>
                </a:lnTo>
                <a:lnTo>
                  <a:pt x="42386" y="72424"/>
                </a:lnTo>
                <a:lnTo>
                  <a:pt x="45147" y="72896"/>
                </a:lnTo>
                <a:lnTo>
                  <a:pt x="47696" y="72857"/>
                </a:lnTo>
                <a:lnTo>
                  <a:pt x="50706" y="71107"/>
                </a:lnTo>
                <a:lnTo>
                  <a:pt x="50706" y="1789"/>
                </a:lnTo>
                <a:lnTo>
                  <a:pt x="49730" y="482"/>
                </a:lnTo>
                <a:lnTo>
                  <a:pt x="46954" y="0"/>
                </a:lnTo>
                <a:lnTo>
                  <a:pt x="44380" y="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7077146" y="3066581"/>
            <a:ext cx="11700" cy="13017"/>
          </a:xfrm>
          <a:custGeom>
            <a:avLst/>
            <a:gdLst/>
            <a:ahLst/>
            <a:cxnLst/>
            <a:rect l="l" t="t" r="r" b="b"/>
            <a:pathLst>
              <a:path w="11700" h="13017">
                <a:moveTo>
                  <a:pt x="11700" y="6424"/>
                </a:moveTo>
                <a:lnTo>
                  <a:pt x="11700" y="3858"/>
                </a:lnTo>
                <a:lnTo>
                  <a:pt x="9608" y="431"/>
                </a:lnTo>
                <a:lnTo>
                  <a:pt x="5929" y="0"/>
                </a:lnTo>
                <a:lnTo>
                  <a:pt x="1275" y="1320"/>
                </a:lnTo>
                <a:lnTo>
                  <a:pt x="0" y="3948"/>
                </a:lnTo>
                <a:lnTo>
                  <a:pt x="0" y="9154"/>
                </a:lnTo>
                <a:lnTo>
                  <a:pt x="2091" y="12570"/>
                </a:lnTo>
                <a:lnTo>
                  <a:pt x="5770" y="13017"/>
                </a:lnTo>
                <a:lnTo>
                  <a:pt x="10411" y="11695"/>
                </a:lnTo>
                <a:lnTo>
                  <a:pt x="11700" y="9067"/>
                </a:lnTo>
                <a:lnTo>
                  <a:pt x="11700" y="64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7109860" y="3006857"/>
            <a:ext cx="43253" cy="72557"/>
          </a:xfrm>
          <a:custGeom>
            <a:avLst/>
            <a:gdLst/>
            <a:ahLst/>
            <a:cxnLst/>
            <a:rect l="l" t="t" r="r" b="b"/>
            <a:pathLst>
              <a:path w="43253" h="72557">
                <a:moveTo>
                  <a:pt x="3700" y="0"/>
                </a:moveTo>
                <a:lnTo>
                  <a:pt x="380" y="1587"/>
                </a:lnTo>
                <a:lnTo>
                  <a:pt x="0" y="4140"/>
                </a:lnTo>
                <a:lnTo>
                  <a:pt x="0" y="70779"/>
                </a:lnTo>
                <a:lnTo>
                  <a:pt x="979" y="72086"/>
                </a:lnTo>
                <a:lnTo>
                  <a:pt x="3765" y="72557"/>
                </a:lnTo>
                <a:lnTo>
                  <a:pt x="6324" y="72518"/>
                </a:lnTo>
                <a:lnTo>
                  <a:pt x="9359" y="70779"/>
                </a:lnTo>
                <a:lnTo>
                  <a:pt x="9359" y="44770"/>
                </a:lnTo>
                <a:lnTo>
                  <a:pt x="21714" y="44770"/>
                </a:lnTo>
                <a:lnTo>
                  <a:pt x="25440" y="44211"/>
                </a:lnTo>
                <a:lnTo>
                  <a:pt x="24832" y="35791"/>
                </a:lnTo>
                <a:lnTo>
                  <a:pt x="20623" y="36907"/>
                </a:lnTo>
                <a:lnTo>
                  <a:pt x="9359" y="36907"/>
                </a:lnTo>
                <a:lnTo>
                  <a:pt x="9359" y="7927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3" h="72557">
                <a:moveTo>
                  <a:pt x="34364" y="40398"/>
                </a:moveTo>
                <a:lnTo>
                  <a:pt x="36532" y="38353"/>
                </a:lnTo>
                <a:lnTo>
                  <a:pt x="40359" y="33832"/>
                </a:lnTo>
                <a:lnTo>
                  <a:pt x="41511" y="30923"/>
                </a:lnTo>
                <a:lnTo>
                  <a:pt x="42670" y="28028"/>
                </a:lnTo>
                <a:lnTo>
                  <a:pt x="43253" y="24778"/>
                </a:lnTo>
                <a:lnTo>
                  <a:pt x="43253" y="18453"/>
                </a:lnTo>
                <a:lnTo>
                  <a:pt x="42882" y="15966"/>
                </a:lnTo>
                <a:lnTo>
                  <a:pt x="41395" y="11469"/>
                </a:lnTo>
                <a:lnTo>
                  <a:pt x="38948" y="7772"/>
                </a:lnTo>
                <a:lnTo>
                  <a:pt x="35887" y="4622"/>
                </a:lnTo>
                <a:lnTo>
                  <a:pt x="31939" y="2274"/>
                </a:lnTo>
                <a:lnTo>
                  <a:pt x="28089" y="1043"/>
                </a:lnTo>
                <a:lnTo>
                  <a:pt x="24537" y="345"/>
                </a:lnTo>
                <a:lnTo>
                  <a:pt x="21751" y="74"/>
                </a:lnTo>
                <a:lnTo>
                  <a:pt x="18766" y="0"/>
                </a:lnTo>
                <a:lnTo>
                  <a:pt x="9359" y="7927"/>
                </a:lnTo>
                <a:lnTo>
                  <a:pt x="19608" y="7927"/>
                </a:lnTo>
                <a:lnTo>
                  <a:pt x="22928" y="8333"/>
                </a:lnTo>
                <a:lnTo>
                  <a:pt x="26243" y="9194"/>
                </a:lnTo>
                <a:lnTo>
                  <a:pt x="29404" y="11127"/>
                </a:lnTo>
                <a:lnTo>
                  <a:pt x="31788" y="14579"/>
                </a:lnTo>
                <a:lnTo>
                  <a:pt x="33399" y="19011"/>
                </a:lnTo>
                <a:lnTo>
                  <a:pt x="33399" y="24105"/>
                </a:lnTo>
                <a:lnTo>
                  <a:pt x="32420" y="27953"/>
                </a:lnTo>
                <a:lnTo>
                  <a:pt x="30811" y="31370"/>
                </a:lnTo>
                <a:lnTo>
                  <a:pt x="28277" y="34013"/>
                </a:lnTo>
                <a:lnTo>
                  <a:pt x="24832" y="35791"/>
                </a:lnTo>
                <a:lnTo>
                  <a:pt x="25440" y="44211"/>
                </a:lnTo>
                <a:lnTo>
                  <a:pt x="28583" y="43092"/>
                </a:lnTo>
                <a:lnTo>
                  <a:pt x="31715" y="41976"/>
                </a:lnTo>
                <a:lnTo>
                  <a:pt x="34364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7191255" y="2997036"/>
            <a:ext cx="41669" cy="97740"/>
          </a:xfrm>
          <a:custGeom>
            <a:avLst/>
            <a:gdLst/>
            <a:ahLst/>
            <a:cxnLst/>
            <a:rect l="l" t="t" r="r" b="b"/>
            <a:pathLst>
              <a:path w="41669" h="97740">
                <a:moveTo>
                  <a:pt x="8751" y="95503"/>
                </a:moveTo>
                <a:lnTo>
                  <a:pt x="41669" y="2908"/>
                </a:lnTo>
                <a:lnTo>
                  <a:pt x="41234" y="737"/>
                </a:lnTo>
                <a:lnTo>
                  <a:pt x="38552" y="0"/>
                </a:lnTo>
                <a:lnTo>
                  <a:pt x="35690" y="90"/>
                </a:lnTo>
                <a:lnTo>
                  <a:pt x="32904" y="2235"/>
                </a:lnTo>
                <a:lnTo>
                  <a:pt x="0" y="94830"/>
                </a:lnTo>
                <a:lnTo>
                  <a:pt x="370" y="96977"/>
                </a:lnTo>
                <a:lnTo>
                  <a:pt x="3117" y="97740"/>
                </a:lnTo>
                <a:lnTo>
                  <a:pt x="5953" y="97624"/>
                </a:lnTo>
                <a:lnTo>
                  <a:pt x="8751" y="95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7276367" y="3006576"/>
            <a:ext cx="36495" cy="72504"/>
          </a:xfrm>
          <a:custGeom>
            <a:avLst/>
            <a:gdLst/>
            <a:ahLst/>
            <a:cxnLst/>
            <a:rect l="l" t="t" r="r" b="b"/>
            <a:pathLst>
              <a:path w="36495" h="72504">
                <a:moveTo>
                  <a:pt x="36495" y="68327"/>
                </a:moveTo>
                <a:lnTo>
                  <a:pt x="36460" y="66955"/>
                </a:lnTo>
                <a:lnTo>
                  <a:pt x="34602" y="64198"/>
                </a:lnTo>
                <a:lnTo>
                  <a:pt x="9359" y="64198"/>
                </a:lnTo>
                <a:lnTo>
                  <a:pt x="9359" y="1742"/>
                </a:lnTo>
                <a:lnTo>
                  <a:pt x="8989" y="737"/>
                </a:lnTo>
                <a:lnTo>
                  <a:pt x="6324" y="0"/>
                </a:lnTo>
                <a:lnTo>
                  <a:pt x="3059" y="0"/>
                </a:lnTo>
                <a:lnTo>
                  <a:pt x="0" y="1742"/>
                </a:lnTo>
                <a:lnTo>
                  <a:pt x="0" y="68593"/>
                </a:lnTo>
                <a:lnTo>
                  <a:pt x="370" y="71070"/>
                </a:lnTo>
                <a:lnTo>
                  <a:pt x="3481" y="72504"/>
                </a:lnTo>
                <a:lnTo>
                  <a:pt x="34602" y="72504"/>
                </a:lnTo>
                <a:lnTo>
                  <a:pt x="36211" y="71132"/>
                </a:lnTo>
                <a:lnTo>
                  <a:pt x="36495" y="68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7325982" y="3066581"/>
            <a:ext cx="11689" cy="13017"/>
          </a:xfrm>
          <a:custGeom>
            <a:avLst/>
            <a:gdLst/>
            <a:ahLst/>
            <a:cxnLst/>
            <a:rect l="l" t="t" r="r" b="b"/>
            <a:pathLst>
              <a:path w="11689" h="13017">
                <a:moveTo>
                  <a:pt x="11689" y="6424"/>
                </a:moveTo>
                <a:lnTo>
                  <a:pt x="11689" y="3858"/>
                </a:lnTo>
                <a:lnTo>
                  <a:pt x="9607" y="431"/>
                </a:lnTo>
                <a:lnTo>
                  <a:pt x="5922" y="0"/>
                </a:lnTo>
                <a:lnTo>
                  <a:pt x="1263" y="1320"/>
                </a:lnTo>
                <a:lnTo>
                  <a:pt x="0" y="3948"/>
                </a:lnTo>
                <a:lnTo>
                  <a:pt x="0" y="9154"/>
                </a:lnTo>
                <a:lnTo>
                  <a:pt x="2080" y="12570"/>
                </a:lnTo>
                <a:lnTo>
                  <a:pt x="5759" y="13017"/>
                </a:lnTo>
                <a:lnTo>
                  <a:pt x="10400" y="11695"/>
                </a:lnTo>
                <a:lnTo>
                  <a:pt x="11689" y="9067"/>
                </a:lnTo>
                <a:lnTo>
                  <a:pt x="11689" y="64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7358684" y="3006857"/>
            <a:ext cx="43253" cy="72557"/>
          </a:xfrm>
          <a:custGeom>
            <a:avLst/>
            <a:gdLst/>
            <a:ahLst/>
            <a:cxnLst/>
            <a:rect l="l" t="t" r="r" b="b"/>
            <a:pathLst>
              <a:path w="43253" h="72557">
                <a:moveTo>
                  <a:pt x="3700" y="0"/>
                </a:moveTo>
                <a:lnTo>
                  <a:pt x="380" y="1587"/>
                </a:lnTo>
                <a:lnTo>
                  <a:pt x="0" y="4140"/>
                </a:lnTo>
                <a:lnTo>
                  <a:pt x="0" y="70779"/>
                </a:lnTo>
                <a:lnTo>
                  <a:pt x="979" y="72086"/>
                </a:lnTo>
                <a:lnTo>
                  <a:pt x="3765" y="72557"/>
                </a:lnTo>
                <a:lnTo>
                  <a:pt x="6338" y="72518"/>
                </a:lnTo>
                <a:lnTo>
                  <a:pt x="9359" y="70779"/>
                </a:lnTo>
                <a:lnTo>
                  <a:pt x="9359" y="44770"/>
                </a:lnTo>
                <a:lnTo>
                  <a:pt x="21714" y="44770"/>
                </a:lnTo>
                <a:lnTo>
                  <a:pt x="25452" y="44211"/>
                </a:lnTo>
                <a:lnTo>
                  <a:pt x="24843" y="35791"/>
                </a:lnTo>
                <a:lnTo>
                  <a:pt x="20623" y="36907"/>
                </a:lnTo>
                <a:lnTo>
                  <a:pt x="9359" y="36907"/>
                </a:lnTo>
                <a:lnTo>
                  <a:pt x="9359" y="7927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3" h="72557">
                <a:moveTo>
                  <a:pt x="34380" y="40398"/>
                </a:moveTo>
                <a:lnTo>
                  <a:pt x="36532" y="38353"/>
                </a:lnTo>
                <a:lnTo>
                  <a:pt x="40359" y="33832"/>
                </a:lnTo>
                <a:lnTo>
                  <a:pt x="41511" y="30923"/>
                </a:lnTo>
                <a:lnTo>
                  <a:pt x="42670" y="28028"/>
                </a:lnTo>
                <a:lnTo>
                  <a:pt x="43253" y="24778"/>
                </a:lnTo>
                <a:lnTo>
                  <a:pt x="43253" y="18453"/>
                </a:lnTo>
                <a:lnTo>
                  <a:pt x="42882" y="15966"/>
                </a:lnTo>
                <a:lnTo>
                  <a:pt x="41395" y="11469"/>
                </a:lnTo>
                <a:lnTo>
                  <a:pt x="38944" y="7772"/>
                </a:lnTo>
                <a:lnTo>
                  <a:pt x="35902" y="4622"/>
                </a:lnTo>
                <a:lnTo>
                  <a:pt x="31949" y="2274"/>
                </a:lnTo>
                <a:lnTo>
                  <a:pt x="28101" y="1043"/>
                </a:lnTo>
                <a:lnTo>
                  <a:pt x="24551" y="345"/>
                </a:lnTo>
                <a:lnTo>
                  <a:pt x="21765" y="74"/>
                </a:lnTo>
                <a:lnTo>
                  <a:pt x="18766" y="0"/>
                </a:lnTo>
                <a:lnTo>
                  <a:pt x="9359" y="7927"/>
                </a:lnTo>
                <a:lnTo>
                  <a:pt x="19608" y="7927"/>
                </a:lnTo>
                <a:lnTo>
                  <a:pt x="22928" y="8333"/>
                </a:lnTo>
                <a:lnTo>
                  <a:pt x="26254" y="9194"/>
                </a:lnTo>
                <a:lnTo>
                  <a:pt x="29415" y="11127"/>
                </a:lnTo>
                <a:lnTo>
                  <a:pt x="31802" y="14579"/>
                </a:lnTo>
                <a:lnTo>
                  <a:pt x="33400" y="19011"/>
                </a:lnTo>
                <a:lnTo>
                  <a:pt x="33400" y="24105"/>
                </a:lnTo>
                <a:lnTo>
                  <a:pt x="32421" y="27953"/>
                </a:lnTo>
                <a:lnTo>
                  <a:pt x="30815" y="31370"/>
                </a:lnTo>
                <a:lnTo>
                  <a:pt x="28277" y="34013"/>
                </a:lnTo>
                <a:lnTo>
                  <a:pt x="24843" y="35791"/>
                </a:lnTo>
                <a:lnTo>
                  <a:pt x="25452" y="44211"/>
                </a:lnTo>
                <a:lnTo>
                  <a:pt x="28587" y="43092"/>
                </a:lnTo>
                <a:lnTo>
                  <a:pt x="31729" y="41976"/>
                </a:lnTo>
                <a:lnTo>
                  <a:pt x="34380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7413105" y="3066587"/>
            <a:ext cx="17689" cy="28648"/>
          </a:xfrm>
          <a:custGeom>
            <a:avLst/>
            <a:gdLst/>
            <a:ahLst/>
            <a:cxnLst/>
            <a:rect l="l" t="t" r="r" b="b"/>
            <a:pathLst>
              <a:path w="17689" h="28648">
                <a:moveTo>
                  <a:pt x="17689" y="4522"/>
                </a:moveTo>
                <a:lnTo>
                  <a:pt x="17689" y="3517"/>
                </a:lnTo>
                <a:lnTo>
                  <a:pt x="16045" y="482"/>
                </a:lnTo>
                <a:lnTo>
                  <a:pt x="13417" y="0"/>
                </a:lnTo>
                <a:lnTo>
                  <a:pt x="10767" y="50"/>
                </a:lnTo>
                <a:lnTo>
                  <a:pt x="7736" y="1522"/>
                </a:lnTo>
                <a:lnTo>
                  <a:pt x="7242" y="4522"/>
                </a:lnTo>
                <a:lnTo>
                  <a:pt x="7242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83" y="28599"/>
                </a:lnTo>
                <a:lnTo>
                  <a:pt x="6969" y="27115"/>
                </a:lnTo>
                <a:lnTo>
                  <a:pt x="14422" y="15621"/>
                </a:lnTo>
                <a:lnTo>
                  <a:pt x="15548" y="13806"/>
                </a:lnTo>
                <a:lnTo>
                  <a:pt x="16973" y="10440"/>
                </a:lnTo>
                <a:lnTo>
                  <a:pt x="17517" y="7697"/>
                </a:lnTo>
                <a:lnTo>
                  <a:pt x="1768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7480630" y="3006857"/>
            <a:ext cx="43243" cy="72557"/>
          </a:xfrm>
          <a:custGeom>
            <a:avLst/>
            <a:gdLst/>
            <a:ahLst/>
            <a:cxnLst/>
            <a:rect l="l" t="t" r="r" b="b"/>
            <a:pathLst>
              <a:path w="43243" h="72557">
                <a:moveTo>
                  <a:pt x="3704" y="0"/>
                </a:moveTo>
                <a:lnTo>
                  <a:pt x="374" y="1587"/>
                </a:lnTo>
                <a:lnTo>
                  <a:pt x="0" y="4140"/>
                </a:lnTo>
                <a:lnTo>
                  <a:pt x="0" y="70779"/>
                </a:lnTo>
                <a:lnTo>
                  <a:pt x="976" y="72086"/>
                </a:lnTo>
                <a:lnTo>
                  <a:pt x="3763" y="72557"/>
                </a:lnTo>
                <a:lnTo>
                  <a:pt x="6325" y="72518"/>
                </a:lnTo>
                <a:lnTo>
                  <a:pt x="9361" y="70779"/>
                </a:lnTo>
                <a:lnTo>
                  <a:pt x="9361" y="44770"/>
                </a:lnTo>
                <a:lnTo>
                  <a:pt x="21701" y="44770"/>
                </a:lnTo>
                <a:lnTo>
                  <a:pt x="25441" y="44211"/>
                </a:lnTo>
                <a:lnTo>
                  <a:pt x="24837" y="35791"/>
                </a:lnTo>
                <a:lnTo>
                  <a:pt x="20614" y="36907"/>
                </a:lnTo>
                <a:lnTo>
                  <a:pt x="9361" y="36907"/>
                </a:lnTo>
                <a:lnTo>
                  <a:pt x="9361" y="7927"/>
                </a:lnTo>
                <a:lnTo>
                  <a:pt x="18756" y="0"/>
                </a:lnTo>
                <a:lnTo>
                  <a:pt x="3704" y="0"/>
                </a:lnTo>
                <a:close/>
              </a:path>
              <a:path w="43243" h="72557">
                <a:moveTo>
                  <a:pt x="34366" y="40398"/>
                </a:moveTo>
                <a:lnTo>
                  <a:pt x="36532" y="38353"/>
                </a:lnTo>
                <a:lnTo>
                  <a:pt x="40345" y="33832"/>
                </a:lnTo>
                <a:lnTo>
                  <a:pt x="41497" y="30923"/>
                </a:lnTo>
                <a:lnTo>
                  <a:pt x="42664" y="28028"/>
                </a:lnTo>
                <a:lnTo>
                  <a:pt x="43243" y="24778"/>
                </a:lnTo>
                <a:lnTo>
                  <a:pt x="43243" y="18453"/>
                </a:lnTo>
                <a:lnTo>
                  <a:pt x="42884" y="15966"/>
                </a:lnTo>
                <a:lnTo>
                  <a:pt x="41400" y="11469"/>
                </a:lnTo>
                <a:lnTo>
                  <a:pt x="38945" y="7772"/>
                </a:lnTo>
                <a:lnTo>
                  <a:pt x="35888" y="4622"/>
                </a:lnTo>
                <a:lnTo>
                  <a:pt x="31939" y="2274"/>
                </a:lnTo>
                <a:lnTo>
                  <a:pt x="28091" y="1043"/>
                </a:lnTo>
                <a:lnTo>
                  <a:pt x="24537" y="345"/>
                </a:lnTo>
                <a:lnTo>
                  <a:pt x="21751" y="74"/>
                </a:lnTo>
                <a:lnTo>
                  <a:pt x="18756" y="0"/>
                </a:lnTo>
                <a:lnTo>
                  <a:pt x="9361" y="7927"/>
                </a:lnTo>
                <a:lnTo>
                  <a:pt x="19598" y="7927"/>
                </a:lnTo>
                <a:lnTo>
                  <a:pt x="22928" y="8333"/>
                </a:lnTo>
                <a:lnTo>
                  <a:pt x="26248" y="9194"/>
                </a:lnTo>
                <a:lnTo>
                  <a:pt x="29401" y="11127"/>
                </a:lnTo>
                <a:lnTo>
                  <a:pt x="31791" y="14579"/>
                </a:lnTo>
                <a:lnTo>
                  <a:pt x="33400" y="19011"/>
                </a:lnTo>
                <a:lnTo>
                  <a:pt x="33400" y="24105"/>
                </a:lnTo>
                <a:lnTo>
                  <a:pt x="32421" y="27953"/>
                </a:lnTo>
                <a:lnTo>
                  <a:pt x="30802" y="31370"/>
                </a:lnTo>
                <a:lnTo>
                  <a:pt x="28263" y="34013"/>
                </a:lnTo>
                <a:lnTo>
                  <a:pt x="24837" y="35791"/>
                </a:lnTo>
                <a:lnTo>
                  <a:pt x="25441" y="44211"/>
                </a:lnTo>
                <a:lnTo>
                  <a:pt x="28585" y="43092"/>
                </a:lnTo>
                <a:lnTo>
                  <a:pt x="31716" y="41976"/>
                </a:lnTo>
                <a:lnTo>
                  <a:pt x="34366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7539789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2" y="9143"/>
                </a:lnTo>
                <a:lnTo>
                  <a:pt x="3390" y="11049"/>
                </a:lnTo>
                <a:lnTo>
                  <a:pt x="7635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6" y="1918"/>
                </a:lnTo>
                <a:lnTo>
                  <a:pt x="7711" y="0"/>
                </a:lnTo>
                <a:lnTo>
                  <a:pt x="3463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397" y="73620"/>
                </a:moveTo>
                <a:lnTo>
                  <a:pt x="3949" y="74358"/>
                </a:lnTo>
                <a:lnTo>
                  <a:pt x="7203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38" y="21704"/>
                </a:lnTo>
                <a:lnTo>
                  <a:pt x="7203" y="20739"/>
                </a:lnTo>
                <a:lnTo>
                  <a:pt x="3949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7569954" y="3024950"/>
            <a:ext cx="45046" cy="74408"/>
          </a:xfrm>
          <a:custGeom>
            <a:avLst/>
            <a:gdLst/>
            <a:ahLst/>
            <a:cxnLst/>
            <a:rect l="l" t="t" r="r" b="b"/>
            <a:pathLst>
              <a:path w="45046" h="74408">
                <a:moveTo>
                  <a:pt x="0" y="2515"/>
                </a:moveTo>
                <a:lnTo>
                  <a:pt x="0" y="72655"/>
                </a:lnTo>
                <a:lnTo>
                  <a:pt x="198" y="73442"/>
                </a:lnTo>
                <a:lnTo>
                  <a:pt x="2872" y="74408"/>
                </a:lnTo>
                <a:lnTo>
                  <a:pt x="6112" y="74408"/>
                </a:lnTo>
                <a:lnTo>
                  <a:pt x="8989" y="72655"/>
                </a:lnTo>
                <a:lnTo>
                  <a:pt x="8989" y="47548"/>
                </a:lnTo>
                <a:lnTo>
                  <a:pt x="10284" y="48844"/>
                </a:lnTo>
                <a:lnTo>
                  <a:pt x="13841" y="51930"/>
                </a:lnTo>
                <a:lnTo>
                  <a:pt x="17379" y="53988"/>
                </a:lnTo>
                <a:lnTo>
                  <a:pt x="21045" y="55054"/>
                </a:lnTo>
                <a:lnTo>
                  <a:pt x="23842" y="55195"/>
                </a:lnTo>
                <a:lnTo>
                  <a:pt x="27244" y="55195"/>
                </a:lnTo>
                <a:lnTo>
                  <a:pt x="30283" y="54532"/>
                </a:lnTo>
                <a:lnTo>
                  <a:pt x="32918" y="53211"/>
                </a:lnTo>
                <a:lnTo>
                  <a:pt x="35567" y="51904"/>
                </a:lnTo>
                <a:lnTo>
                  <a:pt x="33832" y="39279"/>
                </a:lnTo>
                <a:lnTo>
                  <a:pt x="31827" y="42990"/>
                </a:lnTo>
                <a:lnTo>
                  <a:pt x="28882" y="45604"/>
                </a:lnTo>
                <a:lnTo>
                  <a:pt x="25314" y="47268"/>
                </a:lnTo>
                <a:lnTo>
                  <a:pt x="20599" y="47268"/>
                </a:lnTo>
                <a:lnTo>
                  <a:pt x="16045" y="44819"/>
                </a:lnTo>
                <a:lnTo>
                  <a:pt x="11461" y="40816"/>
                </a:lnTo>
                <a:lnTo>
                  <a:pt x="8989" y="37720"/>
                </a:lnTo>
                <a:lnTo>
                  <a:pt x="8989" y="17740"/>
                </a:lnTo>
                <a:lnTo>
                  <a:pt x="11760" y="14403"/>
                </a:lnTo>
                <a:lnTo>
                  <a:pt x="15537" y="10896"/>
                </a:lnTo>
                <a:lnTo>
                  <a:pt x="19014" y="8812"/>
                </a:lnTo>
                <a:lnTo>
                  <a:pt x="22430" y="7923"/>
                </a:lnTo>
                <a:lnTo>
                  <a:pt x="22122" y="190"/>
                </a:lnTo>
                <a:lnTo>
                  <a:pt x="19187" y="979"/>
                </a:lnTo>
                <a:lnTo>
                  <a:pt x="16365" y="2311"/>
                </a:lnTo>
                <a:lnTo>
                  <a:pt x="13567" y="4038"/>
                </a:lnTo>
                <a:lnTo>
                  <a:pt x="10810" y="6350"/>
                </a:lnTo>
                <a:lnTo>
                  <a:pt x="7898" y="9259"/>
                </a:lnTo>
                <a:lnTo>
                  <a:pt x="7898" y="2184"/>
                </a:lnTo>
                <a:lnTo>
                  <a:pt x="5309" y="812"/>
                </a:lnTo>
                <a:lnTo>
                  <a:pt x="2588" y="812"/>
                </a:lnTo>
                <a:lnTo>
                  <a:pt x="0" y="2515"/>
                </a:lnTo>
                <a:close/>
              </a:path>
              <a:path w="45046" h="74408">
                <a:moveTo>
                  <a:pt x="45046" y="26849"/>
                </a:moveTo>
                <a:lnTo>
                  <a:pt x="45046" y="23201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3"/>
                </a:lnTo>
                <a:lnTo>
                  <a:pt x="42090" y="10374"/>
                </a:lnTo>
                <a:lnTo>
                  <a:pt x="40518" y="7923"/>
                </a:lnTo>
                <a:lnTo>
                  <a:pt x="36903" y="3531"/>
                </a:lnTo>
                <a:lnTo>
                  <a:pt x="31888" y="698"/>
                </a:lnTo>
                <a:lnTo>
                  <a:pt x="28856" y="0"/>
                </a:lnTo>
                <a:lnTo>
                  <a:pt x="25303" y="0"/>
                </a:lnTo>
                <a:lnTo>
                  <a:pt x="22122" y="190"/>
                </a:lnTo>
                <a:lnTo>
                  <a:pt x="22430" y="7923"/>
                </a:lnTo>
                <a:lnTo>
                  <a:pt x="25933" y="7923"/>
                </a:lnTo>
                <a:lnTo>
                  <a:pt x="29451" y="9601"/>
                </a:lnTo>
                <a:lnTo>
                  <a:pt x="32284" y="12203"/>
                </a:lnTo>
                <a:lnTo>
                  <a:pt x="34131" y="15925"/>
                </a:lnTo>
                <a:lnTo>
                  <a:pt x="35182" y="20458"/>
                </a:lnTo>
                <a:lnTo>
                  <a:pt x="35751" y="25336"/>
                </a:lnTo>
                <a:lnTo>
                  <a:pt x="35751" y="30250"/>
                </a:lnTo>
                <a:lnTo>
                  <a:pt x="35031" y="34886"/>
                </a:lnTo>
                <a:lnTo>
                  <a:pt x="33832" y="39279"/>
                </a:lnTo>
                <a:lnTo>
                  <a:pt x="35567" y="51904"/>
                </a:lnTo>
                <a:lnTo>
                  <a:pt x="37796" y="50011"/>
                </a:lnTo>
                <a:lnTo>
                  <a:pt x="41385" y="45137"/>
                </a:lnTo>
                <a:lnTo>
                  <a:pt x="42735" y="42177"/>
                </a:lnTo>
                <a:lnTo>
                  <a:pt x="43675" y="38685"/>
                </a:lnTo>
                <a:lnTo>
                  <a:pt x="44592" y="35179"/>
                </a:lnTo>
                <a:lnTo>
                  <a:pt x="45046" y="31240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7631405" y="3005024"/>
            <a:ext cx="11088" cy="74358"/>
          </a:xfrm>
          <a:custGeom>
            <a:avLst/>
            <a:gdLst/>
            <a:ahLst/>
            <a:cxnLst/>
            <a:rect l="l" t="t" r="r" b="b"/>
            <a:pathLst>
              <a:path w="11088" h="74358">
                <a:moveTo>
                  <a:pt x="0" y="5586"/>
                </a:moveTo>
                <a:lnTo>
                  <a:pt x="382" y="9143"/>
                </a:lnTo>
                <a:lnTo>
                  <a:pt x="3376" y="11049"/>
                </a:lnTo>
                <a:lnTo>
                  <a:pt x="7625" y="11049"/>
                </a:lnTo>
                <a:lnTo>
                  <a:pt x="10695" y="9093"/>
                </a:lnTo>
                <a:lnTo>
                  <a:pt x="11088" y="5472"/>
                </a:lnTo>
                <a:lnTo>
                  <a:pt x="10695" y="1918"/>
                </a:lnTo>
                <a:lnTo>
                  <a:pt x="7697" y="0"/>
                </a:lnTo>
                <a:lnTo>
                  <a:pt x="3453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88" h="74358">
                <a:moveTo>
                  <a:pt x="1393" y="73620"/>
                </a:moveTo>
                <a:lnTo>
                  <a:pt x="3945" y="74358"/>
                </a:lnTo>
                <a:lnTo>
                  <a:pt x="7189" y="74358"/>
                </a:lnTo>
                <a:lnTo>
                  <a:pt x="10048" y="72669"/>
                </a:lnTo>
                <a:lnTo>
                  <a:pt x="10048" y="22442"/>
                </a:lnTo>
                <a:lnTo>
                  <a:pt x="9828" y="21704"/>
                </a:lnTo>
                <a:lnTo>
                  <a:pt x="7189" y="20739"/>
                </a:lnTo>
                <a:lnTo>
                  <a:pt x="3945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393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7661573" y="3024950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8" y="23331"/>
                </a:moveTo>
                <a:lnTo>
                  <a:pt x="33178" y="52743"/>
                </a:lnTo>
                <a:lnTo>
                  <a:pt x="33400" y="53506"/>
                </a:lnTo>
                <a:lnTo>
                  <a:pt x="36047" y="54432"/>
                </a:lnTo>
                <a:lnTo>
                  <a:pt x="39305" y="54432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6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1" y="572"/>
                </a:lnTo>
                <a:lnTo>
                  <a:pt x="27918" y="0"/>
                </a:lnTo>
                <a:lnTo>
                  <a:pt x="21852" y="0"/>
                </a:lnTo>
                <a:lnTo>
                  <a:pt x="19088" y="737"/>
                </a:lnTo>
                <a:lnTo>
                  <a:pt x="16341" y="2209"/>
                </a:lnTo>
                <a:lnTo>
                  <a:pt x="13608" y="3683"/>
                </a:lnTo>
                <a:lnTo>
                  <a:pt x="10858" y="5982"/>
                </a:lnTo>
                <a:lnTo>
                  <a:pt x="8107" y="9144"/>
                </a:lnTo>
                <a:lnTo>
                  <a:pt x="8107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9" y="8802"/>
                </a:lnTo>
                <a:lnTo>
                  <a:pt x="22806" y="7988"/>
                </a:lnTo>
                <a:lnTo>
                  <a:pt x="26057" y="8319"/>
                </a:lnTo>
                <a:lnTo>
                  <a:pt x="28707" y="9650"/>
                </a:lnTo>
                <a:lnTo>
                  <a:pt x="31468" y="13157"/>
                </a:lnTo>
                <a:lnTo>
                  <a:pt x="32533" y="16408"/>
                </a:lnTo>
                <a:lnTo>
                  <a:pt x="33178" y="20458"/>
                </a:lnTo>
                <a:lnTo>
                  <a:pt x="33178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7718648" y="30250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80" y="21567"/>
                </a:moveTo>
                <a:lnTo>
                  <a:pt x="11480" y="16765"/>
                </a:lnTo>
                <a:lnTo>
                  <a:pt x="12095" y="13982"/>
                </a:lnTo>
                <a:lnTo>
                  <a:pt x="13161" y="11418"/>
                </a:lnTo>
                <a:lnTo>
                  <a:pt x="15937" y="8520"/>
                </a:lnTo>
                <a:lnTo>
                  <a:pt x="18507" y="7329"/>
                </a:lnTo>
                <a:lnTo>
                  <a:pt x="21755" y="7038"/>
                </a:lnTo>
                <a:lnTo>
                  <a:pt x="25134" y="7038"/>
                </a:lnTo>
                <a:lnTo>
                  <a:pt x="27745" y="8002"/>
                </a:lnTo>
                <a:lnTo>
                  <a:pt x="31399" y="11836"/>
                </a:lnTo>
                <a:lnTo>
                  <a:pt x="32313" y="14493"/>
                </a:lnTo>
                <a:lnTo>
                  <a:pt x="32313" y="17920"/>
                </a:lnTo>
                <a:lnTo>
                  <a:pt x="32104" y="20764"/>
                </a:lnTo>
                <a:lnTo>
                  <a:pt x="30628" y="24627"/>
                </a:lnTo>
                <a:lnTo>
                  <a:pt x="27856" y="27471"/>
                </a:lnTo>
                <a:lnTo>
                  <a:pt x="31978" y="33962"/>
                </a:lnTo>
                <a:lnTo>
                  <a:pt x="35669" y="31229"/>
                </a:lnTo>
                <a:lnTo>
                  <a:pt x="38649" y="27787"/>
                </a:lnTo>
                <a:lnTo>
                  <a:pt x="40457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7" y="14439"/>
                </a:lnTo>
                <a:lnTo>
                  <a:pt x="39639" y="11202"/>
                </a:lnTo>
                <a:lnTo>
                  <a:pt x="37486" y="8369"/>
                </a:lnTo>
                <a:lnTo>
                  <a:pt x="44491" y="8369"/>
                </a:lnTo>
                <a:lnTo>
                  <a:pt x="45831" y="7519"/>
                </a:lnTo>
                <a:lnTo>
                  <a:pt x="46349" y="4687"/>
                </a:lnTo>
                <a:lnTo>
                  <a:pt x="44491" y="953"/>
                </a:lnTo>
                <a:lnTo>
                  <a:pt x="29700" y="953"/>
                </a:lnTo>
                <a:lnTo>
                  <a:pt x="27374" y="420"/>
                </a:lnTo>
                <a:lnTo>
                  <a:pt x="24796" y="90"/>
                </a:lnTo>
                <a:lnTo>
                  <a:pt x="19166" y="0"/>
                </a:lnTo>
                <a:lnTo>
                  <a:pt x="16617" y="420"/>
                </a:lnTo>
                <a:lnTo>
                  <a:pt x="11937" y="2095"/>
                </a:lnTo>
                <a:lnTo>
                  <a:pt x="8272" y="4862"/>
                </a:lnTo>
                <a:lnTo>
                  <a:pt x="5288" y="8333"/>
                </a:lnTo>
                <a:lnTo>
                  <a:pt x="3404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7" y="22860"/>
                </a:lnTo>
                <a:lnTo>
                  <a:pt x="4568" y="26315"/>
                </a:lnTo>
                <a:lnTo>
                  <a:pt x="6587" y="29249"/>
                </a:lnTo>
                <a:lnTo>
                  <a:pt x="4124" y="32259"/>
                </a:lnTo>
                <a:lnTo>
                  <a:pt x="2303" y="35826"/>
                </a:lnTo>
                <a:lnTo>
                  <a:pt x="1846" y="40131"/>
                </a:lnTo>
                <a:lnTo>
                  <a:pt x="2278" y="43296"/>
                </a:lnTo>
                <a:lnTo>
                  <a:pt x="3977" y="46126"/>
                </a:lnTo>
                <a:lnTo>
                  <a:pt x="7070" y="48221"/>
                </a:lnTo>
                <a:lnTo>
                  <a:pt x="4003" y="51040"/>
                </a:lnTo>
                <a:lnTo>
                  <a:pt x="1774" y="54028"/>
                </a:lnTo>
                <a:lnTo>
                  <a:pt x="435" y="57330"/>
                </a:lnTo>
                <a:lnTo>
                  <a:pt x="0" y="60897"/>
                </a:lnTo>
                <a:lnTo>
                  <a:pt x="396" y="64620"/>
                </a:lnTo>
                <a:lnTo>
                  <a:pt x="1993" y="67932"/>
                </a:lnTo>
                <a:lnTo>
                  <a:pt x="5064" y="70548"/>
                </a:lnTo>
                <a:lnTo>
                  <a:pt x="9114" y="72683"/>
                </a:lnTo>
                <a:lnTo>
                  <a:pt x="12405" y="65495"/>
                </a:lnTo>
                <a:lnTo>
                  <a:pt x="8816" y="62420"/>
                </a:lnTo>
                <a:lnTo>
                  <a:pt x="8816" y="59220"/>
                </a:lnTo>
                <a:lnTo>
                  <a:pt x="9522" y="56210"/>
                </a:lnTo>
                <a:lnTo>
                  <a:pt x="11724" y="53060"/>
                </a:lnTo>
                <a:lnTo>
                  <a:pt x="10425" y="40780"/>
                </a:lnTo>
                <a:lnTo>
                  <a:pt x="9852" y="37274"/>
                </a:lnTo>
                <a:lnTo>
                  <a:pt x="11426" y="33821"/>
                </a:lnTo>
                <a:lnTo>
                  <a:pt x="14446" y="34645"/>
                </a:lnTo>
                <a:lnTo>
                  <a:pt x="12395" y="24170"/>
                </a:lnTo>
                <a:lnTo>
                  <a:pt x="11480" y="21567"/>
                </a:lnTo>
                <a:close/>
              </a:path>
              <a:path w="46349" h="74397">
                <a:moveTo>
                  <a:pt x="12395" y="24170"/>
                </a:moveTo>
                <a:lnTo>
                  <a:pt x="14446" y="34645"/>
                </a:lnTo>
                <a:lnTo>
                  <a:pt x="18039" y="35726"/>
                </a:lnTo>
                <a:lnTo>
                  <a:pt x="21927" y="36007"/>
                </a:lnTo>
                <a:lnTo>
                  <a:pt x="24761" y="36007"/>
                </a:lnTo>
                <a:lnTo>
                  <a:pt x="27338" y="35600"/>
                </a:lnTo>
                <a:lnTo>
                  <a:pt x="31978" y="33962"/>
                </a:lnTo>
                <a:lnTo>
                  <a:pt x="27856" y="27471"/>
                </a:lnTo>
                <a:lnTo>
                  <a:pt x="25242" y="28627"/>
                </a:lnTo>
                <a:lnTo>
                  <a:pt x="21927" y="28907"/>
                </a:lnTo>
                <a:lnTo>
                  <a:pt x="18633" y="28907"/>
                </a:lnTo>
                <a:lnTo>
                  <a:pt x="16059" y="27967"/>
                </a:lnTo>
                <a:lnTo>
                  <a:pt x="12395" y="24170"/>
                </a:lnTo>
                <a:close/>
              </a:path>
              <a:path w="46349" h="74397">
                <a:moveTo>
                  <a:pt x="30196" y="50929"/>
                </a:moveTo>
                <a:lnTo>
                  <a:pt x="32533" y="51537"/>
                </a:lnTo>
                <a:lnTo>
                  <a:pt x="35967" y="53888"/>
                </a:lnTo>
                <a:lnTo>
                  <a:pt x="36831" y="57711"/>
                </a:lnTo>
                <a:lnTo>
                  <a:pt x="36831" y="58967"/>
                </a:lnTo>
                <a:lnTo>
                  <a:pt x="35604" y="62499"/>
                </a:lnTo>
                <a:lnTo>
                  <a:pt x="32557" y="65293"/>
                </a:lnTo>
                <a:lnTo>
                  <a:pt x="29243" y="66560"/>
                </a:lnTo>
                <a:lnTo>
                  <a:pt x="25134" y="67373"/>
                </a:lnTo>
                <a:lnTo>
                  <a:pt x="18125" y="67373"/>
                </a:lnTo>
                <a:lnTo>
                  <a:pt x="14795" y="66751"/>
                </a:lnTo>
                <a:lnTo>
                  <a:pt x="12405" y="65495"/>
                </a:lnTo>
                <a:lnTo>
                  <a:pt x="9114" y="72683"/>
                </a:lnTo>
                <a:lnTo>
                  <a:pt x="11887" y="73367"/>
                </a:lnTo>
                <a:lnTo>
                  <a:pt x="14659" y="74054"/>
                </a:lnTo>
                <a:lnTo>
                  <a:pt x="18028" y="74397"/>
                </a:lnTo>
                <a:lnTo>
                  <a:pt x="26074" y="74397"/>
                </a:lnTo>
                <a:lnTo>
                  <a:pt x="29624" y="73940"/>
                </a:lnTo>
                <a:lnTo>
                  <a:pt x="32637" y="73040"/>
                </a:lnTo>
                <a:lnTo>
                  <a:pt x="35653" y="72125"/>
                </a:lnTo>
                <a:lnTo>
                  <a:pt x="40074" y="69292"/>
                </a:lnTo>
                <a:lnTo>
                  <a:pt x="43441" y="65876"/>
                </a:lnTo>
                <a:lnTo>
                  <a:pt x="45335" y="61710"/>
                </a:lnTo>
                <a:lnTo>
                  <a:pt x="45806" y="57214"/>
                </a:lnTo>
                <a:lnTo>
                  <a:pt x="45399" y="53099"/>
                </a:lnTo>
                <a:lnTo>
                  <a:pt x="43726" y="49784"/>
                </a:lnTo>
                <a:lnTo>
                  <a:pt x="41075" y="47256"/>
                </a:lnTo>
                <a:lnTo>
                  <a:pt x="37821" y="45237"/>
                </a:lnTo>
                <a:lnTo>
                  <a:pt x="33764" y="44020"/>
                </a:lnTo>
                <a:lnTo>
                  <a:pt x="29105" y="43588"/>
                </a:lnTo>
                <a:lnTo>
                  <a:pt x="16318" y="43041"/>
                </a:lnTo>
                <a:lnTo>
                  <a:pt x="14363" y="42965"/>
                </a:lnTo>
                <a:lnTo>
                  <a:pt x="10425" y="40780"/>
                </a:lnTo>
                <a:lnTo>
                  <a:pt x="11724" y="53060"/>
                </a:lnTo>
                <a:lnTo>
                  <a:pt x="14575" y="50407"/>
                </a:lnTo>
                <a:lnTo>
                  <a:pt x="27259" y="50853"/>
                </a:lnTo>
                <a:lnTo>
                  <a:pt x="30196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7774592" y="3066587"/>
            <a:ext cx="17679" cy="28648"/>
          </a:xfrm>
          <a:custGeom>
            <a:avLst/>
            <a:gdLst/>
            <a:ahLst/>
            <a:cxnLst/>
            <a:rect l="l" t="t" r="r" b="b"/>
            <a:pathLst>
              <a:path w="17679" h="28648">
                <a:moveTo>
                  <a:pt x="17679" y="4522"/>
                </a:moveTo>
                <a:lnTo>
                  <a:pt x="17679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40" y="1522"/>
                </a:lnTo>
                <a:lnTo>
                  <a:pt x="7228" y="4522"/>
                </a:lnTo>
                <a:lnTo>
                  <a:pt x="7228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69" y="28599"/>
                </a:lnTo>
                <a:lnTo>
                  <a:pt x="6969" y="27115"/>
                </a:lnTo>
                <a:lnTo>
                  <a:pt x="14410" y="15621"/>
                </a:lnTo>
                <a:lnTo>
                  <a:pt x="15548" y="13806"/>
                </a:lnTo>
                <a:lnTo>
                  <a:pt x="16974" y="10440"/>
                </a:lnTo>
                <a:lnTo>
                  <a:pt x="17518" y="7697"/>
                </a:lnTo>
                <a:lnTo>
                  <a:pt x="1767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7839993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6" y="9143"/>
                </a:lnTo>
                <a:lnTo>
                  <a:pt x="3380" y="11049"/>
                </a:lnTo>
                <a:lnTo>
                  <a:pt x="7639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18"/>
                </a:lnTo>
                <a:lnTo>
                  <a:pt x="7703" y="0"/>
                </a:lnTo>
                <a:lnTo>
                  <a:pt x="3453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00" y="73620"/>
                </a:moveTo>
                <a:lnTo>
                  <a:pt x="3953" y="74358"/>
                </a:lnTo>
                <a:lnTo>
                  <a:pt x="7203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8" y="21704"/>
                </a:lnTo>
                <a:lnTo>
                  <a:pt x="7203" y="20739"/>
                </a:lnTo>
                <a:lnTo>
                  <a:pt x="3953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7870164" y="3024950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81" y="23331"/>
                </a:moveTo>
                <a:lnTo>
                  <a:pt x="33181" y="52743"/>
                </a:lnTo>
                <a:lnTo>
                  <a:pt x="33400" y="53506"/>
                </a:lnTo>
                <a:lnTo>
                  <a:pt x="36051" y="54432"/>
                </a:lnTo>
                <a:lnTo>
                  <a:pt x="39305" y="54432"/>
                </a:lnTo>
                <a:lnTo>
                  <a:pt x="42167" y="52743"/>
                </a:lnTo>
                <a:lnTo>
                  <a:pt x="42167" y="18529"/>
                </a:lnTo>
                <a:lnTo>
                  <a:pt x="41868" y="15468"/>
                </a:lnTo>
                <a:lnTo>
                  <a:pt x="41275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4" y="0"/>
                </a:lnTo>
                <a:lnTo>
                  <a:pt x="21852" y="0"/>
                </a:lnTo>
                <a:lnTo>
                  <a:pt x="19091" y="737"/>
                </a:lnTo>
                <a:lnTo>
                  <a:pt x="16351" y="2209"/>
                </a:lnTo>
                <a:lnTo>
                  <a:pt x="13605" y="3683"/>
                </a:lnTo>
                <a:lnTo>
                  <a:pt x="10872" y="5982"/>
                </a:lnTo>
                <a:lnTo>
                  <a:pt x="8111" y="9144"/>
                </a:lnTo>
                <a:lnTo>
                  <a:pt x="8111" y="2209"/>
                </a:lnTo>
                <a:lnTo>
                  <a:pt x="5548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187" y="53506"/>
                </a:lnTo>
                <a:lnTo>
                  <a:pt x="2858" y="54432"/>
                </a:lnTo>
                <a:lnTo>
                  <a:pt x="6117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64"/>
                </a:lnTo>
                <a:lnTo>
                  <a:pt x="13806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75" y="8319"/>
                </a:lnTo>
                <a:lnTo>
                  <a:pt x="28724" y="9650"/>
                </a:lnTo>
                <a:lnTo>
                  <a:pt x="31471" y="13157"/>
                </a:lnTo>
                <a:lnTo>
                  <a:pt x="32533" y="16408"/>
                </a:lnTo>
                <a:lnTo>
                  <a:pt x="33181" y="20458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7928773" y="3024950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52" y="20648"/>
                </a:moveTo>
                <a:lnTo>
                  <a:pt x="3897" y="23619"/>
                </a:lnTo>
                <a:lnTo>
                  <a:pt x="7537" y="26910"/>
                </a:lnTo>
                <a:lnTo>
                  <a:pt x="10468" y="28511"/>
                </a:lnTo>
                <a:lnTo>
                  <a:pt x="13517" y="29855"/>
                </a:lnTo>
                <a:lnTo>
                  <a:pt x="16548" y="31099"/>
                </a:lnTo>
                <a:lnTo>
                  <a:pt x="19446" y="32255"/>
                </a:lnTo>
                <a:lnTo>
                  <a:pt x="23072" y="34401"/>
                </a:lnTo>
                <a:lnTo>
                  <a:pt x="25426" y="37198"/>
                </a:lnTo>
                <a:lnTo>
                  <a:pt x="25782" y="39801"/>
                </a:lnTo>
                <a:lnTo>
                  <a:pt x="25534" y="42364"/>
                </a:lnTo>
                <a:lnTo>
                  <a:pt x="22964" y="45845"/>
                </a:lnTo>
                <a:lnTo>
                  <a:pt x="19742" y="47317"/>
                </a:lnTo>
                <a:lnTo>
                  <a:pt x="17132" y="47825"/>
                </a:lnTo>
                <a:lnTo>
                  <a:pt x="13578" y="47825"/>
                </a:lnTo>
                <a:lnTo>
                  <a:pt x="10223" y="47076"/>
                </a:lnTo>
                <a:lnTo>
                  <a:pt x="6159" y="45427"/>
                </a:lnTo>
                <a:lnTo>
                  <a:pt x="3289" y="43787"/>
                </a:lnTo>
                <a:lnTo>
                  <a:pt x="269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1" y="52387"/>
                </a:lnTo>
                <a:lnTo>
                  <a:pt x="6224" y="53718"/>
                </a:lnTo>
                <a:lnTo>
                  <a:pt x="8887" y="54507"/>
                </a:lnTo>
                <a:lnTo>
                  <a:pt x="12040" y="55065"/>
                </a:lnTo>
                <a:lnTo>
                  <a:pt x="15447" y="55205"/>
                </a:lnTo>
                <a:lnTo>
                  <a:pt x="18280" y="55205"/>
                </a:lnTo>
                <a:lnTo>
                  <a:pt x="20868" y="54838"/>
                </a:lnTo>
                <a:lnTo>
                  <a:pt x="23223" y="54140"/>
                </a:lnTo>
                <a:lnTo>
                  <a:pt x="27614" y="52387"/>
                </a:lnTo>
                <a:lnTo>
                  <a:pt x="31021" y="49629"/>
                </a:lnTo>
                <a:lnTo>
                  <a:pt x="33263" y="45935"/>
                </a:lnTo>
                <a:lnTo>
                  <a:pt x="34649" y="41630"/>
                </a:lnTo>
                <a:lnTo>
                  <a:pt x="34649" y="36903"/>
                </a:lnTo>
                <a:lnTo>
                  <a:pt x="33580" y="33487"/>
                </a:lnTo>
                <a:lnTo>
                  <a:pt x="31949" y="30581"/>
                </a:lnTo>
                <a:lnTo>
                  <a:pt x="28284" y="27406"/>
                </a:lnTo>
                <a:lnTo>
                  <a:pt x="25275" y="25844"/>
                </a:lnTo>
                <a:lnTo>
                  <a:pt x="22218" y="24508"/>
                </a:lnTo>
                <a:lnTo>
                  <a:pt x="19161" y="23252"/>
                </a:lnTo>
                <a:lnTo>
                  <a:pt x="16188" y="22057"/>
                </a:lnTo>
                <a:lnTo>
                  <a:pt x="12548" y="19900"/>
                </a:lnTo>
                <a:lnTo>
                  <a:pt x="10147" y="17081"/>
                </a:lnTo>
                <a:lnTo>
                  <a:pt x="9787" y="14399"/>
                </a:lnTo>
                <a:lnTo>
                  <a:pt x="10356" y="11490"/>
                </a:lnTo>
                <a:lnTo>
                  <a:pt x="12786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46" y="7350"/>
                </a:lnTo>
                <a:lnTo>
                  <a:pt x="25944" y="8606"/>
                </a:lnTo>
                <a:lnTo>
                  <a:pt x="29310" y="10374"/>
                </a:lnTo>
                <a:lnTo>
                  <a:pt x="32122" y="8557"/>
                </a:lnTo>
                <a:lnTo>
                  <a:pt x="32061" y="5863"/>
                </a:lnTo>
                <a:lnTo>
                  <a:pt x="30491" y="2994"/>
                </a:lnTo>
                <a:lnTo>
                  <a:pt x="27542" y="1508"/>
                </a:lnTo>
                <a:lnTo>
                  <a:pt x="24259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53" y="406"/>
                </a:lnTo>
                <a:lnTo>
                  <a:pt x="11224" y="1230"/>
                </a:lnTo>
                <a:lnTo>
                  <a:pt x="7138" y="3135"/>
                </a:lnTo>
                <a:lnTo>
                  <a:pt x="4157" y="5853"/>
                </a:lnTo>
                <a:lnTo>
                  <a:pt x="2310" y="9230"/>
                </a:lnTo>
                <a:lnTo>
                  <a:pt x="1197" y="12927"/>
                </a:lnTo>
                <a:lnTo>
                  <a:pt x="1197" y="17132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7973200" y="30123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10" y="62153"/>
                </a:lnTo>
                <a:lnTo>
                  <a:pt x="13135" y="64947"/>
                </a:lnTo>
                <a:lnTo>
                  <a:pt x="16426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2" y="67538"/>
                </a:lnTo>
                <a:lnTo>
                  <a:pt x="28572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0" y="58359"/>
                </a:lnTo>
                <a:lnTo>
                  <a:pt x="27359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16" y="58953"/>
                </a:lnTo>
                <a:lnTo>
                  <a:pt x="18121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3" y="16231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16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2" y="13690"/>
                </a:lnTo>
                <a:lnTo>
                  <a:pt x="334" y="14860"/>
                </a:lnTo>
                <a:lnTo>
                  <a:pt x="0" y="17528"/>
                </a:lnTo>
                <a:lnTo>
                  <a:pt x="1793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2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8017261" y="30249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94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8" y="47393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90"/>
                </a:lnTo>
                <a:lnTo>
                  <a:pt x="9194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52" y="4838"/>
                </a:lnTo>
                <a:lnTo>
                  <a:pt x="32335" y="2056"/>
                </a:lnTo>
                <a:lnTo>
                  <a:pt x="27410" y="417"/>
                </a:lnTo>
                <a:lnTo>
                  <a:pt x="24396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2" y="900"/>
                </a:lnTo>
                <a:lnTo>
                  <a:pt x="10173" y="1879"/>
                </a:lnTo>
                <a:lnTo>
                  <a:pt x="7242" y="3020"/>
                </a:lnTo>
                <a:lnTo>
                  <a:pt x="3514" y="5356"/>
                </a:lnTo>
                <a:lnTo>
                  <a:pt x="2386" y="8176"/>
                </a:lnTo>
                <a:lnTo>
                  <a:pt x="2686" y="11490"/>
                </a:lnTo>
                <a:lnTo>
                  <a:pt x="5288" y="12405"/>
                </a:lnTo>
                <a:lnTo>
                  <a:pt x="8172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3" y="7477"/>
                </a:lnTo>
                <a:lnTo>
                  <a:pt x="22143" y="7477"/>
                </a:lnTo>
                <a:lnTo>
                  <a:pt x="25304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1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8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4" y="46393"/>
                </a:lnTo>
                <a:lnTo>
                  <a:pt x="3182" y="49885"/>
                </a:lnTo>
                <a:lnTo>
                  <a:pt x="6127" y="52487"/>
                </a:lnTo>
                <a:lnTo>
                  <a:pt x="9979" y="54176"/>
                </a:lnTo>
                <a:lnTo>
                  <a:pt x="9194" y="42073"/>
                </a:lnTo>
                <a:lnTo>
                  <a:pt x="9194" y="39470"/>
                </a:lnTo>
                <a:lnTo>
                  <a:pt x="10036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9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4" y="55205"/>
                </a:lnTo>
                <a:lnTo>
                  <a:pt x="22701" y="54543"/>
                </a:lnTo>
                <a:lnTo>
                  <a:pt x="25326" y="53251"/>
                </a:lnTo>
                <a:lnTo>
                  <a:pt x="27953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8077514" y="3001378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5"/>
                </a:moveTo>
                <a:lnTo>
                  <a:pt x="8989" y="1752"/>
                </a:lnTo>
                <a:lnTo>
                  <a:pt x="8765" y="967"/>
                </a:lnTo>
                <a:lnTo>
                  <a:pt x="6130" y="0"/>
                </a:lnTo>
                <a:lnTo>
                  <a:pt x="2875" y="0"/>
                </a:lnTo>
                <a:lnTo>
                  <a:pt x="0" y="1752"/>
                </a:lnTo>
                <a:lnTo>
                  <a:pt x="0" y="76315"/>
                </a:lnTo>
                <a:lnTo>
                  <a:pt x="200" y="77078"/>
                </a:lnTo>
                <a:lnTo>
                  <a:pt x="2875" y="78004"/>
                </a:lnTo>
                <a:lnTo>
                  <a:pt x="6130" y="78004"/>
                </a:lnTo>
                <a:lnTo>
                  <a:pt x="8989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8106617" y="3001378"/>
            <a:ext cx="8975" cy="78004"/>
          </a:xfrm>
          <a:custGeom>
            <a:avLst/>
            <a:gdLst/>
            <a:ahLst/>
            <a:cxnLst/>
            <a:rect l="l" t="t" r="r" b="b"/>
            <a:pathLst>
              <a:path w="8975" h="78004">
                <a:moveTo>
                  <a:pt x="8975" y="76315"/>
                </a:moveTo>
                <a:lnTo>
                  <a:pt x="8975" y="1752"/>
                </a:lnTo>
                <a:lnTo>
                  <a:pt x="8751" y="967"/>
                </a:lnTo>
                <a:lnTo>
                  <a:pt x="6112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320" y="77266"/>
                </a:lnTo>
                <a:lnTo>
                  <a:pt x="2872" y="78004"/>
                </a:lnTo>
                <a:lnTo>
                  <a:pt x="6112" y="78004"/>
                </a:lnTo>
                <a:lnTo>
                  <a:pt x="8975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8132400" y="3024943"/>
            <a:ext cx="22913" cy="55205"/>
          </a:xfrm>
          <a:custGeom>
            <a:avLst/>
            <a:gdLst/>
            <a:ahLst/>
            <a:cxnLst/>
            <a:rect l="l" t="t" r="r" b="b"/>
            <a:pathLst>
              <a:path w="22913" h="55205">
                <a:moveTo>
                  <a:pt x="9187" y="42073"/>
                </a:moveTo>
                <a:lnTo>
                  <a:pt x="9964" y="54176"/>
                </a:lnTo>
                <a:lnTo>
                  <a:pt x="14395" y="55205"/>
                </a:lnTo>
                <a:lnTo>
                  <a:pt x="19907" y="55205"/>
                </a:lnTo>
                <a:lnTo>
                  <a:pt x="22913" y="47393"/>
                </a:lnTo>
                <a:lnTo>
                  <a:pt x="18384" y="48005"/>
                </a:lnTo>
                <a:lnTo>
                  <a:pt x="15486" y="48005"/>
                </a:lnTo>
                <a:lnTo>
                  <a:pt x="11598" y="45690"/>
                </a:lnTo>
                <a:lnTo>
                  <a:pt x="9187" y="42073"/>
                </a:lnTo>
                <a:close/>
              </a:path>
              <a:path w="22913" h="55205">
                <a:moveTo>
                  <a:pt x="34627" y="54432"/>
                </a:moveTo>
                <a:lnTo>
                  <a:pt x="37313" y="54467"/>
                </a:lnTo>
                <a:lnTo>
                  <a:pt x="40196" y="52805"/>
                </a:lnTo>
                <a:lnTo>
                  <a:pt x="40196" y="15811"/>
                </a:lnTo>
                <a:lnTo>
                  <a:pt x="39847" y="13068"/>
                </a:lnTo>
                <a:lnTo>
                  <a:pt x="38475" y="8380"/>
                </a:lnTo>
                <a:lnTo>
                  <a:pt x="35836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400" y="0"/>
                </a:lnTo>
                <a:lnTo>
                  <a:pt x="20886" y="0"/>
                </a:lnTo>
                <a:lnTo>
                  <a:pt x="17120" y="187"/>
                </a:lnTo>
                <a:lnTo>
                  <a:pt x="13431" y="900"/>
                </a:lnTo>
                <a:lnTo>
                  <a:pt x="10166" y="1879"/>
                </a:lnTo>
                <a:lnTo>
                  <a:pt x="7231" y="3020"/>
                </a:lnTo>
                <a:lnTo>
                  <a:pt x="3506" y="5356"/>
                </a:lnTo>
                <a:lnTo>
                  <a:pt x="2390" y="8176"/>
                </a:lnTo>
                <a:lnTo>
                  <a:pt x="2674" y="11490"/>
                </a:lnTo>
                <a:lnTo>
                  <a:pt x="5273" y="12405"/>
                </a:lnTo>
                <a:lnTo>
                  <a:pt x="8157" y="10731"/>
                </a:lnTo>
                <a:lnTo>
                  <a:pt x="10806" y="9436"/>
                </a:lnTo>
                <a:lnTo>
                  <a:pt x="14097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93" y="8241"/>
                </a:lnTo>
                <a:lnTo>
                  <a:pt x="27856" y="9497"/>
                </a:lnTo>
                <a:lnTo>
                  <a:pt x="30279" y="12686"/>
                </a:lnTo>
                <a:lnTo>
                  <a:pt x="31070" y="15670"/>
                </a:lnTo>
                <a:lnTo>
                  <a:pt x="31272" y="19314"/>
                </a:lnTo>
                <a:lnTo>
                  <a:pt x="31272" y="23227"/>
                </a:lnTo>
                <a:lnTo>
                  <a:pt x="20709" y="23227"/>
                </a:lnTo>
                <a:lnTo>
                  <a:pt x="17293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18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07"/>
                </a:lnTo>
                <a:lnTo>
                  <a:pt x="15360" y="30934"/>
                </a:lnTo>
                <a:lnTo>
                  <a:pt x="19000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25"/>
                </a:lnTo>
                <a:lnTo>
                  <a:pt x="26937" y="44942"/>
                </a:lnTo>
                <a:lnTo>
                  <a:pt x="22913" y="47393"/>
                </a:lnTo>
                <a:lnTo>
                  <a:pt x="19907" y="55205"/>
                </a:lnTo>
                <a:lnTo>
                  <a:pt x="22693" y="54543"/>
                </a:lnTo>
                <a:lnTo>
                  <a:pt x="25318" y="53251"/>
                </a:lnTo>
                <a:lnTo>
                  <a:pt x="27942" y="51940"/>
                </a:lnTo>
                <a:lnTo>
                  <a:pt x="32471" y="47776"/>
                </a:lnTo>
                <a:lnTo>
                  <a:pt x="32471" y="52805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8186122" y="30123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2" y="58243"/>
                </a:moveTo>
                <a:lnTo>
                  <a:pt x="10807" y="62153"/>
                </a:lnTo>
                <a:lnTo>
                  <a:pt x="13133" y="64947"/>
                </a:lnTo>
                <a:lnTo>
                  <a:pt x="16426" y="66690"/>
                </a:lnTo>
                <a:lnTo>
                  <a:pt x="20411" y="67718"/>
                </a:lnTo>
                <a:lnTo>
                  <a:pt x="22964" y="67718"/>
                </a:lnTo>
                <a:lnTo>
                  <a:pt x="25462" y="67538"/>
                </a:lnTo>
                <a:lnTo>
                  <a:pt x="28580" y="66955"/>
                </a:lnTo>
                <a:lnTo>
                  <a:pt x="31762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8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0" y="59832"/>
                </a:lnTo>
                <a:lnTo>
                  <a:pt x="20126" y="58953"/>
                </a:lnTo>
                <a:lnTo>
                  <a:pt x="18133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49" y="16231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23" y="0"/>
                </a:lnTo>
                <a:lnTo>
                  <a:pt x="8651" y="1742"/>
                </a:lnTo>
                <a:lnTo>
                  <a:pt x="8651" y="13690"/>
                </a:lnTo>
                <a:lnTo>
                  <a:pt x="1838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1" y="21325"/>
                </a:lnTo>
                <a:lnTo>
                  <a:pt x="8651" y="53582"/>
                </a:lnTo>
                <a:lnTo>
                  <a:pt x="8920" y="56123"/>
                </a:lnTo>
                <a:lnTo>
                  <a:pt x="944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8232429" y="30050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4" y="9143"/>
                </a:lnTo>
                <a:lnTo>
                  <a:pt x="3380" y="11049"/>
                </a:lnTo>
                <a:lnTo>
                  <a:pt x="7628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695" y="1918"/>
                </a:lnTo>
                <a:lnTo>
                  <a:pt x="7700" y="0"/>
                </a:lnTo>
                <a:lnTo>
                  <a:pt x="3455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00" y="73620"/>
                </a:moveTo>
                <a:lnTo>
                  <a:pt x="3949" y="74358"/>
                </a:lnTo>
                <a:lnTo>
                  <a:pt x="7193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31" y="21704"/>
                </a:lnTo>
                <a:lnTo>
                  <a:pt x="7193" y="20739"/>
                </a:lnTo>
                <a:lnTo>
                  <a:pt x="3949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8259177" y="30249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86" y="36118"/>
                </a:lnTo>
                <a:lnTo>
                  <a:pt x="1465" y="39470"/>
                </a:lnTo>
                <a:lnTo>
                  <a:pt x="2440" y="42811"/>
                </a:lnTo>
                <a:lnTo>
                  <a:pt x="3928" y="45655"/>
                </a:lnTo>
                <a:lnTo>
                  <a:pt x="5922" y="48005"/>
                </a:lnTo>
                <a:lnTo>
                  <a:pt x="10415" y="52132"/>
                </a:lnTo>
                <a:lnTo>
                  <a:pt x="9536" y="32802"/>
                </a:lnTo>
                <a:lnTo>
                  <a:pt x="9302" y="30210"/>
                </a:lnTo>
                <a:lnTo>
                  <a:pt x="9302" y="24598"/>
                </a:lnTo>
                <a:lnTo>
                  <a:pt x="9594" y="21957"/>
                </a:lnTo>
                <a:lnTo>
                  <a:pt x="10203" y="19533"/>
                </a:lnTo>
                <a:lnTo>
                  <a:pt x="11725" y="15036"/>
                </a:lnTo>
                <a:lnTo>
                  <a:pt x="14213" y="11506"/>
                </a:lnTo>
                <a:lnTo>
                  <a:pt x="17730" y="9155"/>
                </a:lnTo>
                <a:lnTo>
                  <a:pt x="21943" y="7707"/>
                </a:lnTo>
                <a:lnTo>
                  <a:pt x="27512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70" y="33249"/>
                </a:lnTo>
                <a:lnTo>
                  <a:pt x="38775" y="35673"/>
                </a:lnTo>
                <a:lnTo>
                  <a:pt x="37274" y="40168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5" y="47448"/>
                </a:lnTo>
                <a:lnTo>
                  <a:pt x="21496" y="47448"/>
                </a:lnTo>
                <a:lnTo>
                  <a:pt x="19091" y="46926"/>
                </a:lnTo>
                <a:lnTo>
                  <a:pt x="15203" y="44805"/>
                </a:lnTo>
                <a:lnTo>
                  <a:pt x="12518" y="41565"/>
                </a:lnTo>
                <a:lnTo>
                  <a:pt x="13411" y="53352"/>
                </a:lnTo>
                <a:lnTo>
                  <a:pt x="16394" y="54583"/>
                </a:lnTo>
                <a:lnTo>
                  <a:pt x="19894" y="55205"/>
                </a:lnTo>
                <a:lnTo>
                  <a:pt x="28069" y="55205"/>
                </a:lnTo>
                <a:lnTo>
                  <a:pt x="31695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82" y="49770"/>
                </a:lnTo>
                <a:lnTo>
                  <a:pt x="44756" y="44791"/>
                </a:lnTo>
                <a:lnTo>
                  <a:pt x="46325" y="41821"/>
                </a:lnTo>
                <a:lnTo>
                  <a:pt x="47379" y="38379"/>
                </a:lnTo>
                <a:lnTo>
                  <a:pt x="48431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56" y="19086"/>
                </a:lnTo>
                <a:lnTo>
                  <a:pt x="47466" y="15746"/>
                </a:lnTo>
                <a:lnTo>
                  <a:pt x="46461" y="12395"/>
                </a:lnTo>
                <a:lnTo>
                  <a:pt x="44964" y="9550"/>
                </a:lnTo>
                <a:lnTo>
                  <a:pt x="42974" y="7214"/>
                </a:lnTo>
                <a:lnTo>
                  <a:pt x="38480" y="3084"/>
                </a:lnTo>
                <a:lnTo>
                  <a:pt x="35492" y="1854"/>
                </a:lnTo>
                <a:lnTo>
                  <a:pt x="32501" y="623"/>
                </a:lnTo>
                <a:lnTo>
                  <a:pt x="28995" y="0"/>
                </a:lnTo>
                <a:lnTo>
                  <a:pt x="20801" y="0"/>
                </a:lnTo>
                <a:lnTo>
                  <a:pt x="17147" y="698"/>
                </a:lnTo>
                <a:lnTo>
                  <a:pt x="14029" y="2070"/>
                </a:lnTo>
                <a:lnTo>
                  <a:pt x="10908" y="3453"/>
                </a:lnTo>
                <a:lnTo>
                  <a:pt x="8309" y="5386"/>
                </a:lnTo>
                <a:lnTo>
                  <a:pt x="4140" y="10375"/>
                </a:lnTo>
                <a:lnTo>
                  <a:pt x="2578" y="13335"/>
                </a:lnTo>
                <a:lnTo>
                  <a:pt x="1548" y="16790"/>
                </a:lnTo>
                <a:lnTo>
                  <a:pt x="51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27" y="37641"/>
                </a:moveTo>
                <a:lnTo>
                  <a:pt x="9536" y="32802"/>
                </a:lnTo>
                <a:lnTo>
                  <a:pt x="10415" y="52132"/>
                </a:lnTo>
                <a:lnTo>
                  <a:pt x="13411" y="53352"/>
                </a:lnTo>
                <a:lnTo>
                  <a:pt x="12518" y="41565"/>
                </a:lnTo>
                <a:lnTo>
                  <a:pt x="1052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8325115" y="30249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7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7" y="0"/>
                </a:lnTo>
                <a:lnTo>
                  <a:pt x="21847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608" y="3683"/>
                </a:lnTo>
                <a:lnTo>
                  <a:pt x="10868" y="5982"/>
                </a:lnTo>
                <a:lnTo>
                  <a:pt x="8110" y="9144"/>
                </a:lnTo>
                <a:lnTo>
                  <a:pt x="8110" y="2209"/>
                </a:lnTo>
                <a:lnTo>
                  <a:pt x="5537" y="812"/>
                </a:lnTo>
                <a:lnTo>
                  <a:pt x="2576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1" y="54432"/>
                </a:lnTo>
                <a:lnTo>
                  <a:pt x="6116" y="54432"/>
                </a:lnTo>
                <a:lnTo>
                  <a:pt x="8977" y="52743"/>
                </a:lnTo>
                <a:lnTo>
                  <a:pt x="8977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8" y="8802"/>
                </a:lnTo>
                <a:lnTo>
                  <a:pt x="2280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70" y="13157"/>
                </a:lnTo>
                <a:lnTo>
                  <a:pt x="32536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8413294" y="30249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6" y="36118"/>
                </a:lnTo>
                <a:lnTo>
                  <a:pt x="1475" y="39470"/>
                </a:lnTo>
                <a:lnTo>
                  <a:pt x="2451" y="42811"/>
                </a:lnTo>
                <a:lnTo>
                  <a:pt x="3938" y="45655"/>
                </a:lnTo>
                <a:lnTo>
                  <a:pt x="5932" y="48005"/>
                </a:lnTo>
                <a:lnTo>
                  <a:pt x="10425" y="52132"/>
                </a:lnTo>
                <a:lnTo>
                  <a:pt x="9546" y="32802"/>
                </a:lnTo>
                <a:lnTo>
                  <a:pt x="9312" y="30210"/>
                </a:lnTo>
                <a:lnTo>
                  <a:pt x="9312" y="24598"/>
                </a:lnTo>
                <a:lnTo>
                  <a:pt x="9607" y="21957"/>
                </a:lnTo>
                <a:lnTo>
                  <a:pt x="10213" y="19533"/>
                </a:lnTo>
                <a:lnTo>
                  <a:pt x="11736" y="15036"/>
                </a:lnTo>
                <a:lnTo>
                  <a:pt x="14222" y="11506"/>
                </a:lnTo>
                <a:lnTo>
                  <a:pt x="17740" y="9155"/>
                </a:lnTo>
                <a:lnTo>
                  <a:pt x="21951" y="7707"/>
                </a:lnTo>
                <a:lnTo>
                  <a:pt x="27520" y="7707"/>
                </a:lnTo>
                <a:lnTo>
                  <a:pt x="29922" y="8241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64" y="33249"/>
                </a:lnTo>
                <a:lnTo>
                  <a:pt x="38789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4" y="47448"/>
                </a:lnTo>
                <a:lnTo>
                  <a:pt x="21506" y="47448"/>
                </a:lnTo>
                <a:lnTo>
                  <a:pt x="19100" y="46926"/>
                </a:lnTo>
                <a:lnTo>
                  <a:pt x="15217" y="44805"/>
                </a:lnTo>
                <a:lnTo>
                  <a:pt x="12517" y="41565"/>
                </a:lnTo>
                <a:lnTo>
                  <a:pt x="13420" y="53352"/>
                </a:lnTo>
                <a:lnTo>
                  <a:pt x="16404" y="54583"/>
                </a:lnTo>
                <a:lnTo>
                  <a:pt x="19907" y="55205"/>
                </a:lnTo>
                <a:lnTo>
                  <a:pt x="28065" y="55205"/>
                </a:lnTo>
                <a:lnTo>
                  <a:pt x="31708" y="54508"/>
                </a:lnTo>
                <a:lnTo>
                  <a:pt x="34836" y="53111"/>
                </a:lnTo>
                <a:lnTo>
                  <a:pt x="37979" y="51728"/>
                </a:lnTo>
                <a:lnTo>
                  <a:pt x="40596" y="49770"/>
                </a:lnTo>
                <a:lnTo>
                  <a:pt x="44764" y="44791"/>
                </a:lnTo>
                <a:lnTo>
                  <a:pt x="46334" y="41821"/>
                </a:lnTo>
                <a:lnTo>
                  <a:pt x="47390" y="38379"/>
                </a:lnTo>
                <a:lnTo>
                  <a:pt x="48441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5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4" y="9550"/>
                </a:lnTo>
                <a:lnTo>
                  <a:pt x="42979" y="7214"/>
                </a:lnTo>
                <a:lnTo>
                  <a:pt x="38491" y="3084"/>
                </a:lnTo>
                <a:lnTo>
                  <a:pt x="35491" y="1854"/>
                </a:lnTo>
                <a:lnTo>
                  <a:pt x="32510" y="623"/>
                </a:lnTo>
                <a:lnTo>
                  <a:pt x="29008" y="0"/>
                </a:lnTo>
                <a:lnTo>
                  <a:pt x="20811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8" y="3453"/>
                </a:lnTo>
                <a:lnTo>
                  <a:pt x="8322" y="5386"/>
                </a:lnTo>
                <a:lnTo>
                  <a:pt x="4150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7" y="37641"/>
                </a:moveTo>
                <a:lnTo>
                  <a:pt x="9546" y="32802"/>
                </a:lnTo>
                <a:lnTo>
                  <a:pt x="10425" y="52132"/>
                </a:lnTo>
                <a:lnTo>
                  <a:pt x="13420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8472930" y="3000949"/>
            <a:ext cx="33127" cy="78433"/>
          </a:xfrm>
          <a:custGeom>
            <a:avLst/>
            <a:gdLst/>
            <a:ahLst/>
            <a:cxnLst/>
            <a:rect l="l" t="t" r="r" b="b"/>
            <a:pathLst>
              <a:path w="33127" h="78433">
                <a:moveTo>
                  <a:pt x="28620" y="25067"/>
                </a:moveTo>
                <a:lnTo>
                  <a:pt x="17675" y="25067"/>
                </a:lnTo>
                <a:lnTo>
                  <a:pt x="17675" y="17434"/>
                </a:lnTo>
                <a:lnTo>
                  <a:pt x="18061" y="14094"/>
                </a:lnTo>
                <a:lnTo>
                  <a:pt x="18727" y="11365"/>
                </a:lnTo>
                <a:lnTo>
                  <a:pt x="20646" y="8773"/>
                </a:lnTo>
                <a:lnTo>
                  <a:pt x="23681" y="7658"/>
                </a:lnTo>
                <a:lnTo>
                  <a:pt x="26863" y="7733"/>
                </a:lnTo>
                <a:lnTo>
                  <a:pt x="30078" y="8672"/>
                </a:lnTo>
                <a:lnTo>
                  <a:pt x="32778" y="8596"/>
                </a:lnTo>
                <a:lnTo>
                  <a:pt x="33127" y="5864"/>
                </a:lnTo>
                <a:lnTo>
                  <a:pt x="33051" y="4050"/>
                </a:lnTo>
                <a:lnTo>
                  <a:pt x="30899" y="1155"/>
                </a:lnTo>
                <a:lnTo>
                  <a:pt x="28126" y="367"/>
                </a:lnTo>
                <a:lnTo>
                  <a:pt x="24423" y="0"/>
                </a:lnTo>
                <a:lnTo>
                  <a:pt x="21733" y="0"/>
                </a:lnTo>
                <a:lnTo>
                  <a:pt x="19422" y="378"/>
                </a:lnTo>
                <a:lnTo>
                  <a:pt x="15462" y="1904"/>
                </a:lnTo>
                <a:lnTo>
                  <a:pt x="12514" y="4683"/>
                </a:lnTo>
                <a:lnTo>
                  <a:pt x="10234" y="8341"/>
                </a:lnTo>
                <a:lnTo>
                  <a:pt x="8971" y="13370"/>
                </a:lnTo>
                <a:lnTo>
                  <a:pt x="8641" y="16369"/>
                </a:lnTo>
                <a:lnTo>
                  <a:pt x="8641" y="25067"/>
                </a:lnTo>
                <a:lnTo>
                  <a:pt x="1742" y="25067"/>
                </a:lnTo>
                <a:lnTo>
                  <a:pt x="295" y="26236"/>
                </a:lnTo>
                <a:lnTo>
                  <a:pt x="0" y="28905"/>
                </a:lnTo>
                <a:lnTo>
                  <a:pt x="1742" y="32702"/>
                </a:lnTo>
                <a:lnTo>
                  <a:pt x="8641" y="32702"/>
                </a:lnTo>
                <a:lnTo>
                  <a:pt x="8641" y="76744"/>
                </a:lnTo>
                <a:lnTo>
                  <a:pt x="9010" y="77696"/>
                </a:lnTo>
                <a:lnTo>
                  <a:pt x="11574" y="78433"/>
                </a:lnTo>
                <a:lnTo>
                  <a:pt x="14767" y="78433"/>
                </a:lnTo>
                <a:lnTo>
                  <a:pt x="17675" y="76744"/>
                </a:lnTo>
                <a:lnTo>
                  <a:pt x="17675" y="32702"/>
                </a:lnTo>
                <a:lnTo>
                  <a:pt x="28620" y="32702"/>
                </a:lnTo>
                <a:lnTo>
                  <a:pt x="30402" y="30251"/>
                </a:lnTo>
                <a:lnTo>
                  <a:pt x="30363" y="27608"/>
                </a:lnTo>
                <a:lnTo>
                  <a:pt x="28620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8547124" y="3006864"/>
            <a:ext cx="39170" cy="72226"/>
          </a:xfrm>
          <a:custGeom>
            <a:avLst/>
            <a:gdLst/>
            <a:ahLst/>
            <a:cxnLst/>
            <a:rect l="l" t="t" r="r" b="b"/>
            <a:pathLst>
              <a:path w="39170" h="72226">
                <a:moveTo>
                  <a:pt x="39170" y="68262"/>
                </a:moveTo>
                <a:lnTo>
                  <a:pt x="39135" y="66902"/>
                </a:lnTo>
                <a:lnTo>
                  <a:pt x="37263" y="64248"/>
                </a:lnTo>
                <a:lnTo>
                  <a:pt x="9359" y="64248"/>
                </a:lnTo>
                <a:lnTo>
                  <a:pt x="9359" y="38393"/>
                </a:lnTo>
                <a:lnTo>
                  <a:pt x="32967" y="38393"/>
                </a:lnTo>
                <a:lnTo>
                  <a:pt x="34786" y="35901"/>
                </a:lnTo>
                <a:lnTo>
                  <a:pt x="34786" y="33338"/>
                </a:lnTo>
                <a:lnTo>
                  <a:pt x="32967" y="30646"/>
                </a:lnTo>
                <a:lnTo>
                  <a:pt x="9359" y="30646"/>
                </a:lnTo>
                <a:lnTo>
                  <a:pt x="9359" y="7988"/>
                </a:lnTo>
                <a:lnTo>
                  <a:pt x="37435" y="7912"/>
                </a:lnTo>
                <a:lnTo>
                  <a:pt x="38689" y="5333"/>
                </a:lnTo>
                <a:lnTo>
                  <a:pt x="38689" y="2717"/>
                </a:lnTo>
                <a:lnTo>
                  <a:pt x="36882" y="0"/>
                </a:lnTo>
                <a:lnTo>
                  <a:pt x="3481" y="0"/>
                </a:lnTo>
                <a:lnTo>
                  <a:pt x="1115" y="863"/>
                </a:lnTo>
                <a:lnTo>
                  <a:pt x="0" y="3912"/>
                </a:lnTo>
                <a:lnTo>
                  <a:pt x="0" y="68313"/>
                </a:lnTo>
                <a:lnTo>
                  <a:pt x="373" y="70775"/>
                </a:lnTo>
                <a:lnTo>
                  <a:pt x="3481" y="72226"/>
                </a:lnTo>
                <a:lnTo>
                  <a:pt x="37263" y="72226"/>
                </a:lnTo>
                <a:lnTo>
                  <a:pt x="38862" y="70940"/>
                </a:lnTo>
                <a:lnTo>
                  <a:pt x="39170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8601181" y="3026930"/>
            <a:ext cx="45035" cy="51612"/>
          </a:xfrm>
          <a:custGeom>
            <a:avLst/>
            <a:gdLst/>
            <a:ahLst/>
            <a:cxnLst/>
            <a:rect l="l" t="t" r="r" b="b"/>
            <a:pathLst>
              <a:path w="45035" h="51612">
                <a:moveTo>
                  <a:pt x="355" y="33375"/>
                </a:moveTo>
                <a:lnTo>
                  <a:pt x="1087" y="36676"/>
                </a:lnTo>
                <a:lnTo>
                  <a:pt x="1807" y="39966"/>
                </a:lnTo>
                <a:lnTo>
                  <a:pt x="2955" y="42821"/>
                </a:lnTo>
                <a:lnTo>
                  <a:pt x="4538" y="45272"/>
                </a:lnTo>
                <a:lnTo>
                  <a:pt x="8157" y="49629"/>
                </a:lnTo>
                <a:lnTo>
                  <a:pt x="9295" y="22870"/>
                </a:lnTo>
                <a:lnTo>
                  <a:pt x="9974" y="18223"/>
                </a:lnTo>
                <a:lnTo>
                  <a:pt x="12042" y="0"/>
                </a:lnTo>
                <a:lnTo>
                  <a:pt x="9417" y="1332"/>
                </a:lnTo>
                <a:lnTo>
                  <a:pt x="7203" y="3210"/>
                </a:lnTo>
                <a:lnTo>
                  <a:pt x="3614" y="8125"/>
                </a:lnTo>
                <a:lnTo>
                  <a:pt x="2252" y="11084"/>
                </a:lnTo>
                <a:lnTo>
                  <a:pt x="1346" y="14579"/>
                </a:lnTo>
                <a:lnTo>
                  <a:pt x="445" y="18046"/>
                </a:lnTo>
                <a:lnTo>
                  <a:pt x="0" y="21945"/>
                </a:lnTo>
                <a:lnTo>
                  <a:pt x="0" y="29908"/>
                </a:lnTo>
                <a:lnTo>
                  <a:pt x="355" y="33375"/>
                </a:lnTo>
                <a:close/>
              </a:path>
              <a:path w="45035" h="51612">
                <a:moveTo>
                  <a:pt x="26502" y="-1195"/>
                </a:moveTo>
                <a:lnTo>
                  <a:pt x="23961" y="-1818"/>
                </a:lnTo>
                <a:lnTo>
                  <a:pt x="21156" y="-1983"/>
                </a:lnTo>
                <a:lnTo>
                  <a:pt x="17701" y="-1983"/>
                </a:lnTo>
                <a:lnTo>
                  <a:pt x="14665" y="-1310"/>
                </a:lnTo>
                <a:lnTo>
                  <a:pt x="12042" y="0"/>
                </a:lnTo>
                <a:lnTo>
                  <a:pt x="9974" y="18223"/>
                </a:lnTo>
                <a:lnTo>
                  <a:pt x="11151" y="13853"/>
                </a:lnTo>
                <a:lnTo>
                  <a:pt x="13143" y="10209"/>
                </a:lnTo>
                <a:lnTo>
                  <a:pt x="16041" y="7617"/>
                </a:lnTo>
                <a:lnTo>
                  <a:pt x="19583" y="5943"/>
                </a:lnTo>
                <a:lnTo>
                  <a:pt x="24335" y="5943"/>
                </a:lnTo>
                <a:lnTo>
                  <a:pt x="28964" y="8366"/>
                </a:lnTo>
                <a:lnTo>
                  <a:pt x="33583" y="12344"/>
                </a:lnTo>
                <a:lnTo>
                  <a:pt x="36010" y="15429"/>
                </a:lnTo>
                <a:lnTo>
                  <a:pt x="36010" y="35520"/>
                </a:lnTo>
                <a:lnTo>
                  <a:pt x="33248" y="38887"/>
                </a:lnTo>
                <a:lnTo>
                  <a:pt x="29498" y="42390"/>
                </a:lnTo>
                <a:lnTo>
                  <a:pt x="26045" y="44509"/>
                </a:lnTo>
                <a:lnTo>
                  <a:pt x="22679" y="45337"/>
                </a:lnTo>
                <a:lnTo>
                  <a:pt x="19122" y="45337"/>
                </a:lnTo>
                <a:lnTo>
                  <a:pt x="15609" y="43649"/>
                </a:lnTo>
                <a:lnTo>
                  <a:pt x="12797" y="41018"/>
                </a:lnTo>
                <a:lnTo>
                  <a:pt x="10914" y="37299"/>
                </a:lnTo>
                <a:lnTo>
                  <a:pt x="9878" y="32727"/>
                </a:lnTo>
                <a:lnTo>
                  <a:pt x="9295" y="27824"/>
                </a:lnTo>
                <a:lnTo>
                  <a:pt x="9295" y="22870"/>
                </a:lnTo>
                <a:lnTo>
                  <a:pt x="8157" y="49629"/>
                </a:lnTo>
                <a:lnTo>
                  <a:pt x="13157" y="52497"/>
                </a:lnTo>
                <a:lnTo>
                  <a:pt x="16178" y="53225"/>
                </a:lnTo>
                <a:lnTo>
                  <a:pt x="19745" y="53225"/>
                </a:lnTo>
                <a:lnTo>
                  <a:pt x="22517" y="53086"/>
                </a:lnTo>
                <a:lnTo>
                  <a:pt x="25177" y="52527"/>
                </a:lnTo>
                <a:lnTo>
                  <a:pt x="27791" y="51408"/>
                </a:lnTo>
                <a:lnTo>
                  <a:pt x="30426" y="49895"/>
                </a:lnTo>
                <a:lnTo>
                  <a:pt x="33116" y="47774"/>
                </a:lnTo>
                <a:lnTo>
                  <a:pt x="36010" y="44956"/>
                </a:lnTo>
                <a:lnTo>
                  <a:pt x="36010" y="70685"/>
                </a:lnTo>
                <a:lnTo>
                  <a:pt x="36319" y="71690"/>
                </a:lnTo>
                <a:lnTo>
                  <a:pt x="38879" y="72428"/>
                </a:lnTo>
                <a:lnTo>
                  <a:pt x="42111" y="72428"/>
                </a:lnTo>
                <a:lnTo>
                  <a:pt x="45035" y="70685"/>
                </a:lnTo>
                <a:lnTo>
                  <a:pt x="45035" y="201"/>
                </a:lnTo>
                <a:lnTo>
                  <a:pt x="42457" y="-1169"/>
                </a:lnTo>
                <a:lnTo>
                  <a:pt x="39721" y="-1169"/>
                </a:lnTo>
                <a:lnTo>
                  <a:pt x="37035" y="532"/>
                </a:lnTo>
                <a:lnTo>
                  <a:pt x="37035" y="6616"/>
                </a:lnTo>
                <a:lnTo>
                  <a:pt x="35513" y="5090"/>
                </a:lnTo>
                <a:lnTo>
                  <a:pt x="32828" y="2678"/>
                </a:lnTo>
                <a:lnTo>
                  <a:pt x="30264" y="698"/>
                </a:lnTo>
                <a:lnTo>
                  <a:pt x="26502" y="-1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8666520" y="3025763"/>
            <a:ext cx="42217" cy="54382"/>
          </a:xfrm>
          <a:custGeom>
            <a:avLst/>
            <a:gdLst/>
            <a:ahLst/>
            <a:cxnLst/>
            <a:rect l="l" t="t" r="r" b="b"/>
            <a:pathLst>
              <a:path w="42217" h="54382">
                <a:moveTo>
                  <a:pt x="36065" y="0"/>
                </a:moveTo>
                <a:lnTo>
                  <a:pt x="33188" y="1703"/>
                </a:lnTo>
                <a:lnTo>
                  <a:pt x="33188" y="36803"/>
                </a:lnTo>
                <a:lnTo>
                  <a:pt x="30675" y="39968"/>
                </a:lnTo>
                <a:lnTo>
                  <a:pt x="28310" y="42365"/>
                </a:lnTo>
                <a:lnTo>
                  <a:pt x="23858" y="45645"/>
                </a:lnTo>
                <a:lnTo>
                  <a:pt x="19364" y="46455"/>
                </a:lnTo>
                <a:lnTo>
                  <a:pt x="16107" y="46112"/>
                </a:lnTo>
                <a:lnTo>
                  <a:pt x="13497" y="44740"/>
                </a:lnTo>
                <a:lnTo>
                  <a:pt x="10711" y="41275"/>
                </a:lnTo>
                <a:lnTo>
                  <a:pt x="9659" y="37998"/>
                </a:lnTo>
                <a:lnTo>
                  <a:pt x="9025" y="33883"/>
                </a:lnTo>
                <a:lnTo>
                  <a:pt x="9025" y="1703"/>
                </a:lnTo>
                <a:lnTo>
                  <a:pt x="8669" y="749"/>
                </a:lnTo>
                <a:lnTo>
                  <a:pt x="6117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2"/>
                </a:lnTo>
                <a:lnTo>
                  <a:pt x="299" y="38924"/>
                </a:lnTo>
                <a:lnTo>
                  <a:pt x="892" y="41465"/>
                </a:lnTo>
                <a:lnTo>
                  <a:pt x="1498" y="44018"/>
                </a:lnTo>
                <a:lnTo>
                  <a:pt x="3863" y="48157"/>
                </a:lnTo>
                <a:lnTo>
                  <a:pt x="7045" y="51598"/>
                </a:lnTo>
                <a:lnTo>
                  <a:pt x="11513" y="53823"/>
                </a:lnTo>
                <a:lnTo>
                  <a:pt x="14253" y="54382"/>
                </a:lnTo>
                <a:lnTo>
                  <a:pt x="20304" y="54382"/>
                </a:lnTo>
                <a:lnTo>
                  <a:pt x="23065" y="53658"/>
                </a:lnTo>
                <a:lnTo>
                  <a:pt x="25791" y="52197"/>
                </a:lnTo>
                <a:lnTo>
                  <a:pt x="28512" y="50749"/>
                </a:lnTo>
                <a:lnTo>
                  <a:pt x="31259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22" y="53619"/>
                </a:lnTo>
                <a:lnTo>
                  <a:pt x="39542" y="53619"/>
                </a:lnTo>
                <a:lnTo>
                  <a:pt x="42217" y="51930"/>
                </a:lnTo>
                <a:lnTo>
                  <a:pt x="42217" y="1703"/>
                </a:lnTo>
                <a:lnTo>
                  <a:pt x="41969" y="939"/>
                </a:lnTo>
                <a:lnTo>
                  <a:pt x="39297" y="0"/>
                </a:lnTo>
                <a:lnTo>
                  <a:pt x="3606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8728228" y="3005024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6"/>
                </a:moveTo>
                <a:lnTo>
                  <a:pt x="388" y="9143"/>
                </a:lnTo>
                <a:lnTo>
                  <a:pt x="3380" y="11049"/>
                </a:lnTo>
                <a:lnTo>
                  <a:pt x="7628" y="11049"/>
                </a:lnTo>
                <a:lnTo>
                  <a:pt x="10695" y="9093"/>
                </a:lnTo>
                <a:lnTo>
                  <a:pt x="11094" y="5472"/>
                </a:lnTo>
                <a:lnTo>
                  <a:pt x="10695" y="1918"/>
                </a:lnTo>
                <a:lnTo>
                  <a:pt x="7703" y="0"/>
                </a:lnTo>
                <a:lnTo>
                  <a:pt x="3459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  <a:path w="11094" h="74358">
                <a:moveTo>
                  <a:pt x="1400" y="73620"/>
                </a:moveTo>
                <a:lnTo>
                  <a:pt x="3953" y="74358"/>
                </a:lnTo>
                <a:lnTo>
                  <a:pt x="7197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2" y="21704"/>
                </a:lnTo>
                <a:lnTo>
                  <a:pt x="7197" y="20739"/>
                </a:lnTo>
                <a:lnTo>
                  <a:pt x="3953" y="20739"/>
                </a:lnTo>
                <a:lnTo>
                  <a:pt x="1079" y="22442"/>
                </a:lnTo>
                <a:lnTo>
                  <a:pt x="1079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8758396" y="3024950"/>
            <a:ext cx="45050" cy="74408"/>
          </a:xfrm>
          <a:custGeom>
            <a:avLst/>
            <a:gdLst/>
            <a:ahLst/>
            <a:cxnLst/>
            <a:rect l="l" t="t" r="r" b="b"/>
            <a:pathLst>
              <a:path w="45050" h="74408">
                <a:moveTo>
                  <a:pt x="0" y="2515"/>
                </a:moveTo>
                <a:lnTo>
                  <a:pt x="0" y="72655"/>
                </a:lnTo>
                <a:lnTo>
                  <a:pt x="321" y="73673"/>
                </a:lnTo>
                <a:lnTo>
                  <a:pt x="2872" y="74408"/>
                </a:lnTo>
                <a:lnTo>
                  <a:pt x="6116" y="74408"/>
                </a:lnTo>
                <a:lnTo>
                  <a:pt x="8990" y="72655"/>
                </a:lnTo>
                <a:lnTo>
                  <a:pt x="8990" y="47548"/>
                </a:lnTo>
                <a:lnTo>
                  <a:pt x="10289" y="48844"/>
                </a:lnTo>
                <a:lnTo>
                  <a:pt x="13839" y="51930"/>
                </a:lnTo>
                <a:lnTo>
                  <a:pt x="17371" y="53988"/>
                </a:lnTo>
                <a:lnTo>
                  <a:pt x="21046" y="55054"/>
                </a:lnTo>
                <a:lnTo>
                  <a:pt x="23829" y="55195"/>
                </a:lnTo>
                <a:lnTo>
                  <a:pt x="27249" y="55195"/>
                </a:lnTo>
                <a:lnTo>
                  <a:pt x="30280" y="54532"/>
                </a:lnTo>
                <a:lnTo>
                  <a:pt x="32918" y="53211"/>
                </a:lnTo>
                <a:lnTo>
                  <a:pt x="35568" y="51904"/>
                </a:lnTo>
                <a:lnTo>
                  <a:pt x="33818" y="39279"/>
                </a:lnTo>
                <a:lnTo>
                  <a:pt x="31817" y="42990"/>
                </a:lnTo>
                <a:lnTo>
                  <a:pt x="28868" y="45604"/>
                </a:lnTo>
                <a:lnTo>
                  <a:pt x="25304" y="47268"/>
                </a:lnTo>
                <a:lnTo>
                  <a:pt x="20599" y="47268"/>
                </a:lnTo>
                <a:lnTo>
                  <a:pt x="16042" y="44819"/>
                </a:lnTo>
                <a:lnTo>
                  <a:pt x="11463" y="40816"/>
                </a:lnTo>
                <a:lnTo>
                  <a:pt x="8990" y="37720"/>
                </a:lnTo>
                <a:lnTo>
                  <a:pt x="8990" y="17740"/>
                </a:lnTo>
                <a:lnTo>
                  <a:pt x="11761" y="14403"/>
                </a:lnTo>
                <a:lnTo>
                  <a:pt x="15523" y="10896"/>
                </a:lnTo>
                <a:lnTo>
                  <a:pt x="19015" y="8812"/>
                </a:lnTo>
                <a:lnTo>
                  <a:pt x="22432" y="7923"/>
                </a:lnTo>
                <a:lnTo>
                  <a:pt x="22111" y="190"/>
                </a:lnTo>
                <a:lnTo>
                  <a:pt x="19178" y="979"/>
                </a:lnTo>
                <a:lnTo>
                  <a:pt x="16355" y="2311"/>
                </a:lnTo>
                <a:lnTo>
                  <a:pt x="13568" y="4038"/>
                </a:lnTo>
                <a:lnTo>
                  <a:pt x="10807" y="6350"/>
                </a:lnTo>
                <a:lnTo>
                  <a:pt x="7899" y="9259"/>
                </a:lnTo>
                <a:lnTo>
                  <a:pt x="7899" y="2184"/>
                </a:lnTo>
                <a:lnTo>
                  <a:pt x="5311" y="812"/>
                </a:lnTo>
                <a:lnTo>
                  <a:pt x="2574" y="812"/>
                </a:lnTo>
                <a:lnTo>
                  <a:pt x="0" y="2515"/>
                </a:lnTo>
                <a:close/>
              </a:path>
              <a:path w="45050" h="74408">
                <a:moveTo>
                  <a:pt x="45050" y="26849"/>
                </a:moveTo>
                <a:lnTo>
                  <a:pt x="45050" y="23201"/>
                </a:lnTo>
                <a:lnTo>
                  <a:pt x="44691" y="19749"/>
                </a:lnTo>
                <a:lnTo>
                  <a:pt x="43959" y="16498"/>
                </a:lnTo>
                <a:lnTo>
                  <a:pt x="43229" y="13243"/>
                </a:lnTo>
                <a:lnTo>
                  <a:pt x="42091" y="10374"/>
                </a:lnTo>
                <a:lnTo>
                  <a:pt x="40504" y="7923"/>
                </a:lnTo>
                <a:lnTo>
                  <a:pt x="36889" y="3531"/>
                </a:lnTo>
                <a:lnTo>
                  <a:pt x="31889" y="698"/>
                </a:lnTo>
                <a:lnTo>
                  <a:pt x="28858" y="0"/>
                </a:lnTo>
                <a:lnTo>
                  <a:pt x="25304" y="0"/>
                </a:lnTo>
                <a:lnTo>
                  <a:pt x="22111" y="190"/>
                </a:lnTo>
                <a:lnTo>
                  <a:pt x="22432" y="7923"/>
                </a:lnTo>
                <a:lnTo>
                  <a:pt x="25934" y="7923"/>
                </a:lnTo>
                <a:lnTo>
                  <a:pt x="29452" y="9601"/>
                </a:lnTo>
                <a:lnTo>
                  <a:pt x="32274" y="12203"/>
                </a:lnTo>
                <a:lnTo>
                  <a:pt x="34132" y="15925"/>
                </a:lnTo>
                <a:lnTo>
                  <a:pt x="35172" y="20458"/>
                </a:lnTo>
                <a:lnTo>
                  <a:pt x="35751" y="25336"/>
                </a:lnTo>
                <a:lnTo>
                  <a:pt x="35751" y="30250"/>
                </a:lnTo>
                <a:lnTo>
                  <a:pt x="35035" y="34886"/>
                </a:lnTo>
                <a:lnTo>
                  <a:pt x="33818" y="39279"/>
                </a:lnTo>
                <a:lnTo>
                  <a:pt x="35568" y="51904"/>
                </a:lnTo>
                <a:lnTo>
                  <a:pt x="37782" y="50011"/>
                </a:lnTo>
                <a:lnTo>
                  <a:pt x="41371" y="45137"/>
                </a:lnTo>
                <a:lnTo>
                  <a:pt x="42732" y="42177"/>
                </a:lnTo>
                <a:lnTo>
                  <a:pt x="43665" y="38685"/>
                </a:lnTo>
                <a:lnTo>
                  <a:pt x="44589" y="35179"/>
                </a:lnTo>
                <a:lnTo>
                  <a:pt x="45050" y="31240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8820918" y="3024950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64" y="53694"/>
                </a:moveTo>
                <a:lnTo>
                  <a:pt x="66516" y="54432"/>
                </a:lnTo>
                <a:lnTo>
                  <a:pt x="69767" y="54432"/>
                </a:lnTo>
                <a:lnTo>
                  <a:pt x="72630" y="52743"/>
                </a:lnTo>
                <a:lnTo>
                  <a:pt x="72630" y="18147"/>
                </a:lnTo>
                <a:lnTo>
                  <a:pt x="72359" y="15468"/>
                </a:lnTo>
                <a:lnTo>
                  <a:pt x="71786" y="12917"/>
                </a:lnTo>
                <a:lnTo>
                  <a:pt x="71219" y="10374"/>
                </a:lnTo>
                <a:lnTo>
                  <a:pt x="68950" y="6249"/>
                </a:lnTo>
                <a:lnTo>
                  <a:pt x="65893" y="2833"/>
                </a:lnTo>
                <a:lnTo>
                  <a:pt x="61614" y="572"/>
                </a:lnTo>
                <a:lnTo>
                  <a:pt x="58963" y="0"/>
                </a:lnTo>
                <a:lnTo>
                  <a:pt x="55821" y="0"/>
                </a:lnTo>
                <a:lnTo>
                  <a:pt x="53218" y="176"/>
                </a:lnTo>
                <a:lnTo>
                  <a:pt x="50645" y="888"/>
                </a:lnTo>
                <a:lnTo>
                  <a:pt x="47955" y="2221"/>
                </a:lnTo>
                <a:lnTo>
                  <a:pt x="45172" y="4038"/>
                </a:lnTo>
                <a:lnTo>
                  <a:pt x="42249" y="6565"/>
                </a:lnTo>
                <a:lnTo>
                  <a:pt x="38473" y="8445"/>
                </a:lnTo>
                <a:lnTo>
                  <a:pt x="36878" y="5892"/>
                </a:lnTo>
                <a:lnTo>
                  <a:pt x="33721" y="2757"/>
                </a:lnTo>
                <a:lnTo>
                  <a:pt x="31071" y="1205"/>
                </a:lnTo>
                <a:lnTo>
                  <a:pt x="27842" y="241"/>
                </a:lnTo>
                <a:lnTo>
                  <a:pt x="23994" y="0"/>
                </a:lnTo>
                <a:lnTo>
                  <a:pt x="21343" y="0"/>
                </a:lnTo>
                <a:lnTo>
                  <a:pt x="18727" y="737"/>
                </a:lnTo>
                <a:lnTo>
                  <a:pt x="16141" y="2209"/>
                </a:lnTo>
                <a:lnTo>
                  <a:pt x="13543" y="3683"/>
                </a:lnTo>
                <a:lnTo>
                  <a:pt x="10868" y="5982"/>
                </a:lnTo>
                <a:lnTo>
                  <a:pt x="8106" y="9144"/>
                </a:lnTo>
                <a:lnTo>
                  <a:pt x="8106" y="2209"/>
                </a:lnTo>
                <a:lnTo>
                  <a:pt x="5543" y="812"/>
                </a:lnTo>
                <a:lnTo>
                  <a:pt x="2576" y="812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57" y="54432"/>
                </a:lnTo>
                <a:lnTo>
                  <a:pt x="6112" y="54432"/>
                </a:lnTo>
                <a:lnTo>
                  <a:pt x="8973" y="52743"/>
                </a:lnTo>
                <a:lnTo>
                  <a:pt x="8973" y="17628"/>
                </a:lnTo>
                <a:lnTo>
                  <a:pt x="11451" y="14464"/>
                </a:lnTo>
                <a:lnTo>
                  <a:pt x="15831" y="10439"/>
                </a:lnTo>
                <a:lnTo>
                  <a:pt x="20015" y="7988"/>
                </a:lnTo>
                <a:lnTo>
                  <a:pt x="23756" y="7988"/>
                </a:lnTo>
                <a:lnTo>
                  <a:pt x="26415" y="8992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7" y="18147"/>
                </a:lnTo>
                <a:lnTo>
                  <a:pt x="31827" y="22212"/>
                </a:lnTo>
                <a:lnTo>
                  <a:pt x="31827" y="52743"/>
                </a:lnTo>
                <a:lnTo>
                  <a:pt x="32137" y="53694"/>
                </a:lnTo>
                <a:lnTo>
                  <a:pt x="34721" y="54432"/>
                </a:lnTo>
                <a:lnTo>
                  <a:pt x="37882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4" y="14464"/>
                </a:lnTo>
                <a:lnTo>
                  <a:pt x="47684" y="10439"/>
                </a:lnTo>
                <a:lnTo>
                  <a:pt x="51842" y="7988"/>
                </a:lnTo>
                <a:lnTo>
                  <a:pt x="55580" y="7988"/>
                </a:lnTo>
                <a:lnTo>
                  <a:pt x="58268" y="8992"/>
                </a:lnTo>
                <a:lnTo>
                  <a:pt x="61314" y="11887"/>
                </a:lnTo>
                <a:lnTo>
                  <a:pt x="62685" y="14655"/>
                </a:lnTo>
                <a:lnTo>
                  <a:pt x="63421" y="18147"/>
                </a:lnTo>
                <a:lnTo>
                  <a:pt x="63604" y="22212"/>
                </a:lnTo>
                <a:lnTo>
                  <a:pt x="63604" y="52743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8910500" y="30249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40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88" y="7012"/>
                </a:lnTo>
                <a:lnTo>
                  <a:pt x="36024" y="3164"/>
                </a:lnTo>
                <a:lnTo>
                  <a:pt x="3332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6" y="18719"/>
                </a:lnTo>
                <a:lnTo>
                  <a:pt x="10965" y="14961"/>
                </a:lnTo>
                <a:lnTo>
                  <a:pt x="13766" y="1932"/>
                </a:lnTo>
                <a:lnTo>
                  <a:pt x="10868" y="3214"/>
                </a:lnTo>
                <a:lnTo>
                  <a:pt x="8394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68" y="52311"/>
                </a:lnTo>
                <a:lnTo>
                  <a:pt x="13902" y="53466"/>
                </a:lnTo>
                <a:lnTo>
                  <a:pt x="16920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9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8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30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13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0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64" y="7631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8973183" y="30249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1" y="23331"/>
                </a:moveTo>
                <a:lnTo>
                  <a:pt x="33181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7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7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5" y="2209"/>
                </a:lnTo>
                <a:lnTo>
                  <a:pt x="13608" y="3683"/>
                </a:lnTo>
                <a:lnTo>
                  <a:pt x="10868" y="5982"/>
                </a:lnTo>
                <a:lnTo>
                  <a:pt x="8110" y="9144"/>
                </a:lnTo>
                <a:lnTo>
                  <a:pt x="8110" y="2209"/>
                </a:lnTo>
                <a:lnTo>
                  <a:pt x="5551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61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64"/>
                </a:lnTo>
                <a:lnTo>
                  <a:pt x="13806" y="12077"/>
                </a:lnTo>
                <a:lnTo>
                  <a:pt x="18298" y="8802"/>
                </a:lnTo>
                <a:lnTo>
                  <a:pt x="22802" y="7988"/>
                </a:lnTo>
                <a:lnTo>
                  <a:pt x="26074" y="8319"/>
                </a:lnTo>
                <a:lnTo>
                  <a:pt x="28724" y="9650"/>
                </a:lnTo>
                <a:lnTo>
                  <a:pt x="31470" y="13157"/>
                </a:lnTo>
                <a:lnTo>
                  <a:pt x="32536" y="16408"/>
                </a:lnTo>
                <a:lnTo>
                  <a:pt x="33181" y="20458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9029181" y="3012325"/>
            <a:ext cx="31986" cy="67718"/>
          </a:xfrm>
          <a:custGeom>
            <a:avLst/>
            <a:gdLst/>
            <a:ahLst/>
            <a:cxnLst/>
            <a:rect l="l" t="t" r="r" b="b"/>
            <a:pathLst>
              <a:path w="31986" h="67718">
                <a:moveTo>
                  <a:pt x="9432" y="58243"/>
                </a:moveTo>
                <a:lnTo>
                  <a:pt x="10803" y="62153"/>
                </a:lnTo>
                <a:lnTo>
                  <a:pt x="13133" y="64947"/>
                </a:lnTo>
                <a:lnTo>
                  <a:pt x="16426" y="66690"/>
                </a:lnTo>
                <a:lnTo>
                  <a:pt x="20411" y="67718"/>
                </a:lnTo>
                <a:lnTo>
                  <a:pt x="22964" y="67718"/>
                </a:lnTo>
                <a:lnTo>
                  <a:pt x="25462" y="67538"/>
                </a:lnTo>
                <a:lnTo>
                  <a:pt x="28569" y="66955"/>
                </a:lnTo>
                <a:lnTo>
                  <a:pt x="31762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16" y="58359"/>
                </a:lnTo>
                <a:lnTo>
                  <a:pt x="27355" y="59424"/>
                </a:lnTo>
                <a:lnTo>
                  <a:pt x="24486" y="59832"/>
                </a:lnTo>
                <a:lnTo>
                  <a:pt x="21908" y="59832"/>
                </a:lnTo>
                <a:lnTo>
                  <a:pt x="20112" y="58953"/>
                </a:lnTo>
                <a:lnTo>
                  <a:pt x="18121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79" y="21325"/>
                </a:lnTo>
                <a:lnTo>
                  <a:pt x="31986" y="18874"/>
                </a:lnTo>
                <a:lnTo>
                  <a:pt x="31949" y="16231"/>
                </a:lnTo>
                <a:lnTo>
                  <a:pt x="30179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08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2" y="13690"/>
                </a:lnTo>
                <a:lnTo>
                  <a:pt x="331" y="14860"/>
                </a:lnTo>
                <a:lnTo>
                  <a:pt x="0" y="17528"/>
                </a:lnTo>
                <a:lnTo>
                  <a:pt x="1791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2" y="56123"/>
                </a:lnTo>
                <a:lnTo>
                  <a:pt x="943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9072637" y="3024950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8" y="20648"/>
                </a:moveTo>
                <a:lnTo>
                  <a:pt x="3898" y="23619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3" y="31099"/>
                </a:lnTo>
                <a:lnTo>
                  <a:pt x="19450" y="32255"/>
                </a:lnTo>
                <a:lnTo>
                  <a:pt x="23079" y="34401"/>
                </a:lnTo>
                <a:lnTo>
                  <a:pt x="25444" y="37198"/>
                </a:lnTo>
                <a:lnTo>
                  <a:pt x="25789" y="39801"/>
                </a:lnTo>
                <a:lnTo>
                  <a:pt x="25556" y="42364"/>
                </a:lnTo>
                <a:lnTo>
                  <a:pt x="22964" y="45845"/>
                </a:lnTo>
                <a:lnTo>
                  <a:pt x="19745" y="47317"/>
                </a:lnTo>
                <a:lnTo>
                  <a:pt x="17136" y="47825"/>
                </a:lnTo>
                <a:lnTo>
                  <a:pt x="13582" y="47825"/>
                </a:lnTo>
                <a:lnTo>
                  <a:pt x="10227" y="47076"/>
                </a:lnTo>
                <a:lnTo>
                  <a:pt x="6181" y="45427"/>
                </a:lnTo>
                <a:lnTo>
                  <a:pt x="3296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9" y="52387"/>
                </a:lnTo>
                <a:lnTo>
                  <a:pt x="6231" y="53718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387"/>
                </a:lnTo>
                <a:lnTo>
                  <a:pt x="31024" y="49629"/>
                </a:lnTo>
                <a:lnTo>
                  <a:pt x="33277" y="45935"/>
                </a:lnTo>
                <a:lnTo>
                  <a:pt x="34649" y="41630"/>
                </a:lnTo>
                <a:lnTo>
                  <a:pt x="34649" y="36903"/>
                </a:lnTo>
                <a:lnTo>
                  <a:pt x="33601" y="33487"/>
                </a:lnTo>
                <a:lnTo>
                  <a:pt x="31953" y="30581"/>
                </a:lnTo>
                <a:lnTo>
                  <a:pt x="28303" y="27406"/>
                </a:lnTo>
                <a:lnTo>
                  <a:pt x="25293" y="25844"/>
                </a:lnTo>
                <a:lnTo>
                  <a:pt x="22226" y="24508"/>
                </a:lnTo>
                <a:lnTo>
                  <a:pt x="19165" y="23252"/>
                </a:lnTo>
                <a:lnTo>
                  <a:pt x="16196" y="22057"/>
                </a:lnTo>
                <a:lnTo>
                  <a:pt x="12552" y="19900"/>
                </a:lnTo>
                <a:lnTo>
                  <a:pt x="10152" y="17081"/>
                </a:lnTo>
                <a:lnTo>
                  <a:pt x="9795" y="14399"/>
                </a:lnTo>
                <a:lnTo>
                  <a:pt x="10364" y="11490"/>
                </a:lnTo>
                <a:lnTo>
                  <a:pt x="12786" y="8531"/>
                </a:lnTo>
                <a:lnTo>
                  <a:pt x="16070" y="7325"/>
                </a:lnTo>
                <a:lnTo>
                  <a:pt x="18928" y="7134"/>
                </a:lnTo>
                <a:lnTo>
                  <a:pt x="22147" y="7350"/>
                </a:lnTo>
                <a:lnTo>
                  <a:pt x="25948" y="8606"/>
                </a:lnTo>
                <a:lnTo>
                  <a:pt x="29317" y="10374"/>
                </a:lnTo>
                <a:lnTo>
                  <a:pt x="32125" y="8557"/>
                </a:lnTo>
                <a:lnTo>
                  <a:pt x="32078" y="5863"/>
                </a:lnTo>
                <a:lnTo>
                  <a:pt x="30491" y="2994"/>
                </a:lnTo>
                <a:lnTo>
                  <a:pt x="27543" y="1508"/>
                </a:lnTo>
                <a:lnTo>
                  <a:pt x="24267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70" y="406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9117766" y="3066587"/>
            <a:ext cx="17693" cy="28648"/>
          </a:xfrm>
          <a:custGeom>
            <a:avLst/>
            <a:gdLst/>
            <a:ahLst/>
            <a:cxnLst/>
            <a:rect l="l" t="t" r="r" b="b"/>
            <a:pathLst>
              <a:path w="17693" h="28648">
                <a:moveTo>
                  <a:pt x="17693" y="4522"/>
                </a:moveTo>
                <a:lnTo>
                  <a:pt x="17693" y="3517"/>
                </a:lnTo>
                <a:lnTo>
                  <a:pt x="16045" y="482"/>
                </a:lnTo>
                <a:lnTo>
                  <a:pt x="13420" y="0"/>
                </a:lnTo>
                <a:lnTo>
                  <a:pt x="10782" y="50"/>
                </a:lnTo>
                <a:lnTo>
                  <a:pt x="7736" y="1522"/>
                </a:lnTo>
                <a:lnTo>
                  <a:pt x="7242" y="4522"/>
                </a:lnTo>
                <a:lnTo>
                  <a:pt x="7242" y="11657"/>
                </a:lnTo>
                <a:lnTo>
                  <a:pt x="0" y="27011"/>
                </a:lnTo>
                <a:lnTo>
                  <a:pt x="1440" y="28648"/>
                </a:lnTo>
                <a:lnTo>
                  <a:pt x="4283" y="28599"/>
                </a:lnTo>
                <a:lnTo>
                  <a:pt x="6969" y="27115"/>
                </a:lnTo>
                <a:lnTo>
                  <a:pt x="14422" y="15621"/>
                </a:lnTo>
                <a:lnTo>
                  <a:pt x="15562" y="13806"/>
                </a:lnTo>
                <a:lnTo>
                  <a:pt x="16973" y="10440"/>
                </a:lnTo>
                <a:lnTo>
                  <a:pt x="17532" y="7697"/>
                </a:lnTo>
                <a:lnTo>
                  <a:pt x="17693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4052095" y="3144017"/>
            <a:ext cx="43253" cy="72553"/>
          </a:xfrm>
          <a:custGeom>
            <a:avLst/>
            <a:gdLst/>
            <a:ahLst/>
            <a:cxnLst/>
            <a:rect l="l" t="t" r="r" b="b"/>
            <a:pathLst>
              <a:path w="43253" h="72553">
                <a:moveTo>
                  <a:pt x="3704" y="0"/>
                </a:moveTo>
                <a:lnTo>
                  <a:pt x="384" y="1587"/>
                </a:lnTo>
                <a:lnTo>
                  <a:pt x="0" y="4150"/>
                </a:lnTo>
                <a:lnTo>
                  <a:pt x="0" y="70775"/>
                </a:lnTo>
                <a:lnTo>
                  <a:pt x="979" y="72082"/>
                </a:lnTo>
                <a:lnTo>
                  <a:pt x="3761" y="72553"/>
                </a:lnTo>
                <a:lnTo>
                  <a:pt x="6339" y="72514"/>
                </a:lnTo>
                <a:lnTo>
                  <a:pt x="9359" y="70775"/>
                </a:lnTo>
                <a:lnTo>
                  <a:pt x="9359" y="44780"/>
                </a:lnTo>
                <a:lnTo>
                  <a:pt x="21715" y="44780"/>
                </a:lnTo>
                <a:lnTo>
                  <a:pt x="25452" y="44207"/>
                </a:lnTo>
                <a:lnTo>
                  <a:pt x="24847" y="35787"/>
                </a:lnTo>
                <a:lnTo>
                  <a:pt x="20624" y="36903"/>
                </a:lnTo>
                <a:lnTo>
                  <a:pt x="9359" y="36903"/>
                </a:lnTo>
                <a:lnTo>
                  <a:pt x="9359" y="7933"/>
                </a:lnTo>
                <a:lnTo>
                  <a:pt x="18766" y="0"/>
                </a:lnTo>
                <a:lnTo>
                  <a:pt x="3704" y="0"/>
                </a:lnTo>
                <a:close/>
              </a:path>
              <a:path w="43253" h="72553">
                <a:moveTo>
                  <a:pt x="34380" y="40394"/>
                </a:moveTo>
                <a:lnTo>
                  <a:pt x="36532" y="38353"/>
                </a:lnTo>
                <a:lnTo>
                  <a:pt x="40359" y="33842"/>
                </a:lnTo>
                <a:lnTo>
                  <a:pt x="41511" y="30934"/>
                </a:lnTo>
                <a:lnTo>
                  <a:pt x="42674" y="28026"/>
                </a:lnTo>
                <a:lnTo>
                  <a:pt x="43253" y="24775"/>
                </a:lnTo>
                <a:lnTo>
                  <a:pt x="43253" y="18449"/>
                </a:lnTo>
                <a:lnTo>
                  <a:pt x="42882" y="15962"/>
                </a:lnTo>
                <a:lnTo>
                  <a:pt x="41400" y="11465"/>
                </a:lnTo>
                <a:lnTo>
                  <a:pt x="38944" y="7772"/>
                </a:lnTo>
                <a:lnTo>
                  <a:pt x="35902" y="4622"/>
                </a:lnTo>
                <a:lnTo>
                  <a:pt x="31953" y="2272"/>
                </a:lnTo>
                <a:lnTo>
                  <a:pt x="28101" y="1040"/>
                </a:lnTo>
                <a:lnTo>
                  <a:pt x="24551" y="341"/>
                </a:lnTo>
                <a:lnTo>
                  <a:pt x="21765" y="74"/>
                </a:lnTo>
                <a:lnTo>
                  <a:pt x="18766" y="0"/>
                </a:lnTo>
                <a:lnTo>
                  <a:pt x="9359" y="7933"/>
                </a:lnTo>
                <a:lnTo>
                  <a:pt x="19608" y="7933"/>
                </a:lnTo>
                <a:lnTo>
                  <a:pt x="22928" y="8329"/>
                </a:lnTo>
                <a:lnTo>
                  <a:pt x="26258" y="9204"/>
                </a:lnTo>
                <a:lnTo>
                  <a:pt x="29415" y="11134"/>
                </a:lnTo>
                <a:lnTo>
                  <a:pt x="31805" y="14579"/>
                </a:lnTo>
                <a:lnTo>
                  <a:pt x="33401" y="19011"/>
                </a:lnTo>
                <a:lnTo>
                  <a:pt x="33401" y="24102"/>
                </a:lnTo>
                <a:lnTo>
                  <a:pt x="32421" y="27950"/>
                </a:lnTo>
                <a:lnTo>
                  <a:pt x="30816" y="31366"/>
                </a:lnTo>
                <a:lnTo>
                  <a:pt x="28274" y="34009"/>
                </a:lnTo>
                <a:lnTo>
                  <a:pt x="24847" y="35787"/>
                </a:lnTo>
                <a:lnTo>
                  <a:pt x="25452" y="44207"/>
                </a:lnTo>
                <a:lnTo>
                  <a:pt x="28587" y="43088"/>
                </a:lnTo>
                <a:lnTo>
                  <a:pt x="31730" y="41972"/>
                </a:lnTo>
                <a:lnTo>
                  <a:pt x="34380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4108618" y="3162103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7"/>
                </a:moveTo>
                <a:lnTo>
                  <a:pt x="0" y="52744"/>
                </a:lnTo>
                <a:lnTo>
                  <a:pt x="198" y="53506"/>
                </a:lnTo>
                <a:lnTo>
                  <a:pt x="2868" y="54432"/>
                </a:lnTo>
                <a:lnTo>
                  <a:pt x="6126" y="54432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2" y="14514"/>
                </a:lnTo>
                <a:lnTo>
                  <a:pt x="14522" y="11963"/>
                </a:lnTo>
                <a:lnTo>
                  <a:pt x="17365" y="9651"/>
                </a:lnTo>
                <a:lnTo>
                  <a:pt x="19991" y="8712"/>
                </a:lnTo>
                <a:lnTo>
                  <a:pt x="23021" y="8928"/>
                </a:lnTo>
                <a:lnTo>
                  <a:pt x="25786" y="9756"/>
                </a:lnTo>
                <a:lnTo>
                  <a:pt x="28533" y="8435"/>
                </a:lnTo>
                <a:lnTo>
                  <a:pt x="28583" y="3276"/>
                </a:lnTo>
                <a:lnTo>
                  <a:pt x="26229" y="723"/>
                </a:lnTo>
                <a:lnTo>
                  <a:pt x="23111" y="90"/>
                </a:lnTo>
                <a:lnTo>
                  <a:pt x="20452" y="0"/>
                </a:lnTo>
                <a:lnTo>
                  <a:pt x="17340" y="712"/>
                </a:lnTo>
                <a:lnTo>
                  <a:pt x="14187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58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4144204" y="3162099"/>
            <a:ext cx="48961" cy="55206"/>
          </a:xfrm>
          <a:custGeom>
            <a:avLst/>
            <a:gdLst/>
            <a:ahLst/>
            <a:cxnLst/>
            <a:rect l="l" t="t" r="r" b="b"/>
            <a:pathLst>
              <a:path w="48961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4"/>
                </a:lnTo>
                <a:lnTo>
                  <a:pt x="2440" y="42811"/>
                </a:lnTo>
                <a:lnTo>
                  <a:pt x="3924" y="45670"/>
                </a:lnTo>
                <a:lnTo>
                  <a:pt x="5919" y="48006"/>
                </a:lnTo>
                <a:lnTo>
                  <a:pt x="10411" y="52146"/>
                </a:lnTo>
                <a:lnTo>
                  <a:pt x="9533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25" y="15038"/>
                </a:lnTo>
                <a:lnTo>
                  <a:pt x="14213" y="11506"/>
                </a:lnTo>
                <a:lnTo>
                  <a:pt x="17730" y="9159"/>
                </a:lnTo>
                <a:lnTo>
                  <a:pt x="21935" y="7722"/>
                </a:lnTo>
                <a:lnTo>
                  <a:pt x="27504" y="7722"/>
                </a:lnTo>
                <a:lnTo>
                  <a:pt x="29919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2" y="17579"/>
                </a:lnTo>
                <a:lnTo>
                  <a:pt x="39405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73" y="35676"/>
                </a:lnTo>
                <a:lnTo>
                  <a:pt x="37274" y="40172"/>
                </a:lnTo>
                <a:lnTo>
                  <a:pt x="34772" y="43675"/>
                </a:lnTo>
                <a:lnTo>
                  <a:pt x="31248" y="45986"/>
                </a:lnTo>
                <a:lnTo>
                  <a:pt x="27025" y="47458"/>
                </a:lnTo>
                <a:lnTo>
                  <a:pt x="21503" y="47458"/>
                </a:lnTo>
                <a:lnTo>
                  <a:pt x="19091" y="46926"/>
                </a:lnTo>
                <a:lnTo>
                  <a:pt x="15203" y="44805"/>
                </a:lnTo>
                <a:lnTo>
                  <a:pt x="12514" y="41569"/>
                </a:lnTo>
                <a:lnTo>
                  <a:pt x="13407" y="53352"/>
                </a:lnTo>
                <a:lnTo>
                  <a:pt x="16391" y="54598"/>
                </a:lnTo>
                <a:lnTo>
                  <a:pt x="19904" y="55206"/>
                </a:lnTo>
                <a:lnTo>
                  <a:pt x="28061" y="55206"/>
                </a:lnTo>
                <a:lnTo>
                  <a:pt x="31691" y="54508"/>
                </a:lnTo>
                <a:lnTo>
                  <a:pt x="34837" y="53111"/>
                </a:lnTo>
                <a:lnTo>
                  <a:pt x="37966" y="51728"/>
                </a:lnTo>
                <a:lnTo>
                  <a:pt x="40580" y="49773"/>
                </a:lnTo>
                <a:lnTo>
                  <a:pt x="44752" y="44795"/>
                </a:lnTo>
                <a:lnTo>
                  <a:pt x="46325" y="41821"/>
                </a:lnTo>
                <a:lnTo>
                  <a:pt x="47379" y="38379"/>
                </a:lnTo>
                <a:lnTo>
                  <a:pt x="48427" y="34938"/>
                </a:lnTo>
                <a:lnTo>
                  <a:pt x="48961" y="31165"/>
                </a:lnTo>
                <a:lnTo>
                  <a:pt x="48961" y="22875"/>
                </a:lnTo>
                <a:lnTo>
                  <a:pt x="48453" y="19102"/>
                </a:lnTo>
                <a:lnTo>
                  <a:pt x="47462" y="15760"/>
                </a:lnTo>
                <a:lnTo>
                  <a:pt x="46457" y="12409"/>
                </a:lnTo>
                <a:lnTo>
                  <a:pt x="44964" y="9551"/>
                </a:lnTo>
                <a:lnTo>
                  <a:pt x="42980" y="7214"/>
                </a:lnTo>
                <a:lnTo>
                  <a:pt x="38477" y="3086"/>
                </a:lnTo>
                <a:lnTo>
                  <a:pt x="35492" y="1854"/>
                </a:lnTo>
                <a:lnTo>
                  <a:pt x="32498" y="623"/>
                </a:lnTo>
                <a:lnTo>
                  <a:pt x="28995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9" y="3456"/>
                </a:lnTo>
                <a:lnTo>
                  <a:pt x="8305" y="5386"/>
                </a:lnTo>
                <a:lnTo>
                  <a:pt x="4133" y="10375"/>
                </a:lnTo>
                <a:lnTo>
                  <a:pt x="2578" y="13335"/>
                </a:lnTo>
                <a:lnTo>
                  <a:pt x="1548" y="16790"/>
                </a:lnTo>
                <a:lnTo>
                  <a:pt x="50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1" h="55206">
                <a:moveTo>
                  <a:pt x="10523" y="37645"/>
                </a:moveTo>
                <a:lnTo>
                  <a:pt x="9533" y="32804"/>
                </a:lnTo>
                <a:lnTo>
                  <a:pt x="10411" y="52146"/>
                </a:lnTo>
                <a:lnTo>
                  <a:pt x="13407" y="53352"/>
                </a:lnTo>
                <a:lnTo>
                  <a:pt x="12514" y="41569"/>
                </a:lnTo>
                <a:lnTo>
                  <a:pt x="1052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4203006" y="31621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45" y="33757"/>
                </a:moveTo>
                <a:lnTo>
                  <a:pt x="9361" y="30924"/>
                </a:lnTo>
                <a:lnTo>
                  <a:pt x="9361" y="21211"/>
                </a:lnTo>
                <a:lnTo>
                  <a:pt x="10513" y="16268"/>
                </a:lnTo>
                <a:lnTo>
                  <a:pt x="12799" y="12866"/>
                </a:lnTo>
                <a:lnTo>
                  <a:pt x="15116" y="9461"/>
                </a:lnTo>
                <a:lnTo>
                  <a:pt x="18407" y="7746"/>
                </a:lnTo>
                <a:lnTo>
                  <a:pt x="24847" y="7746"/>
                </a:lnTo>
                <a:lnTo>
                  <a:pt x="28202" y="8686"/>
                </a:lnTo>
                <a:lnTo>
                  <a:pt x="32148" y="10721"/>
                </a:lnTo>
                <a:lnTo>
                  <a:pt x="35543" y="13374"/>
                </a:lnTo>
                <a:lnTo>
                  <a:pt x="38402" y="11229"/>
                </a:lnTo>
                <a:lnTo>
                  <a:pt x="38380" y="8547"/>
                </a:lnTo>
                <a:lnTo>
                  <a:pt x="37558" y="5717"/>
                </a:lnTo>
                <a:lnTo>
                  <a:pt x="34740" y="3290"/>
                </a:lnTo>
                <a:lnTo>
                  <a:pt x="31442" y="1628"/>
                </a:lnTo>
                <a:lnTo>
                  <a:pt x="28858" y="749"/>
                </a:lnTo>
                <a:lnTo>
                  <a:pt x="25924" y="154"/>
                </a:lnTo>
                <a:lnTo>
                  <a:pt x="22853" y="0"/>
                </a:lnTo>
                <a:lnTo>
                  <a:pt x="19620" y="0"/>
                </a:lnTo>
                <a:lnTo>
                  <a:pt x="16614" y="547"/>
                </a:lnTo>
                <a:lnTo>
                  <a:pt x="13842" y="1652"/>
                </a:lnTo>
                <a:lnTo>
                  <a:pt x="11056" y="2743"/>
                </a:lnTo>
                <a:lnTo>
                  <a:pt x="8655" y="4432"/>
                </a:lnTo>
                <a:lnTo>
                  <a:pt x="4558" y="8967"/>
                </a:lnTo>
                <a:lnTo>
                  <a:pt x="2934" y="11887"/>
                </a:lnTo>
                <a:lnTo>
                  <a:pt x="1761" y="15430"/>
                </a:lnTo>
                <a:lnTo>
                  <a:pt x="580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2" y="36375"/>
                </a:lnTo>
                <a:lnTo>
                  <a:pt x="1437" y="39715"/>
                </a:lnTo>
                <a:lnTo>
                  <a:pt x="2391" y="43041"/>
                </a:lnTo>
                <a:lnTo>
                  <a:pt x="3802" y="45846"/>
                </a:lnTo>
                <a:lnTo>
                  <a:pt x="5619" y="48132"/>
                </a:lnTo>
                <a:lnTo>
                  <a:pt x="9732" y="52171"/>
                </a:lnTo>
                <a:lnTo>
                  <a:pt x="12456" y="53352"/>
                </a:lnTo>
                <a:lnTo>
                  <a:pt x="15163" y="54547"/>
                </a:lnTo>
                <a:lnTo>
                  <a:pt x="18285" y="55144"/>
                </a:lnTo>
                <a:lnTo>
                  <a:pt x="23508" y="55144"/>
                </a:lnTo>
                <a:lnTo>
                  <a:pt x="26766" y="54637"/>
                </a:lnTo>
                <a:lnTo>
                  <a:pt x="29837" y="53859"/>
                </a:lnTo>
                <a:lnTo>
                  <a:pt x="32558" y="52783"/>
                </a:lnTo>
                <a:lnTo>
                  <a:pt x="35949" y="50800"/>
                </a:lnTo>
                <a:lnTo>
                  <a:pt x="38365" y="47866"/>
                </a:lnTo>
                <a:lnTo>
                  <a:pt x="38624" y="45036"/>
                </a:lnTo>
                <a:lnTo>
                  <a:pt x="38588" y="43665"/>
                </a:lnTo>
                <a:lnTo>
                  <a:pt x="36716" y="40792"/>
                </a:lnTo>
                <a:lnTo>
                  <a:pt x="33588" y="43157"/>
                </a:lnTo>
                <a:lnTo>
                  <a:pt x="29945" y="45478"/>
                </a:lnTo>
                <a:lnTo>
                  <a:pt x="26838" y="46826"/>
                </a:lnTo>
                <a:lnTo>
                  <a:pt x="22950" y="47167"/>
                </a:lnTo>
                <a:lnTo>
                  <a:pt x="18842" y="46761"/>
                </a:lnTo>
                <a:lnTo>
                  <a:pt x="15473" y="45162"/>
                </a:lnTo>
                <a:lnTo>
                  <a:pt x="12889" y="42303"/>
                </a:lnTo>
                <a:lnTo>
                  <a:pt x="10843" y="38635"/>
                </a:lnTo>
                <a:lnTo>
                  <a:pt x="964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4250207" y="31621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39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24" y="1903"/>
                </a:lnTo>
                <a:lnTo>
                  <a:pt x="30613" y="647"/>
                </a:lnTo>
                <a:lnTo>
                  <a:pt x="27344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09" y="22719"/>
                </a:lnTo>
                <a:lnTo>
                  <a:pt x="9309" y="22719"/>
                </a:lnTo>
                <a:lnTo>
                  <a:pt x="9715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67" y="3210"/>
                </a:lnTo>
                <a:lnTo>
                  <a:pt x="8394" y="5054"/>
                </a:lnTo>
                <a:lnTo>
                  <a:pt x="4279" y="9852"/>
                </a:lnTo>
                <a:lnTo>
                  <a:pt x="2724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8" y="36370"/>
                </a:lnTo>
                <a:lnTo>
                  <a:pt x="1583" y="39801"/>
                </a:lnTo>
                <a:lnTo>
                  <a:pt x="2633" y="43218"/>
                </a:lnTo>
                <a:lnTo>
                  <a:pt x="4197" y="46073"/>
                </a:lnTo>
                <a:lnTo>
                  <a:pt x="6263" y="48347"/>
                </a:lnTo>
                <a:lnTo>
                  <a:pt x="10867" y="52322"/>
                </a:lnTo>
                <a:lnTo>
                  <a:pt x="13898" y="53478"/>
                </a:lnTo>
                <a:lnTo>
                  <a:pt x="16918" y="54622"/>
                </a:lnTo>
                <a:lnTo>
                  <a:pt x="20450" y="55205"/>
                </a:lnTo>
                <a:lnTo>
                  <a:pt x="24471" y="55205"/>
                </a:lnTo>
                <a:lnTo>
                  <a:pt x="28994" y="55026"/>
                </a:lnTo>
                <a:lnTo>
                  <a:pt x="33087" y="54316"/>
                </a:lnTo>
                <a:lnTo>
                  <a:pt x="36442" y="53478"/>
                </a:lnTo>
                <a:lnTo>
                  <a:pt x="40257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3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0" y="47523"/>
                </a:lnTo>
                <a:lnTo>
                  <a:pt x="25328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23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2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63" y="7642"/>
                </a:lnTo>
                <a:lnTo>
                  <a:pt x="23035" y="7199"/>
                </a:lnTo>
                <a:lnTo>
                  <a:pt x="27381" y="7199"/>
                </a:lnTo>
                <a:lnTo>
                  <a:pt x="27344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4305254" y="31621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2" y="23633"/>
                </a:lnTo>
                <a:lnTo>
                  <a:pt x="7542" y="26910"/>
                </a:lnTo>
                <a:lnTo>
                  <a:pt x="10486" y="28511"/>
                </a:lnTo>
                <a:lnTo>
                  <a:pt x="13533" y="29858"/>
                </a:lnTo>
                <a:lnTo>
                  <a:pt x="16567" y="31099"/>
                </a:lnTo>
                <a:lnTo>
                  <a:pt x="19461" y="32259"/>
                </a:lnTo>
                <a:lnTo>
                  <a:pt x="23091" y="34405"/>
                </a:lnTo>
                <a:lnTo>
                  <a:pt x="25441" y="37198"/>
                </a:lnTo>
                <a:lnTo>
                  <a:pt x="25789" y="39801"/>
                </a:lnTo>
                <a:lnTo>
                  <a:pt x="25556" y="42368"/>
                </a:lnTo>
                <a:lnTo>
                  <a:pt x="22964" y="45845"/>
                </a:lnTo>
                <a:lnTo>
                  <a:pt x="19759" y="47318"/>
                </a:lnTo>
                <a:lnTo>
                  <a:pt x="17147" y="47829"/>
                </a:lnTo>
                <a:lnTo>
                  <a:pt x="13597" y="47829"/>
                </a:lnTo>
                <a:lnTo>
                  <a:pt x="10227" y="47077"/>
                </a:lnTo>
                <a:lnTo>
                  <a:pt x="6181" y="45439"/>
                </a:lnTo>
                <a:lnTo>
                  <a:pt x="3308" y="43790"/>
                </a:lnTo>
                <a:lnTo>
                  <a:pt x="288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31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3" y="52401"/>
                </a:lnTo>
                <a:lnTo>
                  <a:pt x="31038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602" y="33491"/>
                </a:lnTo>
                <a:lnTo>
                  <a:pt x="31957" y="30581"/>
                </a:lnTo>
                <a:lnTo>
                  <a:pt x="28303" y="27406"/>
                </a:lnTo>
                <a:lnTo>
                  <a:pt x="25297" y="25844"/>
                </a:lnTo>
                <a:lnTo>
                  <a:pt x="22237" y="24512"/>
                </a:lnTo>
                <a:lnTo>
                  <a:pt x="19176" y="23266"/>
                </a:lnTo>
                <a:lnTo>
                  <a:pt x="16207" y="22071"/>
                </a:lnTo>
                <a:lnTo>
                  <a:pt x="12556" y="19914"/>
                </a:lnTo>
                <a:lnTo>
                  <a:pt x="10166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91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51" y="7354"/>
                </a:lnTo>
                <a:lnTo>
                  <a:pt x="25963" y="8610"/>
                </a:lnTo>
                <a:lnTo>
                  <a:pt x="29329" y="10389"/>
                </a:lnTo>
                <a:lnTo>
                  <a:pt x="32125" y="8561"/>
                </a:lnTo>
                <a:lnTo>
                  <a:pt x="32080" y="5867"/>
                </a:lnTo>
                <a:lnTo>
                  <a:pt x="30506" y="2998"/>
                </a:lnTo>
                <a:lnTo>
                  <a:pt x="27557" y="1512"/>
                </a:lnTo>
                <a:lnTo>
                  <a:pt x="24267" y="572"/>
                </a:lnTo>
                <a:lnTo>
                  <a:pt x="21653" y="125"/>
                </a:lnTo>
                <a:lnTo>
                  <a:pt x="16070" y="0"/>
                </a:lnTo>
                <a:lnTo>
                  <a:pt x="13474" y="417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9" y="9234"/>
                </a:lnTo>
                <a:lnTo>
                  <a:pt x="1206" y="12927"/>
                </a:lnTo>
                <a:lnTo>
                  <a:pt x="1206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348587" y="3162106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64"/>
                </a:moveTo>
                <a:lnTo>
                  <a:pt x="3909" y="23633"/>
                </a:lnTo>
                <a:lnTo>
                  <a:pt x="7537" y="26910"/>
                </a:lnTo>
                <a:lnTo>
                  <a:pt x="10482" y="28511"/>
                </a:lnTo>
                <a:lnTo>
                  <a:pt x="13528" y="29858"/>
                </a:lnTo>
                <a:lnTo>
                  <a:pt x="16563" y="31099"/>
                </a:lnTo>
                <a:lnTo>
                  <a:pt x="19457" y="32259"/>
                </a:lnTo>
                <a:lnTo>
                  <a:pt x="23086" y="34405"/>
                </a:lnTo>
                <a:lnTo>
                  <a:pt x="25436" y="37198"/>
                </a:lnTo>
                <a:lnTo>
                  <a:pt x="25782" y="39801"/>
                </a:lnTo>
                <a:lnTo>
                  <a:pt x="25548" y="42368"/>
                </a:lnTo>
                <a:lnTo>
                  <a:pt x="22964" y="45845"/>
                </a:lnTo>
                <a:lnTo>
                  <a:pt x="19756" y="47318"/>
                </a:lnTo>
                <a:lnTo>
                  <a:pt x="17146" y="47829"/>
                </a:lnTo>
                <a:lnTo>
                  <a:pt x="13590" y="47829"/>
                </a:lnTo>
                <a:lnTo>
                  <a:pt x="10223" y="47077"/>
                </a:lnTo>
                <a:lnTo>
                  <a:pt x="6173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1" y="52387"/>
                </a:lnTo>
                <a:lnTo>
                  <a:pt x="6224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0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0" y="52401"/>
                </a:lnTo>
                <a:lnTo>
                  <a:pt x="31034" y="49644"/>
                </a:lnTo>
                <a:lnTo>
                  <a:pt x="33274" y="45935"/>
                </a:lnTo>
                <a:lnTo>
                  <a:pt x="34660" y="41644"/>
                </a:lnTo>
                <a:lnTo>
                  <a:pt x="34660" y="3691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30" y="24512"/>
                </a:lnTo>
                <a:lnTo>
                  <a:pt x="19173" y="23266"/>
                </a:lnTo>
                <a:lnTo>
                  <a:pt x="16200" y="22071"/>
                </a:lnTo>
                <a:lnTo>
                  <a:pt x="12552" y="19914"/>
                </a:lnTo>
                <a:lnTo>
                  <a:pt x="10162" y="17081"/>
                </a:lnTo>
                <a:lnTo>
                  <a:pt x="9787" y="14414"/>
                </a:lnTo>
                <a:lnTo>
                  <a:pt x="10356" y="11504"/>
                </a:lnTo>
                <a:lnTo>
                  <a:pt x="12786" y="8535"/>
                </a:lnTo>
                <a:lnTo>
                  <a:pt x="16066" y="7325"/>
                </a:lnTo>
                <a:lnTo>
                  <a:pt x="18928" y="7138"/>
                </a:lnTo>
                <a:lnTo>
                  <a:pt x="22146" y="7354"/>
                </a:lnTo>
                <a:lnTo>
                  <a:pt x="25956" y="8610"/>
                </a:lnTo>
                <a:lnTo>
                  <a:pt x="29325" y="10389"/>
                </a:lnTo>
                <a:lnTo>
                  <a:pt x="32122" y="8561"/>
                </a:lnTo>
                <a:lnTo>
                  <a:pt x="32072" y="5867"/>
                </a:lnTo>
                <a:lnTo>
                  <a:pt x="30502" y="2998"/>
                </a:lnTo>
                <a:lnTo>
                  <a:pt x="27553" y="1512"/>
                </a:lnTo>
                <a:lnTo>
                  <a:pt x="24259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24" y="1230"/>
                </a:lnTo>
                <a:lnTo>
                  <a:pt x="7142" y="3135"/>
                </a:lnTo>
                <a:lnTo>
                  <a:pt x="4168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422250" y="3144017"/>
            <a:ext cx="43243" cy="72553"/>
          </a:xfrm>
          <a:custGeom>
            <a:avLst/>
            <a:gdLst/>
            <a:ahLst/>
            <a:cxnLst/>
            <a:rect l="l" t="t" r="r" b="b"/>
            <a:pathLst>
              <a:path w="43243" h="72553">
                <a:moveTo>
                  <a:pt x="3704" y="0"/>
                </a:moveTo>
                <a:lnTo>
                  <a:pt x="374" y="1587"/>
                </a:lnTo>
                <a:lnTo>
                  <a:pt x="0" y="4150"/>
                </a:lnTo>
                <a:lnTo>
                  <a:pt x="0" y="70775"/>
                </a:lnTo>
                <a:lnTo>
                  <a:pt x="979" y="72082"/>
                </a:lnTo>
                <a:lnTo>
                  <a:pt x="3761" y="72553"/>
                </a:lnTo>
                <a:lnTo>
                  <a:pt x="6329" y="72514"/>
                </a:lnTo>
                <a:lnTo>
                  <a:pt x="9359" y="70775"/>
                </a:lnTo>
                <a:lnTo>
                  <a:pt x="9359" y="44780"/>
                </a:lnTo>
                <a:lnTo>
                  <a:pt x="21700" y="44780"/>
                </a:lnTo>
                <a:lnTo>
                  <a:pt x="25441" y="44207"/>
                </a:lnTo>
                <a:lnTo>
                  <a:pt x="24836" y="35787"/>
                </a:lnTo>
                <a:lnTo>
                  <a:pt x="20613" y="36903"/>
                </a:lnTo>
                <a:lnTo>
                  <a:pt x="9359" y="36903"/>
                </a:lnTo>
                <a:lnTo>
                  <a:pt x="9359" y="7933"/>
                </a:lnTo>
                <a:lnTo>
                  <a:pt x="18756" y="0"/>
                </a:lnTo>
                <a:lnTo>
                  <a:pt x="3704" y="0"/>
                </a:lnTo>
                <a:close/>
              </a:path>
              <a:path w="43243" h="72553">
                <a:moveTo>
                  <a:pt x="34366" y="40394"/>
                </a:moveTo>
                <a:lnTo>
                  <a:pt x="36532" y="38353"/>
                </a:lnTo>
                <a:lnTo>
                  <a:pt x="40345" y="33842"/>
                </a:lnTo>
                <a:lnTo>
                  <a:pt x="41497" y="30934"/>
                </a:lnTo>
                <a:lnTo>
                  <a:pt x="42664" y="28026"/>
                </a:lnTo>
                <a:lnTo>
                  <a:pt x="43243" y="24775"/>
                </a:lnTo>
                <a:lnTo>
                  <a:pt x="43243" y="18449"/>
                </a:lnTo>
                <a:lnTo>
                  <a:pt x="42884" y="15962"/>
                </a:lnTo>
                <a:lnTo>
                  <a:pt x="41400" y="11465"/>
                </a:lnTo>
                <a:lnTo>
                  <a:pt x="38944" y="7772"/>
                </a:lnTo>
                <a:lnTo>
                  <a:pt x="35888" y="4622"/>
                </a:lnTo>
                <a:lnTo>
                  <a:pt x="31943" y="2272"/>
                </a:lnTo>
                <a:lnTo>
                  <a:pt x="28091" y="1040"/>
                </a:lnTo>
                <a:lnTo>
                  <a:pt x="24537" y="341"/>
                </a:lnTo>
                <a:lnTo>
                  <a:pt x="21751" y="74"/>
                </a:lnTo>
                <a:lnTo>
                  <a:pt x="18756" y="0"/>
                </a:lnTo>
                <a:lnTo>
                  <a:pt x="9359" y="7933"/>
                </a:lnTo>
                <a:lnTo>
                  <a:pt x="19594" y="7933"/>
                </a:lnTo>
                <a:lnTo>
                  <a:pt x="22924" y="8329"/>
                </a:lnTo>
                <a:lnTo>
                  <a:pt x="26248" y="9204"/>
                </a:lnTo>
                <a:lnTo>
                  <a:pt x="29401" y="11134"/>
                </a:lnTo>
                <a:lnTo>
                  <a:pt x="31791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1" y="27950"/>
                </a:lnTo>
                <a:lnTo>
                  <a:pt x="30801" y="31366"/>
                </a:lnTo>
                <a:lnTo>
                  <a:pt x="28263" y="34009"/>
                </a:lnTo>
                <a:lnTo>
                  <a:pt x="24836" y="35787"/>
                </a:lnTo>
                <a:lnTo>
                  <a:pt x="25441" y="44207"/>
                </a:lnTo>
                <a:lnTo>
                  <a:pt x="28587" y="43088"/>
                </a:lnTo>
                <a:lnTo>
                  <a:pt x="31715" y="41972"/>
                </a:lnTo>
                <a:lnTo>
                  <a:pt x="34366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4477697" y="314218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86" y="9144"/>
                </a:lnTo>
                <a:lnTo>
                  <a:pt x="3376" y="11049"/>
                </a:lnTo>
                <a:lnTo>
                  <a:pt x="7640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11" y="1918"/>
                </a:lnTo>
                <a:lnTo>
                  <a:pt x="7697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400" y="73624"/>
                </a:moveTo>
                <a:lnTo>
                  <a:pt x="3949" y="74358"/>
                </a:lnTo>
                <a:lnTo>
                  <a:pt x="7204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4" y="20754"/>
                </a:lnTo>
                <a:lnTo>
                  <a:pt x="3949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4504150" y="3162106"/>
            <a:ext cx="45050" cy="74411"/>
          </a:xfrm>
          <a:custGeom>
            <a:avLst/>
            <a:gdLst/>
            <a:ahLst/>
            <a:cxnLst/>
            <a:rect l="l" t="t" r="r" b="b"/>
            <a:pathLst>
              <a:path w="45050" h="74411">
                <a:moveTo>
                  <a:pt x="0" y="2515"/>
                </a:moveTo>
                <a:lnTo>
                  <a:pt x="0" y="72669"/>
                </a:lnTo>
                <a:lnTo>
                  <a:pt x="321" y="73673"/>
                </a:lnTo>
                <a:lnTo>
                  <a:pt x="2872" y="74411"/>
                </a:lnTo>
                <a:lnTo>
                  <a:pt x="6116" y="74411"/>
                </a:lnTo>
                <a:lnTo>
                  <a:pt x="8990" y="72669"/>
                </a:lnTo>
                <a:lnTo>
                  <a:pt x="8990" y="47548"/>
                </a:lnTo>
                <a:lnTo>
                  <a:pt x="10289" y="48859"/>
                </a:lnTo>
                <a:lnTo>
                  <a:pt x="13842" y="51930"/>
                </a:lnTo>
                <a:lnTo>
                  <a:pt x="17371" y="54000"/>
                </a:lnTo>
                <a:lnTo>
                  <a:pt x="21046" y="55054"/>
                </a:lnTo>
                <a:lnTo>
                  <a:pt x="23832" y="55195"/>
                </a:lnTo>
                <a:lnTo>
                  <a:pt x="27249" y="55195"/>
                </a:lnTo>
                <a:lnTo>
                  <a:pt x="30283" y="54547"/>
                </a:lnTo>
                <a:lnTo>
                  <a:pt x="32918" y="53215"/>
                </a:lnTo>
                <a:lnTo>
                  <a:pt x="35568" y="51904"/>
                </a:lnTo>
                <a:lnTo>
                  <a:pt x="33822" y="39283"/>
                </a:lnTo>
                <a:lnTo>
                  <a:pt x="31817" y="42990"/>
                </a:lnTo>
                <a:lnTo>
                  <a:pt x="28868" y="45608"/>
                </a:lnTo>
                <a:lnTo>
                  <a:pt x="25304" y="47271"/>
                </a:lnTo>
                <a:lnTo>
                  <a:pt x="20599" y="47271"/>
                </a:lnTo>
                <a:lnTo>
                  <a:pt x="16045" y="44819"/>
                </a:lnTo>
                <a:lnTo>
                  <a:pt x="11463" y="40831"/>
                </a:lnTo>
                <a:lnTo>
                  <a:pt x="8990" y="37720"/>
                </a:lnTo>
                <a:lnTo>
                  <a:pt x="8990" y="17754"/>
                </a:lnTo>
                <a:lnTo>
                  <a:pt x="11761" y="14403"/>
                </a:lnTo>
                <a:lnTo>
                  <a:pt x="15527" y="10896"/>
                </a:lnTo>
                <a:lnTo>
                  <a:pt x="19015" y="8816"/>
                </a:lnTo>
                <a:lnTo>
                  <a:pt x="22432" y="7937"/>
                </a:lnTo>
                <a:lnTo>
                  <a:pt x="22111" y="190"/>
                </a:lnTo>
                <a:lnTo>
                  <a:pt x="19178" y="979"/>
                </a:lnTo>
                <a:lnTo>
                  <a:pt x="16355" y="2311"/>
                </a:lnTo>
                <a:lnTo>
                  <a:pt x="13568" y="4038"/>
                </a:lnTo>
                <a:lnTo>
                  <a:pt x="10807" y="6350"/>
                </a:lnTo>
                <a:lnTo>
                  <a:pt x="7899" y="9273"/>
                </a:lnTo>
                <a:lnTo>
                  <a:pt x="7899" y="2185"/>
                </a:lnTo>
                <a:lnTo>
                  <a:pt x="5311" y="814"/>
                </a:lnTo>
                <a:lnTo>
                  <a:pt x="2574" y="814"/>
                </a:lnTo>
                <a:lnTo>
                  <a:pt x="0" y="2515"/>
                </a:lnTo>
                <a:close/>
              </a:path>
              <a:path w="45050" h="74411">
                <a:moveTo>
                  <a:pt x="45050" y="26849"/>
                </a:moveTo>
                <a:lnTo>
                  <a:pt x="45050" y="23205"/>
                </a:lnTo>
                <a:lnTo>
                  <a:pt x="44691" y="19749"/>
                </a:lnTo>
                <a:lnTo>
                  <a:pt x="43959" y="16498"/>
                </a:lnTo>
                <a:lnTo>
                  <a:pt x="43233" y="13247"/>
                </a:lnTo>
                <a:lnTo>
                  <a:pt x="42091" y="10389"/>
                </a:lnTo>
                <a:lnTo>
                  <a:pt x="40507" y="7937"/>
                </a:lnTo>
                <a:lnTo>
                  <a:pt x="36889" y="3545"/>
                </a:lnTo>
                <a:lnTo>
                  <a:pt x="31889" y="712"/>
                </a:lnTo>
                <a:lnTo>
                  <a:pt x="28858" y="0"/>
                </a:lnTo>
                <a:lnTo>
                  <a:pt x="25304" y="0"/>
                </a:lnTo>
                <a:lnTo>
                  <a:pt x="22111" y="190"/>
                </a:lnTo>
                <a:lnTo>
                  <a:pt x="22432" y="7937"/>
                </a:lnTo>
                <a:lnTo>
                  <a:pt x="25934" y="7937"/>
                </a:lnTo>
                <a:lnTo>
                  <a:pt x="29452" y="9601"/>
                </a:lnTo>
                <a:lnTo>
                  <a:pt x="32274" y="12218"/>
                </a:lnTo>
                <a:lnTo>
                  <a:pt x="34132" y="15941"/>
                </a:lnTo>
                <a:lnTo>
                  <a:pt x="35172" y="20462"/>
                </a:lnTo>
                <a:lnTo>
                  <a:pt x="35751" y="25351"/>
                </a:lnTo>
                <a:lnTo>
                  <a:pt x="35751" y="30265"/>
                </a:lnTo>
                <a:lnTo>
                  <a:pt x="35035" y="34888"/>
                </a:lnTo>
                <a:lnTo>
                  <a:pt x="33822" y="39283"/>
                </a:lnTo>
                <a:lnTo>
                  <a:pt x="35568" y="51904"/>
                </a:lnTo>
                <a:lnTo>
                  <a:pt x="37782" y="50015"/>
                </a:lnTo>
                <a:lnTo>
                  <a:pt x="41375" y="45137"/>
                </a:lnTo>
                <a:lnTo>
                  <a:pt x="42736" y="42177"/>
                </a:lnTo>
                <a:lnTo>
                  <a:pt x="43665" y="38685"/>
                </a:lnTo>
                <a:lnTo>
                  <a:pt x="44593" y="35178"/>
                </a:lnTo>
                <a:lnTo>
                  <a:pt x="45050" y="31244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561876" y="3142180"/>
            <a:ext cx="10062" cy="74397"/>
          </a:xfrm>
          <a:custGeom>
            <a:avLst/>
            <a:gdLst/>
            <a:ahLst/>
            <a:cxnLst/>
            <a:rect l="l" t="t" r="r" b="b"/>
            <a:pathLst>
              <a:path w="10062" h="74397">
                <a:moveTo>
                  <a:pt x="1979" y="73950"/>
                </a:moveTo>
                <a:lnTo>
                  <a:pt x="4665" y="74397"/>
                </a:lnTo>
                <a:lnTo>
                  <a:pt x="7207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7" y="20754"/>
                </a:lnTo>
                <a:lnTo>
                  <a:pt x="3949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979" y="73950"/>
                </a:lnTo>
                <a:close/>
              </a:path>
              <a:path w="10062" h="74397">
                <a:moveTo>
                  <a:pt x="0" y="5587"/>
                </a:moveTo>
                <a:lnTo>
                  <a:pt x="384" y="9144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4588337" y="3162106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77" y="23342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5" y="10374"/>
                </a:lnTo>
                <a:lnTo>
                  <a:pt x="38303" y="6249"/>
                </a:lnTo>
                <a:lnTo>
                  <a:pt x="35120" y="2833"/>
                </a:lnTo>
                <a:lnTo>
                  <a:pt x="30650" y="572"/>
                </a:lnTo>
                <a:lnTo>
                  <a:pt x="27917" y="0"/>
                </a:lnTo>
                <a:lnTo>
                  <a:pt x="21847" y="0"/>
                </a:lnTo>
                <a:lnTo>
                  <a:pt x="19086" y="737"/>
                </a:lnTo>
                <a:lnTo>
                  <a:pt x="16353" y="2209"/>
                </a:lnTo>
                <a:lnTo>
                  <a:pt x="13604" y="3682"/>
                </a:lnTo>
                <a:lnTo>
                  <a:pt x="10867" y="5994"/>
                </a:lnTo>
                <a:lnTo>
                  <a:pt x="8106" y="9143"/>
                </a:lnTo>
                <a:lnTo>
                  <a:pt x="8106" y="2209"/>
                </a:lnTo>
                <a:lnTo>
                  <a:pt x="5543" y="814"/>
                </a:lnTo>
                <a:lnTo>
                  <a:pt x="2573" y="814"/>
                </a:lnTo>
                <a:lnTo>
                  <a:pt x="0" y="2515"/>
                </a:lnTo>
                <a:lnTo>
                  <a:pt x="0" y="52743"/>
                </a:lnTo>
                <a:lnTo>
                  <a:pt x="320" y="53698"/>
                </a:lnTo>
                <a:lnTo>
                  <a:pt x="2861" y="54432"/>
                </a:lnTo>
                <a:lnTo>
                  <a:pt x="6112" y="54432"/>
                </a:lnTo>
                <a:lnTo>
                  <a:pt x="8973" y="52743"/>
                </a:lnTo>
                <a:lnTo>
                  <a:pt x="8973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8" y="8802"/>
                </a:lnTo>
                <a:lnTo>
                  <a:pt x="22801" y="7988"/>
                </a:lnTo>
                <a:lnTo>
                  <a:pt x="26070" y="8319"/>
                </a:lnTo>
                <a:lnTo>
                  <a:pt x="28719" y="9651"/>
                </a:lnTo>
                <a:lnTo>
                  <a:pt x="31466" y="13158"/>
                </a:lnTo>
                <a:lnTo>
                  <a:pt x="32532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4641702" y="3162228"/>
            <a:ext cx="46347" cy="74383"/>
          </a:xfrm>
          <a:custGeom>
            <a:avLst/>
            <a:gdLst/>
            <a:ahLst/>
            <a:cxnLst/>
            <a:rect l="l" t="t" r="r" b="b"/>
            <a:pathLst>
              <a:path w="46347" h="74383">
                <a:moveTo>
                  <a:pt x="11473" y="21553"/>
                </a:moveTo>
                <a:lnTo>
                  <a:pt x="11473" y="16751"/>
                </a:lnTo>
                <a:lnTo>
                  <a:pt x="12106" y="13972"/>
                </a:lnTo>
                <a:lnTo>
                  <a:pt x="13158" y="11419"/>
                </a:lnTo>
                <a:lnTo>
                  <a:pt x="15930" y="8521"/>
                </a:lnTo>
                <a:lnTo>
                  <a:pt x="18507" y="7330"/>
                </a:lnTo>
                <a:lnTo>
                  <a:pt x="21748" y="7024"/>
                </a:lnTo>
                <a:lnTo>
                  <a:pt x="25128" y="7024"/>
                </a:lnTo>
                <a:lnTo>
                  <a:pt x="27741" y="7988"/>
                </a:lnTo>
                <a:lnTo>
                  <a:pt x="31407" y="11826"/>
                </a:lnTo>
                <a:lnTo>
                  <a:pt x="32307" y="14479"/>
                </a:lnTo>
                <a:lnTo>
                  <a:pt x="32307" y="17907"/>
                </a:lnTo>
                <a:lnTo>
                  <a:pt x="32097" y="20765"/>
                </a:lnTo>
                <a:lnTo>
                  <a:pt x="30636" y="24613"/>
                </a:lnTo>
                <a:lnTo>
                  <a:pt x="27849" y="27457"/>
                </a:lnTo>
                <a:lnTo>
                  <a:pt x="31976" y="33948"/>
                </a:lnTo>
                <a:lnTo>
                  <a:pt x="35661" y="31216"/>
                </a:lnTo>
                <a:lnTo>
                  <a:pt x="38649" y="27774"/>
                </a:lnTo>
                <a:lnTo>
                  <a:pt x="40457" y="23317"/>
                </a:lnTo>
                <a:lnTo>
                  <a:pt x="40904" y="20765"/>
                </a:lnTo>
                <a:lnTo>
                  <a:pt x="40904" y="17856"/>
                </a:lnTo>
                <a:lnTo>
                  <a:pt x="40651" y="14429"/>
                </a:lnTo>
                <a:lnTo>
                  <a:pt x="39640" y="11188"/>
                </a:lnTo>
                <a:lnTo>
                  <a:pt x="37484" y="8356"/>
                </a:lnTo>
                <a:lnTo>
                  <a:pt x="44493" y="8356"/>
                </a:lnTo>
                <a:lnTo>
                  <a:pt x="45839" y="7506"/>
                </a:lnTo>
                <a:lnTo>
                  <a:pt x="46347" y="4687"/>
                </a:lnTo>
                <a:lnTo>
                  <a:pt x="44493" y="939"/>
                </a:lnTo>
                <a:lnTo>
                  <a:pt x="29696" y="939"/>
                </a:lnTo>
                <a:lnTo>
                  <a:pt x="27382" y="407"/>
                </a:lnTo>
                <a:lnTo>
                  <a:pt x="24808" y="76"/>
                </a:lnTo>
                <a:lnTo>
                  <a:pt x="19163" y="0"/>
                </a:lnTo>
                <a:lnTo>
                  <a:pt x="16610" y="407"/>
                </a:lnTo>
                <a:lnTo>
                  <a:pt x="11934" y="2085"/>
                </a:lnTo>
                <a:lnTo>
                  <a:pt x="8266" y="4852"/>
                </a:lnTo>
                <a:lnTo>
                  <a:pt x="5285" y="8331"/>
                </a:lnTo>
                <a:lnTo>
                  <a:pt x="3402" y="12877"/>
                </a:lnTo>
                <a:lnTo>
                  <a:pt x="2934" y="15444"/>
                </a:lnTo>
                <a:lnTo>
                  <a:pt x="2934" y="18303"/>
                </a:lnTo>
                <a:lnTo>
                  <a:pt x="3255" y="22849"/>
                </a:lnTo>
                <a:lnTo>
                  <a:pt x="4569" y="26301"/>
                </a:lnTo>
                <a:lnTo>
                  <a:pt x="6584" y="29250"/>
                </a:lnTo>
                <a:lnTo>
                  <a:pt x="4122" y="32245"/>
                </a:lnTo>
                <a:lnTo>
                  <a:pt x="2301" y="35812"/>
                </a:lnTo>
                <a:lnTo>
                  <a:pt x="1840" y="40119"/>
                </a:lnTo>
                <a:lnTo>
                  <a:pt x="2275" y="43282"/>
                </a:lnTo>
                <a:lnTo>
                  <a:pt x="3985" y="46116"/>
                </a:lnTo>
                <a:lnTo>
                  <a:pt x="7067" y="48221"/>
                </a:lnTo>
                <a:lnTo>
                  <a:pt x="3996" y="51029"/>
                </a:lnTo>
                <a:lnTo>
                  <a:pt x="1767" y="54025"/>
                </a:lnTo>
                <a:lnTo>
                  <a:pt x="433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1" y="67922"/>
                </a:lnTo>
                <a:lnTo>
                  <a:pt x="5062" y="70549"/>
                </a:lnTo>
                <a:lnTo>
                  <a:pt x="9108" y="72670"/>
                </a:lnTo>
                <a:lnTo>
                  <a:pt x="12402" y="65481"/>
                </a:lnTo>
                <a:lnTo>
                  <a:pt x="8813" y="62410"/>
                </a:lnTo>
                <a:lnTo>
                  <a:pt x="8813" y="59209"/>
                </a:lnTo>
                <a:lnTo>
                  <a:pt x="9518" y="56211"/>
                </a:lnTo>
                <a:lnTo>
                  <a:pt x="11722" y="53050"/>
                </a:lnTo>
                <a:lnTo>
                  <a:pt x="10436" y="40780"/>
                </a:lnTo>
                <a:lnTo>
                  <a:pt x="9853" y="37274"/>
                </a:lnTo>
                <a:lnTo>
                  <a:pt x="11423" y="33808"/>
                </a:lnTo>
                <a:lnTo>
                  <a:pt x="14447" y="34632"/>
                </a:lnTo>
                <a:lnTo>
                  <a:pt x="12402" y="24156"/>
                </a:lnTo>
                <a:lnTo>
                  <a:pt x="11473" y="21553"/>
                </a:lnTo>
                <a:close/>
              </a:path>
              <a:path w="46347" h="74383">
                <a:moveTo>
                  <a:pt x="12402" y="24156"/>
                </a:moveTo>
                <a:lnTo>
                  <a:pt x="14447" y="34632"/>
                </a:lnTo>
                <a:lnTo>
                  <a:pt x="18036" y="35712"/>
                </a:lnTo>
                <a:lnTo>
                  <a:pt x="21924" y="35993"/>
                </a:lnTo>
                <a:lnTo>
                  <a:pt x="24757" y="35993"/>
                </a:lnTo>
                <a:lnTo>
                  <a:pt x="27331" y="35586"/>
                </a:lnTo>
                <a:lnTo>
                  <a:pt x="31976" y="33948"/>
                </a:lnTo>
                <a:lnTo>
                  <a:pt x="27849" y="27457"/>
                </a:lnTo>
                <a:lnTo>
                  <a:pt x="25239" y="28613"/>
                </a:lnTo>
                <a:lnTo>
                  <a:pt x="21924" y="28893"/>
                </a:lnTo>
                <a:lnTo>
                  <a:pt x="18630" y="28893"/>
                </a:lnTo>
                <a:lnTo>
                  <a:pt x="16066" y="27953"/>
                </a:lnTo>
                <a:lnTo>
                  <a:pt x="12402" y="24156"/>
                </a:lnTo>
                <a:close/>
              </a:path>
              <a:path w="46347" h="74383">
                <a:moveTo>
                  <a:pt x="30194" y="50915"/>
                </a:moveTo>
                <a:lnTo>
                  <a:pt x="32533" y="51523"/>
                </a:lnTo>
                <a:lnTo>
                  <a:pt x="35975" y="53874"/>
                </a:lnTo>
                <a:lnTo>
                  <a:pt x="36828" y="57697"/>
                </a:lnTo>
                <a:lnTo>
                  <a:pt x="36828" y="58954"/>
                </a:lnTo>
                <a:lnTo>
                  <a:pt x="35615" y="62485"/>
                </a:lnTo>
                <a:lnTo>
                  <a:pt x="32558" y="65279"/>
                </a:lnTo>
                <a:lnTo>
                  <a:pt x="29236" y="66550"/>
                </a:lnTo>
                <a:lnTo>
                  <a:pt x="25128" y="67359"/>
                </a:lnTo>
                <a:lnTo>
                  <a:pt x="18122" y="67359"/>
                </a:lnTo>
                <a:lnTo>
                  <a:pt x="14792" y="66741"/>
                </a:lnTo>
                <a:lnTo>
                  <a:pt x="12402" y="65481"/>
                </a:lnTo>
                <a:lnTo>
                  <a:pt x="9108" y="72670"/>
                </a:lnTo>
                <a:lnTo>
                  <a:pt x="11894" y="73357"/>
                </a:lnTo>
                <a:lnTo>
                  <a:pt x="14655" y="74042"/>
                </a:lnTo>
                <a:lnTo>
                  <a:pt x="18022" y="74383"/>
                </a:lnTo>
                <a:lnTo>
                  <a:pt x="26068" y="74383"/>
                </a:lnTo>
                <a:lnTo>
                  <a:pt x="29625" y="73926"/>
                </a:lnTo>
                <a:lnTo>
                  <a:pt x="32631" y="73026"/>
                </a:lnTo>
                <a:lnTo>
                  <a:pt x="35651" y="72111"/>
                </a:lnTo>
                <a:lnTo>
                  <a:pt x="40072" y="69278"/>
                </a:lnTo>
                <a:lnTo>
                  <a:pt x="43437" y="65862"/>
                </a:lnTo>
                <a:lnTo>
                  <a:pt x="45335" y="61697"/>
                </a:lnTo>
                <a:lnTo>
                  <a:pt x="45803" y="57200"/>
                </a:lnTo>
                <a:lnTo>
                  <a:pt x="45392" y="53086"/>
                </a:lnTo>
                <a:lnTo>
                  <a:pt x="43722" y="49773"/>
                </a:lnTo>
                <a:lnTo>
                  <a:pt x="41073" y="47242"/>
                </a:lnTo>
                <a:lnTo>
                  <a:pt x="37818" y="45227"/>
                </a:lnTo>
                <a:lnTo>
                  <a:pt x="33757" y="44006"/>
                </a:lnTo>
                <a:lnTo>
                  <a:pt x="29103" y="43574"/>
                </a:lnTo>
                <a:lnTo>
                  <a:pt x="16311" y="43027"/>
                </a:lnTo>
                <a:lnTo>
                  <a:pt x="14357" y="42952"/>
                </a:lnTo>
                <a:lnTo>
                  <a:pt x="10436" y="40780"/>
                </a:lnTo>
                <a:lnTo>
                  <a:pt x="11722" y="53050"/>
                </a:lnTo>
                <a:lnTo>
                  <a:pt x="14569" y="50393"/>
                </a:lnTo>
                <a:lnTo>
                  <a:pt x="27259" y="50839"/>
                </a:lnTo>
                <a:lnTo>
                  <a:pt x="30194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4693931" y="3203759"/>
            <a:ext cx="17679" cy="28637"/>
          </a:xfrm>
          <a:custGeom>
            <a:avLst/>
            <a:gdLst/>
            <a:ahLst/>
            <a:cxnLst/>
            <a:rect l="l" t="t" r="r" b="b"/>
            <a:pathLst>
              <a:path w="17679" h="28637">
                <a:moveTo>
                  <a:pt x="17679" y="4507"/>
                </a:moveTo>
                <a:lnTo>
                  <a:pt x="17679" y="3502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35"/>
                </a:lnTo>
                <a:lnTo>
                  <a:pt x="7740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36" y="28637"/>
                </a:lnTo>
                <a:lnTo>
                  <a:pt x="4269" y="28587"/>
                </a:lnTo>
                <a:lnTo>
                  <a:pt x="6969" y="27100"/>
                </a:lnTo>
                <a:lnTo>
                  <a:pt x="14411" y="15619"/>
                </a:lnTo>
                <a:lnTo>
                  <a:pt x="15970" y="12966"/>
                </a:lnTo>
                <a:lnTo>
                  <a:pt x="16971" y="10425"/>
                </a:lnTo>
                <a:lnTo>
                  <a:pt x="17518" y="7682"/>
                </a:lnTo>
                <a:lnTo>
                  <a:pt x="1767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4749944" y="3143131"/>
            <a:ext cx="51079" cy="74015"/>
          </a:xfrm>
          <a:custGeom>
            <a:avLst/>
            <a:gdLst/>
            <a:ahLst/>
            <a:cxnLst/>
            <a:rect l="l" t="t" r="r" b="b"/>
            <a:pathLst>
              <a:path w="51079" h="74015">
                <a:moveTo>
                  <a:pt x="0" y="31963"/>
                </a:moveTo>
                <a:lnTo>
                  <a:pt x="0" y="43801"/>
                </a:lnTo>
                <a:lnTo>
                  <a:pt x="694" y="48955"/>
                </a:lnTo>
                <a:lnTo>
                  <a:pt x="2091" y="53441"/>
                </a:lnTo>
                <a:lnTo>
                  <a:pt x="3477" y="57923"/>
                </a:lnTo>
                <a:lnTo>
                  <a:pt x="5471" y="61696"/>
                </a:lnTo>
                <a:lnTo>
                  <a:pt x="8070" y="64742"/>
                </a:lnTo>
                <a:lnTo>
                  <a:pt x="10659" y="67805"/>
                </a:lnTo>
                <a:lnTo>
                  <a:pt x="13806" y="70091"/>
                </a:lnTo>
                <a:lnTo>
                  <a:pt x="17481" y="71650"/>
                </a:lnTo>
                <a:lnTo>
                  <a:pt x="21170" y="73212"/>
                </a:lnTo>
                <a:lnTo>
                  <a:pt x="25293" y="74015"/>
                </a:lnTo>
                <a:lnTo>
                  <a:pt x="32510" y="74015"/>
                </a:lnTo>
                <a:lnTo>
                  <a:pt x="37176" y="73252"/>
                </a:lnTo>
                <a:lnTo>
                  <a:pt x="41385" y="72147"/>
                </a:lnTo>
                <a:lnTo>
                  <a:pt x="44827" y="70685"/>
                </a:lnTo>
                <a:lnTo>
                  <a:pt x="48602" y="68425"/>
                </a:lnTo>
                <a:lnTo>
                  <a:pt x="50831" y="65631"/>
                </a:lnTo>
                <a:lnTo>
                  <a:pt x="51079" y="62901"/>
                </a:lnTo>
                <a:lnTo>
                  <a:pt x="50943" y="60220"/>
                </a:lnTo>
                <a:lnTo>
                  <a:pt x="48357" y="59014"/>
                </a:lnTo>
                <a:lnTo>
                  <a:pt x="45247" y="61213"/>
                </a:lnTo>
                <a:lnTo>
                  <a:pt x="42299" y="62964"/>
                </a:lnTo>
                <a:lnTo>
                  <a:pt x="38426" y="64465"/>
                </a:lnTo>
                <a:lnTo>
                  <a:pt x="33872" y="65530"/>
                </a:lnTo>
                <a:lnTo>
                  <a:pt x="27744" y="65530"/>
                </a:lnTo>
                <a:lnTo>
                  <a:pt x="24771" y="64922"/>
                </a:lnTo>
                <a:lnTo>
                  <a:pt x="22146" y="63701"/>
                </a:lnTo>
                <a:lnTo>
                  <a:pt x="19522" y="62506"/>
                </a:lnTo>
                <a:lnTo>
                  <a:pt x="17308" y="60717"/>
                </a:lnTo>
                <a:lnTo>
                  <a:pt x="13694" y="55994"/>
                </a:lnTo>
                <a:lnTo>
                  <a:pt x="12307" y="53059"/>
                </a:lnTo>
                <a:lnTo>
                  <a:pt x="11339" y="49528"/>
                </a:lnTo>
                <a:lnTo>
                  <a:pt x="10388" y="46022"/>
                </a:lnTo>
                <a:lnTo>
                  <a:pt x="9903" y="41972"/>
                </a:lnTo>
                <a:lnTo>
                  <a:pt x="9903" y="32788"/>
                </a:lnTo>
                <a:lnTo>
                  <a:pt x="10400" y="28688"/>
                </a:lnTo>
                <a:lnTo>
                  <a:pt x="11400" y="25081"/>
                </a:lnTo>
                <a:lnTo>
                  <a:pt x="12405" y="21498"/>
                </a:lnTo>
                <a:lnTo>
                  <a:pt x="13816" y="18463"/>
                </a:lnTo>
                <a:lnTo>
                  <a:pt x="15648" y="15976"/>
                </a:lnTo>
                <a:lnTo>
                  <a:pt x="19659" y="11581"/>
                </a:lnTo>
                <a:lnTo>
                  <a:pt x="22236" y="10298"/>
                </a:lnTo>
                <a:lnTo>
                  <a:pt x="24796" y="9014"/>
                </a:lnTo>
                <a:lnTo>
                  <a:pt x="27647" y="8380"/>
                </a:lnTo>
                <a:lnTo>
                  <a:pt x="33674" y="8380"/>
                </a:lnTo>
                <a:lnTo>
                  <a:pt x="38206" y="9460"/>
                </a:lnTo>
                <a:lnTo>
                  <a:pt x="42015" y="10982"/>
                </a:lnTo>
                <a:lnTo>
                  <a:pt x="44891" y="12736"/>
                </a:lnTo>
                <a:lnTo>
                  <a:pt x="47882" y="14997"/>
                </a:lnTo>
                <a:lnTo>
                  <a:pt x="50507" y="13956"/>
                </a:lnTo>
                <a:lnTo>
                  <a:pt x="50820" y="11112"/>
                </a:lnTo>
                <a:lnTo>
                  <a:pt x="50507" y="8127"/>
                </a:lnTo>
                <a:lnTo>
                  <a:pt x="48714" y="5547"/>
                </a:lnTo>
                <a:lnTo>
                  <a:pt x="45298" y="3351"/>
                </a:lnTo>
                <a:lnTo>
                  <a:pt x="42217" y="2068"/>
                </a:lnTo>
                <a:lnTo>
                  <a:pt x="38811" y="975"/>
                </a:lnTo>
                <a:lnTo>
                  <a:pt x="34959" y="200"/>
                </a:lnTo>
                <a:lnTo>
                  <a:pt x="30948" y="0"/>
                </a:lnTo>
                <a:lnTo>
                  <a:pt x="26344" y="0"/>
                </a:lnTo>
                <a:lnTo>
                  <a:pt x="22146" y="863"/>
                </a:lnTo>
                <a:lnTo>
                  <a:pt x="18348" y="2576"/>
                </a:lnTo>
                <a:lnTo>
                  <a:pt x="14571" y="4290"/>
                </a:lnTo>
                <a:lnTo>
                  <a:pt x="11314" y="6767"/>
                </a:lnTo>
                <a:lnTo>
                  <a:pt x="8592" y="10017"/>
                </a:lnTo>
                <a:lnTo>
                  <a:pt x="5882" y="13282"/>
                </a:lnTo>
                <a:lnTo>
                  <a:pt x="3761" y="17244"/>
                </a:lnTo>
                <a:lnTo>
                  <a:pt x="2252" y="21930"/>
                </a:lnTo>
                <a:lnTo>
                  <a:pt x="755" y="26628"/>
                </a:lnTo>
                <a:lnTo>
                  <a:pt x="0" y="31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812414" y="3138538"/>
            <a:ext cx="42152" cy="78000"/>
          </a:xfrm>
          <a:custGeom>
            <a:avLst/>
            <a:gdLst/>
            <a:ahLst/>
            <a:cxnLst/>
            <a:rect l="l" t="t" r="r" b="b"/>
            <a:pathLst>
              <a:path w="42152" h="78000">
                <a:moveTo>
                  <a:pt x="33177" y="46911"/>
                </a:moveTo>
                <a:lnTo>
                  <a:pt x="33177" y="76311"/>
                </a:lnTo>
                <a:lnTo>
                  <a:pt x="33397" y="77075"/>
                </a:lnTo>
                <a:lnTo>
                  <a:pt x="36047" y="78000"/>
                </a:lnTo>
                <a:lnTo>
                  <a:pt x="39293" y="78000"/>
                </a:lnTo>
                <a:lnTo>
                  <a:pt x="42152" y="76311"/>
                </a:lnTo>
                <a:lnTo>
                  <a:pt x="42152" y="42123"/>
                </a:lnTo>
                <a:lnTo>
                  <a:pt x="41864" y="39037"/>
                </a:lnTo>
                <a:lnTo>
                  <a:pt x="41263" y="36485"/>
                </a:lnTo>
                <a:lnTo>
                  <a:pt x="40665" y="33943"/>
                </a:lnTo>
                <a:lnTo>
                  <a:pt x="38290" y="29818"/>
                </a:lnTo>
                <a:lnTo>
                  <a:pt x="35121" y="26402"/>
                </a:lnTo>
                <a:lnTo>
                  <a:pt x="30650" y="24141"/>
                </a:lnTo>
                <a:lnTo>
                  <a:pt x="27904" y="23568"/>
                </a:lnTo>
                <a:lnTo>
                  <a:pt x="21984" y="23568"/>
                </a:lnTo>
                <a:lnTo>
                  <a:pt x="19361" y="24241"/>
                </a:lnTo>
                <a:lnTo>
                  <a:pt x="16751" y="25613"/>
                </a:lnTo>
                <a:lnTo>
                  <a:pt x="14137" y="26959"/>
                </a:lnTo>
                <a:lnTo>
                  <a:pt x="11535" y="29043"/>
                </a:lnTo>
                <a:lnTo>
                  <a:pt x="8964" y="31823"/>
                </a:lnTo>
                <a:lnTo>
                  <a:pt x="8964" y="1752"/>
                </a:lnTo>
                <a:lnTo>
                  <a:pt x="8751" y="963"/>
                </a:lnTo>
                <a:lnTo>
                  <a:pt x="610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58" y="78000"/>
                </a:lnTo>
                <a:lnTo>
                  <a:pt x="6102" y="78000"/>
                </a:lnTo>
                <a:lnTo>
                  <a:pt x="8964" y="76311"/>
                </a:lnTo>
                <a:lnTo>
                  <a:pt x="8964" y="41197"/>
                </a:lnTo>
                <a:lnTo>
                  <a:pt x="11437" y="38047"/>
                </a:lnTo>
                <a:lnTo>
                  <a:pt x="13788" y="35646"/>
                </a:lnTo>
                <a:lnTo>
                  <a:pt x="18284" y="32371"/>
                </a:lnTo>
                <a:lnTo>
                  <a:pt x="22791" y="31556"/>
                </a:lnTo>
                <a:lnTo>
                  <a:pt x="26060" y="31888"/>
                </a:lnTo>
                <a:lnTo>
                  <a:pt x="28707" y="33220"/>
                </a:lnTo>
                <a:lnTo>
                  <a:pt x="31456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867951" y="31621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6" y="14540"/>
                </a:lnTo>
                <a:lnTo>
                  <a:pt x="42995" y="11657"/>
                </a:lnTo>
                <a:lnTo>
                  <a:pt x="39974" y="7009"/>
                </a:lnTo>
                <a:lnTo>
                  <a:pt x="36014" y="3175"/>
                </a:lnTo>
                <a:lnTo>
                  <a:pt x="33314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6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2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70" y="14958"/>
                </a:lnTo>
                <a:lnTo>
                  <a:pt x="13756" y="1929"/>
                </a:lnTo>
                <a:lnTo>
                  <a:pt x="10858" y="3210"/>
                </a:lnTo>
                <a:lnTo>
                  <a:pt x="8384" y="5054"/>
                </a:lnTo>
                <a:lnTo>
                  <a:pt x="4284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83" y="55026"/>
                </a:lnTo>
                <a:lnTo>
                  <a:pt x="33077" y="54316"/>
                </a:lnTo>
                <a:lnTo>
                  <a:pt x="36446" y="53478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73" y="45820"/>
                </a:lnTo>
                <a:lnTo>
                  <a:pt x="33365" y="46746"/>
                </a:lnTo>
                <a:lnTo>
                  <a:pt x="29721" y="47523"/>
                </a:lnTo>
                <a:lnTo>
                  <a:pt x="25318" y="47725"/>
                </a:lnTo>
                <a:lnTo>
                  <a:pt x="22357" y="47725"/>
                </a:lnTo>
                <a:lnTo>
                  <a:pt x="17828" y="46428"/>
                </a:lnTo>
                <a:lnTo>
                  <a:pt x="14127" y="44358"/>
                </a:lnTo>
                <a:lnTo>
                  <a:pt x="11578" y="41158"/>
                </a:lnTo>
                <a:lnTo>
                  <a:pt x="10113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7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70" y="14958"/>
                </a:moveTo>
                <a:lnTo>
                  <a:pt x="12974" y="11887"/>
                </a:lnTo>
                <a:lnTo>
                  <a:pt x="15501" y="9345"/>
                </a:lnTo>
                <a:lnTo>
                  <a:pt x="18856" y="7642"/>
                </a:lnTo>
                <a:lnTo>
                  <a:pt x="23036" y="7199"/>
                </a:lnTo>
                <a:lnTo>
                  <a:pt x="27386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29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926924" y="3162106"/>
            <a:ext cx="72618" cy="54432"/>
          </a:xfrm>
          <a:custGeom>
            <a:avLst/>
            <a:gdLst/>
            <a:ahLst/>
            <a:cxnLst/>
            <a:rect l="l" t="t" r="r" b="b"/>
            <a:pathLst>
              <a:path w="72618" h="54432">
                <a:moveTo>
                  <a:pt x="63953" y="53698"/>
                </a:moveTo>
                <a:lnTo>
                  <a:pt x="66516" y="54432"/>
                </a:lnTo>
                <a:lnTo>
                  <a:pt x="69763" y="54432"/>
                </a:lnTo>
                <a:lnTo>
                  <a:pt x="72618" y="52743"/>
                </a:lnTo>
                <a:lnTo>
                  <a:pt x="72618" y="18162"/>
                </a:lnTo>
                <a:lnTo>
                  <a:pt x="72349" y="15468"/>
                </a:lnTo>
                <a:lnTo>
                  <a:pt x="71790" y="12917"/>
                </a:lnTo>
                <a:lnTo>
                  <a:pt x="71221" y="10374"/>
                </a:lnTo>
                <a:lnTo>
                  <a:pt x="68954" y="6249"/>
                </a:lnTo>
                <a:lnTo>
                  <a:pt x="65897" y="2833"/>
                </a:lnTo>
                <a:lnTo>
                  <a:pt x="61614" y="572"/>
                </a:lnTo>
                <a:lnTo>
                  <a:pt x="58963" y="0"/>
                </a:lnTo>
                <a:lnTo>
                  <a:pt x="55821" y="0"/>
                </a:lnTo>
                <a:lnTo>
                  <a:pt x="53211" y="180"/>
                </a:lnTo>
                <a:lnTo>
                  <a:pt x="50647" y="888"/>
                </a:lnTo>
                <a:lnTo>
                  <a:pt x="47959" y="2225"/>
                </a:lnTo>
                <a:lnTo>
                  <a:pt x="45172" y="4038"/>
                </a:lnTo>
                <a:lnTo>
                  <a:pt x="42238" y="6565"/>
                </a:lnTo>
                <a:lnTo>
                  <a:pt x="38479" y="8459"/>
                </a:lnTo>
                <a:lnTo>
                  <a:pt x="36882" y="5892"/>
                </a:lnTo>
                <a:lnTo>
                  <a:pt x="33724" y="2757"/>
                </a:lnTo>
                <a:lnTo>
                  <a:pt x="31074" y="1206"/>
                </a:lnTo>
                <a:lnTo>
                  <a:pt x="27842" y="241"/>
                </a:lnTo>
                <a:lnTo>
                  <a:pt x="23982" y="0"/>
                </a:lnTo>
                <a:lnTo>
                  <a:pt x="21333" y="0"/>
                </a:lnTo>
                <a:lnTo>
                  <a:pt x="18719" y="737"/>
                </a:lnTo>
                <a:lnTo>
                  <a:pt x="16131" y="2209"/>
                </a:lnTo>
                <a:lnTo>
                  <a:pt x="13531" y="3682"/>
                </a:lnTo>
                <a:lnTo>
                  <a:pt x="10857" y="5994"/>
                </a:lnTo>
                <a:lnTo>
                  <a:pt x="8100" y="9143"/>
                </a:lnTo>
                <a:lnTo>
                  <a:pt x="8100" y="2209"/>
                </a:lnTo>
                <a:lnTo>
                  <a:pt x="5533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3"/>
                </a:lnTo>
                <a:lnTo>
                  <a:pt x="312" y="53698"/>
                </a:lnTo>
                <a:lnTo>
                  <a:pt x="2861" y="54432"/>
                </a:lnTo>
                <a:lnTo>
                  <a:pt x="6104" y="54432"/>
                </a:lnTo>
                <a:lnTo>
                  <a:pt x="8967" y="52743"/>
                </a:lnTo>
                <a:lnTo>
                  <a:pt x="8967" y="17628"/>
                </a:lnTo>
                <a:lnTo>
                  <a:pt x="11440" y="14479"/>
                </a:lnTo>
                <a:lnTo>
                  <a:pt x="15821" y="10439"/>
                </a:lnTo>
                <a:lnTo>
                  <a:pt x="20019" y="7988"/>
                </a:lnTo>
                <a:lnTo>
                  <a:pt x="23756" y="7988"/>
                </a:lnTo>
                <a:lnTo>
                  <a:pt x="26419" y="8992"/>
                </a:lnTo>
                <a:lnTo>
                  <a:pt x="29429" y="11887"/>
                </a:lnTo>
                <a:lnTo>
                  <a:pt x="30830" y="14669"/>
                </a:lnTo>
                <a:lnTo>
                  <a:pt x="31617" y="18162"/>
                </a:lnTo>
                <a:lnTo>
                  <a:pt x="31816" y="22226"/>
                </a:lnTo>
                <a:lnTo>
                  <a:pt x="31816" y="52743"/>
                </a:lnTo>
                <a:lnTo>
                  <a:pt x="32139" y="53698"/>
                </a:lnTo>
                <a:lnTo>
                  <a:pt x="34725" y="54432"/>
                </a:lnTo>
                <a:lnTo>
                  <a:pt x="37871" y="54432"/>
                </a:lnTo>
                <a:lnTo>
                  <a:pt x="40805" y="52743"/>
                </a:lnTo>
                <a:lnTo>
                  <a:pt x="40805" y="17628"/>
                </a:lnTo>
                <a:lnTo>
                  <a:pt x="43308" y="14479"/>
                </a:lnTo>
                <a:lnTo>
                  <a:pt x="47674" y="10439"/>
                </a:lnTo>
                <a:lnTo>
                  <a:pt x="51836" y="7988"/>
                </a:lnTo>
                <a:lnTo>
                  <a:pt x="55576" y="7988"/>
                </a:lnTo>
                <a:lnTo>
                  <a:pt x="58258" y="8992"/>
                </a:lnTo>
                <a:lnTo>
                  <a:pt x="61304" y="11887"/>
                </a:lnTo>
                <a:lnTo>
                  <a:pt x="62683" y="14669"/>
                </a:lnTo>
                <a:lnTo>
                  <a:pt x="63409" y="18162"/>
                </a:lnTo>
                <a:lnTo>
                  <a:pt x="63597" y="22226"/>
                </a:lnTo>
                <a:lnTo>
                  <a:pt x="63597" y="52743"/>
                </a:lnTo>
                <a:lnTo>
                  <a:pt x="63953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014976" y="314218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86" y="9144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695" y="1918"/>
                </a:lnTo>
                <a:lnTo>
                  <a:pt x="7701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400" y="73624"/>
                </a:moveTo>
                <a:lnTo>
                  <a:pt x="3953" y="74358"/>
                </a:lnTo>
                <a:lnTo>
                  <a:pt x="7193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8" y="21704"/>
                </a:lnTo>
                <a:lnTo>
                  <a:pt x="7193" y="20754"/>
                </a:lnTo>
                <a:lnTo>
                  <a:pt x="3953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038002" y="31621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4" y="33757"/>
                </a:moveTo>
                <a:lnTo>
                  <a:pt x="9356" y="30924"/>
                </a:lnTo>
                <a:lnTo>
                  <a:pt x="9356" y="21211"/>
                </a:lnTo>
                <a:lnTo>
                  <a:pt x="10511" y="16268"/>
                </a:lnTo>
                <a:lnTo>
                  <a:pt x="12811" y="12866"/>
                </a:lnTo>
                <a:lnTo>
                  <a:pt x="15126" y="9461"/>
                </a:lnTo>
                <a:lnTo>
                  <a:pt x="18421" y="7746"/>
                </a:lnTo>
                <a:lnTo>
                  <a:pt x="24846" y="7746"/>
                </a:lnTo>
                <a:lnTo>
                  <a:pt x="28213" y="8686"/>
                </a:lnTo>
                <a:lnTo>
                  <a:pt x="32161" y="10721"/>
                </a:lnTo>
                <a:lnTo>
                  <a:pt x="35553" y="13374"/>
                </a:lnTo>
                <a:lnTo>
                  <a:pt x="38404" y="11229"/>
                </a:lnTo>
                <a:lnTo>
                  <a:pt x="38389" y="8547"/>
                </a:lnTo>
                <a:lnTo>
                  <a:pt x="37572" y="5717"/>
                </a:lnTo>
                <a:lnTo>
                  <a:pt x="34751" y="3290"/>
                </a:lnTo>
                <a:lnTo>
                  <a:pt x="31445" y="1628"/>
                </a:lnTo>
                <a:lnTo>
                  <a:pt x="28868" y="749"/>
                </a:lnTo>
                <a:lnTo>
                  <a:pt x="25933" y="154"/>
                </a:lnTo>
                <a:lnTo>
                  <a:pt x="22852" y="0"/>
                </a:lnTo>
                <a:lnTo>
                  <a:pt x="19622" y="0"/>
                </a:lnTo>
                <a:lnTo>
                  <a:pt x="16624" y="547"/>
                </a:lnTo>
                <a:lnTo>
                  <a:pt x="13851" y="1652"/>
                </a:lnTo>
                <a:lnTo>
                  <a:pt x="11065" y="2743"/>
                </a:lnTo>
                <a:lnTo>
                  <a:pt x="8649" y="4432"/>
                </a:lnTo>
                <a:lnTo>
                  <a:pt x="4556" y="8967"/>
                </a:lnTo>
                <a:lnTo>
                  <a:pt x="2943" y="11887"/>
                </a:lnTo>
                <a:lnTo>
                  <a:pt x="1770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46" y="39715"/>
                </a:lnTo>
                <a:lnTo>
                  <a:pt x="2400" y="43041"/>
                </a:lnTo>
                <a:lnTo>
                  <a:pt x="3801" y="45846"/>
                </a:lnTo>
                <a:lnTo>
                  <a:pt x="5633" y="48132"/>
                </a:lnTo>
                <a:lnTo>
                  <a:pt x="9744" y="52171"/>
                </a:lnTo>
                <a:lnTo>
                  <a:pt x="12466" y="53352"/>
                </a:lnTo>
                <a:lnTo>
                  <a:pt x="15177" y="54547"/>
                </a:lnTo>
                <a:lnTo>
                  <a:pt x="18298" y="55144"/>
                </a:lnTo>
                <a:lnTo>
                  <a:pt x="23521" y="55144"/>
                </a:lnTo>
                <a:lnTo>
                  <a:pt x="26765" y="54637"/>
                </a:lnTo>
                <a:lnTo>
                  <a:pt x="29847" y="53859"/>
                </a:lnTo>
                <a:lnTo>
                  <a:pt x="32569" y="52783"/>
                </a:lnTo>
                <a:lnTo>
                  <a:pt x="35963" y="50800"/>
                </a:lnTo>
                <a:lnTo>
                  <a:pt x="38379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30" y="40792"/>
                </a:lnTo>
                <a:lnTo>
                  <a:pt x="33597" y="43157"/>
                </a:lnTo>
                <a:lnTo>
                  <a:pt x="29959" y="45478"/>
                </a:lnTo>
                <a:lnTo>
                  <a:pt x="26841" y="46826"/>
                </a:lnTo>
                <a:lnTo>
                  <a:pt x="22952" y="47167"/>
                </a:lnTo>
                <a:lnTo>
                  <a:pt x="18853" y="46761"/>
                </a:lnTo>
                <a:lnTo>
                  <a:pt x="15486" y="45162"/>
                </a:lnTo>
                <a:lnTo>
                  <a:pt x="12898" y="42303"/>
                </a:lnTo>
                <a:lnTo>
                  <a:pt x="10857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085154" y="316209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7" y="42073"/>
                </a:moveTo>
                <a:lnTo>
                  <a:pt x="9979" y="54176"/>
                </a:lnTo>
                <a:lnTo>
                  <a:pt x="14396" y="55206"/>
                </a:lnTo>
                <a:lnTo>
                  <a:pt x="19907" y="55206"/>
                </a:lnTo>
                <a:lnTo>
                  <a:pt x="22928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0" y="45694"/>
                </a:lnTo>
                <a:lnTo>
                  <a:pt x="9197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0" y="54467"/>
                </a:lnTo>
                <a:lnTo>
                  <a:pt x="40212" y="52819"/>
                </a:lnTo>
                <a:lnTo>
                  <a:pt x="40212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52" y="4838"/>
                </a:lnTo>
                <a:lnTo>
                  <a:pt x="32335" y="2070"/>
                </a:lnTo>
                <a:lnTo>
                  <a:pt x="27410" y="431"/>
                </a:lnTo>
                <a:lnTo>
                  <a:pt x="24400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5" y="900"/>
                </a:lnTo>
                <a:lnTo>
                  <a:pt x="10173" y="1879"/>
                </a:lnTo>
                <a:lnTo>
                  <a:pt x="7242" y="3021"/>
                </a:lnTo>
                <a:lnTo>
                  <a:pt x="3514" y="5360"/>
                </a:lnTo>
                <a:lnTo>
                  <a:pt x="2386" y="8180"/>
                </a:lnTo>
                <a:lnTo>
                  <a:pt x="2686" y="11490"/>
                </a:lnTo>
                <a:lnTo>
                  <a:pt x="5288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62" y="7491"/>
                </a:lnTo>
                <a:lnTo>
                  <a:pt x="22147" y="7491"/>
                </a:lnTo>
                <a:lnTo>
                  <a:pt x="25304" y="8241"/>
                </a:lnTo>
                <a:lnTo>
                  <a:pt x="2786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83" y="19329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4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85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8" y="46393"/>
                </a:lnTo>
                <a:lnTo>
                  <a:pt x="3182" y="49885"/>
                </a:lnTo>
                <a:lnTo>
                  <a:pt x="6130" y="52487"/>
                </a:lnTo>
                <a:lnTo>
                  <a:pt x="9979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36" y="35420"/>
                </a:lnTo>
                <a:lnTo>
                  <a:pt x="12675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83" y="29869"/>
                </a:lnTo>
                <a:lnTo>
                  <a:pt x="31283" y="40535"/>
                </a:lnTo>
                <a:lnTo>
                  <a:pt x="26949" y="44946"/>
                </a:lnTo>
                <a:lnTo>
                  <a:pt x="22928" y="47393"/>
                </a:lnTo>
                <a:lnTo>
                  <a:pt x="19907" y="55206"/>
                </a:lnTo>
                <a:lnTo>
                  <a:pt x="22701" y="54547"/>
                </a:lnTo>
                <a:lnTo>
                  <a:pt x="25328" y="53262"/>
                </a:lnTo>
                <a:lnTo>
                  <a:pt x="27953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141700" y="3138538"/>
            <a:ext cx="8989" cy="78000"/>
          </a:xfrm>
          <a:custGeom>
            <a:avLst/>
            <a:gdLst/>
            <a:ahLst/>
            <a:cxnLst/>
            <a:rect l="l" t="t" r="r" b="b"/>
            <a:pathLst>
              <a:path w="8989" h="78000">
                <a:moveTo>
                  <a:pt x="8989" y="76311"/>
                </a:moveTo>
                <a:lnTo>
                  <a:pt x="8989" y="1752"/>
                </a:lnTo>
                <a:lnTo>
                  <a:pt x="8765" y="963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68" y="78000"/>
                </a:lnTo>
                <a:lnTo>
                  <a:pt x="6126" y="78000"/>
                </a:lnTo>
                <a:lnTo>
                  <a:pt x="8989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5193499" y="3144017"/>
            <a:ext cx="43254" cy="72553"/>
          </a:xfrm>
          <a:custGeom>
            <a:avLst/>
            <a:gdLst/>
            <a:ahLst/>
            <a:cxnLst/>
            <a:rect l="l" t="t" r="r" b="b"/>
            <a:pathLst>
              <a:path w="43254" h="72553">
                <a:moveTo>
                  <a:pt x="3700" y="0"/>
                </a:moveTo>
                <a:lnTo>
                  <a:pt x="382" y="1587"/>
                </a:lnTo>
                <a:lnTo>
                  <a:pt x="0" y="4150"/>
                </a:lnTo>
                <a:lnTo>
                  <a:pt x="0" y="70775"/>
                </a:lnTo>
                <a:lnTo>
                  <a:pt x="979" y="72082"/>
                </a:lnTo>
                <a:lnTo>
                  <a:pt x="3763" y="72553"/>
                </a:lnTo>
                <a:lnTo>
                  <a:pt x="6325" y="72514"/>
                </a:lnTo>
                <a:lnTo>
                  <a:pt x="9357" y="70775"/>
                </a:lnTo>
                <a:lnTo>
                  <a:pt x="9357" y="44780"/>
                </a:lnTo>
                <a:lnTo>
                  <a:pt x="21715" y="44780"/>
                </a:lnTo>
                <a:lnTo>
                  <a:pt x="25438" y="44207"/>
                </a:lnTo>
                <a:lnTo>
                  <a:pt x="24833" y="35787"/>
                </a:lnTo>
                <a:lnTo>
                  <a:pt x="20620" y="36903"/>
                </a:lnTo>
                <a:lnTo>
                  <a:pt x="9357" y="36903"/>
                </a:lnTo>
                <a:lnTo>
                  <a:pt x="9357" y="7933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4" h="72553">
                <a:moveTo>
                  <a:pt x="34366" y="40394"/>
                </a:moveTo>
                <a:lnTo>
                  <a:pt x="36530" y="38353"/>
                </a:lnTo>
                <a:lnTo>
                  <a:pt x="40345" y="33842"/>
                </a:lnTo>
                <a:lnTo>
                  <a:pt x="41504" y="30934"/>
                </a:lnTo>
                <a:lnTo>
                  <a:pt x="42660" y="28026"/>
                </a:lnTo>
                <a:lnTo>
                  <a:pt x="43254" y="24775"/>
                </a:lnTo>
                <a:lnTo>
                  <a:pt x="43254" y="18449"/>
                </a:lnTo>
                <a:lnTo>
                  <a:pt x="42880" y="15962"/>
                </a:lnTo>
                <a:lnTo>
                  <a:pt x="41396" y="11465"/>
                </a:lnTo>
                <a:lnTo>
                  <a:pt x="38945" y="7772"/>
                </a:lnTo>
                <a:lnTo>
                  <a:pt x="35888" y="4622"/>
                </a:lnTo>
                <a:lnTo>
                  <a:pt x="31939" y="2272"/>
                </a:lnTo>
                <a:lnTo>
                  <a:pt x="28087" y="1040"/>
                </a:lnTo>
                <a:lnTo>
                  <a:pt x="24535" y="341"/>
                </a:lnTo>
                <a:lnTo>
                  <a:pt x="21747" y="74"/>
                </a:lnTo>
                <a:lnTo>
                  <a:pt x="18766" y="0"/>
                </a:lnTo>
                <a:lnTo>
                  <a:pt x="9357" y="7933"/>
                </a:lnTo>
                <a:lnTo>
                  <a:pt x="19594" y="7933"/>
                </a:lnTo>
                <a:lnTo>
                  <a:pt x="22924" y="8329"/>
                </a:lnTo>
                <a:lnTo>
                  <a:pt x="26244" y="9204"/>
                </a:lnTo>
                <a:lnTo>
                  <a:pt x="29397" y="11134"/>
                </a:lnTo>
                <a:lnTo>
                  <a:pt x="31788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1" y="27950"/>
                </a:lnTo>
                <a:lnTo>
                  <a:pt x="30808" y="31366"/>
                </a:lnTo>
                <a:lnTo>
                  <a:pt x="28263" y="34009"/>
                </a:lnTo>
                <a:lnTo>
                  <a:pt x="24833" y="35787"/>
                </a:lnTo>
                <a:lnTo>
                  <a:pt x="25438" y="44207"/>
                </a:lnTo>
                <a:lnTo>
                  <a:pt x="28581" y="43088"/>
                </a:lnTo>
                <a:lnTo>
                  <a:pt x="31716" y="41972"/>
                </a:lnTo>
                <a:lnTo>
                  <a:pt x="34366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5250019" y="3138538"/>
            <a:ext cx="8989" cy="78000"/>
          </a:xfrm>
          <a:custGeom>
            <a:avLst/>
            <a:gdLst/>
            <a:ahLst/>
            <a:cxnLst/>
            <a:rect l="l" t="t" r="r" b="b"/>
            <a:pathLst>
              <a:path w="8989" h="78000">
                <a:moveTo>
                  <a:pt x="8989" y="76311"/>
                </a:moveTo>
                <a:lnTo>
                  <a:pt x="8989" y="1752"/>
                </a:lnTo>
                <a:lnTo>
                  <a:pt x="8766" y="963"/>
                </a:lnTo>
                <a:lnTo>
                  <a:pt x="6127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72" y="78000"/>
                </a:lnTo>
                <a:lnTo>
                  <a:pt x="6127" y="78000"/>
                </a:lnTo>
                <a:lnTo>
                  <a:pt x="8989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5272095" y="31620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7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8" y="55206"/>
                </a:lnTo>
                <a:lnTo>
                  <a:pt x="22924" y="47393"/>
                </a:lnTo>
                <a:lnTo>
                  <a:pt x="18385" y="48006"/>
                </a:lnTo>
                <a:lnTo>
                  <a:pt x="15483" y="48006"/>
                </a:lnTo>
                <a:lnTo>
                  <a:pt x="11610" y="45694"/>
                </a:lnTo>
                <a:lnTo>
                  <a:pt x="9187" y="42073"/>
                </a:lnTo>
                <a:close/>
              </a:path>
              <a:path w="22924" h="55206">
                <a:moveTo>
                  <a:pt x="34639" y="54432"/>
                </a:moveTo>
                <a:lnTo>
                  <a:pt x="37311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21" y="2070"/>
                </a:lnTo>
                <a:lnTo>
                  <a:pt x="2739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1" y="900"/>
                </a:lnTo>
                <a:lnTo>
                  <a:pt x="10163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1" y="8180"/>
                </a:lnTo>
                <a:lnTo>
                  <a:pt x="2686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49" y="7491"/>
                </a:lnTo>
                <a:lnTo>
                  <a:pt x="22137" y="7491"/>
                </a:lnTo>
                <a:lnTo>
                  <a:pt x="25290" y="8241"/>
                </a:lnTo>
                <a:lnTo>
                  <a:pt x="27849" y="9500"/>
                </a:lnTo>
                <a:lnTo>
                  <a:pt x="30280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69"/>
                </a:lnTo>
                <a:lnTo>
                  <a:pt x="14245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6" y="35420"/>
                </a:lnTo>
                <a:lnTo>
                  <a:pt x="12665" y="32411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50" y="44946"/>
                </a:lnTo>
                <a:lnTo>
                  <a:pt x="22924" y="47393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39" y="51955"/>
                </a:lnTo>
                <a:lnTo>
                  <a:pt x="32468" y="47776"/>
                </a:lnTo>
                <a:lnTo>
                  <a:pt x="32468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5328648" y="3162106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66" y="23342"/>
                </a:moveTo>
                <a:lnTo>
                  <a:pt x="33166" y="52743"/>
                </a:lnTo>
                <a:lnTo>
                  <a:pt x="33385" y="53506"/>
                </a:lnTo>
                <a:lnTo>
                  <a:pt x="36036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2" y="15468"/>
                </a:lnTo>
                <a:lnTo>
                  <a:pt x="41263" y="12917"/>
                </a:lnTo>
                <a:lnTo>
                  <a:pt x="40653" y="10374"/>
                </a:lnTo>
                <a:lnTo>
                  <a:pt x="38289" y="6249"/>
                </a:lnTo>
                <a:lnTo>
                  <a:pt x="35106" y="2833"/>
                </a:lnTo>
                <a:lnTo>
                  <a:pt x="30638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6" y="737"/>
                </a:lnTo>
                <a:lnTo>
                  <a:pt x="16339" y="2209"/>
                </a:lnTo>
                <a:lnTo>
                  <a:pt x="13590" y="3682"/>
                </a:lnTo>
                <a:lnTo>
                  <a:pt x="10853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62" y="814"/>
                </a:lnTo>
                <a:lnTo>
                  <a:pt x="0" y="2515"/>
                </a:lnTo>
                <a:lnTo>
                  <a:pt x="0" y="52743"/>
                </a:lnTo>
                <a:lnTo>
                  <a:pt x="172" y="53506"/>
                </a:lnTo>
                <a:lnTo>
                  <a:pt x="2847" y="54432"/>
                </a:lnTo>
                <a:lnTo>
                  <a:pt x="6102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6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56" y="13158"/>
                </a:lnTo>
                <a:lnTo>
                  <a:pt x="32518" y="16423"/>
                </a:lnTo>
                <a:lnTo>
                  <a:pt x="33166" y="20473"/>
                </a:lnTo>
                <a:lnTo>
                  <a:pt x="33166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5380916" y="31494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32" y="1738"/>
                </a:moveTo>
                <a:lnTo>
                  <a:pt x="17406" y="1014"/>
                </a:lnTo>
                <a:lnTo>
                  <a:pt x="14745" y="0"/>
                </a:lnTo>
                <a:lnTo>
                  <a:pt x="11516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32" y="13690"/>
                </a:lnTo>
                <a:lnTo>
                  <a:pt x="339" y="14856"/>
                </a:lnTo>
                <a:lnTo>
                  <a:pt x="0" y="17524"/>
                </a:lnTo>
                <a:lnTo>
                  <a:pt x="1797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36" y="58240"/>
                </a:lnTo>
                <a:lnTo>
                  <a:pt x="10800" y="62153"/>
                </a:lnTo>
                <a:lnTo>
                  <a:pt x="13125" y="64947"/>
                </a:lnTo>
                <a:lnTo>
                  <a:pt x="16416" y="66686"/>
                </a:lnTo>
                <a:lnTo>
                  <a:pt x="20405" y="67715"/>
                </a:lnTo>
                <a:lnTo>
                  <a:pt x="22953" y="67715"/>
                </a:lnTo>
                <a:lnTo>
                  <a:pt x="26283" y="67434"/>
                </a:lnTo>
                <a:lnTo>
                  <a:pt x="29217" y="66735"/>
                </a:lnTo>
                <a:lnTo>
                  <a:pt x="31770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21" y="58355"/>
                </a:lnTo>
                <a:lnTo>
                  <a:pt x="27363" y="59420"/>
                </a:lnTo>
                <a:lnTo>
                  <a:pt x="24476" y="59842"/>
                </a:lnTo>
                <a:lnTo>
                  <a:pt x="21902" y="59842"/>
                </a:lnTo>
                <a:lnTo>
                  <a:pt x="20120" y="58953"/>
                </a:lnTo>
                <a:lnTo>
                  <a:pt x="18125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43" y="16243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5420667" y="3162106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50" y="20664"/>
                </a:moveTo>
                <a:lnTo>
                  <a:pt x="3902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53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26" y="37198"/>
                </a:lnTo>
                <a:lnTo>
                  <a:pt x="25772" y="39801"/>
                </a:lnTo>
                <a:lnTo>
                  <a:pt x="25538" y="42368"/>
                </a:lnTo>
                <a:lnTo>
                  <a:pt x="22953" y="45845"/>
                </a:lnTo>
                <a:lnTo>
                  <a:pt x="19745" y="47318"/>
                </a:lnTo>
                <a:lnTo>
                  <a:pt x="17132" y="47829"/>
                </a:lnTo>
                <a:lnTo>
                  <a:pt x="13578" y="47829"/>
                </a:lnTo>
                <a:lnTo>
                  <a:pt x="10224" y="47077"/>
                </a:lnTo>
                <a:lnTo>
                  <a:pt x="6163" y="45439"/>
                </a:lnTo>
                <a:lnTo>
                  <a:pt x="3294" y="43790"/>
                </a:lnTo>
                <a:lnTo>
                  <a:pt x="274" y="44171"/>
                </a:lnTo>
                <a:lnTo>
                  <a:pt x="0" y="46824"/>
                </a:lnTo>
                <a:lnTo>
                  <a:pt x="443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5" y="55065"/>
                </a:lnTo>
                <a:lnTo>
                  <a:pt x="15452" y="55205"/>
                </a:lnTo>
                <a:lnTo>
                  <a:pt x="18284" y="55205"/>
                </a:lnTo>
                <a:lnTo>
                  <a:pt x="20872" y="54838"/>
                </a:lnTo>
                <a:lnTo>
                  <a:pt x="23224" y="54140"/>
                </a:lnTo>
                <a:lnTo>
                  <a:pt x="27619" y="52401"/>
                </a:lnTo>
                <a:lnTo>
                  <a:pt x="31024" y="49644"/>
                </a:lnTo>
                <a:lnTo>
                  <a:pt x="33260" y="45935"/>
                </a:lnTo>
                <a:lnTo>
                  <a:pt x="34650" y="41644"/>
                </a:lnTo>
                <a:lnTo>
                  <a:pt x="34650" y="36917"/>
                </a:lnTo>
                <a:lnTo>
                  <a:pt x="33585" y="33491"/>
                </a:lnTo>
                <a:lnTo>
                  <a:pt x="31939" y="30581"/>
                </a:lnTo>
                <a:lnTo>
                  <a:pt x="28285" y="27406"/>
                </a:lnTo>
                <a:lnTo>
                  <a:pt x="25279" y="25844"/>
                </a:lnTo>
                <a:lnTo>
                  <a:pt x="22222" y="24512"/>
                </a:lnTo>
                <a:lnTo>
                  <a:pt x="19163" y="23266"/>
                </a:lnTo>
                <a:lnTo>
                  <a:pt x="16192" y="22071"/>
                </a:lnTo>
                <a:lnTo>
                  <a:pt x="12538" y="19914"/>
                </a:lnTo>
                <a:lnTo>
                  <a:pt x="10152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56" y="7325"/>
                </a:lnTo>
                <a:lnTo>
                  <a:pt x="18929" y="7138"/>
                </a:lnTo>
                <a:lnTo>
                  <a:pt x="22143" y="7354"/>
                </a:lnTo>
                <a:lnTo>
                  <a:pt x="25944" y="8610"/>
                </a:lnTo>
                <a:lnTo>
                  <a:pt x="29315" y="10389"/>
                </a:lnTo>
                <a:lnTo>
                  <a:pt x="32127" y="8561"/>
                </a:lnTo>
                <a:lnTo>
                  <a:pt x="32062" y="5867"/>
                </a:lnTo>
                <a:lnTo>
                  <a:pt x="30488" y="2998"/>
                </a:lnTo>
                <a:lnTo>
                  <a:pt x="27547" y="1512"/>
                </a:lnTo>
                <a:lnTo>
                  <a:pt x="24249" y="572"/>
                </a:lnTo>
                <a:lnTo>
                  <a:pt x="21639" y="125"/>
                </a:lnTo>
                <a:lnTo>
                  <a:pt x="16056" y="0"/>
                </a:lnTo>
                <a:lnTo>
                  <a:pt x="13456" y="417"/>
                </a:lnTo>
                <a:lnTo>
                  <a:pt x="11228" y="1230"/>
                </a:lnTo>
                <a:lnTo>
                  <a:pt x="7128" y="3135"/>
                </a:lnTo>
                <a:lnTo>
                  <a:pt x="4161" y="5853"/>
                </a:lnTo>
                <a:lnTo>
                  <a:pt x="2315" y="9234"/>
                </a:lnTo>
                <a:lnTo>
                  <a:pt x="1188" y="12927"/>
                </a:lnTo>
                <a:lnTo>
                  <a:pt x="1188" y="17132"/>
                </a:lnTo>
                <a:lnTo>
                  <a:pt x="2250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490028" y="31621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0" y="1903"/>
                </a:lnTo>
                <a:lnTo>
                  <a:pt x="3060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8" y="14958"/>
                </a:lnTo>
                <a:lnTo>
                  <a:pt x="13752" y="1929"/>
                </a:lnTo>
                <a:lnTo>
                  <a:pt x="10858" y="3210"/>
                </a:lnTo>
                <a:lnTo>
                  <a:pt x="8380" y="5054"/>
                </a:lnTo>
                <a:lnTo>
                  <a:pt x="4284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73"/>
                </a:lnTo>
                <a:lnTo>
                  <a:pt x="8319" y="50608"/>
                </a:lnTo>
                <a:lnTo>
                  <a:pt x="10868" y="52322"/>
                </a:lnTo>
                <a:lnTo>
                  <a:pt x="13888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83" y="55026"/>
                </a:lnTo>
                <a:lnTo>
                  <a:pt x="33077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69" y="45820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6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3" y="44358"/>
                </a:lnTo>
                <a:lnTo>
                  <a:pt x="11578" y="41158"/>
                </a:lnTo>
                <a:lnTo>
                  <a:pt x="10113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4" y="29462"/>
                </a:lnTo>
                <a:lnTo>
                  <a:pt x="4397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68" y="14958"/>
                </a:moveTo>
                <a:lnTo>
                  <a:pt x="12974" y="11887"/>
                </a:lnTo>
                <a:lnTo>
                  <a:pt x="15501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542470" y="31494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31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16" y="58355"/>
                </a:lnTo>
                <a:lnTo>
                  <a:pt x="27355" y="59420"/>
                </a:lnTo>
                <a:lnTo>
                  <a:pt x="24486" y="59842"/>
                </a:lnTo>
                <a:lnTo>
                  <a:pt x="21908" y="59842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49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5582706" y="3162164"/>
            <a:ext cx="38621" cy="55144"/>
          </a:xfrm>
          <a:custGeom>
            <a:avLst/>
            <a:gdLst/>
            <a:ahLst/>
            <a:cxnLst/>
            <a:rect l="l" t="t" r="r" b="b"/>
            <a:pathLst>
              <a:path w="38621" h="55144">
                <a:moveTo>
                  <a:pt x="9652" y="33757"/>
                </a:moveTo>
                <a:lnTo>
                  <a:pt x="9357" y="30924"/>
                </a:lnTo>
                <a:lnTo>
                  <a:pt x="9357" y="21211"/>
                </a:lnTo>
                <a:lnTo>
                  <a:pt x="10509" y="16268"/>
                </a:lnTo>
                <a:lnTo>
                  <a:pt x="12813" y="12866"/>
                </a:lnTo>
                <a:lnTo>
                  <a:pt x="15112" y="9461"/>
                </a:lnTo>
                <a:lnTo>
                  <a:pt x="18417" y="7746"/>
                </a:lnTo>
                <a:lnTo>
                  <a:pt x="24843" y="7746"/>
                </a:lnTo>
                <a:lnTo>
                  <a:pt x="28199" y="8686"/>
                </a:lnTo>
                <a:lnTo>
                  <a:pt x="32158" y="10721"/>
                </a:lnTo>
                <a:lnTo>
                  <a:pt x="35551" y="13374"/>
                </a:lnTo>
                <a:lnTo>
                  <a:pt x="38402" y="11229"/>
                </a:lnTo>
                <a:lnTo>
                  <a:pt x="38387" y="8547"/>
                </a:lnTo>
                <a:lnTo>
                  <a:pt x="37558" y="5717"/>
                </a:lnTo>
                <a:lnTo>
                  <a:pt x="34737" y="3290"/>
                </a:lnTo>
                <a:lnTo>
                  <a:pt x="31442" y="1628"/>
                </a:lnTo>
                <a:lnTo>
                  <a:pt x="28854" y="749"/>
                </a:lnTo>
                <a:lnTo>
                  <a:pt x="25920" y="154"/>
                </a:lnTo>
                <a:lnTo>
                  <a:pt x="22849" y="0"/>
                </a:lnTo>
                <a:lnTo>
                  <a:pt x="19620" y="0"/>
                </a:lnTo>
                <a:lnTo>
                  <a:pt x="16625" y="547"/>
                </a:lnTo>
                <a:lnTo>
                  <a:pt x="13839" y="1652"/>
                </a:lnTo>
                <a:lnTo>
                  <a:pt x="11066" y="2743"/>
                </a:lnTo>
                <a:lnTo>
                  <a:pt x="8651" y="4432"/>
                </a:lnTo>
                <a:lnTo>
                  <a:pt x="4554" y="8967"/>
                </a:lnTo>
                <a:lnTo>
                  <a:pt x="2945" y="11887"/>
                </a:lnTo>
                <a:lnTo>
                  <a:pt x="1757" y="15430"/>
                </a:lnTo>
                <a:lnTo>
                  <a:pt x="590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8" y="36375"/>
                </a:lnTo>
                <a:lnTo>
                  <a:pt x="1433" y="39715"/>
                </a:lnTo>
                <a:lnTo>
                  <a:pt x="2397" y="43041"/>
                </a:lnTo>
                <a:lnTo>
                  <a:pt x="3798" y="45846"/>
                </a:lnTo>
                <a:lnTo>
                  <a:pt x="5631" y="48132"/>
                </a:lnTo>
                <a:lnTo>
                  <a:pt x="9742" y="52171"/>
                </a:lnTo>
                <a:lnTo>
                  <a:pt x="12463" y="53352"/>
                </a:lnTo>
                <a:lnTo>
                  <a:pt x="15177" y="54547"/>
                </a:lnTo>
                <a:lnTo>
                  <a:pt x="18295" y="55144"/>
                </a:lnTo>
                <a:lnTo>
                  <a:pt x="23519" y="55144"/>
                </a:lnTo>
                <a:lnTo>
                  <a:pt x="26762" y="54637"/>
                </a:lnTo>
                <a:lnTo>
                  <a:pt x="29833" y="53859"/>
                </a:lnTo>
                <a:lnTo>
                  <a:pt x="32558" y="52783"/>
                </a:lnTo>
                <a:lnTo>
                  <a:pt x="35961" y="50800"/>
                </a:lnTo>
                <a:lnTo>
                  <a:pt x="38376" y="47866"/>
                </a:lnTo>
                <a:lnTo>
                  <a:pt x="38621" y="45036"/>
                </a:lnTo>
                <a:lnTo>
                  <a:pt x="38596" y="43665"/>
                </a:lnTo>
                <a:lnTo>
                  <a:pt x="36730" y="40792"/>
                </a:lnTo>
                <a:lnTo>
                  <a:pt x="33595" y="43157"/>
                </a:lnTo>
                <a:lnTo>
                  <a:pt x="29956" y="45478"/>
                </a:lnTo>
                <a:lnTo>
                  <a:pt x="26838" y="46826"/>
                </a:lnTo>
                <a:lnTo>
                  <a:pt x="22950" y="47167"/>
                </a:lnTo>
                <a:lnTo>
                  <a:pt x="18839" y="46761"/>
                </a:lnTo>
                <a:lnTo>
                  <a:pt x="15469" y="45162"/>
                </a:lnTo>
                <a:lnTo>
                  <a:pt x="12899" y="42303"/>
                </a:lnTo>
                <a:lnTo>
                  <a:pt x="10858" y="38635"/>
                </a:lnTo>
                <a:lnTo>
                  <a:pt x="9652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633074" y="3203751"/>
            <a:ext cx="11685" cy="13003"/>
          </a:xfrm>
          <a:custGeom>
            <a:avLst/>
            <a:gdLst/>
            <a:ahLst/>
            <a:cxnLst/>
            <a:rect l="l" t="t" r="r" b="b"/>
            <a:pathLst>
              <a:path w="11685" h="13003">
                <a:moveTo>
                  <a:pt x="11685" y="6412"/>
                </a:moveTo>
                <a:lnTo>
                  <a:pt x="11685" y="3845"/>
                </a:lnTo>
                <a:lnTo>
                  <a:pt x="9605" y="417"/>
                </a:lnTo>
                <a:lnTo>
                  <a:pt x="5914" y="0"/>
                </a:lnTo>
                <a:lnTo>
                  <a:pt x="1271" y="1306"/>
                </a:lnTo>
                <a:lnTo>
                  <a:pt x="0" y="3949"/>
                </a:lnTo>
                <a:lnTo>
                  <a:pt x="0" y="9155"/>
                </a:lnTo>
                <a:lnTo>
                  <a:pt x="2077" y="12556"/>
                </a:lnTo>
                <a:lnTo>
                  <a:pt x="5753" y="13003"/>
                </a:lnTo>
                <a:lnTo>
                  <a:pt x="10411" y="11682"/>
                </a:lnTo>
                <a:lnTo>
                  <a:pt x="11685" y="9053"/>
                </a:lnTo>
                <a:lnTo>
                  <a:pt x="11685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680198" y="3143699"/>
            <a:ext cx="60314" cy="72875"/>
          </a:xfrm>
          <a:custGeom>
            <a:avLst/>
            <a:gdLst/>
            <a:ahLst/>
            <a:cxnLst/>
            <a:rect l="l" t="t" r="r" b="b"/>
            <a:pathLst>
              <a:path w="60314" h="72875">
                <a:moveTo>
                  <a:pt x="482" y="72482"/>
                </a:moveTo>
                <a:lnTo>
                  <a:pt x="3143" y="72875"/>
                </a:lnTo>
                <a:lnTo>
                  <a:pt x="6685" y="72774"/>
                </a:lnTo>
                <a:lnTo>
                  <a:pt x="9361" y="70930"/>
                </a:lnTo>
                <a:lnTo>
                  <a:pt x="15128" y="53582"/>
                </a:lnTo>
                <a:lnTo>
                  <a:pt x="17482" y="45925"/>
                </a:lnTo>
                <a:lnTo>
                  <a:pt x="29599" y="9922"/>
                </a:lnTo>
                <a:lnTo>
                  <a:pt x="29923" y="0"/>
                </a:lnTo>
                <a:lnTo>
                  <a:pt x="26529" y="129"/>
                </a:lnTo>
                <a:lnTo>
                  <a:pt x="23893" y="2009"/>
                </a:lnTo>
                <a:lnTo>
                  <a:pt x="288" y="69077"/>
                </a:lnTo>
                <a:lnTo>
                  <a:pt x="0" y="69916"/>
                </a:lnTo>
                <a:lnTo>
                  <a:pt x="482" y="72482"/>
                </a:lnTo>
                <a:close/>
              </a:path>
              <a:path w="60314" h="72875">
                <a:moveTo>
                  <a:pt x="59955" y="69142"/>
                </a:moveTo>
                <a:lnTo>
                  <a:pt x="36349" y="2059"/>
                </a:lnTo>
                <a:lnTo>
                  <a:pt x="35507" y="739"/>
                </a:lnTo>
                <a:lnTo>
                  <a:pt x="32821" y="80"/>
                </a:lnTo>
                <a:lnTo>
                  <a:pt x="29923" y="0"/>
                </a:lnTo>
                <a:lnTo>
                  <a:pt x="29664" y="9922"/>
                </a:lnTo>
                <a:lnTo>
                  <a:pt x="41954" y="45925"/>
                </a:lnTo>
                <a:lnTo>
                  <a:pt x="17482" y="45925"/>
                </a:lnTo>
                <a:lnTo>
                  <a:pt x="15128" y="53582"/>
                </a:lnTo>
                <a:lnTo>
                  <a:pt x="44395" y="53582"/>
                </a:lnTo>
                <a:lnTo>
                  <a:pt x="50446" y="71147"/>
                </a:lnTo>
                <a:lnTo>
                  <a:pt x="51066" y="72202"/>
                </a:lnTo>
                <a:lnTo>
                  <a:pt x="53853" y="72849"/>
                </a:lnTo>
                <a:lnTo>
                  <a:pt x="57010" y="72875"/>
                </a:lnTo>
                <a:lnTo>
                  <a:pt x="60314" y="72011"/>
                </a:lnTo>
                <a:lnTo>
                  <a:pt x="59955" y="691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5743324" y="3144024"/>
            <a:ext cx="52613" cy="72518"/>
          </a:xfrm>
          <a:custGeom>
            <a:avLst/>
            <a:gdLst/>
            <a:ahLst/>
            <a:cxnLst/>
            <a:rect l="l" t="t" r="r" b="b"/>
            <a:pathLst>
              <a:path w="52613" h="72518">
                <a:moveTo>
                  <a:pt x="21959" y="71780"/>
                </a:moveTo>
                <a:lnTo>
                  <a:pt x="24674" y="72518"/>
                </a:lnTo>
                <a:lnTo>
                  <a:pt x="27939" y="72518"/>
                </a:lnTo>
                <a:lnTo>
                  <a:pt x="30960" y="70764"/>
                </a:lnTo>
                <a:lnTo>
                  <a:pt x="30960" y="8153"/>
                </a:lnTo>
                <a:lnTo>
                  <a:pt x="50766" y="8153"/>
                </a:lnTo>
                <a:lnTo>
                  <a:pt x="52315" y="6922"/>
                </a:lnTo>
                <a:lnTo>
                  <a:pt x="52613" y="4138"/>
                </a:lnTo>
                <a:lnTo>
                  <a:pt x="52574" y="2807"/>
                </a:lnTo>
                <a:lnTo>
                  <a:pt x="50766" y="0"/>
                </a:lnTo>
                <a:lnTo>
                  <a:pt x="1807" y="0"/>
                </a:lnTo>
                <a:lnTo>
                  <a:pt x="1014" y="215"/>
                </a:lnTo>
                <a:lnTo>
                  <a:pt x="0" y="2807"/>
                </a:lnTo>
                <a:lnTo>
                  <a:pt x="0" y="5461"/>
                </a:lnTo>
                <a:lnTo>
                  <a:pt x="1807" y="8153"/>
                </a:lnTo>
                <a:lnTo>
                  <a:pt x="21603" y="8153"/>
                </a:lnTo>
                <a:lnTo>
                  <a:pt x="21603" y="70764"/>
                </a:lnTo>
                <a:lnTo>
                  <a:pt x="21959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806288" y="3143736"/>
            <a:ext cx="36507" cy="72514"/>
          </a:xfrm>
          <a:custGeom>
            <a:avLst/>
            <a:gdLst/>
            <a:ahLst/>
            <a:cxnLst/>
            <a:rect l="l" t="t" r="r" b="b"/>
            <a:pathLst>
              <a:path w="36507" h="72514">
                <a:moveTo>
                  <a:pt x="36507" y="68324"/>
                </a:moveTo>
                <a:lnTo>
                  <a:pt x="36471" y="66953"/>
                </a:lnTo>
                <a:lnTo>
                  <a:pt x="34603" y="64198"/>
                </a:lnTo>
                <a:lnTo>
                  <a:pt x="9359" y="64198"/>
                </a:lnTo>
                <a:lnTo>
                  <a:pt x="9359" y="1748"/>
                </a:lnTo>
                <a:lnTo>
                  <a:pt x="8989" y="734"/>
                </a:lnTo>
                <a:lnTo>
                  <a:pt x="6328" y="0"/>
                </a:lnTo>
                <a:lnTo>
                  <a:pt x="3070" y="0"/>
                </a:lnTo>
                <a:lnTo>
                  <a:pt x="0" y="1748"/>
                </a:lnTo>
                <a:lnTo>
                  <a:pt x="0" y="68590"/>
                </a:lnTo>
                <a:lnTo>
                  <a:pt x="374" y="71067"/>
                </a:lnTo>
                <a:lnTo>
                  <a:pt x="3477" y="72514"/>
                </a:lnTo>
                <a:lnTo>
                  <a:pt x="34603" y="72514"/>
                </a:lnTo>
                <a:lnTo>
                  <a:pt x="36212" y="71132"/>
                </a:lnTo>
                <a:lnTo>
                  <a:pt x="36507" y="68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5877676" y="3138538"/>
            <a:ext cx="42166" cy="78000"/>
          </a:xfrm>
          <a:custGeom>
            <a:avLst/>
            <a:gdLst/>
            <a:ahLst/>
            <a:cxnLst/>
            <a:rect l="l" t="t" r="r" b="b"/>
            <a:pathLst>
              <a:path w="42166" h="78000">
                <a:moveTo>
                  <a:pt x="33181" y="46911"/>
                </a:moveTo>
                <a:lnTo>
                  <a:pt x="33181" y="76311"/>
                </a:lnTo>
                <a:lnTo>
                  <a:pt x="33401" y="77075"/>
                </a:lnTo>
                <a:lnTo>
                  <a:pt x="36050" y="78000"/>
                </a:lnTo>
                <a:lnTo>
                  <a:pt x="39307" y="78000"/>
                </a:lnTo>
                <a:lnTo>
                  <a:pt x="42166" y="76311"/>
                </a:lnTo>
                <a:lnTo>
                  <a:pt x="42166" y="42123"/>
                </a:lnTo>
                <a:lnTo>
                  <a:pt x="41868" y="39037"/>
                </a:lnTo>
                <a:lnTo>
                  <a:pt x="41263" y="36485"/>
                </a:lnTo>
                <a:lnTo>
                  <a:pt x="40669" y="33943"/>
                </a:lnTo>
                <a:lnTo>
                  <a:pt x="38304" y="29818"/>
                </a:lnTo>
                <a:lnTo>
                  <a:pt x="35121" y="26402"/>
                </a:lnTo>
                <a:lnTo>
                  <a:pt x="30653" y="24141"/>
                </a:lnTo>
                <a:lnTo>
                  <a:pt x="27914" y="23568"/>
                </a:lnTo>
                <a:lnTo>
                  <a:pt x="21998" y="23568"/>
                </a:lnTo>
                <a:lnTo>
                  <a:pt x="19364" y="24241"/>
                </a:lnTo>
                <a:lnTo>
                  <a:pt x="16751" y="25613"/>
                </a:lnTo>
                <a:lnTo>
                  <a:pt x="14137" y="26959"/>
                </a:lnTo>
                <a:lnTo>
                  <a:pt x="11551" y="29043"/>
                </a:lnTo>
                <a:lnTo>
                  <a:pt x="8978" y="31823"/>
                </a:lnTo>
                <a:lnTo>
                  <a:pt x="8978" y="1752"/>
                </a:lnTo>
                <a:lnTo>
                  <a:pt x="8765" y="963"/>
                </a:lnTo>
                <a:lnTo>
                  <a:pt x="611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62" y="78000"/>
                </a:lnTo>
                <a:lnTo>
                  <a:pt x="6116" y="78000"/>
                </a:lnTo>
                <a:lnTo>
                  <a:pt x="8978" y="76311"/>
                </a:lnTo>
                <a:lnTo>
                  <a:pt x="8978" y="41197"/>
                </a:lnTo>
                <a:lnTo>
                  <a:pt x="11451" y="38047"/>
                </a:lnTo>
                <a:lnTo>
                  <a:pt x="13806" y="35646"/>
                </a:lnTo>
                <a:lnTo>
                  <a:pt x="18298" y="32371"/>
                </a:lnTo>
                <a:lnTo>
                  <a:pt x="22802" y="31556"/>
                </a:lnTo>
                <a:lnTo>
                  <a:pt x="26060" y="31888"/>
                </a:lnTo>
                <a:lnTo>
                  <a:pt x="28709" y="33220"/>
                </a:lnTo>
                <a:lnTo>
                  <a:pt x="31470" y="36727"/>
                </a:lnTo>
                <a:lnTo>
                  <a:pt x="32533" y="39992"/>
                </a:lnTo>
                <a:lnTo>
                  <a:pt x="33181" y="44042"/>
                </a:lnTo>
                <a:lnTo>
                  <a:pt x="33181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5933170" y="3162099"/>
            <a:ext cx="22914" cy="55206"/>
          </a:xfrm>
          <a:custGeom>
            <a:avLst/>
            <a:gdLst/>
            <a:ahLst/>
            <a:cxnLst/>
            <a:rect l="l" t="t" r="r" b="b"/>
            <a:pathLst>
              <a:path w="22914" h="55206">
                <a:moveTo>
                  <a:pt x="9183" y="42073"/>
                </a:moveTo>
                <a:lnTo>
                  <a:pt x="9968" y="54176"/>
                </a:lnTo>
                <a:lnTo>
                  <a:pt x="14385" y="55206"/>
                </a:lnTo>
                <a:lnTo>
                  <a:pt x="19904" y="55206"/>
                </a:lnTo>
                <a:lnTo>
                  <a:pt x="22914" y="47393"/>
                </a:lnTo>
                <a:lnTo>
                  <a:pt x="18381" y="48006"/>
                </a:lnTo>
                <a:lnTo>
                  <a:pt x="15472" y="48006"/>
                </a:lnTo>
                <a:lnTo>
                  <a:pt x="11598" y="45694"/>
                </a:lnTo>
                <a:lnTo>
                  <a:pt x="9183" y="42073"/>
                </a:lnTo>
                <a:close/>
              </a:path>
              <a:path w="22914" h="55206">
                <a:moveTo>
                  <a:pt x="34625" y="54432"/>
                </a:moveTo>
                <a:lnTo>
                  <a:pt x="37310" y="54467"/>
                </a:lnTo>
                <a:lnTo>
                  <a:pt x="40194" y="52819"/>
                </a:lnTo>
                <a:lnTo>
                  <a:pt x="40194" y="15811"/>
                </a:lnTo>
                <a:lnTo>
                  <a:pt x="39837" y="13079"/>
                </a:lnTo>
                <a:lnTo>
                  <a:pt x="38477" y="8395"/>
                </a:lnTo>
                <a:lnTo>
                  <a:pt x="35841" y="4838"/>
                </a:lnTo>
                <a:lnTo>
                  <a:pt x="32324" y="2070"/>
                </a:lnTo>
                <a:lnTo>
                  <a:pt x="27396" y="431"/>
                </a:lnTo>
                <a:lnTo>
                  <a:pt x="24386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74" y="11490"/>
                </a:lnTo>
                <a:lnTo>
                  <a:pt x="5274" y="12405"/>
                </a:lnTo>
                <a:lnTo>
                  <a:pt x="8161" y="10731"/>
                </a:lnTo>
                <a:lnTo>
                  <a:pt x="10807" y="9436"/>
                </a:lnTo>
                <a:lnTo>
                  <a:pt x="14100" y="8305"/>
                </a:lnTo>
                <a:lnTo>
                  <a:pt x="17852" y="7491"/>
                </a:lnTo>
                <a:lnTo>
                  <a:pt x="22132" y="7491"/>
                </a:lnTo>
                <a:lnTo>
                  <a:pt x="25289" y="8241"/>
                </a:lnTo>
                <a:lnTo>
                  <a:pt x="27853" y="9500"/>
                </a:lnTo>
                <a:lnTo>
                  <a:pt x="3026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2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68" y="49885"/>
                </a:lnTo>
                <a:lnTo>
                  <a:pt x="6112" y="52487"/>
                </a:lnTo>
                <a:lnTo>
                  <a:pt x="9968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6" y="35420"/>
                </a:lnTo>
                <a:lnTo>
                  <a:pt x="12664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39" y="44946"/>
                </a:lnTo>
                <a:lnTo>
                  <a:pt x="22914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14" y="53262"/>
                </a:lnTo>
                <a:lnTo>
                  <a:pt x="27939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985788" y="31621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2" y="23633"/>
                </a:lnTo>
                <a:lnTo>
                  <a:pt x="7542" y="26910"/>
                </a:lnTo>
                <a:lnTo>
                  <a:pt x="10487" y="28511"/>
                </a:lnTo>
                <a:lnTo>
                  <a:pt x="13533" y="29858"/>
                </a:lnTo>
                <a:lnTo>
                  <a:pt x="16563" y="31099"/>
                </a:lnTo>
                <a:lnTo>
                  <a:pt x="19461" y="32259"/>
                </a:lnTo>
                <a:lnTo>
                  <a:pt x="23091" y="34405"/>
                </a:lnTo>
                <a:lnTo>
                  <a:pt x="25441" y="37198"/>
                </a:lnTo>
                <a:lnTo>
                  <a:pt x="25791" y="39801"/>
                </a:lnTo>
                <a:lnTo>
                  <a:pt x="25553" y="42368"/>
                </a:lnTo>
                <a:lnTo>
                  <a:pt x="22964" y="45845"/>
                </a:lnTo>
                <a:lnTo>
                  <a:pt x="19761" y="47318"/>
                </a:lnTo>
                <a:lnTo>
                  <a:pt x="17147" y="47829"/>
                </a:lnTo>
                <a:lnTo>
                  <a:pt x="13594" y="47829"/>
                </a:lnTo>
                <a:lnTo>
                  <a:pt x="10224" y="47077"/>
                </a:lnTo>
                <a:lnTo>
                  <a:pt x="6181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2" y="55205"/>
                </a:lnTo>
                <a:lnTo>
                  <a:pt x="18284" y="55205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0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0" y="30581"/>
                </a:lnTo>
                <a:lnTo>
                  <a:pt x="28299" y="27406"/>
                </a:lnTo>
                <a:lnTo>
                  <a:pt x="25290" y="25844"/>
                </a:lnTo>
                <a:lnTo>
                  <a:pt x="22233" y="24512"/>
                </a:lnTo>
                <a:lnTo>
                  <a:pt x="19176" y="23266"/>
                </a:lnTo>
                <a:lnTo>
                  <a:pt x="16203" y="22071"/>
                </a:lnTo>
                <a:lnTo>
                  <a:pt x="12553" y="19914"/>
                </a:lnTo>
                <a:lnTo>
                  <a:pt x="10166" y="17081"/>
                </a:lnTo>
                <a:lnTo>
                  <a:pt x="9795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60" y="8610"/>
                </a:lnTo>
                <a:lnTo>
                  <a:pt x="29329" y="10389"/>
                </a:lnTo>
                <a:lnTo>
                  <a:pt x="32127" y="8561"/>
                </a:lnTo>
                <a:lnTo>
                  <a:pt x="32076" y="5867"/>
                </a:lnTo>
                <a:lnTo>
                  <a:pt x="30506" y="2998"/>
                </a:lnTo>
                <a:lnTo>
                  <a:pt x="27557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68" y="417"/>
                </a:lnTo>
                <a:lnTo>
                  <a:pt x="11228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055365" y="3143131"/>
            <a:ext cx="51088" cy="74015"/>
          </a:xfrm>
          <a:custGeom>
            <a:avLst/>
            <a:gdLst/>
            <a:ahLst/>
            <a:cxnLst/>
            <a:rect l="l" t="t" r="r" b="b"/>
            <a:pathLst>
              <a:path w="51088" h="74015">
                <a:moveTo>
                  <a:pt x="0" y="31963"/>
                </a:moveTo>
                <a:lnTo>
                  <a:pt x="0" y="43801"/>
                </a:lnTo>
                <a:lnTo>
                  <a:pt x="706" y="48955"/>
                </a:lnTo>
                <a:lnTo>
                  <a:pt x="2106" y="53441"/>
                </a:lnTo>
                <a:lnTo>
                  <a:pt x="3492" y="57923"/>
                </a:lnTo>
                <a:lnTo>
                  <a:pt x="5483" y="61696"/>
                </a:lnTo>
                <a:lnTo>
                  <a:pt x="8086" y="64742"/>
                </a:lnTo>
                <a:lnTo>
                  <a:pt x="10670" y="67805"/>
                </a:lnTo>
                <a:lnTo>
                  <a:pt x="13813" y="70091"/>
                </a:lnTo>
                <a:lnTo>
                  <a:pt x="17492" y="71650"/>
                </a:lnTo>
                <a:lnTo>
                  <a:pt x="21179" y="73212"/>
                </a:lnTo>
                <a:lnTo>
                  <a:pt x="25304" y="74015"/>
                </a:lnTo>
                <a:lnTo>
                  <a:pt x="32519" y="74015"/>
                </a:lnTo>
                <a:lnTo>
                  <a:pt x="37184" y="73252"/>
                </a:lnTo>
                <a:lnTo>
                  <a:pt x="41396" y="72147"/>
                </a:lnTo>
                <a:lnTo>
                  <a:pt x="44838" y="70685"/>
                </a:lnTo>
                <a:lnTo>
                  <a:pt x="48600" y="68425"/>
                </a:lnTo>
                <a:lnTo>
                  <a:pt x="50843" y="65631"/>
                </a:lnTo>
                <a:lnTo>
                  <a:pt x="51088" y="62901"/>
                </a:lnTo>
                <a:lnTo>
                  <a:pt x="50951" y="60220"/>
                </a:lnTo>
                <a:lnTo>
                  <a:pt x="48366" y="59014"/>
                </a:lnTo>
                <a:lnTo>
                  <a:pt x="45260" y="61213"/>
                </a:lnTo>
                <a:lnTo>
                  <a:pt x="42315" y="62964"/>
                </a:lnTo>
                <a:lnTo>
                  <a:pt x="38437" y="64465"/>
                </a:lnTo>
                <a:lnTo>
                  <a:pt x="33869" y="65530"/>
                </a:lnTo>
                <a:lnTo>
                  <a:pt x="27753" y="65530"/>
                </a:lnTo>
                <a:lnTo>
                  <a:pt x="24786" y="64922"/>
                </a:lnTo>
                <a:lnTo>
                  <a:pt x="22158" y="63701"/>
                </a:lnTo>
                <a:lnTo>
                  <a:pt x="19533" y="62506"/>
                </a:lnTo>
                <a:lnTo>
                  <a:pt x="17306" y="60717"/>
                </a:lnTo>
                <a:lnTo>
                  <a:pt x="13702" y="55994"/>
                </a:lnTo>
                <a:lnTo>
                  <a:pt x="12316" y="53059"/>
                </a:lnTo>
                <a:lnTo>
                  <a:pt x="11351" y="49528"/>
                </a:lnTo>
                <a:lnTo>
                  <a:pt x="10386" y="46022"/>
                </a:lnTo>
                <a:lnTo>
                  <a:pt x="9904" y="41972"/>
                </a:lnTo>
                <a:lnTo>
                  <a:pt x="9904" y="32788"/>
                </a:lnTo>
                <a:lnTo>
                  <a:pt x="10411" y="28688"/>
                </a:lnTo>
                <a:lnTo>
                  <a:pt x="11416" y="25081"/>
                </a:lnTo>
                <a:lnTo>
                  <a:pt x="12412" y="21498"/>
                </a:lnTo>
                <a:lnTo>
                  <a:pt x="13827" y="18463"/>
                </a:lnTo>
                <a:lnTo>
                  <a:pt x="15646" y="15976"/>
                </a:lnTo>
                <a:lnTo>
                  <a:pt x="19671" y="11581"/>
                </a:lnTo>
                <a:lnTo>
                  <a:pt x="22245" y="10298"/>
                </a:lnTo>
                <a:lnTo>
                  <a:pt x="24808" y="9014"/>
                </a:lnTo>
                <a:lnTo>
                  <a:pt x="27655" y="8380"/>
                </a:lnTo>
                <a:lnTo>
                  <a:pt x="33685" y="8380"/>
                </a:lnTo>
                <a:lnTo>
                  <a:pt x="38214" y="9460"/>
                </a:lnTo>
                <a:lnTo>
                  <a:pt x="42030" y="10982"/>
                </a:lnTo>
                <a:lnTo>
                  <a:pt x="44899" y="12736"/>
                </a:lnTo>
                <a:lnTo>
                  <a:pt x="47895" y="14997"/>
                </a:lnTo>
                <a:lnTo>
                  <a:pt x="50523" y="13956"/>
                </a:lnTo>
                <a:lnTo>
                  <a:pt x="50817" y="11112"/>
                </a:lnTo>
                <a:lnTo>
                  <a:pt x="50523" y="8127"/>
                </a:lnTo>
                <a:lnTo>
                  <a:pt x="48723" y="5547"/>
                </a:lnTo>
                <a:lnTo>
                  <a:pt x="45295" y="3351"/>
                </a:lnTo>
                <a:lnTo>
                  <a:pt x="42213" y="2068"/>
                </a:lnTo>
                <a:lnTo>
                  <a:pt x="38812" y="975"/>
                </a:lnTo>
                <a:lnTo>
                  <a:pt x="34956" y="200"/>
                </a:lnTo>
                <a:lnTo>
                  <a:pt x="30960" y="0"/>
                </a:lnTo>
                <a:lnTo>
                  <a:pt x="26356" y="0"/>
                </a:lnTo>
                <a:lnTo>
                  <a:pt x="22158" y="863"/>
                </a:lnTo>
                <a:lnTo>
                  <a:pt x="18360" y="2576"/>
                </a:lnTo>
                <a:lnTo>
                  <a:pt x="14584" y="4290"/>
                </a:lnTo>
                <a:lnTo>
                  <a:pt x="11311" y="6767"/>
                </a:lnTo>
                <a:lnTo>
                  <a:pt x="8590" y="10017"/>
                </a:lnTo>
                <a:lnTo>
                  <a:pt x="5878" y="13282"/>
                </a:lnTo>
                <a:lnTo>
                  <a:pt x="3776" y="17244"/>
                </a:lnTo>
                <a:lnTo>
                  <a:pt x="2264" y="21930"/>
                </a:lnTo>
                <a:lnTo>
                  <a:pt x="767" y="26628"/>
                </a:lnTo>
                <a:lnTo>
                  <a:pt x="0" y="31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114408" y="31620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500" y="36118"/>
                </a:lnTo>
                <a:lnTo>
                  <a:pt x="1477" y="39474"/>
                </a:lnTo>
                <a:lnTo>
                  <a:pt x="2456" y="42811"/>
                </a:lnTo>
                <a:lnTo>
                  <a:pt x="3939" y="45670"/>
                </a:lnTo>
                <a:lnTo>
                  <a:pt x="5933" y="48006"/>
                </a:lnTo>
                <a:lnTo>
                  <a:pt x="10426" y="52146"/>
                </a:lnTo>
                <a:lnTo>
                  <a:pt x="9547" y="32804"/>
                </a:lnTo>
                <a:lnTo>
                  <a:pt x="9310" y="30225"/>
                </a:lnTo>
                <a:lnTo>
                  <a:pt x="9310" y="24613"/>
                </a:lnTo>
                <a:lnTo>
                  <a:pt x="9608" y="21971"/>
                </a:lnTo>
                <a:lnTo>
                  <a:pt x="10203" y="19545"/>
                </a:lnTo>
                <a:lnTo>
                  <a:pt x="11739" y="15038"/>
                </a:lnTo>
                <a:lnTo>
                  <a:pt x="14227" y="11506"/>
                </a:lnTo>
                <a:lnTo>
                  <a:pt x="17744" y="9159"/>
                </a:lnTo>
                <a:lnTo>
                  <a:pt x="21943" y="7722"/>
                </a:lnTo>
                <a:lnTo>
                  <a:pt x="27522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65" y="24980"/>
                </a:lnTo>
                <a:lnTo>
                  <a:pt x="39665" y="30596"/>
                </a:lnTo>
                <a:lnTo>
                  <a:pt x="39370" y="33249"/>
                </a:lnTo>
                <a:lnTo>
                  <a:pt x="38787" y="35676"/>
                </a:lnTo>
                <a:lnTo>
                  <a:pt x="37289" y="40172"/>
                </a:lnTo>
                <a:lnTo>
                  <a:pt x="34790" y="43675"/>
                </a:lnTo>
                <a:lnTo>
                  <a:pt x="31262" y="45986"/>
                </a:lnTo>
                <a:lnTo>
                  <a:pt x="27029" y="47458"/>
                </a:lnTo>
                <a:lnTo>
                  <a:pt x="21507" y="47458"/>
                </a:lnTo>
                <a:lnTo>
                  <a:pt x="19091" y="46926"/>
                </a:lnTo>
                <a:lnTo>
                  <a:pt x="15206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5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41" y="53111"/>
                </a:lnTo>
                <a:lnTo>
                  <a:pt x="37984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39" y="41821"/>
                </a:lnTo>
                <a:lnTo>
                  <a:pt x="47395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70" y="19102"/>
                </a:lnTo>
                <a:lnTo>
                  <a:pt x="47466" y="15760"/>
                </a:lnTo>
                <a:lnTo>
                  <a:pt x="46476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91" y="3086"/>
                </a:lnTo>
                <a:lnTo>
                  <a:pt x="35496" y="1854"/>
                </a:lnTo>
                <a:lnTo>
                  <a:pt x="32512" y="623"/>
                </a:lnTo>
                <a:lnTo>
                  <a:pt x="29009" y="0"/>
                </a:lnTo>
                <a:lnTo>
                  <a:pt x="20815" y="0"/>
                </a:lnTo>
                <a:lnTo>
                  <a:pt x="17161" y="698"/>
                </a:lnTo>
                <a:lnTo>
                  <a:pt x="14041" y="2070"/>
                </a:lnTo>
                <a:lnTo>
                  <a:pt x="10923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92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5"/>
                </a:moveTo>
                <a:lnTo>
                  <a:pt x="9547" y="32804"/>
                </a:lnTo>
                <a:lnTo>
                  <a:pt x="10426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176650" y="3162106"/>
            <a:ext cx="72618" cy="54432"/>
          </a:xfrm>
          <a:custGeom>
            <a:avLst/>
            <a:gdLst/>
            <a:ahLst/>
            <a:cxnLst/>
            <a:rect l="l" t="t" r="r" b="b"/>
            <a:pathLst>
              <a:path w="72618" h="54432">
                <a:moveTo>
                  <a:pt x="63953" y="53698"/>
                </a:moveTo>
                <a:lnTo>
                  <a:pt x="66516" y="54432"/>
                </a:lnTo>
                <a:lnTo>
                  <a:pt x="69757" y="54432"/>
                </a:lnTo>
                <a:lnTo>
                  <a:pt x="72618" y="52743"/>
                </a:lnTo>
                <a:lnTo>
                  <a:pt x="72618" y="18162"/>
                </a:lnTo>
                <a:lnTo>
                  <a:pt x="72348" y="15468"/>
                </a:lnTo>
                <a:lnTo>
                  <a:pt x="71776" y="12917"/>
                </a:lnTo>
                <a:lnTo>
                  <a:pt x="71221" y="10374"/>
                </a:lnTo>
                <a:lnTo>
                  <a:pt x="68943" y="6249"/>
                </a:lnTo>
                <a:lnTo>
                  <a:pt x="65897" y="2833"/>
                </a:lnTo>
                <a:lnTo>
                  <a:pt x="61614" y="572"/>
                </a:lnTo>
                <a:lnTo>
                  <a:pt x="58963" y="0"/>
                </a:lnTo>
                <a:lnTo>
                  <a:pt x="55821" y="0"/>
                </a:lnTo>
                <a:lnTo>
                  <a:pt x="53207" y="180"/>
                </a:lnTo>
                <a:lnTo>
                  <a:pt x="50633" y="888"/>
                </a:lnTo>
                <a:lnTo>
                  <a:pt x="47943" y="2225"/>
                </a:lnTo>
                <a:lnTo>
                  <a:pt x="45172" y="4038"/>
                </a:lnTo>
                <a:lnTo>
                  <a:pt x="42238" y="6565"/>
                </a:lnTo>
                <a:lnTo>
                  <a:pt x="38475" y="8459"/>
                </a:lnTo>
                <a:lnTo>
                  <a:pt x="36882" y="5892"/>
                </a:lnTo>
                <a:lnTo>
                  <a:pt x="33721" y="2757"/>
                </a:lnTo>
                <a:lnTo>
                  <a:pt x="31070" y="1206"/>
                </a:lnTo>
                <a:lnTo>
                  <a:pt x="27842" y="241"/>
                </a:lnTo>
                <a:lnTo>
                  <a:pt x="23978" y="0"/>
                </a:lnTo>
                <a:lnTo>
                  <a:pt x="21329" y="0"/>
                </a:lnTo>
                <a:lnTo>
                  <a:pt x="18715" y="737"/>
                </a:lnTo>
                <a:lnTo>
                  <a:pt x="16131" y="2209"/>
                </a:lnTo>
                <a:lnTo>
                  <a:pt x="13531" y="3682"/>
                </a:lnTo>
                <a:lnTo>
                  <a:pt x="10857" y="5994"/>
                </a:lnTo>
                <a:lnTo>
                  <a:pt x="8100" y="9143"/>
                </a:lnTo>
                <a:lnTo>
                  <a:pt x="8100" y="2209"/>
                </a:lnTo>
                <a:lnTo>
                  <a:pt x="5532" y="814"/>
                </a:lnTo>
                <a:lnTo>
                  <a:pt x="2573" y="814"/>
                </a:lnTo>
                <a:lnTo>
                  <a:pt x="0" y="2515"/>
                </a:lnTo>
                <a:lnTo>
                  <a:pt x="0" y="52743"/>
                </a:lnTo>
                <a:lnTo>
                  <a:pt x="312" y="53698"/>
                </a:lnTo>
                <a:lnTo>
                  <a:pt x="2857" y="54432"/>
                </a:lnTo>
                <a:lnTo>
                  <a:pt x="6104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40" y="14479"/>
                </a:lnTo>
                <a:lnTo>
                  <a:pt x="15821" y="10439"/>
                </a:lnTo>
                <a:lnTo>
                  <a:pt x="20019" y="7988"/>
                </a:lnTo>
                <a:lnTo>
                  <a:pt x="23755" y="7988"/>
                </a:lnTo>
                <a:lnTo>
                  <a:pt x="26405" y="8992"/>
                </a:lnTo>
                <a:lnTo>
                  <a:pt x="29425" y="11887"/>
                </a:lnTo>
                <a:lnTo>
                  <a:pt x="30826" y="14669"/>
                </a:lnTo>
                <a:lnTo>
                  <a:pt x="31617" y="18162"/>
                </a:lnTo>
                <a:lnTo>
                  <a:pt x="31816" y="22226"/>
                </a:lnTo>
                <a:lnTo>
                  <a:pt x="31816" y="52743"/>
                </a:lnTo>
                <a:lnTo>
                  <a:pt x="32125" y="53698"/>
                </a:lnTo>
                <a:lnTo>
                  <a:pt x="34725" y="54432"/>
                </a:lnTo>
                <a:lnTo>
                  <a:pt x="37871" y="54432"/>
                </a:lnTo>
                <a:lnTo>
                  <a:pt x="40801" y="52743"/>
                </a:lnTo>
                <a:lnTo>
                  <a:pt x="40801" y="17628"/>
                </a:lnTo>
                <a:lnTo>
                  <a:pt x="43304" y="14479"/>
                </a:lnTo>
                <a:lnTo>
                  <a:pt x="47674" y="10439"/>
                </a:lnTo>
                <a:lnTo>
                  <a:pt x="51832" y="7988"/>
                </a:lnTo>
                <a:lnTo>
                  <a:pt x="55572" y="7988"/>
                </a:lnTo>
                <a:lnTo>
                  <a:pt x="58258" y="8992"/>
                </a:lnTo>
                <a:lnTo>
                  <a:pt x="61304" y="11887"/>
                </a:lnTo>
                <a:lnTo>
                  <a:pt x="62679" y="14669"/>
                </a:lnTo>
                <a:lnTo>
                  <a:pt x="63409" y="18162"/>
                </a:lnTo>
                <a:lnTo>
                  <a:pt x="63596" y="22226"/>
                </a:lnTo>
                <a:lnTo>
                  <a:pt x="63596" y="52743"/>
                </a:lnTo>
                <a:lnTo>
                  <a:pt x="63953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265767" y="3162106"/>
            <a:ext cx="45046" cy="74411"/>
          </a:xfrm>
          <a:custGeom>
            <a:avLst/>
            <a:gdLst/>
            <a:ahLst/>
            <a:cxnLst/>
            <a:rect l="l" t="t" r="r" b="b"/>
            <a:pathLst>
              <a:path w="45046" h="74411">
                <a:moveTo>
                  <a:pt x="0" y="2515"/>
                </a:moveTo>
                <a:lnTo>
                  <a:pt x="0" y="72669"/>
                </a:lnTo>
                <a:lnTo>
                  <a:pt x="198" y="73444"/>
                </a:lnTo>
                <a:lnTo>
                  <a:pt x="2872" y="74411"/>
                </a:lnTo>
                <a:lnTo>
                  <a:pt x="6116" y="74411"/>
                </a:lnTo>
                <a:lnTo>
                  <a:pt x="8989" y="72669"/>
                </a:lnTo>
                <a:lnTo>
                  <a:pt x="8989" y="47548"/>
                </a:lnTo>
                <a:lnTo>
                  <a:pt x="10285" y="48859"/>
                </a:lnTo>
                <a:lnTo>
                  <a:pt x="13841" y="51930"/>
                </a:lnTo>
                <a:lnTo>
                  <a:pt x="17381" y="54000"/>
                </a:lnTo>
                <a:lnTo>
                  <a:pt x="21046" y="55054"/>
                </a:lnTo>
                <a:lnTo>
                  <a:pt x="23832" y="55195"/>
                </a:lnTo>
                <a:lnTo>
                  <a:pt x="27245" y="55195"/>
                </a:lnTo>
                <a:lnTo>
                  <a:pt x="30279" y="54547"/>
                </a:lnTo>
                <a:lnTo>
                  <a:pt x="32918" y="53215"/>
                </a:lnTo>
                <a:lnTo>
                  <a:pt x="35565" y="51904"/>
                </a:lnTo>
                <a:lnTo>
                  <a:pt x="33832" y="39283"/>
                </a:lnTo>
                <a:lnTo>
                  <a:pt x="31827" y="42990"/>
                </a:lnTo>
                <a:lnTo>
                  <a:pt x="28883" y="45608"/>
                </a:lnTo>
                <a:lnTo>
                  <a:pt x="25316" y="47271"/>
                </a:lnTo>
                <a:lnTo>
                  <a:pt x="20599" y="47271"/>
                </a:lnTo>
                <a:lnTo>
                  <a:pt x="16045" y="44819"/>
                </a:lnTo>
                <a:lnTo>
                  <a:pt x="11466" y="40831"/>
                </a:lnTo>
                <a:lnTo>
                  <a:pt x="8989" y="37720"/>
                </a:lnTo>
                <a:lnTo>
                  <a:pt x="8989" y="17754"/>
                </a:lnTo>
                <a:lnTo>
                  <a:pt x="11761" y="14403"/>
                </a:lnTo>
                <a:lnTo>
                  <a:pt x="15534" y="10896"/>
                </a:lnTo>
                <a:lnTo>
                  <a:pt x="19011" y="8816"/>
                </a:lnTo>
                <a:lnTo>
                  <a:pt x="22432" y="7937"/>
                </a:lnTo>
                <a:lnTo>
                  <a:pt x="22122" y="190"/>
                </a:lnTo>
                <a:lnTo>
                  <a:pt x="19188" y="979"/>
                </a:lnTo>
                <a:lnTo>
                  <a:pt x="16366" y="2311"/>
                </a:lnTo>
                <a:lnTo>
                  <a:pt x="13568" y="4038"/>
                </a:lnTo>
                <a:lnTo>
                  <a:pt x="10807" y="6350"/>
                </a:lnTo>
                <a:lnTo>
                  <a:pt x="7898" y="9273"/>
                </a:lnTo>
                <a:lnTo>
                  <a:pt x="7898" y="2185"/>
                </a:lnTo>
                <a:lnTo>
                  <a:pt x="5309" y="814"/>
                </a:lnTo>
                <a:lnTo>
                  <a:pt x="2578" y="814"/>
                </a:lnTo>
                <a:lnTo>
                  <a:pt x="0" y="2515"/>
                </a:lnTo>
                <a:close/>
              </a:path>
              <a:path w="45046" h="74411">
                <a:moveTo>
                  <a:pt x="45046" y="26849"/>
                </a:moveTo>
                <a:lnTo>
                  <a:pt x="45046" y="23205"/>
                </a:lnTo>
                <a:lnTo>
                  <a:pt x="44691" y="19749"/>
                </a:lnTo>
                <a:lnTo>
                  <a:pt x="43959" y="16498"/>
                </a:lnTo>
                <a:lnTo>
                  <a:pt x="43229" y="13247"/>
                </a:lnTo>
                <a:lnTo>
                  <a:pt x="42091" y="10389"/>
                </a:lnTo>
                <a:lnTo>
                  <a:pt x="40518" y="7937"/>
                </a:lnTo>
                <a:lnTo>
                  <a:pt x="36893" y="3545"/>
                </a:lnTo>
                <a:lnTo>
                  <a:pt x="31889" y="712"/>
                </a:lnTo>
                <a:lnTo>
                  <a:pt x="28858" y="0"/>
                </a:lnTo>
                <a:lnTo>
                  <a:pt x="25304" y="0"/>
                </a:lnTo>
                <a:lnTo>
                  <a:pt x="22122" y="190"/>
                </a:lnTo>
                <a:lnTo>
                  <a:pt x="22432" y="7937"/>
                </a:lnTo>
                <a:lnTo>
                  <a:pt x="25934" y="7937"/>
                </a:lnTo>
                <a:lnTo>
                  <a:pt x="29448" y="9601"/>
                </a:lnTo>
                <a:lnTo>
                  <a:pt x="32274" y="12218"/>
                </a:lnTo>
                <a:lnTo>
                  <a:pt x="34132" y="15941"/>
                </a:lnTo>
                <a:lnTo>
                  <a:pt x="35168" y="20462"/>
                </a:lnTo>
                <a:lnTo>
                  <a:pt x="35751" y="25351"/>
                </a:lnTo>
                <a:lnTo>
                  <a:pt x="35751" y="30265"/>
                </a:lnTo>
                <a:lnTo>
                  <a:pt x="35031" y="34888"/>
                </a:lnTo>
                <a:lnTo>
                  <a:pt x="33832" y="39283"/>
                </a:lnTo>
                <a:lnTo>
                  <a:pt x="35565" y="51904"/>
                </a:lnTo>
                <a:lnTo>
                  <a:pt x="37792" y="50015"/>
                </a:lnTo>
                <a:lnTo>
                  <a:pt x="41385" y="45137"/>
                </a:lnTo>
                <a:lnTo>
                  <a:pt x="42735" y="42177"/>
                </a:lnTo>
                <a:lnTo>
                  <a:pt x="43675" y="38685"/>
                </a:lnTo>
                <a:lnTo>
                  <a:pt x="44593" y="35178"/>
                </a:lnTo>
                <a:lnTo>
                  <a:pt x="45046" y="31244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324566" y="3138538"/>
            <a:ext cx="8991" cy="78000"/>
          </a:xfrm>
          <a:custGeom>
            <a:avLst/>
            <a:gdLst/>
            <a:ahLst/>
            <a:cxnLst/>
            <a:rect l="l" t="t" r="r" b="b"/>
            <a:pathLst>
              <a:path w="8991" h="78000">
                <a:moveTo>
                  <a:pt x="8991" y="76311"/>
                </a:moveTo>
                <a:lnTo>
                  <a:pt x="8991" y="1752"/>
                </a:lnTo>
                <a:lnTo>
                  <a:pt x="8765" y="963"/>
                </a:lnTo>
                <a:lnTo>
                  <a:pt x="6130" y="0"/>
                </a:lnTo>
                <a:lnTo>
                  <a:pt x="2875" y="0"/>
                </a:lnTo>
                <a:lnTo>
                  <a:pt x="0" y="1752"/>
                </a:lnTo>
                <a:lnTo>
                  <a:pt x="0" y="76311"/>
                </a:lnTo>
                <a:lnTo>
                  <a:pt x="200" y="77075"/>
                </a:lnTo>
                <a:lnTo>
                  <a:pt x="2875" y="78000"/>
                </a:lnTo>
                <a:lnTo>
                  <a:pt x="6130" y="78000"/>
                </a:lnTo>
                <a:lnTo>
                  <a:pt x="8991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346699" y="316210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4" y="1903"/>
                </a:lnTo>
                <a:lnTo>
                  <a:pt x="30603" y="647"/>
                </a:lnTo>
                <a:lnTo>
                  <a:pt x="27349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6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8" y="14958"/>
                </a:lnTo>
                <a:lnTo>
                  <a:pt x="13751" y="1929"/>
                </a:lnTo>
                <a:lnTo>
                  <a:pt x="10857" y="3210"/>
                </a:lnTo>
                <a:lnTo>
                  <a:pt x="8380" y="5054"/>
                </a:lnTo>
                <a:lnTo>
                  <a:pt x="4287" y="9852"/>
                </a:lnTo>
                <a:lnTo>
                  <a:pt x="2725" y="12776"/>
                </a:lnTo>
                <a:lnTo>
                  <a:pt x="1638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3" y="43218"/>
                </a:lnTo>
                <a:lnTo>
                  <a:pt x="4183" y="46073"/>
                </a:lnTo>
                <a:lnTo>
                  <a:pt x="8319" y="50608"/>
                </a:lnTo>
                <a:lnTo>
                  <a:pt x="10868" y="52322"/>
                </a:lnTo>
                <a:lnTo>
                  <a:pt x="13888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83" y="55026"/>
                </a:lnTo>
                <a:lnTo>
                  <a:pt x="33080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0"/>
                </a:lnTo>
                <a:lnTo>
                  <a:pt x="36273" y="45820"/>
                </a:lnTo>
                <a:lnTo>
                  <a:pt x="33361" y="46746"/>
                </a:lnTo>
                <a:lnTo>
                  <a:pt x="29725" y="47523"/>
                </a:lnTo>
                <a:lnTo>
                  <a:pt x="25314" y="47725"/>
                </a:lnTo>
                <a:lnTo>
                  <a:pt x="22359" y="47725"/>
                </a:lnTo>
                <a:lnTo>
                  <a:pt x="17813" y="46428"/>
                </a:lnTo>
                <a:lnTo>
                  <a:pt x="14116" y="44358"/>
                </a:lnTo>
                <a:lnTo>
                  <a:pt x="11573" y="41158"/>
                </a:lnTo>
                <a:lnTo>
                  <a:pt x="10115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6" y="29462"/>
                </a:lnTo>
                <a:lnTo>
                  <a:pt x="43973" y="28548"/>
                </a:lnTo>
                <a:lnTo>
                  <a:pt x="45039" y="25448"/>
                </a:lnTo>
                <a:lnTo>
                  <a:pt x="45039" y="20509"/>
                </a:lnTo>
                <a:lnTo>
                  <a:pt x="44629" y="17424"/>
                </a:lnTo>
                <a:close/>
              </a:path>
              <a:path w="45039" h="55205">
                <a:moveTo>
                  <a:pt x="10958" y="14958"/>
                </a:moveTo>
                <a:lnTo>
                  <a:pt x="12964" y="11887"/>
                </a:lnTo>
                <a:lnTo>
                  <a:pt x="15501" y="9345"/>
                </a:lnTo>
                <a:lnTo>
                  <a:pt x="18856" y="7642"/>
                </a:lnTo>
                <a:lnTo>
                  <a:pt x="23040" y="7199"/>
                </a:lnTo>
                <a:lnTo>
                  <a:pt x="27381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1" y="1929"/>
                </a:lnTo>
                <a:lnTo>
                  <a:pt x="1095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399140" y="31494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32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16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5" y="14856"/>
                </a:lnTo>
                <a:lnTo>
                  <a:pt x="0" y="17524"/>
                </a:lnTo>
                <a:lnTo>
                  <a:pt x="1797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32" y="58240"/>
                </a:lnTo>
                <a:lnTo>
                  <a:pt x="10811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6" y="67715"/>
                </a:lnTo>
                <a:lnTo>
                  <a:pt x="22964" y="67715"/>
                </a:lnTo>
                <a:lnTo>
                  <a:pt x="25467" y="67536"/>
                </a:lnTo>
                <a:lnTo>
                  <a:pt x="28573" y="66951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21" y="58355"/>
                </a:lnTo>
                <a:lnTo>
                  <a:pt x="27360" y="59420"/>
                </a:lnTo>
                <a:lnTo>
                  <a:pt x="24486" y="59842"/>
                </a:lnTo>
                <a:lnTo>
                  <a:pt x="21913" y="59842"/>
                </a:lnTo>
                <a:lnTo>
                  <a:pt x="20120" y="58953"/>
                </a:lnTo>
                <a:lnTo>
                  <a:pt x="18126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4" y="16243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439546" y="31621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4" y="3175"/>
                </a:lnTo>
                <a:lnTo>
                  <a:pt x="33314" y="1903"/>
                </a:lnTo>
                <a:lnTo>
                  <a:pt x="3060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55" y="14958"/>
                </a:lnTo>
                <a:lnTo>
                  <a:pt x="13755" y="1929"/>
                </a:lnTo>
                <a:lnTo>
                  <a:pt x="10858" y="3210"/>
                </a:lnTo>
                <a:lnTo>
                  <a:pt x="8384" y="5054"/>
                </a:lnTo>
                <a:lnTo>
                  <a:pt x="4284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888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80" y="55026"/>
                </a:lnTo>
                <a:lnTo>
                  <a:pt x="33080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73" y="45820"/>
                </a:lnTo>
                <a:lnTo>
                  <a:pt x="33365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5" y="47725"/>
                </a:lnTo>
                <a:lnTo>
                  <a:pt x="17816" y="46428"/>
                </a:lnTo>
                <a:lnTo>
                  <a:pt x="14112" y="44358"/>
                </a:lnTo>
                <a:lnTo>
                  <a:pt x="11578" y="41158"/>
                </a:lnTo>
                <a:lnTo>
                  <a:pt x="10116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4" y="29462"/>
                </a:lnTo>
                <a:lnTo>
                  <a:pt x="43973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55" y="14958"/>
                </a:moveTo>
                <a:lnTo>
                  <a:pt x="12964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6495411" y="3138775"/>
            <a:ext cx="45036" cy="78536"/>
          </a:xfrm>
          <a:custGeom>
            <a:avLst/>
            <a:gdLst/>
            <a:ahLst/>
            <a:cxnLst/>
            <a:rect l="l" t="t" r="r" b="b"/>
            <a:pathLst>
              <a:path w="45036" h="78536">
                <a:moveTo>
                  <a:pt x="37054" y="69443"/>
                </a:moveTo>
                <a:lnTo>
                  <a:pt x="37127" y="76633"/>
                </a:lnTo>
                <a:lnTo>
                  <a:pt x="39740" y="77763"/>
                </a:lnTo>
                <a:lnTo>
                  <a:pt x="42462" y="77763"/>
                </a:lnTo>
                <a:lnTo>
                  <a:pt x="45036" y="76071"/>
                </a:lnTo>
                <a:lnTo>
                  <a:pt x="45036" y="1738"/>
                </a:lnTo>
                <a:lnTo>
                  <a:pt x="44801" y="979"/>
                </a:lnTo>
                <a:lnTo>
                  <a:pt x="42127" y="0"/>
                </a:lnTo>
                <a:lnTo>
                  <a:pt x="38887" y="0"/>
                </a:lnTo>
                <a:lnTo>
                  <a:pt x="36010" y="1738"/>
                </a:lnTo>
                <a:lnTo>
                  <a:pt x="36010" y="30923"/>
                </a:lnTo>
                <a:lnTo>
                  <a:pt x="31346" y="26541"/>
                </a:lnTo>
                <a:lnTo>
                  <a:pt x="26593" y="23978"/>
                </a:lnTo>
                <a:lnTo>
                  <a:pt x="23968" y="23331"/>
                </a:lnTo>
                <a:lnTo>
                  <a:pt x="17665" y="23331"/>
                </a:lnTo>
                <a:lnTo>
                  <a:pt x="14620" y="24004"/>
                </a:lnTo>
                <a:lnTo>
                  <a:pt x="11998" y="25311"/>
                </a:lnTo>
                <a:lnTo>
                  <a:pt x="9375" y="26643"/>
                </a:lnTo>
                <a:lnTo>
                  <a:pt x="7171" y="28522"/>
                </a:lnTo>
                <a:lnTo>
                  <a:pt x="3614" y="33440"/>
                </a:lnTo>
                <a:lnTo>
                  <a:pt x="2268" y="36399"/>
                </a:lnTo>
                <a:lnTo>
                  <a:pt x="1361" y="39890"/>
                </a:lnTo>
                <a:lnTo>
                  <a:pt x="461" y="43357"/>
                </a:lnTo>
                <a:lnTo>
                  <a:pt x="0" y="47268"/>
                </a:lnTo>
                <a:lnTo>
                  <a:pt x="0" y="55231"/>
                </a:lnTo>
                <a:lnTo>
                  <a:pt x="360" y="58686"/>
                </a:lnTo>
                <a:lnTo>
                  <a:pt x="1090" y="61987"/>
                </a:lnTo>
                <a:lnTo>
                  <a:pt x="1807" y="65277"/>
                </a:lnTo>
                <a:lnTo>
                  <a:pt x="2959" y="68136"/>
                </a:lnTo>
                <a:lnTo>
                  <a:pt x="4546" y="70585"/>
                </a:lnTo>
                <a:lnTo>
                  <a:pt x="8182" y="74940"/>
                </a:lnTo>
                <a:lnTo>
                  <a:pt x="9879" y="57988"/>
                </a:lnTo>
                <a:lnTo>
                  <a:pt x="9310" y="53110"/>
                </a:lnTo>
                <a:lnTo>
                  <a:pt x="9310" y="48196"/>
                </a:lnTo>
                <a:lnTo>
                  <a:pt x="9979" y="43548"/>
                </a:lnTo>
                <a:lnTo>
                  <a:pt x="11156" y="39168"/>
                </a:lnTo>
                <a:lnTo>
                  <a:pt x="13150" y="35520"/>
                </a:lnTo>
                <a:lnTo>
                  <a:pt x="16060" y="32932"/>
                </a:lnTo>
                <a:lnTo>
                  <a:pt x="19584" y="31266"/>
                </a:lnTo>
                <a:lnTo>
                  <a:pt x="24339" y="31266"/>
                </a:lnTo>
                <a:lnTo>
                  <a:pt x="28969" y="33681"/>
                </a:lnTo>
                <a:lnTo>
                  <a:pt x="33588" y="37666"/>
                </a:lnTo>
                <a:lnTo>
                  <a:pt x="36010" y="40740"/>
                </a:lnTo>
                <a:lnTo>
                  <a:pt x="36010" y="60831"/>
                </a:lnTo>
                <a:lnTo>
                  <a:pt x="33253" y="64198"/>
                </a:lnTo>
                <a:lnTo>
                  <a:pt x="29513" y="67704"/>
                </a:lnTo>
                <a:lnTo>
                  <a:pt x="26050" y="69824"/>
                </a:lnTo>
                <a:lnTo>
                  <a:pt x="22694" y="70650"/>
                </a:lnTo>
                <a:lnTo>
                  <a:pt x="19141" y="70650"/>
                </a:lnTo>
                <a:lnTo>
                  <a:pt x="15624" y="68961"/>
                </a:lnTo>
                <a:lnTo>
                  <a:pt x="12801" y="66318"/>
                </a:lnTo>
                <a:lnTo>
                  <a:pt x="13258" y="77812"/>
                </a:lnTo>
                <a:lnTo>
                  <a:pt x="16319" y="78536"/>
                </a:lnTo>
                <a:lnTo>
                  <a:pt x="23213" y="78536"/>
                </a:lnTo>
                <a:lnTo>
                  <a:pt x="26248" y="77724"/>
                </a:lnTo>
                <a:lnTo>
                  <a:pt x="29034" y="76136"/>
                </a:lnTo>
                <a:lnTo>
                  <a:pt x="31791" y="74537"/>
                </a:lnTo>
                <a:lnTo>
                  <a:pt x="34477" y="72302"/>
                </a:lnTo>
                <a:lnTo>
                  <a:pt x="37054" y="69443"/>
                </a:lnTo>
                <a:close/>
              </a:path>
              <a:path w="45036" h="78536">
                <a:moveTo>
                  <a:pt x="13258" y="77812"/>
                </a:moveTo>
                <a:lnTo>
                  <a:pt x="12801" y="66318"/>
                </a:lnTo>
                <a:lnTo>
                  <a:pt x="10923" y="62560"/>
                </a:lnTo>
                <a:lnTo>
                  <a:pt x="9879" y="57988"/>
                </a:lnTo>
                <a:lnTo>
                  <a:pt x="8182" y="74940"/>
                </a:lnTo>
                <a:lnTo>
                  <a:pt x="13258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6578776" y="3162106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68" y="20664"/>
                </a:moveTo>
                <a:lnTo>
                  <a:pt x="3898" y="23633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53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41" y="37198"/>
                </a:lnTo>
                <a:lnTo>
                  <a:pt x="25791" y="39801"/>
                </a:lnTo>
                <a:lnTo>
                  <a:pt x="25553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78" y="47829"/>
                </a:lnTo>
                <a:lnTo>
                  <a:pt x="10224" y="47077"/>
                </a:lnTo>
                <a:lnTo>
                  <a:pt x="6177" y="45439"/>
                </a:lnTo>
                <a:lnTo>
                  <a:pt x="3294" y="43790"/>
                </a:lnTo>
                <a:lnTo>
                  <a:pt x="274" y="44171"/>
                </a:lnTo>
                <a:lnTo>
                  <a:pt x="0" y="46824"/>
                </a:lnTo>
                <a:lnTo>
                  <a:pt x="44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2" y="55205"/>
                </a:lnTo>
                <a:lnTo>
                  <a:pt x="18284" y="55205"/>
                </a:lnTo>
                <a:lnTo>
                  <a:pt x="20872" y="54838"/>
                </a:lnTo>
                <a:lnTo>
                  <a:pt x="23224" y="54140"/>
                </a:lnTo>
                <a:lnTo>
                  <a:pt x="27619" y="52401"/>
                </a:lnTo>
                <a:lnTo>
                  <a:pt x="31024" y="49644"/>
                </a:lnTo>
                <a:lnTo>
                  <a:pt x="33279" y="45935"/>
                </a:lnTo>
                <a:lnTo>
                  <a:pt x="34650" y="41644"/>
                </a:lnTo>
                <a:lnTo>
                  <a:pt x="34650" y="36917"/>
                </a:lnTo>
                <a:lnTo>
                  <a:pt x="33599" y="33491"/>
                </a:lnTo>
                <a:lnTo>
                  <a:pt x="31950" y="30581"/>
                </a:lnTo>
                <a:lnTo>
                  <a:pt x="28299" y="27406"/>
                </a:lnTo>
                <a:lnTo>
                  <a:pt x="25290" y="25844"/>
                </a:lnTo>
                <a:lnTo>
                  <a:pt x="22222" y="24512"/>
                </a:lnTo>
                <a:lnTo>
                  <a:pt x="19163" y="23266"/>
                </a:lnTo>
                <a:lnTo>
                  <a:pt x="16192" y="22071"/>
                </a:lnTo>
                <a:lnTo>
                  <a:pt x="12553" y="19914"/>
                </a:lnTo>
                <a:lnTo>
                  <a:pt x="10152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6" y="8610"/>
                </a:lnTo>
                <a:lnTo>
                  <a:pt x="29315" y="10389"/>
                </a:lnTo>
                <a:lnTo>
                  <a:pt x="32127" y="8561"/>
                </a:lnTo>
                <a:lnTo>
                  <a:pt x="32076" y="5867"/>
                </a:lnTo>
                <a:lnTo>
                  <a:pt x="30492" y="2998"/>
                </a:lnTo>
                <a:lnTo>
                  <a:pt x="27543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68" y="417"/>
                </a:lnTo>
                <a:lnTo>
                  <a:pt x="11228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6622765" y="31621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70" y="7009"/>
                </a:lnTo>
                <a:lnTo>
                  <a:pt x="36024" y="3175"/>
                </a:lnTo>
                <a:lnTo>
                  <a:pt x="33310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63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5" y="14958"/>
                </a:lnTo>
                <a:lnTo>
                  <a:pt x="13751" y="1929"/>
                </a:lnTo>
                <a:lnTo>
                  <a:pt x="10857" y="3210"/>
                </a:lnTo>
                <a:lnTo>
                  <a:pt x="8390" y="5054"/>
                </a:lnTo>
                <a:lnTo>
                  <a:pt x="4279" y="9852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9" y="39801"/>
                </a:lnTo>
                <a:lnTo>
                  <a:pt x="2623" y="43218"/>
                </a:lnTo>
                <a:lnTo>
                  <a:pt x="4183" y="46073"/>
                </a:lnTo>
                <a:lnTo>
                  <a:pt x="8315" y="50608"/>
                </a:lnTo>
                <a:lnTo>
                  <a:pt x="10868" y="52322"/>
                </a:lnTo>
                <a:lnTo>
                  <a:pt x="13898" y="53478"/>
                </a:lnTo>
                <a:lnTo>
                  <a:pt x="16920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0" y="55026"/>
                </a:lnTo>
                <a:lnTo>
                  <a:pt x="33087" y="54316"/>
                </a:lnTo>
                <a:lnTo>
                  <a:pt x="36446" y="53478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49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69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0" y="11887"/>
                </a:lnTo>
                <a:lnTo>
                  <a:pt x="15507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59" y="647"/>
                </a:lnTo>
                <a:lnTo>
                  <a:pt x="13751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6675245" y="3162899"/>
            <a:ext cx="46634" cy="53682"/>
          </a:xfrm>
          <a:custGeom>
            <a:avLst/>
            <a:gdLst/>
            <a:ahLst/>
            <a:cxnLst/>
            <a:rect l="l" t="t" r="r" b="b"/>
            <a:pathLst>
              <a:path w="46634" h="53682">
                <a:moveTo>
                  <a:pt x="543" y="3959"/>
                </a:moveTo>
                <a:lnTo>
                  <a:pt x="17197" y="51663"/>
                </a:lnTo>
                <a:lnTo>
                  <a:pt x="18054" y="52880"/>
                </a:lnTo>
                <a:lnTo>
                  <a:pt x="20624" y="53578"/>
                </a:lnTo>
                <a:lnTo>
                  <a:pt x="23350" y="53682"/>
                </a:lnTo>
                <a:lnTo>
                  <a:pt x="26791" y="53541"/>
                </a:lnTo>
                <a:lnTo>
                  <a:pt x="29488" y="51663"/>
                </a:lnTo>
                <a:lnTo>
                  <a:pt x="46202" y="3959"/>
                </a:lnTo>
                <a:lnTo>
                  <a:pt x="46634" y="1612"/>
                </a:lnTo>
                <a:lnTo>
                  <a:pt x="46106" y="481"/>
                </a:lnTo>
                <a:lnTo>
                  <a:pt x="43279" y="0"/>
                </a:lnTo>
                <a:lnTo>
                  <a:pt x="40086" y="74"/>
                </a:lnTo>
                <a:lnTo>
                  <a:pt x="37501" y="1788"/>
                </a:lnTo>
                <a:lnTo>
                  <a:pt x="23832" y="43177"/>
                </a:lnTo>
                <a:lnTo>
                  <a:pt x="23461" y="43177"/>
                </a:lnTo>
                <a:lnTo>
                  <a:pt x="9644" y="1788"/>
                </a:lnTo>
                <a:lnTo>
                  <a:pt x="8070" y="241"/>
                </a:lnTo>
                <a:lnTo>
                  <a:pt x="5472" y="0"/>
                </a:lnTo>
                <a:lnTo>
                  <a:pt x="2887" y="10"/>
                </a:lnTo>
                <a:lnTo>
                  <a:pt x="0" y="1320"/>
                </a:lnTo>
                <a:lnTo>
                  <a:pt x="543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6728608" y="31621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5" y="17424"/>
                </a:moveTo>
                <a:lnTo>
                  <a:pt x="43822" y="14540"/>
                </a:lnTo>
                <a:lnTo>
                  <a:pt x="42992" y="11657"/>
                </a:lnTo>
                <a:lnTo>
                  <a:pt x="39982" y="7009"/>
                </a:lnTo>
                <a:lnTo>
                  <a:pt x="36022" y="3175"/>
                </a:lnTo>
                <a:lnTo>
                  <a:pt x="33310" y="1903"/>
                </a:lnTo>
                <a:lnTo>
                  <a:pt x="30614" y="647"/>
                </a:lnTo>
                <a:lnTo>
                  <a:pt x="27341" y="0"/>
                </a:lnTo>
                <a:lnTo>
                  <a:pt x="27381" y="7199"/>
                </a:lnTo>
                <a:lnTo>
                  <a:pt x="30647" y="8582"/>
                </a:lnTo>
                <a:lnTo>
                  <a:pt x="32865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06" y="22719"/>
                </a:lnTo>
                <a:lnTo>
                  <a:pt x="9716" y="18719"/>
                </a:lnTo>
                <a:lnTo>
                  <a:pt x="10965" y="14958"/>
                </a:lnTo>
                <a:lnTo>
                  <a:pt x="13762" y="1929"/>
                </a:lnTo>
                <a:lnTo>
                  <a:pt x="10854" y="3210"/>
                </a:lnTo>
                <a:lnTo>
                  <a:pt x="8388" y="5054"/>
                </a:lnTo>
                <a:lnTo>
                  <a:pt x="4281" y="9852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0"/>
                </a:lnTo>
                <a:lnTo>
                  <a:pt x="1581" y="39801"/>
                </a:lnTo>
                <a:lnTo>
                  <a:pt x="2635" y="43218"/>
                </a:lnTo>
                <a:lnTo>
                  <a:pt x="4194" y="46073"/>
                </a:lnTo>
                <a:lnTo>
                  <a:pt x="6263" y="48347"/>
                </a:lnTo>
                <a:lnTo>
                  <a:pt x="10868" y="52322"/>
                </a:lnTo>
                <a:lnTo>
                  <a:pt x="13900" y="53478"/>
                </a:lnTo>
                <a:lnTo>
                  <a:pt x="16920" y="54622"/>
                </a:lnTo>
                <a:lnTo>
                  <a:pt x="20448" y="55205"/>
                </a:lnTo>
                <a:lnTo>
                  <a:pt x="24472" y="55205"/>
                </a:lnTo>
                <a:lnTo>
                  <a:pt x="28991" y="55026"/>
                </a:lnTo>
                <a:lnTo>
                  <a:pt x="33087" y="54316"/>
                </a:lnTo>
                <a:lnTo>
                  <a:pt x="36442" y="53478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6" y="46824"/>
                </a:lnTo>
                <a:lnTo>
                  <a:pt x="42177" y="44132"/>
                </a:lnTo>
                <a:lnTo>
                  <a:pt x="39550" y="44510"/>
                </a:lnTo>
                <a:lnTo>
                  <a:pt x="36269" y="45820"/>
                </a:lnTo>
                <a:lnTo>
                  <a:pt x="33371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74" y="41158"/>
                </a:lnTo>
                <a:lnTo>
                  <a:pt x="10113" y="37007"/>
                </a:lnTo>
                <a:lnTo>
                  <a:pt x="9306" y="32270"/>
                </a:lnTo>
                <a:lnTo>
                  <a:pt x="9306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5" y="17424"/>
                </a:lnTo>
                <a:close/>
              </a:path>
              <a:path w="45036" h="55205">
                <a:moveTo>
                  <a:pt x="10965" y="14958"/>
                </a:moveTo>
                <a:lnTo>
                  <a:pt x="12970" y="11887"/>
                </a:lnTo>
                <a:lnTo>
                  <a:pt x="15509" y="9345"/>
                </a:lnTo>
                <a:lnTo>
                  <a:pt x="18849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1" y="0"/>
                </a:lnTo>
                <a:lnTo>
                  <a:pt x="19904" y="0"/>
                </a:lnTo>
                <a:lnTo>
                  <a:pt x="16671" y="647"/>
                </a:lnTo>
                <a:lnTo>
                  <a:pt x="13762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6787569" y="316210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72" y="54432"/>
                </a:lnTo>
                <a:lnTo>
                  <a:pt x="6130" y="54432"/>
                </a:lnTo>
                <a:lnTo>
                  <a:pt x="8985" y="52744"/>
                </a:lnTo>
                <a:lnTo>
                  <a:pt x="8985" y="19710"/>
                </a:lnTo>
                <a:lnTo>
                  <a:pt x="10264" y="17665"/>
                </a:lnTo>
                <a:lnTo>
                  <a:pt x="12466" y="14514"/>
                </a:lnTo>
                <a:lnTo>
                  <a:pt x="14518" y="11963"/>
                </a:lnTo>
                <a:lnTo>
                  <a:pt x="17369" y="9651"/>
                </a:lnTo>
                <a:lnTo>
                  <a:pt x="19994" y="8712"/>
                </a:lnTo>
                <a:lnTo>
                  <a:pt x="23025" y="8928"/>
                </a:lnTo>
                <a:lnTo>
                  <a:pt x="25787" y="9756"/>
                </a:lnTo>
                <a:lnTo>
                  <a:pt x="28536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7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6823256" y="316209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7" y="42073"/>
                </a:moveTo>
                <a:lnTo>
                  <a:pt x="9978" y="54176"/>
                </a:lnTo>
                <a:lnTo>
                  <a:pt x="14399" y="55206"/>
                </a:lnTo>
                <a:lnTo>
                  <a:pt x="19907" y="55206"/>
                </a:lnTo>
                <a:lnTo>
                  <a:pt x="22928" y="47393"/>
                </a:lnTo>
                <a:lnTo>
                  <a:pt x="18384" y="48006"/>
                </a:lnTo>
                <a:lnTo>
                  <a:pt x="15486" y="48006"/>
                </a:lnTo>
                <a:lnTo>
                  <a:pt x="11612" y="45694"/>
                </a:lnTo>
                <a:lnTo>
                  <a:pt x="9197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67"/>
                </a:lnTo>
                <a:lnTo>
                  <a:pt x="40208" y="52819"/>
                </a:lnTo>
                <a:lnTo>
                  <a:pt x="40208" y="15811"/>
                </a:lnTo>
                <a:lnTo>
                  <a:pt x="39851" y="13079"/>
                </a:lnTo>
                <a:lnTo>
                  <a:pt x="38477" y="8395"/>
                </a:lnTo>
                <a:lnTo>
                  <a:pt x="35852" y="4838"/>
                </a:lnTo>
                <a:lnTo>
                  <a:pt x="32335" y="2070"/>
                </a:lnTo>
                <a:lnTo>
                  <a:pt x="2740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5" y="900"/>
                </a:lnTo>
                <a:lnTo>
                  <a:pt x="10176" y="1879"/>
                </a:lnTo>
                <a:lnTo>
                  <a:pt x="7242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4" y="11490"/>
                </a:lnTo>
                <a:lnTo>
                  <a:pt x="5274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4" y="8305"/>
                </a:lnTo>
                <a:lnTo>
                  <a:pt x="17862" y="7491"/>
                </a:lnTo>
                <a:lnTo>
                  <a:pt x="22147" y="7491"/>
                </a:lnTo>
                <a:lnTo>
                  <a:pt x="25304" y="8241"/>
                </a:lnTo>
                <a:lnTo>
                  <a:pt x="27867" y="9500"/>
                </a:lnTo>
                <a:lnTo>
                  <a:pt x="30283" y="12701"/>
                </a:lnTo>
                <a:lnTo>
                  <a:pt x="31074" y="15685"/>
                </a:lnTo>
                <a:lnTo>
                  <a:pt x="31283" y="19329"/>
                </a:lnTo>
                <a:lnTo>
                  <a:pt x="31283" y="23227"/>
                </a:lnTo>
                <a:lnTo>
                  <a:pt x="20721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8" y="25985"/>
                </a:lnTo>
                <a:lnTo>
                  <a:pt x="4420" y="28738"/>
                </a:lnTo>
                <a:lnTo>
                  <a:pt x="1684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78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25" y="35420"/>
                </a:lnTo>
                <a:lnTo>
                  <a:pt x="12675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3" y="29869"/>
                </a:lnTo>
                <a:lnTo>
                  <a:pt x="31283" y="40535"/>
                </a:lnTo>
                <a:lnTo>
                  <a:pt x="26953" y="44946"/>
                </a:lnTo>
                <a:lnTo>
                  <a:pt x="22928" y="47393"/>
                </a:lnTo>
                <a:lnTo>
                  <a:pt x="19907" y="55206"/>
                </a:lnTo>
                <a:lnTo>
                  <a:pt x="22691" y="54547"/>
                </a:lnTo>
                <a:lnTo>
                  <a:pt x="25328" y="53262"/>
                </a:lnTo>
                <a:lnTo>
                  <a:pt x="27939" y="51955"/>
                </a:lnTo>
                <a:lnTo>
                  <a:pt x="32486" y="47776"/>
                </a:lnTo>
                <a:lnTo>
                  <a:pt x="32486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6879802" y="3138538"/>
            <a:ext cx="8973" cy="78000"/>
          </a:xfrm>
          <a:custGeom>
            <a:avLst/>
            <a:gdLst/>
            <a:ahLst/>
            <a:cxnLst/>
            <a:rect l="l" t="t" r="r" b="b"/>
            <a:pathLst>
              <a:path w="8973" h="78000">
                <a:moveTo>
                  <a:pt x="8973" y="76311"/>
                </a:moveTo>
                <a:lnTo>
                  <a:pt x="8973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72" y="78000"/>
                </a:lnTo>
                <a:lnTo>
                  <a:pt x="6116" y="78000"/>
                </a:lnTo>
                <a:lnTo>
                  <a:pt x="8973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919894" y="3142180"/>
            <a:ext cx="21711" cy="94438"/>
          </a:xfrm>
          <a:custGeom>
            <a:avLst/>
            <a:gdLst/>
            <a:ahLst/>
            <a:cxnLst/>
            <a:rect l="l" t="t" r="r" b="b"/>
            <a:pathLst>
              <a:path w="21711" h="94438">
                <a:moveTo>
                  <a:pt x="10659" y="5587"/>
                </a:moveTo>
                <a:lnTo>
                  <a:pt x="11055" y="9144"/>
                </a:lnTo>
                <a:lnTo>
                  <a:pt x="14000" y="11049"/>
                </a:lnTo>
                <a:lnTo>
                  <a:pt x="18244" y="11049"/>
                </a:lnTo>
                <a:lnTo>
                  <a:pt x="21315" y="9108"/>
                </a:lnTo>
                <a:lnTo>
                  <a:pt x="21711" y="5476"/>
                </a:lnTo>
                <a:lnTo>
                  <a:pt x="21329" y="1918"/>
                </a:lnTo>
                <a:lnTo>
                  <a:pt x="18360" y="0"/>
                </a:lnTo>
                <a:lnTo>
                  <a:pt x="14072" y="0"/>
                </a:lnTo>
                <a:lnTo>
                  <a:pt x="11055" y="1969"/>
                </a:lnTo>
                <a:lnTo>
                  <a:pt x="10659" y="5587"/>
                </a:lnTo>
                <a:close/>
              </a:path>
              <a:path w="21711" h="94438">
                <a:moveTo>
                  <a:pt x="137" y="87807"/>
                </a:moveTo>
                <a:lnTo>
                  <a:pt x="0" y="90500"/>
                </a:lnTo>
                <a:lnTo>
                  <a:pt x="694" y="93308"/>
                </a:lnTo>
                <a:lnTo>
                  <a:pt x="3304" y="94208"/>
                </a:lnTo>
                <a:lnTo>
                  <a:pt x="6263" y="94438"/>
                </a:lnTo>
                <a:lnTo>
                  <a:pt x="8837" y="94438"/>
                </a:lnTo>
                <a:lnTo>
                  <a:pt x="14655" y="92444"/>
                </a:lnTo>
                <a:lnTo>
                  <a:pt x="17305" y="89701"/>
                </a:lnTo>
                <a:lnTo>
                  <a:pt x="19324" y="86194"/>
                </a:lnTo>
                <a:lnTo>
                  <a:pt x="20415" y="81622"/>
                </a:lnTo>
                <a:lnTo>
                  <a:pt x="20674" y="78628"/>
                </a:lnTo>
                <a:lnTo>
                  <a:pt x="20674" y="22442"/>
                </a:lnTo>
                <a:lnTo>
                  <a:pt x="20314" y="21488"/>
                </a:lnTo>
                <a:lnTo>
                  <a:pt x="17766" y="20754"/>
                </a:lnTo>
                <a:lnTo>
                  <a:pt x="14573" y="20754"/>
                </a:lnTo>
                <a:lnTo>
                  <a:pt x="11649" y="22442"/>
                </a:lnTo>
                <a:lnTo>
                  <a:pt x="11527" y="79592"/>
                </a:lnTo>
                <a:lnTo>
                  <a:pt x="11015" y="82270"/>
                </a:lnTo>
                <a:lnTo>
                  <a:pt x="8827" y="85637"/>
                </a:lnTo>
                <a:lnTo>
                  <a:pt x="6090" y="86577"/>
                </a:lnTo>
                <a:lnTo>
                  <a:pt x="2696" y="86426"/>
                </a:lnTo>
                <a:lnTo>
                  <a:pt x="137" y="878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6953745" y="31620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5" y="39474"/>
                </a:lnTo>
                <a:lnTo>
                  <a:pt x="2454" y="42811"/>
                </a:lnTo>
                <a:lnTo>
                  <a:pt x="3938" y="45670"/>
                </a:lnTo>
                <a:lnTo>
                  <a:pt x="5933" y="48006"/>
                </a:lnTo>
                <a:lnTo>
                  <a:pt x="10422" y="52146"/>
                </a:lnTo>
                <a:lnTo>
                  <a:pt x="9547" y="32804"/>
                </a:lnTo>
                <a:lnTo>
                  <a:pt x="9310" y="30225"/>
                </a:lnTo>
                <a:lnTo>
                  <a:pt x="9310" y="24613"/>
                </a:lnTo>
                <a:lnTo>
                  <a:pt x="9608" y="21971"/>
                </a:lnTo>
                <a:lnTo>
                  <a:pt x="10217" y="19545"/>
                </a:lnTo>
                <a:lnTo>
                  <a:pt x="11736" y="15038"/>
                </a:lnTo>
                <a:lnTo>
                  <a:pt x="14227" y="11506"/>
                </a:lnTo>
                <a:lnTo>
                  <a:pt x="17740" y="9159"/>
                </a:lnTo>
                <a:lnTo>
                  <a:pt x="21949" y="7722"/>
                </a:lnTo>
                <a:lnTo>
                  <a:pt x="27518" y="7722"/>
                </a:lnTo>
                <a:lnTo>
                  <a:pt x="29933" y="8244"/>
                </a:lnTo>
                <a:lnTo>
                  <a:pt x="33807" y="10364"/>
                </a:lnTo>
                <a:lnTo>
                  <a:pt x="36471" y="13625"/>
                </a:lnTo>
                <a:lnTo>
                  <a:pt x="38426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80" y="33249"/>
                </a:lnTo>
                <a:lnTo>
                  <a:pt x="38787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62" y="45986"/>
                </a:lnTo>
                <a:lnTo>
                  <a:pt x="27039" y="47458"/>
                </a:lnTo>
                <a:lnTo>
                  <a:pt x="21506" y="47458"/>
                </a:lnTo>
                <a:lnTo>
                  <a:pt x="19102" y="46926"/>
                </a:lnTo>
                <a:lnTo>
                  <a:pt x="15217" y="44805"/>
                </a:lnTo>
                <a:lnTo>
                  <a:pt x="12517" y="41569"/>
                </a:lnTo>
                <a:lnTo>
                  <a:pt x="13421" y="53352"/>
                </a:lnTo>
                <a:lnTo>
                  <a:pt x="16402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51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39" y="41821"/>
                </a:lnTo>
                <a:lnTo>
                  <a:pt x="47391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77" y="15760"/>
                </a:lnTo>
                <a:lnTo>
                  <a:pt x="46473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91" y="3086"/>
                </a:lnTo>
                <a:lnTo>
                  <a:pt x="35506" y="1854"/>
                </a:lnTo>
                <a:lnTo>
                  <a:pt x="32512" y="623"/>
                </a:lnTo>
                <a:lnTo>
                  <a:pt x="29009" y="0"/>
                </a:lnTo>
                <a:lnTo>
                  <a:pt x="2081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3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62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7" y="32804"/>
                </a:lnTo>
                <a:lnTo>
                  <a:pt x="10422" y="52146"/>
                </a:lnTo>
                <a:lnTo>
                  <a:pt x="13421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7015979" y="3199899"/>
            <a:ext cx="16092" cy="74081"/>
          </a:xfrm>
          <a:custGeom>
            <a:avLst/>
            <a:gdLst/>
            <a:ahLst/>
            <a:cxnLst/>
            <a:rect l="l" t="t" r="r" b="b"/>
            <a:pathLst>
              <a:path w="16092" h="74081">
                <a:moveTo>
                  <a:pt x="11461" y="3084"/>
                </a:moveTo>
                <a:lnTo>
                  <a:pt x="8975" y="0"/>
                </a:lnTo>
                <a:lnTo>
                  <a:pt x="9359" y="10339"/>
                </a:lnTo>
                <a:lnTo>
                  <a:pt x="11973" y="12726"/>
                </a:lnTo>
                <a:lnTo>
                  <a:pt x="16092" y="7048"/>
                </a:lnTo>
                <a:lnTo>
                  <a:pt x="11461" y="3084"/>
                </a:lnTo>
                <a:close/>
              </a:path>
              <a:path w="16092" h="74081">
                <a:moveTo>
                  <a:pt x="0" y="14947"/>
                </a:moveTo>
                <a:lnTo>
                  <a:pt x="0" y="15252"/>
                </a:lnTo>
                <a:lnTo>
                  <a:pt x="2574" y="16635"/>
                </a:lnTo>
                <a:lnTo>
                  <a:pt x="5313" y="16635"/>
                </a:lnTo>
                <a:lnTo>
                  <a:pt x="7948" y="14947"/>
                </a:lnTo>
                <a:lnTo>
                  <a:pt x="7948" y="8812"/>
                </a:lnTo>
                <a:lnTo>
                  <a:pt x="9359" y="10339"/>
                </a:lnTo>
                <a:lnTo>
                  <a:pt x="8975" y="0"/>
                </a:lnTo>
                <a:lnTo>
                  <a:pt x="8975" y="-20040"/>
                </a:lnTo>
                <a:lnTo>
                  <a:pt x="11746" y="-23442"/>
                </a:lnTo>
                <a:lnTo>
                  <a:pt x="15476" y="-26910"/>
                </a:lnTo>
                <a:lnTo>
                  <a:pt x="18964" y="-29033"/>
                </a:lnTo>
                <a:lnTo>
                  <a:pt x="22369" y="-29857"/>
                </a:lnTo>
                <a:lnTo>
                  <a:pt x="25872" y="-29857"/>
                </a:lnTo>
                <a:lnTo>
                  <a:pt x="29390" y="-28155"/>
                </a:lnTo>
                <a:lnTo>
                  <a:pt x="32223" y="-25526"/>
                </a:lnTo>
                <a:lnTo>
                  <a:pt x="34121" y="-21804"/>
                </a:lnTo>
                <a:lnTo>
                  <a:pt x="35171" y="-17258"/>
                </a:lnTo>
                <a:lnTo>
                  <a:pt x="35740" y="-12344"/>
                </a:lnTo>
                <a:lnTo>
                  <a:pt x="35740" y="-7430"/>
                </a:lnTo>
                <a:lnTo>
                  <a:pt x="35059" y="-2818"/>
                </a:lnTo>
                <a:lnTo>
                  <a:pt x="33882" y="1536"/>
                </a:lnTo>
                <a:lnTo>
                  <a:pt x="31878" y="5219"/>
                </a:lnTo>
                <a:lnTo>
                  <a:pt x="28958" y="7807"/>
                </a:lnTo>
                <a:lnTo>
                  <a:pt x="25415" y="9485"/>
                </a:lnTo>
                <a:lnTo>
                  <a:pt x="20709" y="9485"/>
                </a:lnTo>
                <a:lnTo>
                  <a:pt x="16092" y="7048"/>
                </a:lnTo>
                <a:lnTo>
                  <a:pt x="11973" y="12726"/>
                </a:lnTo>
                <a:lnTo>
                  <a:pt x="15782" y="15393"/>
                </a:lnTo>
                <a:lnTo>
                  <a:pt x="18345" y="16610"/>
                </a:lnTo>
                <a:lnTo>
                  <a:pt x="20994" y="17247"/>
                </a:lnTo>
                <a:lnTo>
                  <a:pt x="23990" y="17409"/>
                </a:lnTo>
                <a:lnTo>
                  <a:pt x="27359" y="17409"/>
                </a:lnTo>
                <a:lnTo>
                  <a:pt x="30354" y="16751"/>
                </a:lnTo>
                <a:lnTo>
                  <a:pt x="32967" y="15454"/>
                </a:lnTo>
                <a:lnTo>
                  <a:pt x="35579" y="14159"/>
                </a:lnTo>
                <a:lnTo>
                  <a:pt x="37781" y="12269"/>
                </a:lnTo>
                <a:lnTo>
                  <a:pt x="41371" y="7365"/>
                </a:lnTo>
                <a:lnTo>
                  <a:pt x="42735" y="4395"/>
                </a:lnTo>
                <a:lnTo>
                  <a:pt x="43663" y="914"/>
                </a:lnTo>
                <a:lnTo>
                  <a:pt x="44589" y="-2566"/>
                </a:lnTo>
                <a:lnTo>
                  <a:pt x="45050" y="-6475"/>
                </a:lnTo>
                <a:lnTo>
                  <a:pt x="45050" y="-14479"/>
                </a:lnTo>
                <a:lnTo>
                  <a:pt x="44693" y="-17946"/>
                </a:lnTo>
                <a:lnTo>
                  <a:pt x="43959" y="-21207"/>
                </a:lnTo>
                <a:lnTo>
                  <a:pt x="43228" y="-24486"/>
                </a:lnTo>
                <a:lnTo>
                  <a:pt x="42090" y="-27341"/>
                </a:lnTo>
                <a:lnTo>
                  <a:pt x="40506" y="-29782"/>
                </a:lnTo>
                <a:lnTo>
                  <a:pt x="36878" y="-34164"/>
                </a:lnTo>
                <a:lnTo>
                  <a:pt x="31841" y="-37058"/>
                </a:lnTo>
                <a:lnTo>
                  <a:pt x="28795" y="-37796"/>
                </a:lnTo>
                <a:lnTo>
                  <a:pt x="25238" y="-37796"/>
                </a:lnTo>
                <a:lnTo>
                  <a:pt x="22420" y="-37630"/>
                </a:lnTo>
                <a:lnTo>
                  <a:pt x="19806" y="-37033"/>
                </a:lnTo>
                <a:lnTo>
                  <a:pt x="17193" y="-35928"/>
                </a:lnTo>
                <a:lnTo>
                  <a:pt x="14558" y="-34415"/>
                </a:lnTo>
                <a:lnTo>
                  <a:pt x="11836" y="-32335"/>
                </a:lnTo>
                <a:lnTo>
                  <a:pt x="8975" y="-29541"/>
                </a:lnTo>
                <a:lnTo>
                  <a:pt x="8975" y="-59612"/>
                </a:lnTo>
                <a:lnTo>
                  <a:pt x="8751" y="-60389"/>
                </a:lnTo>
                <a:lnTo>
                  <a:pt x="6101" y="-61354"/>
                </a:lnTo>
                <a:lnTo>
                  <a:pt x="2872" y="-61354"/>
                </a:lnTo>
                <a:lnTo>
                  <a:pt x="0" y="-59612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7070864" y="3162106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68" y="20664"/>
                </a:moveTo>
                <a:lnTo>
                  <a:pt x="3902" y="23633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51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40" y="37198"/>
                </a:lnTo>
                <a:lnTo>
                  <a:pt x="25789" y="39801"/>
                </a:lnTo>
                <a:lnTo>
                  <a:pt x="25556" y="42368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82" y="47829"/>
                </a:lnTo>
                <a:lnTo>
                  <a:pt x="10227" y="47077"/>
                </a:lnTo>
                <a:lnTo>
                  <a:pt x="6181" y="45439"/>
                </a:lnTo>
                <a:lnTo>
                  <a:pt x="3296" y="43790"/>
                </a:lnTo>
                <a:lnTo>
                  <a:pt x="273" y="44171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401"/>
                </a:lnTo>
                <a:lnTo>
                  <a:pt x="31024" y="49644"/>
                </a:lnTo>
                <a:lnTo>
                  <a:pt x="33277" y="45935"/>
                </a:lnTo>
                <a:lnTo>
                  <a:pt x="34653" y="41644"/>
                </a:lnTo>
                <a:lnTo>
                  <a:pt x="34653" y="36917"/>
                </a:lnTo>
                <a:lnTo>
                  <a:pt x="33601" y="33491"/>
                </a:lnTo>
                <a:lnTo>
                  <a:pt x="31957" y="30581"/>
                </a:lnTo>
                <a:lnTo>
                  <a:pt x="28303" y="27406"/>
                </a:lnTo>
                <a:lnTo>
                  <a:pt x="25293" y="25844"/>
                </a:lnTo>
                <a:lnTo>
                  <a:pt x="22222" y="24512"/>
                </a:lnTo>
                <a:lnTo>
                  <a:pt x="19163" y="23266"/>
                </a:lnTo>
                <a:lnTo>
                  <a:pt x="16196" y="22071"/>
                </a:lnTo>
                <a:lnTo>
                  <a:pt x="12556" y="19914"/>
                </a:lnTo>
                <a:lnTo>
                  <a:pt x="10151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90" y="8535"/>
                </a:lnTo>
                <a:lnTo>
                  <a:pt x="16070" y="7325"/>
                </a:lnTo>
                <a:lnTo>
                  <a:pt x="18928" y="7138"/>
                </a:lnTo>
                <a:lnTo>
                  <a:pt x="22150" y="7354"/>
                </a:lnTo>
                <a:lnTo>
                  <a:pt x="25952" y="8610"/>
                </a:lnTo>
                <a:lnTo>
                  <a:pt x="29317" y="10389"/>
                </a:lnTo>
                <a:lnTo>
                  <a:pt x="32125" y="8561"/>
                </a:lnTo>
                <a:lnTo>
                  <a:pt x="32078" y="5867"/>
                </a:lnTo>
                <a:lnTo>
                  <a:pt x="30491" y="2998"/>
                </a:lnTo>
                <a:lnTo>
                  <a:pt x="27546" y="1512"/>
                </a:lnTo>
                <a:lnTo>
                  <a:pt x="24267" y="572"/>
                </a:lnTo>
                <a:lnTo>
                  <a:pt x="21653" y="125"/>
                </a:lnTo>
                <a:lnTo>
                  <a:pt x="16070" y="0"/>
                </a:lnTo>
                <a:lnTo>
                  <a:pt x="13470" y="417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4"/>
                </a:lnTo>
                <a:lnTo>
                  <a:pt x="1205" y="12927"/>
                </a:lnTo>
                <a:lnTo>
                  <a:pt x="1205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7140070" y="31620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24" y="45670"/>
                </a:lnTo>
                <a:lnTo>
                  <a:pt x="5914" y="48006"/>
                </a:lnTo>
                <a:lnTo>
                  <a:pt x="10411" y="52146"/>
                </a:lnTo>
                <a:lnTo>
                  <a:pt x="9528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3" y="21971"/>
                </a:lnTo>
                <a:lnTo>
                  <a:pt x="10199" y="19545"/>
                </a:lnTo>
                <a:lnTo>
                  <a:pt x="11722" y="15038"/>
                </a:lnTo>
                <a:lnTo>
                  <a:pt x="14212" y="11506"/>
                </a:lnTo>
                <a:lnTo>
                  <a:pt x="17726" y="9159"/>
                </a:lnTo>
                <a:lnTo>
                  <a:pt x="21934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4" y="17579"/>
                </a:lnTo>
                <a:lnTo>
                  <a:pt x="39401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71" y="35676"/>
                </a:lnTo>
                <a:lnTo>
                  <a:pt x="37274" y="40172"/>
                </a:lnTo>
                <a:lnTo>
                  <a:pt x="34772" y="43675"/>
                </a:lnTo>
                <a:lnTo>
                  <a:pt x="31244" y="45986"/>
                </a:lnTo>
                <a:lnTo>
                  <a:pt x="27021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199" y="44805"/>
                </a:lnTo>
                <a:lnTo>
                  <a:pt x="12517" y="41569"/>
                </a:lnTo>
                <a:lnTo>
                  <a:pt x="13406" y="53352"/>
                </a:lnTo>
                <a:lnTo>
                  <a:pt x="16390" y="54598"/>
                </a:lnTo>
                <a:lnTo>
                  <a:pt x="19908" y="55206"/>
                </a:lnTo>
                <a:lnTo>
                  <a:pt x="28061" y="55206"/>
                </a:lnTo>
                <a:lnTo>
                  <a:pt x="31690" y="54508"/>
                </a:lnTo>
                <a:lnTo>
                  <a:pt x="34833" y="53111"/>
                </a:lnTo>
                <a:lnTo>
                  <a:pt x="37969" y="51728"/>
                </a:lnTo>
                <a:lnTo>
                  <a:pt x="40579" y="49773"/>
                </a:lnTo>
                <a:lnTo>
                  <a:pt x="44750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0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51" y="19102"/>
                </a:lnTo>
                <a:lnTo>
                  <a:pt x="47462" y="15760"/>
                </a:lnTo>
                <a:lnTo>
                  <a:pt x="46461" y="12409"/>
                </a:lnTo>
                <a:lnTo>
                  <a:pt x="44964" y="9551"/>
                </a:lnTo>
                <a:lnTo>
                  <a:pt x="42980" y="7214"/>
                </a:lnTo>
                <a:lnTo>
                  <a:pt x="38473" y="3086"/>
                </a:lnTo>
                <a:lnTo>
                  <a:pt x="35492" y="1854"/>
                </a:lnTo>
                <a:lnTo>
                  <a:pt x="32494" y="623"/>
                </a:lnTo>
                <a:lnTo>
                  <a:pt x="28990" y="0"/>
                </a:lnTo>
                <a:lnTo>
                  <a:pt x="2079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6"/>
                </a:lnTo>
                <a:lnTo>
                  <a:pt x="8305" y="5386"/>
                </a:lnTo>
                <a:lnTo>
                  <a:pt x="4132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23" y="37645"/>
                </a:moveTo>
                <a:lnTo>
                  <a:pt x="9528" y="32804"/>
                </a:lnTo>
                <a:lnTo>
                  <a:pt x="10411" y="52146"/>
                </a:lnTo>
                <a:lnTo>
                  <a:pt x="13406" y="53352"/>
                </a:lnTo>
                <a:lnTo>
                  <a:pt x="12517" y="41569"/>
                </a:lnTo>
                <a:lnTo>
                  <a:pt x="1052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7195978" y="3138116"/>
            <a:ext cx="33141" cy="78422"/>
          </a:xfrm>
          <a:custGeom>
            <a:avLst/>
            <a:gdLst/>
            <a:ahLst/>
            <a:cxnLst/>
            <a:rect l="l" t="t" r="r" b="b"/>
            <a:pathLst>
              <a:path w="33141" h="78422">
                <a:moveTo>
                  <a:pt x="28623" y="25059"/>
                </a:moveTo>
                <a:lnTo>
                  <a:pt x="17693" y="25059"/>
                </a:lnTo>
                <a:lnTo>
                  <a:pt x="17693" y="17424"/>
                </a:lnTo>
                <a:lnTo>
                  <a:pt x="18064" y="14086"/>
                </a:lnTo>
                <a:lnTo>
                  <a:pt x="18745" y="11353"/>
                </a:lnTo>
                <a:lnTo>
                  <a:pt x="20650" y="8761"/>
                </a:lnTo>
                <a:lnTo>
                  <a:pt x="23684" y="7646"/>
                </a:lnTo>
                <a:lnTo>
                  <a:pt x="26866" y="7721"/>
                </a:lnTo>
                <a:lnTo>
                  <a:pt x="30096" y="8661"/>
                </a:lnTo>
                <a:lnTo>
                  <a:pt x="32781" y="8586"/>
                </a:lnTo>
                <a:lnTo>
                  <a:pt x="33141" y="5857"/>
                </a:lnTo>
                <a:lnTo>
                  <a:pt x="33055" y="4038"/>
                </a:lnTo>
                <a:lnTo>
                  <a:pt x="30902" y="1144"/>
                </a:lnTo>
                <a:lnTo>
                  <a:pt x="28140" y="356"/>
                </a:lnTo>
                <a:lnTo>
                  <a:pt x="24437" y="0"/>
                </a:lnTo>
                <a:lnTo>
                  <a:pt x="21739" y="0"/>
                </a:lnTo>
                <a:lnTo>
                  <a:pt x="19425" y="370"/>
                </a:lnTo>
                <a:lnTo>
                  <a:pt x="15466" y="1893"/>
                </a:lnTo>
                <a:lnTo>
                  <a:pt x="12517" y="4687"/>
                </a:lnTo>
                <a:lnTo>
                  <a:pt x="10238" y="8333"/>
                </a:lnTo>
                <a:lnTo>
                  <a:pt x="8975" y="13362"/>
                </a:lnTo>
                <a:lnTo>
                  <a:pt x="8655" y="16372"/>
                </a:lnTo>
                <a:lnTo>
                  <a:pt x="8655" y="25059"/>
                </a:lnTo>
                <a:lnTo>
                  <a:pt x="1746" y="25059"/>
                </a:lnTo>
                <a:lnTo>
                  <a:pt x="298" y="26225"/>
                </a:lnTo>
                <a:lnTo>
                  <a:pt x="0" y="28893"/>
                </a:lnTo>
                <a:lnTo>
                  <a:pt x="1746" y="32691"/>
                </a:lnTo>
                <a:lnTo>
                  <a:pt x="8655" y="32691"/>
                </a:lnTo>
                <a:lnTo>
                  <a:pt x="8655" y="76733"/>
                </a:lnTo>
                <a:lnTo>
                  <a:pt x="9024" y="77688"/>
                </a:lnTo>
                <a:lnTo>
                  <a:pt x="11577" y="78422"/>
                </a:lnTo>
                <a:lnTo>
                  <a:pt x="14771" y="78422"/>
                </a:lnTo>
                <a:lnTo>
                  <a:pt x="17693" y="76733"/>
                </a:lnTo>
                <a:lnTo>
                  <a:pt x="17693" y="32691"/>
                </a:lnTo>
                <a:lnTo>
                  <a:pt x="28623" y="32691"/>
                </a:lnTo>
                <a:lnTo>
                  <a:pt x="30416" y="30239"/>
                </a:lnTo>
                <a:lnTo>
                  <a:pt x="30365" y="27612"/>
                </a:lnTo>
                <a:lnTo>
                  <a:pt x="28623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7255242" y="3162899"/>
            <a:ext cx="46620" cy="53682"/>
          </a:xfrm>
          <a:custGeom>
            <a:avLst/>
            <a:gdLst/>
            <a:ahLst/>
            <a:cxnLst/>
            <a:rect l="l" t="t" r="r" b="b"/>
            <a:pathLst>
              <a:path w="46620" h="53682">
                <a:moveTo>
                  <a:pt x="543" y="3959"/>
                </a:moveTo>
                <a:lnTo>
                  <a:pt x="17193" y="51663"/>
                </a:lnTo>
                <a:lnTo>
                  <a:pt x="18036" y="52880"/>
                </a:lnTo>
                <a:lnTo>
                  <a:pt x="20609" y="53578"/>
                </a:lnTo>
                <a:lnTo>
                  <a:pt x="23331" y="53682"/>
                </a:lnTo>
                <a:lnTo>
                  <a:pt x="26772" y="53541"/>
                </a:lnTo>
                <a:lnTo>
                  <a:pt x="29488" y="51663"/>
                </a:lnTo>
                <a:lnTo>
                  <a:pt x="46187" y="3959"/>
                </a:lnTo>
                <a:lnTo>
                  <a:pt x="46620" y="1612"/>
                </a:lnTo>
                <a:lnTo>
                  <a:pt x="46087" y="481"/>
                </a:lnTo>
                <a:lnTo>
                  <a:pt x="43265" y="0"/>
                </a:lnTo>
                <a:lnTo>
                  <a:pt x="40071" y="74"/>
                </a:lnTo>
                <a:lnTo>
                  <a:pt x="37482" y="1788"/>
                </a:lnTo>
                <a:lnTo>
                  <a:pt x="23827" y="43177"/>
                </a:lnTo>
                <a:lnTo>
                  <a:pt x="23442" y="43177"/>
                </a:lnTo>
                <a:lnTo>
                  <a:pt x="9630" y="1788"/>
                </a:lnTo>
                <a:lnTo>
                  <a:pt x="8056" y="241"/>
                </a:lnTo>
                <a:lnTo>
                  <a:pt x="5457" y="0"/>
                </a:lnTo>
                <a:lnTo>
                  <a:pt x="2884" y="10"/>
                </a:lnTo>
                <a:lnTo>
                  <a:pt x="0" y="1320"/>
                </a:lnTo>
                <a:lnTo>
                  <a:pt x="543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7308540" y="316209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87" y="42073"/>
                </a:moveTo>
                <a:lnTo>
                  <a:pt x="9979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8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0" y="45694"/>
                </a:lnTo>
                <a:lnTo>
                  <a:pt x="9187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0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38" y="4838"/>
                </a:lnTo>
                <a:lnTo>
                  <a:pt x="32320" y="2070"/>
                </a:lnTo>
                <a:lnTo>
                  <a:pt x="2739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20" y="191"/>
                </a:lnTo>
                <a:lnTo>
                  <a:pt x="13431" y="900"/>
                </a:lnTo>
                <a:lnTo>
                  <a:pt x="10166" y="1879"/>
                </a:lnTo>
                <a:lnTo>
                  <a:pt x="7232" y="3021"/>
                </a:lnTo>
                <a:lnTo>
                  <a:pt x="3502" y="5360"/>
                </a:lnTo>
                <a:lnTo>
                  <a:pt x="2386" y="8180"/>
                </a:lnTo>
                <a:lnTo>
                  <a:pt x="2686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48" y="7491"/>
                </a:lnTo>
                <a:lnTo>
                  <a:pt x="22132" y="7491"/>
                </a:lnTo>
                <a:lnTo>
                  <a:pt x="25293" y="8241"/>
                </a:lnTo>
                <a:lnTo>
                  <a:pt x="2786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72" y="19329"/>
                </a:lnTo>
                <a:lnTo>
                  <a:pt x="31272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79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72" y="29869"/>
                </a:lnTo>
                <a:lnTo>
                  <a:pt x="31272" y="40535"/>
                </a:lnTo>
                <a:lnTo>
                  <a:pt x="26949" y="44946"/>
                </a:lnTo>
                <a:lnTo>
                  <a:pt x="22928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28" y="53262"/>
                </a:lnTo>
                <a:lnTo>
                  <a:pt x="27942" y="51955"/>
                </a:lnTo>
                <a:lnTo>
                  <a:pt x="32471" y="47776"/>
                </a:lnTo>
                <a:lnTo>
                  <a:pt x="32471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7365085" y="3162103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32"/>
                </a:lnTo>
                <a:lnTo>
                  <a:pt x="6112" y="54432"/>
                </a:lnTo>
                <a:lnTo>
                  <a:pt x="8973" y="52744"/>
                </a:lnTo>
                <a:lnTo>
                  <a:pt x="8973" y="19710"/>
                </a:lnTo>
                <a:lnTo>
                  <a:pt x="10248" y="17665"/>
                </a:lnTo>
                <a:lnTo>
                  <a:pt x="12456" y="14514"/>
                </a:lnTo>
                <a:lnTo>
                  <a:pt x="14507" y="11963"/>
                </a:lnTo>
                <a:lnTo>
                  <a:pt x="17355" y="9651"/>
                </a:lnTo>
                <a:lnTo>
                  <a:pt x="19989" y="8712"/>
                </a:lnTo>
                <a:lnTo>
                  <a:pt x="23014" y="8928"/>
                </a:lnTo>
                <a:lnTo>
                  <a:pt x="25786" y="9756"/>
                </a:lnTo>
                <a:lnTo>
                  <a:pt x="28522" y="8435"/>
                </a:lnTo>
                <a:lnTo>
                  <a:pt x="28572" y="3276"/>
                </a:lnTo>
                <a:lnTo>
                  <a:pt x="26217" y="723"/>
                </a:lnTo>
                <a:lnTo>
                  <a:pt x="23097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3" y="2656"/>
                </a:lnTo>
                <a:lnTo>
                  <a:pt x="10706" y="6184"/>
                </a:lnTo>
                <a:lnTo>
                  <a:pt x="8106" y="9817"/>
                </a:lnTo>
                <a:lnTo>
                  <a:pt x="8106" y="2225"/>
                </a:lnTo>
                <a:lnTo>
                  <a:pt x="5543" y="814"/>
                </a:lnTo>
                <a:lnTo>
                  <a:pt x="2573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7402996" y="3142180"/>
            <a:ext cx="10062" cy="74397"/>
          </a:xfrm>
          <a:custGeom>
            <a:avLst/>
            <a:gdLst/>
            <a:ahLst/>
            <a:cxnLst/>
            <a:rect l="l" t="t" r="r" b="b"/>
            <a:pathLst>
              <a:path w="10062" h="74397">
                <a:moveTo>
                  <a:pt x="1991" y="73950"/>
                </a:moveTo>
                <a:lnTo>
                  <a:pt x="4665" y="74397"/>
                </a:lnTo>
                <a:lnTo>
                  <a:pt x="7207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7" y="20754"/>
                </a:lnTo>
                <a:lnTo>
                  <a:pt x="3949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991" y="73950"/>
                </a:lnTo>
                <a:close/>
              </a:path>
              <a:path w="10062" h="74397">
                <a:moveTo>
                  <a:pt x="0" y="5587"/>
                </a:moveTo>
                <a:lnTo>
                  <a:pt x="386" y="9144"/>
                </a:lnTo>
                <a:lnTo>
                  <a:pt x="3392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7426032" y="31620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4"/>
                </a:lnTo>
                <a:lnTo>
                  <a:pt x="2437" y="42811"/>
                </a:lnTo>
                <a:lnTo>
                  <a:pt x="3928" y="45670"/>
                </a:lnTo>
                <a:lnTo>
                  <a:pt x="5918" y="48006"/>
                </a:lnTo>
                <a:lnTo>
                  <a:pt x="10425" y="52146"/>
                </a:lnTo>
                <a:lnTo>
                  <a:pt x="9544" y="32804"/>
                </a:lnTo>
                <a:lnTo>
                  <a:pt x="9298" y="30225"/>
                </a:lnTo>
                <a:lnTo>
                  <a:pt x="9298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39" y="15038"/>
                </a:lnTo>
                <a:lnTo>
                  <a:pt x="14227" y="11506"/>
                </a:lnTo>
                <a:lnTo>
                  <a:pt x="17726" y="9159"/>
                </a:lnTo>
                <a:lnTo>
                  <a:pt x="21935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70" y="33249"/>
                </a:lnTo>
                <a:lnTo>
                  <a:pt x="38787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3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5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66" y="15760"/>
                </a:lnTo>
                <a:lnTo>
                  <a:pt x="46476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8994" y="0"/>
                </a:lnTo>
                <a:lnTo>
                  <a:pt x="20797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19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3" y="37645"/>
                </a:moveTo>
                <a:lnTo>
                  <a:pt x="9544" y="32804"/>
                </a:lnTo>
                <a:lnTo>
                  <a:pt x="10425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7487992" y="316292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1" y="0"/>
                </a:moveTo>
                <a:lnTo>
                  <a:pt x="33192" y="1701"/>
                </a:lnTo>
                <a:lnTo>
                  <a:pt x="33192" y="36817"/>
                </a:lnTo>
                <a:lnTo>
                  <a:pt x="30679" y="39980"/>
                </a:lnTo>
                <a:lnTo>
                  <a:pt x="28314" y="42368"/>
                </a:lnTo>
                <a:lnTo>
                  <a:pt x="23858" y="45643"/>
                </a:lnTo>
                <a:lnTo>
                  <a:pt x="19361" y="46457"/>
                </a:lnTo>
                <a:lnTo>
                  <a:pt x="16107" y="46112"/>
                </a:lnTo>
                <a:lnTo>
                  <a:pt x="13493" y="44740"/>
                </a:lnTo>
                <a:lnTo>
                  <a:pt x="10709" y="41273"/>
                </a:lnTo>
                <a:lnTo>
                  <a:pt x="9655" y="37997"/>
                </a:lnTo>
                <a:lnTo>
                  <a:pt x="9029" y="33882"/>
                </a:lnTo>
                <a:lnTo>
                  <a:pt x="9029" y="1701"/>
                </a:lnTo>
                <a:lnTo>
                  <a:pt x="8665" y="748"/>
                </a:lnTo>
                <a:lnTo>
                  <a:pt x="6106" y="0"/>
                </a:lnTo>
                <a:lnTo>
                  <a:pt x="2913" y="0"/>
                </a:lnTo>
                <a:lnTo>
                  <a:pt x="0" y="1701"/>
                </a:lnTo>
                <a:lnTo>
                  <a:pt x="0" y="35812"/>
                </a:lnTo>
                <a:lnTo>
                  <a:pt x="295" y="38926"/>
                </a:lnTo>
                <a:lnTo>
                  <a:pt x="892" y="41464"/>
                </a:lnTo>
                <a:lnTo>
                  <a:pt x="1501" y="44016"/>
                </a:lnTo>
                <a:lnTo>
                  <a:pt x="3851" y="48157"/>
                </a:lnTo>
                <a:lnTo>
                  <a:pt x="7045" y="51598"/>
                </a:lnTo>
                <a:lnTo>
                  <a:pt x="11516" y="53822"/>
                </a:lnTo>
                <a:lnTo>
                  <a:pt x="14249" y="54381"/>
                </a:lnTo>
                <a:lnTo>
                  <a:pt x="20304" y="54381"/>
                </a:lnTo>
                <a:lnTo>
                  <a:pt x="23065" y="53657"/>
                </a:lnTo>
                <a:lnTo>
                  <a:pt x="25787" y="52209"/>
                </a:lnTo>
                <a:lnTo>
                  <a:pt x="28512" y="50749"/>
                </a:lnTo>
                <a:lnTo>
                  <a:pt x="31259" y="48463"/>
                </a:lnTo>
                <a:lnTo>
                  <a:pt x="34060" y="45302"/>
                </a:lnTo>
                <a:lnTo>
                  <a:pt x="34060" y="52221"/>
                </a:lnTo>
                <a:lnTo>
                  <a:pt x="36619" y="53618"/>
                </a:lnTo>
                <a:lnTo>
                  <a:pt x="39538" y="53618"/>
                </a:lnTo>
                <a:lnTo>
                  <a:pt x="42213" y="51929"/>
                </a:lnTo>
                <a:lnTo>
                  <a:pt x="42213" y="1701"/>
                </a:lnTo>
                <a:lnTo>
                  <a:pt x="41969" y="938"/>
                </a:lnTo>
                <a:lnTo>
                  <a:pt x="39293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7543140" y="31621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4" y="23633"/>
                </a:lnTo>
                <a:lnTo>
                  <a:pt x="7552" y="26910"/>
                </a:lnTo>
                <a:lnTo>
                  <a:pt x="10487" y="28511"/>
                </a:lnTo>
                <a:lnTo>
                  <a:pt x="13533" y="29858"/>
                </a:lnTo>
                <a:lnTo>
                  <a:pt x="16563" y="31099"/>
                </a:lnTo>
                <a:lnTo>
                  <a:pt x="19461" y="32259"/>
                </a:lnTo>
                <a:lnTo>
                  <a:pt x="23087" y="34405"/>
                </a:lnTo>
                <a:lnTo>
                  <a:pt x="25441" y="37198"/>
                </a:lnTo>
                <a:lnTo>
                  <a:pt x="25787" y="39801"/>
                </a:lnTo>
                <a:lnTo>
                  <a:pt x="25549" y="42368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7" y="47829"/>
                </a:lnTo>
                <a:lnTo>
                  <a:pt x="13590" y="47829"/>
                </a:lnTo>
                <a:lnTo>
                  <a:pt x="10227" y="47077"/>
                </a:lnTo>
                <a:lnTo>
                  <a:pt x="6178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9" y="53719"/>
                </a:lnTo>
                <a:lnTo>
                  <a:pt x="8900" y="54507"/>
                </a:lnTo>
                <a:lnTo>
                  <a:pt x="12056" y="55065"/>
                </a:lnTo>
                <a:lnTo>
                  <a:pt x="15452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0" y="30581"/>
                </a:lnTo>
                <a:lnTo>
                  <a:pt x="28299" y="27406"/>
                </a:lnTo>
                <a:lnTo>
                  <a:pt x="25290" y="25844"/>
                </a:lnTo>
                <a:lnTo>
                  <a:pt x="22233" y="24512"/>
                </a:lnTo>
                <a:lnTo>
                  <a:pt x="19174" y="23266"/>
                </a:lnTo>
                <a:lnTo>
                  <a:pt x="16207" y="22071"/>
                </a:lnTo>
                <a:lnTo>
                  <a:pt x="12553" y="19914"/>
                </a:lnTo>
                <a:lnTo>
                  <a:pt x="10162" y="17081"/>
                </a:lnTo>
                <a:lnTo>
                  <a:pt x="9791" y="14414"/>
                </a:lnTo>
                <a:lnTo>
                  <a:pt x="10372" y="11504"/>
                </a:lnTo>
                <a:lnTo>
                  <a:pt x="12801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61" y="7354"/>
                </a:lnTo>
                <a:lnTo>
                  <a:pt x="25960" y="8610"/>
                </a:lnTo>
                <a:lnTo>
                  <a:pt x="29325" y="10389"/>
                </a:lnTo>
                <a:lnTo>
                  <a:pt x="32137" y="8561"/>
                </a:lnTo>
                <a:lnTo>
                  <a:pt x="32072" y="5867"/>
                </a:lnTo>
                <a:lnTo>
                  <a:pt x="30502" y="2998"/>
                </a:lnTo>
                <a:lnTo>
                  <a:pt x="27557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70" y="0"/>
                </a:lnTo>
                <a:lnTo>
                  <a:pt x="13468" y="417"/>
                </a:lnTo>
                <a:lnTo>
                  <a:pt x="11239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2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7615782" y="3162106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42"/>
                </a:moveTo>
                <a:lnTo>
                  <a:pt x="33173" y="52743"/>
                </a:lnTo>
                <a:lnTo>
                  <a:pt x="33397" y="53506"/>
                </a:lnTo>
                <a:lnTo>
                  <a:pt x="36046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2" y="15468"/>
                </a:lnTo>
                <a:lnTo>
                  <a:pt x="41259" y="12917"/>
                </a:lnTo>
                <a:lnTo>
                  <a:pt x="40653" y="10374"/>
                </a:lnTo>
                <a:lnTo>
                  <a:pt x="38289" y="6249"/>
                </a:lnTo>
                <a:lnTo>
                  <a:pt x="35102" y="2833"/>
                </a:lnTo>
                <a:lnTo>
                  <a:pt x="30638" y="572"/>
                </a:lnTo>
                <a:lnTo>
                  <a:pt x="27899" y="0"/>
                </a:lnTo>
                <a:lnTo>
                  <a:pt x="21837" y="0"/>
                </a:lnTo>
                <a:lnTo>
                  <a:pt x="19076" y="737"/>
                </a:lnTo>
                <a:lnTo>
                  <a:pt x="16336" y="2209"/>
                </a:lnTo>
                <a:lnTo>
                  <a:pt x="13590" y="3682"/>
                </a:lnTo>
                <a:lnTo>
                  <a:pt x="10853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29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4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36" y="14479"/>
                </a:lnTo>
                <a:lnTo>
                  <a:pt x="13787" y="12077"/>
                </a:lnTo>
                <a:lnTo>
                  <a:pt x="18280" y="8802"/>
                </a:lnTo>
                <a:lnTo>
                  <a:pt x="22787" y="7988"/>
                </a:lnTo>
                <a:lnTo>
                  <a:pt x="26056" y="8319"/>
                </a:lnTo>
                <a:lnTo>
                  <a:pt x="28701" y="9651"/>
                </a:lnTo>
                <a:lnTo>
                  <a:pt x="31456" y="13158"/>
                </a:lnTo>
                <a:lnTo>
                  <a:pt x="32532" y="16423"/>
                </a:lnTo>
                <a:lnTo>
                  <a:pt x="33173" y="20473"/>
                </a:lnTo>
                <a:lnTo>
                  <a:pt x="33173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7671261" y="31620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8" y="42073"/>
                </a:moveTo>
                <a:lnTo>
                  <a:pt x="9975" y="54176"/>
                </a:lnTo>
                <a:lnTo>
                  <a:pt x="14392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4" y="45694"/>
                </a:lnTo>
                <a:lnTo>
                  <a:pt x="9198" y="42073"/>
                </a:lnTo>
                <a:close/>
              </a:path>
              <a:path w="22924" h="55206">
                <a:moveTo>
                  <a:pt x="34636" y="54432"/>
                </a:moveTo>
                <a:lnTo>
                  <a:pt x="37311" y="54467"/>
                </a:lnTo>
                <a:lnTo>
                  <a:pt x="40209" y="52819"/>
                </a:lnTo>
                <a:lnTo>
                  <a:pt x="40209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49" y="4838"/>
                </a:lnTo>
                <a:lnTo>
                  <a:pt x="32335" y="2070"/>
                </a:lnTo>
                <a:lnTo>
                  <a:pt x="27407" y="431"/>
                </a:lnTo>
                <a:lnTo>
                  <a:pt x="24401" y="0"/>
                </a:lnTo>
                <a:lnTo>
                  <a:pt x="20883" y="0"/>
                </a:lnTo>
                <a:lnTo>
                  <a:pt x="17133" y="191"/>
                </a:lnTo>
                <a:lnTo>
                  <a:pt x="13442" y="900"/>
                </a:lnTo>
                <a:lnTo>
                  <a:pt x="10173" y="1879"/>
                </a:lnTo>
                <a:lnTo>
                  <a:pt x="7240" y="3021"/>
                </a:lnTo>
                <a:lnTo>
                  <a:pt x="3503" y="5360"/>
                </a:lnTo>
                <a:lnTo>
                  <a:pt x="2387" y="8180"/>
                </a:lnTo>
                <a:lnTo>
                  <a:pt x="2686" y="11490"/>
                </a:lnTo>
                <a:lnTo>
                  <a:pt x="5270" y="12405"/>
                </a:lnTo>
                <a:lnTo>
                  <a:pt x="8168" y="10731"/>
                </a:lnTo>
                <a:lnTo>
                  <a:pt x="10819" y="9436"/>
                </a:lnTo>
                <a:lnTo>
                  <a:pt x="14112" y="8305"/>
                </a:lnTo>
                <a:lnTo>
                  <a:pt x="17863" y="7491"/>
                </a:lnTo>
                <a:lnTo>
                  <a:pt x="22147" y="7491"/>
                </a:lnTo>
                <a:lnTo>
                  <a:pt x="25300" y="8241"/>
                </a:lnTo>
                <a:lnTo>
                  <a:pt x="27867" y="9500"/>
                </a:lnTo>
                <a:lnTo>
                  <a:pt x="30280" y="12701"/>
                </a:lnTo>
                <a:lnTo>
                  <a:pt x="31071" y="15685"/>
                </a:lnTo>
                <a:lnTo>
                  <a:pt x="31281" y="19329"/>
                </a:lnTo>
                <a:lnTo>
                  <a:pt x="31281" y="23227"/>
                </a:lnTo>
                <a:lnTo>
                  <a:pt x="20722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0" y="24941"/>
                </a:lnTo>
                <a:lnTo>
                  <a:pt x="8625" y="25985"/>
                </a:lnTo>
                <a:lnTo>
                  <a:pt x="4418" y="28738"/>
                </a:lnTo>
                <a:lnTo>
                  <a:pt x="168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13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26" y="35420"/>
                </a:lnTo>
                <a:lnTo>
                  <a:pt x="12675" y="32411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81" y="29869"/>
                </a:lnTo>
                <a:lnTo>
                  <a:pt x="31281" y="40535"/>
                </a:lnTo>
                <a:lnTo>
                  <a:pt x="26950" y="44946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26" y="53262"/>
                </a:lnTo>
                <a:lnTo>
                  <a:pt x="27940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6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7721279" y="31494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32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16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5" y="14856"/>
                </a:lnTo>
                <a:lnTo>
                  <a:pt x="0" y="17524"/>
                </a:lnTo>
                <a:lnTo>
                  <a:pt x="1793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46" y="58240"/>
                </a:lnTo>
                <a:lnTo>
                  <a:pt x="10810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3" y="66951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21" y="58355"/>
                </a:lnTo>
                <a:lnTo>
                  <a:pt x="27359" y="59420"/>
                </a:lnTo>
                <a:lnTo>
                  <a:pt x="24486" y="59842"/>
                </a:lnTo>
                <a:lnTo>
                  <a:pt x="21913" y="59842"/>
                </a:lnTo>
                <a:lnTo>
                  <a:pt x="20120" y="58953"/>
                </a:lnTo>
                <a:lnTo>
                  <a:pt x="18125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3" y="16243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7764670" y="316292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4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9" y="39980"/>
                </a:lnTo>
                <a:lnTo>
                  <a:pt x="28328" y="42368"/>
                </a:lnTo>
                <a:lnTo>
                  <a:pt x="23872" y="45643"/>
                </a:lnTo>
                <a:lnTo>
                  <a:pt x="19364" y="46457"/>
                </a:lnTo>
                <a:lnTo>
                  <a:pt x="16109" y="46112"/>
                </a:lnTo>
                <a:lnTo>
                  <a:pt x="13492" y="44740"/>
                </a:lnTo>
                <a:lnTo>
                  <a:pt x="10709" y="41273"/>
                </a:lnTo>
                <a:lnTo>
                  <a:pt x="9658" y="37997"/>
                </a:lnTo>
                <a:lnTo>
                  <a:pt x="9028" y="33882"/>
                </a:lnTo>
                <a:lnTo>
                  <a:pt x="9028" y="1701"/>
                </a:lnTo>
                <a:lnTo>
                  <a:pt x="8669" y="748"/>
                </a:lnTo>
                <a:lnTo>
                  <a:pt x="6116" y="0"/>
                </a:lnTo>
                <a:lnTo>
                  <a:pt x="2923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6"/>
                </a:lnTo>
                <a:lnTo>
                  <a:pt x="906" y="41464"/>
                </a:lnTo>
                <a:lnTo>
                  <a:pt x="1501" y="44016"/>
                </a:lnTo>
                <a:lnTo>
                  <a:pt x="3865" y="48157"/>
                </a:lnTo>
                <a:lnTo>
                  <a:pt x="7044" y="51598"/>
                </a:lnTo>
                <a:lnTo>
                  <a:pt x="11516" y="53822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5" y="53657"/>
                </a:lnTo>
                <a:lnTo>
                  <a:pt x="25789" y="52209"/>
                </a:lnTo>
                <a:lnTo>
                  <a:pt x="28511" y="50749"/>
                </a:lnTo>
                <a:lnTo>
                  <a:pt x="31262" y="48463"/>
                </a:lnTo>
                <a:lnTo>
                  <a:pt x="34060" y="45302"/>
                </a:lnTo>
                <a:lnTo>
                  <a:pt x="34060" y="52221"/>
                </a:lnTo>
                <a:lnTo>
                  <a:pt x="36633" y="53618"/>
                </a:lnTo>
                <a:lnTo>
                  <a:pt x="39542" y="53618"/>
                </a:lnTo>
                <a:lnTo>
                  <a:pt x="42217" y="51929"/>
                </a:lnTo>
                <a:lnTo>
                  <a:pt x="42217" y="1701"/>
                </a:lnTo>
                <a:lnTo>
                  <a:pt x="41968" y="938"/>
                </a:lnTo>
                <a:lnTo>
                  <a:pt x="39309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7823747" y="3162103"/>
            <a:ext cx="28568" cy="54432"/>
          </a:xfrm>
          <a:custGeom>
            <a:avLst/>
            <a:gdLst/>
            <a:ahLst/>
            <a:cxnLst/>
            <a:rect l="l" t="t" r="r" b="b"/>
            <a:pathLst>
              <a:path w="28568" h="54432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32"/>
                </a:lnTo>
                <a:lnTo>
                  <a:pt x="6116" y="54432"/>
                </a:lnTo>
                <a:lnTo>
                  <a:pt x="8973" y="52744"/>
                </a:lnTo>
                <a:lnTo>
                  <a:pt x="8973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3"/>
                </a:lnTo>
                <a:lnTo>
                  <a:pt x="17354" y="9651"/>
                </a:lnTo>
                <a:lnTo>
                  <a:pt x="19989" y="8712"/>
                </a:lnTo>
                <a:lnTo>
                  <a:pt x="23011" y="8928"/>
                </a:lnTo>
                <a:lnTo>
                  <a:pt x="25782" y="9756"/>
                </a:lnTo>
                <a:lnTo>
                  <a:pt x="28521" y="8435"/>
                </a:lnTo>
                <a:lnTo>
                  <a:pt x="28568" y="3276"/>
                </a:lnTo>
                <a:lnTo>
                  <a:pt x="26217" y="723"/>
                </a:lnTo>
                <a:lnTo>
                  <a:pt x="23100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20" y="6184"/>
                </a:lnTo>
                <a:lnTo>
                  <a:pt x="8106" y="9817"/>
                </a:lnTo>
                <a:lnTo>
                  <a:pt x="8106" y="2225"/>
                </a:lnTo>
                <a:lnTo>
                  <a:pt x="5543" y="814"/>
                </a:lnTo>
                <a:lnTo>
                  <a:pt x="2573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7859480" y="31621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40" y="17424"/>
                </a:moveTo>
                <a:lnTo>
                  <a:pt x="43822" y="14540"/>
                </a:lnTo>
                <a:lnTo>
                  <a:pt x="43006" y="11657"/>
                </a:lnTo>
                <a:lnTo>
                  <a:pt x="39982" y="7009"/>
                </a:lnTo>
                <a:lnTo>
                  <a:pt x="36022" y="3175"/>
                </a:lnTo>
                <a:lnTo>
                  <a:pt x="33322" y="1903"/>
                </a:lnTo>
                <a:lnTo>
                  <a:pt x="30614" y="647"/>
                </a:lnTo>
                <a:lnTo>
                  <a:pt x="27341" y="0"/>
                </a:lnTo>
                <a:lnTo>
                  <a:pt x="27396" y="7199"/>
                </a:lnTo>
                <a:lnTo>
                  <a:pt x="30650" y="8582"/>
                </a:lnTo>
                <a:lnTo>
                  <a:pt x="32868" y="11339"/>
                </a:lnTo>
                <a:lnTo>
                  <a:pt x="35082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06" y="22719"/>
                </a:lnTo>
                <a:lnTo>
                  <a:pt x="9726" y="18719"/>
                </a:lnTo>
                <a:lnTo>
                  <a:pt x="10966" y="14958"/>
                </a:lnTo>
                <a:lnTo>
                  <a:pt x="13762" y="1929"/>
                </a:lnTo>
                <a:lnTo>
                  <a:pt x="10868" y="3210"/>
                </a:lnTo>
                <a:lnTo>
                  <a:pt x="8392" y="5054"/>
                </a:lnTo>
                <a:lnTo>
                  <a:pt x="4281" y="9852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0"/>
                </a:lnTo>
                <a:lnTo>
                  <a:pt x="1581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31" y="50608"/>
                </a:lnTo>
                <a:lnTo>
                  <a:pt x="10882" y="52322"/>
                </a:lnTo>
                <a:lnTo>
                  <a:pt x="13900" y="53478"/>
                </a:lnTo>
                <a:lnTo>
                  <a:pt x="16934" y="54622"/>
                </a:lnTo>
                <a:lnTo>
                  <a:pt x="20448" y="55205"/>
                </a:lnTo>
                <a:lnTo>
                  <a:pt x="24472" y="55205"/>
                </a:lnTo>
                <a:lnTo>
                  <a:pt x="28991" y="55026"/>
                </a:lnTo>
                <a:lnTo>
                  <a:pt x="33087" y="54316"/>
                </a:lnTo>
                <a:lnTo>
                  <a:pt x="36442" y="53478"/>
                </a:lnTo>
                <a:lnTo>
                  <a:pt x="40255" y="52095"/>
                </a:lnTo>
                <a:lnTo>
                  <a:pt x="42843" y="49428"/>
                </a:lnTo>
                <a:lnTo>
                  <a:pt x="42970" y="46824"/>
                </a:lnTo>
                <a:lnTo>
                  <a:pt x="42188" y="44132"/>
                </a:lnTo>
                <a:lnTo>
                  <a:pt x="39560" y="44510"/>
                </a:lnTo>
                <a:lnTo>
                  <a:pt x="36269" y="45820"/>
                </a:lnTo>
                <a:lnTo>
                  <a:pt x="33371" y="46746"/>
                </a:lnTo>
                <a:lnTo>
                  <a:pt x="29733" y="47523"/>
                </a:lnTo>
                <a:lnTo>
                  <a:pt x="25326" y="47725"/>
                </a:lnTo>
                <a:lnTo>
                  <a:pt x="22367" y="47725"/>
                </a:lnTo>
                <a:lnTo>
                  <a:pt x="17826" y="46428"/>
                </a:lnTo>
                <a:lnTo>
                  <a:pt x="14123" y="44358"/>
                </a:lnTo>
                <a:lnTo>
                  <a:pt x="11574" y="41158"/>
                </a:lnTo>
                <a:lnTo>
                  <a:pt x="10123" y="37007"/>
                </a:lnTo>
                <a:lnTo>
                  <a:pt x="9306" y="32270"/>
                </a:lnTo>
                <a:lnTo>
                  <a:pt x="9306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40" y="17424"/>
                </a:lnTo>
                <a:close/>
              </a:path>
              <a:path w="45036" h="55205">
                <a:moveTo>
                  <a:pt x="10966" y="14958"/>
                </a:moveTo>
                <a:lnTo>
                  <a:pt x="12974" y="11887"/>
                </a:lnTo>
                <a:lnTo>
                  <a:pt x="15509" y="9345"/>
                </a:lnTo>
                <a:lnTo>
                  <a:pt x="18864" y="7642"/>
                </a:lnTo>
                <a:lnTo>
                  <a:pt x="23036" y="7199"/>
                </a:lnTo>
                <a:lnTo>
                  <a:pt x="27396" y="7199"/>
                </a:lnTo>
                <a:lnTo>
                  <a:pt x="27341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2" y="1929"/>
                </a:lnTo>
                <a:lnTo>
                  <a:pt x="10966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7912630" y="3203759"/>
            <a:ext cx="17679" cy="28637"/>
          </a:xfrm>
          <a:custGeom>
            <a:avLst/>
            <a:gdLst/>
            <a:ahLst/>
            <a:cxnLst/>
            <a:rect l="l" t="t" r="r" b="b"/>
            <a:pathLst>
              <a:path w="17679" h="28637">
                <a:moveTo>
                  <a:pt x="17679" y="4507"/>
                </a:moveTo>
                <a:lnTo>
                  <a:pt x="17679" y="3502"/>
                </a:lnTo>
                <a:lnTo>
                  <a:pt x="16041" y="482"/>
                </a:lnTo>
                <a:lnTo>
                  <a:pt x="13417" y="0"/>
                </a:lnTo>
                <a:lnTo>
                  <a:pt x="10767" y="35"/>
                </a:lnTo>
                <a:lnTo>
                  <a:pt x="7736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32" y="28637"/>
                </a:lnTo>
                <a:lnTo>
                  <a:pt x="4269" y="28587"/>
                </a:lnTo>
                <a:lnTo>
                  <a:pt x="6969" y="27100"/>
                </a:lnTo>
                <a:lnTo>
                  <a:pt x="14406" y="15619"/>
                </a:lnTo>
                <a:lnTo>
                  <a:pt x="15968" y="12966"/>
                </a:lnTo>
                <a:lnTo>
                  <a:pt x="16973" y="10425"/>
                </a:lnTo>
                <a:lnTo>
                  <a:pt x="17517" y="7682"/>
                </a:lnTo>
                <a:lnTo>
                  <a:pt x="1767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7970608" y="314218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80" y="9144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8"/>
                </a:lnTo>
                <a:lnTo>
                  <a:pt x="11090" y="5476"/>
                </a:lnTo>
                <a:lnTo>
                  <a:pt x="10695" y="1918"/>
                </a:lnTo>
                <a:lnTo>
                  <a:pt x="7700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400" y="73624"/>
                </a:moveTo>
                <a:lnTo>
                  <a:pt x="3949" y="74358"/>
                </a:lnTo>
                <a:lnTo>
                  <a:pt x="7193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8" y="21704"/>
                </a:lnTo>
                <a:lnTo>
                  <a:pt x="7193" y="20754"/>
                </a:lnTo>
                <a:lnTo>
                  <a:pt x="3949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7997069" y="3162106"/>
            <a:ext cx="42151" cy="54432"/>
          </a:xfrm>
          <a:custGeom>
            <a:avLst/>
            <a:gdLst/>
            <a:ahLst/>
            <a:cxnLst/>
            <a:rect l="l" t="t" r="r" b="b"/>
            <a:pathLst>
              <a:path w="42151" h="54432">
                <a:moveTo>
                  <a:pt x="33177" y="23342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1" y="52743"/>
                </a:lnTo>
                <a:lnTo>
                  <a:pt x="42151" y="18529"/>
                </a:lnTo>
                <a:lnTo>
                  <a:pt x="41866" y="15468"/>
                </a:lnTo>
                <a:lnTo>
                  <a:pt x="41258" y="12917"/>
                </a:lnTo>
                <a:lnTo>
                  <a:pt x="40665" y="10374"/>
                </a:lnTo>
                <a:lnTo>
                  <a:pt x="38289" y="6249"/>
                </a:lnTo>
                <a:lnTo>
                  <a:pt x="35120" y="2833"/>
                </a:lnTo>
                <a:lnTo>
                  <a:pt x="30650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592" y="3682"/>
                </a:lnTo>
                <a:lnTo>
                  <a:pt x="10857" y="5994"/>
                </a:lnTo>
                <a:lnTo>
                  <a:pt x="8100" y="9143"/>
                </a:lnTo>
                <a:lnTo>
                  <a:pt x="8100" y="2209"/>
                </a:lnTo>
                <a:lnTo>
                  <a:pt x="5532" y="814"/>
                </a:lnTo>
                <a:lnTo>
                  <a:pt x="2573" y="814"/>
                </a:lnTo>
                <a:lnTo>
                  <a:pt x="0" y="2515"/>
                </a:lnTo>
                <a:lnTo>
                  <a:pt x="0" y="52743"/>
                </a:lnTo>
                <a:lnTo>
                  <a:pt x="308" y="53698"/>
                </a:lnTo>
                <a:lnTo>
                  <a:pt x="2857" y="54432"/>
                </a:lnTo>
                <a:lnTo>
                  <a:pt x="6104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40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5" y="9651"/>
                </a:lnTo>
                <a:lnTo>
                  <a:pt x="31456" y="13158"/>
                </a:lnTo>
                <a:lnTo>
                  <a:pt x="32532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8082287" y="3144017"/>
            <a:ext cx="43239" cy="72553"/>
          </a:xfrm>
          <a:custGeom>
            <a:avLst/>
            <a:gdLst/>
            <a:ahLst/>
            <a:cxnLst/>
            <a:rect l="l" t="t" r="r" b="b"/>
            <a:pathLst>
              <a:path w="43239" h="72553">
                <a:moveTo>
                  <a:pt x="3700" y="0"/>
                </a:moveTo>
                <a:lnTo>
                  <a:pt x="370" y="1587"/>
                </a:lnTo>
                <a:lnTo>
                  <a:pt x="0" y="4150"/>
                </a:lnTo>
                <a:lnTo>
                  <a:pt x="0" y="70775"/>
                </a:lnTo>
                <a:lnTo>
                  <a:pt x="979" y="72082"/>
                </a:lnTo>
                <a:lnTo>
                  <a:pt x="3763" y="72553"/>
                </a:lnTo>
                <a:lnTo>
                  <a:pt x="6329" y="72514"/>
                </a:lnTo>
                <a:lnTo>
                  <a:pt x="9359" y="70775"/>
                </a:lnTo>
                <a:lnTo>
                  <a:pt x="9359" y="44780"/>
                </a:lnTo>
                <a:lnTo>
                  <a:pt x="21701" y="44780"/>
                </a:lnTo>
                <a:lnTo>
                  <a:pt x="25438" y="44207"/>
                </a:lnTo>
                <a:lnTo>
                  <a:pt x="24837" y="35787"/>
                </a:lnTo>
                <a:lnTo>
                  <a:pt x="20613" y="36903"/>
                </a:lnTo>
                <a:lnTo>
                  <a:pt x="9359" y="36903"/>
                </a:lnTo>
                <a:lnTo>
                  <a:pt x="9359" y="7933"/>
                </a:lnTo>
                <a:lnTo>
                  <a:pt x="18752" y="0"/>
                </a:lnTo>
                <a:lnTo>
                  <a:pt x="3700" y="0"/>
                </a:lnTo>
                <a:close/>
              </a:path>
              <a:path w="43239" h="72553">
                <a:moveTo>
                  <a:pt x="34366" y="40394"/>
                </a:moveTo>
                <a:lnTo>
                  <a:pt x="36522" y="38353"/>
                </a:lnTo>
                <a:lnTo>
                  <a:pt x="40345" y="33842"/>
                </a:lnTo>
                <a:lnTo>
                  <a:pt x="41497" y="30934"/>
                </a:lnTo>
                <a:lnTo>
                  <a:pt x="42660" y="28026"/>
                </a:lnTo>
                <a:lnTo>
                  <a:pt x="43239" y="24775"/>
                </a:lnTo>
                <a:lnTo>
                  <a:pt x="43239" y="18449"/>
                </a:lnTo>
                <a:lnTo>
                  <a:pt x="42872" y="15962"/>
                </a:lnTo>
                <a:lnTo>
                  <a:pt x="41385" y="11465"/>
                </a:lnTo>
                <a:lnTo>
                  <a:pt x="38944" y="7772"/>
                </a:lnTo>
                <a:lnTo>
                  <a:pt x="35888" y="4622"/>
                </a:lnTo>
                <a:lnTo>
                  <a:pt x="31939" y="2272"/>
                </a:lnTo>
                <a:lnTo>
                  <a:pt x="28087" y="1040"/>
                </a:lnTo>
                <a:lnTo>
                  <a:pt x="24537" y="341"/>
                </a:lnTo>
                <a:lnTo>
                  <a:pt x="21751" y="74"/>
                </a:lnTo>
                <a:lnTo>
                  <a:pt x="18752" y="0"/>
                </a:lnTo>
                <a:lnTo>
                  <a:pt x="9359" y="7933"/>
                </a:lnTo>
                <a:lnTo>
                  <a:pt x="19594" y="7933"/>
                </a:lnTo>
                <a:lnTo>
                  <a:pt x="22914" y="8329"/>
                </a:lnTo>
                <a:lnTo>
                  <a:pt x="26244" y="9204"/>
                </a:lnTo>
                <a:lnTo>
                  <a:pt x="29401" y="11134"/>
                </a:lnTo>
                <a:lnTo>
                  <a:pt x="31791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1" y="27950"/>
                </a:lnTo>
                <a:lnTo>
                  <a:pt x="30802" y="31366"/>
                </a:lnTo>
                <a:lnTo>
                  <a:pt x="28263" y="34009"/>
                </a:lnTo>
                <a:lnTo>
                  <a:pt x="24837" y="35787"/>
                </a:lnTo>
                <a:lnTo>
                  <a:pt x="25438" y="44207"/>
                </a:lnTo>
                <a:lnTo>
                  <a:pt x="28573" y="43088"/>
                </a:lnTo>
                <a:lnTo>
                  <a:pt x="31716" y="41972"/>
                </a:lnTo>
                <a:lnTo>
                  <a:pt x="34366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8138811" y="316210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7"/>
                </a:moveTo>
                <a:lnTo>
                  <a:pt x="0" y="52744"/>
                </a:lnTo>
                <a:lnTo>
                  <a:pt x="317" y="53698"/>
                </a:lnTo>
                <a:lnTo>
                  <a:pt x="2868" y="54432"/>
                </a:lnTo>
                <a:lnTo>
                  <a:pt x="6112" y="54432"/>
                </a:lnTo>
                <a:lnTo>
                  <a:pt x="8971" y="52744"/>
                </a:lnTo>
                <a:lnTo>
                  <a:pt x="8971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04" y="11963"/>
                </a:lnTo>
                <a:lnTo>
                  <a:pt x="17355" y="9651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6"/>
                </a:lnTo>
                <a:lnTo>
                  <a:pt x="28522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06" y="6184"/>
                </a:lnTo>
                <a:lnTo>
                  <a:pt x="8103" y="9817"/>
                </a:lnTo>
                <a:lnTo>
                  <a:pt x="8103" y="2225"/>
                </a:lnTo>
                <a:lnTo>
                  <a:pt x="5543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8174382" y="31620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6" y="36118"/>
                </a:lnTo>
                <a:lnTo>
                  <a:pt x="1461" y="39474"/>
                </a:lnTo>
                <a:lnTo>
                  <a:pt x="2437" y="42811"/>
                </a:lnTo>
                <a:lnTo>
                  <a:pt x="3924" y="45670"/>
                </a:lnTo>
                <a:lnTo>
                  <a:pt x="5915" y="48006"/>
                </a:lnTo>
                <a:lnTo>
                  <a:pt x="10422" y="52146"/>
                </a:lnTo>
                <a:lnTo>
                  <a:pt x="9544" y="32804"/>
                </a:lnTo>
                <a:lnTo>
                  <a:pt x="9295" y="30225"/>
                </a:lnTo>
                <a:lnTo>
                  <a:pt x="9295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36" y="15038"/>
                </a:lnTo>
                <a:lnTo>
                  <a:pt x="14212" y="11506"/>
                </a:lnTo>
                <a:lnTo>
                  <a:pt x="17730" y="9159"/>
                </a:lnTo>
                <a:lnTo>
                  <a:pt x="21935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66" y="33249"/>
                </a:lnTo>
                <a:lnTo>
                  <a:pt x="38787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3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2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6" y="15760"/>
                </a:lnTo>
                <a:lnTo>
                  <a:pt x="46473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8994" y="0"/>
                </a:lnTo>
                <a:lnTo>
                  <a:pt x="20797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3" y="3456"/>
                </a:lnTo>
                <a:lnTo>
                  <a:pt x="8319" y="5386"/>
                </a:lnTo>
                <a:lnTo>
                  <a:pt x="4132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4" y="32804"/>
                </a:lnTo>
                <a:lnTo>
                  <a:pt x="10422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8233185" y="3162164"/>
            <a:ext cx="38628" cy="55144"/>
          </a:xfrm>
          <a:custGeom>
            <a:avLst/>
            <a:gdLst/>
            <a:ahLst/>
            <a:cxnLst/>
            <a:rect l="l" t="t" r="r" b="b"/>
            <a:pathLst>
              <a:path w="38628" h="55144">
                <a:moveTo>
                  <a:pt x="9659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13" y="12866"/>
                </a:lnTo>
                <a:lnTo>
                  <a:pt x="15116" y="9461"/>
                </a:lnTo>
                <a:lnTo>
                  <a:pt x="18421" y="7746"/>
                </a:lnTo>
                <a:lnTo>
                  <a:pt x="24847" y="7746"/>
                </a:lnTo>
                <a:lnTo>
                  <a:pt x="28202" y="8686"/>
                </a:lnTo>
                <a:lnTo>
                  <a:pt x="32152" y="10721"/>
                </a:lnTo>
                <a:lnTo>
                  <a:pt x="35557" y="13374"/>
                </a:lnTo>
                <a:lnTo>
                  <a:pt x="38400" y="11229"/>
                </a:lnTo>
                <a:lnTo>
                  <a:pt x="38376" y="8547"/>
                </a:lnTo>
                <a:lnTo>
                  <a:pt x="37558" y="5717"/>
                </a:lnTo>
                <a:lnTo>
                  <a:pt x="34740" y="3290"/>
                </a:lnTo>
                <a:lnTo>
                  <a:pt x="31446" y="1628"/>
                </a:lnTo>
                <a:lnTo>
                  <a:pt x="28858" y="749"/>
                </a:lnTo>
                <a:lnTo>
                  <a:pt x="25924" y="154"/>
                </a:lnTo>
                <a:lnTo>
                  <a:pt x="22853" y="0"/>
                </a:lnTo>
                <a:lnTo>
                  <a:pt x="19624" y="0"/>
                </a:lnTo>
                <a:lnTo>
                  <a:pt x="16629" y="547"/>
                </a:lnTo>
                <a:lnTo>
                  <a:pt x="13843" y="1652"/>
                </a:lnTo>
                <a:lnTo>
                  <a:pt x="11070" y="2743"/>
                </a:lnTo>
                <a:lnTo>
                  <a:pt x="8655" y="4432"/>
                </a:lnTo>
                <a:lnTo>
                  <a:pt x="4558" y="8967"/>
                </a:lnTo>
                <a:lnTo>
                  <a:pt x="2948" y="11887"/>
                </a:lnTo>
                <a:lnTo>
                  <a:pt x="1760" y="15430"/>
                </a:lnTo>
                <a:lnTo>
                  <a:pt x="594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6" y="36375"/>
                </a:lnTo>
                <a:lnTo>
                  <a:pt x="1436" y="39715"/>
                </a:lnTo>
                <a:lnTo>
                  <a:pt x="2391" y="43041"/>
                </a:lnTo>
                <a:lnTo>
                  <a:pt x="3802" y="45846"/>
                </a:lnTo>
                <a:lnTo>
                  <a:pt x="5634" y="48132"/>
                </a:lnTo>
                <a:lnTo>
                  <a:pt x="9730" y="52171"/>
                </a:lnTo>
                <a:lnTo>
                  <a:pt x="12456" y="53352"/>
                </a:lnTo>
                <a:lnTo>
                  <a:pt x="15167" y="54547"/>
                </a:lnTo>
                <a:lnTo>
                  <a:pt x="18288" y="55144"/>
                </a:lnTo>
                <a:lnTo>
                  <a:pt x="23508" y="55144"/>
                </a:lnTo>
                <a:lnTo>
                  <a:pt x="26766" y="54637"/>
                </a:lnTo>
                <a:lnTo>
                  <a:pt x="29837" y="53859"/>
                </a:lnTo>
                <a:lnTo>
                  <a:pt x="32558" y="52783"/>
                </a:lnTo>
                <a:lnTo>
                  <a:pt x="35953" y="50800"/>
                </a:lnTo>
                <a:lnTo>
                  <a:pt x="38376" y="47866"/>
                </a:lnTo>
                <a:lnTo>
                  <a:pt x="38628" y="45036"/>
                </a:lnTo>
                <a:lnTo>
                  <a:pt x="38602" y="43665"/>
                </a:lnTo>
                <a:lnTo>
                  <a:pt x="36716" y="40792"/>
                </a:lnTo>
                <a:lnTo>
                  <a:pt x="33599" y="43157"/>
                </a:lnTo>
                <a:lnTo>
                  <a:pt x="29959" y="45478"/>
                </a:lnTo>
                <a:lnTo>
                  <a:pt x="26838" y="46826"/>
                </a:lnTo>
                <a:lnTo>
                  <a:pt x="22953" y="47167"/>
                </a:lnTo>
                <a:lnTo>
                  <a:pt x="18842" y="46761"/>
                </a:lnTo>
                <a:lnTo>
                  <a:pt x="15476" y="45162"/>
                </a:lnTo>
                <a:lnTo>
                  <a:pt x="12887" y="42303"/>
                </a:lnTo>
                <a:lnTo>
                  <a:pt x="10858" y="38635"/>
                </a:lnTo>
                <a:lnTo>
                  <a:pt x="9659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8280384" y="3162106"/>
            <a:ext cx="45050" cy="55205"/>
          </a:xfrm>
          <a:custGeom>
            <a:avLst/>
            <a:gdLst/>
            <a:ahLst/>
            <a:cxnLst/>
            <a:rect l="l" t="t" r="r" b="b"/>
            <a:pathLst>
              <a:path w="45050" h="55205">
                <a:moveTo>
                  <a:pt x="44640" y="17424"/>
                </a:moveTo>
                <a:lnTo>
                  <a:pt x="43822" y="14540"/>
                </a:lnTo>
                <a:lnTo>
                  <a:pt x="43009" y="11657"/>
                </a:lnTo>
                <a:lnTo>
                  <a:pt x="39985" y="7009"/>
                </a:lnTo>
                <a:lnTo>
                  <a:pt x="36026" y="3175"/>
                </a:lnTo>
                <a:lnTo>
                  <a:pt x="33326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96" y="7199"/>
                </a:lnTo>
                <a:lnTo>
                  <a:pt x="30653" y="8582"/>
                </a:lnTo>
                <a:lnTo>
                  <a:pt x="32868" y="11339"/>
                </a:lnTo>
                <a:lnTo>
                  <a:pt x="35086" y="14083"/>
                </a:lnTo>
                <a:lnTo>
                  <a:pt x="36122" y="17881"/>
                </a:lnTo>
                <a:lnTo>
                  <a:pt x="36026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70" y="14958"/>
                </a:lnTo>
                <a:lnTo>
                  <a:pt x="13766" y="1929"/>
                </a:lnTo>
                <a:lnTo>
                  <a:pt x="10868" y="3210"/>
                </a:lnTo>
                <a:lnTo>
                  <a:pt x="8395" y="5054"/>
                </a:lnTo>
                <a:lnTo>
                  <a:pt x="4295" y="9852"/>
                </a:lnTo>
                <a:lnTo>
                  <a:pt x="2736" y="12776"/>
                </a:lnTo>
                <a:lnTo>
                  <a:pt x="1645" y="16217"/>
                </a:lnTo>
                <a:lnTo>
                  <a:pt x="558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7" y="39801"/>
                </a:lnTo>
                <a:lnTo>
                  <a:pt x="2635" y="43218"/>
                </a:lnTo>
                <a:lnTo>
                  <a:pt x="4198" y="46073"/>
                </a:lnTo>
                <a:lnTo>
                  <a:pt x="8331" y="50608"/>
                </a:lnTo>
                <a:lnTo>
                  <a:pt x="10882" y="52322"/>
                </a:lnTo>
                <a:lnTo>
                  <a:pt x="13903" y="53478"/>
                </a:lnTo>
                <a:lnTo>
                  <a:pt x="16935" y="54622"/>
                </a:lnTo>
                <a:lnTo>
                  <a:pt x="20452" y="55205"/>
                </a:lnTo>
                <a:lnTo>
                  <a:pt x="24488" y="55205"/>
                </a:lnTo>
                <a:lnTo>
                  <a:pt x="28995" y="55026"/>
                </a:lnTo>
                <a:lnTo>
                  <a:pt x="33091" y="54316"/>
                </a:lnTo>
                <a:lnTo>
                  <a:pt x="36457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80" y="46824"/>
                </a:lnTo>
                <a:lnTo>
                  <a:pt x="42191" y="44132"/>
                </a:lnTo>
                <a:lnTo>
                  <a:pt x="39568" y="44510"/>
                </a:lnTo>
                <a:lnTo>
                  <a:pt x="36285" y="45820"/>
                </a:lnTo>
                <a:lnTo>
                  <a:pt x="33375" y="46746"/>
                </a:lnTo>
                <a:lnTo>
                  <a:pt x="29737" y="47523"/>
                </a:lnTo>
                <a:lnTo>
                  <a:pt x="25330" y="47725"/>
                </a:lnTo>
                <a:lnTo>
                  <a:pt x="22371" y="47725"/>
                </a:lnTo>
                <a:lnTo>
                  <a:pt x="17828" y="46428"/>
                </a:lnTo>
                <a:lnTo>
                  <a:pt x="14123" y="44358"/>
                </a:lnTo>
                <a:lnTo>
                  <a:pt x="11578" y="41158"/>
                </a:lnTo>
                <a:lnTo>
                  <a:pt x="10126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50" y="25448"/>
                </a:lnTo>
                <a:lnTo>
                  <a:pt x="45050" y="20509"/>
                </a:lnTo>
                <a:lnTo>
                  <a:pt x="44640" y="17424"/>
                </a:lnTo>
                <a:close/>
              </a:path>
              <a:path w="45050" h="55205">
                <a:moveTo>
                  <a:pt x="10970" y="14958"/>
                </a:moveTo>
                <a:lnTo>
                  <a:pt x="12974" y="11887"/>
                </a:lnTo>
                <a:lnTo>
                  <a:pt x="15509" y="9345"/>
                </a:lnTo>
                <a:lnTo>
                  <a:pt x="18864" y="7642"/>
                </a:lnTo>
                <a:lnTo>
                  <a:pt x="23036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18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8335436" y="31621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4" y="20664"/>
                </a:moveTo>
                <a:lnTo>
                  <a:pt x="3912" y="23633"/>
                </a:lnTo>
                <a:lnTo>
                  <a:pt x="7552" y="26910"/>
                </a:lnTo>
                <a:lnTo>
                  <a:pt x="10486" y="28511"/>
                </a:lnTo>
                <a:lnTo>
                  <a:pt x="13531" y="29858"/>
                </a:lnTo>
                <a:lnTo>
                  <a:pt x="16563" y="31099"/>
                </a:lnTo>
                <a:lnTo>
                  <a:pt x="19457" y="32259"/>
                </a:lnTo>
                <a:lnTo>
                  <a:pt x="23086" y="34405"/>
                </a:lnTo>
                <a:lnTo>
                  <a:pt x="25436" y="37198"/>
                </a:lnTo>
                <a:lnTo>
                  <a:pt x="25801" y="39801"/>
                </a:lnTo>
                <a:lnTo>
                  <a:pt x="25552" y="42368"/>
                </a:lnTo>
                <a:lnTo>
                  <a:pt x="22974" y="45845"/>
                </a:lnTo>
                <a:lnTo>
                  <a:pt x="19756" y="47318"/>
                </a:lnTo>
                <a:lnTo>
                  <a:pt x="17146" y="47829"/>
                </a:lnTo>
                <a:lnTo>
                  <a:pt x="13590" y="47829"/>
                </a:lnTo>
                <a:lnTo>
                  <a:pt x="10227" y="47077"/>
                </a:lnTo>
                <a:lnTo>
                  <a:pt x="6177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8" y="53719"/>
                </a:lnTo>
                <a:lnTo>
                  <a:pt x="8898" y="54507"/>
                </a:lnTo>
                <a:lnTo>
                  <a:pt x="12059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2" y="52401"/>
                </a:lnTo>
                <a:lnTo>
                  <a:pt x="31034" y="49644"/>
                </a:lnTo>
                <a:lnTo>
                  <a:pt x="33274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7" y="33491"/>
                </a:lnTo>
                <a:lnTo>
                  <a:pt x="31960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33" y="24512"/>
                </a:lnTo>
                <a:lnTo>
                  <a:pt x="19173" y="23266"/>
                </a:lnTo>
                <a:lnTo>
                  <a:pt x="16206" y="22071"/>
                </a:lnTo>
                <a:lnTo>
                  <a:pt x="12552" y="19914"/>
                </a:lnTo>
                <a:lnTo>
                  <a:pt x="10162" y="17081"/>
                </a:lnTo>
                <a:lnTo>
                  <a:pt x="9791" y="14414"/>
                </a:lnTo>
                <a:lnTo>
                  <a:pt x="10374" y="11504"/>
                </a:lnTo>
                <a:lnTo>
                  <a:pt x="12797" y="8535"/>
                </a:lnTo>
                <a:lnTo>
                  <a:pt x="16080" y="7325"/>
                </a:lnTo>
                <a:lnTo>
                  <a:pt x="18928" y="7138"/>
                </a:lnTo>
                <a:lnTo>
                  <a:pt x="22157" y="7354"/>
                </a:lnTo>
                <a:lnTo>
                  <a:pt x="25958" y="8610"/>
                </a:lnTo>
                <a:lnTo>
                  <a:pt x="29325" y="10389"/>
                </a:lnTo>
                <a:lnTo>
                  <a:pt x="32137" y="8561"/>
                </a:lnTo>
                <a:lnTo>
                  <a:pt x="32075" y="5867"/>
                </a:lnTo>
                <a:lnTo>
                  <a:pt x="30502" y="2998"/>
                </a:lnTo>
                <a:lnTo>
                  <a:pt x="27557" y="1512"/>
                </a:lnTo>
                <a:lnTo>
                  <a:pt x="24278" y="572"/>
                </a:lnTo>
                <a:lnTo>
                  <a:pt x="21661" y="125"/>
                </a:lnTo>
                <a:lnTo>
                  <a:pt x="16080" y="0"/>
                </a:lnTo>
                <a:lnTo>
                  <a:pt x="13467" y="417"/>
                </a:lnTo>
                <a:lnTo>
                  <a:pt x="11239" y="1230"/>
                </a:lnTo>
                <a:lnTo>
                  <a:pt x="7156" y="3135"/>
                </a:lnTo>
                <a:lnTo>
                  <a:pt x="4171" y="5853"/>
                </a:lnTo>
                <a:lnTo>
                  <a:pt x="2325" y="9234"/>
                </a:lnTo>
                <a:lnTo>
                  <a:pt x="1209" y="12927"/>
                </a:lnTo>
                <a:lnTo>
                  <a:pt x="1209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8378766" y="3162106"/>
            <a:ext cx="34663" cy="55205"/>
          </a:xfrm>
          <a:custGeom>
            <a:avLst/>
            <a:gdLst/>
            <a:ahLst/>
            <a:cxnLst/>
            <a:rect l="l" t="t" r="r" b="b"/>
            <a:pathLst>
              <a:path w="34663" h="55205">
                <a:moveTo>
                  <a:pt x="2264" y="20664"/>
                </a:moveTo>
                <a:lnTo>
                  <a:pt x="3912" y="23633"/>
                </a:lnTo>
                <a:lnTo>
                  <a:pt x="7548" y="26910"/>
                </a:lnTo>
                <a:lnTo>
                  <a:pt x="10482" y="28511"/>
                </a:lnTo>
                <a:lnTo>
                  <a:pt x="13528" y="29858"/>
                </a:lnTo>
                <a:lnTo>
                  <a:pt x="16563" y="31099"/>
                </a:lnTo>
                <a:lnTo>
                  <a:pt x="19461" y="32259"/>
                </a:lnTo>
                <a:lnTo>
                  <a:pt x="23086" y="34405"/>
                </a:lnTo>
                <a:lnTo>
                  <a:pt x="25440" y="37198"/>
                </a:lnTo>
                <a:lnTo>
                  <a:pt x="25797" y="39801"/>
                </a:lnTo>
                <a:lnTo>
                  <a:pt x="25548" y="42368"/>
                </a:lnTo>
                <a:lnTo>
                  <a:pt x="22978" y="45845"/>
                </a:lnTo>
                <a:lnTo>
                  <a:pt x="19756" y="47318"/>
                </a:lnTo>
                <a:lnTo>
                  <a:pt x="17142" y="47829"/>
                </a:lnTo>
                <a:lnTo>
                  <a:pt x="13588" y="47829"/>
                </a:lnTo>
                <a:lnTo>
                  <a:pt x="10223" y="47077"/>
                </a:lnTo>
                <a:lnTo>
                  <a:pt x="6173" y="45439"/>
                </a:lnTo>
                <a:lnTo>
                  <a:pt x="3304" y="43790"/>
                </a:lnTo>
                <a:lnTo>
                  <a:pt x="283" y="44171"/>
                </a:lnTo>
                <a:lnTo>
                  <a:pt x="0" y="46824"/>
                </a:lnTo>
                <a:lnTo>
                  <a:pt x="453" y="50227"/>
                </a:lnTo>
                <a:lnTo>
                  <a:pt x="3045" y="52387"/>
                </a:lnTo>
                <a:lnTo>
                  <a:pt x="6238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0" y="55205"/>
                </a:lnTo>
                <a:lnTo>
                  <a:pt x="20882" y="54838"/>
                </a:lnTo>
                <a:lnTo>
                  <a:pt x="23237" y="54140"/>
                </a:lnTo>
                <a:lnTo>
                  <a:pt x="27628" y="52401"/>
                </a:lnTo>
                <a:lnTo>
                  <a:pt x="31034" y="49644"/>
                </a:lnTo>
                <a:lnTo>
                  <a:pt x="33274" y="45935"/>
                </a:lnTo>
                <a:lnTo>
                  <a:pt x="34663" y="41644"/>
                </a:lnTo>
                <a:lnTo>
                  <a:pt x="34663" y="36917"/>
                </a:lnTo>
                <a:lnTo>
                  <a:pt x="33594" y="33491"/>
                </a:lnTo>
                <a:lnTo>
                  <a:pt x="31963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32" y="24512"/>
                </a:lnTo>
                <a:lnTo>
                  <a:pt x="19173" y="23266"/>
                </a:lnTo>
                <a:lnTo>
                  <a:pt x="16202" y="22071"/>
                </a:lnTo>
                <a:lnTo>
                  <a:pt x="12548" y="19914"/>
                </a:lnTo>
                <a:lnTo>
                  <a:pt x="10162" y="17081"/>
                </a:lnTo>
                <a:lnTo>
                  <a:pt x="9787" y="14414"/>
                </a:lnTo>
                <a:lnTo>
                  <a:pt x="10370" y="11504"/>
                </a:lnTo>
                <a:lnTo>
                  <a:pt x="12801" y="8535"/>
                </a:lnTo>
                <a:lnTo>
                  <a:pt x="16080" y="7325"/>
                </a:lnTo>
                <a:lnTo>
                  <a:pt x="18928" y="7138"/>
                </a:lnTo>
                <a:lnTo>
                  <a:pt x="22157" y="7354"/>
                </a:lnTo>
                <a:lnTo>
                  <a:pt x="25958" y="8610"/>
                </a:lnTo>
                <a:lnTo>
                  <a:pt x="29325" y="10389"/>
                </a:lnTo>
                <a:lnTo>
                  <a:pt x="32136" y="8561"/>
                </a:lnTo>
                <a:lnTo>
                  <a:pt x="32071" y="5867"/>
                </a:lnTo>
                <a:lnTo>
                  <a:pt x="30499" y="2998"/>
                </a:lnTo>
                <a:lnTo>
                  <a:pt x="27557" y="1512"/>
                </a:lnTo>
                <a:lnTo>
                  <a:pt x="24274" y="572"/>
                </a:lnTo>
                <a:lnTo>
                  <a:pt x="21663" y="125"/>
                </a:lnTo>
                <a:lnTo>
                  <a:pt x="16080" y="0"/>
                </a:lnTo>
                <a:lnTo>
                  <a:pt x="13467" y="417"/>
                </a:lnTo>
                <a:lnTo>
                  <a:pt x="11238" y="1230"/>
                </a:lnTo>
                <a:lnTo>
                  <a:pt x="7152" y="3135"/>
                </a:lnTo>
                <a:lnTo>
                  <a:pt x="4171" y="5853"/>
                </a:lnTo>
                <a:lnTo>
                  <a:pt x="2325" y="9234"/>
                </a:lnTo>
                <a:lnTo>
                  <a:pt x="1212" y="12927"/>
                </a:lnTo>
                <a:lnTo>
                  <a:pt x="1212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8424932" y="314218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96" y="9144"/>
                </a:lnTo>
                <a:lnTo>
                  <a:pt x="3387" y="11049"/>
                </a:lnTo>
                <a:lnTo>
                  <a:pt x="7635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6" y="1918"/>
                </a:lnTo>
                <a:lnTo>
                  <a:pt x="7711" y="0"/>
                </a:lnTo>
                <a:lnTo>
                  <a:pt x="3467" y="0"/>
                </a:lnTo>
                <a:lnTo>
                  <a:pt x="40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275" y="73432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38" y="21704"/>
                </a:lnTo>
                <a:lnTo>
                  <a:pt x="7203" y="20754"/>
                </a:lnTo>
                <a:lnTo>
                  <a:pt x="3945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275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8451402" y="3162106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42"/>
                </a:moveTo>
                <a:lnTo>
                  <a:pt x="33177" y="52743"/>
                </a:lnTo>
                <a:lnTo>
                  <a:pt x="33397" y="53506"/>
                </a:lnTo>
                <a:lnTo>
                  <a:pt x="36046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7" y="15468"/>
                </a:lnTo>
                <a:lnTo>
                  <a:pt x="41263" y="12917"/>
                </a:lnTo>
                <a:lnTo>
                  <a:pt x="40655" y="10374"/>
                </a:lnTo>
                <a:lnTo>
                  <a:pt x="38289" y="6249"/>
                </a:lnTo>
                <a:lnTo>
                  <a:pt x="35107" y="2833"/>
                </a:lnTo>
                <a:lnTo>
                  <a:pt x="30640" y="572"/>
                </a:lnTo>
                <a:lnTo>
                  <a:pt x="27904" y="0"/>
                </a:lnTo>
                <a:lnTo>
                  <a:pt x="21841" y="0"/>
                </a:lnTo>
                <a:lnTo>
                  <a:pt x="19076" y="737"/>
                </a:lnTo>
                <a:lnTo>
                  <a:pt x="16341" y="2209"/>
                </a:lnTo>
                <a:lnTo>
                  <a:pt x="13594" y="3682"/>
                </a:lnTo>
                <a:lnTo>
                  <a:pt x="10854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8" y="54432"/>
                </a:lnTo>
                <a:lnTo>
                  <a:pt x="6106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7" y="14479"/>
                </a:lnTo>
                <a:lnTo>
                  <a:pt x="13788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7" y="9651"/>
                </a:lnTo>
                <a:lnTo>
                  <a:pt x="31456" y="13158"/>
                </a:lnTo>
                <a:lnTo>
                  <a:pt x="32537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8504769" y="31622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59" y="21553"/>
                </a:moveTo>
                <a:lnTo>
                  <a:pt x="11459" y="16751"/>
                </a:lnTo>
                <a:lnTo>
                  <a:pt x="12092" y="13972"/>
                </a:lnTo>
                <a:lnTo>
                  <a:pt x="13143" y="11419"/>
                </a:lnTo>
                <a:lnTo>
                  <a:pt x="15915" y="8521"/>
                </a:lnTo>
                <a:lnTo>
                  <a:pt x="18493" y="7330"/>
                </a:lnTo>
                <a:lnTo>
                  <a:pt x="21747" y="7024"/>
                </a:lnTo>
                <a:lnTo>
                  <a:pt x="25128" y="7024"/>
                </a:lnTo>
                <a:lnTo>
                  <a:pt x="27730" y="7988"/>
                </a:lnTo>
                <a:lnTo>
                  <a:pt x="31391" y="11826"/>
                </a:lnTo>
                <a:lnTo>
                  <a:pt x="32310" y="14479"/>
                </a:lnTo>
                <a:lnTo>
                  <a:pt x="32310" y="17907"/>
                </a:lnTo>
                <a:lnTo>
                  <a:pt x="32086" y="20765"/>
                </a:lnTo>
                <a:lnTo>
                  <a:pt x="30624" y="24613"/>
                </a:lnTo>
                <a:lnTo>
                  <a:pt x="27853" y="27457"/>
                </a:lnTo>
                <a:lnTo>
                  <a:pt x="31960" y="33948"/>
                </a:lnTo>
                <a:lnTo>
                  <a:pt x="35653" y="31216"/>
                </a:lnTo>
                <a:lnTo>
                  <a:pt x="38634" y="27774"/>
                </a:lnTo>
                <a:lnTo>
                  <a:pt x="40441" y="23317"/>
                </a:lnTo>
                <a:lnTo>
                  <a:pt x="40902" y="20765"/>
                </a:lnTo>
                <a:lnTo>
                  <a:pt x="40902" y="17856"/>
                </a:lnTo>
                <a:lnTo>
                  <a:pt x="40655" y="14429"/>
                </a:lnTo>
                <a:lnTo>
                  <a:pt x="39639" y="11188"/>
                </a:lnTo>
                <a:lnTo>
                  <a:pt x="37468" y="8356"/>
                </a:lnTo>
                <a:lnTo>
                  <a:pt x="44491" y="8356"/>
                </a:lnTo>
                <a:lnTo>
                  <a:pt x="45827" y="7506"/>
                </a:lnTo>
                <a:lnTo>
                  <a:pt x="46349" y="4687"/>
                </a:lnTo>
                <a:lnTo>
                  <a:pt x="44491" y="939"/>
                </a:lnTo>
                <a:lnTo>
                  <a:pt x="29696" y="939"/>
                </a:lnTo>
                <a:lnTo>
                  <a:pt x="27371" y="407"/>
                </a:lnTo>
                <a:lnTo>
                  <a:pt x="24796" y="76"/>
                </a:lnTo>
                <a:lnTo>
                  <a:pt x="19163" y="0"/>
                </a:lnTo>
                <a:lnTo>
                  <a:pt x="16600" y="407"/>
                </a:lnTo>
                <a:lnTo>
                  <a:pt x="11934" y="2085"/>
                </a:lnTo>
                <a:lnTo>
                  <a:pt x="8265" y="4852"/>
                </a:lnTo>
                <a:lnTo>
                  <a:pt x="5284" y="8331"/>
                </a:lnTo>
                <a:lnTo>
                  <a:pt x="3402" y="12877"/>
                </a:lnTo>
                <a:lnTo>
                  <a:pt x="2933" y="15444"/>
                </a:lnTo>
                <a:lnTo>
                  <a:pt x="2933" y="18303"/>
                </a:lnTo>
                <a:lnTo>
                  <a:pt x="3253" y="22849"/>
                </a:lnTo>
                <a:lnTo>
                  <a:pt x="4564" y="26301"/>
                </a:lnTo>
                <a:lnTo>
                  <a:pt x="6573" y="29250"/>
                </a:lnTo>
                <a:lnTo>
                  <a:pt x="4107" y="32245"/>
                </a:lnTo>
                <a:lnTo>
                  <a:pt x="2285" y="35812"/>
                </a:lnTo>
                <a:lnTo>
                  <a:pt x="1842" y="40119"/>
                </a:lnTo>
                <a:lnTo>
                  <a:pt x="2264" y="43282"/>
                </a:lnTo>
                <a:lnTo>
                  <a:pt x="3971" y="46116"/>
                </a:lnTo>
                <a:lnTo>
                  <a:pt x="7066" y="48221"/>
                </a:lnTo>
                <a:lnTo>
                  <a:pt x="3985" y="51029"/>
                </a:lnTo>
                <a:lnTo>
                  <a:pt x="1756" y="54025"/>
                </a:lnTo>
                <a:lnTo>
                  <a:pt x="431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3" y="67922"/>
                </a:lnTo>
                <a:lnTo>
                  <a:pt x="5050" y="70549"/>
                </a:lnTo>
                <a:lnTo>
                  <a:pt x="9097" y="72670"/>
                </a:lnTo>
                <a:lnTo>
                  <a:pt x="12405" y="65481"/>
                </a:lnTo>
                <a:lnTo>
                  <a:pt x="8812" y="62410"/>
                </a:lnTo>
                <a:lnTo>
                  <a:pt x="8812" y="59209"/>
                </a:lnTo>
                <a:lnTo>
                  <a:pt x="9507" y="56211"/>
                </a:lnTo>
                <a:lnTo>
                  <a:pt x="11710" y="53050"/>
                </a:lnTo>
                <a:lnTo>
                  <a:pt x="10421" y="40780"/>
                </a:lnTo>
                <a:lnTo>
                  <a:pt x="9838" y="37274"/>
                </a:lnTo>
                <a:lnTo>
                  <a:pt x="11426" y="33808"/>
                </a:lnTo>
                <a:lnTo>
                  <a:pt x="14432" y="34632"/>
                </a:lnTo>
                <a:lnTo>
                  <a:pt x="12391" y="24156"/>
                </a:lnTo>
                <a:lnTo>
                  <a:pt x="11459" y="21553"/>
                </a:lnTo>
                <a:close/>
              </a:path>
              <a:path w="46349" h="74383">
                <a:moveTo>
                  <a:pt x="12391" y="24156"/>
                </a:moveTo>
                <a:lnTo>
                  <a:pt x="14432" y="34632"/>
                </a:lnTo>
                <a:lnTo>
                  <a:pt x="18021" y="35712"/>
                </a:lnTo>
                <a:lnTo>
                  <a:pt x="21910" y="35993"/>
                </a:lnTo>
                <a:lnTo>
                  <a:pt x="24745" y="35993"/>
                </a:lnTo>
                <a:lnTo>
                  <a:pt x="27320" y="35586"/>
                </a:lnTo>
                <a:lnTo>
                  <a:pt x="31960" y="33948"/>
                </a:lnTo>
                <a:lnTo>
                  <a:pt x="27853" y="27457"/>
                </a:lnTo>
                <a:lnTo>
                  <a:pt x="25239" y="28613"/>
                </a:lnTo>
                <a:lnTo>
                  <a:pt x="21910" y="28893"/>
                </a:lnTo>
                <a:lnTo>
                  <a:pt x="18619" y="28893"/>
                </a:lnTo>
                <a:lnTo>
                  <a:pt x="16052" y="27953"/>
                </a:lnTo>
                <a:lnTo>
                  <a:pt x="12391" y="24156"/>
                </a:lnTo>
                <a:close/>
              </a:path>
              <a:path w="46349" h="74383">
                <a:moveTo>
                  <a:pt x="30179" y="50915"/>
                </a:moveTo>
                <a:lnTo>
                  <a:pt x="32518" y="51523"/>
                </a:lnTo>
                <a:lnTo>
                  <a:pt x="35960" y="53874"/>
                </a:lnTo>
                <a:lnTo>
                  <a:pt x="36813" y="57697"/>
                </a:lnTo>
                <a:lnTo>
                  <a:pt x="36813" y="58954"/>
                </a:lnTo>
                <a:lnTo>
                  <a:pt x="35604" y="62485"/>
                </a:lnTo>
                <a:lnTo>
                  <a:pt x="32543" y="65279"/>
                </a:lnTo>
                <a:lnTo>
                  <a:pt x="29227" y="66550"/>
                </a:lnTo>
                <a:lnTo>
                  <a:pt x="25128" y="67359"/>
                </a:lnTo>
                <a:lnTo>
                  <a:pt x="18122" y="67359"/>
                </a:lnTo>
                <a:lnTo>
                  <a:pt x="14792" y="66741"/>
                </a:lnTo>
                <a:lnTo>
                  <a:pt x="12405" y="65481"/>
                </a:lnTo>
                <a:lnTo>
                  <a:pt x="9097" y="72670"/>
                </a:lnTo>
                <a:lnTo>
                  <a:pt x="11879" y="73357"/>
                </a:lnTo>
                <a:lnTo>
                  <a:pt x="14644" y="74042"/>
                </a:lnTo>
                <a:lnTo>
                  <a:pt x="18021" y="74383"/>
                </a:lnTo>
                <a:lnTo>
                  <a:pt x="26068" y="74383"/>
                </a:lnTo>
                <a:lnTo>
                  <a:pt x="29624" y="73926"/>
                </a:lnTo>
                <a:lnTo>
                  <a:pt x="32630" y="73026"/>
                </a:lnTo>
                <a:lnTo>
                  <a:pt x="35653" y="72111"/>
                </a:lnTo>
                <a:lnTo>
                  <a:pt x="40060" y="69278"/>
                </a:lnTo>
                <a:lnTo>
                  <a:pt x="43441" y="65862"/>
                </a:lnTo>
                <a:lnTo>
                  <a:pt x="45331" y="61697"/>
                </a:lnTo>
                <a:lnTo>
                  <a:pt x="45806" y="57200"/>
                </a:lnTo>
                <a:lnTo>
                  <a:pt x="45384" y="53086"/>
                </a:lnTo>
                <a:lnTo>
                  <a:pt x="43710" y="49773"/>
                </a:lnTo>
                <a:lnTo>
                  <a:pt x="41061" y="47242"/>
                </a:lnTo>
                <a:lnTo>
                  <a:pt x="37818" y="45227"/>
                </a:lnTo>
                <a:lnTo>
                  <a:pt x="33756" y="44006"/>
                </a:lnTo>
                <a:lnTo>
                  <a:pt x="29091" y="43574"/>
                </a:lnTo>
                <a:lnTo>
                  <a:pt x="16315" y="43027"/>
                </a:lnTo>
                <a:lnTo>
                  <a:pt x="14359" y="42952"/>
                </a:lnTo>
                <a:lnTo>
                  <a:pt x="10421" y="40780"/>
                </a:lnTo>
                <a:lnTo>
                  <a:pt x="11710" y="53050"/>
                </a:lnTo>
                <a:lnTo>
                  <a:pt x="14569" y="50393"/>
                </a:lnTo>
                <a:lnTo>
                  <a:pt x="27245" y="50839"/>
                </a:lnTo>
                <a:lnTo>
                  <a:pt x="30179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8589218" y="3143732"/>
            <a:ext cx="9356" cy="72810"/>
          </a:xfrm>
          <a:custGeom>
            <a:avLst/>
            <a:gdLst/>
            <a:ahLst/>
            <a:cxnLst/>
            <a:rect l="l" t="t" r="r" b="b"/>
            <a:pathLst>
              <a:path w="9356" h="72810">
                <a:moveTo>
                  <a:pt x="9356" y="71056"/>
                </a:moveTo>
                <a:lnTo>
                  <a:pt x="9356" y="1752"/>
                </a:lnTo>
                <a:lnTo>
                  <a:pt x="9000" y="737"/>
                </a:lnTo>
                <a:lnTo>
                  <a:pt x="6350" y="0"/>
                </a:lnTo>
                <a:lnTo>
                  <a:pt x="3131" y="0"/>
                </a:lnTo>
                <a:lnTo>
                  <a:pt x="0" y="1752"/>
                </a:lnTo>
                <a:lnTo>
                  <a:pt x="0" y="71056"/>
                </a:lnTo>
                <a:lnTo>
                  <a:pt x="356" y="72072"/>
                </a:lnTo>
                <a:lnTo>
                  <a:pt x="3070" y="72810"/>
                </a:lnTo>
                <a:lnTo>
                  <a:pt x="6350" y="72810"/>
                </a:lnTo>
                <a:lnTo>
                  <a:pt x="9356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8616049" y="3162106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42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293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604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3" y="814"/>
                </a:lnTo>
                <a:lnTo>
                  <a:pt x="0" y="2515"/>
                </a:lnTo>
                <a:lnTo>
                  <a:pt x="0" y="52743"/>
                </a:lnTo>
                <a:lnTo>
                  <a:pt x="308" y="53698"/>
                </a:lnTo>
                <a:lnTo>
                  <a:pt x="2857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40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5" y="9651"/>
                </a:lnTo>
                <a:lnTo>
                  <a:pt x="31456" y="13158"/>
                </a:lnTo>
                <a:lnTo>
                  <a:pt x="32532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8671745" y="3138775"/>
            <a:ext cx="45039" cy="78536"/>
          </a:xfrm>
          <a:custGeom>
            <a:avLst/>
            <a:gdLst/>
            <a:ahLst/>
            <a:cxnLst/>
            <a:rect l="l" t="t" r="r" b="b"/>
            <a:pathLst>
              <a:path w="45039" h="78536">
                <a:moveTo>
                  <a:pt x="37050" y="69443"/>
                </a:moveTo>
                <a:lnTo>
                  <a:pt x="37129" y="76633"/>
                </a:lnTo>
                <a:lnTo>
                  <a:pt x="39739" y="77763"/>
                </a:lnTo>
                <a:lnTo>
                  <a:pt x="42461" y="77763"/>
                </a:lnTo>
                <a:lnTo>
                  <a:pt x="45039" y="76071"/>
                </a:lnTo>
                <a:lnTo>
                  <a:pt x="45039" y="1738"/>
                </a:lnTo>
                <a:lnTo>
                  <a:pt x="44801" y="979"/>
                </a:lnTo>
                <a:lnTo>
                  <a:pt x="42129" y="0"/>
                </a:lnTo>
                <a:lnTo>
                  <a:pt x="38883" y="0"/>
                </a:lnTo>
                <a:lnTo>
                  <a:pt x="36013" y="1738"/>
                </a:lnTo>
                <a:lnTo>
                  <a:pt x="36013" y="30923"/>
                </a:lnTo>
                <a:lnTo>
                  <a:pt x="31344" y="26541"/>
                </a:lnTo>
                <a:lnTo>
                  <a:pt x="26588" y="23978"/>
                </a:lnTo>
                <a:lnTo>
                  <a:pt x="23968" y="23331"/>
                </a:lnTo>
                <a:lnTo>
                  <a:pt x="17664" y="23331"/>
                </a:lnTo>
                <a:lnTo>
                  <a:pt x="14618" y="24004"/>
                </a:lnTo>
                <a:lnTo>
                  <a:pt x="12009" y="25311"/>
                </a:lnTo>
                <a:lnTo>
                  <a:pt x="9370" y="26643"/>
                </a:lnTo>
                <a:lnTo>
                  <a:pt x="7166" y="28522"/>
                </a:lnTo>
                <a:lnTo>
                  <a:pt x="3613" y="33440"/>
                </a:lnTo>
                <a:lnTo>
                  <a:pt x="2264" y="36399"/>
                </a:lnTo>
                <a:lnTo>
                  <a:pt x="1363" y="39890"/>
                </a:lnTo>
                <a:lnTo>
                  <a:pt x="457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9" y="58686"/>
                </a:lnTo>
                <a:lnTo>
                  <a:pt x="1089" y="61987"/>
                </a:lnTo>
                <a:lnTo>
                  <a:pt x="1807" y="65277"/>
                </a:lnTo>
                <a:lnTo>
                  <a:pt x="2969" y="68136"/>
                </a:lnTo>
                <a:lnTo>
                  <a:pt x="4542" y="70585"/>
                </a:lnTo>
                <a:lnTo>
                  <a:pt x="8185" y="74940"/>
                </a:lnTo>
                <a:lnTo>
                  <a:pt x="9878" y="57988"/>
                </a:lnTo>
                <a:lnTo>
                  <a:pt x="9312" y="53110"/>
                </a:lnTo>
                <a:lnTo>
                  <a:pt x="9312" y="48196"/>
                </a:lnTo>
                <a:lnTo>
                  <a:pt x="9978" y="43548"/>
                </a:lnTo>
                <a:lnTo>
                  <a:pt x="11167" y="39168"/>
                </a:lnTo>
                <a:lnTo>
                  <a:pt x="13161" y="35520"/>
                </a:lnTo>
                <a:lnTo>
                  <a:pt x="16055" y="32932"/>
                </a:lnTo>
                <a:lnTo>
                  <a:pt x="19587" y="31266"/>
                </a:lnTo>
                <a:lnTo>
                  <a:pt x="24335" y="31266"/>
                </a:lnTo>
                <a:lnTo>
                  <a:pt x="28978" y="33681"/>
                </a:lnTo>
                <a:lnTo>
                  <a:pt x="33587" y="37666"/>
                </a:lnTo>
                <a:lnTo>
                  <a:pt x="36013" y="40740"/>
                </a:lnTo>
                <a:lnTo>
                  <a:pt x="36013" y="60831"/>
                </a:lnTo>
                <a:lnTo>
                  <a:pt x="33248" y="64198"/>
                </a:lnTo>
                <a:lnTo>
                  <a:pt x="29512" y="67704"/>
                </a:lnTo>
                <a:lnTo>
                  <a:pt x="26045" y="69824"/>
                </a:lnTo>
                <a:lnTo>
                  <a:pt x="22689" y="70650"/>
                </a:lnTo>
                <a:lnTo>
                  <a:pt x="19140" y="70650"/>
                </a:lnTo>
                <a:lnTo>
                  <a:pt x="15623" y="68961"/>
                </a:lnTo>
                <a:lnTo>
                  <a:pt x="12797" y="66318"/>
                </a:lnTo>
                <a:lnTo>
                  <a:pt x="13258" y="77812"/>
                </a:lnTo>
                <a:lnTo>
                  <a:pt x="16314" y="78536"/>
                </a:lnTo>
                <a:lnTo>
                  <a:pt x="23211" y="78536"/>
                </a:lnTo>
                <a:lnTo>
                  <a:pt x="26257" y="77724"/>
                </a:lnTo>
                <a:lnTo>
                  <a:pt x="29029" y="76136"/>
                </a:lnTo>
                <a:lnTo>
                  <a:pt x="31805" y="74537"/>
                </a:lnTo>
                <a:lnTo>
                  <a:pt x="34480" y="72302"/>
                </a:lnTo>
                <a:lnTo>
                  <a:pt x="37050" y="69443"/>
                </a:lnTo>
                <a:close/>
              </a:path>
              <a:path w="45039" h="78536">
                <a:moveTo>
                  <a:pt x="13258" y="77812"/>
                </a:moveTo>
                <a:lnTo>
                  <a:pt x="12797" y="66318"/>
                </a:lnTo>
                <a:lnTo>
                  <a:pt x="10918" y="62560"/>
                </a:lnTo>
                <a:lnTo>
                  <a:pt x="9878" y="57988"/>
                </a:lnTo>
                <a:lnTo>
                  <a:pt x="8185" y="74940"/>
                </a:lnTo>
                <a:lnTo>
                  <a:pt x="13258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8733377" y="316292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0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8" y="39980"/>
                </a:lnTo>
                <a:lnTo>
                  <a:pt x="28324" y="42368"/>
                </a:lnTo>
                <a:lnTo>
                  <a:pt x="23867" y="45643"/>
                </a:lnTo>
                <a:lnTo>
                  <a:pt x="19359" y="46457"/>
                </a:lnTo>
                <a:lnTo>
                  <a:pt x="16106" y="46112"/>
                </a:lnTo>
                <a:lnTo>
                  <a:pt x="13492" y="44740"/>
                </a:lnTo>
                <a:lnTo>
                  <a:pt x="10706" y="41273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5" y="748"/>
                </a:lnTo>
                <a:lnTo>
                  <a:pt x="6116" y="0"/>
                </a:lnTo>
                <a:lnTo>
                  <a:pt x="2919" y="0"/>
                </a:lnTo>
                <a:lnTo>
                  <a:pt x="0" y="1701"/>
                </a:lnTo>
                <a:lnTo>
                  <a:pt x="0" y="35812"/>
                </a:lnTo>
                <a:lnTo>
                  <a:pt x="294" y="38926"/>
                </a:lnTo>
                <a:lnTo>
                  <a:pt x="902" y="41464"/>
                </a:lnTo>
                <a:lnTo>
                  <a:pt x="1501" y="44016"/>
                </a:lnTo>
                <a:lnTo>
                  <a:pt x="3862" y="48157"/>
                </a:lnTo>
                <a:lnTo>
                  <a:pt x="7044" y="51598"/>
                </a:lnTo>
                <a:lnTo>
                  <a:pt x="11516" y="53822"/>
                </a:lnTo>
                <a:lnTo>
                  <a:pt x="14248" y="54381"/>
                </a:lnTo>
                <a:lnTo>
                  <a:pt x="20299" y="54381"/>
                </a:lnTo>
                <a:lnTo>
                  <a:pt x="23064" y="53657"/>
                </a:lnTo>
                <a:lnTo>
                  <a:pt x="25786" y="52209"/>
                </a:lnTo>
                <a:lnTo>
                  <a:pt x="28507" y="50749"/>
                </a:lnTo>
                <a:lnTo>
                  <a:pt x="31258" y="48463"/>
                </a:lnTo>
                <a:lnTo>
                  <a:pt x="34058" y="45302"/>
                </a:lnTo>
                <a:lnTo>
                  <a:pt x="34058" y="52221"/>
                </a:lnTo>
                <a:lnTo>
                  <a:pt x="36629" y="53618"/>
                </a:lnTo>
                <a:lnTo>
                  <a:pt x="39541" y="53618"/>
                </a:lnTo>
                <a:lnTo>
                  <a:pt x="42217" y="51929"/>
                </a:lnTo>
                <a:lnTo>
                  <a:pt x="42217" y="1701"/>
                </a:lnTo>
                <a:lnTo>
                  <a:pt x="41968" y="938"/>
                </a:lnTo>
                <a:lnTo>
                  <a:pt x="3930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8788539" y="3162106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4" y="20664"/>
                </a:moveTo>
                <a:lnTo>
                  <a:pt x="3898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49" y="31099"/>
                </a:lnTo>
                <a:lnTo>
                  <a:pt x="19447" y="32259"/>
                </a:lnTo>
                <a:lnTo>
                  <a:pt x="23072" y="34405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8" y="42368"/>
                </a:lnTo>
                <a:lnTo>
                  <a:pt x="22964" y="45845"/>
                </a:lnTo>
                <a:lnTo>
                  <a:pt x="19742" y="47318"/>
                </a:lnTo>
                <a:lnTo>
                  <a:pt x="17132" y="47829"/>
                </a:lnTo>
                <a:lnTo>
                  <a:pt x="13575" y="47829"/>
                </a:lnTo>
                <a:lnTo>
                  <a:pt x="10219" y="47077"/>
                </a:lnTo>
                <a:lnTo>
                  <a:pt x="6173" y="45439"/>
                </a:lnTo>
                <a:lnTo>
                  <a:pt x="3290" y="43790"/>
                </a:lnTo>
                <a:lnTo>
                  <a:pt x="270" y="44171"/>
                </a:lnTo>
                <a:lnTo>
                  <a:pt x="0" y="46824"/>
                </a:lnTo>
                <a:lnTo>
                  <a:pt x="445" y="50227"/>
                </a:lnTo>
                <a:lnTo>
                  <a:pt x="3041" y="52387"/>
                </a:lnTo>
                <a:lnTo>
                  <a:pt x="6224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0" y="55205"/>
                </a:lnTo>
                <a:lnTo>
                  <a:pt x="20868" y="54838"/>
                </a:lnTo>
                <a:lnTo>
                  <a:pt x="23223" y="54140"/>
                </a:lnTo>
                <a:lnTo>
                  <a:pt x="27614" y="52401"/>
                </a:lnTo>
                <a:lnTo>
                  <a:pt x="31021" y="49644"/>
                </a:lnTo>
                <a:lnTo>
                  <a:pt x="33275" y="45935"/>
                </a:lnTo>
                <a:lnTo>
                  <a:pt x="34649" y="41644"/>
                </a:lnTo>
                <a:lnTo>
                  <a:pt x="34649" y="3691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63" y="23266"/>
                </a:lnTo>
                <a:lnTo>
                  <a:pt x="16188" y="22071"/>
                </a:lnTo>
                <a:lnTo>
                  <a:pt x="12552" y="19914"/>
                </a:lnTo>
                <a:lnTo>
                  <a:pt x="10148" y="17081"/>
                </a:lnTo>
                <a:lnTo>
                  <a:pt x="9787" y="14414"/>
                </a:lnTo>
                <a:lnTo>
                  <a:pt x="10356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5" y="7138"/>
                </a:lnTo>
                <a:lnTo>
                  <a:pt x="22147" y="7354"/>
                </a:lnTo>
                <a:lnTo>
                  <a:pt x="25944" y="8610"/>
                </a:lnTo>
                <a:lnTo>
                  <a:pt x="29311" y="10389"/>
                </a:lnTo>
                <a:lnTo>
                  <a:pt x="32122" y="8561"/>
                </a:lnTo>
                <a:lnTo>
                  <a:pt x="32072" y="5867"/>
                </a:lnTo>
                <a:lnTo>
                  <a:pt x="30488" y="2998"/>
                </a:lnTo>
                <a:lnTo>
                  <a:pt x="27543" y="1512"/>
                </a:lnTo>
                <a:lnTo>
                  <a:pt x="24260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24" y="1230"/>
                </a:lnTo>
                <a:lnTo>
                  <a:pt x="7138" y="3135"/>
                </a:lnTo>
                <a:lnTo>
                  <a:pt x="4168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8829255" y="31494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20" y="58355"/>
                </a:lnTo>
                <a:lnTo>
                  <a:pt x="27355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49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8872915" y="316210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76" y="54432"/>
                </a:lnTo>
                <a:lnTo>
                  <a:pt x="6116" y="54432"/>
                </a:lnTo>
                <a:lnTo>
                  <a:pt x="8978" y="52744"/>
                </a:lnTo>
                <a:lnTo>
                  <a:pt x="8978" y="19710"/>
                </a:lnTo>
                <a:lnTo>
                  <a:pt x="10252" y="17665"/>
                </a:lnTo>
                <a:lnTo>
                  <a:pt x="12456" y="14514"/>
                </a:lnTo>
                <a:lnTo>
                  <a:pt x="14522" y="11963"/>
                </a:lnTo>
                <a:lnTo>
                  <a:pt x="17355" y="9651"/>
                </a:lnTo>
                <a:lnTo>
                  <a:pt x="19994" y="8712"/>
                </a:lnTo>
                <a:lnTo>
                  <a:pt x="23014" y="8928"/>
                </a:lnTo>
                <a:lnTo>
                  <a:pt x="25791" y="9756"/>
                </a:lnTo>
                <a:lnTo>
                  <a:pt x="28522" y="8435"/>
                </a:lnTo>
                <a:lnTo>
                  <a:pt x="28573" y="3276"/>
                </a:lnTo>
                <a:lnTo>
                  <a:pt x="26222" y="723"/>
                </a:lnTo>
                <a:lnTo>
                  <a:pt x="23101" y="90"/>
                </a:lnTo>
                <a:lnTo>
                  <a:pt x="20440" y="0"/>
                </a:lnTo>
                <a:lnTo>
                  <a:pt x="17334" y="712"/>
                </a:lnTo>
                <a:lnTo>
                  <a:pt x="14188" y="2656"/>
                </a:lnTo>
                <a:lnTo>
                  <a:pt x="10721" y="6184"/>
                </a:lnTo>
                <a:lnTo>
                  <a:pt x="8111" y="9817"/>
                </a:lnTo>
                <a:lnTo>
                  <a:pt x="8111" y="2225"/>
                </a:lnTo>
                <a:lnTo>
                  <a:pt x="5548" y="814"/>
                </a:lnTo>
                <a:lnTo>
                  <a:pt x="2578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8910831" y="314218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96" y="9144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0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406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273" y="73432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3" y="20754"/>
                </a:lnTo>
                <a:lnTo>
                  <a:pt x="3945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8934041" y="31621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08" y="14540"/>
                </a:lnTo>
                <a:lnTo>
                  <a:pt x="42994" y="11657"/>
                </a:lnTo>
                <a:lnTo>
                  <a:pt x="39970" y="7009"/>
                </a:lnTo>
                <a:lnTo>
                  <a:pt x="36010" y="3175"/>
                </a:lnTo>
                <a:lnTo>
                  <a:pt x="33310" y="1903"/>
                </a:lnTo>
                <a:lnTo>
                  <a:pt x="30599" y="647"/>
                </a:lnTo>
                <a:lnTo>
                  <a:pt x="27341" y="0"/>
                </a:lnTo>
                <a:lnTo>
                  <a:pt x="27381" y="7199"/>
                </a:lnTo>
                <a:lnTo>
                  <a:pt x="30646" y="8582"/>
                </a:lnTo>
                <a:lnTo>
                  <a:pt x="32853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58"/>
                </a:lnTo>
                <a:lnTo>
                  <a:pt x="13751" y="1929"/>
                </a:lnTo>
                <a:lnTo>
                  <a:pt x="10853" y="3210"/>
                </a:lnTo>
                <a:lnTo>
                  <a:pt x="8380" y="5054"/>
                </a:lnTo>
                <a:lnTo>
                  <a:pt x="4279" y="9852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3" y="39801"/>
                </a:lnTo>
                <a:lnTo>
                  <a:pt x="2620" y="43218"/>
                </a:lnTo>
                <a:lnTo>
                  <a:pt x="4183" y="46073"/>
                </a:lnTo>
                <a:lnTo>
                  <a:pt x="8315" y="50608"/>
                </a:lnTo>
                <a:lnTo>
                  <a:pt x="10868" y="52322"/>
                </a:lnTo>
                <a:lnTo>
                  <a:pt x="13888" y="53478"/>
                </a:lnTo>
                <a:lnTo>
                  <a:pt x="16920" y="54622"/>
                </a:lnTo>
                <a:lnTo>
                  <a:pt x="20448" y="55205"/>
                </a:lnTo>
                <a:lnTo>
                  <a:pt x="24472" y="55205"/>
                </a:lnTo>
                <a:lnTo>
                  <a:pt x="28976" y="55026"/>
                </a:lnTo>
                <a:lnTo>
                  <a:pt x="33077" y="54316"/>
                </a:lnTo>
                <a:lnTo>
                  <a:pt x="36442" y="53478"/>
                </a:lnTo>
                <a:lnTo>
                  <a:pt x="40255" y="52095"/>
                </a:lnTo>
                <a:lnTo>
                  <a:pt x="42832" y="49428"/>
                </a:lnTo>
                <a:lnTo>
                  <a:pt x="42965" y="46824"/>
                </a:lnTo>
                <a:lnTo>
                  <a:pt x="42177" y="44132"/>
                </a:lnTo>
                <a:lnTo>
                  <a:pt x="39549" y="44510"/>
                </a:lnTo>
                <a:lnTo>
                  <a:pt x="36269" y="45820"/>
                </a:lnTo>
                <a:lnTo>
                  <a:pt x="33360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73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28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55" y="14958"/>
                </a:moveTo>
                <a:lnTo>
                  <a:pt x="12960" y="11887"/>
                </a:lnTo>
                <a:lnTo>
                  <a:pt x="15494" y="9345"/>
                </a:lnTo>
                <a:lnTo>
                  <a:pt x="18849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1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8989087" y="3162106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54" y="20664"/>
                </a:moveTo>
                <a:lnTo>
                  <a:pt x="3898" y="23633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53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26" y="37198"/>
                </a:lnTo>
                <a:lnTo>
                  <a:pt x="25791" y="39801"/>
                </a:lnTo>
                <a:lnTo>
                  <a:pt x="25538" y="42368"/>
                </a:lnTo>
                <a:lnTo>
                  <a:pt x="22965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80" y="47829"/>
                </a:lnTo>
                <a:lnTo>
                  <a:pt x="10228" y="47077"/>
                </a:lnTo>
                <a:lnTo>
                  <a:pt x="6167" y="45439"/>
                </a:lnTo>
                <a:lnTo>
                  <a:pt x="3294" y="43790"/>
                </a:lnTo>
                <a:lnTo>
                  <a:pt x="274" y="44171"/>
                </a:lnTo>
                <a:lnTo>
                  <a:pt x="0" y="46824"/>
                </a:lnTo>
                <a:lnTo>
                  <a:pt x="44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5" y="55065"/>
                </a:lnTo>
                <a:lnTo>
                  <a:pt x="15452" y="55205"/>
                </a:lnTo>
                <a:lnTo>
                  <a:pt x="18288" y="55205"/>
                </a:lnTo>
                <a:lnTo>
                  <a:pt x="20873" y="54838"/>
                </a:lnTo>
                <a:lnTo>
                  <a:pt x="23224" y="54140"/>
                </a:lnTo>
                <a:lnTo>
                  <a:pt x="27619" y="52401"/>
                </a:lnTo>
                <a:lnTo>
                  <a:pt x="31024" y="49644"/>
                </a:lnTo>
                <a:lnTo>
                  <a:pt x="33263" y="45935"/>
                </a:lnTo>
                <a:lnTo>
                  <a:pt x="34650" y="41644"/>
                </a:lnTo>
                <a:lnTo>
                  <a:pt x="34650" y="36917"/>
                </a:lnTo>
                <a:lnTo>
                  <a:pt x="33588" y="33491"/>
                </a:lnTo>
                <a:lnTo>
                  <a:pt x="31950" y="30581"/>
                </a:lnTo>
                <a:lnTo>
                  <a:pt x="28289" y="27406"/>
                </a:lnTo>
                <a:lnTo>
                  <a:pt x="25279" y="25844"/>
                </a:lnTo>
                <a:lnTo>
                  <a:pt x="22223" y="24512"/>
                </a:lnTo>
                <a:lnTo>
                  <a:pt x="19163" y="23266"/>
                </a:lnTo>
                <a:lnTo>
                  <a:pt x="16196" y="22071"/>
                </a:lnTo>
                <a:lnTo>
                  <a:pt x="12553" y="19914"/>
                </a:lnTo>
                <a:lnTo>
                  <a:pt x="10152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5" y="10389"/>
                </a:lnTo>
                <a:lnTo>
                  <a:pt x="32127" y="8561"/>
                </a:lnTo>
                <a:lnTo>
                  <a:pt x="32066" y="5867"/>
                </a:lnTo>
                <a:lnTo>
                  <a:pt x="30492" y="2998"/>
                </a:lnTo>
                <a:lnTo>
                  <a:pt x="27547" y="1512"/>
                </a:lnTo>
                <a:lnTo>
                  <a:pt x="24268" y="572"/>
                </a:lnTo>
                <a:lnTo>
                  <a:pt x="21650" y="125"/>
                </a:lnTo>
                <a:lnTo>
                  <a:pt x="16070" y="0"/>
                </a:lnTo>
                <a:lnTo>
                  <a:pt x="13456" y="417"/>
                </a:lnTo>
                <a:lnTo>
                  <a:pt x="11229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5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4051062" y="3275694"/>
            <a:ext cx="8973" cy="78014"/>
          </a:xfrm>
          <a:custGeom>
            <a:avLst/>
            <a:gdLst/>
            <a:ahLst/>
            <a:cxnLst/>
            <a:rect l="l" t="t" r="r" b="b"/>
            <a:pathLst>
              <a:path w="8973" h="78014">
                <a:moveTo>
                  <a:pt x="8973" y="76313"/>
                </a:moveTo>
                <a:lnTo>
                  <a:pt x="8973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0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3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075358" y="32793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4" y="9143"/>
                </a:lnTo>
                <a:lnTo>
                  <a:pt x="3394" y="11049"/>
                </a:lnTo>
                <a:lnTo>
                  <a:pt x="7639" y="11049"/>
                </a:lnTo>
                <a:lnTo>
                  <a:pt x="10694" y="9104"/>
                </a:lnTo>
                <a:lnTo>
                  <a:pt x="11090" y="5472"/>
                </a:lnTo>
                <a:lnTo>
                  <a:pt x="10709" y="1915"/>
                </a:lnTo>
                <a:lnTo>
                  <a:pt x="7713" y="0"/>
                </a:lnTo>
                <a:lnTo>
                  <a:pt x="3455" y="0"/>
                </a:lnTo>
                <a:lnTo>
                  <a:pt x="394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399" y="73634"/>
                </a:moveTo>
                <a:lnTo>
                  <a:pt x="3952" y="74368"/>
                </a:lnTo>
                <a:lnTo>
                  <a:pt x="7207" y="74368"/>
                </a:lnTo>
                <a:lnTo>
                  <a:pt x="10068" y="72666"/>
                </a:lnTo>
                <a:lnTo>
                  <a:pt x="10068" y="22439"/>
                </a:lnTo>
                <a:lnTo>
                  <a:pt x="9842" y="21715"/>
                </a:lnTo>
                <a:lnTo>
                  <a:pt x="7207" y="20750"/>
                </a:lnTo>
                <a:lnTo>
                  <a:pt x="3952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399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101818" y="3275694"/>
            <a:ext cx="40208" cy="78054"/>
          </a:xfrm>
          <a:custGeom>
            <a:avLst/>
            <a:gdLst/>
            <a:ahLst/>
            <a:cxnLst/>
            <a:rect l="l" t="t" r="r" b="b"/>
            <a:pathLst>
              <a:path w="40208" h="78054">
                <a:moveTo>
                  <a:pt x="36730" y="28933"/>
                </a:moveTo>
                <a:lnTo>
                  <a:pt x="37894" y="27371"/>
                </a:lnTo>
                <a:lnTo>
                  <a:pt x="36310" y="24497"/>
                </a:lnTo>
                <a:lnTo>
                  <a:pt x="33400" y="24361"/>
                </a:lnTo>
                <a:lnTo>
                  <a:pt x="30563" y="24497"/>
                </a:lnTo>
                <a:lnTo>
                  <a:pt x="27482" y="26301"/>
                </a:lnTo>
                <a:lnTo>
                  <a:pt x="8986" y="47181"/>
                </a:lnTo>
                <a:lnTo>
                  <a:pt x="8986" y="1752"/>
                </a:lnTo>
                <a:lnTo>
                  <a:pt x="8766" y="967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80"/>
                </a:lnTo>
                <a:lnTo>
                  <a:pt x="2858" y="78018"/>
                </a:lnTo>
                <a:lnTo>
                  <a:pt x="6116" y="78018"/>
                </a:lnTo>
                <a:lnTo>
                  <a:pt x="8986" y="76315"/>
                </a:lnTo>
                <a:lnTo>
                  <a:pt x="8986" y="48477"/>
                </a:lnTo>
                <a:lnTo>
                  <a:pt x="29649" y="76266"/>
                </a:lnTo>
                <a:lnTo>
                  <a:pt x="31878" y="77814"/>
                </a:lnTo>
                <a:lnTo>
                  <a:pt x="34488" y="78054"/>
                </a:lnTo>
                <a:lnTo>
                  <a:pt x="37199" y="78018"/>
                </a:lnTo>
                <a:lnTo>
                  <a:pt x="40208" y="76266"/>
                </a:lnTo>
                <a:lnTo>
                  <a:pt x="38908" y="73634"/>
                </a:lnTo>
                <a:lnTo>
                  <a:pt x="18990" y="47130"/>
                </a:lnTo>
                <a:lnTo>
                  <a:pt x="36730" y="28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4149317" y="32992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32" y="17412"/>
                </a:moveTo>
                <a:lnTo>
                  <a:pt x="43811" y="14528"/>
                </a:lnTo>
                <a:lnTo>
                  <a:pt x="42994" y="11659"/>
                </a:lnTo>
                <a:lnTo>
                  <a:pt x="39977" y="6997"/>
                </a:lnTo>
                <a:lnTo>
                  <a:pt x="36013" y="3163"/>
                </a:lnTo>
                <a:lnTo>
                  <a:pt x="33317" y="1893"/>
                </a:lnTo>
                <a:lnTo>
                  <a:pt x="30603" y="636"/>
                </a:lnTo>
                <a:lnTo>
                  <a:pt x="27348" y="0"/>
                </a:lnTo>
                <a:lnTo>
                  <a:pt x="27388" y="7188"/>
                </a:lnTo>
                <a:lnTo>
                  <a:pt x="30653" y="8575"/>
                </a:lnTo>
                <a:lnTo>
                  <a:pt x="32856" y="11328"/>
                </a:lnTo>
                <a:lnTo>
                  <a:pt x="35074" y="14071"/>
                </a:lnTo>
                <a:lnTo>
                  <a:pt x="36125" y="17870"/>
                </a:lnTo>
                <a:lnTo>
                  <a:pt x="36013" y="22708"/>
                </a:lnTo>
                <a:lnTo>
                  <a:pt x="9301" y="22708"/>
                </a:lnTo>
                <a:lnTo>
                  <a:pt x="9723" y="18708"/>
                </a:lnTo>
                <a:lnTo>
                  <a:pt x="10961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83" y="5043"/>
                </a:lnTo>
                <a:lnTo>
                  <a:pt x="4287" y="9842"/>
                </a:lnTo>
                <a:lnTo>
                  <a:pt x="2727" y="12776"/>
                </a:lnTo>
                <a:lnTo>
                  <a:pt x="1637" y="16206"/>
                </a:lnTo>
                <a:lnTo>
                  <a:pt x="546" y="19648"/>
                </a:lnTo>
                <a:lnTo>
                  <a:pt x="0" y="23521"/>
                </a:lnTo>
                <a:lnTo>
                  <a:pt x="0" y="32385"/>
                </a:lnTo>
                <a:lnTo>
                  <a:pt x="524" y="36360"/>
                </a:lnTo>
                <a:lnTo>
                  <a:pt x="1572" y="39790"/>
                </a:lnTo>
                <a:lnTo>
                  <a:pt x="2627" y="43206"/>
                </a:lnTo>
                <a:lnTo>
                  <a:pt x="4185" y="46065"/>
                </a:lnTo>
                <a:lnTo>
                  <a:pt x="8322" y="50598"/>
                </a:lnTo>
                <a:lnTo>
                  <a:pt x="10871" y="52311"/>
                </a:lnTo>
                <a:lnTo>
                  <a:pt x="13895" y="53467"/>
                </a:lnTo>
                <a:lnTo>
                  <a:pt x="16926" y="54622"/>
                </a:lnTo>
                <a:lnTo>
                  <a:pt x="20450" y="55194"/>
                </a:lnTo>
                <a:lnTo>
                  <a:pt x="24475" y="55194"/>
                </a:lnTo>
                <a:lnTo>
                  <a:pt x="28982" y="55018"/>
                </a:lnTo>
                <a:lnTo>
                  <a:pt x="33083" y="54305"/>
                </a:lnTo>
                <a:lnTo>
                  <a:pt x="36446" y="53467"/>
                </a:lnTo>
                <a:lnTo>
                  <a:pt x="40261" y="52083"/>
                </a:lnTo>
                <a:lnTo>
                  <a:pt x="42835" y="49416"/>
                </a:lnTo>
                <a:lnTo>
                  <a:pt x="42969" y="46813"/>
                </a:lnTo>
                <a:lnTo>
                  <a:pt x="42180" y="44121"/>
                </a:lnTo>
                <a:lnTo>
                  <a:pt x="39556" y="44503"/>
                </a:lnTo>
                <a:lnTo>
                  <a:pt x="36276" y="45810"/>
                </a:lnTo>
                <a:lnTo>
                  <a:pt x="33367" y="46738"/>
                </a:lnTo>
                <a:lnTo>
                  <a:pt x="29728" y="47511"/>
                </a:lnTo>
                <a:lnTo>
                  <a:pt x="25318" y="47713"/>
                </a:lnTo>
                <a:lnTo>
                  <a:pt x="22362" y="47713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8"/>
                </a:lnTo>
                <a:lnTo>
                  <a:pt x="10119" y="36996"/>
                </a:lnTo>
                <a:lnTo>
                  <a:pt x="9301" y="32259"/>
                </a:lnTo>
                <a:lnTo>
                  <a:pt x="9301" y="29465"/>
                </a:lnTo>
                <a:lnTo>
                  <a:pt x="41536" y="29465"/>
                </a:lnTo>
                <a:lnTo>
                  <a:pt x="43973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2" y="17412"/>
                </a:lnTo>
                <a:close/>
              </a:path>
              <a:path w="45039" h="55194">
                <a:moveTo>
                  <a:pt x="10961" y="14950"/>
                </a:moveTo>
                <a:lnTo>
                  <a:pt x="12962" y="11875"/>
                </a:lnTo>
                <a:lnTo>
                  <a:pt x="15501" y="9334"/>
                </a:lnTo>
                <a:lnTo>
                  <a:pt x="18855" y="7635"/>
                </a:lnTo>
                <a:lnTo>
                  <a:pt x="23042" y="7188"/>
                </a:lnTo>
                <a:lnTo>
                  <a:pt x="27388" y="7188"/>
                </a:lnTo>
                <a:lnTo>
                  <a:pt x="27348" y="0"/>
                </a:lnTo>
                <a:lnTo>
                  <a:pt x="19907" y="0"/>
                </a:lnTo>
                <a:lnTo>
                  <a:pt x="16667" y="636"/>
                </a:lnTo>
                <a:lnTo>
                  <a:pt x="13755" y="1918"/>
                </a:lnTo>
                <a:lnTo>
                  <a:pt x="10961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4234698" y="3281194"/>
            <a:ext cx="46954" cy="72553"/>
          </a:xfrm>
          <a:custGeom>
            <a:avLst/>
            <a:gdLst/>
            <a:ahLst/>
            <a:cxnLst/>
            <a:rect l="l" t="t" r="r" b="b"/>
            <a:pathLst>
              <a:path w="46954" h="72553">
                <a:moveTo>
                  <a:pt x="45755" y="66686"/>
                </a:moveTo>
                <a:lnTo>
                  <a:pt x="39441" y="50784"/>
                </a:lnTo>
                <a:lnTo>
                  <a:pt x="38721" y="48955"/>
                </a:lnTo>
                <a:lnTo>
                  <a:pt x="37263" y="45871"/>
                </a:lnTo>
                <a:lnTo>
                  <a:pt x="34959" y="42009"/>
                </a:lnTo>
                <a:lnTo>
                  <a:pt x="32310" y="39138"/>
                </a:lnTo>
                <a:lnTo>
                  <a:pt x="31219" y="36421"/>
                </a:lnTo>
                <a:lnTo>
                  <a:pt x="32021" y="24890"/>
                </a:lnTo>
                <a:lnTo>
                  <a:pt x="29376" y="28750"/>
                </a:lnTo>
                <a:lnTo>
                  <a:pt x="26690" y="30718"/>
                </a:lnTo>
                <a:lnTo>
                  <a:pt x="23101" y="31939"/>
                </a:lnTo>
                <a:lnTo>
                  <a:pt x="18496" y="32255"/>
                </a:lnTo>
                <a:lnTo>
                  <a:pt x="9356" y="32255"/>
                </a:lnTo>
                <a:lnTo>
                  <a:pt x="9356" y="7923"/>
                </a:lnTo>
                <a:lnTo>
                  <a:pt x="18442" y="0"/>
                </a:lnTo>
                <a:lnTo>
                  <a:pt x="3477" y="0"/>
                </a:lnTo>
                <a:lnTo>
                  <a:pt x="1126" y="849"/>
                </a:lnTo>
                <a:lnTo>
                  <a:pt x="0" y="3898"/>
                </a:lnTo>
                <a:lnTo>
                  <a:pt x="0" y="70761"/>
                </a:lnTo>
                <a:lnTo>
                  <a:pt x="979" y="72072"/>
                </a:lnTo>
                <a:lnTo>
                  <a:pt x="3765" y="72553"/>
                </a:lnTo>
                <a:lnTo>
                  <a:pt x="6336" y="72504"/>
                </a:lnTo>
                <a:lnTo>
                  <a:pt x="9356" y="70761"/>
                </a:lnTo>
                <a:lnTo>
                  <a:pt x="9356" y="40003"/>
                </a:lnTo>
                <a:lnTo>
                  <a:pt x="17752" y="40003"/>
                </a:lnTo>
                <a:lnTo>
                  <a:pt x="21106" y="40982"/>
                </a:lnTo>
                <a:lnTo>
                  <a:pt x="25077" y="43710"/>
                </a:lnTo>
                <a:lnTo>
                  <a:pt x="27172" y="46277"/>
                </a:lnTo>
                <a:lnTo>
                  <a:pt x="28807" y="49514"/>
                </a:lnTo>
                <a:lnTo>
                  <a:pt x="30351" y="53237"/>
                </a:lnTo>
                <a:lnTo>
                  <a:pt x="36827" y="70253"/>
                </a:lnTo>
                <a:lnTo>
                  <a:pt x="38188" y="72072"/>
                </a:lnTo>
                <a:lnTo>
                  <a:pt x="41000" y="72553"/>
                </a:lnTo>
                <a:lnTo>
                  <a:pt x="43908" y="72514"/>
                </a:lnTo>
                <a:lnTo>
                  <a:pt x="46954" y="70761"/>
                </a:lnTo>
                <a:lnTo>
                  <a:pt x="46730" y="69505"/>
                </a:lnTo>
                <a:lnTo>
                  <a:pt x="45755" y="66686"/>
                </a:lnTo>
                <a:close/>
              </a:path>
              <a:path w="46954" h="72553">
                <a:moveTo>
                  <a:pt x="25116" y="327"/>
                </a:moveTo>
                <a:lnTo>
                  <a:pt x="21700" y="50"/>
                </a:lnTo>
                <a:lnTo>
                  <a:pt x="18442" y="0"/>
                </a:lnTo>
                <a:lnTo>
                  <a:pt x="9356" y="7923"/>
                </a:lnTo>
                <a:lnTo>
                  <a:pt x="19098" y="7923"/>
                </a:lnTo>
                <a:lnTo>
                  <a:pt x="21736" y="8088"/>
                </a:lnTo>
                <a:lnTo>
                  <a:pt x="24806" y="8647"/>
                </a:lnTo>
                <a:lnTo>
                  <a:pt x="27701" y="9497"/>
                </a:lnTo>
                <a:lnTo>
                  <a:pt x="31010" y="12862"/>
                </a:lnTo>
                <a:lnTo>
                  <a:pt x="32853" y="17193"/>
                </a:lnTo>
                <a:lnTo>
                  <a:pt x="32853" y="21780"/>
                </a:lnTo>
                <a:lnTo>
                  <a:pt x="32021" y="24890"/>
                </a:lnTo>
                <a:lnTo>
                  <a:pt x="31219" y="36421"/>
                </a:lnTo>
                <a:lnTo>
                  <a:pt x="34761" y="34427"/>
                </a:lnTo>
                <a:lnTo>
                  <a:pt x="37853" y="32064"/>
                </a:lnTo>
                <a:lnTo>
                  <a:pt x="40255" y="29145"/>
                </a:lnTo>
                <a:lnTo>
                  <a:pt x="41817" y="25524"/>
                </a:lnTo>
                <a:lnTo>
                  <a:pt x="42757" y="21435"/>
                </a:lnTo>
                <a:lnTo>
                  <a:pt x="42757" y="16535"/>
                </a:lnTo>
                <a:lnTo>
                  <a:pt x="41705" y="12189"/>
                </a:lnTo>
                <a:lnTo>
                  <a:pt x="39923" y="8290"/>
                </a:lnTo>
                <a:lnTo>
                  <a:pt x="37101" y="5090"/>
                </a:lnTo>
                <a:lnTo>
                  <a:pt x="33260" y="2729"/>
                </a:lnTo>
                <a:lnTo>
                  <a:pt x="28782" y="925"/>
                </a:lnTo>
                <a:lnTo>
                  <a:pt x="26056" y="443"/>
                </a:lnTo>
                <a:lnTo>
                  <a:pt x="25116" y="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291055" y="3299274"/>
            <a:ext cx="45040" cy="55194"/>
          </a:xfrm>
          <a:custGeom>
            <a:avLst/>
            <a:gdLst/>
            <a:ahLst/>
            <a:cxnLst/>
            <a:rect l="l" t="t" r="r" b="b"/>
            <a:pathLst>
              <a:path w="45040" h="55194">
                <a:moveTo>
                  <a:pt x="44644" y="17412"/>
                </a:moveTo>
                <a:lnTo>
                  <a:pt x="43822" y="14528"/>
                </a:lnTo>
                <a:lnTo>
                  <a:pt x="43006" y="11659"/>
                </a:lnTo>
                <a:lnTo>
                  <a:pt x="39985" y="6997"/>
                </a:lnTo>
                <a:lnTo>
                  <a:pt x="36022" y="3163"/>
                </a:lnTo>
                <a:lnTo>
                  <a:pt x="33326" y="1893"/>
                </a:lnTo>
                <a:lnTo>
                  <a:pt x="30614" y="636"/>
                </a:lnTo>
                <a:lnTo>
                  <a:pt x="27349" y="0"/>
                </a:lnTo>
                <a:lnTo>
                  <a:pt x="27396" y="7188"/>
                </a:lnTo>
                <a:lnTo>
                  <a:pt x="30650" y="8575"/>
                </a:lnTo>
                <a:lnTo>
                  <a:pt x="32868" y="11328"/>
                </a:lnTo>
                <a:lnTo>
                  <a:pt x="35082" y="14071"/>
                </a:lnTo>
                <a:lnTo>
                  <a:pt x="36126" y="17870"/>
                </a:lnTo>
                <a:lnTo>
                  <a:pt x="36014" y="22708"/>
                </a:lnTo>
                <a:lnTo>
                  <a:pt x="9310" y="22708"/>
                </a:lnTo>
                <a:lnTo>
                  <a:pt x="9726" y="18708"/>
                </a:lnTo>
                <a:lnTo>
                  <a:pt x="10968" y="14950"/>
                </a:lnTo>
                <a:lnTo>
                  <a:pt x="13766" y="1918"/>
                </a:lnTo>
                <a:lnTo>
                  <a:pt x="10868" y="3200"/>
                </a:lnTo>
                <a:lnTo>
                  <a:pt x="8392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7" y="19648"/>
                </a:lnTo>
                <a:lnTo>
                  <a:pt x="0" y="23521"/>
                </a:lnTo>
                <a:lnTo>
                  <a:pt x="0" y="32385"/>
                </a:lnTo>
                <a:lnTo>
                  <a:pt x="533" y="36360"/>
                </a:lnTo>
                <a:lnTo>
                  <a:pt x="1583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33" y="50598"/>
                </a:lnTo>
                <a:lnTo>
                  <a:pt x="10882" y="52311"/>
                </a:lnTo>
                <a:lnTo>
                  <a:pt x="13900" y="53467"/>
                </a:lnTo>
                <a:lnTo>
                  <a:pt x="16937" y="54622"/>
                </a:lnTo>
                <a:lnTo>
                  <a:pt x="20452" y="55194"/>
                </a:lnTo>
                <a:lnTo>
                  <a:pt x="24472" y="55194"/>
                </a:lnTo>
                <a:lnTo>
                  <a:pt x="28994" y="55018"/>
                </a:lnTo>
                <a:lnTo>
                  <a:pt x="33091" y="54305"/>
                </a:lnTo>
                <a:lnTo>
                  <a:pt x="36442" y="53467"/>
                </a:lnTo>
                <a:lnTo>
                  <a:pt x="40259" y="52083"/>
                </a:lnTo>
                <a:lnTo>
                  <a:pt x="42843" y="49416"/>
                </a:lnTo>
                <a:lnTo>
                  <a:pt x="42972" y="46813"/>
                </a:lnTo>
                <a:lnTo>
                  <a:pt x="42188" y="44121"/>
                </a:lnTo>
                <a:lnTo>
                  <a:pt x="39564" y="44503"/>
                </a:lnTo>
                <a:lnTo>
                  <a:pt x="36273" y="45810"/>
                </a:lnTo>
                <a:lnTo>
                  <a:pt x="33375" y="46738"/>
                </a:lnTo>
                <a:lnTo>
                  <a:pt x="29735" y="47511"/>
                </a:lnTo>
                <a:lnTo>
                  <a:pt x="25326" y="47713"/>
                </a:lnTo>
                <a:lnTo>
                  <a:pt x="22371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4" y="41148"/>
                </a:lnTo>
                <a:lnTo>
                  <a:pt x="10126" y="36996"/>
                </a:lnTo>
                <a:lnTo>
                  <a:pt x="9310" y="32259"/>
                </a:lnTo>
                <a:lnTo>
                  <a:pt x="9310" y="29465"/>
                </a:lnTo>
                <a:lnTo>
                  <a:pt x="41548" y="29465"/>
                </a:lnTo>
                <a:lnTo>
                  <a:pt x="43985" y="28536"/>
                </a:lnTo>
                <a:lnTo>
                  <a:pt x="45040" y="25452"/>
                </a:lnTo>
                <a:lnTo>
                  <a:pt x="45040" y="20497"/>
                </a:lnTo>
                <a:lnTo>
                  <a:pt x="44644" y="17412"/>
                </a:lnTo>
                <a:close/>
              </a:path>
              <a:path w="45040" h="55194">
                <a:moveTo>
                  <a:pt x="10968" y="14950"/>
                </a:moveTo>
                <a:lnTo>
                  <a:pt x="12974" y="11875"/>
                </a:lnTo>
                <a:lnTo>
                  <a:pt x="15513" y="9334"/>
                </a:lnTo>
                <a:lnTo>
                  <a:pt x="18868" y="7635"/>
                </a:lnTo>
                <a:lnTo>
                  <a:pt x="23040" y="7188"/>
                </a:lnTo>
                <a:lnTo>
                  <a:pt x="27396" y="7188"/>
                </a:lnTo>
                <a:lnTo>
                  <a:pt x="27349" y="0"/>
                </a:lnTo>
                <a:lnTo>
                  <a:pt x="19904" y="0"/>
                </a:lnTo>
                <a:lnTo>
                  <a:pt x="16678" y="636"/>
                </a:lnTo>
                <a:lnTo>
                  <a:pt x="13766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343713" y="3275276"/>
            <a:ext cx="33140" cy="78432"/>
          </a:xfrm>
          <a:custGeom>
            <a:avLst/>
            <a:gdLst/>
            <a:ahLst/>
            <a:cxnLst/>
            <a:rect l="l" t="t" r="r" b="b"/>
            <a:pathLst>
              <a:path w="33140" h="78432">
                <a:moveTo>
                  <a:pt x="28619" y="25055"/>
                </a:moveTo>
                <a:lnTo>
                  <a:pt x="17689" y="25055"/>
                </a:lnTo>
                <a:lnTo>
                  <a:pt x="17689" y="17424"/>
                </a:lnTo>
                <a:lnTo>
                  <a:pt x="18060" y="14083"/>
                </a:lnTo>
                <a:lnTo>
                  <a:pt x="18741" y="11351"/>
                </a:lnTo>
                <a:lnTo>
                  <a:pt x="20660" y="8761"/>
                </a:lnTo>
                <a:lnTo>
                  <a:pt x="23684" y="7642"/>
                </a:lnTo>
                <a:lnTo>
                  <a:pt x="26877" y="7721"/>
                </a:lnTo>
                <a:lnTo>
                  <a:pt x="30095" y="8661"/>
                </a:lnTo>
                <a:lnTo>
                  <a:pt x="32791" y="8596"/>
                </a:lnTo>
                <a:lnTo>
                  <a:pt x="33140" y="5853"/>
                </a:lnTo>
                <a:lnTo>
                  <a:pt x="33050" y="4036"/>
                </a:lnTo>
                <a:lnTo>
                  <a:pt x="30897" y="1140"/>
                </a:lnTo>
                <a:lnTo>
                  <a:pt x="28140" y="353"/>
                </a:lnTo>
                <a:lnTo>
                  <a:pt x="24436" y="0"/>
                </a:lnTo>
                <a:lnTo>
                  <a:pt x="21751" y="0"/>
                </a:lnTo>
                <a:lnTo>
                  <a:pt x="19422" y="378"/>
                </a:lnTo>
                <a:lnTo>
                  <a:pt x="15460" y="1889"/>
                </a:lnTo>
                <a:lnTo>
                  <a:pt x="12517" y="4683"/>
                </a:lnTo>
                <a:lnTo>
                  <a:pt x="10237" y="8329"/>
                </a:lnTo>
                <a:lnTo>
                  <a:pt x="8973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2" y="25055"/>
                </a:lnTo>
                <a:lnTo>
                  <a:pt x="298" y="26221"/>
                </a:lnTo>
                <a:lnTo>
                  <a:pt x="0" y="28903"/>
                </a:lnTo>
                <a:lnTo>
                  <a:pt x="1742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4" y="77698"/>
                </a:lnTo>
                <a:lnTo>
                  <a:pt x="11577" y="78432"/>
                </a:lnTo>
                <a:lnTo>
                  <a:pt x="14770" y="78432"/>
                </a:lnTo>
                <a:lnTo>
                  <a:pt x="17689" y="76730"/>
                </a:lnTo>
                <a:lnTo>
                  <a:pt x="17689" y="32702"/>
                </a:lnTo>
                <a:lnTo>
                  <a:pt x="28619" y="32702"/>
                </a:lnTo>
                <a:lnTo>
                  <a:pt x="30416" y="30250"/>
                </a:lnTo>
                <a:lnTo>
                  <a:pt x="30369" y="27608"/>
                </a:lnTo>
                <a:lnTo>
                  <a:pt x="28619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382989" y="32793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94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4" y="9104"/>
                </a:lnTo>
                <a:lnTo>
                  <a:pt x="11090" y="5472"/>
                </a:lnTo>
                <a:lnTo>
                  <a:pt x="10709" y="1915"/>
                </a:lnTo>
                <a:lnTo>
                  <a:pt x="7710" y="0"/>
                </a:lnTo>
                <a:lnTo>
                  <a:pt x="3465" y="0"/>
                </a:lnTo>
                <a:lnTo>
                  <a:pt x="394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407" y="73634"/>
                </a:moveTo>
                <a:lnTo>
                  <a:pt x="3948" y="74368"/>
                </a:lnTo>
                <a:lnTo>
                  <a:pt x="7203" y="74368"/>
                </a:lnTo>
                <a:lnTo>
                  <a:pt x="10060" y="72666"/>
                </a:lnTo>
                <a:lnTo>
                  <a:pt x="10060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8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40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409460" y="32992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56" y="15455"/>
                </a:lnTo>
                <a:lnTo>
                  <a:pt x="41262" y="12903"/>
                </a:lnTo>
                <a:lnTo>
                  <a:pt x="40653" y="10364"/>
                </a:lnTo>
                <a:lnTo>
                  <a:pt x="38293" y="6249"/>
                </a:lnTo>
                <a:lnTo>
                  <a:pt x="35110" y="2819"/>
                </a:lnTo>
                <a:lnTo>
                  <a:pt x="30638" y="572"/>
                </a:lnTo>
                <a:lnTo>
                  <a:pt x="27906" y="0"/>
                </a:lnTo>
                <a:lnTo>
                  <a:pt x="21837" y="0"/>
                </a:lnTo>
                <a:lnTo>
                  <a:pt x="19076" y="723"/>
                </a:lnTo>
                <a:lnTo>
                  <a:pt x="16343" y="2197"/>
                </a:lnTo>
                <a:lnTo>
                  <a:pt x="13592" y="3672"/>
                </a:lnTo>
                <a:lnTo>
                  <a:pt x="10857" y="5984"/>
                </a:lnTo>
                <a:lnTo>
                  <a:pt x="8096" y="9144"/>
                </a:lnTo>
                <a:lnTo>
                  <a:pt x="8096" y="2197"/>
                </a:lnTo>
                <a:lnTo>
                  <a:pt x="5533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1" y="54432"/>
                </a:lnTo>
                <a:lnTo>
                  <a:pt x="6101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40" y="14465"/>
                </a:lnTo>
                <a:lnTo>
                  <a:pt x="13790" y="12067"/>
                </a:lnTo>
                <a:lnTo>
                  <a:pt x="18287" y="8788"/>
                </a:lnTo>
                <a:lnTo>
                  <a:pt x="2279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2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465001" y="32992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5" y="17412"/>
                </a:moveTo>
                <a:lnTo>
                  <a:pt x="43811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0" y="3163"/>
                </a:lnTo>
                <a:lnTo>
                  <a:pt x="33310" y="1893"/>
                </a:lnTo>
                <a:lnTo>
                  <a:pt x="30599" y="636"/>
                </a:lnTo>
                <a:lnTo>
                  <a:pt x="27345" y="0"/>
                </a:lnTo>
                <a:lnTo>
                  <a:pt x="27381" y="7188"/>
                </a:lnTo>
                <a:lnTo>
                  <a:pt x="30653" y="8575"/>
                </a:lnTo>
                <a:lnTo>
                  <a:pt x="32853" y="11328"/>
                </a:lnTo>
                <a:lnTo>
                  <a:pt x="35071" y="14071"/>
                </a:lnTo>
                <a:lnTo>
                  <a:pt x="36121" y="17870"/>
                </a:lnTo>
                <a:lnTo>
                  <a:pt x="36010" y="22708"/>
                </a:lnTo>
                <a:lnTo>
                  <a:pt x="9295" y="22708"/>
                </a:lnTo>
                <a:lnTo>
                  <a:pt x="9715" y="18708"/>
                </a:lnTo>
                <a:lnTo>
                  <a:pt x="10953" y="14950"/>
                </a:lnTo>
                <a:lnTo>
                  <a:pt x="13751" y="1918"/>
                </a:lnTo>
                <a:lnTo>
                  <a:pt x="10857" y="3200"/>
                </a:lnTo>
                <a:lnTo>
                  <a:pt x="8380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5"/>
                </a:lnTo>
                <a:lnTo>
                  <a:pt x="518" y="36360"/>
                </a:lnTo>
                <a:lnTo>
                  <a:pt x="1572" y="39790"/>
                </a:lnTo>
                <a:lnTo>
                  <a:pt x="2623" y="43206"/>
                </a:lnTo>
                <a:lnTo>
                  <a:pt x="4183" y="46065"/>
                </a:lnTo>
                <a:lnTo>
                  <a:pt x="8315" y="50598"/>
                </a:lnTo>
                <a:lnTo>
                  <a:pt x="10867" y="52311"/>
                </a:lnTo>
                <a:lnTo>
                  <a:pt x="13888" y="53467"/>
                </a:lnTo>
                <a:lnTo>
                  <a:pt x="16918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80" y="55018"/>
                </a:lnTo>
                <a:lnTo>
                  <a:pt x="33075" y="54305"/>
                </a:lnTo>
                <a:lnTo>
                  <a:pt x="36446" y="53467"/>
                </a:lnTo>
                <a:lnTo>
                  <a:pt x="40258" y="52083"/>
                </a:lnTo>
                <a:lnTo>
                  <a:pt x="42832" y="49416"/>
                </a:lnTo>
                <a:lnTo>
                  <a:pt x="42969" y="46813"/>
                </a:lnTo>
                <a:lnTo>
                  <a:pt x="42176" y="44121"/>
                </a:lnTo>
                <a:lnTo>
                  <a:pt x="39552" y="44503"/>
                </a:lnTo>
                <a:lnTo>
                  <a:pt x="36269" y="45810"/>
                </a:lnTo>
                <a:lnTo>
                  <a:pt x="33360" y="46738"/>
                </a:lnTo>
                <a:lnTo>
                  <a:pt x="29720" y="47511"/>
                </a:lnTo>
                <a:lnTo>
                  <a:pt x="25314" y="47713"/>
                </a:lnTo>
                <a:lnTo>
                  <a:pt x="22355" y="47713"/>
                </a:lnTo>
                <a:lnTo>
                  <a:pt x="17811" y="46432"/>
                </a:lnTo>
                <a:lnTo>
                  <a:pt x="14108" y="44348"/>
                </a:lnTo>
                <a:lnTo>
                  <a:pt x="11573" y="41148"/>
                </a:lnTo>
                <a:lnTo>
                  <a:pt x="10111" y="36996"/>
                </a:lnTo>
                <a:lnTo>
                  <a:pt x="9295" y="32259"/>
                </a:lnTo>
                <a:lnTo>
                  <a:pt x="9295" y="29465"/>
                </a:lnTo>
                <a:lnTo>
                  <a:pt x="41528" y="29465"/>
                </a:lnTo>
                <a:lnTo>
                  <a:pt x="43969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12"/>
                </a:lnTo>
                <a:close/>
              </a:path>
              <a:path w="45035" h="55194">
                <a:moveTo>
                  <a:pt x="10953" y="14950"/>
                </a:moveTo>
                <a:lnTo>
                  <a:pt x="12959" y="11875"/>
                </a:lnTo>
                <a:lnTo>
                  <a:pt x="15501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1" y="7188"/>
                </a:lnTo>
                <a:lnTo>
                  <a:pt x="27345" y="0"/>
                </a:lnTo>
                <a:lnTo>
                  <a:pt x="19903" y="0"/>
                </a:lnTo>
                <a:lnTo>
                  <a:pt x="16659" y="636"/>
                </a:lnTo>
                <a:lnTo>
                  <a:pt x="13751" y="1918"/>
                </a:lnTo>
                <a:lnTo>
                  <a:pt x="10953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523964" y="3299274"/>
            <a:ext cx="28573" cy="54430"/>
          </a:xfrm>
          <a:custGeom>
            <a:avLst/>
            <a:gdLst/>
            <a:ahLst/>
            <a:cxnLst/>
            <a:rect l="l" t="t" r="r" b="b"/>
            <a:pathLst>
              <a:path w="28573" h="54430">
                <a:moveTo>
                  <a:pt x="0" y="2501"/>
                </a:moveTo>
                <a:lnTo>
                  <a:pt x="0" y="52729"/>
                </a:lnTo>
                <a:lnTo>
                  <a:pt x="321" y="53696"/>
                </a:lnTo>
                <a:lnTo>
                  <a:pt x="2870" y="54430"/>
                </a:lnTo>
                <a:lnTo>
                  <a:pt x="6113" y="54430"/>
                </a:lnTo>
                <a:lnTo>
                  <a:pt x="8975" y="52729"/>
                </a:lnTo>
                <a:lnTo>
                  <a:pt x="8975" y="19698"/>
                </a:lnTo>
                <a:lnTo>
                  <a:pt x="10250" y="17654"/>
                </a:lnTo>
                <a:lnTo>
                  <a:pt x="12456" y="14514"/>
                </a:lnTo>
                <a:lnTo>
                  <a:pt x="14508" y="11951"/>
                </a:lnTo>
                <a:lnTo>
                  <a:pt x="17355" y="9640"/>
                </a:lnTo>
                <a:lnTo>
                  <a:pt x="19991" y="8710"/>
                </a:lnTo>
                <a:lnTo>
                  <a:pt x="23014" y="8928"/>
                </a:lnTo>
                <a:lnTo>
                  <a:pt x="25787" y="9740"/>
                </a:lnTo>
                <a:lnTo>
                  <a:pt x="28522" y="8420"/>
                </a:lnTo>
                <a:lnTo>
                  <a:pt x="28573" y="3265"/>
                </a:lnTo>
                <a:lnTo>
                  <a:pt x="26219" y="712"/>
                </a:lnTo>
                <a:lnTo>
                  <a:pt x="23097" y="74"/>
                </a:lnTo>
                <a:lnTo>
                  <a:pt x="20438" y="0"/>
                </a:lnTo>
                <a:lnTo>
                  <a:pt x="17326" y="698"/>
                </a:lnTo>
                <a:lnTo>
                  <a:pt x="14184" y="2641"/>
                </a:lnTo>
                <a:lnTo>
                  <a:pt x="10707" y="6173"/>
                </a:lnTo>
                <a:lnTo>
                  <a:pt x="8107" y="9817"/>
                </a:lnTo>
                <a:lnTo>
                  <a:pt x="8107" y="2209"/>
                </a:lnTo>
                <a:lnTo>
                  <a:pt x="5544" y="798"/>
                </a:lnTo>
                <a:lnTo>
                  <a:pt x="2574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561876" y="3279340"/>
            <a:ext cx="10062" cy="74408"/>
          </a:xfrm>
          <a:custGeom>
            <a:avLst/>
            <a:gdLst/>
            <a:ahLst/>
            <a:cxnLst/>
            <a:rect l="l" t="t" r="r" b="b"/>
            <a:pathLst>
              <a:path w="10062" h="74408">
                <a:moveTo>
                  <a:pt x="1979" y="73962"/>
                </a:moveTo>
                <a:lnTo>
                  <a:pt x="4665" y="74408"/>
                </a:lnTo>
                <a:lnTo>
                  <a:pt x="7207" y="74368"/>
                </a:lnTo>
                <a:lnTo>
                  <a:pt x="10062" y="72666"/>
                </a:lnTo>
                <a:lnTo>
                  <a:pt x="10062" y="22439"/>
                </a:lnTo>
                <a:lnTo>
                  <a:pt x="9842" y="21715"/>
                </a:lnTo>
                <a:lnTo>
                  <a:pt x="7207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979" y="73962"/>
                </a:lnTo>
                <a:close/>
              </a:path>
              <a:path w="10062" h="74408">
                <a:moveTo>
                  <a:pt x="0" y="5587"/>
                </a:moveTo>
                <a:lnTo>
                  <a:pt x="384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9" y="1915"/>
                </a:lnTo>
                <a:lnTo>
                  <a:pt x="7711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585072" y="32992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43" y="17412"/>
                </a:moveTo>
                <a:lnTo>
                  <a:pt x="43826" y="14528"/>
                </a:lnTo>
                <a:lnTo>
                  <a:pt x="43008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24" y="1893"/>
                </a:lnTo>
                <a:lnTo>
                  <a:pt x="30617" y="636"/>
                </a:lnTo>
                <a:lnTo>
                  <a:pt x="27345" y="0"/>
                </a:lnTo>
                <a:lnTo>
                  <a:pt x="27395" y="7188"/>
                </a:lnTo>
                <a:lnTo>
                  <a:pt x="30650" y="8575"/>
                </a:lnTo>
                <a:lnTo>
                  <a:pt x="32867" y="11328"/>
                </a:lnTo>
                <a:lnTo>
                  <a:pt x="35085" y="14071"/>
                </a:lnTo>
                <a:lnTo>
                  <a:pt x="36121" y="17870"/>
                </a:lnTo>
                <a:lnTo>
                  <a:pt x="36013" y="22708"/>
                </a:lnTo>
                <a:lnTo>
                  <a:pt x="9309" y="22708"/>
                </a:lnTo>
                <a:lnTo>
                  <a:pt x="9730" y="18708"/>
                </a:lnTo>
                <a:lnTo>
                  <a:pt x="10968" y="14950"/>
                </a:lnTo>
                <a:lnTo>
                  <a:pt x="13765" y="1918"/>
                </a:lnTo>
                <a:lnTo>
                  <a:pt x="10871" y="3200"/>
                </a:lnTo>
                <a:lnTo>
                  <a:pt x="8390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6" y="19648"/>
                </a:lnTo>
                <a:lnTo>
                  <a:pt x="0" y="23521"/>
                </a:lnTo>
                <a:lnTo>
                  <a:pt x="0" y="32385"/>
                </a:lnTo>
                <a:lnTo>
                  <a:pt x="532" y="36360"/>
                </a:lnTo>
                <a:lnTo>
                  <a:pt x="1583" y="39790"/>
                </a:lnTo>
                <a:lnTo>
                  <a:pt x="2637" y="43206"/>
                </a:lnTo>
                <a:lnTo>
                  <a:pt x="4197" y="46065"/>
                </a:lnTo>
                <a:lnTo>
                  <a:pt x="8333" y="50598"/>
                </a:lnTo>
                <a:lnTo>
                  <a:pt x="10882" y="52311"/>
                </a:lnTo>
                <a:lnTo>
                  <a:pt x="13902" y="53467"/>
                </a:lnTo>
                <a:lnTo>
                  <a:pt x="16934" y="54622"/>
                </a:lnTo>
                <a:lnTo>
                  <a:pt x="20450" y="55194"/>
                </a:lnTo>
                <a:lnTo>
                  <a:pt x="24475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7"/>
                </a:lnTo>
                <a:lnTo>
                  <a:pt x="40257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88" y="44121"/>
                </a:lnTo>
                <a:lnTo>
                  <a:pt x="39563" y="44503"/>
                </a:lnTo>
                <a:lnTo>
                  <a:pt x="36272" y="45810"/>
                </a:lnTo>
                <a:lnTo>
                  <a:pt x="33375" y="46738"/>
                </a:lnTo>
                <a:lnTo>
                  <a:pt x="29735" y="47511"/>
                </a:lnTo>
                <a:lnTo>
                  <a:pt x="25328" y="47713"/>
                </a:lnTo>
                <a:lnTo>
                  <a:pt x="2236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8"/>
                </a:lnTo>
                <a:lnTo>
                  <a:pt x="10125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6" y="29465"/>
                </a:lnTo>
                <a:lnTo>
                  <a:pt x="43987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3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0" y="11875"/>
                </a:lnTo>
                <a:lnTo>
                  <a:pt x="15511" y="9334"/>
                </a:lnTo>
                <a:lnTo>
                  <a:pt x="18867" y="7635"/>
                </a:lnTo>
                <a:lnTo>
                  <a:pt x="23039" y="7188"/>
                </a:lnTo>
                <a:lnTo>
                  <a:pt x="27395" y="7188"/>
                </a:lnTo>
                <a:lnTo>
                  <a:pt x="27345" y="0"/>
                </a:lnTo>
                <a:lnTo>
                  <a:pt x="19907" y="0"/>
                </a:lnTo>
                <a:lnTo>
                  <a:pt x="16675" y="636"/>
                </a:lnTo>
                <a:lnTo>
                  <a:pt x="13765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640122" y="3299277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8" y="20650"/>
                </a:moveTo>
                <a:lnTo>
                  <a:pt x="3912" y="23620"/>
                </a:lnTo>
                <a:lnTo>
                  <a:pt x="7552" y="26910"/>
                </a:lnTo>
                <a:lnTo>
                  <a:pt x="10486" y="28498"/>
                </a:lnTo>
                <a:lnTo>
                  <a:pt x="13531" y="29845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7" y="34391"/>
                </a:lnTo>
                <a:lnTo>
                  <a:pt x="25440" y="37185"/>
                </a:lnTo>
                <a:lnTo>
                  <a:pt x="25787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57" y="47318"/>
                </a:lnTo>
                <a:lnTo>
                  <a:pt x="17146" y="47815"/>
                </a:lnTo>
                <a:lnTo>
                  <a:pt x="13594" y="47815"/>
                </a:lnTo>
                <a:lnTo>
                  <a:pt x="10223" y="47067"/>
                </a:lnTo>
                <a:lnTo>
                  <a:pt x="6177" y="45429"/>
                </a:lnTo>
                <a:lnTo>
                  <a:pt x="3304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61" y="50227"/>
                </a:lnTo>
                <a:lnTo>
                  <a:pt x="3045" y="52373"/>
                </a:lnTo>
                <a:lnTo>
                  <a:pt x="6238" y="53709"/>
                </a:lnTo>
                <a:lnTo>
                  <a:pt x="8902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7" y="55191"/>
                </a:lnTo>
                <a:lnTo>
                  <a:pt x="20883" y="54839"/>
                </a:lnTo>
                <a:lnTo>
                  <a:pt x="23238" y="54141"/>
                </a:lnTo>
                <a:lnTo>
                  <a:pt x="27630" y="52387"/>
                </a:lnTo>
                <a:lnTo>
                  <a:pt x="31034" y="49630"/>
                </a:lnTo>
                <a:lnTo>
                  <a:pt x="33277" y="45921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5" y="33491"/>
                </a:lnTo>
                <a:lnTo>
                  <a:pt x="31949" y="30582"/>
                </a:lnTo>
                <a:lnTo>
                  <a:pt x="28303" y="27392"/>
                </a:lnTo>
                <a:lnTo>
                  <a:pt x="25289" y="25830"/>
                </a:lnTo>
                <a:lnTo>
                  <a:pt x="22233" y="24498"/>
                </a:lnTo>
                <a:lnTo>
                  <a:pt x="19177" y="23252"/>
                </a:lnTo>
                <a:lnTo>
                  <a:pt x="16203" y="22061"/>
                </a:lnTo>
                <a:lnTo>
                  <a:pt x="12552" y="19900"/>
                </a:lnTo>
                <a:lnTo>
                  <a:pt x="10162" y="17068"/>
                </a:lnTo>
                <a:lnTo>
                  <a:pt x="9795" y="14400"/>
                </a:lnTo>
                <a:lnTo>
                  <a:pt x="10372" y="11492"/>
                </a:lnTo>
                <a:lnTo>
                  <a:pt x="12801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61" y="7340"/>
                </a:lnTo>
                <a:lnTo>
                  <a:pt x="25960" y="8611"/>
                </a:lnTo>
                <a:lnTo>
                  <a:pt x="29325" y="10375"/>
                </a:lnTo>
                <a:lnTo>
                  <a:pt x="32137" y="8547"/>
                </a:lnTo>
                <a:lnTo>
                  <a:pt x="32076" y="5854"/>
                </a:lnTo>
                <a:lnTo>
                  <a:pt x="30506" y="2984"/>
                </a:lnTo>
                <a:lnTo>
                  <a:pt x="27557" y="1498"/>
                </a:lnTo>
                <a:lnTo>
                  <a:pt x="24267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7" y="407"/>
                </a:lnTo>
                <a:lnTo>
                  <a:pt x="11239" y="1231"/>
                </a:lnTo>
                <a:lnTo>
                  <a:pt x="7146" y="3125"/>
                </a:lnTo>
                <a:lnTo>
                  <a:pt x="4171" y="5854"/>
                </a:lnTo>
                <a:lnTo>
                  <a:pt x="2325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709440" y="32992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8" y="42062"/>
                </a:moveTo>
                <a:lnTo>
                  <a:pt x="9975" y="54165"/>
                </a:lnTo>
                <a:lnTo>
                  <a:pt x="14396" y="55191"/>
                </a:lnTo>
                <a:lnTo>
                  <a:pt x="19904" y="55191"/>
                </a:lnTo>
                <a:lnTo>
                  <a:pt x="22924" y="47382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80"/>
                </a:lnTo>
                <a:lnTo>
                  <a:pt x="9198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0" y="54467"/>
                </a:lnTo>
                <a:lnTo>
                  <a:pt x="40208" y="52804"/>
                </a:lnTo>
                <a:lnTo>
                  <a:pt x="40208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49" y="4823"/>
                </a:lnTo>
                <a:lnTo>
                  <a:pt x="32331" y="2054"/>
                </a:lnTo>
                <a:lnTo>
                  <a:pt x="27406" y="417"/>
                </a:lnTo>
                <a:lnTo>
                  <a:pt x="24396" y="0"/>
                </a:lnTo>
                <a:lnTo>
                  <a:pt x="20883" y="0"/>
                </a:lnTo>
                <a:lnTo>
                  <a:pt x="17128" y="176"/>
                </a:lnTo>
                <a:lnTo>
                  <a:pt x="13442" y="888"/>
                </a:lnTo>
                <a:lnTo>
                  <a:pt x="10173" y="1864"/>
                </a:lnTo>
                <a:lnTo>
                  <a:pt x="7242" y="3009"/>
                </a:lnTo>
                <a:lnTo>
                  <a:pt x="3498" y="5356"/>
                </a:lnTo>
                <a:lnTo>
                  <a:pt x="2386" y="8164"/>
                </a:lnTo>
                <a:lnTo>
                  <a:pt x="2682" y="11479"/>
                </a:lnTo>
                <a:lnTo>
                  <a:pt x="5274" y="12405"/>
                </a:lnTo>
                <a:lnTo>
                  <a:pt x="8168" y="10717"/>
                </a:lnTo>
                <a:lnTo>
                  <a:pt x="10817" y="9434"/>
                </a:lnTo>
                <a:lnTo>
                  <a:pt x="14108" y="8290"/>
                </a:lnTo>
                <a:lnTo>
                  <a:pt x="17860" y="7480"/>
                </a:lnTo>
                <a:lnTo>
                  <a:pt x="22143" y="7480"/>
                </a:lnTo>
                <a:lnTo>
                  <a:pt x="25304" y="8229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0" y="19314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1" y="23568"/>
                </a:lnTo>
                <a:lnTo>
                  <a:pt x="14245" y="24257"/>
                </a:lnTo>
                <a:lnTo>
                  <a:pt x="11200" y="24930"/>
                </a:lnTo>
                <a:lnTo>
                  <a:pt x="8629" y="25970"/>
                </a:lnTo>
                <a:lnTo>
                  <a:pt x="4417" y="28723"/>
                </a:lnTo>
                <a:lnTo>
                  <a:pt x="1685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8" y="49870"/>
                </a:lnTo>
                <a:lnTo>
                  <a:pt x="6116" y="52473"/>
                </a:lnTo>
                <a:lnTo>
                  <a:pt x="9975" y="54165"/>
                </a:lnTo>
                <a:lnTo>
                  <a:pt x="9198" y="42062"/>
                </a:lnTo>
                <a:lnTo>
                  <a:pt x="9198" y="39456"/>
                </a:lnTo>
                <a:lnTo>
                  <a:pt x="10026" y="35406"/>
                </a:lnTo>
                <a:lnTo>
                  <a:pt x="12675" y="32396"/>
                </a:lnTo>
                <a:lnTo>
                  <a:pt x="15372" y="30934"/>
                </a:lnTo>
                <a:lnTo>
                  <a:pt x="19000" y="30071"/>
                </a:lnTo>
                <a:lnTo>
                  <a:pt x="23605" y="29855"/>
                </a:lnTo>
                <a:lnTo>
                  <a:pt x="31280" y="29855"/>
                </a:lnTo>
                <a:lnTo>
                  <a:pt x="31280" y="40524"/>
                </a:lnTo>
                <a:lnTo>
                  <a:pt x="26949" y="44931"/>
                </a:lnTo>
                <a:lnTo>
                  <a:pt x="22924" y="47382"/>
                </a:lnTo>
                <a:lnTo>
                  <a:pt x="19904" y="55191"/>
                </a:lnTo>
                <a:lnTo>
                  <a:pt x="22691" y="54543"/>
                </a:lnTo>
                <a:lnTo>
                  <a:pt x="25330" y="53251"/>
                </a:lnTo>
                <a:lnTo>
                  <a:pt x="27940" y="51940"/>
                </a:lnTo>
                <a:lnTo>
                  <a:pt x="32482" y="47774"/>
                </a:lnTo>
                <a:lnTo>
                  <a:pt x="32482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765989" y="32992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9" y="10364"/>
                </a:lnTo>
                <a:lnTo>
                  <a:pt x="38293" y="6249"/>
                </a:lnTo>
                <a:lnTo>
                  <a:pt x="35124" y="2819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3"/>
                </a:lnTo>
                <a:lnTo>
                  <a:pt x="16343" y="2197"/>
                </a:lnTo>
                <a:lnTo>
                  <a:pt x="13592" y="3672"/>
                </a:lnTo>
                <a:lnTo>
                  <a:pt x="10857" y="5984"/>
                </a:lnTo>
                <a:lnTo>
                  <a:pt x="8100" y="9144"/>
                </a:lnTo>
                <a:lnTo>
                  <a:pt x="8100" y="2197"/>
                </a:lnTo>
                <a:lnTo>
                  <a:pt x="5533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12" y="53698"/>
                </a:lnTo>
                <a:lnTo>
                  <a:pt x="2861" y="54432"/>
                </a:lnTo>
                <a:lnTo>
                  <a:pt x="6104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40" y="14465"/>
                </a:lnTo>
                <a:lnTo>
                  <a:pt x="13790" y="12067"/>
                </a:lnTo>
                <a:lnTo>
                  <a:pt x="18287" y="8788"/>
                </a:lnTo>
                <a:lnTo>
                  <a:pt x="2279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2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821688" y="3275931"/>
            <a:ext cx="45036" cy="78536"/>
          </a:xfrm>
          <a:custGeom>
            <a:avLst/>
            <a:gdLst/>
            <a:ahLst/>
            <a:cxnLst/>
            <a:rect l="l" t="t" r="r" b="b"/>
            <a:pathLst>
              <a:path w="45036" h="78536">
                <a:moveTo>
                  <a:pt x="37048" y="69443"/>
                </a:moveTo>
                <a:lnTo>
                  <a:pt x="37127" y="76633"/>
                </a:lnTo>
                <a:lnTo>
                  <a:pt x="39737" y="77773"/>
                </a:lnTo>
                <a:lnTo>
                  <a:pt x="42458" y="77773"/>
                </a:lnTo>
                <a:lnTo>
                  <a:pt x="45036" y="76075"/>
                </a:lnTo>
                <a:lnTo>
                  <a:pt x="45036" y="1742"/>
                </a:lnTo>
                <a:lnTo>
                  <a:pt x="44803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2" y="26542"/>
                </a:lnTo>
                <a:lnTo>
                  <a:pt x="26593" y="23978"/>
                </a:lnTo>
                <a:lnTo>
                  <a:pt x="23966" y="23342"/>
                </a:lnTo>
                <a:lnTo>
                  <a:pt x="17665" y="23342"/>
                </a:lnTo>
                <a:lnTo>
                  <a:pt x="14620" y="24004"/>
                </a:lnTo>
                <a:lnTo>
                  <a:pt x="12006" y="25311"/>
                </a:lnTo>
                <a:lnTo>
                  <a:pt x="9367" y="26647"/>
                </a:lnTo>
                <a:lnTo>
                  <a:pt x="7164" y="28526"/>
                </a:lnTo>
                <a:lnTo>
                  <a:pt x="3614" y="33440"/>
                </a:lnTo>
                <a:lnTo>
                  <a:pt x="2261" y="36409"/>
                </a:lnTo>
                <a:lnTo>
                  <a:pt x="1361" y="39891"/>
                </a:lnTo>
                <a:lnTo>
                  <a:pt x="454" y="43357"/>
                </a:lnTo>
                <a:lnTo>
                  <a:pt x="0" y="47271"/>
                </a:lnTo>
                <a:lnTo>
                  <a:pt x="0" y="55234"/>
                </a:lnTo>
                <a:lnTo>
                  <a:pt x="356" y="58686"/>
                </a:lnTo>
                <a:lnTo>
                  <a:pt x="1087" y="61988"/>
                </a:lnTo>
                <a:lnTo>
                  <a:pt x="1807" y="65277"/>
                </a:lnTo>
                <a:lnTo>
                  <a:pt x="2970" y="68136"/>
                </a:lnTo>
                <a:lnTo>
                  <a:pt x="4544" y="70589"/>
                </a:lnTo>
                <a:lnTo>
                  <a:pt x="8183" y="74955"/>
                </a:lnTo>
                <a:lnTo>
                  <a:pt x="9879" y="57988"/>
                </a:lnTo>
                <a:lnTo>
                  <a:pt x="9310" y="53113"/>
                </a:lnTo>
                <a:lnTo>
                  <a:pt x="9310" y="48196"/>
                </a:lnTo>
                <a:lnTo>
                  <a:pt x="9975" y="43549"/>
                </a:lnTo>
                <a:lnTo>
                  <a:pt x="11153" y="39168"/>
                </a:lnTo>
                <a:lnTo>
                  <a:pt x="13144" y="35524"/>
                </a:lnTo>
                <a:lnTo>
                  <a:pt x="16052" y="32943"/>
                </a:lnTo>
                <a:lnTo>
                  <a:pt x="19584" y="31269"/>
                </a:lnTo>
                <a:lnTo>
                  <a:pt x="24337" y="31269"/>
                </a:lnTo>
                <a:lnTo>
                  <a:pt x="28976" y="33681"/>
                </a:lnTo>
                <a:lnTo>
                  <a:pt x="33585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49" y="64198"/>
                </a:lnTo>
                <a:lnTo>
                  <a:pt x="29513" y="67704"/>
                </a:lnTo>
                <a:lnTo>
                  <a:pt x="26042" y="69825"/>
                </a:lnTo>
                <a:lnTo>
                  <a:pt x="22691" y="70664"/>
                </a:lnTo>
                <a:lnTo>
                  <a:pt x="19137" y="70664"/>
                </a:lnTo>
                <a:lnTo>
                  <a:pt x="15620" y="68961"/>
                </a:lnTo>
                <a:lnTo>
                  <a:pt x="12801" y="66333"/>
                </a:lnTo>
                <a:lnTo>
                  <a:pt x="13256" y="77814"/>
                </a:lnTo>
                <a:lnTo>
                  <a:pt x="16311" y="78536"/>
                </a:lnTo>
                <a:lnTo>
                  <a:pt x="23209" y="78536"/>
                </a:lnTo>
                <a:lnTo>
                  <a:pt x="26254" y="77737"/>
                </a:lnTo>
                <a:lnTo>
                  <a:pt x="29027" y="76136"/>
                </a:lnTo>
                <a:lnTo>
                  <a:pt x="31803" y="74537"/>
                </a:lnTo>
                <a:lnTo>
                  <a:pt x="34477" y="72302"/>
                </a:lnTo>
                <a:lnTo>
                  <a:pt x="37048" y="69443"/>
                </a:lnTo>
                <a:close/>
              </a:path>
              <a:path w="45036" h="78536">
                <a:moveTo>
                  <a:pt x="13256" y="77814"/>
                </a:moveTo>
                <a:lnTo>
                  <a:pt x="12801" y="66333"/>
                </a:lnTo>
                <a:lnTo>
                  <a:pt x="10915" y="62560"/>
                </a:lnTo>
                <a:lnTo>
                  <a:pt x="9879" y="57988"/>
                </a:lnTo>
                <a:lnTo>
                  <a:pt x="8183" y="74955"/>
                </a:lnTo>
                <a:lnTo>
                  <a:pt x="13256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909996" y="3280888"/>
            <a:ext cx="9359" cy="72859"/>
          </a:xfrm>
          <a:custGeom>
            <a:avLst/>
            <a:gdLst/>
            <a:ahLst/>
            <a:cxnLst/>
            <a:rect l="l" t="t" r="r" b="b"/>
            <a:pathLst>
              <a:path w="9359" h="72859">
                <a:moveTo>
                  <a:pt x="9359" y="71071"/>
                </a:moveTo>
                <a:lnTo>
                  <a:pt x="9359" y="1753"/>
                </a:lnTo>
                <a:lnTo>
                  <a:pt x="9000" y="749"/>
                </a:lnTo>
                <a:lnTo>
                  <a:pt x="6351" y="0"/>
                </a:lnTo>
                <a:lnTo>
                  <a:pt x="3129" y="0"/>
                </a:lnTo>
                <a:lnTo>
                  <a:pt x="0" y="1753"/>
                </a:lnTo>
                <a:lnTo>
                  <a:pt x="0" y="71071"/>
                </a:lnTo>
                <a:lnTo>
                  <a:pt x="979" y="72378"/>
                </a:lnTo>
                <a:lnTo>
                  <a:pt x="3808" y="72859"/>
                </a:lnTo>
                <a:lnTo>
                  <a:pt x="6351" y="72810"/>
                </a:lnTo>
                <a:lnTo>
                  <a:pt x="9359" y="71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936827" y="32992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2"/>
                </a:moveTo>
                <a:lnTo>
                  <a:pt x="33177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9" y="10364"/>
                </a:lnTo>
                <a:lnTo>
                  <a:pt x="38293" y="6249"/>
                </a:lnTo>
                <a:lnTo>
                  <a:pt x="35121" y="2819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3"/>
                </a:lnTo>
                <a:lnTo>
                  <a:pt x="16339" y="2197"/>
                </a:lnTo>
                <a:lnTo>
                  <a:pt x="13604" y="3672"/>
                </a:lnTo>
                <a:lnTo>
                  <a:pt x="10857" y="5984"/>
                </a:lnTo>
                <a:lnTo>
                  <a:pt x="8100" y="9144"/>
                </a:lnTo>
                <a:lnTo>
                  <a:pt x="8100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12" y="53698"/>
                </a:lnTo>
                <a:lnTo>
                  <a:pt x="2858" y="54432"/>
                </a:lnTo>
                <a:lnTo>
                  <a:pt x="6104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40" y="14465"/>
                </a:lnTo>
                <a:lnTo>
                  <a:pt x="13790" y="12067"/>
                </a:lnTo>
                <a:lnTo>
                  <a:pt x="18284" y="8788"/>
                </a:lnTo>
                <a:lnTo>
                  <a:pt x="2279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3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992523" y="3275931"/>
            <a:ext cx="45039" cy="78536"/>
          </a:xfrm>
          <a:custGeom>
            <a:avLst/>
            <a:gdLst/>
            <a:ahLst/>
            <a:cxnLst/>
            <a:rect l="l" t="t" r="r" b="b"/>
            <a:pathLst>
              <a:path w="45039" h="78536">
                <a:moveTo>
                  <a:pt x="37050" y="69443"/>
                </a:moveTo>
                <a:lnTo>
                  <a:pt x="37125" y="76633"/>
                </a:lnTo>
                <a:lnTo>
                  <a:pt x="39739" y="77773"/>
                </a:lnTo>
                <a:lnTo>
                  <a:pt x="42461" y="77773"/>
                </a:lnTo>
                <a:lnTo>
                  <a:pt x="45039" y="76075"/>
                </a:lnTo>
                <a:lnTo>
                  <a:pt x="45039" y="1742"/>
                </a:lnTo>
                <a:lnTo>
                  <a:pt x="44801" y="979"/>
                </a:lnTo>
                <a:lnTo>
                  <a:pt x="42129" y="0"/>
                </a:lnTo>
                <a:lnTo>
                  <a:pt x="38883" y="0"/>
                </a:lnTo>
                <a:lnTo>
                  <a:pt x="36013" y="1742"/>
                </a:lnTo>
                <a:lnTo>
                  <a:pt x="36013" y="30938"/>
                </a:lnTo>
                <a:lnTo>
                  <a:pt x="31344" y="26542"/>
                </a:lnTo>
                <a:lnTo>
                  <a:pt x="26588" y="23978"/>
                </a:lnTo>
                <a:lnTo>
                  <a:pt x="23964" y="23342"/>
                </a:lnTo>
                <a:lnTo>
                  <a:pt x="17668" y="23342"/>
                </a:lnTo>
                <a:lnTo>
                  <a:pt x="14618" y="24004"/>
                </a:lnTo>
                <a:lnTo>
                  <a:pt x="12005" y="25311"/>
                </a:lnTo>
                <a:lnTo>
                  <a:pt x="9370" y="26647"/>
                </a:lnTo>
                <a:lnTo>
                  <a:pt x="7166" y="28526"/>
                </a:lnTo>
                <a:lnTo>
                  <a:pt x="3616" y="33440"/>
                </a:lnTo>
                <a:lnTo>
                  <a:pt x="2264" y="36409"/>
                </a:lnTo>
                <a:lnTo>
                  <a:pt x="1363" y="39891"/>
                </a:lnTo>
                <a:lnTo>
                  <a:pt x="457" y="43357"/>
                </a:lnTo>
                <a:lnTo>
                  <a:pt x="0" y="47271"/>
                </a:lnTo>
                <a:lnTo>
                  <a:pt x="0" y="55234"/>
                </a:lnTo>
                <a:lnTo>
                  <a:pt x="359" y="58686"/>
                </a:lnTo>
                <a:lnTo>
                  <a:pt x="1090" y="61988"/>
                </a:lnTo>
                <a:lnTo>
                  <a:pt x="1809" y="65277"/>
                </a:lnTo>
                <a:lnTo>
                  <a:pt x="2969" y="68136"/>
                </a:lnTo>
                <a:lnTo>
                  <a:pt x="4542" y="70589"/>
                </a:lnTo>
                <a:lnTo>
                  <a:pt x="8182" y="74955"/>
                </a:lnTo>
                <a:lnTo>
                  <a:pt x="9881" y="57988"/>
                </a:lnTo>
                <a:lnTo>
                  <a:pt x="9309" y="53113"/>
                </a:lnTo>
                <a:lnTo>
                  <a:pt x="9309" y="48196"/>
                </a:lnTo>
                <a:lnTo>
                  <a:pt x="9978" y="43549"/>
                </a:lnTo>
                <a:lnTo>
                  <a:pt x="11167" y="39168"/>
                </a:lnTo>
                <a:lnTo>
                  <a:pt x="13161" y="35524"/>
                </a:lnTo>
                <a:lnTo>
                  <a:pt x="16055" y="32943"/>
                </a:lnTo>
                <a:lnTo>
                  <a:pt x="19583" y="31269"/>
                </a:lnTo>
                <a:lnTo>
                  <a:pt x="24339" y="31269"/>
                </a:lnTo>
                <a:lnTo>
                  <a:pt x="28980" y="33681"/>
                </a:lnTo>
                <a:lnTo>
                  <a:pt x="33583" y="37670"/>
                </a:lnTo>
                <a:lnTo>
                  <a:pt x="36013" y="40755"/>
                </a:lnTo>
                <a:lnTo>
                  <a:pt x="36013" y="60846"/>
                </a:lnTo>
                <a:lnTo>
                  <a:pt x="33252" y="64198"/>
                </a:lnTo>
                <a:lnTo>
                  <a:pt x="29512" y="67704"/>
                </a:lnTo>
                <a:lnTo>
                  <a:pt x="26045" y="69825"/>
                </a:lnTo>
                <a:lnTo>
                  <a:pt x="22689" y="70664"/>
                </a:lnTo>
                <a:lnTo>
                  <a:pt x="19137" y="70664"/>
                </a:lnTo>
                <a:lnTo>
                  <a:pt x="15623" y="68961"/>
                </a:lnTo>
                <a:lnTo>
                  <a:pt x="12801" y="66333"/>
                </a:lnTo>
                <a:lnTo>
                  <a:pt x="13258" y="77814"/>
                </a:lnTo>
                <a:lnTo>
                  <a:pt x="16314" y="78536"/>
                </a:lnTo>
                <a:lnTo>
                  <a:pt x="23211" y="78536"/>
                </a:lnTo>
                <a:lnTo>
                  <a:pt x="26258" y="77737"/>
                </a:lnTo>
                <a:lnTo>
                  <a:pt x="29029" y="76136"/>
                </a:lnTo>
                <a:lnTo>
                  <a:pt x="31802" y="74537"/>
                </a:lnTo>
                <a:lnTo>
                  <a:pt x="34476" y="72302"/>
                </a:lnTo>
                <a:lnTo>
                  <a:pt x="37050" y="69443"/>
                </a:lnTo>
                <a:close/>
              </a:path>
              <a:path w="45039" h="78536">
                <a:moveTo>
                  <a:pt x="13258" y="77814"/>
                </a:moveTo>
                <a:lnTo>
                  <a:pt x="12801" y="66333"/>
                </a:lnTo>
                <a:lnTo>
                  <a:pt x="10918" y="62560"/>
                </a:lnTo>
                <a:lnTo>
                  <a:pt x="9881" y="57988"/>
                </a:lnTo>
                <a:lnTo>
                  <a:pt x="8182" y="74955"/>
                </a:lnTo>
                <a:lnTo>
                  <a:pt x="13258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054155" y="3300077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0" y="0"/>
                </a:moveTo>
                <a:lnTo>
                  <a:pt x="33187" y="1703"/>
                </a:lnTo>
                <a:lnTo>
                  <a:pt x="33187" y="36817"/>
                </a:lnTo>
                <a:lnTo>
                  <a:pt x="30675" y="39980"/>
                </a:lnTo>
                <a:lnTo>
                  <a:pt x="28324" y="42368"/>
                </a:lnTo>
                <a:lnTo>
                  <a:pt x="23867" y="45643"/>
                </a:lnTo>
                <a:lnTo>
                  <a:pt x="19359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6" y="41287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3"/>
                </a:lnTo>
                <a:lnTo>
                  <a:pt x="8665" y="751"/>
                </a:lnTo>
                <a:lnTo>
                  <a:pt x="6116" y="0"/>
                </a:lnTo>
                <a:lnTo>
                  <a:pt x="2919" y="0"/>
                </a:lnTo>
                <a:lnTo>
                  <a:pt x="0" y="1703"/>
                </a:lnTo>
                <a:lnTo>
                  <a:pt x="0" y="35816"/>
                </a:lnTo>
                <a:lnTo>
                  <a:pt x="294" y="38926"/>
                </a:lnTo>
                <a:lnTo>
                  <a:pt x="902" y="41468"/>
                </a:lnTo>
                <a:lnTo>
                  <a:pt x="1497" y="44020"/>
                </a:lnTo>
                <a:lnTo>
                  <a:pt x="3862" y="48160"/>
                </a:lnTo>
                <a:lnTo>
                  <a:pt x="7044" y="51602"/>
                </a:lnTo>
                <a:lnTo>
                  <a:pt x="11512" y="53823"/>
                </a:lnTo>
                <a:lnTo>
                  <a:pt x="14248" y="54381"/>
                </a:lnTo>
                <a:lnTo>
                  <a:pt x="20303" y="54381"/>
                </a:lnTo>
                <a:lnTo>
                  <a:pt x="23064" y="53671"/>
                </a:lnTo>
                <a:lnTo>
                  <a:pt x="25786" y="52210"/>
                </a:lnTo>
                <a:lnTo>
                  <a:pt x="28511" y="50763"/>
                </a:lnTo>
                <a:lnTo>
                  <a:pt x="31258" y="48463"/>
                </a:lnTo>
                <a:lnTo>
                  <a:pt x="34056" y="45302"/>
                </a:lnTo>
                <a:lnTo>
                  <a:pt x="34056" y="52224"/>
                </a:lnTo>
                <a:lnTo>
                  <a:pt x="36629" y="53632"/>
                </a:lnTo>
                <a:lnTo>
                  <a:pt x="39538" y="53632"/>
                </a:lnTo>
                <a:lnTo>
                  <a:pt x="42213" y="51930"/>
                </a:lnTo>
                <a:lnTo>
                  <a:pt x="42213" y="1703"/>
                </a:lnTo>
                <a:lnTo>
                  <a:pt x="41968" y="939"/>
                </a:lnTo>
                <a:lnTo>
                  <a:pt x="3930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109314" y="3299277"/>
            <a:ext cx="34650" cy="55191"/>
          </a:xfrm>
          <a:custGeom>
            <a:avLst/>
            <a:gdLst/>
            <a:ahLst/>
            <a:cxnLst/>
            <a:rect l="l" t="t" r="r" b="b"/>
            <a:pathLst>
              <a:path w="34650" h="55191">
                <a:moveTo>
                  <a:pt x="2268" y="20650"/>
                </a:moveTo>
                <a:lnTo>
                  <a:pt x="3898" y="23620"/>
                </a:lnTo>
                <a:lnTo>
                  <a:pt x="7542" y="26910"/>
                </a:lnTo>
                <a:lnTo>
                  <a:pt x="10476" y="28498"/>
                </a:lnTo>
                <a:lnTo>
                  <a:pt x="13521" y="29845"/>
                </a:lnTo>
                <a:lnTo>
                  <a:pt x="16553" y="31089"/>
                </a:lnTo>
                <a:lnTo>
                  <a:pt x="19447" y="32245"/>
                </a:lnTo>
                <a:lnTo>
                  <a:pt x="23075" y="34391"/>
                </a:lnTo>
                <a:lnTo>
                  <a:pt x="25441" y="37185"/>
                </a:lnTo>
                <a:lnTo>
                  <a:pt x="25791" y="39787"/>
                </a:lnTo>
                <a:lnTo>
                  <a:pt x="25553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36" y="47815"/>
                </a:lnTo>
                <a:lnTo>
                  <a:pt x="13578" y="47815"/>
                </a:lnTo>
                <a:lnTo>
                  <a:pt x="10224" y="47067"/>
                </a:lnTo>
                <a:lnTo>
                  <a:pt x="6181" y="45429"/>
                </a:lnTo>
                <a:lnTo>
                  <a:pt x="3294" y="43776"/>
                </a:lnTo>
                <a:lnTo>
                  <a:pt x="274" y="44157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902" y="54494"/>
                </a:lnTo>
                <a:lnTo>
                  <a:pt x="12056" y="55055"/>
                </a:lnTo>
                <a:lnTo>
                  <a:pt x="15452" y="55191"/>
                </a:lnTo>
                <a:lnTo>
                  <a:pt x="18284" y="55191"/>
                </a:lnTo>
                <a:lnTo>
                  <a:pt x="20872" y="54839"/>
                </a:lnTo>
                <a:lnTo>
                  <a:pt x="23224" y="54141"/>
                </a:lnTo>
                <a:lnTo>
                  <a:pt x="27619" y="52387"/>
                </a:lnTo>
                <a:lnTo>
                  <a:pt x="31024" y="49630"/>
                </a:lnTo>
                <a:lnTo>
                  <a:pt x="33279" y="45921"/>
                </a:lnTo>
                <a:lnTo>
                  <a:pt x="34650" y="41630"/>
                </a:lnTo>
                <a:lnTo>
                  <a:pt x="34650" y="36903"/>
                </a:lnTo>
                <a:lnTo>
                  <a:pt x="33599" y="33491"/>
                </a:lnTo>
                <a:lnTo>
                  <a:pt x="31950" y="30582"/>
                </a:lnTo>
                <a:lnTo>
                  <a:pt x="28299" y="27392"/>
                </a:lnTo>
                <a:lnTo>
                  <a:pt x="25290" y="25830"/>
                </a:lnTo>
                <a:lnTo>
                  <a:pt x="22222" y="24498"/>
                </a:lnTo>
                <a:lnTo>
                  <a:pt x="19163" y="23252"/>
                </a:lnTo>
                <a:lnTo>
                  <a:pt x="16196" y="22061"/>
                </a:lnTo>
                <a:lnTo>
                  <a:pt x="12553" y="19900"/>
                </a:lnTo>
                <a:lnTo>
                  <a:pt x="10152" y="17068"/>
                </a:lnTo>
                <a:lnTo>
                  <a:pt x="9795" y="14400"/>
                </a:lnTo>
                <a:lnTo>
                  <a:pt x="10360" y="11492"/>
                </a:lnTo>
                <a:lnTo>
                  <a:pt x="12787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44" y="8611"/>
                </a:lnTo>
                <a:lnTo>
                  <a:pt x="29315" y="10375"/>
                </a:lnTo>
                <a:lnTo>
                  <a:pt x="32127" y="8547"/>
                </a:lnTo>
                <a:lnTo>
                  <a:pt x="32076" y="5854"/>
                </a:lnTo>
                <a:lnTo>
                  <a:pt x="30492" y="2984"/>
                </a:lnTo>
                <a:lnTo>
                  <a:pt x="27547" y="1498"/>
                </a:lnTo>
                <a:lnTo>
                  <a:pt x="24264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7"/>
                </a:lnTo>
                <a:lnTo>
                  <a:pt x="11228" y="1231"/>
                </a:lnTo>
                <a:lnTo>
                  <a:pt x="7146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150034" y="32866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5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2" y="13690"/>
                </a:lnTo>
                <a:lnTo>
                  <a:pt x="335" y="14856"/>
                </a:lnTo>
                <a:lnTo>
                  <a:pt x="0" y="17538"/>
                </a:lnTo>
                <a:lnTo>
                  <a:pt x="1793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6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2" y="67550"/>
                </a:lnTo>
                <a:lnTo>
                  <a:pt x="28572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20" y="58355"/>
                </a:lnTo>
                <a:lnTo>
                  <a:pt x="27359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6" y="58964"/>
                </a:lnTo>
                <a:lnTo>
                  <a:pt x="18121" y="55421"/>
                </a:lnTo>
                <a:lnTo>
                  <a:pt x="17625" y="52819"/>
                </a:lnTo>
                <a:lnTo>
                  <a:pt x="17625" y="21337"/>
                </a:lnTo>
                <a:lnTo>
                  <a:pt x="30182" y="21337"/>
                </a:lnTo>
                <a:lnTo>
                  <a:pt x="31990" y="18884"/>
                </a:lnTo>
                <a:lnTo>
                  <a:pt x="31949" y="16243"/>
                </a:lnTo>
                <a:lnTo>
                  <a:pt x="3018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193694" y="3299274"/>
            <a:ext cx="28573" cy="54430"/>
          </a:xfrm>
          <a:custGeom>
            <a:avLst/>
            <a:gdLst/>
            <a:ahLst/>
            <a:cxnLst/>
            <a:rect l="l" t="t" r="r" b="b"/>
            <a:pathLst>
              <a:path w="28573" h="54430">
                <a:moveTo>
                  <a:pt x="0" y="2501"/>
                </a:moveTo>
                <a:lnTo>
                  <a:pt x="0" y="52729"/>
                </a:lnTo>
                <a:lnTo>
                  <a:pt x="325" y="53696"/>
                </a:lnTo>
                <a:lnTo>
                  <a:pt x="2874" y="54430"/>
                </a:lnTo>
                <a:lnTo>
                  <a:pt x="6117" y="54430"/>
                </a:lnTo>
                <a:lnTo>
                  <a:pt x="8978" y="52729"/>
                </a:lnTo>
                <a:lnTo>
                  <a:pt x="8978" y="19698"/>
                </a:lnTo>
                <a:lnTo>
                  <a:pt x="10253" y="17654"/>
                </a:lnTo>
                <a:lnTo>
                  <a:pt x="12456" y="14514"/>
                </a:lnTo>
                <a:lnTo>
                  <a:pt x="14522" y="11951"/>
                </a:lnTo>
                <a:lnTo>
                  <a:pt x="17359" y="9640"/>
                </a:lnTo>
                <a:lnTo>
                  <a:pt x="19994" y="8710"/>
                </a:lnTo>
                <a:lnTo>
                  <a:pt x="23014" y="8928"/>
                </a:lnTo>
                <a:lnTo>
                  <a:pt x="25787" y="9740"/>
                </a:lnTo>
                <a:lnTo>
                  <a:pt x="28522" y="8420"/>
                </a:lnTo>
                <a:lnTo>
                  <a:pt x="28573" y="3265"/>
                </a:lnTo>
                <a:lnTo>
                  <a:pt x="26222" y="712"/>
                </a:lnTo>
                <a:lnTo>
                  <a:pt x="23101" y="74"/>
                </a:lnTo>
                <a:lnTo>
                  <a:pt x="20438" y="0"/>
                </a:lnTo>
                <a:lnTo>
                  <a:pt x="17334" y="698"/>
                </a:lnTo>
                <a:lnTo>
                  <a:pt x="14188" y="2641"/>
                </a:lnTo>
                <a:lnTo>
                  <a:pt x="10721" y="6173"/>
                </a:lnTo>
                <a:lnTo>
                  <a:pt x="8111" y="9817"/>
                </a:lnTo>
                <a:lnTo>
                  <a:pt x="8111" y="2209"/>
                </a:lnTo>
                <a:lnTo>
                  <a:pt x="5544" y="798"/>
                </a:lnTo>
                <a:lnTo>
                  <a:pt x="2578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231620" y="32793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6" y="9143"/>
                </a:lnTo>
                <a:lnTo>
                  <a:pt x="3376" y="11049"/>
                </a:lnTo>
                <a:lnTo>
                  <a:pt x="7625" y="11049"/>
                </a:lnTo>
                <a:lnTo>
                  <a:pt x="10685" y="9104"/>
                </a:lnTo>
                <a:lnTo>
                  <a:pt x="11092" y="5472"/>
                </a:lnTo>
                <a:lnTo>
                  <a:pt x="10695" y="1915"/>
                </a:lnTo>
                <a:lnTo>
                  <a:pt x="7701" y="0"/>
                </a:lnTo>
                <a:lnTo>
                  <a:pt x="3456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263" y="73428"/>
                </a:moveTo>
                <a:lnTo>
                  <a:pt x="3935" y="74368"/>
                </a:lnTo>
                <a:lnTo>
                  <a:pt x="7193" y="74368"/>
                </a:lnTo>
                <a:lnTo>
                  <a:pt x="10052" y="72666"/>
                </a:lnTo>
                <a:lnTo>
                  <a:pt x="10052" y="22439"/>
                </a:lnTo>
                <a:lnTo>
                  <a:pt x="9828" y="21715"/>
                </a:lnTo>
                <a:lnTo>
                  <a:pt x="7193" y="20750"/>
                </a:lnTo>
                <a:lnTo>
                  <a:pt x="3935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263" y="73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254758" y="32992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197" y="42062"/>
                </a:moveTo>
                <a:lnTo>
                  <a:pt x="9978" y="54165"/>
                </a:lnTo>
                <a:lnTo>
                  <a:pt x="14399" y="55191"/>
                </a:lnTo>
                <a:lnTo>
                  <a:pt x="19903" y="55191"/>
                </a:lnTo>
                <a:lnTo>
                  <a:pt x="22928" y="47382"/>
                </a:lnTo>
                <a:lnTo>
                  <a:pt x="18380" y="48005"/>
                </a:lnTo>
                <a:lnTo>
                  <a:pt x="15486" y="48005"/>
                </a:lnTo>
                <a:lnTo>
                  <a:pt x="11612" y="45680"/>
                </a:lnTo>
                <a:lnTo>
                  <a:pt x="9197" y="42062"/>
                </a:lnTo>
                <a:close/>
              </a:path>
              <a:path w="22928" h="55191">
                <a:moveTo>
                  <a:pt x="34635" y="54416"/>
                </a:moveTo>
                <a:lnTo>
                  <a:pt x="37310" y="54467"/>
                </a:lnTo>
                <a:lnTo>
                  <a:pt x="40208" y="52804"/>
                </a:lnTo>
                <a:lnTo>
                  <a:pt x="40208" y="15796"/>
                </a:lnTo>
                <a:lnTo>
                  <a:pt x="39851" y="13068"/>
                </a:lnTo>
                <a:lnTo>
                  <a:pt x="38475" y="8380"/>
                </a:lnTo>
                <a:lnTo>
                  <a:pt x="35852" y="4823"/>
                </a:lnTo>
                <a:lnTo>
                  <a:pt x="32335" y="2054"/>
                </a:lnTo>
                <a:lnTo>
                  <a:pt x="2740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32" y="176"/>
                </a:lnTo>
                <a:lnTo>
                  <a:pt x="13445" y="888"/>
                </a:lnTo>
                <a:lnTo>
                  <a:pt x="10176" y="1864"/>
                </a:lnTo>
                <a:lnTo>
                  <a:pt x="7238" y="3009"/>
                </a:lnTo>
                <a:lnTo>
                  <a:pt x="3502" y="5356"/>
                </a:lnTo>
                <a:lnTo>
                  <a:pt x="2390" y="8164"/>
                </a:lnTo>
                <a:lnTo>
                  <a:pt x="2684" y="11479"/>
                </a:lnTo>
                <a:lnTo>
                  <a:pt x="5273" y="12405"/>
                </a:lnTo>
                <a:lnTo>
                  <a:pt x="8171" y="10717"/>
                </a:lnTo>
                <a:lnTo>
                  <a:pt x="10821" y="9434"/>
                </a:lnTo>
                <a:lnTo>
                  <a:pt x="14112" y="8290"/>
                </a:lnTo>
                <a:lnTo>
                  <a:pt x="17862" y="7480"/>
                </a:lnTo>
                <a:lnTo>
                  <a:pt x="22146" y="7480"/>
                </a:lnTo>
                <a:lnTo>
                  <a:pt x="25300" y="822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1" y="15670"/>
                </a:lnTo>
                <a:lnTo>
                  <a:pt x="31280" y="19314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3" y="23568"/>
                </a:lnTo>
                <a:lnTo>
                  <a:pt x="14248" y="24257"/>
                </a:lnTo>
                <a:lnTo>
                  <a:pt x="11202" y="24930"/>
                </a:lnTo>
                <a:lnTo>
                  <a:pt x="8628" y="25970"/>
                </a:lnTo>
                <a:lnTo>
                  <a:pt x="4420" y="28723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26" y="46379"/>
                </a:lnTo>
                <a:lnTo>
                  <a:pt x="3178" y="49870"/>
                </a:lnTo>
                <a:lnTo>
                  <a:pt x="6112" y="52473"/>
                </a:lnTo>
                <a:lnTo>
                  <a:pt x="9978" y="54165"/>
                </a:lnTo>
                <a:lnTo>
                  <a:pt x="9197" y="42062"/>
                </a:lnTo>
                <a:lnTo>
                  <a:pt x="9197" y="39456"/>
                </a:lnTo>
                <a:lnTo>
                  <a:pt x="10025" y="35406"/>
                </a:lnTo>
                <a:lnTo>
                  <a:pt x="12675" y="32396"/>
                </a:lnTo>
                <a:lnTo>
                  <a:pt x="15374" y="30934"/>
                </a:lnTo>
                <a:lnTo>
                  <a:pt x="19004" y="30071"/>
                </a:lnTo>
                <a:lnTo>
                  <a:pt x="23608" y="29855"/>
                </a:lnTo>
                <a:lnTo>
                  <a:pt x="31280" y="29855"/>
                </a:lnTo>
                <a:lnTo>
                  <a:pt x="31280" y="40524"/>
                </a:lnTo>
                <a:lnTo>
                  <a:pt x="26953" y="44931"/>
                </a:lnTo>
                <a:lnTo>
                  <a:pt x="22928" y="47382"/>
                </a:lnTo>
                <a:lnTo>
                  <a:pt x="19903" y="55191"/>
                </a:lnTo>
                <a:lnTo>
                  <a:pt x="22689" y="54543"/>
                </a:lnTo>
                <a:lnTo>
                  <a:pt x="25328" y="53251"/>
                </a:lnTo>
                <a:lnTo>
                  <a:pt x="27938" y="51940"/>
                </a:lnTo>
                <a:lnTo>
                  <a:pt x="32486" y="47774"/>
                </a:lnTo>
                <a:lnTo>
                  <a:pt x="32486" y="52804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311303" y="3275694"/>
            <a:ext cx="8973" cy="78014"/>
          </a:xfrm>
          <a:custGeom>
            <a:avLst/>
            <a:gdLst/>
            <a:ahLst/>
            <a:cxnLst/>
            <a:rect l="l" t="t" r="r" b="b"/>
            <a:pathLst>
              <a:path w="8973" h="78014">
                <a:moveTo>
                  <a:pt x="8973" y="76313"/>
                </a:moveTo>
                <a:lnTo>
                  <a:pt x="8973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3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363099" y="3281184"/>
            <a:ext cx="43247" cy="72557"/>
          </a:xfrm>
          <a:custGeom>
            <a:avLst/>
            <a:gdLst/>
            <a:ahLst/>
            <a:cxnLst/>
            <a:rect l="l" t="t" r="r" b="b"/>
            <a:pathLst>
              <a:path w="43247" h="72557">
                <a:moveTo>
                  <a:pt x="3704" y="0"/>
                </a:moveTo>
                <a:lnTo>
                  <a:pt x="374" y="1576"/>
                </a:lnTo>
                <a:lnTo>
                  <a:pt x="0" y="4142"/>
                </a:lnTo>
                <a:lnTo>
                  <a:pt x="0" y="70779"/>
                </a:lnTo>
                <a:lnTo>
                  <a:pt x="979" y="72075"/>
                </a:lnTo>
                <a:lnTo>
                  <a:pt x="3765" y="72557"/>
                </a:lnTo>
                <a:lnTo>
                  <a:pt x="6329" y="72506"/>
                </a:lnTo>
                <a:lnTo>
                  <a:pt x="9359" y="70779"/>
                </a:lnTo>
                <a:lnTo>
                  <a:pt x="9359" y="44768"/>
                </a:lnTo>
                <a:lnTo>
                  <a:pt x="21701" y="44768"/>
                </a:lnTo>
                <a:lnTo>
                  <a:pt x="25445" y="44211"/>
                </a:lnTo>
                <a:lnTo>
                  <a:pt x="24837" y="35775"/>
                </a:lnTo>
                <a:lnTo>
                  <a:pt x="20614" y="36896"/>
                </a:lnTo>
                <a:lnTo>
                  <a:pt x="9359" y="36896"/>
                </a:lnTo>
                <a:lnTo>
                  <a:pt x="9359" y="7926"/>
                </a:lnTo>
                <a:lnTo>
                  <a:pt x="18760" y="0"/>
                </a:lnTo>
                <a:lnTo>
                  <a:pt x="3704" y="0"/>
                </a:lnTo>
                <a:close/>
              </a:path>
              <a:path w="43247" h="72557">
                <a:moveTo>
                  <a:pt x="34366" y="40387"/>
                </a:moveTo>
                <a:lnTo>
                  <a:pt x="36536" y="38342"/>
                </a:lnTo>
                <a:lnTo>
                  <a:pt x="40345" y="33832"/>
                </a:lnTo>
                <a:lnTo>
                  <a:pt x="41497" y="30927"/>
                </a:lnTo>
                <a:lnTo>
                  <a:pt x="42664" y="28018"/>
                </a:lnTo>
                <a:lnTo>
                  <a:pt x="43247" y="24767"/>
                </a:lnTo>
                <a:lnTo>
                  <a:pt x="43247" y="18441"/>
                </a:lnTo>
                <a:lnTo>
                  <a:pt x="42872" y="15951"/>
                </a:lnTo>
                <a:lnTo>
                  <a:pt x="41400" y="11457"/>
                </a:lnTo>
                <a:lnTo>
                  <a:pt x="38945" y="7760"/>
                </a:lnTo>
                <a:lnTo>
                  <a:pt x="35888" y="4611"/>
                </a:lnTo>
                <a:lnTo>
                  <a:pt x="31943" y="2260"/>
                </a:lnTo>
                <a:lnTo>
                  <a:pt x="28094" y="1028"/>
                </a:lnTo>
                <a:lnTo>
                  <a:pt x="24537" y="330"/>
                </a:lnTo>
                <a:lnTo>
                  <a:pt x="21751" y="64"/>
                </a:lnTo>
                <a:lnTo>
                  <a:pt x="18760" y="0"/>
                </a:lnTo>
                <a:lnTo>
                  <a:pt x="9359" y="7926"/>
                </a:lnTo>
                <a:lnTo>
                  <a:pt x="19602" y="7926"/>
                </a:lnTo>
                <a:lnTo>
                  <a:pt x="22932" y="8318"/>
                </a:lnTo>
                <a:lnTo>
                  <a:pt x="26248" y="9197"/>
                </a:lnTo>
                <a:lnTo>
                  <a:pt x="29405" y="11126"/>
                </a:lnTo>
                <a:lnTo>
                  <a:pt x="31791" y="14568"/>
                </a:lnTo>
                <a:lnTo>
                  <a:pt x="33400" y="19000"/>
                </a:lnTo>
                <a:lnTo>
                  <a:pt x="33400" y="24094"/>
                </a:lnTo>
                <a:lnTo>
                  <a:pt x="32421" y="27942"/>
                </a:lnTo>
                <a:lnTo>
                  <a:pt x="30802" y="31358"/>
                </a:lnTo>
                <a:lnTo>
                  <a:pt x="28263" y="33997"/>
                </a:lnTo>
                <a:lnTo>
                  <a:pt x="24837" y="35775"/>
                </a:lnTo>
                <a:lnTo>
                  <a:pt x="25445" y="44211"/>
                </a:lnTo>
                <a:lnTo>
                  <a:pt x="28587" y="43091"/>
                </a:lnTo>
                <a:lnTo>
                  <a:pt x="31716" y="41976"/>
                </a:lnTo>
                <a:lnTo>
                  <a:pt x="34366" y="40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419623" y="3275694"/>
            <a:ext cx="8978" cy="78014"/>
          </a:xfrm>
          <a:custGeom>
            <a:avLst/>
            <a:gdLst/>
            <a:ahLst/>
            <a:cxnLst/>
            <a:rect l="l" t="t" r="r" b="b"/>
            <a:pathLst>
              <a:path w="8978" h="78014">
                <a:moveTo>
                  <a:pt x="8978" y="76313"/>
                </a:moveTo>
                <a:lnTo>
                  <a:pt x="8978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8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441694" y="3299270"/>
            <a:ext cx="22918" cy="55191"/>
          </a:xfrm>
          <a:custGeom>
            <a:avLst/>
            <a:gdLst/>
            <a:ahLst/>
            <a:cxnLst/>
            <a:rect l="l" t="t" r="r" b="b"/>
            <a:pathLst>
              <a:path w="22918" h="55191">
                <a:moveTo>
                  <a:pt x="9187" y="42062"/>
                </a:moveTo>
                <a:lnTo>
                  <a:pt x="9969" y="54165"/>
                </a:lnTo>
                <a:lnTo>
                  <a:pt x="14400" y="55191"/>
                </a:lnTo>
                <a:lnTo>
                  <a:pt x="19908" y="55191"/>
                </a:lnTo>
                <a:lnTo>
                  <a:pt x="22918" y="47382"/>
                </a:lnTo>
                <a:lnTo>
                  <a:pt x="18385" y="48005"/>
                </a:lnTo>
                <a:lnTo>
                  <a:pt x="15491" y="48005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8" h="55191">
                <a:moveTo>
                  <a:pt x="34629" y="54416"/>
                </a:moveTo>
                <a:lnTo>
                  <a:pt x="37313" y="54467"/>
                </a:lnTo>
                <a:lnTo>
                  <a:pt x="40198" y="52804"/>
                </a:lnTo>
                <a:lnTo>
                  <a:pt x="40198" y="15796"/>
                </a:lnTo>
                <a:lnTo>
                  <a:pt x="39852" y="13068"/>
                </a:lnTo>
                <a:lnTo>
                  <a:pt x="38481" y="8380"/>
                </a:lnTo>
                <a:lnTo>
                  <a:pt x="35841" y="4823"/>
                </a:lnTo>
                <a:lnTo>
                  <a:pt x="32325" y="2054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22" y="176"/>
                </a:lnTo>
                <a:lnTo>
                  <a:pt x="13435" y="888"/>
                </a:lnTo>
                <a:lnTo>
                  <a:pt x="10166" y="1864"/>
                </a:lnTo>
                <a:lnTo>
                  <a:pt x="7228" y="3009"/>
                </a:lnTo>
                <a:lnTo>
                  <a:pt x="3506" y="5356"/>
                </a:lnTo>
                <a:lnTo>
                  <a:pt x="2391" y="8164"/>
                </a:lnTo>
                <a:lnTo>
                  <a:pt x="2675" y="11479"/>
                </a:lnTo>
                <a:lnTo>
                  <a:pt x="5278" y="12405"/>
                </a:lnTo>
                <a:lnTo>
                  <a:pt x="8162" y="10717"/>
                </a:lnTo>
                <a:lnTo>
                  <a:pt x="10811" y="9434"/>
                </a:lnTo>
                <a:lnTo>
                  <a:pt x="14102" y="8290"/>
                </a:lnTo>
                <a:lnTo>
                  <a:pt x="17852" y="7480"/>
                </a:lnTo>
                <a:lnTo>
                  <a:pt x="22137" y="7480"/>
                </a:lnTo>
                <a:lnTo>
                  <a:pt x="25297" y="8229"/>
                </a:lnTo>
                <a:lnTo>
                  <a:pt x="27857" y="9485"/>
                </a:lnTo>
                <a:lnTo>
                  <a:pt x="30283" y="12686"/>
                </a:lnTo>
                <a:lnTo>
                  <a:pt x="31075" y="15670"/>
                </a:lnTo>
                <a:lnTo>
                  <a:pt x="31273" y="19314"/>
                </a:lnTo>
                <a:lnTo>
                  <a:pt x="31273" y="23227"/>
                </a:lnTo>
                <a:lnTo>
                  <a:pt x="20714" y="23227"/>
                </a:lnTo>
                <a:lnTo>
                  <a:pt x="17298" y="23568"/>
                </a:lnTo>
                <a:lnTo>
                  <a:pt x="14253" y="24257"/>
                </a:lnTo>
                <a:lnTo>
                  <a:pt x="11207" y="24930"/>
                </a:lnTo>
                <a:lnTo>
                  <a:pt x="8629" y="25970"/>
                </a:lnTo>
                <a:lnTo>
                  <a:pt x="4424" y="28723"/>
                </a:lnTo>
                <a:lnTo>
                  <a:pt x="1673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6" y="46379"/>
                </a:lnTo>
                <a:lnTo>
                  <a:pt x="3172" y="49870"/>
                </a:lnTo>
                <a:lnTo>
                  <a:pt x="6116" y="52473"/>
                </a:lnTo>
                <a:lnTo>
                  <a:pt x="9969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30" y="35406"/>
                </a:lnTo>
                <a:lnTo>
                  <a:pt x="12665" y="32396"/>
                </a:lnTo>
                <a:lnTo>
                  <a:pt x="15379" y="30934"/>
                </a:lnTo>
                <a:lnTo>
                  <a:pt x="19004" y="30071"/>
                </a:lnTo>
                <a:lnTo>
                  <a:pt x="23613" y="29855"/>
                </a:lnTo>
                <a:lnTo>
                  <a:pt x="31273" y="29855"/>
                </a:lnTo>
                <a:lnTo>
                  <a:pt x="31273" y="40524"/>
                </a:lnTo>
                <a:lnTo>
                  <a:pt x="26943" y="44931"/>
                </a:lnTo>
                <a:lnTo>
                  <a:pt x="22918" y="47382"/>
                </a:lnTo>
                <a:lnTo>
                  <a:pt x="19908" y="55191"/>
                </a:lnTo>
                <a:lnTo>
                  <a:pt x="22694" y="54543"/>
                </a:lnTo>
                <a:lnTo>
                  <a:pt x="25318" y="53251"/>
                </a:lnTo>
                <a:lnTo>
                  <a:pt x="27943" y="51940"/>
                </a:lnTo>
                <a:lnTo>
                  <a:pt x="32476" y="47774"/>
                </a:lnTo>
                <a:lnTo>
                  <a:pt x="32476" y="52804"/>
                </a:lnTo>
                <a:lnTo>
                  <a:pt x="3462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498236" y="3299277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77" y="23332"/>
                </a:moveTo>
                <a:lnTo>
                  <a:pt x="33177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7" y="52730"/>
                </a:lnTo>
                <a:lnTo>
                  <a:pt x="42167" y="18529"/>
                </a:lnTo>
                <a:lnTo>
                  <a:pt x="41868" y="15455"/>
                </a:lnTo>
                <a:lnTo>
                  <a:pt x="41275" y="12903"/>
                </a:lnTo>
                <a:lnTo>
                  <a:pt x="40669" y="10364"/>
                </a:lnTo>
                <a:lnTo>
                  <a:pt x="38304" y="6249"/>
                </a:lnTo>
                <a:lnTo>
                  <a:pt x="35121" y="2819"/>
                </a:lnTo>
                <a:lnTo>
                  <a:pt x="30653" y="572"/>
                </a:lnTo>
                <a:lnTo>
                  <a:pt x="27914" y="0"/>
                </a:lnTo>
                <a:lnTo>
                  <a:pt x="21852" y="0"/>
                </a:lnTo>
                <a:lnTo>
                  <a:pt x="19090" y="723"/>
                </a:lnTo>
                <a:lnTo>
                  <a:pt x="16355" y="2197"/>
                </a:lnTo>
                <a:lnTo>
                  <a:pt x="13604" y="3672"/>
                </a:lnTo>
                <a:lnTo>
                  <a:pt x="10872" y="5984"/>
                </a:lnTo>
                <a:lnTo>
                  <a:pt x="8111" y="9144"/>
                </a:lnTo>
                <a:lnTo>
                  <a:pt x="8111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13" y="53698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5" y="14465"/>
                </a:lnTo>
                <a:lnTo>
                  <a:pt x="13806" y="12067"/>
                </a:lnTo>
                <a:lnTo>
                  <a:pt x="18295" y="8788"/>
                </a:lnTo>
                <a:lnTo>
                  <a:pt x="22802" y="7978"/>
                </a:lnTo>
                <a:lnTo>
                  <a:pt x="26060" y="8305"/>
                </a:lnTo>
                <a:lnTo>
                  <a:pt x="28721" y="9641"/>
                </a:lnTo>
                <a:lnTo>
                  <a:pt x="31471" y="13144"/>
                </a:lnTo>
                <a:lnTo>
                  <a:pt x="32533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550508" y="32866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0" y="1738"/>
                </a:moveTo>
                <a:lnTo>
                  <a:pt x="17406" y="1029"/>
                </a:lnTo>
                <a:lnTo>
                  <a:pt x="14757" y="0"/>
                </a:lnTo>
                <a:lnTo>
                  <a:pt x="11523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7" y="13690"/>
                </a:lnTo>
                <a:lnTo>
                  <a:pt x="349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7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5" y="58355"/>
                </a:lnTo>
                <a:lnTo>
                  <a:pt x="27371" y="59422"/>
                </a:lnTo>
                <a:lnTo>
                  <a:pt x="24488" y="59842"/>
                </a:lnTo>
                <a:lnTo>
                  <a:pt x="21913" y="59842"/>
                </a:lnTo>
                <a:lnTo>
                  <a:pt x="20120" y="58964"/>
                </a:lnTo>
                <a:lnTo>
                  <a:pt x="18126" y="55421"/>
                </a:lnTo>
                <a:lnTo>
                  <a:pt x="17630" y="52819"/>
                </a:lnTo>
                <a:lnTo>
                  <a:pt x="17630" y="21337"/>
                </a:lnTo>
                <a:lnTo>
                  <a:pt x="30194" y="21337"/>
                </a:lnTo>
                <a:lnTo>
                  <a:pt x="31990" y="18884"/>
                </a:lnTo>
                <a:lnTo>
                  <a:pt x="31950" y="16243"/>
                </a:lnTo>
                <a:lnTo>
                  <a:pt x="30194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590256" y="3299277"/>
            <a:ext cx="34663" cy="55191"/>
          </a:xfrm>
          <a:custGeom>
            <a:avLst/>
            <a:gdLst/>
            <a:ahLst/>
            <a:cxnLst/>
            <a:rect l="l" t="t" r="r" b="b"/>
            <a:pathLst>
              <a:path w="34663" h="55191">
                <a:moveTo>
                  <a:pt x="2268" y="20650"/>
                </a:moveTo>
                <a:lnTo>
                  <a:pt x="3912" y="23620"/>
                </a:lnTo>
                <a:lnTo>
                  <a:pt x="7552" y="26910"/>
                </a:lnTo>
                <a:lnTo>
                  <a:pt x="10486" y="28498"/>
                </a:lnTo>
                <a:lnTo>
                  <a:pt x="13531" y="29845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391"/>
                </a:lnTo>
                <a:lnTo>
                  <a:pt x="25444" y="37185"/>
                </a:lnTo>
                <a:lnTo>
                  <a:pt x="25786" y="39787"/>
                </a:lnTo>
                <a:lnTo>
                  <a:pt x="25552" y="42354"/>
                </a:lnTo>
                <a:lnTo>
                  <a:pt x="22964" y="45835"/>
                </a:lnTo>
                <a:lnTo>
                  <a:pt x="19756" y="47318"/>
                </a:lnTo>
                <a:lnTo>
                  <a:pt x="17146" y="47815"/>
                </a:lnTo>
                <a:lnTo>
                  <a:pt x="13596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308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61" y="50227"/>
                </a:lnTo>
                <a:lnTo>
                  <a:pt x="3049" y="52373"/>
                </a:lnTo>
                <a:lnTo>
                  <a:pt x="6242" y="53709"/>
                </a:lnTo>
                <a:lnTo>
                  <a:pt x="8898" y="54494"/>
                </a:lnTo>
                <a:lnTo>
                  <a:pt x="12059" y="55055"/>
                </a:lnTo>
                <a:lnTo>
                  <a:pt x="15450" y="55191"/>
                </a:lnTo>
                <a:lnTo>
                  <a:pt x="18287" y="55191"/>
                </a:lnTo>
                <a:lnTo>
                  <a:pt x="20882" y="54839"/>
                </a:lnTo>
                <a:lnTo>
                  <a:pt x="23237" y="54141"/>
                </a:lnTo>
                <a:lnTo>
                  <a:pt x="27632" y="52387"/>
                </a:lnTo>
                <a:lnTo>
                  <a:pt x="31034" y="49630"/>
                </a:lnTo>
                <a:lnTo>
                  <a:pt x="33277" y="45921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7" y="33491"/>
                </a:lnTo>
                <a:lnTo>
                  <a:pt x="31953" y="30582"/>
                </a:lnTo>
                <a:lnTo>
                  <a:pt x="28303" y="27392"/>
                </a:lnTo>
                <a:lnTo>
                  <a:pt x="25293" y="25830"/>
                </a:lnTo>
                <a:lnTo>
                  <a:pt x="22236" y="24498"/>
                </a:lnTo>
                <a:lnTo>
                  <a:pt x="19180" y="23252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74" y="11492"/>
                </a:lnTo>
                <a:lnTo>
                  <a:pt x="12786" y="8533"/>
                </a:lnTo>
                <a:lnTo>
                  <a:pt x="16070" y="7315"/>
                </a:lnTo>
                <a:lnTo>
                  <a:pt x="18928" y="7136"/>
                </a:lnTo>
                <a:lnTo>
                  <a:pt x="22146" y="7340"/>
                </a:lnTo>
                <a:lnTo>
                  <a:pt x="25962" y="8611"/>
                </a:lnTo>
                <a:lnTo>
                  <a:pt x="29329" y="10375"/>
                </a:lnTo>
                <a:lnTo>
                  <a:pt x="32137" y="8547"/>
                </a:lnTo>
                <a:lnTo>
                  <a:pt x="32075" y="5854"/>
                </a:lnTo>
                <a:lnTo>
                  <a:pt x="30502" y="2984"/>
                </a:lnTo>
                <a:lnTo>
                  <a:pt x="27557" y="1498"/>
                </a:lnTo>
                <a:lnTo>
                  <a:pt x="24263" y="558"/>
                </a:lnTo>
                <a:lnTo>
                  <a:pt x="21653" y="115"/>
                </a:lnTo>
                <a:lnTo>
                  <a:pt x="16070" y="0"/>
                </a:lnTo>
                <a:lnTo>
                  <a:pt x="13470" y="407"/>
                </a:lnTo>
                <a:lnTo>
                  <a:pt x="11242" y="1231"/>
                </a:lnTo>
                <a:lnTo>
                  <a:pt x="7145" y="3125"/>
                </a:lnTo>
                <a:lnTo>
                  <a:pt x="4171" y="5854"/>
                </a:lnTo>
                <a:lnTo>
                  <a:pt x="2329" y="9220"/>
                </a:lnTo>
                <a:lnTo>
                  <a:pt x="1201" y="12917"/>
                </a:lnTo>
                <a:lnTo>
                  <a:pt x="1201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659621" y="32992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39" y="17412"/>
                </a:moveTo>
                <a:lnTo>
                  <a:pt x="43822" y="14528"/>
                </a:lnTo>
                <a:lnTo>
                  <a:pt x="43004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24" y="1893"/>
                </a:lnTo>
                <a:lnTo>
                  <a:pt x="30613" y="636"/>
                </a:lnTo>
                <a:lnTo>
                  <a:pt x="27345" y="0"/>
                </a:lnTo>
                <a:lnTo>
                  <a:pt x="27395" y="7188"/>
                </a:lnTo>
                <a:lnTo>
                  <a:pt x="30660" y="8575"/>
                </a:lnTo>
                <a:lnTo>
                  <a:pt x="32863" y="11328"/>
                </a:lnTo>
                <a:lnTo>
                  <a:pt x="35085" y="14071"/>
                </a:lnTo>
                <a:lnTo>
                  <a:pt x="36121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30" y="18708"/>
                </a:lnTo>
                <a:lnTo>
                  <a:pt x="10965" y="14950"/>
                </a:lnTo>
                <a:lnTo>
                  <a:pt x="13765" y="1918"/>
                </a:lnTo>
                <a:lnTo>
                  <a:pt x="10867" y="3200"/>
                </a:lnTo>
                <a:lnTo>
                  <a:pt x="8390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5"/>
                </a:lnTo>
                <a:lnTo>
                  <a:pt x="528" y="36360"/>
                </a:lnTo>
                <a:lnTo>
                  <a:pt x="1579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898" y="53467"/>
                </a:lnTo>
                <a:lnTo>
                  <a:pt x="16934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7"/>
                </a:lnTo>
                <a:lnTo>
                  <a:pt x="40255" y="52083"/>
                </a:lnTo>
                <a:lnTo>
                  <a:pt x="42843" y="49416"/>
                </a:lnTo>
                <a:lnTo>
                  <a:pt x="42969" y="46813"/>
                </a:lnTo>
                <a:lnTo>
                  <a:pt x="42184" y="44121"/>
                </a:lnTo>
                <a:lnTo>
                  <a:pt x="39563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35" y="47511"/>
                </a:lnTo>
                <a:lnTo>
                  <a:pt x="25328" y="47713"/>
                </a:lnTo>
                <a:lnTo>
                  <a:pt x="22365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26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2" y="29465"/>
                </a:lnTo>
                <a:lnTo>
                  <a:pt x="4398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39" y="17412"/>
                </a:lnTo>
                <a:close/>
              </a:path>
              <a:path w="45035" h="55194">
                <a:moveTo>
                  <a:pt x="10965" y="14950"/>
                </a:moveTo>
                <a:lnTo>
                  <a:pt x="12970" y="11875"/>
                </a:lnTo>
                <a:lnTo>
                  <a:pt x="15507" y="9334"/>
                </a:lnTo>
                <a:lnTo>
                  <a:pt x="18863" y="7635"/>
                </a:lnTo>
                <a:lnTo>
                  <a:pt x="23036" y="7188"/>
                </a:lnTo>
                <a:lnTo>
                  <a:pt x="27395" y="7188"/>
                </a:lnTo>
                <a:lnTo>
                  <a:pt x="27345" y="0"/>
                </a:lnTo>
                <a:lnTo>
                  <a:pt x="19903" y="0"/>
                </a:lnTo>
                <a:lnTo>
                  <a:pt x="16675" y="636"/>
                </a:lnTo>
                <a:lnTo>
                  <a:pt x="13765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712062" y="32866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5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3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2" y="67550"/>
                </a:lnTo>
                <a:lnTo>
                  <a:pt x="28580" y="66953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28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0" y="59842"/>
                </a:lnTo>
                <a:lnTo>
                  <a:pt x="20126" y="58964"/>
                </a:lnTo>
                <a:lnTo>
                  <a:pt x="18133" y="55421"/>
                </a:lnTo>
                <a:lnTo>
                  <a:pt x="17625" y="52819"/>
                </a:lnTo>
                <a:lnTo>
                  <a:pt x="17625" y="21337"/>
                </a:lnTo>
                <a:lnTo>
                  <a:pt x="30192" y="21337"/>
                </a:lnTo>
                <a:lnTo>
                  <a:pt x="31990" y="18884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752306" y="3299320"/>
            <a:ext cx="38628" cy="55145"/>
          </a:xfrm>
          <a:custGeom>
            <a:avLst/>
            <a:gdLst/>
            <a:ahLst/>
            <a:cxnLst/>
            <a:rect l="l" t="t" r="r" b="b"/>
            <a:pathLst>
              <a:path w="38628" h="55145">
                <a:moveTo>
                  <a:pt x="9659" y="33757"/>
                </a:moveTo>
                <a:lnTo>
                  <a:pt x="9361" y="30928"/>
                </a:lnTo>
                <a:lnTo>
                  <a:pt x="9361" y="21211"/>
                </a:lnTo>
                <a:lnTo>
                  <a:pt x="10513" y="16272"/>
                </a:lnTo>
                <a:lnTo>
                  <a:pt x="12813" y="12867"/>
                </a:lnTo>
                <a:lnTo>
                  <a:pt x="15116" y="9465"/>
                </a:lnTo>
                <a:lnTo>
                  <a:pt x="18421" y="7762"/>
                </a:lnTo>
                <a:lnTo>
                  <a:pt x="24847" y="7762"/>
                </a:lnTo>
                <a:lnTo>
                  <a:pt x="28202" y="8686"/>
                </a:lnTo>
                <a:lnTo>
                  <a:pt x="32152" y="10721"/>
                </a:lnTo>
                <a:lnTo>
                  <a:pt x="35557" y="13374"/>
                </a:lnTo>
                <a:lnTo>
                  <a:pt x="38402" y="11229"/>
                </a:lnTo>
                <a:lnTo>
                  <a:pt x="38380" y="8550"/>
                </a:lnTo>
                <a:lnTo>
                  <a:pt x="37558" y="5717"/>
                </a:lnTo>
                <a:lnTo>
                  <a:pt x="34740" y="3305"/>
                </a:lnTo>
                <a:lnTo>
                  <a:pt x="31446" y="1628"/>
                </a:lnTo>
                <a:lnTo>
                  <a:pt x="28858" y="753"/>
                </a:lnTo>
                <a:lnTo>
                  <a:pt x="25924" y="154"/>
                </a:lnTo>
                <a:lnTo>
                  <a:pt x="22853" y="0"/>
                </a:lnTo>
                <a:lnTo>
                  <a:pt x="19620" y="0"/>
                </a:lnTo>
                <a:lnTo>
                  <a:pt x="16629" y="547"/>
                </a:lnTo>
                <a:lnTo>
                  <a:pt x="13842" y="1653"/>
                </a:lnTo>
                <a:lnTo>
                  <a:pt x="11070" y="2758"/>
                </a:lnTo>
                <a:lnTo>
                  <a:pt x="8655" y="4436"/>
                </a:lnTo>
                <a:lnTo>
                  <a:pt x="4558" y="8968"/>
                </a:lnTo>
                <a:lnTo>
                  <a:pt x="2948" y="11887"/>
                </a:lnTo>
                <a:lnTo>
                  <a:pt x="1761" y="15434"/>
                </a:lnTo>
                <a:lnTo>
                  <a:pt x="594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6" y="36389"/>
                </a:lnTo>
                <a:lnTo>
                  <a:pt x="1436" y="39715"/>
                </a:lnTo>
                <a:lnTo>
                  <a:pt x="2401" y="43042"/>
                </a:lnTo>
                <a:lnTo>
                  <a:pt x="3802" y="45850"/>
                </a:lnTo>
                <a:lnTo>
                  <a:pt x="5634" y="48136"/>
                </a:lnTo>
                <a:lnTo>
                  <a:pt x="9730" y="52175"/>
                </a:lnTo>
                <a:lnTo>
                  <a:pt x="12456" y="53356"/>
                </a:lnTo>
                <a:lnTo>
                  <a:pt x="15163" y="54547"/>
                </a:lnTo>
                <a:lnTo>
                  <a:pt x="18285" y="55145"/>
                </a:lnTo>
                <a:lnTo>
                  <a:pt x="23508" y="55145"/>
                </a:lnTo>
                <a:lnTo>
                  <a:pt x="26766" y="54648"/>
                </a:lnTo>
                <a:lnTo>
                  <a:pt x="29837" y="53874"/>
                </a:lnTo>
                <a:lnTo>
                  <a:pt x="32558" y="52783"/>
                </a:lnTo>
                <a:lnTo>
                  <a:pt x="35953" y="50803"/>
                </a:lnTo>
                <a:lnTo>
                  <a:pt x="38380" y="47870"/>
                </a:lnTo>
                <a:lnTo>
                  <a:pt x="38628" y="45046"/>
                </a:lnTo>
                <a:lnTo>
                  <a:pt x="38602" y="43665"/>
                </a:lnTo>
                <a:lnTo>
                  <a:pt x="36716" y="40806"/>
                </a:lnTo>
                <a:lnTo>
                  <a:pt x="33599" y="43168"/>
                </a:lnTo>
                <a:lnTo>
                  <a:pt x="29959" y="45493"/>
                </a:lnTo>
                <a:lnTo>
                  <a:pt x="26838" y="46840"/>
                </a:lnTo>
                <a:lnTo>
                  <a:pt x="22950" y="47171"/>
                </a:lnTo>
                <a:lnTo>
                  <a:pt x="18842" y="46765"/>
                </a:lnTo>
                <a:lnTo>
                  <a:pt x="15477" y="45176"/>
                </a:lnTo>
                <a:lnTo>
                  <a:pt x="12887" y="42303"/>
                </a:lnTo>
                <a:lnTo>
                  <a:pt x="10858" y="38635"/>
                </a:lnTo>
                <a:lnTo>
                  <a:pt x="9659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802674" y="3340907"/>
            <a:ext cx="11685" cy="13003"/>
          </a:xfrm>
          <a:custGeom>
            <a:avLst/>
            <a:gdLst/>
            <a:ahLst/>
            <a:cxnLst/>
            <a:rect l="l" t="t" r="r" b="b"/>
            <a:pathLst>
              <a:path w="11685" h="13003">
                <a:moveTo>
                  <a:pt x="11685" y="6412"/>
                </a:moveTo>
                <a:lnTo>
                  <a:pt x="11685" y="3849"/>
                </a:lnTo>
                <a:lnTo>
                  <a:pt x="9608" y="417"/>
                </a:lnTo>
                <a:lnTo>
                  <a:pt x="5918" y="0"/>
                </a:lnTo>
                <a:lnTo>
                  <a:pt x="1263" y="1306"/>
                </a:lnTo>
                <a:lnTo>
                  <a:pt x="0" y="3949"/>
                </a:lnTo>
                <a:lnTo>
                  <a:pt x="0" y="9155"/>
                </a:lnTo>
                <a:lnTo>
                  <a:pt x="2080" y="12571"/>
                </a:lnTo>
                <a:lnTo>
                  <a:pt x="5759" y="13003"/>
                </a:lnTo>
                <a:lnTo>
                  <a:pt x="10400" y="11682"/>
                </a:lnTo>
                <a:lnTo>
                  <a:pt x="11685" y="9053"/>
                </a:lnTo>
                <a:lnTo>
                  <a:pt x="11685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047044" y="3554341"/>
            <a:ext cx="52052" cy="74562"/>
          </a:xfrm>
          <a:custGeom>
            <a:avLst/>
            <a:gdLst/>
            <a:ahLst/>
            <a:cxnLst/>
            <a:rect l="l" t="t" r="r" b="b"/>
            <a:pathLst>
              <a:path w="52052" h="74562">
                <a:moveTo>
                  <a:pt x="15448" y="37439"/>
                </a:moveTo>
                <a:lnTo>
                  <a:pt x="15448" y="33577"/>
                </a:lnTo>
                <a:lnTo>
                  <a:pt x="15843" y="30099"/>
                </a:lnTo>
                <a:lnTo>
                  <a:pt x="16647" y="27014"/>
                </a:lnTo>
                <a:lnTo>
                  <a:pt x="17438" y="23925"/>
                </a:lnTo>
                <a:lnTo>
                  <a:pt x="18615" y="21286"/>
                </a:lnTo>
                <a:lnTo>
                  <a:pt x="21700" y="16926"/>
                </a:lnTo>
                <a:lnTo>
                  <a:pt x="25758" y="14083"/>
                </a:lnTo>
                <a:lnTo>
                  <a:pt x="30438" y="12330"/>
                </a:lnTo>
                <a:lnTo>
                  <a:pt x="35773" y="12330"/>
                </a:lnTo>
                <a:lnTo>
                  <a:pt x="39797" y="13309"/>
                </a:lnTo>
                <a:lnTo>
                  <a:pt x="43204" y="14681"/>
                </a:lnTo>
                <a:lnTo>
                  <a:pt x="45853" y="16282"/>
                </a:lnTo>
                <a:lnTo>
                  <a:pt x="48600" y="18298"/>
                </a:lnTo>
                <a:lnTo>
                  <a:pt x="51534" y="16751"/>
                </a:lnTo>
                <a:lnTo>
                  <a:pt x="51829" y="13615"/>
                </a:lnTo>
                <a:lnTo>
                  <a:pt x="51804" y="10580"/>
                </a:lnTo>
                <a:lnTo>
                  <a:pt x="51508" y="8039"/>
                </a:lnTo>
                <a:lnTo>
                  <a:pt x="49589" y="4989"/>
                </a:lnTo>
                <a:lnTo>
                  <a:pt x="46245" y="2970"/>
                </a:lnTo>
                <a:lnTo>
                  <a:pt x="43326" y="1814"/>
                </a:lnTo>
                <a:lnTo>
                  <a:pt x="40107" y="824"/>
                </a:lnTo>
                <a:lnTo>
                  <a:pt x="36479" y="165"/>
                </a:lnTo>
                <a:lnTo>
                  <a:pt x="32641" y="0"/>
                </a:lnTo>
                <a:lnTo>
                  <a:pt x="27816" y="0"/>
                </a:lnTo>
                <a:lnTo>
                  <a:pt x="23407" y="824"/>
                </a:lnTo>
                <a:lnTo>
                  <a:pt x="19382" y="2501"/>
                </a:lnTo>
                <a:lnTo>
                  <a:pt x="15386" y="4179"/>
                </a:lnTo>
                <a:lnTo>
                  <a:pt x="11944" y="6628"/>
                </a:lnTo>
                <a:lnTo>
                  <a:pt x="9069" y="9867"/>
                </a:lnTo>
                <a:lnTo>
                  <a:pt x="6214" y="13107"/>
                </a:lnTo>
                <a:lnTo>
                  <a:pt x="3985" y="17118"/>
                </a:lnTo>
                <a:lnTo>
                  <a:pt x="2383" y="21880"/>
                </a:lnTo>
                <a:lnTo>
                  <a:pt x="788" y="26643"/>
                </a:lnTo>
                <a:lnTo>
                  <a:pt x="0" y="32078"/>
                </a:lnTo>
                <a:lnTo>
                  <a:pt x="0" y="44248"/>
                </a:lnTo>
                <a:lnTo>
                  <a:pt x="727" y="49528"/>
                </a:lnTo>
                <a:lnTo>
                  <a:pt x="2178" y="54075"/>
                </a:lnTo>
                <a:lnTo>
                  <a:pt x="3625" y="58611"/>
                </a:lnTo>
                <a:lnTo>
                  <a:pt x="5706" y="62395"/>
                </a:lnTo>
                <a:lnTo>
                  <a:pt x="8427" y="65430"/>
                </a:lnTo>
                <a:lnTo>
                  <a:pt x="11141" y="68464"/>
                </a:lnTo>
                <a:lnTo>
                  <a:pt x="14447" y="70740"/>
                </a:lnTo>
                <a:lnTo>
                  <a:pt x="18321" y="72262"/>
                </a:lnTo>
                <a:lnTo>
                  <a:pt x="22204" y="73799"/>
                </a:lnTo>
                <a:lnTo>
                  <a:pt x="26553" y="74562"/>
                </a:lnTo>
                <a:lnTo>
                  <a:pt x="31381" y="74562"/>
                </a:lnTo>
                <a:lnTo>
                  <a:pt x="36148" y="74347"/>
                </a:lnTo>
                <a:lnTo>
                  <a:pt x="40392" y="73533"/>
                </a:lnTo>
                <a:lnTo>
                  <a:pt x="43934" y="72402"/>
                </a:lnTo>
                <a:lnTo>
                  <a:pt x="48117" y="70483"/>
                </a:lnTo>
                <a:lnTo>
                  <a:pt x="51112" y="68022"/>
                </a:lnTo>
                <a:lnTo>
                  <a:pt x="51916" y="65469"/>
                </a:lnTo>
                <a:lnTo>
                  <a:pt x="52052" y="62445"/>
                </a:lnTo>
                <a:lnTo>
                  <a:pt x="51940" y="59234"/>
                </a:lnTo>
                <a:lnTo>
                  <a:pt x="50853" y="56335"/>
                </a:lnTo>
                <a:lnTo>
                  <a:pt x="48215" y="57150"/>
                </a:lnTo>
                <a:lnTo>
                  <a:pt x="44960" y="59155"/>
                </a:lnTo>
                <a:lnTo>
                  <a:pt x="42037" y="60577"/>
                </a:lnTo>
                <a:lnTo>
                  <a:pt x="38351" y="61796"/>
                </a:lnTo>
                <a:lnTo>
                  <a:pt x="33620" y="62114"/>
                </a:lnTo>
                <a:lnTo>
                  <a:pt x="30822" y="62114"/>
                </a:lnTo>
                <a:lnTo>
                  <a:pt x="26081" y="60631"/>
                </a:lnTo>
                <a:lnTo>
                  <a:pt x="21945" y="58154"/>
                </a:lnTo>
                <a:lnTo>
                  <a:pt x="18792" y="54140"/>
                </a:lnTo>
                <a:lnTo>
                  <a:pt x="17575" y="51573"/>
                </a:lnTo>
                <a:lnTo>
                  <a:pt x="16722" y="48463"/>
                </a:lnTo>
                <a:lnTo>
                  <a:pt x="15868" y="45352"/>
                </a:lnTo>
                <a:lnTo>
                  <a:pt x="15448" y="41680"/>
                </a:lnTo>
                <a:lnTo>
                  <a:pt x="15448" y="374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109223" y="3551939"/>
            <a:ext cx="14742" cy="76122"/>
          </a:xfrm>
          <a:custGeom>
            <a:avLst/>
            <a:gdLst/>
            <a:ahLst/>
            <a:cxnLst/>
            <a:rect l="l" t="t" r="r" b="b"/>
            <a:pathLst>
              <a:path w="14742" h="76122">
                <a:moveTo>
                  <a:pt x="1134" y="74584"/>
                </a:moveTo>
                <a:lnTo>
                  <a:pt x="3686" y="75881"/>
                </a:lnTo>
                <a:lnTo>
                  <a:pt x="6548" y="76122"/>
                </a:lnTo>
                <a:lnTo>
                  <a:pt x="9230" y="76122"/>
                </a:lnTo>
                <a:lnTo>
                  <a:pt x="12067" y="75881"/>
                </a:lnTo>
                <a:lnTo>
                  <a:pt x="14742" y="73887"/>
                </a:lnTo>
                <a:lnTo>
                  <a:pt x="14626" y="23519"/>
                </a:lnTo>
                <a:lnTo>
                  <a:pt x="12067" y="22161"/>
                </a:lnTo>
                <a:lnTo>
                  <a:pt x="9230" y="21870"/>
                </a:lnTo>
                <a:lnTo>
                  <a:pt x="6548" y="21870"/>
                </a:lnTo>
                <a:lnTo>
                  <a:pt x="3686" y="22161"/>
                </a:lnTo>
                <a:lnTo>
                  <a:pt x="1037" y="24217"/>
                </a:lnTo>
                <a:lnTo>
                  <a:pt x="1134" y="74584"/>
                </a:lnTo>
                <a:close/>
              </a:path>
              <a:path w="14742" h="76122">
                <a:moveTo>
                  <a:pt x="15768" y="7250"/>
                </a:moveTo>
                <a:lnTo>
                  <a:pt x="15768" y="4532"/>
                </a:lnTo>
                <a:lnTo>
                  <a:pt x="14133" y="1587"/>
                </a:lnTo>
                <a:lnTo>
                  <a:pt x="10980" y="0"/>
                </a:lnTo>
                <a:lnTo>
                  <a:pt x="4848" y="0"/>
                </a:lnTo>
                <a:lnTo>
                  <a:pt x="1656" y="1649"/>
                </a:lnTo>
                <a:lnTo>
                  <a:pt x="0" y="4712"/>
                </a:lnTo>
                <a:lnTo>
                  <a:pt x="0" y="10248"/>
                </a:lnTo>
                <a:lnTo>
                  <a:pt x="1595" y="13168"/>
                </a:lnTo>
                <a:lnTo>
                  <a:pt x="4740" y="14732"/>
                </a:lnTo>
                <a:lnTo>
                  <a:pt x="10878" y="14732"/>
                </a:lnTo>
                <a:lnTo>
                  <a:pt x="14083" y="13119"/>
                </a:lnTo>
                <a:lnTo>
                  <a:pt x="15768" y="10083"/>
                </a:lnTo>
                <a:lnTo>
                  <a:pt x="15768" y="72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133800" y="3573810"/>
            <a:ext cx="50213" cy="54215"/>
          </a:xfrm>
          <a:custGeom>
            <a:avLst/>
            <a:gdLst/>
            <a:ahLst/>
            <a:cxnLst/>
            <a:rect l="l" t="t" r="r" b="b"/>
            <a:pathLst>
              <a:path w="50213" h="54215">
                <a:moveTo>
                  <a:pt x="396" y="914"/>
                </a:moveTo>
                <a:lnTo>
                  <a:pt x="0" y="3596"/>
                </a:lnTo>
                <a:lnTo>
                  <a:pt x="645" y="6198"/>
                </a:lnTo>
                <a:lnTo>
                  <a:pt x="15228" y="51231"/>
                </a:lnTo>
                <a:lnTo>
                  <a:pt x="15401" y="51828"/>
                </a:lnTo>
                <a:lnTo>
                  <a:pt x="18148" y="53863"/>
                </a:lnTo>
                <a:lnTo>
                  <a:pt x="21543" y="54204"/>
                </a:lnTo>
                <a:lnTo>
                  <a:pt x="28573" y="54215"/>
                </a:lnTo>
                <a:lnTo>
                  <a:pt x="31954" y="53912"/>
                </a:lnTo>
                <a:lnTo>
                  <a:pt x="34923" y="51231"/>
                </a:lnTo>
                <a:lnTo>
                  <a:pt x="49493" y="6198"/>
                </a:lnTo>
                <a:lnTo>
                  <a:pt x="49864" y="4801"/>
                </a:lnTo>
                <a:lnTo>
                  <a:pt x="50213" y="2184"/>
                </a:lnTo>
                <a:lnTo>
                  <a:pt x="47837" y="190"/>
                </a:lnTo>
                <a:lnTo>
                  <a:pt x="45025" y="0"/>
                </a:lnTo>
                <a:lnTo>
                  <a:pt x="42303" y="0"/>
                </a:lnTo>
                <a:lnTo>
                  <a:pt x="39491" y="241"/>
                </a:lnTo>
                <a:lnTo>
                  <a:pt x="36656" y="2415"/>
                </a:lnTo>
                <a:lnTo>
                  <a:pt x="25775" y="38966"/>
                </a:lnTo>
                <a:lnTo>
                  <a:pt x="25132" y="38966"/>
                </a:lnTo>
                <a:lnTo>
                  <a:pt x="14090" y="2415"/>
                </a:lnTo>
                <a:lnTo>
                  <a:pt x="12430" y="535"/>
                </a:lnTo>
                <a:lnTo>
                  <a:pt x="9375" y="49"/>
                </a:lnTo>
                <a:lnTo>
                  <a:pt x="3345" y="114"/>
                </a:lnTo>
                <a:lnTo>
                  <a:pt x="396" y="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4192783" y="3551939"/>
            <a:ext cx="14745" cy="76122"/>
          </a:xfrm>
          <a:custGeom>
            <a:avLst/>
            <a:gdLst/>
            <a:ahLst/>
            <a:cxnLst/>
            <a:rect l="l" t="t" r="r" b="b"/>
            <a:pathLst>
              <a:path w="14745" h="76122">
                <a:moveTo>
                  <a:pt x="1141" y="74584"/>
                </a:moveTo>
                <a:lnTo>
                  <a:pt x="3686" y="75881"/>
                </a:lnTo>
                <a:lnTo>
                  <a:pt x="6548" y="76122"/>
                </a:lnTo>
                <a:lnTo>
                  <a:pt x="9237" y="76122"/>
                </a:lnTo>
                <a:lnTo>
                  <a:pt x="12071" y="75881"/>
                </a:lnTo>
                <a:lnTo>
                  <a:pt x="14745" y="73887"/>
                </a:lnTo>
                <a:lnTo>
                  <a:pt x="14634" y="23519"/>
                </a:lnTo>
                <a:lnTo>
                  <a:pt x="12071" y="22161"/>
                </a:lnTo>
                <a:lnTo>
                  <a:pt x="9237" y="21870"/>
                </a:lnTo>
                <a:lnTo>
                  <a:pt x="6548" y="21870"/>
                </a:lnTo>
                <a:lnTo>
                  <a:pt x="3686" y="22161"/>
                </a:lnTo>
                <a:lnTo>
                  <a:pt x="1036" y="24217"/>
                </a:lnTo>
                <a:lnTo>
                  <a:pt x="1141" y="74584"/>
                </a:lnTo>
                <a:close/>
              </a:path>
              <a:path w="14745" h="76122">
                <a:moveTo>
                  <a:pt x="15772" y="7250"/>
                </a:moveTo>
                <a:lnTo>
                  <a:pt x="15772" y="4532"/>
                </a:lnTo>
                <a:lnTo>
                  <a:pt x="14137" y="1587"/>
                </a:lnTo>
                <a:lnTo>
                  <a:pt x="10980" y="0"/>
                </a:lnTo>
                <a:lnTo>
                  <a:pt x="4852" y="0"/>
                </a:lnTo>
                <a:lnTo>
                  <a:pt x="1659" y="1649"/>
                </a:lnTo>
                <a:lnTo>
                  <a:pt x="0" y="4712"/>
                </a:lnTo>
                <a:lnTo>
                  <a:pt x="0" y="10248"/>
                </a:lnTo>
                <a:lnTo>
                  <a:pt x="1595" y="13168"/>
                </a:lnTo>
                <a:lnTo>
                  <a:pt x="4740" y="14732"/>
                </a:lnTo>
                <a:lnTo>
                  <a:pt x="10882" y="14732"/>
                </a:lnTo>
                <a:lnTo>
                  <a:pt x="14090" y="13119"/>
                </a:lnTo>
                <a:lnTo>
                  <a:pt x="15772" y="10083"/>
                </a:lnTo>
                <a:lnTo>
                  <a:pt x="15772" y="72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4222911" y="3550036"/>
            <a:ext cx="13705" cy="78026"/>
          </a:xfrm>
          <a:custGeom>
            <a:avLst/>
            <a:gdLst/>
            <a:ahLst/>
            <a:cxnLst/>
            <a:rect l="l" t="t" r="r" b="b"/>
            <a:pathLst>
              <a:path w="13705" h="78026">
                <a:moveTo>
                  <a:pt x="13705" y="75791"/>
                </a:moveTo>
                <a:lnTo>
                  <a:pt x="13594" y="1699"/>
                </a:lnTo>
                <a:lnTo>
                  <a:pt x="11041" y="290"/>
                </a:lnTo>
                <a:lnTo>
                  <a:pt x="8194" y="0"/>
                </a:lnTo>
                <a:lnTo>
                  <a:pt x="5511" y="0"/>
                </a:lnTo>
                <a:lnTo>
                  <a:pt x="2660" y="290"/>
                </a:lnTo>
                <a:lnTo>
                  <a:pt x="0" y="2411"/>
                </a:lnTo>
                <a:lnTo>
                  <a:pt x="101" y="76488"/>
                </a:lnTo>
                <a:lnTo>
                  <a:pt x="2660" y="77784"/>
                </a:lnTo>
                <a:lnTo>
                  <a:pt x="5511" y="78026"/>
                </a:lnTo>
                <a:lnTo>
                  <a:pt x="8194" y="78026"/>
                </a:lnTo>
                <a:lnTo>
                  <a:pt x="11041" y="77784"/>
                </a:lnTo>
                <a:lnTo>
                  <a:pt x="13705" y="75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4276681" y="3554341"/>
            <a:ext cx="52066" cy="74562"/>
          </a:xfrm>
          <a:custGeom>
            <a:avLst/>
            <a:gdLst/>
            <a:ahLst/>
            <a:cxnLst/>
            <a:rect l="l" t="t" r="r" b="b"/>
            <a:pathLst>
              <a:path w="52066" h="74562">
                <a:moveTo>
                  <a:pt x="15450" y="37439"/>
                </a:moveTo>
                <a:lnTo>
                  <a:pt x="15450" y="33577"/>
                </a:lnTo>
                <a:lnTo>
                  <a:pt x="15843" y="30099"/>
                </a:lnTo>
                <a:lnTo>
                  <a:pt x="16649" y="27014"/>
                </a:lnTo>
                <a:lnTo>
                  <a:pt x="17438" y="23925"/>
                </a:lnTo>
                <a:lnTo>
                  <a:pt x="18618" y="21286"/>
                </a:lnTo>
                <a:lnTo>
                  <a:pt x="21700" y="16926"/>
                </a:lnTo>
                <a:lnTo>
                  <a:pt x="25760" y="14083"/>
                </a:lnTo>
                <a:lnTo>
                  <a:pt x="30452" y="12330"/>
                </a:lnTo>
                <a:lnTo>
                  <a:pt x="35787" y="12330"/>
                </a:lnTo>
                <a:lnTo>
                  <a:pt x="39800" y="13309"/>
                </a:lnTo>
                <a:lnTo>
                  <a:pt x="43202" y="14681"/>
                </a:lnTo>
                <a:lnTo>
                  <a:pt x="45852" y="16282"/>
                </a:lnTo>
                <a:lnTo>
                  <a:pt x="48599" y="18298"/>
                </a:lnTo>
                <a:lnTo>
                  <a:pt x="51532" y="16751"/>
                </a:lnTo>
                <a:lnTo>
                  <a:pt x="51842" y="13615"/>
                </a:lnTo>
                <a:lnTo>
                  <a:pt x="51807" y="10580"/>
                </a:lnTo>
                <a:lnTo>
                  <a:pt x="51518" y="8039"/>
                </a:lnTo>
                <a:lnTo>
                  <a:pt x="49589" y="4989"/>
                </a:lnTo>
                <a:lnTo>
                  <a:pt x="46259" y="2970"/>
                </a:lnTo>
                <a:lnTo>
                  <a:pt x="43324" y="1814"/>
                </a:lnTo>
                <a:lnTo>
                  <a:pt x="40106" y="824"/>
                </a:lnTo>
                <a:lnTo>
                  <a:pt x="36482" y="165"/>
                </a:lnTo>
                <a:lnTo>
                  <a:pt x="32644" y="0"/>
                </a:lnTo>
                <a:lnTo>
                  <a:pt x="27816" y="0"/>
                </a:lnTo>
                <a:lnTo>
                  <a:pt x="23406" y="824"/>
                </a:lnTo>
                <a:lnTo>
                  <a:pt x="19381" y="2501"/>
                </a:lnTo>
                <a:lnTo>
                  <a:pt x="15386" y="4179"/>
                </a:lnTo>
                <a:lnTo>
                  <a:pt x="11958" y="6628"/>
                </a:lnTo>
                <a:lnTo>
                  <a:pt x="9081" y="9867"/>
                </a:lnTo>
                <a:lnTo>
                  <a:pt x="6224" y="13107"/>
                </a:lnTo>
                <a:lnTo>
                  <a:pt x="3983" y="17118"/>
                </a:lnTo>
                <a:lnTo>
                  <a:pt x="2390" y="21880"/>
                </a:lnTo>
                <a:lnTo>
                  <a:pt x="791" y="26643"/>
                </a:lnTo>
                <a:lnTo>
                  <a:pt x="0" y="32078"/>
                </a:lnTo>
                <a:lnTo>
                  <a:pt x="0" y="44248"/>
                </a:lnTo>
                <a:lnTo>
                  <a:pt x="730" y="49528"/>
                </a:lnTo>
                <a:lnTo>
                  <a:pt x="2176" y="54075"/>
                </a:lnTo>
                <a:lnTo>
                  <a:pt x="3624" y="58611"/>
                </a:lnTo>
                <a:lnTo>
                  <a:pt x="5720" y="62395"/>
                </a:lnTo>
                <a:lnTo>
                  <a:pt x="8441" y="65430"/>
                </a:lnTo>
                <a:lnTo>
                  <a:pt x="11151" y="68464"/>
                </a:lnTo>
                <a:lnTo>
                  <a:pt x="14456" y="70740"/>
                </a:lnTo>
                <a:lnTo>
                  <a:pt x="18331" y="72262"/>
                </a:lnTo>
                <a:lnTo>
                  <a:pt x="22218" y="73799"/>
                </a:lnTo>
                <a:lnTo>
                  <a:pt x="26563" y="74562"/>
                </a:lnTo>
                <a:lnTo>
                  <a:pt x="31391" y="74562"/>
                </a:lnTo>
                <a:lnTo>
                  <a:pt x="36146" y="74347"/>
                </a:lnTo>
                <a:lnTo>
                  <a:pt x="40391" y="73533"/>
                </a:lnTo>
                <a:lnTo>
                  <a:pt x="43934" y="72402"/>
                </a:lnTo>
                <a:lnTo>
                  <a:pt x="48116" y="70483"/>
                </a:lnTo>
                <a:lnTo>
                  <a:pt x="51126" y="68022"/>
                </a:lnTo>
                <a:lnTo>
                  <a:pt x="51918" y="65469"/>
                </a:lnTo>
                <a:lnTo>
                  <a:pt x="52066" y="62445"/>
                </a:lnTo>
                <a:lnTo>
                  <a:pt x="51954" y="59234"/>
                </a:lnTo>
                <a:lnTo>
                  <a:pt x="50863" y="56335"/>
                </a:lnTo>
                <a:lnTo>
                  <a:pt x="48218" y="57150"/>
                </a:lnTo>
                <a:lnTo>
                  <a:pt x="44963" y="59155"/>
                </a:lnTo>
                <a:lnTo>
                  <a:pt x="42050" y="60577"/>
                </a:lnTo>
                <a:lnTo>
                  <a:pt x="38360" y="61796"/>
                </a:lnTo>
                <a:lnTo>
                  <a:pt x="33619" y="62114"/>
                </a:lnTo>
                <a:lnTo>
                  <a:pt x="30822" y="62114"/>
                </a:lnTo>
                <a:lnTo>
                  <a:pt x="26081" y="60631"/>
                </a:lnTo>
                <a:lnTo>
                  <a:pt x="21948" y="58154"/>
                </a:lnTo>
                <a:lnTo>
                  <a:pt x="18790" y="54140"/>
                </a:lnTo>
                <a:lnTo>
                  <a:pt x="17574" y="51573"/>
                </a:lnTo>
                <a:lnTo>
                  <a:pt x="16732" y="48463"/>
                </a:lnTo>
                <a:lnTo>
                  <a:pt x="15868" y="45352"/>
                </a:lnTo>
                <a:lnTo>
                  <a:pt x="15450" y="41680"/>
                </a:lnTo>
                <a:lnTo>
                  <a:pt x="15450" y="374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4336963" y="3572866"/>
            <a:ext cx="52009" cy="56149"/>
          </a:xfrm>
          <a:custGeom>
            <a:avLst/>
            <a:gdLst/>
            <a:ahLst/>
            <a:cxnLst/>
            <a:rect l="l" t="t" r="r" b="b"/>
            <a:pathLst>
              <a:path w="52009" h="56149">
                <a:moveTo>
                  <a:pt x="506" y="36868"/>
                </a:moveTo>
                <a:lnTo>
                  <a:pt x="1522" y="40298"/>
                </a:lnTo>
                <a:lnTo>
                  <a:pt x="2537" y="43726"/>
                </a:lnTo>
                <a:lnTo>
                  <a:pt x="4095" y="46598"/>
                </a:lnTo>
                <a:lnTo>
                  <a:pt x="8294" y="51282"/>
                </a:lnTo>
                <a:lnTo>
                  <a:pt x="10943" y="53074"/>
                </a:lnTo>
                <a:lnTo>
                  <a:pt x="14136" y="54306"/>
                </a:lnTo>
                <a:lnTo>
                  <a:pt x="17332" y="55526"/>
                </a:lnTo>
                <a:lnTo>
                  <a:pt x="21095" y="56149"/>
                </a:lnTo>
                <a:lnTo>
                  <a:pt x="29872" y="56149"/>
                </a:lnTo>
                <a:lnTo>
                  <a:pt x="25883" y="44921"/>
                </a:lnTo>
                <a:lnTo>
                  <a:pt x="21751" y="44503"/>
                </a:lnTo>
                <a:lnTo>
                  <a:pt x="18704" y="42825"/>
                </a:lnTo>
                <a:lnTo>
                  <a:pt x="16614" y="40121"/>
                </a:lnTo>
                <a:lnTo>
                  <a:pt x="15079" y="36805"/>
                </a:lnTo>
                <a:lnTo>
                  <a:pt x="14287" y="32666"/>
                </a:lnTo>
                <a:lnTo>
                  <a:pt x="14086" y="27953"/>
                </a:lnTo>
                <a:lnTo>
                  <a:pt x="14086" y="25311"/>
                </a:lnTo>
                <a:lnTo>
                  <a:pt x="14334" y="22960"/>
                </a:lnTo>
                <a:lnTo>
                  <a:pt x="15313" y="18835"/>
                </a:lnTo>
                <a:lnTo>
                  <a:pt x="17034" y="15595"/>
                </a:lnTo>
                <a:lnTo>
                  <a:pt x="19249" y="13017"/>
                </a:lnTo>
                <a:lnTo>
                  <a:pt x="22294" y="11480"/>
                </a:lnTo>
                <a:lnTo>
                  <a:pt x="26109" y="11102"/>
                </a:lnTo>
                <a:lnTo>
                  <a:pt x="30293" y="11530"/>
                </a:lnTo>
                <a:lnTo>
                  <a:pt x="33299" y="13248"/>
                </a:lnTo>
                <a:lnTo>
                  <a:pt x="35420" y="15966"/>
                </a:lnTo>
                <a:lnTo>
                  <a:pt x="36968" y="19278"/>
                </a:lnTo>
                <a:lnTo>
                  <a:pt x="37720" y="23407"/>
                </a:lnTo>
                <a:lnTo>
                  <a:pt x="37918" y="28130"/>
                </a:lnTo>
                <a:lnTo>
                  <a:pt x="37918" y="30773"/>
                </a:lnTo>
                <a:lnTo>
                  <a:pt x="37673" y="33124"/>
                </a:lnTo>
                <a:lnTo>
                  <a:pt x="36730" y="37249"/>
                </a:lnTo>
                <a:lnTo>
                  <a:pt x="35034" y="40463"/>
                </a:lnTo>
                <a:lnTo>
                  <a:pt x="37101" y="54079"/>
                </a:lnTo>
                <a:lnTo>
                  <a:pt x="40431" y="52707"/>
                </a:lnTo>
                <a:lnTo>
                  <a:pt x="43218" y="50749"/>
                </a:lnTo>
                <a:lnTo>
                  <a:pt x="47638" y="45694"/>
                </a:lnTo>
                <a:lnTo>
                  <a:pt x="49283" y="42684"/>
                </a:lnTo>
                <a:lnTo>
                  <a:pt x="50370" y="39178"/>
                </a:lnTo>
                <a:lnTo>
                  <a:pt x="51461" y="35687"/>
                </a:lnTo>
                <a:lnTo>
                  <a:pt x="52009" y="31813"/>
                </a:lnTo>
                <a:lnTo>
                  <a:pt x="52009" y="23140"/>
                </a:lnTo>
                <a:lnTo>
                  <a:pt x="51497" y="19216"/>
                </a:lnTo>
                <a:lnTo>
                  <a:pt x="50482" y="15786"/>
                </a:lnTo>
                <a:lnTo>
                  <a:pt x="49470" y="12369"/>
                </a:lnTo>
                <a:lnTo>
                  <a:pt x="47922" y="9489"/>
                </a:lnTo>
                <a:lnTo>
                  <a:pt x="43750" y="4801"/>
                </a:lnTo>
                <a:lnTo>
                  <a:pt x="41111" y="3009"/>
                </a:lnTo>
                <a:lnTo>
                  <a:pt x="37918" y="1818"/>
                </a:lnTo>
                <a:lnTo>
                  <a:pt x="34725" y="598"/>
                </a:lnTo>
                <a:lnTo>
                  <a:pt x="30962" y="0"/>
                </a:lnTo>
                <a:lnTo>
                  <a:pt x="22146" y="0"/>
                </a:lnTo>
                <a:lnTo>
                  <a:pt x="18247" y="687"/>
                </a:lnTo>
                <a:lnTo>
                  <a:pt x="14928" y="2058"/>
                </a:lnTo>
                <a:lnTo>
                  <a:pt x="11612" y="3441"/>
                </a:lnTo>
                <a:lnTo>
                  <a:pt x="8841" y="5386"/>
                </a:lnTo>
                <a:lnTo>
                  <a:pt x="4420" y="10403"/>
                </a:lnTo>
                <a:lnTo>
                  <a:pt x="2760" y="13423"/>
                </a:lnTo>
                <a:lnTo>
                  <a:pt x="1648" y="16930"/>
                </a:lnTo>
                <a:lnTo>
                  <a:pt x="543" y="20462"/>
                </a:lnTo>
                <a:lnTo>
                  <a:pt x="0" y="24331"/>
                </a:lnTo>
                <a:lnTo>
                  <a:pt x="0" y="32969"/>
                </a:lnTo>
                <a:lnTo>
                  <a:pt x="506" y="36868"/>
                </a:lnTo>
                <a:close/>
              </a:path>
              <a:path w="52009" h="56149">
                <a:moveTo>
                  <a:pt x="37101" y="54079"/>
                </a:moveTo>
                <a:lnTo>
                  <a:pt x="35034" y="40463"/>
                </a:lnTo>
                <a:lnTo>
                  <a:pt x="32806" y="43016"/>
                </a:lnTo>
                <a:lnTo>
                  <a:pt x="29757" y="44538"/>
                </a:lnTo>
                <a:lnTo>
                  <a:pt x="25883" y="44921"/>
                </a:lnTo>
                <a:lnTo>
                  <a:pt x="29872" y="56149"/>
                </a:lnTo>
                <a:lnTo>
                  <a:pt x="33760" y="55450"/>
                </a:lnTo>
                <a:lnTo>
                  <a:pt x="37101" y="54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4401795" y="3572870"/>
            <a:ext cx="46349" cy="55191"/>
          </a:xfrm>
          <a:custGeom>
            <a:avLst/>
            <a:gdLst/>
            <a:ahLst/>
            <a:cxnLst/>
            <a:rect l="l" t="t" r="r" b="b"/>
            <a:pathLst>
              <a:path w="46349" h="55191">
                <a:moveTo>
                  <a:pt x="0" y="3175"/>
                </a:moveTo>
                <a:lnTo>
                  <a:pt x="111" y="53653"/>
                </a:lnTo>
                <a:lnTo>
                  <a:pt x="2674" y="54950"/>
                </a:lnTo>
                <a:lnTo>
                  <a:pt x="5511" y="55191"/>
                </a:lnTo>
                <a:lnTo>
                  <a:pt x="8192" y="55191"/>
                </a:lnTo>
                <a:lnTo>
                  <a:pt x="11041" y="54950"/>
                </a:lnTo>
                <a:lnTo>
                  <a:pt x="13704" y="52956"/>
                </a:lnTo>
                <a:lnTo>
                  <a:pt x="13704" y="19875"/>
                </a:lnTo>
                <a:lnTo>
                  <a:pt x="17481" y="15480"/>
                </a:lnTo>
                <a:lnTo>
                  <a:pt x="21031" y="12876"/>
                </a:lnTo>
                <a:lnTo>
                  <a:pt x="24537" y="12214"/>
                </a:lnTo>
                <a:lnTo>
                  <a:pt x="27111" y="12481"/>
                </a:lnTo>
                <a:lnTo>
                  <a:pt x="30030" y="14324"/>
                </a:lnTo>
                <a:lnTo>
                  <a:pt x="31827" y="17485"/>
                </a:lnTo>
                <a:lnTo>
                  <a:pt x="32522" y="20242"/>
                </a:lnTo>
                <a:lnTo>
                  <a:pt x="32694" y="24559"/>
                </a:lnTo>
                <a:lnTo>
                  <a:pt x="32694" y="53326"/>
                </a:lnTo>
                <a:lnTo>
                  <a:pt x="35304" y="54950"/>
                </a:lnTo>
                <a:lnTo>
                  <a:pt x="38216" y="55191"/>
                </a:lnTo>
                <a:lnTo>
                  <a:pt x="40867" y="55191"/>
                </a:lnTo>
                <a:lnTo>
                  <a:pt x="43724" y="54950"/>
                </a:lnTo>
                <a:lnTo>
                  <a:pt x="46349" y="52956"/>
                </a:lnTo>
                <a:lnTo>
                  <a:pt x="46349" y="18604"/>
                </a:lnTo>
                <a:lnTo>
                  <a:pt x="46051" y="15519"/>
                </a:lnTo>
                <a:lnTo>
                  <a:pt x="45435" y="12952"/>
                </a:lnTo>
                <a:lnTo>
                  <a:pt x="44811" y="10374"/>
                </a:lnTo>
                <a:lnTo>
                  <a:pt x="42411" y="6210"/>
                </a:lnTo>
                <a:lnTo>
                  <a:pt x="39182" y="2794"/>
                </a:lnTo>
                <a:lnTo>
                  <a:pt x="34649" y="557"/>
                </a:lnTo>
                <a:lnTo>
                  <a:pt x="31863" y="0"/>
                </a:lnTo>
                <a:lnTo>
                  <a:pt x="25552" y="0"/>
                </a:lnTo>
                <a:lnTo>
                  <a:pt x="22654" y="748"/>
                </a:lnTo>
                <a:lnTo>
                  <a:pt x="19879" y="2235"/>
                </a:lnTo>
                <a:lnTo>
                  <a:pt x="17106" y="3718"/>
                </a:lnTo>
                <a:lnTo>
                  <a:pt x="14385" y="5953"/>
                </a:lnTo>
                <a:lnTo>
                  <a:pt x="11696" y="8928"/>
                </a:lnTo>
                <a:lnTo>
                  <a:pt x="11696" y="3175"/>
                </a:lnTo>
                <a:lnTo>
                  <a:pt x="11426" y="2195"/>
                </a:lnTo>
                <a:lnTo>
                  <a:pt x="8761" y="1075"/>
                </a:lnTo>
                <a:lnTo>
                  <a:pt x="5867" y="939"/>
                </a:lnTo>
                <a:lnTo>
                  <a:pt x="3070" y="1075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460817" y="3572863"/>
            <a:ext cx="37039" cy="56149"/>
          </a:xfrm>
          <a:custGeom>
            <a:avLst/>
            <a:gdLst/>
            <a:ahLst/>
            <a:cxnLst/>
            <a:rect l="l" t="t" r="r" b="b"/>
            <a:pathLst>
              <a:path w="37039" h="56149">
                <a:moveTo>
                  <a:pt x="543" y="51090"/>
                </a:moveTo>
                <a:lnTo>
                  <a:pt x="3153" y="53366"/>
                </a:lnTo>
                <a:lnTo>
                  <a:pt x="6410" y="54662"/>
                </a:lnTo>
                <a:lnTo>
                  <a:pt x="9197" y="55446"/>
                </a:lnTo>
                <a:lnTo>
                  <a:pt x="12503" y="56009"/>
                </a:lnTo>
                <a:lnTo>
                  <a:pt x="16045" y="56149"/>
                </a:lnTo>
                <a:lnTo>
                  <a:pt x="19051" y="56149"/>
                </a:lnTo>
                <a:lnTo>
                  <a:pt x="21837" y="55778"/>
                </a:lnTo>
                <a:lnTo>
                  <a:pt x="24411" y="55054"/>
                </a:lnTo>
                <a:lnTo>
                  <a:pt x="26984" y="54331"/>
                </a:lnTo>
                <a:lnTo>
                  <a:pt x="29227" y="53251"/>
                </a:lnTo>
                <a:lnTo>
                  <a:pt x="33004" y="50342"/>
                </a:lnTo>
                <a:lnTo>
                  <a:pt x="35492" y="46382"/>
                </a:lnTo>
                <a:lnTo>
                  <a:pt x="37039" y="41730"/>
                </a:lnTo>
                <a:lnTo>
                  <a:pt x="37039" y="36626"/>
                </a:lnTo>
                <a:lnTo>
                  <a:pt x="36010" y="33008"/>
                </a:lnTo>
                <a:lnTo>
                  <a:pt x="34415" y="29933"/>
                </a:lnTo>
                <a:lnTo>
                  <a:pt x="30887" y="26542"/>
                </a:lnTo>
                <a:lnTo>
                  <a:pt x="28014" y="24904"/>
                </a:lnTo>
                <a:lnTo>
                  <a:pt x="25095" y="23583"/>
                </a:lnTo>
                <a:lnTo>
                  <a:pt x="22186" y="22402"/>
                </a:lnTo>
                <a:lnTo>
                  <a:pt x="19310" y="21362"/>
                </a:lnTo>
                <a:lnTo>
                  <a:pt x="15786" y="19610"/>
                </a:lnTo>
                <a:lnTo>
                  <a:pt x="13157" y="16398"/>
                </a:lnTo>
                <a:lnTo>
                  <a:pt x="13590" y="13143"/>
                </a:lnTo>
                <a:lnTo>
                  <a:pt x="16214" y="10591"/>
                </a:lnTo>
                <a:lnTo>
                  <a:pt x="19116" y="9942"/>
                </a:lnTo>
                <a:lnTo>
                  <a:pt x="22082" y="9942"/>
                </a:lnTo>
                <a:lnTo>
                  <a:pt x="24979" y="10530"/>
                </a:lnTo>
                <a:lnTo>
                  <a:pt x="28572" y="11771"/>
                </a:lnTo>
                <a:lnTo>
                  <a:pt x="31158" y="13032"/>
                </a:lnTo>
                <a:lnTo>
                  <a:pt x="34188" y="11800"/>
                </a:lnTo>
                <a:lnTo>
                  <a:pt x="34315" y="8712"/>
                </a:lnTo>
                <a:lnTo>
                  <a:pt x="34131" y="5501"/>
                </a:lnTo>
                <a:lnTo>
                  <a:pt x="32072" y="2656"/>
                </a:lnTo>
                <a:lnTo>
                  <a:pt x="29498" y="1512"/>
                </a:lnTo>
                <a:lnTo>
                  <a:pt x="25883" y="558"/>
                </a:lnTo>
                <a:lnTo>
                  <a:pt x="23014" y="115"/>
                </a:lnTo>
                <a:lnTo>
                  <a:pt x="16969" y="0"/>
                </a:lnTo>
                <a:lnTo>
                  <a:pt x="14212" y="396"/>
                </a:lnTo>
                <a:lnTo>
                  <a:pt x="9320" y="1954"/>
                </a:lnTo>
                <a:lnTo>
                  <a:pt x="5543" y="4471"/>
                </a:lnTo>
                <a:lnTo>
                  <a:pt x="2537" y="7581"/>
                </a:lnTo>
                <a:lnTo>
                  <a:pt x="716" y="11570"/>
                </a:lnTo>
                <a:lnTo>
                  <a:pt x="259" y="16127"/>
                </a:lnTo>
                <a:lnTo>
                  <a:pt x="608" y="20487"/>
                </a:lnTo>
                <a:lnTo>
                  <a:pt x="1944" y="23825"/>
                </a:lnTo>
                <a:lnTo>
                  <a:pt x="5039" y="27647"/>
                </a:lnTo>
                <a:lnTo>
                  <a:pt x="7686" y="29476"/>
                </a:lnTo>
                <a:lnTo>
                  <a:pt x="10507" y="31014"/>
                </a:lnTo>
                <a:lnTo>
                  <a:pt x="13453" y="32284"/>
                </a:lnTo>
                <a:lnTo>
                  <a:pt x="16278" y="33375"/>
                </a:lnTo>
                <a:lnTo>
                  <a:pt x="20040" y="35053"/>
                </a:lnTo>
                <a:lnTo>
                  <a:pt x="22705" y="37134"/>
                </a:lnTo>
                <a:lnTo>
                  <a:pt x="23715" y="40017"/>
                </a:lnTo>
                <a:lnTo>
                  <a:pt x="22813" y="43333"/>
                </a:lnTo>
                <a:lnTo>
                  <a:pt x="20015" y="45288"/>
                </a:lnTo>
                <a:lnTo>
                  <a:pt x="17010" y="45935"/>
                </a:lnTo>
                <a:lnTo>
                  <a:pt x="13816" y="45935"/>
                </a:lnTo>
                <a:lnTo>
                  <a:pt x="10507" y="45213"/>
                </a:lnTo>
                <a:lnTo>
                  <a:pt x="6461" y="43649"/>
                </a:lnTo>
                <a:lnTo>
                  <a:pt x="3549" y="42113"/>
                </a:lnTo>
                <a:lnTo>
                  <a:pt x="284" y="42786"/>
                </a:lnTo>
                <a:lnTo>
                  <a:pt x="0" y="45478"/>
                </a:lnTo>
                <a:lnTo>
                  <a:pt x="0" y="48186"/>
                </a:lnTo>
                <a:lnTo>
                  <a:pt x="543" y="51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504524" y="3560706"/>
            <a:ext cx="34315" cy="68136"/>
          </a:xfrm>
          <a:custGeom>
            <a:avLst/>
            <a:gdLst/>
            <a:ahLst/>
            <a:cxnLst/>
            <a:rect l="l" t="t" r="r" b="b"/>
            <a:pathLst>
              <a:path w="34315" h="68136">
                <a:moveTo>
                  <a:pt x="10544" y="215"/>
                </a:moveTo>
                <a:lnTo>
                  <a:pt x="7934" y="2335"/>
                </a:lnTo>
                <a:lnTo>
                  <a:pt x="7934" y="13435"/>
                </a:lnTo>
                <a:lnTo>
                  <a:pt x="2164" y="13435"/>
                </a:lnTo>
                <a:lnTo>
                  <a:pt x="356" y="15062"/>
                </a:lnTo>
                <a:lnTo>
                  <a:pt x="0" y="18060"/>
                </a:lnTo>
                <a:lnTo>
                  <a:pt x="0" y="21182"/>
                </a:lnTo>
                <a:lnTo>
                  <a:pt x="2103" y="24828"/>
                </a:lnTo>
                <a:lnTo>
                  <a:pt x="7934" y="24828"/>
                </a:lnTo>
                <a:lnTo>
                  <a:pt x="7934" y="53390"/>
                </a:lnTo>
                <a:lnTo>
                  <a:pt x="8244" y="56033"/>
                </a:lnTo>
                <a:lnTo>
                  <a:pt x="8849" y="58268"/>
                </a:lnTo>
                <a:lnTo>
                  <a:pt x="10433" y="62344"/>
                </a:lnTo>
                <a:lnTo>
                  <a:pt x="13046" y="65277"/>
                </a:lnTo>
                <a:lnTo>
                  <a:pt x="16686" y="67081"/>
                </a:lnTo>
                <a:lnTo>
                  <a:pt x="21046" y="68136"/>
                </a:lnTo>
                <a:lnTo>
                  <a:pt x="24771" y="68136"/>
                </a:lnTo>
                <a:lnTo>
                  <a:pt x="27777" y="67870"/>
                </a:lnTo>
                <a:lnTo>
                  <a:pt x="30412" y="67297"/>
                </a:lnTo>
                <a:lnTo>
                  <a:pt x="33224" y="65811"/>
                </a:lnTo>
                <a:lnTo>
                  <a:pt x="34215" y="63107"/>
                </a:lnTo>
                <a:lnTo>
                  <a:pt x="34315" y="60209"/>
                </a:lnTo>
                <a:lnTo>
                  <a:pt x="34178" y="57646"/>
                </a:lnTo>
                <a:lnTo>
                  <a:pt x="33012" y="55079"/>
                </a:lnTo>
                <a:lnTo>
                  <a:pt x="30355" y="55878"/>
                </a:lnTo>
                <a:lnTo>
                  <a:pt x="27306" y="56361"/>
                </a:lnTo>
                <a:lnTo>
                  <a:pt x="22838" y="54316"/>
                </a:lnTo>
                <a:lnTo>
                  <a:pt x="21589" y="50939"/>
                </a:lnTo>
                <a:lnTo>
                  <a:pt x="21589" y="24828"/>
                </a:lnTo>
                <a:lnTo>
                  <a:pt x="32194" y="24828"/>
                </a:lnTo>
                <a:lnTo>
                  <a:pt x="34128" y="22644"/>
                </a:lnTo>
                <a:lnTo>
                  <a:pt x="34315" y="19137"/>
                </a:lnTo>
                <a:lnTo>
                  <a:pt x="34178" y="16408"/>
                </a:lnTo>
                <a:lnTo>
                  <a:pt x="32137" y="13435"/>
                </a:lnTo>
                <a:lnTo>
                  <a:pt x="21589" y="13435"/>
                </a:lnTo>
                <a:lnTo>
                  <a:pt x="21589" y="1968"/>
                </a:lnTo>
                <a:lnTo>
                  <a:pt x="18961" y="215"/>
                </a:lnTo>
                <a:lnTo>
                  <a:pt x="16066" y="0"/>
                </a:lnTo>
                <a:lnTo>
                  <a:pt x="13427" y="0"/>
                </a:lnTo>
                <a:lnTo>
                  <a:pt x="10544" y="2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550342" y="3572874"/>
            <a:ext cx="31182" cy="55180"/>
          </a:xfrm>
          <a:custGeom>
            <a:avLst/>
            <a:gdLst/>
            <a:ahLst/>
            <a:cxnLst/>
            <a:rect l="l" t="t" r="r" b="b"/>
            <a:pathLst>
              <a:path w="31182" h="55180">
                <a:moveTo>
                  <a:pt x="0" y="3175"/>
                </a:moveTo>
                <a:lnTo>
                  <a:pt x="114" y="53643"/>
                </a:lnTo>
                <a:lnTo>
                  <a:pt x="2674" y="54950"/>
                </a:lnTo>
                <a:lnTo>
                  <a:pt x="5521" y="55180"/>
                </a:lnTo>
                <a:lnTo>
                  <a:pt x="8208" y="55180"/>
                </a:lnTo>
                <a:lnTo>
                  <a:pt x="11055" y="54950"/>
                </a:lnTo>
                <a:lnTo>
                  <a:pt x="13719" y="52959"/>
                </a:lnTo>
                <a:lnTo>
                  <a:pt x="13719" y="21920"/>
                </a:lnTo>
                <a:lnTo>
                  <a:pt x="15688" y="18910"/>
                </a:lnTo>
                <a:lnTo>
                  <a:pt x="18309" y="15786"/>
                </a:lnTo>
                <a:lnTo>
                  <a:pt x="21506" y="13639"/>
                </a:lnTo>
                <a:lnTo>
                  <a:pt x="24439" y="13168"/>
                </a:lnTo>
                <a:lnTo>
                  <a:pt x="27522" y="13916"/>
                </a:lnTo>
                <a:lnTo>
                  <a:pt x="30420" y="13916"/>
                </a:lnTo>
                <a:lnTo>
                  <a:pt x="31074" y="11098"/>
                </a:lnTo>
                <a:lnTo>
                  <a:pt x="31182" y="6475"/>
                </a:lnTo>
                <a:lnTo>
                  <a:pt x="31034" y="3261"/>
                </a:lnTo>
                <a:lnTo>
                  <a:pt x="28896" y="633"/>
                </a:lnTo>
                <a:lnTo>
                  <a:pt x="26125" y="74"/>
                </a:lnTo>
                <a:lnTo>
                  <a:pt x="23583" y="0"/>
                </a:lnTo>
                <a:lnTo>
                  <a:pt x="20537" y="683"/>
                </a:lnTo>
                <a:lnTo>
                  <a:pt x="17495" y="2602"/>
                </a:lnTo>
                <a:lnTo>
                  <a:pt x="14177" y="5969"/>
                </a:lnTo>
                <a:lnTo>
                  <a:pt x="11710" y="9370"/>
                </a:lnTo>
                <a:lnTo>
                  <a:pt x="11710" y="3175"/>
                </a:lnTo>
                <a:lnTo>
                  <a:pt x="11426" y="2195"/>
                </a:lnTo>
                <a:lnTo>
                  <a:pt x="8765" y="1079"/>
                </a:lnTo>
                <a:lnTo>
                  <a:pt x="5882" y="939"/>
                </a:lnTo>
                <a:lnTo>
                  <a:pt x="3070" y="1079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591551" y="3573810"/>
            <a:ext cx="46299" cy="55205"/>
          </a:xfrm>
          <a:custGeom>
            <a:avLst/>
            <a:gdLst/>
            <a:ahLst/>
            <a:cxnLst/>
            <a:rect l="l" t="t" r="r" b="b"/>
            <a:pathLst>
              <a:path w="46299" h="55205">
                <a:moveTo>
                  <a:pt x="298" y="39672"/>
                </a:moveTo>
                <a:lnTo>
                  <a:pt x="892" y="42227"/>
                </a:lnTo>
                <a:lnTo>
                  <a:pt x="1497" y="44780"/>
                </a:lnTo>
                <a:lnTo>
                  <a:pt x="3887" y="48955"/>
                </a:lnTo>
                <a:lnTo>
                  <a:pt x="7120" y="52411"/>
                </a:lnTo>
                <a:lnTo>
                  <a:pt x="11649" y="54648"/>
                </a:lnTo>
                <a:lnTo>
                  <a:pt x="14461" y="55205"/>
                </a:lnTo>
                <a:lnTo>
                  <a:pt x="20760" y="55205"/>
                </a:lnTo>
                <a:lnTo>
                  <a:pt x="23633" y="54456"/>
                </a:lnTo>
                <a:lnTo>
                  <a:pt x="26417" y="52970"/>
                </a:lnTo>
                <a:lnTo>
                  <a:pt x="29178" y="51483"/>
                </a:lnTo>
                <a:lnTo>
                  <a:pt x="31917" y="49248"/>
                </a:lnTo>
                <a:lnTo>
                  <a:pt x="34599" y="46277"/>
                </a:lnTo>
                <a:lnTo>
                  <a:pt x="34599" y="52016"/>
                </a:lnTo>
                <a:lnTo>
                  <a:pt x="34872" y="52995"/>
                </a:lnTo>
                <a:lnTo>
                  <a:pt x="37558" y="54114"/>
                </a:lnTo>
                <a:lnTo>
                  <a:pt x="40467" y="54251"/>
                </a:lnTo>
                <a:lnTo>
                  <a:pt x="43279" y="54114"/>
                </a:lnTo>
                <a:lnTo>
                  <a:pt x="46299" y="52016"/>
                </a:lnTo>
                <a:lnTo>
                  <a:pt x="46299" y="1864"/>
                </a:lnTo>
                <a:lnTo>
                  <a:pt x="43689" y="241"/>
                </a:lnTo>
                <a:lnTo>
                  <a:pt x="40841" y="0"/>
                </a:lnTo>
                <a:lnTo>
                  <a:pt x="38155" y="0"/>
                </a:lnTo>
                <a:lnTo>
                  <a:pt x="35304" y="241"/>
                </a:lnTo>
                <a:lnTo>
                  <a:pt x="32694" y="2235"/>
                </a:lnTo>
                <a:lnTo>
                  <a:pt x="32694" y="35340"/>
                </a:lnTo>
                <a:lnTo>
                  <a:pt x="30700" y="37832"/>
                </a:lnTo>
                <a:lnTo>
                  <a:pt x="27064" y="41032"/>
                </a:lnTo>
                <a:lnTo>
                  <a:pt x="23562" y="42976"/>
                </a:lnTo>
                <a:lnTo>
                  <a:pt x="20440" y="42976"/>
                </a:lnTo>
                <a:lnTo>
                  <a:pt x="17161" y="41630"/>
                </a:lnTo>
                <a:lnTo>
                  <a:pt x="14968" y="38897"/>
                </a:lnTo>
                <a:lnTo>
                  <a:pt x="14140" y="36344"/>
                </a:lnTo>
                <a:lnTo>
                  <a:pt x="13655" y="32967"/>
                </a:lnTo>
                <a:lnTo>
                  <a:pt x="13547" y="1536"/>
                </a:lnTo>
                <a:lnTo>
                  <a:pt x="10980" y="241"/>
                </a:lnTo>
                <a:lnTo>
                  <a:pt x="8147" y="0"/>
                </a:lnTo>
                <a:lnTo>
                  <a:pt x="5500" y="0"/>
                </a:lnTo>
                <a:lnTo>
                  <a:pt x="2623" y="241"/>
                </a:lnTo>
                <a:lnTo>
                  <a:pt x="0" y="2235"/>
                </a:lnTo>
                <a:lnTo>
                  <a:pt x="0" y="36499"/>
                </a:lnTo>
                <a:lnTo>
                  <a:pt x="298" y="396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650789" y="3572921"/>
            <a:ext cx="39650" cy="56029"/>
          </a:xfrm>
          <a:custGeom>
            <a:avLst/>
            <a:gdLst/>
            <a:ahLst/>
            <a:cxnLst/>
            <a:rect l="l" t="t" r="r" b="b"/>
            <a:pathLst>
              <a:path w="39650" h="56029">
                <a:moveTo>
                  <a:pt x="0" y="23990"/>
                </a:moveTo>
                <a:lnTo>
                  <a:pt x="0" y="33285"/>
                </a:lnTo>
                <a:lnTo>
                  <a:pt x="496" y="37119"/>
                </a:lnTo>
                <a:lnTo>
                  <a:pt x="1487" y="40473"/>
                </a:lnTo>
                <a:lnTo>
                  <a:pt x="2487" y="43814"/>
                </a:lnTo>
                <a:lnTo>
                  <a:pt x="3959" y="46644"/>
                </a:lnTo>
                <a:lnTo>
                  <a:pt x="5918" y="48969"/>
                </a:lnTo>
                <a:lnTo>
                  <a:pt x="10299" y="53059"/>
                </a:lnTo>
                <a:lnTo>
                  <a:pt x="13186" y="54240"/>
                </a:lnTo>
                <a:lnTo>
                  <a:pt x="16070" y="55431"/>
                </a:lnTo>
                <a:lnTo>
                  <a:pt x="19375" y="56029"/>
                </a:lnTo>
                <a:lnTo>
                  <a:pt x="23111" y="56029"/>
                </a:lnTo>
                <a:lnTo>
                  <a:pt x="26402" y="55878"/>
                </a:lnTo>
                <a:lnTo>
                  <a:pt x="29563" y="55295"/>
                </a:lnTo>
                <a:lnTo>
                  <a:pt x="32360" y="54416"/>
                </a:lnTo>
                <a:lnTo>
                  <a:pt x="35949" y="52768"/>
                </a:lnTo>
                <a:lnTo>
                  <a:pt x="38624" y="50773"/>
                </a:lnTo>
                <a:lnTo>
                  <a:pt x="39513" y="48055"/>
                </a:lnTo>
                <a:lnTo>
                  <a:pt x="39650" y="44980"/>
                </a:lnTo>
                <a:lnTo>
                  <a:pt x="39538" y="41972"/>
                </a:lnTo>
                <a:lnTo>
                  <a:pt x="38239" y="38732"/>
                </a:lnTo>
                <a:lnTo>
                  <a:pt x="35477" y="40168"/>
                </a:lnTo>
                <a:lnTo>
                  <a:pt x="32608" y="42227"/>
                </a:lnTo>
                <a:lnTo>
                  <a:pt x="30057" y="43444"/>
                </a:lnTo>
                <a:lnTo>
                  <a:pt x="27061" y="44307"/>
                </a:lnTo>
                <a:lnTo>
                  <a:pt x="23334" y="44307"/>
                </a:lnTo>
                <a:lnTo>
                  <a:pt x="20314" y="43279"/>
                </a:lnTo>
                <a:lnTo>
                  <a:pt x="17752" y="41554"/>
                </a:lnTo>
                <a:lnTo>
                  <a:pt x="15908" y="38811"/>
                </a:lnTo>
                <a:lnTo>
                  <a:pt x="14730" y="35049"/>
                </a:lnTo>
                <a:lnTo>
                  <a:pt x="14036" y="30642"/>
                </a:lnTo>
                <a:lnTo>
                  <a:pt x="14036" y="22528"/>
                </a:lnTo>
                <a:lnTo>
                  <a:pt x="14979" y="18398"/>
                </a:lnTo>
                <a:lnTo>
                  <a:pt x="16859" y="15605"/>
                </a:lnTo>
                <a:lnTo>
                  <a:pt x="18752" y="12786"/>
                </a:lnTo>
                <a:lnTo>
                  <a:pt x="21466" y="11379"/>
                </a:lnTo>
                <a:lnTo>
                  <a:pt x="25016" y="11379"/>
                </a:lnTo>
                <a:lnTo>
                  <a:pt x="28397" y="11645"/>
                </a:lnTo>
                <a:lnTo>
                  <a:pt x="32137" y="13268"/>
                </a:lnTo>
                <a:lnTo>
                  <a:pt x="35518" y="15619"/>
                </a:lnTo>
                <a:lnTo>
                  <a:pt x="38524" y="15976"/>
                </a:lnTo>
                <a:lnTo>
                  <a:pt x="39430" y="12711"/>
                </a:lnTo>
                <a:lnTo>
                  <a:pt x="39405" y="8826"/>
                </a:lnTo>
                <a:lnTo>
                  <a:pt x="39046" y="6083"/>
                </a:lnTo>
                <a:lnTo>
                  <a:pt x="36831" y="3516"/>
                </a:lnTo>
                <a:lnTo>
                  <a:pt x="33818" y="1889"/>
                </a:lnTo>
                <a:lnTo>
                  <a:pt x="30096" y="657"/>
                </a:lnTo>
                <a:lnTo>
                  <a:pt x="27294" y="139"/>
                </a:lnTo>
                <a:lnTo>
                  <a:pt x="24425" y="0"/>
                </a:lnTo>
                <a:lnTo>
                  <a:pt x="20858" y="0"/>
                </a:lnTo>
                <a:lnTo>
                  <a:pt x="17603" y="582"/>
                </a:lnTo>
                <a:lnTo>
                  <a:pt x="14630" y="1738"/>
                </a:lnTo>
                <a:lnTo>
                  <a:pt x="11649" y="2894"/>
                </a:lnTo>
                <a:lnTo>
                  <a:pt x="9071" y="4646"/>
                </a:lnTo>
                <a:lnTo>
                  <a:pt x="4726" y="9409"/>
                </a:lnTo>
                <a:lnTo>
                  <a:pt x="3031" y="12419"/>
                </a:lnTo>
                <a:lnTo>
                  <a:pt x="1807" y="16051"/>
                </a:lnTo>
                <a:lnTo>
                  <a:pt x="604" y="19669"/>
                </a:lnTo>
                <a:lnTo>
                  <a:pt x="0" y="239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696405" y="3560706"/>
            <a:ext cx="34319" cy="68136"/>
          </a:xfrm>
          <a:custGeom>
            <a:avLst/>
            <a:gdLst/>
            <a:ahLst/>
            <a:cxnLst/>
            <a:rect l="l" t="t" r="r" b="b"/>
            <a:pathLst>
              <a:path w="34319" h="68136">
                <a:moveTo>
                  <a:pt x="10551" y="215"/>
                </a:moveTo>
                <a:lnTo>
                  <a:pt x="7933" y="2335"/>
                </a:lnTo>
                <a:lnTo>
                  <a:pt x="7933" y="13435"/>
                </a:lnTo>
                <a:lnTo>
                  <a:pt x="2166" y="13435"/>
                </a:lnTo>
                <a:lnTo>
                  <a:pt x="359" y="15062"/>
                </a:lnTo>
                <a:lnTo>
                  <a:pt x="0" y="18060"/>
                </a:lnTo>
                <a:lnTo>
                  <a:pt x="0" y="21182"/>
                </a:lnTo>
                <a:lnTo>
                  <a:pt x="2105" y="24828"/>
                </a:lnTo>
                <a:lnTo>
                  <a:pt x="7933" y="24828"/>
                </a:lnTo>
                <a:lnTo>
                  <a:pt x="7933" y="53390"/>
                </a:lnTo>
                <a:lnTo>
                  <a:pt x="8247" y="56033"/>
                </a:lnTo>
                <a:lnTo>
                  <a:pt x="8851" y="58268"/>
                </a:lnTo>
                <a:lnTo>
                  <a:pt x="10435" y="62344"/>
                </a:lnTo>
                <a:lnTo>
                  <a:pt x="13049" y="65277"/>
                </a:lnTo>
                <a:lnTo>
                  <a:pt x="16689" y="67081"/>
                </a:lnTo>
                <a:lnTo>
                  <a:pt x="21045" y="68136"/>
                </a:lnTo>
                <a:lnTo>
                  <a:pt x="24771" y="68136"/>
                </a:lnTo>
                <a:lnTo>
                  <a:pt x="27781" y="67870"/>
                </a:lnTo>
                <a:lnTo>
                  <a:pt x="30420" y="67297"/>
                </a:lnTo>
                <a:lnTo>
                  <a:pt x="33228" y="65811"/>
                </a:lnTo>
                <a:lnTo>
                  <a:pt x="34217" y="63107"/>
                </a:lnTo>
                <a:lnTo>
                  <a:pt x="34319" y="60209"/>
                </a:lnTo>
                <a:lnTo>
                  <a:pt x="34182" y="57646"/>
                </a:lnTo>
                <a:lnTo>
                  <a:pt x="32533" y="55079"/>
                </a:lnTo>
                <a:lnTo>
                  <a:pt x="29851" y="56033"/>
                </a:lnTo>
                <a:lnTo>
                  <a:pt x="27308" y="56361"/>
                </a:lnTo>
                <a:lnTo>
                  <a:pt x="22842" y="54316"/>
                </a:lnTo>
                <a:lnTo>
                  <a:pt x="21592" y="50939"/>
                </a:lnTo>
                <a:lnTo>
                  <a:pt x="21592" y="24828"/>
                </a:lnTo>
                <a:lnTo>
                  <a:pt x="32202" y="24828"/>
                </a:lnTo>
                <a:lnTo>
                  <a:pt x="34131" y="22644"/>
                </a:lnTo>
                <a:lnTo>
                  <a:pt x="34319" y="19137"/>
                </a:lnTo>
                <a:lnTo>
                  <a:pt x="34182" y="16408"/>
                </a:lnTo>
                <a:lnTo>
                  <a:pt x="32137" y="13435"/>
                </a:lnTo>
                <a:lnTo>
                  <a:pt x="21592" y="13435"/>
                </a:lnTo>
                <a:lnTo>
                  <a:pt x="21592" y="1968"/>
                </a:lnTo>
                <a:lnTo>
                  <a:pt x="18968" y="215"/>
                </a:lnTo>
                <a:lnTo>
                  <a:pt x="16070" y="0"/>
                </a:lnTo>
                <a:lnTo>
                  <a:pt x="13435" y="0"/>
                </a:lnTo>
                <a:lnTo>
                  <a:pt x="10551" y="2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741210" y="3551939"/>
            <a:ext cx="14730" cy="76122"/>
          </a:xfrm>
          <a:custGeom>
            <a:avLst/>
            <a:gdLst/>
            <a:ahLst/>
            <a:cxnLst/>
            <a:rect l="l" t="t" r="r" b="b"/>
            <a:pathLst>
              <a:path w="14730" h="76122">
                <a:moveTo>
                  <a:pt x="1126" y="74584"/>
                </a:moveTo>
                <a:lnTo>
                  <a:pt x="3689" y="75881"/>
                </a:lnTo>
                <a:lnTo>
                  <a:pt x="6537" y="76122"/>
                </a:lnTo>
                <a:lnTo>
                  <a:pt x="9222" y="76122"/>
                </a:lnTo>
                <a:lnTo>
                  <a:pt x="12067" y="75881"/>
                </a:lnTo>
                <a:lnTo>
                  <a:pt x="14730" y="73887"/>
                </a:lnTo>
                <a:lnTo>
                  <a:pt x="14618" y="23519"/>
                </a:lnTo>
                <a:lnTo>
                  <a:pt x="12067" y="22161"/>
                </a:lnTo>
                <a:lnTo>
                  <a:pt x="9222" y="21870"/>
                </a:lnTo>
                <a:lnTo>
                  <a:pt x="6537" y="21870"/>
                </a:lnTo>
                <a:lnTo>
                  <a:pt x="3689" y="22161"/>
                </a:lnTo>
                <a:lnTo>
                  <a:pt x="1029" y="24217"/>
                </a:lnTo>
                <a:lnTo>
                  <a:pt x="1126" y="74584"/>
                </a:lnTo>
                <a:close/>
              </a:path>
              <a:path w="14730" h="76122">
                <a:moveTo>
                  <a:pt x="15770" y="7250"/>
                </a:moveTo>
                <a:lnTo>
                  <a:pt x="15770" y="4532"/>
                </a:lnTo>
                <a:lnTo>
                  <a:pt x="14140" y="1587"/>
                </a:lnTo>
                <a:lnTo>
                  <a:pt x="10980" y="0"/>
                </a:lnTo>
                <a:lnTo>
                  <a:pt x="4852" y="0"/>
                </a:lnTo>
                <a:lnTo>
                  <a:pt x="1644" y="1649"/>
                </a:lnTo>
                <a:lnTo>
                  <a:pt x="0" y="4712"/>
                </a:lnTo>
                <a:lnTo>
                  <a:pt x="0" y="10248"/>
                </a:lnTo>
                <a:lnTo>
                  <a:pt x="1583" y="13168"/>
                </a:lnTo>
                <a:lnTo>
                  <a:pt x="4740" y="14732"/>
                </a:lnTo>
                <a:lnTo>
                  <a:pt x="10868" y="14732"/>
                </a:lnTo>
                <a:lnTo>
                  <a:pt x="14075" y="13119"/>
                </a:lnTo>
                <a:lnTo>
                  <a:pt x="15770" y="10083"/>
                </a:lnTo>
                <a:lnTo>
                  <a:pt x="15770" y="72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768387" y="3572866"/>
            <a:ext cx="52019" cy="56149"/>
          </a:xfrm>
          <a:custGeom>
            <a:avLst/>
            <a:gdLst/>
            <a:ahLst/>
            <a:cxnLst/>
            <a:rect l="l" t="t" r="r" b="b"/>
            <a:pathLst>
              <a:path w="52019" h="56149">
                <a:moveTo>
                  <a:pt x="521" y="36868"/>
                </a:moveTo>
                <a:lnTo>
                  <a:pt x="1536" y="40298"/>
                </a:lnTo>
                <a:lnTo>
                  <a:pt x="2551" y="43726"/>
                </a:lnTo>
                <a:lnTo>
                  <a:pt x="4110" y="46598"/>
                </a:lnTo>
                <a:lnTo>
                  <a:pt x="8308" y="51282"/>
                </a:lnTo>
                <a:lnTo>
                  <a:pt x="10953" y="53074"/>
                </a:lnTo>
                <a:lnTo>
                  <a:pt x="14151" y="54306"/>
                </a:lnTo>
                <a:lnTo>
                  <a:pt x="17344" y="55526"/>
                </a:lnTo>
                <a:lnTo>
                  <a:pt x="21095" y="56149"/>
                </a:lnTo>
                <a:lnTo>
                  <a:pt x="29871" y="56149"/>
                </a:lnTo>
                <a:lnTo>
                  <a:pt x="25897" y="44921"/>
                </a:lnTo>
                <a:lnTo>
                  <a:pt x="21761" y="44503"/>
                </a:lnTo>
                <a:lnTo>
                  <a:pt x="18715" y="42825"/>
                </a:lnTo>
                <a:lnTo>
                  <a:pt x="16612" y="40121"/>
                </a:lnTo>
                <a:lnTo>
                  <a:pt x="15090" y="36805"/>
                </a:lnTo>
                <a:lnTo>
                  <a:pt x="14298" y="32666"/>
                </a:lnTo>
                <a:lnTo>
                  <a:pt x="14089" y="27953"/>
                </a:lnTo>
                <a:lnTo>
                  <a:pt x="14089" y="25311"/>
                </a:lnTo>
                <a:lnTo>
                  <a:pt x="14338" y="22960"/>
                </a:lnTo>
                <a:lnTo>
                  <a:pt x="15313" y="18835"/>
                </a:lnTo>
                <a:lnTo>
                  <a:pt x="17034" y="15595"/>
                </a:lnTo>
                <a:lnTo>
                  <a:pt x="19263" y="13017"/>
                </a:lnTo>
                <a:lnTo>
                  <a:pt x="22308" y="11480"/>
                </a:lnTo>
                <a:lnTo>
                  <a:pt x="26121" y="11102"/>
                </a:lnTo>
                <a:lnTo>
                  <a:pt x="30293" y="11530"/>
                </a:lnTo>
                <a:lnTo>
                  <a:pt x="33299" y="13248"/>
                </a:lnTo>
                <a:lnTo>
                  <a:pt x="35416" y="15966"/>
                </a:lnTo>
                <a:lnTo>
                  <a:pt x="36964" y="19278"/>
                </a:lnTo>
                <a:lnTo>
                  <a:pt x="37724" y="23407"/>
                </a:lnTo>
                <a:lnTo>
                  <a:pt x="37918" y="28130"/>
                </a:lnTo>
                <a:lnTo>
                  <a:pt x="37918" y="30773"/>
                </a:lnTo>
                <a:lnTo>
                  <a:pt x="37684" y="33124"/>
                </a:lnTo>
                <a:lnTo>
                  <a:pt x="36744" y="37249"/>
                </a:lnTo>
                <a:lnTo>
                  <a:pt x="35049" y="40463"/>
                </a:lnTo>
                <a:lnTo>
                  <a:pt x="37115" y="54079"/>
                </a:lnTo>
                <a:lnTo>
                  <a:pt x="40445" y="52707"/>
                </a:lnTo>
                <a:lnTo>
                  <a:pt x="43218" y="50749"/>
                </a:lnTo>
                <a:lnTo>
                  <a:pt x="47635" y="45694"/>
                </a:lnTo>
                <a:lnTo>
                  <a:pt x="49293" y="42684"/>
                </a:lnTo>
                <a:lnTo>
                  <a:pt x="50384" y="39178"/>
                </a:lnTo>
                <a:lnTo>
                  <a:pt x="51475" y="35687"/>
                </a:lnTo>
                <a:lnTo>
                  <a:pt x="52019" y="31813"/>
                </a:lnTo>
                <a:lnTo>
                  <a:pt x="52019" y="23140"/>
                </a:lnTo>
                <a:lnTo>
                  <a:pt x="51512" y="19216"/>
                </a:lnTo>
                <a:lnTo>
                  <a:pt x="50496" y="15786"/>
                </a:lnTo>
                <a:lnTo>
                  <a:pt x="49481" y="12369"/>
                </a:lnTo>
                <a:lnTo>
                  <a:pt x="47919" y="9489"/>
                </a:lnTo>
                <a:lnTo>
                  <a:pt x="43750" y="4801"/>
                </a:lnTo>
                <a:lnTo>
                  <a:pt x="41111" y="3009"/>
                </a:lnTo>
                <a:lnTo>
                  <a:pt x="37918" y="1818"/>
                </a:lnTo>
                <a:lnTo>
                  <a:pt x="34725" y="598"/>
                </a:lnTo>
                <a:lnTo>
                  <a:pt x="30960" y="0"/>
                </a:lnTo>
                <a:lnTo>
                  <a:pt x="22150" y="0"/>
                </a:lnTo>
                <a:lnTo>
                  <a:pt x="18247" y="687"/>
                </a:lnTo>
                <a:lnTo>
                  <a:pt x="14939" y="2058"/>
                </a:lnTo>
                <a:lnTo>
                  <a:pt x="11609" y="3441"/>
                </a:lnTo>
                <a:lnTo>
                  <a:pt x="8851" y="5386"/>
                </a:lnTo>
                <a:lnTo>
                  <a:pt x="4431" y="10403"/>
                </a:lnTo>
                <a:lnTo>
                  <a:pt x="2760" y="13423"/>
                </a:lnTo>
                <a:lnTo>
                  <a:pt x="1658" y="16930"/>
                </a:lnTo>
                <a:lnTo>
                  <a:pt x="546" y="20462"/>
                </a:lnTo>
                <a:lnTo>
                  <a:pt x="0" y="24331"/>
                </a:lnTo>
                <a:lnTo>
                  <a:pt x="0" y="32969"/>
                </a:lnTo>
                <a:lnTo>
                  <a:pt x="521" y="36868"/>
                </a:lnTo>
                <a:close/>
              </a:path>
              <a:path w="52019" h="56149">
                <a:moveTo>
                  <a:pt x="37115" y="54079"/>
                </a:moveTo>
                <a:lnTo>
                  <a:pt x="35049" y="40463"/>
                </a:lnTo>
                <a:lnTo>
                  <a:pt x="32806" y="43016"/>
                </a:lnTo>
                <a:lnTo>
                  <a:pt x="29761" y="44538"/>
                </a:lnTo>
                <a:lnTo>
                  <a:pt x="25897" y="44921"/>
                </a:lnTo>
                <a:lnTo>
                  <a:pt x="29871" y="56149"/>
                </a:lnTo>
                <a:lnTo>
                  <a:pt x="33770" y="55450"/>
                </a:lnTo>
                <a:lnTo>
                  <a:pt x="37115" y="54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833233" y="3572870"/>
            <a:ext cx="46346" cy="55191"/>
          </a:xfrm>
          <a:custGeom>
            <a:avLst/>
            <a:gdLst/>
            <a:ahLst/>
            <a:cxnLst/>
            <a:rect l="l" t="t" r="r" b="b"/>
            <a:pathLst>
              <a:path w="46346" h="55191">
                <a:moveTo>
                  <a:pt x="0" y="3175"/>
                </a:moveTo>
                <a:lnTo>
                  <a:pt x="111" y="53653"/>
                </a:lnTo>
                <a:lnTo>
                  <a:pt x="2660" y="54950"/>
                </a:lnTo>
                <a:lnTo>
                  <a:pt x="5507" y="55191"/>
                </a:lnTo>
                <a:lnTo>
                  <a:pt x="8194" y="55191"/>
                </a:lnTo>
                <a:lnTo>
                  <a:pt x="11027" y="54950"/>
                </a:lnTo>
                <a:lnTo>
                  <a:pt x="13702" y="52956"/>
                </a:lnTo>
                <a:lnTo>
                  <a:pt x="13702" y="19875"/>
                </a:lnTo>
                <a:lnTo>
                  <a:pt x="17477" y="15480"/>
                </a:lnTo>
                <a:lnTo>
                  <a:pt x="21031" y="12876"/>
                </a:lnTo>
                <a:lnTo>
                  <a:pt x="24519" y="12214"/>
                </a:lnTo>
                <a:lnTo>
                  <a:pt x="27111" y="12481"/>
                </a:lnTo>
                <a:lnTo>
                  <a:pt x="30031" y="14324"/>
                </a:lnTo>
                <a:lnTo>
                  <a:pt x="31827" y="17485"/>
                </a:lnTo>
                <a:lnTo>
                  <a:pt x="32518" y="20242"/>
                </a:lnTo>
                <a:lnTo>
                  <a:pt x="32680" y="24559"/>
                </a:lnTo>
                <a:lnTo>
                  <a:pt x="32680" y="53326"/>
                </a:lnTo>
                <a:lnTo>
                  <a:pt x="35304" y="54950"/>
                </a:lnTo>
                <a:lnTo>
                  <a:pt x="38202" y="55191"/>
                </a:lnTo>
                <a:lnTo>
                  <a:pt x="40853" y="55191"/>
                </a:lnTo>
                <a:lnTo>
                  <a:pt x="43722" y="54950"/>
                </a:lnTo>
                <a:lnTo>
                  <a:pt x="46346" y="52956"/>
                </a:lnTo>
                <a:lnTo>
                  <a:pt x="46346" y="18604"/>
                </a:lnTo>
                <a:lnTo>
                  <a:pt x="46040" y="15519"/>
                </a:lnTo>
                <a:lnTo>
                  <a:pt x="45417" y="12952"/>
                </a:lnTo>
                <a:lnTo>
                  <a:pt x="44801" y="10374"/>
                </a:lnTo>
                <a:lnTo>
                  <a:pt x="42401" y="6210"/>
                </a:lnTo>
                <a:lnTo>
                  <a:pt x="39168" y="2794"/>
                </a:lnTo>
                <a:lnTo>
                  <a:pt x="34639" y="557"/>
                </a:lnTo>
                <a:lnTo>
                  <a:pt x="31852" y="0"/>
                </a:lnTo>
                <a:lnTo>
                  <a:pt x="25538" y="0"/>
                </a:lnTo>
                <a:lnTo>
                  <a:pt x="22654" y="748"/>
                </a:lnTo>
                <a:lnTo>
                  <a:pt x="19867" y="2235"/>
                </a:lnTo>
                <a:lnTo>
                  <a:pt x="17106" y="3718"/>
                </a:lnTo>
                <a:lnTo>
                  <a:pt x="14371" y="5953"/>
                </a:lnTo>
                <a:lnTo>
                  <a:pt x="11685" y="8928"/>
                </a:lnTo>
                <a:lnTo>
                  <a:pt x="11685" y="3175"/>
                </a:lnTo>
                <a:lnTo>
                  <a:pt x="11426" y="2195"/>
                </a:lnTo>
                <a:lnTo>
                  <a:pt x="8751" y="1075"/>
                </a:lnTo>
                <a:lnTo>
                  <a:pt x="5868" y="939"/>
                </a:lnTo>
                <a:lnTo>
                  <a:pt x="3070" y="1075"/>
                </a:lnTo>
                <a:lnTo>
                  <a:pt x="0" y="3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896979" y="3575102"/>
            <a:ext cx="15340" cy="53352"/>
          </a:xfrm>
          <a:custGeom>
            <a:avLst/>
            <a:gdLst/>
            <a:ahLst/>
            <a:cxnLst/>
            <a:rect l="l" t="t" r="r" b="b"/>
            <a:pathLst>
              <a:path w="15340" h="53352">
                <a:moveTo>
                  <a:pt x="4892" y="53201"/>
                </a:moveTo>
                <a:lnTo>
                  <a:pt x="7617" y="53352"/>
                </a:lnTo>
                <a:lnTo>
                  <a:pt x="11318" y="52934"/>
                </a:lnTo>
                <a:lnTo>
                  <a:pt x="14277" y="50839"/>
                </a:lnTo>
                <a:lnTo>
                  <a:pt x="15203" y="47851"/>
                </a:lnTo>
                <a:lnTo>
                  <a:pt x="15340" y="44982"/>
                </a:lnTo>
                <a:lnTo>
                  <a:pt x="14958" y="40993"/>
                </a:lnTo>
                <a:lnTo>
                  <a:pt x="13072" y="37666"/>
                </a:lnTo>
                <a:lnTo>
                  <a:pt x="10339" y="36638"/>
                </a:lnTo>
                <a:lnTo>
                  <a:pt x="7617" y="36501"/>
                </a:lnTo>
                <a:lnTo>
                  <a:pt x="3912" y="36907"/>
                </a:lnTo>
                <a:lnTo>
                  <a:pt x="943" y="39002"/>
                </a:lnTo>
                <a:lnTo>
                  <a:pt x="115" y="42073"/>
                </a:lnTo>
                <a:lnTo>
                  <a:pt x="0" y="44982"/>
                </a:lnTo>
                <a:lnTo>
                  <a:pt x="323" y="48920"/>
                </a:lnTo>
                <a:lnTo>
                  <a:pt x="2142" y="52171"/>
                </a:lnTo>
                <a:lnTo>
                  <a:pt x="4892" y="53201"/>
                </a:lnTo>
                <a:close/>
              </a:path>
              <a:path w="15340" h="53352">
                <a:moveTo>
                  <a:pt x="4892" y="16700"/>
                </a:moveTo>
                <a:lnTo>
                  <a:pt x="7617" y="16851"/>
                </a:lnTo>
                <a:lnTo>
                  <a:pt x="11318" y="16435"/>
                </a:lnTo>
                <a:lnTo>
                  <a:pt x="14277" y="14339"/>
                </a:lnTo>
                <a:lnTo>
                  <a:pt x="15203" y="11390"/>
                </a:lnTo>
                <a:lnTo>
                  <a:pt x="15340" y="8531"/>
                </a:lnTo>
                <a:lnTo>
                  <a:pt x="14958" y="4507"/>
                </a:lnTo>
                <a:lnTo>
                  <a:pt x="13072" y="1231"/>
                </a:lnTo>
                <a:lnTo>
                  <a:pt x="10339" y="151"/>
                </a:lnTo>
                <a:lnTo>
                  <a:pt x="7617" y="0"/>
                </a:lnTo>
                <a:lnTo>
                  <a:pt x="3912" y="443"/>
                </a:lnTo>
                <a:lnTo>
                  <a:pt x="943" y="2564"/>
                </a:lnTo>
                <a:lnTo>
                  <a:pt x="115" y="5587"/>
                </a:lnTo>
                <a:lnTo>
                  <a:pt x="0" y="8531"/>
                </a:lnTo>
                <a:lnTo>
                  <a:pt x="323" y="12434"/>
                </a:lnTo>
                <a:lnTo>
                  <a:pt x="2142" y="15671"/>
                </a:lnTo>
                <a:lnTo>
                  <a:pt x="4892" y="167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957668" y="3555507"/>
            <a:ext cx="39170" cy="72223"/>
          </a:xfrm>
          <a:custGeom>
            <a:avLst/>
            <a:gdLst/>
            <a:ahLst/>
            <a:cxnLst/>
            <a:rect l="l" t="t" r="r" b="b"/>
            <a:pathLst>
              <a:path w="39170" h="72223">
                <a:moveTo>
                  <a:pt x="39170" y="68263"/>
                </a:moveTo>
                <a:lnTo>
                  <a:pt x="39131" y="66892"/>
                </a:lnTo>
                <a:lnTo>
                  <a:pt x="37259" y="64249"/>
                </a:lnTo>
                <a:lnTo>
                  <a:pt x="9359" y="64249"/>
                </a:lnTo>
                <a:lnTo>
                  <a:pt x="9359" y="38390"/>
                </a:lnTo>
                <a:lnTo>
                  <a:pt x="32964" y="38390"/>
                </a:lnTo>
                <a:lnTo>
                  <a:pt x="34786" y="35902"/>
                </a:lnTo>
                <a:lnTo>
                  <a:pt x="34786" y="33336"/>
                </a:lnTo>
                <a:lnTo>
                  <a:pt x="32964" y="30643"/>
                </a:lnTo>
                <a:lnTo>
                  <a:pt x="9359" y="30643"/>
                </a:lnTo>
                <a:lnTo>
                  <a:pt x="9359" y="7988"/>
                </a:lnTo>
                <a:lnTo>
                  <a:pt x="37435" y="7913"/>
                </a:lnTo>
                <a:lnTo>
                  <a:pt x="38685" y="5331"/>
                </a:lnTo>
                <a:lnTo>
                  <a:pt x="38685" y="2703"/>
                </a:lnTo>
                <a:lnTo>
                  <a:pt x="36878" y="0"/>
                </a:lnTo>
                <a:lnTo>
                  <a:pt x="3477" y="0"/>
                </a:lnTo>
                <a:lnTo>
                  <a:pt x="1111" y="864"/>
                </a:lnTo>
                <a:lnTo>
                  <a:pt x="0" y="3910"/>
                </a:lnTo>
                <a:lnTo>
                  <a:pt x="0" y="68314"/>
                </a:lnTo>
                <a:lnTo>
                  <a:pt x="370" y="70777"/>
                </a:lnTo>
                <a:lnTo>
                  <a:pt x="3477" y="72223"/>
                </a:lnTo>
                <a:lnTo>
                  <a:pt x="37259" y="72223"/>
                </a:lnTo>
                <a:lnTo>
                  <a:pt x="38858" y="70942"/>
                </a:lnTo>
                <a:lnTo>
                  <a:pt x="39170" y="682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013993" y="3555500"/>
            <a:ext cx="43254" cy="72553"/>
          </a:xfrm>
          <a:custGeom>
            <a:avLst/>
            <a:gdLst/>
            <a:ahLst/>
            <a:cxnLst/>
            <a:rect l="l" t="t" r="r" b="b"/>
            <a:pathLst>
              <a:path w="43254" h="72553">
                <a:moveTo>
                  <a:pt x="3704" y="0"/>
                </a:moveTo>
                <a:lnTo>
                  <a:pt x="382" y="1587"/>
                </a:lnTo>
                <a:lnTo>
                  <a:pt x="0" y="4140"/>
                </a:lnTo>
                <a:lnTo>
                  <a:pt x="0" y="70775"/>
                </a:lnTo>
                <a:lnTo>
                  <a:pt x="979" y="72086"/>
                </a:lnTo>
                <a:lnTo>
                  <a:pt x="3765" y="72553"/>
                </a:lnTo>
                <a:lnTo>
                  <a:pt x="6329" y="72503"/>
                </a:lnTo>
                <a:lnTo>
                  <a:pt x="9361" y="70775"/>
                </a:lnTo>
                <a:lnTo>
                  <a:pt x="9361" y="44766"/>
                </a:lnTo>
                <a:lnTo>
                  <a:pt x="21715" y="44766"/>
                </a:lnTo>
                <a:lnTo>
                  <a:pt x="25441" y="44207"/>
                </a:lnTo>
                <a:lnTo>
                  <a:pt x="24837" y="35787"/>
                </a:lnTo>
                <a:lnTo>
                  <a:pt x="20624" y="36906"/>
                </a:lnTo>
                <a:lnTo>
                  <a:pt x="9361" y="36906"/>
                </a:lnTo>
                <a:lnTo>
                  <a:pt x="9361" y="7923"/>
                </a:lnTo>
                <a:lnTo>
                  <a:pt x="18766" y="0"/>
                </a:lnTo>
                <a:lnTo>
                  <a:pt x="3704" y="0"/>
                </a:lnTo>
                <a:close/>
              </a:path>
              <a:path w="43254" h="72553">
                <a:moveTo>
                  <a:pt x="34366" y="40398"/>
                </a:moveTo>
                <a:lnTo>
                  <a:pt x="36536" y="38354"/>
                </a:lnTo>
                <a:lnTo>
                  <a:pt x="40360" y="33832"/>
                </a:lnTo>
                <a:lnTo>
                  <a:pt x="41512" y="30923"/>
                </a:lnTo>
                <a:lnTo>
                  <a:pt x="42672" y="28028"/>
                </a:lnTo>
                <a:lnTo>
                  <a:pt x="43254" y="24778"/>
                </a:lnTo>
                <a:lnTo>
                  <a:pt x="43254" y="18453"/>
                </a:lnTo>
                <a:lnTo>
                  <a:pt x="42884" y="15951"/>
                </a:lnTo>
                <a:lnTo>
                  <a:pt x="41400" y="11455"/>
                </a:lnTo>
                <a:lnTo>
                  <a:pt x="38945" y="7772"/>
                </a:lnTo>
                <a:lnTo>
                  <a:pt x="35888" y="4611"/>
                </a:lnTo>
                <a:lnTo>
                  <a:pt x="31943" y="2260"/>
                </a:lnTo>
                <a:lnTo>
                  <a:pt x="28091" y="1040"/>
                </a:lnTo>
                <a:lnTo>
                  <a:pt x="24537" y="330"/>
                </a:lnTo>
                <a:lnTo>
                  <a:pt x="21751" y="64"/>
                </a:lnTo>
                <a:lnTo>
                  <a:pt x="18766" y="0"/>
                </a:lnTo>
                <a:lnTo>
                  <a:pt x="9361" y="7923"/>
                </a:lnTo>
                <a:lnTo>
                  <a:pt x="19610" y="7923"/>
                </a:lnTo>
                <a:lnTo>
                  <a:pt x="22928" y="8329"/>
                </a:lnTo>
                <a:lnTo>
                  <a:pt x="26248" y="9193"/>
                </a:lnTo>
                <a:lnTo>
                  <a:pt x="29405" y="11123"/>
                </a:lnTo>
                <a:lnTo>
                  <a:pt x="31791" y="14579"/>
                </a:lnTo>
                <a:lnTo>
                  <a:pt x="33400" y="19010"/>
                </a:lnTo>
                <a:lnTo>
                  <a:pt x="33400" y="24104"/>
                </a:lnTo>
                <a:lnTo>
                  <a:pt x="32421" y="27938"/>
                </a:lnTo>
                <a:lnTo>
                  <a:pt x="30816" y="31355"/>
                </a:lnTo>
                <a:lnTo>
                  <a:pt x="28279" y="33997"/>
                </a:lnTo>
                <a:lnTo>
                  <a:pt x="24837" y="35787"/>
                </a:lnTo>
                <a:lnTo>
                  <a:pt x="25441" y="44207"/>
                </a:lnTo>
                <a:lnTo>
                  <a:pt x="28587" y="43091"/>
                </a:lnTo>
                <a:lnTo>
                  <a:pt x="31716" y="41972"/>
                </a:lnTo>
                <a:lnTo>
                  <a:pt x="34366" y="403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069335" y="3554614"/>
            <a:ext cx="51080" cy="74005"/>
          </a:xfrm>
          <a:custGeom>
            <a:avLst/>
            <a:gdLst/>
            <a:ahLst/>
            <a:cxnLst/>
            <a:rect l="l" t="t" r="r" b="b"/>
            <a:pathLst>
              <a:path w="51080" h="74005">
                <a:moveTo>
                  <a:pt x="0" y="31954"/>
                </a:moveTo>
                <a:lnTo>
                  <a:pt x="0" y="43790"/>
                </a:lnTo>
                <a:lnTo>
                  <a:pt x="706" y="48945"/>
                </a:lnTo>
                <a:lnTo>
                  <a:pt x="2091" y="53442"/>
                </a:lnTo>
                <a:lnTo>
                  <a:pt x="3492" y="57913"/>
                </a:lnTo>
                <a:lnTo>
                  <a:pt x="5486" y="61686"/>
                </a:lnTo>
                <a:lnTo>
                  <a:pt x="8072" y="64745"/>
                </a:lnTo>
                <a:lnTo>
                  <a:pt x="10674" y="67792"/>
                </a:lnTo>
                <a:lnTo>
                  <a:pt x="13802" y="70092"/>
                </a:lnTo>
                <a:lnTo>
                  <a:pt x="17496" y="71654"/>
                </a:lnTo>
                <a:lnTo>
                  <a:pt x="21168" y="73216"/>
                </a:lnTo>
                <a:lnTo>
                  <a:pt x="25294" y="74005"/>
                </a:lnTo>
                <a:lnTo>
                  <a:pt x="32512" y="74005"/>
                </a:lnTo>
                <a:lnTo>
                  <a:pt x="37188" y="73242"/>
                </a:lnTo>
                <a:lnTo>
                  <a:pt x="41400" y="72137"/>
                </a:lnTo>
                <a:lnTo>
                  <a:pt x="44842" y="70675"/>
                </a:lnTo>
                <a:lnTo>
                  <a:pt x="48604" y="68414"/>
                </a:lnTo>
                <a:lnTo>
                  <a:pt x="50833" y="65636"/>
                </a:lnTo>
                <a:lnTo>
                  <a:pt x="51080" y="62903"/>
                </a:lnTo>
                <a:lnTo>
                  <a:pt x="50944" y="60224"/>
                </a:lnTo>
                <a:lnTo>
                  <a:pt x="48370" y="59004"/>
                </a:lnTo>
                <a:lnTo>
                  <a:pt x="45248" y="61215"/>
                </a:lnTo>
                <a:lnTo>
                  <a:pt x="42301" y="62967"/>
                </a:lnTo>
                <a:lnTo>
                  <a:pt x="38426" y="64465"/>
                </a:lnTo>
                <a:lnTo>
                  <a:pt x="33873" y="65520"/>
                </a:lnTo>
                <a:lnTo>
                  <a:pt x="27745" y="65520"/>
                </a:lnTo>
                <a:lnTo>
                  <a:pt x="24772" y="64912"/>
                </a:lnTo>
                <a:lnTo>
                  <a:pt x="22147" y="63701"/>
                </a:lnTo>
                <a:lnTo>
                  <a:pt x="19523" y="62496"/>
                </a:lnTo>
                <a:lnTo>
                  <a:pt x="17308" y="60707"/>
                </a:lnTo>
                <a:lnTo>
                  <a:pt x="13694" y="55984"/>
                </a:lnTo>
                <a:lnTo>
                  <a:pt x="12320" y="53050"/>
                </a:lnTo>
                <a:lnTo>
                  <a:pt x="11355" y="49528"/>
                </a:lnTo>
                <a:lnTo>
                  <a:pt x="10389" y="46012"/>
                </a:lnTo>
                <a:lnTo>
                  <a:pt x="9904" y="41973"/>
                </a:lnTo>
                <a:lnTo>
                  <a:pt x="9904" y="32778"/>
                </a:lnTo>
                <a:lnTo>
                  <a:pt x="10401" y="28677"/>
                </a:lnTo>
                <a:lnTo>
                  <a:pt x="11402" y="25085"/>
                </a:lnTo>
                <a:lnTo>
                  <a:pt x="12406" y="21488"/>
                </a:lnTo>
                <a:lnTo>
                  <a:pt x="13817" y="18454"/>
                </a:lnTo>
                <a:lnTo>
                  <a:pt x="15650" y="15966"/>
                </a:lnTo>
                <a:lnTo>
                  <a:pt x="19659" y="11581"/>
                </a:lnTo>
                <a:lnTo>
                  <a:pt x="22233" y="10289"/>
                </a:lnTo>
                <a:lnTo>
                  <a:pt x="24811" y="9018"/>
                </a:lnTo>
                <a:lnTo>
                  <a:pt x="27659" y="8370"/>
                </a:lnTo>
                <a:lnTo>
                  <a:pt x="33675" y="8370"/>
                </a:lnTo>
                <a:lnTo>
                  <a:pt x="38207" y="9461"/>
                </a:lnTo>
                <a:lnTo>
                  <a:pt x="42016" y="10988"/>
                </a:lnTo>
                <a:lnTo>
                  <a:pt x="44891" y="12740"/>
                </a:lnTo>
                <a:lnTo>
                  <a:pt x="47898" y="14987"/>
                </a:lnTo>
                <a:lnTo>
                  <a:pt x="50523" y="13957"/>
                </a:lnTo>
                <a:lnTo>
                  <a:pt x="50821" y="11113"/>
                </a:lnTo>
                <a:lnTo>
                  <a:pt x="50509" y="8129"/>
                </a:lnTo>
                <a:lnTo>
                  <a:pt x="48726" y="5551"/>
                </a:lnTo>
                <a:lnTo>
                  <a:pt x="45299" y="3351"/>
                </a:lnTo>
                <a:lnTo>
                  <a:pt x="42217" y="2070"/>
                </a:lnTo>
                <a:lnTo>
                  <a:pt x="38812" y="979"/>
                </a:lnTo>
                <a:lnTo>
                  <a:pt x="34960" y="205"/>
                </a:lnTo>
                <a:lnTo>
                  <a:pt x="30949" y="0"/>
                </a:lnTo>
                <a:lnTo>
                  <a:pt x="26344" y="0"/>
                </a:lnTo>
                <a:lnTo>
                  <a:pt x="22147" y="853"/>
                </a:lnTo>
                <a:lnTo>
                  <a:pt x="18360" y="2566"/>
                </a:lnTo>
                <a:lnTo>
                  <a:pt x="14573" y="4281"/>
                </a:lnTo>
                <a:lnTo>
                  <a:pt x="11315" y="6757"/>
                </a:lnTo>
                <a:lnTo>
                  <a:pt x="8594" y="10022"/>
                </a:lnTo>
                <a:lnTo>
                  <a:pt x="5882" y="13274"/>
                </a:lnTo>
                <a:lnTo>
                  <a:pt x="3763" y="17247"/>
                </a:lnTo>
                <a:lnTo>
                  <a:pt x="2268" y="21935"/>
                </a:lnTo>
                <a:lnTo>
                  <a:pt x="756" y="26633"/>
                </a:lnTo>
                <a:lnTo>
                  <a:pt x="0" y="319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160887" y="3611387"/>
            <a:ext cx="16103" cy="75159"/>
          </a:xfrm>
          <a:custGeom>
            <a:avLst/>
            <a:gdLst/>
            <a:ahLst/>
            <a:cxnLst/>
            <a:rect l="l" t="t" r="r" b="b"/>
            <a:pathLst>
              <a:path w="16103" h="75159">
                <a:moveTo>
                  <a:pt x="11463" y="3084"/>
                </a:moveTo>
                <a:lnTo>
                  <a:pt x="8989" y="0"/>
                </a:lnTo>
                <a:lnTo>
                  <a:pt x="9359" y="10335"/>
                </a:lnTo>
                <a:lnTo>
                  <a:pt x="13244" y="13790"/>
                </a:lnTo>
                <a:lnTo>
                  <a:pt x="16103" y="7048"/>
                </a:lnTo>
                <a:lnTo>
                  <a:pt x="11463" y="3084"/>
                </a:lnTo>
                <a:close/>
              </a:path>
              <a:path w="16103" h="75159">
                <a:moveTo>
                  <a:pt x="0" y="14946"/>
                </a:moveTo>
                <a:lnTo>
                  <a:pt x="0" y="15252"/>
                </a:lnTo>
                <a:lnTo>
                  <a:pt x="2574" y="16635"/>
                </a:lnTo>
                <a:lnTo>
                  <a:pt x="5309" y="16635"/>
                </a:lnTo>
                <a:lnTo>
                  <a:pt x="7945" y="14946"/>
                </a:lnTo>
                <a:lnTo>
                  <a:pt x="7945" y="8812"/>
                </a:lnTo>
                <a:lnTo>
                  <a:pt x="9359" y="10335"/>
                </a:lnTo>
                <a:lnTo>
                  <a:pt x="8989" y="0"/>
                </a:lnTo>
                <a:lnTo>
                  <a:pt x="8989" y="-20055"/>
                </a:lnTo>
                <a:lnTo>
                  <a:pt x="11761" y="-23446"/>
                </a:lnTo>
                <a:lnTo>
                  <a:pt x="15473" y="-26913"/>
                </a:lnTo>
                <a:lnTo>
                  <a:pt x="18964" y="-29034"/>
                </a:lnTo>
                <a:lnTo>
                  <a:pt x="22381" y="-29872"/>
                </a:lnTo>
                <a:lnTo>
                  <a:pt x="25873" y="-29872"/>
                </a:lnTo>
                <a:lnTo>
                  <a:pt x="29401" y="-28169"/>
                </a:lnTo>
                <a:lnTo>
                  <a:pt x="32235" y="-25528"/>
                </a:lnTo>
                <a:lnTo>
                  <a:pt x="34132" y="-21809"/>
                </a:lnTo>
                <a:lnTo>
                  <a:pt x="35168" y="-17261"/>
                </a:lnTo>
                <a:lnTo>
                  <a:pt x="35751" y="-12344"/>
                </a:lnTo>
                <a:lnTo>
                  <a:pt x="35751" y="-7430"/>
                </a:lnTo>
                <a:lnTo>
                  <a:pt x="35057" y="-2833"/>
                </a:lnTo>
                <a:lnTo>
                  <a:pt x="33883" y="1522"/>
                </a:lnTo>
                <a:lnTo>
                  <a:pt x="31878" y="5205"/>
                </a:lnTo>
                <a:lnTo>
                  <a:pt x="28969" y="7807"/>
                </a:lnTo>
                <a:lnTo>
                  <a:pt x="25426" y="9485"/>
                </a:lnTo>
                <a:lnTo>
                  <a:pt x="20711" y="9485"/>
                </a:lnTo>
                <a:lnTo>
                  <a:pt x="16103" y="7048"/>
                </a:lnTo>
                <a:lnTo>
                  <a:pt x="13244" y="13790"/>
                </a:lnTo>
                <a:lnTo>
                  <a:pt x="15786" y="15389"/>
                </a:lnTo>
                <a:lnTo>
                  <a:pt x="18356" y="16610"/>
                </a:lnTo>
                <a:lnTo>
                  <a:pt x="21005" y="17244"/>
                </a:lnTo>
                <a:lnTo>
                  <a:pt x="24005" y="17409"/>
                </a:lnTo>
                <a:lnTo>
                  <a:pt x="27371" y="17409"/>
                </a:lnTo>
                <a:lnTo>
                  <a:pt x="30355" y="16750"/>
                </a:lnTo>
                <a:lnTo>
                  <a:pt x="32965" y="15440"/>
                </a:lnTo>
                <a:lnTo>
                  <a:pt x="35575" y="14147"/>
                </a:lnTo>
                <a:lnTo>
                  <a:pt x="37792" y="12268"/>
                </a:lnTo>
                <a:lnTo>
                  <a:pt x="41385" y="7364"/>
                </a:lnTo>
                <a:lnTo>
                  <a:pt x="42735" y="4381"/>
                </a:lnTo>
                <a:lnTo>
                  <a:pt x="43675" y="914"/>
                </a:lnTo>
                <a:lnTo>
                  <a:pt x="44593" y="-2578"/>
                </a:lnTo>
                <a:lnTo>
                  <a:pt x="45046" y="-6476"/>
                </a:lnTo>
                <a:lnTo>
                  <a:pt x="45046" y="-14479"/>
                </a:lnTo>
                <a:lnTo>
                  <a:pt x="44691" y="-17946"/>
                </a:lnTo>
                <a:lnTo>
                  <a:pt x="43959" y="-21211"/>
                </a:lnTo>
                <a:lnTo>
                  <a:pt x="43229" y="-24488"/>
                </a:lnTo>
                <a:lnTo>
                  <a:pt x="42091" y="-27357"/>
                </a:lnTo>
                <a:lnTo>
                  <a:pt x="40518" y="-29782"/>
                </a:lnTo>
                <a:lnTo>
                  <a:pt x="36889" y="-34164"/>
                </a:lnTo>
                <a:lnTo>
                  <a:pt x="31852" y="-37058"/>
                </a:lnTo>
                <a:lnTo>
                  <a:pt x="28793" y="-37796"/>
                </a:lnTo>
                <a:lnTo>
                  <a:pt x="25243" y="-37796"/>
                </a:lnTo>
                <a:lnTo>
                  <a:pt x="22418" y="-37645"/>
                </a:lnTo>
                <a:lnTo>
                  <a:pt x="19808" y="-37048"/>
                </a:lnTo>
                <a:lnTo>
                  <a:pt x="17197" y="-35928"/>
                </a:lnTo>
                <a:lnTo>
                  <a:pt x="14559" y="-34419"/>
                </a:lnTo>
                <a:lnTo>
                  <a:pt x="11833" y="-32335"/>
                </a:lnTo>
                <a:lnTo>
                  <a:pt x="8989" y="-29541"/>
                </a:lnTo>
                <a:lnTo>
                  <a:pt x="8989" y="-59616"/>
                </a:lnTo>
                <a:lnTo>
                  <a:pt x="8762" y="-60389"/>
                </a:lnTo>
                <a:lnTo>
                  <a:pt x="6113" y="-61368"/>
                </a:lnTo>
                <a:lnTo>
                  <a:pt x="2872" y="-61368"/>
                </a:lnTo>
                <a:lnTo>
                  <a:pt x="0" y="-59616"/>
                </a:lnTo>
                <a:lnTo>
                  <a:pt x="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218250" y="3573583"/>
            <a:ext cx="22909" cy="55205"/>
          </a:xfrm>
          <a:custGeom>
            <a:avLst/>
            <a:gdLst/>
            <a:ahLst/>
            <a:cxnLst/>
            <a:rect l="l" t="t" r="r" b="b"/>
            <a:pathLst>
              <a:path w="22909" h="55205">
                <a:moveTo>
                  <a:pt x="9183" y="42076"/>
                </a:moveTo>
                <a:lnTo>
                  <a:pt x="9960" y="54165"/>
                </a:lnTo>
                <a:lnTo>
                  <a:pt x="14381" y="55205"/>
                </a:lnTo>
                <a:lnTo>
                  <a:pt x="19903" y="55205"/>
                </a:lnTo>
                <a:lnTo>
                  <a:pt x="22909" y="47397"/>
                </a:lnTo>
                <a:lnTo>
                  <a:pt x="18380" y="48005"/>
                </a:lnTo>
                <a:lnTo>
                  <a:pt x="15472" y="48005"/>
                </a:lnTo>
                <a:lnTo>
                  <a:pt x="11595" y="45684"/>
                </a:lnTo>
                <a:lnTo>
                  <a:pt x="9183" y="42076"/>
                </a:lnTo>
                <a:close/>
              </a:path>
              <a:path w="22909" h="55205">
                <a:moveTo>
                  <a:pt x="34624" y="54432"/>
                </a:moveTo>
                <a:lnTo>
                  <a:pt x="37310" y="54471"/>
                </a:lnTo>
                <a:lnTo>
                  <a:pt x="40192" y="52809"/>
                </a:lnTo>
                <a:lnTo>
                  <a:pt x="40192" y="15811"/>
                </a:lnTo>
                <a:lnTo>
                  <a:pt x="39833" y="13068"/>
                </a:lnTo>
                <a:lnTo>
                  <a:pt x="38472" y="8384"/>
                </a:lnTo>
                <a:lnTo>
                  <a:pt x="35834" y="4827"/>
                </a:lnTo>
                <a:lnTo>
                  <a:pt x="32320" y="2059"/>
                </a:lnTo>
                <a:lnTo>
                  <a:pt x="27395" y="421"/>
                </a:lnTo>
                <a:lnTo>
                  <a:pt x="24382" y="0"/>
                </a:lnTo>
                <a:lnTo>
                  <a:pt x="20882" y="0"/>
                </a:lnTo>
                <a:lnTo>
                  <a:pt x="17117" y="180"/>
                </a:lnTo>
                <a:lnTo>
                  <a:pt x="13427" y="888"/>
                </a:lnTo>
                <a:lnTo>
                  <a:pt x="10162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86" y="8178"/>
                </a:lnTo>
                <a:lnTo>
                  <a:pt x="2674" y="11494"/>
                </a:lnTo>
                <a:lnTo>
                  <a:pt x="5270" y="12409"/>
                </a:lnTo>
                <a:lnTo>
                  <a:pt x="8153" y="10731"/>
                </a:lnTo>
                <a:lnTo>
                  <a:pt x="10802" y="9436"/>
                </a:lnTo>
                <a:lnTo>
                  <a:pt x="14097" y="8294"/>
                </a:lnTo>
                <a:lnTo>
                  <a:pt x="17848" y="7481"/>
                </a:lnTo>
                <a:lnTo>
                  <a:pt x="22132" y="7481"/>
                </a:lnTo>
                <a:lnTo>
                  <a:pt x="25289" y="8243"/>
                </a:lnTo>
                <a:lnTo>
                  <a:pt x="27852" y="9485"/>
                </a:lnTo>
                <a:lnTo>
                  <a:pt x="30264" y="12686"/>
                </a:lnTo>
                <a:lnTo>
                  <a:pt x="31068" y="15674"/>
                </a:lnTo>
                <a:lnTo>
                  <a:pt x="31268" y="19317"/>
                </a:lnTo>
                <a:lnTo>
                  <a:pt x="31268" y="23230"/>
                </a:lnTo>
                <a:lnTo>
                  <a:pt x="20709" y="23230"/>
                </a:lnTo>
                <a:lnTo>
                  <a:pt x="17289" y="23572"/>
                </a:lnTo>
                <a:lnTo>
                  <a:pt x="14244" y="24256"/>
                </a:lnTo>
                <a:lnTo>
                  <a:pt x="11198" y="24944"/>
                </a:lnTo>
                <a:lnTo>
                  <a:pt x="8624" y="25974"/>
                </a:lnTo>
                <a:lnTo>
                  <a:pt x="4417" y="2872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91"/>
                </a:lnTo>
                <a:lnTo>
                  <a:pt x="9960" y="54165"/>
                </a:lnTo>
                <a:lnTo>
                  <a:pt x="9183" y="42076"/>
                </a:lnTo>
                <a:lnTo>
                  <a:pt x="9183" y="39474"/>
                </a:lnTo>
                <a:lnTo>
                  <a:pt x="10025" y="35420"/>
                </a:lnTo>
                <a:lnTo>
                  <a:pt x="12660" y="32400"/>
                </a:lnTo>
                <a:lnTo>
                  <a:pt x="15372" y="30938"/>
                </a:lnTo>
                <a:lnTo>
                  <a:pt x="19000" y="30088"/>
                </a:lnTo>
                <a:lnTo>
                  <a:pt x="23604" y="29872"/>
                </a:lnTo>
                <a:lnTo>
                  <a:pt x="31268" y="29872"/>
                </a:lnTo>
                <a:lnTo>
                  <a:pt x="31268" y="40525"/>
                </a:lnTo>
                <a:lnTo>
                  <a:pt x="26934" y="44946"/>
                </a:lnTo>
                <a:lnTo>
                  <a:pt x="22909" y="47397"/>
                </a:lnTo>
                <a:lnTo>
                  <a:pt x="19903" y="55205"/>
                </a:lnTo>
                <a:lnTo>
                  <a:pt x="22689" y="54547"/>
                </a:lnTo>
                <a:lnTo>
                  <a:pt x="25314" y="53251"/>
                </a:lnTo>
                <a:lnTo>
                  <a:pt x="27938" y="51944"/>
                </a:lnTo>
                <a:lnTo>
                  <a:pt x="32467" y="47779"/>
                </a:lnTo>
                <a:lnTo>
                  <a:pt x="32467" y="52809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272728" y="3573590"/>
            <a:ext cx="34650" cy="55209"/>
          </a:xfrm>
          <a:custGeom>
            <a:avLst/>
            <a:gdLst/>
            <a:ahLst/>
            <a:cxnLst/>
            <a:rect l="l" t="t" r="r" b="b"/>
            <a:pathLst>
              <a:path w="34650" h="55209">
                <a:moveTo>
                  <a:pt x="2264" y="20652"/>
                </a:moveTo>
                <a:lnTo>
                  <a:pt x="3898" y="23623"/>
                </a:lnTo>
                <a:lnTo>
                  <a:pt x="7538" y="26913"/>
                </a:lnTo>
                <a:lnTo>
                  <a:pt x="10472" y="28511"/>
                </a:lnTo>
                <a:lnTo>
                  <a:pt x="13517" y="29857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3" y="34405"/>
                </a:lnTo>
                <a:lnTo>
                  <a:pt x="25438" y="37198"/>
                </a:lnTo>
                <a:lnTo>
                  <a:pt x="25787" y="39801"/>
                </a:lnTo>
                <a:lnTo>
                  <a:pt x="25549" y="42368"/>
                </a:lnTo>
                <a:lnTo>
                  <a:pt x="22964" y="45849"/>
                </a:lnTo>
                <a:lnTo>
                  <a:pt x="19742" y="47321"/>
                </a:lnTo>
                <a:lnTo>
                  <a:pt x="17132" y="47829"/>
                </a:lnTo>
                <a:lnTo>
                  <a:pt x="13582" y="47829"/>
                </a:lnTo>
                <a:lnTo>
                  <a:pt x="10228" y="47080"/>
                </a:lnTo>
                <a:lnTo>
                  <a:pt x="6178" y="45427"/>
                </a:lnTo>
                <a:lnTo>
                  <a:pt x="3290" y="43779"/>
                </a:lnTo>
                <a:lnTo>
                  <a:pt x="270" y="44157"/>
                </a:lnTo>
                <a:lnTo>
                  <a:pt x="0" y="46824"/>
                </a:lnTo>
                <a:lnTo>
                  <a:pt x="447" y="50231"/>
                </a:lnTo>
                <a:lnTo>
                  <a:pt x="3042" y="52376"/>
                </a:lnTo>
                <a:lnTo>
                  <a:pt x="6224" y="53708"/>
                </a:lnTo>
                <a:lnTo>
                  <a:pt x="8900" y="54496"/>
                </a:lnTo>
                <a:lnTo>
                  <a:pt x="12057" y="55054"/>
                </a:lnTo>
                <a:lnTo>
                  <a:pt x="15448" y="55209"/>
                </a:lnTo>
                <a:lnTo>
                  <a:pt x="18284" y="55209"/>
                </a:lnTo>
                <a:lnTo>
                  <a:pt x="20869" y="54838"/>
                </a:lnTo>
                <a:lnTo>
                  <a:pt x="23224" y="54140"/>
                </a:lnTo>
                <a:lnTo>
                  <a:pt x="27619" y="52387"/>
                </a:lnTo>
                <a:lnTo>
                  <a:pt x="31021" y="49632"/>
                </a:lnTo>
                <a:lnTo>
                  <a:pt x="33275" y="45935"/>
                </a:lnTo>
                <a:lnTo>
                  <a:pt x="34650" y="41630"/>
                </a:lnTo>
                <a:lnTo>
                  <a:pt x="34650" y="36907"/>
                </a:lnTo>
                <a:lnTo>
                  <a:pt x="33599" y="33491"/>
                </a:lnTo>
                <a:lnTo>
                  <a:pt x="31950" y="30581"/>
                </a:lnTo>
                <a:lnTo>
                  <a:pt x="28299" y="27406"/>
                </a:lnTo>
                <a:lnTo>
                  <a:pt x="25290" y="25844"/>
                </a:lnTo>
                <a:lnTo>
                  <a:pt x="22219" y="24512"/>
                </a:lnTo>
                <a:lnTo>
                  <a:pt x="19163" y="23256"/>
                </a:lnTo>
                <a:lnTo>
                  <a:pt x="16193" y="22061"/>
                </a:lnTo>
                <a:lnTo>
                  <a:pt x="12553" y="19900"/>
                </a:lnTo>
                <a:lnTo>
                  <a:pt x="10148" y="17071"/>
                </a:lnTo>
                <a:lnTo>
                  <a:pt x="9792" y="14403"/>
                </a:lnTo>
                <a:lnTo>
                  <a:pt x="10360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1" y="10378"/>
                </a:lnTo>
                <a:lnTo>
                  <a:pt x="32123" y="8549"/>
                </a:lnTo>
                <a:lnTo>
                  <a:pt x="32076" y="5867"/>
                </a:lnTo>
                <a:lnTo>
                  <a:pt x="30492" y="2998"/>
                </a:lnTo>
                <a:lnTo>
                  <a:pt x="27543" y="1511"/>
                </a:lnTo>
                <a:lnTo>
                  <a:pt x="24264" y="561"/>
                </a:lnTo>
                <a:lnTo>
                  <a:pt x="21650" y="115"/>
                </a:lnTo>
                <a:lnTo>
                  <a:pt x="16070" y="0"/>
                </a:lnTo>
                <a:lnTo>
                  <a:pt x="13468" y="406"/>
                </a:lnTo>
                <a:lnTo>
                  <a:pt x="11225" y="1234"/>
                </a:lnTo>
                <a:lnTo>
                  <a:pt x="7142" y="3139"/>
                </a:lnTo>
                <a:lnTo>
                  <a:pt x="4169" y="5857"/>
                </a:lnTo>
                <a:lnTo>
                  <a:pt x="2315" y="9234"/>
                </a:lnTo>
                <a:lnTo>
                  <a:pt x="1202" y="12931"/>
                </a:lnTo>
                <a:lnTo>
                  <a:pt x="1202" y="17132"/>
                </a:lnTo>
                <a:lnTo>
                  <a:pt x="2264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320742" y="3553668"/>
            <a:ext cx="10068" cy="74394"/>
          </a:xfrm>
          <a:custGeom>
            <a:avLst/>
            <a:gdLst/>
            <a:ahLst/>
            <a:cxnLst/>
            <a:rect l="l" t="t" r="r" b="b"/>
            <a:pathLst>
              <a:path w="10068" h="74394">
                <a:moveTo>
                  <a:pt x="1993" y="73950"/>
                </a:moveTo>
                <a:lnTo>
                  <a:pt x="4665" y="74394"/>
                </a:lnTo>
                <a:lnTo>
                  <a:pt x="7207" y="74357"/>
                </a:lnTo>
                <a:lnTo>
                  <a:pt x="10068" y="72669"/>
                </a:lnTo>
                <a:lnTo>
                  <a:pt x="10068" y="22438"/>
                </a:lnTo>
                <a:lnTo>
                  <a:pt x="9842" y="21704"/>
                </a:lnTo>
                <a:lnTo>
                  <a:pt x="7207" y="20735"/>
                </a:lnTo>
                <a:lnTo>
                  <a:pt x="3952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993" y="73950"/>
                </a:lnTo>
                <a:close/>
              </a:path>
              <a:path w="10068" h="74394">
                <a:moveTo>
                  <a:pt x="0" y="5586"/>
                </a:moveTo>
                <a:lnTo>
                  <a:pt x="396" y="9144"/>
                </a:lnTo>
                <a:lnTo>
                  <a:pt x="3394" y="11047"/>
                </a:lnTo>
                <a:lnTo>
                  <a:pt x="7639" y="11047"/>
                </a:lnTo>
                <a:lnTo>
                  <a:pt x="10695" y="9093"/>
                </a:lnTo>
                <a:lnTo>
                  <a:pt x="11090" y="5472"/>
                </a:lnTo>
                <a:lnTo>
                  <a:pt x="10709" y="1903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345146" y="3573590"/>
            <a:ext cx="34657" cy="55209"/>
          </a:xfrm>
          <a:custGeom>
            <a:avLst/>
            <a:gdLst/>
            <a:ahLst/>
            <a:cxnLst/>
            <a:rect l="l" t="t" r="r" b="b"/>
            <a:pathLst>
              <a:path w="34657" h="55209">
                <a:moveTo>
                  <a:pt x="2260" y="20652"/>
                </a:moveTo>
                <a:lnTo>
                  <a:pt x="3906" y="23623"/>
                </a:lnTo>
                <a:lnTo>
                  <a:pt x="7548" y="26913"/>
                </a:lnTo>
                <a:lnTo>
                  <a:pt x="10482" y="28511"/>
                </a:lnTo>
                <a:lnTo>
                  <a:pt x="13529" y="29857"/>
                </a:lnTo>
                <a:lnTo>
                  <a:pt x="16559" y="31089"/>
                </a:lnTo>
                <a:lnTo>
                  <a:pt x="19457" y="32245"/>
                </a:lnTo>
                <a:lnTo>
                  <a:pt x="23087" y="34405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8" y="42368"/>
                </a:lnTo>
                <a:lnTo>
                  <a:pt x="22960" y="45849"/>
                </a:lnTo>
                <a:lnTo>
                  <a:pt x="19757" y="47321"/>
                </a:lnTo>
                <a:lnTo>
                  <a:pt x="17143" y="47829"/>
                </a:lnTo>
                <a:lnTo>
                  <a:pt x="13590" y="47829"/>
                </a:lnTo>
                <a:lnTo>
                  <a:pt x="10223" y="47080"/>
                </a:lnTo>
                <a:lnTo>
                  <a:pt x="6173" y="45427"/>
                </a:lnTo>
                <a:lnTo>
                  <a:pt x="3304" y="43779"/>
                </a:lnTo>
                <a:lnTo>
                  <a:pt x="280" y="44157"/>
                </a:lnTo>
                <a:lnTo>
                  <a:pt x="0" y="46824"/>
                </a:lnTo>
                <a:lnTo>
                  <a:pt x="453" y="50231"/>
                </a:lnTo>
                <a:lnTo>
                  <a:pt x="3045" y="52376"/>
                </a:lnTo>
                <a:lnTo>
                  <a:pt x="6238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44" y="55209"/>
                </a:lnTo>
                <a:lnTo>
                  <a:pt x="18280" y="55209"/>
                </a:lnTo>
                <a:lnTo>
                  <a:pt x="20880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2" y="49632"/>
                </a:lnTo>
                <a:lnTo>
                  <a:pt x="33271" y="45935"/>
                </a:lnTo>
                <a:lnTo>
                  <a:pt x="34657" y="41630"/>
                </a:lnTo>
                <a:lnTo>
                  <a:pt x="34657" y="3690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33" y="24512"/>
                </a:lnTo>
                <a:lnTo>
                  <a:pt x="19173" y="23256"/>
                </a:lnTo>
                <a:lnTo>
                  <a:pt x="16203" y="22061"/>
                </a:lnTo>
                <a:lnTo>
                  <a:pt x="12550" y="19900"/>
                </a:lnTo>
                <a:lnTo>
                  <a:pt x="10158" y="17071"/>
                </a:lnTo>
                <a:lnTo>
                  <a:pt x="9787" y="14403"/>
                </a:lnTo>
                <a:lnTo>
                  <a:pt x="10372" y="11494"/>
                </a:lnTo>
                <a:lnTo>
                  <a:pt x="12787" y="8535"/>
                </a:lnTo>
                <a:lnTo>
                  <a:pt x="16066" y="7315"/>
                </a:lnTo>
                <a:lnTo>
                  <a:pt x="18925" y="7138"/>
                </a:lnTo>
                <a:lnTo>
                  <a:pt x="22143" y="7354"/>
                </a:lnTo>
                <a:lnTo>
                  <a:pt x="25956" y="8610"/>
                </a:lnTo>
                <a:lnTo>
                  <a:pt x="29325" y="10378"/>
                </a:lnTo>
                <a:lnTo>
                  <a:pt x="32137" y="8549"/>
                </a:lnTo>
                <a:lnTo>
                  <a:pt x="32072" y="5867"/>
                </a:lnTo>
                <a:lnTo>
                  <a:pt x="30499" y="2998"/>
                </a:lnTo>
                <a:lnTo>
                  <a:pt x="27553" y="1511"/>
                </a:lnTo>
                <a:lnTo>
                  <a:pt x="24260" y="561"/>
                </a:lnTo>
                <a:lnTo>
                  <a:pt x="21650" y="115"/>
                </a:lnTo>
                <a:lnTo>
                  <a:pt x="16066" y="0"/>
                </a:lnTo>
                <a:lnTo>
                  <a:pt x="13467" y="406"/>
                </a:lnTo>
                <a:lnTo>
                  <a:pt x="11239" y="1234"/>
                </a:lnTo>
                <a:lnTo>
                  <a:pt x="7138" y="3139"/>
                </a:lnTo>
                <a:lnTo>
                  <a:pt x="4171" y="5857"/>
                </a:lnTo>
                <a:lnTo>
                  <a:pt x="2325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388422" y="3615231"/>
            <a:ext cx="17691" cy="28648"/>
          </a:xfrm>
          <a:custGeom>
            <a:avLst/>
            <a:gdLst/>
            <a:ahLst/>
            <a:cxnLst/>
            <a:rect l="l" t="t" r="r" b="b"/>
            <a:pathLst>
              <a:path w="17691" h="28648">
                <a:moveTo>
                  <a:pt x="17691" y="4518"/>
                </a:moveTo>
                <a:lnTo>
                  <a:pt x="17691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40" y="1522"/>
                </a:lnTo>
                <a:lnTo>
                  <a:pt x="7244" y="4518"/>
                </a:lnTo>
                <a:lnTo>
                  <a:pt x="7244" y="11657"/>
                </a:lnTo>
                <a:lnTo>
                  <a:pt x="0" y="27010"/>
                </a:lnTo>
                <a:lnTo>
                  <a:pt x="1436" y="28648"/>
                </a:lnTo>
                <a:lnTo>
                  <a:pt x="4284" y="28599"/>
                </a:lnTo>
                <a:lnTo>
                  <a:pt x="6969" y="27111"/>
                </a:lnTo>
                <a:lnTo>
                  <a:pt x="14425" y="15620"/>
                </a:lnTo>
                <a:lnTo>
                  <a:pt x="15562" y="13802"/>
                </a:lnTo>
                <a:lnTo>
                  <a:pt x="16971" y="10436"/>
                </a:lnTo>
                <a:lnTo>
                  <a:pt x="17518" y="7693"/>
                </a:lnTo>
                <a:lnTo>
                  <a:pt x="17691" y="45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447775" y="3573651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5" y="33742"/>
                </a:moveTo>
                <a:lnTo>
                  <a:pt x="9356" y="30924"/>
                </a:lnTo>
                <a:lnTo>
                  <a:pt x="9356" y="21207"/>
                </a:lnTo>
                <a:lnTo>
                  <a:pt x="10507" y="16253"/>
                </a:lnTo>
                <a:lnTo>
                  <a:pt x="12813" y="12862"/>
                </a:lnTo>
                <a:lnTo>
                  <a:pt x="15112" y="9446"/>
                </a:lnTo>
                <a:lnTo>
                  <a:pt x="18417" y="7747"/>
                </a:lnTo>
                <a:lnTo>
                  <a:pt x="24843" y="7747"/>
                </a:lnTo>
                <a:lnTo>
                  <a:pt x="28199" y="8672"/>
                </a:lnTo>
                <a:lnTo>
                  <a:pt x="32151" y="10717"/>
                </a:lnTo>
                <a:lnTo>
                  <a:pt x="35553" y="13359"/>
                </a:lnTo>
                <a:lnTo>
                  <a:pt x="38400" y="11214"/>
                </a:lnTo>
                <a:lnTo>
                  <a:pt x="38375" y="8531"/>
                </a:lnTo>
                <a:lnTo>
                  <a:pt x="37558" y="5702"/>
                </a:lnTo>
                <a:lnTo>
                  <a:pt x="34737" y="3286"/>
                </a:lnTo>
                <a:lnTo>
                  <a:pt x="31446" y="1612"/>
                </a:lnTo>
                <a:lnTo>
                  <a:pt x="28854" y="749"/>
                </a:lnTo>
                <a:lnTo>
                  <a:pt x="25920" y="151"/>
                </a:lnTo>
                <a:lnTo>
                  <a:pt x="22849" y="0"/>
                </a:lnTo>
                <a:lnTo>
                  <a:pt x="19624" y="0"/>
                </a:lnTo>
                <a:lnTo>
                  <a:pt x="16624" y="543"/>
                </a:lnTo>
                <a:lnTo>
                  <a:pt x="13837" y="1638"/>
                </a:lnTo>
                <a:lnTo>
                  <a:pt x="11066" y="2743"/>
                </a:lnTo>
                <a:lnTo>
                  <a:pt x="8655" y="4431"/>
                </a:lnTo>
                <a:lnTo>
                  <a:pt x="4554" y="8963"/>
                </a:lnTo>
                <a:lnTo>
                  <a:pt x="2933" y="11873"/>
                </a:lnTo>
                <a:lnTo>
                  <a:pt x="1756" y="15429"/>
                </a:lnTo>
                <a:lnTo>
                  <a:pt x="582" y="18972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0"/>
                </a:lnTo>
                <a:lnTo>
                  <a:pt x="1432" y="39697"/>
                </a:lnTo>
                <a:lnTo>
                  <a:pt x="2390" y="43037"/>
                </a:lnTo>
                <a:lnTo>
                  <a:pt x="3798" y="45831"/>
                </a:lnTo>
                <a:lnTo>
                  <a:pt x="5629" y="48131"/>
                </a:lnTo>
                <a:lnTo>
                  <a:pt x="9730" y="52171"/>
                </a:lnTo>
                <a:lnTo>
                  <a:pt x="12452" y="53351"/>
                </a:lnTo>
                <a:lnTo>
                  <a:pt x="15166" y="54543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2" y="54634"/>
                </a:lnTo>
                <a:lnTo>
                  <a:pt x="29833" y="53859"/>
                </a:lnTo>
                <a:lnTo>
                  <a:pt x="32558" y="52779"/>
                </a:lnTo>
                <a:lnTo>
                  <a:pt x="35949" y="50784"/>
                </a:lnTo>
                <a:lnTo>
                  <a:pt x="38375" y="47851"/>
                </a:lnTo>
                <a:lnTo>
                  <a:pt x="38624" y="45032"/>
                </a:lnTo>
                <a:lnTo>
                  <a:pt x="38599" y="43649"/>
                </a:lnTo>
                <a:lnTo>
                  <a:pt x="36716" y="40791"/>
                </a:lnTo>
                <a:lnTo>
                  <a:pt x="33595" y="43153"/>
                </a:lnTo>
                <a:lnTo>
                  <a:pt x="29955" y="45478"/>
                </a:lnTo>
                <a:lnTo>
                  <a:pt x="26837" y="46821"/>
                </a:lnTo>
                <a:lnTo>
                  <a:pt x="22953" y="47152"/>
                </a:lnTo>
                <a:lnTo>
                  <a:pt x="18839" y="46760"/>
                </a:lnTo>
                <a:lnTo>
                  <a:pt x="15472" y="45158"/>
                </a:lnTo>
                <a:lnTo>
                  <a:pt x="12884" y="42303"/>
                </a:lnTo>
                <a:lnTo>
                  <a:pt x="10857" y="38620"/>
                </a:lnTo>
                <a:lnTo>
                  <a:pt x="9655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496674" y="3573586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0"/>
                </a:lnTo>
                <a:lnTo>
                  <a:pt x="486" y="36118"/>
                </a:lnTo>
                <a:lnTo>
                  <a:pt x="1465" y="39470"/>
                </a:lnTo>
                <a:lnTo>
                  <a:pt x="2440" y="42811"/>
                </a:lnTo>
                <a:lnTo>
                  <a:pt x="3928" y="45655"/>
                </a:lnTo>
                <a:lnTo>
                  <a:pt x="5922" y="48006"/>
                </a:lnTo>
                <a:lnTo>
                  <a:pt x="10411" y="52130"/>
                </a:lnTo>
                <a:lnTo>
                  <a:pt x="9536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7" y="21955"/>
                </a:lnTo>
                <a:lnTo>
                  <a:pt x="10201" y="19530"/>
                </a:lnTo>
                <a:lnTo>
                  <a:pt x="11725" y="15022"/>
                </a:lnTo>
                <a:lnTo>
                  <a:pt x="14212" y="11490"/>
                </a:lnTo>
                <a:lnTo>
                  <a:pt x="17730" y="9154"/>
                </a:lnTo>
                <a:lnTo>
                  <a:pt x="21937" y="7707"/>
                </a:lnTo>
                <a:lnTo>
                  <a:pt x="27508" y="7707"/>
                </a:lnTo>
                <a:lnTo>
                  <a:pt x="29923" y="8239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69" y="33246"/>
                </a:lnTo>
                <a:lnTo>
                  <a:pt x="38771" y="35671"/>
                </a:lnTo>
                <a:lnTo>
                  <a:pt x="37278" y="40168"/>
                </a:lnTo>
                <a:lnTo>
                  <a:pt x="34776" y="43675"/>
                </a:lnTo>
                <a:lnTo>
                  <a:pt x="31252" y="45986"/>
                </a:lnTo>
                <a:lnTo>
                  <a:pt x="27029" y="47444"/>
                </a:lnTo>
                <a:lnTo>
                  <a:pt x="21506" y="47444"/>
                </a:lnTo>
                <a:lnTo>
                  <a:pt x="19090" y="46911"/>
                </a:lnTo>
                <a:lnTo>
                  <a:pt x="15206" y="44791"/>
                </a:lnTo>
                <a:lnTo>
                  <a:pt x="12517" y="41550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8" y="55205"/>
                </a:lnTo>
                <a:lnTo>
                  <a:pt x="28065" y="55205"/>
                </a:lnTo>
                <a:lnTo>
                  <a:pt x="31694" y="54493"/>
                </a:lnTo>
                <a:lnTo>
                  <a:pt x="34841" y="53110"/>
                </a:lnTo>
                <a:lnTo>
                  <a:pt x="37969" y="51714"/>
                </a:lnTo>
                <a:lnTo>
                  <a:pt x="40582" y="49770"/>
                </a:lnTo>
                <a:lnTo>
                  <a:pt x="44752" y="44791"/>
                </a:lnTo>
                <a:lnTo>
                  <a:pt x="46324" y="41807"/>
                </a:lnTo>
                <a:lnTo>
                  <a:pt x="47379" y="38379"/>
                </a:lnTo>
                <a:lnTo>
                  <a:pt x="48431" y="34923"/>
                </a:lnTo>
                <a:lnTo>
                  <a:pt x="48963" y="31164"/>
                </a:lnTo>
                <a:lnTo>
                  <a:pt x="48963" y="22870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5"/>
                </a:lnTo>
                <a:lnTo>
                  <a:pt x="44978" y="9546"/>
                </a:lnTo>
                <a:lnTo>
                  <a:pt x="42984" y="7211"/>
                </a:lnTo>
                <a:lnTo>
                  <a:pt x="38480" y="3084"/>
                </a:lnTo>
                <a:lnTo>
                  <a:pt x="35496" y="1854"/>
                </a:lnTo>
                <a:lnTo>
                  <a:pt x="32500" y="619"/>
                </a:lnTo>
                <a:lnTo>
                  <a:pt x="28997" y="0"/>
                </a:lnTo>
                <a:lnTo>
                  <a:pt x="2080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1" y="3451"/>
                </a:lnTo>
                <a:lnTo>
                  <a:pt x="8308" y="5382"/>
                </a:lnTo>
                <a:lnTo>
                  <a:pt x="4136" y="10374"/>
                </a:lnTo>
                <a:lnTo>
                  <a:pt x="2578" y="13333"/>
                </a:lnTo>
                <a:lnTo>
                  <a:pt x="1548" y="16775"/>
                </a:lnTo>
                <a:lnTo>
                  <a:pt x="511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27" y="37641"/>
                </a:moveTo>
                <a:lnTo>
                  <a:pt x="9536" y="32802"/>
                </a:lnTo>
                <a:lnTo>
                  <a:pt x="10411" y="52130"/>
                </a:lnTo>
                <a:lnTo>
                  <a:pt x="13409" y="53351"/>
                </a:lnTo>
                <a:lnTo>
                  <a:pt x="12517" y="41550"/>
                </a:lnTo>
                <a:lnTo>
                  <a:pt x="1052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560761" y="3573594"/>
            <a:ext cx="42156" cy="54430"/>
          </a:xfrm>
          <a:custGeom>
            <a:avLst/>
            <a:gdLst/>
            <a:ahLst/>
            <a:cxnLst/>
            <a:rect l="l" t="t" r="r" b="b"/>
            <a:pathLst>
              <a:path w="42156" h="54430">
                <a:moveTo>
                  <a:pt x="33181" y="23327"/>
                </a:moveTo>
                <a:lnTo>
                  <a:pt x="33181" y="52743"/>
                </a:lnTo>
                <a:lnTo>
                  <a:pt x="33400" y="53492"/>
                </a:lnTo>
                <a:lnTo>
                  <a:pt x="36051" y="54430"/>
                </a:lnTo>
                <a:lnTo>
                  <a:pt x="39297" y="54430"/>
                </a:lnTo>
                <a:lnTo>
                  <a:pt x="42156" y="52743"/>
                </a:lnTo>
                <a:lnTo>
                  <a:pt x="42156" y="18529"/>
                </a:lnTo>
                <a:lnTo>
                  <a:pt x="41861" y="15454"/>
                </a:lnTo>
                <a:lnTo>
                  <a:pt x="41267" y="12913"/>
                </a:lnTo>
                <a:lnTo>
                  <a:pt x="40659" y="10360"/>
                </a:lnTo>
                <a:lnTo>
                  <a:pt x="38294" y="6245"/>
                </a:lnTo>
                <a:lnTo>
                  <a:pt x="35111" y="2829"/>
                </a:lnTo>
                <a:lnTo>
                  <a:pt x="30643" y="568"/>
                </a:lnTo>
                <a:lnTo>
                  <a:pt x="27908" y="0"/>
                </a:lnTo>
                <a:lnTo>
                  <a:pt x="21837" y="0"/>
                </a:lnTo>
                <a:lnTo>
                  <a:pt x="19080" y="722"/>
                </a:lnTo>
                <a:lnTo>
                  <a:pt x="16344" y="2209"/>
                </a:lnTo>
                <a:lnTo>
                  <a:pt x="13597" y="3667"/>
                </a:lnTo>
                <a:lnTo>
                  <a:pt x="10858" y="5979"/>
                </a:lnTo>
                <a:lnTo>
                  <a:pt x="8100" y="9143"/>
                </a:lnTo>
                <a:lnTo>
                  <a:pt x="8100" y="2209"/>
                </a:lnTo>
                <a:lnTo>
                  <a:pt x="5537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313" y="53693"/>
                </a:lnTo>
                <a:lnTo>
                  <a:pt x="2862" y="54430"/>
                </a:lnTo>
                <a:lnTo>
                  <a:pt x="6109" y="54430"/>
                </a:lnTo>
                <a:lnTo>
                  <a:pt x="8968" y="52743"/>
                </a:lnTo>
                <a:lnTo>
                  <a:pt x="8968" y="17625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7" y="8798"/>
                </a:lnTo>
                <a:lnTo>
                  <a:pt x="22795" y="7988"/>
                </a:lnTo>
                <a:lnTo>
                  <a:pt x="26060" y="8315"/>
                </a:lnTo>
                <a:lnTo>
                  <a:pt x="28710" y="9650"/>
                </a:lnTo>
                <a:lnTo>
                  <a:pt x="31460" y="13153"/>
                </a:lnTo>
                <a:lnTo>
                  <a:pt x="32537" y="16408"/>
                </a:lnTo>
                <a:lnTo>
                  <a:pt x="33181" y="20458"/>
                </a:lnTo>
                <a:lnTo>
                  <a:pt x="33181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617497" y="3573590"/>
            <a:ext cx="34660" cy="55209"/>
          </a:xfrm>
          <a:custGeom>
            <a:avLst/>
            <a:gdLst/>
            <a:ahLst/>
            <a:cxnLst/>
            <a:rect l="l" t="t" r="r" b="b"/>
            <a:pathLst>
              <a:path w="34660" h="55209">
                <a:moveTo>
                  <a:pt x="2261" y="20652"/>
                </a:moveTo>
                <a:lnTo>
                  <a:pt x="3910" y="23623"/>
                </a:lnTo>
                <a:lnTo>
                  <a:pt x="7550" y="26913"/>
                </a:lnTo>
                <a:lnTo>
                  <a:pt x="10483" y="28511"/>
                </a:lnTo>
                <a:lnTo>
                  <a:pt x="13529" y="29857"/>
                </a:lnTo>
                <a:lnTo>
                  <a:pt x="16564" y="31089"/>
                </a:lnTo>
                <a:lnTo>
                  <a:pt x="19458" y="32245"/>
                </a:lnTo>
                <a:lnTo>
                  <a:pt x="23087" y="34405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9" y="42368"/>
                </a:lnTo>
                <a:lnTo>
                  <a:pt x="22965" y="45849"/>
                </a:lnTo>
                <a:lnTo>
                  <a:pt x="19757" y="47321"/>
                </a:lnTo>
                <a:lnTo>
                  <a:pt x="17143" y="47829"/>
                </a:lnTo>
                <a:lnTo>
                  <a:pt x="13590" y="47829"/>
                </a:lnTo>
                <a:lnTo>
                  <a:pt x="10224" y="47080"/>
                </a:lnTo>
                <a:lnTo>
                  <a:pt x="6174" y="45427"/>
                </a:lnTo>
                <a:lnTo>
                  <a:pt x="3305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54" y="50231"/>
                </a:lnTo>
                <a:lnTo>
                  <a:pt x="3046" y="52376"/>
                </a:lnTo>
                <a:lnTo>
                  <a:pt x="6239" y="53708"/>
                </a:lnTo>
                <a:lnTo>
                  <a:pt x="8900" y="54496"/>
                </a:lnTo>
                <a:lnTo>
                  <a:pt x="12057" y="55054"/>
                </a:lnTo>
                <a:lnTo>
                  <a:pt x="15448" y="55209"/>
                </a:lnTo>
                <a:lnTo>
                  <a:pt x="18281" y="55209"/>
                </a:lnTo>
                <a:lnTo>
                  <a:pt x="20880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2" y="49632"/>
                </a:lnTo>
                <a:lnTo>
                  <a:pt x="33271" y="45935"/>
                </a:lnTo>
                <a:lnTo>
                  <a:pt x="34660" y="41630"/>
                </a:lnTo>
                <a:lnTo>
                  <a:pt x="34660" y="36907"/>
                </a:lnTo>
                <a:lnTo>
                  <a:pt x="33595" y="33491"/>
                </a:lnTo>
                <a:lnTo>
                  <a:pt x="31950" y="30581"/>
                </a:lnTo>
                <a:lnTo>
                  <a:pt x="28296" y="27406"/>
                </a:lnTo>
                <a:lnTo>
                  <a:pt x="25290" y="25844"/>
                </a:lnTo>
                <a:lnTo>
                  <a:pt x="22233" y="24512"/>
                </a:lnTo>
                <a:lnTo>
                  <a:pt x="19174" y="23256"/>
                </a:lnTo>
                <a:lnTo>
                  <a:pt x="16203" y="22061"/>
                </a:lnTo>
                <a:lnTo>
                  <a:pt x="12550" y="19900"/>
                </a:lnTo>
                <a:lnTo>
                  <a:pt x="10163" y="17071"/>
                </a:lnTo>
                <a:lnTo>
                  <a:pt x="9789" y="14403"/>
                </a:lnTo>
                <a:lnTo>
                  <a:pt x="10372" y="11494"/>
                </a:lnTo>
                <a:lnTo>
                  <a:pt x="12787" y="8535"/>
                </a:lnTo>
                <a:lnTo>
                  <a:pt x="16066" y="7315"/>
                </a:lnTo>
                <a:lnTo>
                  <a:pt x="18929" y="7138"/>
                </a:lnTo>
                <a:lnTo>
                  <a:pt x="22143" y="7354"/>
                </a:lnTo>
                <a:lnTo>
                  <a:pt x="25960" y="8610"/>
                </a:lnTo>
                <a:lnTo>
                  <a:pt x="29325" y="10378"/>
                </a:lnTo>
                <a:lnTo>
                  <a:pt x="32137" y="8549"/>
                </a:lnTo>
                <a:lnTo>
                  <a:pt x="32072" y="5867"/>
                </a:lnTo>
                <a:lnTo>
                  <a:pt x="30500" y="2998"/>
                </a:lnTo>
                <a:lnTo>
                  <a:pt x="27555" y="1511"/>
                </a:lnTo>
                <a:lnTo>
                  <a:pt x="24260" y="561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6"/>
                </a:lnTo>
                <a:lnTo>
                  <a:pt x="11239" y="1234"/>
                </a:lnTo>
                <a:lnTo>
                  <a:pt x="7139" y="3139"/>
                </a:lnTo>
                <a:lnTo>
                  <a:pt x="4173" y="5857"/>
                </a:lnTo>
                <a:lnTo>
                  <a:pt x="2326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1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660075" y="3560969"/>
            <a:ext cx="31992" cy="67715"/>
          </a:xfrm>
          <a:custGeom>
            <a:avLst/>
            <a:gdLst/>
            <a:ahLst/>
            <a:cxnLst/>
            <a:rect l="l" t="t" r="r" b="b"/>
            <a:pathLst>
              <a:path w="31992" h="67715">
                <a:moveTo>
                  <a:pt x="17632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6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60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81"/>
                </a:lnTo>
                <a:lnTo>
                  <a:pt x="9450" y="58239"/>
                </a:lnTo>
                <a:lnTo>
                  <a:pt x="10810" y="62153"/>
                </a:lnTo>
                <a:lnTo>
                  <a:pt x="13135" y="64946"/>
                </a:lnTo>
                <a:lnTo>
                  <a:pt x="16426" y="66675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72" y="66955"/>
                </a:lnTo>
                <a:lnTo>
                  <a:pt x="31766" y="64248"/>
                </a:lnTo>
                <a:lnTo>
                  <a:pt x="31992" y="61685"/>
                </a:lnTo>
                <a:lnTo>
                  <a:pt x="31992" y="61012"/>
                </a:lnTo>
                <a:lnTo>
                  <a:pt x="30120" y="58355"/>
                </a:lnTo>
                <a:lnTo>
                  <a:pt x="27359" y="59410"/>
                </a:lnTo>
                <a:lnTo>
                  <a:pt x="24486" y="59828"/>
                </a:lnTo>
                <a:lnTo>
                  <a:pt x="21912" y="59828"/>
                </a:lnTo>
                <a:lnTo>
                  <a:pt x="20120" y="58953"/>
                </a:lnTo>
                <a:lnTo>
                  <a:pt x="18125" y="55421"/>
                </a:lnTo>
                <a:lnTo>
                  <a:pt x="17632" y="52807"/>
                </a:lnTo>
                <a:lnTo>
                  <a:pt x="17632" y="21322"/>
                </a:lnTo>
                <a:lnTo>
                  <a:pt x="30181" y="21322"/>
                </a:lnTo>
                <a:lnTo>
                  <a:pt x="31992" y="18870"/>
                </a:lnTo>
                <a:lnTo>
                  <a:pt x="31953" y="16231"/>
                </a:lnTo>
                <a:lnTo>
                  <a:pt x="30181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705585" y="3573590"/>
            <a:ext cx="28587" cy="54432"/>
          </a:xfrm>
          <a:custGeom>
            <a:avLst/>
            <a:gdLst/>
            <a:ahLst/>
            <a:cxnLst/>
            <a:rect l="l" t="t" r="r" b="b"/>
            <a:pathLst>
              <a:path w="28587" h="54432">
                <a:moveTo>
                  <a:pt x="0" y="2512"/>
                </a:moveTo>
                <a:lnTo>
                  <a:pt x="0" y="52743"/>
                </a:lnTo>
                <a:lnTo>
                  <a:pt x="335" y="53694"/>
                </a:lnTo>
                <a:lnTo>
                  <a:pt x="2876" y="54432"/>
                </a:lnTo>
                <a:lnTo>
                  <a:pt x="6127" y="54432"/>
                </a:lnTo>
                <a:lnTo>
                  <a:pt x="8990" y="52743"/>
                </a:lnTo>
                <a:lnTo>
                  <a:pt x="8990" y="19709"/>
                </a:lnTo>
                <a:lnTo>
                  <a:pt x="10267" y="17664"/>
                </a:lnTo>
                <a:lnTo>
                  <a:pt x="12471" y="14514"/>
                </a:lnTo>
                <a:lnTo>
                  <a:pt x="14522" y="11962"/>
                </a:lnTo>
                <a:lnTo>
                  <a:pt x="17371" y="9636"/>
                </a:lnTo>
                <a:lnTo>
                  <a:pt x="19994" y="8712"/>
                </a:lnTo>
                <a:lnTo>
                  <a:pt x="23030" y="8928"/>
                </a:lnTo>
                <a:lnTo>
                  <a:pt x="25787" y="9738"/>
                </a:lnTo>
                <a:lnTo>
                  <a:pt x="28538" y="8431"/>
                </a:lnTo>
                <a:lnTo>
                  <a:pt x="28587" y="3261"/>
                </a:lnTo>
                <a:lnTo>
                  <a:pt x="26233" y="708"/>
                </a:lnTo>
                <a:lnTo>
                  <a:pt x="23112" y="86"/>
                </a:lnTo>
                <a:lnTo>
                  <a:pt x="20452" y="0"/>
                </a:lnTo>
                <a:lnTo>
                  <a:pt x="17349" y="698"/>
                </a:lnTo>
                <a:lnTo>
                  <a:pt x="14188" y="2653"/>
                </a:lnTo>
                <a:lnTo>
                  <a:pt x="10721" y="6169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798"/>
                </a:lnTo>
                <a:lnTo>
                  <a:pt x="2578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746179" y="3574393"/>
            <a:ext cx="42213" cy="54392"/>
          </a:xfrm>
          <a:custGeom>
            <a:avLst/>
            <a:gdLst/>
            <a:ahLst/>
            <a:cxnLst/>
            <a:rect l="l" t="t" r="r" b="b"/>
            <a:pathLst>
              <a:path w="42213" h="54392">
                <a:moveTo>
                  <a:pt x="36061" y="0"/>
                </a:moveTo>
                <a:lnTo>
                  <a:pt x="33191" y="1713"/>
                </a:lnTo>
                <a:lnTo>
                  <a:pt x="33191" y="36817"/>
                </a:lnTo>
                <a:lnTo>
                  <a:pt x="30679" y="39978"/>
                </a:lnTo>
                <a:lnTo>
                  <a:pt x="28313" y="42378"/>
                </a:lnTo>
                <a:lnTo>
                  <a:pt x="23856" y="45655"/>
                </a:lnTo>
                <a:lnTo>
                  <a:pt x="19361" y="46469"/>
                </a:lnTo>
                <a:lnTo>
                  <a:pt x="16106" y="46126"/>
                </a:lnTo>
                <a:lnTo>
                  <a:pt x="13492" y="44754"/>
                </a:lnTo>
                <a:lnTo>
                  <a:pt x="10709" y="41287"/>
                </a:lnTo>
                <a:lnTo>
                  <a:pt x="9654" y="38012"/>
                </a:lnTo>
                <a:lnTo>
                  <a:pt x="9024" y="33897"/>
                </a:lnTo>
                <a:lnTo>
                  <a:pt x="9024" y="1713"/>
                </a:lnTo>
                <a:lnTo>
                  <a:pt x="8665" y="749"/>
                </a:lnTo>
                <a:lnTo>
                  <a:pt x="6116" y="0"/>
                </a:lnTo>
                <a:lnTo>
                  <a:pt x="2919" y="0"/>
                </a:lnTo>
                <a:lnTo>
                  <a:pt x="0" y="1713"/>
                </a:lnTo>
                <a:lnTo>
                  <a:pt x="0" y="35826"/>
                </a:lnTo>
                <a:lnTo>
                  <a:pt x="294" y="38926"/>
                </a:lnTo>
                <a:lnTo>
                  <a:pt x="892" y="41479"/>
                </a:lnTo>
                <a:lnTo>
                  <a:pt x="1501" y="44016"/>
                </a:lnTo>
                <a:lnTo>
                  <a:pt x="3862" y="48171"/>
                </a:lnTo>
                <a:lnTo>
                  <a:pt x="7044" y="51612"/>
                </a:lnTo>
                <a:lnTo>
                  <a:pt x="11516" y="53834"/>
                </a:lnTo>
                <a:lnTo>
                  <a:pt x="14248" y="54392"/>
                </a:lnTo>
                <a:lnTo>
                  <a:pt x="20303" y="54392"/>
                </a:lnTo>
                <a:lnTo>
                  <a:pt x="23064" y="53668"/>
                </a:lnTo>
                <a:lnTo>
                  <a:pt x="25786" y="52210"/>
                </a:lnTo>
                <a:lnTo>
                  <a:pt x="28511" y="50759"/>
                </a:lnTo>
                <a:lnTo>
                  <a:pt x="31258" y="48463"/>
                </a:lnTo>
                <a:lnTo>
                  <a:pt x="34058" y="45302"/>
                </a:lnTo>
                <a:lnTo>
                  <a:pt x="34058" y="52236"/>
                </a:lnTo>
                <a:lnTo>
                  <a:pt x="36619" y="53632"/>
                </a:lnTo>
                <a:lnTo>
                  <a:pt x="39538" y="53632"/>
                </a:lnTo>
                <a:lnTo>
                  <a:pt x="42213" y="51944"/>
                </a:lnTo>
                <a:lnTo>
                  <a:pt x="42213" y="1713"/>
                </a:lnTo>
                <a:lnTo>
                  <a:pt x="41968" y="953"/>
                </a:lnTo>
                <a:lnTo>
                  <a:pt x="39305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803689" y="3573651"/>
            <a:ext cx="38620" cy="55140"/>
          </a:xfrm>
          <a:custGeom>
            <a:avLst/>
            <a:gdLst/>
            <a:ahLst/>
            <a:cxnLst/>
            <a:rect l="l" t="t" r="r" b="b"/>
            <a:pathLst>
              <a:path w="38620" h="55140">
                <a:moveTo>
                  <a:pt x="9644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9" y="16253"/>
                </a:lnTo>
                <a:lnTo>
                  <a:pt x="12813" y="12862"/>
                </a:lnTo>
                <a:lnTo>
                  <a:pt x="15112" y="9446"/>
                </a:lnTo>
                <a:lnTo>
                  <a:pt x="18421" y="7747"/>
                </a:lnTo>
                <a:lnTo>
                  <a:pt x="24843" y="7747"/>
                </a:lnTo>
                <a:lnTo>
                  <a:pt x="28199" y="8672"/>
                </a:lnTo>
                <a:lnTo>
                  <a:pt x="32148" y="10717"/>
                </a:lnTo>
                <a:lnTo>
                  <a:pt x="35543" y="13359"/>
                </a:lnTo>
                <a:lnTo>
                  <a:pt x="38400" y="11214"/>
                </a:lnTo>
                <a:lnTo>
                  <a:pt x="38376" y="8531"/>
                </a:lnTo>
                <a:lnTo>
                  <a:pt x="37558" y="5702"/>
                </a:lnTo>
                <a:lnTo>
                  <a:pt x="34737" y="3286"/>
                </a:lnTo>
                <a:lnTo>
                  <a:pt x="31442" y="1612"/>
                </a:lnTo>
                <a:lnTo>
                  <a:pt x="28858" y="749"/>
                </a:lnTo>
                <a:lnTo>
                  <a:pt x="25924" y="151"/>
                </a:lnTo>
                <a:lnTo>
                  <a:pt x="22853" y="0"/>
                </a:lnTo>
                <a:lnTo>
                  <a:pt x="19620" y="0"/>
                </a:lnTo>
                <a:lnTo>
                  <a:pt x="16614" y="543"/>
                </a:lnTo>
                <a:lnTo>
                  <a:pt x="13842" y="1638"/>
                </a:lnTo>
                <a:lnTo>
                  <a:pt x="11062" y="2743"/>
                </a:lnTo>
                <a:lnTo>
                  <a:pt x="8655" y="4431"/>
                </a:lnTo>
                <a:lnTo>
                  <a:pt x="4554" y="8963"/>
                </a:lnTo>
                <a:lnTo>
                  <a:pt x="2934" y="11873"/>
                </a:lnTo>
                <a:lnTo>
                  <a:pt x="1757" y="15429"/>
                </a:lnTo>
                <a:lnTo>
                  <a:pt x="580" y="18972"/>
                </a:lnTo>
                <a:lnTo>
                  <a:pt x="0" y="23227"/>
                </a:lnTo>
                <a:lnTo>
                  <a:pt x="0" y="32537"/>
                </a:lnTo>
                <a:lnTo>
                  <a:pt x="472" y="36370"/>
                </a:lnTo>
                <a:lnTo>
                  <a:pt x="1436" y="39697"/>
                </a:lnTo>
                <a:lnTo>
                  <a:pt x="2391" y="43037"/>
                </a:lnTo>
                <a:lnTo>
                  <a:pt x="3802" y="45831"/>
                </a:lnTo>
                <a:lnTo>
                  <a:pt x="5634" y="48131"/>
                </a:lnTo>
                <a:lnTo>
                  <a:pt x="9728" y="52171"/>
                </a:lnTo>
                <a:lnTo>
                  <a:pt x="12456" y="53351"/>
                </a:lnTo>
                <a:lnTo>
                  <a:pt x="15163" y="54543"/>
                </a:lnTo>
                <a:lnTo>
                  <a:pt x="18284" y="55140"/>
                </a:lnTo>
                <a:lnTo>
                  <a:pt x="23508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49" y="50784"/>
                </a:lnTo>
                <a:lnTo>
                  <a:pt x="38361" y="47851"/>
                </a:lnTo>
                <a:lnTo>
                  <a:pt x="38620" y="45032"/>
                </a:lnTo>
                <a:lnTo>
                  <a:pt x="38588" y="43649"/>
                </a:lnTo>
                <a:lnTo>
                  <a:pt x="36716" y="40791"/>
                </a:lnTo>
                <a:lnTo>
                  <a:pt x="33588" y="43153"/>
                </a:lnTo>
                <a:lnTo>
                  <a:pt x="29959" y="45478"/>
                </a:lnTo>
                <a:lnTo>
                  <a:pt x="26838" y="46821"/>
                </a:lnTo>
                <a:lnTo>
                  <a:pt x="22950" y="47152"/>
                </a:lnTo>
                <a:lnTo>
                  <a:pt x="18842" y="46760"/>
                </a:lnTo>
                <a:lnTo>
                  <a:pt x="15473" y="45158"/>
                </a:lnTo>
                <a:lnTo>
                  <a:pt x="12885" y="42303"/>
                </a:lnTo>
                <a:lnTo>
                  <a:pt x="10858" y="38620"/>
                </a:lnTo>
                <a:lnTo>
                  <a:pt x="9644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849481" y="35609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12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5" y="21322"/>
                </a:lnTo>
                <a:lnTo>
                  <a:pt x="8655" y="53581"/>
                </a:lnTo>
                <a:lnTo>
                  <a:pt x="9446" y="58239"/>
                </a:lnTo>
                <a:lnTo>
                  <a:pt x="10807" y="62153"/>
                </a:lnTo>
                <a:lnTo>
                  <a:pt x="13133" y="64946"/>
                </a:lnTo>
                <a:lnTo>
                  <a:pt x="16429" y="66675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69" y="66955"/>
                </a:lnTo>
                <a:lnTo>
                  <a:pt x="31766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96" y="21322"/>
                </a:lnTo>
                <a:lnTo>
                  <a:pt x="31990" y="18870"/>
                </a:lnTo>
                <a:lnTo>
                  <a:pt x="31950" y="16231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893927" y="3553668"/>
            <a:ext cx="11094" cy="74357"/>
          </a:xfrm>
          <a:custGeom>
            <a:avLst/>
            <a:gdLst/>
            <a:ahLst/>
            <a:cxnLst/>
            <a:rect l="l" t="t" r="r" b="b"/>
            <a:pathLst>
              <a:path w="11094" h="74357">
                <a:moveTo>
                  <a:pt x="0" y="5586"/>
                </a:moveTo>
                <a:lnTo>
                  <a:pt x="388" y="9144"/>
                </a:lnTo>
                <a:lnTo>
                  <a:pt x="3379" y="11047"/>
                </a:lnTo>
                <a:lnTo>
                  <a:pt x="7627" y="11047"/>
                </a:lnTo>
                <a:lnTo>
                  <a:pt x="10694" y="9093"/>
                </a:lnTo>
                <a:lnTo>
                  <a:pt x="11094" y="5472"/>
                </a:lnTo>
                <a:lnTo>
                  <a:pt x="10694" y="1903"/>
                </a:lnTo>
                <a:lnTo>
                  <a:pt x="7703" y="0"/>
                </a:lnTo>
                <a:lnTo>
                  <a:pt x="3455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4" h="74357">
                <a:moveTo>
                  <a:pt x="1399" y="73619"/>
                </a:moveTo>
                <a:lnTo>
                  <a:pt x="3952" y="74357"/>
                </a:lnTo>
                <a:lnTo>
                  <a:pt x="7195" y="74357"/>
                </a:lnTo>
                <a:lnTo>
                  <a:pt x="10054" y="72669"/>
                </a:lnTo>
                <a:lnTo>
                  <a:pt x="10054" y="22438"/>
                </a:lnTo>
                <a:lnTo>
                  <a:pt x="9831" y="21704"/>
                </a:lnTo>
                <a:lnTo>
                  <a:pt x="7195" y="20735"/>
                </a:lnTo>
                <a:lnTo>
                  <a:pt x="3952" y="20735"/>
                </a:lnTo>
                <a:lnTo>
                  <a:pt x="1079" y="22438"/>
                </a:lnTo>
                <a:lnTo>
                  <a:pt x="1079" y="72669"/>
                </a:lnTo>
                <a:lnTo>
                  <a:pt x="1399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918813" y="3573586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0"/>
                </a:lnTo>
                <a:lnTo>
                  <a:pt x="486" y="36118"/>
                </a:lnTo>
                <a:lnTo>
                  <a:pt x="1465" y="39470"/>
                </a:lnTo>
                <a:lnTo>
                  <a:pt x="2440" y="42811"/>
                </a:lnTo>
                <a:lnTo>
                  <a:pt x="3928" y="45655"/>
                </a:lnTo>
                <a:lnTo>
                  <a:pt x="5922" y="48006"/>
                </a:lnTo>
                <a:lnTo>
                  <a:pt x="10426" y="52130"/>
                </a:lnTo>
                <a:lnTo>
                  <a:pt x="9547" y="32802"/>
                </a:lnTo>
                <a:lnTo>
                  <a:pt x="9302" y="30210"/>
                </a:lnTo>
                <a:lnTo>
                  <a:pt x="9302" y="24598"/>
                </a:lnTo>
                <a:lnTo>
                  <a:pt x="9594" y="21955"/>
                </a:lnTo>
                <a:lnTo>
                  <a:pt x="10203" y="19530"/>
                </a:lnTo>
                <a:lnTo>
                  <a:pt x="11739" y="15022"/>
                </a:lnTo>
                <a:lnTo>
                  <a:pt x="14227" y="11490"/>
                </a:lnTo>
                <a:lnTo>
                  <a:pt x="17730" y="9154"/>
                </a:lnTo>
                <a:lnTo>
                  <a:pt x="21943" y="7707"/>
                </a:lnTo>
                <a:lnTo>
                  <a:pt x="27512" y="7707"/>
                </a:lnTo>
                <a:lnTo>
                  <a:pt x="29923" y="8239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70" y="33246"/>
                </a:lnTo>
                <a:lnTo>
                  <a:pt x="38790" y="35671"/>
                </a:lnTo>
                <a:lnTo>
                  <a:pt x="37289" y="40168"/>
                </a:lnTo>
                <a:lnTo>
                  <a:pt x="34787" y="43675"/>
                </a:lnTo>
                <a:lnTo>
                  <a:pt x="31263" y="45986"/>
                </a:lnTo>
                <a:lnTo>
                  <a:pt x="27025" y="47444"/>
                </a:lnTo>
                <a:lnTo>
                  <a:pt x="21507" y="47444"/>
                </a:lnTo>
                <a:lnTo>
                  <a:pt x="19091" y="46911"/>
                </a:lnTo>
                <a:lnTo>
                  <a:pt x="15203" y="44791"/>
                </a:lnTo>
                <a:lnTo>
                  <a:pt x="12518" y="41550"/>
                </a:lnTo>
                <a:lnTo>
                  <a:pt x="13411" y="53351"/>
                </a:lnTo>
                <a:lnTo>
                  <a:pt x="16405" y="54583"/>
                </a:lnTo>
                <a:lnTo>
                  <a:pt x="19908" y="55205"/>
                </a:lnTo>
                <a:lnTo>
                  <a:pt x="28069" y="55205"/>
                </a:lnTo>
                <a:lnTo>
                  <a:pt x="31705" y="54493"/>
                </a:lnTo>
                <a:lnTo>
                  <a:pt x="34837" y="53110"/>
                </a:lnTo>
                <a:lnTo>
                  <a:pt x="37984" y="51714"/>
                </a:lnTo>
                <a:lnTo>
                  <a:pt x="40598" y="49770"/>
                </a:lnTo>
                <a:lnTo>
                  <a:pt x="44770" y="44791"/>
                </a:lnTo>
                <a:lnTo>
                  <a:pt x="46325" y="41807"/>
                </a:lnTo>
                <a:lnTo>
                  <a:pt x="47379" y="38379"/>
                </a:lnTo>
                <a:lnTo>
                  <a:pt x="48431" y="34923"/>
                </a:lnTo>
                <a:lnTo>
                  <a:pt x="48963" y="31164"/>
                </a:lnTo>
                <a:lnTo>
                  <a:pt x="48963" y="22870"/>
                </a:lnTo>
                <a:lnTo>
                  <a:pt x="48470" y="19086"/>
                </a:lnTo>
                <a:lnTo>
                  <a:pt x="47466" y="15746"/>
                </a:lnTo>
                <a:lnTo>
                  <a:pt x="46476" y="12395"/>
                </a:lnTo>
                <a:lnTo>
                  <a:pt x="44979" y="9546"/>
                </a:lnTo>
                <a:lnTo>
                  <a:pt x="42984" y="7211"/>
                </a:lnTo>
                <a:lnTo>
                  <a:pt x="38491" y="3084"/>
                </a:lnTo>
                <a:lnTo>
                  <a:pt x="35492" y="1854"/>
                </a:lnTo>
                <a:lnTo>
                  <a:pt x="32512" y="619"/>
                </a:lnTo>
                <a:lnTo>
                  <a:pt x="28995" y="0"/>
                </a:lnTo>
                <a:lnTo>
                  <a:pt x="20801" y="0"/>
                </a:lnTo>
                <a:lnTo>
                  <a:pt x="17161" y="698"/>
                </a:lnTo>
                <a:lnTo>
                  <a:pt x="14041" y="2070"/>
                </a:lnTo>
                <a:lnTo>
                  <a:pt x="10923" y="3451"/>
                </a:lnTo>
                <a:lnTo>
                  <a:pt x="8323" y="5382"/>
                </a:lnTo>
                <a:lnTo>
                  <a:pt x="4151" y="10374"/>
                </a:lnTo>
                <a:lnTo>
                  <a:pt x="2592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7" y="37641"/>
                </a:moveTo>
                <a:lnTo>
                  <a:pt x="9547" y="32802"/>
                </a:lnTo>
                <a:lnTo>
                  <a:pt x="10426" y="52130"/>
                </a:lnTo>
                <a:lnTo>
                  <a:pt x="13411" y="53351"/>
                </a:lnTo>
                <a:lnTo>
                  <a:pt x="12518" y="41550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982905" y="3573594"/>
            <a:ext cx="42166" cy="54430"/>
          </a:xfrm>
          <a:custGeom>
            <a:avLst/>
            <a:gdLst/>
            <a:ahLst/>
            <a:cxnLst/>
            <a:rect l="l" t="t" r="r" b="b"/>
            <a:pathLst>
              <a:path w="42166" h="54430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46" y="54430"/>
                </a:lnTo>
                <a:lnTo>
                  <a:pt x="39303" y="54430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59" y="12913"/>
                </a:lnTo>
                <a:lnTo>
                  <a:pt x="40665" y="10360"/>
                </a:lnTo>
                <a:lnTo>
                  <a:pt x="38299" y="6245"/>
                </a:lnTo>
                <a:lnTo>
                  <a:pt x="35120" y="2829"/>
                </a:lnTo>
                <a:lnTo>
                  <a:pt x="30650" y="568"/>
                </a:lnTo>
                <a:lnTo>
                  <a:pt x="27914" y="0"/>
                </a:lnTo>
                <a:lnTo>
                  <a:pt x="21851" y="0"/>
                </a:lnTo>
                <a:lnTo>
                  <a:pt x="19086" y="722"/>
                </a:lnTo>
                <a:lnTo>
                  <a:pt x="16339" y="2209"/>
                </a:lnTo>
                <a:lnTo>
                  <a:pt x="13604" y="3667"/>
                </a:lnTo>
                <a:lnTo>
                  <a:pt x="10857" y="5979"/>
                </a:lnTo>
                <a:lnTo>
                  <a:pt x="8106" y="9143"/>
                </a:lnTo>
                <a:lnTo>
                  <a:pt x="8106" y="2209"/>
                </a:lnTo>
                <a:lnTo>
                  <a:pt x="5533" y="798"/>
                </a:lnTo>
                <a:lnTo>
                  <a:pt x="2573" y="798"/>
                </a:lnTo>
                <a:lnTo>
                  <a:pt x="0" y="2512"/>
                </a:lnTo>
                <a:lnTo>
                  <a:pt x="0" y="52743"/>
                </a:lnTo>
                <a:lnTo>
                  <a:pt x="306" y="53693"/>
                </a:lnTo>
                <a:lnTo>
                  <a:pt x="2857" y="54430"/>
                </a:lnTo>
                <a:lnTo>
                  <a:pt x="6116" y="54430"/>
                </a:lnTo>
                <a:lnTo>
                  <a:pt x="8973" y="52743"/>
                </a:lnTo>
                <a:lnTo>
                  <a:pt x="8973" y="17625"/>
                </a:lnTo>
                <a:lnTo>
                  <a:pt x="11447" y="14464"/>
                </a:lnTo>
                <a:lnTo>
                  <a:pt x="13802" y="12077"/>
                </a:lnTo>
                <a:lnTo>
                  <a:pt x="18294" y="8798"/>
                </a:lnTo>
                <a:lnTo>
                  <a:pt x="22801" y="7988"/>
                </a:lnTo>
                <a:lnTo>
                  <a:pt x="26056" y="8315"/>
                </a:lnTo>
                <a:lnTo>
                  <a:pt x="28705" y="9650"/>
                </a:lnTo>
                <a:lnTo>
                  <a:pt x="31466" y="13153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067371" y="3573586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0"/>
                </a:lnTo>
                <a:lnTo>
                  <a:pt x="482" y="36118"/>
                </a:lnTo>
                <a:lnTo>
                  <a:pt x="1461" y="39470"/>
                </a:lnTo>
                <a:lnTo>
                  <a:pt x="2440" y="42811"/>
                </a:lnTo>
                <a:lnTo>
                  <a:pt x="3924" y="45655"/>
                </a:lnTo>
                <a:lnTo>
                  <a:pt x="5918" y="48006"/>
                </a:lnTo>
                <a:lnTo>
                  <a:pt x="10421" y="52130"/>
                </a:lnTo>
                <a:lnTo>
                  <a:pt x="9546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3" y="21955"/>
                </a:lnTo>
                <a:lnTo>
                  <a:pt x="10201" y="19530"/>
                </a:lnTo>
                <a:lnTo>
                  <a:pt x="11736" y="15022"/>
                </a:lnTo>
                <a:lnTo>
                  <a:pt x="14224" y="11490"/>
                </a:lnTo>
                <a:lnTo>
                  <a:pt x="17726" y="9154"/>
                </a:lnTo>
                <a:lnTo>
                  <a:pt x="21937" y="7707"/>
                </a:lnTo>
                <a:lnTo>
                  <a:pt x="27506" y="7707"/>
                </a:lnTo>
                <a:lnTo>
                  <a:pt x="29919" y="8239"/>
                </a:lnTo>
                <a:lnTo>
                  <a:pt x="33793" y="10360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5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6"/>
                </a:lnTo>
                <a:lnTo>
                  <a:pt x="38785" y="35671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4"/>
                </a:lnTo>
                <a:lnTo>
                  <a:pt x="21502" y="47444"/>
                </a:lnTo>
                <a:lnTo>
                  <a:pt x="19086" y="46911"/>
                </a:lnTo>
                <a:lnTo>
                  <a:pt x="15203" y="44791"/>
                </a:lnTo>
                <a:lnTo>
                  <a:pt x="12513" y="41550"/>
                </a:lnTo>
                <a:lnTo>
                  <a:pt x="13406" y="53351"/>
                </a:lnTo>
                <a:lnTo>
                  <a:pt x="16402" y="54583"/>
                </a:lnTo>
                <a:lnTo>
                  <a:pt x="19904" y="55205"/>
                </a:lnTo>
                <a:lnTo>
                  <a:pt x="28065" y="55205"/>
                </a:lnTo>
                <a:lnTo>
                  <a:pt x="31705" y="54493"/>
                </a:lnTo>
                <a:lnTo>
                  <a:pt x="34837" y="53110"/>
                </a:lnTo>
                <a:lnTo>
                  <a:pt x="37979" y="51714"/>
                </a:lnTo>
                <a:lnTo>
                  <a:pt x="40593" y="49770"/>
                </a:lnTo>
                <a:lnTo>
                  <a:pt x="44766" y="44791"/>
                </a:lnTo>
                <a:lnTo>
                  <a:pt x="46324" y="41807"/>
                </a:lnTo>
                <a:lnTo>
                  <a:pt x="47376" y="38379"/>
                </a:lnTo>
                <a:lnTo>
                  <a:pt x="48427" y="34923"/>
                </a:lnTo>
                <a:lnTo>
                  <a:pt x="48959" y="31164"/>
                </a:lnTo>
                <a:lnTo>
                  <a:pt x="48959" y="22870"/>
                </a:lnTo>
                <a:lnTo>
                  <a:pt x="48467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4" y="9546"/>
                </a:lnTo>
                <a:lnTo>
                  <a:pt x="42980" y="7211"/>
                </a:lnTo>
                <a:lnTo>
                  <a:pt x="38487" y="3084"/>
                </a:lnTo>
                <a:lnTo>
                  <a:pt x="35492" y="1854"/>
                </a:lnTo>
                <a:lnTo>
                  <a:pt x="32512" y="619"/>
                </a:lnTo>
                <a:lnTo>
                  <a:pt x="28994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1"/>
                </a:lnTo>
                <a:lnTo>
                  <a:pt x="8319" y="5382"/>
                </a:lnTo>
                <a:lnTo>
                  <a:pt x="4146" y="10374"/>
                </a:lnTo>
                <a:lnTo>
                  <a:pt x="2588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7" y="37641"/>
                </a:moveTo>
                <a:lnTo>
                  <a:pt x="9546" y="32802"/>
                </a:lnTo>
                <a:lnTo>
                  <a:pt x="10421" y="52130"/>
                </a:lnTo>
                <a:lnTo>
                  <a:pt x="13406" y="53351"/>
                </a:lnTo>
                <a:lnTo>
                  <a:pt x="12513" y="41550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125143" y="3549589"/>
            <a:ext cx="33141" cy="78436"/>
          </a:xfrm>
          <a:custGeom>
            <a:avLst/>
            <a:gdLst/>
            <a:ahLst/>
            <a:cxnLst/>
            <a:rect l="l" t="t" r="r" b="b"/>
            <a:pathLst>
              <a:path w="33141" h="78436">
                <a:moveTo>
                  <a:pt x="28620" y="25071"/>
                </a:moveTo>
                <a:lnTo>
                  <a:pt x="17691" y="25071"/>
                </a:lnTo>
                <a:lnTo>
                  <a:pt x="17691" y="17438"/>
                </a:lnTo>
                <a:lnTo>
                  <a:pt x="18061" y="14086"/>
                </a:lnTo>
                <a:lnTo>
                  <a:pt x="18742" y="11369"/>
                </a:lnTo>
                <a:lnTo>
                  <a:pt x="20650" y="8776"/>
                </a:lnTo>
                <a:lnTo>
                  <a:pt x="23681" y="7658"/>
                </a:lnTo>
                <a:lnTo>
                  <a:pt x="26863" y="7722"/>
                </a:lnTo>
                <a:lnTo>
                  <a:pt x="30096" y="8661"/>
                </a:lnTo>
                <a:lnTo>
                  <a:pt x="32778" y="8600"/>
                </a:lnTo>
                <a:lnTo>
                  <a:pt x="33141" y="5868"/>
                </a:lnTo>
                <a:lnTo>
                  <a:pt x="33051" y="4039"/>
                </a:lnTo>
                <a:lnTo>
                  <a:pt x="30899" y="1145"/>
                </a:lnTo>
                <a:lnTo>
                  <a:pt x="28138" y="356"/>
                </a:lnTo>
                <a:lnTo>
                  <a:pt x="24437" y="0"/>
                </a:lnTo>
                <a:lnTo>
                  <a:pt x="21737" y="0"/>
                </a:lnTo>
                <a:lnTo>
                  <a:pt x="19422" y="382"/>
                </a:lnTo>
                <a:lnTo>
                  <a:pt x="15462" y="1904"/>
                </a:lnTo>
                <a:lnTo>
                  <a:pt x="12514" y="4687"/>
                </a:lnTo>
                <a:lnTo>
                  <a:pt x="10234" y="8345"/>
                </a:lnTo>
                <a:lnTo>
                  <a:pt x="8975" y="13374"/>
                </a:lnTo>
                <a:lnTo>
                  <a:pt x="8655" y="16372"/>
                </a:lnTo>
                <a:lnTo>
                  <a:pt x="8655" y="25071"/>
                </a:lnTo>
                <a:lnTo>
                  <a:pt x="1746" y="25071"/>
                </a:lnTo>
                <a:lnTo>
                  <a:pt x="295" y="26240"/>
                </a:lnTo>
                <a:lnTo>
                  <a:pt x="0" y="28905"/>
                </a:lnTo>
                <a:lnTo>
                  <a:pt x="1746" y="32702"/>
                </a:lnTo>
                <a:lnTo>
                  <a:pt x="8655" y="32702"/>
                </a:lnTo>
                <a:lnTo>
                  <a:pt x="8655" y="76748"/>
                </a:lnTo>
                <a:lnTo>
                  <a:pt x="9022" y="77698"/>
                </a:lnTo>
                <a:lnTo>
                  <a:pt x="11574" y="78436"/>
                </a:lnTo>
                <a:lnTo>
                  <a:pt x="14767" y="78436"/>
                </a:lnTo>
                <a:lnTo>
                  <a:pt x="17691" y="76748"/>
                </a:lnTo>
                <a:lnTo>
                  <a:pt x="17691" y="32702"/>
                </a:lnTo>
                <a:lnTo>
                  <a:pt x="28620" y="32702"/>
                </a:lnTo>
                <a:lnTo>
                  <a:pt x="30412" y="30251"/>
                </a:lnTo>
                <a:lnTo>
                  <a:pt x="30366" y="27612"/>
                </a:lnTo>
                <a:lnTo>
                  <a:pt x="28620" y="25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193508" y="3553668"/>
            <a:ext cx="11092" cy="74357"/>
          </a:xfrm>
          <a:custGeom>
            <a:avLst/>
            <a:gdLst/>
            <a:ahLst/>
            <a:cxnLst/>
            <a:rect l="l" t="t" r="r" b="b"/>
            <a:pathLst>
              <a:path w="11092" h="74357">
                <a:moveTo>
                  <a:pt x="0" y="5586"/>
                </a:moveTo>
                <a:lnTo>
                  <a:pt x="396" y="9144"/>
                </a:lnTo>
                <a:lnTo>
                  <a:pt x="3388" y="11047"/>
                </a:lnTo>
                <a:lnTo>
                  <a:pt x="7636" y="11047"/>
                </a:lnTo>
                <a:lnTo>
                  <a:pt x="10695" y="9093"/>
                </a:lnTo>
                <a:lnTo>
                  <a:pt x="11092" y="5472"/>
                </a:lnTo>
                <a:lnTo>
                  <a:pt x="10707" y="1903"/>
                </a:lnTo>
                <a:lnTo>
                  <a:pt x="7711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7">
                <a:moveTo>
                  <a:pt x="1271" y="73418"/>
                </a:moveTo>
                <a:lnTo>
                  <a:pt x="3945" y="74357"/>
                </a:lnTo>
                <a:lnTo>
                  <a:pt x="7203" y="74357"/>
                </a:lnTo>
                <a:lnTo>
                  <a:pt x="10062" y="72669"/>
                </a:lnTo>
                <a:lnTo>
                  <a:pt x="10062" y="22438"/>
                </a:lnTo>
                <a:lnTo>
                  <a:pt x="9838" y="21704"/>
                </a:lnTo>
                <a:lnTo>
                  <a:pt x="7203" y="20735"/>
                </a:lnTo>
                <a:lnTo>
                  <a:pt x="3945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271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221829" y="3573594"/>
            <a:ext cx="42163" cy="54430"/>
          </a:xfrm>
          <a:custGeom>
            <a:avLst/>
            <a:gdLst/>
            <a:ahLst/>
            <a:cxnLst/>
            <a:rect l="l" t="t" r="r" b="b"/>
            <a:pathLst>
              <a:path w="42163" h="54430">
                <a:moveTo>
                  <a:pt x="33178" y="23327"/>
                </a:moveTo>
                <a:lnTo>
                  <a:pt x="33178" y="52743"/>
                </a:lnTo>
                <a:lnTo>
                  <a:pt x="33400" y="53492"/>
                </a:lnTo>
                <a:lnTo>
                  <a:pt x="36051" y="54430"/>
                </a:lnTo>
                <a:lnTo>
                  <a:pt x="39301" y="54430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54"/>
                </a:lnTo>
                <a:lnTo>
                  <a:pt x="41271" y="12913"/>
                </a:lnTo>
                <a:lnTo>
                  <a:pt x="40666" y="10360"/>
                </a:lnTo>
                <a:lnTo>
                  <a:pt x="38304" y="6245"/>
                </a:lnTo>
                <a:lnTo>
                  <a:pt x="35121" y="2829"/>
                </a:lnTo>
                <a:lnTo>
                  <a:pt x="30651" y="568"/>
                </a:lnTo>
                <a:lnTo>
                  <a:pt x="27914" y="0"/>
                </a:lnTo>
                <a:lnTo>
                  <a:pt x="21849" y="0"/>
                </a:lnTo>
                <a:lnTo>
                  <a:pt x="19088" y="722"/>
                </a:lnTo>
                <a:lnTo>
                  <a:pt x="16351" y="2209"/>
                </a:lnTo>
                <a:lnTo>
                  <a:pt x="13605" y="3667"/>
                </a:lnTo>
                <a:lnTo>
                  <a:pt x="10868" y="5979"/>
                </a:lnTo>
                <a:lnTo>
                  <a:pt x="8107" y="9143"/>
                </a:lnTo>
                <a:lnTo>
                  <a:pt x="8107" y="2209"/>
                </a:lnTo>
                <a:lnTo>
                  <a:pt x="5544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187" y="53492"/>
                </a:lnTo>
                <a:lnTo>
                  <a:pt x="2858" y="54430"/>
                </a:lnTo>
                <a:lnTo>
                  <a:pt x="6113" y="54430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5" y="8798"/>
                </a:lnTo>
                <a:lnTo>
                  <a:pt x="22802" y="7988"/>
                </a:lnTo>
                <a:lnTo>
                  <a:pt x="26060" y="8315"/>
                </a:lnTo>
                <a:lnTo>
                  <a:pt x="28710" y="9650"/>
                </a:lnTo>
                <a:lnTo>
                  <a:pt x="31468" y="13153"/>
                </a:lnTo>
                <a:lnTo>
                  <a:pt x="32533" y="16408"/>
                </a:lnTo>
                <a:lnTo>
                  <a:pt x="33178" y="20458"/>
                </a:lnTo>
                <a:lnTo>
                  <a:pt x="33178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279386" y="3608247"/>
            <a:ext cx="13258" cy="77824"/>
          </a:xfrm>
          <a:custGeom>
            <a:avLst/>
            <a:gdLst/>
            <a:ahLst/>
            <a:cxnLst/>
            <a:rect l="l" t="t" r="r" b="b"/>
            <a:pathLst>
              <a:path w="13258" h="77824">
                <a:moveTo>
                  <a:pt x="13258" y="19824"/>
                </a:moveTo>
                <a:lnTo>
                  <a:pt x="12797" y="8333"/>
                </a:lnTo>
                <a:lnTo>
                  <a:pt x="10918" y="4572"/>
                </a:lnTo>
                <a:lnTo>
                  <a:pt x="9878" y="0"/>
                </a:lnTo>
                <a:lnTo>
                  <a:pt x="8182" y="16955"/>
                </a:lnTo>
                <a:lnTo>
                  <a:pt x="13258" y="19824"/>
                </a:lnTo>
                <a:close/>
              </a:path>
              <a:path w="13258" h="77824">
                <a:moveTo>
                  <a:pt x="37050" y="11443"/>
                </a:moveTo>
                <a:lnTo>
                  <a:pt x="37123" y="18644"/>
                </a:lnTo>
                <a:lnTo>
                  <a:pt x="39739" y="19775"/>
                </a:lnTo>
                <a:lnTo>
                  <a:pt x="42461" y="19775"/>
                </a:lnTo>
                <a:lnTo>
                  <a:pt x="45035" y="18086"/>
                </a:lnTo>
                <a:lnTo>
                  <a:pt x="45035" y="-56247"/>
                </a:lnTo>
                <a:lnTo>
                  <a:pt x="44801" y="-57010"/>
                </a:lnTo>
                <a:lnTo>
                  <a:pt x="42127" y="-57999"/>
                </a:lnTo>
                <a:lnTo>
                  <a:pt x="38883" y="-57999"/>
                </a:lnTo>
                <a:lnTo>
                  <a:pt x="36010" y="-56247"/>
                </a:lnTo>
                <a:lnTo>
                  <a:pt x="36010" y="-27061"/>
                </a:lnTo>
                <a:lnTo>
                  <a:pt x="31344" y="-31442"/>
                </a:lnTo>
                <a:lnTo>
                  <a:pt x="26588" y="-34009"/>
                </a:lnTo>
                <a:lnTo>
                  <a:pt x="23964" y="-34657"/>
                </a:lnTo>
                <a:lnTo>
                  <a:pt x="17664" y="-34657"/>
                </a:lnTo>
                <a:lnTo>
                  <a:pt x="14618" y="-33997"/>
                </a:lnTo>
                <a:lnTo>
                  <a:pt x="12009" y="-32677"/>
                </a:lnTo>
                <a:lnTo>
                  <a:pt x="9370" y="-31356"/>
                </a:lnTo>
                <a:lnTo>
                  <a:pt x="7167" y="-29462"/>
                </a:lnTo>
                <a:lnTo>
                  <a:pt x="3614" y="-24549"/>
                </a:lnTo>
                <a:lnTo>
                  <a:pt x="2264" y="-21588"/>
                </a:lnTo>
                <a:lnTo>
                  <a:pt x="1360" y="-18107"/>
                </a:lnTo>
                <a:lnTo>
                  <a:pt x="457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9" y="698"/>
                </a:lnTo>
                <a:lnTo>
                  <a:pt x="1087" y="3989"/>
                </a:lnTo>
                <a:lnTo>
                  <a:pt x="1807" y="7289"/>
                </a:lnTo>
                <a:lnTo>
                  <a:pt x="2969" y="10148"/>
                </a:lnTo>
                <a:lnTo>
                  <a:pt x="4542" y="12585"/>
                </a:lnTo>
                <a:lnTo>
                  <a:pt x="8182" y="16955"/>
                </a:lnTo>
                <a:lnTo>
                  <a:pt x="9878" y="0"/>
                </a:lnTo>
                <a:lnTo>
                  <a:pt x="9309" y="-4889"/>
                </a:lnTo>
                <a:lnTo>
                  <a:pt x="9309" y="-9803"/>
                </a:lnTo>
                <a:lnTo>
                  <a:pt x="9978" y="-14450"/>
                </a:lnTo>
                <a:lnTo>
                  <a:pt x="11167" y="-18821"/>
                </a:lnTo>
                <a:lnTo>
                  <a:pt x="13161" y="-22463"/>
                </a:lnTo>
                <a:lnTo>
                  <a:pt x="16055" y="-25055"/>
                </a:lnTo>
                <a:lnTo>
                  <a:pt x="19583" y="-26733"/>
                </a:lnTo>
                <a:lnTo>
                  <a:pt x="24335" y="-26733"/>
                </a:lnTo>
                <a:lnTo>
                  <a:pt x="28980" y="-24307"/>
                </a:lnTo>
                <a:lnTo>
                  <a:pt x="33587" y="-20332"/>
                </a:lnTo>
                <a:lnTo>
                  <a:pt x="36010" y="-17244"/>
                </a:lnTo>
                <a:lnTo>
                  <a:pt x="36010" y="2847"/>
                </a:lnTo>
                <a:lnTo>
                  <a:pt x="33249" y="6210"/>
                </a:lnTo>
                <a:lnTo>
                  <a:pt x="29512" y="9716"/>
                </a:lnTo>
                <a:lnTo>
                  <a:pt x="26045" y="11836"/>
                </a:lnTo>
                <a:lnTo>
                  <a:pt x="22691" y="12664"/>
                </a:lnTo>
                <a:lnTo>
                  <a:pt x="19141" y="12664"/>
                </a:lnTo>
                <a:lnTo>
                  <a:pt x="15623" y="10972"/>
                </a:lnTo>
                <a:lnTo>
                  <a:pt x="12797" y="8333"/>
                </a:lnTo>
                <a:lnTo>
                  <a:pt x="13258" y="19824"/>
                </a:lnTo>
                <a:lnTo>
                  <a:pt x="16314" y="20548"/>
                </a:lnTo>
                <a:lnTo>
                  <a:pt x="23209" y="20548"/>
                </a:lnTo>
                <a:lnTo>
                  <a:pt x="26254" y="19734"/>
                </a:lnTo>
                <a:lnTo>
                  <a:pt x="29029" y="18136"/>
                </a:lnTo>
                <a:lnTo>
                  <a:pt x="31805" y="16534"/>
                </a:lnTo>
                <a:lnTo>
                  <a:pt x="34476" y="14302"/>
                </a:lnTo>
                <a:lnTo>
                  <a:pt x="37050" y="114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342879" y="3574393"/>
            <a:ext cx="42213" cy="54392"/>
          </a:xfrm>
          <a:custGeom>
            <a:avLst/>
            <a:gdLst/>
            <a:ahLst/>
            <a:cxnLst/>
            <a:rect l="l" t="t" r="r" b="b"/>
            <a:pathLst>
              <a:path w="42213" h="54392">
                <a:moveTo>
                  <a:pt x="36065" y="0"/>
                </a:moveTo>
                <a:lnTo>
                  <a:pt x="33188" y="1713"/>
                </a:lnTo>
                <a:lnTo>
                  <a:pt x="33188" y="36817"/>
                </a:lnTo>
                <a:lnTo>
                  <a:pt x="30675" y="39978"/>
                </a:lnTo>
                <a:lnTo>
                  <a:pt x="28310" y="42378"/>
                </a:lnTo>
                <a:lnTo>
                  <a:pt x="23854" y="45655"/>
                </a:lnTo>
                <a:lnTo>
                  <a:pt x="19364" y="46469"/>
                </a:lnTo>
                <a:lnTo>
                  <a:pt x="16107" y="46126"/>
                </a:lnTo>
                <a:lnTo>
                  <a:pt x="13496" y="44754"/>
                </a:lnTo>
                <a:lnTo>
                  <a:pt x="10709" y="41287"/>
                </a:lnTo>
                <a:lnTo>
                  <a:pt x="9655" y="38012"/>
                </a:lnTo>
                <a:lnTo>
                  <a:pt x="9025" y="33897"/>
                </a:lnTo>
                <a:lnTo>
                  <a:pt x="9025" y="1713"/>
                </a:lnTo>
                <a:lnTo>
                  <a:pt x="8665" y="749"/>
                </a:lnTo>
                <a:lnTo>
                  <a:pt x="6106" y="0"/>
                </a:lnTo>
                <a:lnTo>
                  <a:pt x="2909" y="0"/>
                </a:lnTo>
                <a:lnTo>
                  <a:pt x="0" y="1713"/>
                </a:lnTo>
                <a:lnTo>
                  <a:pt x="0" y="35826"/>
                </a:lnTo>
                <a:lnTo>
                  <a:pt x="299" y="38926"/>
                </a:lnTo>
                <a:lnTo>
                  <a:pt x="890" y="41479"/>
                </a:lnTo>
                <a:lnTo>
                  <a:pt x="1498" y="44016"/>
                </a:lnTo>
                <a:lnTo>
                  <a:pt x="3849" y="48171"/>
                </a:lnTo>
                <a:lnTo>
                  <a:pt x="7045" y="51612"/>
                </a:lnTo>
                <a:lnTo>
                  <a:pt x="11513" y="53834"/>
                </a:lnTo>
                <a:lnTo>
                  <a:pt x="14249" y="54392"/>
                </a:lnTo>
                <a:lnTo>
                  <a:pt x="20304" y="54392"/>
                </a:lnTo>
                <a:lnTo>
                  <a:pt x="23065" y="53668"/>
                </a:lnTo>
                <a:lnTo>
                  <a:pt x="25787" y="52210"/>
                </a:lnTo>
                <a:lnTo>
                  <a:pt x="28512" y="50759"/>
                </a:lnTo>
                <a:lnTo>
                  <a:pt x="31259" y="48463"/>
                </a:lnTo>
                <a:lnTo>
                  <a:pt x="34056" y="45302"/>
                </a:lnTo>
                <a:lnTo>
                  <a:pt x="34056" y="52236"/>
                </a:lnTo>
                <a:lnTo>
                  <a:pt x="36619" y="53632"/>
                </a:lnTo>
                <a:lnTo>
                  <a:pt x="39542" y="53632"/>
                </a:lnTo>
                <a:lnTo>
                  <a:pt x="42213" y="51944"/>
                </a:lnTo>
                <a:lnTo>
                  <a:pt x="42213" y="1713"/>
                </a:lnTo>
                <a:lnTo>
                  <a:pt x="41965" y="953"/>
                </a:lnTo>
                <a:lnTo>
                  <a:pt x="39291" y="0"/>
                </a:lnTo>
                <a:lnTo>
                  <a:pt x="3606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399889" y="3573590"/>
            <a:ext cx="34664" cy="55209"/>
          </a:xfrm>
          <a:custGeom>
            <a:avLst/>
            <a:gdLst/>
            <a:ahLst/>
            <a:cxnLst/>
            <a:rect l="l" t="t" r="r" b="b"/>
            <a:pathLst>
              <a:path w="34664" h="55209">
                <a:moveTo>
                  <a:pt x="2268" y="20652"/>
                </a:moveTo>
                <a:lnTo>
                  <a:pt x="3898" y="23623"/>
                </a:lnTo>
                <a:lnTo>
                  <a:pt x="7538" y="26913"/>
                </a:lnTo>
                <a:lnTo>
                  <a:pt x="10476" y="28511"/>
                </a:lnTo>
                <a:lnTo>
                  <a:pt x="13517" y="29857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48" y="42368"/>
                </a:lnTo>
                <a:lnTo>
                  <a:pt x="22964" y="45849"/>
                </a:lnTo>
                <a:lnTo>
                  <a:pt x="19756" y="47321"/>
                </a:lnTo>
                <a:lnTo>
                  <a:pt x="17146" y="47829"/>
                </a:lnTo>
                <a:lnTo>
                  <a:pt x="13592" y="47829"/>
                </a:lnTo>
                <a:lnTo>
                  <a:pt x="10223" y="47080"/>
                </a:lnTo>
                <a:lnTo>
                  <a:pt x="6177" y="45427"/>
                </a:lnTo>
                <a:lnTo>
                  <a:pt x="3290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31"/>
                </a:lnTo>
                <a:lnTo>
                  <a:pt x="3045" y="52376"/>
                </a:lnTo>
                <a:lnTo>
                  <a:pt x="6228" y="53708"/>
                </a:lnTo>
                <a:lnTo>
                  <a:pt x="8902" y="54496"/>
                </a:lnTo>
                <a:lnTo>
                  <a:pt x="12056" y="55054"/>
                </a:lnTo>
                <a:lnTo>
                  <a:pt x="15450" y="55209"/>
                </a:lnTo>
                <a:lnTo>
                  <a:pt x="18284" y="55209"/>
                </a:lnTo>
                <a:lnTo>
                  <a:pt x="20872" y="54838"/>
                </a:lnTo>
                <a:lnTo>
                  <a:pt x="23237" y="54140"/>
                </a:lnTo>
                <a:lnTo>
                  <a:pt x="27618" y="52387"/>
                </a:lnTo>
                <a:lnTo>
                  <a:pt x="31034" y="49632"/>
                </a:lnTo>
                <a:lnTo>
                  <a:pt x="33277" y="45935"/>
                </a:lnTo>
                <a:lnTo>
                  <a:pt x="34664" y="41630"/>
                </a:lnTo>
                <a:lnTo>
                  <a:pt x="34664" y="3690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7" y="23256"/>
                </a:lnTo>
                <a:lnTo>
                  <a:pt x="16203" y="22061"/>
                </a:lnTo>
                <a:lnTo>
                  <a:pt x="12552" y="19900"/>
                </a:lnTo>
                <a:lnTo>
                  <a:pt x="10162" y="17071"/>
                </a:lnTo>
                <a:lnTo>
                  <a:pt x="9795" y="14403"/>
                </a:lnTo>
                <a:lnTo>
                  <a:pt x="10360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8" y="7138"/>
                </a:lnTo>
                <a:lnTo>
                  <a:pt x="22147" y="7354"/>
                </a:lnTo>
                <a:lnTo>
                  <a:pt x="25958" y="8610"/>
                </a:lnTo>
                <a:lnTo>
                  <a:pt x="29325" y="10378"/>
                </a:lnTo>
                <a:lnTo>
                  <a:pt x="32125" y="8549"/>
                </a:lnTo>
                <a:lnTo>
                  <a:pt x="32076" y="5867"/>
                </a:lnTo>
                <a:lnTo>
                  <a:pt x="30491" y="2998"/>
                </a:lnTo>
                <a:lnTo>
                  <a:pt x="27557" y="1511"/>
                </a:lnTo>
                <a:lnTo>
                  <a:pt x="24263" y="561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4"/>
                </a:lnTo>
                <a:lnTo>
                  <a:pt x="7146" y="3139"/>
                </a:lnTo>
                <a:lnTo>
                  <a:pt x="4171" y="5857"/>
                </a:lnTo>
                <a:lnTo>
                  <a:pt x="2315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8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442469" y="35609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1" y="14860"/>
                </a:lnTo>
                <a:lnTo>
                  <a:pt x="0" y="17524"/>
                </a:lnTo>
                <a:lnTo>
                  <a:pt x="1797" y="21322"/>
                </a:lnTo>
                <a:lnTo>
                  <a:pt x="8643" y="21322"/>
                </a:lnTo>
                <a:lnTo>
                  <a:pt x="8643" y="53581"/>
                </a:lnTo>
                <a:lnTo>
                  <a:pt x="9432" y="58239"/>
                </a:lnTo>
                <a:lnTo>
                  <a:pt x="10807" y="62153"/>
                </a:lnTo>
                <a:lnTo>
                  <a:pt x="13133" y="64946"/>
                </a:lnTo>
                <a:lnTo>
                  <a:pt x="16429" y="66675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69" y="66955"/>
                </a:lnTo>
                <a:lnTo>
                  <a:pt x="31766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18" y="58355"/>
                </a:lnTo>
                <a:lnTo>
                  <a:pt x="27359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0" y="16231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487981" y="3573590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2"/>
                </a:moveTo>
                <a:lnTo>
                  <a:pt x="0" y="52743"/>
                </a:lnTo>
                <a:lnTo>
                  <a:pt x="320" y="53694"/>
                </a:lnTo>
                <a:lnTo>
                  <a:pt x="2872" y="54432"/>
                </a:lnTo>
                <a:lnTo>
                  <a:pt x="6130" y="54432"/>
                </a:lnTo>
                <a:lnTo>
                  <a:pt x="8989" y="52743"/>
                </a:lnTo>
                <a:lnTo>
                  <a:pt x="8989" y="19709"/>
                </a:lnTo>
                <a:lnTo>
                  <a:pt x="10262" y="17664"/>
                </a:lnTo>
                <a:lnTo>
                  <a:pt x="12466" y="14514"/>
                </a:lnTo>
                <a:lnTo>
                  <a:pt x="14518" y="11962"/>
                </a:lnTo>
                <a:lnTo>
                  <a:pt x="17369" y="9636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38"/>
                </a:lnTo>
                <a:lnTo>
                  <a:pt x="28533" y="8431"/>
                </a:lnTo>
                <a:lnTo>
                  <a:pt x="28572" y="3261"/>
                </a:lnTo>
                <a:lnTo>
                  <a:pt x="26217" y="708"/>
                </a:lnTo>
                <a:lnTo>
                  <a:pt x="23111" y="86"/>
                </a:lnTo>
                <a:lnTo>
                  <a:pt x="20450" y="0"/>
                </a:lnTo>
                <a:lnTo>
                  <a:pt x="17330" y="698"/>
                </a:lnTo>
                <a:lnTo>
                  <a:pt x="14187" y="2653"/>
                </a:lnTo>
                <a:lnTo>
                  <a:pt x="10720" y="6169"/>
                </a:lnTo>
                <a:lnTo>
                  <a:pt x="8121" y="9817"/>
                </a:lnTo>
                <a:lnTo>
                  <a:pt x="8121" y="2221"/>
                </a:lnTo>
                <a:lnTo>
                  <a:pt x="5547" y="798"/>
                </a:lnTo>
                <a:lnTo>
                  <a:pt x="2573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527758" y="3553668"/>
            <a:ext cx="11090" cy="74357"/>
          </a:xfrm>
          <a:custGeom>
            <a:avLst/>
            <a:gdLst/>
            <a:ahLst/>
            <a:cxnLst/>
            <a:rect l="l" t="t" r="r" b="b"/>
            <a:pathLst>
              <a:path w="11090" h="74357">
                <a:moveTo>
                  <a:pt x="0" y="5586"/>
                </a:moveTo>
                <a:lnTo>
                  <a:pt x="394" y="9144"/>
                </a:lnTo>
                <a:lnTo>
                  <a:pt x="3387" y="11047"/>
                </a:lnTo>
                <a:lnTo>
                  <a:pt x="7635" y="11047"/>
                </a:lnTo>
                <a:lnTo>
                  <a:pt x="10694" y="9093"/>
                </a:lnTo>
                <a:lnTo>
                  <a:pt x="11090" y="5472"/>
                </a:lnTo>
                <a:lnTo>
                  <a:pt x="10706" y="1903"/>
                </a:lnTo>
                <a:lnTo>
                  <a:pt x="7710" y="0"/>
                </a:lnTo>
                <a:lnTo>
                  <a:pt x="3465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0" h="74357">
                <a:moveTo>
                  <a:pt x="1273" y="73418"/>
                </a:moveTo>
                <a:lnTo>
                  <a:pt x="3944" y="74357"/>
                </a:lnTo>
                <a:lnTo>
                  <a:pt x="7203" y="74357"/>
                </a:lnTo>
                <a:lnTo>
                  <a:pt x="10060" y="72669"/>
                </a:lnTo>
                <a:lnTo>
                  <a:pt x="10060" y="22438"/>
                </a:lnTo>
                <a:lnTo>
                  <a:pt x="9838" y="21704"/>
                </a:lnTo>
                <a:lnTo>
                  <a:pt x="7203" y="20735"/>
                </a:lnTo>
                <a:lnTo>
                  <a:pt x="3944" y="20735"/>
                </a:lnTo>
                <a:lnTo>
                  <a:pt x="1075" y="22438"/>
                </a:lnTo>
                <a:lnTo>
                  <a:pt x="1075" y="72669"/>
                </a:lnTo>
                <a:lnTo>
                  <a:pt x="1273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552766" y="357358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6"/>
                </a:moveTo>
                <a:lnTo>
                  <a:pt x="9964" y="54165"/>
                </a:lnTo>
                <a:lnTo>
                  <a:pt x="14396" y="55205"/>
                </a:lnTo>
                <a:lnTo>
                  <a:pt x="19907" y="55205"/>
                </a:lnTo>
                <a:lnTo>
                  <a:pt x="22928" y="47397"/>
                </a:lnTo>
                <a:lnTo>
                  <a:pt x="18384" y="48005"/>
                </a:lnTo>
                <a:lnTo>
                  <a:pt x="15490" y="48005"/>
                </a:lnTo>
                <a:lnTo>
                  <a:pt x="11610" y="45684"/>
                </a:lnTo>
                <a:lnTo>
                  <a:pt x="9187" y="42076"/>
                </a:lnTo>
                <a:close/>
              </a:path>
              <a:path w="22928" h="55205">
                <a:moveTo>
                  <a:pt x="34627" y="54432"/>
                </a:moveTo>
                <a:lnTo>
                  <a:pt x="37313" y="54471"/>
                </a:lnTo>
                <a:lnTo>
                  <a:pt x="40198" y="52809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7" y="8384"/>
                </a:lnTo>
                <a:lnTo>
                  <a:pt x="35838" y="4827"/>
                </a:lnTo>
                <a:lnTo>
                  <a:pt x="32324" y="2059"/>
                </a:lnTo>
                <a:lnTo>
                  <a:pt x="27396" y="421"/>
                </a:lnTo>
                <a:lnTo>
                  <a:pt x="24400" y="0"/>
                </a:lnTo>
                <a:lnTo>
                  <a:pt x="20887" y="0"/>
                </a:lnTo>
                <a:lnTo>
                  <a:pt x="17120" y="180"/>
                </a:lnTo>
                <a:lnTo>
                  <a:pt x="13431" y="888"/>
                </a:lnTo>
                <a:lnTo>
                  <a:pt x="10166" y="1879"/>
                </a:lnTo>
                <a:lnTo>
                  <a:pt x="7232" y="3009"/>
                </a:lnTo>
                <a:lnTo>
                  <a:pt x="3506" y="5360"/>
                </a:lnTo>
                <a:lnTo>
                  <a:pt x="2390" y="8178"/>
                </a:lnTo>
                <a:lnTo>
                  <a:pt x="2688" y="11494"/>
                </a:lnTo>
                <a:lnTo>
                  <a:pt x="5274" y="12409"/>
                </a:lnTo>
                <a:lnTo>
                  <a:pt x="8157" y="10731"/>
                </a:lnTo>
                <a:lnTo>
                  <a:pt x="10807" y="9436"/>
                </a:lnTo>
                <a:lnTo>
                  <a:pt x="14100" y="8294"/>
                </a:lnTo>
                <a:lnTo>
                  <a:pt x="17852" y="7481"/>
                </a:lnTo>
                <a:lnTo>
                  <a:pt x="22136" y="7481"/>
                </a:lnTo>
                <a:lnTo>
                  <a:pt x="25293" y="8243"/>
                </a:lnTo>
                <a:lnTo>
                  <a:pt x="27856" y="9485"/>
                </a:lnTo>
                <a:lnTo>
                  <a:pt x="30279" y="12686"/>
                </a:lnTo>
                <a:lnTo>
                  <a:pt x="31075" y="15674"/>
                </a:lnTo>
                <a:lnTo>
                  <a:pt x="31269" y="19317"/>
                </a:lnTo>
                <a:lnTo>
                  <a:pt x="31269" y="23230"/>
                </a:lnTo>
                <a:lnTo>
                  <a:pt x="20711" y="23230"/>
                </a:lnTo>
                <a:lnTo>
                  <a:pt x="17297" y="23572"/>
                </a:lnTo>
                <a:lnTo>
                  <a:pt x="14248" y="24256"/>
                </a:lnTo>
                <a:lnTo>
                  <a:pt x="11202" y="24944"/>
                </a:lnTo>
                <a:lnTo>
                  <a:pt x="8629" y="25974"/>
                </a:lnTo>
                <a:lnTo>
                  <a:pt x="4420" y="2872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91"/>
                </a:lnTo>
                <a:lnTo>
                  <a:pt x="9964" y="54165"/>
                </a:lnTo>
                <a:lnTo>
                  <a:pt x="9187" y="42076"/>
                </a:lnTo>
                <a:lnTo>
                  <a:pt x="9187" y="39474"/>
                </a:lnTo>
                <a:lnTo>
                  <a:pt x="10029" y="35420"/>
                </a:lnTo>
                <a:lnTo>
                  <a:pt x="12664" y="32400"/>
                </a:lnTo>
                <a:lnTo>
                  <a:pt x="15375" y="30938"/>
                </a:lnTo>
                <a:lnTo>
                  <a:pt x="19000" y="30088"/>
                </a:lnTo>
                <a:lnTo>
                  <a:pt x="23609" y="29872"/>
                </a:lnTo>
                <a:lnTo>
                  <a:pt x="31269" y="29872"/>
                </a:lnTo>
                <a:lnTo>
                  <a:pt x="31269" y="40525"/>
                </a:lnTo>
                <a:lnTo>
                  <a:pt x="26939" y="44946"/>
                </a:lnTo>
                <a:lnTo>
                  <a:pt x="22928" y="47397"/>
                </a:lnTo>
                <a:lnTo>
                  <a:pt x="19907" y="55205"/>
                </a:lnTo>
                <a:lnTo>
                  <a:pt x="22694" y="54547"/>
                </a:lnTo>
                <a:lnTo>
                  <a:pt x="25328" y="53251"/>
                </a:lnTo>
                <a:lnTo>
                  <a:pt x="27942" y="51944"/>
                </a:lnTo>
                <a:lnTo>
                  <a:pt x="32471" y="47779"/>
                </a:lnTo>
                <a:lnTo>
                  <a:pt x="32471" y="52809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611162" y="3550020"/>
            <a:ext cx="8985" cy="78004"/>
          </a:xfrm>
          <a:custGeom>
            <a:avLst/>
            <a:gdLst/>
            <a:ahLst/>
            <a:cxnLst/>
            <a:rect l="l" t="t" r="r" b="b"/>
            <a:pathLst>
              <a:path w="8985" h="78004">
                <a:moveTo>
                  <a:pt x="8985" y="76316"/>
                </a:moveTo>
                <a:lnTo>
                  <a:pt x="8985" y="1753"/>
                </a:lnTo>
                <a:lnTo>
                  <a:pt x="8765" y="965"/>
                </a:lnTo>
                <a:lnTo>
                  <a:pt x="6126" y="0"/>
                </a:lnTo>
                <a:lnTo>
                  <a:pt x="2868" y="0"/>
                </a:lnTo>
                <a:lnTo>
                  <a:pt x="0" y="1753"/>
                </a:lnTo>
                <a:lnTo>
                  <a:pt x="0" y="76316"/>
                </a:lnTo>
                <a:lnTo>
                  <a:pt x="323" y="77266"/>
                </a:lnTo>
                <a:lnTo>
                  <a:pt x="2868" y="78004"/>
                </a:lnTo>
                <a:lnTo>
                  <a:pt x="6126" y="78004"/>
                </a:lnTo>
                <a:lnTo>
                  <a:pt x="8985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6665638" y="3611387"/>
            <a:ext cx="16094" cy="74080"/>
          </a:xfrm>
          <a:custGeom>
            <a:avLst/>
            <a:gdLst/>
            <a:ahLst/>
            <a:cxnLst/>
            <a:rect l="l" t="t" r="r" b="b"/>
            <a:pathLst>
              <a:path w="16094" h="74080">
                <a:moveTo>
                  <a:pt x="11451" y="3084"/>
                </a:moveTo>
                <a:lnTo>
                  <a:pt x="8973" y="0"/>
                </a:lnTo>
                <a:lnTo>
                  <a:pt x="9359" y="10335"/>
                </a:lnTo>
                <a:lnTo>
                  <a:pt x="11969" y="12711"/>
                </a:lnTo>
                <a:lnTo>
                  <a:pt x="16094" y="7048"/>
                </a:lnTo>
                <a:lnTo>
                  <a:pt x="11451" y="3084"/>
                </a:lnTo>
                <a:close/>
              </a:path>
              <a:path w="16094" h="74080">
                <a:moveTo>
                  <a:pt x="0" y="14946"/>
                </a:moveTo>
                <a:lnTo>
                  <a:pt x="0" y="15252"/>
                </a:lnTo>
                <a:lnTo>
                  <a:pt x="2576" y="16635"/>
                </a:lnTo>
                <a:lnTo>
                  <a:pt x="5298" y="16635"/>
                </a:lnTo>
                <a:lnTo>
                  <a:pt x="7947" y="14946"/>
                </a:lnTo>
                <a:lnTo>
                  <a:pt x="7947" y="8812"/>
                </a:lnTo>
                <a:lnTo>
                  <a:pt x="9359" y="10335"/>
                </a:lnTo>
                <a:lnTo>
                  <a:pt x="8973" y="0"/>
                </a:lnTo>
                <a:lnTo>
                  <a:pt x="8973" y="-20055"/>
                </a:lnTo>
                <a:lnTo>
                  <a:pt x="11750" y="-23446"/>
                </a:lnTo>
                <a:lnTo>
                  <a:pt x="15460" y="-26913"/>
                </a:lnTo>
                <a:lnTo>
                  <a:pt x="18963" y="-29034"/>
                </a:lnTo>
                <a:lnTo>
                  <a:pt x="22373" y="-29872"/>
                </a:lnTo>
                <a:lnTo>
                  <a:pt x="25872" y="-29872"/>
                </a:lnTo>
                <a:lnTo>
                  <a:pt x="29390" y="-28169"/>
                </a:lnTo>
                <a:lnTo>
                  <a:pt x="32226" y="-25528"/>
                </a:lnTo>
                <a:lnTo>
                  <a:pt x="34116" y="-21809"/>
                </a:lnTo>
                <a:lnTo>
                  <a:pt x="35171" y="-17261"/>
                </a:lnTo>
                <a:lnTo>
                  <a:pt x="35744" y="-12344"/>
                </a:lnTo>
                <a:lnTo>
                  <a:pt x="35744" y="-7430"/>
                </a:lnTo>
                <a:lnTo>
                  <a:pt x="35055" y="-2833"/>
                </a:lnTo>
                <a:lnTo>
                  <a:pt x="33872" y="1522"/>
                </a:lnTo>
                <a:lnTo>
                  <a:pt x="31876" y="5205"/>
                </a:lnTo>
                <a:lnTo>
                  <a:pt x="28954" y="7807"/>
                </a:lnTo>
                <a:lnTo>
                  <a:pt x="25415" y="9485"/>
                </a:lnTo>
                <a:lnTo>
                  <a:pt x="20713" y="9485"/>
                </a:lnTo>
                <a:lnTo>
                  <a:pt x="16094" y="7048"/>
                </a:lnTo>
                <a:lnTo>
                  <a:pt x="11969" y="12711"/>
                </a:lnTo>
                <a:lnTo>
                  <a:pt x="15784" y="15389"/>
                </a:lnTo>
                <a:lnTo>
                  <a:pt x="18348" y="16610"/>
                </a:lnTo>
                <a:lnTo>
                  <a:pt x="20998" y="17244"/>
                </a:lnTo>
                <a:lnTo>
                  <a:pt x="23992" y="17409"/>
                </a:lnTo>
                <a:lnTo>
                  <a:pt x="27359" y="17409"/>
                </a:lnTo>
                <a:lnTo>
                  <a:pt x="30354" y="16750"/>
                </a:lnTo>
                <a:lnTo>
                  <a:pt x="32964" y="15440"/>
                </a:lnTo>
                <a:lnTo>
                  <a:pt x="35581" y="14147"/>
                </a:lnTo>
                <a:lnTo>
                  <a:pt x="37785" y="12268"/>
                </a:lnTo>
                <a:lnTo>
                  <a:pt x="41374" y="7364"/>
                </a:lnTo>
                <a:lnTo>
                  <a:pt x="42720" y="4381"/>
                </a:lnTo>
                <a:lnTo>
                  <a:pt x="43663" y="914"/>
                </a:lnTo>
                <a:lnTo>
                  <a:pt x="44578" y="-2578"/>
                </a:lnTo>
                <a:lnTo>
                  <a:pt x="45049" y="-6476"/>
                </a:lnTo>
                <a:lnTo>
                  <a:pt x="45049" y="-14479"/>
                </a:lnTo>
                <a:lnTo>
                  <a:pt x="44690" y="-17946"/>
                </a:lnTo>
                <a:lnTo>
                  <a:pt x="43958" y="-21211"/>
                </a:lnTo>
                <a:lnTo>
                  <a:pt x="43232" y="-24488"/>
                </a:lnTo>
                <a:lnTo>
                  <a:pt x="42080" y="-27357"/>
                </a:lnTo>
                <a:lnTo>
                  <a:pt x="40506" y="-29782"/>
                </a:lnTo>
                <a:lnTo>
                  <a:pt x="36878" y="-34164"/>
                </a:lnTo>
                <a:lnTo>
                  <a:pt x="31841" y="-37058"/>
                </a:lnTo>
                <a:lnTo>
                  <a:pt x="28792" y="-37796"/>
                </a:lnTo>
                <a:lnTo>
                  <a:pt x="25242" y="-37796"/>
                </a:lnTo>
                <a:lnTo>
                  <a:pt x="22420" y="-37645"/>
                </a:lnTo>
                <a:lnTo>
                  <a:pt x="19806" y="-37048"/>
                </a:lnTo>
                <a:lnTo>
                  <a:pt x="17197" y="-35928"/>
                </a:lnTo>
                <a:lnTo>
                  <a:pt x="14546" y="-34419"/>
                </a:lnTo>
                <a:lnTo>
                  <a:pt x="11822" y="-32335"/>
                </a:lnTo>
                <a:lnTo>
                  <a:pt x="8973" y="-29541"/>
                </a:lnTo>
                <a:lnTo>
                  <a:pt x="8973" y="-59616"/>
                </a:lnTo>
                <a:lnTo>
                  <a:pt x="8754" y="-60389"/>
                </a:lnTo>
                <a:lnTo>
                  <a:pt x="6104" y="-61368"/>
                </a:lnTo>
                <a:lnTo>
                  <a:pt x="2872" y="-61368"/>
                </a:lnTo>
                <a:lnTo>
                  <a:pt x="0" y="-59616"/>
                </a:lnTo>
                <a:lnTo>
                  <a:pt x="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6726031" y="3574393"/>
            <a:ext cx="42213" cy="54392"/>
          </a:xfrm>
          <a:custGeom>
            <a:avLst/>
            <a:gdLst/>
            <a:ahLst/>
            <a:cxnLst/>
            <a:rect l="l" t="t" r="r" b="b"/>
            <a:pathLst>
              <a:path w="42213" h="54392">
                <a:moveTo>
                  <a:pt x="36060" y="0"/>
                </a:moveTo>
                <a:lnTo>
                  <a:pt x="33191" y="1713"/>
                </a:lnTo>
                <a:lnTo>
                  <a:pt x="33191" y="36817"/>
                </a:lnTo>
                <a:lnTo>
                  <a:pt x="30678" y="39978"/>
                </a:lnTo>
                <a:lnTo>
                  <a:pt x="28313" y="42378"/>
                </a:lnTo>
                <a:lnTo>
                  <a:pt x="23856" y="45655"/>
                </a:lnTo>
                <a:lnTo>
                  <a:pt x="19359" y="46469"/>
                </a:lnTo>
                <a:lnTo>
                  <a:pt x="16106" y="46126"/>
                </a:lnTo>
                <a:lnTo>
                  <a:pt x="13492" y="44754"/>
                </a:lnTo>
                <a:lnTo>
                  <a:pt x="10694" y="41287"/>
                </a:lnTo>
                <a:lnTo>
                  <a:pt x="9654" y="38012"/>
                </a:lnTo>
                <a:lnTo>
                  <a:pt x="9020" y="33897"/>
                </a:lnTo>
                <a:lnTo>
                  <a:pt x="9020" y="1713"/>
                </a:lnTo>
                <a:lnTo>
                  <a:pt x="8665" y="749"/>
                </a:lnTo>
                <a:lnTo>
                  <a:pt x="6101" y="0"/>
                </a:lnTo>
                <a:lnTo>
                  <a:pt x="2908" y="0"/>
                </a:lnTo>
                <a:lnTo>
                  <a:pt x="0" y="1713"/>
                </a:lnTo>
                <a:lnTo>
                  <a:pt x="0" y="35826"/>
                </a:lnTo>
                <a:lnTo>
                  <a:pt x="294" y="38926"/>
                </a:lnTo>
                <a:lnTo>
                  <a:pt x="892" y="41479"/>
                </a:lnTo>
                <a:lnTo>
                  <a:pt x="1501" y="44016"/>
                </a:lnTo>
                <a:lnTo>
                  <a:pt x="3851" y="48171"/>
                </a:lnTo>
                <a:lnTo>
                  <a:pt x="7044" y="51612"/>
                </a:lnTo>
                <a:lnTo>
                  <a:pt x="11516" y="53834"/>
                </a:lnTo>
                <a:lnTo>
                  <a:pt x="14248" y="54392"/>
                </a:lnTo>
                <a:lnTo>
                  <a:pt x="20299" y="54392"/>
                </a:lnTo>
                <a:lnTo>
                  <a:pt x="23060" y="53668"/>
                </a:lnTo>
                <a:lnTo>
                  <a:pt x="25786" y="52210"/>
                </a:lnTo>
                <a:lnTo>
                  <a:pt x="28507" y="50759"/>
                </a:lnTo>
                <a:lnTo>
                  <a:pt x="31258" y="48463"/>
                </a:lnTo>
                <a:lnTo>
                  <a:pt x="34055" y="45302"/>
                </a:lnTo>
                <a:lnTo>
                  <a:pt x="34055" y="52236"/>
                </a:lnTo>
                <a:lnTo>
                  <a:pt x="36619" y="53632"/>
                </a:lnTo>
                <a:lnTo>
                  <a:pt x="39537" y="53632"/>
                </a:lnTo>
                <a:lnTo>
                  <a:pt x="42213" y="51944"/>
                </a:lnTo>
                <a:lnTo>
                  <a:pt x="42213" y="1713"/>
                </a:lnTo>
                <a:lnTo>
                  <a:pt x="41968" y="953"/>
                </a:lnTo>
                <a:lnTo>
                  <a:pt x="3929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6785877" y="3553668"/>
            <a:ext cx="11090" cy="74357"/>
          </a:xfrm>
          <a:custGeom>
            <a:avLst/>
            <a:gdLst/>
            <a:ahLst/>
            <a:cxnLst/>
            <a:rect l="l" t="t" r="r" b="b"/>
            <a:pathLst>
              <a:path w="11090" h="74357">
                <a:moveTo>
                  <a:pt x="0" y="5586"/>
                </a:moveTo>
                <a:lnTo>
                  <a:pt x="380" y="9144"/>
                </a:lnTo>
                <a:lnTo>
                  <a:pt x="3379" y="11047"/>
                </a:lnTo>
                <a:lnTo>
                  <a:pt x="7623" y="11047"/>
                </a:lnTo>
                <a:lnTo>
                  <a:pt x="10694" y="9093"/>
                </a:lnTo>
                <a:lnTo>
                  <a:pt x="11090" y="5472"/>
                </a:lnTo>
                <a:lnTo>
                  <a:pt x="10709" y="1903"/>
                </a:lnTo>
                <a:lnTo>
                  <a:pt x="7700" y="0"/>
                </a:lnTo>
                <a:lnTo>
                  <a:pt x="3451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7">
                <a:moveTo>
                  <a:pt x="1399" y="73619"/>
                </a:moveTo>
                <a:lnTo>
                  <a:pt x="3948" y="74357"/>
                </a:lnTo>
                <a:lnTo>
                  <a:pt x="7192" y="74357"/>
                </a:lnTo>
                <a:lnTo>
                  <a:pt x="10054" y="72669"/>
                </a:lnTo>
                <a:lnTo>
                  <a:pt x="10054" y="22438"/>
                </a:lnTo>
                <a:lnTo>
                  <a:pt x="9827" y="21704"/>
                </a:lnTo>
                <a:lnTo>
                  <a:pt x="7192" y="20735"/>
                </a:lnTo>
                <a:lnTo>
                  <a:pt x="3948" y="20735"/>
                </a:lnTo>
                <a:lnTo>
                  <a:pt x="1075" y="22438"/>
                </a:lnTo>
                <a:lnTo>
                  <a:pt x="1075" y="72669"/>
                </a:lnTo>
                <a:lnTo>
                  <a:pt x="1399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6814191" y="3550020"/>
            <a:ext cx="8975" cy="78004"/>
          </a:xfrm>
          <a:custGeom>
            <a:avLst/>
            <a:gdLst/>
            <a:ahLst/>
            <a:cxnLst/>
            <a:rect l="l" t="t" r="r" b="b"/>
            <a:pathLst>
              <a:path w="8975" h="78004">
                <a:moveTo>
                  <a:pt x="8975" y="76316"/>
                </a:moveTo>
                <a:lnTo>
                  <a:pt x="8975" y="1753"/>
                </a:lnTo>
                <a:lnTo>
                  <a:pt x="8755" y="965"/>
                </a:lnTo>
                <a:lnTo>
                  <a:pt x="6120" y="0"/>
                </a:lnTo>
                <a:lnTo>
                  <a:pt x="2872" y="0"/>
                </a:lnTo>
                <a:lnTo>
                  <a:pt x="0" y="1753"/>
                </a:lnTo>
                <a:lnTo>
                  <a:pt x="0" y="76316"/>
                </a:lnTo>
                <a:lnTo>
                  <a:pt x="323" y="77266"/>
                </a:lnTo>
                <a:lnTo>
                  <a:pt x="2872" y="78004"/>
                </a:lnTo>
                <a:lnTo>
                  <a:pt x="6120" y="78004"/>
                </a:lnTo>
                <a:lnTo>
                  <a:pt x="8975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6838328" y="3608247"/>
            <a:ext cx="13248" cy="77824"/>
          </a:xfrm>
          <a:custGeom>
            <a:avLst/>
            <a:gdLst/>
            <a:ahLst/>
            <a:cxnLst/>
            <a:rect l="l" t="t" r="r" b="b"/>
            <a:pathLst>
              <a:path w="13248" h="77824">
                <a:moveTo>
                  <a:pt x="13248" y="19824"/>
                </a:moveTo>
                <a:lnTo>
                  <a:pt x="12801" y="8333"/>
                </a:lnTo>
                <a:lnTo>
                  <a:pt x="10919" y="4572"/>
                </a:lnTo>
                <a:lnTo>
                  <a:pt x="9879" y="0"/>
                </a:lnTo>
                <a:lnTo>
                  <a:pt x="8172" y="16955"/>
                </a:lnTo>
                <a:lnTo>
                  <a:pt x="13248" y="19824"/>
                </a:lnTo>
                <a:close/>
              </a:path>
              <a:path w="13248" h="77824">
                <a:moveTo>
                  <a:pt x="37040" y="11443"/>
                </a:moveTo>
                <a:lnTo>
                  <a:pt x="37117" y="18644"/>
                </a:lnTo>
                <a:lnTo>
                  <a:pt x="39726" y="19775"/>
                </a:lnTo>
                <a:lnTo>
                  <a:pt x="42466" y="19775"/>
                </a:lnTo>
                <a:lnTo>
                  <a:pt x="45036" y="18086"/>
                </a:lnTo>
                <a:lnTo>
                  <a:pt x="45036" y="-56247"/>
                </a:lnTo>
                <a:lnTo>
                  <a:pt x="44803" y="-57010"/>
                </a:lnTo>
                <a:lnTo>
                  <a:pt x="42117" y="-57999"/>
                </a:lnTo>
                <a:lnTo>
                  <a:pt x="38884" y="-57999"/>
                </a:lnTo>
                <a:lnTo>
                  <a:pt x="36014" y="-56247"/>
                </a:lnTo>
                <a:lnTo>
                  <a:pt x="36014" y="-27061"/>
                </a:lnTo>
                <a:lnTo>
                  <a:pt x="31349" y="-31442"/>
                </a:lnTo>
                <a:lnTo>
                  <a:pt x="26593" y="-34009"/>
                </a:lnTo>
                <a:lnTo>
                  <a:pt x="23969" y="-34657"/>
                </a:lnTo>
                <a:lnTo>
                  <a:pt x="17665" y="-34657"/>
                </a:lnTo>
                <a:lnTo>
                  <a:pt x="14624" y="-33997"/>
                </a:lnTo>
                <a:lnTo>
                  <a:pt x="11998" y="-32677"/>
                </a:lnTo>
                <a:lnTo>
                  <a:pt x="9375" y="-31356"/>
                </a:lnTo>
                <a:lnTo>
                  <a:pt x="7157" y="-29462"/>
                </a:lnTo>
                <a:lnTo>
                  <a:pt x="3604" y="-24549"/>
                </a:lnTo>
                <a:lnTo>
                  <a:pt x="2254" y="-21588"/>
                </a:lnTo>
                <a:lnTo>
                  <a:pt x="1350" y="-18107"/>
                </a:lnTo>
                <a:lnTo>
                  <a:pt x="461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60" y="698"/>
                </a:lnTo>
                <a:lnTo>
                  <a:pt x="1090" y="3989"/>
                </a:lnTo>
                <a:lnTo>
                  <a:pt x="1807" y="7289"/>
                </a:lnTo>
                <a:lnTo>
                  <a:pt x="2960" y="10148"/>
                </a:lnTo>
                <a:lnTo>
                  <a:pt x="4544" y="12585"/>
                </a:lnTo>
                <a:lnTo>
                  <a:pt x="8172" y="16955"/>
                </a:lnTo>
                <a:lnTo>
                  <a:pt x="9879" y="0"/>
                </a:lnTo>
                <a:lnTo>
                  <a:pt x="9310" y="-4889"/>
                </a:lnTo>
                <a:lnTo>
                  <a:pt x="9310" y="-9803"/>
                </a:lnTo>
                <a:lnTo>
                  <a:pt x="9979" y="-14450"/>
                </a:lnTo>
                <a:lnTo>
                  <a:pt x="11156" y="-18821"/>
                </a:lnTo>
                <a:lnTo>
                  <a:pt x="13148" y="-22463"/>
                </a:lnTo>
                <a:lnTo>
                  <a:pt x="16060" y="-25055"/>
                </a:lnTo>
                <a:lnTo>
                  <a:pt x="19584" y="-26733"/>
                </a:lnTo>
                <a:lnTo>
                  <a:pt x="24340" y="-26733"/>
                </a:lnTo>
                <a:lnTo>
                  <a:pt x="28969" y="-24307"/>
                </a:lnTo>
                <a:lnTo>
                  <a:pt x="33588" y="-20332"/>
                </a:lnTo>
                <a:lnTo>
                  <a:pt x="36014" y="-17244"/>
                </a:lnTo>
                <a:lnTo>
                  <a:pt x="36014" y="2847"/>
                </a:lnTo>
                <a:lnTo>
                  <a:pt x="33253" y="6210"/>
                </a:lnTo>
                <a:lnTo>
                  <a:pt x="29502" y="9716"/>
                </a:lnTo>
                <a:lnTo>
                  <a:pt x="26050" y="11836"/>
                </a:lnTo>
                <a:lnTo>
                  <a:pt x="22680" y="12664"/>
                </a:lnTo>
                <a:lnTo>
                  <a:pt x="19127" y="12664"/>
                </a:lnTo>
                <a:lnTo>
                  <a:pt x="15624" y="10972"/>
                </a:lnTo>
                <a:lnTo>
                  <a:pt x="12801" y="8333"/>
                </a:lnTo>
                <a:lnTo>
                  <a:pt x="13248" y="19824"/>
                </a:lnTo>
                <a:lnTo>
                  <a:pt x="16319" y="20548"/>
                </a:lnTo>
                <a:lnTo>
                  <a:pt x="23213" y="20548"/>
                </a:lnTo>
                <a:lnTo>
                  <a:pt x="26244" y="19734"/>
                </a:lnTo>
                <a:lnTo>
                  <a:pt x="29030" y="18136"/>
                </a:lnTo>
                <a:lnTo>
                  <a:pt x="31791" y="16534"/>
                </a:lnTo>
                <a:lnTo>
                  <a:pt x="34466" y="14302"/>
                </a:lnTo>
                <a:lnTo>
                  <a:pt x="37040" y="114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6901006" y="3553668"/>
            <a:ext cx="11094" cy="74357"/>
          </a:xfrm>
          <a:custGeom>
            <a:avLst/>
            <a:gdLst/>
            <a:ahLst/>
            <a:cxnLst/>
            <a:rect l="l" t="t" r="r" b="b"/>
            <a:pathLst>
              <a:path w="11094" h="74357">
                <a:moveTo>
                  <a:pt x="0" y="5586"/>
                </a:moveTo>
                <a:lnTo>
                  <a:pt x="384" y="9144"/>
                </a:lnTo>
                <a:lnTo>
                  <a:pt x="3390" y="11047"/>
                </a:lnTo>
                <a:lnTo>
                  <a:pt x="7635" y="11047"/>
                </a:lnTo>
                <a:lnTo>
                  <a:pt x="10694" y="9093"/>
                </a:lnTo>
                <a:lnTo>
                  <a:pt x="11094" y="5472"/>
                </a:lnTo>
                <a:lnTo>
                  <a:pt x="10706" y="1903"/>
                </a:lnTo>
                <a:lnTo>
                  <a:pt x="7713" y="0"/>
                </a:lnTo>
                <a:lnTo>
                  <a:pt x="3463" y="0"/>
                </a:lnTo>
                <a:lnTo>
                  <a:pt x="398" y="1954"/>
                </a:lnTo>
                <a:lnTo>
                  <a:pt x="0" y="5586"/>
                </a:lnTo>
                <a:close/>
              </a:path>
              <a:path w="11094" h="74357">
                <a:moveTo>
                  <a:pt x="1397" y="73619"/>
                </a:moveTo>
                <a:lnTo>
                  <a:pt x="3948" y="74357"/>
                </a:lnTo>
                <a:lnTo>
                  <a:pt x="7207" y="74357"/>
                </a:lnTo>
                <a:lnTo>
                  <a:pt x="10064" y="72669"/>
                </a:lnTo>
                <a:lnTo>
                  <a:pt x="10064" y="22438"/>
                </a:lnTo>
                <a:lnTo>
                  <a:pt x="9842" y="21704"/>
                </a:lnTo>
                <a:lnTo>
                  <a:pt x="7207" y="20735"/>
                </a:lnTo>
                <a:lnTo>
                  <a:pt x="3948" y="20735"/>
                </a:lnTo>
                <a:lnTo>
                  <a:pt x="1079" y="22438"/>
                </a:lnTo>
                <a:lnTo>
                  <a:pt x="1079" y="72669"/>
                </a:lnTo>
                <a:lnTo>
                  <a:pt x="1397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6929330" y="357359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73" y="23327"/>
                </a:moveTo>
                <a:lnTo>
                  <a:pt x="33173" y="52743"/>
                </a:lnTo>
                <a:lnTo>
                  <a:pt x="33397" y="53492"/>
                </a:lnTo>
                <a:lnTo>
                  <a:pt x="36046" y="54430"/>
                </a:lnTo>
                <a:lnTo>
                  <a:pt x="39289" y="54430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4" y="15454"/>
                </a:lnTo>
                <a:lnTo>
                  <a:pt x="41259" y="12913"/>
                </a:lnTo>
                <a:lnTo>
                  <a:pt x="40661" y="10360"/>
                </a:lnTo>
                <a:lnTo>
                  <a:pt x="38289" y="6245"/>
                </a:lnTo>
                <a:lnTo>
                  <a:pt x="35118" y="2829"/>
                </a:lnTo>
                <a:lnTo>
                  <a:pt x="30646" y="568"/>
                </a:lnTo>
                <a:lnTo>
                  <a:pt x="27899" y="0"/>
                </a:lnTo>
                <a:lnTo>
                  <a:pt x="21837" y="0"/>
                </a:lnTo>
                <a:lnTo>
                  <a:pt x="19086" y="722"/>
                </a:lnTo>
                <a:lnTo>
                  <a:pt x="16336" y="2209"/>
                </a:lnTo>
                <a:lnTo>
                  <a:pt x="13604" y="3667"/>
                </a:lnTo>
                <a:lnTo>
                  <a:pt x="10853" y="5979"/>
                </a:lnTo>
                <a:lnTo>
                  <a:pt x="8096" y="9143"/>
                </a:lnTo>
                <a:lnTo>
                  <a:pt x="8096" y="2209"/>
                </a:lnTo>
                <a:lnTo>
                  <a:pt x="5529" y="798"/>
                </a:lnTo>
                <a:lnTo>
                  <a:pt x="2570" y="798"/>
                </a:lnTo>
                <a:lnTo>
                  <a:pt x="0" y="2512"/>
                </a:lnTo>
                <a:lnTo>
                  <a:pt x="0" y="52743"/>
                </a:lnTo>
                <a:lnTo>
                  <a:pt x="308" y="53693"/>
                </a:lnTo>
                <a:lnTo>
                  <a:pt x="2854" y="54430"/>
                </a:lnTo>
                <a:lnTo>
                  <a:pt x="6101" y="54430"/>
                </a:lnTo>
                <a:lnTo>
                  <a:pt x="8959" y="52743"/>
                </a:lnTo>
                <a:lnTo>
                  <a:pt x="8959" y="17625"/>
                </a:lnTo>
                <a:lnTo>
                  <a:pt x="11436" y="14464"/>
                </a:lnTo>
                <a:lnTo>
                  <a:pt x="13787" y="12077"/>
                </a:lnTo>
                <a:lnTo>
                  <a:pt x="18280" y="8798"/>
                </a:lnTo>
                <a:lnTo>
                  <a:pt x="22787" y="7988"/>
                </a:lnTo>
                <a:lnTo>
                  <a:pt x="26056" y="8315"/>
                </a:lnTo>
                <a:lnTo>
                  <a:pt x="28702" y="9650"/>
                </a:lnTo>
                <a:lnTo>
                  <a:pt x="31456" y="13153"/>
                </a:lnTo>
                <a:lnTo>
                  <a:pt x="32532" y="16408"/>
                </a:lnTo>
                <a:lnTo>
                  <a:pt x="33173" y="20458"/>
                </a:lnTo>
                <a:lnTo>
                  <a:pt x="33173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6984554" y="3573702"/>
            <a:ext cx="46349" cy="74396"/>
          </a:xfrm>
          <a:custGeom>
            <a:avLst/>
            <a:gdLst/>
            <a:ahLst/>
            <a:cxnLst/>
            <a:rect l="l" t="t" r="r" b="b"/>
            <a:pathLst>
              <a:path w="46349" h="74396">
                <a:moveTo>
                  <a:pt x="11463" y="21563"/>
                </a:moveTo>
                <a:lnTo>
                  <a:pt x="11463" y="16765"/>
                </a:lnTo>
                <a:lnTo>
                  <a:pt x="12096" y="13971"/>
                </a:lnTo>
                <a:lnTo>
                  <a:pt x="13147" y="11418"/>
                </a:lnTo>
                <a:lnTo>
                  <a:pt x="15919" y="8520"/>
                </a:lnTo>
                <a:lnTo>
                  <a:pt x="18497" y="7329"/>
                </a:lnTo>
                <a:lnTo>
                  <a:pt x="21751" y="7034"/>
                </a:lnTo>
                <a:lnTo>
                  <a:pt x="25132" y="7034"/>
                </a:lnTo>
                <a:lnTo>
                  <a:pt x="27730" y="7988"/>
                </a:lnTo>
                <a:lnTo>
                  <a:pt x="31395" y="11822"/>
                </a:lnTo>
                <a:lnTo>
                  <a:pt x="32310" y="14489"/>
                </a:lnTo>
                <a:lnTo>
                  <a:pt x="32310" y="17920"/>
                </a:lnTo>
                <a:lnTo>
                  <a:pt x="32086" y="20764"/>
                </a:lnTo>
                <a:lnTo>
                  <a:pt x="30628" y="24612"/>
                </a:lnTo>
                <a:lnTo>
                  <a:pt x="27853" y="27471"/>
                </a:lnTo>
                <a:lnTo>
                  <a:pt x="31964" y="33958"/>
                </a:lnTo>
                <a:lnTo>
                  <a:pt x="35651" y="31229"/>
                </a:lnTo>
                <a:lnTo>
                  <a:pt x="38638" y="27787"/>
                </a:lnTo>
                <a:lnTo>
                  <a:pt x="40445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5" y="14428"/>
                </a:lnTo>
                <a:lnTo>
                  <a:pt x="39639" y="11188"/>
                </a:lnTo>
                <a:lnTo>
                  <a:pt x="37472" y="8369"/>
                </a:lnTo>
                <a:lnTo>
                  <a:pt x="44493" y="8369"/>
                </a:lnTo>
                <a:lnTo>
                  <a:pt x="45827" y="7505"/>
                </a:lnTo>
                <a:lnTo>
                  <a:pt x="46349" y="4686"/>
                </a:lnTo>
                <a:lnTo>
                  <a:pt x="44493" y="953"/>
                </a:lnTo>
                <a:lnTo>
                  <a:pt x="29696" y="953"/>
                </a:lnTo>
                <a:lnTo>
                  <a:pt x="27371" y="416"/>
                </a:lnTo>
                <a:lnTo>
                  <a:pt x="24792" y="90"/>
                </a:lnTo>
                <a:lnTo>
                  <a:pt x="19163" y="0"/>
                </a:lnTo>
                <a:lnTo>
                  <a:pt x="16600" y="416"/>
                </a:lnTo>
                <a:lnTo>
                  <a:pt x="11934" y="2094"/>
                </a:lnTo>
                <a:lnTo>
                  <a:pt x="8268" y="4862"/>
                </a:lnTo>
                <a:lnTo>
                  <a:pt x="5288" y="8329"/>
                </a:lnTo>
                <a:lnTo>
                  <a:pt x="3390" y="12876"/>
                </a:lnTo>
                <a:lnTo>
                  <a:pt x="2933" y="15443"/>
                </a:lnTo>
                <a:lnTo>
                  <a:pt x="2933" y="18301"/>
                </a:lnTo>
                <a:lnTo>
                  <a:pt x="3255" y="22860"/>
                </a:lnTo>
                <a:lnTo>
                  <a:pt x="4568" y="26315"/>
                </a:lnTo>
                <a:lnTo>
                  <a:pt x="6573" y="29249"/>
                </a:lnTo>
                <a:lnTo>
                  <a:pt x="4110" y="32259"/>
                </a:lnTo>
                <a:lnTo>
                  <a:pt x="2289" y="35826"/>
                </a:lnTo>
                <a:lnTo>
                  <a:pt x="1842" y="40132"/>
                </a:lnTo>
                <a:lnTo>
                  <a:pt x="2264" y="43293"/>
                </a:lnTo>
                <a:lnTo>
                  <a:pt x="3975" y="46126"/>
                </a:lnTo>
                <a:lnTo>
                  <a:pt x="7070" y="48221"/>
                </a:lnTo>
                <a:lnTo>
                  <a:pt x="3985" y="51029"/>
                </a:lnTo>
                <a:lnTo>
                  <a:pt x="1756" y="54024"/>
                </a:lnTo>
                <a:lnTo>
                  <a:pt x="435" y="57326"/>
                </a:lnTo>
                <a:lnTo>
                  <a:pt x="0" y="60897"/>
                </a:lnTo>
                <a:lnTo>
                  <a:pt x="396" y="64616"/>
                </a:lnTo>
                <a:lnTo>
                  <a:pt x="1991" y="67931"/>
                </a:lnTo>
                <a:lnTo>
                  <a:pt x="5050" y="70548"/>
                </a:lnTo>
                <a:lnTo>
                  <a:pt x="9097" y="72683"/>
                </a:lnTo>
                <a:lnTo>
                  <a:pt x="12405" y="65493"/>
                </a:lnTo>
                <a:lnTo>
                  <a:pt x="8812" y="62420"/>
                </a:lnTo>
                <a:lnTo>
                  <a:pt x="8812" y="59220"/>
                </a:lnTo>
                <a:lnTo>
                  <a:pt x="9507" y="56210"/>
                </a:lnTo>
                <a:lnTo>
                  <a:pt x="11714" y="53049"/>
                </a:lnTo>
                <a:lnTo>
                  <a:pt x="10425" y="40780"/>
                </a:lnTo>
                <a:lnTo>
                  <a:pt x="9842" y="37274"/>
                </a:lnTo>
                <a:lnTo>
                  <a:pt x="11426" y="33821"/>
                </a:lnTo>
                <a:lnTo>
                  <a:pt x="14436" y="34645"/>
                </a:lnTo>
                <a:lnTo>
                  <a:pt x="12395" y="24166"/>
                </a:lnTo>
                <a:lnTo>
                  <a:pt x="11463" y="21563"/>
                </a:lnTo>
                <a:close/>
              </a:path>
              <a:path w="46349" h="74396">
                <a:moveTo>
                  <a:pt x="12395" y="24166"/>
                </a:moveTo>
                <a:lnTo>
                  <a:pt x="14436" y="34645"/>
                </a:lnTo>
                <a:lnTo>
                  <a:pt x="18025" y="35726"/>
                </a:lnTo>
                <a:lnTo>
                  <a:pt x="21910" y="36003"/>
                </a:lnTo>
                <a:lnTo>
                  <a:pt x="24745" y="36003"/>
                </a:lnTo>
                <a:lnTo>
                  <a:pt x="27320" y="35596"/>
                </a:lnTo>
                <a:lnTo>
                  <a:pt x="31964" y="33958"/>
                </a:lnTo>
                <a:lnTo>
                  <a:pt x="27853" y="27471"/>
                </a:lnTo>
                <a:lnTo>
                  <a:pt x="25239" y="28627"/>
                </a:lnTo>
                <a:lnTo>
                  <a:pt x="21910" y="28903"/>
                </a:lnTo>
                <a:lnTo>
                  <a:pt x="18619" y="28903"/>
                </a:lnTo>
                <a:lnTo>
                  <a:pt x="16056" y="27964"/>
                </a:lnTo>
                <a:lnTo>
                  <a:pt x="12395" y="24166"/>
                </a:lnTo>
                <a:close/>
              </a:path>
              <a:path w="46349" h="74396">
                <a:moveTo>
                  <a:pt x="30182" y="50925"/>
                </a:moveTo>
                <a:lnTo>
                  <a:pt x="32522" y="51536"/>
                </a:lnTo>
                <a:lnTo>
                  <a:pt x="35963" y="53884"/>
                </a:lnTo>
                <a:lnTo>
                  <a:pt x="36817" y="57707"/>
                </a:lnTo>
                <a:lnTo>
                  <a:pt x="36817" y="58967"/>
                </a:lnTo>
                <a:lnTo>
                  <a:pt x="35604" y="62495"/>
                </a:lnTo>
                <a:lnTo>
                  <a:pt x="32547" y="65289"/>
                </a:lnTo>
                <a:lnTo>
                  <a:pt x="29229" y="66549"/>
                </a:lnTo>
                <a:lnTo>
                  <a:pt x="25132" y="67373"/>
                </a:lnTo>
                <a:lnTo>
                  <a:pt x="18122" y="67373"/>
                </a:lnTo>
                <a:lnTo>
                  <a:pt x="14792" y="66739"/>
                </a:lnTo>
                <a:lnTo>
                  <a:pt x="12405" y="65493"/>
                </a:lnTo>
                <a:lnTo>
                  <a:pt x="9097" y="72683"/>
                </a:lnTo>
                <a:lnTo>
                  <a:pt x="11883" y="73352"/>
                </a:lnTo>
                <a:lnTo>
                  <a:pt x="14644" y="74054"/>
                </a:lnTo>
                <a:lnTo>
                  <a:pt x="18025" y="74396"/>
                </a:lnTo>
                <a:lnTo>
                  <a:pt x="26071" y="74396"/>
                </a:lnTo>
                <a:lnTo>
                  <a:pt x="29624" y="73939"/>
                </a:lnTo>
                <a:lnTo>
                  <a:pt x="32633" y="73025"/>
                </a:lnTo>
                <a:lnTo>
                  <a:pt x="35651" y="72122"/>
                </a:lnTo>
                <a:lnTo>
                  <a:pt x="40060" y="69292"/>
                </a:lnTo>
                <a:lnTo>
                  <a:pt x="43430" y="65876"/>
                </a:lnTo>
                <a:lnTo>
                  <a:pt x="45335" y="61710"/>
                </a:lnTo>
                <a:lnTo>
                  <a:pt x="45802" y="57214"/>
                </a:lnTo>
                <a:lnTo>
                  <a:pt x="45382" y="53084"/>
                </a:lnTo>
                <a:lnTo>
                  <a:pt x="43710" y="49770"/>
                </a:lnTo>
                <a:lnTo>
                  <a:pt x="41065" y="47242"/>
                </a:lnTo>
                <a:lnTo>
                  <a:pt x="37821" y="45222"/>
                </a:lnTo>
                <a:lnTo>
                  <a:pt x="33760" y="44005"/>
                </a:lnTo>
                <a:lnTo>
                  <a:pt x="29095" y="43585"/>
                </a:lnTo>
                <a:lnTo>
                  <a:pt x="16315" y="43041"/>
                </a:lnTo>
                <a:lnTo>
                  <a:pt x="14361" y="42965"/>
                </a:lnTo>
                <a:lnTo>
                  <a:pt x="10425" y="40780"/>
                </a:lnTo>
                <a:lnTo>
                  <a:pt x="11714" y="53049"/>
                </a:lnTo>
                <a:lnTo>
                  <a:pt x="14573" y="50406"/>
                </a:lnTo>
                <a:lnTo>
                  <a:pt x="27249" y="50849"/>
                </a:lnTo>
                <a:lnTo>
                  <a:pt x="30182" y="509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7063747" y="3545679"/>
            <a:ext cx="41669" cy="97736"/>
          </a:xfrm>
          <a:custGeom>
            <a:avLst/>
            <a:gdLst/>
            <a:ahLst/>
            <a:cxnLst/>
            <a:rect l="l" t="t" r="r" b="b"/>
            <a:pathLst>
              <a:path w="41669" h="97736">
                <a:moveTo>
                  <a:pt x="8755" y="95503"/>
                </a:moveTo>
                <a:lnTo>
                  <a:pt x="41669" y="2908"/>
                </a:lnTo>
                <a:lnTo>
                  <a:pt x="41238" y="734"/>
                </a:lnTo>
                <a:lnTo>
                  <a:pt x="38548" y="0"/>
                </a:lnTo>
                <a:lnTo>
                  <a:pt x="35689" y="86"/>
                </a:lnTo>
                <a:lnTo>
                  <a:pt x="32906" y="2235"/>
                </a:lnTo>
                <a:lnTo>
                  <a:pt x="0" y="94830"/>
                </a:lnTo>
                <a:lnTo>
                  <a:pt x="373" y="96975"/>
                </a:lnTo>
                <a:lnTo>
                  <a:pt x="3120" y="97736"/>
                </a:lnTo>
                <a:lnTo>
                  <a:pt x="5957" y="97624"/>
                </a:lnTo>
                <a:lnTo>
                  <a:pt x="8755" y="95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7145150" y="3555507"/>
            <a:ext cx="46943" cy="72555"/>
          </a:xfrm>
          <a:custGeom>
            <a:avLst/>
            <a:gdLst/>
            <a:ahLst/>
            <a:cxnLst/>
            <a:rect l="l" t="t" r="r" b="b"/>
            <a:pathLst>
              <a:path w="46943" h="72555">
                <a:moveTo>
                  <a:pt x="45741" y="66701"/>
                </a:moveTo>
                <a:lnTo>
                  <a:pt x="39430" y="50789"/>
                </a:lnTo>
                <a:lnTo>
                  <a:pt x="38710" y="48961"/>
                </a:lnTo>
                <a:lnTo>
                  <a:pt x="37249" y="45871"/>
                </a:lnTo>
                <a:lnTo>
                  <a:pt x="34947" y="42026"/>
                </a:lnTo>
                <a:lnTo>
                  <a:pt x="32310" y="39154"/>
                </a:lnTo>
                <a:lnTo>
                  <a:pt x="31222" y="36424"/>
                </a:lnTo>
                <a:lnTo>
                  <a:pt x="32014" y="24894"/>
                </a:lnTo>
                <a:lnTo>
                  <a:pt x="29375" y="28768"/>
                </a:lnTo>
                <a:lnTo>
                  <a:pt x="26675" y="30722"/>
                </a:lnTo>
                <a:lnTo>
                  <a:pt x="23086" y="31943"/>
                </a:lnTo>
                <a:lnTo>
                  <a:pt x="18492" y="32260"/>
                </a:lnTo>
                <a:lnTo>
                  <a:pt x="9359" y="32260"/>
                </a:lnTo>
                <a:lnTo>
                  <a:pt x="9359" y="7923"/>
                </a:lnTo>
                <a:lnTo>
                  <a:pt x="18435" y="0"/>
                </a:lnTo>
                <a:lnTo>
                  <a:pt x="3477" y="0"/>
                </a:lnTo>
                <a:lnTo>
                  <a:pt x="1112" y="864"/>
                </a:lnTo>
                <a:lnTo>
                  <a:pt x="0" y="3898"/>
                </a:lnTo>
                <a:lnTo>
                  <a:pt x="0" y="70765"/>
                </a:lnTo>
                <a:lnTo>
                  <a:pt x="975" y="72086"/>
                </a:lnTo>
                <a:lnTo>
                  <a:pt x="3761" y="72555"/>
                </a:lnTo>
                <a:lnTo>
                  <a:pt x="6324" y="72504"/>
                </a:lnTo>
                <a:lnTo>
                  <a:pt x="9359" y="70765"/>
                </a:lnTo>
                <a:lnTo>
                  <a:pt x="9359" y="40017"/>
                </a:lnTo>
                <a:lnTo>
                  <a:pt x="17740" y="40017"/>
                </a:lnTo>
                <a:lnTo>
                  <a:pt x="21106" y="40982"/>
                </a:lnTo>
                <a:lnTo>
                  <a:pt x="25069" y="43726"/>
                </a:lnTo>
                <a:lnTo>
                  <a:pt x="27172" y="46292"/>
                </a:lnTo>
                <a:lnTo>
                  <a:pt x="28807" y="49528"/>
                </a:lnTo>
                <a:lnTo>
                  <a:pt x="30354" y="53240"/>
                </a:lnTo>
                <a:lnTo>
                  <a:pt x="36817" y="70269"/>
                </a:lnTo>
                <a:lnTo>
                  <a:pt x="38191" y="72086"/>
                </a:lnTo>
                <a:lnTo>
                  <a:pt x="40989" y="72555"/>
                </a:lnTo>
                <a:lnTo>
                  <a:pt x="43897" y="72518"/>
                </a:lnTo>
                <a:lnTo>
                  <a:pt x="46943" y="70765"/>
                </a:lnTo>
                <a:lnTo>
                  <a:pt x="46720" y="69519"/>
                </a:lnTo>
                <a:lnTo>
                  <a:pt x="45741" y="66701"/>
                </a:lnTo>
                <a:close/>
              </a:path>
              <a:path w="46943" h="72555">
                <a:moveTo>
                  <a:pt x="25105" y="331"/>
                </a:moveTo>
                <a:lnTo>
                  <a:pt x="21700" y="50"/>
                </a:lnTo>
                <a:lnTo>
                  <a:pt x="18435" y="0"/>
                </a:lnTo>
                <a:lnTo>
                  <a:pt x="9359" y="7923"/>
                </a:lnTo>
                <a:lnTo>
                  <a:pt x="19090" y="7923"/>
                </a:lnTo>
                <a:lnTo>
                  <a:pt x="21739" y="8103"/>
                </a:lnTo>
                <a:lnTo>
                  <a:pt x="24806" y="8662"/>
                </a:lnTo>
                <a:lnTo>
                  <a:pt x="27705" y="9512"/>
                </a:lnTo>
                <a:lnTo>
                  <a:pt x="31009" y="12866"/>
                </a:lnTo>
                <a:lnTo>
                  <a:pt x="32853" y="17208"/>
                </a:lnTo>
                <a:lnTo>
                  <a:pt x="32853" y="21794"/>
                </a:lnTo>
                <a:lnTo>
                  <a:pt x="32014" y="24894"/>
                </a:lnTo>
                <a:lnTo>
                  <a:pt x="31222" y="36424"/>
                </a:lnTo>
                <a:lnTo>
                  <a:pt x="34747" y="34441"/>
                </a:lnTo>
                <a:lnTo>
                  <a:pt x="37857" y="32080"/>
                </a:lnTo>
                <a:lnTo>
                  <a:pt x="40258" y="29146"/>
                </a:lnTo>
                <a:lnTo>
                  <a:pt x="41805" y="25542"/>
                </a:lnTo>
                <a:lnTo>
                  <a:pt x="42760" y="21452"/>
                </a:lnTo>
                <a:lnTo>
                  <a:pt x="42760" y="16549"/>
                </a:lnTo>
                <a:lnTo>
                  <a:pt x="41691" y="12193"/>
                </a:lnTo>
                <a:lnTo>
                  <a:pt x="39923" y="8294"/>
                </a:lnTo>
                <a:lnTo>
                  <a:pt x="37101" y="5093"/>
                </a:lnTo>
                <a:lnTo>
                  <a:pt x="33263" y="2743"/>
                </a:lnTo>
                <a:lnTo>
                  <a:pt x="28766" y="929"/>
                </a:lnTo>
                <a:lnTo>
                  <a:pt x="26045" y="447"/>
                </a:lnTo>
                <a:lnTo>
                  <a:pt x="25105" y="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7203358" y="3573590"/>
            <a:ext cx="45050" cy="55205"/>
          </a:xfrm>
          <a:custGeom>
            <a:avLst/>
            <a:gdLst/>
            <a:ahLst/>
            <a:cxnLst/>
            <a:rect l="l" t="t" r="r" b="b"/>
            <a:pathLst>
              <a:path w="45050" h="55205">
                <a:moveTo>
                  <a:pt x="44644" y="17423"/>
                </a:moveTo>
                <a:lnTo>
                  <a:pt x="43826" y="14528"/>
                </a:lnTo>
                <a:lnTo>
                  <a:pt x="43009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24" y="1893"/>
                </a:lnTo>
                <a:lnTo>
                  <a:pt x="30618" y="633"/>
                </a:lnTo>
                <a:lnTo>
                  <a:pt x="27345" y="0"/>
                </a:lnTo>
                <a:lnTo>
                  <a:pt x="27396" y="7199"/>
                </a:lnTo>
                <a:lnTo>
                  <a:pt x="30650" y="8585"/>
                </a:lnTo>
                <a:lnTo>
                  <a:pt x="32867" y="11339"/>
                </a:lnTo>
                <a:lnTo>
                  <a:pt x="35086" y="14083"/>
                </a:lnTo>
                <a:lnTo>
                  <a:pt x="36122" y="17880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05"/>
                </a:lnTo>
                <a:lnTo>
                  <a:pt x="10968" y="14946"/>
                </a:lnTo>
                <a:lnTo>
                  <a:pt x="13766" y="1918"/>
                </a:lnTo>
                <a:lnTo>
                  <a:pt x="10872" y="3214"/>
                </a:lnTo>
                <a:lnTo>
                  <a:pt x="8392" y="5043"/>
                </a:lnTo>
                <a:lnTo>
                  <a:pt x="4298" y="9842"/>
                </a:lnTo>
                <a:lnTo>
                  <a:pt x="2735" y="12776"/>
                </a:lnTo>
                <a:lnTo>
                  <a:pt x="1648" y="16203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4"/>
                </a:lnTo>
                <a:lnTo>
                  <a:pt x="1583" y="39801"/>
                </a:lnTo>
                <a:lnTo>
                  <a:pt x="2639" y="43218"/>
                </a:lnTo>
                <a:lnTo>
                  <a:pt x="4197" y="46061"/>
                </a:lnTo>
                <a:lnTo>
                  <a:pt x="8333" y="50598"/>
                </a:lnTo>
                <a:lnTo>
                  <a:pt x="10882" y="52311"/>
                </a:lnTo>
                <a:lnTo>
                  <a:pt x="13902" y="53466"/>
                </a:lnTo>
                <a:lnTo>
                  <a:pt x="16934" y="54622"/>
                </a:lnTo>
                <a:lnTo>
                  <a:pt x="20452" y="55205"/>
                </a:lnTo>
                <a:lnTo>
                  <a:pt x="24486" y="55205"/>
                </a:lnTo>
                <a:lnTo>
                  <a:pt x="28990" y="55015"/>
                </a:lnTo>
                <a:lnTo>
                  <a:pt x="33091" y="54305"/>
                </a:lnTo>
                <a:lnTo>
                  <a:pt x="36460" y="53466"/>
                </a:lnTo>
                <a:lnTo>
                  <a:pt x="40259" y="52095"/>
                </a:lnTo>
                <a:lnTo>
                  <a:pt x="42847" y="49427"/>
                </a:lnTo>
                <a:lnTo>
                  <a:pt x="42984" y="46824"/>
                </a:lnTo>
                <a:lnTo>
                  <a:pt x="42188" y="44121"/>
                </a:lnTo>
                <a:lnTo>
                  <a:pt x="39564" y="44513"/>
                </a:lnTo>
                <a:lnTo>
                  <a:pt x="36283" y="45820"/>
                </a:lnTo>
                <a:lnTo>
                  <a:pt x="33375" y="46749"/>
                </a:lnTo>
                <a:lnTo>
                  <a:pt x="29735" y="47523"/>
                </a:lnTo>
                <a:lnTo>
                  <a:pt x="25330" y="47725"/>
                </a:lnTo>
                <a:lnTo>
                  <a:pt x="22371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50" y="25452"/>
                </a:lnTo>
                <a:lnTo>
                  <a:pt x="45050" y="20497"/>
                </a:lnTo>
                <a:lnTo>
                  <a:pt x="44644" y="17423"/>
                </a:lnTo>
                <a:close/>
              </a:path>
              <a:path w="45050" h="55205">
                <a:moveTo>
                  <a:pt x="10968" y="14946"/>
                </a:moveTo>
                <a:lnTo>
                  <a:pt x="12970" y="11887"/>
                </a:lnTo>
                <a:lnTo>
                  <a:pt x="15513" y="9334"/>
                </a:lnTo>
                <a:lnTo>
                  <a:pt x="18867" y="7631"/>
                </a:lnTo>
                <a:lnTo>
                  <a:pt x="23040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22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7260275" y="3573590"/>
            <a:ext cx="34657" cy="55209"/>
          </a:xfrm>
          <a:custGeom>
            <a:avLst/>
            <a:gdLst/>
            <a:ahLst/>
            <a:cxnLst/>
            <a:rect l="l" t="t" r="r" b="b"/>
            <a:pathLst>
              <a:path w="34657" h="55209">
                <a:moveTo>
                  <a:pt x="2260" y="20652"/>
                </a:moveTo>
                <a:lnTo>
                  <a:pt x="3905" y="23623"/>
                </a:lnTo>
                <a:lnTo>
                  <a:pt x="7534" y="26913"/>
                </a:lnTo>
                <a:lnTo>
                  <a:pt x="10468" y="28511"/>
                </a:lnTo>
                <a:lnTo>
                  <a:pt x="13514" y="29857"/>
                </a:lnTo>
                <a:lnTo>
                  <a:pt x="16563" y="31089"/>
                </a:lnTo>
                <a:lnTo>
                  <a:pt x="19457" y="32245"/>
                </a:lnTo>
                <a:lnTo>
                  <a:pt x="23086" y="34405"/>
                </a:lnTo>
                <a:lnTo>
                  <a:pt x="25436" y="37198"/>
                </a:lnTo>
                <a:lnTo>
                  <a:pt x="25783" y="39801"/>
                </a:lnTo>
                <a:lnTo>
                  <a:pt x="25548" y="42368"/>
                </a:lnTo>
                <a:lnTo>
                  <a:pt x="22964" y="45849"/>
                </a:lnTo>
                <a:lnTo>
                  <a:pt x="19756" y="47321"/>
                </a:lnTo>
                <a:lnTo>
                  <a:pt x="17142" y="47829"/>
                </a:lnTo>
                <a:lnTo>
                  <a:pt x="13590" y="47829"/>
                </a:lnTo>
                <a:lnTo>
                  <a:pt x="10223" y="47080"/>
                </a:lnTo>
                <a:lnTo>
                  <a:pt x="6173" y="45427"/>
                </a:lnTo>
                <a:lnTo>
                  <a:pt x="3290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53" y="50231"/>
                </a:lnTo>
                <a:lnTo>
                  <a:pt x="3041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47" y="55209"/>
                </a:lnTo>
                <a:lnTo>
                  <a:pt x="18280" y="55209"/>
                </a:lnTo>
                <a:lnTo>
                  <a:pt x="20880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1" y="49632"/>
                </a:lnTo>
                <a:lnTo>
                  <a:pt x="33271" y="45935"/>
                </a:lnTo>
                <a:lnTo>
                  <a:pt x="34657" y="41630"/>
                </a:lnTo>
                <a:lnTo>
                  <a:pt x="34657" y="3690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3" y="23256"/>
                </a:lnTo>
                <a:lnTo>
                  <a:pt x="16200" y="22061"/>
                </a:lnTo>
                <a:lnTo>
                  <a:pt x="12548" y="19900"/>
                </a:lnTo>
                <a:lnTo>
                  <a:pt x="10162" y="17071"/>
                </a:lnTo>
                <a:lnTo>
                  <a:pt x="9787" y="14403"/>
                </a:lnTo>
                <a:lnTo>
                  <a:pt x="10356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8" y="7138"/>
                </a:lnTo>
                <a:lnTo>
                  <a:pt x="22143" y="7354"/>
                </a:lnTo>
                <a:lnTo>
                  <a:pt x="25956" y="8610"/>
                </a:lnTo>
                <a:lnTo>
                  <a:pt x="29325" y="10378"/>
                </a:lnTo>
                <a:lnTo>
                  <a:pt x="32122" y="8549"/>
                </a:lnTo>
                <a:lnTo>
                  <a:pt x="32072" y="5867"/>
                </a:lnTo>
                <a:lnTo>
                  <a:pt x="30487" y="2998"/>
                </a:lnTo>
                <a:lnTo>
                  <a:pt x="27553" y="1511"/>
                </a:lnTo>
                <a:lnTo>
                  <a:pt x="24259" y="561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6"/>
                </a:lnTo>
                <a:lnTo>
                  <a:pt x="11224" y="1234"/>
                </a:lnTo>
                <a:lnTo>
                  <a:pt x="7138" y="3139"/>
                </a:lnTo>
                <a:lnTo>
                  <a:pt x="4168" y="5857"/>
                </a:lnTo>
                <a:lnTo>
                  <a:pt x="2311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7308298" y="3553668"/>
            <a:ext cx="11094" cy="74357"/>
          </a:xfrm>
          <a:custGeom>
            <a:avLst/>
            <a:gdLst/>
            <a:ahLst/>
            <a:cxnLst/>
            <a:rect l="l" t="t" r="r" b="b"/>
            <a:pathLst>
              <a:path w="11094" h="74357">
                <a:moveTo>
                  <a:pt x="0" y="5586"/>
                </a:moveTo>
                <a:lnTo>
                  <a:pt x="384" y="9144"/>
                </a:lnTo>
                <a:lnTo>
                  <a:pt x="3380" y="11047"/>
                </a:lnTo>
                <a:lnTo>
                  <a:pt x="7628" y="11047"/>
                </a:lnTo>
                <a:lnTo>
                  <a:pt x="10695" y="9093"/>
                </a:lnTo>
                <a:lnTo>
                  <a:pt x="11094" y="5472"/>
                </a:lnTo>
                <a:lnTo>
                  <a:pt x="10709" y="1903"/>
                </a:lnTo>
                <a:lnTo>
                  <a:pt x="7700" y="0"/>
                </a:lnTo>
                <a:lnTo>
                  <a:pt x="3455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4" h="74357">
                <a:moveTo>
                  <a:pt x="1400" y="73619"/>
                </a:moveTo>
                <a:lnTo>
                  <a:pt x="3949" y="74357"/>
                </a:lnTo>
                <a:lnTo>
                  <a:pt x="7195" y="74357"/>
                </a:lnTo>
                <a:lnTo>
                  <a:pt x="10054" y="72669"/>
                </a:lnTo>
                <a:lnTo>
                  <a:pt x="10054" y="22438"/>
                </a:lnTo>
                <a:lnTo>
                  <a:pt x="9831" y="21704"/>
                </a:lnTo>
                <a:lnTo>
                  <a:pt x="7195" y="20735"/>
                </a:lnTo>
                <a:lnTo>
                  <a:pt x="3949" y="20735"/>
                </a:lnTo>
                <a:lnTo>
                  <a:pt x="1079" y="22438"/>
                </a:lnTo>
                <a:lnTo>
                  <a:pt x="1079" y="72669"/>
                </a:lnTo>
                <a:lnTo>
                  <a:pt x="140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7333513" y="3608247"/>
            <a:ext cx="13247" cy="77824"/>
          </a:xfrm>
          <a:custGeom>
            <a:avLst/>
            <a:gdLst/>
            <a:ahLst/>
            <a:cxnLst/>
            <a:rect l="l" t="t" r="r" b="b"/>
            <a:pathLst>
              <a:path w="13247" h="77824">
                <a:moveTo>
                  <a:pt x="13247" y="19824"/>
                </a:moveTo>
                <a:lnTo>
                  <a:pt x="12801" y="8333"/>
                </a:lnTo>
                <a:lnTo>
                  <a:pt x="10922" y="4572"/>
                </a:lnTo>
                <a:lnTo>
                  <a:pt x="9881" y="0"/>
                </a:lnTo>
                <a:lnTo>
                  <a:pt x="8182" y="16955"/>
                </a:lnTo>
                <a:lnTo>
                  <a:pt x="13247" y="19824"/>
                </a:lnTo>
                <a:close/>
              </a:path>
              <a:path w="13247" h="77824">
                <a:moveTo>
                  <a:pt x="37054" y="11443"/>
                </a:moveTo>
                <a:lnTo>
                  <a:pt x="37127" y="18644"/>
                </a:lnTo>
                <a:lnTo>
                  <a:pt x="39739" y="19775"/>
                </a:lnTo>
                <a:lnTo>
                  <a:pt x="42464" y="19775"/>
                </a:lnTo>
                <a:lnTo>
                  <a:pt x="45035" y="18086"/>
                </a:lnTo>
                <a:lnTo>
                  <a:pt x="45035" y="-56247"/>
                </a:lnTo>
                <a:lnTo>
                  <a:pt x="44801" y="-57010"/>
                </a:lnTo>
                <a:lnTo>
                  <a:pt x="42127" y="-57999"/>
                </a:lnTo>
                <a:lnTo>
                  <a:pt x="38887" y="-57999"/>
                </a:lnTo>
                <a:lnTo>
                  <a:pt x="36014" y="-56247"/>
                </a:lnTo>
                <a:lnTo>
                  <a:pt x="36014" y="-27061"/>
                </a:lnTo>
                <a:lnTo>
                  <a:pt x="31348" y="-31442"/>
                </a:lnTo>
                <a:lnTo>
                  <a:pt x="26592" y="-34009"/>
                </a:lnTo>
                <a:lnTo>
                  <a:pt x="23968" y="-34657"/>
                </a:lnTo>
                <a:lnTo>
                  <a:pt x="17668" y="-34657"/>
                </a:lnTo>
                <a:lnTo>
                  <a:pt x="14622" y="-33997"/>
                </a:lnTo>
                <a:lnTo>
                  <a:pt x="11998" y="-32677"/>
                </a:lnTo>
                <a:lnTo>
                  <a:pt x="9373" y="-31356"/>
                </a:lnTo>
                <a:lnTo>
                  <a:pt x="7156" y="-29462"/>
                </a:lnTo>
                <a:lnTo>
                  <a:pt x="3614" y="-24549"/>
                </a:lnTo>
                <a:lnTo>
                  <a:pt x="2268" y="-21588"/>
                </a:lnTo>
                <a:lnTo>
                  <a:pt x="1360" y="-18107"/>
                </a:lnTo>
                <a:lnTo>
                  <a:pt x="461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9" y="698"/>
                </a:lnTo>
                <a:lnTo>
                  <a:pt x="1090" y="3989"/>
                </a:lnTo>
                <a:lnTo>
                  <a:pt x="1807" y="7289"/>
                </a:lnTo>
                <a:lnTo>
                  <a:pt x="2962" y="10148"/>
                </a:lnTo>
                <a:lnTo>
                  <a:pt x="4542" y="12585"/>
                </a:lnTo>
                <a:lnTo>
                  <a:pt x="8182" y="16955"/>
                </a:lnTo>
                <a:lnTo>
                  <a:pt x="9881" y="0"/>
                </a:lnTo>
                <a:lnTo>
                  <a:pt x="9309" y="-4889"/>
                </a:lnTo>
                <a:lnTo>
                  <a:pt x="9309" y="-9803"/>
                </a:lnTo>
                <a:lnTo>
                  <a:pt x="9978" y="-14450"/>
                </a:lnTo>
                <a:lnTo>
                  <a:pt x="11155" y="-18821"/>
                </a:lnTo>
                <a:lnTo>
                  <a:pt x="13150" y="-22463"/>
                </a:lnTo>
                <a:lnTo>
                  <a:pt x="16059" y="-25055"/>
                </a:lnTo>
                <a:lnTo>
                  <a:pt x="19583" y="-26733"/>
                </a:lnTo>
                <a:lnTo>
                  <a:pt x="24339" y="-26733"/>
                </a:lnTo>
                <a:lnTo>
                  <a:pt x="28968" y="-24307"/>
                </a:lnTo>
                <a:lnTo>
                  <a:pt x="33587" y="-20332"/>
                </a:lnTo>
                <a:lnTo>
                  <a:pt x="36014" y="-17244"/>
                </a:lnTo>
                <a:lnTo>
                  <a:pt x="36014" y="2847"/>
                </a:lnTo>
                <a:lnTo>
                  <a:pt x="33252" y="6210"/>
                </a:lnTo>
                <a:lnTo>
                  <a:pt x="29516" y="9716"/>
                </a:lnTo>
                <a:lnTo>
                  <a:pt x="26048" y="11836"/>
                </a:lnTo>
                <a:lnTo>
                  <a:pt x="22693" y="12664"/>
                </a:lnTo>
                <a:lnTo>
                  <a:pt x="19130" y="12664"/>
                </a:lnTo>
                <a:lnTo>
                  <a:pt x="15623" y="10972"/>
                </a:lnTo>
                <a:lnTo>
                  <a:pt x="12801" y="8333"/>
                </a:lnTo>
                <a:lnTo>
                  <a:pt x="13247" y="19824"/>
                </a:lnTo>
                <a:lnTo>
                  <a:pt x="16318" y="20548"/>
                </a:lnTo>
                <a:lnTo>
                  <a:pt x="23213" y="20548"/>
                </a:lnTo>
                <a:lnTo>
                  <a:pt x="26243" y="19734"/>
                </a:lnTo>
                <a:lnTo>
                  <a:pt x="29029" y="18136"/>
                </a:lnTo>
                <a:lnTo>
                  <a:pt x="31794" y="16534"/>
                </a:lnTo>
                <a:lnTo>
                  <a:pt x="34476" y="14302"/>
                </a:lnTo>
                <a:lnTo>
                  <a:pt x="37054" y="114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7394011" y="3573590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3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84" y="7009"/>
                </a:lnTo>
                <a:lnTo>
                  <a:pt x="36022" y="3161"/>
                </a:lnTo>
                <a:lnTo>
                  <a:pt x="33314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5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2" y="17880"/>
                </a:lnTo>
                <a:lnTo>
                  <a:pt x="36010" y="22719"/>
                </a:lnTo>
                <a:lnTo>
                  <a:pt x="9306" y="22719"/>
                </a:lnTo>
                <a:lnTo>
                  <a:pt x="9716" y="18705"/>
                </a:lnTo>
                <a:lnTo>
                  <a:pt x="10965" y="14946"/>
                </a:lnTo>
                <a:lnTo>
                  <a:pt x="13762" y="1918"/>
                </a:lnTo>
                <a:lnTo>
                  <a:pt x="10868" y="3214"/>
                </a:lnTo>
                <a:lnTo>
                  <a:pt x="8392" y="5043"/>
                </a:lnTo>
                <a:lnTo>
                  <a:pt x="4279" y="9842"/>
                </a:lnTo>
                <a:lnTo>
                  <a:pt x="2725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3" y="46061"/>
                </a:lnTo>
                <a:lnTo>
                  <a:pt x="6263" y="48337"/>
                </a:lnTo>
                <a:lnTo>
                  <a:pt x="10868" y="52311"/>
                </a:lnTo>
                <a:lnTo>
                  <a:pt x="13900" y="53466"/>
                </a:lnTo>
                <a:lnTo>
                  <a:pt x="16920" y="54622"/>
                </a:lnTo>
                <a:lnTo>
                  <a:pt x="20448" y="55205"/>
                </a:lnTo>
                <a:lnTo>
                  <a:pt x="24472" y="55205"/>
                </a:lnTo>
                <a:lnTo>
                  <a:pt x="28994" y="55015"/>
                </a:lnTo>
                <a:lnTo>
                  <a:pt x="33087" y="54305"/>
                </a:lnTo>
                <a:lnTo>
                  <a:pt x="36442" y="53466"/>
                </a:lnTo>
                <a:lnTo>
                  <a:pt x="40258" y="52095"/>
                </a:lnTo>
                <a:lnTo>
                  <a:pt x="42843" y="49427"/>
                </a:lnTo>
                <a:lnTo>
                  <a:pt x="42966" y="46824"/>
                </a:lnTo>
                <a:lnTo>
                  <a:pt x="42188" y="44121"/>
                </a:lnTo>
                <a:lnTo>
                  <a:pt x="39564" y="44513"/>
                </a:lnTo>
                <a:lnTo>
                  <a:pt x="36269" y="45820"/>
                </a:lnTo>
                <a:lnTo>
                  <a:pt x="33371" y="46749"/>
                </a:lnTo>
                <a:lnTo>
                  <a:pt x="29721" y="47523"/>
                </a:lnTo>
                <a:lnTo>
                  <a:pt x="25326" y="47725"/>
                </a:lnTo>
                <a:lnTo>
                  <a:pt x="22355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13" y="37007"/>
                </a:lnTo>
                <a:lnTo>
                  <a:pt x="9306" y="32259"/>
                </a:lnTo>
                <a:lnTo>
                  <a:pt x="9306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3"/>
                </a:lnTo>
                <a:close/>
              </a:path>
              <a:path w="45035" h="55205">
                <a:moveTo>
                  <a:pt x="10965" y="14946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53" y="7631"/>
                </a:lnTo>
                <a:lnTo>
                  <a:pt x="23040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71" y="647"/>
                </a:lnTo>
                <a:lnTo>
                  <a:pt x="13762" y="1918"/>
                </a:lnTo>
                <a:lnTo>
                  <a:pt x="1096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7454844" y="3573594"/>
            <a:ext cx="42156" cy="54430"/>
          </a:xfrm>
          <a:custGeom>
            <a:avLst/>
            <a:gdLst/>
            <a:ahLst/>
            <a:cxnLst/>
            <a:rect l="l" t="t" r="r" b="b"/>
            <a:pathLst>
              <a:path w="42156" h="54430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0"/>
                </a:lnTo>
                <a:lnTo>
                  <a:pt x="39293" y="54430"/>
                </a:lnTo>
                <a:lnTo>
                  <a:pt x="42156" y="52743"/>
                </a:lnTo>
                <a:lnTo>
                  <a:pt x="42156" y="18529"/>
                </a:lnTo>
                <a:lnTo>
                  <a:pt x="41868" y="15454"/>
                </a:lnTo>
                <a:lnTo>
                  <a:pt x="41263" y="12913"/>
                </a:lnTo>
                <a:lnTo>
                  <a:pt x="40665" y="10360"/>
                </a:lnTo>
                <a:lnTo>
                  <a:pt x="38293" y="6245"/>
                </a:lnTo>
                <a:lnTo>
                  <a:pt x="35121" y="2829"/>
                </a:lnTo>
                <a:lnTo>
                  <a:pt x="30650" y="568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2"/>
                </a:lnTo>
                <a:lnTo>
                  <a:pt x="16339" y="2209"/>
                </a:lnTo>
                <a:lnTo>
                  <a:pt x="13604" y="3667"/>
                </a:lnTo>
                <a:lnTo>
                  <a:pt x="10857" y="5979"/>
                </a:lnTo>
                <a:lnTo>
                  <a:pt x="8100" y="9143"/>
                </a:lnTo>
                <a:lnTo>
                  <a:pt x="8100" y="2209"/>
                </a:lnTo>
                <a:lnTo>
                  <a:pt x="5533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313" y="53693"/>
                </a:lnTo>
                <a:lnTo>
                  <a:pt x="2858" y="54430"/>
                </a:lnTo>
                <a:lnTo>
                  <a:pt x="6104" y="54430"/>
                </a:lnTo>
                <a:lnTo>
                  <a:pt x="8963" y="52743"/>
                </a:lnTo>
                <a:lnTo>
                  <a:pt x="8963" y="17625"/>
                </a:lnTo>
                <a:lnTo>
                  <a:pt x="11440" y="14464"/>
                </a:lnTo>
                <a:lnTo>
                  <a:pt x="13790" y="12077"/>
                </a:lnTo>
                <a:lnTo>
                  <a:pt x="18284" y="8798"/>
                </a:lnTo>
                <a:lnTo>
                  <a:pt x="22791" y="7988"/>
                </a:lnTo>
                <a:lnTo>
                  <a:pt x="26056" y="8315"/>
                </a:lnTo>
                <a:lnTo>
                  <a:pt x="28705" y="9650"/>
                </a:lnTo>
                <a:lnTo>
                  <a:pt x="31460" y="13153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7508966" y="35609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7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81"/>
                </a:lnTo>
                <a:lnTo>
                  <a:pt x="9446" y="58239"/>
                </a:lnTo>
                <a:lnTo>
                  <a:pt x="10807" y="62153"/>
                </a:lnTo>
                <a:lnTo>
                  <a:pt x="13133" y="64946"/>
                </a:lnTo>
                <a:lnTo>
                  <a:pt x="16429" y="66675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83" y="66955"/>
                </a:lnTo>
                <a:lnTo>
                  <a:pt x="31762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26" y="58953"/>
                </a:lnTo>
                <a:lnTo>
                  <a:pt x="18133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92" y="21322"/>
                </a:lnTo>
                <a:lnTo>
                  <a:pt x="31990" y="18870"/>
                </a:lnTo>
                <a:lnTo>
                  <a:pt x="31949" y="16231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7554031" y="3553668"/>
            <a:ext cx="11092" cy="74357"/>
          </a:xfrm>
          <a:custGeom>
            <a:avLst/>
            <a:gdLst/>
            <a:ahLst/>
            <a:cxnLst/>
            <a:rect l="l" t="t" r="r" b="b"/>
            <a:pathLst>
              <a:path w="11092" h="74357">
                <a:moveTo>
                  <a:pt x="0" y="5586"/>
                </a:moveTo>
                <a:lnTo>
                  <a:pt x="382" y="9144"/>
                </a:lnTo>
                <a:lnTo>
                  <a:pt x="3390" y="11047"/>
                </a:lnTo>
                <a:lnTo>
                  <a:pt x="7639" y="11047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03"/>
                </a:lnTo>
                <a:lnTo>
                  <a:pt x="7711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7">
                <a:moveTo>
                  <a:pt x="1400" y="73619"/>
                </a:moveTo>
                <a:lnTo>
                  <a:pt x="3945" y="74357"/>
                </a:lnTo>
                <a:lnTo>
                  <a:pt x="7203" y="74357"/>
                </a:lnTo>
                <a:lnTo>
                  <a:pt x="10062" y="72669"/>
                </a:lnTo>
                <a:lnTo>
                  <a:pt x="10062" y="22438"/>
                </a:lnTo>
                <a:lnTo>
                  <a:pt x="9842" y="21704"/>
                </a:lnTo>
                <a:lnTo>
                  <a:pt x="7203" y="20735"/>
                </a:lnTo>
                <a:lnTo>
                  <a:pt x="3945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40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7579659" y="3573583"/>
            <a:ext cx="22913" cy="55205"/>
          </a:xfrm>
          <a:custGeom>
            <a:avLst/>
            <a:gdLst/>
            <a:ahLst/>
            <a:cxnLst/>
            <a:rect l="l" t="t" r="r" b="b"/>
            <a:pathLst>
              <a:path w="22913" h="55205">
                <a:moveTo>
                  <a:pt x="9183" y="42076"/>
                </a:moveTo>
                <a:lnTo>
                  <a:pt x="9979" y="54165"/>
                </a:lnTo>
                <a:lnTo>
                  <a:pt x="14396" y="55205"/>
                </a:lnTo>
                <a:lnTo>
                  <a:pt x="19904" y="55205"/>
                </a:lnTo>
                <a:lnTo>
                  <a:pt x="22913" y="47397"/>
                </a:lnTo>
                <a:lnTo>
                  <a:pt x="18381" y="48005"/>
                </a:lnTo>
                <a:lnTo>
                  <a:pt x="15483" y="48005"/>
                </a:lnTo>
                <a:lnTo>
                  <a:pt x="11598" y="45684"/>
                </a:lnTo>
                <a:lnTo>
                  <a:pt x="9183" y="42076"/>
                </a:lnTo>
                <a:close/>
              </a:path>
              <a:path w="22913" h="55205">
                <a:moveTo>
                  <a:pt x="34639" y="54432"/>
                </a:moveTo>
                <a:lnTo>
                  <a:pt x="37310" y="54471"/>
                </a:lnTo>
                <a:lnTo>
                  <a:pt x="40198" y="52809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7" y="8384"/>
                </a:lnTo>
                <a:lnTo>
                  <a:pt x="35838" y="4827"/>
                </a:lnTo>
                <a:lnTo>
                  <a:pt x="32320" y="2059"/>
                </a:lnTo>
                <a:lnTo>
                  <a:pt x="27396" y="421"/>
                </a:lnTo>
                <a:lnTo>
                  <a:pt x="24396" y="0"/>
                </a:lnTo>
                <a:lnTo>
                  <a:pt x="20883" y="0"/>
                </a:lnTo>
                <a:lnTo>
                  <a:pt x="17118" y="180"/>
                </a:lnTo>
                <a:lnTo>
                  <a:pt x="13431" y="888"/>
                </a:lnTo>
                <a:lnTo>
                  <a:pt x="10158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86" y="8178"/>
                </a:lnTo>
                <a:lnTo>
                  <a:pt x="2670" y="11494"/>
                </a:lnTo>
                <a:lnTo>
                  <a:pt x="5274" y="12409"/>
                </a:lnTo>
                <a:lnTo>
                  <a:pt x="8157" y="10731"/>
                </a:lnTo>
                <a:lnTo>
                  <a:pt x="10807" y="9436"/>
                </a:lnTo>
                <a:lnTo>
                  <a:pt x="14112" y="8294"/>
                </a:lnTo>
                <a:lnTo>
                  <a:pt x="17848" y="7481"/>
                </a:lnTo>
                <a:lnTo>
                  <a:pt x="22132" y="7481"/>
                </a:lnTo>
                <a:lnTo>
                  <a:pt x="25289" y="8243"/>
                </a:lnTo>
                <a:lnTo>
                  <a:pt x="27853" y="9485"/>
                </a:lnTo>
                <a:lnTo>
                  <a:pt x="30279" y="12686"/>
                </a:lnTo>
                <a:lnTo>
                  <a:pt x="31071" y="15674"/>
                </a:lnTo>
                <a:lnTo>
                  <a:pt x="31269" y="19317"/>
                </a:lnTo>
                <a:lnTo>
                  <a:pt x="31269" y="23230"/>
                </a:lnTo>
                <a:lnTo>
                  <a:pt x="20711" y="23230"/>
                </a:lnTo>
                <a:lnTo>
                  <a:pt x="17291" y="23572"/>
                </a:lnTo>
                <a:lnTo>
                  <a:pt x="14248" y="24256"/>
                </a:lnTo>
                <a:lnTo>
                  <a:pt x="11202" y="24944"/>
                </a:lnTo>
                <a:lnTo>
                  <a:pt x="8625" y="25974"/>
                </a:lnTo>
                <a:lnTo>
                  <a:pt x="4420" y="2872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91"/>
                </a:lnTo>
                <a:lnTo>
                  <a:pt x="9979" y="54165"/>
                </a:lnTo>
                <a:lnTo>
                  <a:pt x="9183" y="42076"/>
                </a:lnTo>
                <a:lnTo>
                  <a:pt x="9183" y="39474"/>
                </a:lnTo>
                <a:lnTo>
                  <a:pt x="10025" y="35420"/>
                </a:lnTo>
                <a:lnTo>
                  <a:pt x="12660" y="32400"/>
                </a:lnTo>
                <a:lnTo>
                  <a:pt x="15375" y="30938"/>
                </a:lnTo>
                <a:lnTo>
                  <a:pt x="19000" y="30088"/>
                </a:lnTo>
                <a:lnTo>
                  <a:pt x="23609" y="29872"/>
                </a:lnTo>
                <a:lnTo>
                  <a:pt x="31269" y="29872"/>
                </a:lnTo>
                <a:lnTo>
                  <a:pt x="31269" y="40525"/>
                </a:lnTo>
                <a:lnTo>
                  <a:pt x="26949" y="44946"/>
                </a:lnTo>
                <a:lnTo>
                  <a:pt x="22913" y="47397"/>
                </a:lnTo>
                <a:lnTo>
                  <a:pt x="19904" y="55205"/>
                </a:lnTo>
                <a:lnTo>
                  <a:pt x="22691" y="54547"/>
                </a:lnTo>
                <a:lnTo>
                  <a:pt x="25314" y="53251"/>
                </a:lnTo>
                <a:lnTo>
                  <a:pt x="27939" y="51944"/>
                </a:lnTo>
                <a:lnTo>
                  <a:pt x="32471" y="47779"/>
                </a:lnTo>
                <a:lnTo>
                  <a:pt x="32471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7638667" y="3550020"/>
            <a:ext cx="8992" cy="78041"/>
          </a:xfrm>
          <a:custGeom>
            <a:avLst/>
            <a:gdLst/>
            <a:ahLst/>
            <a:cxnLst/>
            <a:rect l="l" t="t" r="r" b="b"/>
            <a:pathLst>
              <a:path w="8992" h="78041">
                <a:moveTo>
                  <a:pt x="8992" y="76316"/>
                </a:moveTo>
                <a:lnTo>
                  <a:pt x="8992" y="1753"/>
                </a:lnTo>
                <a:lnTo>
                  <a:pt x="8765" y="965"/>
                </a:lnTo>
                <a:lnTo>
                  <a:pt x="6130" y="0"/>
                </a:lnTo>
                <a:lnTo>
                  <a:pt x="2875" y="0"/>
                </a:lnTo>
                <a:lnTo>
                  <a:pt x="0" y="1753"/>
                </a:lnTo>
                <a:lnTo>
                  <a:pt x="0" y="76316"/>
                </a:lnTo>
                <a:lnTo>
                  <a:pt x="906" y="77598"/>
                </a:lnTo>
                <a:lnTo>
                  <a:pt x="3589" y="78041"/>
                </a:lnTo>
                <a:lnTo>
                  <a:pt x="6130" y="78004"/>
                </a:lnTo>
                <a:lnTo>
                  <a:pt x="8992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7691075" y="3573583"/>
            <a:ext cx="22914" cy="55205"/>
          </a:xfrm>
          <a:custGeom>
            <a:avLst/>
            <a:gdLst/>
            <a:ahLst/>
            <a:cxnLst/>
            <a:rect l="l" t="t" r="r" b="b"/>
            <a:pathLst>
              <a:path w="22914" h="55205">
                <a:moveTo>
                  <a:pt x="9187" y="42076"/>
                </a:moveTo>
                <a:lnTo>
                  <a:pt x="9965" y="54165"/>
                </a:lnTo>
                <a:lnTo>
                  <a:pt x="14382" y="55205"/>
                </a:lnTo>
                <a:lnTo>
                  <a:pt x="19904" y="55205"/>
                </a:lnTo>
                <a:lnTo>
                  <a:pt x="22914" y="47397"/>
                </a:lnTo>
                <a:lnTo>
                  <a:pt x="18381" y="48005"/>
                </a:lnTo>
                <a:lnTo>
                  <a:pt x="15473" y="48005"/>
                </a:lnTo>
                <a:lnTo>
                  <a:pt x="11600" y="45684"/>
                </a:lnTo>
                <a:lnTo>
                  <a:pt x="9187" y="42076"/>
                </a:lnTo>
                <a:close/>
              </a:path>
              <a:path w="22914" h="55205">
                <a:moveTo>
                  <a:pt x="34625" y="54432"/>
                </a:moveTo>
                <a:lnTo>
                  <a:pt x="37311" y="54471"/>
                </a:lnTo>
                <a:lnTo>
                  <a:pt x="40198" y="52809"/>
                </a:lnTo>
                <a:lnTo>
                  <a:pt x="40198" y="15811"/>
                </a:lnTo>
                <a:lnTo>
                  <a:pt x="39838" y="13068"/>
                </a:lnTo>
                <a:lnTo>
                  <a:pt x="38477" y="8384"/>
                </a:lnTo>
                <a:lnTo>
                  <a:pt x="35838" y="4827"/>
                </a:lnTo>
                <a:lnTo>
                  <a:pt x="32321" y="2059"/>
                </a:lnTo>
                <a:lnTo>
                  <a:pt x="27396" y="421"/>
                </a:lnTo>
                <a:lnTo>
                  <a:pt x="24386" y="0"/>
                </a:lnTo>
                <a:lnTo>
                  <a:pt x="20883" y="0"/>
                </a:lnTo>
                <a:lnTo>
                  <a:pt x="17118" y="180"/>
                </a:lnTo>
                <a:lnTo>
                  <a:pt x="13431" y="888"/>
                </a:lnTo>
                <a:lnTo>
                  <a:pt x="10159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87" y="8178"/>
                </a:lnTo>
                <a:lnTo>
                  <a:pt x="2672" y="11494"/>
                </a:lnTo>
                <a:lnTo>
                  <a:pt x="5274" y="12409"/>
                </a:lnTo>
                <a:lnTo>
                  <a:pt x="8158" y="10731"/>
                </a:lnTo>
                <a:lnTo>
                  <a:pt x="10807" y="9436"/>
                </a:lnTo>
                <a:lnTo>
                  <a:pt x="14098" y="8294"/>
                </a:lnTo>
                <a:lnTo>
                  <a:pt x="17849" y="7481"/>
                </a:lnTo>
                <a:lnTo>
                  <a:pt x="22133" y="7481"/>
                </a:lnTo>
                <a:lnTo>
                  <a:pt x="25290" y="8243"/>
                </a:lnTo>
                <a:lnTo>
                  <a:pt x="27853" y="9485"/>
                </a:lnTo>
                <a:lnTo>
                  <a:pt x="30269" y="12686"/>
                </a:lnTo>
                <a:lnTo>
                  <a:pt x="31071" y="15674"/>
                </a:lnTo>
                <a:lnTo>
                  <a:pt x="31269" y="19317"/>
                </a:lnTo>
                <a:lnTo>
                  <a:pt x="31269" y="23230"/>
                </a:lnTo>
                <a:lnTo>
                  <a:pt x="20711" y="23230"/>
                </a:lnTo>
                <a:lnTo>
                  <a:pt x="17291" y="23572"/>
                </a:lnTo>
                <a:lnTo>
                  <a:pt x="14249" y="24256"/>
                </a:lnTo>
                <a:lnTo>
                  <a:pt x="11203" y="24944"/>
                </a:lnTo>
                <a:lnTo>
                  <a:pt x="8629" y="25974"/>
                </a:lnTo>
                <a:lnTo>
                  <a:pt x="4420" y="2872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91"/>
                </a:lnTo>
                <a:lnTo>
                  <a:pt x="9965" y="54165"/>
                </a:lnTo>
                <a:lnTo>
                  <a:pt x="9187" y="42076"/>
                </a:lnTo>
                <a:lnTo>
                  <a:pt x="9187" y="39474"/>
                </a:lnTo>
                <a:lnTo>
                  <a:pt x="10026" y="35420"/>
                </a:lnTo>
                <a:lnTo>
                  <a:pt x="12661" y="32400"/>
                </a:lnTo>
                <a:lnTo>
                  <a:pt x="15375" y="30938"/>
                </a:lnTo>
                <a:lnTo>
                  <a:pt x="19001" y="30088"/>
                </a:lnTo>
                <a:lnTo>
                  <a:pt x="23609" y="29872"/>
                </a:lnTo>
                <a:lnTo>
                  <a:pt x="31269" y="29872"/>
                </a:lnTo>
                <a:lnTo>
                  <a:pt x="31269" y="40525"/>
                </a:lnTo>
                <a:lnTo>
                  <a:pt x="26939" y="44946"/>
                </a:lnTo>
                <a:lnTo>
                  <a:pt x="22914" y="47397"/>
                </a:lnTo>
                <a:lnTo>
                  <a:pt x="19904" y="55205"/>
                </a:lnTo>
                <a:lnTo>
                  <a:pt x="22691" y="54547"/>
                </a:lnTo>
                <a:lnTo>
                  <a:pt x="25316" y="53251"/>
                </a:lnTo>
                <a:lnTo>
                  <a:pt x="27940" y="51944"/>
                </a:lnTo>
                <a:lnTo>
                  <a:pt x="32472" y="47779"/>
                </a:lnTo>
                <a:lnTo>
                  <a:pt x="32472" y="5280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7746671" y="3573651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4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7" y="16253"/>
                </a:lnTo>
                <a:lnTo>
                  <a:pt x="12801" y="12862"/>
                </a:lnTo>
                <a:lnTo>
                  <a:pt x="15115" y="9446"/>
                </a:lnTo>
                <a:lnTo>
                  <a:pt x="18409" y="7747"/>
                </a:lnTo>
                <a:lnTo>
                  <a:pt x="24843" y="7747"/>
                </a:lnTo>
                <a:lnTo>
                  <a:pt x="28199" y="8672"/>
                </a:lnTo>
                <a:lnTo>
                  <a:pt x="32151" y="10717"/>
                </a:lnTo>
                <a:lnTo>
                  <a:pt x="35538" y="13359"/>
                </a:lnTo>
                <a:lnTo>
                  <a:pt x="38400" y="11214"/>
                </a:lnTo>
                <a:lnTo>
                  <a:pt x="38375" y="8531"/>
                </a:lnTo>
                <a:lnTo>
                  <a:pt x="37558" y="5702"/>
                </a:lnTo>
                <a:lnTo>
                  <a:pt x="34735" y="3286"/>
                </a:lnTo>
                <a:lnTo>
                  <a:pt x="31445" y="1612"/>
                </a:lnTo>
                <a:lnTo>
                  <a:pt x="28853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2" y="0"/>
                </a:lnTo>
                <a:lnTo>
                  <a:pt x="16610" y="543"/>
                </a:lnTo>
                <a:lnTo>
                  <a:pt x="13837" y="1638"/>
                </a:lnTo>
                <a:lnTo>
                  <a:pt x="11051" y="2743"/>
                </a:lnTo>
                <a:lnTo>
                  <a:pt x="8653" y="4431"/>
                </a:lnTo>
                <a:lnTo>
                  <a:pt x="4554" y="8963"/>
                </a:lnTo>
                <a:lnTo>
                  <a:pt x="2933" y="11873"/>
                </a:lnTo>
                <a:lnTo>
                  <a:pt x="1756" y="15429"/>
                </a:lnTo>
                <a:lnTo>
                  <a:pt x="582" y="18972"/>
                </a:lnTo>
                <a:lnTo>
                  <a:pt x="0" y="23227"/>
                </a:lnTo>
                <a:lnTo>
                  <a:pt x="0" y="32537"/>
                </a:lnTo>
                <a:lnTo>
                  <a:pt x="467" y="36370"/>
                </a:lnTo>
                <a:lnTo>
                  <a:pt x="1436" y="39697"/>
                </a:lnTo>
                <a:lnTo>
                  <a:pt x="2390" y="43037"/>
                </a:lnTo>
                <a:lnTo>
                  <a:pt x="3801" y="45831"/>
                </a:lnTo>
                <a:lnTo>
                  <a:pt x="5619" y="48131"/>
                </a:lnTo>
                <a:lnTo>
                  <a:pt x="9730" y="52171"/>
                </a:lnTo>
                <a:lnTo>
                  <a:pt x="12452" y="53351"/>
                </a:lnTo>
                <a:lnTo>
                  <a:pt x="15166" y="54543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2" y="54634"/>
                </a:lnTo>
                <a:lnTo>
                  <a:pt x="29832" y="53859"/>
                </a:lnTo>
                <a:lnTo>
                  <a:pt x="32557" y="52779"/>
                </a:lnTo>
                <a:lnTo>
                  <a:pt x="35949" y="50784"/>
                </a:lnTo>
                <a:lnTo>
                  <a:pt x="38365" y="47851"/>
                </a:lnTo>
                <a:lnTo>
                  <a:pt x="38624" y="45032"/>
                </a:lnTo>
                <a:lnTo>
                  <a:pt x="38585" y="43649"/>
                </a:lnTo>
                <a:lnTo>
                  <a:pt x="36715" y="40791"/>
                </a:lnTo>
                <a:lnTo>
                  <a:pt x="33583" y="43153"/>
                </a:lnTo>
                <a:lnTo>
                  <a:pt x="29947" y="45478"/>
                </a:lnTo>
                <a:lnTo>
                  <a:pt x="26837" y="46821"/>
                </a:lnTo>
                <a:lnTo>
                  <a:pt x="22952" y="47152"/>
                </a:lnTo>
                <a:lnTo>
                  <a:pt x="18837" y="46760"/>
                </a:lnTo>
                <a:lnTo>
                  <a:pt x="15476" y="45158"/>
                </a:lnTo>
                <a:lnTo>
                  <a:pt x="12887" y="42303"/>
                </a:lnTo>
                <a:lnTo>
                  <a:pt x="10843" y="38620"/>
                </a:lnTo>
                <a:lnTo>
                  <a:pt x="9644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7796188" y="3573651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4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9" y="16253"/>
                </a:lnTo>
                <a:lnTo>
                  <a:pt x="12801" y="12862"/>
                </a:lnTo>
                <a:lnTo>
                  <a:pt x="15116" y="9446"/>
                </a:lnTo>
                <a:lnTo>
                  <a:pt x="18411" y="7747"/>
                </a:lnTo>
                <a:lnTo>
                  <a:pt x="24843" y="7747"/>
                </a:lnTo>
                <a:lnTo>
                  <a:pt x="28199" y="8672"/>
                </a:lnTo>
                <a:lnTo>
                  <a:pt x="32152" y="10717"/>
                </a:lnTo>
                <a:lnTo>
                  <a:pt x="35539" y="13359"/>
                </a:lnTo>
                <a:lnTo>
                  <a:pt x="38402" y="11214"/>
                </a:lnTo>
                <a:lnTo>
                  <a:pt x="38376" y="8531"/>
                </a:lnTo>
                <a:lnTo>
                  <a:pt x="37558" y="5702"/>
                </a:lnTo>
                <a:lnTo>
                  <a:pt x="34737" y="3286"/>
                </a:lnTo>
                <a:lnTo>
                  <a:pt x="31446" y="1612"/>
                </a:lnTo>
                <a:lnTo>
                  <a:pt x="28854" y="749"/>
                </a:lnTo>
                <a:lnTo>
                  <a:pt x="25924" y="151"/>
                </a:lnTo>
                <a:lnTo>
                  <a:pt x="22853" y="0"/>
                </a:lnTo>
                <a:lnTo>
                  <a:pt x="19624" y="0"/>
                </a:lnTo>
                <a:lnTo>
                  <a:pt x="16610" y="543"/>
                </a:lnTo>
                <a:lnTo>
                  <a:pt x="13839" y="1638"/>
                </a:lnTo>
                <a:lnTo>
                  <a:pt x="11052" y="2743"/>
                </a:lnTo>
                <a:lnTo>
                  <a:pt x="8655" y="4431"/>
                </a:lnTo>
                <a:lnTo>
                  <a:pt x="4554" y="8963"/>
                </a:lnTo>
                <a:lnTo>
                  <a:pt x="2934" y="11873"/>
                </a:lnTo>
                <a:lnTo>
                  <a:pt x="1757" y="15429"/>
                </a:lnTo>
                <a:lnTo>
                  <a:pt x="584" y="18972"/>
                </a:lnTo>
                <a:lnTo>
                  <a:pt x="0" y="23227"/>
                </a:lnTo>
                <a:lnTo>
                  <a:pt x="0" y="32537"/>
                </a:lnTo>
                <a:lnTo>
                  <a:pt x="468" y="36370"/>
                </a:lnTo>
                <a:lnTo>
                  <a:pt x="1436" y="39697"/>
                </a:lnTo>
                <a:lnTo>
                  <a:pt x="2391" y="43037"/>
                </a:lnTo>
                <a:lnTo>
                  <a:pt x="3802" y="45831"/>
                </a:lnTo>
                <a:lnTo>
                  <a:pt x="5619" y="48131"/>
                </a:lnTo>
                <a:lnTo>
                  <a:pt x="9730" y="52171"/>
                </a:lnTo>
                <a:lnTo>
                  <a:pt x="12452" y="53351"/>
                </a:lnTo>
                <a:lnTo>
                  <a:pt x="15167" y="54543"/>
                </a:lnTo>
                <a:lnTo>
                  <a:pt x="18285" y="55140"/>
                </a:lnTo>
                <a:lnTo>
                  <a:pt x="23508" y="55140"/>
                </a:lnTo>
                <a:lnTo>
                  <a:pt x="26762" y="54634"/>
                </a:lnTo>
                <a:lnTo>
                  <a:pt x="29833" y="53859"/>
                </a:lnTo>
                <a:lnTo>
                  <a:pt x="32558" y="52779"/>
                </a:lnTo>
                <a:lnTo>
                  <a:pt x="35949" y="50784"/>
                </a:lnTo>
                <a:lnTo>
                  <a:pt x="38365" y="47851"/>
                </a:lnTo>
                <a:lnTo>
                  <a:pt x="38624" y="45032"/>
                </a:lnTo>
                <a:lnTo>
                  <a:pt x="38585" y="43649"/>
                </a:lnTo>
                <a:lnTo>
                  <a:pt x="36720" y="40791"/>
                </a:lnTo>
                <a:lnTo>
                  <a:pt x="33585" y="43153"/>
                </a:lnTo>
                <a:lnTo>
                  <a:pt x="29949" y="45478"/>
                </a:lnTo>
                <a:lnTo>
                  <a:pt x="26838" y="46821"/>
                </a:lnTo>
                <a:lnTo>
                  <a:pt x="22953" y="47152"/>
                </a:lnTo>
                <a:lnTo>
                  <a:pt x="18839" y="46760"/>
                </a:lnTo>
                <a:lnTo>
                  <a:pt x="15476" y="45158"/>
                </a:lnTo>
                <a:lnTo>
                  <a:pt x="12887" y="42303"/>
                </a:lnTo>
                <a:lnTo>
                  <a:pt x="10847" y="38620"/>
                </a:lnTo>
                <a:lnTo>
                  <a:pt x="9644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7845706" y="3573586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0"/>
                </a:lnTo>
                <a:lnTo>
                  <a:pt x="482" y="36118"/>
                </a:lnTo>
                <a:lnTo>
                  <a:pt x="1461" y="39470"/>
                </a:lnTo>
                <a:lnTo>
                  <a:pt x="2437" y="42811"/>
                </a:lnTo>
                <a:lnTo>
                  <a:pt x="3926" y="45655"/>
                </a:lnTo>
                <a:lnTo>
                  <a:pt x="5918" y="48006"/>
                </a:lnTo>
                <a:lnTo>
                  <a:pt x="10411" y="52130"/>
                </a:lnTo>
                <a:lnTo>
                  <a:pt x="9532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3" y="21955"/>
                </a:lnTo>
                <a:lnTo>
                  <a:pt x="10201" y="19530"/>
                </a:lnTo>
                <a:lnTo>
                  <a:pt x="11724" y="15022"/>
                </a:lnTo>
                <a:lnTo>
                  <a:pt x="14212" y="11490"/>
                </a:lnTo>
                <a:lnTo>
                  <a:pt x="17726" y="9154"/>
                </a:lnTo>
                <a:lnTo>
                  <a:pt x="21937" y="7707"/>
                </a:lnTo>
                <a:lnTo>
                  <a:pt x="27506" y="7707"/>
                </a:lnTo>
                <a:lnTo>
                  <a:pt x="29922" y="8239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70" y="33246"/>
                </a:lnTo>
                <a:lnTo>
                  <a:pt x="38771" y="35671"/>
                </a:lnTo>
                <a:lnTo>
                  <a:pt x="37274" y="40168"/>
                </a:lnTo>
                <a:lnTo>
                  <a:pt x="34776" y="43675"/>
                </a:lnTo>
                <a:lnTo>
                  <a:pt x="31244" y="45986"/>
                </a:lnTo>
                <a:lnTo>
                  <a:pt x="27025" y="47444"/>
                </a:lnTo>
                <a:lnTo>
                  <a:pt x="21502" y="47444"/>
                </a:lnTo>
                <a:lnTo>
                  <a:pt x="19090" y="46911"/>
                </a:lnTo>
                <a:lnTo>
                  <a:pt x="15203" y="44791"/>
                </a:lnTo>
                <a:lnTo>
                  <a:pt x="12517" y="41550"/>
                </a:lnTo>
                <a:lnTo>
                  <a:pt x="13406" y="53351"/>
                </a:lnTo>
                <a:lnTo>
                  <a:pt x="16390" y="54583"/>
                </a:lnTo>
                <a:lnTo>
                  <a:pt x="19907" y="55205"/>
                </a:lnTo>
                <a:lnTo>
                  <a:pt x="28065" y="55205"/>
                </a:lnTo>
                <a:lnTo>
                  <a:pt x="31690" y="54493"/>
                </a:lnTo>
                <a:lnTo>
                  <a:pt x="34833" y="53110"/>
                </a:lnTo>
                <a:lnTo>
                  <a:pt x="37969" y="51714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07"/>
                </a:lnTo>
                <a:lnTo>
                  <a:pt x="47376" y="38379"/>
                </a:lnTo>
                <a:lnTo>
                  <a:pt x="48430" y="34923"/>
                </a:lnTo>
                <a:lnTo>
                  <a:pt x="48963" y="31164"/>
                </a:lnTo>
                <a:lnTo>
                  <a:pt x="48963" y="22870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5"/>
                </a:lnTo>
                <a:lnTo>
                  <a:pt x="44964" y="9546"/>
                </a:lnTo>
                <a:lnTo>
                  <a:pt x="42984" y="7211"/>
                </a:lnTo>
                <a:lnTo>
                  <a:pt x="38477" y="3084"/>
                </a:lnTo>
                <a:lnTo>
                  <a:pt x="35492" y="1854"/>
                </a:lnTo>
                <a:lnTo>
                  <a:pt x="32496" y="619"/>
                </a:lnTo>
                <a:lnTo>
                  <a:pt x="28990" y="0"/>
                </a:lnTo>
                <a:lnTo>
                  <a:pt x="20797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18" y="3451"/>
                </a:lnTo>
                <a:lnTo>
                  <a:pt x="8304" y="5382"/>
                </a:lnTo>
                <a:lnTo>
                  <a:pt x="4136" y="10374"/>
                </a:lnTo>
                <a:lnTo>
                  <a:pt x="2574" y="13333"/>
                </a:lnTo>
                <a:lnTo>
                  <a:pt x="1548" y="16775"/>
                </a:lnTo>
                <a:lnTo>
                  <a:pt x="507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23" y="37641"/>
                </a:moveTo>
                <a:lnTo>
                  <a:pt x="9532" y="32802"/>
                </a:lnTo>
                <a:lnTo>
                  <a:pt x="10411" y="52130"/>
                </a:lnTo>
                <a:lnTo>
                  <a:pt x="13406" y="53351"/>
                </a:lnTo>
                <a:lnTo>
                  <a:pt x="12517" y="41550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7910413" y="3573594"/>
            <a:ext cx="72618" cy="54430"/>
          </a:xfrm>
          <a:custGeom>
            <a:avLst/>
            <a:gdLst/>
            <a:ahLst/>
            <a:cxnLst/>
            <a:rect l="l" t="t" r="r" b="b"/>
            <a:pathLst>
              <a:path w="72618" h="54430">
                <a:moveTo>
                  <a:pt x="63949" y="53693"/>
                </a:moveTo>
                <a:lnTo>
                  <a:pt x="66517" y="54430"/>
                </a:lnTo>
                <a:lnTo>
                  <a:pt x="69757" y="54430"/>
                </a:lnTo>
                <a:lnTo>
                  <a:pt x="72618" y="52743"/>
                </a:lnTo>
                <a:lnTo>
                  <a:pt x="72618" y="18147"/>
                </a:lnTo>
                <a:lnTo>
                  <a:pt x="72345" y="15454"/>
                </a:lnTo>
                <a:lnTo>
                  <a:pt x="71790" y="12913"/>
                </a:lnTo>
                <a:lnTo>
                  <a:pt x="71219" y="10360"/>
                </a:lnTo>
                <a:lnTo>
                  <a:pt x="68954" y="6245"/>
                </a:lnTo>
                <a:lnTo>
                  <a:pt x="65893" y="2829"/>
                </a:lnTo>
                <a:lnTo>
                  <a:pt x="61614" y="568"/>
                </a:lnTo>
                <a:lnTo>
                  <a:pt x="58963" y="0"/>
                </a:lnTo>
                <a:lnTo>
                  <a:pt x="55817" y="0"/>
                </a:lnTo>
                <a:lnTo>
                  <a:pt x="53218" y="165"/>
                </a:lnTo>
                <a:lnTo>
                  <a:pt x="50645" y="873"/>
                </a:lnTo>
                <a:lnTo>
                  <a:pt x="47959" y="2221"/>
                </a:lnTo>
                <a:lnTo>
                  <a:pt x="45172" y="4038"/>
                </a:lnTo>
                <a:lnTo>
                  <a:pt x="42238" y="6565"/>
                </a:lnTo>
                <a:lnTo>
                  <a:pt x="38473" y="8445"/>
                </a:lnTo>
                <a:lnTo>
                  <a:pt x="36878" y="5892"/>
                </a:lnTo>
                <a:lnTo>
                  <a:pt x="33721" y="2753"/>
                </a:lnTo>
                <a:lnTo>
                  <a:pt x="31071" y="1205"/>
                </a:lnTo>
                <a:lnTo>
                  <a:pt x="27842" y="241"/>
                </a:lnTo>
                <a:lnTo>
                  <a:pt x="23976" y="0"/>
                </a:lnTo>
                <a:lnTo>
                  <a:pt x="21325" y="0"/>
                </a:lnTo>
                <a:lnTo>
                  <a:pt x="18715" y="722"/>
                </a:lnTo>
                <a:lnTo>
                  <a:pt x="16131" y="2209"/>
                </a:lnTo>
                <a:lnTo>
                  <a:pt x="13539" y="3667"/>
                </a:lnTo>
                <a:lnTo>
                  <a:pt x="10857" y="5979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306" y="53693"/>
                </a:lnTo>
                <a:lnTo>
                  <a:pt x="2858" y="54430"/>
                </a:lnTo>
                <a:lnTo>
                  <a:pt x="6102" y="54430"/>
                </a:lnTo>
                <a:lnTo>
                  <a:pt x="8959" y="52743"/>
                </a:lnTo>
                <a:lnTo>
                  <a:pt x="8959" y="17625"/>
                </a:lnTo>
                <a:lnTo>
                  <a:pt x="11436" y="14464"/>
                </a:lnTo>
                <a:lnTo>
                  <a:pt x="15817" y="10439"/>
                </a:lnTo>
                <a:lnTo>
                  <a:pt x="20015" y="7988"/>
                </a:lnTo>
                <a:lnTo>
                  <a:pt x="23756" y="7988"/>
                </a:lnTo>
                <a:lnTo>
                  <a:pt x="26415" y="8989"/>
                </a:lnTo>
                <a:lnTo>
                  <a:pt x="29422" y="11887"/>
                </a:lnTo>
                <a:lnTo>
                  <a:pt x="30822" y="14654"/>
                </a:lnTo>
                <a:lnTo>
                  <a:pt x="31615" y="18147"/>
                </a:lnTo>
                <a:lnTo>
                  <a:pt x="31813" y="22211"/>
                </a:lnTo>
                <a:lnTo>
                  <a:pt x="31813" y="52743"/>
                </a:lnTo>
                <a:lnTo>
                  <a:pt x="32137" y="53693"/>
                </a:lnTo>
                <a:lnTo>
                  <a:pt x="34721" y="54430"/>
                </a:lnTo>
                <a:lnTo>
                  <a:pt x="37865" y="54430"/>
                </a:lnTo>
                <a:lnTo>
                  <a:pt x="40798" y="52743"/>
                </a:lnTo>
                <a:lnTo>
                  <a:pt x="40798" y="17625"/>
                </a:lnTo>
                <a:lnTo>
                  <a:pt x="43300" y="14464"/>
                </a:lnTo>
                <a:lnTo>
                  <a:pt x="47670" y="10439"/>
                </a:lnTo>
                <a:lnTo>
                  <a:pt x="51832" y="7988"/>
                </a:lnTo>
                <a:lnTo>
                  <a:pt x="55568" y="7988"/>
                </a:lnTo>
                <a:lnTo>
                  <a:pt x="58258" y="8989"/>
                </a:lnTo>
                <a:lnTo>
                  <a:pt x="61300" y="11887"/>
                </a:lnTo>
                <a:lnTo>
                  <a:pt x="62675" y="14654"/>
                </a:lnTo>
                <a:lnTo>
                  <a:pt x="63406" y="18147"/>
                </a:lnTo>
                <a:lnTo>
                  <a:pt x="63593" y="22211"/>
                </a:lnTo>
                <a:lnTo>
                  <a:pt x="63593" y="52743"/>
                </a:lnTo>
                <a:lnTo>
                  <a:pt x="63949" y="53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8002012" y="3573594"/>
            <a:ext cx="72632" cy="54430"/>
          </a:xfrm>
          <a:custGeom>
            <a:avLst/>
            <a:gdLst/>
            <a:ahLst/>
            <a:cxnLst/>
            <a:rect l="l" t="t" r="r" b="b"/>
            <a:pathLst>
              <a:path w="72632" h="54430">
                <a:moveTo>
                  <a:pt x="63964" y="53693"/>
                </a:moveTo>
                <a:lnTo>
                  <a:pt x="66516" y="54430"/>
                </a:lnTo>
                <a:lnTo>
                  <a:pt x="69775" y="54430"/>
                </a:lnTo>
                <a:lnTo>
                  <a:pt x="72632" y="52743"/>
                </a:lnTo>
                <a:lnTo>
                  <a:pt x="72632" y="18147"/>
                </a:lnTo>
                <a:lnTo>
                  <a:pt x="72359" y="15454"/>
                </a:lnTo>
                <a:lnTo>
                  <a:pt x="71790" y="12913"/>
                </a:lnTo>
                <a:lnTo>
                  <a:pt x="71233" y="10360"/>
                </a:lnTo>
                <a:lnTo>
                  <a:pt x="68953" y="6245"/>
                </a:lnTo>
                <a:lnTo>
                  <a:pt x="65907" y="2829"/>
                </a:lnTo>
                <a:lnTo>
                  <a:pt x="61612" y="568"/>
                </a:lnTo>
                <a:lnTo>
                  <a:pt x="58963" y="0"/>
                </a:lnTo>
                <a:lnTo>
                  <a:pt x="55835" y="0"/>
                </a:lnTo>
                <a:lnTo>
                  <a:pt x="53221" y="165"/>
                </a:lnTo>
                <a:lnTo>
                  <a:pt x="50647" y="873"/>
                </a:lnTo>
                <a:lnTo>
                  <a:pt x="47959" y="2221"/>
                </a:lnTo>
                <a:lnTo>
                  <a:pt x="45186" y="4038"/>
                </a:lnTo>
                <a:lnTo>
                  <a:pt x="42252" y="6565"/>
                </a:lnTo>
                <a:lnTo>
                  <a:pt x="38491" y="8445"/>
                </a:lnTo>
                <a:lnTo>
                  <a:pt x="36892" y="5892"/>
                </a:lnTo>
                <a:lnTo>
                  <a:pt x="33723" y="2753"/>
                </a:lnTo>
                <a:lnTo>
                  <a:pt x="31089" y="1205"/>
                </a:lnTo>
                <a:lnTo>
                  <a:pt x="27856" y="241"/>
                </a:lnTo>
                <a:lnTo>
                  <a:pt x="23992" y="0"/>
                </a:lnTo>
                <a:lnTo>
                  <a:pt x="21343" y="0"/>
                </a:lnTo>
                <a:lnTo>
                  <a:pt x="18733" y="722"/>
                </a:lnTo>
                <a:lnTo>
                  <a:pt x="16145" y="2209"/>
                </a:lnTo>
                <a:lnTo>
                  <a:pt x="13545" y="3667"/>
                </a:lnTo>
                <a:lnTo>
                  <a:pt x="10871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47" y="798"/>
                </a:lnTo>
                <a:lnTo>
                  <a:pt x="2590" y="798"/>
                </a:lnTo>
                <a:lnTo>
                  <a:pt x="0" y="2512"/>
                </a:lnTo>
                <a:lnTo>
                  <a:pt x="0" y="52743"/>
                </a:lnTo>
                <a:lnTo>
                  <a:pt x="186" y="53492"/>
                </a:lnTo>
                <a:lnTo>
                  <a:pt x="2861" y="54430"/>
                </a:lnTo>
                <a:lnTo>
                  <a:pt x="6116" y="54430"/>
                </a:lnTo>
                <a:lnTo>
                  <a:pt x="8977" y="52743"/>
                </a:lnTo>
                <a:lnTo>
                  <a:pt x="8977" y="17625"/>
                </a:lnTo>
                <a:lnTo>
                  <a:pt x="11454" y="14464"/>
                </a:lnTo>
                <a:lnTo>
                  <a:pt x="15831" y="10439"/>
                </a:lnTo>
                <a:lnTo>
                  <a:pt x="20019" y="7988"/>
                </a:lnTo>
                <a:lnTo>
                  <a:pt x="23755" y="7988"/>
                </a:lnTo>
                <a:lnTo>
                  <a:pt x="26419" y="8989"/>
                </a:lnTo>
                <a:lnTo>
                  <a:pt x="29439" y="11887"/>
                </a:lnTo>
                <a:lnTo>
                  <a:pt x="30829" y="14654"/>
                </a:lnTo>
                <a:lnTo>
                  <a:pt x="31617" y="18147"/>
                </a:lnTo>
                <a:lnTo>
                  <a:pt x="31827" y="22211"/>
                </a:lnTo>
                <a:lnTo>
                  <a:pt x="31827" y="52743"/>
                </a:lnTo>
                <a:lnTo>
                  <a:pt x="32136" y="53693"/>
                </a:lnTo>
                <a:lnTo>
                  <a:pt x="34735" y="54430"/>
                </a:lnTo>
                <a:lnTo>
                  <a:pt x="37882" y="54430"/>
                </a:lnTo>
                <a:lnTo>
                  <a:pt x="40816" y="52743"/>
                </a:lnTo>
                <a:lnTo>
                  <a:pt x="40816" y="17625"/>
                </a:lnTo>
                <a:lnTo>
                  <a:pt x="43306" y="14464"/>
                </a:lnTo>
                <a:lnTo>
                  <a:pt x="47684" y="10439"/>
                </a:lnTo>
                <a:lnTo>
                  <a:pt x="51846" y="7988"/>
                </a:lnTo>
                <a:lnTo>
                  <a:pt x="55586" y="7988"/>
                </a:lnTo>
                <a:lnTo>
                  <a:pt x="58272" y="8989"/>
                </a:lnTo>
                <a:lnTo>
                  <a:pt x="61314" y="11887"/>
                </a:lnTo>
                <a:lnTo>
                  <a:pt x="62693" y="14654"/>
                </a:lnTo>
                <a:lnTo>
                  <a:pt x="63419" y="18147"/>
                </a:lnTo>
                <a:lnTo>
                  <a:pt x="63607" y="22211"/>
                </a:lnTo>
                <a:lnTo>
                  <a:pt x="63607" y="52743"/>
                </a:lnTo>
                <a:lnTo>
                  <a:pt x="63964" y="53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8090204" y="3573586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0"/>
                </a:lnTo>
                <a:lnTo>
                  <a:pt x="485" y="36118"/>
                </a:lnTo>
                <a:lnTo>
                  <a:pt x="1461" y="39470"/>
                </a:lnTo>
                <a:lnTo>
                  <a:pt x="2440" y="42811"/>
                </a:lnTo>
                <a:lnTo>
                  <a:pt x="3923" y="45655"/>
                </a:lnTo>
                <a:lnTo>
                  <a:pt x="5918" y="48006"/>
                </a:lnTo>
                <a:lnTo>
                  <a:pt x="10410" y="52130"/>
                </a:lnTo>
                <a:lnTo>
                  <a:pt x="9532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5"/>
                </a:lnTo>
                <a:lnTo>
                  <a:pt x="10201" y="19530"/>
                </a:lnTo>
                <a:lnTo>
                  <a:pt x="11724" y="15022"/>
                </a:lnTo>
                <a:lnTo>
                  <a:pt x="14212" y="11490"/>
                </a:lnTo>
                <a:lnTo>
                  <a:pt x="17729" y="9154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39"/>
                </a:lnTo>
                <a:lnTo>
                  <a:pt x="33795" y="10360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49" y="24965"/>
                </a:lnTo>
                <a:lnTo>
                  <a:pt x="39649" y="30593"/>
                </a:lnTo>
                <a:lnTo>
                  <a:pt x="39366" y="33246"/>
                </a:lnTo>
                <a:lnTo>
                  <a:pt x="38771" y="35671"/>
                </a:lnTo>
                <a:lnTo>
                  <a:pt x="37274" y="40168"/>
                </a:lnTo>
                <a:lnTo>
                  <a:pt x="34772" y="43675"/>
                </a:lnTo>
                <a:lnTo>
                  <a:pt x="31247" y="45986"/>
                </a:lnTo>
                <a:lnTo>
                  <a:pt x="27024" y="47444"/>
                </a:lnTo>
                <a:lnTo>
                  <a:pt x="21506" y="47444"/>
                </a:lnTo>
                <a:lnTo>
                  <a:pt x="19090" y="46911"/>
                </a:lnTo>
                <a:lnTo>
                  <a:pt x="15201" y="44791"/>
                </a:lnTo>
                <a:lnTo>
                  <a:pt x="12517" y="41550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7" y="55205"/>
                </a:lnTo>
                <a:lnTo>
                  <a:pt x="28061" y="55205"/>
                </a:lnTo>
                <a:lnTo>
                  <a:pt x="31690" y="54493"/>
                </a:lnTo>
                <a:lnTo>
                  <a:pt x="34837" y="53110"/>
                </a:lnTo>
                <a:lnTo>
                  <a:pt x="37969" y="51714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07"/>
                </a:lnTo>
                <a:lnTo>
                  <a:pt x="47378" y="38379"/>
                </a:lnTo>
                <a:lnTo>
                  <a:pt x="48430" y="34923"/>
                </a:lnTo>
                <a:lnTo>
                  <a:pt x="48959" y="31164"/>
                </a:lnTo>
                <a:lnTo>
                  <a:pt x="48959" y="22870"/>
                </a:lnTo>
                <a:lnTo>
                  <a:pt x="48455" y="19086"/>
                </a:lnTo>
                <a:lnTo>
                  <a:pt x="47462" y="15746"/>
                </a:lnTo>
                <a:lnTo>
                  <a:pt x="46461" y="12395"/>
                </a:lnTo>
                <a:lnTo>
                  <a:pt x="44974" y="9546"/>
                </a:lnTo>
                <a:lnTo>
                  <a:pt x="42980" y="7211"/>
                </a:lnTo>
                <a:lnTo>
                  <a:pt x="38475" y="3084"/>
                </a:lnTo>
                <a:lnTo>
                  <a:pt x="35491" y="1854"/>
                </a:lnTo>
                <a:lnTo>
                  <a:pt x="32496" y="619"/>
                </a:lnTo>
                <a:lnTo>
                  <a:pt x="28994" y="0"/>
                </a:lnTo>
                <a:lnTo>
                  <a:pt x="20800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1"/>
                </a:lnTo>
                <a:lnTo>
                  <a:pt x="8304" y="5382"/>
                </a:lnTo>
                <a:lnTo>
                  <a:pt x="4132" y="10374"/>
                </a:lnTo>
                <a:lnTo>
                  <a:pt x="2576" y="13333"/>
                </a:lnTo>
                <a:lnTo>
                  <a:pt x="1548" y="16775"/>
                </a:lnTo>
                <a:lnTo>
                  <a:pt x="510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25" y="37641"/>
                </a:moveTo>
                <a:lnTo>
                  <a:pt x="9532" y="32802"/>
                </a:lnTo>
                <a:lnTo>
                  <a:pt x="10410" y="52130"/>
                </a:lnTo>
                <a:lnTo>
                  <a:pt x="13409" y="53351"/>
                </a:lnTo>
                <a:lnTo>
                  <a:pt x="12517" y="41550"/>
                </a:lnTo>
                <a:lnTo>
                  <a:pt x="10525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8151799" y="3608247"/>
            <a:ext cx="13258" cy="77824"/>
          </a:xfrm>
          <a:custGeom>
            <a:avLst/>
            <a:gdLst/>
            <a:ahLst/>
            <a:cxnLst/>
            <a:rect l="l" t="t" r="r" b="b"/>
            <a:pathLst>
              <a:path w="13258" h="77824">
                <a:moveTo>
                  <a:pt x="13258" y="19824"/>
                </a:moveTo>
                <a:lnTo>
                  <a:pt x="12801" y="8333"/>
                </a:lnTo>
                <a:lnTo>
                  <a:pt x="10923" y="4572"/>
                </a:lnTo>
                <a:lnTo>
                  <a:pt x="9879" y="0"/>
                </a:lnTo>
                <a:lnTo>
                  <a:pt x="8186" y="16955"/>
                </a:lnTo>
                <a:lnTo>
                  <a:pt x="13258" y="19824"/>
                </a:lnTo>
                <a:close/>
              </a:path>
              <a:path w="13258" h="77824">
                <a:moveTo>
                  <a:pt x="37054" y="11443"/>
                </a:moveTo>
                <a:lnTo>
                  <a:pt x="37127" y="18644"/>
                </a:lnTo>
                <a:lnTo>
                  <a:pt x="39740" y="19775"/>
                </a:lnTo>
                <a:lnTo>
                  <a:pt x="42462" y="19775"/>
                </a:lnTo>
                <a:lnTo>
                  <a:pt x="45040" y="18086"/>
                </a:lnTo>
                <a:lnTo>
                  <a:pt x="45040" y="-56247"/>
                </a:lnTo>
                <a:lnTo>
                  <a:pt x="44803" y="-57010"/>
                </a:lnTo>
                <a:lnTo>
                  <a:pt x="42127" y="-57999"/>
                </a:lnTo>
                <a:lnTo>
                  <a:pt x="38887" y="-57999"/>
                </a:lnTo>
                <a:lnTo>
                  <a:pt x="36010" y="-56247"/>
                </a:lnTo>
                <a:lnTo>
                  <a:pt x="36010" y="-27061"/>
                </a:lnTo>
                <a:lnTo>
                  <a:pt x="31346" y="-31442"/>
                </a:lnTo>
                <a:lnTo>
                  <a:pt x="26593" y="-34009"/>
                </a:lnTo>
                <a:lnTo>
                  <a:pt x="23969" y="-34657"/>
                </a:lnTo>
                <a:lnTo>
                  <a:pt x="17665" y="-34657"/>
                </a:lnTo>
                <a:lnTo>
                  <a:pt x="14620" y="-33997"/>
                </a:lnTo>
                <a:lnTo>
                  <a:pt x="12010" y="-32677"/>
                </a:lnTo>
                <a:lnTo>
                  <a:pt x="9375" y="-31356"/>
                </a:lnTo>
                <a:lnTo>
                  <a:pt x="7171" y="-29462"/>
                </a:lnTo>
                <a:lnTo>
                  <a:pt x="3614" y="-24549"/>
                </a:lnTo>
                <a:lnTo>
                  <a:pt x="2268" y="-21588"/>
                </a:lnTo>
                <a:lnTo>
                  <a:pt x="1365" y="-18107"/>
                </a:lnTo>
                <a:lnTo>
                  <a:pt x="461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60" y="698"/>
                </a:lnTo>
                <a:lnTo>
                  <a:pt x="1094" y="3989"/>
                </a:lnTo>
                <a:lnTo>
                  <a:pt x="1807" y="7289"/>
                </a:lnTo>
                <a:lnTo>
                  <a:pt x="2974" y="10148"/>
                </a:lnTo>
                <a:lnTo>
                  <a:pt x="4547" y="12585"/>
                </a:lnTo>
                <a:lnTo>
                  <a:pt x="8186" y="16955"/>
                </a:lnTo>
                <a:lnTo>
                  <a:pt x="9879" y="0"/>
                </a:lnTo>
                <a:lnTo>
                  <a:pt x="9310" y="-4889"/>
                </a:lnTo>
                <a:lnTo>
                  <a:pt x="9310" y="-9803"/>
                </a:lnTo>
                <a:lnTo>
                  <a:pt x="9979" y="-14450"/>
                </a:lnTo>
                <a:lnTo>
                  <a:pt x="11168" y="-18821"/>
                </a:lnTo>
                <a:lnTo>
                  <a:pt x="13162" y="-22463"/>
                </a:lnTo>
                <a:lnTo>
                  <a:pt x="16060" y="-25055"/>
                </a:lnTo>
                <a:lnTo>
                  <a:pt x="19588" y="-26733"/>
                </a:lnTo>
                <a:lnTo>
                  <a:pt x="24340" y="-26733"/>
                </a:lnTo>
                <a:lnTo>
                  <a:pt x="28983" y="-24307"/>
                </a:lnTo>
                <a:lnTo>
                  <a:pt x="33588" y="-20332"/>
                </a:lnTo>
                <a:lnTo>
                  <a:pt x="36010" y="-17244"/>
                </a:lnTo>
                <a:lnTo>
                  <a:pt x="36010" y="2847"/>
                </a:lnTo>
                <a:lnTo>
                  <a:pt x="33253" y="6210"/>
                </a:lnTo>
                <a:lnTo>
                  <a:pt x="29513" y="9716"/>
                </a:lnTo>
                <a:lnTo>
                  <a:pt x="26050" y="11836"/>
                </a:lnTo>
                <a:lnTo>
                  <a:pt x="22691" y="12664"/>
                </a:lnTo>
                <a:lnTo>
                  <a:pt x="19141" y="12664"/>
                </a:lnTo>
                <a:lnTo>
                  <a:pt x="15624" y="10972"/>
                </a:lnTo>
                <a:lnTo>
                  <a:pt x="12801" y="8333"/>
                </a:lnTo>
                <a:lnTo>
                  <a:pt x="13258" y="19824"/>
                </a:lnTo>
                <a:lnTo>
                  <a:pt x="16319" y="20548"/>
                </a:lnTo>
                <a:lnTo>
                  <a:pt x="23213" y="20548"/>
                </a:lnTo>
                <a:lnTo>
                  <a:pt x="26258" y="19734"/>
                </a:lnTo>
                <a:lnTo>
                  <a:pt x="29034" y="18136"/>
                </a:lnTo>
                <a:lnTo>
                  <a:pt x="31807" y="16534"/>
                </a:lnTo>
                <a:lnTo>
                  <a:pt x="34477" y="14302"/>
                </a:lnTo>
                <a:lnTo>
                  <a:pt x="37054" y="114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8212867" y="3573583"/>
            <a:ext cx="22927" cy="55205"/>
          </a:xfrm>
          <a:custGeom>
            <a:avLst/>
            <a:gdLst/>
            <a:ahLst/>
            <a:cxnLst/>
            <a:rect l="l" t="t" r="r" b="b"/>
            <a:pathLst>
              <a:path w="22927" h="55205">
                <a:moveTo>
                  <a:pt x="9197" y="42076"/>
                </a:moveTo>
                <a:lnTo>
                  <a:pt x="9978" y="54165"/>
                </a:lnTo>
                <a:lnTo>
                  <a:pt x="14399" y="55205"/>
                </a:lnTo>
                <a:lnTo>
                  <a:pt x="19907" y="55205"/>
                </a:lnTo>
                <a:lnTo>
                  <a:pt x="22927" y="47397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84"/>
                </a:lnTo>
                <a:lnTo>
                  <a:pt x="9197" y="42076"/>
                </a:lnTo>
                <a:close/>
              </a:path>
              <a:path w="22927" h="55205">
                <a:moveTo>
                  <a:pt x="34639" y="54432"/>
                </a:moveTo>
                <a:lnTo>
                  <a:pt x="37313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5" y="8384"/>
                </a:lnTo>
                <a:lnTo>
                  <a:pt x="35852" y="4827"/>
                </a:lnTo>
                <a:lnTo>
                  <a:pt x="32334" y="2059"/>
                </a:lnTo>
                <a:lnTo>
                  <a:pt x="27406" y="421"/>
                </a:lnTo>
                <a:lnTo>
                  <a:pt x="24400" y="0"/>
                </a:lnTo>
                <a:lnTo>
                  <a:pt x="20882" y="0"/>
                </a:lnTo>
                <a:lnTo>
                  <a:pt x="17132" y="180"/>
                </a:lnTo>
                <a:lnTo>
                  <a:pt x="13445" y="888"/>
                </a:lnTo>
                <a:lnTo>
                  <a:pt x="10176" y="1879"/>
                </a:lnTo>
                <a:lnTo>
                  <a:pt x="7242" y="3009"/>
                </a:lnTo>
                <a:lnTo>
                  <a:pt x="3516" y="5360"/>
                </a:lnTo>
                <a:lnTo>
                  <a:pt x="2390" y="8178"/>
                </a:lnTo>
                <a:lnTo>
                  <a:pt x="2684" y="11494"/>
                </a:lnTo>
                <a:lnTo>
                  <a:pt x="5273" y="12409"/>
                </a:lnTo>
                <a:lnTo>
                  <a:pt x="8171" y="10731"/>
                </a:lnTo>
                <a:lnTo>
                  <a:pt x="10821" y="9436"/>
                </a:lnTo>
                <a:lnTo>
                  <a:pt x="14114" y="8294"/>
                </a:lnTo>
                <a:lnTo>
                  <a:pt x="17862" y="7481"/>
                </a:lnTo>
                <a:lnTo>
                  <a:pt x="22146" y="7481"/>
                </a:lnTo>
                <a:lnTo>
                  <a:pt x="25303" y="8243"/>
                </a:lnTo>
                <a:lnTo>
                  <a:pt x="27867" y="9485"/>
                </a:lnTo>
                <a:lnTo>
                  <a:pt x="30283" y="12686"/>
                </a:lnTo>
                <a:lnTo>
                  <a:pt x="31074" y="15674"/>
                </a:lnTo>
                <a:lnTo>
                  <a:pt x="31283" y="19317"/>
                </a:lnTo>
                <a:lnTo>
                  <a:pt x="31283" y="23230"/>
                </a:lnTo>
                <a:lnTo>
                  <a:pt x="20721" y="23230"/>
                </a:lnTo>
                <a:lnTo>
                  <a:pt x="17293" y="23572"/>
                </a:lnTo>
                <a:lnTo>
                  <a:pt x="14248" y="24256"/>
                </a:lnTo>
                <a:lnTo>
                  <a:pt x="11206" y="24944"/>
                </a:lnTo>
                <a:lnTo>
                  <a:pt x="8628" y="25974"/>
                </a:lnTo>
                <a:lnTo>
                  <a:pt x="4420" y="28728"/>
                </a:lnTo>
                <a:lnTo>
                  <a:pt x="1684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26" y="52491"/>
                </a:lnTo>
                <a:lnTo>
                  <a:pt x="9978" y="54165"/>
                </a:lnTo>
                <a:lnTo>
                  <a:pt x="9197" y="42076"/>
                </a:lnTo>
                <a:lnTo>
                  <a:pt x="9197" y="39474"/>
                </a:lnTo>
                <a:lnTo>
                  <a:pt x="10039" y="35420"/>
                </a:lnTo>
                <a:lnTo>
                  <a:pt x="12674" y="32400"/>
                </a:lnTo>
                <a:lnTo>
                  <a:pt x="15374" y="30938"/>
                </a:lnTo>
                <a:lnTo>
                  <a:pt x="19004" y="30088"/>
                </a:lnTo>
                <a:lnTo>
                  <a:pt x="23608" y="29872"/>
                </a:lnTo>
                <a:lnTo>
                  <a:pt x="31283" y="29872"/>
                </a:lnTo>
                <a:lnTo>
                  <a:pt x="31283" y="40525"/>
                </a:lnTo>
                <a:lnTo>
                  <a:pt x="26953" y="44946"/>
                </a:lnTo>
                <a:lnTo>
                  <a:pt x="22927" y="47397"/>
                </a:lnTo>
                <a:lnTo>
                  <a:pt x="19907" y="55205"/>
                </a:lnTo>
                <a:lnTo>
                  <a:pt x="22689" y="54547"/>
                </a:lnTo>
                <a:lnTo>
                  <a:pt x="25328" y="53251"/>
                </a:lnTo>
                <a:lnTo>
                  <a:pt x="27953" y="51944"/>
                </a:lnTo>
                <a:lnTo>
                  <a:pt x="32485" y="47779"/>
                </a:lnTo>
                <a:lnTo>
                  <a:pt x="32485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8265369" y="3560969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5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08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2" y="13690"/>
                </a:lnTo>
                <a:lnTo>
                  <a:pt x="335" y="14860"/>
                </a:lnTo>
                <a:lnTo>
                  <a:pt x="0" y="17524"/>
                </a:lnTo>
                <a:lnTo>
                  <a:pt x="1793" y="21322"/>
                </a:lnTo>
                <a:lnTo>
                  <a:pt x="8639" y="21322"/>
                </a:lnTo>
                <a:lnTo>
                  <a:pt x="8639" y="53581"/>
                </a:lnTo>
                <a:lnTo>
                  <a:pt x="9432" y="58239"/>
                </a:lnTo>
                <a:lnTo>
                  <a:pt x="10803" y="62153"/>
                </a:lnTo>
                <a:lnTo>
                  <a:pt x="13133" y="64946"/>
                </a:lnTo>
                <a:lnTo>
                  <a:pt x="16427" y="66675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2" y="67538"/>
                </a:lnTo>
                <a:lnTo>
                  <a:pt x="28573" y="66955"/>
                </a:lnTo>
                <a:lnTo>
                  <a:pt x="31766" y="64248"/>
                </a:lnTo>
                <a:lnTo>
                  <a:pt x="31986" y="61685"/>
                </a:lnTo>
                <a:lnTo>
                  <a:pt x="31986" y="61012"/>
                </a:lnTo>
                <a:lnTo>
                  <a:pt x="30118" y="58355"/>
                </a:lnTo>
                <a:lnTo>
                  <a:pt x="27357" y="59410"/>
                </a:lnTo>
                <a:lnTo>
                  <a:pt x="24483" y="59828"/>
                </a:lnTo>
                <a:lnTo>
                  <a:pt x="21910" y="59828"/>
                </a:lnTo>
                <a:lnTo>
                  <a:pt x="20112" y="58953"/>
                </a:lnTo>
                <a:lnTo>
                  <a:pt x="18122" y="55421"/>
                </a:lnTo>
                <a:lnTo>
                  <a:pt x="17625" y="52807"/>
                </a:lnTo>
                <a:lnTo>
                  <a:pt x="17625" y="21322"/>
                </a:lnTo>
                <a:lnTo>
                  <a:pt x="30179" y="21322"/>
                </a:lnTo>
                <a:lnTo>
                  <a:pt x="31986" y="18870"/>
                </a:lnTo>
                <a:lnTo>
                  <a:pt x="31950" y="16231"/>
                </a:lnTo>
                <a:lnTo>
                  <a:pt x="30179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8310430" y="3553668"/>
            <a:ext cx="11092" cy="74357"/>
          </a:xfrm>
          <a:custGeom>
            <a:avLst/>
            <a:gdLst/>
            <a:ahLst/>
            <a:cxnLst/>
            <a:rect l="l" t="t" r="r" b="b"/>
            <a:pathLst>
              <a:path w="11092" h="74357">
                <a:moveTo>
                  <a:pt x="0" y="5586"/>
                </a:moveTo>
                <a:lnTo>
                  <a:pt x="386" y="9144"/>
                </a:lnTo>
                <a:lnTo>
                  <a:pt x="3380" y="11047"/>
                </a:lnTo>
                <a:lnTo>
                  <a:pt x="7625" y="11047"/>
                </a:lnTo>
                <a:lnTo>
                  <a:pt x="10695" y="9093"/>
                </a:lnTo>
                <a:lnTo>
                  <a:pt x="11092" y="5472"/>
                </a:lnTo>
                <a:lnTo>
                  <a:pt x="10695" y="1903"/>
                </a:lnTo>
                <a:lnTo>
                  <a:pt x="7703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7">
                <a:moveTo>
                  <a:pt x="1400" y="73619"/>
                </a:moveTo>
                <a:lnTo>
                  <a:pt x="3953" y="74357"/>
                </a:lnTo>
                <a:lnTo>
                  <a:pt x="7193" y="74357"/>
                </a:lnTo>
                <a:lnTo>
                  <a:pt x="10054" y="72669"/>
                </a:lnTo>
                <a:lnTo>
                  <a:pt x="10054" y="22438"/>
                </a:lnTo>
                <a:lnTo>
                  <a:pt x="9828" y="21704"/>
                </a:lnTo>
                <a:lnTo>
                  <a:pt x="7193" y="20735"/>
                </a:lnTo>
                <a:lnTo>
                  <a:pt x="3953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40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8335937" y="3573586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0"/>
                </a:lnTo>
                <a:lnTo>
                  <a:pt x="492" y="36118"/>
                </a:lnTo>
                <a:lnTo>
                  <a:pt x="1471" y="39470"/>
                </a:lnTo>
                <a:lnTo>
                  <a:pt x="2447" y="42811"/>
                </a:lnTo>
                <a:lnTo>
                  <a:pt x="3934" y="45655"/>
                </a:lnTo>
                <a:lnTo>
                  <a:pt x="5928" y="48006"/>
                </a:lnTo>
                <a:lnTo>
                  <a:pt x="10421" y="52130"/>
                </a:lnTo>
                <a:lnTo>
                  <a:pt x="9542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5" y="21955"/>
                </a:lnTo>
                <a:lnTo>
                  <a:pt x="10198" y="19530"/>
                </a:lnTo>
                <a:lnTo>
                  <a:pt x="11732" y="15022"/>
                </a:lnTo>
                <a:lnTo>
                  <a:pt x="14220" y="11490"/>
                </a:lnTo>
                <a:lnTo>
                  <a:pt x="17736" y="9154"/>
                </a:lnTo>
                <a:lnTo>
                  <a:pt x="21934" y="7707"/>
                </a:lnTo>
                <a:lnTo>
                  <a:pt x="27506" y="7707"/>
                </a:lnTo>
                <a:lnTo>
                  <a:pt x="29919" y="8239"/>
                </a:lnTo>
                <a:lnTo>
                  <a:pt x="33795" y="10360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60" y="24965"/>
                </a:lnTo>
                <a:lnTo>
                  <a:pt x="39660" y="30593"/>
                </a:lnTo>
                <a:lnTo>
                  <a:pt x="39366" y="33246"/>
                </a:lnTo>
                <a:lnTo>
                  <a:pt x="38781" y="35671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1" y="47444"/>
                </a:lnTo>
                <a:lnTo>
                  <a:pt x="21502" y="47444"/>
                </a:lnTo>
                <a:lnTo>
                  <a:pt x="19086" y="46911"/>
                </a:lnTo>
                <a:lnTo>
                  <a:pt x="15199" y="44791"/>
                </a:lnTo>
                <a:lnTo>
                  <a:pt x="12513" y="41550"/>
                </a:lnTo>
                <a:lnTo>
                  <a:pt x="13402" y="53351"/>
                </a:lnTo>
                <a:lnTo>
                  <a:pt x="16400" y="54583"/>
                </a:lnTo>
                <a:lnTo>
                  <a:pt x="19904" y="55205"/>
                </a:lnTo>
                <a:lnTo>
                  <a:pt x="28061" y="55205"/>
                </a:lnTo>
                <a:lnTo>
                  <a:pt x="31704" y="54493"/>
                </a:lnTo>
                <a:lnTo>
                  <a:pt x="34833" y="53110"/>
                </a:lnTo>
                <a:lnTo>
                  <a:pt x="37979" y="51714"/>
                </a:lnTo>
                <a:lnTo>
                  <a:pt x="40589" y="49770"/>
                </a:lnTo>
                <a:lnTo>
                  <a:pt x="44762" y="44791"/>
                </a:lnTo>
                <a:lnTo>
                  <a:pt x="46334" y="41807"/>
                </a:lnTo>
                <a:lnTo>
                  <a:pt x="47386" y="38379"/>
                </a:lnTo>
                <a:lnTo>
                  <a:pt x="48437" y="34923"/>
                </a:lnTo>
                <a:lnTo>
                  <a:pt x="48959" y="31164"/>
                </a:lnTo>
                <a:lnTo>
                  <a:pt x="48959" y="22870"/>
                </a:lnTo>
                <a:lnTo>
                  <a:pt x="48463" y="19086"/>
                </a:lnTo>
                <a:lnTo>
                  <a:pt x="47458" y="15746"/>
                </a:lnTo>
                <a:lnTo>
                  <a:pt x="46471" y="12395"/>
                </a:lnTo>
                <a:lnTo>
                  <a:pt x="44970" y="9546"/>
                </a:lnTo>
                <a:lnTo>
                  <a:pt x="42980" y="7211"/>
                </a:lnTo>
                <a:lnTo>
                  <a:pt x="38487" y="3084"/>
                </a:lnTo>
                <a:lnTo>
                  <a:pt x="35488" y="1854"/>
                </a:lnTo>
                <a:lnTo>
                  <a:pt x="32508" y="619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1"/>
                </a:lnTo>
                <a:lnTo>
                  <a:pt x="8319" y="5382"/>
                </a:lnTo>
                <a:lnTo>
                  <a:pt x="4146" y="10374"/>
                </a:lnTo>
                <a:lnTo>
                  <a:pt x="2584" y="13333"/>
                </a:lnTo>
                <a:lnTo>
                  <a:pt x="1544" y="16775"/>
                </a:lnTo>
                <a:lnTo>
                  <a:pt x="518" y="20217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1" y="52130"/>
                </a:lnTo>
                <a:lnTo>
                  <a:pt x="13402" y="53351"/>
                </a:lnTo>
                <a:lnTo>
                  <a:pt x="12513" y="41550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8400639" y="3573594"/>
            <a:ext cx="42162" cy="54430"/>
          </a:xfrm>
          <a:custGeom>
            <a:avLst/>
            <a:gdLst/>
            <a:ahLst/>
            <a:cxnLst/>
            <a:rect l="l" t="t" r="r" b="b"/>
            <a:pathLst>
              <a:path w="42162" h="54430">
                <a:moveTo>
                  <a:pt x="33177" y="23327"/>
                </a:moveTo>
                <a:lnTo>
                  <a:pt x="33177" y="52743"/>
                </a:lnTo>
                <a:lnTo>
                  <a:pt x="33397" y="53492"/>
                </a:lnTo>
                <a:lnTo>
                  <a:pt x="36046" y="54430"/>
                </a:lnTo>
                <a:lnTo>
                  <a:pt x="39305" y="54430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4" y="15454"/>
                </a:lnTo>
                <a:lnTo>
                  <a:pt x="41273" y="12913"/>
                </a:lnTo>
                <a:lnTo>
                  <a:pt x="40665" y="10360"/>
                </a:lnTo>
                <a:lnTo>
                  <a:pt x="38300" y="6245"/>
                </a:lnTo>
                <a:lnTo>
                  <a:pt x="35121" y="2829"/>
                </a:lnTo>
                <a:lnTo>
                  <a:pt x="30650" y="568"/>
                </a:lnTo>
                <a:lnTo>
                  <a:pt x="27918" y="0"/>
                </a:lnTo>
                <a:lnTo>
                  <a:pt x="21847" y="0"/>
                </a:lnTo>
                <a:lnTo>
                  <a:pt x="19086" y="722"/>
                </a:lnTo>
                <a:lnTo>
                  <a:pt x="16355" y="2209"/>
                </a:lnTo>
                <a:lnTo>
                  <a:pt x="13608" y="3667"/>
                </a:lnTo>
                <a:lnTo>
                  <a:pt x="10868" y="5979"/>
                </a:lnTo>
                <a:lnTo>
                  <a:pt x="8106" y="9143"/>
                </a:lnTo>
                <a:lnTo>
                  <a:pt x="8106" y="2209"/>
                </a:lnTo>
                <a:lnTo>
                  <a:pt x="5547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182" y="53492"/>
                </a:lnTo>
                <a:lnTo>
                  <a:pt x="2858" y="54430"/>
                </a:lnTo>
                <a:lnTo>
                  <a:pt x="6112" y="54430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8" y="8798"/>
                </a:lnTo>
                <a:lnTo>
                  <a:pt x="22805" y="7988"/>
                </a:lnTo>
                <a:lnTo>
                  <a:pt x="26070" y="8315"/>
                </a:lnTo>
                <a:lnTo>
                  <a:pt x="28721" y="9650"/>
                </a:lnTo>
                <a:lnTo>
                  <a:pt x="31466" y="13153"/>
                </a:lnTo>
                <a:lnTo>
                  <a:pt x="32536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8457998" y="3573590"/>
            <a:ext cx="34664" cy="55209"/>
          </a:xfrm>
          <a:custGeom>
            <a:avLst/>
            <a:gdLst/>
            <a:ahLst/>
            <a:cxnLst/>
            <a:rect l="l" t="t" r="r" b="b"/>
            <a:pathLst>
              <a:path w="34664" h="55209">
                <a:moveTo>
                  <a:pt x="2268" y="20652"/>
                </a:moveTo>
                <a:lnTo>
                  <a:pt x="3914" y="23623"/>
                </a:lnTo>
                <a:lnTo>
                  <a:pt x="7542" y="26913"/>
                </a:lnTo>
                <a:lnTo>
                  <a:pt x="10476" y="28511"/>
                </a:lnTo>
                <a:lnTo>
                  <a:pt x="13517" y="29857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7" y="34405"/>
                </a:lnTo>
                <a:lnTo>
                  <a:pt x="25441" y="37198"/>
                </a:lnTo>
                <a:lnTo>
                  <a:pt x="25787" y="39801"/>
                </a:lnTo>
                <a:lnTo>
                  <a:pt x="25549" y="42368"/>
                </a:lnTo>
                <a:lnTo>
                  <a:pt x="22964" y="45849"/>
                </a:lnTo>
                <a:lnTo>
                  <a:pt x="19757" y="47321"/>
                </a:lnTo>
                <a:lnTo>
                  <a:pt x="17147" y="47829"/>
                </a:lnTo>
                <a:lnTo>
                  <a:pt x="13594" y="47829"/>
                </a:lnTo>
                <a:lnTo>
                  <a:pt x="10227" y="47080"/>
                </a:lnTo>
                <a:lnTo>
                  <a:pt x="6178" y="45427"/>
                </a:lnTo>
                <a:lnTo>
                  <a:pt x="3294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31"/>
                </a:lnTo>
                <a:lnTo>
                  <a:pt x="3045" y="52376"/>
                </a:lnTo>
                <a:lnTo>
                  <a:pt x="6228" y="53708"/>
                </a:lnTo>
                <a:lnTo>
                  <a:pt x="8902" y="54496"/>
                </a:lnTo>
                <a:lnTo>
                  <a:pt x="12056" y="55054"/>
                </a:lnTo>
                <a:lnTo>
                  <a:pt x="15452" y="55209"/>
                </a:lnTo>
                <a:lnTo>
                  <a:pt x="18287" y="55209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387"/>
                </a:lnTo>
                <a:lnTo>
                  <a:pt x="31036" y="49632"/>
                </a:lnTo>
                <a:lnTo>
                  <a:pt x="33279" y="45935"/>
                </a:lnTo>
                <a:lnTo>
                  <a:pt x="34664" y="41630"/>
                </a:lnTo>
                <a:lnTo>
                  <a:pt x="34664" y="36907"/>
                </a:lnTo>
                <a:lnTo>
                  <a:pt x="33602" y="33491"/>
                </a:lnTo>
                <a:lnTo>
                  <a:pt x="31950" y="30581"/>
                </a:lnTo>
                <a:lnTo>
                  <a:pt x="28303" y="27406"/>
                </a:lnTo>
                <a:lnTo>
                  <a:pt x="25290" y="25844"/>
                </a:lnTo>
                <a:lnTo>
                  <a:pt x="22219" y="24512"/>
                </a:lnTo>
                <a:lnTo>
                  <a:pt x="19176" y="23256"/>
                </a:lnTo>
                <a:lnTo>
                  <a:pt x="16207" y="22061"/>
                </a:lnTo>
                <a:lnTo>
                  <a:pt x="12553" y="19900"/>
                </a:lnTo>
                <a:lnTo>
                  <a:pt x="10162" y="17071"/>
                </a:lnTo>
                <a:lnTo>
                  <a:pt x="9795" y="14403"/>
                </a:lnTo>
                <a:lnTo>
                  <a:pt x="10364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9" y="7138"/>
                </a:lnTo>
                <a:lnTo>
                  <a:pt x="22147" y="7354"/>
                </a:lnTo>
                <a:lnTo>
                  <a:pt x="25960" y="8610"/>
                </a:lnTo>
                <a:lnTo>
                  <a:pt x="29325" y="10378"/>
                </a:lnTo>
                <a:lnTo>
                  <a:pt x="32127" y="8549"/>
                </a:lnTo>
                <a:lnTo>
                  <a:pt x="32076" y="5867"/>
                </a:lnTo>
                <a:lnTo>
                  <a:pt x="30492" y="2998"/>
                </a:lnTo>
                <a:lnTo>
                  <a:pt x="27557" y="1511"/>
                </a:lnTo>
                <a:lnTo>
                  <a:pt x="24268" y="561"/>
                </a:lnTo>
                <a:lnTo>
                  <a:pt x="21650" y="115"/>
                </a:lnTo>
                <a:lnTo>
                  <a:pt x="16070" y="0"/>
                </a:lnTo>
                <a:lnTo>
                  <a:pt x="13468" y="406"/>
                </a:lnTo>
                <a:lnTo>
                  <a:pt x="11229" y="1234"/>
                </a:lnTo>
                <a:lnTo>
                  <a:pt x="7146" y="3139"/>
                </a:lnTo>
                <a:lnTo>
                  <a:pt x="4173" y="5857"/>
                </a:lnTo>
                <a:lnTo>
                  <a:pt x="2315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8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8532258" y="357358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8" y="42076"/>
                </a:moveTo>
                <a:lnTo>
                  <a:pt x="9979" y="54165"/>
                </a:lnTo>
                <a:lnTo>
                  <a:pt x="14400" y="55205"/>
                </a:lnTo>
                <a:lnTo>
                  <a:pt x="19918" y="55205"/>
                </a:lnTo>
                <a:lnTo>
                  <a:pt x="22924" y="47397"/>
                </a:lnTo>
                <a:lnTo>
                  <a:pt x="18395" y="48005"/>
                </a:lnTo>
                <a:lnTo>
                  <a:pt x="15487" y="48005"/>
                </a:lnTo>
                <a:lnTo>
                  <a:pt x="11614" y="45684"/>
                </a:lnTo>
                <a:lnTo>
                  <a:pt x="9198" y="42076"/>
                </a:lnTo>
                <a:close/>
              </a:path>
              <a:path w="22924" h="55205">
                <a:moveTo>
                  <a:pt x="34639" y="54432"/>
                </a:moveTo>
                <a:lnTo>
                  <a:pt x="37325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52" y="13068"/>
                </a:lnTo>
                <a:lnTo>
                  <a:pt x="38491" y="8384"/>
                </a:lnTo>
                <a:lnTo>
                  <a:pt x="35849" y="4827"/>
                </a:lnTo>
                <a:lnTo>
                  <a:pt x="32335" y="2059"/>
                </a:lnTo>
                <a:lnTo>
                  <a:pt x="27406" y="421"/>
                </a:lnTo>
                <a:lnTo>
                  <a:pt x="24401" y="0"/>
                </a:lnTo>
                <a:lnTo>
                  <a:pt x="20883" y="0"/>
                </a:lnTo>
                <a:lnTo>
                  <a:pt x="17132" y="180"/>
                </a:lnTo>
                <a:lnTo>
                  <a:pt x="13446" y="888"/>
                </a:lnTo>
                <a:lnTo>
                  <a:pt x="10177" y="1879"/>
                </a:lnTo>
                <a:lnTo>
                  <a:pt x="7244" y="3009"/>
                </a:lnTo>
                <a:lnTo>
                  <a:pt x="3517" y="5360"/>
                </a:lnTo>
                <a:lnTo>
                  <a:pt x="2391" y="8178"/>
                </a:lnTo>
                <a:lnTo>
                  <a:pt x="2686" y="11494"/>
                </a:lnTo>
                <a:lnTo>
                  <a:pt x="5285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16" y="8294"/>
                </a:lnTo>
                <a:lnTo>
                  <a:pt x="17863" y="7481"/>
                </a:lnTo>
                <a:lnTo>
                  <a:pt x="22147" y="7481"/>
                </a:lnTo>
                <a:lnTo>
                  <a:pt x="25304" y="8243"/>
                </a:lnTo>
                <a:lnTo>
                  <a:pt x="27867" y="9485"/>
                </a:lnTo>
                <a:lnTo>
                  <a:pt x="30283" y="12686"/>
                </a:lnTo>
                <a:lnTo>
                  <a:pt x="31085" y="15674"/>
                </a:lnTo>
                <a:lnTo>
                  <a:pt x="31283" y="19317"/>
                </a:lnTo>
                <a:lnTo>
                  <a:pt x="31283" y="23230"/>
                </a:lnTo>
                <a:lnTo>
                  <a:pt x="20722" y="23230"/>
                </a:lnTo>
                <a:lnTo>
                  <a:pt x="17308" y="23572"/>
                </a:lnTo>
                <a:lnTo>
                  <a:pt x="14263" y="24256"/>
                </a:lnTo>
                <a:lnTo>
                  <a:pt x="11217" y="24944"/>
                </a:lnTo>
                <a:lnTo>
                  <a:pt x="8629" y="25974"/>
                </a:lnTo>
                <a:lnTo>
                  <a:pt x="4417" y="28728"/>
                </a:lnTo>
                <a:lnTo>
                  <a:pt x="1685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4" y="46393"/>
                </a:lnTo>
                <a:lnTo>
                  <a:pt x="3182" y="49885"/>
                </a:lnTo>
                <a:lnTo>
                  <a:pt x="6127" y="52491"/>
                </a:lnTo>
                <a:lnTo>
                  <a:pt x="9979" y="54165"/>
                </a:lnTo>
                <a:lnTo>
                  <a:pt x="9198" y="42076"/>
                </a:lnTo>
                <a:lnTo>
                  <a:pt x="9198" y="39474"/>
                </a:lnTo>
                <a:lnTo>
                  <a:pt x="10040" y="35420"/>
                </a:lnTo>
                <a:lnTo>
                  <a:pt x="12675" y="32400"/>
                </a:lnTo>
                <a:lnTo>
                  <a:pt x="15375" y="30938"/>
                </a:lnTo>
                <a:lnTo>
                  <a:pt x="19004" y="30088"/>
                </a:lnTo>
                <a:lnTo>
                  <a:pt x="23619" y="29872"/>
                </a:lnTo>
                <a:lnTo>
                  <a:pt x="31283" y="29872"/>
                </a:lnTo>
                <a:lnTo>
                  <a:pt x="31283" y="40525"/>
                </a:lnTo>
                <a:lnTo>
                  <a:pt x="26949" y="44946"/>
                </a:lnTo>
                <a:lnTo>
                  <a:pt x="22924" y="47397"/>
                </a:lnTo>
                <a:lnTo>
                  <a:pt x="19918" y="55205"/>
                </a:lnTo>
                <a:lnTo>
                  <a:pt x="22705" y="54547"/>
                </a:lnTo>
                <a:lnTo>
                  <a:pt x="25330" y="53251"/>
                </a:lnTo>
                <a:lnTo>
                  <a:pt x="27953" y="51944"/>
                </a:lnTo>
                <a:lnTo>
                  <a:pt x="32486" y="47779"/>
                </a:lnTo>
                <a:lnTo>
                  <a:pt x="32486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8591292" y="357359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73" y="23327"/>
                </a:moveTo>
                <a:lnTo>
                  <a:pt x="33173" y="52743"/>
                </a:lnTo>
                <a:lnTo>
                  <a:pt x="33400" y="53492"/>
                </a:lnTo>
                <a:lnTo>
                  <a:pt x="36050" y="54430"/>
                </a:lnTo>
                <a:lnTo>
                  <a:pt x="39301" y="54430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54"/>
                </a:lnTo>
                <a:lnTo>
                  <a:pt x="41259" y="12913"/>
                </a:lnTo>
                <a:lnTo>
                  <a:pt x="40665" y="10360"/>
                </a:lnTo>
                <a:lnTo>
                  <a:pt x="38289" y="6245"/>
                </a:lnTo>
                <a:lnTo>
                  <a:pt x="35118" y="2829"/>
                </a:lnTo>
                <a:lnTo>
                  <a:pt x="30650" y="568"/>
                </a:lnTo>
                <a:lnTo>
                  <a:pt x="27914" y="0"/>
                </a:lnTo>
                <a:lnTo>
                  <a:pt x="21837" y="0"/>
                </a:lnTo>
                <a:lnTo>
                  <a:pt x="19090" y="722"/>
                </a:lnTo>
                <a:lnTo>
                  <a:pt x="16336" y="2209"/>
                </a:lnTo>
                <a:lnTo>
                  <a:pt x="13604" y="3667"/>
                </a:lnTo>
                <a:lnTo>
                  <a:pt x="10857" y="5979"/>
                </a:lnTo>
                <a:lnTo>
                  <a:pt x="8106" y="9143"/>
                </a:lnTo>
                <a:lnTo>
                  <a:pt x="8106" y="2209"/>
                </a:lnTo>
                <a:lnTo>
                  <a:pt x="5533" y="798"/>
                </a:lnTo>
                <a:lnTo>
                  <a:pt x="2570" y="798"/>
                </a:lnTo>
                <a:lnTo>
                  <a:pt x="0" y="2512"/>
                </a:lnTo>
                <a:lnTo>
                  <a:pt x="0" y="52743"/>
                </a:lnTo>
                <a:lnTo>
                  <a:pt x="309" y="53693"/>
                </a:lnTo>
                <a:lnTo>
                  <a:pt x="2858" y="54430"/>
                </a:lnTo>
                <a:lnTo>
                  <a:pt x="6102" y="54430"/>
                </a:lnTo>
                <a:lnTo>
                  <a:pt x="8971" y="52743"/>
                </a:lnTo>
                <a:lnTo>
                  <a:pt x="8971" y="17625"/>
                </a:lnTo>
                <a:lnTo>
                  <a:pt x="11451" y="14464"/>
                </a:lnTo>
                <a:lnTo>
                  <a:pt x="13790" y="12077"/>
                </a:lnTo>
                <a:lnTo>
                  <a:pt x="18280" y="8798"/>
                </a:lnTo>
                <a:lnTo>
                  <a:pt x="22787" y="7988"/>
                </a:lnTo>
                <a:lnTo>
                  <a:pt x="26060" y="8315"/>
                </a:lnTo>
                <a:lnTo>
                  <a:pt x="28705" y="9650"/>
                </a:lnTo>
                <a:lnTo>
                  <a:pt x="31466" y="13153"/>
                </a:lnTo>
                <a:lnTo>
                  <a:pt x="32533" y="16408"/>
                </a:lnTo>
                <a:lnTo>
                  <a:pt x="33173" y="20458"/>
                </a:lnTo>
                <a:lnTo>
                  <a:pt x="33173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8649464" y="3612819"/>
            <a:ext cx="13258" cy="77824"/>
          </a:xfrm>
          <a:custGeom>
            <a:avLst/>
            <a:gdLst/>
            <a:ahLst/>
            <a:cxnLst/>
            <a:rect l="l" t="t" r="r" b="b"/>
            <a:pathLst>
              <a:path w="13258" h="77824">
                <a:moveTo>
                  <a:pt x="10918" y="0"/>
                </a:moveTo>
                <a:lnTo>
                  <a:pt x="10723" y="13820"/>
                </a:lnTo>
                <a:lnTo>
                  <a:pt x="13258" y="15252"/>
                </a:lnTo>
                <a:lnTo>
                  <a:pt x="12801" y="3761"/>
                </a:lnTo>
                <a:lnTo>
                  <a:pt x="10918" y="0"/>
                </a:lnTo>
                <a:close/>
              </a:path>
              <a:path w="13258" h="77824">
                <a:moveTo>
                  <a:pt x="37050" y="6871"/>
                </a:moveTo>
                <a:lnTo>
                  <a:pt x="37127" y="14072"/>
                </a:lnTo>
                <a:lnTo>
                  <a:pt x="39740" y="15203"/>
                </a:lnTo>
                <a:lnTo>
                  <a:pt x="42462" y="15203"/>
                </a:lnTo>
                <a:lnTo>
                  <a:pt x="45039" y="13514"/>
                </a:lnTo>
                <a:lnTo>
                  <a:pt x="45039" y="-60819"/>
                </a:lnTo>
                <a:lnTo>
                  <a:pt x="44801" y="-61582"/>
                </a:lnTo>
                <a:lnTo>
                  <a:pt x="42127" y="-62571"/>
                </a:lnTo>
                <a:lnTo>
                  <a:pt x="38883" y="-62571"/>
                </a:lnTo>
                <a:lnTo>
                  <a:pt x="36014" y="-60819"/>
                </a:lnTo>
                <a:lnTo>
                  <a:pt x="36014" y="-31633"/>
                </a:lnTo>
                <a:lnTo>
                  <a:pt x="31344" y="-36014"/>
                </a:lnTo>
                <a:lnTo>
                  <a:pt x="26589" y="-38581"/>
                </a:lnTo>
                <a:lnTo>
                  <a:pt x="23964" y="-39229"/>
                </a:lnTo>
                <a:lnTo>
                  <a:pt x="17668" y="-39229"/>
                </a:lnTo>
                <a:lnTo>
                  <a:pt x="14622" y="-38569"/>
                </a:lnTo>
                <a:lnTo>
                  <a:pt x="12005" y="-37249"/>
                </a:lnTo>
                <a:lnTo>
                  <a:pt x="9370" y="-35928"/>
                </a:lnTo>
                <a:lnTo>
                  <a:pt x="7167" y="-34034"/>
                </a:lnTo>
                <a:lnTo>
                  <a:pt x="3618" y="-29121"/>
                </a:lnTo>
                <a:lnTo>
                  <a:pt x="2264" y="-26160"/>
                </a:lnTo>
                <a:lnTo>
                  <a:pt x="1363" y="-22679"/>
                </a:lnTo>
                <a:lnTo>
                  <a:pt x="457" y="-19202"/>
                </a:lnTo>
                <a:lnTo>
                  <a:pt x="0" y="-15303"/>
                </a:lnTo>
                <a:lnTo>
                  <a:pt x="0" y="-7340"/>
                </a:lnTo>
                <a:lnTo>
                  <a:pt x="359" y="-3873"/>
                </a:lnTo>
                <a:lnTo>
                  <a:pt x="1090" y="-582"/>
                </a:lnTo>
                <a:lnTo>
                  <a:pt x="1811" y="2717"/>
                </a:lnTo>
                <a:lnTo>
                  <a:pt x="2969" y="5576"/>
                </a:lnTo>
                <a:lnTo>
                  <a:pt x="4542" y="8013"/>
                </a:lnTo>
                <a:lnTo>
                  <a:pt x="8182" y="12383"/>
                </a:lnTo>
                <a:lnTo>
                  <a:pt x="10723" y="13820"/>
                </a:lnTo>
                <a:lnTo>
                  <a:pt x="10918" y="0"/>
                </a:lnTo>
                <a:lnTo>
                  <a:pt x="9881" y="-4572"/>
                </a:lnTo>
                <a:lnTo>
                  <a:pt x="9309" y="-9461"/>
                </a:lnTo>
                <a:lnTo>
                  <a:pt x="9309" y="-14375"/>
                </a:lnTo>
                <a:lnTo>
                  <a:pt x="9979" y="-19022"/>
                </a:lnTo>
                <a:lnTo>
                  <a:pt x="11153" y="-23393"/>
                </a:lnTo>
                <a:lnTo>
                  <a:pt x="13158" y="-27035"/>
                </a:lnTo>
                <a:lnTo>
                  <a:pt x="16055" y="-29627"/>
                </a:lnTo>
                <a:lnTo>
                  <a:pt x="19583" y="-31305"/>
                </a:lnTo>
                <a:lnTo>
                  <a:pt x="24339" y="-31305"/>
                </a:lnTo>
                <a:lnTo>
                  <a:pt x="28980" y="-28879"/>
                </a:lnTo>
                <a:lnTo>
                  <a:pt x="33583" y="-24904"/>
                </a:lnTo>
                <a:lnTo>
                  <a:pt x="36014" y="-21816"/>
                </a:lnTo>
                <a:lnTo>
                  <a:pt x="36014" y="-1724"/>
                </a:lnTo>
                <a:lnTo>
                  <a:pt x="33253" y="1638"/>
                </a:lnTo>
                <a:lnTo>
                  <a:pt x="29512" y="5144"/>
                </a:lnTo>
                <a:lnTo>
                  <a:pt x="26046" y="7264"/>
                </a:lnTo>
                <a:lnTo>
                  <a:pt x="22691" y="8092"/>
                </a:lnTo>
                <a:lnTo>
                  <a:pt x="19137" y="8092"/>
                </a:lnTo>
                <a:lnTo>
                  <a:pt x="15623" y="6400"/>
                </a:lnTo>
                <a:lnTo>
                  <a:pt x="12801" y="3761"/>
                </a:lnTo>
                <a:lnTo>
                  <a:pt x="13258" y="15252"/>
                </a:lnTo>
                <a:lnTo>
                  <a:pt x="16315" y="15976"/>
                </a:lnTo>
                <a:lnTo>
                  <a:pt x="23213" y="15976"/>
                </a:lnTo>
                <a:lnTo>
                  <a:pt x="26258" y="15162"/>
                </a:lnTo>
                <a:lnTo>
                  <a:pt x="29029" y="13564"/>
                </a:lnTo>
                <a:lnTo>
                  <a:pt x="31802" y="11962"/>
                </a:lnTo>
                <a:lnTo>
                  <a:pt x="34476" y="9730"/>
                </a:lnTo>
                <a:lnTo>
                  <a:pt x="37050" y="68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8735482" y="3555173"/>
            <a:ext cx="60317" cy="72885"/>
          </a:xfrm>
          <a:custGeom>
            <a:avLst/>
            <a:gdLst/>
            <a:ahLst/>
            <a:cxnLst/>
            <a:rect l="l" t="t" r="r" b="b"/>
            <a:pathLst>
              <a:path w="60317" h="72885">
                <a:moveTo>
                  <a:pt x="486" y="72478"/>
                </a:moveTo>
                <a:lnTo>
                  <a:pt x="3145" y="72885"/>
                </a:lnTo>
                <a:lnTo>
                  <a:pt x="6685" y="72773"/>
                </a:lnTo>
                <a:lnTo>
                  <a:pt x="9373" y="70944"/>
                </a:lnTo>
                <a:lnTo>
                  <a:pt x="15126" y="53582"/>
                </a:lnTo>
                <a:lnTo>
                  <a:pt x="17481" y="45935"/>
                </a:lnTo>
                <a:lnTo>
                  <a:pt x="29613" y="9932"/>
                </a:lnTo>
                <a:lnTo>
                  <a:pt x="29922" y="0"/>
                </a:lnTo>
                <a:lnTo>
                  <a:pt x="26531" y="139"/>
                </a:lnTo>
                <a:lnTo>
                  <a:pt x="23892" y="2007"/>
                </a:lnTo>
                <a:lnTo>
                  <a:pt x="284" y="69086"/>
                </a:lnTo>
                <a:lnTo>
                  <a:pt x="0" y="69914"/>
                </a:lnTo>
                <a:lnTo>
                  <a:pt x="486" y="72478"/>
                </a:lnTo>
                <a:close/>
              </a:path>
              <a:path w="60317" h="72885">
                <a:moveTo>
                  <a:pt x="59954" y="69151"/>
                </a:moveTo>
                <a:lnTo>
                  <a:pt x="36360" y="2070"/>
                </a:lnTo>
                <a:lnTo>
                  <a:pt x="35506" y="751"/>
                </a:lnTo>
                <a:lnTo>
                  <a:pt x="32818" y="90"/>
                </a:lnTo>
                <a:lnTo>
                  <a:pt x="29922" y="0"/>
                </a:lnTo>
                <a:lnTo>
                  <a:pt x="29663" y="9932"/>
                </a:lnTo>
                <a:lnTo>
                  <a:pt x="41958" y="45935"/>
                </a:lnTo>
                <a:lnTo>
                  <a:pt x="17481" y="45935"/>
                </a:lnTo>
                <a:lnTo>
                  <a:pt x="15126" y="53582"/>
                </a:lnTo>
                <a:lnTo>
                  <a:pt x="44405" y="53582"/>
                </a:lnTo>
                <a:lnTo>
                  <a:pt x="50450" y="71160"/>
                </a:lnTo>
                <a:lnTo>
                  <a:pt x="51324" y="72392"/>
                </a:lnTo>
                <a:lnTo>
                  <a:pt x="53867" y="72859"/>
                </a:lnTo>
                <a:lnTo>
                  <a:pt x="57009" y="72885"/>
                </a:lnTo>
                <a:lnTo>
                  <a:pt x="60317" y="72021"/>
                </a:lnTo>
                <a:lnTo>
                  <a:pt x="59954" y="69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8808285" y="3574393"/>
            <a:ext cx="42209" cy="54392"/>
          </a:xfrm>
          <a:custGeom>
            <a:avLst/>
            <a:gdLst/>
            <a:ahLst/>
            <a:cxnLst/>
            <a:rect l="l" t="t" r="r" b="b"/>
            <a:pathLst>
              <a:path w="42209" h="54392">
                <a:moveTo>
                  <a:pt x="36050" y="0"/>
                </a:moveTo>
                <a:lnTo>
                  <a:pt x="33188" y="1713"/>
                </a:lnTo>
                <a:lnTo>
                  <a:pt x="33188" y="36817"/>
                </a:lnTo>
                <a:lnTo>
                  <a:pt x="30671" y="39978"/>
                </a:lnTo>
                <a:lnTo>
                  <a:pt x="28310" y="42378"/>
                </a:lnTo>
                <a:lnTo>
                  <a:pt x="23853" y="45655"/>
                </a:lnTo>
                <a:lnTo>
                  <a:pt x="19361" y="46469"/>
                </a:lnTo>
                <a:lnTo>
                  <a:pt x="16102" y="46126"/>
                </a:lnTo>
                <a:lnTo>
                  <a:pt x="13492" y="44754"/>
                </a:lnTo>
                <a:lnTo>
                  <a:pt x="10695" y="41287"/>
                </a:lnTo>
                <a:lnTo>
                  <a:pt x="9644" y="38012"/>
                </a:lnTo>
                <a:lnTo>
                  <a:pt x="9022" y="33897"/>
                </a:lnTo>
                <a:lnTo>
                  <a:pt x="9022" y="1713"/>
                </a:lnTo>
                <a:lnTo>
                  <a:pt x="8665" y="749"/>
                </a:lnTo>
                <a:lnTo>
                  <a:pt x="6102" y="0"/>
                </a:lnTo>
                <a:lnTo>
                  <a:pt x="2908" y="0"/>
                </a:lnTo>
                <a:lnTo>
                  <a:pt x="0" y="1713"/>
                </a:lnTo>
                <a:lnTo>
                  <a:pt x="0" y="35826"/>
                </a:lnTo>
                <a:lnTo>
                  <a:pt x="284" y="38926"/>
                </a:lnTo>
                <a:lnTo>
                  <a:pt x="889" y="41479"/>
                </a:lnTo>
                <a:lnTo>
                  <a:pt x="1483" y="44016"/>
                </a:lnTo>
                <a:lnTo>
                  <a:pt x="3848" y="48171"/>
                </a:lnTo>
                <a:lnTo>
                  <a:pt x="7026" y="51612"/>
                </a:lnTo>
                <a:lnTo>
                  <a:pt x="11498" y="53834"/>
                </a:lnTo>
                <a:lnTo>
                  <a:pt x="14245" y="54392"/>
                </a:lnTo>
                <a:lnTo>
                  <a:pt x="20300" y="54392"/>
                </a:lnTo>
                <a:lnTo>
                  <a:pt x="23061" y="53668"/>
                </a:lnTo>
                <a:lnTo>
                  <a:pt x="25783" y="52210"/>
                </a:lnTo>
                <a:lnTo>
                  <a:pt x="28508" y="50759"/>
                </a:lnTo>
                <a:lnTo>
                  <a:pt x="31254" y="48463"/>
                </a:lnTo>
                <a:lnTo>
                  <a:pt x="34056" y="45302"/>
                </a:lnTo>
                <a:lnTo>
                  <a:pt x="34056" y="52236"/>
                </a:lnTo>
                <a:lnTo>
                  <a:pt x="36619" y="53632"/>
                </a:lnTo>
                <a:lnTo>
                  <a:pt x="39527" y="53632"/>
                </a:lnTo>
                <a:lnTo>
                  <a:pt x="42209" y="51944"/>
                </a:lnTo>
                <a:lnTo>
                  <a:pt x="42209" y="1713"/>
                </a:lnTo>
                <a:lnTo>
                  <a:pt x="41950" y="953"/>
                </a:lnTo>
                <a:lnTo>
                  <a:pt x="39289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8864283" y="3574368"/>
            <a:ext cx="42649" cy="53694"/>
          </a:xfrm>
          <a:custGeom>
            <a:avLst/>
            <a:gdLst/>
            <a:ahLst/>
            <a:cxnLst/>
            <a:rect l="l" t="t" r="r" b="b"/>
            <a:pathLst>
              <a:path w="42649" h="53694">
                <a:moveTo>
                  <a:pt x="38908" y="0"/>
                </a:moveTo>
                <a:lnTo>
                  <a:pt x="36111" y="25"/>
                </a:lnTo>
                <a:lnTo>
                  <a:pt x="33014" y="1447"/>
                </a:lnTo>
                <a:lnTo>
                  <a:pt x="21700" y="20152"/>
                </a:lnTo>
                <a:lnTo>
                  <a:pt x="10544" y="1447"/>
                </a:lnTo>
                <a:lnTo>
                  <a:pt x="8380" y="140"/>
                </a:lnTo>
                <a:lnTo>
                  <a:pt x="5223" y="0"/>
                </a:lnTo>
                <a:lnTo>
                  <a:pt x="1705" y="190"/>
                </a:lnTo>
                <a:lnTo>
                  <a:pt x="806" y="2793"/>
                </a:lnTo>
                <a:lnTo>
                  <a:pt x="15227" y="26402"/>
                </a:lnTo>
                <a:lnTo>
                  <a:pt x="0" y="50900"/>
                </a:lnTo>
                <a:lnTo>
                  <a:pt x="223" y="53301"/>
                </a:lnTo>
                <a:lnTo>
                  <a:pt x="2908" y="53694"/>
                </a:lnTo>
                <a:lnTo>
                  <a:pt x="6410" y="53607"/>
                </a:lnTo>
                <a:lnTo>
                  <a:pt x="9295" y="52132"/>
                </a:lnTo>
                <a:lnTo>
                  <a:pt x="20995" y="32205"/>
                </a:lnTo>
                <a:lnTo>
                  <a:pt x="32745" y="52132"/>
                </a:lnTo>
                <a:lnTo>
                  <a:pt x="33065" y="52628"/>
                </a:lnTo>
                <a:lnTo>
                  <a:pt x="35665" y="53607"/>
                </a:lnTo>
                <a:lnTo>
                  <a:pt x="38238" y="53694"/>
                </a:lnTo>
                <a:lnTo>
                  <a:pt x="41695" y="53453"/>
                </a:lnTo>
                <a:lnTo>
                  <a:pt x="42649" y="50900"/>
                </a:lnTo>
                <a:lnTo>
                  <a:pt x="27518" y="26125"/>
                </a:lnTo>
                <a:lnTo>
                  <a:pt x="41831" y="2793"/>
                </a:lnTo>
                <a:lnTo>
                  <a:pt x="41605" y="331"/>
                </a:lnTo>
                <a:lnTo>
                  <a:pt x="3890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8919497" y="3553668"/>
            <a:ext cx="11094" cy="74357"/>
          </a:xfrm>
          <a:custGeom>
            <a:avLst/>
            <a:gdLst/>
            <a:ahLst/>
            <a:cxnLst/>
            <a:rect l="l" t="t" r="r" b="b"/>
            <a:pathLst>
              <a:path w="11094" h="74357">
                <a:moveTo>
                  <a:pt x="0" y="5586"/>
                </a:moveTo>
                <a:lnTo>
                  <a:pt x="398" y="9144"/>
                </a:lnTo>
                <a:lnTo>
                  <a:pt x="3394" y="11047"/>
                </a:lnTo>
                <a:lnTo>
                  <a:pt x="7639" y="11047"/>
                </a:lnTo>
                <a:lnTo>
                  <a:pt x="10695" y="9093"/>
                </a:lnTo>
                <a:lnTo>
                  <a:pt x="11094" y="5472"/>
                </a:lnTo>
                <a:lnTo>
                  <a:pt x="10709" y="1903"/>
                </a:lnTo>
                <a:lnTo>
                  <a:pt x="7713" y="0"/>
                </a:lnTo>
                <a:lnTo>
                  <a:pt x="3467" y="0"/>
                </a:lnTo>
                <a:lnTo>
                  <a:pt x="398" y="1954"/>
                </a:lnTo>
                <a:lnTo>
                  <a:pt x="0" y="5586"/>
                </a:lnTo>
                <a:close/>
              </a:path>
              <a:path w="11094" h="74357">
                <a:moveTo>
                  <a:pt x="1410" y="73619"/>
                </a:moveTo>
                <a:lnTo>
                  <a:pt x="3952" y="74357"/>
                </a:lnTo>
                <a:lnTo>
                  <a:pt x="7207" y="74357"/>
                </a:lnTo>
                <a:lnTo>
                  <a:pt x="10064" y="72669"/>
                </a:lnTo>
                <a:lnTo>
                  <a:pt x="10064" y="22438"/>
                </a:lnTo>
                <a:lnTo>
                  <a:pt x="9846" y="21704"/>
                </a:lnTo>
                <a:lnTo>
                  <a:pt x="7207" y="20735"/>
                </a:lnTo>
                <a:lnTo>
                  <a:pt x="3952" y="20735"/>
                </a:lnTo>
                <a:lnTo>
                  <a:pt x="1079" y="22438"/>
                </a:lnTo>
                <a:lnTo>
                  <a:pt x="1079" y="72669"/>
                </a:lnTo>
                <a:lnTo>
                  <a:pt x="141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8948430" y="3550020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6"/>
                </a:moveTo>
                <a:lnTo>
                  <a:pt x="8989" y="1753"/>
                </a:lnTo>
                <a:lnTo>
                  <a:pt x="8761" y="965"/>
                </a:lnTo>
                <a:lnTo>
                  <a:pt x="6126" y="0"/>
                </a:lnTo>
                <a:lnTo>
                  <a:pt x="2872" y="0"/>
                </a:lnTo>
                <a:lnTo>
                  <a:pt x="0" y="1753"/>
                </a:lnTo>
                <a:lnTo>
                  <a:pt x="0" y="76316"/>
                </a:lnTo>
                <a:lnTo>
                  <a:pt x="198" y="77066"/>
                </a:lnTo>
                <a:lnTo>
                  <a:pt x="2872" y="78004"/>
                </a:lnTo>
                <a:lnTo>
                  <a:pt x="6126" y="7800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8975206" y="3553668"/>
            <a:ext cx="11092" cy="74357"/>
          </a:xfrm>
          <a:custGeom>
            <a:avLst/>
            <a:gdLst/>
            <a:ahLst/>
            <a:cxnLst/>
            <a:rect l="l" t="t" r="r" b="b"/>
            <a:pathLst>
              <a:path w="11092" h="74357">
                <a:moveTo>
                  <a:pt x="0" y="5586"/>
                </a:moveTo>
                <a:lnTo>
                  <a:pt x="396" y="9144"/>
                </a:lnTo>
                <a:lnTo>
                  <a:pt x="3390" y="11047"/>
                </a:lnTo>
                <a:lnTo>
                  <a:pt x="7639" y="11047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03"/>
                </a:lnTo>
                <a:lnTo>
                  <a:pt x="7711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7">
                <a:moveTo>
                  <a:pt x="1277" y="73418"/>
                </a:moveTo>
                <a:lnTo>
                  <a:pt x="3949" y="74357"/>
                </a:lnTo>
                <a:lnTo>
                  <a:pt x="7203" y="74357"/>
                </a:lnTo>
                <a:lnTo>
                  <a:pt x="10066" y="72669"/>
                </a:lnTo>
                <a:lnTo>
                  <a:pt x="10066" y="22438"/>
                </a:lnTo>
                <a:lnTo>
                  <a:pt x="9842" y="21704"/>
                </a:lnTo>
                <a:lnTo>
                  <a:pt x="7203" y="20735"/>
                </a:lnTo>
                <a:lnTo>
                  <a:pt x="3949" y="20735"/>
                </a:lnTo>
                <a:lnTo>
                  <a:pt x="1076" y="22438"/>
                </a:lnTo>
                <a:lnTo>
                  <a:pt x="1076" y="72669"/>
                </a:lnTo>
                <a:lnTo>
                  <a:pt x="1277" y="73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9000835" y="357358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6"/>
                </a:moveTo>
                <a:lnTo>
                  <a:pt x="9978" y="54165"/>
                </a:lnTo>
                <a:lnTo>
                  <a:pt x="14396" y="55205"/>
                </a:lnTo>
                <a:lnTo>
                  <a:pt x="19907" y="55205"/>
                </a:lnTo>
                <a:lnTo>
                  <a:pt x="22928" y="47397"/>
                </a:lnTo>
                <a:lnTo>
                  <a:pt x="18381" y="48005"/>
                </a:lnTo>
                <a:lnTo>
                  <a:pt x="15486" y="48005"/>
                </a:lnTo>
                <a:lnTo>
                  <a:pt x="11610" y="45684"/>
                </a:lnTo>
                <a:lnTo>
                  <a:pt x="9187" y="42076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71"/>
                </a:lnTo>
                <a:lnTo>
                  <a:pt x="40196" y="52809"/>
                </a:lnTo>
                <a:lnTo>
                  <a:pt x="40196" y="15811"/>
                </a:lnTo>
                <a:lnTo>
                  <a:pt x="39848" y="13068"/>
                </a:lnTo>
                <a:lnTo>
                  <a:pt x="38477" y="8384"/>
                </a:lnTo>
                <a:lnTo>
                  <a:pt x="35838" y="4827"/>
                </a:lnTo>
                <a:lnTo>
                  <a:pt x="32320" y="2059"/>
                </a:lnTo>
                <a:lnTo>
                  <a:pt x="27395" y="421"/>
                </a:lnTo>
                <a:lnTo>
                  <a:pt x="24400" y="0"/>
                </a:lnTo>
                <a:lnTo>
                  <a:pt x="20883" y="0"/>
                </a:lnTo>
                <a:lnTo>
                  <a:pt x="17120" y="180"/>
                </a:lnTo>
                <a:lnTo>
                  <a:pt x="13431" y="888"/>
                </a:lnTo>
                <a:lnTo>
                  <a:pt x="10166" y="1879"/>
                </a:lnTo>
                <a:lnTo>
                  <a:pt x="7232" y="3009"/>
                </a:lnTo>
                <a:lnTo>
                  <a:pt x="3502" y="5360"/>
                </a:lnTo>
                <a:lnTo>
                  <a:pt x="2386" y="8178"/>
                </a:lnTo>
                <a:lnTo>
                  <a:pt x="2684" y="11494"/>
                </a:lnTo>
                <a:lnTo>
                  <a:pt x="5274" y="12409"/>
                </a:lnTo>
                <a:lnTo>
                  <a:pt x="8157" y="10731"/>
                </a:lnTo>
                <a:lnTo>
                  <a:pt x="10821" y="9436"/>
                </a:lnTo>
                <a:lnTo>
                  <a:pt x="14112" y="8294"/>
                </a:lnTo>
                <a:lnTo>
                  <a:pt x="17848" y="7481"/>
                </a:lnTo>
                <a:lnTo>
                  <a:pt x="22132" y="7481"/>
                </a:lnTo>
                <a:lnTo>
                  <a:pt x="25293" y="8243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4"/>
                </a:lnTo>
                <a:lnTo>
                  <a:pt x="31272" y="19317"/>
                </a:lnTo>
                <a:lnTo>
                  <a:pt x="31272" y="23230"/>
                </a:lnTo>
                <a:lnTo>
                  <a:pt x="20711" y="23230"/>
                </a:lnTo>
                <a:lnTo>
                  <a:pt x="17293" y="23572"/>
                </a:lnTo>
                <a:lnTo>
                  <a:pt x="14248" y="24256"/>
                </a:lnTo>
                <a:lnTo>
                  <a:pt x="11202" y="24944"/>
                </a:lnTo>
                <a:lnTo>
                  <a:pt x="8628" y="25974"/>
                </a:lnTo>
                <a:lnTo>
                  <a:pt x="4420" y="2872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91"/>
                </a:lnTo>
                <a:lnTo>
                  <a:pt x="9978" y="54165"/>
                </a:lnTo>
                <a:lnTo>
                  <a:pt x="9187" y="42076"/>
                </a:lnTo>
                <a:lnTo>
                  <a:pt x="9187" y="39474"/>
                </a:lnTo>
                <a:lnTo>
                  <a:pt x="10029" y="35420"/>
                </a:lnTo>
                <a:lnTo>
                  <a:pt x="12664" y="32400"/>
                </a:lnTo>
                <a:lnTo>
                  <a:pt x="15375" y="30938"/>
                </a:lnTo>
                <a:lnTo>
                  <a:pt x="19004" y="30088"/>
                </a:lnTo>
                <a:lnTo>
                  <a:pt x="23608" y="29872"/>
                </a:lnTo>
                <a:lnTo>
                  <a:pt x="31272" y="29872"/>
                </a:lnTo>
                <a:lnTo>
                  <a:pt x="31272" y="40525"/>
                </a:lnTo>
                <a:lnTo>
                  <a:pt x="26949" y="44946"/>
                </a:lnTo>
                <a:lnTo>
                  <a:pt x="22928" y="47397"/>
                </a:lnTo>
                <a:lnTo>
                  <a:pt x="19907" y="55205"/>
                </a:lnTo>
                <a:lnTo>
                  <a:pt x="22691" y="54547"/>
                </a:lnTo>
                <a:lnTo>
                  <a:pt x="25328" y="53251"/>
                </a:lnTo>
                <a:lnTo>
                  <a:pt x="27942" y="51944"/>
                </a:lnTo>
                <a:lnTo>
                  <a:pt x="32471" y="47779"/>
                </a:lnTo>
                <a:lnTo>
                  <a:pt x="32471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9059842" y="3573590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2"/>
                </a:moveTo>
                <a:lnTo>
                  <a:pt x="0" y="52743"/>
                </a:lnTo>
                <a:lnTo>
                  <a:pt x="335" y="53694"/>
                </a:lnTo>
                <a:lnTo>
                  <a:pt x="2876" y="54432"/>
                </a:lnTo>
                <a:lnTo>
                  <a:pt x="6127" y="54432"/>
                </a:lnTo>
                <a:lnTo>
                  <a:pt x="8990" y="52743"/>
                </a:lnTo>
                <a:lnTo>
                  <a:pt x="8990" y="19709"/>
                </a:lnTo>
                <a:lnTo>
                  <a:pt x="10267" y="17664"/>
                </a:lnTo>
                <a:lnTo>
                  <a:pt x="12471" y="14514"/>
                </a:lnTo>
                <a:lnTo>
                  <a:pt x="14522" y="11962"/>
                </a:lnTo>
                <a:lnTo>
                  <a:pt x="17373" y="9636"/>
                </a:lnTo>
                <a:lnTo>
                  <a:pt x="19998" y="8712"/>
                </a:lnTo>
                <a:lnTo>
                  <a:pt x="23030" y="8928"/>
                </a:lnTo>
                <a:lnTo>
                  <a:pt x="25791" y="9738"/>
                </a:lnTo>
                <a:lnTo>
                  <a:pt x="28538" y="8431"/>
                </a:lnTo>
                <a:lnTo>
                  <a:pt x="28573" y="3261"/>
                </a:lnTo>
                <a:lnTo>
                  <a:pt x="26236" y="708"/>
                </a:lnTo>
                <a:lnTo>
                  <a:pt x="23116" y="86"/>
                </a:lnTo>
                <a:lnTo>
                  <a:pt x="20452" y="0"/>
                </a:lnTo>
                <a:lnTo>
                  <a:pt x="17349" y="698"/>
                </a:lnTo>
                <a:lnTo>
                  <a:pt x="14188" y="2653"/>
                </a:lnTo>
                <a:lnTo>
                  <a:pt x="10721" y="6169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798"/>
                </a:lnTo>
                <a:lnTo>
                  <a:pt x="2578" y="798"/>
                </a:lnTo>
                <a:lnTo>
                  <a:pt x="0" y="2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9095000" y="3574371"/>
            <a:ext cx="46201" cy="73673"/>
          </a:xfrm>
          <a:custGeom>
            <a:avLst/>
            <a:gdLst/>
            <a:ahLst/>
            <a:cxnLst/>
            <a:rect l="l" t="t" r="r" b="b"/>
            <a:pathLst>
              <a:path w="46201" h="73673">
                <a:moveTo>
                  <a:pt x="287" y="3571"/>
                </a:moveTo>
                <a:lnTo>
                  <a:pt x="17750" y="51563"/>
                </a:lnTo>
                <a:lnTo>
                  <a:pt x="19273" y="53355"/>
                </a:lnTo>
                <a:lnTo>
                  <a:pt x="12531" y="70830"/>
                </a:lnTo>
                <a:lnTo>
                  <a:pt x="13517" y="73432"/>
                </a:lnTo>
                <a:lnTo>
                  <a:pt x="16390" y="73673"/>
                </a:lnTo>
                <a:lnTo>
                  <a:pt x="19557" y="73508"/>
                </a:lnTo>
                <a:lnTo>
                  <a:pt x="22110" y="71831"/>
                </a:lnTo>
                <a:lnTo>
                  <a:pt x="28633" y="53355"/>
                </a:lnTo>
                <a:lnTo>
                  <a:pt x="46201" y="3404"/>
                </a:lnTo>
                <a:lnTo>
                  <a:pt x="45755" y="406"/>
                </a:lnTo>
                <a:lnTo>
                  <a:pt x="43141" y="0"/>
                </a:lnTo>
                <a:lnTo>
                  <a:pt x="40074" y="50"/>
                </a:lnTo>
                <a:lnTo>
                  <a:pt x="37277" y="1958"/>
                </a:lnTo>
                <a:lnTo>
                  <a:pt x="23780" y="42484"/>
                </a:lnTo>
                <a:lnTo>
                  <a:pt x="23633" y="42484"/>
                </a:lnTo>
                <a:lnTo>
                  <a:pt x="9644" y="2185"/>
                </a:lnTo>
                <a:lnTo>
                  <a:pt x="8963" y="749"/>
                </a:lnTo>
                <a:lnTo>
                  <a:pt x="6252" y="25"/>
                </a:lnTo>
                <a:lnTo>
                  <a:pt x="3221" y="0"/>
                </a:lnTo>
                <a:lnTo>
                  <a:pt x="0" y="928"/>
                </a:lnTo>
                <a:lnTo>
                  <a:pt x="287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046604" y="3691609"/>
            <a:ext cx="43304" cy="74343"/>
          </a:xfrm>
          <a:custGeom>
            <a:avLst/>
            <a:gdLst/>
            <a:ahLst/>
            <a:cxnLst/>
            <a:rect l="l" t="t" r="r" b="b"/>
            <a:pathLst>
              <a:path w="43304" h="74343">
                <a:moveTo>
                  <a:pt x="33512" y="52030"/>
                </a:moveTo>
                <a:lnTo>
                  <a:pt x="33512" y="55965"/>
                </a:lnTo>
                <a:lnTo>
                  <a:pt x="32533" y="59155"/>
                </a:lnTo>
                <a:lnTo>
                  <a:pt x="29725" y="62928"/>
                </a:lnTo>
                <a:lnTo>
                  <a:pt x="27061" y="64742"/>
                </a:lnTo>
                <a:lnTo>
                  <a:pt x="23695" y="65862"/>
                </a:lnTo>
                <a:lnTo>
                  <a:pt x="19808" y="66128"/>
                </a:lnTo>
                <a:lnTo>
                  <a:pt x="17122" y="66128"/>
                </a:lnTo>
                <a:lnTo>
                  <a:pt x="14745" y="65811"/>
                </a:lnTo>
                <a:lnTo>
                  <a:pt x="10645" y="64500"/>
                </a:lnTo>
                <a:lnTo>
                  <a:pt x="7452" y="63068"/>
                </a:lnTo>
                <a:lnTo>
                  <a:pt x="3888" y="60994"/>
                </a:lnTo>
                <a:lnTo>
                  <a:pt x="584" y="60617"/>
                </a:lnTo>
                <a:lnTo>
                  <a:pt x="0" y="63472"/>
                </a:lnTo>
                <a:lnTo>
                  <a:pt x="101" y="66370"/>
                </a:lnTo>
                <a:lnTo>
                  <a:pt x="1649" y="69199"/>
                </a:lnTo>
                <a:lnTo>
                  <a:pt x="4518" y="71003"/>
                </a:lnTo>
                <a:lnTo>
                  <a:pt x="7426" y="72223"/>
                </a:lnTo>
                <a:lnTo>
                  <a:pt x="10796" y="73314"/>
                </a:lnTo>
                <a:lnTo>
                  <a:pt x="14818" y="74127"/>
                </a:lnTo>
                <a:lnTo>
                  <a:pt x="19364" y="74343"/>
                </a:lnTo>
                <a:lnTo>
                  <a:pt x="22741" y="74343"/>
                </a:lnTo>
                <a:lnTo>
                  <a:pt x="25887" y="73875"/>
                </a:lnTo>
                <a:lnTo>
                  <a:pt x="28811" y="72936"/>
                </a:lnTo>
                <a:lnTo>
                  <a:pt x="31719" y="72007"/>
                </a:lnTo>
                <a:lnTo>
                  <a:pt x="34264" y="70636"/>
                </a:lnTo>
                <a:lnTo>
                  <a:pt x="36421" y="68781"/>
                </a:lnTo>
                <a:lnTo>
                  <a:pt x="40270" y="64706"/>
                </a:lnTo>
                <a:lnTo>
                  <a:pt x="41487" y="62063"/>
                </a:lnTo>
                <a:lnTo>
                  <a:pt x="42699" y="59422"/>
                </a:lnTo>
                <a:lnTo>
                  <a:pt x="43304" y="56412"/>
                </a:lnTo>
                <a:lnTo>
                  <a:pt x="43304" y="50151"/>
                </a:lnTo>
                <a:lnTo>
                  <a:pt x="42847" y="47674"/>
                </a:lnTo>
                <a:lnTo>
                  <a:pt x="40990" y="43469"/>
                </a:lnTo>
                <a:lnTo>
                  <a:pt x="38279" y="40092"/>
                </a:lnTo>
                <a:lnTo>
                  <a:pt x="35049" y="37219"/>
                </a:lnTo>
                <a:lnTo>
                  <a:pt x="31197" y="34949"/>
                </a:lnTo>
                <a:lnTo>
                  <a:pt x="27249" y="32953"/>
                </a:lnTo>
                <a:lnTo>
                  <a:pt x="23299" y="31064"/>
                </a:lnTo>
                <a:lnTo>
                  <a:pt x="19451" y="29206"/>
                </a:lnTo>
                <a:lnTo>
                  <a:pt x="16229" y="27061"/>
                </a:lnTo>
                <a:lnTo>
                  <a:pt x="13533" y="24674"/>
                </a:lnTo>
                <a:lnTo>
                  <a:pt x="11714" y="21765"/>
                </a:lnTo>
                <a:lnTo>
                  <a:pt x="11253" y="18017"/>
                </a:lnTo>
                <a:lnTo>
                  <a:pt x="11502" y="15339"/>
                </a:lnTo>
                <a:lnTo>
                  <a:pt x="13133" y="11832"/>
                </a:lnTo>
                <a:lnTo>
                  <a:pt x="16217" y="9330"/>
                </a:lnTo>
                <a:lnTo>
                  <a:pt x="19127" y="8254"/>
                </a:lnTo>
                <a:lnTo>
                  <a:pt x="22791" y="7974"/>
                </a:lnTo>
                <a:lnTo>
                  <a:pt x="26791" y="8254"/>
                </a:lnTo>
                <a:lnTo>
                  <a:pt x="30157" y="9330"/>
                </a:lnTo>
                <a:lnTo>
                  <a:pt x="32857" y="10576"/>
                </a:lnTo>
                <a:lnTo>
                  <a:pt x="35989" y="12330"/>
                </a:lnTo>
                <a:lnTo>
                  <a:pt x="38898" y="12444"/>
                </a:lnTo>
                <a:lnTo>
                  <a:pt x="39330" y="9651"/>
                </a:lnTo>
                <a:lnTo>
                  <a:pt x="39248" y="6803"/>
                </a:lnTo>
                <a:lnTo>
                  <a:pt x="37821" y="4140"/>
                </a:lnTo>
                <a:lnTo>
                  <a:pt x="34923" y="2513"/>
                </a:lnTo>
                <a:lnTo>
                  <a:pt x="32288" y="1534"/>
                </a:lnTo>
                <a:lnTo>
                  <a:pt x="29401" y="698"/>
                </a:lnTo>
                <a:lnTo>
                  <a:pt x="26244" y="137"/>
                </a:lnTo>
                <a:lnTo>
                  <a:pt x="23116" y="0"/>
                </a:lnTo>
                <a:lnTo>
                  <a:pt x="20069" y="0"/>
                </a:lnTo>
                <a:lnTo>
                  <a:pt x="17247" y="417"/>
                </a:lnTo>
                <a:lnTo>
                  <a:pt x="14608" y="1256"/>
                </a:lnTo>
                <a:lnTo>
                  <a:pt x="11984" y="2095"/>
                </a:lnTo>
                <a:lnTo>
                  <a:pt x="7811" y="4913"/>
                </a:lnTo>
                <a:lnTo>
                  <a:pt x="4406" y="8496"/>
                </a:lnTo>
                <a:lnTo>
                  <a:pt x="2279" y="13219"/>
                </a:lnTo>
                <a:lnTo>
                  <a:pt x="1746" y="15897"/>
                </a:lnTo>
                <a:lnTo>
                  <a:pt x="1746" y="21855"/>
                </a:lnTo>
                <a:lnTo>
                  <a:pt x="3131" y="26478"/>
                </a:lnTo>
                <a:lnTo>
                  <a:pt x="5264" y="30416"/>
                </a:lnTo>
                <a:lnTo>
                  <a:pt x="8233" y="33538"/>
                </a:lnTo>
                <a:lnTo>
                  <a:pt x="11797" y="36054"/>
                </a:lnTo>
                <a:lnTo>
                  <a:pt x="15634" y="38263"/>
                </a:lnTo>
                <a:lnTo>
                  <a:pt x="19624" y="40154"/>
                </a:lnTo>
                <a:lnTo>
                  <a:pt x="23472" y="41997"/>
                </a:lnTo>
                <a:lnTo>
                  <a:pt x="27061" y="43916"/>
                </a:lnTo>
                <a:lnTo>
                  <a:pt x="30045" y="46112"/>
                </a:lnTo>
                <a:lnTo>
                  <a:pt x="32152" y="48830"/>
                </a:lnTo>
                <a:lnTo>
                  <a:pt x="33512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095903" y="36981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10" y="62153"/>
                </a:lnTo>
                <a:lnTo>
                  <a:pt x="13136" y="64947"/>
                </a:lnTo>
                <a:lnTo>
                  <a:pt x="16426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87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5" y="58359"/>
                </a:lnTo>
                <a:lnTo>
                  <a:pt x="27374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30" y="58953"/>
                </a:lnTo>
                <a:lnTo>
                  <a:pt x="18136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3" y="16231"/>
                </a:lnTo>
                <a:lnTo>
                  <a:pt x="30192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26" y="0"/>
                </a:lnTo>
                <a:lnTo>
                  <a:pt x="8653" y="1742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3" y="21325"/>
                </a:lnTo>
                <a:lnTo>
                  <a:pt x="8653" y="53582"/>
                </a:lnTo>
                <a:lnTo>
                  <a:pt x="8928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139565" y="3710746"/>
            <a:ext cx="28586" cy="54432"/>
          </a:xfrm>
          <a:custGeom>
            <a:avLst/>
            <a:gdLst/>
            <a:ahLst/>
            <a:cxnLst/>
            <a:rect l="l" t="t" r="r" b="b"/>
            <a:pathLst>
              <a:path w="28586" h="54432">
                <a:moveTo>
                  <a:pt x="0" y="2513"/>
                </a:moveTo>
                <a:lnTo>
                  <a:pt x="0" y="52743"/>
                </a:lnTo>
                <a:lnTo>
                  <a:pt x="334" y="53694"/>
                </a:lnTo>
                <a:lnTo>
                  <a:pt x="2875" y="54432"/>
                </a:lnTo>
                <a:lnTo>
                  <a:pt x="6126" y="54432"/>
                </a:lnTo>
                <a:lnTo>
                  <a:pt x="8989" y="52743"/>
                </a:lnTo>
                <a:lnTo>
                  <a:pt x="8989" y="19710"/>
                </a:lnTo>
                <a:lnTo>
                  <a:pt x="10266" y="17665"/>
                </a:lnTo>
                <a:lnTo>
                  <a:pt x="12470" y="14514"/>
                </a:lnTo>
                <a:lnTo>
                  <a:pt x="14521" y="11962"/>
                </a:lnTo>
                <a:lnTo>
                  <a:pt x="17373" y="9640"/>
                </a:lnTo>
                <a:lnTo>
                  <a:pt x="19997" y="8712"/>
                </a:lnTo>
                <a:lnTo>
                  <a:pt x="23028" y="8928"/>
                </a:lnTo>
                <a:lnTo>
                  <a:pt x="25789" y="9752"/>
                </a:lnTo>
                <a:lnTo>
                  <a:pt x="28536" y="8431"/>
                </a:lnTo>
                <a:lnTo>
                  <a:pt x="28586" y="3275"/>
                </a:lnTo>
                <a:lnTo>
                  <a:pt x="26235" y="712"/>
                </a:lnTo>
                <a:lnTo>
                  <a:pt x="23115" y="90"/>
                </a:lnTo>
                <a:lnTo>
                  <a:pt x="20450" y="0"/>
                </a:lnTo>
                <a:lnTo>
                  <a:pt x="17348" y="712"/>
                </a:lnTo>
                <a:lnTo>
                  <a:pt x="14190" y="2653"/>
                </a:lnTo>
                <a:lnTo>
                  <a:pt x="10720" y="6170"/>
                </a:lnTo>
                <a:lnTo>
                  <a:pt x="8120" y="9817"/>
                </a:lnTo>
                <a:lnTo>
                  <a:pt x="8120" y="2221"/>
                </a:lnTo>
                <a:lnTo>
                  <a:pt x="5561" y="814"/>
                </a:lnTo>
                <a:lnTo>
                  <a:pt x="2576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178311" y="3711563"/>
            <a:ext cx="42209" cy="54382"/>
          </a:xfrm>
          <a:custGeom>
            <a:avLst/>
            <a:gdLst/>
            <a:ahLst/>
            <a:cxnLst/>
            <a:rect l="l" t="t" r="r" b="b"/>
            <a:pathLst>
              <a:path w="42209" h="54382">
                <a:moveTo>
                  <a:pt x="36050" y="0"/>
                </a:moveTo>
                <a:lnTo>
                  <a:pt x="33187" y="1703"/>
                </a:lnTo>
                <a:lnTo>
                  <a:pt x="33187" y="36803"/>
                </a:lnTo>
                <a:lnTo>
                  <a:pt x="30675" y="39968"/>
                </a:lnTo>
                <a:lnTo>
                  <a:pt x="28309" y="42365"/>
                </a:lnTo>
                <a:lnTo>
                  <a:pt x="23853" y="45645"/>
                </a:lnTo>
                <a:lnTo>
                  <a:pt x="19361" y="46455"/>
                </a:lnTo>
                <a:lnTo>
                  <a:pt x="16102" y="46112"/>
                </a:lnTo>
                <a:lnTo>
                  <a:pt x="13492" y="44740"/>
                </a:lnTo>
                <a:lnTo>
                  <a:pt x="10695" y="41275"/>
                </a:lnTo>
                <a:lnTo>
                  <a:pt x="9644" y="37998"/>
                </a:lnTo>
                <a:lnTo>
                  <a:pt x="9024" y="33883"/>
                </a:lnTo>
                <a:lnTo>
                  <a:pt x="9024" y="1703"/>
                </a:lnTo>
                <a:lnTo>
                  <a:pt x="8665" y="749"/>
                </a:lnTo>
                <a:lnTo>
                  <a:pt x="6102" y="0"/>
                </a:lnTo>
                <a:lnTo>
                  <a:pt x="2908" y="0"/>
                </a:lnTo>
                <a:lnTo>
                  <a:pt x="0" y="1703"/>
                </a:lnTo>
                <a:lnTo>
                  <a:pt x="0" y="35812"/>
                </a:lnTo>
                <a:lnTo>
                  <a:pt x="284" y="38924"/>
                </a:lnTo>
                <a:lnTo>
                  <a:pt x="892" y="41465"/>
                </a:lnTo>
                <a:lnTo>
                  <a:pt x="1483" y="44018"/>
                </a:lnTo>
                <a:lnTo>
                  <a:pt x="3848" y="48157"/>
                </a:lnTo>
                <a:lnTo>
                  <a:pt x="7030" y="51598"/>
                </a:lnTo>
                <a:lnTo>
                  <a:pt x="11498" y="53823"/>
                </a:lnTo>
                <a:lnTo>
                  <a:pt x="14248" y="54382"/>
                </a:lnTo>
                <a:lnTo>
                  <a:pt x="20299" y="54382"/>
                </a:lnTo>
                <a:lnTo>
                  <a:pt x="23061" y="53658"/>
                </a:lnTo>
                <a:lnTo>
                  <a:pt x="25786" y="52197"/>
                </a:lnTo>
                <a:lnTo>
                  <a:pt x="28507" y="50749"/>
                </a:lnTo>
                <a:lnTo>
                  <a:pt x="31254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19" y="53619"/>
                </a:lnTo>
                <a:lnTo>
                  <a:pt x="39527" y="53619"/>
                </a:lnTo>
                <a:lnTo>
                  <a:pt x="42209" y="51930"/>
                </a:lnTo>
                <a:lnTo>
                  <a:pt x="42209" y="1703"/>
                </a:lnTo>
                <a:lnTo>
                  <a:pt x="41950" y="939"/>
                </a:lnTo>
                <a:lnTo>
                  <a:pt x="39289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233956" y="37108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4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7" y="16268"/>
                </a:lnTo>
                <a:lnTo>
                  <a:pt x="12801" y="12866"/>
                </a:lnTo>
                <a:lnTo>
                  <a:pt x="15116" y="9461"/>
                </a:lnTo>
                <a:lnTo>
                  <a:pt x="18409" y="7747"/>
                </a:lnTo>
                <a:lnTo>
                  <a:pt x="24843" y="7747"/>
                </a:lnTo>
                <a:lnTo>
                  <a:pt x="28199" y="8686"/>
                </a:lnTo>
                <a:lnTo>
                  <a:pt x="32151" y="10717"/>
                </a:lnTo>
                <a:lnTo>
                  <a:pt x="35539" y="13374"/>
                </a:lnTo>
                <a:lnTo>
                  <a:pt x="38400" y="11214"/>
                </a:lnTo>
                <a:lnTo>
                  <a:pt x="38375" y="8535"/>
                </a:lnTo>
                <a:lnTo>
                  <a:pt x="37558" y="5702"/>
                </a:lnTo>
                <a:lnTo>
                  <a:pt x="34735" y="3290"/>
                </a:lnTo>
                <a:lnTo>
                  <a:pt x="31446" y="1612"/>
                </a:lnTo>
                <a:lnTo>
                  <a:pt x="28854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4" y="0"/>
                </a:lnTo>
                <a:lnTo>
                  <a:pt x="16610" y="547"/>
                </a:lnTo>
                <a:lnTo>
                  <a:pt x="13837" y="1648"/>
                </a:lnTo>
                <a:lnTo>
                  <a:pt x="11051" y="2743"/>
                </a:lnTo>
                <a:lnTo>
                  <a:pt x="8653" y="4432"/>
                </a:lnTo>
                <a:lnTo>
                  <a:pt x="4554" y="8963"/>
                </a:lnTo>
                <a:lnTo>
                  <a:pt x="2933" y="11887"/>
                </a:lnTo>
                <a:lnTo>
                  <a:pt x="1756" y="15429"/>
                </a:lnTo>
                <a:lnTo>
                  <a:pt x="582" y="18986"/>
                </a:lnTo>
                <a:lnTo>
                  <a:pt x="0" y="23227"/>
                </a:lnTo>
                <a:lnTo>
                  <a:pt x="0" y="32537"/>
                </a:lnTo>
                <a:lnTo>
                  <a:pt x="471" y="36371"/>
                </a:lnTo>
                <a:lnTo>
                  <a:pt x="1436" y="39711"/>
                </a:lnTo>
                <a:lnTo>
                  <a:pt x="2390" y="43041"/>
                </a:lnTo>
                <a:lnTo>
                  <a:pt x="3801" y="45845"/>
                </a:lnTo>
                <a:lnTo>
                  <a:pt x="5623" y="48131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6" y="54634"/>
                </a:lnTo>
                <a:lnTo>
                  <a:pt x="29833" y="53859"/>
                </a:lnTo>
                <a:lnTo>
                  <a:pt x="32557" y="52779"/>
                </a:lnTo>
                <a:lnTo>
                  <a:pt x="35949" y="50800"/>
                </a:lnTo>
                <a:lnTo>
                  <a:pt x="38365" y="47866"/>
                </a:lnTo>
                <a:lnTo>
                  <a:pt x="38624" y="45032"/>
                </a:lnTo>
                <a:lnTo>
                  <a:pt x="38588" y="43661"/>
                </a:lnTo>
                <a:lnTo>
                  <a:pt x="36719" y="40792"/>
                </a:lnTo>
                <a:lnTo>
                  <a:pt x="33583" y="43153"/>
                </a:lnTo>
                <a:lnTo>
                  <a:pt x="29947" y="45478"/>
                </a:lnTo>
                <a:lnTo>
                  <a:pt x="26837" y="46824"/>
                </a:lnTo>
                <a:lnTo>
                  <a:pt x="22953" y="47156"/>
                </a:lnTo>
                <a:lnTo>
                  <a:pt x="18839" y="46760"/>
                </a:lnTo>
                <a:lnTo>
                  <a:pt x="15476" y="45162"/>
                </a:lnTo>
                <a:lnTo>
                  <a:pt x="12887" y="42303"/>
                </a:lnTo>
                <a:lnTo>
                  <a:pt x="10843" y="38632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277887" y="36981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29" y="66690"/>
                </a:lnTo>
                <a:lnTo>
                  <a:pt x="20412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73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3" y="59832"/>
                </a:lnTo>
                <a:lnTo>
                  <a:pt x="20116" y="58953"/>
                </a:lnTo>
                <a:lnTo>
                  <a:pt x="18126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27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321291" y="3711563"/>
            <a:ext cx="42217" cy="54382"/>
          </a:xfrm>
          <a:custGeom>
            <a:avLst/>
            <a:gdLst/>
            <a:ahLst/>
            <a:cxnLst/>
            <a:rect l="l" t="t" r="r" b="b"/>
            <a:pathLst>
              <a:path w="42217" h="54382">
                <a:moveTo>
                  <a:pt x="36051" y="0"/>
                </a:moveTo>
                <a:lnTo>
                  <a:pt x="33188" y="1703"/>
                </a:lnTo>
                <a:lnTo>
                  <a:pt x="33188" y="36803"/>
                </a:lnTo>
                <a:lnTo>
                  <a:pt x="30679" y="39968"/>
                </a:lnTo>
                <a:lnTo>
                  <a:pt x="28314" y="42365"/>
                </a:lnTo>
                <a:lnTo>
                  <a:pt x="23858" y="45645"/>
                </a:lnTo>
                <a:lnTo>
                  <a:pt x="19361" y="46455"/>
                </a:lnTo>
                <a:lnTo>
                  <a:pt x="16107" y="46112"/>
                </a:lnTo>
                <a:lnTo>
                  <a:pt x="13493" y="44740"/>
                </a:lnTo>
                <a:lnTo>
                  <a:pt x="10695" y="41275"/>
                </a:lnTo>
                <a:lnTo>
                  <a:pt x="9659" y="37998"/>
                </a:lnTo>
                <a:lnTo>
                  <a:pt x="9025" y="33883"/>
                </a:lnTo>
                <a:lnTo>
                  <a:pt x="9025" y="1703"/>
                </a:lnTo>
                <a:lnTo>
                  <a:pt x="8665" y="749"/>
                </a:lnTo>
                <a:lnTo>
                  <a:pt x="6102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2"/>
                </a:lnTo>
                <a:lnTo>
                  <a:pt x="299" y="38924"/>
                </a:lnTo>
                <a:lnTo>
                  <a:pt x="892" y="41465"/>
                </a:lnTo>
                <a:lnTo>
                  <a:pt x="1483" y="44018"/>
                </a:lnTo>
                <a:lnTo>
                  <a:pt x="3849" y="48157"/>
                </a:lnTo>
                <a:lnTo>
                  <a:pt x="7042" y="51598"/>
                </a:lnTo>
                <a:lnTo>
                  <a:pt x="11498" y="53823"/>
                </a:lnTo>
                <a:lnTo>
                  <a:pt x="14249" y="54382"/>
                </a:lnTo>
                <a:lnTo>
                  <a:pt x="20300" y="54382"/>
                </a:lnTo>
                <a:lnTo>
                  <a:pt x="23061" y="53658"/>
                </a:lnTo>
                <a:lnTo>
                  <a:pt x="25787" y="52197"/>
                </a:lnTo>
                <a:lnTo>
                  <a:pt x="28508" y="50749"/>
                </a:lnTo>
                <a:lnTo>
                  <a:pt x="31259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19" y="53619"/>
                </a:lnTo>
                <a:lnTo>
                  <a:pt x="39528" y="53619"/>
                </a:lnTo>
                <a:lnTo>
                  <a:pt x="42217" y="51930"/>
                </a:lnTo>
                <a:lnTo>
                  <a:pt x="42217" y="1703"/>
                </a:lnTo>
                <a:lnTo>
                  <a:pt x="41954" y="939"/>
                </a:lnTo>
                <a:lnTo>
                  <a:pt x="39295" y="0"/>
                </a:lnTo>
                <a:lnTo>
                  <a:pt x="360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380350" y="3710746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3"/>
                </a:moveTo>
                <a:lnTo>
                  <a:pt x="0" y="52743"/>
                </a:lnTo>
                <a:lnTo>
                  <a:pt x="323" y="53694"/>
                </a:lnTo>
                <a:lnTo>
                  <a:pt x="2876" y="54432"/>
                </a:lnTo>
                <a:lnTo>
                  <a:pt x="6126" y="54432"/>
                </a:lnTo>
                <a:lnTo>
                  <a:pt x="8989" y="52743"/>
                </a:lnTo>
                <a:lnTo>
                  <a:pt x="8989" y="19710"/>
                </a:lnTo>
                <a:lnTo>
                  <a:pt x="10266" y="17665"/>
                </a:lnTo>
                <a:lnTo>
                  <a:pt x="12470" y="14514"/>
                </a:lnTo>
                <a:lnTo>
                  <a:pt x="14522" y="11962"/>
                </a:lnTo>
                <a:lnTo>
                  <a:pt x="17373" y="9640"/>
                </a:lnTo>
                <a:lnTo>
                  <a:pt x="19997" y="8712"/>
                </a:lnTo>
                <a:lnTo>
                  <a:pt x="23028" y="8928"/>
                </a:lnTo>
                <a:lnTo>
                  <a:pt x="25789" y="9752"/>
                </a:lnTo>
                <a:lnTo>
                  <a:pt x="28536" y="8431"/>
                </a:lnTo>
                <a:lnTo>
                  <a:pt x="28572" y="3275"/>
                </a:lnTo>
                <a:lnTo>
                  <a:pt x="26221" y="712"/>
                </a:lnTo>
                <a:lnTo>
                  <a:pt x="23115" y="90"/>
                </a:lnTo>
                <a:lnTo>
                  <a:pt x="20450" y="0"/>
                </a:lnTo>
                <a:lnTo>
                  <a:pt x="17334" y="712"/>
                </a:lnTo>
                <a:lnTo>
                  <a:pt x="14187" y="2653"/>
                </a:lnTo>
                <a:lnTo>
                  <a:pt x="10720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1" y="814"/>
                </a:lnTo>
                <a:lnTo>
                  <a:pt x="2576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416098" y="37107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2" y="14544"/>
                </a:lnTo>
                <a:lnTo>
                  <a:pt x="42990" y="11659"/>
                </a:lnTo>
                <a:lnTo>
                  <a:pt x="39974" y="7012"/>
                </a:lnTo>
                <a:lnTo>
                  <a:pt x="36024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53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19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3" y="3214"/>
                </a:lnTo>
                <a:lnTo>
                  <a:pt x="8390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1" y="36374"/>
                </a:lnTo>
                <a:lnTo>
                  <a:pt x="1569" y="39801"/>
                </a:lnTo>
                <a:lnTo>
                  <a:pt x="2623" y="43218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902" y="53466"/>
                </a:lnTo>
                <a:lnTo>
                  <a:pt x="16924" y="54622"/>
                </a:lnTo>
                <a:lnTo>
                  <a:pt x="20448" y="55209"/>
                </a:lnTo>
                <a:lnTo>
                  <a:pt x="24476" y="55209"/>
                </a:lnTo>
                <a:lnTo>
                  <a:pt x="28990" y="55029"/>
                </a:lnTo>
                <a:lnTo>
                  <a:pt x="33091" y="54306"/>
                </a:lnTo>
                <a:lnTo>
                  <a:pt x="36442" y="53466"/>
                </a:lnTo>
                <a:lnTo>
                  <a:pt x="40258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52" y="44513"/>
                </a:lnTo>
                <a:lnTo>
                  <a:pt x="36273" y="45824"/>
                </a:lnTo>
                <a:lnTo>
                  <a:pt x="33364" y="46749"/>
                </a:lnTo>
                <a:lnTo>
                  <a:pt x="29725" y="47523"/>
                </a:lnTo>
                <a:lnTo>
                  <a:pt x="25314" y="47729"/>
                </a:lnTo>
                <a:lnTo>
                  <a:pt x="22359" y="47729"/>
                </a:lnTo>
                <a:lnTo>
                  <a:pt x="17823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46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40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3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471149" y="3710750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64" y="20648"/>
                </a:moveTo>
                <a:lnTo>
                  <a:pt x="3898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53" y="31099"/>
                </a:lnTo>
                <a:lnTo>
                  <a:pt x="19447" y="32255"/>
                </a:lnTo>
                <a:lnTo>
                  <a:pt x="23075" y="34401"/>
                </a:lnTo>
                <a:lnTo>
                  <a:pt x="25441" y="37198"/>
                </a:lnTo>
                <a:lnTo>
                  <a:pt x="25783" y="39801"/>
                </a:lnTo>
                <a:lnTo>
                  <a:pt x="25549" y="42364"/>
                </a:lnTo>
                <a:lnTo>
                  <a:pt x="22964" y="45845"/>
                </a:lnTo>
                <a:lnTo>
                  <a:pt x="19745" y="47317"/>
                </a:lnTo>
                <a:lnTo>
                  <a:pt x="17132" y="47825"/>
                </a:lnTo>
                <a:lnTo>
                  <a:pt x="13580" y="47825"/>
                </a:lnTo>
                <a:lnTo>
                  <a:pt x="10224" y="47076"/>
                </a:lnTo>
                <a:lnTo>
                  <a:pt x="6174" y="45427"/>
                </a:lnTo>
                <a:lnTo>
                  <a:pt x="3290" y="43787"/>
                </a:lnTo>
                <a:lnTo>
                  <a:pt x="274" y="44157"/>
                </a:lnTo>
                <a:lnTo>
                  <a:pt x="0" y="46824"/>
                </a:lnTo>
                <a:lnTo>
                  <a:pt x="447" y="50227"/>
                </a:lnTo>
                <a:lnTo>
                  <a:pt x="3045" y="52387"/>
                </a:lnTo>
                <a:lnTo>
                  <a:pt x="6224" y="53718"/>
                </a:lnTo>
                <a:lnTo>
                  <a:pt x="8898" y="54507"/>
                </a:lnTo>
                <a:lnTo>
                  <a:pt x="12056" y="55065"/>
                </a:lnTo>
                <a:lnTo>
                  <a:pt x="15452" y="55205"/>
                </a:lnTo>
                <a:lnTo>
                  <a:pt x="18284" y="55205"/>
                </a:lnTo>
                <a:lnTo>
                  <a:pt x="20873" y="54838"/>
                </a:lnTo>
                <a:lnTo>
                  <a:pt x="23224" y="54140"/>
                </a:lnTo>
                <a:lnTo>
                  <a:pt x="27616" y="52387"/>
                </a:lnTo>
                <a:lnTo>
                  <a:pt x="31024" y="49629"/>
                </a:lnTo>
                <a:lnTo>
                  <a:pt x="33279" y="45935"/>
                </a:lnTo>
                <a:lnTo>
                  <a:pt x="34650" y="41630"/>
                </a:lnTo>
                <a:lnTo>
                  <a:pt x="34650" y="36903"/>
                </a:lnTo>
                <a:lnTo>
                  <a:pt x="33595" y="33487"/>
                </a:lnTo>
                <a:lnTo>
                  <a:pt x="31950" y="30581"/>
                </a:lnTo>
                <a:lnTo>
                  <a:pt x="28299" y="27406"/>
                </a:lnTo>
                <a:lnTo>
                  <a:pt x="25290" y="25844"/>
                </a:lnTo>
                <a:lnTo>
                  <a:pt x="22219" y="24508"/>
                </a:lnTo>
                <a:lnTo>
                  <a:pt x="19163" y="23252"/>
                </a:lnTo>
                <a:lnTo>
                  <a:pt x="16189" y="22057"/>
                </a:lnTo>
                <a:lnTo>
                  <a:pt x="12550" y="19900"/>
                </a:lnTo>
                <a:lnTo>
                  <a:pt x="10152" y="17081"/>
                </a:lnTo>
                <a:lnTo>
                  <a:pt x="9789" y="14399"/>
                </a:lnTo>
                <a:lnTo>
                  <a:pt x="10360" y="11490"/>
                </a:lnTo>
                <a:lnTo>
                  <a:pt x="12787" y="8531"/>
                </a:lnTo>
                <a:lnTo>
                  <a:pt x="16066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46" y="8606"/>
                </a:lnTo>
                <a:lnTo>
                  <a:pt x="29315" y="10374"/>
                </a:lnTo>
                <a:lnTo>
                  <a:pt x="32127" y="8557"/>
                </a:lnTo>
                <a:lnTo>
                  <a:pt x="32072" y="5863"/>
                </a:lnTo>
                <a:lnTo>
                  <a:pt x="30492" y="2994"/>
                </a:lnTo>
                <a:lnTo>
                  <a:pt x="27543" y="1508"/>
                </a:lnTo>
                <a:lnTo>
                  <a:pt x="24260" y="557"/>
                </a:lnTo>
                <a:lnTo>
                  <a:pt x="21650" y="111"/>
                </a:lnTo>
                <a:lnTo>
                  <a:pt x="16066" y="0"/>
                </a:lnTo>
                <a:lnTo>
                  <a:pt x="13468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542688" y="3690824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6"/>
                </a:moveTo>
                <a:lnTo>
                  <a:pt x="386" y="9143"/>
                </a:lnTo>
                <a:lnTo>
                  <a:pt x="3380" y="11049"/>
                </a:lnTo>
                <a:lnTo>
                  <a:pt x="7642" y="11049"/>
                </a:lnTo>
                <a:lnTo>
                  <a:pt x="10699" y="9093"/>
                </a:lnTo>
                <a:lnTo>
                  <a:pt x="11095" y="5472"/>
                </a:lnTo>
                <a:lnTo>
                  <a:pt x="10709" y="1918"/>
                </a:lnTo>
                <a:lnTo>
                  <a:pt x="7701" y="0"/>
                </a:lnTo>
                <a:lnTo>
                  <a:pt x="3456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  <a:path w="11095" h="74358">
                <a:moveTo>
                  <a:pt x="1400" y="73620"/>
                </a:moveTo>
                <a:lnTo>
                  <a:pt x="3949" y="74358"/>
                </a:lnTo>
                <a:lnTo>
                  <a:pt x="7207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6" y="21704"/>
                </a:lnTo>
                <a:lnTo>
                  <a:pt x="7207" y="20739"/>
                </a:lnTo>
                <a:lnTo>
                  <a:pt x="3949" y="20739"/>
                </a:lnTo>
                <a:lnTo>
                  <a:pt x="1080" y="22442"/>
                </a:lnTo>
                <a:lnTo>
                  <a:pt x="1080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569148" y="37107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1" y="23331"/>
                </a:moveTo>
                <a:lnTo>
                  <a:pt x="33181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7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5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604" y="3683"/>
                </a:lnTo>
                <a:lnTo>
                  <a:pt x="10872" y="5982"/>
                </a:lnTo>
                <a:lnTo>
                  <a:pt x="8110" y="9144"/>
                </a:lnTo>
                <a:lnTo>
                  <a:pt x="8110" y="2209"/>
                </a:lnTo>
                <a:lnTo>
                  <a:pt x="5533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13" y="53694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5" y="14464"/>
                </a:lnTo>
                <a:lnTo>
                  <a:pt x="13806" y="12077"/>
                </a:lnTo>
                <a:lnTo>
                  <a:pt x="18298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70" y="13157"/>
                </a:lnTo>
                <a:lnTo>
                  <a:pt x="32533" y="16408"/>
                </a:lnTo>
                <a:lnTo>
                  <a:pt x="33181" y="20458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624531" y="3710807"/>
            <a:ext cx="38620" cy="55140"/>
          </a:xfrm>
          <a:custGeom>
            <a:avLst/>
            <a:gdLst/>
            <a:ahLst/>
            <a:cxnLst/>
            <a:rect l="l" t="t" r="r" b="b"/>
            <a:pathLst>
              <a:path w="38620" h="55140">
                <a:moveTo>
                  <a:pt x="9644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68"/>
                </a:lnTo>
                <a:lnTo>
                  <a:pt x="12801" y="12866"/>
                </a:lnTo>
                <a:lnTo>
                  <a:pt x="15112" y="9461"/>
                </a:lnTo>
                <a:lnTo>
                  <a:pt x="18421" y="7747"/>
                </a:lnTo>
                <a:lnTo>
                  <a:pt x="24843" y="7747"/>
                </a:lnTo>
                <a:lnTo>
                  <a:pt x="28199" y="8686"/>
                </a:lnTo>
                <a:lnTo>
                  <a:pt x="32148" y="10717"/>
                </a:lnTo>
                <a:lnTo>
                  <a:pt x="35543" y="13374"/>
                </a:lnTo>
                <a:lnTo>
                  <a:pt x="38400" y="11214"/>
                </a:lnTo>
                <a:lnTo>
                  <a:pt x="38375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2" y="1612"/>
                </a:lnTo>
                <a:lnTo>
                  <a:pt x="28858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0" y="0"/>
                </a:lnTo>
                <a:lnTo>
                  <a:pt x="16614" y="547"/>
                </a:lnTo>
                <a:lnTo>
                  <a:pt x="13841" y="1648"/>
                </a:lnTo>
                <a:lnTo>
                  <a:pt x="11055" y="2743"/>
                </a:lnTo>
                <a:lnTo>
                  <a:pt x="8655" y="4432"/>
                </a:lnTo>
                <a:lnTo>
                  <a:pt x="4554" y="8963"/>
                </a:lnTo>
                <a:lnTo>
                  <a:pt x="2933" y="11887"/>
                </a:lnTo>
                <a:lnTo>
                  <a:pt x="1756" y="15429"/>
                </a:lnTo>
                <a:lnTo>
                  <a:pt x="582" y="18986"/>
                </a:lnTo>
                <a:lnTo>
                  <a:pt x="0" y="23227"/>
                </a:lnTo>
                <a:lnTo>
                  <a:pt x="0" y="32537"/>
                </a:lnTo>
                <a:lnTo>
                  <a:pt x="471" y="36371"/>
                </a:lnTo>
                <a:lnTo>
                  <a:pt x="1436" y="39711"/>
                </a:lnTo>
                <a:lnTo>
                  <a:pt x="2390" y="43041"/>
                </a:lnTo>
                <a:lnTo>
                  <a:pt x="3802" y="45845"/>
                </a:lnTo>
                <a:lnTo>
                  <a:pt x="5619" y="48131"/>
                </a:lnTo>
                <a:lnTo>
                  <a:pt x="9730" y="52171"/>
                </a:lnTo>
                <a:lnTo>
                  <a:pt x="12456" y="53352"/>
                </a:lnTo>
                <a:lnTo>
                  <a:pt x="15163" y="54547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49" y="50800"/>
                </a:lnTo>
                <a:lnTo>
                  <a:pt x="38361" y="47866"/>
                </a:lnTo>
                <a:lnTo>
                  <a:pt x="38620" y="45032"/>
                </a:lnTo>
                <a:lnTo>
                  <a:pt x="38588" y="43661"/>
                </a:lnTo>
                <a:lnTo>
                  <a:pt x="36716" y="40792"/>
                </a:lnTo>
                <a:lnTo>
                  <a:pt x="33587" y="43153"/>
                </a:lnTo>
                <a:lnTo>
                  <a:pt x="29959" y="45478"/>
                </a:lnTo>
                <a:lnTo>
                  <a:pt x="26837" y="46824"/>
                </a:lnTo>
                <a:lnTo>
                  <a:pt x="22950" y="47156"/>
                </a:lnTo>
                <a:lnTo>
                  <a:pt x="18842" y="46760"/>
                </a:lnTo>
                <a:lnTo>
                  <a:pt x="15476" y="45162"/>
                </a:lnTo>
                <a:lnTo>
                  <a:pt x="12884" y="42303"/>
                </a:lnTo>
                <a:lnTo>
                  <a:pt x="10843" y="38632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674985" y="3687178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5"/>
                </a:moveTo>
                <a:lnTo>
                  <a:pt x="8989" y="1752"/>
                </a:lnTo>
                <a:lnTo>
                  <a:pt x="8765" y="967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198" y="77078"/>
                </a:lnTo>
                <a:lnTo>
                  <a:pt x="2872" y="78004"/>
                </a:lnTo>
                <a:lnTo>
                  <a:pt x="6126" y="78004"/>
                </a:lnTo>
                <a:lnTo>
                  <a:pt x="8989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700102" y="3711563"/>
            <a:ext cx="42213" cy="54382"/>
          </a:xfrm>
          <a:custGeom>
            <a:avLst/>
            <a:gdLst/>
            <a:ahLst/>
            <a:cxnLst/>
            <a:rect l="l" t="t" r="r" b="b"/>
            <a:pathLst>
              <a:path w="42213" h="54382">
                <a:moveTo>
                  <a:pt x="36065" y="0"/>
                </a:moveTo>
                <a:lnTo>
                  <a:pt x="33188" y="1703"/>
                </a:lnTo>
                <a:lnTo>
                  <a:pt x="33188" y="36803"/>
                </a:lnTo>
                <a:lnTo>
                  <a:pt x="30675" y="39968"/>
                </a:lnTo>
                <a:lnTo>
                  <a:pt x="28314" y="42365"/>
                </a:lnTo>
                <a:lnTo>
                  <a:pt x="23856" y="45645"/>
                </a:lnTo>
                <a:lnTo>
                  <a:pt x="19364" y="46455"/>
                </a:lnTo>
                <a:lnTo>
                  <a:pt x="16106" y="46112"/>
                </a:lnTo>
                <a:lnTo>
                  <a:pt x="13496" y="44740"/>
                </a:lnTo>
                <a:lnTo>
                  <a:pt x="10709" y="41275"/>
                </a:lnTo>
                <a:lnTo>
                  <a:pt x="9655" y="37998"/>
                </a:lnTo>
                <a:lnTo>
                  <a:pt x="9024" y="33883"/>
                </a:lnTo>
                <a:lnTo>
                  <a:pt x="9024" y="1703"/>
                </a:lnTo>
                <a:lnTo>
                  <a:pt x="8665" y="749"/>
                </a:lnTo>
                <a:lnTo>
                  <a:pt x="6116" y="0"/>
                </a:lnTo>
                <a:lnTo>
                  <a:pt x="2923" y="0"/>
                </a:lnTo>
                <a:lnTo>
                  <a:pt x="0" y="1703"/>
                </a:lnTo>
                <a:lnTo>
                  <a:pt x="0" y="35812"/>
                </a:lnTo>
                <a:lnTo>
                  <a:pt x="298" y="38924"/>
                </a:lnTo>
                <a:lnTo>
                  <a:pt x="888" y="41465"/>
                </a:lnTo>
                <a:lnTo>
                  <a:pt x="1497" y="44018"/>
                </a:lnTo>
                <a:lnTo>
                  <a:pt x="3863" y="48157"/>
                </a:lnTo>
                <a:lnTo>
                  <a:pt x="7044" y="51598"/>
                </a:lnTo>
                <a:lnTo>
                  <a:pt x="11512" y="53823"/>
                </a:lnTo>
                <a:lnTo>
                  <a:pt x="14249" y="54382"/>
                </a:lnTo>
                <a:lnTo>
                  <a:pt x="20303" y="54382"/>
                </a:lnTo>
                <a:lnTo>
                  <a:pt x="23065" y="53658"/>
                </a:lnTo>
                <a:lnTo>
                  <a:pt x="25787" y="52197"/>
                </a:lnTo>
                <a:lnTo>
                  <a:pt x="28511" y="50749"/>
                </a:lnTo>
                <a:lnTo>
                  <a:pt x="31258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22" y="53619"/>
                </a:lnTo>
                <a:lnTo>
                  <a:pt x="39542" y="53619"/>
                </a:lnTo>
                <a:lnTo>
                  <a:pt x="42213" y="51930"/>
                </a:lnTo>
                <a:lnTo>
                  <a:pt x="42213" y="1703"/>
                </a:lnTo>
                <a:lnTo>
                  <a:pt x="41968" y="939"/>
                </a:lnTo>
                <a:lnTo>
                  <a:pt x="39305" y="0"/>
                </a:lnTo>
                <a:lnTo>
                  <a:pt x="3606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756075" y="3687418"/>
            <a:ext cx="45039" cy="78538"/>
          </a:xfrm>
          <a:custGeom>
            <a:avLst/>
            <a:gdLst/>
            <a:ahLst/>
            <a:cxnLst/>
            <a:rect l="l" t="t" r="r" b="b"/>
            <a:pathLst>
              <a:path w="45039" h="78538">
                <a:moveTo>
                  <a:pt x="363" y="58687"/>
                </a:moveTo>
                <a:lnTo>
                  <a:pt x="1094" y="61988"/>
                </a:lnTo>
                <a:lnTo>
                  <a:pt x="1807" y="65279"/>
                </a:lnTo>
                <a:lnTo>
                  <a:pt x="2959" y="68134"/>
                </a:lnTo>
                <a:lnTo>
                  <a:pt x="6116" y="73012"/>
                </a:lnTo>
                <a:lnTo>
                  <a:pt x="10721" y="76389"/>
                </a:lnTo>
                <a:lnTo>
                  <a:pt x="10922" y="62561"/>
                </a:lnTo>
                <a:lnTo>
                  <a:pt x="9881" y="57989"/>
                </a:lnTo>
                <a:lnTo>
                  <a:pt x="9309" y="53097"/>
                </a:lnTo>
                <a:lnTo>
                  <a:pt x="9309" y="48182"/>
                </a:lnTo>
                <a:lnTo>
                  <a:pt x="9983" y="43535"/>
                </a:lnTo>
                <a:lnTo>
                  <a:pt x="11156" y="39165"/>
                </a:lnTo>
                <a:lnTo>
                  <a:pt x="13150" y="35521"/>
                </a:lnTo>
                <a:lnTo>
                  <a:pt x="16059" y="32929"/>
                </a:lnTo>
                <a:lnTo>
                  <a:pt x="19587" y="31255"/>
                </a:lnTo>
                <a:lnTo>
                  <a:pt x="24339" y="31255"/>
                </a:lnTo>
                <a:lnTo>
                  <a:pt x="28968" y="33679"/>
                </a:lnTo>
                <a:lnTo>
                  <a:pt x="33587" y="37656"/>
                </a:lnTo>
                <a:lnTo>
                  <a:pt x="36014" y="40741"/>
                </a:lnTo>
                <a:lnTo>
                  <a:pt x="36014" y="60833"/>
                </a:lnTo>
                <a:lnTo>
                  <a:pt x="33253" y="64199"/>
                </a:lnTo>
                <a:lnTo>
                  <a:pt x="29516" y="67702"/>
                </a:lnTo>
                <a:lnTo>
                  <a:pt x="26050" y="69822"/>
                </a:lnTo>
                <a:lnTo>
                  <a:pt x="22694" y="70650"/>
                </a:lnTo>
                <a:lnTo>
                  <a:pt x="19141" y="70650"/>
                </a:lnTo>
                <a:lnTo>
                  <a:pt x="15623" y="68962"/>
                </a:lnTo>
                <a:lnTo>
                  <a:pt x="12801" y="66319"/>
                </a:lnTo>
                <a:lnTo>
                  <a:pt x="13262" y="77810"/>
                </a:lnTo>
                <a:lnTo>
                  <a:pt x="16319" y="78538"/>
                </a:lnTo>
                <a:lnTo>
                  <a:pt x="23213" y="78538"/>
                </a:lnTo>
                <a:lnTo>
                  <a:pt x="26248" y="77724"/>
                </a:lnTo>
                <a:lnTo>
                  <a:pt x="29034" y="76122"/>
                </a:lnTo>
                <a:lnTo>
                  <a:pt x="31795" y="74523"/>
                </a:lnTo>
                <a:lnTo>
                  <a:pt x="34480" y="72288"/>
                </a:lnTo>
                <a:lnTo>
                  <a:pt x="37054" y="69429"/>
                </a:lnTo>
                <a:lnTo>
                  <a:pt x="37127" y="76630"/>
                </a:lnTo>
                <a:lnTo>
                  <a:pt x="39744" y="77760"/>
                </a:lnTo>
                <a:lnTo>
                  <a:pt x="42466" y="77760"/>
                </a:lnTo>
                <a:lnTo>
                  <a:pt x="45039" y="76071"/>
                </a:lnTo>
                <a:lnTo>
                  <a:pt x="45039" y="1739"/>
                </a:lnTo>
                <a:lnTo>
                  <a:pt x="44801" y="976"/>
                </a:lnTo>
                <a:lnTo>
                  <a:pt x="42130" y="0"/>
                </a:lnTo>
                <a:lnTo>
                  <a:pt x="38887" y="0"/>
                </a:lnTo>
                <a:lnTo>
                  <a:pt x="36014" y="1739"/>
                </a:lnTo>
                <a:lnTo>
                  <a:pt x="36014" y="30924"/>
                </a:lnTo>
                <a:lnTo>
                  <a:pt x="31348" y="26543"/>
                </a:lnTo>
                <a:lnTo>
                  <a:pt x="26593" y="23976"/>
                </a:lnTo>
                <a:lnTo>
                  <a:pt x="23968" y="23328"/>
                </a:lnTo>
                <a:lnTo>
                  <a:pt x="17665" y="23328"/>
                </a:lnTo>
                <a:lnTo>
                  <a:pt x="14622" y="24001"/>
                </a:lnTo>
                <a:lnTo>
                  <a:pt x="11998" y="25312"/>
                </a:lnTo>
                <a:lnTo>
                  <a:pt x="9375" y="26644"/>
                </a:lnTo>
                <a:lnTo>
                  <a:pt x="7171" y="28522"/>
                </a:lnTo>
                <a:lnTo>
                  <a:pt x="3614" y="33437"/>
                </a:lnTo>
                <a:lnTo>
                  <a:pt x="2268" y="36396"/>
                </a:lnTo>
                <a:lnTo>
                  <a:pt x="1363" y="39891"/>
                </a:lnTo>
                <a:lnTo>
                  <a:pt x="461" y="43359"/>
                </a:lnTo>
                <a:lnTo>
                  <a:pt x="0" y="47257"/>
                </a:lnTo>
                <a:lnTo>
                  <a:pt x="0" y="55220"/>
                </a:lnTo>
                <a:lnTo>
                  <a:pt x="363" y="58687"/>
                </a:lnTo>
                <a:close/>
              </a:path>
              <a:path w="45039" h="78538">
                <a:moveTo>
                  <a:pt x="10922" y="62561"/>
                </a:moveTo>
                <a:lnTo>
                  <a:pt x="10721" y="76389"/>
                </a:lnTo>
                <a:lnTo>
                  <a:pt x="13262" y="77810"/>
                </a:lnTo>
                <a:lnTo>
                  <a:pt x="12801" y="66319"/>
                </a:lnTo>
                <a:lnTo>
                  <a:pt x="10922" y="625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816904" y="36908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2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695" y="1918"/>
                </a:lnTo>
                <a:lnTo>
                  <a:pt x="7700" y="0"/>
                </a:lnTo>
                <a:lnTo>
                  <a:pt x="3453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397" y="73620"/>
                </a:moveTo>
                <a:lnTo>
                  <a:pt x="3949" y="74358"/>
                </a:lnTo>
                <a:lnTo>
                  <a:pt x="7189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28" y="21704"/>
                </a:lnTo>
                <a:lnTo>
                  <a:pt x="7189" y="20739"/>
                </a:lnTo>
                <a:lnTo>
                  <a:pt x="3949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843364" y="37107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1"/>
                </a:moveTo>
                <a:lnTo>
                  <a:pt x="33173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289" y="6249"/>
                </a:lnTo>
                <a:lnTo>
                  <a:pt x="35118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590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7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40" y="14464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5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896727" y="37108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65" y="21567"/>
                </a:moveTo>
                <a:lnTo>
                  <a:pt x="11465" y="16765"/>
                </a:lnTo>
                <a:lnTo>
                  <a:pt x="12095" y="13982"/>
                </a:lnTo>
                <a:lnTo>
                  <a:pt x="13150" y="11418"/>
                </a:lnTo>
                <a:lnTo>
                  <a:pt x="15921" y="8520"/>
                </a:lnTo>
                <a:lnTo>
                  <a:pt x="18496" y="7329"/>
                </a:lnTo>
                <a:lnTo>
                  <a:pt x="21751" y="7038"/>
                </a:lnTo>
                <a:lnTo>
                  <a:pt x="25134" y="7038"/>
                </a:lnTo>
                <a:lnTo>
                  <a:pt x="27730" y="8002"/>
                </a:lnTo>
                <a:lnTo>
                  <a:pt x="31398" y="11836"/>
                </a:lnTo>
                <a:lnTo>
                  <a:pt x="32312" y="14493"/>
                </a:lnTo>
                <a:lnTo>
                  <a:pt x="32312" y="17920"/>
                </a:lnTo>
                <a:lnTo>
                  <a:pt x="32090" y="20764"/>
                </a:lnTo>
                <a:lnTo>
                  <a:pt x="30628" y="24627"/>
                </a:lnTo>
                <a:lnTo>
                  <a:pt x="27856" y="27471"/>
                </a:lnTo>
                <a:lnTo>
                  <a:pt x="31964" y="33962"/>
                </a:lnTo>
                <a:lnTo>
                  <a:pt x="35667" y="31229"/>
                </a:lnTo>
                <a:lnTo>
                  <a:pt x="38634" y="27787"/>
                </a:lnTo>
                <a:lnTo>
                  <a:pt x="40441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3" y="14439"/>
                </a:lnTo>
                <a:lnTo>
                  <a:pt x="39639" y="11202"/>
                </a:lnTo>
                <a:lnTo>
                  <a:pt x="37475" y="8369"/>
                </a:lnTo>
                <a:lnTo>
                  <a:pt x="44491" y="8369"/>
                </a:lnTo>
                <a:lnTo>
                  <a:pt x="45831" y="7519"/>
                </a:lnTo>
                <a:lnTo>
                  <a:pt x="46349" y="4687"/>
                </a:lnTo>
                <a:lnTo>
                  <a:pt x="44491" y="953"/>
                </a:lnTo>
                <a:lnTo>
                  <a:pt x="29700" y="953"/>
                </a:lnTo>
                <a:lnTo>
                  <a:pt x="27371" y="420"/>
                </a:lnTo>
                <a:lnTo>
                  <a:pt x="24796" y="90"/>
                </a:lnTo>
                <a:lnTo>
                  <a:pt x="19163" y="0"/>
                </a:lnTo>
                <a:lnTo>
                  <a:pt x="16614" y="420"/>
                </a:lnTo>
                <a:lnTo>
                  <a:pt x="11934" y="2095"/>
                </a:lnTo>
                <a:lnTo>
                  <a:pt x="8272" y="4862"/>
                </a:lnTo>
                <a:lnTo>
                  <a:pt x="5288" y="8333"/>
                </a:lnTo>
                <a:lnTo>
                  <a:pt x="3404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7" y="22860"/>
                </a:lnTo>
                <a:lnTo>
                  <a:pt x="4568" y="26315"/>
                </a:lnTo>
                <a:lnTo>
                  <a:pt x="6573" y="29249"/>
                </a:lnTo>
                <a:lnTo>
                  <a:pt x="4110" y="32259"/>
                </a:lnTo>
                <a:lnTo>
                  <a:pt x="2292" y="35826"/>
                </a:lnTo>
                <a:lnTo>
                  <a:pt x="1846" y="40131"/>
                </a:lnTo>
                <a:lnTo>
                  <a:pt x="2268" y="43296"/>
                </a:lnTo>
                <a:lnTo>
                  <a:pt x="3977" y="46126"/>
                </a:lnTo>
                <a:lnTo>
                  <a:pt x="7070" y="48221"/>
                </a:lnTo>
                <a:lnTo>
                  <a:pt x="3999" y="51040"/>
                </a:lnTo>
                <a:lnTo>
                  <a:pt x="1760" y="54028"/>
                </a:lnTo>
                <a:lnTo>
                  <a:pt x="435" y="57330"/>
                </a:lnTo>
                <a:lnTo>
                  <a:pt x="0" y="60897"/>
                </a:lnTo>
                <a:lnTo>
                  <a:pt x="396" y="64620"/>
                </a:lnTo>
                <a:lnTo>
                  <a:pt x="1993" y="67932"/>
                </a:lnTo>
                <a:lnTo>
                  <a:pt x="5054" y="70548"/>
                </a:lnTo>
                <a:lnTo>
                  <a:pt x="9114" y="72683"/>
                </a:lnTo>
                <a:lnTo>
                  <a:pt x="12405" y="65495"/>
                </a:lnTo>
                <a:lnTo>
                  <a:pt x="8816" y="62420"/>
                </a:lnTo>
                <a:lnTo>
                  <a:pt x="8816" y="59220"/>
                </a:lnTo>
                <a:lnTo>
                  <a:pt x="9511" y="56210"/>
                </a:lnTo>
                <a:lnTo>
                  <a:pt x="11724" y="53060"/>
                </a:lnTo>
                <a:lnTo>
                  <a:pt x="10425" y="40780"/>
                </a:lnTo>
                <a:lnTo>
                  <a:pt x="9842" y="37274"/>
                </a:lnTo>
                <a:lnTo>
                  <a:pt x="11426" y="33821"/>
                </a:lnTo>
                <a:lnTo>
                  <a:pt x="14446" y="34645"/>
                </a:lnTo>
                <a:lnTo>
                  <a:pt x="12391" y="24170"/>
                </a:lnTo>
                <a:lnTo>
                  <a:pt x="11465" y="21567"/>
                </a:lnTo>
                <a:close/>
              </a:path>
              <a:path w="46349" h="74397">
                <a:moveTo>
                  <a:pt x="12391" y="24170"/>
                </a:moveTo>
                <a:lnTo>
                  <a:pt x="14446" y="34645"/>
                </a:lnTo>
                <a:lnTo>
                  <a:pt x="18039" y="35726"/>
                </a:lnTo>
                <a:lnTo>
                  <a:pt x="21912" y="36007"/>
                </a:lnTo>
                <a:lnTo>
                  <a:pt x="24745" y="36007"/>
                </a:lnTo>
                <a:lnTo>
                  <a:pt x="27324" y="35600"/>
                </a:lnTo>
                <a:lnTo>
                  <a:pt x="31964" y="33962"/>
                </a:lnTo>
                <a:lnTo>
                  <a:pt x="27856" y="27471"/>
                </a:lnTo>
                <a:lnTo>
                  <a:pt x="25242" y="28627"/>
                </a:lnTo>
                <a:lnTo>
                  <a:pt x="21912" y="28907"/>
                </a:lnTo>
                <a:lnTo>
                  <a:pt x="18618" y="28907"/>
                </a:lnTo>
                <a:lnTo>
                  <a:pt x="16059" y="27967"/>
                </a:lnTo>
                <a:lnTo>
                  <a:pt x="12391" y="24170"/>
                </a:lnTo>
                <a:close/>
              </a:path>
              <a:path w="46349" h="74397">
                <a:moveTo>
                  <a:pt x="30181" y="50929"/>
                </a:moveTo>
                <a:lnTo>
                  <a:pt x="32522" y="51537"/>
                </a:lnTo>
                <a:lnTo>
                  <a:pt x="35963" y="53888"/>
                </a:lnTo>
                <a:lnTo>
                  <a:pt x="36819" y="57711"/>
                </a:lnTo>
                <a:lnTo>
                  <a:pt x="36819" y="58967"/>
                </a:lnTo>
                <a:lnTo>
                  <a:pt x="35603" y="62499"/>
                </a:lnTo>
                <a:lnTo>
                  <a:pt x="32547" y="65293"/>
                </a:lnTo>
                <a:lnTo>
                  <a:pt x="29243" y="66560"/>
                </a:lnTo>
                <a:lnTo>
                  <a:pt x="25134" y="67373"/>
                </a:lnTo>
                <a:lnTo>
                  <a:pt x="18125" y="67373"/>
                </a:lnTo>
                <a:lnTo>
                  <a:pt x="14795" y="66751"/>
                </a:lnTo>
                <a:lnTo>
                  <a:pt x="12405" y="65495"/>
                </a:lnTo>
                <a:lnTo>
                  <a:pt x="9114" y="72683"/>
                </a:lnTo>
                <a:lnTo>
                  <a:pt x="11887" y="73367"/>
                </a:lnTo>
                <a:lnTo>
                  <a:pt x="14658" y="74054"/>
                </a:lnTo>
                <a:lnTo>
                  <a:pt x="18028" y="74397"/>
                </a:lnTo>
                <a:lnTo>
                  <a:pt x="26074" y="74397"/>
                </a:lnTo>
                <a:lnTo>
                  <a:pt x="29624" y="73940"/>
                </a:lnTo>
                <a:lnTo>
                  <a:pt x="32633" y="73040"/>
                </a:lnTo>
                <a:lnTo>
                  <a:pt x="35653" y="72125"/>
                </a:lnTo>
                <a:lnTo>
                  <a:pt x="40060" y="69292"/>
                </a:lnTo>
                <a:lnTo>
                  <a:pt x="43440" y="65876"/>
                </a:lnTo>
                <a:lnTo>
                  <a:pt x="45333" y="61710"/>
                </a:lnTo>
                <a:lnTo>
                  <a:pt x="45806" y="57214"/>
                </a:lnTo>
                <a:lnTo>
                  <a:pt x="45384" y="53099"/>
                </a:lnTo>
                <a:lnTo>
                  <a:pt x="43714" y="49784"/>
                </a:lnTo>
                <a:lnTo>
                  <a:pt x="41065" y="47256"/>
                </a:lnTo>
                <a:lnTo>
                  <a:pt x="37820" y="45237"/>
                </a:lnTo>
                <a:lnTo>
                  <a:pt x="33760" y="44020"/>
                </a:lnTo>
                <a:lnTo>
                  <a:pt x="29090" y="43588"/>
                </a:lnTo>
                <a:lnTo>
                  <a:pt x="16318" y="43041"/>
                </a:lnTo>
                <a:lnTo>
                  <a:pt x="14359" y="42965"/>
                </a:lnTo>
                <a:lnTo>
                  <a:pt x="10425" y="40780"/>
                </a:lnTo>
                <a:lnTo>
                  <a:pt x="11724" y="53060"/>
                </a:lnTo>
                <a:lnTo>
                  <a:pt x="14569" y="50407"/>
                </a:lnTo>
                <a:lnTo>
                  <a:pt x="27247" y="50853"/>
                </a:lnTo>
                <a:lnTo>
                  <a:pt x="30181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980157" y="3687178"/>
            <a:ext cx="42151" cy="78004"/>
          </a:xfrm>
          <a:custGeom>
            <a:avLst/>
            <a:gdLst/>
            <a:ahLst/>
            <a:cxnLst/>
            <a:rect l="l" t="t" r="r" b="b"/>
            <a:pathLst>
              <a:path w="42151" h="78004">
                <a:moveTo>
                  <a:pt x="33177" y="46903"/>
                </a:moveTo>
                <a:lnTo>
                  <a:pt x="33177" y="76315"/>
                </a:lnTo>
                <a:lnTo>
                  <a:pt x="33399" y="77078"/>
                </a:lnTo>
                <a:lnTo>
                  <a:pt x="36046" y="78004"/>
                </a:lnTo>
                <a:lnTo>
                  <a:pt x="39293" y="78004"/>
                </a:lnTo>
                <a:lnTo>
                  <a:pt x="42151" y="76315"/>
                </a:lnTo>
                <a:lnTo>
                  <a:pt x="42151" y="42127"/>
                </a:lnTo>
                <a:lnTo>
                  <a:pt x="41868" y="39041"/>
                </a:lnTo>
                <a:lnTo>
                  <a:pt x="41262" y="36489"/>
                </a:lnTo>
                <a:lnTo>
                  <a:pt x="40665" y="33947"/>
                </a:lnTo>
                <a:lnTo>
                  <a:pt x="38289" y="29822"/>
                </a:lnTo>
                <a:lnTo>
                  <a:pt x="35120" y="26405"/>
                </a:lnTo>
                <a:lnTo>
                  <a:pt x="30650" y="24145"/>
                </a:lnTo>
                <a:lnTo>
                  <a:pt x="27903" y="23572"/>
                </a:lnTo>
                <a:lnTo>
                  <a:pt x="21984" y="23572"/>
                </a:lnTo>
                <a:lnTo>
                  <a:pt x="19359" y="24245"/>
                </a:lnTo>
                <a:lnTo>
                  <a:pt x="16750" y="25617"/>
                </a:lnTo>
                <a:lnTo>
                  <a:pt x="14136" y="26963"/>
                </a:lnTo>
                <a:lnTo>
                  <a:pt x="11537" y="29033"/>
                </a:lnTo>
                <a:lnTo>
                  <a:pt x="8963" y="31827"/>
                </a:lnTo>
                <a:lnTo>
                  <a:pt x="8963" y="1752"/>
                </a:lnTo>
                <a:lnTo>
                  <a:pt x="8754" y="967"/>
                </a:lnTo>
                <a:lnTo>
                  <a:pt x="6104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5"/>
                </a:lnTo>
                <a:lnTo>
                  <a:pt x="308" y="77266"/>
                </a:lnTo>
                <a:lnTo>
                  <a:pt x="2861" y="78004"/>
                </a:lnTo>
                <a:lnTo>
                  <a:pt x="6104" y="78004"/>
                </a:lnTo>
                <a:lnTo>
                  <a:pt x="8963" y="76315"/>
                </a:lnTo>
                <a:lnTo>
                  <a:pt x="8963" y="41201"/>
                </a:lnTo>
                <a:lnTo>
                  <a:pt x="11436" y="38036"/>
                </a:lnTo>
                <a:lnTo>
                  <a:pt x="13790" y="35650"/>
                </a:lnTo>
                <a:lnTo>
                  <a:pt x="18284" y="32374"/>
                </a:lnTo>
                <a:lnTo>
                  <a:pt x="22791" y="31560"/>
                </a:lnTo>
                <a:lnTo>
                  <a:pt x="26060" y="31892"/>
                </a:lnTo>
                <a:lnTo>
                  <a:pt x="28709" y="33223"/>
                </a:lnTo>
                <a:lnTo>
                  <a:pt x="31456" y="36729"/>
                </a:lnTo>
                <a:lnTo>
                  <a:pt x="32536" y="39980"/>
                </a:lnTo>
                <a:lnTo>
                  <a:pt x="33177" y="44030"/>
                </a:lnTo>
                <a:lnTo>
                  <a:pt x="33177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5035694" y="37107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24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8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3" y="46065"/>
                </a:lnTo>
                <a:lnTo>
                  <a:pt x="8319" y="50598"/>
                </a:lnTo>
                <a:lnTo>
                  <a:pt x="10867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4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46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6" y="7631"/>
                </a:lnTo>
                <a:lnTo>
                  <a:pt x="23039" y="7203"/>
                </a:lnTo>
                <a:lnTo>
                  <a:pt x="27381" y="7203"/>
                </a:lnTo>
                <a:lnTo>
                  <a:pt x="27349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5091343" y="37107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97" y="42073"/>
                </a:moveTo>
                <a:lnTo>
                  <a:pt x="9978" y="54176"/>
                </a:lnTo>
                <a:lnTo>
                  <a:pt x="14399" y="55205"/>
                </a:lnTo>
                <a:lnTo>
                  <a:pt x="19907" y="55205"/>
                </a:lnTo>
                <a:lnTo>
                  <a:pt x="22928" y="47393"/>
                </a:lnTo>
                <a:lnTo>
                  <a:pt x="18384" y="48005"/>
                </a:lnTo>
                <a:lnTo>
                  <a:pt x="15490" y="48005"/>
                </a:lnTo>
                <a:lnTo>
                  <a:pt x="11612" y="45690"/>
                </a:lnTo>
                <a:lnTo>
                  <a:pt x="919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3" y="54467"/>
                </a:lnTo>
                <a:lnTo>
                  <a:pt x="40212" y="52805"/>
                </a:lnTo>
                <a:lnTo>
                  <a:pt x="40212" y="15811"/>
                </a:lnTo>
                <a:lnTo>
                  <a:pt x="39851" y="13068"/>
                </a:lnTo>
                <a:lnTo>
                  <a:pt x="38479" y="8380"/>
                </a:lnTo>
                <a:lnTo>
                  <a:pt x="35852" y="4838"/>
                </a:lnTo>
                <a:lnTo>
                  <a:pt x="32338" y="2056"/>
                </a:lnTo>
                <a:lnTo>
                  <a:pt x="27410" y="417"/>
                </a:lnTo>
                <a:lnTo>
                  <a:pt x="24404" y="0"/>
                </a:lnTo>
                <a:lnTo>
                  <a:pt x="20886" y="0"/>
                </a:lnTo>
                <a:lnTo>
                  <a:pt x="17136" y="187"/>
                </a:lnTo>
                <a:lnTo>
                  <a:pt x="13441" y="900"/>
                </a:lnTo>
                <a:lnTo>
                  <a:pt x="10176" y="1879"/>
                </a:lnTo>
                <a:lnTo>
                  <a:pt x="7242" y="3020"/>
                </a:lnTo>
                <a:lnTo>
                  <a:pt x="3516" y="5356"/>
                </a:lnTo>
                <a:lnTo>
                  <a:pt x="2390" y="8176"/>
                </a:lnTo>
                <a:lnTo>
                  <a:pt x="2688" y="11490"/>
                </a:lnTo>
                <a:lnTo>
                  <a:pt x="5288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4" y="8305"/>
                </a:lnTo>
                <a:lnTo>
                  <a:pt x="17866" y="7477"/>
                </a:lnTo>
                <a:lnTo>
                  <a:pt x="22150" y="7477"/>
                </a:lnTo>
                <a:lnTo>
                  <a:pt x="25303" y="8241"/>
                </a:lnTo>
                <a:lnTo>
                  <a:pt x="27867" y="9497"/>
                </a:lnTo>
                <a:lnTo>
                  <a:pt x="30279" y="12686"/>
                </a:lnTo>
                <a:lnTo>
                  <a:pt x="31074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7" y="23569"/>
                </a:lnTo>
                <a:lnTo>
                  <a:pt x="14251" y="24267"/>
                </a:lnTo>
                <a:lnTo>
                  <a:pt x="11206" y="24941"/>
                </a:lnTo>
                <a:lnTo>
                  <a:pt x="8628" y="25970"/>
                </a:lnTo>
                <a:lnTo>
                  <a:pt x="4420" y="28724"/>
                </a:lnTo>
                <a:lnTo>
                  <a:pt x="1684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6" y="46393"/>
                </a:lnTo>
                <a:lnTo>
                  <a:pt x="3181" y="49885"/>
                </a:lnTo>
                <a:lnTo>
                  <a:pt x="6130" y="52487"/>
                </a:lnTo>
                <a:lnTo>
                  <a:pt x="9978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39" y="35420"/>
                </a:lnTo>
                <a:lnTo>
                  <a:pt x="12678" y="32407"/>
                </a:lnTo>
                <a:lnTo>
                  <a:pt x="15378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7" y="55205"/>
                </a:lnTo>
                <a:lnTo>
                  <a:pt x="22705" y="54543"/>
                </a:lnTo>
                <a:lnTo>
                  <a:pt x="25328" y="53251"/>
                </a:lnTo>
                <a:lnTo>
                  <a:pt x="27953" y="51940"/>
                </a:lnTo>
                <a:lnTo>
                  <a:pt x="32485" y="47776"/>
                </a:lnTo>
                <a:lnTo>
                  <a:pt x="32485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5141422" y="3711528"/>
            <a:ext cx="46620" cy="53694"/>
          </a:xfrm>
          <a:custGeom>
            <a:avLst/>
            <a:gdLst/>
            <a:ahLst/>
            <a:cxnLst/>
            <a:rect l="l" t="t" r="r" b="b"/>
            <a:pathLst>
              <a:path w="46620" h="53694">
                <a:moveTo>
                  <a:pt x="543" y="3975"/>
                </a:moveTo>
                <a:lnTo>
                  <a:pt x="17194" y="51675"/>
                </a:lnTo>
                <a:lnTo>
                  <a:pt x="18036" y="52895"/>
                </a:lnTo>
                <a:lnTo>
                  <a:pt x="20610" y="53582"/>
                </a:lnTo>
                <a:lnTo>
                  <a:pt x="23332" y="53694"/>
                </a:lnTo>
                <a:lnTo>
                  <a:pt x="26777" y="53557"/>
                </a:lnTo>
                <a:lnTo>
                  <a:pt x="29488" y="51675"/>
                </a:lnTo>
                <a:lnTo>
                  <a:pt x="46188" y="3975"/>
                </a:lnTo>
                <a:lnTo>
                  <a:pt x="46620" y="1624"/>
                </a:lnTo>
                <a:lnTo>
                  <a:pt x="46088" y="482"/>
                </a:lnTo>
                <a:lnTo>
                  <a:pt x="43265" y="0"/>
                </a:lnTo>
                <a:lnTo>
                  <a:pt x="40072" y="90"/>
                </a:lnTo>
                <a:lnTo>
                  <a:pt x="37487" y="1789"/>
                </a:lnTo>
                <a:lnTo>
                  <a:pt x="23832" y="43192"/>
                </a:lnTo>
                <a:lnTo>
                  <a:pt x="23446" y="43192"/>
                </a:lnTo>
                <a:lnTo>
                  <a:pt x="9630" y="1789"/>
                </a:lnTo>
                <a:lnTo>
                  <a:pt x="8056" y="252"/>
                </a:lnTo>
                <a:lnTo>
                  <a:pt x="5458" y="0"/>
                </a:lnTo>
                <a:lnTo>
                  <a:pt x="2870" y="25"/>
                </a:lnTo>
                <a:lnTo>
                  <a:pt x="0" y="1332"/>
                </a:lnTo>
                <a:lnTo>
                  <a:pt x="543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5191700" y="3711531"/>
            <a:ext cx="46210" cy="73670"/>
          </a:xfrm>
          <a:custGeom>
            <a:avLst/>
            <a:gdLst/>
            <a:ahLst/>
            <a:cxnLst/>
            <a:rect l="l" t="t" r="r" b="b"/>
            <a:pathLst>
              <a:path w="46210" h="73670">
                <a:moveTo>
                  <a:pt x="19274" y="53351"/>
                </a:moveTo>
                <a:lnTo>
                  <a:pt x="12528" y="70826"/>
                </a:lnTo>
                <a:lnTo>
                  <a:pt x="12787" y="73061"/>
                </a:lnTo>
                <a:lnTo>
                  <a:pt x="15462" y="73670"/>
                </a:lnTo>
                <a:lnTo>
                  <a:pt x="18213" y="73670"/>
                </a:lnTo>
                <a:lnTo>
                  <a:pt x="22110" y="71831"/>
                </a:lnTo>
                <a:lnTo>
                  <a:pt x="28634" y="53351"/>
                </a:lnTo>
                <a:lnTo>
                  <a:pt x="46210" y="3402"/>
                </a:lnTo>
                <a:lnTo>
                  <a:pt x="45766" y="402"/>
                </a:lnTo>
                <a:lnTo>
                  <a:pt x="43141" y="0"/>
                </a:lnTo>
                <a:lnTo>
                  <a:pt x="40082" y="50"/>
                </a:lnTo>
                <a:lnTo>
                  <a:pt x="37288" y="1954"/>
                </a:lnTo>
                <a:lnTo>
                  <a:pt x="23795" y="42480"/>
                </a:lnTo>
                <a:lnTo>
                  <a:pt x="23634" y="42480"/>
                </a:lnTo>
                <a:lnTo>
                  <a:pt x="9655" y="2181"/>
                </a:lnTo>
                <a:lnTo>
                  <a:pt x="8975" y="749"/>
                </a:lnTo>
                <a:lnTo>
                  <a:pt x="6253" y="35"/>
                </a:lnTo>
                <a:lnTo>
                  <a:pt x="3229" y="0"/>
                </a:lnTo>
                <a:lnTo>
                  <a:pt x="0" y="924"/>
                </a:lnTo>
                <a:lnTo>
                  <a:pt x="298" y="3567"/>
                </a:lnTo>
                <a:lnTo>
                  <a:pt x="17752" y="51559"/>
                </a:lnTo>
                <a:lnTo>
                  <a:pt x="19274" y="533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5270230" y="37107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201" y="42073"/>
                </a:moveTo>
                <a:lnTo>
                  <a:pt x="9979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28" y="47393"/>
                </a:lnTo>
                <a:lnTo>
                  <a:pt x="18385" y="48005"/>
                </a:lnTo>
                <a:lnTo>
                  <a:pt x="15491" y="48005"/>
                </a:lnTo>
                <a:lnTo>
                  <a:pt x="11614" y="45690"/>
                </a:lnTo>
                <a:lnTo>
                  <a:pt x="9201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3" y="54467"/>
                </a:lnTo>
                <a:lnTo>
                  <a:pt x="40212" y="52805"/>
                </a:lnTo>
                <a:lnTo>
                  <a:pt x="40212" y="15811"/>
                </a:lnTo>
                <a:lnTo>
                  <a:pt x="39852" y="13068"/>
                </a:lnTo>
                <a:lnTo>
                  <a:pt x="38477" y="8380"/>
                </a:lnTo>
                <a:lnTo>
                  <a:pt x="35852" y="4838"/>
                </a:lnTo>
                <a:lnTo>
                  <a:pt x="32339" y="2056"/>
                </a:lnTo>
                <a:lnTo>
                  <a:pt x="27410" y="417"/>
                </a:lnTo>
                <a:lnTo>
                  <a:pt x="24404" y="0"/>
                </a:lnTo>
                <a:lnTo>
                  <a:pt x="20887" y="0"/>
                </a:lnTo>
                <a:lnTo>
                  <a:pt x="17136" y="187"/>
                </a:lnTo>
                <a:lnTo>
                  <a:pt x="13445" y="900"/>
                </a:lnTo>
                <a:lnTo>
                  <a:pt x="10177" y="1879"/>
                </a:lnTo>
                <a:lnTo>
                  <a:pt x="7242" y="3020"/>
                </a:lnTo>
                <a:lnTo>
                  <a:pt x="3516" y="5356"/>
                </a:lnTo>
                <a:lnTo>
                  <a:pt x="2390" y="8176"/>
                </a:lnTo>
                <a:lnTo>
                  <a:pt x="2689" y="11490"/>
                </a:lnTo>
                <a:lnTo>
                  <a:pt x="5288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6" y="8305"/>
                </a:lnTo>
                <a:lnTo>
                  <a:pt x="17866" y="7477"/>
                </a:lnTo>
                <a:lnTo>
                  <a:pt x="22151" y="7477"/>
                </a:lnTo>
                <a:lnTo>
                  <a:pt x="25304" y="8241"/>
                </a:lnTo>
                <a:lnTo>
                  <a:pt x="27867" y="9497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8" y="23569"/>
                </a:lnTo>
                <a:lnTo>
                  <a:pt x="14251" y="24267"/>
                </a:lnTo>
                <a:lnTo>
                  <a:pt x="11206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85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8" y="46393"/>
                </a:lnTo>
                <a:lnTo>
                  <a:pt x="3182" y="49885"/>
                </a:lnTo>
                <a:lnTo>
                  <a:pt x="6130" y="52487"/>
                </a:lnTo>
                <a:lnTo>
                  <a:pt x="9979" y="54176"/>
                </a:lnTo>
                <a:lnTo>
                  <a:pt x="9201" y="42073"/>
                </a:lnTo>
                <a:lnTo>
                  <a:pt x="9201" y="39470"/>
                </a:lnTo>
                <a:lnTo>
                  <a:pt x="10040" y="35420"/>
                </a:lnTo>
                <a:lnTo>
                  <a:pt x="12679" y="32407"/>
                </a:lnTo>
                <a:lnTo>
                  <a:pt x="15379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8" y="55205"/>
                </a:lnTo>
                <a:lnTo>
                  <a:pt x="22705" y="54543"/>
                </a:lnTo>
                <a:lnTo>
                  <a:pt x="25330" y="53251"/>
                </a:lnTo>
                <a:lnTo>
                  <a:pt x="27953" y="51940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5326786" y="3710750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4" y="23331"/>
                </a:moveTo>
                <a:lnTo>
                  <a:pt x="33174" y="52743"/>
                </a:lnTo>
                <a:lnTo>
                  <a:pt x="33397" y="53506"/>
                </a:lnTo>
                <a:lnTo>
                  <a:pt x="36047" y="54432"/>
                </a:lnTo>
                <a:lnTo>
                  <a:pt x="39305" y="54432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9" y="0"/>
                </a:lnTo>
                <a:lnTo>
                  <a:pt x="19088" y="737"/>
                </a:lnTo>
                <a:lnTo>
                  <a:pt x="16341" y="2209"/>
                </a:lnTo>
                <a:lnTo>
                  <a:pt x="13604" y="3683"/>
                </a:lnTo>
                <a:lnTo>
                  <a:pt x="10854" y="5982"/>
                </a:lnTo>
                <a:lnTo>
                  <a:pt x="8107" y="9144"/>
                </a:lnTo>
                <a:lnTo>
                  <a:pt x="8107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4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47" y="14464"/>
                </a:lnTo>
                <a:lnTo>
                  <a:pt x="13799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56" y="8319"/>
                </a:lnTo>
                <a:lnTo>
                  <a:pt x="28707" y="9650"/>
                </a:lnTo>
                <a:lnTo>
                  <a:pt x="31468" y="13157"/>
                </a:lnTo>
                <a:lnTo>
                  <a:pt x="32533" y="16408"/>
                </a:lnTo>
                <a:lnTo>
                  <a:pt x="33174" y="20458"/>
                </a:lnTo>
                <a:lnTo>
                  <a:pt x="33174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5382493" y="3749979"/>
            <a:ext cx="13247" cy="77810"/>
          </a:xfrm>
          <a:custGeom>
            <a:avLst/>
            <a:gdLst/>
            <a:ahLst/>
            <a:cxnLst/>
            <a:rect l="l" t="t" r="r" b="b"/>
            <a:pathLst>
              <a:path w="13247" h="77810">
                <a:moveTo>
                  <a:pt x="10908" y="0"/>
                </a:moveTo>
                <a:lnTo>
                  <a:pt x="10709" y="13827"/>
                </a:lnTo>
                <a:lnTo>
                  <a:pt x="13247" y="15248"/>
                </a:lnTo>
                <a:lnTo>
                  <a:pt x="12801" y="3757"/>
                </a:lnTo>
                <a:lnTo>
                  <a:pt x="10908" y="0"/>
                </a:lnTo>
                <a:close/>
              </a:path>
              <a:path w="13247" h="77810">
                <a:moveTo>
                  <a:pt x="37039" y="6868"/>
                </a:moveTo>
                <a:lnTo>
                  <a:pt x="37111" y="14069"/>
                </a:lnTo>
                <a:lnTo>
                  <a:pt x="39725" y="15199"/>
                </a:lnTo>
                <a:lnTo>
                  <a:pt x="42461" y="15199"/>
                </a:lnTo>
                <a:lnTo>
                  <a:pt x="45035" y="13510"/>
                </a:lnTo>
                <a:lnTo>
                  <a:pt x="45035" y="-60821"/>
                </a:lnTo>
                <a:lnTo>
                  <a:pt x="44790" y="-61584"/>
                </a:lnTo>
                <a:lnTo>
                  <a:pt x="42115" y="-62561"/>
                </a:lnTo>
                <a:lnTo>
                  <a:pt x="38872" y="-62561"/>
                </a:lnTo>
                <a:lnTo>
                  <a:pt x="36010" y="-60821"/>
                </a:lnTo>
                <a:lnTo>
                  <a:pt x="36010" y="-31636"/>
                </a:lnTo>
                <a:lnTo>
                  <a:pt x="31333" y="-36018"/>
                </a:lnTo>
                <a:lnTo>
                  <a:pt x="26578" y="-38585"/>
                </a:lnTo>
                <a:lnTo>
                  <a:pt x="23953" y="-39232"/>
                </a:lnTo>
                <a:lnTo>
                  <a:pt x="17654" y="-39232"/>
                </a:lnTo>
                <a:lnTo>
                  <a:pt x="14608" y="-38559"/>
                </a:lnTo>
                <a:lnTo>
                  <a:pt x="11995" y="-37249"/>
                </a:lnTo>
                <a:lnTo>
                  <a:pt x="9359" y="-35916"/>
                </a:lnTo>
                <a:lnTo>
                  <a:pt x="7156" y="-34038"/>
                </a:lnTo>
                <a:lnTo>
                  <a:pt x="3602" y="-29123"/>
                </a:lnTo>
                <a:lnTo>
                  <a:pt x="2252" y="-26164"/>
                </a:lnTo>
                <a:lnTo>
                  <a:pt x="1350" y="-22669"/>
                </a:lnTo>
                <a:lnTo>
                  <a:pt x="445" y="-19202"/>
                </a:lnTo>
                <a:lnTo>
                  <a:pt x="0" y="-15303"/>
                </a:lnTo>
                <a:lnTo>
                  <a:pt x="0" y="-7340"/>
                </a:lnTo>
                <a:lnTo>
                  <a:pt x="355" y="-3873"/>
                </a:lnTo>
                <a:lnTo>
                  <a:pt x="1087" y="-572"/>
                </a:lnTo>
                <a:lnTo>
                  <a:pt x="1807" y="2717"/>
                </a:lnTo>
                <a:lnTo>
                  <a:pt x="2959" y="5572"/>
                </a:lnTo>
                <a:lnTo>
                  <a:pt x="4528" y="8023"/>
                </a:lnTo>
                <a:lnTo>
                  <a:pt x="8167" y="12379"/>
                </a:lnTo>
                <a:lnTo>
                  <a:pt x="10709" y="13827"/>
                </a:lnTo>
                <a:lnTo>
                  <a:pt x="10908" y="0"/>
                </a:lnTo>
                <a:lnTo>
                  <a:pt x="9866" y="-4572"/>
                </a:lnTo>
                <a:lnTo>
                  <a:pt x="9295" y="-9464"/>
                </a:lnTo>
                <a:lnTo>
                  <a:pt x="9295" y="-14378"/>
                </a:lnTo>
                <a:lnTo>
                  <a:pt x="9964" y="-19025"/>
                </a:lnTo>
                <a:lnTo>
                  <a:pt x="11155" y="-23395"/>
                </a:lnTo>
                <a:lnTo>
                  <a:pt x="13150" y="-27039"/>
                </a:lnTo>
                <a:lnTo>
                  <a:pt x="16045" y="-29631"/>
                </a:lnTo>
                <a:lnTo>
                  <a:pt x="19583" y="-31305"/>
                </a:lnTo>
                <a:lnTo>
                  <a:pt x="24339" y="-31305"/>
                </a:lnTo>
                <a:lnTo>
                  <a:pt x="28968" y="-28882"/>
                </a:lnTo>
                <a:lnTo>
                  <a:pt x="33587" y="-24904"/>
                </a:lnTo>
                <a:lnTo>
                  <a:pt x="36010" y="-21819"/>
                </a:lnTo>
                <a:lnTo>
                  <a:pt x="36010" y="-1728"/>
                </a:lnTo>
                <a:lnTo>
                  <a:pt x="33252" y="1638"/>
                </a:lnTo>
                <a:lnTo>
                  <a:pt x="29502" y="5140"/>
                </a:lnTo>
                <a:lnTo>
                  <a:pt x="26035" y="7260"/>
                </a:lnTo>
                <a:lnTo>
                  <a:pt x="22679" y="8088"/>
                </a:lnTo>
                <a:lnTo>
                  <a:pt x="19126" y="8088"/>
                </a:lnTo>
                <a:lnTo>
                  <a:pt x="15612" y="6400"/>
                </a:lnTo>
                <a:lnTo>
                  <a:pt x="12801" y="3757"/>
                </a:lnTo>
                <a:lnTo>
                  <a:pt x="13247" y="15248"/>
                </a:lnTo>
                <a:lnTo>
                  <a:pt x="16318" y="15976"/>
                </a:lnTo>
                <a:lnTo>
                  <a:pt x="23211" y="15976"/>
                </a:lnTo>
                <a:lnTo>
                  <a:pt x="26243" y="15162"/>
                </a:lnTo>
                <a:lnTo>
                  <a:pt x="29015" y="13561"/>
                </a:lnTo>
                <a:lnTo>
                  <a:pt x="31790" y="11962"/>
                </a:lnTo>
                <a:lnTo>
                  <a:pt x="34462" y="9726"/>
                </a:lnTo>
                <a:lnTo>
                  <a:pt x="37039" y="6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5469760" y="3687178"/>
            <a:ext cx="8986" cy="78004"/>
          </a:xfrm>
          <a:custGeom>
            <a:avLst/>
            <a:gdLst/>
            <a:ahLst/>
            <a:cxnLst/>
            <a:rect l="l" t="t" r="r" b="b"/>
            <a:pathLst>
              <a:path w="8986" h="78004">
                <a:moveTo>
                  <a:pt x="8986" y="76315"/>
                </a:moveTo>
                <a:lnTo>
                  <a:pt x="8986" y="1752"/>
                </a:lnTo>
                <a:lnTo>
                  <a:pt x="8766" y="967"/>
                </a:lnTo>
                <a:lnTo>
                  <a:pt x="6127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5"/>
                </a:lnTo>
                <a:lnTo>
                  <a:pt x="321" y="77266"/>
                </a:lnTo>
                <a:lnTo>
                  <a:pt x="2868" y="78004"/>
                </a:lnTo>
                <a:lnTo>
                  <a:pt x="6127" y="78004"/>
                </a:lnTo>
                <a:lnTo>
                  <a:pt x="8986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5494056" y="3690824"/>
            <a:ext cx="10066" cy="74397"/>
          </a:xfrm>
          <a:custGeom>
            <a:avLst/>
            <a:gdLst/>
            <a:ahLst/>
            <a:cxnLst/>
            <a:rect l="l" t="t" r="r" b="b"/>
            <a:pathLst>
              <a:path w="10066" h="74397">
                <a:moveTo>
                  <a:pt x="1995" y="73950"/>
                </a:moveTo>
                <a:lnTo>
                  <a:pt x="4665" y="74397"/>
                </a:lnTo>
                <a:lnTo>
                  <a:pt x="7207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2" y="21704"/>
                </a:lnTo>
                <a:lnTo>
                  <a:pt x="7207" y="20739"/>
                </a:lnTo>
                <a:lnTo>
                  <a:pt x="3953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995" y="73950"/>
                </a:lnTo>
                <a:close/>
              </a:path>
              <a:path w="10066" h="74397">
                <a:moveTo>
                  <a:pt x="0" y="5586"/>
                </a:moveTo>
                <a:lnTo>
                  <a:pt x="396" y="9143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18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5515091" y="37108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63" y="21567"/>
                </a:moveTo>
                <a:lnTo>
                  <a:pt x="11463" y="16765"/>
                </a:lnTo>
                <a:lnTo>
                  <a:pt x="12096" y="13982"/>
                </a:lnTo>
                <a:lnTo>
                  <a:pt x="13147" y="11418"/>
                </a:lnTo>
                <a:lnTo>
                  <a:pt x="15919" y="8520"/>
                </a:lnTo>
                <a:lnTo>
                  <a:pt x="18497" y="7329"/>
                </a:lnTo>
                <a:lnTo>
                  <a:pt x="21751" y="7038"/>
                </a:lnTo>
                <a:lnTo>
                  <a:pt x="25132" y="7038"/>
                </a:lnTo>
                <a:lnTo>
                  <a:pt x="27730" y="8002"/>
                </a:lnTo>
                <a:lnTo>
                  <a:pt x="31395" y="11836"/>
                </a:lnTo>
                <a:lnTo>
                  <a:pt x="32310" y="14493"/>
                </a:lnTo>
                <a:lnTo>
                  <a:pt x="32310" y="17920"/>
                </a:lnTo>
                <a:lnTo>
                  <a:pt x="32086" y="20764"/>
                </a:lnTo>
                <a:lnTo>
                  <a:pt x="30628" y="24627"/>
                </a:lnTo>
                <a:lnTo>
                  <a:pt x="27857" y="27471"/>
                </a:lnTo>
                <a:lnTo>
                  <a:pt x="31964" y="33962"/>
                </a:lnTo>
                <a:lnTo>
                  <a:pt x="35651" y="31229"/>
                </a:lnTo>
                <a:lnTo>
                  <a:pt x="38638" y="27787"/>
                </a:lnTo>
                <a:lnTo>
                  <a:pt x="40445" y="23331"/>
                </a:lnTo>
                <a:lnTo>
                  <a:pt x="40902" y="20764"/>
                </a:lnTo>
                <a:lnTo>
                  <a:pt x="40902" y="17856"/>
                </a:lnTo>
                <a:lnTo>
                  <a:pt x="40655" y="14439"/>
                </a:lnTo>
                <a:lnTo>
                  <a:pt x="39639" y="11202"/>
                </a:lnTo>
                <a:lnTo>
                  <a:pt x="37472" y="8369"/>
                </a:lnTo>
                <a:lnTo>
                  <a:pt x="44493" y="8369"/>
                </a:lnTo>
                <a:lnTo>
                  <a:pt x="45827" y="7519"/>
                </a:lnTo>
                <a:lnTo>
                  <a:pt x="46349" y="4687"/>
                </a:lnTo>
                <a:lnTo>
                  <a:pt x="44493" y="953"/>
                </a:lnTo>
                <a:lnTo>
                  <a:pt x="29700" y="953"/>
                </a:lnTo>
                <a:lnTo>
                  <a:pt x="27371" y="420"/>
                </a:lnTo>
                <a:lnTo>
                  <a:pt x="24800" y="90"/>
                </a:lnTo>
                <a:lnTo>
                  <a:pt x="19163" y="0"/>
                </a:lnTo>
                <a:lnTo>
                  <a:pt x="16600" y="420"/>
                </a:lnTo>
                <a:lnTo>
                  <a:pt x="11934" y="2095"/>
                </a:lnTo>
                <a:lnTo>
                  <a:pt x="8268" y="4862"/>
                </a:lnTo>
                <a:lnTo>
                  <a:pt x="5288" y="8333"/>
                </a:lnTo>
                <a:lnTo>
                  <a:pt x="3406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5" y="22860"/>
                </a:lnTo>
                <a:lnTo>
                  <a:pt x="4568" y="26315"/>
                </a:lnTo>
                <a:lnTo>
                  <a:pt x="6577" y="29249"/>
                </a:lnTo>
                <a:lnTo>
                  <a:pt x="4110" y="32259"/>
                </a:lnTo>
                <a:lnTo>
                  <a:pt x="2289" y="35826"/>
                </a:lnTo>
                <a:lnTo>
                  <a:pt x="1846" y="40131"/>
                </a:lnTo>
                <a:lnTo>
                  <a:pt x="2264" y="43296"/>
                </a:lnTo>
                <a:lnTo>
                  <a:pt x="3975" y="46126"/>
                </a:lnTo>
                <a:lnTo>
                  <a:pt x="7070" y="48221"/>
                </a:lnTo>
                <a:lnTo>
                  <a:pt x="3985" y="51040"/>
                </a:lnTo>
                <a:lnTo>
                  <a:pt x="1756" y="54028"/>
                </a:lnTo>
                <a:lnTo>
                  <a:pt x="435" y="57330"/>
                </a:lnTo>
                <a:lnTo>
                  <a:pt x="0" y="60897"/>
                </a:lnTo>
                <a:lnTo>
                  <a:pt x="396" y="64620"/>
                </a:lnTo>
                <a:lnTo>
                  <a:pt x="1991" y="67932"/>
                </a:lnTo>
                <a:lnTo>
                  <a:pt x="5050" y="70548"/>
                </a:lnTo>
                <a:lnTo>
                  <a:pt x="9097" y="72683"/>
                </a:lnTo>
                <a:lnTo>
                  <a:pt x="12405" y="65495"/>
                </a:lnTo>
                <a:lnTo>
                  <a:pt x="8812" y="62420"/>
                </a:lnTo>
                <a:lnTo>
                  <a:pt x="8812" y="59220"/>
                </a:lnTo>
                <a:lnTo>
                  <a:pt x="9507" y="56210"/>
                </a:lnTo>
                <a:lnTo>
                  <a:pt x="11714" y="53060"/>
                </a:lnTo>
                <a:lnTo>
                  <a:pt x="10425" y="40780"/>
                </a:lnTo>
                <a:lnTo>
                  <a:pt x="9842" y="37274"/>
                </a:lnTo>
                <a:lnTo>
                  <a:pt x="11429" y="33821"/>
                </a:lnTo>
                <a:lnTo>
                  <a:pt x="14436" y="34645"/>
                </a:lnTo>
                <a:lnTo>
                  <a:pt x="12395" y="24170"/>
                </a:lnTo>
                <a:lnTo>
                  <a:pt x="11463" y="21567"/>
                </a:lnTo>
                <a:close/>
              </a:path>
              <a:path w="46349" h="74397">
                <a:moveTo>
                  <a:pt x="12395" y="24170"/>
                </a:moveTo>
                <a:lnTo>
                  <a:pt x="14436" y="34645"/>
                </a:lnTo>
                <a:lnTo>
                  <a:pt x="18025" y="35726"/>
                </a:lnTo>
                <a:lnTo>
                  <a:pt x="21913" y="36007"/>
                </a:lnTo>
                <a:lnTo>
                  <a:pt x="24745" y="36007"/>
                </a:lnTo>
                <a:lnTo>
                  <a:pt x="27320" y="35600"/>
                </a:lnTo>
                <a:lnTo>
                  <a:pt x="31964" y="33962"/>
                </a:lnTo>
                <a:lnTo>
                  <a:pt x="27857" y="27471"/>
                </a:lnTo>
                <a:lnTo>
                  <a:pt x="25243" y="28627"/>
                </a:lnTo>
                <a:lnTo>
                  <a:pt x="21913" y="28907"/>
                </a:lnTo>
                <a:lnTo>
                  <a:pt x="18619" y="28907"/>
                </a:lnTo>
                <a:lnTo>
                  <a:pt x="16056" y="27967"/>
                </a:lnTo>
                <a:lnTo>
                  <a:pt x="12395" y="24170"/>
                </a:lnTo>
                <a:close/>
              </a:path>
              <a:path w="46349" h="74397">
                <a:moveTo>
                  <a:pt x="30182" y="50929"/>
                </a:moveTo>
                <a:lnTo>
                  <a:pt x="32522" y="51537"/>
                </a:lnTo>
                <a:lnTo>
                  <a:pt x="35963" y="53888"/>
                </a:lnTo>
                <a:lnTo>
                  <a:pt x="36817" y="57711"/>
                </a:lnTo>
                <a:lnTo>
                  <a:pt x="36817" y="58967"/>
                </a:lnTo>
                <a:lnTo>
                  <a:pt x="35604" y="62499"/>
                </a:lnTo>
                <a:lnTo>
                  <a:pt x="32547" y="65293"/>
                </a:lnTo>
                <a:lnTo>
                  <a:pt x="29229" y="66560"/>
                </a:lnTo>
                <a:lnTo>
                  <a:pt x="25132" y="67373"/>
                </a:lnTo>
                <a:lnTo>
                  <a:pt x="18122" y="67373"/>
                </a:lnTo>
                <a:lnTo>
                  <a:pt x="14792" y="66751"/>
                </a:lnTo>
                <a:lnTo>
                  <a:pt x="12405" y="65495"/>
                </a:lnTo>
                <a:lnTo>
                  <a:pt x="9097" y="72683"/>
                </a:lnTo>
                <a:lnTo>
                  <a:pt x="11883" y="73367"/>
                </a:lnTo>
                <a:lnTo>
                  <a:pt x="14644" y="74054"/>
                </a:lnTo>
                <a:lnTo>
                  <a:pt x="18025" y="74397"/>
                </a:lnTo>
                <a:lnTo>
                  <a:pt x="26071" y="74397"/>
                </a:lnTo>
                <a:lnTo>
                  <a:pt x="29624" y="73940"/>
                </a:lnTo>
                <a:lnTo>
                  <a:pt x="32633" y="73040"/>
                </a:lnTo>
                <a:lnTo>
                  <a:pt x="35651" y="72125"/>
                </a:lnTo>
                <a:lnTo>
                  <a:pt x="40060" y="69292"/>
                </a:lnTo>
                <a:lnTo>
                  <a:pt x="43437" y="65876"/>
                </a:lnTo>
                <a:lnTo>
                  <a:pt x="45335" y="61710"/>
                </a:lnTo>
                <a:lnTo>
                  <a:pt x="45802" y="57214"/>
                </a:lnTo>
                <a:lnTo>
                  <a:pt x="45385" y="53099"/>
                </a:lnTo>
                <a:lnTo>
                  <a:pt x="43714" y="49784"/>
                </a:lnTo>
                <a:lnTo>
                  <a:pt x="41065" y="47256"/>
                </a:lnTo>
                <a:lnTo>
                  <a:pt x="37821" y="45237"/>
                </a:lnTo>
                <a:lnTo>
                  <a:pt x="33760" y="44020"/>
                </a:lnTo>
                <a:lnTo>
                  <a:pt x="29095" y="43588"/>
                </a:lnTo>
                <a:lnTo>
                  <a:pt x="16315" y="43041"/>
                </a:lnTo>
                <a:lnTo>
                  <a:pt x="14363" y="42965"/>
                </a:lnTo>
                <a:lnTo>
                  <a:pt x="10425" y="40780"/>
                </a:lnTo>
                <a:lnTo>
                  <a:pt x="11714" y="53060"/>
                </a:lnTo>
                <a:lnTo>
                  <a:pt x="14573" y="50407"/>
                </a:lnTo>
                <a:lnTo>
                  <a:pt x="27249" y="50853"/>
                </a:lnTo>
                <a:lnTo>
                  <a:pt x="30182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573142" y="3687178"/>
            <a:ext cx="42152" cy="78004"/>
          </a:xfrm>
          <a:custGeom>
            <a:avLst/>
            <a:gdLst/>
            <a:ahLst/>
            <a:cxnLst/>
            <a:rect l="l" t="t" r="r" b="b"/>
            <a:pathLst>
              <a:path w="42152" h="78004">
                <a:moveTo>
                  <a:pt x="33181" y="46903"/>
                </a:moveTo>
                <a:lnTo>
                  <a:pt x="33181" y="76315"/>
                </a:lnTo>
                <a:lnTo>
                  <a:pt x="33400" y="77078"/>
                </a:lnTo>
                <a:lnTo>
                  <a:pt x="36050" y="78004"/>
                </a:lnTo>
                <a:lnTo>
                  <a:pt x="39293" y="78004"/>
                </a:lnTo>
                <a:lnTo>
                  <a:pt x="42152" y="76315"/>
                </a:lnTo>
                <a:lnTo>
                  <a:pt x="42152" y="42127"/>
                </a:lnTo>
                <a:lnTo>
                  <a:pt x="41860" y="39041"/>
                </a:lnTo>
                <a:lnTo>
                  <a:pt x="41262" y="36489"/>
                </a:lnTo>
                <a:lnTo>
                  <a:pt x="40653" y="33947"/>
                </a:lnTo>
                <a:lnTo>
                  <a:pt x="38293" y="29822"/>
                </a:lnTo>
                <a:lnTo>
                  <a:pt x="35110" y="26405"/>
                </a:lnTo>
                <a:lnTo>
                  <a:pt x="30638" y="24145"/>
                </a:lnTo>
                <a:lnTo>
                  <a:pt x="27906" y="23572"/>
                </a:lnTo>
                <a:lnTo>
                  <a:pt x="21988" y="23572"/>
                </a:lnTo>
                <a:lnTo>
                  <a:pt x="19363" y="24245"/>
                </a:lnTo>
                <a:lnTo>
                  <a:pt x="16750" y="25617"/>
                </a:lnTo>
                <a:lnTo>
                  <a:pt x="14140" y="26963"/>
                </a:lnTo>
                <a:lnTo>
                  <a:pt x="11537" y="29033"/>
                </a:lnTo>
                <a:lnTo>
                  <a:pt x="8963" y="31827"/>
                </a:lnTo>
                <a:lnTo>
                  <a:pt x="8963" y="1752"/>
                </a:lnTo>
                <a:lnTo>
                  <a:pt x="8755" y="967"/>
                </a:lnTo>
                <a:lnTo>
                  <a:pt x="6104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61" y="78004"/>
                </a:lnTo>
                <a:lnTo>
                  <a:pt x="6104" y="78004"/>
                </a:lnTo>
                <a:lnTo>
                  <a:pt x="8963" y="76315"/>
                </a:lnTo>
                <a:lnTo>
                  <a:pt x="8963" y="41201"/>
                </a:lnTo>
                <a:lnTo>
                  <a:pt x="11440" y="38036"/>
                </a:lnTo>
                <a:lnTo>
                  <a:pt x="13790" y="35650"/>
                </a:lnTo>
                <a:lnTo>
                  <a:pt x="18287" y="32374"/>
                </a:lnTo>
                <a:lnTo>
                  <a:pt x="22795" y="31560"/>
                </a:lnTo>
                <a:lnTo>
                  <a:pt x="26060" y="31892"/>
                </a:lnTo>
                <a:lnTo>
                  <a:pt x="28709" y="33223"/>
                </a:lnTo>
                <a:lnTo>
                  <a:pt x="31456" y="36729"/>
                </a:lnTo>
                <a:lnTo>
                  <a:pt x="32536" y="39980"/>
                </a:lnTo>
                <a:lnTo>
                  <a:pt x="33181" y="44030"/>
                </a:lnTo>
                <a:lnTo>
                  <a:pt x="33181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5625418" y="3698125"/>
            <a:ext cx="31988" cy="67718"/>
          </a:xfrm>
          <a:custGeom>
            <a:avLst/>
            <a:gdLst/>
            <a:ahLst/>
            <a:cxnLst/>
            <a:rect l="l" t="t" r="r" b="b"/>
            <a:pathLst>
              <a:path w="31988" h="67718">
                <a:moveTo>
                  <a:pt x="9431" y="58243"/>
                </a:moveTo>
                <a:lnTo>
                  <a:pt x="10806" y="62153"/>
                </a:lnTo>
                <a:lnTo>
                  <a:pt x="13131" y="64947"/>
                </a:lnTo>
                <a:lnTo>
                  <a:pt x="16426" y="66690"/>
                </a:lnTo>
                <a:lnTo>
                  <a:pt x="20411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68" y="66955"/>
                </a:lnTo>
                <a:lnTo>
                  <a:pt x="31762" y="64249"/>
                </a:lnTo>
                <a:lnTo>
                  <a:pt x="31988" y="61685"/>
                </a:lnTo>
                <a:lnTo>
                  <a:pt x="31988" y="61012"/>
                </a:lnTo>
                <a:lnTo>
                  <a:pt x="30116" y="58359"/>
                </a:lnTo>
                <a:lnTo>
                  <a:pt x="27355" y="59424"/>
                </a:lnTo>
                <a:lnTo>
                  <a:pt x="24486" y="59832"/>
                </a:lnTo>
                <a:lnTo>
                  <a:pt x="21908" y="59832"/>
                </a:lnTo>
                <a:lnTo>
                  <a:pt x="20116" y="58953"/>
                </a:lnTo>
                <a:lnTo>
                  <a:pt x="18121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81" y="21325"/>
                </a:lnTo>
                <a:lnTo>
                  <a:pt x="31988" y="18874"/>
                </a:lnTo>
                <a:lnTo>
                  <a:pt x="31949" y="16231"/>
                </a:lnTo>
                <a:lnTo>
                  <a:pt x="30181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12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2" y="13690"/>
                </a:lnTo>
                <a:lnTo>
                  <a:pt x="330" y="14860"/>
                </a:lnTo>
                <a:lnTo>
                  <a:pt x="0" y="17528"/>
                </a:lnTo>
                <a:lnTo>
                  <a:pt x="1791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2" y="56123"/>
                </a:lnTo>
                <a:lnTo>
                  <a:pt x="9431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5688147" y="3686749"/>
            <a:ext cx="33127" cy="78433"/>
          </a:xfrm>
          <a:custGeom>
            <a:avLst/>
            <a:gdLst/>
            <a:ahLst/>
            <a:cxnLst/>
            <a:rect l="l" t="t" r="r" b="b"/>
            <a:pathLst>
              <a:path w="33127" h="78433">
                <a:moveTo>
                  <a:pt x="28620" y="25067"/>
                </a:moveTo>
                <a:lnTo>
                  <a:pt x="17679" y="25067"/>
                </a:lnTo>
                <a:lnTo>
                  <a:pt x="17679" y="17434"/>
                </a:lnTo>
                <a:lnTo>
                  <a:pt x="18061" y="14094"/>
                </a:lnTo>
                <a:lnTo>
                  <a:pt x="18727" y="11365"/>
                </a:lnTo>
                <a:lnTo>
                  <a:pt x="20646" y="8773"/>
                </a:lnTo>
                <a:lnTo>
                  <a:pt x="23677" y="7658"/>
                </a:lnTo>
                <a:lnTo>
                  <a:pt x="26864" y="7733"/>
                </a:lnTo>
                <a:lnTo>
                  <a:pt x="30078" y="8672"/>
                </a:lnTo>
                <a:lnTo>
                  <a:pt x="32778" y="8596"/>
                </a:lnTo>
                <a:lnTo>
                  <a:pt x="33127" y="5864"/>
                </a:lnTo>
                <a:lnTo>
                  <a:pt x="33051" y="4050"/>
                </a:lnTo>
                <a:lnTo>
                  <a:pt x="30899" y="1155"/>
                </a:lnTo>
                <a:lnTo>
                  <a:pt x="28124" y="367"/>
                </a:lnTo>
                <a:lnTo>
                  <a:pt x="24423" y="0"/>
                </a:lnTo>
                <a:lnTo>
                  <a:pt x="21737" y="0"/>
                </a:lnTo>
                <a:lnTo>
                  <a:pt x="19422" y="378"/>
                </a:lnTo>
                <a:lnTo>
                  <a:pt x="15462" y="1904"/>
                </a:lnTo>
                <a:lnTo>
                  <a:pt x="12514" y="4683"/>
                </a:lnTo>
                <a:lnTo>
                  <a:pt x="10234" y="8341"/>
                </a:lnTo>
                <a:lnTo>
                  <a:pt x="8971" y="13370"/>
                </a:lnTo>
                <a:lnTo>
                  <a:pt x="8641" y="16369"/>
                </a:lnTo>
                <a:lnTo>
                  <a:pt x="8641" y="25067"/>
                </a:lnTo>
                <a:lnTo>
                  <a:pt x="1742" y="25067"/>
                </a:lnTo>
                <a:lnTo>
                  <a:pt x="299" y="26236"/>
                </a:lnTo>
                <a:lnTo>
                  <a:pt x="0" y="28905"/>
                </a:lnTo>
                <a:lnTo>
                  <a:pt x="1742" y="32702"/>
                </a:lnTo>
                <a:lnTo>
                  <a:pt x="8641" y="32702"/>
                </a:lnTo>
                <a:lnTo>
                  <a:pt x="8641" y="76744"/>
                </a:lnTo>
                <a:lnTo>
                  <a:pt x="9010" y="77696"/>
                </a:lnTo>
                <a:lnTo>
                  <a:pt x="11570" y="78433"/>
                </a:lnTo>
                <a:lnTo>
                  <a:pt x="14767" y="78433"/>
                </a:lnTo>
                <a:lnTo>
                  <a:pt x="17679" y="76744"/>
                </a:lnTo>
                <a:lnTo>
                  <a:pt x="17679" y="32702"/>
                </a:lnTo>
                <a:lnTo>
                  <a:pt x="28620" y="32702"/>
                </a:lnTo>
                <a:lnTo>
                  <a:pt x="30402" y="30251"/>
                </a:lnTo>
                <a:lnTo>
                  <a:pt x="30363" y="27608"/>
                </a:lnTo>
                <a:lnTo>
                  <a:pt x="28620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5725069" y="37107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96" y="36118"/>
                </a:lnTo>
                <a:lnTo>
                  <a:pt x="1475" y="39470"/>
                </a:lnTo>
                <a:lnTo>
                  <a:pt x="2454" y="42811"/>
                </a:lnTo>
                <a:lnTo>
                  <a:pt x="3938" y="45655"/>
                </a:lnTo>
                <a:lnTo>
                  <a:pt x="5932" y="48005"/>
                </a:lnTo>
                <a:lnTo>
                  <a:pt x="10425" y="52132"/>
                </a:lnTo>
                <a:lnTo>
                  <a:pt x="9546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7" y="21957"/>
                </a:lnTo>
                <a:lnTo>
                  <a:pt x="10215" y="19533"/>
                </a:lnTo>
                <a:lnTo>
                  <a:pt x="11734" y="15036"/>
                </a:lnTo>
                <a:lnTo>
                  <a:pt x="14226" y="11506"/>
                </a:lnTo>
                <a:lnTo>
                  <a:pt x="17740" y="9155"/>
                </a:lnTo>
                <a:lnTo>
                  <a:pt x="21948" y="7707"/>
                </a:lnTo>
                <a:lnTo>
                  <a:pt x="27518" y="7707"/>
                </a:lnTo>
                <a:lnTo>
                  <a:pt x="29933" y="8241"/>
                </a:lnTo>
                <a:lnTo>
                  <a:pt x="33809" y="10364"/>
                </a:lnTo>
                <a:lnTo>
                  <a:pt x="36470" y="13625"/>
                </a:lnTo>
                <a:lnTo>
                  <a:pt x="38426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80" y="33249"/>
                </a:lnTo>
                <a:lnTo>
                  <a:pt x="38785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39" y="47448"/>
                </a:lnTo>
                <a:lnTo>
                  <a:pt x="21506" y="47448"/>
                </a:lnTo>
                <a:lnTo>
                  <a:pt x="19104" y="46926"/>
                </a:lnTo>
                <a:lnTo>
                  <a:pt x="15217" y="44805"/>
                </a:lnTo>
                <a:lnTo>
                  <a:pt x="12517" y="41565"/>
                </a:lnTo>
                <a:lnTo>
                  <a:pt x="13420" y="53352"/>
                </a:lnTo>
                <a:lnTo>
                  <a:pt x="16400" y="54583"/>
                </a:lnTo>
                <a:lnTo>
                  <a:pt x="19907" y="55205"/>
                </a:lnTo>
                <a:lnTo>
                  <a:pt x="28064" y="55205"/>
                </a:lnTo>
                <a:lnTo>
                  <a:pt x="31704" y="54508"/>
                </a:lnTo>
                <a:lnTo>
                  <a:pt x="34851" y="53111"/>
                </a:lnTo>
                <a:lnTo>
                  <a:pt x="37979" y="51728"/>
                </a:lnTo>
                <a:lnTo>
                  <a:pt x="40593" y="49770"/>
                </a:lnTo>
                <a:lnTo>
                  <a:pt x="44764" y="44791"/>
                </a:lnTo>
                <a:lnTo>
                  <a:pt x="46338" y="41821"/>
                </a:lnTo>
                <a:lnTo>
                  <a:pt x="47390" y="38379"/>
                </a:lnTo>
                <a:lnTo>
                  <a:pt x="48440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5" y="19086"/>
                </a:lnTo>
                <a:lnTo>
                  <a:pt x="47476" y="15746"/>
                </a:lnTo>
                <a:lnTo>
                  <a:pt x="46471" y="12395"/>
                </a:lnTo>
                <a:lnTo>
                  <a:pt x="44978" y="9550"/>
                </a:lnTo>
                <a:lnTo>
                  <a:pt x="42983" y="7214"/>
                </a:lnTo>
                <a:lnTo>
                  <a:pt x="38491" y="3084"/>
                </a:lnTo>
                <a:lnTo>
                  <a:pt x="35506" y="1854"/>
                </a:lnTo>
                <a:lnTo>
                  <a:pt x="32510" y="623"/>
                </a:lnTo>
                <a:lnTo>
                  <a:pt x="29008" y="0"/>
                </a:lnTo>
                <a:lnTo>
                  <a:pt x="20811" y="0"/>
                </a:lnTo>
                <a:lnTo>
                  <a:pt x="17160" y="698"/>
                </a:lnTo>
                <a:lnTo>
                  <a:pt x="14039" y="2070"/>
                </a:lnTo>
                <a:lnTo>
                  <a:pt x="10922" y="3453"/>
                </a:lnTo>
                <a:lnTo>
                  <a:pt x="8318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62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7" y="37641"/>
                </a:moveTo>
                <a:lnTo>
                  <a:pt x="9546" y="32802"/>
                </a:lnTo>
                <a:lnTo>
                  <a:pt x="10425" y="52132"/>
                </a:lnTo>
                <a:lnTo>
                  <a:pt x="13420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5787031" y="3711563"/>
            <a:ext cx="42210" cy="54382"/>
          </a:xfrm>
          <a:custGeom>
            <a:avLst/>
            <a:gdLst/>
            <a:ahLst/>
            <a:cxnLst/>
            <a:rect l="l" t="t" r="r" b="b"/>
            <a:pathLst>
              <a:path w="42210" h="54382">
                <a:moveTo>
                  <a:pt x="36061" y="0"/>
                </a:moveTo>
                <a:lnTo>
                  <a:pt x="33188" y="1703"/>
                </a:lnTo>
                <a:lnTo>
                  <a:pt x="33188" y="36803"/>
                </a:lnTo>
                <a:lnTo>
                  <a:pt x="30675" y="39968"/>
                </a:lnTo>
                <a:lnTo>
                  <a:pt x="28322" y="42365"/>
                </a:lnTo>
                <a:lnTo>
                  <a:pt x="23864" y="45645"/>
                </a:lnTo>
                <a:lnTo>
                  <a:pt x="19361" y="46455"/>
                </a:lnTo>
                <a:lnTo>
                  <a:pt x="16103" y="46112"/>
                </a:lnTo>
                <a:lnTo>
                  <a:pt x="13493" y="44740"/>
                </a:lnTo>
                <a:lnTo>
                  <a:pt x="10707" y="41275"/>
                </a:lnTo>
                <a:lnTo>
                  <a:pt x="9651" y="37998"/>
                </a:lnTo>
                <a:lnTo>
                  <a:pt x="9022" y="33883"/>
                </a:lnTo>
                <a:lnTo>
                  <a:pt x="9022" y="1703"/>
                </a:lnTo>
                <a:lnTo>
                  <a:pt x="8665" y="749"/>
                </a:lnTo>
                <a:lnTo>
                  <a:pt x="6113" y="0"/>
                </a:lnTo>
                <a:lnTo>
                  <a:pt x="2919" y="0"/>
                </a:lnTo>
                <a:lnTo>
                  <a:pt x="0" y="1703"/>
                </a:lnTo>
                <a:lnTo>
                  <a:pt x="0" y="35812"/>
                </a:lnTo>
                <a:lnTo>
                  <a:pt x="295" y="38924"/>
                </a:lnTo>
                <a:lnTo>
                  <a:pt x="900" y="41465"/>
                </a:lnTo>
                <a:lnTo>
                  <a:pt x="1498" y="44018"/>
                </a:lnTo>
                <a:lnTo>
                  <a:pt x="3859" y="48157"/>
                </a:lnTo>
                <a:lnTo>
                  <a:pt x="7042" y="51598"/>
                </a:lnTo>
                <a:lnTo>
                  <a:pt x="11513" y="53823"/>
                </a:lnTo>
                <a:lnTo>
                  <a:pt x="14245" y="54382"/>
                </a:lnTo>
                <a:lnTo>
                  <a:pt x="20300" y="54382"/>
                </a:lnTo>
                <a:lnTo>
                  <a:pt x="23061" y="53658"/>
                </a:lnTo>
                <a:lnTo>
                  <a:pt x="25783" y="52197"/>
                </a:lnTo>
                <a:lnTo>
                  <a:pt x="28508" y="50749"/>
                </a:lnTo>
                <a:lnTo>
                  <a:pt x="31255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26" y="53619"/>
                </a:lnTo>
                <a:lnTo>
                  <a:pt x="39538" y="53619"/>
                </a:lnTo>
                <a:lnTo>
                  <a:pt x="42210" y="51930"/>
                </a:lnTo>
                <a:lnTo>
                  <a:pt x="42210" y="1703"/>
                </a:lnTo>
                <a:lnTo>
                  <a:pt x="41965" y="939"/>
                </a:lnTo>
                <a:lnTo>
                  <a:pt x="39301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5846112" y="37107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289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604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6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1" y="54432"/>
                </a:lnTo>
                <a:lnTo>
                  <a:pt x="6102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0" y="14464"/>
                </a:lnTo>
                <a:lnTo>
                  <a:pt x="13790" y="12077"/>
                </a:lnTo>
                <a:lnTo>
                  <a:pt x="18287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5901808" y="3749979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0918" y="0"/>
                </a:moveTo>
                <a:lnTo>
                  <a:pt x="10723" y="13827"/>
                </a:lnTo>
                <a:lnTo>
                  <a:pt x="13258" y="15248"/>
                </a:lnTo>
                <a:lnTo>
                  <a:pt x="12801" y="3757"/>
                </a:lnTo>
                <a:lnTo>
                  <a:pt x="10918" y="0"/>
                </a:lnTo>
                <a:close/>
              </a:path>
              <a:path w="13258" h="77810">
                <a:moveTo>
                  <a:pt x="37050" y="6868"/>
                </a:moveTo>
                <a:lnTo>
                  <a:pt x="37125" y="14069"/>
                </a:lnTo>
                <a:lnTo>
                  <a:pt x="39739" y="15199"/>
                </a:lnTo>
                <a:lnTo>
                  <a:pt x="42461" y="15199"/>
                </a:lnTo>
                <a:lnTo>
                  <a:pt x="45039" y="13510"/>
                </a:lnTo>
                <a:lnTo>
                  <a:pt x="45039" y="-60821"/>
                </a:lnTo>
                <a:lnTo>
                  <a:pt x="44801" y="-61584"/>
                </a:lnTo>
                <a:lnTo>
                  <a:pt x="42127" y="-62561"/>
                </a:lnTo>
                <a:lnTo>
                  <a:pt x="38883" y="-62561"/>
                </a:lnTo>
                <a:lnTo>
                  <a:pt x="36013" y="-60821"/>
                </a:lnTo>
                <a:lnTo>
                  <a:pt x="36013" y="-31636"/>
                </a:lnTo>
                <a:lnTo>
                  <a:pt x="31344" y="-36018"/>
                </a:lnTo>
                <a:lnTo>
                  <a:pt x="26588" y="-38585"/>
                </a:lnTo>
                <a:lnTo>
                  <a:pt x="23964" y="-39232"/>
                </a:lnTo>
                <a:lnTo>
                  <a:pt x="17668" y="-39232"/>
                </a:lnTo>
                <a:lnTo>
                  <a:pt x="14622" y="-38559"/>
                </a:lnTo>
                <a:lnTo>
                  <a:pt x="12005" y="-37249"/>
                </a:lnTo>
                <a:lnTo>
                  <a:pt x="9370" y="-35916"/>
                </a:lnTo>
                <a:lnTo>
                  <a:pt x="7166" y="-34038"/>
                </a:lnTo>
                <a:lnTo>
                  <a:pt x="3616" y="-29123"/>
                </a:lnTo>
                <a:lnTo>
                  <a:pt x="2264" y="-26164"/>
                </a:lnTo>
                <a:lnTo>
                  <a:pt x="1363" y="-22669"/>
                </a:lnTo>
                <a:lnTo>
                  <a:pt x="457" y="-19202"/>
                </a:lnTo>
                <a:lnTo>
                  <a:pt x="0" y="-15303"/>
                </a:lnTo>
                <a:lnTo>
                  <a:pt x="0" y="-7340"/>
                </a:lnTo>
                <a:lnTo>
                  <a:pt x="359" y="-3873"/>
                </a:lnTo>
                <a:lnTo>
                  <a:pt x="1089" y="-572"/>
                </a:lnTo>
                <a:lnTo>
                  <a:pt x="1809" y="2717"/>
                </a:lnTo>
                <a:lnTo>
                  <a:pt x="2969" y="5572"/>
                </a:lnTo>
                <a:lnTo>
                  <a:pt x="4542" y="8023"/>
                </a:lnTo>
                <a:lnTo>
                  <a:pt x="8182" y="12379"/>
                </a:lnTo>
                <a:lnTo>
                  <a:pt x="10723" y="13827"/>
                </a:lnTo>
                <a:lnTo>
                  <a:pt x="10918" y="0"/>
                </a:lnTo>
                <a:lnTo>
                  <a:pt x="9881" y="-4572"/>
                </a:lnTo>
                <a:lnTo>
                  <a:pt x="9309" y="-9464"/>
                </a:lnTo>
                <a:lnTo>
                  <a:pt x="9309" y="-14378"/>
                </a:lnTo>
                <a:lnTo>
                  <a:pt x="9978" y="-19025"/>
                </a:lnTo>
                <a:lnTo>
                  <a:pt x="11167" y="-23395"/>
                </a:lnTo>
                <a:lnTo>
                  <a:pt x="13157" y="-27039"/>
                </a:lnTo>
                <a:lnTo>
                  <a:pt x="16055" y="-29631"/>
                </a:lnTo>
                <a:lnTo>
                  <a:pt x="19583" y="-31305"/>
                </a:lnTo>
                <a:lnTo>
                  <a:pt x="24339" y="-31305"/>
                </a:lnTo>
                <a:lnTo>
                  <a:pt x="28978" y="-28882"/>
                </a:lnTo>
                <a:lnTo>
                  <a:pt x="33583" y="-24904"/>
                </a:lnTo>
                <a:lnTo>
                  <a:pt x="36013" y="-21819"/>
                </a:lnTo>
                <a:lnTo>
                  <a:pt x="36013" y="-1728"/>
                </a:lnTo>
                <a:lnTo>
                  <a:pt x="33252" y="1638"/>
                </a:lnTo>
                <a:lnTo>
                  <a:pt x="29512" y="5140"/>
                </a:lnTo>
                <a:lnTo>
                  <a:pt x="26045" y="7260"/>
                </a:lnTo>
                <a:lnTo>
                  <a:pt x="22693" y="8088"/>
                </a:lnTo>
                <a:lnTo>
                  <a:pt x="19137" y="8088"/>
                </a:lnTo>
                <a:lnTo>
                  <a:pt x="15623" y="6400"/>
                </a:lnTo>
                <a:lnTo>
                  <a:pt x="12801" y="3757"/>
                </a:lnTo>
                <a:lnTo>
                  <a:pt x="13258" y="15248"/>
                </a:lnTo>
                <a:lnTo>
                  <a:pt x="16314" y="15976"/>
                </a:lnTo>
                <a:lnTo>
                  <a:pt x="23211" y="15976"/>
                </a:lnTo>
                <a:lnTo>
                  <a:pt x="26258" y="15162"/>
                </a:lnTo>
                <a:lnTo>
                  <a:pt x="29029" y="13561"/>
                </a:lnTo>
                <a:lnTo>
                  <a:pt x="31802" y="11962"/>
                </a:lnTo>
                <a:lnTo>
                  <a:pt x="34476" y="9726"/>
                </a:lnTo>
                <a:lnTo>
                  <a:pt x="37050" y="6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5960394" y="3710743"/>
            <a:ext cx="22927" cy="55205"/>
          </a:xfrm>
          <a:custGeom>
            <a:avLst/>
            <a:gdLst/>
            <a:ahLst/>
            <a:cxnLst/>
            <a:rect l="l" t="t" r="r" b="b"/>
            <a:pathLst>
              <a:path w="22927" h="55205">
                <a:moveTo>
                  <a:pt x="9197" y="42073"/>
                </a:moveTo>
                <a:lnTo>
                  <a:pt x="9978" y="54176"/>
                </a:lnTo>
                <a:lnTo>
                  <a:pt x="14399" y="55205"/>
                </a:lnTo>
                <a:lnTo>
                  <a:pt x="19907" y="55205"/>
                </a:lnTo>
                <a:lnTo>
                  <a:pt x="22927" y="47393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90"/>
                </a:lnTo>
                <a:lnTo>
                  <a:pt x="9197" y="42073"/>
                </a:lnTo>
                <a:close/>
              </a:path>
              <a:path w="22927" h="55205">
                <a:moveTo>
                  <a:pt x="34639" y="54432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5" y="8380"/>
                </a:lnTo>
                <a:lnTo>
                  <a:pt x="35852" y="4838"/>
                </a:lnTo>
                <a:lnTo>
                  <a:pt x="32338" y="2056"/>
                </a:lnTo>
                <a:lnTo>
                  <a:pt x="27410" y="417"/>
                </a:lnTo>
                <a:lnTo>
                  <a:pt x="24400" y="0"/>
                </a:lnTo>
                <a:lnTo>
                  <a:pt x="20882" y="0"/>
                </a:lnTo>
                <a:lnTo>
                  <a:pt x="17132" y="187"/>
                </a:lnTo>
                <a:lnTo>
                  <a:pt x="13445" y="900"/>
                </a:lnTo>
                <a:lnTo>
                  <a:pt x="10176" y="1879"/>
                </a:lnTo>
                <a:lnTo>
                  <a:pt x="7242" y="3020"/>
                </a:lnTo>
                <a:lnTo>
                  <a:pt x="3516" y="5356"/>
                </a:lnTo>
                <a:lnTo>
                  <a:pt x="2390" y="8176"/>
                </a:lnTo>
                <a:lnTo>
                  <a:pt x="2688" y="11490"/>
                </a:lnTo>
                <a:lnTo>
                  <a:pt x="5284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4" y="8305"/>
                </a:lnTo>
                <a:lnTo>
                  <a:pt x="17866" y="7477"/>
                </a:lnTo>
                <a:lnTo>
                  <a:pt x="22146" y="7477"/>
                </a:lnTo>
                <a:lnTo>
                  <a:pt x="25307" y="8241"/>
                </a:lnTo>
                <a:lnTo>
                  <a:pt x="27867" y="9497"/>
                </a:lnTo>
                <a:lnTo>
                  <a:pt x="30283" y="12686"/>
                </a:lnTo>
                <a:lnTo>
                  <a:pt x="31074" y="15670"/>
                </a:lnTo>
                <a:lnTo>
                  <a:pt x="31287" y="19314"/>
                </a:lnTo>
                <a:lnTo>
                  <a:pt x="31287" y="23227"/>
                </a:lnTo>
                <a:lnTo>
                  <a:pt x="20725" y="23227"/>
                </a:lnTo>
                <a:lnTo>
                  <a:pt x="17293" y="23569"/>
                </a:lnTo>
                <a:lnTo>
                  <a:pt x="14251" y="24267"/>
                </a:lnTo>
                <a:lnTo>
                  <a:pt x="11206" y="24941"/>
                </a:lnTo>
                <a:lnTo>
                  <a:pt x="8628" y="25970"/>
                </a:lnTo>
                <a:lnTo>
                  <a:pt x="4420" y="28724"/>
                </a:lnTo>
                <a:lnTo>
                  <a:pt x="1684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6" y="46393"/>
                </a:lnTo>
                <a:lnTo>
                  <a:pt x="3185" y="49885"/>
                </a:lnTo>
                <a:lnTo>
                  <a:pt x="6126" y="52487"/>
                </a:lnTo>
                <a:lnTo>
                  <a:pt x="9978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39" y="35420"/>
                </a:lnTo>
                <a:lnTo>
                  <a:pt x="12674" y="32407"/>
                </a:lnTo>
                <a:lnTo>
                  <a:pt x="15378" y="30934"/>
                </a:lnTo>
                <a:lnTo>
                  <a:pt x="19004" y="30085"/>
                </a:lnTo>
                <a:lnTo>
                  <a:pt x="23611" y="29869"/>
                </a:lnTo>
                <a:lnTo>
                  <a:pt x="31287" y="29869"/>
                </a:lnTo>
                <a:lnTo>
                  <a:pt x="31287" y="40525"/>
                </a:lnTo>
                <a:lnTo>
                  <a:pt x="26953" y="44942"/>
                </a:lnTo>
                <a:lnTo>
                  <a:pt x="22927" y="47393"/>
                </a:lnTo>
                <a:lnTo>
                  <a:pt x="19907" y="55205"/>
                </a:lnTo>
                <a:lnTo>
                  <a:pt x="22705" y="54543"/>
                </a:lnTo>
                <a:lnTo>
                  <a:pt x="25328" y="53251"/>
                </a:lnTo>
                <a:lnTo>
                  <a:pt x="27956" y="51940"/>
                </a:lnTo>
                <a:lnTo>
                  <a:pt x="32485" y="47776"/>
                </a:lnTo>
                <a:lnTo>
                  <a:pt x="32485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010415" y="36981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3" y="64947"/>
                </a:lnTo>
                <a:lnTo>
                  <a:pt x="16429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69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3" y="59832"/>
                </a:lnTo>
                <a:lnTo>
                  <a:pt x="20116" y="58953"/>
                </a:lnTo>
                <a:lnTo>
                  <a:pt x="18125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96" y="21325"/>
                </a:lnTo>
                <a:lnTo>
                  <a:pt x="31990" y="18874"/>
                </a:lnTo>
                <a:lnTo>
                  <a:pt x="31953" y="16231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12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053004" y="36908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0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093"/>
                </a:lnTo>
                <a:lnTo>
                  <a:pt x="11090" y="5472"/>
                </a:lnTo>
                <a:lnTo>
                  <a:pt x="10706" y="1918"/>
                </a:lnTo>
                <a:lnTo>
                  <a:pt x="7711" y="0"/>
                </a:lnTo>
                <a:lnTo>
                  <a:pt x="3451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400" y="73620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3" y="20739"/>
                </a:lnTo>
                <a:lnTo>
                  <a:pt x="3945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076040" y="37107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0"/>
                </a:lnTo>
                <a:lnTo>
                  <a:pt x="2440" y="42811"/>
                </a:lnTo>
                <a:lnTo>
                  <a:pt x="3924" y="45655"/>
                </a:lnTo>
                <a:lnTo>
                  <a:pt x="5918" y="48005"/>
                </a:lnTo>
                <a:lnTo>
                  <a:pt x="10421" y="52132"/>
                </a:lnTo>
                <a:lnTo>
                  <a:pt x="9542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24" y="15036"/>
                </a:lnTo>
                <a:lnTo>
                  <a:pt x="14212" y="11506"/>
                </a:lnTo>
                <a:lnTo>
                  <a:pt x="17729" y="9155"/>
                </a:lnTo>
                <a:lnTo>
                  <a:pt x="21934" y="7707"/>
                </a:lnTo>
                <a:lnTo>
                  <a:pt x="27503" y="7707"/>
                </a:lnTo>
                <a:lnTo>
                  <a:pt x="29919" y="8241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81" y="35673"/>
                </a:lnTo>
                <a:lnTo>
                  <a:pt x="3727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4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3" y="41565"/>
                </a:lnTo>
                <a:lnTo>
                  <a:pt x="13406" y="53352"/>
                </a:lnTo>
                <a:lnTo>
                  <a:pt x="16390" y="54583"/>
                </a:lnTo>
                <a:lnTo>
                  <a:pt x="19904" y="55205"/>
                </a:lnTo>
                <a:lnTo>
                  <a:pt x="28061" y="55205"/>
                </a:lnTo>
                <a:lnTo>
                  <a:pt x="31690" y="54508"/>
                </a:lnTo>
                <a:lnTo>
                  <a:pt x="34837" y="53111"/>
                </a:lnTo>
                <a:lnTo>
                  <a:pt x="37965" y="51728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26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51" y="19086"/>
                </a:lnTo>
                <a:lnTo>
                  <a:pt x="47462" y="15746"/>
                </a:lnTo>
                <a:lnTo>
                  <a:pt x="46461" y="12395"/>
                </a:lnTo>
                <a:lnTo>
                  <a:pt x="44974" y="9550"/>
                </a:lnTo>
                <a:lnTo>
                  <a:pt x="42980" y="7214"/>
                </a:lnTo>
                <a:lnTo>
                  <a:pt x="38487" y="3084"/>
                </a:lnTo>
                <a:lnTo>
                  <a:pt x="35492" y="1854"/>
                </a:lnTo>
                <a:lnTo>
                  <a:pt x="32492" y="623"/>
                </a:lnTo>
                <a:lnTo>
                  <a:pt x="28994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3"/>
                </a:lnTo>
                <a:lnTo>
                  <a:pt x="8304" y="5386"/>
                </a:lnTo>
                <a:lnTo>
                  <a:pt x="4132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0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19" y="37641"/>
                </a:moveTo>
                <a:lnTo>
                  <a:pt x="9542" y="32802"/>
                </a:lnTo>
                <a:lnTo>
                  <a:pt x="10421" y="52132"/>
                </a:lnTo>
                <a:lnTo>
                  <a:pt x="13406" y="53352"/>
                </a:lnTo>
                <a:lnTo>
                  <a:pt x="12513" y="41565"/>
                </a:lnTo>
                <a:lnTo>
                  <a:pt x="10519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138266" y="371075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5" y="10374"/>
                </a:lnTo>
                <a:lnTo>
                  <a:pt x="38299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13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1" y="2209"/>
                </a:lnTo>
                <a:lnTo>
                  <a:pt x="13604" y="3683"/>
                </a:lnTo>
                <a:lnTo>
                  <a:pt x="10871" y="5982"/>
                </a:lnTo>
                <a:lnTo>
                  <a:pt x="8106" y="9144"/>
                </a:lnTo>
                <a:lnTo>
                  <a:pt x="8106" y="2209"/>
                </a:lnTo>
                <a:lnTo>
                  <a:pt x="5532" y="812"/>
                </a:lnTo>
                <a:lnTo>
                  <a:pt x="2573" y="812"/>
                </a:lnTo>
                <a:lnTo>
                  <a:pt x="0" y="2515"/>
                </a:lnTo>
                <a:lnTo>
                  <a:pt x="0" y="52743"/>
                </a:lnTo>
                <a:lnTo>
                  <a:pt x="308" y="53694"/>
                </a:lnTo>
                <a:lnTo>
                  <a:pt x="2857" y="54432"/>
                </a:lnTo>
                <a:lnTo>
                  <a:pt x="6116" y="54432"/>
                </a:lnTo>
                <a:lnTo>
                  <a:pt x="8973" y="52743"/>
                </a:lnTo>
                <a:lnTo>
                  <a:pt x="8973" y="17628"/>
                </a:lnTo>
                <a:lnTo>
                  <a:pt x="11447" y="14464"/>
                </a:lnTo>
                <a:lnTo>
                  <a:pt x="13804" y="12077"/>
                </a:lnTo>
                <a:lnTo>
                  <a:pt x="18294" y="8802"/>
                </a:lnTo>
                <a:lnTo>
                  <a:pt x="22801" y="7988"/>
                </a:lnTo>
                <a:lnTo>
                  <a:pt x="26056" y="8319"/>
                </a:lnTo>
                <a:lnTo>
                  <a:pt x="28705" y="9650"/>
                </a:lnTo>
                <a:lnTo>
                  <a:pt x="31470" y="13157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216126" y="3686749"/>
            <a:ext cx="33141" cy="78433"/>
          </a:xfrm>
          <a:custGeom>
            <a:avLst/>
            <a:gdLst/>
            <a:ahLst/>
            <a:cxnLst/>
            <a:rect l="l" t="t" r="r" b="b"/>
            <a:pathLst>
              <a:path w="33141" h="78433">
                <a:moveTo>
                  <a:pt x="28624" y="25067"/>
                </a:moveTo>
                <a:lnTo>
                  <a:pt x="17694" y="25067"/>
                </a:lnTo>
                <a:lnTo>
                  <a:pt x="17694" y="17434"/>
                </a:lnTo>
                <a:lnTo>
                  <a:pt x="18061" y="14094"/>
                </a:lnTo>
                <a:lnTo>
                  <a:pt x="18745" y="11365"/>
                </a:lnTo>
                <a:lnTo>
                  <a:pt x="20660" y="8773"/>
                </a:lnTo>
                <a:lnTo>
                  <a:pt x="23684" y="7658"/>
                </a:lnTo>
                <a:lnTo>
                  <a:pt x="26878" y="7733"/>
                </a:lnTo>
                <a:lnTo>
                  <a:pt x="30096" y="8672"/>
                </a:lnTo>
                <a:lnTo>
                  <a:pt x="32796" y="8596"/>
                </a:lnTo>
                <a:lnTo>
                  <a:pt x="33141" y="5864"/>
                </a:lnTo>
                <a:lnTo>
                  <a:pt x="33055" y="4050"/>
                </a:lnTo>
                <a:lnTo>
                  <a:pt x="30902" y="1155"/>
                </a:lnTo>
                <a:lnTo>
                  <a:pt x="28141" y="367"/>
                </a:lnTo>
                <a:lnTo>
                  <a:pt x="24437" y="0"/>
                </a:lnTo>
                <a:lnTo>
                  <a:pt x="21755" y="0"/>
                </a:lnTo>
                <a:lnTo>
                  <a:pt x="19425" y="378"/>
                </a:lnTo>
                <a:lnTo>
                  <a:pt x="15466" y="1904"/>
                </a:lnTo>
                <a:lnTo>
                  <a:pt x="12517" y="4683"/>
                </a:lnTo>
                <a:lnTo>
                  <a:pt x="10238" y="8341"/>
                </a:lnTo>
                <a:lnTo>
                  <a:pt x="8975" y="13370"/>
                </a:lnTo>
                <a:lnTo>
                  <a:pt x="8655" y="16369"/>
                </a:lnTo>
                <a:lnTo>
                  <a:pt x="8655" y="25067"/>
                </a:lnTo>
                <a:lnTo>
                  <a:pt x="1746" y="25067"/>
                </a:lnTo>
                <a:lnTo>
                  <a:pt x="299" y="26236"/>
                </a:lnTo>
                <a:lnTo>
                  <a:pt x="0" y="28905"/>
                </a:lnTo>
                <a:lnTo>
                  <a:pt x="1746" y="32702"/>
                </a:lnTo>
                <a:lnTo>
                  <a:pt x="8655" y="32702"/>
                </a:lnTo>
                <a:lnTo>
                  <a:pt x="8655" y="76744"/>
                </a:lnTo>
                <a:lnTo>
                  <a:pt x="9025" y="77696"/>
                </a:lnTo>
                <a:lnTo>
                  <a:pt x="11578" y="78433"/>
                </a:lnTo>
                <a:lnTo>
                  <a:pt x="14771" y="78433"/>
                </a:lnTo>
                <a:lnTo>
                  <a:pt x="17694" y="76744"/>
                </a:lnTo>
                <a:lnTo>
                  <a:pt x="17694" y="32702"/>
                </a:lnTo>
                <a:lnTo>
                  <a:pt x="28624" y="32702"/>
                </a:lnTo>
                <a:lnTo>
                  <a:pt x="30416" y="30251"/>
                </a:lnTo>
                <a:lnTo>
                  <a:pt x="30369" y="27608"/>
                </a:lnTo>
                <a:lnTo>
                  <a:pt x="28624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253063" y="37107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85" y="36118"/>
                </a:lnTo>
                <a:lnTo>
                  <a:pt x="1465" y="39470"/>
                </a:lnTo>
                <a:lnTo>
                  <a:pt x="2440" y="42811"/>
                </a:lnTo>
                <a:lnTo>
                  <a:pt x="3926" y="45655"/>
                </a:lnTo>
                <a:lnTo>
                  <a:pt x="5922" y="48005"/>
                </a:lnTo>
                <a:lnTo>
                  <a:pt x="10429" y="52132"/>
                </a:lnTo>
                <a:lnTo>
                  <a:pt x="9546" y="32802"/>
                </a:lnTo>
                <a:lnTo>
                  <a:pt x="9302" y="30210"/>
                </a:lnTo>
                <a:lnTo>
                  <a:pt x="9302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39" y="15036"/>
                </a:lnTo>
                <a:lnTo>
                  <a:pt x="14226" y="11506"/>
                </a:lnTo>
                <a:lnTo>
                  <a:pt x="17729" y="9155"/>
                </a:lnTo>
                <a:lnTo>
                  <a:pt x="21941" y="7707"/>
                </a:lnTo>
                <a:lnTo>
                  <a:pt x="27510" y="7707"/>
                </a:lnTo>
                <a:lnTo>
                  <a:pt x="29922" y="8241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5"/>
                </a:lnTo>
                <a:lnTo>
                  <a:pt x="39653" y="30593"/>
                </a:lnTo>
                <a:lnTo>
                  <a:pt x="39368" y="33249"/>
                </a:lnTo>
                <a:lnTo>
                  <a:pt x="38789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4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8" y="54583"/>
                </a:lnTo>
                <a:lnTo>
                  <a:pt x="19907" y="55205"/>
                </a:lnTo>
                <a:lnTo>
                  <a:pt x="28069" y="55205"/>
                </a:lnTo>
                <a:lnTo>
                  <a:pt x="31708" y="54508"/>
                </a:lnTo>
                <a:lnTo>
                  <a:pt x="34837" y="53111"/>
                </a:lnTo>
                <a:lnTo>
                  <a:pt x="37983" y="51728"/>
                </a:lnTo>
                <a:lnTo>
                  <a:pt x="40596" y="49770"/>
                </a:lnTo>
                <a:lnTo>
                  <a:pt x="44768" y="44791"/>
                </a:lnTo>
                <a:lnTo>
                  <a:pt x="46324" y="41821"/>
                </a:lnTo>
                <a:lnTo>
                  <a:pt x="47379" y="38379"/>
                </a:lnTo>
                <a:lnTo>
                  <a:pt x="48430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9" y="19086"/>
                </a:lnTo>
                <a:lnTo>
                  <a:pt x="47466" y="15746"/>
                </a:lnTo>
                <a:lnTo>
                  <a:pt x="46475" y="12395"/>
                </a:lnTo>
                <a:lnTo>
                  <a:pt x="44978" y="9550"/>
                </a:lnTo>
                <a:lnTo>
                  <a:pt x="42983" y="7214"/>
                </a:lnTo>
                <a:lnTo>
                  <a:pt x="38491" y="3084"/>
                </a:lnTo>
                <a:lnTo>
                  <a:pt x="35492" y="1854"/>
                </a:lnTo>
                <a:lnTo>
                  <a:pt x="32510" y="623"/>
                </a:lnTo>
                <a:lnTo>
                  <a:pt x="28994" y="0"/>
                </a:lnTo>
                <a:lnTo>
                  <a:pt x="20800" y="0"/>
                </a:lnTo>
                <a:lnTo>
                  <a:pt x="17161" y="698"/>
                </a:lnTo>
                <a:lnTo>
                  <a:pt x="14043" y="2070"/>
                </a:lnTo>
                <a:lnTo>
                  <a:pt x="10921" y="3453"/>
                </a:lnTo>
                <a:lnTo>
                  <a:pt x="8323" y="5386"/>
                </a:lnTo>
                <a:lnTo>
                  <a:pt x="4150" y="10375"/>
                </a:lnTo>
                <a:lnTo>
                  <a:pt x="2592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7" y="37641"/>
                </a:moveTo>
                <a:lnTo>
                  <a:pt x="9546" y="32802"/>
                </a:lnTo>
                <a:lnTo>
                  <a:pt x="10429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315282" y="3710746"/>
            <a:ext cx="28587" cy="54432"/>
          </a:xfrm>
          <a:custGeom>
            <a:avLst/>
            <a:gdLst/>
            <a:ahLst/>
            <a:cxnLst/>
            <a:rect l="l" t="t" r="r" b="b"/>
            <a:pathLst>
              <a:path w="28587" h="54432">
                <a:moveTo>
                  <a:pt x="0" y="2513"/>
                </a:moveTo>
                <a:lnTo>
                  <a:pt x="0" y="52743"/>
                </a:lnTo>
                <a:lnTo>
                  <a:pt x="335" y="53694"/>
                </a:lnTo>
                <a:lnTo>
                  <a:pt x="2876" y="54432"/>
                </a:lnTo>
                <a:lnTo>
                  <a:pt x="6127" y="54432"/>
                </a:lnTo>
                <a:lnTo>
                  <a:pt x="8989" y="52743"/>
                </a:lnTo>
                <a:lnTo>
                  <a:pt x="8989" y="19710"/>
                </a:lnTo>
                <a:lnTo>
                  <a:pt x="10264" y="17665"/>
                </a:lnTo>
                <a:lnTo>
                  <a:pt x="12470" y="14514"/>
                </a:lnTo>
                <a:lnTo>
                  <a:pt x="14522" y="11962"/>
                </a:lnTo>
                <a:lnTo>
                  <a:pt x="17369" y="9640"/>
                </a:lnTo>
                <a:lnTo>
                  <a:pt x="19994" y="8712"/>
                </a:lnTo>
                <a:lnTo>
                  <a:pt x="23028" y="8928"/>
                </a:lnTo>
                <a:lnTo>
                  <a:pt x="25789" y="9752"/>
                </a:lnTo>
                <a:lnTo>
                  <a:pt x="28536" y="8431"/>
                </a:lnTo>
                <a:lnTo>
                  <a:pt x="28587" y="3275"/>
                </a:lnTo>
                <a:lnTo>
                  <a:pt x="26236" y="712"/>
                </a:lnTo>
                <a:lnTo>
                  <a:pt x="23115" y="90"/>
                </a:lnTo>
                <a:lnTo>
                  <a:pt x="20452" y="0"/>
                </a:lnTo>
                <a:lnTo>
                  <a:pt x="17344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373138" y="3698125"/>
            <a:ext cx="31984" cy="67718"/>
          </a:xfrm>
          <a:custGeom>
            <a:avLst/>
            <a:gdLst/>
            <a:ahLst/>
            <a:cxnLst/>
            <a:rect l="l" t="t" r="r" b="b"/>
            <a:pathLst>
              <a:path w="31984" h="67718">
                <a:moveTo>
                  <a:pt x="9442" y="58243"/>
                </a:moveTo>
                <a:lnTo>
                  <a:pt x="10806" y="62153"/>
                </a:lnTo>
                <a:lnTo>
                  <a:pt x="13135" y="64947"/>
                </a:lnTo>
                <a:lnTo>
                  <a:pt x="16426" y="66690"/>
                </a:lnTo>
                <a:lnTo>
                  <a:pt x="20411" y="67718"/>
                </a:lnTo>
                <a:lnTo>
                  <a:pt x="22964" y="67718"/>
                </a:lnTo>
                <a:lnTo>
                  <a:pt x="25462" y="67538"/>
                </a:lnTo>
                <a:lnTo>
                  <a:pt x="28572" y="66955"/>
                </a:lnTo>
                <a:lnTo>
                  <a:pt x="31765" y="64249"/>
                </a:lnTo>
                <a:lnTo>
                  <a:pt x="31984" y="61685"/>
                </a:lnTo>
                <a:lnTo>
                  <a:pt x="31984" y="61012"/>
                </a:lnTo>
                <a:lnTo>
                  <a:pt x="30132" y="58359"/>
                </a:lnTo>
                <a:lnTo>
                  <a:pt x="27367" y="59424"/>
                </a:lnTo>
                <a:lnTo>
                  <a:pt x="24483" y="59832"/>
                </a:lnTo>
                <a:lnTo>
                  <a:pt x="21912" y="59832"/>
                </a:lnTo>
                <a:lnTo>
                  <a:pt x="20130" y="58953"/>
                </a:lnTo>
                <a:lnTo>
                  <a:pt x="18121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92" y="21325"/>
                </a:lnTo>
                <a:lnTo>
                  <a:pt x="31984" y="18874"/>
                </a:lnTo>
                <a:lnTo>
                  <a:pt x="31953" y="16231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22" y="0"/>
                </a:lnTo>
                <a:lnTo>
                  <a:pt x="8649" y="1742"/>
                </a:lnTo>
                <a:lnTo>
                  <a:pt x="8649" y="13690"/>
                </a:lnTo>
                <a:lnTo>
                  <a:pt x="1842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49" y="21325"/>
                </a:lnTo>
                <a:lnTo>
                  <a:pt x="8649" y="53582"/>
                </a:lnTo>
                <a:lnTo>
                  <a:pt x="8912" y="56123"/>
                </a:lnTo>
                <a:lnTo>
                  <a:pt x="944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413497" y="37107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83" y="42073"/>
                </a:moveTo>
                <a:lnTo>
                  <a:pt x="9975" y="54176"/>
                </a:lnTo>
                <a:lnTo>
                  <a:pt x="14399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90"/>
                </a:lnTo>
                <a:lnTo>
                  <a:pt x="9183" y="42073"/>
                </a:lnTo>
                <a:close/>
              </a:path>
              <a:path w="22924" h="55205">
                <a:moveTo>
                  <a:pt x="34624" y="54432"/>
                </a:moveTo>
                <a:lnTo>
                  <a:pt x="37313" y="54467"/>
                </a:lnTo>
                <a:lnTo>
                  <a:pt x="40196" y="52805"/>
                </a:lnTo>
                <a:lnTo>
                  <a:pt x="40196" y="15811"/>
                </a:lnTo>
                <a:lnTo>
                  <a:pt x="39851" y="13068"/>
                </a:lnTo>
                <a:lnTo>
                  <a:pt x="38475" y="8380"/>
                </a:lnTo>
                <a:lnTo>
                  <a:pt x="35838" y="4838"/>
                </a:lnTo>
                <a:lnTo>
                  <a:pt x="32324" y="2056"/>
                </a:lnTo>
                <a:lnTo>
                  <a:pt x="27395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0" y="187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84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52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52" y="9497"/>
                </a:lnTo>
                <a:lnTo>
                  <a:pt x="30279" y="12686"/>
                </a:lnTo>
                <a:lnTo>
                  <a:pt x="31074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3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28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28" y="53251"/>
                </a:lnTo>
                <a:lnTo>
                  <a:pt x="27938" y="51940"/>
                </a:lnTo>
                <a:lnTo>
                  <a:pt x="32471" y="47776"/>
                </a:lnTo>
                <a:lnTo>
                  <a:pt x="32471" y="52805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470039" y="3710750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73" y="23331"/>
                </a:moveTo>
                <a:lnTo>
                  <a:pt x="33173" y="52743"/>
                </a:lnTo>
                <a:lnTo>
                  <a:pt x="33400" y="53506"/>
                </a:lnTo>
                <a:lnTo>
                  <a:pt x="36046" y="54432"/>
                </a:lnTo>
                <a:lnTo>
                  <a:pt x="39303" y="54432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69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7" y="0"/>
                </a:lnTo>
                <a:lnTo>
                  <a:pt x="19086" y="737"/>
                </a:lnTo>
                <a:lnTo>
                  <a:pt x="16351" y="2209"/>
                </a:lnTo>
                <a:lnTo>
                  <a:pt x="13604" y="3683"/>
                </a:lnTo>
                <a:lnTo>
                  <a:pt x="10868" y="5982"/>
                </a:lnTo>
                <a:lnTo>
                  <a:pt x="8106" y="9144"/>
                </a:lnTo>
                <a:lnTo>
                  <a:pt x="8106" y="2209"/>
                </a:lnTo>
                <a:lnTo>
                  <a:pt x="554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182" y="53506"/>
                </a:lnTo>
                <a:lnTo>
                  <a:pt x="2857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47" y="14464"/>
                </a:lnTo>
                <a:lnTo>
                  <a:pt x="13798" y="12077"/>
                </a:lnTo>
                <a:lnTo>
                  <a:pt x="18294" y="8802"/>
                </a:lnTo>
                <a:lnTo>
                  <a:pt x="22801" y="7988"/>
                </a:lnTo>
                <a:lnTo>
                  <a:pt x="26066" y="8319"/>
                </a:lnTo>
                <a:lnTo>
                  <a:pt x="28717" y="9650"/>
                </a:lnTo>
                <a:lnTo>
                  <a:pt x="31464" y="13157"/>
                </a:lnTo>
                <a:lnTo>
                  <a:pt x="32532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528837" y="3687180"/>
            <a:ext cx="40208" cy="78041"/>
          </a:xfrm>
          <a:custGeom>
            <a:avLst/>
            <a:gdLst/>
            <a:ahLst/>
            <a:cxnLst/>
            <a:rect l="l" t="t" r="r" b="b"/>
            <a:pathLst>
              <a:path w="40208" h="78041">
                <a:moveTo>
                  <a:pt x="36730" y="28919"/>
                </a:moveTo>
                <a:lnTo>
                  <a:pt x="37892" y="27357"/>
                </a:lnTo>
                <a:lnTo>
                  <a:pt x="36309" y="24498"/>
                </a:lnTo>
                <a:lnTo>
                  <a:pt x="33400" y="24347"/>
                </a:lnTo>
                <a:lnTo>
                  <a:pt x="30034" y="24613"/>
                </a:lnTo>
                <a:lnTo>
                  <a:pt x="27482" y="26301"/>
                </a:lnTo>
                <a:lnTo>
                  <a:pt x="8985" y="47177"/>
                </a:lnTo>
                <a:lnTo>
                  <a:pt x="8985" y="1753"/>
                </a:lnTo>
                <a:lnTo>
                  <a:pt x="8765" y="965"/>
                </a:lnTo>
                <a:lnTo>
                  <a:pt x="6116" y="0"/>
                </a:lnTo>
                <a:lnTo>
                  <a:pt x="2858" y="0"/>
                </a:lnTo>
                <a:lnTo>
                  <a:pt x="0" y="1753"/>
                </a:lnTo>
                <a:lnTo>
                  <a:pt x="0" y="76313"/>
                </a:lnTo>
                <a:lnTo>
                  <a:pt x="198" y="77062"/>
                </a:lnTo>
                <a:lnTo>
                  <a:pt x="2858" y="78002"/>
                </a:lnTo>
                <a:lnTo>
                  <a:pt x="6116" y="78002"/>
                </a:lnTo>
                <a:lnTo>
                  <a:pt x="8985" y="76313"/>
                </a:lnTo>
                <a:lnTo>
                  <a:pt x="8985" y="48463"/>
                </a:lnTo>
                <a:lnTo>
                  <a:pt x="29649" y="76252"/>
                </a:lnTo>
                <a:lnTo>
                  <a:pt x="31878" y="77800"/>
                </a:lnTo>
                <a:lnTo>
                  <a:pt x="34491" y="78041"/>
                </a:lnTo>
                <a:lnTo>
                  <a:pt x="37198" y="78002"/>
                </a:lnTo>
                <a:lnTo>
                  <a:pt x="40208" y="76252"/>
                </a:lnTo>
                <a:lnTo>
                  <a:pt x="38908" y="73634"/>
                </a:lnTo>
                <a:lnTo>
                  <a:pt x="18990" y="47116"/>
                </a:lnTo>
                <a:lnTo>
                  <a:pt x="36730" y="28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575680" y="3710750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68" y="20648"/>
                </a:moveTo>
                <a:lnTo>
                  <a:pt x="3898" y="23619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3" y="31099"/>
                </a:lnTo>
                <a:lnTo>
                  <a:pt x="19447" y="32255"/>
                </a:lnTo>
                <a:lnTo>
                  <a:pt x="23075" y="34401"/>
                </a:lnTo>
                <a:lnTo>
                  <a:pt x="25441" y="37198"/>
                </a:lnTo>
                <a:lnTo>
                  <a:pt x="25791" y="39801"/>
                </a:lnTo>
                <a:lnTo>
                  <a:pt x="25553" y="42364"/>
                </a:lnTo>
                <a:lnTo>
                  <a:pt x="22965" y="45845"/>
                </a:lnTo>
                <a:lnTo>
                  <a:pt x="19745" y="47317"/>
                </a:lnTo>
                <a:lnTo>
                  <a:pt x="17136" y="47825"/>
                </a:lnTo>
                <a:lnTo>
                  <a:pt x="13583" y="47825"/>
                </a:lnTo>
                <a:lnTo>
                  <a:pt x="10228" y="47076"/>
                </a:lnTo>
                <a:lnTo>
                  <a:pt x="6182" y="45427"/>
                </a:lnTo>
                <a:lnTo>
                  <a:pt x="3294" y="43787"/>
                </a:lnTo>
                <a:lnTo>
                  <a:pt x="274" y="44157"/>
                </a:lnTo>
                <a:lnTo>
                  <a:pt x="0" y="46824"/>
                </a:lnTo>
                <a:lnTo>
                  <a:pt x="447" y="50227"/>
                </a:lnTo>
                <a:lnTo>
                  <a:pt x="3046" y="52387"/>
                </a:lnTo>
                <a:lnTo>
                  <a:pt x="6228" y="53718"/>
                </a:lnTo>
                <a:lnTo>
                  <a:pt x="8902" y="54507"/>
                </a:lnTo>
                <a:lnTo>
                  <a:pt x="12057" y="55065"/>
                </a:lnTo>
                <a:lnTo>
                  <a:pt x="15452" y="55205"/>
                </a:lnTo>
                <a:lnTo>
                  <a:pt x="18288" y="55205"/>
                </a:lnTo>
                <a:lnTo>
                  <a:pt x="20873" y="54838"/>
                </a:lnTo>
                <a:lnTo>
                  <a:pt x="23224" y="54140"/>
                </a:lnTo>
                <a:lnTo>
                  <a:pt x="27623" y="52387"/>
                </a:lnTo>
                <a:lnTo>
                  <a:pt x="31024" y="49629"/>
                </a:lnTo>
                <a:lnTo>
                  <a:pt x="33279" y="45935"/>
                </a:lnTo>
                <a:lnTo>
                  <a:pt x="34650" y="41630"/>
                </a:lnTo>
                <a:lnTo>
                  <a:pt x="34650" y="36903"/>
                </a:lnTo>
                <a:lnTo>
                  <a:pt x="33602" y="33487"/>
                </a:lnTo>
                <a:lnTo>
                  <a:pt x="31950" y="30581"/>
                </a:lnTo>
                <a:lnTo>
                  <a:pt x="28303" y="27406"/>
                </a:lnTo>
                <a:lnTo>
                  <a:pt x="25290" y="25844"/>
                </a:lnTo>
                <a:lnTo>
                  <a:pt x="22223" y="24508"/>
                </a:lnTo>
                <a:lnTo>
                  <a:pt x="19163" y="23252"/>
                </a:lnTo>
                <a:lnTo>
                  <a:pt x="16196" y="22057"/>
                </a:lnTo>
                <a:lnTo>
                  <a:pt x="12553" y="19900"/>
                </a:lnTo>
                <a:lnTo>
                  <a:pt x="10152" y="17081"/>
                </a:lnTo>
                <a:lnTo>
                  <a:pt x="9795" y="14399"/>
                </a:lnTo>
                <a:lnTo>
                  <a:pt x="10364" y="11490"/>
                </a:lnTo>
                <a:lnTo>
                  <a:pt x="12787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49" y="8606"/>
                </a:lnTo>
                <a:lnTo>
                  <a:pt x="29315" y="10374"/>
                </a:lnTo>
                <a:lnTo>
                  <a:pt x="32127" y="8557"/>
                </a:lnTo>
                <a:lnTo>
                  <a:pt x="32080" y="5863"/>
                </a:lnTo>
                <a:lnTo>
                  <a:pt x="30492" y="2994"/>
                </a:lnTo>
                <a:lnTo>
                  <a:pt x="27547" y="1508"/>
                </a:lnTo>
                <a:lnTo>
                  <a:pt x="24268" y="557"/>
                </a:lnTo>
                <a:lnTo>
                  <a:pt x="21654" y="111"/>
                </a:lnTo>
                <a:lnTo>
                  <a:pt x="16070" y="0"/>
                </a:lnTo>
                <a:lnTo>
                  <a:pt x="13468" y="406"/>
                </a:lnTo>
                <a:lnTo>
                  <a:pt x="11229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9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645863" y="3689319"/>
            <a:ext cx="65436" cy="76568"/>
          </a:xfrm>
          <a:custGeom>
            <a:avLst/>
            <a:gdLst/>
            <a:ahLst/>
            <a:cxnLst/>
            <a:rect l="l" t="t" r="r" b="b"/>
            <a:pathLst>
              <a:path w="65436" h="76568">
                <a:moveTo>
                  <a:pt x="55162" y="63957"/>
                </a:moveTo>
                <a:lnTo>
                  <a:pt x="52116" y="61495"/>
                </a:lnTo>
                <a:lnTo>
                  <a:pt x="54183" y="58395"/>
                </a:lnTo>
                <a:lnTo>
                  <a:pt x="55965" y="54903"/>
                </a:lnTo>
                <a:lnTo>
                  <a:pt x="57304" y="51155"/>
                </a:lnTo>
                <a:lnTo>
                  <a:pt x="58380" y="47271"/>
                </a:lnTo>
                <a:lnTo>
                  <a:pt x="59075" y="43257"/>
                </a:lnTo>
                <a:lnTo>
                  <a:pt x="59237" y="39128"/>
                </a:lnTo>
                <a:lnTo>
                  <a:pt x="58827" y="36309"/>
                </a:lnTo>
                <a:lnTo>
                  <a:pt x="56249" y="35675"/>
                </a:lnTo>
                <a:lnTo>
                  <a:pt x="53131" y="35700"/>
                </a:lnTo>
                <a:lnTo>
                  <a:pt x="50482" y="37670"/>
                </a:lnTo>
                <a:lnTo>
                  <a:pt x="50482" y="41212"/>
                </a:lnTo>
                <a:lnTo>
                  <a:pt x="50162" y="44197"/>
                </a:lnTo>
                <a:lnTo>
                  <a:pt x="49618" y="47156"/>
                </a:lnTo>
                <a:lnTo>
                  <a:pt x="48751" y="50015"/>
                </a:lnTo>
                <a:lnTo>
                  <a:pt x="47660" y="52654"/>
                </a:lnTo>
                <a:lnTo>
                  <a:pt x="45704" y="56095"/>
                </a:lnTo>
                <a:lnTo>
                  <a:pt x="42472" y="53049"/>
                </a:lnTo>
                <a:lnTo>
                  <a:pt x="39168" y="49809"/>
                </a:lnTo>
                <a:lnTo>
                  <a:pt x="35974" y="46494"/>
                </a:lnTo>
                <a:lnTo>
                  <a:pt x="32893" y="43157"/>
                </a:lnTo>
                <a:lnTo>
                  <a:pt x="29994" y="39841"/>
                </a:lnTo>
                <a:lnTo>
                  <a:pt x="27420" y="36716"/>
                </a:lnTo>
                <a:lnTo>
                  <a:pt x="30787" y="34862"/>
                </a:lnTo>
                <a:lnTo>
                  <a:pt x="33660" y="33084"/>
                </a:lnTo>
                <a:lnTo>
                  <a:pt x="38412" y="29707"/>
                </a:lnTo>
                <a:lnTo>
                  <a:pt x="41889" y="26291"/>
                </a:lnTo>
                <a:lnTo>
                  <a:pt x="44517" y="22809"/>
                </a:lnTo>
                <a:lnTo>
                  <a:pt x="45892" y="19151"/>
                </a:lnTo>
                <a:lnTo>
                  <a:pt x="46234" y="14947"/>
                </a:lnTo>
                <a:lnTo>
                  <a:pt x="45841" y="10645"/>
                </a:lnTo>
                <a:lnTo>
                  <a:pt x="44279" y="6948"/>
                </a:lnTo>
                <a:lnTo>
                  <a:pt x="41583" y="4079"/>
                </a:lnTo>
                <a:lnTo>
                  <a:pt x="38106" y="1767"/>
                </a:lnTo>
                <a:lnTo>
                  <a:pt x="33422" y="356"/>
                </a:lnTo>
                <a:lnTo>
                  <a:pt x="30664" y="0"/>
                </a:lnTo>
                <a:lnTo>
                  <a:pt x="23691" y="0"/>
                </a:lnTo>
                <a:lnTo>
                  <a:pt x="20487" y="482"/>
                </a:lnTo>
                <a:lnTo>
                  <a:pt x="17848" y="1422"/>
                </a:lnTo>
                <a:lnTo>
                  <a:pt x="16253" y="14389"/>
                </a:lnTo>
                <a:lnTo>
                  <a:pt x="17664" y="11188"/>
                </a:lnTo>
                <a:lnTo>
                  <a:pt x="20450" y="8853"/>
                </a:lnTo>
                <a:lnTo>
                  <a:pt x="23101" y="7848"/>
                </a:lnTo>
                <a:lnTo>
                  <a:pt x="26654" y="7581"/>
                </a:lnTo>
                <a:lnTo>
                  <a:pt x="29955" y="7811"/>
                </a:lnTo>
                <a:lnTo>
                  <a:pt x="32496" y="8700"/>
                </a:lnTo>
                <a:lnTo>
                  <a:pt x="35218" y="10833"/>
                </a:lnTo>
                <a:lnTo>
                  <a:pt x="36583" y="13690"/>
                </a:lnTo>
                <a:lnTo>
                  <a:pt x="36777" y="17132"/>
                </a:lnTo>
                <a:lnTo>
                  <a:pt x="35538" y="20779"/>
                </a:lnTo>
                <a:lnTo>
                  <a:pt x="32579" y="24361"/>
                </a:lnTo>
                <a:lnTo>
                  <a:pt x="29339" y="26874"/>
                </a:lnTo>
                <a:lnTo>
                  <a:pt x="25328" y="29566"/>
                </a:lnTo>
                <a:lnTo>
                  <a:pt x="22679" y="31089"/>
                </a:lnTo>
                <a:lnTo>
                  <a:pt x="21553" y="29491"/>
                </a:lnTo>
                <a:lnTo>
                  <a:pt x="19767" y="26733"/>
                </a:lnTo>
                <a:lnTo>
                  <a:pt x="22122" y="44719"/>
                </a:lnTo>
                <a:lnTo>
                  <a:pt x="25350" y="48323"/>
                </a:lnTo>
                <a:lnTo>
                  <a:pt x="28770" y="51955"/>
                </a:lnTo>
                <a:lnTo>
                  <a:pt x="32310" y="55601"/>
                </a:lnTo>
                <a:lnTo>
                  <a:pt x="36046" y="59209"/>
                </a:lnTo>
                <a:lnTo>
                  <a:pt x="39823" y="62611"/>
                </a:lnTo>
                <a:lnTo>
                  <a:pt x="36605" y="65051"/>
                </a:lnTo>
                <a:lnTo>
                  <a:pt x="32928" y="67006"/>
                </a:lnTo>
                <a:lnTo>
                  <a:pt x="30293" y="67971"/>
                </a:lnTo>
                <a:lnTo>
                  <a:pt x="27467" y="68605"/>
                </a:lnTo>
                <a:lnTo>
                  <a:pt x="24533" y="68760"/>
                </a:lnTo>
                <a:lnTo>
                  <a:pt x="19954" y="68428"/>
                </a:lnTo>
                <a:lnTo>
                  <a:pt x="16268" y="67133"/>
                </a:lnTo>
                <a:lnTo>
                  <a:pt x="13492" y="65051"/>
                </a:lnTo>
                <a:lnTo>
                  <a:pt x="11314" y="62496"/>
                </a:lnTo>
                <a:lnTo>
                  <a:pt x="10050" y="59296"/>
                </a:lnTo>
                <a:lnTo>
                  <a:pt x="9471" y="73444"/>
                </a:lnTo>
                <a:lnTo>
                  <a:pt x="12948" y="74970"/>
                </a:lnTo>
                <a:lnTo>
                  <a:pt x="16883" y="75959"/>
                </a:lnTo>
                <a:lnTo>
                  <a:pt x="21106" y="76568"/>
                </a:lnTo>
                <a:lnTo>
                  <a:pt x="25822" y="76568"/>
                </a:lnTo>
                <a:lnTo>
                  <a:pt x="30167" y="75934"/>
                </a:lnTo>
                <a:lnTo>
                  <a:pt x="34239" y="74905"/>
                </a:lnTo>
                <a:lnTo>
                  <a:pt x="38041" y="73383"/>
                </a:lnTo>
                <a:lnTo>
                  <a:pt x="41532" y="71387"/>
                </a:lnTo>
                <a:lnTo>
                  <a:pt x="44823" y="69127"/>
                </a:lnTo>
                <a:lnTo>
                  <a:pt x="48416" y="69570"/>
                </a:lnTo>
                <a:lnTo>
                  <a:pt x="51760" y="72097"/>
                </a:lnTo>
                <a:lnTo>
                  <a:pt x="55817" y="74754"/>
                </a:lnTo>
                <a:lnTo>
                  <a:pt x="58863" y="76126"/>
                </a:lnTo>
                <a:lnTo>
                  <a:pt x="62204" y="76518"/>
                </a:lnTo>
                <a:lnTo>
                  <a:pt x="65350" y="74397"/>
                </a:lnTo>
                <a:lnTo>
                  <a:pt x="65436" y="71603"/>
                </a:lnTo>
                <a:lnTo>
                  <a:pt x="64349" y="68440"/>
                </a:lnTo>
                <a:lnTo>
                  <a:pt x="61614" y="68199"/>
                </a:lnTo>
                <a:lnTo>
                  <a:pt x="58629" y="66474"/>
                </a:lnTo>
                <a:lnTo>
                  <a:pt x="55162" y="63957"/>
                </a:lnTo>
                <a:close/>
              </a:path>
              <a:path w="65436" h="76568">
                <a:moveTo>
                  <a:pt x="19767" y="26733"/>
                </a:moveTo>
                <a:lnTo>
                  <a:pt x="17701" y="23075"/>
                </a:lnTo>
                <a:lnTo>
                  <a:pt x="16451" y="19814"/>
                </a:lnTo>
                <a:lnTo>
                  <a:pt x="16041" y="16739"/>
                </a:lnTo>
                <a:lnTo>
                  <a:pt x="16253" y="14389"/>
                </a:lnTo>
                <a:lnTo>
                  <a:pt x="17848" y="1422"/>
                </a:lnTo>
                <a:lnTo>
                  <a:pt x="15199" y="2376"/>
                </a:lnTo>
                <a:lnTo>
                  <a:pt x="11339" y="5284"/>
                </a:lnTo>
                <a:lnTo>
                  <a:pt x="8431" y="8751"/>
                </a:lnTo>
                <a:lnTo>
                  <a:pt x="6908" y="12956"/>
                </a:lnTo>
                <a:lnTo>
                  <a:pt x="6522" y="17475"/>
                </a:lnTo>
                <a:lnTo>
                  <a:pt x="6673" y="20066"/>
                </a:lnTo>
                <a:lnTo>
                  <a:pt x="7250" y="22633"/>
                </a:lnTo>
                <a:lnTo>
                  <a:pt x="8406" y="25401"/>
                </a:lnTo>
                <a:lnTo>
                  <a:pt x="9925" y="28336"/>
                </a:lnTo>
                <a:lnTo>
                  <a:pt x="11995" y="31611"/>
                </a:lnTo>
                <a:lnTo>
                  <a:pt x="14695" y="35445"/>
                </a:lnTo>
                <a:lnTo>
                  <a:pt x="12045" y="37084"/>
                </a:lnTo>
                <a:lnTo>
                  <a:pt x="9777" y="38696"/>
                </a:lnTo>
                <a:lnTo>
                  <a:pt x="6040" y="41936"/>
                </a:lnTo>
                <a:lnTo>
                  <a:pt x="3376" y="45352"/>
                </a:lnTo>
                <a:lnTo>
                  <a:pt x="1350" y="48859"/>
                </a:lnTo>
                <a:lnTo>
                  <a:pt x="273" y="52542"/>
                </a:lnTo>
                <a:lnTo>
                  <a:pt x="0" y="56541"/>
                </a:lnTo>
                <a:lnTo>
                  <a:pt x="0" y="58662"/>
                </a:lnTo>
                <a:lnTo>
                  <a:pt x="791" y="62459"/>
                </a:lnTo>
                <a:lnTo>
                  <a:pt x="2054" y="65926"/>
                </a:lnTo>
                <a:lnTo>
                  <a:pt x="3973" y="68860"/>
                </a:lnTo>
                <a:lnTo>
                  <a:pt x="6522" y="71323"/>
                </a:lnTo>
                <a:lnTo>
                  <a:pt x="9471" y="73444"/>
                </a:lnTo>
                <a:lnTo>
                  <a:pt x="10050" y="59296"/>
                </a:lnTo>
                <a:lnTo>
                  <a:pt x="9730" y="55587"/>
                </a:lnTo>
                <a:lnTo>
                  <a:pt x="9730" y="54281"/>
                </a:lnTo>
                <a:lnTo>
                  <a:pt x="10558" y="50662"/>
                </a:lnTo>
                <a:lnTo>
                  <a:pt x="12574" y="47142"/>
                </a:lnTo>
                <a:lnTo>
                  <a:pt x="15984" y="43614"/>
                </a:lnTo>
                <a:lnTo>
                  <a:pt x="19314" y="41249"/>
                </a:lnTo>
                <a:lnTo>
                  <a:pt x="22122" y="44719"/>
                </a:lnTo>
                <a:lnTo>
                  <a:pt x="19767" y="267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746388" y="3710743"/>
            <a:ext cx="48961" cy="55205"/>
          </a:xfrm>
          <a:custGeom>
            <a:avLst/>
            <a:gdLst/>
            <a:ahLst/>
            <a:cxnLst/>
            <a:rect l="l" t="t" r="r" b="b"/>
            <a:pathLst>
              <a:path w="48961" h="55205">
                <a:moveTo>
                  <a:pt x="0" y="28079"/>
                </a:moveTo>
                <a:lnTo>
                  <a:pt x="0" y="32321"/>
                </a:lnTo>
                <a:lnTo>
                  <a:pt x="494" y="36118"/>
                </a:lnTo>
                <a:lnTo>
                  <a:pt x="1473" y="39470"/>
                </a:lnTo>
                <a:lnTo>
                  <a:pt x="2448" y="42811"/>
                </a:lnTo>
                <a:lnTo>
                  <a:pt x="3939" y="45655"/>
                </a:lnTo>
                <a:lnTo>
                  <a:pt x="5929" y="48005"/>
                </a:lnTo>
                <a:lnTo>
                  <a:pt x="10422" y="52132"/>
                </a:lnTo>
                <a:lnTo>
                  <a:pt x="9544" y="32802"/>
                </a:lnTo>
                <a:lnTo>
                  <a:pt x="9310" y="30210"/>
                </a:lnTo>
                <a:lnTo>
                  <a:pt x="9310" y="24598"/>
                </a:lnTo>
                <a:lnTo>
                  <a:pt x="9605" y="21957"/>
                </a:lnTo>
                <a:lnTo>
                  <a:pt x="10213" y="19533"/>
                </a:lnTo>
                <a:lnTo>
                  <a:pt x="11736" y="15036"/>
                </a:lnTo>
                <a:lnTo>
                  <a:pt x="14224" y="11506"/>
                </a:lnTo>
                <a:lnTo>
                  <a:pt x="17738" y="9155"/>
                </a:lnTo>
                <a:lnTo>
                  <a:pt x="21949" y="7707"/>
                </a:lnTo>
                <a:lnTo>
                  <a:pt x="27519" y="7707"/>
                </a:lnTo>
                <a:lnTo>
                  <a:pt x="29935" y="8241"/>
                </a:lnTo>
                <a:lnTo>
                  <a:pt x="33808" y="10364"/>
                </a:lnTo>
                <a:lnTo>
                  <a:pt x="36471" y="13625"/>
                </a:lnTo>
                <a:lnTo>
                  <a:pt x="38426" y="17564"/>
                </a:lnTo>
                <a:lnTo>
                  <a:pt x="39406" y="22402"/>
                </a:lnTo>
                <a:lnTo>
                  <a:pt x="39665" y="24965"/>
                </a:lnTo>
                <a:lnTo>
                  <a:pt x="39665" y="30593"/>
                </a:lnTo>
                <a:lnTo>
                  <a:pt x="39381" y="33249"/>
                </a:lnTo>
                <a:lnTo>
                  <a:pt x="38783" y="35673"/>
                </a:lnTo>
                <a:lnTo>
                  <a:pt x="37285" y="40168"/>
                </a:lnTo>
                <a:lnTo>
                  <a:pt x="34787" y="43675"/>
                </a:lnTo>
                <a:lnTo>
                  <a:pt x="31255" y="45986"/>
                </a:lnTo>
                <a:lnTo>
                  <a:pt x="27037" y="47448"/>
                </a:lnTo>
                <a:lnTo>
                  <a:pt x="21503" y="47448"/>
                </a:lnTo>
                <a:lnTo>
                  <a:pt x="19102" y="46926"/>
                </a:lnTo>
                <a:lnTo>
                  <a:pt x="15214" y="44805"/>
                </a:lnTo>
                <a:lnTo>
                  <a:pt x="12514" y="41565"/>
                </a:lnTo>
                <a:lnTo>
                  <a:pt x="13417" y="53352"/>
                </a:lnTo>
                <a:lnTo>
                  <a:pt x="16402" y="54583"/>
                </a:lnTo>
                <a:lnTo>
                  <a:pt x="19904" y="55205"/>
                </a:lnTo>
                <a:lnTo>
                  <a:pt x="28063" y="55205"/>
                </a:lnTo>
                <a:lnTo>
                  <a:pt x="31701" y="54508"/>
                </a:lnTo>
                <a:lnTo>
                  <a:pt x="34848" y="53111"/>
                </a:lnTo>
                <a:lnTo>
                  <a:pt x="37980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35" y="41821"/>
                </a:lnTo>
                <a:lnTo>
                  <a:pt x="47387" y="38379"/>
                </a:lnTo>
                <a:lnTo>
                  <a:pt x="48441" y="34937"/>
                </a:lnTo>
                <a:lnTo>
                  <a:pt x="48961" y="31165"/>
                </a:lnTo>
                <a:lnTo>
                  <a:pt x="48961" y="22871"/>
                </a:lnTo>
                <a:lnTo>
                  <a:pt x="48467" y="19086"/>
                </a:lnTo>
                <a:lnTo>
                  <a:pt x="47477" y="15746"/>
                </a:lnTo>
                <a:lnTo>
                  <a:pt x="46473" y="12395"/>
                </a:lnTo>
                <a:lnTo>
                  <a:pt x="44975" y="9550"/>
                </a:lnTo>
                <a:lnTo>
                  <a:pt x="42980" y="7214"/>
                </a:lnTo>
                <a:lnTo>
                  <a:pt x="38488" y="3084"/>
                </a:lnTo>
                <a:lnTo>
                  <a:pt x="35504" y="1854"/>
                </a:lnTo>
                <a:lnTo>
                  <a:pt x="32508" y="623"/>
                </a:lnTo>
                <a:lnTo>
                  <a:pt x="29001" y="0"/>
                </a:lnTo>
                <a:lnTo>
                  <a:pt x="20808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5" y="3453"/>
                </a:lnTo>
                <a:lnTo>
                  <a:pt x="8317" y="5386"/>
                </a:lnTo>
                <a:lnTo>
                  <a:pt x="4147" y="10375"/>
                </a:lnTo>
                <a:lnTo>
                  <a:pt x="2585" y="13335"/>
                </a:lnTo>
                <a:lnTo>
                  <a:pt x="1559" y="16790"/>
                </a:lnTo>
                <a:lnTo>
                  <a:pt x="519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1" h="55205">
                <a:moveTo>
                  <a:pt x="10534" y="37641"/>
                </a:moveTo>
                <a:lnTo>
                  <a:pt x="9544" y="32802"/>
                </a:lnTo>
                <a:lnTo>
                  <a:pt x="10422" y="52132"/>
                </a:lnTo>
                <a:lnTo>
                  <a:pt x="13417" y="53352"/>
                </a:lnTo>
                <a:lnTo>
                  <a:pt x="12514" y="41565"/>
                </a:lnTo>
                <a:lnTo>
                  <a:pt x="10534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802092" y="36981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50" y="58243"/>
                </a:moveTo>
                <a:lnTo>
                  <a:pt x="10810" y="62153"/>
                </a:lnTo>
                <a:lnTo>
                  <a:pt x="13136" y="64947"/>
                </a:lnTo>
                <a:lnTo>
                  <a:pt x="16429" y="66690"/>
                </a:lnTo>
                <a:lnTo>
                  <a:pt x="20419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76" y="66955"/>
                </a:lnTo>
                <a:lnTo>
                  <a:pt x="31770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4" y="58359"/>
                </a:lnTo>
                <a:lnTo>
                  <a:pt x="27363" y="59424"/>
                </a:lnTo>
                <a:lnTo>
                  <a:pt x="24486" y="59832"/>
                </a:lnTo>
                <a:lnTo>
                  <a:pt x="21916" y="59832"/>
                </a:lnTo>
                <a:lnTo>
                  <a:pt x="20120" y="58953"/>
                </a:lnTo>
                <a:lnTo>
                  <a:pt x="18125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7" y="16231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9" y="1018"/>
                </a:lnTo>
                <a:lnTo>
                  <a:pt x="14759" y="0"/>
                </a:lnTo>
                <a:lnTo>
                  <a:pt x="11516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7" y="14860"/>
                </a:lnTo>
                <a:lnTo>
                  <a:pt x="0" y="17528"/>
                </a:lnTo>
                <a:lnTo>
                  <a:pt x="1799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50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845767" y="3687178"/>
            <a:ext cx="42148" cy="78004"/>
          </a:xfrm>
          <a:custGeom>
            <a:avLst/>
            <a:gdLst/>
            <a:ahLst/>
            <a:cxnLst/>
            <a:rect l="l" t="t" r="r" b="b"/>
            <a:pathLst>
              <a:path w="42148" h="78004">
                <a:moveTo>
                  <a:pt x="33173" y="46903"/>
                </a:moveTo>
                <a:lnTo>
                  <a:pt x="33173" y="76315"/>
                </a:lnTo>
                <a:lnTo>
                  <a:pt x="33397" y="77078"/>
                </a:lnTo>
                <a:lnTo>
                  <a:pt x="36046" y="78004"/>
                </a:lnTo>
                <a:lnTo>
                  <a:pt x="39289" y="78004"/>
                </a:lnTo>
                <a:lnTo>
                  <a:pt x="42148" y="76315"/>
                </a:lnTo>
                <a:lnTo>
                  <a:pt x="42148" y="42127"/>
                </a:lnTo>
                <a:lnTo>
                  <a:pt x="41868" y="39041"/>
                </a:lnTo>
                <a:lnTo>
                  <a:pt x="41259" y="36489"/>
                </a:lnTo>
                <a:lnTo>
                  <a:pt x="40665" y="33947"/>
                </a:lnTo>
                <a:lnTo>
                  <a:pt x="38285" y="29822"/>
                </a:lnTo>
                <a:lnTo>
                  <a:pt x="35118" y="26405"/>
                </a:lnTo>
                <a:lnTo>
                  <a:pt x="30650" y="24145"/>
                </a:lnTo>
                <a:lnTo>
                  <a:pt x="27903" y="23572"/>
                </a:lnTo>
                <a:lnTo>
                  <a:pt x="21981" y="23572"/>
                </a:lnTo>
                <a:lnTo>
                  <a:pt x="19357" y="24245"/>
                </a:lnTo>
                <a:lnTo>
                  <a:pt x="16747" y="25617"/>
                </a:lnTo>
                <a:lnTo>
                  <a:pt x="14137" y="26963"/>
                </a:lnTo>
                <a:lnTo>
                  <a:pt x="11537" y="29033"/>
                </a:lnTo>
                <a:lnTo>
                  <a:pt x="8959" y="31827"/>
                </a:lnTo>
                <a:lnTo>
                  <a:pt x="8959" y="1752"/>
                </a:lnTo>
                <a:lnTo>
                  <a:pt x="8751" y="967"/>
                </a:lnTo>
                <a:lnTo>
                  <a:pt x="610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306" y="77266"/>
                </a:lnTo>
                <a:lnTo>
                  <a:pt x="2858" y="78004"/>
                </a:lnTo>
                <a:lnTo>
                  <a:pt x="6102" y="78004"/>
                </a:lnTo>
                <a:lnTo>
                  <a:pt x="8959" y="76315"/>
                </a:lnTo>
                <a:lnTo>
                  <a:pt x="8959" y="41201"/>
                </a:lnTo>
                <a:lnTo>
                  <a:pt x="11437" y="38036"/>
                </a:lnTo>
                <a:lnTo>
                  <a:pt x="13788" y="35650"/>
                </a:lnTo>
                <a:lnTo>
                  <a:pt x="18284" y="32374"/>
                </a:lnTo>
                <a:lnTo>
                  <a:pt x="22791" y="31560"/>
                </a:lnTo>
                <a:lnTo>
                  <a:pt x="26056" y="31892"/>
                </a:lnTo>
                <a:lnTo>
                  <a:pt x="28705" y="33223"/>
                </a:lnTo>
                <a:lnTo>
                  <a:pt x="31452" y="36729"/>
                </a:lnTo>
                <a:lnTo>
                  <a:pt x="32533" y="39980"/>
                </a:lnTo>
                <a:lnTo>
                  <a:pt x="33173" y="44030"/>
                </a:lnTo>
                <a:lnTo>
                  <a:pt x="33173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901304" y="37107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24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81" y="7203"/>
                </a:lnTo>
                <a:lnTo>
                  <a:pt x="30650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6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5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94" y="5054"/>
                </a:lnTo>
                <a:lnTo>
                  <a:pt x="4279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3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900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4" y="55029"/>
                </a:lnTo>
                <a:lnTo>
                  <a:pt x="33087" y="54306"/>
                </a:lnTo>
                <a:lnTo>
                  <a:pt x="36442" y="53466"/>
                </a:lnTo>
                <a:lnTo>
                  <a:pt x="40258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5" y="47523"/>
                </a:lnTo>
                <a:lnTo>
                  <a:pt x="25314" y="47729"/>
                </a:lnTo>
                <a:lnTo>
                  <a:pt x="22359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48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6" y="7631"/>
                </a:lnTo>
                <a:lnTo>
                  <a:pt x="23040" y="7203"/>
                </a:lnTo>
                <a:lnTo>
                  <a:pt x="27381" y="7203"/>
                </a:lnTo>
                <a:lnTo>
                  <a:pt x="27349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6960269" y="3710746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72" y="54432"/>
                </a:lnTo>
                <a:lnTo>
                  <a:pt x="6112" y="54432"/>
                </a:lnTo>
                <a:lnTo>
                  <a:pt x="8973" y="52743"/>
                </a:lnTo>
                <a:lnTo>
                  <a:pt x="8973" y="19710"/>
                </a:lnTo>
                <a:lnTo>
                  <a:pt x="10252" y="17665"/>
                </a:lnTo>
                <a:lnTo>
                  <a:pt x="12452" y="14514"/>
                </a:lnTo>
                <a:lnTo>
                  <a:pt x="14522" y="11962"/>
                </a:lnTo>
                <a:lnTo>
                  <a:pt x="17354" y="9640"/>
                </a:lnTo>
                <a:lnTo>
                  <a:pt x="19993" y="8712"/>
                </a:lnTo>
                <a:lnTo>
                  <a:pt x="23014" y="8928"/>
                </a:lnTo>
                <a:lnTo>
                  <a:pt x="25786" y="9752"/>
                </a:lnTo>
                <a:lnTo>
                  <a:pt x="28522" y="8431"/>
                </a:lnTo>
                <a:lnTo>
                  <a:pt x="28572" y="3275"/>
                </a:lnTo>
                <a:lnTo>
                  <a:pt x="26217" y="712"/>
                </a:lnTo>
                <a:lnTo>
                  <a:pt x="23097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3" y="2653"/>
                </a:lnTo>
                <a:lnTo>
                  <a:pt x="10720" y="6170"/>
                </a:lnTo>
                <a:lnTo>
                  <a:pt x="8106" y="9817"/>
                </a:lnTo>
                <a:lnTo>
                  <a:pt x="8106" y="2221"/>
                </a:lnTo>
                <a:lnTo>
                  <a:pt x="5543" y="814"/>
                </a:lnTo>
                <a:lnTo>
                  <a:pt x="2573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7021389" y="37107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9" y="17424"/>
                </a:moveTo>
                <a:lnTo>
                  <a:pt x="43812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0" y="3164"/>
                </a:lnTo>
                <a:lnTo>
                  <a:pt x="33310" y="1893"/>
                </a:lnTo>
                <a:lnTo>
                  <a:pt x="30604" y="637"/>
                </a:lnTo>
                <a:lnTo>
                  <a:pt x="27345" y="0"/>
                </a:lnTo>
                <a:lnTo>
                  <a:pt x="27382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61"/>
                </a:lnTo>
                <a:lnTo>
                  <a:pt x="13752" y="1932"/>
                </a:lnTo>
                <a:lnTo>
                  <a:pt x="10858" y="3214"/>
                </a:lnTo>
                <a:lnTo>
                  <a:pt x="8380" y="5054"/>
                </a:lnTo>
                <a:lnTo>
                  <a:pt x="4281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0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80" y="55029"/>
                </a:lnTo>
                <a:lnTo>
                  <a:pt x="33077" y="54306"/>
                </a:lnTo>
                <a:lnTo>
                  <a:pt x="36446" y="53466"/>
                </a:lnTo>
                <a:lnTo>
                  <a:pt x="40258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3" y="44348"/>
                </a:lnTo>
                <a:lnTo>
                  <a:pt x="11574" y="41148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4" y="29466"/>
                </a:lnTo>
                <a:lnTo>
                  <a:pt x="43985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9">
                <a:moveTo>
                  <a:pt x="10955" y="14961"/>
                </a:moveTo>
                <a:lnTo>
                  <a:pt x="12960" y="11887"/>
                </a:lnTo>
                <a:lnTo>
                  <a:pt x="15501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2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7077254" y="3712730"/>
            <a:ext cx="45040" cy="51612"/>
          </a:xfrm>
          <a:custGeom>
            <a:avLst/>
            <a:gdLst/>
            <a:ahLst/>
            <a:cxnLst/>
            <a:rect l="l" t="t" r="r" b="b"/>
            <a:pathLst>
              <a:path w="45040" h="51612">
                <a:moveTo>
                  <a:pt x="360" y="33375"/>
                </a:moveTo>
                <a:lnTo>
                  <a:pt x="1087" y="36676"/>
                </a:lnTo>
                <a:lnTo>
                  <a:pt x="1807" y="39966"/>
                </a:lnTo>
                <a:lnTo>
                  <a:pt x="2959" y="42821"/>
                </a:lnTo>
                <a:lnTo>
                  <a:pt x="4544" y="45272"/>
                </a:lnTo>
                <a:lnTo>
                  <a:pt x="8158" y="49629"/>
                </a:lnTo>
                <a:lnTo>
                  <a:pt x="9310" y="22870"/>
                </a:lnTo>
                <a:lnTo>
                  <a:pt x="9979" y="18223"/>
                </a:lnTo>
                <a:lnTo>
                  <a:pt x="12045" y="0"/>
                </a:lnTo>
                <a:lnTo>
                  <a:pt x="9422" y="1332"/>
                </a:lnTo>
                <a:lnTo>
                  <a:pt x="7207" y="3210"/>
                </a:lnTo>
                <a:lnTo>
                  <a:pt x="3614" y="8125"/>
                </a:lnTo>
                <a:lnTo>
                  <a:pt x="2264" y="11084"/>
                </a:lnTo>
                <a:lnTo>
                  <a:pt x="1365" y="14579"/>
                </a:lnTo>
                <a:lnTo>
                  <a:pt x="457" y="18046"/>
                </a:lnTo>
                <a:lnTo>
                  <a:pt x="0" y="21945"/>
                </a:lnTo>
                <a:lnTo>
                  <a:pt x="0" y="29908"/>
                </a:lnTo>
                <a:lnTo>
                  <a:pt x="360" y="33375"/>
                </a:lnTo>
                <a:close/>
              </a:path>
              <a:path w="45040" h="51612">
                <a:moveTo>
                  <a:pt x="26507" y="-1195"/>
                </a:moveTo>
                <a:lnTo>
                  <a:pt x="23964" y="-1818"/>
                </a:lnTo>
                <a:lnTo>
                  <a:pt x="21168" y="-1983"/>
                </a:lnTo>
                <a:lnTo>
                  <a:pt x="17716" y="-1983"/>
                </a:lnTo>
                <a:lnTo>
                  <a:pt x="14669" y="-1310"/>
                </a:lnTo>
                <a:lnTo>
                  <a:pt x="12045" y="0"/>
                </a:lnTo>
                <a:lnTo>
                  <a:pt x="9979" y="18223"/>
                </a:lnTo>
                <a:lnTo>
                  <a:pt x="11153" y="13853"/>
                </a:lnTo>
                <a:lnTo>
                  <a:pt x="13147" y="10209"/>
                </a:lnTo>
                <a:lnTo>
                  <a:pt x="16056" y="7617"/>
                </a:lnTo>
                <a:lnTo>
                  <a:pt x="19588" y="5943"/>
                </a:lnTo>
                <a:lnTo>
                  <a:pt x="24335" y="5943"/>
                </a:lnTo>
                <a:lnTo>
                  <a:pt x="28969" y="8366"/>
                </a:lnTo>
                <a:lnTo>
                  <a:pt x="33588" y="12344"/>
                </a:lnTo>
                <a:lnTo>
                  <a:pt x="36010" y="15429"/>
                </a:lnTo>
                <a:lnTo>
                  <a:pt x="36010" y="35520"/>
                </a:lnTo>
                <a:lnTo>
                  <a:pt x="33249" y="38887"/>
                </a:lnTo>
                <a:lnTo>
                  <a:pt x="29513" y="42390"/>
                </a:lnTo>
                <a:lnTo>
                  <a:pt x="26046" y="44509"/>
                </a:lnTo>
                <a:lnTo>
                  <a:pt x="22691" y="45337"/>
                </a:lnTo>
                <a:lnTo>
                  <a:pt x="19141" y="45337"/>
                </a:lnTo>
                <a:lnTo>
                  <a:pt x="15624" y="43649"/>
                </a:lnTo>
                <a:lnTo>
                  <a:pt x="12797" y="41018"/>
                </a:lnTo>
                <a:lnTo>
                  <a:pt x="10919" y="37299"/>
                </a:lnTo>
                <a:lnTo>
                  <a:pt x="9879" y="32727"/>
                </a:lnTo>
                <a:lnTo>
                  <a:pt x="9310" y="27824"/>
                </a:lnTo>
                <a:lnTo>
                  <a:pt x="9310" y="22870"/>
                </a:lnTo>
                <a:lnTo>
                  <a:pt x="8158" y="49629"/>
                </a:lnTo>
                <a:lnTo>
                  <a:pt x="13162" y="52497"/>
                </a:lnTo>
                <a:lnTo>
                  <a:pt x="16192" y="53225"/>
                </a:lnTo>
                <a:lnTo>
                  <a:pt x="19757" y="53225"/>
                </a:lnTo>
                <a:lnTo>
                  <a:pt x="22528" y="53086"/>
                </a:lnTo>
                <a:lnTo>
                  <a:pt x="25179" y="52527"/>
                </a:lnTo>
                <a:lnTo>
                  <a:pt x="27802" y="51408"/>
                </a:lnTo>
                <a:lnTo>
                  <a:pt x="30431" y="49895"/>
                </a:lnTo>
                <a:lnTo>
                  <a:pt x="33112" y="47774"/>
                </a:lnTo>
                <a:lnTo>
                  <a:pt x="36010" y="44956"/>
                </a:lnTo>
                <a:lnTo>
                  <a:pt x="36010" y="70685"/>
                </a:lnTo>
                <a:lnTo>
                  <a:pt x="36320" y="71690"/>
                </a:lnTo>
                <a:lnTo>
                  <a:pt x="38883" y="72428"/>
                </a:lnTo>
                <a:lnTo>
                  <a:pt x="42127" y="72428"/>
                </a:lnTo>
                <a:lnTo>
                  <a:pt x="45040" y="70685"/>
                </a:lnTo>
                <a:lnTo>
                  <a:pt x="45040" y="201"/>
                </a:lnTo>
                <a:lnTo>
                  <a:pt x="42462" y="-1169"/>
                </a:lnTo>
                <a:lnTo>
                  <a:pt x="39740" y="-1169"/>
                </a:lnTo>
                <a:lnTo>
                  <a:pt x="37050" y="532"/>
                </a:lnTo>
                <a:lnTo>
                  <a:pt x="37050" y="6616"/>
                </a:lnTo>
                <a:lnTo>
                  <a:pt x="35528" y="5090"/>
                </a:lnTo>
                <a:lnTo>
                  <a:pt x="32828" y="2678"/>
                </a:lnTo>
                <a:lnTo>
                  <a:pt x="30269" y="698"/>
                </a:lnTo>
                <a:lnTo>
                  <a:pt x="26507" y="-1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7138885" y="3711563"/>
            <a:ext cx="42213" cy="54382"/>
          </a:xfrm>
          <a:custGeom>
            <a:avLst/>
            <a:gdLst/>
            <a:ahLst/>
            <a:cxnLst/>
            <a:rect l="l" t="t" r="r" b="b"/>
            <a:pathLst>
              <a:path w="42213" h="54382">
                <a:moveTo>
                  <a:pt x="36061" y="0"/>
                </a:moveTo>
                <a:lnTo>
                  <a:pt x="33192" y="1703"/>
                </a:lnTo>
                <a:lnTo>
                  <a:pt x="33192" y="36803"/>
                </a:lnTo>
                <a:lnTo>
                  <a:pt x="30679" y="39968"/>
                </a:lnTo>
                <a:lnTo>
                  <a:pt x="28314" y="42365"/>
                </a:lnTo>
                <a:lnTo>
                  <a:pt x="23858" y="45645"/>
                </a:lnTo>
                <a:lnTo>
                  <a:pt x="19361" y="46455"/>
                </a:lnTo>
                <a:lnTo>
                  <a:pt x="16103" y="46112"/>
                </a:lnTo>
                <a:lnTo>
                  <a:pt x="13493" y="44740"/>
                </a:lnTo>
                <a:lnTo>
                  <a:pt x="10707" y="41275"/>
                </a:lnTo>
                <a:lnTo>
                  <a:pt x="9655" y="37998"/>
                </a:lnTo>
                <a:lnTo>
                  <a:pt x="9022" y="33883"/>
                </a:lnTo>
                <a:lnTo>
                  <a:pt x="9022" y="1703"/>
                </a:lnTo>
                <a:lnTo>
                  <a:pt x="8665" y="749"/>
                </a:lnTo>
                <a:lnTo>
                  <a:pt x="6113" y="0"/>
                </a:lnTo>
                <a:lnTo>
                  <a:pt x="2919" y="0"/>
                </a:lnTo>
                <a:lnTo>
                  <a:pt x="0" y="1703"/>
                </a:lnTo>
                <a:lnTo>
                  <a:pt x="0" y="35812"/>
                </a:lnTo>
                <a:lnTo>
                  <a:pt x="295" y="38924"/>
                </a:lnTo>
                <a:lnTo>
                  <a:pt x="892" y="41465"/>
                </a:lnTo>
                <a:lnTo>
                  <a:pt x="1498" y="44018"/>
                </a:lnTo>
                <a:lnTo>
                  <a:pt x="3859" y="48157"/>
                </a:lnTo>
                <a:lnTo>
                  <a:pt x="7045" y="51598"/>
                </a:lnTo>
                <a:lnTo>
                  <a:pt x="11513" y="53823"/>
                </a:lnTo>
                <a:lnTo>
                  <a:pt x="14249" y="54382"/>
                </a:lnTo>
                <a:lnTo>
                  <a:pt x="20300" y="54382"/>
                </a:lnTo>
                <a:lnTo>
                  <a:pt x="23061" y="53658"/>
                </a:lnTo>
                <a:lnTo>
                  <a:pt x="25787" y="52197"/>
                </a:lnTo>
                <a:lnTo>
                  <a:pt x="28508" y="50749"/>
                </a:lnTo>
                <a:lnTo>
                  <a:pt x="31259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19" y="53619"/>
                </a:lnTo>
                <a:lnTo>
                  <a:pt x="39538" y="53619"/>
                </a:lnTo>
                <a:lnTo>
                  <a:pt x="42213" y="51930"/>
                </a:lnTo>
                <a:lnTo>
                  <a:pt x="42213" y="1703"/>
                </a:lnTo>
                <a:lnTo>
                  <a:pt x="41969" y="939"/>
                </a:lnTo>
                <a:lnTo>
                  <a:pt x="39305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7196882" y="3690824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6"/>
                </a:moveTo>
                <a:lnTo>
                  <a:pt x="384" y="9143"/>
                </a:lnTo>
                <a:lnTo>
                  <a:pt x="3379" y="11049"/>
                </a:lnTo>
                <a:lnTo>
                  <a:pt x="7623" y="11049"/>
                </a:lnTo>
                <a:lnTo>
                  <a:pt x="10694" y="9093"/>
                </a:lnTo>
                <a:lnTo>
                  <a:pt x="11094" y="5472"/>
                </a:lnTo>
                <a:lnTo>
                  <a:pt x="10694" y="1918"/>
                </a:lnTo>
                <a:lnTo>
                  <a:pt x="7700" y="0"/>
                </a:lnTo>
                <a:lnTo>
                  <a:pt x="3451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4" h="74358">
                <a:moveTo>
                  <a:pt x="1399" y="73620"/>
                </a:moveTo>
                <a:lnTo>
                  <a:pt x="3948" y="74358"/>
                </a:lnTo>
                <a:lnTo>
                  <a:pt x="7195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1" y="21704"/>
                </a:lnTo>
                <a:lnTo>
                  <a:pt x="7195" y="20739"/>
                </a:lnTo>
                <a:lnTo>
                  <a:pt x="3948" y="20739"/>
                </a:lnTo>
                <a:lnTo>
                  <a:pt x="1079" y="22442"/>
                </a:lnTo>
                <a:lnTo>
                  <a:pt x="1079" y="72669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7223338" y="3710750"/>
            <a:ext cx="45046" cy="74408"/>
          </a:xfrm>
          <a:custGeom>
            <a:avLst/>
            <a:gdLst/>
            <a:ahLst/>
            <a:cxnLst/>
            <a:rect l="l" t="t" r="r" b="b"/>
            <a:pathLst>
              <a:path w="45046" h="74408">
                <a:moveTo>
                  <a:pt x="0" y="2515"/>
                </a:moveTo>
                <a:lnTo>
                  <a:pt x="0" y="72655"/>
                </a:lnTo>
                <a:lnTo>
                  <a:pt x="321" y="73673"/>
                </a:lnTo>
                <a:lnTo>
                  <a:pt x="2870" y="74408"/>
                </a:lnTo>
                <a:lnTo>
                  <a:pt x="6102" y="74408"/>
                </a:lnTo>
                <a:lnTo>
                  <a:pt x="8975" y="72655"/>
                </a:lnTo>
                <a:lnTo>
                  <a:pt x="8975" y="47548"/>
                </a:lnTo>
                <a:lnTo>
                  <a:pt x="10274" y="48844"/>
                </a:lnTo>
                <a:lnTo>
                  <a:pt x="13827" y="51930"/>
                </a:lnTo>
                <a:lnTo>
                  <a:pt x="17367" y="53988"/>
                </a:lnTo>
                <a:lnTo>
                  <a:pt x="21046" y="55054"/>
                </a:lnTo>
                <a:lnTo>
                  <a:pt x="23829" y="55195"/>
                </a:lnTo>
                <a:lnTo>
                  <a:pt x="27233" y="55195"/>
                </a:lnTo>
                <a:lnTo>
                  <a:pt x="30269" y="54532"/>
                </a:lnTo>
                <a:lnTo>
                  <a:pt x="32904" y="53211"/>
                </a:lnTo>
                <a:lnTo>
                  <a:pt x="35553" y="51904"/>
                </a:lnTo>
                <a:lnTo>
                  <a:pt x="33818" y="39279"/>
                </a:lnTo>
                <a:lnTo>
                  <a:pt x="31813" y="42990"/>
                </a:lnTo>
                <a:lnTo>
                  <a:pt x="28868" y="45604"/>
                </a:lnTo>
                <a:lnTo>
                  <a:pt x="25300" y="47268"/>
                </a:lnTo>
                <a:lnTo>
                  <a:pt x="20599" y="47268"/>
                </a:lnTo>
                <a:lnTo>
                  <a:pt x="16031" y="44819"/>
                </a:lnTo>
                <a:lnTo>
                  <a:pt x="11463" y="40816"/>
                </a:lnTo>
                <a:lnTo>
                  <a:pt x="8975" y="37720"/>
                </a:lnTo>
                <a:lnTo>
                  <a:pt x="8975" y="17740"/>
                </a:lnTo>
                <a:lnTo>
                  <a:pt x="11761" y="14403"/>
                </a:lnTo>
                <a:lnTo>
                  <a:pt x="15523" y="10896"/>
                </a:lnTo>
                <a:lnTo>
                  <a:pt x="19004" y="8812"/>
                </a:lnTo>
                <a:lnTo>
                  <a:pt x="22432" y="7923"/>
                </a:lnTo>
                <a:lnTo>
                  <a:pt x="22108" y="190"/>
                </a:lnTo>
                <a:lnTo>
                  <a:pt x="19174" y="979"/>
                </a:lnTo>
                <a:lnTo>
                  <a:pt x="16355" y="2311"/>
                </a:lnTo>
                <a:lnTo>
                  <a:pt x="13568" y="4038"/>
                </a:lnTo>
                <a:lnTo>
                  <a:pt x="10803" y="6350"/>
                </a:lnTo>
                <a:lnTo>
                  <a:pt x="7884" y="9259"/>
                </a:lnTo>
                <a:lnTo>
                  <a:pt x="7884" y="2184"/>
                </a:lnTo>
                <a:lnTo>
                  <a:pt x="5309" y="812"/>
                </a:lnTo>
                <a:lnTo>
                  <a:pt x="2574" y="812"/>
                </a:lnTo>
                <a:lnTo>
                  <a:pt x="0" y="2515"/>
                </a:lnTo>
                <a:close/>
              </a:path>
              <a:path w="45046" h="74408">
                <a:moveTo>
                  <a:pt x="45046" y="26849"/>
                </a:moveTo>
                <a:lnTo>
                  <a:pt x="45046" y="23201"/>
                </a:lnTo>
                <a:lnTo>
                  <a:pt x="44691" y="19749"/>
                </a:lnTo>
                <a:lnTo>
                  <a:pt x="43959" y="16498"/>
                </a:lnTo>
                <a:lnTo>
                  <a:pt x="43229" y="13243"/>
                </a:lnTo>
                <a:lnTo>
                  <a:pt x="42091" y="10374"/>
                </a:lnTo>
                <a:lnTo>
                  <a:pt x="40504" y="7923"/>
                </a:lnTo>
                <a:lnTo>
                  <a:pt x="36889" y="3531"/>
                </a:lnTo>
                <a:lnTo>
                  <a:pt x="31878" y="698"/>
                </a:lnTo>
                <a:lnTo>
                  <a:pt x="28844" y="0"/>
                </a:lnTo>
                <a:lnTo>
                  <a:pt x="25290" y="0"/>
                </a:lnTo>
                <a:lnTo>
                  <a:pt x="22108" y="190"/>
                </a:lnTo>
                <a:lnTo>
                  <a:pt x="22432" y="7923"/>
                </a:lnTo>
                <a:lnTo>
                  <a:pt x="25924" y="7923"/>
                </a:lnTo>
                <a:lnTo>
                  <a:pt x="29448" y="9601"/>
                </a:lnTo>
                <a:lnTo>
                  <a:pt x="32270" y="12203"/>
                </a:lnTo>
                <a:lnTo>
                  <a:pt x="34132" y="15925"/>
                </a:lnTo>
                <a:lnTo>
                  <a:pt x="35168" y="20458"/>
                </a:lnTo>
                <a:lnTo>
                  <a:pt x="35737" y="25336"/>
                </a:lnTo>
                <a:lnTo>
                  <a:pt x="35737" y="30250"/>
                </a:lnTo>
                <a:lnTo>
                  <a:pt x="35021" y="34886"/>
                </a:lnTo>
                <a:lnTo>
                  <a:pt x="33818" y="39279"/>
                </a:lnTo>
                <a:lnTo>
                  <a:pt x="35553" y="51904"/>
                </a:lnTo>
                <a:lnTo>
                  <a:pt x="37782" y="50011"/>
                </a:lnTo>
                <a:lnTo>
                  <a:pt x="41371" y="45137"/>
                </a:lnTo>
                <a:lnTo>
                  <a:pt x="42732" y="42177"/>
                </a:lnTo>
                <a:lnTo>
                  <a:pt x="43661" y="38685"/>
                </a:lnTo>
                <a:lnTo>
                  <a:pt x="44593" y="35179"/>
                </a:lnTo>
                <a:lnTo>
                  <a:pt x="45046" y="31240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7282144" y="3710750"/>
            <a:ext cx="72619" cy="54432"/>
          </a:xfrm>
          <a:custGeom>
            <a:avLst/>
            <a:gdLst/>
            <a:ahLst/>
            <a:cxnLst/>
            <a:rect l="l" t="t" r="r" b="b"/>
            <a:pathLst>
              <a:path w="72619" h="54432">
                <a:moveTo>
                  <a:pt x="63958" y="53694"/>
                </a:moveTo>
                <a:lnTo>
                  <a:pt x="66517" y="54432"/>
                </a:lnTo>
                <a:lnTo>
                  <a:pt x="69761" y="54432"/>
                </a:lnTo>
                <a:lnTo>
                  <a:pt x="72619" y="52743"/>
                </a:lnTo>
                <a:lnTo>
                  <a:pt x="72619" y="18147"/>
                </a:lnTo>
                <a:lnTo>
                  <a:pt x="72349" y="15468"/>
                </a:lnTo>
                <a:lnTo>
                  <a:pt x="71791" y="12917"/>
                </a:lnTo>
                <a:lnTo>
                  <a:pt x="71222" y="10374"/>
                </a:lnTo>
                <a:lnTo>
                  <a:pt x="68958" y="6249"/>
                </a:lnTo>
                <a:lnTo>
                  <a:pt x="65901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1" y="0"/>
                </a:lnTo>
                <a:lnTo>
                  <a:pt x="53223" y="176"/>
                </a:lnTo>
                <a:lnTo>
                  <a:pt x="50645" y="888"/>
                </a:lnTo>
                <a:lnTo>
                  <a:pt x="47962" y="2221"/>
                </a:lnTo>
                <a:lnTo>
                  <a:pt x="45176" y="4038"/>
                </a:lnTo>
                <a:lnTo>
                  <a:pt x="42242" y="6565"/>
                </a:lnTo>
                <a:lnTo>
                  <a:pt x="38480" y="8445"/>
                </a:lnTo>
                <a:lnTo>
                  <a:pt x="36878" y="5892"/>
                </a:lnTo>
                <a:lnTo>
                  <a:pt x="33724" y="2757"/>
                </a:lnTo>
                <a:lnTo>
                  <a:pt x="31075" y="1205"/>
                </a:lnTo>
                <a:lnTo>
                  <a:pt x="27842" y="241"/>
                </a:lnTo>
                <a:lnTo>
                  <a:pt x="23983" y="0"/>
                </a:lnTo>
                <a:lnTo>
                  <a:pt x="21333" y="0"/>
                </a:lnTo>
                <a:lnTo>
                  <a:pt x="18719" y="737"/>
                </a:lnTo>
                <a:lnTo>
                  <a:pt x="16131" y="2209"/>
                </a:lnTo>
                <a:lnTo>
                  <a:pt x="13547" y="3683"/>
                </a:lnTo>
                <a:lnTo>
                  <a:pt x="10858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7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2" y="54432"/>
                </a:lnTo>
                <a:lnTo>
                  <a:pt x="6102" y="54432"/>
                </a:lnTo>
                <a:lnTo>
                  <a:pt x="8964" y="52743"/>
                </a:lnTo>
                <a:lnTo>
                  <a:pt x="8964" y="17628"/>
                </a:lnTo>
                <a:lnTo>
                  <a:pt x="11441" y="14464"/>
                </a:lnTo>
                <a:lnTo>
                  <a:pt x="15825" y="10439"/>
                </a:lnTo>
                <a:lnTo>
                  <a:pt x="20020" y="7988"/>
                </a:lnTo>
                <a:lnTo>
                  <a:pt x="23760" y="7988"/>
                </a:lnTo>
                <a:lnTo>
                  <a:pt x="26417" y="8992"/>
                </a:lnTo>
                <a:lnTo>
                  <a:pt x="29430" y="11887"/>
                </a:lnTo>
                <a:lnTo>
                  <a:pt x="30826" y="14655"/>
                </a:lnTo>
                <a:lnTo>
                  <a:pt x="31619" y="18147"/>
                </a:lnTo>
                <a:lnTo>
                  <a:pt x="31821" y="22212"/>
                </a:lnTo>
                <a:lnTo>
                  <a:pt x="31821" y="52743"/>
                </a:lnTo>
                <a:lnTo>
                  <a:pt x="32137" y="53694"/>
                </a:lnTo>
                <a:lnTo>
                  <a:pt x="34729" y="54432"/>
                </a:lnTo>
                <a:lnTo>
                  <a:pt x="37872" y="54432"/>
                </a:lnTo>
                <a:lnTo>
                  <a:pt x="40806" y="52743"/>
                </a:lnTo>
                <a:lnTo>
                  <a:pt x="40806" y="17628"/>
                </a:lnTo>
                <a:lnTo>
                  <a:pt x="43304" y="14464"/>
                </a:lnTo>
                <a:lnTo>
                  <a:pt x="47678" y="10439"/>
                </a:lnTo>
                <a:lnTo>
                  <a:pt x="51836" y="7988"/>
                </a:lnTo>
                <a:lnTo>
                  <a:pt x="55573" y="7988"/>
                </a:lnTo>
                <a:lnTo>
                  <a:pt x="58262" y="8992"/>
                </a:lnTo>
                <a:lnTo>
                  <a:pt x="61307" y="11887"/>
                </a:lnTo>
                <a:lnTo>
                  <a:pt x="62679" y="14655"/>
                </a:lnTo>
                <a:lnTo>
                  <a:pt x="63411" y="18147"/>
                </a:lnTo>
                <a:lnTo>
                  <a:pt x="63593" y="22212"/>
                </a:lnTo>
                <a:lnTo>
                  <a:pt x="63593" y="52743"/>
                </a:lnTo>
                <a:lnTo>
                  <a:pt x="63958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7368019" y="37107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08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0" y="3164"/>
                </a:lnTo>
                <a:lnTo>
                  <a:pt x="33314" y="1893"/>
                </a:lnTo>
                <a:lnTo>
                  <a:pt x="30599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0" y="8586"/>
                </a:lnTo>
                <a:lnTo>
                  <a:pt x="32853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3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0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80" y="55029"/>
                </a:lnTo>
                <a:lnTo>
                  <a:pt x="33077" y="54306"/>
                </a:lnTo>
                <a:lnTo>
                  <a:pt x="36442" y="53466"/>
                </a:lnTo>
                <a:lnTo>
                  <a:pt x="40258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28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4"/>
                </a:lnTo>
                <a:close/>
              </a:path>
              <a:path w="45035" h="55209">
                <a:moveTo>
                  <a:pt x="10955" y="14961"/>
                </a:moveTo>
                <a:lnTo>
                  <a:pt x="12960" y="11887"/>
                </a:lnTo>
                <a:lnTo>
                  <a:pt x="15497" y="9334"/>
                </a:lnTo>
                <a:lnTo>
                  <a:pt x="18849" y="7631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7426990" y="37107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4" y="15468"/>
                </a:lnTo>
                <a:lnTo>
                  <a:pt x="41259" y="12917"/>
                </a:lnTo>
                <a:lnTo>
                  <a:pt x="40655" y="10374"/>
                </a:lnTo>
                <a:lnTo>
                  <a:pt x="38290" y="6249"/>
                </a:lnTo>
                <a:lnTo>
                  <a:pt x="35111" y="2833"/>
                </a:lnTo>
                <a:lnTo>
                  <a:pt x="3064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76" y="737"/>
                </a:lnTo>
                <a:lnTo>
                  <a:pt x="16344" y="2209"/>
                </a:lnTo>
                <a:lnTo>
                  <a:pt x="13590" y="3683"/>
                </a:lnTo>
                <a:lnTo>
                  <a:pt x="10858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02" y="54432"/>
                </a:lnTo>
                <a:lnTo>
                  <a:pt x="8964" y="52743"/>
                </a:lnTo>
                <a:lnTo>
                  <a:pt x="8964" y="17628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10" y="9650"/>
                </a:lnTo>
                <a:lnTo>
                  <a:pt x="31456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7479262" y="3698125"/>
            <a:ext cx="31986" cy="67718"/>
          </a:xfrm>
          <a:custGeom>
            <a:avLst/>
            <a:gdLst/>
            <a:ahLst/>
            <a:cxnLst/>
            <a:rect l="l" t="t" r="r" b="b"/>
            <a:pathLst>
              <a:path w="31986" h="67718">
                <a:moveTo>
                  <a:pt x="9432" y="58243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27" y="66690"/>
                </a:lnTo>
                <a:lnTo>
                  <a:pt x="20416" y="67718"/>
                </a:lnTo>
                <a:lnTo>
                  <a:pt x="22965" y="67718"/>
                </a:lnTo>
                <a:lnTo>
                  <a:pt x="25463" y="67538"/>
                </a:lnTo>
                <a:lnTo>
                  <a:pt x="28573" y="66955"/>
                </a:lnTo>
                <a:lnTo>
                  <a:pt x="31766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21" y="58359"/>
                </a:lnTo>
                <a:lnTo>
                  <a:pt x="27360" y="59424"/>
                </a:lnTo>
                <a:lnTo>
                  <a:pt x="24488" y="59832"/>
                </a:lnTo>
                <a:lnTo>
                  <a:pt x="21913" y="59832"/>
                </a:lnTo>
                <a:lnTo>
                  <a:pt x="20116" y="58953"/>
                </a:lnTo>
                <a:lnTo>
                  <a:pt x="18122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79" y="21325"/>
                </a:lnTo>
                <a:lnTo>
                  <a:pt x="31986" y="18874"/>
                </a:lnTo>
                <a:lnTo>
                  <a:pt x="31954" y="16231"/>
                </a:lnTo>
                <a:lnTo>
                  <a:pt x="30179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7" y="0"/>
                </a:lnTo>
                <a:lnTo>
                  <a:pt x="11513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4" y="13690"/>
                </a:lnTo>
                <a:lnTo>
                  <a:pt x="335" y="14860"/>
                </a:lnTo>
                <a:lnTo>
                  <a:pt x="0" y="17528"/>
                </a:lnTo>
                <a:lnTo>
                  <a:pt x="1793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4" y="56123"/>
                </a:lnTo>
                <a:lnTo>
                  <a:pt x="943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7522170" y="3686917"/>
            <a:ext cx="9406" cy="29413"/>
          </a:xfrm>
          <a:custGeom>
            <a:avLst/>
            <a:gdLst/>
            <a:ahLst/>
            <a:cxnLst/>
            <a:rect l="l" t="t" r="r" b="b"/>
            <a:pathLst>
              <a:path w="9406" h="29413">
                <a:moveTo>
                  <a:pt x="8205" y="27623"/>
                </a:moveTo>
                <a:lnTo>
                  <a:pt x="9406" y="1793"/>
                </a:lnTo>
                <a:lnTo>
                  <a:pt x="8403" y="421"/>
                </a:lnTo>
                <a:lnTo>
                  <a:pt x="5594" y="0"/>
                </a:lnTo>
                <a:lnTo>
                  <a:pt x="2570" y="115"/>
                </a:lnTo>
                <a:lnTo>
                  <a:pt x="0" y="1793"/>
                </a:lnTo>
                <a:lnTo>
                  <a:pt x="1249" y="27623"/>
                </a:lnTo>
                <a:lnTo>
                  <a:pt x="2611" y="29225"/>
                </a:lnTo>
                <a:lnTo>
                  <a:pt x="5372" y="29413"/>
                </a:lnTo>
                <a:lnTo>
                  <a:pt x="8205" y="27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7543770" y="3710750"/>
            <a:ext cx="34646" cy="55205"/>
          </a:xfrm>
          <a:custGeom>
            <a:avLst/>
            <a:gdLst/>
            <a:ahLst/>
            <a:cxnLst/>
            <a:rect l="l" t="t" r="r" b="b"/>
            <a:pathLst>
              <a:path w="34646" h="55205">
                <a:moveTo>
                  <a:pt x="2250" y="20648"/>
                </a:moveTo>
                <a:lnTo>
                  <a:pt x="3895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5" y="29855"/>
                </a:lnTo>
                <a:lnTo>
                  <a:pt x="16553" y="31099"/>
                </a:lnTo>
                <a:lnTo>
                  <a:pt x="19447" y="32255"/>
                </a:lnTo>
                <a:lnTo>
                  <a:pt x="23075" y="34401"/>
                </a:lnTo>
                <a:lnTo>
                  <a:pt x="25426" y="37198"/>
                </a:lnTo>
                <a:lnTo>
                  <a:pt x="25787" y="39801"/>
                </a:lnTo>
                <a:lnTo>
                  <a:pt x="25538" y="42364"/>
                </a:lnTo>
                <a:lnTo>
                  <a:pt x="22961" y="45845"/>
                </a:lnTo>
                <a:lnTo>
                  <a:pt x="19745" y="47317"/>
                </a:lnTo>
                <a:lnTo>
                  <a:pt x="17132" y="47825"/>
                </a:lnTo>
                <a:lnTo>
                  <a:pt x="13580" y="47825"/>
                </a:lnTo>
                <a:lnTo>
                  <a:pt x="10224" y="47076"/>
                </a:lnTo>
                <a:lnTo>
                  <a:pt x="6163" y="45427"/>
                </a:lnTo>
                <a:lnTo>
                  <a:pt x="3294" y="43787"/>
                </a:lnTo>
                <a:lnTo>
                  <a:pt x="274" y="44157"/>
                </a:lnTo>
                <a:lnTo>
                  <a:pt x="0" y="46824"/>
                </a:lnTo>
                <a:lnTo>
                  <a:pt x="443" y="50227"/>
                </a:lnTo>
                <a:lnTo>
                  <a:pt x="3045" y="52387"/>
                </a:lnTo>
                <a:lnTo>
                  <a:pt x="6228" y="53718"/>
                </a:lnTo>
                <a:lnTo>
                  <a:pt x="8888" y="54507"/>
                </a:lnTo>
                <a:lnTo>
                  <a:pt x="12045" y="55065"/>
                </a:lnTo>
                <a:lnTo>
                  <a:pt x="15448" y="55205"/>
                </a:lnTo>
                <a:lnTo>
                  <a:pt x="18284" y="55205"/>
                </a:lnTo>
                <a:lnTo>
                  <a:pt x="20869" y="54838"/>
                </a:lnTo>
                <a:lnTo>
                  <a:pt x="23224" y="54140"/>
                </a:lnTo>
                <a:lnTo>
                  <a:pt x="27619" y="52387"/>
                </a:lnTo>
                <a:lnTo>
                  <a:pt x="31021" y="49629"/>
                </a:lnTo>
                <a:lnTo>
                  <a:pt x="33261" y="45935"/>
                </a:lnTo>
                <a:lnTo>
                  <a:pt x="34646" y="41630"/>
                </a:lnTo>
                <a:lnTo>
                  <a:pt x="34646" y="36903"/>
                </a:lnTo>
                <a:lnTo>
                  <a:pt x="33585" y="33487"/>
                </a:lnTo>
                <a:lnTo>
                  <a:pt x="31950" y="30581"/>
                </a:lnTo>
                <a:lnTo>
                  <a:pt x="28285" y="27406"/>
                </a:lnTo>
                <a:lnTo>
                  <a:pt x="25279" y="25844"/>
                </a:lnTo>
                <a:lnTo>
                  <a:pt x="22223" y="24508"/>
                </a:lnTo>
                <a:lnTo>
                  <a:pt x="19163" y="23252"/>
                </a:lnTo>
                <a:lnTo>
                  <a:pt x="16189" y="22057"/>
                </a:lnTo>
                <a:lnTo>
                  <a:pt x="12550" y="19900"/>
                </a:lnTo>
                <a:lnTo>
                  <a:pt x="10152" y="17081"/>
                </a:lnTo>
                <a:lnTo>
                  <a:pt x="9792" y="14399"/>
                </a:lnTo>
                <a:lnTo>
                  <a:pt x="10360" y="11490"/>
                </a:lnTo>
                <a:lnTo>
                  <a:pt x="12787" y="8531"/>
                </a:lnTo>
                <a:lnTo>
                  <a:pt x="16066" y="7325"/>
                </a:lnTo>
                <a:lnTo>
                  <a:pt x="18925" y="7134"/>
                </a:lnTo>
                <a:lnTo>
                  <a:pt x="22143" y="7350"/>
                </a:lnTo>
                <a:lnTo>
                  <a:pt x="25946" y="8606"/>
                </a:lnTo>
                <a:lnTo>
                  <a:pt x="29315" y="10374"/>
                </a:lnTo>
                <a:lnTo>
                  <a:pt x="32127" y="8557"/>
                </a:lnTo>
                <a:lnTo>
                  <a:pt x="32062" y="5863"/>
                </a:lnTo>
                <a:lnTo>
                  <a:pt x="30488" y="2994"/>
                </a:lnTo>
                <a:lnTo>
                  <a:pt x="27543" y="1508"/>
                </a:lnTo>
                <a:lnTo>
                  <a:pt x="24264" y="557"/>
                </a:lnTo>
                <a:lnTo>
                  <a:pt x="21650" y="111"/>
                </a:lnTo>
                <a:lnTo>
                  <a:pt x="16066" y="0"/>
                </a:lnTo>
                <a:lnTo>
                  <a:pt x="13456" y="406"/>
                </a:lnTo>
                <a:lnTo>
                  <a:pt x="11229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50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7590913" y="3752381"/>
            <a:ext cx="11689" cy="13017"/>
          </a:xfrm>
          <a:custGeom>
            <a:avLst/>
            <a:gdLst/>
            <a:ahLst/>
            <a:cxnLst/>
            <a:rect l="l" t="t" r="r" b="b"/>
            <a:pathLst>
              <a:path w="11689" h="13017">
                <a:moveTo>
                  <a:pt x="11689" y="6424"/>
                </a:moveTo>
                <a:lnTo>
                  <a:pt x="11689" y="3858"/>
                </a:lnTo>
                <a:lnTo>
                  <a:pt x="9608" y="431"/>
                </a:lnTo>
                <a:lnTo>
                  <a:pt x="5918" y="0"/>
                </a:lnTo>
                <a:lnTo>
                  <a:pt x="1263" y="1320"/>
                </a:lnTo>
                <a:lnTo>
                  <a:pt x="0" y="3948"/>
                </a:lnTo>
                <a:lnTo>
                  <a:pt x="0" y="9154"/>
                </a:lnTo>
                <a:lnTo>
                  <a:pt x="2080" y="12570"/>
                </a:lnTo>
                <a:lnTo>
                  <a:pt x="5756" y="13017"/>
                </a:lnTo>
                <a:lnTo>
                  <a:pt x="10400" y="11695"/>
                </a:lnTo>
                <a:lnTo>
                  <a:pt x="11689" y="9067"/>
                </a:lnTo>
                <a:lnTo>
                  <a:pt x="11689" y="64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043606" y="3966998"/>
            <a:ext cx="41720" cy="72212"/>
          </a:xfrm>
          <a:custGeom>
            <a:avLst/>
            <a:gdLst/>
            <a:ahLst/>
            <a:cxnLst/>
            <a:rect l="l" t="t" r="r" b="b"/>
            <a:pathLst>
              <a:path w="41720" h="72212">
                <a:moveTo>
                  <a:pt x="0" y="4622"/>
                </a:moveTo>
                <a:lnTo>
                  <a:pt x="0" y="67575"/>
                </a:lnTo>
                <a:lnTo>
                  <a:pt x="1230" y="71117"/>
                </a:lnTo>
                <a:lnTo>
                  <a:pt x="4248" y="72212"/>
                </a:lnTo>
                <a:lnTo>
                  <a:pt x="39607" y="72212"/>
                </a:lnTo>
                <a:lnTo>
                  <a:pt x="40496" y="71906"/>
                </a:lnTo>
                <a:lnTo>
                  <a:pt x="41583" y="69162"/>
                </a:lnTo>
                <a:lnTo>
                  <a:pt x="41720" y="66455"/>
                </a:lnTo>
                <a:lnTo>
                  <a:pt x="41583" y="63752"/>
                </a:lnTo>
                <a:lnTo>
                  <a:pt x="39607" y="60717"/>
                </a:lnTo>
                <a:lnTo>
                  <a:pt x="14251" y="60717"/>
                </a:lnTo>
                <a:lnTo>
                  <a:pt x="14251" y="40333"/>
                </a:lnTo>
                <a:lnTo>
                  <a:pt x="35520" y="40333"/>
                </a:lnTo>
                <a:lnTo>
                  <a:pt x="36413" y="40067"/>
                </a:lnTo>
                <a:lnTo>
                  <a:pt x="37501" y="37439"/>
                </a:lnTo>
                <a:lnTo>
                  <a:pt x="37649" y="34757"/>
                </a:lnTo>
                <a:lnTo>
                  <a:pt x="37501" y="32104"/>
                </a:lnTo>
                <a:lnTo>
                  <a:pt x="35520" y="29131"/>
                </a:lnTo>
                <a:lnTo>
                  <a:pt x="14251" y="29131"/>
                </a:lnTo>
                <a:lnTo>
                  <a:pt x="14251" y="11490"/>
                </a:lnTo>
                <a:lnTo>
                  <a:pt x="39395" y="11490"/>
                </a:lnTo>
                <a:lnTo>
                  <a:pt x="40262" y="11174"/>
                </a:lnTo>
                <a:lnTo>
                  <a:pt x="41313" y="8445"/>
                </a:lnTo>
                <a:lnTo>
                  <a:pt x="41461" y="5802"/>
                </a:lnTo>
                <a:lnTo>
                  <a:pt x="41313" y="3034"/>
                </a:lnTo>
                <a:lnTo>
                  <a:pt x="39395" y="0"/>
                </a:lnTo>
                <a:lnTo>
                  <a:pt x="3045" y="0"/>
                </a:lnTo>
                <a:lnTo>
                  <a:pt x="396" y="1803"/>
                </a:lnTo>
                <a:lnTo>
                  <a:pt x="0" y="46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097263" y="3961519"/>
            <a:ext cx="13705" cy="78028"/>
          </a:xfrm>
          <a:custGeom>
            <a:avLst/>
            <a:gdLst/>
            <a:ahLst/>
            <a:cxnLst/>
            <a:rect l="l" t="t" r="r" b="b"/>
            <a:pathLst>
              <a:path w="13705" h="78028">
                <a:moveTo>
                  <a:pt x="13705" y="75793"/>
                </a:moveTo>
                <a:lnTo>
                  <a:pt x="13594" y="1687"/>
                </a:lnTo>
                <a:lnTo>
                  <a:pt x="11031" y="280"/>
                </a:lnTo>
                <a:lnTo>
                  <a:pt x="8197" y="0"/>
                </a:lnTo>
                <a:lnTo>
                  <a:pt x="5507" y="0"/>
                </a:lnTo>
                <a:lnTo>
                  <a:pt x="2650" y="280"/>
                </a:lnTo>
                <a:lnTo>
                  <a:pt x="0" y="2400"/>
                </a:lnTo>
                <a:lnTo>
                  <a:pt x="101" y="76492"/>
                </a:lnTo>
                <a:lnTo>
                  <a:pt x="2650" y="77788"/>
                </a:lnTo>
                <a:lnTo>
                  <a:pt x="5507" y="78028"/>
                </a:lnTo>
                <a:lnTo>
                  <a:pt x="8197" y="78028"/>
                </a:lnTo>
                <a:lnTo>
                  <a:pt x="11031" y="77788"/>
                </a:lnTo>
                <a:lnTo>
                  <a:pt x="13705" y="7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121671" y="3984346"/>
            <a:ext cx="47650" cy="56145"/>
          </a:xfrm>
          <a:custGeom>
            <a:avLst/>
            <a:gdLst/>
            <a:ahLst/>
            <a:cxnLst/>
            <a:rect l="l" t="t" r="r" b="b"/>
            <a:pathLst>
              <a:path w="47650" h="56145">
                <a:moveTo>
                  <a:pt x="21168" y="10260"/>
                </a:moveTo>
                <a:lnTo>
                  <a:pt x="24415" y="9932"/>
                </a:lnTo>
                <a:lnTo>
                  <a:pt x="27867" y="9932"/>
                </a:lnTo>
                <a:lnTo>
                  <a:pt x="30416" y="11062"/>
                </a:lnTo>
                <a:lnTo>
                  <a:pt x="33710" y="15556"/>
                </a:lnTo>
                <a:lnTo>
                  <a:pt x="34488" y="18655"/>
                </a:lnTo>
                <a:lnTo>
                  <a:pt x="34376" y="22604"/>
                </a:lnTo>
                <a:lnTo>
                  <a:pt x="13929" y="22604"/>
                </a:lnTo>
                <a:lnTo>
                  <a:pt x="11355" y="53351"/>
                </a:lnTo>
                <a:lnTo>
                  <a:pt x="14594" y="54471"/>
                </a:lnTo>
                <a:lnTo>
                  <a:pt x="17838" y="55587"/>
                </a:lnTo>
                <a:lnTo>
                  <a:pt x="21629" y="56145"/>
                </a:lnTo>
                <a:lnTo>
                  <a:pt x="25938" y="56145"/>
                </a:lnTo>
                <a:lnTo>
                  <a:pt x="30575" y="55980"/>
                </a:lnTo>
                <a:lnTo>
                  <a:pt x="34787" y="55346"/>
                </a:lnTo>
                <a:lnTo>
                  <a:pt x="38290" y="54557"/>
                </a:lnTo>
                <a:lnTo>
                  <a:pt x="41263" y="53682"/>
                </a:lnTo>
                <a:lnTo>
                  <a:pt x="44679" y="51649"/>
                </a:lnTo>
                <a:lnTo>
                  <a:pt x="45309" y="48855"/>
                </a:lnTo>
                <a:lnTo>
                  <a:pt x="45370" y="45835"/>
                </a:lnTo>
                <a:lnTo>
                  <a:pt x="44975" y="43027"/>
                </a:lnTo>
                <a:lnTo>
                  <a:pt x="42376" y="42313"/>
                </a:lnTo>
                <a:lnTo>
                  <a:pt x="39528" y="43420"/>
                </a:lnTo>
                <a:lnTo>
                  <a:pt x="36878" y="44258"/>
                </a:lnTo>
                <a:lnTo>
                  <a:pt x="33512" y="45007"/>
                </a:lnTo>
                <a:lnTo>
                  <a:pt x="29584" y="45543"/>
                </a:lnTo>
                <a:lnTo>
                  <a:pt x="24837" y="45543"/>
                </a:lnTo>
                <a:lnTo>
                  <a:pt x="21132" y="44589"/>
                </a:lnTo>
                <a:lnTo>
                  <a:pt x="16996" y="41832"/>
                </a:lnTo>
                <a:lnTo>
                  <a:pt x="15138" y="39154"/>
                </a:lnTo>
                <a:lnTo>
                  <a:pt x="14163" y="35687"/>
                </a:lnTo>
                <a:lnTo>
                  <a:pt x="13929" y="31647"/>
                </a:lnTo>
                <a:lnTo>
                  <a:pt x="43453" y="31647"/>
                </a:lnTo>
                <a:lnTo>
                  <a:pt x="47275" y="29602"/>
                </a:lnTo>
                <a:lnTo>
                  <a:pt x="47650" y="26617"/>
                </a:lnTo>
                <a:lnTo>
                  <a:pt x="47650" y="20890"/>
                </a:lnTo>
                <a:lnTo>
                  <a:pt x="47218" y="17654"/>
                </a:lnTo>
                <a:lnTo>
                  <a:pt x="46349" y="14681"/>
                </a:lnTo>
                <a:lnTo>
                  <a:pt x="45468" y="11710"/>
                </a:lnTo>
                <a:lnTo>
                  <a:pt x="44107" y="9118"/>
                </a:lnTo>
                <a:lnTo>
                  <a:pt x="42264" y="6948"/>
                </a:lnTo>
                <a:lnTo>
                  <a:pt x="38045" y="3074"/>
                </a:lnTo>
                <a:lnTo>
                  <a:pt x="35157" y="1840"/>
                </a:lnTo>
                <a:lnTo>
                  <a:pt x="32274" y="622"/>
                </a:lnTo>
                <a:lnTo>
                  <a:pt x="28807" y="0"/>
                </a:lnTo>
                <a:lnTo>
                  <a:pt x="20897" y="0"/>
                </a:lnTo>
                <a:lnTo>
                  <a:pt x="17442" y="647"/>
                </a:lnTo>
                <a:lnTo>
                  <a:pt x="14706" y="17654"/>
                </a:lnTo>
                <a:lnTo>
                  <a:pt x="15807" y="14781"/>
                </a:lnTo>
                <a:lnTo>
                  <a:pt x="18594" y="11606"/>
                </a:lnTo>
                <a:lnTo>
                  <a:pt x="21168" y="10260"/>
                </a:lnTo>
                <a:close/>
              </a:path>
              <a:path w="47650" h="56145">
                <a:moveTo>
                  <a:pt x="0" y="28638"/>
                </a:moveTo>
                <a:lnTo>
                  <a:pt x="0" y="33285"/>
                </a:lnTo>
                <a:lnTo>
                  <a:pt x="533" y="37339"/>
                </a:lnTo>
                <a:lnTo>
                  <a:pt x="1598" y="40806"/>
                </a:lnTo>
                <a:lnTo>
                  <a:pt x="2660" y="44258"/>
                </a:lnTo>
                <a:lnTo>
                  <a:pt x="4281" y="47130"/>
                </a:lnTo>
                <a:lnTo>
                  <a:pt x="8639" y="51663"/>
                </a:lnTo>
                <a:lnTo>
                  <a:pt x="11355" y="53351"/>
                </a:lnTo>
                <a:lnTo>
                  <a:pt x="13929" y="22604"/>
                </a:lnTo>
                <a:lnTo>
                  <a:pt x="14000" y="20854"/>
                </a:lnTo>
                <a:lnTo>
                  <a:pt x="14706" y="17654"/>
                </a:lnTo>
                <a:lnTo>
                  <a:pt x="17442" y="647"/>
                </a:lnTo>
                <a:lnTo>
                  <a:pt x="14386" y="1954"/>
                </a:lnTo>
                <a:lnTo>
                  <a:pt x="11315" y="3265"/>
                </a:lnTo>
                <a:lnTo>
                  <a:pt x="8712" y="5144"/>
                </a:lnTo>
                <a:lnTo>
                  <a:pt x="4432" y="10097"/>
                </a:lnTo>
                <a:lnTo>
                  <a:pt x="2797" y="13107"/>
                </a:lnTo>
                <a:lnTo>
                  <a:pt x="1671" y="16649"/>
                </a:lnTo>
                <a:lnTo>
                  <a:pt x="558" y="20217"/>
                </a:lnTo>
                <a:lnTo>
                  <a:pt x="0" y="24206"/>
                </a:lnTo>
                <a:lnTo>
                  <a:pt x="0" y="28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177885" y="3984404"/>
            <a:ext cx="39650" cy="56034"/>
          </a:xfrm>
          <a:custGeom>
            <a:avLst/>
            <a:gdLst/>
            <a:ahLst/>
            <a:cxnLst/>
            <a:rect l="l" t="t" r="r" b="b"/>
            <a:pathLst>
              <a:path w="39650" h="56034">
                <a:moveTo>
                  <a:pt x="0" y="23980"/>
                </a:moveTo>
                <a:lnTo>
                  <a:pt x="0" y="33275"/>
                </a:lnTo>
                <a:lnTo>
                  <a:pt x="494" y="37109"/>
                </a:lnTo>
                <a:lnTo>
                  <a:pt x="1483" y="40464"/>
                </a:lnTo>
                <a:lnTo>
                  <a:pt x="2487" y="43802"/>
                </a:lnTo>
                <a:lnTo>
                  <a:pt x="3963" y="46649"/>
                </a:lnTo>
                <a:lnTo>
                  <a:pt x="5915" y="48961"/>
                </a:lnTo>
                <a:lnTo>
                  <a:pt x="10311" y="53060"/>
                </a:lnTo>
                <a:lnTo>
                  <a:pt x="13183" y="54241"/>
                </a:lnTo>
                <a:lnTo>
                  <a:pt x="16066" y="55436"/>
                </a:lnTo>
                <a:lnTo>
                  <a:pt x="19375" y="56034"/>
                </a:lnTo>
                <a:lnTo>
                  <a:pt x="23112" y="56034"/>
                </a:lnTo>
                <a:lnTo>
                  <a:pt x="26417" y="55880"/>
                </a:lnTo>
                <a:lnTo>
                  <a:pt x="29560" y="55297"/>
                </a:lnTo>
                <a:lnTo>
                  <a:pt x="32357" y="54406"/>
                </a:lnTo>
                <a:lnTo>
                  <a:pt x="35949" y="52758"/>
                </a:lnTo>
                <a:lnTo>
                  <a:pt x="38620" y="50774"/>
                </a:lnTo>
                <a:lnTo>
                  <a:pt x="39513" y="48056"/>
                </a:lnTo>
                <a:lnTo>
                  <a:pt x="39650" y="44985"/>
                </a:lnTo>
                <a:lnTo>
                  <a:pt x="39538" y="41973"/>
                </a:lnTo>
                <a:lnTo>
                  <a:pt x="38239" y="38736"/>
                </a:lnTo>
                <a:lnTo>
                  <a:pt x="35478" y="40172"/>
                </a:lnTo>
                <a:lnTo>
                  <a:pt x="32609" y="42228"/>
                </a:lnTo>
                <a:lnTo>
                  <a:pt x="30057" y="43449"/>
                </a:lnTo>
                <a:lnTo>
                  <a:pt x="27058" y="44312"/>
                </a:lnTo>
                <a:lnTo>
                  <a:pt x="23336" y="44312"/>
                </a:lnTo>
                <a:lnTo>
                  <a:pt x="20314" y="43268"/>
                </a:lnTo>
                <a:lnTo>
                  <a:pt x="17752" y="41555"/>
                </a:lnTo>
                <a:lnTo>
                  <a:pt x="15909" y="38812"/>
                </a:lnTo>
                <a:lnTo>
                  <a:pt x="14732" y="35053"/>
                </a:lnTo>
                <a:lnTo>
                  <a:pt x="14037" y="30632"/>
                </a:lnTo>
                <a:lnTo>
                  <a:pt x="14037" y="22518"/>
                </a:lnTo>
                <a:lnTo>
                  <a:pt x="14975" y="18403"/>
                </a:lnTo>
                <a:lnTo>
                  <a:pt x="16863" y="15595"/>
                </a:lnTo>
                <a:lnTo>
                  <a:pt x="18752" y="12791"/>
                </a:lnTo>
                <a:lnTo>
                  <a:pt x="21466" y="11380"/>
                </a:lnTo>
                <a:lnTo>
                  <a:pt x="25016" y="11380"/>
                </a:lnTo>
                <a:lnTo>
                  <a:pt x="28397" y="11645"/>
                </a:lnTo>
                <a:lnTo>
                  <a:pt x="32137" y="13258"/>
                </a:lnTo>
                <a:lnTo>
                  <a:pt x="35518" y="15621"/>
                </a:lnTo>
                <a:lnTo>
                  <a:pt x="38524" y="15977"/>
                </a:lnTo>
                <a:lnTo>
                  <a:pt x="39430" y="12701"/>
                </a:lnTo>
                <a:lnTo>
                  <a:pt x="39405" y="8827"/>
                </a:lnTo>
                <a:lnTo>
                  <a:pt x="39042" y="6084"/>
                </a:lnTo>
                <a:lnTo>
                  <a:pt x="36828" y="3506"/>
                </a:lnTo>
                <a:lnTo>
                  <a:pt x="33822" y="1893"/>
                </a:lnTo>
                <a:lnTo>
                  <a:pt x="30096" y="648"/>
                </a:lnTo>
                <a:lnTo>
                  <a:pt x="27298" y="126"/>
                </a:lnTo>
                <a:lnTo>
                  <a:pt x="20858" y="0"/>
                </a:lnTo>
                <a:lnTo>
                  <a:pt x="17600" y="572"/>
                </a:lnTo>
                <a:lnTo>
                  <a:pt x="14634" y="1728"/>
                </a:lnTo>
                <a:lnTo>
                  <a:pt x="11645" y="2884"/>
                </a:lnTo>
                <a:lnTo>
                  <a:pt x="9075" y="4648"/>
                </a:lnTo>
                <a:lnTo>
                  <a:pt x="4726" y="9410"/>
                </a:lnTo>
                <a:lnTo>
                  <a:pt x="3031" y="12420"/>
                </a:lnTo>
                <a:lnTo>
                  <a:pt x="1818" y="16042"/>
                </a:lnTo>
                <a:lnTo>
                  <a:pt x="608" y="19674"/>
                </a:lnTo>
                <a:lnTo>
                  <a:pt x="0" y="239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221641" y="3972179"/>
            <a:ext cx="34329" cy="68148"/>
          </a:xfrm>
          <a:custGeom>
            <a:avLst/>
            <a:gdLst/>
            <a:ahLst/>
            <a:cxnLst/>
            <a:rect l="l" t="t" r="r" b="b"/>
            <a:pathLst>
              <a:path w="34329" h="68148">
                <a:moveTo>
                  <a:pt x="10561" y="227"/>
                </a:moveTo>
                <a:lnTo>
                  <a:pt x="7933" y="2336"/>
                </a:lnTo>
                <a:lnTo>
                  <a:pt x="7933" y="13449"/>
                </a:lnTo>
                <a:lnTo>
                  <a:pt x="2166" y="13449"/>
                </a:lnTo>
                <a:lnTo>
                  <a:pt x="359" y="15073"/>
                </a:lnTo>
                <a:lnTo>
                  <a:pt x="0" y="18072"/>
                </a:lnTo>
                <a:lnTo>
                  <a:pt x="0" y="21196"/>
                </a:lnTo>
                <a:lnTo>
                  <a:pt x="2115" y="24839"/>
                </a:lnTo>
                <a:lnTo>
                  <a:pt x="7933" y="24839"/>
                </a:lnTo>
                <a:lnTo>
                  <a:pt x="7933" y="53392"/>
                </a:lnTo>
                <a:lnTo>
                  <a:pt x="8257" y="56033"/>
                </a:lnTo>
                <a:lnTo>
                  <a:pt x="8865" y="58266"/>
                </a:lnTo>
                <a:lnTo>
                  <a:pt x="10435" y="62355"/>
                </a:lnTo>
                <a:lnTo>
                  <a:pt x="13049" y="65279"/>
                </a:lnTo>
                <a:lnTo>
                  <a:pt x="16700" y="67082"/>
                </a:lnTo>
                <a:lnTo>
                  <a:pt x="21055" y="68148"/>
                </a:lnTo>
                <a:lnTo>
                  <a:pt x="24781" y="68148"/>
                </a:lnTo>
                <a:lnTo>
                  <a:pt x="27795" y="67867"/>
                </a:lnTo>
                <a:lnTo>
                  <a:pt x="30416" y="67298"/>
                </a:lnTo>
                <a:lnTo>
                  <a:pt x="33238" y="65822"/>
                </a:lnTo>
                <a:lnTo>
                  <a:pt x="34213" y="63119"/>
                </a:lnTo>
                <a:lnTo>
                  <a:pt x="34329" y="60224"/>
                </a:lnTo>
                <a:lnTo>
                  <a:pt x="34182" y="57658"/>
                </a:lnTo>
                <a:lnTo>
                  <a:pt x="33028" y="55091"/>
                </a:lnTo>
                <a:lnTo>
                  <a:pt x="30365" y="55893"/>
                </a:lnTo>
                <a:lnTo>
                  <a:pt x="27308" y="56361"/>
                </a:lnTo>
                <a:lnTo>
                  <a:pt x="22838" y="54330"/>
                </a:lnTo>
                <a:lnTo>
                  <a:pt x="21602" y="50939"/>
                </a:lnTo>
                <a:lnTo>
                  <a:pt x="21602" y="24839"/>
                </a:lnTo>
                <a:lnTo>
                  <a:pt x="32198" y="24839"/>
                </a:lnTo>
                <a:lnTo>
                  <a:pt x="34141" y="22644"/>
                </a:lnTo>
                <a:lnTo>
                  <a:pt x="34329" y="19151"/>
                </a:lnTo>
                <a:lnTo>
                  <a:pt x="34182" y="16408"/>
                </a:lnTo>
                <a:lnTo>
                  <a:pt x="32147" y="13449"/>
                </a:lnTo>
                <a:lnTo>
                  <a:pt x="21602" y="13449"/>
                </a:lnTo>
                <a:lnTo>
                  <a:pt x="21602" y="1968"/>
                </a:lnTo>
                <a:lnTo>
                  <a:pt x="18978" y="227"/>
                </a:lnTo>
                <a:lnTo>
                  <a:pt x="16080" y="0"/>
                </a:lnTo>
                <a:lnTo>
                  <a:pt x="13445" y="0"/>
                </a:lnTo>
                <a:lnTo>
                  <a:pt x="10561" y="2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265611" y="3984346"/>
            <a:ext cx="31183" cy="55191"/>
          </a:xfrm>
          <a:custGeom>
            <a:avLst/>
            <a:gdLst/>
            <a:ahLst/>
            <a:cxnLst/>
            <a:rect l="l" t="t" r="r" b="b"/>
            <a:pathLst>
              <a:path w="31183" h="55191">
                <a:moveTo>
                  <a:pt x="0" y="3186"/>
                </a:moveTo>
                <a:lnTo>
                  <a:pt x="115" y="53654"/>
                </a:lnTo>
                <a:lnTo>
                  <a:pt x="2674" y="54964"/>
                </a:lnTo>
                <a:lnTo>
                  <a:pt x="5521" y="55191"/>
                </a:lnTo>
                <a:lnTo>
                  <a:pt x="8208" y="55191"/>
                </a:lnTo>
                <a:lnTo>
                  <a:pt x="11055" y="54964"/>
                </a:lnTo>
                <a:lnTo>
                  <a:pt x="13719" y="52970"/>
                </a:lnTo>
                <a:lnTo>
                  <a:pt x="13719" y="21931"/>
                </a:lnTo>
                <a:lnTo>
                  <a:pt x="15688" y="18921"/>
                </a:lnTo>
                <a:lnTo>
                  <a:pt x="18313" y="15796"/>
                </a:lnTo>
                <a:lnTo>
                  <a:pt x="21506" y="13637"/>
                </a:lnTo>
                <a:lnTo>
                  <a:pt x="24439" y="13168"/>
                </a:lnTo>
                <a:lnTo>
                  <a:pt x="27522" y="13931"/>
                </a:lnTo>
                <a:lnTo>
                  <a:pt x="30420" y="13931"/>
                </a:lnTo>
                <a:lnTo>
                  <a:pt x="31075" y="11109"/>
                </a:lnTo>
                <a:lnTo>
                  <a:pt x="31183" y="6476"/>
                </a:lnTo>
                <a:lnTo>
                  <a:pt x="31034" y="3261"/>
                </a:lnTo>
                <a:lnTo>
                  <a:pt x="28897" y="643"/>
                </a:lnTo>
                <a:lnTo>
                  <a:pt x="26125" y="86"/>
                </a:lnTo>
                <a:lnTo>
                  <a:pt x="23583" y="0"/>
                </a:lnTo>
                <a:lnTo>
                  <a:pt x="20540" y="684"/>
                </a:lnTo>
                <a:lnTo>
                  <a:pt x="17495" y="2602"/>
                </a:lnTo>
                <a:lnTo>
                  <a:pt x="14173" y="5979"/>
                </a:lnTo>
                <a:lnTo>
                  <a:pt x="11710" y="9371"/>
                </a:lnTo>
                <a:lnTo>
                  <a:pt x="11710" y="3186"/>
                </a:lnTo>
                <a:lnTo>
                  <a:pt x="11426" y="2207"/>
                </a:lnTo>
                <a:lnTo>
                  <a:pt x="8765" y="1090"/>
                </a:lnTo>
                <a:lnTo>
                  <a:pt x="5882" y="949"/>
                </a:lnTo>
                <a:lnTo>
                  <a:pt x="3070" y="1090"/>
                </a:lnTo>
                <a:lnTo>
                  <a:pt x="0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304200" y="3963423"/>
            <a:ext cx="14744" cy="76125"/>
          </a:xfrm>
          <a:custGeom>
            <a:avLst/>
            <a:gdLst/>
            <a:ahLst/>
            <a:cxnLst/>
            <a:rect l="l" t="t" r="r" b="b"/>
            <a:pathLst>
              <a:path w="14744" h="76125">
                <a:moveTo>
                  <a:pt x="1140" y="74588"/>
                </a:moveTo>
                <a:lnTo>
                  <a:pt x="3685" y="75885"/>
                </a:lnTo>
                <a:lnTo>
                  <a:pt x="6548" y="76125"/>
                </a:lnTo>
                <a:lnTo>
                  <a:pt x="9236" y="76125"/>
                </a:lnTo>
                <a:lnTo>
                  <a:pt x="12070" y="75885"/>
                </a:lnTo>
                <a:lnTo>
                  <a:pt x="14744" y="73889"/>
                </a:lnTo>
                <a:lnTo>
                  <a:pt x="14632" y="23507"/>
                </a:lnTo>
                <a:lnTo>
                  <a:pt x="12070" y="22151"/>
                </a:lnTo>
                <a:lnTo>
                  <a:pt x="9236" y="21870"/>
                </a:lnTo>
                <a:lnTo>
                  <a:pt x="6548" y="21870"/>
                </a:lnTo>
                <a:lnTo>
                  <a:pt x="3685" y="22151"/>
                </a:lnTo>
                <a:lnTo>
                  <a:pt x="1036" y="24221"/>
                </a:lnTo>
                <a:lnTo>
                  <a:pt x="1140" y="74588"/>
                </a:lnTo>
                <a:close/>
              </a:path>
              <a:path w="14744" h="76125">
                <a:moveTo>
                  <a:pt x="15770" y="7254"/>
                </a:moveTo>
                <a:lnTo>
                  <a:pt x="15770" y="4536"/>
                </a:lnTo>
                <a:lnTo>
                  <a:pt x="14136" y="1587"/>
                </a:lnTo>
                <a:lnTo>
                  <a:pt x="10979" y="0"/>
                </a:lnTo>
                <a:lnTo>
                  <a:pt x="4852" y="0"/>
                </a:lnTo>
                <a:lnTo>
                  <a:pt x="1658" y="1638"/>
                </a:lnTo>
                <a:lnTo>
                  <a:pt x="0" y="4701"/>
                </a:lnTo>
                <a:lnTo>
                  <a:pt x="0" y="10238"/>
                </a:lnTo>
                <a:lnTo>
                  <a:pt x="1593" y="13172"/>
                </a:lnTo>
                <a:lnTo>
                  <a:pt x="4740" y="14730"/>
                </a:lnTo>
                <a:lnTo>
                  <a:pt x="10882" y="14730"/>
                </a:lnTo>
                <a:lnTo>
                  <a:pt x="14089" y="13107"/>
                </a:lnTo>
                <a:lnTo>
                  <a:pt x="15770" y="10083"/>
                </a:lnTo>
                <a:lnTo>
                  <a:pt x="15770" y="72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329536" y="3984404"/>
            <a:ext cx="39653" cy="56034"/>
          </a:xfrm>
          <a:custGeom>
            <a:avLst/>
            <a:gdLst/>
            <a:ahLst/>
            <a:cxnLst/>
            <a:rect l="l" t="t" r="r" b="b"/>
            <a:pathLst>
              <a:path w="39653" h="56034">
                <a:moveTo>
                  <a:pt x="0" y="23980"/>
                </a:moveTo>
                <a:lnTo>
                  <a:pt x="0" y="33275"/>
                </a:lnTo>
                <a:lnTo>
                  <a:pt x="492" y="37109"/>
                </a:lnTo>
                <a:lnTo>
                  <a:pt x="1497" y="40464"/>
                </a:lnTo>
                <a:lnTo>
                  <a:pt x="2487" y="43802"/>
                </a:lnTo>
                <a:lnTo>
                  <a:pt x="3959" y="46649"/>
                </a:lnTo>
                <a:lnTo>
                  <a:pt x="5914" y="48961"/>
                </a:lnTo>
                <a:lnTo>
                  <a:pt x="10313" y="53060"/>
                </a:lnTo>
                <a:lnTo>
                  <a:pt x="13182" y="54241"/>
                </a:lnTo>
                <a:lnTo>
                  <a:pt x="16080" y="55436"/>
                </a:lnTo>
                <a:lnTo>
                  <a:pt x="19375" y="56034"/>
                </a:lnTo>
                <a:lnTo>
                  <a:pt x="23111" y="56034"/>
                </a:lnTo>
                <a:lnTo>
                  <a:pt x="26416" y="55880"/>
                </a:lnTo>
                <a:lnTo>
                  <a:pt x="29573" y="55297"/>
                </a:lnTo>
                <a:lnTo>
                  <a:pt x="32359" y="54406"/>
                </a:lnTo>
                <a:lnTo>
                  <a:pt x="35949" y="52758"/>
                </a:lnTo>
                <a:lnTo>
                  <a:pt x="38624" y="50774"/>
                </a:lnTo>
                <a:lnTo>
                  <a:pt x="39517" y="48056"/>
                </a:lnTo>
                <a:lnTo>
                  <a:pt x="39653" y="44985"/>
                </a:lnTo>
                <a:lnTo>
                  <a:pt x="39542" y="41973"/>
                </a:lnTo>
                <a:lnTo>
                  <a:pt x="38238" y="38736"/>
                </a:lnTo>
                <a:lnTo>
                  <a:pt x="35481" y="40172"/>
                </a:lnTo>
                <a:lnTo>
                  <a:pt x="32604" y="42228"/>
                </a:lnTo>
                <a:lnTo>
                  <a:pt x="30055" y="43449"/>
                </a:lnTo>
                <a:lnTo>
                  <a:pt x="27061" y="44312"/>
                </a:lnTo>
                <a:lnTo>
                  <a:pt x="23334" y="44312"/>
                </a:lnTo>
                <a:lnTo>
                  <a:pt x="20314" y="43268"/>
                </a:lnTo>
                <a:lnTo>
                  <a:pt x="17750" y="41555"/>
                </a:lnTo>
                <a:lnTo>
                  <a:pt x="15904" y="38812"/>
                </a:lnTo>
                <a:lnTo>
                  <a:pt x="14730" y="35053"/>
                </a:lnTo>
                <a:lnTo>
                  <a:pt x="14039" y="30632"/>
                </a:lnTo>
                <a:lnTo>
                  <a:pt x="14039" y="22518"/>
                </a:lnTo>
                <a:lnTo>
                  <a:pt x="14979" y="18403"/>
                </a:lnTo>
                <a:lnTo>
                  <a:pt x="16861" y="15595"/>
                </a:lnTo>
                <a:lnTo>
                  <a:pt x="18755" y="12791"/>
                </a:lnTo>
                <a:lnTo>
                  <a:pt x="21463" y="11380"/>
                </a:lnTo>
                <a:lnTo>
                  <a:pt x="25020" y="11380"/>
                </a:lnTo>
                <a:lnTo>
                  <a:pt x="28399" y="11645"/>
                </a:lnTo>
                <a:lnTo>
                  <a:pt x="32137" y="13258"/>
                </a:lnTo>
                <a:lnTo>
                  <a:pt x="35514" y="15621"/>
                </a:lnTo>
                <a:lnTo>
                  <a:pt x="38522" y="15977"/>
                </a:lnTo>
                <a:lnTo>
                  <a:pt x="39427" y="12701"/>
                </a:lnTo>
                <a:lnTo>
                  <a:pt x="39405" y="8827"/>
                </a:lnTo>
                <a:lnTo>
                  <a:pt x="39044" y="6084"/>
                </a:lnTo>
                <a:lnTo>
                  <a:pt x="36827" y="3506"/>
                </a:lnTo>
                <a:lnTo>
                  <a:pt x="33821" y="1893"/>
                </a:lnTo>
                <a:lnTo>
                  <a:pt x="30092" y="648"/>
                </a:lnTo>
                <a:lnTo>
                  <a:pt x="27298" y="126"/>
                </a:lnTo>
                <a:lnTo>
                  <a:pt x="20858" y="0"/>
                </a:lnTo>
                <a:lnTo>
                  <a:pt x="17603" y="572"/>
                </a:lnTo>
                <a:lnTo>
                  <a:pt x="14634" y="1728"/>
                </a:lnTo>
                <a:lnTo>
                  <a:pt x="11649" y="2884"/>
                </a:lnTo>
                <a:lnTo>
                  <a:pt x="9075" y="4648"/>
                </a:lnTo>
                <a:lnTo>
                  <a:pt x="4730" y="9410"/>
                </a:lnTo>
                <a:lnTo>
                  <a:pt x="3031" y="12420"/>
                </a:lnTo>
                <a:lnTo>
                  <a:pt x="1821" y="16042"/>
                </a:lnTo>
                <a:lnTo>
                  <a:pt x="604" y="19674"/>
                </a:lnTo>
                <a:lnTo>
                  <a:pt x="0" y="239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4375896" y="3984343"/>
            <a:ext cx="44345" cy="56145"/>
          </a:xfrm>
          <a:custGeom>
            <a:avLst/>
            <a:gdLst/>
            <a:ahLst/>
            <a:cxnLst/>
            <a:rect l="l" t="t" r="r" b="b"/>
            <a:pathLst>
              <a:path w="44345" h="56145">
                <a:moveTo>
                  <a:pt x="44345" y="53136"/>
                </a:moveTo>
                <a:lnTo>
                  <a:pt x="44345" y="16214"/>
                </a:lnTo>
                <a:lnTo>
                  <a:pt x="43953" y="13270"/>
                </a:lnTo>
                <a:lnTo>
                  <a:pt x="42350" y="8280"/>
                </a:lnTo>
                <a:lnTo>
                  <a:pt x="39344" y="4658"/>
                </a:lnTo>
                <a:lnTo>
                  <a:pt x="35370" y="1915"/>
                </a:lnTo>
                <a:lnTo>
                  <a:pt x="32684" y="1141"/>
                </a:lnTo>
                <a:lnTo>
                  <a:pt x="29974" y="378"/>
                </a:lnTo>
                <a:lnTo>
                  <a:pt x="26715" y="0"/>
                </a:lnTo>
                <a:lnTo>
                  <a:pt x="20775" y="0"/>
                </a:lnTo>
                <a:lnTo>
                  <a:pt x="16690" y="533"/>
                </a:lnTo>
                <a:lnTo>
                  <a:pt x="12801" y="1343"/>
                </a:lnTo>
                <a:lnTo>
                  <a:pt x="9400" y="2448"/>
                </a:lnTo>
                <a:lnTo>
                  <a:pt x="6638" y="3708"/>
                </a:lnTo>
                <a:lnTo>
                  <a:pt x="3470" y="6045"/>
                </a:lnTo>
                <a:lnTo>
                  <a:pt x="2674" y="8888"/>
                </a:lnTo>
                <a:lnTo>
                  <a:pt x="2823" y="12395"/>
                </a:lnTo>
                <a:lnTo>
                  <a:pt x="3755" y="15034"/>
                </a:lnTo>
                <a:lnTo>
                  <a:pt x="6451" y="15429"/>
                </a:lnTo>
                <a:lnTo>
                  <a:pt x="9461" y="13802"/>
                </a:lnTo>
                <a:lnTo>
                  <a:pt x="12208" y="12532"/>
                </a:lnTo>
                <a:lnTo>
                  <a:pt x="15599" y="11441"/>
                </a:lnTo>
                <a:lnTo>
                  <a:pt x="19425" y="10666"/>
                </a:lnTo>
                <a:lnTo>
                  <a:pt x="23450" y="10666"/>
                </a:lnTo>
                <a:lnTo>
                  <a:pt x="26085" y="11225"/>
                </a:lnTo>
                <a:lnTo>
                  <a:pt x="29627" y="13727"/>
                </a:lnTo>
                <a:lnTo>
                  <a:pt x="30740" y="17053"/>
                </a:lnTo>
                <a:lnTo>
                  <a:pt x="30899" y="19977"/>
                </a:lnTo>
                <a:lnTo>
                  <a:pt x="30899" y="22997"/>
                </a:lnTo>
                <a:lnTo>
                  <a:pt x="21863" y="22997"/>
                </a:lnTo>
                <a:lnTo>
                  <a:pt x="18065" y="23328"/>
                </a:lnTo>
                <a:lnTo>
                  <a:pt x="14796" y="24001"/>
                </a:lnTo>
                <a:lnTo>
                  <a:pt x="11541" y="24674"/>
                </a:lnTo>
                <a:lnTo>
                  <a:pt x="8802" y="25704"/>
                </a:lnTo>
                <a:lnTo>
                  <a:pt x="4410" y="28483"/>
                </a:lnTo>
                <a:lnTo>
                  <a:pt x="1671" y="32396"/>
                </a:lnTo>
                <a:lnTo>
                  <a:pt x="0" y="37058"/>
                </a:lnTo>
                <a:lnTo>
                  <a:pt x="0" y="42645"/>
                </a:lnTo>
                <a:lnTo>
                  <a:pt x="1300" y="46987"/>
                </a:lnTo>
                <a:lnTo>
                  <a:pt x="3406" y="50684"/>
                </a:lnTo>
                <a:lnTo>
                  <a:pt x="6563" y="53402"/>
                </a:lnTo>
                <a:lnTo>
                  <a:pt x="10584" y="55116"/>
                </a:lnTo>
                <a:lnTo>
                  <a:pt x="13381" y="41605"/>
                </a:lnTo>
                <a:lnTo>
                  <a:pt x="13619" y="37195"/>
                </a:lnTo>
                <a:lnTo>
                  <a:pt x="15228" y="34491"/>
                </a:lnTo>
                <a:lnTo>
                  <a:pt x="18460" y="32649"/>
                </a:lnTo>
                <a:lnTo>
                  <a:pt x="21578" y="31990"/>
                </a:lnTo>
                <a:lnTo>
                  <a:pt x="25679" y="31813"/>
                </a:lnTo>
                <a:lnTo>
                  <a:pt x="30899" y="31813"/>
                </a:lnTo>
                <a:lnTo>
                  <a:pt x="30899" y="40294"/>
                </a:lnTo>
                <a:lnTo>
                  <a:pt x="29229" y="42224"/>
                </a:lnTo>
                <a:lnTo>
                  <a:pt x="26197" y="54302"/>
                </a:lnTo>
                <a:lnTo>
                  <a:pt x="28760" y="53086"/>
                </a:lnTo>
                <a:lnTo>
                  <a:pt x="33030" y="49173"/>
                </a:lnTo>
                <a:lnTo>
                  <a:pt x="33030" y="53136"/>
                </a:lnTo>
                <a:lnTo>
                  <a:pt x="33177" y="54061"/>
                </a:lnTo>
                <a:lnTo>
                  <a:pt x="35802" y="55130"/>
                </a:lnTo>
                <a:lnTo>
                  <a:pt x="41302" y="55130"/>
                </a:lnTo>
                <a:lnTo>
                  <a:pt x="44345" y="53136"/>
                </a:lnTo>
                <a:close/>
              </a:path>
              <a:path w="44345" h="56145">
                <a:moveTo>
                  <a:pt x="13381" y="41605"/>
                </a:moveTo>
                <a:lnTo>
                  <a:pt x="10584" y="55116"/>
                </a:lnTo>
                <a:lnTo>
                  <a:pt x="15116" y="56145"/>
                </a:lnTo>
                <a:lnTo>
                  <a:pt x="20811" y="56145"/>
                </a:lnTo>
                <a:lnTo>
                  <a:pt x="23648" y="55533"/>
                </a:lnTo>
                <a:lnTo>
                  <a:pt x="26197" y="54302"/>
                </a:lnTo>
                <a:lnTo>
                  <a:pt x="29229" y="42224"/>
                </a:lnTo>
                <a:lnTo>
                  <a:pt x="25989" y="44715"/>
                </a:lnTo>
                <a:lnTo>
                  <a:pt x="22594" y="46214"/>
                </a:lnTo>
                <a:lnTo>
                  <a:pt x="18385" y="46214"/>
                </a:lnTo>
                <a:lnTo>
                  <a:pt x="15314" y="44424"/>
                </a:lnTo>
                <a:lnTo>
                  <a:pt x="13381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433994" y="3961519"/>
            <a:ext cx="13702" cy="78028"/>
          </a:xfrm>
          <a:custGeom>
            <a:avLst/>
            <a:gdLst/>
            <a:ahLst/>
            <a:cxnLst/>
            <a:rect l="l" t="t" r="r" b="b"/>
            <a:pathLst>
              <a:path w="13702" h="78028">
                <a:moveTo>
                  <a:pt x="13702" y="75793"/>
                </a:moveTo>
                <a:lnTo>
                  <a:pt x="13590" y="1687"/>
                </a:lnTo>
                <a:lnTo>
                  <a:pt x="11029" y="280"/>
                </a:lnTo>
                <a:lnTo>
                  <a:pt x="8194" y="0"/>
                </a:lnTo>
                <a:lnTo>
                  <a:pt x="5507" y="0"/>
                </a:lnTo>
                <a:lnTo>
                  <a:pt x="2649" y="280"/>
                </a:lnTo>
                <a:lnTo>
                  <a:pt x="0" y="2400"/>
                </a:lnTo>
                <a:lnTo>
                  <a:pt x="96" y="76492"/>
                </a:lnTo>
                <a:lnTo>
                  <a:pt x="2649" y="77788"/>
                </a:lnTo>
                <a:lnTo>
                  <a:pt x="5507" y="78028"/>
                </a:lnTo>
                <a:lnTo>
                  <a:pt x="8194" y="78028"/>
                </a:lnTo>
                <a:lnTo>
                  <a:pt x="11029" y="77788"/>
                </a:lnTo>
                <a:lnTo>
                  <a:pt x="13702" y="7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484213" y="3981658"/>
            <a:ext cx="39686" cy="77076"/>
          </a:xfrm>
          <a:custGeom>
            <a:avLst/>
            <a:gdLst/>
            <a:ahLst/>
            <a:cxnLst/>
            <a:rect l="l" t="t" r="r" b="b"/>
            <a:pathLst>
              <a:path w="39686" h="77076">
                <a:moveTo>
                  <a:pt x="37062" y="17448"/>
                </a:moveTo>
                <a:lnTo>
                  <a:pt x="39686" y="15850"/>
                </a:lnTo>
                <a:lnTo>
                  <a:pt x="37588" y="0"/>
                </a:lnTo>
                <a:lnTo>
                  <a:pt x="36669" y="2882"/>
                </a:lnTo>
                <a:lnTo>
                  <a:pt x="34315" y="5726"/>
                </a:lnTo>
                <a:lnTo>
                  <a:pt x="34044" y="19051"/>
                </a:lnTo>
                <a:lnTo>
                  <a:pt x="37062" y="17448"/>
                </a:lnTo>
                <a:close/>
              </a:path>
              <a:path w="39686" h="77076">
                <a:moveTo>
                  <a:pt x="6461" y="457"/>
                </a:moveTo>
                <a:lnTo>
                  <a:pt x="6461" y="1677"/>
                </a:lnTo>
                <a:lnTo>
                  <a:pt x="7228" y="5410"/>
                </a:lnTo>
                <a:lnTo>
                  <a:pt x="8331" y="8102"/>
                </a:lnTo>
                <a:lnTo>
                  <a:pt x="9781" y="10922"/>
                </a:lnTo>
                <a:lnTo>
                  <a:pt x="11700" y="13931"/>
                </a:lnTo>
                <a:lnTo>
                  <a:pt x="14137" y="17258"/>
                </a:lnTo>
                <a:lnTo>
                  <a:pt x="14792" y="36615"/>
                </a:lnTo>
                <a:lnTo>
                  <a:pt x="15167" y="33782"/>
                </a:lnTo>
                <a:lnTo>
                  <a:pt x="16365" y="31038"/>
                </a:lnTo>
                <a:lnTo>
                  <a:pt x="18456" y="28385"/>
                </a:lnTo>
                <a:lnTo>
                  <a:pt x="21650" y="25858"/>
                </a:lnTo>
                <a:lnTo>
                  <a:pt x="24041" y="28601"/>
                </a:lnTo>
                <a:lnTo>
                  <a:pt x="26899" y="31621"/>
                </a:lnTo>
                <a:lnTo>
                  <a:pt x="29955" y="34671"/>
                </a:lnTo>
                <a:lnTo>
                  <a:pt x="33130" y="37706"/>
                </a:lnTo>
                <a:lnTo>
                  <a:pt x="34044" y="19051"/>
                </a:lnTo>
                <a:lnTo>
                  <a:pt x="34315" y="5726"/>
                </a:lnTo>
                <a:lnTo>
                  <a:pt x="31730" y="7707"/>
                </a:lnTo>
                <a:lnTo>
                  <a:pt x="28512" y="9817"/>
                </a:lnTo>
                <a:lnTo>
                  <a:pt x="24735" y="8700"/>
                </a:lnTo>
                <a:lnTo>
                  <a:pt x="22766" y="5702"/>
                </a:lnTo>
                <a:lnTo>
                  <a:pt x="21517" y="2998"/>
                </a:lnTo>
                <a:lnTo>
                  <a:pt x="20887" y="-266"/>
                </a:lnTo>
                <a:lnTo>
                  <a:pt x="21366" y="-3100"/>
                </a:lnTo>
                <a:lnTo>
                  <a:pt x="23583" y="-6033"/>
                </a:lnTo>
                <a:lnTo>
                  <a:pt x="26603" y="-7240"/>
                </a:lnTo>
                <a:lnTo>
                  <a:pt x="29411" y="-7405"/>
                </a:lnTo>
                <a:lnTo>
                  <a:pt x="33004" y="-6908"/>
                </a:lnTo>
                <a:lnTo>
                  <a:pt x="35579" y="-5551"/>
                </a:lnTo>
                <a:lnTo>
                  <a:pt x="37425" y="-2719"/>
                </a:lnTo>
                <a:lnTo>
                  <a:pt x="37588" y="0"/>
                </a:lnTo>
                <a:lnTo>
                  <a:pt x="39686" y="15850"/>
                </a:lnTo>
                <a:lnTo>
                  <a:pt x="44183" y="12700"/>
                </a:lnTo>
                <a:lnTo>
                  <a:pt x="47564" y="9334"/>
                </a:lnTo>
                <a:lnTo>
                  <a:pt x="50187" y="5816"/>
                </a:lnTo>
                <a:lnTo>
                  <a:pt x="51671" y="2019"/>
                </a:lnTo>
                <a:lnTo>
                  <a:pt x="52059" y="-2272"/>
                </a:lnTo>
                <a:lnTo>
                  <a:pt x="51612" y="-7009"/>
                </a:lnTo>
                <a:lnTo>
                  <a:pt x="49877" y="-10998"/>
                </a:lnTo>
                <a:lnTo>
                  <a:pt x="46781" y="-14033"/>
                </a:lnTo>
                <a:lnTo>
                  <a:pt x="42735" y="-16435"/>
                </a:lnTo>
                <a:lnTo>
                  <a:pt x="39970" y="-17183"/>
                </a:lnTo>
                <a:lnTo>
                  <a:pt x="37213" y="-17932"/>
                </a:lnTo>
                <a:lnTo>
                  <a:pt x="33944" y="-18299"/>
                </a:lnTo>
                <a:lnTo>
                  <a:pt x="25960" y="-18299"/>
                </a:lnTo>
                <a:lnTo>
                  <a:pt x="22381" y="-17806"/>
                </a:lnTo>
                <a:lnTo>
                  <a:pt x="19411" y="-16827"/>
                </a:lnTo>
                <a:lnTo>
                  <a:pt x="16441" y="-15836"/>
                </a:lnTo>
                <a:lnTo>
                  <a:pt x="13990" y="-14504"/>
                </a:lnTo>
                <a:lnTo>
                  <a:pt x="10152" y="-11149"/>
                </a:lnTo>
                <a:lnTo>
                  <a:pt x="7827" y="-6883"/>
                </a:lnTo>
                <a:lnTo>
                  <a:pt x="6461" y="-2146"/>
                </a:lnTo>
                <a:lnTo>
                  <a:pt x="6461" y="457"/>
                </a:lnTo>
                <a:close/>
              </a:path>
              <a:path w="39686" h="77076">
                <a:moveTo>
                  <a:pt x="284" y="33350"/>
                </a:moveTo>
                <a:lnTo>
                  <a:pt x="0" y="37400"/>
                </a:lnTo>
                <a:lnTo>
                  <a:pt x="320" y="42101"/>
                </a:lnTo>
                <a:lnTo>
                  <a:pt x="1620" y="46151"/>
                </a:lnTo>
                <a:lnTo>
                  <a:pt x="3690" y="49542"/>
                </a:lnTo>
                <a:lnTo>
                  <a:pt x="6239" y="52487"/>
                </a:lnTo>
                <a:lnTo>
                  <a:pt x="9507" y="54799"/>
                </a:lnTo>
                <a:lnTo>
                  <a:pt x="13295" y="56516"/>
                </a:lnTo>
                <a:lnTo>
                  <a:pt x="17381" y="57847"/>
                </a:lnTo>
                <a:lnTo>
                  <a:pt x="21877" y="58596"/>
                </a:lnTo>
                <a:lnTo>
                  <a:pt x="26543" y="58776"/>
                </a:lnTo>
                <a:lnTo>
                  <a:pt x="31187" y="58610"/>
                </a:lnTo>
                <a:lnTo>
                  <a:pt x="35392" y="57937"/>
                </a:lnTo>
                <a:lnTo>
                  <a:pt x="39405" y="56818"/>
                </a:lnTo>
                <a:lnTo>
                  <a:pt x="43279" y="55396"/>
                </a:lnTo>
                <a:lnTo>
                  <a:pt x="46908" y="53492"/>
                </a:lnTo>
                <a:lnTo>
                  <a:pt x="50374" y="51245"/>
                </a:lnTo>
                <a:lnTo>
                  <a:pt x="54051" y="53949"/>
                </a:lnTo>
                <a:lnTo>
                  <a:pt x="57020" y="55843"/>
                </a:lnTo>
                <a:lnTo>
                  <a:pt x="60573" y="57758"/>
                </a:lnTo>
                <a:lnTo>
                  <a:pt x="64090" y="58672"/>
                </a:lnTo>
                <a:lnTo>
                  <a:pt x="66776" y="58560"/>
                </a:lnTo>
                <a:lnTo>
                  <a:pt x="69919" y="55817"/>
                </a:lnTo>
                <a:lnTo>
                  <a:pt x="70067" y="53174"/>
                </a:lnTo>
                <a:lnTo>
                  <a:pt x="70067" y="50496"/>
                </a:lnTo>
                <a:lnTo>
                  <a:pt x="68572" y="47066"/>
                </a:lnTo>
                <a:lnTo>
                  <a:pt x="65391" y="46417"/>
                </a:lnTo>
                <a:lnTo>
                  <a:pt x="62367" y="44437"/>
                </a:lnTo>
                <a:lnTo>
                  <a:pt x="59076" y="41921"/>
                </a:lnTo>
                <a:lnTo>
                  <a:pt x="60746" y="39066"/>
                </a:lnTo>
                <a:lnTo>
                  <a:pt x="62196" y="35916"/>
                </a:lnTo>
                <a:lnTo>
                  <a:pt x="63284" y="32510"/>
                </a:lnTo>
                <a:lnTo>
                  <a:pt x="64152" y="29019"/>
                </a:lnTo>
                <a:lnTo>
                  <a:pt x="64659" y="25375"/>
                </a:lnTo>
                <a:lnTo>
                  <a:pt x="64782" y="21769"/>
                </a:lnTo>
                <a:lnTo>
                  <a:pt x="64288" y="18478"/>
                </a:lnTo>
                <a:lnTo>
                  <a:pt x="61466" y="17664"/>
                </a:lnTo>
                <a:lnTo>
                  <a:pt x="58309" y="17589"/>
                </a:lnTo>
                <a:lnTo>
                  <a:pt x="55015" y="17729"/>
                </a:lnTo>
                <a:lnTo>
                  <a:pt x="51944" y="19940"/>
                </a:lnTo>
                <a:lnTo>
                  <a:pt x="51857" y="23839"/>
                </a:lnTo>
                <a:lnTo>
                  <a:pt x="51314" y="27165"/>
                </a:lnTo>
                <a:lnTo>
                  <a:pt x="50446" y="30350"/>
                </a:lnTo>
                <a:lnTo>
                  <a:pt x="47548" y="32802"/>
                </a:lnTo>
                <a:lnTo>
                  <a:pt x="44974" y="30365"/>
                </a:lnTo>
                <a:lnTo>
                  <a:pt x="42376" y="27824"/>
                </a:lnTo>
                <a:lnTo>
                  <a:pt x="39801" y="25260"/>
                </a:lnTo>
                <a:lnTo>
                  <a:pt x="37335" y="22693"/>
                </a:lnTo>
                <a:lnTo>
                  <a:pt x="34044" y="19051"/>
                </a:lnTo>
                <a:lnTo>
                  <a:pt x="33130" y="37706"/>
                </a:lnTo>
                <a:lnTo>
                  <a:pt x="36432" y="40730"/>
                </a:lnTo>
                <a:lnTo>
                  <a:pt x="38041" y="44629"/>
                </a:lnTo>
                <a:lnTo>
                  <a:pt x="35208" y="46050"/>
                </a:lnTo>
                <a:lnTo>
                  <a:pt x="32086" y="47054"/>
                </a:lnTo>
                <a:lnTo>
                  <a:pt x="28883" y="47562"/>
                </a:lnTo>
                <a:lnTo>
                  <a:pt x="25685" y="47562"/>
                </a:lnTo>
                <a:lnTo>
                  <a:pt x="22208" y="46748"/>
                </a:lnTo>
                <a:lnTo>
                  <a:pt x="19249" y="45467"/>
                </a:lnTo>
                <a:lnTo>
                  <a:pt x="16243" y="42368"/>
                </a:lnTo>
                <a:lnTo>
                  <a:pt x="15077" y="39686"/>
                </a:lnTo>
                <a:lnTo>
                  <a:pt x="14792" y="36615"/>
                </a:lnTo>
                <a:lnTo>
                  <a:pt x="14137" y="17258"/>
                </a:lnTo>
                <a:lnTo>
                  <a:pt x="9781" y="20116"/>
                </a:lnTo>
                <a:lnTo>
                  <a:pt x="6253" y="23100"/>
                </a:lnTo>
                <a:lnTo>
                  <a:pt x="3589" y="26300"/>
                </a:lnTo>
                <a:lnTo>
                  <a:pt x="1487" y="29667"/>
                </a:lnTo>
                <a:lnTo>
                  <a:pt x="284" y="333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616784" y="3966653"/>
            <a:ext cx="14359" cy="72895"/>
          </a:xfrm>
          <a:custGeom>
            <a:avLst/>
            <a:gdLst/>
            <a:ahLst/>
            <a:cxnLst/>
            <a:rect l="l" t="t" r="r" b="b"/>
            <a:pathLst>
              <a:path w="14359" h="72895">
                <a:moveTo>
                  <a:pt x="14359" y="70548"/>
                </a:moveTo>
                <a:lnTo>
                  <a:pt x="14234" y="1638"/>
                </a:lnTo>
                <a:lnTo>
                  <a:pt x="11563" y="280"/>
                </a:lnTo>
                <a:lnTo>
                  <a:pt x="8589" y="0"/>
                </a:lnTo>
                <a:lnTo>
                  <a:pt x="5802" y="0"/>
                </a:lnTo>
                <a:lnTo>
                  <a:pt x="2833" y="280"/>
                </a:lnTo>
                <a:lnTo>
                  <a:pt x="0" y="2350"/>
                </a:lnTo>
                <a:lnTo>
                  <a:pt x="121" y="71258"/>
                </a:lnTo>
                <a:lnTo>
                  <a:pt x="2797" y="72604"/>
                </a:lnTo>
                <a:lnTo>
                  <a:pt x="5802" y="72895"/>
                </a:lnTo>
                <a:lnTo>
                  <a:pt x="8589" y="72895"/>
                </a:lnTo>
                <a:lnTo>
                  <a:pt x="11563" y="72604"/>
                </a:lnTo>
                <a:lnTo>
                  <a:pt x="14359" y="705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645677" y="3984343"/>
            <a:ext cx="46349" cy="55205"/>
          </a:xfrm>
          <a:custGeom>
            <a:avLst/>
            <a:gdLst/>
            <a:ahLst/>
            <a:cxnLst/>
            <a:rect l="l" t="t" r="r" b="b"/>
            <a:pathLst>
              <a:path w="46349" h="55205">
                <a:moveTo>
                  <a:pt x="0" y="3186"/>
                </a:moveTo>
                <a:lnTo>
                  <a:pt x="107" y="53668"/>
                </a:lnTo>
                <a:lnTo>
                  <a:pt x="2660" y="54965"/>
                </a:lnTo>
                <a:lnTo>
                  <a:pt x="5504" y="55205"/>
                </a:lnTo>
                <a:lnTo>
                  <a:pt x="8194" y="55205"/>
                </a:lnTo>
                <a:lnTo>
                  <a:pt x="11029" y="54965"/>
                </a:lnTo>
                <a:lnTo>
                  <a:pt x="13704" y="52970"/>
                </a:lnTo>
                <a:lnTo>
                  <a:pt x="13704" y="19871"/>
                </a:lnTo>
                <a:lnTo>
                  <a:pt x="17477" y="15480"/>
                </a:lnTo>
                <a:lnTo>
                  <a:pt x="21031" y="12877"/>
                </a:lnTo>
                <a:lnTo>
                  <a:pt x="24522" y="12228"/>
                </a:lnTo>
                <a:lnTo>
                  <a:pt x="27108" y="12481"/>
                </a:lnTo>
                <a:lnTo>
                  <a:pt x="30030" y="14335"/>
                </a:lnTo>
                <a:lnTo>
                  <a:pt x="31827" y="17485"/>
                </a:lnTo>
                <a:lnTo>
                  <a:pt x="32518" y="20242"/>
                </a:lnTo>
                <a:lnTo>
                  <a:pt x="32680" y="24559"/>
                </a:lnTo>
                <a:lnTo>
                  <a:pt x="32680" y="53337"/>
                </a:lnTo>
                <a:lnTo>
                  <a:pt x="35304" y="54965"/>
                </a:lnTo>
                <a:lnTo>
                  <a:pt x="38199" y="55205"/>
                </a:lnTo>
                <a:lnTo>
                  <a:pt x="40849" y="55205"/>
                </a:lnTo>
                <a:lnTo>
                  <a:pt x="43724" y="54965"/>
                </a:lnTo>
                <a:lnTo>
                  <a:pt x="46349" y="52970"/>
                </a:lnTo>
                <a:lnTo>
                  <a:pt x="46349" y="18605"/>
                </a:lnTo>
                <a:lnTo>
                  <a:pt x="46036" y="15516"/>
                </a:lnTo>
                <a:lnTo>
                  <a:pt x="45421" y="12952"/>
                </a:lnTo>
                <a:lnTo>
                  <a:pt x="44801" y="10375"/>
                </a:lnTo>
                <a:lnTo>
                  <a:pt x="42411" y="6220"/>
                </a:lnTo>
                <a:lnTo>
                  <a:pt x="39178" y="2793"/>
                </a:lnTo>
                <a:lnTo>
                  <a:pt x="34649" y="558"/>
                </a:lnTo>
                <a:lnTo>
                  <a:pt x="31852" y="0"/>
                </a:lnTo>
                <a:lnTo>
                  <a:pt x="25534" y="0"/>
                </a:lnTo>
                <a:lnTo>
                  <a:pt x="22650" y="749"/>
                </a:lnTo>
                <a:lnTo>
                  <a:pt x="19879" y="2232"/>
                </a:lnTo>
                <a:lnTo>
                  <a:pt x="17106" y="3718"/>
                </a:lnTo>
                <a:lnTo>
                  <a:pt x="14371" y="5955"/>
                </a:lnTo>
                <a:lnTo>
                  <a:pt x="11685" y="8928"/>
                </a:lnTo>
                <a:lnTo>
                  <a:pt x="11685" y="3186"/>
                </a:lnTo>
                <a:lnTo>
                  <a:pt x="11426" y="2207"/>
                </a:lnTo>
                <a:lnTo>
                  <a:pt x="8751" y="1090"/>
                </a:lnTo>
                <a:lnTo>
                  <a:pt x="5867" y="951"/>
                </a:lnTo>
                <a:lnTo>
                  <a:pt x="3070" y="1090"/>
                </a:lnTo>
                <a:lnTo>
                  <a:pt x="0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702835" y="3984350"/>
            <a:ext cx="37039" cy="56131"/>
          </a:xfrm>
          <a:custGeom>
            <a:avLst/>
            <a:gdLst/>
            <a:ahLst/>
            <a:cxnLst/>
            <a:rect l="l" t="t" r="r" b="b"/>
            <a:pathLst>
              <a:path w="37039" h="56131">
                <a:moveTo>
                  <a:pt x="543" y="51090"/>
                </a:moveTo>
                <a:lnTo>
                  <a:pt x="3157" y="53351"/>
                </a:lnTo>
                <a:lnTo>
                  <a:pt x="6410" y="54658"/>
                </a:lnTo>
                <a:lnTo>
                  <a:pt x="9197" y="55446"/>
                </a:lnTo>
                <a:lnTo>
                  <a:pt x="12501" y="56004"/>
                </a:lnTo>
                <a:lnTo>
                  <a:pt x="19050" y="56131"/>
                </a:lnTo>
                <a:lnTo>
                  <a:pt x="21836" y="55778"/>
                </a:lnTo>
                <a:lnTo>
                  <a:pt x="24414" y="55040"/>
                </a:lnTo>
                <a:lnTo>
                  <a:pt x="26988" y="54328"/>
                </a:lnTo>
                <a:lnTo>
                  <a:pt x="29227" y="53237"/>
                </a:lnTo>
                <a:lnTo>
                  <a:pt x="33004" y="50327"/>
                </a:lnTo>
                <a:lnTo>
                  <a:pt x="35491" y="46379"/>
                </a:lnTo>
                <a:lnTo>
                  <a:pt x="37039" y="41730"/>
                </a:lnTo>
                <a:lnTo>
                  <a:pt x="37039" y="36626"/>
                </a:lnTo>
                <a:lnTo>
                  <a:pt x="36009" y="33004"/>
                </a:lnTo>
                <a:lnTo>
                  <a:pt x="34415" y="29933"/>
                </a:lnTo>
                <a:lnTo>
                  <a:pt x="30887" y="26542"/>
                </a:lnTo>
                <a:lnTo>
                  <a:pt x="28014" y="24904"/>
                </a:lnTo>
                <a:lnTo>
                  <a:pt x="25105" y="23568"/>
                </a:lnTo>
                <a:lnTo>
                  <a:pt x="22185" y="22388"/>
                </a:lnTo>
                <a:lnTo>
                  <a:pt x="19310" y="21347"/>
                </a:lnTo>
                <a:lnTo>
                  <a:pt x="15784" y="19594"/>
                </a:lnTo>
                <a:lnTo>
                  <a:pt x="13161" y="16394"/>
                </a:lnTo>
                <a:lnTo>
                  <a:pt x="13592" y="13143"/>
                </a:lnTo>
                <a:lnTo>
                  <a:pt x="16217" y="10590"/>
                </a:lnTo>
                <a:lnTo>
                  <a:pt x="19114" y="9928"/>
                </a:lnTo>
                <a:lnTo>
                  <a:pt x="22085" y="9928"/>
                </a:lnTo>
                <a:lnTo>
                  <a:pt x="24993" y="10515"/>
                </a:lnTo>
                <a:lnTo>
                  <a:pt x="28586" y="11771"/>
                </a:lnTo>
                <a:lnTo>
                  <a:pt x="31156" y="13027"/>
                </a:lnTo>
                <a:lnTo>
                  <a:pt x="34192" y="11783"/>
                </a:lnTo>
                <a:lnTo>
                  <a:pt x="34314" y="8696"/>
                </a:lnTo>
                <a:lnTo>
                  <a:pt x="34131" y="5486"/>
                </a:lnTo>
                <a:lnTo>
                  <a:pt x="32078" y="2653"/>
                </a:lnTo>
                <a:lnTo>
                  <a:pt x="29500" y="1508"/>
                </a:lnTo>
                <a:lnTo>
                  <a:pt x="25886" y="543"/>
                </a:lnTo>
                <a:lnTo>
                  <a:pt x="23013" y="100"/>
                </a:lnTo>
                <a:lnTo>
                  <a:pt x="16973" y="0"/>
                </a:lnTo>
                <a:lnTo>
                  <a:pt x="14222" y="392"/>
                </a:lnTo>
                <a:lnTo>
                  <a:pt x="9334" y="1954"/>
                </a:lnTo>
                <a:lnTo>
                  <a:pt x="5547" y="4456"/>
                </a:lnTo>
                <a:lnTo>
                  <a:pt x="2537" y="7566"/>
                </a:lnTo>
                <a:lnTo>
                  <a:pt x="718" y="11567"/>
                </a:lnTo>
                <a:lnTo>
                  <a:pt x="259" y="16127"/>
                </a:lnTo>
                <a:lnTo>
                  <a:pt x="608" y="20483"/>
                </a:lnTo>
                <a:lnTo>
                  <a:pt x="1943" y="23825"/>
                </a:lnTo>
                <a:lnTo>
                  <a:pt x="5050" y="27633"/>
                </a:lnTo>
                <a:lnTo>
                  <a:pt x="7700" y="29462"/>
                </a:lnTo>
                <a:lnTo>
                  <a:pt x="10521" y="31010"/>
                </a:lnTo>
                <a:lnTo>
                  <a:pt x="13467" y="32280"/>
                </a:lnTo>
                <a:lnTo>
                  <a:pt x="16292" y="33361"/>
                </a:lnTo>
                <a:lnTo>
                  <a:pt x="20044" y="35038"/>
                </a:lnTo>
                <a:lnTo>
                  <a:pt x="22719" y="37133"/>
                </a:lnTo>
                <a:lnTo>
                  <a:pt x="23719" y="40017"/>
                </a:lnTo>
                <a:lnTo>
                  <a:pt x="22816" y="43329"/>
                </a:lnTo>
                <a:lnTo>
                  <a:pt x="20029" y="45272"/>
                </a:lnTo>
                <a:lnTo>
                  <a:pt x="17009" y="45935"/>
                </a:lnTo>
                <a:lnTo>
                  <a:pt x="13816" y="45935"/>
                </a:lnTo>
                <a:lnTo>
                  <a:pt x="10521" y="45198"/>
                </a:lnTo>
                <a:lnTo>
                  <a:pt x="6465" y="43635"/>
                </a:lnTo>
                <a:lnTo>
                  <a:pt x="3567" y="42097"/>
                </a:lnTo>
                <a:lnTo>
                  <a:pt x="283" y="42771"/>
                </a:lnTo>
                <a:lnTo>
                  <a:pt x="0" y="45464"/>
                </a:lnTo>
                <a:lnTo>
                  <a:pt x="0" y="48167"/>
                </a:lnTo>
                <a:lnTo>
                  <a:pt x="543" y="51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4744678" y="3972179"/>
            <a:ext cx="34333" cy="68148"/>
          </a:xfrm>
          <a:custGeom>
            <a:avLst/>
            <a:gdLst/>
            <a:ahLst/>
            <a:cxnLst/>
            <a:rect l="l" t="t" r="r" b="b"/>
            <a:pathLst>
              <a:path w="34333" h="68148">
                <a:moveTo>
                  <a:pt x="10561" y="227"/>
                </a:moveTo>
                <a:lnTo>
                  <a:pt x="7937" y="2336"/>
                </a:lnTo>
                <a:lnTo>
                  <a:pt x="7937" y="13449"/>
                </a:lnTo>
                <a:lnTo>
                  <a:pt x="2170" y="13449"/>
                </a:lnTo>
                <a:lnTo>
                  <a:pt x="363" y="15073"/>
                </a:lnTo>
                <a:lnTo>
                  <a:pt x="0" y="18072"/>
                </a:lnTo>
                <a:lnTo>
                  <a:pt x="0" y="21196"/>
                </a:lnTo>
                <a:lnTo>
                  <a:pt x="2119" y="24839"/>
                </a:lnTo>
                <a:lnTo>
                  <a:pt x="7937" y="24839"/>
                </a:lnTo>
                <a:lnTo>
                  <a:pt x="7937" y="53392"/>
                </a:lnTo>
                <a:lnTo>
                  <a:pt x="8257" y="56033"/>
                </a:lnTo>
                <a:lnTo>
                  <a:pt x="8865" y="58266"/>
                </a:lnTo>
                <a:lnTo>
                  <a:pt x="10435" y="62355"/>
                </a:lnTo>
                <a:lnTo>
                  <a:pt x="13049" y="65279"/>
                </a:lnTo>
                <a:lnTo>
                  <a:pt x="16700" y="67082"/>
                </a:lnTo>
                <a:lnTo>
                  <a:pt x="21059" y="68148"/>
                </a:lnTo>
                <a:lnTo>
                  <a:pt x="24785" y="68148"/>
                </a:lnTo>
                <a:lnTo>
                  <a:pt x="27795" y="67867"/>
                </a:lnTo>
                <a:lnTo>
                  <a:pt x="30419" y="67298"/>
                </a:lnTo>
                <a:lnTo>
                  <a:pt x="33238" y="65822"/>
                </a:lnTo>
                <a:lnTo>
                  <a:pt x="34217" y="63119"/>
                </a:lnTo>
                <a:lnTo>
                  <a:pt x="34333" y="60224"/>
                </a:lnTo>
                <a:lnTo>
                  <a:pt x="34192" y="57658"/>
                </a:lnTo>
                <a:lnTo>
                  <a:pt x="33028" y="55091"/>
                </a:lnTo>
                <a:lnTo>
                  <a:pt x="30369" y="55893"/>
                </a:lnTo>
                <a:lnTo>
                  <a:pt x="27312" y="56361"/>
                </a:lnTo>
                <a:lnTo>
                  <a:pt x="22840" y="54330"/>
                </a:lnTo>
                <a:lnTo>
                  <a:pt x="21602" y="50939"/>
                </a:lnTo>
                <a:lnTo>
                  <a:pt x="21602" y="24839"/>
                </a:lnTo>
                <a:lnTo>
                  <a:pt x="32202" y="24839"/>
                </a:lnTo>
                <a:lnTo>
                  <a:pt x="34145" y="22644"/>
                </a:lnTo>
                <a:lnTo>
                  <a:pt x="34333" y="19151"/>
                </a:lnTo>
                <a:lnTo>
                  <a:pt x="34192" y="16408"/>
                </a:lnTo>
                <a:lnTo>
                  <a:pt x="32151" y="13449"/>
                </a:lnTo>
                <a:lnTo>
                  <a:pt x="21602" y="13449"/>
                </a:lnTo>
                <a:lnTo>
                  <a:pt x="21602" y="1968"/>
                </a:lnTo>
                <a:lnTo>
                  <a:pt x="18978" y="227"/>
                </a:lnTo>
                <a:lnTo>
                  <a:pt x="16084" y="0"/>
                </a:lnTo>
                <a:lnTo>
                  <a:pt x="13445" y="0"/>
                </a:lnTo>
                <a:lnTo>
                  <a:pt x="10561" y="2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788651" y="3984346"/>
            <a:ext cx="31085" cy="55191"/>
          </a:xfrm>
          <a:custGeom>
            <a:avLst/>
            <a:gdLst/>
            <a:ahLst/>
            <a:cxnLst/>
            <a:rect l="l" t="t" r="r" b="b"/>
            <a:pathLst>
              <a:path w="31085" h="55191">
                <a:moveTo>
                  <a:pt x="107" y="53654"/>
                </a:moveTo>
                <a:lnTo>
                  <a:pt x="2674" y="54964"/>
                </a:lnTo>
                <a:lnTo>
                  <a:pt x="5521" y="55191"/>
                </a:lnTo>
                <a:lnTo>
                  <a:pt x="8208" y="55191"/>
                </a:lnTo>
                <a:lnTo>
                  <a:pt x="11055" y="54964"/>
                </a:lnTo>
                <a:lnTo>
                  <a:pt x="13716" y="52970"/>
                </a:lnTo>
                <a:lnTo>
                  <a:pt x="13716" y="21931"/>
                </a:lnTo>
                <a:lnTo>
                  <a:pt x="15681" y="18921"/>
                </a:lnTo>
                <a:lnTo>
                  <a:pt x="18309" y="15796"/>
                </a:lnTo>
                <a:lnTo>
                  <a:pt x="21502" y="13637"/>
                </a:lnTo>
                <a:lnTo>
                  <a:pt x="24436" y="13168"/>
                </a:lnTo>
                <a:lnTo>
                  <a:pt x="27518" y="13931"/>
                </a:lnTo>
                <a:lnTo>
                  <a:pt x="30416" y="13931"/>
                </a:lnTo>
                <a:lnTo>
                  <a:pt x="31071" y="11109"/>
                </a:lnTo>
                <a:lnTo>
                  <a:pt x="31085" y="3844"/>
                </a:lnTo>
                <a:lnTo>
                  <a:pt x="29335" y="798"/>
                </a:lnTo>
                <a:lnTo>
                  <a:pt x="26664" y="137"/>
                </a:lnTo>
                <a:lnTo>
                  <a:pt x="23583" y="0"/>
                </a:lnTo>
                <a:lnTo>
                  <a:pt x="20537" y="684"/>
                </a:lnTo>
                <a:lnTo>
                  <a:pt x="17489" y="2602"/>
                </a:lnTo>
                <a:lnTo>
                  <a:pt x="14173" y="5979"/>
                </a:lnTo>
                <a:lnTo>
                  <a:pt x="11710" y="9371"/>
                </a:lnTo>
                <a:lnTo>
                  <a:pt x="11710" y="3186"/>
                </a:lnTo>
                <a:lnTo>
                  <a:pt x="11426" y="2207"/>
                </a:lnTo>
                <a:lnTo>
                  <a:pt x="8761" y="1090"/>
                </a:lnTo>
                <a:lnTo>
                  <a:pt x="5878" y="949"/>
                </a:lnTo>
                <a:lnTo>
                  <a:pt x="3070" y="1090"/>
                </a:lnTo>
                <a:lnTo>
                  <a:pt x="0" y="3186"/>
                </a:lnTo>
                <a:lnTo>
                  <a:pt x="107" y="536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4827996" y="3985294"/>
            <a:ext cx="46299" cy="55194"/>
          </a:xfrm>
          <a:custGeom>
            <a:avLst/>
            <a:gdLst/>
            <a:ahLst/>
            <a:cxnLst/>
            <a:rect l="l" t="t" r="r" b="b"/>
            <a:pathLst>
              <a:path w="46299" h="55194">
                <a:moveTo>
                  <a:pt x="298" y="39660"/>
                </a:moveTo>
                <a:lnTo>
                  <a:pt x="906" y="42227"/>
                </a:lnTo>
                <a:lnTo>
                  <a:pt x="1501" y="44780"/>
                </a:lnTo>
                <a:lnTo>
                  <a:pt x="3887" y="48944"/>
                </a:lnTo>
                <a:lnTo>
                  <a:pt x="7120" y="52401"/>
                </a:lnTo>
                <a:lnTo>
                  <a:pt x="11652" y="54636"/>
                </a:lnTo>
                <a:lnTo>
                  <a:pt x="14460" y="55194"/>
                </a:lnTo>
                <a:lnTo>
                  <a:pt x="20760" y="55194"/>
                </a:lnTo>
                <a:lnTo>
                  <a:pt x="23644" y="54446"/>
                </a:lnTo>
                <a:lnTo>
                  <a:pt x="26419" y="52958"/>
                </a:lnTo>
                <a:lnTo>
                  <a:pt x="29192" y="51471"/>
                </a:lnTo>
                <a:lnTo>
                  <a:pt x="31917" y="49236"/>
                </a:lnTo>
                <a:lnTo>
                  <a:pt x="34602" y="46266"/>
                </a:lnTo>
                <a:lnTo>
                  <a:pt x="34602" y="52019"/>
                </a:lnTo>
                <a:lnTo>
                  <a:pt x="34876" y="52984"/>
                </a:lnTo>
                <a:lnTo>
                  <a:pt x="37572" y="54100"/>
                </a:lnTo>
                <a:lnTo>
                  <a:pt x="40471" y="54254"/>
                </a:lnTo>
                <a:lnTo>
                  <a:pt x="43279" y="54100"/>
                </a:lnTo>
                <a:lnTo>
                  <a:pt x="46299" y="52019"/>
                </a:lnTo>
                <a:lnTo>
                  <a:pt x="46299" y="1868"/>
                </a:lnTo>
                <a:lnTo>
                  <a:pt x="43689" y="229"/>
                </a:lnTo>
                <a:lnTo>
                  <a:pt x="40841" y="0"/>
                </a:lnTo>
                <a:lnTo>
                  <a:pt x="38155" y="0"/>
                </a:lnTo>
                <a:lnTo>
                  <a:pt x="35308" y="229"/>
                </a:lnTo>
                <a:lnTo>
                  <a:pt x="32694" y="2235"/>
                </a:lnTo>
                <a:lnTo>
                  <a:pt x="32694" y="35330"/>
                </a:lnTo>
                <a:lnTo>
                  <a:pt x="30703" y="37820"/>
                </a:lnTo>
                <a:lnTo>
                  <a:pt x="27064" y="41020"/>
                </a:lnTo>
                <a:lnTo>
                  <a:pt x="23561" y="42976"/>
                </a:lnTo>
                <a:lnTo>
                  <a:pt x="20440" y="42976"/>
                </a:lnTo>
                <a:lnTo>
                  <a:pt x="17160" y="41629"/>
                </a:lnTo>
                <a:lnTo>
                  <a:pt x="14982" y="38901"/>
                </a:lnTo>
                <a:lnTo>
                  <a:pt x="14140" y="36334"/>
                </a:lnTo>
                <a:lnTo>
                  <a:pt x="13653" y="32967"/>
                </a:lnTo>
                <a:lnTo>
                  <a:pt x="13545" y="1522"/>
                </a:lnTo>
                <a:lnTo>
                  <a:pt x="10994" y="229"/>
                </a:lnTo>
                <a:lnTo>
                  <a:pt x="8149" y="0"/>
                </a:lnTo>
                <a:lnTo>
                  <a:pt x="5500" y="0"/>
                </a:lnTo>
                <a:lnTo>
                  <a:pt x="2623" y="229"/>
                </a:lnTo>
                <a:lnTo>
                  <a:pt x="0" y="2235"/>
                </a:lnTo>
                <a:lnTo>
                  <a:pt x="0" y="36499"/>
                </a:lnTo>
                <a:lnTo>
                  <a:pt x="298" y="39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888313" y="3984343"/>
            <a:ext cx="77202" cy="55205"/>
          </a:xfrm>
          <a:custGeom>
            <a:avLst/>
            <a:gdLst/>
            <a:ahLst/>
            <a:cxnLst/>
            <a:rect l="l" t="t" r="r" b="b"/>
            <a:pathLst>
              <a:path w="77202" h="55205">
                <a:moveTo>
                  <a:pt x="42757" y="54965"/>
                </a:moveTo>
                <a:lnTo>
                  <a:pt x="45431" y="52970"/>
                </a:lnTo>
                <a:lnTo>
                  <a:pt x="45431" y="19871"/>
                </a:lnTo>
                <a:lnTo>
                  <a:pt x="47390" y="17373"/>
                </a:lnTo>
                <a:lnTo>
                  <a:pt x="50868" y="14173"/>
                </a:lnTo>
                <a:lnTo>
                  <a:pt x="54183" y="12228"/>
                </a:lnTo>
                <a:lnTo>
                  <a:pt x="58319" y="12481"/>
                </a:lnTo>
                <a:lnTo>
                  <a:pt x="61031" y="14335"/>
                </a:lnTo>
                <a:lnTo>
                  <a:pt x="62777" y="17485"/>
                </a:lnTo>
                <a:lnTo>
                  <a:pt x="63395" y="20242"/>
                </a:lnTo>
                <a:lnTo>
                  <a:pt x="63533" y="23442"/>
                </a:lnTo>
                <a:lnTo>
                  <a:pt x="63533" y="53337"/>
                </a:lnTo>
                <a:lnTo>
                  <a:pt x="66142" y="54965"/>
                </a:lnTo>
                <a:lnTo>
                  <a:pt x="69019" y="55205"/>
                </a:lnTo>
                <a:lnTo>
                  <a:pt x="71741" y="55205"/>
                </a:lnTo>
                <a:lnTo>
                  <a:pt x="74588" y="54965"/>
                </a:lnTo>
                <a:lnTo>
                  <a:pt x="77202" y="52970"/>
                </a:lnTo>
                <a:lnTo>
                  <a:pt x="77202" y="18234"/>
                </a:lnTo>
                <a:lnTo>
                  <a:pt x="76913" y="15516"/>
                </a:lnTo>
                <a:lnTo>
                  <a:pt x="76334" y="12952"/>
                </a:lnTo>
                <a:lnTo>
                  <a:pt x="75751" y="10375"/>
                </a:lnTo>
                <a:lnTo>
                  <a:pt x="73411" y="6220"/>
                </a:lnTo>
                <a:lnTo>
                  <a:pt x="70269" y="2793"/>
                </a:lnTo>
                <a:lnTo>
                  <a:pt x="65848" y="558"/>
                </a:lnTo>
                <a:lnTo>
                  <a:pt x="63122" y="0"/>
                </a:lnTo>
                <a:lnTo>
                  <a:pt x="59904" y="0"/>
                </a:lnTo>
                <a:lnTo>
                  <a:pt x="57092" y="187"/>
                </a:lnTo>
                <a:lnTo>
                  <a:pt x="54371" y="875"/>
                </a:lnTo>
                <a:lnTo>
                  <a:pt x="51659" y="2146"/>
                </a:lnTo>
                <a:lnTo>
                  <a:pt x="48924" y="3820"/>
                </a:lnTo>
                <a:lnTo>
                  <a:pt x="46126" y="6131"/>
                </a:lnTo>
                <a:lnTo>
                  <a:pt x="43253" y="9104"/>
                </a:lnTo>
                <a:lnTo>
                  <a:pt x="40965" y="5356"/>
                </a:lnTo>
                <a:lnTo>
                  <a:pt x="37731" y="2473"/>
                </a:lnTo>
                <a:lnTo>
                  <a:pt x="35060" y="1076"/>
                </a:lnTo>
                <a:lnTo>
                  <a:pt x="31866" y="212"/>
                </a:lnTo>
                <a:lnTo>
                  <a:pt x="28065" y="0"/>
                </a:lnTo>
                <a:lnTo>
                  <a:pt x="25167" y="0"/>
                </a:lnTo>
                <a:lnTo>
                  <a:pt x="22385" y="749"/>
                </a:lnTo>
                <a:lnTo>
                  <a:pt x="19720" y="2232"/>
                </a:lnTo>
                <a:lnTo>
                  <a:pt x="17061" y="3718"/>
                </a:lnTo>
                <a:lnTo>
                  <a:pt x="14385" y="5955"/>
                </a:lnTo>
                <a:lnTo>
                  <a:pt x="11700" y="8928"/>
                </a:lnTo>
                <a:lnTo>
                  <a:pt x="11700" y="3186"/>
                </a:lnTo>
                <a:lnTo>
                  <a:pt x="11426" y="2207"/>
                </a:lnTo>
                <a:lnTo>
                  <a:pt x="8766" y="1090"/>
                </a:lnTo>
                <a:lnTo>
                  <a:pt x="5871" y="951"/>
                </a:lnTo>
                <a:lnTo>
                  <a:pt x="3084" y="1090"/>
                </a:lnTo>
                <a:lnTo>
                  <a:pt x="0" y="3186"/>
                </a:lnTo>
                <a:lnTo>
                  <a:pt x="101" y="53668"/>
                </a:lnTo>
                <a:lnTo>
                  <a:pt x="2664" y="54965"/>
                </a:lnTo>
                <a:lnTo>
                  <a:pt x="5507" y="55205"/>
                </a:lnTo>
                <a:lnTo>
                  <a:pt x="8197" y="55205"/>
                </a:lnTo>
                <a:lnTo>
                  <a:pt x="11041" y="54965"/>
                </a:lnTo>
                <a:lnTo>
                  <a:pt x="13705" y="52970"/>
                </a:lnTo>
                <a:lnTo>
                  <a:pt x="13705" y="19871"/>
                </a:lnTo>
                <a:lnTo>
                  <a:pt x="15620" y="17373"/>
                </a:lnTo>
                <a:lnTo>
                  <a:pt x="19102" y="14173"/>
                </a:lnTo>
                <a:lnTo>
                  <a:pt x="22432" y="12228"/>
                </a:lnTo>
                <a:lnTo>
                  <a:pt x="26542" y="12481"/>
                </a:lnTo>
                <a:lnTo>
                  <a:pt x="29303" y="14335"/>
                </a:lnTo>
                <a:lnTo>
                  <a:pt x="31010" y="17485"/>
                </a:lnTo>
                <a:lnTo>
                  <a:pt x="31615" y="20242"/>
                </a:lnTo>
                <a:lnTo>
                  <a:pt x="31766" y="23442"/>
                </a:lnTo>
                <a:lnTo>
                  <a:pt x="31878" y="53668"/>
                </a:lnTo>
                <a:lnTo>
                  <a:pt x="34441" y="54965"/>
                </a:lnTo>
                <a:lnTo>
                  <a:pt x="37274" y="55205"/>
                </a:lnTo>
                <a:lnTo>
                  <a:pt x="39923" y="55205"/>
                </a:lnTo>
                <a:lnTo>
                  <a:pt x="42757" y="549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4975866" y="3984346"/>
            <a:ext cx="47649" cy="56145"/>
          </a:xfrm>
          <a:custGeom>
            <a:avLst/>
            <a:gdLst/>
            <a:ahLst/>
            <a:cxnLst/>
            <a:rect l="l" t="t" r="r" b="b"/>
            <a:pathLst>
              <a:path w="47649" h="56145">
                <a:moveTo>
                  <a:pt x="21167" y="10260"/>
                </a:moveTo>
                <a:lnTo>
                  <a:pt x="24410" y="9932"/>
                </a:lnTo>
                <a:lnTo>
                  <a:pt x="27867" y="9932"/>
                </a:lnTo>
                <a:lnTo>
                  <a:pt x="30416" y="11062"/>
                </a:lnTo>
                <a:lnTo>
                  <a:pt x="33709" y="15556"/>
                </a:lnTo>
                <a:lnTo>
                  <a:pt x="34488" y="18655"/>
                </a:lnTo>
                <a:lnTo>
                  <a:pt x="34376" y="22604"/>
                </a:lnTo>
                <a:lnTo>
                  <a:pt x="13924" y="22604"/>
                </a:lnTo>
                <a:lnTo>
                  <a:pt x="11349" y="53351"/>
                </a:lnTo>
                <a:lnTo>
                  <a:pt x="14593" y="54471"/>
                </a:lnTo>
                <a:lnTo>
                  <a:pt x="17837" y="55587"/>
                </a:lnTo>
                <a:lnTo>
                  <a:pt x="21628" y="56145"/>
                </a:lnTo>
                <a:lnTo>
                  <a:pt x="25934" y="56145"/>
                </a:lnTo>
                <a:lnTo>
                  <a:pt x="30573" y="55980"/>
                </a:lnTo>
                <a:lnTo>
                  <a:pt x="34786" y="55346"/>
                </a:lnTo>
                <a:lnTo>
                  <a:pt x="38289" y="54557"/>
                </a:lnTo>
                <a:lnTo>
                  <a:pt x="41273" y="53682"/>
                </a:lnTo>
                <a:lnTo>
                  <a:pt x="44676" y="51649"/>
                </a:lnTo>
                <a:lnTo>
                  <a:pt x="45309" y="48855"/>
                </a:lnTo>
                <a:lnTo>
                  <a:pt x="45370" y="45835"/>
                </a:lnTo>
                <a:lnTo>
                  <a:pt x="44974" y="43027"/>
                </a:lnTo>
                <a:lnTo>
                  <a:pt x="42374" y="42313"/>
                </a:lnTo>
                <a:lnTo>
                  <a:pt x="39527" y="43420"/>
                </a:lnTo>
                <a:lnTo>
                  <a:pt x="36878" y="44258"/>
                </a:lnTo>
                <a:lnTo>
                  <a:pt x="33508" y="45007"/>
                </a:lnTo>
                <a:lnTo>
                  <a:pt x="29588" y="45543"/>
                </a:lnTo>
                <a:lnTo>
                  <a:pt x="24832" y="45543"/>
                </a:lnTo>
                <a:lnTo>
                  <a:pt x="21127" y="44589"/>
                </a:lnTo>
                <a:lnTo>
                  <a:pt x="16995" y="41832"/>
                </a:lnTo>
                <a:lnTo>
                  <a:pt x="15137" y="39154"/>
                </a:lnTo>
                <a:lnTo>
                  <a:pt x="14161" y="35687"/>
                </a:lnTo>
                <a:lnTo>
                  <a:pt x="13924" y="31647"/>
                </a:lnTo>
                <a:lnTo>
                  <a:pt x="43451" y="31647"/>
                </a:lnTo>
                <a:lnTo>
                  <a:pt x="47274" y="29602"/>
                </a:lnTo>
                <a:lnTo>
                  <a:pt x="47649" y="26617"/>
                </a:lnTo>
                <a:lnTo>
                  <a:pt x="47649" y="20890"/>
                </a:lnTo>
                <a:lnTo>
                  <a:pt x="47213" y="17654"/>
                </a:lnTo>
                <a:lnTo>
                  <a:pt x="46349" y="14681"/>
                </a:lnTo>
                <a:lnTo>
                  <a:pt x="45467" y="11710"/>
                </a:lnTo>
                <a:lnTo>
                  <a:pt x="44107" y="9118"/>
                </a:lnTo>
                <a:lnTo>
                  <a:pt x="42260" y="6948"/>
                </a:lnTo>
                <a:lnTo>
                  <a:pt x="38040" y="3074"/>
                </a:lnTo>
                <a:lnTo>
                  <a:pt x="35157" y="1840"/>
                </a:lnTo>
                <a:lnTo>
                  <a:pt x="32269" y="622"/>
                </a:lnTo>
                <a:lnTo>
                  <a:pt x="28807" y="0"/>
                </a:lnTo>
                <a:lnTo>
                  <a:pt x="20894" y="0"/>
                </a:lnTo>
                <a:lnTo>
                  <a:pt x="17442" y="647"/>
                </a:lnTo>
                <a:lnTo>
                  <a:pt x="14709" y="17654"/>
                </a:lnTo>
                <a:lnTo>
                  <a:pt x="15807" y="14781"/>
                </a:lnTo>
                <a:lnTo>
                  <a:pt x="18594" y="11606"/>
                </a:lnTo>
                <a:lnTo>
                  <a:pt x="21167" y="10260"/>
                </a:lnTo>
                <a:close/>
              </a:path>
              <a:path w="47649" h="56145">
                <a:moveTo>
                  <a:pt x="0" y="28638"/>
                </a:moveTo>
                <a:lnTo>
                  <a:pt x="0" y="33285"/>
                </a:lnTo>
                <a:lnTo>
                  <a:pt x="528" y="37339"/>
                </a:lnTo>
                <a:lnTo>
                  <a:pt x="1597" y="40806"/>
                </a:lnTo>
                <a:lnTo>
                  <a:pt x="2660" y="44258"/>
                </a:lnTo>
                <a:lnTo>
                  <a:pt x="4283" y="47130"/>
                </a:lnTo>
                <a:lnTo>
                  <a:pt x="8639" y="51663"/>
                </a:lnTo>
                <a:lnTo>
                  <a:pt x="11349" y="53351"/>
                </a:lnTo>
                <a:lnTo>
                  <a:pt x="13924" y="22604"/>
                </a:lnTo>
                <a:lnTo>
                  <a:pt x="14000" y="20854"/>
                </a:lnTo>
                <a:lnTo>
                  <a:pt x="14709" y="17654"/>
                </a:lnTo>
                <a:lnTo>
                  <a:pt x="17442" y="647"/>
                </a:lnTo>
                <a:lnTo>
                  <a:pt x="14385" y="1954"/>
                </a:lnTo>
                <a:lnTo>
                  <a:pt x="11314" y="3265"/>
                </a:lnTo>
                <a:lnTo>
                  <a:pt x="8714" y="5144"/>
                </a:lnTo>
                <a:lnTo>
                  <a:pt x="4427" y="10097"/>
                </a:lnTo>
                <a:lnTo>
                  <a:pt x="2796" y="13107"/>
                </a:lnTo>
                <a:lnTo>
                  <a:pt x="1670" y="16649"/>
                </a:lnTo>
                <a:lnTo>
                  <a:pt x="553" y="20217"/>
                </a:lnTo>
                <a:lnTo>
                  <a:pt x="0" y="24206"/>
                </a:lnTo>
                <a:lnTo>
                  <a:pt x="0" y="28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5035017" y="3984343"/>
            <a:ext cx="46349" cy="55205"/>
          </a:xfrm>
          <a:custGeom>
            <a:avLst/>
            <a:gdLst/>
            <a:ahLst/>
            <a:cxnLst/>
            <a:rect l="l" t="t" r="r" b="b"/>
            <a:pathLst>
              <a:path w="46349" h="55205">
                <a:moveTo>
                  <a:pt x="0" y="3186"/>
                </a:moveTo>
                <a:lnTo>
                  <a:pt x="111" y="53668"/>
                </a:lnTo>
                <a:lnTo>
                  <a:pt x="2660" y="54965"/>
                </a:lnTo>
                <a:lnTo>
                  <a:pt x="5507" y="55205"/>
                </a:lnTo>
                <a:lnTo>
                  <a:pt x="8192" y="55205"/>
                </a:lnTo>
                <a:lnTo>
                  <a:pt x="11029" y="54965"/>
                </a:lnTo>
                <a:lnTo>
                  <a:pt x="13704" y="52970"/>
                </a:lnTo>
                <a:lnTo>
                  <a:pt x="13704" y="19871"/>
                </a:lnTo>
                <a:lnTo>
                  <a:pt x="17477" y="15480"/>
                </a:lnTo>
                <a:lnTo>
                  <a:pt x="21035" y="12877"/>
                </a:lnTo>
                <a:lnTo>
                  <a:pt x="24522" y="12228"/>
                </a:lnTo>
                <a:lnTo>
                  <a:pt x="27111" y="12481"/>
                </a:lnTo>
                <a:lnTo>
                  <a:pt x="30030" y="14335"/>
                </a:lnTo>
                <a:lnTo>
                  <a:pt x="31827" y="17485"/>
                </a:lnTo>
                <a:lnTo>
                  <a:pt x="32518" y="20242"/>
                </a:lnTo>
                <a:lnTo>
                  <a:pt x="32680" y="24559"/>
                </a:lnTo>
                <a:lnTo>
                  <a:pt x="32680" y="53337"/>
                </a:lnTo>
                <a:lnTo>
                  <a:pt x="35304" y="54965"/>
                </a:lnTo>
                <a:lnTo>
                  <a:pt x="38202" y="55205"/>
                </a:lnTo>
                <a:lnTo>
                  <a:pt x="40852" y="55205"/>
                </a:lnTo>
                <a:lnTo>
                  <a:pt x="43724" y="54965"/>
                </a:lnTo>
                <a:lnTo>
                  <a:pt x="46349" y="52970"/>
                </a:lnTo>
                <a:lnTo>
                  <a:pt x="46349" y="18605"/>
                </a:lnTo>
                <a:lnTo>
                  <a:pt x="46040" y="15516"/>
                </a:lnTo>
                <a:lnTo>
                  <a:pt x="45421" y="12952"/>
                </a:lnTo>
                <a:lnTo>
                  <a:pt x="44801" y="10375"/>
                </a:lnTo>
                <a:lnTo>
                  <a:pt x="42411" y="6220"/>
                </a:lnTo>
                <a:lnTo>
                  <a:pt x="39168" y="2793"/>
                </a:lnTo>
                <a:lnTo>
                  <a:pt x="34649" y="558"/>
                </a:lnTo>
                <a:lnTo>
                  <a:pt x="31852" y="0"/>
                </a:lnTo>
                <a:lnTo>
                  <a:pt x="25538" y="0"/>
                </a:lnTo>
                <a:lnTo>
                  <a:pt x="22654" y="749"/>
                </a:lnTo>
                <a:lnTo>
                  <a:pt x="19883" y="2232"/>
                </a:lnTo>
                <a:lnTo>
                  <a:pt x="17106" y="3718"/>
                </a:lnTo>
                <a:lnTo>
                  <a:pt x="14375" y="5955"/>
                </a:lnTo>
                <a:lnTo>
                  <a:pt x="11685" y="8928"/>
                </a:lnTo>
                <a:lnTo>
                  <a:pt x="11685" y="3186"/>
                </a:lnTo>
                <a:lnTo>
                  <a:pt x="11426" y="2207"/>
                </a:lnTo>
                <a:lnTo>
                  <a:pt x="8751" y="1090"/>
                </a:lnTo>
                <a:lnTo>
                  <a:pt x="5867" y="951"/>
                </a:lnTo>
                <a:lnTo>
                  <a:pt x="3070" y="1090"/>
                </a:lnTo>
                <a:lnTo>
                  <a:pt x="0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5089460" y="3972179"/>
            <a:ext cx="34315" cy="68148"/>
          </a:xfrm>
          <a:custGeom>
            <a:avLst/>
            <a:gdLst/>
            <a:ahLst/>
            <a:cxnLst/>
            <a:rect l="l" t="t" r="r" b="b"/>
            <a:pathLst>
              <a:path w="34315" h="68148">
                <a:moveTo>
                  <a:pt x="10548" y="227"/>
                </a:moveTo>
                <a:lnTo>
                  <a:pt x="7934" y="2336"/>
                </a:lnTo>
                <a:lnTo>
                  <a:pt x="7934" y="13449"/>
                </a:lnTo>
                <a:lnTo>
                  <a:pt x="2164" y="13449"/>
                </a:lnTo>
                <a:lnTo>
                  <a:pt x="356" y="15073"/>
                </a:lnTo>
                <a:lnTo>
                  <a:pt x="0" y="18072"/>
                </a:lnTo>
                <a:lnTo>
                  <a:pt x="0" y="21196"/>
                </a:lnTo>
                <a:lnTo>
                  <a:pt x="2105" y="24839"/>
                </a:lnTo>
                <a:lnTo>
                  <a:pt x="7934" y="24839"/>
                </a:lnTo>
                <a:lnTo>
                  <a:pt x="7934" y="53392"/>
                </a:lnTo>
                <a:lnTo>
                  <a:pt x="8243" y="56033"/>
                </a:lnTo>
                <a:lnTo>
                  <a:pt x="8849" y="58266"/>
                </a:lnTo>
                <a:lnTo>
                  <a:pt x="10436" y="62355"/>
                </a:lnTo>
                <a:lnTo>
                  <a:pt x="13046" y="65279"/>
                </a:lnTo>
                <a:lnTo>
                  <a:pt x="16686" y="67082"/>
                </a:lnTo>
                <a:lnTo>
                  <a:pt x="21042" y="68148"/>
                </a:lnTo>
                <a:lnTo>
                  <a:pt x="24771" y="68148"/>
                </a:lnTo>
                <a:lnTo>
                  <a:pt x="27777" y="67867"/>
                </a:lnTo>
                <a:lnTo>
                  <a:pt x="30416" y="67298"/>
                </a:lnTo>
                <a:lnTo>
                  <a:pt x="33228" y="65822"/>
                </a:lnTo>
                <a:lnTo>
                  <a:pt x="34217" y="63119"/>
                </a:lnTo>
                <a:lnTo>
                  <a:pt x="34315" y="60224"/>
                </a:lnTo>
                <a:lnTo>
                  <a:pt x="34178" y="57658"/>
                </a:lnTo>
                <a:lnTo>
                  <a:pt x="32533" y="55091"/>
                </a:lnTo>
                <a:lnTo>
                  <a:pt x="29847" y="56045"/>
                </a:lnTo>
                <a:lnTo>
                  <a:pt x="27306" y="56361"/>
                </a:lnTo>
                <a:lnTo>
                  <a:pt x="22838" y="54330"/>
                </a:lnTo>
                <a:lnTo>
                  <a:pt x="21586" y="50939"/>
                </a:lnTo>
                <a:lnTo>
                  <a:pt x="21586" y="24839"/>
                </a:lnTo>
                <a:lnTo>
                  <a:pt x="32198" y="24839"/>
                </a:lnTo>
                <a:lnTo>
                  <a:pt x="34128" y="22644"/>
                </a:lnTo>
                <a:lnTo>
                  <a:pt x="34315" y="19151"/>
                </a:lnTo>
                <a:lnTo>
                  <a:pt x="34178" y="16408"/>
                </a:lnTo>
                <a:lnTo>
                  <a:pt x="32137" y="13449"/>
                </a:lnTo>
                <a:lnTo>
                  <a:pt x="21586" y="13449"/>
                </a:lnTo>
                <a:lnTo>
                  <a:pt x="21586" y="1968"/>
                </a:lnTo>
                <a:lnTo>
                  <a:pt x="18964" y="227"/>
                </a:lnTo>
                <a:lnTo>
                  <a:pt x="16066" y="0"/>
                </a:lnTo>
                <a:lnTo>
                  <a:pt x="13431" y="0"/>
                </a:lnTo>
                <a:lnTo>
                  <a:pt x="10548" y="2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5130439" y="3984343"/>
            <a:ext cx="44340" cy="56145"/>
          </a:xfrm>
          <a:custGeom>
            <a:avLst/>
            <a:gdLst/>
            <a:ahLst/>
            <a:cxnLst/>
            <a:rect l="l" t="t" r="r" b="b"/>
            <a:pathLst>
              <a:path w="44340" h="56145">
                <a:moveTo>
                  <a:pt x="44340" y="53136"/>
                </a:moveTo>
                <a:lnTo>
                  <a:pt x="44340" y="16214"/>
                </a:lnTo>
                <a:lnTo>
                  <a:pt x="43944" y="13270"/>
                </a:lnTo>
                <a:lnTo>
                  <a:pt x="42350" y="8280"/>
                </a:lnTo>
                <a:lnTo>
                  <a:pt x="39340" y="4658"/>
                </a:lnTo>
                <a:lnTo>
                  <a:pt x="35369" y="1915"/>
                </a:lnTo>
                <a:lnTo>
                  <a:pt x="32669" y="1141"/>
                </a:lnTo>
                <a:lnTo>
                  <a:pt x="29969" y="378"/>
                </a:lnTo>
                <a:lnTo>
                  <a:pt x="26715" y="0"/>
                </a:lnTo>
                <a:lnTo>
                  <a:pt x="20772" y="0"/>
                </a:lnTo>
                <a:lnTo>
                  <a:pt x="16675" y="533"/>
                </a:lnTo>
                <a:lnTo>
                  <a:pt x="12797" y="1343"/>
                </a:lnTo>
                <a:lnTo>
                  <a:pt x="9395" y="2448"/>
                </a:lnTo>
                <a:lnTo>
                  <a:pt x="6634" y="3708"/>
                </a:lnTo>
                <a:lnTo>
                  <a:pt x="3463" y="6045"/>
                </a:lnTo>
                <a:lnTo>
                  <a:pt x="2674" y="8888"/>
                </a:lnTo>
                <a:lnTo>
                  <a:pt x="2821" y="12395"/>
                </a:lnTo>
                <a:lnTo>
                  <a:pt x="3751" y="15034"/>
                </a:lnTo>
                <a:lnTo>
                  <a:pt x="6436" y="15429"/>
                </a:lnTo>
                <a:lnTo>
                  <a:pt x="9457" y="13802"/>
                </a:lnTo>
                <a:lnTo>
                  <a:pt x="12203" y="12532"/>
                </a:lnTo>
                <a:lnTo>
                  <a:pt x="15584" y="11441"/>
                </a:lnTo>
                <a:lnTo>
                  <a:pt x="19422" y="10666"/>
                </a:lnTo>
                <a:lnTo>
                  <a:pt x="23446" y="10666"/>
                </a:lnTo>
                <a:lnTo>
                  <a:pt x="26085" y="11225"/>
                </a:lnTo>
                <a:lnTo>
                  <a:pt x="29610" y="13727"/>
                </a:lnTo>
                <a:lnTo>
                  <a:pt x="30736" y="17053"/>
                </a:lnTo>
                <a:lnTo>
                  <a:pt x="30899" y="19977"/>
                </a:lnTo>
                <a:lnTo>
                  <a:pt x="30899" y="22997"/>
                </a:lnTo>
                <a:lnTo>
                  <a:pt x="21863" y="22997"/>
                </a:lnTo>
                <a:lnTo>
                  <a:pt x="18060" y="23328"/>
                </a:lnTo>
                <a:lnTo>
                  <a:pt x="14791" y="24001"/>
                </a:lnTo>
                <a:lnTo>
                  <a:pt x="11537" y="24674"/>
                </a:lnTo>
                <a:lnTo>
                  <a:pt x="8802" y="25704"/>
                </a:lnTo>
                <a:lnTo>
                  <a:pt x="4406" y="28483"/>
                </a:lnTo>
                <a:lnTo>
                  <a:pt x="1656" y="32396"/>
                </a:lnTo>
                <a:lnTo>
                  <a:pt x="0" y="37058"/>
                </a:lnTo>
                <a:lnTo>
                  <a:pt x="0" y="42645"/>
                </a:lnTo>
                <a:lnTo>
                  <a:pt x="1299" y="46987"/>
                </a:lnTo>
                <a:lnTo>
                  <a:pt x="3390" y="50684"/>
                </a:lnTo>
                <a:lnTo>
                  <a:pt x="6548" y="53402"/>
                </a:lnTo>
                <a:lnTo>
                  <a:pt x="10568" y="55116"/>
                </a:lnTo>
                <a:lnTo>
                  <a:pt x="13380" y="41605"/>
                </a:lnTo>
                <a:lnTo>
                  <a:pt x="13615" y="37195"/>
                </a:lnTo>
                <a:lnTo>
                  <a:pt x="15227" y="34491"/>
                </a:lnTo>
                <a:lnTo>
                  <a:pt x="18456" y="32649"/>
                </a:lnTo>
                <a:lnTo>
                  <a:pt x="21578" y="31990"/>
                </a:lnTo>
                <a:lnTo>
                  <a:pt x="25675" y="31813"/>
                </a:lnTo>
                <a:lnTo>
                  <a:pt x="30899" y="31813"/>
                </a:lnTo>
                <a:lnTo>
                  <a:pt x="30899" y="40294"/>
                </a:lnTo>
                <a:lnTo>
                  <a:pt x="29227" y="42224"/>
                </a:lnTo>
                <a:lnTo>
                  <a:pt x="26193" y="54302"/>
                </a:lnTo>
                <a:lnTo>
                  <a:pt x="28742" y="53086"/>
                </a:lnTo>
                <a:lnTo>
                  <a:pt x="33030" y="49173"/>
                </a:lnTo>
                <a:lnTo>
                  <a:pt x="33030" y="53136"/>
                </a:lnTo>
                <a:lnTo>
                  <a:pt x="33177" y="54061"/>
                </a:lnTo>
                <a:lnTo>
                  <a:pt x="35801" y="55130"/>
                </a:lnTo>
                <a:lnTo>
                  <a:pt x="41295" y="55130"/>
                </a:lnTo>
                <a:lnTo>
                  <a:pt x="44340" y="53136"/>
                </a:lnTo>
                <a:close/>
              </a:path>
              <a:path w="44340" h="56145">
                <a:moveTo>
                  <a:pt x="13380" y="41605"/>
                </a:moveTo>
                <a:lnTo>
                  <a:pt x="10568" y="55116"/>
                </a:lnTo>
                <a:lnTo>
                  <a:pt x="15112" y="56145"/>
                </a:lnTo>
                <a:lnTo>
                  <a:pt x="20807" y="56145"/>
                </a:lnTo>
                <a:lnTo>
                  <a:pt x="23630" y="55533"/>
                </a:lnTo>
                <a:lnTo>
                  <a:pt x="26193" y="54302"/>
                </a:lnTo>
                <a:lnTo>
                  <a:pt x="29227" y="42224"/>
                </a:lnTo>
                <a:lnTo>
                  <a:pt x="25984" y="44715"/>
                </a:lnTo>
                <a:lnTo>
                  <a:pt x="22593" y="46214"/>
                </a:lnTo>
                <a:lnTo>
                  <a:pt x="18381" y="46214"/>
                </a:lnTo>
                <a:lnTo>
                  <a:pt x="15313" y="44424"/>
                </a:lnTo>
                <a:lnTo>
                  <a:pt x="13380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5182923" y="3972179"/>
            <a:ext cx="34315" cy="68148"/>
          </a:xfrm>
          <a:custGeom>
            <a:avLst/>
            <a:gdLst/>
            <a:ahLst/>
            <a:cxnLst/>
            <a:rect l="l" t="t" r="r" b="b"/>
            <a:pathLst>
              <a:path w="34315" h="68148">
                <a:moveTo>
                  <a:pt x="10558" y="227"/>
                </a:moveTo>
                <a:lnTo>
                  <a:pt x="7934" y="2336"/>
                </a:lnTo>
                <a:lnTo>
                  <a:pt x="7934" y="13449"/>
                </a:lnTo>
                <a:lnTo>
                  <a:pt x="2164" y="13449"/>
                </a:lnTo>
                <a:lnTo>
                  <a:pt x="356" y="15073"/>
                </a:lnTo>
                <a:lnTo>
                  <a:pt x="0" y="18072"/>
                </a:lnTo>
                <a:lnTo>
                  <a:pt x="0" y="21196"/>
                </a:lnTo>
                <a:lnTo>
                  <a:pt x="2105" y="24839"/>
                </a:lnTo>
                <a:lnTo>
                  <a:pt x="7934" y="24839"/>
                </a:lnTo>
                <a:lnTo>
                  <a:pt x="7934" y="53392"/>
                </a:lnTo>
                <a:lnTo>
                  <a:pt x="8244" y="56033"/>
                </a:lnTo>
                <a:lnTo>
                  <a:pt x="8849" y="58266"/>
                </a:lnTo>
                <a:lnTo>
                  <a:pt x="10436" y="62355"/>
                </a:lnTo>
                <a:lnTo>
                  <a:pt x="13046" y="65279"/>
                </a:lnTo>
                <a:lnTo>
                  <a:pt x="16690" y="67082"/>
                </a:lnTo>
                <a:lnTo>
                  <a:pt x="21042" y="68148"/>
                </a:lnTo>
                <a:lnTo>
                  <a:pt x="24771" y="68148"/>
                </a:lnTo>
                <a:lnTo>
                  <a:pt x="27792" y="67867"/>
                </a:lnTo>
                <a:lnTo>
                  <a:pt x="30416" y="67298"/>
                </a:lnTo>
                <a:lnTo>
                  <a:pt x="33228" y="65822"/>
                </a:lnTo>
                <a:lnTo>
                  <a:pt x="34218" y="63119"/>
                </a:lnTo>
                <a:lnTo>
                  <a:pt x="34315" y="60224"/>
                </a:lnTo>
                <a:lnTo>
                  <a:pt x="34178" y="57658"/>
                </a:lnTo>
                <a:lnTo>
                  <a:pt x="32533" y="55091"/>
                </a:lnTo>
                <a:lnTo>
                  <a:pt x="29847" y="56045"/>
                </a:lnTo>
                <a:lnTo>
                  <a:pt x="27306" y="56361"/>
                </a:lnTo>
                <a:lnTo>
                  <a:pt x="22842" y="54330"/>
                </a:lnTo>
                <a:lnTo>
                  <a:pt x="21592" y="50939"/>
                </a:lnTo>
                <a:lnTo>
                  <a:pt x="21592" y="24839"/>
                </a:lnTo>
                <a:lnTo>
                  <a:pt x="32198" y="24839"/>
                </a:lnTo>
                <a:lnTo>
                  <a:pt x="34128" y="22644"/>
                </a:lnTo>
                <a:lnTo>
                  <a:pt x="34315" y="19151"/>
                </a:lnTo>
                <a:lnTo>
                  <a:pt x="34178" y="16408"/>
                </a:lnTo>
                <a:lnTo>
                  <a:pt x="32137" y="13449"/>
                </a:lnTo>
                <a:lnTo>
                  <a:pt x="21592" y="13449"/>
                </a:lnTo>
                <a:lnTo>
                  <a:pt x="21592" y="1968"/>
                </a:lnTo>
                <a:lnTo>
                  <a:pt x="18976" y="227"/>
                </a:lnTo>
                <a:lnTo>
                  <a:pt x="16066" y="0"/>
                </a:lnTo>
                <a:lnTo>
                  <a:pt x="13431" y="0"/>
                </a:lnTo>
                <a:lnTo>
                  <a:pt x="10558" y="2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5225864" y="3963423"/>
            <a:ext cx="14742" cy="76125"/>
          </a:xfrm>
          <a:custGeom>
            <a:avLst/>
            <a:gdLst/>
            <a:ahLst/>
            <a:cxnLst/>
            <a:rect l="l" t="t" r="r" b="b"/>
            <a:pathLst>
              <a:path w="14742" h="76125">
                <a:moveTo>
                  <a:pt x="1137" y="74588"/>
                </a:moveTo>
                <a:lnTo>
                  <a:pt x="3689" y="75885"/>
                </a:lnTo>
                <a:lnTo>
                  <a:pt x="6548" y="76125"/>
                </a:lnTo>
                <a:lnTo>
                  <a:pt x="9237" y="76125"/>
                </a:lnTo>
                <a:lnTo>
                  <a:pt x="12067" y="75885"/>
                </a:lnTo>
                <a:lnTo>
                  <a:pt x="14742" y="73889"/>
                </a:lnTo>
                <a:lnTo>
                  <a:pt x="14634" y="23507"/>
                </a:lnTo>
                <a:lnTo>
                  <a:pt x="12067" y="22151"/>
                </a:lnTo>
                <a:lnTo>
                  <a:pt x="9237" y="21870"/>
                </a:lnTo>
                <a:lnTo>
                  <a:pt x="6548" y="21870"/>
                </a:lnTo>
                <a:lnTo>
                  <a:pt x="3689" y="22151"/>
                </a:lnTo>
                <a:lnTo>
                  <a:pt x="1040" y="24221"/>
                </a:lnTo>
                <a:lnTo>
                  <a:pt x="1137" y="74588"/>
                </a:lnTo>
                <a:close/>
              </a:path>
              <a:path w="14742" h="76125">
                <a:moveTo>
                  <a:pt x="15770" y="7254"/>
                </a:moveTo>
                <a:lnTo>
                  <a:pt x="15770" y="4536"/>
                </a:lnTo>
                <a:lnTo>
                  <a:pt x="14137" y="1587"/>
                </a:lnTo>
                <a:lnTo>
                  <a:pt x="10980" y="0"/>
                </a:lnTo>
                <a:lnTo>
                  <a:pt x="4852" y="0"/>
                </a:lnTo>
                <a:lnTo>
                  <a:pt x="1659" y="1638"/>
                </a:lnTo>
                <a:lnTo>
                  <a:pt x="0" y="4701"/>
                </a:lnTo>
                <a:lnTo>
                  <a:pt x="0" y="10238"/>
                </a:lnTo>
                <a:lnTo>
                  <a:pt x="1597" y="13172"/>
                </a:lnTo>
                <a:lnTo>
                  <a:pt x="4740" y="14730"/>
                </a:lnTo>
                <a:lnTo>
                  <a:pt x="10882" y="14730"/>
                </a:lnTo>
                <a:lnTo>
                  <a:pt x="14086" y="13107"/>
                </a:lnTo>
                <a:lnTo>
                  <a:pt x="15770" y="10083"/>
                </a:lnTo>
                <a:lnTo>
                  <a:pt x="15770" y="72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5251193" y="3984339"/>
            <a:ext cx="52016" cy="56146"/>
          </a:xfrm>
          <a:custGeom>
            <a:avLst/>
            <a:gdLst/>
            <a:ahLst/>
            <a:cxnLst/>
            <a:rect l="l" t="t" r="r" b="b"/>
            <a:pathLst>
              <a:path w="52016" h="56146">
                <a:moveTo>
                  <a:pt x="519" y="36868"/>
                </a:moveTo>
                <a:lnTo>
                  <a:pt x="1534" y="40298"/>
                </a:lnTo>
                <a:lnTo>
                  <a:pt x="2548" y="43726"/>
                </a:lnTo>
                <a:lnTo>
                  <a:pt x="4108" y="46610"/>
                </a:lnTo>
                <a:lnTo>
                  <a:pt x="8305" y="51296"/>
                </a:lnTo>
                <a:lnTo>
                  <a:pt x="10955" y="53085"/>
                </a:lnTo>
                <a:lnTo>
                  <a:pt x="14149" y="54317"/>
                </a:lnTo>
                <a:lnTo>
                  <a:pt x="17341" y="55537"/>
                </a:lnTo>
                <a:lnTo>
                  <a:pt x="21093" y="56146"/>
                </a:lnTo>
                <a:lnTo>
                  <a:pt x="29869" y="56146"/>
                </a:lnTo>
                <a:lnTo>
                  <a:pt x="25899" y="44932"/>
                </a:lnTo>
                <a:lnTo>
                  <a:pt x="21762" y="44514"/>
                </a:lnTo>
                <a:lnTo>
                  <a:pt x="18717" y="42837"/>
                </a:lnTo>
                <a:lnTo>
                  <a:pt x="16614" y="40133"/>
                </a:lnTo>
                <a:lnTo>
                  <a:pt x="15087" y="36817"/>
                </a:lnTo>
                <a:lnTo>
                  <a:pt x="14296" y="32677"/>
                </a:lnTo>
                <a:lnTo>
                  <a:pt x="14086" y="27965"/>
                </a:lnTo>
                <a:lnTo>
                  <a:pt x="14086" y="25326"/>
                </a:lnTo>
                <a:lnTo>
                  <a:pt x="14335" y="22975"/>
                </a:lnTo>
                <a:lnTo>
                  <a:pt x="15314" y="18846"/>
                </a:lnTo>
                <a:lnTo>
                  <a:pt x="17035" y="15609"/>
                </a:lnTo>
                <a:lnTo>
                  <a:pt x="19260" y="13017"/>
                </a:lnTo>
                <a:lnTo>
                  <a:pt x="22310" y="11494"/>
                </a:lnTo>
                <a:lnTo>
                  <a:pt x="26118" y="11113"/>
                </a:lnTo>
                <a:lnTo>
                  <a:pt x="30290" y="11531"/>
                </a:lnTo>
                <a:lnTo>
                  <a:pt x="33300" y="13248"/>
                </a:lnTo>
                <a:lnTo>
                  <a:pt x="35417" y="15966"/>
                </a:lnTo>
                <a:lnTo>
                  <a:pt x="36965" y="19292"/>
                </a:lnTo>
                <a:lnTo>
                  <a:pt x="37721" y="23418"/>
                </a:lnTo>
                <a:lnTo>
                  <a:pt x="37915" y="28130"/>
                </a:lnTo>
                <a:lnTo>
                  <a:pt x="37915" y="30773"/>
                </a:lnTo>
                <a:lnTo>
                  <a:pt x="37682" y="33134"/>
                </a:lnTo>
                <a:lnTo>
                  <a:pt x="36742" y="37264"/>
                </a:lnTo>
                <a:lnTo>
                  <a:pt x="35046" y="40474"/>
                </a:lnTo>
                <a:lnTo>
                  <a:pt x="37113" y="54090"/>
                </a:lnTo>
                <a:lnTo>
                  <a:pt x="40443" y="52718"/>
                </a:lnTo>
                <a:lnTo>
                  <a:pt x="43215" y="50749"/>
                </a:lnTo>
                <a:lnTo>
                  <a:pt x="47635" y="45695"/>
                </a:lnTo>
                <a:lnTo>
                  <a:pt x="49295" y="42685"/>
                </a:lnTo>
                <a:lnTo>
                  <a:pt x="50385" y="39179"/>
                </a:lnTo>
                <a:lnTo>
                  <a:pt x="51473" y="35687"/>
                </a:lnTo>
                <a:lnTo>
                  <a:pt x="52016" y="31813"/>
                </a:lnTo>
                <a:lnTo>
                  <a:pt x="52016" y="23140"/>
                </a:lnTo>
                <a:lnTo>
                  <a:pt x="51512" y="19227"/>
                </a:lnTo>
                <a:lnTo>
                  <a:pt x="50497" y="15801"/>
                </a:lnTo>
                <a:lnTo>
                  <a:pt x="49479" y="12385"/>
                </a:lnTo>
                <a:lnTo>
                  <a:pt x="47919" y="9486"/>
                </a:lnTo>
                <a:lnTo>
                  <a:pt x="43747" y="4803"/>
                </a:lnTo>
                <a:lnTo>
                  <a:pt x="41108" y="3023"/>
                </a:lnTo>
                <a:lnTo>
                  <a:pt x="37915" y="1818"/>
                </a:lnTo>
                <a:lnTo>
                  <a:pt x="34723" y="608"/>
                </a:lnTo>
                <a:lnTo>
                  <a:pt x="30960" y="0"/>
                </a:lnTo>
                <a:lnTo>
                  <a:pt x="22147" y="0"/>
                </a:lnTo>
                <a:lnTo>
                  <a:pt x="18248" y="698"/>
                </a:lnTo>
                <a:lnTo>
                  <a:pt x="14944" y="2070"/>
                </a:lnTo>
                <a:lnTo>
                  <a:pt x="11610" y="3456"/>
                </a:lnTo>
                <a:lnTo>
                  <a:pt x="8849" y="5386"/>
                </a:lnTo>
                <a:lnTo>
                  <a:pt x="4432" y="10401"/>
                </a:lnTo>
                <a:lnTo>
                  <a:pt x="2758" y="13425"/>
                </a:lnTo>
                <a:lnTo>
                  <a:pt x="1656" y="16941"/>
                </a:lnTo>
                <a:lnTo>
                  <a:pt x="543" y="20459"/>
                </a:lnTo>
                <a:lnTo>
                  <a:pt x="0" y="24333"/>
                </a:lnTo>
                <a:lnTo>
                  <a:pt x="0" y="32969"/>
                </a:lnTo>
                <a:lnTo>
                  <a:pt x="519" y="36868"/>
                </a:lnTo>
                <a:close/>
              </a:path>
              <a:path w="52016" h="56146">
                <a:moveTo>
                  <a:pt x="37113" y="54090"/>
                </a:moveTo>
                <a:lnTo>
                  <a:pt x="35046" y="40474"/>
                </a:lnTo>
                <a:lnTo>
                  <a:pt x="32804" y="43027"/>
                </a:lnTo>
                <a:lnTo>
                  <a:pt x="29758" y="44554"/>
                </a:lnTo>
                <a:lnTo>
                  <a:pt x="25899" y="44932"/>
                </a:lnTo>
                <a:lnTo>
                  <a:pt x="29869" y="56146"/>
                </a:lnTo>
                <a:lnTo>
                  <a:pt x="33768" y="55462"/>
                </a:lnTo>
                <a:lnTo>
                  <a:pt x="37113" y="54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5314176" y="3984343"/>
            <a:ext cx="46349" cy="55205"/>
          </a:xfrm>
          <a:custGeom>
            <a:avLst/>
            <a:gdLst/>
            <a:ahLst/>
            <a:cxnLst/>
            <a:rect l="l" t="t" r="r" b="b"/>
            <a:pathLst>
              <a:path w="46349" h="55205">
                <a:moveTo>
                  <a:pt x="0" y="3186"/>
                </a:moveTo>
                <a:lnTo>
                  <a:pt x="107" y="53668"/>
                </a:lnTo>
                <a:lnTo>
                  <a:pt x="2674" y="54965"/>
                </a:lnTo>
                <a:lnTo>
                  <a:pt x="5507" y="55205"/>
                </a:lnTo>
                <a:lnTo>
                  <a:pt x="8192" y="55205"/>
                </a:lnTo>
                <a:lnTo>
                  <a:pt x="11040" y="54965"/>
                </a:lnTo>
                <a:lnTo>
                  <a:pt x="13704" y="52970"/>
                </a:lnTo>
                <a:lnTo>
                  <a:pt x="13704" y="19871"/>
                </a:lnTo>
                <a:lnTo>
                  <a:pt x="17481" y="15480"/>
                </a:lnTo>
                <a:lnTo>
                  <a:pt x="21031" y="12877"/>
                </a:lnTo>
                <a:lnTo>
                  <a:pt x="24536" y="12228"/>
                </a:lnTo>
                <a:lnTo>
                  <a:pt x="27106" y="12481"/>
                </a:lnTo>
                <a:lnTo>
                  <a:pt x="30030" y="14335"/>
                </a:lnTo>
                <a:lnTo>
                  <a:pt x="31827" y="17485"/>
                </a:lnTo>
                <a:lnTo>
                  <a:pt x="32518" y="20242"/>
                </a:lnTo>
                <a:lnTo>
                  <a:pt x="32691" y="24559"/>
                </a:lnTo>
                <a:lnTo>
                  <a:pt x="32691" y="53337"/>
                </a:lnTo>
                <a:lnTo>
                  <a:pt x="35304" y="54965"/>
                </a:lnTo>
                <a:lnTo>
                  <a:pt x="38213" y="55205"/>
                </a:lnTo>
                <a:lnTo>
                  <a:pt x="40863" y="55205"/>
                </a:lnTo>
                <a:lnTo>
                  <a:pt x="43724" y="54965"/>
                </a:lnTo>
                <a:lnTo>
                  <a:pt x="46349" y="52970"/>
                </a:lnTo>
                <a:lnTo>
                  <a:pt x="46349" y="18605"/>
                </a:lnTo>
                <a:lnTo>
                  <a:pt x="46050" y="15516"/>
                </a:lnTo>
                <a:lnTo>
                  <a:pt x="45435" y="12952"/>
                </a:lnTo>
                <a:lnTo>
                  <a:pt x="44801" y="10375"/>
                </a:lnTo>
                <a:lnTo>
                  <a:pt x="42411" y="6220"/>
                </a:lnTo>
                <a:lnTo>
                  <a:pt x="39182" y="2793"/>
                </a:lnTo>
                <a:lnTo>
                  <a:pt x="34649" y="558"/>
                </a:lnTo>
                <a:lnTo>
                  <a:pt x="31851" y="0"/>
                </a:lnTo>
                <a:lnTo>
                  <a:pt x="25538" y="0"/>
                </a:lnTo>
                <a:lnTo>
                  <a:pt x="22650" y="749"/>
                </a:lnTo>
                <a:lnTo>
                  <a:pt x="19878" y="2232"/>
                </a:lnTo>
                <a:lnTo>
                  <a:pt x="17106" y="3718"/>
                </a:lnTo>
                <a:lnTo>
                  <a:pt x="14370" y="5955"/>
                </a:lnTo>
                <a:lnTo>
                  <a:pt x="11695" y="8928"/>
                </a:lnTo>
                <a:lnTo>
                  <a:pt x="11695" y="3186"/>
                </a:lnTo>
                <a:lnTo>
                  <a:pt x="11426" y="2207"/>
                </a:lnTo>
                <a:lnTo>
                  <a:pt x="8761" y="1090"/>
                </a:lnTo>
                <a:lnTo>
                  <a:pt x="5867" y="951"/>
                </a:lnTo>
                <a:lnTo>
                  <a:pt x="3070" y="1090"/>
                </a:lnTo>
                <a:lnTo>
                  <a:pt x="0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5376059" y="3986575"/>
            <a:ext cx="15340" cy="53351"/>
          </a:xfrm>
          <a:custGeom>
            <a:avLst/>
            <a:gdLst/>
            <a:ahLst/>
            <a:cxnLst/>
            <a:rect l="l" t="t" r="r" b="b"/>
            <a:pathLst>
              <a:path w="15340" h="53351">
                <a:moveTo>
                  <a:pt x="4892" y="53211"/>
                </a:moveTo>
                <a:lnTo>
                  <a:pt x="7617" y="53351"/>
                </a:lnTo>
                <a:lnTo>
                  <a:pt x="11318" y="52933"/>
                </a:lnTo>
                <a:lnTo>
                  <a:pt x="14288" y="50849"/>
                </a:lnTo>
                <a:lnTo>
                  <a:pt x="15217" y="47865"/>
                </a:lnTo>
                <a:lnTo>
                  <a:pt x="15340" y="44982"/>
                </a:lnTo>
                <a:lnTo>
                  <a:pt x="14969" y="40996"/>
                </a:lnTo>
                <a:lnTo>
                  <a:pt x="13086" y="37680"/>
                </a:lnTo>
                <a:lnTo>
                  <a:pt x="10339" y="36640"/>
                </a:lnTo>
                <a:lnTo>
                  <a:pt x="7617" y="36499"/>
                </a:lnTo>
                <a:lnTo>
                  <a:pt x="3912" y="36917"/>
                </a:lnTo>
                <a:lnTo>
                  <a:pt x="953" y="39013"/>
                </a:lnTo>
                <a:lnTo>
                  <a:pt x="111" y="42087"/>
                </a:lnTo>
                <a:lnTo>
                  <a:pt x="0" y="44982"/>
                </a:lnTo>
                <a:lnTo>
                  <a:pt x="323" y="48920"/>
                </a:lnTo>
                <a:lnTo>
                  <a:pt x="2156" y="52185"/>
                </a:lnTo>
                <a:lnTo>
                  <a:pt x="4892" y="53211"/>
                </a:lnTo>
                <a:close/>
              </a:path>
              <a:path w="15340" h="53351">
                <a:moveTo>
                  <a:pt x="4892" y="16714"/>
                </a:moveTo>
                <a:lnTo>
                  <a:pt x="7617" y="16851"/>
                </a:lnTo>
                <a:lnTo>
                  <a:pt x="11318" y="16433"/>
                </a:lnTo>
                <a:lnTo>
                  <a:pt x="14288" y="14349"/>
                </a:lnTo>
                <a:lnTo>
                  <a:pt x="15217" y="11404"/>
                </a:lnTo>
                <a:lnTo>
                  <a:pt x="15340" y="8545"/>
                </a:lnTo>
                <a:lnTo>
                  <a:pt x="14969" y="4521"/>
                </a:lnTo>
                <a:lnTo>
                  <a:pt x="13086" y="1230"/>
                </a:lnTo>
                <a:lnTo>
                  <a:pt x="10339" y="151"/>
                </a:lnTo>
                <a:lnTo>
                  <a:pt x="7617" y="0"/>
                </a:lnTo>
                <a:lnTo>
                  <a:pt x="3912" y="445"/>
                </a:lnTo>
                <a:lnTo>
                  <a:pt x="953" y="2566"/>
                </a:lnTo>
                <a:lnTo>
                  <a:pt x="111" y="5600"/>
                </a:lnTo>
                <a:lnTo>
                  <a:pt x="0" y="8545"/>
                </a:lnTo>
                <a:lnTo>
                  <a:pt x="323" y="12444"/>
                </a:lnTo>
                <a:lnTo>
                  <a:pt x="2156" y="15684"/>
                </a:lnTo>
                <a:lnTo>
                  <a:pt x="4892" y="167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5433051" y="3966984"/>
            <a:ext cx="43243" cy="72557"/>
          </a:xfrm>
          <a:custGeom>
            <a:avLst/>
            <a:gdLst/>
            <a:ahLst/>
            <a:cxnLst/>
            <a:rect l="l" t="t" r="r" b="b"/>
            <a:pathLst>
              <a:path w="43243" h="72557">
                <a:moveTo>
                  <a:pt x="3700" y="0"/>
                </a:moveTo>
                <a:lnTo>
                  <a:pt x="370" y="1576"/>
                </a:lnTo>
                <a:lnTo>
                  <a:pt x="0" y="4142"/>
                </a:lnTo>
                <a:lnTo>
                  <a:pt x="0" y="70779"/>
                </a:lnTo>
                <a:lnTo>
                  <a:pt x="979" y="72075"/>
                </a:lnTo>
                <a:lnTo>
                  <a:pt x="3765" y="72557"/>
                </a:lnTo>
                <a:lnTo>
                  <a:pt x="6325" y="72506"/>
                </a:lnTo>
                <a:lnTo>
                  <a:pt x="9357" y="70779"/>
                </a:lnTo>
                <a:lnTo>
                  <a:pt x="9357" y="44768"/>
                </a:lnTo>
                <a:lnTo>
                  <a:pt x="21704" y="44768"/>
                </a:lnTo>
                <a:lnTo>
                  <a:pt x="25441" y="44211"/>
                </a:lnTo>
                <a:lnTo>
                  <a:pt x="24833" y="35775"/>
                </a:lnTo>
                <a:lnTo>
                  <a:pt x="20610" y="36896"/>
                </a:lnTo>
                <a:lnTo>
                  <a:pt x="9357" y="36896"/>
                </a:lnTo>
                <a:lnTo>
                  <a:pt x="9357" y="7926"/>
                </a:lnTo>
                <a:lnTo>
                  <a:pt x="18756" y="0"/>
                </a:lnTo>
                <a:lnTo>
                  <a:pt x="3700" y="0"/>
                </a:lnTo>
                <a:close/>
              </a:path>
              <a:path w="43243" h="72557">
                <a:moveTo>
                  <a:pt x="34370" y="40387"/>
                </a:moveTo>
                <a:lnTo>
                  <a:pt x="36518" y="38342"/>
                </a:lnTo>
                <a:lnTo>
                  <a:pt x="40345" y="33832"/>
                </a:lnTo>
                <a:lnTo>
                  <a:pt x="41497" y="30927"/>
                </a:lnTo>
                <a:lnTo>
                  <a:pt x="42660" y="28018"/>
                </a:lnTo>
                <a:lnTo>
                  <a:pt x="43243" y="24767"/>
                </a:lnTo>
                <a:lnTo>
                  <a:pt x="43243" y="18441"/>
                </a:lnTo>
                <a:lnTo>
                  <a:pt x="42868" y="15951"/>
                </a:lnTo>
                <a:lnTo>
                  <a:pt x="41385" y="11457"/>
                </a:lnTo>
                <a:lnTo>
                  <a:pt x="38948" y="7760"/>
                </a:lnTo>
                <a:lnTo>
                  <a:pt x="35888" y="4611"/>
                </a:lnTo>
                <a:lnTo>
                  <a:pt x="31939" y="2260"/>
                </a:lnTo>
                <a:lnTo>
                  <a:pt x="28091" y="1028"/>
                </a:lnTo>
                <a:lnTo>
                  <a:pt x="24537" y="330"/>
                </a:lnTo>
                <a:lnTo>
                  <a:pt x="21751" y="64"/>
                </a:lnTo>
                <a:lnTo>
                  <a:pt x="18756" y="0"/>
                </a:lnTo>
                <a:lnTo>
                  <a:pt x="9357" y="7926"/>
                </a:lnTo>
                <a:lnTo>
                  <a:pt x="19598" y="7926"/>
                </a:lnTo>
                <a:lnTo>
                  <a:pt x="22914" y="8318"/>
                </a:lnTo>
                <a:lnTo>
                  <a:pt x="26244" y="9197"/>
                </a:lnTo>
                <a:lnTo>
                  <a:pt x="29401" y="11126"/>
                </a:lnTo>
                <a:lnTo>
                  <a:pt x="31791" y="14568"/>
                </a:lnTo>
                <a:lnTo>
                  <a:pt x="33397" y="19000"/>
                </a:lnTo>
                <a:lnTo>
                  <a:pt x="33397" y="24094"/>
                </a:lnTo>
                <a:lnTo>
                  <a:pt x="32421" y="27942"/>
                </a:lnTo>
                <a:lnTo>
                  <a:pt x="30802" y="31358"/>
                </a:lnTo>
                <a:lnTo>
                  <a:pt x="28260" y="33997"/>
                </a:lnTo>
                <a:lnTo>
                  <a:pt x="24833" y="35775"/>
                </a:lnTo>
                <a:lnTo>
                  <a:pt x="25441" y="44211"/>
                </a:lnTo>
                <a:lnTo>
                  <a:pt x="28573" y="43091"/>
                </a:lnTo>
                <a:lnTo>
                  <a:pt x="31719" y="41976"/>
                </a:lnTo>
                <a:lnTo>
                  <a:pt x="34370" y="40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5489571" y="3985074"/>
            <a:ext cx="28573" cy="54430"/>
          </a:xfrm>
          <a:custGeom>
            <a:avLst/>
            <a:gdLst/>
            <a:ahLst/>
            <a:cxnLst/>
            <a:rect l="l" t="t" r="r" b="b"/>
            <a:pathLst>
              <a:path w="28573" h="54430">
                <a:moveTo>
                  <a:pt x="0" y="2501"/>
                </a:moveTo>
                <a:lnTo>
                  <a:pt x="0" y="52729"/>
                </a:lnTo>
                <a:lnTo>
                  <a:pt x="323" y="53696"/>
                </a:lnTo>
                <a:lnTo>
                  <a:pt x="2876" y="54430"/>
                </a:lnTo>
                <a:lnTo>
                  <a:pt x="6116" y="54430"/>
                </a:lnTo>
                <a:lnTo>
                  <a:pt x="8978" y="52729"/>
                </a:lnTo>
                <a:lnTo>
                  <a:pt x="8978" y="19698"/>
                </a:lnTo>
                <a:lnTo>
                  <a:pt x="10252" y="17654"/>
                </a:lnTo>
                <a:lnTo>
                  <a:pt x="12456" y="14514"/>
                </a:lnTo>
                <a:lnTo>
                  <a:pt x="14512" y="11951"/>
                </a:lnTo>
                <a:lnTo>
                  <a:pt x="17355" y="9640"/>
                </a:lnTo>
                <a:lnTo>
                  <a:pt x="19994" y="8710"/>
                </a:lnTo>
                <a:lnTo>
                  <a:pt x="23014" y="8928"/>
                </a:lnTo>
                <a:lnTo>
                  <a:pt x="25791" y="9740"/>
                </a:lnTo>
                <a:lnTo>
                  <a:pt x="28522" y="8420"/>
                </a:lnTo>
                <a:lnTo>
                  <a:pt x="28573" y="3265"/>
                </a:lnTo>
                <a:lnTo>
                  <a:pt x="26222" y="712"/>
                </a:lnTo>
                <a:lnTo>
                  <a:pt x="23101" y="74"/>
                </a:lnTo>
                <a:lnTo>
                  <a:pt x="20440" y="0"/>
                </a:lnTo>
                <a:lnTo>
                  <a:pt x="17334" y="698"/>
                </a:lnTo>
                <a:lnTo>
                  <a:pt x="14188" y="2641"/>
                </a:lnTo>
                <a:lnTo>
                  <a:pt x="10709" y="6173"/>
                </a:lnTo>
                <a:lnTo>
                  <a:pt x="8111" y="9817"/>
                </a:lnTo>
                <a:lnTo>
                  <a:pt x="8111" y="2209"/>
                </a:lnTo>
                <a:lnTo>
                  <a:pt x="5548" y="798"/>
                </a:lnTo>
                <a:lnTo>
                  <a:pt x="2578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525146" y="39850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4" y="45655"/>
                </a:lnTo>
                <a:lnTo>
                  <a:pt x="5918" y="48005"/>
                </a:lnTo>
                <a:lnTo>
                  <a:pt x="10425" y="52134"/>
                </a:lnTo>
                <a:lnTo>
                  <a:pt x="9547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7" y="21959"/>
                </a:lnTo>
                <a:lnTo>
                  <a:pt x="10203" y="19533"/>
                </a:lnTo>
                <a:lnTo>
                  <a:pt x="11736" y="15022"/>
                </a:lnTo>
                <a:lnTo>
                  <a:pt x="14212" y="11494"/>
                </a:lnTo>
                <a:lnTo>
                  <a:pt x="17726" y="9157"/>
                </a:lnTo>
                <a:lnTo>
                  <a:pt x="21939" y="7707"/>
                </a:lnTo>
                <a:lnTo>
                  <a:pt x="27508" y="7707"/>
                </a:lnTo>
                <a:lnTo>
                  <a:pt x="29919" y="8229"/>
                </a:lnTo>
                <a:lnTo>
                  <a:pt x="33797" y="10349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5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87" y="35661"/>
                </a:lnTo>
                <a:lnTo>
                  <a:pt x="37278" y="40157"/>
                </a:lnTo>
                <a:lnTo>
                  <a:pt x="34786" y="43663"/>
                </a:lnTo>
                <a:lnTo>
                  <a:pt x="31259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088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7" y="53351"/>
                </a:lnTo>
                <a:lnTo>
                  <a:pt x="16405" y="54583"/>
                </a:lnTo>
                <a:lnTo>
                  <a:pt x="19904" y="55195"/>
                </a:lnTo>
                <a:lnTo>
                  <a:pt x="28065" y="55195"/>
                </a:lnTo>
                <a:lnTo>
                  <a:pt x="31695" y="54496"/>
                </a:lnTo>
                <a:lnTo>
                  <a:pt x="34837" y="53099"/>
                </a:lnTo>
                <a:lnTo>
                  <a:pt x="37969" y="51713"/>
                </a:lnTo>
                <a:lnTo>
                  <a:pt x="40582" y="49758"/>
                </a:lnTo>
                <a:lnTo>
                  <a:pt x="44756" y="44780"/>
                </a:lnTo>
                <a:lnTo>
                  <a:pt x="46325" y="41807"/>
                </a:lnTo>
                <a:lnTo>
                  <a:pt x="47376" y="38365"/>
                </a:lnTo>
                <a:lnTo>
                  <a:pt x="48427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3" y="19086"/>
                </a:lnTo>
                <a:lnTo>
                  <a:pt x="47462" y="15746"/>
                </a:lnTo>
                <a:lnTo>
                  <a:pt x="46457" y="12393"/>
                </a:lnTo>
                <a:lnTo>
                  <a:pt x="44975" y="9536"/>
                </a:lnTo>
                <a:lnTo>
                  <a:pt x="42980" y="7199"/>
                </a:lnTo>
                <a:lnTo>
                  <a:pt x="38491" y="3074"/>
                </a:lnTo>
                <a:lnTo>
                  <a:pt x="35492" y="1842"/>
                </a:lnTo>
                <a:lnTo>
                  <a:pt x="32512" y="608"/>
                </a:lnTo>
                <a:lnTo>
                  <a:pt x="28995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9" y="3441"/>
                </a:lnTo>
                <a:lnTo>
                  <a:pt x="8319" y="5370"/>
                </a:lnTo>
                <a:lnTo>
                  <a:pt x="4136" y="10364"/>
                </a:lnTo>
                <a:lnTo>
                  <a:pt x="2588" y="1332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3" y="37630"/>
                </a:moveTo>
                <a:lnTo>
                  <a:pt x="9547" y="32792"/>
                </a:lnTo>
                <a:lnTo>
                  <a:pt x="10425" y="52134"/>
                </a:lnTo>
                <a:lnTo>
                  <a:pt x="13407" y="53351"/>
                </a:lnTo>
                <a:lnTo>
                  <a:pt x="12517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5583952" y="3985120"/>
            <a:ext cx="38620" cy="55145"/>
          </a:xfrm>
          <a:custGeom>
            <a:avLst/>
            <a:gdLst/>
            <a:ahLst/>
            <a:cxnLst/>
            <a:rect l="l" t="t" r="r" b="b"/>
            <a:pathLst>
              <a:path w="38620" h="55145">
                <a:moveTo>
                  <a:pt x="9651" y="33757"/>
                </a:moveTo>
                <a:lnTo>
                  <a:pt x="9356" y="30928"/>
                </a:lnTo>
                <a:lnTo>
                  <a:pt x="9356" y="21211"/>
                </a:lnTo>
                <a:lnTo>
                  <a:pt x="10509" y="16272"/>
                </a:lnTo>
                <a:lnTo>
                  <a:pt x="12813" y="12867"/>
                </a:lnTo>
                <a:lnTo>
                  <a:pt x="15112" y="9465"/>
                </a:lnTo>
                <a:lnTo>
                  <a:pt x="18417" y="7762"/>
                </a:lnTo>
                <a:lnTo>
                  <a:pt x="24843" y="7762"/>
                </a:lnTo>
                <a:lnTo>
                  <a:pt x="28199" y="8686"/>
                </a:lnTo>
                <a:lnTo>
                  <a:pt x="32148" y="10721"/>
                </a:lnTo>
                <a:lnTo>
                  <a:pt x="35549" y="13374"/>
                </a:lnTo>
                <a:lnTo>
                  <a:pt x="38400" y="11229"/>
                </a:lnTo>
                <a:lnTo>
                  <a:pt x="38376" y="8550"/>
                </a:lnTo>
                <a:lnTo>
                  <a:pt x="37558" y="5717"/>
                </a:lnTo>
                <a:lnTo>
                  <a:pt x="34737" y="3305"/>
                </a:lnTo>
                <a:lnTo>
                  <a:pt x="31442" y="1628"/>
                </a:lnTo>
                <a:lnTo>
                  <a:pt x="28854" y="753"/>
                </a:lnTo>
                <a:lnTo>
                  <a:pt x="25920" y="154"/>
                </a:lnTo>
                <a:lnTo>
                  <a:pt x="22849" y="0"/>
                </a:lnTo>
                <a:lnTo>
                  <a:pt x="19620" y="0"/>
                </a:lnTo>
                <a:lnTo>
                  <a:pt x="16621" y="547"/>
                </a:lnTo>
                <a:lnTo>
                  <a:pt x="13839" y="1653"/>
                </a:lnTo>
                <a:lnTo>
                  <a:pt x="11062" y="2758"/>
                </a:lnTo>
                <a:lnTo>
                  <a:pt x="8655" y="4436"/>
                </a:lnTo>
                <a:lnTo>
                  <a:pt x="4554" y="8968"/>
                </a:lnTo>
                <a:lnTo>
                  <a:pt x="2933" y="11887"/>
                </a:lnTo>
                <a:lnTo>
                  <a:pt x="1757" y="15434"/>
                </a:lnTo>
                <a:lnTo>
                  <a:pt x="580" y="18986"/>
                </a:lnTo>
                <a:lnTo>
                  <a:pt x="0" y="23242"/>
                </a:lnTo>
                <a:lnTo>
                  <a:pt x="0" y="32551"/>
                </a:lnTo>
                <a:lnTo>
                  <a:pt x="478" y="36389"/>
                </a:lnTo>
                <a:lnTo>
                  <a:pt x="1432" y="39715"/>
                </a:lnTo>
                <a:lnTo>
                  <a:pt x="2387" y="43042"/>
                </a:lnTo>
                <a:lnTo>
                  <a:pt x="3798" y="45850"/>
                </a:lnTo>
                <a:lnTo>
                  <a:pt x="5631" y="48136"/>
                </a:lnTo>
                <a:lnTo>
                  <a:pt x="9726" y="52175"/>
                </a:lnTo>
                <a:lnTo>
                  <a:pt x="12452" y="53356"/>
                </a:lnTo>
                <a:lnTo>
                  <a:pt x="15163" y="54547"/>
                </a:lnTo>
                <a:lnTo>
                  <a:pt x="18281" y="55145"/>
                </a:lnTo>
                <a:lnTo>
                  <a:pt x="23507" y="55145"/>
                </a:lnTo>
                <a:lnTo>
                  <a:pt x="26762" y="54648"/>
                </a:lnTo>
                <a:lnTo>
                  <a:pt x="29833" y="53874"/>
                </a:lnTo>
                <a:lnTo>
                  <a:pt x="32558" y="52783"/>
                </a:lnTo>
                <a:lnTo>
                  <a:pt x="35946" y="50803"/>
                </a:lnTo>
                <a:lnTo>
                  <a:pt x="38376" y="47870"/>
                </a:lnTo>
                <a:lnTo>
                  <a:pt x="38620" y="45046"/>
                </a:lnTo>
                <a:lnTo>
                  <a:pt x="38595" y="43665"/>
                </a:lnTo>
                <a:lnTo>
                  <a:pt x="36716" y="40806"/>
                </a:lnTo>
                <a:lnTo>
                  <a:pt x="33595" y="43168"/>
                </a:lnTo>
                <a:lnTo>
                  <a:pt x="29955" y="45493"/>
                </a:lnTo>
                <a:lnTo>
                  <a:pt x="26838" y="46840"/>
                </a:lnTo>
                <a:lnTo>
                  <a:pt x="22950" y="47171"/>
                </a:lnTo>
                <a:lnTo>
                  <a:pt x="18839" y="46765"/>
                </a:lnTo>
                <a:lnTo>
                  <a:pt x="15473" y="45176"/>
                </a:lnTo>
                <a:lnTo>
                  <a:pt x="12884" y="42303"/>
                </a:lnTo>
                <a:lnTo>
                  <a:pt x="10854" y="38635"/>
                </a:lnTo>
                <a:lnTo>
                  <a:pt x="9651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5634147" y="3985877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0" y="0"/>
                </a:moveTo>
                <a:lnTo>
                  <a:pt x="33187" y="1703"/>
                </a:lnTo>
                <a:lnTo>
                  <a:pt x="33187" y="36817"/>
                </a:lnTo>
                <a:lnTo>
                  <a:pt x="30675" y="39980"/>
                </a:lnTo>
                <a:lnTo>
                  <a:pt x="28309" y="42368"/>
                </a:lnTo>
                <a:lnTo>
                  <a:pt x="23853" y="45643"/>
                </a:lnTo>
                <a:lnTo>
                  <a:pt x="19359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9" y="41287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3"/>
                </a:lnTo>
                <a:lnTo>
                  <a:pt x="8665" y="751"/>
                </a:lnTo>
                <a:lnTo>
                  <a:pt x="6101" y="0"/>
                </a:lnTo>
                <a:lnTo>
                  <a:pt x="2908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889" y="41468"/>
                </a:lnTo>
                <a:lnTo>
                  <a:pt x="1497" y="44020"/>
                </a:lnTo>
                <a:lnTo>
                  <a:pt x="3848" y="48160"/>
                </a:lnTo>
                <a:lnTo>
                  <a:pt x="7040" y="51602"/>
                </a:lnTo>
                <a:lnTo>
                  <a:pt x="11512" y="53823"/>
                </a:lnTo>
                <a:lnTo>
                  <a:pt x="14248" y="54381"/>
                </a:lnTo>
                <a:lnTo>
                  <a:pt x="20303" y="54381"/>
                </a:lnTo>
                <a:lnTo>
                  <a:pt x="23060" y="53671"/>
                </a:lnTo>
                <a:lnTo>
                  <a:pt x="25786" y="52210"/>
                </a:lnTo>
                <a:lnTo>
                  <a:pt x="28511" y="50763"/>
                </a:lnTo>
                <a:lnTo>
                  <a:pt x="31258" y="48463"/>
                </a:lnTo>
                <a:lnTo>
                  <a:pt x="34055" y="45302"/>
                </a:lnTo>
                <a:lnTo>
                  <a:pt x="34055" y="52224"/>
                </a:lnTo>
                <a:lnTo>
                  <a:pt x="36619" y="53632"/>
                </a:lnTo>
                <a:lnTo>
                  <a:pt x="39541" y="53632"/>
                </a:lnTo>
                <a:lnTo>
                  <a:pt x="42213" y="51930"/>
                </a:lnTo>
                <a:lnTo>
                  <a:pt x="42213" y="1703"/>
                </a:lnTo>
                <a:lnTo>
                  <a:pt x="41964" y="939"/>
                </a:lnTo>
                <a:lnTo>
                  <a:pt x="39289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5693205" y="3985074"/>
            <a:ext cx="28587" cy="54430"/>
          </a:xfrm>
          <a:custGeom>
            <a:avLst/>
            <a:gdLst/>
            <a:ahLst/>
            <a:cxnLst/>
            <a:rect l="l" t="t" r="r" b="b"/>
            <a:pathLst>
              <a:path w="28587" h="54430">
                <a:moveTo>
                  <a:pt x="0" y="2501"/>
                </a:moveTo>
                <a:lnTo>
                  <a:pt x="0" y="52729"/>
                </a:lnTo>
                <a:lnTo>
                  <a:pt x="201" y="53492"/>
                </a:lnTo>
                <a:lnTo>
                  <a:pt x="2876" y="54430"/>
                </a:lnTo>
                <a:lnTo>
                  <a:pt x="6130" y="54430"/>
                </a:lnTo>
                <a:lnTo>
                  <a:pt x="8992" y="52729"/>
                </a:lnTo>
                <a:lnTo>
                  <a:pt x="8992" y="19698"/>
                </a:lnTo>
                <a:lnTo>
                  <a:pt x="10266" y="17654"/>
                </a:lnTo>
                <a:lnTo>
                  <a:pt x="12470" y="14514"/>
                </a:lnTo>
                <a:lnTo>
                  <a:pt x="14522" y="11951"/>
                </a:lnTo>
                <a:lnTo>
                  <a:pt x="17369" y="9640"/>
                </a:lnTo>
                <a:lnTo>
                  <a:pt x="19998" y="8710"/>
                </a:lnTo>
                <a:lnTo>
                  <a:pt x="23028" y="8928"/>
                </a:lnTo>
                <a:lnTo>
                  <a:pt x="25789" y="9740"/>
                </a:lnTo>
                <a:lnTo>
                  <a:pt x="28536" y="8420"/>
                </a:lnTo>
                <a:lnTo>
                  <a:pt x="28587" y="3265"/>
                </a:lnTo>
                <a:lnTo>
                  <a:pt x="26236" y="712"/>
                </a:lnTo>
                <a:lnTo>
                  <a:pt x="23115" y="74"/>
                </a:lnTo>
                <a:lnTo>
                  <a:pt x="20452" y="0"/>
                </a:lnTo>
                <a:lnTo>
                  <a:pt x="17348" y="698"/>
                </a:lnTo>
                <a:lnTo>
                  <a:pt x="14187" y="2641"/>
                </a:lnTo>
                <a:lnTo>
                  <a:pt x="10721" y="6173"/>
                </a:lnTo>
                <a:lnTo>
                  <a:pt x="8125" y="9817"/>
                </a:lnTo>
                <a:lnTo>
                  <a:pt x="8125" y="2209"/>
                </a:lnTo>
                <a:lnTo>
                  <a:pt x="5558" y="798"/>
                </a:lnTo>
                <a:lnTo>
                  <a:pt x="2578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5728949" y="3985074"/>
            <a:ext cx="45043" cy="55194"/>
          </a:xfrm>
          <a:custGeom>
            <a:avLst/>
            <a:gdLst/>
            <a:ahLst/>
            <a:cxnLst/>
            <a:rect l="l" t="t" r="r" b="b"/>
            <a:pathLst>
              <a:path w="45043" h="55194">
                <a:moveTo>
                  <a:pt x="44629" y="17412"/>
                </a:moveTo>
                <a:lnTo>
                  <a:pt x="43826" y="14528"/>
                </a:lnTo>
                <a:lnTo>
                  <a:pt x="42994" y="11659"/>
                </a:lnTo>
                <a:lnTo>
                  <a:pt x="39988" y="6997"/>
                </a:lnTo>
                <a:lnTo>
                  <a:pt x="36026" y="3163"/>
                </a:lnTo>
                <a:lnTo>
                  <a:pt x="33318" y="1893"/>
                </a:lnTo>
                <a:lnTo>
                  <a:pt x="30618" y="636"/>
                </a:lnTo>
                <a:lnTo>
                  <a:pt x="27349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71" y="11328"/>
                </a:lnTo>
                <a:lnTo>
                  <a:pt x="35074" y="14071"/>
                </a:lnTo>
                <a:lnTo>
                  <a:pt x="36130" y="17870"/>
                </a:lnTo>
                <a:lnTo>
                  <a:pt x="36014" y="22708"/>
                </a:lnTo>
                <a:lnTo>
                  <a:pt x="9310" y="22708"/>
                </a:lnTo>
                <a:lnTo>
                  <a:pt x="9720" y="18708"/>
                </a:lnTo>
                <a:lnTo>
                  <a:pt x="10968" y="14950"/>
                </a:lnTo>
                <a:lnTo>
                  <a:pt x="13766" y="1918"/>
                </a:lnTo>
                <a:lnTo>
                  <a:pt x="10858" y="3200"/>
                </a:lnTo>
                <a:lnTo>
                  <a:pt x="8395" y="5043"/>
                </a:lnTo>
                <a:lnTo>
                  <a:pt x="4287" y="9842"/>
                </a:lnTo>
                <a:lnTo>
                  <a:pt x="2729" y="12776"/>
                </a:lnTo>
                <a:lnTo>
                  <a:pt x="1638" y="16206"/>
                </a:lnTo>
                <a:lnTo>
                  <a:pt x="547" y="19648"/>
                </a:lnTo>
                <a:lnTo>
                  <a:pt x="0" y="23521"/>
                </a:lnTo>
                <a:lnTo>
                  <a:pt x="0" y="32385"/>
                </a:lnTo>
                <a:lnTo>
                  <a:pt x="537" y="36360"/>
                </a:lnTo>
                <a:lnTo>
                  <a:pt x="1587" y="39790"/>
                </a:lnTo>
                <a:lnTo>
                  <a:pt x="2639" y="43206"/>
                </a:lnTo>
                <a:lnTo>
                  <a:pt x="4197" y="46065"/>
                </a:lnTo>
                <a:lnTo>
                  <a:pt x="6267" y="48336"/>
                </a:lnTo>
                <a:lnTo>
                  <a:pt x="10872" y="52311"/>
                </a:lnTo>
                <a:lnTo>
                  <a:pt x="13903" y="53467"/>
                </a:lnTo>
                <a:lnTo>
                  <a:pt x="16927" y="54622"/>
                </a:lnTo>
                <a:lnTo>
                  <a:pt x="20452" y="55194"/>
                </a:lnTo>
                <a:lnTo>
                  <a:pt x="24476" y="55194"/>
                </a:lnTo>
                <a:lnTo>
                  <a:pt x="28997" y="55018"/>
                </a:lnTo>
                <a:lnTo>
                  <a:pt x="33091" y="54305"/>
                </a:lnTo>
                <a:lnTo>
                  <a:pt x="36446" y="53467"/>
                </a:lnTo>
                <a:lnTo>
                  <a:pt x="40262" y="52083"/>
                </a:lnTo>
                <a:lnTo>
                  <a:pt x="42847" y="49416"/>
                </a:lnTo>
                <a:lnTo>
                  <a:pt x="42970" y="46813"/>
                </a:lnTo>
                <a:lnTo>
                  <a:pt x="42181" y="44121"/>
                </a:lnTo>
                <a:lnTo>
                  <a:pt x="39556" y="44503"/>
                </a:lnTo>
                <a:lnTo>
                  <a:pt x="36277" y="45810"/>
                </a:lnTo>
                <a:lnTo>
                  <a:pt x="33375" y="46738"/>
                </a:lnTo>
                <a:lnTo>
                  <a:pt x="29729" y="47511"/>
                </a:lnTo>
                <a:lnTo>
                  <a:pt x="25318" y="47713"/>
                </a:lnTo>
                <a:lnTo>
                  <a:pt x="22363" y="47713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8"/>
                </a:lnTo>
                <a:lnTo>
                  <a:pt x="10119" y="36996"/>
                </a:lnTo>
                <a:lnTo>
                  <a:pt x="9310" y="32259"/>
                </a:lnTo>
                <a:lnTo>
                  <a:pt x="9310" y="29465"/>
                </a:lnTo>
                <a:lnTo>
                  <a:pt x="41551" y="29465"/>
                </a:lnTo>
                <a:lnTo>
                  <a:pt x="43988" y="28536"/>
                </a:lnTo>
                <a:lnTo>
                  <a:pt x="45043" y="25452"/>
                </a:lnTo>
                <a:lnTo>
                  <a:pt x="45043" y="20497"/>
                </a:lnTo>
                <a:lnTo>
                  <a:pt x="44629" y="17412"/>
                </a:lnTo>
                <a:close/>
              </a:path>
              <a:path w="45043" h="55194">
                <a:moveTo>
                  <a:pt x="10968" y="14950"/>
                </a:moveTo>
                <a:lnTo>
                  <a:pt x="12978" y="11875"/>
                </a:lnTo>
                <a:lnTo>
                  <a:pt x="15516" y="9334"/>
                </a:lnTo>
                <a:lnTo>
                  <a:pt x="18856" y="7635"/>
                </a:lnTo>
                <a:lnTo>
                  <a:pt x="23044" y="7188"/>
                </a:lnTo>
                <a:lnTo>
                  <a:pt x="27385" y="7188"/>
                </a:lnTo>
                <a:lnTo>
                  <a:pt x="27349" y="0"/>
                </a:lnTo>
                <a:lnTo>
                  <a:pt x="19908" y="0"/>
                </a:lnTo>
                <a:lnTo>
                  <a:pt x="16675" y="636"/>
                </a:lnTo>
                <a:lnTo>
                  <a:pt x="13766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5787924" y="3985077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54" y="53698"/>
                </a:moveTo>
                <a:lnTo>
                  <a:pt x="66513" y="54432"/>
                </a:lnTo>
                <a:lnTo>
                  <a:pt x="69772" y="54432"/>
                </a:lnTo>
                <a:lnTo>
                  <a:pt x="72630" y="52730"/>
                </a:lnTo>
                <a:lnTo>
                  <a:pt x="72630" y="18148"/>
                </a:lnTo>
                <a:lnTo>
                  <a:pt x="72345" y="15455"/>
                </a:lnTo>
                <a:lnTo>
                  <a:pt x="71788" y="12903"/>
                </a:lnTo>
                <a:lnTo>
                  <a:pt x="71219" y="10364"/>
                </a:lnTo>
                <a:lnTo>
                  <a:pt x="68954" y="6249"/>
                </a:lnTo>
                <a:lnTo>
                  <a:pt x="65899" y="2819"/>
                </a:lnTo>
                <a:lnTo>
                  <a:pt x="61611" y="572"/>
                </a:lnTo>
                <a:lnTo>
                  <a:pt x="58964" y="0"/>
                </a:lnTo>
                <a:lnTo>
                  <a:pt x="55819" y="0"/>
                </a:lnTo>
                <a:lnTo>
                  <a:pt x="53223" y="166"/>
                </a:lnTo>
                <a:lnTo>
                  <a:pt x="50645" y="878"/>
                </a:lnTo>
                <a:lnTo>
                  <a:pt x="47960" y="2221"/>
                </a:lnTo>
                <a:lnTo>
                  <a:pt x="45176" y="4025"/>
                </a:lnTo>
                <a:lnTo>
                  <a:pt x="42242" y="6553"/>
                </a:lnTo>
                <a:lnTo>
                  <a:pt x="38477" y="8446"/>
                </a:lnTo>
                <a:lnTo>
                  <a:pt x="36879" y="5878"/>
                </a:lnTo>
                <a:lnTo>
                  <a:pt x="33722" y="2743"/>
                </a:lnTo>
                <a:lnTo>
                  <a:pt x="31071" y="1196"/>
                </a:lnTo>
                <a:lnTo>
                  <a:pt x="27843" y="231"/>
                </a:lnTo>
                <a:lnTo>
                  <a:pt x="23994" y="0"/>
                </a:lnTo>
                <a:lnTo>
                  <a:pt x="21344" y="0"/>
                </a:lnTo>
                <a:lnTo>
                  <a:pt x="18731" y="723"/>
                </a:lnTo>
                <a:lnTo>
                  <a:pt x="16128" y="2197"/>
                </a:lnTo>
                <a:lnTo>
                  <a:pt x="13543" y="3672"/>
                </a:lnTo>
                <a:lnTo>
                  <a:pt x="10858" y="5984"/>
                </a:lnTo>
                <a:lnTo>
                  <a:pt x="8107" y="9144"/>
                </a:lnTo>
                <a:lnTo>
                  <a:pt x="8107" y="2197"/>
                </a:lnTo>
                <a:lnTo>
                  <a:pt x="5537" y="800"/>
                </a:lnTo>
                <a:lnTo>
                  <a:pt x="2578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2" y="54432"/>
                </a:lnTo>
                <a:lnTo>
                  <a:pt x="6113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1" y="14465"/>
                </a:lnTo>
                <a:lnTo>
                  <a:pt x="15836" y="10426"/>
                </a:lnTo>
                <a:lnTo>
                  <a:pt x="20016" y="7978"/>
                </a:lnTo>
                <a:lnTo>
                  <a:pt x="23760" y="7978"/>
                </a:lnTo>
                <a:lnTo>
                  <a:pt x="26417" y="8978"/>
                </a:lnTo>
                <a:lnTo>
                  <a:pt x="29441" y="11877"/>
                </a:lnTo>
                <a:lnTo>
                  <a:pt x="30826" y="14655"/>
                </a:lnTo>
                <a:lnTo>
                  <a:pt x="31619" y="18148"/>
                </a:lnTo>
                <a:lnTo>
                  <a:pt x="31831" y="22212"/>
                </a:lnTo>
                <a:lnTo>
                  <a:pt x="31831" y="52730"/>
                </a:lnTo>
                <a:lnTo>
                  <a:pt x="32137" y="53698"/>
                </a:lnTo>
                <a:lnTo>
                  <a:pt x="34725" y="54432"/>
                </a:lnTo>
                <a:lnTo>
                  <a:pt x="37882" y="54432"/>
                </a:lnTo>
                <a:lnTo>
                  <a:pt x="40802" y="52730"/>
                </a:lnTo>
                <a:lnTo>
                  <a:pt x="40802" y="17630"/>
                </a:lnTo>
                <a:lnTo>
                  <a:pt x="43304" y="14465"/>
                </a:lnTo>
                <a:lnTo>
                  <a:pt x="47675" y="10426"/>
                </a:lnTo>
                <a:lnTo>
                  <a:pt x="51847" y="7978"/>
                </a:lnTo>
                <a:lnTo>
                  <a:pt x="55584" y="7978"/>
                </a:lnTo>
                <a:lnTo>
                  <a:pt x="58270" y="8978"/>
                </a:lnTo>
                <a:lnTo>
                  <a:pt x="61319" y="11877"/>
                </a:lnTo>
                <a:lnTo>
                  <a:pt x="62691" y="14655"/>
                </a:lnTo>
                <a:lnTo>
                  <a:pt x="63421" y="18148"/>
                </a:lnTo>
                <a:lnTo>
                  <a:pt x="63605" y="22212"/>
                </a:lnTo>
                <a:lnTo>
                  <a:pt x="63605" y="52730"/>
                </a:lnTo>
                <a:lnTo>
                  <a:pt x="6395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5873795" y="3985074"/>
            <a:ext cx="45036" cy="55194"/>
          </a:xfrm>
          <a:custGeom>
            <a:avLst/>
            <a:gdLst/>
            <a:ahLst/>
            <a:cxnLst/>
            <a:rect l="l" t="t" r="r" b="b"/>
            <a:pathLst>
              <a:path w="45036" h="55194">
                <a:moveTo>
                  <a:pt x="44629" y="17412"/>
                </a:moveTo>
                <a:lnTo>
                  <a:pt x="43826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26" y="3163"/>
                </a:lnTo>
                <a:lnTo>
                  <a:pt x="33314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68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298" y="22708"/>
                </a:lnTo>
                <a:lnTo>
                  <a:pt x="9716" y="18708"/>
                </a:lnTo>
                <a:lnTo>
                  <a:pt x="10968" y="14950"/>
                </a:lnTo>
                <a:lnTo>
                  <a:pt x="13755" y="1918"/>
                </a:lnTo>
                <a:lnTo>
                  <a:pt x="10858" y="3200"/>
                </a:lnTo>
                <a:lnTo>
                  <a:pt x="8395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5"/>
                </a:lnTo>
                <a:lnTo>
                  <a:pt x="518" y="36360"/>
                </a:lnTo>
                <a:lnTo>
                  <a:pt x="1573" y="39790"/>
                </a:lnTo>
                <a:lnTo>
                  <a:pt x="2625" y="43206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903" y="53467"/>
                </a:lnTo>
                <a:lnTo>
                  <a:pt x="16924" y="54622"/>
                </a:lnTo>
                <a:lnTo>
                  <a:pt x="20452" y="55194"/>
                </a:lnTo>
                <a:lnTo>
                  <a:pt x="24476" y="55194"/>
                </a:lnTo>
                <a:lnTo>
                  <a:pt x="28994" y="55018"/>
                </a:lnTo>
                <a:lnTo>
                  <a:pt x="33091" y="54305"/>
                </a:lnTo>
                <a:lnTo>
                  <a:pt x="36446" y="53467"/>
                </a:lnTo>
                <a:lnTo>
                  <a:pt x="40262" y="52083"/>
                </a:lnTo>
                <a:lnTo>
                  <a:pt x="42847" y="49416"/>
                </a:lnTo>
                <a:lnTo>
                  <a:pt x="42970" y="46813"/>
                </a:lnTo>
                <a:lnTo>
                  <a:pt x="42177" y="44121"/>
                </a:lnTo>
                <a:lnTo>
                  <a:pt x="39552" y="44503"/>
                </a:lnTo>
                <a:lnTo>
                  <a:pt x="36273" y="45810"/>
                </a:lnTo>
                <a:lnTo>
                  <a:pt x="33375" y="46738"/>
                </a:lnTo>
                <a:lnTo>
                  <a:pt x="29721" y="47511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8"/>
                </a:lnTo>
                <a:lnTo>
                  <a:pt x="10113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44" y="29465"/>
                </a:lnTo>
                <a:lnTo>
                  <a:pt x="43985" y="28536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12"/>
                </a:lnTo>
                <a:close/>
              </a:path>
              <a:path w="45036" h="55194">
                <a:moveTo>
                  <a:pt x="10968" y="14950"/>
                </a:moveTo>
                <a:lnTo>
                  <a:pt x="12974" y="11875"/>
                </a:lnTo>
                <a:lnTo>
                  <a:pt x="15513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5" y="7188"/>
                </a:lnTo>
                <a:lnTo>
                  <a:pt x="27345" y="0"/>
                </a:lnTo>
                <a:lnTo>
                  <a:pt x="19908" y="0"/>
                </a:lnTo>
                <a:lnTo>
                  <a:pt x="16664" y="636"/>
                </a:lnTo>
                <a:lnTo>
                  <a:pt x="13755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932768" y="3985077"/>
            <a:ext cx="42155" cy="54432"/>
          </a:xfrm>
          <a:custGeom>
            <a:avLst/>
            <a:gdLst/>
            <a:ahLst/>
            <a:cxnLst/>
            <a:rect l="l" t="t" r="r" b="b"/>
            <a:pathLst>
              <a:path w="42155" h="54432">
                <a:moveTo>
                  <a:pt x="33180" y="23332"/>
                </a:moveTo>
                <a:lnTo>
                  <a:pt x="33180" y="52730"/>
                </a:lnTo>
                <a:lnTo>
                  <a:pt x="33399" y="53492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5" y="52730"/>
                </a:lnTo>
                <a:lnTo>
                  <a:pt x="42155" y="18529"/>
                </a:lnTo>
                <a:lnTo>
                  <a:pt x="41866" y="15455"/>
                </a:lnTo>
                <a:lnTo>
                  <a:pt x="41262" y="12903"/>
                </a:lnTo>
                <a:lnTo>
                  <a:pt x="40669" y="10364"/>
                </a:lnTo>
                <a:lnTo>
                  <a:pt x="38293" y="6249"/>
                </a:lnTo>
                <a:lnTo>
                  <a:pt x="35124" y="2819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3"/>
                </a:lnTo>
                <a:lnTo>
                  <a:pt x="16343" y="2197"/>
                </a:lnTo>
                <a:lnTo>
                  <a:pt x="13604" y="3672"/>
                </a:lnTo>
                <a:lnTo>
                  <a:pt x="10857" y="5984"/>
                </a:lnTo>
                <a:lnTo>
                  <a:pt x="8100" y="9144"/>
                </a:lnTo>
                <a:lnTo>
                  <a:pt x="8100" y="2197"/>
                </a:lnTo>
                <a:lnTo>
                  <a:pt x="5532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12" y="53698"/>
                </a:lnTo>
                <a:lnTo>
                  <a:pt x="2861" y="54432"/>
                </a:lnTo>
                <a:lnTo>
                  <a:pt x="6104" y="54432"/>
                </a:lnTo>
                <a:lnTo>
                  <a:pt x="8967" y="52730"/>
                </a:lnTo>
                <a:lnTo>
                  <a:pt x="8967" y="17630"/>
                </a:lnTo>
                <a:lnTo>
                  <a:pt x="11440" y="14465"/>
                </a:lnTo>
                <a:lnTo>
                  <a:pt x="13790" y="12067"/>
                </a:lnTo>
                <a:lnTo>
                  <a:pt x="18287" y="8788"/>
                </a:lnTo>
                <a:lnTo>
                  <a:pt x="2279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60" y="13144"/>
                </a:lnTo>
                <a:lnTo>
                  <a:pt x="32532" y="16409"/>
                </a:lnTo>
                <a:lnTo>
                  <a:pt x="33180" y="20459"/>
                </a:lnTo>
                <a:lnTo>
                  <a:pt x="33180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985040" y="39724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32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16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38"/>
                </a:lnTo>
                <a:lnTo>
                  <a:pt x="1795" y="21337"/>
                </a:lnTo>
                <a:lnTo>
                  <a:pt x="8643" y="21337"/>
                </a:lnTo>
                <a:lnTo>
                  <a:pt x="8643" y="53592"/>
                </a:lnTo>
                <a:lnTo>
                  <a:pt x="9446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2" y="66953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20" y="58355"/>
                </a:lnTo>
                <a:lnTo>
                  <a:pt x="27363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9" y="58964"/>
                </a:lnTo>
                <a:lnTo>
                  <a:pt x="18125" y="55421"/>
                </a:lnTo>
                <a:lnTo>
                  <a:pt x="17632" y="52819"/>
                </a:lnTo>
                <a:lnTo>
                  <a:pt x="17632" y="21337"/>
                </a:lnTo>
                <a:lnTo>
                  <a:pt x="30181" y="21337"/>
                </a:lnTo>
                <a:lnTo>
                  <a:pt x="31988" y="18884"/>
                </a:lnTo>
                <a:lnTo>
                  <a:pt x="31953" y="16243"/>
                </a:lnTo>
                <a:lnTo>
                  <a:pt x="30181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022875" y="4026715"/>
            <a:ext cx="17693" cy="28638"/>
          </a:xfrm>
          <a:custGeom>
            <a:avLst/>
            <a:gdLst/>
            <a:ahLst/>
            <a:cxnLst/>
            <a:rect l="l" t="t" r="r" b="b"/>
            <a:pathLst>
              <a:path w="17693" h="28638">
                <a:moveTo>
                  <a:pt x="17693" y="4507"/>
                </a:moveTo>
                <a:lnTo>
                  <a:pt x="17693" y="3506"/>
                </a:lnTo>
                <a:lnTo>
                  <a:pt x="16045" y="482"/>
                </a:lnTo>
                <a:lnTo>
                  <a:pt x="13423" y="0"/>
                </a:lnTo>
                <a:lnTo>
                  <a:pt x="10774" y="39"/>
                </a:lnTo>
                <a:lnTo>
                  <a:pt x="7739" y="1522"/>
                </a:lnTo>
                <a:lnTo>
                  <a:pt x="7242" y="4507"/>
                </a:lnTo>
                <a:lnTo>
                  <a:pt x="7242" y="11645"/>
                </a:lnTo>
                <a:lnTo>
                  <a:pt x="0" y="27000"/>
                </a:lnTo>
                <a:lnTo>
                  <a:pt x="1440" y="28638"/>
                </a:lnTo>
                <a:lnTo>
                  <a:pt x="4283" y="28587"/>
                </a:lnTo>
                <a:lnTo>
                  <a:pt x="6972" y="27115"/>
                </a:lnTo>
                <a:lnTo>
                  <a:pt x="14424" y="15621"/>
                </a:lnTo>
                <a:lnTo>
                  <a:pt x="15968" y="12966"/>
                </a:lnTo>
                <a:lnTo>
                  <a:pt x="16973" y="10425"/>
                </a:lnTo>
                <a:lnTo>
                  <a:pt x="17517" y="7696"/>
                </a:lnTo>
                <a:lnTo>
                  <a:pt x="17693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6078891" y="3966102"/>
            <a:ext cx="51087" cy="74001"/>
          </a:xfrm>
          <a:custGeom>
            <a:avLst/>
            <a:gdLst/>
            <a:ahLst/>
            <a:cxnLst/>
            <a:rect l="l" t="t" r="r" b="b"/>
            <a:pathLst>
              <a:path w="51087" h="74001">
                <a:moveTo>
                  <a:pt x="9899" y="32778"/>
                </a:moveTo>
                <a:lnTo>
                  <a:pt x="10400" y="28674"/>
                </a:lnTo>
                <a:lnTo>
                  <a:pt x="11400" y="25067"/>
                </a:lnTo>
                <a:lnTo>
                  <a:pt x="12401" y="21488"/>
                </a:lnTo>
                <a:lnTo>
                  <a:pt x="13812" y="18450"/>
                </a:lnTo>
                <a:lnTo>
                  <a:pt x="15645" y="15962"/>
                </a:lnTo>
                <a:lnTo>
                  <a:pt x="19669" y="11567"/>
                </a:lnTo>
                <a:lnTo>
                  <a:pt x="22233" y="10285"/>
                </a:lnTo>
                <a:lnTo>
                  <a:pt x="24806" y="9004"/>
                </a:lnTo>
                <a:lnTo>
                  <a:pt x="27655" y="8366"/>
                </a:lnTo>
                <a:lnTo>
                  <a:pt x="33681" y="8366"/>
                </a:lnTo>
                <a:lnTo>
                  <a:pt x="38202" y="9446"/>
                </a:lnTo>
                <a:lnTo>
                  <a:pt x="42015" y="10984"/>
                </a:lnTo>
                <a:lnTo>
                  <a:pt x="44899" y="12722"/>
                </a:lnTo>
                <a:lnTo>
                  <a:pt x="47894" y="14983"/>
                </a:lnTo>
                <a:lnTo>
                  <a:pt x="50706" y="12988"/>
                </a:lnTo>
                <a:lnTo>
                  <a:pt x="50817" y="10425"/>
                </a:lnTo>
                <a:lnTo>
                  <a:pt x="50421" y="7758"/>
                </a:lnTo>
                <a:lnTo>
                  <a:pt x="47837" y="4913"/>
                </a:lnTo>
                <a:lnTo>
                  <a:pt x="45294" y="3351"/>
                </a:lnTo>
                <a:lnTo>
                  <a:pt x="42213" y="2056"/>
                </a:lnTo>
                <a:lnTo>
                  <a:pt x="38811" y="965"/>
                </a:lnTo>
                <a:lnTo>
                  <a:pt x="34959" y="186"/>
                </a:lnTo>
                <a:lnTo>
                  <a:pt x="30960" y="0"/>
                </a:lnTo>
                <a:lnTo>
                  <a:pt x="26355" y="0"/>
                </a:lnTo>
                <a:lnTo>
                  <a:pt x="22143" y="849"/>
                </a:lnTo>
                <a:lnTo>
                  <a:pt x="18360" y="2562"/>
                </a:lnTo>
                <a:lnTo>
                  <a:pt x="14569" y="4277"/>
                </a:lnTo>
                <a:lnTo>
                  <a:pt x="11314" y="6753"/>
                </a:lnTo>
                <a:lnTo>
                  <a:pt x="8589" y="10005"/>
                </a:lnTo>
                <a:lnTo>
                  <a:pt x="5878" y="13270"/>
                </a:lnTo>
                <a:lnTo>
                  <a:pt x="3765" y="17233"/>
                </a:lnTo>
                <a:lnTo>
                  <a:pt x="2264" y="21920"/>
                </a:lnTo>
                <a:lnTo>
                  <a:pt x="751" y="26617"/>
                </a:lnTo>
                <a:lnTo>
                  <a:pt x="0" y="31950"/>
                </a:lnTo>
                <a:lnTo>
                  <a:pt x="0" y="43787"/>
                </a:lnTo>
                <a:lnTo>
                  <a:pt x="704" y="48945"/>
                </a:lnTo>
                <a:lnTo>
                  <a:pt x="2091" y="53427"/>
                </a:lnTo>
                <a:lnTo>
                  <a:pt x="3491" y="57909"/>
                </a:lnTo>
                <a:lnTo>
                  <a:pt x="5482" y="61682"/>
                </a:lnTo>
                <a:lnTo>
                  <a:pt x="8070" y="64742"/>
                </a:lnTo>
                <a:lnTo>
                  <a:pt x="10670" y="67791"/>
                </a:lnTo>
                <a:lnTo>
                  <a:pt x="13802" y="70088"/>
                </a:lnTo>
                <a:lnTo>
                  <a:pt x="17491" y="71650"/>
                </a:lnTo>
                <a:lnTo>
                  <a:pt x="21168" y="73212"/>
                </a:lnTo>
                <a:lnTo>
                  <a:pt x="25304" y="74001"/>
                </a:lnTo>
                <a:lnTo>
                  <a:pt x="32522" y="74001"/>
                </a:lnTo>
                <a:lnTo>
                  <a:pt x="37188" y="73238"/>
                </a:lnTo>
                <a:lnTo>
                  <a:pt x="41395" y="72133"/>
                </a:lnTo>
                <a:lnTo>
                  <a:pt x="44837" y="70675"/>
                </a:lnTo>
                <a:lnTo>
                  <a:pt x="48600" y="68414"/>
                </a:lnTo>
                <a:lnTo>
                  <a:pt x="50827" y="65631"/>
                </a:lnTo>
                <a:lnTo>
                  <a:pt x="51087" y="62887"/>
                </a:lnTo>
                <a:lnTo>
                  <a:pt x="50939" y="60210"/>
                </a:lnTo>
                <a:lnTo>
                  <a:pt x="48365" y="59004"/>
                </a:lnTo>
                <a:lnTo>
                  <a:pt x="45258" y="61211"/>
                </a:lnTo>
                <a:lnTo>
                  <a:pt x="42299" y="62953"/>
                </a:lnTo>
                <a:lnTo>
                  <a:pt x="38422" y="64451"/>
                </a:lnTo>
                <a:lnTo>
                  <a:pt x="33868" y="65516"/>
                </a:lnTo>
                <a:lnTo>
                  <a:pt x="27741" y="65516"/>
                </a:lnTo>
                <a:lnTo>
                  <a:pt x="24782" y="64908"/>
                </a:lnTo>
                <a:lnTo>
                  <a:pt x="22143" y="63687"/>
                </a:lnTo>
                <a:lnTo>
                  <a:pt x="19522" y="62496"/>
                </a:lnTo>
                <a:lnTo>
                  <a:pt x="17305" y="60703"/>
                </a:lnTo>
                <a:lnTo>
                  <a:pt x="13690" y="55980"/>
                </a:lnTo>
                <a:lnTo>
                  <a:pt x="12315" y="53046"/>
                </a:lnTo>
                <a:lnTo>
                  <a:pt x="11349" y="49514"/>
                </a:lnTo>
                <a:lnTo>
                  <a:pt x="10386" y="46012"/>
                </a:lnTo>
                <a:lnTo>
                  <a:pt x="9899" y="41972"/>
                </a:lnTo>
                <a:lnTo>
                  <a:pt x="9899" y="327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6137939" y="39850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3" y="45655"/>
                </a:lnTo>
                <a:lnTo>
                  <a:pt x="5918" y="48005"/>
                </a:lnTo>
                <a:lnTo>
                  <a:pt x="10421" y="52134"/>
                </a:lnTo>
                <a:lnTo>
                  <a:pt x="9542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36" y="15022"/>
                </a:lnTo>
                <a:lnTo>
                  <a:pt x="14212" y="11494"/>
                </a:lnTo>
                <a:lnTo>
                  <a:pt x="17725" y="9157"/>
                </a:lnTo>
                <a:lnTo>
                  <a:pt x="21934" y="7707"/>
                </a:lnTo>
                <a:lnTo>
                  <a:pt x="27503" y="7707"/>
                </a:lnTo>
                <a:lnTo>
                  <a:pt x="29918" y="8229"/>
                </a:lnTo>
                <a:lnTo>
                  <a:pt x="33792" y="10349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49" y="24969"/>
                </a:lnTo>
                <a:lnTo>
                  <a:pt x="39649" y="30593"/>
                </a:lnTo>
                <a:lnTo>
                  <a:pt x="39366" y="33234"/>
                </a:lnTo>
                <a:lnTo>
                  <a:pt x="38781" y="35661"/>
                </a:lnTo>
                <a:lnTo>
                  <a:pt x="37274" y="40157"/>
                </a:lnTo>
                <a:lnTo>
                  <a:pt x="34786" y="43663"/>
                </a:lnTo>
                <a:lnTo>
                  <a:pt x="31254" y="45986"/>
                </a:lnTo>
                <a:lnTo>
                  <a:pt x="27024" y="47447"/>
                </a:lnTo>
                <a:lnTo>
                  <a:pt x="21502" y="47447"/>
                </a:lnTo>
                <a:lnTo>
                  <a:pt x="19086" y="46915"/>
                </a:lnTo>
                <a:lnTo>
                  <a:pt x="15201" y="44790"/>
                </a:lnTo>
                <a:lnTo>
                  <a:pt x="12513" y="41554"/>
                </a:lnTo>
                <a:lnTo>
                  <a:pt x="13406" y="53351"/>
                </a:lnTo>
                <a:lnTo>
                  <a:pt x="16400" y="54583"/>
                </a:lnTo>
                <a:lnTo>
                  <a:pt x="19903" y="55195"/>
                </a:lnTo>
                <a:lnTo>
                  <a:pt x="28061" y="55195"/>
                </a:lnTo>
                <a:lnTo>
                  <a:pt x="31690" y="54496"/>
                </a:lnTo>
                <a:lnTo>
                  <a:pt x="34837" y="53099"/>
                </a:lnTo>
                <a:lnTo>
                  <a:pt x="37965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1" y="19086"/>
                </a:lnTo>
                <a:lnTo>
                  <a:pt x="47462" y="15746"/>
                </a:lnTo>
                <a:lnTo>
                  <a:pt x="46457" y="12393"/>
                </a:lnTo>
                <a:lnTo>
                  <a:pt x="44974" y="9536"/>
                </a:lnTo>
                <a:lnTo>
                  <a:pt x="42980" y="7199"/>
                </a:lnTo>
                <a:lnTo>
                  <a:pt x="38487" y="3074"/>
                </a:lnTo>
                <a:lnTo>
                  <a:pt x="35491" y="1842"/>
                </a:lnTo>
                <a:lnTo>
                  <a:pt x="32508" y="608"/>
                </a:lnTo>
                <a:lnTo>
                  <a:pt x="28994" y="0"/>
                </a:lnTo>
                <a:lnTo>
                  <a:pt x="20796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8" y="3441"/>
                </a:lnTo>
                <a:lnTo>
                  <a:pt x="8315" y="5370"/>
                </a:lnTo>
                <a:lnTo>
                  <a:pt x="4132" y="10364"/>
                </a:lnTo>
                <a:lnTo>
                  <a:pt x="2588" y="1332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19" y="37630"/>
                </a:moveTo>
                <a:lnTo>
                  <a:pt x="9542" y="32792"/>
                </a:lnTo>
                <a:lnTo>
                  <a:pt x="10421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19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200165" y="39850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3" y="23332"/>
                </a:moveTo>
                <a:lnTo>
                  <a:pt x="33173" y="52730"/>
                </a:lnTo>
                <a:lnTo>
                  <a:pt x="33399" y="53492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6" y="15455"/>
                </a:lnTo>
                <a:lnTo>
                  <a:pt x="41273" y="12903"/>
                </a:lnTo>
                <a:lnTo>
                  <a:pt x="40665" y="10364"/>
                </a:lnTo>
                <a:lnTo>
                  <a:pt x="38299" y="6249"/>
                </a:lnTo>
                <a:lnTo>
                  <a:pt x="35116" y="2819"/>
                </a:lnTo>
                <a:lnTo>
                  <a:pt x="30650" y="572"/>
                </a:lnTo>
                <a:lnTo>
                  <a:pt x="27913" y="0"/>
                </a:lnTo>
                <a:lnTo>
                  <a:pt x="21851" y="0"/>
                </a:lnTo>
                <a:lnTo>
                  <a:pt x="19090" y="723"/>
                </a:lnTo>
                <a:lnTo>
                  <a:pt x="16349" y="2197"/>
                </a:lnTo>
                <a:lnTo>
                  <a:pt x="13604" y="3672"/>
                </a:lnTo>
                <a:lnTo>
                  <a:pt x="10867" y="5984"/>
                </a:lnTo>
                <a:lnTo>
                  <a:pt x="8106" y="9144"/>
                </a:lnTo>
                <a:lnTo>
                  <a:pt x="8106" y="2197"/>
                </a:lnTo>
                <a:lnTo>
                  <a:pt x="5543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182" y="53492"/>
                </a:lnTo>
                <a:lnTo>
                  <a:pt x="2857" y="54432"/>
                </a:lnTo>
                <a:lnTo>
                  <a:pt x="6116" y="54432"/>
                </a:lnTo>
                <a:lnTo>
                  <a:pt x="8973" y="52730"/>
                </a:lnTo>
                <a:lnTo>
                  <a:pt x="8973" y="17630"/>
                </a:lnTo>
                <a:lnTo>
                  <a:pt x="11447" y="14465"/>
                </a:lnTo>
                <a:lnTo>
                  <a:pt x="13804" y="12067"/>
                </a:lnTo>
                <a:lnTo>
                  <a:pt x="18294" y="8788"/>
                </a:lnTo>
                <a:lnTo>
                  <a:pt x="22801" y="7978"/>
                </a:lnTo>
                <a:lnTo>
                  <a:pt x="26056" y="8305"/>
                </a:lnTo>
                <a:lnTo>
                  <a:pt x="28705" y="9641"/>
                </a:lnTo>
                <a:lnTo>
                  <a:pt x="31470" y="13144"/>
                </a:lnTo>
                <a:lnTo>
                  <a:pt x="32532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6255043" y="3985077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8" y="20650"/>
                </a:moveTo>
                <a:lnTo>
                  <a:pt x="3912" y="23620"/>
                </a:lnTo>
                <a:lnTo>
                  <a:pt x="7552" y="26910"/>
                </a:lnTo>
                <a:lnTo>
                  <a:pt x="10486" y="28498"/>
                </a:lnTo>
                <a:lnTo>
                  <a:pt x="13531" y="29845"/>
                </a:lnTo>
                <a:lnTo>
                  <a:pt x="16567" y="31089"/>
                </a:lnTo>
                <a:lnTo>
                  <a:pt x="19461" y="32245"/>
                </a:lnTo>
                <a:lnTo>
                  <a:pt x="23089" y="34391"/>
                </a:lnTo>
                <a:lnTo>
                  <a:pt x="25440" y="37185"/>
                </a:lnTo>
                <a:lnTo>
                  <a:pt x="25789" y="39787"/>
                </a:lnTo>
                <a:lnTo>
                  <a:pt x="25556" y="42354"/>
                </a:lnTo>
                <a:lnTo>
                  <a:pt x="22964" y="45835"/>
                </a:lnTo>
                <a:lnTo>
                  <a:pt x="19759" y="47318"/>
                </a:lnTo>
                <a:lnTo>
                  <a:pt x="17146" y="47815"/>
                </a:lnTo>
                <a:lnTo>
                  <a:pt x="13596" y="47815"/>
                </a:lnTo>
                <a:lnTo>
                  <a:pt x="10227" y="47067"/>
                </a:lnTo>
                <a:lnTo>
                  <a:pt x="6181" y="45429"/>
                </a:lnTo>
                <a:lnTo>
                  <a:pt x="3304" y="43776"/>
                </a:lnTo>
                <a:lnTo>
                  <a:pt x="288" y="44157"/>
                </a:lnTo>
                <a:lnTo>
                  <a:pt x="0" y="46810"/>
                </a:lnTo>
                <a:lnTo>
                  <a:pt x="461" y="50227"/>
                </a:lnTo>
                <a:lnTo>
                  <a:pt x="3045" y="52373"/>
                </a:lnTo>
                <a:lnTo>
                  <a:pt x="6238" y="53709"/>
                </a:lnTo>
                <a:lnTo>
                  <a:pt x="8902" y="54494"/>
                </a:lnTo>
                <a:lnTo>
                  <a:pt x="12059" y="55055"/>
                </a:lnTo>
                <a:lnTo>
                  <a:pt x="15450" y="55191"/>
                </a:lnTo>
                <a:lnTo>
                  <a:pt x="18287" y="55191"/>
                </a:lnTo>
                <a:lnTo>
                  <a:pt x="20886" y="54839"/>
                </a:lnTo>
                <a:lnTo>
                  <a:pt x="23238" y="54141"/>
                </a:lnTo>
                <a:lnTo>
                  <a:pt x="27633" y="52387"/>
                </a:lnTo>
                <a:lnTo>
                  <a:pt x="31038" y="49630"/>
                </a:lnTo>
                <a:lnTo>
                  <a:pt x="33277" y="45921"/>
                </a:lnTo>
                <a:lnTo>
                  <a:pt x="34664" y="41630"/>
                </a:lnTo>
                <a:lnTo>
                  <a:pt x="34664" y="36903"/>
                </a:lnTo>
                <a:lnTo>
                  <a:pt x="33601" y="33491"/>
                </a:lnTo>
                <a:lnTo>
                  <a:pt x="31957" y="30582"/>
                </a:lnTo>
                <a:lnTo>
                  <a:pt x="28303" y="27392"/>
                </a:lnTo>
                <a:lnTo>
                  <a:pt x="25293" y="25830"/>
                </a:lnTo>
                <a:lnTo>
                  <a:pt x="22233" y="24498"/>
                </a:lnTo>
                <a:lnTo>
                  <a:pt x="19176" y="23252"/>
                </a:lnTo>
                <a:lnTo>
                  <a:pt x="16206" y="22061"/>
                </a:lnTo>
                <a:lnTo>
                  <a:pt x="12556" y="19900"/>
                </a:lnTo>
                <a:lnTo>
                  <a:pt x="10166" y="17068"/>
                </a:lnTo>
                <a:lnTo>
                  <a:pt x="9795" y="14400"/>
                </a:lnTo>
                <a:lnTo>
                  <a:pt x="10378" y="11492"/>
                </a:lnTo>
                <a:lnTo>
                  <a:pt x="12790" y="8533"/>
                </a:lnTo>
                <a:lnTo>
                  <a:pt x="16070" y="7315"/>
                </a:lnTo>
                <a:lnTo>
                  <a:pt x="18928" y="7136"/>
                </a:lnTo>
                <a:lnTo>
                  <a:pt x="22150" y="7340"/>
                </a:lnTo>
                <a:lnTo>
                  <a:pt x="25962" y="8611"/>
                </a:lnTo>
                <a:lnTo>
                  <a:pt x="29329" y="10375"/>
                </a:lnTo>
                <a:lnTo>
                  <a:pt x="32137" y="8547"/>
                </a:lnTo>
                <a:lnTo>
                  <a:pt x="32078" y="5854"/>
                </a:lnTo>
                <a:lnTo>
                  <a:pt x="30506" y="2984"/>
                </a:lnTo>
                <a:lnTo>
                  <a:pt x="27557" y="1498"/>
                </a:lnTo>
                <a:lnTo>
                  <a:pt x="24267" y="558"/>
                </a:lnTo>
                <a:lnTo>
                  <a:pt x="21653" y="115"/>
                </a:lnTo>
                <a:lnTo>
                  <a:pt x="16070" y="0"/>
                </a:lnTo>
                <a:lnTo>
                  <a:pt x="13470" y="407"/>
                </a:lnTo>
                <a:lnTo>
                  <a:pt x="11242" y="1231"/>
                </a:lnTo>
                <a:lnTo>
                  <a:pt x="7146" y="3125"/>
                </a:lnTo>
                <a:lnTo>
                  <a:pt x="4171" y="5854"/>
                </a:lnTo>
                <a:lnTo>
                  <a:pt x="2329" y="9220"/>
                </a:lnTo>
                <a:lnTo>
                  <a:pt x="1205" y="12917"/>
                </a:lnTo>
                <a:lnTo>
                  <a:pt x="1205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295763" y="3972441"/>
            <a:ext cx="31992" cy="67716"/>
          </a:xfrm>
          <a:custGeom>
            <a:avLst/>
            <a:gdLst/>
            <a:ahLst/>
            <a:cxnLst/>
            <a:rect l="l" t="t" r="r" b="b"/>
            <a:pathLst>
              <a:path w="31992" h="67716">
                <a:moveTo>
                  <a:pt x="17628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6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8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2" y="66953"/>
                </a:lnTo>
                <a:lnTo>
                  <a:pt x="31765" y="64249"/>
                </a:lnTo>
                <a:lnTo>
                  <a:pt x="31992" y="61682"/>
                </a:lnTo>
                <a:lnTo>
                  <a:pt x="31992" y="61009"/>
                </a:lnTo>
                <a:lnTo>
                  <a:pt x="30134" y="58355"/>
                </a:lnTo>
                <a:lnTo>
                  <a:pt x="27373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30" y="58964"/>
                </a:lnTo>
                <a:lnTo>
                  <a:pt x="18125" y="55421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92" y="18884"/>
                </a:lnTo>
                <a:lnTo>
                  <a:pt x="31953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339427" y="3985074"/>
            <a:ext cx="28569" cy="54430"/>
          </a:xfrm>
          <a:custGeom>
            <a:avLst/>
            <a:gdLst/>
            <a:ahLst/>
            <a:cxnLst/>
            <a:rect l="l" t="t" r="r" b="b"/>
            <a:pathLst>
              <a:path w="28569" h="54430">
                <a:moveTo>
                  <a:pt x="0" y="2501"/>
                </a:moveTo>
                <a:lnTo>
                  <a:pt x="0" y="52729"/>
                </a:lnTo>
                <a:lnTo>
                  <a:pt x="331" y="53696"/>
                </a:lnTo>
                <a:lnTo>
                  <a:pt x="2872" y="54430"/>
                </a:lnTo>
                <a:lnTo>
                  <a:pt x="6127" y="54430"/>
                </a:lnTo>
                <a:lnTo>
                  <a:pt x="8985" y="52729"/>
                </a:lnTo>
                <a:lnTo>
                  <a:pt x="8985" y="19698"/>
                </a:lnTo>
                <a:lnTo>
                  <a:pt x="10264" y="17654"/>
                </a:lnTo>
                <a:lnTo>
                  <a:pt x="12466" y="14514"/>
                </a:lnTo>
                <a:lnTo>
                  <a:pt x="14518" y="11951"/>
                </a:lnTo>
                <a:lnTo>
                  <a:pt x="17369" y="9640"/>
                </a:lnTo>
                <a:lnTo>
                  <a:pt x="19991" y="8710"/>
                </a:lnTo>
                <a:lnTo>
                  <a:pt x="23025" y="8928"/>
                </a:lnTo>
                <a:lnTo>
                  <a:pt x="25783" y="9740"/>
                </a:lnTo>
                <a:lnTo>
                  <a:pt x="28533" y="8420"/>
                </a:lnTo>
                <a:lnTo>
                  <a:pt x="28569" y="3265"/>
                </a:lnTo>
                <a:lnTo>
                  <a:pt x="26229" y="712"/>
                </a:lnTo>
                <a:lnTo>
                  <a:pt x="23108" y="74"/>
                </a:lnTo>
                <a:lnTo>
                  <a:pt x="20452" y="0"/>
                </a:lnTo>
                <a:lnTo>
                  <a:pt x="17340" y="698"/>
                </a:lnTo>
                <a:lnTo>
                  <a:pt x="14187" y="2641"/>
                </a:lnTo>
                <a:lnTo>
                  <a:pt x="10721" y="6173"/>
                </a:lnTo>
                <a:lnTo>
                  <a:pt x="8117" y="9817"/>
                </a:lnTo>
                <a:lnTo>
                  <a:pt x="8117" y="2209"/>
                </a:lnTo>
                <a:lnTo>
                  <a:pt x="5558" y="798"/>
                </a:lnTo>
                <a:lnTo>
                  <a:pt x="2574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378155" y="3985877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1" y="0"/>
                </a:moveTo>
                <a:lnTo>
                  <a:pt x="33192" y="1703"/>
                </a:lnTo>
                <a:lnTo>
                  <a:pt x="33192" y="36817"/>
                </a:lnTo>
                <a:lnTo>
                  <a:pt x="30679" y="39980"/>
                </a:lnTo>
                <a:lnTo>
                  <a:pt x="28328" y="42368"/>
                </a:lnTo>
                <a:lnTo>
                  <a:pt x="23872" y="45643"/>
                </a:lnTo>
                <a:lnTo>
                  <a:pt x="19364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9" y="41287"/>
                </a:lnTo>
                <a:lnTo>
                  <a:pt x="9658" y="37997"/>
                </a:lnTo>
                <a:lnTo>
                  <a:pt x="9025" y="33882"/>
                </a:lnTo>
                <a:lnTo>
                  <a:pt x="9025" y="1703"/>
                </a:lnTo>
                <a:lnTo>
                  <a:pt x="8669" y="751"/>
                </a:lnTo>
                <a:lnTo>
                  <a:pt x="6116" y="0"/>
                </a:lnTo>
                <a:lnTo>
                  <a:pt x="2923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906" y="41468"/>
                </a:lnTo>
                <a:lnTo>
                  <a:pt x="1497" y="44020"/>
                </a:lnTo>
                <a:lnTo>
                  <a:pt x="3863" y="48160"/>
                </a:lnTo>
                <a:lnTo>
                  <a:pt x="7044" y="51602"/>
                </a:lnTo>
                <a:lnTo>
                  <a:pt x="11512" y="53823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1" y="53671"/>
                </a:lnTo>
                <a:lnTo>
                  <a:pt x="25787" y="52210"/>
                </a:lnTo>
                <a:lnTo>
                  <a:pt x="28511" y="50763"/>
                </a:lnTo>
                <a:lnTo>
                  <a:pt x="31258" y="48463"/>
                </a:lnTo>
                <a:lnTo>
                  <a:pt x="34056" y="45302"/>
                </a:lnTo>
                <a:lnTo>
                  <a:pt x="34056" y="52224"/>
                </a:lnTo>
                <a:lnTo>
                  <a:pt x="36633" y="53632"/>
                </a:lnTo>
                <a:lnTo>
                  <a:pt x="39542" y="53632"/>
                </a:lnTo>
                <a:lnTo>
                  <a:pt x="42217" y="51930"/>
                </a:lnTo>
                <a:lnTo>
                  <a:pt x="42217" y="1703"/>
                </a:lnTo>
                <a:lnTo>
                  <a:pt x="41965" y="939"/>
                </a:lnTo>
                <a:lnTo>
                  <a:pt x="39309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433800" y="398512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59" y="33757"/>
                </a:moveTo>
                <a:lnTo>
                  <a:pt x="9359" y="30928"/>
                </a:lnTo>
                <a:lnTo>
                  <a:pt x="9359" y="21211"/>
                </a:lnTo>
                <a:lnTo>
                  <a:pt x="10515" y="16272"/>
                </a:lnTo>
                <a:lnTo>
                  <a:pt x="12816" y="12867"/>
                </a:lnTo>
                <a:lnTo>
                  <a:pt x="15126" y="9465"/>
                </a:lnTo>
                <a:lnTo>
                  <a:pt x="18425" y="7762"/>
                </a:lnTo>
                <a:lnTo>
                  <a:pt x="24847" y="7762"/>
                </a:lnTo>
                <a:lnTo>
                  <a:pt x="28213" y="8686"/>
                </a:lnTo>
                <a:lnTo>
                  <a:pt x="32166" y="10721"/>
                </a:lnTo>
                <a:lnTo>
                  <a:pt x="35557" y="13374"/>
                </a:lnTo>
                <a:lnTo>
                  <a:pt x="38404" y="11229"/>
                </a:lnTo>
                <a:lnTo>
                  <a:pt x="38390" y="8550"/>
                </a:lnTo>
                <a:lnTo>
                  <a:pt x="37572" y="5717"/>
                </a:lnTo>
                <a:lnTo>
                  <a:pt x="34751" y="3305"/>
                </a:lnTo>
                <a:lnTo>
                  <a:pt x="31446" y="1628"/>
                </a:lnTo>
                <a:lnTo>
                  <a:pt x="28872" y="753"/>
                </a:lnTo>
                <a:lnTo>
                  <a:pt x="25938" y="154"/>
                </a:lnTo>
                <a:lnTo>
                  <a:pt x="22856" y="0"/>
                </a:lnTo>
                <a:lnTo>
                  <a:pt x="19624" y="0"/>
                </a:lnTo>
                <a:lnTo>
                  <a:pt x="16628" y="547"/>
                </a:lnTo>
                <a:lnTo>
                  <a:pt x="13856" y="1653"/>
                </a:lnTo>
                <a:lnTo>
                  <a:pt x="11070" y="2758"/>
                </a:lnTo>
                <a:lnTo>
                  <a:pt x="8669" y="4436"/>
                </a:lnTo>
                <a:lnTo>
                  <a:pt x="4568" y="8968"/>
                </a:lnTo>
                <a:lnTo>
                  <a:pt x="2948" y="11887"/>
                </a:lnTo>
                <a:lnTo>
                  <a:pt x="1771" y="15434"/>
                </a:lnTo>
                <a:lnTo>
                  <a:pt x="598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6" y="36389"/>
                </a:lnTo>
                <a:lnTo>
                  <a:pt x="1451" y="39715"/>
                </a:lnTo>
                <a:lnTo>
                  <a:pt x="2405" y="43042"/>
                </a:lnTo>
                <a:lnTo>
                  <a:pt x="3802" y="45850"/>
                </a:lnTo>
                <a:lnTo>
                  <a:pt x="5637" y="48136"/>
                </a:lnTo>
                <a:lnTo>
                  <a:pt x="9745" y="52175"/>
                </a:lnTo>
                <a:lnTo>
                  <a:pt x="12470" y="53356"/>
                </a:lnTo>
                <a:lnTo>
                  <a:pt x="15177" y="54547"/>
                </a:lnTo>
                <a:lnTo>
                  <a:pt x="18299" y="55145"/>
                </a:lnTo>
                <a:lnTo>
                  <a:pt x="23522" y="55145"/>
                </a:lnTo>
                <a:lnTo>
                  <a:pt x="26766" y="54648"/>
                </a:lnTo>
                <a:lnTo>
                  <a:pt x="29851" y="53874"/>
                </a:lnTo>
                <a:lnTo>
                  <a:pt x="32572" y="52783"/>
                </a:lnTo>
                <a:lnTo>
                  <a:pt x="35967" y="50803"/>
                </a:lnTo>
                <a:lnTo>
                  <a:pt x="38379" y="47870"/>
                </a:lnTo>
                <a:lnTo>
                  <a:pt x="38624" y="45046"/>
                </a:lnTo>
                <a:lnTo>
                  <a:pt x="38602" y="43665"/>
                </a:lnTo>
                <a:lnTo>
                  <a:pt x="36730" y="40806"/>
                </a:lnTo>
                <a:lnTo>
                  <a:pt x="33602" y="43168"/>
                </a:lnTo>
                <a:lnTo>
                  <a:pt x="29963" y="45493"/>
                </a:lnTo>
                <a:lnTo>
                  <a:pt x="26841" y="46840"/>
                </a:lnTo>
                <a:lnTo>
                  <a:pt x="22953" y="47171"/>
                </a:lnTo>
                <a:lnTo>
                  <a:pt x="18856" y="46765"/>
                </a:lnTo>
                <a:lnTo>
                  <a:pt x="15491" y="45176"/>
                </a:lnTo>
                <a:lnTo>
                  <a:pt x="12899" y="42303"/>
                </a:lnTo>
                <a:lnTo>
                  <a:pt x="10857" y="38635"/>
                </a:lnTo>
                <a:lnTo>
                  <a:pt x="9659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477746" y="39724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28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1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2" y="66953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35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64"/>
                </a:lnTo>
                <a:lnTo>
                  <a:pt x="18125" y="55421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88" y="18884"/>
                </a:lnTo>
                <a:lnTo>
                  <a:pt x="31953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6520334" y="3965140"/>
            <a:ext cx="11087" cy="74368"/>
          </a:xfrm>
          <a:custGeom>
            <a:avLst/>
            <a:gdLst/>
            <a:ahLst/>
            <a:cxnLst/>
            <a:rect l="l" t="t" r="r" b="b"/>
            <a:pathLst>
              <a:path w="11087" h="74368">
                <a:moveTo>
                  <a:pt x="0" y="5587"/>
                </a:moveTo>
                <a:lnTo>
                  <a:pt x="380" y="9143"/>
                </a:lnTo>
                <a:lnTo>
                  <a:pt x="3390" y="11049"/>
                </a:lnTo>
                <a:lnTo>
                  <a:pt x="7635" y="11049"/>
                </a:lnTo>
                <a:lnTo>
                  <a:pt x="10694" y="9104"/>
                </a:lnTo>
                <a:lnTo>
                  <a:pt x="11087" y="5472"/>
                </a:lnTo>
                <a:lnTo>
                  <a:pt x="10706" y="1915"/>
                </a:lnTo>
                <a:lnTo>
                  <a:pt x="7710" y="0"/>
                </a:lnTo>
                <a:lnTo>
                  <a:pt x="3451" y="0"/>
                </a:lnTo>
                <a:lnTo>
                  <a:pt x="392" y="1965"/>
                </a:lnTo>
                <a:lnTo>
                  <a:pt x="0" y="5587"/>
                </a:lnTo>
                <a:close/>
              </a:path>
              <a:path w="11087" h="74368">
                <a:moveTo>
                  <a:pt x="1395" y="73634"/>
                </a:moveTo>
                <a:lnTo>
                  <a:pt x="3948" y="74368"/>
                </a:lnTo>
                <a:lnTo>
                  <a:pt x="7203" y="74368"/>
                </a:lnTo>
                <a:lnTo>
                  <a:pt x="10064" y="72666"/>
                </a:lnTo>
                <a:lnTo>
                  <a:pt x="10064" y="22439"/>
                </a:lnTo>
                <a:lnTo>
                  <a:pt x="9838" y="21715"/>
                </a:lnTo>
                <a:lnTo>
                  <a:pt x="7203" y="20750"/>
                </a:lnTo>
                <a:lnTo>
                  <a:pt x="3948" y="20750"/>
                </a:lnTo>
                <a:lnTo>
                  <a:pt x="1071" y="22439"/>
                </a:lnTo>
                <a:lnTo>
                  <a:pt x="1071" y="72666"/>
                </a:lnTo>
                <a:lnTo>
                  <a:pt x="1395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6543367" y="39850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5" y="36103"/>
                </a:lnTo>
                <a:lnTo>
                  <a:pt x="1464" y="39458"/>
                </a:lnTo>
                <a:lnTo>
                  <a:pt x="2440" y="42800"/>
                </a:lnTo>
                <a:lnTo>
                  <a:pt x="3926" y="45655"/>
                </a:lnTo>
                <a:lnTo>
                  <a:pt x="5922" y="48005"/>
                </a:lnTo>
                <a:lnTo>
                  <a:pt x="10429" y="52134"/>
                </a:lnTo>
                <a:lnTo>
                  <a:pt x="9546" y="32792"/>
                </a:lnTo>
                <a:lnTo>
                  <a:pt x="9301" y="30214"/>
                </a:lnTo>
                <a:lnTo>
                  <a:pt x="9301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29" y="9157"/>
                </a:lnTo>
                <a:lnTo>
                  <a:pt x="21941" y="7707"/>
                </a:lnTo>
                <a:lnTo>
                  <a:pt x="27510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9"/>
                </a:lnTo>
                <a:lnTo>
                  <a:pt x="39653" y="30593"/>
                </a:lnTo>
                <a:lnTo>
                  <a:pt x="39368" y="33234"/>
                </a:lnTo>
                <a:lnTo>
                  <a:pt x="38789" y="35661"/>
                </a:lnTo>
                <a:lnTo>
                  <a:pt x="37277" y="40157"/>
                </a:lnTo>
                <a:lnTo>
                  <a:pt x="34786" y="43663"/>
                </a:lnTo>
                <a:lnTo>
                  <a:pt x="31262" y="45986"/>
                </a:lnTo>
                <a:lnTo>
                  <a:pt x="27028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01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394" y="54583"/>
                </a:lnTo>
                <a:lnTo>
                  <a:pt x="19907" y="55195"/>
                </a:lnTo>
                <a:lnTo>
                  <a:pt x="28068" y="55195"/>
                </a:lnTo>
                <a:lnTo>
                  <a:pt x="31694" y="54496"/>
                </a:lnTo>
                <a:lnTo>
                  <a:pt x="34839" y="53099"/>
                </a:lnTo>
                <a:lnTo>
                  <a:pt x="37969" y="51713"/>
                </a:lnTo>
                <a:lnTo>
                  <a:pt x="40582" y="49758"/>
                </a:lnTo>
                <a:lnTo>
                  <a:pt x="44754" y="44780"/>
                </a:lnTo>
                <a:lnTo>
                  <a:pt x="46324" y="41807"/>
                </a:lnTo>
                <a:lnTo>
                  <a:pt x="47378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5" y="19086"/>
                </a:lnTo>
                <a:lnTo>
                  <a:pt x="47464" y="15746"/>
                </a:lnTo>
                <a:lnTo>
                  <a:pt x="46461" y="12393"/>
                </a:lnTo>
                <a:lnTo>
                  <a:pt x="44978" y="9536"/>
                </a:lnTo>
                <a:lnTo>
                  <a:pt x="42983" y="7199"/>
                </a:lnTo>
                <a:lnTo>
                  <a:pt x="38491" y="3074"/>
                </a:lnTo>
                <a:lnTo>
                  <a:pt x="35495" y="1842"/>
                </a:lnTo>
                <a:lnTo>
                  <a:pt x="32500" y="608"/>
                </a:lnTo>
                <a:lnTo>
                  <a:pt x="28994" y="0"/>
                </a:lnTo>
                <a:lnTo>
                  <a:pt x="20800" y="0"/>
                </a:lnTo>
                <a:lnTo>
                  <a:pt x="17160" y="687"/>
                </a:lnTo>
                <a:lnTo>
                  <a:pt x="14043" y="2058"/>
                </a:lnTo>
                <a:lnTo>
                  <a:pt x="10921" y="3441"/>
                </a:lnTo>
                <a:lnTo>
                  <a:pt x="8312" y="5370"/>
                </a:lnTo>
                <a:lnTo>
                  <a:pt x="4138" y="10364"/>
                </a:lnTo>
                <a:lnTo>
                  <a:pt x="2592" y="13323"/>
                </a:lnTo>
                <a:lnTo>
                  <a:pt x="1548" y="16775"/>
                </a:lnTo>
                <a:lnTo>
                  <a:pt x="510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5" y="37630"/>
                </a:moveTo>
                <a:lnTo>
                  <a:pt x="9546" y="32792"/>
                </a:lnTo>
                <a:lnTo>
                  <a:pt x="10429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25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6605596" y="3985077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7" y="23332"/>
                </a:moveTo>
                <a:lnTo>
                  <a:pt x="33177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3" y="52730"/>
                </a:lnTo>
                <a:lnTo>
                  <a:pt x="42163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9" y="10364"/>
                </a:lnTo>
                <a:lnTo>
                  <a:pt x="38304" y="6249"/>
                </a:lnTo>
                <a:lnTo>
                  <a:pt x="35121" y="2819"/>
                </a:lnTo>
                <a:lnTo>
                  <a:pt x="30653" y="572"/>
                </a:lnTo>
                <a:lnTo>
                  <a:pt x="27914" y="0"/>
                </a:lnTo>
                <a:lnTo>
                  <a:pt x="21849" y="0"/>
                </a:lnTo>
                <a:lnTo>
                  <a:pt x="19090" y="723"/>
                </a:lnTo>
                <a:lnTo>
                  <a:pt x="16355" y="2197"/>
                </a:lnTo>
                <a:lnTo>
                  <a:pt x="13604" y="3672"/>
                </a:lnTo>
                <a:lnTo>
                  <a:pt x="10868" y="5984"/>
                </a:lnTo>
                <a:lnTo>
                  <a:pt x="8107" y="9144"/>
                </a:lnTo>
                <a:lnTo>
                  <a:pt x="8107" y="2197"/>
                </a:lnTo>
                <a:lnTo>
                  <a:pt x="5533" y="800"/>
                </a:lnTo>
                <a:lnTo>
                  <a:pt x="2578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2" y="54432"/>
                </a:lnTo>
                <a:lnTo>
                  <a:pt x="6113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1" y="14465"/>
                </a:lnTo>
                <a:lnTo>
                  <a:pt x="13802" y="12067"/>
                </a:lnTo>
                <a:lnTo>
                  <a:pt x="18299" y="8788"/>
                </a:lnTo>
                <a:lnTo>
                  <a:pt x="22802" y="7978"/>
                </a:lnTo>
                <a:lnTo>
                  <a:pt x="26060" y="8305"/>
                </a:lnTo>
                <a:lnTo>
                  <a:pt x="28710" y="9641"/>
                </a:lnTo>
                <a:lnTo>
                  <a:pt x="31468" y="13144"/>
                </a:lnTo>
                <a:lnTo>
                  <a:pt x="32533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6690808" y="3966688"/>
            <a:ext cx="9359" cy="72810"/>
          </a:xfrm>
          <a:custGeom>
            <a:avLst/>
            <a:gdLst/>
            <a:ahLst/>
            <a:cxnLst/>
            <a:rect l="l" t="t" r="r" b="b"/>
            <a:pathLst>
              <a:path w="9359" h="72810">
                <a:moveTo>
                  <a:pt x="9359" y="71071"/>
                </a:moveTo>
                <a:lnTo>
                  <a:pt x="9359" y="1753"/>
                </a:lnTo>
                <a:lnTo>
                  <a:pt x="9004" y="749"/>
                </a:lnTo>
                <a:lnTo>
                  <a:pt x="6339" y="0"/>
                </a:lnTo>
                <a:lnTo>
                  <a:pt x="3133" y="0"/>
                </a:lnTo>
                <a:lnTo>
                  <a:pt x="0" y="1753"/>
                </a:lnTo>
                <a:lnTo>
                  <a:pt x="0" y="71071"/>
                </a:lnTo>
                <a:lnTo>
                  <a:pt x="360" y="72072"/>
                </a:lnTo>
                <a:lnTo>
                  <a:pt x="3060" y="72810"/>
                </a:lnTo>
                <a:lnTo>
                  <a:pt x="6339" y="72810"/>
                </a:lnTo>
                <a:lnTo>
                  <a:pt x="9359" y="71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717628" y="3985077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78" y="23332"/>
                </a:moveTo>
                <a:lnTo>
                  <a:pt x="33178" y="52730"/>
                </a:lnTo>
                <a:lnTo>
                  <a:pt x="33400" y="53492"/>
                </a:lnTo>
                <a:lnTo>
                  <a:pt x="36051" y="54432"/>
                </a:lnTo>
                <a:lnTo>
                  <a:pt x="39305" y="54432"/>
                </a:lnTo>
                <a:lnTo>
                  <a:pt x="42167" y="52730"/>
                </a:lnTo>
                <a:lnTo>
                  <a:pt x="42167" y="18529"/>
                </a:lnTo>
                <a:lnTo>
                  <a:pt x="41868" y="15455"/>
                </a:lnTo>
                <a:lnTo>
                  <a:pt x="41275" y="12903"/>
                </a:lnTo>
                <a:lnTo>
                  <a:pt x="40666" y="10364"/>
                </a:lnTo>
                <a:lnTo>
                  <a:pt x="38300" y="6249"/>
                </a:lnTo>
                <a:lnTo>
                  <a:pt x="35121" y="2819"/>
                </a:lnTo>
                <a:lnTo>
                  <a:pt x="30651" y="572"/>
                </a:lnTo>
                <a:lnTo>
                  <a:pt x="27918" y="0"/>
                </a:lnTo>
                <a:lnTo>
                  <a:pt x="21852" y="0"/>
                </a:lnTo>
                <a:lnTo>
                  <a:pt x="19088" y="723"/>
                </a:lnTo>
                <a:lnTo>
                  <a:pt x="16355" y="2197"/>
                </a:lnTo>
                <a:lnTo>
                  <a:pt x="13605" y="3672"/>
                </a:lnTo>
                <a:lnTo>
                  <a:pt x="10872" y="5984"/>
                </a:lnTo>
                <a:lnTo>
                  <a:pt x="8107" y="9144"/>
                </a:lnTo>
                <a:lnTo>
                  <a:pt x="8107" y="2197"/>
                </a:lnTo>
                <a:lnTo>
                  <a:pt x="5548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184" y="53492"/>
                </a:lnTo>
                <a:lnTo>
                  <a:pt x="2858" y="54432"/>
                </a:lnTo>
                <a:lnTo>
                  <a:pt x="6117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2" y="14465"/>
                </a:lnTo>
                <a:lnTo>
                  <a:pt x="13803" y="12067"/>
                </a:lnTo>
                <a:lnTo>
                  <a:pt x="18295" y="8788"/>
                </a:lnTo>
                <a:lnTo>
                  <a:pt x="22806" y="7978"/>
                </a:lnTo>
                <a:lnTo>
                  <a:pt x="26071" y="8305"/>
                </a:lnTo>
                <a:lnTo>
                  <a:pt x="28721" y="9641"/>
                </a:lnTo>
                <a:lnTo>
                  <a:pt x="31468" y="13144"/>
                </a:lnTo>
                <a:lnTo>
                  <a:pt x="32533" y="16409"/>
                </a:lnTo>
                <a:lnTo>
                  <a:pt x="33178" y="20459"/>
                </a:lnTo>
                <a:lnTo>
                  <a:pt x="33178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6772511" y="3985077"/>
            <a:ext cx="34663" cy="55191"/>
          </a:xfrm>
          <a:custGeom>
            <a:avLst/>
            <a:gdLst/>
            <a:ahLst/>
            <a:cxnLst/>
            <a:rect l="l" t="t" r="r" b="b"/>
            <a:pathLst>
              <a:path w="34663" h="55191">
                <a:moveTo>
                  <a:pt x="2264" y="20650"/>
                </a:moveTo>
                <a:lnTo>
                  <a:pt x="3912" y="23620"/>
                </a:lnTo>
                <a:lnTo>
                  <a:pt x="7552" y="26910"/>
                </a:lnTo>
                <a:lnTo>
                  <a:pt x="10486" y="28498"/>
                </a:lnTo>
                <a:lnTo>
                  <a:pt x="13531" y="29845"/>
                </a:lnTo>
                <a:lnTo>
                  <a:pt x="16563" y="31089"/>
                </a:lnTo>
                <a:lnTo>
                  <a:pt x="19457" y="32245"/>
                </a:lnTo>
                <a:lnTo>
                  <a:pt x="23086" y="34391"/>
                </a:lnTo>
                <a:lnTo>
                  <a:pt x="25436" y="37185"/>
                </a:lnTo>
                <a:lnTo>
                  <a:pt x="25786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56" y="47318"/>
                </a:lnTo>
                <a:lnTo>
                  <a:pt x="17146" y="47815"/>
                </a:lnTo>
                <a:lnTo>
                  <a:pt x="13589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304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3"/>
                </a:lnTo>
                <a:lnTo>
                  <a:pt x="6238" y="53709"/>
                </a:lnTo>
                <a:lnTo>
                  <a:pt x="8898" y="54494"/>
                </a:lnTo>
                <a:lnTo>
                  <a:pt x="12056" y="55055"/>
                </a:lnTo>
                <a:lnTo>
                  <a:pt x="15447" y="55191"/>
                </a:lnTo>
                <a:lnTo>
                  <a:pt x="18284" y="55191"/>
                </a:lnTo>
                <a:lnTo>
                  <a:pt x="20882" y="54839"/>
                </a:lnTo>
                <a:lnTo>
                  <a:pt x="23233" y="54141"/>
                </a:lnTo>
                <a:lnTo>
                  <a:pt x="27630" y="52387"/>
                </a:lnTo>
                <a:lnTo>
                  <a:pt x="31034" y="49630"/>
                </a:lnTo>
                <a:lnTo>
                  <a:pt x="33274" y="45921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7" y="33491"/>
                </a:lnTo>
                <a:lnTo>
                  <a:pt x="31949" y="30582"/>
                </a:lnTo>
                <a:lnTo>
                  <a:pt x="28299" y="27392"/>
                </a:lnTo>
                <a:lnTo>
                  <a:pt x="25289" y="25830"/>
                </a:lnTo>
                <a:lnTo>
                  <a:pt x="22232" y="24498"/>
                </a:lnTo>
                <a:lnTo>
                  <a:pt x="19173" y="23252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74" y="11492"/>
                </a:lnTo>
                <a:lnTo>
                  <a:pt x="12801" y="8533"/>
                </a:lnTo>
                <a:lnTo>
                  <a:pt x="16070" y="7315"/>
                </a:lnTo>
                <a:lnTo>
                  <a:pt x="18928" y="7136"/>
                </a:lnTo>
                <a:lnTo>
                  <a:pt x="22161" y="7340"/>
                </a:lnTo>
                <a:lnTo>
                  <a:pt x="25962" y="8611"/>
                </a:lnTo>
                <a:lnTo>
                  <a:pt x="29325" y="10375"/>
                </a:lnTo>
                <a:lnTo>
                  <a:pt x="32137" y="8547"/>
                </a:lnTo>
                <a:lnTo>
                  <a:pt x="32075" y="5854"/>
                </a:lnTo>
                <a:lnTo>
                  <a:pt x="30502" y="2984"/>
                </a:lnTo>
                <a:lnTo>
                  <a:pt x="27557" y="1498"/>
                </a:lnTo>
                <a:lnTo>
                  <a:pt x="24263" y="558"/>
                </a:lnTo>
                <a:lnTo>
                  <a:pt x="21649" y="115"/>
                </a:lnTo>
                <a:lnTo>
                  <a:pt x="16070" y="0"/>
                </a:lnTo>
                <a:lnTo>
                  <a:pt x="13467" y="407"/>
                </a:lnTo>
                <a:lnTo>
                  <a:pt x="11238" y="1231"/>
                </a:lnTo>
                <a:lnTo>
                  <a:pt x="7142" y="3125"/>
                </a:lnTo>
                <a:lnTo>
                  <a:pt x="4171" y="5854"/>
                </a:lnTo>
                <a:lnTo>
                  <a:pt x="2325" y="9220"/>
                </a:lnTo>
                <a:lnTo>
                  <a:pt x="1201" y="12917"/>
                </a:lnTo>
                <a:lnTo>
                  <a:pt x="1201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813227" y="39724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32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30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7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8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9" y="66686"/>
                </a:lnTo>
                <a:lnTo>
                  <a:pt x="20419" y="67716"/>
                </a:lnTo>
                <a:lnTo>
                  <a:pt x="22964" y="67716"/>
                </a:lnTo>
                <a:lnTo>
                  <a:pt x="26294" y="67434"/>
                </a:lnTo>
                <a:lnTo>
                  <a:pt x="29227" y="66737"/>
                </a:lnTo>
                <a:lnTo>
                  <a:pt x="31769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34" y="58355"/>
                </a:lnTo>
                <a:lnTo>
                  <a:pt x="27373" y="59422"/>
                </a:lnTo>
                <a:lnTo>
                  <a:pt x="24486" y="59842"/>
                </a:lnTo>
                <a:lnTo>
                  <a:pt x="21916" y="59842"/>
                </a:lnTo>
                <a:lnTo>
                  <a:pt x="20134" y="58964"/>
                </a:lnTo>
                <a:lnTo>
                  <a:pt x="18139" y="55421"/>
                </a:lnTo>
                <a:lnTo>
                  <a:pt x="17632" y="52819"/>
                </a:lnTo>
                <a:lnTo>
                  <a:pt x="17632" y="21337"/>
                </a:lnTo>
                <a:lnTo>
                  <a:pt x="30196" y="21337"/>
                </a:lnTo>
                <a:lnTo>
                  <a:pt x="31988" y="18884"/>
                </a:lnTo>
                <a:lnTo>
                  <a:pt x="31957" y="16243"/>
                </a:lnTo>
                <a:lnTo>
                  <a:pt x="30196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853590" y="39850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83" y="42062"/>
                </a:moveTo>
                <a:lnTo>
                  <a:pt x="9978" y="54165"/>
                </a:lnTo>
                <a:lnTo>
                  <a:pt x="14395" y="55191"/>
                </a:lnTo>
                <a:lnTo>
                  <a:pt x="19903" y="55191"/>
                </a:lnTo>
                <a:lnTo>
                  <a:pt x="22924" y="47382"/>
                </a:lnTo>
                <a:lnTo>
                  <a:pt x="18380" y="48005"/>
                </a:lnTo>
                <a:lnTo>
                  <a:pt x="15486" y="48005"/>
                </a:lnTo>
                <a:lnTo>
                  <a:pt x="11612" y="45680"/>
                </a:lnTo>
                <a:lnTo>
                  <a:pt x="9183" y="42062"/>
                </a:lnTo>
                <a:close/>
              </a:path>
              <a:path w="22924" h="55191">
                <a:moveTo>
                  <a:pt x="34635" y="54416"/>
                </a:moveTo>
                <a:lnTo>
                  <a:pt x="37310" y="54467"/>
                </a:lnTo>
                <a:lnTo>
                  <a:pt x="40192" y="52804"/>
                </a:lnTo>
                <a:lnTo>
                  <a:pt x="40192" y="15796"/>
                </a:lnTo>
                <a:lnTo>
                  <a:pt x="39851" y="13068"/>
                </a:lnTo>
                <a:lnTo>
                  <a:pt x="38475" y="8380"/>
                </a:lnTo>
                <a:lnTo>
                  <a:pt x="35840" y="4823"/>
                </a:lnTo>
                <a:lnTo>
                  <a:pt x="32324" y="2054"/>
                </a:lnTo>
                <a:lnTo>
                  <a:pt x="27395" y="417"/>
                </a:lnTo>
                <a:lnTo>
                  <a:pt x="24400" y="0"/>
                </a:lnTo>
                <a:lnTo>
                  <a:pt x="20882" y="0"/>
                </a:lnTo>
                <a:lnTo>
                  <a:pt x="17120" y="176"/>
                </a:lnTo>
                <a:lnTo>
                  <a:pt x="13431" y="888"/>
                </a:lnTo>
                <a:lnTo>
                  <a:pt x="10162" y="1864"/>
                </a:lnTo>
                <a:lnTo>
                  <a:pt x="7228" y="3009"/>
                </a:lnTo>
                <a:lnTo>
                  <a:pt x="3502" y="5356"/>
                </a:lnTo>
                <a:lnTo>
                  <a:pt x="2386" y="8164"/>
                </a:lnTo>
                <a:lnTo>
                  <a:pt x="2684" y="11479"/>
                </a:lnTo>
                <a:lnTo>
                  <a:pt x="5269" y="12405"/>
                </a:lnTo>
                <a:lnTo>
                  <a:pt x="8171" y="10717"/>
                </a:lnTo>
                <a:lnTo>
                  <a:pt x="10817" y="9434"/>
                </a:lnTo>
                <a:lnTo>
                  <a:pt x="14110" y="8290"/>
                </a:lnTo>
                <a:lnTo>
                  <a:pt x="17852" y="7480"/>
                </a:lnTo>
                <a:lnTo>
                  <a:pt x="22132" y="7480"/>
                </a:lnTo>
                <a:lnTo>
                  <a:pt x="25289" y="822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0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93" y="23568"/>
                </a:lnTo>
                <a:lnTo>
                  <a:pt x="14248" y="24257"/>
                </a:lnTo>
                <a:lnTo>
                  <a:pt x="11202" y="24930"/>
                </a:lnTo>
                <a:lnTo>
                  <a:pt x="8624" y="25970"/>
                </a:lnTo>
                <a:lnTo>
                  <a:pt x="4417" y="28723"/>
                </a:lnTo>
                <a:lnTo>
                  <a:pt x="1670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7" y="49870"/>
                </a:lnTo>
                <a:lnTo>
                  <a:pt x="6112" y="52473"/>
                </a:lnTo>
                <a:lnTo>
                  <a:pt x="9978" y="54165"/>
                </a:lnTo>
                <a:lnTo>
                  <a:pt x="9183" y="42062"/>
                </a:lnTo>
                <a:lnTo>
                  <a:pt x="9183" y="39456"/>
                </a:lnTo>
                <a:lnTo>
                  <a:pt x="10025" y="35406"/>
                </a:lnTo>
                <a:lnTo>
                  <a:pt x="12664" y="32396"/>
                </a:lnTo>
                <a:lnTo>
                  <a:pt x="15374" y="30934"/>
                </a:lnTo>
                <a:lnTo>
                  <a:pt x="19004" y="30071"/>
                </a:lnTo>
                <a:lnTo>
                  <a:pt x="23608" y="29855"/>
                </a:lnTo>
                <a:lnTo>
                  <a:pt x="31268" y="29855"/>
                </a:lnTo>
                <a:lnTo>
                  <a:pt x="31268" y="40524"/>
                </a:lnTo>
                <a:lnTo>
                  <a:pt x="26953" y="44931"/>
                </a:lnTo>
                <a:lnTo>
                  <a:pt x="22924" y="47382"/>
                </a:lnTo>
                <a:lnTo>
                  <a:pt x="19903" y="55191"/>
                </a:lnTo>
                <a:lnTo>
                  <a:pt x="22689" y="54543"/>
                </a:lnTo>
                <a:lnTo>
                  <a:pt x="25325" y="53251"/>
                </a:lnTo>
                <a:lnTo>
                  <a:pt x="27938" y="51940"/>
                </a:lnTo>
                <a:lnTo>
                  <a:pt x="32471" y="47774"/>
                </a:lnTo>
                <a:lnTo>
                  <a:pt x="32471" y="52804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910134" y="3961494"/>
            <a:ext cx="8975" cy="78014"/>
          </a:xfrm>
          <a:custGeom>
            <a:avLst/>
            <a:gdLst/>
            <a:ahLst/>
            <a:cxnLst/>
            <a:rect l="l" t="t" r="r" b="b"/>
            <a:pathLst>
              <a:path w="8975" h="78014">
                <a:moveTo>
                  <a:pt x="8975" y="76313"/>
                </a:moveTo>
                <a:lnTo>
                  <a:pt x="8975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1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935508" y="3961494"/>
            <a:ext cx="8978" cy="78014"/>
          </a:xfrm>
          <a:custGeom>
            <a:avLst/>
            <a:gdLst/>
            <a:ahLst/>
            <a:cxnLst/>
            <a:rect l="l" t="t" r="r" b="b"/>
            <a:pathLst>
              <a:path w="8978" h="78014">
                <a:moveTo>
                  <a:pt x="8978" y="76313"/>
                </a:moveTo>
                <a:lnTo>
                  <a:pt x="8978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76" y="78014"/>
                </a:lnTo>
                <a:lnTo>
                  <a:pt x="6116" y="78014"/>
                </a:lnTo>
                <a:lnTo>
                  <a:pt x="8978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957583" y="3985070"/>
            <a:ext cx="22913" cy="55191"/>
          </a:xfrm>
          <a:custGeom>
            <a:avLst/>
            <a:gdLst/>
            <a:ahLst/>
            <a:cxnLst/>
            <a:rect l="l" t="t" r="r" b="b"/>
            <a:pathLst>
              <a:path w="22913" h="55191">
                <a:moveTo>
                  <a:pt x="9187" y="42062"/>
                </a:moveTo>
                <a:lnTo>
                  <a:pt x="9964" y="54165"/>
                </a:lnTo>
                <a:lnTo>
                  <a:pt x="14385" y="55191"/>
                </a:lnTo>
                <a:lnTo>
                  <a:pt x="19893" y="55191"/>
                </a:lnTo>
                <a:lnTo>
                  <a:pt x="22913" y="47382"/>
                </a:lnTo>
                <a:lnTo>
                  <a:pt x="18374" y="48005"/>
                </a:lnTo>
                <a:lnTo>
                  <a:pt x="15472" y="48005"/>
                </a:lnTo>
                <a:lnTo>
                  <a:pt x="11598" y="45680"/>
                </a:lnTo>
                <a:lnTo>
                  <a:pt x="9187" y="42062"/>
                </a:lnTo>
                <a:close/>
              </a:path>
              <a:path w="22913" h="55191">
                <a:moveTo>
                  <a:pt x="34627" y="54416"/>
                </a:moveTo>
                <a:lnTo>
                  <a:pt x="37299" y="54467"/>
                </a:lnTo>
                <a:lnTo>
                  <a:pt x="40198" y="52804"/>
                </a:lnTo>
                <a:lnTo>
                  <a:pt x="40198" y="15796"/>
                </a:lnTo>
                <a:lnTo>
                  <a:pt x="39837" y="13068"/>
                </a:lnTo>
                <a:lnTo>
                  <a:pt x="38461" y="8380"/>
                </a:lnTo>
                <a:lnTo>
                  <a:pt x="35838" y="4823"/>
                </a:lnTo>
                <a:lnTo>
                  <a:pt x="32320" y="2054"/>
                </a:lnTo>
                <a:lnTo>
                  <a:pt x="27396" y="417"/>
                </a:lnTo>
                <a:lnTo>
                  <a:pt x="24386" y="0"/>
                </a:lnTo>
                <a:lnTo>
                  <a:pt x="20887" y="0"/>
                </a:lnTo>
                <a:lnTo>
                  <a:pt x="17122" y="176"/>
                </a:lnTo>
                <a:lnTo>
                  <a:pt x="13431" y="888"/>
                </a:lnTo>
                <a:lnTo>
                  <a:pt x="10166" y="1864"/>
                </a:lnTo>
                <a:lnTo>
                  <a:pt x="7232" y="3009"/>
                </a:lnTo>
                <a:lnTo>
                  <a:pt x="3502" y="5356"/>
                </a:lnTo>
                <a:lnTo>
                  <a:pt x="2386" y="8164"/>
                </a:lnTo>
                <a:lnTo>
                  <a:pt x="2670" y="11479"/>
                </a:lnTo>
                <a:lnTo>
                  <a:pt x="5274" y="12405"/>
                </a:lnTo>
                <a:lnTo>
                  <a:pt x="8157" y="10717"/>
                </a:lnTo>
                <a:lnTo>
                  <a:pt x="10807" y="9434"/>
                </a:lnTo>
                <a:lnTo>
                  <a:pt x="14097" y="8290"/>
                </a:lnTo>
                <a:lnTo>
                  <a:pt x="17848" y="7480"/>
                </a:lnTo>
                <a:lnTo>
                  <a:pt x="22136" y="7480"/>
                </a:lnTo>
                <a:lnTo>
                  <a:pt x="25293" y="8229"/>
                </a:lnTo>
                <a:lnTo>
                  <a:pt x="27853" y="9485"/>
                </a:lnTo>
                <a:lnTo>
                  <a:pt x="30269" y="12686"/>
                </a:lnTo>
                <a:lnTo>
                  <a:pt x="31060" y="15670"/>
                </a:lnTo>
                <a:lnTo>
                  <a:pt x="31273" y="19314"/>
                </a:lnTo>
                <a:lnTo>
                  <a:pt x="31273" y="23227"/>
                </a:lnTo>
                <a:lnTo>
                  <a:pt x="20711" y="23227"/>
                </a:lnTo>
                <a:lnTo>
                  <a:pt x="17279" y="23568"/>
                </a:lnTo>
                <a:lnTo>
                  <a:pt x="14234" y="24257"/>
                </a:lnTo>
                <a:lnTo>
                  <a:pt x="11188" y="24930"/>
                </a:lnTo>
                <a:lnTo>
                  <a:pt x="8618" y="25970"/>
                </a:lnTo>
                <a:lnTo>
                  <a:pt x="4420" y="28723"/>
                </a:lnTo>
                <a:lnTo>
                  <a:pt x="1673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7" y="49870"/>
                </a:lnTo>
                <a:lnTo>
                  <a:pt x="6116" y="52473"/>
                </a:lnTo>
                <a:lnTo>
                  <a:pt x="9964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60" y="30934"/>
                </a:lnTo>
                <a:lnTo>
                  <a:pt x="19000" y="30071"/>
                </a:lnTo>
                <a:lnTo>
                  <a:pt x="23594" y="29855"/>
                </a:lnTo>
                <a:lnTo>
                  <a:pt x="31273" y="29855"/>
                </a:lnTo>
                <a:lnTo>
                  <a:pt x="31273" y="40524"/>
                </a:lnTo>
                <a:lnTo>
                  <a:pt x="26939" y="44931"/>
                </a:lnTo>
                <a:lnTo>
                  <a:pt x="22913" y="47382"/>
                </a:lnTo>
                <a:lnTo>
                  <a:pt x="19893" y="55191"/>
                </a:lnTo>
                <a:lnTo>
                  <a:pt x="22694" y="54543"/>
                </a:lnTo>
                <a:lnTo>
                  <a:pt x="25318" y="53251"/>
                </a:lnTo>
                <a:lnTo>
                  <a:pt x="27942" y="51940"/>
                </a:lnTo>
                <a:lnTo>
                  <a:pt x="32471" y="47774"/>
                </a:lnTo>
                <a:lnTo>
                  <a:pt x="32471" y="52804"/>
                </a:lnTo>
                <a:lnTo>
                  <a:pt x="34627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7007590" y="39724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38"/>
                </a:moveTo>
                <a:lnTo>
                  <a:pt x="17406" y="1029"/>
                </a:lnTo>
                <a:lnTo>
                  <a:pt x="14756" y="0"/>
                </a:lnTo>
                <a:lnTo>
                  <a:pt x="11527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9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5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3" y="59842"/>
                </a:lnTo>
                <a:lnTo>
                  <a:pt x="20120" y="58964"/>
                </a:lnTo>
                <a:lnTo>
                  <a:pt x="18125" y="55421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90" y="18884"/>
                </a:lnTo>
                <a:lnTo>
                  <a:pt x="31950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7050178" y="39651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0" y="9143"/>
                </a:lnTo>
                <a:lnTo>
                  <a:pt x="3390" y="11049"/>
                </a:lnTo>
                <a:lnTo>
                  <a:pt x="7635" y="11049"/>
                </a:lnTo>
                <a:lnTo>
                  <a:pt x="10695" y="9104"/>
                </a:lnTo>
                <a:lnTo>
                  <a:pt x="11090" y="5472"/>
                </a:lnTo>
                <a:lnTo>
                  <a:pt x="10706" y="1915"/>
                </a:lnTo>
                <a:lnTo>
                  <a:pt x="7715" y="0"/>
                </a:lnTo>
                <a:lnTo>
                  <a:pt x="3463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397" y="73634"/>
                </a:moveTo>
                <a:lnTo>
                  <a:pt x="3948" y="74368"/>
                </a:lnTo>
                <a:lnTo>
                  <a:pt x="7203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38" y="21715"/>
                </a:lnTo>
                <a:lnTo>
                  <a:pt x="7203" y="20750"/>
                </a:lnTo>
                <a:lnTo>
                  <a:pt x="3948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7073215" y="39850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4" y="45655"/>
                </a:lnTo>
                <a:lnTo>
                  <a:pt x="5918" y="48005"/>
                </a:lnTo>
                <a:lnTo>
                  <a:pt x="10421" y="52134"/>
                </a:lnTo>
                <a:lnTo>
                  <a:pt x="9542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198" y="19533"/>
                </a:lnTo>
                <a:lnTo>
                  <a:pt x="11736" y="15022"/>
                </a:lnTo>
                <a:lnTo>
                  <a:pt x="14222" y="11494"/>
                </a:lnTo>
                <a:lnTo>
                  <a:pt x="17726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19" y="8229"/>
                </a:lnTo>
                <a:lnTo>
                  <a:pt x="33793" y="10349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85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7"/>
                </a:lnTo>
                <a:lnTo>
                  <a:pt x="21502" y="47447"/>
                </a:lnTo>
                <a:lnTo>
                  <a:pt x="19086" y="46915"/>
                </a:lnTo>
                <a:lnTo>
                  <a:pt x="15201" y="44790"/>
                </a:lnTo>
                <a:lnTo>
                  <a:pt x="12513" y="41554"/>
                </a:lnTo>
                <a:lnTo>
                  <a:pt x="13406" y="53351"/>
                </a:lnTo>
                <a:lnTo>
                  <a:pt x="16400" y="54583"/>
                </a:lnTo>
                <a:lnTo>
                  <a:pt x="19904" y="55195"/>
                </a:lnTo>
                <a:lnTo>
                  <a:pt x="28065" y="55195"/>
                </a:lnTo>
                <a:lnTo>
                  <a:pt x="31701" y="54496"/>
                </a:lnTo>
                <a:lnTo>
                  <a:pt x="34837" y="53099"/>
                </a:lnTo>
                <a:lnTo>
                  <a:pt x="37979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7" y="19086"/>
                </a:lnTo>
                <a:lnTo>
                  <a:pt x="47462" y="15746"/>
                </a:lnTo>
                <a:lnTo>
                  <a:pt x="46471" y="12393"/>
                </a:lnTo>
                <a:lnTo>
                  <a:pt x="44974" y="9536"/>
                </a:lnTo>
                <a:lnTo>
                  <a:pt x="42980" y="7199"/>
                </a:lnTo>
                <a:lnTo>
                  <a:pt x="38487" y="3074"/>
                </a:lnTo>
                <a:lnTo>
                  <a:pt x="35492" y="1842"/>
                </a:lnTo>
                <a:lnTo>
                  <a:pt x="32510" y="608"/>
                </a:lnTo>
                <a:lnTo>
                  <a:pt x="28994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8" y="1332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7" y="37630"/>
                </a:moveTo>
                <a:lnTo>
                  <a:pt x="9542" y="32792"/>
                </a:lnTo>
                <a:lnTo>
                  <a:pt x="10421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3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7135441" y="39850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2"/>
                </a:moveTo>
                <a:lnTo>
                  <a:pt x="33177" y="52730"/>
                </a:lnTo>
                <a:lnTo>
                  <a:pt x="33399" y="53492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8" y="15455"/>
                </a:lnTo>
                <a:lnTo>
                  <a:pt x="41273" y="12903"/>
                </a:lnTo>
                <a:lnTo>
                  <a:pt x="40669" y="10364"/>
                </a:lnTo>
                <a:lnTo>
                  <a:pt x="38303" y="6249"/>
                </a:lnTo>
                <a:lnTo>
                  <a:pt x="35120" y="2819"/>
                </a:lnTo>
                <a:lnTo>
                  <a:pt x="30653" y="572"/>
                </a:lnTo>
                <a:lnTo>
                  <a:pt x="27913" y="0"/>
                </a:lnTo>
                <a:lnTo>
                  <a:pt x="21847" y="0"/>
                </a:lnTo>
                <a:lnTo>
                  <a:pt x="19090" y="723"/>
                </a:lnTo>
                <a:lnTo>
                  <a:pt x="16351" y="2197"/>
                </a:lnTo>
                <a:lnTo>
                  <a:pt x="13604" y="3672"/>
                </a:lnTo>
                <a:lnTo>
                  <a:pt x="10867" y="5984"/>
                </a:lnTo>
                <a:lnTo>
                  <a:pt x="8110" y="9144"/>
                </a:lnTo>
                <a:lnTo>
                  <a:pt x="8110" y="2197"/>
                </a:lnTo>
                <a:lnTo>
                  <a:pt x="5543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186" y="53492"/>
                </a:lnTo>
                <a:lnTo>
                  <a:pt x="2857" y="54432"/>
                </a:lnTo>
                <a:lnTo>
                  <a:pt x="6116" y="54432"/>
                </a:lnTo>
                <a:lnTo>
                  <a:pt x="8973" y="52730"/>
                </a:lnTo>
                <a:lnTo>
                  <a:pt x="8973" y="17630"/>
                </a:lnTo>
                <a:lnTo>
                  <a:pt x="11451" y="14465"/>
                </a:lnTo>
                <a:lnTo>
                  <a:pt x="13802" y="12067"/>
                </a:lnTo>
                <a:lnTo>
                  <a:pt x="18294" y="8788"/>
                </a:lnTo>
                <a:lnTo>
                  <a:pt x="22801" y="7978"/>
                </a:lnTo>
                <a:lnTo>
                  <a:pt x="26070" y="8305"/>
                </a:lnTo>
                <a:lnTo>
                  <a:pt x="28719" y="9641"/>
                </a:lnTo>
                <a:lnTo>
                  <a:pt x="31470" y="13144"/>
                </a:lnTo>
                <a:lnTo>
                  <a:pt x="32532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7220657" y="3966984"/>
            <a:ext cx="43257" cy="72557"/>
          </a:xfrm>
          <a:custGeom>
            <a:avLst/>
            <a:gdLst/>
            <a:ahLst/>
            <a:cxnLst/>
            <a:rect l="l" t="t" r="r" b="b"/>
            <a:pathLst>
              <a:path w="43257" h="72557">
                <a:moveTo>
                  <a:pt x="3703" y="0"/>
                </a:moveTo>
                <a:lnTo>
                  <a:pt x="388" y="1576"/>
                </a:lnTo>
                <a:lnTo>
                  <a:pt x="0" y="4142"/>
                </a:lnTo>
                <a:lnTo>
                  <a:pt x="0" y="70779"/>
                </a:lnTo>
                <a:lnTo>
                  <a:pt x="979" y="72075"/>
                </a:lnTo>
                <a:lnTo>
                  <a:pt x="3765" y="72557"/>
                </a:lnTo>
                <a:lnTo>
                  <a:pt x="6328" y="72506"/>
                </a:lnTo>
                <a:lnTo>
                  <a:pt x="9359" y="70779"/>
                </a:lnTo>
                <a:lnTo>
                  <a:pt x="9359" y="44768"/>
                </a:lnTo>
                <a:lnTo>
                  <a:pt x="21714" y="44768"/>
                </a:lnTo>
                <a:lnTo>
                  <a:pt x="25440" y="44211"/>
                </a:lnTo>
                <a:lnTo>
                  <a:pt x="24836" y="35775"/>
                </a:lnTo>
                <a:lnTo>
                  <a:pt x="20627" y="36896"/>
                </a:lnTo>
                <a:lnTo>
                  <a:pt x="9359" y="36896"/>
                </a:lnTo>
                <a:lnTo>
                  <a:pt x="9359" y="7926"/>
                </a:lnTo>
                <a:lnTo>
                  <a:pt x="18769" y="0"/>
                </a:lnTo>
                <a:lnTo>
                  <a:pt x="3703" y="0"/>
                </a:lnTo>
                <a:close/>
              </a:path>
              <a:path w="43257" h="72557">
                <a:moveTo>
                  <a:pt x="34368" y="40387"/>
                </a:moveTo>
                <a:lnTo>
                  <a:pt x="36535" y="38342"/>
                </a:lnTo>
                <a:lnTo>
                  <a:pt x="40359" y="33832"/>
                </a:lnTo>
                <a:lnTo>
                  <a:pt x="41511" y="30927"/>
                </a:lnTo>
                <a:lnTo>
                  <a:pt x="42677" y="28018"/>
                </a:lnTo>
                <a:lnTo>
                  <a:pt x="43257" y="24767"/>
                </a:lnTo>
                <a:lnTo>
                  <a:pt x="43257" y="18441"/>
                </a:lnTo>
                <a:lnTo>
                  <a:pt x="42886" y="15951"/>
                </a:lnTo>
                <a:lnTo>
                  <a:pt x="41399" y="11457"/>
                </a:lnTo>
                <a:lnTo>
                  <a:pt x="38948" y="7760"/>
                </a:lnTo>
                <a:lnTo>
                  <a:pt x="35887" y="4611"/>
                </a:lnTo>
                <a:lnTo>
                  <a:pt x="31941" y="2260"/>
                </a:lnTo>
                <a:lnTo>
                  <a:pt x="28089" y="1028"/>
                </a:lnTo>
                <a:lnTo>
                  <a:pt x="24540" y="330"/>
                </a:lnTo>
                <a:lnTo>
                  <a:pt x="21753" y="64"/>
                </a:lnTo>
                <a:lnTo>
                  <a:pt x="18769" y="0"/>
                </a:lnTo>
                <a:lnTo>
                  <a:pt x="9359" y="7926"/>
                </a:lnTo>
                <a:lnTo>
                  <a:pt x="19608" y="7926"/>
                </a:lnTo>
                <a:lnTo>
                  <a:pt x="22931" y="8318"/>
                </a:lnTo>
                <a:lnTo>
                  <a:pt x="26247" y="9197"/>
                </a:lnTo>
                <a:lnTo>
                  <a:pt x="29404" y="11126"/>
                </a:lnTo>
                <a:lnTo>
                  <a:pt x="31794" y="14568"/>
                </a:lnTo>
                <a:lnTo>
                  <a:pt x="33399" y="19000"/>
                </a:lnTo>
                <a:lnTo>
                  <a:pt x="33399" y="24094"/>
                </a:lnTo>
                <a:lnTo>
                  <a:pt x="32424" y="27942"/>
                </a:lnTo>
                <a:lnTo>
                  <a:pt x="30815" y="31358"/>
                </a:lnTo>
                <a:lnTo>
                  <a:pt x="28277" y="33997"/>
                </a:lnTo>
                <a:lnTo>
                  <a:pt x="24836" y="35775"/>
                </a:lnTo>
                <a:lnTo>
                  <a:pt x="25440" y="44211"/>
                </a:lnTo>
                <a:lnTo>
                  <a:pt x="28586" y="43091"/>
                </a:lnTo>
                <a:lnTo>
                  <a:pt x="31719" y="41976"/>
                </a:lnTo>
                <a:lnTo>
                  <a:pt x="34368" y="40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7277180" y="3985074"/>
            <a:ext cx="28573" cy="54430"/>
          </a:xfrm>
          <a:custGeom>
            <a:avLst/>
            <a:gdLst/>
            <a:ahLst/>
            <a:cxnLst/>
            <a:rect l="l" t="t" r="r" b="b"/>
            <a:pathLst>
              <a:path w="28573" h="54430">
                <a:moveTo>
                  <a:pt x="0" y="2501"/>
                </a:moveTo>
                <a:lnTo>
                  <a:pt x="0" y="52729"/>
                </a:lnTo>
                <a:lnTo>
                  <a:pt x="201" y="53492"/>
                </a:lnTo>
                <a:lnTo>
                  <a:pt x="2872" y="54430"/>
                </a:lnTo>
                <a:lnTo>
                  <a:pt x="6127" y="54430"/>
                </a:lnTo>
                <a:lnTo>
                  <a:pt x="8986" y="52729"/>
                </a:lnTo>
                <a:lnTo>
                  <a:pt x="8986" y="19698"/>
                </a:lnTo>
                <a:lnTo>
                  <a:pt x="10264" y="17654"/>
                </a:lnTo>
                <a:lnTo>
                  <a:pt x="12467" y="14514"/>
                </a:lnTo>
                <a:lnTo>
                  <a:pt x="14522" y="11951"/>
                </a:lnTo>
                <a:lnTo>
                  <a:pt x="17369" y="9640"/>
                </a:lnTo>
                <a:lnTo>
                  <a:pt x="19994" y="8710"/>
                </a:lnTo>
                <a:lnTo>
                  <a:pt x="23030" y="8928"/>
                </a:lnTo>
                <a:lnTo>
                  <a:pt x="25791" y="9740"/>
                </a:lnTo>
                <a:lnTo>
                  <a:pt x="28538" y="8420"/>
                </a:lnTo>
                <a:lnTo>
                  <a:pt x="28573" y="3265"/>
                </a:lnTo>
                <a:lnTo>
                  <a:pt x="26233" y="712"/>
                </a:lnTo>
                <a:lnTo>
                  <a:pt x="23116" y="74"/>
                </a:lnTo>
                <a:lnTo>
                  <a:pt x="20452" y="0"/>
                </a:lnTo>
                <a:lnTo>
                  <a:pt x="17345" y="698"/>
                </a:lnTo>
                <a:lnTo>
                  <a:pt x="14188" y="2641"/>
                </a:lnTo>
                <a:lnTo>
                  <a:pt x="10721" y="6173"/>
                </a:lnTo>
                <a:lnTo>
                  <a:pt x="8121" y="9817"/>
                </a:lnTo>
                <a:lnTo>
                  <a:pt x="8121" y="2209"/>
                </a:lnTo>
                <a:lnTo>
                  <a:pt x="5558" y="798"/>
                </a:lnTo>
                <a:lnTo>
                  <a:pt x="2578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7312925" y="39850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25" y="14528"/>
                </a:lnTo>
                <a:lnTo>
                  <a:pt x="42994" y="11659"/>
                </a:lnTo>
                <a:lnTo>
                  <a:pt x="39977" y="6997"/>
                </a:lnTo>
                <a:lnTo>
                  <a:pt x="36024" y="3163"/>
                </a:lnTo>
                <a:lnTo>
                  <a:pt x="33317" y="1893"/>
                </a:lnTo>
                <a:lnTo>
                  <a:pt x="30617" y="636"/>
                </a:lnTo>
                <a:lnTo>
                  <a:pt x="27344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71" y="11328"/>
                </a:lnTo>
                <a:lnTo>
                  <a:pt x="35073" y="14071"/>
                </a:lnTo>
                <a:lnTo>
                  <a:pt x="36121" y="17870"/>
                </a:lnTo>
                <a:lnTo>
                  <a:pt x="36013" y="22708"/>
                </a:lnTo>
                <a:lnTo>
                  <a:pt x="9297" y="22708"/>
                </a:lnTo>
                <a:lnTo>
                  <a:pt x="9719" y="18708"/>
                </a:lnTo>
                <a:lnTo>
                  <a:pt x="10968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94" y="5043"/>
                </a:lnTo>
                <a:lnTo>
                  <a:pt x="4283" y="9842"/>
                </a:lnTo>
                <a:lnTo>
                  <a:pt x="2724" y="12776"/>
                </a:lnTo>
                <a:lnTo>
                  <a:pt x="1633" y="16206"/>
                </a:lnTo>
                <a:lnTo>
                  <a:pt x="546" y="19648"/>
                </a:lnTo>
                <a:lnTo>
                  <a:pt x="0" y="23521"/>
                </a:lnTo>
                <a:lnTo>
                  <a:pt x="0" y="32385"/>
                </a:lnTo>
                <a:lnTo>
                  <a:pt x="518" y="36360"/>
                </a:lnTo>
                <a:lnTo>
                  <a:pt x="1572" y="39790"/>
                </a:lnTo>
                <a:lnTo>
                  <a:pt x="2623" y="43206"/>
                </a:lnTo>
                <a:lnTo>
                  <a:pt x="4185" y="46065"/>
                </a:lnTo>
                <a:lnTo>
                  <a:pt x="8318" y="50598"/>
                </a:lnTo>
                <a:lnTo>
                  <a:pt x="10871" y="52311"/>
                </a:lnTo>
                <a:lnTo>
                  <a:pt x="13902" y="53467"/>
                </a:lnTo>
                <a:lnTo>
                  <a:pt x="16922" y="54622"/>
                </a:lnTo>
                <a:lnTo>
                  <a:pt x="20450" y="55194"/>
                </a:lnTo>
                <a:lnTo>
                  <a:pt x="24475" y="55194"/>
                </a:lnTo>
                <a:lnTo>
                  <a:pt x="28994" y="55018"/>
                </a:lnTo>
                <a:lnTo>
                  <a:pt x="33091" y="54305"/>
                </a:lnTo>
                <a:lnTo>
                  <a:pt x="36445" y="53467"/>
                </a:lnTo>
                <a:lnTo>
                  <a:pt x="40261" y="52083"/>
                </a:lnTo>
                <a:lnTo>
                  <a:pt x="42845" y="49416"/>
                </a:lnTo>
                <a:lnTo>
                  <a:pt x="42969" y="46813"/>
                </a:lnTo>
                <a:lnTo>
                  <a:pt x="42176" y="44121"/>
                </a:lnTo>
                <a:lnTo>
                  <a:pt x="39556" y="44503"/>
                </a:lnTo>
                <a:lnTo>
                  <a:pt x="36272" y="45810"/>
                </a:lnTo>
                <a:lnTo>
                  <a:pt x="33375" y="46738"/>
                </a:lnTo>
                <a:lnTo>
                  <a:pt x="29724" y="47511"/>
                </a:lnTo>
                <a:lnTo>
                  <a:pt x="25318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8" y="44348"/>
                </a:lnTo>
                <a:lnTo>
                  <a:pt x="11577" y="41148"/>
                </a:lnTo>
                <a:lnTo>
                  <a:pt x="10115" y="36996"/>
                </a:lnTo>
                <a:lnTo>
                  <a:pt x="9297" y="32259"/>
                </a:lnTo>
                <a:lnTo>
                  <a:pt x="9297" y="29465"/>
                </a:lnTo>
                <a:lnTo>
                  <a:pt x="41546" y="29465"/>
                </a:lnTo>
                <a:lnTo>
                  <a:pt x="43987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4" y="11875"/>
                </a:lnTo>
                <a:lnTo>
                  <a:pt x="15515" y="9334"/>
                </a:lnTo>
                <a:lnTo>
                  <a:pt x="18855" y="7635"/>
                </a:lnTo>
                <a:lnTo>
                  <a:pt x="23039" y="7188"/>
                </a:lnTo>
                <a:lnTo>
                  <a:pt x="27385" y="7188"/>
                </a:lnTo>
                <a:lnTo>
                  <a:pt x="27344" y="0"/>
                </a:lnTo>
                <a:lnTo>
                  <a:pt x="19907" y="0"/>
                </a:lnTo>
                <a:lnTo>
                  <a:pt x="16663" y="636"/>
                </a:lnTo>
                <a:lnTo>
                  <a:pt x="13755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7367332" y="4007224"/>
            <a:ext cx="26592" cy="7658"/>
          </a:xfrm>
          <a:custGeom>
            <a:avLst/>
            <a:gdLst/>
            <a:ahLst/>
            <a:cxnLst/>
            <a:rect l="l" t="t" r="r" b="b"/>
            <a:pathLst>
              <a:path w="26592" h="7658">
                <a:moveTo>
                  <a:pt x="26592" y="3794"/>
                </a:moveTo>
                <a:lnTo>
                  <a:pt x="26592" y="3086"/>
                </a:lnTo>
                <a:lnTo>
                  <a:pt x="24695" y="0"/>
                </a:lnTo>
                <a:lnTo>
                  <a:pt x="1958" y="0"/>
                </a:lnTo>
                <a:lnTo>
                  <a:pt x="481" y="849"/>
                </a:lnTo>
                <a:lnTo>
                  <a:pt x="0" y="3794"/>
                </a:lnTo>
                <a:lnTo>
                  <a:pt x="1958" y="7658"/>
                </a:lnTo>
                <a:lnTo>
                  <a:pt x="24695" y="7658"/>
                </a:lnTo>
                <a:lnTo>
                  <a:pt x="26106" y="6804"/>
                </a:lnTo>
                <a:lnTo>
                  <a:pt x="26592" y="3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7402507" y="398512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58" y="33757"/>
                </a:moveTo>
                <a:lnTo>
                  <a:pt x="9359" y="30928"/>
                </a:lnTo>
                <a:lnTo>
                  <a:pt x="9359" y="21211"/>
                </a:lnTo>
                <a:lnTo>
                  <a:pt x="10511" y="16272"/>
                </a:lnTo>
                <a:lnTo>
                  <a:pt x="12811" y="12867"/>
                </a:lnTo>
                <a:lnTo>
                  <a:pt x="15126" y="9465"/>
                </a:lnTo>
                <a:lnTo>
                  <a:pt x="18421" y="7762"/>
                </a:lnTo>
                <a:lnTo>
                  <a:pt x="24843" y="7762"/>
                </a:lnTo>
                <a:lnTo>
                  <a:pt x="28213" y="8686"/>
                </a:lnTo>
                <a:lnTo>
                  <a:pt x="32162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89" y="8550"/>
                </a:lnTo>
                <a:lnTo>
                  <a:pt x="37572" y="5717"/>
                </a:lnTo>
                <a:lnTo>
                  <a:pt x="34751" y="3305"/>
                </a:lnTo>
                <a:lnTo>
                  <a:pt x="31445" y="1628"/>
                </a:lnTo>
                <a:lnTo>
                  <a:pt x="28872" y="753"/>
                </a:lnTo>
                <a:lnTo>
                  <a:pt x="25937" y="154"/>
                </a:lnTo>
                <a:lnTo>
                  <a:pt x="22852" y="0"/>
                </a:lnTo>
                <a:lnTo>
                  <a:pt x="19622" y="0"/>
                </a:lnTo>
                <a:lnTo>
                  <a:pt x="16628" y="547"/>
                </a:lnTo>
                <a:lnTo>
                  <a:pt x="13853" y="1653"/>
                </a:lnTo>
                <a:lnTo>
                  <a:pt x="11066" y="2758"/>
                </a:lnTo>
                <a:lnTo>
                  <a:pt x="8665" y="4436"/>
                </a:lnTo>
                <a:lnTo>
                  <a:pt x="4568" y="8968"/>
                </a:lnTo>
                <a:lnTo>
                  <a:pt x="2947" y="11887"/>
                </a:lnTo>
                <a:lnTo>
                  <a:pt x="1770" y="15434"/>
                </a:lnTo>
                <a:lnTo>
                  <a:pt x="594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6" y="36389"/>
                </a:lnTo>
                <a:lnTo>
                  <a:pt x="1450" y="39715"/>
                </a:lnTo>
                <a:lnTo>
                  <a:pt x="2401" y="43042"/>
                </a:lnTo>
                <a:lnTo>
                  <a:pt x="3801" y="45850"/>
                </a:lnTo>
                <a:lnTo>
                  <a:pt x="5633" y="48136"/>
                </a:lnTo>
                <a:lnTo>
                  <a:pt x="9740" y="52175"/>
                </a:lnTo>
                <a:lnTo>
                  <a:pt x="12466" y="53356"/>
                </a:lnTo>
                <a:lnTo>
                  <a:pt x="15177" y="54547"/>
                </a:lnTo>
                <a:lnTo>
                  <a:pt x="18298" y="55145"/>
                </a:lnTo>
                <a:lnTo>
                  <a:pt x="23521" y="55145"/>
                </a:lnTo>
                <a:lnTo>
                  <a:pt x="26765" y="54648"/>
                </a:lnTo>
                <a:lnTo>
                  <a:pt x="29847" y="53874"/>
                </a:lnTo>
                <a:lnTo>
                  <a:pt x="32572" y="52783"/>
                </a:lnTo>
                <a:lnTo>
                  <a:pt x="35963" y="50803"/>
                </a:lnTo>
                <a:lnTo>
                  <a:pt x="38375" y="47870"/>
                </a:lnTo>
                <a:lnTo>
                  <a:pt x="38624" y="45046"/>
                </a:lnTo>
                <a:lnTo>
                  <a:pt x="38602" y="43665"/>
                </a:lnTo>
                <a:lnTo>
                  <a:pt x="36730" y="40806"/>
                </a:lnTo>
                <a:lnTo>
                  <a:pt x="33599" y="43168"/>
                </a:lnTo>
                <a:lnTo>
                  <a:pt x="29959" y="45493"/>
                </a:lnTo>
                <a:lnTo>
                  <a:pt x="26837" y="46840"/>
                </a:lnTo>
                <a:lnTo>
                  <a:pt x="22953" y="47171"/>
                </a:lnTo>
                <a:lnTo>
                  <a:pt x="18856" y="46765"/>
                </a:lnTo>
                <a:lnTo>
                  <a:pt x="15486" y="45176"/>
                </a:lnTo>
                <a:lnTo>
                  <a:pt x="12898" y="42303"/>
                </a:lnTo>
                <a:lnTo>
                  <a:pt x="10857" y="38635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7449559" y="39850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1" y="36103"/>
                </a:lnTo>
                <a:lnTo>
                  <a:pt x="1461" y="39458"/>
                </a:lnTo>
                <a:lnTo>
                  <a:pt x="2437" y="42800"/>
                </a:lnTo>
                <a:lnTo>
                  <a:pt x="3926" y="45655"/>
                </a:lnTo>
                <a:lnTo>
                  <a:pt x="5918" y="48005"/>
                </a:lnTo>
                <a:lnTo>
                  <a:pt x="10410" y="52134"/>
                </a:lnTo>
                <a:lnTo>
                  <a:pt x="9532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198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25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9"/>
                </a:lnTo>
                <a:lnTo>
                  <a:pt x="39653" y="30593"/>
                </a:lnTo>
                <a:lnTo>
                  <a:pt x="39368" y="33234"/>
                </a:lnTo>
                <a:lnTo>
                  <a:pt x="38771" y="35661"/>
                </a:lnTo>
                <a:lnTo>
                  <a:pt x="37277" y="40157"/>
                </a:lnTo>
                <a:lnTo>
                  <a:pt x="34775" y="43663"/>
                </a:lnTo>
                <a:lnTo>
                  <a:pt x="31247" y="45986"/>
                </a:lnTo>
                <a:lnTo>
                  <a:pt x="27028" y="47447"/>
                </a:lnTo>
                <a:lnTo>
                  <a:pt x="21502" y="47447"/>
                </a:lnTo>
                <a:lnTo>
                  <a:pt x="19090" y="46915"/>
                </a:lnTo>
                <a:lnTo>
                  <a:pt x="15205" y="44790"/>
                </a:lnTo>
                <a:lnTo>
                  <a:pt x="12517" y="41554"/>
                </a:lnTo>
                <a:lnTo>
                  <a:pt x="13406" y="53351"/>
                </a:lnTo>
                <a:lnTo>
                  <a:pt x="16390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694" y="54496"/>
                </a:lnTo>
                <a:lnTo>
                  <a:pt x="34837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1" y="19086"/>
                </a:lnTo>
                <a:lnTo>
                  <a:pt x="47464" y="15746"/>
                </a:lnTo>
                <a:lnTo>
                  <a:pt x="46461" y="12393"/>
                </a:lnTo>
                <a:lnTo>
                  <a:pt x="44974" y="9536"/>
                </a:lnTo>
                <a:lnTo>
                  <a:pt x="42983" y="7199"/>
                </a:lnTo>
                <a:lnTo>
                  <a:pt x="38475" y="3074"/>
                </a:lnTo>
                <a:lnTo>
                  <a:pt x="35495" y="1842"/>
                </a:lnTo>
                <a:lnTo>
                  <a:pt x="32496" y="608"/>
                </a:lnTo>
                <a:lnTo>
                  <a:pt x="28990" y="0"/>
                </a:lnTo>
                <a:lnTo>
                  <a:pt x="20796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08" y="5370"/>
                </a:lnTo>
                <a:lnTo>
                  <a:pt x="4136" y="10364"/>
                </a:lnTo>
                <a:lnTo>
                  <a:pt x="2573" y="13323"/>
                </a:lnTo>
                <a:lnTo>
                  <a:pt x="1548" y="16775"/>
                </a:lnTo>
                <a:lnTo>
                  <a:pt x="506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1" y="37630"/>
                </a:moveTo>
                <a:lnTo>
                  <a:pt x="9532" y="32792"/>
                </a:lnTo>
                <a:lnTo>
                  <a:pt x="10410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21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7511784" y="3985077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68" y="53698"/>
                </a:moveTo>
                <a:lnTo>
                  <a:pt x="66517" y="54432"/>
                </a:lnTo>
                <a:lnTo>
                  <a:pt x="69772" y="54432"/>
                </a:lnTo>
                <a:lnTo>
                  <a:pt x="72630" y="52730"/>
                </a:lnTo>
                <a:lnTo>
                  <a:pt x="72630" y="18148"/>
                </a:lnTo>
                <a:lnTo>
                  <a:pt x="72346" y="15455"/>
                </a:lnTo>
                <a:lnTo>
                  <a:pt x="71788" y="12903"/>
                </a:lnTo>
                <a:lnTo>
                  <a:pt x="71219" y="10364"/>
                </a:lnTo>
                <a:lnTo>
                  <a:pt x="68958" y="6249"/>
                </a:lnTo>
                <a:lnTo>
                  <a:pt x="65899" y="2819"/>
                </a:lnTo>
                <a:lnTo>
                  <a:pt x="61617" y="572"/>
                </a:lnTo>
                <a:lnTo>
                  <a:pt x="58968" y="0"/>
                </a:lnTo>
                <a:lnTo>
                  <a:pt x="55822" y="0"/>
                </a:lnTo>
                <a:lnTo>
                  <a:pt x="53223" y="166"/>
                </a:lnTo>
                <a:lnTo>
                  <a:pt x="50645" y="878"/>
                </a:lnTo>
                <a:lnTo>
                  <a:pt x="47960" y="2221"/>
                </a:lnTo>
                <a:lnTo>
                  <a:pt x="45176" y="4025"/>
                </a:lnTo>
                <a:lnTo>
                  <a:pt x="42242" y="6553"/>
                </a:lnTo>
                <a:lnTo>
                  <a:pt x="38477" y="8446"/>
                </a:lnTo>
                <a:lnTo>
                  <a:pt x="36879" y="5878"/>
                </a:lnTo>
                <a:lnTo>
                  <a:pt x="33722" y="2743"/>
                </a:lnTo>
                <a:lnTo>
                  <a:pt x="31075" y="1196"/>
                </a:lnTo>
                <a:lnTo>
                  <a:pt x="27843" y="231"/>
                </a:lnTo>
                <a:lnTo>
                  <a:pt x="23994" y="0"/>
                </a:lnTo>
                <a:lnTo>
                  <a:pt x="21344" y="0"/>
                </a:lnTo>
                <a:lnTo>
                  <a:pt x="18731" y="723"/>
                </a:lnTo>
                <a:lnTo>
                  <a:pt x="16132" y="2197"/>
                </a:lnTo>
                <a:lnTo>
                  <a:pt x="13543" y="3672"/>
                </a:lnTo>
                <a:lnTo>
                  <a:pt x="10868" y="5984"/>
                </a:lnTo>
                <a:lnTo>
                  <a:pt x="8107" y="9144"/>
                </a:lnTo>
                <a:lnTo>
                  <a:pt x="8107" y="2197"/>
                </a:lnTo>
                <a:lnTo>
                  <a:pt x="5537" y="800"/>
                </a:lnTo>
                <a:lnTo>
                  <a:pt x="2578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2" y="54432"/>
                </a:lnTo>
                <a:lnTo>
                  <a:pt x="6117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2" y="14465"/>
                </a:lnTo>
                <a:lnTo>
                  <a:pt x="15836" y="10426"/>
                </a:lnTo>
                <a:lnTo>
                  <a:pt x="20020" y="7978"/>
                </a:lnTo>
                <a:lnTo>
                  <a:pt x="23760" y="7978"/>
                </a:lnTo>
                <a:lnTo>
                  <a:pt x="26421" y="8978"/>
                </a:lnTo>
                <a:lnTo>
                  <a:pt x="29441" y="11877"/>
                </a:lnTo>
                <a:lnTo>
                  <a:pt x="30827" y="14655"/>
                </a:lnTo>
                <a:lnTo>
                  <a:pt x="31619" y="18148"/>
                </a:lnTo>
                <a:lnTo>
                  <a:pt x="31831" y="22212"/>
                </a:lnTo>
                <a:lnTo>
                  <a:pt x="31831" y="52730"/>
                </a:lnTo>
                <a:lnTo>
                  <a:pt x="32137" y="53698"/>
                </a:lnTo>
                <a:lnTo>
                  <a:pt x="34725" y="54432"/>
                </a:lnTo>
                <a:lnTo>
                  <a:pt x="37882" y="54432"/>
                </a:lnTo>
                <a:lnTo>
                  <a:pt x="40802" y="52730"/>
                </a:lnTo>
                <a:lnTo>
                  <a:pt x="40802" y="17630"/>
                </a:lnTo>
                <a:lnTo>
                  <a:pt x="43304" y="14465"/>
                </a:lnTo>
                <a:lnTo>
                  <a:pt x="47675" y="10426"/>
                </a:lnTo>
                <a:lnTo>
                  <a:pt x="51847" y="7978"/>
                </a:lnTo>
                <a:lnTo>
                  <a:pt x="55587" y="7978"/>
                </a:lnTo>
                <a:lnTo>
                  <a:pt x="58273" y="8978"/>
                </a:lnTo>
                <a:lnTo>
                  <a:pt x="61319" y="11877"/>
                </a:lnTo>
                <a:lnTo>
                  <a:pt x="62691" y="14655"/>
                </a:lnTo>
                <a:lnTo>
                  <a:pt x="63425" y="18148"/>
                </a:lnTo>
                <a:lnTo>
                  <a:pt x="63609" y="22212"/>
                </a:lnTo>
                <a:lnTo>
                  <a:pt x="63609" y="52730"/>
                </a:lnTo>
                <a:lnTo>
                  <a:pt x="63968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7600920" y="3985077"/>
            <a:ext cx="72619" cy="54432"/>
          </a:xfrm>
          <a:custGeom>
            <a:avLst/>
            <a:gdLst/>
            <a:ahLst/>
            <a:cxnLst/>
            <a:rect l="l" t="t" r="r" b="b"/>
            <a:pathLst>
              <a:path w="72619" h="54432">
                <a:moveTo>
                  <a:pt x="63954" y="53698"/>
                </a:moveTo>
                <a:lnTo>
                  <a:pt x="66513" y="54432"/>
                </a:lnTo>
                <a:lnTo>
                  <a:pt x="69761" y="54432"/>
                </a:lnTo>
                <a:lnTo>
                  <a:pt x="72619" y="52730"/>
                </a:lnTo>
                <a:lnTo>
                  <a:pt x="72619" y="18148"/>
                </a:lnTo>
                <a:lnTo>
                  <a:pt x="72349" y="15455"/>
                </a:lnTo>
                <a:lnTo>
                  <a:pt x="71791" y="12903"/>
                </a:lnTo>
                <a:lnTo>
                  <a:pt x="71222" y="10364"/>
                </a:lnTo>
                <a:lnTo>
                  <a:pt x="68954" y="6249"/>
                </a:lnTo>
                <a:lnTo>
                  <a:pt x="65899" y="2819"/>
                </a:lnTo>
                <a:lnTo>
                  <a:pt x="61614" y="572"/>
                </a:lnTo>
                <a:lnTo>
                  <a:pt x="58964" y="0"/>
                </a:lnTo>
                <a:lnTo>
                  <a:pt x="55819" y="0"/>
                </a:lnTo>
                <a:lnTo>
                  <a:pt x="53219" y="166"/>
                </a:lnTo>
                <a:lnTo>
                  <a:pt x="50648" y="878"/>
                </a:lnTo>
                <a:lnTo>
                  <a:pt x="47959" y="2221"/>
                </a:lnTo>
                <a:lnTo>
                  <a:pt x="45172" y="4025"/>
                </a:lnTo>
                <a:lnTo>
                  <a:pt x="42238" y="6553"/>
                </a:lnTo>
                <a:lnTo>
                  <a:pt x="38477" y="8446"/>
                </a:lnTo>
                <a:lnTo>
                  <a:pt x="36882" y="5878"/>
                </a:lnTo>
                <a:lnTo>
                  <a:pt x="33721" y="2743"/>
                </a:lnTo>
                <a:lnTo>
                  <a:pt x="31071" y="1196"/>
                </a:lnTo>
                <a:lnTo>
                  <a:pt x="27842" y="231"/>
                </a:lnTo>
                <a:lnTo>
                  <a:pt x="23980" y="0"/>
                </a:lnTo>
                <a:lnTo>
                  <a:pt x="21330" y="0"/>
                </a:lnTo>
                <a:lnTo>
                  <a:pt x="18717" y="723"/>
                </a:lnTo>
                <a:lnTo>
                  <a:pt x="16131" y="2197"/>
                </a:lnTo>
                <a:lnTo>
                  <a:pt x="13543" y="3672"/>
                </a:lnTo>
                <a:lnTo>
                  <a:pt x="10858" y="5984"/>
                </a:lnTo>
                <a:lnTo>
                  <a:pt x="8096" y="9144"/>
                </a:lnTo>
                <a:lnTo>
                  <a:pt x="8096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58" y="54432"/>
                </a:lnTo>
                <a:lnTo>
                  <a:pt x="6106" y="54432"/>
                </a:lnTo>
                <a:lnTo>
                  <a:pt x="8964" y="52730"/>
                </a:lnTo>
                <a:lnTo>
                  <a:pt x="8964" y="17630"/>
                </a:lnTo>
                <a:lnTo>
                  <a:pt x="11437" y="14465"/>
                </a:lnTo>
                <a:lnTo>
                  <a:pt x="15822" y="10426"/>
                </a:lnTo>
                <a:lnTo>
                  <a:pt x="20020" y="7978"/>
                </a:lnTo>
                <a:lnTo>
                  <a:pt x="23756" y="7978"/>
                </a:lnTo>
                <a:lnTo>
                  <a:pt x="26421" y="8978"/>
                </a:lnTo>
                <a:lnTo>
                  <a:pt x="29427" y="11877"/>
                </a:lnTo>
                <a:lnTo>
                  <a:pt x="30826" y="14655"/>
                </a:lnTo>
                <a:lnTo>
                  <a:pt x="31615" y="18148"/>
                </a:lnTo>
                <a:lnTo>
                  <a:pt x="31817" y="22212"/>
                </a:lnTo>
                <a:lnTo>
                  <a:pt x="31817" y="52730"/>
                </a:lnTo>
                <a:lnTo>
                  <a:pt x="32141" y="53698"/>
                </a:lnTo>
                <a:lnTo>
                  <a:pt x="34725" y="54432"/>
                </a:lnTo>
                <a:lnTo>
                  <a:pt x="37868" y="54432"/>
                </a:lnTo>
                <a:lnTo>
                  <a:pt x="40802" y="52730"/>
                </a:lnTo>
                <a:lnTo>
                  <a:pt x="40802" y="17630"/>
                </a:lnTo>
                <a:lnTo>
                  <a:pt x="43304" y="14465"/>
                </a:lnTo>
                <a:lnTo>
                  <a:pt x="47675" y="10426"/>
                </a:lnTo>
                <a:lnTo>
                  <a:pt x="51833" y="7978"/>
                </a:lnTo>
                <a:lnTo>
                  <a:pt x="55573" y="7978"/>
                </a:lnTo>
                <a:lnTo>
                  <a:pt x="58258" y="8978"/>
                </a:lnTo>
                <a:lnTo>
                  <a:pt x="61305" y="11877"/>
                </a:lnTo>
                <a:lnTo>
                  <a:pt x="62679" y="14655"/>
                </a:lnTo>
                <a:lnTo>
                  <a:pt x="63411" y="18148"/>
                </a:lnTo>
                <a:lnTo>
                  <a:pt x="63593" y="22212"/>
                </a:lnTo>
                <a:lnTo>
                  <a:pt x="63593" y="52730"/>
                </a:lnTo>
                <a:lnTo>
                  <a:pt x="6395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7688973" y="39651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4" y="9143"/>
                </a:lnTo>
                <a:lnTo>
                  <a:pt x="3376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0" y="5472"/>
                </a:lnTo>
                <a:lnTo>
                  <a:pt x="10709" y="1915"/>
                </a:lnTo>
                <a:lnTo>
                  <a:pt x="7696" y="0"/>
                </a:lnTo>
                <a:lnTo>
                  <a:pt x="3451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400" y="73634"/>
                </a:moveTo>
                <a:lnTo>
                  <a:pt x="3949" y="74368"/>
                </a:lnTo>
                <a:lnTo>
                  <a:pt x="7193" y="74368"/>
                </a:lnTo>
                <a:lnTo>
                  <a:pt x="10050" y="72666"/>
                </a:lnTo>
                <a:lnTo>
                  <a:pt x="10050" y="22439"/>
                </a:lnTo>
                <a:lnTo>
                  <a:pt x="9828" y="21715"/>
                </a:lnTo>
                <a:lnTo>
                  <a:pt x="7193" y="20750"/>
                </a:lnTo>
                <a:lnTo>
                  <a:pt x="3949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7711513" y="3985077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60" y="20650"/>
                </a:moveTo>
                <a:lnTo>
                  <a:pt x="3898" y="23620"/>
                </a:lnTo>
                <a:lnTo>
                  <a:pt x="7534" y="26910"/>
                </a:lnTo>
                <a:lnTo>
                  <a:pt x="10468" y="28498"/>
                </a:lnTo>
                <a:lnTo>
                  <a:pt x="13514" y="29845"/>
                </a:lnTo>
                <a:lnTo>
                  <a:pt x="16549" y="31089"/>
                </a:lnTo>
                <a:lnTo>
                  <a:pt x="19446" y="32245"/>
                </a:lnTo>
                <a:lnTo>
                  <a:pt x="23075" y="34391"/>
                </a:lnTo>
                <a:lnTo>
                  <a:pt x="25436" y="37185"/>
                </a:lnTo>
                <a:lnTo>
                  <a:pt x="25782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28" y="47815"/>
                </a:lnTo>
                <a:lnTo>
                  <a:pt x="13578" y="47815"/>
                </a:lnTo>
                <a:lnTo>
                  <a:pt x="10223" y="47067"/>
                </a:lnTo>
                <a:lnTo>
                  <a:pt x="6173" y="45429"/>
                </a:lnTo>
                <a:lnTo>
                  <a:pt x="3290" y="43776"/>
                </a:lnTo>
                <a:lnTo>
                  <a:pt x="269" y="44157"/>
                </a:lnTo>
                <a:lnTo>
                  <a:pt x="0" y="46810"/>
                </a:lnTo>
                <a:lnTo>
                  <a:pt x="441" y="50227"/>
                </a:lnTo>
                <a:lnTo>
                  <a:pt x="3045" y="52373"/>
                </a:lnTo>
                <a:lnTo>
                  <a:pt x="6224" y="53709"/>
                </a:lnTo>
                <a:lnTo>
                  <a:pt x="8898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0" y="55191"/>
                </a:lnTo>
                <a:lnTo>
                  <a:pt x="20872" y="54839"/>
                </a:lnTo>
                <a:lnTo>
                  <a:pt x="23223" y="54141"/>
                </a:lnTo>
                <a:lnTo>
                  <a:pt x="27614" y="52387"/>
                </a:lnTo>
                <a:lnTo>
                  <a:pt x="31021" y="49630"/>
                </a:lnTo>
                <a:lnTo>
                  <a:pt x="33274" y="45921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5" y="33491"/>
                </a:lnTo>
                <a:lnTo>
                  <a:pt x="31949" y="30582"/>
                </a:lnTo>
                <a:lnTo>
                  <a:pt x="28295" y="27392"/>
                </a:lnTo>
                <a:lnTo>
                  <a:pt x="25289" y="25830"/>
                </a:lnTo>
                <a:lnTo>
                  <a:pt x="22218" y="24498"/>
                </a:lnTo>
                <a:lnTo>
                  <a:pt x="19161" y="23252"/>
                </a:lnTo>
                <a:lnTo>
                  <a:pt x="16188" y="22061"/>
                </a:lnTo>
                <a:lnTo>
                  <a:pt x="12548" y="19900"/>
                </a:lnTo>
                <a:lnTo>
                  <a:pt x="10151" y="17068"/>
                </a:lnTo>
                <a:lnTo>
                  <a:pt x="9787" y="14400"/>
                </a:lnTo>
                <a:lnTo>
                  <a:pt x="10360" y="11492"/>
                </a:lnTo>
                <a:lnTo>
                  <a:pt x="12786" y="8533"/>
                </a:lnTo>
                <a:lnTo>
                  <a:pt x="16066" y="7315"/>
                </a:lnTo>
                <a:lnTo>
                  <a:pt x="18928" y="7136"/>
                </a:lnTo>
                <a:lnTo>
                  <a:pt x="22143" y="7340"/>
                </a:lnTo>
                <a:lnTo>
                  <a:pt x="25944" y="8611"/>
                </a:lnTo>
                <a:lnTo>
                  <a:pt x="29314" y="10375"/>
                </a:lnTo>
                <a:lnTo>
                  <a:pt x="32122" y="8547"/>
                </a:lnTo>
                <a:lnTo>
                  <a:pt x="32071" y="5854"/>
                </a:lnTo>
                <a:lnTo>
                  <a:pt x="30487" y="2984"/>
                </a:lnTo>
                <a:lnTo>
                  <a:pt x="27543" y="1498"/>
                </a:lnTo>
                <a:lnTo>
                  <a:pt x="24259" y="558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7"/>
                </a:lnTo>
                <a:lnTo>
                  <a:pt x="11228" y="1231"/>
                </a:lnTo>
                <a:lnTo>
                  <a:pt x="7138" y="3125"/>
                </a:lnTo>
                <a:lnTo>
                  <a:pt x="4171" y="5854"/>
                </a:lnTo>
                <a:lnTo>
                  <a:pt x="2313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0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7754839" y="3985077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66" y="20650"/>
                </a:moveTo>
                <a:lnTo>
                  <a:pt x="3898" y="23620"/>
                </a:lnTo>
                <a:lnTo>
                  <a:pt x="7537" y="26910"/>
                </a:lnTo>
                <a:lnTo>
                  <a:pt x="10474" y="28498"/>
                </a:lnTo>
                <a:lnTo>
                  <a:pt x="13517" y="29845"/>
                </a:lnTo>
                <a:lnTo>
                  <a:pt x="16551" y="31089"/>
                </a:lnTo>
                <a:lnTo>
                  <a:pt x="19446" y="32245"/>
                </a:lnTo>
                <a:lnTo>
                  <a:pt x="23075" y="34391"/>
                </a:lnTo>
                <a:lnTo>
                  <a:pt x="25440" y="37185"/>
                </a:lnTo>
                <a:lnTo>
                  <a:pt x="25786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36" y="47815"/>
                </a:lnTo>
                <a:lnTo>
                  <a:pt x="13582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289" y="43776"/>
                </a:lnTo>
                <a:lnTo>
                  <a:pt x="273" y="44157"/>
                </a:lnTo>
                <a:lnTo>
                  <a:pt x="0" y="46810"/>
                </a:lnTo>
                <a:lnTo>
                  <a:pt x="445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902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8" y="55191"/>
                </a:lnTo>
                <a:lnTo>
                  <a:pt x="20872" y="54839"/>
                </a:lnTo>
                <a:lnTo>
                  <a:pt x="23223" y="54141"/>
                </a:lnTo>
                <a:lnTo>
                  <a:pt x="27622" y="52387"/>
                </a:lnTo>
                <a:lnTo>
                  <a:pt x="31024" y="49630"/>
                </a:lnTo>
                <a:lnTo>
                  <a:pt x="33277" y="45921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7" y="33491"/>
                </a:lnTo>
                <a:lnTo>
                  <a:pt x="31949" y="30582"/>
                </a:lnTo>
                <a:lnTo>
                  <a:pt x="28303" y="27392"/>
                </a:lnTo>
                <a:lnTo>
                  <a:pt x="25289" y="25830"/>
                </a:lnTo>
                <a:lnTo>
                  <a:pt x="22218" y="24498"/>
                </a:lnTo>
                <a:lnTo>
                  <a:pt x="19161" y="23252"/>
                </a:lnTo>
                <a:lnTo>
                  <a:pt x="16192" y="22061"/>
                </a:lnTo>
                <a:lnTo>
                  <a:pt x="12552" y="19900"/>
                </a:lnTo>
                <a:lnTo>
                  <a:pt x="10151" y="17068"/>
                </a:lnTo>
                <a:lnTo>
                  <a:pt x="9795" y="14400"/>
                </a:lnTo>
                <a:lnTo>
                  <a:pt x="10364" y="11492"/>
                </a:lnTo>
                <a:lnTo>
                  <a:pt x="12786" y="8533"/>
                </a:lnTo>
                <a:lnTo>
                  <a:pt x="16069" y="7315"/>
                </a:lnTo>
                <a:lnTo>
                  <a:pt x="18928" y="7136"/>
                </a:lnTo>
                <a:lnTo>
                  <a:pt x="22146" y="7340"/>
                </a:lnTo>
                <a:lnTo>
                  <a:pt x="25948" y="8611"/>
                </a:lnTo>
                <a:lnTo>
                  <a:pt x="29314" y="10375"/>
                </a:lnTo>
                <a:lnTo>
                  <a:pt x="32125" y="8547"/>
                </a:lnTo>
                <a:lnTo>
                  <a:pt x="32078" y="5854"/>
                </a:lnTo>
                <a:lnTo>
                  <a:pt x="30491" y="2984"/>
                </a:lnTo>
                <a:lnTo>
                  <a:pt x="27542" y="1498"/>
                </a:lnTo>
                <a:lnTo>
                  <a:pt x="24267" y="558"/>
                </a:lnTo>
                <a:lnTo>
                  <a:pt x="21649" y="115"/>
                </a:lnTo>
                <a:lnTo>
                  <a:pt x="16069" y="0"/>
                </a:lnTo>
                <a:lnTo>
                  <a:pt x="13467" y="407"/>
                </a:lnTo>
                <a:lnTo>
                  <a:pt x="11228" y="1231"/>
                </a:lnTo>
                <a:lnTo>
                  <a:pt x="7145" y="3125"/>
                </a:lnTo>
                <a:lnTo>
                  <a:pt x="4171" y="5854"/>
                </a:lnTo>
                <a:lnTo>
                  <a:pt x="2313" y="9220"/>
                </a:lnTo>
                <a:lnTo>
                  <a:pt x="1201" y="12917"/>
                </a:lnTo>
                <a:lnTo>
                  <a:pt x="1201" y="17118"/>
                </a:lnTo>
                <a:lnTo>
                  <a:pt x="2266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7801005" y="39651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6" y="1915"/>
                </a:lnTo>
                <a:lnTo>
                  <a:pt x="7700" y="0"/>
                </a:lnTo>
                <a:lnTo>
                  <a:pt x="3453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397" y="73634"/>
                </a:moveTo>
                <a:lnTo>
                  <a:pt x="3949" y="74368"/>
                </a:lnTo>
                <a:lnTo>
                  <a:pt x="7193" y="74368"/>
                </a:lnTo>
                <a:lnTo>
                  <a:pt x="10050" y="72666"/>
                </a:lnTo>
                <a:lnTo>
                  <a:pt x="10050" y="22439"/>
                </a:lnTo>
                <a:lnTo>
                  <a:pt x="9832" y="21715"/>
                </a:lnTo>
                <a:lnTo>
                  <a:pt x="719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7824045" y="39850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78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0" y="45655"/>
                </a:lnTo>
                <a:lnTo>
                  <a:pt x="5914" y="48005"/>
                </a:lnTo>
                <a:lnTo>
                  <a:pt x="10411" y="52134"/>
                </a:lnTo>
                <a:lnTo>
                  <a:pt x="9528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198" y="19533"/>
                </a:lnTo>
                <a:lnTo>
                  <a:pt x="11718" y="15022"/>
                </a:lnTo>
                <a:lnTo>
                  <a:pt x="14208" y="11494"/>
                </a:lnTo>
                <a:lnTo>
                  <a:pt x="17722" y="9157"/>
                </a:lnTo>
                <a:lnTo>
                  <a:pt x="21934" y="7707"/>
                </a:lnTo>
                <a:lnTo>
                  <a:pt x="27504" y="7707"/>
                </a:lnTo>
                <a:lnTo>
                  <a:pt x="29919" y="8229"/>
                </a:lnTo>
                <a:lnTo>
                  <a:pt x="33795" y="10349"/>
                </a:lnTo>
                <a:lnTo>
                  <a:pt x="36468" y="13625"/>
                </a:lnTo>
                <a:lnTo>
                  <a:pt x="38408" y="17564"/>
                </a:lnTo>
                <a:lnTo>
                  <a:pt x="39401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71" y="35661"/>
                </a:lnTo>
                <a:lnTo>
                  <a:pt x="37274" y="40157"/>
                </a:lnTo>
                <a:lnTo>
                  <a:pt x="34772" y="43663"/>
                </a:lnTo>
                <a:lnTo>
                  <a:pt x="31244" y="45986"/>
                </a:lnTo>
                <a:lnTo>
                  <a:pt x="27021" y="47447"/>
                </a:lnTo>
                <a:lnTo>
                  <a:pt x="21498" y="47447"/>
                </a:lnTo>
                <a:lnTo>
                  <a:pt x="19086" y="46915"/>
                </a:lnTo>
                <a:lnTo>
                  <a:pt x="15199" y="44790"/>
                </a:lnTo>
                <a:lnTo>
                  <a:pt x="12513" y="41554"/>
                </a:lnTo>
                <a:lnTo>
                  <a:pt x="13402" y="53351"/>
                </a:lnTo>
                <a:lnTo>
                  <a:pt x="16386" y="54583"/>
                </a:lnTo>
                <a:lnTo>
                  <a:pt x="19904" y="55195"/>
                </a:lnTo>
                <a:lnTo>
                  <a:pt x="28061" y="55195"/>
                </a:lnTo>
                <a:lnTo>
                  <a:pt x="31690" y="54496"/>
                </a:lnTo>
                <a:lnTo>
                  <a:pt x="34833" y="53099"/>
                </a:lnTo>
                <a:lnTo>
                  <a:pt x="37965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2" y="38365"/>
                </a:lnTo>
                <a:lnTo>
                  <a:pt x="48423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47" y="19086"/>
                </a:lnTo>
                <a:lnTo>
                  <a:pt x="47458" y="15746"/>
                </a:lnTo>
                <a:lnTo>
                  <a:pt x="46457" y="12393"/>
                </a:lnTo>
                <a:lnTo>
                  <a:pt x="44970" y="9536"/>
                </a:lnTo>
                <a:lnTo>
                  <a:pt x="42980" y="7199"/>
                </a:lnTo>
                <a:lnTo>
                  <a:pt x="38473" y="3074"/>
                </a:lnTo>
                <a:lnTo>
                  <a:pt x="35488" y="1842"/>
                </a:lnTo>
                <a:lnTo>
                  <a:pt x="32492" y="608"/>
                </a:lnTo>
                <a:lnTo>
                  <a:pt x="28990" y="0"/>
                </a:lnTo>
                <a:lnTo>
                  <a:pt x="20793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4" y="3441"/>
                </a:lnTo>
                <a:lnTo>
                  <a:pt x="8304" y="5370"/>
                </a:lnTo>
                <a:lnTo>
                  <a:pt x="4132" y="10364"/>
                </a:lnTo>
                <a:lnTo>
                  <a:pt x="2570" y="13323"/>
                </a:lnTo>
                <a:lnTo>
                  <a:pt x="1544" y="16775"/>
                </a:lnTo>
                <a:lnTo>
                  <a:pt x="504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19" y="37630"/>
                </a:moveTo>
                <a:lnTo>
                  <a:pt x="9528" y="32792"/>
                </a:lnTo>
                <a:lnTo>
                  <a:pt x="10411" y="52134"/>
                </a:lnTo>
                <a:lnTo>
                  <a:pt x="13402" y="53351"/>
                </a:lnTo>
                <a:lnTo>
                  <a:pt x="12513" y="41554"/>
                </a:lnTo>
                <a:lnTo>
                  <a:pt x="10519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7886268" y="39850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7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8" y="15455"/>
                </a:lnTo>
                <a:lnTo>
                  <a:pt x="41263" y="12903"/>
                </a:lnTo>
                <a:lnTo>
                  <a:pt x="40669" y="10364"/>
                </a:lnTo>
                <a:lnTo>
                  <a:pt x="38303" y="6249"/>
                </a:lnTo>
                <a:lnTo>
                  <a:pt x="35121" y="2819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23"/>
                </a:lnTo>
                <a:lnTo>
                  <a:pt x="16343" y="2197"/>
                </a:lnTo>
                <a:lnTo>
                  <a:pt x="13604" y="3672"/>
                </a:lnTo>
                <a:lnTo>
                  <a:pt x="10868" y="5984"/>
                </a:lnTo>
                <a:lnTo>
                  <a:pt x="8110" y="9144"/>
                </a:lnTo>
                <a:lnTo>
                  <a:pt x="8110" y="2197"/>
                </a:lnTo>
                <a:lnTo>
                  <a:pt x="5533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1" y="54432"/>
                </a:lnTo>
                <a:lnTo>
                  <a:pt x="6116" y="54432"/>
                </a:lnTo>
                <a:lnTo>
                  <a:pt x="8977" y="52730"/>
                </a:lnTo>
                <a:lnTo>
                  <a:pt x="8977" y="17630"/>
                </a:lnTo>
                <a:lnTo>
                  <a:pt x="11451" y="14465"/>
                </a:lnTo>
                <a:lnTo>
                  <a:pt x="13806" y="12067"/>
                </a:lnTo>
                <a:lnTo>
                  <a:pt x="18298" y="8788"/>
                </a:lnTo>
                <a:lnTo>
                  <a:pt x="2280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70" y="13144"/>
                </a:lnTo>
                <a:lnTo>
                  <a:pt x="32533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7943987" y="3965140"/>
            <a:ext cx="11094" cy="74368"/>
          </a:xfrm>
          <a:custGeom>
            <a:avLst/>
            <a:gdLst/>
            <a:ahLst/>
            <a:cxnLst/>
            <a:rect l="l" t="t" r="r" b="b"/>
            <a:pathLst>
              <a:path w="11094" h="74368">
                <a:moveTo>
                  <a:pt x="0" y="5587"/>
                </a:moveTo>
                <a:lnTo>
                  <a:pt x="384" y="9143"/>
                </a:lnTo>
                <a:lnTo>
                  <a:pt x="3394" y="11049"/>
                </a:lnTo>
                <a:lnTo>
                  <a:pt x="7639" y="11049"/>
                </a:lnTo>
                <a:lnTo>
                  <a:pt x="10694" y="9104"/>
                </a:lnTo>
                <a:lnTo>
                  <a:pt x="11094" y="5472"/>
                </a:lnTo>
                <a:lnTo>
                  <a:pt x="10709" y="1915"/>
                </a:lnTo>
                <a:lnTo>
                  <a:pt x="7713" y="0"/>
                </a:lnTo>
                <a:lnTo>
                  <a:pt x="3465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4" h="74368">
                <a:moveTo>
                  <a:pt x="1399" y="73634"/>
                </a:moveTo>
                <a:lnTo>
                  <a:pt x="3948" y="74368"/>
                </a:lnTo>
                <a:lnTo>
                  <a:pt x="7207" y="74368"/>
                </a:lnTo>
                <a:lnTo>
                  <a:pt x="10064" y="72666"/>
                </a:lnTo>
                <a:lnTo>
                  <a:pt x="10064" y="22439"/>
                </a:lnTo>
                <a:lnTo>
                  <a:pt x="9845" y="21715"/>
                </a:lnTo>
                <a:lnTo>
                  <a:pt x="7207" y="20750"/>
                </a:lnTo>
                <a:lnTo>
                  <a:pt x="3948" y="20750"/>
                </a:lnTo>
                <a:lnTo>
                  <a:pt x="1079" y="22439"/>
                </a:lnTo>
                <a:lnTo>
                  <a:pt x="1079" y="72666"/>
                </a:lnTo>
                <a:lnTo>
                  <a:pt x="1399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7970446" y="3985077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1" y="54432"/>
                </a:lnTo>
                <a:lnTo>
                  <a:pt x="39309" y="54432"/>
                </a:lnTo>
                <a:lnTo>
                  <a:pt x="42167" y="52730"/>
                </a:lnTo>
                <a:lnTo>
                  <a:pt x="42167" y="18529"/>
                </a:lnTo>
                <a:lnTo>
                  <a:pt x="41868" y="15455"/>
                </a:lnTo>
                <a:lnTo>
                  <a:pt x="41275" y="12903"/>
                </a:lnTo>
                <a:lnTo>
                  <a:pt x="40669" y="10364"/>
                </a:lnTo>
                <a:lnTo>
                  <a:pt x="38304" y="6249"/>
                </a:lnTo>
                <a:lnTo>
                  <a:pt x="35125" y="2819"/>
                </a:lnTo>
                <a:lnTo>
                  <a:pt x="30653" y="572"/>
                </a:lnTo>
                <a:lnTo>
                  <a:pt x="27914" y="0"/>
                </a:lnTo>
                <a:lnTo>
                  <a:pt x="21852" y="0"/>
                </a:lnTo>
                <a:lnTo>
                  <a:pt x="19090" y="723"/>
                </a:lnTo>
                <a:lnTo>
                  <a:pt x="16355" y="2197"/>
                </a:lnTo>
                <a:lnTo>
                  <a:pt x="13604" y="3672"/>
                </a:lnTo>
                <a:lnTo>
                  <a:pt x="10872" y="5984"/>
                </a:lnTo>
                <a:lnTo>
                  <a:pt x="8111" y="9144"/>
                </a:lnTo>
                <a:lnTo>
                  <a:pt x="8111" y="2197"/>
                </a:lnTo>
                <a:lnTo>
                  <a:pt x="5548" y="800"/>
                </a:lnTo>
                <a:lnTo>
                  <a:pt x="2578" y="800"/>
                </a:lnTo>
                <a:lnTo>
                  <a:pt x="0" y="2503"/>
                </a:lnTo>
                <a:lnTo>
                  <a:pt x="0" y="52730"/>
                </a:lnTo>
                <a:lnTo>
                  <a:pt x="187" y="53492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30"/>
                </a:lnTo>
                <a:lnTo>
                  <a:pt x="8978" y="17630"/>
                </a:lnTo>
                <a:lnTo>
                  <a:pt x="11451" y="14465"/>
                </a:lnTo>
                <a:lnTo>
                  <a:pt x="13806" y="12067"/>
                </a:lnTo>
                <a:lnTo>
                  <a:pt x="18299" y="8788"/>
                </a:lnTo>
                <a:lnTo>
                  <a:pt x="22802" y="7978"/>
                </a:lnTo>
                <a:lnTo>
                  <a:pt x="26075" y="8305"/>
                </a:lnTo>
                <a:lnTo>
                  <a:pt x="28724" y="9641"/>
                </a:lnTo>
                <a:lnTo>
                  <a:pt x="31471" y="13144"/>
                </a:lnTo>
                <a:lnTo>
                  <a:pt x="32533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8023809" y="3985186"/>
            <a:ext cx="46349" cy="74386"/>
          </a:xfrm>
          <a:custGeom>
            <a:avLst/>
            <a:gdLst/>
            <a:ahLst/>
            <a:cxnLst/>
            <a:rect l="l" t="t" r="r" b="b"/>
            <a:pathLst>
              <a:path w="46349" h="74386">
                <a:moveTo>
                  <a:pt x="11480" y="21553"/>
                </a:moveTo>
                <a:lnTo>
                  <a:pt x="11480" y="16753"/>
                </a:lnTo>
                <a:lnTo>
                  <a:pt x="12110" y="13971"/>
                </a:lnTo>
                <a:lnTo>
                  <a:pt x="13162" y="11418"/>
                </a:lnTo>
                <a:lnTo>
                  <a:pt x="15937" y="8524"/>
                </a:lnTo>
                <a:lnTo>
                  <a:pt x="18507" y="7329"/>
                </a:lnTo>
                <a:lnTo>
                  <a:pt x="21755" y="7037"/>
                </a:lnTo>
                <a:lnTo>
                  <a:pt x="25135" y="7037"/>
                </a:lnTo>
                <a:lnTo>
                  <a:pt x="27745" y="7988"/>
                </a:lnTo>
                <a:lnTo>
                  <a:pt x="31399" y="11824"/>
                </a:lnTo>
                <a:lnTo>
                  <a:pt x="32313" y="14477"/>
                </a:lnTo>
                <a:lnTo>
                  <a:pt x="32313" y="17909"/>
                </a:lnTo>
                <a:lnTo>
                  <a:pt x="32105" y="20764"/>
                </a:lnTo>
                <a:lnTo>
                  <a:pt x="30643" y="24612"/>
                </a:lnTo>
                <a:lnTo>
                  <a:pt x="27857" y="27471"/>
                </a:lnTo>
                <a:lnTo>
                  <a:pt x="31982" y="33947"/>
                </a:lnTo>
                <a:lnTo>
                  <a:pt x="35669" y="31219"/>
                </a:lnTo>
                <a:lnTo>
                  <a:pt x="38653" y="27787"/>
                </a:lnTo>
                <a:lnTo>
                  <a:pt x="40460" y="23331"/>
                </a:lnTo>
                <a:lnTo>
                  <a:pt x="40904" y="20764"/>
                </a:lnTo>
                <a:lnTo>
                  <a:pt x="40904" y="17858"/>
                </a:lnTo>
                <a:lnTo>
                  <a:pt x="40659" y="14428"/>
                </a:lnTo>
                <a:lnTo>
                  <a:pt x="39643" y="11188"/>
                </a:lnTo>
                <a:lnTo>
                  <a:pt x="37490" y="8369"/>
                </a:lnTo>
                <a:lnTo>
                  <a:pt x="44496" y="8369"/>
                </a:lnTo>
                <a:lnTo>
                  <a:pt x="45846" y="7505"/>
                </a:lnTo>
                <a:lnTo>
                  <a:pt x="46349" y="4686"/>
                </a:lnTo>
                <a:lnTo>
                  <a:pt x="44496" y="942"/>
                </a:lnTo>
                <a:lnTo>
                  <a:pt x="29704" y="942"/>
                </a:lnTo>
                <a:lnTo>
                  <a:pt x="27388" y="406"/>
                </a:lnTo>
                <a:lnTo>
                  <a:pt x="24811" y="78"/>
                </a:lnTo>
                <a:lnTo>
                  <a:pt x="19166" y="0"/>
                </a:lnTo>
                <a:lnTo>
                  <a:pt x="16617" y="406"/>
                </a:lnTo>
                <a:lnTo>
                  <a:pt x="11937" y="2084"/>
                </a:lnTo>
                <a:lnTo>
                  <a:pt x="8272" y="4852"/>
                </a:lnTo>
                <a:lnTo>
                  <a:pt x="5288" y="8333"/>
                </a:lnTo>
                <a:lnTo>
                  <a:pt x="3409" y="12880"/>
                </a:lnTo>
                <a:lnTo>
                  <a:pt x="2937" y="15443"/>
                </a:lnTo>
                <a:lnTo>
                  <a:pt x="2937" y="18301"/>
                </a:lnTo>
                <a:lnTo>
                  <a:pt x="3258" y="22848"/>
                </a:lnTo>
                <a:lnTo>
                  <a:pt x="4571" y="26300"/>
                </a:lnTo>
                <a:lnTo>
                  <a:pt x="6588" y="29249"/>
                </a:lnTo>
                <a:lnTo>
                  <a:pt x="4126" y="32259"/>
                </a:lnTo>
                <a:lnTo>
                  <a:pt x="2307" y="35826"/>
                </a:lnTo>
                <a:lnTo>
                  <a:pt x="1846" y="40121"/>
                </a:lnTo>
                <a:lnTo>
                  <a:pt x="2282" y="43281"/>
                </a:lnTo>
                <a:lnTo>
                  <a:pt x="3978" y="46114"/>
                </a:lnTo>
                <a:lnTo>
                  <a:pt x="7073" y="48221"/>
                </a:lnTo>
                <a:lnTo>
                  <a:pt x="4003" y="51029"/>
                </a:lnTo>
                <a:lnTo>
                  <a:pt x="1775" y="54028"/>
                </a:lnTo>
                <a:lnTo>
                  <a:pt x="435" y="57315"/>
                </a:lnTo>
                <a:lnTo>
                  <a:pt x="0" y="60886"/>
                </a:lnTo>
                <a:lnTo>
                  <a:pt x="400" y="64618"/>
                </a:lnTo>
                <a:lnTo>
                  <a:pt x="1995" y="67920"/>
                </a:lnTo>
                <a:lnTo>
                  <a:pt x="5066" y="70548"/>
                </a:lnTo>
                <a:lnTo>
                  <a:pt x="9116" y="72669"/>
                </a:lnTo>
                <a:lnTo>
                  <a:pt x="12406" y="65483"/>
                </a:lnTo>
                <a:lnTo>
                  <a:pt x="8816" y="62409"/>
                </a:lnTo>
                <a:lnTo>
                  <a:pt x="8816" y="59208"/>
                </a:lnTo>
                <a:lnTo>
                  <a:pt x="9522" y="56210"/>
                </a:lnTo>
                <a:lnTo>
                  <a:pt x="11725" y="53049"/>
                </a:lnTo>
                <a:lnTo>
                  <a:pt x="10436" y="40779"/>
                </a:lnTo>
                <a:lnTo>
                  <a:pt x="9860" y="37273"/>
                </a:lnTo>
                <a:lnTo>
                  <a:pt x="11429" y="33821"/>
                </a:lnTo>
                <a:lnTo>
                  <a:pt x="14451" y="34635"/>
                </a:lnTo>
                <a:lnTo>
                  <a:pt x="12406" y="24155"/>
                </a:lnTo>
                <a:lnTo>
                  <a:pt x="11480" y="21553"/>
                </a:lnTo>
                <a:close/>
              </a:path>
              <a:path w="46349" h="74386">
                <a:moveTo>
                  <a:pt x="12406" y="24155"/>
                </a:moveTo>
                <a:lnTo>
                  <a:pt x="14451" y="34635"/>
                </a:lnTo>
                <a:lnTo>
                  <a:pt x="18040" y="35726"/>
                </a:lnTo>
                <a:lnTo>
                  <a:pt x="21927" y="35991"/>
                </a:lnTo>
                <a:lnTo>
                  <a:pt x="24761" y="35991"/>
                </a:lnTo>
                <a:lnTo>
                  <a:pt x="27339" y="35585"/>
                </a:lnTo>
                <a:lnTo>
                  <a:pt x="31982" y="33947"/>
                </a:lnTo>
                <a:lnTo>
                  <a:pt x="27857" y="27471"/>
                </a:lnTo>
                <a:lnTo>
                  <a:pt x="25247" y="28615"/>
                </a:lnTo>
                <a:lnTo>
                  <a:pt x="21927" y="28907"/>
                </a:lnTo>
                <a:lnTo>
                  <a:pt x="18637" y="28907"/>
                </a:lnTo>
                <a:lnTo>
                  <a:pt x="16074" y="27953"/>
                </a:lnTo>
                <a:lnTo>
                  <a:pt x="12406" y="24155"/>
                </a:lnTo>
                <a:close/>
              </a:path>
              <a:path w="46349" h="74386">
                <a:moveTo>
                  <a:pt x="30196" y="50914"/>
                </a:moveTo>
                <a:lnTo>
                  <a:pt x="32537" y="51526"/>
                </a:lnTo>
                <a:lnTo>
                  <a:pt x="35967" y="53873"/>
                </a:lnTo>
                <a:lnTo>
                  <a:pt x="36835" y="57711"/>
                </a:lnTo>
                <a:lnTo>
                  <a:pt x="36835" y="58967"/>
                </a:lnTo>
                <a:lnTo>
                  <a:pt x="35618" y="62484"/>
                </a:lnTo>
                <a:lnTo>
                  <a:pt x="32562" y="65291"/>
                </a:lnTo>
                <a:lnTo>
                  <a:pt x="29243" y="66549"/>
                </a:lnTo>
                <a:lnTo>
                  <a:pt x="25135" y="67362"/>
                </a:lnTo>
                <a:lnTo>
                  <a:pt x="18126" y="67362"/>
                </a:lnTo>
                <a:lnTo>
                  <a:pt x="14796" y="66739"/>
                </a:lnTo>
                <a:lnTo>
                  <a:pt x="12406" y="65483"/>
                </a:lnTo>
                <a:lnTo>
                  <a:pt x="9116" y="72669"/>
                </a:lnTo>
                <a:lnTo>
                  <a:pt x="11902" y="73356"/>
                </a:lnTo>
                <a:lnTo>
                  <a:pt x="14659" y="74040"/>
                </a:lnTo>
                <a:lnTo>
                  <a:pt x="18028" y="74386"/>
                </a:lnTo>
                <a:lnTo>
                  <a:pt x="26075" y="74386"/>
                </a:lnTo>
                <a:lnTo>
                  <a:pt x="29627" y="73929"/>
                </a:lnTo>
                <a:lnTo>
                  <a:pt x="32637" y="73025"/>
                </a:lnTo>
                <a:lnTo>
                  <a:pt x="35655" y="72110"/>
                </a:lnTo>
                <a:lnTo>
                  <a:pt x="40076" y="69277"/>
                </a:lnTo>
                <a:lnTo>
                  <a:pt x="43441" y="65864"/>
                </a:lnTo>
                <a:lnTo>
                  <a:pt x="45338" y="61696"/>
                </a:lnTo>
                <a:lnTo>
                  <a:pt x="45806" y="57203"/>
                </a:lnTo>
                <a:lnTo>
                  <a:pt x="45399" y="53088"/>
                </a:lnTo>
                <a:lnTo>
                  <a:pt x="43729" y="49772"/>
                </a:lnTo>
                <a:lnTo>
                  <a:pt x="41079" y="47245"/>
                </a:lnTo>
                <a:lnTo>
                  <a:pt x="37825" y="45225"/>
                </a:lnTo>
                <a:lnTo>
                  <a:pt x="33764" y="44005"/>
                </a:lnTo>
                <a:lnTo>
                  <a:pt x="29105" y="43573"/>
                </a:lnTo>
                <a:lnTo>
                  <a:pt x="16319" y="43030"/>
                </a:lnTo>
                <a:lnTo>
                  <a:pt x="14364" y="42951"/>
                </a:lnTo>
                <a:lnTo>
                  <a:pt x="10436" y="40779"/>
                </a:lnTo>
                <a:lnTo>
                  <a:pt x="11725" y="53049"/>
                </a:lnTo>
                <a:lnTo>
                  <a:pt x="14577" y="50396"/>
                </a:lnTo>
                <a:lnTo>
                  <a:pt x="27263" y="50838"/>
                </a:lnTo>
                <a:lnTo>
                  <a:pt x="30196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8103930" y="39850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183" y="42062"/>
                </a:moveTo>
                <a:lnTo>
                  <a:pt x="9979" y="54165"/>
                </a:lnTo>
                <a:lnTo>
                  <a:pt x="14396" y="55191"/>
                </a:lnTo>
                <a:lnTo>
                  <a:pt x="19904" y="55191"/>
                </a:lnTo>
                <a:lnTo>
                  <a:pt x="22928" y="47382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80"/>
                </a:lnTo>
                <a:lnTo>
                  <a:pt x="9183" y="42062"/>
                </a:lnTo>
                <a:close/>
              </a:path>
              <a:path w="22928" h="55191">
                <a:moveTo>
                  <a:pt x="34635" y="54416"/>
                </a:moveTo>
                <a:lnTo>
                  <a:pt x="37310" y="54467"/>
                </a:lnTo>
                <a:lnTo>
                  <a:pt x="40205" y="52804"/>
                </a:lnTo>
                <a:lnTo>
                  <a:pt x="40205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52" y="4823"/>
                </a:lnTo>
                <a:lnTo>
                  <a:pt x="32321" y="2054"/>
                </a:lnTo>
                <a:lnTo>
                  <a:pt x="27396" y="417"/>
                </a:lnTo>
                <a:lnTo>
                  <a:pt x="24397" y="0"/>
                </a:lnTo>
                <a:lnTo>
                  <a:pt x="20883" y="0"/>
                </a:lnTo>
                <a:lnTo>
                  <a:pt x="17132" y="176"/>
                </a:lnTo>
                <a:lnTo>
                  <a:pt x="13442" y="888"/>
                </a:lnTo>
                <a:lnTo>
                  <a:pt x="10173" y="1864"/>
                </a:lnTo>
                <a:lnTo>
                  <a:pt x="7228" y="3009"/>
                </a:lnTo>
                <a:lnTo>
                  <a:pt x="3502" y="5356"/>
                </a:lnTo>
                <a:lnTo>
                  <a:pt x="2387" y="8164"/>
                </a:lnTo>
                <a:lnTo>
                  <a:pt x="2686" y="11479"/>
                </a:lnTo>
                <a:lnTo>
                  <a:pt x="5274" y="12405"/>
                </a:lnTo>
                <a:lnTo>
                  <a:pt x="8168" y="10717"/>
                </a:lnTo>
                <a:lnTo>
                  <a:pt x="10817" y="9434"/>
                </a:lnTo>
                <a:lnTo>
                  <a:pt x="14112" y="8290"/>
                </a:lnTo>
                <a:lnTo>
                  <a:pt x="17863" y="7480"/>
                </a:lnTo>
                <a:lnTo>
                  <a:pt x="22143" y="7480"/>
                </a:lnTo>
                <a:lnTo>
                  <a:pt x="25290" y="8229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11" y="23227"/>
                </a:lnTo>
                <a:lnTo>
                  <a:pt x="17291" y="23568"/>
                </a:lnTo>
                <a:lnTo>
                  <a:pt x="14249" y="24257"/>
                </a:lnTo>
                <a:lnTo>
                  <a:pt x="11203" y="24930"/>
                </a:lnTo>
                <a:lnTo>
                  <a:pt x="8625" y="25970"/>
                </a:lnTo>
                <a:lnTo>
                  <a:pt x="4420" y="28723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8" y="49870"/>
                </a:lnTo>
                <a:lnTo>
                  <a:pt x="6116" y="52473"/>
                </a:lnTo>
                <a:lnTo>
                  <a:pt x="9979" y="54165"/>
                </a:lnTo>
                <a:lnTo>
                  <a:pt x="9183" y="42062"/>
                </a:lnTo>
                <a:lnTo>
                  <a:pt x="9183" y="39456"/>
                </a:lnTo>
                <a:lnTo>
                  <a:pt x="10026" y="35406"/>
                </a:lnTo>
                <a:lnTo>
                  <a:pt x="12661" y="32396"/>
                </a:lnTo>
                <a:lnTo>
                  <a:pt x="15375" y="30934"/>
                </a:lnTo>
                <a:lnTo>
                  <a:pt x="19000" y="30071"/>
                </a:lnTo>
                <a:lnTo>
                  <a:pt x="23609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49" y="44931"/>
                </a:lnTo>
                <a:lnTo>
                  <a:pt x="22928" y="47382"/>
                </a:lnTo>
                <a:lnTo>
                  <a:pt x="19904" y="55191"/>
                </a:lnTo>
                <a:lnTo>
                  <a:pt x="22691" y="54543"/>
                </a:lnTo>
                <a:lnTo>
                  <a:pt x="25326" y="53251"/>
                </a:lnTo>
                <a:lnTo>
                  <a:pt x="27940" y="51940"/>
                </a:lnTo>
                <a:lnTo>
                  <a:pt x="32472" y="47774"/>
                </a:lnTo>
                <a:lnTo>
                  <a:pt x="32472" y="52804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8160484" y="39850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2"/>
                </a:moveTo>
                <a:lnTo>
                  <a:pt x="33173" y="52730"/>
                </a:lnTo>
                <a:lnTo>
                  <a:pt x="33399" y="53492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52" y="15455"/>
                </a:lnTo>
                <a:lnTo>
                  <a:pt x="41259" y="12903"/>
                </a:lnTo>
                <a:lnTo>
                  <a:pt x="40653" y="10364"/>
                </a:lnTo>
                <a:lnTo>
                  <a:pt x="38289" y="6249"/>
                </a:lnTo>
                <a:lnTo>
                  <a:pt x="35110" y="2819"/>
                </a:lnTo>
                <a:lnTo>
                  <a:pt x="30638" y="572"/>
                </a:lnTo>
                <a:lnTo>
                  <a:pt x="27899" y="0"/>
                </a:lnTo>
                <a:lnTo>
                  <a:pt x="21837" y="0"/>
                </a:lnTo>
                <a:lnTo>
                  <a:pt x="19075" y="723"/>
                </a:lnTo>
                <a:lnTo>
                  <a:pt x="16336" y="2197"/>
                </a:lnTo>
                <a:lnTo>
                  <a:pt x="13588" y="3672"/>
                </a:lnTo>
                <a:lnTo>
                  <a:pt x="10857" y="5984"/>
                </a:lnTo>
                <a:lnTo>
                  <a:pt x="8096" y="9144"/>
                </a:lnTo>
                <a:lnTo>
                  <a:pt x="8096" y="2197"/>
                </a:lnTo>
                <a:lnTo>
                  <a:pt x="5532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308" y="53698"/>
                </a:lnTo>
                <a:lnTo>
                  <a:pt x="2857" y="54432"/>
                </a:lnTo>
                <a:lnTo>
                  <a:pt x="6101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36" y="14465"/>
                </a:lnTo>
                <a:lnTo>
                  <a:pt x="13790" y="12067"/>
                </a:lnTo>
                <a:lnTo>
                  <a:pt x="18284" y="8788"/>
                </a:lnTo>
                <a:lnTo>
                  <a:pt x="22787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2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8216178" y="3961731"/>
            <a:ext cx="45036" cy="78536"/>
          </a:xfrm>
          <a:custGeom>
            <a:avLst/>
            <a:gdLst/>
            <a:ahLst/>
            <a:cxnLst/>
            <a:rect l="l" t="t" r="r" b="b"/>
            <a:pathLst>
              <a:path w="45036" h="78536">
                <a:moveTo>
                  <a:pt x="37052" y="69443"/>
                </a:moveTo>
                <a:lnTo>
                  <a:pt x="37127" y="76633"/>
                </a:lnTo>
                <a:lnTo>
                  <a:pt x="39737" y="77773"/>
                </a:lnTo>
                <a:lnTo>
                  <a:pt x="42462" y="77773"/>
                </a:lnTo>
                <a:lnTo>
                  <a:pt x="45036" y="76075"/>
                </a:lnTo>
                <a:lnTo>
                  <a:pt x="45036" y="1742"/>
                </a:lnTo>
                <a:lnTo>
                  <a:pt x="44799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4" y="1742"/>
                </a:lnTo>
                <a:lnTo>
                  <a:pt x="36014" y="30938"/>
                </a:lnTo>
                <a:lnTo>
                  <a:pt x="31346" y="26542"/>
                </a:lnTo>
                <a:lnTo>
                  <a:pt x="26589" y="23978"/>
                </a:lnTo>
                <a:lnTo>
                  <a:pt x="23966" y="23342"/>
                </a:lnTo>
                <a:lnTo>
                  <a:pt x="17665" y="23342"/>
                </a:lnTo>
                <a:lnTo>
                  <a:pt x="14620" y="24004"/>
                </a:lnTo>
                <a:lnTo>
                  <a:pt x="11995" y="25311"/>
                </a:lnTo>
                <a:lnTo>
                  <a:pt x="9371" y="26647"/>
                </a:lnTo>
                <a:lnTo>
                  <a:pt x="7167" y="28526"/>
                </a:lnTo>
                <a:lnTo>
                  <a:pt x="3614" y="33440"/>
                </a:lnTo>
                <a:lnTo>
                  <a:pt x="2264" y="36409"/>
                </a:lnTo>
                <a:lnTo>
                  <a:pt x="1361" y="39891"/>
                </a:lnTo>
                <a:lnTo>
                  <a:pt x="457" y="43357"/>
                </a:lnTo>
                <a:lnTo>
                  <a:pt x="0" y="47271"/>
                </a:lnTo>
                <a:lnTo>
                  <a:pt x="0" y="55234"/>
                </a:lnTo>
                <a:lnTo>
                  <a:pt x="360" y="58686"/>
                </a:lnTo>
                <a:lnTo>
                  <a:pt x="1090" y="61988"/>
                </a:lnTo>
                <a:lnTo>
                  <a:pt x="1807" y="65277"/>
                </a:lnTo>
                <a:lnTo>
                  <a:pt x="2956" y="68136"/>
                </a:lnTo>
                <a:lnTo>
                  <a:pt x="4544" y="70589"/>
                </a:lnTo>
                <a:lnTo>
                  <a:pt x="8183" y="74955"/>
                </a:lnTo>
                <a:lnTo>
                  <a:pt x="9879" y="57988"/>
                </a:lnTo>
                <a:lnTo>
                  <a:pt x="9310" y="53113"/>
                </a:lnTo>
                <a:lnTo>
                  <a:pt x="9310" y="48196"/>
                </a:lnTo>
                <a:lnTo>
                  <a:pt x="9979" y="43549"/>
                </a:lnTo>
                <a:lnTo>
                  <a:pt x="11153" y="39168"/>
                </a:lnTo>
                <a:lnTo>
                  <a:pt x="13148" y="35524"/>
                </a:lnTo>
                <a:lnTo>
                  <a:pt x="16056" y="32943"/>
                </a:lnTo>
                <a:lnTo>
                  <a:pt x="19584" y="31269"/>
                </a:lnTo>
                <a:lnTo>
                  <a:pt x="24339" y="31269"/>
                </a:lnTo>
                <a:lnTo>
                  <a:pt x="28966" y="33681"/>
                </a:lnTo>
                <a:lnTo>
                  <a:pt x="33585" y="37670"/>
                </a:lnTo>
                <a:lnTo>
                  <a:pt x="36014" y="40755"/>
                </a:lnTo>
                <a:lnTo>
                  <a:pt x="36014" y="60846"/>
                </a:lnTo>
                <a:lnTo>
                  <a:pt x="33249" y="64198"/>
                </a:lnTo>
                <a:lnTo>
                  <a:pt x="29509" y="67704"/>
                </a:lnTo>
                <a:lnTo>
                  <a:pt x="26046" y="69825"/>
                </a:lnTo>
                <a:lnTo>
                  <a:pt x="22691" y="70664"/>
                </a:lnTo>
                <a:lnTo>
                  <a:pt x="19137" y="70664"/>
                </a:lnTo>
                <a:lnTo>
                  <a:pt x="15620" y="68961"/>
                </a:lnTo>
                <a:lnTo>
                  <a:pt x="12801" y="66333"/>
                </a:lnTo>
                <a:lnTo>
                  <a:pt x="13256" y="77814"/>
                </a:lnTo>
                <a:lnTo>
                  <a:pt x="16315" y="78536"/>
                </a:lnTo>
                <a:lnTo>
                  <a:pt x="23213" y="78536"/>
                </a:lnTo>
                <a:lnTo>
                  <a:pt x="26244" y="77737"/>
                </a:lnTo>
                <a:lnTo>
                  <a:pt x="29030" y="76136"/>
                </a:lnTo>
                <a:lnTo>
                  <a:pt x="31791" y="74537"/>
                </a:lnTo>
                <a:lnTo>
                  <a:pt x="34477" y="72302"/>
                </a:lnTo>
                <a:lnTo>
                  <a:pt x="37052" y="69443"/>
                </a:lnTo>
                <a:close/>
              </a:path>
              <a:path w="45036" h="78536">
                <a:moveTo>
                  <a:pt x="13256" y="77814"/>
                </a:moveTo>
                <a:lnTo>
                  <a:pt x="12801" y="66333"/>
                </a:lnTo>
                <a:lnTo>
                  <a:pt x="10919" y="62560"/>
                </a:lnTo>
                <a:lnTo>
                  <a:pt x="9879" y="57988"/>
                </a:lnTo>
                <a:lnTo>
                  <a:pt x="8183" y="74955"/>
                </a:lnTo>
                <a:lnTo>
                  <a:pt x="13256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8300030" y="398512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55" y="33757"/>
                </a:moveTo>
                <a:lnTo>
                  <a:pt x="9356" y="30928"/>
                </a:lnTo>
                <a:lnTo>
                  <a:pt x="9356" y="21211"/>
                </a:lnTo>
                <a:lnTo>
                  <a:pt x="10507" y="16272"/>
                </a:lnTo>
                <a:lnTo>
                  <a:pt x="12813" y="12867"/>
                </a:lnTo>
                <a:lnTo>
                  <a:pt x="15126" y="9465"/>
                </a:lnTo>
                <a:lnTo>
                  <a:pt x="18417" y="7762"/>
                </a:lnTo>
                <a:lnTo>
                  <a:pt x="24843" y="7762"/>
                </a:lnTo>
                <a:lnTo>
                  <a:pt x="28213" y="8686"/>
                </a:lnTo>
                <a:lnTo>
                  <a:pt x="32162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90" y="8550"/>
                </a:lnTo>
                <a:lnTo>
                  <a:pt x="37572" y="5717"/>
                </a:lnTo>
                <a:lnTo>
                  <a:pt x="34747" y="3305"/>
                </a:lnTo>
                <a:lnTo>
                  <a:pt x="31442" y="1628"/>
                </a:lnTo>
                <a:lnTo>
                  <a:pt x="28868" y="753"/>
                </a:lnTo>
                <a:lnTo>
                  <a:pt x="25934" y="154"/>
                </a:lnTo>
                <a:lnTo>
                  <a:pt x="22849" y="0"/>
                </a:lnTo>
                <a:lnTo>
                  <a:pt x="19620" y="0"/>
                </a:lnTo>
                <a:lnTo>
                  <a:pt x="16624" y="547"/>
                </a:lnTo>
                <a:lnTo>
                  <a:pt x="13853" y="1653"/>
                </a:lnTo>
                <a:lnTo>
                  <a:pt x="11066" y="2758"/>
                </a:lnTo>
                <a:lnTo>
                  <a:pt x="8661" y="4436"/>
                </a:lnTo>
                <a:lnTo>
                  <a:pt x="4568" y="8968"/>
                </a:lnTo>
                <a:lnTo>
                  <a:pt x="2948" y="11887"/>
                </a:lnTo>
                <a:lnTo>
                  <a:pt x="1767" y="15434"/>
                </a:lnTo>
                <a:lnTo>
                  <a:pt x="590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2" y="36389"/>
                </a:lnTo>
                <a:lnTo>
                  <a:pt x="1447" y="39715"/>
                </a:lnTo>
                <a:lnTo>
                  <a:pt x="2397" y="43042"/>
                </a:lnTo>
                <a:lnTo>
                  <a:pt x="3798" y="45850"/>
                </a:lnTo>
                <a:lnTo>
                  <a:pt x="5629" y="48136"/>
                </a:lnTo>
                <a:lnTo>
                  <a:pt x="9742" y="52175"/>
                </a:lnTo>
                <a:lnTo>
                  <a:pt x="12463" y="53356"/>
                </a:lnTo>
                <a:lnTo>
                  <a:pt x="15177" y="54547"/>
                </a:lnTo>
                <a:lnTo>
                  <a:pt x="18295" y="55145"/>
                </a:lnTo>
                <a:lnTo>
                  <a:pt x="23522" y="55145"/>
                </a:lnTo>
                <a:lnTo>
                  <a:pt x="26762" y="54648"/>
                </a:lnTo>
                <a:lnTo>
                  <a:pt x="29843" y="53874"/>
                </a:lnTo>
                <a:lnTo>
                  <a:pt x="32572" y="52783"/>
                </a:lnTo>
                <a:lnTo>
                  <a:pt x="35960" y="50803"/>
                </a:lnTo>
                <a:lnTo>
                  <a:pt x="38375" y="47870"/>
                </a:lnTo>
                <a:lnTo>
                  <a:pt x="38624" y="45046"/>
                </a:lnTo>
                <a:lnTo>
                  <a:pt x="38599" y="43665"/>
                </a:lnTo>
                <a:lnTo>
                  <a:pt x="36730" y="40806"/>
                </a:lnTo>
                <a:lnTo>
                  <a:pt x="33595" y="43168"/>
                </a:lnTo>
                <a:lnTo>
                  <a:pt x="29955" y="45493"/>
                </a:lnTo>
                <a:lnTo>
                  <a:pt x="26837" y="46840"/>
                </a:lnTo>
                <a:lnTo>
                  <a:pt x="22950" y="47171"/>
                </a:lnTo>
                <a:lnTo>
                  <a:pt x="18853" y="46765"/>
                </a:lnTo>
                <a:lnTo>
                  <a:pt x="15483" y="45176"/>
                </a:lnTo>
                <a:lnTo>
                  <a:pt x="12899" y="42303"/>
                </a:lnTo>
                <a:lnTo>
                  <a:pt x="10857" y="38635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8347078" y="39850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6" y="36103"/>
                </a:lnTo>
                <a:lnTo>
                  <a:pt x="1465" y="39458"/>
                </a:lnTo>
                <a:lnTo>
                  <a:pt x="2440" y="42800"/>
                </a:lnTo>
                <a:lnTo>
                  <a:pt x="3928" y="45655"/>
                </a:lnTo>
                <a:lnTo>
                  <a:pt x="5922" y="48005"/>
                </a:lnTo>
                <a:lnTo>
                  <a:pt x="10415" y="52134"/>
                </a:lnTo>
                <a:lnTo>
                  <a:pt x="9536" y="32792"/>
                </a:lnTo>
                <a:lnTo>
                  <a:pt x="9302" y="30214"/>
                </a:lnTo>
                <a:lnTo>
                  <a:pt x="9302" y="24598"/>
                </a:lnTo>
                <a:lnTo>
                  <a:pt x="9597" y="21959"/>
                </a:lnTo>
                <a:lnTo>
                  <a:pt x="10201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30" y="9157"/>
                </a:lnTo>
                <a:lnTo>
                  <a:pt x="21941" y="7707"/>
                </a:lnTo>
                <a:lnTo>
                  <a:pt x="27510" y="7707"/>
                </a:lnTo>
                <a:lnTo>
                  <a:pt x="29923" y="8229"/>
                </a:lnTo>
                <a:lnTo>
                  <a:pt x="33799" y="10349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4" y="24969"/>
                </a:lnTo>
                <a:lnTo>
                  <a:pt x="39654" y="30593"/>
                </a:lnTo>
                <a:lnTo>
                  <a:pt x="39369" y="33234"/>
                </a:lnTo>
                <a:lnTo>
                  <a:pt x="38775" y="35661"/>
                </a:lnTo>
                <a:lnTo>
                  <a:pt x="37278" y="40157"/>
                </a:lnTo>
                <a:lnTo>
                  <a:pt x="34776" y="43663"/>
                </a:lnTo>
                <a:lnTo>
                  <a:pt x="31248" y="45986"/>
                </a:lnTo>
                <a:lnTo>
                  <a:pt x="27025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03" y="44790"/>
                </a:lnTo>
                <a:lnTo>
                  <a:pt x="12520" y="41554"/>
                </a:lnTo>
                <a:lnTo>
                  <a:pt x="13409" y="53351"/>
                </a:lnTo>
                <a:lnTo>
                  <a:pt x="16394" y="54583"/>
                </a:lnTo>
                <a:lnTo>
                  <a:pt x="19908" y="55195"/>
                </a:lnTo>
                <a:lnTo>
                  <a:pt x="28069" y="55195"/>
                </a:lnTo>
                <a:lnTo>
                  <a:pt x="31694" y="54496"/>
                </a:lnTo>
                <a:lnTo>
                  <a:pt x="34837" y="53099"/>
                </a:lnTo>
                <a:lnTo>
                  <a:pt x="37973" y="51713"/>
                </a:lnTo>
                <a:lnTo>
                  <a:pt x="40582" y="49758"/>
                </a:lnTo>
                <a:lnTo>
                  <a:pt x="44754" y="44780"/>
                </a:lnTo>
                <a:lnTo>
                  <a:pt x="46324" y="41807"/>
                </a:lnTo>
                <a:lnTo>
                  <a:pt x="47379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3"/>
                </a:lnTo>
                <a:lnTo>
                  <a:pt x="44964" y="9536"/>
                </a:lnTo>
                <a:lnTo>
                  <a:pt x="42984" y="7199"/>
                </a:lnTo>
                <a:lnTo>
                  <a:pt x="38480" y="3074"/>
                </a:lnTo>
                <a:lnTo>
                  <a:pt x="35492" y="1842"/>
                </a:lnTo>
                <a:lnTo>
                  <a:pt x="32500" y="608"/>
                </a:lnTo>
                <a:lnTo>
                  <a:pt x="28994" y="0"/>
                </a:lnTo>
                <a:lnTo>
                  <a:pt x="20801" y="0"/>
                </a:lnTo>
                <a:lnTo>
                  <a:pt x="17161" y="687"/>
                </a:lnTo>
                <a:lnTo>
                  <a:pt x="14043" y="2058"/>
                </a:lnTo>
                <a:lnTo>
                  <a:pt x="10922" y="3441"/>
                </a:lnTo>
                <a:lnTo>
                  <a:pt x="8308" y="5370"/>
                </a:lnTo>
                <a:lnTo>
                  <a:pt x="4140" y="10364"/>
                </a:lnTo>
                <a:lnTo>
                  <a:pt x="2578" y="13323"/>
                </a:lnTo>
                <a:lnTo>
                  <a:pt x="1548" y="16775"/>
                </a:lnTo>
                <a:lnTo>
                  <a:pt x="51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5" y="37630"/>
                </a:moveTo>
                <a:lnTo>
                  <a:pt x="9536" y="32792"/>
                </a:lnTo>
                <a:lnTo>
                  <a:pt x="10415" y="52134"/>
                </a:lnTo>
                <a:lnTo>
                  <a:pt x="13409" y="53351"/>
                </a:lnTo>
                <a:lnTo>
                  <a:pt x="12520" y="41554"/>
                </a:lnTo>
                <a:lnTo>
                  <a:pt x="10525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8409308" y="3985077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49" y="53698"/>
                </a:moveTo>
                <a:lnTo>
                  <a:pt x="66513" y="54432"/>
                </a:lnTo>
                <a:lnTo>
                  <a:pt x="69771" y="54432"/>
                </a:lnTo>
                <a:lnTo>
                  <a:pt x="72630" y="52730"/>
                </a:lnTo>
                <a:lnTo>
                  <a:pt x="72630" y="18148"/>
                </a:lnTo>
                <a:lnTo>
                  <a:pt x="72345" y="15455"/>
                </a:lnTo>
                <a:lnTo>
                  <a:pt x="71786" y="12903"/>
                </a:lnTo>
                <a:lnTo>
                  <a:pt x="71217" y="10364"/>
                </a:lnTo>
                <a:lnTo>
                  <a:pt x="68950" y="6249"/>
                </a:lnTo>
                <a:lnTo>
                  <a:pt x="65893" y="2819"/>
                </a:lnTo>
                <a:lnTo>
                  <a:pt x="61610" y="572"/>
                </a:lnTo>
                <a:lnTo>
                  <a:pt x="58961" y="0"/>
                </a:lnTo>
                <a:lnTo>
                  <a:pt x="55817" y="0"/>
                </a:lnTo>
                <a:lnTo>
                  <a:pt x="53221" y="166"/>
                </a:lnTo>
                <a:lnTo>
                  <a:pt x="50643" y="878"/>
                </a:lnTo>
                <a:lnTo>
                  <a:pt x="47955" y="2221"/>
                </a:lnTo>
                <a:lnTo>
                  <a:pt x="45172" y="4025"/>
                </a:lnTo>
                <a:lnTo>
                  <a:pt x="42235" y="6553"/>
                </a:lnTo>
                <a:lnTo>
                  <a:pt x="38475" y="8446"/>
                </a:lnTo>
                <a:lnTo>
                  <a:pt x="36878" y="5878"/>
                </a:lnTo>
                <a:lnTo>
                  <a:pt x="33721" y="2743"/>
                </a:lnTo>
                <a:lnTo>
                  <a:pt x="31071" y="1196"/>
                </a:lnTo>
                <a:lnTo>
                  <a:pt x="27842" y="231"/>
                </a:lnTo>
                <a:lnTo>
                  <a:pt x="23994" y="0"/>
                </a:lnTo>
                <a:lnTo>
                  <a:pt x="21343" y="0"/>
                </a:lnTo>
                <a:lnTo>
                  <a:pt x="18727" y="723"/>
                </a:lnTo>
                <a:lnTo>
                  <a:pt x="16127" y="2197"/>
                </a:lnTo>
                <a:lnTo>
                  <a:pt x="13543" y="3672"/>
                </a:lnTo>
                <a:lnTo>
                  <a:pt x="10857" y="5984"/>
                </a:lnTo>
                <a:lnTo>
                  <a:pt x="8106" y="9144"/>
                </a:lnTo>
                <a:lnTo>
                  <a:pt x="8106" y="2197"/>
                </a:lnTo>
                <a:lnTo>
                  <a:pt x="5533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308" y="53698"/>
                </a:lnTo>
                <a:lnTo>
                  <a:pt x="2861" y="54432"/>
                </a:lnTo>
                <a:lnTo>
                  <a:pt x="6112" y="54432"/>
                </a:lnTo>
                <a:lnTo>
                  <a:pt x="8973" y="52730"/>
                </a:lnTo>
                <a:lnTo>
                  <a:pt x="8973" y="17630"/>
                </a:lnTo>
                <a:lnTo>
                  <a:pt x="11451" y="14465"/>
                </a:lnTo>
                <a:lnTo>
                  <a:pt x="15831" y="10426"/>
                </a:lnTo>
                <a:lnTo>
                  <a:pt x="20015" y="7978"/>
                </a:lnTo>
                <a:lnTo>
                  <a:pt x="23752" y="7978"/>
                </a:lnTo>
                <a:lnTo>
                  <a:pt x="26416" y="8978"/>
                </a:lnTo>
                <a:lnTo>
                  <a:pt x="29437" y="11877"/>
                </a:lnTo>
                <a:lnTo>
                  <a:pt x="30826" y="14655"/>
                </a:lnTo>
                <a:lnTo>
                  <a:pt x="31617" y="18148"/>
                </a:lnTo>
                <a:lnTo>
                  <a:pt x="31827" y="22212"/>
                </a:lnTo>
                <a:lnTo>
                  <a:pt x="31827" y="52730"/>
                </a:lnTo>
                <a:lnTo>
                  <a:pt x="32137" y="53698"/>
                </a:lnTo>
                <a:lnTo>
                  <a:pt x="34721" y="54432"/>
                </a:lnTo>
                <a:lnTo>
                  <a:pt x="37882" y="54432"/>
                </a:lnTo>
                <a:lnTo>
                  <a:pt x="40802" y="52730"/>
                </a:lnTo>
                <a:lnTo>
                  <a:pt x="40802" y="17630"/>
                </a:lnTo>
                <a:lnTo>
                  <a:pt x="43304" y="14465"/>
                </a:lnTo>
                <a:lnTo>
                  <a:pt x="47670" y="10426"/>
                </a:lnTo>
                <a:lnTo>
                  <a:pt x="51842" y="7978"/>
                </a:lnTo>
                <a:lnTo>
                  <a:pt x="55584" y="7978"/>
                </a:lnTo>
                <a:lnTo>
                  <a:pt x="58268" y="8978"/>
                </a:lnTo>
                <a:lnTo>
                  <a:pt x="61314" y="11877"/>
                </a:lnTo>
                <a:lnTo>
                  <a:pt x="62685" y="14655"/>
                </a:lnTo>
                <a:lnTo>
                  <a:pt x="63417" y="18148"/>
                </a:lnTo>
                <a:lnTo>
                  <a:pt x="63604" y="22212"/>
                </a:lnTo>
                <a:lnTo>
                  <a:pt x="63604" y="52730"/>
                </a:lnTo>
                <a:lnTo>
                  <a:pt x="63949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8498441" y="3985077"/>
            <a:ext cx="72618" cy="54432"/>
          </a:xfrm>
          <a:custGeom>
            <a:avLst/>
            <a:gdLst/>
            <a:ahLst/>
            <a:cxnLst/>
            <a:rect l="l" t="t" r="r" b="b"/>
            <a:pathLst>
              <a:path w="72618" h="54432">
                <a:moveTo>
                  <a:pt x="63957" y="53698"/>
                </a:moveTo>
                <a:lnTo>
                  <a:pt x="66516" y="54432"/>
                </a:lnTo>
                <a:lnTo>
                  <a:pt x="69759" y="54432"/>
                </a:lnTo>
                <a:lnTo>
                  <a:pt x="72618" y="52730"/>
                </a:lnTo>
                <a:lnTo>
                  <a:pt x="72618" y="18148"/>
                </a:lnTo>
                <a:lnTo>
                  <a:pt x="72349" y="15455"/>
                </a:lnTo>
                <a:lnTo>
                  <a:pt x="71790" y="12903"/>
                </a:lnTo>
                <a:lnTo>
                  <a:pt x="71221" y="10364"/>
                </a:lnTo>
                <a:lnTo>
                  <a:pt x="68957" y="6249"/>
                </a:lnTo>
                <a:lnTo>
                  <a:pt x="65901" y="2819"/>
                </a:lnTo>
                <a:lnTo>
                  <a:pt x="61614" y="572"/>
                </a:lnTo>
                <a:lnTo>
                  <a:pt x="58963" y="0"/>
                </a:lnTo>
                <a:lnTo>
                  <a:pt x="55821" y="0"/>
                </a:lnTo>
                <a:lnTo>
                  <a:pt x="53221" y="166"/>
                </a:lnTo>
                <a:lnTo>
                  <a:pt x="50647" y="878"/>
                </a:lnTo>
                <a:lnTo>
                  <a:pt x="47962" y="2221"/>
                </a:lnTo>
                <a:lnTo>
                  <a:pt x="45176" y="4025"/>
                </a:lnTo>
                <a:lnTo>
                  <a:pt x="42241" y="6553"/>
                </a:lnTo>
                <a:lnTo>
                  <a:pt x="38479" y="8446"/>
                </a:lnTo>
                <a:lnTo>
                  <a:pt x="36882" y="5878"/>
                </a:lnTo>
                <a:lnTo>
                  <a:pt x="33724" y="2743"/>
                </a:lnTo>
                <a:lnTo>
                  <a:pt x="31074" y="1196"/>
                </a:lnTo>
                <a:lnTo>
                  <a:pt x="27842" y="231"/>
                </a:lnTo>
                <a:lnTo>
                  <a:pt x="23982" y="0"/>
                </a:lnTo>
                <a:lnTo>
                  <a:pt x="21333" y="0"/>
                </a:lnTo>
                <a:lnTo>
                  <a:pt x="18719" y="723"/>
                </a:lnTo>
                <a:lnTo>
                  <a:pt x="16131" y="2197"/>
                </a:lnTo>
                <a:lnTo>
                  <a:pt x="13545" y="3672"/>
                </a:lnTo>
                <a:lnTo>
                  <a:pt x="10857" y="5984"/>
                </a:lnTo>
                <a:lnTo>
                  <a:pt x="8100" y="9144"/>
                </a:lnTo>
                <a:lnTo>
                  <a:pt x="8100" y="2197"/>
                </a:lnTo>
                <a:lnTo>
                  <a:pt x="5535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12" y="53698"/>
                </a:lnTo>
                <a:lnTo>
                  <a:pt x="2861" y="54432"/>
                </a:lnTo>
                <a:lnTo>
                  <a:pt x="6104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40" y="14465"/>
                </a:lnTo>
                <a:lnTo>
                  <a:pt x="15825" y="10426"/>
                </a:lnTo>
                <a:lnTo>
                  <a:pt x="20019" y="7978"/>
                </a:lnTo>
                <a:lnTo>
                  <a:pt x="23759" y="7978"/>
                </a:lnTo>
                <a:lnTo>
                  <a:pt x="26419" y="8978"/>
                </a:lnTo>
                <a:lnTo>
                  <a:pt x="29429" y="11877"/>
                </a:lnTo>
                <a:lnTo>
                  <a:pt x="30830" y="14655"/>
                </a:lnTo>
                <a:lnTo>
                  <a:pt x="31617" y="18148"/>
                </a:lnTo>
                <a:lnTo>
                  <a:pt x="31819" y="22212"/>
                </a:lnTo>
                <a:lnTo>
                  <a:pt x="31819" y="52730"/>
                </a:lnTo>
                <a:lnTo>
                  <a:pt x="32137" y="53698"/>
                </a:lnTo>
                <a:lnTo>
                  <a:pt x="34728" y="54432"/>
                </a:lnTo>
                <a:lnTo>
                  <a:pt x="37871" y="54432"/>
                </a:lnTo>
                <a:lnTo>
                  <a:pt x="40805" y="52730"/>
                </a:lnTo>
                <a:lnTo>
                  <a:pt x="40805" y="17630"/>
                </a:lnTo>
                <a:lnTo>
                  <a:pt x="43307" y="14465"/>
                </a:lnTo>
                <a:lnTo>
                  <a:pt x="47678" y="10426"/>
                </a:lnTo>
                <a:lnTo>
                  <a:pt x="51836" y="7978"/>
                </a:lnTo>
                <a:lnTo>
                  <a:pt x="55576" y="7978"/>
                </a:lnTo>
                <a:lnTo>
                  <a:pt x="58262" y="8978"/>
                </a:lnTo>
                <a:lnTo>
                  <a:pt x="61307" y="11877"/>
                </a:lnTo>
                <a:lnTo>
                  <a:pt x="62683" y="14655"/>
                </a:lnTo>
                <a:lnTo>
                  <a:pt x="63409" y="18148"/>
                </a:lnTo>
                <a:lnTo>
                  <a:pt x="63597" y="22212"/>
                </a:lnTo>
                <a:lnTo>
                  <a:pt x="63597" y="52730"/>
                </a:lnTo>
                <a:lnTo>
                  <a:pt x="63957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8586492" y="3965140"/>
            <a:ext cx="11095" cy="74368"/>
          </a:xfrm>
          <a:custGeom>
            <a:avLst/>
            <a:gdLst/>
            <a:ahLst/>
            <a:cxnLst/>
            <a:rect l="l" t="t" r="r" b="b"/>
            <a:pathLst>
              <a:path w="11095" h="74368">
                <a:moveTo>
                  <a:pt x="0" y="5587"/>
                </a:moveTo>
                <a:lnTo>
                  <a:pt x="386" y="9143"/>
                </a:lnTo>
                <a:lnTo>
                  <a:pt x="3380" y="11049"/>
                </a:lnTo>
                <a:lnTo>
                  <a:pt x="7628" y="11049"/>
                </a:lnTo>
                <a:lnTo>
                  <a:pt x="10695" y="9104"/>
                </a:lnTo>
                <a:lnTo>
                  <a:pt x="11095" y="5472"/>
                </a:lnTo>
                <a:lnTo>
                  <a:pt x="10695" y="1915"/>
                </a:lnTo>
                <a:lnTo>
                  <a:pt x="7701" y="0"/>
                </a:lnTo>
                <a:lnTo>
                  <a:pt x="3456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5" h="74368">
                <a:moveTo>
                  <a:pt x="1400" y="73634"/>
                </a:moveTo>
                <a:lnTo>
                  <a:pt x="3949" y="74368"/>
                </a:lnTo>
                <a:lnTo>
                  <a:pt x="7197" y="74368"/>
                </a:lnTo>
                <a:lnTo>
                  <a:pt x="10054" y="72666"/>
                </a:lnTo>
                <a:lnTo>
                  <a:pt x="10054" y="22439"/>
                </a:lnTo>
                <a:lnTo>
                  <a:pt x="9832" y="21715"/>
                </a:lnTo>
                <a:lnTo>
                  <a:pt x="7197" y="20750"/>
                </a:lnTo>
                <a:lnTo>
                  <a:pt x="3949" y="20750"/>
                </a:lnTo>
                <a:lnTo>
                  <a:pt x="1080" y="22439"/>
                </a:lnTo>
                <a:lnTo>
                  <a:pt x="1080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8609032" y="3985077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64" y="20650"/>
                </a:moveTo>
                <a:lnTo>
                  <a:pt x="3898" y="23620"/>
                </a:lnTo>
                <a:lnTo>
                  <a:pt x="7538" y="26910"/>
                </a:lnTo>
                <a:lnTo>
                  <a:pt x="10472" y="28498"/>
                </a:lnTo>
                <a:lnTo>
                  <a:pt x="13517" y="29845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5" y="34391"/>
                </a:lnTo>
                <a:lnTo>
                  <a:pt x="25438" y="37185"/>
                </a:lnTo>
                <a:lnTo>
                  <a:pt x="25787" y="39787"/>
                </a:lnTo>
                <a:lnTo>
                  <a:pt x="25552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32" y="47815"/>
                </a:lnTo>
                <a:lnTo>
                  <a:pt x="13582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294" y="43776"/>
                </a:lnTo>
                <a:lnTo>
                  <a:pt x="270" y="44157"/>
                </a:lnTo>
                <a:lnTo>
                  <a:pt x="0" y="46810"/>
                </a:lnTo>
                <a:lnTo>
                  <a:pt x="445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898" y="54494"/>
                </a:lnTo>
                <a:lnTo>
                  <a:pt x="12059" y="55055"/>
                </a:lnTo>
                <a:lnTo>
                  <a:pt x="15447" y="55191"/>
                </a:lnTo>
                <a:lnTo>
                  <a:pt x="18284" y="55191"/>
                </a:lnTo>
                <a:lnTo>
                  <a:pt x="20872" y="54839"/>
                </a:lnTo>
                <a:lnTo>
                  <a:pt x="23223" y="54141"/>
                </a:lnTo>
                <a:lnTo>
                  <a:pt x="27618" y="52387"/>
                </a:lnTo>
                <a:lnTo>
                  <a:pt x="31021" y="49630"/>
                </a:lnTo>
                <a:lnTo>
                  <a:pt x="33275" y="45921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9" y="33491"/>
                </a:lnTo>
                <a:lnTo>
                  <a:pt x="31953" y="30582"/>
                </a:lnTo>
                <a:lnTo>
                  <a:pt x="28299" y="27392"/>
                </a:lnTo>
                <a:lnTo>
                  <a:pt x="25289" y="25830"/>
                </a:lnTo>
                <a:lnTo>
                  <a:pt x="22222" y="24498"/>
                </a:lnTo>
                <a:lnTo>
                  <a:pt x="19166" y="23252"/>
                </a:lnTo>
                <a:lnTo>
                  <a:pt x="16192" y="22061"/>
                </a:lnTo>
                <a:lnTo>
                  <a:pt x="12552" y="19900"/>
                </a:lnTo>
                <a:lnTo>
                  <a:pt x="10152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87" y="8533"/>
                </a:lnTo>
                <a:lnTo>
                  <a:pt x="16070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48" y="8611"/>
                </a:lnTo>
                <a:lnTo>
                  <a:pt x="29317" y="10375"/>
                </a:lnTo>
                <a:lnTo>
                  <a:pt x="32123" y="8547"/>
                </a:lnTo>
                <a:lnTo>
                  <a:pt x="32076" y="5854"/>
                </a:lnTo>
                <a:lnTo>
                  <a:pt x="30491" y="2984"/>
                </a:lnTo>
                <a:lnTo>
                  <a:pt x="27543" y="1498"/>
                </a:lnTo>
                <a:lnTo>
                  <a:pt x="24263" y="558"/>
                </a:lnTo>
                <a:lnTo>
                  <a:pt x="21653" y="115"/>
                </a:lnTo>
                <a:lnTo>
                  <a:pt x="16070" y="0"/>
                </a:lnTo>
                <a:lnTo>
                  <a:pt x="13467" y="407"/>
                </a:lnTo>
                <a:lnTo>
                  <a:pt x="11228" y="1231"/>
                </a:lnTo>
                <a:lnTo>
                  <a:pt x="7142" y="3125"/>
                </a:lnTo>
                <a:lnTo>
                  <a:pt x="4171" y="5854"/>
                </a:lnTo>
                <a:lnTo>
                  <a:pt x="2315" y="9220"/>
                </a:lnTo>
                <a:lnTo>
                  <a:pt x="1202" y="12917"/>
                </a:lnTo>
                <a:lnTo>
                  <a:pt x="1202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8652362" y="3985077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68" y="20650"/>
                </a:moveTo>
                <a:lnTo>
                  <a:pt x="3898" y="23620"/>
                </a:lnTo>
                <a:lnTo>
                  <a:pt x="7538" y="26910"/>
                </a:lnTo>
                <a:lnTo>
                  <a:pt x="10472" y="28498"/>
                </a:lnTo>
                <a:lnTo>
                  <a:pt x="13517" y="29845"/>
                </a:lnTo>
                <a:lnTo>
                  <a:pt x="16551" y="31089"/>
                </a:lnTo>
                <a:lnTo>
                  <a:pt x="19447" y="32245"/>
                </a:lnTo>
                <a:lnTo>
                  <a:pt x="23075" y="34391"/>
                </a:lnTo>
                <a:lnTo>
                  <a:pt x="25440" y="37185"/>
                </a:lnTo>
                <a:lnTo>
                  <a:pt x="25783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32" y="47815"/>
                </a:lnTo>
                <a:lnTo>
                  <a:pt x="13578" y="47815"/>
                </a:lnTo>
                <a:lnTo>
                  <a:pt x="10223" y="47067"/>
                </a:lnTo>
                <a:lnTo>
                  <a:pt x="6173" y="45429"/>
                </a:lnTo>
                <a:lnTo>
                  <a:pt x="3290" y="43776"/>
                </a:lnTo>
                <a:lnTo>
                  <a:pt x="273" y="44157"/>
                </a:lnTo>
                <a:lnTo>
                  <a:pt x="0" y="46810"/>
                </a:lnTo>
                <a:lnTo>
                  <a:pt x="445" y="50227"/>
                </a:lnTo>
                <a:lnTo>
                  <a:pt x="3045" y="52373"/>
                </a:lnTo>
                <a:lnTo>
                  <a:pt x="6224" y="53709"/>
                </a:lnTo>
                <a:lnTo>
                  <a:pt x="8898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0" y="55191"/>
                </a:lnTo>
                <a:lnTo>
                  <a:pt x="20872" y="54839"/>
                </a:lnTo>
                <a:lnTo>
                  <a:pt x="23223" y="54141"/>
                </a:lnTo>
                <a:lnTo>
                  <a:pt x="27614" y="52387"/>
                </a:lnTo>
                <a:lnTo>
                  <a:pt x="31024" y="49630"/>
                </a:lnTo>
                <a:lnTo>
                  <a:pt x="33277" y="45921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5" y="33491"/>
                </a:lnTo>
                <a:lnTo>
                  <a:pt x="31949" y="30582"/>
                </a:lnTo>
                <a:lnTo>
                  <a:pt x="28295" y="27392"/>
                </a:lnTo>
                <a:lnTo>
                  <a:pt x="25289" y="25830"/>
                </a:lnTo>
                <a:lnTo>
                  <a:pt x="22218" y="24498"/>
                </a:lnTo>
                <a:lnTo>
                  <a:pt x="19163" y="23252"/>
                </a:lnTo>
                <a:lnTo>
                  <a:pt x="16188" y="22061"/>
                </a:lnTo>
                <a:lnTo>
                  <a:pt x="12552" y="19900"/>
                </a:lnTo>
                <a:lnTo>
                  <a:pt x="10151" y="17068"/>
                </a:lnTo>
                <a:lnTo>
                  <a:pt x="9787" y="14400"/>
                </a:lnTo>
                <a:lnTo>
                  <a:pt x="10360" y="11492"/>
                </a:lnTo>
                <a:lnTo>
                  <a:pt x="12786" y="8533"/>
                </a:lnTo>
                <a:lnTo>
                  <a:pt x="16066" y="7315"/>
                </a:lnTo>
                <a:lnTo>
                  <a:pt x="18928" y="7136"/>
                </a:lnTo>
                <a:lnTo>
                  <a:pt x="22147" y="7340"/>
                </a:lnTo>
                <a:lnTo>
                  <a:pt x="25944" y="8611"/>
                </a:lnTo>
                <a:lnTo>
                  <a:pt x="29314" y="10375"/>
                </a:lnTo>
                <a:lnTo>
                  <a:pt x="32125" y="8547"/>
                </a:lnTo>
                <a:lnTo>
                  <a:pt x="32072" y="5854"/>
                </a:lnTo>
                <a:lnTo>
                  <a:pt x="30491" y="2984"/>
                </a:lnTo>
                <a:lnTo>
                  <a:pt x="27543" y="1498"/>
                </a:lnTo>
                <a:lnTo>
                  <a:pt x="24259" y="558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7"/>
                </a:lnTo>
                <a:lnTo>
                  <a:pt x="11228" y="1231"/>
                </a:lnTo>
                <a:lnTo>
                  <a:pt x="7138" y="3125"/>
                </a:lnTo>
                <a:lnTo>
                  <a:pt x="4171" y="5854"/>
                </a:lnTo>
                <a:lnTo>
                  <a:pt x="2313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8698528" y="39651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7" y="1915"/>
                </a:lnTo>
                <a:lnTo>
                  <a:pt x="7701" y="0"/>
                </a:lnTo>
                <a:lnTo>
                  <a:pt x="3453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397" y="73634"/>
                </a:moveTo>
                <a:lnTo>
                  <a:pt x="3949" y="74368"/>
                </a:lnTo>
                <a:lnTo>
                  <a:pt x="7189" y="74368"/>
                </a:lnTo>
                <a:lnTo>
                  <a:pt x="10052" y="72666"/>
                </a:lnTo>
                <a:lnTo>
                  <a:pt x="10052" y="22439"/>
                </a:lnTo>
                <a:lnTo>
                  <a:pt x="9828" y="21715"/>
                </a:lnTo>
                <a:lnTo>
                  <a:pt x="7189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8721564" y="39850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4" y="45655"/>
                </a:lnTo>
                <a:lnTo>
                  <a:pt x="5918" y="48005"/>
                </a:lnTo>
                <a:lnTo>
                  <a:pt x="10407" y="52134"/>
                </a:lnTo>
                <a:lnTo>
                  <a:pt x="9532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4" y="21959"/>
                </a:lnTo>
                <a:lnTo>
                  <a:pt x="10199" y="19533"/>
                </a:lnTo>
                <a:lnTo>
                  <a:pt x="11722" y="15022"/>
                </a:lnTo>
                <a:lnTo>
                  <a:pt x="14210" y="11494"/>
                </a:lnTo>
                <a:lnTo>
                  <a:pt x="17726" y="9157"/>
                </a:lnTo>
                <a:lnTo>
                  <a:pt x="21939" y="7707"/>
                </a:lnTo>
                <a:lnTo>
                  <a:pt x="27508" y="7707"/>
                </a:lnTo>
                <a:lnTo>
                  <a:pt x="29919" y="8229"/>
                </a:lnTo>
                <a:lnTo>
                  <a:pt x="33793" y="10349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5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75" y="35661"/>
                </a:lnTo>
                <a:lnTo>
                  <a:pt x="37274" y="40157"/>
                </a:lnTo>
                <a:lnTo>
                  <a:pt x="34772" y="43663"/>
                </a:lnTo>
                <a:lnTo>
                  <a:pt x="31248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086" y="46915"/>
                </a:lnTo>
                <a:lnTo>
                  <a:pt x="15203" y="44790"/>
                </a:lnTo>
                <a:lnTo>
                  <a:pt x="12513" y="41554"/>
                </a:lnTo>
                <a:lnTo>
                  <a:pt x="13406" y="53351"/>
                </a:lnTo>
                <a:lnTo>
                  <a:pt x="16386" y="54583"/>
                </a:lnTo>
                <a:lnTo>
                  <a:pt x="19904" y="55195"/>
                </a:lnTo>
                <a:lnTo>
                  <a:pt x="28065" y="55195"/>
                </a:lnTo>
                <a:lnTo>
                  <a:pt x="31691" y="54496"/>
                </a:lnTo>
                <a:lnTo>
                  <a:pt x="34837" y="53099"/>
                </a:lnTo>
                <a:lnTo>
                  <a:pt x="37965" y="51713"/>
                </a:lnTo>
                <a:lnTo>
                  <a:pt x="40582" y="49758"/>
                </a:lnTo>
                <a:lnTo>
                  <a:pt x="44754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27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3" y="19086"/>
                </a:lnTo>
                <a:lnTo>
                  <a:pt x="47462" y="15746"/>
                </a:lnTo>
                <a:lnTo>
                  <a:pt x="46457" y="12393"/>
                </a:lnTo>
                <a:lnTo>
                  <a:pt x="44960" y="9536"/>
                </a:lnTo>
                <a:lnTo>
                  <a:pt x="42980" y="7199"/>
                </a:lnTo>
                <a:lnTo>
                  <a:pt x="38477" y="3074"/>
                </a:lnTo>
                <a:lnTo>
                  <a:pt x="35492" y="1842"/>
                </a:lnTo>
                <a:lnTo>
                  <a:pt x="32498" y="608"/>
                </a:lnTo>
                <a:lnTo>
                  <a:pt x="28994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9" y="3441"/>
                </a:lnTo>
                <a:lnTo>
                  <a:pt x="8309" y="5370"/>
                </a:lnTo>
                <a:lnTo>
                  <a:pt x="4136" y="10364"/>
                </a:lnTo>
                <a:lnTo>
                  <a:pt x="2574" y="13323"/>
                </a:lnTo>
                <a:lnTo>
                  <a:pt x="1548" y="16775"/>
                </a:lnTo>
                <a:lnTo>
                  <a:pt x="507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3" y="37630"/>
                </a:moveTo>
                <a:lnTo>
                  <a:pt x="9532" y="32792"/>
                </a:lnTo>
                <a:lnTo>
                  <a:pt x="10407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8783791" y="39850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3" y="23332"/>
                </a:moveTo>
                <a:lnTo>
                  <a:pt x="33173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9" y="10364"/>
                </a:lnTo>
                <a:lnTo>
                  <a:pt x="38304" y="6249"/>
                </a:lnTo>
                <a:lnTo>
                  <a:pt x="35118" y="2819"/>
                </a:lnTo>
                <a:lnTo>
                  <a:pt x="30653" y="572"/>
                </a:lnTo>
                <a:lnTo>
                  <a:pt x="27914" y="0"/>
                </a:lnTo>
                <a:lnTo>
                  <a:pt x="21847" y="0"/>
                </a:lnTo>
                <a:lnTo>
                  <a:pt x="19090" y="723"/>
                </a:lnTo>
                <a:lnTo>
                  <a:pt x="16339" y="2197"/>
                </a:lnTo>
                <a:lnTo>
                  <a:pt x="13604" y="3672"/>
                </a:lnTo>
                <a:lnTo>
                  <a:pt x="10857" y="5984"/>
                </a:lnTo>
                <a:lnTo>
                  <a:pt x="8110" y="9144"/>
                </a:lnTo>
                <a:lnTo>
                  <a:pt x="8110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51" y="14465"/>
                </a:lnTo>
                <a:lnTo>
                  <a:pt x="13802" y="12067"/>
                </a:lnTo>
                <a:lnTo>
                  <a:pt x="18295" y="8788"/>
                </a:lnTo>
                <a:lnTo>
                  <a:pt x="22802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70" y="13144"/>
                </a:lnTo>
                <a:lnTo>
                  <a:pt x="32533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8841510" y="39651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0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0" y="5472"/>
                </a:lnTo>
                <a:lnTo>
                  <a:pt x="10706" y="1915"/>
                </a:lnTo>
                <a:lnTo>
                  <a:pt x="7715" y="0"/>
                </a:lnTo>
                <a:lnTo>
                  <a:pt x="3451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400" y="73634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38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8867970" y="39850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2"/>
                </a:moveTo>
                <a:lnTo>
                  <a:pt x="33177" y="52730"/>
                </a:lnTo>
                <a:lnTo>
                  <a:pt x="33399" y="53492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6" y="15455"/>
                </a:lnTo>
                <a:lnTo>
                  <a:pt x="41258" y="12903"/>
                </a:lnTo>
                <a:lnTo>
                  <a:pt x="40665" y="10364"/>
                </a:lnTo>
                <a:lnTo>
                  <a:pt x="38299" y="6249"/>
                </a:lnTo>
                <a:lnTo>
                  <a:pt x="35118" y="2819"/>
                </a:lnTo>
                <a:lnTo>
                  <a:pt x="30650" y="572"/>
                </a:lnTo>
                <a:lnTo>
                  <a:pt x="27913" y="0"/>
                </a:lnTo>
                <a:lnTo>
                  <a:pt x="21851" y="0"/>
                </a:lnTo>
                <a:lnTo>
                  <a:pt x="19090" y="723"/>
                </a:lnTo>
                <a:lnTo>
                  <a:pt x="16351" y="2197"/>
                </a:lnTo>
                <a:lnTo>
                  <a:pt x="13604" y="3672"/>
                </a:lnTo>
                <a:lnTo>
                  <a:pt x="10871" y="5984"/>
                </a:lnTo>
                <a:lnTo>
                  <a:pt x="8106" y="9144"/>
                </a:lnTo>
                <a:lnTo>
                  <a:pt x="8106" y="2197"/>
                </a:lnTo>
                <a:lnTo>
                  <a:pt x="5547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182" y="53492"/>
                </a:lnTo>
                <a:lnTo>
                  <a:pt x="2857" y="54432"/>
                </a:lnTo>
                <a:lnTo>
                  <a:pt x="6116" y="54432"/>
                </a:lnTo>
                <a:lnTo>
                  <a:pt x="8973" y="52730"/>
                </a:lnTo>
                <a:lnTo>
                  <a:pt x="8973" y="17630"/>
                </a:lnTo>
                <a:lnTo>
                  <a:pt x="11447" y="14465"/>
                </a:lnTo>
                <a:lnTo>
                  <a:pt x="13804" y="12067"/>
                </a:lnTo>
                <a:lnTo>
                  <a:pt x="18294" y="8788"/>
                </a:lnTo>
                <a:lnTo>
                  <a:pt x="22801" y="7978"/>
                </a:lnTo>
                <a:lnTo>
                  <a:pt x="26056" y="8305"/>
                </a:lnTo>
                <a:lnTo>
                  <a:pt x="28705" y="9641"/>
                </a:lnTo>
                <a:lnTo>
                  <a:pt x="31470" y="13144"/>
                </a:lnTo>
                <a:lnTo>
                  <a:pt x="32532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8921332" y="3985186"/>
            <a:ext cx="46351" cy="74386"/>
          </a:xfrm>
          <a:custGeom>
            <a:avLst/>
            <a:gdLst/>
            <a:ahLst/>
            <a:cxnLst/>
            <a:rect l="l" t="t" r="r" b="b"/>
            <a:pathLst>
              <a:path w="46351" h="74386">
                <a:moveTo>
                  <a:pt x="11480" y="21553"/>
                </a:moveTo>
                <a:lnTo>
                  <a:pt x="11480" y="16753"/>
                </a:lnTo>
                <a:lnTo>
                  <a:pt x="12096" y="13971"/>
                </a:lnTo>
                <a:lnTo>
                  <a:pt x="13162" y="11418"/>
                </a:lnTo>
                <a:lnTo>
                  <a:pt x="15937" y="8524"/>
                </a:lnTo>
                <a:lnTo>
                  <a:pt x="18507" y="7329"/>
                </a:lnTo>
                <a:lnTo>
                  <a:pt x="21755" y="7037"/>
                </a:lnTo>
                <a:lnTo>
                  <a:pt x="25132" y="7037"/>
                </a:lnTo>
                <a:lnTo>
                  <a:pt x="27745" y="7988"/>
                </a:lnTo>
                <a:lnTo>
                  <a:pt x="31395" y="11824"/>
                </a:lnTo>
                <a:lnTo>
                  <a:pt x="32313" y="14477"/>
                </a:lnTo>
                <a:lnTo>
                  <a:pt x="32313" y="17909"/>
                </a:lnTo>
                <a:lnTo>
                  <a:pt x="32101" y="20764"/>
                </a:lnTo>
                <a:lnTo>
                  <a:pt x="30629" y="24612"/>
                </a:lnTo>
                <a:lnTo>
                  <a:pt x="27857" y="27471"/>
                </a:lnTo>
                <a:lnTo>
                  <a:pt x="31979" y="33947"/>
                </a:lnTo>
                <a:lnTo>
                  <a:pt x="35669" y="31219"/>
                </a:lnTo>
                <a:lnTo>
                  <a:pt x="38649" y="27787"/>
                </a:lnTo>
                <a:lnTo>
                  <a:pt x="40457" y="23331"/>
                </a:lnTo>
                <a:lnTo>
                  <a:pt x="40904" y="20764"/>
                </a:lnTo>
                <a:lnTo>
                  <a:pt x="40904" y="17858"/>
                </a:lnTo>
                <a:lnTo>
                  <a:pt x="40659" y="14428"/>
                </a:lnTo>
                <a:lnTo>
                  <a:pt x="39640" y="11188"/>
                </a:lnTo>
                <a:lnTo>
                  <a:pt x="37487" y="8369"/>
                </a:lnTo>
                <a:lnTo>
                  <a:pt x="44493" y="8369"/>
                </a:lnTo>
                <a:lnTo>
                  <a:pt x="45831" y="7505"/>
                </a:lnTo>
                <a:lnTo>
                  <a:pt x="46351" y="4686"/>
                </a:lnTo>
                <a:lnTo>
                  <a:pt x="44493" y="942"/>
                </a:lnTo>
                <a:lnTo>
                  <a:pt x="29700" y="942"/>
                </a:lnTo>
                <a:lnTo>
                  <a:pt x="27371" y="406"/>
                </a:lnTo>
                <a:lnTo>
                  <a:pt x="24798" y="78"/>
                </a:lnTo>
                <a:lnTo>
                  <a:pt x="19163" y="0"/>
                </a:lnTo>
                <a:lnTo>
                  <a:pt x="16617" y="406"/>
                </a:lnTo>
                <a:lnTo>
                  <a:pt x="11934" y="2084"/>
                </a:lnTo>
                <a:lnTo>
                  <a:pt x="8274" y="4852"/>
                </a:lnTo>
                <a:lnTo>
                  <a:pt x="5289" y="8333"/>
                </a:lnTo>
                <a:lnTo>
                  <a:pt x="3406" y="12880"/>
                </a:lnTo>
                <a:lnTo>
                  <a:pt x="2934" y="15443"/>
                </a:lnTo>
                <a:lnTo>
                  <a:pt x="2934" y="18301"/>
                </a:lnTo>
                <a:lnTo>
                  <a:pt x="3258" y="22848"/>
                </a:lnTo>
                <a:lnTo>
                  <a:pt x="4569" y="26300"/>
                </a:lnTo>
                <a:lnTo>
                  <a:pt x="6588" y="29249"/>
                </a:lnTo>
                <a:lnTo>
                  <a:pt x="4126" y="32259"/>
                </a:lnTo>
                <a:lnTo>
                  <a:pt x="2305" y="35826"/>
                </a:lnTo>
                <a:lnTo>
                  <a:pt x="1847" y="40121"/>
                </a:lnTo>
                <a:lnTo>
                  <a:pt x="2279" y="43281"/>
                </a:lnTo>
                <a:lnTo>
                  <a:pt x="3978" y="46114"/>
                </a:lnTo>
                <a:lnTo>
                  <a:pt x="7071" y="48221"/>
                </a:lnTo>
                <a:lnTo>
                  <a:pt x="4000" y="51029"/>
                </a:lnTo>
                <a:lnTo>
                  <a:pt x="1771" y="54028"/>
                </a:lnTo>
                <a:lnTo>
                  <a:pt x="435" y="57315"/>
                </a:lnTo>
                <a:lnTo>
                  <a:pt x="0" y="60886"/>
                </a:lnTo>
                <a:lnTo>
                  <a:pt x="396" y="64618"/>
                </a:lnTo>
                <a:lnTo>
                  <a:pt x="1995" y="67920"/>
                </a:lnTo>
                <a:lnTo>
                  <a:pt x="5066" y="70548"/>
                </a:lnTo>
                <a:lnTo>
                  <a:pt x="9116" y="72669"/>
                </a:lnTo>
                <a:lnTo>
                  <a:pt x="12406" y="65483"/>
                </a:lnTo>
                <a:lnTo>
                  <a:pt x="8817" y="62409"/>
                </a:lnTo>
                <a:lnTo>
                  <a:pt x="8817" y="59208"/>
                </a:lnTo>
                <a:lnTo>
                  <a:pt x="9522" y="56210"/>
                </a:lnTo>
                <a:lnTo>
                  <a:pt x="11725" y="53049"/>
                </a:lnTo>
                <a:lnTo>
                  <a:pt x="10426" y="40779"/>
                </a:lnTo>
                <a:lnTo>
                  <a:pt x="9853" y="37273"/>
                </a:lnTo>
                <a:lnTo>
                  <a:pt x="11427" y="33821"/>
                </a:lnTo>
                <a:lnTo>
                  <a:pt x="14447" y="34635"/>
                </a:lnTo>
                <a:lnTo>
                  <a:pt x="12395" y="24155"/>
                </a:lnTo>
                <a:lnTo>
                  <a:pt x="11480" y="21553"/>
                </a:lnTo>
                <a:close/>
              </a:path>
              <a:path w="46351" h="74386">
                <a:moveTo>
                  <a:pt x="12395" y="24155"/>
                </a:moveTo>
                <a:lnTo>
                  <a:pt x="14447" y="34635"/>
                </a:lnTo>
                <a:lnTo>
                  <a:pt x="18036" y="35726"/>
                </a:lnTo>
                <a:lnTo>
                  <a:pt x="21927" y="35991"/>
                </a:lnTo>
                <a:lnTo>
                  <a:pt x="24761" y="35991"/>
                </a:lnTo>
                <a:lnTo>
                  <a:pt x="27339" y="35585"/>
                </a:lnTo>
                <a:lnTo>
                  <a:pt x="31979" y="33947"/>
                </a:lnTo>
                <a:lnTo>
                  <a:pt x="27857" y="27471"/>
                </a:lnTo>
                <a:lnTo>
                  <a:pt x="25243" y="28615"/>
                </a:lnTo>
                <a:lnTo>
                  <a:pt x="21927" y="28907"/>
                </a:lnTo>
                <a:lnTo>
                  <a:pt x="18634" y="28907"/>
                </a:lnTo>
                <a:lnTo>
                  <a:pt x="16060" y="27953"/>
                </a:lnTo>
                <a:lnTo>
                  <a:pt x="12395" y="24155"/>
                </a:lnTo>
                <a:close/>
              </a:path>
              <a:path w="46351" h="74386">
                <a:moveTo>
                  <a:pt x="30198" y="50914"/>
                </a:moveTo>
                <a:lnTo>
                  <a:pt x="32533" y="51526"/>
                </a:lnTo>
                <a:lnTo>
                  <a:pt x="35967" y="53873"/>
                </a:lnTo>
                <a:lnTo>
                  <a:pt x="36828" y="57711"/>
                </a:lnTo>
                <a:lnTo>
                  <a:pt x="36828" y="58967"/>
                </a:lnTo>
                <a:lnTo>
                  <a:pt x="35604" y="62484"/>
                </a:lnTo>
                <a:lnTo>
                  <a:pt x="32558" y="65291"/>
                </a:lnTo>
                <a:lnTo>
                  <a:pt x="29243" y="66549"/>
                </a:lnTo>
                <a:lnTo>
                  <a:pt x="25132" y="67362"/>
                </a:lnTo>
                <a:lnTo>
                  <a:pt x="18126" y="67362"/>
                </a:lnTo>
                <a:lnTo>
                  <a:pt x="14796" y="66739"/>
                </a:lnTo>
                <a:lnTo>
                  <a:pt x="12406" y="65483"/>
                </a:lnTo>
                <a:lnTo>
                  <a:pt x="9116" y="72669"/>
                </a:lnTo>
                <a:lnTo>
                  <a:pt x="11887" y="73356"/>
                </a:lnTo>
                <a:lnTo>
                  <a:pt x="14659" y="74040"/>
                </a:lnTo>
                <a:lnTo>
                  <a:pt x="18028" y="74386"/>
                </a:lnTo>
                <a:lnTo>
                  <a:pt x="26075" y="74386"/>
                </a:lnTo>
                <a:lnTo>
                  <a:pt x="29625" y="73929"/>
                </a:lnTo>
                <a:lnTo>
                  <a:pt x="32637" y="73025"/>
                </a:lnTo>
                <a:lnTo>
                  <a:pt x="35655" y="72110"/>
                </a:lnTo>
                <a:lnTo>
                  <a:pt x="40076" y="69277"/>
                </a:lnTo>
                <a:lnTo>
                  <a:pt x="43441" y="65864"/>
                </a:lnTo>
                <a:lnTo>
                  <a:pt x="45335" y="61696"/>
                </a:lnTo>
                <a:lnTo>
                  <a:pt x="45807" y="57203"/>
                </a:lnTo>
                <a:lnTo>
                  <a:pt x="45399" y="53088"/>
                </a:lnTo>
                <a:lnTo>
                  <a:pt x="43726" y="49772"/>
                </a:lnTo>
                <a:lnTo>
                  <a:pt x="41076" y="47245"/>
                </a:lnTo>
                <a:lnTo>
                  <a:pt x="37821" y="45225"/>
                </a:lnTo>
                <a:lnTo>
                  <a:pt x="33761" y="44005"/>
                </a:lnTo>
                <a:lnTo>
                  <a:pt x="29107" y="43573"/>
                </a:lnTo>
                <a:lnTo>
                  <a:pt x="16319" y="43030"/>
                </a:lnTo>
                <a:lnTo>
                  <a:pt x="14364" y="42951"/>
                </a:lnTo>
                <a:lnTo>
                  <a:pt x="10426" y="40779"/>
                </a:lnTo>
                <a:lnTo>
                  <a:pt x="11725" y="53049"/>
                </a:lnTo>
                <a:lnTo>
                  <a:pt x="14573" y="50396"/>
                </a:lnTo>
                <a:lnTo>
                  <a:pt x="27259" y="50838"/>
                </a:lnTo>
                <a:lnTo>
                  <a:pt x="30198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4045284" y="4103809"/>
            <a:ext cx="50706" cy="72845"/>
          </a:xfrm>
          <a:custGeom>
            <a:avLst/>
            <a:gdLst/>
            <a:ahLst/>
            <a:cxnLst/>
            <a:rect l="l" t="t" r="r" b="b"/>
            <a:pathLst>
              <a:path w="50706" h="72845">
                <a:moveTo>
                  <a:pt x="49730" y="467"/>
                </a:moveTo>
                <a:lnTo>
                  <a:pt x="46958" y="0"/>
                </a:lnTo>
                <a:lnTo>
                  <a:pt x="44381" y="50"/>
                </a:lnTo>
                <a:lnTo>
                  <a:pt x="41410" y="1789"/>
                </a:lnTo>
                <a:lnTo>
                  <a:pt x="41410" y="30697"/>
                </a:lnTo>
                <a:lnTo>
                  <a:pt x="9359" y="30697"/>
                </a:lnTo>
                <a:lnTo>
                  <a:pt x="9359" y="1789"/>
                </a:lnTo>
                <a:lnTo>
                  <a:pt x="9000" y="788"/>
                </a:lnTo>
                <a:lnTo>
                  <a:pt x="6339" y="50"/>
                </a:lnTo>
                <a:lnTo>
                  <a:pt x="3070" y="50"/>
                </a:lnTo>
                <a:lnTo>
                  <a:pt x="0" y="1789"/>
                </a:lnTo>
                <a:lnTo>
                  <a:pt x="0" y="71107"/>
                </a:lnTo>
                <a:lnTo>
                  <a:pt x="374" y="72111"/>
                </a:lnTo>
                <a:lnTo>
                  <a:pt x="3070" y="72845"/>
                </a:lnTo>
                <a:lnTo>
                  <a:pt x="6339" y="72845"/>
                </a:lnTo>
                <a:lnTo>
                  <a:pt x="9359" y="71107"/>
                </a:lnTo>
                <a:lnTo>
                  <a:pt x="9359" y="39077"/>
                </a:lnTo>
                <a:lnTo>
                  <a:pt x="41410" y="39077"/>
                </a:lnTo>
                <a:lnTo>
                  <a:pt x="41410" y="71107"/>
                </a:lnTo>
                <a:lnTo>
                  <a:pt x="41767" y="72111"/>
                </a:lnTo>
                <a:lnTo>
                  <a:pt x="44381" y="72845"/>
                </a:lnTo>
                <a:lnTo>
                  <a:pt x="47685" y="72845"/>
                </a:lnTo>
                <a:lnTo>
                  <a:pt x="50706" y="71107"/>
                </a:lnTo>
                <a:lnTo>
                  <a:pt x="50706" y="1789"/>
                </a:lnTo>
                <a:lnTo>
                  <a:pt x="49730" y="4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112500" y="4102296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1" y="9155"/>
                </a:lnTo>
                <a:lnTo>
                  <a:pt x="3390" y="11049"/>
                </a:lnTo>
                <a:lnTo>
                  <a:pt x="7635" y="11049"/>
                </a:lnTo>
                <a:lnTo>
                  <a:pt x="10694" y="9104"/>
                </a:lnTo>
                <a:lnTo>
                  <a:pt x="11090" y="5472"/>
                </a:lnTo>
                <a:lnTo>
                  <a:pt x="10706" y="1915"/>
                </a:lnTo>
                <a:lnTo>
                  <a:pt x="7713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68">
                <a:moveTo>
                  <a:pt x="1397" y="73634"/>
                </a:moveTo>
                <a:lnTo>
                  <a:pt x="3948" y="74368"/>
                </a:lnTo>
                <a:lnTo>
                  <a:pt x="7203" y="74368"/>
                </a:lnTo>
                <a:lnTo>
                  <a:pt x="10064" y="72670"/>
                </a:lnTo>
                <a:lnTo>
                  <a:pt x="10064" y="22439"/>
                </a:lnTo>
                <a:lnTo>
                  <a:pt x="9838" y="21715"/>
                </a:lnTo>
                <a:lnTo>
                  <a:pt x="7203" y="20750"/>
                </a:lnTo>
                <a:lnTo>
                  <a:pt x="3948" y="20750"/>
                </a:lnTo>
                <a:lnTo>
                  <a:pt x="1075" y="22439"/>
                </a:lnTo>
                <a:lnTo>
                  <a:pt x="1075" y="72670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4133519" y="4122346"/>
            <a:ext cx="46349" cy="74382"/>
          </a:xfrm>
          <a:custGeom>
            <a:avLst/>
            <a:gdLst/>
            <a:ahLst/>
            <a:cxnLst/>
            <a:rect l="l" t="t" r="r" b="b"/>
            <a:pathLst>
              <a:path w="46349" h="74382">
                <a:moveTo>
                  <a:pt x="11476" y="21549"/>
                </a:moveTo>
                <a:lnTo>
                  <a:pt x="11476" y="16750"/>
                </a:lnTo>
                <a:lnTo>
                  <a:pt x="12096" y="13967"/>
                </a:lnTo>
                <a:lnTo>
                  <a:pt x="13147" y="11414"/>
                </a:lnTo>
                <a:lnTo>
                  <a:pt x="15933" y="8520"/>
                </a:lnTo>
                <a:lnTo>
                  <a:pt x="18507" y="7325"/>
                </a:lnTo>
                <a:lnTo>
                  <a:pt x="21755" y="7033"/>
                </a:lnTo>
                <a:lnTo>
                  <a:pt x="25132" y="7033"/>
                </a:lnTo>
                <a:lnTo>
                  <a:pt x="27730" y="7988"/>
                </a:lnTo>
                <a:lnTo>
                  <a:pt x="31395" y="11821"/>
                </a:lnTo>
                <a:lnTo>
                  <a:pt x="32313" y="14475"/>
                </a:lnTo>
                <a:lnTo>
                  <a:pt x="32313" y="17905"/>
                </a:lnTo>
                <a:lnTo>
                  <a:pt x="32101" y="20764"/>
                </a:lnTo>
                <a:lnTo>
                  <a:pt x="30628" y="24612"/>
                </a:lnTo>
                <a:lnTo>
                  <a:pt x="27857" y="27467"/>
                </a:lnTo>
                <a:lnTo>
                  <a:pt x="31978" y="33947"/>
                </a:lnTo>
                <a:lnTo>
                  <a:pt x="35669" y="31229"/>
                </a:lnTo>
                <a:lnTo>
                  <a:pt x="38649" y="27787"/>
                </a:lnTo>
                <a:lnTo>
                  <a:pt x="40457" y="23327"/>
                </a:lnTo>
                <a:lnTo>
                  <a:pt x="40902" y="20764"/>
                </a:lnTo>
                <a:lnTo>
                  <a:pt x="40902" y="17854"/>
                </a:lnTo>
                <a:lnTo>
                  <a:pt x="40655" y="14424"/>
                </a:lnTo>
                <a:lnTo>
                  <a:pt x="39639" y="11188"/>
                </a:lnTo>
                <a:lnTo>
                  <a:pt x="37482" y="8369"/>
                </a:lnTo>
                <a:lnTo>
                  <a:pt x="44493" y="8369"/>
                </a:lnTo>
                <a:lnTo>
                  <a:pt x="45827" y="7505"/>
                </a:lnTo>
                <a:lnTo>
                  <a:pt x="46349" y="4686"/>
                </a:lnTo>
                <a:lnTo>
                  <a:pt x="44493" y="938"/>
                </a:lnTo>
                <a:lnTo>
                  <a:pt x="29696" y="938"/>
                </a:lnTo>
                <a:lnTo>
                  <a:pt x="27371" y="416"/>
                </a:lnTo>
                <a:lnTo>
                  <a:pt x="24796" y="86"/>
                </a:lnTo>
                <a:lnTo>
                  <a:pt x="19163" y="0"/>
                </a:lnTo>
                <a:lnTo>
                  <a:pt x="16617" y="416"/>
                </a:lnTo>
                <a:lnTo>
                  <a:pt x="11934" y="2094"/>
                </a:lnTo>
                <a:lnTo>
                  <a:pt x="8272" y="4848"/>
                </a:lnTo>
                <a:lnTo>
                  <a:pt x="5288" y="8329"/>
                </a:lnTo>
                <a:lnTo>
                  <a:pt x="3402" y="12876"/>
                </a:lnTo>
                <a:lnTo>
                  <a:pt x="2933" y="15443"/>
                </a:lnTo>
                <a:lnTo>
                  <a:pt x="2933" y="18298"/>
                </a:lnTo>
                <a:lnTo>
                  <a:pt x="3258" y="22860"/>
                </a:lnTo>
                <a:lnTo>
                  <a:pt x="4568" y="26311"/>
                </a:lnTo>
                <a:lnTo>
                  <a:pt x="6588" y="29245"/>
                </a:lnTo>
                <a:lnTo>
                  <a:pt x="4122" y="32255"/>
                </a:lnTo>
                <a:lnTo>
                  <a:pt x="2299" y="35826"/>
                </a:lnTo>
                <a:lnTo>
                  <a:pt x="1846" y="40118"/>
                </a:lnTo>
                <a:lnTo>
                  <a:pt x="2268" y="43279"/>
                </a:lnTo>
                <a:lnTo>
                  <a:pt x="3975" y="46111"/>
                </a:lnTo>
                <a:lnTo>
                  <a:pt x="7070" y="48221"/>
                </a:lnTo>
                <a:lnTo>
                  <a:pt x="3999" y="51026"/>
                </a:lnTo>
                <a:lnTo>
                  <a:pt x="1771" y="54024"/>
                </a:lnTo>
                <a:lnTo>
                  <a:pt x="435" y="57315"/>
                </a:lnTo>
                <a:lnTo>
                  <a:pt x="0" y="60882"/>
                </a:lnTo>
                <a:lnTo>
                  <a:pt x="396" y="64616"/>
                </a:lnTo>
                <a:lnTo>
                  <a:pt x="1995" y="67917"/>
                </a:lnTo>
                <a:lnTo>
                  <a:pt x="5066" y="70548"/>
                </a:lnTo>
                <a:lnTo>
                  <a:pt x="9112" y="72669"/>
                </a:lnTo>
                <a:lnTo>
                  <a:pt x="12405" y="65493"/>
                </a:lnTo>
                <a:lnTo>
                  <a:pt x="8816" y="62405"/>
                </a:lnTo>
                <a:lnTo>
                  <a:pt x="8816" y="59204"/>
                </a:lnTo>
                <a:lnTo>
                  <a:pt x="9522" y="56210"/>
                </a:lnTo>
                <a:lnTo>
                  <a:pt x="11725" y="53045"/>
                </a:lnTo>
                <a:lnTo>
                  <a:pt x="10425" y="40777"/>
                </a:lnTo>
                <a:lnTo>
                  <a:pt x="9853" y="37273"/>
                </a:lnTo>
                <a:lnTo>
                  <a:pt x="11426" y="33817"/>
                </a:lnTo>
                <a:lnTo>
                  <a:pt x="14447" y="34645"/>
                </a:lnTo>
                <a:lnTo>
                  <a:pt x="12395" y="24155"/>
                </a:lnTo>
                <a:lnTo>
                  <a:pt x="11476" y="21549"/>
                </a:lnTo>
                <a:close/>
              </a:path>
              <a:path w="46349" h="74382">
                <a:moveTo>
                  <a:pt x="12395" y="24155"/>
                </a:moveTo>
                <a:lnTo>
                  <a:pt x="14447" y="34645"/>
                </a:lnTo>
                <a:lnTo>
                  <a:pt x="18036" y="35722"/>
                </a:lnTo>
                <a:lnTo>
                  <a:pt x="21924" y="35987"/>
                </a:lnTo>
                <a:lnTo>
                  <a:pt x="24761" y="35987"/>
                </a:lnTo>
                <a:lnTo>
                  <a:pt x="27335" y="35585"/>
                </a:lnTo>
                <a:lnTo>
                  <a:pt x="31978" y="33947"/>
                </a:lnTo>
                <a:lnTo>
                  <a:pt x="27857" y="27467"/>
                </a:lnTo>
                <a:lnTo>
                  <a:pt x="25243" y="28623"/>
                </a:lnTo>
                <a:lnTo>
                  <a:pt x="21924" y="28903"/>
                </a:lnTo>
                <a:lnTo>
                  <a:pt x="18633" y="28903"/>
                </a:lnTo>
                <a:lnTo>
                  <a:pt x="16060" y="27950"/>
                </a:lnTo>
                <a:lnTo>
                  <a:pt x="12395" y="24155"/>
                </a:lnTo>
                <a:close/>
              </a:path>
              <a:path w="46349" h="74382">
                <a:moveTo>
                  <a:pt x="30196" y="50914"/>
                </a:moveTo>
                <a:lnTo>
                  <a:pt x="32522" y="51532"/>
                </a:lnTo>
                <a:lnTo>
                  <a:pt x="35960" y="53883"/>
                </a:lnTo>
                <a:lnTo>
                  <a:pt x="36828" y="57707"/>
                </a:lnTo>
                <a:lnTo>
                  <a:pt x="36828" y="58963"/>
                </a:lnTo>
                <a:lnTo>
                  <a:pt x="35604" y="62481"/>
                </a:lnTo>
                <a:lnTo>
                  <a:pt x="32558" y="65289"/>
                </a:lnTo>
                <a:lnTo>
                  <a:pt x="29243" y="66545"/>
                </a:lnTo>
                <a:lnTo>
                  <a:pt x="25132" y="67359"/>
                </a:lnTo>
                <a:lnTo>
                  <a:pt x="18126" y="67359"/>
                </a:lnTo>
                <a:lnTo>
                  <a:pt x="14796" y="66735"/>
                </a:lnTo>
                <a:lnTo>
                  <a:pt x="12405" y="65493"/>
                </a:lnTo>
                <a:lnTo>
                  <a:pt x="9112" y="72669"/>
                </a:lnTo>
                <a:lnTo>
                  <a:pt x="11887" y="73352"/>
                </a:lnTo>
                <a:lnTo>
                  <a:pt x="14659" y="74051"/>
                </a:lnTo>
                <a:lnTo>
                  <a:pt x="18025" y="74382"/>
                </a:lnTo>
                <a:lnTo>
                  <a:pt x="26074" y="74382"/>
                </a:lnTo>
                <a:lnTo>
                  <a:pt x="29624" y="73935"/>
                </a:lnTo>
                <a:lnTo>
                  <a:pt x="32630" y="73021"/>
                </a:lnTo>
                <a:lnTo>
                  <a:pt x="35653" y="72122"/>
                </a:lnTo>
                <a:lnTo>
                  <a:pt x="40074" y="69288"/>
                </a:lnTo>
                <a:lnTo>
                  <a:pt x="43441" y="65860"/>
                </a:lnTo>
                <a:lnTo>
                  <a:pt x="45335" y="61696"/>
                </a:lnTo>
                <a:lnTo>
                  <a:pt x="45806" y="57199"/>
                </a:lnTo>
                <a:lnTo>
                  <a:pt x="45399" y="53084"/>
                </a:lnTo>
                <a:lnTo>
                  <a:pt x="43726" y="49768"/>
                </a:lnTo>
                <a:lnTo>
                  <a:pt x="41075" y="47242"/>
                </a:lnTo>
                <a:lnTo>
                  <a:pt x="37821" y="45222"/>
                </a:lnTo>
                <a:lnTo>
                  <a:pt x="33760" y="44005"/>
                </a:lnTo>
                <a:lnTo>
                  <a:pt x="29105" y="43573"/>
                </a:lnTo>
                <a:lnTo>
                  <a:pt x="16319" y="43026"/>
                </a:lnTo>
                <a:lnTo>
                  <a:pt x="14361" y="42951"/>
                </a:lnTo>
                <a:lnTo>
                  <a:pt x="10425" y="40777"/>
                </a:lnTo>
                <a:lnTo>
                  <a:pt x="11725" y="53045"/>
                </a:lnTo>
                <a:lnTo>
                  <a:pt x="14569" y="50392"/>
                </a:lnTo>
                <a:lnTo>
                  <a:pt x="27259" y="50835"/>
                </a:lnTo>
                <a:lnTo>
                  <a:pt x="30196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4191574" y="4098650"/>
            <a:ext cx="42162" cy="78014"/>
          </a:xfrm>
          <a:custGeom>
            <a:avLst/>
            <a:gdLst/>
            <a:ahLst/>
            <a:cxnLst/>
            <a:rect l="l" t="t" r="r" b="b"/>
            <a:pathLst>
              <a:path w="42162" h="78014">
                <a:moveTo>
                  <a:pt x="33177" y="46915"/>
                </a:moveTo>
                <a:lnTo>
                  <a:pt x="33177" y="76316"/>
                </a:lnTo>
                <a:lnTo>
                  <a:pt x="33399" y="77076"/>
                </a:lnTo>
                <a:lnTo>
                  <a:pt x="36046" y="78014"/>
                </a:lnTo>
                <a:lnTo>
                  <a:pt x="39303" y="78014"/>
                </a:lnTo>
                <a:lnTo>
                  <a:pt x="42162" y="76316"/>
                </a:lnTo>
                <a:lnTo>
                  <a:pt x="42162" y="42127"/>
                </a:lnTo>
                <a:lnTo>
                  <a:pt x="41868" y="39042"/>
                </a:lnTo>
                <a:lnTo>
                  <a:pt x="41259" y="36499"/>
                </a:lnTo>
                <a:lnTo>
                  <a:pt x="40665" y="33948"/>
                </a:lnTo>
                <a:lnTo>
                  <a:pt x="38299" y="29833"/>
                </a:lnTo>
                <a:lnTo>
                  <a:pt x="35118" y="26417"/>
                </a:lnTo>
                <a:lnTo>
                  <a:pt x="30650" y="24155"/>
                </a:lnTo>
                <a:lnTo>
                  <a:pt x="27913" y="23583"/>
                </a:lnTo>
                <a:lnTo>
                  <a:pt x="21995" y="23583"/>
                </a:lnTo>
                <a:lnTo>
                  <a:pt x="19359" y="24256"/>
                </a:lnTo>
                <a:lnTo>
                  <a:pt x="16746" y="25617"/>
                </a:lnTo>
                <a:lnTo>
                  <a:pt x="14136" y="26974"/>
                </a:lnTo>
                <a:lnTo>
                  <a:pt x="11551" y="29044"/>
                </a:lnTo>
                <a:lnTo>
                  <a:pt x="8973" y="31837"/>
                </a:lnTo>
                <a:lnTo>
                  <a:pt x="8973" y="1752"/>
                </a:lnTo>
                <a:lnTo>
                  <a:pt x="8765" y="965"/>
                </a:lnTo>
                <a:lnTo>
                  <a:pt x="6116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6"/>
                </a:lnTo>
                <a:lnTo>
                  <a:pt x="306" y="77280"/>
                </a:lnTo>
                <a:lnTo>
                  <a:pt x="2857" y="78014"/>
                </a:lnTo>
                <a:lnTo>
                  <a:pt x="6116" y="78014"/>
                </a:lnTo>
                <a:lnTo>
                  <a:pt x="8973" y="76316"/>
                </a:lnTo>
                <a:lnTo>
                  <a:pt x="8973" y="41212"/>
                </a:lnTo>
                <a:lnTo>
                  <a:pt x="11447" y="38051"/>
                </a:lnTo>
                <a:lnTo>
                  <a:pt x="13802" y="35650"/>
                </a:lnTo>
                <a:lnTo>
                  <a:pt x="18294" y="32374"/>
                </a:lnTo>
                <a:lnTo>
                  <a:pt x="22801" y="31560"/>
                </a:lnTo>
                <a:lnTo>
                  <a:pt x="26056" y="31892"/>
                </a:lnTo>
                <a:lnTo>
                  <a:pt x="28705" y="33224"/>
                </a:lnTo>
                <a:lnTo>
                  <a:pt x="31466" y="36730"/>
                </a:lnTo>
                <a:lnTo>
                  <a:pt x="32532" y="39992"/>
                </a:lnTo>
                <a:lnTo>
                  <a:pt x="33177" y="44046"/>
                </a:lnTo>
                <a:lnTo>
                  <a:pt x="3317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4294817" y="4103817"/>
            <a:ext cx="59054" cy="72885"/>
          </a:xfrm>
          <a:custGeom>
            <a:avLst/>
            <a:gdLst/>
            <a:ahLst/>
            <a:cxnLst/>
            <a:rect l="l" t="t" r="r" b="b"/>
            <a:pathLst>
              <a:path w="59054" h="72885">
                <a:moveTo>
                  <a:pt x="339" y="3732"/>
                </a:moveTo>
                <a:lnTo>
                  <a:pt x="23338" y="70815"/>
                </a:lnTo>
                <a:lnTo>
                  <a:pt x="24429" y="72247"/>
                </a:lnTo>
                <a:lnTo>
                  <a:pt x="27064" y="72834"/>
                </a:lnTo>
                <a:lnTo>
                  <a:pt x="29761" y="72885"/>
                </a:lnTo>
                <a:lnTo>
                  <a:pt x="33106" y="72744"/>
                </a:lnTo>
                <a:lnTo>
                  <a:pt x="35806" y="70876"/>
                </a:lnTo>
                <a:lnTo>
                  <a:pt x="58756" y="3797"/>
                </a:lnTo>
                <a:lnTo>
                  <a:pt x="59054" y="2969"/>
                </a:lnTo>
                <a:lnTo>
                  <a:pt x="57679" y="139"/>
                </a:lnTo>
                <a:lnTo>
                  <a:pt x="55004" y="0"/>
                </a:lnTo>
                <a:lnTo>
                  <a:pt x="52395" y="86"/>
                </a:lnTo>
                <a:lnTo>
                  <a:pt x="49734" y="2004"/>
                </a:lnTo>
                <a:lnTo>
                  <a:pt x="30086" y="62671"/>
                </a:lnTo>
                <a:lnTo>
                  <a:pt x="9846" y="1889"/>
                </a:lnTo>
                <a:lnTo>
                  <a:pt x="8655" y="380"/>
                </a:lnTo>
                <a:lnTo>
                  <a:pt x="5857" y="0"/>
                </a:lnTo>
                <a:lnTo>
                  <a:pt x="2628" y="35"/>
                </a:lnTo>
                <a:lnTo>
                  <a:pt x="0" y="863"/>
                </a:lnTo>
                <a:lnTo>
                  <a:pt x="339" y="37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4360849" y="412222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9"/>
                </a:moveTo>
                <a:lnTo>
                  <a:pt x="0" y="32310"/>
                </a:lnTo>
                <a:lnTo>
                  <a:pt x="478" y="36107"/>
                </a:lnTo>
                <a:lnTo>
                  <a:pt x="1457" y="39460"/>
                </a:lnTo>
                <a:lnTo>
                  <a:pt x="2437" y="42800"/>
                </a:lnTo>
                <a:lnTo>
                  <a:pt x="3919" y="45659"/>
                </a:lnTo>
                <a:lnTo>
                  <a:pt x="5914" y="48006"/>
                </a:lnTo>
                <a:lnTo>
                  <a:pt x="10410" y="52134"/>
                </a:lnTo>
                <a:lnTo>
                  <a:pt x="9528" y="32792"/>
                </a:lnTo>
                <a:lnTo>
                  <a:pt x="9295" y="30214"/>
                </a:lnTo>
                <a:lnTo>
                  <a:pt x="9295" y="24602"/>
                </a:lnTo>
                <a:lnTo>
                  <a:pt x="9593" y="21959"/>
                </a:lnTo>
                <a:lnTo>
                  <a:pt x="10198" y="19533"/>
                </a:lnTo>
                <a:lnTo>
                  <a:pt x="11720" y="15026"/>
                </a:lnTo>
                <a:lnTo>
                  <a:pt x="14212" y="11494"/>
                </a:lnTo>
                <a:lnTo>
                  <a:pt x="17725" y="9157"/>
                </a:lnTo>
                <a:lnTo>
                  <a:pt x="21934" y="7711"/>
                </a:lnTo>
                <a:lnTo>
                  <a:pt x="27506" y="7711"/>
                </a:lnTo>
                <a:lnTo>
                  <a:pt x="29922" y="8243"/>
                </a:lnTo>
                <a:lnTo>
                  <a:pt x="33795" y="10364"/>
                </a:lnTo>
                <a:lnTo>
                  <a:pt x="36470" y="13629"/>
                </a:lnTo>
                <a:lnTo>
                  <a:pt x="38414" y="17564"/>
                </a:lnTo>
                <a:lnTo>
                  <a:pt x="39401" y="22402"/>
                </a:lnTo>
                <a:lnTo>
                  <a:pt x="39649" y="24969"/>
                </a:lnTo>
                <a:lnTo>
                  <a:pt x="39649" y="30596"/>
                </a:lnTo>
                <a:lnTo>
                  <a:pt x="39364" y="33234"/>
                </a:lnTo>
                <a:lnTo>
                  <a:pt x="38771" y="35661"/>
                </a:lnTo>
                <a:lnTo>
                  <a:pt x="37273" y="40157"/>
                </a:lnTo>
                <a:lnTo>
                  <a:pt x="34771" y="43663"/>
                </a:lnTo>
                <a:lnTo>
                  <a:pt x="31243" y="45986"/>
                </a:lnTo>
                <a:lnTo>
                  <a:pt x="27020" y="47448"/>
                </a:lnTo>
                <a:lnTo>
                  <a:pt x="21502" y="47448"/>
                </a:lnTo>
                <a:lnTo>
                  <a:pt x="19086" y="46915"/>
                </a:lnTo>
                <a:lnTo>
                  <a:pt x="15198" y="44794"/>
                </a:lnTo>
                <a:lnTo>
                  <a:pt x="12513" y="41554"/>
                </a:lnTo>
                <a:lnTo>
                  <a:pt x="13402" y="53351"/>
                </a:lnTo>
                <a:lnTo>
                  <a:pt x="16390" y="54587"/>
                </a:lnTo>
                <a:lnTo>
                  <a:pt x="19907" y="55195"/>
                </a:lnTo>
                <a:lnTo>
                  <a:pt x="28061" y="55195"/>
                </a:lnTo>
                <a:lnTo>
                  <a:pt x="31690" y="54496"/>
                </a:lnTo>
                <a:lnTo>
                  <a:pt x="34833" y="53110"/>
                </a:lnTo>
                <a:lnTo>
                  <a:pt x="37969" y="51714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10"/>
                </a:lnTo>
                <a:lnTo>
                  <a:pt x="47374" y="38379"/>
                </a:lnTo>
                <a:lnTo>
                  <a:pt x="48430" y="34927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1" y="19090"/>
                </a:lnTo>
                <a:lnTo>
                  <a:pt x="47458" y="15750"/>
                </a:lnTo>
                <a:lnTo>
                  <a:pt x="46460" y="12395"/>
                </a:lnTo>
                <a:lnTo>
                  <a:pt x="44959" y="9540"/>
                </a:lnTo>
                <a:lnTo>
                  <a:pt x="42979" y="7203"/>
                </a:lnTo>
                <a:lnTo>
                  <a:pt x="38472" y="3074"/>
                </a:lnTo>
                <a:lnTo>
                  <a:pt x="35491" y="1842"/>
                </a:lnTo>
                <a:lnTo>
                  <a:pt x="32492" y="612"/>
                </a:lnTo>
                <a:lnTo>
                  <a:pt x="28990" y="0"/>
                </a:lnTo>
                <a:lnTo>
                  <a:pt x="20796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04" y="3441"/>
                </a:lnTo>
                <a:lnTo>
                  <a:pt x="8304" y="5374"/>
                </a:lnTo>
                <a:lnTo>
                  <a:pt x="4132" y="10364"/>
                </a:lnTo>
                <a:lnTo>
                  <a:pt x="2573" y="13333"/>
                </a:lnTo>
                <a:lnTo>
                  <a:pt x="1546" y="16775"/>
                </a:lnTo>
                <a:lnTo>
                  <a:pt x="506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59" h="55195">
                <a:moveTo>
                  <a:pt x="10518" y="37631"/>
                </a:moveTo>
                <a:lnTo>
                  <a:pt x="9528" y="32792"/>
                </a:lnTo>
                <a:lnTo>
                  <a:pt x="10410" y="52134"/>
                </a:lnTo>
                <a:lnTo>
                  <a:pt x="13402" y="53351"/>
                </a:lnTo>
                <a:lnTo>
                  <a:pt x="12513" y="41554"/>
                </a:lnTo>
                <a:lnTo>
                  <a:pt x="10518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4423064" y="4098650"/>
            <a:ext cx="8989" cy="78014"/>
          </a:xfrm>
          <a:custGeom>
            <a:avLst/>
            <a:gdLst/>
            <a:ahLst/>
            <a:cxnLst/>
            <a:rect l="l" t="t" r="r" b="b"/>
            <a:pathLst>
              <a:path w="8989" h="78014">
                <a:moveTo>
                  <a:pt x="8989" y="76316"/>
                </a:moveTo>
                <a:lnTo>
                  <a:pt x="8989" y="1752"/>
                </a:lnTo>
                <a:lnTo>
                  <a:pt x="8765" y="965"/>
                </a:lnTo>
                <a:lnTo>
                  <a:pt x="612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6"/>
                </a:lnTo>
                <a:lnTo>
                  <a:pt x="323" y="77280"/>
                </a:lnTo>
                <a:lnTo>
                  <a:pt x="2876" y="78014"/>
                </a:lnTo>
                <a:lnTo>
                  <a:pt x="6126" y="7801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4441917" y="410959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42"/>
                </a:moveTo>
                <a:lnTo>
                  <a:pt x="17405" y="1029"/>
                </a:lnTo>
                <a:lnTo>
                  <a:pt x="14756" y="0"/>
                </a:lnTo>
                <a:lnTo>
                  <a:pt x="11526" y="0"/>
                </a:lnTo>
                <a:lnTo>
                  <a:pt x="8653" y="1742"/>
                </a:lnTo>
                <a:lnTo>
                  <a:pt x="8653" y="13690"/>
                </a:lnTo>
                <a:lnTo>
                  <a:pt x="1846" y="13690"/>
                </a:lnTo>
                <a:lnTo>
                  <a:pt x="345" y="14871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54"/>
                </a:lnTo>
                <a:lnTo>
                  <a:pt x="10807" y="62169"/>
                </a:lnTo>
                <a:lnTo>
                  <a:pt x="13133" y="64961"/>
                </a:lnTo>
                <a:lnTo>
                  <a:pt x="16429" y="66690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3"/>
                </a:lnTo>
                <a:lnTo>
                  <a:pt x="28569" y="66967"/>
                </a:lnTo>
                <a:lnTo>
                  <a:pt x="31766" y="64249"/>
                </a:lnTo>
                <a:lnTo>
                  <a:pt x="31990" y="61686"/>
                </a:lnTo>
                <a:lnTo>
                  <a:pt x="31990" y="61013"/>
                </a:lnTo>
                <a:lnTo>
                  <a:pt x="30132" y="58370"/>
                </a:lnTo>
                <a:lnTo>
                  <a:pt x="27371" y="59425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68"/>
                </a:lnTo>
                <a:lnTo>
                  <a:pt x="18125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90" y="18886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4482277" y="4122226"/>
            <a:ext cx="22914" cy="55195"/>
          </a:xfrm>
          <a:custGeom>
            <a:avLst/>
            <a:gdLst/>
            <a:ahLst/>
            <a:cxnLst/>
            <a:rect l="l" t="t" r="r" b="b"/>
            <a:pathLst>
              <a:path w="22914" h="55195">
                <a:moveTo>
                  <a:pt x="9187" y="42062"/>
                </a:moveTo>
                <a:lnTo>
                  <a:pt x="9964" y="54165"/>
                </a:lnTo>
                <a:lnTo>
                  <a:pt x="14396" y="55195"/>
                </a:lnTo>
                <a:lnTo>
                  <a:pt x="19908" y="55195"/>
                </a:lnTo>
                <a:lnTo>
                  <a:pt x="22914" y="47383"/>
                </a:lnTo>
                <a:lnTo>
                  <a:pt x="18385" y="48006"/>
                </a:lnTo>
                <a:lnTo>
                  <a:pt x="15487" y="48006"/>
                </a:lnTo>
                <a:lnTo>
                  <a:pt x="11598" y="45680"/>
                </a:lnTo>
                <a:lnTo>
                  <a:pt x="9187" y="42062"/>
                </a:lnTo>
                <a:close/>
              </a:path>
              <a:path w="22914" h="55195">
                <a:moveTo>
                  <a:pt x="34629" y="54416"/>
                </a:moveTo>
                <a:lnTo>
                  <a:pt x="37310" y="54471"/>
                </a:lnTo>
                <a:lnTo>
                  <a:pt x="40198" y="52805"/>
                </a:lnTo>
                <a:lnTo>
                  <a:pt x="40198" y="15796"/>
                </a:lnTo>
                <a:lnTo>
                  <a:pt x="39848" y="13068"/>
                </a:lnTo>
                <a:lnTo>
                  <a:pt x="38477" y="8380"/>
                </a:lnTo>
                <a:lnTo>
                  <a:pt x="35838" y="4823"/>
                </a:lnTo>
                <a:lnTo>
                  <a:pt x="32324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7" y="0"/>
                </a:lnTo>
                <a:lnTo>
                  <a:pt x="17122" y="176"/>
                </a:lnTo>
                <a:lnTo>
                  <a:pt x="13431" y="889"/>
                </a:lnTo>
                <a:lnTo>
                  <a:pt x="10166" y="1879"/>
                </a:lnTo>
                <a:lnTo>
                  <a:pt x="7232" y="3009"/>
                </a:lnTo>
                <a:lnTo>
                  <a:pt x="3506" y="5360"/>
                </a:lnTo>
                <a:lnTo>
                  <a:pt x="2390" y="8164"/>
                </a:lnTo>
                <a:lnTo>
                  <a:pt x="2674" y="11480"/>
                </a:lnTo>
                <a:lnTo>
                  <a:pt x="5274" y="12409"/>
                </a:lnTo>
                <a:lnTo>
                  <a:pt x="8157" y="10731"/>
                </a:lnTo>
                <a:lnTo>
                  <a:pt x="10807" y="9436"/>
                </a:lnTo>
                <a:lnTo>
                  <a:pt x="14100" y="8294"/>
                </a:lnTo>
                <a:lnTo>
                  <a:pt x="17852" y="7480"/>
                </a:lnTo>
                <a:lnTo>
                  <a:pt x="22136" y="7480"/>
                </a:lnTo>
                <a:lnTo>
                  <a:pt x="25293" y="8239"/>
                </a:lnTo>
                <a:lnTo>
                  <a:pt x="2785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73" y="19317"/>
                </a:lnTo>
                <a:lnTo>
                  <a:pt x="31273" y="23227"/>
                </a:lnTo>
                <a:lnTo>
                  <a:pt x="20711" y="23227"/>
                </a:lnTo>
                <a:lnTo>
                  <a:pt x="17294" y="23568"/>
                </a:lnTo>
                <a:lnTo>
                  <a:pt x="14249" y="24257"/>
                </a:lnTo>
                <a:lnTo>
                  <a:pt x="11203" y="24940"/>
                </a:lnTo>
                <a:lnTo>
                  <a:pt x="8629" y="25970"/>
                </a:lnTo>
                <a:lnTo>
                  <a:pt x="4420" y="28727"/>
                </a:lnTo>
                <a:lnTo>
                  <a:pt x="1673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12" y="46379"/>
                </a:lnTo>
                <a:lnTo>
                  <a:pt x="3171" y="49874"/>
                </a:lnTo>
                <a:lnTo>
                  <a:pt x="6116" y="52477"/>
                </a:lnTo>
                <a:lnTo>
                  <a:pt x="9964" y="54165"/>
                </a:lnTo>
                <a:lnTo>
                  <a:pt x="9187" y="42062"/>
                </a:lnTo>
                <a:lnTo>
                  <a:pt x="9187" y="39460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5" y="30938"/>
                </a:lnTo>
                <a:lnTo>
                  <a:pt x="19004" y="30085"/>
                </a:lnTo>
                <a:lnTo>
                  <a:pt x="23609" y="29858"/>
                </a:lnTo>
                <a:lnTo>
                  <a:pt x="31273" y="29858"/>
                </a:lnTo>
                <a:lnTo>
                  <a:pt x="31273" y="40525"/>
                </a:lnTo>
                <a:lnTo>
                  <a:pt x="26939" y="44931"/>
                </a:lnTo>
                <a:lnTo>
                  <a:pt x="22914" y="47383"/>
                </a:lnTo>
                <a:lnTo>
                  <a:pt x="19908" y="55195"/>
                </a:lnTo>
                <a:lnTo>
                  <a:pt x="22694" y="54547"/>
                </a:lnTo>
                <a:lnTo>
                  <a:pt x="25318" y="53251"/>
                </a:lnTo>
                <a:lnTo>
                  <a:pt x="27943" y="51944"/>
                </a:lnTo>
                <a:lnTo>
                  <a:pt x="32472" y="47776"/>
                </a:lnTo>
                <a:lnTo>
                  <a:pt x="32472" y="52805"/>
                </a:lnTo>
                <a:lnTo>
                  <a:pt x="3462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4533379" y="4122346"/>
            <a:ext cx="46349" cy="74382"/>
          </a:xfrm>
          <a:custGeom>
            <a:avLst/>
            <a:gdLst/>
            <a:ahLst/>
            <a:cxnLst/>
            <a:rect l="l" t="t" r="r" b="b"/>
            <a:pathLst>
              <a:path w="46349" h="74382">
                <a:moveTo>
                  <a:pt x="11476" y="21549"/>
                </a:moveTo>
                <a:lnTo>
                  <a:pt x="11476" y="16750"/>
                </a:lnTo>
                <a:lnTo>
                  <a:pt x="12106" y="13967"/>
                </a:lnTo>
                <a:lnTo>
                  <a:pt x="13161" y="11414"/>
                </a:lnTo>
                <a:lnTo>
                  <a:pt x="15933" y="8520"/>
                </a:lnTo>
                <a:lnTo>
                  <a:pt x="18507" y="7325"/>
                </a:lnTo>
                <a:lnTo>
                  <a:pt x="21751" y="7033"/>
                </a:lnTo>
                <a:lnTo>
                  <a:pt x="25132" y="7033"/>
                </a:lnTo>
                <a:lnTo>
                  <a:pt x="27745" y="7988"/>
                </a:lnTo>
                <a:lnTo>
                  <a:pt x="31409" y="11821"/>
                </a:lnTo>
                <a:lnTo>
                  <a:pt x="32310" y="14475"/>
                </a:lnTo>
                <a:lnTo>
                  <a:pt x="32310" y="17905"/>
                </a:lnTo>
                <a:lnTo>
                  <a:pt x="32100" y="20764"/>
                </a:lnTo>
                <a:lnTo>
                  <a:pt x="30640" y="24612"/>
                </a:lnTo>
                <a:lnTo>
                  <a:pt x="27853" y="27467"/>
                </a:lnTo>
                <a:lnTo>
                  <a:pt x="31974" y="33947"/>
                </a:lnTo>
                <a:lnTo>
                  <a:pt x="35665" y="31229"/>
                </a:lnTo>
                <a:lnTo>
                  <a:pt x="38649" y="27787"/>
                </a:lnTo>
                <a:lnTo>
                  <a:pt x="40460" y="23327"/>
                </a:lnTo>
                <a:lnTo>
                  <a:pt x="40902" y="20764"/>
                </a:lnTo>
                <a:lnTo>
                  <a:pt x="40902" y="17854"/>
                </a:lnTo>
                <a:lnTo>
                  <a:pt x="40655" y="14424"/>
                </a:lnTo>
                <a:lnTo>
                  <a:pt x="39639" y="11188"/>
                </a:lnTo>
                <a:lnTo>
                  <a:pt x="37486" y="8369"/>
                </a:lnTo>
                <a:lnTo>
                  <a:pt x="44491" y="8369"/>
                </a:lnTo>
                <a:lnTo>
                  <a:pt x="45841" y="7505"/>
                </a:lnTo>
                <a:lnTo>
                  <a:pt x="46349" y="4686"/>
                </a:lnTo>
                <a:lnTo>
                  <a:pt x="44491" y="938"/>
                </a:lnTo>
                <a:lnTo>
                  <a:pt x="29700" y="938"/>
                </a:lnTo>
                <a:lnTo>
                  <a:pt x="27381" y="416"/>
                </a:lnTo>
                <a:lnTo>
                  <a:pt x="24806" y="86"/>
                </a:lnTo>
                <a:lnTo>
                  <a:pt x="19166" y="0"/>
                </a:lnTo>
                <a:lnTo>
                  <a:pt x="16614" y="416"/>
                </a:lnTo>
                <a:lnTo>
                  <a:pt x="11937" y="2094"/>
                </a:lnTo>
                <a:lnTo>
                  <a:pt x="8268" y="4848"/>
                </a:lnTo>
                <a:lnTo>
                  <a:pt x="5284" y="8329"/>
                </a:lnTo>
                <a:lnTo>
                  <a:pt x="3404" y="12876"/>
                </a:lnTo>
                <a:lnTo>
                  <a:pt x="2933" y="15443"/>
                </a:lnTo>
                <a:lnTo>
                  <a:pt x="2933" y="18298"/>
                </a:lnTo>
                <a:lnTo>
                  <a:pt x="3257" y="22860"/>
                </a:lnTo>
                <a:lnTo>
                  <a:pt x="4572" y="26311"/>
                </a:lnTo>
                <a:lnTo>
                  <a:pt x="6587" y="29245"/>
                </a:lnTo>
                <a:lnTo>
                  <a:pt x="4124" y="32255"/>
                </a:lnTo>
                <a:lnTo>
                  <a:pt x="2303" y="35826"/>
                </a:lnTo>
                <a:lnTo>
                  <a:pt x="1842" y="40118"/>
                </a:lnTo>
                <a:lnTo>
                  <a:pt x="2278" y="43279"/>
                </a:lnTo>
                <a:lnTo>
                  <a:pt x="3989" y="46111"/>
                </a:lnTo>
                <a:lnTo>
                  <a:pt x="7070" y="48221"/>
                </a:lnTo>
                <a:lnTo>
                  <a:pt x="3999" y="51026"/>
                </a:lnTo>
                <a:lnTo>
                  <a:pt x="1771" y="54024"/>
                </a:lnTo>
                <a:lnTo>
                  <a:pt x="431" y="57315"/>
                </a:lnTo>
                <a:lnTo>
                  <a:pt x="0" y="60882"/>
                </a:lnTo>
                <a:lnTo>
                  <a:pt x="396" y="64616"/>
                </a:lnTo>
                <a:lnTo>
                  <a:pt x="1993" y="67917"/>
                </a:lnTo>
                <a:lnTo>
                  <a:pt x="5064" y="70548"/>
                </a:lnTo>
                <a:lnTo>
                  <a:pt x="9110" y="72669"/>
                </a:lnTo>
                <a:lnTo>
                  <a:pt x="12405" y="65493"/>
                </a:lnTo>
                <a:lnTo>
                  <a:pt x="8816" y="62405"/>
                </a:lnTo>
                <a:lnTo>
                  <a:pt x="8816" y="59204"/>
                </a:lnTo>
                <a:lnTo>
                  <a:pt x="9522" y="56210"/>
                </a:lnTo>
                <a:lnTo>
                  <a:pt x="11724" y="53045"/>
                </a:lnTo>
                <a:lnTo>
                  <a:pt x="10436" y="40777"/>
                </a:lnTo>
                <a:lnTo>
                  <a:pt x="9856" y="37273"/>
                </a:lnTo>
                <a:lnTo>
                  <a:pt x="11426" y="33817"/>
                </a:lnTo>
                <a:lnTo>
                  <a:pt x="14446" y="34645"/>
                </a:lnTo>
                <a:lnTo>
                  <a:pt x="12405" y="24155"/>
                </a:lnTo>
                <a:lnTo>
                  <a:pt x="11476" y="21549"/>
                </a:lnTo>
                <a:close/>
              </a:path>
              <a:path w="46349" h="74382">
                <a:moveTo>
                  <a:pt x="12405" y="24155"/>
                </a:moveTo>
                <a:lnTo>
                  <a:pt x="14446" y="34645"/>
                </a:lnTo>
                <a:lnTo>
                  <a:pt x="18039" y="35722"/>
                </a:lnTo>
                <a:lnTo>
                  <a:pt x="21924" y="35987"/>
                </a:lnTo>
                <a:lnTo>
                  <a:pt x="24757" y="35987"/>
                </a:lnTo>
                <a:lnTo>
                  <a:pt x="27334" y="35585"/>
                </a:lnTo>
                <a:lnTo>
                  <a:pt x="31974" y="33947"/>
                </a:lnTo>
                <a:lnTo>
                  <a:pt x="27853" y="27467"/>
                </a:lnTo>
                <a:lnTo>
                  <a:pt x="25242" y="28623"/>
                </a:lnTo>
                <a:lnTo>
                  <a:pt x="21924" y="28903"/>
                </a:lnTo>
                <a:lnTo>
                  <a:pt x="18629" y="28903"/>
                </a:lnTo>
                <a:lnTo>
                  <a:pt x="16070" y="27950"/>
                </a:lnTo>
                <a:lnTo>
                  <a:pt x="12405" y="24155"/>
                </a:lnTo>
                <a:close/>
              </a:path>
              <a:path w="46349" h="74382">
                <a:moveTo>
                  <a:pt x="30192" y="50914"/>
                </a:moveTo>
                <a:lnTo>
                  <a:pt x="32533" y="51532"/>
                </a:lnTo>
                <a:lnTo>
                  <a:pt x="35977" y="53883"/>
                </a:lnTo>
                <a:lnTo>
                  <a:pt x="36831" y="57707"/>
                </a:lnTo>
                <a:lnTo>
                  <a:pt x="36831" y="58963"/>
                </a:lnTo>
                <a:lnTo>
                  <a:pt x="35614" y="62481"/>
                </a:lnTo>
                <a:lnTo>
                  <a:pt x="32557" y="65289"/>
                </a:lnTo>
                <a:lnTo>
                  <a:pt x="29239" y="66545"/>
                </a:lnTo>
                <a:lnTo>
                  <a:pt x="25132" y="67359"/>
                </a:lnTo>
                <a:lnTo>
                  <a:pt x="18122" y="67359"/>
                </a:lnTo>
                <a:lnTo>
                  <a:pt x="14791" y="66735"/>
                </a:lnTo>
                <a:lnTo>
                  <a:pt x="12405" y="65493"/>
                </a:lnTo>
                <a:lnTo>
                  <a:pt x="9110" y="72669"/>
                </a:lnTo>
                <a:lnTo>
                  <a:pt x="11897" y="73352"/>
                </a:lnTo>
                <a:lnTo>
                  <a:pt x="14659" y="74051"/>
                </a:lnTo>
                <a:lnTo>
                  <a:pt x="18025" y="74382"/>
                </a:lnTo>
                <a:lnTo>
                  <a:pt x="26070" y="74382"/>
                </a:lnTo>
                <a:lnTo>
                  <a:pt x="29624" y="73935"/>
                </a:lnTo>
                <a:lnTo>
                  <a:pt x="32633" y="73021"/>
                </a:lnTo>
                <a:lnTo>
                  <a:pt x="35653" y="72122"/>
                </a:lnTo>
                <a:lnTo>
                  <a:pt x="40071" y="69288"/>
                </a:lnTo>
                <a:lnTo>
                  <a:pt x="43441" y="65860"/>
                </a:lnTo>
                <a:lnTo>
                  <a:pt x="45335" y="61696"/>
                </a:lnTo>
                <a:lnTo>
                  <a:pt x="45806" y="57199"/>
                </a:lnTo>
                <a:lnTo>
                  <a:pt x="45396" y="53084"/>
                </a:lnTo>
                <a:lnTo>
                  <a:pt x="43726" y="49768"/>
                </a:lnTo>
                <a:lnTo>
                  <a:pt x="41075" y="47242"/>
                </a:lnTo>
                <a:lnTo>
                  <a:pt x="37818" y="45222"/>
                </a:lnTo>
                <a:lnTo>
                  <a:pt x="33760" y="44005"/>
                </a:lnTo>
                <a:lnTo>
                  <a:pt x="29105" y="43573"/>
                </a:lnTo>
                <a:lnTo>
                  <a:pt x="16315" y="43026"/>
                </a:lnTo>
                <a:lnTo>
                  <a:pt x="14359" y="42951"/>
                </a:lnTo>
                <a:lnTo>
                  <a:pt x="10436" y="40777"/>
                </a:lnTo>
                <a:lnTo>
                  <a:pt x="11724" y="53045"/>
                </a:lnTo>
                <a:lnTo>
                  <a:pt x="14573" y="50392"/>
                </a:lnTo>
                <a:lnTo>
                  <a:pt x="27259" y="50835"/>
                </a:lnTo>
                <a:lnTo>
                  <a:pt x="30192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4588164" y="4122234"/>
            <a:ext cx="45039" cy="55191"/>
          </a:xfrm>
          <a:custGeom>
            <a:avLst/>
            <a:gdLst/>
            <a:ahLst/>
            <a:cxnLst/>
            <a:rect l="l" t="t" r="r" b="b"/>
            <a:pathLst>
              <a:path w="45039" h="55191">
                <a:moveTo>
                  <a:pt x="44643" y="17423"/>
                </a:moveTo>
                <a:lnTo>
                  <a:pt x="43826" y="14524"/>
                </a:lnTo>
                <a:lnTo>
                  <a:pt x="43008" y="11656"/>
                </a:lnTo>
                <a:lnTo>
                  <a:pt x="39988" y="7009"/>
                </a:lnTo>
                <a:lnTo>
                  <a:pt x="36028" y="3159"/>
                </a:lnTo>
                <a:lnTo>
                  <a:pt x="33328" y="1889"/>
                </a:lnTo>
                <a:lnTo>
                  <a:pt x="30617" y="633"/>
                </a:lnTo>
                <a:lnTo>
                  <a:pt x="27348" y="0"/>
                </a:lnTo>
                <a:lnTo>
                  <a:pt x="27398" y="7185"/>
                </a:lnTo>
                <a:lnTo>
                  <a:pt x="30653" y="8571"/>
                </a:lnTo>
                <a:lnTo>
                  <a:pt x="32871" y="11324"/>
                </a:lnTo>
                <a:lnTo>
                  <a:pt x="35085" y="14067"/>
                </a:lnTo>
                <a:lnTo>
                  <a:pt x="36125" y="17866"/>
                </a:lnTo>
                <a:lnTo>
                  <a:pt x="36017" y="22705"/>
                </a:lnTo>
                <a:lnTo>
                  <a:pt x="9312" y="22705"/>
                </a:lnTo>
                <a:lnTo>
                  <a:pt x="9733" y="18704"/>
                </a:lnTo>
                <a:lnTo>
                  <a:pt x="10972" y="14946"/>
                </a:lnTo>
                <a:lnTo>
                  <a:pt x="13769" y="1915"/>
                </a:lnTo>
                <a:lnTo>
                  <a:pt x="10871" y="3210"/>
                </a:lnTo>
                <a:lnTo>
                  <a:pt x="8394" y="5039"/>
                </a:lnTo>
                <a:lnTo>
                  <a:pt x="4287" y="9842"/>
                </a:lnTo>
                <a:lnTo>
                  <a:pt x="2724" y="12776"/>
                </a:lnTo>
                <a:lnTo>
                  <a:pt x="1637" y="16202"/>
                </a:lnTo>
                <a:lnTo>
                  <a:pt x="549" y="19659"/>
                </a:lnTo>
                <a:lnTo>
                  <a:pt x="0" y="23517"/>
                </a:lnTo>
                <a:lnTo>
                  <a:pt x="0" y="32385"/>
                </a:lnTo>
                <a:lnTo>
                  <a:pt x="535" y="36360"/>
                </a:lnTo>
                <a:lnTo>
                  <a:pt x="1587" y="39786"/>
                </a:lnTo>
                <a:lnTo>
                  <a:pt x="2641" y="43202"/>
                </a:lnTo>
                <a:lnTo>
                  <a:pt x="4197" y="46061"/>
                </a:lnTo>
                <a:lnTo>
                  <a:pt x="8337" y="50594"/>
                </a:lnTo>
                <a:lnTo>
                  <a:pt x="10882" y="52311"/>
                </a:lnTo>
                <a:lnTo>
                  <a:pt x="13906" y="53466"/>
                </a:lnTo>
                <a:lnTo>
                  <a:pt x="16937" y="54622"/>
                </a:lnTo>
                <a:lnTo>
                  <a:pt x="20450" y="55191"/>
                </a:lnTo>
                <a:lnTo>
                  <a:pt x="24479" y="55191"/>
                </a:lnTo>
                <a:lnTo>
                  <a:pt x="28994" y="55015"/>
                </a:lnTo>
                <a:lnTo>
                  <a:pt x="33093" y="54301"/>
                </a:lnTo>
                <a:lnTo>
                  <a:pt x="36446" y="53466"/>
                </a:lnTo>
                <a:lnTo>
                  <a:pt x="40261" y="52095"/>
                </a:lnTo>
                <a:lnTo>
                  <a:pt x="42847" y="49427"/>
                </a:lnTo>
                <a:lnTo>
                  <a:pt x="42972" y="46810"/>
                </a:lnTo>
                <a:lnTo>
                  <a:pt x="42191" y="44117"/>
                </a:lnTo>
                <a:lnTo>
                  <a:pt x="39566" y="44513"/>
                </a:lnTo>
                <a:lnTo>
                  <a:pt x="36276" y="45806"/>
                </a:lnTo>
                <a:lnTo>
                  <a:pt x="33378" y="46746"/>
                </a:lnTo>
                <a:lnTo>
                  <a:pt x="29739" y="47523"/>
                </a:lnTo>
                <a:lnTo>
                  <a:pt x="25328" y="47713"/>
                </a:lnTo>
                <a:lnTo>
                  <a:pt x="22373" y="47713"/>
                </a:lnTo>
                <a:lnTo>
                  <a:pt x="17826" y="46428"/>
                </a:lnTo>
                <a:lnTo>
                  <a:pt x="14130" y="44348"/>
                </a:lnTo>
                <a:lnTo>
                  <a:pt x="11577" y="41148"/>
                </a:lnTo>
                <a:lnTo>
                  <a:pt x="10129" y="36992"/>
                </a:lnTo>
                <a:lnTo>
                  <a:pt x="9312" y="32255"/>
                </a:lnTo>
                <a:lnTo>
                  <a:pt x="9312" y="29461"/>
                </a:lnTo>
                <a:lnTo>
                  <a:pt x="41550" y="29461"/>
                </a:lnTo>
                <a:lnTo>
                  <a:pt x="43987" y="28547"/>
                </a:lnTo>
                <a:lnTo>
                  <a:pt x="45039" y="25448"/>
                </a:lnTo>
                <a:lnTo>
                  <a:pt x="45039" y="20497"/>
                </a:lnTo>
                <a:lnTo>
                  <a:pt x="44643" y="17423"/>
                </a:lnTo>
                <a:close/>
              </a:path>
              <a:path w="45039" h="55191">
                <a:moveTo>
                  <a:pt x="10972" y="14946"/>
                </a:moveTo>
                <a:lnTo>
                  <a:pt x="12974" y="11871"/>
                </a:lnTo>
                <a:lnTo>
                  <a:pt x="15515" y="9334"/>
                </a:lnTo>
                <a:lnTo>
                  <a:pt x="18870" y="7631"/>
                </a:lnTo>
                <a:lnTo>
                  <a:pt x="23042" y="7185"/>
                </a:lnTo>
                <a:lnTo>
                  <a:pt x="27398" y="7185"/>
                </a:lnTo>
                <a:lnTo>
                  <a:pt x="27348" y="0"/>
                </a:lnTo>
                <a:lnTo>
                  <a:pt x="19907" y="0"/>
                </a:lnTo>
                <a:lnTo>
                  <a:pt x="16677" y="647"/>
                </a:lnTo>
                <a:lnTo>
                  <a:pt x="13769" y="1915"/>
                </a:lnTo>
                <a:lnTo>
                  <a:pt x="10972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4664581" y="4094319"/>
            <a:ext cx="41672" cy="97729"/>
          </a:xfrm>
          <a:custGeom>
            <a:avLst/>
            <a:gdLst/>
            <a:ahLst/>
            <a:cxnLst/>
            <a:rect l="l" t="t" r="r" b="b"/>
            <a:pathLst>
              <a:path w="41672" h="97729">
                <a:moveTo>
                  <a:pt x="8751" y="95493"/>
                </a:moveTo>
                <a:lnTo>
                  <a:pt x="41672" y="2908"/>
                </a:lnTo>
                <a:lnTo>
                  <a:pt x="41236" y="723"/>
                </a:lnTo>
                <a:lnTo>
                  <a:pt x="38552" y="0"/>
                </a:lnTo>
                <a:lnTo>
                  <a:pt x="35693" y="90"/>
                </a:lnTo>
                <a:lnTo>
                  <a:pt x="32906" y="2235"/>
                </a:lnTo>
                <a:lnTo>
                  <a:pt x="0" y="94820"/>
                </a:lnTo>
                <a:lnTo>
                  <a:pt x="370" y="96975"/>
                </a:lnTo>
                <a:lnTo>
                  <a:pt x="3120" y="97729"/>
                </a:lnTo>
                <a:lnTo>
                  <a:pt x="5943" y="97613"/>
                </a:lnTo>
                <a:lnTo>
                  <a:pt x="8751" y="954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4742262" y="4103862"/>
            <a:ext cx="36503" cy="72504"/>
          </a:xfrm>
          <a:custGeom>
            <a:avLst/>
            <a:gdLst/>
            <a:ahLst/>
            <a:cxnLst/>
            <a:rect l="l" t="t" r="r" b="b"/>
            <a:pathLst>
              <a:path w="36503" h="72504">
                <a:moveTo>
                  <a:pt x="36503" y="68314"/>
                </a:moveTo>
                <a:lnTo>
                  <a:pt x="36468" y="66942"/>
                </a:lnTo>
                <a:lnTo>
                  <a:pt x="34598" y="64184"/>
                </a:lnTo>
                <a:lnTo>
                  <a:pt x="9356" y="64184"/>
                </a:lnTo>
                <a:lnTo>
                  <a:pt x="9356" y="1739"/>
                </a:lnTo>
                <a:lnTo>
                  <a:pt x="8985" y="735"/>
                </a:lnTo>
                <a:lnTo>
                  <a:pt x="6336" y="0"/>
                </a:lnTo>
                <a:lnTo>
                  <a:pt x="3070" y="0"/>
                </a:lnTo>
                <a:lnTo>
                  <a:pt x="0" y="1739"/>
                </a:lnTo>
                <a:lnTo>
                  <a:pt x="0" y="68591"/>
                </a:lnTo>
                <a:lnTo>
                  <a:pt x="367" y="71067"/>
                </a:lnTo>
                <a:lnTo>
                  <a:pt x="3477" y="72504"/>
                </a:lnTo>
                <a:lnTo>
                  <a:pt x="34598" y="72504"/>
                </a:lnTo>
                <a:lnTo>
                  <a:pt x="36205" y="71118"/>
                </a:lnTo>
                <a:lnTo>
                  <a:pt x="36503" y="683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4784849" y="4122226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9"/>
                </a:moveTo>
                <a:lnTo>
                  <a:pt x="0" y="32310"/>
                </a:lnTo>
                <a:lnTo>
                  <a:pt x="482" y="36107"/>
                </a:lnTo>
                <a:lnTo>
                  <a:pt x="1461" y="39460"/>
                </a:lnTo>
                <a:lnTo>
                  <a:pt x="2437" y="42800"/>
                </a:lnTo>
                <a:lnTo>
                  <a:pt x="3924" y="45659"/>
                </a:lnTo>
                <a:lnTo>
                  <a:pt x="5919" y="48006"/>
                </a:lnTo>
                <a:lnTo>
                  <a:pt x="10411" y="52134"/>
                </a:lnTo>
                <a:lnTo>
                  <a:pt x="9533" y="32792"/>
                </a:lnTo>
                <a:lnTo>
                  <a:pt x="9298" y="30214"/>
                </a:lnTo>
                <a:lnTo>
                  <a:pt x="9298" y="24602"/>
                </a:lnTo>
                <a:lnTo>
                  <a:pt x="9594" y="21959"/>
                </a:lnTo>
                <a:lnTo>
                  <a:pt x="10199" y="19533"/>
                </a:lnTo>
                <a:lnTo>
                  <a:pt x="11722" y="15026"/>
                </a:lnTo>
                <a:lnTo>
                  <a:pt x="14210" y="11494"/>
                </a:lnTo>
                <a:lnTo>
                  <a:pt x="17726" y="9157"/>
                </a:lnTo>
                <a:lnTo>
                  <a:pt x="21935" y="7711"/>
                </a:lnTo>
                <a:lnTo>
                  <a:pt x="27508" y="7711"/>
                </a:lnTo>
                <a:lnTo>
                  <a:pt x="29919" y="8243"/>
                </a:lnTo>
                <a:lnTo>
                  <a:pt x="33797" y="10364"/>
                </a:lnTo>
                <a:lnTo>
                  <a:pt x="36468" y="13629"/>
                </a:lnTo>
                <a:lnTo>
                  <a:pt x="38412" y="17564"/>
                </a:lnTo>
                <a:lnTo>
                  <a:pt x="39403" y="22402"/>
                </a:lnTo>
                <a:lnTo>
                  <a:pt x="39650" y="24969"/>
                </a:lnTo>
                <a:lnTo>
                  <a:pt x="39650" y="30596"/>
                </a:lnTo>
                <a:lnTo>
                  <a:pt x="39370" y="33234"/>
                </a:lnTo>
                <a:lnTo>
                  <a:pt x="38773" y="35661"/>
                </a:lnTo>
                <a:lnTo>
                  <a:pt x="37274" y="40157"/>
                </a:lnTo>
                <a:lnTo>
                  <a:pt x="34776" y="43663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3" y="47448"/>
                </a:lnTo>
                <a:lnTo>
                  <a:pt x="19088" y="46915"/>
                </a:lnTo>
                <a:lnTo>
                  <a:pt x="15199" y="44794"/>
                </a:lnTo>
                <a:lnTo>
                  <a:pt x="12517" y="41554"/>
                </a:lnTo>
                <a:lnTo>
                  <a:pt x="13407" y="53351"/>
                </a:lnTo>
                <a:lnTo>
                  <a:pt x="16391" y="54587"/>
                </a:lnTo>
                <a:lnTo>
                  <a:pt x="19904" y="55195"/>
                </a:lnTo>
                <a:lnTo>
                  <a:pt x="28065" y="55195"/>
                </a:lnTo>
                <a:lnTo>
                  <a:pt x="31691" y="54496"/>
                </a:lnTo>
                <a:lnTo>
                  <a:pt x="34833" y="53110"/>
                </a:lnTo>
                <a:lnTo>
                  <a:pt x="37969" y="51714"/>
                </a:lnTo>
                <a:lnTo>
                  <a:pt x="40580" y="49758"/>
                </a:lnTo>
                <a:lnTo>
                  <a:pt x="44752" y="44780"/>
                </a:lnTo>
                <a:lnTo>
                  <a:pt x="46325" y="41810"/>
                </a:lnTo>
                <a:lnTo>
                  <a:pt x="47376" y="38379"/>
                </a:lnTo>
                <a:lnTo>
                  <a:pt x="48427" y="34927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3" y="19090"/>
                </a:lnTo>
                <a:lnTo>
                  <a:pt x="47462" y="15750"/>
                </a:lnTo>
                <a:lnTo>
                  <a:pt x="46461" y="12395"/>
                </a:lnTo>
                <a:lnTo>
                  <a:pt x="44960" y="9540"/>
                </a:lnTo>
                <a:lnTo>
                  <a:pt x="42984" y="7203"/>
                </a:lnTo>
                <a:lnTo>
                  <a:pt x="38477" y="3074"/>
                </a:lnTo>
                <a:lnTo>
                  <a:pt x="35488" y="1842"/>
                </a:lnTo>
                <a:lnTo>
                  <a:pt x="32498" y="612"/>
                </a:lnTo>
                <a:lnTo>
                  <a:pt x="28991" y="0"/>
                </a:lnTo>
                <a:lnTo>
                  <a:pt x="20797" y="0"/>
                </a:lnTo>
                <a:lnTo>
                  <a:pt x="17157" y="687"/>
                </a:lnTo>
                <a:lnTo>
                  <a:pt x="14041" y="2058"/>
                </a:lnTo>
                <a:lnTo>
                  <a:pt x="10919" y="3441"/>
                </a:lnTo>
                <a:lnTo>
                  <a:pt x="8305" y="5374"/>
                </a:lnTo>
                <a:lnTo>
                  <a:pt x="4136" y="10364"/>
                </a:lnTo>
                <a:lnTo>
                  <a:pt x="2574" y="13333"/>
                </a:lnTo>
                <a:lnTo>
                  <a:pt x="1544" y="16775"/>
                </a:lnTo>
                <a:lnTo>
                  <a:pt x="508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63" h="55195">
                <a:moveTo>
                  <a:pt x="10523" y="37631"/>
                </a:moveTo>
                <a:lnTo>
                  <a:pt x="9533" y="32792"/>
                </a:lnTo>
                <a:lnTo>
                  <a:pt x="10411" y="52134"/>
                </a:lnTo>
                <a:lnTo>
                  <a:pt x="13407" y="53351"/>
                </a:lnTo>
                <a:lnTo>
                  <a:pt x="12517" y="41554"/>
                </a:lnTo>
                <a:lnTo>
                  <a:pt x="1052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4841626" y="4123011"/>
            <a:ext cx="73947" cy="53696"/>
          </a:xfrm>
          <a:custGeom>
            <a:avLst/>
            <a:gdLst/>
            <a:ahLst/>
            <a:cxnLst/>
            <a:rect l="l" t="t" r="r" b="b"/>
            <a:pathLst>
              <a:path w="73947" h="53696">
                <a:moveTo>
                  <a:pt x="500" y="3963"/>
                </a:moveTo>
                <a:lnTo>
                  <a:pt x="14809" y="51677"/>
                </a:lnTo>
                <a:lnTo>
                  <a:pt x="15303" y="52628"/>
                </a:lnTo>
                <a:lnTo>
                  <a:pt x="18039" y="53582"/>
                </a:lnTo>
                <a:lnTo>
                  <a:pt x="20789" y="53696"/>
                </a:lnTo>
                <a:lnTo>
                  <a:pt x="24277" y="53557"/>
                </a:lnTo>
                <a:lnTo>
                  <a:pt x="26941" y="51677"/>
                </a:lnTo>
                <a:lnTo>
                  <a:pt x="36460" y="15227"/>
                </a:lnTo>
                <a:lnTo>
                  <a:pt x="36672" y="15227"/>
                </a:lnTo>
                <a:lnTo>
                  <a:pt x="46958" y="51677"/>
                </a:lnTo>
                <a:lnTo>
                  <a:pt x="47663" y="52884"/>
                </a:lnTo>
                <a:lnTo>
                  <a:pt x="50276" y="53582"/>
                </a:lnTo>
                <a:lnTo>
                  <a:pt x="55821" y="53607"/>
                </a:lnTo>
                <a:lnTo>
                  <a:pt x="59039" y="51677"/>
                </a:lnTo>
                <a:lnTo>
                  <a:pt x="73450" y="3963"/>
                </a:lnTo>
                <a:lnTo>
                  <a:pt x="73947" y="1612"/>
                </a:lnTo>
                <a:lnTo>
                  <a:pt x="73403" y="482"/>
                </a:lnTo>
                <a:lnTo>
                  <a:pt x="70617" y="0"/>
                </a:lnTo>
                <a:lnTo>
                  <a:pt x="68028" y="25"/>
                </a:lnTo>
                <a:lnTo>
                  <a:pt x="64922" y="1793"/>
                </a:lnTo>
                <a:lnTo>
                  <a:pt x="53268" y="43192"/>
                </a:lnTo>
                <a:lnTo>
                  <a:pt x="53099" y="43192"/>
                </a:lnTo>
                <a:lnTo>
                  <a:pt x="41413" y="1677"/>
                </a:lnTo>
                <a:lnTo>
                  <a:pt x="41089" y="888"/>
                </a:lnTo>
                <a:lnTo>
                  <a:pt x="38479" y="25"/>
                </a:lnTo>
                <a:lnTo>
                  <a:pt x="35247" y="25"/>
                </a:lnTo>
                <a:lnTo>
                  <a:pt x="32273" y="1793"/>
                </a:lnTo>
                <a:lnTo>
                  <a:pt x="21445" y="43192"/>
                </a:lnTo>
                <a:lnTo>
                  <a:pt x="21221" y="43192"/>
                </a:lnTo>
                <a:lnTo>
                  <a:pt x="9424" y="1793"/>
                </a:lnTo>
                <a:lnTo>
                  <a:pt x="8333" y="356"/>
                </a:lnTo>
                <a:lnTo>
                  <a:pt x="5486" y="0"/>
                </a:lnTo>
                <a:lnTo>
                  <a:pt x="2933" y="13"/>
                </a:lnTo>
                <a:lnTo>
                  <a:pt x="0" y="1285"/>
                </a:lnTo>
                <a:lnTo>
                  <a:pt x="500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4945981" y="4103817"/>
            <a:ext cx="59054" cy="72885"/>
          </a:xfrm>
          <a:custGeom>
            <a:avLst/>
            <a:gdLst/>
            <a:ahLst/>
            <a:cxnLst/>
            <a:rect l="l" t="t" r="r" b="b"/>
            <a:pathLst>
              <a:path w="59054" h="72885">
                <a:moveTo>
                  <a:pt x="335" y="3732"/>
                </a:moveTo>
                <a:lnTo>
                  <a:pt x="23350" y="70815"/>
                </a:lnTo>
                <a:lnTo>
                  <a:pt x="24437" y="72247"/>
                </a:lnTo>
                <a:lnTo>
                  <a:pt x="27076" y="72834"/>
                </a:lnTo>
                <a:lnTo>
                  <a:pt x="29772" y="72885"/>
                </a:lnTo>
                <a:lnTo>
                  <a:pt x="33102" y="72744"/>
                </a:lnTo>
                <a:lnTo>
                  <a:pt x="35802" y="70876"/>
                </a:lnTo>
                <a:lnTo>
                  <a:pt x="58756" y="3797"/>
                </a:lnTo>
                <a:lnTo>
                  <a:pt x="59054" y="2969"/>
                </a:lnTo>
                <a:lnTo>
                  <a:pt x="57675" y="139"/>
                </a:lnTo>
                <a:lnTo>
                  <a:pt x="55018" y="0"/>
                </a:lnTo>
                <a:lnTo>
                  <a:pt x="52401" y="86"/>
                </a:lnTo>
                <a:lnTo>
                  <a:pt x="49730" y="2004"/>
                </a:lnTo>
                <a:lnTo>
                  <a:pt x="30096" y="62671"/>
                </a:lnTo>
                <a:lnTo>
                  <a:pt x="9853" y="1889"/>
                </a:lnTo>
                <a:lnTo>
                  <a:pt x="8669" y="380"/>
                </a:lnTo>
                <a:lnTo>
                  <a:pt x="5857" y="0"/>
                </a:lnTo>
                <a:lnTo>
                  <a:pt x="2639" y="35"/>
                </a:lnTo>
                <a:lnTo>
                  <a:pt x="0" y="863"/>
                </a:lnTo>
                <a:lnTo>
                  <a:pt x="335" y="37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012010" y="412222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9"/>
                </a:moveTo>
                <a:lnTo>
                  <a:pt x="0" y="32310"/>
                </a:lnTo>
                <a:lnTo>
                  <a:pt x="481" y="36107"/>
                </a:lnTo>
                <a:lnTo>
                  <a:pt x="1460" y="39460"/>
                </a:lnTo>
                <a:lnTo>
                  <a:pt x="2439" y="42800"/>
                </a:lnTo>
                <a:lnTo>
                  <a:pt x="3923" y="45659"/>
                </a:lnTo>
                <a:lnTo>
                  <a:pt x="5918" y="48006"/>
                </a:lnTo>
                <a:lnTo>
                  <a:pt x="10425" y="52134"/>
                </a:lnTo>
                <a:lnTo>
                  <a:pt x="9542" y="32792"/>
                </a:lnTo>
                <a:lnTo>
                  <a:pt x="9297" y="30214"/>
                </a:lnTo>
                <a:lnTo>
                  <a:pt x="9297" y="24602"/>
                </a:lnTo>
                <a:lnTo>
                  <a:pt x="9593" y="21959"/>
                </a:lnTo>
                <a:lnTo>
                  <a:pt x="10198" y="19533"/>
                </a:lnTo>
                <a:lnTo>
                  <a:pt x="11736" y="15026"/>
                </a:lnTo>
                <a:lnTo>
                  <a:pt x="14222" y="11494"/>
                </a:lnTo>
                <a:lnTo>
                  <a:pt x="17725" y="9157"/>
                </a:lnTo>
                <a:lnTo>
                  <a:pt x="21937" y="7711"/>
                </a:lnTo>
                <a:lnTo>
                  <a:pt x="27506" y="7711"/>
                </a:lnTo>
                <a:lnTo>
                  <a:pt x="29918" y="8243"/>
                </a:lnTo>
                <a:lnTo>
                  <a:pt x="33795" y="10364"/>
                </a:lnTo>
                <a:lnTo>
                  <a:pt x="36468" y="13629"/>
                </a:lnTo>
                <a:lnTo>
                  <a:pt x="38411" y="17564"/>
                </a:lnTo>
                <a:lnTo>
                  <a:pt x="39401" y="22402"/>
                </a:lnTo>
                <a:lnTo>
                  <a:pt x="39649" y="24969"/>
                </a:lnTo>
                <a:lnTo>
                  <a:pt x="39649" y="30596"/>
                </a:lnTo>
                <a:lnTo>
                  <a:pt x="39364" y="33234"/>
                </a:lnTo>
                <a:lnTo>
                  <a:pt x="38785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8"/>
                </a:lnTo>
                <a:lnTo>
                  <a:pt x="21502" y="47448"/>
                </a:lnTo>
                <a:lnTo>
                  <a:pt x="19086" y="46915"/>
                </a:lnTo>
                <a:lnTo>
                  <a:pt x="15201" y="44794"/>
                </a:lnTo>
                <a:lnTo>
                  <a:pt x="12513" y="41554"/>
                </a:lnTo>
                <a:lnTo>
                  <a:pt x="13406" y="53351"/>
                </a:lnTo>
                <a:lnTo>
                  <a:pt x="16404" y="54587"/>
                </a:lnTo>
                <a:lnTo>
                  <a:pt x="19903" y="55195"/>
                </a:lnTo>
                <a:lnTo>
                  <a:pt x="28064" y="55195"/>
                </a:lnTo>
                <a:lnTo>
                  <a:pt x="31704" y="54496"/>
                </a:lnTo>
                <a:lnTo>
                  <a:pt x="34836" y="53110"/>
                </a:lnTo>
                <a:lnTo>
                  <a:pt x="37979" y="51714"/>
                </a:lnTo>
                <a:lnTo>
                  <a:pt x="40593" y="49758"/>
                </a:lnTo>
                <a:lnTo>
                  <a:pt x="44764" y="44780"/>
                </a:lnTo>
                <a:lnTo>
                  <a:pt x="46324" y="41810"/>
                </a:lnTo>
                <a:lnTo>
                  <a:pt x="47376" y="38379"/>
                </a:lnTo>
                <a:lnTo>
                  <a:pt x="48426" y="34927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5" y="19090"/>
                </a:lnTo>
                <a:lnTo>
                  <a:pt x="47462" y="15750"/>
                </a:lnTo>
                <a:lnTo>
                  <a:pt x="46471" y="12395"/>
                </a:lnTo>
                <a:lnTo>
                  <a:pt x="44974" y="9540"/>
                </a:lnTo>
                <a:lnTo>
                  <a:pt x="42979" y="7203"/>
                </a:lnTo>
                <a:lnTo>
                  <a:pt x="38487" y="3074"/>
                </a:lnTo>
                <a:lnTo>
                  <a:pt x="35491" y="1842"/>
                </a:lnTo>
                <a:lnTo>
                  <a:pt x="32510" y="612"/>
                </a:lnTo>
                <a:lnTo>
                  <a:pt x="28994" y="0"/>
                </a:lnTo>
                <a:lnTo>
                  <a:pt x="20796" y="0"/>
                </a:lnTo>
                <a:lnTo>
                  <a:pt x="17156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18" y="5374"/>
                </a:lnTo>
                <a:lnTo>
                  <a:pt x="4146" y="10364"/>
                </a:lnTo>
                <a:lnTo>
                  <a:pt x="2588" y="13333"/>
                </a:lnTo>
                <a:lnTo>
                  <a:pt x="1546" y="16775"/>
                </a:lnTo>
                <a:lnTo>
                  <a:pt x="521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59" h="55195">
                <a:moveTo>
                  <a:pt x="10537" y="37631"/>
                </a:moveTo>
                <a:lnTo>
                  <a:pt x="9542" y="32792"/>
                </a:lnTo>
                <a:lnTo>
                  <a:pt x="10425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37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074229" y="4098650"/>
            <a:ext cx="8989" cy="78014"/>
          </a:xfrm>
          <a:custGeom>
            <a:avLst/>
            <a:gdLst/>
            <a:ahLst/>
            <a:cxnLst/>
            <a:rect l="l" t="t" r="r" b="b"/>
            <a:pathLst>
              <a:path w="8989" h="78014">
                <a:moveTo>
                  <a:pt x="8989" y="76316"/>
                </a:moveTo>
                <a:lnTo>
                  <a:pt x="8989" y="1752"/>
                </a:lnTo>
                <a:lnTo>
                  <a:pt x="8761" y="965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6"/>
                </a:lnTo>
                <a:lnTo>
                  <a:pt x="198" y="77076"/>
                </a:lnTo>
                <a:lnTo>
                  <a:pt x="2872" y="78014"/>
                </a:lnTo>
                <a:lnTo>
                  <a:pt x="6126" y="7801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5093092" y="410959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0" y="1742"/>
                </a:moveTo>
                <a:lnTo>
                  <a:pt x="17406" y="1029"/>
                </a:lnTo>
                <a:lnTo>
                  <a:pt x="14757" y="0"/>
                </a:lnTo>
                <a:lnTo>
                  <a:pt x="11512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4" y="13690"/>
                </a:lnTo>
                <a:lnTo>
                  <a:pt x="335" y="14871"/>
                </a:lnTo>
                <a:lnTo>
                  <a:pt x="0" y="17538"/>
                </a:lnTo>
                <a:lnTo>
                  <a:pt x="1797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6" y="58254"/>
                </a:lnTo>
                <a:lnTo>
                  <a:pt x="10807" y="62169"/>
                </a:lnTo>
                <a:lnTo>
                  <a:pt x="13133" y="64961"/>
                </a:lnTo>
                <a:lnTo>
                  <a:pt x="16427" y="66690"/>
                </a:lnTo>
                <a:lnTo>
                  <a:pt x="20416" y="67716"/>
                </a:lnTo>
                <a:lnTo>
                  <a:pt x="22961" y="67716"/>
                </a:lnTo>
                <a:lnTo>
                  <a:pt x="25463" y="67553"/>
                </a:lnTo>
                <a:lnTo>
                  <a:pt x="28573" y="66967"/>
                </a:lnTo>
                <a:lnTo>
                  <a:pt x="31766" y="64249"/>
                </a:lnTo>
                <a:lnTo>
                  <a:pt x="31990" y="61686"/>
                </a:lnTo>
                <a:lnTo>
                  <a:pt x="31990" y="61013"/>
                </a:lnTo>
                <a:lnTo>
                  <a:pt x="30121" y="58370"/>
                </a:lnTo>
                <a:lnTo>
                  <a:pt x="27360" y="59425"/>
                </a:lnTo>
                <a:lnTo>
                  <a:pt x="24488" y="59842"/>
                </a:lnTo>
                <a:lnTo>
                  <a:pt x="21913" y="59842"/>
                </a:lnTo>
                <a:lnTo>
                  <a:pt x="20116" y="58968"/>
                </a:lnTo>
                <a:lnTo>
                  <a:pt x="18122" y="55436"/>
                </a:lnTo>
                <a:lnTo>
                  <a:pt x="17630" y="52819"/>
                </a:lnTo>
                <a:lnTo>
                  <a:pt x="17630" y="21337"/>
                </a:lnTo>
                <a:lnTo>
                  <a:pt x="30182" y="21337"/>
                </a:lnTo>
                <a:lnTo>
                  <a:pt x="31990" y="18886"/>
                </a:lnTo>
                <a:lnTo>
                  <a:pt x="31954" y="16243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133437" y="4122226"/>
            <a:ext cx="22932" cy="55195"/>
          </a:xfrm>
          <a:custGeom>
            <a:avLst/>
            <a:gdLst/>
            <a:ahLst/>
            <a:cxnLst/>
            <a:rect l="l" t="t" r="r" b="b"/>
            <a:pathLst>
              <a:path w="22932" h="55195">
                <a:moveTo>
                  <a:pt x="9198" y="42062"/>
                </a:moveTo>
                <a:lnTo>
                  <a:pt x="9983" y="54165"/>
                </a:lnTo>
                <a:lnTo>
                  <a:pt x="14400" y="55195"/>
                </a:lnTo>
                <a:lnTo>
                  <a:pt x="19908" y="55195"/>
                </a:lnTo>
                <a:lnTo>
                  <a:pt x="22932" y="47383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4" y="45680"/>
                </a:lnTo>
                <a:lnTo>
                  <a:pt x="9198" y="42062"/>
                </a:lnTo>
                <a:close/>
              </a:path>
              <a:path w="22932" h="55195">
                <a:moveTo>
                  <a:pt x="34639" y="54416"/>
                </a:moveTo>
                <a:lnTo>
                  <a:pt x="37313" y="54471"/>
                </a:lnTo>
                <a:lnTo>
                  <a:pt x="40208" y="52805"/>
                </a:lnTo>
                <a:lnTo>
                  <a:pt x="40208" y="15796"/>
                </a:lnTo>
                <a:lnTo>
                  <a:pt x="39852" y="13068"/>
                </a:lnTo>
                <a:lnTo>
                  <a:pt x="38481" y="8380"/>
                </a:lnTo>
                <a:lnTo>
                  <a:pt x="35855" y="4823"/>
                </a:lnTo>
                <a:lnTo>
                  <a:pt x="32339" y="2056"/>
                </a:lnTo>
                <a:lnTo>
                  <a:pt x="27410" y="417"/>
                </a:lnTo>
                <a:lnTo>
                  <a:pt x="24400" y="0"/>
                </a:lnTo>
                <a:lnTo>
                  <a:pt x="20887" y="0"/>
                </a:lnTo>
                <a:lnTo>
                  <a:pt x="17136" y="176"/>
                </a:lnTo>
                <a:lnTo>
                  <a:pt x="13446" y="889"/>
                </a:lnTo>
                <a:lnTo>
                  <a:pt x="10177" y="1879"/>
                </a:lnTo>
                <a:lnTo>
                  <a:pt x="7242" y="3009"/>
                </a:lnTo>
                <a:lnTo>
                  <a:pt x="3506" y="5360"/>
                </a:lnTo>
                <a:lnTo>
                  <a:pt x="2390" y="8164"/>
                </a:lnTo>
                <a:lnTo>
                  <a:pt x="2689" y="11480"/>
                </a:lnTo>
                <a:lnTo>
                  <a:pt x="5278" y="12409"/>
                </a:lnTo>
                <a:lnTo>
                  <a:pt x="8176" y="10731"/>
                </a:lnTo>
                <a:lnTo>
                  <a:pt x="10821" y="9436"/>
                </a:lnTo>
                <a:lnTo>
                  <a:pt x="14116" y="8294"/>
                </a:lnTo>
                <a:lnTo>
                  <a:pt x="17867" y="7480"/>
                </a:lnTo>
                <a:lnTo>
                  <a:pt x="22147" y="7480"/>
                </a:lnTo>
                <a:lnTo>
                  <a:pt x="25308" y="823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5" y="15670"/>
                </a:lnTo>
                <a:lnTo>
                  <a:pt x="31287" y="19317"/>
                </a:lnTo>
                <a:lnTo>
                  <a:pt x="31287" y="23227"/>
                </a:lnTo>
                <a:lnTo>
                  <a:pt x="20728" y="23227"/>
                </a:lnTo>
                <a:lnTo>
                  <a:pt x="17294" y="23568"/>
                </a:lnTo>
                <a:lnTo>
                  <a:pt x="14253" y="24257"/>
                </a:lnTo>
                <a:lnTo>
                  <a:pt x="11206" y="24940"/>
                </a:lnTo>
                <a:lnTo>
                  <a:pt x="8629" y="25970"/>
                </a:lnTo>
                <a:lnTo>
                  <a:pt x="4424" y="28727"/>
                </a:lnTo>
                <a:lnTo>
                  <a:pt x="1685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16" y="46379"/>
                </a:lnTo>
                <a:lnTo>
                  <a:pt x="3171" y="49874"/>
                </a:lnTo>
                <a:lnTo>
                  <a:pt x="6120" y="52477"/>
                </a:lnTo>
                <a:lnTo>
                  <a:pt x="9983" y="54165"/>
                </a:lnTo>
                <a:lnTo>
                  <a:pt x="9198" y="42062"/>
                </a:lnTo>
                <a:lnTo>
                  <a:pt x="9198" y="39460"/>
                </a:lnTo>
                <a:lnTo>
                  <a:pt x="10029" y="35406"/>
                </a:lnTo>
                <a:lnTo>
                  <a:pt x="12679" y="32396"/>
                </a:lnTo>
                <a:lnTo>
                  <a:pt x="15379" y="30938"/>
                </a:lnTo>
                <a:lnTo>
                  <a:pt x="19004" y="30085"/>
                </a:lnTo>
                <a:lnTo>
                  <a:pt x="23613" y="29858"/>
                </a:lnTo>
                <a:lnTo>
                  <a:pt x="31287" y="29858"/>
                </a:lnTo>
                <a:lnTo>
                  <a:pt x="31287" y="40525"/>
                </a:lnTo>
                <a:lnTo>
                  <a:pt x="26953" y="44931"/>
                </a:lnTo>
                <a:lnTo>
                  <a:pt x="22932" y="47383"/>
                </a:lnTo>
                <a:lnTo>
                  <a:pt x="19908" y="55195"/>
                </a:lnTo>
                <a:lnTo>
                  <a:pt x="22694" y="54547"/>
                </a:lnTo>
                <a:lnTo>
                  <a:pt x="25330" y="53251"/>
                </a:lnTo>
                <a:lnTo>
                  <a:pt x="27943" y="51944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5184554" y="4122346"/>
            <a:ext cx="46349" cy="74382"/>
          </a:xfrm>
          <a:custGeom>
            <a:avLst/>
            <a:gdLst/>
            <a:ahLst/>
            <a:cxnLst/>
            <a:rect l="l" t="t" r="r" b="b"/>
            <a:pathLst>
              <a:path w="46349" h="74382">
                <a:moveTo>
                  <a:pt x="11466" y="21549"/>
                </a:moveTo>
                <a:lnTo>
                  <a:pt x="11466" y="16750"/>
                </a:lnTo>
                <a:lnTo>
                  <a:pt x="12096" y="13967"/>
                </a:lnTo>
                <a:lnTo>
                  <a:pt x="13150" y="11414"/>
                </a:lnTo>
                <a:lnTo>
                  <a:pt x="15930" y="8520"/>
                </a:lnTo>
                <a:lnTo>
                  <a:pt x="18507" y="7325"/>
                </a:lnTo>
                <a:lnTo>
                  <a:pt x="21751" y="7033"/>
                </a:lnTo>
                <a:lnTo>
                  <a:pt x="25128" y="7033"/>
                </a:lnTo>
                <a:lnTo>
                  <a:pt x="27731" y="7988"/>
                </a:lnTo>
                <a:lnTo>
                  <a:pt x="31391" y="11821"/>
                </a:lnTo>
                <a:lnTo>
                  <a:pt x="32313" y="14475"/>
                </a:lnTo>
                <a:lnTo>
                  <a:pt x="32313" y="17905"/>
                </a:lnTo>
                <a:lnTo>
                  <a:pt x="32101" y="20764"/>
                </a:lnTo>
                <a:lnTo>
                  <a:pt x="30628" y="24612"/>
                </a:lnTo>
                <a:lnTo>
                  <a:pt x="27857" y="27467"/>
                </a:lnTo>
                <a:lnTo>
                  <a:pt x="31964" y="33947"/>
                </a:lnTo>
                <a:lnTo>
                  <a:pt x="35669" y="31229"/>
                </a:lnTo>
                <a:lnTo>
                  <a:pt x="38635" y="27787"/>
                </a:lnTo>
                <a:lnTo>
                  <a:pt x="40443" y="23327"/>
                </a:lnTo>
                <a:lnTo>
                  <a:pt x="40904" y="20764"/>
                </a:lnTo>
                <a:lnTo>
                  <a:pt x="40904" y="17854"/>
                </a:lnTo>
                <a:lnTo>
                  <a:pt x="40655" y="14424"/>
                </a:lnTo>
                <a:lnTo>
                  <a:pt x="39640" y="11188"/>
                </a:lnTo>
                <a:lnTo>
                  <a:pt x="37476" y="8369"/>
                </a:lnTo>
                <a:lnTo>
                  <a:pt x="44493" y="8369"/>
                </a:lnTo>
                <a:lnTo>
                  <a:pt x="45831" y="7505"/>
                </a:lnTo>
                <a:lnTo>
                  <a:pt x="46349" y="4686"/>
                </a:lnTo>
                <a:lnTo>
                  <a:pt x="44493" y="938"/>
                </a:lnTo>
                <a:lnTo>
                  <a:pt x="29700" y="938"/>
                </a:lnTo>
                <a:lnTo>
                  <a:pt x="27371" y="416"/>
                </a:lnTo>
                <a:lnTo>
                  <a:pt x="24796" y="86"/>
                </a:lnTo>
                <a:lnTo>
                  <a:pt x="19163" y="0"/>
                </a:lnTo>
                <a:lnTo>
                  <a:pt x="16614" y="416"/>
                </a:lnTo>
                <a:lnTo>
                  <a:pt x="11934" y="2094"/>
                </a:lnTo>
                <a:lnTo>
                  <a:pt x="8272" y="4848"/>
                </a:lnTo>
                <a:lnTo>
                  <a:pt x="5285" y="8329"/>
                </a:lnTo>
                <a:lnTo>
                  <a:pt x="3406" y="12876"/>
                </a:lnTo>
                <a:lnTo>
                  <a:pt x="2934" y="15443"/>
                </a:lnTo>
                <a:lnTo>
                  <a:pt x="2934" y="18298"/>
                </a:lnTo>
                <a:lnTo>
                  <a:pt x="3258" y="22860"/>
                </a:lnTo>
                <a:lnTo>
                  <a:pt x="4568" y="26311"/>
                </a:lnTo>
                <a:lnTo>
                  <a:pt x="6573" y="29245"/>
                </a:lnTo>
                <a:lnTo>
                  <a:pt x="4108" y="32255"/>
                </a:lnTo>
                <a:lnTo>
                  <a:pt x="2293" y="35826"/>
                </a:lnTo>
                <a:lnTo>
                  <a:pt x="1846" y="40118"/>
                </a:lnTo>
                <a:lnTo>
                  <a:pt x="2268" y="43279"/>
                </a:lnTo>
                <a:lnTo>
                  <a:pt x="3971" y="46111"/>
                </a:lnTo>
                <a:lnTo>
                  <a:pt x="7067" y="48221"/>
                </a:lnTo>
                <a:lnTo>
                  <a:pt x="3996" y="51026"/>
                </a:lnTo>
                <a:lnTo>
                  <a:pt x="1757" y="54024"/>
                </a:lnTo>
                <a:lnTo>
                  <a:pt x="431" y="57315"/>
                </a:lnTo>
                <a:lnTo>
                  <a:pt x="0" y="60882"/>
                </a:lnTo>
                <a:lnTo>
                  <a:pt x="396" y="64616"/>
                </a:lnTo>
                <a:lnTo>
                  <a:pt x="1995" y="67917"/>
                </a:lnTo>
                <a:lnTo>
                  <a:pt x="5050" y="70548"/>
                </a:lnTo>
                <a:lnTo>
                  <a:pt x="9112" y="72669"/>
                </a:lnTo>
                <a:lnTo>
                  <a:pt x="12405" y="65493"/>
                </a:lnTo>
                <a:lnTo>
                  <a:pt x="8816" y="62405"/>
                </a:lnTo>
                <a:lnTo>
                  <a:pt x="8816" y="59204"/>
                </a:lnTo>
                <a:lnTo>
                  <a:pt x="9508" y="56210"/>
                </a:lnTo>
                <a:lnTo>
                  <a:pt x="11725" y="53045"/>
                </a:lnTo>
                <a:lnTo>
                  <a:pt x="10422" y="40777"/>
                </a:lnTo>
                <a:lnTo>
                  <a:pt x="9842" y="37273"/>
                </a:lnTo>
                <a:lnTo>
                  <a:pt x="11426" y="33817"/>
                </a:lnTo>
                <a:lnTo>
                  <a:pt x="14447" y="34645"/>
                </a:lnTo>
                <a:lnTo>
                  <a:pt x="12391" y="24155"/>
                </a:lnTo>
                <a:lnTo>
                  <a:pt x="11466" y="21549"/>
                </a:lnTo>
                <a:close/>
              </a:path>
              <a:path w="46349" h="74382">
                <a:moveTo>
                  <a:pt x="12391" y="24155"/>
                </a:moveTo>
                <a:lnTo>
                  <a:pt x="14447" y="34645"/>
                </a:lnTo>
                <a:lnTo>
                  <a:pt x="18036" y="35722"/>
                </a:lnTo>
                <a:lnTo>
                  <a:pt x="21913" y="35987"/>
                </a:lnTo>
                <a:lnTo>
                  <a:pt x="24747" y="35987"/>
                </a:lnTo>
                <a:lnTo>
                  <a:pt x="27324" y="35585"/>
                </a:lnTo>
                <a:lnTo>
                  <a:pt x="31964" y="33947"/>
                </a:lnTo>
                <a:lnTo>
                  <a:pt x="27857" y="27467"/>
                </a:lnTo>
                <a:lnTo>
                  <a:pt x="25243" y="28623"/>
                </a:lnTo>
                <a:lnTo>
                  <a:pt x="21913" y="28903"/>
                </a:lnTo>
                <a:lnTo>
                  <a:pt x="18619" y="28903"/>
                </a:lnTo>
                <a:lnTo>
                  <a:pt x="16060" y="27950"/>
                </a:lnTo>
                <a:lnTo>
                  <a:pt x="12391" y="24155"/>
                </a:lnTo>
                <a:close/>
              </a:path>
              <a:path w="46349" h="74382">
                <a:moveTo>
                  <a:pt x="30182" y="50914"/>
                </a:moveTo>
                <a:lnTo>
                  <a:pt x="32519" y="51532"/>
                </a:lnTo>
                <a:lnTo>
                  <a:pt x="35961" y="53883"/>
                </a:lnTo>
                <a:lnTo>
                  <a:pt x="36817" y="57707"/>
                </a:lnTo>
                <a:lnTo>
                  <a:pt x="36817" y="58963"/>
                </a:lnTo>
                <a:lnTo>
                  <a:pt x="35604" y="62481"/>
                </a:lnTo>
                <a:lnTo>
                  <a:pt x="32547" y="65289"/>
                </a:lnTo>
                <a:lnTo>
                  <a:pt x="29243" y="66545"/>
                </a:lnTo>
                <a:lnTo>
                  <a:pt x="25128" y="67359"/>
                </a:lnTo>
                <a:lnTo>
                  <a:pt x="18126" y="67359"/>
                </a:lnTo>
                <a:lnTo>
                  <a:pt x="14796" y="66735"/>
                </a:lnTo>
                <a:lnTo>
                  <a:pt x="12405" y="65493"/>
                </a:lnTo>
                <a:lnTo>
                  <a:pt x="9112" y="72669"/>
                </a:lnTo>
                <a:lnTo>
                  <a:pt x="11887" y="73352"/>
                </a:lnTo>
                <a:lnTo>
                  <a:pt x="14659" y="74051"/>
                </a:lnTo>
                <a:lnTo>
                  <a:pt x="18022" y="74382"/>
                </a:lnTo>
                <a:lnTo>
                  <a:pt x="26075" y="74382"/>
                </a:lnTo>
                <a:lnTo>
                  <a:pt x="29625" y="73935"/>
                </a:lnTo>
                <a:lnTo>
                  <a:pt x="32631" y="73021"/>
                </a:lnTo>
                <a:lnTo>
                  <a:pt x="35655" y="72122"/>
                </a:lnTo>
                <a:lnTo>
                  <a:pt x="40060" y="69288"/>
                </a:lnTo>
                <a:lnTo>
                  <a:pt x="43441" y="65860"/>
                </a:lnTo>
                <a:lnTo>
                  <a:pt x="45335" y="61696"/>
                </a:lnTo>
                <a:lnTo>
                  <a:pt x="45806" y="57199"/>
                </a:lnTo>
                <a:lnTo>
                  <a:pt x="45385" y="53084"/>
                </a:lnTo>
                <a:lnTo>
                  <a:pt x="43714" y="49768"/>
                </a:lnTo>
                <a:lnTo>
                  <a:pt x="41065" y="47242"/>
                </a:lnTo>
                <a:lnTo>
                  <a:pt x="37818" y="45222"/>
                </a:lnTo>
                <a:lnTo>
                  <a:pt x="33757" y="44005"/>
                </a:lnTo>
                <a:lnTo>
                  <a:pt x="29091" y="43573"/>
                </a:lnTo>
                <a:lnTo>
                  <a:pt x="16319" y="43026"/>
                </a:lnTo>
                <a:lnTo>
                  <a:pt x="14361" y="42951"/>
                </a:lnTo>
                <a:lnTo>
                  <a:pt x="10422" y="40777"/>
                </a:lnTo>
                <a:lnTo>
                  <a:pt x="11725" y="53045"/>
                </a:lnTo>
                <a:lnTo>
                  <a:pt x="14569" y="50392"/>
                </a:lnTo>
                <a:lnTo>
                  <a:pt x="27249" y="50835"/>
                </a:lnTo>
                <a:lnTo>
                  <a:pt x="30182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5239343" y="4122234"/>
            <a:ext cx="45035" cy="55191"/>
          </a:xfrm>
          <a:custGeom>
            <a:avLst/>
            <a:gdLst/>
            <a:ahLst/>
            <a:cxnLst/>
            <a:rect l="l" t="t" r="r" b="b"/>
            <a:pathLst>
              <a:path w="45035" h="55191">
                <a:moveTo>
                  <a:pt x="44625" y="17423"/>
                </a:moveTo>
                <a:lnTo>
                  <a:pt x="43822" y="14524"/>
                </a:lnTo>
                <a:lnTo>
                  <a:pt x="42994" y="11656"/>
                </a:lnTo>
                <a:lnTo>
                  <a:pt x="39974" y="7009"/>
                </a:lnTo>
                <a:lnTo>
                  <a:pt x="36021" y="3159"/>
                </a:lnTo>
                <a:lnTo>
                  <a:pt x="33314" y="1889"/>
                </a:lnTo>
                <a:lnTo>
                  <a:pt x="30614" y="633"/>
                </a:lnTo>
                <a:lnTo>
                  <a:pt x="27345" y="0"/>
                </a:lnTo>
                <a:lnTo>
                  <a:pt x="27381" y="7185"/>
                </a:lnTo>
                <a:lnTo>
                  <a:pt x="30650" y="8571"/>
                </a:lnTo>
                <a:lnTo>
                  <a:pt x="32853" y="11324"/>
                </a:lnTo>
                <a:lnTo>
                  <a:pt x="35071" y="14067"/>
                </a:lnTo>
                <a:lnTo>
                  <a:pt x="36122" y="17866"/>
                </a:lnTo>
                <a:lnTo>
                  <a:pt x="36010" y="22705"/>
                </a:lnTo>
                <a:lnTo>
                  <a:pt x="9295" y="22705"/>
                </a:lnTo>
                <a:lnTo>
                  <a:pt x="9370" y="20660"/>
                </a:lnTo>
                <a:lnTo>
                  <a:pt x="10853" y="3210"/>
                </a:lnTo>
                <a:lnTo>
                  <a:pt x="8390" y="5039"/>
                </a:lnTo>
                <a:lnTo>
                  <a:pt x="4279" y="9842"/>
                </a:lnTo>
                <a:lnTo>
                  <a:pt x="2725" y="12776"/>
                </a:lnTo>
                <a:lnTo>
                  <a:pt x="1630" y="16202"/>
                </a:lnTo>
                <a:lnTo>
                  <a:pt x="543" y="19659"/>
                </a:lnTo>
                <a:lnTo>
                  <a:pt x="0" y="23517"/>
                </a:lnTo>
                <a:lnTo>
                  <a:pt x="0" y="32385"/>
                </a:lnTo>
                <a:lnTo>
                  <a:pt x="518" y="36360"/>
                </a:lnTo>
                <a:lnTo>
                  <a:pt x="1573" y="39786"/>
                </a:lnTo>
                <a:lnTo>
                  <a:pt x="2620" y="43202"/>
                </a:lnTo>
                <a:lnTo>
                  <a:pt x="4183" y="46061"/>
                </a:lnTo>
                <a:lnTo>
                  <a:pt x="8315" y="50594"/>
                </a:lnTo>
                <a:lnTo>
                  <a:pt x="10868" y="52311"/>
                </a:lnTo>
                <a:lnTo>
                  <a:pt x="13898" y="53466"/>
                </a:lnTo>
                <a:lnTo>
                  <a:pt x="16922" y="54622"/>
                </a:lnTo>
                <a:lnTo>
                  <a:pt x="20448" y="55191"/>
                </a:lnTo>
                <a:lnTo>
                  <a:pt x="24472" y="55191"/>
                </a:lnTo>
                <a:lnTo>
                  <a:pt x="28994" y="55015"/>
                </a:lnTo>
                <a:lnTo>
                  <a:pt x="33087" y="54301"/>
                </a:lnTo>
                <a:lnTo>
                  <a:pt x="36442" y="53466"/>
                </a:lnTo>
                <a:lnTo>
                  <a:pt x="40259" y="52095"/>
                </a:lnTo>
                <a:lnTo>
                  <a:pt x="42843" y="49427"/>
                </a:lnTo>
                <a:lnTo>
                  <a:pt x="42965" y="46810"/>
                </a:lnTo>
                <a:lnTo>
                  <a:pt x="42176" y="44117"/>
                </a:lnTo>
                <a:lnTo>
                  <a:pt x="39552" y="44513"/>
                </a:lnTo>
                <a:lnTo>
                  <a:pt x="36269" y="45806"/>
                </a:lnTo>
                <a:lnTo>
                  <a:pt x="33360" y="46746"/>
                </a:lnTo>
                <a:lnTo>
                  <a:pt x="29721" y="47523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28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1" y="36992"/>
                </a:lnTo>
                <a:lnTo>
                  <a:pt x="9295" y="32255"/>
                </a:lnTo>
                <a:lnTo>
                  <a:pt x="9295" y="29461"/>
                </a:lnTo>
                <a:lnTo>
                  <a:pt x="41544" y="29461"/>
                </a:lnTo>
                <a:lnTo>
                  <a:pt x="43983" y="28547"/>
                </a:lnTo>
                <a:lnTo>
                  <a:pt x="45035" y="25448"/>
                </a:lnTo>
                <a:lnTo>
                  <a:pt x="45035" y="20497"/>
                </a:lnTo>
                <a:lnTo>
                  <a:pt x="44625" y="17423"/>
                </a:lnTo>
                <a:close/>
              </a:path>
              <a:path w="45035" h="55191">
                <a:moveTo>
                  <a:pt x="9370" y="20660"/>
                </a:moveTo>
                <a:lnTo>
                  <a:pt x="10335" y="16826"/>
                </a:lnTo>
                <a:lnTo>
                  <a:pt x="11832" y="13294"/>
                </a:lnTo>
                <a:lnTo>
                  <a:pt x="15497" y="9334"/>
                </a:lnTo>
                <a:lnTo>
                  <a:pt x="18853" y="7631"/>
                </a:lnTo>
                <a:lnTo>
                  <a:pt x="23040" y="7185"/>
                </a:lnTo>
                <a:lnTo>
                  <a:pt x="27381" y="7185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15"/>
                </a:lnTo>
                <a:lnTo>
                  <a:pt x="10853" y="3210"/>
                </a:lnTo>
                <a:lnTo>
                  <a:pt x="9370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5319227" y="4103077"/>
            <a:ext cx="43304" cy="74348"/>
          </a:xfrm>
          <a:custGeom>
            <a:avLst/>
            <a:gdLst/>
            <a:ahLst/>
            <a:cxnLst/>
            <a:rect l="l" t="t" r="r" b="b"/>
            <a:pathLst>
              <a:path w="43304" h="74348">
                <a:moveTo>
                  <a:pt x="33511" y="52045"/>
                </a:moveTo>
                <a:lnTo>
                  <a:pt x="33511" y="55984"/>
                </a:lnTo>
                <a:lnTo>
                  <a:pt x="32532" y="59159"/>
                </a:lnTo>
                <a:lnTo>
                  <a:pt x="29724" y="62932"/>
                </a:lnTo>
                <a:lnTo>
                  <a:pt x="27061" y="64747"/>
                </a:lnTo>
                <a:lnTo>
                  <a:pt x="23694" y="65866"/>
                </a:lnTo>
                <a:lnTo>
                  <a:pt x="19806" y="66142"/>
                </a:lnTo>
                <a:lnTo>
                  <a:pt x="17120" y="66142"/>
                </a:lnTo>
                <a:lnTo>
                  <a:pt x="14744" y="65826"/>
                </a:lnTo>
                <a:lnTo>
                  <a:pt x="10645" y="64519"/>
                </a:lnTo>
                <a:lnTo>
                  <a:pt x="7451" y="63069"/>
                </a:lnTo>
                <a:lnTo>
                  <a:pt x="3887" y="61013"/>
                </a:lnTo>
                <a:lnTo>
                  <a:pt x="582" y="60620"/>
                </a:lnTo>
                <a:lnTo>
                  <a:pt x="0" y="63475"/>
                </a:lnTo>
                <a:lnTo>
                  <a:pt x="100" y="66384"/>
                </a:lnTo>
                <a:lnTo>
                  <a:pt x="1648" y="69203"/>
                </a:lnTo>
                <a:lnTo>
                  <a:pt x="4517" y="71020"/>
                </a:lnTo>
                <a:lnTo>
                  <a:pt x="7425" y="72227"/>
                </a:lnTo>
                <a:lnTo>
                  <a:pt x="10796" y="73332"/>
                </a:lnTo>
                <a:lnTo>
                  <a:pt x="14817" y="74146"/>
                </a:lnTo>
                <a:lnTo>
                  <a:pt x="19363" y="74348"/>
                </a:lnTo>
                <a:lnTo>
                  <a:pt x="22740" y="74348"/>
                </a:lnTo>
                <a:lnTo>
                  <a:pt x="25886" y="73891"/>
                </a:lnTo>
                <a:lnTo>
                  <a:pt x="28806" y="72951"/>
                </a:lnTo>
                <a:lnTo>
                  <a:pt x="31715" y="72021"/>
                </a:lnTo>
                <a:lnTo>
                  <a:pt x="34268" y="70639"/>
                </a:lnTo>
                <a:lnTo>
                  <a:pt x="36421" y="68797"/>
                </a:lnTo>
                <a:lnTo>
                  <a:pt x="40269" y="64706"/>
                </a:lnTo>
                <a:lnTo>
                  <a:pt x="41485" y="62068"/>
                </a:lnTo>
                <a:lnTo>
                  <a:pt x="42698" y="59425"/>
                </a:lnTo>
                <a:lnTo>
                  <a:pt x="43304" y="56415"/>
                </a:lnTo>
                <a:lnTo>
                  <a:pt x="43304" y="50156"/>
                </a:lnTo>
                <a:lnTo>
                  <a:pt x="42847" y="47679"/>
                </a:lnTo>
                <a:lnTo>
                  <a:pt x="40989" y="43474"/>
                </a:lnTo>
                <a:lnTo>
                  <a:pt x="38277" y="40107"/>
                </a:lnTo>
                <a:lnTo>
                  <a:pt x="35045" y="37224"/>
                </a:lnTo>
                <a:lnTo>
                  <a:pt x="31197" y="34952"/>
                </a:lnTo>
                <a:lnTo>
                  <a:pt x="27258" y="32973"/>
                </a:lnTo>
                <a:lnTo>
                  <a:pt x="23298" y="31065"/>
                </a:lnTo>
                <a:lnTo>
                  <a:pt x="19446" y="29211"/>
                </a:lnTo>
                <a:lnTo>
                  <a:pt x="16228" y="27080"/>
                </a:lnTo>
                <a:lnTo>
                  <a:pt x="13531" y="24678"/>
                </a:lnTo>
                <a:lnTo>
                  <a:pt x="11713" y="21770"/>
                </a:lnTo>
                <a:lnTo>
                  <a:pt x="11267" y="18036"/>
                </a:lnTo>
                <a:lnTo>
                  <a:pt x="11501" y="15358"/>
                </a:lnTo>
                <a:lnTo>
                  <a:pt x="13131" y="11837"/>
                </a:lnTo>
                <a:lnTo>
                  <a:pt x="16228" y="9349"/>
                </a:lnTo>
                <a:lnTo>
                  <a:pt x="19126" y="8270"/>
                </a:lnTo>
                <a:lnTo>
                  <a:pt x="22801" y="7989"/>
                </a:lnTo>
                <a:lnTo>
                  <a:pt x="26786" y="8270"/>
                </a:lnTo>
                <a:lnTo>
                  <a:pt x="30156" y="9349"/>
                </a:lnTo>
                <a:lnTo>
                  <a:pt x="32856" y="10581"/>
                </a:lnTo>
                <a:lnTo>
                  <a:pt x="35989" y="12344"/>
                </a:lnTo>
                <a:lnTo>
                  <a:pt x="38907" y="12449"/>
                </a:lnTo>
                <a:lnTo>
                  <a:pt x="39343" y="9667"/>
                </a:lnTo>
                <a:lnTo>
                  <a:pt x="39243" y="6808"/>
                </a:lnTo>
                <a:lnTo>
                  <a:pt x="37820" y="4144"/>
                </a:lnTo>
                <a:lnTo>
                  <a:pt x="34922" y="2527"/>
                </a:lnTo>
                <a:lnTo>
                  <a:pt x="32287" y="1537"/>
                </a:lnTo>
                <a:lnTo>
                  <a:pt x="29400" y="713"/>
                </a:lnTo>
                <a:lnTo>
                  <a:pt x="26243" y="154"/>
                </a:lnTo>
                <a:lnTo>
                  <a:pt x="23125" y="0"/>
                </a:lnTo>
                <a:lnTo>
                  <a:pt x="20079" y="0"/>
                </a:lnTo>
                <a:lnTo>
                  <a:pt x="17246" y="421"/>
                </a:lnTo>
                <a:lnTo>
                  <a:pt x="14608" y="1271"/>
                </a:lnTo>
                <a:lnTo>
                  <a:pt x="11983" y="2099"/>
                </a:lnTo>
                <a:lnTo>
                  <a:pt x="7811" y="4918"/>
                </a:lnTo>
                <a:lnTo>
                  <a:pt x="4405" y="8500"/>
                </a:lnTo>
                <a:lnTo>
                  <a:pt x="2274" y="13223"/>
                </a:lnTo>
                <a:lnTo>
                  <a:pt x="1744" y="15915"/>
                </a:lnTo>
                <a:lnTo>
                  <a:pt x="1744" y="21870"/>
                </a:lnTo>
                <a:lnTo>
                  <a:pt x="3131" y="26493"/>
                </a:lnTo>
                <a:lnTo>
                  <a:pt x="5262" y="30431"/>
                </a:lnTo>
                <a:lnTo>
                  <a:pt x="8232" y="33555"/>
                </a:lnTo>
                <a:lnTo>
                  <a:pt x="11811" y="36057"/>
                </a:lnTo>
                <a:lnTo>
                  <a:pt x="15633" y="38268"/>
                </a:lnTo>
                <a:lnTo>
                  <a:pt x="19622" y="40158"/>
                </a:lnTo>
                <a:lnTo>
                  <a:pt x="23470" y="42012"/>
                </a:lnTo>
                <a:lnTo>
                  <a:pt x="27061" y="43920"/>
                </a:lnTo>
                <a:lnTo>
                  <a:pt x="30045" y="46116"/>
                </a:lnTo>
                <a:lnTo>
                  <a:pt x="32161" y="48845"/>
                </a:lnTo>
                <a:lnTo>
                  <a:pt x="33511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369627" y="4123011"/>
            <a:ext cx="73925" cy="53696"/>
          </a:xfrm>
          <a:custGeom>
            <a:avLst/>
            <a:gdLst/>
            <a:ahLst/>
            <a:cxnLst/>
            <a:rect l="l" t="t" r="r" b="b"/>
            <a:pathLst>
              <a:path w="73925" h="53696">
                <a:moveTo>
                  <a:pt x="478" y="3963"/>
                </a:moveTo>
                <a:lnTo>
                  <a:pt x="14803" y="51677"/>
                </a:lnTo>
                <a:lnTo>
                  <a:pt x="15285" y="52628"/>
                </a:lnTo>
                <a:lnTo>
                  <a:pt x="18021" y="53582"/>
                </a:lnTo>
                <a:lnTo>
                  <a:pt x="20782" y="53696"/>
                </a:lnTo>
                <a:lnTo>
                  <a:pt x="24259" y="53557"/>
                </a:lnTo>
                <a:lnTo>
                  <a:pt x="26920" y="51677"/>
                </a:lnTo>
                <a:lnTo>
                  <a:pt x="36452" y="15227"/>
                </a:lnTo>
                <a:lnTo>
                  <a:pt x="36664" y="15227"/>
                </a:lnTo>
                <a:lnTo>
                  <a:pt x="46940" y="51677"/>
                </a:lnTo>
                <a:lnTo>
                  <a:pt x="47656" y="52884"/>
                </a:lnTo>
                <a:lnTo>
                  <a:pt x="50270" y="53582"/>
                </a:lnTo>
                <a:lnTo>
                  <a:pt x="55813" y="53607"/>
                </a:lnTo>
                <a:lnTo>
                  <a:pt x="59021" y="51677"/>
                </a:lnTo>
                <a:lnTo>
                  <a:pt x="73446" y="3963"/>
                </a:lnTo>
                <a:lnTo>
                  <a:pt x="73925" y="1612"/>
                </a:lnTo>
                <a:lnTo>
                  <a:pt x="73395" y="482"/>
                </a:lnTo>
                <a:lnTo>
                  <a:pt x="70609" y="0"/>
                </a:lnTo>
                <a:lnTo>
                  <a:pt x="68025" y="25"/>
                </a:lnTo>
                <a:lnTo>
                  <a:pt x="64903" y="1793"/>
                </a:lnTo>
                <a:lnTo>
                  <a:pt x="53254" y="43192"/>
                </a:lnTo>
                <a:lnTo>
                  <a:pt x="53092" y="43192"/>
                </a:lnTo>
                <a:lnTo>
                  <a:pt x="41391" y="1677"/>
                </a:lnTo>
                <a:lnTo>
                  <a:pt x="41071" y="888"/>
                </a:lnTo>
                <a:lnTo>
                  <a:pt x="38472" y="25"/>
                </a:lnTo>
                <a:lnTo>
                  <a:pt x="35239" y="25"/>
                </a:lnTo>
                <a:lnTo>
                  <a:pt x="32259" y="1793"/>
                </a:lnTo>
                <a:lnTo>
                  <a:pt x="21437" y="43192"/>
                </a:lnTo>
                <a:lnTo>
                  <a:pt x="21214" y="43192"/>
                </a:lnTo>
                <a:lnTo>
                  <a:pt x="9406" y="1793"/>
                </a:lnTo>
                <a:lnTo>
                  <a:pt x="8315" y="356"/>
                </a:lnTo>
                <a:lnTo>
                  <a:pt x="5478" y="0"/>
                </a:lnTo>
                <a:lnTo>
                  <a:pt x="2918" y="13"/>
                </a:lnTo>
                <a:lnTo>
                  <a:pt x="0" y="1285"/>
                </a:lnTo>
                <a:lnTo>
                  <a:pt x="478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5453823" y="4102296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96" y="9155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9" y="1915"/>
                </a:lnTo>
                <a:lnTo>
                  <a:pt x="7715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68">
                <a:moveTo>
                  <a:pt x="1275" y="73430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70"/>
                </a:lnTo>
                <a:lnTo>
                  <a:pt x="10066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70"/>
                </a:lnTo>
                <a:lnTo>
                  <a:pt x="1275" y="73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473767" y="4109598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6" y="1742"/>
                </a:moveTo>
                <a:lnTo>
                  <a:pt x="17406" y="1029"/>
                </a:lnTo>
                <a:lnTo>
                  <a:pt x="14756" y="0"/>
                </a:lnTo>
                <a:lnTo>
                  <a:pt x="11510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4" y="13690"/>
                </a:lnTo>
                <a:lnTo>
                  <a:pt x="331" y="14871"/>
                </a:lnTo>
                <a:lnTo>
                  <a:pt x="0" y="17538"/>
                </a:lnTo>
                <a:lnTo>
                  <a:pt x="1793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2" y="58254"/>
                </a:lnTo>
                <a:lnTo>
                  <a:pt x="10803" y="62169"/>
                </a:lnTo>
                <a:lnTo>
                  <a:pt x="13133" y="64961"/>
                </a:lnTo>
                <a:lnTo>
                  <a:pt x="16427" y="66690"/>
                </a:lnTo>
                <a:lnTo>
                  <a:pt x="20412" y="67716"/>
                </a:lnTo>
                <a:lnTo>
                  <a:pt x="22964" y="67716"/>
                </a:lnTo>
                <a:lnTo>
                  <a:pt x="25463" y="67553"/>
                </a:lnTo>
                <a:lnTo>
                  <a:pt x="28569" y="66967"/>
                </a:lnTo>
                <a:lnTo>
                  <a:pt x="31766" y="64249"/>
                </a:lnTo>
                <a:lnTo>
                  <a:pt x="31986" y="61686"/>
                </a:lnTo>
                <a:lnTo>
                  <a:pt x="31986" y="61013"/>
                </a:lnTo>
                <a:lnTo>
                  <a:pt x="30118" y="58370"/>
                </a:lnTo>
                <a:lnTo>
                  <a:pt x="27357" y="59425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2" y="58968"/>
                </a:lnTo>
                <a:lnTo>
                  <a:pt x="18122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79" y="21337"/>
                </a:lnTo>
                <a:lnTo>
                  <a:pt x="31986" y="18886"/>
                </a:lnTo>
                <a:lnTo>
                  <a:pt x="31950" y="16243"/>
                </a:lnTo>
                <a:lnTo>
                  <a:pt x="30179" y="13690"/>
                </a:lnTo>
                <a:lnTo>
                  <a:pt x="17626" y="13690"/>
                </a:lnTo>
                <a:lnTo>
                  <a:pt x="17626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514000" y="4122280"/>
            <a:ext cx="38624" cy="55142"/>
          </a:xfrm>
          <a:custGeom>
            <a:avLst/>
            <a:gdLst/>
            <a:ahLst/>
            <a:cxnLst/>
            <a:rect l="l" t="t" r="r" b="b"/>
            <a:pathLst>
              <a:path w="38624" h="55142">
                <a:moveTo>
                  <a:pt x="9655" y="33757"/>
                </a:moveTo>
                <a:lnTo>
                  <a:pt x="9356" y="30924"/>
                </a:lnTo>
                <a:lnTo>
                  <a:pt x="9356" y="21207"/>
                </a:lnTo>
                <a:lnTo>
                  <a:pt x="10509" y="16268"/>
                </a:lnTo>
                <a:lnTo>
                  <a:pt x="12813" y="12877"/>
                </a:lnTo>
                <a:lnTo>
                  <a:pt x="15116" y="9461"/>
                </a:lnTo>
                <a:lnTo>
                  <a:pt x="18421" y="7758"/>
                </a:lnTo>
                <a:lnTo>
                  <a:pt x="24843" y="7758"/>
                </a:lnTo>
                <a:lnTo>
                  <a:pt x="28202" y="8686"/>
                </a:lnTo>
                <a:lnTo>
                  <a:pt x="32158" y="10717"/>
                </a:lnTo>
                <a:lnTo>
                  <a:pt x="35553" y="13374"/>
                </a:lnTo>
                <a:lnTo>
                  <a:pt x="38400" y="11225"/>
                </a:lnTo>
                <a:lnTo>
                  <a:pt x="38390" y="8547"/>
                </a:lnTo>
                <a:lnTo>
                  <a:pt x="37562" y="5713"/>
                </a:lnTo>
                <a:lnTo>
                  <a:pt x="34737" y="3301"/>
                </a:lnTo>
                <a:lnTo>
                  <a:pt x="31446" y="1624"/>
                </a:lnTo>
                <a:lnTo>
                  <a:pt x="28854" y="749"/>
                </a:lnTo>
                <a:lnTo>
                  <a:pt x="25920" y="152"/>
                </a:lnTo>
                <a:lnTo>
                  <a:pt x="22853" y="0"/>
                </a:lnTo>
                <a:lnTo>
                  <a:pt x="19624" y="0"/>
                </a:lnTo>
                <a:lnTo>
                  <a:pt x="16625" y="558"/>
                </a:lnTo>
                <a:lnTo>
                  <a:pt x="13839" y="1649"/>
                </a:lnTo>
                <a:lnTo>
                  <a:pt x="11066" y="2754"/>
                </a:lnTo>
                <a:lnTo>
                  <a:pt x="8651" y="4432"/>
                </a:lnTo>
                <a:lnTo>
                  <a:pt x="4554" y="8964"/>
                </a:lnTo>
                <a:lnTo>
                  <a:pt x="2945" y="11887"/>
                </a:lnTo>
                <a:lnTo>
                  <a:pt x="1757" y="15444"/>
                </a:lnTo>
                <a:lnTo>
                  <a:pt x="594" y="18986"/>
                </a:lnTo>
                <a:lnTo>
                  <a:pt x="0" y="23242"/>
                </a:lnTo>
                <a:lnTo>
                  <a:pt x="0" y="32548"/>
                </a:lnTo>
                <a:lnTo>
                  <a:pt x="482" y="36385"/>
                </a:lnTo>
                <a:lnTo>
                  <a:pt x="1432" y="39711"/>
                </a:lnTo>
                <a:lnTo>
                  <a:pt x="2401" y="43052"/>
                </a:lnTo>
                <a:lnTo>
                  <a:pt x="3798" y="45847"/>
                </a:lnTo>
                <a:lnTo>
                  <a:pt x="5631" y="48146"/>
                </a:lnTo>
                <a:lnTo>
                  <a:pt x="9745" y="52171"/>
                </a:lnTo>
                <a:lnTo>
                  <a:pt x="12467" y="53352"/>
                </a:lnTo>
                <a:lnTo>
                  <a:pt x="15177" y="54547"/>
                </a:lnTo>
                <a:lnTo>
                  <a:pt x="18295" y="55142"/>
                </a:lnTo>
                <a:lnTo>
                  <a:pt x="23522" y="55142"/>
                </a:lnTo>
                <a:lnTo>
                  <a:pt x="26762" y="54648"/>
                </a:lnTo>
                <a:lnTo>
                  <a:pt x="29833" y="53874"/>
                </a:lnTo>
                <a:lnTo>
                  <a:pt x="32558" y="52795"/>
                </a:lnTo>
                <a:lnTo>
                  <a:pt x="35961" y="50800"/>
                </a:lnTo>
                <a:lnTo>
                  <a:pt x="38376" y="47866"/>
                </a:lnTo>
                <a:lnTo>
                  <a:pt x="38624" y="45046"/>
                </a:lnTo>
                <a:lnTo>
                  <a:pt x="38599" y="43661"/>
                </a:lnTo>
                <a:lnTo>
                  <a:pt x="36730" y="40806"/>
                </a:lnTo>
                <a:lnTo>
                  <a:pt x="33599" y="43168"/>
                </a:lnTo>
                <a:lnTo>
                  <a:pt x="29955" y="45490"/>
                </a:lnTo>
                <a:lnTo>
                  <a:pt x="26838" y="46836"/>
                </a:lnTo>
                <a:lnTo>
                  <a:pt x="22953" y="47167"/>
                </a:lnTo>
                <a:lnTo>
                  <a:pt x="18842" y="46775"/>
                </a:lnTo>
                <a:lnTo>
                  <a:pt x="15473" y="45173"/>
                </a:lnTo>
                <a:lnTo>
                  <a:pt x="12899" y="42303"/>
                </a:lnTo>
                <a:lnTo>
                  <a:pt x="10858" y="38632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5564477" y="4098650"/>
            <a:ext cx="42152" cy="78014"/>
          </a:xfrm>
          <a:custGeom>
            <a:avLst/>
            <a:gdLst/>
            <a:ahLst/>
            <a:cxnLst/>
            <a:rect l="l" t="t" r="r" b="b"/>
            <a:pathLst>
              <a:path w="42152" h="78014">
                <a:moveTo>
                  <a:pt x="33173" y="46915"/>
                </a:moveTo>
                <a:lnTo>
                  <a:pt x="33173" y="76316"/>
                </a:lnTo>
                <a:lnTo>
                  <a:pt x="33400" y="77076"/>
                </a:lnTo>
                <a:lnTo>
                  <a:pt x="36050" y="78014"/>
                </a:lnTo>
                <a:lnTo>
                  <a:pt x="39289" y="78014"/>
                </a:lnTo>
                <a:lnTo>
                  <a:pt x="42152" y="76316"/>
                </a:lnTo>
                <a:lnTo>
                  <a:pt x="42152" y="42127"/>
                </a:lnTo>
                <a:lnTo>
                  <a:pt x="41868" y="39042"/>
                </a:lnTo>
                <a:lnTo>
                  <a:pt x="41259" y="36499"/>
                </a:lnTo>
                <a:lnTo>
                  <a:pt x="40665" y="33948"/>
                </a:lnTo>
                <a:lnTo>
                  <a:pt x="38285" y="29833"/>
                </a:lnTo>
                <a:lnTo>
                  <a:pt x="35118" y="26417"/>
                </a:lnTo>
                <a:lnTo>
                  <a:pt x="30650" y="24155"/>
                </a:lnTo>
                <a:lnTo>
                  <a:pt x="27903" y="23583"/>
                </a:lnTo>
                <a:lnTo>
                  <a:pt x="21984" y="23583"/>
                </a:lnTo>
                <a:lnTo>
                  <a:pt x="19361" y="24256"/>
                </a:lnTo>
                <a:lnTo>
                  <a:pt x="16747" y="25617"/>
                </a:lnTo>
                <a:lnTo>
                  <a:pt x="14136" y="26974"/>
                </a:lnTo>
                <a:lnTo>
                  <a:pt x="11537" y="29044"/>
                </a:lnTo>
                <a:lnTo>
                  <a:pt x="8959" y="31837"/>
                </a:lnTo>
                <a:lnTo>
                  <a:pt x="8959" y="1752"/>
                </a:lnTo>
                <a:lnTo>
                  <a:pt x="8751" y="965"/>
                </a:lnTo>
                <a:lnTo>
                  <a:pt x="610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6"/>
                </a:lnTo>
                <a:lnTo>
                  <a:pt x="309" y="77280"/>
                </a:lnTo>
                <a:lnTo>
                  <a:pt x="2858" y="78014"/>
                </a:lnTo>
                <a:lnTo>
                  <a:pt x="6102" y="78014"/>
                </a:lnTo>
                <a:lnTo>
                  <a:pt x="8959" y="76316"/>
                </a:lnTo>
                <a:lnTo>
                  <a:pt x="8959" y="41212"/>
                </a:lnTo>
                <a:lnTo>
                  <a:pt x="11440" y="38051"/>
                </a:lnTo>
                <a:lnTo>
                  <a:pt x="13790" y="35650"/>
                </a:lnTo>
                <a:lnTo>
                  <a:pt x="18284" y="32374"/>
                </a:lnTo>
                <a:lnTo>
                  <a:pt x="22791" y="31560"/>
                </a:lnTo>
                <a:lnTo>
                  <a:pt x="26056" y="31892"/>
                </a:lnTo>
                <a:lnTo>
                  <a:pt x="28705" y="33224"/>
                </a:lnTo>
                <a:lnTo>
                  <a:pt x="31456" y="36730"/>
                </a:lnTo>
                <a:lnTo>
                  <a:pt x="32532" y="39992"/>
                </a:lnTo>
                <a:lnTo>
                  <a:pt x="33173" y="44046"/>
                </a:lnTo>
                <a:lnTo>
                  <a:pt x="33173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617839" y="4122346"/>
            <a:ext cx="46349" cy="74382"/>
          </a:xfrm>
          <a:custGeom>
            <a:avLst/>
            <a:gdLst/>
            <a:ahLst/>
            <a:cxnLst/>
            <a:rect l="l" t="t" r="r" b="b"/>
            <a:pathLst>
              <a:path w="46349" h="74382">
                <a:moveTo>
                  <a:pt x="11465" y="21549"/>
                </a:moveTo>
                <a:lnTo>
                  <a:pt x="11465" y="16750"/>
                </a:lnTo>
                <a:lnTo>
                  <a:pt x="12095" y="13967"/>
                </a:lnTo>
                <a:lnTo>
                  <a:pt x="13150" y="11414"/>
                </a:lnTo>
                <a:lnTo>
                  <a:pt x="15933" y="8520"/>
                </a:lnTo>
                <a:lnTo>
                  <a:pt x="18507" y="7325"/>
                </a:lnTo>
                <a:lnTo>
                  <a:pt x="21755" y="7033"/>
                </a:lnTo>
                <a:lnTo>
                  <a:pt x="25130" y="7033"/>
                </a:lnTo>
                <a:lnTo>
                  <a:pt x="27730" y="7988"/>
                </a:lnTo>
                <a:lnTo>
                  <a:pt x="31395" y="11821"/>
                </a:lnTo>
                <a:lnTo>
                  <a:pt x="32313" y="14475"/>
                </a:lnTo>
                <a:lnTo>
                  <a:pt x="32313" y="17905"/>
                </a:lnTo>
                <a:lnTo>
                  <a:pt x="32086" y="20764"/>
                </a:lnTo>
                <a:lnTo>
                  <a:pt x="30628" y="24612"/>
                </a:lnTo>
                <a:lnTo>
                  <a:pt x="27856" y="27467"/>
                </a:lnTo>
                <a:lnTo>
                  <a:pt x="31964" y="33947"/>
                </a:lnTo>
                <a:lnTo>
                  <a:pt x="35667" y="31229"/>
                </a:lnTo>
                <a:lnTo>
                  <a:pt x="38634" y="27787"/>
                </a:lnTo>
                <a:lnTo>
                  <a:pt x="40441" y="23327"/>
                </a:lnTo>
                <a:lnTo>
                  <a:pt x="40902" y="20764"/>
                </a:lnTo>
                <a:lnTo>
                  <a:pt x="40902" y="17854"/>
                </a:lnTo>
                <a:lnTo>
                  <a:pt x="40653" y="14424"/>
                </a:lnTo>
                <a:lnTo>
                  <a:pt x="39639" y="11188"/>
                </a:lnTo>
                <a:lnTo>
                  <a:pt x="37475" y="8369"/>
                </a:lnTo>
                <a:lnTo>
                  <a:pt x="44491" y="8369"/>
                </a:lnTo>
                <a:lnTo>
                  <a:pt x="45831" y="7505"/>
                </a:lnTo>
                <a:lnTo>
                  <a:pt x="46349" y="4686"/>
                </a:lnTo>
                <a:lnTo>
                  <a:pt x="44491" y="938"/>
                </a:lnTo>
                <a:lnTo>
                  <a:pt x="29700" y="938"/>
                </a:lnTo>
                <a:lnTo>
                  <a:pt x="27371" y="416"/>
                </a:lnTo>
                <a:lnTo>
                  <a:pt x="24796" y="86"/>
                </a:lnTo>
                <a:lnTo>
                  <a:pt x="19163" y="0"/>
                </a:lnTo>
                <a:lnTo>
                  <a:pt x="16616" y="416"/>
                </a:lnTo>
                <a:lnTo>
                  <a:pt x="11934" y="2094"/>
                </a:lnTo>
                <a:lnTo>
                  <a:pt x="8272" y="4848"/>
                </a:lnTo>
                <a:lnTo>
                  <a:pt x="5288" y="8329"/>
                </a:lnTo>
                <a:lnTo>
                  <a:pt x="3404" y="12876"/>
                </a:lnTo>
                <a:lnTo>
                  <a:pt x="2933" y="15443"/>
                </a:lnTo>
                <a:lnTo>
                  <a:pt x="2933" y="18298"/>
                </a:lnTo>
                <a:lnTo>
                  <a:pt x="3257" y="22860"/>
                </a:lnTo>
                <a:lnTo>
                  <a:pt x="4568" y="26311"/>
                </a:lnTo>
                <a:lnTo>
                  <a:pt x="6573" y="29245"/>
                </a:lnTo>
                <a:lnTo>
                  <a:pt x="4110" y="32255"/>
                </a:lnTo>
                <a:lnTo>
                  <a:pt x="2292" y="35826"/>
                </a:lnTo>
                <a:lnTo>
                  <a:pt x="1846" y="40118"/>
                </a:lnTo>
                <a:lnTo>
                  <a:pt x="2268" y="43279"/>
                </a:lnTo>
                <a:lnTo>
                  <a:pt x="3977" y="46111"/>
                </a:lnTo>
                <a:lnTo>
                  <a:pt x="7070" y="48221"/>
                </a:lnTo>
                <a:lnTo>
                  <a:pt x="3999" y="51026"/>
                </a:lnTo>
                <a:lnTo>
                  <a:pt x="1756" y="54024"/>
                </a:lnTo>
                <a:lnTo>
                  <a:pt x="435" y="57315"/>
                </a:lnTo>
                <a:lnTo>
                  <a:pt x="0" y="60882"/>
                </a:lnTo>
                <a:lnTo>
                  <a:pt x="396" y="64616"/>
                </a:lnTo>
                <a:lnTo>
                  <a:pt x="1993" y="67917"/>
                </a:lnTo>
                <a:lnTo>
                  <a:pt x="5054" y="70548"/>
                </a:lnTo>
                <a:lnTo>
                  <a:pt x="9114" y="72669"/>
                </a:lnTo>
                <a:lnTo>
                  <a:pt x="12405" y="65493"/>
                </a:lnTo>
                <a:lnTo>
                  <a:pt x="8816" y="62405"/>
                </a:lnTo>
                <a:lnTo>
                  <a:pt x="8816" y="59204"/>
                </a:lnTo>
                <a:lnTo>
                  <a:pt x="9511" y="56210"/>
                </a:lnTo>
                <a:lnTo>
                  <a:pt x="11724" y="53045"/>
                </a:lnTo>
                <a:lnTo>
                  <a:pt x="10425" y="40777"/>
                </a:lnTo>
                <a:lnTo>
                  <a:pt x="9842" y="37273"/>
                </a:lnTo>
                <a:lnTo>
                  <a:pt x="11426" y="33817"/>
                </a:lnTo>
                <a:lnTo>
                  <a:pt x="14446" y="34645"/>
                </a:lnTo>
                <a:lnTo>
                  <a:pt x="12393" y="24155"/>
                </a:lnTo>
                <a:lnTo>
                  <a:pt x="11465" y="21549"/>
                </a:lnTo>
                <a:close/>
              </a:path>
              <a:path w="46349" h="74382">
                <a:moveTo>
                  <a:pt x="12393" y="24155"/>
                </a:moveTo>
                <a:lnTo>
                  <a:pt x="14446" y="34645"/>
                </a:lnTo>
                <a:lnTo>
                  <a:pt x="18035" y="35722"/>
                </a:lnTo>
                <a:lnTo>
                  <a:pt x="21912" y="35987"/>
                </a:lnTo>
                <a:lnTo>
                  <a:pt x="24745" y="35987"/>
                </a:lnTo>
                <a:lnTo>
                  <a:pt x="27324" y="35585"/>
                </a:lnTo>
                <a:lnTo>
                  <a:pt x="31964" y="33947"/>
                </a:lnTo>
                <a:lnTo>
                  <a:pt x="27856" y="27467"/>
                </a:lnTo>
                <a:lnTo>
                  <a:pt x="25242" y="28623"/>
                </a:lnTo>
                <a:lnTo>
                  <a:pt x="21912" y="28903"/>
                </a:lnTo>
                <a:lnTo>
                  <a:pt x="18619" y="28903"/>
                </a:lnTo>
                <a:lnTo>
                  <a:pt x="16059" y="27950"/>
                </a:lnTo>
                <a:lnTo>
                  <a:pt x="12393" y="24155"/>
                </a:lnTo>
                <a:close/>
              </a:path>
              <a:path w="46349" h="74382">
                <a:moveTo>
                  <a:pt x="30181" y="50914"/>
                </a:moveTo>
                <a:lnTo>
                  <a:pt x="32522" y="51532"/>
                </a:lnTo>
                <a:lnTo>
                  <a:pt x="35963" y="53883"/>
                </a:lnTo>
                <a:lnTo>
                  <a:pt x="36817" y="57707"/>
                </a:lnTo>
                <a:lnTo>
                  <a:pt x="36817" y="58963"/>
                </a:lnTo>
                <a:lnTo>
                  <a:pt x="35603" y="62481"/>
                </a:lnTo>
                <a:lnTo>
                  <a:pt x="32547" y="65289"/>
                </a:lnTo>
                <a:lnTo>
                  <a:pt x="29243" y="66545"/>
                </a:lnTo>
                <a:lnTo>
                  <a:pt x="25130" y="67359"/>
                </a:lnTo>
                <a:lnTo>
                  <a:pt x="18125" y="67359"/>
                </a:lnTo>
                <a:lnTo>
                  <a:pt x="14795" y="66735"/>
                </a:lnTo>
                <a:lnTo>
                  <a:pt x="12405" y="65493"/>
                </a:lnTo>
                <a:lnTo>
                  <a:pt x="9114" y="72669"/>
                </a:lnTo>
                <a:lnTo>
                  <a:pt x="11887" y="73352"/>
                </a:lnTo>
                <a:lnTo>
                  <a:pt x="14658" y="74051"/>
                </a:lnTo>
                <a:lnTo>
                  <a:pt x="18028" y="74382"/>
                </a:lnTo>
                <a:lnTo>
                  <a:pt x="26074" y="74382"/>
                </a:lnTo>
                <a:lnTo>
                  <a:pt x="29624" y="73935"/>
                </a:lnTo>
                <a:lnTo>
                  <a:pt x="32633" y="73021"/>
                </a:lnTo>
                <a:lnTo>
                  <a:pt x="35653" y="72122"/>
                </a:lnTo>
                <a:lnTo>
                  <a:pt x="40060" y="69288"/>
                </a:lnTo>
                <a:lnTo>
                  <a:pt x="43440" y="65860"/>
                </a:lnTo>
                <a:lnTo>
                  <a:pt x="45333" y="61696"/>
                </a:lnTo>
                <a:lnTo>
                  <a:pt x="45806" y="57199"/>
                </a:lnTo>
                <a:lnTo>
                  <a:pt x="45384" y="53084"/>
                </a:lnTo>
                <a:lnTo>
                  <a:pt x="43714" y="49768"/>
                </a:lnTo>
                <a:lnTo>
                  <a:pt x="41065" y="47242"/>
                </a:lnTo>
                <a:lnTo>
                  <a:pt x="37821" y="45222"/>
                </a:lnTo>
                <a:lnTo>
                  <a:pt x="33756" y="44005"/>
                </a:lnTo>
                <a:lnTo>
                  <a:pt x="29094" y="43573"/>
                </a:lnTo>
                <a:lnTo>
                  <a:pt x="16318" y="43026"/>
                </a:lnTo>
                <a:lnTo>
                  <a:pt x="14359" y="42951"/>
                </a:lnTo>
                <a:lnTo>
                  <a:pt x="10425" y="40777"/>
                </a:lnTo>
                <a:lnTo>
                  <a:pt x="11724" y="53045"/>
                </a:lnTo>
                <a:lnTo>
                  <a:pt x="14569" y="50392"/>
                </a:lnTo>
                <a:lnTo>
                  <a:pt x="27247" y="50835"/>
                </a:lnTo>
                <a:lnTo>
                  <a:pt x="30181" y="50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672627" y="4122234"/>
            <a:ext cx="45036" cy="55191"/>
          </a:xfrm>
          <a:custGeom>
            <a:avLst/>
            <a:gdLst/>
            <a:ahLst/>
            <a:cxnLst/>
            <a:rect l="l" t="t" r="r" b="b"/>
            <a:pathLst>
              <a:path w="45036" h="55191">
                <a:moveTo>
                  <a:pt x="44625" y="17423"/>
                </a:moveTo>
                <a:lnTo>
                  <a:pt x="43822" y="14524"/>
                </a:lnTo>
                <a:lnTo>
                  <a:pt x="42994" y="11656"/>
                </a:lnTo>
                <a:lnTo>
                  <a:pt x="39974" y="7009"/>
                </a:lnTo>
                <a:lnTo>
                  <a:pt x="36010" y="3159"/>
                </a:lnTo>
                <a:lnTo>
                  <a:pt x="33314" y="1889"/>
                </a:lnTo>
                <a:lnTo>
                  <a:pt x="30614" y="633"/>
                </a:lnTo>
                <a:lnTo>
                  <a:pt x="27349" y="0"/>
                </a:lnTo>
                <a:lnTo>
                  <a:pt x="27382" y="7185"/>
                </a:lnTo>
                <a:lnTo>
                  <a:pt x="30653" y="8571"/>
                </a:lnTo>
                <a:lnTo>
                  <a:pt x="32853" y="11324"/>
                </a:lnTo>
                <a:lnTo>
                  <a:pt x="35071" y="14067"/>
                </a:lnTo>
                <a:lnTo>
                  <a:pt x="36126" y="17866"/>
                </a:lnTo>
                <a:lnTo>
                  <a:pt x="36010" y="22705"/>
                </a:lnTo>
                <a:lnTo>
                  <a:pt x="9295" y="22705"/>
                </a:lnTo>
                <a:lnTo>
                  <a:pt x="9371" y="20660"/>
                </a:lnTo>
                <a:lnTo>
                  <a:pt x="10858" y="3210"/>
                </a:lnTo>
                <a:lnTo>
                  <a:pt x="8380" y="5039"/>
                </a:lnTo>
                <a:lnTo>
                  <a:pt x="4281" y="9842"/>
                </a:lnTo>
                <a:lnTo>
                  <a:pt x="2725" y="12776"/>
                </a:lnTo>
                <a:lnTo>
                  <a:pt x="1634" y="16202"/>
                </a:lnTo>
                <a:lnTo>
                  <a:pt x="543" y="19659"/>
                </a:lnTo>
                <a:lnTo>
                  <a:pt x="0" y="23517"/>
                </a:lnTo>
                <a:lnTo>
                  <a:pt x="0" y="32385"/>
                </a:lnTo>
                <a:lnTo>
                  <a:pt x="521" y="36360"/>
                </a:lnTo>
                <a:lnTo>
                  <a:pt x="1573" y="39786"/>
                </a:lnTo>
                <a:lnTo>
                  <a:pt x="2625" y="43202"/>
                </a:lnTo>
                <a:lnTo>
                  <a:pt x="4183" y="46061"/>
                </a:lnTo>
                <a:lnTo>
                  <a:pt x="8315" y="50594"/>
                </a:lnTo>
                <a:lnTo>
                  <a:pt x="10868" y="52311"/>
                </a:lnTo>
                <a:lnTo>
                  <a:pt x="13900" y="53466"/>
                </a:lnTo>
                <a:lnTo>
                  <a:pt x="16924" y="54622"/>
                </a:lnTo>
                <a:lnTo>
                  <a:pt x="20452" y="55191"/>
                </a:lnTo>
                <a:lnTo>
                  <a:pt x="24472" y="55191"/>
                </a:lnTo>
                <a:lnTo>
                  <a:pt x="28994" y="55015"/>
                </a:lnTo>
                <a:lnTo>
                  <a:pt x="33091" y="54301"/>
                </a:lnTo>
                <a:lnTo>
                  <a:pt x="36446" y="53466"/>
                </a:lnTo>
                <a:lnTo>
                  <a:pt x="40259" y="52095"/>
                </a:lnTo>
                <a:lnTo>
                  <a:pt x="42843" y="49427"/>
                </a:lnTo>
                <a:lnTo>
                  <a:pt x="42970" y="46810"/>
                </a:lnTo>
                <a:lnTo>
                  <a:pt x="42177" y="44117"/>
                </a:lnTo>
                <a:lnTo>
                  <a:pt x="39552" y="44513"/>
                </a:lnTo>
                <a:lnTo>
                  <a:pt x="36269" y="45806"/>
                </a:lnTo>
                <a:lnTo>
                  <a:pt x="33361" y="46746"/>
                </a:lnTo>
                <a:lnTo>
                  <a:pt x="29725" y="47523"/>
                </a:lnTo>
                <a:lnTo>
                  <a:pt x="25314" y="47713"/>
                </a:lnTo>
                <a:lnTo>
                  <a:pt x="22359" y="47713"/>
                </a:lnTo>
                <a:lnTo>
                  <a:pt x="17826" y="46428"/>
                </a:lnTo>
                <a:lnTo>
                  <a:pt x="14126" y="44348"/>
                </a:lnTo>
                <a:lnTo>
                  <a:pt x="11574" y="41148"/>
                </a:lnTo>
                <a:lnTo>
                  <a:pt x="10116" y="36992"/>
                </a:lnTo>
                <a:lnTo>
                  <a:pt x="9295" y="32255"/>
                </a:lnTo>
                <a:lnTo>
                  <a:pt x="9295" y="29461"/>
                </a:lnTo>
                <a:lnTo>
                  <a:pt x="41534" y="29461"/>
                </a:lnTo>
                <a:lnTo>
                  <a:pt x="43985" y="28547"/>
                </a:lnTo>
                <a:lnTo>
                  <a:pt x="45036" y="25448"/>
                </a:lnTo>
                <a:lnTo>
                  <a:pt x="45036" y="20497"/>
                </a:lnTo>
                <a:lnTo>
                  <a:pt x="44625" y="17423"/>
                </a:lnTo>
                <a:close/>
              </a:path>
              <a:path w="45036" h="55191">
                <a:moveTo>
                  <a:pt x="9371" y="20660"/>
                </a:moveTo>
                <a:lnTo>
                  <a:pt x="10335" y="16826"/>
                </a:lnTo>
                <a:lnTo>
                  <a:pt x="11833" y="13294"/>
                </a:lnTo>
                <a:lnTo>
                  <a:pt x="15501" y="9334"/>
                </a:lnTo>
                <a:lnTo>
                  <a:pt x="18856" y="7631"/>
                </a:lnTo>
                <a:lnTo>
                  <a:pt x="23040" y="7185"/>
                </a:lnTo>
                <a:lnTo>
                  <a:pt x="27382" y="7185"/>
                </a:lnTo>
                <a:lnTo>
                  <a:pt x="27349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2" y="1915"/>
                </a:lnTo>
                <a:lnTo>
                  <a:pt x="10858" y="3210"/>
                </a:lnTo>
                <a:lnTo>
                  <a:pt x="9371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5728276" y="4122226"/>
            <a:ext cx="22928" cy="55195"/>
          </a:xfrm>
          <a:custGeom>
            <a:avLst/>
            <a:gdLst/>
            <a:ahLst/>
            <a:cxnLst/>
            <a:rect l="l" t="t" r="r" b="b"/>
            <a:pathLst>
              <a:path w="22928" h="55195">
                <a:moveTo>
                  <a:pt x="9198" y="42062"/>
                </a:moveTo>
                <a:lnTo>
                  <a:pt x="9979" y="54165"/>
                </a:lnTo>
                <a:lnTo>
                  <a:pt x="14400" y="55195"/>
                </a:lnTo>
                <a:lnTo>
                  <a:pt x="19908" y="55195"/>
                </a:lnTo>
                <a:lnTo>
                  <a:pt x="22928" y="47383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4" y="45680"/>
                </a:lnTo>
                <a:lnTo>
                  <a:pt x="9198" y="42062"/>
                </a:lnTo>
                <a:close/>
              </a:path>
              <a:path w="22928" h="55195">
                <a:moveTo>
                  <a:pt x="34639" y="54416"/>
                </a:moveTo>
                <a:lnTo>
                  <a:pt x="37313" y="54471"/>
                </a:lnTo>
                <a:lnTo>
                  <a:pt x="40208" y="52805"/>
                </a:lnTo>
                <a:lnTo>
                  <a:pt x="40208" y="15796"/>
                </a:lnTo>
                <a:lnTo>
                  <a:pt x="39852" y="13068"/>
                </a:lnTo>
                <a:lnTo>
                  <a:pt x="38481" y="8380"/>
                </a:lnTo>
                <a:lnTo>
                  <a:pt x="35852" y="4823"/>
                </a:lnTo>
                <a:lnTo>
                  <a:pt x="32339" y="2056"/>
                </a:lnTo>
                <a:lnTo>
                  <a:pt x="27410" y="417"/>
                </a:lnTo>
                <a:lnTo>
                  <a:pt x="24400" y="0"/>
                </a:lnTo>
                <a:lnTo>
                  <a:pt x="20887" y="0"/>
                </a:lnTo>
                <a:lnTo>
                  <a:pt x="17136" y="176"/>
                </a:lnTo>
                <a:lnTo>
                  <a:pt x="13446" y="889"/>
                </a:lnTo>
                <a:lnTo>
                  <a:pt x="10177" y="1879"/>
                </a:lnTo>
                <a:lnTo>
                  <a:pt x="7242" y="3009"/>
                </a:lnTo>
                <a:lnTo>
                  <a:pt x="3517" y="5360"/>
                </a:lnTo>
                <a:lnTo>
                  <a:pt x="2390" y="8164"/>
                </a:lnTo>
                <a:lnTo>
                  <a:pt x="2689" y="11480"/>
                </a:lnTo>
                <a:lnTo>
                  <a:pt x="5288" y="12409"/>
                </a:lnTo>
                <a:lnTo>
                  <a:pt x="8172" y="10731"/>
                </a:lnTo>
                <a:lnTo>
                  <a:pt x="10817" y="9436"/>
                </a:lnTo>
                <a:lnTo>
                  <a:pt x="14116" y="8294"/>
                </a:lnTo>
                <a:lnTo>
                  <a:pt x="17867" y="7480"/>
                </a:lnTo>
                <a:lnTo>
                  <a:pt x="22147" y="7480"/>
                </a:lnTo>
                <a:lnTo>
                  <a:pt x="25304" y="823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7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8" y="23568"/>
                </a:lnTo>
                <a:lnTo>
                  <a:pt x="14253" y="24257"/>
                </a:lnTo>
                <a:lnTo>
                  <a:pt x="11206" y="24940"/>
                </a:lnTo>
                <a:lnTo>
                  <a:pt x="8629" y="25970"/>
                </a:lnTo>
                <a:lnTo>
                  <a:pt x="4420" y="28727"/>
                </a:lnTo>
                <a:lnTo>
                  <a:pt x="1685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24" y="46379"/>
                </a:lnTo>
                <a:lnTo>
                  <a:pt x="3182" y="49874"/>
                </a:lnTo>
                <a:lnTo>
                  <a:pt x="6127" y="52477"/>
                </a:lnTo>
                <a:lnTo>
                  <a:pt x="9979" y="54165"/>
                </a:lnTo>
                <a:lnTo>
                  <a:pt x="9198" y="42062"/>
                </a:lnTo>
                <a:lnTo>
                  <a:pt x="9198" y="39460"/>
                </a:lnTo>
                <a:lnTo>
                  <a:pt x="10040" y="35406"/>
                </a:lnTo>
                <a:lnTo>
                  <a:pt x="12679" y="32396"/>
                </a:lnTo>
                <a:lnTo>
                  <a:pt x="15379" y="30938"/>
                </a:lnTo>
                <a:lnTo>
                  <a:pt x="19004" y="30085"/>
                </a:lnTo>
                <a:lnTo>
                  <a:pt x="23609" y="29858"/>
                </a:lnTo>
                <a:lnTo>
                  <a:pt x="31283" y="29858"/>
                </a:lnTo>
                <a:lnTo>
                  <a:pt x="31283" y="40525"/>
                </a:lnTo>
                <a:lnTo>
                  <a:pt x="26949" y="44931"/>
                </a:lnTo>
                <a:lnTo>
                  <a:pt x="22928" y="47383"/>
                </a:lnTo>
                <a:lnTo>
                  <a:pt x="19908" y="55195"/>
                </a:lnTo>
                <a:lnTo>
                  <a:pt x="22705" y="54547"/>
                </a:lnTo>
                <a:lnTo>
                  <a:pt x="25330" y="53251"/>
                </a:lnTo>
                <a:lnTo>
                  <a:pt x="27953" y="51944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784822" y="4122230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01"/>
                </a:moveTo>
                <a:lnTo>
                  <a:pt x="0" y="52732"/>
                </a:lnTo>
                <a:lnTo>
                  <a:pt x="320" y="53696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32"/>
                </a:lnTo>
                <a:lnTo>
                  <a:pt x="8975" y="19698"/>
                </a:lnTo>
                <a:lnTo>
                  <a:pt x="10248" y="17654"/>
                </a:lnTo>
                <a:lnTo>
                  <a:pt x="12452" y="14518"/>
                </a:lnTo>
                <a:lnTo>
                  <a:pt x="14518" y="11951"/>
                </a:lnTo>
                <a:lnTo>
                  <a:pt x="17369" y="9640"/>
                </a:lnTo>
                <a:lnTo>
                  <a:pt x="19994" y="8712"/>
                </a:lnTo>
                <a:lnTo>
                  <a:pt x="23025" y="8928"/>
                </a:lnTo>
                <a:lnTo>
                  <a:pt x="25787" y="9740"/>
                </a:lnTo>
                <a:lnTo>
                  <a:pt x="28522" y="8420"/>
                </a:lnTo>
                <a:lnTo>
                  <a:pt x="28569" y="3265"/>
                </a:lnTo>
                <a:lnTo>
                  <a:pt x="26219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56"/>
                </a:lnTo>
                <a:lnTo>
                  <a:pt x="10721" y="6173"/>
                </a:lnTo>
                <a:lnTo>
                  <a:pt x="8107" y="9817"/>
                </a:lnTo>
                <a:lnTo>
                  <a:pt x="8107" y="2209"/>
                </a:lnTo>
                <a:lnTo>
                  <a:pt x="5547" y="802"/>
                </a:lnTo>
                <a:lnTo>
                  <a:pt x="2574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817995" y="4163871"/>
            <a:ext cx="17693" cy="28652"/>
          </a:xfrm>
          <a:custGeom>
            <a:avLst/>
            <a:gdLst/>
            <a:ahLst/>
            <a:cxnLst/>
            <a:rect l="l" t="t" r="r" b="b"/>
            <a:pathLst>
              <a:path w="17693" h="28652">
                <a:moveTo>
                  <a:pt x="17693" y="4511"/>
                </a:moveTo>
                <a:lnTo>
                  <a:pt x="17693" y="3506"/>
                </a:lnTo>
                <a:lnTo>
                  <a:pt x="16045" y="482"/>
                </a:lnTo>
                <a:lnTo>
                  <a:pt x="13425" y="0"/>
                </a:lnTo>
                <a:lnTo>
                  <a:pt x="10774" y="39"/>
                </a:lnTo>
                <a:lnTo>
                  <a:pt x="7740" y="1526"/>
                </a:lnTo>
                <a:lnTo>
                  <a:pt x="7244" y="4511"/>
                </a:lnTo>
                <a:lnTo>
                  <a:pt x="7244" y="11645"/>
                </a:lnTo>
                <a:lnTo>
                  <a:pt x="0" y="27000"/>
                </a:lnTo>
                <a:lnTo>
                  <a:pt x="1440" y="28652"/>
                </a:lnTo>
                <a:lnTo>
                  <a:pt x="4269" y="28587"/>
                </a:lnTo>
                <a:lnTo>
                  <a:pt x="6973" y="27115"/>
                </a:lnTo>
                <a:lnTo>
                  <a:pt x="14425" y="15621"/>
                </a:lnTo>
                <a:lnTo>
                  <a:pt x="15548" y="13806"/>
                </a:lnTo>
                <a:lnTo>
                  <a:pt x="16974" y="10429"/>
                </a:lnTo>
                <a:lnTo>
                  <a:pt x="17518" y="7697"/>
                </a:lnTo>
                <a:lnTo>
                  <a:pt x="17693" y="45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869598" y="4104151"/>
            <a:ext cx="52613" cy="72504"/>
          </a:xfrm>
          <a:custGeom>
            <a:avLst/>
            <a:gdLst/>
            <a:ahLst/>
            <a:cxnLst/>
            <a:rect l="l" t="t" r="r" b="b"/>
            <a:pathLst>
              <a:path w="52613" h="72504">
                <a:moveTo>
                  <a:pt x="21959" y="71770"/>
                </a:moveTo>
                <a:lnTo>
                  <a:pt x="24659" y="72504"/>
                </a:lnTo>
                <a:lnTo>
                  <a:pt x="27940" y="72504"/>
                </a:lnTo>
                <a:lnTo>
                  <a:pt x="30963" y="70765"/>
                </a:lnTo>
                <a:lnTo>
                  <a:pt x="30963" y="8143"/>
                </a:lnTo>
                <a:lnTo>
                  <a:pt x="50766" y="8143"/>
                </a:lnTo>
                <a:lnTo>
                  <a:pt x="52315" y="6908"/>
                </a:lnTo>
                <a:lnTo>
                  <a:pt x="52613" y="4130"/>
                </a:lnTo>
                <a:lnTo>
                  <a:pt x="52574" y="2807"/>
                </a:lnTo>
                <a:lnTo>
                  <a:pt x="50766" y="0"/>
                </a:lnTo>
                <a:lnTo>
                  <a:pt x="1807" y="0"/>
                </a:lnTo>
                <a:lnTo>
                  <a:pt x="1014" y="215"/>
                </a:lnTo>
                <a:lnTo>
                  <a:pt x="0" y="2807"/>
                </a:lnTo>
                <a:lnTo>
                  <a:pt x="0" y="5450"/>
                </a:lnTo>
                <a:lnTo>
                  <a:pt x="1807" y="8143"/>
                </a:lnTo>
                <a:lnTo>
                  <a:pt x="21603" y="8143"/>
                </a:lnTo>
                <a:lnTo>
                  <a:pt x="21603" y="70765"/>
                </a:lnTo>
                <a:lnTo>
                  <a:pt x="21959" y="717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931514" y="4122230"/>
            <a:ext cx="28587" cy="54432"/>
          </a:xfrm>
          <a:custGeom>
            <a:avLst/>
            <a:gdLst/>
            <a:ahLst/>
            <a:cxnLst/>
            <a:rect l="l" t="t" r="r" b="b"/>
            <a:pathLst>
              <a:path w="28587" h="54432">
                <a:moveTo>
                  <a:pt x="0" y="2501"/>
                </a:moveTo>
                <a:lnTo>
                  <a:pt x="0" y="52732"/>
                </a:lnTo>
                <a:lnTo>
                  <a:pt x="201" y="53492"/>
                </a:lnTo>
                <a:lnTo>
                  <a:pt x="2872" y="54432"/>
                </a:lnTo>
                <a:lnTo>
                  <a:pt x="6127" y="54432"/>
                </a:lnTo>
                <a:lnTo>
                  <a:pt x="8985" y="52732"/>
                </a:lnTo>
                <a:lnTo>
                  <a:pt x="8985" y="19698"/>
                </a:lnTo>
                <a:lnTo>
                  <a:pt x="10264" y="17654"/>
                </a:lnTo>
                <a:lnTo>
                  <a:pt x="12466" y="14518"/>
                </a:lnTo>
                <a:lnTo>
                  <a:pt x="14522" y="11951"/>
                </a:lnTo>
                <a:lnTo>
                  <a:pt x="17369" y="9640"/>
                </a:lnTo>
                <a:lnTo>
                  <a:pt x="19991" y="8712"/>
                </a:lnTo>
                <a:lnTo>
                  <a:pt x="23028" y="8928"/>
                </a:lnTo>
                <a:lnTo>
                  <a:pt x="25787" y="9740"/>
                </a:lnTo>
                <a:lnTo>
                  <a:pt x="28536" y="8420"/>
                </a:lnTo>
                <a:lnTo>
                  <a:pt x="28587" y="3265"/>
                </a:lnTo>
                <a:lnTo>
                  <a:pt x="26233" y="712"/>
                </a:lnTo>
                <a:lnTo>
                  <a:pt x="23112" y="90"/>
                </a:lnTo>
                <a:lnTo>
                  <a:pt x="20452" y="0"/>
                </a:lnTo>
                <a:lnTo>
                  <a:pt x="17341" y="698"/>
                </a:lnTo>
                <a:lnTo>
                  <a:pt x="14187" y="2656"/>
                </a:lnTo>
                <a:lnTo>
                  <a:pt x="10721" y="6173"/>
                </a:lnTo>
                <a:lnTo>
                  <a:pt x="8121" y="9817"/>
                </a:lnTo>
                <a:lnTo>
                  <a:pt x="8121" y="2209"/>
                </a:lnTo>
                <a:lnTo>
                  <a:pt x="5558" y="802"/>
                </a:lnTo>
                <a:lnTo>
                  <a:pt x="2578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967205" y="4122226"/>
            <a:ext cx="22924" cy="55195"/>
          </a:xfrm>
          <a:custGeom>
            <a:avLst/>
            <a:gdLst/>
            <a:ahLst/>
            <a:cxnLst/>
            <a:rect l="l" t="t" r="r" b="b"/>
            <a:pathLst>
              <a:path w="22924" h="55195">
                <a:moveTo>
                  <a:pt x="9193" y="42062"/>
                </a:moveTo>
                <a:lnTo>
                  <a:pt x="9975" y="54165"/>
                </a:lnTo>
                <a:lnTo>
                  <a:pt x="14392" y="55195"/>
                </a:lnTo>
                <a:lnTo>
                  <a:pt x="19900" y="55195"/>
                </a:lnTo>
                <a:lnTo>
                  <a:pt x="22924" y="47383"/>
                </a:lnTo>
                <a:lnTo>
                  <a:pt x="18378" y="48006"/>
                </a:lnTo>
                <a:lnTo>
                  <a:pt x="15483" y="48006"/>
                </a:lnTo>
                <a:lnTo>
                  <a:pt x="11610" y="45680"/>
                </a:lnTo>
                <a:lnTo>
                  <a:pt x="9193" y="42062"/>
                </a:lnTo>
                <a:close/>
              </a:path>
              <a:path w="22924" h="55195">
                <a:moveTo>
                  <a:pt x="34635" y="54416"/>
                </a:moveTo>
                <a:lnTo>
                  <a:pt x="37306" y="54471"/>
                </a:lnTo>
                <a:lnTo>
                  <a:pt x="40204" y="52805"/>
                </a:lnTo>
                <a:lnTo>
                  <a:pt x="40204" y="15796"/>
                </a:lnTo>
                <a:lnTo>
                  <a:pt x="39847" y="13068"/>
                </a:lnTo>
                <a:lnTo>
                  <a:pt x="38473" y="8380"/>
                </a:lnTo>
                <a:lnTo>
                  <a:pt x="35848" y="4823"/>
                </a:lnTo>
                <a:lnTo>
                  <a:pt x="32331" y="2056"/>
                </a:lnTo>
                <a:lnTo>
                  <a:pt x="27406" y="417"/>
                </a:lnTo>
                <a:lnTo>
                  <a:pt x="24396" y="0"/>
                </a:lnTo>
                <a:lnTo>
                  <a:pt x="20880" y="0"/>
                </a:lnTo>
                <a:lnTo>
                  <a:pt x="17128" y="176"/>
                </a:lnTo>
                <a:lnTo>
                  <a:pt x="13441" y="889"/>
                </a:lnTo>
                <a:lnTo>
                  <a:pt x="10170" y="1879"/>
                </a:lnTo>
                <a:lnTo>
                  <a:pt x="7235" y="3009"/>
                </a:lnTo>
                <a:lnTo>
                  <a:pt x="3510" y="5360"/>
                </a:lnTo>
                <a:lnTo>
                  <a:pt x="2382" y="8164"/>
                </a:lnTo>
                <a:lnTo>
                  <a:pt x="2682" y="11480"/>
                </a:lnTo>
                <a:lnTo>
                  <a:pt x="5284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294"/>
                </a:lnTo>
                <a:lnTo>
                  <a:pt x="17858" y="7480"/>
                </a:lnTo>
                <a:lnTo>
                  <a:pt x="22143" y="7480"/>
                </a:lnTo>
                <a:lnTo>
                  <a:pt x="25300" y="8239"/>
                </a:lnTo>
                <a:lnTo>
                  <a:pt x="27863" y="9485"/>
                </a:lnTo>
                <a:lnTo>
                  <a:pt x="30279" y="12686"/>
                </a:lnTo>
                <a:lnTo>
                  <a:pt x="31068" y="15670"/>
                </a:lnTo>
                <a:lnTo>
                  <a:pt x="31280" y="19317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1" y="23568"/>
                </a:lnTo>
                <a:lnTo>
                  <a:pt x="14244" y="24257"/>
                </a:lnTo>
                <a:lnTo>
                  <a:pt x="11198" y="24940"/>
                </a:lnTo>
                <a:lnTo>
                  <a:pt x="8625" y="25970"/>
                </a:lnTo>
                <a:lnTo>
                  <a:pt x="4417" y="28727"/>
                </a:lnTo>
                <a:lnTo>
                  <a:pt x="1677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24" y="46379"/>
                </a:lnTo>
                <a:lnTo>
                  <a:pt x="3178" y="49874"/>
                </a:lnTo>
                <a:lnTo>
                  <a:pt x="6123" y="52477"/>
                </a:lnTo>
                <a:lnTo>
                  <a:pt x="9975" y="54165"/>
                </a:lnTo>
                <a:lnTo>
                  <a:pt x="9193" y="42062"/>
                </a:lnTo>
                <a:lnTo>
                  <a:pt x="9193" y="39460"/>
                </a:lnTo>
                <a:lnTo>
                  <a:pt x="10036" y="35406"/>
                </a:lnTo>
                <a:lnTo>
                  <a:pt x="12672" y="32396"/>
                </a:lnTo>
                <a:lnTo>
                  <a:pt x="15372" y="30938"/>
                </a:lnTo>
                <a:lnTo>
                  <a:pt x="19000" y="30085"/>
                </a:lnTo>
                <a:lnTo>
                  <a:pt x="23605" y="29858"/>
                </a:lnTo>
                <a:lnTo>
                  <a:pt x="31280" y="29858"/>
                </a:lnTo>
                <a:lnTo>
                  <a:pt x="31280" y="40525"/>
                </a:lnTo>
                <a:lnTo>
                  <a:pt x="26949" y="44931"/>
                </a:lnTo>
                <a:lnTo>
                  <a:pt x="22924" y="47383"/>
                </a:lnTo>
                <a:lnTo>
                  <a:pt x="19900" y="55195"/>
                </a:lnTo>
                <a:lnTo>
                  <a:pt x="22701" y="54547"/>
                </a:lnTo>
                <a:lnTo>
                  <a:pt x="25322" y="53251"/>
                </a:lnTo>
                <a:lnTo>
                  <a:pt x="27950" y="51944"/>
                </a:lnTo>
                <a:lnTo>
                  <a:pt x="32478" y="47776"/>
                </a:lnTo>
                <a:lnTo>
                  <a:pt x="32478" y="52805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023753" y="4122234"/>
            <a:ext cx="42167" cy="54430"/>
          </a:xfrm>
          <a:custGeom>
            <a:avLst/>
            <a:gdLst/>
            <a:ahLst/>
            <a:cxnLst/>
            <a:rect l="l" t="t" r="r" b="b"/>
            <a:pathLst>
              <a:path w="42167" h="54430">
                <a:moveTo>
                  <a:pt x="33177" y="23331"/>
                </a:moveTo>
                <a:lnTo>
                  <a:pt x="33177" y="52732"/>
                </a:lnTo>
                <a:lnTo>
                  <a:pt x="33400" y="53492"/>
                </a:lnTo>
                <a:lnTo>
                  <a:pt x="36051" y="54430"/>
                </a:lnTo>
                <a:lnTo>
                  <a:pt x="39305" y="54430"/>
                </a:lnTo>
                <a:lnTo>
                  <a:pt x="42167" y="52732"/>
                </a:lnTo>
                <a:lnTo>
                  <a:pt x="42167" y="18529"/>
                </a:lnTo>
                <a:lnTo>
                  <a:pt x="41868" y="15458"/>
                </a:lnTo>
                <a:lnTo>
                  <a:pt x="41259" y="12915"/>
                </a:lnTo>
                <a:lnTo>
                  <a:pt x="40669" y="1036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1"/>
                </a:lnTo>
                <a:lnTo>
                  <a:pt x="27914" y="0"/>
                </a:lnTo>
                <a:lnTo>
                  <a:pt x="21852" y="0"/>
                </a:lnTo>
                <a:lnTo>
                  <a:pt x="19091" y="722"/>
                </a:lnTo>
                <a:lnTo>
                  <a:pt x="16344" y="2199"/>
                </a:lnTo>
                <a:lnTo>
                  <a:pt x="13605" y="3671"/>
                </a:lnTo>
                <a:lnTo>
                  <a:pt x="10872" y="5982"/>
                </a:lnTo>
                <a:lnTo>
                  <a:pt x="8111" y="9144"/>
                </a:lnTo>
                <a:lnTo>
                  <a:pt x="8111" y="2199"/>
                </a:lnTo>
                <a:lnTo>
                  <a:pt x="5533" y="802"/>
                </a:lnTo>
                <a:lnTo>
                  <a:pt x="2574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58" y="54430"/>
                </a:lnTo>
                <a:lnTo>
                  <a:pt x="6116" y="54430"/>
                </a:lnTo>
                <a:lnTo>
                  <a:pt x="8975" y="52732"/>
                </a:lnTo>
                <a:lnTo>
                  <a:pt x="8975" y="17628"/>
                </a:lnTo>
                <a:lnTo>
                  <a:pt x="11451" y="14467"/>
                </a:lnTo>
                <a:lnTo>
                  <a:pt x="13806" y="12066"/>
                </a:lnTo>
                <a:lnTo>
                  <a:pt x="18295" y="8790"/>
                </a:lnTo>
                <a:lnTo>
                  <a:pt x="22802" y="7976"/>
                </a:lnTo>
                <a:lnTo>
                  <a:pt x="26060" y="8308"/>
                </a:lnTo>
                <a:lnTo>
                  <a:pt x="28710" y="9640"/>
                </a:lnTo>
                <a:lnTo>
                  <a:pt x="31471" y="13147"/>
                </a:lnTo>
                <a:lnTo>
                  <a:pt x="32533" y="16408"/>
                </a:lnTo>
                <a:lnTo>
                  <a:pt x="33177" y="20462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6078636" y="4122234"/>
            <a:ext cx="34660" cy="55194"/>
          </a:xfrm>
          <a:custGeom>
            <a:avLst/>
            <a:gdLst/>
            <a:ahLst/>
            <a:cxnLst/>
            <a:rect l="l" t="t" r="r" b="b"/>
            <a:pathLst>
              <a:path w="34660" h="55194">
                <a:moveTo>
                  <a:pt x="2264" y="20648"/>
                </a:moveTo>
                <a:lnTo>
                  <a:pt x="3909" y="23623"/>
                </a:lnTo>
                <a:lnTo>
                  <a:pt x="7537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390"/>
                </a:lnTo>
                <a:lnTo>
                  <a:pt x="25440" y="37184"/>
                </a:lnTo>
                <a:lnTo>
                  <a:pt x="25786" y="39790"/>
                </a:lnTo>
                <a:lnTo>
                  <a:pt x="25552" y="42353"/>
                </a:lnTo>
                <a:lnTo>
                  <a:pt x="22964" y="45845"/>
                </a:lnTo>
                <a:lnTo>
                  <a:pt x="19756" y="47321"/>
                </a:lnTo>
                <a:lnTo>
                  <a:pt x="17146" y="47814"/>
                </a:lnTo>
                <a:lnTo>
                  <a:pt x="13592" y="47814"/>
                </a:lnTo>
                <a:lnTo>
                  <a:pt x="10223" y="47080"/>
                </a:lnTo>
                <a:lnTo>
                  <a:pt x="6177" y="45427"/>
                </a:lnTo>
                <a:lnTo>
                  <a:pt x="3293" y="43775"/>
                </a:lnTo>
                <a:lnTo>
                  <a:pt x="283" y="44156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6"/>
                </a:lnTo>
                <a:lnTo>
                  <a:pt x="6226" y="53708"/>
                </a:lnTo>
                <a:lnTo>
                  <a:pt x="8898" y="54496"/>
                </a:lnTo>
                <a:lnTo>
                  <a:pt x="12059" y="55054"/>
                </a:lnTo>
                <a:lnTo>
                  <a:pt x="15447" y="55194"/>
                </a:lnTo>
                <a:lnTo>
                  <a:pt x="18284" y="55194"/>
                </a:lnTo>
                <a:lnTo>
                  <a:pt x="20882" y="54838"/>
                </a:lnTo>
                <a:lnTo>
                  <a:pt x="23233" y="54140"/>
                </a:lnTo>
                <a:lnTo>
                  <a:pt x="27632" y="52386"/>
                </a:lnTo>
                <a:lnTo>
                  <a:pt x="31034" y="49632"/>
                </a:lnTo>
                <a:lnTo>
                  <a:pt x="33274" y="45924"/>
                </a:lnTo>
                <a:lnTo>
                  <a:pt x="34660" y="41629"/>
                </a:lnTo>
                <a:lnTo>
                  <a:pt x="34660" y="36906"/>
                </a:lnTo>
                <a:lnTo>
                  <a:pt x="33597" y="33489"/>
                </a:lnTo>
                <a:lnTo>
                  <a:pt x="31953" y="30581"/>
                </a:lnTo>
                <a:lnTo>
                  <a:pt x="28299" y="27391"/>
                </a:lnTo>
                <a:lnTo>
                  <a:pt x="25293" y="25833"/>
                </a:lnTo>
                <a:lnTo>
                  <a:pt x="22222" y="24497"/>
                </a:lnTo>
                <a:lnTo>
                  <a:pt x="19177" y="23252"/>
                </a:lnTo>
                <a:lnTo>
                  <a:pt x="16202" y="22059"/>
                </a:lnTo>
                <a:lnTo>
                  <a:pt x="12552" y="19900"/>
                </a:lnTo>
                <a:lnTo>
                  <a:pt x="10162" y="17067"/>
                </a:lnTo>
                <a:lnTo>
                  <a:pt x="9791" y="14403"/>
                </a:lnTo>
                <a:lnTo>
                  <a:pt x="10360" y="11494"/>
                </a:lnTo>
                <a:lnTo>
                  <a:pt x="12786" y="8535"/>
                </a:lnTo>
                <a:lnTo>
                  <a:pt x="16069" y="7315"/>
                </a:lnTo>
                <a:lnTo>
                  <a:pt x="18928" y="7138"/>
                </a:lnTo>
                <a:lnTo>
                  <a:pt x="22146" y="7339"/>
                </a:lnTo>
                <a:lnTo>
                  <a:pt x="25958" y="8610"/>
                </a:lnTo>
                <a:lnTo>
                  <a:pt x="29328" y="10374"/>
                </a:lnTo>
                <a:lnTo>
                  <a:pt x="32122" y="8545"/>
                </a:lnTo>
                <a:lnTo>
                  <a:pt x="32075" y="5853"/>
                </a:lnTo>
                <a:lnTo>
                  <a:pt x="30487" y="2984"/>
                </a:lnTo>
                <a:lnTo>
                  <a:pt x="27553" y="1497"/>
                </a:lnTo>
                <a:lnTo>
                  <a:pt x="24263" y="557"/>
                </a:lnTo>
                <a:lnTo>
                  <a:pt x="21653" y="114"/>
                </a:lnTo>
                <a:lnTo>
                  <a:pt x="16069" y="0"/>
                </a:lnTo>
                <a:lnTo>
                  <a:pt x="13470" y="406"/>
                </a:lnTo>
                <a:lnTo>
                  <a:pt x="11228" y="1230"/>
                </a:lnTo>
                <a:lnTo>
                  <a:pt x="7141" y="3135"/>
                </a:lnTo>
                <a:lnTo>
                  <a:pt x="4168" y="5853"/>
                </a:lnTo>
                <a:lnTo>
                  <a:pt x="2313" y="9234"/>
                </a:lnTo>
                <a:lnTo>
                  <a:pt x="1201" y="12915"/>
                </a:lnTo>
                <a:lnTo>
                  <a:pt x="1201" y="17120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6119567" y="4098232"/>
            <a:ext cx="33141" cy="78432"/>
          </a:xfrm>
          <a:custGeom>
            <a:avLst/>
            <a:gdLst/>
            <a:ahLst/>
            <a:cxnLst/>
            <a:rect l="l" t="t" r="r" b="b"/>
            <a:pathLst>
              <a:path w="33141" h="78432">
                <a:moveTo>
                  <a:pt x="28624" y="25055"/>
                </a:moveTo>
                <a:lnTo>
                  <a:pt x="17694" y="25055"/>
                </a:lnTo>
                <a:lnTo>
                  <a:pt x="17694" y="17424"/>
                </a:lnTo>
                <a:lnTo>
                  <a:pt x="18065" y="14083"/>
                </a:lnTo>
                <a:lnTo>
                  <a:pt x="18745" y="11365"/>
                </a:lnTo>
                <a:lnTo>
                  <a:pt x="20664" y="8762"/>
                </a:lnTo>
                <a:lnTo>
                  <a:pt x="23685" y="7646"/>
                </a:lnTo>
                <a:lnTo>
                  <a:pt x="26866" y="7721"/>
                </a:lnTo>
                <a:lnTo>
                  <a:pt x="30100" y="8661"/>
                </a:lnTo>
                <a:lnTo>
                  <a:pt x="32782" y="8596"/>
                </a:lnTo>
                <a:lnTo>
                  <a:pt x="33141" y="5853"/>
                </a:lnTo>
                <a:lnTo>
                  <a:pt x="33059" y="4039"/>
                </a:lnTo>
                <a:lnTo>
                  <a:pt x="30902" y="1141"/>
                </a:lnTo>
                <a:lnTo>
                  <a:pt x="28141" y="356"/>
                </a:lnTo>
                <a:lnTo>
                  <a:pt x="24437" y="0"/>
                </a:lnTo>
                <a:lnTo>
                  <a:pt x="21755" y="0"/>
                </a:lnTo>
                <a:lnTo>
                  <a:pt x="19429" y="382"/>
                </a:lnTo>
                <a:lnTo>
                  <a:pt x="15466" y="1905"/>
                </a:lnTo>
                <a:lnTo>
                  <a:pt x="12518" y="4687"/>
                </a:lnTo>
                <a:lnTo>
                  <a:pt x="10242" y="8345"/>
                </a:lnTo>
                <a:lnTo>
                  <a:pt x="8978" y="13374"/>
                </a:lnTo>
                <a:lnTo>
                  <a:pt x="8655" y="16369"/>
                </a:lnTo>
                <a:lnTo>
                  <a:pt x="8655" y="25055"/>
                </a:lnTo>
                <a:lnTo>
                  <a:pt x="1750" y="25055"/>
                </a:lnTo>
                <a:lnTo>
                  <a:pt x="299" y="26236"/>
                </a:lnTo>
                <a:lnTo>
                  <a:pt x="0" y="28903"/>
                </a:lnTo>
                <a:lnTo>
                  <a:pt x="1750" y="32702"/>
                </a:lnTo>
                <a:lnTo>
                  <a:pt x="8655" y="32702"/>
                </a:lnTo>
                <a:lnTo>
                  <a:pt x="8655" y="76734"/>
                </a:lnTo>
                <a:lnTo>
                  <a:pt x="9025" y="77698"/>
                </a:lnTo>
                <a:lnTo>
                  <a:pt x="11578" y="78432"/>
                </a:lnTo>
                <a:lnTo>
                  <a:pt x="14771" y="78432"/>
                </a:lnTo>
                <a:lnTo>
                  <a:pt x="17694" y="76734"/>
                </a:lnTo>
                <a:lnTo>
                  <a:pt x="17694" y="32702"/>
                </a:lnTo>
                <a:lnTo>
                  <a:pt x="28624" y="32702"/>
                </a:lnTo>
                <a:lnTo>
                  <a:pt x="30416" y="30251"/>
                </a:lnTo>
                <a:lnTo>
                  <a:pt x="30370" y="27608"/>
                </a:lnTo>
                <a:lnTo>
                  <a:pt x="28624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156507" y="4122226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9"/>
                </a:moveTo>
                <a:lnTo>
                  <a:pt x="0" y="32310"/>
                </a:lnTo>
                <a:lnTo>
                  <a:pt x="482" y="36107"/>
                </a:lnTo>
                <a:lnTo>
                  <a:pt x="1461" y="39460"/>
                </a:lnTo>
                <a:lnTo>
                  <a:pt x="2437" y="42800"/>
                </a:lnTo>
                <a:lnTo>
                  <a:pt x="3924" y="45659"/>
                </a:lnTo>
                <a:lnTo>
                  <a:pt x="5918" y="48006"/>
                </a:lnTo>
                <a:lnTo>
                  <a:pt x="10411" y="52134"/>
                </a:lnTo>
                <a:lnTo>
                  <a:pt x="9542" y="32792"/>
                </a:lnTo>
                <a:lnTo>
                  <a:pt x="9298" y="30214"/>
                </a:lnTo>
                <a:lnTo>
                  <a:pt x="9298" y="24602"/>
                </a:lnTo>
                <a:lnTo>
                  <a:pt x="9593" y="21959"/>
                </a:lnTo>
                <a:lnTo>
                  <a:pt x="10198" y="19533"/>
                </a:lnTo>
                <a:lnTo>
                  <a:pt x="11720" y="15026"/>
                </a:lnTo>
                <a:lnTo>
                  <a:pt x="14208" y="11494"/>
                </a:lnTo>
                <a:lnTo>
                  <a:pt x="17726" y="9157"/>
                </a:lnTo>
                <a:lnTo>
                  <a:pt x="21937" y="7711"/>
                </a:lnTo>
                <a:lnTo>
                  <a:pt x="27506" y="7711"/>
                </a:lnTo>
                <a:lnTo>
                  <a:pt x="29922" y="8243"/>
                </a:lnTo>
                <a:lnTo>
                  <a:pt x="33795" y="10364"/>
                </a:lnTo>
                <a:lnTo>
                  <a:pt x="36468" y="13629"/>
                </a:lnTo>
                <a:lnTo>
                  <a:pt x="38411" y="17564"/>
                </a:lnTo>
                <a:lnTo>
                  <a:pt x="39401" y="22402"/>
                </a:lnTo>
                <a:lnTo>
                  <a:pt x="39653" y="24969"/>
                </a:lnTo>
                <a:lnTo>
                  <a:pt x="39653" y="30596"/>
                </a:lnTo>
                <a:lnTo>
                  <a:pt x="39368" y="33234"/>
                </a:lnTo>
                <a:lnTo>
                  <a:pt x="38771" y="35661"/>
                </a:lnTo>
                <a:lnTo>
                  <a:pt x="37274" y="40157"/>
                </a:lnTo>
                <a:lnTo>
                  <a:pt x="34775" y="43663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2" y="47448"/>
                </a:lnTo>
                <a:lnTo>
                  <a:pt x="19086" y="46915"/>
                </a:lnTo>
                <a:lnTo>
                  <a:pt x="15199" y="44794"/>
                </a:lnTo>
                <a:lnTo>
                  <a:pt x="12517" y="41554"/>
                </a:lnTo>
                <a:lnTo>
                  <a:pt x="13406" y="53351"/>
                </a:lnTo>
                <a:lnTo>
                  <a:pt x="16390" y="54587"/>
                </a:lnTo>
                <a:lnTo>
                  <a:pt x="19907" y="55195"/>
                </a:lnTo>
                <a:lnTo>
                  <a:pt x="28065" y="55195"/>
                </a:lnTo>
                <a:lnTo>
                  <a:pt x="31690" y="54496"/>
                </a:lnTo>
                <a:lnTo>
                  <a:pt x="34833" y="53110"/>
                </a:lnTo>
                <a:lnTo>
                  <a:pt x="37969" y="51714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10"/>
                </a:lnTo>
                <a:lnTo>
                  <a:pt x="47376" y="38379"/>
                </a:lnTo>
                <a:lnTo>
                  <a:pt x="48426" y="34927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1" y="19090"/>
                </a:lnTo>
                <a:lnTo>
                  <a:pt x="47462" y="15750"/>
                </a:lnTo>
                <a:lnTo>
                  <a:pt x="46461" y="12395"/>
                </a:lnTo>
                <a:lnTo>
                  <a:pt x="44974" y="9540"/>
                </a:lnTo>
                <a:lnTo>
                  <a:pt x="42983" y="7203"/>
                </a:lnTo>
                <a:lnTo>
                  <a:pt x="38475" y="3074"/>
                </a:lnTo>
                <a:lnTo>
                  <a:pt x="35488" y="1842"/>
                </a:lnTo>
                <a:lnTo>
                  <a:pt x="32496" y="612"/>
                </a:lnTo>
                <a:lnTo>
                  <a:pt x="28990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04" y="5374"/>
                </a:lnTo>
                <a:lnTo>
                  <a:pt x="4136" y="10364"/>
                </a:lnTo>
                <a:lnTo>
                  <a:pt x="2574" y="13333"/>
                </a:lnTo>
                <a:lnTo>
                  <a:pt x="1548" y="16775"/>
                </a:lnTo>
                <a:lnTo>
                  <a:pt x="506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63" h="55195">
                <a:moveTo>
                  <a:pt x="10521" y="37631"/>
                </a:moveTo>
                <a:lnTo>
                  <a:pt x="9542" y="32792"/>
                </a:lnTo>
                <a:lnTo>
                  <a:pt x="10411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2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6218722" y="4122230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01"/>
                </a:moveTo>
                <a:lnTo>
                  <a:pt x="0" y="52732"/>
                </a:lnTo>
                <a:lnTo>
                  <a:pt x="323" y="53696"/>
                </a:lnTo>
                <a:lnTo>
                  <a:pt x="2876" y="54432"/>
                </a:lnTo>
                <a:lnTo>
                  <a:pt x="6127" y="54432"/>
                </a:lnTo>
                <a:lnTo>
                  <a:pt x="8989" y="52732"/>
                </a:lnTo>
                <a:lnTo>
                  <a:pt x="8989" y="19698"/>
                </a:lnTo>
                <a:lnTo>
                  <a:pt x="10267" y="17654"/>
                </a:lnTo>
                <a:lnTo>
                  <a:pt x="12470" y="14518"/>
                </a:lnTo>
                <a:lnTo>
                  <a:pt x="14522" y="11951"/>
                </a:lnTo>
                <a:lnTo>
                  <a:pt x="17369" y="9640"/>
                </a:lnTo>
                <a:lnTo>
                  <a:pt x="19998" y="8712"/>
                </a:lnTo>
                <a:lnTo>
                  <a:pt x="23028" y="8928"/>
                </a:lnTo>
                <a:lnTo>
                  <a:pt x="25791" y="9740"/>
                </a:lnTo>
                <a:lnTo>
                  <a:pt x="28536" y="8420"/>
                </a:lnTo>
                <a:lnTo>
                  <a:pt x="28573" y="3265"/>
                </a:lnTo>
                <a:lnTo>
                  <a:pt x="26222" y="712"/>
                </a:lnTo>
                <a:lnTo>
                  <a:pt x="23101" y="90"/>
                </a:lnTo>
                <a:lnTo>
                  <a:pt x="20452" y="0"/>
                </a:lnTo>
                <a:lnTo>
                  <a:pt x="17334" y="698"/>
                </a:lnTo>
                <a:lnTo>
                  <a:pt x="14187" y="2656"/>
                </a:lnTo>
                <a:lnTo>
                  <a:pt x="10721" y="6173"/>
                </a:lnTo>
                <a:lnTo>
                  <a:pt x="8121" y="9817"/>
                </a:lnTo>
                <a:lnTo>
                  <a:pt x="8121" y="2209"/>
                </a:lnTo>
                <a:lnTo>
                  <a:pt x="5547" y="802"/>
                </a:lnTo>
                <a:lnTo>
                  <a:pt x="2578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6257735" y="4122234"/>
            <a:ext cx="72619" cy="54430"/>
          </a:xfrm>
          <a:custGeom>
            <a:avLst/>
            <a:gdLst/>
            <a:ahLst/>
            <a:cxnLst/>
            <a:rect l="l" t="t" r="r" b="b"/>
            <a:pathLst>
              <a:path w="72619" h="54430">
                <a:moveTo>
                  <a:pt x="63950" y="53696"/>
                </a:moveTo>
                <a:lnTo>
                  <a:pt x="66513" y="54430"/>
                </a:lnTo>
                <a:lnTo>
                  <a:pt x="69757" y="54430"/>
                </a:lnTo>
                <a:lnTo>
                  <a:pt x="72619" y="52732"/>
                </a:lnTo>
                <a:lnTo>
                  <a:pt x="72619" y="18150"/>
                </a:lnTo>
                <a:lnTo>
                  <a:pt x="72345" y="15458"/>
                </a:lnTo>
                <a:lnTo>
                  <a:pt x="71776" y="12915"/>
                </a:lnTo>
                <a:lnTo>
                  <a:pt x="71219" y="10364"/>
                </a:lnTo>
                <a:lnTo>
                  <a:pt x="68940" y="6249"/>
                </a:lnTo>
                <a:lnTo>
                  <a:pt x="65895" y="2833"/>
                </a:lnTo>
                <a:lnTo>
                  <a:pt x="61610" y="571"/>
                </a:lnTo>
                <a:lnTo>
                  <a:pt x="58961" y="0"/>
                </a:lnTo>
                <a:lnTo>
                  <a:pt x="55817" y="0"/>
                </a:lnTo>
                <a:lnTo>
                  <a:pt x="53204" y="165"/>
                </a:lnTo>
                <a:lnTo>
                  <a:pt x="50631" y="877"/>
                </a:lnTo>
                <a:lnTo>
                  <a:pt x="47955" y="2223"/>
                </a:lnTo>
                <a:lnTo>
                  <a:pt x="45168" y="4028"/>
                </a:lnTo>
                <a:lnTo>
                  <a:pt x="42235" y="6555"/>
                </a:lnTo>
                <a:lnTo>
                  <a:pt x="38473" y="8445"/>
                </a:lnTo>
                <a:lnTo>
                  <a:pt x="36878" y="5892"/>
                </a:lnTo>
                <a:lnTo>
                  <a:pt x="33717" y="2757"/>
                </a:lnTo>
                <a:lnTo>
                  <a:pt x="31071" y="1195"/>
                </a:lnTo>
                <a:lnTo>
                  <a:pt x="27842" y="229"/>
                </a:lnTo>
                <a:lnTo>
                  <a:pt x="23980" y="0"/>
                </a:lnTo>
                <a:lnTo>
                  <a:pt x="21329" y="0"/>
                </a:lnTo>
                <a:lnTo>
                  <a:pt x="18717" y="722"/>
                </a:lnTo>
                <a:lnTo>
                  <a:pt x="16127" y="2199"/>
                </a:lnTo>
                <a:lnTo>
                  <a:pt x="13529" y="3671"/>
                </a:lnTo>
                <a:lnTo>
                  <a:pt x="10854" y="5982"/>
                </a:lnTo>
                <a:lnTo>
                  <a:pt x="8096" y="9144"/>
                </a:lnTo>
                <a:lnTo>
                  <a:pt x="8096" y="2199"/>
                </a:lnTo>
                <a:lnTo>
                  <a:pt x="5533" y="802"/>
                </a:lnTo>
                <a:lnTo>
                  <a:pt x="2570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58" y="54430"/>
                </a:lnTo>
                <a:lnTo>
                  <a:pt x="6102" y="54430"/>
                </a:lnTo>
                <a:lnTo>
                  <a:pt x="8961" y="52732"/>
                </a:lnTo>
                <a:lnTo>
                  <a:pt x="8961" y="17628"/>
                </a:lnTo>
                <a:lnTo>
                  <a:pt x="11437" y="14467"/>
                </a:lnTo>
                <a:lnTo>
                  <a:pt x="15819" y="10429"/>
                </a:lnTo>
                <a:lnTo>
                  <a:pt x="20016" y="7976"/>
                </a:lnTo>
                <a:lnTo>
                  <a:pt x="23752" y="7976"/>
                </a:lnTo>
                <a:lnTo>
                  <a:pt x="26417" y="8981"/>
                </a:lnTo>
                <a:lnTo>
                  <a:pt x="29423" y="11875"/>
                </a:lnTo>
                <a:lnTo>
                  <a:pt x="30822" y="14654"/>
                </a:lnTo>
                <a:lnTo>
                  <a:pt x="31619" y="18150"/>
                </a:lnTo>
                <a:lnTo>
                  <a:pt x="31813" y="22211"/>
                </a:lnTo>
                <a:lnTo>
                  <a:pt x="31813" y="52732"/>
                </a:lnTo>
                <a:lnTo>
                  <a:pt x="32123" y="53696"/>
                </a:lnTo>
                <a:lnTo>
                  <a:pt x="34721" y="54430"/>
                </a:lnTo>
                <a:lnTo>
                  <a:pt x="37868" y="54430"/>
                </a:lnTo>
                <a:lnTo>
                  <a:pt x="40802" y="52732"/>
                </a:lnTo>
                <a:lnTo>
                  <a:pt x="40802" y="17628"/>
                </a:lnTo>
                <a:lnTo>
                  <a:pt x="43304" y="14467"/>
                </a:lnTo>
                <a:lnTo>
                  <a:pt x="47671" y="10429"/>
                </a:lnTo>
                <a:lnTo>
                  <a:pt x="51829" y="7976"/>
                </a:lnTo>
                <a:lnTo>
                  <a:pt x="55570" y="7976"/>
                </a:lnTo>
                <a:lnTo>
                  <a:pt x="58254" y="8981"/>
                </a:lnTo>
                <a:lnTo>
                  <a:pt x="61301" y="11875"/>
                </a:lnTo>
                <a:lnTo>
                  <a:pt x="62675" y="14654"/>
                </a:lnTo>
                <a:lnTo>
                  <a:pt x="63407" y="18150"/>
                </a:lnTo>
                <a:lnTo>
                  <a:pt x="63593" y="22211"/>
                </a:lnTo>
                <a:lnTo>
                  <a:pt x="63593" y="52732"/>
                </a:lnTo>
                <a:lnTo>
                  <a:pt x="63950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343606" y="4122234"/>
            <a:ext cx="45035" cy="55191"/>
          </a:xfrm>
          <a:custGeom>
            <a:avLst/>
            <a:gdLst/>
            <a:ahLst/>
            <a:cxnLst/>
            <a:rect l="l" t="t" r="r" b="b"/>
            <a:pathLst>
              <a:path w="45035" h="55191">
                <a:moveTo>
                  <a:pt x="44629" y="17423"/>
                </a:moveTo>
                <a:lnTo>
                  <a:pt x="43812" y="14524"/>
                </a:lnTo>
                <a:lnTo>
                  <a:pt x="42990" y="11656"/>
                </a:lnTo>
                <a:lnTo>
                  <a:pt x="39970" y="7009"/>
                </a:lnTo>
                <a:lnTo>
                  <a:pt x="36010" y="3159"/>
                </a:lnTo>
                <a:lnTo>
                  <a:pt x="33310" y="1889"/>
                </a:lnTo>
                <a:lnTo>
                  <a:pt x="30603" y="633"/>
                </a:lnTo>
                <a:lnTo>
                  <a:pt x="27345" y="0"/>
                </a:lnTo>
                <a:lnTo>
                  <a:pt x="27381" y="7185"/>
                </a:lnTo>
                <a:lnTo>
                  <a:pt x="30650" y="8571"/>
                </a:lnTo>
                <a:lnTo>
                  <a:pt x="32853" y="11324"/>
                </a:lnTo>
                <a:lnTo>
                  <a:pt x="35067" y="14067"/>
                </a:lnTo>
                <a:lnTo>
                  <a:pt x="36122" y="17866"/>
                </a:lnTo>
                <a:lnTo>
                  <a:pt x="36010" y="22705"/>
                </a:lnTo>
                <a:lnTo>
                  <a:pt x="9295" y="22705"/>
                </a:lnTo>
                <a:lnTo>
                  <a:pt x="9371" y="20660"/>
                </a:lnTo>
                <a:lnTo>
                  <a:pt x="10857" y="3210"/>
                </a:lnTo>
                <a:lnTo>
                  <a:pt x="8376" y="5039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2"/>
                </a:lnTo>
                <a:lnTo>
                  <a:pt x="543" y="19659"/>
                </a:lnTo>
                <a:lnTo>
                  <a:pt x="0" y="23517"/>
                </a:lnTo>
                <a:lnTo>
                  <a:pt x="0" y="32385"/>
                </a:lnTo>
                <a:lnTo>
                  <a:pt x="518" y="36360"/>
                </a:lnTo>
                <a:lnTo>
                  <a:pt x="1569" y="39786"/>
                </a:lnTo>
                <a:lnTo>
                  <a:pt x="2623" y="43202"/>
                </a:lnTo>
                <a:lnTo>
                  <a:pt x="4179" y="46061"/>
                </a:lnTo>
                <a:lnTo>
                  <a:pt x="8319" y="50594"/>
                </a:lnTo>
                <a:lnTo>
                  <a:pt x="10864" y="52311"/>
                </a:lnTo>
                <a:lnTo>
                  <a:pt x="13888" y="53466"/>
                </a:lnTo>
                <a:lnTo>
                  <a:pt x="16924" y="54622"/>
                </a:lnTo>
                <a:lnTo>
                  <a:pt x="20452" y="55191"/>
                </a:lnTo>
                <a:lnTo>
                  <a:pt x="24472" y="55191"/>
                </a:lnTo>
                <a:lnTo>
                  <a:pt x="28980" y="55015"/>
                </a:lnTo>
                <a:lnTo>
                  <a:pt x="33077" y="54301"/>
                </a:lnTo>
                <a:lnTo>
                  <a:pt x="36446" y="53466"/>
                </a:lnTo>
                <a:lnTo>
                  <a:pt x="40255" y="52095"/>
                </a:lnTo>
                <a:lnTo>
                  <a:pt x="42833" y="49427"/>
                </a:lnTo>
                <a:lnTo>
                  <a:pt x="42969" y="46810"/>
                </a:lnTo>
                <a:lnTo>
                  <a:pt x="42174" y="44117"/>
                </a:lnTo>
                <a:lnTo>
                  <a:pt x="39549" y="44513"/>
                </a:lnTo>
                <a:lnTo>
                  <a:pt x="36269" y="45806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4" y="47713"/>
                </a:lnTo>
                <a:lnTo>
                  <a:pt x="22355" y="47713"/>
                </a:lnTo>
                <a:lnTo>
                  <a:pt x="17813" y="46428"/>
                </a:lnTo>
                <a:lnTo>
                  <a:pt x="14112" y="44348"/>
                </a:lnTo>
                <a:lnTo>
                  <a:pt x="11559" y="41148"/>
                </a:lnTo>
                <a:lnTo>
                  <a:pt x="10113" y="36992"/>
                </a:lnTo>
                <a:lnTo>
                  <a:pt x="9295" y="32255"/>
                </a:lnTo>
                <a:lnTo>
                  <a:pt x="9295" y="29461"/>
                </a:lnTo>
                <a:lnTo>
                  <a:pt x="41532" y="29461"/>
                </a:lnTo>
                <a:lnTo>
                  <a:pt x="43969" y="28547"/>
                </a:lnTo>
                <a:lnTo>
                  <a:pt x="45035" y="25448"/>
                </a:lnTo>
                <a:lnTo>
                  <a:pt x="45035" y="20497"/>
                </a:lnTo>
                <a:lnTo>
                  <a:pt x="44629" y="17423"/>
                </a:lnTo>
                <a:close/>
              </a:path>
              <a:path w="45035" h="55191">
                <a:moveTo>
                  <a:pt x="9371" y="20660"/>
                </a:moveTo>
                <a:lnTo>
                  <a:pt x="10335" y="16826"/>
                </a:lnTo>
                <a:lnTo>
                  <a:pt x="11832" y="13294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185"/>
                </a:lnTo>
                <a:lnTo>
                  <a:pt x="27381" y="7185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15"/>
                </a:lnTo>
                <a:lnTo>
                  <a:pt x="10857" y="3210"/>
                </a:lnTo>
                <a:lnTo>
                  <a:pt x="9371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6402571" y="4122230"/>
            <a:ext cx="28568" cy="54432"/>
          </a:xfrm>
          <a:custGeom>
            <a:avLst/>
            <a:gdLst/>
            <a:ahLst/>
            <a:cxnLst/>
            <a:rect l="l" t="t" r="r" b="b"/>
            <a:pathLst>
              <a:path w="28568" h="54432">
                <a:moveTo>
                  <a:pt x="0" y="2501"/>
                </a:moveTo>
                <a:lnTo>
                  <a:pt x="0" y="52732"/>
                </a:lnTo>
                <a:lnTo>
                  <a:pt x="182" y="53492"/>
                </a:lnTo>
                <a:lnTo>
                  <a:pt x="2857" y="54432"/>
                </a:lnTo>
                <a:lnTo>
                  <a:pt x="6116" y="54432"/>
                </a:lnTo>
                <a:lnTo>
                  <a:pt x="8971" y="52732"/>
                </a:lnTo>
                <a:lnTo>
                  <a:pt x="8971" y="19698"/>
                </a:lnTo>
                <a:lnTo>
                  <a:pt x="10248" y="17654"/>
                </a:lnTo>
                <a:lnTo>
                  <a:pt x="12452" y="14518"/>
                </a:lnTo>
                <a:lnTo>
                  <a:pt x="14503" y="11951"/>
                </a:lnTo>
                <a:lnTo>
                  <a:pt x="17354" y="9640"/>
                </a:lnTo>
                <a:lnTo>
                  <a:pt x="19989" y="8712"/>
                </a:lnTo>
                <a:lnTo>
                  <a:pt x="23011" y="8928"/>
                </a:lnTo>
                <a:lnTo>
                  <a:pt x="25782" y="9740"/>
                </a:lnTo>
                <a:lnTo>
                  <a:pt x="28522" y="8420"/>
                </a:lnTo>
                <a:lnTo>
                  <a:pt x="28568" y="3265"/>
                </a:lnTo>
                <a:lnTo>
                  <a:pt x="26217" y="712"/>
                </a:lnTo>
                <a:lnTo>
                  <a:pt x="23101" y="90"/>
                </a:lnTo>
                <a:lnTo>
                  <a:pt x="20436" y="0"/>
                </a:lnTo>
                <a:lnTo>
                  <a:pt x="17330" y="698"/>
                </a:lnTo>
                <a:lnTo>
                  <a:pt x="14173" y="2656"/>
                </a:lnTo>
                <a:lnTo>
                  <a:pt x="10706" y="6173"/>
                </a:lnTo>
                <a:lnTo>
                  <a:pt x="8106" y="9817"/>
                </a:lnTo>
                <a:lnTo>
                  <a:pt x="8106" y="2209"/>
                </a:lnTo>
                <a:lnTo>
                  <a:pt x="5543" y="802"/>
                </a:lnTo>
                <a:lnTo>
                  <a:pt x="2573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6437646" y="4122234"/>
            <a:ext cx="34660" cy="55194"/>
          </a:xfrm>
          <a:custGeom>
            <a:avLst/>
            <a:gdLst/>
            <a:ahLst/>
            <a:cxnLst/>
            <a:rect l="l" t="t" r="r" b="b"/>
            <a:pathLst>
              <a:path w="34660" h="55194">
                <a:moveTo>
                  <a:pt x="2264" y="20648"/>
                </a:moveTo>
                <a:lnTo>
                  <a:pt x="3909" y="23623"/>
                </a:lnTo>
                <a:lnTo>
                  <a:pt x="7537" y="26910"/>
                </a:lnTo>
                <a:lnTo>
                  <a:pt x="10472" y="28511"/>
                </a:lnTo>
                <a:lnTo>
                  <a:pt x="13514" y="29843"/>
                </a:lnTo>
                <a:lnTo>
                  <a:pt x="16559" y="31089"/>
                </a:lnTo>
                <a:lnTo>
                  <a:pt x="19461" y="32245"/>
                </a:lnTo>
                <a:lnTo>
                  <a:pt x="23086" y="34390"/>
                </a:lnTo>
                <a:lnTo>
                  <a:pt x="25440" y="37184"/>
                </a:lnTo>
                <a:lnTo>
                  <a:pt x="25782" y="39790"/>
                </a:lnTo>
                <a:lnTo>
                  <a:pt x="25548" y="42353"/>
                </a:lnTo>
                <a:lnTo>
                  <a:pt x="22960" y="45845"/>
                </a:lnTo>
                <a:lnTo>
                  <a:pt x="19752" y="47321"/>
                </a:lnTo>
                <a:lnTo>
                  <a:pt x="17142" y="47814"/>
                </a:lnTo>
                <a:lnTo>
                  <a:pt x="13592" y="47814"/>
                </a:lnTo>
                <a:lnTo>
                  <a:pt x="10223" y="47080"/>
                </a:lnTo>
                <a:lnTo>
                  <a:pt x="6173" y="45427"/>
                </a:lnTo>
                <a:lnTo>
                  <a:pt x="3289" y="43775"/>
                </a:lnTo>
                <a:lnTo>
                  <a:pt x="280" y="44156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6"/>
                </a:lnTo>
                <a:lnTo>
                  <a:pt x="6228" y="53708"/>
                </a:lnTo>
                <a:lnTo>
                  <a:pt x="8902" y="54496"/>
                </a:lnTo>
                <a:lnTo>
                  <a:pt x="12056" y="55054"/>
                </a:lnTo>
                <a:lnTo>
                  <a:pt x="15447" y="55194"/>
                </a:lnTo>
                <a:lnTo>
                  <a:pt x="18284" y="55194"/>
                </a:lnTo>
                <a:lnTo>
                  <a:pt x="20880" y="54838"/>
                </a:lnTo>
                <a:lnTo>
                  <a:pt x="23233" y="54140"/>
                </a:lnTo>
                <a:lnTo>
                  <a:pt x="27630" y="52386"/>
                </a:lnTo>
                <a:lnTo>
                  <a:pt x="31031" y="49632"/>
                </a:lnTo>
                <a:lnTo>
                  <a:pt x="33274" y="45924"/>
                </a:lnTo>
                <a:lnTo>
                  <a:pt x="34660" y="41629"/>
                </a:lnTo>
                <a:lnTo>
                  <a:pt x="34660" y="36906"/>
                </a:lnTo>
                <a:lnTo>
                  <a:pt x="33595" y="33489"/>
                </a:lnTo>
                <a:lnTo>
                  <a:pt x="31949" y="30581"/>
                </a:lnTo>
                <a:lnTo>
                  <a:pt x="28299" y="27391"/>
                </a:lnTo>
                <a:lnTo>
                  <a:pt x="25289" y="25833"/>
                </a:lnTo>
                <a:lnTo>
                  <a:pt x="22218" y="24497"/>
                </a:lnTo>
                <a:lnTo>
                  <a:pt x="19176" y="23252"/>
                </a:lnTo>
                <a:lnTo>
                  <a:pt x="16202" y="22059"/>
                </a:lnTo>
                <a:lnTo>
                  <a:pt x="12548" y="19900"/>
                </a:lnTo>
                <a:lnTo>
                  <a:pt x="10158" y="17067"/>
                </a:lnTo>
                <a:lnTo>
                  <a:pt x="9791" y="14403"/>
                </a:lnTo>
                <a:lnTo>
                  <a:pt x="10360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4" y="7138"/>
                </a:lnTo>
                <a:lnTo>
                  <a:pt x="22143" y="7339"/>
                </a:lnTo>
                <a:lnTo>
                  <a:pt x="25958" y="8610"/>
                </a:lnTo>
                <a:lnTo>
                  <a:pt x="29325" y="10374"/>
                </a:lnTo>
                <a:lnTo>
                  <a:pt x="32125" y="8545"/>
                </a:lnTo>
                <a:lnTo>
                  <a:pt x="32075" y="5853"/>
                </a:lnTo>
                <a:lnTo>
                  <a:pt x="30487" y="2984"/>
                </a:lnTo>
                <a:lnTo>
                  <a:pt x="27553" y="1497"/>
                </a:lnTo>
                <a:lnTo>
                  <a:pt x="24263" y="557"/>
                </a:lnTo>
                <a:lnTo>
                  <a:pt x="21649" y="114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3" y="9234"/>
                </a:lnTo>
                <a:lnTo>
                  <a:pt x="1198" y="12915"/>
                </a:lnTo>
                <a:lnTo>
                  <a:pt x="1198" y="17120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6479075" y="4163871"/>
            <a:ext cx="17679" cy="28652"/>
          </a:xfrm>
          <a:custGeom>
            <a:avLst/>
            <a:gdLst/>
            <a:ahLst/>
            <a:cxnLst/>
            <a:rect l="l" t="t" r="r" b="b"/>
            <a:pathLst>
              <a:path w="17679" h="28652">
                <a:moveTo>
                  <a:pt x="17679" y="4511"/>
                </a:moveTo>
                <a:lnTo>
                  <a:pt x="17679" y="3506"/>
                </a:lnTo>
                <a:lnTo>
                  <a:pt x="16029" y="482"/>
                </a:lnTo>
                <a:lnTo>
                  <a:pt x="13416" y="0"/>
                </a:lnTo>
                <a:lnTo>
                  <a:pt x="10767" y="39"/>
                </a:lnTo>
                <a:lnTo>
                  <a:pt x="7721" y="1526"/>
                </a:lnTo>
                <a:lnTo>
                  <a:pt x="7228" y="4511"/>
                </a:lnTo>
                <a:lnTo>
                  <a:pt x="7228" y="11645"/>
                </a:lnTo>
                <a:lnTo>
                  <a:pt x="0" y="27000"/>
                </a:lnTo>
                <a:lnTo>
                  <a:pt x="1421" y="28652"/>
                </a:lnTo>
                <a:lnTo>
                  <a:pt x="4269" y="28587"/>
                </a:lnTo>
                <a:lnTo>
                  <a:pt x="6969" y="27115"/>
                </a:lnTo>
                <a:lnTo>
                  <a:pt x="14406" y="15621"/>
                </a:lnTo>
                <a:lnTo>
                  <a:pt x="15548" y="13806"/>
                </a:lnTo>
                <a:lnTo>
                  <a:pt x="16973" y="10429"/>
                </a:lnTo>
                <a:lnTo>
                  <a:pt x="17517" y="7697"/>
                </a:lnTo>
                <a:lnTo>
                  <a:pt x="17679" y="45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6539158" y="4104151"/>
            <a:ext cx="76539" cy="72555"/>
          </a:xfrm>
          <a:custGeom>
            <a:avLst/>
            <a:gdLst/>
            <a:ahLst/>
            <a:cxnLst/>
            <a:rect l="l" t="t" r="r" b="b"/>
            <a:pathLst>
              <a:path w="76539" h="72555">
                <a:moveTo>
                  <a:pt x="9356" y="7862"/>
                </a:moveTo>
                <a:lnTo>
                  <a:pt x="33126" y="71032"/>
                </a:lnTo>
                <a:lnTo>
                  <a:pt x="34386" y="72123"/>
                </a:lnTo>
                <a:lnTo>
                  <a:pt x="36939" y="72555"/>
                </a:lnTo>
                <a:lnTo>
                  <a:pt x="39589" y="72468"/>
                </a:lnTo>
                <a:lnTo>
                  <a:pt x="42264" y="71032"/>
                </a:lnTo>
                <a:lnTo>
                  <a:pt x="67071" y="7862"/>
                </a:lnTo>
                <a:lnTo>
                  <a:pt x="67182" y="70765"/>
                </a:lnTo>
                <a:lnTo>
                  <a:pt x="68162" y="72086"/>
                </a:lnTo>
                <a:lnTo>
                  <a:pt x="70981" y="72555"/>
                </a:lnTo>
                <a:lnTo>
                  <a:pt x="73532" y="72504"/>
                </a:lnTo>
                <a:lnTo>
                  <a:pt x="76539" y="70765"/>
                </a:lnTo>
                <a:lnTo>
                  <a:pt x="76539" y="3571"/>
                </a:lnTo>
                <a:lnTo>
                  <a:pt x="75351" y="1029"/>
                </a:lnTo>
                <a:lnTo>
                  <a:pt x="72518" y="0"/>
                </a:lnTo>
                <a:lnTo>
                  <a:pt x="66492" y="0"/>
                </a:lnTo>
                <a:lnTo>
                  <a:pt x="63356" y="508"/>
                </a:lnTo>
                <a:lnTo>
                  <a:pt x="60570" y="3175"/>
                </a:lnTo>
                <a:lnTo>
                  <a:pt x="59249" y="6019"/>
                </a:lnTo>
                <a:lnTo>
                  <a:pt x="38300" y="58154"/>
                </a:lnTo>
                <a:lnTo>
                  <a:pt x="38026" y="58154"/>
                </a:lnTo>
                <a:lnTo>
                  <a:pt x="17899" y="5857"/>
                </a:lnTo>
                <a:lnTo>
                  <a:pt x="17564" y="4852"/>
                </a:lnTo>
                <a:lnTo>
                  <a:pt x="15746" y="1868"/>
                </a:lnTo>
                <a:lnTo>
                  <a:pt x="12762" y="331"/>
                </a:lnTo>
                <a:lnTo>
                  <a:pt x="9679" y="0"/>
                </a:lnTo>
                <a:lnTo>
                  <a:pt x="3924" y="0"/>
                </a:lnTo>
                <a:lnTo>
                  <a:pt x="406" y="1677"/>
                </a:lnTo>
                <a:lnTo>
                  <a:pt x="0" y="4356"/>
                </a:lnTo>
                <a:lnTo>
                  <a:pt x="0" y="70765"/>
                </a:lnTo>
                <a:lnTo>
                  <a:pt x="924" y="72086"/>
                </a:lnTo>
                <a:lnTo>
                  <a:pt x="3700" y="72555"/>
                </a:lnTo>
                <a:lnTo>
                  <a:pt x="6289" y="72504"/>
                </a:lnTo>
                <a:lnTo>
                  <a:pt x="9356" y="70765"/>
                </a:lnTo>
                <a:lnTo>
                  <a:pt x="9356" y="7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6630026" y="412222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9"/>
                </a:moveTo>
                <a:lnTo>
                  <a:pt x="0" y="32310"/>
                </a:lnTo>
                <a:lnTo>
                  <a:pt x="482" y="36107"/>
                </a:lnTo>
                <a:lnTo>
                  <a:pt x="1461" y="39460"/>
                </a:lnTo>
                <a:lnTo>
                  <a:pt x="2440" y="42800"/>
                </a:lnTo>
                <a:lnTo>
                  <a:pt x="3924" y="45659"/>
                </a:lnTo>
                <a:lnTo>
                  <a:pt x="5918" y="48006"/>
                </a:lnTo>
                <a:lnTo>
                  <a:pt x="10415" y="52134"/>
                </a:lnTo>
                <a:lnTo>
                  <a:pt x="9547" y="32792"/>
                </a:lnTo>
                <a:lnTo>
                  <a:pt x="9298" y="30214"/>
                </a:lnTo>
                <a:lnTo>
                  <a:pt x="9298" y="24602"/>
                </a:lnTo>
                <a:lnTo>
                  <a:pt x="9594" y="21959"/>
                </a:lnTo>
                <a:lnTo>
                  <a:pt x="10203" y="19533"/>
                </a:lnTo>
                <a:lnTo>
                  <a:pt x="11725" y="15026"/>
                </a:lnTo>
                <a:lnTo>
                  <a:pt x="14212" y="11494"/>
                </a:lnTo>
                <a:lnTo>
                  <a:pt x="17730" y="9157"/>
                </a:lnTo>
                <a:lnTo>
                  <a:pt x="21939" y="7711"/>
                </a:lnTo>
                <a:lnTo>
                  <a:pt x="27512" y="7711"/>
                </a:lnTo>
                <a:lnTo>
                  <a:pt x="29919" y="8243"/>
                </a:lnTo>
                <a:lnTo>
                  <a:pt x="33797" y="10364"/>
                </a:lnTo>
                <a:lnTo>
                  <a:pt x="36471" y="13629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0" y="24969"/>
                </a:lnTo>
                <a:lnTo>
                  <a:pt x="39650" y="30596"/>
                </a:lnTo>
                <a:lnTo>
                  <a:pt x="39366" y="33234"/>
                </a:lnTo>
                <a:lnTo>
                  <a:pt x="38775" y="35661"/>
                </a:lnTo>
                <a:lnTo>
                  <a:pt x="37274" y="40157"/>
                </a:lnTo>
                <a:lnTo>
                  <a:pt x="34772" y="43663"/>
                </a:lnTo>
                <a:lnTo>
                  <a:pt x="31248" y="45986"/>
                </a:lnTo>
                <a:lnTo>
                  <a:pt x="27025" y="47448"/>
                </a:lnTo>
                <a:lnTo>
                  <a:pt x="21506" y="47448"/>
                </a:lnTo>
                <a:lnTo>
                  <a:pt x="19090" y="46915"/>
                </a:lnTo>
                <a:lnTo>
                  <a:pt x="15203" y="44794"/>
                </a:lnTo>
                <a:lnTo>
                  <a:pt x="12513" y="41554"/>
                </a:lnTo>
                <a:lnTo>
                  <a:pt x="13406" y="53351"/>
                </a:lnTo>
                <a:lnTo>
                  <a:pt x="16394" y="54587"/>
                </a:lnTo>
                <a:lnTo>
                  <a:pt x="19904" y="55195"/>
                </a:lnTo>
                <a:lnTo>
                  <a:pt x="28065" y="55195"/>
                </a:lnTo>
                <a:lnTo>
                  <a:pt x="31694" y="54496"/>
                </a:lnTo>
                <a:lnTo>
                  <a:pt x="34837" y="53110"/>
                </a:lnTo>
                <a:lnTo>
                  <a:pt x="37969" y="51714"/>
                </a:lnTo>
                <a:lnTo>
                  <a:pt x="40582" y="49758"/>
                </a:lnTo>
                <a:lnTo>
                  <a:pt x="44756" y="44780"/>
                </a:lnTo>
                <a:lnTo>
                  <a:pt x="46324" y="41810"/>
                </a:lnTo>
                <a:lnTo>
                  <a:pt x="47379" y="38379"/>
                </a:lnTo>
                <a:lnTo>
                  <a:pt x="48427" y="34927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6" y="19090"/>
                </a:lnTo>
                <a:lnTo>
                  <a:pt x="47462" y="15750"/>
                </a:lnTo>
                <a:lnTo>
                  <a:pt x="46461" y="12395"/>
                </a:lnTo>
                <a:lnTo>
                  <a:pt x="44974" y="9540"/>
                </a:lnTo>
                <a:lnTo>
                  <a:pt x="42980" y="7203"/>
                </a:lnTo>
                <a:lnTo>
                  <a:pt x="38477" y="3074"/>
                </a:lnTo>
                <a:lnTo>
                  <a:pt x="35492" y="1842"/>
                </a:lnTo>
                <a:lnTo>
                  <a:pt x="32498" y="612"/>
                </a:lnTo>
                <a:lnTo>
                  <a:pt x="28994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9" y="3441"/>
                </a:lnTo>
                <a:lnTo>
                  <a:pt x="8309" y="5374"/>
                </a:lnTo>
                <a:lnTo>
                  <a:pt x="4136" y="10364"/>
                </a:lnTo>
                <a:lnTo>
                  <a:pt x="2578" y="13333"/>
                </a:lnTo>
                <a:lnTo>
                  <a:pt x="1548" y="16775"/>
                </a:lnTo>
                <a:lnTo>
                  <a:pt x="507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59" h="55195">
                <a:moveTo>
                  <a:pt x="10523" y="37631"/>
                </a:moveTo>
                <a:lnTo>
                  <a:pt x="9547" y="32792"/>
                </a:lnTo>
                <a:lnTo>
                  <a:pt x="10415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2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6685721" y="410959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5" y="1742"/>
                </a:moveTo>
                <a:lnTo>
                  <a:pt x="17406" y="1029"/>
                </a:lnTo>
                <a:lnTo>
                  <a:pt x="14756" y="0"/>
                </a:lnTo>
                <a:lnTo>
                  <a:pt x="11523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71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6" y="58254"/>
                </a:lnTo>
                <a:lnTo>
                  <a:pt x="10807" y="62169"/>
                </a:lnTo>
                <a:lnTo>
                  <a:pt x="13136" y="64961"/>
                </a:lnTo>
                <a:lnTo>
                  <a:pt x="16427" y="66690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6" y="67553"/>
                </a:lnTo>
                <a:lnTo>
                  <a:pt x="28573" y="66967"/>
                </a:lnTo>
                <a:lnTo>
                  <a:pt x="31766" y="64249"/>
                </a:lnTo>
                <a:lnTo>
                  <a:pt x="31990" y="61686"/>
                </a:lnTo>
                <a:lnTo>
                  <a:pt x="31990" y="61013"/>
                </a:lnTo>
                <a:lnTo>
                  <a:pt x="30132" y="58370"/>
                </a:lnTo>
                <a:lnTo>
                  <a:pt x="27371" y="59425"/>
                </a:lnTo>
                <a:lnTo>
                  <a:pt x="24486" y="59842"/>
                </a:lnTo>
                <a:lnTo>
                  <a:pt x="21913" y="59842"/>
                </a:lnTo>
                <a:lnTo>
                  <a:pt x="20116" y="58968"/>
                </a:lnTo>
                <a:lnTo>
                  <a:pt x="18125" y="55436"/>
                </a:lnTo>
                <a:lnTo>
                  <a:pt x="17625" y="52819"/>
                </a:lnTo>
                <a:lnTo>
                  <a:pt x="17625" y="21337"/>
                </a:lnTo>
                <a:lnTo>
                  <a:pt x="30192" y="21337"/>
                </a:lnTo>
                <a:lnTo>
                  <a:pt x="31990" y="18886"/>
                </a:lnTo>
                <a:lnTo>
                  <a:pt x="31950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6725969" y="4122226"/>
            <a:ext cx="48961" cy="55195"/>
          </a:xfrm>
          <a:custGeom>
            <a:avLst/>
            <a:gdLst/>
            <a:ahLst/>
            <a:cxnLst/>
            <a:rect l="l" t="t" r="r" b="b"/>
            <a:pathLst>
              <a:path w="48961" h="55195">
                <a:moveTo>
                  <a:pt x="0" y="28069"/>
                </a:moveTo>
                <a:lnTo>
                  <a:pt x="0" y="32310"/>
                </a:lnTo>
                <a:lnTo>
                  <a:pt x="482" y="36107"/>
                </a:lnTo>
                <a:lnTo>
                  <a:pt x="1457" y="39460"/>
                </a:lnTo>
                <a:lnTo>
                  <a:pt x="2437" y="42800"/>
                </a:lnTo>
                <a:lnTo>
                  <a:pt x="3924" y="45659"/>
                </a:lnTo>
                <a:lnTo>
                  <a:pt x="5915" y="48006"/>
                </a:lnTo>
                <a:lnTo>
                  <a:pt x="10411" y="52134"/>
                </a:lnTo>
                <a:lnTo>
                  <a:pt x="9544" y="32792"/>
                </a:lnTo>
                <a:lnTo>
                  <a:pt x="9295" y="30214"/>
                </a:lnTo>
                <a:lnTo>
                  <a:pt x="9295" y="24602"/>
                </a:lnTo>
                <a:lnTo>
                  <a:pt x="9594" y="21959"/>
                </a:lnTo>
                <a:lnTo>
                  <a:pt x="10199" y="19533"/>
                </a:lnTo>
                <a:lnTo>
                  <a:pt x="11722" y="15026"/>
                </a:lnTo>
                <a:lnTo>
                  <a:pt x="14213" y="11494"/>
                </a:lnTo>
                <a:lnTo>
                  <a:pt x="17726" y="9157"/>
                </a:lnTo>
                <a:lnTo>
                  <a:pt x="21935" y="7711"/>
                </a:lnTo>
                <a:lnTo>
                  <a:pt x="27508" y="7711"/>
                </a:lnTo>
                <a:lnTo>
                  <a:pt x="29923" y="8243"/>
                </a:lnTo>
                <a:lnTo>
                  <a:pt x="33797" y="10364"/>
                </a:lnTo>
                <a:lnTo>
                  <a:pt x="36471" y="13629"/>
                </a:lnTo>
                <a:lnTo>
                  <a:pt x="38416" y="17564"/>
                </a:lnTo>
                <a:lnTo>
                  <a:pt x="39403" y="22402"/>
                </a:lnTo>
                <a:lnTo>
                  <a:pt x="39654" y="24969"/>
                </a:lnTo>
                <a:lnTo>
                  <a:pt x="39654" y="30596"/>
                </a:lnTo>
                <a:lnTo>
                  <a:pt x="39366" y="33234"/>
                </a:lnTo>
                <a:lnTo>
                  <a:pt x="38773" y="35661"/>
                </a:lnTo>
                <a:lnTo>
                  <a:pt x="37274" y="40157"/>
                </a:lnTo>
                <a:lnTo>
                  <a:pt x="34776" y="43663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3" y="47448"/>
                </a:lnTo>
                <a:lnTo>
                  <a:pt x="19088" y="46915"/>
                </a:lnTo>
                <a:lnTo>
                  <a:pt x="15199" y="44794"/>
                </a:lnTo>
                <a:lnTo>
                  <a:pt x="12517" y="41554"/>
                </a:lnTo>
                <a:lnTo>
                  <a:pt x="13407" y="53351"/>
                </a:lnTo>
                <a:lnTo>
                  <a:pt x="16391" y="54587"/>
                </a:lnTo>
                <a:lnTo>
                  <a:pt x="19908" y="55195"/>
                </a:lnTo>
                <a:lnTo>
                  <a:pt x="28065" y="55195"/>
                </a:lnTo>
                <a:lnTo>
                  <a:pt x="31691" y="54496"/>
                </a:lnTo>
                <a:lnTo>
                  <a:pt x="34833" y="53110"/>
                </a:lnTo>
                <a:lnTo>
                  <a:pt x="37969" y="51714"/>
                </a:lnTo>
                <a:lnTo>
                  <a:pt x="40579" y="49758"/>
                </a:lnTo>
                <a:lnTo>
                  <a:pt x="44752" y="44780"/>
                </a:lnTo>
                <a:lnTo>
                  <a:pt x="46325" y="41810"/>
                </a:lnTo>
                <a:lnTo>
                  <a:pt x="47376" y="38379"/>
                </a:lnTo>
                <a:lnTo>
                  <a:pt x="48431" y="34927"/>
                </a:lnTo>
                <a:lnTo>
                  <a:pt x="48961" y="31154"/>
                </a:lnTo>
                <a:lnTo>
                  <a:pt x="48961" y="22860"/>
                </a:lnTo>
                <a:lnTo>
                  <a:pt x="48453" y="19090"/>
                </a:lnTo>
                <a:lnTo>
                  <a:pt x="47466" y="15750"/>
                </a:lnTo>
                <a:lnTo>
                  <a:pt x="46461" y="12395"/>
                </a:lnTo>
                <a:lnTo>
                  <a:pt x="44975" y="9540"/>
                </a:lnTo>
                <a:lnTo>
                  <a:pt x="42984" y="7203"/>
                </a:lnTo>
                <a:lnTo>
                  <a:pt x="38473" y="3074"/>
                </a:lnTo>
                <a:lnTo>
                  <a:pt x="35492" y="1842"/>
                </a:lnTo>
                <a:lnTo>
                  <a:pt x="32498" y="612"/>
                </a:lnTo>
                <a:lnTo>
                  <a:pt x="28991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9" y="3441"/>
                </a:lnTo>
                <a:lnTo>
                  <a:pt x="8305" y="5374"/>
                </a:lnTo>
                <a:lnTo>
                  <a:pt x="4133" y="10364"/>
                </a:lnTo>
                <a:lnTo>
                  <a:pt x="2574" y="13333"/>
                </a:lnTo>
                <a:lnTo>
                  <a:pt x="1548" y="16775"/>
                </a:lnTo>
                <a:lnTo>
                  <a:pt x="508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61" h="55195">
                <a:moveTo>
                  <a:pt x="10523" y="37631"/>
                </a:moveTo>
                <a:lnTo>
                  <a:pt x="9544" y="32792"/>
                </a:lnTo>
                <a:lnTo>
                  <a:pt x="10411" y="52134"/>
                </a:lnTo>
                <a:lnTo>
                  <a:pt x="13407" y="53351"/>
                </a:lnTo>
                <a:lnTo>
                  <a:pt x="12517" y="41554"/>
                </a:lnTo>
                <a:lnTo>
                  <a:pt x="1052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6788185" y="4122230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01"/>
                </a:moveTo>
                <a:lnTo>
                  <a:pt x="0" y="52732"/>
                </a:lnTo>
                <a:lnTo>
                  <a:pt x="323" y="53696"/>
                </a:lnTo>
                <a:lnTo>
                  <a:pt x="2872" y="54432"/>
                </a:lnTo>
                <a:lnTo>
                  <a:pt x="6126" y="54432"/>
                </a:lnTo>
                <a:lnTo>
                  <a:pt x="8989" y="52732"/>
                </a:lnTo>
                <a:lnTo>
                  <a:pt x="8989" y="19698"/>
                </a:lnTo>
                <a:lnTo>
                  <a:pt x="10266" y="17654"/>
                </a:lnTo>
                <a:lnTo>
                  <a:pt x="12466" y="14518"/>
                </a:lnTo>
                <a:lnTo>
                  <a:pt x="14522" y="11951"/>
                </a:lnTo>
                <a:lnTo>
                  <a:pt x="17369" y="9640"/>
                </a:lnTo>
                <a:lnTo>
                  <a:pt x="19993" y="8712"/>
                </a:lnTo>
                <a:lnTo>
                  <a:pt x="23028" y="8928"/>
                </a:lnTo>
                <a:lnTo>
                  <a:pt x="25786" y="9740"/>
                </a:lnTo>
                <a:lnTo>
                  <a:pt x="28536" y="8420"/>
                </a:lnTo>
                <a:lnTo>
                  <a:pt x="28572" y="3265"/>
                </a:lnTo>
                <a:lnTo>
                  <a:pt x="26221" y="712"/>
                </a:lnTo>
                <a:lnTo>
                  <a:pt x="23101" y="90"/>
                </a:lnTo>
                <a:lnTo>
                  <a:pt x="20450" y="0"/>
                </a:lnTo>
                <a:lnTo>
                  <a:pt x="17334" y="698"/>
                </a:lnTo>
                <a:lnTo>
                  <a:pt x="14187" y="2656"/>
                </a:lnTo>
                <a:lnTo>
                  <a:pt x="10720" y="6173"/>
                </a:lnTo>
                <a:lnTo>
                  <a:pt x="8121" y="9817"/>
                </a:lnTo>
                <a:lnTo>
                  <a:pt x="8121" y="2209"/>
                </a:lnTo>
                <a:lnTo>
                  <a:pt x="5547" y="802"/>
                </a:lnTo>
                <a:lnTo>
                  <a:pt x="2576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6823274" y="4122234"/>
            <a:ext cx="34649" cy="55194"/>
          </a:xfrm>
          <a:custGeom>
            <a:avLst/>
            <a:gdLst/>
            <a:ahLst/>
            <a:cxnLst/>
            <a:rect l="l" t="t" r="r" b="b"/>
            <a:pathLst>
              <a:path w="34649" h="55194">
                <a:moveTo>
                  <a:pt x="2264" y="20648"/>
                </a:moveTo>
                <a:lnTo>
                  <a:pt x="3898" y="2362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5" y="34390"/>
                </a:lnTo>
                <a:lnTo>
                  <a:pt x="25426" y="37184"/>
                </a:lnTo>
                <a:lnTo>
                  <a:pt x="25787" y="39790"/>
                </a:lnTo>
                <a:lnTo>
                  <a:pt x="25552" y="42353"/>
                </a:lnTo>
                <a:lnTo>
                  <a:pt x="22964" y="45845"/>
                </a:lnTo>
                <a:lnTo>
                  <a:pt x="19745" y="47321"/>
                </a:lnTo>
                <a:lnTo>
                  <a:pt x="17132" y="47814"/>
                </a:lnTo>
                <a:lnTo>
                  <a:pt x="13582" y="47814"/>
                </a:lnTo>
                <a:lnTo>
                  <a:pt x="10227" y="47080"/>
                </a:lnTo>
                <a:lnTo>
                  <a:pt x="6177" y="45427"/>
                </a:lnTo>
                <a:lnTo>
                  <a:pt x="3294" y="43775"/>
                </a:lnTo>
                <a:lnTo>
                  <a:pt x="270" y="44156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6"/>
                </a:lnTo>
                <a:lnTo>
                  <a:pt x="6224" y="53708"/>
                </a:lnTo>
                <a:lnTo>
                  <a:pt x="8888" y="54496"/>
                </a:lnTo>
                <a:lnTo>
                  <a:pt x="12059" y="55054"/>
                </a:lnTo>
                <a:lnTo>
                  <a:pt x="15447" y="55194"/>
                </a:lnTo>
                <a:lnTo>
                  <a:pt x="18284" y="55194"/>
                </a:lnTo>
                <a:lnTo>
                  <a:pt x="20872" y="54838"/>
                </a:lnTo>
                <a:lnTo>
                  <a:pt x="23223" y="54140"/>
                </a:lnTo>
                <a:lnTo>
                  <a:pt x="27618" y="52386"/>
                </a:lnTo>
                <a:lnTo>
                  <a:pt x="31021" y="49632"/>
                </a:lnTo>
                <a:lnTo>
                  <a:pt x="33263" y="45924"/>
                </a:lnTo>
                <a:lnTo>
                  <a:pt x="34649" y="41629"/>
                </a:lnTo>
                <a:lnTo>
                  <a:pt x="34649" y="36906"/>
                </a:lnTo>
                <a:lnTo>
                  <a:pt x="33599" y="33489"/>
                </a:lnTo>
                <a:lnTo>
                  <a:pt x="31949" y="30581"/>
                </a:lnTo>
                <a:lnTo>
                  <a:pt x="28289" y="27391"/>
                </a:lnTo>
                <a:lnTo>
                  <a:pt x="25279" y="25833"/>
                </a:lnTo>
                <a:lnTo>
                  <a:pt x="22218" y="24497"/>
                </a:lnTo>
                <a:lnTo>
                  <a:pt x="19163" y="23252"/>
                </a:lnTo>
                <a:lnTo>
                  <a:pt x="16192" y="22059"/>
                </a:lnTo>
                <a:lnTo>
                  <a:pt x="12552" y="19900"/>
                </a:lnTo>
                <a:lnTo>
                  <a:pt x="10152" y="17067"/>
                </a:lnTo>
                <a:lnTo>
                  <a:pt x="9791" y="14403"/>
                </a:lnTo>
                <a:lnTo>
                  <a:pt x="10364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9" y="7138"/>
                </a:lnTo>
                <a:lnTo>
                  <a:pt x="22147" y="7339"/>
                </a:lnTo>
                <a:lnTo>
                  <a:pt x="25948" y="8610"/>
                </a:lnTo>
                <a:lnTo>
                  <a:pt x="29315" y="10374"/>
                </a:lnTo>
                <a:lnTo>
                  <a:pt x="32123" y="8545"/>
                </a:lnTo>
                <a:lnTo>
                  <a:pt x="32076" y="5853"/>
                </a:lnTo>
                <a:lnTo>
                  <a:pt x="30491" y="2984"/>
                </a:lnTo>
                <a:lnTo>
                  <a:pt x="27543" y="1497"/>
                </a:lnTo>
                <a:lnTo>
                  <a:pt x="24264" y="557"/>
                </a:lnTo>
                <a:lnTo>
                  <a:pt x="21653" y="114"/>
                </a:lnTo>
                <a:lnTo>
                  <a:pt x="16070" y="0"/>
                </a:lnTo>
                <a:lnTo>
                  <a:pt x="13453" y="406"/>
                </a:lnTo>
                <a:lnTo>
                  <a:pt x="11224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5" y="9234"/>
                </a:lnTo>
                <a:lnTo>
                  <a:pt x="1202" y="12915"/>
                </a:lnTo>
                <a:lnTo>
                  <a:pt x="1202" y="17120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6864689" y="4163871"/>
            <a:ext cx="17693" cy="28652"/>
          </a:xfrm>
          <a:custGeom>
            <a:avLst/>
            <a:gdLst/>
            <a:ahLst/>
            <a:cxnLst/>
            <a:rect l="l" t="t" r="r" b="b"/>
            <a:pathLst>
              <a:path w="17693" h="28652">
                <a:moveTo>
                  <a:pt x="17693" y="4511"/>
                </a:moveTo>
                <a:lnTo>
                  <a:pt x="17693" y="3506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39"/>
                </a:lnTo>
                <a:lnTo>
                  <a:pt x="7739" y="1526"/>
                </a:lnTo>
                <a:lnTo>
                  <a:pt x="7242" y="4511"/>
                </a:lnTo>
                <a:lnTo>
                  <a:pt x="7242" y="11645"/>
                </a:lnTo>
                <a:lnTo>
                  <a:pt x="0" y="27000"/>
                </a:lnTo>
                <a:lnTo>
                  <a:pt x="1440" y="28652"/>
                </a:lnTo>
                <a:lnTo>
                  <a:pt x="4272" y="28587"/>
                </a:lnTo>
                <a:lnTo>
                  <a:pt x="6969" y="27115"/>
                </a:lnTo>
                <a:lnTo>
                  <a:pt x="14424" y="15621"/>
                </a:lnTo>
                <a:lnTo>
                  <a:pt x="15566" y="13806"/>
                </a:lnTo>
                <a:lnTo>
                  <a:pt x="16973" y="10429"/>
                </a:lnTo>
                <a:lnTo>
                  <a:pt x="17520" y="7697"/>
                </a:lnTo>
                <a:lnTo>
                  <a:pt x="17693" y="45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6924686" y="4103817"/>
            <a:ext cx="53035" cy="73609"/>
          </a:xfrm>
          <a:custGeom>
            <a:avLst/>
            <a:gdLst/>
            <a:ahLst/>
            <a:cxnLst/>
            <a:rect l="l" t="t" r="r" b="b"/>
            <a:pathLst>
              <a:path w="53035" h="73609">
                <a:moveTo>
                  <a:pt x="9295" y="1777"/>
                </a:moveTo>
                <a:lnTo>
                  <a:pt x="8341" y="471"/>
                </a:lnTo>
                <a:lnTo>
                  <a:pt x="5543" y="0"/>
                </a:lnTo>
                <a:lnTo>
                  <a:pt x="2959" y="53"/>
                </a:lnTo>
                <a:lnTo>
                  <a:pt x="0" y="1777"/>
                </a:lnTo>
                <a:lnTo>
                  <a:pt x="0" y="51018"/>
                </a:lnTo>
                <a:lnTo>
                  <a:pt x="619" y="54928"/>
                </a:lnTo>
                <a:lnTo>
                  <a:pt x="1842" y="58305"/>
                </a:lnTo>
                <a:lnTo>
                  <a:pt x="3081" y="61696"/>
                </a:lnTo>
                <a:lnTo>
                  <a:pt x="4823" y="64529"/>
                </a:lnTo>
                <a:lnTo>
                  <a:pt x="9410" y="69025"/>
                </a:lnTo>
                <a:lnTo>
                  <a:pt x="12142" y="70728"/>
                </a:lnTo>
                <a:lnTo>
                  <a:pt x="15339" y="71884"/>
                </a:lnTo>
                <a:lnTo>
                  <a:pt x="18533" y="73040"/>
                </a:lnTo>
                <a:lnTo>
                  <a:pt x="22061" y="73609"/>
                </a:lnTo>
                <a:lnTo>
                  <a:pt x="30179" y="73609"/>
                </a:lnTo>
                <a:lnTo>
                  <a:pt x="33980" y="73000"/>
                </a:lnTo>
                <a:lnTo>
                  <a:pt x="37310" y="71768"/>
                </a:lnTo>
                <a:lnTo>
                  <a:pt x="40655" y="70538"/>
                </a:lnTo>
                <a:lnTo>
                  <a:pt x="43487" y="68733"/>
                </a:lnTo>
                <a:lnTo>
                  <a:pt x="48131" y="63971"/>
                </a:lnTo>
                <a:lnTo>
                  <a:pt x="49899" y="61062"/>
                </a:lnTo>
                <a:lnTo>
                  <a:pt x="51163" y="57621"/>
                </a:lnTo>
                <a:lnTo>
                  <a:pt x="52401" y="54179"/>
                </a:lnTo>
                <a:lnTo>
                  <a:pt x="53035" y="50266"/>
                </a:lnTo>
                <a:lnTo>
                  <a:pt x="53035" y="1777"/>
                </a:lnTo>
                <a:lnTo>
                  <a:pt x="52624" y="777"/>
                </a:lnTo>
                <a:lnTo>
                  <a:pt x="50015" y="53"/>
                </a:lnTo>
                <a:lnTo>
                  <a:pt x="46746" y="53"/>
                </a:lnTo>
                <a:lnTo>
                  <a:pt x="43736" y="1777"/>
                </a:lnTo>
                <a:lnTo>
                  <a:pt x="43736" y="49161"/>
                </a:lnTo>
                <a:lnTo>
                  <a:pt x="43340" y="51983"/>
                </a:lnTo>
                <a:lnTo>
                  <a:pt x="42558" y="54406"/>
                </a:lnTo>
                <a:lnTo>
                  <a:pt x="40655" y="58851"/>
                </a:lnTo>
                <a:lnTo>
                  <a:pt x="37720" y="62128"/>
                </a:lnTo>
                <a:lnTo>
                  <a:pt x="33793" y="64173"/>
                </a:lnTo>
                <a:lnTo>
                  <a:pt x="29264" y="65403"/>
                </a:lnTo>
                <a:lnTo>
                  <a:pt x="23889" y="65403"/>
                </a:lnTo>
                <a:lnTo>
                  <a:pt x="21502" y="64987"/>
                </a:lnTo>
                <a:lnTo>
                  <a:pt x="17254" y="63309"/>
                </a:lnTo>
                <a:lnTo>
                  <a:pt x="13949" y="60415"/>
                </a:lnTo>
                <a:lnTo>
                  <a:pt x="11289" y="56681"/>
                </a:lnTo>
                <a:lnTo>
                  <a:pt x="9691" y="51687"/>
                </a:lnTo>
                <a:lnTo>
                  <a:pt x="9295" y="48783"/>
                </a:lnTo>
                <a:lnTo>
                  <a:pt x="9295" y="17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6995976" y="4104144"/>
            <a:ext cx="43243" cy="72553"/>
          </a:xfrm>
          <a:custGeom>
            <a:avLst/>
            <a:gdLst/>
            <a:ahLst/>
            <a:cxnLst/>
            <a:rect l="l" t="t" r="r" b="b"/>
            <a:pathLst>
              <a:path w="43243" h="72553">
                <a:moveTo>
                  <a:pt x="3700" y="0"/>
                </a:moveTo>
                <a:lnTo>
                  <a:pt x="370" y="1572"/>
                </a:lnTo>
                <a:lnTo>
                  <a:pt x="0" y="4138"/>
                </a:lnTo>
                <a:lnTo>
                  <a:pt x="0" y="70775"/>
                </a:lnTo>
                <a:lnTo>
                  <a:pt x="979" y="72082"/>
                </a:lnTo>
                <a:lnTo>
                  <a:pt x="3766" y="72553"/>
                </a:lnTo>
                <a:lnTo>
                  <a:pt x="6325" y="72503"/>
                </a:lnTo>
                <a:lnTo>
                  <a:pt x="9357" y="70775"/>
                </a:lnTo>
                <a:lnTo>
                  <a:pt x="9357" y="44764"/>
                </a:lnTo>
                <a:lnTo>
                  <a:pt x="21705" y="44764"/>
                </a:lnTo>
                <a:lnTo>
                  <a:pt x="25441" y="44207"/>
                </a:lnTo>
                <a:lnTo>
                  <a:pt x="24833" y="35772"/>
                </a:lnTo>
                <a:lnTo>
                  <a:pt x="20610" y="36892"/>
                </a:lnTo>
                <a:lnTo>
                  <a:pt x="9357" y="36892"/>
                </a:lnTo>
                <a:lnTo>
                  <a:pt x="9357" y="7923"/>
                </a:lnTo>
                <a:lnTo>
                  <a:pt x="18756" y="0"/>
                </a:lnTo>
                <a:lnTo>
                  <a:pt x="3700" y="0"/>
                </a:lnTo>
                <a:close/>
              </a:path>
              <a:path w="43243" h="72553">
                <a:moveTo>
                  <a:pt x="34370" y="40384"/>
                </a:moveTo>
                <a:lnTo>
                  <a:pt x="36518" y="38340"/>
                </a:lnTo>
                <a:lnTo>
                  <a:pt x="40345" y="33832"/>
                </a:lnTo>
                <a:lnTo>
                  <a:pt x="41497" y="30923"/>
                </a:lnTo>
                <a:lnTo>
                  <a:pt x="42660" y="28014"/>
                </a:lnTo>
                <a:lnTo>
                  <a:pt x="43243" y="24763"/>
                </a:lnTo>
                <a:lnTo>
                  <a:pt x="43243" y="18439"/>
                </a:lnTo>
                <a:lnTo>
                  <a:pt x="42868" y="15951"/>
                </a:lnTo>
                <a:lnTo>
                  <a:pt x="41386" y="11454"/>
                </a:lnTo>
                <a:lnTo>
                  <a:pt x="38948" y="7757"/>
                </a:lnTo>
                <a:lnTo>
                  <a:pt x="35888" y="4607"/>
                </a:lnTo>
                <a:lnTo>
                  <a:pt x="31939" y="2260"/>
                </a:lnTo>
                <a:lnTo>
                  <a:pt x="28091" y="1024"/>
                </a:lnTo>
                <a:lnTo>
                  <a:pt x="24535" y="326"/>
                </a:lnTo>
                <a:lnTo>
                  <a:pt x="21751" y="60"/>
                </a:lnTo>
                <a:lnTo>
                  <a:pt x="18756" y="0"/>
                </a:lnTo>
                <a:lnTo>
                  <a:pt x="9357" y="7923"/>
                </a:lnTo>
                <a:lnTo>
                  <a:pt x="19598" y="7923"/>
                </a:lnTo>
                <a:lnTo>
                  <a:pt x="22914" y="8315"/>
                </a:lnTo>
                <a:lnTo>
                  <a:pt x="26244" y="9193"/>
                </a:lnTo>
                <a:lnTo>
                  <a:pt x="29401" y="11123"/>
                </a:lnTo>
                <a:lnTo>
                  <a:pt x="31791" y="14565"/>
                </a:lnTo>
                <a:lnTo>
                  <a:pt x="33400" y="18996"/>
                </a:lnTo>
                <a:lnTo>
                  <a:pt x="33400" y="24090"/>
                </a:lnTo>
                <a:lnTo>
                  <a:pt x="32425" y="27938"/>
                </a:lnTo>
                <a:lnTo>
                  <a:pt x="30802" y="31355"/>
                </a:lnTo>
                <a:lnTo>
                  <a:pt x="28260" y="33997"/>
                </a:lnTo>
                <a:lnTo>
                  <a:pt x="24833" y="35772"/>
                </a:lnTo>
                <a:lnTo>
                  <a:pt x="25441" y="44207"/>
                </a:lnTo>
                <a:lnTo>
                  <a:pt x="28573" y="43087"/>
                </a:lnTo>
                <a:lnTo>
                  <a:pt x="31720" y="41972"/>
                </a:lnTo>
                <a:lnTo>
                  <a:pt x="34370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7048044" y="4103077"/>
            <a:ext cx="43304" cy="74348"/>
          </a:xfrm>
          <a:custGeom>
            <a:avLst/>
            <a:gdLst/>
            <a:ahLst/>
            <a:cxnLst/>
            <a:rect l="l" t="t" r="r" b="b"/>
            <a:pathLst>
              <a:path w="43304" h="74348">
                <a:moveTo>
                  <a:pt x="33512" y="52045"/>
                </a:moveTo>
                <a:lnTo>
                  <a:pt x="33512" y="55984"/>
                </a:lnTo>
                <a:lnTo>
                  <a:pt x="32533" y="59159"/>
                </a:lnTo>
                <a:lnTo>
                  <a:pt x="29725" y="62932"/>
                </a:lnTo>
                <a:lnTo>
                  <a:pt x="27064" y="64747"/>
                </a:lnTo>
                <a:lnTo>
                  <a:pt x="23684" y="65866"/>
                </a:lnTo>
                <a:lnTo>
                  <a:pt x="19806" y="66142"/>
                </a:lnTo>
                <a:lnTo>
                  <a:pt x="17122" y="66142"/>
                </a:lnTo>
                <a:lnTo>
                  <a:pt x="14742" y="65826"/>
                </a:lnTo>
                <a:lnTo>
                  <a:pt x="10648" y="64519"/>
                </a:lnTo>
                <a:lnTo>
                  <a:pt x="7454" y="63069"/>
                </a:lnTo>
                <a:lnTo>
                  <a:pt x="3873" y="61013"/>
                </a:lnTo>
                <a:lnTo>
                  <a:pt x="582" y="60620"/>
                </a:lnTo>
                <a:lnTo>
                  <a:pt x="0" y="63475"/>
                </a:lnTo>
                <a:lnTo>
                  <a:pt x="100" y="66384"/>
                </a:lnTo>
                <a:lnTo>
                  <a:pt x="1638" y="69203"/>
                </a:lnTo>
                <a:lnTo>
                  <a:pt x="4521" y="71020"/>
                </a:lnTo>
                <a:lnTo>
                  <a:pt x="7430" y="72227"/>
                </a:lnTo>
                <a:lnTo>
                  <a:pt x="10796" y="73332"/>
                </a:lnTo>
                <a:lnTo>
                  <a:pt x="14820" y="74146"/>
                </a:lnTo>
                <a:lnTo>
                  <a:pt x="19361" y="74348"/>
                </a:lnTo>
                <a:lnTo>
                  <a:pt x="22740" y="74348"/>
                </a:lnTo>
                <a:lnTo>
                  <a:pt x="25883" y="73891"/>
                </a:lnTo>
                <a:lnTo>
                  <a:pt x="28792" y="72951"/>
                </a:lnTo>
                <a:lnTo>
                  <a:pt x="31715" y="72021"/>
                </a:lnTo>
                <a:lnTo>
                  <a:pt x="34268" y="70639"/>
                </a:lnTo>
                <a:lnTo>
                  <a:pt x="36410" y="68797"/>
                </a:lnTo>
                <a:lnTo>
                  <a:pt x="40258" y="64706"/>
                </a:lnTo>
                <a:lnTo>
                  <a:pt x="41483" y="62068"/>
                </a:lnTo>
                <a:lnTo>
                  <a:pt x="42684" y="59425"/>
                </a:lnTo>
                <a:lnTo>
                  <a:pt x="43304" y="56415"/>
                </a:lnTo>
                <a:lnTo>
                  <a:pt x="43304" y="50156"/>
                </a:lnTo>
                <a:lnTo>
                  <a:pt x="42833" y="47679"/>
                </a:lnTo>
                <a:lnTo>
                  <a:pt x="40989" y="43474"/>
                </a:lnTo>
                <a:lnTo>
                  <a:pt x="38263" y="40107"/>
                </a:lnTo>
                <a:lnTo>
                  <a:pt x="35045" y="37224"/>
                </a:lnTo>
                <a:lnTo>
                  <a:pt x="31197" y="34952"/>
                </a:lnTo>
                <a:lnTo>
                  <a:pt x="27247" y="32973"/>
                </a:lnTo>
                <a:lnTo>
                  <a:pt x="23299" y="31065"/>
                </a:lnTo>
                <a:lnTo>
                  <a:pt x="19451" y="29211"/>
                </a:lnTo>
                <a:lnTo>
                  <a:pt x="16231" y="27080"/>
                </a:lnTo>
                <a:lnTo>
                  <a:pt x="13531" y="24678"/>
                </a:lnTo>
                <a:lnTo>
                  <a:pt x="11710" y="21770"/>
                </a:lnTo>
                <a:lnTo>
                  <a:pt x="11253" y="18036"/>
                </a:lnTo>
                <a:lnTo>
                  <a:pt x="11502" y="15358"/>
                </a:lnTo>
                <a:lnTo>
                  <a:pt x="13136" y="11837"/>
                </a:lnTo>
                <a:lnTo>
                  <a:pt x="16217" y="9349"/>
                </a:lnTo>
                <a:lnTo>
                  <a:pt x="19126" y="8270"/>
                </a:lnTo>
                <a:lnTo>
                  <a:pt x="22791" y="7989"/>
                </a:lnTo>
                <a:lnTo>
                  <a:pt x="26790" y="8270"/>
                </a:lnTo>
                <a:lnTo>
                  <a:pt x="30161" y="9349"/>
                </a:lnTo>
                <a:lnTo>
                  <a:pt x="32857" y="10581"/>
                </a:lnTo>
                <a:lnTo>
                  <a:pt x="35977" y="12344"/>
                </a:lnTo>
                <a:lnTo>
                  <a:pt x="38897" y="12449"/>
                </a:lnTo>
                <a:lnTo>
                  <a:pt x="39333" y="9667"/>
                </a:lnTo>
                <a:lnTo>
                  <a:pt x="39242" y="6808"/>
                </a:lnTo>
                <a:lnTo>
                  <a:pt x="37818" y="4144"/>
                </a:lnTo>
                <a:lnTo>
                  <a:pt x="34923" y="2527"/>
                </a:lnTo>
                <a:lnTo>
                  <a:pt x="32274" y="1537"/>
                </a:lnTo>
                <a:lnTo>
                  <a:pt x="29400" y="713"/>
                </a:lnTo>
                <a:lnTo>
                  <a:pt x="26247" y="154"/>
                </a:lnTo>
                <a:lnTo>
                  <a:pt x="23111" y="0"/>
                </a:lnTo>
                <a:lnTo>
                  <a:pt x="20065" y="0"/>
                </a:lnTo>
                <a:lnTo>
                  <a:pt x="17232" y="421"/>
                </a:lnTo>
                <a:lnTo>
                  <a:pt x="14608" y="1271"/>
                </a:lnTo>
                <a:lnTo>
                  <a:pt x="11969" y="2099"/>
                </a:lnTo>
                <a:lnTo>
                  <a:pt x="7797" y="4918"/>
                </a:lnTo>
                <a:lnTo>
                  <a:pt x="4409" y="8500"/>
                </a:lnTo>
                <a:lnTo>
                  <a:pt x="2278" y="13223"/>
                </a:lnTo>
                <a:lnTo>
                  <a:pt x="1746" y="15915"/>
                </a:lnTo>
                <a:lnTo>
                  <a:pt x="1746" y="21870"/>
                </a:lnTo>
                <a:lnTo>
                  <a:pt x="3121" y="26493"/>
                </a:lnTo>
                <a:lnTo>
                  <a:pt x="5259" y="30431"/>
                </a:lnTo>
                <a:lnTo>
                  <a:pt x="8233" y="33555"/>
                </a:lnTo>
                <a:lnTo>
                  <a:pt x="11797" y="36057"/>
                </a:lnTo>
                <a:lnTo>
                  <a:pt x="15634" y="38268"/>
                </a:lnTo>
                <a:lnTo>
                  <a:pt x="19620" y="40158"/>
                </a:lnTo>
                <a:lnTo>
                  <a:pt x="23460" y="42012"/>
                </a:lnTo>
                <a:lnTo>
                  <a:pt x="27064" y="43920"/>
                </a:lnTo>
                <a:lnTo>
                  <a:pt x="30045" y="46116"/>
                </a:lnTo>
                <a:lnTo>
                  <a:pt x="32151" y="48845"/>
                </a:lnTo>
                <a:lnTo>
                  <a:pt x="33512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7098055" y="4163871"/>
            <a:ext cx="17679" cy="28652"/>
          </a:xfrm>
          <a:custGeom>
            <a:avLst/>
            <a:gdLst/>
            <a:ahLst/>
            <a:cxnLst/>
            <a:rect l="l" t="t" r="r" b="b"/>
            <a:pathLst>
              <a:path w="17679" h="28652">
                <a:moveTo>
                  <a:pt x="17679" y="4511"/>
                </a:moveTo>
                <a:lnTo>
                  <a:pt x="17679" y="3506"/>
                </a:lnTo>
                <a:lnTo>
                  <a:pt x="16041" y="482"/>
                </a:lnTo>
                <a:lnTo>
                  <a:pt x="13417" y="0"/>
                </a:lnTo>
                <a:lnTo>
                  <a:pt x="10767" y="39"/>
                </a:lnTo>
                <a:lnTo>
                  <a:pt x="7735" y="1526"/>
                </a:lnTo>
                <a:lnTo>
                  <a:pt x="7228" y="4511"/>
                </a:lnTo>
                <a:lnTo>
                  <a:pt x="7228" y="11645"/>
                </a:lnTo>
                <a:lnTo>
                  <a:pt x="0" y="27000"/>
                </a:lnTo>
                <a:lnTo>
                  <a:pt x="1432" y="28652"/>
                </a:lnTo>
                <a:lnTo>
                  <a:pt x="4269" y="28587"/>
                </a:lnTo>
                <a:lnTo>
                  <a:pt x="6969" y="27115"/>
                </a:lnTo>
                <a:lnTo>
                  <a:pt x="14406" y="15621"/>
                </a:lnTo>
                <a:lnTo>
                  <a:pt x="15548" y="13806"/>
                </a:lnTo>
                <a:lnTo>
                  <a:pt x="16973" y="10429"/>
                </a:lnTo>
                <a:lnTo>
                  <a:pt x="17517" y="7697"/>
                </a:lnTo>
                <a:lnTo>
                  <a:pt x="17679" y="45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7158146" y="4104144"/>
            <a:ext cx="43253" cy="72553"/>
          </a:xfrm>
          <a:custGeom>
            <a:avLst/>
            <a:gdLst/>
            <a:ahLst/>
            <a:cxnLst/>
            <a:rect l="l" t="t" r="r" b="b"/>
            <a:pathLst>
              <a:path w="43253" h="72553">
                <a:moveTo>
                  <a:pt x="3700" y="0"/>
                </a:moveTo>
                <a:lnTo>
                  <a:pt x="380" y="1572"/>
                </a:lnTo>
                <a:lnTo>
                  <a:pt x="0" y="4138"/>
                </a:lnTo>
                <a:lnTo>
                  <a:pt x="0" y="70775"/>
                </a:lnTo>
                <a:lnTo>
                  <a:pt x="979" y="72082"/>
                </a:lnTo>
                <a:lnTo>
                  <a:pt x="3761" y="72553"/>
                </a:lnTo>
                <a:lnTo>
                  <a:pt x="6324" y="72503"/>
                </a:lnTo>
                <a:lnTo>
                  <a:pt x="9359" y="70775"/>
                </a:lnTo>
                <a:lnTo>
                  <a:pt x="9359" y="44764"/>
                </a:lnTo>
                <a:lnTo>
                  <a:pt x="21714" y="44764"/>
                </a:lnTo>
                <a:lnTo>
                  <a:pt x="25436" y="44207"/>
                </a:lnTo>
                <a:lnTo>
                  <a:pt x="24832" y="35772"/>
                </a:lnTo>
                <a:lnTo>
                  <a:pt x="20623" y="36892"/>
                </a:lnTo>
                <a:lnTo>
                  <a:pt x="9359" y="36892"/>
                </a:lnTo>
                <a:lnTo>
                  <a:pt x="9359" y="7923"/>
                </a:lnTo>
                <a:lnTo>
                  <a:pt x="18751" y="0"/>
                </a:lnTo>
                <a:lnTo>
                  <a:pt x="3700" y="0"/>
                </a:lnTo>
                <a:close/>
              </a:path>
              <a:path w="43253" h="72553">
                <a:moveTo>
                  <a:pt x="34364" y="40384"/>
                </a:moveTo>
                <a:lnTo>
                  <a:pt x="36529" y="38340"/>
                </a:lnTo>
                <a:lnTo>
                  <a:pt x="40345" y="33832"/>
                </a:lnTo>
                <a:lnTo>
                  <a:pt x="41507" y="30923"/>
                </a:lnTo>
                <a:lnTo>
                  <a:pt x="42670" y="28014"/>
                </a:lnTo>
                <a:lnTo>
                  <a:pt x="43253" y="24763"/>
                </a:lnTo>
                <a:lnTo>
                  <a:pt x="43253" y="18439"/>
                </a:lnTo>
                <a:lnTo>
                  <a:pt x="42882" y="15951"/>
                </a:lnTo>
                <a:lnTo>
                  <a:pt x="41395" y="11454"/>
                </a:lnTo>
                <a:lnTo>
                  <a:pt x="38944" y="7757"/>
                </a:lnTo>
                <a:lnTo>
                  <a:pt x="35887" y="4607"/>
                </a:lnTo>
                <a:lnTo>
                  <a:pt x="31939" y="2260"/>
                </a:lnTo>
                <a:lnTo>
                  <a:pt x="28087" y="1024"/>
                </a:lnTo>
                <a:lnTo>
                  <a:pt x="24533" y="326"/>
                </a:lnTo>
                <a:lnTo>
                  <a:pt x="21747" y="60"/>
                </a:lnTo>
                <a:lnTo>
                  <a:pt x="18751" y="0"/>
                </a:lnTo>
                <a:lnTo>
                  <a:pt x="9359" y="7923"/>
                </a:lnTo>
                <a:lnTo>
                  <a:pt x="19608" y="7923"/>
                </a:lnTo>
                <a:lnTo>
                  <a:pt x="22924" y="8315"/>
                </a:lnTo>
                <a:lnTo>
                  <a:pt x="26243" y="9193"/>
                </a:lnTo>
                <a:lnTo>
                  <a:pt x="29396" y="11123"/>
                </a:lnTo>
                <a:lnTo>
                  <a:pt x="31788" y="14565"/>
                </a:lnTo>
                <a:lnTo>
                  <a:pt x="33400" y="18996"/>
                </a:lnTo>
                <a:lnTo>
                  <a:pt x="33400" y="24090"/>
                </a:lnTo>
                <a:lnTo>
                  <a:pt x="32421" y="27938"/>
                </a:lnTo>
                <a:lnTo>
                  <a:pt x="30797" y="31355"/>
                </a:lnTo>
                <a:lnTo>
                  <a:pt x="28263" y="33997"/>
                </a:lnTo>
                <a:lnTo>
                  <a:pt x="24832" y="35772"/>
                </a:lnTo>
                <a:lnTo>
                  <a:pt x="25436" y="44207"/>
                </a:lnTo>
                <a:lnTo>
                  <a:pt x="28583" y="43087"/>
                </a:lnTo>
                <a:lnTo>
                  <a:pt x="31715" y="41972"/>
                </a:lnTo>
                <a:lnTo>
                  <a:pt x="34364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7215714" y="4104151"/>
            <a:ext cx="36990" cy="72555"/>
          </a:xfrm>
          <a:custGeom>
            <a:avLst/>
            <a:gdLst/>
            <a:ahLst/>
            <a:cxnLst/>
            <a:rect l="l" t="t" r="r" b="b"/>
            <a:pathLst>
              <a:path w="36990" h="72555">
                <a:moveTo>
                  <a:pt x="9359" y="8143"/>
                </a:moveTo>
                <a:lnTo>
                  <a:pt x="35145" y="8143"/>
                </a:lnTo>
                <a:lnTo>
                  <a:pt x="36680" y="6908"/>
                </a:lnTo>
                <a:lnTo>
                  <a:pt x="36990" y="4130"/>
                </a:lnTo>
                <a:lnTo>
                  <a:pt x="36953" y="2807"/>
                </a:lnTo>
                <a:lnTo>
                  <a:pt x="35145" y="0"/>
                </a:lnTo>
                <a:lnTo>
                  <a:pt x="3481" y="0"/>
                </a:lnTo>
                <a:lnTo>
                  <a:pt x="1115" y="864"/>
                </a:lnTo>
                <a:lnTo>
                  <a:pt x="0" y="3898"/>
                </a:lnTo>
                <a:lnTo>
                  <a:pt x="0" y="70765"/>
                </a:lnTo>
                <a:lnTo>
                  <a:pt x="979" y="72086"/>
                </a:lnTo>
                <a:lnTo>
                  <a:pt x="3801" y="72555"/>
                </a:lnTo>
                <a:lnTo>
                  <a:pt x="6375" y="72504"/>
                </a:lnTo>
                <a:lnTo>
                  <a:pt x="9359" y="70765"/>
                </a:lnTo>
                <a:lnTo>
                  <a:pt x="9359" y="40680"/>
                </a:lnTo>
                <a:lnTo>
                  <a:pt x="34217" y="40604"/>
                </a:lnTo>
                <a:lnTo>
                  <a:pt x="35542" y="37973"/>
                </a:lnTo>
                <a:lnTo>
                  <a:pt x="35542" y="35243"/>
                </a:lnTo>
                <a:lnTo>
                  <a:pt x="33721" y="32702"/>
                </a:lnTo>
                <a:lnTo>
                  <a:pt x="9359" y="32702"/>
                </a:lnTo>
                <a:lnTo>
                  <a:pt x="9359" y="81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7267078" y="4103860"/>
            <a:ext cx="9357" cy="72795"/>
          </a:xfrm>
          <a:custGeom>
            <a:avLst/>
            <a:gdLst/>
            <a:ahLst/>
            <a:cxnLst/>
            <a:rect l="l" t="t" r="r" b="b"/>
            <a:pathLst>
              <a:path w="9357" h="72795">
                <a:moveTo>
                  <a:pt x="9357" y="71056"/>
                </a:moveTo>
                <a:lnTo>
                  <a:pt x="9357" y="1738"/>
                </a:lnTo>
                <a:lnTo>
                  <a:pt x="9000" y="737"/>
                </a:lnTo>
                <a:lnTo>
                  <a:pt x="6351" y="0"/>
                </a:lnTo>
                <a:lnTo>
                  <a:pt x="3131" y="0"/>
                </a:lnTo>
                <a:lnTo>
                  <a:pt x="0" y="1738"/>
                </a:lnTo>
                <a:lnTo>
                  <a:pt x="0" y="71056"/>
                </a:lnTo>
                <a:lnTo>
                  <a:pt x="360" y="72061"/>
                </a:lnTo>
                <a:lnTo>
                  <a:pt x="3070" y="72795"/>
                </a:lnTo>
                <a:lnTo>
                  <a:pt x="6351" y="72795"/>
                </a:lnTo>
                <a:lnTo>
                  <a:pt x="9357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7289345" y="4144380"/>
            <a:ext cx="26588" cy="7658"/>
          </a:xfrm>
          <a:custGeom>
            <a:avLst/>
            <a:gdLst/>
            <a:ahLst/>
            <a:cxnLst/>
            <a:rect l="l" t="t" r="r" b="b"/>
            <a:pathLst>
              <a:path w="26588" h="7658">
                <a:moveTo>
                  <a:pt x="26588" y="3798"/>
                </a:moveTo>
                <a:lnTo>
                  <a:pt x="26588" y="3086"/>
                </a:lnTo>
                <a:lnTo>
                  <a:pt x="24695" y="0"/>
                </a:lnTo>
                <a:lnTo>
                  <a:pt x="1954" y="0"/>
                </a:lnTo>
                <a:lnTo>
                  <a:pt x="481" y="849"/>
                </a:lnTo>
                <a:lnTo>
                  <a:pt x="0" y="3798"/>
                </a:lnTo>
                <a:lnTo>
                  <a:pt x="1954" y="7658"/>
                </a:lnTo>
                <a:lnTo>
                  <a:pt x="24695" y="7658"/>
                </a:lnTo>
                <a:lnTo>
                  <a:pt x="26106" y="6808"/>
                </a:lnTo>
                <a:lnTo>
                  <a:pt x="26588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7328984" y="4104144"/>
            <a:ext cx="43253" cy="72553"/>
          </a:xfrm>
          <a:custGeom>
            <a:avLst/>
            <a:gdLst/>
            <a:ahLst/>
            <a:cxnLst/>
            <a:rect l="l" t="t" r="r" b="b"/>
            <a:pathLst>
              <a:path w="43253" h="72553">
                <a:moveTo>
                  <a:pt x="3696" y="0"/>
                </a:moveTo>
                <a:lnTo>
                  <a:pt x="380" y="1572"/>
                </a:lnTo>
                <a:lnTo>
                  <a:pt x="0" y="4138"/>
                </a:lnTo>
                <a:lnTo>
                  <a:pt x="0" y="70775"/>
                </a:lnTo>
                <a:lnTo>
                  <a:pt x="975" y="72082"/>
                </a:lnTo>
                <a:lnTo>
                  <a:pt x="3761" y="72553"/>
                </a:lnTo>
                <a:lnTo>
                  <a:pt x="6336" y="72503"/>
                </a:lnTo>
                <a:lnTo>
                  <a:pt x="9356" y="70775"/>
                </a:lnTo>
                <a:lnTo>
                  <a:pt x="9356" y="44764"/>
                </a:lnTo>
                <a:lnTo>
                  <a:pt x="21711" y="44764"/>
                </a:lnTo>
                <a:lnTo>
                  <a:pt x="25436" y="44207"/>
                </a:lnTo>
                <a:lnTo>
                  <a:pt x="24843" y="35772"/>
                </a:lnTo>
                <a:lnTo>
                  <a:pt x="20620" y="36892"/>
                </a:lnTo>
                <a:lnTo>
                  <a:pt x="9356" y="36892"/>
                </a:lnTo>
                <a:lnTo>
                  <a:pt x="9356" y="7923"/>
                </a:lnTo>
                <a:lnTo>
                  <a:pt x="18766" y="0"/>
                </a:lnTo>
                <a:lnTo>
                  <a:pt x="3696" y="0"/>
                </a:lnTo>
                <a:close/>
              </a:path>
              <a:path w="43253" h="72553">
                <a:moveTo>
                  <a:pt x="34364" y="40384"/>
                </a:moveTo>
                <a:lnTo>
                  <a:pt x="36529" y="38340"/>
                </a:lnTo>
                <a:lnTo>
                  <a:pt x="40355" y="33832"/>
                </a:lnTo>
                <a:lnTo>
                  <a:pt x="41503" y="30923"/>
                </a:lnTo>
                <a:lnTo>
                  <a:pt x="42670" y="28014"/>
                </a:lnTo>
                <a:lnTo>
                  <a:pt x="43253" y="24763"/>
                </a:lnTo>
                <a:lnTo>
                  <a:pt x="43253" y="18439"/>
                </a:lnTo>
                <a:lnTo>
                  <a:pt x="42879" y="15951"/>
                </a:lnTo>
                <a:lnTo>
                  <a:pt x="41393" y="11454"/>
                </a:lnTo>
                <a:lnTo>
                  <a:pt x="38944" y="7757"/>
                </a:lnTo>
                <a:lnTo>
                  <a:pt x="35887" y="4607"/>
                </a:lnTo>
                <a:lnTo>
                  <a:pt x="31935" y="2260"/>
                </a:lnTo>
                <a:lnTo>
                  <a:pt x="28101" y="1024"/>
                </a:lnTo>
                <a:lnTo>
                  <a:pt x="24533" y="326"/>
                </a:lnTo>
                <a:lnTo>
                  <a:pt x="21747" y="60"/>
                </a:lnTo>
                <a:lnTo>
                  <a:pt x="18766" y="0"/>
                </a:lnTo>
                <a:lnTo>
                  <a:pt x="9356" y="7923"/>
                </a:lnTo>
                <a:lnTo>
                  <a:pt x="19608" y="7923"/>
                </a:lnTo>
                <a:lnTo>
                  <a:pt x="22924" y="8315"/>
                </a:lnTo>
                <a:lnTo>
                  <a:pt x="26240" y="9193"/>
                </a:lnTo>
                <a:lnTo>
                  <a:pt x="29411" y="11123"/>
                </a:lnTo>
                <a:lnTo>
                  <a:pt x="31798" y="14565"/>
                </a:lnTo>
                <a:lnTo>
                  <a:pt x="33397" y="18996"/>
                </a:lnTo>
                <a:lnTo>
                  <a:pt x="33397" y="24090"/>
                </a:lnTo>
                <a:lnTo>
                  <a:pt x="32421" y="27938"/>
                </a:lnTo>
                <a:lnTo>
                  <a:pt x="30808" y="31355"/>
                </a:lnTo>
                <a:lnTo>
                  <a:pt x="28270" y="33997"/>
                </a:lnTo>
                <a:lnTo>
                  <a:pt x="24843" y="35772"/>
                </a:lnTo>
                <a:lnTo>
                  <a:pt x="25436" y="44207"/>
                </a:lnTo>
                <a:lnTo>
                  <a:pt x="28580" y="43087"/>
                </a:lnTo>
                <a:lnTo>
                  <a:pt x="31715" y="41972"/>
                </a:lnTo>
                <a:lnTo>
                  <a:pt x="34364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7385504" y="4098650"/>
            <a:ext cx="8989" cy="78014"/>
          </a:xfrm>
          <a:custGeom>
            <a:avLst/>
            <a:gdLst/>
            <a:ahLst/>
            <a:cxnLst/>
            <a:rect l="l" t="t" r="r" b="b"/>
            <a:pathLst>
              <a:path w="8989" h="78014">
                <a:moveTo>
                  <a:pt x="8989" y="76316"/>
                </a:moveTo>
                <a:lnTo>
                  <a:pt x="8989" y="1752"/>
                </a:lnTo>
                <a:lnTo>
                  <a:pt x="8761" y="965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6"/>
                </a:lnTo>
                <a:lnTo>
                  <a:pt x="198" y="77076"/>
                </a:lnTo>
                <a:lnTo>
                  <a:pt x="2872" y="78014"/>
                </a:lnTo>
                <a:lnTo>
                  <a:pt x="6126" y="7801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7407579" y="4122226"/>
            <a:ext cx="22924" cy="55195"/>
          </a:xfrm>
          <a:custGeom>
            <a:avLst/>
            <a:gdLst/>
            <a:ahLst/>
            <a:cxnLst/>
            <a:rect l="l" t="t" r="r" b="b"/>
            <a:pathLst>
              <a:path w="22924" h="55195">
                <a:moveTo>
                  <a:pt x="9194" y="42062"/>
                </a:moveTo>
                <a:lnTo>
                  <a:pt x="9975" y="54165"/>
                </a:lnTo>
                <a:lnTo>
                  <a:pt x="14392" y="55195"/>
                </a:lnTo>
                <a:lnTo>
                  <a:pt x="19904" y="55195"/>
                </a:lnTo>
                <a:lnTo>
                  <a:pt x="22924" y="47383"/>
                </a:lnTo>
                <a:lnTo>
                  <a:pt x="18378" y="48006"/>
                </a:lnTo>
                <a:lnTo>
                  <a:pt x="15483" y="48006"/>
                </a:lnTo>
                <a:lnTo>
                  <a:pt x="11610" y="45680"/>
                </a:lnTo>
                <a:lnTo>
                  <a:pt x="9194" y="42062"/>
                </a:lnTo>
                <a:close/>
              </a:path>
              <a:path w="22924" h="55195">
                <a:moveTo>
                  <a:pt x="34635" y="54416"/>
                </a:moveTo>
                <a:lnTo>
                  <a:pt x="37306" y="54471"/>
                </a:lnTo>
                <a:lnTo>
                  <a:pt x="40208" y="52805"/>
                </a:lnTo>
                <a:lnTo>
                  <a:pt x="40208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48" y="4823"/>
                </a:lnTo>
                <a:lnTo>
                  <a:pt x="32331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0" y="0"/>
                </a:lnTo>
                <a:lnTo>
                  <a:pt x="17128" y="176"/>
                </a:lnTo>
                <a:lnTo>
                  <a:pt x="13441" y="889"/>
                </a:lnTo>
                <a:lnTo>
                  <a:pt x="10170" y="1879"/>
                </a:lnTo>
                <a:lnTo>
                  <a:pt x="7239" y="3009"/>
                </a:lnTo>
                <a:lnTo>
                  <a:pt x="3498" y="5360"/>
                </a:lnTo>
                <a:lnTo>
                  <a:pt x="2386" y="8164"/>
                </a:lnTo>
                <a:lnTo>
                  <a:pt x="2682" y="11480"/>
                </a:lnTo>
                <a:lnTo>
                  <a:pt x="5270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294"/>
                </a:lnTo>
                <a:lnTo>
                  <a:pt x="17860" y="7480"/>
                </a:lnTo>
                <a:lnTo>
                  <a:pt x="22143" y="7480"/>
                </a:lnTo>
                <a:lnTo>
                  <a:pt x="25300" y="8239"/>
                </a:lnTo>
                <a:lnTo>
                  <a:pt x="27863" y="9485"/>
                </a:lnTo>
                <a:lnTo>
                  <a:pt x="30279" y="12686"/>
                </a:lnTo>
                <a:lnTo>
                  <a:pt x="31068" y="15670"/>
                </a:lnTo>
                <a:lnTo>
                  <a:pt x="31280" y="19317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1" y="23568"/>
                </a:lnTo>
                <a:lnTo>
                  <a:pt x="14245" y="24257"/>
                </a:lnTo>
                <a:lnTo>
                  <a:pt x="11198" y="24940"/>
                </a:lnTo>
                <a:lnTo>
                  <a:pt x="8628" y="25970"/>
                </a:lnTo>
                <a:lnTo>
                  <a:pt x="4417" y="28727"/>
                </a:lnTo>
                <a:lnTo>
                  <a:pt x="1681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09" y="46379"/>
                </a:lnTo>
                <a:lnTo>
                  <a:pt x="3167" y="49874"/>
                </a:lnTo>
                <a:lnTo>
                  <a:pt x="6112" y="52477"/>
                </a:lnTo>
                <a:lnTo>
                  <a:pt x="9975" y="54165"/>
                </a:lnTo>
                <a:lnTo>
                  <a:pt x="9194" y="42062"/>
                </a:lnTo>
                <a:lnTo>
                  <a:pt x="9194" y="39460"/>
                </a:lnTo>
                <a:lnTo>
                  <a:pt x="10025" y="35406"/>
                </a:lnTo>
                <a:lnTo>
                  <a:pt x="12672" y="32396"/>
                </a:lnTo>
                <a:lnTo>
                  <a:pt x="15372" y="30938"/>
                </a:lnTo>
                <a:lnTo>
                  <a:pt x="19000" y="30085"/>
                </a:lnTo>
                <a:lnTo>
                  <a:pt x="23605" y="29858"/>
                </a:lnTo>
                <a:lnTo>
                  <a:pt x="31280" y="29858"/>
                </a:lnTo>
                <a:lnTo>
                  <a:pt x="31280" y="40525"/>
                </a:lnTo>
                <a:lnTo>
                  <a:pt x="26949" y="44931"/>
                </a:lnTo>
                <a:lnTo>
                  <a:pt x="22924" y="47383"/>
                </a:lnTo>
                <a:lnTo>
                  <a:pt x="19904" y="55195"/>
                </a:lnTo>
                <a:lnTo>
                  <a:pt x="22687" y="54547"/>
                </a:lnTo>
                <a:lnTo>
                  <a:pt x="25326" y="53251"/>
                </a:lnTo>
                <a:lnTo>
                  <a:pt x="27940" y="51944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7464127" y="412223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81" y="23331"/>
                </a:moveTo>
                <a:lnTo>
                  <a:pt x="33181" y="52732"/>
                </a:lnTo>
                <a:lnTo>
                  <a:pt x="33400" y="53492"/>
                </a:lnTo>
                <a:lnTo>
                  <a:pt x="36051" y="54430"/>
                </a:lnTo>
                <a:lnTo>
                  <a:pt x="39295" y="54430"/>
                </a:lnTo>
                <a:lnTo>
                  <a:pt x="42152" y="52732"/>
                </a:lnTo>
                <a:lnTo>
                  <a:pt x="42152" y="18529"/>
                </a:lnTo>
                <a:lnTo>
                  <a:pt x="41857" y="15458"/>
                </a:lnTo>
                <a:lnTo>
                  <a:pt x="41259" y="12915"/>
                </a:lnTo>
                <a:lnTo>
                  <a:pt x="40669" y="10364"/>
                </a:lnTo>
                <a:lnTo>
                  <a:pt x="38294" y="6249"/>
                </a:lnTo>
                <a:lnTo>
                  <a:pt x="35111" y="2833"/>
                </a:lnTo>
                <a:lnTo>
                  <a:pt x="30653" y="571"/>
                </a:lnTo>
                <a:lnTo>
                  <a:pt x="27904" y="0"/>
                </a:lnTo>
                <a:lnTo>
                  <a:pt x="21837" y="0"/>
                </a:lnTo>
                <a:lnTo>
                  <a:pt x="19080" y="722"/>
                </a:lnTo>
                <a:lnTo>
                  <a:pt x="16344" y="2199"/>
                </a:lnTo>
                <a:lnTo>
                  <a:pt x="13594" y="3671"/>
                </a:lnTo>
                <a:lnTo>
                  <a:pt x="10858" y="5982"/>
                </a:lnTo>
                <a:lnTo>
                  <a:pt x="8097" y="9144"/>
                </a:lnTo>
                <a:lnTo>
                  <a:pt x="8097" y="2199"/>
                </a:lnTo>
                <a:lnTo>
                  <a:pt x="5533" y="802"/>
                </a:lnTo>
                <a:lnTo>
                  <a:pt x="2578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62" y="54430"/>
                </a:lnTo>
                <a:lnTo>
                  <a:pt x="6102" y="54430"/>
                </a:lnTo>
                <a:lnTo>
                  <a:pt x="8964" y="52732"/>
                </a:lnTo>
                <a:lnTo>
                  <a:pt x="8964" y="17628"/>
                </a:lnTo>
                <a:lnTo>
                  <a:pt x="11441" y="14467"/>
                </a:lnTo>
                <a:lnTo>
                  <a:pt x="13792" y="12066"/>
                </a:lnTo>
                <a:lnTo>
                  <a:pt x="18288" y="8790"/>
                </a:lnTo>
                <a:lnTo>
                  <a:pt x="22792" y="7976"/>
                </a:lnTo>
                <a:lnTo>
                  <a:pt x="26060" y="8308"/>
                </a:lnTo>
                <a:lnTo>
                  <a:pt x="28710" y="9640"/>
                </a:lnTo>
                <a:lnTo>
                  <a:pt x="31457" y="13147"/>
                </a:lnTo>
                <a:lnTo>
                  <a:pt x="32533" y="16408"/>
                </a:lnTo>
                <a:lnTo>
                  <a:pt x="33181" y="20462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7516401" y="4109598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32" y="1742"/>
                </a:moveTo>
                <a:lnTo>
                  <a:pt x="17405" y="1029"/>
                </a:lnTo>
                <a:lnTo>
                  <a:pt x="14756" y="0"/>
                </a:lnTo>
                <a:lnTo>
                  <a:pt x="11516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71"/>
                </a:lnTo>
                <a:lnTo>
                  <a:pt x="0" y="17538"/>
                </a:lnTo>
                <a:lnTo>
                  <a:pt x="1791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1" y="58254"/>
                </a:lnTo>
                <a:lnTo>
                  <a:pt x="10810" y="62169"/>
                </a:lnTo>
                <a:lnTo>
                  <a:pt x="13135" y="64961"/>
                </a:lnTo>
                <a:lnTo>
                  <a:pt x="16426" y="66690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3"/>
                </a:lnTo>
                <a:lnTo>
                  <a:pt x="28572" y="66967"/>
                </a:lnTo>
                <a:lnTo>
                  <a:pt x="31765" y="64249"/>
                </a:lnTo>
                <a:lnTo>
                  <a:pt x="31988" y="61686"/>
                </a:lnTo>
                <a:lnTo>
                  <a:pt x="31988" y="61013"/>
                </a:lnTo>
                <a:lnTo>
                  <a:pt x="30120" y="58370"/>
                </a:lnTo>
                <a:lnTo>
                  <a:pt x="27359" y="59425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9" y="58968"/>
                </a:lnTo>
                <a:lnTo>
                  <a:pt x="18125" y="55436"/>
                </a:lnTo>
                <a:lnTo>
                  <a:pt x="17632" y="52819"/>
                </a:lnTo>
                <a:lnTo>
                  <a:pt x="17632" y="21337"/>
                </a:lnTo>
                <a:lnTo>
                  <a:pt x="30181" y="21337"/>
                </a:lnTo>
                <a:lnTo>
                  <a:pt x="31988" y="18886"/>
                </a:lnTo>
                <a:lnTo>
                  <a:pt x="31953" y="16243"/>
                </a:lnTo>
                <a:lnTo>
                  <a:pt x="30181" y="13690"/>
                </a:lnTo>
                <a:lnTo>
                  <a:pt x="17632" y="13690"/>
                </a:lnTo>
                <a:lnTo>
                  <a:pt x="17632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7556152" y="4122234"/>
            <a:ext cx="34645" cy="55194"/>
          </a:xfrm>
          <a:custGeom>
            <a:avLst/>
            <a:gdLst/>
            <a:ahLst/>
            <a:cxnLst/>
            <a:rect l="l" t="t" r="r" b="b"/>
            <a:pathLst>
              <a:path w="34645" h="55194">
                <a:moveTo>
                  <a:pt x="2249" y="20648"/>
                </a:moveTo>
                <a:lnTo>
                  <a:pt x="3895" y="23623"/>
                </a:lnTo>
                <a:lnTo>
                  <a:pt x="7534" y="26910"/>
                </a:lnTo>
                <a:lnTo>
                  <a:pt x="10468" y="28511"/>
                </a:lnTo>
                <a:lnTo>
                  <a:pt x="13514" y="29843"/>
                </a:lnTo>
                <a:lnTo>
                  <a:pt x="16551" y="31089"/>
                </a:lnTo>
                <a:lnTo>
                  <a:pt x="19446" y="32245"/>
                </a:lnTo>
                <a:lnTo>
                  <a:pt x="23075" y="34390"/>
                </a:lnTo>
                <a:lnTo>
                  <a:pt x="25440" y="37184"/>
                </a:lnTo>
                <a:lnTo>
                  <a:pt x="25782" y="39790"/>
                </a:lnTo>
                <a:lnTo>
                  <a:pt x="25538" y="42353"/>
                </a:lnTo>
                <a:lnTo>
                  <a:pt x="22960" y="45845"/>
                </a:lnTo>
                <a:lnTo>
                  <a:pt x="19745" y="47321"/>
                </a:lnTo>
                <a:lnTo>
                  <a:pt x="17128" y="47814"/>
                </a:lnTo>
                <a:lnTo>
                  <a:pt x="13578" y="47814"/>
                </a:lnTo>
                <a:lnTo>
                  <a:pt x="10223" y="47080"/>
                </a:lnTo>
                <a:lnTo>
                  <a:pt x="6163" y="45427"/>
                </a:lnTo>
                <a:lnTo>
                  <a:pt x="3290" y="43775"/>
                </a:lnTo>
                <a:lnTo>
                  <a:pt x="273" y="44156"/>
                </a:lnTo>
                <a:lnTo>
                  <a:pt x="0" y="46810"/>
                </a:lnTo>
                <a:lnTo>
                  <a:pt x="441" y="50227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42" y="55054"/>
                </a:lnTo>
                <a:lnTo>
                  <a:pt x="15447" y="55194"/>
                </a:lnTo>
                <a:lnTo>
                  <a:pt x="18280" y="55194"/>
                </a:lnTo>
                <a:lnTo>
                  <a:pt x="20868" y="54838"/>
                </a:lnTo>
                <a:lnTo>
                  <a:pt x="23223" y="54140"/>
                </a:lnTo>
                <a:lnTo>
                  <a:pt x="27614" y="52386"/>
                </a:lnTo>
                <a:lnTo>
                  <a:pt x="31021" y="49632"/>
                </a:lnTo>
                <a:lnTo>
                  <a:pt x="33273" y="45924"/>
                </a:lnTo>
                <a:lnTo>
                  <a:pt x="34645" y="41629"/>
                </a:lnTo>
                <a:lnTo>
                  <a:pt x="34645" y="36906"/>
                </a:lnTo>
                <a:lnTo>
                  <a:pt x="33583" y="33489"/>
                </a:lnTo>
                <a:lnTo>
                  <a:pt x="31949" y="30581"/>
                </a:lnTo>
                <a:lnTo>
                  <a:pt x="28284" y="27391"/>
                </a:lnTo>
                <a:lnTo>
                  <a:pt x="25289" y="25833"/>
                </a:lnTo>
                <a:lnTo>
                  <a:pt x="22218" y="24497"/>
                </a:lnTo>
                <a:lnTo>
                  <a:pt x="19161" y="23252"/>
                </a:lnTo>
                <a:lnTo>
                  <a:pt x="16188" y="22059"/>
                </a:lnTo>
                <a:lnTo>
                  <a:pt x="12548" y="19900"/>
                </a:lnTo>
                <a:lnTo>
                  <a:pt x="10151" y="17067"/>
                </a:lnTo>
                <a:lnTo>
                  <a:pt x="9787" y="14403"/>
                </a:lnTo>
                <a:lnTo>
                  <a:pt x="10360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4" y="7138"/>
                </a:lnTo>
                <a:lnTo>
                  <a:pt x="22143" y="7339"/>
                </a:lnTo>
                <a:lnTo>
                  <a:pt x="25944" y="8610"/>
                </a:lnTo>
                <a:lnTo>
                  <a:pt x="29314" y="10374"/>
                </a:lnTo>
                <a:lnTo>
                  <a:pt x="32125" y="8545"/>
                </a:lnTo>
                <a:lnTo>
                  <a:pt x="32061" y="5853"/>
                </a:lnTo>
                <a:lnTo>
                  <a:pt x="30487" y="2984"/>
                </a:lnTo>
                <a:lnTo>
                  <a:pt x="27543" y="1497"/>
                </a:lnTo>
                <a:lnTo>
                  <a:pt x="24259" y="557"/>
                </a:lnTo>
                <a:lnTo>
                  <a:pt x="21649" y="114"/>
                </a:lnTo>
                <a:lnTo>
                  <a:pt x="16066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38" y="3135"/>
                </a:lnTo>
                <a:lnTo>
                  <a:pt x="4171" y="5853"/>
                </a:lnTo>
                <a:lnTo>
                  <a:pt x="2313" y="9234"/>
                </a:lnTo>
                <a:lnTo>
                  <a:pt x="1198" y="12915"/>
                </a:lnTo>
                <a:lnTo>
                  <a:pt x="1198" y="17120"/>
                </a:lnTo>
                <a:lnTo>
                  <a:pt x="2249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7597565" y="4163871"/>
            <a:ext cx="17694" cy="28652"/>
          </a:xfrm>
          <a:custGeom>
            <a:avLst/>
            <a:gdLst/>
            <a:ahLst/>
            <a:cxnLst/>
            <a:rect l="l" t="t" r="r" b="b"/>
            <a:pathLst>
              <a:path w="17694" h="28652">
                <a:moveTo>
                  <a:pt x="17694" y="4511"/>
                </a:moveTo>
                <a:lnTo>
                  <a:pt x="17694" y="3506"/>
                </a:lnTo>
                <a:lnTo>
                  <a:pt x="16042" y="482"/>
                </a:lnTo>
                <a:lnTo>
                  <a:pt x="13421" y="0"/>
                </a:lnTo>
                <a:lnTo>
                  <a:pt x="10772" y="39"/>
                </a:lnTo>
                <a:lnTo>
                  <a:pt x="7736" y="1526"/>
                </a:lnTo>
                <a:lnTo>
                  <a:pt x="7244" y="4511"/>
                </a:lnTo>
                <a:lnTo>
                  <a:pt x="7244" y="11645"/>
                </a:lnTo>
                <a:lnTo>
                  <a:pt x="0" y="27000"/>
                </a:lnTo>
                <a:lnTo>
                  <a:pt x="1436" y="28652"/>
                </a:lnTo>
                <a:lnTo>
                  <a:pt x="4284" y="28587"/>
                </a:lnTo>
                <a:lnTo>
                  <a:pt x="6973" y="27115"/>
                </a:lnTo>
                <a:lnTo>
                  <a:pt x="14422" y="15621"/>
                </a:lnTo>
                <a:lnTo>
                  <a:pt x="15548" y="13806"/>
                </a:lnTo>
                <a:lnTo>
                  <a:pt x="16974" y="10429"/>
                </a:lnTo>
                <a:lnTo>
                  <a:pt x="17518" y="7697"/>
                </a:lnTo>
                <a:lnTo>
                  <a:pt x="17694" y="45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7657656" y="4104144"/>
            <a:ext cx="43254" cy="72553"/>
          </a:xfrm>
          <a:custGeom>
            <a:avLst/>
            <a:gdLst/>
            <a:ahLst/>
            <a:cxnLst/>
            <a:rect l="l" t="t" r="r" b="b"/>
            <a:pathLst>
              <a:path w="43254" h="72553">
                <a:moveTo>
                  <a:pt x="3700" y="0"/>
                </a:moveTo>
                <a:lnTo>
                  <a:pt x="386" y="1572"/>
                </a:lnTo>
                <a:lnTo>
                  <a:pt x="0" y="4138"/>
                </a:lnTo>
                <a:lnTo>
                  <a:pt x="0" y="70775"/>
                </a:lnTo>
                <a:lnTo>
                  <a:pt x="979" y="72082"/>
                </a:lnTo>
                <a:lnTo>
                  <a:pt x="3765" y="72553"/>
                </a:lnTo>
                <a:lnTo>
                  <a:pt x="6339" y="72503"/>
                </a:lnTo>
                <a:lnTo>
                  <a:pt x="9359" y="70775"/>
                </a:lnTo>
                <a:lnTo>
                  <a:pt x="9359" y="44764"/>
                </a:lnTo>
                <a:lnTo>
                  <a:pt x="21715" y="44764"/>
                </a:lnTo>
                <a:lnTo>
                  <a:pt x="25452" y="44207"/>
                </a:lnTo>
                <a:lnTo>
                  <a:pt x="24847" y="35772"/>
                </a:lnTo>
                <a:lnTo>
                  <a:pt x="20628" y="36892"/>
                </a:lnTo>
                <a:lnTo>
                  <a:pt x="9359" y="36892"/>
                </a:lnTo>
                <a:lnTo>
                  <a:pt x="9359" y="7923"/>
                </a:lnTo>
                <a:lnTo>
                  <a:pt x="18766" y="0"/>
                </a:lnTo>
                <a:lnTo>
                  <a:pt x="3700" y="0"/>
                </a:lnTo>
                <a:close/>
              </a:path>
              <a:path w="43254" h="72553">
                <a:moveTo>
                  <a:pt x="34380" y="40384"/>
                </a:moveTo>
                <a:lnTo>
                  <a:pt x="36532" y="38340"/>
                </a:lnTo>
                <a:lnTo>
                  <a:pt x="40360" y="33832"/>
                </a:lnTo>
                <a:lnTo>
                  <a:pt x="41508" y="30923"/>
                </a:lnTo>
                <a:lnTo>
                  <a:pt x="42674" y="28014"/>
                </a:lnTo>
                <a:lnTo>
                  <a:pt x="43254" y="24763"/>
                </a:lnTo>
                <a:lnTo>
                  <a:pt x="43254" y="18439"/>
                </a:lnTo>
                <a:lnTo>
                  <a:pt x="42884" y="15951"/>
                </a:lnTo>
                <a:lnTo>
                  <a:pt x="41396" y="11454"/>
                </a:lnTo>
                <a:lnTo>
                  <a:pt x="38948" y="7757"/>
                </a:lnTo>
                <a:lnTo>
                  <a:pt x="35902" y="4607"/>
                </a:lnTo>
                <a:lnTo>
                  <a:pt x="31950" y="2260"/>
                </a:lnTo>
                <a:lnTo>
                  <a:pt x="28102" y="1024"/>
                </a:lnTo>
                <a:lnTo>
                  <a:pt x="24549" y="326"/>
                </a:lnTo>
                <a:lnTo>
                  <a:pt x="21762" y="60"/>
                </a:lnTo>
                <a:lnTo>
                  <a:pt x="18766" y="0"/>
                </a:lnTo>
                <a:lnTo>
                  <a:pt x="9359" y="7923"/>
                </a:lnTo>
                <a:lnTo>
                  <a:pt x="19610" y="7923"/>
                </a:lnTo>
                <a:lnTo>
                  <a:pt x="22928" y="8315"/>
                </a:lnTo>
                <a:lnTo>
                  <a:pt x="26258" y="9193"/>
                </a:lnTo>
                <a:lnTo>
                  <a:pt x="29411" y="11123"/>
                </a:lnTo>
                <a:lnTo>
                  <a:pt x="31803" y="14565"/>
                </a:lnTo>
                <a:lnTo>
                  <a:pt x="33400" y="18996"/>
                </a:lnTo>
                <a:lnTo>
                  <a:pt x="33400" y="24090"/>
                </a:lnTo>
                <a:lnTo>
                  <a:pt x="32425" y="27938"/>
                </a:lnTo>
                <a:lnTo>
                  <a:pt x="30812" y="31355"/>
                </a:lnTo>
                <a:lnTo>
                  <a:pt x="28277" y="33997"/>
                </a:lnTo>
                <a:lnTo>
                  <a:pt x="24847" y="35772"/>
                </a:lnTo>
                <a:lnTo>
                  <a:pt x="25452" y="44207"/>
                </a:lnTo>
                <a:lnTo>
                  <a:pt x="28583" y="43087"/>
                </a:lnTo>
                <a:lnTo>
                  <a:pt x="31730" y="41972"/>
                </a:lnTo>
                <a:lnTo>
                  <a:pt x="34380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7715228" y="4103862"/>
            <a:ext cx="36503" cy="72504"/>
          </a:xfrm>
          <a:custGeom>
            <a:avLst/>
            <a:gdLst/>
            <a:ahLst/>
            <a:cxnLst/>
            <a:rect l="l" t="t" r="r" b="b"/>
            <a:pathLst>
              <a:path w="36503" h="72504">
                <a:moveTo>
                  <a:pt x="36503" y="68314"/>
                </a:moveTo>
                <a:lnTo>
                  <a:pt x="36471" y="66942"/>
                </a:lnTo>
                <a:lnTo>
                  <a:pt x="34599" y="64184"/>
                </a:lnTo>
                <a:lnTo>
                  <a:pt x="9359" y="64184"/>
                </a:lnTo>
                <a:lnTo>
                  <a:pt x="9359" y="1739"/>
                </a:lnTo>
                <a:lnTo>
                  <a:pt x="8985" y="735"/>
                </a:lnTo>
                <a:lnTo>
                  <a:pt x="6324" y="0"/>
                </a:lnTo>
                <a:lnTo>
                  <a:pt x="3070" y="0"/>
                </a:lnTo>
                <a:lnTo>
                  <a:pt x="0" y="1739"/>
                </a:lnTo>
                <a:lnTo>
                  <a:pt x="0" y="68591"/>
                </a:lnTo>
                <a:lnTo>
                  <a:pt x="370" y="71067"/>
                </a:lnTo>
                <a:lnTo>
                  <a:pt x="3477" y="72504"/>
                </a:lnTo>
                <a:lnTo>
                  <a:pt x="34599" y="72504"/>
                </a:lnTo>
                <a:lnTo>
                  <a:pt x="36212" y="71118"/>
                </a:lnTo>
                <a:lnTo>
                  <a:pt x="36503" y="683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7758191" y="4103258"/>
            <a:ext cx="51079" cy="74001"/>
          </a:xfrm>
          <a:custGeom>
            <a:avLst/>
            <a:gdLst/>
            <a:ahLst/>
            <a:cxnLst/>
            <a:rect l="l" t="t" r="r" b="b"/>
            <a:pathLst>
              <a:path w="51079" h="74001">
                <a:moveTo>
                  <a:pt x="0" y="31954"/>
                </a:moveTo>
                <a:lnTo>
                  <a:pt x="0" y="43790"/>
                </a:lnTo>
                <a:lnTo>
                  <a:pt x="704" y="48945"/>
                </a:lnTo>
                <a:lnTo>
                  <a:pt x="2091" y="53442"/>
                </a:lnTo>
                <a:lnTo>
                  <a:pt x="3477" y="57913"/>
                </a:lnTo>
                <a:lnTo>
                  <a:pt x="5486" y="61682"/>
                </a:lnTo>
                <a:lnTo>
                  <a:pt x="8070" y="64742"/>
                </a:lnTo>
                <a:lnTo>
                  <a:pt x="10655" y="67791"/>
                </a:lnTo>
                <a:lnTo>
                  <a:pt x="13806" y="70092"/>
                </a:lnTo>
                <a:lnTo>
                  <a:pt x="17477" y="71654"/>
                </a:lnTo>
                <a:lnTo>
                  <a:pt x="21170" y="73212"/>
                </a:lnTo>
                <a:lnTo>
                  <a:pt x="25289" y="74001"/>
                </a:lnTo>
                <a:lnTo>
                  <a:pt x="32508" y="74001"/>
                </a:lnTo>
                <a:lnTo>
                  <a:pt x="37188" y="73242"/>
                </a:lnTo>
                <a:lnTo>
                  <a:pt x="41395" y="72137"/>
                </a:lnTo>
                <a:lnTo>
                  <a:pt x="44827" y="70675"/>
                </a:lnTo>
                <a:lnTo>
                  <a:pt x="48602" y="68414"/>
                </a:lnTo>
                <a:lnTo>
                  <a:pt x="50831" y="65632"/>
                </a:lnTo>
                <a:lnTo>
                  <a:pt x="51079" y="62889"/>
                </a:lnTo>
                <a:lnTo>
                  <a:pt x="50943" y="60210"/>
                </a:lnTo>
                <a:lnTo>
                  <a:pt x="48355" y="59004"/>
                </a:lnTo>
                <a:lnTo>
                  <a:pt x="45247" y="61215"/>
                </a:lnTo>
                <a:lnTo>
                  <a:pt x="42299" y="62967"/>
                </a:lnTo>
                <a:lnTo>
                  <a:pt x="38426" y="64451"/>
                </a:lnTo>
                <a:lnTo>
                  <a:pt x="33872" y="65520"/>
                </a:lnTo>
                <a:lnTo>
                  <a:pt x="27744" y="65520"/>
                </a:lnTo>
                <a:lnTo>
                  <a:pt x="24771" y="64908"/>
                </a:lnTo>
                <a:lnTo>
                  <a:pt x="22146" y="63701"/>
                </a:lnTo>
                <a:lnTo>
                  <a:pt x="19522" y="62496"/>
                </a:lnTo>
                <a:lnTo>
                  <a:pt x="17308" y="60707"/>
                </a:lnTo>
                <a:lnTo>
                  <a:pt x="13694" y="55980"/>
                </a:lnTo>
                <a:lnTo>
                  <a:pt x="12307" y="53046"/>
                </a:lnTo>
                <a:lnTo>
                  <a:pt x="11349" y="49528"/>
                </a:lnTo>
                <a:lnTo>
                  <a:pt x="10386" y="46012"/>
                </a:lnTo>
                <a:lnTo>
                  <a:pt x="9903" y="41972"/>
                </a:lnTo>
                <a:lnTo>
                  <a:pt x="9903" y="32778"/>
                </a:lnTo>
                <a:lnTo>
                  <a:pt x="10396" y="28677"/>
                </a:lnTo>
                <a:lnTo>
                  <a:pt x="11400" y="25081"/>
                </a:lnTo>
                <a:lnTo>
                  <a:pt x="12405" y="21488"/>
                </a:lnTo>
                <a:lnTo>
                  <a:pt x="13816" y="18454"/>
                </a:lnTo>
                <a:lnTo>
                  <a:pt x="15648" y="15962"/>
                </a:lnTo>
                <a:lnTo>
                  <a:pt x="19659" y="11581"/>
                </a:lnTo>
                <a:lnTo>
                  <a:pt x="22232" y="10285"/>
                </a:lnTo>
                <a:lnTo>
                  <a:pt x="24810" y="9018"/>
                </a:lnTo>
                <a:lnTo>
                  <a:pt x="27654" y="8370"/>
                </a:lnTo>
                <a:lnTo>
                  <a:pt x="33674" y="8370"/>
                </a:lnTo>
                <a:lnTo>
                  <a:pt x="38202" y="9461"/>
                </a:lnTo>
                <a:lnTo>
                  <a:pt x="42015" y="10984"/>
                </a:lnTo>
                <a:lnTo>
                  <a:pt x="44888" y="12736"/>
                </a:lnTo>
                <a:lnTo>
                  <a:pt x="47882" y="14987"/>
                </a:lnTo>
                <a:lnTo>
                  <a:pt x="50521" y="13957"/>
                </a:lnTo>
                <a:lnTo>
                  <a:pt x="50820" y="11098"/>
                </a:lnTo>
                <a:lnTo>
                  <a:pt x="50507" y="8129"/>
                </a:lnTo>
                <a:lnTo>
                  <a:pt x="48726" y="5547"/>
                </a:lnTo>
                <a:lnTo>
                  <a:pt x="45294" y="3351"/>
                </a:lnTo>
                <a:lnTo>
                  <a:pt x="42217" y="2056"/>
                </a:lnTo>
                <a:lnTo>
                  <a:pt x="38811" y="975"/>
                </a:lnTo>
                <a:lnTo>
                  <a:pt x="34959" y="190"/>
                </a:lnTo>
                <a:lnTo>
                  <a:pt x="30948" y="0"/>
                </a:lnTo>
                <a:lnTo>
                  <a:pt x="26344" y="0"/>
                </a:lnTo>
                <a:lnTo>
                  <a:pt x="22146" y="849"/>
                </a:lnTo>
                <a:lnTo>
                  <a:pt x="18345" y="2562"/>
                </a:lnTo>
                <a:lnTo>
                  <a:pt x="14568" y="4281"/>
                </a:lnTo>
                <a:lnTo>
                  <a:pt x="11314" y="6757"/>
                </a:lnTo>
                <a:lnTo>
                  <a:pt x="8589" y="10019"/>
                </a:lnTo>
                <a:lnTo>
                  <a:pt x="5881" y="13270"/>
                </a:lnTo>
                <a:lnTo>
                  <a:pt x="3761" y="17233"/>
                </a:lnTo>
                <a:lnTo>
                  <a:pt x="2252" y="21920"/>
                </a:lnTo>
                <a:lnTo>
                  <a:pt x="755" y="26619"/>
                </a:lnTo>
                <a:lnTo>
                  <a:pt x="0" y="319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7841574" y="4103077"/>
            <a:ext cx="43300" cy="74348"/>
          </a:xfrm>
          <a:custGeom>
            <a:avLst/>
            <a:gdLst/>
            <a:ahLst/>
            <a:cxnLst/>
            <a:rect l="l" t="t" r="r" b="b"/>
            <a:pathLst>
              <a:path w="43300" h="74348">
                <a:moveTo>
                  <a:pt x="33511" y="52045"/>
                </a:moveTo>
                <a:lnTo>
                  <a:pt x="33511" y="55984"/>
                </a:lnTo>
                <a:lnTo>
                  <a:pt x="32532" y="59159"/>
                </a:lnTo>
                <a:lnTo>
                  <a:pt x="29721" y="62932"/>
                </a:lnTo>
                <a:lnTo>
                  <a:pt x="27061" y="64747"/>
                </a:lnTo>
                <a:lnTo>
                  <a:pt x="23691" y="65866"/>
                </a:lnTo>
                <a:lnTo>
                  <a:pt x="19803" y="66142"/>
                </a:lnTo>
                <a:lnTo>
                  <a:pt x="17120" y="66142"/>
                </a:lnTo>
                <a:lnTo>
                  <a:pt x="14744" y="65826"/>
                </a:lnTo>
                <a:lnTo>
                  <a:pt x="10645" y="64519"/>
                </a:lnTo>
                <a:lnTo>
                  <a:pt x="7451" y="63069"/>
                </a:lnTo>
                <a:lnTo>
                  <a:pt x="3887" y="61013"/>
                </a:lnTo>
                <a:lnTo>
                  <a:pt x="579" y="60620"/>
                </a:lnTo>
                <a:lnTo>
                  <a:pt x="0" y="63475"/>
                </a:lnTo>
                <a:lnTo>
                  <a:pt x="96" y="66384"/>
                </a:lnTo>
                <a:lnTo>
                  <a:pt x="1644" y="69203"/>
                </a:lnTo>
                <a:lnTo>
                  <a:pt x="4517" y="71020"/>
                </a:lnTo>
                <a:lnTo>
                  <a:pt x="7426" y="72227"/>
                </a:lnTo>
                <a:lnTo>
                  <a:pt x="10792" y="73332"/>
                </a:lnTo>
                <a:lnTo>
                  <a:pt x="14817" y="74146"/>
                </a:lnTo>
                <a:lnTo>
                  <a:pt x="19357" y="74348"/>
                </a:lnTo>
                <a:lnTo>
                  <a:pt x="22740" y="74348"/>
                </a:lnTo>
                <a:lnTo>
                  <a:pt x="25887" y="73891"/>
                </a:lnTo>
                <a:lnTo>
                  <a:pt x="28807" y="72951"/>
                </a:lnTo>
                <a:lnTo>
                  <a:pt x="31715" y="72021"/>
                </a:lnTo>
                <a:lnTo>
                  <a:pt x="34264" y="70639"/>
                </a:lnTo>
                <a:lnTo>
                  <a:pt x="36421" y="68797"/>
                </a:lnTo>
                <a:lnTo>
                  <a:pt x="40269" y="64706"/>
                </a:lnTo>
                <a:lnTo>
                  <a:pt x="41482" y="62068"/>
                </a:lnTo>
                <a:lnTo>
                  <a:pt x="42696" y="59425"/>
                </a:lnTo>
                <a:lnTo>
                  <a:pt x="43300" y="56415"/>
                </a:lnTo>
                <a:lnTo>
                  <a:pt x="43300" y="50156"/>
                </a:lnTo>
                <a:lnTo>
                  <a:pt x="42847" y="47679"/>
                </a:lnTo>
                <a:lnTo>
                  <a:pt x="40989" y="43474"/>
                </a:lnTo>
                <a:lnTo>
                  <a:pt x="38275" y="40107"/>
                </a:lnTo>
                <a:lnTo>
                  <a:pt x="35059" y="37224"/>
                </a:lnTo>
                <a:lnTo>
                  <a:pt x="31207" y="34952"/>
                </a:lnTo>
                <a:lnTo>
                  <a:pt x="27259" y="32973"/>
                </a:lnTo>
                <a:lnTo>
                  <a:pt x="23309" y="31065"/>
                </a:lnTo>
                <a:lnTo>
                  <a:pt x="19461" y="29211"/>
                </a:lnTo>
                <a:lnTo>
                  <a:pt x="16228" y="27080"/>
                </a:lnTo>
                <a:lnTo>
                  <a:pt x="13528" y="24678"/>
                </a:lnTo>
                <a:lnTo>
                  <a:pt x="11706" y="21770"/>
                </a:lnTo>
                <a:lnTo>
                  <a:pt x="11263" y="18036"/>
                </a:lnTo>
                <a:lnTo>
                  <a:pt x="11498" y="15358"/>
                </a:lnTo>
                <a:lnTo>
                  <a:pt x="13147" y="11837"/>
                </a:lnTo>
                <a:lnTo>
                  <a:pt x="16228" y="9349"/>
                </a:lnTo>
                <a:lnTo>
                  <a:pt x="19137" y="8270"/>
                </a:lnTo>
                <a:lnTo>
                  <a:pt x="22801" y="7989"/>
                </a:lnTo>
                <a:lnTo>
                  <a:pt x="26786" y="8270"/>
                </a:lnTo>
                <a:lnTo>
                  <a:pt x="30157" y="9349"/>
                </a:lnTo>
                <a:lnTo>
                  <a:pt x="32853" y="10581"/>
                </a:lnTo>
                <a:lnTo>
                  <a:pt x="35985" y="12344"/>
                </a:lnTo>
                <a:lnTo>
                  <a:pt x="38908" y="12449"/>
                </a:lnTo>
                <a:lnTo>
                  <a:pt x="39340" y="9667"/>
                </a:lnTo>
                <a:lnTo>
                  <a:pt x="39239" y="6808"/>
                </a:lnTo>
                <a:lnTo>
                  <a:pt x="37818" y="4144"/>
                </a:lnTo>
                <a:lnTo>
                  <a:pt x="34923" y="2527"/>
                </a:lnTo>
                <a:lnTo>
                  <a:pt x="32284" y="1537"/>
                </a:lnTo>
                <a:lnTo>
                  <a:pt x="29400" y="713"/>
                </a:lnTo>
                <a:lnTo>
                  <a:pt x="26243" y="154"/>
                </a:lnTo>
                <a:lnTo>
                  <a:pt x="23122" y="0"/>
                </a:lnTo>
                <a:lnTo>
                  <a:pt x="20077" y="0"/>
                </a:lnTo>
                <a:lnTo>
                  <a:pt x="17244" y="421"/>
                </a:lnTo>
                <a:lnTo>
                  <a:pt x="14608" y="1271"/>
                </a:lnTo>
                <a:lnTo>
                  <a:pt x="11979" y="2099"/>
                </a:lnTo>
                <a:lnTo>
                  <a:pt x="7807" y="4918"/>
                </a:lnTo>
                <a:lnTo>
                  <a:pt x="4405" y="8500"/>
                </a:lnTo>
                <a:lnTo>
                  <a:pt x="2274" y="13223"/>
                </a:lnTo>
                <a:lnTo>
                  <a:pt x="1742" y="15915"/>
                </a:lnTo>
                <a:lnTo>
                  <a:pt x="1742" y="21870"/>
                </a:lnTo>
                <a:lnTo>
                  <a:pt x="3131" y="26493"/>
                </a:lnTo>
                <a:lnTo>
                  <a:pt x="5259" y="30431"/>
                </a:lnTo>
                <a:lnTo>
                  <a:pt x="8229" y="33555"/>
                </a:lnTo>
                <a:lnTo>
                  <a:pt x="11810" y="36057"/>
                </a:lnTo>
                <a:lnTo>
                  <a:pt x="15634" y="38268"/>
                </a:lnTo>
                <a:lnTo>
                  <a:pt x="19622" y="40158"/>
                </a:lnTo>
                <a:lnTo>
                  <a:pt x="23472" y="42012"/>
                </a:lnTo>
                <a:lnTo>
                  <a:pt x="27071" y="43920"/>
                </a:lnTo>
                <a:lnTo>
                  <a:pt x="30055" y="46116"/>
                </a:lnTo>
                <a:lnTo>
                  <a:pt x="32158" y="48845"/>
                </a:lnTo>
                <a:lnTo>
                  <a:pt x="33511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7891085" y="4123015"/>
            <a:ext cx="46201" cy="73673"/>
          </a:xfrm>
          <a:custGeom>
            <a:avLst/>
            <a:gdLst/>
            <a:ahLst/>
            <a:cxnLst/>
            <a:rect l="l" t="t" r="r" b="b"/>
            <a:pathLst>
              <a:path w="46201" h="73673">
                <a:moveTo>
                  <a:pt x="284" y="3567"/>
                </a:moveTo>
                <a:lnTo>
                  <a:pt x="17750" y="51562"/>
                </a:lnTo>
                <a:lnTo>
                  <a:pt x="19273" y="53351"/>
                </a:lnTo>
                <a:lnTo>
                  <a:pt x="12527" y="70815"/>
                </a:lnTo>
                <a:lnTo>
                  <a:pt x="13514" y="73432"/>
                </a:lnTo>
                <a:lnTo>
                  <a:pt x="16390" y="73673"/>
                </a:lnTo>
                <a:lnTo>
                  <a:pt x="19558" y="73507"/>
                </a:lnTo>
                <a:lnTo>
                  <a:pt x="22110" y="71819"/>
                </a:lnTo>
                <a:lnTo>
                  <a:pt x="28633" y="53351"/>
                </a:lnTo>
                <a:lnTo>
                  <a:pt x="46201" y="3390"/>
                </a:lnTo>
                <a:lnTo>
                  <a:pt x="45765" y="406"/>
                </a:lnTo>
                <a:lnTo>
                  <a:pt x="43141" y="0"/>
                </a:lnTo>
                <a:lnTo>
                  <a:pt x="40071" y="49"/>
                </a:lnTo>
                <a:lnTo>
                  <a:pt x="37274" y="1943"/>
                </a:lnTo>
                <a:lnTo>
                  <a:pt x="23780" y="42468"/>
                </a:lnTo>
                <a:lnTo>
                  <a:pt x="23633" y="42468"/>
                </a:lnTo>
                <a:lnTo>
                  <a:pt x="9640" y="2170"/>
                </a:lnTo>
                <a:lnTo>
                  <a:pt x="8959" y="748"/>
                </a:lnTo>
                <a:lnTo>
                  <a:pt x="6252" y="25"/>
                </a:lnTo>
                <a:lnTo>
                  <a:pt x="3218" y="0"/>
                </a:lnTo>
                <a:lnTo>
                  <a:pt x="0" y="928"/>
                </a:lnTo>
                <a:lnTo>
                  <a:pt x="28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7943630" y="4122234"/>
            <a:ext cx="34650" cy="55194"/>
          </a:xfrm>
          <a:custGeom>
            <a:avLst/>
            <a:gdLst/>
            <a:ahLst/>
            <a:cxnLst/>
            <a:rect l="l" t="t" r="r" b="b"/>
            <a:pathLst>
              <a:path w="34650" h="55194">
                <a:moveTo>
                  <a:pt x="2264" y="20648"/>
                </a:moveTo>
                <a:lnTo>
                  <a:pt x="3898" y="2362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2" y="34390"/>
                </a:lnTo>
                <a:lnTo>
                  <a:pt x="25438" y="37184"/>
                </a:lnTo>
                <a:lnTo>
                  <a:pt x="25787" y="39790"/>
                </a:lnTo>
                <a:lnTo>
                  <a:pt x="25549" y="42353"/>
                </a:lnTo>
                <a:lnTo>
                  <a:pt x="22964" y="45845"/>
                </a:lnTo>
                <a:lnTo>
                  <a:pt x="19742" y="47321"/>
                </a:lnTo>
                <a:lnTo>
                  <a:pt x="17132" y="47814"/>
                </a:lnTo>
                <a:lnTo>
                  <a:pt x="13578" y="47814"/>
                </a:lnTo>
                <a:lnTo>
                  <a:pt x="10223" y="47080"/>
                </a:lnTo>
                <a:lnTo>
                  <a:pt x="6177" y="45427"/>
                </a:lnTo>
                <a:lnTo>
                  <a:pt x="3290" y="43775"/>
                </a:lnTo>
                <a:lnTo>
                  <a:pt x="270" y="44156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48" y="55194"/>
                </a:lnTo>
                <a:lnTo>
                  <a:pt x="18280" y="55194"/>
                </a:lnTo>
                <a:lnTo>
                  <a:pt x="20872" y="54838"/>
                </a:lnTo>
                <a:lnTo>
                  <a:pt x="23223" y="54140"/>
                </a:lnTo>
                <a:lnTo>
                  <a:pt x="27616" y="52386"/>
                </a:lnTo>
                <a:lnTo>
                  <a:pt x="31021" y="49632"/>
                </a:lnTo>
                <a:lnTo>
                  <a:pt x="33275" y="45924"/>
                </a:lnTo>
                <a:lnTo>
                  <a:pt x="34650" y="41629"/>
                </a:lnTo>
                <a:lnTo>
                  <a:pt x="34650" y="36906"/>
                </a:lnTo>
                <a:lnTo>
                  <a:pt x="33595" y="33489"/>
                </a:lnTo>
                <a:lnTo>
                  <a:pt x="31950" y="30581"/>
                </a:lnTo>
                <a:lnTo>
                  <a:pt x="28295" y="27391"/>
                </a:lnTo>
                <a:lnTo>
                  <a:pt x="25289" y="25833"/>
                </a:lnTo>
                <a:lnTo>
                  <a:pt x="22219" y="24497"/>
                </a:lnTo>
                <a:lnTo>
                  <a:pt x="19163" y="23252"/>
                </a:lnTo>
                <a:lnTo>
                  <a:pt x="16192" y="22059"/>
                </a:lnTo>
                <a:lnTo>
                  <a:pt x="12552" y="19900"/>
                </a:lnTo>
                <a:lnTo>
                  <a:pt x="10148" y="17067"/>
                </a:lnTo>
                <a:lnTo>
                  <a:pt x="9791" y="14403"/>
                </a:lnTo>
                <a:lnTo>
                  <a:pt x="10356" y="11494"/>
                </a:lnTo>
                <a:lnTo>
                  <a:pt x="12787" y="8535"/>
                </a:lnTo>
                <a:lnTo>
                  <a:pt x="16066" y="7315"/>
                </a:lnTo>
                <a:lnTo>
                  <a:pt x="18929" y="7138"/>
                </a:lnTo>
                <a:lnTo>
                  <a:pt x="22147" y="7339"/>
                </a:lnTo>
                <a:lnTo>
                  <a:pt x="25944" y="8610"/>
                </a:lnTo>
                <a:lnTo>
                  <a:pt x="29311" y="10374"/>
                </a:lnTo>
                <a:lnTo>
                  <a:pt x="32123" y="8545"/>
                </a:lnTo>
                <a:lnTo>
                  <a:pt x="32072" y="5853"/>
                </a:lnTo>
                <a:lnTo>
                  <a:pt x="30492" y="2984"/>
                </a:lnTo>
                <a:lnTo>
                  <a:pt x="27543" y="1497"/>
                </a:lnTo>
                <a:lnTo>
                  <a:pt x="24260" y="557"/>
                </a:lnTo>
                <a:lnTo>
                  <a:pt x="21650" y="114"/>
                </a:lnTo>
                <a:lnTo>
                  <a:pt x="16066" y="0"/>
                </a:lnTo>
                <a:lnTo>
                  <a:pt x="13467" y="406"/>
                </a:lnTo>
                <a:lnTo>
                  <a:pt x="11225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1" y="9234"/>
                </a:lnTo>
                <a:lnTo>
                  <a:pt x="1198" y="12915"/>
                </a:lnTo>
                <a:lnTo>
                  <a:pt x="1198" y="17120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7984346" y="410959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42"/>
                </a:moveTo>
                <a:lnTo>
                  <a:pt x="17405" y="1029"/>
                </a:lnTo>
                <a:lnTo>
                  <a:pt x="14756" y="0"/>
                </a:lnTo>
                <a:lnTo>
                  <a:pt x="11512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5" y="14871"/>
                </a:lnTo>
                <a:lnTo>
                  <a:pt x="0" y="17538"/>
                </a:lnTo>
                <a:lnTo>
                  <a:pt x="1795" y="21337"/>
                </a:lnTo>
                <a:lnTo>
                  <a:pt x="8643" y="21337"/>
                </a:lnTo>
                <a:lnTo>
                  <a:pt x="8643" y="53592"/>
                </a:lnTo>
                <a:lnTo>
                  <a:pt x="9446" y="58254"/>
                </a:lnTo>
                <a:lnTo>
                  <a:pt x="10807" y="62169"/>
                </a:lnTo>
                <a:lnTo>
                  <a:pt x="13136" y="64961"/>
                </a:lnTo>
                <a:lnTo>
                  <a:pt x="16429" y="66690"/>
                </a:lnTo>
                <a:lnTo>
                  <a:pt x="20415" y="67716"/>
                </a:lnTo>
                <a:lnTo>
                  <a:pt x="22964" y="67716"/>
                </a:lnTo>
                <a:lnTo>
                  <a:pt x="26294" y="67438"/>
                </a:lnTo>
                <a:lnTo>
                  <a:pt x="29227" y="66741"/>
                </a:lnTo>
                <a:lnTo>
                  <a:pt x="31770" y="64249"/>
                </a:lnTo>
                <a:lnTo>
                  <a:pt x="31990" y="61686"/>
                </a:lnTo>
                <a:lnTo>
                  <a:pt x="31990" y="61013"/>
                </a:lnTo>
                <a:lnTo>
                  <a:pt x="30120" y="58370"/>
                </a:lnTo>
                <a:lnTo>
                  <a:pt x="27359" y="59425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68"/>
                </a:lnTo>
                <a:lnTo>
                  <a:pt x="18125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82" y="21337"/>
                </a:lnTo>
                <a:lnTo>
                  <a:pt x="31990" y="18886"/>
                </a:lnTo>
                <a:lnTo>
                  <a:pt x="31949" y="16243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8024756" y="4122234"/>
            <a:ext cx="45035" cy="55191"/>
          </a:xfrm>
          <a:custGeom>
            <a:avLst/>
            <a:gdLst/>
            <a:ahLst/>
            <a:cxnLst/>
            <a:rect l="l" t="t" r="r" b="b"/>
            <a:pathLst>
              <a:path w="45035" h="55191">
                <a:moveTo>
                  <a:pt x="44625" y="17423"/>
                </a:moveTo>
                <a:lnTo>
                  <a:pt x="43822" y="14524"/>
                </a:lnTo>
                <a:lnTo>
                  <a:pt x="42994" y="11656"/>
                </a:lnTo>
                <a:lnTo>
                  <a:pt x="39970" y="7009"/>
                </a:lnTo>
                <a:lnTo>
                  <a:pt x="36021" y="3159"/>
                </a:lnTo>
                <a:lnTo>
                  <a:pt x="33310" y="1889"/>
                </a:lnTo>
                <a:lnTo>
                  <a:pt x="30614" y="633"/>
                </a:lnTo>
                <a:lnTo>
                  <a:pt x="27341" y="0"/>
                </a:lnTo>
                <a:lnTo>
                  <a:pt x="27381" y="7185"/>
                </a:lnTo>
                <a:lnTo>
                  <a:pt x="30646" y="8571"/>
                </a:lnTo>
                <a:lnTo>
                  <a:pt x="32863" y="11324"/>
                </a:lnTo>
                <a:lnTo>
                  <a:pt x="35071" y="14067"/>
                </a:lnTo>
                <a:lnTo>
                  <a:pt x="36122" y="17866"/>
                </a:lnTo>
                <a:lnTo>
                  <a:pt x="36010" y="22705"/>
                </a:lnTo>
                <a:lnTo>
                  <a:pt x="9295" y="22705"/>
                </a:lnTo>
                <a:lnTo>
                  <a:pt x="9367" y="20660"/>
                </a:lnTo>
                <a:lnTo>
                  <a:pt x="10853" y="3210"/>
                </a:lnTo>
                <a:lnTo>
                  <a:pt x="8388" y="5039"/>
                </a:lnTo>
                <a:lnTo>
                  <a:pt x="4279" y="9842"/>
                </a:lnTo>
                <a:lnTo>
                  <a:pt x="2721" y="12776"/>
                </a:lnTo>
                <a:lnTo>
                  <a:pt x="1630" y="16202"/>
                </a:lnTo>
                <a:lnTo>
                  <a:pt x="543" y="19659"/>
                </a:lnTo>
                <a:lnTo>
                  <a:pt x="0" y="23517"/>
                </a:lnTo>
                <a:lnTo>
                  <a:pt x="0" y="32385"/>
                </a:lnTo>
                <a:lnTo>
                  <a:pt x="518" y="36360"/>
                </a:lnTo>
                <a:lnTo>
                  <a:pt x="1569" y="39786"/>
                </a:lnTo>
                <a:lnTo>
                  <a:pt x="2620" y="43202"/>
                </a:lnTo>
                <a:lnTo>
                  <a:pt x="4183" y="46061"/>
                </a:lnTo>
                <a:lnTo>
                  <a:pt x="8315" y="50594"/>
                </a:lnTo>
                <a:lnTo>
                  <a:pt x="10868" y="52311"/>
                </a:lnTo>
                <a:lnTo>
                  <a:pt x="13898" y="53466"/>
                </a:lnTo>
                <a:lnTo>
                  <a:pt x="16920" y="54622"/>
                </a:lnTo>
                <a:lnTo>
                  <a:pt x="20448" y="55191"/>
                </a:lnTo>
                <a:lnTo>
                  <a:pt x="24472" y="55191"/>
                </a:lnTo>
                <a:lnTo>
                  <a:pt x="28990" y="55015"/>
                </a:lnTo>
                <a:lnTo>
                  <a:pt x="33087" y="54301"/>
                </a:lnTo>
                <a:lnTo>
                  <a:pt x="36442" y="53466"/>
                </a:lnTo>
                <a:lnTo>
                  <a:pt x="40255" y="52095"/>
                </a:lnTo>
                <a:lnTo>
                  <a:pt x="42843" y="49427"/>
                </a:lnTo>
                <a:lnTo>
                  <a:pt x="42965" y="46810"/>
                </a:lnTo>
                <a:lnTo>
                  <a:pt x="42174" y="44117"/>
                </a:lnTo>
                <a:lnTo>
                  <a:pt x="39549" y="44513"/>
                </a:lnTo>
                <a:lnTo>
                  <a:pt x="36269" y="45806"/>
                </a:lnTo>
                <a:lnTo>
                  <a:pt x="33371" y="46746"/>
                </a:lnTo>
                <a:lnTo>
                  <a:pt x="29721" y="47523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28"/>
                </a:lnTo>
                <a:lnTo>
                  <a:pt x="14122" y="44348"/>
                </a:lnTo>
                <a:lnTo>
                  <a:pt x="11569" y="41148"/>
                </a:lnTo>
                <a:lnTo>
                  <a:pt x="10111" y="36992"/>
                </a:lnTo>
                <a:lnTo>
                  <a:pt x="9295" y="32255"/>
                </a:lnTo>
                <a:lnTo>
                  <a:pt x="9295" y="29461"/>
                </a:lnTo>
                <a:lnTo>
                  <a:pt x="41544" y="29461"/>
                </a:lnTo>
                <a:lnTo>
                  <a:pt x="43981" y="28547"/>
                </a:lnTo>
                <a:lnTo>
                  <a:pt x="45035" y="25448"/>
                </a:lnTo>
                <a:lnTo>
                  <a:pt x="45035" y="20497"/>
                </a:lnTo>
                <a:lnTo>
                  <a:pt x="44625" y="17423"/>
                </a:lnTo>
                <a:close/>
              </a:path>
              <a:path w="45035" h="55191">
                <a:moveTo>
                  <a:pt x="9367" y="20660"/>
                </a:moveTo>
                <a:lnTo>
                  <a:pt x="10331" y="16826"/>
                </a:lnTo>
                <a:lnTo>
                  <a:pt x="11832" y="13294"/>
                </a:lnTo>
                <a:lnTo>
                  <a:pt x="15507" y="9334"/>
                </a:lnTo>
                <a:lnTo>
                  <a:pt x="18849" y="7631"/>
                </a:lnTo>
                <a:lnTo>
                  <a:pt x="23036" y="7185"/>
                </a:lnTo>
                <a:lnTo>
                  <a:pt x="27381" y="7185"/>
                </a:lnTo>
                <a:lnTo>
                  <a:pt x="27341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15"/>
                </a:lnTo>
                <a:lnTo>
                  <a:pt x="10853" y="3210"/>
                </a:lnTo>
                <a:lnTo>
                  <a:pt x="9367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8083727" y="4122234"/>
            <a:ext cx="72619" cy="54430"/>
          </a:xfrm>
          <a:custGeom>
            <a:avLst/>
            <a:gdLst/>
            <a:ahLst/>
            <a:cxnLst/>
            <a:rect l="l" t="t" r="r" b="b"/>
            <a:pathLst>
              <a:path w="72619" h="54430">
                <a:moveTo>
                  <a:pt x="63950" y="53696"/>
                </a:moveTo>
                <a:lnTo>
                  <a:pt x="66517" y="54430"/>
                </a:lnTo>
                <a:lnTo>
                  <a:pt x="69757" y="54430"/>
                </a:lnTo>
                <a:lnTo>
                  <a:pt x="72619" y="52732"/>
                </a:lnTo>
                <a:lnTo>
                  <a:pt x="72619" y="18150"/>
                </a:lnTo>
                <a:lnTo>
                  <a:pt x="72345" y="15458"/>
                </a:lnTo>
                <a:lnTo>
                  <a:pt x="71788" y="12915"/>
                </a:lnTo>
                <a:lnTo>
                  <a:pt x="71219" y="10364"/>
                </a:lnTo>
                <a:lnTo>
                  <a:pt x="68954" y="6249"/>
                </a:lnTo>
                <a:lnTo>
                  <a:pt x="65895" y="2833"/>
                </a:lnTo>
                <a:lnTo>
                  <a:pt x="61614" y="571"/>
                </a:lnTo>
                <a:lnTo>
                  <a:pt x="58964" y="0"/>
                </a:lnTo>
                <a:lnTo>
                  <a:pt x="55817" y="0"/>
                </a:lnTo>
                <a:lnTo>
                  <a:pt x="53219" y="165"/>
                </a:lnTo>
                <a:lnTo>
                  <a:pt x="50645" y="877"/>
                </a:lnTo>
                <a:lnTo>
                  <a:pt x="47955" y="2223"/>
                </a:lnTo>
                <a:lnTo>
                  <a:pt x="45172" y="4028"/>
                </a:lnTo>
                <a:lnTo>
                  <a:pt x="42238" y="6555"/>
                </a:lnTo>
                <a:lnTo>
                  <a:pt x="38473" y="8445"/>
                </a:lnTo>
                <a:lnTo>
                  <a:pt x="36878" y="5892"/>
                </a:lnTo>
                <a:lnTo>
                  <a:pt x="33717" y="2757"/>
                </a:lnTo>
                <a:lnTo>
                  <a:pt x="31071" y="1195"/>
                </a:lnTo>
                <a:lnTo>
                  <a:pt x="27842" y="229"/>
                </a:lnTo>
                <a:lnTo>
                  <a:pt x="23976" y="0"/>
                </a:lnTo>
                <a:lnTo>
                  <a:pt x="21327" y="0"/>
                </a:lnTo>
                <a:lnTo>
                  <a:pt x="18715" y="722"/>
                </a:lnTo>
                <a:lnTo>
                  <a:pt x="16131" y="2199"/>
                </a:lnTo>
                <a:lnTo>
                  <a:pt x="13539" y="3671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199"/>
                </a:lnTo>
                <a:lnTo>
                  <a:pt x="5533" y="802"/>
                </a:lnTo>
                <a:lnTo>
                  <a:pt x="2574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58" y="54430"/>
                </a:lnTo>
                <a:lnTo>
                  <a:pt x="6102" y="54430"/>
                </a:lnTo>
                <a:lnTo>
                  <a:pt x="8961" y="52732"/>
                </a:lnTo>
                <a:lnTo>
                  <a:pt x="8961" y="17628"/>
                </a:lnTo>
                <a:lnTo>
                  <a:pt x="11437" y="14467"/>
                </a:lnTo>
                <a:lnTo>
                  <a:pt x="15819" y="10429"/>
                </a:lnTo>
                <a:lnTo>
                  <a:pt x="20016" y="7976"/>
                </a:lnTo>
                <a:lnTo>
                  <a:pt x="23756" y="7976"/>
                </a:lnTo>
                <a:lnTo>
                  <a:pt x="26417" y="8981"/>
                </a:lnTo>
                <a:lnTo>
                  <a:pt x="29423" y="11875"/>
                </a:lnTo>
                <a:lnTo>
                  <a:pt x="30822" y="14654"/>
                </a:lnTo>
                <a:lnTo>
                  <a:pt x="31615" y="18150"/>
                </a:lnTo>
                <a:lnTo>
                  <a:pt x="31813" y="22211"/>
                </a:lnTo>
                <a:lnTo>
                  <a:pt x="31813" y="52732"/>
                </a:lnTo>
                <a:lnTo>
                  <a:pt x="32137" y="53696"/>
                </a:lnTo>
                <a:lnTo>
                  <a:pt x="34721" y="54430"/>
                </a:lnTo>
                <a:lnTo>
                  <a:pt x="37868" y="54430"/>
                </a:lnTo>
                <a:lnTo>
                  <a:pt x="40798" y="52732"/>
                </a:lnTo>
                <a:lnTo>
                  <a:pt x="40798" y="17628"/>
                </a:lnTo>
                <a:lnTo>
                  <a:pt x="43300" y="14467"/>
                </a:lnTo>
                <a:lnTo>
                  <a:pt x="47671" y="10429"/>
                </a:lnTo>
                <a:lnTo>
                  <a:pt x="51832" y="7976"/>
                </a:lnTo>
                <a:lnTo>
                  <a:pt x="55570" y="7976"/>
                </a:lnTo>
                <a:lnTo>
                  <a:pt x="58258" y="8981"/>
                </a:lnTo>
                <a:lnTo>
                  <a:pt x="61301" y="11875"/>
                </a:lnTo>
                <a:lnTo>
                  <a:pt x="62675" y="14654"/>
                </a:lnTo>
                <a:lnTo>
                  <a:pt x="63407" y="18150"/>
                </a:lnTo>
                <a:lnTo>
                  <a:pt x="63593" y="22211"/>
                </a:lnTo>
                <a:lnTo>
                  <a:pt x="63593" y="52732"/>
                </a:lnTo>
                <a:lnTo>
                  <a:pt x="63950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8168939" y="4122234"/>
            <a:ext cx="34650" cy="55194"/>
          </a:xfrm>
          <a:custGeom>
            <a:avLst/>
            <a:gdLst/>
            <a:ahLst/>
            <a:cxnLst/>
            <a:rect l="l" t="t" r="r" b="b"/>
            <a:pathLst>
              <a:path w="34650" h="55194">
                <a:moveTo>
                  <a:pt x="2254" y="20648"/>
                </a:moveTo>
                <a:lnTo>
                  <a:pt x="3898" y="2362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53" y="31089"/>
                </a:lnTo>
                <a:lnTo>
                  <a:pt x="19447" y="32245"/>
                </a:lnTo>
                <a:lnTo>
                  <a:pt x="23075" y="34390"/>
                </a:lnTo>
                <a:lnTo>
                  <a:pt x="25441" y="37184"/>
                </a:lnTo>
                <a:lnTo>
                  <a:pt x="25787" y="39790"/>
                </a:lnTo>
                <a:lnTo>
                  <a:pt x="25542" y="42353"/>
                </a:lnTo>
                <a:lnTo>
                  <a:pt x="22964" y="45845"/>
                </a:lnTo>
                <a:lnTo>
                  <a:pt x="19745" y="47321"/>
                </a:lnTo>
                <a:lnTo>
                  <a:pt x="17132" y="47814"/>
                </a:lnTo>
                <a:lnTo>
                  <a:pt x="13582" y="47814"/>
                </a:lnTo>
                <a:lnTo>
                  <a:pt x="10227" y="47080"/>
                </a:lnTo>
                <a:lnTo>
                  <a:pt x="6167" y="45427"/>
                </a:lnTo>
                <a:lnTo>
                  <a:pt x="3290" y="43775"/>
                </a:lnTo>
                <a:lnTo>
                  <a:pt x="274" y="44156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45" y="55054"/>
                </a:lnTo>
                <a:lnTo>
                  <a:pt x="15452" y="55194"/>
                </a:lnTo>
                <a:lnTo>
                  <a:pt x="18284" y="55194"/>
                </a:lnTo>
                <a:lnTo>
                  <a:pt x="20872" y="54838"/>
                </a:lnTo>
                <a:lnTo>
                  <a:pt x="23224" y="54140"/>
                </a:lnTo>
                <a:lnTo>
                  <a:pt x="27619" y="52386"/>
                </a:lnTo>
                <a:lnTo>
                  <a:pt x="31024" y="49632"/>
                </a:lnTo>
                <a:lnTo>
                  <a:pt x="33279" y="45924"/>
                </a:lnTo>
                <a:lnTo>
                  <a:pt x="34650" y="41629"/>
                </a:lnTo>
                <a:lnTo>
                  <a:pt x="34650" y="36906"/>
                </a:lnTo>
                <a:lnTo>
                  <a:pt x="33587" y="33489"/>
                </a:lnTo>
                <a:lnTo>
                  <a:pt x="31950" y="30581"/>
                </a:lnTo>
                <a:lnTo>
                  <a:pt x="28289" y="27391"/>
                </a:lnTo>
                <a:lnTo>
                  <a:pt x="25290" y="25833"/>
                </a:lnTo>
                <a:lnTo>
                  <a:pt x="22219" y="24497"/>
                </a:lnTo>
                <a:lnTo>
                  <a:pt x="19163" y="23252"/>
                </a:lnTo>
                <a:lnTo>
                  <a:pt x="16192" y="22059"/>
                </a:lnTo>
                <a:lnTo>
                  <a:pt x="12553" y="19900"/>
                </a:lnTo>
                <a:lnTo>
                  <a:pt x="10152" y="17067"/>
                </a:lnTo>
                <a:lnTo>
                  <a:pt x="9791" y="14403"/>
                </a:lnTo>
                <a:lnTo>
                  <a:pt x="10364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9" y="7138"/>
                </a:lnTo>
                <a:lnTo>
                  <a:pt x="22147" y="7339"/>
                </a:lnTo>
                <a:lnTo>
                  <a:pt x="25948" y="8610"/>
                </a:lnTo>
                <a:lnTo>
                  <a:pt x="29315" y="10374"/>
                </a:lnTo>
                <a:lnTo>
                  <a:pt x="32127" y="8545"/>
                </a:lnTo>
                <a:lnTo>
                  <a:pt x="32064" y="5853"/>
                </a:lnTo>
                <a:lnTo>
                  <a:pt x="30492" y="2984"/>
                </a:lnTo>
                <a:lnTo>
                  <a:pt x="27543" y="1497"/>
                </a:lnTo>
                <a:lnTo>
                  <a:pt x="24264" y="557"/>
                </a:lnTo>
                <a:lnTo>
                  <a:pt x="21650" y="114"/>
                </a:lnTo>
                <a:lnTo>
                  <a:pt x="16070" y="0"/>
                </a:lnTo>
                <a:lnTo>
                  <a:pt x="13468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202" y="12915"/>
                </a:lnTo>
                <a:lnTo>
                  <a:pt x="1202" y="17120"/>
                </a:lnTo>
                <a:lnTo>
                  <a:pt x="225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8238243" y="4122226"/>
            <a:ext cx="22928" cy="55195"/>
          </a:xfrm>
          <a:custGeom>
            <a:avLst/>
            <a:gdLst/>
            <a:ahLst/>
            <a:cxnLst/>
            <a:rect l="l" t="t" r="r" b="b"/>
            <a:pathLst>
              <a:path w="22928" h="55195">
                <a:moveTo>
                  <a:pt x="9198" y="42062"/>
                </a:moveTo>
                <a:lnTo>
                  <a:pt x="9979" y="54165"/>
                </a:lnTo>
                <a:lnTo>
                  <a:pt x="14396" y="55195"/>
                </a:lnTo>
                <a:lnTo>
                  <a:pt x="19908" y="55195"/>
                </a:lnTo>
                <a:lnTo>
                  <a:pt x="22928" y="47383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0" y="45680"/>
                </a:lnTo>
                <a:lnTo>
                  <a:pt x="9198" y="42062"/>
                </a:lnTo>
                <a:close/>
              </a:path>
              <a:path w="22928" h="55195">
                <a:moveTo>
                  <a:pt x="34639" y="54416"/>
                </a:moveTo>
                <a:lnTo>
                  <a:pt x="37313" y="54471"/>
                </a:lnTo>
                <a:lnTo>
                  <a:pt x="40208" y="52805"/>
                </a:lnTo>
                <a:lnTo>
                  <a:pt x="40208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52" y="4823"/>
                </a:lnTo>
                <a:lnTo>
                  <a:pt x="32335" y="2056"/>
                </a:lnTo>
                <a:lnTo>
                  <a:pt x="27410" y="417"/>
                </a:lnTo>
                <a:lnTo>
                  <a:pt x="24400" y="0"/>
                </a:lnTo>
                <a:lnTo>
                  <a:pt x="20887" y="0"/>
                </a:lnTo>
                <a:lnTo>
                  <a:pt x="17136" y="176"/>
                </a:lnTo>
                <a:lnTo>
                  <a:pt x="13442" y="889"/>
                </a:lnTo>
                <a:lnTo>
                  <a:pt x="10177" y="1879"/>
                </a:lnTo>
                <a:lnTo>
                  <a:pt x="7242" y="3009"/>
                </a:lnTo>
                <a:lnTo>
                  <a:pt x="3516" y="5360"/>
                </a:lnTo>
                <a:lnTo>
                  <a:pt x="2390" y="8164"/>
                </a:lnTo>
                <a:lnTo>
                  <a:pt x="2688" y="11480"/>
                </a:lnTo>
                <a:lnTo>
                  <a:pt x="5288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294"/>
                </a:lnTo>
                <a:lnTo>
                  <a:pt x="17862" y="7480"/>
                </a:lnTo>
                <a:lnTo>
                  <a:pt x="22147" y="7480"/>
                </a:lnTo>
                <a:lnTo>
                  <a:pt x="25304" y="823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7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4" y="23568"/>
                </a:lnTo>
                <a:lnTo>
                  <a:pt x="14249" y="24257"/>
                </a:lnTo>
                <a:lnTo>
                  <a:pt x="11202" y="24940"/>
                </a:lnTo>
                <a:lnTo>
                  <a:pt x="8629" y="25970"/>
                </a:lnTo>
                <a:lnTo>
                  <a:pt x="4420" y="28727"/>
                </a:lnTo>
                <a:lnTo>
                  <a:pt x="1685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24" y="46379"/>
                </a:lnTo>
                <a:lnTo>
                  <a:pt x="3182" y="49874"/>
                </a:lnTo>
                <a:lnTo>
                  <a:pt x="6127" y="52477"/>
                </a:lnTo>
                <a:lnTo>
                  <a:pt x="9979" y="54165"/>
                </a:lnTo>
                <a:lnTo>
                  <a:pt x="9198" y="42062"/>
                </a:lnTo>
                <a:lnTo>
                  <a:pt x="9198" y="39460"/>
                </a:lnTo>
                <a:lnTo>
                  <a:pt x="10040" y="35406"/>
                </a:lnTo>
                <a:lnTo>
                  <a:pt x="12679" y="32396"/>
                </a:lnTo>
                <a:lnTo>
                  <a:pt x="15375" y="30938"/>
                </a:lnTo>
                <a:lnTo>
                  <a:pt x="19000" y="30085"/>
                </a:lnTo>
                <a:lnTo>
                  <a:pt x="23609" y="29858"/>
                </a:lnTo>
                <a:lnTo>
                  <a:pt x="31283" y="29858"/>
                </a:lnTo>
                <a:lnTo>
                  <a:pt x="31283" y="40525"/>
                </a:lnTo>
                <a:lnTo>
                  <a:pt x="26949" y="44931"/>
                </a:lnTo>
                <a:lnTo>
                  <a:pt x="22928" y="47383"/>
                </a:lnTo>
                <a:lnTo>
                  <a:pt x="19908" y="55195"/>
                </a:lnTo>
                <a:lnTo>
                  <a:pt x="22705" y="54547"/>
                </a:lnTo>
                <a:lnTo>
                  <a:pt x="25330" y="53251"/>
                </a:lnTo>
                <a:lnTo>
                  <a:pt x="27953" y="51944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8294795" y="4122234"/>
            <a:ext cx="42163" cy="54430"/>
          </a:xfrm>
          <a:custGeom>
            <a:avLst/>
            <a:gdLst/>
            <a:ahLst/>
            <a:cxnLst/>
            <a:rect l="l" t="t" r="r" b="b"/>
            <a:pathLst>
              <a:path w="42163" h="54430">
                <a:moveTo>
                  <a:pt x="33178" y="23331"/>
                </a:moveTo>
                <a:lnTo>
                  <a:pt x="33178" y="52732"/>
                </a:lnTo>
                <a:lnTo>
                  <a:pt x="33400" y="53492"/>
                </a:lnTo>
                <a:lnTo>
                  <a:pt x="36051" y="54430"/>
                </a:lnTo>
                <a:lnTo>
                  <a:pt x="39305" y="54430"/>
                </a:lnTo>
                <a:lnTo>
                  <a:pt x="42163" y="52732"/>
                </a:lnTo>
                <a:lnTo>
                  <a:pt x="42163" y="18529"/>
                </a:lnTo>
                <a:lnTo>
                  <a:pt x="41868" y="15458"/>
                </a:lnTo>
                <a:lnTo>
                  <a:pt x="41263" y="12915"/>
                </a:lnTo>
                <a:lnTo>
                  <a:pt x="40666" y="1036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1"/>
                </a:lnTo>
                <a:lnTo>
                  <a:pt x="27918" y="0"/>
                </a:lnTo>
                <a:lnTo>
                  <a:pt x="21849" y="0"/>
                </a:lnTo>
                <a:lnTo>
                  <a:pt x="19091" y="722"/>
                </a:lnTo>
                <a:lnTo>
                  <a:pt x="16341" y="2199"/>
                </a:lnTo>
                <a:lnTo>
                  <a:pt x="13608" y="3671"/>
                </a:lnTo>
                <a:lnTo>
                  <a:pt x="10868" y="5982"/>
                </a:lnTo>
                <a:lnTo>
                  <a:pt x="8107" y="9144"/>
                </a:lnTo>
                <a:lnTo>
                  <a:pt x="8107" y="2199"/>
                </a:lnTo>
                <a:lnTo>
                  <a:pt x="5537" y="802"/>
                </a:lnTo>
                <a:lnTo>
                  <a:pt x="2578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62" y="54430"/>
                </a:lnTo>
                <a:lnTo>
                  <a:pt x="6113" y="54430"/>
                </a:lnTo>
                <a:lnTo>
                  <a:pt x="8975" y="52732"/>
                </a:lnTo>
                <a:lnTo>
                  <a:pt x="8975" y="17628"/>
                </a:lnTo>
                <a:lnTo>
                  <a:pt x="11451" y="14467"/>
                </a:lnTo>
                <a:lnTo>
                  <a:pt x="13802" y="12066"/>
                </a:lnTo>
                <a:lnTo>
                  <a:pt x="18299" y="8790"/>
                </a:lnTo>
                <a:lnTo>
                  <a:pt x="22802" y="7976"/>
                </a:lnTo>
                <a:lnTo>
                  <a:pt x="26060" y="8308"/>
                </a:lnTo>
                <a:lnTo>
                  <a:pt x="28710" y="9640"/>
                </a:lnTo>
                <a:lnTo>
                  <a:pt x="31468" y="13147"/>
                </a:lnTo>
                <a:lnTo>
                  <a:pt x="32533" y="16408"/>
                </a:lnTo>
                <a:lnTo>
                  <a:pt x="33178" y="20462"/>
                </a:lnTo>
                <a:lnTo>
                  <a:pt x="33178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8350506" y="4098891"/>
            <a:ext cx="45035" cy="78534"/>
          </a:xfrm>
          <a:custGeom>
            <a:avLst/>
            <a:gdLst/>
            <a:ahLst/>
            <a:cxnLst/>
            <a:rect l="l" t="t" r="r" b="b"/>
            <a:pathLst>
              <a:path w="45035" h="78534">
                <a:moveTo>
                  <a:pt x="37039" y="69443"/>
                </a:moveTo>
                <a:lnTo>
                  <a:pt x="37111" y="76629"/>
                </a:lnTo>
                <a:lnTo>
                  <a:pt x="39721" y="77773"/>
                </a:lnTo>
                <a:lnTo>
                  <a:pt x="42461" y="77773"/>
                </a:lnTo>
                <a:lnTo>
                  <a:pt x="45035" y="76071"/>
                </a:lnTo>
                <a:lnTo>
                  <a:pt x="45035" y="1738"/>
                </a:lnTo>
                <a:lnTo>
                  <a:pt x="44786" y="989"/>
                </a:lnTo>
                <a:lnTo>
                  <a:pt x="42111" y="0"/>
                </a:lnTo>
                <a:lnTo>
                  <a:pt x="38868" y="0"/>
                </a:lnTo>
                <a:lnTo>
                  <a:pt x="36010" y="1738"/>
                </a:lnTo>
                <a:lnTo>
                  <a:pt x="36010" y="30934"/>
                </a:lnTo>
                <a:lnTo>
                  <a:pt x="31333" y="26553"/>
                </a:lnTo>
                <a:lnTo>
                  <a:pt x="26578" y="23990"/>
                </a:lnTo>
                <a:lnTo>
                  <a:pt x="23968" y="23342"/>
                </a:lnTo>
                <a:lnTo>
                  <a:pt x="17664" y="23342"/>
                </a:lnTo>
                <a:lnTo>
                  <a:pt x="14608" y="24000"/>
                </a:lnTo>
                <a:lnTo>
                  <a:pt x="11995" y="25322"/>
                </a:lnTo>
                <a:lnTo>
                  <a:pt x="9359" y="26643"/>
                </a:lnTo>
                <a:lnTo>
                  <a:pt x="7152" y="28522"/>
                </a:lnTo>
                <a:lnTo>
                  <a:pt x="3599" y="33436"/>
                </a:lnTo>
                <a:lnTo>
                  <a:pt x="2252" y="36409"/>
                </a:lnTo>
                <a:lnTo>
                  <a:pt x="1346" y="39888"/>
                </a:lnTo>
                <a:lnTo>
                  <a:pt x="445" y="43369"/>
                </a:lnTo>
                <a:lnTo>
                  <a:pt x="0" y="47268"/>
                </a:lnTo>
                <a:lnTo>
                  <a:pt x="0" y="55231"/>
                </a:lnTo>
                <a:lnTo>
                  <a:pt x="355" y="58698"/>
                </a:lnTo>
                <a:lnTo>
                  <a:pt x="1087" y="61988"/>
                </a:lnTo>
                <a:lnTo>
                  <a:pt x="1807" y="65289"/>
                </a:lnTo>
                <a:lnTo>
                  <a:pt x="2959" y="68148"/>
                </a:lnTo>
                <a:lnTo>
                  <a:pt x="4528" y="70585"/>
                </a:lnTo>
                <a:lnTo>
                  <a:pt x="8167" y="74955"/>
                </a:lnTo>
                <a:lnTo>
                  <a:pt x="9864" y="57984"/>
                </a:lnTo>
                <a:lnTo>
                  <a:pt x="9295" y="53110"/>
                </a:lnTo>
                <a:lnTo>
                  <a:pt x="9295" y="48196"/>
                </a:lnTo>
                <a:lnTo>
                  <a:pt x="9964" y="43545"/>
                </a:lnTo>
                <a:lnTo>
                  <a:pt x="11151" y="39164"/>
                </a:lnTo>
                <a:lnTo>
                  <a:pt x="13143" y="35520"/>
                </a:lnTo>
                <a:lnTo>
                  <a:pt x="16045" y="32943"/>
                </a:lnTo>
                <a:lnTo>
                  <a:pt x="19583" y="31266"/>
                </a:lnTo>
                <a:lnTo>
                  <a:pt x="24335" y="31266"/>
                </a:lnTo>
                <a:lnTo>
                  <a:pt x="28968" y="33691"/>
                </a:lnTo>
                <a:lnTo>
                  <a:pt x="33583" y="37666"/>
                </a:lnTo>
                <a:lnTo>
                  <a:pt x="36010" y="40751"/>
                </a:lnTo>
                <a:lnTo>
                  <a:pt x="36010" y="60843"/>
                </a:lnTo>
                <a:lnTo>
                  <a:pt x="33248" y="64209"/>
                </a:lnTo>
                <a:lnTo>
                  <a:pt x="29498" y="67701"/>
                </a:lnTo>
                <a:lnTo>
                  <a:pt x="26034" y="69822"/>
                </a:lnTo>
                <a:lnTo>
                  <a:pt x="22679" y="70660"/>
                </a:lnTo>
                <a:lnTo>
                  <a:pt x="19122" y="70660"/>
                </a:lnTo>
                <a:lnTo>
                  <a:pt x="15609" y="68972"/>
                </a:lnTo>
                <a:lnTo>
                  <a:pt x="12797" y="66329"/>
                </a:lnTo>
                <a:lnTo>
                  <a:pt x="13243" y="77824"/>
                </a:lnTo>
                <a:lnTo>
                  <a:pt x="16314" y="78534"/>
                </a:lnTo>
                <a:lnTo>
                  <a:pt x="23209" y="78534"/>
                </a:lnTo>
                <a:lnTo>
                  <a:pt x="26243" y="77734"/>
                </a:lnTo>
                <a:lnTo>
                  <a:pt x="29015" y="76136"/>
                </a:lnTo>
                <a:lnTo>
                  <a:pt x="31786" y="74533"/>
                </a:lnTo>
                <a:lnTo>
                  <a:pt x="34462" y="72298"/>
                </a:lnTo>
                <a:lnTo>
                  <a:pt x="37039" y="69443"/>
                </a:lnTo>
                <a:close/>
              </a:path>
              <a:path w="45035" h="78534">
                <a:moveTo>
                  <a:pt x="13243" y="77824"/>
                </a:moveTo>
                <a:lnTo>
                  <a:pt x="12797" y="66329"/>
                </a:lnTo>
                <a:lnTo>
                  <a:pt x="10914" y="62571"/>
                </a:lnTo>
                <a:lnTo>
                  <a:pt x="9864" y="57984"/>
                </a:lnTo>
                <a:lnTo>
                  <a:pt x="8167" y="74955"/>
                </a:lnTo>
                <a:lnTo>
                  <a:pt x="13243" y="778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8430314" y="4104151"/>
            <a:ext cx="52613" cy="72504"/>
          </a:xfrm>
          <a:custGeom>
            <a:avLst/>
            <a:gdLst/>
            <a:ahLst/>
            <a:cxnLst/>
            <a:rect l="l" t="t" r="r" b="b"/>
            <a:pathLst>
              <a:path w="52613" h="72504">
                <a:moveTo>
                  <a:pt x="21963" y="71770"/>
                </a:moveTo>
                <a:lnTo>
                  <a:pt x="24673" y="72504"/>
                </a:lnTo>
                <a:lnTo>
                  <a:pt x="27953" y="72504"/>
                </a:lnTo>
                <a:lnTo>
                  <a:pt x="30963" y="70765"/>
                </a:lnTo>
                <a:lnTo>
                  <a:pt x="30963" y="8143"/>
                </a:lnTo>
                <a:lnTo>
                  <a:pt x="50770" y="8143"/>
                </a:lnTo>
                <a:lnTo>
                  <a:pt x="52329" y="6908"/>
                </a:lnTo>
                <a:lnTo>
                  <a:pt x="52613" y="4130"/>
                </a:lnTo>
                <a:lnTo>
                  <a:pt x="52577" y="2807"/>
                </a:lnTo>
                <a:lnTo>
                  <a:pt x="50770" y="0"/>
                </a:lnTo>
                <a:lnTo>
                  <a:pt x="1807" y="0"/>
                </a:lnTo>
                <a:lnTo>
                  <a:pt x="1018" y="215"/>
                </a:lnTo>
                <a:lnTo>
                  <a:pt x="0" y="2807"/>
                </a:lnTo>
                <a:lnTo>
                  <a:pt x="0" y="5450"/>
                </a:lnTo>
                <a:lnTo>
                  <a:pt x="1807" y="8143"/>
                </a:lnTo>
                <a:lnTo>
                  <a:pt x="21603" y="8143"/>
                </a:lnTo>
                <a:lnTo>
                  <a:pt x="21603" y="70765"/>
                </a:lnTo>
                <a:lnTo>
                  <a:pt x="21963" y="717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8492244" y="4122230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01"/>
                </a:moveTo>
                <a:lnTo>
                  <a:pt x="0" y="52732"/>
                </a:lnTo>
                <a:lnTo>
                  <a:pt x="323" y="53696"/>
                </a:lnTo>
                <a:lnTo>
                  <a:pt x="2868" y="54432"/>
                </a:lnTo>
                <a:lnTo>
                  <a:pt x="6116" y="54432"/>
                </a:lnTo>
                <a:lnTo>
                  <a:pt x="8975" y="52732"/>
                </a:lnTo>
                <a:lnTo>
                  <a:pt x="8975" y="19698"/>
                </a:lnTo>
                <a:lnTo>
                  <a:pt x="10248" y="17654"/>
                </a:lnTo>
                <a:lnTo>
                  <a:pt x="12452" y="14518"/>
                </a:lnTo>
                <a:lnTo>
                  <a:pt x="14522" y="11951"/>
                </a:lnTo>
                <a:lnTo>
                  <a:pt x="17355" y="9640"/>
                </a:lnTo>
                <a:lnTo>
                  <a:pt x="19991" y="8712"/>
                </a:lnTo>
                <a:lnTo>
                  <a:pt x="23011" y="8928"/>
                </a:lnTo>
                <a:lnTo>
                  <a:pt x="25787" y="9740"/>
                </a:lnTo>
                <a:lnTo>
                  <a:pt x="28522" y="8420"/>
                </a:lnTo>
                <a:lnTo>
                  <a:pt x="28569" y="3265"/>
                </a:lnTo>
                <a:lnTo>
                  <a:pt x="26219" y="712"/>
                </a:lnTo>
                <a:lnTo>
                  <a:pt x="23101" y="90"/>
                </a:lnTo>
                <a:lnTo>
                  <a:pt x="20438" y="0"/>
                </a:lnTo>
                <a:lnTo>
                  <a:pt x="17330" y="698"/>
                </a:lnTo>
                <a:lnTo>
                  <a:pt x="14188" y="2656"/>
                </a:lnTo>
                <a:lnTo>
                  <a:pt x="10721" y="6173"/>
                </a:lnTo>
                <a:lnTo>
                  <a:pt x="8111" y="9817"/>
                </a:lnTo>
                <a:lnTo>
                  <a:pt x="8111" y="2209"/>
                </a:lnTo>
                <a:lnTo>
                  <a:pt x="5544" y="802"/>
                </a:lnTo>
                <a:lnTo>
                  <a:pt x="2574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8527931" y="4122226"/>
            <a:ext cx="22928" cy="55195"/>
          </a:xfrm>
          <a:custGeom>
            <a:avLst/>
            <a:gdLst/>
            <a:ahLst/>
            <a:cxnLst/>
            <a:rect l="l" t="t" r="r" b="b"/>
            <a:pathLst>
              <a:path w="22928" h="55195">
                <a:moveTo>
                  <a:pt x="9198" y="42062"/>
                </a:moveTo>
                <a:lnTo>
                  <a:pt x="9979" y="54165"/>
                </a:lnTo>
                <a:lnTo>
                  <a:pt x="14396" y="55195"/>
                </a:lnTo>
                <a:lnTo>
                  <a:pt x="19904" y="55195"/>
                </a:lnTo>
                <a:lnTo>
                  <a:pt x="22928" y="4738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4" y="45680"/>
                </a:lnTo>
                <a:lnTo>
                  <a:pt x="9198" y="42062"/>
                </a:lnTo>
                <a:close/>
              </a:path>
              <a:path w="22928" h="55195">
                <a:moveTo>
                  <a:pt x="34635" y="54416"/>
                </a:moveTo>
                <a:lnTo>
                  <a:pt x="37310" y="54471"/>
                </a:lnTo>
                <a:lnTo>
                  <a:pt x="40208" y="52805"/>
                </a:lnTo>
                <a:lnTo>
                  <a:pt x="40208" y="15796"/>
                </a:lnTo>
                <a:lnTo>
                  <a:pt x="39848" y="13068"/>
                </a:lnTo>
                <a:lnTo>
                  <a:pt x="38477" y="8380"/>
                </a:lnTo>
                <a:lnTo>
                  <a:pt x="35852" y="4823"/>
                </a:lnTo>
                <a:lnTo>
                  <a:pt x="32335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32" y="176"/>
                </a:lnTo>
                <a:lnTo>
                  <a:pt x="13445" y="889"/>
                </a:lnTo>
                <a:lnTo>
                  <a:pt x="10173" y="1879"/>
                </a:lnTo>
                <a:lnTo>
                  <a:pt x="7240" y="3009"/>
                </a:lnTo>
                <a:lnTo>
                  <a:pt x="3502" y="5360"/>
                </a:lnTo>
                <a:lnTo>
                  <a:pt x="2386" y="8164"/>
                </a:lnTo>
                <a:lnTo>
                  <a:pt x="2686" y="11480"/>
                </a:lnTo>
                <a:lnTo>
                  <a:pt x="5270" y="12409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294"/>
                </a:lnTo>
                <a:lnTo>
                  <a:pt x="17863" y="7480"/>
                </a:lnTo>
                <a:lnTo>
                  <a:pt x="22147" y="7480"/>
                </a:lnTo>
                <a:lnTo>
                  <a:pt x="25300" y="823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0" y="19317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4" y="23568"/>
                </a:lnTo>
                <a:lnTo>
                  <a:pt x="14249" y="24257"/>
                </a:lnTo>
                <a:lnTo>
                  <a:pt x="11203" y="24940"/>
                </a:lnTo>
                <a:lnTo>
                  <a:pt x="8625" y="25970"/>
                </a:lnTo>
                <a:lnTo>
                  <a:pt x="4420" y="28727"/>
                </a:lnTo>
                <a:lnTo>
                  <a:pt x="1681" y="32536"/>
                </a:lnTo>
                <a:lnTo>
                  <a:pt x="0" y="37072"/>
                </a:lnTo>
                <a:lnTo>
                  <a:pt x="0" y="42313"/>
                </a:lnTo>
                <a:lnTo>
                  <a:pt x="1212" y="46379"/>
                </a:lnTo>
                <a:lnTo>
                  <a:pt x="3171" y="49874"/>
                </a:lnTo>
                <a:lnTo>
                  <a:pt x="6112" y="52477"/>
                </a:lnTo>
                <a:lnTo>
                  <a:pt x="9979" y="54165"/>
                </a:lnTo>
                <a:lnTo>
                  <a:pt x="9198" y="42062"/>
                </a:lnTo>
                <a:lnTo>
                  <a:pt x="9198" y="39460"/>
                </a:lnTo>
                <a:lnTo>
                  <a:pt x="10026" y="35406"/>
                </a:lnTo>
                <a:lnTo>
                  <a:pt x="12675" y="32396"/>
                </a:lnTo>
                <a:lnTo>
                  <a:pt x="15375" y="30938"/>
                </a:lnTo>
                <a:lnTo>
                  <a:pt x="19004" y="30085"/>
                </a:lnTo>
                <a:lnTo>
                  <a:pt x="23609" y="29858"/>
                </a:lnTo>
                <a:lnTo>
                  <a:pt x="31280" y="29858"/>
                </a:lnTo>
                <a:lnTo>
                  <a:pt x="31280" y="40525"/>
                </a:lnTo>
                <a:lnTo>
                  <a:pt x="26953" y="44931"/>
                </a:lnTo>
                <a:lnTo>
                  <a:pt x="22928" y="47383"/>
                </a:lnTo>
                <a:lnTo>
                  <a:pt x="19904" y="55195"/>
                </a:lnTo>
                <a:lnTo>
                  <a:pt x="22691" y="54547"/>
                </a:lnTo>
                <a:lnTo>
                  <a:pt x="25326" y="53251"/>
                </a:lnTo>
                <a:lnTo>
                  <a:pt x="27940" y="51944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8584484" y="4122234"/>
            <a:ext cx="42151" cy="54430"/>
          </a:xfrm>
          <a:custGeom>
            <a:avLst/>
            <a:gdLst/>
            <a:ahLst/>
            <a:cxnLst/>
            <a:rect l="l" t="t" r="r" b="b"/>
            <a:pathLst>
              <a:path w="42151" h="54430">
                <a:moveTo>
                  <a:pt x="33177" y="23331"/>
                </a:moveTo>
                <a:lnTo>
                  <a:pt x="33177" y="52732"/>
                </a:lnTo>
                <a:lnTo>
                  <a:pt x="33399" y="53492"/>
                </a:lnTo>
                <a:lnTo>
                  <a:pt x="36050" y="54430"/>
                </a:lnTo>
                <a:lnTo>
                  <a:pt x="39289" y="54430"/>
                </a:lnTo>
                <a:lnTo>
                  <a:pt x="42151" y="52732"/>
                </a:lnTo>
                <a:lnTo>
                  <a:pt x="42151" y="18529"/>
                </a:lnTo>
                <a:lnTo>
                  <a:pt x="41856" y="15458"/>
                </a:lnTo>
                <a:lnTo>
                  <a:pt x="41258" y="12915"/>
                </a:lnTo>
                <a:lnTo>
                  <a:pt x="40665" y="10364"/>
                </a:lnTo>
                <a:lnTo>
                  <a:pt x="38293" y="6249"/>
                </a:lnTo>
                <a:lnTo>
                  <a:pt x="35106" y="2833"/>
                </a:lnTo>
                <a:lnTo>
                  <a:pt x="30650" y="571"/>
                </a:lnTo>
                <a:lnTo>
                  <a:pt x="27903" y="0"/>
                </a:lnTo>
                <a:lnTo>
                  <a:pt x="21836" y="0"/>
                </a:lnTo>
                <a:lnTo>
                  <a:pt x="19075" y="722"/>
                </a:lnTo>
                <a:lnTo>
                  <a:pt x="16339" y="2199"/>
                </a:lnTo>
                <a:lnTo>
                  <a:pt x="13592" y="3671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199"/>
                </a:lnTo>
                <a:lnTo>
                  <a:pt x="5532" y="802"/>
                </a:lnTo>
                <a:lnTo>
                  <a:pt x="2573" y="802"/>
                </a:lnTo>
                <a:lnTo>
                  <a:pt x="0" y="2501"/>
                </a:lnTo>
                <a:lnTo>
                  <a:pt x="0" y="52732"/>
                </a:lnTo>
                <a:lnTo>
                  <a:pt x="308" y="53696"/>
                </a:lnTo>
                <a:lnTo>
                  <a:pt x="2857" y="54430"/>
                </a:lnTo>
                <a:lnTo>
                  <a:pt x="6101" y="54430"/>
                </a:lnTo>
                <a:lnTo>
                  <a:pt x="8959" y="52732"/>
                </a:lnTo>
                <a:lnTo>
                  <a:pt x="8959" y="17628"/>
                </a:lnTo>
                <a:lnTo>
                  <a:pt x="11440" y="14467"/>
                </a:lnTo>
                <a:lnTo>
                  <a:pt x="13790" y="12066"/>
                </a:lnTo>
                <a:lnTo>
                  <a:pt x="18284" y="8790"/>
                </a:lnTo>
                <a:lnTo>
                  <a:pt x="22791" y="7976"/>
                </a:lnTo>
                <a:lnTo>
                  <a:pt x="26056" y="8308"/>
                </a:lnTo>
                <a:lnTo>
                  <a:pt x="28705" y="9640"/>
                </a:lnTo>
                <a:lnTo>
                  <a:pt x="31456" y="13147"/>
                </a:lnTo>
                <a:lnTo>
                  <a:pt x="32532" y="16408"/>
                </a:lnTo>
                <a:lnTo>
                  <a:pt x="33177" y="20462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8639362" y="4122234"/>
            <a:ext cx="34653" cy="55194"/>
          </a:xfrm>
          <a:custGeom>
            <a:avLst/>
            <a:gdLst/>
            <a:ahLst/>
            <a:cxnLst/>
            <a:rect l="l" t="t" r="r" b="b"/>
            <a:pathLst>
              <a:path w="34653" h="55194">
                <a:moveTo>
                  <a:pt x="2256" y="20648"/>
                </a:moveTo>
                <a:lnTo>
                  <a:pt x="3902" y="23623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43"/>
                </a:lnTo>
                <a:lnTo>
                  <a:pt x="16553" y="31089"/>
                </a:lnTo>
                <a:lnTo>
                  <a:pt x="19450" y="32245"/>
                </a:lnTo>
                <a:lnTo>
                  <a:pt x="23075" y="34390"/>
                </a:lnTo>
                <a:lnTo>
                  <a:pt x="25440" y="37184"/>
                </a:lnTo>
                <a:lnTo>
                  <a:pt x="25789" y="39790"/>
                </a:lnTo>
                <a:lnTo>
                  <a:pt x="25542" y="42353"/>
                </a:lnTo>
                <a:lnTo>
                  <a:pt x="22967" y="45845"/>
                </a:lnTo>
                <a:lnTo>
                  <a:pt x="19745" y="47321"/>
                </a:lnTo>
                <a:lnTo>
                  <a:pt x="17136" y="47814"/>
                </a:lnTo>
                <a:lnTo>
                  <a:pt x="13582" y="47814"/>
                </a:lnTo>
                <a:lnTo>
                  <a:pt x="10227" y="47080"/>
                </a:lnTo>
                <a:lnTo>
                  <a:pt x="6167" y="45427"/>
                </a:lnTo>
                <a:lnTo>
                  <a:pt x="3296" y="43775"/>
                </a:lnTo>
                <a:lnTo>
                  <a:pt x="273" y="44156"/>
                </a:lnTo>
                <a:lnTo>
                  <a:pt x="0" y="46810"/>
                </a:lnTo>
                <a:lnTo>
                  <a:pt x="445" y="50227"/>
                </a:lnTo>
                <a:lnTo>
                  <a:pt x="3045" y="52376"/>
                </a:lnTo>
                <a:lnTo>
                  <a:pt x="6228" y="53708"/>
                </a:lnTo>
                <a:lnTo>
                  <a:pt x="8902" y="54496"/>
                </a:lnTo>
                <a:lnTo>
                  <a:pt x="12048" y="55054"/>
                </a:lnTo>
                <a:lnTo>
                  <a:pt x="15450" y="55194"/>
                </a:lnTo>
                <a:lnTo>
                  <a:pt x="18287" y="55194"/>
                </a:lnTo>
                <a:lnTo>
                  <a:pt x="20872" y="54838"/>
                </a:lnTo>
                <a:lnTo>
                  <a:pt x="23227" y="54140"/>
                </a:lnTo>
                <a:lnTo>
                  <a:pt x="27622" y="52386"/>
                </a:lnTo>
                <a:lnTo>
                  <a:pt x="31024" y="49632"/>
                </a:lnTo>
                <a:lnTo>
                  <a:pt x="33277" y="45924"/>
                </a:lnTo>
                <a:lnTo>
                  <a:pt x="34653" y="41629"/>
                </a:lnTo>
                <a:lnTo>
                  <a:pt x="34653" y="36906"/>
                </a:lnTo>
                <a:lnTo>
                  <a:pt x="33587" y="33489"/>
                </a:lnTo>
                <a:lnTo>
                  <a:pt x="31957" y="30581"/>
                </a:lnTo>
                <a:lnTo>
                  <a:pt x="28289" y="27391"/>
                </a:lnTo>
                <a:lnTo>
                  <a:pt x="25293" y="25833"/>
                </a:lnTo>
                <a:lnTo>
                  <a:pt x="22222" y="24497"/>
                </a:lnTo>
                <a:lnTo>
                  <a:pt x="19163" y="23252"/>
                </a:lnTo>
                <a:lnTo>
                  <a:pt x="16196" y="22059"/>
                </a:lnTo>
                <a:lnTo>
                  <a:pt x="12556" y="19900"/>
                </a:lnTo>
                <a:lnTo>
                  <a:pt x="10152" y="17067"/>
                </a:lnTo>
                <a:lnTo>
                  <a:pt x="9795" y="14403"/>
                </a:lnTo>
                <a:lnTo>
                  <a:pt x="10364" y="11494"/>
                </a:lnTo>
                <a:lnTo>
                  <a:pt x="12790" y="8535"/>
                </a:lnTo>
                <a:lnTo>
                  <a:pt x="16074" y="7315"/>
                </a:lnTo>
                <a:lnTo>
                  <a:pt x="18928" y="7138"/>
                </a:lnTo>
                <a:lnTo>
                  <a:pt x="22150" y="7339"/>
                </a:lnTo>
                <a:lnTo>
                  <a:pt x="25952" y="8610"/>
                </a:lnTo>
                <a:lnTo>
                  <a:pt x="29314" y="10374"/>
                </a:lnTo>
                <a:lnTo>
                  <a:pt x="32125" y="8545"/>
                </a:lnTo>
                <a:lnTo>
                  <a:pt x="32064" y="5853"/>
                </a:lnTo>
                <a:lnTo>
                  <a:pt x="30491" y="2984"/>
                </a:lnTo>
                <a:lnTo>
                  <a:pt x="27547" y="1497"/>
                </a:lnTo>
                <a:lnTo>
                  <a:pt x="24267" y="557"/>
                </a:lnTo>
                <a:lnTo>
                  <a:pt x="21657" y="114"/>
                </a:lnTo>
                <a:lnTo>
                  <a:pt x="16074" y="0"/>
                </a:lnTo>
                <a:lnTo>
                  <a:pt x="13470" y="406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4"/>
                </a:lnTo>
                <a:lnTo>
                  <a:pt x="1205" y="12915"/>
                </a:lnTo>
                <a:lnTo>
                  <a:pt x="1205" y="17120"/>
                </a:lnTo>
                <a:lnTo>
                  <a:pt x="225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8686615" y="4122234"/>
            <a:ext cx="72616" cy="54430"/>
          </a:xfrm>
          <a:custGeom>
            <a:avLst/>
            <a:gdLst/>
            <a:ahLst/>
            <a:cxnLst/>
            <a:rect l="l" t="t" r="r" b="b"/>
            <a:pathLst>
              <a:path w="72616" h="54430">
                <a:moveTo>
                  <a:pt x="63954" y="53696"/>
                </a:moveTo>
                <a:lnTo>
                  <a:pt x="66513" y="54430"/>
                </a:lnTo>
                <a:lnTo>
                  <a:pt x="69757" y="54430"/>
                </a:lnTo>
                <a:lnTo>
                  <a:pt x="72616" y="52732"/>
                </a:lnTo>
                <a:lnTo>
                  <a:pt x="72616" y="18150"/>
                </a:lnTo>
                <a:lnTo>
                  <a:pt x="72345" y="15458"/>
                </a:lnTo>
                <a:lnTo>
                  <a:pt x="71788" y="12915"/>
                </a:lnTo>
                <a:lnTo>
                  <a:pt x="71222" y="10364"/>
                </a:lnTo>
                <a:lnTo>
                  <a:pt x="68954" y="6249"/>
                </a:lnTo>
                <a:lnTo>
                  <a:pt x="65899" y="2833"/>
                </a:lnTo>
                <a:lnTo>
                  <a:pt x="61614" y="571"/>
                </a:lnTo>
                <a:lnTo>
                  <a:pt x="58964" y="0"/>
                </a:lnTo>
                <a:lnTo>
                  <a:pt x="55819" y="0"/>
                </a:lnTo>
                <a:lnTo>
                  <a:pt x="53207" y="165"/>
                </a:lnTo>
                <a:lnTo>
                  <a:pt x="50634" y="877"/>
                </a:lnTo>
                <a:lnTo>
                  <a:pt x="47945" y="2223"/>
                </a:lnTo>
                <a:lnTo>
                  <a:pt x="45173" y="4028"/>
                </a:lnTo>
                <a:lnTo>
                  <a:pt x="42238" y="6555"/>
                </a:lnTo>
                <a:lnTo>
                  <a:pt x="38477" y="8445"/>
                </a:lnTo>
                <a:lnTo>
                  <a:pt x="36879" y="5892"/>
                </a:lnTo>
                <a:lnTo>
                  <a:pt x="33722" y="2757"/>
                </a:lnTo>
                <a:lnTo>
                  <a:pt x="31071" y="1195"/>
                </a:lnTo>
                <a:lnTo>
                  <a:pt x="27839" y="229"/>
                </a:lnTo>
                <a:lnTo>
                  <a:pt x="23980" y="0"/>
                </a:lnTo>
                <a:lnTo>
                  <a:pt x="21330" y="0"/>
                </a:lnTo>
                <a:lnTo>
                  <a:pt x="18717" y="722"/>
                </a:lnTo>
                <a:lnTo>
                  <a:pt x="16131" y="2199"/>
                </a:lnTo>
                <a:lnTo>
                  <a:pt x="13543" y="3671"/>
                </a:lnTo>
                <a:lnTo>
                  <a:pt x="10858" y="5982"/>
                </a:lnTo>
                <a:lnTo>
                  <a:pt x="8093" y="9144"/>
                </a:lnTo>
                <a:lnTo>
                  <a:pt x="8093" y="2199"/>
                </a:lnTo>
                <a:lnTo>
                  <a:pt x="5533" y="802"/>
                </a:lnTo>
                <a:lnTo>
                  <a:pt x="2574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58" y="54430"/>
                </a:lnTo>
                <a:lnTo>
                  <a:pt x="6106" y="54430"/>
                </a:lnTo>
                <a:lnTo>
                  <a:pt x="8961" y="52732"/>
                </a:lnTo>
                <a:lnTo>
                  <a:pt x="8961" y="17628"/>
                </a:lnTo>
                <a:lnTo>
                  <a:pt x="11437" y="14467"/>
                </a:lnTo>
                <a:lnTo>
                  <a:pt x="15822" y="10429"/>
                </a:lnTo>
                <a:lnTo>
                  <a:pt x="20020" y="7976"/>
                </a:lnTo>
                <a:lnTo>
                  <a:pt x="23756" y="7976"/>
                </a:lnTo>
                <a:lnTo>
                  <a:pt x="26407" y="8981"/>
                </a:lnTo>
                <a:lnTo>
                  <a:pt x="29427" y="11875"/>
                </a:lnTo>
                <a:lnTo>
                  <a:pt x="30824" y="14654"/>
                </a:lnTo>
                <a:lnTo>
                  <a:pt x="31615" y="18150"/>
                </a:lnTo>
                <a:lnTo>
                  <a:pt x="31817" y="22211"/>
                </a:lnTo>
                <a:lnTo>
                  <a:pt x="31817" y="52732"/>
                </a:lnTo>
                <a:lnTo>
                  <a:pt x="32127" y="53696"/>
                </a:lnTo>
                <a:lnTo>
                  <a:pt x="34725" y="54430"/>
                </a:lnTo>
                <a:lnTo>
                  <a:pt x="37868" y="54430"/>
                </a:lnTo>
                <a:lnTo>
                  <a:pt x="40802" y="52732"/>
                </a:lnTo>
                <a:lnTo>
                  <a:pt x="40802" y="17628"/>
                </a:lnTo>
                <a:lnTo>
                  <a:pt x="43301" y="14467"/>
                </a:lnTo>
                <a:lnTo>
                  <a:pt x="47675" y="10429"/>
                </a:lnTo>
                <a:lnTo>
                  <a:pt x="51833" y="7976"/>
                </a:lnTo>
                <a:lnTo>
                  <a:pt x="55573" y="7976"/>
                </a:lnTo>
                <a:lnTo>
                  <a:pt x="58259" y="8981"/>
                </a:lnTo>
                <a:lnTo>
                  <a:pt x="61305" y="11875"/>
                </a:lnTo>
                <a:lnTo>
                  <a:pt x="62677" y="14654"/>
                </a:lnTo>
                <a:lnTo>
                  <a:pt x="63411" y="18150"/>
                </a:lnTo>
                <a:lnTo>
                  <a:pt x="63593" y="22211"/>
                </a:lnTo>
                <a:lnTo>
                  <a:pt x="63593" y="52732"/>
                </a:lnTo>
                <a:lnTo>
                  <a:pt x="63954" y="5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8774668" y="4102296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76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695" y="1915"/>
                </a:lnTo>
                <a:lnTo>
                  <a:pt x="7697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68">
                <a:moveTo>
                  <a:pt x="1397" y="73634"/>
                </a:moveTo>
                <a:lnTo>
                  <a:pt x="3945" y="74368"/>
                </a:lnTo>
                <a:lnTo>
                  <a:pt x="7193" y="74368"/>
                </a:lnTo>
                <a:lnTo>
                  <a:pt x="10050" y="72670"/>
                </a:lnTo>
                <a:lnTo>
                  <a:pt x="10050" y="22439"/>
                </a:lnTo>
                <a:lnTo>
                  <a:pt x="9828" y="21715"/>
                </a:lnTo>
                <a:lnTo>
                  <a:pt x="7193" y="20750"/>
                </a:lnTo>
                <a:lnTo>
                  <a:pt x="3945" y="20750"/>
                </a:lnTo>
                <a:lnTo>
                  <a:pt x="1076" y="22439"/>
                </a:lnTo>
                <a:lnTo>
                  <a:pt x="1076" y="72670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8797208" y="4122234"/>
            <a:ext cx="34645" cy="55194"/>
          </a:xfrm>
          <a:custGeom>
            <a:avLst/>
            <a:gdLst/>
            <a:ahLst/>
            <a:cxnLst/>
            <a:rect l="l" t="t" r="r" b="b"/>
            <a:pathLst>
              <a:path w="34645" h="55194">
                <a:moveTo>
                  <a:pt x="2249" y="20648"/>
                </a:moveTo>
                <a:lnTo>
                  <a:pt x="3895" y="23623"/>
                </a:lnTo>
                <a:lnTo>
                  <a:pt x="7534" y="26910"/>
                </a:lnTo>
                <a:lnTo>
                  <a:pt x="10468" y="28511"/>
                </a:lnTo>
                <a:lnTo>
                  <a:pt x="13514" y="29843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2" y="34390"/>
                </a:lnTo>
                <a:lnTo>
                  <a:pt x="25436" y="37184"/>
                </a:lnTo>
                <a:lnTo>
                  <a:pt x="25782" y="39790"/>
                </a:lnTo>
                <a:lnTo>
                  <a:pt x="25534" y="42353"/>
                </a:lnTo>
                <a:lnTo>
                  <a:pt x="22960" y="45845"/>
                </a:lnTo>
                <a:lnTo>
                  <a:pt x="19742" y="47321"/>
                </a:lnTo>
                <a:lnTo>
                  <a:pt x="17128" y="47814"/>
                </a:lnTo>
                <a:lnTo>
                  <a:pt x="13578" y="47814"/>
                </a:lnTo>
                <a:lnTo>
                  <a:pt x="10223" y="47080"/>
                </a:lnTo>
                <a:lnTo>
                  <a:pt x="6159" y="45427"/>
                </a:lnTo>
                <a:lnTo>
                  <a:pt x="3290" y="43775"/>
                </a:lnTo>
                <a:lnTo>
                  <a:pt x="269" y="44156"/>
                </a:lnTo>
                <a:lnTo>
                  <a:pt x="0" y="46810"/>
                </a:lnTo>
                <a:lnTo>
                  <a:pt x="441" y="50227"/>
                </a:lnTo>
                <a:lnTo>
                  <a:pt x="3041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42" y="55054"/>
                </a:lnTo>
                <a:lnTo>
                  <a:pt x="15443" y="55194"/>
                </a:lnTo>
                <a:lnTo>
                  <a:pt x="18280" y="55194"/>
                </a:lnTo>
                <a:lnTo>
                  <a:pt x="20864" y="54838"/>
                </a:lnTo>
                <a:lnTo>
                  <a:pt x="23223" y="54140"/>
                </a:lnTo>
                <a:lnTo>
                  <a:pt x="27614" y="52386"/>
                </a:lnTo>
                <a:lnTo>
                  <a:pt x="31017" y="49632"/>
                </a:lnTo>
                <a:lnTo>
                  <a:pt x="33271" y="45924"/>
                </a:lnTo>
                <a:lnTo>
                  <a:pt x="34645" y="41629"/>
                </a:lnTo>
                <a:lnTo>
                  <a:pt x="34645" y="36906"/>
                </a:lnTo>
                <a:lnTo>
                  <a:pt x="33583" y="33489"/>
                </a:lnTo>
                <a:lnTo>
                  <a:pt x="31949" y="30581"/>
                </a:lnTo>
                <a:lnTo>
                  <a:pt x="28285" y="27391"/>
                </a:lnTo>
                <a:lnTo>
                  <a:pt x="25289" y="25833"/>
                </a:lnTo>
                <a:lnTo>
                  <a:pt x="22218" y="24497"/>
                </a:lnTo>
                <a:lnTo>
                  <a:pt x="19163" y="23252"/>
                </a:lnTo>
                <a:lnTo>
                  <a:pt x="16188" y="22059"/>
                </a:lnTo>
                <a:lnTo>
                  <a:pt x="12548" y="19900"/>
                </a:lnTo>
                <a:lnTo>
                  <a:pt x="10148" y="17067"/>
                </a:lnTo>
                <a:lnTo>
                  <a:pt x="9787" y="14403"/>
                </a:lnTo>
                <a:lnTo>
                  <a:pt x="10356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4" y="7138"/>
                </a:lnTo>
                <a:lnTo>
                  <a:pt x="22143" y="7339"/>
                </a:lnTo>
                <a:lnTo>
                  <a:pt x="25944" y="8610"/>
                </a:lnTo>
                <a:lnTo>
                  <a:pt x="29310" y="10374"/>
                </a:lnTo>
                <a:lnTo>
                  <a:pt x="32122" y="8545"/>
                </a:lnTo>
                <a:lnTo>
                  <a:pt x="32061" y="5853"/>
                </a:lnTo>
                <a:lnTo>
                  <a:pt x="30487" y="2984"/>
                </a:lnTo>
                <a:lnTo>
                  <a:pt x="27539" y="1497"/>
                </a:lnTo>
                <a:lnTo>
                  <a:pt x="24259" y="557"/>
                </a:lnTo>
                <a:lnTo>
                  <a:pt x="21649" y="114"/>
                </a:lnTo>
                <a:lnTo>
                  <a:pt x="16066" y="0"/>
                </a:lnTo>
                <a:lnTo>
                  <a:pt x="13467" y="406"/>
                </a:lnTo>
                <a:lnTo>
                  <a:pt x="11224" y="1230"/>
                </a:lnTo>
                <a:lnTo>
                  <a:pt x="7138" y="3135"/>
                </a:lnTo>
                <a:lnTo>
                  <a:pt x="4171" y="5853"/>
                </a:lnTo>
                <a:lnTo>
                  <a:pt x="2311" y="9234"/>
                </a:lnTo>
                <a:lnTo>
                  <a:pt x="1198" y="12915"/>
                </a:lnTo>
                <a:lnTo>
                  <a:pt x="1198" y="17120"/>
                </a:lnTo>
                <a:lnTo>
                  <a:pt x="2249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8840534" y="4122234"/>
            <a:ext cx="34649" cy="55194"/>
          </a:xfrm>
          <a:custGeom>
            <a:avLst/>
            <a:gdLst/>
            <a:ahLst/>
            <a:cxnLst/>
            <a:rect l="l" t="t" r="r" b="b"/>
            <a:pathLst>
              <a:path w="34649" h="55194">
                <a:moveTo>
                  <a:pt x="2252" y="20648"/>
                </a:moveTo>
                <a:lnTo>
                  <a:pt x="3898" y="23623"/>
                </a:lnTo>
                <a:lnTo>
                  <a:pt x="7537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51" y="31089"/>
                </a:lnTo>
                <a:lnTo>
                  <a:pt x="19446" y="32245"/>
                </a:lnTo>
                <a:lnTo>
                  <a:pt x="23075" y="34390"/>
                </a:lnTo>
                <a:lnTo>
                  <a:pt x="25436" y="37184"/>
                </a:lnTo>
                <a:lnTo>
                  <a:pt x="25786" y="39790"/>
                </a:lnTo>
                <a:lnTo>
                  <a:pt x="25538" y="42353"/>
                </a:lnTo>
                <a:lnTo>
                  <a:pt x="22964" y="45845"/>
                </a:lnTo>
                <a:lnTo>
                  <a:pt x="19745" y="47321"/>
                </a:lnTo>
                <a:lnTo>
                  <a:pt x="17132" y="47814"/>
                </a:lnTo>
                <a:lnTo>
                  <a:pt x="13578" y="47814"/>
                </a:lnTo>
                <a:lnTo>
                  <a:pt x="10227" y="47080"/>
                </a:lnTo>
                <a:lnTo>
                  <a:pt x="6165" y="45427"/>
                </a:lnTo>
                <a:lnTo>
                  <a:pt x="3290" y="43775"/>
                </a:lnTo>
                <a:lnTo>
                  <a:pt x="269" y="44156"/>
                </a:lnTo>
                <a:lnTo>
                  <a:pt x="0" y="46810"/>
                </a:lnTo>
                <a:lnTo>
                  <a:pt x="445" y="50227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42" y="55054"/>
                </a:lnTo>
                <a:lnTo>
                  <a:pt x="15450" y="55194"/>
                </a:lnTo>
                <a:lnTo>
                  <a:pt x="18284" y="55194"/>
                </a:lnTo>
                <a:lnTo>
                  <a:pt x="20872" y="54838"/>
                </a:lnTo>
                <a:lnTo>
                  <a:pt x="23223" y="54140"/>
                </a:lnTo>
                <a:lnTo>
                  <a:pt x="27614" y="52386"/>
                </a:lnTo>
                <a:lnTo>
                  <a:pt x="31021" y="49632"/>
                </a:lnTo>
                <a:lnTo>
                  <a:pt x="33277" y="45924"/>
                </a:lnTo>
                <a:lnTo>
                  <a:pt x="34649" y="41629"/>
                </a:lnTo>
                <a:lnTo>
                  <a:pt x="34649" y="36906"/>
                </a:lnTo>
                <a:lnTo>
                  <a:pt x="33587" y="33489"/>
                </a:lnTo>
                <a:lnTo>
                  <a:pt x="31949" y="30581"/>
                </a:lnTo>
                <a:lnTo>
                  <a:pt x="28287" y="27391"/>
                </a:lnTo>
                <a:lnTo>
                  <a:pt x="25289" y="25833"/>
                </a:lnTo>
                <a:lnTo>
                  <a:pt x="22218" y="24497"/>
                </a:lnTo>
                <a:lnTo>
                  <a:pt x="19163" y="23252"/>
                </a:lnTo>
                <a:lnTo>
                  <a:pt x="16192" y="22059"/>
                </a:lnTo>
                <a:lnTo>
                  <a:pt x="12552" y="19900"/>
                </a:lnTo>
                <a:lnTo>
                  <a:pt x="10151" y="17067"/>
                </a:lnTo>
                <a:lnTo>
                  <a:pt x="9791" y="14403"/>
                </a:lnTo>
                <a:lnTo>
                  <a:pt x="10364" y="11494"/>
                </a:lnTo>
                <a:lnTo>
                  <a:pt x="12786" y="8535"/>
                </a:lnTo>
                <a:lnTo>
                  <a:pt x="16070" y="7315"/>
                </a:lnTo>
                <a:lnTo>
                  <a:pt x="18928" y="7138"/>
                </a:lnTo>
                <a:lnTo>
                  <a:pt x="22146" y="7339"/>
                </a:lnTo>
                <a:lnTo>
                  <a:pt x="25944" y="8610"/>
                </a:lnTo>
                <a:lnTo>
                  <a:pt x="29314" y="10374"/>
                </a:lnTo>
                <a:lnTo>
                  <a:pt x="32122" y="8545"/>
                </a:lnTo>
                <a:lnTo>
                  <a:pt x="32064" y="5853"/>
                </a:lnTo>
                <a:lnTo>
                  <a:pt x="30491" y="2984"/>
                </a:lnTo>
                <a:lnTo>
                  <a:pt x="27543" y="1497"/>
                </a:lnTo>
                <a:lnTo>
                  <a:pt x="24263" y="557"/>
                </a:lnTo>
                <a:lnTo>
                  <a:pt x="21649" y="114"/>
                </a:lnTo>
                <a:lnTo>
                  <a:pt x="16070" y="0"/>
                </a:lnTo>
                <a:lnTo>
                  <a:pt x="13467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3" y="9234"/>
                </a:lnTo>
                <a:lnTo>
                  <a:pt x="1198" y="12915"/>
                </a:lnTo>
                <a:lnTo>
                  <a:pt x="1198" y="17120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8886700" y="4102296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6" y="1915"/>
                </a:lnTo>
                <a:lnTo>
                  <a:pt x="7701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68">
                <a:moveTo>
                  <a:pt x="1397" y="73634"/>
                </a:moveTo>
                <a:lnTo>
                  <a:pt x="3949" y="74368"/>
                </a:lnTo>
                <a:lnTo>
                  <a:pt x="7189" y="74368"/>
                </a:lnTo>
                <a:lnTo>
                  <a:pt x="10052" y="72670"/>
                </a:lnTo>
                <a:lnTo>
                  <a:pt x="10052" y="22439"/>
                </a:lnTo>
                <a:lnTo>
                  <a:pt x="9828" y="21715"/>
                </a:lnTo>
                <a:lnTo>
                  <a:pt x="7189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70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8909726" y="412222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9"/>
                </a:moveTo>
                <a:lnTo>
                  <a:pt x="0" y="32310"/>
                </a:lnTo>
                <a:lnTo>
                  <a:pt x="492" y="36107"/>
                </a:lnTo>
                <a:lnTo>
                  <a:pt x="1471" y="39460"/>
                </a:lnTo>
                <a:lnTo>
                  <a:pt x="2447" y="42800"/>
                </a:lnTo>
                <a:lnTo>
                  <a:pt x="3934" y="45659"/>
                </a:lnTo>
                <a:lnTo>
                  <a:pt x="5928" y="48006"/>
                </a:lnTo>
                <a:lnTo>
                  <a:pt x="10421" y="52134"/>
                </a:lnTo>
                <a:lnTo>
                  <a:pt x="9542" y="32792"/>
                </a:lnTo>
                <a:lnTo>
                  <a:pt x="9309" y="30214"/>
                </a:lnTo>
                <a:lnTo>
                  <a:pt x="9309" y="24602"/>
                </a:lnTo>
                <a:lnTo>
                  <a:pt x="9607" y="21959"/>
                </a:lnTo>
                <a:lnTo>
                  <a:pt x="10209" y="19533"/>
                </a:lnTo>
                <a:lnTo>
                  <a:pt x="11732" y="15026"/>
                </a:lnTo>
                <a:lnTo>
                  <a:pt x="14218" y="11494"/>
                </a:lnTo>
                <a:lnTo>
                  <a:pt x="17736" y="9157"/>
                </a:lnTo>
                <a:lnTo>
                  <a:pt x="21948" y="7711"/>
                </a:lnTo>
                <a:lnTo>
                  <a:pt x="27518" y="7711"/>
                </a:lnTo>
                <a:lnTo>
                  <a:pt x="29930" y="8243"/>
                </a:lnTo>
                <a:lnTo>
                  <a:pt x="33807" y="10364"/>
                </a:lnTo>
                <a:lnTo>
                  <a:pt x="36478" y="13629"/>
                </a:lnTo>
                <a:lnTo>
                  <a:pt x="38422" y="17564"/>
                </a:lnTo>
                <a:lnTo>
                  <a:pt x="39411" y="22402"/>
                </a:lnTo>
                <a:lnTo>
                  <a:pt x="39660" y="24969"/>
                </a:lnTo>
                <a:lnTo>
                  <a:pt x="39660" y="30596"/>
                </a:lnTo>
                <a:lnTo>
                  <a:pt x="39380" y="33234"/>
                </a:lnTo>
                <a:lnTo>
                  <a:pt x="38785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35" y="47448"/>
                </a:lnTo>
                <a:lnTo>
                  <a:pt x="21502" y="47448"/>
                </a:lnTo>
                <a:lnTo>
                  <a:pt x="19096" y="46915"/>
                </a:lnTo>
                <a:lnTo>
                  <a:pt x="15213" y="44794"/>
                </a:lnTo>
                <a:lnTo>
                  <a:pt x="12527" y="41554"/>
                </a:lnTo>
                <a:lnTo>
                  <a:pt x="13416" y="53351"/>
                </a:lnTo>
                <a:lnTo>
                  <a:pt x="16400" y="54587"/>
                </a:lnTo>
                <a:lnTo>
                  <a:pt x="19903" y="55195"/>
                </a:lnTo>
                <a:lnTo>
                  <a:pt x="28061" y="55195"/>
                </a:lnTo>
                <a:lnTo>
                  <a:pt x="31704" y="54496"/>
                </a:lnTo>
                <a:lnTo>
                  <a:pt x="34847" y="53110"/>
                </a:lnTo>
                <a:lnTo>
                  <a:pt x="37979" y="51714"/>
                </a:lnTo>
                <a:lnTo>
                  <a:pt x="40593" y="49758"/>
                </a:lnTo>
                <a:lnTo>
                  <a:pt x="44762" y="44780"/>
                </a:lnTo>
                <a:lnTo>
                  <a:pt x="46334" y="41810"/>
                </a:lnTo>
                <a:lnTo>
                  <a:pt x="47386" y="38379"/>
                </a:lnTo>
                <a:lnTo>
                  <a:pt x="48437" y="34927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3" y="19090"/>
                </a:lnTo>
                <a:lnTo>
                  <a:pt x="47472" y="15750"/>
                </a:lnTo>
                <a:lnTo>
                  <a:pt x="46471" y="12395"/>
                </a:lnTo>
                <a:lnTo>
                  <a:pt x="44970" y="9540"/>
                </a:lnTo>
                <a:lnTo>
                  <a:pt x="42979" y="7203"/>
                </a:lnTo>
                <a:lnTo>
                  <a:pt x="38487" y="3074"/>
                </a:lnTo>
                <a:lnTo>
                  <a:pt x="35502" y="1842"/>
                </a:lnTo>
                <a:lnTo>
                  <a:pt x="32506" y="612"/>
                </a:lnTo>
                <a:lnTo>
                  <a:pt x="29004" y="0"/>
                </a:lnTo>
                <a:lnTo>
                  <a:pt x="20807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4" y="3441"/>
                </a:lnTo>
                <a:lnTo>
                  <a:pt x="8318" y="5374"/>
                </a:lnTo>
                <a:lnTo>
                  <a:pt x="4146" y="10364"/>
                </a:lnTo>
                <a:lnTo>
                  <a:pt x="2584" y="13333"/>
                </a:lnTo>
                <a:lnTo>
                  <a:pt x="1554" y="16775"/>
                </a:lnTo>
                <a:lnTo>
                  <a:pt x="518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59" h="55195">
                <a:moveTo>
                  <a:pt x="10533" y="37631"/>
                </a:moveTo>
                <a:lnTo>
                  <a:pt x="9542" y="32792"/>
                </a:lnTo>
                <a:lnTo>
                  <a:pt x="10421" y="52134"/>
                </a:lnTo>
                <a:lnTo>
                  <a:pt x="13416" y="53351"/>
                </a:lnTo>
                <a:lnTo>
                  <a:pt x="12527" y="41554"/>
                </a:lnTo>
                <a:lnTo>
                  <a:pt x="1053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8971963" y="412223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77" y="23331"/>
                </a:moveTo>
                <a:lnTo>
                  <a:pt x="33177" y="52732"/>
                </a:lnTo>
                <a:lnTo>
                  <a:pt x="33400" y="53492"/>
                </a:lnTo>
                <a:lnTo>
                  <a:pt x="36050" y="54430"/>
                </a:lnTo>
                <a:lnTo>
                  <a:pt x="39293" y="54430"/>
                </a:lnTo>
                <a:lnTo>
                  <a:pt x="42152" y="52732"/>
                </a:lnTo>
                <a:lnTo>
                  <a:pt x="42152" y="18529"/>
                </a:lnTo>
                <a:lnTo>
                  <a:pt x="41868" y="15458"/>
                </a:lnTo>
                <a:lnTo>
                  <a:pt x="41263" y="12915"/>
                </a:lnTo>
                <a:lnTo>
                  <a:pt x="40669" y="10364"/>
                </a:lnTo>
                <a:lnTo>
                  <a:pt x="38289" y="6249"/>
                </a:lnTo>
                <a:lnTo>
                  <a:pt x="35121" y="2833"/>
                </a:lnTo>
                <a:lnTo>
                  <a:pt x="30653" y="571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2"/>
                </a:lnTo>
                <a:lnTo>
                  <a:pt x="16343" y="2199"/>
                </a:lnTo>
                <a:lnTo>
                  <a:pt x="13604" y="3671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199"/>
                </a:lnTo>
                <a:lnTo>
                  <a:pt x="5533" y="802"/>
                </a:lnTo>
                <a:lnTo>
                  <a:pt x="2578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61" y="54430"/>
                </a:lnTo>
                <a:lnTo>
                  <a:pt x="6102" y="54430"/>
                </a:lnTo>
                <a:lnTo>
                  <a:pt x="8963" y="52732"/>
                </a:lnTo>
                <a:lnTo>
                  <a:pt x="8963" y="17628"/>
                </a:lnTo>
                <a:lnTo>
                  <a:pt x="11440" y="14467"/>
                </a:lnTo>
                <a:lnTo>
                  <a:pt x="13790" y="12066"/>
                </a:lnTo>
                <a:lnTo>
                  <a:pt x="18284" y="8790"/>
                </a:lnTo>
                <a:lnTo>
                  <a:pt x="22791" y="7976"/>
                </a:lnTo>
                <a:lnTo>
                  <a:pt x="26060" y="8308"/>
                </a:lnTo>
                <a:lnTo>
                  <a:pt x="28709" y="9640"/>
                </a:lnTo>
                <a:lnTo>
                  <a:pt x="31456" y="13147"/>
                </a:lnTo>
                <a:lnTo>
                  <a:pt x="32533" y="16408"/>
                </a:lnTo>
                <a:lnTo>
                  <a:pt x="33177" y="20462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4045287" y="4241020"/>
            <a:ext cx="36511" cy="72503"/>
          </a:xfrm>
          <a:custGeom>
            <a:avLst/>
            <a:gdLst/>
            <a:ahLst/>
            <a:cxnLst/>
            <a:rect l="l" t="t" r="r" b="b"/>
            <a:pathLst>
              <a:path w="36511" h="72503">
                <a:moveTo>
                  <a:pt x="36511" y="68327"/>
                </a:moveTo>
                <a:lnTo>
                  <a:pt x="36471" y="66955"/>
                </a:lnTo>
                <a:lnTo>
                  <a:pt x="34602" y="64198"/>
                </a:lnTo>
                <a:lnTo>
                  <a:pt x="9359" y="64198"/>
                </a:lnTo>
                <a:lnTo>
                  <a:pt x="9359" y="1738"/>
                </a:lnTo>
                <a:lnTo>
                  <a:pt x="8992" y="737"/>
                </a:lnTo>
                <a:lnTo>
                  <a:pt x="6328" y="0"/>
                </a:lnTo>
                <a:lnTo>
                  <a:pt x="3070" y="0"/>
                </a:lnTo>
                <a:lnTo>
                  <a:pt x="0" y="1738"/>
                </a:lnTo>
                <a:lnTo>
                  <a:pt x="0" y="68593"/>
                </a:lnTo>
                <a:lnTo>
                  <a:pt x="374" y="71070"/>
                </a:lnTo>
                <a:lnTo>
                  <a:pt x="3481" y="72503"/>
                </a:lnTo>
                <a:lnTo>
                  <a:pt x="34602" y="72503"/>
                </a:lnTo>
                <a:lnTo>
                  <a:pt x="36212" y="71121"/>
                </a:lnTo>
                <a:lnTo>
                  <a:pt x="36511" y="68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4090215" y="4239468"/>
            <a:ext cx="11095" cy="74357"/>
          </a:xfrm>
          <a:custGeom>
            <a:avLst/>
            <a:gdLst/>
            <a:ahLst/>
            <a:cxnLst/>
            <a:rect l="l" t="t" r="r" b="b"/>
            <a:pathLst>
              <a:path w="11095" h="74357">
                <a:moveTo>
                  <a:pt x="0" y="5586"/>
                </a:moveTo>
                <a:lnTo>
                  <a:pt x="388" y="9144"/>
                </a:lnTo>
                <a:lnTo>
                  <a:pt x="3384" y="11047"/>
                </a:lnTo>
                <a:lnTo>
                  <a:pt x="7628" y="11047"/>
                </a:lnTo>
                <a:lnTo>
                  <a:pt x="10695" y="9093"/>
                </a:lnTo>
                <a:lnTo>
                  <a:pt x="11095" y="5472"/>
                </a:lnTo>
                <a:lnTo>
                  <a:pt x="10709" y="1903"/>
                </a:lnTo>
                <a:lnTo>
                  <a:pt x="7703" y="0"/>
                </a:lnTo>
                <a:lnTo>
                  <a:pt x="3455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5" h="74357">
                <a:moveTo>
                  <a:pt x="1400" y="73619"/>
                </a:moveTo>
                <a:lnTo>
                  <a:pt x="3953" y="74357"/>
                </a:lnTo>
                <a:lnTo>
                  <a:pt x="7197" y="74357"/>
                </a:lnTo>
                <a:lnTo>
                  <a:pt x="10054" y="72669"/>
                </a:lnTo>
                <a:lnTo>
                  <a:pt x="10054" y="22438"/>
                </a:lnTo>
                <a:lnTo>
                  <a:pt x="9834" y="21704"/>
                </a:lnTo>
                <a:lnTo>
                  <a:pt x="7197" y="20735"/>
                </a:lnTo>
                <a:lnTo>
                  <a:pt x="3953" y="20735"/>
                </a:lnTo>
                <a:lnTo>
                  <a:pt x="1080" y="22438"/>
                </a:lnTo>
                <a:lnTo>
                  <a:pt x="1080" y="72669"/>
                </a:lnTo>
                <a:lnTo>
                  <a:pt x="1400" y="736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4116679" y="4259394"/>
            <a:ext cx="42162" cy="54430"/>
          </a:xfrm>
          <a:custGeom>
            <a:avLst/>
            <a:gdLst/>
            <a:ahLst/>
            <a:cxnLst/>
            <a:rect l="l" t="t" r="r" b="b"/>
            <a:pathLst>
              <a:path w="42162" h="54430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0"/>
                </a:lnTo>
                <a:lnTo>
                  <a:pt x="39293" y="54430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54"/>
                </a:lnTo>
                <a:lnTo>
                  <a:pt x="41259" y="12913"/>
                </a:lnTo>
                <a:lnTo>
                  <a:pt x="40665" y="10360"/>
                </a:lnTo>
                <a:lnTo>
                  <a:pt x="38303" y="6245"/>
                </a:lnTo>
                <a:lnTo>
                  <a:pt x="35120" y="2829"/>
                </a:lnTo>
                <a:lnTo>
                  <a:pt x="30653" y="568"/>
                </a:lnTo>
                <a:lnTo>
                  <a:pt x="27914" y="0"/>
                </a:lnTo>
                <a:lnTo>
                  <a:pt x="21837" y="0"/>
                </a:lnTo>
                <a:lnTo>
                  <a:pt x="19090" y="722"/>
                </a:lnTo>
                <a:lnTo>
                  <a:pt x="16339" y="2209"/>
                </a:lnTo>
                <a:lnTo>
                  <a:pt x="13604" y="3667"/>
                </a:lnTo>
                <a:lnTo>
                  <a:pt x="10857" y="5979"/>
                </a:lnTo>
                <a:lnTo>
                  <a:pt x="8106" y="9143"/>
                </a:lnTo>
                <a:lnTo>
                  <a:pt x="8106" y="2209"/>
                </a:lnTo>
                <a:lnTo>
                  <a:pt x="5533" y="798"/>
                </a:lnTo>
                <a:lnTo>
                  <a:pt x="2576" y="798"/>
                </a:lnTo>
                <a:lnTo>
                  <a:pt x="0" y="2512"/>
                </a:lnTo>
                <a:lnTo>
                  <a:pt x="0" y="52743"/>
                </a:lnTo>
                <a:lnTo>
                  <a:pt x="308" y="53693"/>
                </a:lnTo>
                <a:lnTo>
                  <a:pt x="2857" y="54430"/>
                </a:lnTo>
                <a:lnTo>
                  <a:pt x="6112" y="54430"/>
                </a:lnTo>
                <a:lnTo>
                  <a:pt x="8973" y="52743"/>
                </a:lnTo>
                <a:lnTo>
                  <a:pt x="8973" y="17625"/>
                </a:lnTo>
                <a:lnTo>
                  <a:pt x="11436" y="14464"/>
                </a:lnTo>
                <a:lnTo>
                  <a:pt x="13790" y="12077"/>
                </a:lnTo>
                <a:lnTo>
                  <a:pt x="18294" y="8798"/>
                </a:lnTo>
                <a:lnTo>
                  <a:pt x="22801" y="7988"/>
                </a:lnTo>
                <a:lnTo>
                  <a:pt x="26060" y="8315"/>
                </a:lnTo>
                <a:lnTo>
                  <a:pt x="28709" y="9650"/>
                </a:lnTo>
                <a:lnTo>
                  <a:pt x="31456" y="13153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4172216" y="4259390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3"/>
                </a:moveTo>
                <a:lnTo>
                  <a:pt x="43826" y="14528"/>
                </a:lnTo>
                <a:lnTo>
                  <a:pt x="42994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14" y="1893"/>
                </a:lnTo>
                <a:lnTo>
                  <a:pt x="30617" y="633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5"/>
                </a:lnTo>
                <a:lnTo>
                  <a:pt x="32867" y="11339"/>
                </a:lnTo>
                <a:lnTo>
                  <a:pt x="35074" y="14083"/>
                </a:lnTo>
                <a:lnTo>
                  <a:pt x="36122" y="17880"/>
                </a:lnTo>
                <a:lnTo>
                  <a:pt x="36014" y="22719"/>
                </a:lnTo>
                <a:lnTo>
                  <a:pt x="9309" y="22719"/>
                </a:lnTo>
                <a:lnTo>
                  <a:pt x="9719" y="18705"/>
                </a:lnTo>
                <a:lnTo>
                  <a:pt x="10968" y="14946"/>
                </a:lnTo>
                <a:lnTo>
                  <a:pt x="13765" y="1918"/>
                </a:lnTo>
                <a:lnTo>
                  <a:pt x="10857" y="3214"/>
                </a:lnTo>
                <a:lnTo>
                  <a:pt x="8390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4"/>
                </a:lnTo>
                <a:lnTo>
                  <a:pt x="1583" y="39801"/>
                </a:lnTo>
                <a:lnTo>
                  <a:pt x="2639" y="43218"/>
                </a:lnTo>
                <a:lnTo>
                  <a:pt x="4197" y="46061"/>
                </a:lnTo>
                <a:lnTo>
                  <a:pt x="6263" y="48337"/>
                </a:lnTo>
                <a:lnTo>
                  <a:pt x="10871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6" y="55205"/>
                </a:lnTo>
                <a:lnTo>
                  <a:pt x="28990" y="55015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8" y="52095"/>
                </a:lnTo>
                <a:lnTo>
                  <a:pt x="42847" y="49427"/>
                </a:lnTo>
                <a:lnTo>
                  <a:pt x="42969" y="46824"/>
                </a:lnTo>
                <a:lnTo>
                  <a:pt x="42180" y="44121"/>
                </a:lnTo>
                <a:lnTo>
                  <a:pt x="39552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4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6" y="29462"/>
                </a:lnTo>
                <a:lnTo>
                  <a:pt x="43987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3"/>
                </a:lnTo>
                <a:close/>
              </a:path>
              <a:path w="45035" h="55205">
                <a:moveTo>
                  <a:pt x="10968" y="14946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3" y="7631"/>
                </a:lnTo>
                <a:lnTo>
                  <a:pt x="23039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63" y="647"/>
                </a:lnTo>
                <a:lnTo>
                  <a:pt x="13765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4227267" y="4259390"/>
            <a:ext cx="34664" cy="55209"/>
          </a:xfrm>
          <a:custGeom>
            <a:avLst/>
            <a:gdLst/>
            <a:ahLst/>
            <a:cxnLst/>
            <a:rect l="l" t="t" r="r" b="b"/>
            <a:pathLst>
              <a:path w="34664" h="55209">
                <a:moveTo>
                  <a:pt x="2268" y="20652"/>
                </a:moveTo>
                <a:lnTo>
                  <a:pt x="3898" y="23623"/>
                </a:lnTo>
                <a:lnTo>
                  <a:pt x="7538" y="26913"/>
                </a:lnTo>
                <a:lnTo>
                  <a:pt x="10476" y="28511"/>
                </a:lnTo>
                <a:lnTo>
                  <a:pt x="13517" y="29857"/>
                </a:lnTo>
                <a:lnTo>
                  <a:pt x="16563" y="31089"/>
                </a:lnTo>
                <a:lnTo>
                  <a:pt x="19447" y="32245"/>
                </a:lnTo>
                <a:lnTo>
                  <a:pt x="23087" y="34405"/>
                </a:lnTo>
                <a:lnTo>
                  <a:pt x="25441" y="37198"/>
                </a:lnTo>
                <a:lnTo>
                  <a:pt x="25787" y="39801"/>
                </a:lnTo>
                <a:lnTo>
                  <a:pt x="25549" y="42368"/>
                </a:lnTo>
                <a:lnTo>
                  <a:pt x="22964" y="45849"/>
                </a:lnTo>
                <a:lnTo>
                  <a:pt x="19757" y="47321"/>
                </a:lnTo>
                <a:lnTo>
                  <a:pt x="17147" y="47829"/>
                </a:lnTo>
                <a:lnTo>
                  <a:pt x="13578" y="47829"/>
                </a:lnTo>
                <a:lnTo>
                  <a:pt x="10224" y="47080"/>
                </a:lnTo>
                <a:lnTo>
                  <a:pt x="6177" y="45427"/>
                </a:lnTo>
                <a:lnTo>
                  <a:pt x="3290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31"/>
                </a:lnTo>
                <a:lnTo>
                  <a:pt x="3045" y="52376"/>
                </a:lnTo>
                <a:lnTo>
                  <a:pt x="6228" y="53708"/>
                </a:lnTo>
                <a:lnTo>
                  <a:pt x="8902" y="54496"/>
                </a:lnTo>
                <a:lnTo>
                  <a:pt x="12056" y="55054"/>
                </a:lnTo>
                <a:lnTo>
                  <a:pt x="15450" y="55209"/>
                </a:lnTo>
                <a:lnTo>
                  <a:pt x="18287" y="55209"/>
                </a:lnTo>
                <a:lnTo>
                  <a:pt x="20872" y="54838"/>
                </a:lnTo>
                <a:lnTo>
                  <a:pt x="23238" y="54140"/>
                </a:lnTo>
                <a:lnTo>
                  <a:pt x="27619" y="52387"/>
                </a:lnTo>
                <a:lnTo>
                  <a:pt x="31024" y="49632"/>
                </a:lnTo>
                <a:lnTo>
                  <a:pt x="33279" y="45935"/>
                </a:lnTo>
                <a:lnTo>
                  <a:pt x="34664" y="41630"/>
                </a:lnTo>
                <a:lnTo>
                  <a:pt x="34664" y="36907"/>
                </a:lnTo>
                <a:lnTo>
                  <a:pt x="33595" y="33491"/>
                </a:lnTo>
                <a:lnTo>
                  <a:pt x="31950" y="30581"/>
                </a:lnTo>
                <a:lnTo>
                  <a:pt x="28303" y="27406"/>
                </a:lnTo>
                <a:lnTo>
                  <a:pt x="25290" y="25844"/>
                </a:lnTo>
                <a:lnTo>
                  <a:pt x="22219" y="24512"/>
                </a:lnTo>
                <a:lnTo>
                  <a:pt x="19176" y="23256"/>
                </a:lnTo>
                <a:lnTo>
                  <a:pt x="16192" y="22061"/>
                </a:lnTo>
                <a:lnTo>
                  <a:pt x="12553" y="19900"/>
                </a:lnTo>
                <a:lnTo>
                  <a:pt x="10162" y="17071"/>
                </a:lnTo>
                <a:lnTo>
                  <a:pt x="9795" y="14403"/>
                </a:lnTo>
                <a:lnTo>
                  <a:pt x="10364" y="11494"/>
                </a:lnTo>
                <a:lnTo>
                  <a:pt x="12787" y="8535"/>
                </a:lnTo>
                <a:lnTo>
                  <a:pt x="16066" y="7315"/>
                </a:lnTo>
                <a:lnTo>
                  <a:pt x="18929" y="7138"/>
                </a:lnTo>
                <a:lnTo>
                  <a:pt x="22147" y="7354"/>
                </a:lnTo>
                <a:lnTo>
                  <a:pt x="25960" y="8610"/>
                </a:lnTo>
                <a:lnTo>
                  <a:pt x="29325" y="10378"/>
                </a:lnTo>
                <a:lnTo>
                  <a:pt x="32127" y="8549"/>
                </a:lnTo>
                <a:lnTo>
                  <a:pt x="32076" y="5867"/>
                </a:lnTo>
                <a:lnTo>
                  <a:pt x="30492" y="2998"/>
                </a:lnTo>
                <a:lnTo>
                  <a:pt x="27543" y="1511"/>
                </a:lnTo>
                <a:lnTo>
                  <a:pt x="24268" y="561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6"/>
                </a:lnTo>
                <a:lnTo>
                  <a:pt x="11228" y="1234"/>
                </a:lnTo>
                <a:lnTo>
                  <a:pt x="7146" y="3139"/>
                </a:lnTo>
                <a:lnTo>
                  <a:pt x="4173" y="5857"/>
                </a:lnTo>
                <a:lnTo>
                  <a:pt x="2315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8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4268696" y="4301031"/>
            <a:ext cx="17679" cy="28648"/>
          </a:xfrm>
          <a:custGeom>
            <a:avLst/>
            <a:gdLst/>
            <a:ahLst/>
            <a:cxnLst/>
            <a:rect l="l" t="t" r="r" b="b"/>
            <a:pathLst>
              <a:path w="17679" h="28648">
                <a:moveTo>
                  <a:pt x="17679" y="4518"/>
                </a:moveTo>
                <a:lnTo>
                  <a:pt x="17679" y="3517"/>
                </a:lnTo>
                <a:lnTo>
                  <a:pt x="1603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25" y="1522"/>
                </a:lnTo>
                <a:lnTo>
                  <a:pt x="7228" y="4518"/>
                </a:lnTo>
                <a:lnTo>
                  <a:pt x="7228" y="11657"/>
                </a:lnTo>
                <a:lnTo>
                  <a:pt x="0" y="27010"/>
                </a:lnTo>
                <a:lnTo>
                  <a:pt x="1426" y="28648"/>
                </a:lnTo>
                <a:lnTo>
                  <a:pt x="4269" y="28599"/>
                </a:lnTo>
                <a:lnTo>
                  <a:pt x="6969" y="27111"/>
                </a:lnTo>
                <a:lnTo>
                  <a:pt x="14410" y="15620"/>
                </a:lnTo>
                <a:lnTo>
                  <a:pt x="15548" y="13802"/>
                </a:lnTo>
                <a:lnTo>
                  <a:pt x="16974" y="10436"/>
                </a:lnTo>
                <a:lnTo>
                  <a:pt x="17518" y="7693"/>
                </a:lnTo>
                <a:lnTo>
                  <a:pt x="17679" y="45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4324482" y="4259390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43" y="17423"/>
                </a:moveTo>
                <a:lnTo>
                  <a:pt x="43826" y="14528"/>
                </a:lnTo>
                <a:lnTo>
                  <a:pt x="43008" y="11659"/>
                </a:lnTo>
                <a:lnTo>
                  <a:pt x="39988" y="7009"/>
                </a:lnTo>
                <a:lnTo>
                  <a:pt x="36024" y="3161"/>
                </a:lnTo>
                <a:lnTo>
                  <a:pt x="33328" y="1893"/>
                </a:lnTo>
                <a:lnTo>
                  <a:pt x="30618" y="633"/>
                </a:lnTo>
                <a:lnTo>
                  <a:pt x="27349" y="0"/>
                </a:lnTo>
                <a:lnTo>
                  <a:pt x="27385" y="7199"/>
                </a:lnTo>
                <a:lnTo>
                  <a:pt x="30653" y="8585"/>
                </a:lnTo>
                <a:lnTo>
                  <a:pt x="32871" y="11339"/>
                </a:lnTo>
                <a:lnTo>
                  <a:pt x="35074" y="14083"/>
                </a:lnTo>
                <a:lnTo>
                  <a:pt x="36122" y="17880"/>
                </a:lnTo>
                <a:lnTo>
                  <a:pt x="36014" y="22719"/>
                </a:lnTo>
                <a:lnTo>
                  <a:pt x="9309" y="22719"/>
                </a:lnTo>
                <a:lnTo>
                  <a:pt x="9719" y="18705"/>
                </a:lnTo>
                <a:lnTo>
                  <a:pt x="10968" y="14946"/>
                </a:lnTo>
                <a:lnTo>
                  <a:pt x="13766" y="1918"/>
                </a:lnTo>
                <a:lnTo>
                  <a:pt x="10872" y="3214"/>
                </a:lnTo>
                <a:lnTo>
                  <a:pt x="8394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1"/>
                </a:lnTo>
                <a:lnTo>
                  <a:pt x="6263" y="48337"/>
                </a:lnTo>
                <a:lnTo>
                  <a:pt x="10872" y="52311"/>
                </a:lnTo>
                <a:lnTo>
                  <a:pt x="13902" y="53466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4" y="55015"/>
                </a:lnTo>
                <a:lnTo>
                  <a:pt x="33091" y="54305"/>
                </a:lnTo>
                <a:lnTo>
                  <a:pt x="36446" y="53466"/>
                </a:lnTo>
                <a:lnTo>
                  <a:pt x="40262" y="52095"/>
                </a:lnTo>
                <a:lnTo>
                  <a:pt x="42847" y="49427"/>
                </a:lnTo>
                <a:lnTo>
                  <a:pt x="42969" y="46824"/>
                </a:lnTo>
                <a:lnTo>
                  <a:pt x="42191" y="44121"/>
                </a:lnTo>
                <a:lnTo>
                  <a:pt x="39568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5" y="47523"/>
                </a:lnTo>
                <a:lnTo>
                  <a:pt x="25330" y="47725"/>
                </a:lnTo>
                <a:lnTo>
                  <a:pt x="22359" y="47725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7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8" y="29462"/>
                </a:lnTo>
                <a:lnTo>
                  <a:pt x="43987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3" y="17423"/>
                </a:lnTo>
                <a:close/>
              </a:path>
              <a:path w="45035" h="55205">
                <a:moveTo>
                  <a:pt x="10968" y="14946"/>
                </a:moveTo>
                <a:lnTo>
                  <a:pt x="12974" y="11887"/>
                </a:lnTo>
                <a:lnTo>
                  <a:pt x="15515" y="9334"/>
                </a:lnTo>
                <a:lnTo>
                  <a:pt x="18867" y="7631"/>
                </a:lnTo>
                <a:lnTo>
                  <a:pt x="23040" y="7199"/>
                </a:lnTo>
                <a:lnTo>
                  <a:pt x="27385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4376922" y="4246769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27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5" y="21322"/>
                </a:lnTo>
                <a:lnTo>
                  <a:pt x="8655" y="53581"/>
                </a:lnTo>
                <a:lnTo>
                  <a:pt x="9446" y="58239"/>
                </a:lnTo>
                <a:lnTo>
                  <a:pt x="10807" y="62153"/>
                </a:lnTo>
                <a:lnTo>
                  <a:pt x="13136" y="64946"/>
                </a:lnTo>
                <a:lnTo>
                  <a:pt x="16431" y="66675"/>
                </a:lnTo>
                <a:lnTo>
                  <a:pt x="20415" y="67715"/>
                </a:lnTo>
                <a:lnTo>
                  <a:pt x="22964" y="67715"/>
                </a:lnTo>
                <a:lnTo>
                  <a:pt x="26294" y="67424"/>
                </a:lnTo>
                <a:lnTo>
                  <a:pt x="29229" y="66739"/>
                </a:lnTo>
                <a:lnTo>
                  <a:pt x="31770" y="64248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17" y="59828"/>
                </a:lnTo>
                <a:lnTo>
                  <a:pt x="20132" y="58953"/>
                </a:lnTo>
                <a:lnTo>
                  <a:pt x="18126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96" y="21322"/>
                </a:lnTo>
                <a:lnTo>
                  <a:pt x="31990" y="18870"/>
                </a:lnTo>
                <a:lnTo>
                  <a:pt x="31954" y="16231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4417174" y="4259451"/>
            <a:ext cx="38620" cy="55140"/>
          </a:xfrm>
          <a:custGeom>
            <a:avLst/>
            <a:gdLst/>
            <a:ahLst/>
            <a:cxnLst/>
            <a:rect l="l" t="t" r="r" b="b"/>
            <a:pathLst>
              <a:path w="38620" h="55140">
                <a:moveTo>
                  <a:pt x="9651" y="33742"/>
                </a:moveTo>
                <a:lnTo>
                  <a:pt x="9357" y="30924"/>
                </a:lnTo>
                <a:lnTo>
                  <a:pt x="9357" y="21207"/>
                </a:lnTo>
                <a:lnTo>
                  <a:pt x="10509" y="16253"/>
                </a:lnTo>
                <a:lnTo>
                  <a:pt x="12813" y="12862"/>
                </a:lnTo>
                <a:lnTo>
                  <a:pt x="15112" y="9446"/>
                </a:lnTo>
                <a:lnTo>
                  <a:pt x="18417" y="7747"/>
                </a:lnTo>
                <a:lnTo>
                  <a:pt x="24843" y="7747"/>
                </a:lnTo>
                <a:lnTo>
                  <a:pt x="28199" y="8672"/>
                </a:lnTo>
                <a:lnTo>
                  <a:pt x="32148" y="10717"/>
                </a:lnTo>
                <a:lnTo>
                  <a:pt x="35551" y="13359"/>
                </a:lnTo>
                <a:lnTo>
                  <a:pt x="38402" y="11214"/>
                </a:lnTo>
                <a:lnTo>
                  <a:pt x="38376" y="8531"/>
                </a:lnTo>
                <a:lnTo>
                  <a:pt x="37558" y="5702"/>
                </a:lnTo>
                <a:lnTo>
                  <a:pt x="34733" y="3286"/>
                </a:lnTo>
                <a:lnTo>
                  <a:pt x="31442" y="1612"/>
                </a:lnTo>
                <a:lnTo>
                  <a:pt x="28854" y="749"/>
                </a:lnTo>
                <a:lnTo>
                  <a:pt x="25920" y="151"/>
                </a:lnTo>
                <a:lnTo>
                  <a:pt x="22849" y="0"/>
                </a:lnTo>
                <a:lnTo>
                  <a:pt x="19620" y="0"/>
                </a:lnTo>
                <a:lnTo>
                  <a:pt x="16621" y="543"/>
                </a:lnTo>
                <a:lnTo>
                  <a:pt x="13839" y="1638"/>
                </a:lnTo>
                <a:lnTo>
                  <a:pt x="11062" y="2743"/>
                </a:lnTo>
                <a:lnTo>
                  <a:pt x="8651" y="4431"/>
                </a:lnTo>
                <a:lnTo>
                  <a:pt x="4554" y="8963"/>
                </a:lnTo>
                <a:lnTo>
                  <a:pt x="2934" y="11873"/>
                </a:lnTo>
                <a:lnTo>
                  <a:pt x="1753" y="15429"/>
                </a:lnTo>
                <a:lnTo>
                  <a:pt x="580" y="18972"/>
                </a:lnTo>
                <a:lnTo>
                  <a:pt x="0" y="23227"/>
                </a:lnTo>
                <a:lnTo>
                  <a:pt x="0" y="32537"/>
                </a:lnTo>
                <a:lnTo>
                  <a:pt x="478" y="36370"/>
                </a:lnTo>
                <a:lnTo>
                  <a:pt x="1433" y="39697"/>
                </a:lnTo>
                <a:lnTo>
                  <a:pt x="2387" y="43037"/>
                </a:lnTo>
                <a:lnTo>
                  <a:pt x="3798" y="45831"/>
                </a:lnTo>
                <a:lnTo>
                  <a:pt x="5631" y="48131"/>
                </a:lnTo>
                <a:lnTo>
                  <a:pt x="9728" y="52171"/>
                </a:lnTo>
                <a:lnTo>
                  <a:pt x="12449" y="53351"/>
                </a:lnTo>
                <a:lnTo>
                  <a:pt x="15163" y="54543"/>
                </a:lnTo>
                <a:lnTo>
                  <a:pt x="18281" y="55140"/>
                </a:lnTo>
                <a:lnTo>
                  <a:pt x="23508" y="55140"/>
                </a:lnTo>
                <a:lnTo>
                  <a:pt x="26762" y="54634"/>
                </a:lnTo>
                <a:lnTo>
                  <a:pt x="29829" y="53859"/>
                </a:lnTo>
                <a:lnTo>
                  <a:pt x="32558" y="52779"/>
                </a:lnTo>
                <a:lnTo>
                  <a:pt x="35946" y="50784"/>
                </a:lnTo>
                <a:lnTo>
                  <a:pt x="38376" y="47851"/>
                </a:lnTo>
                <a:lnTo>
                  <a:pt x="38620" y="45032"/>
                </a:lnTo>
                <a:lnTo>
                  <a:pt x="38596" y="43649"/>
                </a:lnTo>
                <a:lnTo>
                  <a:pt x="36716" y="40791"/>
                </a:lnTo>
                <a:lnTo>
                  <a:pt x="33595" y="43153"/>
                </a:lnTo>
                <a:lnTo>
                  <a:pt x="29955" y="45478"/>
                </a:lnTo>
                <a:lnTo>
                  <a:pt x="26838" y="46824"/>
                </a:lnTo>
                <a:lnTo>
                  <a:pt x="22950" y="47152"/>
                </a:lnTo>
                <a:lnTo>
                  <a:pt x="18839" y="46760"/>
                </a:lnTo>
                <a:lnTo>
                  <a:pt x="15473" y="45158"/>
                </a:lnTo>
                <a:lnTo>
                  <a:pt x="12885" y="42303"/>
                </a:lnTo>
                <a:lnTo>
                  <a:pt x="10854" y="38620"/>
                </a:lnTo>
                <a:lnTo>
                  <a:pt x="9651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4467528" y="4301021"/>
            <a:ext cx="11699" cy="13017"/>
          </a:xfrm>
          <a:custGeom>
            <a:avLst/>
            <a:gdLst/>
            <a:ahLst/>
            <a:cxnLst/>
            <a:rect l="l" t="t" r="r" b="b"/>
            <a:pathLst>
              <a:path w="11699" h="13017">
                <a:moveTo>
                  <a:pt x="11699" y="6424"/>
                </a:moveTo>
                <a:lnTo>
                  <a:pt x="11699" y="3862"/>
                </a:lnTo>
                <a:lnTo>
                  <a:pt x="9607" y="431"/>
                </a:lnTo>
                <a:lnTo>
                  <a:pt x="5928" y="0"/>
                </a:lnTo>
                <a:lnTo>
                  <a:pt x="1273" y="1320"/>
                </a:lnTo>
                <a:lnTo>
                  <a:pt x="0" y="3952"/>
                </a:lnTo>
                <a:lnTo>
                  <a:pt x="0" y="9157"/>
                </a:lnTo>
                <a:lnTo>
                  <a:pt x="2091" y="12574"/>
                </a:lnTo>
                <a:lnTo>
                  <a:pt x="5767" y="13017"/>
                </a:lnTo>
                <a:lnTo>
                  <a:pt x="10410" y="11695"/>
                </a:lnTo>
                <a:lnTo>
                  <a:pt x="11699" y="9067"/>
                </a:lnTo>
                <a:lnTo>
                  <a:pt x="11699" y="64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4043610" y="4515620"/>
            <a:ext cx="58470" cy="72237"/>
          </a:xfrm>
          <a:custGeom>
            <a:avLst/>
            <a:gdLst/>
            <a:ahLst/>
            <a:cxnLst/>
            <a:rect l="l" t="t" r="r" b="b"/>
            <a:pathLst>
              <a:path w="58470" h="72237">
                <a:moveTo>
                  <a:pt x="41699" y="68731"/>
                </a:moveTo>
                <a:lnTo>
                  <a:pt x="45521" y="66545"/>
                </a:lnTo>
                <a:lnTo>
                  <a:pt x="48675" y="63576"/>
                </a:lnTo>
                <a:lnTo>
                  <a:pt x="51836" y="60601"/>
                </a:lnTo>
                <a:lnTo>
                  <a:pt x="54248" y="56753"/>
                </a:lnTo>
                <a:lnTo>
                  <a:pt x="55943" y="52056"/>
                </a:lnTo>
                <a:lnTo>
                  <a:pt x="57628" y="47343"/>
                </a:lnTo>
                <a:lnTo>
                  <a:pt x="58470" y="41680"/>
                </a:lnTo>
                <a:lnTo>
                  <a:pt x="58470" y="29335"/>
                </a:lnTo>
                <a:lnTo>
                  <a:pt x="57703" y="24281"/>
                </a:lnTo>
                <a:lnTo>
                  <a:pt x="56145" y="19936"/>
                </a:lnTo>
                <a:lnTo>
                  <a:pt x="54583" y="15580"/>
                </a:lnTo>
                <a:lnTo>
                  <a:pt x="52289" y="11922"/>
                </a:lnTo>
                <a:lnTo>
                  <a:pt x="49309" y="8963"/>
                </a:lnTo>
                <a:lnTo>
                  <a:pt x="46314" y="6004"/>
                </a:lnTo>
                <a:lnTo>
                  <a:pt x="42637" y="3769"/>
                </a:lnTo>
                <a:lnTo>
                  <a:pt x="38263" y="2270"/>
                </a:lnTo>
                <a:lnTo>
                  <a:pt x="33897" y="759"/>
                </a:lnTo>
                <a:lnTo>
                  <a:pt x="28572" y="0"/>
                </a:lnTo>
                <a:lnTo>
                  <a:pt x="3045" y="0"/>
                </a:lnTo>
                <a:lnTo>
                  <a:pt x="396" y="1828"/>
                </a:lnTo>
                <a:lnTo>
                  <a:pt x="0" y="4632"/>
                </a:lnTo>
                <a:lnTo>
                  <a:pt x="0" y="67589"/>
                </a:lnTo>
                <a:lnTo>
                  <a:pt x="1216" y="71142"/>
                </a:lnTo>
                <a:lnTo>
                  <a:pt x="4236" y="72237"/>
                </a:lnTo>
                <a:lnTo>
                  <a:pt x="21045" y="72237"/>
                </a:lnTo>
                <a:lnTo>
                  <a:pt x="14251" y="60627"/>
                </a:lnTo>
                <a:lnTo>
                  <a:pt x="14251" y="11504"/>
                </a:lnTo>
                <a:lnTo>
                  <a:pt x="25872" y="11504"/>
                </a:lnTo>
                <a:lnTo>
                  <a:pt x="29415" y="12103"/>
                </a:lnTo>
                <a:lnTo>
                  <a:pt x="32111" y="13319"/>
                </a:lnTo>
                <a:lnTo>
                  <a:pt x="34811" y="14526"/>
                </a:lnTo>
                <a:lnTo>
                  <a:pt x="37029" y="16217"/>
                </a:lnTo>
                <a:lnTo>
                  <a:pt x="40467" y="20523"/>
                </a:lnTo>
                <a:lnTo>
                  <a:pt x="41730" y="23086"/>
                </a:lnTo>
                <a:lnTo>
                  <a:pt x="42501" y="26021"/>
                </a:lnTo>
                <a:lnTo>
                  <a:pt x="43293" y="28954"/>
                </a:lnTo>
                <a:lnTo>
                  <a:pt x="43675" y="32129"/>
                </a:lnTo>
                <a:lnTo>
                  <a:pt x="43675" y="39725"/>
                </a:lnTo>
                <a:lnTo>
                  <a:pt x="43232" y="43369"/>
                </a:lnTo>
                <a:lnTo>
                  <a:pt x="42353" y="46493"/>
                </a:lnTo>
                <a:lnTo>
                  <a:pt x="41446" y="49618"/>
                </a:lnTo>
                <a:lnTo>
                  <a:pt x="40111" y="52232"/>
                </a:lnTo>
                <a:lnTo>
                  <a:pt x="38318" y="54342"/>
                </a:lnTo>
                <a:lnTo>
                  <a:pt x="34282" y="58025"/>
                </a:lnTo>
                <a:lnTo>
                  <a:pt x="31593" y="59065"/>
                </a:lnTo>
                <a:lnTo>
                  <a:pt x="32659" y="71523"/>
                </a:lnTo>
                <a:lnTo>
                  <a:pt x="37176" y="70142"/>
                </a:lnTo>
                <a:lnTo>
                  <a:pt x="41699" y="68731"/>
                </a:lnTo>
                <a:close/>
              </a:path>
              <a:path w="58470" h="72237">
                <a:moveTo>
                  <a:pt x="28919" y="60109"/>
                </a:moveTo>
                <a:lnTo>
                  <a:pt x="25613" y="60627"/>
                </a:lnTo>
                <a:lnTo>
                  <a:pt x="14251" y="60627"/>
                </a:lnTo>
                <a:lnTo>
                  <a:pt x="21045" y="72237"/>
                </a:lnTo>
                <a:lnTo>
                  <a:pt x="27284" y="72237"/>
                </a:lnTo>
                <a:lnTo>
                  <a:pt x="32659" y="71523"/>
                </a:lnTo>
                <a:lnTo>
                  <a:pt x="31593" y="59065"/>
                </a:lnTo>
                <a:lnTo>
                  <a:pt x="28919" y="601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4113547" y="4515627"/>
            <a:ext cx="41730" cy="72223"/>
          </a:xfrm>
          <a:custGeom>
            <a:avLst/>
            <a:gdLst/>
            <a:ahLst/>
            <a:cxnLst/>
            <a:rect l="l" t="t" r="r" b="b"/>
            <a:pathLst>
              <a:path w="41730" h="72223">
                <a:moveTo>
                  <a:pt x="0" y="4634"/>
                </a:moveTo>
                <a:lnTo>
                  <a:pt x="0" y="67590"/>
                </a:lnTo>
                <a:lnTo>
                  <a:pt x="1238" y="71132"/>
                </a:lnTo>
                <a:lnTo>
                  <a:pt x="4244" y="72223"/>
                </a:lnTo>
                <a:lnTo>
                  <a:pt x="39599" y="72223"/>
                </a:lnTo>
                <a:lnTo>
                  <a:pt x="40502" y="71921"/>
                </a:lnTo>
                <a:lnTo>
                  <a:pt x="41593" y="69178"/>
                </a:lnTo>
                <a:lnTo>
                  <a:pt x="41730" y="66470"/>
                </a:lnTo>
                <a:lnTo>
                  <a:pt x="41593" y="63766"/>
                </a:lnTo>
                <a:lnTo>
                  <a:pt x="39599" y="60718"/>
                </a:lnTo>
                <a:lnTo>
                  <a:pt x="14244" y="60718"/>
                </a:lnTo>
                <a:lnTo>
                  <a:pt x="14244" y="40349"/>
                </a:lnTo>
                <a:lnTo>
                  <a:pt x="35528" y="40349"/>
                </a:lnTo>
                <a:lnTo>
                  <a:pt x="36421" y="40078"/>
                </a:lnTo>
                <a:lnTo>
                  <a:pt x="37508" y="37451"/>
                </a:lnTo>
                <a:lnTo>
                  <a:pt x="37644" y="34772"/>
                </a:lnTo>
                <a:lnTo>
                  <a:pt x="37508" y="32119"/>
                </a:lnTo>
                <a:lnTo>
                  <a:pt x="35528" y="29146"/>
                </a:lnTo>
                <a:lnTo>
                  <a:pt x="14244" y="29146"/>
                </a:lnTo>
                <a:lnTo>
                  <a:pt x="14244" y="11506"/>
                </a:lnTo>
                <a:lnTo>
                  <a:pt x="39386" y="11506"/>
                </a:lnTo>
                <a:lnTo>
                  <a:pt x="40255" y="11188"/>
                </a:lnTo>
                <a:lnTo>
                  <a:pt x="41320" y="8456"/>
                </a:lnTo>
                <a:lnTo>
                  <a:pt x="41456" y="5803"/>
                </a:lnTo>
                <a:lnTo>
                  <a:pt x="41320" y="3045"/>
                </a:lnTo>
                <a:lnTo>
                  <a:pt x="39386" y="0"/>
                </a:lnTo>
                <a:lnTo>
                  <a:pt x="3045" y="0"/>
                </a:lnTo>
                <a:lnTo>
                  <a:pt x="406" y="1814"/>
                </a:lnTo>
                <a:lnTo>
                  <a:pt x="0" y="4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4163775" y="4514342"/>
            <a:ext cx="45963" cy="74794"/>
          </a:xfrm>
          <a:custGeom>
            <a:avLst/>
            <a:gdLst/>
            <a:ahLst/>
            <a:cxnLst/>
            <a:rect l="l" t="t" r="r" b="b"/>
            <a:pathLst>
              <a:path w="45963" h="74794">
                <a:moveTo>
                  <a:pt x="18517" y="433"/>
                </a:moveTo>
                <a:lnTo>
                  <a:pt x="15648" y="1285"/>
                </a:lnTo>
                <a:lnTo>
                  <a:pt x="12750" y="2150"/>
                </a:lnTo>
                <a:lnTo>
                  <a:pt x="8135" y="5158"/>
                </a:lnTo>
                <a:lnTo>
                  <a:pt x="4333" y="9069"/>
                </a:lnTo>
                <a:lnTo>
                  <a:pt x="3069" y="11700"/>
                </a:lnTo>
                <a:lnTo>
                  <a:pt x="1831" y="14314"/>
                </a:lnTo>
                <a:lnTo>
                  <a:pt x="1201" y="17349"/>
                </a:lnTo>
                <a:lnTo>
                  <a:pt x="1201" y="23829"/>
                </a:lnTo>
                <a:lnTo>
                  <a:pt x="1633" y="26417"/>
                </a:lnTo>
                <a:lnTo>
                  <a:pt x="2498" y="28577"/>
                </a:lnTo>
                <a:lnTo>
                  <a:pt x="4505" y="32602"/>
                </a:lnTo>
                <a:lnTo>
                  <a:pt x="7303" y="35767"/>
                </a:lnTo>
                <a:lnTo>
                  <a:pt x="10659" y="38268"/>
                </a:lnTo>
                <a:lnTo>
                  <a:pt x="14262" y="40413"/>
                </a:lnTo>
                <a:lnTo>
                  <a:pt x="18039" y="42191"/>
                </a:lnTo>
                <a:lnTo>
                  <a:pt x="21653" y="43841"/>
                </a:lnTo>
                <a:lnTo>
                  <a:pt x="25019" y="45493"/>
                </a:lnTo>
                <a:lnTo>
                  <a:pt x="27805" y="47322"/>
                </a:lnTo>
                <a:lnTo>
                  <a:pt x="30689" y="50699"/>
                </a:lnTo>
                <a:lnTo>
                  <a:pt x="31125" y="53737"/>
                </a:lnTo>
                <a:lnTo>
                  <a:pt x="30866" y="56441"/>
                </a:lnTo>
                <a:lnTo>
                  <a:pt x="29116" y="59717"/>
                </a:lnTo>
                <a:lnTo>
                  <a:pt x="26019" y="61888"/>
                </a:lnTo>
                <a:lnTo>
                  <a:pt x="23262" y="62741"/>
                </a:lnTo>
                <a:lnTo>
                  <a:pt x="19958" y="62957"/>
                </a:lnTo>
                <a:lnTo>
                  <a:pt x="17318" y="62957"/>
                </a:lnTo>
                <a:lnTo>
                  <a:pt x="14993" y="62651"/>
                </a:lnTo>
                <a:lnTo>
                  <a:pt x="10968" y="61419"/>
                </a:lnTo>
                <a:lnTo>
                  <a:pt x="7774" y="59998"/>
                </a:lnTo>
                <a:lnTo>
                  <a:pt x="4222" y="57953"/>
                </a:lnTo>
                <a:lnTo>
                  <a:pt x="842" y="57546"/>
                </a:lnTo>
                <a:lnTo>
                  <a:pt x="114" y="60275"/>
                </a:lnTo>
                <a:lnTo>
                  <a:pt x="0" y="63183"/>
                </a:lnTo>
                <a:lnTo>
                  <a:pt x="308" y="67108"/>
                </a:lnTo>
                <a:lnTo>
                  <a:pt x="1785" y="69686"/>
                </a:lnTo>
                <a:lnTo>
                  <a:pt x="4693" y="71514"/>
                </a:lnTo>
                <a:lnTo>
                  <a:pt x="7613" y="72694"/>
                </a:lnTo>
                <a:lnTo>
                  <a:pt x="11055" y="73764"/>
                </a:lnTo>
                <a:lnTo>
                  <a:pt x="15227" y="74578"/>
                </a:lnTo>
                <a:lnTo>
                  <a:pt x="19918" y="74794"/>
                </a:lnTo>
                <a:lnTo>
                  <a:pt x="23507" y="74794"/>
                </a:lnTo>
                <a:lnTo>
                  <a:pt x="26877" y="74311"/>
                </a:lnTo>
                <a:lnTo>
                  <a:pt x="30034" y="73332"/>
                </a:lnTo>
                <a:lnTo>
                  <a:pt x="33191" y="72367"/>
                </a:lnTo>
                <a:lnTo>
                  <a:pt x="35938" y="70930"/>
                </a:lnTo>
                <a:lnTo>
                  <a:pt x="38303" y="69013"/>
                </a:lnTo>
                <a:lnTo>
                  <a:pt x="42525" y="64710"/>
                </a:lnTo>
                <a:lnTo>
                  <a:pt x="43897" y="61837"/>
                </a:lnTo>
                <a:lnTo>
                  <a:pt x="45272" y="58978"/>
                </a:lnTo>
                <a:lnTo>
                  <a:pt x="45963" y="55652"/>
                </a:lnTo>
                <a:lnTo>
                  <a:pt x="45963" y="48949"/>
                </a:lnTo>
                <a:lnTo>
                  <a:pt x="44664" y="44287"/>
                </a:lnTo>
                <a:lnTo>
                  <a:pt x="42649" y="40288"/>
                </a:lnTo>
                <a:lnTo>
                  <a:pt x="39825" y="37123"/>
                </a:lnTo>
                <a:lnTo>
                  <a:pt x="36395" y="34636"/>
                </a:lnTo>
                <a:lnTo>
                  <a:pt x="32730" y="32490"/>
                </a:lnTo>
                <a:lnTo>
                  <a:pt x="28954" y="30697"/>
                </a:lnTo>
                <a:lnTo>
                  <a:pt x="25293" y="29048"/>
                </a:lnTo>
                <a:lnTo>
                  <a:pt x="21861" y="27396"/>
                </a:lnTo>
                <a:lnTo>
                  <a:pt x="18989" y="25579"/>
                </a:lnTo>
                <a:lnTo>
                  <a:pt x="16155" y="22190"/>
                </a:lnTo>
                <a:lnTo>
                  <a:pt x="15720" y="19202"/>
                </a:lnTo>
                <a:lnTo>
                  <a:pt x="16304" y="16131"/>
                </a:lnTo>
                <a:lnTo>
                  <a:pt x="18816" y="12956"/>
                </a:lnTo>
                <a:lnTo>
                  <a:pt x="22099" y="11635"/>
                </a:lnTo>
                <a:lnTo>
                  <a:pt x="25034" y="11445"/>
                </a:lnTo>
                <a:lnTo>
                  <a:pt x="28846" y="11700"/>
                </a:lnTo>
                <a:lnTo>
                  <a:pt x="32186" y="12701"/>
                </a:lnTo>
                <a:lnTo>
                  <a:pt x="34922" y="13870"/>
                </a:lnTo>
                <a:lnTo>
                  <a:pt x="38126" y="15574"/>
                </a:lnTo>
                <a:lnTo>
                  <a:pt x="41546" y="14961"/>
                </a:lnTo>
                <a:lnTo>
                  <a:pt x="41866" y="12385"/>
                </a:lnTo>
                <a:lnTo>
                  <a:pt x="41892" y="9414"/>
                </a:lnTo>
                <a:lnTo>
                  <a:pt x="41730" y="6757"/>
                </a:lnTo>
                <a:lnTo>
                  <a:pt x="40222" y="3978"/>
                </a:lnTo>
                <a:lnTo>
                  <a:pt x="37227" y="2391"/>
                </a:lnTo>
                <a:lnTo>
                  <a:pt x="34490" y="1451"/>
                </a:lnTo>
                <a:lnTo>
                  <a:pt x="31480" y="662"/>
                </a:lnTo>
                <a:lnTo>
                  <a:pt x="28150" y="140"/>
                </a:lnTo>
                <a:lnTo>
                  <a:pt x="24806" y="0"/>
                </a:lnTo>
                <a:lnTo>
                  <a:pt x="21577" y="0"/>
                </a:lnTo>
                <a:lnTo>
                  <a:pt x="18517" y="4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4220636" y="4515297"/>
            <a:ext cx="14356" cy="72885"/>
          </a:xfrm>
          <a:custGeom>
            <a:avLst/>
            <a:gdLst/>
            <a:ahLst/>
            <a:cxnLst/>
            <a:rect l="l" t="t" r="r" b="b"/>
            <a:pathLst>
              <a:path w="14356" h="72885">
                <a:moveTo>
                  <a:pt x="14356" y="70548"/>
                </a:moveTo>
                <a:lnTo>
                  <a:pt x="14234" y="1637"/>
                </a:lnTo>
                <a:lnTo>
                  <a:pt x="11563" y="276"/>
                </a:lnTo>
                <a:lnTo>
                  <a:pt x="8589" y="0"/>
                </a:lnTo>
                <a:lnTo>
                  <a:pt x="5802" y="0"/>
                </a:lnTo>
                <a:lnTo>
                  <a:pt x="2833" y="276"/>
                </a:lnTo>
                <a:lnTo>
                  <a:pt x="0" y="2335"/>
                </a:lnTo>
                <a:lnTo>
                  <a:pt x="121" y="71258"/>
                </a:lnTo>
                <a:lnTo>
                  <a:pt x="2796" y="72604"/>
                </a:lnTo>
                <a:lnTo>
                  <a:pt x="5802" y="72885"/>
                </a:lnTo>
                <a:lnTo>
                  <a:pt x="8589" y="72885"/>
                </a:lnTo>
                <a:lnTo>
                  <a:pt x="11563" y="72604"/>
                </a:lnTo>
                <a:lnTo>
                  <a:pt x="14356" y="705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4246642" y="4514414"/>
            <a:ext cx="60163" cy="74649"/>
          </a:xfrm>
          <a:custGeom>
            <a:avLst/>
            <a:gdLst/>
            <a:ahLst/>
            <a:cxnLst/>
            <a:rect l="l" t="t" r="r" b="b"/>
            <a:pathLst>
              <a:path w="60163" h="74649">
                <a:moveTo>
                  <a:pt x="817" y="48955"/>
                </a:moveTo>
                <a:lnTo>
                  <a:pt x="2452" y="53478"/>
                </a:lnTo>
                <a:lnTo>
                  <a:pt x="4083" y="57999"/>
                </a:lnTo>
                <a:lnTo>
                  <a:pt x="6433" y="61833"/>
                </a:lnTo>
                <a:lnTo>
                  <a:pt x="9518" y="64983"/>
                </a:lnTo>
                <a:lnTo>
                  <a:pt x="12599" y="68122"/>
                </a:lnTo>
                <a:lnTo>
                  <a:pt x="16366" y="70520"/>
                </a:lnTo>
                <a:lnTo>
                  <a:pt x="20807" y="72172"/>
                </a:lnTo>
                <a:lnTo>
                  <a:pt x="25253" y="73836"/>
                </a:lnTo>
                <a:lnTo>
                  <a:pt x="30279" y="74649"/>
                </a:lnTo>
                <a:lnTo>
                  <a:pt x="37818" y="74649"/>
                </a:lnTo>
                <a:lnTo>
                  <a:pt x="41642" y="74383"/>
                </a:lnTo>
                <a:lnTo>
                  <a:pt x="45446" y="73911"/>
                </a:lnTo>
                <a:lnTo>
                  <a:pt x="49169" y="73177"/>
                </a:lnTo>
                <a:lnTo>
                  <a:pt x="52711" y="72198"/>
                </a:lnTo>
                <a:lnTo>
                  <a:pt x="55919" y="71183"/>
                </a:lnTo>
                <a:lnTo>
                  <a:pt x="59432" y="68717"/>
                </a:lnTo>
                <a:lnTo>
                  <a:pt x="60001" y="65783"/>
                </a:lnTo>
                <a:lnTo>
                  <a:pt x="60001" y="36306"/>
                </a:lnTo>
                <a:lnTo>
                  <a:pt x="58939" y="33577"/>
                </a:lnTo>
                <a:lnTo>
                  <a:pt x="56203" y="32357"/>
                </a:lnTo>
                <a:lnTo>
                  <a:pt x="32421" y="32357"/>
                </a:lnTo>
                <a:lnTo>
                  <a:pt x="30712" y="34034"/>
                </a:lnTo>
                <a:lnTo>
                  <a:pt x="30355" y="36903"/>
                </a:lnTo>
                <a:lnTo>
                  <a:pt x="30355" y="39952"/>
                </a:lnTo>
                <a:lnTo>
                  <a:pt x="32421" y="43459"/>
                </a:lnTo>
                <a:lnTo>
                  <a:pt x="45756" y="43459"/>
                </a:lnTo>
                <a:lnTo>
                  <a:pt x="45756" y="60210"/>
                </a:lnTo>
                <a:lnTo>
                  <a:pt x="42955" y="61506"/>
                </a:lnTo>
                <a:lnTo>
                  <a:pt x="39834" y="62255"/>
                </a:lnTo>
                <a:lnTo>
                  <a:pt x="36666" y="62445"/>
                </a:lnTo>
                <a:lnTo>
                  <a:pt x="33400" y="62445"/>
                </a:lnTo>
                <a:lnTo>
                  <a:pt x="30427" y="61909"/>
                </a:lnTo>
                <a:lnTo>
                  <a:pt x="27716" y="60819"/>
                </a:lnTo>
                <a:lnTo>
                  <a:pt x="25020" y="59753"/>
                </a:lnTo>
                <a:lnTo>
                  <a:pt x="22705" y="58140"/>
                </a:lnTo>
                <a:lnTo>
                  <a:pt x="18853" y="53896"/>
                </a:lnTo>
                <a:lnTo>
                  <a:pt x="17369" y="51267"/>
                </a:lnTo>
                <a:lnTo>
                  <a:pt x="16294" y="48131"/>
                </a:lnTo>
                <a:lnTo>
                  <a:pt x="15224" y="44982"/>
                </a:lnTo>
                <a:lnTo>
                  <a:pt x="14681" y="41335"/>
                </a:lnTo>
                <a:lnTo>
                  <a:pt x="14681" y="33451"/>
                </a:lnTo>
                <a:lnTo>
                  <a:pt x="15213" y="30020"/>
                </a:lnTo>
                <a:lnTo>
                  <a:pt x="16268" y="26921"/>
                </a:lnTo>
                <a:lnTo>
                  <a:pt x="17316" y="23809"/>
                </a:lnTo>
                <a:lnTo>
                  <a:pt x="18813" y="21156"/>
                </a:lnTo>
                <a:lnTo>
                  <a:pt x="20772" y="18933"/>
                </a:lnTo>
                <a:lnTo>
                  <a:pt x="25092" y="15008"/>
                </a:lnTo>
                <a:lnTo>
                  <a:pt x="27853" y="13792"/>
                </a:lnTo>
                <a:lnTo>
                  <a:pt x="30604" y="12597"/>
                </a:lnTo>
                <a:lnTo>
                  <a:pt x="33685" y="11987"/>
                </a:lnTo>
                <a:lnTo>
                  <a:pt x="40294" y="11987"/>
                </a:lnTo>
                <a:lnTo>
                  <a:pt x="43092" y="12315"/>
                </a:lnTo>
                <a:lnTo>
                  <a:pt x="47919" y="13662"/>
                </a:lnTo>
                <a:lnTo>
                  <a:pt x="51735" y="15173"/>
                </a:lnTo>
                <a:lnTo>
                  <a:pt x="55919" y="17344"/>
                </a:lnTo>
                <a:lnTo>
                  <a:pt x="59296" y="17891"/>
                </a:lnTo>
                <a:lnTo>
                  <a:pt x="60026" y="15224"/>
                </a:lnTo>
                <a:lnTo>
                  <a:pt x="60163" y="12430"/>
                </a:lnTo>
                <a:lnTo>
                  <a:pt x="59843" y="8215"/>
                </a:lnTo>
                <a:lnTo>
                  <a:pt x="58295" y="5497"/>
                </a:lnTo>
                <a:lnTo>
                  <a:pt x="54965" y="3467"/>
                </a:lnTo>
                <a:lnTo>
                  <a:pt x="51549" y="2181"/>
                </a:lnTo>
                <a:lnTo>
                  <a:pt x="47499" y="1051"/>
                </a:lnTo>
                <a:lnTo>
                  <a:pt x="42484" y="201"/>
                </a:lnTo>
                <a:lnTo>
                  <a:pt x="39711" y="0"/>
                </a:lnTo>
                <a:lnTo>
                  <a:pt x="31107" y="0"/>
                </a:lnTo>
                <a:lnTo>
                  <a:pt x="26081" y="861"/>
                </a:lnTo>
                <a:lnTo>
                  <a:pt x="21578" y="2613"/>
                </a:lnTo>
                <a:lnTo>
                  <a:pt x="17057" y="4356"/>
                </a:lnTo>
                <a:lnTo>
                  <a:pt x="13197" y="6883"/>
                </a:lnTo>
                <a:lnTo>
                  <a:pt x="10001" y="10170"/>
                </a:lnTo>
                <a:lnTo>
                  <a:pt x="6808" y="13460"/>
                </a:lnTo>
                <a:lnTo>
                  <a:pt x="4342" y="17459"/>
                </a:lnTo>
                <a:lnTo>
                  <a:pt x="2609" y="22172"/>
                </a:lnTo>
                <a:lnTo>
                  <a:pt x="864" y="26884"/>
                </a:lnTo>
                <a:lnTo>
                  <a:pt x="0" y="32191"/>
                </a:lnTo>
                <a:lnTo>
                  <a:pt x="0" y="43837"/>
                </a:lnTo>
                <a:lnTo>
                  <a:pt x="817" y="489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4321522" y="4515397"/>
            <a:ext cx="58050" cy="72781"/>
          </a:xfrm>
          <a:custGeom>
            <a:avLst/>
            <a:gdLst/>
            <a:ahLst/>
            <a:cxnLst/>
            <a:rect l="l" t="t" r="r" b="b"/>
            <a:pathLst>
              <a:path w="58050" h="72781">
                <a:moveTo>
                  <a:pt x="12715" y="21704"/>
                </a:moveTo>
                <a:lnTo>
                  <a:pt x="12607" y="19037"/>
                </a:lnTo>
                <a:lnTo>
                  <a:pt x="12456" y="16355"/>
                </a:lnTo>
                <a:lnTo>
                  <a:pt x="14349" y="20815"/>
                </a:lnTo>
                <a:lnTo>
                  <a:pt x="16455" y="25462"/>
                </a:lnTo>
                <a:lnTo>
                  <a:pt x="18496" y="29639"/>
                </a:lnTo>
                <a:lnTo>
                  <a:pt x="36014" y="63395"/>
                </a:lnTo>
                <a:lnTo>
                  <a:pt x="36917" y="65275"/>
                </a:lnTo>
                <a:lnTo>
                  <a:pt x="38465" y="67957"/>
                </a:lnTo>
                <a:lnTo>
                  <a:pt x="40733" y="70750"/>
                </a:lnTo>
                <a:lnTo>
                  <a:pt x="43279" y="72172"/>
                </a:lnTo>
                <a:lnTo>
                  <a:pt x="46562" y="72553"/>
                </a:lnTo>
                <a:lnTo>
                  <a:pt x="52652" y="72553"/>
                </a:lnTo>
                <a:lnTo>
                  <a:pt x="54695" y="72262"/>
                </a:lnTo>
                <a:lnTo>
                  <a:pt x="57318" y="70267"/>
                </a:lnTo>
                <a:lnTo>
                  <a:pt x="58050" y="67320"/>
                </a:lnTo>
                <a:lnTo>
                  <a:pt x="58050" y="2411"/>
                </a:lnTo>
                <a:lnTo>
                  <a:pt x="56826" y="619"/>
                </a:lnTo>
                <a:lnTo>
                  <a:pt x="54065" y="50"/>
                </a:lnTo>
                <a:lnTo>
                  <a:pt x="50486" y="0"/>
                </a:lnTo>
                <a:lnTo>
                  <a:pt x="47750" y="241"/>
                </a:lnTo>
                <a:lnTo>
                  <a:pt x="45151" y="2411"/>
                </a:lnTo>
                <a:lnTo>
                  <a:pt x="45298" y="47203"/>
                </a:lnTo>
                <a:lnTo>
                  <a:pt x="45471" y="52523"/>
                </a:lnTo>
                <a:lnTo>
                  <a:pt x="44095" y="49554"/>
                </a:lnTo>
                <a:lnTo>
                  <a:pt x="42724" y="46569"/>
                </a:lnTo>
                <a:lnTo>
                  <a:pt x="41287" y="43508"/>
                </a:lnTo>
                <a:lnTo>
                  <a:pt x="39815" y="40424"/>
                </a:lnTo>
                <a:lnTo>
                  <a:pt x="38253" y="37335"/>
                </a:lnTo>
                <a:lnTo>
                  <a:pt x="36658" y="34160"/>
                </a:lnTo>
                <a:lnTo>
                  <a:pt x="22953" y="7772"/>
                </a:lnTo>
                <a:lnTo>
                  <a:pt x="21603" y="5104"/>
                </a:lnTo>
                <a:lnTo>
                  <a:pt x="19598" y="2360"/>
                </a:lnTo>
                <a:lnTo>
                  <a:pt x="16318" y="594"/>
                </a:lnTo>
                <a:lnTo>
                  <a:pt x="12840" y="227"/>
                </a:lnTo>
                <a:lnTo>
                  <a:pt x="3718" y="227"/>
                </a:lnTo>
                <a:lnTo>
                  <a:pt x="510" y="2423"/>
                </a:lnTo>
                <a:lnTo>
                  <a:pt x="0" y="5486"/>
                </a:lnTo>
                <a:lnTo>
                  <a:pt x="0" y="70383"/>
                </a:lnTo>
                <a:lnTo>
                  <a:pt x="461" y="71690"/>
                </a:lnTo>
                <a:lnTo>
                  <a:pt x="3208" y="72616"/>
                </a:lnTo>
                <a:lnTo>
                  <a:pt x="6367" y="72781"/>
                </a:lnTo>
                <a:lnTo>
                  <a:pt x="9571" y="72616"/>
                </a:lnTo>
                <a:lnTo>
                  <a:pt x="12901" y="70383"/>
                </a:lnTo>
                <a:lnTo>
                  <a:pt x="12715" y="217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4396223" y="4535215"/>
            <a:ext cx="15339" cy="53355"/>
          </a:xfrm>
          <a:custGeom>
            <a:avLst/>
            <a:gdLst/>
            <a:ahLst/>
            <a:cxnLst/>
            <a:rect l="l" t="t" r="r" b="b"/>
            <a:pathLst>
              <a:path w="15339" h="53355">
                <a:moveTo>
                  <a:pt x="4888" y="53214"/>
                </a:moveTo>
                <a:lnTo>
                  <a:pt x="7613" y="53355"/>
                </a:lnTo>
                <a:lnTo>
                  <a:pt x="11314" y="52933"/>
                </a:lnTo>
                <a:lnTo>
                  <a:pt x="14273" y="50853"/>
                </a:lnTo>
                <a:lnTo>
                  <a:pt x="15201" y="47868"/>
                </a:lnTo>
                <a:lnTo>
                  <a:pt x="15339" y="44984"/>
                </a:lnTo>
                <a:lnTo>
                  <a:pt x="14954" y="40996"/>
                </a:lnTo>
                <a:lnTo>
                  <a:pt x="13070" y="37680"/>
                </a:lnTo>
                <a:lnTo>
                  <a:pt x="10339" y="36640"/>
                </a:lnTo>
                <a:lnTo>
                  <a:pt x="7613" y="36499"/>
                </a:lnTo>
                <a:lnTo>
                  <a:pt x="3912" y="36921"/>
                </a:lnTo>
                <a:lnTo>
                  <a:pt x="953" y="39016"/>
                </a:lnTo>
                <a:lnTo>
                  <a:pt x="114" y="42087"/>
                </a:lnTo>
                <a:lnTo>
                  <a:pt x="0" y="44984"/>
                </a:lnTo>
                <a:lnTo>
                  <a:pt x="323" y="48920"/>
                </a:lnTo>
                <a:lnTo>
                  <a:pt x="2156" y="52185"/>
                </a:lnTo>
                <a:lnTo>
                  <a:pt x="4888" y="53214"/>
                </a:lnTo>
                <a:close/>
              </a:path>
              <a:path w="15339" h="53355">
                <a:moveTo>
                  <a:pt x="4888" y="16714"/>
                </a:moveTo>
                <a:lnTo>
                  <a:pt x="7613" y="16854"/>
                </a:lnTo>
                <a:lnTo>
                  <a:pt x="11314" y="16433"/>
                </a:lnTo>
                <a:lnTo>
                  <a:pt x="14273" y="14338"/>
                </a:lnTo>
                <a:lnTo>
                  <a:pt x="15201" y="11404"/>
                </a:lnTo>
                <a:lnTo>
                  <a:pt x="15339" y="8535"/>
                </a:lnTo>
                <a:lnTo>
                  <a:pt x="14954" y="4509"/>
                </a:lnTo>
                <a:lnTo>
                  <a:pt x="13070" y="1234"/>
                </a:lnTo>
                <a:lnTo>
                  <a:pt x="10339" y="154"/>
                </a:lnTo>
                <a:lnTo>
                  <a:pt x="7613" y="0"/>
                </a:lnTo>
                <a:lnTo>
                  <a:pt x="3912" y="445"/>
                </a:lnTo>
                <a:lnTo>
                  <a:pt x="953" y="2566"/>
                </a:lnTo>
                <a:lnTo>
                  <a:pt x="114" y="5600"/>
                </a:lnTo>
                <a:lnTo>
                  <a:pt x="0" y="8535"/>
                </a:lnTo>
                <a:lnTo>
                  <a:pt x="323" y="12448"/>
                </a:lnTo>
                <a:lnTo>
                  <a:pt x="2156" y="15674"/>
                </a:lnTo>
                <a:lnTo>
                  <a:pt x="4888" y="167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4445949" y="4515299"/>
            <a:ext cx="60313" cy="72875"/>
          </a:xfrm>
          <a:custGeom>
            <a:avLst/>
            <a:gdLst/>
            <a:ahLst/>
            <a:cxnLst/>
            <a:rect l="l" t="t" r="r" b="b"/>
            <a:pathLst>
              <a:path w="60313" h="72875">
                <a:moveTo>
                  <a:pt x="482" y="72482"/>
                </a:moveTo>
                <a:lnTo>
                  <a:pt x="3141" y="72875"/>
                </a:lnTo>
                <a:lnTo>
                  <a:pt x="6685" y="72774"/>
                </a:lnTo>
                <a:lnTo>
                  <a:pt x="9359" y="70930"/>
                </a:lnTo>
                <a:lnTo>
                  <a:pt x="15126" y="53582"/>
                </a:lnTo>
                <a:lnTo>
                  <a:pt x="17477" y="45925"/>
                </a:lnTo>
                <a:lnTo>
                  <a:pt x="29598" y="9922"/>
                </a:lnTo>
                <a:lnTo>
                  <a:pt x="29922" y="0"/>
                </a:lnTo>
                <a:lnTo>
                  <a:pt x="26527" y="129"/>
                </a:lnTo>
                <a:lnTo>
                  <a:pt x="23892" y="2009"/>
                </a:lnTo>
                <a:lnTo>
                  <a:pt x="284" y="69077"/>
                </a:lnTo>
                <a:lnTo>
                  <a:pt x="0" y="69916"/>
                </a:lnTo>
                <a:lnTo>
                  <a:pt x="482" y="72482"/>
                </a:lnTo>
                <a:close/>
              </a:path>
              <a:path w="60313" h="72875">
                <a:moveTo>
                  <a:pt x="59954" y="69142"/>
                </a:moveTo>
                <a:lnTo>
                  <a:pt x="36348" y="2059"/>
                </a:lnTo>
                <a:lnTo>
                  <a:pt x="35506" y="739"/>
                </a:lnTo>
                <a:lnTo>
                  <a:pt x="32816" y="80"/>
                </a:lnTo>
                <a:lnTo>
                  <a:pt x="29922" y="0"/>
                </a:lnTo>
                <a:lnTo>
                  <a:pt x="29663" y="9922"/>
                </a:lnTo>
                <a:lnTo>
                  <a:pt x="41954" y="45925"/>
                </a:lnTo>
                <a:lnTo>
                  <a:pt x="17477" y="45925"/>
                </a:lnTo>
                <a:lnTo>
                  <a:pt x="15126" y="53582"/>
                </a:lnTo>
                <a:lnTo>
                  <a:pt x="44395" y="53582"/>
                </a:lnTo>
                <a:lnTo>
                  <a:pt x="50446" y="71147"/>
                </a:lnTo>
                <a:lnTo>
                  <a:pt x="51324" y="72392"/>
                </a:lnTo>
                <a:lnTo>
                  <a:pt x="53867" y="72849"/>
                </a:lnTo>
                <a:lnTo>
                  <a:pt x="57009" y="72875"/>
                </a:lnTo>
                <a:lnTo>
                  <a:pt x="60313" y="72011"/>
                </a:lnTo>
                <a:lnTo>
                  <a:pt x="59954" y="691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4509075" y="4515624"/>
            <a:ext cx="52614" cy="72518"/>
          </a:xfrm>
          <a:custGeom>
            <a:avLst/>
            <a:gdLst/>
            <a:ahLst/>
            <a:cxnLst/>
            <a:rect l="l" t="t" r="r" b="b"/>
            <a:pathLst>
              <a:path w="52614" h="72518">
                <a:moveTo>
                  <a:pt x="21960" y="71780"/>
                </a:moveTo>
                <a:lnTo>
                  <a:pt x="24674" y="72518"/>
                </a:lnTo>
                <a:lnTo>
                  <a:pt x="27950" y="72518"/>
                </a:lnTo>
                <a:lnTo>
                  <a:pt x="30960" y="70764"/>
                </a:lnTo>
                <a:lnTo>
                  <a:pt x="30960" y="8153"/>
                </a:lnTo>
                <a:lnTo>
                  <a:pt x="50766" y="8153"/>
                </a:lnTo>
                <a:lnTo>
                  <a:pt x="52330" y="6922"/>
                </a:lnTo>
                <a:lnTo>
                  <a:pt x="52614" y="4138"/>
                </a:lnTo>
                <a:lnTo>
                  <a:pt x="52574" y="2807"/>
                </a:lnTo>
                <a:lnTo>
                  <a:pt x="50766" y="0"/>
                </a:lnTo>
                <a:lnTo>
                  <a:pt x="1807" y="0"/>
                </a:lnTo>
                <a:lnTo>
                  <a:pt x="1015" y="215"/>
                </a:lnTo>
                <a:lnTo>
                  <a:pt x="0" y="2807"/>
                </a:lnTo>
                <a:lnTo>
                  <a:pt x="0" y="5461"/>
                </a:lnTo>
                <a:lnTo>
                  <a:pt x="1807" y="8153"/>
                </a:lnTo>
                <a:lnTo>
                  <a:pt x="21603" y="8153"/>
                </a:lnTo>
                <a:lnTo>
                  <a:pt x="21603" y="70764"/>
                </a:lnTo>
                <a:lnTo>
                  <a:pt x="21960" y="71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4572039" y="4515336"/>
            <a:ext cx="36507" cy="72514"/>
          </a:xfrm>
          <a:custGeom>
            <a:avLst/>
            <a:gdLst/>
            <a:ahLst/>
            <a:cxnLst/>
            <a:rect l="l" t="t" r="r" b="b"/>
            <a:pathLst>
              <a:path w="36507" h="72514">
                <a:moveTo>
                  <a:pt x="36507" y="68324"/>
                </a:moveTo>
                <a:lnTo>
                  <a:pt x="36471" y="66953"/>
                </a:lnTo>
                <a:lnTo>
                  <a:pt x="34603" y="64198"/>
                </a:lnTo>
                <a:lnTo>
                  <a:pt x="9359" y="64198"/>
                </a:lnTo>
                <a:lnTo>
                  <a:pt x="9359" y="1748"/>
                </a:lnTo>
                <a:lnTo>
                  <a:pt x="8989" y="734"/>
                </a:lnTo>
                <a:lnTo>
                  <a:pt x="6339" y="0"/>
                </a:lnTo>
                <a:lnTo>
                  <a:pt x="3070" y="0"/>
                </a:lnTo>
                <a:lnTo>
                  <a:pt x="0" y="1748"/>
                </a:lnTo>
                <a:lnTo>
                  <a:pt x="0" y="68590"/>
                </a:lnTo>
                <a:lnTo>
                  <a:pt x="374" y="71067"/>
                </a:lnTo>
                <a:lnTo>
                  <a:pt x="3477" y="72514"/>
                </a:lnTo>
                <a:lnTo>
                  <a:pt x="34603" y="72514"/>
                </a:lnTo>
                <a:lnTo>
                  <a:pt x="36208" y="71132"/>
                </a:lnTo>
                <a:lnTo>
                  <a:pt x="36507" y="68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4643427" y="4533706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64" y="53698"/>
                </a:moveTo>
                <a:lnTo>
                  <a:pt x="66517" y="54432"/>
                </a:lnTo>
                <a:lnTo>
                  <a:pt x="69775" y="54432"/>
                </a:lnTo>
                <a:lnTo>
                  <a:pt x="72630" y="52743"/>
                </a:lnTo>
                <a:lnTo>
                  <a:pt x="72630" y="18162"/>
                </a:lnTo>
                <a:lnTo>
                  <a:pt x="72345" y="15468"/>
                </a:lnTo>
                <a:lnTo>
                  <a:pt x="71791" y="12917"/>
                </a:lnTo>
                <a:lnTo>
                  <a:pt x="71219" y="10374"/>
                </a:lnTo>
                <a:lnTo>
                  <a:pt x="68954" y="6249"/>
                </a:lnTo>
                <a:lnTo>
                  <a:pt x="65895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1" y="0"/>
                </a:lnTo>
                <a:lnTo>
                  <a:pt x="53223" y="180"/>
                </a:lnTo>
                <a:lnTo>
                  <a:pt x="50645" y="888"/>
                </a:lnTo>
                <a:lnTo>
                  <a:pt x="47959" y="2225"/>
                </a:lnTo>
                <a:lnTo>
                  <a:pt x="45172" y="4038"/>
                </a:lnTo>
                <a:lnTo>
                  <a:pt x="42250" y="6565"/>
                </a:lnTo>
                <a:lnTo>
                  <a:pt x="38477" y="8459"/>
                </a:lnTo>
                <a:lnTo>
                  <a:pt x="36878" y="5892"/>
                </a:lnTo>
                <a:lnTo>
                  <a:pt x="33724" y="2757"/>
                </a:lnTo>
                <a:lnTo>
                  <a:pt x="31075" y="1206"/>
                </a:lnTo>
                <a:lnTo>
                  <a:pt x="27842" y="241"/>
                </a:lnTo>
                <a:lnTo>
                  <a:pt x="23994" y="0"/>
                </a:lnTo>
                <a:lnTo>
                  <a:pt x="21344" y="0"/>
                </a:lnTo>
                <a:lnTo>
                  <a:pt x="18735" y="737"/>
                </a:lnTo>
                <a:lnTo>
                  <a:pt x="16142" y="2209"/>
                </a:lnTo>
                <a:lnTo>
                  <a:pt x="13543" y="3682"/>
                </a:lnTo>
                <a:lnTo>
                  <a:pt x="10868" y="5994"/>
                </a:lnTo>
                <a:lnTo>
                  <a:pt x="8111" y="9143"/>
                </a:lnTo>
                <a:lnTo>
                  <a:pt x="8111" y="2209"/>
                </a:lnTo>
                <a:lnTo>
                  <a:pt x="5533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79"/>
                </a:lnTo>
                <a:lnTo>
                  <a:pt x="15833" y="10439"/>
                </a:lnTo>
                <a:lnTo>
                  <a:pt x="20016" y="7988"/>
                </a:lnTo>
                <a:lnTo>
                  <a:pt x="23756" y="7988"/>
                </a:lnTo>
                <a:lnTo>
                  <a:pt x="26417" y="8992"/>
                </a:lnTo>
                <a:lnTo>
                  <a:pt x="29441" y="11887"/>
                </a:lnTo>
                <a:lnTo>
                  <a:pt x="30826" y="14669"/>
                </a:lnTo>
                <a:lnTo>
                  <a:pt x="31619" y="18162"/>
                </a:lnTo>
                <a:lnTo>
                  <a:pt x="31827" y="22226"/>
                </a:lnTo>
                <a:lnTo>
                  <a:pt x="31827" y="52743"/>
                </a:lnTo>
                <a:lnTo>
                  <a:pt x="32137" y="53698"/>
                </a:lnTo>
                <a:lnTo>
                  <a:pt x="34725" y="54432"/>
                </a:lnTo>
                <a:lnTo>
                  <a:pt x="37882" y="54432"/>
                </a:lnTo>
                <a:lnTo>
                  <a:pt x="40806" y="52743"/>
                </a:lnTo>
                <a:lnTo>
                  <a:pt x="40806" y="17628"/>
                </a:lnTo>
                <a:lnTo>
                  <a:pt x="43304" y="14479"/>
                </a:lnTo>
                <a:lnTo>
                  <a:pt x="47685" y="10439"/>
                </a:lnTo>
                <a:lnTo>
                  <a:pt x="51843" y="7988"/>
                </a:lnTo>
                <a:lnTo>
                  <a:pt x="55587" y="7988"/>
                </a:lnTo>
                <a:lnTo>
                  <a:pt x="58270" y="8992"/>
                </a:lnTo>
                <a:lnTo>
                  <a:pt x="61315" y="11887"/>
                </a:lnTo>
                <a:lnTo>
                  <a:pt x="62694" y="14669"/>
                </a:lnTo>
                <a:lnTo>
                  <a:pt x="63421" y="18162"/>
                </a:lnTo>
                <a:lnTo>
                  <a:pt x="63609" y="22226"/>
                </a:lnTo>
                <a:lnTo>
                  <a:pt x="63609" y="52743"/>
                </a:lnTo>
                <a:lnTo>
                  <a:pt x="6396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4729251" y="4533699"/>
            <a:ext cx="22914" cy="55206"/>
          </a:xfrm>
          <a:custGeom>
            <a:avLst/>
            <a:gdLst/>
            <a:ahLst/>
            <a:cxnLst/>
            <a:rect l="l" t="t" r="r" b="b"/>
            <a:pathLst>
              <a:path w="22914" h="55206">
                <a:moveTo>
                  <a:pt x="9187" y="42073"/>
                </a:moveTo>
                <a:lnTo>
                  <a:pt x="9968" y="54176"/>
                </a:lnTo>
                <a:lnTo>
                  <a:pt x="14389" y="55206"/>
                </a:lnTo>
                <a:lnTo>
                  <a:pt x="19908" y="55206"/>
                </a:lnTo>
                <a:lnTo>
                  <a:pt x="22914" y="47393"/>
                </a:lnTo>
                <a:lnTo>
                  <a:pt x="18385" y="48006"/>
                </a:lnTo>
                <a:lnTo>
                  <a:pt x="15476" y="48006"/>
                </a:lnTo>
                <a:lnTo>
                  <a:pt x="11602" y="45694"/>
                </a:lnTo>
                <a:lnTo>
                  <a:pt x="9187" y="42073"/>
                </a:lnTo>
                <a:close/>
              </a:path>
              <a:path w="22914" h="55206">
                <a:moveTo>
                  <a:pt x="34629" y="54432"/>
                </a:moveTo>
                <a:lnTo>
                  <a:pt x="37313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1" y="13079"/>
                </a:lnTo>
                <a:lnTo>
                  <a:pt x="38480" y="8395"/>
                </a:lnTo>
                <a:lnTo>
                  <a:pt x="35841" y="4838"/>
                </a:lnTo>
                <a:lnTo>
                  <a:pt x="32324" y="2070"/>
                </a:lnTo>
                <a:lnTo>
                  <a:pt x="27396" y="431"/>
                </a:lnTo>
                <a:lnTo>
                  <a:pt x="24390" y="0"/>
                </a:lnTo>
                <a:lnTo>
                  <a:pt x="20887" y="0"/>
                </a:lnTo>
                <a:lnTo>
                  <a:pt x="17122" y="191"/>
                </a:lnTo>
                <a:lnTo>
                  <a:pt x="13435" y="900"/>
                </a:lnTo>
                <a:lnTo>
                  <a:pt x="10166" y="1879"/>
                </a:lnTo>
                <a:lnTo>
                  <a:pt x="7232" y="3021"/>
                </a:lnTo>
                <a:lnTo>
                  <a:pt x="3506" y="5360"/>
                </a:lnTo>
                <a:lnTo>
                  <a:pt x="2390" y="8180"/>
                </a:lnTo>
                <a:lnTo>
                  <a:pt x="2674" y="11490"/>
                </a:lnTo>
                <a:lnTo>
                  <a:pt x="5274" y="12405"/>
                </a:lnTo>
                <a:lnTo>
                  <a:pt x="8161" y="10731"/>
                </a:lnTo>
                <a:lnTo>
                  <a:pt x="10811" y="9436"/>
                </a:lnTo>
                <a:lnTo>
                  <a:pt x="14100" y="8305"/>
                </a:lnTo>
                <a:lnTo>
                  <a:pt x="17852" y="7491"/>
                </a:lnTo>
                <a:lnTo>
                  <a:pt x="22136" y="7491"/>
                </a:lnTo>
                <a:lnTo>
                  <a:pt x="25293" y="8241"/>
                </a:lnTo>
                <a:lnTo>
                  <a:pt x="27857" y="9500"/>
                </a:lnTo>
                <a:lnTo>
                  <a:pt x="30272" y="12701"/>
                </a:lnTo>
                <a:lnTo>
                  <a:pt x="31075" y="15685"/>
                </a:lnTo>
                <a:lnTo>
                  <a:pt x="31273" y="19329"/>
                </a:lnTo>
                <a:lnTo>
                  <a:pt x="31273" y="23227"/>
                </a:lnTo>
                <a:lnTo>
                  <a:pt x="20711" y="23227"/>
                </a:lnTo>
                <a:lnTo>
                  <a:pt x="17298" y="23569"/>
                </a:lnTo>
                <a:lnTo>
                  <a:pt x="14253" y="24268"/>
                </a:lnTo>
                <a:lnTo>
                  <a:pt x="11206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6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9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73" y="29869"/>
                </a:lnTo>
                <a:lnTo>
                  <a:pt x="31273" y="40535"/>
                </a:lnTo>
                <a:lnTo>
                  <a:pt x="26943" y="44946"/>
                </a:lnTo>
                <a:lnTo>
                  <a:pt x="22914" y="47393"/>
                </a:lnTo>
                <a:lnTo>
                  <a:pt x="19908" y="55206"/>
                </a:lnTo>
                <a:lnTo>
                  <a:pt x="22694" y="54547"/>
                </a:lnTo>
                <a:lnTo>
                  <a:pt x="25318" y="53262"/>
                </a:lnTo>
                <a:lnTo>
                  <a:pt x="27943" y="51955"/>
                </a:lnTo>
                <a:lnTo>
                  <a:pt x="32475" y="47776"/>
                </a:lnTo>
                <a:lnTo>
                  <a:pt x="32475" y="52819"/>
                </a:lnTo>
                <a:lnTo>
                  <a:pt x="3462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4785793" y="4533706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42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5" y="2209"/>
                </a:lnTo>
                <a:lnTo>
                  <a:pt x="13604" y="3682"/>
                </a:lnTo>
                <a:lnTo>
                  <a:pt x="10872" y="5994"/>
                </a:lnTo>
                <a:lnTo>
                  <a:pt x="8107" y="9143"/>
                </a:lnTo>
                <a:lnTo>
                  <a:pt x="8107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13" y="53698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79"/>
                </a:lnTo>
                <a:lnTo>
                  <a:pt x="13806" y="12077"/>
                </a:lnTo>
                <a:lnTo>
                  <a:pt x="18295" y="8802"/>
                </a:lnTo>
                <a:lnTo>
                  <a:pt x="22806" y="7988"/>
                </a:lnTo>
                <a:lnTo>
                  <a:pt x="26056" y="8319"/>
                </a:lnTo>
                <a:lnTo>
                  <a:pt x="28707" y="9651"/>
                </a:lnTo>
                <a:lnTo>
                  <a:pt x="31471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4841286" y="45336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7" y="42073"/>
                </a:moveTo>
                <a:lnTo>
                  <a:pt x="9964" y="54176"/>
                </a:lnTo>
                <a:lnTo>
                  <a:pt x="14396" y="55206"/>
                </a:lnTo>
                <a:lnTo>
                  <a:pt x="19908" y="55206"/>
                </a:lnTo>
                <a:lnTo>
                  <a:pt x="22924" y="47393"/>
                </a:lnTo>
                <a:lnTo>
                  <a:pt x="18385" y="48006"/>
                </a:lnTo>
                <a:lnTo>
                  <a:pt x="15483" y="48006"/>
                </a:lnTo>
                <a:lnTo>
                  <a:pt x="11610" y="45694"/>
                </a:lnTo>
                <a:lnTo>
                  <a:pt x="9187" y="42073"/>
                </a:lnTo>
                <a:close/>
              </a:path>
              <a:path w="22924" h="55206">
                <a:moveTo>
                  <a:pt x="34625" y="54432"/>
                </a:moveTo>
                <a:lnTo>
                  <a:pt x="37313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21" y="2070"/>
                </a:lnTo>
                <a:lnTo>
                  <a:pt x="2739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6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7" y="9436"/>
                </a:lnTo>
                <a:lnTo>
                  <a:pt x="14098" y="8305"/>
                </a:lnTo>
                <a:lnTo>
                  <a:pt x="17848" y="7491"/>
                </a:lnTo>
                <a:lnTo>
                  <a:pt x="22136" y="7491"/>
                </a:lnTo>
                <a:lnTo>
                  <a:pt x="25290" y="8241"/>
                </a:lnTo>
                <a:lnTo>
                  <a:pt x="27857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69"/>
                </a:lnTo>
                <a:lnTo>
                  <a:pt x="14249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35" y="44946"/>
                </a:lnTo>
                <a:lnTo>
                  <a:pt x="22924" y="47393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39" y="51955"/>
                </a:lnTo>
                <a:lnTo>
                  <a:pt x="32468" y="47776"/>
                </a:lnTo>
                <a:lnTo>
                  <a:pt x="32468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4892385" y="45338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80" y="21553"/>
                </a:moveTo>
                <a:lnTo>
                  <a:pt x="11480" y="16751"/>
                </a:lnTo>
                <a:lnTo>
                  <a:pt x="12110" y="13972"/>
                </a:lnTo>
                <a:lnTo>
                  <a:pt x="13162" y="11419"/>
                </a:lnTo>
                <a:lnTo>
                  <a:pt x="15937" y="8521"/>
                </a:lnTo>
                <a:lnTo>
                  <a:pt x="18507" y="7330"/>
                </a:lnTo>
                <a:lnTo>
                  <a:pt x="21755" y="7024"/>
                </a:lnTo>
                <a:lnTo>
                  <a:pt x="25135" y="7024"/>
                </a:lnTo>
                <a:lnTo>
                  <a:pt x="27745" y="7988"/>
                </a:lnTo>
                <a:lnTo>
                  <a:pt x="31409" y="11826"/>
                </a:lnTo>
                <a:lnTo>
                  <a:pt x="32313" y="14479"/>
                </a:lnTo>
                <a:lnTo>
                  <a:pt x="32313" y="17907"/>
                </a:lnTo>
                <a:lnTo>
                  <a:pt x="32104" y="20765"/>
                </a:lnTo>
                <a:lnTo>
                  <a:pt x="30643" y="24613"/>
                </a:lnTo>
                <a:lnTo>
                  <a:pt x="27857" y="27457"/>
                </a:lnTo>
                <a:lnTo>
                  <a:pt x="31982" y="33948"/>
                </a:lnTo>
                <a:lnTo>
                  <a:pt x="35669" y="31216"/>
                </a:lnTo>
                <a:lnTo>
                  <a:pt x="38653" y="27774"/>
                </a:lnTo>
                <a:lnTo>
                  <a:pt x="40460" y="23317"/>
                </a:lnTo>
                <a:lnTo>
                  <a:pt x="40902" y="20765"/>
                </a:lnTo>
                <a:lnTo>
                  <a:pt x="40902" y="17856"/>
                </a:lnTo>
                <a:lnTo>
                  <a:pt x="40659" y="14429"/>
                </a:lnTo>
                <a:lnTo>
                  <a:pt x="39639" y="11188"/>
                </a:lnTo>
                <a:lnTo>
                  <a:pt x="37486" y="8356"/>
                </a:lnTo>
                <a:lnTo>
                  <a:pt x="44495" y="8356"/>
                </a:lnTo>
                <a:lnTo>
                  <a:pt x="45845" y="7506"/>
                </a:lnTo>
                <a:lnTo>
                  <a:pt x="46349" y="4687"/>
                </a:lnTo>
                <a:lnTo>
                  <a:pt x="44495" y="939"/>
                </a:lnTo>
                <a:lnTo>
                  <a:pt x="29700" y="939"/>
                </a:lnTo>
                <a:lnTo>
                  <a:pt x="27388" y="407"/>
                </a:lnTo>
                <a:lnTo>
                  <a:pt x="24811" y="76"/>
                </a:lnTo>
                <a:lnTo>
                  <a:pt x="19166" y="0"/>
                </a:lnTo>
                <a:lnTo>
                  <a:pt x="16617" y="407"/>
                </a:lnTo>
                <a:lnTo>
                  <a:pt x="11937" y="2085"/>
                </a:lnTo>
                <a:lnTo>
                  <a:pt x="8272" y="4852"/>
                </a:lnTo>
                <a:lnTo>
                  <a:pt x="5288" y="8331"/>
                </a:lnTo>
                <a:lnTo>
                  <a:pt x="3406" y="12877"/>
                </a:lnTo>
                <a:lnTo>
                  <a:pt x="2933" y="15444"/>
                </a:lnTo>
                <a:lnTo>
                  <a:pt x="2933" y="18303"/>
                </a:lnTo>
                <a:lnTo>
                  <a:pt x="3257" y="22849"/>
                </a:lnTo>
                <a:lnTo>
                  <a:pt x="4572" y="26301"/>
                </a:lnTo>
                <a:lnTo>
                  <a:pt x="6588" y="29250"/>
                </a:lnTo>
                <a:lnTo>
                  <a:pt x="4126" y="32245"/>
                </a:lnTo>
                <a:lnTo>
                  <a:pt x="2307" y="35812"/>
                </a:lnTo>
                <a:lnTo>
                  <a:pt x="1846" y="40119"/>
                </a:lnTo>
                <a:lnTo>
                  <a:pt x="2278" y="43282"/>
                </a:lnTo>
                <a:lnTo>
                  <a:pt x="3989" y="46116"/>
                </a:lnTo>
                <a:lnTo>
                  <a:pt x="7073" y="48221"/>
                </a:lnTo>
                <a:lnTo>
                  <a:pt x="4003" y="51029"/>
                </a:lnTo>
                <a:lnTo>
                  <a:pt x="1775" y="54025"/>
                </a:lnTo>
                <a:lnTo>
                  <a:pt x="435" y="57316"/>
                </a:lnTo>
                <a:lnTo>
                  <a:pt x="0" y="60883"/>
                </a:lnTo>
                <a:lnTo>
                  <a:pt x="400" y="64616"/>
                </a:lnTo>
                <a:lnTo>
                  <a:pt x="1995" y="67922"/>
                </a:lnTo>
                <a:lnTo>
                  <a:pt x="5064" y="70549"/>
                </a:lnTo>
                <a:lnTo>
                  <a:pt x="9114" y="72670"/>
                </a:lnTo>
                <a:lnTo>
                  <a:pt x="12405" y="65481"/>
                </a:lnTo>
                <a:lnTo>
                  <a:pt x="8816" y="62410"/>
                </a:lnTo>
                <a:lnTo>
                  <a:pt x="8816" y="59209"/>
                </a:lnTo>
                <a:lnTo>
                  <a:pt x="9522" y="56211"/>
                </a:lnTo>
                <a:lnTo>
                  <a:pt x="11725" y="53050"/>
                </a:lnTo>
                <a:lnTo>
                  <a:pt x="10436" y="40780"/>
                </a:lnTo>
                <a:lnTo>
                  <a:pt x="9856" y="37274"/>
                </a:lnTo>
                <a:lnTo>
                  <a:pt x="11426" y="33808"/>
                </a:lnTo>
                <a:lnTo>
                  <a:pt x="14450" y="34632"/>
                </a:lnTo>
                <a:lnTo>
                  <a:pt x="12405" y="24156"/>
                </a:lnTo>
                <a:lnTo>
                  <a:pt x="11480" y="21553"/>
                </a:lnTo>
                <a:close/>
              </a:path>
              <a:path w="46349" h="74383">
                <a:moveTo>
                  <a:pt x="12405" y="24156"/>
                </a:moveTo>
                <a:lnTo>
                  <a:pt x="14450" y="34632"/>
                </a:lnTo>
                <a:lnTo>
                  <a:pt x="18040" y="35712"/>
                </a:lnTo>
                <a:lnTo>
                  <a:pt x="21927" y="35993"/>
                </a:lnTo>
                <a:lnTo>
                  <a:pt x="24761" y="35993"/>
                </a:lnTo>
                <a:lnTo>
                  <a:pt x="27338" y="35586"/>
                </a:lnTo>
                <a:lnTo>
                  <a:pt x="31982" y="33948"/>
                </a:lnTo>
                <a:lnTo>
                  <a:pt x="27857" y="27457"/>
                </a:lnTo>
                <a:lnTo>
                  <a:pt x="25243" y="28613"/>
                </a:lnTo>
                <a:lnTo>
                  <a:pt x="21927" y="28893"/>
                </a:lnTo>
                <a:lnTo>
                  <a:pt x="18633" y="28893"/>
                </a:lnTo>
                <a:lnTo>
                  <a:pt x="16070" y="27953"/>
                </a:lnTo>
                <a:lnTo>
                  <a:pt x="12405" y="24156"/>
                </a:lnTo>
                <a:close/>
              </a:path>
              <a:path w="46349" h="74383">
                <a:moveTo>
                  <a:pt x="30196" y="50915"/>
                </a:moveTo>
                <a:lnTo>
                  <a:pt x="32537" y="51523"/>
                </a:lnTo>
                <a:lnTo>
                  <a:pt x="35979" y="53874"/>
                </a:lnTo>
                <a:lnTo>
                  <a:pt x="36831" y="57697"/>
                </a:lnTo>
                <a:lnTo>
                  <a:pt x="36831" y="58954"/>
                </a:lnTo>
                <a:lnTo>
                  <a:pt x="35618" y="62485"/>
                </a:lnTo>
                <a:lnTo>
                  <a:pt x="32558" y="65279"/>
                </a:lnTo>
                <a:lnTo>
                  <a:pt x="29243" y="66550"/>
                </a:lnTo>
                <a:lnTo>
                  <a:pt x="25135" y="67359"/>
                </a:lnTo>
                <a:lnTo>
                  <a:pt x="18126" y="67359"/>
                </a:lnTo>
                <a:lnTo>
                  <a:pt x="14796" y="66741"/>
                </a:lnTo>
                <a:lnTo>
                  <a:pt x="12405" y="65481"/>
                </a:lnTo>
                <a:lnTo>
                  <a:pt x="9114" y="72670"/>
                </a:lnTo>
                <a:lnTo>
                  <a:pt x="11901" y="73357"/>
                </a:lnTo>
                <a:lnTo>
                  <a:pt x="14659" y="74042"/>
                </a:lnTo>
                <a:lnTo>
                  <a:pt x="18028" y="74383"/>
                </a:lnTo>
                <a:lnTo>
                  <a:pt x="26074" y="74383"/>
                </a:lnTo>
                <a:lnTo>
                  <a:pt x="29624" y="73926"/>
                </a:lnTo>
                <a:lnTo>
                  <a:pt x="32637" y="73026"/>
                </a:lnTo>
                <a:lnTo>
                  <a:pt x="35653" y="72111"/>
                </a:lnTo>
                <a:lnTo>
                  <a:pt x="40074" y="69278"/>
                </a:lnTo>
                <a:lnTo>
                  <a:pt x="43441" y="65862"/>
                </a:lnTo>
                <a:lnTo>
                  <a:pt x="45338" y="61697"/>
                </a:lnTo>
                <a:lnTo>
                  <a:pt x="45806" y="57200"/>
                </a:lnTo>
                <a:lnTo>
                  <a:pt x="45399" y="53086"/>
                </a:lnTo>
                <a:lnTo>
                  <a:pt x="43726" y="49773"/>
                </a:lnTo>
                <a:lnTo>
                  <a:pt x="41079" y="47242"/>
                </a:lnTo>
                <a:lnTo>
                  <a:pt x="37825" y="45227"/>
                </a:lnTo>
                <a:lnTo>
                  <a:pt x="33764" y="44006"/>
                </a:lnTo>
                <a:lnTo>
                  <a:pt x="29105" y="43574"/>
                </a:lnTo>
                <a:lnTo>
                  <a:pt x="16319" y="43027"/>
                </a:lnTo>
                <a:lnTo>
                  <a:pt x="14363" y="42952"/>
                </a:lnTo>
                <a:lnTo>
                  <a:pt x="10436" y="40780"/>
                </a:lnTo>
                <a:lnTo>
                  <a:pt x="11725" y="53050"/>
                </a:lnTo>
                <a:lnTo>
                  <a:pt x="14577" y="50393"/>
                </a:lnTo>
                <a:lnTo>
                  <a:pt x="27263" y="50839"/>
                </a:lnTo>
                <a:lnTo>
                  <a:pt x="30196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4947177" y="45337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40" y="17424"/>
                </a:moveTo>
                <a:lnTo>
                  <a:pt x="43823" y="14540"/>
                </a:lnTo>
                <a:lnTo>
                  <a:pt x="43002" y="11657"/>
                </a:lnTo>
                <a:lnTo>
                  <a:pt x="39985" y="7009"/>
                </a:lnTo>
                <a:lnTo>
                  <a:pt x="36026" y="3175"/>
                </a:lnTo>
                <a:lnTo>
                  <a:pt x="33326" y="1903"/>
                </a:lnTo>
                <a:lnTo>
                  <a:pt x="30610" y="647"/>
                </a:lnTo>
                <a:lnTo>
                  <a:pt x="27345" y="0"/>
                </a:lnTo>
                <a:lnTo>
                  <a:pt x="27396" y="7199"/>
                </a:lnTo>
                <a:lnTo>
                  <a:pt x="30651" y="8582"/>
                </a:lnTo>
                <a:lnTo>
                  <a:pt x="32865" y="11339"/>
                </a:lnTo>
                <a:lnTo>
                  <a:pt x="35082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66" y="14958"/>
                </a:lnTo>
                <a:lnTo>
                  <a:pt x="13766" y="1929"/>
                </a:lnTo>
                <a:lnTo>
                  <a:pt x="10864" y="3210"/>
                </a:lnTo>
                <a:lnTo>
                  <a:pt x="8392" y="5054"/>
                </a:lnTo>
                <a:lnTo>
                  <a:pt x="4281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1" y="39801"/>
                </a:lnTo>
                <a:lnTo>
                  <a:pt x="2635" y="43218"/>
                </a:lnTo>
                <a:lnTo>
                  <a:pt x="4194" y="46073"/>
                </a:lnTo>
                <a:lnTo>
                  <a:pt x="8331" y="50608"/>
                </a:lnTo>
                <a:lnTo>
                  <a:pt x="10880" y="52322"/>
                </a:lnTo>
                <a:lnTo>
                  <a:pt x="13903" y="53478"/>
                </a:lnTo>
                <a:lnTo>
                  <a:pt x="16935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1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5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89" y="44132"/>
                </a:lnTo>
                <a:lnTo>
                  <a:pt x="39564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37" y="47523"/>
                </a:lnTo>
                <a:lnTo>
                  <a:pt x="25326" y="47725"/>
                </a:lnTo>
                <a:lnTo>
                  <a:pt x="22371" y="47725"/>
                </a:lnTo>
                <a:lnTo>
                  <a:pt x="17824" y="46428"/>
                </a:lnTo>
                <a:lnTo>
                  <a:pt x="14123" y="44358"/>
                </a:lnTo>
                <a:lnTo>
                  <a:pt x="11570" y="41158"/>
                </a:lnTo>
                <a:lnTo>
                  <a:pt x="10126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40" y="17424"/>
                </a:lnTo>
                <a:close/>
              </a:path>
              <a:path w="45036" h="55205">
                <a:moveTo>
                  <a:pt x="10966" y="14958"/>
                </a:moveTo>
                <a:lnTo>
                  <a:pt x="12971" y="11887"/>
                </a:lnTo>
                <a:lnTo>
                  <a:pt x="15509" y="9345"/>
                </a:lnTo>
                <a:lnTo>
                  <a:pt x="18864" y="7642"/>
                </a:lnTo>
                <a:lnTo>
                  <a:pt x="23036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76" y="647"/>
                </a:lnTo>
                <a:lnTo>
                  <a:pt x="13766" y="1929"/>
                </a:lnTo>
                <a:lnTo>
                  <a:pt x="10966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5006141" y="4533703"/>
            <a:ext cx="28580" cy="54432"/>
          </a:xfrm>
          <a:custGeom>
            <a:avLst/>
            <a:gdLst/>
            <a:ahLst/>
            <a:cxnLst/>
            <a:rect l="l" t="t" r="r" b="b"/>
            <a:pathLst>
              <a:path w="28580" h="54432">
                <a:moveTo>
                  <a:pt x="0" y="2517"/>
                </a:moveTo>
                <a:lnTo>
                  <a:pt x="0" y="52744"/>
                </a:lnTo>
                <a:lnTo>
                  <a:pt x="194" y="53506"/>
                </a:lnTo>
                <a:lnTo>
                  <a:pt x="2868" y="54432"/>
                </a:lnTo>
                <a:lnTo>
                  <a:pt x="6127" y="54432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18" y="11963"/>
                </a:lnTo>
                <a:lnTo>
                  <a:pt x="17365" y="9652"/>
                </a:lnTo>
                <a:lnTo>
                  <a:pt x="19991" y="8712"/>
                </a:lnTo>
                <a:lnTo>
                  <a:pt x="23022" y="8928"/>
                </a:lnTo>
                <a:lnTo>
                  <a:pt x="25783" y="9756"/>
                </a:lnTo>
                <a:lnTo>
                  <a:pt x="28533" y="8435"/>
                </a:lnTo>
                <a:lnTo>
                  <a:pt x="28580" y="3276"/>
                </a:lnTo>
                <a:lnTo>
                  <a:pt x="26229" y="723"/>
                </a:lnTo>
                <a:lnTo>
                  <a:pt x="23112" y="90"/>
                </a:lnTo>
                <a:lnTo>
                  <a:pt x="20452" y="0"/>
                </a:lnTo>
                <a:lnTo>
                  <a:pt x="17341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17" y="9817"/>
                </a:lnTo>
                <a:lnTo>
                  <a:pt x="8117" y="2225"/>
                </a:lnTo>
                <a:lnTo>
                  <a:pt x="5558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069441" y="451378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84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709" y="1918"/>
                </a:lnTo>
                <a:lnTo>
                  <a:pt x="7710" y="0"/>
                </a:lnTo>
                <a:lnTo>
                  <a:pt x="3465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399" y="73624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3" y="20754"/>
                </a:lnTo>
                <a:lnTo>
                  <a:pt x="3948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095900" y="4533706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7" y="23342"/>
                </a:moveTo>
                <a:lnTo>
                  <a:pt x="33177" y="52743"/>
                </a:lnTo>
                <a:lnTo>
                  <a:pt x="33397" y="53506"/>
                </a:lnTo>
                <a:lnTo>
                  <a:pt x="36047" y="54432"/>
                </a:lnTo>
                <a:lnTo>
                  <a:pt x="39305" y="54432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4" y="15468"/>
                </a:lnTo>
                <a:lnTo>
                  <a:pt x="41275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49" y="0"/>
                </a:lnTo>
                <a:lnTo>
                  <a:pt x="19088" y="737"/>
                </a:lnTo>
                <a:lnTo>
                  <a:pt x="16355" y="2209"/>
                </a:lnTo>
                <a:lnTo>
                  <a:pt x="13608" y="3682"/>
                </a:lnTo>
                <a:lnTo>
                  <a:pt x="10868" y="5994"/>
                </a:lnTo>
                <a:lnTo>
                  <a:pt x="8107" y="9143"/>
                </a:lnTo>
                <a:lnTo>
                  <a:pt x="8107" y="2209"/>
                </a:lnTo>
                <a:lnTo>
                  <a:pt x="5544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184" y="53506"/>
                </a:lnTo>
                <a:lnTo>
                  <a:pt x="2858" y="54432"/>
                </a:lnTo>
                <a:lnTo>
                  <a:pt x="6113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71" y="8319"/>
                </a:lnTo>
                <a:lnTo>
                  <a:pt x="28721" y="9651"/>
                </a:lnTo>
                <a:lnTo>
                  <a:pt x="31468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150134" y="4555864"/>
            <a:ext cx="26603" cy="7658"/>
          </a:xfrm>
          <a:custGeom>
            <a:avLst/>
            <a:gdLst/>
            <a:ahLst/>
            <a:cxnLst/>
            <a:rect l="l" t="t" r="r" b="b"/>
            <a:pathLst>
              <a:path w="26603" h="7658">
                <a:moveTo>
                  <a:pt x="26603" y="3798"/>
                </a:moveTo>
                <a:lnTo>
                  <a:pt x="26603" y="3086"/>
                </a:lnTo>
                <a:lnTo>
                  <a:pt x="24700" y="0"/>
                </a:lnTo>
                <a:lnTo>
                  <a:pt x="1954" y="0"/>
                </a:lnTo>
                <a:lnTo>
                  <a:pt x="496" y="839"/>
                </a:lnTo>
                <a:lnTo>
                  <a:pt x="0" y="3798"/>
                </a:lnTo>
                <a:lnTo>
                  <a:pt x="1954" y="7658"/>
                </a:lnTo>
                <a:lnTo>
                  <a:pt x="24700" y="7658"/>
                </a:lnTo>
                <a:lnTo>
                  <a:pt x="26111" y="6808"/>
                </a:lnTo>
                <a:lnTo>
                  <a:pt x="26603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188748" y="4510138"/>
            <a:ext cx="42162" cy="78000"/>
          </a:xfrm>
          <a:custGeom>
            <a:avLst/>
            <a:gdLst/>
            <a:ahLst/>
            <a:cxnLst/>
            <a:rect l="l" t="t" r="r" b="b"/>
            <a:pathLst>
              <a:path w="42162" h="78000">
                <a:moveTo>
                  <a:pt x="33173" y="46911"/>
                </a:moveTo>
                <a:lnTo>
                  <a:pt x="33173" y="76311"/>
                </a:lnTo>
                <a:lnTo>
                  <a:pt x="33400" y="77075"/>
                </a:lnTo>
                <a:lnTo>
                  <a:pt x="36050" y="78000"/>
                </a:lnTo>
                <a:lnTo>
                  <a:pt x="39303" y="78000"/>
                </a:lnTo>
                <a:lnTo>
                  <a:pt x="42162" y="76311"/>
                </a:lnTo>
                <a:lnTo>
                  <a:pt x="42162" y="42123"/>
                </a:lnTo>
                <a:lnTo>
                  <a:pt x="41868" y="39037"/>
                </a:lnTo>
                <a:lnTo>
                  <a:pt x="41269" y="36485"/>
                </a:lnTo>
                <a:lnTo>
                  <a:pt x="40669" y="33943"/>
                </a:lnTo>
                <a:lnTo>
                  <a:pt x="38303" y="29818"/>
                </a:lnTo>
                <a:lnTo>
                  <a:pt x="35118" y="26402"/>
                </a:lnTo>
                <a:lnTo>
                  <a:pt x="30653" y="24141"/>
                </a:lnTo>
                <a:lnTo>
                  <a:pt x="27914" y="23568"/>
                </a:lnTo>
                <a:lnTo>
                  <a:pt x="21998" y="23568"/>
                </a:lnTo>
                <a:lnTo>
                  <a:pt x="19359" y="24241"/>
                </a:lnTo>
                <a:lnTo>
                  <a:pt x="16746" y="25613"/>
                </a:lnTo>
                <a:lnTo>
                  <a:pt x="14136" y="26959"/>
                </a:lnTo>
                <a:lnTo>
                  <a:pt x="11548" y="29043"/>
                </a:lnTo>
                <a:lnTo>
                  <a:pt x="8973" y="31823"/>
                </a:lnTo>
                <a:lnTo>
                  <a:pt x="8973" y="1752"/>
                </a:lnTo>
                <a:lnTo>
                  <a:pt x="8765" y="963"/>
                </a:lnTo>
                <a:lnTo>
                  <a:pt x="6116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1"/>
                </a:lnTo>
                <a:lnTo>
                  <a:pt x="186" y="77075"/>
                </a:lnTo>
                <a:lnTo>
                  <a:pt x="2857" y="78000"/>
                </a:lnTo>
                <a:lnTo>
                  <a:pt x="6116" y="78000"/>
                </a:lnTo>
                <a:lnTo>
                  <a:pt x="8973" y="76311"/>
                </a:lnTo>
                <a:lnTo>
                  <a:pt x="8973" y="41197"/>
                </a:lnTo>
                <a:lnTo>
                  <a:pt x="11451" y="38047"/>
                </a:lnTo>
                <a:lnTo>
                  <a:pt x="13802" y="35646"/>
                </a:lnTo>
                <a:lnTo>
                  <a:pt x="18294" y="32371"/>
                </a:lnTo>
                <a:lnTo>
                  <a:pt x="22801" y="31556"/>
                </a:lnTo>
                <a:lnTo>
                  <a:pt x="26066" y="31888"/>
                </a:lnTo>
                <a:lnTo>
                  <a:pt x="28717" y="33220"/>
                </a:lnTo>
                <a:lnTo>
                  <a:pt x="31466" y="36727"/>
                </a:lnTo>
                <a:lnTo>
                  <a:pt x="32532" y="39992"/>
                </a:lnTo>
                <a:lnTo>
                  <a:pt x="33173" y="44042"/>
                </a:lnTo>
                <a:lnTo>
                  <a:pt x="33173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244127" y="45336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4"/>
                </a:lnTo>
                <a:lnTo>
                  <a:pt x="2437" y="42811"/>
                </a:lnTo>
                <a:lnTo>
                  <a:pt x="3928" y="45670"/>
                </a:lnTo>
                <a:lnTo>
                  <a:pt x="5918" y="48006"/>
                </a:lnTo>
                <a:lnTo>
                  <a:pt x="10425" y="52146"/>
                </a:lnTo>
                <a:lnTo>
                  <a:pt x="9544" y="32804"/>
                </a:lnTo>
                <a:lnTo>
                  <a:pt x="9298" y="30226"/>
                </a:lnTo>
                <a:lnTo>
                  <a:pt x="9298" y="24613"/>
                </a:lnTo>
                <a:lnTo>
                  <a:pt x="9593" y="21971"/>
                </a:lnTo>
                <a:lnTo>
                  <a:pt x="10199" y="19545"/>
                </a:lnTo>
                <a:lnTo>
                  <a:pt x="11736" y="15038"/>
                </a:lnTo>
                <a:lnTo>
                  <a:pt x="14224" y="11506"/>
                </a:lnTo>
                <a:lnTo>
                  <a:pt x="17726" y="9159"/>
                </a:lnTo>
                <a:lnTo>
                  <a:pt x="21937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1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69" y="33249"/>
                </a:lnTo>
                <a:lnTo>
                  <a:pt x="38785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6" y="53352"/>
                </a:lnTo>
                <a:lnTo>
                  <a:pt x="16404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3" y="51728"/>
                </a:lnTo>
                <a:lnTo>
                  <a:pt x="40593" y="49773"/>
                </a:lnTo>
                <a:lnTo>
                  <a:pt x="44766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66" y="15760"/>
                </a:lnTo>
                <a:lnTo>
                  <a:pt x="46475" y="12409"/>
                </a:lnTo>
                <a:lnTo>
                  <a:pt x="44974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6" y="1854"/>
                </a:lnTo>
                <a:lnTo>
                  <a:pt x="32508" y="623"/>
                </a:lnTo>
                <a:lnTo>
                  <a:pt x="28990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8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5"/>
                </a:moveTo>
                <a:lnTo>
                  <a:pt x="9544" y="32804"/>
                </a:lnTo>
                <a:lnTo>
                  <a:pt x="10425" y="52146"/>
                </a:lnTo>
                <a:lnTo>
                  <a:pt x="13406" y="53352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306086" y="453452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1" y="0"/>
                </a:moveTo>
                <a:lnTo>
                  <a:pt x="33192" y="1701"/>
                </a:lnTo>
                <a:lnTo>
                  <a:pt x="33192" y="36817"/>
                </a:lnTo>
                <a:lnTo>
                  <a:pt x="30679" y="39980"/>
                </a:lnTo>
                <a:lnTo>
                  <a:pt x="28314" y="42368"/>
                </a:lnTo>
                <a:lnTo>
                  <a:pt x="23856" y="45643"/>
                </a:lnTo>
                <a:lnTo>
                  <a:pt x="19361" y="46457"/>
                </a:lnTo>
                <a:lnTo>
                  <a:pt x="16109" y="46112"/>
                </a:lnTo>
                <a:lnTo>
                  <a:pt x="13492" y="44740"/>
                </a:lnTo>
                <a:lnTo>
                  <a:pt x="10706" y="41273"/>
                </a:lnTo>
                <a:lnTo>
                  <a:pt x="9658" y="37997"/>
                </a:lnTo>
                <a:lnTo>
                  <a:pt x="9025" y="33882"/>
                </a:lnTo>
                <a:lnTo>
                  <a:pt x="9025" y="1701"/>
                </a:lnTo>
                <a:lnTo>
                  <a:pt x="8665" y="748"/>
                </a:lnTo>
                <a:lnTo>
                  <a:pt x="6102" y="0"/>
                </a:lnTo>
                <a:lnTo>
                  <a:pt x="2908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6"/>
                </a:lnTo>
                <a:lnTo>
                  <a:pt x="892" y="41464"/>
                </a:lnTo>
                <a:lnTo>
                  <a:pt x="1501" y="44016"/>
                </a:lnTo>
                <a:lnTo>
                  <a:pt x="3851" y="48157"/>
                </a:lnTo>
                <a:lnTo>
                  <a:pt x="7045" y="51598"/>
                </a:lnTo>
                <a:lnTo>
                  <a:pt x="11516" y="53822"/>
                </a:lnTo>
                <a:lnTo>
                  <a:pt x="14249" y="54381"/>
                </a:lnTo>
                <a:lnTo>
                  <a:pt x="20300" y="54381"/>
                </a:lnTo>
                <a:lnTo>
                  <a:pt x="23065" y="53657"/>
                </a:lnTo>
                <a:lnTo>
                  <a:pt x="25787" y="52209"/>
                </a:lnTo>
                <a:lnTo>
                  <a:pt x="28508" y="50749"/>
                </a:lnTo>
                <a:lnTo>
                  <a:pt x="31262" y="48463"/>
                </a:lnTo>
                <a:lnTo>
                  <a:pt x="34056" y="45302"/>
                </a:lnTo>
                <a:lnTo>
                  <a:pt x="34056" y="52221"/>
                </a:lnTo>
                <a:lnTo>
                  <a:pt x="36619" y="53618"/>
                </a:lnTo>
                <a:lnTo>
                  <a:pt x="39542" y="53618"/>
                </a:lnTo>
                <a:lnTo>
                  <a:pt x="42217" y="51929"/>
                </a:lnTo>
                <a:lnTo>
                  <a:pt x="42217" y="1701"/>
                </a:lnTo>
                <a:lnTo>
                  <a:pt x="41968" y="938"/>
                </a:lnTo>
                <a:lnTo>
                  <a:pt x="39293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361235" y="45337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2" y="23633"/>
                </a:lnTo>
                <a:lnTo>
                  <a:pt x="7552" y="26910"/>
                </a:lnTo>
                <a:lnTo>
                  <a:pt x="10483" y="28511"/>
                </a:lnTo>
                <a:lnTo>
                  <a:pt x="13531" y="29858"/>
                </a:lnTo>
                <a:lnTo>
                  <a:pt x="16563" y="31099"/>
                </a:lnTo>
                <a:lnTo>
                  <a:pt x="19461" y="32255"/>
                </a:lnTo>
                <a:lnTo>
                  <a:pt x="23087" y="34405"/>
                </a:lnTo>
                <a:lnTo>
                  <a:pt x="25440" y="37198"/>
                </a:lnTo>
                <a:lnTo>
                  <a:pt x="25783" y="39801"/>
                </a:lnTo>
                <a:lnTo>
                  <a:pt x="25549" y="42368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6" y="47829"/>
                </a:lnTo>
                <a:lnTo>
                  <a:pt x="13594" y="47829"/>
                </a:lnTo>
                <a:lnTo>
                  <a:pt x="10223" y="47077"/>
                </a:lnTo>
                <a:lnTo>
                  <a:pt x="6173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38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0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33" y="24512"/>
                </a:lnTo>
                <a:lnTo>
                  <a:pt x="19176" y="23266"/>
                </a:lnTo>
                <a:lnTo>
                  <a:pt x="16203" y="22071"/>
                </a:lnTo>
                <a:lnTo>
                  <a:pt x="12552" y="19911"/>
                </a:lnTo>
                <a:lnTo>
                  <a:pt x="10162" y="17081"/>
                </a:lnTo>
                <a:lnTo>
                  <a:pt x="9791" y="14414"/>
                </a:lnTo>
                <a:lnTo>
                  <a:pt x="10372" y="11504"/>
                </a:lnTo>
                <a:lnTo>
                  <a:pt x="12801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61" y="7354"/>
                </a:lnTo>
                <a:lnTo>
                  <a:pt x="25960" y="8610"/>
                </a:lnTo>
                <a:lnTo>
                  <a:pt x="29325" y="10389"/>
                </a:lnTo>
                <a:lnTo>
                  <a:pt x="32137" y="8561"/>
                </a:lnTo>
                <a:lnTo>
                  <a:pt x="32076" y="5867"/>
                </a:lnTo>
                <a:lnTo>
                  <a:pt x="30506" y="2994"/>
                </a:lnTo>
                <a:lnTo>
                  <a:pt x="27557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39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2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405224" y="45337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39" y="17424"/>
                </a:moveTo>
                <a:lnTo>
                  <a:pt x="43822" y="14540"/>
                </a:lnTo>
                <a:lnTo>
                  <a:pt x="43000" y="11657"/>
                </a:lnTo>
                <a:lnTo>
                  <a:pt x="39980" y="7009"/>
                </a:lnTo>
                <a:lnTo>
                  <a:pt x="36021" y="3175"/>
                </a:lnTo>
                <a:lnTo>
                  <a:pt x="33320" y="1903"/>
                </a:lnTo>
                <a:lnTo>
                  <a:pt x="30613" y="647"/>
                </a:lnTo>
                <a:lnTo>
                  <a:pt x="27345" y="0"/>
                </a:lnTo>
                <a:lnTo>
                  <a:pt x="27395" y="7199"/>
                </a:lnTo>
                <a:lnTo>
                  <a:pt x="30646" y="8582"/>
                </a:lnTo>
                <a:lnTo>
                  <a:pt x="32863" y="11339"/>
                </a:lnTo>
                <a:lnTo>
                  <a:pt x="35077" y="14083"/>
                </a:lnTo>
                <a:lnTo>
                  <a:pt x="36121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26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67" y="3210"/>
                </a:lnTo>
                <a:lnTo>
                  <a:pt x="8387" y="5054"/>
                </a:lnTo>
                <a:lnTo>
                  <a:pt x="4279" y="9852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8" y="36370"/>
                </a:lnTo>
                <a:lnTo>
                  <a:pt x="1579" y="39801"/>
                </a:lnTo>
                <a:lnTo>
                  <a:pt x="2635" y="43218"/>
                </a:lnTo>
                <a:lnTo>
                  <a:pt x="4193" y="46073"/>
                </a:lnTo>
                <a:lnTo>
                  <a:pt x="8329" y="50608"/>
                </a:lnTo>
                <a:lnTo>
                  <a:pt x="10878" y="52322"/>
                </a:lnTo>
                <a:lnTo>
                  <a:pt x="13898" y="53478"/>
                </a:lnTo>
                <a:lnTo>
                  <a:pt x="16934" y="54622"/>
                </a:lnTo>
                <a:lnTo>
                  <a:pt x="20450" y="55205"/>
                </a:lnTo>
                <a:lnTo>
                  <a:pt x="24471" y="55205"/>
                </a:lnTo>
                <a:lnTo>
                  <a:pt x="28990" y="55026"/>
                </a:lnTo>
                <a:lnTo>
                  <a:pt x="33087" y="54316"/>
                </a:lnTo>
                <a:lnTo>
                  <a:pt x="36442" y="53478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4" y="44132"/>
                </a:lnTo>
                <a:lnTo>
                  <a:pt x="39559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31" y="47523"/>
                </a:lnTo>
                <a:lnTo>
                  <a:pt x="25325" y="47725"/>
                </a:lnTo>
                <a:lnTo>
                  <a:pt x="22365" y="47725"/>
                </a:lnTo>
                <a:lnTo>
                  <a:pt x="17823" y="46428"/>
                </a:lnTo>
                <a:lnTo>
                  <a:pt x="14122" y="44358"/>
                </a:lnTo>
                <a:lnTo>
                  <a:pt x="11569" y="41158"/>
                </a:lnTo>
                <a:lnTo>
                  <a:pt x="10123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2" y="29462"/>
                </a:lnTo>
                <a:lnTo>
                  <a:pt x="43980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0" y="11887"/>
                </a:lnTo>
                <a:lnTo>
                  <a:pt x="15507" y="9345"/>
                </a:lnTo>
                <a:lnTo>
                  <a:pt x="18863" y="7642"/>
                </a:lnTo>
                <a:lnTo>
                  <a:pt x="23035" y="7199"/>
                </a:lnTo>
                <a:lnTo>
                  <a:pt x="27395" y="7199"/>
                </a:lnTo>
                <a:lnTo>
                  <a:pt x="27345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486476" y="4510375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50" y="69443"/>
                </a:moveTo>
                <a:lnTo>
                  <a:pt x="37125" y="76633"/>
                </a:lnTo>
                <a:lnTo>
                  <a:pt x="39735" y="77763"/>
                </a:lnTo>
                <a:lnTo>
                  <a:pt x="42461" y="77763"/>
                </a:lnTo>
                <a:lnTo>
                  <a:pt x="45035" y="76071"/>
                </a:lnTo>
                <a:lnTo>
                  <a:pt x="45035" y="1738"/>
                </a:lnTo>
                <a:lnTo>
                  <a:pt x="44797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3" y="1738"/>
                </a:lnTo>
                <a:lnTo>
                  <a:pt x="36013" y="30923"/>
                </a:lnTo>
                <a:lnTo>
                  <a:pt x="31344" y="26541"/>
                </a:lnTo>
                <a:lnTo>
                  <a:pt x="26588" y="23978"/>
                </a:lnTo>
                <a:lnTo>
                  <a:pt x="23964" y="23331"/>
                </a:lnTo>
                <a:lnTo>
                  <a:pt x="17664" y="23331"/>
                </a:lnTo>
                <a:lnTo>
                  <a:pt x="14618" y="24004"/>
                </a:lnTo>
                <a:lnTo>
                  <a:pt x="11995" y="25311"/>
                </a:lnTo>
                <a:lnTo>
                  <a:pt x="9370" y="26643"/>
                </a:lnTo>
                <a:lnTo>
                  <a:pt x="7166" y="28522"/>
                </a:lnTo>
                <a:lnTo>
                  <a:pt x="3614" y="33440"/>
                </a:lnTo>
                <a:lnTo>
                  <a:pt x="2264" y="36399"/>
                </a:lnTo>
                <a:lnTo>
                  <a:pt x="1360" y="39890"/>
                </a:lnTo>
                <a:lnTo>
                  <a:pt x="457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9" y="58686"/>
                </a:lnTo>
                <a:lnTo>
                  <a:pt x="1089" y="61987"/>
                </a:lnTo>
                <a:lnTo>
                  <a:pt x="1807" y="65278"/>
                </a:lnTo>
                <a:lnTo>
                  <a:pt x="2955" y="68136"/>
                </a:lnTo>
                <a:lnTo>
                  <a:pt x="4542" y="70585"/>
                </a:lnTo>
                <a:lnTo>
                  <a:pt x="8182" y="74940"/>
                </a:lnTo>
                <a:lnTo>
                  <a:pt x="9878" y="57988"/>
                </a:lnTo>
                <a:lnTo>
                  <a:pt x="9309" y="53110"/>
                </a:lnTo>
                <a:lnTo>
                  <a:pt x="9309" y="48196"/>
                </a:lnTo>
                <a:lnTo>
                  <a:pt x="9978" y="43548"/>
                </a:lnTo>
                <a:lnTo>
                  <a:pt x="11151" y="39168"/>
                </a:lnTo>
                <a:lnTo>
                  <a:pt x="13147" y="35520"/>
                </a:lnTo>
                <a:lnTo>
                  <a:pt x="16055" y="32932"/>
                </a:lnTo>
                <a:lnTo>
                  <a:pt x="19583" y="31266"/>
                </a:lnTo>
                <a:lnTo>
                  <a:pt x="24339" y="31266"/>
                </a:lnTo>
                <a:lnTo>
                  <a:pt x="28964" y="33681"/>
                </a:lnTo>
                <a:lnTo>
                  <a:pt x="33583" y="37666"/>
                </a:lnTo>
                <a:lnTo>
                  <a:pt x="36013" y="40740"/>
                </a:lnTo>
                <a:lnTo>
                  <a:pt x="36013" y="60831"/>
                </a:lnTo>
                <a:lnTo>
                  <a:pt x="33248" y="64198"/>
                </a:lnTo>
                <a:lnTo>
                  <a:pt x="29508" y="67704"/>
                </a:lnTo>
                <a:lnTo>
                  <a:pt x="26045" y="69824"/>
                </a:lnTo>
                <a:lnTo>
                  <a:pt x="22689" y="70650"/>
                </a:lnTo>
                <a:lnTo>
                  <a:pt x="19137" y="70650"/>
                </a:lnTo>
                <a:lnTo>
                  <a:pt x="15619" y="68961"/>
                </a:lnTo>
                <a:lnTo>
                  <a:pt x="12797" y="66318"/>
                </a:lnTo>
                <a:lnTo>
                  <a:pt x="13254" y="77812"/>
                </a:lnTo>
                <a:lnTo>
                  <a:pt x="16314" y="78536"/>
                </a:lnTo>
                <a:lnTo>
                  <a:pt x="23211" y="78536"/>
                </a:lnTo>
                <a:lnTo>
                  <a:pt x="26243" y="77724"/>
                </a:lnTo>
                <a:lnTo>
                  <a:pt x="29029" y="76136"/>
                </a:lnTo>
                <a:lnTo>
                  <a:pt x="31790" y="74537"/>
                </a:lnTo>
                <a:lnTo>
                  <a:pt x="34476" y="72302"/>
                </a:lnTo>
                <a:lnTo>
                  <a:pt x="37050" y="69443"/>
                </a:lnTo>
                <a:close/>
              </a:path>
              <a:path w="45035" h="78536">
                <a:moveTo>
                  <a:pt x="13254" y="77812"/>
                </a:moveTo>
                <a:lnTo>
                  <a:pt x="12797" y="66318"/>
                </a:lnTo>
                <a:lnTo>
                  <a:pt x="10918" y="62560"/>
                </a:lnTo>
                <a:lnTo>
                  <a:pt x="9878" y="57988"/>
                </a:lnTo>
                <a:lnTo>
                  <a:pt x="8182" y="74940"/>
                </a:lnTo>
                <a:lnTo>
                  <a:pt x="13254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545119" y="45337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8" y="7009"/>
                </a:lnTo>
                <a:lnTo>
                  <a:pt x="36014" y="3175"/>
                </a:lnTo>
                <a:lnTo>
                  <a:pt x="33314" y="1903"/>
                </a:lnTo>
                <a:lnTo>
                  <a:pt x="30603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19" y="18719"/>
                </a:lnTo>
                <a:lnTo>
                  <a:pt x="10955" y="14958"/>
                </a:lnTo>
                <a:lnTo>
                  <a:pt x="13755" y="1929"/>
                </a:lnTo>
                <a:lnTo>
                  <a:pt x="10857" y="3210"/>
                </a:lnTo>
                <a:lnTo>
                  <a:pt x="8384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3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892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83" y="55026"/>
                </a:lnTo>
                <a:lnTo>
                  <a:pt x="33079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80" y="44132"/>
                </a:lnTo>
                <a:lnTo>
                  <a:pt x="39556" y="44510"/>
                </a:lnTo>
                <a:lnTo>
                  <a:pt x="36273" y="45820"/>
                </a:lnTo>
                <a:lnTo>
                  <a:pt x="33364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16" y="46428"/>
                </a:lnTo>
                <a:lnTo>
                  <a:pt x="14112" y="44358"/>
                </a:lnTo>
                <a:lnTo>
                  <a:pt x="11563" y="41158"/>
                </a:lnTo>
                <a:lnTo>
                  <a:pt x="10115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2" y="29462"/>
                </a:lnTo>
                <a:lnTo>
                  <a:pt x="4397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5">
                <a:moveTo>
                  <a:pt x="10955" y="14958"/>
                </a:moveTo>
                <a:lnTo>
                  <a:pt x="12962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600170" y="4533706"/>
            <a:ext cx="34650" cy="55205"/>
          </a:xfrm>
          <a:custGeom>
            <a:avLst/>
            <a:gdLst/>
            <a:ahLst/>
            <a:cxnLst/>
            <a:rect l="l" t="t" r="r" b="b"/>
            <a:pathLst>
              <a:path w="34650" h="55205">
                <a:moveTo>
                  <a:pt x="2254" y="20664"/>
                </a:moveTo>
                <a:lnTo>
                  <a:pt x="3898" y="23633"/>
                </a:lnTo>
                <a:lnTo>
                  <a:pt x="7538" y="26910"/>
                </a:lnTo>
                <a:lnTo>
                  <a:pt x="10476" y="28511"/>
                </a:lnTo>
                <a:lnTo>
                  <a:pt x="13517" y="29858"/>
                </a:lnTo>
                <a:lnTo>
                  <a:pt x="16553" y="31099"/>
                </a:lnTo>
                <a:lnTo>
                  <a:pt x="19447" y="32255"/>
                </a:lnTo>
                <a:lnTo>
                  <a:pt x="23075" y="34405"/>
                </a:lnTo>
                <a:lnTo>
                  <a:pt x="25426" y="37198"/>
                </a:lnTo>
                <a:lnTo>
                  <a:pt x="25787" y="39801"/>
                </a:lnTo>
                <a:lnTo>
                  <a:pt x="25542" y="42368"/>
                </a:lnTo>
                <a:lnTo>
                  <a:pt x="22965" y="45845"/>
                </a:lnTo>
                <a:lnTo>
                  <a:pt x="19745" y="47318"/>
                </a:lnTo>
                <a:lnTo>
                  <a:pt x="17132" y="47829"/>
                </a:lnTo>
                <a:lnTo>
                  <a:pt x="13582" y="47829"/>
                </a:lnTo>
                <a:lnTo>
                  <a:pt x="10228" y="47077"/>
                </a:lnTo>
                <a:lnTo>
                  <a:pt x="6167" y="45439"/>
                </a:lnTo>
                <a:lnTo>
                  <a:pt x="3290" y="43790"/>
                </a:lnTo>
                <a:lnTo>
                  <a:pt x="274" y="44171"/>
                </a:lnTo>
                <a:lnTo>
                  <a:pt x="0" y="46824"/>
                </a:lnTo>
                <a:lnTo>
                  <a:pt x="44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9" y="55065"/>
                </a:lnTo>
                <a:lnTo>
                  <a:pt x="15452" y="55205"/>
                </a:lnTo>
                <a:lnTo>
                  <a:pt x="18287" y="55205"/>
                </a:lnTo>
                <a:lnTo>
                  <a:pt x="20873" y="54838"/>
                </a:lnTo>
                <a:lnTo>
                  <a:pt x="23224" y="54140"/>
                </a:lnTo>
                <a:lnTo>
                  <a:pt x="27623" y="52401"/>
                </a:lnTo>
                <a:lnTo>
                  <a:pt x="31024" y="49644"/>
                </a:lnTo>
                <a:lnTo>
                  <a:pt x="33263" y="45935"/>
                </a:lnTo>
                <a:lnTo>
                  <a:pt x="34650" y="41644"/>
                </a:lnTo>
                <a:lnTo>
                  <a:pt x="34650" y="36917"/>
                </a:lnTo>
                <a:lnTo>
                  <a:pt x="33588" y="33491"/>
                </a:lnTo>
                <a:lnTo>
                  <a:pt x="31950" y="30581"/>
                </a:lnTo>
                <a:lnTo>
                  <a:pt x="28289" y="27406"/>
                </a:lnTo>
                <a:lnTo>
                  <a:pt x="25279" y="25844"/>
                </a:lnTo>
                <a:lnTo>
                  <a:pt x="22219" y="24512"/>
                </a:lnTo>
                <a:lnTo>
                  <a:pt x="19163" y="23266"/>
                </a:lnTo>
                <a:lnTo>
                  <a:pt x="16193" y="22071"/>
                </a:lnTo>
                <a:lnTo>
                  <a:pt x="12553" y="19911"/>
                </a:lnTo>
                <a:lnTo>
                  <a:pt x="10152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5" y="10389"/>
                </a:lnTo>
                <a:lnTo>
                  <a:pt x="32127" y="8561"/>
                </a:lnTo>
                <a:lnTo>
                  <a:pt x="32064" y="5867"/>
                </a:lnTo>
                <a:lnTo>
                  <a:pt x="30492" y="2994"/>
                </a:lnTo>
                <a:lnTo>
                  <a:pt x="27543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70" y="0"/>
                </a:lnTo>
                <a:lnTo>
                  <a:pt x="13456" y="417"/>
                </a:lnTo>
                <a:lnTo>
                  <a:pt x="11229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5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5646337" y="4513780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7"/>
                </a:moveTo>
                <a:lnTo>
                  <a:pt x="380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8"/>
                </a:lnTo>
                <a:lnTo>
                  <a:pt x="11094" y="5476"/>
                </a:lnTo>
                <a:lnTo>
                  <a:pt x="10695" y="1918"/>
                </a:lnTo>
                <a:lnTo>
                  <a:pt x="7700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4" h="74358">
                <a:moveTo>
                  <a:pt x="1397" y="73624"/>
                </a:moveTo>
                <a:lnTo>
                  <a:pt x="3948" y="74358"/>
                </a:lnTo>
                <a:lnTo>
                  <a:pt x="7192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31" y="21704"/>
                </a:lnTo>
                <a:lnTo>
                  <a:pt x="7192" y="20754"/>
                </a:lnTo>
                <a:lnTo>
                  <a:pt x="3948" y="20754"/>
                </a:lnTo>
                <a:lnTo>
                  <a:pt x="1079" y="22442"/>
                </a:lnTo>
                <a:lnTo>
                  <a:pt x="1079" y="72669"/>
                </a:lnTo>
                <a:lnTo>
                  <a:pt x="1397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5667357" y="4533828"/>
            <a:ext cx="46349" cy="74383"/>
          </a:xfrm>
          <a:custGeom>
            <a:avLst/>
            <a:gdLst/>
            <a:ahLst/>
            <a:cxnLst/>
            <a:rect l="l" t="t" r="r" b="b"/>
            <a:pathLst>
              <a:path w="46349" h="74383">
                <a:moveTo>
                  <a:pt x="11466" y="21553"/>
                </a:moveTo>
                <a:lnTo>
                  <a:pt x="11466" y="16751"/>
                </a:lnTo>
                <a:lnTo>
                  <a:pt x="12096" y="13972"/>
                </a:lnTo>
                <a:lnTo>
                  <a:pt x="13150" y="11419"/>
                </a:lnTo>
                <a:lnTo>
                  <a:pt x="15923" y="8521"/>
                </a:lnTo>
                <a:lnTo>
                  <a:pt x="18497" y="7330"/>
                </a:lnTo>
                <a:lnTo>
                  <a:pt x="21755" y="7024"/>
                </a:lnTo>
                <a:lnTo>
                  <a:pt x="25132" y="7024"/>
                </a:lnTo>
                <a:lnTo>
                  <a:pt x="27734" y="7988"/>
                </a:lnTo>
                <a:lnTo>
                  <a:pt x="31395" y="11826"/>
                </a:lnTo>
                <a:lnTo>
                  <a:pt x="32313" y="14479"/>
                </a:lnTo>
                <a:lnTo>
                  <a:pt x="32313" y="17907"/>
                </a:lnTo>
                <a:lnTo>
                  <a:pt x="32086" y="20765"/>
                </a:lnTo>
                <a:lnTo>
                  <a:pt x="30628" y="24613"/>
                </a:lnTo>
                <a:lnTo>
                  <a:pt x="27857" y="27457"/>
                </a:lnTo>
                <a:lnTo>
                  <a:pt x="31964" y="33948"/>
                </a:lnTo>
                <a:lnTo>
                  <a:pt x="35669" y="31216"/>
                </a:lnTo>
                <a:lnTo>
                  <a:pt x="38639" y="27774"/>
                </a:lnTo>
                <a:lnTo>
                  <a:pt x="40446" y="23317"/>
                </a:lnTo>
                <a:lnTo>
                  <a:pt x="40904" y="20765"/>
                </a:lnTo>
                <a:lnTo>
                  <a:pt x="40904" y="17856"/>
                </a:lnTo>
                <a:lnTo>
                  <a:pt x="40659" y="14429"/>
                </a:lnTo>
                <a:lnTo>
                  <a:pt x="39640" y="11188"/>
                </a:lnTo>
                <a:lnTo>
                  <a:pt x="37476" y="8356"/>
                </a:lnTo>
                <a:lnTo>
                  <a:pt x="44493" y="8356"/>
                </a:lnTo>
                <a:lnTo>
                  <a:pt x="45831" y="7506"/>
                </a:lnTo>
                <a:lnTo>
                  <a:pt x="46349" y="4687"/>
                </a:lnTo>
                <a:lnTo>
                  <a:pt x="44493" y="939"/>
                </a:lnTo>
                <a:lnTo>
                  <a:pt x="29700" y="939"/>
                </a:lnTo>
                <a:lnTo>
                  <a:pt x="27371" y="407"/>
                </a:lnTo>
                <a:lnTo>
                  <a:pt x="24796" y="76"/>
                </a:lnTo>
                <a:lnTo>
                  <a:pt x="19163" y="0"/>
                </a:lnTo>
                <a:lnTo>
                  <a:pt x="16617" y="407"/>
                </a:lnTo>
                <a:lnTo>
                  <a:pt x="11934" y="2085"/>
                </a:lnTo>
                <a:lnTo>
                  <a:pt x="8272" y="4852"/>
                </a:lnTo>
                <a:lnTo>
                  <a:pt x="5288" y="8331"/>
                </a:lnTo>
                <a:lnTo>
                  <a:pt x="3406" y="12877"/>
                </a:lnTo>
                <a:lnTo>
                  <a:pt x="2934" y="15444"/>
                </a:lnTo>
                <a:lnTo>
                  <a:pt x="2934" y="18303"/>
                </a:lnTo>
                <a:lnTo>
                  <a:pt x="3258" y="22849"/>
                </a:lnTo>
                <a:lnTo>
                  <a:pt x="4568" y="26301"/>
                </a:lnTo>
                <a:lnTo>
                  <a:pt x="6577" y="29250"/>
                </a:lnTo>
                <a:lnTo>
                  <a:pt x="4114" y="32245"/>
                </a:lnTo>
                <a:lnTo>
                  <a:pt x="2293" y="35812"/>
                </a:lnTo>
                <a:lnTo>
                  <a:pt x="1846" y="40119"/>
                </a:lnTo>
                <a:lnTo>
                  <a:pt x="2268" y="43282"/>
                </a:lnTo>
                <a:lnTo>
                  <a:pt x="3978" y="46116"/>
                </a:lnTo>
                <a:lnTo>
                  <a:pt x="7071" y="48221"/>
                </a:lnTo>
                <a:lnTo>
                  <a:pt x="4000" y="51029"/>
                </a:lnTo>
                <a:lnTo>
                  <a:pt x="1757" y="54025"/>
                </a:lnTo>
                <a:lnTo>
                  <a:pt x="435" y="57316"/>
                </a:lnTo>
                <a:lnTo>
                  <a:pt x="0" y="60883"/>
                </a:lnTo>
                <a:lnTo>
                  <a:pt x="396" y="64616"/>
                </a:lnTo>
                <a:lnTo>
                  <a:pt x="1995" y="67922"/>
                </a:lnTo>
                <a:lnTo>
                  <a:pt x="5054" y="70549"/>
                </a:lnTo>
                <a:lnTo>
                  <a:pt x="9116" y="72670"/>
                </a:lnTo>
                <a:lnTo>
                  <a:pt x="12405" y="65481"/>
                </a:lnTo>
                <a:lnTo>
                  <a:pt x="8816" y="62410"/>
                </a:lnTo>
                <a:lnTo>
                  <a:pt x="8816" y="59209"/>
                </a:lnTo>
                <a:lnTo>
                  <a:pt x="9511" y="56211"/>
                </a:lnTo>
                <a:lnTo>
                  <a:pt x="11725" y="53050"/>
                </a:lnTo>
                <a:lnTo>
                  <a:pt x="10425" y="40780"/>
                </a:lnTo>
                <a:lnTo>
                  <a:pt x="9842" y="37274"/>
                </a:lnTo>
                <a:lnTo>
                  <a:pt x="11426" y="33808"/>
                </a:lnTo>
                <a:lnTo>
                  <a:pt x="14447" y="34632"/>
                </a:lnTo>
                <a:lnTo>
                  <a:pt x="12395" y="24156"/>
                </a:lnTo>
                <a:lnTo>
                  <a:pt x="11466" y="21553"/>
                </a:lnTo>
                <a:close/>
              </a:path>
              <a:path w="46349" h="74383">
                <a:moveTo>
                  <a:pt x="12395" y="24156"/>
                </a:moveTo>
                <a:lnTo>
                  <a:pt x="14447" y="34632"/>
                </a:lnTo>
                <a:lnTo>
                  <a:pt x="18036" y="35712"/>
                </a:lnTo>
                <a:lnTo>
                  <a:pt x="21917" y="35993"/>
                </a:lnTo>
                <a:lnTo>
                  <a:pt x="24747" y="35993"/>
                </a:lnTo>
                <a:lnTo>
                  <a:pt x="27324" y="35586"/>
                </a:lnTo>
                <a:lnTo>
                  <a:pt x="31964" y="33948"/>
                </a:lnTo>
                <a:lnTo>
                  <a:pt x="27857" y="27457"/>
                </a:lnTo>
                <a:lnTo>
                  <a:pt x="25243" y="28613"/>
                </a:lnTo>
                <a:lnTo>
                  <a:pt x="21917" y="28893"/>
                </a:lnTo>
                <a:lnTo>
                  <a:pt x="18619" y="28893"/>
                </a:lnTo>
                <a:lnTo>
                  <a:pt x="16060" y="27953"/>
                </a:lnTo>
                <a:lnTo>
                  <a:pt x="12395" y="24156"/>
                </a:lnTo>
                <a:close/>
              </a:path>
              <a:path w="46349" h="74383">
                <a:moveTo>
                  <a:pt x="30182" y="50915"/>
                </a:moveTo>
                <a:lnTo>
                  <a:pt x="32522" y="51523"/>
                </a:lnTo>
                <a:lnTo>
                  <a:pt x="35967" y="53874"/>
                </a:lnTo>
                <a:lnTo>
                  <a:pt x="36817" y="57697"/>
                </a:lnTo>
                <a:lnTo>
                  <a:pt x="36817" y="58954"/>
                </a:lnTo>
                <a:lnTo>
                  <a:pt x="35604" y="62485"/>
                </a:lnTo>
                <a:lnTo>
                  <a:pt x="32547" y="65279"/>
                </a:lnTo>
                <a:lnTo>
                  <a:pt x="29243" y="66550"/>
                </a:lnTo>
                <a:lnTo>
                  <a:pt x="25132" y="67359"/>
                </a:lnTo>
                <a:lnTo>
                  <a:pt x="18126" y="67359"/>
                </a:lnTo>
                <a:lnTo>
                  <a:pt x="14796" y="66741"/>
                </a:lnTo>
                <a:lnTo>
                  <a:pt x="12405" y="65481"/>
                </a:lnTo>
                <a:lnTo>
                  <a:pt x="9116" y="72670"/>
                </a:lnTo>
                <a:lnTo>
                  <a:pt x="11887" y="73357"/>
                </a:lnTo>
                <a:lnTo>
                  <a:pt x="14659" y="74042"/>
                </a:lnTo>
                <a:lnTo>
                  <a:pt x="18028" y="74383"/>
                </a:lnTo>
                <a:lnTo>
                  <a:pt x="26075" y="74383"/>
                </a:lnTo>
                <a:lnTo>
                  <a:pt x="29625" y="73926"/>
                </a:lnTo>
                <a:lnTo>
                  <a:pt x="32637" y="73026"/>
                </a:lnTo>
                <a:lnTo>
                  <a:pt x="35655" y="72111"/>
                </a:lnTo>
                <a:lnTo>
                  <a:pt x="40060" y="69278"/>
                </a:lnTo>
                <a:lnTo>
                  <a:pt x="43441" y="65862"/>
                </a:lnTo>
                <a:lnTo>
                  <a:pt x="45335" y="61697"/>
                </a:lnTo>
                <a:lnTo>
                  <a:pt x="45806" y="57200"/>
                </a:lnTo>
                <a:lnTo>
                  <a:pt x="45385" y="53086"/>
                </a:lnTo>
                <a:lnTo>
                  <a:pt x="43714" y="49773"/>
                </a:lnTo>
                <a:lnTo>
                  <a:pt x="41065" y="47242"/>
                </a:lnTo>
                <a:lnTo>
                  <a:pt x="37821" y="45227"/>
                </a:lnTo>
                <a:lnTo>
                  <a:pt x="33761" y="44006"/>
                </a:lnTo>
                <a:lnTo>
                  <a:pt x="29095" y="43574"/>
                </a:lnTo>
                <a:lnTo>
                  <a:pt x="16319" y="43027"/>
                </a:lnTo>
                <a:lnTo>
                  <a:pt x="14364" y="42952"/>
                </a:lnTo>
                <a:lnTo>
                  <a:pt x="10425" y="40780"/>
                </a:lnTo>
                <a:lnTo>
                  <a:pt x="11725" y="53050"/>
                </a:lnTo>
                <a:lnTo>
                  <a:pt x="14573" y="50393"/>
                </a:lnTo>
                <a:lnTo>
                  <a:pt x="27249" y="50839"/>
                </a:lnTo>
                <a:lnTo>
                  <a:pt x="30182" y="50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5725411" y="4533706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42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5" y="10374"/>
                </a:lnTo>
                <a:lnTo>
                  <a:pt x="38293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592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8"/>
                </a:lnTo>
                <a:lnTo>
                  <a:pt x="2858" y="54432"/>
                </a:lnTo>
                <a:lnTo>
                  <a:pt x="6102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40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5" y="9651"/>
                </a:lnTo>
                <a:lnTo>
                  <a:pt x="31456" y="13158"/>
                </a:lnTo>
                <a:lnTo>
                  <a:pt x="32532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803272" y="4509716"/>
            <a:ext cx="33130" cy="78422"/>
          </a:xfrm>
          <a:custGeom>
            <a:avLst/>
            <a:gdLst/>
            <a:ahLst/>
            <a:cxnLst/>
            <a:rect l="l" t="t" r="r" b="b"/>
            <a:pathLst>
              <a:path w="33130" h="78422">
                <a:moveTo>
                  <a:pt x="28623" y="25059"/>
                </a:moveTo>
                <a:lnTo>
                  <a:pt x="17678" y="25059"/>
                </a:lnTo>
                <a:lnTo>
                  <a:pt x="17678" y="17424"/>
                </a:lnTo>
                <a:lnTo>
                  <a:pt x="18064" y="14086"/>
                </a:lnTo>
                <a:lnTo>
                  <a:pt x="18729" y="11353"/>
                </a:lnTo>
                <a:lnTo>
                  <a:pt x="20652" y="8761"/>
                </a:lnTo>
                <a:lnTo>
                  <a:pt x="23684" y="7646"/>
                </a:lnTo>
                <a:lnTo>
                  <a:pt x="26865" y="7721"/>
                </a:lnTo>
                <a:lnTo>
                  <a:pt x="30085" y="8661"/>
                </a:lnTo>
                <a:lnTo>
                  <a:pt x="32781" y="8586"/>
                </a:lnTo>
                <a:lnTo>
                  <a:pt x="33130" y="5857"/>
                </a:lnTo>
                <a:lnTo>
                  <a:pt x="33054" y="4038"/>
                </a:lnTo>
                <a:lnTo>
                  <a:pt x="30901" y="1144"/>
                </a:lnTo>
                <a:lnTo>
                  <a:pt x="28129" y="356"/>
                </a:lnTo>
                <a:lnTo>
                  <a:pt x="24425" y="0"/>
                </a:lnTo>
                <a:lnTo>
                  <a:pt x="21739" y="0"/>
                </a:lnTo>
                <a:lnTo>
                  <a:pt x="19424" y="370"/>
                </a:lnTo>
                <a:lnTo>
                  <a:pt x="15464" y="1893"/>
                </a:lnTo>
                <a:lnTo>
                  <a:pt x="12517" y="4687"/>
                </a:lnTo>
                <a:lnTo>
                  <a:pt x="10237" y="8333"/>
                </a:lnTo>
                <a:lnTo>
                  <a:pt x="8977" y="13362"/>
                </a:lnTo>
                <a:lnTo>
                  <a:pt x="8642" y="16372"/>
                </a:lnTo>
                <a:lnTo>
                  <a:pt x="8642" y="25059"/>
                </a:lnTo>
                <a:lnTo>
                  <a:pt x="1744" y="25059"/>
                </a:lnTo>
                <a:lnTo>
                  <a:pt x="298" y="26225"/>
                </a:lnTo>
                <a:lnTo>
                  <a:pt x="0" y="28893"/>
                </a:lnTo>
                <a:lnTo>
                  <a:pt x="1744" y="32691"/>
                </a:lnTo>
                <a:lnTo>
                  <a:pt x="8642" y="32691"/>
                </a:lnTo>
                <a:lnTo>
                  <a:pt x="8642" y="76733"/>
                </a:lnTo>
                <a:lnTo>
                  <a:pt x="9013" y="77688"/>
                </a:lnTo>
                <a:lnTo>
                  <a:pt x="11577" y="78422"/>
                </a:lnTo>
                <a:lnTo>
                  <a:pt x="14770" y="78422"/>
                </a:lnTo>
                <a:lnTo>
                  <a:pt x="17678" y="76733"/>
                </a:lnTo>
                <a:lnTo>
                  <a:pt x="17678" y="32691"/>
                </a:lnTo>
                <a:lnTo>
                  <a:pt x="28623" y="32691"/>
                </a:lnTo>
                <a:lnTo>
                  <a:pt x="30405" y="30239"/>
                </a:lnTo>
                <a:lnTo>
                  <a:pt x="30369" y="27612"/>
                </a:lnTo>
                <a:lnTo>
                  <a:pt x="28623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840312" y="45336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8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8" y="55206"/>
                </a:lnTo>
                <a:lnTo>
                  <a:pt x="22924" y="47393"/>
                </a:lnTo>
                <a:lnTo>
                  <a:pt x="18385" y="48006"/>
                </a:lnTo>
                <a:lnTo>
                  <a:pt x="15483" y="48006"/>
                </a:lnTo>
                <a:lnTo>
                  <a:pt x="11610" y="45694"/>
                </a:lnTo>
                <a:lnTo>
                  <a:pt x="9198" y="42073"/>
                </a:lnTo>
                <a:close/>
              </a:path>
              <a:path w="22924" h="55206">
                <a:moveTo>
                  <a:pt x="34639" y="54432"/>
                </a:moveTo>
                <a:lnTo>
                  <a:pt x="37313" y="54467"/>
                </a:lnTo>
                <a:lnTo>
                  <a:pt x="40208" y="52819"/>
                </a:lnTo>
                <a:lnTo>
                  <a:pt x="40208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49" y="4838"/>
                </a:lnTo>
                <a:lnTo>
                  <a:pt x="32331" y="2070"/>
                </a:lnTo>
                <a:lnTo>
                  <a:pt x="2740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2" y="900"/>
                </a:lnTo>
                <a:lnTo>
                  <a:pt x="10177" y="1879"/>
                </a:lnTo>
                <a:lnTo>
                  <a:pt x="7242" y="3021"/>
                </a:lnTo>
                <a:lnTo>
                  <a:pt x="3514" y="5360"/>
                </a:lnTo>
                <a:lnTo>
                  <a:pt x="2390" y="8180"/>
                </a:lnTo>
                <a:lnTo>
                  <a:pt x="2682" y="11490"/>
                </a:lnTo>
                <a:lnTo>
                  <a:pt x="528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0" y="7491"/>
                </a:lnTo>
                <a:lnTo>
                  <a:pt x="22147" y="7491"/>
                </a:lnTo>
                <a:lnTo>
                  <a:pt x="25304" y="8241"/>
                </a:lnTo>
                <a:lnTo>
                  <a:pt x="2786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83" y="19329"/>
                </a:lnTo>
                <a:lnTo>
                  <a:pt x="31283" y="23227"/>
                </a:lnTo>
                <a:lnTo>
                  <a:pt x="20721" y="23227"/>
                </a:lnTo>
                <a:lnTo>
                  <a:pt x="17291" y="23569"/>
                </a:lnTo>
                <a:lnTo>
                  <a:pt x="14245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85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4" y="46393"/>
                </a:lnTo>
                <a:lnTo>
                  <a:pt x="3182" y="49885"/>
                </a:lnTo>
                <a:lnTo>
                  <a:pt x="6127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40" y="35420"/>
                </a:lnTo>
                <a:lnTo>
                  <a:pt x="12675" y="32411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83" y="29869"/>
                </a:lnTo>
                <a:lnTo>
                  <a:pt x="31283" y="40535"/>
                </a:lnTo>
                <a:lnTo>
                  <a:pt x="26949" y="44946"/>
                </a:lnTo>
                <a:lnTo>
                  <a:pt x="22924" y="47393"/>
                </a:lnTo>
                <a:lnTo>
                  <a:pt x="19908" y="55206"/>
                </a:lnTo>
                <a:lnTo>
                  <a:pt x="22705" y="54547"/>
                </a:lnTo>
                <a:lnTo>
                  <a:pt x="25330" y="53262"/>
                </a:lnTo>
                <a:lnTo>
                  <a:pt x="27953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5893441" y="45337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40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07" y="16268"/>
                </a:lnTo>
                <a:lnTo>
                  <a:pt x="12801" y="12866"/>
                </a:lnTo>
                <a:lnTo>
                  <a:pt x="15112" y="9461"/>
                </a:lnTo>
                <a:lnTo>
                  <a:pt x="18417" y="7746"/>
                </a:lnTo>
                <a:lnTo>
                  <a:pt x="24843" y="7746"/>
                </a:lnTo>
                <a:lnTo>
                  <a:pt x="28199" y="8686"/>
                </a:lnTo>
                <a:lnTo>
                  <a:pt x="32151" y="10721"/>
                </a:lnTo>
                <a:lnTo>
                  <a:pt x="35539" y="13374"/>
                </a:lnTo>
                <a:lnTo>
                  <a:pt x="38400" y="11229"/>
                </a:lnTo>
                <a:lnTo>
                  <a:pt x="38375" y="8547"/>
                </a:lnTo>
                <a:lnTo>
                  <a:pt x="37558" y="5717"/>
                </a:lnTo>
                <a:lnTo>
                  <a:pt x="34735" y="3290"/>
                </a:lnTo>
                <a:lnTo>
                  <a:pt x="31446" y="1628"/>
                </a:lnTo>
                <a:lnTo>
                  <a:pt x="28854" y="749"/>
                </a:lnTo>
                <a:lnTo>
                  <a:pt x="25919" y="154"/>
                </a:lnTo>
                <a:lnTo>
                  <a:pt x="22852" y="0"/>
                </a:lnTo>
                <a:lnTo>
                  <a:pt x="19624" y="0"/>
                </a:lnTo>
                <a:lnTo>
                  <a:pt x="16610" y="547"/>
                </a:lnTo>
                <a:lnTo>
                  <a:pt x="13837" y="1652"/>
                </a:lnTo>
                <a:lnTo>
                  <a:pt x="11051" y="2743"/>
                </a:lnTo>
                <a:lnTo>
                  <a:pt x="8653" y="4432"/>
                </a:lnTo>
                <a:lnTo>
                  <a:pt x="4554" y="8967"/>
                </a:lnTo>
                <a:lnTo>
                  <a:pt x="2933" y="11887"/>
                </a:lnTo>
                <a:lnTo>
                  <a:pt x="1756" y="15430"/>
                </a:lnTo>
                <a:lnTo>
                  <a:pt x="582" y="18986"/>
                </a:lnTo>
                <a:lnTo>
                  <a:pt x="0" y="23242"/>
                </a:lnTo>
                <a:lnTo>
                  <a:pt x="0" y="32537"/>
                </a:lnTo>
                <a:lnTo>
                  <a:pt x="467" y="36375"/>
                </a:lnTo>
                <a:lnTo>
                  <a:pt x="1432" y="39715"/>
                </a:lnTo>
                <a:lnTo>
                  <a:pt x="2390" y="43041"/>
                </a:lnTo>
                <a:lnTo>
                  <a:pt x="3797" y="45846"/>
                </a:lnTo>
                <a:lnTo>
                  <a:pt x="5619" y="48132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4"/>
                </a:lnTo>
                <a:lnTo>
                  <a:pt x="23507" y="55144"/>
                </a:lnTo>
                <a:lnTo>
                  <a:pt x="26762" y="54637"/>
                </a:lnTo>
                <a:lnTo>
                  <a:pt x="29833" y="53859"/>
                </a:lnTo>
                <a:lnTo>
                  <a:pt x="32557" y="52783"/>
                </a:lnTo>
                <a:lnTo>
                  <a:pt x="35949" y="50799"/>
                </a:lnTo>
                <a:lnTo>
                  <a:pt x="38365" y="47866"/>
                </a:lnTo>
                <a:lnTo>
                  <a:pt x="38624" y="45036"/>
                </a:lnTo>
                <a:lnTo>
                  <a:pt x="38585" y="43665"/>
                </a:lnTo>
                <a:lnTo>
                  <a:pt x="36715" y="40792"/>
                </a:lnTo>
                <a:lnTo>
                  <a:pt x="33583" y="43157"/>
                </a:lnTo>
                <a:lnTo>
                  <a:pt x="29955" y="45478"/>
                </a:lnTo>
                <a:lnTo>
                  <a:pt x="26837" y="46826"/>
                </a:lnTo>
                <a:lnTo>
                  <a:pt x="22953" y="47167"/>
                </a:lnTo>
                <a:lnTo>
                  <a:pt x="18839" y="46761"/>
                </a:lnTo>
                <a:lnTo>
                  <a:pt x="15476" y="45162"/>
                </a:lnTo>
                <a:lnTo>
                  <a:pt x="12884" y="42303"/>
                </a:lnTo>
                <a:lnTo>
                  <a:pt x="10843" y="38635"/>
                </a:lnTo>
                <a:lnTo>
                  <a:pt x="9640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5942818" y="451378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96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0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277" y="73432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3" y="20754"/>
                </a:lnTo>
                <a:lnTo>
                  <a:pt x="3948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277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5969285" y="4510138"/>
            <a:ext cx="8975" cy="78000"/>
          </a:xfrm>
          <a:custGeom>
            <a:avLst/>
            <a:gdLst/>
            <a:ahLst/>
            <a:cxnLst/>
            <a:rect l="l" t="t" r="r" b="b"/>
            <a:pathLst>
              <a:path w="8975" h="78000">
                <a:moveTo>
                  <a:pt x="8975" y="76311"/>
                </a:moveTo>
                <a:lnTo>
                  <a:pt x="8975" y="1752"/>
                </a:lnTo>
                <a:lnTo>
                  <a:pt x="8751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1"/>
                </a:lnTo>
                <a:lnTo>
                  <a:pt x="184" y="77075"/>
                </a:lnTo>
                <a:lnTo>
                  <a:pt x="2858" y="78000"/>
                </a:lnTo>
                <a:lnTo>
                  <a:pt x="6116" y="78000"/>
                </a:lnTo>
                <a:lnTo>
                  <a:pt x="8975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5993582" y="451378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86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695" y="1918"/>
                </a:lnTo>
                <a:lnTo>
                  <a:pt x="7703" y="0"/>
                </a:lnTo>
                <a:lnTo>
                  <a:pt x="3455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400" y="73624"/>
                </a:moveTo>
                <a:lnTo>
                  <a:pt x="3949" y="74358"/>
                </a:lnTo>
                <a:lnTo>
                  <a:pt x="7193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8" y="21704"/>
                </a:lnTo>
                <a:lnTo>
                  <a:pt x="7193" y="20754"/>
                </a:lnTo>
                <a:lnTo>
                  <a:pt x="3949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013512" y="45210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1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2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3" y="64947"/>
                </a:lnTo>
                <a:lnTo>
                  <a:pt x="16429" y="66686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69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16" y="58355"/>
                </a:lnTo>
                <a:lnTo>
                  <a:pt x="27359" y="59420"/>
                </a:lnTo>
                <a:lnTo>
                  <a:pt x="24486" y="59842"/>
                </a:lnTo>
                <a:lnTo>
                  <a:pt x="21908" y="59842"/>
                </a:lnTo>
                <a:lnTo>
                  <a:pt x="20116" y="58953"/>
                </a:lnTo>
                <a:lnTo>
                  <a:pt x="18121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53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6056096" y="4513780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7"/>
                </a:moveTo>
                <a:lnTo>
                  <a:pt x="384" y="9143"/>
                </a:lnTo>
                <a:lnTo>
                  <a:pt x="3380" y="11049"/>
                </a:lnTo>
                <a:lnTo>
                  <a:pt x="7627" y="11049"/>
                </a:lnTo>
                <a:lnTo>
                  <a:pt x="10698" y="9108"/>
                </a:lnTo>
                <a:lnTo>
                  <a:pt x="11094" y="5476"/>
                </a:lnTo>
                <a:lnTo>
                  <a:pt x="10706" y="1918"/>
                </a:lnTo>
                <a:lnTo>
                  <a:pt x="7700" y="0"/>
                </a:lnTo>
                <a:lnTo>
                  <a:pt x="3455" y="0"/>
                </a:lnTo>
                <a:lnTo>
                  <a:pt x="398" y="1969"/>
                </a:lnTo>
                <a:lnTo>
                  <a:pt x="0" y="5587"/>
                </a:lnTo>
                <a:close/>
              </a:path>
              <a:path w="11094" h="74358">
                <a:moveTo>
                  <a:pt x="1400" y="73624"/>
                </a:moveTo>
                <a:lnTo>
                  <a:pt x="3948" y="74358"/>
                </a:lnTo>
                <a:lnTo>
                  <a:pt x="7195" y="74358"/>
                </a:lnTo>
                <a:lnTo>
                  <a:pt x="10050" y="72669"/>
                </a:lnTo>
                <a:lnTo>
                  <a:pt x="10050" y="22442"/>
                </a:lnTo>
                <a:lnTo>
                  <a:pt x="9831" y="21704"/>
                </a:lnTo>
                <a:lnTo>
                  <a:pt x="7195" y="20754"/>
                </a:lnTo>
                <a:lnTo>
                  <a:pt x="3948" y="20754"/>
                </a:lnTo>
                <a:lnTo>
                  <a:pt x="1079" y="22442"/>
                </a:lnTo>
                <a:lnTo>
                  <a:pt x="1079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6079294" y="45337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85" y="7009"/>
                </a:lnTo>
                <a:lnTo>
                  <a:pt x="36026" y="3175"/>
                </a:lnTo>
                <a:lnTo>
                  <a:pt x="33310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2" y="7199"/>
                </a:lnTo>
                <a:lnTo>
                  <a:pt x="30650" y="8582"/>
                </a:lnTo>
                <a:lnTo>
                  <a:pt x="32865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16" y="18719"/>
                </a:lnTo>
                <a:lnTo>
                  <a:pt x="10966" y="14958"/>
                </a:lnTo>
                <a:lnTo>
                  <a:pt x="13766" y="1929"/>
                </a:lnTo>
                <a:lnTo>
                  <a:pt x="10868" y="3210"/>
                </a:lnTo>
                <a:lnTo>
                  <a:pt x="8392" y="5054"/>
                </a:lnTo>
                <a:lnTo>
                  <a:pt x="4281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1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6264" y="48347"/>
                </a:lnTo>
                <a:lnTo>
                  <a:pt x="10868" y="52322"/>
                </a:lnTo>
                <a:lnTo>
                  <a:pt x="13903" y="53478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1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5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4" y="44132"/>
                </a:lnTo>
                <a:lnTo>
                  <a:pt x="39550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1" y="47523"/>
                </a:lnTo>
                <a:lnTo>
                  <a:pt x="25330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3" y="44358"/>
                </a:lnTo>
                <a:lnTo>
                  <a:pt x="11574" y="41158"/>
                </a:lnTo>
                <a:lnTo>
                  <a:pt x="10113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66" y="14958"/>
                </a:moveTo>
                <a:lnTo>
                  <a:pt x="12971" y="11887"/>
                </a:lnTo>
                <a:lnTo>
                  <a:pt x="15509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2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6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134346" y="4533706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64"/>
                </a:moveTo>
                <a:lnTo>
                  <a:pt x="3909" y="23633"/>
                </a:lnTo>
                <a:lnTo>
                  <a:pt x="7537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63" y="31099"/>
                </a:lnTo>
                <a:lnTo>
                  <a:pt x="19457" y="32255"/>
                </a:lnTo>
                <a:lnTo>
                  <a:pt x="23086" y="34405"/>
                </a:lnTo>
                <a:lnTo>
                  <a:pt x="25436" y="37198"/>
                </a:lnTo>
                <a:lnTo>
                  <a:pt x="25786" y="39801"/>
                </a:lnTo>
                <a:lnTo>
                  <a:pt x="25548" y="42368"/>
                </a:lnTo>
                <a:lnTo>
                  <a:pt x="22964" y="45845"/>
                </a:lnTo>
                <a:lnTo>
                  <a:pt x="19756" y="47318"/>
                </a:lnTo>
                <a:lnTo>
                  <a:pt x="17146" y="47829"/>
                </a:lnTo>
                <a:lnTo>
                  <a:pt x="13588" y="47829"/>
                </a:lnTo>
                <a:lnTo>
                  <a:pt x="10219" y="47077"/>
                </a:lnTo>
                <a:lnTo>
                  <a:pt x="6177" y="45439"/>
                </a:lnTo>
                <a:lnTo>
                  <a:pt x="3290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1" y="52387"/>
                </a:lnTo>
                <a:lnTo>
                  <a:pt x="6224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82" y="54838"/>
                </a:lnTo>
                <a:lnTo>
                  <a:pt x="23234" y="54140"/>
                </a:lnTo>
                <a:lnTo>
                  <a:pt x="27630" y="52401"/>
                </a:lnTo>
                <a:lnTo>
                  <a:pt x="31034" y="49644"/>
                </a:lnTo>
                <a:lnTo>
                  <a:pt x="33274" y="45935"/>
                </a:lnTo>
                <a:lnTo>
                  <a:pt x="34660" y="41644"/>
                </a:lnTo>
                <a:lnTo>
                  <a:pt x="34660" y="3691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3" y="23266"/>
                </a:lnTo>
                <a:lnTo>
                  <a:pt x="16200" y="22071"/>
                </a:lnTo>
                <a:lnTo>
                  <a:pt x="12552" y="19911"/>
                </a:lnTo>
                <a:lnTo>
                  <a:pt x="10162" y="17081"/>
                </a:lnTo>
                <a:lnTo>
                  <a:pt x="9791" y="14414"/>
                </a:lnTo>
                <a:lnTo>
                  <a:pt x="10356" y="11504"/>
                </a:lnTo>
                <a:lnTo>
                  <a:pt x="12786" y="8535"/>
                </a:lnTo>
                <a:lnTo>
                  <a:pt x="16066" y="7325"/>
                </a:lnTo>
                <a:lnTo>
                  <a:pt x="18928" y="7138"/>
                </a:lnTo>
                <a:lnTo>
                  <a:pt x="22146" y="7354"/>
                </a:lnTo>
                <a:lnTo>
                  <a:pt x="25954" y="8610"/>
                </a:lnTo>
                <a:lnTo>
                  <a:pt x="29325" y="10389"/>
                </a:lnTo>
                <a:lnTo>
                  <a:pt x="32122" y="8561"/>
                </a:lnTo>
                <a:lnTo>
                  <a:pt x="32072" y="5867"/>
                </a:lnTo>
                <a:lnTo>
                  <a:pt x="30487" y="2994"/>
                </a:lnTo>
                <a:lnTo>
                  <a:pt x="27553" y="1512"/>
                </a:lnTo>
                <a:lnTo>
                  <a:pt x="24263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24" y="1230"/>
                </a:lnTo>
                <a:lnTo>
                  <a:pt x="7142" y="3135"/>
                </a:lnTo>
                <a:lnTo>
                  <a:pt x="4168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200654" y="4509716"/>
            <a:ext cx="33141" cy="78422"/>
          </a:xfrm>
          <a:custGeom>
            <a:avLst/>
            <a:gdLst/>
            <a:ahLst/>
            <a:cxnLst/>
            <a:rect l="l" t="t" r="r" b="b"/>
            <a:pathLst>
              <a:path w="33141" h="78422">
                <a:moveTo>
                  <a:pt x="28619" y="25059"/>
                </a:moveTo>
                <a:lnTo>
                  <a:pt x="17689" y="25059"/>
                </a:lnTo>
                <a:lnTo>
                  <a:pt x="17689" y="17424"/>
                </a:lnTo>
                <a:lnTo>
                  <a:pt x="18060" y="14086"/>
                </a:lnTo>
                <a:lnTo>
                  <a:pt x="18741" y="11353"/>
                </a:lnTo>
                <a:lnTo>
                  <a:pt x="20664" y="8761"/>
                </a:lnTo>
                <a:lnTo>
                  <a:pt x="23680" y="7646"/>
                </a:lnTo>
                <a:lnTo>
                  <a:pt x="26863" y="7721"/>
                </a:lnTo>
                <a:lnTo>
                  <a:pt x="30096" y="8661"/>
                </a:lnTo>
                <a:lnTo>
                  <a:pt x="32792" y="8586"/>
                </a:lnTo>
                <a:lnTo>
                  <a:pt x="33141" y="5857"/>
                </a:lnTo>
                <a:lnTo>
                  <a:pt x="33055" y="4038"/>
                </a:lnTo>
                <a:lnTo>
                  <a:pt x="30899" y="1144"/>
                </a:lnTo>
                <a:lnTo>
                  <a:pt x="28138" y="356"/>
                </a:lnTo>
                <a:lnTo>
                  <a:pt x="24439" y="0"/>
                </a:lnTo>
                <a:lnTo>
                  <a:pt x="21751" y="0"/>
                </a:lnTo>
                <a:lnTo>
                  <a:pt x="19425" y="370"/>
                </a:lnTo>
                <a:lnTo>
                  <a:pt x="15462" y="1893"/>
                </a:lnTo>
                <a:lnTo>
                  <a:pt x="12513" y="4687"/>
                </a:lnTo>
                <a:lnTo>
                  <a:pt x="10238" y="8333"/>
                </a:lnTo>
                <a:lnTo>
                  <a:pt x="8975" y="13362"/>
                </a:lnTo>
                <a:lnTo>
                  <a:pt x="8655" y="16372"/>
                </a:lnTo>
                <a:lnTo>
                  <a:pt x="8655" y="25059"/>
                </a:lnTo>
                <a:lnTo>
                  <a:pt x="1746" y="25059"/>
                </a:lnTo>
                <a:lnTo>
                  <a:pt x="294" y="26225"/>
                </a:lnTo>
                <a:lnTo>
                  <a:pt x="0" y="28893"/>
                </a:lnTo>
                <a:lnTo>
                  <a:pt x="1746" y="32691"/>
                </a:lnTo>
                <a:lnTo>
                  <a:pt x="8655" y="32691"/>
                </a:lnTo>
                <a:lnTo>
                  <a:pt x="8655" y="76733"/>
                </a:lnTo>
                <a:lnTo>
                  <a:pt x="9022" y="77688"/>
                </a:lnTo>
                <a:lnTo>
                  <a:pt x="11573" y="78422"/>
                </a:lnTo>
                <a:lnTo>
                  <a:pt x="14767" y="78422"/>
                </a:lnTo>
                <a:lnTo>
                  <a:pt x="17689" y="76733"/>
                </a:lnTo>
                <a:lnTo>
                  <a:pt x="17689" y="32691"/>
                </a:lnTo>
                <a:lnTo>
                  <a:pt x="28619" y="32691"/>
                </a:lnTo>
                <a:lnTo>
                  <a:pt x="30416" y="30239"/>
                </a:lnTo>
                <a:lnTo>
                  <a:pt x="30365" y="27612"/>
                </a:lnTo>
                <a:lnTo>
                  <a:pt x="28619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237593" y="4533699"/>
            <a:ext cx="48961" cy="55206"/>
          </a:xfrm>
          <a:custGeom>
            <a:avLst/>
            <a:gdLst/>
            <a:ahLst/>
            <a:cxnLst/>
            <a:rect l="l" t="t" r="r" b="b"/>
            <a:pathLst>
              <a:path w="48961" h="55206">
                <a:moveTo>
                  <a:pt x="0" y="28080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20" y="45670"/>
                </a:lnTo>
                <a:lnTo>
                  <a:pt x="5915" y="48006"/>
                </a:lnTo>
                <a:lnTo>
                  <a:pt x="10422" y="52146"/>
                </a:lnTo>
                <a:lnTo>
                  <a:pt x="9540" y="32804"/>
                </a:lnTo>
                <a:lnTo>
                  <a:pt x="9295" y="30226"/>
                </a:lnTo>
                <a:lnTo>
                  <a:pt x="9295" y="24613"/>
                </a:lnTo>
                <a:lnTo>
                  <a:pt x="9594" y="21971"/>
                </a:lnTo>
                <a:lnTo>
                  <a:pt x="10195" y="19545"/>
                </a:lnTo>
                <a:lnTo>
                  <a:pt x="11732" y="15038"/>
                </a:lnTo>
                <a:lnTo>
                  <a:pt x="14210" y="11506"/>
                </a:lnTo>
                <a:lnTo>
                  <a:pt x="17722" y="9159"/>
                </a:lnTo>
                <a:lnTo>
                  <a:pt x="21935" y="7722"/>
                </a:lnTo>
                <a:lnTo>
                  <a:pt x="27504" y="7722"/>
                </a:lnTo>
                <a:lnTo>
                  <a:pt x="29919" y="8244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79"/>
                </a:lnTo>
                <a:lnTo>
                  <a:pt x="39399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83" y="35676"/>
                </a:lnTo>
                <a:lnTo>
                  <a:pt x="37274" y="40172"/>
                </a:lnTo>
                <a:lnTo>
                  <a:pt x="34787" y="43675"/>
                </a:lnTo>
                <a:lnTo>
                  <a:pt x="31255" y="45986"/>
                </a:lnTo>
                <a:lnTo>
                  <a:pt x="27021" y="47458"/>
                </a:lnTo>
                <a:lnTo>
                  <a:pt x="21499" y="47458"/>
                </a:lnTo>
                <a:lnTo>
                  <a:pt x="19084" y="46926"/>
                </a:lnTo>
                <a:lnTo>
                  <a:pt x="15199" y="44805"/>
                </a:lnTo>
                <a:lnTo>
                  <a:pt x="12514" y="41569"/>
                </a:lnTo>
                <a:lnTo>
                  <a:pt x="13403" y="53352"/>
                </a:lnTo>
                <a:lnTo>
                  <a:pt x="16402" y="54598"/>
                </a:lnTo>
                <a:lnTo>
                  <a:pt x="19904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3" y="53111"/>
                </a:lnTo>
                <a:lnTo>
                  <a:pt x="37966" y="51728"/>
                </a:lnTo>
                <a:lnTo>
                  <a:pt x="40579" y="49773"/>
                </a:lnTo>
                <a:lnTo>
                  <a:pt x="44762" y="44795"/>
                </a:lnTo>
                <a:lnTo>
                  <a:pt x="46325" y="41821"/>
                </a:lnTo>
                <a:lnTo>
                  <a:pt x="47372" y="38379"/>
                </a:lnTo>
                <a:lnTo>
                  <a:pt x="48427" y="34938"/>
                </a:lnTo>
                <a:lnTo>
                  <a:pt x="48961" y="31165"/>
                </a:lnTo>
                <a:lnTo>
                  <a:pt x="48961" y="22875"/>
                </a:lnTo>
                <a:lnTo>
                  <a:pt x="48463" y="19102"/>
                </a:lnTo>
                <a:lnTo>
                  <a:pt x="47458" y="15760"/>
                </a:lnTo>
                <a:lnTo>
                  <a:pt x="46457" y="12409"/>
                </a:lnTo>
                <a:lnTo>
                  <a:pt x="44971" y="9551"/>
                </a:lnTo>
                <a:lnTo>
                  <a:pt x="42980" y="7214"/>
                </a:lnTo>
                <a:lnTo>
                  <a:pt x="38484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8991" y="0"/>
                </a:lnTo>
                <a:lnTo>
                  <a:pt x="20793" y="0"/>
                </a:lnTo>
                <a:lnTo>
                  <a:pt x="17153" y="698"/>
                </a:lnTo>
                <a:lnTo>
                  <a:pt x="14037" y="2070"/>
                </a:lnTo>
                <a:lnTo>
                  <a:pt x="10915" y="3456"/>
                </a:lnTo>
                <a:lnTo>
                  <a:pt x="8305" y="5386"/>
                </a:lnTo>
                <a:lnTo>
                  <a:pt x="4133" y="10375"/>
                </a:lnTo>
                <a:lnTo>
                  <a:pt x="2585" y="13335"/>
                </a:lnTo>
                <a:lnTo>
                  <a:pt x="1548" y="16790"/>
                </a:lnTo>
                <a:lnTo>
                  <a:pt x="519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1" h="55206">
                <a:moveTo>
                  <a:pt x="10519" y="37645"/>
                </a:moveTo>
                <a:lnTo>
                  <a:pt x="9540" y="32804"/>
                </a:lnTo>
                <a:lnTo>
                  <a:pt x="10422" y="52146"/>
                </a:lnTo>
                <a:lnTo>
                  <a:pt x="13403" y="53352"/>
                </a:lnTo>
                <a:lnTo>
                  <a:pt x="12514" y="41569"/>
                </a:lnTo>
                <a:lnTo>
                  <a:pt x="10519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6299805" y="4533703"/>
            <a:ext cx="28576" cy="54432"/>
          </a:xfrm>
          <a:custGeom>
            <a:avLst/>
            <a:gdLst/>
            <a:ahLst/>
            <a:cxnLst/>
            <a:rect l="l" t="t" r="r" b="b"/>
            <a:pathLst>
              <a:path w="28576" h="54432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76" y="54432"/>
                </a:lnTo>
                <a:lnTo>
                  <a:pt x="6130" y="54432"/>
                </a:lnTo>
                <a:lnTo>
                  <a:pt x="8992" y="52744"/>
                </a:lnTo>
                <a:lnTo>
                  <a:pt x="8992" y="19710"/>
                </a:lnTo>
                <a:lnTo>
                  <a:pt x="10266" y="17665"/>
                </a:lnTo>
                <a:lnTo>
                  <a:pt x="12470" y="14514"/>
                </a:lnTo>
                <a:lnTo>
                  <a:pt x="14526" y="11963"/>
                </a:lnTo>
                <a:lnTo>
                  <a:pt x="17373" y="9652"/>
                </a:lnTo>
                <a:lnTo>
                  <a:pt x="19997" y="8712"/>
                </a:lnTo>
                <a:lnTo>
                  <a:pt x="23028" y="8928"/>
                </a:lnTo>
                <a:lnTo>
                  <a:pt x="25789" y="9756"/>
                </a:lnTo>
                <a:lnTo>
                  <a:pt x="28536" y="8435"/>
                </a:lnTo>
                <a:lnTo>
                  <a:pt x="28576" y="3276"/>
                </a:lnTo>
                <a:lnTo>
                  <a:pt x="26221" y="723"/>
                </a:lnTo>
                <a:lnTo>
                  <a:pt x="23115" y="90"/>
                </a:lnTo>
                <a:lnTo>
                  <a:pt x="20450" y="0"/>
                </a:lnTo>
                <a:lnTo>
                  <a:pt x="17348" y="712"/>
                </a:lnTo>
                <a:lnTo>
                  <a:pt x="14187" y="2656"/>
                </a:lnTo>
                <a:lnTo>
                  <a:pt x="10723" y="6184"/>
                </a:lnTo>
                <a:lnTo>
                  <a:pt x="8125" y="9817"/>
                </a:lnTo>
                <a:lnTo>
                  <a:pt x="8125" y="2225"/>
                </a:lnTo>
                <a:lnTo>
                  <a:pt x="5551" y="814"/>
                </a:lnTo>
                <a:lnTo>
                  <a:pt x="2576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361142" y="4514731"/>
            <a:ext cx="51090" cy="74015"/>
          </a:xfrm>
          <a:custGeom>
            <a:avLst/>
            <a:gdLst/>
            <a:ahLst/>
            <a:cxnLst/>
            <a:rect l="l" t="t" r="r" b="b"/>
            <a:pathLst>
              <a:path w="51090" h="74015">
                <a:moveTo>
                  <a:pt x="0" y="31963"/>
                </a:moveTo>
                <a:lnTo>
                  <a:pt x="0" y="43801"/>
                </a:lnTo>
                <a:lnTo>
                  <a:pt x="704" y="48955"/>
                </a:lnTo>
                <a:lnTo>
                  <a:pt x="2090" y="53441"/>
                </a:lnTo>
                <a:lnTo>
                  <a:pt x="3491" y="57923"/>
                </a:lnTo>
                <a:lnTo>
                  <a:pt x="5486" y="61696"/>
                </a:lnTo>
                <a:lnTo>
                  <a:pt x="8070" y="64742"/>
                </a:lnTo>
                <a:lnTo>
                  <a:pt x="10673" y="67805"/>
                </a:lnTo>
                <a:lnTo>
                  <a:pt x="13802" y="70091"/>
                </a:lnTo>
                <a:lnTo>
                  <a:pt x="17495" y="71650"/>
                </a:lnTo>
                <a:lnTo>
                  <a:pt x="21167" y="73212"/>
                </a:lnTo>
                <a:lnTo>
                  <a:pt x="25307" y="74015"/>
                </a:lnTo>
                <a:lnTo>
                  <a:pt x="32510" y="74015"/>
                </a:lnTo>
                <a:lnTo>
                  <a:pt x="37186" y="73252"/>
                </a:lnTo>
                <a:lnTo>
                  <a:pt x="41399" y="72147"/>
                </a:lnTo>
                <a:lnTo>
                  <a:pt x="44837" y="70685"/>
                </a:lnTo>
                <a:lnTo>
                  <a:pt x="48602" y="68425"/>
                </a:lnTo>
                <a:lnTo>
                  <a:pt x="50831" y="65631"/>
                </a:lnTo>
                <a:lnTo>
                  <a:pt x="51090" y="62901"/>
                </a:lnTo>
                <a:lnTo>
                  <a:pt x="50943" y="60220"/>
                </a:lnTo>
                <a:lnTo>
                  <a:pt x="48369" y="59014"/>
                </a:lnTo>
                <a:lnTo>
                  <a:pt x="45258" y="61213"/>
                </a:lnTo>
                <a:lnTo>
                  <a:pt x="42299" y="62964"/>
                </a:lnTo>
                <a:lnTo>
                  <a:pt x="38426" y="64465"/>
                </a:lnTo>
                <a:lnTo>
                  <a:pt x="33872" y="65530"/>
                </a:lnTo>
                <a:lnTo>
                  <a:pt x="27744" y="65530"/>
                </a:lnTo>
                <a:lnTo>
                  <a:pt x="24781" y="64922"/>
                </a:lnTo>
                <a:lnTo>
                  <a:pt x="22146" y="63701"/>
                </a:lnTo>
                <a:lnTo>
                  <a:pt x="19522" y="62506"/>
                </a:lnTo>
                <a:lnTo>
                  <a:pt x="17308" y="60717"/>
                </a:lnTo>
                <a:lnTo>
                  <a:pt x="13694" y="55994"/>
                </a:lnTo>
                <a:lnTo>
                  <a:pt x="12318" y="53059"/>
                </a:lnTo>
                <a:lnTo>
                  <a:pt x="11353" y="49528"/>
                </a:lnTo>
                <a:lnTo>
                  <a:pt x="10388" y="46022"/>
                </a:lnTo>
                <a:lnTo>
                  <a:pt x="9903" y="41972"/>
                </a:lnTo>
                <a:lnTo>
                  <a:pt x="9903" y="32788"/>
                </a:lnTo>
                <a:lnTo>
                  <a:pt x="10400" y="28688"/>
                </a:lnTo>
                <a:lnTo>
                  <a:pt x="11404" y="25081"/>
                </a:lnTo>
                <a:lnTo>
                  <a:pt x="12405" y="21498"/>
                </a:lnTo>
                <a:lnTo>
                  <a:pt x="13816" y="18463"/>
                </a:lnTo>
                <a:lnTo>
                  <a:pt x="15648" y="15976"/>
                </a:lnTo>
                <a:lnTo>
                  <a:pt x="19669" y="11581"/>
                </a:lnTo>
                <a:lnTo>
                  <a:pt x="22236" y="10298"/>
                </a:lnTo>
                <a:lnTo>
                  <a:pt x="24810" y="9014"/>
                </a:lnTo>
                <a:lnTo>
                  <a:pt x="27658" y="8380"/>
                </a:lnTo>
                <a:lnTo>
                  <a:pt x="33670" y="8380"/>
                </a:lnTo>
                <a:lnTo>
                  <a:pt x="38206" y="9460"/>
                </a:lnTo>
                <a:lnTo>
                  <a:pt x="42015" y="10982"/>
                </a:lnTo>
                <a:lnTo>
                  <a:pt x="44902" y="12736"/>
                </a:lnTo>
                <a:lnTo>
                  <a:pt x="47898" y="14997"/>
                </a:lnTo>
                <a:lnTo>
                  <a:pt x="50521" y="13956"/>
                </a:lnTo>
                <a:lnTo>
                  <a:pt x="50816" y="11112"/>
                </a:lnTo>
                <a:lnTo>
                  <a:pt x="50507" y="8127"/>
                </a:lnTo>
                <a:lnTo>
                  <a:pt x="48724" y="5547"/>
                </a:lnTo>
                <a:lnTo>
                  <a:pt x="45298" y="3351"/>
                </a:lnTo>
                <a:lnTo>
                  <a:pt x="42216" y="2068"/>
                </a:lnTo>
                <a:lnTo>
                  <a:pt x="38807" y="975"/>
                </a:lnTo>
                <a:lnTo>
                  <a:pt x="34959" y="200"/>
                </a:lnTo>
                <a:lnTo>
                  <a:pt x="30962" y="0"/>
                </a:lnTo>
                <a:lnTo>
                  <a:pt x="26355" y="0"/>
                </a:lnTo>
                <a:lnTo>
                  <a:pt x="22146" y="863"/>
                </a:lnTo>
                <a:lnTo>
                  <a:pt x="18359" y="2576"/>
                </a:lnTo>
                <a:lnTo>
                  <a:pt x="14571" y="4290"/>
                </a:lnTo>
                <a:lnTo>
                  <a:pt x="11314" y="6767"/>
                </a:lnTo>
                <a:lnTo>
                  <a:pt x="8592" y="10017"/>
                </a:lnTo>
                <a:lnTo>
                  <a:pt x="5881" y="13282"/>
                </a:lnTo>
                <a:lnTo>
                  <a:pt x="3761" y="17244"/>
                </a:lnTo>
                <a:lnTo>
                  <a:pt x="2264" y="21930"/>
                </a:lnTo>
                <a:lnTo>
                  <a:pt x="755" y="26628"/>
                </a:lnTo>
                <a:lnTo>
                  <a:pt x="0" y="31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422529" y="451378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80" y="9143"/>
                </a:lnTo>
                <a:lnTo>
                  <a:pt x="3390" y="11049"/>
                </a:lnTo>
                <a:lnTo>
                  <a:pt x="7635" y="11049"/>
                </a:lnTo>
                <a:lnTo>
                  <a:pt x="10695" y="9108"/>
                </a:lnTo>
                <a:lnTo>
                  <a:pt x="11090" y="5476"/>
                </a:lnTo>
                <a:lnTo>
                  <a:pt x="10706" y="1918"/>
                </a:lnTo>
                <a:lnTo>
                  <a:pt x="7711" y="0"/>
                </a:lnTo>
                <a:lnTo>
                  <a:pt x="346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397" y="73624"/>
                </a:moveTo>
                <a:lnTo>
                  <a:pt x="3949" y="74358"/>
                </a:lnTo>
                <a:lnTo>
                  <a:pt x="7203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38" y="21704"/>
                </a:lnTo>
                <a:lnTo>
                  <a:pt x="7203" y="20754"/>
                </a:lnTo>
                <a:lnTo>
                  <a:pt x="3949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397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442513" y="4534499"/>
            <a:ext cx="46624" cy="53682"/>
          </a:xfrm>
          <a:custGeom>
            <a:avLst/>
            <a:gdLst/>
            <a:ahLst/>
            <a:cxnLst/>
            <a:rect l="l" t="t" r="r" b="b"/>
            <a:pathLst>
              <a:path w="46624" h="53682">
                <a:moveTo>
                  <a:pt x="547" y="3959"/>
                </a:moveTo>
                <a:lnTo>
                  <a:pt x="17197" y="51663"/>
                </a:lnTo>
                <a:lnTo>
                  <a:pt x="18039" y="52880"/>
                </a:lnTo>
                <a:lnTo>
                  <a:pt x="20613" y="53578"/>
                </a:lnTo>
                <a:lnTo>
                  <a:pt x="23338" y="53682"/>
                </a:lnTo>
                <a:lnTo>
                  <a:pt x="26780" y="53541"/>
                </a:lnTo>
                <a:lnTo>
                  <a:pt x="29490" y="51663"/>
                </a:lnTo>
                <a:lnTo>
                  <a:pt x="46188" y="3959"/>
                </a:lnTo>
                <a:lnTo>
                  <a:pt x="46624" y="1612"/>
                </a:lnTo>
                <a:lnTo>
                  <a:pt x="46090" y="481"/>
                </a:lnTo>
                <a:lnTo>
                  <a:pt x="43268" y="0"/>
                </a:lnTo>
                <a:lnTo>
                  <a:pt x="40071" y="74"/>
                </a:lnTo>
                <a:lnTo>
                  <a:pt x="37486" y="1788"/>
                </a:lnTo>
                <a:lnTo>
                  <a:pt x="23831" y="43177"/>
                </a:lnTo>
                <a:lnTo>
                  <a:pt x="23450" y="43177"/>
                </a:lnTo>
                <a:lnTo>
                  <a:pt x="9634" y="1788"/>
                </a:lnTo>
                <a:lnTo>
                  <a:pt x="8070" y="241"/>
                </a:lnTo>
                <a:lnTo>
                  <a:pt x="5461" y="0"/>
                </a:lnTo>
                <a:lnTo>
                  <a:pt x="2886" y="10"/>
                </a:lnTo>
                <a:lnTo>
                  <a:pt x="0" y="1320"/>
                </a:lnTo>
                <a:lnTo>
                  <a:pt x="547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498050" y="451378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84" y="9143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695" y="1918"/>
                </a:lnTo>
                <a:lnTo>
                  <a:pt x="7703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400" y="73624"/>
                </a:moveTo>
                <a:lnTo>
                  <a:pt x="3953" y="74358"/>
                </a:lnTo>
                <a:lnTo>
                  <a:pt x="7197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2" y="21704"/>
                </a:lnTo>
                <a:lnTo>
                  <a:pt x="7197" y="20754"/>
                </a:lnTo>
                <a:lnTo>
                  <a:pt x="3953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6524503" y="4510138"/>
            <a:ext cx="8978" cy="78000"/>
          </a:xfrm>
          <a:custGeom>
            <a:avLst/>
            <a:gdLst/>
            <a:ahLst/>
            <a:cxnLst/>
            <a:rect l="l" t="t" r="r" b="b"/>
            <a:pathLst>
              <a:path w="8978" h="78000">
                <a:moveTo>
                  <a:pt x="8978" y="76311"/>
                </a:moveTo>
                <a:lnTo>
                  <a:pt x="8978" y="1752"/>
                </a:lnTo>
                <a:lnTo>
                  <a:pt x="8755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72" y="78000"/>
                </a:lnTo>
                <a:lnTo>
                  <a:pt x="6116" y="78000"/>
                </a:lnTo>
                <a:lnTo>
                  <a:pt x="8978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6544066" y="4575359"/>
            <a:ext cx="17679" cy="28637"/>
          </a:xfrm>
          <a:custGeom>
            <a:avLst/>
            <a:gdLst/>
            <a:ahLst/>
            <a:cxnLst/>
            <a:rect l="l" t="t" r="r" b="b"/>
            <a:pathLst>
              <a:path w="17679" h="28637">
                <a:moveTo>
                  <a:pt x="17679" y="4507"/>
                </a:moveTo>
                <a:lnTo>
                  <a:pt x="17679" y="3502"/>
                </a:lnTo>
                <a:lnTo>
                  <a:pt x="16029" y="482"/>
                </a:lnTo>
                <a:lnTo>
                  <a:pt x="13409" y="0"/>
                </a:lnTo>
                <a:lnTo>
                  <a:pt x="10759" y="35"/>
                </a:lnTo>
                <a:lnTo>
                  <a:pt x="7725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24" y="28637"/>
                </a:lnTo>
                <a:lnTo>
                  <a:pt x="4272" y="28587"/>
                </a:lnTo>
                <a:lnTo>
                  <a:pt x="6968" y="27100"/>
                </a:lnTo>
                <a:lnTo>
                  <a:pt x="14410" y="15619"/>
                </a:lnTo>
                <a:lnTo>
                  <a:pt x="15958" y="12966"/>
                </a:lnTo>
                <a:lnTo>
                  <a:pt x="16973" y="10425"/>
                </a:lnTo>
                <a:lnTo>
                  <a:pt x="17505" y="7682"/>
                </a:lnTo>
                <a:lnTo>
                  <a:pt x="1767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6604149" y="4515624"/>
            <a:ext cx="76542" cy="72557"/>
          </a:xfrm>
          <a:custGeom>
            <a:avLst/>
            <a:gdLst/>
            <a:ahLst/>
            <a:cxnLst/>
            <a:rect l="l" t="t" r="r" b="b"/>
            <a:pathLst>
              <a:path w="76542" h="72557">
                <a:moveTo>
                  <a:pt x="9359" y="7876"/>
                </a:moveTo>
                <a:lnTo>
                  <a:pt x="33126" y="71045"/>
                </a:lnTo>
                <a:lnTo>
                  <a:pt x="34390" y="72136"/>
                </a:lnTo>
                <a:lnTo>
                  <a:pt x="36943" y="72557"/>
                </a:lnTo>
                <a:lnTo>
                  <a:pt x="39578" y="72477"/>
                </a:lnTo>
                <a:lnTo>
                  <a:pt x="42266" y="71045"/>
                </a:lnTo>
                <a:lnTo>
                  <a:pt x="67071" y="7876"/>
                </a:lnTo>
                <a:lnTo>
                  <a:pt x="67186" y="70764"/>
                </a:lnTo>
                <a:lnTo>
                  <a:pt x="68162" y="72085"/>
                </a:lnTo>
                <a:lnTo>
                  <a:pt x="70984" y="72557"/>
                </a:lnTo>
                <a:lnTo>
                  <a:pt x="73536" y="72518"/>
                </a:lnTo>
                <a:lnTo>
                  <a:pt x="76542" y="70764"/>
                </a:lnTo>
                <a:lnTo>
                  <a:pt x="76542" y="4354"/>
                </a:lnTo>
                <a:lnTo>
                  <a:pt x="75355" y="1043"/>
                </a:lnTo>
                <a:lnTo>
                  <a:pt x="72506" y="0"/>
                </a:lnTo>
                <a:lnTo>
                  <a:pt x="66488" y="0"/>
                </a:lnTo>
                <a:lnTo>
                  <a:pt x="63360" y="521"/>
                </a:lnTo>
                <a:lnTo>
                  <a:pt x="60573" y="3188"/>
                </a:lnTo>
                <a:lnTo>
                  <a:pt x="59251" y="6022"/>
                </a:lnTo>
                <a:lnTo>
                  <a:pt x="38303" y="58168"/>
                </a:lnTo>
                <a:lnTo>
                  <a:pt x="38030" y="58168"/>
                </a:lnTo>
                <a:lnTo>
                  <a:pt x="17901" y="5867"/>
                </a:lnTo>
                <a:lnTo>
                  <a:pt x="17567" y="4866"/>
                </a:lnTo>
                <a:lnTo>
                  <a:pt x="15746" y="1882"/>
                </a:lnTo>
                <a:lnTo>
                  <a:pt x="12764" y="345"/>
                </a:lnTo>
                <a:lnTo>
                  <a:pt x="9669" y="0"/>
                </a:lnTo>
                <a:lnTo>
                  <a:pt x="3924" y="0"/>
                </a:lnTo>
                <a:lnTo>
                  <a:pt x="410" y="1691"/>
                </a:lnTo>
                <a:lnTo>
                  <a:pt x="0" y="4354"/>
                </a:lnTo>
                <a:lnTo>
                  <a:pt x="0" y="70764"/>
                </a:lnTo>
                <a:lnTo>
                  <a:pt x="928" y="72085"/>
                </a:lnTo>
                <a:lnTo>
                  <a:pt x="3704" y="72557"/>
                </a:lnTo>
                <a:lnTo>
                  <a:pt x="6289" y="72518"/>
                </a:lnTo>
                <a:lnTo>
                  <a:pt x="9359" y="70764"/>
                </a:lnTo>
                <a:lnTo>
                  <a:pt x="9359" y="78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6695179" y="45337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24" y="3175"/>
                </a:lnTo>
                <a:lnTo>
                  <a:pt x="33313" y="1903"/>
                </a:lnTo>
                <a:lnTo>
                  <a:pt x="30613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57" y="3210"/>
                </a:lnTo>
                <a:lnTo>
                  <a:pt x="8394" y="5054"/>
                </a:lnTo>
                <a:lnTo>
                  <a:pt x="4279" y="9852"/>
                </a:lnTo>
                <a:lnTo>
                  <a:pt x="2724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83" y="39801"/>
                </a:lnTo>
                <a:lnTo>
                  <a:pt x="2623" y="43218"/>
                </a:lnTo>
                <a:lnTo>
                  <a:pt x="4197" y="46073"/>
                </a:lnTo>
                <a:lnTo>
                  <a:pt x="6249" y="48347"/>
                </a:lnTo>
                <a:lnTo>
                  <a:pt x="10867" y="52322"/>
                </a:lnTo>
                <a:lnTo>
                  <a:pt x="13902" y="53478"/>
                </a:lnTo>
                <a:lnTo>
                  <a:pt x="16918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7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0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2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56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3" y="0"/>
                </a:lnTo>
                <a:lnTo>
                  <a:pt x="16659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6750730" y="4533764"/>
            <a:ext cx="38610" cy="55144"/>
          </a:xfrm>
          <a:custGeom>
            <a:avLst/>
            <a:gdLst/>
            <a:ahLst/>
            <a:cxnLst/>
            <a:rect l="l" t="t" r="r" b="b"/>
            <a:pathLst>
              <a:path w="38610" h="55144">
                <a:moveTo>
                  <a:pt x="9640" y="33757"/>
                </a:moveTo>
                <a:lnTo>
                  <a:pt x="9356" y="30924"/>
                </a:lnTo>
                <a:lnTo>
                  <a:pt x="9356" y="21211"/>
                </a:lnTo>
                <a:lnTo>
                  <a:pt x="10497" y="16268"/>
                </a:lnTo>
                <a:lnTo>
                  <a:pt x="12801" y="12866"/>
                </a:lnTo>
                <a:lnTo>
                  <a:pt x="15113" y="9461"/>
                </a:lnTo>
                <a:lnTo>
                  <a:pt x="18407" y="7746"/>
                </a:lnTo>
                <a:lnTo>
                  <a:pt x="24832" y="7746"/>
                </a:lnTo>
                <a:lnTo>
                  <a:pt x="28199" y="8686"/>
                </a:lnTo>
                <a:lnTo>
                  <a:pt x="32151" y="10721"/>
                </a:lnTo>
                <a:lnTo>
                  <a:pt x="35539" y="13374"/>
                </a:lnTo>
                <a:lnTo>
                  <a:pt x="38390" y="11229"/>
                </a:lnTo>
                <a:lnTo>
                  <a:pt x="38375" y="8547"/>
                </a:lnTo>
                <a:lnTo>
                  <a:pt x="37558" y="5717"/>
                </a:lnTo>
                <a:lnTo>
                  <a:pt x="34737" y="3290"/>
                </a:lnTo>
                <a:lnTo>
                  <a:pt x="31431" y="1628"/>
                </a:lnTo>
                <a:lnTo>
                  <a:pt x="28854" y="749"/>
                </a:lnTo>
                <a:lnTo>
                  <a:pt x="25920" y="154"/>
                </a:lnTo>
                <a:lnTo>
                  <a:pt x="22849" y="0"/>
                </a:lnTo>
                <a:lnTo>
                  <a:pt x="19608" y="0"/>
                </a:lnTo>
                <a:lnTo>
                  <a:pt x="16610" y="547"/>
                </a:lnTo>
                <a:lnTo>
                  <a:pt x="13837" y="1652"/>
                </a:lnTo>
                <a:lnTo>
                  <a:pt x="11051" y="2743"/>
                </a:lnTo>
                <a:lnTo>
                  <a:pt x="8655" y="4432"/>
                </a:lnTo>
                <a:lnTo>
                  <a:pt x="4554" y="8967"/>
                </a:lnTo>
                <a:lnTo>
                  <a:pt x="2933" y="11887"/>
                </a:lnTo>
                <a:lnTo>
                  <a:pt x="1756" y="15430"/>
                </a:lnTo>
                <a:lnTo>
                  <a:pt x="582" y="18986"/>
                </a:lnTo>
                <a:lnTo>
                  <a:pt x="0" y="23242"/>
                </a:lnTo>
                <a:lnTo>
                  <a:pt x="0" y="32537"/>
                </a:lnTo>
                <a:lnTo>
                  <a:pt x="468" y="36375"/>
                </a:lnTo>
                <a:lnTo>
                  <a:pt x="1432" y="39715"/>
                </a:lnTo>
                <a:lnTo>
                  <a:pt x="2390" y="43041"/>
                </a:lnTo>
                <a:lnTo>
                  <a:pt x="3787" y="45846"/>
                </a:lnTo>
                <a:lnTo>
                  <a:pt x="5619" y="48132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4"/>
                </a:lnTo>
                <a:lnTo>
                  <a:pt x="23507" y="55144"/>
                </a:lnTo>
                <a:lnTo>
                  <a:pt x="26762" y="54637"/>
                </a:lnTo>
                <a:lnTo>
                  <a:pt x="29833" y="53859"/>
                </a:lnTo>
                <a:lnTo>
                  <a:pt x="32558" y="52783"/>
                </a:lnTo>
                <a:lnTo>
                  <a:pt x="35949" y="50799"/>
                </a:lnTo>
                <a:lnTo>
                  <a:pt x="38365" y="47866"/>
                </a:lnTo>
                <a:lnTo>
                  <a:pt x="38610" y="45036"/>
                </a:lnTo>
                <a:lnTo>
                  <a:pt x="38585" y="43665"/>
                </a:lnTo>
                <a:lnTo>
                  <a:pt x="36716" y="40792"/>
                </a:lnTo>
                <a:lnTo>
                  <a:pt x="33583" y="43157"/>
                </a:lnTo>
                <a:lnTo>
                  <a:pt x="29945" y="45478"/>
                </a:lnTo>
                <a:lnTo>
                  <a:pt x="26827" y="46826"/>
                </a:lnTo>
                <a:lnTo>
                  <a:pt x="22938" y="47167"/>
                </a:lnTo>
                <a:lnTo>
                  <a:pt x="18839" y="46761"/>
                </a:lnTo>
                <a:lnTo>
                  <a:pt x="15472" y="45162"/>
                </a:lnTo>
                <a:lnTo>
                  <a:pt x="12884" y="42303"/>
                </a:lnTo>
                <a:lnTo>
                  <a:pt x="10843" y="38635"/>
                </a:lnTo>
                <a:lnTo>
                  <a:pt x="9640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6801191" y="4510138"/>
            <a:ext cx="42166" cy="78000"/>
          </a:xfrm>
          <a:custGeom>
            <a:avLst/>
            <a:gdLst/>
            <a:ahLst/>
            <a:cxnLst/>
            <a:rect l="l" t="t" r="r" b="b"/>
            <a:pathLst>
              <a:path w="42166" h="78000">
                <a:moveTo>
                  <a:pt x="33174" y="46911"/>
                </a:moveTo>
                <a:lnTo>
                  <a:pt x="33174" y="76311"/>
                </a:lnTo>
                <a:lnTo>
                  <a:pt x="33400" y="77075"/>
                </a:lnTo>
                <a:lnTo>
                  <a:pt x="36050" y="78000"/>
                </a:lnTo>
                <a:lnTo>
                  <a:pt x="39305" y="78000"/>
                </a:lnTo>
                <a:lnTo>
                  <a:pt x="42166" y="76311"/>
                </a:lnTo>
                <a:lnTo>
                  <a:pt x="42166" y="42123"/>
                </a:lnTo>
                <a:lnTo>
                  <a:pt x="41868" y="39037"/>
                </a:lnTo>
                <a:lnTo>
                  <a:pt x="41259" y="36485"/>
                </a:lnTo>
                <a:lnTo>
                  <a:pt x="40669" y="33943"/>
                </a:lnTo>
                <a:lnTo>
                  <a:pt x="38304" y="29818"/>
                </a:lnTo>
                <a:lnTo>
                  <a:pt x="35118" y="26402"/>
                </a:lnTo>
                <a:lnTo>
                  <a:pt x="30653" y="24141"/>
                </a:lnTo>
                <a:lnTo>
                  <a:pt x="27914" y="23568"/>
                </a:lnTo>
                <a:lnTo>
                  <a:pt x="22000" y="23568"/>
                </a:lnTo>
                <a:lnTo>
                  <a:pt x="19361" y="24241"/>
                </a:lnTo>
                <a:lnTo>
                  <a:pt x="16751" y="25613"/>
                </a:lnTo>
                <a:lnTo>
                  <a:pt x="14137" y="26959"/>
                </a:lnTo>
                <a:lnTo>
                  <a:pt x="11549" y="29043"/>
                </a:lnTo>
                <a:lnTo>
                  <a:pt x="8975" y="31823"/>
                </a:lnTo>
                <a:lnTo>
                  <a:pt x="8975" y="1752"/>
                </a:lnTo>
                <a:lnTo>
                  <a:pt x="8766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58" y="78000"/>
                </a:lnTo>
                <a:lnTo>
                  <a:pt x="6116" y="78000"/>
                </a:lnTo>
                <a:lnTo>
                  <a:pt x="8975" y="76311"/>
                </a:lnTo>
                <a:lnTo>
                  <a:pt x="8975" y="41197"/>
                </a:lnTo>
                <a:lnTo>
                  <a:pt x="11451" y="38047"/>
                </a:lnTo>
                <a:lnTo>
                  <a:pt x="13802" y="35646"/>
                </a:lnTo>
                <a:lnTo>
                  <a:pt x="18295" y="32371"/>
                </a:lnTo>
                <a:lnTo>
                  <a:pt x="22802" y="31556"/>
                </a:lnTo>
                <a:lnTo>
                  <a:pt x="26060" y="31888"/>
                </a:lnTo>
                <a:lnTo>
                  <a:pt x="28710" y="33220"/>
                </a:lnTo>
                <a:lnTo>
                  <a:pt x="31471" y="36727"/>
                </a:lnTo>
                <a:lnTo>
                  <a:pt x="32533" y="39992"/>
                </a:lnTo>
                <a:lnTo>
                  <a:pt x="33174" y="44042"/>
                </a:lnTo>
                <a:lnTo>
                  <a:pt x="33174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6856685" y="4533699"/>
            <a:ext cx="22910" cy="55206"/>
          </a:xfrm>
          <a:custGeom>
            <a:avLst/>
            <a:gdLst/>
            <a:ahLst/>
            <a:cxnLst/>
            <a:rect l="l" t="t" r="r" b="b"/>
            <a:pathLst>
              <a:path w="22910" h="55206">
                <a:moveTo>
                  <a:pt x="9184" y="42073"/>
                </a:moveTo>
                <a:lnTo>
                  <a:pt x="9961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10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00" y="45694"/>
                </a:lnTo>
                <a:lnTo>
                  <a:pt x="9184" y="42073"/>
                </a:lnTo>
                <a:close/>
              </a:path>
              <a:path w="22910" h="55206">
                <a:moveTo>
                  <a:pt x="34625" y="54432"/>
                </a:moveTo>
                <a:lnTo>
                  <a:pt x="37311" y="54467"/>
                </a:lnTo>
                <a:lnTo>
                  <a:pt x="40194" y="52819"/>
                </a:lnTo>
                <a:lnTo>
                  <a:pt x="40194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4" y="4838"/>
                </a:lnTo>
                <a:lnTo>
                  <a:pt x="32325" y="2070"/>
                </a:lnTo>
                <a:lnTo>
                  <a:pt x="27396" y="431"/>
                </a:lnTo>
                <a:lnTo>
                  <a:pt x="24401" y="0"/>
                </a:lnTo>
                <a:lnTo>
                  <a:pt x="20883" y="0"/>
                </a:lnTo>
                <a:lnTo>
                  <a:pt x="17118" y="191"/>
                </a:lnTo>
                <a:lnTo>
                  <a:pt x="13428" y="900"/>
                </a:lnTo>
                <a:lnTo>
                  <a:pt x="10163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87" y="8180"/>
                </a:lnTo>
                <a:lnTo>
                  <a:pt x="2674" y="11490"/>
                </a:lnTo>
                <a:lnTo>
                  <a:pt x="5270" y="12405"/>
                </a:lnTo>
                <a:lnTo>
                  <a:pt x="8154" y="10731"/>
                </a:lnTo>
                <a:lnTo>
                  <a:pt x="10803" y="9436"/>
                </a:lnTo>
                <a:lnTo>
                  <a:pt x="14102" y="8305"/>
                </a:lnTo>
                <a:lnTo>
                  <a:pt x="17852" y="7491"/>
                </a:lnTo>
                <a:lnTo>
                  <a:pt x="22133" y="7491"/>
                </a:lnTo>
                <a:lnTo>
                  <a:pt x="25290" y="8241"/>
                </a:lnTo>
                <a:lnTo>
                  <a:pt x="27853" y="9500"/>
                </a:lnTo>
                <a:lnTo>
                  <a:pt x="30276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0" y="24941"/>
                </a:lnTo>
                <a:lnTo>
                  <a:pt x="8625" y="25985"/>
                </a:lnTo>
                <a:lnTo>
                  <a:pt x="4417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13" y="52487"/>
                </a:lnTo>
                <a:lnTo>
                  <a:pt x="9961" y="54176"/>
                </a:lnTo>
                <a:lnTo>
                  <a:pt x="9184" y="42073"/>
                </a:lnTo>
                <a:lnTo>
                  <a:pt x="9184" y="39470"/>
                </a:lnTo>
                <a:lnTo>
                  <a:pt x="10026" y="35420"/>
                </a:lnTo>
                <a:lnTo>
                  <a:pt x="12661" y="32411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35" y="44946"/>
                </a:lnTo>
                <a:lnTo>
                  <a:pt x="22910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16" y="53262"/>
                </a:lnTo>
                <a:lnTo>
                  <a:pt x="27940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6913227" y="4533706"/>
            <a:ext cx="42160" cy="54432"/>
          </a:xfrm>
          <a:custGeom>
            <a:avLst/>
            <a:gdLst/>
            <a:ahLst/>
            <a:cxnLst/>
            <a:rect l="l" t="t" r="r" b="b"/>
            <a:pathLst>
              <a:path w="42160" h="54432">
                <a:moveTo>
                  <a:pt x="33174" y="23342"/>
                </a:moveTo>
                <a:lnTo>
                  <a:pt x="33174" y="52743"/>
                </a:lnTo>
                <a:lnTo>
                  <a:pt x="33397" y="53506"/>
                </a:lnTo>
                <a:lnTo>
                  <a:pt x="36047" y="54432"/>
                </a:lnTo>
                <a:lnTo>
                  <a:pt x="39301" y="54432"/>
                </a:lnTo>
                <a:lnTo>
                  <a:pt x="42160" y="52743"/>
                </a:lnTo>
                <a:lnTo>
                  <a:pt x="42160" y="18529"/>
                </a:lnTo>
                <a:lnTo>
                  <a:pt x="41868" y="15468"/>
                </a:lnTo>
                <a:lnTo>
                  <a:pt x="41271" y="12917"/>
                </a:lnTo>
                <a:lnTo>
                  <a:pt x="40662" y="10374"/>
                </a:lnTo>
                <a:lnTo>
                  <a:pt x="38300" y="6249"/>
                </a:lnTo>
                <a:lnTo>
                  <a:pt x="35118" y="2833"/>
                </a:lnTo>
                <a:lnTo>
                  <a:pt x="30647" y="572"/>
                </a:lnTo>
                <a:lnTo>
                  <a:pt x="27914" y="0"/>
                </a:lnTo>
                <a:lnTo>
                  <a:pt x="21845" y="0"/>
                </a:lnTo>
                <a:lnTo>
                  <a:pt x="19084" y="737"/>
                </a:lnTo>
                <a:lnTo>
                  <a:pt x="16351" y="2209"/>
                </a:lnTo>
                <a:lnTo>
                  <a:pt x="13604" y="3682"/>
                </a:lnTo>
                <a:lnTo>
                  <a:pt x="10864" y="5994"/>
                </a:lnTo>
                <a:lnTo>
                  <a:pt x="8103" y="9143"/>
                </a:lnTo>
                <a:lnTo>
                  <a:pt x="8103" y="2209"/>
                </a:lnTo>
                <a:lnTo>
                  <a:pt x="5544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17" y="53698"/>
                </a:lnTo>
                <a:lnTo>
                  <a:pt x="2858" y="54432"/>
                </a:lnTo>
                <a:lnTo>
                  <a:pt x="6113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47" y="14479"/>
                </a:lnTo>
                <a:lnTo>
                  <a:pt x="13798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68" y="8319"/>
                </a:lnTo>
                <a:lnTo>
                  <a:pt x="28717" y="9651"/>
                </a:lnTo>
                <a:lnTo>
                  <a:pt x="31464" y="13158"/>
                </a:lnTo>
                <a:lnTo>
                  <a:pt x="32533" y="16423"/>
                </a:lnTo>
                <a:lnTo>
                  <a:pt x="33174" y="20473"/>
                </a:lnTo>
                <a:lnTo>
                  <a:pt x="33174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6970946" y="4513780"/>
            <a:ext cx="11088" cy="74358"/>
          </a:xfrm>
          <a:custGeom>
            <a:avLst/>
            <a:gdLst/>
            <a:ahLst/>
            <a:cxnLst/>
            <a:rect l="l" t="t" r="r" b="b"/>
            <a:pathLst>
              <a:path w="11088" h="74358">
                <a:moveTo>
                  <a:pt x="0" y="5587"/>
                </a:moveTo>
                <a:lnTo>
                  <a:pt x="392" y="9143"/>
                </a:lnTo>
                <a:lnTo>
                  <a:pt x="3388" y="11049"/>
                </a:lnTo>
                <a:lnTo>
                  <a:pt x="7635" y="11049"/>
                </a:lnTo>
                <a:lnTo>
                  <a:pt x="10695" y="9108"/>
                </a:lnTo>
                <a:lnTo>
                  <a:pt x="11088" y="5476"/>
                </a:lnTo>
                <a:lnTo>
                  <a:pt x="10706" y="1918"/>
                </a:lnTo>
                <a:lnTo>
                  <a:pt x="7707" y="0"/>
                </a:lnTo>
                <a:lnTo>
                  <a:pt x="3463" y="0"/>
                </a:lnTo>
                <a:lnTo>
                  <a:pt x="392" y="1969"/>
                </a:lnTo>
                <a:lnTo>
                  <a:pt x="0" y="5587"/>
                </a:lnTo>
                <a:close/>
              </a:path>
              <a:path w="11088" h="74358">
                <a:moveTo>
                  <a:pt x="1271" y="73432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38" y="21704"/>
                </a:lnTo>
                <a:lnTo>
                  <a:pt x="7203" y="20754"/>
                </a:lnTo>
                <a:lnTo>
                  <a:pt x="3945" y="20754"/>
                </a:lnTo>
                <a:lnTo>
                  <a:pt x="1073" y="22442"/>
                </a:lnTo>
                <a:lnTo>
                  <a:pt x="1073" y="72669"/>
                </a:lnTo>
                <a:lnTo>
                  <a:pt x="1271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6993978" y="45337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9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09" y="16268"/>
                </a:lnTo>
                <a:lnTo>
                  <a:pt x="12816" y="12866"/>
                </a:lnTo>
                <a:lnTo>
                  <a:pt x="15116" y="9461"/>
                </a:lnTo>
                <a:lnTo>
                  <a:pt x="18425" y="7746"/>
                </a:lnTo>
                <a:lnTo>
                  <a:pt x="24847" y="7746"/>
                </a:lnTo>
                <a:lnTo>
                  <a:pt x="28202" y="8686"/>
                </a:lnTo>
                <a:lnTo>
                  <a:pt x="32166" y="10721"/>
                </a:lnTo>
                <a:lnTo>
                  <a:pt x="35553" y="13374"/>
                </a:lnTo>
                <a:lnTo>
                  <a:pt x="38404" y="11229"/>
                </a:lnTo>
                <a:lnTo>
                  <a:pt x="38365" y="8103"/>
                </a:lnTo>
                <a:lnTo>
                  <a:pt x="37278" y="5360"/>
                </a:lnTo>
                <a:lnTo>
                  <a:pt x="34737" y="3290"/>
                </a:lnTo>
                <a:lnTo>
                  <a:pt x="31446" y="1628"/>
                </a:lnTo>
                <a:lnTo>
                  <a:pt x="28862" y="749"/>
                </a:lnTo>
                <a:lnTo>
                  <a:pt x="25927" y="154"/>
                </a:lnTo>
                <a:lnTo>
                  <a:pt x="22856" y="0"/>
                </a:lnTo>
                <a:lnTo>
                  <a:pt x="19624" y="0"/>
                </a:lnTo>
                <a:lnTo>
                  <a:pt x="16625" y="547"/>
                </a:lnTo>
                <a:lnTo>
                  <a:pt x="13839" y="1652"/>
                </a:lnTo>
                <a:lnTo>
                  <a:pt x="11066" y="2743"/>
                </a:lnTo>
                <a:lnTo>
                  <a:pt x="8655" y="4432"/>
                </a:lnTo>
                <a:lnTo>
                  <a:pt x="4558" y="8967"/>
                </a:lnTo>
                <a:lnTo>
                  <a:pt x="2948" y="11887"/>
                </a:lnTo>
                <a:lnTo>
                  <a:pt x="1757" y="15430"/>
                </a:lnTo>
                <a:lnTo>
                  <a:pt x="598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6" y="36375"/>
                </a:lnTo>
                <a:lnTo>
                  <a:pt x="1440" y="39715"/>
                </a:lnTo>
                <a:lnTo>
                  <a:pt x="2405" y="43041"/>
                </a:lnTo>
                <a:lnTo>
                  <a:pt x="3802" y="45846"/>
                </a:lnTo>
                <a:lnTo>
                  <a:pt x="5633" y="48132"/>
                </a:lnTo>
                <a:lnTo>
                  <a:pt x="9745" y="52171"/>
                </a:lnTo>
                <a:lnTo>
                  <a:pt x="12467" y="53352"/>
                </a:lnTo>
                <a:lnTo>
                  <a:pt x="15177" y="54547"/>
                </a:lnTo>
                <a:lnTo>
                  <a:pt x="18295" y="55144"/>
                </a:lnTo>
                <a:lnTo>
                  <a:pt x="23522" y="55144"/>
                </a:lnTo>
                <a:lnTo>
                  <a:pt x="26766" y="54637"/>
                </a:lnTo>
                <a:lnTo>
                  <a:pt x="29837" y="53859"/>
                </a:lnTo>
                <a:lnTo>
                  <a:pt x="32558" y="52783"/>
                </a:lnTo>
                <a:lnTo>
                  <a:pt x="35963" y="50799"/>
                </a:lnTo>
                <a:lnTo>
                  <a:pt x="38376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30" y="40792"/>
                </a:lnTo>
                <a:lnTo>
                  <a:pt x="33599" y="43157"/>
                </a:lnTo>
                <a:lnTo>
                  <a:pt x="29963" y="45478"/>
                </a:lnTo>
                <a:lnTo>
                  <a:pt x="26841" y="46826"/>
                </a:lnTo>
                <a:lnTo>
                  <a:pt x="22953" y="47167"/>
                </a:lnTo>
                <a:lnTo>
                  <a:pt x="18846" y="46761"/>
                </a:lnTo>
                <a:lnTo>
                  <a:pt x="15476" y="45162"/>
                </a:lnTo>
                <a:lnTo>
                  <a:pt x="12899" y="42303"/>
                </a:lnTo>
                <a:lnTo>
                  <a:pt x="10858" y="38635"/>
                </a:lnTo>
                <a:lnTo>
                  <a:pt x="9659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7041131" y="453369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8" y="42073"/>
                </a:moveTo>
                <a:lnTo>
                  <a:pt x="9979" y="54176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8" y="47393"/>
                </a:lnTo>
                <a:lnTo>
                  <a:pt x="18385" y="48006"/>
                </a:lnTo>
                <a:lnTo>
                  <a:pt x="15491" y="48006"/>
                </a:lnTo>
                <a:lnTo>
                  <a:pt x="11614" y="45694"/>
                </a:lnTo>
                <a:lnTo>
                  <a:pt x="9198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5" y="54467"/>
                </a:lnTo>
                <a:lnTo>
                  <a:pt x="40212" y="52819"/>
                </a:lnTo>
                <a:lnTo>
                  <a:pt x="40212" y="15811"/>
                </a:lnTo>
                <a:lnTo>
                  <a:pt x="39852" y="13079"/>
                </a:lnTo>
                <a:lnTo>
                  <a:pt x="38477" y="8395"/>
                </a:lnTo>
                <a:lnTo>
                  <a:pt x="35853" y="4838"/>
                </a:lnTo>
                <a:lnTo>
                  <a:pt x="32339" y="2070"/>
                </a:lnTo>
                <a:lnTo>
                  <a:pt x="27410" y="431"/>
                </a:lnTo>
                <a:lnTo>
                  <a:pt x="24404" y="0"/>
                </a:lnTo>
                <a:lnTo>
                  <a:pt x="20887" y="0"/>
                </a:lnTo>
                <a:lnTo>
                  <a:pt x="17136" y="191"/>
                </a:lnTo>
                <a:lnTo>
                  <a:pt x="13442" y="900"/>
                </a:lnTo>
                <a:lnTo>
                  <a:pt x="10177" y="1879"/>
                </a:lnTo>
                <a:lnTo>
                  <a:pt x="7244" y="3021"/>
                </a:lnTo>
                <a:lnTo>
                  <a:pt x="3517" y="5360"/>
                </a:lnTo>
                <a:lnTo>
                  <a:pt x="2391" y="8180"/>
                </a:lnTo>
                <a:lnTo>
                  <a:pt x="2689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6" y="8305"/>
                </a:lnTo>
                <a:lnTo>
                  <a:pt x="17867" y="7491"/>
                </a:lnTo>
                <a:lnTo>
                  <a:pt x="22151" y="7491"/>
                </a:lnTo>
                <a:lnTo>
                  <a:pt x="25304" y="8241"/>
                </a:lnTo>
                <a:lnTo>
                  <a:pt x="27867" y="9500"/>
                </a:lnTo>
                <a:lnTo>
                  <a:pt x="30280" y="12701"/>
                </a:lnTo>
                <a:lnTo>
                  <a:pt x="31075" y="15685"/>
                </a:lnTo>
                <a:lnTo>
                  <a:pt x="31283" y="19329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8" y="23569"/>
                </a:lnTo>
                <a:lnTo>
                  <a:pt x="14253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85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31" y="52487"/>
                </a:lnTo>
                <a:lnTo>
                  <a:pt x="9979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40" y="35420"/>
                </a:lnTo>
                <a:lnTo>
                  <a:pt x="12679" y="32411"/>
                </a:lnTo>
                <a:lnTo>
                  <a:pt x="15375" y="30934"/>
                </a:lnTo>
                <a:lnTo>
                  <a:pt x="19001" y="30085"/>
                </a:lnTo>
                <a:lnTo>
                  <a:pt x="23609" y="29869"/>
                </a:lnTo>
                <a:lnTo>
                  <a:pt x="31283" y="29869"/>
                </a:lnTo>
                <a:lnTo>
                  <a:pt x="31283" y="40535"/>
                </a:lnTo>
                <a:lnTo>
                  <a:pt x="26950" y="44946"/>
                </a:lnTo>
                <a:lnTo>
                  <a:pt x="22928" y="47393"/>
                </a:lnTo>
                <a:lnTo>
                  <a:pt x="19908" y="55206"/>
                </a:lnTo>
                <a:lnTo>
                  <a:pt x="22694" y="54547"/>
                </a:lnTo>
                <a:lnTo>
                  <a:pt x="25330" y="53262"/>
                </a:lnTo>
                <a:lnTo>
                  <a:pt x="27953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7097676" y="4510138"/>
            <a:ext cx="8975" cy="78000"/>
          </a:xfrm>
          <a:custGeom>
            <a:avLst/>
            <a:gdLst/>
            <a:ahLst/>
            <a:cxnLst/>
            <a:rect l="l" t="t" r="r" b="b"/>
            <a:pathLst>
              <a:path w="8975" h="78000">
                <a:moveTo>
                  <a:pt x="8975" y="76311"/>
                </a:moveTo>
                <a:lnTo>
                  <a:pt x="8975" y="1752"/>
                </a:lnTo>
                <a:lnTo>
                  <a:pt x="8755" y="963"/>
                </a:lnTo>
                <a:lnTo>
                  <a:pt x="6120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72" y="78000"/>
                </a:lnTo>
                <a:lnTo>
                  <a:pt x="6120" y="78000"/>
                </a:lnTo>
                <a:lnTo>
                  <a:pt x="8975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7145125" y="4533699"/>
            <a:ext cx="22932" cy="55206"/>
          </a:xfrm>
          <a:custGeom>
            <a:avLst/>
            <a:gdLst/>
            <a:ahLst/>
            <a:cxnLst/>
            <a:rect l="l" t="t" r="r" b="b"/>
            <a:pathLst>
              <a:path w="22932" h="55206">
                <a:moveTo>
                  <a:pt x="9187" y="42073"/>
                </a:moveTo>
                <a:lnTo>
                  <a:pt x="9978" y="54176"/>
                </a:lnTo>
                <a:lnTo>
                  <a:pt x="14399" y="55206"/>
                </a:lnTo>
                <a:lnTo>
                  <a:pt x="19907" y="55206"/>
                </a:lnTo>
                <a:lnTo>
                  <a:pt x="22932" y="47393"/>
                </a:lnTo>
                <a:lnTo>
                  <a:pt x="18384" y="48006"/>
                </a:lnTo>
                <a:lnTo>
                  <a:pt x="15486" y="48006"/>
                </a:lnTo>
                <a:lnTo>
                  <a:pt x="11612" y="45694"/>
                </a:lnTo>
                <a:lnTo>
                  <a:pt x="9187" y="42073"/>
                </a:lnTo>
                <a:close/>
              </a:path>
              <a:path w="22932" h="55206">
                <a:moveTo>
                  <a:pt x="34639" y="54432"/>
                </a:moveTo>
                <a:lnTo>
                  <a:pt x="37313" y="54467"/>
                </a:lnTo>
                <a:lnTo>
                  <a:pt x="40196" y="52819"/>
                </a:lnTo>
                <a:lnTo>
                  <a:pt x="40196" y="15811"/>
                </a:lnTo>
                <a:lnTo>
                  <a:pt x="39851" y="13079"/>
                </a:lnTo>
                <a:lnTo>
                  <a:pt x="38477" y="8395"/>
                </a:lnTo>
                <a:lnTo>
                  <a:pt x="35841" y="4838"/>
                </a:lnTo>
                <a:lnTo>
                  <a:pt x="32324" y="2070"/>
                </a:lnTo>
                <a:lnTo>
                  <a:pt x="27395" y="431"/>
                </a:lnTo>
                <a:lnTo>
                  <a:pt x="24400" y="0"/>
                </a:lnTo>
                <a:lnTo>
                  <a:pt x="20883" y="0"/>
                </a:lnTo>
                <a:lnTo>
                  <a:pt x="17120" y="191"/>
                </a:lnTo>
                <a:lnTo>
                  <a:pt x="13435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8" y="11490"/>
                </a:lnTo>
                <a:lnTo>
                  <a:pt x="5274" y="12405"/>
                </a:lnTo>
                <a:lnTo>
                  <a:pt x="8161" y="10731"/>
                </a:lnTo>
                <a:lnTo>
                  <a:pt x="10821" y="9436"/>
                </a:lnTo>
                <a:lnTo>
                  <a:pt x="14114" y="8305"/>
                </a:lnTo>
                <a:lnTo>
                  <a:pt x="17852" y="7491"/>
                </a:lnTo>
                <a:lnTo>
                  <a:pt x="22136" y="7491"/>
                </a:lnTo>
                <a:lnTo>
                  <a:pt x="25293" y="8241"/>
                </a:lnTo>
                <a:lnTo>
                  <a:pt x="27867" y="9500"/>
                </a:lnTo>
                <a:lnTo>
                  <a:pt x="30283" y="12701"/>
                </a:lnTo>
                <a:lnTo>
                  <a:pt x="31074" y="15685"/>
                </a:lnTo>
                <a:lnTo>
                  <a:pt x="31272" y="19329"/>
                </a:lnTo>
                <a:lnTo>
                  <a:pt x="31272" y="23227"/>
                </a:lnTo>
                <a:lnTo>
                  <a:pt x="20711" y="23227"/>
                </a:lnTo>
                <a:lnTo>
                  <a:pt x="17293" y="23569"/>
                </a:lnTo>
                <a:lnTo>
                  <a:pt x="14251" y="24268"/>
                </a:lnTo>
                <a:lnTo>
                  <a:pt x="11206" y="24941"/>
                </a:lnTo>
                <a:lnTo>
                  <a:pt x="8628" y="25985"/>
                </a:lnTo>
                <a:lnTo>
                  <a:pt x="4420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7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8" y="30934"/>
                </a:lnTo>
                <a:lnTo>
                  <a:pt x="19004" y="30085"/>
                </a:lnTo>
                <a:lnTo>
                  <a:pt x="23611" y="29869"/>
                </a:lnTo>
                <a:lnTo>
                  <a:pt x="31272" y="29869"/>
                </a:lnTo>
                <a:lnTo>
                  <a:pt x="31272" y="40535"/>
                </a:lnTo>
                <a:lnTo>
                  <a:pt x="26953" y="44946"/>
                </a:lnTo>
                <a:lnTo>
                  <a:pt x="22932" y="47393"/>
                </a:lnTo>
                <a:lnTo>
                  <a:pt x="19907" y="55206"/>
                </a:lnTo>
                <a:lnTo>
                  <a:pt x="22691" y="54547"/>
                </a:lnTo>
                <a:lnTo>
                  <a:pt x="25328" y="53262"/>
                </a:lnTo>
                <a:lnTo>
                  <a:pt x="27942" y="51955"/>
                </a:lnTo>
                <a:lnTo>
                  <a:pt x="32471" y="47776"/>
                </a:lnTo>
                <a:lnTo>
                  <a:pt x="32471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7201667" y="4533706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7" y="23342"/>
                </a:moveTo>
                <a:lnTo>
                  <a:pt x="33187" y="52743"/>
                </a:lnTo>
                <a:lnTo>
                  <a:pt x="33414" y="53506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18" y="2833"/>
                </a:lnTo>
                <a:lnTo>
                  <a:pt x="30653" y="572"/>
                </a:lnTo>
                <a:lnTo>
                  <a:pt x="27914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1" y="2209"/>
                </a:lnTo>
                <a:lnTo>
                  <a:pt x="13604" y="3682"/>
                </a:lnTo>
                <a:lnTo>
                  <a:pt x="10871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47" y="814"/>
                </a:lnTo>
                <a:lnTo>
                  <a:pt x="2584" y="814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57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79"/>
                </a:lnTo>
                <a:lnTo>
                  <a:pt x="13806" y="12077"/>
                </a:lnTo>
                <a:lnTo>
                  <a:pt x="18294" y="8802"/>
                </a:lnTo>
                <a:lnTo>
                  <a:pt x="22801" y="7988"/>
                </a:lnTo>
                <a:lnTo>
                  <a:pt x="26070" y="8319"/>
                </a:lnTo>
                <a:lnTo>
                  <a:pt x="28721" y="9651"/>
                </a:lnTo>
                <a:lnTo>
                  <a:pt x="31470" y="13158"/>
                </a:lnTo>
                <a:lnTo>
                  <a:pt x="32547" y="16423"/>
                </a:lnTo>
                <a:lnTo>
                  <a:pt x="33187" y="20473"/>
                </a:lnTo>
                <a:lnTo>
                  <a:pt x="3318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7257373" y="4510375"/>
            <a:ext cx="45039" cy="78536"/>
          </a:xfrm>
          <a:custGeom>
            <a:avLst/>
            <a:gdLst/>
            <a:ahLst/>
            <a:cxnLst/>
            <a:rect l="l" t="t" r="r" b="b"/>
            <a:pathLst>
              <a:path w="45039" h="78536">
                <a:moveTo>
                  <a:pt x="37040" y="69443"/>
                </a:moveTo>
                <a:lnTo>
                  <a:pt x="37115" y="76633"/>
                </a:lnTo>
                <a:lnTo>
                  <a:pt x="39729" y="77763"/>
                </a:lnTo>
                <a:lnTo>
                  <a:pt x="42462" y="77763"/>
                </a:lnTo>
                <a:lnTo>
                  <a:pt x="45039" y="76071"/>
                </a:lnTo>
                <a:lnTo>
                  <a:pt x="45039" y="1738"/>
                </a:lnTo>
                <a:lnTo>
                  <a:pt x="44801" y="979"/>
                </a:lnTo>
                <a:lnTo>
                  <a:pt x="42119" y="0"/>
                </a:lnTo>
                <a:lnTo>
                  <a:pt x="38887" y="0"/>
                </a:lnTo>
                <a:lnTo>
                  <a:pt x="36014" y="1738"/>
                </a:lnTo>
                <a:lnTo>
                  <a:pt x="36014" y="30923"/>
                </a:lnTo>
                <a:lnTo>
                  <a:pt x="31344" y="26541"/>
                </a:lnTo>
                <a:lnTo>
                  <a:pt x="26593" y="23978"/>
                </a:lnTo>
                <a:lnTo>
                  <a:pt x="23968" y="23331"/>
                </a:lnTo>
                <a:lnTo>
                  <a:pt x="17665" y="23331"/>
                </a:lnTo>
                <a:lnTo>
                  <a:pt x="14620" y="24004"/>
                </a:lnTo>
                <a:lnTo>
                  <a:pt x="11998" y="25311"/>
                </a:lnTo>
                <a:lnTo>
                  <a:pt x="9375" y="26643"/>
                </a:lnTo>
                <a:lnTo>
                  <a:pt x="7156" y="28522"/>
                </a:lnTo>
                <a:lnTo>
                  <a:pt x="3606" y="33440"/>
                </a:lnTo>
                <a:lnTo>
                  <a:pt x="2254" y="36399"/>
                </a:lnTo>
                <a:lnTo>
                  <a:pt x="1353" y="39890"/>
                </a:lnTo>
                <a:lnTo>
                  <a:pt x="461" y="43357"/>
                </a:lnTo>
                <a:lnTo>
                  <a:pt x="0" y="47268"/>
                </a:lnTo>
                <a:lnTo>
                  <a:pt x="0" y="55231"/>
                </a:lnTo>
                <a:lnTo>
                  <a:pt x="360" y="58686"/>
                </a:lnTo>
                <a:lnTo>
                  <a:pt x="1094" y="61987"/>
                </a:lnTo>
                <a:lnTo>
                  <a:pt x="1807" y="65278"/>
                </a:lnTo>
                <a:lnTo>
                  <a:pt x="2959" y="68136"/>
                </a:lnTo>
                <a:lnTo>
                  <a:pt x="4546" y="70585"/>
                </a:lnTo>
                <a:lnTo>
                  <a:pt x="8172" y="74940"/>
                </a:lnTo>
                <a:lnTo>
                  <a:pt x="9878" y="57988"/>
                </a:lnTo>
                <a:lnTo>
                  <a:pt x="9312" y="53110"/>
                </a:lnTo>
                <a:lnTo>
                  <a:pt x="9312" y="48196"/>
                </a:lnTo>
                <a:lnTo>
                  <a:pt x="9983" y="43548"/>
                </a:lnTo>
                <a:lnTo>
                  <a:pt x="11156" y="39168"/>
                </a:lnTo>
                <a:lnTo>
                  <a:pt x="13150" y="35520"/>
                </a:lnTo>
                <a:lnTo>
                  <a:pt x="16059" y="32932"/>
                </a:lnTo>
                <a:lnTo>
                  <a:pt x="19587" y="31266"/>
                </a:lnTo>
                <a:lnTo>
                  <a:pt x="24339" y="31266"/>
                </a:lnTo>
                <a:lnTo>
                  <a:pt x="28968" y="33681"/>
                </a:lnTo>
                <a:lnTo>
                  <a:pt x="33587" y="37666"/>
                </a:lnTo>
                <a:lnTo>
                  <a:pt x="36014" y="40740"/>
                </a:lnTo>
                <a:lnTo>
                  <a:pt x="36014" y="60831"/>
                </a:lnTo>
                <a:lnTo>
                  <a:pt x="33253" y="64198"/>
                </a:lnTo>
                <a:lnTo>
                  <a:pt x="29502" y="67704"/>
                </a:lnTo>
                <a:lnTo>
                  <a:pt x="26050" y="69824"/>
                </a:lnTo>
                <a:lnTo>
                  <a:pt x="22679" y="70650"/>
                </a:lnTo>
                <a:lnTo>
                  <a:pt x="19130" y="70650"/>
                </a:lnTo>
                <a:lnTo>
                  <a:pt x="15623" y="68961"/>
                </a:lnTo>
                <a:lnTo>
                  <a:pt x="12801" y="66318"/>
                </a:lnTo>
                <a:lnTo>
                  <a:pt x="13248" y="77812"/>
                </a:lnTo>
                <a:lnTo>
                  <a:pt x="16319" y="78536"/>
                </a:lnTo>
                <a:lnTo>
                  <a:pt x="23216" y="78536"/>
                </a:lnTo>
                <a:lnTo>
                  <a:pt x="26247" y="77724"/>
                </a:lnTo>
                <a:lnTo>
                  <a:pt x="29034" y="76136"/>
                </a:lnTo>
                <a:lnTo>
                  <a:pt x="31791" y="74537"/>
                </a:lnTo>
                <a:lnTo>
                  <a:pt x="34466" y="72302"/>
                </a:lnTo>
                <a:lnTo>
                  <a:pt x="37040" y="69443"/>
                </a:lnTo>
                <a:close/>
              </a:path>
              <a:path w="45039" h="78536">
                <a:moveTo>
                  <a:pt x="13248" y="77812"/>
                </a:moveTo>
                <a:lnTo>
                  <a:pt x="12801" y="66318"/>
                </a:lnTo>
                <a:lnTo>
                  <a:pt x="10922" y="62560"/>
                </a:lnTo>
                <a:lnTo>
                  <a:pt x="9878" y="57988"/>
                </a:lnTo>
                <a:lnTo>
                  <a:pt x="8172" y="74940"/>
                </a:lnTo>
                <a:lnTo>
                  <a:pt x="13248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7345688" y="4515620"/>
            <a:ext cx="39168" cy="72226"/>
          </a:xfrm>
          <a:custGeom>
            <a:avLst/>
            <a:gdLst/>
            <a:ahLst/>
            <a:cxnLst/>
            <a:rect l="l" t="t" r="r" b="b"/>
            <a:pathLst>
              <a:path w="39168" h="72226">
                <a:moveTo>
                  <a:pt x="39168" y="68262"/>
                </a:moveTo>
                <a:lnTo>
                  <a:pt x="39131" y="66906"/>
                </a:lnTo>
                <a:lnTo>
                  <a:pt x="37274" y="64249"/>
                </a:lnTo>
                <a:lnTo>
                  <a:pt x="9356" y="64249"/>
                </a:lnTo>
                <a:lnTo>
                  <a:pt x="9356" y="38393"/>
                </a:lnTo>
                <a:lnTo>
                  <a:pt x="32967" y="38393"/>
                </a:lnTo>
                <a:lnTo>
                  <a:pt x="34782" y="35916"/>
                </a:lnTo>
                <a:lnTo>
                  <a:pt x="34782" y="33350"/>
                </a:lnTo>
                <a:lnTo>
                  <a:pt x="32967" y="30646"/>
                </a:lnTo>
                <a:lnTo>
                  <a:pt x="9356" y="30646"/>
                </a:lnTo>
                <a:lnTo>
                  <a:pt x="9356" y="7988"/>
                </a:lnTo>
                <a:lnTo>
                  <a:pt x="37431" y="7912"/>
                </a:lnTo>
                <a:lnTo>
                  <a:pt x="38685" y="5335"/>
                </a:lnTo>
                <a:lnTo>
                  <a:pt x="38685" y="2717"/>
                </a:lnTo>
                <a:lnTo>
                  <a:pt x="36874" y="0"/>
                </a:lnTo>
                <a:lnTo>
                  <a:pt x="3481" y="0"/>
                </a:lnTo>
                <a:lnTo>
                  <a:pt x="1115" y="863"/>
                </a:lnTo>
                <a:lnTo>
                  <a:pt x="0" y="3923"/>
                </a:lnTo>
                <a:lnTo>
                  <a:pt x="0" y="68313"/>
                </a:lnTo>
                <a:lnTo>
                  <a:pt x="370" y="70779"/>
                </a:lnTo>
                <a:lnTo>
                  <a:pt x="3481" y="72226"/>
                </a:lnTo>
                <a:lnTo>
                  <a:pt x="37274" y="72226"/>
                </a:lnTo>
                <a:lnTo>
                  <a:pt x="38868" y="70944"/>
                </a:lnTo>
                <a:lnTo>
                  <a:pt x="39168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7422055" y="4512279"/>
            <a:ext cx="65448" cy="76564"/>
          </a:xfrm>
          <a:custGeom>
            <a:avLst/>
            <a:gdLst/>
            <a:ahLst/>
            <a:cxnLst/>
            <a:rect l="l" t="t" r="r" b="b"/>
            <a:pathLst>
              <a:path w="65448" h="76564">
                <a:moveTo>
                  <a:pt x="55173" y="63968"/>
                </a:moveTo>
                <a:lnTo>
                  <a:pt x="52116" y="61506"/>
                </a:lnTo>
                <a:lnTo>
                  <a:pt x="54198" y="58392"/>
                </a:lnTo>
                <a:lnTo>
                  <a:pt x="55980" y="54900"/>
                </a:lnTo>
                <a:lnTo>
                  <a:pt x="57315" y="51153"/>
                </a:lnTo>
                <a:lnTo>
                  <a:pt x="58380" y="47268"/>
                </a:lnTo>
                <a:lnTo>
                  <a:pt x="59075" y="43253"/>
                </a:lnTo>
                <a:lnTo>
                  <a:pt x="59234" y="39128"/>
                </a:lnTo>
                <a:lnTo>
                  <a:pt x="58841" y="36306"/>
                </a:lnTo>
                <a:lnTo>
                  <a:pt x="56264" y="35687"/>
                </a:lnTo>
                <a:lnTo>
                  <a:pt x="53143" y="35698"/>
                </a:lnTo>
                <a:lnTo>
                  <a:pt x="50482" y="37666"/>
                </a:lnTo>
                <a:lnTo>
                  <a:pt x="50482" y="41208"/>
                </a:lnTo>
                <a:lnTo>
                  <a:pt x="50162" y="44193"/>
                </a:lnTo>
                <a:lnTo>
                  <a:pt x="49615" y="47152"/>
                </a:lnTo>
                <a:lnTo>
                  <a:pt x="48747" y="50011"/>
                </a:lnTo>
                <a:lnTo>
                  <a:pt x="47660" y="52654"/>
                </a:lnTo>
                <a:lnTo>
                  <a:pt x="45706" y="56095"/>
                </a:lnTo>
                <a:lnTo>
                  <a:pt x="42484" y="53046"/>
                </a:lnTo>
                <a:lnTo>
                  <a:pt x="39178" y="49805"/>
                </a:lnTo>
                <a:lnTo>
                  <a:pt x="35985" y="46494"/>
                </a:lnTo>
                <a:lnTo>
                  <a:pt x="32889" y="43153"/>
                </a:lnTo>
                <a:lnTo>
                  <a:pt x="29994" y="39837"/>
                </a:lnTo>
                <a:lnTo>
                  <a:pt x="27418" y="36727"/>
                </a:lnTo>
                <a:lnTo>
                  <a:pt x="30787" y="34872"/>
                </a:lnTo>
                <a:lnTo>
                  <a:pt x="33670" y="33080"/>
                </a:lnTo>
                <a:lnTo>
                  <a:pt x="38422" y="29704"/>
                </a:lnTo>
                <a:lnTo>
                  <a:pt x="41889" y="26287"/>
                </a:lnTo>
                <a:lnTo>
                  <a:pt x="44517" y="22820"/>
                </a:lnTo>
                <a:lnTo>
                  <a:pt x="45892" y="19163"/>
                </a:lnTo>
                <a:lnTo>
                  <a:pt x="46234" y="14947"/>
                </a:lnTo>
                <a:lnTo>
                  <a:pt x="45853" y="10641"/>
                </a:lnTo>
                <a:lnTo>
                  <a:pt x="44291" y="6944"/>
                </a:lnTo>
                <a:lnTo>
                  <a:pt x="41593" y="4075"/>
                </a:lnTo>
                <a:lnTo>
                  <a:pt x="38106" y="1764"/>
                </a:lnTo>
                <a:lnTo>
                  <a:pt x="33422" y="353"/>
                </a:lnTo>
                <a:lnTo>
                  <a:pt x="30661" y="0"/>
                </a:lnTo>
                <a:lnTo>
                  <a:pt x="23691" y="0"/>
                </a:lnTo>
                <a:lnTo>
                  <a:pt x="20487" y="482"/>
                </a:lnTo>
                <a:lnTo>
                  <a:pt x="17848" y="1422"/>
                </a:lnTo>
                <a:lnTo>
                  <a:pt x="16055" y="16736"/>
                </a:lnTo>
                <a:lnTo>
                  <a:pt x="16649" y="13295"/>
                </a:lnTo>
                <a:lnTo>
                  <a:pt x="18517" y="10350"/>
                </a:lnTo>
                <a:lnTo>
                  <a:pt x="21786" y="8341"/>
                </a:lnTo>
                <a:lnTo>
                  <a:pt x="24735" y="7581"/>
                </a:lnTo>
                <a:lnTo>
                  <a:pt x="28432" y="7581"/>
                </a:lnTo>
                <a:lnTo>
                  <a:pt x="32492" y="8698"/>
                </a:lnTo>
                <a:lnTo>
                  <a:pt x="35218" y="10833"/>
                </a:lnTo>
                <a:lnTo>
                  <a:pt x="36583" y="13686"/>
                </a:lnTo>
                <a:lnTo>
                  <a:pt x="36777" y="17128"/>
                </a:lnTo>
                <a:lnTo>
                  <a:pt x="35553" y="20775"/>
                </a:lnTo>
                <a:lnTo>
                  <a:pt x="32594" y="24357"/>
                </a:lnTo>
                <a:lnTo>
                  <a:pt x="29350" y="26870"/>
                </a:lnTo>
                <a:lnTo>
                  <a:pt x="25326" y="29563"/>
                </a:lnTo>
                <a:lnTo>
                  <a:pt x="22679" y="31089"/>
                </a:lnTo>
                <a:lnTo>
                  <a:pt x="21563" y="29488"/>
                </a:lnTo>
                <a:lnTo>
                  <a:pt x="19777" y="26729"/>
                </a:lnTo>
                <a:lnTo>
                  <a:pt x="22132" y="44715"/>
                </a:lnTo>
                <a:lnTo>
                  <a:pt x="25361" y="48323"/>
                </a:lnTo>
                <a:lnTo>
                  <a:pt x="28770" y="51955"/>
                </a:lnTo>
                <a:lnTo>
                  <a:pt x="32320" y="55598"/>
                </a:lnTo>
                <a:lnTo>
                  <a:pt x="36057" y="59206"/>
                </a:lnTo>
                <a:lnTo>
                  <a:pt x="39823" y="62622"/>
                </a:lnTo>
                <a:lnTo>
                  <a:pt x="36605" y="65048"/>
                </a:lnTo>
                <a:lnTo>
                  <a:pt x="32939" y="67003"/>
                </a:lnTo>
                <a:lnTo>
                  <a:pt x="30293" y="67967"/>
                </a:lnTo>
                <a:lnTo>
                  <a:pt x="27467" y="68605"/>
                </a:lnTo>
                <a:lnTo>
                  <a:pt x="24547" y="68756"/>
                </a:lnTo>
                <a:lnTo>
                  <a:pt x="19965" y="68425"/>
                </a:lnTo>
                <a:lnTo>
                  <a:pt x="16278" y="67129"/>
                </a:lnTo>
                <a:lnTo>
                  <a:pt x="13492" y="65048"/>
                </a:lnTo>
                <a:lnTo>
                  <a:pt x="11325" y="62496"/>
                </a:lnTo>
                <a:lnTo>
                  <a:pt x="10062" y="59296"/>
                </a:lnTo>
                <a:lnTo>
                  <a:pt x="9467" y="73444"/>
                </a:lnTo>
                <a:lnTo>
                  <a:pt x="12945" y="74966"/>
                </a:lnTo>
                <a:lnTo>
                  <a:pt x="16883" y="75956"/>
                </a:lnTo>
                <a:lnTo>
                  <a:pt x="21106" y="76564"/>
                </a:lnTo>
                <a:lnTo>
                  <a:pt x="25822" y="76564"/>
                </a:lnTo>
                <a:lnTo>
                  <a:pt x="30167" y="75932"/>
                </a:lnTo>
                <a:lnTo>
                  <a:pt x="34250" y="74902"/>
                </a:lnTo>
                <a:lnTo>
                  <a:pt x="38051" y="73379"/>
                </a:lnTo>
                <a:lnTo>
                  <a:pt x="41544" y="71384"/>
                </a:lnTo>
                <a:lnTo>
                  <a:pt x="44823" y="69138"/>
                </a:lnTo>
                <a:lnTo>
                  <a:pt x="48412" y="69580"/>
                </a:lnTo>
                <a:lnTo>
                  <a:pt x="51767" y="72097"/>
                </a:lnTo>
                <a:lnTo>
                  <a:pt x="55817" y="74750"/>
                </a:lnTo>
                <a:lnTo>
                  <a:pt x="58863" y="76122"/>
                </a:lnTo>
                <a:lnTo>
                  <a:pt x="62204" y="76514"/>
                </a:lnTo>
                <a:lnTo>
                  <a:pt x="65350" y="74394"/>
                </a:lnTo>
                <a:lnTo>
                  <a:pt x="65448" y="71600"/>
                </a:lnTo>
                <a:lnTo>
                  <a:pt x="64361" y="68440"/>
                </a:lnTo>
                <a:lnTo>
                  <a:pt x="61614" y="68209"/>
                </a:lnTo>
                <a:lnTo>
                  <a:pt x="58629" y="66470"/>
                </a:lnTo>
                <a:lnTo>
                  <a:pt x="55173" y="63968"/>
                </a:lnTo>
                <a:close/>
              </a:path>
              <a:path w="65448" h="76564">
                <a:moveTo>
                  <a:pt x="19777" y="26729"/>
                </a:moveTo>
                <a:lnTo>
                  <a:pt x="17711" y="23072"/>
                </a:lnTo>
                <a:lnTo>
                  <a:pt x="16447" y="19810"/>
                </a:lnTo>
                <a:lnTo>
                  <a:pt x="16055" y="16736"/>
                </a:lnTo>
                <a:lnTo>
                  <a:pt x="17848" y="1422"/>
                </a:lnTo>
                <a:lnTo>
                  <a:pt x="15199" y="2372"/>
                </a:lnTo>
                <a:lnTo>
                  <a:pt x="11336" y="5281"/>
                </a:lnTo>
                <a:lnTo>
                  <a:pt x="8441" y="8747"/>
                </a:lnTo>
                <a:lnTo>
                  <a:pt x="6918" y="12952"/>
                </a:lnTo>
                <a:lnTo>
                  <a:pt x="6522" y="17475"/>
                </a:lnTo>
                <a:lnTo>
                  <a:pt x="6673" y="20063"/>
                </a:lnTo>
                <a:lnTo>
                  <a:pt x="7250" y="22630"/>
                </a:lnTo>
                <a:lnTo>
                  <a:pt x="8402" y="25398"/>
                </a:lnTo>
                <a:lnTo>
                  <a:pt x="9925" y="28332"/>
                </a:lnTo>
                <a:lnTo>
                  <a:pt x="11991" y="31607"/>
                </a:lnTo>
                <a:lnTo>
                  <a:pt x="14695" y="35445"/>
                </a:lnTo>
                <a:lnTo>
                  <a:pt x="12045" y="37084"/>
                </a:lnTo>
                <a:lnTo>
                  <a:pt x="9777" y="38696"/>
                </a:lnTo>
                <a:lnTo>
                  <a:pt x="6040" y="41932"/>
                </a:lnTo>
                <a:lnTo>
                  <a:pt x="3376" y="45349"/>
                </a:lnTo>
                <a:lnTo>
                  <a:pt x="1360" y="48855"/>
                </a:lnTo>
                <a:lnTo>
                  <a:pt x="273" y="52538"/>
                </a:lnTo>
                <a:lnTo>
                  <a:pt x="0" y="56537"/>
                </a:lnTo>
                <a:lnTo>
                  <a:pt x="0" y="58658"/>
                </a:lnTo>
                <a:lnTo>
                  <a:pt x="792" y="62456"/>
                </a:lnTo>
                <a:lnTo>
                  <a:pt x="2056" y="65923"/>
                </a:lnTo>
                <a:lnTo>
                  <a:pt x="3971" y="68856"/>
                </a:lnTo>
                <a:lnTo>
                  <a:pt x="6522" y="71334"/>
                </a:lnTo>
                <a:lnTo>
                  <a:pt x="9467" y="73444"/>
                </a:lnTo>
                <a:lnTo>
                  <a:pt x="10062" y="59296"/>
                </a:lnTo>
                <a:lnTo>
                  <a:pt x="9742" y="55587"/>
                </a:lnTo>
                <a:lnTo>
                  <a:pt x="9742" y="54291"/>
                </a:lnTo>
                <a:lnTo>
                  <a:pt x="10558" y="50659"/>
                </a:lnTo>
                <a:lnTo>
                  <a:pt x="12574" y="47142"/>
                </a:lnTo>
                <a:lnTo>
                  <a:pt x="15980" y="43610"/>
                </a:lnTo>
                <a:lnTo>
                  <a:pt x="19324" y="41249"/>
                </a:lnTo>
                <a:lnTo>
                  <a:pt x="22132" y="44715"/>
                </a:lnTo>
                <a:lnTo>
                  <a:pt x="19777" y="26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7527052" y="4515332"/>
            <a:ext cx="9356" cy="72810"/>
          </a:xfrm>
          <a:custGeom>
            <a:avLst/>
            <a:gdLst/>
            <a:ahLst/>
            <a:cxnLst/>
            <a:rect l="l" t="t" r="r" b="b"/>
            <a:pathLst>
              <a:path w="9356" h="72810">
                <a:moveTo>
                  <a:pt x="9356" y="71056"/>
                </a:moveTo>
                <a:lnTo>
                  <a:pt x="9356" y="1752"/>
                </a:lnTo>
                <a:lnTo>
                  <a:pt x="8996" y="737"/>
                </a:lnTo>
                <a:lnTo>
                  <a:pt x="6336" y="0"/>
                </a:lnTo>
                <a:lnTo>
                  <a:pt x="3129" y="0"/>
                </a:lnTo>
                <a:lnTo>
                  <a:pt x="0" y="1752"/>
                </a:lnTo>
                <a:lnTo>
                  <a:pt x="0" y="71056"/>
                </a:lnTo>
                <a:lnTo>
                  <a:pt x="356" y="72072"/>
                </a:lnTo>
                <a:lnTo>
                  <a:pt x="3056" y="72810"/>
                </a:lnTo>
                <a:lnTo>
                  <a:pt x="6336" y="72810"/>
                </a:lnTo>
                <a:lnTo>
                  <a:pt x="9356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7574393" y="4515297"/>
            <a:ext cx="92130" cy="72873"/>
          </a:xfrm>
          <a:custGeom>
            <a:avLst/>
            <a:gdLst/>
            <a:ahLst/>
            <a:cxnLst/>
            <a:rect l="l" t="t" r="r" b="b"/>
            <a:pathLst>
              <a:path w="92130" h="72873">
                <a:moveTo>
                  <a:pt x="237" y="3736"/>
                </a:moveTo>
                <a:lnTo>
                  <a:pt x="18841" y="70422"/>
                </a:lnTo>
                <a:lnTo>
                  <a:pt x="19684" y="71996"/>
                </a:lnTo>
                <a:lnTo>
                  <a:pt x="22528" y="72783"/>
                </a:lnTo>
                <a:lnTo>
                  <a:pt x="25526" y="72873"/>
                </a:lnTo>
                <a:lnTo>
                  <a:pt x="29131" y="72694"/>
                </a:lnTo>
                <a:lnTo>
                  <a:pt x="31831" y="70422"/>
                </a:lnTo>
                <a:lnTo>
                  <a:pt x="45445" y="15900"/>
                </a:lnTo>
                <a:lnTo>
                  <a:pt x="60289" y="70422"/>
                </a:lnTo>
                <a:lnTo>
                  <a:pt x="61145" y="71996"/>
                </a:lnTo>
                <a:lnTo>
                  <a:pt x="63968" y="72783"/>
                </a:lnTo>
                <a:lnTo>
                  <a:pt x="66826" y="72873"/>
                </a:lnTo>
                <a:lnTo>
                  <a:pt x="70318" y="72694"/>
                </a:lnTo>
                <a:lnTo>
                  <a:pt x="73299" y="70422"/>
                </a:lnTo>
                <a:lnTo>
                  <a:pt x="91954" y="3797"/>
                </a:lnTo>
                <a:lnTo>
                  <a:pt x="92130" y="2947"/>
                </a:lnTo>
                <a:lnTo>
                  <a:pt x="91558" y="406"/>
                </a:lnTo>
                <a:lnTo>
                  <a:pt x="88973" y="0"/>
                </a:lnTo>
                <a:lnTo>
                  <a:pt x="85975" y="39"/>
                </a:lnTo>
                <a:lnTo>
                  <a:pt x="82871" y="2058"/>
                </a:lnTo>
                <a:lnTo>
                  <a:pt x="67369" y="62509"/>
                </a:lnTo>
                <a:lnTo>
                  <a:pt x="51102" y="2109"/>
                </a:lnTo>
                <a:lnTo>
                  <a:pt x="49060" y="190"/>
                </a:lnTo>
                <a:lnTo>
                  <a:pt x="46040" y="0"/>
                </a:lnTo>
                <a:lnTo>
                  <a:pt x="43400" y="104"/>
                </a:lnTo>
                <a:lnTo>
                  <a:pt x="40653" y="2109"/>
                </a:lnTo>
                <a:lnTo>
                  <a:pt x="25638" y="62509"/>
                </a:lnTo>
                <a:lnTo>
                  <a:pt x="9756" y="2007"/>
                </a:lnTo>
                <a:lnTo>
                  <a:pt x="9320" y="751"/>
                </a:lnTo>
                <a:lnTo>
                  <a:pt x="6587" y="24"/>
                </a:lnTo>
                <a:lnTo>
                  <a:pt x="3416" y="0"/>
                </a:lnTo>
                <a:lnTo>
                  <a:pt x="0" y="863"/>
                </a:lnTo>
                <a:lnTo>
                  <a:pt x="237" y="37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7674857" y="45336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61" y="39474"/>
                </a:lnTo>
                <a:lnTo>
                  <a:pt x="2452" y="42811"/>
                </a:lnTo>
                <a:lnTo>
                  <a:pt x="3924" y="45670"/>
                </a:lnTo>
                <a:lnTo>
                  <a:pt x="5929" y="48006"/>
                </a:lnTo>
                <a:lnTo>
                  <a:pt x="10425" y="52146"/>
                </a:lnTo>
                <a:lnTo>
                  <a:pt x="9547" y="32804"/>
                </a:lnTo>
                <a:lnTo>
                  <a:pt x="9298" y="30226"/>
                </a:lnTo>
                <a:lnTo>
                  <a:pt x="9298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36" y="15038"/>
                </a:lnTo>
                <a:lnTo>
                  <a:pt x="14227" y="11506"/>
                </a:lnTo>
                <a:lnTo>
                  <a:pt x="17730" y="9159"/>
                </a:lnTo>
                <a:lnTo>
                  <a:pt x="21935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6" y="33249"/>
                </a:lnTo>
                <a:lnTo>
                  <a:pt x="38787" y="35676"/>
                </a:lnTo>
                <a:lnTo>
                  <a:pt x="37289" y="40172"/>
                </a:lnTo>
                <a:lnTo>
                  <a:pt x="34786" y="43675"/>
                </a:lnTo>
                <a:lnTo>
                  <a:pt x="31259" y="45986"/>
                </a:lnTo>
                <a:lnTo>
                  <a:pt x="27025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2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24" y="41821"/>
                </a:lnTo>
                <a:lnTo>
                  <a:pt x="47379" y="38379"/>
                </a:lnTo>
                <a:lnTo>
                  <a:pt x="48441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66" y="15760"/>
                </a:lnTo>
                <a:lnTo>
                  <a:pt x="46473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9009" y="0"/>
                </a:lnTo>
                <a:lnTo>
                  <a:pt x="2081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3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3" y="37645"/>
                </a:moveTo>
                <a:lnTo>
                  <a:pt x="9547" y="32804"/>
                </a:lnTo>
                <a:lnTo>
                  <a:pt x="10425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7737076" y="4533703"/>
            <a:ext cx="28585" cy="54432"/>
          </a:xfrm>
          <a:custGeom>
            <a:avLst/>
            <a:gdLst/>
            <a:ahLst/>
            <a:cxnLst/>
            <a:rect l="l" t="t" r="r" b="b"/>
            <a:pathLst>
              <a:path w="28585" h="54432">
                <a:moveTo>
                  <a:pt x="0" y="2517"/>
                </a:moveTo>
                <a:lnTo>
                  <a:pt x="0" y="52744"/>
                </a:lnTo>
                <a:lnTo>
                  <a:pt x="331" y="53698"/>
                </a:lnTo>
                <a:lnTo>
                  <a:pt x="2874" y="54432"/>
                </a:lnTo>
                <a:lnTo>
                  <a:pt x="6127" y="54432"/>
                </a:lnTo>
                <a:lnTo>
                  <a:pt x="8986" y="52744"/>
                </a:lnTo>
                <a:lnTo>
                  <a:pt x="8986" y="19710"/>
                </a:lnTo>
                <a:lnTo>
                  <a:pt x="10264" y="17665"/>
                </a:lnTo>
                <a:lnTo>
                  <a:pt x="12467" y="14514"/>
                </a:lnTo>
                <a:lnTo>
                  <a:pt x="14519" y="11963"/>
                </a:lnTo>
                <a:lnTo>
                  <a:pt x="17371" y="9652"/>
                </a:lnTo>
                <a:lnTo>
                  <a:pt x="20006" y="8712"/>
                </a:lnTo>
                <a:lnTo>
                  <a:pt x="23026" y="8928"/>
                </a:lnTo>
                <a:lnTo>
                  <a:pt x="25798" y="9756"/>
                </a:lnTo>
                <a:lnTo>
                  <a:pt x="28538" y="8435"/>
                </a:lnTo>
                <a:lnTo>
                  <a:pt x="28585" y="3276"/>
                </a:lnTo>
                <a:lnTo>
                  <a:pt x="26230" y="723"/>
                </a:lnTo>
                <a:lnTo>
                  <a:pt x="23112" y="90"/>
                </a:lnTo>
                <a:lnTo>
                  <a:pt x="20452" y="0"/>
                </a:lnTo>
                <a:lnTo>
                  <a:pt x="17341" y="712"/>
                </a:lnTo>
                <a:lnTo>
                  <a:pt x="14188" y="2656"/>
                </a:lnTo>
                <a:lnTo>
                  <a:pt x="10721" y="6184"/>
                </a:lnTo>
                <a:lnTo>
                  <a:pt x="8119" y="9817"/>
                </a:lnTo>
                <a:lnTo>
                  <a:pt x="8119" y="2225"/>
                </a:lnTo>
                <a:lnTo>
                  <a:pt x="5558" y="814"/>
                </a:lnTo>
                <a:lnTo>
                  <a:pt x="2585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7776083" y="4510138"/>
            <a:ext cx="40208" cy="78044"/>
          </a:xfrm>
          <a:custGeom>
            <a:avLst/>
            <a:gdLst/>
            <a:ahLst/>
            <a:cxnLst/>
            <a:rect l="l" t="t" r="r" b="b"/>
            <a:pathLst>
              <a:path w="40208" h="78044">
                <a:moveTo>
                  <a:pt x="36730" y="28917"/>
                </a:moveTo>
                <a:lnTo>
                  <a:pt x="37892" y="27355"/>
                </a:lnTo>
                <a:lnTo>
                  <a:pt x="36309" y="24500"/>
                </a:lnTo>
                <a:lnTo>
                  <a:pt x="33400" y="24361"/>
                </a:lnTo>
                <a:lnTo>
                  <a:pt x="30024" y="24612"/>
                </a:lnTo>
                <a:lnTo>
                  <a:pt x="27482" y="26300"/>
                </a:lnTo>
                <a:lnTo>
                  <a:pt x="8989" y="47180"/>
                </a:lnTo>
                <a:lnTo>
                  <a:pt x="8989" y="1752"/>
                </a:lnTo>
                <a:lnTo>
                  <a:pt x="8761" y="967"/>
                </a:lnTo>
                <a:lnTo>
                  <a:pt x="6112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61" y="78004"/>
                </a:lnTo>
                <a:lnTo>
                  <a:pt x="6112" y="78004"/>
                </a:lnTo>
                <a:lnTo>
                  <a:pt x="8989" y="76315"/>
                </a:lnTo>
                <a:lnTo>
                  <a:pt x="8989" y="48463"/>
                </a:lnTo>
                <a:lnTo>
                  <a:pt x="29649" y="76250"/>
                </a:lnTo>
                <a:lnTo>
                  <a:pt x="31878" y="77812"/>
                </a:lnTo>
                <a:lnTo>
                  <a:pt x="34488" y="78044"/>
                </a:lnTo>
                <a:lnTo>
                  <a:pt x="37202" y="78004"/>
                </a:lnTo>
                <a:lnTo>
                  <a:pt x="40208" y="76250"/>
                </a:lnTo>
                <a:lnTo>
                  <a:pt x="38912" y="73637"/>
                </a:lnTo>
                <a:lnTo>
                  <a:pt x="18990" y="47130"/>
                </a:lnTo>
                <a:lnTo>
                  <a:pt x="36730" y="289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7845908" y="4509716"/>
            <a:ext cx="33126" cy="78422"/>
          </a:xfrm>
          <a:custGeom>
            <a:avLst/>
            <a:gdLst/>
            <a:ahLst/>
            <a:cxnLst/>
            <a:rect l="l" t="t" r="r" b="b"/>
            <a:pathLst>
              <a:path w="33126" h="78422">
                <a:moveTo>
                  <a:pt x="28623" y="25059"/>
                </a:moveTo>
                <a:lnTo>
                  <a:pt x="17675" y="25059"/>
                </a:lnTo>
                <a:lnTo>
                  <a:pt x="17675" y="17424"/>
                </a:lnTo>
                <a:lnTo>
                  <a:pt x="18064" y="14086"/>
                </a:lnTo>
                <a:lnTo>
                  <a:pt x="18729" y="11353"/>
                </a:lnTo>
                <a:lnTo>
                  <a:pt x="20648" y="8761"/>
                </a:lnTo>
                <a:lnTo>
                  <a:pt x="23680" y="7646"/>
                </a:lnTo>
                <a:lnTo>
                  <a:pt x="26863" y="7721"/>
                </a:lnTo>
                <a:lnTo>
                  <a:pt x="30081" y="8661"/>
                </a:lnTo>
                <a:lnTo>
                  <a:pt x="32781" y="8586"/>
                </a:lnTo>
                <a:lnTo>
                  <a:pt x="33126" y="5857"/>
                </a:lnTo>
                <a:lnTo>
                  <a:pt x="33040" y="4038"/>
                </a:lnTo>
                <a:lnTo>
                  <a:pt x="30897" y="1144"/>
                </a:lnTo>
                <a:lnTo>
                  <a:pt x="28126" y="356"/>
                </a:lnTo>
                <a:lnTo>
                  <a:pt x="24425" y="0"/>
                </a:lnTo>
                <a:lnTo>
                  <a:pt x="21739" y="0"/>
                </a:lnTo>
                <a:lnTo>
                  <a:pt x="19410" y="370"/>
                </a:lnTo>
                <a:lnTo>
                  <a:pt x="15447" y="1893"/>
                </a:lnTo>
                <a:lnTo>
                  <a:pt x="12513" y="4687"/>
                </a:lnTo>
                <a:lnTo>
                  <a:pt x="10227" y="8333"/>
                </a:lnTo>
                <a:lnTo>
                  <a:pt x="8963" y="13362"/>
                </a:lnTo>
                <a:lnTo>
                  <a:pt x="8639" y="16372"/>
                </a:lnTo>
                <a:lnTo>
                  <a:pt x="8639" y="25059"/>
                </a:lnTo>
                <a:lnTo>
                  <a:pt x="1744" y="25059"/>
                </a:lnTo>
                <a:lnTo>
                  <a:pt x="294" y="26225"/>
                </a:lnTo>
                <a:lnTo>
                  <a:pt x="0" y="28893"/>
                </a:lnTo>
                <a:lnTo>
                  <a:pt x="1744" y="32691"/>
                </a:lnTo>
                <a:lnTo>
                  <a:pt x="8639" y="32691"/>
                </a:lnTo>
                <a:lnTo>
                  <a:pt x="8639" y="76733"/>
                </a:lnTo>
                <a:lnTo>
                  <a:pt x="9014" y="77688"/>
                </a:lnTo>
                <a:lnTo>
                  <a:pt x="11573" y="78422"/>
                </a:lnTo>
                <a:lnTo>
                  <a:pt x="14766" y="78422"/>
                </a:lnTo>
                <a:lnTo>
                  <a:pt x="17675" y="76733"/>
                </a:lnTo>
                <a:lnTo>
                  <a:pt x="17675" y="32691"/>
                </a:lnTo>
                <a:lnTo>
                  <a:pt x="28623" y="32691"/>
                </a:lnTo>
                <a:lnTo>
                  <a:pt x="30405" y="30239"/>
                </a:lnTo>
                <a:lnTo>
                  <a:pt x="30354" y="27612"/>
                </a:lnTo>
                <a:lnTo>
                  <a:pt x="28623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7882834" y="45336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4"/>
                </a:lnTo>
                <a:lnTo>
                  <a:pt x="2451" y="42811"/>
                </a:lnTo>
                <a:lnTo>
                  <a:pt x="3938" y="45670"/>
                </a:lnTo>
                <a:lnTo>
                  <a:pt x="5928" y="48006"/>
                </a:lnTo>
                <a:lnTo>
                  <a:pt x="10421" y="52146"/>
                </a:lnTo>
                <a:lnTo>
                  <a:pt x="9542" y="32804"/>
                </a:lnTo>
                <a:lnTo>
                  <a:pt x="9309" y="30226"/>
                </a:lnTo>
                <a:lnTo>
                  <a:pt x="9309" y="24613"/>
                </a:lnTo>
                <a:lnTo>
                  <a:pt x="9607" y="21971"/>
                </a:lnTo>
                <a:lnTo>
                  <a:pt x="10215" y="19545"/>
                </a:lnTo>
                <a:lnTo>
                  <a:pt x="11736" y="15038"/>
                </a:lnTo>
                <a:lnTo>
                  <a:pt x="14226" y="11506"/>
                </a:lnTo>
                <a:lnTo>
                  <a:pt x="17736" y="9159"/>
                </a:lnTo>
                <a:lnTo>
                  <a:pt x="21948" y="7722"/>
                </a:lnTo>
                <a:lnTo>
                  <a:pt x="27518" y="7722"/>
                </a:lnTo>
                <a:lnTo>
                  <a:pt x="29922" y="8244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4" y="33249"/>
                </a:lnTo>
                <a:lnTo>
                  <a:pt x="38785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4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0" y="54598"/>
                </a:lnTo>
                <a:lnTo>
                  <a:pt x="19907" y="55206"/>
                </a:lnTo>
                <a:lnTo>
                  <a:pt x="28064" y="55206"/>
                </a:lnTo>
                <a:lnTo>
                  <a:pt x="31704" y="54508"/>
                </a:lnTo>
                <a:lnTo>
                  <a:pt x="34836" y="53111"/>
                </a:lnTo>
                <a:lnTo>
                  <a:pt x="37979" y="51728"/>
                </a:lnTo>
                <a:lnTo>
                  <a:pt x="40593" y="49773"/>
                </a:lnTo>
                <a:lnTo>
                  <a:pt x="44764" y="44795"/>
                </a:lnTo>
                <a:lnTo>
                  <a:pt x="46338" y="41821"/>
                </a:lnTo>
                <a:lnTo>
                  <a:pt x="47386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5" y="19102"/>
                </a:lnTo>
                <a:lnTo>
                  <a:pt x="47464" y="15760"/>
                </a:lnTo>
                <a:lnTo>
                  <a:pt x="46471" y="12409"/>
                </a:lnTo>
                <a:lnTo>
                  <a:pt x="44978" y="9551"/>
                </a:lnTo>
                <a:lnTo>
                  <a:pt x="42983" y="7214"/>
                </a:lnTo>
                <a:lnTo>
                  <a:pt x="38487" y="3086"/>
                </a:lnTo>
                <a:lnTo>
                  <a:pt x="35491" y="1854"/>
                </a:lnTo>
                <a:lnTo>
                  <a:pt x="32506" y="623"/>
                </a:lnTo>
                <a:lnTo>
                  <a:pt x="29004" y="0"/>
                </a:lnTo>
                <a:lnTo>
                  <a:pt x="20807" y="0"/>
                </a:lnTo>
                <a:lnTo>
                  <a:pt x="17160" y="698"/>
                </a:lnTo>
                <a:lnTo>
                  <a:pt x="14039" y="2070"/>
                </a:lnTo>
                <a:lnTo>
                  <a:pt x="10918" y="3456"/>
                </a:lnTo>
                <a:lnTo>
                  <a:pt x="8318" y="5386"/>
                </a:lnTo>
                <a:lnTo>
                  <a:pt x="4146" y="10375"/>
                </a:lnTo>
                <a:lnTo>
                  <a:pt x="2584" y="13335"/>
                </a:lnTo>
                <a:lnTo>
                  <a:pt x="1546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2" y="32804"/>
                </a:lnTo>
                <a:lnTo>
                  <a:pt x="10421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7945066" y="453370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7"/>
                </a:moveTo>
                <a:lnTo>
                  <a:pt x="0" y="52744"/>
                </a:lnTo>
                <a:lnTo>
                  <a:pt x="317" y="53698"/>
                </a:lnTo>
                <a:lnTo>
                  <a:pt x="2868" y="54432"/>
                </a:lnTo>
                <a:lnTo>
                  <a:pt x="6112" y="54432"/>
                </a:lnTo>
                <a:lnTo>
                  <a:pt x="8971" y="52744"/>
                </a:lnTo>
                <a:lnTo>
                  <a:pt x="8971" y="19710"/>
                </a:lnTo>
                <a:lnTo>
                  <a:pt x="10248" y="17665"/>
                </a:lnTo>
                <a:lnTo>
                  <a:pt x="12448" y="14514"/>
                </a:lnTo>
                <a:lnTo>
                  <a:pt x="14504" y="11963"/>
                </a:lnTo>
                <a:lnTo>
                  <a:pt x="17352" y="9652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6"/>
                </a:lnTo>
                <a:lnTo>
                  <a:pt x="28522" y="8435"/>
                </a:lnTo>
                <a:lnTo>
                  <a:pt x="28569" y="3276"/>
                </a:lnTo>
                <a:lnTo>
                  <a:pt x="26215" y="723"/>
                </a:lnTo>
                <a:lnTo>
                  <a:pt x="23097" y="90"/>
                </a:lnTo>
                <a:lnTo>
                  <a:pt x="20436" y="0"/>
                </a:lnTo>
                <a:lnTo>
                  <a:pt x="17326" y="712"/>
                </a:lnTo>
                <a:lnTo>
                  <a:pt x="14184" y="2656"/>
                </a:lnTo>
                <a:lnTo>
                  <a:pt x="10706" y="6184"/>
                </a:lnTo>
                <a:lnTo>
                  <a:pt x="8103" y="9817"/>
                </a:lnTo>
                <a:lnTo>
                  <a:pt x="8103" y="2225"/>
                </a:lnTo>
                <a:lnTo>
                  <a:pt x="5543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8006170" y="4533706"/>
            <a:ext cx="45049" cy="55205"/>
          </a:xfrm>
          <a:custGeom>
            <a:avLst/>
            <a:gdLst/>
            <a:ahLst/>
            <a:cxnLst/>
            <a:rect l="l" t="t" r="r" b="b"/>
            <a:pathLst>
              <a:path w="45049" h="55205">
                <a:moveTo>
                  <a:pt x="44643" y="17424"/>
                </a:moveTo>
                <a:lnTo>
                  <a:pt x="43826" y="14540"/>
                </a:lnTo>
                <a:lnTo>
                  <a:pt x="43008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7" y="647"/>
                </a:lnTo>
                <a:lnTo>
                  <a:pt x="27348" y="0"/>
                </a:lnTo>
                <a:lnTo>
                  <a:pt x="27395" y="7199"/>
                </a:lnTo>
                <a:lnTo>
                  <a:pt x="30653" y="8582"/>
                </a:lnTo>
                <a:lnTo>
                  <a:pt x="32871" y="11339"/>
                </a:lnTo>
                <a:lnTo>
                  <a:pt x="35085" y="14083"/>
                </a:lnTo>
                <a:lnTo>
                  <a:pt x="36125" y="17881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8" y="14958"/>
                </a:lnTo>
                <a:lnTo>
                  <a:pt x="13765" y="1929"/>
                </a:lnTo>
                <a:lnTo>
                  <a:pt x="10871" y="3210"/>
                </a:lnTo>
                <a:lnTo>
                  <a:pt x="8394" y="5054"/>
                </a:lnTo>
                <a:lnTo>
                  <a:pt x="4297" y="9852"/>
                </a:lnTo>
                <a:lnTo>
                  <a:pt x="2739" y="12776"/>
                </a:lnTo>
                <a:lnTo>
                  <a:pt x="1648" y="16217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87" y="39801"/>
                </a:lnTo>
                <a:lnTo>
                  <a:pt x="2637" y="43218"/>
                </a:lnTo>
                <a:lnTo>
                  <a:pt x="4197" y="46073"/>
                </a:lnTo>
                <a:lnTo>
                  <a:pt x="8333" y="50608"/>
                </a:lnTo>
                <a:lnTo>
                  <a:pt x="10882" y="52322"/>
                </a:lnTo>
                <a:lnTo>
                  <a:pt x="13902" y="53478"/>
                </a:lnTo>
                <a:lnTo>
                  <a:pt x="16937" y="54622"/>
                </a:lnTo>
                <a:lnTo>
                  <a:pt x="20450" y="55205"/>
                </a:lnTo>
                <a:lnTo>
                  <a:pt x="24486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60" y="53478"/>
                </a:lnTo>
                <a:lnTo>
                  <a:pt x="40261" y="52095"/>
                </a:lnTo>
                <a:lnTo>
                  <a:pt x="42847" y="49428"/>
                </a:lnTo>
                <a:lnTo>
                  <a:pt x="42983" y="46824"/>
                </a:lnTo>
                <a:lnTo>
                  <a:pt x="42191" y="44132"/>
                </a:lnTo>
                <a:lnTo>
                  <a:pt x="39566" y="44510"/>
                </a:lnTo>
                <a:lnTo>
                  <a:pt x="36283" y="45820"/>
                </a:lnTo>
                <a:lnTo>
                  <a:pt x="33375" y="46746"/>
                </a:lnTo>
                <a:lnTo>
                  <a:pt x="29739" y="47523"/>
                </a:lnTo>
                <a:lnTo>
                  <a:pt x="25328" y="47725"/>
                </a:lnTo>
                <a:lnTo>
                  <a:pt x="22369" y="47725"/>
                </a:lnTo>
                <a:lnTo>
                  <a:pt x="17826" y="46428"/>
                </a:lnTo>
                <a:lnTo>
                  <a:pt x="14130" y="44358"/>
                </a:lnTo>
                <a:lnTo>
                  <a:pt x="11577" y="41158"/>
                </a:lnTo>
                <a:lnTo>
                  <a:pt x="10125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50" y="29462"/>
                </a:lnTo>
                <a:lnTo>
                  <a:pt x="43987" y="28548"/>
                </a:lnTo>
                <a:lnTo>
                  <a:pt x="45049" y="25448"/>
                </a:lnTo>
                <a:lnTo>
                  <a:pt x="45049" y="20509"/>
                </a:lnTo>
                <a:lnTo>
                  <a:pt x="44643" y="17424"/>
                </a:lnTo>
                <a:close/>
              </a:path>
              <a:path w="45049" h="55205">
                <a:moveTo>
                  <a:pt x="10968" y="14958"/>
                </a:moveTo>
                <a:lnTo>
                  <a:pt x="12974" y="11887"/>
                </a:lnTo>
                <a:lnTo>
                  <a:pt x="15515" y="9345"/>
                </a:lnTo>
                <a:lnTo>
                  <a:pt x="18870" y="7642"/>
                </a:lnTo>
                <a:lnTo>
                  <a:pt x="23042" y="7199"/>
                </a:lnTo>
                <a:lnTo>
                  <a:pt x="27395" y="7199"/>
                </a:lnTo>
                <a:lnTo>
                  <a:pt x="27348" y="0"/>
                </a:lnTo>
                <a:lnTo>
                  <a:pt x="19921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8061833" y="453369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87" y="42073"/>
                </a:moveTo>
                <a:lnTo>
                  <a:pt x="9978" y="54176"/>
                </a:lnTo>
                <a:lnTo>
                  <a:pt x="14399" y="55206"/>
                </a:lnTo>
                <a:lnTo>
                  <a:pt x="19907" y="55206"/>
                </a:lnTo>
                <a:lnTo>
                  <a:pt x="22928" y="47393"/>
                </a:lnTo>
                <a:lnTo>
                  <a:pt x="18384" y="48006"/>
                </a:lnTo>
                <a:lnTo>
                  <a:pt x="15490" y="48006"/>
                </a:lnTo>
                <a:lnTo>
                  <a:pt x="11612" y="45694"/>
                </a:lnTo>
                <a:lnTo>
                  <a:pt x="9187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67"/>
                </a:lnTo>
                <a:lnTo>
                  <a:pt x="40212" y="52819"/>
                </a:lnTo>
                <a:lnTo>
                  <a:pt x="40212" y="15811"/>
                </a:lnTo>
                <a:lnTo>
                  <a:pt x="39851" y="13079"/>
                </a:lnTo>
                <a:lnTo>
                  <a:pt x="38479" y="8395"/>
                </a:lnTo>
                <a:lnTo>
                  <a:pt x="35852" y="4838"/>
                </a:lnTo>
                <a:lnTo>
                  <a:pt x="32324" y="2070"/>
                </a:lnTo>
                <a:lnTo>
                  <a:pt x="27395" y="431"/>
                </a:lnTo>
                <a:lnTo>
                  <a:pt x="24404" y="0"/>
                </a:lnTo>
                <a:lnTo>
                  <a:pt x="20886" y="0"/>
                </a:lnTo>
                <a:lnTo>
                  <a:pt x="17136" y="191"/>
                </a:lnTo>
                <a:lnTo>
                  <a:pt x="13441" y="900"/>
                </a:lnTo>
                <a:lnTo>
                  <a:pt x="10176" y="1879"/>
                </a:lnTo>
                <a:lnTo>
                  <a:pt x="7232" y="3021"/>
                </a:lnTo>
                <a:lnTo>
                  <a:pt x="3506" y="5360"/>
                </a:lnTo>
                <a:lnTo>
                  <a:pt x="2390" y="8180"/>
                </a:lnTo>
                <a:lnTo>
                  <a:pt x="2688" y="11490"/>
                </a:lnTo>
                <a:lnTo>
                  <a:pt x="5274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4" y="8305"/>
                </a:lnTo>
                <a:lnTo>
                  <a:pt x="17866" y="7491"/>
                </a:lnTo>
                <a:lnTo>
                  <a:pt x="22150" y="7491"/>
                </a:lnTo>
                <a:lnTo>
                  <a:pt x="25293" y="8241"/>
                </a:lnTo>
                <a:lnTo>
                  <a:pt x="27867" y="9500"/>
                </a:lnTo>
                <a:lnTo>
                  <a:pt x="30279" y="12701"/>
                </a:lnTo>
                <a:lnTo>
                  <a:pt x="31075" y="15685"/>
                </a:lnTo>
                <a:lnTo>
                  <a:pt x="31283" y="19329"/>
                </a:lnTo>
                <a:lnTo>
                  <a:pt x="31283" y="23227"/>
                </a:lnTo>
                <a:lnTo>
                  <a:pt x="20711" y="23227"/>
                </a:lnTo>
                <a:lnTo>
                  <a:pt x="17297" y="23569"/>
                </a:lnTo>
                <a:lnTo>
                  <a:pt x="14251" y="24268"/>
                </a:lnTo>
                <a:lnTo>
                  <a:pt x="11206" y="24941"/>
                </a:lnTo>
                <a:lnTo>
                  <a:pt x="8628" y="25985"/>
                </a:lnTo>
                <a:lnTo>
                  <a:pt x="4420" y="28738"/>
                </a:lnTo>
                <a:lnTo>
                  <a:pt x="1684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8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3" y="29869"/>
                </a:lnTo>
                <a:lnTo>
                  <a:pt x="31283" y="40535"/>
                </a:lnTo>
                <a:lnTo>
                  <a:pt x="26949" y="44946"/>
                </a:lnTo>
                <a:lnTo>
                  <a:pt x="22928" y="47393"/>
                </a:lnTo>
                <a:lnTo>
                  <a:pt x="19907" y="55206"/>
                </a:lnTo>
                <a:lnTo>
                  <a:pt x="22693" y="54547"/>
                </a:lnTo>
                <a:lnTo>
                  <a:pt x="25328" y="53262"/>
                </a:lnTo>
                <a:lnTo>
                  <a:pt x="27942" y="51955"/>
                </a:lnTo>
                <a:lnTo>
                  <a:pt x="32475" y="47776"/>
                </a:lnTo>
                <a:lnTo>
                  <a:pt x="32475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8114464" y="4533706"/>
            <a:ext cx="34654" cy="55205"/>
          </a:xfrm>
          <a:custGeom>
            <a:avLst/>
            <a:gdLst/>
            <a:ahLst/>
            <a:cxnLst/>
            <a:rect l="l" t="t" r="r" b="b"/>
            <a:pathLst>
              <a:path w="34654" h="55205">
                <a:moveTo>
                  <a:pt x="2254" y="20664"/>
                </a:moveTo>
                <a:lnTo>
                  <a:pt x="3902" y="23633"/>
                </a:lnTo>
                <a:lnTo>
                  <a:pt x="7542" y="26910"/>
                </a:lnTo>
                <a:lnTo>
                  <a:pt x="10472" y="28511"/>
                </a:lnTo>
                <a:lnTo>
                  <a:pt x="13521" y="29858"/>
                </a:lnTo>
                <a:lnTo>
                  <a:pt x="16553" y="31099"/>
                </a:lnTo>
                <a:lnTo>
                  <a:pt x="19447" y="32255"/>
                </a:lnTo>
                <a:lnTo>
                  <a:pt x="23075" y="34405"/>
                </a:lnTo>
                <a:lnTo>
                  <a:pt x="25426" y="37198"/>
                </a:lnTo>
                <a:lnTo>
                  <a:pt x="25787" y="39801"/>
                </a:lnTo>
                <a:lnTo>
                  <a:pt x="25538" y="42368"/>
                </a:lnTo>
                <a:lnTo>
                  <a:pt x="22965" y="45845"/>
                </a:lnTo>
                <a:lnTo>
                  <a:pt x="19745" y="47318"/>
                </a:lnTo>
                <a:lnTo>
                  <a:pt x="17136" y="47829"/>
                </a:lnTo>
                <a:lnTo>
                  <a:pt x="13580" y="47829"/>
                </a:lnTo>
                <a:lnTo>
                  <a:pt x="10224" y="47077"/>
                </a:lnTo>
                <a:lnTo>
                  <a:pt x="6163" y="45439"/>
                </a:lnTo>
                <a:lnTo>
                  <a:pt x="3294" y="43790"/>
                </a:lnTo>
                <a:lnTo>
                  <a:pt x="274" y="44171"/>
                </a:lnTo>
                <a:lnTo>
                  <a:pt x="0" y="46824"/>
                </a:lnTo>
                <a:lnTo>
                  <a:pt x="44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5" y="55065"/>
                </a:lnTo>
                <a:lnTo>
                  <a:pt x="15452" y="55205"/>
                </a:lnTo>
                <a:lnTo>
                  <a:pt x="18285" y="55205"/>
                </a:lnTo>
                <a:lnTo>
                  <a:pt x="20873" y="54838"/>
                </a:lnTo>
                <a:lnTo>
                  <a:pt x="23224" y="54140"/>
                </a:lnTo>
                <a:lnTo>
                  <a:pt x="27619" y="52401"/>
                </a:lnTo>
                <a:lnTo>
                  <a:pt x="31024" y="49644"/>
                </a:lnTo>
                <a:lnTo>
                  <a:pt x="33263" y="45935"/>
                </a:lnTo>
                <a:lnTo>
                  <a:pt x="34654" y="41644"/>
                </a:lnTo>
                <a:lnTo>
                  <a:pt x="34654" y="36917"/>
                </a:lnTo>
                <a:lnTo>
                  <a:pt x="33585" y="33491"/>
                </a:lnTo>
                <a:lnTo>
                  <a:pt x="31950" y="30581"/>
                </a:lnTo>
                <a:lnTo>
                  <a:pt x="28285" y="27406"/>
                </a:lnTo>
                <a:lnTo>
                  <a:pt x="25279" y="25844"/>
                </a:lnTo>
                <a:lnTo>
                  <a:pt x="22223" y="24512"/>
                </a:lnTo>
                <a:lnTo>
                  <a:pt x="19163" y="23266"/>
                </a:lnTo>
                <a:lnTo>
                  <a:pt x="16193" y="22071"/>
                </a:lnTo>
                <a:lnTo>
                  <a:pt x="12553" y="19911"/>
                </a:lnTo>
                <a:lnTo>
                  <a:pt x="10152" y="17081"/>
                </a:lnTo>
                <a:lnTo>
                  <a:pt x="9792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5" y="10389"/>
                </a:lnTo>
                <a:lnTo>
                  <a:pt x="32127" y="8561"/>
                </a:lnTo>
                <a:lnTo>
                  <a:pt x="32062" y="5867"/>
                </a:lnTo>
                <a:lnTo>
                  <a:pt x="30492" y="2994"/>
                </a:lnTo>
                <a:lnTo>
                  <a:pt x="27547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56" y="417"/>
                </a:lnTo>
                <a:lnTo>
                  <a:pt x="11229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5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8158453" y="45337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12" y="14540"/>
                </a:lnTo>
                <a:lnTo>
                  <a:pt x="42990" y="11657"/>
                </a:lnTo>
                <a:lnTo>
                  <a:pt x="39970" y="7009"/>
                </a:lnTo>
                <a:lnTo>
                  <a:pt x="36010" y="3175"/>
                </a:lnTo>
                <a:lnTo>
                  <a:pt x="33310" y="1903"/>
                </a:lnTo>
                <a:lnTo>
                  <a:pt x="30603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53" y="11339"/>
                </a:lnTo>
                <a:lnTo>
                  <a:pt x="35067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58"/>
                </a:lnTo>
                <a:lnTo>
                  <a:pt x="13751" y="1929"/>
                </a:lnTo>
                <a:lnTo>
                  <a:pt x="10853" y="3210"/>
                </a:lnTo>
                <a:lnTo>
                  <a:pt x="8376" y="5054"/>
                </a:lnTo>
                <a:lnTo>
                  <a:pt x="4279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69" y="39801"/>
                </a:lnTo>
                <a:lnTo>
                  <a:pt x="2623" y="43218"/>
                </a:lnTo>
                <a:lnTo>
                  <a:pt x="4179" y="46073"/>
                </a:lnTo>
                <a:lnTo>
                  <a:pt x="8319" y="50608"/>
                </a:lnTo>
                <a:lnTo>
                  <a:pt x="10864" y="52322"/>
                </a:lnTo>
                <a:lnTo>
                  <a:pt x="13888" y="53478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76" y="55026"/>
                </a:lnTo>
                <a:lnTo>
                  <a:pt x="33077" y="54316"/>
                </a:lnTo>
                <a:lnTo>
                  <a:pt x="36446" y="53478"/>
                </a:lnTo>
                <a:lnTo>
                  <a:pt x="40255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49" y="44510"/>
                </a:lnTo>
                <a:lnTo>
                  <a:pt x="36269" y="45820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3" y="46428"/>
                </a:lnTo>
                <a:lnTo>
                  <a:pt x="14122" y="44358"/>
                </a:lnTo>
                <a:lnTo>
                  <a:pt x="11569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2" y="29462"/>
                </a:lnTo>
                <a:lnTo>
                  <a:pt x="43981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5" y="17424"/>
                </a:lnTo>
                <a:close/>
              </a:path>
              <a:path w="45035" h="55205">
                <a:moveTo>
                  <a:pt x="10955" y="14958"/>
                </a:moveTo>
                <a:lnTo>
                  <a:pt x="12956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8217424" y="4533706"/>
            <a:ext cx="72619" cy="54432"/>
          </a:xfrm>
          <a:custGeom>
            <a:avLst/>
            <a:gdLst/>
            <a:ahLst/>
            <a:cxnLst/>
            <a:rect l="l" t="t" r="r" b="b"/>
            <a:pathLst>
              <a:path w="72619" h="54432">
                <a:moveTo>
                  <a:pt x="63954" y="53698"/>
                </a:moveTo>
                <a:lnTo>
                  <a:pt x="66513" y="54432"/>
                </a:lnTo>
                <a:lnTo>
                  <a:pt x="69757" y="54432"/>
                </a:lnTo>
                <a:lnTo>
                  <a:pt x="72619" y="52743"/>
                </a:lnTo>
                <a:lnTo>
                  <a:pt x="72619" y="18162"/>
                </a:lnTo>
                <a:lnTo>
                  <a:pt x="72345" y="15468"/>
                </a:lnTo>
                <a:lnTo>
                  <a:pt x="71776" y="12917"/>
                </a:lnTo>
                <a:lnTo>
                  <a:pt x="71219" y="10374"/>
                </a:lnTo>
                <a:lnTo>
                  <a:pt x="68940" y="6249"/>
                </a:lnTo>
                <a:lnTo>
                  <a:pt x="65895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17" y="0"/>
                </a:lnTo>
                <a:lnTo>
                  <a:pt x="53207" y="180"/>
                </a:lnTo>
                <a:lnTo>
                  <a:pt x="50634" y="888"/>
                </a:lnTo>
                <a:lnTo>
                  <a:pt x="47945" y="2225"/>
                </a:lnTo>
                <a:lnTo>
                  <a:pt x="45172" y="4038"/>
                </a:lnTo>
                <a:lnTo>
                  <a:pt x="42238" y="6565"/>
                </a:lnTo>
                <a:lnTo>
                  <a:pt x="38473" y="8459"/>
                </a:lnTo>
                <a:lnTo>
                  <a:pt x="36875" y="5892"/>
                </a:lnTo>
                <a:lnTo>
                  <a:pt x="33721" y="2757"/>
                </a:lnTo>
                <a:lnTo>
                  <a:pt x="31071" y="1206"/>
                </a:lnTo>
                <a:lnTo>
                  <a:pt x="27839" y="241"/>
                </a:lnTo>
                <a:lnTo>
                  <a:pt x="23976" y="0"/>
                </a:lnTo>
                <a:lnTo>
                  <a:pt x="21327" y="0"/>
                </a:lnTo>
                <a:lnTo>
                  <a:pt x="18717" y="737"/>
                </a:lnTo>
                <a:lnTo>
                  <a:pt x="16131" y="2209"/>
                </a:lnTo>
                <a:lnTo>
                  <a:pt x="13529" y="3682"/>
                </a:lnTo>
                <a:lnTo>
                  <a:pt x="10858" y="5994"/>
                </a:lnTo>
                <a:lnTo>
                  <a:pt x="8093" y="9143"/>
                </a:lnTo>
                <a:lnTo>
                  <a:pt x="8093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6" y="53698"/>
                </a:lnTo>
                <a:lnTo>
                  <a:pt x="2858" y="54432"/>
                </a:lnTo>
                <a:lnTo>
                  <a:pt x="6102" y="54432"/>
                </a:lnTo>
                <a:lnTo>
                  <a:pt x="8961" y="52743"/>
                </a:lnTo>
                <a:lnTo>
                  <a:pt x="8961" y="17628"/>
                </a:lnTo>
                <a:lnTo>
                  <a:pt x="11437" y="14479"/>
                </a:lnTo>
                <a:lnTo>
                  <a:pt x="15821" y="10439"/>
                </a:lnTo>
                <a:lnTo>
                  <a:pt x="20020" y="7988"/>
                </a:lnTo>
                <a:lnTo>
                  <a:pt x="23756" y="7988"/>
                </a:lnTo>
                <a:lnTo>
                  <a:pt x="26405" y="8992"/>
                </a:lnTo>
                <a:lnTo>
                  <a:pt x="29427" y="11887"/>
                </a:lnTo>
                <a:lnTo>
                  <a:pt x="30822" y="14669"/>
                </a:lnTo>
                <a:lnTo>
                  <a:pt x="31615" y="18162"/>
                </a:lnTo>
                <a:lnTo>
                  <a:pt x="31817" y="22226"/>
                </a:lnTo>
                <a:lnTo>
                  <a:pt x="31817" y="52743"/>
                </a:lnTo>
                <a:lnTo>
                  <a:pt x="32127" y="53698"/>
                </a:lnTo>
                <a:lnTo>
                  <a:pt x="34725" y="54432"/>
                </a:lnTo>
                <a:lnTo>
                  <a:pt x="37868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0" y="14479"/>
                </a:lnTo>
                <a:lnTo>
                  <a:pt x="47674" y="10439"/>
                </a:lnTo>
                <a:lnTo>
                  <a:pt x="51832" y="7988"/>
                </a:lnTo>
                <a:lnTo>
                  <a:pt x="55570" y="7988"/>
                </a:lnTo>
                <a:lnTo>
                  <a:pt x="58258" y="8992"/>
                </a:lnTo>
                <a:lnTo>
                  <a:pt x="61304" y="11887"/>
                </a:lnTo>
                <a:lnTo>
                  <a:pt x="62675" y="14669"/>
                </a:lnTo>
                <a:lnTo>
                  <a:pt x="63407" y="18162"/>
                </a:lnTo>
                <a:lnTo>
                  <a:pt x="63590" y="22226"/>
                </a:lnTo>
                <a:lnTo>
                  <a:pt x="63590" y="52743"/>
                </a:lnTo>
                <a:lnTo>
                  <a:pt x="6395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8303281" y="4533706"/>
            <a:ext cx="45049" cy="55205"/>
          </a:xfrm>
          <a:custGeom>
            <a:avLst/>
            <a:gdLst/>
            <a:ahLst/>
            <a:cxnLst/>
            <a:rect l="l" t="t" r="r" b="b"/>
            <a:pathLst>
              <a:path w="45049" h="55205">
                <a:moveTo>
                  <a:pt x="44639" y="17424"/>
                </a:moveTo>
                <a:lnTo>
                  <a:pt x="43822" y="14540"/>
                </a:lnTo>
                <a:lnTo>
                  <a:pt x="43008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4" y="647"/>
                </a:lnTo>
                <a:lnTo>
                  <a:pt x="27348" y="0"/>
                </a:lnTo>
                <a:lnTo>
                  <a:pt x="27395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85" y="14083"/>
                </a:lnTo>
                <a:lnTo>
                  <a:pt x="36125" y="17881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8" y="14958"/>
                </a:lnTo>
                <a:lnTo>
                  <a:pt x="13765" y="1929"/>
                </a:lnTo>
                <a:lnTo>
                  <a:pt x="10867" y="3210"/>
                </a:lnTo>
                <a:lnTo>
                  <a:pt x="8394" y="5054"/>
                </a:lnTo>
                <a:lnTo>
                  <a:pt x="4293" y="9852"/>
                </a:lnTo>
                <a:lnTo>
                  <a:pt x="2739" y="12776"/>
                </a:lnTo>
                <a:lnTo>
                  <a:pt x="1648" y="16217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5" y="36370"/>
                </a:lnTo>
                <a:lnTo>
                  <a:pt x="1587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29" y="50608"/>
                </a:lnTo>
                <a:lnTo>
                  <a:pt x="10882" y="52322"/>
                </a:lnTo>
                <a:lnTo>
                  <a:pt x="13902" y="53478"/>
                </a:lnTo>
                <a:lnTo>
                  <a:pt x="16937" y="54622"/>
                </a:lnTo>
                <a:lnTo>
                  <a:pt x="20450" y="55205"/>
                </a:lnTo>
                <a:lnTo>
                  <a:pt x="24486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5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80" y="46824"/>
                </a:lnTo>
                <a:lnTo>
                  <a:pt x="42191" y="44132"/>
                </a:lnTo>
                <a:lnTo>
                  <a:pt x="39566" y="44510"/>
                </a:lnTo>
                <a:lnTo>
                  <a:pt x="36287" y="45820"/>
                </a:lnTo>
                <a:lnTo>
                  <a:pt x="33375" y="46746"/>
                </a:lnTo>
                <a:lnTo>
                  <a:pt x="29739" y="47523"/>
                </a:lnTo>
                <a:lnTo>
                  <a:pt x="25328" y="47725"/>
                </a:lnTo>
                <a:lnTo>
                  <a:pt x="22373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29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6" y="29462"/>
                </a:lnTo>
                <a:lnTo>
                  <a:pt x="43983" y="28548"/>
                </a:lnTo>
                <a:lnTo>
                  <a:pt x="45049" y="25448"/>
                </a:lnTo>
                <a:lnTo>
                  <a:pt x="45049" y="20509"/>
                </a:lnTo>
                <a:lnTo>
                  <a:pt x="44639" y="17424"/>
                </a:lnTo>
                <a:close/>
              </a:path>
              <a:path w="45049" h="55205">
                <a:moveTo>
                  <a:pt x="10968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67" y="7642"/>
                </a:lnTo>
                <a:lnTo>
                  <a:pt x="23039" y="7199"/>
                </a:lnTo>
                <a:lnTo>
                  <a:pt x="27395" y="7199"/>
                </a:lnTo>
                <a:lnTo>
                  <a:pt x="27348" y="0"/>
                </a:lnTo>
                <a:lnTo>
                  <a:pt x="19918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8362252" y="4533706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91" y="23342"/>
                </a:moveTo>
                <a:lnTo>
                  <a:pt x="33191" y="52743"/>
                </a:lnTo>
                <a:lnTo>
                  <a:pt x="33414" y="53506"/>
                </a:lnTo>
                <a:lnTo>
                  <a:pt x="36050" y="54432"/>
                </a:lnTo>
                <a:lnTo>
                  <a:pt x="39309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7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5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5" y="2209"/>
                </a:lnTo>
                <a:lnTo>
                  <a:pt x="13608" y="3682"/>
                </a:lnTo>
                <a:lnTo>
                  <a:pt x="10872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51" y="814"/>
                </a:lnTo>
                <a:lnTo>
                  <a:pt x="2592" y="814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79"/>
                </a:lnTo>
                <a:lnTo>
                  <a:pt x="13806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74" y="8319"/>
                </a:lnTo>
                <a:lnTo>
                  <a:pt x="28724" y="9651"/>
                </a:lnTo>
                <a:lnTo>
                  <a:pt x="31470" y="13158"/>
                </a:lnTo>
                <a:lnTo>
                  <a:pt x="32547" y="16423"/>
                </a:lnTo>
                <a:lnTo>
                  <a:pt x="33191" y="20473"/>
                </a:lnTo>
                <a:lnTo>
                  <a:pt x="3319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8414528" y="45210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31990" y="61682"/>
                </a:moveTo>
                <a:lnTo>
                  <a:pt x="31990" y="61008"/>
                </a:lnTo>
                <a:lnTo>
                  <a:pt x="30132" y="58355"/>
                </a:lnTo>
                <a:lnTo>
                  <a:pt x="27371" y="59420"/>
                </a:lnTo>
                <a:lnTo>
                  <a:pt x="24494" y="59842"/>
                </a:lnTo>
                <a:lnTo>
                  <a:pt x="21910" y="59842"/>
                </a:lnTo>
                <a:lnTo>
                  <a:pt x="20126" y="58953"/>
                </a:lnTo>
                <a:lnTo>
                  <a:pt x="18133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2" y="21322"/>
                </a:lnTo>
                <a:lnTo>
                  <a:pt x="31990" y="18870"/>
                </a:lnTo>
                <a:lnTo>
                  <a:pt x="31964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lnTo>
                  <a:pt x="17402" y="1014"/>
                </a:lnTo>
                <a:lnTo>
                  <a:pt x="14767" y="0"/>
                </a:lnTo>
                <a:lnTo>
                  <a:pt x="1152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54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1" y="21322"/>
                </a:lnTo>
                <a:lnTo>
                  <a:pt x="8651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37" y="66686"/>
                </a:lnTo>
                <a:lnTo>
                  <a:pt x="20426" y="67715"/>
                </a:lnTo>
                <a:lnTo>
                  <a:pt x="25466" y="67536"/>
                </a:lnTo>
                <a:lnTo>
                  <a:pt x="28583" y="66951"/>
                </a:lnTo>
                <a:lnTo>
                  <a:pt x="31762" y="64249"/>
                </a:lnTo>
                <a:lnTo>
                  <a:pt x="31990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8480149" y="45336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1" y="39474"/>
                </a:lnTo>
                <a:lnTo>
                  <a:pt x="2451" y="42811"/>
                </a:lnTo>
                <a:lnTo>
                  <a:pt x="3938" y="45670"/>
                </a:lnTo>
                <a:lnTo>
                  <a:pt x="5928" y="48006"/>
                </a:lnTo>
                <a:lnTo>
                  <a:pt x="10425" y="52146"/>
                </a:lnTo>
                <a:lnTo>
                  <a:pt x="9542" y="32804"/>
                </a:lnTo>
                <a:lnTo>
                  <a:pt x="9309" y="30226"/>
                </a:lnTo>
                <a:lnTo>
                  <a:pt x="9309" y="24613"/>
                </a:lnTo>
                <a:lnTo>
                  <a:pt x="9608" y="21971"/>
                </a:lnTo>
                <a:lnTo>
                  <a:pt x="10213" y="19545"/>
                </a:lnTo>
                <a:lnTo>
                  <a:pt x="11736" y="15038"/>
                </a:lnTo>
                <a:lnTo>
                  <a:pt x="14226" y="11506"/>
                </a:lnTo>
                <a:lnTo>
                  <a:pt x="17740" y="9159"/>
                </a:lnTo>
                <a:lnTo>
                  <a:pt x="21949" y="7722"/>
                </a:lnTo>
                <a:lnTo>
                  <a:pt x="27522" y="7722"/>
                </a:lnTo>
                <a:lnTo>
                  <a:pt x="29922" y="8244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70" y="33249"/>
                </a:lnTo>
                <a:lnTo>
                  <a:pt x="38785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8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5" y="44805"/>
                </a:lnTo>
                <a:lnTo>
                  <a:pt x="12517" y="41569"/>
                </a:lnTo>
                <a:lnTo>
                  <a:pt x="13406" y="53352"/>
                </a:lnTo>
                <a:lnTo>
                  <a:pt x="16404" y="54598"/>
                </a:lnTo>
                <a:lnTo>
                  <a:pt x="19907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3" y="51728"/>
                </a:lnTo>
                <a:lnTo>
                  <a:pt x="40593" y="49773"/>
                </a:lnTo>
                <a:lnTo>
                  <a:pt x="44766" y="44795"/>
                </a:lnTo>
                <a:lnTo>
                  <a:pt x="46338" y="41821"/>
                </a:lnTo>
                <a:lnTo>
                  <a:pt x="47390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66" y="15760"/>
                </a:lnTo>
                <a:lnTo>
                  <a:pt x="46475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5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8" y="3456"/>
                </a:lnTo>
                <a:lnTo>
                  <a:pt x="8319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5"/>
                </a:moveTo>
                <a:lnTo>
                  <a:pt x="9542" y="32804"/>
                </a:lnTo>
                <a:lnTo>
                  <a:pt x="10425" y="52146"/>
                </a:lnTo>
                <a:lnTo>
                  <a:pt x="13406" y="53352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8536071" y="4509716"/>
            <a:ext cx="33130" cy="78422"/>
          </a:xfrm>
          <a:custGeom>
            <a:avLst/>
            <a:gdLst/>
            <a:ahLst/>
            <a:cxnLst/>
            <a:rect l="l" t="t" r="r" b="b"/>
            <a:pathLst>
              <a:path w="33130" h="78422">
                <a:moveTo>
                  <a:pt x="28623" y="25059"/>
                </a:moveTo>
                <a:lnTo>
                  <a:pt x="17679" y="25059"/>
                </a:lnTo>
                <a:lnTo>
                  <a:pt x="17679" y="17424"/>
                </a:lnTo>
                <a:lnTo>
                  <a:pt x="18061" y="14086"/>
                </a:lnTo>
                <a:lnTo>
                  <a:pt x="18731" y="11353"/>
                </a:lnTo>
                <a:lnTo>
                  <a:pt x="20650" y="8761"/>
                </a:lnTo>
                <a:lnTo>
                  <a:pt x="23684" y="7646"/>
                </a:lnTo>
                <a:lnTo>
                  <a:pt x="26866" y="7721"/>
                </a:lnTo>
                <a:lnTo>
                  <a:pt x="30085" y="8661"/>
                </a:lnTo>
                <a:lnTo>
                  <a:pt x="32782" y="8586"/>
                </a:lnTo>
                <a:lnTo>
                  <a:pt x="33130" y="5857"/>
                </a:lnTo>
                <a:lnTo>
                  <a:pt x="33041" y="4038"/>
                </a:lnTo>
                <a:lnTo>
                  <a:pt x="30902" y="1144"/>
                </a:lnTo>
                <a:lnTo>
                  <a:pt x="28130" y="356"/>
                </a:lnTo>
                <a:lnTo>
                  <a:pt x="24425" y="0"/>
                </a:lnTo>
                <a:lnTo>
                  <a:pt x="21741" y="0"/>
                </a:lnTo>
                <a:lnTo>
                  <a:pt x="19411" y="370"/>
                </a:lnTo>
                <a:lnTo>
                  <a:pt x="15452" y="1893"/>
                </a:lnTo>
                <a:lnTo>
                  <a:pt x="12517" y="4687"/>
                </a:lnTo>
                <a:lnTo>
                  <a:pt x="10224" y="8333"/>
                </a:lnTo>
                <a:lnTo>
                  <a:pt x="8963" y="13362"/>
                </a:lnTo>
                <a:lnTo>
                  <a:pt x="8643" y="16372"/>
                </a:lnTo>
                <a:lnTo>
                  <a:pt x="8643" y="25059"/>
                </a:lnTo>
                <a:lnTo>
                  <a:pt x="1746" y="25059"/>
                </a:lnTo>
                <a:lnTo>
                  <a:pt x="298" y="26225"/>
                </a:lnTo>
                <a:lnTo>
                  <a:pt x="0" y="28893"/>
                </a:lnTo>
                <a:lnTo>
                  <a:pt x="1746" y="32691"/>
                </a:lnTo>
                <a:lnTo>
                  <a:pt x="8643" y="32691"/>
                </a:lnTo>
                <a:lnTo>
                  <a:pt x="8643" y="76733"/>
                </a:lnTo>
                <a:lnTo>
                  <a:pt x="9014" y="77688"/>
                </a:lnTo>
                <a:lnTo>
                  <a:pt x="11577" y="78422"/>
                </a:lnTo>
                <a:lnTo>
                  <a:pt x="14771" y="78422"/>
                </a:lnTo>
                <a:lnTo>
                  <a:pt x="17679" y="76733"/>
                </a:lnTo>
                <a:lnTo>
                  <a:pt x="17679" y="32691"/>
                </a:lnTo>
                <a:lnTo>
                  <a:pt x="28623" y="32691"/>
                </a:lnTo>
                <a:lnTo>
                  <a:pt x="30406" y="30239"/>
                </a:lnTo>
                <a:lnTo>
                  <a:pt x="30359" y="27612"/>
                </a:lnTo>
                <a:lnTo>
                  <a:pt x="28623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8595277" y="4521085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5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08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2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1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42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2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6" y="61682"/>
                </a:lnTo>
                <a:lnTo>
                  <a:pt x="31986" y="61008"/>
                </a:lnTo>
                <a:lnTo>
                  <a:pt x="30120" y="58355"/>
                </a:lnTo>
                <a:lnTo>
                  <a:pt x="27359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16" y="58953"/>
                </a:lnTo>
                <a:lnTo>
                  <a:pt x="18121" y="55421"/>
                </a:lnTo>
                <a:lnTo>
                  <a:pt x="17625" y="52804"/>
                </a:lnTo>
                <a:lnTo>
                  <a:pt x="17625" y="21322"/>
                </a:lnTo>
                <a:lnTo>
                  <a:pt x="30179" y="21322"/>
                </a:lnTo>
                <a:lnTo>
                  <a:pt x="31986" y="18870"/>
                </a:lnTo>
                <a:lnTo>
                  <a:pt x="31949" y="16243"/>
                </a:lnTo>
                <a:lnTo>
                  <a:pt x="30179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8638948" y="4510138"/>
            <a:ext cx="42152" cy="78000"/>
          </a:xfrm>
          <a:custGeom>
            <a:avLst/>
            <a:gdLst/>
            <a:ahLst/>
            <a:cxnLst/>
            <a:rect l="l" t="t" r="r" b="b"/>
            <a:pathLst>
              <a:path w="42152" h="78000">
                <a:moveTo>
                  <a:pt x="33177" y="46911"/>
                </a:moveTo>
                <a:lnTo>
                  <a:pt x="33177" y="76311"/>
                </a:lnTo>
                <a:lnTo>
                  <a:pt x="33400" y="77075"/>
                </a:lnTo>
                <a:lnTo>
                  <a:pt x="36046" y="78000"/>
                </a:lnTo>
                <a:lnTo>
                  <a:pt x="39293" y="78000"/>
                </a:lnTo>
                <a:lnTo>
                  <a:pt x="42152" y="76311"/>
                </a:lnTo>
                <a:lnTo>
                  <a:pt x="42152" y="42123"/>
                </a:lnTo>
                <a:lnTo>
                  <a:pt x="41868" y="39037"/>
                </a:lnTo>
                <a:lnTo>
                  <a:pt x="41263" y="36485"/>
                </a:lnTo>
                <a:lnTo>
                  <a:pt x="40665" y="33943"/>
                </a:lnTo>
                <a:lnTo>
                  <a:pt x="38289" y="29818"/>
                </a:lnTo>
                <a:lnTo>
                  <a:pt x="35121" y="26402"/>
                </a:lnTo>
                <a:lnTo>
                  <a:pt x="30650" y="24141"/>
                </a:lnTo>
                <a:lnTo>
                  <a:pt x="27903" y="23568"/>
                </a:lnTo>
                <a:lnTo>
                  <a:pt x="21984" y="23568"/>
                </a:lnTo>
                <a:lnTo>
                  <a:pt x="19361" y="24241"/>
                </a:lnTo>
                <a:lnTo>
                  <a:pt x="16750" y="25613"/>
                </a:lnTo>
                <a:lnTo>
                  <a:pt x="14137" y="26959"/>
                </a:lnTo>
                <a:lnTo>
                  <a:pt x="11534" y="29043"/>
                </a:lnTo>
                <a:lnTo>
                  <a:pt x="8963" y="31823"/>
                </a:lnTo>
                <a:lnTo>
                  <a:pt x="8963" y="1752"/>
                </a:lnTo>
                <a:lnTo>
                  <a:pt x="8751" y="963"/>
                </a:lnTo>
                <a:lnTo>
                  <a:pt x="6102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61" y="78000"/>
                </a:lnTo>
                <a:lnTo>
                  <a:pt x="6102" y="78000"/>
                </a:lnTo>
                <a:lnTo>
                  <a:pt x="8963" y="76311"/>
                </a:lnTo>
                <a:lnTo>
                  <a:pt x="8963" y="41197"/>
                </a:lnTo>
                <a:lnTo>
                  <a:pt x="11437" y="38047"/>
                </a:lnTo>
                <a:lnTo>
                  <a:pt x="13790" y="35646"/>
                </a:lnTo>
                <a:lnTo>
                  <a:pt x="18284" y="32371"/>
                </a:lnTo>
                <a:lnTo>
                  <a:pt x="22787" y="31556"/>
                </a:lnTo>
                <a:lnTo>
                  <a:pt x="26060" y="31888"/>
                </a:lnTo>
                <a:lnTo>
                  <a:pt x="28709" y="33220"/>
                </a:lnTo>
                <a:lnTo>
                  <a:pt x="31456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8694486" y="45337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24" y="3175"/>
                </a:lnTo>
                <a:lnTo>
                  <a:pt x="33310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8" y="14958"/>
                </a:lnTo>
                <a:lnTo>
                  <a:pt x="13751" y="1929"/>
                </a:lnTo>
                <a:lnTo>
                  <a:pt x="10857" y="3210"/>
                </a:lnTo>
                <a:lnTo>
                  <a:pt x="8394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3" y="39801"/>
                </a:lnTo>
                <a:lnTo>
                  <a:pt x="2623" y="43218"/>
                </a:lnTo>
                <a:lnTo>
                  <a:pt x="4183" y="46073"/>
                </a:lnTo>
                <a:lnTo>
                  <a:pt x="8319" y="50608"/>
                </a:lnTo>
                <a:lnTo>
                  <a:pt x="10868" y="52322"/>
                </a:lnTo>
                <a:lnTo>
                  <a:pt x="13902" y="53478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73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5">
                <a:moveTo>
                  <a:pt x="10968" y="14958"/>
                </a:moveTo>
                <a:lnTo>
                  <a:pt x="12974" y="11887"/>
                </a:lnTo>
                <a:lnTo>
                  <a:pt x="15509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1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8775410" y="4533764"/>
            <a:ext cx="38628" cy="55144"/>
          </a:xfrm>
          <a:custGeom>
            <a:avLst/>
            <a:gdLst/>
            <a:ahLst/>
            <a:cxnLst/>
            <a:rect l="l" t="t" r="r" b="b"/>
            <a:pathLst>
              <a:path w="38628" h="55144">
                <a:moveTo>
                  <a:pt x="964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01" y="12866"/>
                </a:lnTo>
                <a:lnTo>
                  <a:pt x="15116" y="9461"/>
                </a:lnTo>
                <a:lnTo>
                  <a:pt x="18409" y="7746"/>
                </a:lnTo>
                <a:lnTo>
                  <a:pt x="24847" y="7746"/>
                </a:lnTo>
                <a:lnTo>
                  <a:pt x="28199" y="8686"/>
                </a:lnTo>
                <a:lnTo>
                  <a:pt x="32151" y="10721"/>
                </a:lnTo>
                <a:lnTo>
                  <a:pt x="35542" y="13374"/>
                </a:lnTo>
                <a:lnTo>
                  <a:pt x="38400" y="11229"/>
                </a:lnTo>
                <a:lnTo>
                  <a:pt x="38375" y="8547"/>
                </a:lnTo>
                <a:lnTo>
                  <a:pt x="37558" y="5717"/>
                </a:lnTo>
                <a:lnTo>
                  <a:pt x="34735" y="3290"/>
                </a:lnTo>
                <a:lnTo>
                  <a:pt x="31446" y="1628"/>
                </a:lnTo>
                <a:lnTo>
                  <a:pt x="28856" y="749"/>
                </a:lnTo>
                <a:lnTo>
                  <a:pt x="25923" y="154"/>
                </a:lnTo>
                <a:lnTo>
                  <a:pt x="22852" y="0"/>
                </a:lnTo>
                <a:lnTo>
                  <a:pt x="19624" y="0"/>
                </a:lnTo>
                <a:lnTo>
                  <a:pt x="16614" y="547"/>
                </a:lnTo>
                <a:lnTo>
                  <a:pt x="13841" y="1652"/>
                </a:lnTo>
                <a:lnTo>
                  <a:pt x="11055" y="2743"/>
                </a:lnTo>
                <a:lnTo>
                  <a:pt x="8653" y="4432"/>
                </a:lnTo>
                <a:lnTo>
                  <a:pt x="4554" y="8967"/>
                </a:lnTo>
                <a:lnTo>
                  <a:pt x="2933" y="11887"/>
                </a:lnTo>
                <a:lnTo>
                  <a:pt x="1760" y="15430"/>
                </a:lnTo>
                <a:lnTo>
                  <a:pt x="582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1" y="36375"/>
                </a:lnTo>
                <a:lnTo>
                  <a:pt x="1436" y="39715"/>
                </a:lnTo>
                <a:lnTo>
                  <a:pt x="2390" y="43041"/>
                </a:lnTo>
                <a:lnTo>
                  <a:pt x="3801" y="45846"/>
                </a:lnTo>
                <a:lnTo>
                  <a:pt x="5623" y="48132"/>
                </a:lnTo>
                <a:lnTo>
                  <a:pt x="9730" y="52171"/>
                </a:lnTo>
                <a:lnTo>
                  <a:pt x="12456" y="53352"/>
                </a:lnTo>
                <a:lnTo>
                  <a:pt x="15166" y="54547"/>
                </a:lnTo>
                <a:lnTo>
                  <a:pt x="18287" y="55144"/>
                </a:lnTo>
                <a:lnTo>
                  <a:pt x="23507" y="55144"/>
                </a:lnTo>
                <a:lnTo>
                  <a:pt x="26766" y="54637"/>
                </a:lnTo>
                <a:lnTo>
                  <a:pt x="29837" y="53859"/>
                </a:lnTo>
                <a:lnTo>
                  <a:pt x="32558" y="52783"/>
                </a:lnTo>
                <a:lnTo>
                  <a:pt x="35953" y="50799"/>
                </a:lnTo>
                <a:lnTo>
                  <a:pt x="38365" y="47866"/>
                </a:lnTo>
                <a:lnTo>
                  <a:pt x="38628" y="45036"/>
                </a:lnTo>
                <a:lnTo>
                  <a:pt x="38588" y="43665"/>
                </a:lnTo>
                <a:lnTo>
                  <a:pt x="36716" y="40792"/>
                </a:lnTo>
                <a:lnTo>
                  <a:pt x="33587" y="43157"/>
                </a:lnTo>
                <a:lnTo>
                  <a:pt x="29947" y="45478"/>
                </a:lnTo>
                <a:lnTo>
                  <a:pt x="26837" y="46826"/>
                </a:lnTo>
                <a:lnTo>
                  <a:pt x="22953" y="47167"/>
                </a:lnTo>
                <a:lnTo>
                  <a:pt x="18842" y="46761"/>
                </a:lnTo>
                <a:lnTo>
                  <a:pt x="15476" y="45162"/>
                </a:lnTo>
                <a:lnTo>
                  <a:pt x="12887" y="42303"/>
                </a:lnTo>
                <a:lnTo>
                  <a:pt x="10843" y="38635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8825865" y="4510138"/>
            <a:ext cx="8989" cy="78000"/>
          </a:xfrm>
          <a:custGeom>
            <a:avLst/>
            <a:gdLst/>
            <a:ahLst/>
            <a:cxnLst/>
            <a:rect l="l" t="t" r="r" b="b"/>
            <a:pathLst>
              <a:path w="8989" h="78000">
                <a:moveTo>
                  <a:pt x="8989" y="76311"/>
                </a:moveTo>
                <a:lnTo>
                  <a:pt x="8989" y="1752"/>
                </a:lnTo>
                <a:lnTo>
                  <a:pt x="8765" y="963"/>
                </a:lnTo>
                <a:lnTo>
                  <a:pt x="6126" y="0"/>
                </a:lnTo>
                <a:lnTo>
                  <a:pt x="2875" y="0"/>
                </a:lnTo>
                <a:lnTo>
                  <a:pt x="0" y="1752"/>
                </a:lnTo>
                <a:lnTo>
                  <a:pt x="0" y="76311"/>
                </a:lnTo>
                <a:lnTo>
                  <a:pt x="334" y="77266"/>
                </a:lnTo>
                <a:lnTo>
                  <a:pt x="2875" y="78000"/>
                </a:lnTo>
                <a:lnTo>
                  <a:pt x="6126" y="78000"/>
                </a:lnTo>
                <a:lnTo>
                  <a:pt x="8989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8850163" y="4513780"/>
            <a:ext cx="10066" cy="74397"/>
          </a:xfrm>
          <a:custGeom>
            <a:avLst/>
            <a:gdLst/>
            <a:ahLst/>
            <a:cxnLst/>
            <a:rect l="l" t="t" r="r" b="b"/>
            <a:pathLst>
              <a:path w="10066" h="74397">
                <a:moveTo>
                  <a:pt x="1991" y="73950"/>
                </a:moveTo>
                <a:lnTo>
                  <a:pt x="4665" y="74397"/>
                </a:lnTo>
                <a:lnTo>
                  <a:pt x="7207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2" y="21704"/>
                </a:lnTo>
                <a:lnTo>
                  <a:pt x="7207" y="20754"/>
                </a:lnTo>
                <a:lnTo>
                  <a:pt x="3949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991" y="73950"/>
                </a:lnTo>
                <a:close/>
              </a:path>
              <a:path w="10066" h="74397">
                <a:moveTo>
                  <a:pt x="0" y="5587"/>
                </a:moveTo>
                <a:lnTo>
                  <a:pt x="396" y="9143"/>
                </a:lnTo>
                <a:lnTo>
                  <a:pt x="3392" y="11049"/>
                </a:lnTo>
                <a:lnTo>
                  <a:pt x="7640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8873373" y="45337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12" y="14540"/>
                </a:lnTo>
                <a:lnTo>
                  <a:pt x="42995" y="11657"/>
                </a:lnTo>
                <a:lnTo>
                  <a:pt x="39974" y="7009"/>
                </a:lnTo>
                <a:lnTo>
                  <a:pt x="36010" y="3175"/>
                </a:lnTo>
                <a:lnTo>
                  <a:pt x="33310" y="1903"/>
                </a:lnTo>
                <a:lnTo>
                  <a:pt x="30604" y="647"/>
                </a:lnTo>
                <a:lnTo>
                  <a:pt x="27345" y="0"/>
                </a:lnTo>
                <a:lnTo>
                  <a:pt x="27382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58"/>
                </a:lnTo>
                <a:lnTo>
                  <a:pt x="13752" y="1929"/>
                </a:lnTo>
                <a:lnTo>
                  <a:pt x="10858" y="3210"/>
                </a:lnTo>
                <a:lnTo>
                  <a:pt x="8380" y="5054"/>
                </a:lnTo>
                <a:lnTo>
                  <a:pt x="4284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73"/>
                </a:lnTo>
                <a:lnTo>
                  <a:pt x="8319" y="50608"/>
                </a:lnTo>
                <a:lnTo>
                  <a:pt x="10868" y="52322"/>
                </a:lnTo>
                <a:lnTo>
                  <a:pt x="13888" y="53478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83" y="55026"/>
                </a:lnTo>
                <a:lnTo>
                  <a:pt x="33077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69" y="45820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6" y="47725"/>
                </a:lnTo>
                <a:lnTo>
                  <a:pt x="22355" y="47725"/>
                </a:lnTo>
                <a:lnTo>
                  <a:pt x="17813" y="46428"/>
                </a:lnTo>
                <a:lnTo>
                  <a:pt x="14112" y="44358"/>
                </a:lnTo>
                <a:lnTo>
                  <a:pt x="11574" y="41158"/>
                </a:lnTo>
                <a:lnTo>
                  <a:pt x="10113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4" y="29462"/>
                </a:lnTo>
                <a:lnTo>
                  <a:pt x="4397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55" y="14958"/>
                </a:moveTo>
                <a:lnTo>
                  <a:pt x="12964" y="11887"/>
                </a:lnTo>
                <a:lnTo>
                  <a:pt x="15501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2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8932349" y="4533706"/>
            <a:ext cx="42151" cy="54432"/>
          </a:xfrm>
          <a:custGeom>
            <a:avLst/>
            <a:gdLst/>
            <a:ahLst/>
            <a:cxnLst/>
            <a:rect l="l" t="t" r="r" b="b"/>
            <a:pathLst>
              <a:path w="42151" h="54432">
                <a:moveTo>
                  <a:pt x="33173" y="23342"/>
                </a:moveTo>
                <a:lnTo>
                  <a:pt x="33173" y="52743"/>
                </a:lnTo>
                <a:lnTo>
                  <a:pt x="33399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1" y="52743"/>
                </a:lnTo>
                <a:lnTo>
                  <a:pt x="42151" y="18529"/>
                </a:lnTo>
                <a:lnTo>
                  <a:pt x="41852" y="15468"/>
                </a:lnTo>
                <a:lnTo>
                  <a:pt x="41258" y="12917"/>
                </a:lnTo>
                <a:lnTo>
                  <a:pt x="40653" y="10374"/>
                </a:lnTo>
                <a:lnTo>
                  <a:pt x="38289" y="6249"/>
                </a:lnTo>
                <a:lnTo>
                  <a:pt x="35106" y="2833"/>
                </a:lnTo>
                <a:lnTo>
                  <a:pt x="30638" y="572"/>
                </a:lnTo>
                <a:lnTo>
                  <a:pt x="27899" y="0"/>
                </a:lnTo>
                <a:lnTo>
                  <a:pt x="21836" y="0"/>
                </a:lnTo>
                <a:lnTo>
                  <a:pt x="19075" y="737"/>
                </a:lnTo>
                <a:lnTo>
                  <a:pt x="16339" y="2209"/>
                </a:lnTo>
                <a:lnTo>
                  <a:pt x="13588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2" y="814"/>
                </a:lnTo>
                <a:lnTo>
                  <a:pt x="2569" y="814"/>
                </a:lnTo>
                <a:lnTo>
                  <a:pt x="0" y="2515"/>
                </a:lnTo>
                <a:lnTo>
                  <a:pt x="0" y="52743"/>
                </a:lnTo>
                <a:lnTo>
                  <a:pt x="308" y="53698"/>
                </a:lnTo>
                <a:lnTo>
                  <a:pt x="2857" y="54432"/>
                </a:lnTo>
                <a:lnTo>
                  <a:pt x="6101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6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56" y="13158"/>
                </a:lnTo>
                <a:lnTo>
                  <a:pt x="32532" y="16423"/>
                </a:lnTo>
                <a:lnTo>
                  <a:pt x="33173" y="20473"/>
                </a:lnTo>
                <a:lnTo>
                  <a:pt x="33173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8984617" y="45210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32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20" y="58355"/>
                </a:lnTo>
                <a:lnTo>
                  <a:pt x="27359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53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4043984" y="4671677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0" y="0"/>
                </a:moveTo>
                <a:lnTo>
                  <a:pt x="33187" y="1703"/>
                </a:lnTo>
                <a:lnTo>
                  <a:pt x="33187" y="36817"/>
                </a:lnTo>
                <a:lnTo>
                  <a:pt x="30675" y="39980"/>
                </a:lnTo>
                <a:lnTo>
                  <a:pt x="28309" y="42368"/>
                </a:lnTo>
                <a:lnTo>
                  <a:pt x="23853" y="45643"/>
                </a:lnTo>
                <a:lnTo>
                  <a:pt x="19359" y="46457"/>
                </a:lnTo>
                <a:lnTo>
                  <a:pt x="16106" y="46126"/>
                </a:lnTo>
                <a:lnTo>
                  <a:pt x="13496" y="44744"/>
                </a:lnTo>
                <a:lnTo>
                  <a:pt x="10709" y="41287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3"/>
                </a:lnTo>
                <a:lnTo>
                  <a:pt x="8665" y="751"/>
                </a:lnTo>
                <a:lnTo>
                  <a:pt x="6116" y="0"/>
                </a:lnTo>
                <a:lnTo>
                  <a:pt x="2922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889" y="41468"/>
                </a:lnTo>
                <a:lnTo>
                  <a:pt x="1497" y="44020"/>
                </a:lnTo>
                <a:lnTo>
                  <a:pt x="3862" y="48160"/>
                </a:lnTo>
                <a:lnTo>
                  <a:pt x="7044" y="51602"/>
                </a:lnTo>
                <a:lnTo>
                  <a:pt x="11512" y="53823"/>
                </a:lnTo>
                <a:lnTo>
                  <a:pt x="14248" y="54381"/>
                </a:lnTo>
                <a:lnTo>
                  <a:pt x="20303" y="54381"/>
                </a:lnTo>
                <a:lnTo>
                  <a:pt x="23064" y="53671"/>
                </a:lnTo>
                <a:lnTo>
                  <a:pt x="25786" y="52210"/>
                </a:lnTo>
                <a:lnTo>
                  <a:pt x="28511" y="50763"/>
                </a:lnTo>
                <a:lnTo>
                  <a:pt x="31258" y="48463"/>
                </a:lnTo>
                <a:lnTo>
                  <a:pt x="34055" y="45302"/>
                </a:lnTo>
                <a:lnTo>
                  <a:pt x="34055" y="52224"/>
                </a:lnTo>
                <a:lnTo>
                  <a:pt x="36615" y="53632"/>
                </a:lnTo>
                <a:lnTo>
                  <a:pt x="39538" y="53632"/>
                </a:lnTo>
                <a:lnTo>
                  <a:pt x="42213" y="51930"/>
                </a:lnTo>
                <a:lnTo>
                  <a:pt x="42213" y="1703"/>
                </a:lnTo>
                <a:lnTo>
                  <a:pt x="41964" y="939"/>
                </a:lnTo>
                <a:lnTo>
                  <a:pt x="3930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4103067" y="46708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2"/>
                </a:moveTo>
                <a:lnTo>
                  <a:pt x="33173" y="52730"/>
                </a:lnTo>
                <a:lnTo>
                  <a:pt x="33401" y="53492"/>
                </a:lnTo>
                <a:lnTo>
                  <a:pt x="36046" y="54432"/>
                </a:lnTo>
                <a:lnTo>
                  <a:pt x="39289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52" y="15455"/>
                </a:lnTo>
                <a:lnTo>
                  <a:pt x="41259" y="12903"/>
                </a:lnTo>
                <a:lnTo>
                  <a:pt x="40655" y="10364"/>
                </a:lnTo>
                <a:lnTo>
                  <a:pt x="38289" y="6249"/>
                </a:lnTo>
                <a:lnTo>
                  <a:pt x="35106" y="2833"/>
                </a:lnTo>
                <a:lnTo>
                  <a:pt x="30640" y="572"/>
                </a:lnTo>
                <a:lnTo>
                  <a:pt x="27899" y="0"/>
                </a:lnTo>
                <a:lnTo>
                  <a:pt x="21837" y="0"/>
                </a:lnTo>
                <a:lnTo>
                  <a:pt x="19076" y="723"/>
                </a:lnTo>
                <a:lnTo>
                  <a:pt x="16337" y="2197"/>
                </a:lnTo>
                <a:lnTo>
                  <a:pt x="13590" y="3672"/>
                </a:lnTo>
                <a:lnTo>
                  <a:pt x="10853" y="5984"/>
                </a:lnTo>
                <a:lnTo>
                  <a:pt x="8096" y="9143"/>
                </a:lnTo>
                <a:lnTo>
                  <a:pt x="8096" y="2197"/>
                </a:lnTo>
                <a:lnTo>
                  <a:pt x="5533" y="800"/>
                </a:lnTo>
                <a:lnTo>
                  <a:pt x="2570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58" y="54432"/>
                </a:lnTo>
                <a:lnTo>
                  <a:pt x="6102" y="54432"/>
                </a:lnTo>
                <a:lnTo>
                  <a:pt x="8959" y="52730"/>
                </a:lnTo>
                <a:lnTo>
                  <a:pt x="8959" y="17630"/>
                </a:lnTo>
                <a:lnTo>
                  <a:pt x="11437" y="14465"/>
                </a:lnTo>
                <a:lnTo>
                  <a:pt x="13790" y="12067"/>
                </a:lnTo>
                <a:lnTo>
                  <a:pt x="18280" y="8788"/>
                </a:lnTo>
                <a:lnTo>
                  <a:pt x="22787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3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4158763" y="4647531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50" y="69443"/>
                </a:moveTo>
                <a:lnTo>
                  <a:pt x="37125" y="76633"/>
                </a:lnTo>
                <a:lnTo>
                  <a:pt x="39737" y="77773"/>
                </a:lnTo>
                <a:lnTo>
                  <a:pt x="42458" y="77773"/>
                </a:lnTo>
                <a:lnTo>
                  <a:pt x="45035" y="76075"/>
                </a:lnTo>
                <a:lnTo>
                  <a:pt x="45035" y="1742"/>
                </a:lnTo>
                <a:lnTo>
                  <a:pt x="44797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1" y="26543"/>
                </a:lnTo>
                <a:lnTo>
                  <a:pt x="26588" y="23978"/>
                </a:lnTo>
                <a:lnTo>
                  <a:pt x="23964" y="23342"/>
                </a:lnTo>
                <a:lnTo>
                  <a:pt x="17664" y="23342"/>
                </a:lnTo>
                <a:lnTo>
                  <a:pt x="14615" y="24004"/>
                </a:lnTo>
                <a:lnTo>
                  <a:pt x="11991" y="25311"/>
                </a:lnTo>
                <a:lnTo>
                  <a:pt x="9370" y="26647"/>
                </a:lnTo>
                <a:lnTo>
                  <a:pt x="7166" y="28526"/>
                </a:lnTo>
                <a:lnTo>
                  <a:pt x="3614" y="33440"/>
                </a:lnTo>
                <a:lnTo>
                  <a:pt x="2264" y="36409"/>
                </a:lnTo>
                <a:lnTo>
                  <a:pt x="1360" y="39891"/>
                </a:lnTo>
                <a:lnTo>
                  <a:pt x="457" y="43373"/>
                </a:lnTo>
                <a:lnTo>
                  <a:pt x="0" y="47271"/>
                </a:lnTo>
                <a:lnTo>
                  <a:pt x="0" y="55234"/>
                </a:lnTo>
                <a:lnTo>
                  <a:pt x="355" y="58686"/>
                </a:lnTo>
                <a:lnTo>
                  <a:pt x="1090" y="61988"/>
                </a:lnTo>
                <a:lnTo>
                  <a:pt x="1807" y="65278"/>
                </a:lnTo>
                <a:lnTo>
                  <a:pt x="2955" y="68148"/>
                </a:lnTo>
                <a:lnTo>
                  <a:pt x="4542" y="70589"/>
                </a:lnTo>
                <a:lnTo>
                  <a:pt x="8182" y="74955"/>
                </a:lnTo>
                <a:lnTo>
                  <a:pt x="9874" y="57988"/>
                </a:lnTo>
                <a:lnTo>
                  <a:pt x="9309" y="53113"/>
                </a:lnTo>
                <a:lnTo>
                  <a:pt x="9309" y="48196"/>
                </a:lnTo>
                <a:lnTo>
                  <a:pt x="9974" y="43549"/>
                </a:lnTo>
                <a:lnTo>
                  <a:pt x="11151" y="39168"/>
                </a:lnTo>
                <a:lnTo>
                  <a:pt x="13147" y="35524"/>
                </a:lnTo>
                <a:lnTo>
                  <a:pt x="16055" y="32943"/>
                </a:lnTo>
                <a:lnTo>
                  <a:pt x="19583" y="31269"/>
                </a:lnTo>
                <a:lnTo>
                  <a:pt x="24339" y="31269"/>
                </a:lnTo>
                <a:lnTo>
                  <a:pt x="28964" y="33681"/>
                </a:lnTo>
                <a:lnTo>
                  <a:pt x="33583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48" y="64198"/>
                </a:lnTo>
                <a:lnTo>
                  <a:pt x="29508" y="67704"/>
                </a:lnTo>
                <a:lnTo>
                  <a:pt x="26045" y="69825"/>
                </a:lnTo>
                <a:lnTo>
                  <a:pt x="22687" y="70664"/>
                </a:lnTo>
                <a:lnTo>
                  <a:pt x="19137" y="70664"/>
                </a:lnTo>
                <a:lnTo>
                  <a:pt x="15619" y="68961"/>
                </a:lnTo>
                <a:lnTo>
                  <a:pt x="12797" y="66333"/>
                </a:lnTo>
                <a:lnTo>
                  <a:pt x="13254" y="77814"/>
                </a:lnTo>
                <a:lnTo>
                  <a:pt x="16314" y="78536"/>
                </a:lnTo>
                <a:lnTo>
                  <a:pt x="23211" y="78536"/>
                </a:lnTo>
                <a:lnTo>
                  <a:pt x="26243" y="77737"/>
                </a:lnTo>
                <a:lnTo>
                  <a:pt x="29029" y="76136"/>
                </a:lnTo>
                <a:lnTo>
                  <a:pt x="31788" y="74537"/>
                </a:lnTo>
                <a:lnTo>
                  <a:pt x="34476" y="72302"/>
                </a:lnTo>
                <a:lnTo>
                  <a:pt x="37050" y="69443"/>
                </a:lnTo>
                <a:close/>
              </a:path>
              <a:path w="45035" h="78536">
                <a:moveTo>
                  <a:pt x="13254" y="77814"/>
                </a:moveTo>
                <a:lnTo>
                  <a:pt x="12797" y="66333"/>
                </a:lnTo>
                <a:lnTo>
                  <a:pt x="10918" y="62575"/>
                </a:lnTo>
                <a:lnTo>
                  <a:pt x="9874" y="57988"/>
                </a:lnTo>
                <a:lnTo>
                  <a:pt x="8182" y="74955"/>
                </a:lnTo>
                <a:lnTo>
                  <a:pt x="1325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4217407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12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4" y="3163"/>
                </a:lnTo>
                <a:lnTo>
                  <a:pt x="33310" y="1893"/>
                </a:lnTo>
                <a:lnTo>
                  <a:pt x="30603" y="636"/>
                </a:lnTo>
                <a:lnTo>
                  <a:pt x="27345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4" y="22708"/>
                </a:lnTo>
                <a:lnTo>
                  <a:pt x="9298" y="22708"/>
                </a:lnTo>
                <a:lnTo>
                  <a:pt x="9720" y="18708"/>
                </a:lnTo>
                <a:lnTo>
                  <a:pt x="10955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84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8" y="36360"/>
                </a:lnTo>
                <a:lnTo>
                  <a:pt x="1573" y="39790"/>
                </a:lnTo>
                <a:lnTo>
                  <a:pt x="2625" y="43206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888" y="53466"/>
                </a:lnTo>
                <a:lnTo>
                  <a:pt x="16924" y="54622"/>
                </a:lnTo>
                <a:lnTo>
                  <a:pt x="20452" y="55194"/>
                </a:lnTo>
                <a:lnTo>
                  <a:pt x="24476" y="55194"/>
                </a:lnTo>
                <a:lnTo>
                  <a:pt x="28983" y="55018"/>
                </a:lnTo>
                <a:lnTo>
                  <a:pt x="33077" y="54305"/>
                </a:lnTo>
                <a:lnTo>
                  <a:pt x="36446" y="53466"/>
                </a:lnTo>
                <a:lnTo>
                  <a:pt x="40259" y="52083"/>
                </a:lnTo>
                <a:lnTo>
                  <a:pt x="42833" y="49416"/>
                </a:lnTo>
                <a:lnTo>
                  <a:pt x="42969" y="46813"/>
                </a:lnTo>
                <a:lnTo>
                  <a:pt x="42177" y="44121"/>
                </a:lnTo>
                <a:lnTo>
                  <a:pt x="39552" y="44503"/>
                </a:lnTo>
                <a:lnTo>
                  <a:pt x="36273" y="45810"/>
                </a:lnTo>
                <a:lnTo>
                  <a:pt x="33365" y="46738"/>
                </a:lnTo>
                <a:lnTo>
                  <a:pt x="29721" y="47511"/>
                </a:lnTo>
                <a:lnTo>
                  <a:pt x="25318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7"/>
                </a:lnTo>
                <a:lnTo>
                  <a:pt x="10113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32" y="29465"/>
                </a:lnTo>
                <a:lnTo>
                  <a:pt x="4397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55" y="14950"/>
                </a:moveTo>
                <a:lnTo>
                  <a:pt x="12964" y="11875"/>
                </a:lnTo>
                <a:lnTo>
                  <a:pt x="15497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5" y="7188"/>
                </a:lnTo>
                <a:lnTo>
                  <a:pt x="27345" y="0"/>
                </a:lnTo>
                <a:lnTo>
                  <a:pt x="19908" y="0"/>
                </a:lnTo>
                <a:lnTo>
                  <a:pt x="16664" y="636"/>
                </a:lnTo>
                <a:lnTo>
                  <a:pt x="13755" y="1918"/>
                </a:lnTo>
                <a:lnTo>
                  <a:pt x="1095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4276371" y="4670874"/>
            <a:ext cx="28572" cy="54430"/>
          </a:xfrm>
          <a:custGeom>
            <a:avLst/>
            <a:gdLst/>
            <a:ahLst/>
            <a:cxnLst/>
            <a:rect l="l" t="t" r="r" b="b"/>
            <a:pathLst>
              <a:path w="28572" h="54430">
                <a:moveTo>
                  <a:pt x="0" y="2501"/>
                </a:moveTo>
                <a:lnTo>
                  <a:pt x="0" y="52729"/>
                </a:lnTo>
                <a:lnTo>
                  <a:pt x="323" y="53696"/>
                </a:lnTo>
                <a:lnTo>
                  <a:pt x="2868" y="54430"/>
                </a:lnTo>
                <a:lnTo>
                  <a:pt x="6116" y="54430"/>
                </a:lnTo>
                <a:lnTo>
                  <a:pt x="8975" y="52729"/>
                </a:lnTo>
                <a:lnTo>
                  <a:pt x="8975" y="19698"/>
                </a:lnTo>
                <a:lnTo>
                  <a:pt x="10248" y="17654"/>
                </a:lnTo>
                <a:lnTo>
                  <a:pt x="12452" y="14514"/>
                </a:lnTo>
                <a:lnTo>
                  <a:pt x="14511" y="11951"/>
                </a:lnTo>
                <a:lnTo>
                  <a:pt x="17355" y="9640"/>
                </a:lnTo>
                <a:lnTo>
                  <a:pt x="19991" y="8710"/>
                </a:lnTo>
                <a:lnTo>
                  <a:pt x="23014" y="8928"/>
                </a:lnTo>
                <a:lnTo>
                  <a:pt x="25786" y="9740"/>
                </a:lnTo>
                <a:lnTo>
                  <a:pt x="28522" y="8420"/>
                </a:lnTo>
                <a:lnTo>
                  <a:pt x="28572" y="3265"/>
                </a:lnTo>
                <a:lnTo>
                  <a:pt x="26217" y="712"/>
                </a:lnTo>
                <a:lnTo>
                  <a:pt x="23101" y="74"/>
                </a:lnTo>
                <a:lnTo>
                  <a:pt x="20436" y="0"/>
                </a:lnTo>
                <a:lnTo>
                  <a:pt x="17330" y="698"/>
                </a:lnTo>
                <a:lnTo>
                  <a:pt x="14187" y="2641"/>
                </a:lnTo>
                <a:lnTo>
                  <a:pt x="10709" y="6173"/>
                </a:lnTo>
                <a:lnTo>
                  <a:pt x="8110" y="9817"/>
                </a:lnTo>
                <a:lnTo>
                  <a:pt x="8110" y="2209"/>
                </a:lnTo>
                <a:lnTo>
                  <a:pt x="5543" y="798"/>
                </a:lnTo>
                <a:lnTo>
                  <a:pt x="2574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4335296" y="4671655"/>
            <a:ext cx="73944" cy="53693"/>
          </a:xfrm>
          <a:custGeom>
            <a:avLst/>
            <a:gdLst/>
            <a:ahLst/>
            <a:cxnLst/>
            <a:rect l="l" t="t" r="r" b="b"/>
            <a:pathLst>
              <a:path w="73944" h="53693">
                <a:moveTo>
                  <a:pt x="496" y="3963"/>
                </a:moveTo>
                <a:lnTo>
                  <a:pt x="14806" y="51677"/>
                </a:lnTo>
                <a:lnTo>
                  <a:pt x="15299" y="52627"/>
                </a:lnTo>
                <a:lnTo>
                  <a:pt x="18040" y="53582"/>
                </a:lnTo>
                <a:lnTo>
                  <a:pt x="20786" y="53693"/>
                </a:lnTo>
                <a:lnTo>
                  <a:pt x="24278" y="53541"/>
                </a:lnTo>
                <a:lnTo>
                  <a:pt x="26939" y="51677"/>
                </a:lnTo>
                <a:lnTo>
                  <a:pt x="36457" y="15227"/>
                </a:lnTo>
                <a:lnTo>
                  <a:pt x="36669" y="15227"/>
                </a:lnTo>
                <a:lnTo>
                  <a:pt x="46958" y="51677"/>
                </a:lnTo>
                <a:lnTo>
                  <a:pt x="47664" y="52884"/>
                </a:lnTo>
                <a:lnTo>
                  <a:pt x="50274" y="53582"/>
                </a:lnTo>
                <a:lnTo>
                  <a:pt x="55821" y="53606"/>
                </a:lnTo>
                <a:lnTo>
                  <a:pt x="59039" y="51677"/>
                </a:lnTo>
                <a:lnTo>
                  <a:pt x="73447" y="3963"/>
                </a:lnTo>
                <a:lnTo>
                  <a:pt x="73944" y="1612"/>
                </a:lnTo>
                <a:lnTo>
                  <a:pt x="73414" y="482"/>
                </a:lnTo>
                <a:lnTo>
                  <a:pt x="70614" y="0"/>
                </a:lnTo>
                <a:lnTo>
                  <a:pt x="68040" y="25"/>
                </a:lnTo>
                <a:lnTo>
                  <a:pt x="64922" y="1789"/>
                </a:lnTo>
                <a:lnTo>
                  <a:pt x="53268" y="43192"/>
                </a:lnTo>
                <a:lnTo>
                  <a:pt x="53099" y="43192"/>
                </a:lnTo>
                <a:lnTo>
                  <a:pt x="41410" y="1677"/>
                </a:lnTo>
                <a:lnTo>
                  <a:pt x="41090" y="888"/>
                </a:lnTo>
                <a:lnTo>
                  <a:pt x="38491" y="25"/>
                </a:lnTo>
                <a:lnTo>
                  <a:pt x="35259" y="25"/>
                </a:lnTo>
                <a:lnTo>
                  <a:pt x="32274" y="1789"/>
                </a:lnTo>
                <a:lnTo>
                  <a:pt x="21441" y="43192"/>
                </a:lnTo>
                <a:lnTo>
                  <a:pt x="21219" y="43192"/>
                </a:lnTo>
                <a:lnTo>
                  <a:pt x="9424" y="1789"/>
                </a:lnTo>
                <a:lnTo>
                  <a:pt x="8331" y="355"/>
                </a:lnTo>
                <a:lnTo>
                  <a:pt x="5486" y="0"/>
                </a:lnTo>
                <a:lnTo>
                  <a:pt x="2933" y="13"/>
                </a:lnTo>
                <a:lnTo>
                  <a:pt x="0" y="1281"/>
                </a:lnTo>
                <a:lnTo>
                  <a:pt x="496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4419511" y="46509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6" y="1915"/>
                </a:lnTo>
                <a:lnTo>
                  <a:pt x="7715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400" y="73634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4439441" y="46582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28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2" y="0"/>
                </a:lnTo>
                <a:lnTo>
                  <a:pt x="8649" y="1738"/>
                </a:lnTo>
                <a:lnTo>
                  <a:pt x="8649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49" y="21337"/>
                </a:lnTo>
                <a:lnTo>
                  <a:pt x="8649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1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83" y="66953"/>
                </a:lnTo>
                <a:lnTo>
                  <a:pt x="31762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32" y="58355"/>
                </a:lnTo>
                <a:lnTo>
                  <a:pt x="27369" y="59422"/>
                </a:lnTo>
                <a:lnTo>
                  <a:pt x="24486" y="59842"/>
                </a:lnTo>
                <a:lnTo>
                  <a:pt x="21908" y="59842"/>
                </a:lnTo>
                <a:lnTo>
                  <a:pt x="20126" y="58964"/>
                </a:lnTo>
                <a:lnTo>
                  <a:pt x="18133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88" y="18884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4483112" y="4647294"/>
            <a:ext cx="42162" cy="78014"/>
          </a:xfrm>
          <a:custGeom>
            <a:avLst/>
            <a:gdLst/>
            <a:ahLst/>
            <a:cxnLst/>
            <a:rect l="l" t="t" r="r" b="b"/>
            <a:pathLst>
              <a:path w="42162" h="78014">
                <a:moveTo>
                  <a:pt x="33173" y="46915"/>
                </a:moveTo>
                <a:lnTo>
                  <a:pt x="33173" y="76313"/>
                </a:lnTo>
                <a:lnTo>
                  <a:pt x="33397" y="77075"/>
                </a:lnTo>
                <a:lnTo>
                  <a:pt x="36046" y="78014"/>
                </a:lnTo>
                <a:lnTo>
                  <a:pt x="39301" y="78014"/>
                </a:lnTo>
                <a:lnTo>
                  <a:pt x="42162" y="76313"/>
                </a:lnTo>
                <a:lnTo>
                  <a:pt x="42162" y="42127"/>
                </a:lnTo>
                <a:lnTo>
                  <a:pt x="41864" y="39038"/>
                </a:lnTo>
                <a:lnTo>
                  <a:pt x="41269" y="36485"/>
                </a:lnTo>
                <a:lnTo>
                  <a:pt x="40661" y="33947"/>
                </a:lnTo>
                <a:lnTo>
                  <a:pt x="38296" y="29832"/>
                </a:lnTo>
                <a:lnTo>
                  <a:pt x="35118" y="26416"/>
                </a:lnTo>
                <a:lnTo>
                  <a:pt x="30646" y="24155"/>
                </a:lnTo>
                <a:lnTo>
                  <a:pt x="27914" y="23582"/>
                </a:lnTo>
                <a:lnTo>
                  <a:pt x="21995" y="23582"/>
                </a:lnTo>
                <a:lnTo>
                  <a:pt x="19359" y="24245"/>
                </a:lnTo>
                <a:lnTo>
                  <a:pt x="16747" y="25617"/>
                </a:lnTo>
                <a:lnTo>
                  <a:pt x="14133" y="26974"/>
                </a:lnTo>
                <a:lnTo>
                  <a:pt x="11548" y="29044"/>
                </a:lnTo>
                <a:lnTo>
                  <a:pt x="8971" y="31837"/>
                </a:lnTo>
                <a:lnTo>
                  <a:pt x="8971" y="1752"/>
                </a:lnTo>
                <a:lnTo>
                  <a:pt x="8761" y="963"/>
                </a:lnTo>
                <a:lnTo>
                  <a:pt x="6112" y="0"/>
                </a:lnTo>
                <a:lnTo>
                  <a:pt x="2854" y="0"/>
                </a:lnTo>
                <a:lnTo>
                  <a:pt x="0" y="1752"/>
                </a:lnTo>
                <a:lnTo>
                  <a:pt x="0" y="76313"/>
                </a:lnTo>
                <a:lnTo>
                  <a:pt x="179" y="77075"/>
                </a:lnTo>
                <a:lnTo>
                  <a:pt x="2854" y="78014"/>
                </a:lnTo>
                <a:lnTo>
                  <a:pt x="6112" y="78014"/>
                </a:lnTo>
                <a:lnTo>
                  <a:pt x="8971" y="76313"/>
                </a:lnTo>
                <a:lnTo>
                  <a:pt x="8971" y="41212"/>
                </a:lnTo>
                <a:lnTo>
                  <a:pt x="11447" y="38047"/>
                </a:lnTo>
                <a:lnTo>
                  <a:pt x="13802" y="35650"/>
                </a:lnTo>
                <a:lnTo>
                  <a:pt x="18294" y="32371"/>
                </a:lnTo>
                <a:lnTo>
                  <a:pt x="22801" y="31560"/>
                </a:lnTo>
                <a:lnTo>
                  <a:pt x="26066" y="31888"/>
                </a:lnTo>
                <a:lnTo>
                  <a:pt x="28717" y="33224"/>
                </a:lnTo>
                <a:lnTo>
                  <a:pt x="31466" y="36727"/>
                </a:lnTo>
                <a:lnTo>
                  <a:pt x="32532" y="39992"/>
                </a:lnTo>
                <a:lnTo>
                  <a:pt x="33173" y="44042"/>
                </a:lnTo>
                <a:lnTo>
                  <a:pt x="33173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4560768" y="46582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2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16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5" y="14856"/>
                </a:lnTo>
                <a:lnTo>
                  <a:pt x="0" y="17538"/>
                </a:lnTo>
                <a:lnTo>
                  <a:pt x="1799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6" y="58240"/>
                </a:lnTo>
                <a:lnTo>
                  <a:pt x="10810" y="62153"/>
                </a:lnTo>
                <a:lnTo>
                  <a:pt x="13136" y="64947"/>
                </a:lnTo>
                <a:lnTo>
                  <a:pt x="16426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2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20" y="58355"/>
                </a:lnTo>
                <a:lnTo>
                  <a:pt x="27359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64"/>
                </a:lnTo>
                <a:lnTo>
                  <a:pt x="18125" y="55436"/>
                </a:lnTo>
                <a:lnTo>
                  <a:pt x="17632" y="52819"/>
                </a:lnTo>
                <a:lnTo>
                  <a:pt x="17632" y="21337"/>
                </a:lnTo>
                <a:lnTo>
                  <a:pt x="30182" y="21337"/>
                </a:lnTo>
                <a:lnTo>
                  <a:pt x="31990" y="18884"/>
                </a:lnTo>
                <a:lnTo>
                  <a:pt x="31953" y="16243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4604439" y="4647294"/>
            <a:ext cx="42152" cy="78014"/>
          </a:xfrm>
          <a:custGeom>
            <a:avLst/>
            <a:gdLst/>
            <a:ahLst/>
            <a:cxnLst/>
            <a:rect l="l" t="t" r="r" b="b"/>
            <a:pathLst>
              <a:path w="42152" h="78014">
                <a:moveTo>
                  <a:pt x="33177" y="46915"/>
                </a:moveTo>
                <a:lnTo>
                  <a:pt x="33177" y="76313"/>
                </a:lnTo>
                <a:lnTo>
                  <a:pt x="33400" y="77075"/>
                </a:lnTo>
                <a:lnTo>
                  <a:pt x="36046" y="78014"/>
                </a:lnTo>
                <a:lnTo>
                  <a:pt x="39293" y="78014"/>
                </a:lnTo>
                <a:lnTo>
                  <a:pt x="42152" y="76313"/>
                </a:lnTo>
                <a:lnTo>
                  <a:pt x="42152" y="42127"/>
                </a:lnTo>
                <a:lnTo>
                  <a:pt x="41856" y="39038"/>
                </a:lnTo>
                <a:lnTo>
                  <a:pt x="41263" y="36485"/>
                </a:lnTo>
                <a:lnTo>
                  <a:pt x="40655" y="33947"/>
                </a:lnTo>
                <a:lnTo>
                  <a:pt x="38289" y="29832"/>
                </a:lnTo>
                <a:lnTo>
                  <a:pt x="35106" y="26416"/>
                </a:lnTo>
                <a:lnTo>
                  <a:pt x="30640" y="24155"/>
                </a:lnTo>
                <a:lnTo>
                  <a:pt x="27903" y="23582"/>
                </a:lnTo>
                <a:lnTo>
                  <a:pt x="21984" y="2358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7" y="26974"/>
                </a:lnTo>
                <a:lnTo>
                  <a:pt x="11537" y="29044"/>
                </a:lnTo>
                <a:lnTo>
                  <a:pt x="8963" y="31837"/>
                </a:lnTo>
                <a:lnTo>
                  <a:pt x="8963" y="1752"/>
                </a:lnTo>
                <a:lnTo>
                  <a:pt x="8755" y="963"/>
                </a:lnTo>
                <a:lnTo>
                  <a:pt x="610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3"/>
                </a:lnTo>
                <a:lnTo>
                  <a:pt x="309" y="77280"/>
                </a:lnTo>
                <a:lnTo>
                  <a:pt x="2862" y="78014"/>
                </a:lnTo>
                <a:lnTo>
                  <a:pt x="6106" y="78014"/>
                </a:lnTo>
                <a:lnTo>
                  <a:pt x="8963" y="76313"/>
                </a:lnTo>
                <a:lnTo>
                  <a:pt x="8963" y="41212"/>
                </a:lnTo>
                <a:lnTo>
                  <a:pt x="11437" y="38047"/>
                </a:lnTo>
                <a:lnTo>
                  <a:pt x="13792" y="35650"/>
                </a:lnTo>
                <a:lnTo>
                  <a:pt x="18284" y="32371"/>
                </a:lnTo>
                <a:lnTo>
                  <a:pt x="22791" y="31560"/>
                </a:lnTo>
                <a:lnTo>
                  <a:pt x="26060" y="31888"/>
                </a:lnTo>
                <a:lnTo>
                  <a:pt x="28709" y="33224"/>
                </a:lnTo>
                <a:lnTo>
                  <a:pt x="31456" y="36727"/>
                </a:lnTo>
                <a:lnTo>
                  <a:pt x="32537" y="39992"/>
                </a:lnTo>
                <a:lnTo>
                  <a:pt x="33177" y="44042"/>
                </a:lnTo>
                <a:lnTo>
                  <a:pt x="3317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4659976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12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4" y="3163"/>
                </a:lnTo>
                <a:lnTo>
                  <a:pt x="33318" y="1893"/>
                </a:lnTo>
                <a:lnTo>
                  <a:pt x="30603" y="636"/>
                </a:lnTo>
                <a:lnTo>
                  <a:pt x="27349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6" y="17870"/>
                </a:lnTo>
                <a:lnTo>
                  <a:pt x="36014" y="22708"/>
                </a:lnTo>
                <a:lnTo>
                  <a:pt x="9298" y="22708"/>
                </a:lnTo>
                <a:lnTo>
                  <a:pt x="9720" y="18708"/>
                </a:lnTo>
                <a:lnTo>
                  <a:pt x="10955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84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1" y="36360"/>
                </a:lnTo>
                <a:lnTo>
                  <a:pt x="1573" y="39790"/>
                </a:lnTo>
                <a:lnTo>
                  <a:pt x="2625" y="43206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888" y="53466"/>
                </a:lnTo>
                <a:lnTo>
                  <a:pt x="16927" y="54622"/>
                </a:lnTo>
                <a:lnTo>
                  <a:pt x="20452" y="55194"/>
                </a:lnTo>
                <a:lnTo>
                  <a:pt x="24476" y="55194"/>
                </a:lnTo>
                <a:lnTo>
                  <a:pt x="28983" y="55018"/>
                </a:lnTo>
                <a:lnTo>
                  <a:pt x="33077" y="54305"/>
                </a:lnTo>
                <a:lnTo>
                  <a:pt x="36446" y="53466"/>
                </a:lnTo>
                <a:lnTo>
                  <a:pt x="40262" y="52083"/>
                </a:lnTo>
                <a:lnTo>
                  <a:pt x="42833" y="49416"/>
                </a:lnTo>
                <a:lnTo>
                  <a:pt x="42969" y="46813"/>
                </a:lnTo>
                <a:lnTo>
                  <a:pt x="42177" y="44121"/>
                </a:lnTo>
                <a:lnTo>
                  <a:pt x="39556" y="44503"/>
                </a:lnTo>
                <a:lnTo>
                  <a:pt x="36273" y="45810"/>
                </a:lnTo>
                <a:lnTo>
                  <a:pt x="33365" y="46738"/>
                </a:lnTo>
                <a:lnTo>
                  <a:pt x="29725" y="47511"/>
                </a:lnTo>
                <a:lnTo>
                  <a:pt x="25318" y="47713"/>
                </a:lnTo>
                <a:lnTo>
                  <a:pt x="22359" y="47713"/>
                </a:lnTo>
                <a:lnTo>
                  <a:pt x="17816" y="46432"/>
                </a:lnTo>
                <a:lnTo>
                  <a:pt x="14116" y="44348"/>
                </a:lnTo>
                <a:lnTo>
                  <a:pt x="11577" y="41147"/>
                </a:lnTo>
                <a:lnTo>
                  <a:pt x="10115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36" y="29465"/>
                </a:lnTo>
                <a:lnTo>
                  <a:pt x="4397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55" y="14950"/>
                </a:moveTo>
                <a:lnTo>
                  <a:pt x="12964" y="11875"/>
                </a:lnTo>
                <a:lnTo>
                  <a:pt x="15501" y="9334"/>
                </a:lnTo>
                <a:lnTo>
                  <a:pt x="18856" y="7635"/>
                </a:lnTo>
                <a:lnTo>
                  <a:pt x="23040" y="7188"/>
                </a:lnTo>
                <a:lnTo>
                  <a:pt x="27385" y="7188"/>
                </a:lnTo>
                <a:lnTo>
                  <a:pt x="27349" y="0"/>
                </a:lnTo>
                <a:lnTo>
                  <a:pt x="19908" y="0"/>
                </a:lnTo>
                <a:lnTo>
                  <a:pt x="16664" y="636"/>
                </a:lnTo>
                <a:lnTo>
                  <a:pt x="13755" y="1918"/>
                </a:lnTo>
                <a:lnTo>
                  <a:pt x="1095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4740893" y="4670920"/>
            <a:ext cx="38620" cy="55145"/>
          </a:xfrm>
          <a:custGeom>
            <a:avLst/>
            <a:gdLst/>
            <a:ahLst/>
            <a:cxnLst/>
            <a:rect l="l" t="t" r="r" b="b"/>
            <a:pathLst>
              <a:path w="38620" h="55145">
                <a:moveTo>
                  <a:pt x="9651" y="33757"/>
                </a:moveTo>
                <a:lnTo>
                  <a:pt x="9357" y="30928"/>
                </a:lnTo>
                <a:lnTo>
                  <a:pt x="9357" y="21211"/>
                </a:lnTo>
                <a:lnTo>
                  <a:pt x="10509" y="16272"/>
                </a:lnTo>
                <a:lnTo>
                  <a:pt x="12809" y="12867"/>
                </a:lnTo>
                <a:lnTo>
                  <a:pt x="15128" y="9465"/>
                </a:lnTo>
                <a:lnTo>
                  <a:pt x="18417" y="7762"/>
                </a:lnTo>
                <a:lnTo>
                  <a:pt x="24843" y="7762"/>
                </a:lnTo>
                <a:lnTo>
                  <a:pt x="28214" y="8686"/>
                </a:lnTo>
                <a:lnTo>
                  <a:pt x="32158" y="10721"/>
                </a:lnTo>
                <a:lnTo>
                  <a:pt x="35553" y="13374"/>
                </a:lnTo>
                <a:lnTo>
                  <a:pt x="38398" y="11229"/>
                </a:lnTo>
                <a:lnTo>
                  <a:pt x="38387" y="8550"/>
                </a:lnTo>
                <a:lnTo>
                  <a:pt x="37570" y="5717"/>
                </a:lnTo>
                <a:lnTo>
                  <a:pt x="34747" y="3305"/>
                </a:lnTo>
                <a:lnTo>
                  <a:pt x="31438" y="1628"/>
                </a:lnTo>
                <a:lnTo>
                  <a:pt x="28868" y="753"/>
                </a:lnTo>
                <a:lnTo>
                  <a:pt x="25934" y="154"/>
                </a:lnTo>
                <a:lnTo>
                  <a:pt x="22849" y="0"/>
                </a:lnTo>
                <a:lnTo>
                  <a:pt x="19616" y="0"/>
                </a:lnTo>
                <a:lnTo>
                  <a:pt x="16625" y="562"/>
                </a:lnTo>
                <a:lnTo>
                  <a:pt x="13849" y="1653"/>
                </a:lnTo>
                <a:lnTo>
                  <a:pt x="11066" y="2758"/>
                </a:lnTo>
                <a:lnTo>
                  <a:pt x="8662" y="4436"/>
                </a:lnTo>
                <a:lnTo>
                  <a:pt x="4569" y="8968"/>
                </a:lnTo>
                <a:lnTo>
                  <a:pt x="2941" y="11887"/>
                </a:lnTo>
                <a:lnTo>
                  <a:pt x="1767" y="15434"/>
                </a:lnTo>
                <a:lnTo>
                  <a:pt x="590" y="18986"/>
                </a:lnTo>
                <a:lnTo>
                  <a:pt x="0" y="23242"/>
                </a:lnTo>
                <a:lnTo>
                  <a:pt x="0" y="32551"/>
                </a:lnTo>
                <a:lnTo>
                  <a:pt x="478" y="36389"/>
                </a:lnTo>
                <a:lnTo>
                  <a:pt x="1447" y="39715"/>
                </a:lnTo>
                <a:lnTo>
                  <a:pt x="2397" y="43042"/>
                </a:lnTo>
                <a:lnTo>
                  <a:pt x="3798" y="45850"/>
                </a:lnTo>
                <a:lnTo>
                  <a:pt x="5631" y="48136"/>
                </a:lnTo>
                <a:lnTo>
                  <a:pt x="9742" y="52175"/>
                </a:lnTo>
                <a:lnTo>
                  <a:pt x="12463" y="53356"/>
                </a:lnTo>
                <a:lnTo>
                  <a:pt x="15173" y="54547"/>
                </a:lnTo>
                <a:lnTo>
                  <a:pt x="18295" y="55145"/>
                </a:lnTo>
                <a:lnTo>
                  <a:pt x="23519" y="55145"/>
                </a:lnTo>
                <a:lnTo>
                  <a:pt x="26762" y="54648"/>
                </a:lnTo>
                <a:lnTo>
                  <a:pt x="29845" y="53874"/>
                </a:lnTo>
                <a:lnTo>
                  <a:pt x="32566" y="52795"/>
                </a:lnTo>
                <a:lnTo>
                  <a:pt x="35961" y="50803"/>
                </a:lnTo>
                <a:lnTo>
                  <a:pt x="38376" y="47870"/>
                </a:lnTo>
                <a:lnTo>
                  <a:pt x="38620" y="45046"/>
                </a:lnTo>
                <a:lnTo>
                  <a:pt x="38596" y="43665"/>
                </a:lnTo>
                <a:lnTo>
                  <a:pt x="36727" y="40806"/>
                </a:lnTo>
                <a:lnTo>
                  <a:pt x="33595" y="43168"/>
                </a:lnTo>
                <a:lnTo>
                  <a:pt x="29955" y="45493"/>
                </a:lnTo>
                <a:lnTo>
                  <a:pt x="26838" y="46840"/>
                </a:lnTo>
                <a:lnTo>
                  <a:pt x="22950" y="47171"/>
                </a:lnTo>
                <a:lnTo>
                  <a:pt x="18853" y="46775"/>
                </a:lnTo>
                <a:lnTo>
                  <a:pt x="15483" y="45176"/>
                </a:lnTo>
                <a:lnTo>
                  <a:pt x="12899" y="42303"/>
                </a:lnTo>
                <a:lnTo>
                  <a:pt x="10854" y="38635"/>
                </a:lnTo>
                <a:lnTo>
                  <a:pt x="9651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4787931" y="46708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96" y="36103"/>
                </a:lnTo>
                <a:lnTo>
                  <a:pt x="1471" y="39458"/>
                </a:lnTo>
                <a:lnTo>
                  <a:pt x="2451" y="42800"/>
                </a:lnTo>
                <a:lnTo>
                  <a:pt x="3938" y="45655"/>
                </a:lnTo>
                <a:lnTo>
                  <a:pt x="5929" y="48006"/>
                </a:lnTo>
                <a:lnTo>
                  <a:pt x="10421" y="52134"/>
                </a:lnTo>
                <a:lnTo>
                  <a:pt x="9546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5" y="21959"/>
                </a:lnTo>
                <a:lnTo>
                  <a:pt x="10213" y="19533"/>
                </a:lnTo>
                <a:lnTo>
                  <a:pt x="11736" y="15022"/>
                </a:lnTo>
                <a:lnTo>
                  <a:pt x="14224" y="11494"/>
                </a:lnTo>
                <a:lnTo>
                  <a:pt x="17740" y="9157"/>
                </a:lnTo>
                <a:lnTo>
                  <a:pt x="21949" y="7707"/>
                </a:lnTo>
                <a:lnTo>
                  <a:pt x="27522" y="7707"/>
                </a:lnTo>
                <a:lnTo>
                  <a:pt x="29933" y="8229"/>
                </a:lnTo>
                <a:lnTo>
                  <a:pt x="33807" y="10349"/>
                </a:lnTo>
                <a:lnTo>
                  <a:pt x="36482" y="13625"/>
                </a:lnTo>
                <a:lnTo>
                  <a:pt x="38426" y="17564"/>
                </a:lnTo>
                <a:lnTo>
                  <a:pt x="39415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80" y="33234"/>
                </a:lnTo>
                <a:lnTo>
                  <a:pt x="38785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35" y="47447"/>
                </a:lnTo>
                <a:lnTo>
                  <a:pt x="21502" y="47447"/>
                </a:lnTo>
                <a:lnTo>
                  <a:pt x="19102" y="46915"/>
                </a:lnTo>
                <a:lnTo>
                  <a:pt x="15213" y="44790"/>
                </a:lnTo>
                <a:lnTo>
                  <a:pt x="12527" y="41554"/>
                </a:lnTo>
                <a:lnTo>
                  <a:pt x="13420" y="53351"/>
                </a:lnTo>
                <a:lnTo>
                  <a:pt x="16402" y="54583"/>
                </a:lnTo>
                <a:lnTo>
                  <a:pt x="19918" y="55195"/>
                </a:lnTo>
                <a:lnTo>
                  <a:pt x="28065" y="55195"/>
                </a:lnTo>
                <a:lnTo>
                  <a:pt x="31701" y="54496"/>
                </a:lnTo>
                <a:lnTo>
                  <a:pt x="34847" y="53099"/>
                </a:lnTo>
                <a:lnTo>
                  <a:pt x="37979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35" y="41807"/>
                </a:lnTo>
                <a:lnTo>
                  <a:pt x="47390" y="38365"/>
                </a:lnTo>
                <a:lnTo>
                  <a:pt x="48441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7" y="19086"/>
                </a:lnTo>
                <a:lnTo>
                  <a:pt x="47476" y="15746"/>
                </a:lnTo>
                <a:lnTo>
                  <a:pt x="46471" y="12393"/>
                </a:lnTo>
                <a:lnTo>
                  <a:pt x="44974" y="9536"/>
                </a:lnTo>
                <a:lnTo>
                  <a:pt x="42994" y="7199"/>
                </a:lnTo>
                <a:lnTo>
                  <a:pt x="38491" y="3074"/>
                </a:lnTo>
                <a:lnTo>
                  <a:pt x="35502" y="1842"/>
                </a:lnTo>
                <a:lnTo>
                  <a:pt x="32512" y="608"/>
                </a:lnTo>
                <a:lnTo>
                  <a:pt x="29005" y="0"/>
                </a:lnTo>
                <a:lnTo>
                  <a:pt x="20811" y="0"/>
                </a:lnTo>
                <a:lnTo>
                  <a:pt x="17157" y="687"/>
                </a:lnTo>
                <a:lnTo>
                  <a:pt x="14051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8" y="13333"/>
                </a:lnTo>
                <a:lnTo>
                  <a:pt x="155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7" y="37630"/>
                </a:moveTo>
                <a:lnTo>
                  <a:pt x="9546" y="32792"/>
                </a:lnTo>
                <a:lnTo>
                  <a:pt x="10421" y="52134"/>
                </a:lnTo>
                <a:lnTo>
                  <a:pt x="13420" y="53351"/>
                </a:lnTo>
                <a:lnTo>
                  <a:pt x="12527" y="41554"/>
                </a:lnTo>
                <a:lnTo>
                  <a:pt x="1053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4850171" y="4670877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73" y="23332"/>
                </a:moveTo>
                <a:lnTo>
                  <a:pt x="33173" y="52730"/>
                </a:lnTo>
                <a:lnTo>
                  <a:pt x="33400" y="53492"/>
                </a:lnTo>
                <a:lnTo>
                  <a:pt x="36046" y="54432"/>
                </a:lnTo>
                <a:lnTo>
                  <a:pt x="39289" y="54432"/>
                </a:lnTo>
                <a:lnTo>
                  <a:pt x="42162" y="52730"/>
                </a:lnTo>
                <a:lnTo>
                  <a:pt x="42162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5" y="10364"/>
                </a:lnTo>
                <a:lnTo>
                  <a:pt x="38304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00" y="0"/>
                </a:lnTo>
                <a:lnTo>
                  <a:pt x="21837" y="0"/>
                </a:lnTo>
                <a:lnTo>
                  <a:pt x="19086" y="723"/>
                </a:lnTo>
                <a:lnTo>
                  <a:pt x="16337" y="2197"/>
                </a:lnTo>
                <a:lnTo>
                  <a:pt x="13604" y="3672"/>
                </a:lnTo>
                <a:lnTo>
                  <a:pt x="10854" y="5984"/>
                </a:lnTo>
                <a:lnTo>
                  <a:pt x="8096" y="9143"/>
                </a:lnTo>
                <a:lnTo>
                  <a:pt x="8096" y="2197"/>
                </a:lnTo>
                <a:lnTo>
                  <a:pt x="5529" y="800"/>
                </a:lnTo>
                <a:lnTo>
                  <a:pt x="2570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54" y="54432"/>
                </a:lnTo>
                <a:lnTo>
                  <a:pt x="6102" y="54432"/>
                </a:lnTo>
                <a:lnTo>
                  <a:pt x="8961" y="52730"/>
                </a:lnTo>
                <a:lnTo>
                  <a:pt x="8961" y="17630"/>
                </a:lnTo>
                <a:lnTo>
                  <a:pt x="11437" y="14465"/>
                </a:lnTo>
                <a:lnTo>
                  <a:pt x="13792" y="12067"/>
                </a:lnTo>
                <a:lnTo>
                  <a:pt x="18280" y="8788"/>
                </a:lnTo>
                <a:lnTo>
                  <a:pt x="22802" y="7978"/>
                </a:lnTo>
                <a:lnTo>
                  <a:pt x="26060" y="8305"/>
                </a:lnTo>
                <a:lnTo>
                  <a:pt x="28707" y="9641"/>
                </a:lnTo>
                <a:lnTo>
                  <a:pt x="31456" y="13144"/>
                </a:lnTo>
                <a:lnTo>
                  <a:pt x="32533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4905540" y="4670920"/>
            <a:ext cx="38634" cy="55145"/>
          </a:xfrm>
          <a:custGeom>
            <a:avLst/>
            <a:gdLst/>
            <a:ahLst/>
            <a:cxnLst/>
            <a:rect l="l" t="t" r="r" b="b"/>
            <a:pathLst>
              <a:path w="38634" h="55145">
                <a:moveTo>
                  <a:pt x="9652" y="33757"/>
                </a:moveTo>
                <a:lnTo>
                  <a:pt x="9359" y="30928"/>
                </a:lnTo>
                <a:lnTo>
                  <a:pt x="9359" y="21211"/>
                </a:lnTo>
                <a:lnTo>
                  <a:pt x="10519" y="16272"/>
                </a:lnTo>
                <a:lnTo>
                  <a:pt x="12811" y="12867"/>
                </a:lnTo>
                <a:lnTo>
                  <a:pt x="15123" y="9465"/>
                </a:lnTo>
                <a:lnTo>
                  <a:pt x="18417" y="7762"/>
                </a:lnTo>
                <a:lnTo>
                  <a:pt x="24843" y="7762"/>
                </a:lnTo>
                <a:lnTo>
                  <a:pt x="28209" y="8686"/>
                </a:lnTo>
                <a:lnTo>
                  <a:pt x="32162" y="10721"/>
                </a:lnTo>
                <a:lnTo>
                  <a:pt x="35549" y="13374"/>
                </a:lnTo>
                <a:lnTo>
                  <a:pt x="38412" y="11229"/>
                </a:lnTo>
                <a:lnTo>
                  <a:pt x="38387" y="8550"/>
                </a:lnTo>
                <a:lnTo>
                  <a:pt x="37569" y="5717"/>
                </a:lnTo>
                <a:lnTo>
                  <a:pt x="34747" y="3305"/>
                </a:lnTo>
                <a:lnTo>
                  <a:pt x="31456" y="1628"/>
                </a:lnTo>
                <a:lnTo>
                  <a:pt x="28864" y="753"/>
                </a:lnTo>
                <a:lnTo>
                  <a:pt x="25930" y="154"/>
                </a:lnTo>
                <a:lnTo>
                  <a:pt x="22852" y="0"/>
                </a:lnTo>
                <a:lnTo>
                  <a:pt x="19620" y="0"/>
                </a:lnTo>
                <a:lnTo>
                  <a:pt x="16620" y="562"/>
                </a:lnTo>
                <a:lnTo>
                  <a:pt x="13849" y="1653"/>
                </a:lnTo>
                <a:lnTo>
                  <a:pt x="11062" y="2758"/>
                </a:lnTo>
                <a:lnTo>
                  <a:pt x="8665" y="4436"/>
                </a:lnTo>
                <a:lnTo>
                  <a:pt x="4564" y="8968"/>
                </a:lnTo>
                <a:lnTo>
                  <a:pt x="2945" y="11887"/>
                </a:lnTo>
                <a:lnTo>
                  <a:pt x="1767" y="15434"/>
                </a:lnTo>
                <a:lnTo>
                  <a:pt x="594" y="18986"/>
                </a:lnTo>
                <a:lnTo>
                  <a:pt x="0" y="23242"/>
                </a:lnTo>
                <a:lnTo>
                  <a:pt x="0" y="32551"/>
                </a:lnTo>
                <a:lnTo>
                  <a:pt x="478" y="36389"/>
                </a:lnTo>
                <a:lnTo>
                  <a:pt x="1443" y="39715"/>
                </a:lnTo>
                <a:lnTo>
                  <a:pt x="2401" y="43042"/>
                </a:lnTo>
                <a:lnTo>
                  <a:pt x="3808" y="45850"/>
                </a:lnTo>
                <a:lnTo>
                  <a:pt x="5629" y="48136"/>
                </a:lnTo>
                <a:lnTo>
                  <a:pt x="9740" y="52175"/>
                </a:lnTo>
                <a:lnTo>
                  <a:pt x="12462" y="53356"/>
                </a:lnTo>
                <a:lnTo>
                  <a:pt x="15177" y="54547"/>
                </a:lnTo>
                <a:lnTo>
                  <a:pt x="18295" y="55145"/>
                </a:lnTo>
                <a:lnTo>
                  <a:pt x="23519" y="55145"/>
                </a:lnTo>
                <a:lnTo>
                  <a:pt x="26762" y="54648"/>
                </a:lnTo>
                <a:lnTo>
                  <a:pt x="29843" y="53874"/>
                </a:lnTo>
                <a:lnTo>
                  <a:pt x="32569" y="52795"/>
                </a:lnTo>
                <a:lnTo>
                  <a:pt x="35960" y="50803"/>
                </a:lnTo>
                <a:lnTo>
                  <a:pt x="38375" y="47870"/>
                </a:lnTo>
                <a:lnTo>
                  <a:pt x="38634" y="45046"/>
                </a:lnTo>
                <a:lnTo>
                  <a:pt x="38595" y="43665"/>
                </a:lnTo>
                <a:lnTo>
                  <a:pt x="36727" y="40806"/>
                </a:lnTo>
                <a:lnTo>
                  <a:pt x="33595" y="43168"/>
                </a:lnTo>
                <a:lnTo>
                  <a:pt x="29959" y="45493"/>
                </a:lnTo>
                <a:lnTo>
                  <a:pt x="26837" y="46840"/>
                </a:lnTo>
                <a:lnTo>
                  <a:pt x="22964" y="47171"/>
                </a:lnTo>
                <a:lnTo>
                  <a:pt x="18849" y="46775"/>
                </a:lnTo>
                <a:lnTo>
                  <a:pt x="15487" y="45176"/>
                </a:lnTo>
                <a:lnTo>
                  <a:pt x="12895" y="42303"/>
                </a:lnTo>
                <a:lnTo>
                  <a:pt x="10853" y="38635"/>
                </a:lnTo>
                <a:lnTo>
                  <a:pt x="9652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4952747" y="46708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32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88" y="6997"/>
                </a:lnTo>
                <a:lnTo>
                  <a:pt x="36028" y="3163"/>
                </a:lnTo>
                <a:lnTo>
                  <a:pt x="33313" y="1893"/>
                </a:lnTo>
                <a:lnTo>
                  <a:pt x="30613" y="636"/>
                </a:lnTo>
                <a:lnTo>
                  <a:pt x="27348" y="0"/>
                </a:lnTo>
                <a:lnTo>
                  <a:pt x="27388" y="7188"/>
                </a:lnTo>
                <a:lnTo>
                  <a:pt x="30653" y="8575"/>
                </a:lnTo>
                <a:lnTo>
                  <a:pt x="32867" y="11328"/>
                </a:lnTo>
                <a:lnTo>
                  <a:pt x="35071" y="14071"/>
                </a:lnTo>
                <a:lnTo>
                  <a:pt x="36125" y="17870"/>
                </a:lnTo>
                <a:lnTo>
                  <a:pt x="36013" y="22708"/>
                </a:lnTo>
                <a:lnTo>
                  <a:pt x="9312" y="22708"/>
                </a:lnTo>
                <a:lnTo>
                  <a:pt x="9719" y="18708"/>
                </a:lnTo>
                <a:lnTo>
                  <a:pt x="10972" y="14950"/>
                </a:lnTo>
                <a:lnTo>
                  <a:pt x="13769" y="1918"/>
                </a:lnTo>
                <a:lnTo>
                  <a:pt x="10867" y="3200"/>
                </a:lnTo>
                <a:lnTo>
                  <a:pt x="8394" y="5043"/>
                </a:lnTo>
                <a:lnTo>
                  <a:pt x="4287" y="9842"/>
                </a:lnTo>
                <a:lnTo>
                  <a:pt x="2724" y="12776"/>
                </a:lnTo>
                <a:lnTo>
                  <a:pt x="1637" y="16206"/>
                </a:lnTo>
                <a:lnTo>
                  <a:pt x="546" y="19648"/>
                </a:lnTo>
                <a:lnTo>
                  <a:pt x="0" y="23521"/>
                </a:lnTo>
                <a:lnTo>
                  <a:pt x="0" y="32384"/>
                </a:lnTo>
                <a:lnTo>
                  <a:pt x="535" y="36360"/>
                </a:lnTo>
                <a:lnTo>
                  <a:pt x="1587" y="39790"/>
                </a:lnTo>
                <a:lnTo>
                  <a:pt x="2641" y="43206"/>
                </a:lnTo>
                <a:lnTo>
                  <a:pt x="4197" y="46065"/>
                </a:lnTo>
                <a:lnTo>
                  <a:pt x="6263" y="48336"/>
                </a:lnTo>
                <a:lnTo>
                  <a:pt x="10867" y="52311"/>
                </a:lnTo>
                <a:lnTo>
                  <a:pt x="13906" y="53466"/>
                </a:lnTo>
                <a:lnTo>
                  <a:pt x="16926" y="54622"/>
                </a:lnTo>
                <a:lnTo>
                  <a:pt x="20450" y="55194"/>
                </a:lnTo>
                <a:lnTo>
                  <a:pt x="24479" y="55194"/>
                </a:lnTo>
                <a:lnTo>
                  <a:pt x="28994" y="55018"/>
                </a:lnTo>
                <a:lnTo>
                  <a:pt x="33094" y="54305"/>
                </a:lnTo>
                <a:lnTo>
                  <a:pt x="36446" y="53466"/>
                </a:lnTo>
                <a:lnTo>
                  <a:pt x="40257" y="52083"/>
                </a:lnTo>
                <a:lnTo>
                  <a:pt x="42847" y="49416"/>
                </a:lnTo>
                <a:lnTo>
                  <a:pt x="42972" y="46813"/>
                </a:lnTo>
                <a:lnTo>
                  <a:pt x="42191" y="44121"/>
                </a:lnTo>
                <a:lnTo>
                  <a:pt x="39566" y="44503"/>
                </a:lnTo>
                <a:lnTo>
                  <a:pt x="36273" y="45810"/>
                </a:lnTo>
                <a:lnTo>
                  <a:pt x="33378" y="46738"/>
                </a:lnTo>
                <a:lnTo>
                  <a:pt x="29724" y="47511"/>
                </a:lnTo>
                <a:lnTo>
                  <a:pt x="25328" y="47713"/>
                </a:lnTo>
                <a:lnTo>
                  <a:pt x="2235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15" y="36996"/>
                </a:lnTo>
                <a:lnTo>
                  <a:pt x="9312" y="32259"/>
                </a:lnTo>
                <a:lnTo>
                  <a:pt x="9312" y="29465"/>
                </a:lnTo>
                <a:lnTo>
                  <a:pt x="41546" y="29465"/>
                </a:lnTo>
                <a:lnTo>
                  <a:pt x="43983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2" y="17412"/>
                </a:lnTo>
                <a:close/>
              </a:path>
              <a:path w="45039" h="55194">
                <a:moveTo>
                  <a:pt x="10972" y="14950"/>
                </a:moveTo>
                <a:lnTo>
                  <a:pt x="12974" y="11875"/>
                </a:lnTo>
                <a:lnTo>
                  <a:pt x="15511" y="9334"/>
                </a:lnTo>
                <a:lnTo>
                  <a:pt x="18867" y="7635"/>
                </a:lnTo>
                <a:lnTo>
                  <a:pt x="23039" y="7188"/>
                </a:lnTo>
                <a:lnTo>
                  <a:pt x="27388" y="7188"/>
                </a:lnTo>
                <a:lnTo>
                  <a:pt x="27348" y="0"/>
                </a:lnTo>
                <a:lnTo>
                  <a:pt x="19907" y="0"/>
                </a:lnTo>
                <a:lnTo>
                  <a:pt x="16678" y="636"/>
                </a:lnTo>
                <a:lnTo>
                  <a:pt x="13769" y="1918"/>
                </a:lnTo>
                <a:lnTo>
                  <a:pt x="10972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5011718" y="4670877"/>
            <a:ext cx="45046" cy="74409"/>
          </a:xfrm>
          <a:custGeom>
            <a:avLst/>
            <a:gdLst/>
            <a:ahLst/>
            <a:cxnLst/>
            <a:rect l="l" t="t" r="r" b="b"/>
            <a:pathLst>
              <a:path w="45046" h="74409">
                <a:moveTo>
                  <a:pt x="0" y="2503"/>
                </a:moveTo>
                <a:lnTo>
                  <a:pt x="0" y="72659"/>
                </a:lnTo>
                <a:lnTo>
                  <a:pt x="316" y="73673"/>
                </a:lnTo>
                <a:lnTo>
                  <a:pt x="2868" y="74409"/>
                </a:lnTo>
                <a:lnTo>
                  <a:pt x="6112" y="74409"/>
                </a:lnTo>
                <a:lnTo>
                  <a:pt x="8985" y="72659"/>
                </a:lnTo>
                <a:lnTo>
                  <a:pt x="8985" y="47548"/>
                </a:lnTo>
                <a:lnTo>
                  <a:pt x="10285" y="48845"/>
                </a:lnTo>
                <a:lnTo>
                  <a:pt x="13837" y="51920"/>
                </a:lnTo>
                <a:lnTo>
                  <a:pt x="17365" y="53990"/>
                </a:lnTo>
                <a:lnTo>
                  <a:pt x="21041" y="55044"/>
                </a:lnTo>
                <a:lnTo>
                  <a:pt x="23827" y="55181"/>
                </a:lnTo>
                <a:lnTo>
                  <a:pt x="27245" y="55181"/>
                </a:lnTo>
                <a:lnTo>
                  <a:pt x="30279" y="54533"/>
                </a:lnTo>
                <a:lnTo>
                  <a:pt x="32914" y="53201"/>
                </a:lnTo>
                <a:lnTo>
                  <a:pt x="35563" y="51894"/>
                </a:lnTo>
                <a:lnTo>
                  <a:pt x="33815" y="39269"/>
                </a:lnTo>
                <a:lnTo>
                  <a:pt x="31813" y="42976"/>
                </a:lnTo>
                <a:lnTo>
                  <a:pt x="28864" y="45594"/>
                </a:lnTo>
                <a:lnTo>
                  <a:pt x="25300" y="47257"/>
                </a:lnTo>
                <a:lnTo>
                  <a:pt x="20595" y="47257"/>
                </a:lnTo>
                <a:lnTo>
                  <a:pt x="16041" y="44805"/>
                </a:lnTo>
                <a:lnTo>
                  <a:pt x="11459" y="40817"/>
                </a:lnTo>
                <a:lnTo>
                  <a:pt x="8985" y="37721"/>
                </a:lnTo>
                <a:lnTo>
                  <a:pt x="8985" y="17741"/>
                </a:lnTo>
                <a:lnTo>
                  <a:pt x="11757" y="14390"/>
                </a:lnTo>
                <a:lnTo>
                  <a:pt x="15519" y="10883"/>
                </a:lnTo>
                <a:lnTo>
                  <a:pt x="19011" y="8802"/>
                </a:lnTo>
                <a:lnTo>
                  <a:pt x="22428" y="7924"/>
                </a:lnTo>
                <a:lnTo>
                  <a:pt x="22108" y="180"/>
                </a:lnTo>
                <a:lnTo>
                  <a:pt x="19173" y="965"/>
                </a:lnTo>
                <a:lnTo>
                  <a:pt x="16351" y="2301"/>
                </a:lnTo>
                <a:lnTo>
                  <a:pt x="13564" y="4025"/>
                </a:lnTo>
                <a:lnTo>
                  <a:pt x="10803" y="6336"/>
                </a:lnTo>
                <a:lnTo>
                  <a:pt x="7894" y="9259"/>
                </a:lnTo>
                <a:lnTo>
                  <a:pt x="7894" y="2171"/>
                </a:lnTo>
                <a:lnTo>
                  <a:pt x="5306" y="800"/>
                </a:lnTo>
                <a:lnTo>
                  <a:pt x="2570" y="800"/>
                </a:lnTo>
                <a:lnTo>
                  <a:pt x="0" y="2503"/>
                </a:lnTo>
                <a:close/>
              </a:path>
              <a:path w="45046" h="74409">
                <a:moveTo>
                  <a:pt x="45046" y="26835"/>
                </a:moveTo>
                <a:lnTo>
                  <a:pt x="45046" y="23191"/>
                </a:lnTo>
                <a:lnTo>
                  <a:pt x="44686" y="19735"/>
                </a:lnTo>
                <a:lnTo>
                  <a:pt x="43959" y="16484"/>
                </a:lnTo>
                <a:lnTo>
                  <a:pt x="43228" y="13234"/>
                </a:lnTo>
                <a:lnTo>
                  <a:pt x="42087" y="10375"/>
                </a:lnTo>
                <a:lnTo>
                  <a:pt x="40500" y="7924"/>
                </a:lnTo>
                <a:lnTo>
                  <a:pt x="36885" y="3531"/>
                </a:lnTo>
                <a:lnTo>
                  <a:pt x="31884" y="698"/>
                </a:lnTo>
                <a:lnTo>
                  <a:pt x="28854" y="0"/>
                </a:lnTo>
                <a:lnTo>
                  <a:pt x="25300" y="0"/>
                </a:lnTo>
                <a:lnTo>
                  <a:pt x="22108" y="180"/>
                </a:lnTo>
                <a:lnTo>
                  <a:pt x="22428" y="7924"/>
                </a:lnTo>
                <a:lnTo>
                  <a:pt x="25930" y="7924"/>
                </a:lnTo>
                <a:lnTo>
                  <a:pt x="29447" y="9601"/>
                </a:lnTo>
                <a:lnTo>
                  <a:pt x="32274" y="12204"/>
                </a:lnTo>
                <a:lnTo>
                  <a:pt x="34127" y="15927"/>
                </a:lnTo>
                <a:lnTo>
                  <a:pt x="35168" y="20448"/>
                </a:lnTo>
                <a:lnTo>
                  <a:pt x="35751" y="25337"/>
                </a:lnTo>
                <a:lnTo>
                  <a:pt x="35751" y="30251"/>
                </a:lnTo>
                <a:lnTo>
                  <a:pt x="35031" y="34874"/>
                </a:lnTo>
                <a:lnTo>
                  <a:pt x="33815" y="39269"/>
                </a:lnTo>
                <a:lnTo>
                  <a:pt x="35563" y="51894"/>
                </a:lnTo>
                <a:lnTo>
                  <a:pt x="37778" y="50001"/>
                </a:lnTo>
                <a:lnTo>
                  <a:pt x="41367" y="45137"/>
                </a:lnTo>
                <a:lnTo>
                  <a:pt x="42727" y="42164"/>
                </a:lnTo>
                <a:lnTo>
                  <a:pt x="43661" y="38671"/>
                </a:lnTo>
                <a:lnTo>
                  <a:pt x="44589" y="35168"/>
                </a:lnTo>
                <a:lnTo>
                  <a:pt x="45046" y="31230"/>
                </a:lnTo>
                <a:lnTo>
                  <a:pt x="45046" y="26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5063994" y="46582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3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2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64"/>
                </a:lnTo>
                <a:lnTo>
                  <a:pt x="18121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90" y="18884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5129615" y="46708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5" y="36103"/>
                </a:lnTo>
                <a:lnTo>
                  <a:pt x="1461" y="39458"/>
                </a:lnTo>
                <a:lnTo>
                  <a:pt x="2437" y="42800"/>
                </a:lnTo>
                <a:lnTo>
                  <a:pt x="3926" y="45655"/>
                </a:lnTo>
                <a:lnTo>
                  <a:pt x="5918" y="48006"/>
                </a:lnTo>
                <a:lnTo>
                  <a:pt x="10425" y="52134"/>
                </a:lnTo>
                <a:lnTo>
                  <a:pt x="9542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39" y="15022"/>
                </a:lnTo>
                <a:lnTo>
                  <a:pt x="14226" y="11494"/>
                </a:lnTo>
                <a:lnTo>
                  <a:pt x="17729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9"/>
                </a:lnTo>
                <a:lnTo>
                  <a:pt x="39653" y="30593"/>
                </a:lnTo>
                <a:lnTo>
                  <a:pt x="39368" y="33234"/>
                </a:lnTo>
                <a:lnTo>
                  <a:pt x="38785" y="35661"/>
                </a:lnTo>
                <a:lnTo>
                  <a:pt x="37288" y="40157"/>
                </a:lnTo>
                <a:lnTo>
                  <a:pt x="34790" y="43663"/>
                </a:lnTo>
                <a:lnTo>
                  <a:pt x="31258" y="45986"/>
                </a:lnTo>
                <a:lnTo>
                  <a:pt x="27028" y="47447"/>
                </a:lnTo>
                <a:lnTo>
                  <a:pt x="21502" y="47447"/>
                </a:lnTo>
                <a:lnTo>
                  <a:pt x="19090" y="46915"/>
                </a:lnTo>
                <a:lnTo>
                  <a:pt x="15205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404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704" y="54496"/>
                </a:lnTo>
                <a:lnTo>
                  <a:pt x="34839" y="53099"/>
                </a:lnTo>
                <a:lnTo>
                  <a:pt x="37983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69" y="19086"/>
                </a:lnTo>
                <a:lnTo>
                  <a:pt x="47466" y="15746"/>
                </a:lnTo>
                <a:lnTo>
                  <a:pt x="46475" y="12393"/>
                </a:lnTo>
                <a:lnTo>
                  <a:pt x="44978" y="9536"/>
                </a:lnTo>
                <a:lnTo>
                  <a:pt x="42983" y="7199"/>
                </a:lnTo>
                <a:lnTo>
                  <a:pt x="38487" y="3074"/>
                </a:lnTo>
                <a:lnTo>
                  <a:pt x="35495" y="1842"/>
                </a:lnTo>
                <a:lnTo>
                  <a:pt x="32508" y="608"/>
                </a:lnTo>
                <a:lnTo>
                  <a:pt x="28997" y="0"/>
                </a:lnTo>
                <a:lnTo>
                  <a:pt x="20797" y="0"/>
                </a:lnTo>
                <a:lnTo>
                  <a:pt x="17161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8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7" y="37630"/>
                </a:moveTo>
                <a:lnTo>
                  <a:pt x="9542" y="32792"/>
                </a:lnTo>
                <a:lnTo>
                  <a:pt x="10425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3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5185526" y="4646876"/>
            <a:ext cx="33140" cy="78432"/>
          </a:xfrm>
          <a:custGeom>
            <a:avLst/>
            <a:gdLst/>
            <a:ahLst/>
            <a:cxnLst/>
            <a:rect l="l" t="t" r="r" b="b"/>
            <a:pathLst>
              <a:path w="33140" h="78432">
                <a:moveTo>
                  <a:pt x="28619" y="25055"/>
                </a:moveTo>
                <a:lnTo>
                  <a:pt x="17689" y="25055"/>
                </a:lnTo>
                <a:lnTo>
                  <a:pt x="17689" y="17424"/>
                </a:lnTo>
                <a:lnTo>
                  <a:pt x="18060" y="14083"/>
                </a:lnTo>
                <a:lnTo>
                  <a:pt x="18741" y="11351"/>
                </a:lnTo>
                <a:lnTo>
                  <a:pt x="20664" y="8761"/>
                </a:lnTo>
                <a:lnTo>
                  <a:pt x="23684" y="7642"/>
                </a:lnTo>
                <a:lnTo>
                  <a:pt x="26877" y="7721"/>
                </a:lnTo>
                <a:lnTo>
                  <a:pt x="30095" y="8661"/>
                </a:lnTo>
                <a:lnTo>
                  <a:pt x="32791" y="8596"/>
                </a:lnTo>
                <a:lnTo>
                  <a:pt x="33140" y="5853"/>
                </a:lnTo>
                <a:lnTo>
                  <a:pt x="33051" y="4036"/>
                </a:lnTo>
                <a:lnTo>
                  <a:pt x="30897" y="1140"/>
                </a:lnTo>
                <a:lnTo>
                  <a:pt x="28140" y="353"/>
                </a:lnTo>
                <a:lnTo>
                  <a:pt x="24436" y="0"/>
                </a:lnTo>
                <a:lnTo>
                  <a:pt x="21751" y="0"/>
                </a:lnTo>
                <a:lnTo>
                  <a:pt x="19422" y="378"/>
                </a:lnTo>
                <a:lnTo>
                  <a:pt x="15460" y="1889"/>
                </a:lnTo>
                <a:lnTo>
                  <a:pt x="12517" y="4683"/>
                </a:lnTo>
                <a:lnTo>
                  <a:pt x="10234" y="8329"/>
                </a:lnTo>
                <a:lnTo>
                  <a:pt x="8977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4" y="25055"/>
                </a:lnTo>
                <a:lnTo>
                  <a:pt x="298" y="26221"/>
                </a:lnTo>
                <a:lnTo>
                  <a:pt x="0" y="28903"/>
                </a:lnTo>
                <a:lnTo>
                  <a:pt x="1744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4" y="77698"/>
                </a:lnTo>
                <a:lnTo>
                  <a:pt x="11573" y="78432"/>
                </a:lnTo>
                <a:lnTo>
                  <a:pt x="14770" y="78432"/>
                </a:lnTo>
                <a:lnTo>
                  <a:pt x="17689" y="76730"/>
                </a:lnTo>
                <a:lnTo>
                  <a:pt x="17689" y="32702"/>
                </a:lnTo>
                <a:lnTo>
                  <a:pt x="28619" y="32702"/>
                </a:lnTo>
                <a:lnTo>
                  <a:pt x="30416" y="30250"/>
                </a:lnTo>
                <a:lnTo>
                  <a:pt x="30369" y="27608"/>
                </a:lnTo>
                <a:lnTo>
                  <a:pt x="28619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5247839" y="46708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96" y="36103"/>
                </a:lnTo>
                <a:lnTo>
                  <a:pt x="1471" y="39458"/>
                </a:lnTo>
                <a:lnTo>
                  <a:pt x="2451" y="42800"/>
                </a:lnTo>
                <a:lnTo>
                  <a:pt x="3938" y="45655"/>
                </a:lnTo>
                <a:lnTo>
                  <a:pt x="5928" y="48006"/>
                </a:lnTo>
                <a:lnTo>
                  <a:pt x="10421" y="52134"/>
                </a:lnTo>
                <a:lnTo>
                  <a:pt x="9542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7" y="21959"/>
                </a:lnTo>
                <a:lnTo>
                  <a:pt x="10201" y="19533"/>
                </a:lnTo>
                <a:lnTo>
                  <a:pt x="11734" y="15022"/>
                </a:lnTo>
                <a:lnTo>
                  <a:pt x="14222" y="11494"/>
                </a:lnTo>
                <a:lnTo>
                  <a:pt x="17729" y="9157"/>
                </a:lnTo>
                <a:lnTo>
                  <a:pt x="21934" y="7707"/>
                </a:lnTo>
                <a:lnTo>
                  <a:pt x="27518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0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64" y="33234"/>
                </a:lnTo>
                <a:lnTo>
                  <a:pt x="38785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7"/>
                </a:lnTo>
                <a:lnTo>
                  <a:pt x="21502" y="47447"/>
                </a:lnTo>
                <a:lnTo>
                  <a:pt x="19090" y="46915"/>
                </a:lnTo>
                <a:lnTo>
                  <a:pt x="15201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400" y="54583"/>
                </a:lnTo>
                <a:lnTo>
                  <a:pt x="19907" y="55195"/>
                </a:lnTo>
                <a:lnTo>
                  <a:pt x="28061" y="55195"/>
                </a:lnTo>
                <a:lnTo>
                  <a:pt x="31704" y="54496"/>
                </a:lnTo>
                <a:lnTo>
                  <a:pt x="34836" y="53099"/>
                </a:lnTo>
                <a:lnTo>
                  <a:pt x="37979" y="51713"/>
                </a:lnTo>
                <a:lnTo>
                  <a:pt x="40593" y="49758"/>
                </a:lnTo>
                <a:lnTo>
                  <a:pt x="44762" y="44780"/>
                </a:lnTo>
                <a:lnTo>
                  <a:pt x="46324" y="41807"/>
                </a:lnTo>
                <a:lnTo>
                  <a:pt x="47386" y="38365"/>
                </a:lnTo>
                <a:lnTo>
                  <a:pt x="48441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5" y="19086"/>
                </a:lnTo>
                <a:lnTo>
                  <a:pt x="47464" y="15746"/>
                </a:lnTo>
                <a:lnTo>
                  <a:pt x="46471" y="12393"/>
                </a:lnTo>
                <a:lnTo>
                  <a:pt x="44974" y="9536"/>
                </a:lnTo>
                <a:lnTo>
                  <a:pt x="42979" y="7199"/>
                </a:lnTo>
                <a:lnTo>
                  <a:pt x="38487" y="3074"/>
                </a:lnTo>
                <a:lnTo>
                  <a:pt x="35491" y="1842"/>
                </a:lnTo>
                <a:lnTo>
                  <a:pt x="32506" y="608"/>
                </a:lnTo>
                <a:lnTo>
                  <a:pt x="29008" y="0"/>
                </a:lnTo>
                <a:lnTo>
                  <a:pt x="20807" y="0"/>
                </a:lnTo>
                <a:lnTo>
                  <a:pt x="17160" y="687"/>
                </a:lnTo>
                <a:lnTo>
                  <a:pt x="14039" y="2058"/>
                </a:lnTo>
                <a:lnTo>
                  <a:pt x="10921" y="3441"/>
                </a:lnTo>
                <a:lnTo>
                  <a:pt x="8318" y="5370"/>
                </a:lnTo>
                <a:lnTo>
                  <a:pt x="4146" y="10364"/>
                </a:lnTo>
                <a:lnTo>
                  <a:pt x="2584" y="13333"/>
                </a:lnTo>
                <a:lnTo>
                  <a:pt x="1546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3" y="37630"/>
                </a:moveTo>
                <a:lnTo>
                  <a:pt x="9542" y="32792"/>
                </a:lnTo>
                <a:lnTo>
                  <a:pt x="10421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3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5310079" y="46708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2"/>
                </a:moveTo>
                <a:lnTo>
                  <a:pt x="33173" y="52730"/>
                </a:lnTo>
                <a:lnTo>
                  <a:pt x="33401" y="53492"/>
                </a:lnTo>
                <a:lnTo>
                  <a:pt x="36046" y="54432"/>
                </a:lnTo>
                <a:lnTo>
                  <a:pt x="39289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52" y="15455"/>
                </a:lnTo>
                <a:lnTo>
                  <a:pt x="41259" y="12903"/>
                </a:lnTo>
                <a:lnTo>
                  <a:pt x="40651" y="10364"/>
                </a:lnTo>
                <a:lnTo>
                  <a:pt x="38285" y="6249"/>
                </a:lnTo>
                <a:lnTo>
                  <a:pt x="35106" y="2833"/>
                </a:lnTo>
                <a:lnTo>
                  <a:pt x="30636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6" y="723"/>
                </a:lnTo>
                <a:lnTo>
                  <a:pt x="16339" y="2197"/>
                </a:lnTo>
                <a:lnTo>
                  <a:pt x="13590" y="3672"/>
                </a:lnTo>
                <a:lnTo>
                  <a:pt x="10857" y="5984"/>
                </a:lnTo>
                <a:lnTo>
                  <a:pt x="8092" y="9143"/>
                </a:lnTo>
                <a:lnTo>
                  <a:pt x="8092" y="2197"/>
                </a:lnTo>
                <a:lnTo>
                  <a:pt x="5533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168" y="53492"/>
                </a:lnTo>
                <a:lnTo>
                  <a:pt x="2843" y="54432"/>
                </a:lnTo>
                <a:lnTo>
                  <a:pt x="6101" y="54432"/>
                </a:lnTo>
                <a:lnTo>
                  <a:pt x="8959" y="52730"/>
                </a:lnTo>
                <a:lnTo>
                  <a:pt x="8959" y="17630"/>
                </a:lnTo>
                <a:lnTo>
                  <a:pt x="11436" y="14465"/>
                </a:lnTo>
                <a:lnTo>
                  <a:pt x="13787" y="12067"/>
                </a:lnTo>
                <a:lnTo>
                  <a:pt x="18280" y="8788"/>
                </a:lnTo>
                <a:lnTo>
                  <a:pt x="22791" y="7978"/>
                </a:lnTo>
                <a:lnTo>
                  <a:pt x="26056" y="8305"/>
                </a:lnTo>
                <a:lnTo>
                  <a:pt x="28705" y="9641"/>
                </a:lnTo>
                <a:lnTo>
                  <a:pt x="31452" y="13144"/>
                </a:lnTo>
                <a:lnTo>
                  <a:pt x="32532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5365616" y="46708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29" y="17412"/>
                </a:moveTo>
                <a:lnTo>
                  <a:pt x="43808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0" y="3163"/>
                </a:lnTo>
                <a:lnTo>
                  <a:pt x="33314" y="1893"/>
                </a:lnTo>
                <a:lnTo>
                  <a:pt x="30599" y="636"/>
                </a:lnTo>
                <a:lnTo>
                  <a:pt x="27345" y="0"/>
                </a:lnTo>
                <a:lnTo>
                  <a:pt x="27385" y="7188"/>
                </a:lnTo>
                <a:lnTo>
                  <a:pt x="30650" y="8575"/>
                </a:lnTo>
                <a:lnTo>
                  <a:pt x="32853" y="11328"/>
                </a:lnTo>
                <a:lnTo>
                  <a:pt x="35071" y="14071"/>
                </a:lnTo>
                <a:lnTo>
                  <a:pt x="36125" y="17870"/>
                </a:lnTo>
                <a:lnTo>
                  <a:pt x="36010" y="22708"/>
                </a:lnTo>
                <a:lnTo>
                  <a:pt x="9298" y="22708"/>
                </a:lnTo>
                <a:lnTo>
                  <a:pt x="9719" y="18708"/>
                </a:lnTo>
                <a:lnTo>
                  <a:pt x="10957" y="14950"/>
                </a:lnTo>
                <a:lnTo>
                  <a:pt x="13751" y="1918"/>
                </a:lnTo>
                <a:lnTo>
                  <a:pt x="10853" y="3200"/>
                </a:lnTo>
                <a:lnTo>
                  <a:pt x="8380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1" y="36360"/>
                </a:lnTo>
                <a:lnTo>
                  <a:pt x="1573" y="39790"/>
                </a:lnTo>
                <a:lnTo>
                  <a:pt x="2623" y="43206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892" y="53466"/>
                </a:lnTo>
                <a:lnTo>
                  <a:pt x="16922" y="54622"/>
                </a:lnTo>
                <a:lnTo>
                  <a:pt x="20448" y="55194"/>
                </a:lnTo>
                <a:lnTo>
                  <a:pt x="24472" y="55194"/>
                </a:lnTo>
                <a:lnTo>
                  <a:pt x="28980" y="55018"/>
                </a:lnTo>
                <a:lnTo>
                  <a:pt x="33079" y="54305"/>
                </a:lnTo>
                <a:lnTo>
                  <a:pt x="36442" y="53466"/>
                </a:lnTo>
                <a:lnTo>
                  <a:pt x="40258" y="52083"/>
                </a:lnTo>
                <a:lnTo>
                  <a:pt x="42832" y="49416"/>
                </a:lnTo>
                <a:lnTo>
                  <a:pt x="42969" y="46813"/>
                </a:lnTo>
                <a:lnTo>
                  <a:pt x="42177" y="44121"/>
                </a:lnTo>
                <a:lnTo>
                  <a:pt x="39552" y="44503"/>
                </a:lnTo>
                <a:lnTo>
                  <a:pt x="36273" y="45810"/>
                </a:lnTo>
                <a:lnTo>
                  <a:pt x="33364" y="46738"/>
                </a:lnTo>
                <a:lnTo>
                  <a:pt x="29724" y="47511"/>
                </a:lnTo>
                <a:lnTo>
                  <a:pt x="25314" y="47713"/>
                </a:lnTo>
                <a:lnTo>
                  <a:pt x="22359" y="47713"/>
                </a:lnTo>
                <a:lnTo>
                  <a:pt x="17813" y="46432"/>
                </a:lnTo>
                <a:lnTo>
                  <a:pt x="14112" y="44348"/>
                </a:lnTo>
                <a:lnTo>
                  <a:pt x="11563" y="41147"/>
                </a:lnTo>
                <a:lnTo>
                  <a:pt x="10115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32" y="29465"/>
                </a:lnTo>
                <a:lnTo>
                  <a:pt x="43969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29" y="17412"/>
                </a:lnTo>
                <a:close/>
              </a:path>
              <a:path w="45039" h="55194">
                <a:moveTo>
                  <a:pt x="10957" y="14950"/>
                </a:moveTo>
                <a:lnTo>
                  <a:pt x="12960" y="11875"/>
                </a:lnTo>
                <a:lnTo>
                  <a:pt x="15497" y="9334"/>
                </a:lnTo>
                <a:lnTo>
                  <a:pt x="18853" y="7635"/>
                </a:lnTo>
                <a:lnTo>
                  <a:pt x="23040" y="7188"/>
                </a:lnTo>
                <a:lnTo>
                  <a:pt x="27385" y="7188"/>
                </a:lnTo>
                <a:lnTo>
                  <a:pt x="27345" y="0"/>
                </a:lnTo>
                <a:lnTo>
                  <a:pt x="19904" y="0"/>
                </a:lnTo>
                <a:lnTo>
                  <a:pt x="16663" y="636"/>
                </a:lnTo>
                <a:lnTo>
                  <a:pt x="13751" y="1918"/>
                </a:lnTo>
                <a:lnTo>
                  <a:pt x="10957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5420019" y="4693024"/>
            <a:ext cx="26592" cy="7658"/>
          </a:xfrm>
          <a:custGeom>
            <a:avLst/>
            <a:gdLst/>
            <a:ahLst/>
            <a:cxnLst/>
            <a:rect l="l" t="t" r="r" b="b"/>
            <a:pathLst>
              <a:path w="26592" h="7658">
                <a:moveTo>
                  <a:pt x="26592" y="3794"/>
                </a:moveTo>
                <a:lnTo>
                  <a:pt x="26592" y="3086"/>
                </a:lnTo>
                <a:lnTo>
                  <a:pt x="24698" y="0"/>
                </a:lnTo>
                <a:lnTo>
                  <a:pt x="1958" y="0"/>
                </a:lnTo>
                <a:lnTo>
                  <a:pt x="486" y="849"/>
                </a:lnTo>
                <a:lnTo>
                  <a:pt x="0" y="3794"/>
                </a:lnTo>
                <a:lnTo>
                  <a:pt x="1958" y="7658"/>
                </a:lnTo>
                <a:lnTo>
                  <a:pt x="24698" y="7658"/>
                </a:lnTo>
                <a:lnTo>
                  <a:pt x="26113" y="6804"/>
                </a:lnTo>
                <a:lnTo>
                  <a:pt x="26592" y="3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5458626" y="4670874"/>
            <a:ext cx="28568" cy="54430"/>
          </a:xfrm>
          <a:custGeom>
            <a:avLst/>
            <a:gdLst/>
            <a:ahLst/>
            <a:cxnLst/>
            <a:rect l="l" t="t" r="r" b="b"/>
            <a:pathLst>
              <a:path w="28568" h="54430">
                <a:moveTo>
                  <a:pt x="0" y="2501"/>
                </a:moveTo>
                <a:lnTo>
                  <a:pt x="0" y="52729"/>
                </a:lnTo>
                <a:lnTo>
                  <a:pt x="182" y="53492"/>
                </a:lnTo>
                <a:lnTo>
                  <a:pt x="2857" y="54430"/>
                </a:lnTo>
                <a:lnTo>
                  <a:pt x="6116" y="54430"/>
                </a:lnTo>
                <a:lnTo>
                  <a:pt x="8971" y="52729"/>
                </a:lnTo>
                <a:lnTo>
                  <a:pt x="8971" y="19698"/>
                </a:lnTo>
                <a:lnTo>
                  <a:pt x="10248" y="17654"/>
                </a:lnTo>
                <a:lnTo>
                  <a:pt x="12452" y="14514"/>
                </a:lnTo>
                <a:lnTo>
                  <a:pt x="14503" y="11951"/>
                </a:lnTo>
                <a:lnTo>
                  <a:pt x="17355" y="9640"/>
                </a:lnTo>
                <a:lnTo>
                  <a:pt x="19989" y="8710"/>
                </a:lnTo>
                <a:lnTo>
                  <a:pt x="23011" y="8928"/>
                </a:lnTo>
                <a:lnTo>
                  <a:pt x="25782" y="9740"/>
                </a:lnTo>
                <a:lnTo>
                  <a:pt x="28522" y="8420"/>
                </a:lnTo>
                <a:lnTo>
                  <a:pt x="28568" y="3265"/>
                </a:lnTo>
                <a:lnTo>
                  <a:pt x="26217" y="712"/>
                </a:lnTo>
                <a:lnTo>
                  <a:pt x="23101" y="74"/>
                </a:lnTo>
                <a:lnTo>
                  <a:pt x="20436" y="0"/>
                </a:lnTo>
                <a:lnTo>
                  <a:pt x="17330" y="698"/>
                </a:lnTo>
                <a:lnTo>
                  <a:pt x="14173" y="2641"/>
                </a:lnTo>
                <a:lnTo>
                  <a:pt x="10706" y="6173"/>
                </a:lnTo>
                <a:lnTo>
                  <a:pt x="8102" y="9817"/>
                </a:lnTo>
                <a:lnTo>
                  <a:pt x="8102" y="2209"/>
                </a:lnTo>
                <a:lnTo>
                  <a:pt x="5543" y="798"/>
                </a:lnTo>
                <a:lnTo>
                  <a:pt x="2573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5494197" y="46708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6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6" y="45655"/>
                </a:lnTo>
                <a:lnTo>
                  <a:pt x="5914" y="48006"/>
                </a:lnTo>
                <a:lnTo>
                  <a:pt x="10411" y="52134"/>
                </a:lnTo>
                <a:lnTo>
                  <a:pt x="9542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29" y="9157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9"/>
                </a:lnTo>
                <a:lnTo>
                  <a:pt x="39653" y="30593"/>
                </a:lnTo>
                <a:lnTo>
                  <a:pt x="39370" y="33234"/>
                </a:lnTo>
                <a:lnTo>
                  <a:pt x="38771" y="35661"/>
                </a:lnTo>
                <a:lnTo>
                  <a:pt x="37274" y="40157"/>
                </a:lnTo>
                <a:lnTo>
                  <a:pt x="34776" y="43663"/>
                </a:lnTo>
                <a:lnTo>
                  <a:pt x="31244" y="45986"/>
                </a:lnTo>
                <a:lnTo>
                  <a:pt x="27025" y="47447"/>
                </a:lnTo>
                <a:lnTo>
                  <a:pt x="21502" y="47447"/>
                </a:lnTo>
                <a:lnTo>
                  <a:pt x="19090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690" y="54496"/>
                </a:lnTo>
                <a:lnTo>
                  <a:pt x="34837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3"/>
                </a:lnTo>
                <a:lnTo>
                  <a:pt x="44978" y="9536"/>
                </a:lnTo>
                <a:lnTo>
                  <a:pt x="42984" y="7199"/>
                </a:lnTo>
                <a:lnTo>
                  <a:pt x="38477" y="3074"/>
                </a:lnTo>
                <a:lnTo>
                  <a:pt x="35492" y="1842"/>
                </a:lnTo>
                <a:lnTo>
                  <a:pt x="32496" y="608"/>
                </a:lnTo>
                <a:lnTo>
                  <a:pt x="28994" y="0"/>
                </a:lnTo>
                <a:lnTo>
                  <a:pt x="20797" y="0"/>
                </a:lnTo>
                <a:lnTo>
                  <a:pt x="17161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04" y="5370"/>
                </a:lnTo>
                <a:lnTo>
                  <a:pt x="4132" y="10364"/>
                </a:lnTo>
                <a:lnTo>
                  <a:pt x="2574" y="13333"/>
                </a:lnTo>
                <a:lnTo>
                  <a:pt x="1548" y="16775"/>
                </a:lnTo>
                <a:lnTo>
                  <a:pt x="50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3" y="37630"/>
                </a:moveTo>
                <a:lnTo>
                  <a:pt x="9542" y="32792"/>
                </a:lnTo>
                <a:lnTo>
                  <a:pt x="10411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5553000" y="46708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6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4" y="45655"/>
                </a:lnTo>
                <a:lnTo>
                  <a:pt x="5918" y="48006"/>
                </a:lnTo>
                <a:lnTo>
                  <a:pt x="10411" y="52134"/>
                </a:lnTo>
                <a:lnTo>
                  <a:pt x="9546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30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4" y="24969"/>
                </a:lnTo>
                <a:lnTo>
                  <a:pt x="39654" y="30593"/>
                </a:lnTo>
                <a:lnTo>
                  <a:pt x="39366" y="33234"/>
                </a:lnTo>
                <a:lnTo>
                  <a:pt x="38775" y="35661"/>
                </a:lnTo>
                <a:lnTo>
                  <a:pt x="37274" y="40157"/>
                </a:lnTo>
                <a:lnTo>
                  <a:pt x="34776" y="43663"/>
                </a:lnTo>
                <a:lnTo>
                  <a:pt x="31248" y="45986"/>
                </a:lnTo>
                <a:lnTo>
                  <a:pt x="27025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390" y="54583"/>
                </a:lnTo>
                <a:lnTo>
                  <a:pt x="19908" y="55195"/>
                </a:lnTo>
                <a:lnTo>
                  <a:pt x="28065" y="55195"/>
                </a:lnTo>
                <a:lnTo>
                  <a:pt x="31690" y="54496"/>
                </a:lnTo>
                <a:lnTo>
                  <a:pt x="34837" y="53099"/>
                </a:lnTo>
                <a:lnTo>
                  <a:pt x="37969" y="51713"/>
                </a:lnTo>
                <a:lnTo>
                  <a:pt x="40582" y="49758"/>
                </a:lnTo>
                <a:lnTo>
                  <a:pt x="44754" y="44780"/>
                </a:lnTo>
                <a:lnTo>
                  <a:pt x="46324" y="41807"/>
                </a:lnTo>
                <a:lnTo>
                  <a:pt x="47379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3"/>
                </a:lnTo>
                <a:lnTo>
                  <a:pt x="44978" y="9536"/>
                </a:lnTo>
                <a:lnTo>
                  <a:pt x="42984" y="7199"/>
                </a:lnTo>
                <a:lnTo>
                  <a:pt x="38477" y="3074"/>
                </a:lnTo>
                <a:lnTo>
                  <a:pt x="35492" y="1842"/>
                </a:lnTo>
                <a:lnTo>
                  <a:pt x="32500" y="608"/>
                </a:lnTo>
                <a:lnTo>
                  <a:pt x="28994" y="0"/>
                </a:lnTo>
                <a:lnTo>
                  <a:pt x="20801" y="0"/>
                </a:lnTo>
                <a:lnTo>
                  <a:pt x="17161" y="687"/>
                </a:lnTo>
                <a:lnTo>
                  <a:pt x="14039" y="2058"/>
                </a:lnTo>
                <a:lnTo>
                  <a:pt x="10922" y="3441"/>
                </a:lnTo>
                <a:lnTo>
                  <a:pt x="8308" y="5370"/>
                </a:lnTo>
                <a:lnTo>
                  <a:pt x="4136" y="10364"/>
                </a:lnTo>
                <a:lnTo>
                  <a:pt x="2578" y="13333"/>
                </a:lnTo>
                <a:lnTo>
                  <a:pt x="1548" y="16775"/>
                </a:lnTo>
                <a:lnTo>
                  <a:pt x="510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5" y="37630"/>
                </a:moveTo>
                <a:lnTo>
                  <a:pt x="9546" y="32792"/>
                </a:lnTo>
                <a:lnTo>
                  <a:pt x="10411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25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5608911" y="4646876"/>
            <a:ext cx="33141" cy="78432"/>
          </a:xfrm>
          <a:custGeom>
            <a:avLst/>
            <a:gdLst/>
            <a:ahLst/>
            <a:cxnLst/>
            <a:rect l="l" t="t" r="r" b="b"/>
            <a:pathLst>
              <a:path w="33141" h="78432">
                <a:moveTo>
                  <a:pt x="28623" y="25055"/>
                </a:moveTo>
                <a:lnTo>
                  <a:pt x="17689" y="25055"/>
                </a:lnTo>
                <a:lnTo>
                  <a:pt x="17689" y="17424"/>
                </a:lnTo>
                <a:lnTo>
                  <a:pt x="18060" y="14083"/>
                </a:lnTo>
                <a:lnTo>
                  <a:pt x="18745" y="11351"/>
                </a:lnTo>
                <a:lnTo>
                  <a:pt x="20664" y="8761"/>
                </a:lnTo>
                <a:lnTo>
                  <a:pt x="23680" y="7642"/>
                </a:lnTo>
                <a:lnTo>
                  <a:pt x="26863" y="7721"/>
                </a:lnTo>
                <a:lnTo>
                  <a:pt x="30095" y="8661"/>
                </a:lnTo>
                <a:lnTo>
                  <a:pt x="32781" y="8596"/>
                </a:lnTo>
                <a:lnTo>
                  <a:pt x="33141" y="5853"/>
                </a:lnTo>
                <a:lnTo>
                  <a:pt x="33055" y="4036"/>
                </a:lnTo>
                <a:lnTo>
                  <a:pt x="30899" y="1140"/>
                </a:lnTo>
                <a:lnTo>
                  <a:pt x="28136" y="353"/>
                </a:lnTo>
                <a:lnTo>
                  <a:pt x="24436" y="0"/>
                </a:lnTo>
                <a:lnTo>
                  <a:pt x="21751" y="0"/>
                </a:lnTo>
                <a:lnTo>
                  <a:pt x="19425" y="378"/>
                </a:lnTo>
                <a:lnTo>
                  <a:pt x="15462" y="1889"/>
                </a:lnTo>
                <a:lnTo>
                  <a:pt x="12513" y="4683"/>
                </a:lnTo>
                <a:lnTo>
                  <a:pt x="10238" y="8329"/>
                </a:lnTo>
                <a:lnTo>
                  <a:pt x="8975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6" y="25055"/>
                </a:lnTo>
                <a:lnTo>
                  <a:pt x="294" y="26221"/>
                </a:lnTo>
                <a:lnTo>
                  <a:pt x="0" y="28903"/>
                </a:lnTo>
                <a:lnTo>
                  <a:pt x="1746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0" y="77698"/>
                </a:lnTo>
                <a:lnTo>
                  <a:pt x="11573" y="78432"/>
                </a:lnTo>
                <a:lnTo>
                  <a:pt x="14767" y="78432"/>
                </a:lnTo>
                <a:lnTo>
                  <a:pt x="17689" y="76730"/>
                </a:lnTo>
                <a:lnTo>
                  <a:pt x="17689" y="32702"/>
                </a:lnTo>
                <a:lnTo>
                  <a:pt x="28623" y="32702"/>
                </a:lnTo>
                <a:lnTo>
                  <a:pt x="30416" y="30250"/>
                </a:lnTo>
                <a:lnTo>
                  <a:pt x="3036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5671224" y="46708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3" y="45655"/>
                </a:lnTo>
                <a:lnTo>
                  <a:pt x="5918" y="48006"/>
                </a:lnTo>
                <a:lnTo>
                  <a:pt x="10421" y="52134"/>
                </a:lnTo>
                <a:lnTo>
                  <a:pt x="9546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36" y="15022"/>
                </a:lnTo>
                <a:lnTo>
                  <a:pt x="14212" y="11494"/>
                </a:lnTo>
                <a:lnTo>
                  <a:pt x="17729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18" y="8229"/>
                </a:lnTo>
                <a:lnTo>
                  <a:pt x="33795" y="10349"/>
                </a:lnTo>
                <a:lnTo>
                  <a:pt x="36471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49" y="24969"/>
                </a:lnTo>
                <a:lnTo>
                  <a:pt x="39649" y="30593"/>
                </a:lnTo>
                <a:lnTo>
                  <a:pt x="39366" y="33234"/>
                </a:lnTo>
                <a:lnTo>
                  <a:pt x="38785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7"/>
                </a:lnTo>
                <a:lnTo>
                  <a:pt x="21502" y="47447"/>
                </a:lnTo>
                <a:lnTo>
                  <a:pt x="19090" y="46915"/>
                </a:lnTo>
                <a:lnTo>
                  <a:pt x="15201" y="44790"/>
                </a:lnTo>
                <a:lnTo>
                  <a:pt x="12513" y="41554"/>
                </a:lnTo>
                <a:lnTo>
                  <a:pt x="13406" y="53351"/>
                </a:lnTo>
                <a:lnTo>
                  <a:pt x="16400" y="54583"/>
                </a:lnTo>
                <a:lnTo>
                  <a:pt x="19903" y="55195"/>
                </a:lnTo>
                <a:lnTo>
                  <a:pt x="28065" y="55195"/>
                </a:lnTo>
                <a:lnTo>
                  <a:pt x="31701" y="54496"/>
                </a:lnTo>
                <a:lnTo>
                  <a:pt x="34837" y="53099"/>
                </a:lnTo>
                <a:lnTo>
                  <a:pt x="37979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24" y="41807"/>
                </a:lnTo>
                <a:lnTo>
                  <a:pt x="47378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7" y="19086"/>
                </a:lnTo>
                <a:lnTo>
                  <a:pt x="47462" y="15746"/>
                </a:lnTo>
                <a:lnTo>
                  <a:pt x="46471" y="12393"/>
                </a:lnTo>
                <a:lnTo>
                  <a:pt x="44974" y="9536"/>
                </a:lnTo>
                <a:lnTo>
                  <a:pt x="42980" y="7199"/>
                </a:lnTo>
                <a:lnTo>
                  <a:pt x="38491" y="3074"/>
                </a:lnTo>
                <a:lnTo>
                  <a:pt x="35491" y="1842"/>
                </a:lnTo>
                <a:lnTo>
                  <a:pt x="32510" y="608"/>
                </a:lnTo>
                <a:lnTo>
                  <a:pt x="28994" y="0"/>
                </a:lnTo>
                <a:lnTo>
                  <a:pt x="20796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50" y="10364"/>
                </a:lnTo>
                <a:lnTo>
                  <a:pt x="2588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1" y="37630"/>
                </a:moveTo>
                <a:lnTo>
                  <a:pt x="9546" y="32792"/>
                </a:lnTo>
                <a:lnTo>
                  <a:pt x="10421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21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5733450" y="46708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2"/>
                </a:moveTo>
                <a:lnTo>
                  <a:pt x="33177" y="52730"/>
                </a:lnTo>
                <a:lnTo>
                  <a:pt x="33399" y="53492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6" y="15455"/>
                </a:lnTo>
                <a:lnTo>
                  <a:pt x="41273" y="12903"/>
                </a:lnTo>
                <a:lnTo>
                  <a:pt x="40669" y="10364"/>
                </a:lnTo>
                <a:lnTo>
                  <a:pt x="38303" y="6249"/>
                </a:lnTo>
                <a:lnTo>
                  <a:pt x="35120" y="2833"/>
                </a:lnTo>
                <a:lnTo>
                  <a:pt x="30653" y="572"/>
                </a:lnTo>
                <a:lnTo>
                  <a:pt x="27913" y="0"/>
                </a:lnTo>
                <a:lnTo>
                  <a:pt x="21851" y="0"/>
                </a:lnTo>
                <a:lnTo>
                  <a:pt x="19090" y="723"/>
                </a:lnTo>
                <a:lnTo>
                  <a:pt x="16351" y="2197"/>
                </a:lnTo>
                <a:lnTo>
                  <a:pt x="13604" y="3672"/>
                </a:lnTo>
                <a:lnTo>
                  <a:pt x="10867" y="5984"/>
                </a:lnTo>
                <a:lnTo>
                  <a:pt x="8110" y="9143"/>
                </a:lnTo>
                <a:lnTo>
                  <a:pt x="8110" y="2197"/>
                </a:lnTo>
                <a:lnTo>
                  <a:pt x="5547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186" y="53492"/>
                </a:lnTo>
                <a:lnTo>
                  <a:pt x="2857" y="54432"/>
                </a:lnTo>
                <a:lnTo>
                  <a:pt x="6116" y="54432"/>
                </a:lnTo>
                <a:lnTo>
                  <a:pt x="8973" y="52730"/>
                </a:lnTo>
                <a:lnTo>
                  <a:pt x="8973" y="17630"/>
                </a:lnTo>
                <a:lnTo>
                  <a:pt x="11451" y="14465"/>
                </a:lnTo>
                <a:lnTo>
                  <a:pt x="13804" y="12067"/>
                </a:lnTo>
                <a:lnTo>
                  <a:pt x="18294" y="8788"/>
                </a:lnTo>
                <a:lnTo>
                  <a:pt x="22801" y="7978"/>
                </a:lnTo>
                <a:lnTo>
                  <a:pt x="26074" y="8305"/>
                </a:lnTo>
                <a:lnTo>
                  <a:pt x="28723" y="9641"/>
                </a:lnTo>
                <a:lnTo>
                  <a:pt x="31470" y="13144"/>
                </a:lnTo>
                <a:lnTo>
                  <a:pt x="32532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5788990" y="4670874"/>
            <a:ext cx="45036" cy="55194"/>
          </a:xfrm>
          <a:custGeom>
            <a:avLst/>
            <a:gdLst/>
            <a:ahLst/>
            <a:cxnLst/>
            <a:rect l="l" t="t" r="r" b="b"/>
            <a:pathLst>
              <a:path w="45036" h="55194">
                <a:moveTo>
                  <a:pt x="44640" y="17412"/>
                </a:moveTo>
                <a:lnTo>
                  <a:pt x="43823" y="14528"/>
                </a:lnTo>
                <a:lnTo>
                  <a:pt x="43006" y="11659"/>
                </a:lnTo>
                <a:lnTo>
                  <a:pt x="39982" y="6997"/>
                </a:lnTo>
                <a:lnTo>
                  <a:pt x="36026" y="3163"/>
                </a:lnTo>
                <a:lnTo>
                  <a:pt x="33326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2" y="7188"/>
                </a:lnTo>
                <a:lnTo>
                  <a:pt x="30651" y="8575"/>
                </a:lnTo>
                <a:lnTo>
                  <a:pt x="32865" y="11328"/>
                </a:lnTo>
                <a:lnTo>
                  <a:pt x="35082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10" y="22708"/>
                </a:lnTo>
                <a:lnTo>
                  <a:pt x="9716" y="18708"/>
                </a:lnTo>
                <a:lnTo>
                  <a:pt x="10966" y="14950"/>
                </a:lnTo>
                <a:lnTo>
                  <a:pt x="13766" y="1918"/>
                </a:lnTo>
                <a:lnTo>
                  <a:pt x="10868" y="3200"/>
                </a:lnTo>
                <a:lnTo>
                  <a:pt x="8392" y="5043"/>
                </a:lnTo>
                <a:lnTo>
                  <a:pt x="4281" y="9842"/>
                </a:lnTo>
                <a:lnTo>
                  <a:pt x="2721" y="12776"/>
                </a:lnTo>
                <a:lnTo>
                  <a:pt x="1631" y="16206"/>
                </a:lnTo>
                <a:lnTo>
                  <a:pt x="544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9" y="36360"/>
                </a:lnTo>
                <a:lnTo>
                  <a:pt x="1581" y="39790"/>
                </a:lnTo>
                <a:lnTo>
                  <a:pt x="2635" y="43206"/>
                </a:lnTo>
                <a:lnTo>
                  <a:pt x="4198" y="46065"/>
                </a:lnTo>
                <a:lnTo>
                  <a:pt x="8331" y="50598"/>
                </a:lnTo>
                <a:lnTo>
                  <a:pt x="10880" y="52311"/>
                </a:lnTo>
                <a:lnTo>
                  <a:pt x="13900" y="53466"/>
                </a:lnTo>
                <a:lnTo>
                  <a:pt x="16935" y="54622"/>
                </a:lnTo>
                <a:lnTo>
                  <a:pt x="20452" y="55194"/>
                </a:lnTo>
                <a:lnTo>
                  <a:pt x="24472" y="55194"/>
                </a:lnTo>
                <a:lnTo>
                  <a:pt x="28991" y="55018"/>
                </a:lnTo>
                <a:lnTo>
                  <a:pt x="33092" y="54305"/>
                </a:lnTo>
                <a:lnTo>
                  <a:pt x="36446" y="53466"/>
                </a:lnTo>
                <a:lnTo>
                  <a:pt x="40255" y="52083"/>
                </a:lnTo>
                <a:lnTo>
                  <a:pt x="42844" y="49416"/>
                </a:lnTo>
                <a:lnTo>
                  <a:pt x="42970" y="46813"/>
                </a:lnTo>
                <a:lnTo>
                  <a:pt x="42185" y="44121"/>
                </a:lnTo>
                <a:lnTo>
                  <a:pt x="39564" y="44503"/>
                </a:lnTo>
                <a:lnTo>
                  <a:pt x="36271" y="45810"/>
                </a:lnTo>
                <a:lnTo>
                  <a:pt x="33375" y="46738"/>
                </a:lnTo>
                <a:lnTo>
                  <a:pt x="29721" y="47511"/>
                </a:lnTo>
                <a:lnTo>
                  <a:pt x="25330" y="47713"/>
                </a:lnTo>
                <a:lnTo>
                  <a:pt x="22367" y="47713"/>
                </a:lnTo>
                <a:lnTo>
                  <a:pt x="17828" y="46432"/>
                </a:lnTo>
                <a:lnTo>
                  <a:pt x="14123" y="44348"/>
                </a:lnTo>
                <a:lnTo>
                  <a:pt x="11574" y="41147"/>
                </a:lnTo>
                <a:lnTo>
                  <a:pt x="10123" y="36996"/>
                </a:lnTo>
                <a:lnTo>
                  <a:pt x="9310" y="32259"/>
                </a:lnTo>
                <a:lnTo>
                  <a:pt x="9310" y="29465"/>
                </a:lnTo>
                <a:lnTo>
                  <a:pt x="41544" y="29465"/>
                </a:lnTo>
                <a:lnTo>
                  <a:pt x="43985" y="28536"/>
                </a:lnTo>
                <a:lnTo>
                  <a:pt x="45036" y="25452"/>
                </a:lnTo>
                <a:lnTo>
                  <a:pt x="45036" y="20497"/>
                </a:lnTo>
                <a:lnTo>
                  <a:pt x="44640" y="17412"/>
                </a:lnTo>
                <a:close/>
              </a:path>
              <a:path w="45036" h="55194">
                <a:moveTo>
                  <a:pt x="10966" y="14950"/>
                </a:moveTo>
                <a:lnTo>
                  <a:pt x="12971" y="11875"/>
                </a:lnTo>
                <a:lnTo>
                  <a:pt x="15509" y="9334"/>
                </a:lnTo>
                <a:lnTo>
                  <a:pt x="18864" y="7635"/>
                </a:lnTo>
                <a:lnTo>
                  <a:pt x="23036" y="7188"/>
                </a:lnTo>
                <a:lnTo>
                  <a:pt x="27382" y="7188"/>
                </a:lnTo>
                <a:lnTo>
                  <a:pt x="27345" y="0"/>
                </a:lnTo>
                <a:lnTo>
                  <a:pt x="19904" y="0"/>
                </a:lnTo>
                <a:lnTo>
                  <a:pt x="16676" y="636"/>
                </a:lnTo>
                <a:lnTo>
                  <a:pt x="13766" y="1918"/>
                </a:lnTo>
                <a:lnTo>
                  <a:pt x="10966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5843397" y="4693024"/>
            <a:ext cx="26601" cy="7658"/>
          </a:xfrm>
          <a:custGeom>
            <a:avLst/>
            <a:gdLst/>
            <a:ahLst/>
            <a:cxnLst/>
            <a:rect l="l" t="t" r="r" b="b"/>
            <a:pathLst>
              <a:path w="26601" h="7658">
                <a:moveTo>
                  <a:pt x="26601" y="3794"/>
                </a:moveTo>
                <a:lnTo>
                  <a:pt x="26601" y="3086"/>
                </a:lnTo>
                <a:lnTo>
                  <a:pt x="24696" y="0"/>
                </a:lnTo>
                <a:lnTo>
                  <a:pt x="1955" y="0"/>
                </a:lnTo>
                <a:lnTo>
                  <a:pt x="494" y="849"/>
                </a:lnTo>
                <a:lnTo>
                  <a:pt x="0" y="3794"/>
                </a:lnTo>
                <a:lnTo>
                  <a:pt x="1955" y="7658"/>
                </a:lnTo>
                <a:lnTo>
                  <a:pt x="24696" y="7658"/>
                </a:lnTo>
                <a:lnTo>
                  <a:pt x="26107" y="6804"/>
                </a:lnTo>
                <a:lnTo>
                  <a:pt x="26601" y="3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5876556" y="4671655"/>
            <a:ext cx="73948" cy="53693"/>
          </a:xfrm>
          <a:custGeom>
            <a:avLst/>
            <a:gdLst/>
            <a:ahLst/>
            <a:cxnLst/>
            <a:rect l="l" t="t" r="r" b="b"/>
            <a:pathLst>
              <a:path w="73948" h="53693">
                <a:moveTo>
                  <a:pt x="497" y="3963"/>
                </a:moveTo>
                <a:lnTo>
                  <a:pt x="14806" y="51677"/>
                </a:lnTo>
                <a:lnTo>
                  <a:pt x="15303" y="52627"/>
                </a:lnTo>
                <a:lnTo>
                  <a:pt x="18040" y="53582"/>
                </a:lnTo>
                <a:lnTo>
                  <a:pt x="20787" y="53693"/>
                </a:lnTo>
                <a:lnTo>
                  <a:pt x="24278" y="53541"/>
                </a:lnTo>
                <a:lnTo>
                  <a:pt x="26943" y="51677"/>
                </a:lnTo>
                <a:lnTo>
                  <a:pt x="36461" y="15227"/>
                </a:lnTo>
                <a:lnTo>
                  <a:pt x="36669" y="15227"/>
                </a:lnTo>
                <a:lnTo>
                  <a:pt x="46959" y="51677"/>
                </a:lnTo>
                <a:lnTo>
                  <a:pt x="47664" y="52884"/>
                </a:lnTo>
                <a:lnTo>
                  <a:pt x="50278" y="53582"/>
                </a:lnTo>
                <a:lnTo>
                  <a:pt x="55821" y="53606"/>
                </a:lnTo>
                <a:lnTo>
                  <a:pt x="59041" y="51677"/>
                </a:lnTo>
                <a:lnTo>
                  <a:pt x="73451" y="3963"/>
                </a:lnTo>
                <a:lnTo>
                  <a:pt x="73948" y="1612"/>
                </a:lnTo>
                <a:lnTo>
                  <a:pt x="73411" y="482"/>
                </a:lnTo>
                <a:lnTo>
                  <a:pt x="70618" y="0"/>
                </a:lnTo>
                <a:lnTo>
                  <a:pt x="68040" y="25"/>
                </a:lnTo>
                <a:lnTo>
                  <a:pt x="64919" y="1789"/>
                </a:lnTo>
                <a:lnTo>
                  <a:pt x="53270" y="43192"/>
                </a:lnTo>
                <a:lnTo>
                  <a:pt x="53097" y="43192"/>
                </a:lnTo>
                <a:lnTo>
                  <a:pt x="41410" y="1677"/>
                </a:lnTo>
                <a:lnTo>
                  <a:pt x="41090" y="888"/>
                </a:lnTo>
                <a:lnTo>
                  <a:pt x="38488" y="25"/>
                </a:lnTo>
                <a:lnTo>
                  <a:pt x="35259" y="25"/>
                </a:lnTo>
                <a:lnTo>
                  <a:pt x="32274" y="1789"/>
                </a:lnTo>
                <a:lnTo>
                  <a:pt x="21442" y="43192"/>
                </a:lnTo>
                <a:lnTo>
                  <a:pt x="21222" y="43192"/>
                </a:lnTo>
                <a:lnTo>
                  <a:pt x="9422" y="1789"/>
                </a:lnTo>
                <a:lnTo>
                  <a:pt x="8331" y="355"/>
                </a:lnTo>
                <a:lnTo>
                  <a:pt x="5486" y="0"/>
                </a:lnTo>
                <a:lnTo>
                  <a:pt x="2934" y="13"/>
                </a:lnTo>
                <a:lnTo>
                  <a:pt x="0" y="1281"/>
                </a:lnTo>
                <a:lnTo>
                  <a:pt x="497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5960771" y="46509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6" y="9155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9" y="1915"/>
                </a:lnTo>
                <a:lnTo>
                  <a:pt x="7711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400" y="73634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2" y="72666"/>
                </a:lnTo>
                <a:lnTo>
                  <a:pt x="10062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5987235" y="4670877"/>
            <a:ext cx="42158" cy="54432"/>
          </a:xfrm>
          <a:custGeom>
            <a:avLst/>
            <a:gdLst/>
            <a:ahLst/>
            <a:cxnLst/>
            <a:rect l="l" t="t" r="r" b="b"/>
            <a:pathLst>
              <a:path w="42158" h="54432">
                <a:moveTo>
                  <a:pt x="33173" y="23332"/>
                </a:moveTo>
                <a:lnTo>
                  <a:pt x="33173" y="52730"/>
                </a:lnTo>
                <a:lnTo>
                  <a:pt x="33393" y="53492"/>
                </a:lnTo>
                <a:lnTo>
                  <a:pt x="36042" y="54432"/>
                </a:lnTo>
                <a:lnTo>
                  <a:pt x="39301" y="54432"/>
                </a:lnTo>
                <a:lnTo>
                  <a:pt x="42158" y="52730"/>
                </a:lnTo>
                <a:lnTo>
                  <a:pt x="42158" y="18529"/>
                </a:lnTo>
                <a:lnTo>
                  <a:pt x="41864" y="15455"/>
                </a:lnTo>
                <a:lnTo>
                  <a:pt x="41269" y="12903"/>
                </a:lnTo>
                <a:lnTo>
                  <a:pt x="40661" y="10364"/>
                </a:lnTo>
                <a:lnTo>
                  <a:pt x="38296" y="6249"/>
                </a:lnTo>
                <a:lnTo>
                  <a:pt x="35118" y="2833"/>
                </a:lnTo>
                <a:lnTo>
                  <a:pt x="30646" y="572"/>
                </a:lnTo>
                <a:lnTo>
                  <a:pt x="27914" y="0"/>
                </a:lnTo>
                <a:lnTo>
                  <a:pt x="21843" y="0"/>
                </a:lnTo>
                <a:lnTo>
                  <a:pt x="19083" y="723"/>
                </a:lnTo>
                <a:lnTo>
                  <a:pt x="16351" y="2197"/>
                </a:lnTo>
                <a:lnTo>
                  <a:pt x="13604" y="3672"/>
                </a:lnTo>
                <a:lnTo>
                  <a:pt x="10864" y="5984"/>
                </a:lnTo>
                <a:lnTo>
                  <a:pt x="8103" y="9143"/>
                </a:lnTo>
                <a:lnTo>
                  <a:pt x="8103" y="2197"/>
                </a:lnTo>
                <a:lnTo>
                  <a:pt x="5543" y="800"/>
                </a:lnTo>
                <a:lnTo>
                  <a:pt x="2570" y="800"/>
                </a:lnTo>
                <a:lnTo>
                  <a:pt x="0" y="2503"/>
                </a:lnTo>
                <a:lnTo>
                  <a:pt x="0" y="52730"/>
                </a:lnTo>
                <a:lnTo>
                  <a:pt x="179" y="53492"/>
                </a:lnTo>
                <a:lnTo>
                  <a:pt x="2854" y="54432"/>
                </a:lnTo>
                <a:lnTo>
                  <a:pt x="6112" y="54432"/>
                </a:lnTo>
                <a:lnTo>
                  <a:pt x="8971" y="52730"/>
                </a:lnTo>
                <a:lnTo>
                  <a:pt x="8971" y="17630"/>
                </a:lnTo>
                <a:lnTo>
                  <a:pt x="11447" y="14465"/>
                </a:lnTo>
                <a:lnTo>
                  <a:pt x="13798" y="12067"/>
                </a:lnTo>
                <a:lnTo>
                  <a:pt x="18294" y="8788"/>
                </a:lnTo>
                <a:lnTo>
                  <a:pt x="22801" y="7978"/>
                </a:lnTo>
                <a:lnTo>
                  <a:pt x="26066" y="8305"/>
                </a:lnTo>
                <a:lnTo>
                  <a:pt x="28717" y="9641"/>
                </a:lnTo>
                <a:lnTo>
                  <a:pt x="31464" y="13144"/>
                </a:lnTo>
                <a:lnTo>
                  <a:pt x="32532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6042941" y="4647531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40" y="69443"/>
                </a:moveTo>
                <a:lnTo>
                  <a:pt x="37111" y="76633"/>
                </a:lnTo>
                <a:lnTo>
                  <a:pt x="39723" y="77773"/>
                </a:lnTo>
                <a:lnTo>
                  <a:pt x="42462" y="77773"/>
                </a:lnTo>
                <a:lnTo>
                  <a:pt x="45035" y="76075"/>
                </a:lnTo>
                <a:lnTo>
                  <a:pt x="45035" y="1742"/>
                </a:lnTo>
                <a:lnTo>
                  <a:pt x="44801" y="979"/>
                </a:lnTo>
                <a:lnTo>
                  <a:pt x="42113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4" y="26543"/>
                </a:lnTo>
                <a:lnTo>
                  <a:pt x="26589" y="23978"/>
                </a:lnTo>
                <a:lnTo>
                  <a:pt x="23964" y="23342"/>
                </a:lnTo>
                <a:lnTo>
                  <a:pt x="17665" y="23342"/>
                </a:lnTo>
                <a:lnTo>
                  <a:pt x="14620" y="24004"/>
                </a:lnTo>
                <a:lnTo>
                  <a:pt x="11995" y="25311"/>
                </a:lnTo>
                <a:lnTo>
                  <a:pt x="9371" y="26647"/>
                </a:lnTo>
                <a:lnTo>
                  <a:pt x="7156" y="28526"/>
                </a:lnTo>
                <a:lnTo>
                  <a:pt x="3600" y="33440"/>
                </a:lnTo>
                <a:lnTo>
                  <a:pt x="2254" y="36409"/>
                </a:lnTo>
                <a:lnTo>
                  <a:pt x="1346" y="39891"/>
                </a:lnTo>
                <a:lnTo>
                  <a:pt x="447" y="43373"/>
                </a:lnTo>
                <a:lnTo>
                  <a:pt x="0" y="47271"/>
                </a:lnTo>
                <a:lnTo>
                  <a:pt x="0" y="55234"/>
                </a:lnTo>
                <a:lnTo>
                  <a:pt x="356" y="58686"/>
                </a:lnTo>
                <a:lnTo>
                  <a:pt x="1087" y="61988"/>
                </a:lnTo>
                <a:lnTo>
                  <a:pt x="1807" y="65278"/>
                </a:lnTo>
                <a:lnTo>
                  <a:pt x="2959" y="68148"/>
                </a:lnTo>
                <a:lnTo>
                  <a:pt x="4540" y="70589"/>
                </a:lnTo>
                <a:lnTo>
                  <a:pt x="8168" y="74955"/>
                </a:lnTo>
                <a:lnTo>
                  <a:pt x="9878" y="57988"/>
                </a:lnTo>
                <a:lnTo>
                  <a:pt x="9295" y="53113"/>
                </a:lnTo>
                <a:lnTo>
                  <a:pt x="9295" y="48196"/>
                </a:lnTo>
                <a:lnTo>
                  <a:pt x="9975" y="43549"/>
                </a:lnTo>
                <a:lnTo>
                  <a:pt x="11153" y="39168"/>
                </a:lnTo>
                <a:lnTo>
                  <a:pt x="13147" y="35524"/>
                </a:lnTo>
                <a:lnTo>
                  <a:pt x="16045" y="32943"/>
                </a:lnTo>
                <a:lnTo>
                  <a:pt x="19580" y="31269"/>
                </a:lnTo>
                <a:lnTo>
                  <a:pt x="24335" y="31269"/>
                </a:lnTo>
                <a:lnTo>
                  <a:pt x="28968" y="33681"/>
                </a:lnTo>
                <a:lnTo>
                  <a:pt x="33583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49" y="64198"/>
                </a:lnTo>
                <a:lnTo>
                  <a:pt x="29498" y="67704"/>
                </a:lnTo>
                <a:lnTo>
                  <a:pt x="26046" y="69825"/>
                </a:lnTo>
                <a:lnTo>
                  <a:pt x="22675" y="70664"/>
                </a:lnTo>
                <a:lnTo>
                  <a:pt x="19127" y="70664"/>
                </a:lnTo>
                <a:lnTo>
                  <a:pt x="15609" y="68961"/>
                </a:lnTo>
                <a:lnTo>
                  <a:pt x="12797" y="66333"/>
                </a:lnTo>
                <a:lnTo>
                  <a:pt x="13244" y="77814"/>
                </a:lnTo>
                <a:lnTo>
                  <a:pt x="16315" y="78536"/>
                </a:lnTo>
                <a:lnTo>
                  <a:pt x="23209" y="78536"/>
                </a:lnTo>
                <a:lnTo>
                  <a:pt x="26240" y="77737"/>
                </a:lnTo>
                <a:lnTo>
                  <a:pt x="29027" y="76136"/>
                </a:lnTo>
                <a:lnTo>
                  <a:pt x="31791" y="74537"/>
                </a:lnTo>
                <a:lnTo>
                  <a:pt x="34462" y="72302"/>
                </a:lnTo>
                <a:lnTo>
                  <a:pt x="37040" y="69443"/>
                </a:lnTo>
                <a:close/>
              </a:path>
              <a:path w="45035" h="78536">
                <a:moveTo>
                  <a:pt x="13244" y="77814"/>
                </a:moveTo>
                <a:lnTo>
                  <a:pt x="12797" y="66333"/>
                </a:lnTo>
                <a:lnTo>
                  <a:pt x="10919" y="62575"/>
                </a:lnTo>
                <a:lnTo>
                  <a:pt x="9878" y="57988"/>
                </a:lnTo>
                <a:lnTo>
                  <a:pt x="8168" y="74955"/>
                </a:lnTo>
                <a:lnTo>
                  <a:pt x="1324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6101416" y="46708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0" y="45655"/>
                </a:lnTo>
                <a:lnTo>
                  <a:pt x="5915" y="48006"/>
                </a:lnTo>
                <a:lnTo>
                  <a:pt x="10421" y="52134"/>
                </a:lnTo>
                <a:lnTo>
                  <a:pt x="9544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4" y="21959"/>
                </a:lnTo>
                <a:lnTo>
                  <a:pt x="10199" y="19533"/>
                </a:lnTo>
                <a:lnTo>
                  <a:pt x="11732" y="15022"/>
                </a:lnTo>
                <a:lnTo>
                  <a:pt x="14212" y="11494"/>
                </a:lnTo>
                <a:lnTo>
                  <a:pt x="17726" y="9157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68" y="13625"/>
                </a:lnTo>
                <a:lnTo>
                  <a:pt x="38416" y="17564"/>
                </a:lnTo>
                <a:lnTo>
                  <a:pt x="39401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87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1" y="47447"/>
                </a:lnTo>
                <a:lnTo>
                  <a:pt x="21503" y="47447"/>
                </a:lnTo>
                <a:lnTo>
                  <a:pt x="19086" y="46915"/>
                </a:lnTo>
                <a:lnTo>
                  <a:pt x="15199" y="44790"/>
                </a:lnTo>
                <a:lnTo>
                  <a:pt x="12517" y="41554"/>
                </a:lnTo>
                <a:lnTo>
                  <a:pt x="13406" y="53351"/>
                </a:lnTo>
                <a:lnTo>
                  <a:pt x="16402" y="54583"/>
                </a:lnTo>
                <a:lnTo>
                  <a:pt x="19908" y="55195"/>
                </a:lnTo>
                <a:lnTo>
                  <a:pt x="28061" y="55195"/>
                </a:lnTo>
                <a:lnTo>
                  <a:pt x="31705" y="54496"/>
                </a:lnTo>
                <a:lnTo>
                  <a:pt x="34833" y="53099"/>
                </a:lnTo>
                <a:lnTo>
                  <a:pt x="37980" y="51713"/>
                </a:lnTo>
                <a:lnTo>
                  <a:pt x="40594" y="49758"/>
                </a:lnTo>
                <a:lnTo>
                  <a:pt x="44762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31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3" y="12393"/>
                </a:lnTo>
                <a:lnTo>
                  <a:pt x="44971" y="9536"/>
                </a:lnTo>
                <a:lnTo>
                  <a:pt x="42980" y="7199"/>
                </a:lnTo>
                <a:lnTo>
                  <a:pt x="38487" y="3074"/>
                </a:lnTo>
                <a:lnTo>
                  <a:pt x="35492" y="1842"/>
                </a:lnTo>
                <a:lnTo>
                  <a:pt x="32508" y="608"/>
                </a:lnTo>
                <a:lnTo>
                  <a:pt x="28991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9" y="3441"/>
                </a:lnTo>
                <a:lnTo>
                  <a:pt x="8319" y="5370"/>
                </a:lnTo>
                <a:lnTo>
                  <a:pt x="4147" y="10364"/>
                </a:lnTo>
                <a:lnTo>
                  <a:pt x="2584" y="1333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3" y="37630"/>
                </a:moveTo>
                <a:lnTo>
                  <a:pt x="9544" y="32792"/>
                </a:lnTo>
                <a:lnTo>
                  <a:pt x="10421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6158191" y="4671655"/>
            <a:ext cx="73948" cy="53693"/>
          </a:xfrm>
          <a:custGeom>
            <a:avLst/>
            <a:gdLst/>
            <a:ahLst/>
            <a:cxnLst/>
            <a:rect l="l" t="t" r="r" b="b"/>
            <a:pathLst>
              <a:path w="73948" h="53693">
                <a:moveTo>
                  <a:pt x="497" y="3963"/>
                </a:moveTo>
                <a:lnTo>
                  <a:pt x="14806" y="51677"/>
                </a:lnTo>
                <a:lnTo>
                  <a:pt x="15300" y="52627"/>
                </a:lnTo>
                <a:lnTo>
                  <a:pt x="18040" y="53582"/>
                </a:lnTo>
                <a:lnTo>
                  <a:pt x="20787" y="53693"/>
                </a:lnTo>
                <a:lnTo>
                  <a:pt x="24278" y="53541"/>
                </a:lnTo>
                <a:lnTo>
                  <a:pt x="26943" y="51677"/>
                </a:lnTo>
                <a:lnTo>
                  <a:pt x="36457" y="15227"/>
                </a:lnTo>
                <a:lnTo>
                  <a:pt x="36669" y="15227"/>
                </a:lnTo>
                <a:lnTo>
                  <a:pt x="46959" y="51677"/>
                </a:lnTo>
                <a:lnTo>
                  <a:pt x="47664" y="52884"/>
                </a:lnTo>
                <a:lnTo>
                  <a:pt x="50274" y="53582"/>
                </a:lnTo>
                <a:lnTo>
                  <a:pt x="55821" y="53606"/>
                </a:lnTo>
                <a:lnTo>
                  <a:pt x="59041" y="51677"/>
                </a:lnTo>
                <a:lnTo>
                  <a:pt x="73447" y="3963"/>
                </a:lnTo>
                <a:lnTo>
                  <a:pt x="73948" y="1612"/>
                </a:lnTo>
                <a:lnTo>
                  <a:pt x="73414" y="482"/>
                </a:lnTo>
                <a:lnTo>
                  <a:pt x="70618" y="0"/>
                </a:lnTo>
                <a:lnTo>
                  <a:pt x="68040" y="25"/>
                </a:lnTo>
                <a:lnTo>
                  <a:pt x="64922" y="1789"/>
                </a:lnTo>
                <a:lnTo>
                  <a:pt x="53272" y="43192"/>
                </a:lnTo>
                <a:lnTo>
                  <a:pt x="53099" y="43192"/>
                </a:lnTo>
                <a:lnTo>
                  <a:pt x="41414" y="1677"/>
                </a:lnTo>
                <a:lnTo>
                  <a:pt x="41090" y="888"/>
                </a:lnTo>
                <a:lnTo>
                  <a:pt x="38491" y="25"/>
                </a:lnTo>
                <a:lnTo>
                  <a:pt x="35259" y="25"/>
                </a:lnTo>
                <a:lnTo>
                  <a:pt x="32274" y="1789"/>
                </a:lnTo>
                <a:lnTo>
                  <a:pt x="21442" y="43192"/>
                </a:lnTo>
                <a:lnTo>
                  <a:pt x="21222" y="43192"/>
                </a:lnTo>
                <a:lnTo>
                  <a:pt x="9424" y="1789"/>
                </a:lnTo>
                <a:lnTo>
                  <a:pt x="8335" y="355"/>
                </a:lnTo>
                <a:lnTo>
                  <a:pt x="5486" y="0"/>
                </a:lnTo>
                <a:lnTo>
                  <a:pt x="2934" y="13"/>
                </a:lnTo>
                <a:lnTo>
                  <a:pt x="0" y="1281"/>
                </a:lnTo>
                <a:lnTo>
                  <a:pt x="497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6265443" y="46708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6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4" y="45655"/>
                </a:lnTo>
                <a:lnTo>
                  <a:pt x="5918" y="48006"/>
                </a:lnTo>
                <a:lnTo>
                  <a:pt x="10425" y="52134"/>
                </a:lnTo>
                <a:lnTo>
                  <a:pt x="9547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3" y="19533"/>
                </a:lnTo>
                <a:lnTo>
                  <a:pt x="11736" y="15022"/>
                </a:lnTo>
                <a:lnTo>
                  <a:pt x="14212" y="11494"/>
                </a:lnTo>
                <a:lnTo>
                  <a:pt x="17730" y="9157"/>
                </a:lnTo>
                <a:lnTo>
                  <a:pt x="21937" y="7707"/>
                </a:lnTo>
                <a:lnTo>
                  <a:pt x="27512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9"/>
                </a:lnTo>
                <a:lnTo>
                  <a:pt x="39654" y="30593"/>
                </a:lnTo>
                <a:lnTo>
                  <a:pt x="39366" y="33234"/>
                </a:lnTo>
                <a:lnTo>
                  <a:pt x="38789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62" y="45986"/>
                </a:lnTo>
                <a:lnTo>
                  <a:pt x="27025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405" y="54583"/>
                </a:lnTo>
                <a:lnTo>
                  <a:pt x="19908" y="55195"/>
                </a:lnTo>
                <a:lnTo>
                  <a:pt x="28069" y="55195"/>
                </a:lnTo>
                <a:lnTo>
                  <a:pt x="31709" y="54496"/>
                </a:lnTo>
                <a:lnTo>
                  <a:pt x="34837" y="53099"/>
                </a:lnTo>
                <a:lnTo>
                  <a:pt x="37980" y="51713"/>
                </a:lnTo>
                <a:lnTo>
                  <a:pt x="40596" y="49758"/>
                </a:lnTo>
                <a:lnTo>
                  <a:pt x="44770" y="44780"/>
                </a:lnTo>
                <a:lnTo>
                  <a:pt x="46324" y="41807"/>
                </a:lnTo>
                <a:lnTo>
                  <a:pt x="47379" y="38365"/>
                </a:lnTo>
                <a:lnTo>
                  <a:pt x="48431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7" y="19086"/>
                </a:lnTo>
                <a:lnTo>
                  <a:pt x="47466" y="15746"/>
                </a:lnTo>
                <a:lnTo>
                  <a:pt x="46473" y="12393"/>
                </a:lnTo>
                <a:lnTo>
                  <a:pt x="44974" y="9536"/>
                </a:lnTo>
                <a:lnTo>
                  <a:pt x="42984" y="7199"/>
                </a:lnTo>
                <a:lnTo>
                  <a:pt x="38491" y="3074"/>
                </a:lnTo>
                <a:lnTo>
                  <a:pt x="35492" y="1842"/>
                </a:lnTo>
                <a:lnTo>
                  <a:pt x="32512" y="608"/>
                </a:lnTo>
                <a:lnTo>
                  <a:pt x="28994" y="0"/>
                </a:lnTo>
                <a:lnTo>
                  <a:pt x="20801" y="0"/>
                </a:lnTo>
                <a:lnTo>
                  <a:pt x="17161" y="687"/>
                </a:lnTo>
                <a:lnTo>
                  <a:pt x="14043" y="2058"/>
                </a:lnTo>
                <a:lnTo>
                  <a:pt x="10922" y="3441"/>
                </a:lnTo>
                <a:lnTo>
                  <a:pt x="8323" y="5370"/>
                </a:lnTo>
                <a:lnTo>
                  <a:pt x="4151" y="10364"/>
                </a:lnTo>
                <a:lnTo>
                  <a:pt x="2588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7" y="37630"/>
                </a:moveTo>
                <a:lnTo>
                  <a:pt x="9547" y="32792"/>
                </a:lnTo>
                <a:lnTo>
                  <a:pt x="10425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2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6327665" y="4670877"/>
            <a:ext cx="45046" cy="74409"/>
          </a:xfrm>
          <a:custGeom>
            <a:avLst/>
            <a:gdLst/>
            <a:ahLst/>
            <a:cxnLst/>
            <a:rect l="l" t="t" r="r" b="b"/>
            <a:pathLst>
              <a:path w="45046" h="74409">
                <a:moveTo>
                  <a:pt x="0" y="2503"/>
                </a:moveTo>
                <a:lnTo>
                  <a:pt x="0" y="72659"/>
                </a:lnTo>
                <a:lnTo>
                  <a:pt x="198" y="73444"/>
                </a:lnTo>
                <a:lnTo>
                  <a:pt x="2872" y="74409"/>
                </a:lnTo>
                <a:lnTo>
                  <a:pt x="6112" y="74409"/>
                </a:lnTo>
                <a:lnTo>
                  <a:pt x="8989" y="72659"/>
                </a:lnTo>
                <a:lnTo>
                  <a:pt x="8989" y="47548"/>
                </a:lnTo>
                <a:lnTo>
                  <a:pt x="10285" y="48845"/>
                </a:lnTo>
                <a:lnTo>
                  <a:pt x="13841" y="51920"/>
                </a:lnTo>
                <a:lnTo>
                  <a:pt x="17381" y="53990"/>
                </a:lnTo>
                <a:lnTo>
                  <a:pt x="21046" y="55044"/>
                </a:lnTo>
                <a:lnTo>
                  <a:pt x="23832" y="55181"/>
                </a:lnTo>
                <a:lnTo>
                  <a:pt x="27245" y="55181"/>
                </a:lnTo>
                <a:lnTo>
                  <a:pt x="30279" y="54533"/>
                </a:lnTo>
                <a:lnTo>
                  <a:pt x="32918" y="53201"/>
                </a:lnTo>
                <a:lnTo>
                  <a:pt x="35565" y="51894"/>
                </a:lnTo>
                <a:lnTo>
                  <a:pt x="33832" y="39269"/>
                </a:lnTo>
                <a:lnTo>
                  <a:pt x="31827" y="42976"/>
                </a:lnTo>
                <a:lnTo>
                  <a:pt x="28883" y="45594"/>
                </a:lnTo>
                <a:lnTo>
                  <a:pt x="25314" y="47257"/>
                </a:lnTo>
                <a:lnTo>
                  <a:pt x="20599" y="47257"/>
                </a:lnTo>
                <a:lnTo>
                  <a:pt x="16045" y="44805"/>
                </a:lnTo>
                <a:lnTo>
                  <a:pt x="11463" y="40817"/>
                </a:lnTo>
                <a:lnTo>
                  <a:pt x="8989" y="37721"/>
                </a:lnTo>
                <a:lnTo>
                  <a:pt x="8989" y="17741"/>
                </a:lnTo>
                <a:lnTo>
                  <a:pt x="11761" y="14390"/>
                </a:lnTo>
                <a:lnTo>
                  <a:pt x="15534" y="10883"/>
                </a:lnTo>
                <a:lnTo>
                  <a:pt x="19011" y="8802"/>
                </a:lnTo>
                <a:lnTo>
                  <a:pt x="22432" y="7924"/>
                </a:lnTo>
                <a:lnTo>
                  <a:pt x="22122" y="180"/>
                </a:lnTo>
                <a:lnTo>
                  <a:pt x="19188" y="965"/>
                </a:lnTo>
                <a:lnTo>
                  <a:pt x="16365" y="2301"/>
                </a:lnTo>
                <a:lnTo>
                  <a:pt x="13568" y="4025"/>
                </a:lnTo>
                <a:lnTo>
                  <a:pt x="10803" y="6336"/>
                </a:lnTo>
                <a:lnTo>
                  <a:pt x="7895" y="9259"/>
                </a:lnTo>
                <a:lnTo>
                  <a:pt x="7895" y="2171"/>
                </a:lnTo>
                <a:lnTo>
                  <a:pt x="5309" y="800"/>
                </a:lnTo>
                <a:lnTo>
                  <a:pt x="2574" y="800"/>
                </a:lnTo>
                <a:lnTo>
                  <a:pt x="0" y="2503"/>
                </a:lnTo>
                <a:close/>
              </a:path>
              <a:path w="45046" h="74409">
                <a:moveTo>
                  <a:pt x="45046" y="26835"/>
                </a:moveTo>
                <a:lnTo>
                  <a:pt x="45046" y="23191"/>
                </a:lnTo>
                <a:lnTo>
                  <a:pt x="44690" y="19735"/>
                </a:lnTo>
                <a:lnTo>
                  <a:pt x="43959" y="16484"/>
                </a:lnTo>
                <a:lnTo>
                  <a:pt x="43229" y="13234"/>
                </a:lnTo>
                <a:lnTo>
                  <a:pt x="42091" y="10375"/>
                </a:lnTo>
                <a:lnTo>
                  <a:pt x="40518" y="7924"/>
                </a:lnTo>
                <a:lnTo>
                  <a:pt x="36889" y="3531"/>
                </a:lnTo>
                <a:lnTo>
                  <a:pt x="31888" y="698"/>
                </a:lnTo>
                <a:lnTo>
                  <a:pt x="28858" y="0"/>
                </a:lnTo>
                <a:lnTo>
                  <a:pt x="25300" y="0"/>
                </a:lnTo>
                <a:lnTo>
                  <a:pt x="22122" y="180"/>
                </a:lnTo>
                <a:lnTo>
                  <a:pt x="22432" y="7924"/>
                </a:lnTo>
                <a:lnTo>
                  <a:pt x="25934" y="7924"/>
                </a:lnTo>
                <a:lnTo>
                  <a:pt x="29448" y="9601"/>
                </a:lnTo>
                <a:lnTo>
                  <a:pt x="32274" y="12204"/>
                </a:lnTo>
                <a:lnTo>
                  <a:pt x="34131" y="15927"/>
                </a:lnTo>
                <a:lnTo>
                  <a:pt x="35168" y="20448"/>
                </a:lnTo>
                <a:lnTo>
                  <a:pt x="35751" y="25337"/>
                </a:lnTo>
                <a:lnTo>
                  <a:pt x="35751" y="30251"/>
                </a:lnTo>
                <a:lnTo>
                  <a:pt x="35031" y="34874"/>
                </a:lnTo>
                <a:lnTo>
                  <a:pt x="33832" y="39269"/>
                </a:lnTo>
                <a:lnTo>
                  <a:pt x="35565" y="51894"/>
                </a:lnTo>
                <a:lnTo>
                  <a:pt x="37792" y="50001"/>
                </a:lnTo>
                <a:lnTo>
                  <a:pt x="41385" y="45137"/>
                </a:lnTo>
                <a:lnTo>
                  <a:pt x="42735" y="42164"/>
                </a:lnTo>
                <a:lnTo>
                  <a:pt x="43675" y="38671"/>
                </a:lnTo>
                <a:lnTo>
                  <a:pt x="44593" y="35168"/>
                </a:lnTo>
                <a:lnTo>
                  <a:pt x="45046" y="31230"/>
                </a:lnTo>
                <a:lnTo>
                  <a:pt x="45046" y="26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6383210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40" y="17412"/>
                </a:moveTo>
                <a:lnTo>
                  <a:pt x="43822" y="14528"/>
                </a:lnTo>
                <a:lnTo>
                  <a:pt x="43008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24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5" y="7188"/>
                </a:lnTo>
                <a:lnTo>
                  <a:pt x="30650" y="8575"/>
                </a:lnTo>
                <a:lnTo>
                  <a:pt x="32867" y="11328"/>
                </a:lnTo>
                <a:lnTo>
                  <a:pt x="35085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16" y="18708"/>
                </a:lnTo>
                <a:lnTo>
                  <a:pt x="10968" y="14950"/>
                </a:lnTo>
                <a:lnTo>
                  <a:pt x="13766" y="1918"/>
                </a:lnTo>
                <a:lnTo>
                  <a:pt x="10868" y="3200"/>
                </a:lnTo>
                <a:lnTo>
                  <a:pt x="8390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32" y="36360"/>
                </a:lnTo>
                <a:lnTo>
                  <a:pt x="1583" y="39790"/>
                </a:lnTo>
                <a:lnTo>
                  <a:pt x="2639" y="43206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902" y="53466"/>
                </a:lnTo>
                <a:lnTo>
                  <a:pt x="16934" y="54622"/>
                </a:lnTo>
                <a:lnTo>
                  <a:pt x="20452" y="55194"/>
                </a:lnTo>
                <a:lnTo>
                  <a:pt x="24476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5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91" y="44121"/>
                </a:lnTo>
                <a:lnTo>
                  <a:pt x="39564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21" y="47511"/>
                </a:lnTo>
                <a:lnTo>
                  <a:pt x="25328" y="47713"/>
                </a:lnTo>
                <a:lnTo>
                  <a:pt x="22369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7"/>
                </a:lnTo>
                <a:lnTo>
                  <a:pt x="10126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4" y="29465"/>
                </a:lnTo>
                <a:lnTo>
                  <a:pt x="43985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0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4" y="11875"/>
                </a:lnTo>
                <a:lnTo>
                  <a:pt x="15509" y="9334"/>
                </a:lnTo>
                <a:lnTo>
                  <a:pt x="18863" y="7635"/>
                </a:lnTo>
                <a:lnTo>
                  <a:pt x="23036" y="7188"/>
                </a:lnTo>
                <a:lnTo>
                  <a:pt x="27385" y="7188"/>
                </a:lnTo>
                <a:lnTo>
                  <a:pt x="27345" y="0"/>
                </a:lnTo>
                <a:lnTo>
                  <a:pt x="19908" y="0"/>
                </a:lnTo>
                <a:lnTo>
                  <a:pt x="16675" y="636"/>
                </a:lnTo>
                <a:lnTo>
                  <a:pt x="13766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6442175" y="4670874"/>
            <a:ext cx="28583" cy="54430"/>
          </a:xfrm>
          <a:custGeom>
            <a:avLst/>
            <a:gdLst/>
            <a:ahLst/>
            <a:cxnLst/>
            <a:rect l="l" t="t" r="r" b="b"/>
            <a:pathLst>
              <a:path w="28583" h="54430">
                <a:moveTo>
                  <a:pt x="0" y="2501"/>
                </a:moveTo>
                <a:lnTo>
                  <a:pt x="0" y="52729"/>
                </a:lnTo>
                <a:lnTo>
                  <a:pt x="196" y="53492"/>
                </a:lnTo>
                <a:lnTo>
                  <a:pt x="2868" y="54430"/>
                </a:lnTo>
                <a:lnTo>
                  <a:pt x="6126" y="54430"/>
                </a:lnTo>
                <a:lnTo>
                  <a:pt x="8985" y="52729"/>
                </a:lnTo>
                <a:lnTo>
                  <a:pt x="8985" y="19698"/>
                </a:lnTo>
                <a:lnTo>
                  <a:pt x="10259" y="17654"/>
                </a:lnTo>
                <a:lnTo>
                  <a:pt x="12462" y="14514"/>
                </a:lnTo>
                <a:lnTo>
                  <a:pt x="14522" y="11951"/>
                </a:lnTo>
                <a:lnTo>
                  <a:pt x="17365" y="9640"/>
                </a:lnTo>
                <a:lnTo>
                  <a:pt x="19989" y="8710"/>
                </a:lnTo>
                <a:lnTo>
                  <a:pt x="23025" y="8928"/>
                </a:lnTo>
                <a:lnTo>
                  <a:pt x="25786" y="9740"/>
                </a:lnTo>
                <a:lnTo>
                  <a:pt x="28533" y="8420"/>
                </a:lnTo>
                <a:lnTo>
                  <a:pt x="28583" y="3265"/>
                </a:lnTo>
                <a:lnTo>
                  <a:pt x="26229" y="712"/>
                </a:lnTo>
                <a:lnTo>
                  <a:pt x="23111" y="74"/>
                </a:lnTo>
                <a:lnTo>
                  <a:pt x="20450" y="0"/>
                </a:lnTo>
                <a:lnTo>
                  <a:pt x="17340" y="698"/>
                </a:lnTo>
                <a:lnTo>
                  <a:pt x="14187" y="2641"/>
                </a:lnTo>
                <a:lnTo>
                  <a:pt x="10720" y="6173"/>
                </a:lnTo>
                <a:lnTo>
                  <a:pt x="8121" y="9817"/>
                </a:lnTo>
                <a:lnTo>
                  <a:pt x="8121" y="2209"/>
                </a:lnTo>
                <a:lnTo>
                  <a:pt x="5557" y="798"/>
                </a:lnTo>
                <a:lnTo>
                  <a:pt x="2573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6477858" y="4670870"/>
            <a:ext cx="22931" cy="55191"/>
          </a:xfrm>
          <a:custGeom>
            <a:avLst/>
            <a:gdLst/>
            <a:ahLst/>
            <a:cxnLst/>
            <a:rect l="l" t="t" r="r" b="b"/>
            <a:pathLst>
              <a:path w="22931" h="55191">
                <a:moveTo>
                  <a:pt x="9201" y="42062"/>
                </a:moveTo>
                <a:lnTo>
                  <a:pt x="9982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31" y="47382"/>
                </a:lnTo>
                <a:lnTo>
                  <a:pt x="18384" y="48006"/>
                </a:lnTo>
                <a:lnTo>
                  <a:pt x="15490" y="48006"/>
                </a:lnTo>
                <a:lnTo>
                  <a:pt x="11612" y="45680"/>
                </a:lnTo>
                <a:lnTo>
                  <a:pt x="9201" y="42062"/>
                </a:lnTo>
                <a:close/>
              </a:path>
              <a:path w="22931" h="55191">
                <a:moveTo>
                  <a:pt x="34639" y="54416"/>
                </a:moveTo>
                <a:lnTo>
                  <a:pt x="37313" y="54467"/>
                </a:lnTo>
                <a:lnTo>
                  <a:pt x="40212" y="52804"/>
                </a:lnTo>
                <a:lnTo>
                  <a:pt x="40212" y="15796"/>
                </a:lnTo>
                <a:lnTo>
                  <a:pt x="39851" y="13068"/>
                </a:lnTo>
                <a:lnTo>
                  <a:pt x="38479" y="8380"/>
                </a:lnTo>
                <a:lnTo>
                  <a:pt x="35855" y="4823"/>
                </a:lnTo>
                <a:lnTo>
                  <a:pt x="32338" y="2054"/>
                </a:lnTo>
                <a:lnTo>
                  <a:pt x="27410" y="417"/>
                </a:lnTo>
                <a:lnTo>
                  <a:pt x="24404" y="0"/>
                </a:lnTo>
                <a:lnTo>
                  <a:pt x="20886" y="0"/>
                </a:lnTo>
                <a:lnTo>
                  <a:pt x="17136" y="176"/>
                </a:lnTo>
                <a:lnTo>
                  <a:pt x="13449" y="888"/>
                </a:lnTo>
                <a:lnTo>
                  <a:pt x="10176" y="1864"/>
                </a:lnTo>
                <a:lnTo>
                  <a:pt x="7242" y="3009"/>
                </a:lnTo>
                <a:lnTo>
                  <a:pt x="3516" y="5356"/>
                </a:lnTo>
                <a:lnTo>
                  <a:pt x="2390" y="8164"/>
                </a:lnTo>
                <a:lnTo>
                  <a:pt x="2688" y="11479"/>
                </a:lnTo>
                <a:lnTo>
                  <a:pt x="5288" y="12405"/>
                </a:lnTo>
                <a:lnTo>
                  <a:pt x="8174" y="10717"/>
                </a:lnTo>
                <a:lnTo>
                  <a:pt x="10824" y="9434"/>
                </a:lnTo>
                <a:lnTo>
                  <a:pt x="14114" y="8290"/>
                </a:lnTo>
                <a:lnTo>
                  <a:pt x="17866" y="7480"/>
                </a:lnTo>
                <a:lnTo>
                  <a:pt x="22150" y="7480"/>
                </a:lnTo>
                <a:lnTo>
                  <a:pt x="25303" y="822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4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7" y="23568"/>
                </a:lnTo>
                <a:lnTo>
                  <a:pt x="14251" y="24256"/>
                </a:lnTo>
                <a:lnTo>
                  <a:pt x="11206" y="24940"/>
                </a:lnTo>
                <a:lnTo>
                  <a:pt x="8628" y="25970"/>
                </a:lnTo>
                <a:lnTo>
                  <a:pt x="4423" y="28723"/>
                </a:lnTo>
                <a:lnTo>
                  <a:pt x="1684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30" y="46379"/>
                </a:lnTo>
                <a:lnTo>
                  <a:pt x="3185" y="49870"/>
                </a:lnTo>
                <a:lnTo>
                  <a:pt x="6130" y="52473"/>
                </a:lnTo>
                <a:lnTo>
                  <a:pt x="9982" y="54165"/>
                </a:lnTo>
                <a:lnTo>
                  <a:pt x="9201" y="42062"/>
                </a:lnTo>
                <a:lnTo>
                  <a:pt x="9201" y="39456"/>
                </a:lnTo>
                <a:lnTo>
                  <a:pt x="10039" y="35406"/>
                </a:lnTo>
                <a:lnTo>
                  <a:pt x="12678" y="32396"/>
                </a:lnTo>
                <a:lnTo>
                  <a:pt x="15378" y="30934"/>
                </a:lnTo>
                <a:lnTo>
                  <a:pt x="19008" y="30085"/>
                </a:lnTo>
                <a:lnTo>
                  <a:pt x="23611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53" y="44931"/>
                </a:lnTo>
                <a:lnTo>
                  <a:pt x="22931" y="47382"/>
                </a:lnTo>
                <a:lnTo>
                  <a:pt x="19907" y="55191"/>
                </a:lnTo>
                <a:lnTo>
                  <a:pt x="22705" y="54543"/>
                </a:lnTo>
                <a:lnTo>
                  <a:pt x="25328" y="53251"/>
                </a:lnTo>
                <a:lnTo>
                  <a:pt x="27953" y="51940"/>
                </a:lnTo>
                <a:lnTo>
                  <a:pt x="32485" y="47774"/>
                </a:lnTo>
                <a:lnTo>
                  <a:pt x="32485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6527883" y="46582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25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3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2" y="58240"/>
                </a:lnTo>
                <a:lnTo>
                  <a:pt x="10806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2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28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08" y="59842"/>
                </a:lnTo>
                <a:lnTo>
                  <a:pt x="20112" y="58964"/>
                </a:lnTo>
                <a:lnTo>
                  <a:pt x="18121" y="55436"/>
                </a:lnTo>
                <a:lnTo>
                  <a:pt x="17625" y="52819"/>
                </a:lnTo>
                <a:lnTo>
                  <a:pt x="17625" y="21337"/>
                </a:lnTo>
                <a:lnTo>
                  <a:pt x="30192" y="21337"/>
                </a:lnTo>
                <a:lnTo>
                  <a:pt x="31988" y="18884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6570468" y="46509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4" y="9155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0" y="5472"/>
                </a:lnTo>
                <a:lnTo>
                  <a:pt x="10709" y="1915"/>
                </a:lnTo>
                <a:lnTo>
                  <a:pt x="7711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400" y="73634"/>
                </a:moveTo>
                <a:lnTo>
                  <a:pt x="3948" y="74368"/>
                </a:lnTo>
                <a:lnTo>
                  <a:pt x="7203" y="74368"/>
                </a:lnTo>
                <a:lnTo>
                  <a:pt x="10062" y="72666"/>
                </a:lnTo>
                <a:lnTo>
                  <a:pt x="10062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8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6593504" y="46708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5" y="36103"/>
                </a:lnTo>
                <a:lnTo>
                  <a:pt x="1461" y="39458"/>
                </a:lnTo>
                <a:lnTo>
                  <a:pt x="2437" y="42800"/>
                </a:lnTo>
                <a:lnTo>
                  <a:pt x="3924" y="45655"/>
                </a:lnTo>
                <a:lnTo>
                  <a:pt x="5914" y="48006"/>
                </a:lnTo>
                <a:lnTo>
                  <a:pt x="10425" y="52134"/>
                </a:lnTo>
                <a:lnTo>
                  <a:pt x="9542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39" y="15022"/>
                </a:lnTo>
                <a:lnTo>
                  <a:pt x="14212" y="11494"/>
                </a:lnTo>
                <a:lnTo>
                  <a:pt x="17729" y="9157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49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3" y="24969"/>
                </a:lnTo>
                <a:lnTo>
                  <a:pt x="39653" y="30593"/>
                </a:lnTo>
                <a:lnTo>
                  <a:pt x="39368" y="33234"/>
                </a:lnTo>
                <a:lnTo>
                  <a:pt x="38785" y="35661"/>
                </a:lnTo>
                <a:lnTo>
                  <a:pt x="3727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7"/>
                </a:lnTo>
                <a:lnTo>
                  <a:pt x="21502" y="47447"/>
                </a:lnTo>
                <a:lnTo>
                  <a:pt x="19090" y="46915"/>
                </a:lnTo>
                <a:lnTo>
                  <a:pt x="15201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400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704" y="54496"/>
                </a:lnTo>
                <a:lnTo>
                  <a:pt x="34837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66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30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67" y="19086"/>
                </a:lnTo>
                <a:lnTo>
                  <a:pt x="47466" y="15746"/>
                </a:lnTo>
                <a:lnTo>
                  <a:pt x="46461" y="12393"/>
                </a:lnTo>
                <a:lnTo>
                  <a:pt x="44978" y="9536"/>
                </a:lnTo>
                <a:lnTo>
                  <a:pt x="42983" y="7199"/>
                </a:lnTo>
                <a:lnTo>
                  <a:pt x="38487" y="3074"/>
                </a:lnTo>
                <a:lnTo>
                  <a:pt x="35492" y="1842"/>
                </a:lnTo>
                <a:lnTo>
                  <a:pt x="32508" y="608"/>
                </a:lnTo>
                <a:lnTo>
                  <a:pt x="28994" y="0"/>
                </a:lnTo>
                <a:lnTo>
                  <a:pt x="20800" y="0"/>
                </a:lnTo>
                <a:lnTo>
                  <a:pt x="17161" y="687"/>
                </a:lnTo>
                <a:lnTo>
                  <a:pt x="14039" y="2058"/>
                </a:lnTo>
                <a:lnTo>
                  <a:pt x="10922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4" y="1333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1" y="37630"/>
                </a:moveTo>
                <a:lnTo>
                  <a:pt x="9542" y="32792"/>
                </a:lnTo>
                <a:lnTo>
                  <a:pt x="10425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21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6655733" y="4670877"/>
            <a:ext cx="42164" cy="54432"/>
          </a:xfrm>
          <a:custGeom>
            <a:avLst/>
            <a:gdLst/>
            <a:ahLst/>
            <a:cxnLst/>
            <a:rect l="l" t="t" r="r" b="b"/>
            <a:pathLst>
              <a:path w="42164" h="54432">
                <a:moveTo>
                  <a:pt x="33174" y="23332"/>
                </a:moveTo>
                <a:lnTo>
                  <a:pt x="33174" y="52730"/>
                </a:lnTo>
                <a:lnTo>
                  <a:pt x="33397" y="53492"/>
                </a:lnTo>
                <a:lnTo>
                  <a:pt x="36047" y="54432"/>
                </a:lnTo>
                <a:lnTo>
                  <a:pt x="39301" y="54432"/>
                </a:lnTo>
                <a:lnTo>
                  <a:pt x="42164" y="52730"/>
                </a:lnTo>
                <a:lnTo>
                  <a:pt x="42164" y="18529"/>
                </a:lnTo>
                <a:lnTo>
                  <a:pt x="41865" y="15455"/>
                </a:lnTo>
                <a:lnTo>
                  <a:pt x="41271" y="12903"/>
                </a:lnTo>
                <a:lnTo>
                  <a:pt x="40662" y="10364"/>
                </a:lnTo>
                <a:lnTo>
                  <a:pt x="38296" y="6249"/>
                </a:lnTo>
                <a:lnTo>
                  <a:pt x="35118" y="2833"/>
                </a:lnTo>
                <a:lnTo>
                  <a:pt x="30647" y="572"/>
                </a:lnTo>
                <a:lnTo>
                  <a:pt x="27914" y="0"/>
                </a:lnTo>
                <a:lnTo>
                  <a:pt x="21849" y="0"/>
                </a:lnTo>
                <a:lnTo>
                  <a:pt x="19084" y="723"/>
                </a:lnTo>
                <a:lnTo>
                  <a:pt x="16351" y="2197"/>
                </a:lnTo>
                <a:lnTo>
                  <a:pt x="13605" y="3672"/>
                </a:lnTo>
                <a:lnTo>
                  <a:pt x="10868" y="5984"/>
                </a:lnTo>
                <a:lnTo>
                  <a:pt x="8103" y="9143"/>
                </a:lnTo>
                <a:lnTo>
                  <a:pt x="8103" y="2197"/>
                </a:lnTo>
                <a:lnTo>
                  <a:pt x="5544" y="800"/>
                </a:lnTo>
                <a:lnTo>
                  <a:pt x="2570" y="800"/>
                </a:lnTo>
                <a:lnTo>
                  <a:pt x="0" y="2503"/>
                </a:lnTo>
                <a:lnTo>
                  <a:pt x="0" y="52730"/>
                </a:lnTo>
                <a:lnTo>
                  <a:pt x="180" y="53492"/>
                </a:lnTo>
                <a:lnTo>
                  <a:pt x="2854" y="54432"/>
                </a:lnTo>
                <a:lnTo>
                  <a:pt x="6113" y="54432"/>
                </a:lnTo>
                <a:lnTo>
                  <a:pt x="8971" y="52730"/>
                </a:lnTo>
                <a:lnTo>
                  <a:pt x="8971" y="17630"/>
                </a:lnTo>
                <a:lnTo>
                  <a:pt x="11449" y="14465"/>
                </a:lnTo>
                <a:lnTo>
                  <a:pt x="13799" y="12067"/>
                </a:lnTo>
                <a:lnTo>
                  <a:pt x="18295" y="8788"/>
                </a:lnTo>
                <a:lnTo>
                  <a:pt x="22802" y="7978"/>
                </a:lnTo>
                <a:lnTo>
                  <a:pt x="26057" y="8305"/>
                </a:lnTo>
                <a:lnTo>
                  <a:pt x="28717" y="9641"/>
                </a:lnTo>
                <a:lnTo>
                  <a:pt x="31464" y="13144"/>
                </a:lnTo>
                <a:lnTo>
                  <a:pt x="32533" y="16409"/>
                </a:lnTo>
                <a:lnTo>
                  <a:pt x="33174" y="20459"/>
                </a:lnTo>
                <a:lnTo>
                  <a:pt x="33174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6734477" y="4671655"/>
            <a:ext cx="73929" cy="53693"/>
          </a:xfrm>
          <a:custGeom>
            <a:avLst/>
            <a:gdLst/>
            <a:ahLst/>
            <a:cxnLst/>
            <a:rect l="l" t="t" r="r" b="b"/>
            <a:pathLst>
              <a:path w="73929" h="53693">
                <a:moveTo>
                  <a:pt x="481" y="3963"/>
                </a:moveTo>
                <a:lnTo>
                  <a:pt x="14803" y="51677"/>
                </a:lnTo>
                <a:lnTo>
                  <a:pt x="15288" y="52627"/>
                </a:lnTo>
                <a:lnTo>
                  <a:pt x="18021" y="53582"/>
                </a:lnTo>
                <a:lnTo>
                  <a:pt x="20772" y="53693"/>
                </a:lnTo>
                <a:lnTo>
                  <a:pt x="24259" y="53541"/>
                </a:lnTo>
                <a:lnTo>
                  <a:pt x="26924" y="51677"/>
                </a:lnTo>
                <a:lnTo>
                  <a:pt x="36446" y="15227"/>
                </a:lnTo>
                <a:lnTo>
                  <a:pt x="36654" y="15227"/>
                </a:lnTo>
                <a:lnTo>
                  <a:pt x="46940" y="51677"/>
                </a:lnTo>
                <a:lnTo>
                  <a:pt x="47660" y="52884"/>
                </a:lnTo>
                <a:lnTo>
                  <a:pt x="50270" y="53582"/>
                </a:lnTo>
                <a:lnTo>
                  <a:pt x="55802" y="53606"/>
                </a:lnTo>
                <a:lnTo>
                  <a:pt x="59021" y="51677"/>
                </a:lnTo>
                <a:lnTo>
                  <a:pt x="73436" y="3963"/>
                </a:lnTo>
                <a:lnTo>
                  <a:pt x="73929" y="1612"/>
                </a:lnTo>
                <a:lnTo>
                  <a:pt x="73395" y="482"/>
                </a:lnTo>
                <a:lnTo>
                  <a:pt x="70599" y="0"/>
                </a:lnTo>
                <a:lnTo>
                  <a:pt x="68025" y="25"/>
                </a:lnTo>
                <a:lnTo>
                  <a:pt x="64903" y="1789"/>
                </a:lnTo>
                <a:lnTo>
                  <a:pt x="53257" y="43192"/>
                </a:lnTo>
                <a:lnTo>
                  <a:pt x="53096" y="43192"/>
                </a:lnTo>
                <a:lnTo>
                  <a:pt x="41395" y="1677"/>
                </a:lnTo>
                <a:lnTo>
                  <a:pt x="41071" y="888"/>
                </a:lnTo>
                <a:lnTo>
                  <a:pt x="38472" y="25"/>
                </a:lnTo>
                <a:lnTo>
                  <a:pt x="35243" y="25"/>
                </a:lnTo>
                <a:lnTo>
                  <a:pt x="32259" y="1789"/>
                </a:lnTo>
                <a:lnTo>
                  <a:pt x="21429" y="43192"/>
                </a:lnTo>
                <a:lnTo>
                  <a:pt x="21203" y="43192"/>
                </a:lnTo>
                <a:lnTo>
                  <a:pt x="9406" y="1789"/>
                </a:lnTo>
                <a:lnTo>
                  <a:pt x="8319" y="355"/>
                </a:lnTo>
                <a:lnTo>
                  <a:pt x="5467" y="0"/>
                </a:lnTo>
                <a:lnTo>
                  <a:pt x="2922" y="13"/>
                </a:lnTo>
                <a:lnTo>
                  <a:pt x="0" y="1281"/>
                </a:lnTo>
                <a:lnTo>
                  <a:pt x="481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6818676" y="46509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90" y="11049"/>
                </a:lnTo>
                <a:lnTo>
                  <a:pt x="763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6" y="1915"/>
                </a:lnTo>
                <a:lnTo>
                  <a:pt x="7711" y="0"/>
                </a:lnTo>
                <a:lnTo>
                  <a:pt x="3463" y="0"/>
                </a:lnTo>
                <a:lnTo>
                  <a:pt x="392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275" y="73428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275" y="73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6838617" y="46582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0" y="1738"/>
                </a:moveTo>
                <a:lnTo>
                  <a:pt x="17406" y="1029"/>
                </a:lnTo>
                <a:lnTo>
                  <a:pt x="14745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32" y="13690"/>
                </a:lnTo>
                <a:lnTo>
                  <a:pt x="335" y="14856"/>
                </a:lnTo>
                <a:lnTo>
                  <a:pt x="0" y="17538"/>
                </a:lnTo>
                <a:lnTo>
                  <a:pt x="1797" y="21337"/>
                </a:lnTo>
                <a:lnTo>
                  <a:pt x="8643" y="21337"/>
                </a:lnTo>
                <a:lnTo>
                  <a:pt x="8643" y="53592"/>
                </a:lnTo>
                <a:lnTo>
                  <a:pt x="9432" y="58240"/>
                </a:lnTo>
                <a:lnTo>
                  <a:pt x="10793" y="62153"/>
                </a:lnTo>
                <a:lnTo>
                  <a:pt x="13133" y="64947"/>
                </a:lnTo>
                <a:lnTo>
                  <a:pt x="16416" y="66686"/>
                </a:lnTo>
                <a:lnTo>
                  <a:pt x="20401" y="67716"/>
                </a:lnTo>
                <a:lnTo>
                  <a:pt x="22953" y="67716"/>
                </a:lnTo>
                <a:lnTo>
                  <a:pt x="25467" y="67550"/>
                </a:lnTo>
                <a:lnTo>
                  <a:pt x="28569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18" y="58355"/>
                </a:lnTo>
                <a:lnTo>
                  <a:pt x="27360" y="59422"/>
                </a:lnTo>
                <a:lnTo>
                  <a:pt x="24476" y="59842"/>
                </a:lnTo>
                <a:lnTo>
                  <a:pt x="21898" y="59842"/>
                </a:lnTo>
                <a:lnTo>
                  <a:pt x="20116" y="58964"/>
                </a:lnTo>
                <a:lnTo>
                  <a:pt x="18126" y="55436"/>
                </a:lnTo>
                <a:lnTo>
                  <a:pt x="17630" y="52819"/>
                </a:lnTo>
                <a:lnTo>
                  <a:pt x="17630" y="21337"/>
                </a:lnTo>
                <a:lnTo>
                  <a:pt x="30182" y="21337"/>
                </a:lnTo>
                <a:lnTo>
                  <a:pt x="31990" y="18884"/>
                </a:lnTo>
                <a:lnTo>
                  <a:pt x="31939" y="16243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882288" y="4647294"/>
            <a:ext cx="42152" cy="78014"/>
          </a:xfrm>
          <a:custGeom>
            <a:avLst/>
            <a:gdLst/>
            <a:ahLst/>
            <a:cxnLst/>
            <a:rect l="l" t="t" r="r" b="b"/>
            <a:pathLst>
              <a:path w="42152" h="78014">
                <a:moveTo>
                  <a:pt x="33167" y="46915"/>
                </a:moveTo>
                <a:lnTo>
                  <a:pt x="33167" y="76313"/>
                </a:lnTo>
                <a:lnTo>
                  <a:pt x="33387" y="77075"/>
                </a:lnTo>
                <a:lnTo>
                  <a:pt x="36036" y="78014"/>
                </a:lnTo>
                <a:lnTo>
                  <a:pt x="39291" y="78014"/>
                </a:lnTo>
                <a:lnTo>
                  <a:pt x="42152" y="76313"/>
                </a:lnTo>
                <a:lnTo>
                  <a:pt x="42152" y="42127"/>
                </a:lnTo>
                <a:lnTo>
                  <a:pt x="41854" y="39038"/>
                </a:lnTo>
                <a:lnTo>
                  <a:pt x="41259" y="36485"/>
                </a:lnTo>
                <a:lnTo>
                  <a:pt x="40655" y="33947"/>
                </a:lnTo>
                <a:lnTo>
                  <a:pt x="38290" y="29832"/>
                </a:lnTo>
                <a:lnTo>
                  <a:pt x="35107" y="26416"/>
                </a:lnTo>
                <a:lnTo>
                  <a:pt x="30640" y="24155"/>
                </a:lnTo>
                <a:lnTo>
                  <a:pt x="27900" y="23582"/>
                </a:lnTo>
                <a:lnTo>
                  <a:pt x="21986" y="2358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3" y="26974"/>
                </a:lnTo>
                <a:lnTo>
                  <a:pt x="11537" y="29044"/>
                </a:lnTo>
                <a:lnTo>
                  <a:pt x="8964" y="31837"/>
                </a:lnTo>
                <a:lnTo>
                  <a:pt x="8964" y="1752"/>
                </a:lnTo>
                <a:lnTo>
                  <a:pt x="8751" y="963"/>
                </a:lnTo>
                <a:lnTo>
                  <a:pt x="6102" y="0"/>
                </a:lnTo>
                <a:lnTo>
                  <a:pt x="2844" y="0"/>
                </a:lnTo>
                <a:lnTo>
                  <a:pt x="0" y="1752"/>
                </a:lnTo>
                <a:lnTo>
                  <a:pt x="0" y="76313"/>
                </a:lnTo>
                <a:lnTo>
                  <a:pt x="172" y="77075"/>
                </a:lnTo>
                <a:lnTo>
                  <a:pt x="2844" y="78014"/>
                </a:lnTo>
                <a:lnTo>
                  <a:pt x="6102" y="78014"/>
                </a:lnTo>
                <a:lnTo>
                  <a:pt x="8964" y="76313"/>
                </a:lnTo>
                <a:lnTo>
                  <a:pt x="8964" y="41212"/>
                </a:lnTo>
                <a:lnTo>
                  <a:pt x="11437" y="38047"/>
                </a:lnTo>
                <a:lnTo>
                  <a:pt x="13792" y="35650"/>
                </a:lnTo>
                <a:lnTo>
                  <a:pt x="18285" y="32371"/>
                </a:lnTo>
                <a:lnTo>
                  <a:pt x="22788" y="31560"/>
                </a:lnTo>
                <a:lnTo>
                  <a:pt x="26060" y="31888"/>
                </a:lnTo>
                <a:lnTo>
                  <a:pt x="28710" y="33224"/>
                </a:lnTo>
                <a:lnTo>
                  <a:pt x="31456" y="36727"/>
                </a:lnTo>
                <a:lnTo>
                  <a:pt x="32519" y="39992"/>
                </a:lnTo>
                <a:lnTo>
                  <a:pt x="33167" y="44042"/>
                </a:lnTo>
                <a:lnTo>
                  <a:pt x="3316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959937" y="4658241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5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08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38" y="13690"/>
                </a:lnTo>
                <a:lnTo>
                  <a:pt x="331" y="14856"/>
                </a:lnTo>
                <a:lnTo>
                  <a:pt x="0" y="17538"/>
                </a:lnTo>
                <a:lnTo>
                  <a:pt x="1791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2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2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86" y="61682"/>
                </a:lnTo>
                <a:lnTo>
                  <a:pt x="31986" y="61009"/>
                </a:lnTo>
                <a:lnTo>
                  <a:pt x="30116" y="58355"/>
                </a:lnTo>
                <a:lnTo>
                  <a:pt x="27355" y="59422"/>
                </a:lnTo>
                <a:lnTo>
                  <a:pt x="24486" y="59842"/>
                </a:lnTo>
                <a:lnTo>
                  <a:pt x="21908" y="59842"/>
                </a:lnTo>
                <a:lnTo>
                  <a:pt x="20112" y="58964"/>
                </a:lnTo>
                <a:lnTo>
                  <a:pt x="18119" y="55436"/>
                </a:lnTo>
                <a:lnTo>
                  <a:pt x="17625" y="52819"/>
                </a:lnTo>
                <a:lnTo>
                  <a:pt x="17625" y="21337"/>
                </a:lnTo>
                <a:lnTo>
                  <a:pt x="30179" y="21337"/>
                </a:lnTo>
                <a:lnTo>
                  <a:pt x="31986" y="18884"/>
                </a:lnTo>
                <a:lnTo>
                  <a:pt x="31949" y="16243"/>
                </a:lnTo>
                <a:lnTo>
                  <a:pt x="30179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7000167" y="46708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96" y="36103"/>
                </a:lnTo>
                <a:lnTo>
                  <a:pt x="1475" y="39458"/>
                </a:lnTo>
                <a:lnTo>
                  <a:pt x="2454" y="42800"/>
                </a:lnTo>
                <a:lnTo>
                  <a:pt x="3938" y="45655"/>
                </a:lnTo>
                <a:lnTo>
                  <a:pt x="5932" y="48006"/>
                </a:lnTo>
                <a:lnTo>
                  <a:pt x="10429" y="52134"/>
                </a:lnTo>
                <a:lnTo>
                  <a:pt x="9546" y="32792"/>
                </a:lnTo>
                <a:lnTo>
                  <a:pt x="9312" y="30214"/>
                </a:lnTo>
                <a:lnTo>
                  <a:pt x="9312" y="24598"/>
                </a:lnTo>
                <a:lnTo>
                  <a:pt x="9608" y="21959"/>
                </a:lnTo>
                <a:lnTo>
                  <a:pt x="10217" y="19533"/>
                </a:lnTo>
                <a:lnTo>
                  <a:pt x="11739" y="15022"/>
                </a:lnTo>
                <a:lnTo>
                  <a:pt x="14227" y="11494"/>
                </a:lnTo>
                <a:lnTo>
                  <a:pt x="17744" y="9157"/>
                </a:lnTo>
                <a:lnTo>
                  <a:pt x="21937" y="7707"/>
                </a:lnTo>
                <a:lnTo>
                  <a:pt x="27525" y="7707"/>
                </a:lnTo>
                <a:lnTo>
                  <a:pt x="29923" y="8229"/>
                </a:lnTo>
                <a:lnTo>
                  <a:pt x="33799" y="10349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70" y="33234"/>
                </a:lnTo>
                <a:lnTo>
                  <a:pt x="38789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62" y="45986"/>
                </a:lnTo>
                <a:lnTo>
                  <a:pt x="27025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17" y="44790"/>
                </a:lnTo>
                <a:lnTo>
                  <a:pt x="12520" y="41554"/>
                </a:lnTo>
                <a:lnTo>
                  <a:pt x="13409" y="53351"/>
                </a:lnTo>
                <a:lnTo>
                  <a:pt x="16408" y="54583"/>
                </a:lnTo>
                <a:lnTo>
                  <a:pt x="19908" y="55195"/>
                </a:lnTo>
                <a:lnTo>
                  <a:pt x="28069" y="55195"/>
                </a:lnTo>
                <a:lnTo>
                  <a:pt x="31709" y="54496"/>
                </a:lnTo>
                <a:lnTo>
                  <a:pt x="34837" y="53099"/>
                </a:lnTo>
                <a:lnTo>
                  <a:pt x="37980" y="51713"/>
                </a:lnTo>
                <a:lnTo>
                  <a:pt x="40596" y="49758"/>
                </a:lnTo>
                <a:lnTo>
                  <a:pt x="44770" y="44780"/>
                </a:lnTo>
                <a:lnTo>
                  <a:pt x="46339" y="41807"/>
                </a:lnTo>
                <a:lnTo>
                  <a:pt x="47393" y="38365"/>
                </a:lnTo>
                <a:lnTo>
                  <a:pt x="48441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70" y="19086"/>
                </a:lnTo>
                <a:lnTo>
                  <a:pt x="47466" y="15746"/>
                </a:lnTo>
                <a:lnTo>
                  <a:pt x="46475" y="12393"/>
                </a:lnTo>
                <a:lnTo>
                  <a:pt x="44978" y="9536"/>
                </a:lnTo>
                <a:lnTo>
                  <a:pt x="42984" y="7199"/>
                </a:lnTo>
                <a:lnTo>
                  <a:pt x="38491" y="3074"/>
                </a:lnTo>
                <a:lnTo>
                  <a:pt x="35492" y="1842"/>
                </a:lnTo>
                <a:lnTo>
                  <a:pt x="32511" y="608"/>
                </a:lnTo>
                <a:lnTo>
                  <a:pt x="29009" y="0"/>
                </a:lnTo>
                <a:lnTo>
                  <a:pt x="20811" y="0"/>
                </a:lnTo>
                <a:lnTo>
                  <a:pt x="17161" y="687"/>
                </a:lnTo>
                <a:lnTo>
                  <a:pt x="14043" y="2058"/>
                </a:lnTo>
                <a:lnTo>
                  <a:pt x="10922" y="3441"/>
                </a:lnTo>
                <a:lnTo>
                  <a:pt x="8323" y="5370"/>
                </a:lnTo>
                <a:lnTo>
                  <a:pt x="4150" y="10364"/>
                </a:lnTo>
                <a:lnTo>
                  <a:pt x="2592" y="13333"/>
                </a:lnTo>
                <a:lnTo>
                  <a:pt x="1548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7" y="37630"/>
                </a:moveTo>
                <a:lnTo>
                  <a:pt x="9546" y="32792"/>
                </a:lnTo>
                <a:lnTo>
                  <a:pt x="10429" y="52134"/>
                </a:lnTo>
                <a:lnTo>
                  <a:pt x="13409" y="53351"/>
                </a:lnTo>
                <a:lnTo>
                  <a:pt x="12520" y="41554"/>
                </a:lnTo>
                <a:lnTo>
                  <a:pt x="1053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7062401" y="4670877"/>
            <a:ext cx="45049" cy="74409"/>
          </a:xfrm>
          <a:custGeom>
            <a:avLst/>
            <a:gdLst/>
            <a:ahLst/>
            <a:cxnLst/>
            <a:rect l="l" t="t" r="r" b="b"/>
            <a:pathLst>
              <a:path w="45049" h="74409">
                <a:moveTo>
                  <a:pt x="0" y="2503"/>
                </a:moveTo>
                <a:lnTo>
                  <a:pt x="0" y="72659"/>
                </a:lnTo>
                <a:lnTo>
                  <a:pt x="323" y="73673"/>
                </a:lnTo>
                <a:lnTo>
                  <a:pt x="2872" y="74409"/>
                </a:lnTo>
                <a:lnTo>
                  <a:pt x="6104" y="74409"/>
                </a:lnTo>
                <a:lnTo>
                  <a:pt x="8977" y="72659"/>
                </a:lnTo>
                <a:lnTo>
                  <a:pt x="8977" y="47548"/>
                </a:lnTo>
                <a:lnTo>
                  <a:pt x="10274" y="48845"/>
                </a:lnTo>
                <a:lnTo>
                  <a:pt x="13830" y="51920"/>
                </a:lnTo>
                <a:lnTo>
                  <a:pt x="17369" y="53990"/>
                </a:lnTo>
                <a:lnTo>
                  <a:pt x="21048" y="55044"/>
                </a:lnTo>
                <a:lnTo>
                  <a:pt x="23831" y="55181"/>
                </a:lnTo>
                <a:lnTo>
                  <a:pt x="27236" y="55181"/>
                </a:lnTo>
                <a:lnTo>
                  <a:pt x="30267" y="54533"/>
                </a:lnTo>
                <a:lnTo>
                  <a:pt x="32906" y="53201"/>
                </a:lnTo>
                <a:lnTo>
                  <a:pt x="35552" y="51894"/>
                </a:lnTo>
                <a:lnTo>
                  <a:pt x="33821" y="39269"/>
                </a:lnTo>
                <a:lnTo>
                  <a:pt x="31816" y="42976"/>
                </a:lnTo>
                <a:lnTo>
                  <a:pt x="28870" y="45594"/>
                </a:lnTo>
                <a:lnTo>
                  <a:pt x="25303" y="47257"/>
                </a:lnTo>
                <a:lnTo>
                  <a:pt x="20601" y="47257"/>
                </a:lnTo>
                <a:lnTo>
                  <a:pt x="16033" y="44805"/>
                </a:lnTo>
                <a:lnTo>
                  <a:pt x="11454" y="40817"/>
                </a:lnTo>
                <a:lnTo>
                  <a:pt x="8977" y="37721"/>
                </a:lnTo>
                <a:lnTo>
                  <a:pt x="8977" y="17741"/>
                </a:lnTo>
                <a:lnTo>
                  <a:pt x="11764" y="14390"/>
                </a:lnTo>
                <a:lnTo>
                  <a:pt x="15523" y="10883"/>
                </a:lnTo>
                <a:lnTo>
                  <a:pt x="19004" y="8802"/>
                </a:lnTo>
                <a:lnTo>
                  <a:pt x="22420" y="7924"/>
                </a:lnTo>
                <a:lnTo>
                  <a:pt x="22110" y="180"/>
                </a:lnTo>
                <a:lnTo>
                  <a:pt x="19176" y="965"/>
                </a:lnTo>
                <a:lnTo>
                  <a:pt x="16357" y="2301"/>
                </a:lnTo>
                <a:lnTo>
                  <a:pt x="13571" y="4025"/>
                </a:lnTo>
                <a:lnTo>
                  <a:pt x="10806" y="6336"/>
                </a:lnTo>
                <a:lnTo>
                  <a:pt x="7886" y="9259"/>
                </a:lnTo>
                <a:lnTo>
                  <a:pt x="7886" y="2171"/>
                </a:lnTo>
                <a:lnTo>
                  <a:pt x="5298" y="800"/>
                </a:lnTo>
                <a:lnTo>
                  <a:pt x="2576" y="800"/>
                </a:lnTo>
                <a:lnTo>
                  <a:pt x="0" y="2503"/>
                </a:lnTo>
                <a:close/>
              </a:path>
              <a:path w="45049" h="74409">
                <a:moveTo>
                  <a:pt x="45049" y="26835"/>
                </a:moveTo>
                <a:lnTo>
                  <a:pt x="45049" y="23191"/>
                </a:lnTo>
                <a:lnTo>
                  <a:pt x="44693" y="19735"/>
                </a:lnTo>
                <a:lnTo>
                  <a:pt x="43962" y="16484"/>
                </a:lnTo>
                <a:lnTo>
                  <a:pt x="43228" y="13234"/>
                </a:lnTo>
                <a:lnTo>
                  <a:pt x="42080" y="10375"/>
                </a:lnTo>
                <a:lnTo>
                  <a:pt x="40506" y="7924"/>
                </a:lnTo>
                <a:lnTo>
                  <a:pt x="36892" y="3531"/>
                </a:lnTo>
                <a:lnTo>
                  <a:pt x="31876" y="698"/>
                </a:lnTo>
                <a:lnTo>
                  <a:pt x="28846" y="0"/>
                </a:lnTo>
                <a:lnTo>
                  <a:pt x="25293" y="0"/>
                </a:lnTo>
                <a:lnTo>
                  <a:pt x="22110" y="180"/>
                </a:lnTo>
                <a:lnTo>
                  <a:pt x="22420" y="7924"/>
                </a:lnTo>
                <a:lnTo>
                  <a:pt x="25927" y="7924"/>
                </a:lnTo>
                <a:lnTo>
                  <a:pt x="29436" y="9601"/>
                </a:lnTo>
                <a:lnTo>
                  <a:pt x="32273" y="12204"/>
                </a:lnTo>
                <a:lnTo>
                  <a:pt x="34131" y="15927"/>
                </a:lnTo>
                <a:lnTo>
                  <a:pt x="35171" y="20448"/>
                </a:lnTo>
                <a:lnTo>
                  <a:pt x="35740" y="25337"/>
                </a:lnTo>
                <a:lnTo>
                  <a:pt x="35740" y="30251"/>
                </a:lnTo>
                <a:lnTo>
                  <a:pt x="35020" y="34874"/>
                </a:lnTo>
                <a:lnTo>
                  <a:pt x="33821" y="39269"/>
                </a:lnTo>
                <a:lnTo>
                  <a:pt x="35552" y="51894"/>
                </a:lnTo>
                <a:lnTo>
                  <a:pt x="37781" y="50001"/>
                </a:lnTo>
                <a:lnTo>
                  <a:pt x="41374" y="45137"/>
                </a:lnTo>
                <a:lnTo>
                  <a:pt x="42724" y="42164"/>
                </a:lnTo>
                <a:lnTo>
                  <a:pt x="43663" y="38671"/>
                </a:lnTo>
                <a:lnTo>
                  <a:pt x="44582" y="35168"/>
                </a:lnTo>
                <a:lnTo>
                  <a:pt x="45049" y="31230"/>
                </a:lnTo>
                <a:lnTo>
                  <a:pt x="45049" y="26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7143151" y="46708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94" y="36103"/>
                </a:lnTo>
                <a:lnTo>
                  <a:pt x="1473" y="39458"/>
                </a:lnTo>
                <a:lnTo>
                  <a:pt x="2452" y="42800"/>
                </a:lnTo>
                <a:lnTo>
                  <a:pt x="3935" y="45655"/>
                </a:lnTo>
                <a:lnTo>
                  <a:pt x="5929" y="48006"/>
                </a:lnTo>
                <a:lnTo>
                  <a:pt x="10426" y="52134"/>
                </a:lnTo>
                <a:lnTo>
                  <a:pt x="9544" y="32792"/>
                </a:lnTo>
                <a:lnTo>
                  <a:pt x="9310" y="30214"/>
                </a:lnTo>
                <a:lnTo>
                  <a:pt x="9310" y="24598"/>
                </a:lnTo>
                <a:lnTo>
                  <a:pt x="9608" y="21959"/>
                </a:lnTo>
                <a:lnTo>
                  <a:pt x="10213" y="19533"/>
                </a:lnTo>
                <a:lnTo>
                  <a:pt x="11736" y="15022"/>
                </a:lnTo>
                <a:lnTo>
                  <a:pt x="14224" y="11494"/>
                </a:lnTo>
                <a:lnTo>
                  <a:pt x="17741" y="9157"/>
                </a:lnTo>
                <a:lnTo>
                  <a:pt x="21949" y="7707"/>
                </a:lnTo>
                <a:lnTo>
                  <a:pt x="27522" y="7707"/>
                </a:lnTo>
                <a:lnTo>
                  <a:pt x="29935" y="8229"/>
                </a:lnTo>
                <a:lnTo>
                  <a:pt x="33797" y="10349"/>
                </a:lnTo>
                <a:lnTo>
                  <a:pt x="36483" y="13625"/>
                </a:lnTo>
                <a:lnTo>
                  <a:pt x="38426" y="17564"/>
                </a:lnTo>
                <a:lnTo>
                  <a:pt x="39403" y="22402"/>
                </a:lnTo>
                <a:lnTo>
                  <a:pt x="39662" y="24969"/>
                </a:lnTo>
                <a:lnTo>
                  <a:pt x="39662" y="30593"/>
                </a:lnTo>
                <a:lnTo>
                  <a:pt x="39377" y="33234"/>
                </a:lnTo>
                <a:lnTo>
                  <a:pt x="38787" y="35661"/>
                </a:lnTo>
                <a:lnTo>
                  <a:pt x="37289" y="40157"/>
                </a:lnTo>
                <a:lnTo>
                  <a:pt x="34787" y="43663"/>
                </a:lnTo>
                <a:lnTo>
                  <a:pt x="31259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102" y="46915"/>
                </a:lnTo>
                <a:lnTo>
                  <a:pt x="15214" y="44790"/>
                </a:lnTo>
                <a:lnTo>
                  <a:pt x="12528" y="41554"/>
                </a:lnTo>
                <a:lnTo>
                  <a:pt x="13417" y="53351"/>
                </a:lnTo>
                <a:lnTo>
                  <a:pt x="16405" y="54583"/>
                </a:lnTo>
                <a:lnTo>
                  <a:pt x="19904" y="55195"/>
                </a:lnTo>
                <a:lnTo>
                  <a:pt x="28065" y="55195"/>
                </a:lnTo>
                <a:lnTo>
                  <a:pt x="31705" y="54496"/>
                </a:lnTo>
                <a:lnTo>
                  <a:pt x="34848" y="53099"/>
                </a:lnTo>
                <a:lnTo>
                  <a:pt x="37984" y="51713"/>
                </a:lnTo>
                <a:lnTo>
                  <a:pt x="40594" y="49758"/>
                </a:lnTo>
                <a:lnTo>
                  <a:pt x="44766" y="44780"/>
                </a:lnTo>
                <a:lnTo>
                  <a:pt x="46335" y="41807"/>
                </a:lnTo>
                <a:lnTo>
                  <a:pt x="47391" y="38365"/>
                </a:lnTo>
                <a:lnTo>
                  <a:pt x="48441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67" y="19086"/>
                </a:lnTo>
                <a:lnTo>
                  <a:pt x="47473" y="15746"/>
                </a:lnTo>
                <a:lnTo>
                  <a:pt x="46473" y="12393"/>
                </a:lnTo>
                <a:lnTo>
                  <a:pt x="44975" y="9536"/>
                </a:lnTo>
                <a:lnTo>
                  <a:pt x="42984" y="7199"/>
                </a:lnTo>
                <a:lnTo>
                  <a:pt x="38488" y="3074"/>
                </a:lnTo>
                <a:lnTo>
                  <a:pt x="35504" y="1842"/>
                </a:lnTo>
                <a:lnTo>
                  <a:pt x="32508" y="608"/>
                </a:lnTo>
                <a:lnTo>
                  <a:pt x="29005" y="0"/>
                </a:lnTo>
                <a:lnTo>
                  <a:pt x="20812" y="0"/>
                </a:lnTo>
                <a:lnTo>
                  <a:pt x="17157" y="687"/>
                </a:lnTo>
                <a:lnTo>
                  <a:pt x="14041" y="2058"/>
                </a:lnTo>
                <a:lnTo>
                  <a:pt x="10919" y="3441"/>
                </a:lnTo>
                <a:lnTo>
                  <a:pt x="8319" y="5370"/>
                </a:lnTo>
                <a:lnTo>
                  <a:pt x="4147" y="10364"/>
                </a:lnTo>
                <a:lnTo>
                  <a:pt x="2589" y="13333"/>
                </a:lnTo>
                <a:lnTo>
                  <a:pt x="1559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7" y="37630"/>
                </a:moveTo>
                <a:lnTo>
                  <a:pt x="9544" y="32792"/>
                </a:lnTo>
                <a:lnTo>
                  <a:pt x="10426" y="52134"/>
                </a:lnTo>
                <a:lnTo>
                  <a:pt x="13417" y="53351"/>
                </a:lnTo>
                <a:lnTo>
                  <a:pt x="12528" y="41554"/>
                </a:lnTo>
                <a:lnTo>
                  <a:pt x="1053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7199075" y="4646876"/>
            <a:ext cx="33126" cy="78432"/>
          </a:xfrm>
          <a:custGeom>
            <a:avLst/>
            <a:gdLst/>
            <a:ahLst/>
            <a:cxnLst/>
            <a:rect l="l" t="t" r="r" b="b"/>
            <a:pathLst>
              <a:path w="33126" h="78432">
                <a:moveTo>
                  <a:pt x="28623" y="25055"/>
                </a:moveTo>
                <a:lnTo>
                  <a:pt x="17675" y="25055"/>
                </a:lnTo>
                <a:lnTo>
                  <a:pt x="17675" y="17424"/>
                </a:lnTo>
                <a:lnTo>
                  <a:pt x="18060" y="14083"/>
                </a:lnTo>
                <a:lnTo>
                  <a:pt x="18729" y="11351"/>
                </a:lnTo>
                <a:lnTo>
                  <a:pt x="20648" y="8761"/>
                </a:lnTo>
                <a:lnTo>
                  <a:pt x="23680" y="7642"/>
                </a:lnTo>
                <a:lnTo>
                  <a:pt x="26863" y="7721"/>
                </a:lnTo>
                <a:lnTo>
                  <a:pt x="30081" y="8661"/>
                </a:lnTo>
                <a:lnTo>
                  <a:pt x="32781" y="8596"/>
                </a:lnTo>
                <a:lnTo>
                  <a:pt x="33126" y="5853"/>
                </a:lnTo>
                <a:lnTo>
                  <a:pt x="33055" y="4036"/>
                </a:lnTo>
                <a:lnTo>
                  <a:pt x="30899" y="1140"/>
                </a:lnTo>
                <a:lnTo>
                  <a:pt x="28126" y="353"/>
                </a:lnTo>
                <a:lnTo>
                  <a:pt x="24425" y="0"/>
                </a:lnTo>
                <a:lnTo>
                  <a:pt x="21736" y="0"/>
                </a:lnTo>
                <a:lnTo>
                  <a:pt x="19425" y="378"/>
                </a:lnTo>
                <a:lnTo>
                  <a:pt x="15462" y="1889"/>
                </a:lnTo>
                <a:lnTo>
                  <a:pt x="12517" y="4683"/>
                </a:lnTo>
                <a:lnTo>
                  <a:pt x="10238" y="8329"/>
                </a:lnTo>
                <a:lnTo>
                  <a:pt x="8975" y="13359"/>
                </a:lnTo>
                <a:lnTo>
                  <a:pt x="8639" y="16369"/>
                </a:lnTo>
                <a:lnTo>
                  <a:pt x="8639" y="25055"/>
                </a:lnTo>
                <a:lnTo>
                  <a:pt x="1746" y="25055"/>
                </a:lnTo>
                <a:lnTo>
                  <a:pt x="294" y="26221"/>
                </a:lnTo>
                <a:lnTo>
                  <a:pt x="0" y="28903"/>
                </a:lnTo>
                <a:lnTo>
                  <a:pt x="1746" y="32702"/>
                </a:lnTo>
                <a:lnTo>
                  <a:pt x="8639" y="32702"/>
                </a:lnTo>
                <a:lnTo>
                  <a:pt x="8639" y="76730"/>
                </a:lnTo>
                <a:lnTo>
                  <a:pt x="9014" y="77698"/>
                </a:lnTo>
                <a:lnTo>
                  <a:pt x="11573" y="78432"/>
                </a:lnTo>
                <a:lnTo>
                  <a:pt x="14767" y="78432"/>
                </a:lnTo>
                <a:lnTo>
                  <a:pt x="17675" y="76730"/>
                </a:lnTo>
                <a:lnTo>
                  <a:pt x="17675" y="32702"/>
                </a:lnTo>
                <a:lnTo>
                  <a:pt x="28623" y="32702"/>
                </a:lnTo>
                <a:lnTo>
                  <a:pt x="30405" y="30250"/>
                </a:lnTo>
                <a:lnTo>
                  <a:pt x="3036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7258279" y="4658241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6" y="1738"/>
                </a:moveTo>
                <a:lnTo>
                  <a:pt x="17406" y="1029"/>
                </a:lnTo>
                <a:lnTo>
                  <a:pt x="14757" y="0"/>
                </a:lnTo>
                <a:lnTo>
                  <a:pt x="11523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4" y="13690"/>
                </a:lnTo>
                <a:lnTo>
                  <a:pt x="342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3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3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86" y="61682"/>
                </a:lnTo>
                <a:lnTo>
                  <a:pt x="31986" y="61009"/>
                </a:lnTo>
                <a:lnTo>
                  <a:pt x="30118" y="58355"/>
                </a:lnTo>
                <a:lnTo>
                  <a:pt x="27371" y="59422"/>
                </a:lnTo>
                <a:lnTo>
                  <a:pt x="24488" y="59842"/>
                </a:lnTo>
                <a:lnTo>
                  <a:pt x="21910" y="59842"/>
                </a:lnTo>
                <a:lnTo>
                  <a:pt x="20114" y="58964"/>
                </a:lnTo>
                <a:lnTo>
                  <a:pt x="18122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94" y="21337"/>
                </a:lnTo>
                <a:lnTo>
                  <a:pt x="31986" y="18884"/>
                </a:lnTo>
                <a:lnTo>
                  <a:pt x="31950" y="16243"/>
                </a:lnTo>
                <a:lnTo>
                  <a:pt x="30194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7301948" y="4647294"/>
            <a:ext cx="42166" cy="78014"/>
          </a:xfrm>
          <a:custGeom>
            <a:avLst/>
            <a:gdLst/>
            <a:ahLst/>
            <a:cxnLst/>
            <a:rect l="l" t="t" r="r" b="b"/>
            <a:pathLst>
              <a:path w="42166" h="78014">
                <a:moveTo>
                  <a:pt x="33177" y="46915"/>
                </a:moveTo>
                <a:lnTo>
                  <a:pt x="33177" y="76313"/>
                </a:lnTo>
                <a:lnTo>
                  <a:pt x="33400" y="77075"/>
                </a:lnTo>
                <a:lnTo>
                  <a:pt x="36050" y="78014"/>
                </a:lnTo>
                <a:lnTo>
                  <a:pt x="39303" y="78014"/>
                </a:lnTo>
                <a:lnTo>
                  <a:pt x="42166" y="76313"/>
                </a:lnTo>
                <a:lnTo>
                  <a:pt x="42166" y="42127"/>
                </a:lnTo>
                <a:lnTo>
                  <a:pt x="41868" y="39038"/>
                </a:lnTo>
                <a:lnTo>
                  <a:pt x="41259" y="36485"/>
                </a:lnTo>
                <a:lnTo>
                  <a:pt x="40669" y="33947"/>
                </a:lnTo>
                <a:lnTo>
                  <a:pt x="38303" y="29832"/>
                </a:lnTo>
                <a:lnTo>
                  <a:pt x="35120" y="26416"/>
                </a:lnTo>
                <a:lnTo>
                  <a:pt x="30653" y="24155"/>
                </a:lnTo>
                <a:lnTo>
                  <a:pt x="27914" y="23582"/>
                </a:lnTo>
                <a:lnTo>
                  <a:pt x="21998" y="23582"/>
                </a:lnTo>
                <a:lnTo>
                  <a:pt x="19363" y="24245"/>
                </a:lnTo>
                <a:lnTo>
                  <a:pt x="16750" y="25617"/>
                </a:lnTo>
                <a:lnTo>
                  <a:pt x="14136" y="26974"/>
                </a:lnTo>
                <a:lnTo>
                  <a:pt x="11551" y="29044"/>
                </a:lnTo>
                <a:lnTo>
                  <a:pt x="8973" y="31837"/>
                </a:lnTo>
                <a:lnTo>
                  <a:pt x="8973" y="1752"/>
                </a:lnTo>
                <a:lnTo>
                  <a:pt x="8765" y="963"/>
                </a:lnTo>
                <a:lnTo>
                  <a:pt x="6116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3"/>
                </a:lnTo>
                <a:lnTo>
                  <a:pt x="308" y="77280"/>
                </a:lnTo>
                <a:lnTo>
                  <a:pt x="2857" y="78014"/>
                </a:lnTo>
                <a:lnTo>
                  <a:pt x="6116" y="78014"/>
                </a:lnTo>
                <a:lnTo>
                  <a:pt x="8973" y="76313"/>
                </a:lnTo>
                <a:lnTo>
                  <a:pt x="8973" y="41212"/>
                </a:lnTo>
                <a:lnTo>
                  <a:pt x="11451" y="38047"/>
                </a:lnTo>
                <a:lnTo>
                  <a:pt x="13790" y="35650"/>
                </a:lnTo>
                <a:lnTo>
                  <a:pt x="18294" y="32371"/>
                </a:lnTo>
                <a:lnTo>
                  <a:pt x="22801" y="31560"/>
                </a:lnTo>
                <a:lnTo>
                  <a:pt x="26060" y="31888"/>
                </a:lnTo>
                <a:lnTo>
                  <a:pt x="28709" y="33224"/>
                </a:lnTo>
                <a:lnTo>
                  <a:pt x="31470" y="36727"/>
                </a:lnTo>
                <a:lnTo>
                  <a:pt x="32532" y="39992"/>
                </a:lnTo>
                <a:lnTo>
                  <a:pt x="33177" y="44042"/>
                </a:lnTo>
                <a:lnTo>
                  <a:pt x="33177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7357489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10" y="1893"/>
                </a:lnTo>
                <a:lnTo>
                  <a:pt x="30613" y="636"/>
                </a:lnTo>
                <a:lnTo>
                  <a:pt x="27345" y="0"/>
                </a:lnTo>
                <a:lnTo>
                  <a:pt x="27381" y="7188"/>
                </a:lnTo>
                <a:lnTo>
                  <a:pt x="30650" y="8575"/>
                </a:lnTo>
                <a:lnTo>
                  <a:pt x="32863" y="11328"/>
                </a:lnTo>
                <a:lnTo>
                  <a:pt x="35071" y="14071"/>
                </a:lnTo>
                <a:lnTo>
                  <a:pt x="36121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15" y="18708"/>
                </a:lnTo>
                <a:lnTo>
                  <a:pt x="10968" y="14950"/>
                </a:lnTo>
                <a:lnTo>
                  <a:pt x="13765" y="1918"/>
                </a:lnTo>
                <a:lnTo>
                  <a:pt x="10867" y="3200"/>
                </a:lnTo>
                <a:lnTo>
                  <a:pt x="8390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8" y="36360"/>
                </a:lnTo>
                <a:lnTo>
                  <a:pt x="1579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6263" y="48336"/>
                </a:lnTo>
                <a:lnTo>
                  <a:pt x="10867" y="52311"/>
                </a:lnTo>
                <a:lnTo>
                  <a:pt x="13902" y="53466"/>
                </a:lnTo>
                <a:lnTo>
                  <a:pt x="16918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5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76" y="44121"/>
                </a:lnTo>
                <a:lnTo>
                  <a:pt x="39549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20" y="47511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2" y="29465"/>
                </a:lnTo>
                <a:lnTo>
                  <a:pt x="4398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0" y="11875"/>
                </a:lnTo>
                <a:lnTo>
                  <a:pt x="15507" y="9334"/>
                </a:lnTo>
                <a:lnTo>
                  <a:pt x="18853" y="7635"/>
                </a:lnTo>
                <a:lnTo>
                  <a:pt x="23035" y="7188"/>
                </a:lnTo>
                <a:lnTo>
                  <a:pt x="27381" y="7188"/>
                </a:lnTo>
                <a:lnTo>
                  <a:pt x="27345" y="0"/>
                </a:lnTo>
                <a:lnTo>
                  <a:pt x="19907" y="0"/>
                </a:lnTo>
                <a:lnTo>
                  <a:pt x="16675" y="636"/>
                </a:lnTo>
                <a:lnTo>
                  <a:pt x="13765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7441826" y="4647294"/>
            <a:ext cx="8989" cy="78014"/>
          </a:xfrm>
          <a:custGeom>
            <a:avLst/>
            <a:gdLst/>
            <a:ahLst/>
            <a:cxnLst/>
            <a:rect l="l" t="t" r="r" b="b"/>
            <a:pathLst>
              <a:path w="8989" h="78014">
                <a:moveTo>
                  <a:pt x="8989" y="76313"/>
                </a:moveTo>
                <a:lnTo>
                  <a:pt x="8989" y="1752"/>
                </a:lnTo>
                <a:lnTo>
                  <a:pt x="8765" y="963"/>
                </a:lnTo>
                <a:lnTo>
                  <a:pt x="6130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76" y="78014"/>
                </a:lnTo>
                <a:lnTo>
                  <a:pt x="6130" y="78014"/>
                </a:lnTo>
                <a:lnTo>
                  <a:pt x="8989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7466130" y="4650940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94" y="9155"/>
                </a:lnTo>
                <a:lnTo>
                  <a:pt x="3387" y="11049"/>
                </a:lnTo>
                <a:lnTo>
                  <a:pt x="7635" y="11049"/>
                </a:lnTo>
                <a:lnTo>
                  <a:pt x="10694" y="9104"/>
                </a:lnTo>
                <a:lnTo>
                  <a:pt x="11090" y="5472"/>
                </a:lnTo>
                <a:lnTo>
                  <a:pt x="10706" y="1915"/>
                </a:lnTo>
                <a:lnTo>
                  <a:pt x="7706" y="0"/>
                </a:lnTo>
                <a:lnTo>
                  <a:pt x="3462" y="0"/>
                </a:lnTo>
                <a:lnTo>
                  <a:pt x="394" y="1965"/>
                </a:lnTo>
                <a:lnTo>
                  <a:pt x="0" y="5587"/>
                </a:lnTo>
                <a:close/>
              </a:path>
              <a:path w="11090" h="74368">
                <a:moveTo>
                  <a:pt x="1273" y="73428"/>
                </a:moveTo>
                <a:lnTo>
                  <a:pt x="3944" y="74368"/>
                </a:lnTo>
                <a:lnTo>
                  <a:pt x="7203" y="74368"/>
                </a:lnTo>
                <a:lnTo>
                  <a:pt x="10060" y="72666"/>
                </a:lnTo>
                <a:lnTo>
                  <a:pt x="10060" y="22439"/>
                </a:lnTo>
                <a:lnTo>
                  <a:pt x="9838" y="21715"/>
                </a:lnTo>
                <a:lnTo>
                  <a:pt x="7203" y="20750"/>
                </a:lnTo>
                <a:lnTo>
                  <a:pt x="3944" y="20750"/>
                </a:lnTo>
                <a:lnTo>
                  <a:pt x="1075" y="22439"/>
                </a:lnTo>
                <a:lnTo>
                  <a:pt x="1075" y="72666"/>
                </a:lnTo>
                <a:lnTo>
                  <a:pt x="1273" y="73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7492597" y="4670877"/>
            <a:ext cx="42156" cy="54432"/>
          </a:xfrm>
          <a:custGeom>
            <a:avLst/>
            <a:gdLst/>
            <a:ahLst/>
            <a:cxnLst/>
            <a:rect l="l" t="t" r="r" b="b"/>
            <a:pathLst>
              <a:path w="42156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6" y="52730"/>
                </a:lnTo>
                <a:lnTo>
                  <a:pt x="42156" y="18529"/>
                </a:lnTo>
                <a:lnTo>
                  <a:pt x="41856" y="15455"/>
                </a:lnTo>
                <a:lnTo>
                  <a:pt x="41266" y="12903"/>
                </a:lnTo>
                <a:lnTo>
                  <a:pt x="40657" y="10364"/>
                </a:lnTo>
                <a:lnTo>
                  <a:pt x="38293" y="6249"/>
                </a:lnTo>
                <a:lnTo>
                  <a:pt x="35110" y="2833"/>
                </a:lnTo>
                <a:lnTo>
                  <a:pt x="30642" y="572"/>
                </a:lnTo>
                <a:lnTo>
                  <a:pt x="27906" y="0"/>
                </a:lnTo>
                <a:lnTo>
                  <a:pt x="21837" y="0"/>
                </a:lnTo>
                <a:lnTo>
                  <a:pt x="19079" y="723"/>
                </a:lnTo>
                <a:lnTo>
                  <a:pt x="16343" y="2197"/>
                </a:lnTo>
                <a:lnTo>
                  <a:pt x="13596" y="3672"/>
                </a:lnTo>
                <a:lnTo>
                  <a:pt x="10857" y="5984"/>
                </a:lnTo>
                <a:lnTo>
                  <a:pt x="8100" y="9143"/>
                </a:lnTo>
                <a:lnTo>
                  <a:pt x="8100" y="2197"/>
                </a:lnTo>
                <a:lnTo>
                  <a:pt x="5537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12" y="53698"/>
                </a:lnTo>
                <a:lnTo>
                  <a:pt x="2861" y="54432"/>
                </a:lnTo>
                <a:lnTo>
                  <a:pt x="6108" y="54432"/>
                </a:lnTo>
                <a:lnTo>
                  <a:pt x="8967" y="52730"/>
                </a:lnTo>
                <a:lnTo>
                  <a:pt x="8967" y="17630"/>
                </a:lnTo>
                <a:lnTo>
                  <a:pt x="11440" y="14465"/>
                </a:lnTo>
                <a:lnTo>
                  <a:pt x="13790" y="12067"/>
                </a:lnTo>
                <a:lnTo>
                  <a:pt x="18288" y="8788"/>
                </a:lnTo>
                <a:lnTo>
                  <a:pt x="22795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60" y="13144"/>
                </a:lnTo>
                <a:lnTo>
                  <a:pt x="32536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7548138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11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0" y="3163"/>
                </a:lnTo>
                <a:lnTo>
                  <a:pt x="33314" y="1893"/>
                </a:lnTo>
                <a:lnTo>
                  <a:pt x="30603" y="636"/>
                </a:lnTo>
                <a:lnTo>
                  <a:pt x="27349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295" y="22708"/>
                </a:lnTo>
                <a:lnTo>
                  <a:pt x="9715" y="18708"/>
                </a:lnTo>
                <a:lnTo>
                  <a:pt x="10955" y="14950"/>
                </a:lnTo>
                <a:lnTo>
                  <a:pt x="13751" y="1918"/>
                </a:lnTo>
                <a:lnTo>
                  <a:pt x="10857" y="3200"/>
                </a:lnTo>
                <a:lnTo>
                  <a:pt x="8380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8" y="36360"/>
                </a:lnTo>
                <a:lnTo>
                  <a:pt x="1572" y="39790"/>
                </a:lnTo>
                <a:lnTo>
                  <a:pt x="2623" y="43206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2" y="54622"/>
                </a:lnTo>
                <a:lnTo>
                  <a:pt x="20450" y="55194"/>
                </a:lnTo>
                <a:lnTo>
                  <a:pt x="24476" y="55194"/>
                </a:lnTo>
                <a:lnTo>
                  <a:pt x="28982" y="55018"/>
                </a:lnTo>
                <a:lnTo>
                  <a:pt x="33075" y="54305"/>
                </a:lnTo>
                <a:lnTo>
                  <a:pt x="36446" y="53466"/>
                </a:lnTo>
                <a:lnTo>
                  <a:pt x="40259" y="52083"/>
                </a:lnTo>
                <a:lnTo>
                  <a:pt x="42832" y="49416"/>
                </a:lnTo>
                <a:lnTo>
                  <a:pt x="42969" y="46813"/>
                </a:lnTo>
                <a:lnTo>
                  <a:pt x="42176" y="44121"/>
                </a:lnTo>
                <a:lnTo>
                  <a:pt x="39552" y="44503"/>
                </a:lnTo>
                <a:lnTo>
                  <a:pt x="36269" y="45810"/>
                </a:lnTo>
                <a:lnTo>
                  <a:pt x="33360" y="46738"/>
                </a:lnTo>
                <a:lnTo>
                  <a:pt x="29721" y="47511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63" y="41147"/>
                </a:lnTo>
                <a:lnTo>
                  <a:pt x="10111" y="36996"/>
                </a:lnTo>
                <a:lnTo>
                  <a:pt x="9295" y="32259"/>
                </a:lnTo>
                <a:lnTo>
                  <a:pt x="9295" y="29465"/>
                </a:lnTo>
                <a:lnTo>
                  <a:pt x="41536" y="29465"/>
                </a:lnTo>
                <a:lnTo>
                  <a:pt x="4397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55" y="14950"/>
                </a:moveTo>
                <a:lnTo>
                  <a:pt x="12962" y="11875"/>
                </a:lnTo>
                <a:lnTo>
                  <a:pt x="15501" y="9334"/>
                </a:lnTo>
                <a:lnTo>
                  <a:pt x="18856" y="7635"/>
                </a:lnTo>
                <a:lnTo>
                  <a:pt x="23036" y="7188"/>
                </a:lnTo>
                <a:lnTo>
                  <a:pt x="27385" y="7188"/>
                </a:lnTo>
                <a:lnTo>
                  <a:pt x="27349" y="0"/>
                </a:lnTo>
                <a:lnTo>
                  <a:pt x="19907" y="0"/>
                </a:lnTo>
                <a:lnTo>
                  <a:pt x="16659" y="636"/>
                </a:lnTo>
                <a:lnTo>
                  <a:pt x="13751" y="1918"/>
                </a:lnTo>
                <a:lnTo>
                  <a:pt x="1095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7627039" y="4671655"/>
            <a:ext cx="73929" cy="53693"/>
          </a:xfrm>
          <a:custGeom>
            <a:avLst/>
            <a:gdLst/>
            <a:ahLst/>
            <a:cxnLst/>
            <a:rect l="l" t="t" r="r" b="b"/>
            <a:pathLst>
              <a:path w="73929" h="53693">
                <a:moveTo>
                  <a:pt x="482" y="3963"/>
                </a:moveTo>
                <a:lnTo>
                  <a:pt x="14806" y="51677"/>
                </a:lnTo>
                <a:lnTo>
                  <a:pt x="15288" y="52627"/>
                </a:lnTo>
                <a:lnTo>
                  <a:pt x="18035" y="53582"/>
                </a:lnTo>
                <a:lnTo>
                  <a:pt x="20786" y="53693"/>
                </a:lnTo>
                <a:lnTo>
                  <a:pt x="24274" y="53541"/>
                </a:lnTo>
                <a:lnTo>
                  <a:pt x="26924" y="51677"/>
                </a:lnTo>
                <a:lnTo>
                  <a:pt x="36460" y="15227"/>
                </a:lnTo>
                <a:lnTo>
                  <a:pt x="36668" y="15227"/>
                </a:lnTo>
                <a:lnTo>
                  <a:pt x="46943" y="51677"/>
                </a:lnTo>
                <a:lnTo>
                  <a:pt x="47660" y="52884"/>
                </a:lnTo>
                <a:lnTo>
                  <a:pt x="50274" y="53582"/>
                </a:lnTo>
                <a:lnTo>
                  <a:pt x="55821" y="53606"/>
                </a:lnTo>
                <a:lnTo>
                  <a:pt x="59028" y="51677"/>
                </a:lnTo>
                <a:lnTo>
                  <a:pt x="73450" y="3963"/>
                </a:lnTo>
                <a:lnTo>
                  <a:pt x="73929" y="1612"/>
                </a:lnTo>
                <a:lnTo>
                  <a:pt x="73399" y="482"/>
                </a:lnTo>
                <a:lnTo>
                  <a:pt x="70613" y="0"/>
                </a:lnTo>
                <a:lnTo>
                  <a:pt x="68028" y="25"/>
                </a:lnTo>
                <a:lnTo>
                  <a:pt x="64907" y="1789"/>
                </a:lnTo>
                <a:lnTo>
                  <a:pt x="53257" y="43192"/>
                </a:lnTo>
                <a:lnTo>
                  <a:pt x="53096" y="43192"/>
                </a:lnTo>
                <a:lnTo>
                  <a:pt x="41395" y="1677"/>
                </a:lnTo>
                <a:lnTo>
                  <a:pt x="41079" y="888"/>
                </a:lnTo>
                <a:lnTo>
                  <a:pt x="38475" y="25"/>
                </a:lnTo>
                <a:lnTo>
                  <a:pt x="35247" y="25"/>
                </a:lnTo>
                <a:lnTo>
                  <a:pt x="32263" y="1789"/>
                </a:lnTo>
                <a:lnTo>
                  <a:pt x="21445" y="43192"/>
                </a:lnTo>
                <a:lnTo>
                  <a:pt x="21217" y="43192"/>
                </a:lnTo>
                <a:lnTo>
                  <a:pt x="9409" y="1789"/>
                </a:lnTo>
                <a:lnTo>
                  <a:pt x="8319" y="355"/>
                </a:lnTo>
                <a:lnTo>
                  <a:pt x="5482" y="0"/>
                </a:lnTo>
                <a:lnTo>
                  <a:pt x="2922" y="13"/>
                </a:lnTo>
                <a:lnTo>
                  <a:pt x="0" y="1281"/>
                </a:lnTo>
                <a:lnTo>
                  <a:pt x="482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7709072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11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4" y="3163"/>
                </a:lnTo>
                <a:lnTo>
                  <a:pt x="33314" y="1893"/>
                </a:lnTo>
                <a:lnTo>
                  <a:pt x="30603" y="636"/>
                </a:lnTo>
                <a:lnTo>
                  <a:pt x="27349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4" y="22708"/>
                </a:lnTo>
                <a:lnTo>
                  <a:pt x="9298" y="22708"/>
                </a:lnTo>
                <a:lnTo>
                  <a:pt x="9719" y="18708"/>
                </a:lnTo>
                <a:lnTo>
                  <a:pt x="10955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84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8" y="36360"/>
                </a:lnTo>
                <a:lnTo>
                  <a:pt x="1572" y="39790"/>
                </a:lnTo>
                <a:lnTo>
                  <a:pt x="2623" y="43206"/>
                </a:lnTo>
                <a:lnTo>
                  <a:pt x="4185" y="46065"/>
                </a:lnTo>
                <a:lnTo>
                  <a:pt x="8319" y="50598"/>
                </a:lnTo>
                <a:lnTo>
                  <a:pt x="10871" y="52311"/>
                </a:lnTo>
                <a:lnTo>
                  <a:pt x="13888" y="53466"/>
                </a:lnTo>
                <a:lnTo>
                  <a:pt x="16922" y="54622"/>
                </a:lnTo>
                <a:lnTo>
                  <a:pt x="20450" y="55194"/>
                </a:lnTo>
                <a:lnTo>
                  <a:pt x="24476" y="55194"/>
                </a:lnTo>
                <a:lnTo>
                  <a:pt x="28982" y="55018"/>
                </a:lnTo>
                <a:lnTo>
                  <a:pt x="33075" y="54305"/>
                </a:lnTo>
                <a:lnTo>
                  <a:pt x="36446" y="53466"/>
                </a:lnTo>
                <a:lnTo>
                  <a:pt x="40261" y="52083"/>
                </a:lnTo>
                <a:lnTo>
                  <a:pt x="42832" y="49416"/>
                </a:lnTo>
                <a:lnTo>
                  <a:pt x="42969" y="46813"/>
                </a:lnTo>
                <a:lnTo>
                  <a:pt x="42176" y="44121"/>
                </a:lnTo>
                <a:lnTo>
                  <a:pt x="39552" y="44503"/>
                </a:lnTo>
                <a:lnTo>
                  <a:pt x="36273" y="45810"/>
                </a:lnTo>
                <a:lnTo>
                  <a:pt x="33364" y="46738"/>
                </a:lnTo>
                <a:lnTo>
                  <a:pt x="29721" y="47511"/>
                </a:lnTo>
                <a:lnTo>
                  <a:pt x="25318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63" y="41147"/>
                </a:lnTo>
                <a:lnTo>
                  <a:pt x="10111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36" y="29465"/>
                </a:lnTo>
                <a:lnTo>
                  <a:pt x="4397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55" y="14950"/>
                </a:moveTo>
                <a:lnTo>
                  <a:pt x="12962" y="11875"/>
                </a:lnTo>
                <a:lnTo>
                  <a:pt x="15501" y="9334"/>
                </a:lnTo>
                <a:lnTo>
                  <a:pt x="18856" y="7635"/>
                </a:lnTo>
                <a:lnTo>
                  <a:pt x="23039" y="7188"/>
                </a:lnTo>
                <a:lnTo>
                  <a:pt x="27385" y="7188"/>
                </a:lnTo>
                <a:lnTo>
                  <a:pt x="27349" y="0"/>
                </a:lnTo>
                <a:lnTo>
                  <a:pt x="19907" y="0"/>
                </a:lnTo>
                <a:lnTo>
                  <a:pt x="16663" y="636"/>
                </a:lnTo>
                <a:lnTo>
                  <a:pt x="13755" y="1918"/>
                </a:lnTo>
                <a:lnTo>
                  <a:pt x="1095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7768036" y="4647294"/>
            <a:ext cx="8978" cy="78014"/>
          </a:xfrm>
          <a:custGeom>
            <a:avLst/>
            <a:gdLst/>
            <a:ahLst/>
            <a:cxnLst/>
            <a:rect l="l" t="t" r="r" b="b"/>
            <a:pathLst>
              <a:path w="8978" h="78014">
                <a:moveTo>
                  <a:pt x="8978" y="76313"/>
                </a:moveTo>
                <a:lnTo>
                  <a:pt x="8978" y="1752"/>
                </a:lnTo>
                <a:lnTo>
                  <a:pt x="8755" y="963"/>
                </a:lnTo>
                <a:lnTo>
                  <a:pt x="611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3"/>
                </a:lnTo>
                <a:lnTo>
                  <a:pt x="325" y="77280"/>
                </a:lnTo>
                <a:lnTo>
                  <a:pt x="2876" y="78014"/>
                </a:lnTo>
                <a:lnTo>
                  <a:pt x="6116" y="78014"/>
                </a:lnTo>
                <a:lnTo>
                  <a:pt x="8978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7793417" y="4647294"/>
            <a:ext cx="8971" cy="78014"/>
          </a:xfrm>
          <a:custGeom>
            <a:avLst/>
            <a:gdLst/>
            <a:ahLst/>
            <a:cxnLst/>
            <a:rect l="l" t="t" r="r" b="b"/>
            <a:pathLst>
              <a:path w="8971" h="78014">
                <a:moveTo>
                  <a:pt x="8971" y="76313"/>
                </a:moveTo>
                <a:lnTo>
                  <a:pt x="8971" y="1752"/>
                </a:lnTo>
                <a:lnTo>
                  <a:pt x="8751" y="963"/>
                </a:lnTo>
                <a:lnTo>
                  <a:pt x="6112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320" y="77280"/>
                </a:lnTo>
                <a:lnTo>
                  <a:pt x="2868" y="78014"/>
                </a:lnTo>
                <a:lnTo>
                  <a:pt x="6112" y="78014"/>
                </a:lnTo>
                <a:lnTo>
                  <a:pt x="8971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7840752" y="4670920"/>
            <a:ext cx="38620" cy="55145"/>
          </a:xfrm>
          <a:custGeom>
            <a:avLst/>
            <a:gdLst/>
            <a:ahLst/>
            <a:cxnLst/>
            <a:rect l="l" t="t" r="r" b="b"/>
            <a:pathLst>
              <a:path w="38620" h="55145">
                <a:moveTo>
                  <a:pt x="9641" y="33757"/>
                </a:moveTo>
                <a:lnTo>
                  <a:pt x="9357" y="30928"/>
                </a:lnTo>
                <a:lnTo>
                  <a:pt x="9357" y="21211"/>
                </a:lnTo>
                <a:lnTo>
                  <a:pt x="10509" y="16272"/>
                </a:lnTo>
                <a:lnTo>
                  <a:pt x="12799" y="12867"/>
                </a:lnTo>
                <a:lnTo>
                  <a:pt x="15112" y="9465"/>
                </a:lnTo>
                <a:lnTo>
                  <a:pt x="18417" y="7762"/>
                </a:lnTo>
                <a:lnTo>
                  <a:pt x="24843" y="7762"/>
                </a:lnTo>
                <a:lnTo>
                  <a:pt x="28199" y="8686"/>
                </a:lnTo>
                <a:lnTo>
                  <a:pt x="32144" y="10721"/>
                </a:lnTo>
                <a:lnTo>
                  <a:pt x="35539" y="13374"/>
                </a:lnTo>
                <a:lnTo>
                  <a:pt x="38398" y="11229"/>
                </a:lnTo>
                <a:lnTo>
                  <a:pt x="38376" y="8550"/>
                </a:lnTo>
                <a:lnTo>
                  <a:pt x="37555" y="5717"/>
                </a:lnTo>
                <a:lnTo>
                  <a:pt x="34737" y="3305"/>
                </a:lnTo>
                <a:lnTo>
                  <a:pt x="31438" y="1628"/>
                </a:lnTo>
                <a:lnTo>
                  <a:pt x="28854" y="753"/>
                </a:lnTo>
                <a:lnTo>
                  <a:pt x="25920" y="154"/>
                </a:lnTo>
                <a:lnTo>
                  <a:pt x="22849" y="0"/>
                </a:lnTo>
                <a:lnTo>
                  <a:pt x="19616" y="0"/>
                </a:lnTo>
                <a:lnTo>
                  <a:pt x="16610" y="562"/>
                </a:lnTo>
                <a:lnTo>
                  <a:pt x="13839" y="1653"/>
                </a:lnTo>
                <a:lnTo>
                  <a:pt x="11052" y="2758"/>
                </a:lnTo>
                <a:lnTo>
                  <a:pt x="8651" y="4436"/>
                </a:lnTo>
                <a:lnTo>
                  <a:pt x="4554" y="8968"/>
                </a:lnTo>
                <a:lnTo>
                  <a:pt x="2931" y="11887"/>
                </a:lnTo>
                <a:lnTo>
                  <a:pt x="1757" y="15434"/>
                </a:lnTo>
                <a:lnTo>
                  <a:pt x="580" y="18986"/>
                </a:lnTo>
                <a:lnTo>
                  <a:pt x="0" y="23242"/>
                </a:lnTo>
                <a:lnTo>
                  <a:pt x="0" y="32551"/>
                </a:lnTo>
                <a:lnTo>
                  <a:pt x="468" y="36389"/>
                </a:lnTo>
                <a:lnTo>
                  <a:pt x="1433" y="39715"/>
                </a:lnTo>
                <a:lnTo>
                  <a:pt x="2387" y="43042"/>
                </a:lnTo>
                <a:lnTo>
                  <a:pt x="3798" y="45850"/>
                </a:lnTo>
                <a:lnTo>
                  <a:pt x="5615" y="48136"/>
                </a:lnTo>
                <a:lnTo>
                  <a:pt x="9730" y="52175"/>
                </a:lnTo>
                <a:lnTo>
                  <a:pt x="12452" y="53356"/>
                </a:lnTo>
                <a:lnTo>
                  <a:pt x="15163" y="54547"/>
                </a:lnTo>
                <a:lnTo>
                  <a:pt x="18281" y="55145"/>
                </a:lnTo>
                <a:lnTo>
                  <a:pt x="23508" y="55145"/>
                </a:lnTo>
                <a:lnTo>
                  <a:pt x="26762" y="54648"/>
                </a:lnTo>
                <a:lnTo>
                  <a:pt x="29833" y="53874"/>
                </a:lnTo>
                <a:lnTo>
                  <a:pt x="32555" y="52795"/>
                </a:lnTo>
                <a:lnTo>
                  <a:pt x="35946" y="50803"/>
                </a:lnTo>
                <a:lnTo>
                  <a:pt x="38361" y="47870"/>
                </a:lnTo>
                <a:lnTo>
                  <a:pt x="38620" y="45046"/>
                </a:lnTo>
                <a:lnTo>
                  <a:pt x="38585" y="43665"/>
                </a:lnTo>
                <a:lnTo>
                  <a:pt x="36716" y="40806"/>
                </a:lnTo>
                <a:lnTo>
                  <a:pt x="33585" y="43168"/>
                </a:lnTo>
                <a:lnTo>
                  <a:pt x="29956" y="45493"/>
                </a:lnTo>
                <a:lnTo>
                  <a:pt x="26838" y="46840"/>
                </a:lnTo>
                <a:lnTo>
                  <a:pt x="22950" y="47171"/>
                </a:lnTo>
                <a:lnTo>
                  <a:pt x="18839" y="46775"/>
                </a:lnTo>
                <a:lnTo>
                  <a:pt x="15473" y="45176"/>
                </a:lnTo>
                <a:lnTo>
                  <a:pt x="12885" y="42303"/>
                </a:lnTo>
                <a:lnTo>
                  <a:pt x="10843" y="38635"/>
                </a:lnTo>
                <a:lnTo>
                  <a:pt x="9641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7887906" y="46708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83" y="42062"/>
                </a:moveTo>
                <a:lnTo>
                  <a:pt x="9974" y="54165"/>
                </a:lnTo>
                <a:lnTo>
                  <a:pt x="14395" y="55191"/>
                </a:lnTo>
                <a:lnTo>
                  <a:pt x="19900" y="55191"/>
                </a:lnTo>
                <a:lnTo>
                  <a:pt x="22924" y="47382"/>
                </a:lnTo>
                <a:lnTo>
                  <a:pt x="18376" y="48006"/>
                </a:lnTo>
                <a:lnTo>
                  <a:pt x="15482" y="48006"/>
                </a:lnTo>
                <a:lnTo>
                  <a:pt x="11609" y="45680"/>
                </a:lnTo>
                <a:lnTo>
                  <a:pt x="9183" y="42062"/>
                </a:lnTo>
                <a:close/>
              </a:path>
              <a:path w="22924" h="55191">
                <a:moveTo>
                  <a:pt x="34635" y="54416"/>
                </a:moveTo>
                <a:lnTo>
                  <a:pt x="37306" y="54467"/>
                </a:lnTo>
                <a:lnTo>
                  <a:pt x="40192" y="52804"/>
                </a:lnTo>
                <a:lnTo>
                  <a:pt x="40192" y="15796"/>
                </a:lnTo>
                <a:lnTo>
                  <a:pt x="39847" y="13068"/>
                </a:lnTo>
                <a:lnTo>
                  <a:pt x="38472" y="8380"/>
                </a:lnTo>
                <a:lnTo>
                  <a:pt x="35838" y="4823"/>
                </a:lnTo>
                <a:lnTo>
                  <a:pt x="32320" y="2054"/>
                </a:lnTo>
                <a:lnTo>
                  <a:pt x="27395" y="417"/>
                </a:lnTo>
                <a:lnTo>
                  <a:pt x="24396" y="0"/>
                </a:lnTo>
                <a:lnTo>
                  <a:pt x="20880" y="0"/>
                </a:lnTo>
                <a:lnTo>
                  <a:pt x="17117" y="176"/>
                </a:lnTo>
                <a:lnTo>
                  <a:pt x="13427" y="888"/>
                </a:lnTo>
                <a:lnTo>
                  <a:pt x="10158" y="1864"/>
                </a:lnTo>
                <a:lnTo>
                  <a:pt x="7228" y="3009"/>
                </a:lnTo>
                <a:lnTo>
                  <a:pt x="3498" y="5356"/>
                </a:lnTo>
                <a:lnTo>
                  <a:pt x="2386" y="8164"/>
                </a:lnTo>
                <a:lnTo>
                  <a:pt x="2680" y="11479"/>
                </a:lnTo>
                <a:lnTo>
                  <a:pt x="5273" y="12405"/>
                </a:lnTo>
                <a:lnTo>
                  <a:pt x="8167" y="10717"/>
                </a:lnTo>
                <a:lnTo>
                  <a:pt x="10817" y="9434"/>
                </a:lnTo>
                <a:lnTo>
                  <a:pt x="14108" y="8290"/>
                </a:lnTo>
                <a:lnTo>
                  <a:pt x="17848" y="7480"/>
                </a:lnTo>
                <a:lnTo>
                  <a:pt x="22128" y="7480"/>
                </a:lnTo>
                <a:lnTo>
                  <a:pt x="25289" y="8229"/>
                </a:lnTo>
                <a:lnTo>
                  <a:pt x="27863" y="9485"/>
                </a:lnTo>
                <a:lnTo>
                  <a:pt x="30279" y="12686"/>
                </a:lnTo>
                <a:lnTo>
                  <a:pt x="31068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89" y="23568"/>
                </a:lnTo>
                <a:lnTo>
                  <a:pt x="14244" y="24256"/>
                </a:lnTo>
                <a:lnTo>
                  <a:pt x="11198" y="24940"/>
                </a:lnTo>
                <a:lnTo>
                  <a:pt x="8624" y="25970"/>
                </a:lnTo>
                <a:lnTo>
                  <a:pt x="4417" y="28723"/>
                </a:lnTo>
                <a:lnTo>
                  <a:pt x="1670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09" y="46379"/>
                </a:lnTo>
                <a:lnTo>
                  <a:pt x="3167" y="49870"/>
                </a:lnTo>
                <a:lnTo>
                  <a:pt x="6112" y="52473"/>
                </a:lnTo>
                <a:lnTo>
                  <a:pt x="9974" y="54165"/>
                </a:lnTo>
                <a:lnTo>
                  <a:pt x="9183" y="42062"/>
                </a:lnTo>
                <a:lnTo>
                  <a:pt x="9183" y="39456"/>
                </a:lnTo>
                <a:lnTo>
                  <a:pt x="10021" y="35406"/>
                </a:lnTo>
                <a:lnTo>
                  <a:pt x="12660" y="32396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4" y="29855"/>
                </a:lnTo>
                <a:lnTo>
                  <a:pt x="31268" y="29855"/>
                </a:lnTo>
                <a:lnTo>
                  <a:pt x="31268" y="40524"/>
                </a:lnTo>
                <a:lnTo>
                  <a:pt x="26949" y="44931"/>
                </a:lnTo>
                <a:lnTo>
                  <a:pt x="22924" y="47382"/>
                </a:lnTo>
                <a:lnTo>
                  <a:pt x="19900" y="55191"/>
                </a:lnTo>
                <a:lnTo>
                  <a:pt x="22687" y="54543"/>
                </a:lnTo>
                <a:lnTo>
                  <a:pt x="25325" y="53251"/>
                </a:lnTo>
                <a:lnTo>
                  <a:pt x="27938" y="51940"/>
                </a:lnTo>
                <a:lnTo>
                  <a:pt x="32467" y="47774"/>
                </a:lnTo>
                <a:lnTo>
                  <a:pt x="32467" y="52804"/>
                </a:lnTo>
                <a:lnTo>
                  <a:pt x="3463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7944450" y="4670877"/>
            <a:ext cx="45046" cy="74409"/>
          </a:xfrm>
          <a:custGeom>
            <a:avLst/>
            <a:gdLst/>
            <a:ahLst/>
            <a:cxnLst/>
            <a:rect l="l" t="t" r="r" b="b"/>
            <a:pathLst>
              <a:path w="45046" h="74409">
                <a:moveTo>
                  <a:pt x="0" y="2503"/>
                </a:moveTo>
                <a:lnTo>
                  <a:pt x="0" y="72659"/>
                </a:lnTo>
                <a:lnTo>
                  <a:pt x="321" y="73673"/>
                </a:lnTo>
                <a:lnTo>
                  <a:pt x="2870" y="74409"/>
                </a:lnTo>
                <a:lnTo>
                  <a:pt x="6102" y="74409"/>
                </a:lnTo>
                <a:lnTo>
                  <a:pt x="8975" y="72659"/>
                </a:lnTo>
                <a:lnTo>
                  <a:pt x="8975" y="47548"/>
                </a:lnTo>
                <a:lnTo>
                  <a:pt x="10274" y="48845"/>
                </a:lnTo>
                <a:lnTo>
                  <a:pt x="13827" y="51920"/>
                </a:lnTo>
                <a:lnTo>
                  <a:pt x="17367" y="53990"/>
                </a:lnTo>
                <a:lnTo>
                  <a:pt x="21031" y="55044"/>
                </a:lnTo>
                <a:lnTo>
                  <a:pt x="23832" y="55181"/>
                </a:lnTo>
                <a:lnTo>
                  <a:pt x="27233" y="55181"/>
                </a:lnTo>
                <a:lnTo>
                  <a:pt x="30265" y="54533"/>
                </a:lnTo>
                <a:lnTo>
                  <a:pt x="32900" y="53201"/>
                </a:lnTo>
                <a:lnTo>
                  <a:pt x="35551" y="51894"/>
                </a:lnTo>
                <a:lnTo>
                  <a:pt x="33818" y="39269"/>
                </a:lnTo>
                <a:lnTo>
                  <a:pt x="31813" y="42976"/>
                </a:lnTo>
                <a:lnTo>
                  <a:pt x="28865" y="45594"/>
                </a:lnTo>
                <a:lnTo>
                  <a:pt x="25300" y="47257"/>
                </a:lnTo>
                <a:lnTo>
                  <a:pt x="20585" y="47257"/>
                </a:lnTo>
                <a:lnTo>
                  <a:pt x="16031" y="44805"/>
                </a:lnTo>
                <a:lnTo>
                  <a:pt x="11451" y="40817"/>
                </a:lnTo>
                <a:lnTo>
                  <a:pt x="8975" y="37721"/>
                </a:lnTo>
                <a:lnTo>
                  <a:pt x="8975" y="17741"/>
                </a:lnTo>
                <a:lnTo>
                  <a:pt x="11747" y="14390"/>
                </a:lnTo>
                <a:lnTo>
                  <a:pt x="15520" y="10883"/>
                </a:lnTo>
                <a:lnTo>
                  <a:pt x="19001" y="8802"/>
                </a:lnTo>
                <a:lnTo>
                  <a:pt x="22418" y="7924"/>
                </a:lnTo>
                <a:lnTo>
                  <a:pt x="22108" y="180"/>
                </a:lnTo>
                <a:lnTo>
                  <a:pt x="19174" y="965"/>
                </a:lnTo>
                <a:lnTo>
                  <a:pt x="16351" y="2301"/>
                </a:lnTo>
                <a:lnTo>
                  <a:pt x="13564" y="4025"/>
                </a:lnTo>
                <a:lnTo>
                  <a:pt x="10793" y="6336"/>
                </a:lnTo>
                <a:lnTo>
                  <a:pt x="7884" y="9259"/>
                </a:lnTo>
                <a:lnTo>
                  <a:pt x="7884" y="2171"/>
                </a:lnTo>
                <a:lnTo>
                  <a:pt x="5295" y="800"/>
                </a:lnTo>
                <a:lnTo>
                  <a:pt x="2574" y="800"/>
                </a:lnTo>
                <a:lnTo>
                  <a:pt x="0" y="2503"/>
                </a:lnTo>
                <a:close/>
              </a:path>
              <a:path w="45046" h="74409">
                <a:moveTo>
                  <a:pt x="45046" y="26835"/>
                </a:moveTo>
                <a:lnTo>
                  <a:pt x="45046" y="23191"/>
                </a:lnTo>
                <a:lnTo>
                  <a:pt x="44691" y="19735"/>
                </a:lnTo>
                <a:lnTo>
                  <a:pt x="43959" y="16484"/>
                </a:lnTo>
                <a:lnTo>
                  <a:pt x="43214" y="13234"/>
                </a:lnTo>
                <a:lnTo>
                  <a:pt x="42077" y="10375"/>
                </a:lnTo>
                <a:lnTo>
                  <a:pt x="40504" y="7924"/>
                </a:lnTo>
                <a:lnTo>
                  <a:pt x="36889" y="3531"/>
                </a:lnTo>
                <a:lnTo>
                  <a:pt x="31878" y="698"/>
                </a:lnTo>
                <a:lnTo>
                  <a:pt x="28844" y="0"/>
                </a:lnTo>
                <a:lnTo>
                  <a:pt x="25290" y="0"/>
                </a:lnTo>
                <a:lnTo>
                  <a:pt x="22108" y="180"/>
                </a:lnTo>
                <a:lnTo>
                  <a:pt x="22418" y="7924"/>
                </a:lnTo>
                <a:lnTo>
                  <a:pt x="25924" y="7924"/>
                </a:lnTo>
                <a:lnTo>
                  <a:pt x="29437" y="9601"/>
                </a:lnTo>
                <a:lnTo>
                  <a:pt x="32270" y="12204"/>
                </a:lnTo>
                <a:lnTo>
                  <a:pt x="34117" y="15927"/>
                </a:lnTo>
                <a:lnTo>
                  <a:pt x="35168" y="20448"/>
                </a:lnTo>
                <a:lnTo>
                  <a:pt x="35737" y="25337"/>
                </a:lnTo>
                <a:lnTo>
                  <a:pt x="35737" y="30251"/>
                </a:lnTo>
                <a:lnTo>
                  <a:pt x="35021" y="34874"/>
                </a:lnTo>
                <a:lnTo>
                  <a:pt x="33818" y="39269"/>
                </a:lnTo>
                <a:lnTo>
                  <a:pt x="35551" y="51894"/>
                </a:lnTo>
                <a:lnTo>
                  <a:pt x="37778" y="50001"/>
                </a:lnTo>
                <a:lnTo>
                  <a:pt x="41371" y="45137"/>
                </a:lnTo>
                <a:lnTo>
                  <a:pt x="42721" y="42164"/>
                </a:lnTo>
                <a:lnTo>
                  <a:pt x="43661" y="38671"/>
                </a:lnTo>
                <a:lnTo>
                  <a:pt x="44579" y="35168"/>
                </a:lnTo>
                <a:lnTo>
                  <a:pt x="45046" y="31230"/>
                </a:lnTo>
                <a:lnTo>
                  <a:pt x="45046" y="26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7999934" y="46708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201" y="42062"/>
                </a:moveTo>
                <a:lnTo>
                  <a:pt x="9979" y="54165"/>
                </a:lnTo>
                <a:lnTo>
                  <a:pt x="14400" y="55191"/>
                </a:lnTo>
                <a:lnTo>
                  <a:pt x="19908" y="55191"/>
                </a:lnTo>
                <a:lnTo>
                  <a:pt x="22928" y="47382"/>
                </a:lnTo>
                <a:lnTo>
                  <a:pt x="18384" y="48006"/>
                </a:lnTo>
                <a:lnTo>
                  <a:pt x="15490" y="48006"/>
                </a:lnTo>
                <a:lnTo>
                  <a:pt x="11614" y="45680"/>
                </a:lnTo>
                <a:lnTo>
                  <a:pt x="9201" y="42062"/>
                </a:lnTo>
                <a:close/>
              </a:path>
              <a:path w="22928" h="55191">
                <a:moveTo>
                  <a:pt x="34639" y="54416"/>
                </a:moveTo>
                <a:lnTo>
                  <a:pt x="37313" y="54467"/>
                </a:lnTo>
                <a:lnTo>
                  <a:pt x="40212" y="52804"/>
                </a:lnTo>
                <a:lnTo>
                  <a:pt x="40212" y="15796"/>
                </a:lnTo>
                <a:lnTo>
                  <a:pt x="39851" y="13068"/>
                </a:lnTo>
                <a:lnTo>
                  <a:pt x="38479" y="8380"/>
                </a:lnTo>
                <a:lnTo>
                  <a:pt x="35852" y="4823"/>
                </a:lnTo>
                <a:lnTo>
                  <a:pt x="32339" y="2054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36" y="176"/>
                </a:lnTo>
                <a:lnTo>
                  <a:pt x="13445" y="888"/>
                </a:lnTo>
                <a:lnTo>
                  <a:pt x="10176" y="1864"/>
                </a:lnTo>
                <a:lnTo>
                  <a:pt x="7242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88" y="11479"/>
                </a:lnTo>
                <a:lnTo>
                  <a:pt x="5274" y="12405"/>
                </a:lnTo>
                <a:lnTo>
                  <a:pt x="8172" y="10717"/>
                </a:lnTo>
                <a:lnTo>
                  <a:pt x="10821" y="9434"/>
                </a:lnTo>
                <a:lnTo>
                  <a:pt x="14116" y="8290"/>
                </a:lnTo>
                <a:lnTo>
                  <a:pt x="17866" y="7480"/>
                </a:lnTo>
                <a:lnTo>
                  <a:pt x="22151" y="7480"/>
                </a:lnTo>
                <a:lnTo>
                  <a:pt x="25304" y="822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7" y="23568"/>
                </a:lnTo>
                <a:lnTo>
                  <a:pt x="14251" y="24256"/>
                </a:lnTo>
                <a:lnTo>
                  <a:pt x="11206" y="24940"/>
                </a:lnTo>
                <a:lnTo>
                  <a:pt x="8629" y="25970"/>
                </a:lnTo>
                <a:lnTo>
                  <a:pt x="4420" y="28723"/>
                </a:lnTo>
                <a:lnTo>
                  <a:pt x="1685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71" y="49870"/>
                </a:lnTo>
                <a:lnTo>
                  <a:pt x="6116" y="52473"/>
                </a:lnTo>
                <a:lnTo>
                  <a:pt x="9979" y="54165"/>
                </a:lnTo>
                <a:lnTo>
                  <a:pt x="9201" y="42062"/>
                </a:lnTo>
                <a:lnTo>
                  <a:pt x="9201" y="39456"/>
                </a:lnTo>
                <a:lnTo>
                  <a:pt x="10029" y="35406"/>
                </a:lnTo>
                <a:lnTo>
                  <a:pt x="12679" y="32396"/>
                </a:lnTo>
                <a:lnTo>
                  <a:pt x="15379" y="30934"/>
                </a:lnTo>
                <a:lnTo>
                  <a:pt x="19008" y="30085"/>
                </a:lnTo>
                <a:lnTo>
                  <a:pt x="23609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49" y="44931"/>
                </a:lnTo>
                <a:lnTo>
                  <a:pt x="22928" y="47382"/>
                </a:lnTo>
                <a:lnTo>
                  <a:pt x="19908" y="55191"/>
                </a:lnTo>
                <a:lnTo>
                  <a:pt x="22694" y="54543"/>
                </a:lnTo>
                <a:lnTo>
                  <a:pt x="25330" y="53251"/>
                </a:lnTo>
                <a:lnTo>
                  <a:pt x="27942" y="51940"/>
                </a:lnTo>
                <a:lnTo>
                  <a:pt x="32486" y="47774"/>
                </a:lnTo>
                <a:lnTo>
                  <a:pt x="32486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8056483" y="4708655"/>
            <a:ext cx="16090" cy="74077"/>
          </a:xfrm>
          <a:custGeom>
            <a:avLst/>
            <a:gdLst/>
            <a:ahLst/>
            <a:cxnLst/>
            <a:rect l="l" t="t" r="r" b="b"/>
            <a:pathLst>
              <a:path w="16090" h="74077">
                <a:moveTo>
                  <a:pt x="11461" y="3086"/>
                </a:moveTo>
                <a:lnTo>
                  <a:pt x="8973" y="0"/>
                </a:lnTo>
                <a:lnTo>
                  <a:pt x="9356" y="10339"/>
                </a:lnTo>
                <a:lnTo>
                  <a:pt x="11973" y="12726"/>
                </a:lnTo>
                <a:lnTo>
                  <a:pt x="16090" y="7048"/>
                </a:lnTo>
                <a:lnTo>
                  <a:pt x="11461" y="3086"/>
                </a:lnTo>
                <a:close/>
              </a:path>
              <a:path w="16090" h="74077">
                <a:moveTo>
                  <a:pt x="0" y="14947"/>
                </a:moveTo>
                <a:lnTo>
                  <a:pt x="0" y="15253"/>
                </a:lnTo>
                <a:lnTo>
                  <a:pt x="2573" y="16649"/>
                </a:lnTo>
                <a:lnTo>
                  <a:pt x="5298" y="16649"/>
                </a:lnTo>
                <a:lnTo>
                  <a:pt x="7945" y="14947"/>
                </a:lnTo>
                <a:lnTo>
                  <a:pt x="7945" y="8812"/>
                </a:lnTo>
                <a:lnTo>
                  <a:pt x="9356" y="10339"/>
                </a:lnTo>
                <a:lnTo>
                  <a:pt x="8973" y="0"/>
                </a:lnTo>
                <a:lnTo>
                  <a:pt x="8973" y="-20040"/>
                </a:lnTo>
                <a:lnTo>
                  <a:pt x="11746" y="-23442"/>
                </a:lnTo>
                <a:lnTo>
                  <a:pt x="15472" y="-26910"/>
                </a:lnTo>
                <a:lnTo>
                  <a:pt x="18963" y="-29029"/>
                </a:lnTo>
                <a:lnTo>
                  <a:pt x="22369" y="-29857"/>
                </a:lnTo>
                <a:lnTo>
                  <a:pt x="25872" y="-29857"/>
                </a:lnTo>
                <a:lnTo>
                  <a:pt x="29386" y="-28155"/>
                </a:lnTo>
                <a:lnTo>
                  <a:pt x="32222" y="-25526"/>
                </a:lnTo>
                <a:lnTo>
                  <a:pt x="34116" y="-21804"/>
                </a:lnTo>
                <a:lnTo>
                  <a:pt x="35171" y="-17247"/>
                </a:lnTo>
                <a:lnTo>
                  <a:pt x="35740" y="-12329"/>
                </a:lnTo>
                <a:lnTo>
                  <a:pt x="35740" y="-7415"/>
                </a:lnTo>
                <a:lnTo>
                  <a:pt x="35059" y="-2818"/>
                </a:lnTo>
                <a:lnTo>
                  <a:pt x="33882" y="1537"/>
                </a:lnTo>
                <a:lnTo>
                  <a:pt x="31874" y="5219"/>
                </a:lnTo>
                <a:lnTo>
                  <a:pt x="28954" y="7811"/>
                </a:lnTo>
                <a:lnTo>
                  <a:pt x="25415" y="9486"/>
                </a:lnTo>
                <a:lnTo>
                  <a:pt x="20709" y="9486"/>
                </a:lnTo>
                <a:lnTo>
                  <a:pt x="16090" y="7048"/>
                </a:lnTo>
                <a:lnTo>
                  <a:pt x="11973" y="12726"/>
                </a:lnTo>
                <a:lnTo>
                  <a:pt x="15782" y="15393"/>
                </a:lnTo>
                <a:lnTo>
                  <a:pt x="18345" y="16614"/>
                </a:lnTo>
                <a:lnTo>
                  <a:pt x="20994" y="17247"/>
                </a:lnTo>
                <a:lnTo>
                  <a:pt x="23990" y="17412"/>
                </a:lnTo>
                <a:lnTo>
                  <a:pt x="27359" y="17412"/>
                </a:lnTo>
                <a:lnTo>
                  <a:pt x="30350" y="16765"/>
                </a:lnTo>
                <a:lnTo>
                  <a:pt x="32967" y="15458"/>
                </a:lnTo>
                <a:lnTo>
                  <a:pt x="35577" y="14163"/>
                </a:lnTo>
                <a:lnTo>
                  <a:pt x="37781" y="12269"/>
                </a:lnTo>
                <a:lnTo>
                  <a:pt x="41370" y="7366"/>
                </a:lnTo>
                <a:lnTo>
                  <a:pt x="42720" y="4395"/>
                </a:lnTo>
                <a:lnTo>
                  <a:pt x="43663" y="914"/>
                </a:lnTo>
                <a:lnTo>
                  <a:pt x="44588" y="-2562"/>
                </a:lnTo>
                <a:lnTo>
                  <a:pt x="45049" y="-6475"/>
                </a:lnTo>
                <a:lnTo>
                  <a:pt x="45049" y="-14475"/>
                </a:lnTo>
                <a:lnTo>
                  <a:pt x="44690" y="-17945"/>
                </a:lnTo>
                <a:lnTo>
                  <a:pt x="43958" y="-21207"/>
                </a:lnTo>
                <a:lnTo>
                  <a:pt x="43228" y="-24483"/>
                </a:lnTo>
                <a:lnTo>
                  <a:pt x="42076" y="-27341"/>
                </a:lnTo>
                <a:lnTo>
                  <a:pt x="40502" y="-29778"/>
                </a:lnTo>
                <a:lnTo>
                  <a:pt x="36878" y="-34164"/>
                </a:lnTo>
                <a:lnTo>
                  <a:pt x="31841" y="-37058"/>
                </a:lnTo>
                <a:lnTo>
                  <a:pt x="28795" y="-37781"/>
                </a:lnTo>
                <a:lnTo>
                  <a:pt x="25238" y="-37781"/>
                </a:lnTo>
                <a:lnTo>
                  <a:pt x="22416" y="-37630"/>
                </a:lnTo>
                <a:lnTo>
                  <a:pt x="19806" y="-37033"/>
                </a:lnTo>
                <a:lnTo>
                  <a:pt x="17193" y="-35928"/>
                </a:lnTo>
                <a:lnTo>
                  <a:pt x="14558" y="-34415"/>
                </a:lnTo>
                <a:lnTo>
                  <a:pt x="11822" y="-32335"/>
                </a:lnTo>
                <a:lnTo>
                  <a:pt x="8973" y="-29527"/>
                </a:lnTo>
                <a:lnTo>
                  <a:pt x="8973" y="-59612"/>
                </a:lnTo>
                <a:lnTo>
                  <a:pt x="8751" y="-60385"/>
                </a:lnTo>
                <a:lnTo>
                  <a:pt x="6101" y="-61351"/>
                </a:lnTo>
                <a:lnTo>
                  <a:pt x="2872" y="-61351"/>
                </a:lnTo>
                <a:lnTo>
                  <a:pt x="0" y="-59612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8115286" y="4647294"/>
            <a:ext cx="8971" cy="78014"/>
          </a:xfrm>
          <a:custGeom>
            <a:avLst/>
            <a:gdLst/>
            <a:ahLst/>
            <a:cxnLst/>
            <a:rect l="l" t="t" r="r" b="b"/>
            <a:pathLst>
              <a:path w="8971" h="78014">
                <a:moveTo>
                  <a:pt x="8971" y="76313"/>
                </a:moveTo>
                <a:lnTo>
                  <a:pt x="8971" y="1752"/>
                </a:lnTo>
                <a:lnTo>
                  <a:pt x="8751" y="963"/>
                </a:lnTo>
                <a:lnTo>
                  <a:pt x="611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68" y="78014"/>
                </a:lnTo>
                <a:lnTo>
                  <a:pt x="6116" y="78014"/>
                </a:lnTo>
                <a:lnTo>
                  <a:pt x="8971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8137404" y="46708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70" y="6997"/>
                </a:lnTo>
                <a:lnTo>
                  <a:pt x="36024" y="3163"/>
                </a:lnTo>
                <a:lnTo>
                  <a:pt x="33310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1" y="7188"/>
                </a:lnTo>
                <a:lnTo>
                  <a:pt x="30653" y="8575"/>
                </a:lnTo>
                <a:lnTo>
                  <a:pt x="32867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295" y="22708"/>
                </a:lnTo>
                <a:lnTo>
                  <a:pt x="9715" y="18708"/>
                </a:lnTo>
                <a:lnTo>
                  <a:pt x="10968" y="14950"/>
                </a:lnTo>
                <a:lnTo>
                  <a:pt x="13751" y="1918"/>
                </a:lnTo>
                <a:lnTo>
                  <a:pt x="10857" y="3200"/>
                </a:lnTo>
                <a:lnTo>
                  <a:pt x="8394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8" y="36360"/>
                </a:lnTo>
                <a:lnTo>
                  <a:pt x="1572" y="39790"/>
                </a:lnTo>
                <a:lnTo>
                  <a:pt x="2623" y="43206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902" y="53466"/>
                </a:lnTo>
                <a:lnTo>
                  <a:pt x="16920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5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76" y="44121"/>
                </a:lnTo>
                <a:lnTo>
                  <a:pt x="39552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21" y="47511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6996"/>
                </a:lnTo>
                <a:lnTo>
                  <a:pt x="9295" y="32259"/>
                </a:lnTo>
                <a:lnTo>
                  <a:pt x="9295" y="29465"/>
                </a:lnTo>
                <a:lnTo>
                  <a:pt x="41544" y="29465"/>
                </a:lnTo>
                <a:lnTo>
                  <a:pt x="4398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4" y="11875"/>
                </a:lnTo>
                <a:lnTo>
                  <a:pt x="15507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1" y="7188"/>
                </a:lnTo>
                <a:lnTo>
                  <a:pt x="27345" y="0"/>
                </a:lnTo>
                <a:lnTo>
                  <a:pt x="19907" y="0"/>
                </a:lnTo>
                <a:lnTo>
                  <a:pt x="16659" y="636"/>
                </a:lnTo>
                <a:lnTo>
                  <a:pt x="13751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8218699" y="4651902"/>
            <a:ext cx="51090" cy="74001"/>
          </a:xfrm>
          <a:custGeom>
            <a:avLst/>
            <a:gdLst/>
            <a:ahLst/>
            <a:cxnLst/>
            <a:rect l="l" t="t" r="r" b="b"/>
            <a:pathLst>
              <a:path w="51090" h="74001">
                <a:moveTo>
                  <a:pt x="9903" y="32778"/>
                </a:moveTo>
                <a:lnTo>
                  <a:pt x="10413" y="28674"/>
                </a:lnTo>
                <a:lnTo>
                  <a:pt x="11414" y="25067"/>
                </a:lnTo>
                <a:lnTo>
                  <a:pt x="12405" y="21488"/>
                </a:lnTo>
                <a:lnTo>
                  <a:pt x="13816" y="18450"/>
                </a:lnTo>
                <a:lnTo>
                  <a:pt x="15648" y="15962"/>
                </a:lnTo>
                <a:lnTo>
                  <a:pt x="19673" y="11567"/>
                </a:lnTo>
                <a:lnTo>
                  <a:pt x="22236" y="10285"/>
                </a:lnTo>
                <a:lnTo>
                  <a:pt x="24810" y="9004"/>
                </a:lnTo>
                <a:lnTo>
                  <a:pt x="27658" y="8366"/>
                </a:lnTo>
                <a:lnTo>
                  <a:pt x="33684" y="8366"/>
                </a:lnTo>
                <a:lnTo>
                  <a:pt x="38206" y="9446"/>
                </a:lnTo>
                <a:lnTo>
                  <a:pt x="42015" y="10984"/>
                </a:lnTo>
                <a:lnTo>
                  <a:pt x="44902" y="12722"/>
                </a:lnTo>
                <a:lnTo>
                  <a:pt x="47898" y="14983"/>
                </a:lnTo>
                <a:lnTo>
                  <a:pt x="50709" y="12988"/>
                </a:lnTo>
                <a:lnTo>
                  <a:pt x="50820" y="10425"/>
                </a:lnTo>
                <a:lnTo>
                  <a:pt x="50425" y="7758"/>
                </a:lnTo>
                <a:lnTo>
                  <a:pt x="47839" y="4913"/>
                </a:lnTo>
                <a:lnTo>
                  <a:pt x="45298" y="3351"/>
                </a:lnTo>
                <a:lnTo>
                  <a:pt x="42217" y="2056"/>
                </a:lnTo>
                <a:lnTo>
                  <a:pt x="38811" y="965"/>
                </a:lnTo>
                <a:lnTo>
                  <a:pt x="34963" y="186"/>
                </a:lnTo>
                <a:lnTo>
                  <a:pt x="30962" y="0"/>
                </a:lnTo>
                <a:lnTo>
                  <a:pt x="26358" y="0"/>
                </a:lnTo>
                <a:lnTo>
                  <a:pt x="22146" y="849"/>
                </a:lnTo>
                <a:lnTo>
                  <a:pt x="18359" y="2562"/>
                </a:lnTo>
                <a:lnTo>
                  <a:pt x="14571" y="4277"/>
                </a:lnTo>
                <a:lnTo>
                  <a:pt x="11318" y="6753"/>
                </a:lnTo>
                <a:lnTo>
                  <a:pt x="8592" y="10005"/>
                </a:lnTo>
                <a:lnTo>
                  <a:pt x="5882" y="13270"/>
                </a:lnTo>
                <a:lnTo>
                  <a:pt x="3765" y="17233"/>
                </a:lnTo>
                <a:lnTo>
                  <a:pt x="2268" y="21920"/>
                </a:lnTo>
                <a:lnTo>
                  <a:pt x="755" y="26617"/>
                </a:lnTo>
                <a:lnTo>
                  <a:pt x="0" y="31950"/>
                </a:lnTo>
                <a:lnTo>
                  <a:pt x="0" y="43787"/>
                </a:lnTo>
                <a:lnTo>
                  <a:pt x="704" y="48945"/>
                </a:lnTo>
                <a:lnTo>
                  <a:pt x="2091" y="53427"/>
                </a:lnTo>
                <a:lnTo>
                  <a:pt x="3491" y="57909"/>
                </a:lnTo>
                <a:lnTo>
                  <a:pt x="5486" y="61682"/>
                </a:lnTo>
                <a:lnTo>
                  <a:pt x="8070" y="64742"/>
                </a:lnTo>
                <a:lnTo>
                  <a:pt x="10673" y="67791"/>
                </a:lnTo>
                <a:lnTo>
                  <a:pt x="13806" y="70088"/>
                </a:lnTo>
                <a:lnTo>
                  <a:pt x="17495" y="71650"/>
                </a:lnTo>
                <a:lnTo>
                  <a:pt x="21170" y="73212"/>
                </a:lnTo>
                <a:lnTo>
                  <a:pt x="25307" y="74001"/>
                </a:lnTo>
                <a:lnTo>
                  <a:pt x="32525" y="74001"/>
                </a:lnTo>
                <a:lnTo>
                  <a:pt x="37190" y="73238"/>
                </a:lnTo>
                <a:lnTo>
                  <a:pt x="41399" y="72133"/>
                </a:lnTo>
                <a:lnTo>
                  <a:pt x="44841" y="70675"/>
                </a:lnTo>
                <a:lnTo>
                  <a:pt x="48602" y="68414"/>
                </a:lnTo>
                <a:lnTo>
                  <a:pt x="50831" y="65631"/>
                </a:lnTo>
                <a:lnTo>
                  <a:pt x="51090" y="62887"/>
                </a:lnTo>
                <a:lnTo>
                  <a:pt x="50943" y="60210"/>
                </a:lnTo>
                <a:lnTo>
                  <a:pt x="48369" y="59004"/>
                </a:lnTo>
                <a:lnTo>
                  <a:pt x="45262" y="61211"/>
                </a:lnTo>
                <a:lnTo>
                  <a:pt x="42313" y="62953"/>
                </a:lnTo>
                <a:lnTo>
                  <a:pt x="38426" y="64451"/>
                </a:lnTo>
                <a:lnTo>
                  <a:pt x="33872" y="65516"/>
                </a:lnTo>
                <a:lnTo>
                  <a:pt x="27744" y="65516"/>
                </a:lnTo>
                <a:lnTo>
                  <a:pt x="24785" y="64908"/>
                </a:lnTo>
                <a:lnTo>
                  <a:pt x="22146" y="63687"/>
                </a:lnTo>
                <a:lnTo>
                  <a:pt x="19522" y="62496"/>
                </a:lnTo>
                <a:lnTo>
                  <a:pt x="17308" y="60703"/>
                </a:lnTo>
                <a:lnTo>
                  <a:pt x="13704" y="55980"/>
                </a:lnTo>
                <a:lnTo>
                  <a:pt x="12319" y="53046"/>
                </a:lnTo>
                <a:lnTo>
                  <a:pt x="11353" y="49514"/>
                </a:lnTo>
                <a:lnTo>
                  <a:pt x="10388" y="46012"/>
                </a:lnTo>
                <a:lnTo>
                  <a:pt x="9903" y="41972"/>
                </a:lnTo>
                <a:lnTo>
                  <a:pt x="9903" y="327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8277749" y="4670870"/>
            <a:ext cx="48961" cy="55195"/>
          </a:xfrm>
          <a:custGeom>
            <a:avLst/>
            <a:gdLst/>
            <a:ahLst/>
            <a:cxnLst/>
            <a:rect l="l" t="t" r="r" b="b"/>
            <a:pathLst>
              <a:path w="48961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4" y="45655"/>
                </a:lnTo>
                <a:lnTo>
                  <a:pt x="5915" y="48006"/>
                </a:lnTo>
                <a:lnTo>
                  <a:pt x="10422" y="52134"/>
                </a:lnTo>
                <a:lnTo>
                  <a:pt x="9544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4" y="21959"/>
                </a:lnTo>
                <a:lnTo>
                  <a:pt x="10203" y="19533"/>
                </a:lnTo>
                <a:lnTo>
                  <a:pt x="11736" y="15022"/>
                </a:lnTo>
                <a:lnTo>
                  <a:pt x="14213" y="11494"/>
                </a:lnTo>
                <a:lnTo>
                  <a:pt x="17726" y="9157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0" y="24969"/>
                </a:lnTo>
                <a:lnTo>
                  <a:pt x="39650" y="30593"/>
                </a:lnTo>
                <a:lnTo>
                  <a:pt x="39366" y="33234"/>
                </a:lnTo>
                <a:lnTo>
                  <a:pt x="38787" y="35661"/>
                </a:lnTo>
                <a:lnTo>
                  <a:pt x="37289" y="40157"/>
                </a:lnTo>
                <a:lnTo>
                  <a:pt x="34787" y="43663"/>
                </a:lnTo>
                <a:lnTo>
                  <a:pt x="31259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091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9" y="53351"/>
                </a:lnTo>
                <a:lnTo>
                  <a:pt x="16402" y="54583"/>
                </a:lnTo>
                <a:lnTo>
                  <a:pt x="19908" y="55195"/>
                </a:lnTo>
                <a:lnTo>
                  <a:pt x="28061" y="55195"/>
                </a:lnTo>
                <a:lnTo>
                  <a:pt x="31705" y="54496"/>
                </a:lnTo>
                <a:lnTo>
                  <a:pt x="34833" y="53099"/>
                </a:lnTo>
                <a:lnTo>
                  <a:pt x="37980" y="51713"/>
                </a:lnTo>
                <a:lnTo>
                  <a:pt x="40594" y="49758"/>
                </a:lnTo>
                <a:lnTo>
                  <a:pt x="44762" y="44780"/>
                </a:lnTo>
                <a:lnTo>
                  <a:pt x="46325" y="41807"/>
                </a:lnTo>
                <a:lnTo>
                  <a:pt x="47376" y="38365"/>
                </a:lnTo>
                <a:lnTo>
                  <a:pt x="48431" y="34923"/>
                </a:lnTo>
                <a:lnTo>
                  <a:pt x="48961" y="31154"/>
                </a:lnTo>
                <a:lnTo>
                  <a:pt x="48961" y="22860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3" y="12393"/>
                </a:lnTo>
                <a:lnTo>
                  <a:pt x="44975" y="9536"/>
                </a:lnTo>
                <a:lnTo>
                  <a:pt x="42980" y="7199"/>
                </a:lnTo>
                <a:lnTo>
                  <a:pt x="38488" y="3074"/>
                </a:lnTo>
                <a:lnTo>
                  <a:pt x="35492" y="1842"/>
                </a:lnTo>
                <a:lnTo>
                  <a:pt x="32508" y="608"/>
                </a:lnTo>
                <a:lnTo>
                  <a:pt x="28991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7" y="2058"/>
                </a:lnTo>
                <a:lnTo>
                  <a:pt x="10915" y="3441"/>
                </a:lnTo>
                <a:lnTo>
                  <a:pt x="8319" y="5370"/>
                </a:lnTo>
                <a:lnTo>
                  <a:pt x="4133" y="10364"/>
                </a:lnTo>
                <a:lnTo>
                  <a:pt x="2585" y="13333"/>
                </a:lnTo>
                <a:lnTo>
                  <a:pt x="1548" y="16775"/>
                </a:lnTo>
                <a:lnTo>
                  <a:pt x="519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1" h="55195">
                <a:moveTo>
                  <a:pt x="10534" y="37630"/>
                </a:moveTo>
                <a:lnTo>
                  <a:pt x="9544" y="32792"/>
                </a:lnTo>
                <a:lnTo>
                  <a:pt x="10422" y="52134"/>
                </a:lnTo>
                <a:lnTo>
                  <a:pt x="13409" y="53351"/>
                </a:lnTo>
                <a:lnTo>
                  <a:pt x="12517" y="41554"/>
                </a:lnTo>
                <a:lnTo>
                  <a:pt x="10534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8339975" y="4670877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3" y="23332"/>
                </a:moveTo>
                <a:lnTo>
                  <a:pt x="33173" y="52730"/>
                </a:lnTo>
                <a:lnTo>
                  <a:pt x="33397" y="53492"/>
                </a:lnTo>
                <a:lnTo>
                  <a:pt x="36047" y="54432"/>
                </a:lnTo>
                <a:lnTo>
                  <a:pt x="39305" y="54432"/>
                </a:lnTo>
                <a:lnTo>
                  <a:pt x="42163" y="52730"/>
                </a:lnTo>
                <a:lnTo>
                  <a:pt x="42163" y="18529"/>
                </a:lnTo>
                <a:lnTo>
                  <a:pt x="41868" y="15455"/>
                </a:lnTo>
                <a:lnTo>
                  <a:pt x="41273" y="12903"/>
                </a:lnTo>
                <a:lnTo>
                  <a:pt x="40665" y="10364"/>
                </a:lnTo>
                <a:lnTo>
                  <a:pt x="38300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9" y="0"/>
                </a:lnTo>
                <a:lnTo>
                  <a:pt x="19088" y="723"/>
                </a:lnTo>
                <a:lnTo>
                  <a:pt x="16351" y="2197"/>
                </a:lnTo>
                <a:lnTo>
                  <a:pt x="13604" y="3672"/>
                </a:lnTo>
                <a:lnTo>
                  <a:pt x="10864" y="5984"/>
                </a:lnTo>
                <a:lnTo>
                  <a:pt x="8107" y="9143"/>
                </a:lnTo>
                <a:lnTo>
                  <a:pt x="8107" y="2197"/>
                </a:lnTo>
                <a:lnTo>
                  <a:pt x="5544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184" y="53492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30"/>
                </a:lnTo>
                <a:lnTo>
                  <a:pt x="8975" y="17630"/>
                </a:lnTo>
                <a:lnTo>
                  <a:pt x="11447" y="14465"/>
                </a:lnTo>
                <a:lnTo>
                  <a:pt x="13798" y="12067"/>
                </a:lnTo>
                <a:lnTo>
                  <a:pt x="18295" y="8788"/>
                </a:lnTo>
                <a:lnTo>
                  <a:pt x="22802" y="7978"/>
                </a:lnTo>
                <a:lnTo>
                  <a:pt x="26071" y="8305"/>
                </a:lnTo>
                <a:lnTo>
                  <a:pt x="28717" y="9641"/>
                </a:lnTo>
                <a:lnTo>
                  <a:pt x="31468" y="13144"/>
                </a:lnTo>
                <a:lnTo>
                  <a:pt x="32533" y="16409"/>
                </a:lnTo>
                <a:lnTo>
                  <a:pt x="33173" y="20459"/>
                </a:lnTo>
                <a:lnTo>
                  <a:pt x="33173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8394854" y="4670877"/>
            <a:ext cx="34663" cy="55191"/>
          </a:xfrm>
          <a:custGeom>
            <a:avLst/>
            <a:gdLst/>
            <a:ahLst/>
            <a:cxnLst/>
            <a:rect l="l" t="t" r="r" b="b"/>
            <a:pathLst>
              <a:path w="34663" h="55191">
                <a:moveTo>
                  <a:pt x="2266" y="20650"/>
                </a:moveTo>
                <a:lnTo>
                  <a:pt x="3912" y="23620"/>
                </a:lnTo>
                <a:lnTo>
                  <a:pt x="7552" y="26910"/>
                </a:lnTo>
                <a:lnTo>
                  <a:pt x="10486" y="28512"/>
                </a:lnTo>
                <a:lnTo>
                  <a:pt x="13531" y="29845"/>
                </a:lnTo>
                <a:lnTo>
                  <a:pt x="16567" y="31089"/>
                </a:lnTo>
                <a:lnTo>
                  <a:pt x="19461" y="32245"/>
                </a:lnTo>
                <a:lnTo>
                  <a:pt x="23089" y="34391"/>
                </a:lnTo>
                <a:lnTo>
                  <a:pt x="25440" y="37185"/>
                </a:lnTo>
                <a:lnTo>
                  <a:pt x="25789" y="39787"/>
                </a:lnTo>
                <a:lnTo>
                  <a:pt x="25552" y="42354"/>
                </a:lnTo>
                <a:lnTo>
                  <a:pt x="22964" y="45835"/>
                </a:lnTo>
                <a:lnTo>
                  <a:pt x="19759" y="47318"/>
                </a:lnTo>
                <a:lnTo>
                  <a:pt x="17146" y="47815"/>
                </a:lnTo>
                <a:lnTo>
                  <a:pt x="13592" y="47815"/>
                </a:lnTo>
                <a:lnTo>
                  <a:pt x="10227" y="47067"/>
                </a:lnTo>
                <a:lnTo>
                  <a:pt x="6181" y="45429"/>
                </a:lnTo>
                <a:lnTo>
                  <a:pt x="3304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9" y="50227"/>
                </a:lnTo>
                <a:lnTo>
                  <a:pt x="3045" y="52373"/>
                </a:lnTo>
                <a:lnTo>
                  <a:pt x="6238" y="53709"/>
                </a:lnTo>
                <a:lnTo>
                  <a:pt x="8902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7" y="55191"/>
                </a:lnTo>
                <a:lnTo>
                  <a:pt x="20886" y="54839"/>
                </a:lnTo>
                <a:lnTo>
                  <a:pt x="23237" y="54141"/>
                </a:lnTo>
                <a:lnTo>
                  <a:pt x="27628" y="52387"/>
                </a:lnTo>
                <a:lnTo>
                  <a:pt x="31034" y="49630"/>
                </a:lnTo>
                <a:lnTo>
                  <a:pt x="33277" y="45921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7" y="33491"/>
                </a:lnTo>
                <a:lnTo>
                  <a:pt x="31953" y="30582"/>
                </a:lnTo>
                <a:lnTo>
                  <a:pt x="28303" y="27392"/>
                </a:lnTo>
                <a:lnTo>
                  <a:pt x="25293" y="25830"/>
                </a:lnTo>
                <a:lnTo>
                  <a:pt x="22232" y="24498"/>
                </a:lnTo>
                <a:lnTo>
                  <a:pt x="19176" y="23252"/>
                </a:lnTo>
                <a:lnTo>
                  <a:pt x="16206" y="22061"/>
                </a:lnTo>
                <a:lnTo>
                  <a:pt x="12556" y="19900"/>
                </a:lnTo>
                <a:lnTo>
                  <a:pt x="10166" y="17068"/>
                </a:lnTo>
                <a:lnTo>
                  <a:pt x="9795" y="14400"/>
                </a:lnTo>
                <a:lnTo>
                  <a:pt x="10374" y="11492"/>
                </a:lnTo>
                <a:lnTo>
                  <a:pt x="12801" y="8533"/>
                </a:lnTo>
                <a:lnTo>
                  <a:pt x="16069" y="7315"/>
                </a:lnTo>
                <a:lnTo>
                  <a:pt x="18928" y="7136"/>
                </a:lnTo>
                <a:lnTo>
                  <a:pt x="22161" y="7340"/>
                </a:lnTo>
                <a:lnTo>
                  <a:pt x="25958" y="8611"/>
                </a:lnTo>
                <a:lnTo>
                  <a:pt x="29328" y="10375"/>
                </a:lnTo>
                <a:lnTo>
                  <a:pt x="32136" y="8547"/>
                </a:lnTo>
                <a:lnTo>
                  <a:pt x="32075" y="5854"/>
                </a:lnTo>
                <a:lnTo>
                  <a:pt x="30505" y="2984"/>
                </a:lnTo>
                <a:lnTo>
                  <a:pt x="27557" y="1498"/>
                </a:lnTo>
                <a:lnTo>
                  <a:pt x="24267" y="558"/>
                </a:lnTo>
                <a:lnTo>
                  <a:pt x="21649" y="115"/>
                </a:lnTo>
                <a:lnTo>
                  <a:pt x="16069" y="0"/>
                </a:lnTo>
                <a:lnTo>
                  <a:pt x="13470" y="407"/>
                </a:lnTo>
                <a:lnTo>
                  <a:pt x="11242" y="1231"/>
                </a:lnTo>
                <a:lnTo>
                  <a:pt x="7145" y="3125"/>
                </a:lnTo>
                <a:lnTo>
                  <a:pt x="4171" y="5854"/>
                </a:lnTo>
                <a:lnTo>
                  <a:pt x="2329" y="9220"/>
                </a:lnTo>
                <a:lnTo>
                  <a:pt x="1201" y="12917"/>
                </a:lnTo>
                <a:lnTo>
                  <a:pt x="1201" y="17118"/>
                </a:lnTo>
                <a:lnTo>
                  <a:pt x="2266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8441838" y="4671677"/>
            <a:ext cx="42216" cy="54381"/>
          </a:xfrm>
          <a:custGeom>
            <a:avLst/>
            <a:gdLst/>
            <a:ahLst/>
            <a:cxnLst/>
            <a:rect l="l" t="t" r="r" b="b"/>
            <a:pathLst>
              <a:path w="42216" h="54381">
                <a:moveTo>
                  <a:pt x="36064" y="0"/>
                </a:moveTo>
                <a:lnTo>
                  <a:pt x="33191" y="1703"/>
                </a:lnTo>
                <a:lnTo>
                  <a:pt x="33191" y="36817"/>
                </a:lnTo>
                <a:lnTo>
                  <a:pt x="30678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63" y="46457"/>
                </a:lnTo>
                <a:lnTo>
                  <a:pt x="16106" y="46126"/>
                </a:lnTo>
                <a:lnTo>
                  <a:pt x="13496" y="44744"/>
                </a:lnTo>
                <a:lnTo>
                  <a:pt x="10709" y="41287"/>
                </a:lnTo>
                <a:lnTo>
                  <a:pt x="9658" y="37997"/>
                </a:lnTo>
                <a:lnTo>
                  <a:pt x="9024" y="33882"/>
                </a:lnTo>
                <a:lnTo>
                  <a:pt x="9024" y="1703"/>
                </a:lnTo>
                <a:lnTo>
                  <a:pt x="8667" y="751"/>
                </a:lnTo>
                <a:lnTo>
                  <a:pt x="6104" y="0"/>
                </a:lnTo>
                <a:lnTo>
                  <a:pt x="2908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892" y="41468"/>
                </a:lnTo>
                <a:lnTo>
                  <a:pt x="1497" y="44020"/>
                </a:lnTo>
                <a:lnTo>
                  <a:pt x="3851" y="48160"/>
                </a:lnTo>
                <a:lnTo>
                  <a:pt x="7048" y="51602"/>
                </a:lnTo>
                <a:lnTo>
                  <a:pt x="11512" y="53823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4" y="53671"/>
                </a:lnTo>
                <a:lnTo>
                  <a:pt x="25789" y="52210"/>
                </a:lnTo>
                <a:lnTo>
                  <a:pt x="28511" y="50763"/>
                </a:lnTo>
                <a:lnTo>
                  <a:pt x="31262" y="48463"/>
                </a:lnTo>
                <a:lnTo>
                  <a:pt x="34055" y="45302"/>
                </a:lnTo>
                <a:lnTo>
                  <a:pt x="34055" y="52224"/>
                </a:lnTo>
                <a:lnTo>
                  <a:pt x="36619" y="53632"/>
                </a:lnTo>
                <a:lnTo>
                  <a:pt x="39541" y="53632"/>
                </a:lnTo>
                <a:lnTo>
                  <a:pt x="42216" y="51930"/>
                </a:lnTo>
                <a:lnTo>
                  <a:pt x="42216" y="1703"/>
                </a:lnTo>
                <a:lnTo>
                  <a:pt x="41968" y="939"/>
                </a:lnTo>
                <a:lnTo>
                  <a:pt x="39293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8500903" y="4647294"/>
            <a:ext cx="8985" cy="78014"/>
          </a:xfrm>
          <a:custGeom>
            <a:avLst/>
            <a:gdLst/>
            <a:ahLst/>
            <a:cxnLst/>
            <a:rect l="l" t="t" r="r" b="b"/>
            <a:pathLst>
              <a:path w="8985" h="78014">
                <a:moveTo>
                  <a:pt x="8985" y="76313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194" y="77075"/>
                </a:lnTo>
                <a:lnTo>
                  <a:pt x="2868" y="78014"/>
                </a:lnTo>
                <a:lnTo>
                  <a:pt x="6126" y="78014"/>
                </a:lnTo>
                <a:lnTo>
                  <a:pt x="898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8519753" y="46582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31988" y="61682"/>
                </a:moveTo>
                <a:lnTo>
                  <a:pt x="31988" y="61009"/>
                </a:lnTo>
                <a:lnTo>
                  <a:pt x="30135" y="58355"/>
                </a:lnTo>
                <a:lnTo>
                  <a:pt x="27371" y="59422"/>
                </a:lnTo>
                <a:lnTo>
                  <a:pt x="24500" y="59842"/>
                </a:lnTo>
                <a:lnTo>
                  <a:pt x="21912" y="59842"/>
                </a:lnTo>
                <a:lnTo>
                  <a:pt x="20126" y="58964"/>
                </a:lnTo>
                <a:lnTo>
                  <a:pt x="18136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2" y="21337"/>
                </a:lnTo>
                <a:lnTo>
                  <a:pt x="31988" y="18884"/>
                </a:lnTo>
                <a:lnTo>
                  <a:pt x="31964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lnTo>
                  <a:pt x="17405" y="1029"/>
                </a:lnTo>
                <a:lnTo>
                  <a:pt x="14770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56" y="13690"/>
                </a:lnTo>
                <a:lnTo>
                  <a:pt x="349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41" y="66686"/>
                </a:lnTo>
                <a:lnTo>
                  <a:pt x="20426" y="67716"/>
                </a:lnTo>
                <a:lnTo>
                  <a:pt x="25466" y="67550"/>
                </a:lnTo>
                <a:lnTo>
                  <a:pt x="28587" y="66953"/>
                </a:lnTo>
                <a:lnTo>
                  <a:pt x="31766" y="64249"/>
                </a:lnTo>
                <a:lnTo>
                  <a:pt x="31988" y="61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8560112" y="46708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187" y="42062"/>
                </a:moveTo>
                <a:lnTo>
                  <a:pt x="9979" y="54165"/>
                </a:lnTo>
                <a:lnTo>
                  <a:pt x="14396" y="55191"/>
                </a:lnTo>
                <a:lnTo>
                  <a:pt x="19908" y="55191"/>
                </a:lnTo>
                <a:lnTo>
                  <a:pt x="22928" y="47382"/>
                </a:lnTo>
                <a:lnTo>
                  <a:pt x="18385" y="48006"/>
                </a:lnTo>
                <a:lnTo>
                  <a:pt x="15490" y="48006"/>
                </a:lnTo>
                <a:lnTo>
                  <a:pt x="11614" y="45680"/>
                </a:lnTo>
                <a:lnTo>
                  <a:pt x="9187" y="42062"/>
                </a:lnTo>
                <a:close/>
              </a:path>
              <a:path w="22928" h="55191">
                <a:moveTo>
                  <a:pt x="34639" y="54416"/>
                </a:moveTo>
                <a:lnTo>
                  <a:pt x="37313" y="54467"/>
                </a:lnTo>
                <a:lnTo>
                  <a:pt x="40212" y="52804"/>
                </a:lnTo>
                <a:lnTo>
                  <a:pt x="40212" y="15796"/>
                </a:lnTo>
                <a:lnTo>
                  <a:pt x="39852" y="13068"/>
                </a:lnTo>
                <a:lnTo>
                  <a:pt x="38477" y="8380"/>
                </a:lnTo>
                <a:lnTo>
                  <a:pt x="35852" y="4823"/>
                </a:lnTo>
                <a:lnTo>
                  <a:pt x="32324" y="2054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36" y="176"/>
                </a:lnTo>
                <a:lnTo>
                  <a:pt x="13445" y="888"/>
                </a:lnTo>
                <a:lnTo>
                  <a:pt x="10177" y="1864"/>
                </a:lnTo>
                <a:lnTo>
                  <a:pt x="7232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88" y="11479"/>
                </a:lnTo>
                <a:lnTo>
                  <a:pt x="5274" y="12405"/>
                </a:lnTo>
                <a:lnTo>
                  <a:pt x="8172" y="10717"/>
                </a:lnTo>
                <a:lnTo>
                  <a:pt x="10821" y="9434"/>
                </a:lnTo>
                <a:lnTo>
                  <a:pt x="14116" y="8290"/>
                </a:lnTo>
                <a:lnTo>
                  <a:pt x="17866" y="7480"/>
                </a:lnTo>
                <a:lnTo>
                  <a:pt x="22151" y="7480"/>
                </a:lnTo>
                <a:lnTo>
                  <a:pt x="25293" y="822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11" y="23227"/>
                </a:lnTo>
                <a:lnTo>
                  <a:pt x="17297" y="23568"/>
                </a:lnTo>
                <a:lnTo>
                  <a:pt x="14251" y="24256"/>
                </a:lnTo>
                <a:lnTo>
                  <a:pt x="11202" y="24940"/>
                </a:lnTo>
                <a:lnTo>
                  <a:pt x="8629" y="25970"/>
                </a:lnTo>
                <a:lnTo>
                  <a:pt x="4420" y="28723"/>
                </a:lnTo>
                <a:lnTo>
                  <a:pt x="1685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7" y="49870"/>
                </a:lnTo>
                <a:lnTo>
                  <a:pt x="6116" y="52473"/>
                </a:lnTo>
                <a:lnTo>
                  <a:pt x="9979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49" y="44931"/>
                </a:lnTo>
                <a:lnTo>
                  <a:pt x="22928" y="47382"/>
                </a:lnTo>
                <a:lnTo>
                  <a:pt x="19908" y="55191"/>
                </a:lnTo>
                <a:lnTo>
                  <a:pt x="22694" y="54543"/>
                </a:lnTo>
                <a:lnTo>
                  <a:pt x="25330" y="53251"/>
                </a:lnTo>
                <a:lnTo>
                  <a:pt x="27943" y="51940"/>
                </a:lnTo>
                <a:lnTo>
                  <a:pt x="32475" y="47774"/>
                </a:lnTo>
                <a:lnTo>
                  <a:pt x="32475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8616664" y="46708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1" y="54432"/>
                </a:lnTo>
                <a:lnTo>
                  <a:pt x="39295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61" y="15455"/>
                </a:lnTo>
                <a:lnTo>
                  <a:pt x="41263" y="12903"/>
                </a:lnTo>
                <a:lnTo>
                  <a:pt x="40659" y="10364"/>
                </a:lnTo>
                <a:lnTo>
                  <a:pt x="38294" y="6249"/>
                </a:lnTo>
                <a:lnTo>
                  <a:pt x="35111" y="2833"/>
                </a:lnTo>
                <a:lnTo>
                  <a:pt x="30643" y="572"/>
                </a:lnTo>
                <a:lnTo>
                  <a:pt x="27908" y="0"/>
                </a:lnTo>
                <a:lnTo>
                  <a:pt x="21837" y="0"/>
                </a:lnTo>
                <a:lnTo>
                  <a:pt x="19080" y="723"/>
                </a:lnTo>
                <a:lnTo>
                  <a:pt x="16344" y="2197"/>
                </a:lnTo>
                <a:lnTo>
                  <a:pt x="13597" y="3672"/>
                </a:lnTo>
                <a:lnTo>
                  <a:pt x="10858" y="5984"/>
                </a:lnTo>
                <a:lnTo>
                  <a:pt x="8097" y="9143"/>
                </a:lnTo>
                <a:lnTo>
                  <a:pt x="8097" y="2197"/>
                </a:lnTo>
                <a:lnTo>
                  <a:pt x="5537" y="800"/>
                </a:lnTo>
                <a:lnTo>
                  <a:pt x="2578" y="800"/>
                </a:lnTo>
                <a:lnTo>
                  <a:pt x="0" y="2503"/>
                </a:lnTo>
                <a:lnTo>
                  <a:pt x="0" y="52730"/>
                </a:lnTo>
                <a:lnTo>
                  <a:pt x="313" y="53698"/>
                </a:lnTo>
                <a:lnTo>
                  <a:pt x="2862" y="54432"/>
                </a:lnTo>
                <a:lnTo>
                  <a:pt x="6109" y="54432"/>
                </a:lnTo>
                <a:lnTo>
                  <a:pt x="8964" y="52730"/>
                </a:lnTo>
                <a:lnTo>
                  <a:pt x="8964" y="17630"/>
                </a:lnTo>
                <a:lnTo>
                  <a:pt x="11441" y="14465"/>
                </a:lnTo>
                <a:lnTo>
                  <a:pt x="13792" y="12067"/>
                </a:lnTo>
                <a:lnTo>
                  <a:pt x="18288" y="8788"/>
                </a:lnTo>
                <a:lnTo>
                  <a:pt x="22795" y="7978"/>
                </a:lnTo>
                <a:lnTo>
                  <a:pt x="26060" y="8305"/>
                </a:lnTo>
                <a:lnTo>
                  <a:pt x="28710" y="9641"/>
                </a:lnTo>
                <a:lnTo>
                  <a:pt x="31457" y="13144"/>
                </a:lnTo>
                <a:lnTo>
                  <a:pt x="32537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8668939" y="4658241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6" y="1738"/>
                </a:moveTo>
                <a:lnTo>
                  <a:pt x="17406" y="1029"/>
                </a:lnTo>
                <a:lnTo>
                  <a:pt x="14757" y="0"/>
                </a:lnTo>
                <a:lnTo>
                  <a:pt x="11510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0" y="13690"/>
                </a:lnTo>
                <a:lnTo>
                  <a:pt x="331" y="14856"/>
                </a:lnTo>
                <a:lnTo>
                  <a:pt x="0" y="17538"/>
                </a:lnTo>
                <a:lnTo>
                  <a:pt x="1793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2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3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86" y="61682"/>
                </a:lnTo>
                <a:lnTo>
                  <a:pt x="31986" y="61009"/>
                </a:lnTo>
                <a:lnTo>
                  <a:pt x="30118" y="58355"/>
                </a:lnTo>
                <a:lnTo>
                  <a:pt x="27357" y="59422"/>
                </a:lnTo>
                <a:lnTo>
                  <a:pt x="24488" y="59842"/>
                </a:lnTo>
                <a:lnTo>
                  <a:pt x="21910" y="59842"/>
                </a:lnTo>
                <a:lnTo>
                  <a:pt x="20112" y="58964"/>
                </a:lnTo>
                <a:lnTo>
                  <a:pt x="18119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79" y="21337"/>
                </a:lnTo>
                <a:lnTo>
                  <a:pt x="31986" y="18884"/>
                </a:lnTo>
                <a:lnTo>
                  <a:pt x="31950" y="16243"/>
                </a:lnTo>
                <a:lnTo>
                  <a:pt x="30179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8708688" y="4670877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52" y="20650"/>
                </a:moveTo>
                <a:lnTo>
                  <a:pt x="3898" y="23620"/>
                </a:lnTo>
                <a:lnTo>
                  <a:pt x="7537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49" y="31089"/>
                </a:lnTo>
                <a:lnTo>
                  <a:pt x="19446" y="32245"/>
                </a:lnTo>
                <a:lnTo>
                  <a:pt x="23072" y="34391"/>
                </a:lnTo>
                <a:lnTo>
                  <a:pt x="25426" y="37185"/>
                </a:lnTo>
                <a:lnTo>
                  <a:pt x="25786" y="39787"/>
                </a:lnTo>
                <a:lnTo>
                  <a:pt x="25534" y="42354"/>
                </a:lnTo>
                <a:lnTo>
                  <a:pt x="22964" y="45835"/>
                </a:lnTo>
                <a:lnTo>
                  <a:pt x="19742" y="47318"/>
                </a:lnTo>
                <a:lnTo>
                  <a:pt x="17132" y="47815"/>
                </a:lnTo>
                <a:lnTo>
                  <a:pt x="13578" y="47815"/>
                </a:lnTo>
                <a:lnTo>
                  <a:pt x="10223" y="47067"/>
                </a:lnTo>
                <a:lnTo>
                  <a:pt x="6163" y="45429"/>
                </a:lnTo>
                <a:lnTo>
                  <a:pt x="3290" y="43776"/>
                </a:lnTo>
                <a:lnTo>
                  <a:pt x="269" y="44157"/>
                </a:lnTo>
                <a:lnTo>
                  <a:pt x="0" y="46810"/>
                </a:lnTo>
                <a:lnTo>
                  <a:pt x="445" y="50227"/>
                </a:lnTo>
                <a:lnTo>
                  <a:pt x="3041" y="52373"/>
                </a:lnTo>
                <a:lnTo>
                  <a:pt x="6224" y="53709"/>
                </a:lnTo>
                <a:lnTo>
                  <a:pt x="8887" y="54494"/>
                </a:lnTo>
                <a:lnTo>
                  <a:pt x="12042" y="55055"/>
                </a:lnTo>
                <a:lnTo>
                  <a:pt x="15447" y="55191"/>
                </a:lnTo>
                <a:lnTo>
                  <a:pt x="18280" y="55191"/>
                </a:lnTo>
                <a:lnTo>
                  <a:pt x="20868" y="54839"/>
                </a:lnTo>
                <a:lnTo>
                  <a:pt x="23223" y="54141"/>
                </a:lnTo>
                <a:lnTo>
                  <a:pt x="27614" y="52387"/>
                </a:lnTo>
                <a:lnTo>
                  <a:pt x="31021" y="49630"/>
                </a:lnTo>
                <a:lnTo>
                  <a:pt x="33263" y="45921"/>
                </a:lnTo>
                <a:lnTo>
                  <a:pt x="34649" y="41630"/>
                </a:lnTo>
                <a:lnTo>
                  <a:pt x="34649" y="36903"/>
                </a:lnTo>
                <a:lnTo>
                  <a:pt x="33580" y="33491"/>
                </a:lnTo>
                <a:lnTo>
                  <a:pt x="31949" y="30582"/>
                </a:lnTo>
                <a:lnTo>
                  <a:pt x="28287" y="27392"/>
                </a:lnTo>
                <a:lnTo>
                  <a:pt x="25275" y="25830"/>
                </a:lnTo>
                <a:lnTo>
                  <a:pt x="22218" y="24498"/>
                </a:lnTo>
                <a:lnTo>
                  <a:pt x="19161" y="23252"/>
                </a:lnTo>
                <a:lnTo>
                  <a:pt x="16188" y="22061"/>
                </a:lnTo>
                <a:lnTo>
                  <a:pt x="12552" y="19900"/>
                </a:lnTo>
                <a:lnTo>
                  <a:pt x="10148" y="17068"/>
                </a:lnTo>
                <a:lnTo>
                  <a:pt x="9787" y="14400"/>
                </a:lnTo>
                <a:lnTo>
                  <a:pt x="10356" y="11492"/>
                </a:lnTo>
                <a:lnTo>
                  <a:pt x="12786" y="8533"/>
                </a:lnTo>
                <a:lnTo>
                  <a:pt x="16066" y="7315"/>
                </a:lnTo>
                <a:lnTo>
                  <a:pt x="18928" y="7136"/>
                </a:lnTo>
                <a:lnTo>
                  <a:pt x="22146" y="7340"/>
                </a:lnTo>
                <a:lnTo>
                  <a:pt x="25944" y="8611"/>
                </a:lnTo>
                <a:lnTo>
                  <a:pt x="29310" y="10375"/>
                </a:lnTo>
                <a:lnTo>
                  <a:pt x="32122" y="8547"/>
                </a:lnTo>
                <a:lnTo>
                  <a:pt x="32061" y="5854"/>
                </a:lnTo>
                <a:lnTo>
                  <a:pt x="30491" y="2984"/>
                </a:lnTo>
                <a:lnTo>
                  <a:pt x="27543" y="1498"/>
                </a:lnTo>
                <a:lnTo>
                  <a:pt x="24259" y="558"/>
                </a:lnTo>
                <a:lnTo>
                  <a:pt x="21649" y="115"/>
                </a:lnTo>
                <a:lnTo>
                  <a:pt x="16066" y="0"/>
                </a:lnTo>
                <a:lnTo>
                  <a:pt x="13453" y="407"/>
                </a:lnTo>
                <a:lnTo>
                  <a:pt x="11224" y="1231"/>
                </a:lnTo>
                <a:lnTo>
                  <a:pt x="7142" y="3125"/>
                </a:lnTo>
                <a:lnTo>
                  <a:pt x="4168" y="5854"/>
                </a:lnTo>
                <a:lnTo>
                  <a:pt x="2310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52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4040827" y="480802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9"/>
                </a:moveTo>
                <a:lnTo>
                  <a:pt x="0" y="32310"/>
                </a:lnTo>
                <a:lnTo>
                  <a:pt x="496" y="36107"/>
                </a:lnTo>
                <a:lnTo>
                  <a:pt x="1471" y="39460"/>
                </a:lnTo>
                <a:lnTo>
                  <a:pt x="2451" y="42800"/>
                </a:lnTo>
                <a:lnTo>
                  <a:pt x="3938" y="45659"/>
                </a:lnTo>
                <a:lnTo>
                  <a:pt x="5928" y="48005"/>
                </a:lnTo>
                <a:lnTo>
                  <a:pt x="10421" y="52134"/>
                </a:lnTo>
                <a:lnTo>
                  <a:pt x="9546" y="32792"/>
                </a:lnTo>
                <a:lnTo>
                  <a:pt x="9309" y="30214"/>
                </a:lnTo>
                <a:lnTo>
                  <a:pt x="9309" y="24602"/>
                </a:lnTo>
                <a:lnTo>
                  <a:pt x="9605" y="21959"/>
                </a:lnTo>
                <a:lnTo>
                  <a:pt x="10213" y="19533"/>
                </a:lnTo>
                <a:lnTo>
                  <a:pt x="11736" y="15026"/>
                </a:lnTo>
                <a:lnTo>
                  <a:pt x="14222" y="11494"/>
                </a:lnTo>
                <a:lnTo>
                  <a:pt x="17740" y="9157"/>
                </a:lnTo>
                <a:lnTo>
                  <a:pt x="21937" y="7711"/>
                </a:lnTo>
                <a:lnTo>
                  <a:pt x="27518" y="7711"/>
                </a:lnTo>
                <a:lnTo>
                  <a:pt x="29918" y="8243"/>
                </a:lnTo>
                <a:lnTo>
                  <a:pt x="33795" y="10364"/>
                </a:lnTo>
                <a:lnTo>
                  <a:pt x="36470" y="13629"/>
                </a:lnTo>
                <a:lnTo>
                  <a:pt x="38411" y="17564"/>
                </a:lnTo>
                <a:lnTo>
                  <a:pt x="39405" y="22402"/>
                </a:lnTo>
                <a:lnTo>
                  <a:pt x="39664" y="24969"/>
                </a:lnTo>
                <a:lnTo>
                  <a:pt x="39664" y="30596"/>
                </a:lnTo>
                <a:lnTo>
                  <a:pt x="39366" y="33234"/>
                </a:lnTo>
                <a:lnTo>
                  <a:pt x="38785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8"/>
                </a:lnTo>
                <a:lnTo>
                  <a:pt x="21502" y="47448"/>
                </a:lnTo>
                <a:lnTo>
                  <a:pt x="19090" y="46915"/>
                </a:lnTo>
                <a:lnTo>
                  <a:pt x="15201" y="44794"/>
                </a:lnTo>
                <a:lnTo>
                  <a:pt x="12513" y="41554"/>
                </a:lnTo>
                <a:lnTo>
                  <a:pt x="13406" y="53351"/>
                </a:lnTo>
                <a:lnTo>
                  <a:pt x="16400" y="54587"/>
                </a:lnTo>
                <a:lnTo>
                  <a:pt x="19903" y="55195"/>
                </a:lnTo>
                <a:lnTo>
                  <a:pt x="28065" y="55195"/>
                </a:lnTo>
                <a:lnTo>
                  <a:pt x="31701" y="54496"/>
                </a:lnTo>
                <a:lnTo>
                  <a:pt x="34837" y="53110"/>
                </a:lnTo>
                <a:lnTo>
                  <a:pt x="37979" y="51714"/>
                </a:lnTo>
                <a:lnTo>
                  <a:pt x="40593" y="49758"/>
                </a:lnTo>
                <a:lnTo>
                  <a:pt x="44766" y="44780"/>
                </a:lnTo>
                <a:lnTo>
                  <a:pt x="46334" y="41810"/>
                </a:lnTo>
                <a:lnTo>
                  <a:pt x="47390" y="38379"/>
                </a:lnTo>
                <a:lnTo>
                  <a:pt x="48441" y="34927"/>
                </a:lnTo>
                <a:lnTo>
                  <a:pt x="48959" y="31154"/>
                </a:lnTo>
                <a:lnTo>
                  <a:pt x="48959" y="22859"/>
                </a:lnTo>
                <a:lnTo>
                  <a:pt x="48467" y="19090"/>
                </a:lnTo>
                <a:lnTo>
                  <a:pt x="47462" y="15750"/>
                </a:lnTo>
                <a:lnTo>
                  <a:pt x="46471" y="12395"/>
                </a:lnTo>
                <a:lnTo>
                  <a:pt x="44974" y="9540"/>
                </a:lnTo>
                <a:lnTo>
                  <a:pt x="42980" y="7203"/>
                </a:lnTo>
                <a:lnTo>
                  <a:pt x="38491" y="3074"/>
                </a:lnTo>
                <a:lnTo>
                  <a:pt x="35491" y="1842"/>
                </a:lnTo>
                <a:lnTo>
                  <a:pt x="32510" y="612"/>
                </a:lnTo>
                <a:lnTo>
                  <a:pt x="29004" y="0"/>
                </a:lnTo>
                <a:lnTo>
                  <a:pt x="20811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8" y="3441"/>
                </a:lnTo>
                <a:lnTo>
                  <a:pt x="8319" y="5374"/>
                </a:lnTo>
                <a:lnTo>
                  <a:pt x="4146" y="10364"/>
                </a:lnTo>
                <a:lnTo>
                  <a:pt x="2588" y="13333"/>
                </a:lnTo>
                <a:lnTo>
                  <a:pt x="1548" y="16775"/>
                </a:lnTo>
                <a:lnTo>
                  <a:pt x="521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59" h="55195">
                <a:moveTo>
                  <a:pt x="10537" y="37631"/>
                </a:moveTo>
                <a:lnTo>
                  <a:pt x="9546" y="32792"/>
                </a:lnTo>
                <a:lnTo>
                  <a:pt x="10421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37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4096749" y="4784032"/>
            <a:ext cx="33126" cy="78432"/>
          </a:xfrm>
          <a:custGeom>
            <a:avLst/>
            <a:gdLst/>
            <a:ahLst/>
            <a:cxnLst/>
            <a:rect l="l" t="t" r="r" b="b"/>
            <a:pathLst>
              <a:path w="33126" h="78432">
                <a:moveTo>
                  <a:pt x="28623" y="25055"/>
                </a:moveTo>
                <a:lnTo>
                  <a:pt x="17675" y="25055"/>
                </a:lnTo>
                <a:lnTo>
                  <a:pt x="17675" y="17424"/>
                </a:lnTo>
                <a:lnTo>
                  <a:pt x="18061" y="14083"/>
                </a:lnTo>
                <a:lnTo>
                  <a:pt x="18731" y="11365"/>
                </a:lnTo>
                <a:lnTo>
                  <a:pt x="20650" y="8763"/>
                </a:lnTo>
                <a:lnTo>
                  <a:pt x="23680" y="7646"/>
                </a:lnTo>
                <a:lnTo>
                  <a:pt x="26863" y="7721"/>
                </a:lnTo>
                <a:lnTo>
                  <a:pt x="30081" y="8661"/>
                </a:lnTo>
                <a:lnTo>
                  <a:pt x="32781" y="8596"/>
                </a:lnTo>
                <a:lnTo>
                  <a:pt x="33126" y="5853"/>
                </a:lnTo>
                <a:lnTo>
                  <a:pt x="33040" y="4039"/>
                </a:lnTo>
                <a:lnTo>
                  <a:pt x="30899" y="1141"/>
                </a:lnTo>
                <a:lnTo>
                  <a:pt x="28126" y="356"/>
                </a:lnTo>
                <a:lnTo>
                  <a:pt x="24425" y="0"/>
                </a:lnTo>
                <a:lnTo>
                  <a:pt x="21737" y="0"/>
                </a:lnTo>
                <a:lnTo>
                  <a:pt x="19410" y="382"/>
                </a:lnTo>
                <a:lnTo>
                  <a:pt x="15448" y="1905"/>
                </a:lnTo>
                <a:lnTo>
                  <a:pt x="12513" y="4687"/>
                </a:lnTo>
                <a:lnTo>
                  <a:pt x="10227" y="8345"/>
                </a:lnTo>
                <a:lnTo>
                  <a:pt x="8963" y="13374"/>
                </a:lnTo>
                <a:lnTo>
                  <a:pt x="8639" y="16369"/>
                </a:lnTo>
                <a:lnTo>
                  <a:pt x="8639" y="25055"/>
                </a:lnTo>
                <a:lnTo>
                  <a:pt x="1746" y="25055"/>
                </a:lnTo>
                <a:lnTo>
                  <a:pt x="295" y="26236"/>
                </a:lnTo>
                <a:lnTo>
                  <a:pt x="0" y="28903"/>
                </a:lnTo>
                <a:lnTo>
                  <a:pt x="1746" y="32702"/>
                </a:lnTo>
                <a:lnTo>
                  <a:pt x="8639" y="32702"/>
                </a:lnTo>
                <a:lnTo>
                  <a:pt x="8639" y="76734"/>
                </a:lnTo>
                <a:lnTo>
                  <a:pt x="9014" y="77698"/>
                </a:lnTo>
                <a:lnTo>
                  <a:pt x="11573" y="78432"/>
                </a:lnTo>
                <a:lnTo>
                  <a:pt x="14767" y="78432"/>
                </a:lnTo>
                <a:lnTo>
                  <a:pt x="17675" y="76734"/>
                </a:lnTo>
                <a:lnTo>
                  <a:pt x="17675" y="32702"/>
                </a:lnTo>
                <a:lnTo>
                  <a:pt x="28623" y="32702"/>
                </a:lnTo>
                <a:lnTo>
                  <a:pt x="30406" y="30251"/>
                </a:lnTo>
                <a:lnTo>
                  <a:pt x="3035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4163512" y="4789944"/>
            <a:ext cx="43253" cy="72553"/>
          </a:xfrm>
          <a:custGeom>
            <a:avLst/>
            <a:gdLst/>
            <a:ahLst/>
            <a:cxnLst/>
            <a:rect l="l" t="t" r="r" b="b"/>
            <a:pathLst>
              <a:path w="43253" h="72553">
                <a:moveTo>
                  <a:pt x="3703" y="0"/>
                </a:moveTo>
                <a:lnTo>
                  <a:pt x="384" y="1572"/>
                </a:lnTo>
                <a:lnTo>
                  <a:pt x="0" y="4138"/>
                </a:lnTo>
                <a:lnTo>
                  <a:pt x="0" y="70775"/>
                </a:lnTo>
                <a:lnTo>
                  <a:pt x="979" y="72082"/>
                </a:lnTo>
                <a:lnTo>
                  <a:pt x="3761" y="72553"/>
                </a:lnTo>
                <a:lnTo>
                  <a:pt x="6338" y="72503"/>
                </a:lnTo>
                <a:lnTo>
                  <a:pt x="9359" y="70775"/>
                </a:lnTo>
                <a:lnTo>
                  <a:pt x="9359" y="44764"/>
                </a:lnTo>
                <a:lnTo>
                  <a:pt x="21714" y="44764"/>
                </a:lnTo>
                <a:lnTo>
                  <a:pt x="25452" y="44207"/>
                </a:lnTo>
                <a:lnTo>
                  <a:pt x="24846" y="35772"/>
                </a:lnTo>
                <a:lnTo>
                  <a:pt x="20623" y="36892"/>
                </a:lnTo>
                <a:lnTo>
                  <a:pt x="9359" y="36892"/>
                </a:lnTo>
                <a:lnTo>
                  <a:pt x="9359" y="7923"/>
                </a:lnTo>
                <a:lnTo>
                  <a:pt x="18766" y="0"/>
                </a:lnTo>
                <a:lnTo>
                  <a:pt x="3703" y="0"/>
                </a:lnTo>
                <a:close/>
              </a:path>
              <a:path w="43253" h="72553">
                <a:moveTo>
                  <a:pt x="34378" y="40384"/>
                </a:moveTo>
                <a:lnTo>
                  <a:pt x="36532" y="38340"/>
                </a:lnTo>
                <a:lnTo>
                  <a:pt x="40359" y="33832"/>
                </a:lnTo>
                <a:lnTo>
                  <a:pt x="41511" y="30923"/>
                </a:lnTo>
                <a:lnTo>
                  <a:pt x="42673" y="28014"/>
                </a:lnTo>
                <a:lnTo>
                  <a:pt x="43253" y="24763"/>
                </a:lnTo>
                <a:lnTo>
                  <a:pt x="43253" y="18439"/>
                </a:lnTo>
                <a:lnTo>
                  <a:pt x="42882" y="15951"/>
                </a:lnTo>
                <a:lnTo>
                  <a:pt x="41399" y="11454"/>
                </a:lnTo>
                <a:lnTo>
                  <a:pt x="38944" y="7757"/>
                </a:lnTo>
                <a:lnTo>
                  <a:pt x="35902" y="4607"/>
                </a:lnTo>
                <a:lnTo>
                  <a:pt x="31953" y="2260"/>
                </a:lnTo>
                <a:lnTo>
                  <a:pt x="28101" y="1024"/>
                </a:lnTo>
                <a:lnTo>
                  <a:pt x="24551" y="326"/>
                </a:lnTo>
                <a:lnTo>
                  <a:pt x="21765" y="60"/>
                </a:lnTo>
                <a:lnTo>
                  <a:pt x="18766" y="0"/>
                </a:lnTo>
                <a:lnTo>
                  <a:pt x="9359" y="7923"/>
                </a:lnTo>
                <a:lnTo>
                  <a:pt x="19608" y="7923"/>
                </a:lnTo>
                <a:lnTo>
                  <a:pt x="22927" y="8315"/>
                </a:lnTo>
                <a:lnTo>
                  <a:pt x="26257" y="9193"/>
                </a:lnTo>
                <a:lnTo>
                  <a:pt x="29414" y="11123"/>
                </a:lnTo>
                <a:lnTo>
                  <a:pt x="31805" y="14565"/>
                </a:lnTo>
                <a:lnTo>
                  <a:pt x="33399" y="18996"/>
                </a:lnTo>
                <a:lnTo>
                  <a:pt x="33399" y="24090"/>
                </a:lnTo>
                <a:lnTo>
                  <a:pt x="32420" y="27938"/>
                </a:lnTo>
                <a:lnTo>
                  <a:pt x="30815" y="31355"/>
                </a:lnTo>
                <a:lnTo>
                  <a:pt x="28274" y="33997"/>
                </a:lnTo>
                <a:lnTo>
                  <a:pt x="24846" y="35772"/>
                </a:lnTo>
                <a:lnTo>
                  <a:pt x="25452" y="44207"/>
                </a:lnTo>
                <a:lnTo>
                  <a:pt x="28587" y="43087"/>
                </a:lnTo>
                <a:lnTo>
                  <a:pt x="31729" y="41972"/>
                </a:lnTo>
                <a:lnTo>
                  <a:pt x="34378" y="40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4216734" y="4808026"/>
            <a:ext cx="22924" cy="55195"/>
          </a:xfrm>
          <a:custGeom>
            <a:avLst/>
            <a:gdLst/>
            <a:ahLst/>
            <a:cxnLst/>
            <a:rect l="l" t="t" r="r" b="b"/>
            <a:pathLst>
              <a:path w="22924" h="55195">
                <a:moveTo>
                  <a:pt x="9187" y="42062"/>
                </a:moveTo>
                <a:lnTo>
                  <a:pt x="9975" y="54165"/>
                </a:lnTo>
                <a:lnTo>
                  <a:pt x="14396" y="55195"/>
                </a:lnTo>
                <a:lnTo>
                  <a:pt x="19908" y="55195"/>
                </a:lnTo>
                <a:lnTo>
                  <a:pt x="22924" y="47383"/>
                </a:lnTo>
                <a:lnTo>
                  <a:pt x="18385" y="48005"/>
                </a:lnTo>
                <a:lnTo>
                  <a:pt x="15483" y="48005"/>
                </a:lnTo>
                <a:lnTo>
                  <a:pt x="11610" y="45680"/>
                </a:lnTo>
                <a:lnTo>
                  <a:pt x="9187" y="42062"/>
                </a:lnTo>
                <a:close/>
              </a:path>
              <a:path w="22924" h="55195">
                <a:moveTo>
                  <a:pt x="34639" y="54416"/>
                </a:moveTo>
                <a:lnTo>
                  <a:pt x="37310" y="54471"/>
                </a:lnTo>
                <a:lnTo>
                  <a:pt x="40198" y="52805"/>
                </a:lnTo>
                <a:lnTo>
                  <a:pt x="40198" y="15800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27"/>
                </a:lnTo>
                <a:lnTo>
                  <a:pt x="32320" y="2056"/>
                </a:lnTo>
                <a:lnTo>
                  <a:pt x="27396" y="417"/>
                </a:lnTo>
                <a:lnTo>
                  <a:pt x="24396" y="0"/>
                </a:lnTo>
                <a:lnTo>
                  <a:pt x="20883" y="0"/>
                </a:lnTo>
                <a:lnTo>
                  <a:pt x="17122" y="176"/>
                </a:lnTo>
                <a:lnTo>
                  <a:pt x="13431" y="888"/>
                </a:lnTo>
                <a:lnTo>
                  <a:pt x="10162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90" y="8164"/>
                </a:lnTo>
                <a:lnTo>
                  <a:pt x="2682" y="11480"/>
                </a:lnTo>
                <a:lnTo>
                  <a:pt x="5274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294"/>
                </a:lnTo>
                <a:lnTo>
                  <a:pt x="17848" y="7480"/>
                </a:lnTo>
                <a:lnTo>
                  <a:pt x="22136" y="7480"/>
                </a:lnTo>
                <a:lnTo>
                  <a:pt x="25289" y="8239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69" y="19317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72"/>
                </a:lnTo>
                <a:lnTo>
                  <a:pt x="14245" y="24256"/>
                </a:lnTo>
                <a:lnTo>
                  <a:pt x="11202" y="24944"/>
                </a:lnTo>
                <a:lnTo>
                  <a:pt x="8629" y="25970"/>
                </a:lnTo>
                <a:lnTo>
                  <a:pt x="4417" y="28727"/>
                </a:lnTo>
                <a:lnTo>
                  <a:pt x="1670" y="32536"/>
                </a:lnTo>
                <a:lnTo>
                  <a:pt x="0" y="37072"/>
                </a:lnTo>
                <a:lnTo>
                  <a:pt x="0" y="42317"/>
                </a:lnTo>
                <a:lnTo>
                  <a:pt x="1212" y="46379"/>
                </a:lnTo>
                <a:lnTo>
                  <a:pt x="3167" y="49874"/>
                </a:lnTo>
                <a:lnTo>
                  <a:pt x="6116" y="52477"/>
                </a:lnTo>
                <a:lnTo>
                  <a:pt x="9975" y="54165"/>
                </a:lnTo>
                <a:lnTo>
                  <a:pt x="9187" y="42062"/>
                </a:lnTo>
                <a:lnTo>
                  <a:pt x="9187" y="39460"/>
                </a:lnTo>
                <a:lnTo>
                  <a:pt x="10025" y="35406"/>
                </a:lnTo>
                <a:lnTo>
                  <a:pt x="12664" y="32396"/>
                </a:lnTo>
                <a:lnTo>
                  <a:pt x="15372" y="30938"/>
                </a:lnTo>
                <a:lnTo>
                  <a:pt x="19000" y="30085"/>
                </a:lnTo>
                <a:lnTo>
                  <a:pt x="23605" y="29858"/>
                </a:lnTo>
                <a:lnTo>
                  <a:pt x="31269" y="29858"/>
                </a:lnTo>
                <a:lnTo>
                  <a:pt x="31269" y="40525"/>
                </a:lnTo>
                <a:lnTo>
                  <a:pt x="26949" y="44931"/>
                </a:lnTo>
                <a:lnTo>
                  <a:pt x="22924" y="47383"/>
                </a:lnTo>
                <a:lnTo>
                  <a:pt x="19908" y="55195"/>
                </a:lnTo>
                <a:lnTo>
                  <a:pt x="22691" y="54547"/>
                </a:lnTo>
                <a:lnTo>
                  <a:pt x="25330" y="53251"/>
                </a:lnTo>
                <a:lnTo>
                  <a:pt x="27939" y="51944"/>
                </a:lnTo>
                <a:lnTo>
                  <a:pt x="32468" y="47776"/>
                </a:lnTo>
                <a:lnTo>
                  <a:pt x="32468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4273283" y="4784454"/>
            <a:ext cx="40196" cy="78051"/>
          </a:xfrm>
          <a:custGeom>
            <a:avLst/>
            <a:gdLst/>
            <a:ahLst/>
            <a:cxnLst/>
            <a:rect l="l" t="t" r="r" b="b"/>
            <a:pathLst>
              <a:path w="40196" h="78051">
                <a:moveTo>
                  <a:pt x="36715" y="28929"/>
                </a:moveTo>
                <a:lnTo>
                  <a:pt x="37882" y="27367"/>
                </a:lnTo>
                <a:lnTo>
                  <a:pt x="36309" y="24497"/>
                </a:lnTo>
                <a:lnTo>
                  <a:pt x="33399" y="24357"/>
                </a:lnTo>
                <a:lnTo>
                  <a:pt x="30020" y="24612"/>
                </a:lnTo>
                <a:lnTo>
                  <a:pt x="27471" y="26301"/>
                </a:lnTo>
                <a:lnTo>
                  <a:pt x="8973" y="47177"/>
                </a:lnTo>
                <a:lnTo>
                  <a:pt x="8973" y="1752"/>
                </a:lnTo>
                <a:lnTo>
                  <a:pt x="8751" y="963"/>
                </a:lnTo>
                <a:lnTo>
                  <a:pt x="6101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3"/>
                </a:lnTo>
                <a:lnTo>
                  <a:pt x="308" y="77276"/>
                </a:lnTo>
                <a:lnTo>
                  <a:pt x="2861" y="78014"/>
                </a:lnTo>
                <a:lnTo>
                  <a:pt x="6101" y="78014"/>
                </a:lnTo>
                <a:lnTo>
                  <a:pt x="8973" y="76313"/>
                </a:lnTo>
                <a:lnTo>
                  <a:pt x="8973" y="48473"/>
                </a:lnTo>
                <a:lnTo>
                  <a:pt x="29634" y="76262"/>
                </a:lnTo>
                <a:lnTo>
                  <a:pt x="31876" y="77810"/>
                </a:lnTo>
                <a:lnTo>
                  <a:pt x="34488" y="78051"/>
                </a:lnTo>
                <a:lnTo>
                  <a:pt x="37186" y="78014"/>
                </a:lnTo>
                <a:lnTo>
                  <a:pt x="40196" y="76262"/>
                </a:lnTo>
                <a:lnTo>
                  <a:pt x="38897" y="73634"/>
                </a:lnTo>
                <a:lnTo>
                  <a:pt x="18978" y="47127"/>
                </a:lnTo>
                <a:lnTo>
                  <a:pt x="36715" y="28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4322951" y="4788096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80" y="11048"/>
                </a:lnTo>
                <a:lnTo>
                  <a:pt x="7639" y="11048"/>
                </a:lnTo>
                <a:lnTo>
                  <a:pt x="10695" y="9104"/>
                </a:lnTo>
                <a:lnTo>
                  <a:pt x="11092" y="5472"/>
                </a:lnTo>
                <a:lnTo>
                  <a:pt x="10709" y="1915"/>
                </a:lnTo>
                <a:lnTo>
                  <a:pt x="7701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68">
                <a:moveTo>
                  <a:pt x="1400" y="73634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70"/>
                </a:lnTo>
                <a:lnTo>
                  <a:pt x="10066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70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4345491" y="4808034"/>
            <a:ext cx="34660" cy="55194"/>
          </a:xfrm>
          <a:custGeom>
            <a:avLst/>
            <a:gdLst/>
            <a:ahLst/>
            <a:cxnLst/>
            <a:rect l="l" t="t" r="r" b="b"/>
            <a:pathLst>
              <a:path w="34660" h="55194">
                <a:moveTo>
                  <a:pt x="2264" y="20648"/>
                </a:moveTo>
                <a:lnTo>
                  <a:pt x="3909" y="2362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63" y="31089"/>
                </a:lnTo>
                <a:lnTo>
                  <a:pt x="19457" y="32245"/>
                </a:lnTo>
                <a:lnTo>
                  <a:pt x="23087" y="34390"/>
                </a:lnTo>
                <a:lnTo>
                  <a:pt x="25438" y="37184"/>
                </a:lnTo>
                <a:lnTo>
                  <a:pt x="25786" y="39790"/>
                </a:lnTo>
                <a:lnTo>
                  <a:pt x="25548" y="42353"/>
                </a:lnTo>
                <a:lnTo>
                  <a:pt x="22964" y="45845"/>
                </a:lnTo>
                <a:lnTo>
                  <a:pt x="19756" y="47321"/>
                </a:lnTo>
                <a:lnTo>
                  <a:pt x="17146" y="47814"/>
                </a:lnTo>
                <a:lnTo>
                  <a:pt x="13590" y="47814"/>
                </a:lnTo>
                <a:lnTo>
                  <a:pt x="10227" y="47080"/>
                </a:lnTo>
                <a:lnTo>
                  <a:pt x="6177" y="45427"/>
                </a:lnTo>
                <a:lnTo>
                  <a:pt x="3290" y="43775"/>
                </a:lnTo>
                <a:lnTo>
                  <a:pt x="284" y="44156"/>
                </a:lnTo>
                <a:lnTo>
                  <a:pt x="0" y="46810"/>
                </a:lnTo>
                <a:lnTo>
                  <a:pt x="457" y="50227"/>
                </a:lnTo>
                <a:lnTo>
                  <a:pt x="3041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47" y="55194"/>
                </a:lnTo>
                <a:lnTo>
                  <a:pt x="18284" y="55194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0" y="52386"/>
                </a:lnTo>
                <a:lnTo>
                  <a:pt x="31034" y="49632"/>
                </a:lnTo>
                <a:lnTo>
                  <a:pt x="33275" y="45924"/>
                </a:lnTo>
                <a:lnTo>
                  <a:pt x="34660" y="41629"/>
                </a:lnTo>
                <a:lnTo>
                  <a:pt x="34660" y="36906"/>
                </a:lnTo>
                <a:lnTo>
                  <a:pt x="33599" y="33489"/>
                </a:lnTo>
                <a:lnTo>
                  <a:pt x="31949" y="30581"/>
                </a:lnTo>
                <a:lnTo>
                  <a:pt x="28299" y="27391"/>
                </a:lnTo>
                <a:lnTo>
                  <a:pt x="25289" y="25833"/>
                </a:lnTo>
                <a:lnTo>
                  <a:pt x="22218" y="24497"/>
                </a:lnTo>
                <a:lnTo>
                  <a:pt x="19173" y="23252"/>
                </a:lnTo>
                <a:lnTo>
                  <a:pt x="16207" y="22059"/>
                </a:lnTo>
                <a:lnTo>
                  <a:pt x="12552" y="19900"/>
                </a:lnTo>
                <a:lnTo>
                  <a:pt x="10162" y="17067"/>
                </a:lnTo>
                <a:lnTo>
                  <a:pt x="9791" y="14403"/>
                </a:lnTo>
                <a:lnTo>
                  <a:pt x="10360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8" y="7138"/>
                </a:lnTo>
                <a:lnTo>
                  <a:pt x="22147" y="7339"/>
                </a:lnTo>
                <a:lnTo>
                  <a:pt x="25956" y="8610"/>
                </a:lnTo>
                <a:lnTo>
                  <a:pt x="29325" y="10374"/>
                </a:lnTo>
                <a:lnTo>
                  <a:pt x="32122" y="8545"/>
                </a:lnTo>
                <a:lnTo>
                  <a:pt x="32076" y="5853"/>
                </a:lnTo>
                <a:lnTo>
                  <a:pt x="30491" y="2984"/>
                </a:lnTo>
                <a:lnTo>
                  <a:pt x="27553" y="1497"/>
                </a:lnTo>
                <a:lnTo>
                  <a:pt x="24263" y="557"/>
                </a:lnTo>
                <a:lnTo>
                  <a:pt x="21649" y="114"/>
                </a:lnTo>
                <a:lnTo>
                  <a:pt x="16070" y="0"/>
                </a:lnTo>
                <a:lnTo>
                  <a:pt x="13467" y="406"/>
                </a:lnTo>
                <a:lnTo>
                  <a:pt x="11224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1" y="9234"/>
                </a:lnTo>
                <a:lnTo>
                  <a:pt x="1198" y="12915"/>
                </a:lnTo>
                <a:lnTo>
                  <a:pt x="1198" y="17120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4386207" y="4795398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32" y="1742"/>
                </a:moveTo>
                <a:lnTo>
                  <a:pt x="17405" y="1029"/>
                </a:lnTo>
                <a:lnTo>
                  <a:pt x="14756" y="0"/>
                </a:lnTo>
                <a:lnTo>
                  <a:pt x="11530" y="0"/>
                </a:lnTo>
                <a:lnTo>
                  <a:pt x="8653" y="1742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71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54"/>
                </a:lnTo>
                <a:lnTo>
                  <a:pt x="10810" y="62169"/>
                </a:lnTo>
                <a:lnTo>
                  <a:pt x="13135" y="64961"/>
                </a:lnTo>
                <a:lnTo>
                  <a:pt x="16429" y="66690"/>
                </a:lnTo>
                <a:lnTo>
                  <a:pt x="20419" y="67716"/>
                </a:lnTo>
                <a:lnTo>
                  <a:pt x="22964" y="67716"/>
                </a:lnTo>
                <a:lnTo>
                  <a:pt x="25466" y="67553"/>
                </a:lnTo>
                <a:lnTo>
                  <a:pt x="28572" y="66967"/>
                </a:lnTo>
                <a:lnTo>
                  <a:pt x="31766" y="64249"/>
                </a:lnTo>
                <a:lnTo>
                  <a:pt x="31988" y="61686"/>
                </a:lnTo>
                <a:lnTo>
                  <a:pt x="31988" y="61013"/>
                </a:lnTo>
                <a:lnTo>
                  <a:pt x="30135" y="58370"/>
                </a:lnTo>
                <a:lnTo>
                  <a:pt x="27373" y="59425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68"/>
                </a:lnTo>
                <a:lnTo>
                  <a:pt x="18125" y="55436"/>
                </a:lnTo>
                <a:lnTo>
                  <a:pt x="17632" y="52819"/>
                </a:lnTo>
                <a:lnTo>
                  <a:pt x="17632" y="21337"/>
                </a:lnTo>
                <a:lnTo>
                  <a:pt x="30192" y="21337"/>
                </a:lnTo>
                <a:lnTo>
                  <a:pt x="31988" y="18886"/>
                </a:lnTo>
                <a:lnTo>
                  <a:pt x="31953" y="16243"/>
                </a:lnTo>
                <a:lnTo>
                  <a:pt x="30192" y="13690"/>
                </a:lnTo>
                <a:lnTo>
                  <a:pt x="17632" y="13690"/>
                </a:lnTo>
                <a:lnTo>
                  <a:pt x="17632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4426567" y="4808026"/>
            <a:ext cx="22914" cy="55195"/>
          </a:xfrm>
          <a:custGeom>
            <a:avLst/>
            <a:gdLst/>
            <a:ahLst/>
            <a:cxnLst/>
            <a:rect l="l" t="t" r="r" b="b"/>
            <a:pathLst>
              <a:path w="22914" h="55195">
                <a:moveTo>
                  <a:pt x="9187" y="42062"/>
                </a:moveTo>
                <a:lnTo>
                  <a:pt x="9968" y="54165"/>
                </a:lnTo>
                <a:lnTo>
                  <a:pt x="14400" y="55195"/>
                </a:lnTo>
                <a:lnTo>
                  <a:pt x="19908" y="55195"/>
                </a:lnTo>
                <a:lnTo>
                  <a:pt x="22914" y="47383"/>
                </a:lnTo>
                <a:lnTo>
                  <a:pt x="18385" y="48005"/>
                </a:lnTo>
                <a:lnTo>
                  <a:pt x="15490" y="48005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4" h="55195">
                <a:moveTo>
                  <a:pt x="34627" y="54416"/>
                </a:moveTo>
                <a:lnTo>
                  <a:pt x="37313" y="54471"/>
                </a:lnTo>
                <a:lnTo>
                  <a:pt x="40198" y="52805"/>
                </a:lnTo>
                <a:lnTo>
                  <a:pt x="40198" y="15800"/>
                </a:lnTo>
                <a:lnTo>
                  <a:pt x="39852" y="13068"/>
                </a:lnTo>
                <a:lnTo>
                  <a:pt x="38480" y="8380"/>
                </a:lnTo>
                <a:lnTo>
                  <a:pt x="35841" y="4827"/>
                </a:lnTo>
                <a:lnTo>
                  <a:pt x="32327" y="2056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22" y="176"/>
                </a:lnTo>
                <a:lnTo>
                  <a:pt x="13435" y="888"/>
                </a:lnTo>
                <a:lnTo>
                  <a:pt x="10166" y="1879"/>
                </a:lnTo>
                <a:lnTo>
                  <a:pt x="7232" y="3009"/>
                </a:lnTo>
                <a:lnTo>
                  <a:pt x="3506" y="5360"/>
                </a:lnTo>
                <a:lnTo>
                  <a:pt x="2390" y="8164"/>
                </a:lnTo>
                <a:lnTo>
                  <a:pt x="2674" y="11480"/>
                </a:lnTo>
                <a:lnTo>
                  <a:pt x="5274" y="12409"/>
                </a:lnTo>
                <a:lnTo>
                  <a:pt x="8161" y="10731"/>
                </a:lnTo>
                <a:lnTo>
                  <a:pt x="10810" y="9436"/>
                </a:lnTo>
                <a:lnTo>
                  <a:pt x="14104" y="8294"/>
                </a:lnTo>
                <a:lnTo>
                  <a:pt x="17856" y="7480"/>
                </a:lnTo>
                <a:lnTo>
                  <a:pt x="22136" y="7480"/>
                </a:lnTo>
                <a:lnTo>
                  <a:pt x="25293" y="8239"/>
                </a:lnTo>
                <a:lnTo>
                  <a:pt x="27856" y="9485"/>
                </a:lnTo>
                <a:lnTo>
                  <a:pt x="30283" y="12686"/>
                </a:lnTo>
                <a:lnTo>
                  <a:pt x="31075" y="15670"/>
                </a:lnTo>
                <a:lnTo>
                  <a:pt x="31273" y="19317"/>
                </a:lnTo>
                <a:lnTo>
                  <a:pt x="31273" y="23227"/>
                </a:lnTo>
                <a:lnTo>
                  <a:pt x="20711" y="23227"/>
                </a:lnTo>
                <a:lnTo>
                  <a:pt x="17297" y="23572"/>
                </a:lnTo>
                <a:lnTo>
                  <a:pt x="14251" y="24256"/>
                </a:lnTo>
                <a:lnTo>
                  <a:pt x="11206" y="24944"/>
                </a:lnTo>
                <a:lnTo>
                  <a:pt x="8629" y="25970"/>
                </a:lnTo>
                <a:lnTo>
                  <a:pt x="4420" y="28727"/>
                </a:lnTo>
                <a:lnTo>
                  <a:pt x="1673" y="32536"/>
                </a:lnTo>
                <a:lnTo>
                  <a:pt x="0" y="37072"/>
                </a:lnTo>
                <a:lnTo>
                  <a:pt x="0" y="42317"/>
                </a:lnTo>
                <a:lnTo>
                  <a:pt x="1216" y="46379"/>
                </a:lnTo>
                <a:lnTo>
                  <a:pt x="3171" y="49874"/>
                </a:lnTo>
                <a:lnTo>
                  <a:pt x="6116" y="52477"/>
                </a:lnTo>
                <a:lnTo>
                  <a:pt x="9968" y="54165"/>
                </a:lnTo>
                <a:lnTo>
                  <a:pt x="9187" y="42062"/>
                </a:lnTo>
                <a:lnTo>
                  <a:pt x="9187" y="39460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9" y="30938"/>
                </a:lnTo>
                <a:lnTo>
                  <a:pt x="19008" y="30085"/>
                </a:lnTo>
                <a:lnTo>
                  <a:pt x="23609" y="29858"/>
                </a:lnTo>
                <a:lnTo>
                  <a:pt x="31273" y="29858"/>
                </a:lnTo>
                <a:lnTo>
                  <a:pt x="31273" y="40525"/>
                </a:lnTo>
                <a:lnTo>
                  <a:pt x="26941" y="44931"/>
                </a:lnTo>
                <a:lnTo>
                  <a:pt x="22914" y="47383"/>
                </a:lnTo>
                <a:lnTo>
                  <a:pt x="19908" y="55195"/>
                </a:lnTo>
                <a:lnTo>
                  <a:pt x="22694" y="54547"/>
                </a:lnTo>
                <a:lnTo>
                  <a:pt x="25318" y="53251"/>
                </a:lnTo>
                <a:lnTo>
                  <a:pt x="27943" y="51944"/>
                </a:lnTo>
                <a:lnTo>
                  <a:pt x="32475" y="47776"/>
                </a:lnTo>
                <a:lnTo>
                  <a:pt x="32475" y="52805"/>
                </a:lnTo>
                <a:lnTo>
                  <a:pt x="34627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4483112" y="4808034"/>
            <a:ext cx="42162" cy="54430"/>
          </a:xfrm>
          <a:custGeom>
            <a:avLst/>
            <a:gdLst/>
            <a:ahLst/>
            <a:cxnLst/>
            <a:rect l="l" t="t" r="r" b="b"/>
            <a:pathLst>
              <a:path w="42162" h="54430">
                <a:moveTo>
                  <a:pt x="33173" y="23331"/>
                </a:moveTo>
                <a:lnTo>
                  <a:pt x="33173" y="52732"/>
                </a:lnTo>
                <a:lnTo>
                  <a:pt x="33397" y="53492"/>
                </a:lnTo>
                <a:lnTo>
                  <a:pt x="36046" y="54430"/>
                </a:lnTo>
                <a:lnTo>
                  <a:pt x="39301" y="54430"/>
                </a:lnTo>
                <a:lnTo>
                  <a:pt x="42162" y="52732"/>
                </a:lnTo>
                <a:lnTo>
                  <a:pt x="42162" y="18529"/>
                </a:lnTo>
                <a:lnTo>
                  <a:pt x="41864" y="15458"/>
                </a:lnTo>
                <a:lnTo>
                  <a:pt x="41269" y="12915"/>
                </a:lnTo>
                <a:lnTo>
                  <a:pt x="40661" y="10364"/>
                </a:lnTo>
                <a:lnTo>
                  <a:pt x="38296" y="6249"/>
                </a:lnTo>
                <a:lnTo>
                  <a:pt x="35118" y="2833"/>
                </a:lnTo>
                <a:lnTo>
                  <a:pt x="30646" y="571"/>
                </a:lnTo>
                <a:lnTo>
                  <a:pt x="27914" y="0"/>
                </a:lnTo>
                <a:lnTo>
                  <a:pt x="21847" y="0"/>
                </a:lnTo>
                <a:lnTo>
                  <a:pt x="19086" y="722"/>
                </a:lnTo>
                <a:lnTo>
                  <a:pt x="16351" y="2199"/>
                </a:lnTo>
                <a:lnTo>
                  <a:pt x="13604" y="3671"/>
                </a:lnTo>
                <a:lnTo>
                  <a:pt x="10868" y="5982"/>
                </a:lnTo>
                <a:lnTo>
                  <a:pt x="8103" y="9143"/>
                </a:lnTo>
                <a:lnTo>
                  <a:pt x="8103" y="2199"/>
                </a:lnTo>
                <a:lnTo>
                  <a:pt x="5543" y="802"/>
                </a:lnTo>
                <a:lnTo>
                  <a:pt x="2570" y="802"/>
                </a:lnTo>
                <a:lnTo>
                  <a:pt x="0" y="2501"/>
                </a:lnTo>
                <a:lnTo>
                  <a:pt x="0" y="52732"/>
                </a:lnTo>
                <a:lnTo>
                  <a:pt x="179" y="53492"/>
                </a:lnTo>
                <a:lnTo>
                  <a:pt x="2854" y="54430"/>
                </a:lnTo>
                <a:lnTo>
                  <a:pt x="6112" y="54430"/>
                </a:lnTo>
                <a:lnTo>
                  <a:pt x="8971" y="52732"/>
                </a:lnTo>
                <a:lnTo>
                  <a:pt x="8971" y="17628"/>
                </a:lnTo>
                <a:lnTo>
                  <a:pt x="11447" y="14467"/>
                </a:lnTo>
                <a:lnTo>
                  <a:pt x="13802" y="12066"/>
                </a:lnTo>
                <a:lnTo>
                  <a:pt x="18294" y="8790"/>
                </a:lnTo>
                <a:lnTo>
                  <a:pt x="22801" y="7976"/>
                </a:lnTo>
                <a:lnTo>
                  <a:pt x="26066" y="8308"/>
                </a:lnTo>
                <a:lnTo>
                  <a:pt x="28717" y="9640"/>
                </a:lnTo>
                <a:lnTo>
                  <a:pt x="31466" y="13147"/>
                </a:lnTo>
                <a:lnTo>
                  <a:pt x="32532" y="16408"/>
                </a:lnTo>
                <a:lnTo>
                  <a:pt x="33173" y="20462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4541807" y="4849663"/>
            <a:ext cx="11699" cy="13007"/>
          </a:xfrm>
          <a:custGeom>
            <a:avLst/>
            <a:gdLst/>
            <a:ahLst/>
            <a:cxnLst/>
            <a:rect l="l" t="t" r="r" b="b"/>
            <a:pathLst>
              <a:path w="11699" h="13007">
                <a:moveTo>
                  <a:pt x="11699" y="6416"/>
                </a:moveTo>
                <a:lnTo>
                  <a:pt x="11699" y="3849"/>
                </a:lnTo>
                <a:lnTo>
                  <a:pt x="9605" y="421"/>
                </a:lnTo>
                <a:lnTo>
                  <a:pt x="5928" y="0"/>
                </a:lnTo>
                <a:lnTo>
                  <a:pt x="1273" y="1322"/>
                </a:lnTo>
                <a:lnTo>
                  <a:pt x="0" y="3949"/>
                </a:lnTo>
                <a:lnTo>
                  <a:pt x="0" y="9159"/>
                </a:lnTo>
                <a:lnTo>
                  <a:pt x="2091" y="12575"/>
                </a:lnTo>
                <a:lnTo>
                  <a:pt x="5767" y="13007"/>
                </a:lnTo>
                <a:lnTo>
                  <a:pt x="10411" y="11696"/>
                </a:lnTo>
                <a:lnTo>
                  <a:pt x="11699" y="9055"/>
                </a:lnTo>
                <a:lnTo>
                  <a:pt x="11699" y="6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4041259" y="5063929"/>
            <a:ext cx="92130" cy="72885"/>
          </a:xfrm>
          <a:custGeom>
            <a:avLst/>
            <a:gdLst/>
            <a:ahLst/>
            <a:cxnLst/>
            <a:rect l="l" t="t" r="r" b="b"/>
            <a:pathLst>
              <a:path w="92130" h="72885">
                <a:moveTo>
                  <a:pt x="237" y="3743"/>
                </a:moveTo>
                <a:lnTo>
                  <a:pt x="18841" y="70434"/>
                </a:lnTo>
                <a:lnTo>
                  <a:pt x="19685" y="72007"/>
                </a:lnTo>
                <a:lnTo>
                  <a:pt x="22532" y="72781"/>
                </a:lnTo>
                <a:lnTo>
                  <a:pt x="25526" y="72885"/>
                </a:lnTo>
                <a:lnTo>
                  <a:pt x="29131" y="72704"/>
                </a:lnTo>
                <a:lnTo>
                  <a:pt x="31827" y="70434"/>
                </a:lnTo>
                <a:lnTo>
                  <a:pt x="45435" y="15911"/>
                </a:lnTo>
                <a:lnTo>
                  <a:pt x="60289" y="70434"/>
                </a:lnTo>
                <a:lnTo>
                  <a:pt x="61145" y="72007"/>
                </a:lnTo>
                <a:lnTo>
                  <a:pt x="63953" y="72781"/>
                </a:lnTo>
                <a:lnTo>
                  <a:pt x="66826" y="72885"/>
                </a:lnTo>
                <a:lnTo>
                  <a:pt x="70304" y="72704"/>
                </a:lnTo>
                <a:lnTo>
                  <a:pt x="73289" y="70434"/>
                </a:lnTo>
                <a:lnTo>
                  <a:pt x="91954" y="3794"/>
                </a:lnTo>
                <a:lnTo>
                  <a:pt x="92130" y="2945"/>
                </a:lnTo>
                <a:lnTo>
                  <a:pt x="91561" y="402"/>
                </a:lnTo>
                <a:lnTo>
                  <a:pt x="88963" y="0"/>
                </a:lnTo>
                <a:lnTo>
                  <a:pt x="85963" y="35"/>
                </a:lnTo>
                <a:lnTo>
                  <a:pt x="82861" y="2070"/>
                </a:lnTo>
                <a:lnTo>
                  <a:pt x="67359" y="62506"/>
                </a:lnTo>
                <a:lnTo>
                  <a:pt x="51090" y="2120"/>
                </a:lnTo>
                <a:lnTo>
                  <a:pt x="49063" y="190"/>
                </a:lnTo>
                <a:lnTo>
                  <a:pt x="46040" y="0"/>
                </a:lnTo>
                <a:lnTo>
                  <a:pt x="43404" y="111"/>
                </a:lnTo>
                <a:lnTo>
                  <a:pt x="40643" y="2120"/>
                </a:lnTo>
                <a:lnTo>
                  <a:pt x="25628" y="62506"/>
                </a:lnTo>
                <a:lnTo>
                  <a:pt x="9744" y="2005"/>
                </a:lnTo>
                <a:lnTo>
                  <a:pt x="9324" y="749"/>
                </a:lnTo>
                <a:lnTo>
                  <a:pt x="6587" y="35"/>
                </a:lnTo>
                <a:lnTo>
                  <a:pt x="3420" y="0"/>
                </a:lnTo>
                <a:lnTo>
                  <a:pt x="0" y="875"/>
                </a:lnTo>
                <a:lnTo>
                  <a:pt x="237" y="37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4141886" y="50823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39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80" y="7012"/>
                </a:lnTo>
                <a:lnTo>
                  <a:pt x="36021" y="3164"/>
                </a:lnTo>
                <a:lnTo>
                  <a:pt x="33320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46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6" y="18719"/>
                </a:lnTo>
                <a:lnTo>
                  <a:pt x="10965" y="14961"/>
                </a:lnTo>
                <a:lnTo>
                  <a:pt x="13766" y="1932"/>
                </a:lnTo>
                <a:lnTo>
                  <a:pt x="10868" y="3214"/>
                </a:lnTo>
                <a:lnTo>
                  <a:pt x="8390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9" y="36374"/>
                </a:lnTo>
                <a:lnTo>
                  <a:pt x="1579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68" y="52311"/>
                </a:lnTo>
                <a:lnTo>
                  <a:pt x="13898" y="53467"/>
                </a:lnTo>
                <a:lnTo>
                  <a:pt x="16920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0" y="55029"/>
                </a:lnTo>
                <a:lnTo>
                  <a:pt x="33087" y="54306"/>
                </a:lnTo>
                <a:lnTo>
                  <a:pt x="36442" y="53467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0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26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23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39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09" y="9334"/>
                </a:lnTo>
                <a:lnTo>
                  <a:pt x="18863" y="7631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4226231" y="5058778"/>
            <a:ext cx="42166" cy="78004"/>
          </a:xfrm>
          <a:custGeom>
            <a:avLst/>
            <a:gdLst/>
            <a:ahLst/>
            <a:cxnLst/>
            <a:rect l="l" t="t" r="r" b="b"/>
            <a:pathLst>
              <a:path w="42166" h="78004">
                <a:moveTo>
                  <a:pt x="33181" y="46903"/>
                </a:moveTo>
                <a:lnTo>
                  <a:pt x="33181" y="76315"/>
                </a:lnTo>
                <a:lnTo>
                  <a:pt x="33401" y="77078"/>
                </a:lnTo>
                <a:lnTo>
                  <a:pt x="36050" y="78004"/>
                </a:lnTo>
                <a:lnTo>
                  <a:pt x="39307" y="78004"/>
                </a:lnTo>
                <a:lnTo>
                  <a:pt x="42166" y="76315"/>
                </a:lnTo>
                <a:lnTo>
                  <a:pt x="42166" y="42127"/>
                </a:lnTo>
                <a:lnTo>
                  <a:pt x="41868" y="39041"/>
                </a:lnTo>
                <a:lnTo>
                  <a:pt x="41277" y="36489"/>
                </a:lnTo>
                <a:lnTo>
                  <a:pt x="40669" y="33947"/>
                </a:lnTo>
                <a:lnTo>
                  <a:pt x="38303" y="29822"/>
                </a:lnTo>
                <a:lnTo>
                  <a:pt x="35121" y="26405"/>
                </a:lnTo>
                <a:lnTo>
                  <a:pt x="30653" y="24145"/>
                </a:lnTo>
                <a:lnTo>
                  <a:pt x="27917" y="23572"/>
                </a:lnTo>
                <a:lnTo>
                  <a:pt x="21998" y="23572"/>
                </a:lnTo>
                <a:lnTo>
                  <a:pt x="19363" y="24245"/>
                </a:lnTo>
                <a:lnTo>
                  <a:pt x="16750" y="25617"/>
                </a:lnTo>
                <a:lnTo>
                  <a:pt x="14140" y="26963"/>
                </a:lnTo>
                <a:lnTo>
                  <a:pt x="11551" y="29033"/>
                </a:lnTo>
                <a:lnTo>
                  <a:pt x="8977" y="31827"/>
                </a:lnTo>
                <a:lnTo>
                  <a:pt x="8977" y="1752"/>
                </a:lnTo>
                <a:lnTo>
                  <a:pt x="8765" y="967"/>
                </a:lnTo>
                <a:lnTo>
                  <a:pt x="6116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5"/>
                </a:lnTo>
                <a:lnTo>
                  <a:pt x="186" y="77078"/>
                </a:lnTo>
                <a:lnTo>
                  <a:pt x="2861" y="78004"/>
                </a:lnTo>
                <a:lnTo>
                  <a:pt x="6116" y="78004"/>
                </a:lnTo>
                <a:lnTo>
                  <a:pt x="8977" y="76315"/>
                </a:lnTo>
                <a:lnTo>
                  <a:pt x="8977" y="41201"/>
                </a:lnTo>
                <a:lnTo>
                  <a:pt x="11451" y="38036"/>
                </a:lnTo>
                <a:lnTo>
                  <a:pt x="13806" y="35650"/>
                </a:lnTo>
                <a:lnTo>
                  <a:pt x="18298" y="32374"/>
                </a:lnTo>
                <a:lnTo>
                  <a:pt x="22805" y="31560"/>
                </a:lnTo>
                <a:lnTo>
                  <a:pt x="26074" y="31892"/>
                </a:lnTo>
                <a:lnTo>
                  <a:pt x="28723" y="33223"/>
                </a:lnTo>
                <a:lnTo>
                  <a:pt x="31470" y="36729"/>
                </a:lnTo>
                <a:lnTo>
                  <a:pt x="32536" y="39980"/>
                </a:lnTo>
                <a:lnTo>
                  <a:pt x="33181" y="44030"/>
                </a:lnTo>
                <a:lnTo>
                  <a:pt x="33181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4281728" y="50823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79" y="42073"/>
                </a:moveTo>
                <a:lnTo>
                  <a:pt x="9974" y="54176"/>
                </a:lnTo>
                <a:lnTo>
                  <a:pt x="14395" y="55205"/>
                </a:lnTo>
                <a:lnTo>
                  <a:pt x="19900" y="55205"/>
                </a:lnTo>
                <a:lnTo>
                  <a:pt x="22924" y="47393"/>
                </a:lnTo>
                <a:lnTo>
                  <a:pt x="18380" y="48005"/>
                </a:lnTo>
                <a:lnTo>
                  <a:pt x="15482" y="48005"/>
                </a:lnTo>
                <a:lnTo>
                  <a:pt x="11609" y="45690"/>
                </a:lnTo>
                <a:lnTo>
                  <a:pt x="9179" y="42073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06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47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0" y="0"/>
                </a:lnTo>
                <a:lnTo>
                  <a:pt x="17117" y="187"/>
                </a:lnTo>
                <a:lnTo>
                  <a:pt x="13427" y="900"/>
                </a:lnTo>
                <a:lnTo>
                  <a:pt x="10158" y="1879"/>
                </a:lnTo>
                <a:lnTo>
                  <a:pt x="7228" y="3020"/>
                </a:lnTo>
                <a:lnTo>
                  <a:pt x="3498" y="5356"/>
                </a:lnTo>
                <a:lnTo>
                  <a:pt x="2386" y="8176"/>
                </a:lnTo>
                <a:lnTo>
                  <a:pt x="2680" y="11490"/>
                </a:lnTo>
                <a:lnTo>
                  <a:pt x="5273" y="12405"/>
                </a:lnTo>
                <a:lnTo>
                  <a:pt x="8167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48" y="7477"/>
                </a:lnTo>
                <a:lnTo>
                  <a:pt x="22128" y="7477"/>
                </a:lnTo>
                <a:lnTo>
                  <a:pt x="25289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68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89" y="23569"/>
                </a:lnTo>
                <a:lnTo>
                  <a:pt x="14244" y="24267"/>
                </a:lnTo>
                <a:lnTo>
                  <a:pt x="11198" y="24941"/>
                </a:lnTo>
                <a:lnTo>
                  <a:pt x="8624" y="25970"/>
                </a:lnTo>
                <a:lnTo>
                  <a:pt x="4417" y="28724"/>
                </a:lnTo>
                <a:lnTo>
                  <a:pt x="1666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87"/>
                </a:lnTo>
                <a:lnTo>
                  <a:pt x="9974" y="54176"/>
                </a:lnTo>
                <a:lnTo>
                  <a:pt x="9179" y="42073"/>
                </a:lnTo>
                <a:lnTo>
                  <a:pt x="9179" y="39470"/>
                </a:lnTo>
                <a:lnTo>
                  <a:pt x="10021" y="35420"/>
                </a:lnTo>
                <a:lnTo>
                  <a:pt x="12660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4" y="29869"/>
                </a:lnTo>
                <a:lnTo>
                  <a:pt x="31268" y="29869"/>
                </a:lnTo>
                <a:lnTo>
                  <a:pt x="31268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0" y="55205"/>
                </a:lnTo>
                <a:lnTo>
                  <a:pt x="22687" y="54543"/>
                </a:lnTo>
                <a:lnTo>
                  <a:pt x="25325" y="53251"/>
                </a:lnTo>
                <a:lnTo>
                  <a:pt x="27938" y="51940"/>
                </a:lnTo>
                <a:lnTo>
                  <a:pt x="32467" y="47776"/>
                </a:lnTo>
                <a:lnTo>
                  <a:pt x="32467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4331789" y="5083128"/>
            <a:ext cx="46634" cy="53694"/>
          </a:xfrm>
          <a:custGeom>
            <a:avLst/>
            <a:gdLst/>
            <a:ahLst/>
            <a:cxnLst/>
            <a:rect l="l" t="t" r="r" b="b"/>
            <a:pathLst>
              <a:path w="46634" h="53694">
                <a:moveTo>
                  <a:pt x="547" y="3975"/>
                </a:moveTo>
                <a:lnTo>
                  <a:pt x="17197" y="51675"/>
                </a:lnTo>
                <a:lnTo>
                  <a:pt x="18050" y="52895"/>
                </a:lnTo>
                <a:lnTo>
                  <a:pt x="20624" y="53582"/>
                </a:lnTo>
                <a:lnTo>
                  <a:pt x="23350" y="53694"/>
                </a:lnTo>
                <a:lnTo>
                  <a:pt x="26791" y="53557"/>
                </a:lnTo>
                <a:lnTo>
                  <a:pt x="29491" y="51675"/>
                </a:lnTo>
                <a:lnTo>
                  <a:pt x="46198" y="3975"/>
                </a:lnTo>
                <a:lnTo>
                  <a:pt x="46634" y="1624"/>
                </a:lnTo>
                <a:lnTo>
                  <a:pt x="46087" y="482"/>
                </a:lnTo>
                <a:lnTo>
                  <a:pt x="43279" y="0"/>
                </a:lnTo>
                <a:lnTo>
                  <a:pt x="40076" y="90"/>
                </a:lnTo>
                <a:lnTo>
                  <a:pt x="37498" y="1789"/>
                </a:lnTo>
                <a:lnTo>
                  <a:pt x="23829" y="43192"/>
                </a:lnTo>
                <a:lnTo>
                  <a:pt x="23461" y="43192"/>
                </a:lnTo>
                <a:lnTo>
                  <a:pt x="9644" y="1789"/>
                </a:lnTo>
                <a:lnTo>
                  <a:pt x="8074" y="252"/>
                </a:lnTo>
                <a:lnTo>
                  <a:pt x="5472" y="0"/>
                </a:lnTo>
                <a:lnTo>
                  <a:pt x="2884" y="25"/>
                </a:lnTo>
                <a:lnTo>
                  <a:pt x="0" y="1332"/>
                </a:lnTo>
                <a:lnTo>
                  <a:pt x="547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4385148" y="50823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9" y="17424"/>
                </a:moveTo>
                <a:lnTo>
                  <a:pt x="43823" y="14544"/>
                </a:lnTo>
                <a:lnTo>
                  <a:pt x="42995" y="11659"/>
                </a:lnTo>
                <a:lnTo>
                  <a:pt x="39974" y="7012"/>
                </a:lnTo>
                <a:lnTo>
                  <a:pt x="36026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2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2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70" y="14961"/>
                </a:lnTo>
                <a:lnTo>
                  <a:pt x="13752" y="1932"/>
                </a:lnTo>
                <a:lnTo>
                  <a:pt x="10858" y="3214"/>
                </a:lnTo>
                <a:lnTo>
                  <a:pt x="8395" y="5054"/>
                </a:lnTo>
                <a:lnTo>
                  <a:pt x="4284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9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903" y="53467"/>
                </a:lnTo>
                <a:lnTo>
                  <a:pt x="16920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5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8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3"/>
                </a:lnTo>
                <a:lnTo>
                  <a:pt x="36269" y="45824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6" y="47729"/>
                </a:lnTo>
                <a:lnTo>
                  <a:pt x="22357" y="47729"/>
                </a:lnTo>
                <a:lnTo>
                  <a:pt x="17828" y="46432"/>
                </a:lnTo>
                <a:lnTo>
                  <a:pt x="14123" y="44348"/>
                </a:lnTo>
                <a:lnTo>
                  <a:pt x="11574" y="41148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9">
                <a:moveTo>
                  <a:pt x="10970" y="14961"/>
                </a:moveTo>
                <a:lnTo>
                  <a:pt x="12974" y="11887"/>
                </a:lnTo>
                <a:lnTo>
                  <a:pt x="15501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2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32"/>
                </a:lnTo>
                <a:lnTo>
                  <a:pt x="10970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4463021" y="5083128"/>
            <a:ext cx="46622" cy="53694"/>
          </a:xfrm>
          <a:custGeom>
            <a:avLst/>
            <a:gdLst/>
            <a:ahLst/>
            <a:cxnLst/>
            <a:rect l="l" t="t" r="r" b="b"/>
            <a:pathLst>
              <a:path w="46622" h="53694">
                <a:moveTo>
                  <a:pt x="543" y="3975"/>
                </a:moveTo>
                <a:lnTo>
                  <a:pt x="17197" y="51675"/>
                </a:lnTo>
                <a:lnTo>
                  <a:pt x="18035" y="52895"/>
                </a:lnTo>
                <a:lnTo>
                  <a:pt x="20613" y="53582"/>
                </a:lnTo>
                <a:lnTo>
                  <a:pt x="23334" y="53694"/>
                </a:lnTo>
                <a:lnTo>
                  <a:pt x="26780" y="53557"/>
                </a:lnTo>
                <a:lnTo>
                  <a:pt x="29486" y="51675"/>
                </a:lnTo>
                <a:lnTo>
                  <a:pt x="46187" y="3975"/>
                </a:lnTo>
                <a:lnTo>
                  <a:pt x="46622" y="1624"/>
                </a:lnTo>
                <a:lnTo>
                  <a:pt x="46090" y="482"/>
                </a:lnTo>
                <a:lnTo>
                  <a:pt x="43267" y="0"/>
                </a:lnTo>
                <a:lnTo>
                  <a:pt x="40071" y="90"/>
                </a:lnTo>
                <a:lnTo>
                  <a:pt x="37486" y="1789"/>
                </a:lnTo>
                <a:lnTo>
                  <a:pt x="23831" y="43192"/>
                </a:lnTo>
                <a:lnTo>
                  <a:pt x="23449" y="43192"/>
                </a:lnTo>
                <a:lnTo>
                  <a:pt x="9632" y="1789"/>
                </a:lnTo>
                <a:lnTo>
                  <a:pt x="8059" y="252"/>
                </a:lnTo>
                <a:lnTo>
                  <a:pt x="5461" y="0"/>
                </a:lnTo>
                <a:lnTo>
                  <a:pt x="2872" y="25"/>
                </a:lnTo>
                <a:lnTo>
                  <a:pt x="0" y="1332"/>
                </a:lnTo>
                <a:lnTo>
                  <a:pt x="543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4516321" y="50823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84" y="42073"/>
                </a:moveTo>
                <a:lnTo>
                  <a:pt x="9975" y="54176"/>
                </a:lnTo>
                <a:lnTo>
                  <a:pt x="14396" y="55205"/>
                </a:lnTo>
                <a:lnTo>
                  <a:pt x="19908" y="55205"/>
                </a:lnTo>
                <a:lnTo>
                  <a:pt x="22924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0"/>
                </a:lnTo>
                <a:lnTo>
                  <a:pt x="9184" y="42073"/>
                </a:lnTo>
                <a:close/>
              </a:path>
              <a:path w="22924" h="55205">
                <a:moveTo>
                  <a:pt x="34625" y="54432"/>
                </a:moveTo>
                <a:lnTo>
                  <a:pt x="37313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5" y="2056"/>
                </a:lnTo>
                <a:lnTo>
                  <a:pt x="27396" y="417"/>
                </a:lnTo>
                <a:lnTo>
                  <a:pt x="24401" y="0"/>
                </a:lnTo>
                <a:lnTo>
                  <a:pt x="20883" y="0"/>
                </a:lnTo>
                <a:lnTo>
                  <a:pt x="17122" y="187"/>
                </a:lnTo>
                <a:lnTo>
                  <a:pt x="13431" y="900"/>
                </a:lnTo>
                <a:lnTo>
                  <a:pt x="10163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1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58" y="10731"/>
                </a:lnTo>
                <a:lnTo>
                  <a:pt x="10817" y="9436"/>
                </a:lnTo>
                <a:lnTo>
                  <a:pt x="14116" y="8305"/>
                </a:lnTo>
                <a:lnTo>
                  <a:pt x="17852" y="7477"/>
                </a:lnTo>
                <a:lnTo>
                  <a:pt x="22137" y="7477"/>
                </a:lnTo>
                <a:lnTo>
                  <a:pt x="25290" y="8241"/>
                </a:lnTo>
                <a:lnTo>
                  <a:pt x="27853" y="9497"/>
                </a:lnTo>
                <a:lnTo>
                  <a:pt x="30280" y="12686"/>
                </a:lnTo>
                <a:lnTo>
                  <a:pt x="31075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7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84" y="42073"/>
                </a:lnTo>
                <a:lnTo>
                  <a:pt x="9184" y="39470"/>
                </a:lnTo>
                <a:lnTo>
                  <a:pt x="10026" y="35420"/>
                </a:lnTo>
                <a:lnTo>
                  <a:pt x="12665" y="32407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50" y="44942"/>
                </a:lnTo>
                <a:lnTo>
                  <a:pt x="22924" y="47393"/>
                </a:lnTo>
                <a:lnTo>
                  <a:pt x="19908" y="55205"/>
                </a:lnTo>
                <a:lnTo>
                  <a:pt x="22691" y="54543"/>
                </a:lnTo>
                <a:lnTo>
                  <a:pt x="25330" y="53251"/>
                </a:lnTo>
                <a:lnTo>
                  <a:pt x="27939" y="51940"/>
                </a:lnTo>
                <a:lnTo>
                  <a:pt x="32472" y="47776"/>
                </a:lnTo>
                <a:lnTo>
                  <a:pt x="32472" y="52805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4568940" y="5082350"/>
            <a:ext cx="34663" cy="55205"/>
          </a:xfrm>
          <a:custGeom>
            <a:avLst/>
            <a:gdLst/>
            <a:ahLst/>
            <a:cxnLst/>
            <a:rect l="l" t="t" r="r" b="b"/>
            <a:pathLst>
              <a:path w="34663" h="55205">
                <a:moveTo>
                  <a:pt x="2264" y="20648"/>
                </a:moveTo>
                <a:lnTo>
                  <a:pt x="3912" y="23619"/>
                </a:lnTo>
                <a:lnTo>
                  <a:pt x="7548" y="26910"/>
                </a:lnTo>
                <a:lnTo>
                  <a:pt x="10482" y="28511"/>
                </a:lnTo>
                <a:lnTo>
                  <a:pt x="13528" y="29855"/>
                </a:lnTo>
                <a:lnTo>
                  <a:pt x="16567" y="31099"/>
                </a:lnTo>
                <a:lnTo>
                  <a:pt x="19461" y="32255"/>
                </a:lnTo>
                <a:lnTo>
                  <a:pt x="23089" y="34401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9" y="47317"/>
                </a:lnTo>
                <a:lnTo>
                  <a:pt x="17142" y="47825"/>
                </a:lnTo>
                <a:lnTo>
                  <a:pt x="13592" y="47825"/>
                </a:lnTo>
                <a:lnTo>
                  <a:pt x="10223" y="47076"/>
                </a:lnTo>
                <a:lnTo>
                  <a:pt x="6177" y="45427"/>
                </a:lnTo>
                <a:lnTo>
                  <a:pt x="3304" y="43787"/>
                </a:lnTo>
                <a:lnTo>
                  <a:pt x="283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8" y="53718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6" y="54838"/>
                </a:lnTo>
                <a:lnTo>
                  <a:pt x="23237" y="54140"/>
                </a:lnTo>
                <a:lnTo>
                  <a:pt x="27628" y="52387"/>
                </a:lnTo>
                <a:lnTo>
                  <a:pt x="31034" y="49629"/>
                </a:lnTo>
                <a:lnTo>
                  <a:pt x="33274" y="45935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7" y="33487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32" y="24508"/>
                </a:lnTo>
                <a:lnTo>
                  <a:pt x="19176" y="23252"/>
                </a:lnTo>
                <a:lnTo>
                  <a:pt x="16202" y="22057"/>
                </a:lnTo>
                <a:lnTo>
                  <a:pt x="12552" y="19900"/>
                </a:lnTo>
                <a:lnTo>
                  <a:pt x="10166" y="17081"/>
                </a:lnTo>
                <a:lnTo>
                  <a:pt x="9791" y="14399"/>
                </a:lnTo>
                <a:lnTo>
                  <a:pt x="10374" y="11490"/>
                </a:lnTo>
                <a:lnTo>
                  <a:pt x="12801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57" y="7350"/>
                </a:lnTo>
                <a:lnTo>
                  <a:pt x="25958" y="8606"/>
                </a:lnTo>
                <a:lnTo>
                  <a:pt x="29328" y="10374"/>
                </a:lnTo>
                <a:lnTo>
                  <a:pt x="32136" y="8557"/>
                </a:lnTo>
                <a:lnTo>
                  <a:pt x="32075" y="5863"/>
                </a:lnTo>
                <a:lnTo>
                  <a:pt x="30502" y="2994"/>
                </a:lnTo>
                <a:lnTo>
                  <a:pt x="27557" y="1508"/>
                </a:lnTo>
                <a:lnTo>
                  <a:pt x="24263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70" y="406"/>
                </a:lnTo>
                <a:lnTo>
                  <a:pt x="11242" y="1230"/>
                </a:lnTo>
                <a:lnTo>
                  <a:pt x="7141" y="3135"/>
                </a:lnTo>
                <a:lnTo>
                  <a:pt x="4171" y="5853"/>
                </a:lnTo>
                <a:lnTo>
                  <a:pt x="2329" y="9230"/>
                </a:lnTo>
                <a:lnTo>
                  <a:pt x="1201" y="12927"/>
                </a:lnTo>
                <a:lnTo>
                  <a:pt x="1201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4609659" y="50697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27" y="66690"/>
                </a:lnTo>
                <a:lnTo>
                  <a:pt x="20412" y="67718"/>
                </a:lnTo>
                <a:lnTo>
                  <a:pt x="22964" y="67718"/>
                </a:lnTo>
                <a:lnTo>
                  <a:pt x="25467" y="67538"/>
                </a:lnTo>
                <a:lnTo>
                  <a:pt x="28583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0" y="59832"/>
                </a:lnTo>
                <a:lnTo>
                  <a:pt x="20128" y="58953"/>
                </a:lnTo>
                <a:lnTo>
                  <a:pt x="18136" y="55425"/>
                </a:lnTo>
                <a:lnTo>
                  <a:pt x="17626" y="52807"/>
                </a:lnTo>
                <a:lnTo>
                  <a:pt x="17626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92" y="13690"/>
                </a:lnTo>
                <a:lnTo>
                  <a:pt x="17626" y="13690"/>
                </a:lnTo>
                <a:lnTo>
                  <a:pt x="17626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23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2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4673282" y="5082458"/>
            <a:ext cx="46346" cy="74397"/>
          </a:xfrm>
          <a:custGeom>
            <a:avLst/>
            <a:gdLst/>
            <a:ahLst/>
            <a:cxnLst/>
            <a:rect l="l" t="t" r="r" b="b"/>
            <a:pathLst>
              <a:path w="46346" h="74397">
                <a:moveTo>
                  <a:pt x="11459" y="21567"/>
                </a:moveTo>
                <a:lnTo>
                  <a:pt x="11459" y="16765"/>
                </a:lnTo>
                <a:lnTo>
                  <a:pt x="12091" y="13982"/>
                </a:lnTo>
                <a:lnTo>
                  <a:pt x="13143" y="11418"/>
                </a:lnTo>
                <a:lnTo>
                  <a:pt x="15915" y="8520"/>
                </a:lnTo>
                <a:lnTo>
                  <a:pt x="18492" y="7329"/>
                </a:lnTo>
                <a:lnTo>
                  <a:pt x="21747" y="7038"/>
                </a:lnTo>
                <a:lnTo>
                  <a:pt x="25128" y="7038"/>
                </a:lnTo>
                <a:lnTo>
                  <a:pt x="27726" y="8002"/>
                </a:lnTo>
                <a:lnTo>
                  <a:pt x="31391" y="11836"/>
                </a:lnTo>
                <a:lnTo>
                  <a:pt x="32306" y="14493"/>
                </a:lnTo>
                <a:lnTo>
                  <a:pt x="32306" y="17920"/>
                </a:lnTo>
                <a:lnTo>
                  <a:pt x="32086" y="20764"/>
                </a:lnTo>
                <a:lnTo>
                  <a:pt x="30620" y="24627"/>
                </a:lnTo>
                <a:lnTo>
                  <a:pt x="27849" y="27471"/>
                </a:lnTo>
                <a:lnTo>
                  <a:pt x="31960" y="33962"/>
                </a:lnTo>
                <a:lnTo>
                  <a:pt x="35650" y="31229"/>
                </a:lnTo>
                <a:lnTo>
                  <a:pt x="38634" y="27787"/>
                </a:lnTo>
                <a:lnTo>
                  <a:pt x="40441" y="23331"/>
                </a:lnTo>
                <a:lnTo>
                  <a:pt x="40899" y="20764"/>
                </a:lnTo>
                <a:lnTo>
                  <a:pt x="40899" y="17856"/>
                </a:lnTo>
                <a:lnTo>
                  <a:pt x="40651" y="14439"/>
                </a:lnTo>
                <a:lnTo>
                  <a:pt x="39635" y="11202"/>
                </a:lnTo>
                <a:lnTo>
                  <a:pt x="37468" y="8369"/>
                </a:lnTo>
                <a:lnTo>
                  <a:pt x="44488" y="8369"/>
                </a:lnTo>
                <a:lnTo>
                  <a:pt x="45824" y="7519"/>
                </a:lnTo>
                <a:lnTo>
                  <a:pt x="46346" y="4687"/>
                </a:lnTo>
                <a:lnTo>
                  <a:pt x="44488" y="953"/>
                </a:lnTo>
                <a:lnTo>
                  <a:pt x="29696" y="953"/>
                </a:lnTo>
                <a:lnTo>
                  <a:pt x="27367" y="420"/>
                </a:lnTo>
                <a:lnTo>
                  <a:pt x="24792" y="90"/>
                </a:lnTo>
                <a:lnTo>
                  <a:pt x="19163" y="0"/>
                </a:lnTo>
                <a:lnTo>
                  <a:pt x="16596" y="420"/>
                </a:lnTo>
                <a:lnTo>
                  <a:pt x="11930" y="2095"/>
                </a:lnTo>
                <a:lnTo>
                  <a:pt x="8265" y="4862"/>
                </a:lnTo>
                <a:lnTo>
                  <a:pt x="5284" y="8333"/>
                </a:lnTo>
                <a:lnTo>
                  <a:pt x="3402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1" y="22859"/>
                </a:lnTo>
                <a:lnTo>
                  <a:pt x="4564" y="26315"/>
                </a:lnTo>
                <a:lnTo>
                  <a:pt x="6569" y="29249"/>
                </a:lnTo>
                <a:lnTo>
                  <a:pt x="4107" y="32259"/>
                </a:lnTo>
                <a:lnTo>
                  <a:pt x="2285" y="35826"/>
                </a:lnTo>
                <a:lnTo>
                  <a:pt x="1838" y="40131"/>
                </a:lnTo>
                <a:lnTo>
                  <a:pt x="2260" y="43296"/>
                </a:lnTo>
                <a:lnTo>
                  <a:pt x="3971" y="46126"/>
                </a:lnTo>
                <a:lnTo>
                  <a:pt x="7066" y="48221"/>
                </a:lnTo>
                <a:lnTo>
                  <a:pt x="3981" y="51040"/>
                </a:lnTo>
                <a:lnTo>
                  <a:pt x="1752" y="54028"/>
                </a:lnTo>
                <a:lnTo>
                  <a:pt x="427" y="57330"/>
                </a:lnTo>
                <a:lnTo>
                  <a:pt x="0" y="60897"/>
                </a:lnTo>
                <a:lnTo>
                  <a:pt x="392" y="64630"/>
                </a:lnTo>
                <a:lnTo>
                  <a:pt x="1987" y="67932"/>
                </a:lnTo>
                <a:lnTo>
                  <a:pt x="5046" y="70548"/>
                </a:lnTo>
                <a:lnTo>
                  <a:pt x="9093" y="72683"/>
                </a:lnTo>
                <a:lnTo>
                  <a:pt x="12397" y="65495"/>
                </a:lnTo>
                <a:lnTo>
                  <a:pt x="8808" y="62420"/>
                </a:lnTo>
                <a:lnTo>
                  <a:pt x="8808" y="59220"/>
                </a:lnTo>
                <a:lnTo>
                  <a:pt x="9503" y="56210"/>
                </a:lnTo>
                <a:lnTo>
                  <a:pt x="11706" y="53060"/>
                </a:lnTo>
                <a:lnTo>
                  <a:pt x="10421" y="40780"/>
                </a:lnTo>
                <a:lnTo>
                  <a:pt x="9838" y="37274"/>
                </a:lnTo>
                <a:lnTo>
                  <a:pt x="11422" y="33821"/>
                </a:lnTo>
                <a:lnTo>
                  <a:pt x="14432" y="34645"/>
                </a:lnTo>
                <a:lnTo>
                  <a:pt x="12391" y="24170"/>
                </a:lnTo>
                <a:lnTo>
                  <a:pt x="11459" y="21567"/>
                </a:lnTo>
                <a:close/>
              </a:path>
              <a:path w="46346" h="74397">
                <a:moveTo>
                  <a:pt x="12391" y="24170"/>
                </a:moveTo>
                <a:lnTo>
                  <a:pt x="14432" y="34645"/>
                </a:lnTo>
                <a:lnTo>
                  <a:pt x="18021" y="35726"/>
                </a:lnTo>
                <a:lnTo>
                  <a:pt x="21910" y="36007"/>
                </a:lnTo>
                <a:lnTo>
                  <a:pt x="24745" y="36007"/>
                </a:lnTo>
                <a:lnTo>
                  <a:pt x="27316" y="35600"/>
                </a:lnTo>
                <a:lnTo>
                  <a:pt x="31960" y="33962"/>
                </a:lnTo>
                <a:lnTo>
                  <a:pt x="27849" y="27471"/>
                </a:lnTo>
                <a:lnTo>
                  <a:pt x="25239" y="28627"/>
                </a:lnTo>
                <a:lnTo>
                  <a:pt x="21910" y="28907"/>
                </a:lnTo>
                <a:lnTo>
                  <a:pt x="18615" y="28907"/>
                </a:lnTo>
                <a:lnTo>
                  <a:pt x="16052" y="27967"/>
                </a:lnTo>
                <a:lnTo>
                  <a:pt x="12391" y="24170"/>
                </a:lnTo>
                <a:close/>
              </a:path>
              <a:path w="46346" h="74397">
                <a:moveTo>
                  <a:pt x="30179" y="50929"/>
                </a:moveTo>
                <a:lnTo>
                  <a:pt x="32518" y="51537"/>
                </a:lnTo>
                <a:lnTo>
                  <a:pt x="35960" y="53888"/>
                </a:lnTo>
                <a:lnTo>
                  <a:pt x="36813" y="57711"/>
                </a:lnTo>
                <a:lnTo>
                  <a:pt x="36813" y="58967"/>
                </a:lnTo>
                <a:lnTo>
                  <a:pt x="35600" y="62499"/>
                </a:lnTo>
                <a:lnTo>
                  <a:pt x="32543" y="65293"/>
                </a:lnTo>
                <a:lnTo>
                  <a:pt x="29225" y="66560"/>
                </a:lnTo>
                <a:lnTo>
                  <a:pt x="25128" y="67373"/>
                </a:lnTo>
                <a:lnTo>
                  <a:pt x="18119" y="67373"/>
                </a:lnTo>
                <a:lnTo>
                  <a:pt x="14789" y="66751"/>
                </a:lnTo>
                <a:lnTo>
                  <a:pt x="12397" y="65495"/>
                </a:lnTo>
                <a:lnTo>
                  <a:pt x="9093" y="72683"/>
                </a:lnTo>
                <a:lnTo>
                  <a:pt x="11879" y="73367"/>
                </a:lnTo>
                <a:lnTo>
                  <a:pt x="14640" y="74054"/>
                </a:lnTo>
                <a:lnTo>
                  <a:pt x="18021" y="74397"/>
                </a:lnTo>
                <a:lnTo>
                  <a:pt x="26068" y="74397"/>
                </a:lnTo>
                <a:lnTo>
                  <a:pt x="29620" y="73940"/>
                </a:lnTo>
                <a:lnTo>
                  <a:pt x="32630" y="73040"/>
                </a:lnTo>
                <a:lnTo>
                  <a:pt x="35650" y="72125"/>
                </a:lnTo>
                <a:lnTo>
                  <a:pt x="40057" y="69292"/>
                </a:lnTo>
                <a:lnTo>
                  <a:pt x="43433" y="65876"/>
                </a:lnTo>
                <a:lnTo>
                  <a:pt x="45331" y="61710"/>
                </a:lnTo>
                <a:lnTo>
                  <a:pt x="45798" y="57214"/>
                </a:lnTo>
                <a:lnTo>
                  <a:pt x="45378" y="53099"/>
                </a:lnTo>
                <a:lnTo>
                  <a:pt x="43707" y="49783"/>
                </a:lnTo>
                <a:lnTo>
                  <a:pt x="41057" y="47256"/>
                </a:lnTo>
                <a:lnTo>
                  <a:pt x="37818" y="45237"/>
                </a:lnTo>
                <a:lnTo>
                  <a:pt x="33756" y="44020"/>
                </a:lnTo>
                <a:lnTo>
                  <a:pt x="29088" y="43588"/>
                </a:lnTo>
                <a:lnTo>
                  <a:pt x="16311" y="43041"/>
                </a:lnTo>
                <a:lnTo>
                  <a:pt x="14356" y="42965"/>
                </a:lnTo>
                <a:lnTo>
                  <a:pt x="10421" y="40780"/>
                </a:lnTo>
                <a:lnTo>
                  <a:pt x="11706" y="53060"/>
                </a:lnTo>
                <a:lnTo>
                  <a:pt x="14569" y="50407"/>
                </a:lnTo>
                <a:lnTo>
                  <a:pt x="27245" y="50853"/>
                </a:lnTo>
                <a:lnTo>
                  <a:pt x="30179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4731321" y="5058778"/>
            <a:ext cx="8978" cy="78004"/>
          </a:xfrm>
          <a:custGeom>
            <a:avLst/>
            <a:gdLst/>
            <a:ahLst/>
            <a:cxnLst/>
            <a:rect l="l" t="t" r="r" b="b"/>
            <a:pathLst>
              <a:path w="8978" h="78004">
                <a:moveTo>
                  <a:pt x="8978" y="76315"/>
                </a:moveTo>
                <a:lnTo>
                  <a:pt x="8978" y="1752"/>
                </a:lnTo>
                <a:lnTo>
                  <a:pt x="8751" y="967"/>
                </a:lnTo>
                <a:lnTo>
                  <a:pt x="611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5"/>
                </a:lnTo>
                <a:lnTo>
                  <a:pt x="323" y="77266"/>
                </a:lnTo>
                <a:lnTo>
                  <a:pt x="2876" y="78004"/>
                </a:lnTo>
                <a:lnTo>
                  <a:pt x="6116" y="78004"/>
                </a:lnTo>
                <a:lnTo>
                  <a:pt x="8978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4753274" y="50823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7" y="42811"/>
                </a:lnTo>
                <a:lnTo>
                  <a:pt x="3930" y="45655"/>
                </a:lnTo>
                <a:lnTo>
                  <a:pt x="5925" y="48005"/>
                </a:lnTo>
                <a:lnTo>
                  <a:pt x="10421" y="52132"/>
                </a:lnTo>
                <a:lnTo>
                  <a:pt x="9542" y="32802"/>
                </a:lnTo>
                <a:lnTo>
                  <a:pt x="9305" y="30210"/>
                </a:lnTo>
                <a:lnTo>
                  <a:pt x="9305" y="24598"/>
                </a:lnTo>
                <a:lnTo>
                  <a:pt x="9601" y="21957"/>
                </a:lnTo>
                <a:lnTo>
                  <a:pt x="10209" y="19533"/>
                </a:lnTo>
                <a:lnTo>
                  <a:pt x="11732" y="15036"/>
                </a:lnTo>
                <a:lnTo>
                  <a:pt x="14220" y="11506"/>
                </a:lnTo>
                <a:lnTo>
                  <a:pt x="17736" y="9155"/>
                </a:lnTo>
                <a:lnTo>
                  <a:pt x="21945" y="7707"/>
                </a:lnTo>
                <a:lnTo>
                  <a:pt x="27518" y="7707"/>
                </a:lnTo>
                <a:lnTo>
                  <a:pt x="29930" y="8241"/>
                </a:lnTo>
                <a:lnTo>
                  <a:pt x="33793" y="10364"/>
                </a:lnTo>
                <a:lnTo>
                  <a:pt x="36464" y="13625"/>
                </a:lnTo>
                <a:lnTo>
                  <a:pt x="38422" y="17564"/>
                </a:lnTo>
                <a:lnTo>
                  <a:pt x="39401" y="22402"/>
                </a:lnTo>
                <a:lnTo>
                  <a:pt x="39660" y="24965"/>
                </a:lnTo>
                <a:lnTo>
                  <a:pt x="39660" y="30593"/>
                </a:lnTo>
                <a:lnTo>
                  <a:pt x="39372" y="33249"/>
                </a:lnTo>
                <a:lnTo>
                  <a:pt x="38781" y="35673"/>
                </a:lnTo>
                <a:lnTo>
                  <a:pt x="37280" y="40168"/>
                </a:lnTo>
                <a:lnTo>
                  <a:pt x="34782" y="43675"/>
                </a:lnTo>
                <a:lnTo>
                  <a:pt x="31254" y="45986"/>
                </a:lnTo>
                <a:lnTo>
                  <a:pt x="27031" y="47448"/>
                </a:lnTo>
                <a:lnTo>
                  <a:pt x="21498" y="47448"/>
                </a:lnTo>
                <a:lnTo>
                  <a:pt x="19098" y="46926"/>
                </a:lnTo>
                <a:lnTo>
                  <a:pt x="15209" y="44805"/>
                </a:lnTo>
                <a:lnTo>
                  <a:pt x="12513" y="41565"/>
                </a:lnTo>
                <a:lnTo>
                  <a:pt x="13416" y="53352"/>
                </a:lnTo>
                <a:lnTo>
                  <a:pt x="16400" y="54583"/>
                </a:lnTo>
                <a:lnTo>
                  <a:pt x="19900" y="55205"/>
                </a:lnTo>
                <a:lnTo>
                  <a:pt x="28061" y="55205"/>
                </a:lnTo>
                <a:lnTo>
                  <a:pt x="31701" y="54508"/>
                </a:lnTo>
                <a:lnTo>
                  <a:pt x="34843" y="53111"/>
                </a:lnTo>
                <a:lnTo>
                  <a:pt x="37975" y="51728"/>
                </a:lnTo>
                <a:lnTo>
                  <a:pt x="40589" y="49770"/>
                </a:lnTo>
                <a:lnTo>
                  <a:pt x="44762" y="44791"/>
                </a:lnTo>
                <a:lnTo>
                  <a:pt x="46332" y="41821"/>
                </a:lnTo>
                <a:lnTo>
                  <a:pt x="47386" y="38379"/>
                </a:lnTo>
                <a:lnTo>
                  <a:pt x="48437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72" y="15746"/>
                </a:lnTo>
                <a:lnTo>
                  <a:pt x="46468" y="12395"/>
                </a:lnTo>
                <a:lnTo>
                  <a:pt x="44970" y="9550"/>
                </a:lnTo>
                <a:lnTo>
                  <a:pt x="42980" y="7214"/>
                </a:lnTo>
                <a:lnTo>
                  <a:pt x="38483" y="3084"/>
                </a:lnTo>
                <a:lnTo>
                  <a:pt x="35499" y="1854"/>
                </a:lnTo>
                <a:lnTo>
                  <a:pt x="32508" y="623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3"/>
                </a:lnTo>
                <a:lnTo>
                  <a:pt x="8315" y="5386"/>
                </a:lnTo>
                <a:lnTo>
                  <a:pt x="4142" y="10375"/>
                </a:lnTo>
                <a:lnTo>
                  <a:pt x="2584" y="13334"/>
                </a:lnTo>
                <a:lnTo>
                  <a:pt x="1554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1" y="52132"/>
                </a:lnTo>
                <a:lnTo>
                  <a:pt x="13416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4815503" y="5120143"/>
            <a:ext cx="16092" cy="75156"/>
          </a:xfrm>
          <a:custGeom>
            <a:avLst/>
            <a:gdLst/>
            <a:ahLst/>
            <a:cxnLst/>
            <a:rect l="l" t="t" r="r" b="b"/>
            <a:pathLst>
              <a:path w="16092" h="75156">
                <a:moveTo>
                  <a:pt x="11463" y="3084"/>
                </a:moveTo>
                <a:lnTo>
                  <a:pt x="8975" y="0"/>
                </a:lnTo>
                <a:lnTo>
                  <a:pt x="9361" y="10339"/>
                </a:lnTo>
                <a:lnTo>
                  <a:pt x="13244" y="13790"/>
                </a:lnTo>
                <a:lnTo>
                  <a:pt x="16092" y="7048"/>
                </a:lnTo>
                <a:lnTo>
                  <a:pt x="11463" y="3084"/>
                </a:lnTo>
                <a:close/>
              </a:path>
              <a:path w="16092" h="75156">
                <a:moveTo>
                  <a:pt x="0" y="14946"/>
                </a:moveTo>
                <a:lnTo>
                  <a:pt x="0" y="15252"/>
                </a:lnTo>
                <a:lnTo>
                  <a:pt x="2578" y="16635"/>
                </a:lnTo>
                <a:lnTo>
                  <a:pt x="5311" y="16635"/>
                </a:lnTo>
                <a:lnTo>
                  <a:pt x="7948" y="14946"/>
                </a:lnTo>
                <a:lnTo>
                  <a:pt x="7948" y="8812"/>
                </a:lnTo>
                <a:lnTo>
                  <a:pt x="9361" y="10339"/>
                </a:lnTo>
                <a:lnTo>
                  <a:pt x="8975" y="0"/>
                </a:lnTo>
                <a:lnTo>
                  <a:pt x="8975" y="-20052"/>
                </a:lnTo>
                <a:lnTo>
                  <a:pt x="11751" y="-23442"/>
                </a:lnTo>
                <a:lnTo>
                  <a:pt x="15473" y="-26910"/>
                </a:lnTo>
                <a:lnTo>
                  <a:pt x="18964" y="-29034"/>
                </a:lnTo>
                <a:lnTo>
                  <a:pt x="22367" y="-29869"/>
                </a:lnTo>
                <a:lnTo>
                  <a:pt x="25873" y="-29869"/>
                </a:lnTo>
                <a:lnTo>
                  <a:pt x="29390" y="-28155"/>
                </a:lnTo>
                <a:lnTo>
                  <a:pt x="32223" y="-25528"/>
                </a:lnTo>
                <a:lnTo>
                  <a:pt x="34117" y="-21805"/>
                </a:lnTo>
                <a:lnTo>
                  <a:pt x="35168" y="-17258"/>
                </a:lnTo>
                <a:lnTo>
                  <a:pt x="35737" y="-12344"/>
                </a:lnTo>
                <a:lnTo>
                  <a:pt x="35737" y="-7430"/>
                </a:lnTo>
                <a:lnTo>
                  <a:pt x="35057" y="-2819"/>
                </a:lnTo>
                <a:lnTo>
                  <a:pt x="33883" y="1536"/>
                </a:lnTo>
                <a:lnTo>
                  <a:pt x="31878" y="5219"/>
                </a:lnTo>
                <a:lnTo>
                  <a:pt x="28954" y="7811"/>
                </a:lnTo>
                <a:lnTo>
                  <a:pt x="25412" y="9485"/>
                </a:lnTo>
                <a:lnTo>
                  <a:pt x="20711" y="9485"/>
                </a:lnTo>
                <a:lnTo>
                  <a:pt x="16092" y="7048"/>
                </a:lnTo>
                <a:lnTo>
                  <a:pt x="13244" y="13790"/>
                </a:lnTo>
                <a:lnTo>
                  <a:pt x="15786" y="15393"/>
                </a:lnTo>
                <a:lnTo>
                  <a:pt x="18346" y="16610"/>
                </a:lnTo>
                <a:lnTo>
                  <a:pt x="20995" y="17247"/>
                </a:lnTo>
                <a:lnTo>
                  <a:pt x="23994" y="17412"/>
                </a:lnTo>
                <a:lnTo>
                  <a:pt x="27357" y="17412"/>
                </a:lnTo>
                <a:lnTo>
                  <a:pt x="30355" y="16751"/>
                </a:lnTo>
                <a:lnTo>
                  <a:pt x="32965" y="15444"/>
                </a:lnTo>
                <a:lnTo>
                  <a:pt x="35579" y="14147"/>
                </a:lnTo>
                <a:lnTo>
                  <a:pt x="37786" y="12268"/>
                </a:lnTo>
                <a:lnTo>
                  <a:pt x="41375" y="7365"/>
                </a:lnTo>
                <a:lnTo>
                  <a:pt x="42736" y="4395"/>
                </a:lnTo>
                <a:lnTo>
                  <a:pt x="43661" y="914"/>
                </a:lnTo>
                <a:lnTo>
                  <a:pt x="44593" y="-2566"/>
                </a:lnTo>
                <a:lnTo>
                  <a:pt x="45046" y="-6477"/>
                </a:lnTo>
                <a:lnTo>
                  <a:pt x="45046" y="-14479"/>
                </a:lnTo>
                <a:lnTo>
                  <a:pt x="44691" y="-17946"/>
                </a:lnTo>
                <a:lnTo>
                  <a:pt x="43959" y="-21207"/>
                </a:lnTo>
                <a:lnTo>
                  <a:pt x="43229" y="-24486"/>
                </a:lnTo>
                <a:lnTo>
                  <a:pt x="42091" y="-27341"/>
                </a:lnTo>
                <a:lnTo>
                  <a:pt x="40507" y="-29782"/>
                </a:lnTo>
                <a:lnTo>
                  <a:pt x="36879" y="-34164"/>
                </a:lnTo>
                <a:lnTo>
                  <a:pt x="31838" y="-37058"/>
                </a:lnTo>
                <a:lnTo>
                  <a:pt x="28793" y="-37796"/>
                </a:lnTo>
                <a:lnTo>
                  <a:pt x="25243" y="-37796"/>
                </a:lnTo>
                <a:lnTo>
                  <a:pt x="22421" y="-37641"/>
                </a:lnTo>
                <a:lnTo>
                  <a:pt x="19808" y="-37047"/>
                </a:lnTo>
                <a:lnTo>
                  <a:pt x="17198" y="-35928"/>
                </a:lnTo>
                <a:lnTo>
                  <a:pt x="14559" y="-34415"/>
                </a:lnTo>
                <a:lnTo>
                  <a:pt x="11833" y="-32335"/>
                </a:lnTo>
                <a:lnTo>
                  <a:pt x="8975" y="-29541"/>
                </a:lnTo>
                <a:lnTo>
                  <a:pt x="8975" y="-59612"/>
                </a:lnTo>
                <a:lnTo>
                  <a:pt x="8751" y="-60389"/>
                </a:lnTo>
                <a:lnTo>
                  <a:pt x="6102" y="-61365"/>
                </a:lnTo>
                <a:lnTo>
                  <a:pt x="2872" y="-61365"/>
                </a:lnTo>
                <a:lnTo>
                  <a:pt x="0" y="-59612"/>
                </a:lnTo>
                <a:lnTo>
                  <a:pt x="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4870991" y="50823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7" y="42073"/>
                </a:moveTo>
                <a:lnTo>
                  <a:pt x="9978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1" y="48005"/>
                </a:lnTo>
                <a:lnTo>
                  <a:pt x="15486" y="48005"/>
                </a:lnTo>
                <a:lnTo>
                  <a:pt x="11612" y="45690"/>
                </a:lnTo>
                <a:lnTo>
                  <a:pt x="9197" y="42073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10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7" y="8380"/>
                </a:lnTo>
                <a:lnTo>
                  <a:pt x="35852" y="4838"/>
                </a:lnTo>
                <a:lnTo>
                  <a:pt x="32335" y="2056"/>
                </a:lnTo>
                <a:lnTo>
                  <a:pt x="2740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5" y="900"/>
                </a:lnTo>
                <a:lnTo>
                  <a:pt x="10173" y="1879"/>
                </a:lnTo>
                <a:lnTo>
                  <a:pt x="7238" y="3020"/>
                </a:lnTo>
                <a:lnTo>
                  <a:pt x="3512" y="5356"/>
                </a:lnTo>
                <a:lnTo>
                  <a:pt x="2386" y="8176"/>
                </a:lnTo>
                <a:lnTo>
                  <a:pt x="2684" y="11490"/>
                </a:lnTo>
                <a:lnTo>
                  <a:pt x="5284" y="12405"/>
                </a:lnTo>
                <a:lnTo>
                  <a:pt x="8171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2" y="7477"/>
                </a:lnTo>
                <a:lnTo>
                  <a:pt x="22147" y="7477"/>
                </a:lnTo>
                <a:lnTo>
                  <a:pt x="25300" y="8241"/>
                </a:lnTo>
                <a:lnTo>
                  <a:pt x="27867" y="9497"/>
                </a:lnTo>
                <a:lnTo>
                  <a:pt x="30283" y="12686"/>
                </a:lnTo>
                <a:lnTo>
                  <a:pt x="31071" y="15670"/>
                </a:lnTo>
                <a:lnTo>
                  <a:pt x="31280" y="19314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3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25" y="25970"/>
                </a:lnTo>
                <a:lnTo>
                  <a:pt x="4417" y="28724"/>
                </a:lnTo>
                <a:lnTo>
                  <a:pt x="168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4" y="46393"/>
                </a:lnTo>
                <a:lnTo>
                  <a:pt x="3178" y="49885"/>
                </a:lnTo>
                <a:lnTo>
                  <a:pt x="6126" y="52487"/>
                </a:lnTo>
                <a:lnTo>
                  <a:pt x="9978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40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0" y="29869"/>
                </a:lnTo>
                <a:lnTo>
                  <a:pt x="31280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705" y="54543"/>
                </a:lnTo>
                <a:lnTo>
                  <a:pt x="25326" y="53251"/>
                </a:lnTo>
                <a:lnTo>
                  <a:pt x="27950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4927536" y="5058778"/>
            <a:ext cx="8985" cy="78004"/>
          </a:xfrm>
          <a:custGeom>
            <a:avLst/>
            <a:gdLst/>
            <a:ahLst/>
            <a:cxnLst/>
            <a:rect l="l" t="t" r="r" b="b"/>
            <a:pathLst>
              <a:path w="8985" h="78004">
                <a:moveTo>
                  <a:pt x="8985" y="76315"/>
                </a:moveTo>
                <a:lnTo>
                  <a:pt x="8985" y="1752"/>
                </a:lnTo>
                <a:lnTo>
                  <a:pt x="8765" y="967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320" y="77266"/>
                </a:lnTo>
                <a:lnTo>
                  <a:pt x="2872" y="78004"/>
                </a:lnTo>
                <a:lnTo>
                  <a:pt x="6126" y="78004"/>
                </a:lnTo>
                <a:lnTo>
                  <a:pt x="8985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4975026" y="5082346"/>
            <a:ext cx="45040" cy="55209"/>
          </a:xfrm>
          <a:custGeom>
            <a:avLst/>
            <a:gdLst/>
            <a:ahLst/>
            <a:cxnLst/>
            <a:rect l="l" t="t" r="r" b="b"/>
            <a:pathLst>
              <a:path w="45040" h="55209">
                <a:moveTo>
                  <a:pt x="44644" y="17424"/>
                </a:moveTo>
                <a:lnTo>
                  <a:pt x="43826" y="14544"/>
                </a:lnTo>
                <a:lnTo>
                  <a:pt x="43009" y="11659"/>
                </a:lnTo>
                <a:lnTo>
                  <a:pt x="39988" y="7012"/>
                </a:lnTo>
                <a:lnTo>
                  <a:pt x="36026" y="3164"/>
                </a:lnTo>
                <a:lnTo>
                  <a:pt x="33328" y="1893"/>
                </a:lnTo>
                <a:lnTo>
                  <a:pt x="30618" y="637"/>
                </a:lnTo>
                <a:lnTo>
                  <a:pt x="27349" y="0"/>
                </a:lnTo>
                <a:lnTo>
                  <a:pt x="27396" y="7203"/>
                </a:lnTo>
                <a:lnTo>
                  <a:pt x="30653" y="8586"/>
                </a:lnTo>
                <a:lnTo>
                  <a:pt x="32871" y="11343"/>
                </a:lnTo>
                <a:lnTo>
                  <a:pt x="35086" y="14086"/>
                </a:lnTo>
                <a:lnTo>
                  <a:pt x="36126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68" y="14961"/>
                </a:lnTo>
                <a:lnTo>
                  <a:pt x="13766" y="1932"/>
                </a:lnTo>
                <a:lnTo>
                  <a:pt x="10872" y="3214"/>
                </a:lnTo>
                <a:lnTo>
                  <a:pt x="8395" y="5054"/>
                </a:lnTo>
                <a:lnTo>
                  <a:pt x="4287" y="9856"/>
                </a:lnTo>
                <a:lnTo>
                  <a:pt x="2725" y="12776"/>
                </a:lnTo>
                <a:lnTo>
                  <a:pt x="1638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5"/>
                </a:lnTo>
                <a:lnTo>
                  <a:pt x="8333" y="50598"/>
                </a:lnTo>
                <a:lnTo>
                  <a:pt x="10882" y="52311"/>
                </a:lnTo>
                <a:lnTo>
                  <a:pt x="13903" y="53467"/>
                </a:lnTo>
                <a:lnTo>
                  <a:pt x="16937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91" y="44132"/>
                </a:lnTo>
                <a:lnTo>
                  <a:pt x="39568" y="44513"/>
                </a:lnTo>
                <a:lnTo>
                  <a:pt x="36277" y="45824"/>
                </a:lnTo>
                <a:lnTo>
                  <a:pt x="33375" y="46749"/>
                </a:lnTo>
                <a:lnTo>
                  <a:pt x="29739" y="47523"/>
                </a:lnTo>
                <a:lnTo>
                  <a:pt x="25330" y="47729"/>
                </a:lnTo>
                <a:lnTo>
                  <a:pt x="22371" y="47729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8"/>
                </a:lnTo>
                <a:lnTo>
                  <a:pt x="10130" y="37007"/>
                </a:lnTo>
                <a:lnTo>
                  <a:pt x="9310" y="32259"/>
                </a:lnTo>
                <a:lnTo>
                  <a:pt x="9310" y="29466"/>
                </a:lnTo>
                <a:lnTo>
                  <a:pt x="41551" y="29466"/>
                </a:lnTo>
                <a:lnTo>
                  <a:pt x="43988" y="28552"/>
                </a:lnTo>
                <a:lnTo>
                  <a:pt x="45040" y="25452"/>
                </a:lnTo>
                <a:lnTo>
                  <a:pt x="45040" y="20497"/>
                </a:lnTo>
                <a:lnTo>
                  <a:pt x="44644" y="17424"/>
                </a:lnTo>
                <a:close/>
              </a:path>
              <a:path w="45040" h="55209">
                <a:moveTo>
                  <a:pt x="10968" y="14961"/>
                </a:moveTo>
                <a:lnTo>
                  <a:pt x="12974" y="11887"/>
                </a:lnTo>
                <a:lnTo>
                  <a:pt x="15516" y="9334"/>
                </a:lnTo>
                <a:lnTo>
                  <a:pt x="18870" y="7631"/>
                </a:lnTo>
                <a:lnTo>
                  <a:pt x="23044" y="7203"/>
                </a:lnTo>
                <a:lnTo>
                  <a:pt x="27396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5028454" y="5083124"/>
            <a:ext cx="42649" cy="53698"/>
          </a:xfrm>
          <a:custGeom>
            <a:avLst/>
            <a:gdLst/>
            <a:ahLst/>
            <a:cxnLst/>
            <a:rect l="l" t="t" r="r" b="b"/>
            <a:pathLst>
              <a:path w="42649" h="53698">
                <a:moveTo>
                  <a:pt x="38912" y="0"/>
                </a:moveTo>
                <a:lnTo>
                  <a:pt x="36126" y="39"/>
                </a:lnTo>
                <a:lnTo>
                  <a:pt x="33030" y="1447"/>
                </a:lnTo>
                <a:lnTo>
                  <a:pt x="21715" y="20156"/>
                </a:lnTo>
                <a:lnTo>
                  <a:pt x="10548" y="1447"/>
                </a:lnTo>
                <a:lnTo>
                  <a:pt x="8380" y="154"/>
                </a:lnTo>
                <a:lnTo>
                  <a:pt x="5227" y="0"/>
                </a:lnTo>
                <a:lnTo>
                  <a:pt x="1710" y="190"/>
                </a:lnTo>
                <a:lnTo>
                  <a:pt x="817" y="2793"/>
                </a:lnTo>
                <a:lnTo>
                  <a:pt x="15228" y="26403"/>
                </a:lnTo>
                <a:lnTo>
                  <a:pt x="0" y="50904"/>
                </a:lnTo>
                <a:lnTo>
                  <a:pt x="223" y="53301"/>
                </a:lnTo>
                <a:lnTo>
                  <a:pt x="2919" y="53698"/>
                </a:lnTo>
                <a:lnTo>
                  <a:pt x="6412" y="53618"/>
                </a:lnTo>
                <a:lnTo>
                  <a:pt x="9310" y="52136"/>
                </a:lnTo>
                <a:lnTo>
                  <a:pt x="20995" y="32209"/>
                </a:lnTo>
                <a:lnTo>
                  <a:pt x="32745" y="52136"/>
                </a:lnTo>
                <a:lnTo>
                  <a:pt x="33077" y="52628"/>
                </a:lnTo>
                <a:lnTo>
                  <a:pt x="35665" y="53618"/>
                </a:lnTo>
                <a:lnTo>
                  <a:pt x="38253" y="53698"/>
                </a:lnTo>
                <a:lnTo>
                  <a:pt x="41706" y="53466"/>
                </a:lnTo>
                <a:lnTo>
                  <a:pt x="42649" y="50904"/>
                </a:lnTo>
                <a:lnTo>
                  <a:pt x="27518" y="26125"/>
                </a:lnTo>
                <a:lnTo>
                  <a:pt x="41842" y="2793"/>
                </a:lnTo>
                <a:lnTo>
                  <a:pt x="41620" y="342"/>
                </a:lnTo>
                <a:lnTo>
                  <a:pt x="3891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5082282" y="5082350"/>
            <a:ext cx="45046" cy="74408"/>
          </a:xfrm>
          <a:custGeom>
            <a:avLst/>
            <a:gdLst/>
            <a:ahLst/>
            <a:cxnLst/>
            <a:rect l="l" t="t" r="r" b="b"/>
            <a:pathLst>
              <a:path w="45046" h="74408">
                <a:moveTo>
                  <a:pt x="0" y="2515"/>
                </a:moveTo>
                <a:lnTo>
                  <a:pt x="0" y="72655"/>
                </a:lnTo>
                <a:lnTo>
                  <a:pt x="320" y="73673"/>
                </a:lnTo>
                <a:lnTo>
                  <a:pt x="2872" y="74408"/>
                </a:lnTo>
                <a:lnTo>
                  <a:pt x="6102" y="74408"/>
                </a:lnTo>
                <a:lnTo>
                  <a:pt x="8975" y="72655"/>
                </a:lnTo>
                <a:lnTo>
                  <a:pt x="8975" y="47548"/>
                </a:lnTo>
                <a:lnTo>
                  <a:pt x="10274" y="48844"/>
                </a:lnTo>
                <a:lnTo>
                  <a:pt x="13827" y="51930"/>
                </a:lnTo>
                <a:lnTo>
                  <a:pt x="17365" y="53988"/>
                </a:lnTo>
                <a:lnTo>
                  <a:pt x="21045" y="55054"/>
                </a:lnTo>
                <a:lnTo>
                  <a:pt x="23831" y="55195"/>
                </a:lnTo>
                <a:lnTo>
                  <a:pt x="27233" y="55195"/>
                </a:lnTo>
                <a:lnTo>
                  <a:pt x="30269" y="54532"/>
                </a:lnTo>
                <a:lnTo>
                  <a:pt x="32904" y="53211"/>
                </a:lnTo>
                <a:lnTo>
                  <a:pt x="35553" y="51904"/>
                </a:lnTo>
                <a:lnTo>
                  <a:pt x="33821" y="39279"/>
                </a:lnTo>
                <a:lnTo>
                  <a:pt x="31816" y="42990"/>
                </a:lnTo>
                <a:lnTo>
                  <a:pt x="28868" y="45604"/>
                </a:lnTo>
                <a:lnTo>
                  <a:pt x="25300" y="47268"/>
                </a:lnTo>
                <a:lnTo>
                  <a:pt x="20599" y="47268"/>
                </a:lnTo>
                <a:lnTo>
                  <a:pt x="16045" y="44819"/>
                </a:lnTo>
                <a:lnTo>
                  <a:pt x="11461" y="40816"/>
                </a:lnTo>
                <a:lnTo>
                  <a:pt x="8975" y="37720"/>
                </a:lnTo>
                <a:lnTo>
                  <a:pt x="8975" y="17740"/>
                </a:lnTo>
                <a:lnTo>
                  <a:pt x="11761" y="14403"/>
                </a:lnTo>
                <a:lnTo>
                  <a:pt x="15523" y="10896"/>
                </a:lnTo>
                <a:lnTo>
                  <a:pt x="19014" y="8812"/>
                </a:lnTo>
                <a:lnTo>
                  <a:pt x="22432" y="7923"/>
                </a:lnTo>
                <a:lnTo>
                  <a:pt x="22106" y="190"/>
                </a:lnTo>
                <a:lnTo>
                  <a:pt x="19173" y="979"/>
                </a:lnTo>
                <a:lnTo>
                  <a:pt x="16355" y="2311"/>
                </a:lnTo>
                <a:lnTo>
                  <a:pt x="13568" y="4038"/>
                </a:lnTo>
                <a:lnTo>
                  <a:pt x="10806" y="6350"/>
                </a:lnTo>
                <a:lnTo>
                  <a:pt x="7887" y="9259"/>
                </a:lnTo>
                <a:lnTo>
                  <a:pt x="7887" y="2184"/>
                </a:lnTo>
                <a:lnTo>
                  <a:pt x="5309" y="812"/>
                </a:lnTo>
                <a:lnTo>
                  <a:pt x="2574" y="812"/>
                </a:lnTo>
                <a:lnTo>
                  <a:pt x="0" y="2515"/>
                </a:lnTo>
                <a:close/>
              </a:path>
              <a:path w="45046" h="74408">
                <a:moveTo>
                  <a:pt x="45046" y="26849"/>
                </a:moveTo>
                <a:lnTo>
                  <a:pt x="45046" y="23201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3"/>
                </a:lnTo>
                <a:lnTo>
                  <a:pt x="42091" y="10374"/>
                </a:lnTo>
                <a:lnTo>
                  <a:pt x="40506" y="7923"/>
                </a:lnTo>
                <a:lnTo>
                  <a:pt x="36888" y="3531"/>
                </a:lnTo>
                <a:lnTo>
                  <a:pt x="31878" y="698"/>
                </a:lnTo>
                <a:lnTo>
                  <a:pt x="28842" y="0"/>
                </a:lnTo>
                <a:lnTo>
                  <a:pt x="25289" y="0"/>
                </a:lnTo>
                <a:lnTo>
                  <a:pt x="22106" y="190"/>
                </a:lnTo>
                <a:lnTo>
                  <a:pt x="22432" y="7923"/>
                </a:lnTo>
                <a:lnTo>
                  <a:pt x="25934" y="7923"/>
                </a:lnTo>
                <a:lnTo>
                  <a:pt x="29451" y="9601"/>
                </a:lnTo>
                <a:lnTo>
                  <a:pt x="32273" y="12203"/>
                </a:lnTo>
                <a:lnTo>
                  <a:pt x="34131" y="15925"/>
                </a:lnTo>
                <a:lnTo>
                  <a:pt x="35168" y="20458"/>
                </a:lnTo>
                <a:lnTo>
                  <a:pt x="35736" y="25336"/>
                </a:lnTo>
                <a:lnTo>
                  <a:pt x="35736" y="30250"/>
                </a:lnTo>
                <a:lnTo>
                  <a:pt x="35031" y="34886"/>
                </a:lnTo>
                <a:lnTo>
                  <a:pt x="33821" y="39279"/>
                </a:lnTo>
                <a:lnTo>
                  <a:pt x="35553" y="51904"/>
                </a:lnTo>
                <a:lnTo>
                  <a:pt x="37781" y="50011"/>
                </a:lnTo>
                <a:lnTo>
                  <a:pt x="41371" y="45137"/>
                </a:lnTo>
                <a:lnTo>
                  <a:pt x="42735" y="42177"/>
                </a:lnTo>
                <a:lnTo>
                  <a:pt x="43660" y="38685"/>
                </a:lnTo>
                <a:lnTo>
                  <a:pt x="44593" y="35179"/>
                </a:lnTo>
                <a:lnTo>
                  <a:pt x="45046" y="31240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5137826" y="50823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84" y="7012"/>
                </a:lnTo>
                <a:lnTo>
                  <a:pt x="36024" y="3164"/>
                </a:lnTo>
                <a:lnTo>
                  <a:pt x="33310" y="1893"/>
                </a:lnTo>
                <a:lnTo>
                  <a:pt x="30613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5" y="18719"/>
                </a:lnTo>
                <a:lnTo>
                  <a:pt x="10968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65"/>
                </a:lnTo>
                <a:lnTo>
                  <a:pt x="8318" y="50598"/>
                </a:lnTo>
                <a:lnTo>
                  <a:pt x="10867" y="52311"/>
                </a:lnTo>
                <a:lnTo>
                  <a:pt x="13902" y="53467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7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0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8"/>
                </a:lnTo>
                <a:lnTo>
                  <a:pt x="10111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2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07" y="9334"/>
                </a:lnTo>
                <a:lnTo>
                  <a:pt x="18853" y="7631"/>
                </a:lnTo>
                <a:lnTo>
                  <a:pt x="23035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5196790" y="5082346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3"/>
                </a:moveTo>
                <a:lnTo>
                  <a:pt x="0" y="52743"/>
                </a:lnTo>
                <a:lnTo>
                  <a:pt x="323" y="53694"/>
                </a:lnTo>
                <a:lnTo>
                  <a:pt x="2868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9710"/>
                </a:lnTo>
                <a:lnTo>
                  <a:pt x="10248" y="17665"/>
                </a:lnTo>
                <a:lnTo>
                  <a:pt x="12456" y="14514"/>
                </a:lnTo>
                <a:lnTo>
                  <a:pt x="14522" y="11962"/>
                </a:lnTo>
                <a:lnTo>
                  <a:pt x="17367" y="9640"/>
                </a:lnTo>
                <a:lnTo>
                  <a:pt x="19991" y="8712"/>
                </a:lnTo>
                <a:lnTo>
                  <a:pt x="23028" y="8928"/>
                </a:lnTo>
                <a:lnTo>
                  <a:pt x="25787" y="9752"/>
                </a:lnTo>
                <a:lnTo>
                  <a:pt x="28522" y="8431"/>
                </a:lnTo>
                <a:lnTo>
                  <a:pt x="28573" y="3275"/>
                </a:lnTo>
                <a:lnTo>
                  <a:pt x="26222" y="712"/>
                </a:lnTo>
                <a:lnTo>
                  <a:pt x="23101" y="90"/>
                </a:lnTo>
                <a:lnTo>
                  <a:pt x="20438" y="0"/>
                </a:lnTo>
                <a:lnTo>
                  <a:pt x="17330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11" y="9817"/>
                </a:lnTo>
                <a:lnTo>
                  <a:pt x="8111" y="2221"/>
                </a:lnTo>
                <a:lnTo>
                  <a:pt x="5544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5234712" y="5062424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6"/>
                </a:moveTo>
                <a:lnTo>
                  <a:pt x="389" y="9143"/>
                </a:lnTo>
                <a:lnTo>
                  <a:pt x="3380" y="11048"/>
                </a:lnTo>
                <a:lnTo>
                  <a:pt x="7628" y="11048"/>
                </a:lnTo>
                <a:lnTo>
                  <a:pt x="10699" y="9093"/>
                </a:lnTo>
                <a:lnTo>
                  <a:pt x="11095" y="5472"/>
                </a:lnTo>
                <a:lnTo>
                  <a:pt x="10699" y="1918"/>
                </a:lnTo>
                <a:lnTo>
                  <a:pt x="7705" y="0"/>
                </a:lnTo>
                <a:lnTo>
                  <a:pt x="3456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  <a:path w="11095" h="74358">
                <a:moveTo>
                  <a:pt x="1400" y="73620"/>
                </a:moveTo>
                <a:lnTo>
                  <a:pt x="3953" y="74358"/>
                </a:lnTo>
                <a:lnTo>
                  <a:pt x="7197" y="74358"/>
                </a:lnTo>
                <a:lnTo>
                  <a:pt x="10055" y="72669"/>
                </a:lnTo>
                <a:lnTo>
                  <a:pt x="10055" y="22442"/>
                </a:lnTo>
                <a:lnTo>
                  <a:pt x="9832" y="21704"/>
                </a:lnTo>
                <a:lnTo>
                  <a:pt x="7197" y="20739"/>
                </a:lnTo>
                <a:lnTo>
                  <a:pt x="3953" y="20739"/>
                </a:lnTo>
                <a:lnTo>
                  <a:pt x="1080" y="22442"/>
                </a:lnTo>
                <a:lnTo>
                  <a:pt x="1080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5257911" y="50823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70" y="7012"/>
                </a:lnTo>
                <a:lnTo>
                  <a:pt x="36014" y="3164"/>
                </a:lnTo>
                <a:lnTo>
                  <a:pt x="33310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53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19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9" y="39801"/>
                </a:lnTo>
                <a:lnTo>
                  <a:pt x="2623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902" y="53467"/>
                </a:lnTo>
                <a:lnTo>
                  <a:pt x="16924" y="54622"/>
                </a:lnTo>
                <a:lnTo>
                  <a:pt x="20450" y="55209"/>
                </a:lnTo>
                <a:lnTo>
                  <a:pt x="24476" y="55209"/>
                </a:lnTo>
                <a:lnTo>
                  <a:pt x="28980" y="55029"/>
                </a:lnTo>
                <a:lnTo>
                  <a:pt x="33077" y="54306"/>
                </a:lnTo>
                <a:lnTo>
                  <a:pt x="36446" y="53467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49" y="44513"/>
                </a:lnTo>
                <a:lnTo>
                  <a:pt x="36273" y="45824"/>
                </a:lnTo>
                <a:lnTo>
                  <a:pt x="33364" y="46749"/>
                </a:lnTo>
                <a:lnTo>
                  <a:pt x="29721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2" y="29466"/>
                </a:lnTo>
                <a:lnTo>
                  <a:pt x="43981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5316882" y="5082350"/>
            <a:ext cx="42156" cy="54432"/>
          </a:xfrm>
          <a:custGeom>
            <a:avLst/>
            <a:gdLst/>
            <a:ahLst/>
            <a:cxnLst/>
            <a:rect l="l" t="t" r="r" b="b"/>
            <a:pathLst>
              <a:path w="4215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6" y="52743"/>
                </a:lnTo>
                <a:lnTo>
                  <a:pt x="42156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5" y="10374"/>
                </a:lnTo>
                <a:lnTo>
                  <a:pt x="38289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86" y="737"/>
                </a:lnTo>
                <a:lnTo>
                  <a:pt x="16341" y="2209"/>
                </a:lnTo>
                <a:lnTo>
                  <a:pt x="13594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06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7" y="14464"/>
                </a:lnTo>
                <a:lnTo>
                  <a:pt x="13792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7" y="9650"/>
                </a:lnTo>
                <a:lnTo>
                  <a:pt x="31460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5372251" y="50824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5" y="33757"/>
                </a:moveTo>
                <a:lnTo>
                  <a:pt x="9356" y="30924"/>
                </a:lnTo>
                <a:lnTo>
                  <a:pt x="9356" y="21207"/>
                </a:lnTo>
                <a:lnTo>
                  <a:pt x="10511" y="16268"/>
                </a:lnTo>
                <a:lnTo>
                  <a:pt x="12815" y="12866"/>
                </a:lnTo>
                <a:lnTo>
                  <a:pt x="15126" y="9461"/>
                </a:lnTo>
                <a:lnTo>
                  <a:pt x="18421" y="7747"/>
                </a:lnTo>
                <a:lnTo>
                  <a:pt x="24847" y="7747"/>
                </a:lnTo>
                <a:lnTo>
                  <a:pt x="28213" y="8686"/>
                </a:lnTo>
                <a:lnTo>
                  <a:pt x="32162" y="10717"/>
                </a:lnTo>
                <a:lnTo>
                  <a:pt x="35553" y="13374"/>
                </a:lnTo>
                <a:lnTo>
                  <a:pt x="38404" y="11214"/>
                </a:lnTo>
                <a:lnTo>
                  <a:pt x="38390" y="8535"/>
                </a:lnTo>
                <a:lnTo>
                  <a:pt x="37572" y="5702"/>
                </a:lnTo>
                <a:lnTo>
                  <a:pt x="34751" y="3290"/>
                </a:lnTo>
                <a:lnTo>
                  <a:pt x="31446" y="1612"/>
                </a:lnTo>
                <a:lnTo>
                  <a:pt x="28868" y="749"/>
                </a:lnTo>
                <a:lnTo>
                  <a:pt x="25934" y="151"/>
                </a:lnTo>
                <a:lnTo>
                  <a:pt x="22852" y="0"/>
                </a:lnTo>
                <a:lnTo>
                  <a:pt x="19624" y="0"/>
                </a:lnTo>
                <a:lnTo>
                  <a:pt x="16624" y="547"/>
                </a:lnTo>
                <a:lnTo>
                  <a:pt x="13853" y="1648"/>
                </a:lnTo>
                <a:lnTo>
                  <a:pt x="11066" y="2743"/>
                </a:lnTo>
                <a:lnTo>
                  <a:pt x="8651" y="4432"/>
                </a:lnTo>
                <a:lnTo>
                  <a:pt x="4558" y="8963"/>
                </a:lnTo>
                <a:lnTo>
                  <a:pt x="2945" y="11887"/>
                </a:lnTo>
                <a:lnTo>
                  <a:pt x="1771" y="15429"/>
                </a:lnTo>
                <a:lnTo>
                  <a:pt x="59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1"/>
                </a:lnTo>
                <a:lnTo>
                  <a:pt x="1447" y="39711"/>
                </a:lnTo>
                <a:lnTo>
                  <a:pt x="2401" y="43041"/>
                </a:lnTo>
                <a:lnTo>
                  <a:pt x="3801" y="45845"/>
                </a:lnTo>
                <a:lnTo>
                  <a:pt x="5633" y="48131"/>
                </a:lnTo>
                <a:lnTo>
                  <a:pt x="9744" y="52171"/>
                </a:lnTo>
                <a:lnTo>
                  <a:pt x="12466" y="53352"/>
                </a:lnTo>
                <a:lnTo>
                  <a:pt x="15181" y="54547"/>
                </a:lnTo>
                <a:lnTo>
                  <a:pt x="18299" y="55140"/>
                </a:lnTo>
                <a:lnTo>
                  <a:pt x="23522" y="55140"/>
                </a:lnTo>
                <a:lnTo>
                  <a:pt x="26766" y="54634"/>
                </a:lnTo>
                <a:lnTo>
                  <a:pt x="29847" y="53859"/>
                </a:lnTo>
                <a:lnTo>
                  <a:pt x="32572" y="52779"/>
                </a:lnTo>
                <a:lnTo>
                  <a:pt x="35963" y="50800"/>
                </a:lnTo>
                <a:lnTo>
                  <a:pt x="38379" y="47866"/>
                </a:lnTo>
                <a:lnTo>
                  <a:pt x="38624" y="45032"/>
                </a:lnTo>
                <a:lnTo>
                  <a:pt x="38599" y="43661"/>
                </a:lnTo>
                <a:lnTo>
                  <a:pt x="36730" y="40792"/>
                </a:lnTo>
                <a:lnTo>
                  <a:pt x="33599" y="43153"/>
                </a:lnTo>
                <a:lnTo>
                  <a:pt x="29959" y="45478"/>
                </a:lnTo>
                <a:lnTo>
                  <a:pt x="26841" y="46824"/>
                </a:lnTo>
                <a:lnTo>
                  <a:pt x="22953" y="47156"/>
                </a:lnTo>
                <a:lnTo>
                  <a:pt x="18853" y="46760"/>
                </a:lnTo>
                <a:lnTo>
                  <a:pt x="15487" y="45162"/>
                </a:lnTo>
                <a:lnTo>
                  <a:pt x="12899" y="42303"/>
                </a:lnTo>
                <a:lnTo>
                  <a:pt x="10857" y="38632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5419462" y="50823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2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24" y="3164"/>
                </a:lnTo>
                <a:lnTo>
                  <a:pt x="33313" y="1893"/>
                </a:lnTo>
                <a:lnTo>
                  <a:pt x="30613" y="637"/>
                </a:lnTo>
                <a:lnTo>
                  <a:pt x="27348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5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8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4" y="12776"/>
                </a:lnTo>
                <a:lnTo>
                  <a:pt x="1637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1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65"/>
                </a:lnTo>
                <a:lnTo>
                  <a:pt x="8318" y="50598"/>
                </a:lnTo>
                <a:lnTo>
                  <a:pt x="10867" y="52311"/>
                </a:lnTo>
                <a:lnTo>
                  <a:pt x="13902" y="53467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7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3"/>
                </a:lnTo>
                <a:lnTo>
                  <a:pt x="36272" y="45824"/>
                </a:lnTo>
                <a:lnTo>
                  <a:pt x="33375" y="46749"/>
                </a:lnTo>
                <a:lnTo>
                  <a:pt x="29724" y="47523"/>
                </a:lnTo>
                <a:lnTo>
                  <a:pt x="25314" y="47729"/>
                </a:lnTo>
                <a:lnTo>
                  <a:pt x="22359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46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5" y="7631"/>
                </a:lnTo>
                <a:lnTo>
                  <a:pt x="23039" y="7203"/>
                </a:lnTo>
                <a:lnTo>
                  <a:pt x="27381" y="7203"/>
                </a:lnTo>
                <a:lnTo>
                  <a:pt x="27348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5498363" y="5083128"/>
            <a:ext cx="73943" cy="53694"/>
          </a:xfrm>
          <a:custGeom>
            <a:avLst/>
            <a:gdLst/>
            <a:ahLst/>
            <a:cxnLst/>
            <a:rect l="l" t="t" r="r" b="b"/>
            <a:pathLst>
              <a:path w="73943" h="53694">
                <a:moveTo>
                  <a:pt x="492" y="3975"/>
                </a:moveTo>
                <a:lnTo>
                  <a:pt x="14809" y="51675"/>
                </a:lnTo>
                <a:lnTo>
                  <a:pt x="15303" y="52642"/>
                </a:lnTo>
                <a:lnTo>
                  <a:pt x="18035" y="53582"/>
                </a:lnTo>
                <a:lnTo>
                  <a:pt x="20786" y="53694"/>
                </a:lnTo>
                <a:lnTo>
                  <a:pt x="24277" y="53557"/>
                </a:lnTo>
                <a:lnTo>
                  <a:pt x="26937" y="51675"/>
                </a:lnTo>
                <a:lnTo>
                  <a:pt x="36460" y="15238"/>
                </a:lnTo>
                <a:lnTo>
                  <a:pt x="36668" y="15238"/>
                </a:lnTo>
                <a:lnTo>
                  <a:pt x="46954" y="51675"/>
                </a:lnTo>
                <a:lnTo>
                  <a:pt x="47659" y="52895"/>
                </a:lnTo>
                <a:lnTo>
                  <a:pt x="50276" y="53582"/>
                </a:lnTo>
                <a:lnTo>
                  <a:pt x="55821" y="53618"/>
                </a:lnTo>
                <a:lnTo>
                  <a:pt x="59039" y="51675"/>
                </a:lnTo>
                <a:lnTo>
                  <a:pt x="73450" y="3975"/>
                </a:lnTo>
                <a:lnTo>
                  <a:pt x="73943" y="1624"/>
                </a:lnTo>
                <a:lnTo>
                  <a:pt x="73399" y="482"/>
                </a:lnTo>
                <a:lnTo>
                  <a:pt x="70613" y="0"/>
                </a:lnTo>
                <a:lnTo>
                  <a:pt x="68025" y="35"/>
                </a:lnTo>
                <a:lnTo>
                  <a:pt x="64918" y="1789"/>
                </a:lnTo>
                <a:lnTo>
                  <a:pt x="53268" y="43192"/>
                </a:lnTo>
                <a:lnTo>
                  <a:pt x="53096" y="43192"/>
                </a:lnTo>
                <a:lnTo>
                  <a:pt x="41409" y="1677"/>
                </a:lnTo>
                <a:lnTo>
                  <a:pt x="41089" y="889"/>
                </a:lnTo>
                <a:lnTo>
                  <a:pt x="38475" y="35"/>
                </a:lnTo>
                <a:lnTo>
                  <a:pt x="35247" y="35"/>
                </a:lnTo>
                <a:lnTo>
                  <a:pt x="32273" y="1789"/>
                </a:lnTo>
                <a:lnTo>
                  <a:pt x="21441" y="43192"/>
                </a:lnTo>
                <a:lnTo>
                  <a:pt x="21217" y="43192"/>
                </a:lnTo>
                <a:lnTo>
                  <a:pt x="9420" y="1789"/>
                </a:lnTo>
                <a:lnTo>
                  <a:pt x="8333" y="367"/>
                </a:lnTo>
                <a:lnTo>
                  <a:pt x="5486" y="0"/>
                </a:lnTo>
                <a:lnTo>
                  <a:pt x="2933" y="25"/>
                </a:lnTo>
                <a:lnTo>
                  <a:pt x="0" y="1296"/>
                </a:lnTo>
                <a:lnTo>
                  <a:pt x="492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5582577" y="50624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6" y="9143"/>
                </a:lnTo>
                <a:lnTo>
                  <a:pt x="3376" y="11048"/>
                </a:lnTo>
                <a:lnTo>
                  <a:pt x="7625" y="11048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18"/>
                </a:lnTo>
                <a:lnTo>
                  <a:pt x="7701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00" y="73620"/>
                </a:moveTo>
                <a:lnTo>
                  <a:pt x="3949" y="74358"/>
                </a:lnTo>
                <a:lnTo>
                  <a:pt x="7193" y="74358"/>
                </a:lnTo>
                <a:lnTo>
                  <a:pt x="10052" y="72669"/>
                </a:lnTo>
                <a:lnTo>
                  <a:pt x="10052" y="22442"/>
                </a:lnTo>
                <a:lnTo>
                  <a:pt x="9828" y="21704"/>
                </a:lnTo>
                <a:lnTo>
                  <a:pt x="7193" y="20739"/>
                </a:lnTo>
                <a:lnTo>
                  <a:pt x="3949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5602503" y="50697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11" y="62153"/>
                </a:lnTo>
                <a:lnTo>
                  <a:pt x="13136" y="64947"/>
                </a:lnTo>
                <a:lnTo>
                  <a:pt x="16429" y="66690"/>
                </a:lnTo>
                <a:lnTo>
                  <a:pt x="20419" y="67718"/>
                </a:lnTo>
                <a:lnTo>
                  <a:pt x="22964" y="67718"/>
                </a:lnTo>
                <a:lnTo>
                  <a:pt x="26294" y="67424"/>
                </a:lnTo>
                <a:lnTo>
                  <a:pt x="29229" y="66739"/>
                </a:lnTo>
                <a:lnTo>
                  <a:pt x="31770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5" y="58359"/>
                </a:lnTo>
                <a:lnTo>
                  <a:pt x="27374" y="59424"/>
                </a:lnTo>
                <a:lnTo>
                  <a:pt x="24486" y="59832"/>
                </a:lnTo>
                <a:lnTo>
                  <a:pt x="21916" y="59832"/>
                </a:lnTo>
                <a:lnTo>
                  <a:pt x="20120" y="58953"/>
                </a:lnTo>
                <a:lnTo>
                  <a:pt x="18126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96" y="21325"/>
                </a:lnTo>
                <a:lnTo>
                  <a:pt x="31990" y="18874"/>
                </a:lnTo>
                <a:lnTo>
                  <a:pt x="31957" y="16231"/>
                </a:lnTo>
                <a:lnTo>
                  <a:pt x="30196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27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5646174" y="5058778"/>
            <a:ext cx="42166" cy="78004"/>
          </a:xfrm>
          <a:custGeom>
            <a:avLst/>
            <a:gdLst/>
            <a:ahLst/>
            <a:cxnLst/>
            <a:rect l="l" t="t" r="r" b="b"/>
            <a:pathLst>
              <a:path w="42166" h="78004">
                <a:moveTo>
                  <a:pt x="33177" y="46903"/>
                </a:moveTo>
                <a:lnTo>
                  <a:pt x="33177" y="76315"/>
                </a:lnTo>
                <a:lnTo>
                  <a:pt x="33400" y="77078"/>
                </a:lnTo>
                <a:lnTo>
                  <a:pt x="36050" y="78004"/>
                </a:lnTo>
                <a:lnTo>
                  <a:pt x="39309" y="78004"/>
                </a:lnTo>
                <a:lnTo>
                  <a:pt x="42166" y="76315"/>
                </a:lnTo>
                <a:lnTo>
                  <a:pt x="42166" y="42127"/>
                </a:lnTo>
                <a:lnTo>
                  <a:pt x="41868" y="39041"/>
                </a:lnTo>
                <a:lnTo>
                  <a:pt x="41263" y="36489"/>
                </a:lnTo>
                <a:lnTo>
                  <a:pt x="40669" y="33947"/>
                </a:lnTo>
                <a:lnTo>
                  <a:pt x="38304" y="29822"/>
                </a:lnTo>
                <a:lnTo>
                  <a:pt x="35121" y="26405"/>
                </a:lnTo>
                <a:lnTo>
                  <a:pt x="30653" y="24145"/>
                </a:lnTo>
                <a:lnTo>
                  <a:pt x="27918" y="23572"/>
                </a:lnTo>
                <a:lnTo>
                  <a:pt x="22000" y="2357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41" y="26963"/>
                </a:lnTo>
                <a:lnTo>
                  <a:pt x="11549" y="29033"/>
                </a:lnTo>
                <a:lnTo>
                  <a:pt x="8978" y="31827"/>
                </a:lnTo>
                <a:lnTo>
                  <a:pt x="8978" y="1752"/>
                </a:lnTo>
                <a:lnTo>
                  <a:pt x="8766" y="967"/>
                </a:lnTo>
                <a:lnTo>
                  <a:pt x="611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62" y="78004"/>
                </a:lnTo>
                <a:lnTo>
                  <a:pt x="6116" y="78004"/>
                </a:lnTo>
                <a:lnTo>
                  <a:pt x="8978" y="76315"/>
                </a:lnTo>
                <a:lnTo>
                  <a:pt x="8978" y="41201"/>
                </a:lnTo>
                <a:lnTo>
                  <a:pt x="11451" y="38036"/>
                </a:lnTo>
                <a:lnTo>
                  <a:pt x="13802" y="35650"/>
                </a:lnTo>
                <a:lnTo>
                  <a:pt x="18299" y="32374"/>
                </a:lnTo>
                <a:lnTo>
                  <a:pt x="22802" y="31560"/>
                </a:lnTo>
                <a:lnTo>
                  <a:pt x="26060" y="31892"/>
                </a:lnTo>
                <a:lnTo>
                  <a:pt x="28710" y="33223"/>
                </a:lnTo>
                <a:lnTo>
                  <a:pt x="31471" y="36729"/>
                </a:lnTo>
                <a:lnTo>
                  <a:pt x="32537" y="39980"/>
                </a:lnTo>
                <a:lnTo>
                  <a:pt x="33177" y="44030"/>
                </a:lnTo>
                <a:lnTo>
                  <a:pt x="33177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5729270" y="50624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94" y="9143"/>
                </a:lnTo>
                <a:lnTo>
                  <a:pt x="3394" y="11048"/>
                </a:lnTo>
                <a:lnTo>
                  <a:pt x="7639" y="11048"/>
                </a:lnTo>
                <a:lnTo>
                  <a:pt x="10694" y="9093"/>
                </a:lnTo>
                <a:lnTo>
                  <a:pt x="11090" y="5472"/>
                </a:lnTo>
                <a:lnTo>
                  <a:pt x="10709" y="1918"/>
                </a:lnTo>
                <a:lnTo>
                  <a:pt x="7713" y="0"/>
                </a:lnTo>
                <a:lnTo>
                  <a:pt x="3465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273" y="73432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41" y="21704"/>
                </a:lnTo>
                <a:lnTo>
                  <a:pt x="7203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5755745" y="5082350"/>
            <a:ext cx="42151" cy="54432"/>
          </a:xfrm>
          <a:custGeom>
            <a:avLst/>
            <a:gdLst/>
            <a:ahLst/>
            <a:cxnLst/>
            <a:rect l="l" t="t" r="r" b="b"/>
            <a:pathLst>
              <a:path w="42151" h="54432">
                <a:moveTo>
                  <a:pt x="33173" y="23331"/>
                </a:moveTo>
                <a:lnTo>
                  <a:pt x="33173" y="52743"/>
                </a:lnTo>
                <a:lnTo>
                  <a:pt x="33399" y="53506"/>
                </a:lnTo>
                <a:lnTo>
                  <a:pt x="36034" y="54432"/>
                </a:lnTo>
                <a:lnTo>
                  <a:pt x="39289" y="54432"/>
                </a:lnTo>
                <a:lnTo>
                  <a:pt x="42151" y="52743"/>
                </a:lnTo>
                <a:lnTo>
                  <a:pt x="42151" y="18529"/>
                </a:lnTo>
                <a:lnTo>
                  <a:pt x="41852" y="15468"/>
                </a:lnTo>
                <a:lnTo>
                  <a:pt x="41258" y="12917"/>
                </a:lnTo>
                <a:lnTo>
                  <a:pt x="40650" y="10374"/>
                </a:lnTo>
                <a:lnTo>
                  <a:pt x="38285" y="6249"/>
                </a:lnTo>
                <a:lnTo>
                  <a:pt x="35106" y="2833"/>
                </a:lnTo>
                <a:lnTo>
                  <a:pt x="30634" y="572"/>
                </a:lnTo>
                <a:lnTo>
                  <a:pt x="27903" y="0"/>
                </a:lnTo>
                <a:lnTo>
                  <a:pt x="21836" y="0"/>
                </a:lnTo>
                <a:lnTo>
                  <a:pt x="19075" y="737"/>
                </a:lnTo>
                <a:lnTo>
                  <a:pt x="16339" y="2209"/>
                </a:lnTo>
                <a:lnTo>
                  <a:pt x="13588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2" y="812"/>
                </a:lnTo>
                <a:lnTo>
                  <a:pt x="2559" y="812"/>
                </a:lnTo>
                <a:lnTo>
                  <a:pt x="0" y="2515"/>
                </a:lnTo>
                <a:lnTo>
                  <a:pt x="0" y="52743"/>
                </a:lnTo>
                <a:lnTo>
                  <a:pt x="168" y="53506"/>
                </a:lnTo>
                <a:lnTo>
                  <a:pt x="2843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36" y="14464"/>
                </a:lnTo>
                <a:lnTo>
                  <a:pt x="13790" y="12077"/>
                </a:lnTo>
                <a:lnTo>
                  <a:pt x="18280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5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5808017" y="5069725"/>
            <a:ext cx="31984" cy="67718"/>
          </a:xfrm>
          <a:custGeom>
            <a:avLst/>
            <a:gdLst/>
            <a:ahLst/>
            <a:cxnLst/>
            <a:rect l="l" t="t" r="r" b="b"/>
            <a:pathLst>
              <a:path w="31984" h="67718">
                <a:moveTo>
                  <a:pt x="9431" y="58243"/>
                </a:moveTo>
                <a:lnTo>
                  <a:pt x="10792" y="62153"/>
                </a:lnTo>
                <a:lnTo>
                  <a:pt x="13135" y="64947"/>
                </a:lnTo>
                <a:lnTo>
                  <a:pt x="16426" y="66690"/>
                </a:lnTo>
                <a:lnTo>
                  <a:pt x="20397" y="67718"/>
                </a:lnTo>
                <a:lnTo>
                  <a:pt x="22964" y="67718"/>
                </a:lnTo>
                <a:lnTo>
                  <a:pt x="25462" y="67538"/>
                </a:lnTo>
                <a:lnTo>
                  <a:pt x="28572" y="66955"/>
                </a:lnTo>
                <a:lnTo>
                  <a:pt x="31765" y="64249"/>
                </a:lnTo>
                <a:lnTo>
                  <a:pt x="31984" y="61685"/>
                </a:lnTo>
                <a:lnTo>
                  <a:pt x="31984" y="61012"/>
                </a:lnTo>
                <a:lnTo>
                  <a:pt x="30116" y="58359"/>
                </a:lnTo>
                <a:lnTo>
                  <a:pt x="27355" y="59424"/>
                </a:lnTo>
                <a:lnTo>
                  <a:pt x="24486" y="59832"/>
                </a:lnTo>
                <a:lnTo>
                  <a:pt x="21898" y="59832"/>
                </a:lnTo>
                <a:lnTo>
                  <a:pt x="20112" y="58953"/>
                </a:lnTo>
                <a:lnTo>
                  <a:pt x="18121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77" y="21325"/>
                </a:lnTo>
                <a:lnTo>
                  <a:pt x="31984" y="18874"/>
                </a:lnTo>
                <a:lnTo>
                  <a:pt x="31935" y="16231"/>
                </a:lnTo>
                <a:lnTo>
                  <a:pt x="30177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5" y="1018"/>
                </a:lnTo>
                <a:lnTo>
                  <a:pt x="14740" y="0"/>
                </a:lnTo>
                <a:lnTo>
                  <a:pt x="11508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2" y="13690"/>
                </a:lnTo>
                <a:lnTo>
                  <a:pt x="334" y="14860"/>
                </a:lnTo>
                <a:lnTo>
                  <a:pt x="0" y="17528"/>
                </a:lnTo>
                <a:lnTo>
                  <a:pt x="1791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2" y="56123"/>
                </a:lnTo>
                <a:lnTo>
                  <a:pt x="9431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5848419" y="5082346"/>
            <a:ext cx="45039" cy="55209"/>
          </a:xfrm>
          <a:custGeom>
            <a:avLst/>
            <a:gdLst/>
            <a:ahLst/>
            <a:cxnLst/>
            <a:rect l="l" t="t" r="r" b="b"/>
            <a:pathLst>
              <a:path w="45039" h="55209">
                <a:moveTo>
                  <a:pt x="44632" y="17424"/>
                </a:moveTo>
                <a:lnTo>
                  <a:pt x="43811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4" y="3164"/>
                </a:lnTo>
                <a:lnTo>
                  <a:pt x="33314" y="1893"/>
                </a:lnTo>
                <a:lnTo>
                  <a:pt x="30603" y="637"/>
                </a:lnTo>
                <a:lnTo>
                  <a:pt x="27334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1" y="14086"/>
                </a:lnTo>
                <a:lnTo>
                  <a:pt x="36125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19" y="18719"/>
                </a:lnTo>
                <a:lnTo>
                  <a:pt x="10957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87" y="9856"/>
                </a:lnTo>
                <a:lnTo>
                  <a:pt x="2725" y="12776"/>
                </a:lnTo>
                <a:lnTo>
                  <a:pt x="1638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1" y="36374"/>
                </a:lnTo>
                <a:lnTo>
                  <a:pt x="1573" y="39801"/>
                </a:lnTo>
                <a:lnTo>
                  <a:pt x="2627" y="43218"/>
                </a:lnTo>
                <a:lnTo>
                  <a:pt x="4183" y="46065"/>
                </a:lnTo>
                <a:lnTo>
                  <a:pt x="8323" y="50598"/>
                </a:lnTo>
                <a:lnTo>
                  <a:pt x="10868" y="52311"/>
                </a:lnTo>
                <a:lnTo>
                  <a:pt x="13892" y="53467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6" y="55209"/>
                </a:lnTo>
                <a:lnTo>
                  <a:pt x="28980" y="55029"/>
                </a:lnTo>
                <a:lnTo>
                  <a:pt x="33079" y="54306"/>
                </a:lnTo>
                <a:lnTo>
                  <a:pt x="36446" y="53467"/>
                </a:lnTo>
                <a:lnTo>
                  <a:pt x="40259" y="52095"/>
                </a:lnTo>
                <a:lnTo>
                  <a:pt x="42835" y="49428"/>
                </a:lnTo>
                <a:lnTo>
                  <a:pt x="42972" y="46824"/>
                </a:lnTo>
                <a:lnTo>
                  <a:pt x="42177" y="44132"/>
                </a:lnTo>
                <a:lnTo>
                  <a:pt x="39552" y="44513"/>
                </a:lnTo>
                <a:lnTo>
                  <a:pt x="36273" y="45824"/>
                </a:lnTo>
                <a:lnTo>
                  <a:pt x="33364" y="46749"/>
                </a:lnTo>
                <a:lnTo>
                  <a:pt x="29724" y="47523"/>
                </a:lnTo>
                <a:lnTo>
                  <a:pt x="25314" y="47729"/>
                </a:lnTo>
                <a:lnTo>
                  <a:pt x="22359" y="47729"/>
                </a:lnTo>
                <a:lnTo>
                  <a:pt x="17813" y="46432"/>
                </a:lnTo>
                <a:lnTo>
                  <a:pt x="14114" y="44348"/>
                </a:lnTo>
                <a:lnTo>
                  <a:pt x="11563" y="41148"/>
                </a:lnTo>
                <a:lnTo>
                  <a:pt x="10115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6" y="29466"/>
                </a:lnTo>
                <a:lnTo>
                  <a:pt x="43973" y="28552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2" y="17424"/>
                </a:lnTo>
                <a:close/>
              </a:path>
              <a:path w="45039" h="55209">
                <a:moveTo>
                  <a:pt x="10957" y="14961"/>
                </a:moveTo>
                <a:lnTo>
                  <a:pt x="12962" y="11887"/>
                </a:lnTo>
                <a:lnTo>
                  <a:pt x="15501" y="9334"/>
                </a:lnTo>
                <a:lnTo>
                  <a:pt x="18856" y="7631"/>
                </a:lnTo>
                <a:lnTo>
                  <a:pt x="23040" y="7203"/>
                </a:lnTo>
                <a:lnTo>
                  <a:pt x="27385" y="7203"/>
                </a:lnTo>
                <a:lnTo>
                  <a:pt x="27334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32"/>
                </a:lnTo>
                <a:lnTo>
                  <a:pt x="10957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5907387" y="5082346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3"/>
                </a:lnTo>
                <a:lnTo>
                  <a:pt x="317" y="53694"/>
                </a:lnTo>
                <a:lnTo>
                  <a:pt x="2858" y="54432"/>
                </a:lnTo>
                <a:lnTo>
                  <a:pt x="6113" y="54432"/>
                </a:lnTo>
                <a:lnTo>
                  <a:pt x="8971" y="52743"/>
                </a:lnTo>
                <a:lnTo>
                  <a:pt x="8971" y="19710"/>
                </a:lnTo>
                <a:lnTo>
                  <a:pt x="10250" y="17665"/>
                </a:lnTo>
                <a:lnTo>
                  <a:pt x="12452" y="14514"/>
                </a:lnTo>
                <a:lnTo>
                  <a:pt x="14504" y="11962"/>
                </a:lnTo>
                <a:lnTo>
                  <a:pt x="17355" y="9640"/>
                </a:lnTo>
                <a:lnTo>
                  <a:pt x="19980" y="8712"/>
                </a:lnTo>
                <a:lnTo>
                  <a:pt x="23011" y="8928"/>
                </a:lnTo>
                <a:lnTo>
                  <a:pt x="25783" y="9752"/>
                </a:lnTo>
                <a:lnTo>
                  <a:pt x="28522" y="8431"/>
                </a:lnTo>
                <a:lnTo>
                  <a:pt x="28569" y="3275"/>
                </a:lnTo>
                <a:lnTo>
                  <a:pt x="26219" y="712"/>
                </a:lnTo>
                <a:lnTo>
                  <a:pt x="23097" y="90"/>
                </a:lnTo>
                <a:lnTo>
                  <a:pt x="20438" y="0"/>
                </a:lnTo>
                <a:lnTo>
                  <a:pt x="17330" y="712"/>
                </a:lnTo>
                <a:lnTo>
                  <a:pt x="14173" y="2653"/>
                </a:lnTo>
                <a:lnTo>
                  <a:pt x="10707" y="6170"/>
                </a:lnTo>
                <a:lnTo>
                  <a:pt x="8103" y="9817"/>
                </a:lnTo>
                <a:lnTo>
                  <a:pt x="8103" y="2221"/>
                </a:lnTo>
                <a:lnTo>
                  <a:pt x="5544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5946382" y="5082350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46" y="54432"/>
                </a:lnTo>
                <a:lnTo>
                  <a:pt x="39305" y="54432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5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49" y="0"/>
                </a:lnTo>
                <a:lnTo>
                  <a:pt x="19086" y="737"/>
                </a:lnTo>
                <a:lnTo>
                  <a:pt x="16341" y="2209"/>
                </a:lnTo>
                <a:lnTo>
                  <a:pt x="13604" y="3683"/>
                </a:lnTo>
                <a:lnTo>
                  <a:pt x="10868" y="5982"/>
                </a:lnTo>
                <a:lnTo>
                  <a:pt x="8107" y="9144"/>
                </a:lnTo>
                <a:lnTo>
                  <a:pt x="8107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2" y="54432"/>
                </a:lnTo>
                <a:lnTo>
                  <a:pt x="6112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68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6001872" y="5082343"/>
            <a:ext cx="22918" cy="55205"/>
          </a:xfrm>
          <a:custGeom>
            <a:avLst/>
            <a:gdLst/>
            <a:ahLst/>
            <a:cxnLst/>
            <a:rect l="l" t="t" r="r" b="b"/>
            <a:pathLst>
              <a:path w="22918" h="55205">
                <a:moveTo>
                  <a:pt x="9187" y="42073"/>
                </a:moveTo>
                <a:lnTo>
                  <a:pt x="9969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18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02" y="45690"/>
                </a:lnTo>
                <a:lnTo>
                  <a:pt x="9187" y="42073"/>
                </a:lnTo>
                <a:close/>
              </a:path>
              <a:path w="22918" h="55205">
                <a:moveTo>
                  <a:pt x="34625" y="54432"/>
                </a:moveTo>
                <a:lnTo>
                  <a:pt x="37315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52" y="13068"/>
                </a:lnTo>
                <a:lnTo>
                  <a:pt x="38481" y="8380"/>
                </a:lnTo>
                <a:lnTo>
                  <a:pt x="35841" y="4838"/>
                </a:lnTo>
                <a:lnTo>
                  <a:pt x="32325" y="2056"/>
                </a:lnTo>
                <a:lnTo>
                  <a:pt x="27396" y="417"/>
                </a:lnTo>
                <a:lnTo>
                  <a:pt x="24401" y="0"/>
                </a:lnTo>
                <a:lnTo>
                  <a:pt x="20887" y="0"/>
                </a:lnTo>
                <a:lnTo>
                  <a:pt x="17122" y="187"/>
                </a:lnTo>
                <a:lnTo>
                  <a:pt x="13435" y="900"/>
                </a:lnTo>
                <a:lnTo>
                  <a:pt x="10166" y="1879"/>
                </a:lnTo>
                <a:lnTo>
                  <a:pt x="7228" y="3020"/>
                </a:lnTo>
                <a:lnTo>
                  <a:pt x="3506" y="5356"/>
                </a:lnTo>
                <a:lnTo>
                  <a:pt x="2391" y="8176"/>
                </a:lnTo>
                <a:lnTo>
                  <a:pt x="2675" y="11490"/>
                </a:lnTo>
                <a:lnTo>
                  <a:pt x="5274" y="12405"/>
                </a:lnTo>
                <a:lnTo>
                  <a:pt x="8162" y="10731"/>
                </a:lnTo>
                <a:lnTo>
                  <a:pt x="10811" y="9436"/>
                </a:lnTo>
                <a:lnTo>
                  <a:pt x="14102" y="8305"/>
                </a:lnTo>
                <a:lnTo>
                  <a:pt x="17852" y="7477"/>
                </a:lnTo>
                <a:lnTo>
                  <a:pt x="22137" y="7477"/>
                </a:lnTo>
                <a:lnTo>
                  <a:pt x="25290" y="8241"/>
                </a:lnTo>
                <a:lnTo>
                  <a:pt x="27857" y="9497"/>
                </a:lnTo>
                <a:lnTo>
                  <a:pt x="30283" y="12686"/>
                </a:lnTo>
                <a:lnTo>
                  <a:pt x="31075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8" y="23569"/>
                </a:lnTo>
                <a:lnTo>
                  <a:pt x="14253" y="24267"/>
                </a:lnTo>
                <a:lnTo>
                  <a:pt x="11207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7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7" y="46393"/>
                </a:lnTo>
                <a:lnTo>
                  <a:pt x="3172" y="49885"/>
                </a:lnTo>
                <a:lnTo>
                  <a:pt x="6116" y="52487"/>
                </a:lnTo>
                <a:lnTo>
                  <a:pt x="9969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30" y="35420"/>
                </a:lnTo>
                <a:lnTo>
                  <a:pt x="12665" y="32407"/>
                </a:lnTo>
                <a:lnTo>
                  <a:pt x="15379" y="30934"/>
                </a:lnTo>
                <a:lnTo>
                  <a:pt x="19005" y="30085"/>
                </a:lnTo>
                <a:lnTo>
                  <a:pt x="23613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43" y="44942"/>
                </a:lnTo>
                <a:lnTo>
                  <a:pt x="22918" y="47393"/>
                </a:lnTo>
                <a:lnTo>
                  <a:pt x="19908" y="55205"/>
                </a:lnTo>
                <a:lnTo>
                  <a:pt x="22694" y="54543"/>
                </a:lnTo>
                <a:lnTo>
                  <a:pt x="25318" y="53251"/>
                </a:lnTo>
                <a:lnTo>
                  <a:pt x="27940" y="51940"/>
                </a:lnTo>
                <a:lnTo>
                  <a:pt x="32476" y="47776"/>
                </a:lnTo>
                <a:lnTo>
                  <a:pt x="32476" y="52805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6051884" y="50697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3" y="64947"/>
                </a:lnTo>
                <a:lnTo>
                  <a:pt x="16427" y="66690"/>
                </a:lnTo>
                <a:lnTo>
                  <a:pt x="20412" y="67718"/>
                </a:lnTo>
                <a:lnTo>
                  <a:pt x="22965" y="67718"/>
                </a:lnTo>
                <a:lnTo>
                  <a:pt x="25467" y="67538"/>
                </a:lnTo>
                <a:lnTo>
                  <a:pt x="28583" y="66955"/>
                </a:lnTo>
                <a:lnTo>
                  <a:pt x="31762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8" y="59832"/>
                </a:lnTo>
                <a:lnTo>
                  <a:pt x="21910" y="59832"/>
                </a:lnTo>
                <a:lnTo>
                  <a:pt x="20128" y="58953"/>
                </a:lnTo>
                <a:lnTo>
                  <a:pt x="18133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92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7" y="0"/>
                </a:lnTo>
                <a:lnTo>
                  <a:pt x="11523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4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28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6094472" y="5062424"/>
            <a:ext cx="11088" cy="74358"/>
          </a:xfrm>
          <a:custGeom>
            <a:avLst/>
            <a:gdLst/>
            <a:ahLst/>
            <a:cxnLst/>
            <a:rect l="l" t="t" r="r" b="b"/>
            <a:pathLst>
              <a:path w="11088" h="74358">
                <a:moveTo>
                  <a:pt x="0" y="5586"/>
                </a:moveTo>
                <a:lnTo>
                  <a:pt x="382" y="9143"/>
                </a:lnTo>
                <a:lnTo>
                  <a:pt x="3388" y="11048"/>
                </a:lnTo>
                <a:lnTo>
                  <a:pt x="7635" y="11048"/>
                </a:lnTo>
                <a:lnTo>
                  <a:pt x="10695" y="9093"/>
                </a:lnTo>
                <a:lnTo>
                  <a:pt x="11088" y="5472"/>
                </a:lnTo>
                <a:lnTo>
                  <a:pt x="10706" y="1918"/>
                </a:lnTo>
                <a:lnTo>
                  <a:pt x="7707" y="0"/>
                </a:lnTo>
                <a:lnTo>
                  <a:pt x="3463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88" h="74358">
                <a:moveTo>
                  <a:pt x="1271" y="73432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38" y="21704"/>
                </a:lnTo>
                <a:lnTo>
                  <a:pt x="7203" y="20739"/>
                </a:lnTo>
                <a:lnTo>
                  <a:pt x="3945" y="20739"/>
                </a:lnTo>
                <a:lnTo>
                  <a:pt x="1073" y="22442"/>
                </a:lnTo>
                <a:lnTo>
                  <a:pt x="1073" y="72669"/>
                </a:lnTo>
                <a:lnTo>
                  <a:pt x="1271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6117508" y="50823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71" y="39470"/>
                </a:lnTo>
                <a:lnTo>
                  <a:pt x="2437" y="42811"/>
                </a:lnTo>
                <a:lnTo>
                  <a:pt x="3924" y="45655"/>
                </a:lnTo>
                <a:lnTo>
                  <a:pt x="5914" y="48005"/>
                </a:lnTo>
                <a:lnTo>
                  <a:pt x="10421" y="52132"/>
                </a:lnTo>
                <a:lnTo>
                  <a:pt x="9544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36" y="15036"/>
                </a:lnTo>
                <a:lnTo>
                  <a:pt x="14224" y="11506"/>
                </a:lnTo>
                <a:lnTo>
                  <a:pt x="17730" y="9155"/>
                </a:lnTo>
                <a:lnTo>
                  <a:pt x="21935" y="7707"/>
                </a:lnTo>
                <a:lnTo>
                  <a:pt x="27504" y="7707"/>
                </a:lnTo>
                <a:lnTo>
                  <a:pt x="29919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2" y="17564"/>
                </a:lnTo>
                <a:lnTo>
                  <a:pt x="39405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5" y="47448"/>
                </a:lnTo>
                <a:lnTo>
                  <a:pt x="21502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3" y="41565"/>
                </a:lnTo>
                <a:lnTo>
                  <a:pt x="13406" y="53352"/>
                </a:lnTo>
                <a:lnTo>
                  <a:pt x="16402" y="54583"/>
                </a:lnTo>
                <a:lnTo>
                  <a:pt x="19904" y="55205"/>
                </a:lnTo>
                <a:lnTo>
                  <a:pt x="28061" y="55205"/>
                </a:lnTo>
                <a:lnTo>
                  <a:pt x="31701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24" y="41821"/>
                </a:lnTo>
                <a:lnTo>
                  <a:pt x="47387" y="38379"/>
                </a:lnTo>
                <a:lnTo>
                  <a:pt x="48427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7" y="19086"/>
                </a:lnTo>
                <a:lnTo>
                  <a:pt x="47462" y="15746"/>
                </a:lnTo>
                <a:lnTo>
                  <a:pt x="46473" y="12395"/>
                </a:lnTo>
                <a:lnTo>
                  <a:pt x="44974" y="9550"/>
                </a:lnTo>
                <a:lnTo>
                  <a:pt x="42980" y="7214"/>
                </a:lnTo>
                <a:lnTo>
                  <a:pt x="38487" y="3084"/>
                </a:lnTo>
                <a:lnTo>
                  <a:pt x="35492" y="1854"/>
                </a:lnTo>
                <a:lnTo>
                  <a:pt x="32508" y="623"/>
                </a:lnTo>
                <a:lnTo>
                  <a:pt x="28994" y="0"/>
                </a:lnTo>
                <a:lnTo>
                  <a:pt x="20793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15" y="5386"/>
                </a:lnTo>
                <a:lnTo>
                  <a:pt x="4147" y="10375"/>
                </a:lnTo>
                <a:lnTo>
                  <a:pt x="2584" y="13334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4" y="32802"/>
                </a:lnTo>
                <a:lnTo>
                  <a:pt x="10421" y="52132"/>
                </a:lnTo>
                <a:lnTo>
                  <a:pt x="13406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6179745" y="50823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63" y="23331"/>
                </a:moveTo>
                <a:lnTo>
                  <a:pt x="33163" y="52743"/>
                </a:lnTo>
                <a:lnTo>
                  <a:pt x="33390" y="53506"/>
                </a:lnTo>
                <a:lnTo>
                  <a:pt x="36036" y="54432"/>
                </a:lnTo>
                <a:lnTo>
                  <a:pt x="39291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7" y="15468"/>
                </a:lnTo>
                <a:lnTo>
                  <a:pt x="41259" y="12917"/>
                </a:lnTo>
                <a:lnTo>
                  <a:pt x="40655" y="10374"/>
                </a:lnTo>
                <a:lnTo>
                  <a:pt x="38290" y="6249"/>
                </a:lnTo>
                <a:lnTo>
                  <a:pt x="35107" y="2833"/>
                </a:lnTo>
                <a:lnTo>
                  <a:pt x="3064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76" y="737"/>
                </a:lnTo>
                <a:lnTo>
                  <a:pt x="16341" y="2209"/>
                </a:lnTo>
                <a:lnTo>
                  <a:pt x="13594" y="3683"/>
                </a:lnTo>
                <a:lnTo>
                  <a:pt x="10858" y="5982"/>
                </a:lnTo>
                <a:lnTo>
                  <a:pt x="8093" y="9144"/>
                </a:lnTo>
                <a:lnTo>
                  <a:pt x="8093" y="2209"/>
                </a:lnTo>
                <a:lnTo>
                  <a:pt x="5533" y="812"/>
                </a:lnTo>
                <a:lnTo>
                  <a:pt x="2564" y="812"/>
                </a:lnTo>
                <a:lnTo>
                  <a:pt x="0" y="2515"/>
                </a:lnTo>
                <a:lnTo>
                  <a:pt x="0" y="52743"/>
                </a:lnTo>
                <a:lnTo>
                  <a:pt x="172" y="53506"/>
                </a:lnTo>
                <a:lnTo>
                  <a:pt x="2848" y="54432"/>
                </a:lnTo>
                <a:lnTo>
                  <a:pt x="6106" y="54432"/>
                </a:lnTo>
                <a:lnTo>
                  <a:pt x="8961" y="52743"/>
                </a:lnTo>
                <a:lnTo>
                  <a:pt x="8961" y="17628"/>
                </a:lnTo>
                <a:lnTo>
                  <a:pt x="11437" y="14464"/>
                </a:lnTo>
                <a:lnTo>
                  <a:pt x="13788" y="12077"/>
                </a:lnTo>
                <a:lnTo>
                  <a:pt x="18285" y="8802"/>
                </a:lnTo>
                <a:lnTo>
                  <a:pt x="22792" y="7988"/>
                </a:lnTo>
                <a:lnTo>
                  <a:pt x="26057" y="8319"/>
                </a:lnTo>
                <a:lnTo>
                  <a:pt x="28707" y="9650"/>
                </a:lnTo>
                <a:lnTo>
                  <a:pt x="31454" y="13157"/>
                </a:lnTo>
                <a:lnTo>
                  <a:pt x="32523" y="16408"/>
                </a:lnTo>
                <a:lnTo>
                  <a:pt x="33163" y="20458"/>
                </a:lnTo>
                <a:lnTo>
                  <a:pt x="3316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6235225" y="50823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201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8" y="55205"/>
                </a:lnTo>
                <a:lnTo>
                  <a:pt x="22928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0" y="45690"/>
                </a:lnTo>
                <a:lnTo>
                  <a:pt x="9201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38" y="4838"/>
                </a:lnTo>
                <a:lnTo>
                  <a:pt x="32321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7" y="0"/>
                </a:lnTo>
                <a:lnTo>
                  <a:pt x="17122" y="187"/>
                </a:lnTo>
                <a:lnTo>
                  <a:pt x="13431" y="900"/>
                </a:lnTo>
                <a:lnTo>
                  <a:pt x="10166" y="1879"/>
                </a:lnTo>
                <a:lnTo>
                  <a:pt x="7242" y="3020"/>
                </a:lnTo>
                <a:lnTo>
                  <a:pt x="3506" y="5356"/>
                </a:lnTo>
                <a:lnTo>
                  <a:pt x="2390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48" y="7477"/>
                </a:lnTo>
                <a:lnTo>
                  <a:pt x="22136" y="7477"/>
                </a:lnTo>
                <a:lnTo>
                  <a:pt x="25304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73" y="19314"/>
                </a:lnTo>
                <a:lnTo>
                  <a:pt x="31273" y="23227"/>
                </a:lnTo>
                <a:lnTo>
                  <a:pt x="20725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79" y="54176"/>
                </a:lnTo>
                <a:lnTo>
                  <a:pt x="9201" y="42073"/>
                </a:lnTo>
                <a:lnTo>
                  <a:pt x="9201" y="39470"/>
                </a:lnTo>
                <a:lnTo>
                  <a:pt x="10029" y="35420"/>
                </a:lnTo>
                <a:lnTo>
                  <a:pt x="12679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73" y="29869"/>
                </a:lnTo>
                <a:lnTo>
                  <a:pt x="3127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8" y="55205"/>
                </a:lnTo>
                <a:lnTo>
                  <a:pt x="22694" y="54543"/>
                </a:lnTo>
                <a:lnTo>
                  <a:pt x="25330" y="53251"/>
                </a:lnTo>
                <a:lnTo>
                  <a:pt x="27943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6291770" y="5058778"/>
            <a:ext cx="8978" cy="78004"/>
          </a:xfrm>
          <a:custGeom>
            <a:avLst/>
            <a:gdLst/>
            <a:ahLst/>
            <a:cxnLst/>
            <a:rect l="l" t="t" r="r" b="b"/>
            <a:pathLst>
              <a:path w="8978" h="78004">
                <a:moveTo>
                  <a:pt x="8978" y="76315"/>
                </a:moveTo>
                <a:lnTo>
                  <a:pt x="8978" y="1752"/>
                </a:lnTo>
                <a:lnTo>
                  <a:pt x="8751" y="967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323" y="77266"/>
                </a:lnTo>
                <a:lnTo>
                  <a:pt x="2872" y="78004"/>
                </a:lnTo>
                <a:lnTo>
                  <a:pt x="6116" y="78004"/>
                </a:lnTo>
                <a:lnTo>
                  <a:pt x="8978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6339107" y="50824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44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7" y="16268"/>
                </a:lnTo>
                <a:lnTo>
                  <a:pt x="12801" y="12866"/>
                </a:lnTo>
                <a:lnTo>
                  <a:pt x="15112" y="9461"/>
                </a:lnTo>
                <a:lnTo>
                  <a:pt x="18417" y="7747"/>
                </a:lnTo>
                <a:lnTo>
                  <a:pt x="24832" y="7747"/>
                </a:lnTo>
                <a:lnTo>
                  <a:pt x="28197" y="8686"/>
                </a:lnTo>
                <a:lnTo>
                  <a:pt x="32151" y="10717"/>
                </a:lnTo>
                <a:lnTo>
                  <a:pt x="35538" y="13374"/>
                </a:lnTo>
                <a:lnTo>
                  <a:pt x="38400" y="11214"/>
                </a:lnTo>
                <a:lnTo>
                  <a:pt x="38375" y="8535"/>
                </a:lnTo>
                <a:lnTo>
                  <a:pt x="37558" y="5702"/>
                </a:lnTo>
                <a:lnTo>
                  <a:pt x="34735" y="3290"/>
                </a:lnTo>
                <a:lnTo>
                  <a:pt x="31445" y="1612"/>
                </a:lnTo>
                <a:lnTo>
                  <a:pt x="28853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08" y="0"/>
                </a:lnTo>
                <a:lnTo>
                  <a:pt x="16610" y="547"/>
                </a:lnTo>
                <a:lnTo>
                  <a:pt x="13837" y="1648"/>
                </a:lnTo>
                <a:lnTo>
                  <a:pt x="11051" y="2743"/>
                </a:lnTo>
                <a:lnTo>
                  <a:pt x="8653" y="4432"/>
                </a:lnTo>
                <a:lnTo>
                  <a:pt x="4554" y="8963"/>
                </a:lnTo>
                <a:lnTo>
                  <a:pt x="2933" y="11887"/>
                </a:lnTo>
                <a:lnTo>
                  <a:pt x="1756" y="15429"/>
                </a:lnTo>
                <a:lnTo>
                  <a:pt x="582" y="18986"/>
                </a:lnTo>
                <a:lnTo>
                  <a:pt x="0" y="23227"/>
                </a:lnTo>
                <a:lnTo>
                  <a:pt x="0" y="32537"/>
                </a:lnTo>
                <a:lnTo>
                  <a:pt x="471" y="36371"/>
                </a:lnTo>
                <a:lnTo>
                  <a:pt x="1436" y="39711"/>
                </a:lnTo>
                <a:lnTo>
                  <a:pt x="2390" y="43041"/>
                </a:lnTo>
                <a:lnTo>
                  <a:pt x="3801" y="45845"/>
                </a:lnTo>
                <a:lnTo>
                  <a:pt x="5619" y="48131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1" y="54634"/>
                </a:lnTo>
                <a:lnTo>
                  <a:pt x="29832" y="53859"/>
                </a:lnTo>
                <a:lnTo>
                  <a:pt x="32557" y="52779"/>
                </a:lnTo>
                <a:lnTo>
                  <a:pt x="35948" y="50800"/>
                </a:lnTo>
                <a:lnTo>
                  <a:pt x="38364" y="47866"/>
                </a:lnTo>
                <a:lnTo>
                  <a:pt x="38624" y="45032"/>
                </a:lnTo>
                <a:lnTo>
                  <a:pt x="38587" y="43661"/>
                </a:lnTo>
                <a:lnTo>
                  <a:pt x="36715" y="40792"/>
                </a:lnTo>
                <a:lnTo>
                  <a:pt x="33583" y="43153"/>
                </a:lnTo>
                <a:lnTo>
                  <a:pt x="29959" y="45478"/>
                </a:lnTo>
                <a:lnTo>
                  <a:pt x="26837" y="46824"/>
                </a:lnTo>
                <a:lnTo>
                  <a:pt x="22952" y="47156"/>
                </a:lnTo>
                <a:lnTo>
                  <a:pt x="18837" y="46760"/>
                </a:lnTo>
                <a:lnTo>
                  <a:pt x="15476" y="45162"/>
                </a:lnTo>
                <a:lnTo>
                  <a:pt x="12884" y="42303"/>
                </a:lnTo>
                <a:lnTo>
                  <a:pt x="10843" y="38632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6386148" y="50823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4" y="45655"/>
                </a:lnTo>
                <a:lnTo>
                  <a:pt x="5914" y="48005"/>
                </a:lnTo>
                <a:lnTo>
                  <a:pt x="10411" y="52132"/>
                </a:lnTo>
                <a:lnTo>
                  <a:pt x="9544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199" y="19533"/>
                </a:lnTo>
                <a:lnTo>
                  <a:pt x="11732" y="15036"/>
                </a:lnTo>
                <a:lnTo>
                  <a:pt x="14212" y="11506"/>
                </a:lnTo>
                <a:lnTo>
                  <a:pt x="17726" y="9155"/>
                </a:lnTo>
                <a:lnTo>
                  <a:pt x="21934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1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74" y="40168"/>
                </a:lnTo>
                <a:lnTo>
                  <a:pt x="34786" y="43675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2" y="47448"/>
                </a:lnTo>
                <a:lnTo>
                  <a:pt x="19086" y="46926"/>
                </a:lnTo>
                <a:lnTo>
                  <a:pt x="15199" y="44805"/>
                </a:lnTo>
                <a:lnTo>
                  <a:pt x="12513" y="41565"/>
                </a:lnTo>
                <a:lnTo>
                  <a:pt x="13402" y="53352"/>
                </a:lnTo>
                <a:lnTo>
                  <a:pt x="16402" y="54583"/>
                </a:lnTo>
                <a:lnTo>
                  <a:pt x="19908" y="55205"/>
                </a:lnTo>
                <a:lnTo>
                  <a:pt x="28061" y="55205"/>
                </a:lnTo>
                <a:lnTo>
                  <a:pt x="31690" y="54508"/>
                </a:lnTo>
                <a:lnTo>
                  <a:pt x="34833" y="53111"/>
                </a:lnTo>
                <a:lnTo>
                  <a:pt x="37969" y="51728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0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51" y="19086"/>
                </a:lnTo>
                <a:lnTo>
                  <a:pt x="47462" y="15746"/>
                </a:lnTo>
                <a:lnTo>
                  <a:pt x="46461" y="12395"/>
                </a:lnTo>
                <a:lnTo>
                  <a:pt x="44970" y="9550"/>
                </a:lnTo>
                <a:lnTo>
                  <a:pt x="42980" y="7214"/>
                </a:lnTo>
                <a:lnTo>
                  <a:pt x="38473" y="3084"/>
                </a:lnTo>
                <a:lnTo>
                  <a:pt x="35492" y="1854"/>
                </a:lnTo>
                <a:lnTo>
                  <a:pt x="32508" y="623"/>
                </a:lnTo>
                <a:lnTo>
                  <a:pt x="28990" y="0"/>
                </a:lnTo>
                <a:lnTo>
                  <a:pt x="2079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05" y="5386"/>
                </a:lnTo>
                <a:lnTo>
                  <a:pt x="4132" y="10375"/>
                </a:lnTo>
                <a:lnTo>
                  <a:pt x="2574" y="13334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23" y="37641"/>
                </a:moveTo>
                <a:lnTo>
                  <a:pt x="9544" y="32802"/>
                </a:lnTo>
                <a:lnTo>
                  <a:pt x="10411" y="52132"/>
                </a:lnTo>
                <a:lnTo>
                  <a:pt x="13402" y="53352"/>
                </a:lnTo>
                <a:lnTo>
                  <a:pt x="12513" y="41565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6448370" y="5082350"/>
            <a:ext cx="72633" cy="54432"/>
          </a:xfrm>
          <a:custGeom>
            <a:avLst/>
            <a:gdLst/>
            <a:ahLst/>
            <a:cxnLst/>
            <a:rect l="l" t="t" r="r" b="b"/>
            <a:pathLst>
              <a:path w="72633" h="54432">
                <a:moveTo>
                  <a:pt x="63968" y="53694"/>
                </a:moveTo>
                <a:lnTo>
                  <a:pt x="66517" y="54432"/>
                </a:lnTo>
                <a:lnTo>
                  <a:pt x="69775" y="54432"/>
                </a:lnTo>
                <a:lnTo>
                  <a:pt x="72633" y="52743"/>
                </a:lnTo>
                <a:lnTo>
                  <a:pt x="72633" y="18147"/>
                </a:lnTo>
                <a:lnTo>
                  <a:pt x="72349" y="15468"/>
                </a:lnTo>
                <a:lnTo>
                  <a:pt x="71791" y="12917"/>
                </a:lnTo>
                <a:lnTo>
                  <a:pt x="71222" y="10374"/>
                </a:lnTo>
                <a:lnTo>
                  <a:pt x="68958" y="6249"/>
                </a:lnTo>
                <a:lnTo>
                  <a:pt x="65901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1" y="0"/>
                </a:lnTo>
                <a:lnTo>
                  <a:pt x="53221" y="176"/>
                </a:lnTo>
                <a:lnTo>
                  <a:pt x="50645" y="889"/>
                </a:lnTo>
                <a:lnTo>
                  <a:pt x="47962" y="2221"/>
                </a:lnTo>
                <a:lnTo>
                  <a:pt x="45190" y="4038"/>
                </a:lnTo>
                <a:lnTo>
                  <a:pt x="42242" y="6565"/>
                </a:lnTo>
                <a:lnTo>
                  <a:pt x="38480" y="8445"/>
                </a:lnTo>
                <a:lnTo>
                  <a:pt x="36882" y="5892"/>
                </a:lnTo>
                <a:lnTo>
                  <a:pt x="33724" y="2757"/>
                </a:lnTo>
                <a:lnTo>
                  <a:pt x="31075" y="1205"/>
                </a:lnTo>
                <a:lnTo>
                  <a:pt x="27842" y="241"/>
                </a:lnTo>
                <a:lnTo>
                  <a:pt x="23994" y="0"/>
                </a:lnTo>
                <a:lnTo>
                  <a:pt x="21344" y="0"/>
                </a:lnTo>
                <a:lnTo>
                  <a:pt x="18735" y="737"/>
                </a:lnTo>
                <a:lnTo>
                  <a:pt x="16131" y="2209"/>
                </a:lnTo>
                <a:lnTo>
                  <a:pt x="13547" y="3683"/>
                </a:lnTo>
                <a:lnTo>
                  <a:pt x="10872" y="5982"/>
                </a:lnTo>
                <a:lnTo>
                  <a:pt x="8110" y="9144"/>
                </a:lnTo>
                <a:lnTo>
                  <a:pt x="8110" y="2209"/>
                </a:lnTo>
                <a:lnTo>
                  <a:pt x="5537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64"/>
                </a:lnTo>
                <a:lnTo>
                  <a:pt x="15836" y="10439"/>
                </a:lnTo>
                <a:lnTo>
                  <a:pt x="20019" y="7988"/>
                </a:lnTo>
                <a:lnTo>
                  <a:pt x="23760" y="7988"/>
                </a:lnTo>
                <a:lnTo>
                  <a:pt x="26419" y="8992"/>
                </a:lnTo>
                <a:lnTo>
                  <a:pt x="29441" y="11887"/>
                </a:lnTo>
                <a:lnTo>
                  <a:pt x="30826" y="14655"/>
                </a:lnTo>
                <a:lnTo>
                  <a:pt x="31619" y="18147"/>
                </a:lnTo>
                <a:lnTo>
                  <a:pt x="31831" y="22212"/>
                </a:lnTo>
                <a:lnTo>
                  <a:pt x="31831" y="52743"/>
                </a:lnTo>
                <a:lnTo>
                  <a:pt x="32137" y="53694"/>
                </a:lnTo>
                <a:lnTo>
                  <a:pt x="34739" y="54432"/>
                </a:lnTo>
                <a:lnTo>
                  <a:pt x="37882" y="54432"/>
                </a:lnTo>
                <a:lnTo>
                  <a:pt x="40806" y="52743"/>
                </a:lnTo>
                <a:lnTo>
                  <a:pt x="40806" y="17628"/>
                </a:lnTo>
                <a:lnTo>
                  <a:pt x="43304" y="14464"/>
                </a:lnTo>
                <a:lnTo>
                  <a:pt x="47678" y="10439"/>
                </a:lnTo>
                <a:lnTo>
                  <a:pt x="51850" y="7988"/>
                </a:lnTo>
                <a:lnTo>
                  <a:pt x="55587" y="7988"/>
                </a:lnTo>
                <a:lnTo>
                  <a:pt x="58272" y="8992"/>
                </a:lnTo>
                <a:lnTo>
                  <a:pt x="61319" y="11887"/>
                </a:lnTo>
                <a:lnTo>
                  <a:pt x="62693" y="14655"/>
                </a:lnTo>
                <a:lnTo>
                  <a:pt x="63421" y="18147"/>
                </a:lnTo>
                <a:lnTo>
                  <a:pt x="63607" y="22212"/>
                </a:lnTo>
                <a:lnTo>
                  <a:pt x="63607" y="52743"/>
                </a:lnTo>
                <a:lnTo>
                  <a:pt x="63968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6537502" y="5082350"/>
            <a:ext cx="45050" cy="74408"/>
          </a:xfrm>
          <a:custGeom>
            <a:avLst/>
            <a:gdLst/>
            <a:ahLst/>
            <a:cxnLst/>
            <a:rect l="l" t="t" r="r" b="b"/>
            <a:pathLst>
              <a:path w="45050" h="74408">
                <a:moveTo>
                  <a:pt x="0" y="2515"/>
                </a:moveTo>
                <a:lnTo>
                  <a:pt x="0" y="72655"/>
                </a:lnTo>
                <a:lnTo>
                  <a:pt x="320" y="73673"/>
                </a:lnTo>
                <a:lnTo>
                  <a:pt x="2872" y="74408"/>
                </a:lnTo>
                <a:lnTo>
                  <a:pt x="6116" y="74408"/>
                </a:lnTo>
                <a:lnTo>
                  <a:pt x="8985" y="72655"/>
                </a:lnTo>
                <a:lnTo>
                  <a:pt x="8985" y="47548"/>
                </a:lnTo>
                <a:lnTo>
                  <a:pt x="10288" y="48844"/>
                </a:lnTo>
                <a:lnTo>
                  <a:pt x="13837" y="51930"/>
                </a:lnTo>
                <a:lnTo>
                  <a:pt x="17369" y="53988"/>
                </a:lnTo>
                <a:lnTo>
                  <a:pt x="21042" y="55054"/>
                </a:lnTo>
                <a:lnTo>
                  <a:pt x="23829" y="55195"/>
                </a:lnTo>
                <a:lnTo>
                  <a:pt x="27247" y="55195"/>
                </a:lnTo>
                <a:lnTo>
                  <a:pt x="30279" y="54532"/>
                </a:lnTo>
                <a:lnTo>
                  <a:pt x="32918" y="53211"/>
                </a:lnTo>
                <a:lnTo>
                  <a:pt x="35553" y="51904"/>
                </a:lnTo>
                <a:lnTo>
                  <a:pt x="33818" y="39279"/>
                </a:lnTo>
                <a:lnTo>
                  <a:pt x="31817" y="42990"/>
                </a:lnTo>
                <a:lnTo>
                  <a:pt x="28868" y="45604"/>
                </a:lnTo>
                <a:lnTo>
                  <a:pt x="25304" y="47268"/>
                </a:lnTo>
                <a:lnTo>
                  <a:pt x="20599" y="47268"/>
                </a:lnTo>
                <a:lnTo>
                  <a:pt x="16041" y="44819"/>
                </a:lnTo>
                <a:lnTo>
                  <a:pt x="11463" y="40816"/>
                </a:lnTo>
                <a:lnTo>
                  <a:pt x="8985" y="37720"/>
                </a:lnTo>
                <a:lnTo>
                  <a:pt x="8985" y="17740"/>
                </a:lnTo>
                <a:lnTo>
                  <a:pt x="11761" y="14403"/>
                </a:lnTo>
                <a:lnTo>
                  <a:pt x="15523" y="10896"/>
                </a:lnTo>
                <a:lnTo>
                  <a:pt x="19015" y="8812"/>
                </a:lnTo>
                <a:lnTo>
                  <a:pt x="22432" y="7923"/>
                </a:lnTo>
                <a:lnTo>
                  <a:pt x="22110" y="190"/>
                </a:lnTo>
                <a:lnTo>
                  <a:pt x="19176" y="979"/>
                </a:lnTo>
                <a:lnTo>
                  <a:pt x="16351" y="2311"/>
                </a:lnTo>
                <a:lnTo>
                  <a:pt x="13568" y="4038"/>
                </a:lnTo>
                <a:lnTo>
                  <a:pt x="10807" y="6350"/>
                </a:lnTo>
                <a:lnTo>
                  <a:pt x="7898" y="9259"/>
                </a:lnTo>
                <a:lnTo>
                  <a:pt x="7898" y="2184"/>
                </a:lnTo>
                <a:lnTo>
                  <a:pt x="5309" y="812"/>
                </a:lnTo>
                <a:lnTo>
                  <a:pt x="2574" y="812"/>
                </a:lnTo>
                <a:lnTo>
                  <a:pt x="0" y="2515"/>
                </a:lnTo>
                <a:close/>
              </a:path>
              <a:path w="45050" h="74408">
                <a:moveTo>
                  <a:pt x="45050" y="26849"/>
                </a:moveTo>
                <a:lnTo>
                  <a:pt x="45050" y="23201"/>
                </a:lnTo>
                <a:lnTo>
                  <a:pt x="44686" y="19749"/>
                </a:lnTo>
                <a:lnTo>
                  <a:pt x="43959" y="16498"/>
                </a:lnTo>
                <a:lnTo>
                  <a:pt x="43228" y="13243"/>
                </a:lnTo>
                <a:lnTo>
                  <a:pt x="42091" y="10374"/>
                </a:lnTo>
                <a:lnTo>
                  <a:pt x="40504" y="7923"/>
                </a:lnTo>
                <a:lnTo>
                  <a:pt x="36889" y="3531"/>
                </a:lnTo>
                <a:lnTo>
                  <a:pt x="31888" y="698"/>
                </a:lnTo>
                <a:lnTo>
                  <a:pt x="28854" y="0"/>
                </a:lnTo>
                <a:lnTo>
                  <a:pt x="25304" y="0"/>
                </a:lnTo>
                <a:lnTo>
                  <a:pt x="22110" y="190"/>
                </a:lnTo>
                <a:lnTo>
                  <a:pt x="22432" y="7923"/>
                </a:lnTo>
                <a:lnTo>
                  <a:pt x="25934" y="7923"/>
                </a:lnTo>
                <a:lnTo>
                  <a:pt x="29451" y="9601"/>
                </a:lnTo>
                <a:lnTo>
                  <a:pt x="32274" y="12203"/>
                </a:lnTo>
                <a:lnTo>
                  <a:pt x="34127" y="15925"/>
                </a:lnTo>
                <a:lnTo>
                  <a:pt x="35171" y="20458"/>
                </a:lnTo>
                <a:lnTo>
                  <a:pt x="35751" y="25336"/>
                </a:lnTo>
                <a:lnTo>
                  <a:pt x="35751" y="30250"/>
                </a:lnTo>
                <a:lnTo>
                  <a:pt x="35035" y="34886"/>
                </a:lnTo>
                <a:lnTo>
                  <a:pt x="33818" y="39279"/>
                </a:lnTo>
                <a:lnTo>
                  <a:pt x="35553" y="51904"/>
                </a:lnTo>
                <a:lnTo>
                  <a:pt x="37782" y="50011"/>
                </a:lnTo>
                <a:lnTo>
                  <a:pt x="41371" y="45137"/>
                </a:lnTo>
                <a:lnTo>
                  <a:pt x="42731" y="42177"/>
                </a:lnTo>
                <a:lnTo>
                  <a:pt x="43663" y="38685"/>
                </a:lnTo>
                <a:lnTo>
                  <a:pt x="44589" y="35179"/>
                </a:lnTo>
                <a:lnTo>
                  <a:pt x="45050" y="31240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6593004" y="5082343"/>
            <a:ext cx="22913" cy="55205"/>
          </a:xfrm>
          <a:custGeom>
            <a:avLst/>
            <a:gdLst/>
            <a:ahLst/>
            <a:cxnLst/>
            <a:rect l="l" t="t" r="r" b="b"/>
            <a:pathLst>
              <a:path w="22913" h="55205">
                <a:moveTo>
                  <a:pt x="9183" y="42073"/>
                </a:moveTo>
                <a:lnTo>
                  <a:pt x="9960" y="54176"/>
                </a:lnTo>
                <a:lnTo>
                  <a:pt x="14392" y="55205"/>
                </a:lnTo>
                <a:lnTo>
                  <a:pt x="19903" y="55205"/>
                </a:lnTo>
                <a:lnTo>
                  <a:pt x="22913" y="47393"/>
                </a:lnTo>
                <a:lnTo>
                  <a:pt x="18378" y="48005"/>
                </a:lnTo>
                <a:lnTo>
                  <a:pt x="15483" y="48005"/>
                </a:lnTo>
                <a:lnTo>
                  <a:pt x="11595" y="45690"/>
                </a:lnTo>
                <a:lnTo>
                  <a:pt x="9183" y="42073"/>
                </a:lnTo>
                <a:close/>
              </a:path>
              <a:path w="22913" h="55205">
                <a:moveTo>
                  <a:pt x="34624" y="54432"/>
                </a:moveTo>
                <a:lnTo>
                  <a:pt x="37306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47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3" y="0"/>
                </a:lnTo>
                <a:lnTo>
                  <a:pt x="17120" y="187"/>
                </a:lnTo>
                <a:lnTo>
                  <a:pt x="13427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498" y="5356"/>
                </a:lnTo>
                <a:lnTo>
                  <a:pt x="2382" y="8176"/>
                </a:lnTo>
                <a:lnTo>
                  <a:pt x="2670" y="11490"/>
                </a:lnTo>
                <a:lnTo>
                  <a:pt x="5270" y="12405"/>
                </a:lnTo>
                <a:lnTo>
                  <a:pt x="8153" y="10731"/>
                </a:lnTo>
                <a:lnTo>
                  <a:pt x="10803" y="9436"/>
                </a:lnTo>
                <a:lnTo>
                  <a:pt x="14097" y="8305"/>
                </a:lnTo>
                <a:lnTo>
                  <a:pt x="17848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49" y="9497"/>
                </a:lnTo>
                <a:lnTo>
                  <a:pt x="30279" y="12686"/>
                </a:lnTo>
                <a:lnTo>
                  <a:pt x="31068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91" y="23569"/>
                </a:lnTo>
                <a:lnTo>
                  <a:pt x="14244" y="24267"/>
                </a:lnTo>
                <a:lnTo>
                  <a:pt x="11198" y="24941"/>
                </a:lnTo>
                <a:lnTo>
                  <a:pt x="8614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87"/>
                </a:lnTo>
                <a:lnTo>
                  <a:pt x="9960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60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68" y="29869"/>
                </a:lnTo>
                <a:lnTo>
                  <a:pt x="31268" y="40525"/>
                </a:lnTo>
                <a:lnTo>
                  <a:pt x="26935" y="44942"/>
                </a:lnTo>
                <a:lnTo>
                  <a:pt x="22913" y="47393"/>
                </a:lnTo>
                <a:lnTo>
                  <a:pt x="19903" y="55205"/>
                </a:lnTo>
                <a:lnTo>
                  <a:pt x="22691" y="54543"/>
                </a:lnTo>
                <a:lnTo>
                  <a:pt x="25314" y="53251"/>
                </a:lnTo>
                <a:lnTo>
                  <a:pt x="27938" y="51940"/>
                </a:lnTo>
                <a:lnTo>
                  <a:pt x="32467" y="47776"/>
                </a:lnTo>
                <a:lnTo>
                  <a:pt x="32467" y="52805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6649542" y="5082350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69" y="12917"/>
                </a:lnTo>
                <a:lnTo>
                  <a:pt x="40665" y="10374"/>
                </a:lnTo>
                <a:lnTo>
                  <a:pt x="38303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7" y="0"/>
                </a:lnTo>
                <a:lnTo>
                  <a:pt x="19086" y="737"/>
                </a:lnTo>
                <a:lnTo>
                  <a:pt x="16339" y="2209"/>
                </a:lnTo>
                <a:lnTo>
                  <a:pt x="13604" y="3683"/>
                </a:lnTo>
                <a:lnTo>
                  <a:pt x="10868" y="5982"/>
                </a:lnTo>
                <a:lnTo>
                  <a:pt x="8106" y="9144"/>
                </a:lnTo>
                <a:lnTo>
                  <a:pt x="810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1" y="54432"/>
                </a:lnTo>
                <a:lnTo>
                  <a:pt x="6112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8" y="8802"/>
                </a:lnTo>
                <a:lnTo>
                  <a:pt x="2280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66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6707261" y="50624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0" y="9143"/>
                </a:lnTo>
                <a:lnTo>
                  <a:pt x="3390" y="11048"/>
                </a:lnTo>
                <a:lnTo>
                  <a:pt x="7635" y="11048"/>
                </a:lnTo>
                <a:lnTo>
                  <a:pt x="10694" y="9093"/>
                </a:lnTo>
                <a:lnTo>
                  <a:pt x="11090" y="5472"/>
                </a:lnTo>
                <a:lnTo>
                  <a:pt x="10706" y="1918"/>
                </a:lnTo>
                <a:lnTo>
                  <a:pt x="7711" y="0"/>
                </a:lnTo>
                <a:lnTo>
                  <a:pt x="3463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7" y="73620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38" y="21704"/>
                </a:lnTo>
                <a:lnTo>
                  <a:pt x="7203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6730455" y="5082346"/>
            <a:ext cx="45040" cy="55209"/>
          </a:xfrm>
          <a:custGeom>
            <a:avLst/>
            <a:gdLst/>
            <a:ahLst/>
            <a:cxnLst/>
            <a:rect l="l" t="t" r="r" b="b"/>
            <a:pathLst>
              <a:path w="45040" h="55209">
                <a:moveTo>
                  <a:pt x="44644" y="17424"/>
                </a:moveTo>
                <a:lnTo>
                  <a:pt x="43822" y="14544"/>
                </a:lnTo>
                <a:lnTo>
                  <a:pt x="43006" y="11659"/>
                </a:lnTo>
                <a:lnTo>
                  <a:pt x="39985" y="7012"/>
                </a:lnTo>
                <a:lnTo>
                  <a:pt x="36026" y="3164"/>
                </a:lnTo>
                <a:lnTo>
                  <a:pt x="33326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400" y="7203"/>
                </a:lnTo>
                <a:lnTo>
                  <a:pt x="30651" y="8586"/>
                </a:lnTo>
                <a:lnTo>
                  <a:pt x="32868" y="11343"/>
                </a:lnTo>
                <a:lnTo>
                  <a:pt x="35082" y="14086"/>
                </a:lnTo>
                <a:lnTo>
                  <a:pt x="36126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70" y="14961"/>
                </a:lnTo>
                <a:lnTo>
                  <a:pt x="13766" y="1932"/>
                </a:lnTo>
                <a:lnTo>
                  <a:pt x="10868" y="3214"/>
                </a:lnTo>
                <a:lnTo>
                  <a:pt x="8392" y="5054"/>
                </a:lnTo>
                <a:lnTo>
                  <a:pt x="4284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4" y="39801"/>
                </a:lnTo>
                <a:lnTo>
                  <a:pt x="2639" y="43218"/>
                </a:lnTo>
                <a:lnTo>
                  <a:pt x="4194" y="46065"/>
                </a:lnTo>
                <a:lnTo>
                  <a:pt x="8335" y="50598"/>
                </a:lnTo>
                <a:lnTo>
                  <a:pt x="10880" y="52311"/>
                </a:lnTo>
                <a:lnTo>
                  <a:pt x="13903" y="53467"/>
                </a:lnTo>
                <a:lnTo>
                  <a:pt x="16937" y="54622"/>
                </a:lnTo>
                <a:lnTo>
                  <a:pt x="20448" y="55209"/>
                </a:lnTo>
                <a:lnTo>
                  <a:pt x="24476" y="55209"/>
                </a:lnTo>
                <a:lnTo>
                  <a:pt x="28995" y="55029"/>
                </a:lnTo>
                <a:lnTo>
                  <a:pt x="33091" y="54306"/>
                </a:lnTo>
                <a:lnTo>
                  <a:pt x="36442" y="53467"/>
                </a:lnTo>
                <a:lnTo>
                  <a:pt x="40259" y="52095"/>
                </a:lnTo>
                <a:lnTo>
                  <a:pt x="42843" y="49428"/>
                </a:lnTo>
                <a:lnTo>
                  <a:pt x="42970" y="46824"/>
                </a:lnTo>
                <a:lnTo>
                  <a:pt x="42189" y="44132"/>
                </a:lnTo>
                <a:lnTo>
                  <a:pt x="39564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37" y="47523"/>
                </a:lnTo>
                <a:lnTo>
                  <a:pt x="25326" y="47729"/>
                </a:lnTo>
                <a:lnTo>
                  <a:pt x="22371" y="47729"/>
                </a:lnTo>
                <a:lnTo>
                  <a:pt x="17828" y="46432"/>
                </a:lnTo>
                <a:lnTo>
                  <a:pt x="14126" y="44348"/>
                </a:lnTo>
                <a:lnTo>
                  <a:pt x="11574" y="41148"/>
                </a:lnTo>
                <a:lnTo>
                  <a:pt x="10126" y="37007"/>
                </a:lnTo>
                <a:lnTo>
                  <a:pt x="9310" y="32259"/>
                </a:lnTo>
                <a:lnTo>
                  <a:pt x="9310" y="29466"/>
                </a:lnTo>
                <a:lnTo>
                  <a:pt x="41548" y="29466"/>
                </a:lnTo>
                <a:lnTo>
                  <a:pt x="43985" y="28552"/>
                </a:lnTo>
                <a:lnTo>
                  <a:pt x="45040" y="25452"/>
                </a:lnTo>
                <a:lnTo>
                  <a:pt x="45040" y="20497"/>
                </a:lnTo>
                <a:lnTo>
                  <a:pt x="44644" y="17424"/>
                </a:lnTo>
                <a:close/>
              </a:path>
              <a:path w="45040" h="55209">
                <a:moveTo>
                  <a:pt x="10970" y="14961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68" y="7631"/>
                </a:lnTo>
                <a:lnTo>
                  <a:pt x="23040" y="7203"/>
                </a:lnTo>
                <a:lnTo>
                  <a:pt x="27400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70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6785507" y="5082350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4" y="20648"/>
                </a:moveTo>
                <a:lnTo>
                  <a:pt x="3912" y="23619"/>
                </a:lnTo>
                <a:lnTo>
                  <a:pt x="7548" y="26910"/>
                </a:lnTo>
                <a:lnTo>
                  <a:pt x="10482" y="28511"/>
                </a:lnTo>
                <a:lnTo>
                  <a:pt x="13528" y="29855"/>
                </a:lnTo>
                <a:lnTo>
                  <a:pt x="16563" y="31099"/>
                </a:lnTo>
                <a:lnTo>
                  <a:pt x="19461" y="32255"/>
                </a:lnTo>
                <a:lnTo>
                  <a:pt x="23089" y="34401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9" y="47317"/>
                </a:lnTo>
                <a:lnTo>
                  <a:pt x="17142" y="47825"/>
                </a:lnTo>
                <a:lnTo>
                  <a:pt x="13592" y="47825"/>
                </a:lnTo>
                <a:lnTo>
                  <a:pt x="10223" y="47076"/>
                </a:lnTo>
                <a:lnTo>
                  <a:pt x="6177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8" y="53718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6" y="54838"/>
                </a:lnTo>
                <a:lnTo>
                  <a:pt x="23237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3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7" y="33487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33" y="24508"/>
                </a:lnTo>
                <a:lnTo>
                  <a:pt x="19176" y="23252"/>
                </a:lnTo>
                <a:lnTo>
                  <a:pt x="16202" y="22057"/>
                </a:lnTo>
                <a:lnTo>
                  <a:pt x="12548" y="19900"/>
                </a:lnTo>
                <a:lnTo>
                  <a:pt x="10166" y="17081"/>
                </a:lnTo>
                <a:lnTo>
                  <a:pt x="9791" y="14399"/>
                </a:lnTo>
                <a:lnTo>
                  <a:pt x="10374" y="11490"/>
                </a:lnTo>
                <a:lnTo>
                  <a:pt x="12801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57" y="7350"/>
                </a:lnTo>
                <a:lnTo>
                  <a:pt x="25958" y="8606"/>
                </a:lnTo>
                <a:lnTo>
                  <a:pt x="29329" y="10374"/>
                </a:lnTo>
                <a:lnTo>
                  <a:pt x="32137" y="8557"/>
                </a:lnTo>
                <a:lnTo>
                  <a:pt x="32075" y="5863"/>
                </a:lnTo>
                <a:lnTo>
                  <a:pt x="30502" y="2994"/>
                </a:lnTo>
                <a:lnTo>
                  <a:pt x="27557" y="1508"/>
                </a:lnTo>
                <a:lnTo>
                  <a:pt x="24263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39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2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6851829" y="5058349"/>
            <a:ext cx="33127" cy="78433"/>
          </a:xfrm>
          <a:custGeom>
            <a:avLst/>
            <a:gdLst/>
            <a:ahLst/>
            <a:cxnLst/>
            <a:rect l="l" t="t" r="r" b="b"/>
            <a:pathLst>
              <a:path w="33127" h="78433">
                <a:moveTo>
                  <a:pt x="28620" y="25067"/>
                </a:moveTo>
                <a:lnTo>
                  <a:pt x="17679" y="25067"/>
                </a:lnTo>
                <a:lnTo>
                  <a:pt x="17679" y="17434"/>
                </a:lnTo>
                <a:lnTo>
                  <a:pt x="18061" y="14094"/>
                </a:lnTo>
                <a:lnTo>
                  <a:pt x="18727" y="11365"/>
                </a:lnTo>
                <a:lnTo>
                  <a:pt x="20646" y="8773"/>
                </a:lnTo>
                <a:lnTo>
                  <a:pt x="23685" y="7658"/>
                </a:lnTo>
                <a:lnTo>
                  <a:pt x="26864" y="7733"/>
                </a:lnTo>
                <a:lnTo>
                  <a:pt x="30082" y="8672"/>
                </a:lnTo>
                <a:lnTo>
                  <a:pt x="32782" y="8596"/>
                </a:lnTo>
                <a:lnTo>
                  <a:pt x="33127" y="5864"/>
                </a:lnTo>
                <a:lnTo>
                  <a:pt x="33051" y="4050"/>
                </a:lnTo>
                <a:lnTo>
                  <a:pt x="30899" y="1155"/>
                </a:lnTo>
                <a:lnTo>
                  <a:pt x="28127" y="367"/>
                </a:lnTo>
                <a:lnTo>
                  <a:pt x="24423" y="0"/>
                </a:lnTo>
                <a:lnTo>
                  <a:pt x="21741" y="0"/>
                </a:lnTo>
                <a:lnTo>
                  <a:pt x="19422" y="378"/>
                </a:lnTo>
                <a:lnTo>
                  <a:pt x="15462" y="1905"/>
                </a:lnTo>
                <a:lnTo>
                  <a:pt x="12517" y="4683"/>
                </a:lnTo>
                <a:lnTo>
                  <a:pt x="10234" y="8341"/>
                </a:lnTo>
                <a:lnTo>
                  <a:pt x="8975" y="13370"/>
                </a:lnTo>
                <a:lnTo>
                  <a:pt x="8641" y="16369"/>
                </a:lnTo>
                <a:lnTo>
                  <a:pt x="8641" y="25067"/>
                </a:lnTo>
                <a:lnTo>
                  <a:pt x="1742" y="25067"/>
                </a:lnTo>
                <a:lnTo>
                  <a:pt x="299" y="26236"/>
                </a:lnTo>
                <a:lnTo>
                  <a:pt x="0" y="28905"/>
                </a:lnTo>
                <a:lnTo>
                  <a:pt x="1742" y="32702"/>
                </a:lnTo>
                <a:lnTo>
                  <a:pt x="8641" y="32702"/>
                </a:lnTo>
                <a:lnTo>
                  <a:pt x="8641" y="76744"/>
                </a:lnTo>
                <a:lnTo>
                  <a:pt x="9011" y="77696"/>
                </a:lnTo>
                <a:lnTo>
                  <a:pt x="11574" y="78433"/>
                </a:lnTo>
                <a:lnTo>
                  <a:pt x="14771" y="78433"/>
                </a:lnTo>
                <a:lnTo>
                  <a:pt x="17679" y="76744"/>
                </a:lnTo>
                <a:lnTo>
                  <a:pt x="17679" y="32702"/>
                </a:lnTo>
                <a:lnTo>
                  <a:pt x="28620" y="32702"/>
                </a:lnTo>
                <a:lnTo>
                  <a:pt x="30402" y="30251"/>
                </a:lnTo>
                <a:lnTo>
                  <a:pt x="30369" y="27608"/>
                </a:lnTo>
                <a:lnTo>
                  <a:pt x="28620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6892182" y="5082346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68" y="54432"/>
                </a:lnTo>
                <a:lnTo>
                  <a:pt x="6112" y="54432"/>
                </a:lnTo>
                <a:lnTo>
                  <a:pt x="8971" y="52743"/>
                </a:lnTo>
                <a:lnTo>
                  <a:pt x="8971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2"/>
                </a:lnTo>
                <a:lnTo>
                  <a:pt x="17355" y="9640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2"/>
                </a:lnTo>
                <a:lnTo>
                  <a:pt x="28522" y="8431"/>
                </a:lnTo>
                <a:lnTo>
                  <a:pt x="28569" y="3275"/>
                </a:lnTo>
                <a:lnTo>
                  <a:pt x="26219" y="712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07" y="9817"/>
                </a:lnTo>
                <a:lnTo>
                  <a:pt x="8107" y="2221"/>
                </a:lnTo>
                <a:lnTo>
                  <a:pt x="5543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6927753" y="50823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96" y="36118"/>
                </a:lnTo>
                <a:lnTo>
                  <a:pt x="1461" y="39470"/>
                </a:lnTo>
                <a:lnTo>
                  <a:pt x="2451" y="42811"/>
                </a:lnTo>
                <a:lnTo>
                  <a:pt x="3924" y="45655"/>
                </a:lnTo>
                <a:lnTo>
                  <a:pt x="5929" y="48005"/>
                </a:lnTo>
                <a:lnTo>
                  <a:pt x="10425" y="52132"/>
                </a:lnTo>
                <a:lnTo>
                  <a:pt x="9544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39" y="15036"/>
                </a:lnTo>
                <a:lnTo>
                  <a:pt x="14227" y="11506"/>
                </a:lnTo>
                <a:lnTo>
                  <a:pt x="17730" y="9155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70" y="33249"/>
                </a:lnTo>
                <a:lnTo>
                  <a:pt x="38787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8"/>
                </a:lnTo>
                <a:lnTo>
                  <a:pt x="21502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2" y="54583"/>
                </a:lnTo>
                <a:lnTo>
                  <a:pt x="19908" y="55205"/>
                </a:lnTo>
                <a:lnTo>
                  <a:pt x="28065" y="55205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4" y="49770"/>
                </a:lnTo>
                <a:lnTo>
                  <a:pt x="44766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41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7" y="19086"/>
                </a:lnTo>
                <a:lnTo>
                  <a:pt x="47466" y="15746"/>
                </a:lnTo>
                <a:lnTo>
                  <a:pt x="46473" y="12395"/>
                </a:lnTo>
                <a:lnTo>
                  <a:pt x="44978" y="9550"/>
                </a:lnTo>
                <a:lnTo>
                  <a:pt x="42984" y="7214"/>
                </a:lnTo>
                <a:lnTo>
                  <a:pt x="38487" y="3084"/>
                </a:lnTo>
                <a:lnTo>
                  <a:pt x="35492" y="1854"/>
                </a:lnTo>
                <a:lnTo>
                  <a:pt x="32508" y="623"/>
                </a:lnTo>
                <a:lnTo>
                  <a:pt x="29009" y="0"/>
                </a:lnTo>
                <a:lnTo>
                  <a:pt x="20807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2" y="3453"/>
                </a:lnTo>
                <a:lnTo>
                  <a:pt x="8319" y="5386"/>
                </a:lnTo>
                <a:lnTo>
                  <a:pt x="4147" y="10375"/>
                </a:lnTo>
                <a:lnTo>
                  <a:pt x="2584" y="13334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3" y="37641"/>
                </a:moveTo>
                <a:lnTo>
                  <a:pt x="9544" y="32802"/>
                </a:lnTo>
                <a:lnTo>
                  <a:pt x="10425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6989983" y="5082350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64" y="53694"/>
                </a:moveTo>
                <a:lnTo>
                  <a:pt x="66513" y="54432"/>
                </a:lnTo>
                <a:lnTo>
                  <a:pt x="69767" y="54432"/>
                </a:lnTo>
                <a:lnTo>
                  <a:pt x="72630" y="52743"/>
                </a:lnTo>
                <a:lnTo>
                  <a:pt x="72630" y="18147"/>
                </a:lnTo>
                <a:lnTo>
                  <a:pt x="72355" y="15468"/>
                </a:lnTo>
                <a:lnTo>
                  <a:pt x="71786" y="12917"/>
                </a:lnTo>
                <a:lnTo>
                  <a:pt x="71229" y="10374"/>
                </a:lnTo>
                <a:lnTo>
                  <a:pt x="68950" y="6249"/>
                </a:lnTo>
                <a:lnTo>
                  <a:pt x="65905" y="2833"/>
                </a:lnTo>
                <a:lnTo>
                  <a:pt x="61610" y="572"/>
                </a:lnTo>
                <a:lnTo>
                  <a:pt x="58961" y="0"/>
                </a:lnTo>
                <a:lnTo>
                  <a:pt x="55827" y="0"/>
                </a:lnTo>
                <a:lnTo>
                  <a:pt x="53215" y="176"/>
                </a:lnTo>
                <a:lnTo>
                  <a:pt x="50645" y="889"/>
                </a:lnTo>
                <a:lnTo>
                  <a:pt x="47955" y="2221"/>
                </a:lnTo>
                <a:lnTo>
                  <a:pt x="45182" y="4038"/>
                </a:lnTo>
                <a:lnTo>
                  <a:pt x="42249" y="6565"/>
                </a:lnTo>
                <a:lnTo>
                  <a:pt x="38483" y="8445"/>
                </a:lnTo>
                <a:lnTo>
                  <a:pt x="36888" y="5892"/>
                </a:lnTo>
                <a:lnTo>
                  <a:pt x="33717" y="2757"/>
                </a:lnTo>
                <a:lnTo>
                  <a:pt x="31081" y="1205"/>
                </a:lnTo>
                <a:lnTo>
                  <a:pt x="27849" y="241"/>
                </a:lnTo>
                <a:lnTo>
                  <a:pt x="23986" y="0"/>
                </a:lnTo>
                <a:lnTo>
                  <a:pt x="21337" y="0"/>
                </a:lnTo>
                <a:lnTo>
                  <a:pt x="18727" y="737"/>
                </a:lnTo>
                <a:lnTo>
                  <a:pt x="16141" y="2209"/>
                </a:lnTo>
                <a:lnTo>
                  <a:pt x="13539" y="3683"/>
                </a:lnTo>
                <a:lnTo>
                  <a:pt x="10868" y="5982"/>
                </a:lnTo>
                <a:lnTo>
                  <a:pt x="8103" y="9144"/>
                </a:lnTo>
                <a:lnTo>
                  <a:pt x="8103" y="2209"/>
                </a:lnTo>
                <a:lnTo>
                  <a:pt x="5543" y="812"/>
                </a:lnTo>
                <a:lnTo>
                  <a:pt x="2584" y="812"/>
                </a:lnTo>
                <a:lnTo>
                  <a:pt x="0" y="2515"/>
                </a:lnTo>
                <a:lnTo>
                  <a:pt x="0" y="52743"/>
                </a:lnTo>
                <a:lnTo>
                  <a:pt x="180" y="53506"/>
                </a:lnTo>
                <a:lnTo>
                  <a:pt x="2854" y="54432"/>
                </a:lnTo>
                <a:lnTo>
                  <a:pt x="6112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47" y="14464"/>
                </a:lnTo>
                <a:lnTo>
                  <a:pt x="15833" y="10439"/>
                </a:lnTo>
                <a:lnTo>
                  <a:pt x="20015" y="7988"/>
                </a:lnTo>
                <a:lnTo>
                  <a:pt x="23752" y="7988"/>
                </a:lnTo>
                <a:lnTo>
                  <a:pt x="26416" y="8992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1" y="18147"/>
                </a:lnTo>
                <a:lnTo>
                  <a:pt x="31823" y="22212"/>
                </a:lnTo>
                <a:lnTo>
                  <a:pt x="31823" y="52743"/>
                </a:lnTo>
                <a:lnTo>
                  <a:pt x="32137" y="53694"/>
                </a:lnTo>
                <a:lnTo>
                  <a:pt x="34731" y="54432"/>
                </a:lnTo>
                <a:lnTo>
                  <a:pt x="37879" y="54432"/>
                </a:lnTo>
                <a:lnTo>
                  <a:pt x="40812" y="52743"/>
                </a:lnTo>
                <a:lnTo>
                  <a:pt x="40812" y="17628"/>
                </a:lnTo>
                <a:lnTo>
                  <a:pt x="43300" y="14464"/>
                </a:lnTo>
                <a:lnTo>
                  <a:pt x="47684" y="10439"/>
                </a:lnTo>
                <a:lnTo>
                  <a:pt x="51843" y="7988"/>
                </a:lnTo>
                <a:lnTo>
                  <a:pt x="55580" y="7988"/>
                </a:lnTo>
                <a:lnTo>
                  <a:pt x="58268" y="8992"/>
                </a:lnTo>
                <a:lnTo>
                  <a:pt x="61314" y="11887"/>
                </a:lnTo>
                <a:lnTo>
                  <a:pt x="62685" y="14655"/>
                </a:lnTo>
                <a:lnTo>
                  <a:pt x="63417" y="18147"/>
                </a:lnTo>
                <a:lnTo>
                  <a:pt x="63600" y="22212"/>
                </a:lnTo>
                <a:lnTo>
                  <a:pt x="63600" y="52743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105423" y="5063933"/>
            <a:ext cx="53035" cy="73623"/>
          </a:xfrm>
          <a:custGeom>
            <a:avLst/>
            <a:gdLst/>
            <a:ahLst/>
            <a:cxnLst/>
            <a:rect l="l" t="t" r="r" b="b"/>
            <a:pathLst>
              <a:path w="53035" h="73623">
                <a:moveTo>
                  <a:pt x="9295" y="1778"/>
                </a:moveTo>
                <a:lnTo>
                  <a:pt x="8356" y="482"/>
                </a:lnTo>
                <a:lnTo>
                  <a:pt x="5544" y="0"/>
                </a:lnTo>
                <a:lnTo>
                  <a:pt x="2966" y="49"/>
                </a:lnTo>
                <a:lnTo>
                  <a:pt x="0" y="1778"/>
                </a:lnTo>
                <a:lnTo>
                  <a:pt x="0" y="51029"/>
                </a:lnTo>
                <a:lnTo>
                  <a:pt x="615" y="54938"/>
                </a:lnTo>
                <a:lnTo>
                  <a:pt x="1844" y="58319"/>
                </a:lnTo>
                <a:lnTo>
                  <a:pt x="3082" y="61706"/>
                </a:lnTo>
                <a:lnTo>
                  <a:pt x="4838" y="64529"/>
                </a:lnTo>
                <a:lnTo>
                  <a:pt x="9418" y="69021"/>
                </a:lnTo>
                <a:lnTo>
                  <a:pt x="12146" y="70725"/>
                </a:lnTo>
                <a:lnTo>
                  <a:pt x="15340" y="71880"/>
                </a:lnTo>
                <a:lnTo>
                  <a:pt x="18533" y="73036"/>
                </a:lnTo>
                <a:lnTo>
                  <a:pt x="22057" y="73623"/>
                </a:lnTo>
                <a:lnTo>
                  <a:pt x="30182" y="73623"/>
                </a:lnTo>
                <a:lnTo>
                  <a:pt x="33983" y="73000"/>
                </a:lnTo>
                <a:lnTo>
                  <a:pt x="37313" y="71765"/>
                </a:lnTo>
                <a:lnTo>
                  <a:pt x="40655" y="70534"/>
                </a:lnTo>
                <a:lnTo>
                  <a:pt x="43488" y="68745"/>
                </a:lnTo>
                <a:lnTo>
                  <a:pt x="48132" y="63982"/>
                </a:lnTo>
                <a:lnTo>
                  <a:pt x="49914" y="61062"/>
                </a:lnTo>
                <a:lnTo>
                  <a:pt x="51163" y="57632"/>
                </a:lnTo>
                <a:lnTo>
                  <a:pt x="52412" y="54179"/>
                </a:lnTo>
                <a:lnTo>
                  <a:pt x="53035" y="50266"/>
                </a:lnTo>
                <a:lnTo>
                  <a:pt x="53035" y="1778"/>
                </a:lnTo>
                <a:lnTo>
                  <a:pt x="52636" y="773"/>
                </a:lnTo>
                <a:lnTo>
                  <a:pt x="50026" y="49"/>
                </a:lnTo>
                <a:lnTo>
                  <a:pt x="46757" y="49"/>
                </a:lnTo>
                <a:lnTo>
                  <a:pt x="43733" y="1778"/>
                </a:lnTo>
                <a:lnTo>
                  <a:pt x="43733" y="49175"/>
                </a:lnTo>
                <a:lnTo>
                  <a:pt x="43351" y="51995"/>
                </a:lnTo>
                <a:lnTo>
                  <a:pt x="42560" y="54420"/>
                </a:lnTo>
                <a:lnTo>
                  <a:pt x="40666" y="58853"/>
                </a:lnTo>
                <a:lnTo>
                  <a:pt x="37731" y="62128"/>
                </a:lnTo>
                <a:lnTo>
                  <a:pt x="33808" y="64173"/>
                </a:lnTo>
                <a:lnTo>
                  <a:pt x="29260" y="65405"/>
                </a:lnTo>
                <a:lnTo>
                  <a:pt x="23889" y="65405"/>
                </a:lnTo>
                <a:lnTo>
                  <a:pt x="21513" y="64997"/>
                </a:lnTo>
                <a:lnTo>
                  <a:pt x="17269" y="63323"/>
                </a:lnTo>
                <a:lnTo>
                  <a:pt x="13953" y="60425"/>
                </a:lnTo>
                <a:lnTo>
                  <a:pt x="11290" y="56692"/>
                </a:lnTo>
                <a:lnTo>
                  <a:pt x="9706" y="51702"/>
                </a:lnTo>
                <a:lnTo>
                  <a:pt x="9295" y="48779"/>
                </a:lnTo>
                <a:lnTo>
                  <a:pt x="9295" y="17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171225" y="5063209"/>
            <a:ext cx="43300" cy="74343"/>
          </a:xfrm>
          <a:custGeom>
            <a:avLst/>
            <a:gdLst/>
            <a:ahLst/>
            <a:cxnLst/>
            <a:rect l="l" t="t" r="r" b="b"/>
            <a:pathLst>
              <a:path w="43300" h="74343">
                <a:moveTo>
                  <a:pt x="33512" y="52030"/>
                </a:moveTo>
                <a:lnTo>
                  <a:pt x="33512" y="55965"/>
                </a:lnTo>
                <a:lnTo>
                  <a:pt x="32518" y="59155"/>
                </a:lnTo>
                <a:lnTo>
                  <a:pt x="29721" y="62928"/>
                </a:lnTo>
                <a:lnTo>
                  <a:pt x="27061" y="64742"/>
                </a:lnTo>
                <a:lnTo>
                  <a:pt x="23684" y="65862"/>
                </a:lnTo>
                <a:lnTo>
                  <a:pt x="19803" y="66128"/>
                </a:lnTo>
                <a:lnTo>
                  <a:pt x="17106" y="66128"/>
                </a:lnTo>
                <a:lnTo>
                  <a:pt x="14745" y="65811"/>
                </a:lnTo>
                <a:lnTo>
                  <a:pt x="10645" y="64500"/>
                </a:lnTo>
                <a:lnTo>
                  <a:pt x="7452" y="63068"/>
                </a:lnTo>
                <a:lnTo>
                  <a:pt x="3873" y="60994"/>
                </a:lnTo>
                <a:lnTo>
                  <a:pt x="568" y="60617"/>
                </a:lnTo>
                <a:lnTo>
                  <a:pt x="0" y="63472"/>
                </a:lnTo>
                <a:lnTo>
                  <a:pt x="97" y="66370"/>
                </a:lnTo>
                <a:lnTo>
                  <a:pt x="1634" y="69199"/>
                </a:lnTo>
                <a:lnTo>
                  <a:pt x="4517" y="71003"/>
                </a:lnTo>
                <a:lnTo>
                  <a:pt x="7426" y="72223"/>
                </a:lnTo>
                <a:lnTo>
                  <a:pt x="10792" y="73314"/>
                </a:lnTo>
                <a:lnTo>
                  <a:pt x="14817" y="74127"/>
                </a:lnTo>
                <a:lnTo>
                  <a:pt x="19361" y="74343"/>
                </a:lnTo>
                <a:lnTo>
                  <a:pt x="22726" y="74343"/>
                </a:lnTo>
                <a:lnTo>
                  <a:pt x="25887" y="73875"/>
                </a:lnTo>
                <a:lnTo>
                  <a:pt x="28795" y="72936"/>
                </a:lnTo>
                <a:lnTo>
                  <a:pt x="31715" y="72007"/>
                </a:lnTo>
                <a:lnTo>
                  <a:pt x="34264" y="70636"/>
                </a:lnTo>
                <a:lnTo>
                  <a:pt x="36407" y="68781"/>
                </a:lnTo>
                <a:lnTo>
                  <a:pt x="40255" y="64706"/>
                </a:lnTo>
                <a:lnTo>
                  <a:pt x="41485" y="62063"/>
                </a:lnTo>
                <a:lnTo>
                  <a:pt x="42684" y="59422"/>
                </a:lnTo>
                <a:lnTo>
                  <a:pt x="43300" y="56412"/>
                </a:lnTo>
                <a:lnTo>
                  <a:pt x="43300" y="50151"/>
                </a:lnTo>
                <a:lnTo>
                  <a:pt x="42833" y="47674"/>
                </a:lnTo>
                <a:lnTo>
                  <a:pt x="40985" y="43469"/>
                </a:lnTo>
                <a:lnTo>
                  <a:pt x="38263" y="40092"/>
                </a:lnTo>
                <a:lnTo>
                  <a:pt x="35045" y="37219"/>
                </a:lnTo>
                <a:lnTo>
                  <a:pt x="31193" y="34949"/>
                </a:lnTo>
                <a:lnTo>
                  <a:pt x="27247" y="32953"/>
                </a:lnTo>
                <a:lnTo>
                  <a:pt x="23295" y="31064"/>
                </a:lnTo>
                <a:lnTo>
                  <a:pt x="19447" y="29206"/>
                </a:lnTo>
                <a:lnTo>
                  <a:pt x="16229" y="27061"/>
                </a:lnTo>
                <a:lnTo>
                  <a:pt x="13517" y="24674"/>
                </a:lnTo>
                <a:lnTo>
                  <a:pt x="11700" y="21765"/>
                </a:lnTo>
                <a:lnTo>
                  <a:pt x="11253" y="18017"/>
                </a:lnTo>
                <a:lnTo>
                  <a:pt x="11487" y="15339"/>
                </a:lnTo>
                <a:lnTo>
                  <a:pt x="13133" y="11832"/>
                </a:lnTo>
                <a:lnTo>
                  <a:pt x="16214" y="9330"/>
                </a:lnTo>
                <a:lnTo>
                  <a:pt x="19123" y="8255"/>
                </a:lnTo>
                <a:lnTo>
                  <a:pt x="22791" y="7974"/>
                </a:lnTo>
                <a:lnTo>
                  <a:pt x="26788" y="8255"/>
                </a:lnTo>
                <a:lnTo>
                  <a:pt x="30157" y="9330"/>
                </a:lnTo>
                <a:lnTo>
                  <a:pt x="32857" y="10576"/>
                </a:lnTo>
                <a:lnTo>
                  <a:pt x="35975" y="12330"/>
                </a:lnTo>
                <a:lnTo>
                  <a:pt x="38895" y="12444"/>
                </a:lnTo>
                <a:lnTo>
                  <a:pt x="39330" y="9652"/>
                </a:lnTo>
                <a:lnTo>
                  <a:pt x="39243" y="6803"/>
                </a:lnTo>
                <a:lnTo>
                  <a:pt x="37818" y="4140"/>
                </a:lnTo>
                <a:lnTo>
                  <a:pt x="34909" y="2513"/>
                </a:lnTo>
                <a:lnTo>
                  <a:pt x="32274" y="1534"/>
                </a:lnTo>
                <a:lnTo>
                  <a:pt x="29397" y="698"/>
                </a:lnTo>
                <a:lnTo>
                  <a:pt x="26244" y="137"/>
                </a:lnTo>
                <a:lnTo>
                  <a:pt x="23111" y="0"/>
                </a:lnTo>
                <a:lnTo>
                  <a:pt x="20065" y="0"/>
                </a:lnTo>
                <a:lnTo>
                  <a:pt x="17232" y="417"/>
                </a:lnTo>
                <a:lnTo>
                  <a:pt x="14608" y="1256"/>
                </a:lnTo>
                <a:lnTo>
                  <a:pt x="11969" y="2095"/>
                </a:lnTo>
                <a:lnTo>
                  <a:pt x="7797" y="4913"/>
                </a:lnTo>
                <a:lnTo>
                  <a:pt x="4406" y="8496"/>
                </a:lnTo>
                <a:lnTo>
                  <a:pt x="2275" y="13219"/>
                </a:lnTo>
                <a:lnTo>
                  <a:pt x="1742" y="15897"/>
                </a:lnTo>
                <a:lnTo>
                  <a:pt x="1742" y="21855"/>
                </a:lnTo>
                <a:lnTo>
                  <a:pt x="3117" y="26478"/>
                </a:lnTo>
                <a:lnTo>
                  <a:pt x="5248" y="30416"/>
                </a:lnTo>
                <a:lnTo>
                  <a:pt x="8219" y="33538"/>
                </a:lnTo>
                <a:lnTo>
                  <a:pt x="11797" y="36054"/>
                </a:lnTo>
                <a:lnTo>
                  <a:pt x="15621" y="38263"/>
                </a:lnTo>
                <a:lnTo>
                  <a:pt x="19608" y="40154"/>
                </a:lnTo>
                <a:lnTo>
                  <a:pt x="23458" y="41997"/>
                </a:lnTo>
                <a:lnTo>
                  <a:pt x="27061" y="43916"/>
                </a:lnTo>
                <a:lnTo>
                  <a:pt x="30045" y="46112"/>
                </a:lnTo>
                <a:lnTo>
                  <a:pt x="32151" y="48830"/>
                </a:lnTo>
                <a:lnTo>
                  <a:pt x="33512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7220844" y="5063933"/>
            <a:ext cx="60311" cy="72885"/>
          </a:xfrm>
          <a:custGeom>
            <a:avLst/>
            <a:gdLst/>
            <a:ahLst/>
            <a:cxnLst/>
            <a:rect l="l" t="t" r="r" b="b"/>
            <a:pathLst>
              <a:path w="60311" h="72885">
                <a:moveTo>
                  <a:pt x="471" y="72478"/>
                </a:moveTo>
                <a:lnTo>
                  <a:pt x="3143" y="72885"/>
                </a:lnTo>
                <a:lnTo>
                  <a:pt x="6671" y="72769"/>
                </a:lnTo>
                <a:lnTo>
                  <a:pt x="9359" y="70940"/>
                </a:lnTo>
                <a:lnTo>
                  <a:pt x="15126" y="53578"/>
                </a:lnTo>
                <a:lnTo>
                  <a:pt x="17477" y="45935"/>
                </a:lnTo>
                <a:lnTo>
                  <a:pt x="29598" y="9928"/>
                </a:lnTo>
                <a:lnTo>
                  <a:pt x="29923" y="0"/>
                </a:lnTo>
                <a:lnTo>
                  <a:pt x="26527" y="135"/>
                </a:lnTo>
                <a:lnTo>
                  <a:pt x="23892" y="2005"/>
                </a:lnTo>
                <a:lnTo>
                  <a:pt x="284" y="69086"/>
                </a:lnTo>
                <a:lnTo>
                  <a:pt x="0" y="69912"/>
                </a:lnTo>
                <a:lnTo>
                  <a:pt x="471" y="72478"/>
                </a:lnTo>
                <a:close/>
              </a:path>
              <a:path w="60311" h="72885">
                <a:moveTo>
                  <a:pt x="59954" y="69148"/>
                </a:moveTo>
                <a:lnTo>
                  <a:pt x="36348" y="2070"/>
                </a:lnTo>
                <a:lnTo>
                  <a:pt x="35506" y="748"/>
                </a:lnTo>
                <a:lnTo>
                  <a:pt x="32818" y="86"/>
                </a:lnTo>
                <a:lnTo>
                  <a:pt x="29923" y="0"/>
                </a:lnTo>
                <a:lnTo>
                  <a:pt x="29663" y="9928"/>
                </a:lnTo>
                <a:lnTo>
                  <a:pt x="41954" y="45935"/>
                </a:lnTo>
                <a:lnTo>
                  <a:pt x="17477" y="45935"/>
                </a:lnTo>
                <a:lnTo>
                  <a:pt x="15126" y="53578"/>
                </a:lnTo>
                <a:lnTo>
                  <a:pt x="44395" y="53578"/>
                </a:lnTo>
                <a:lnTo>
                  <a:pt x="50446" y="71156"/>
                </a:lnTo>
                <a:lnTo>
                  <a:pt x="51065" y="72212"/>
                </a:lnTo>
                <a:lnTo>
                  <a:pt x="53851" y="72859"/>
                </a:lnTo>
                <a:lnTo>
                  <a:pt x="57006" y="72885"/>
                </a:lnTo>
                <a:lnTo>
                  <a:pt x="60311" y="72021"/>
                </a:lnTo>
                <a:lnTo>
                  <a:pt x="59954" y="691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7285601" y="5123987"/>
            <a:ext cx="17686" cy="28648"/>
          </a:xfrm>
          <a:custGeom>
            <a:avLst/>
            <a:gdLst/>
            <a:ahLst/>
            <a:cxnLst/>
            <a:rect l="l" t="t" r="r" b="b"/>
            <a:pathLst>
              <a:path w="17686" h="28648">
                <a:moveTo>
                  <a:pt x="17686" y="4522"/>
                </a:moveTo>
                <a:lnTo>
                  <a:pt x="17686" y="3517"/>
                </a:lnTo>
                <a:lnTo>
                  <a:pt x="16041" y="482"/>
                </a:lnTo>
                <a:lnTo>
                  <a:pt x="13416" y="0"/>
                </a:lnTo>
                <a:lnTo>
                  <a:pt x="10767" y="50"/>
                </a:lnTo>
                <a:lnTo>
                  <a:pt x="7735" y="1522"/>
                </a:lnTo>
                <a:lnTo>
                  <a:pt x="7239" y="4522"/>
                </a:lnTo>
                <a:lnTo>
                  <a:pt x="7239" y="11657"/>
                </a:lnTo>
                <a:lnTo>
                  <a:pt x="0" y="27011"/>
                </a:lnTo>
                <a:lnTo>
                  <a:pt x="1432" y="28648"/>
                </a:lnTo>
                <a:lnTo>
                  <a:pt x="4279" y="28599"/>
                </a:lnTo>
                <a:lnTo>
                  <a:pt x="6965" y="27115"/>
                </a:lnTo>
                <a:lnTo>
                  <a:pt x="14420" y="15621"/>
                </a:lnTo>
                <a:lnTo>
                  <a:pt x="15558" y="13806"/>
                </a:lnTo>
                <a:lnTo>
                  <a:pt x="16969" y="10440"/>
                </a:lnTo>
                <a:lnTo>
                  <a:pt x="17517" y="7697"/>
                </a:lnTo>
                <a:lnTo>
                  <a:pt x="17686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341281" y="5063252"/>
            <a:ext cx="57293" cy="74231"/>
          </a:xfrm>
          <a:custGeom>
            <a:avLst/>
            <a:gdLst/>
            <a:ahLst/>
            <a:cxnLst/>
            <a:rect l="l" t="t" r="r" b="b"/>
            <a:pathLst>
              <a:path w="57293" h="74231">
                <a:moveTo>
                  <a:pt x="9856" y="32932"/>
                </a:moveTo>
                <a:lnTo>
                  <a:pt x="10425" y="29095"/>
                </a:lnTo>
                <a:lnTo>
                  <a:pt x="11563" y="25567"/>
                </a:lnTo>
                <a:lnTo>
                  <a:pt x="12703" y="22035"/>
                </a:lnTo>
                <a:lnTo>
                  <a:pt x="14349" y="18986"/>
                </a:lnTo>
                <a:lnTo>
                  <a:pt x="16492" y="16408"/>
                </a:lnTo>
                <a:lnTo>
                  <a:pt x="18633" y="13845"/>
                </a:lnTo>
                <a:lnTo>
                  <a:pt x="21243" y="11836"/>
                </a:lnTo>
                <a:lnTo>
                  <a:pt x="24325" y="10389"/>
                </a:lnTo>
                <a:lnTo>
                  <a:pt x="27410" y="8942"/>
                </a:lnTo>
                <a:lnTo>
                  <a:pt x="30887" y="8219"/>
                </a:lnTo>
                <a:lnTo>
                  <a:pt x="38033" y="8219"/>
                </a:lnTo>
                <a:lnTo>
                  <a:pt x="40855" y="8561"/>
                </a:lnTo>
                <a:lnTo>
                  <a:pt x="43221" y="9273"/>
                </a:lnTo>
                <a:lnTo>
                  <a:pt x="47652" y="10756"/>
                </a:lnTo>
                <a:lnTo>
                  <a:pt x="51055" y="12473"/>
                </a:lnTo>
                <a:lnTo>
                  <a:pt x="54449" y="14669"/>
                </a:lnTo>
                <a:lnTo>
                  <a:pt x="57009" y="13705"/>
                </a:lnTo>
                <a:lnTo>
                  <a:pt x="57293" y="10831"/>
                </a:lnTo>
                <a:lnTo>
                  <a:pt x="57293" y="9640"/>
                </a:lnTo>
                <a:lnTo>
                  <a:pt x="56029" y="6426"/>
                </a:lnTo>
                <a:lnTo>
                  <a:pt x="53445" y="4561"/>
                </a:lnTo>
                <a:lnTo>
                  <a:pt x="50659" y="3100"/>
                </a:lnTo>
                <a:lnTo>
                  <a:pt x="46993" y="1793"/>
                </a:lnTo>
                <a:lnTo>
                  <a:pt x="42548" y="737"/>
                </a:lnTo>
                <a:lnTo>
                  <a:pt x="37670" y="0"/>
                </a:lnTo>
                <a:lnTo>
                  <a:pt x="29761" y="0"/>
                </a:lnTo>
                <a:lnTo>
                  <a:pt x="25008" y="914"/>
                </a:lnTo>
                <a:lnTo>
                  <a:pt x="20699" y="2717"/>
                </a:lnTo>
                <a:lnTo>
                  <a:pt x="16404" y="4521"/>
                </a:lnTo>
                <a:lnTo>
                  <a:pt x="12715" y="7063"/>
                </a:lnTo>
                <a:lnTo>
                  <a:pt x="9658" y="10339"/>
                </a:lnTo>
                <a:lnTo>
                  <a:pt x="6587" y="13615"/>
                </a:lnTo>
                <a:lnTo>
                  <a:pt x="4222" y="17564"/>
                </a:lnTo>
                <a:lnTo>
                  <a:pt x="2527" y="22212"/>
                </a:lnTo>
                <a:lnTo>
                  <a:pt x="842" y="26874"/>
                </a:lnTo>
                <a:lnTo>
                  <a:pt x="0" y="32068"/>
                </a:lnTo>
                <a:lnTo>
                  <a:pt x="0" y="43308"/>
                </a:lnTo>
                <a:lnTo>
                  <a:pt x="795" y="48286"/>
                </a:lnTo>
                <a:lnTo>
                  <a:pt x="2354" y="52758"/>
                </a:lnTo>
                <a:lnTo>
                  <a:pt x="3912" y="57214"/>
                </a:lnTo>
                <a:lnTo>
                  <a:pt x="6155" y="61048"/>
                </a:lnTo>
                <a:lnTo>
                  <a:pt x="9114" y="64249"/>
                </a:lnTo>
                <a:lnTo>
                  <a:pt x="12071" y="67449"/>
                </a:lnTo>
                <a:lnTo>
                  <a:pt x="15699" y="69916"/>
                </a:lnTo>
                <a:lnTo>
                  <a:pt x="19973" y="71639"/>
                </a:lnTo>
                <a:lnTo>
                  <a:pt x="24243" y="73381"/>
                </a:lnTo>
                <a:lnTo>
                  <a:pt x="29119" y="74231"/>
                </a:lnTo>
                <a:lnTo>
                  <a:pt x="36334" y="74231"/>
                </a:lnTo>
                <a:lnTo>
                  <a:pt x="39938" y="73901"/>
                </a:lnTo>
                <a:lnTo>
                  <a:pt x="43553" y="73342"/>
                </a:lnTo>
                <a:lnTo>
                  <a:pt x="47095" y="72453"/>
                </a:lnTo>
                <a:lnTo>
                  <a:pt x="50486" y="71287"/>
                </a:lnTo>
                <a:lnTo>
                  <a:pt x="53517" y="70067"/>
                </a:lnTo>
                <a:lnTo>
                  <a:pt x="56314" y="68352"/>
                </a:lnTo>
                <a:lnTo>
                  <a:pt x="57124" y="65138"/>
                </a:lnTo>
                <a:lnTo>
                  <a:pt x="57124" y="37619"/>
                </a:lnTo>
                <a:lnTo>
                  <a:pt x="56429" y="34912"/>
                </a:lnTo>
                <a:lnTo>
                  <a:pt x="53816" y="33721"/>
                </a:lnTo>
                <a:lnTo>
                  <a:pt x="30852" y="33797"/>
                </a:lnTo>
                <a:lnTo>
                  <a:pt x="29639" y="36374"/>
                </a:lnTo>
                <a:lnTo>
                  <a:pt x="29598" y="39027"/>
                </a:lnTo>
                <a:lnTo>
                  <a:pt x="31446" y="41595"/>
                </a:lnTo>
                <a:lnTo>
                  <a:pt x="47764" y="41595"/>
                </a:lnTo>
                <a:lnTo>
                  <a:pt x="47764" y="62626"/>
                </a:lnTo>
                <a:lnTo>
                  <a:pt x="43765" y="64529"/>
                </a:lnTo>
                <a:lnTo>
                  <a:pt x="39309" y="65595"/>
                </a:lnTo>
                <a:lnTo>
                  <a:pt x="34923" y="65862"/>
                </a:lnTo>
                <a:lnTo>
                  <a:pt x="31258" y="65862"/>
                </a:lnTo>
                <a:lnTo>
                  <a:pt x="27906" y="65228"/>
                </a:lnTo>
                <a:lnTo>
                  <a:pt x="24836" y="63972"/>
                </a:lnTo>
                <a:lnTo>
                  <a:pt x="21780" y="62701"/>
                </a:lnTo>
                <a:lnTo>
                  <a:pt x="19141" y="60846"/>
                </a:lnTo>
                <a:lnTo>
                  <a:pt x="14720" y="55933"/>
                </a:lnTo>
                <a:lnTo>
                  <a:pt x="12978" y="52909"/>
                </a:lnTo>
                <a:lnTo>
                  <a:pt x="11724" y="49342"/>
                </a:lnTo>
                <a:lnTo>
                  <a:pt x="10476" y="45770"/>
                </a:lnTo>
                <a:lnTo>
                  <a:pt x="9856" y="41681"/>
                </a:lnTo>
                <a:lnTo>
                  <a:pt x="9856" y="329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7411963" y="50823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6" y="17424"/>
                </a:moveTo>
                <a:lnTo>
                  <a:pt x="43823" y="14544"/>
                </a:lnTo>
                <a:lnTo>
                  <a:pt x="42995" y="11659"/>
                </a:lnTo>
                <a:lnTo>
                  <a:pt x="39974" y="7012"/>
                </a:lnTo>
                <a:lnTo>
                  <a:pt x="36022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2" y="7203"/>
                </a:lnTo>
                <a:lnTo>
                  <a:pt x="30651" y="8586"/>
                </a:lnTo>
                <a:lnTo>
                  <a:pt x="32868" y="11343"/>
                </a:lnTo>
                <a:lnTo>
                  <a:pt x="35072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66" y="14961"/>
                </a:lnTo>
                <a:lnTo>
                  <a:pt x="13752" y="1932"/>
                </a:lnTo>
                <a:lnTo>
                  <a:pt x="10854" y="3214"/>
                </a:lnTo>
                <a:lnTo>
                  <a:pt x="8392" y="5054"/>
                </a:lnTo>
                <a:lnTo>
                  <a:pt x="4281" y="9856"/>
                </a:lnTo>
                <a:lnTo>
                  <a:pt x="2725" y="12776"/>
                </a:lnTo>
                <a:lnTo>
                  <a:pt x="1631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9" y="36374"/>
                </a:lnTo>
                <a:lnTo>
                  <a:pt x="1573" y="39801"/>
                </a:lnTo>
                <a:lnTo>
                  <a:pt x="2621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900" y="53467"/>
                </a:lnTo>
                <a:lnTo>
                  <a:pt x="16920" y="54622"/>
                </a:lnTo>
                <a:lnTo>
                  <a:pt x="20448" y="55209"/>
                </a:lnTo>
                <a:lnTo>
                  <a:pt x="24472" y="55209"/>
                </a:lnTo>
                <a:lnTo>
                  <a:pt x="28995" y="55029"/>
                </a:lnTo>
                <a:lnTo>
                  <a:pt x="33088" y="54306"/>
                </a:lnTo>
                <a:lnTo>
                  <a:pt x="36443" y="53467"/>
                </a:lnTo>
                <a:lnTo>
                  <a:pt x="40259" y="52095"/>
                </a:lnTo>
                <a:lnTo>
                  <a:pt x="42844" y="49428"/>
                </a:lnTo>
                <a:lnTo>
                  <a:pt x="42966" y="46824"/>
                </a:lnTo>
                <a:lnTo>
                  <a:pt x="42177" y="44132"/>
                </a:lnTo>
                <a:lnTo>
                  <a:pt x="39554" y="44513"/>
                </a:lnTo>
                <a:lnTo>
                  <a:pt x="36269" y="45824"/>
                </a:lnTo>
                <a:lnTo>
                  <a:pt x="33373" y="46749"/>
                </a:lnTo>
                <a:lnTo>
                  <a:pt x="29721" y="47523"/>
                </a:lnTo>
                <a:lnTo>
                  <a:pt x="25316" y="47729"/>
                </a:lnTo>
                <a:lnTo>
                  <a:pt x="22357" y="47729"/>
                </a:lnTo>
                <a:lnTo>
                  <a:pt x="17828" y="46432"/>
                </a:lnTo>
                <a:lnTo>
                  <a:pt x="14127" y="44348"/>
                </a:lnTo>
                <a:lnTo>
                  <a:pt x="11574" y="41148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6" y="17424"/>
                </a:lnTo>
                <a:close/>
              </a:path>
              <a:path w="45036" h="55209">
                <a:moveTo>
                  <a:pt x="10966" y="14961"/>
                </a:moveTo>
                <a:lnTo>
                  <a:pt x="12975" y="11887"/>
                </a:lnTo>
                <a:lnTo>
                  <a:pt x="15513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2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2" y="1932"/>
                </a:lnTo>
                <a:lnTo>
                  <a:pt x="10966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7470924" y="5082346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3"/>
                </a:moveTo>
                <a:lnTo>
                  <a:pt x="0" y="52743"/>
                </a:lnTo>
                <a:lnTo>
                  <a:pt x="323" y="53694"/>
                </a:lnTo>
                <a:lnTo>
                  <a:pt x="2876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9710"/>
                </a:lnTo>
                <a:lnTo>
                  <a:pt x="10252" y="17665"/>
                </a:lnTo>
                <a:lnTo>
                  <a:pt x="12456" y="14514"/>
                </a:lnTo>
                <a:lnTo>
                  <a:pt x="14522" y="11962"/>
                </a:lnTo>
                <a:lnTo>
                  <a:pt x="17355" y="9640"/>
                </a:lnTo>
                <a:lnTo>
                  <a:pt x="19994" y="8712"/>
                </a:lnTo>
                <a:lnTo>
                  <a:pt x="23014" y="8928"/>
                </a:lnTo>
                <a:lnTo>
                  <a:pt x="25791" y="9752"/>
                </a:lnTo>
                <a:lnTo>
                  <a:pt x="28522" y="8431"/>
                </a:lnTo>
                <a:lnTo>
                  <a:pt x="28573" y="3275"/>
                </a:lnTo>
                <a:lnTo>
                  <a:pt x="26222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4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11" y="9817"/>
                </a:lnTo>
                <a:lnTo>
                  <a:pt x="8111" y="2221"/>
                </a:lnTo>
                <a:lnTo>
                  <a:pt x="5547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7509924" y="5082350"/>
            <a:ext cx="72633" cy="54432"/>
          </a:xfrm>
          <a:custGeom>
            <a:avLst/>
            <a:gdLst/>
            <a:ahLst/>
            <a:cxnLst/>
            <a:rect l="l" t="t" r="r" b="b"/>
            <a:pathLst>
              <a:path w="72633" h="54432">
                <a:moveTo>
                  <a:pt x="63964" y="53694"/>
                </a:moveTo>
                <a:lnTo>
                  <a:pt x="66517" y="54432"/>
                </a:lnTo>
                <a:lnTo>
                  <a:pt x="69771" y="54432"/>
                </a:lnTo>
                <a:lnTo>
                  <a:pt x="72633" y="52743"/>
                </a:lnTo>
                <a:lnTo>
                  <a:pt x="72633" y="18147"/>
                </a:lnTo>
                <a:lnTo>
                  <a:pt x="72359" y="15468"/>
                </a:lnTo>
                <a:lnTo>
                  <a:pt x="71790" y="12917"/>
                </a:lnTo>
                <a:lnTo>
                  <a:pt x="71233" y="10374"/>
                </a:lnTo>
                <a:lnTo>
                  <a:pt x="68954" y="6249"/>
                </a:lnTo>
                <a:lnTo>
                  <a:pt x="65909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9" y="0"/>
                </a:lnTo>
                <a:lnTo>
                  <a:pt x="53219" y="176"/>
                </a:lnTo>
                <a:lnTo>
                  <a:pt x="50645" y="889"/>
                </a:lnTo>
                <a:lnTo>
                  <a:pt x="47959" y="2221"/>
                </a:lnTo>
                <a:lnTo>
                  <a:pt x="45186" y="4038"/>
                </a:lnTo>
                <a:lnTo>
                  <a:pt x="42252" y="6565"/>
                </a:lnTo>
                <a:lnTo>
                  <a:pt x="38487" y="8445"/>
                </a:lnTo>
                <a:lnTo>
                  <a:pt x="36892" y="5892"/>
                </a:lnTo>
                <a:lnTo>
                  <a:pt x="33721" y="2757"/>
                </a:lnTo>
                <a:lnTo>
                  <a:pt x="31081" y="1205"/>
                </a:lnTo>
                <a:lnTo>
                  <a:pt x="27856" y="241"/>
                </a:lnTo>
                <a:lnTo>
                  <a:pt x="23990" y="0"/>
                </a:lnTo>
                <a:lnTo>
                  <a:pt x="21341" y="0"/>
                </a:lnTo>
                <a:lnTo>
                  <a:pt x="18731" y="737"/>
                </a:lnTo>
                <a:lnTo>
                  <a:pt x="16142" y="2209"/>
                </a:lnTo>
                <a:lnTo>
                  <a:pt x="13543" y="3683"/>
                </a:lnTo>
                <a:lnTo>
                  <a:pt x="10872" y="5982"/>
                </a:lnTo>
                <a:lnTo>
                  <a:pt x="8110" y="9144"/>
                </a:lnTo>
                <a:lnTo>
                  <a:pt x="8110" y="2209"/>
                </a:lnTo>
                <a:lnTo>
                  <a:pt x="5547" y="812"/>
                </a:lnTo>
                <a:lnTo>
                  <a:pt x="2588" y="812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5833" y="10439"/>
                </a:lnTo>
                <a:lnTo>
                  <a:pt x="20019" y="7988"/>
                </a:lnTo>
                <a:lnTo>
                  <a:pt x="23756" y="7988"/>
                </a:lnTo>
                <a:lnTo>
                  <a:pt x="26417" y="8992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9" y="18147"/>
                </a:lnTo>
                <a:lnTo>
                  <a:pt x="31827" y="22212"/>
                </a:lnTo>
                <a:lnTo>
                  <a:pt x="31827" y="52743"/>
                </a:lnTo>
                <a:lnTo>
                  <a:pt x="32137" y="53694"/>
                </a:lnTo>
                <a:lnTo>
                  <a:pt x="34735" y="54432"/>
                </a:lnTo>
                <a:lnTo>
                  <a:pt x="37882" y="54432"/>
                </a:lnTo>
                <a:lnTo>
                  <a:pt x="40812" y="52743"/>
                </a:lnTo>
                <a:lnTo>
                  <a:pt x="40812" y="17628"/>
                </a:lnTo>
                <a:lnTo>
                  <a:pt x="43304" y="14464"/>
                </a:lnTo>
                <a:lnTo>
                  <a:pt x="47685" y="10439"/>
                </a:lnTo>
                <a:lnTo>
                  <a:pt x="51847" y="7988"/>
                </a:lnTo>
                <a:lnTo>
                  <a:pt x="55584" y="7988"/>
                </a:lnTo>
                <a:lnTo>
                  <a:pt x="58270" y="8992"/>
                </a:lnTo>
                <a:lnTo>
                  <a:pt x="61315" y="11887"/>
                </a:lnTo>
                <a:lnTo>
                  <a:pt x="62691" y="14655"/>
                </a:lnTo>
                <a:lnTo>
                  <a:pt x="63421" y="18147"/>
                </a:lnTo>
                <a:lnTo>
                  <a:pt x="63607" y="22212"/>
                </a:lnTo>
                <a:lnTo>
                  <a:pt x="63607" y="52743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7595751" y="50823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83" y="42073"/>
                </a:moveTo>
                <a:lnTo>
                  <a:pt x="9975" y="54176"/>
                </a:lnTo>
                <a:lnTo>
                  <a:pt x="14392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0" y="48005"/>
                </a:lnTo>
                <a:lnTo>
                  <a:pt x="15486" y="48005"/>
                </a:lnTo>
                <a:lnTo>
                  <a:pt x="11610" y="45690"/>
                </a:lnTo>
                <a:lnTo>
                  <a:pt x="9183" y="42073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10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47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3" y="0"/>
                </a:lnTo>
                <a:lnTo>
                  <a:pt x="17120" y="187"/>
                </a:lnTo>
                <a:lnTo>
                  <a:pt x="13427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86" y="8176"/>
                </a:lnTo>
                <a:lnTo>
                  <a:pt x="2684" y="11490"/>
                </a:lnTo>
                <a:lnTo>
                  <a:pt x="5270" y="12405"/>
                </a:lnTo>
                <a:lnTo>
                  <a:pt x="8153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48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68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09" y="23227"/>
                </a:lnTo>
                <a:lnTo>
                  <a:pt x="17293" y="23569"/>
                </a:lnTo>
                <a:lnTo>
                  <a:pt x="14244" y="24267"/>
                </a:lnTo>
                <a:lnTo>
                  <a:pt x="11198" y="24941"/>
                </a:lnTo>
                <a:lnTo>
                  <a:pt x="8625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87"/>
                </a:lnTo>
                <a:lnTo>
                  <a:pt x="9975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26" y="53251"/>
                </a:lnTo>
                <a:lnTo>
                  <a:pt x="27938" y="51940"/>
                </a:lnTo>
                <a:lnTo>
                  <a:pt x="32467" y="47776"/>
                </a:lnTo>
                <a:lnTo>
                  <a:pt x="32467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7652289" y="5082350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91" y="23331"/>
                </a:moveTo>
                <a:lnTo>
                  <a:pt x="33191" y="52743"/>
                </a:lnTo>
                <a:lnTo>
                  <a:pt x="33411" y="53506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5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47" y="0"/>
                </a:lnTo>
                <a:lnTo>
                  <a:pt x="19086" y="737"/>
                </a:lnTo>
                <a:lnTo>
                  <a:pt x="16355" y="2209"/>
                </a:lnTo>
                <a:lnTo>
                  <a:pt x="13608" y="3683"/>
                </a:lnTo>
                <a:lnTo>
                  <a:pt x="10868" y="5982"/>
                </a:lnTo>
                <a:lnTo>
                  <a:pt x="8107" y="9144"/>
                </a:lnTo>
                <a:lnTo>
                  <a:pt x="8107" y="2209"/>
                </a:lnTo>
                <a:lnTo>
                  <a:pt x="5547" y="812"/>
                </a:lnTo>
                <a:lnTo>
                  <a:pt x="2588" y="812"/>
                </a:lnTo>
                <a:lnTo>
                  <a:pt x="0" y="2515"/>
                </a:lnTo>
                <a:lnTo>
                  <a:pt x="0" y="52743"/>
                </a:lnTo>
                <a:lnTo>
                  <a:pt x="320" y="53694"/>
                </a:lnTo>
                <a:lnTo>
                  <a:pt x="2861" y="54432"/>
                </a:lnTo>
                <a:lnTo>
                  <a:pt x="6112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8" y="8802"/>
                </a:lnTo>
                <a:lnTo>
                  <a:pt x="22802" y="7988"/>
                </a:lnTo>
                <a:lnTo>
                  <a:pt x="26070" y="8319"/>
                </a:lnTo>
                <a:lnTo>
                  <a:pt x="28721" y="9650"/>
                </a:lnTo>
                <a:lnTo>
                  <a:pt x="31468" y="13157"/>
                </a:lnTo>
                <a:lnTo>
                  <a:pt x="32543" y="16408"/>
                </a:lnTo>
                <a:lnTo>
                  <a:pt x="33191" y="20458"/>
                </a:lnTo>
                <a:lnTo>
                  <a:pt x="3319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7704773" y="5083131"/>
            <a:ext cx="46198" cy="73670"/>
          </a:xfrm>
          <a:custGeom>
            <a:avLst/>
            <a:gdLst/>
            <a:ahLst/>
            <a:cxnLst/>
            <a:rect l="l" t="t" r="r" b="b"/>
            <a:pathLst>
              <a:path w="46198" h="73670">
                <a:moveTo>
                  <a:pt x="284" y="3567"/>
                </a:moveTo>
                <a:lnTo>
                  <a:pt x="17752" y="51559"/>
                </a:lnTo>
                <a:lnTo>
                  <a:pt x="19274" y="53351"/>
                </a:lnTo>
                <a:lnTo>
                  <a:pt x="12528" y="70826"/>
                </a:lnTo>
                <a:lnTo>
                  <a:pt x="13517" y="73444"/>
                </a:lnTo>
                <a:lnTo>
                  <a:pt x="16386" y="73670"/>
                </a:lnTo>
                <a:lnTo>
                  <a:pt x="19559" y="73519"/>
                </a:lnTo>
                <a:lnTo>
                  <a:pt x="22108" y="71831"/>
                </a:lnTo>
                <a:lnTo>
                  <a:pt x="28630" y="53351"/>
                </a:lnTo>
                <a:lnTo>
                  <a:pt x="46198" y="3402"/>
                </a:lnTo>
                <a:lnTo>
                  <a:pt x="45753" y="402"/>
                </a:lnTo>
                <a:lnTo>
                  <a:pt x="43127" y="0"/>
                </a:lnTo>
                <a:lnTo>
                  <a:pt x="40072" y="50"/>
                </a:lnTo>
                <a:lnTo>
                  <a:pt x="37274" y="1954"/>
                </a:lnTo>
                <a:lnTo>
                  <a:pt x="23782" y="42480"/>
                </a:lnTo>
                <a:lnTo>
                  <a:pt x="23630" y="42480"/>
                </a:lnTo>
                <a:lnTo>
                  <a:pt x="9644" y="2181"/>
                </a:lnTo>
                <a:lnTo>
                  <a:pt x="8963" y="749"/>
                </a:lnTo>
                <a:lnTo>
                  <a:pt x="6239" y="35"/>
                </a:lnTo>
                <a:lnTo>
                  <a:pt x="3218" y="0"/>
                </a:lnTo>
                <a:lnTo>
                  <a:pt x="0" y="924"/>
                </a:lnTo>
                <a:lnTo>
                  <a:pt x="28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7755407" y="5123987"/>
            <a:ext cx="17691" cy="28648"/>
          </a:xfrm>
          <a:custGeom>
            <a:avLst/>
            <a:gdLst/>
            <a:ahLst/>
            <a:cxnLst/>
            <a:rect l="l" t="t" r="r" b="b"/>
            <a:pathLst>
              <a:path w="17691" h="28648">
                <a:moveTo>
                  <a:pt x="17691" y="4522"/>
                </a:moveTo>
                <a:lnTo>
                  <a:pt x="17691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33" y="1522"/>
                </a:lnTo>
                <a:lnTo>
                  <a:pt x="7240" y="4522"/>
                </a:lnTo>
                <a:lnTo>
                  <a:pt x="7240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69" y="28599"/>
                </a:lnTo>
                <a:lnTo>
                  <a:pt x="6969" y="27115"/>
                </a:lnTo>
                <a:lnTo>
                  <a:pt x="14418" y="15621"/>
                </a:lnTo>
                <a:lnTo>
                  <a:pt x="15548" y="13806"/>
                </a:lnTo>
                <a:lnTo>
                  <a:pt x="16971" y="10440"/>
                </a:lnTo>
                <a:lnTo>
                  <a:pt x="17514" y="7697"/>
                </a:lnTo>
                <a:lnTo>
                  <a:pt x="17691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7815496" y="5063929"/>
            <a:ext cx="45914" cy="72885"/>
          </a:xfrm>
          <a:custGeom>
            <a:avLst/>
            <a:gdLst/>
            <a:ahLst/>
            <a:cxnLst/>
            <a:rect l="l" t="t" r="r" b="b"/>
            <a:pathLst>
              <a:path w="45914" h="72885">
                <a:moveTo>
                  <a:pt x="42818" y="5245"/>
                </a:moveTo>
                <a:lnTo>
                  <a:pt x="44146" y="3235"/>
                </a:lnTo>
                <a:lnTo>
                  <a:pt x="42792" y="241"/>
                </a:lnTo>
                <a:lnTo>
                  <a:pt x="39933" y="0"/>
                </a:lnTo>
                <a:lnTo>
                  <a:pt x="37025" y="190"/>
                </a:lnTo>
                <a:lnTo>
                  <a:pt x="34278" y="1789"/>
                </a:lnTo>
                <a:lnTo>
                  <a:pt x="9359" y="33883"/>
                </a:lnTo>
                <a:lnTo>
                  <a:pt x="9359" y="1789"/>
                </a:lnTo>
                <a:lnTo>
                  <a:pt x="8995" y="784"/>
                </a:lnTo>
                <a:lnTo>
                  <a:pt x="6350" y="50"/>
                </a:lnTo>
                <a:lnTo>
                  <a:pt x="3069" y="50"/>
                </a:lnTo>
                <a:lnTo>
                  <a:pt x="0" y="1789"/>
                </a:lnTo>
                <a:lnTo>
                  <a:pt x="0" y="71107"/>
                </a:lnTo>
                <a:lnTo>
                  <a:pt x="359" y="72108"/>
                </a:lnTo>
                <a:lnTo>
                  <a:pt x="3069" y="72845"/>
                </a:lnTo>
                <a:lnTo>
                  <a:pt x="6350" y="72845"/>
                </a:lnTo>
                <a:lnTo>
                  <a:pt x="9359" y="71107"/>
                </a:lnTo>
                <a:lnTo>
                  <a:pt x="9359" y="34998"/>
                </a:lnTo>
                <a:lnTo>
                  <a:pt x="35257" y="71107"/>
                </a:lnTo>
                <a:lnTo>
                  <a:pt x="37233" y="72616"/>
                </a:lnTo>
                <a:lnTo>
                  <a:pt x="39862" y="72885"/>
                </a:lnTo>
                <a:lnTo>
                  <a:pt x="42908" y="72845"/>
                </a:lnTo>
                <a:lnTo>
                  <a:pt x="45914" y="70991"/>
                </a:lnTo>
                <a:lnTo>
                  <a:pt x="45914" y="70761"/>
                </a:lnTo>
                <a:lnTo>
                  <a:pt x="44613" y="68148"/>
                </a:lnTo>
                <a:lnTo>
                  <a:pt x="19471" y="33883"/>
                </a:lnTo>
                <a:lnTo>
                  <a:pt x="42818" y="52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7869222" y="50823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0"/>
                </a:lnTo>
                <a:lnTo>
                  <a:pt x="2447" y="42811"/>
                </a:lnTo>
                <a:lnTo>
                  <a:pt x="3938" y="45655"/>
                </a:lnTo>
                <a:lnTo>
                  <a:pt x="5928" y="48005"/>
                </a:lnTo>
                <a:lnTo>
                  <a:pt x="10421" y="52132"/>
                </a:lnTo>
                <a:lnTo>
                  <a:pt x="9542" y="32802"/>
                </a:lnTo>
                <a:lnTo>
                  <a:pt x="9309" y="30210"/>
                </a:lnTo>
                <a:lnTo>
                  <a:pt x="9309" y="24598"/>
                </a:lnTo>
                <a:lnTo>
                  <a:pt x="9607" y="21957"/>
                </a:lnTo>
                <a:lnTo>
                  <a:pt x="10209" y="19533"/>
                </a:lnTo>
                <a:lnTo>
                  <a:pt x="11732" y="15036"/>
                </a:lnTo>
                <a:lnTo>
                  <a:pt x="14222" y="11506"/>
                </a:lnTo>
                <a:lnTo>
                  <a:pt x="17736" y="9155"/>
                </a:lnTo>
                <a:lnTo>
                  <a:pt x="21949" y="7707"/>
                </a:lnTo>
                <a:lnTo>
                  <a:pt x="27518" y="7707"/>
                </a:lnTo>
                <a:lnTo>
                  <a:pt x="29922" y="8241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66" y="33249"/>
                </a:lnTo>
                <a:lnTo>
                  <a:pt x="38781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4" y="47448"/>
                </a:lnTo>
                <a:lnTo>
                  <a:pt x="21502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6" y="53352"/>
                </a:lnTo>
                <a:lnTo>
                  <a:pt x="16400" y="54583"/>
                </a:lnTo>
                <a:lnTo>
                  <a:pt x="19907" y="55205"/>
                </a:lnTo>
                <a:lnTo>
                  <a:pt x="28061" y="55205"/>
                </a:lnTo>
                <a:lnTo>
                  <a:pt x="31705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93" y="49770"/>
                </a:lnTo>
                <a:lnTo>
                  <a:pt x="44762" y="44791"/>
                </a:lnTo>
                <a:lnTo>
                  <a:pt x="46335" y="41821"/>
                </a:lnTo>
                <a:lnTo>
                  <a:pt x="47386" y="38379"/>
                </a:lnTo>
                <a:lnTo>
                  <a:pt x="48441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4" y="9550"/>
                </a:lnTo>
                <a:lnTo>
                  <a:pt x="42980" y="7214"/>
                </a:lnTo>
                <a:lnTo>
                  <a:pt x="38487" y="3084"/>
                </a:lnTo>
                <a:lnTo>
                  <a:pt x="3549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4" y="3453"/>
                </a:lnTo>
                <a:lnTo>
                  <a:pt x="8319" y="5386"/>
                </a:lnTo>
                <a:lnTo>
                  <a:pt x="4146" y="10375"/>
                </a:lnTo>
                <a:lnTo>
                  <a:pt x="2584" y="13334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1" y="52132"/>
                </a:lnTo>
                <a:lnTo>
                  <a:pt x="13406" y="53352"/>
                </a:lnTo>
                <a:lnTo>
                  <a:pt x="12517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7931448" y="5082346"/>
            <a:ext cx="28576" cy="54432"/>
          </a:xfrm>
          <a:custGeom>
            <a:avLst/>
            <a:gdLst/>
            <a:ahLst/>
            <a:cxnLst/>
            <a:rect l="l" t="t" r="r" b="b"/>
            <a:pathLst>
              <a:path w="28576" h="54432">
                <a:moveTo>
                  <a:pt x="0" y="2513"/>
                </a:moveTo>
                <a:lnTo>
                  <a:pt x="0" y="52743"/>
                </a:lnTo>
                <a:lnTo>
                  <a:pt x="323" y="53694"/>
                </a:lnTo>
                <a:lnTo>
                  <a:pt x="2876" y="54432"/>
                </a:lnTo>
                <a:lnTo>
                  <a:pt x="6120" y="54432"/>
                </a:lnTo>
                <a:lnTo>
                  <a:pt x="8977" y="52743"/>
                </a:lnTo>
                <a:lnTo>
                  <a:pt x="8977" y="19710"/>
                </a:lnTo>
                <a:lnTo>
                  <a:pt x="10252" y="17665"/>
                </a:lnTo>
                <a:lnTo>
                  <a:pt x="12456" y="14514"/>
                </a:lnTo>
                <a:lnTo>
                  <a:pt x="14511" y="11962"/>
                </a:lnTo>
                <a:lnTo>
                  <a:pt x="17358" y="9640"/>
                </a:lnTo>
                <a:lnTo>
                  <a:pt x="19997" y="8712"/>
                </a:lnTo>
                <a:lnTo>
                  <a:pt x="23017" y="8928"/>
                </a:lnTo>
                <a:lnTo>
                  <a:pt x="25789" y="9752"/>
                </a:lnTo>
                <a:lnTo>
                  <a:pt x="28522" y="8431"/>
                </a:lnTo>
                <a:lnTo>
                  <a:pt x="28576" y="3275"/>
                </a:lnTo>
                <a:lnTo>
                  <a:pt x="26221" y="712"/>
                </a:lnTo>
                <a:lnTo>
                  <a:pt x="23101" y="90"/>
                </a:lnTo>
                <a:lnTo>
                  <a:pt x="20444" y="0"/>
                </a:lnTo>
                <a:lnTo>
                  <a:pt x="17332" y="712"/>
                </a:lnTo>
                <a:lnTo>
                  <a:pt x="14187" y="2653"/>
                </a:lnTo>
                <a:lnTo>
                  <a:pt x="10709" y="6170"/>
                </a:lnTo>
                <a:lnTo>
                  <a:pt x="8110" y="9817"/>
                </a:lnTo>
                <a:lnTo>
                  <a:pt x="8110" y="2221"/>
                </a:lnTo>
                <a:lnTo>
                  <a:pt x="5551" y="814"/>
                </a:lnTo>
                <a:lnTo>
                  <a:pt x="2576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7967184" y="50823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40" y="17424"/>
                </a:moveTo>
                <a:lnTo>
                  <a:pt x="43822" y="14544"/>
                </a:lnTo>
                <a:lnTo>
                  <a:pt x="43002" y="11659"/>
                </a:lnTo>
                <a:lnTo>
                  <a:pt x="39985" y="7012"/>
                </a:lnTo>
                <a:lnTo>
                  <a:pt x="36024" y="3164"/>
                </a:lnTo>
                <a:lnTo>
                  <a:pt x="33324" y="1893"/>
                </a:lnTo>
                <a:lnTo>
                  <a:pt x="30610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0" y="8586"/>
                </a:lnTo>
                <a:lnTo>
                  <a:pt x="32865" y="11343"/>
                </a:lnTo>
                <a:lnTo>
                  <a:pt x="35067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68" y="14961"/>
                </a:lnTo>
                <a:lnTo>
                  <a:pt x="13766" y="1932"/>
                </a:lnTo>
                <a:lnTo>
                  <a:pt x="10864" y="3214"/>
                </a:lnTo>
                <a:lnTo>
                  <a:pt x="8392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4" y="46065"/>
                </a:lnTo>
                <a:lnTo>
                  <a:pt x="8331" y="50598"/>
                </a:lnTo>
                <a:lnTo>
                  <a:pt x="10878" y="52311"/>
                </a:lnTo>
                <a:lnTo>
                  <a:pt x="13903" y="53467"/>
                </a:lnTo>
                <a:lnTo>
                  <a:pt x="16934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1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5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88" y="44132"/>
                </a:lnTo>
                <a:lnTo>
                  <a:pt x="39564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26" y="47729"/>
                </a:lnTo>
                <a:lnTo>
                  <a:pt x="22371" y="47729"/>
                </a:lnTo>
                <a:lnTo>
                  <a:pt x="17824" y="46432"/>
                </a:lnTo>
                <a:lnTo>
                  <a:pt x="14122" y="44348"/>
                </a:lnTo>
                <a:lnTo>
                  <a:pt x="11570" y="41148"/>
                </a:lnTo>
                <a:lnTo>
                  <a:pt x="10126" y="37007"/>
                </a:lnTo>
                <a:lnTo>
                  <a:pt x="9310" y="32259"/>
                </a:lnTo>
                <a:lnTo>
                  <a:pt x="9310" y="29466"/>
                </a:lnTo>
                <a:lnTo>
                  <a:pt x="41544" y="29466"/>
                </a:lnTo>
                <a:lnTo>
                  <a:pt x="43981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40" y="17424"/>
                </a:lnTo>
                <a:close/>
              </a:path>
              <a:path w="45036" h="55209">
                <a:moveTo>
                  <a:pt x="10968" y="14961"/>
                </a:moveTo>
                <a:lnTo>
                  <a:pt x="12970" y="11887"/>
                </a:lnTo>
                <a:lnTo>
                  <a:pt x="15509" y="9334"/>
                </a:lnTo>
                <a:lnTo>
                  <a:pt x="18864" y="7631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8022845" y="5082343"/>
            <a:ext cx="22927" cy="55205"/>
          </a:xfrm>
          <a:custGeom>
            <a:avLst/>
            <a:gdLst/>
            <a:ahLst/>
            <a:cxnLst/>
            <a:rect l="l" t="t" r="r" b="b"/>
            <a:pathLst>
              <a:path w="22927" h="55205">
                <a:moveTo>
                  <a:pt x="9187" y="42073"/>
                </a:moveTo>
                <a:lnTo>
                  <a:pt x="9978" y="54176"/>
                </a:lnTo>
                <a:lnTo>
                  <a:pt x="14399" y="55205"/>
                </a:lnTo>
                <a:lnTo>
                  <a:pt x="19907" y="55205"/>
                </a:lnTo>
                <a:lnTo>
                  <a:pt x="22927" y="47393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90"/>
                </a:lnTo>
                <a:lnTo>
                  <a:pt x="9187" y="42073"/>
                </a:lnTo>
                <a:close/>
              </a:path>
              <a:path w="22927" h="55205">
                <a:moveTo>
                  <a:pt x="34639" y="54432"/>
                </a:moveTo>
                <a:lnTo>
                  <a:pt x="37313" y="54467"/>
                </a:lnTo>
                <a:lnTo>
                  <a:pt x="40196" y="52805"/>
                </a:lnTo>
                <a:lnTo>
                  <a:pt x="40196" y="15811"/>
                </a:lnTo>
                <a:lnTo>
                  <a:pt x="39851" y="13068"/>
                </a:lnTo>
                <a:lnTo>
                  <a:pt x="38475" y="8380"/>
                </a:lnTo>
                <a:lnTo>
                  <a:pt x="35840" y="4838"/>
                </a:lnTo>
                <a:lnTo>
                  <a:pt x="32324" y="2056"/>
                </a:lnTo>
                <a:lnTo>
                  <a:pt x="27395" y="417"/>
                </a:lnTo>
                <a:lnTo>
                  <a:pt x="24400" y="0"/>
                </a:lnTo>
                <a:lnTo>
                  <a:pt x="20882" y="0"/>
                </a:lnTo>
                <a:lnTo>
                  <a:pt x="17120" y="187"/>
                </a:lnTo>
                <a:lnTo>
                  <a:pt x="13435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84" y="11490"/>
                </a:lnTo>
                <a:lnTo>
                  <a:pt x="5276" y="12405"/>
                </a:lnTo>
                <a:lnTo>
                  <a:pt x="8161" y="10731"/>
                </a:lnTo>
                <a:lnTo>
                  <a:pt x="10821" y="9436"/>
                </a:lnTo>
                <a:lnTo>
                  <a:pt x="14114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93" y="8241"/>
                </a:lnTo>
                <a:lnTo>
                  <a:pt x="27867" y="9497"/>
                </a:lnTo>
                <a:lnTo>
                  <a:pt x="30283" y="12686"/>
                </a:lnTo>
                <a:lnTo>
                  <a:pt x="31074" y="15670"/>
                </a:lnTo>
                <a:lnTo>
                  <a:pt x="31272" y="19314"/>
                </a:lnTo>
                <a:lnTo>
                  <a:pt x="31272" y="23227"/>
                </a:lnTo>
                <a:lnTo>
                  <a:pt x="20713" y="23227"/>
                </a:lnTo>
                <a:lnTo>
                  <a:pt x="17293" y="23569"/>
                </a:lnTo>
                <a:lnTo>
                  <a:pt x="14248" y="24267"/>
                </a:lnTo>
                <a:lnTo>
                  <a:pt x="11206" y="24941"/>
                </a:lnTo>
                <a:lnTo>
                  <a:pt x="8628" y="25970"/>
                </a:lnTo>
                <a:lnTo>
                  <a:pt x="4420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7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4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25"/>
                </a:lnTo>
                <a:lnTo>
                  <a:pt x="26953" y="44942"/>
                </a:lnTo>
                <a:lnTo>
                  <a:pt x="22927" y="47393"/>
                </a:lnTo>
                <a:lnTo>
                  <a:pt x="19907" y="55205"/>
                </a:lnTo>
                <a:lnTo>
                  <a:pt x="22689" y="54543"/>
                </a:lnTo>
                <a:lnTo>
                  <a:pt x="25328" y="53251"/>
                </a:lnTo>
                <a:lnTo>
                  <a:pt x="27942" y="51940"/>
                </a:lnTo>
                <a:lnTo>
                  <a:pt x="32471" y="47776"/>
                </a:lnTo>
                <a:lnTo>
                  <a:pt x="32471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8073565" y="5123987"/>
            <a:ext cx="17689" cy="28648"/>
          </a:xfrm>
          <a:custGeom>
            <a:avLst/>
            <a:gdLst/>
            <a:ahLst/>
            <a:cxnLst/>
            <a:rect l="l" t="t" r="r" b="b"/>
            <a:pathLst>
              <a:path w="17689" h="28648">
                <a:moveTo>
                  <a:pt x="17689" y="4522"/>
                </a:moveTo>
                <a:lnTo>
                  <a:pt x="17689" y="3517"/>
                </a:lnTo>
                <a:lnTo>
                  <a:pt x="16041" y="482"/>
                </a:lnTo>
                <a:lnTo>
                  <a:pt x="13417" y="0"/>
                </a:lnTo>
                <a:lnTo>
                  <a:pt x="10767" y="50"/>
                </a:lnTo>
                <a:lnTo>
                  <a:pt x="7736" y="1522"/>
                </a:lnTo>
                <a:lnTo>
                  <a:pt x="7242" y="4522"/>
                </a:lnTo>
                <a:lnTo>
                  <a:pt x="7242" y="11657"/>
                </a:lnTo>
                <a:lnTo>
                  <a:pt x="0" y="27011"/>
                </a:lnTo>
                <a:lnTo>
                  <a:pt x="1432" y="28648"/>
                </a:lnTo>
                <a:lnTo>
                  <a:pt x="4269" y="28599"/>
                </a:lnTo>
                <a:lnTo>
                  <a:pt x="6969" y="27115"/>
                </a:lnTo>
                <a:lnTo>
                  <a:pt x="14422" y="15621"/>
                </a:lnTo>
                <a:lnTo>
                  <a:pt x="15548" y="13806"/>
                </a:lnTo>
                <a:lnTo>
                  <a:pt x="16973" y="10440"/>
                </a:lnTo>
                <a:lnTo>
                  <a:pt x="17517" y="7697"/>
                </a:lnTo>
                <a:lnTo>
                  <a:pt x="1768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8124677" y="5063972"/>
            <a:ext cx="25948" cy="73519"/>
          </a:xfrm>
          <a:custGeom>
            <a:avLst/>
            <a:gdLst/>
            <a:ahLst/>
            <a:cxnLst/>
            <a:rect l="l" t="t" r="r" b="b"/>
            <a:pathLst>
              <a:path w="25948" h="73519">
                <a:moveTo>
                  <a:pt x="0" y="65721"/>
                </a:moveTo>
                <a:lnTo>
                  <a:pt x="90" y="68717"/>
                </a:lnTo>
                <a:lnTo>
                  <a:pt x="1671" y="71398"/>
                </a:lnTo>
                <a:lnTo>
                  <a:pt x="4471" y="72590"/>
                </a:lnTo>
                <a:lnTo>
                  <a:pt x="7207" y="73263"/>
                </a:lnTo>
                <a:lnTo>
                  <a:pt x="10227" y="73519"/>
                </a:lnTo>
                <a:lnTo>
                  <a:pt x="13209" y="73519"/>
                </a:lnTo>
                <a:lnTo>
                  <a:pt x="15695" y="73073"/>
                </a:lnTo>
                <a:lnTo>
                  <a:pt x="19724" y="71244"/>
                </a:lnTo>
                <a:lnTo>
                  <a:pt x="22583" y="68273"/>
                </a:lnTo>
                <a:lnTo>
                  <a:pt x="24674" y="64576"/>
                </a:lnTo>
                <a:lnTo>
                  <a:pt x="25689" y="59814"/>
                </a:lnTo>
                <a:lnTo>
                  <a:pt x="25948" y="57185"/>
                </a:lnTo>
                <a:lnTo>
                  <a:pt x="25948" y="1687"/>
                </a:lnTo>
                <a:lnTo>
                  <a:pt x="25542" y="734"/>
                </a:lnTo>
                <a:lnTo>
                  <a:pt x="22893" y="0"/>
                </a:lnTo>
                <a:lnTo>
                  <a:pt x="19610" y="0"/>
                </a:lnTo>
                <a:lnTo>
                  <a:pt x="16588" y="1687"/>
                </a:lnTo>
                <a:lnTo>
                  <a:pt x="16588" y="55788"/>
                </a:lnTo>
                <a:lnTo>
                  <a:pt x="16156" y="59270"/>
                </a:lnTo>
                <a:lnTo>
                  <a:pt x="14857" y="62797"/>
                </a:lnTo>
                <a:lnTo>
                  <a:pt x="11800" y="64883"/>
                </a:lnTo>
                <a:lnTo>
                  <a:pt x="8395" y="65034"/>
                </a:lnTo>
                <a:lnTo>
                  <a:pt x="5745" y="64335"/>
                </a:lnTo>
                <a:lnTo>
                  <a:pt x="3194" y="63054"/>
                </a:lnTo>
                <a:lnTo>
                  <a:pt x="521" y="62913"/>
                </a:lnTo>
                <a:lnTo>
                  <a:pt x="0" y="657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8164595" y="5082343"/>
            <a:ext cx="22917" cy="55205"/>
          </a:xfrm>
          <a:custGeom>
            <a:avLst/>
            <a:gdLst/>
            <a:ahLst/>
            <a:cxnLst/>
            <a:rect l="l" t="t" r="r" b="b"/>
            <a:pathLst>
              <a:path w="22917" h="55205">
                <a:moveTo>
                  <a:pt x="9183" y="42073"/>
                </a:moveTo>
                <a:lnTo>
                  <a:pt x="9968" y="54176"/>
                </a:lnTo>
                <a:lnTo>
                  <a:pt x="14385" y="55205"/>
                </a:lnTo>
                <a:lnTo>
                  <a:pt x="19904" y="55205"/>
                </a:lnTo>
                <a:lnTo>
                  <a:pt x="22917" y="47393"/>
                </a:lnTo>
                <a:lnTo>
                  <a:pt x="18381" y="48005"/>
                </a:lnTo>
                <a:lnTo>
                  <a:pt x="15472" y="48005"/>
                </a:lnTo>
                <a:lnTo>
                  <a:pt x="11598" y="45690"/>
                </a:lnTo>
                <a:lnTo>
                  <a:pt x="9183" y="42073"/>
                </a:lnTo>
                <a:close/>
              </a:path>
              <a:path w="22917" h="55205">
                <a:moveTo>
                  <a:pt x="34624" y="54432"/>
                </a:moveTo>
                <a:lnTo>
                  <a:pt x="37310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37" y="13068"/>
                </a:lnTo>
                <a:lnTo>
                  <a:pt x="38475" y="8380"/>
                </a:lnTo>
                <a:lnTo>
                  <a:pt x="35841" y="4838"/>
                </a:lnTo>
                <a:lnTo>
                  <a:pt x="32324" y="2056"/>
                </a:lnTo>
                <a:lnTo>
                  <a:pt x="27395" y="417"/>
                </a:lnTo>
                <a:lnTo>
                  <a:pt x="24386" y="0"/>
                </a:lnTo>
                <a:lnTo>
                  <a:pt x="20883" y="0"/>
                </a:lnTo>
                <a:lnTo>
                  <a:pt x="17120" y="187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90" y="8176"/>
                </a:lnTo>
                <a:lnTo>
                  <a:pt x="2674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6" y="9436"/>
                </a:lnTo>
                <a:lnTo>
                  <a:pt x="14100" y="8305"/>
                </a:lnTo>
                <a:lnTo>
                  <a:pt x="17852" y="7477"/>
                </a:lnTo>
                <a:lnTo>
                  <a:pt x="22132" y="7477"/>
                </a:lnTo>
                <a:lnTo>
                  <a:pt x="25293" y="8241"/>
                </a:lnTo>
                <a:lnTo>
                  <a:pt x="27852" y="9497"/>
                </a:lnTo>
                <a:lnTo>
                  <a:pt x="30269" y="12686"/>
                </a:lnTo>
                <a:lnTo>
                  <a:pt x="31071" y="15670"/>
                </a:lnTo>
                <a:lnTo>
                  <a:pt x="31272" y="19314"/>
                </a:lnTo>
                <a:lnTo>
                  <a:pt x="31272" y="23227"/>
                </a:lnTo>
                <a:lnTo>
                  <a:pt x="20711" y="23227"/>
                </a:lnTo>
                <a:lnTo>
                  <a:pt x="17293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28" y="25970"/>
                </a:lnTo>
                <a:lnTo>
                  <a:pt x="4420" y="28724"/>
                </a:lnTo>
                <a:lnTo>
                  <a:pt x="1670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71" y="49885"/>
                </a:lnTo>
                <a:lnTo>
                  <a:pt x="6112" y="52487"/>
                </a:lnTo>
                <a:lnTo>
                  <a:pt x="9968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25"/>
                </a:lnTo>
                <a:lnTo>
                  <a:pt x="26937" y="44942"/>
                </a:lnTo>
                <a:lnTo>
                  <a:pt x="22917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14" y="53251"/>
                </a:lnTo>
                <a:lnTo>
                  <a:pt x="27942" y="51940"/>
                </a:lnTo>
                <a:lnTo>
                  <a:pt x="32471" y="47776"/>
                </a:lnTo>
                <a:lnTo>
                  <a:pt x="32471" y="52805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8221129" y="5082350"/>
            <a:ext cx="45050" cy="74408"/>
          </a:xfrm>
          <a:custGeom>
            <a:avLst/>
            <a:gdLst/>
            <a:ahLst/>
            <a:cxnLst/>
            <a:rect l="l" t="t" r="r" b="b"/>
            <a:pathLst>
              <a:path w="45050" h="74408">
                <a:moveTo>
                  <a:pt x="0" y="2515"/>
                </a:moveTo>
                <a:lnTo>
                  <a:pt x="0" y="72655"/>
                </a:lnTo>
                <a:lnTo>
                  <a:pt x="198" y="73442"/>
                </a:lnTo>
                <a:lnTo>
                  <a:pt x="2868" y="74408"/>
                </a:lnTo>
                <a:lnTo>
                  <a:pt x="6116" y="74408"/>
                </a:lnTo>
                <a:lnTo>
                  <a:pt x="8985" y="72655"/>
                </a:lnTo>
                <a:lnTo>
                  <a:pt x="8985" y="47548"/>
                </a:lnTo>
                <a:lnTo>
                  <a:pt x="10288" y="48844"/>
                </a:lnTo>
                <a:lnTo>
                  <a:pt x="13837" y="51930"/>
                </a:lnTo>
                <a:lnTo>
                  <a:pt x="17365" y="53988"/>
                </a:lnTo>
                <a:lnTo>
                  <a:pt x="21045" y="55054"/>
                </a:lnTo>
                <a:lnTo>
                  <a:pt x="23831" y="55195"/>
                </a:lnTo>
                <a:lnTo>
                  <a:pt x="27249" y="55195"/>
                </a:lnTo>
                <a:lnTo>
                  <a:pt x="30279" y="54532"/>
                </a:lnTo>
                <a:lnTo>
                  <a:pt x="32914" y="53211"/>
                </a:lnTo>
                <a:lnTo>
                  <a:pt x="35565" y="51904"/>
                </a:lnTo>
                <a:lnTo>
                  <a:pt x="33822" y="39279"/>
                </a:lnTo>
                <a:lnTo>
                  <a:pt x="31813" y="42990"/>
                </a:lnTo>
                <a:lnTo>
                  <a:pt x="28879" y="45604"/>
                </a:lnTo>
                <a:lnTo>
                  <a:pt x="25304" y="47268"/>
                </a:lnTo>
                <a:lnTo>
                  <a:pt x="20599" y="47268"/>
                </a:lnTo>
                <a:lnTo>
                  <a:pt x="16045" y="44819"/>
                </a:lnTo>
                <a:lnTo>
                  <a:pt x="11465" y="40816"/>
                </a:lnTo>
                <a:lnTo>
                  <a:pt x="8985" y="37720"/>
                </a:lnTo>
                <a:lnTo>
                  <a:pt x="8985" y="17740"/>
                </a:lnTo>
                <a:lnTo>
                  <a:pt x="11757" y="14403"/>
                </a:lnTo>
                <a:lnTo>
                  <a:pt x="15534" y="10896"/>
                </a:lnTo>
                <a:lnTo>
                  <a:pt x="19015" y="8812"/>
                </a:lnTo>
                <a:lnTo>
                  <a:pt x="22432" y="7923"/>
                </a:lnTo>
                <a:lnTo>
                  <a:pt x="22110" y="190"/>
                </a:lnTo>
                <a:lnTo>
                  <a:pt x="19188" y="979"/>
                </a:lnTo>
                <a:lnTo>
                  <a:pt x="16365" y="2311"/>
                </a:lnTo>
                <a:lnTo>
                  <a:pt x="13564" y="4038"/>
                </a:lnTo>
                <a:lnTo>
                  <a:pt x="10807" y="6350"/>
                </a:lnTo>
                <a:lnTo>
                  <a:pt x="7898" y="9259"/>
                </a:lnTo>
                <a:lnTo>
                  <a:pt x="7898" y="2184"/>
                </a:lnTo>
                <a:lnTo>
                  <a:pt x="5309" y="812"/>
                </a:lnTo>
                <a:lnTo>
                  <a:pt x="2574" y="812"/>
                </a:lnTo>
                <a:lnTo>
                  <a:pt x="0" y="2515"/>
                </a:lnTo>
                <a:close/>
              </a:path>
              <a:path w="45050" h="74408">
                <a:moveTo>
                  <a:pt x="45050" y="26849"/>
                </a:moveTo>
                <a:lnTo>
                  <a:pt x="45050" y="23201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9" y="13243"/>
                </a:lnTo>
                <a:lnTo>
                  <a:pt x="42087" y="10374"/>
                </a:lnTo>
                <a:lnTo>
                  <a:pt x="40518" y="7923"/>
                </a:lnTo>
                <a:lnTo>
                  <a:pt x="36893" y="3531"/>
                </a:lnTo>
                <a:lnTo>
                  <a:pt x="31892" y="698"/>
                </a:lnTo>
                <a:lnTo>
                  <a:pt x="28858" y="0"/>
                </a:lnTo>
                <a:lnTo>
                  <a:pt x="25304" y="0"/>
                </a:lnTo>
                <a:lnTo>
                  <a:pt x="22110" y="190"/>
                </a:lnTo>
                <a:lnTo>
                  <a:pt x="22432" y="7923"/>
                </a:lnTo>
                <a:lnTo>
                  <a:pt x="25938" y="7923"/>
                </a:lnTo>
                <a:lnTo>
                  <a:pt x="29451" y="9601"/>
                </a:lnTo>
                <a:lnTo>
                  <a:pt x="32274" y="12203"/>
                </a:lnTo>
                <a:lnTo>
                  <a:pt x="34131" y="15925"/>
                </a:lnTo>
                <a:lnTo>
                  <a:pt x="35168" y="20458"/>
                </a:lnTo>
                <a:lnTo>
                  <a:pt x="35751" y="25336"/>
                </a:lnTo>
                <a:lnTo>
                  <a:pt x="35751" y="30250"/>
                </a:lnTo>
                <a:lnTo>
                  <a:pt x="35035" y="34886"/>
                </a:lnTo>
                <a:lnTo>
                  <a:pt x="33822" y="39279"/>
                </a:lnTo>
                <a:lnTo>
                  <a:pt x="35565" y="51904"/>
                </a:lnTo>
                <a:lnTo>
                  <a:pt x="37782" y="50011"/>
                </a:lnTo>
                <a:lnTo>
                  <a:pt x="41381" y="45137"/>
                </a:lnTo>
                <a:lnTo>
                  <a:pt x="42735" y="42177"/>
                </a:lnTo>
                <a:lnTo>
                  <a:pt x="43661" y="38685"/>
                </a:lnTo>
                <a:lnTo>
                  <a:pt x="44589" y="35179"/>
                </a:lnTo>
                <a:lnTo>
                  <a:pt x="45050" y="31240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8276626" y="50823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3"/>
                </a:moveTo>
                <a:lnTo>
                  <a:pt x="9964" y="54176"/>
                </a:lnTo>
                <a:lnTo>
                  <a:pt x="14396" y="55205"/>
                </a:lnTo>
                <a:lnTo>
                  <a:pt x="19908" y="55205"/>
                </a:lnTo>
                <a:lnTo>
                  <a:pt x="22928" y="47393"/>
                </a:lnTo>
                <a:lnTo>
                  <a:pt x="18385" y="48005"/>
                </a:lnTo>
                <a:lnTo>
                  <a:pt x="15490" y="48005"/>
                </a:lnTo>
                <a:lnTo>
                  <a:pt x="11614" y="45690"/>
                </a:lnTo>
                <a:lnTo>
                  <a:pt x="9187" y="42073"/>
                </a:lnTo>
                <a:close/>
              </a:path>
              <a:path w="22928" h="55205">
                <a:moveTo>
                  <a:pt x="34627" y="54432"/>
                </a:moveTo>
                <a:lnTo>
                  <a:pt x="37313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38" y="4838"/>
                </a:lnTo>
                <a:lnTo>
                  <a:pt x="32324" y="2056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22" y="187"/>
                </a:lnTo>
                <a:lnTo>
                  <a:pt x="13431" y="900"/>
                </a:lnTo>
                <a:lnTo>
                  <a:pt x="10166" y="1879"/>
                </a:lnTo>
                <a:lnTo>
                  <a:pt x="7232" y="3020"/>
                </a:lnTo>
                <a:lnTo>
                  <a:pt x="3506" y="5356"/>
                </a:lnTo>
                <a:lnTo>
                  <a:pt x="2390" y="8176"/>
                </a:lnTo>
                <a:lnTo>
                  <a:pt x="2688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21" y="9436"/>
                </a:lnTo>
                <a:lnTo>
                  <a:pt x="14104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93" y="8241"/>
                </a:lnTo>
                <a:lnTo>
                  <a:pt x="27856" y="9497"/>
                </a:lnTo>
                <a:lnTo>
                  <a:pt x="30279" y="12686"/>
                </a:lnTo>
                <a:lnTo>
                  <a:pt x="31075" y="15670"/>
                </a:lnTo>
                <a:lnTo>
                  <a:pt x="31273" y="19314"/>
                </a:lnTo>
                <a:lnTo>
                  <a:pt x="31273" y="23227"/>
                </a:lnTo>
                <a:lnTo>
                  <a:pt x="20711" y="23227"/>
                </a:lnTo>
                <a:lnTo>
                  <a:pt x="17297" y="23569"/>
                </a:lnTo>
                <a:lnTo>
                  <a:pt x="14251" y="24267"/>
                </a:lnTo>
                <a:lnTo>
                  <a:pt x="11202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73" y="29869"/>
                </a:lnTo>
                <a:lnTo>
                  <a:pt x="31273" y="40525"/>
                </a:lnTo>
                <a:lnTo>
                  <a:pt x="26939" y="44942"/>
                </a:lnTo>
                <a:lnTo>
                  <a:pt x="22928" y="47393"/>
                </a:lnTo>
                <a:lnTo>
                  <a:pt x="19908" y="55205"/>
                </a:lnTo>
                <a:lnTo>
                  <a:pt x="22694" y="54543"/>
                </a:lnTo>
                <a:lnTo>
                  <a:pt x="25330" y="53251"/>
                </a:lnTo>
                <a:lnTo>
                  <a:pt x="27942" y="51940"/>
                </a:lnTo>
                <a:lnTo>
                  <a:pt x="32475" y="47776"/>
                </a:lnTo>
                <a:lnTo>
                  <a:pt x="32475" y="52805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8333168" y="5082350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77" y="23331"/>
                </a:moveTo>
                <a:lnTo>
                  <a:pt x="33177" y="52743"/>
                </a:lnTo>
                <a:lnTo>
                  <a:pt x="33397" y="53506"/>
                </a:lnTo>
                <a:lnTo>
                  <a:pt x="36046" y="54432"/>
                </a:lnTo>
                <a:lnTo>
                  <a:pt x="39305" y="54432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47" y="0"/>
                </a:lnTo>
                <a:lnTo>
                  <a:pt x="19086" y="737"/>
                </a:lnTo>
                <a:lnTo>
                  <a:pt x="16355" y="2209"/>
                </a:lnTo>
                <a:lnTo>
                  <a:pt x="13604" y="3683"/>
                </a:lnTo>
                <a:lnTo>
                  <a:pt x="10868" y="5982"/>
                </a:lnTo>
                <a:lnTo>
                  <a:pt x="8107" y="9144"/>
                </a:lnTo>
                <a:lnTo>
                  <a:pt x="8107" y="2209"/>
                </a:lnTo>
                <a:lnTo>
                  <a:pt x="5547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182" y="53506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5" y="8802"/>
                </a:lnTo>
                <a:lnTo>
                  <a:pt x="22805" y="7988"/>
                </a:lnTo>
                <a:lnTo>
                  <a:pt x="26070" y="8319"/>
                </a:lnTo>
                <a:lnTo>
                  <a:pt x="28721" y="9650"/>
                </a:lnTo>
                <a:lnTo>
                  <a:pt x="31468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8386152" y="5123987"/>
            <a:ext cx="17687" cy="28648"/>
          </a:xfrm>
          <a:custGeom>
            <a:avLst/>
            <a:gdLst/>
            <a:ahLst/>
            <a:cxnLst/>
            <a:rect l="l" t="t" r="r" b="b"/>
            <a:pathLst>
              <a:path w="17687" h="28648">
                <a:moveTo>
                  <a:pt x="17687" y="4522"/>
                </a:moveTo>
                <a:lnTo>
                  <a:pt x="17687" y="3517"/>
                </a:lnTo>
                <a:lnTo>
                  <a:pt x="16041" y="482"/>
                </a:lnTo>
                <a:lnTo>
                  <a:pt x="13417" y="0"/>
                </a:lnTo>
                <a:lnTo>
                  <a:pt x="10768" y="50"/>
                </a:lnTo>
                <a:lnTo>
                  <a:pt x="7733" y="1522"/>
                </a:lnTo>
                <a:lnTo>
                  <a:pt x="7240" y="4522"/>
                </a:lnTo>
                <a:lnTo>
                  <a:pt x="7240" y="11657"/>
                </a:lnTo>
                <a:lnTo>
                  <a:pt x="0" y="27011"/>
                </a:lnTo>
                <a:lnTo>
                  <a:pt x="1432" y="28648"/>
                </a:lnTo>
                <a:lnTo>
                  <a:pt x="4269" y="28599"/>
                </a:lnTo>
                <a:lnTo>
                  <a:pt x="6969" y="27115"/>
                </a:lnTo>
                <a:lnTo>
                  <a:pt x="14418" y="15621"/>
                </a:lnTo>
                <a:lnTo>
                  <a:pt x="15548" y="13806"/>
                </a:lnTo>
                <a:lnTo>
                  <a:pt x="16971" y="10440"/>
                </a:lnTo>
                <a:lnTo>
                  <a:pt x="17514" y="7697"/>
                </a:lnTo>
                <a:lnTo>
                  <a:pt x="17687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8446244" y="5064264"/>
            <a:ext cx="46954" cy="72557"/>
          </a:xfrm>
          <a:custGeom>
            <a:avLst/>
            <a:gdLst/>
            <a:ahLst/>
            <a:cxnLst/>
            <a:rect l="l" t="t" r="r" b="b"/>
            <a:pathLst>
              <a:path w="46954" h="72557">
                <a:moveTo>
                  <a:pt x="45753" y="66700"/>
                </a:moveTo>
                <a:lnTo>
                  <a:pt x="39438" y="50788"/>
                </a:lnTo>
                <a:lnTo>
                  <a:pt x="38722" y="48959"/>
                </a:lnTo>
                <a:lnTo>
                  <a:pt x="37260" y="45873"/>
                </a:lnTo>
                <a:lnTo>
                  <a:pt x="34945" y="42025"/>
                </a:lnTo>
                <a:lnTo>
                  <a:pt x="32306" y="39156"/>
                </a:lnTo>
                <a:lnTo>
                  <a:pt x="31219" y="36423"/>
                </a:lnTo>
                <a:lnTo>
                  <a:pt x="32011" y="24893"/>
                </a:lnTo>
                <a:lnTo>
                  <a:pt x="29372" y="28766"/>
                </a:lnTo>
                <a:lnTo>
                  <a:pt x="26676" y="30736"/>
                </a:lnTo>
                <a:lnTo>
                  <a:pt x="23087" y="31953"/>
                </a:lnTo>
                <a:lnTo>
                  <a:pt x="18493" y="32259"/>
                </a:lnTo>
                <a:lnTo>
                  <a:pt x="9356" y="32259"/>
                </a:lnTo>
                <a:lnTo>
                  <a:pt x="9356" y="7926"/>
                </a:lnTo>
                <a:lnTo>
                  <a:pt x="18442" y="0"/>
                </a:lnTo>
                <a:lnTo>
                  <a:pt x="3477" y="0"/>
                </a:lnTo>
                <a:lnTo>
                  <a:pt x="1112" y="863"/>
                </a:lnTo>
                <a:lnTo>
                  <a:pt x="0" y="3897"/>
                </a:lnTo>
                <a:lnTo>
                  <a:pt x="0" y="70764"/>
                </a:lnTo>
                <a:lnTo>
                  <a:pt x="975" y="72085"/>
                </a:lnTo>
                <a:lnTo>
                  <a:pt x="3761" y="72557"/>
                </a:lnTo>
                <a:lnTo>
                  <a:pt x="6322" y="72518"/>
                </a:lnTo>
                <a:lnTo>
                  <a:pt x="9356" y="70764"/>
                </a:lnTo>
                <a:lnTo>
                  <a:pt x="9356" y="40016"/>
                </a:lnTo>
                <a:lnTo>
                  <a:pt x="17752" y="40016"/>
                </a:lnTo>
                <a:lnTo>
                  <a:pt x="21107" y="40995"/>
                </a:lnTo>
                <a:lnTo>
                  <a:pt x="25077" y="43728"/>
                </a:lnTo>
                <a:lnTo>
                  <a:pt x="27169" y="46291"/>
                </a:lnTo>
                <a:lnTo>
                  <a:pt x="28807" y="49531"/>
                </a:lnTo>
                <a:lnTo>
                  <a:pt x="30351" y="53239"/>
                </a:lnTo>
                <a:lnTo>
                  <a:pt x="36828" y="70271"/>
                </a:lnTo>
                <a:lnTo>
                  <a:pt x="38188" y="72085"/>
                </a:lnTo>
                <a:lnTo>
                  <a:pt x="41000" y="72557"/>
                </a:lnTo>
                <a:lnTo>
                  <a:pt x="43908" y="72518"/>
                </a:lnTo>
                <a:lnTo>
                  <a:pt x="46954" y="70764"/>
                </a:lnTo>
                <a:lnTo>
                  <a:pt x="46732" y="69522"/>
                </a:lnTo>
                <a:lnTo>
                  <a:pt x="45753" y="66700"/>
                </a:lnTo>
                <a:close/>
              </a:path>
              <a:path w="46954" h="72557">
                <a:moveTo>
                  <a:pt x="25116" y="330"/>
                </a:moveTo>
                <a:lnTo>
                  <a:pt x="21700" y="53"/>
                </a:lnTo>
                <a:lnTo>
                  <a:pt x="18442" y="0"/>
                </a:lnTo>
                <a:lnTo>
                  <a:pt x="9356" y="7926"/>
                </a:lnTo>
                <a:lnTo>
                  <a:pt x="19098" y="7926"/>
                </a:lnTo>
                <a:lnTo>
                  <a:pt x="21737" y="8102"/>
                </a:lnTo>
                <a:lnTo>
                  <a:pt x="24804" y="8661"/>
                </a:lnTo>
                <a:lnTo>
                  <a:pt x="27702" y="9514"/>
                </a:lnTo>
                <a:lnTo>
                  <a:pt x="31010" y="12880"/>
                </a:lnTo>
                <a:lnTo>
                  <a:pt x="32853" y="17211"/>
                </a:lnTo>
                <a:lnTo>
                  <a:pt x="32853" y="21793"/>
                </a:lnTo>
                <a:lnTo>
                  <a:pt x="32011" y="24893"/>
                </a:lnTo>
                <a:lnTo>
                  <a:pt x="31219" y="36423"/>
                </a:lnTo>
                <a:lnTo>
                  <a:pt x="34761" y="34443"/>
                </a:lnTo>
                <a:lnTo>
                  <a:pt x="37853" y="32082"/>
                </a:lnTo>
                <a:lnTo>
                  <a:pt x="40255" y="29149"/>
                </a:lnTo>
                <a:lnTo>
                  <a:pt x="41803" y="25540"/>
                </a:lnTo>
                <a:lnTo>
                  <a:pt x="42757" y="21451"/>
                </a:lnTo>
                <a:lnTo>
                  <a:pt x="42757" y="16548"/>
                </a:lnTo>
                <a:lnTo>
                  <a:pt x="41691" y="12207"/>
                </a:lnTo>
                <a:lnTo>
                  <a:pt x="39923" y="8294"/>
                </a:lnTo>
                <a:lnTo>
                  <a:pt x="37101" y="5093"/>
                </a:lnTo>
                <a:lnTo>
                  <a:pt x="33260" y="2743"/>
                </a:lnTo>
                <a:lnTo>
                  <a:pt x="28782" y="928"/>
                </a:lnTo>
                <a:lnTo>
                  <a:pt x="26056" y="445"/>
                </a:lnTo>
                <a:lnTo>
                  <a:pt x="25116" y="3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8505601" y="5083163"/>
            <a:ext cx="42213" cy="54382"/>
          </a:xfrm>
          <a:custGeom>
            <a:avLst/>
            <a:gdLst/>
            <a:ahLst/>
            <a:cxnLst/>
            <a:rect l="l" t="t" r="r" b="b"/>
            <a:pathLst>
              <a:path w="42213" h="54382">
                <a:moveTo>
                  <a:pt x="36060" y="0"/>
                </a:moveTo>
                <a:lnTo>
                  <a:pt x="33187" y="1703"/>
                </a:lnTo>
                <a:lnTo>
                  <a:pt x="33187" y="36803"/>
                </a:lnTo>
                <a:lnTo>
                  <a:pt x="30675" y="39968"/>
                </a:lnTo>
                <a:lnTo>
                  <a:pt x="28309" y="42365"/>
                </a:lnTo>
                <a:lnTo>
                  <a:pt x="23853" y="45645"/>
                </a:lnTo>
                <a:lnTo>
                  <a:pt x="19361" y="46455"/>
                </a:lnTo>
                <a:lnTo>
                  <a:pt x="16102" y="46112"/>
                </a:lnTo>
                <a:lnTo>
                  <a:pt x="13492" y="44740"/>
                </a:lnTo>
                <a:lnTo>
                  <a:pt x="10706" y="41275"/>
                </a:lnTo>
                <a:lnTo>
                  <a:pt x="9650" y="37998"/>
                </a:lnTo>
                <a:lnTo>
                  <a:pt x="9024" y="33883"/>
                </a:lnTo>
                <a:lnTo>
                  <a:pt x="9024" y="1703"/>
                </a:lnTo>
                <a:lnTo>
                  <a:pt x="8665" y="749"/>
                </a:lnTo>
                <a:lnTo>
                  <a:pt x="6102" y="0"/>
                </a:lnTo>
                <a:lnTo>
                  <a:pt x="2908" y="0"/>
                </a:lnTo>
                <a:lnTo>
                  <a:pt x="0" y="1703"/>
                </a:lnTo>
                <a:lnTo>
                  <a:pt x="0" y="35812"/>
                </a:lnTo>
                <a:lnTo>
                  <a:pt x="294" y="38924"/>
                </a:lnTo>
                <a:lnTo>
                  <a:pt x="889" y="41465"/>
                </a:lnTo>
                <a:lnTo>
                  <a:pt x="1497" y="44018"/>
                </a:lnTo>
                <a:lnTo>
                  <a:pt x="3848" y="48157"/>
                </a:lnTo>
                <a:lnTo>
                  <a:pt x="7040" y="51598"/>
                </a:lnTo>
                <a:lnTo>
                  <a:pt x="11512" y="53823"/>
                </a:lnTo>
                <a:lnTo>
                  <a:pt x="14244" y="54382"/>
                </a:lnTo>
                <a:lnTo>
                  <a:pt x="20299" y="54382"/>
                </a:lnTo>
                <a:lnTo>
                  <a:pt x="23061" y="53658"/>
                </a:lnTo>
                <a:lnTo>
                  <a:pt x="25786" y="52196"/>
                </a:lnTo>
                <a:lnTo>
                  <a:pt x="28507" y="50749"/>
                </a:lnTo>
                <a:lnTo>
                  <a:pt x="31254" y="48449"/>
                </a:lnTo>
                <a:lnTo>
                  <a:pt x="34056" y="45288"/>
                </a:lnTo>
                <a:lnTo>
                  <a:pt x="34056" y="52222"/>
                </a:lnTo>
                <a:lnTo>
                  <a:pt x="36619" y="53619"/>
                </a:lnTo>
                <a:lnTo>
                  <a:pt x="39542" y="53619"/>
                </a:lnTo>
                <a:lnTo>
                  <a:pt x="42213" y="51930"/>
                </a:lnTo>
                <a:lnTo>
                  <a:pt x="42213" y="1703"/>
                </a:lnTo>
                <a:lnTo>
                  <a:pt x="41964" y="939"/>
                </a:lnTo>
                <a:lnTo>
                  <a:pt x="39289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8560746" y="5082350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48"/>
                </a:moveTo>
                <a:lnTo>
                  <a:pt x="3912" y="23619"/>
                </a:lnTo>
                <a:lnTo>
                  <a:pt x="7552" y="26910"/>
                </a:lnTo>
                <a:lnTo>
                  <a:pt x="10486" y="28511"/>
                </a:lnTo>
                <a:lnTo>
                  <a:pt x="13531" y="29855"/>
                </a:lnTo>
                <a:lnTo>
                  <a:pt x="16563" y="31099"/>
                </a:lnTo>
                <a:lnTo>
                  <a:pt x="19465" y="32255"/>
                </a:lnTo>
                <a:lnTo>
                  <a:pt x="23086" y="34401"/>
                </a:lnTo>
                <a:lnTo>
                  <a:pt x="25444" y="37198"/>
                </a:lnTo>
                <a:lnTo>
                  <a:pt x="25786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6" y="47317"/>
                </a:lnTo>
                <a:lnTo>
                  <a:pt x="17146" y="47825"/>
                </a:lnTo>
                <a:lnTo>
                  <a:pt x="13594" y="47825"/>
                </a:lnTo>
                <a:lnTo>
                  <a:pt x="10227" y="47076"/>
                </a:lnTo>
                <a:lnTo>
                  <a:pt x="6177" y="45427"/>
                </a:lnTo>
                <a:lnTo>
                  <a:pt x="3308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27"/>
                </a:lnTo>
                <a:lnTo>
                  <a:pt x="3049" y="52387"/>
                </a:lnTo>
                <a:lnTo>
                  <a:pt x="6242" y="53718"/>
                </a:lnTo>
                <a:lnTo>
                  <a:pt x="8898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3" y="52387"/>
                </a:lnTo>
                <a:lnTo>
                  <a:pt x="31034" y="49629"/>
                </a:lnTo>
                <a:lnTo>
                  <a:pt x="33277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9" y="33487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36" y="24508"/>
                </a:lnTo>
                <a:lnTo>
                  <a:pt x="19180" y="23252"/>
                </a:lnTo>
                <a:lnTo>
                  <a:pt x="16206" y="22057"/>
                </a:lnTo>
                <a:lnTo>
                  <a:pt x="12552" y="19900"/>
                </a:lnTo>
                <a:lnTo>
                  <a:pt x="10162" y="17081"/>
                </a:lnTo>
                <a:lnTo>
                  <a:pt x="9791" y="14399"/>
                </a:lnTo>
                <a:lnTo>
                  <a:pt x="10374" y="11490"/>
                </a:lnTo>
                <a:lnTo>
                  <a:pt x="12801" y="8531"/>
                </a:lnTo>
                <a:lnTo>
                  <a:pt x="16070" y="7325"/>
                </a:lnTo>
                <a:lnTo>
                  <a:pt x="18928" y="7134"/>
                </a:lnTo>
                <a:lnTo>
                  <a:pt x="22161" y="7350"/>
                </a:lnTo>
                <a:lnTo>
                  <a:pt x="25962" y="8606"/>
                </a:lnTo>
                <a:lnTo>
                  <a:pt x="29329" y="10374"/>
                </a:lnTo>
                <a:lnTo>
                  <a:pt x="32137" y="8557"/>
                </a:lnTo>
                <a:lnTo>
                  <a:pt x="32076" y="5863"/>
                </a:lnTo>
                <a:lnTo>
                  <a:pt x="30502" y="2994"/>
                </a:lnTo>
                <a:lnTo>
                  <a:pt x="27557" y="1508"/>
                </a:lnTo>
                <a:lnTo>
                  <a:pt x="24263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70" y="406"/>
                </a:lnTo>
                <a:lnTo>
                  <a:pt x="11242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29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8604076" y="5082350"/>
            <a:ext cx="34663" cy="55205"/>
          </a:xfrm>
          <a:custGeom>
            <a:avLst/>
            <a:gdLst/>
            <a:ahLst/>
            <a:cxnLst/>
            <a:rect l="l" t="t" r="r" b="b"/>
            <a:pathLst>
              <a:path w="34663" h="55205">
                <a:moveTo>
                  <a:pt x="2268" y="20648"/>
                </a:moveTo>
                <a:lnTo>
                  <a:pt x="3912" y="23619"/>
                </a:lnTo>
                <a:lnTo>
                  <a:pt x="7552" y="26910"/>
                </a:lnTo>
                <a:lnTo>
                  <a:pt x="10486" y="28511"/>
                </a:lnTo>
                <a:lnTo>
                  <a:pt x="13531" y="29855"/>
                </a:lnTo>
                <a:lnTo>
                  <a:pt x="16563" y="31099"/>
                </a:lnTo>
                <a:lnTo>
                  <a:pt x="19461" y="32255"/>
                </a:lnTo>
                <a:lnTo>
                  <a:pt x="23089" y="34401"/>
                </a:lnTo>
                <a:lnTo>
                  <a:pt x="25440" y="37198"/>
                </a:lnTo>
                <a:lnTo>
                  <a:pt x="25789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9" y="47317"/>
                </a:lnTo>
                <a:lnTo>
                  <a:pt x="17146" y="47825"/>
                </a:lnTo>
                <a:lnTo>
                  <a:pt x="13592" y="47825"/>
                </a:lnTo>
                <a:lnTo>
                  <a:pt x="10223" y="47076"/>
                </a:lnTo>
                <a:lnTo>
                  <a:pt x="6181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38" y="53718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6" y="54838"/>
                </a:lnTo>
                <a:lnTo>
                  <a:pt x="23237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7" y="45935"/>
                </a:lnTo>
                <a:lnTo>
                  <a:pt x="34663" y="41630"/>
                </a:lnTo>
                <a:lnTo>
                  <a:pt x="34663" y="36903"/>
                </a:lnTo>
                <a:lnTo>
                  <a:pt x="33597" y="33487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32" y="24508"/>
                </a:lnTo>
                <a:lnTo>
                  <a:pt x="19176" y="23252"/>
                </a:lnTo>
                <a:lnTo>
                  <a:pt x="16202" y="22057"/>
                </a:lnTo>
                <a:lnTo>
                  <a:pt x="12552" y="19900"/>
                </a:lnTo>
                <a:lnTo>
                  <a:pt x="10166" y="17081"/>
                </a:lnTo>
                <a:lnTo>
                  <a:pt x="9795" y="14399"/>
                </a:lnTo>
                <a:lnTo>
                  <a:pt x="10370" y="11490"/>
                </a:lnTo>
                <a:lnTo>
                  <a:pt x="12801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61" y="7350"/>
                </a:lnTo>
                <a:lnTo>
                  <a:pt x="25958" y="8606"/>
                </a:lnTo>
                <a:lnTo>
                  <a:pt x="29329" y="10374"/>
                </a:lnTo>
                <a:lnTo>
                  <a:pt x="32137" y="8557"/>
                </a:lnTo>
                <a:lnTo>
                  <a:pt x="32075" y="5863"/>
                </a:lnTo>
                <a:lnTo>
                  <a:pt x="30505" y="2994"/>
                </a:lnTo>
                <a:lnTo>
                  <a:pt x="27557" y="1508"/>
                </a:lnTo>
                <a:lnTo>
                  <a:pt x="24263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38" y="1230"/>
                </a:lnTo>
                <a:lnTo>
                  <a:pt x="7145" y="3135"/>
                </a:lnTo>
                <a:lnTo>
                  <a:pt x="4171" y="5853"/>
                </a:lnTo>
                <a:lnTo>
                  <a:pt x="232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8650241" y="506242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96" y="9143"/>
                </a:lnTo>
                <a:lnTo>
                  <a:pt x="3394" y="11048"/>
                </a:lnTo>
                <a:lnTo>
                  <a:pt x="7639" y="11048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18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275" y="73432"/>
                </a:moveTo>
                <a:lnTo>
                  <a:pt x="3949" y="74358"/>
                </a:lnTo>
                <a:lnTo>
                  <a:pt x="7203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2" y="21704"/>
                </a:lnTo>
                <a:lnTo>
                  <a:pt x="7203" y="20739"/>
                </a:lnTo>
                <a:lnTo>
                  <a:pt x="3949" y="20739"/>
                </a:lnTo>
                <a:lnTo>
                  <a:pt x="1076" y="22442"/>
                </a:lnTo>
                <a:lnTo>
                  <a:pt x="1076" y="72669"/>
                </a:lnTo>
                <a:lnTo>
                  <a:pt x="1275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8673393" y="50823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87" y="42073"/>
                </a:moveTo>
                <a:lnTo>
                  <a:pt x="9975" y="54176"/>
                </a:lnTo>
                <a:lnTo>
                  <a:pt x="14396" y="55205"/>
                </a:lnTo>
                <a:lnTo>
                  <a:pt x="19907" y="55205"/>
                </a:lnTo>
                <a:lnTo>
                  <a:pt x="22924" y="47393"/>
                </a:lnTo>
                <a:lnTo>
                  <a:pt x="18380" y="48005"/>
                </a:lnTo>
                <a:lnTo>
                  <a:pt x="15483" y="48005"/>
                </a:lnTo>
                <a:lnTo>
                  <a:pt x="11610" y="45690"/>
                </a:lnTo>
                <a:lnTo>
                  <a:pt x="9187" y="42073"/>
                </a:lnTo>
                <a:close/>
              </a:path>
              <a:path w="22924" h="55205">
                <a:moveTo>
                  <a:pt x="34639" y="54432"/>
                </a:moveTo>
                <a:lnTo>
                  <a:pt x="37310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7" y="13068"/>
                </a:lnTo>
                <a:lnTo>
                  <a:pt x="38473" y="8380"/>
                </a:lnTo>
                <a:lnTo>
                  <a:pt x="3584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0" y="0"/>
                </a:lnTo>
                <a:lnTo>
                  <a:pt x="17128" y="187"/>
                </a:lnTo>
                <a:lnTo>
                  <a:pt x="13441" y="900"/>
                </a:lnTo>
                <a:lnTo>
                  <a:pt x="10172" y="1879"/>
                </a:lnTo>
                <a:lnTo>
                  <a:pt x="7228" y="3020"/>
                </a:lnTo>
                <a:lnTo>
                  <a:pt x="3498" y="5356"/>
                </a:lnTo>
                <a:lnTo>
                  <a:pt x="2386" y="8176"/>
                </a:lnTo>
                <a:lnTo>
                  <a:pt x="2682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2" y="7477"/>
                </a:lnTo>
                <a:lnTo>
                  <a:pt x="22143" y="7477"/>
                </a:lnTo>
                <a:lnTo>
                  <a:pt x="25289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09" y="23227"/>
                </a:lnTo>
                <a:lnTo>
                  <a:pt x="17291" y="23569"/>
                </a:lnTo>
                <a:lnTo>
                  <a:pt x="14244" y="24267"/>
                </a:lnTo>
                <a:lnTo>
                  <a:pt x="11202" y="24941"/>
                </a:lnTo>
                <a:lnTo>
                  <a:pt x="8628" y="25970"/>
                </a:lnTo>
                <a:lnTo>
                  <a:pt x="4417" y="28724"/>
                </a:lnTo>
                <a:lnTo>
                  <a:pt x="1684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7" y="55205"/>
                </a:lnTo>
                <a:lnTo>
                  <a:pt x="22687" y="54543"/>
                </a:lnTo>
                <a:lnTo>
                  <a:pt x="25328" y="53251"/>
                </a:lnTo>
                <a:lnTo>
                  <a:pt x="27938" y="51940"/>
                </a:lnTo>
                <a:lnTo>
                  <a:pt x="32467" y="47776"/>
                </a:lnTo>
                <a:lnTo>
                  <a:pt x="32467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8724110" y="5123987"/>
            <a:ext cx="17691" cy="28648"/>
          </a:xfrm>
          <a:custGeom>
            <a:avLst/>
            <a:gdLst/>
            <a:ahLst/>
            <a:cxnLst/>
            <a:rect l="l" t="t" r="r" b="b"/>
            <a:pathLst>
              <a:path w="17691" h="28648">
                <a:moveTo>
                  <a:pt x="17691" y="4522"/>
                </a:moveTo>
                <a:lnTo>
                  <a:pt x="17691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36" y="1522"/>
                </a:lnTo>
                <a:lnTo>
                  <a:pt x="7244" y="4522"/>
                </a:lnTo>
                <a:lnTo>
                  <a:pt x="7244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69" y="28599"/>
                </a:lnTo>
                <a:lnTo>
                  <a:pt x="6969" y="27115"/>
                </a:lnTo>
                <a:lnTo>
                  <a:pt x="14422" y="15621"/>
                </a:lnTo>
                <a:lnTo>
                  <a:pt x="15548" y="13806"/>
                </a:lnTo>
                <a:lnTo>
                  <a:pt x="16974" y="10440"/>
                </a:lnTo>
                <a:lnTo>
                  <a:pt x="17518" y="7697"/>
                </a:lnTo>
                <a:lnTo>
                  <a:pt x="17691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8784195" y="5063925"/>
            <a:ext cx="50708" cy="72896"/>
          </a:xfrm>
          <a:custGeom>
            <a:avLst/>
            <a:gdLst/>
            <a:ahLst/>
            <a:cxnLst/>
            <a:rect l="l" t="t" r="r" b="b"/>
            <a:pathLst>
              <a:path w="50708" h="72896">
                <a:moveTo>
                  <a:pt x="44380" y="50"/>
                </a:moveTo>
                <a:lnTo>
                  <a:pt x="41409" y="1789"/>
                </a:lnTo>
                <a:lnTo>
                  <a:pt x="41409" y="30693"/>
                </a:lnTo>
                <a:lnTo>
                  <a:pt x="9359" y="30693"/>
                </a:lnTo>
                <a:lnTo>
                  <a:pt x="9359" y="1789"/>
                </a:lnTo>
                <a:lnTo>
                  <a:pt x="8999" y="784"/>
                </a:lnTo>
                <a:lnTo>
                  <a:pt x="6350" y="50"/>
                </a:lnTo>
                <a:lnTo>
                  <a:pt x="3069" y="50"/>
                </a:lnTo>
                <a:lnTo>
                  <a:pt x="0" y="1789"/>
                </a:lnTo>
                <a:lnTo>
                  <a:pt x="0" y="71107"/>
                </a:lnTo>
                <a:lnTo>
                  <a:pt x="369" y="72108"/>
                </a:lnTo>
                <a:lnTo>
                  <a:pt x="3069" y="72857"/>
                </a:lnTo>
                <a:lnTo>
                  <a:pt x="6350" y="72857"/>
                </a:lnTo>
                <a:lnTo>
                  <a:pt x="9359" y="71107"/>
                </a:lnTo>
                <a:lnTo>
                  <a:pt x="9359" y="39077"/>
                </a:lnTo>
                <a:lnTo>
                  <a:pt x="41409" y="39077"/>
                </a:lnTo>
                <a:lnTo>
                  <a:pt x="41409" y="71107"/>
                </a:lnTo>
                <a:lnTo>
                  <a:pt x="42386" y="72424"/>
                </a:lnTo>
                <a:lnTo>
                  <a:pt x="45147" y="72896"/>
                </a:lnTo>
                <a:lnTo>
                  <a:pt x="47699" y="72857"/>
                </a:lnTo>
                <a:lnTo>
                  <a:pt x="50708" y="71107"/>
                </a:lnTo>
                <a:lnTo>
                  <a:pt x="50708" y="1789"/>
                </a:lnTo>
                <a:lnTo>
                  <a:pt x="49729" y="482"/>
                </a:lnTo>
                <a:lnTo>
                  <a:pt x="46954" y="0"/>
                </a:lnTo>
                <a:lnTo>
                  <a:pt x="44380" y="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8849072" y="5082343"/>
            <a:ext cx="48961" cy="55205"/>
          </a:xfrm>
          <a:custGeom>
            <a:avLst/>
            <a:gdLst/>
            <a:ahLst/>
            <a:cxnLst/>
            <a:rect l="l" t="t" r="r" b="b"/>
            <a:pathLst>
              <a:path w="48961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9" y="39470"/>
                </a:lnTo>
                <a:lnTo>
                  <a:pt x="2438" y="42811"/>
                </a:lnTo>
                <a:lnTo>
                  <a:pt x="3920" y="45655"/>
                </a:lnTo>
                <a:lnTo>
                  <a:pt x="5915" y="48005"/>
                </a:lnTo>
                <a:lnTo>
                  <a:pt x="10422" y="52132"/>
                </a:lnTo>
                <a:lnTo>
                  <a:pt x="9544" y="32802"/>
                </a:lnTo>
                <a:lnTo>
                  <a:pt x="9296" y="30210"/>
                </a:lnTo>
                <a:lnTo>
                  <a:pt x="9296" y="24598"/>
                </a:lnTo>
                <a:lnTo>
                  <a:pt x="9594" y="21957"/>
                </a:lnTo>
                <a:lnTo>
                  <a:pt x="10199" y="19533"/>
                </a:lnTo>
                <a:lnTo>
                  <a:pt x="11722" y="15036"/>
                </a:lnTo>
                <a:lnTo>
                  <a:pt x="14210" y="11506"/>
                </a:lnTo>
                <a:lnTo>
                  <a:pt x="17726" y="9155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68" y="13625"/>
                </a:lnTo>
                <a:lnTo>
                  <a:pt x="38412" y="17564"/>
                </a:lnTo>
                <a:lnTo>
                  <a:pt x="39403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9"/>
                </a:lnTo>
                <a:lnTo>
                  <a:pt x="38787" y="35673"/>
                </a:lnTo>
                <a:lnTo>
                  <a:pt x="37274" y="40168"/>
                </a:lnTo>
                <a:lnTo>
                  <a:pt x="34787" y="43675"/>
                </a:lnTo>
                <a:lnTo>
                  <a:pt x="31259" y="45986"/>
                </a:lnTo>
                <a:lnTo>
                  <a:pt x="27021" y="47448"/>
                </a:lnTo>
                <a:lnTo>
                  <a:pt x="21503" y="47448"/>
                </a:lnTo>
                <a:lnTo>
                  <a:pt x="19088" y="46926"/>
                </a:lnTo>
                <a:lnTo>
                  <a:pt x="15199" y="44805"/>
                </a:lnTo>
                <a:lnTo>
                  <a:pt x="12518" y="41565"/>
                </a:lnTo>
                <a:lnTo>
                  <a:pt x="13407" y="53352"/>
                </a:lnTo>
                <a:lnTo>
                  <a:pt x="16391" y="54583"/>
                </a:lnTo>
                <a:lnTo>
                  <a:pt x="19908" y="55205"/>
                </a:lnTo>
                <a:lnTo>
                  <a:pt x="28063" y="55205"/>
                </a:lnTo>
                <a:lnTo>
                  <a:pt x="31691" y="54508"/>
                </a:lnTo>
                <a:lnTo>
                  <a:pt x="34834" y="53111"/>
                </a:lnTo>
                <a:lnTo>
                  <a:pt x="37969" y="51728"/>
                </a:lnTo>
                <a:lnTo>
                  <a:pt x="40580" y="49770"/>
                </a:lnTo>
                <a:lnTo>
                  <a:pt x="44752" y="44791"/>
                </a:lnTo>
                <a:lnTo>
                  <a:pt x="46325" y="41821"/>
                </a:lnTo>
                <a:lnTo>
                  <a:pt x="47376" y="38379"/>
                </a:lnTo>
                <a:lnTo>
                  <a:pt x="48427" y="34937"/>
                </a:lnTo>
                <a:lnTo>
                  <a:pt x="48961" y="31165"/>
                </a:lnTo>
                <a:lnTo>
                  <a:pt x="48961" y="22871"/>
                </a:lnTo>
                <a:lnTo>
                  <a:pt x="48453" y="19086"/>
                </a:lnTo>
                <a:lnTo>
                  <a:pt x="47459" y="15746"/>
                </a:lnTo>
                <a:lnTo>
                  <a:pt x="46461" y="12395"/>
                </a:lnTo>
                <a:lnTo>
                  <a:pt x="44971" y="9550"/>
                </a:lnTo>
                <a:lnTo>
                  <a:pt x="42980" y="7214"/>
                </a:lnTo>
                <a:lnTo>
                  <a:pt x="38488" y="3084"/>
                </a:lnTo>
                <a:lnTo>
                  <a:pt x="35488" y="1854"/>
                </a:lnTo>
                <a:lnTo>
                  <a:pt x="32494" y="623"/>
                </a:lnTo>
                <a:lnTo>
                  <a:pt x="28991" y="0"/>
                </a:lnTo>
                <a:lnTo>
                  <a:pt x="20797" y="0"/>
                </a:lnTo>
                <a:lnTo>
                  <a:pt x="17155" y="698"/>
                </a:lnTo>
                <a:lnTo>
                  <a:pt x="14037" y="2070"/>
                </a:lnTo>
                <a:lnTo>
                  <a:pt x="10915" y="3453"/>
                </a:lnTo>
                <a:lnTo>
                  <a:pt x="8319" y="5386"/>
                </a:lnTo>
                <a:lnTo>
                  <a:pt x="4133" y="10375"/>
                </a:lnTo>
                <a:lnTo>
                  <a:pt x="2585" y="13334"/>
                </a:lnTo>
                <a:lnTo>
                  <a:pt x="1548" y="16790"/>
                </a:lnTo>
                <a:lnTo>
                  <a:pt x="50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1" h="55205">
                <a:moveTo>
                  <a:pt x="10523" y="37641"/>
                </a:moveTo>
                <a:lnTo>
                  <a:pt x="9544" y="32802"/>
                </a:lnTo>
                <a:lnTo>
                  <a:pt x="10422" y="52132"/>
                </a:lnTo>
                <a:lnTo>
                  <a:pt x="13407" y="53352"/>
                </a:lnTo>
                <a:lnTo>
                  <a:pt x="12518" y="41565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8911289" y="5058778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5"/>
                </a:moveTo>
                <a:lnTo>
                  <a:pt x="8989" y="1752"/>
                </a:lnTo>
                <a:lnTo>
                  <a:pt x="8765" y="967"/>
                </a:lnTo>
                <a:lnTo>
                  <a:pt x="612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5"/>
                </a:lnTo>
                <a:lnTo>
                  <a:pt x="334" y="77266"/>
                </a:lnTo>
                <a:lnTo>
                  <a:pt x="2876" y="78004"/>
                </a:lnTo>
                <a:lnTo>
                  <a:pt x="6126" y="78004"/>
                </a:lnTo>
                <a:lnTo>
                  <a:pt x="8989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8936664" y="5058778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5"/>
                </a:moveTo>
                <a:lnTo>
                  <a:pt x="8989" y="1752"/>
                </a:lnTo>
                <a:lnTo>
                  <a:pt x="8766" y="967"/>
                </a:lnTo>
                <a:lnTo>
                  <a:pt x="6131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201" y="77078"/>
                </a:lnTo>
                <a:lnTo>
                  <a:pt x="2872" y="78004"/>
                </a:lnTo>
                <a:lnTo>
                  <a:pt x="6131" y="78004"/>
                </a:lnTo>
                <a:lnTo>
                  <a:pt x="8989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8958740" y="50823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8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4" y="47393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4" y="45690"/>
                </a:lnTo>
                <a:lnTo>
                  <a:pt x="9198" y="42073"/>
                </a:lnTo>
                <a:close/>
              </a:path>
              <a:path w="22924" h="55205">
                <a:moveTo>
                  <a:pt x="34635" y="54432"/>
                </a:moveTo>
                <a:lnTo>
                  <a:pt x="37311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53" y="4838"/>
                </a:lnTo>
                <a:lnTo>
                  <a:pt x="32335" y="2056"/>
                </a:lnTo>
                <a:lnTo>
                  <a:pt x="27406" y="417"/>
                </a:lnTo>
                <a:lnTo>
                  <a:pt x="24401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6" y="900"/>
                </a:lnTo>
                <a:lnTo>
                  <a:pt x="10173" y="1879"/>
                </a:lnTo>
                <a:lnTo>
                  <a:pt x="7240" y="3020"/>
                </a:lnTo>
                <a:lnTo>
                  <a:pt x="3502" y="5356"/>
                </a:lnTo>
                <a:lnTo>
                  <a:pt x="2387" y="8176"/>
                </a:lnTo>
                <a:lnTo>
                  <a:pt x="2686" y="11490"/>
                </a:lnTo>
                <a:lnTo>
                  <a:pt x="5270" y="12405"/>
                </a:lnTo>
                <a:lnTo>
                  <a:pt x="8172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3" y="7477"/>
                </a:lnTo>
                <a:lnTo>
                  <a:pt x="22147" y="7477"/>
                </a:lnTo>
                <a:lnTo>
                  <a:pt x="25300" y="8241"/>
                </a:lnTo>
                <a:lnTo>
                  <a:pt x="27867" y="9497"/>
                </a:lnTo>
                <a:lnTo>
                  <a:pt x="30280" y="12686"/>
                </a:lnTo>
                <a:lnTo>
                  <a:pt x="31071" y="15670"/>
                </a:lnTo>
                <a:lnTo>
                  <a:pt x="31281" y="19314"/>
                </a:lnTo>
                <a:lnTo>
                  <a:pt x="31281" y="23227"/>
                </a:lnTo>
                <a:lnTo>
                  <a:pt x="20722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5" y="25970"/>
                </a:lnTo>
                <a:lnTo>
                  <a:pt x="4417" y="28724"/>
                </a:lnTo>
                <a:lnTo>
                  <a:pt x="1681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3" y="52487"/>
                </a:lnTo>
                <a:lnTo>
                  <a:pt x="9979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26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81" y="29869"/>
                </a:lnTo>
                <a:lnTo>
                  <a:pt x="31281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26" y="53251"/>
                </a:lnTo>
                <a:lnTo>
                  <a:pt x="27940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9015293" y="50823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89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5" y="10374"/>
                </a:lnTo>
                <a:lnTo>
                  <a:pt x="38289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03" y="0"/>
                </a:lnTo>
                <a:lnTo>
                  <a:pt x="21837" y="0"/>
                </a:lnTo>
                <a:lnTo>
                  <a:pt x="19086" y="737"/>
                </a:lnTo>
                <a:lnTo>
                  <a:pt x="16339" y="2209"/>
                </a:lnTo>
                <a:lnTo>
                  <a:pt x="13592" y="3683"/>
                </a:lnTo>
                <a:lnTo>
                  <a:pt x="10857" y="5982"/>
                </a:lnTo>
                <a:lnTo>
                  <a:pt x="8092" y="9144"/>
                </a:lnTo>
                <a:lnTo>
                  <a:pt x="8092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6" y="53694"/>
                </a:lnTo>
                <a:lnTo>
                  <a:pt x="2857" y="54432"/>
                </a:lnTo>
                <a:lnTo>
                  <a:pt x="6101" y="54432"/>
                </a:lnTo>
                <a:lnTo>
                  <a:pt x="8959" y="52743"/>
                </a:lnTo>
                <a:lnTo>
                  <a:pt x="8959" y="17628"/>
                </a:lnTo>
                <a:lnTo>
                  <a:pt x="11436" y="14464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56" y="8319"/>
                </a:lnTo>
                <a:lnTo>
                  <a:pt x="28705" y="9650"/>
                </a:lnTo>
                <a:lnTo>
                  <a:pt x="31456" y="13157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9070988" y="5121579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0918" y="0"/>
                </a:moveTo>
                <a:lnTo>
                  <a:pt x="10720" y="13827"/>
                </a:lnTo>
                <a:lnTo>
                  <a:pt x="13258" y="15248"/>
                </a:lnTo>
                <a:lnTo>
                  <a:pt x="12797" y="3757"/>
                </a:lnTo>
                <a:lnTo>
                  <a:pt x="10918" y="0"/>
                </a:lnTo>
                <a:close/>
              </a:path>
              <a:path w="13258" h="77810">
                <a:moveTo>
                  <a:pt x="37050" y="6868"/>
                </a:moveTo>
                <a:lnTo>
                  <a:pt x="37122" y="14069"/>
                </a:lnTo>
                <a:lnTo>
                  <a:pt x="39739" y="15199"/>
                </a:lnTo>
                <a:lnTo>
                  <a:pt x="42461" y="15199"/>
                </a:lnTo>
                <a:lnTo>
                  <a:pt x="45039" y="13510"/>
                </a:lnTo>
                <a:lnTo>
                  <a:pt x="45039" y="-60821"/>
                </a:lnTo>
                <a:lnTo>
                  <a:pt x="44801" y="-61584"/>
                </a:lnTo>
                <a:lnTo>
                  <a:pt x="42127" y="-62561"/>
                </a:lnTo>
                <a:lnTo>
                  <a:pt x="38883" y="-62561"/>
                </a:lnTo>
                <a:lnTo>
                  <a:pt x="36010" y="-60821"/>
                </a:lnTo>
                <a:lnTo>
                  <a:pt x="36010" y="-31636"/>
                </a:lnTo>
                <a:lnTo>
                  <a:pt x="31344" y="-36018"/>
                </a:lnTo>
                <a:lnTo>
                  <a:pt x="26588" y="-38585"/>
                </a:lnTo>
                <a:lnTo>
                  <a:pt x="23964" y="-39232"/>
                </a:lnTo>
                <a:lnTo>
                  <a:pt x="17664" y="-39232"/>
                </a:lnTo>
                <a:lnTo>
                  <a:pt x="14618" y="-38559"/>
                </a:lnTo>
                <a:lnTo>
                  <a:pt x="12009" y="-37249"/>
                </a:lnTo>
                <a:lnTo>
                  <a:pt x="9370" y="-35916"/>
                </a:lnTo>
                <a:lnTo>
                  <a:pt x="7166" y="-34038"/>
                </a:lnTo>
                <a:lnTo>
                  <a:pt x="3614" y="-29123"/>
                </a:lnTo>
                <a:lnTo>
                  <a:pt x="2264" y="-26164"/>
                </a:lnTo>
                <a:lnTo>
                  <a:pt x="1360" y="-22669"/>
                </a:lnTo>
                <a:lnTo>
                  <a:pt x="457" y="-19202"/>
                </a:lnTo>
                <a:lnTo>
                  <a:pt x="0" y="-15303"/>
                </a:lnTo>
                <a:lnTo>
                  <a:pt x="0" y="-7340"/>
                </a:lnTo>
                <a:lnTo>
                  <a:pt x="359" y="-3873"/>
                </a:lnTo>
                <a:lnTo>
                  <a:pt x="1087" y="-572"/>
                </a:lnTo>
                <a:lnTo>
                  <a:pt x="1807" y="2717"/>
                </a:lnTo>
                <a:lnTo>
                  <a:pt x="2969" y="5572"/>
                </a:lnTo>
                <a:lnTo>
                  <a:pt x="4542" y="8023"/>
                </a:lnTo>
                <a:lnTo>
                  <a:pt x="8178" y="12379"/>
                </a:lnTo>
                <a:lnTo>
                  <a:pt x="10720" y="13827"/>
                </a:lnTo>
                <a:lnTo>
                  <a:pt x="10918" y="0"/>
                </a:lnTo>
                <a:lnTo>
                  <a:pt x="9878" y="-4572"/>
                </a:lnTo>
                <a:lnTo>
                  <a:pt x="9305" y="-9464"/>
                </a:lnTo>
                <a:lnTo>
                  <a:pt x="9305" y="-14378"/>
                </a:lnTo>
                <a:lnTo>
                  <a:pt x="9978" y="-19025"/>
                </a:lnTo>
                <a:lnTo>
                  <a:pt x="11167" y="-23395"/>
                </a:lnTo>
                <a:lnTo>
                  <a:pt x="13161" y="-27039"/>
                </a:lnTo>
                <a:lnTo>
                  <a:pt x="16055" y="-29631"/>
                </a:lnTo>
                <a:lnTo>
                  <a:pt x="19583" y="-31305"/>
                </a:lnTo>
                <a:lnTo>
                  <a:pt x="24335" y="-31305"/>
                </a:lnTo>
                <a:lnTo>
                  <a:pt x="28978" y="-28882"/>
                </a:lnTo>
                <a:lnTo>
                  <a:pt x="33583" y="-24904"/>
                </a:lnTo>
                <a:lnTo>
                  <a:pt x="36010" y="-21819"/>
                </a:lnTo>
                <a:lnTo>
                  <a:pt x="36010" y="-1728"/>
                </a:lnTo>
                <a:lnTo>
                  <a:pt x="33248" y="1638"/>
                </a:lnTo>
                <a:lnTo>
                  <a:pt x="29512" y="5140"/>
                </a:lnTo>
                <a:lnTo>
                  <a:pt x="26045" y="7260"/>
                </a:lnTo>
                <a:lnTo>
                  <a:pt x="22689" y="8088"/>
                </a:lnTo>
                <a:lnTo>
                  <a:pt x="19140" y="8088"/>
                </a:lnTo>
                <a:lnTo>
                  <a:pt x="15623" y="6400"/>
                </a:lnTo>
                <a:lnTo>
                  <a:pt x="12797" y="3757"/>
                </a:lnTo>
                <a:lnTo>
                  <a:pt x="13258" y="15248"/>
                </a:lnTo>
                <a:lnTo>
                  <a:pt x="16314" y="15976"/>
                </a:lnTo>
                <a:lnTo>
                  <a:pt x="23209" y="15976"/>
                </a:lnTo>
                <a:lnTo>
                  <a:pt x="26257" y="15162"/>
                </a:lnTo>
                <a:lnTo>
                  <a:pt x="29029" y="13561"/>
                </a:lnTo>
                <a:lnTo>
                  <a:pt x="31802" y="11962"/>
                </a:lnTo>
                <a:lnTo>
                  <a:pt x="34472" y="9726"/>
                </a:lnTo>
                <a:lnTo>
                  <a:pt x="37050" y="6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9127065" y="5123987"/>
            <a:ext cx="17689" cy="28648"/>
          </a:xfrm>
          <a:custGeom>
            <a:avLst/>
            <a:gdLst/>
            <a:ahLst/>
            <a:cxnLst/>
            <a:rect l="l" t="t" r="r" b="b"/>
            <a:pathLst>
              <a:path w="17689" h="28648">
                <a:moveTo>
                  <a:pt x="17689" y="4522"/>
                </a:moveTo>
                <a:lnTo>
                  <a:pt x="17689" y="3517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50"/>
                </a:lnTo>
                <a:lnTo>
                  <a:pt x="7739" y="1522"/>
                </a:lnTo>
                <a:lnTo>
                  <a:pt x="7238" y="4522"/>
                </a:lnTo>
                <a:lnTo>
                  <a:pt x="7238" y="11657"/>
                </a:lnTo>
                <a:lnTo>
                  <a:pt x="0" y="27011"/>
                </a:lnTo>
                <a:lnTo>
                  <a:pt x="1436" y="28648"/>
                </a:lnTo>
                <a:lnTo>
                  <a:pt x="4279" y="28599"/>
                </a:lnTo>
                <a:lnTo>
                  <a:pt x="6969" y="27115"/>
                </a:lnTo>
                <a:lnTo>
                  <a:pt x="14420" y="15621"/>
                </a:lnTo>
                <a:lnTo>
                  <a:pt x="15558" y="13806"/>
                </a:lnTo>
                <a:lnTo>
                  <a:pt x="16969" y="10440"/>
                </a:lnTo>
                <a:lnTo>
                  <a:pt x="17517" y="7697"/>
                </a:lnTo>
                <a:lnTo>
                  <a:pt x="1768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4039801" y="5200365"/>
            <a:ext cx="43300" cy="74343"/>
          </a:xfrm>
          <a:custGeom>
            <a:avLst/>
            <a:gdLst/>
            <a:ahLst/>
            <a:cxnLst/>
            <a:rect l="l" t="t" r="r" b="b"/>
            <a:pathLst>
              <a:path w="43300" h="74343">
                <a:moveTo>
                  <a:pt x="33512" y="52045"/>
                </a:moveTo>
                <a:lnTo>
                  <a:pt x="33512" y="55968"/>
                </a:lnTo>
                <a:lnTo>
                  <a:pt x="32533" y="59155"/>
                </a:lnTo>
                <a:lnTo>
                  <a:pt x="29721" y="62928"/>
                </a:lnTo>
                <a:lnTo>
                  <a:pt x="27061" y="64742"/>
                </a:lnTo>
                <a:lnTo>
                  <a:pt x="23680" y="65862"/>
                </a:lnTo>
                <a:lnTo>
                  <a:pt x="19803" y="66142"/>
                </a:lnTo>
                <a:lnTo>
                  <a:pt x="17120" y="66142"/>
                </a:lnTo>
                <a:lnTo>
                  <a:pt x="14742" y="65811"/>
                </a:lnTo>
                <a:lnTo>
                  <a:pt x="10645" y="64502"/>
                </a:lnTo>
                <a:lnTo>
                  <a:pt x="7452" y="63068"/>
                </a:lnTo>
                <a:lnTo>
                  <a:pt x="3873" y="61009"/>
                </a:lnTo>
                <a:lnTo>
                  <a:pt x="582" y="60617"/>
                </a:lnTo>
                <a:lnTo>
                  <a:pt x="0" y="63475"/>
                </a:lnTo>
                <a:lnTo>
                  <a:pt x="96" y="66370"/>
                </a:lnTo>
                <a:lnTo>
                  <a:pt x="1634" y="69203"/>
                </a:lnTo>
                <a:lnTo>
                  <a:pt x="4517" y="71017"/>
                </a:lnTo>
                <a:lnTo>
                  <a:pt x="7426" y="72223"/>
                </a:lnTo>
                <a:lnTo>
                  <a:pt x="10792" y="73318"/>
                </a:lnTo>
                <a:lnTo>
                  <a:pt x="14817" y="74131"/>
                </a:lnTo>
                <a:lnTo>
                  <a:pt x="19361" y="74343"/>
                </a:lnTo>
                <a:lnTo>
                  <a:pt x="22736" y="74343"/>
                </a:lnTo>
                <a:lnTo>
                  <a:pt x="25883" y="73875"/>
                </a:lnTo>
                <a:lnTo>
                  <a:pt x="28792" y="72936"/>
                </a:lnTo>
                <a:lnTo>
                  <a:pt x="31715" y="72021"/>
                </a:lnTo>
                <a:lnTo>
                  <a:pt x="34264" y="70636"/>
                </a:lnTo>
                <a:lnTo>
                  <a:pt x="36407" y="68781"/>
                </a:lnTo>
                <a:lnTo>
                  <a:pt x="40255" y="64706"/>
                </a:lnTo>
                <a:lnTo>
                  <a:pt x="41482" y="62063"/>
                </a:lnTo>
                <a:lnTo>
                  <a:pt x="42684" y="59422"/>
                </a:lnTo>
                <a:lnTo>
                  <a:pt x="43300" y="56412"/>
                </a:lnTo>
                <a:lnTo>
                  <a:pt x="43300" y="50152"/>
                </a:lnTo>
                <a:lnTo>
                  <a:pt x="42832" y="47674"/>
                </a:lnTo>
                <a:lnTo>
                  <a:pt x="40985" y="43470"/>
                </a:lnTo>
                <a:lnTo>
                  <a:pt x="38263" y="40093"/>
                </a:lnTo>
                <a:lnTo>
                  <a:pt x="35045" y="37223"/>
                </a:lnTo>
                <a:lnTo>
                  <a:pt x="31193" y="34949"/>
                </a:lnTo>
                <a:lnTo>
                  <a:pt x="27247" y="32955"/>
                </a:lnTo>
                <a:lnTo>
                  <a:pt x="23295" y="31064"/>
                </a:lnTo>
                <a:lnTo>
                  <a:pt x="19447" y="29210"/>
                </a:lnTo>
                <a:lnTo>
                  <a:pt x="16228" y="27076"/>
                </a:lnTo>
                <a:lnTo>
                  <a:pt x="13528" y="24674"/>
                </a:lnTo>
                <a:lnTo>
                  <a:pt x="11710" y="21765"/>
                </a:lnTo>
                <a:lnTo>
                  <a:pt x="11253" y="18021"/>
                </a:lnTo>
                <a:lnTo>
                  <a:pt x="11498" y="15340"/>
                </a:lnTo>
                <a:lnTo>
                  <a:pt x="13133" y="11836"/>
                </a:lnTo>
                <a:lnTo>
                  <a:pt x="16214" y="9334"/>
                </a:lnTo>
                <a:lnTo>
                  <a:pt x="19122" y="8255"/>
                </a:lnTo>
                <a:lnTo>
                  <a:pt x="22791" y="7974"/>
                </a:lnTo>
                <a:lnTo>
                  <a:pt x="26786" y="8255"/>
                </a:lnTo>
                <a:lnTo>
                  <a:pt x="30157" y="9334"/>
                </a:lnTo>
                <a:lnTo>
                  <a:pt x="32857" y="10580"/>
                </a:lnTo>
                <a:lnTo>
                  <a:pt x="35974" y="12344"/>
                </a:lnTo>
                <a:lnTo>
                  <a:pt x="38893" y="12445"/>
                </a:lnTo>
                <a:lnTo>
                  <a:pt x="39329" y="9665"/>
                </a:lnTo>
                <a:lnTo>
                  <a:pt x="39242" y="6807"/>
                </a:lnTo>
                <a:lnTo>
                  <a:pt x="37818" y="4140"/>
                </a:lnTo>
                <a:lnTo>
                  <a:pt x="34923" y="2513"/>
                </a:lnTo>
                <a:lnTo>
                  <a:pt x="32273" y="1537"/>
                </a:lnTo>
                <a:lnTo>
                  <a:pt x="29397" y="698"/>
                </a:lnTo>
                <a:lnTo>
                  <a:pt x="26243" y="140"/>
                </a:lnTo>
                <a:lnTo>
                  <a:pt x="23111" y="0"/>
                </a:lnTo>
                <a:lnTo>
                  <a:pt x="20062" y="0"/>
                </a:lnTo>
                <a:lnTo>
                  <a:pt x="17232" y="417"/>
                </a:lnTo>
                <a:lnTo>
                  <a:pt x="14608" y="1256"/>
                </a:lnTo>
                <a:lnTo>
                  <a:pt x="11969" y="2095"/>
                </a:lnTo>
                <a:lnTo>
                  <a:pt x="7797" y="4913"/>
                </a:lnTo>
                <a:lnTo>
                  <a:pt x="4405" y="8496"/>
                </a:lnTo>
                <a:lnTo>
                  <a:pt x="2274" y="13219"/>
                </a:lnTo>
                <a:lnTo>
                  <a:pt x="1742" y="15911"/>
                </a:lnTo>
                <a:lnTo>
                  <a:pt x="1742" y="21870"/>
                </a:lnTo>
                <a:lnTo>
                  <a:pt x="3117" y="26478"/>
                </a:lnTo>
                <a:lnTo>
                  <a:pt x="5259" y="30427"/>
                </a:lnTo>
                <a:lnTo>
                  <a:pt x="8233" y="33552"/>
                </a:lnTo>
                <a:lnTo>
                  <a:pt x="11797" y="36054"/>
                </a:lnTo>
                <a:lnTo>
                  <a:pt x="15631" y="38265"/>
                </a:lnTo>
                <a:lnTo>
                  <a:pt x="19620" y="40158"/>
                </a:lnTo>
                <a:lnTo>
                  <a:pt x="23456" y="41997"/>
                </a:lnTo>
                <a:lnTo>
                  <a:pt x="27061" y="43916"/>
                </a:lnTo>
                <a:lnTo>
                  <a:pt x="30045" y="46112"/>
                </a:lnTo>
                <a:lnTo>
                  <a:pt x="32151" y="48830"/>
                </a:lnTo>
                <a:lnTo>
                  <a:pt x="33512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4092318" y="5219499"/>
            <a:ext cx="22927" cy="55206"/>
          </a:xfrm>
          <a:custGeom>
            <a:avLst/>
            <a:gdLst/>
            <a:ahLst/>
            <a:cxnLst/>
            <a:rect l="l" t="t" r="r" b="b"/>
            <a:pathLst>
              <a:path w="22927" h="55206">
                <a:moveTo>
                  <a:pt x="9187" y="42073"/>
                </a:moveTo>
                <a:lnTo>
                  <a:pt x="9968" y="54176"/>
                </a:lnTo>
                <a:lnTo>
                  <a:pt x="14399" y="55206"/>
                </a:lnTo>
                <a:lnTo>
                  <a:pt x="19907" y="55206"/>
                </a:lnTo>
                <a:lnTo>
                  <a:pt x="22927" y="47393"/>
                </a:lnTo>
                <a:lnTo>
                  <a:pt x="18384" y="48006"/>
                </a:lnTo>
                <a:lnTo>
                  <a:pt x="15490" y="48006"/>
                </a:lnTo>
                <a:lnTo>
                  <a:pt x="11616" y="45694"/>
                </a:lnTo>
                <a:lnTo>
                  <a:pt x="9187" y="42073"/>
                </a:lnTo>
                <a:close/>
              </a:path>
              <a:path w="22927" h="55206">
                <a:moveTo>
                  <a:pt x="34627" y="54432"/>
                </a:moveTo>
                <a:lnTo>
                  <a:pt x="37313" y="54467"/>
                </a:lnTo>
                <a:lnTo>
                  <a:pt x="40196" y="52819"/>
                </a:lnTo>
                <a:lnTo>
                  <a:pt x="40196" y="15811"/>
                </a:lnTo>
                <a:lnTo>
                  <a:pt x="39851" y="13079"/>
                </a:lnTo>
                <a:lnTo>
                  <a:pt x="38479" y="8395"/>
                </a:lnTo>
                <a:lnTo>
                  <a:pt x="35840" y="4838"/>
                </a:lnTo>
                <a:lnTo>
                  <a:pt x="32327" y="2070"/>
                </a:lnTo>
                <a:lnTo>
                  <a:pt x="27395" y="431"/>
                </a:lnTo>
                <a:lnTo>
                  <a:pt x="24404" y="0"/>
                </a:lnTo>
                <a:lnTo>
                  <a:pt x="20886" y="0"/>
                </a:lnTo>
                <a:lnTo>
                  <a:pt x="17120" y="191"/>
                </a:lnTo>
                <a:lnTo>
                  <a:pt x="13435" y="900"/>
                </a:lnTo>
                <a:lnTo>
                  <a:pt x="10166" y="1879"/>
                </a:lnTo>
                <a:lnTo>
                  <a:pt x="7231" y="3021"/>
                </a:lnTo>
                <a:lnTo>
                  <a:pt x="3506" y="5360"/>
                </a:lnTo>
                <a:lnTo>
                  <a:pt x="2390" y="8180"/>
                </a:lnTo>
                <a:lnTo>
                  <a:pt x="2688" y="11490"/>
                </a:lnTo>
                <a:lnTo>
                  <a:pt x="5273" y="12405"/>
                </a:lnTo>
                <a:lnTo>
                  <a:pt x="8161" y="10731"/>
                </a:lnTo>
                <a:lnTo>
                  <a:pt x="10806" y="9436"/>
                </a:lnTo>
                <a:lnTo>
                  <a:pt x="14104" y="8305"/>
                </a:lnTo>
                <a:lnTo>
                  <a:pt x="17854" y="7491"/>
                </a:lnTo>
                <a:lnTo>
                  <a:pt x="22136" y="7491"/>
                </a:lnTo>
                <a:lnTo>
                  <a:pt x="25293" y="8241"/>
                </a:lnTo>
                <a:lnTo>
                  <a:pt x="27856" y="9500"/>
                </a:lnTo>
                <a:lnTo>
                  <a:pt x="30279" y="12701"/>
                </a:lnTo>
                <a:lnTo>
                  <a:pt x="31074" y="15685"/>
                </a:lnTo>
                <a:lnTo>
                  <a:pt x="31272" y="19329"/>
                </a:lnTo>
                <a:lnTo>
                  <a:pt x="31272" y="23227"/>
                </a:lnTo>
                <a:lnTo>
                  <a:pt x="20709" y="23227"/>
                </a:lnTo>
                <a:lnTo>
                  <a:pt x="17297" y="23569"/>
                </a:lnTo>
                <a:lnTo>
                  <a:pt x="14251" y="24268"/>
                </a:lnTo>
                <a:lnTo>
                  <a:pt x="11206" y="24941"/>
                </a:lnTo>
                <a:lnTo>
                  <a:pt x="8628" y="25985"/>
                </a:lnTo>
                <a:lnTo>
                  <a:pt x="4420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6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8" y="30934"/>
                </a:lnTo>
                <a:lnTo>
                  <a:pt x="19008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35"/>
                </a:lnTo>
                <a:lnTo>
                  <a:pt x="26937" y="44946"/>
                </a:lnTo>
                <a:lnTo>
                  <a:pt x="22927" y="47393"/>
                </a:lnTo>
                <a:lnTo>
                  <a:pt x="19907" y="55206"/>
                </a:lnTo>
                <a:lnTo>
                  <a:pt x="22693" y="54547"/>
                </a:lnTo>
                <a:lnTo>
                  <a:pt x="25328" y="53262"/>
                </a:lnTo>
                <a:lnTo>
                  <a:pt x="27942" y="51955"/>
                </a:lnTo>
                <a:lnTo>
                  <a:pt x="32475" y="47776"/>
                </a:lnTo>
                <a:lnTo>
                  <a:pt x="32475" y="52819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4148597" y="5220321"/>
            <a:ext cx="42209" cy="54381"/>
          </a:xfrm>
          <a:custGeom>
            <a:avLst/>
            <a:gdLst/>
            <a:ahLst/>
            <a:cxnLst/>
            <a:rect l="l" t="t" r="r" b="b"/>
            <a:pathLst>
              <a:path w="42209" h="54381">
                <a:moveTo>
                  <a:pt x="36056" y="0"/>
                </a:moveTo>
                <a:lnTo>
                  <a:pt x="33187" y="1701"/>
                </a:lnTo>
                <a:lnTo>
                  <a:pt x="33187" y="36817"/>
                </a:lnTo>
                <a:lnTo>
                  <a:pt x="30675" y="39980"/>
                </a:lnTo>
                <a:lnTo>
                  <a:pt x="28309" y="42368"/>
                </a:lnTo>
                <a:lnTo>
                  <a:pt x="23853" y="45643"/>
                </a:lnTo>
                <a:lnTo>
                  <a:pt x="19357" y="46457"/>
                </a:lnTo>
                <a:lnTo>
                  <a:pt x="16102" y="46112"/>
                </a:lnTo>
                <a:lnTo>
                  <a:pt x="13492" y="44740"/>
                </a:lnTo>
                <a:lnTo>
                  <a:pt x="10706" y="41273"/>
                </a:lnTo>
                <a:lnTo>
                  <a:pt x="9650" y="37997"/>
                </a:lnTo>
                <a:lnTo>
                  <a:pt x="9020" y="33882"/>
                </a:lnTo>
                <a:lnTo>
                  <a:pt x="9020" y="1701"/>
                </a:lnTo>
                <a:lnTo>
                  <a:pt x="8661" y="748"/>
                </a:lnTo>
                <a:lnTo>
                  <a:pt x="6101" y="0"/>
                </a:lnTo>
                <a:lnTo>
                  <a:pt x="2908" y="0"/>
                </a:lnTo>
                <a:lnTo>
                  <a:pt x="0" y="1701"/>
                </a:lnTo>
                <a:lnTo>
                  <a:pt x="0" y="35812"/>
                </a:lnTo>
                <a:lnTo>
                  <a:pt x="290" y="38926"/>
                </a:lnTo>
                <a:lnTo>
                  <a:pt x="888" y="41464"/>
                </a:lnTo>
                <a:lnTo>
                  <a:pt x="1497" y="44016"/>
                </a:lnTo>
                <a:lnTo>
                  <a:pt x="3848" y="48157"/>
                </a:lnTo>
                <a:lnTo>
                  <a:pt x="7040" y="51598"/>
                </a:lnTo>
                <a:lnTo>
                  <a:pt x="11512" y="53822"/>
                </a:lnTo>
                <a:lnTo>
                  <a:pt x="14244" y="54381"/>
                </a:lnTo>
                <a:lnTo>
                  <a:pt x="20299" y="54381"/>
                </a:lnTo>
                <a:lnTo>
                  <a:pt x="23060" y="53657"/>
                </a:lnTo>
                <a:lnTo>
                  <a:pt x="25782" y="52209"/>
                </a:lnTo>
                <a:lnTo>
                  <a:pt x="28507" y="50749"/>
                </a:lnTo>
                <a:lnTo>
                  <a:pt x="31254" y="48463"/>
                </a:lnTo>
                <a:lnTo>
                  <a:pt x="34055" y="45302"/>
                </a:lnTo>
                <a:lnTo>
                  <a:pt x="34055" y="52221"/>
                </a:lnTo>
                <a:lnTo>
                  <a:pt x="36615" y="53618"/>
                </a:lnTo>
                <a:lnTo>
                  <a:pt x="39535" y="53618"/>
                </a:lnTo>
                <a:lnTo>
                  <a:pt x="42209" y="51929"/>
                </a:lnTo>
                <a:lnTo>
                  <a:pt x="42209" y="1701"/>
                </a:lnTo>
                <a:lnTo>
                  <a:pt x="41964" y="938"/>
                </a:lnTo>
                <a:lnTo>
                  <a:pt x="39289" y="0"/>
                </a:lnTo>
                <a:lnTo>
                  <a:pt x="3605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4204569" y="5196175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39" y="69443"/>
                </a:moveTo>
                <a:lnTo>
                  <a:pt x="37111" y="76633"/>
                </a:lnTo>
                <a:lnTo>
                  <a:pt x="39725" y="77763"/>
                </a:lnTo>
                <a:lnTo>
                  <a:pt x="42461" y="77763"/>
                </a:lnTo>
                <a:lnTo>
                  <a:pt x="45035" y="76071"/>
                </a:lnTo>
                <a:lnTo>
                  <a:pt x="45035" y="1738"/>
                </a:lnTo>
                <a:lnTo>
                  <a:pt x="44801" y="979"/>
                </a:lnTo>
                <a:lnTo>
                  <a:pt x="42111" y="0"/>
                </a:lnTo>
                <a:lnTo>
                  <a:pt x="38883" y="0"/>
                </a:lnTo>
                <a:lnTo>
                  <a:pt x="36010" y="1738"/>
                </a:lnTo>
                <a:lnTo>
                  <a:pt x="36010" y="30923"/>
                </a:lnTo>
                <a:lnTo>
                  <a:pt x="31344" y="26541"/>
                </a:lnTo>
                <a:lnTo>
                  <a:pt x="26588" y="23978"/>
                </a:lnTo>
                <a:lnTo>
                  <a:pt x="23964" y="23331"/>
                </a:lnTo>
                <a:lnTo>
                  <a:pt x="17664" y="23331"/>
                </a:lnTo>
                <a:lnTo>
                  <a:pt x="14618" y="24004"/>
                </a:lnTo>
                <a:lnTo>
                  <a:pt x="11995" y="25311"/>
                </a:lnTo>
                <a:lnTo>
                  <a:pt x="9370" y="26643"/>
                </a:lnTo>
                <a:lnTo>
                  <a:pt x="7156" y="28522"/>
                </a:lnTo>
                <a:lnTo>
                  <a:pt x="3599" y="33440"/>
                </a:lnTo>
                <a:lnTo>
                  <a:pt x="2252" y="36399"/>
                </a:lnTo>
                <a:lnTo>
                  <a:pt x="1346" y="39890"/>
                </a:lnTo>
                <a:lnTo>
                  <a:pt x="445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9" y="58686"/>
                </a:lnTo>
                <a:lnTo>
                  <a:pt x="1087" y="61987"/>
                </a:lnTo>
                <a:lnTo>
                  <a:pt x="1807" y="65278"/>
                </a:lnTo>
                <a:lnTo>
                  <a:pt x="2959" y="68136"/>
                </a:lnTo>
                <a:lnTo>
                  <a:pt x="4542" y="70585"/>
                </a:lnTo>
                <a:lnTo>
                  <a:pt x="8168" y="74940"/>
                </a:lnTo>
                <a:lnTo>
                  <a:pt x="9878" y="57988"/>
                </a:lnTo>
                <a:lnTo>
                  <a:pt x="9295" y="53110"/>
                </a:lnTo>
                <a:lnTo>
                  <a:pt x="9295" y="48196"/>
                </a:lnTo>
                <a:lnTo>
                  <a:pt x="9975" y="43548"/>
                </a:lnTo>
                <a:lnTo>
                  <a:pt x="11151" y="39168"/>
                </a:lnTo>
                <a:lnTo>
                  <a:pt x="13147" y="35520"/>
                </a:lnTo>
                <a:lnTo>
                  <a:pt x="16045" y="32932"/>
                </a:lnTo>
                <a:lnTo>
                  <a:pt x="19579" y="31266"/>
                </a:lnTo>
                <a:lnTo>
                  <a:pt x="24335" y="31266"/>
                </a:lnTo>
                <a:lnTo>
                  <a:pt x="28968" y="33681"/>
                </a:lnTo>
                <a:lnTo>
                  <a:pt x="33583" y="37666"/>
                </a:lnTo>
                <a:lnTo>
                  <a:pt x="36010" y="40740"/>
                </a:lnTo>
                <a:lnTo>
                  <a:pt x="36010" y="60831"/>
                </a:lnTo>
                <a:lnTo>
                  <a:pt x="33249" y="64198"/>
                </a:lnTo>
                <a:lnTo>
                  <a:pt x="29498" y="67704"/>
                </a:lnTo>
                <a:lnTo>
                  <a:pt x="26045" y="69824"/>
                </a:lnTo>
                <a:lnTo>
                  <a:pt x="22675" y="70650"/>
                </a:lnTo>
                <a:lnTo>
                  <a:pt x="19126" y="70650"/>
                </a:lnTo>
                <a:lnTo>
                  <a:pt x="15609" y="68961"/>
                </a:lnTo>
                <a:lnTo>
                  <a:pt x="12797" y="66318"/>
                </a:lnTo>
                <a:lnTo>
                  <a:pt x="13243" y="77812"/>
                </a:lnTo>
                <a:lnTo>
                  <a:pt x="16314" y="78536"/>
                </a:lnTo>
                <a:lnTo>
                  <a:pt x="23209" y="78536"/>
                </a:lnTo>
                <a:lnTo>
                  <a:pt x="26243" y="77724"/>
                </a:lnTo>
                <a:lnTo>
                  <a:pt x="29025" y="76136"/>
                </a:lnTo>
                <a:lnTo>
                  <a:pt x="31790" y="74537"/>
                </a:lnTo>
                <a:lnTo>
                  <a:pt x="34462" y="72302"/>
                </a:lnTo>
                <a:lnTo>
                  <a:pt x="37039" y="69443"/>
                </a:lnTo>
                <a:close/>
              </a:path>
              <a:path w="45035" h="78536">
                <a:moveTo>
                  <a:pt x="13243" y="77812"/>
                </a:moveTo>
                <a:lnTo>
                  <a:pt x="12797" y="66318"/>
                </a:lnTo>
                <a:lnTo>
                  <a:pt x="10918" y="62560"/>
                </a:lnTo>
                <a:lnTo>
                  <a:pt x="9878" y="57988"/>
                </a:lnTo>
                <a:lnTo>
                  <a:pt x="8168" y="74940"/>
                </a:lnTo>
                <a:lnTo>
                  <a:pt x="13243" y="77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4265381" y="5199580"/>
            <a:ext cx="10064" cy="74397"/>
          </a:xfrm>
          <a:custGeom>
            <a:avLst/>
            <a:gdLst/>
            <a:ahLst/>
            <a:cxnLst/>
            <a:rect l="l" t="t" r="r" b="b"/>
            <a:pathLst>
              <a:path w="10064" h="74397">
                <a:moveTo>
                  <a:pt x="1993" y="73950"/>
                </a:moveTo>
                <a:lnTo>
                  <a:pt x="4664" y="74397"/>
                </a:lnTo>
                <a:lnTo>
                  <a:pt x="7207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41" y="21704"/>
                </a:lnTo>
                <a:lnTo>
                  <a:pt x="7207" y="20754"/>
                </a:lnTo>
                <a:lnTo>
                  <a:pt x="3952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993" y="73950"/>
                </a:lnTo>
                <a:close/>
              </a:path>
              <a:path w="10064" h="74397">
                <a:moveTo>
                  <a:pt x="0" y="5587"/>
                </a:moveTo>
                <a:lnTo>
                  <a:pt x="394" y="9143"/>
                </a:lnTo>
                <a:lnTo>
                  <a:pt x="3394" y="11049"/>
                </a:lnTo>
                <a:lnTo>
                  <a:pt x="7639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709" y="1918"/>
                </a:lnTo>
                <a:lnTo>
                  <a:pt x="7713" y="0"/>
                </a:lnTo>
                <a:lnTo>
                  <a:pt x="3465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4311007" y="5201099"/>
            <a:ext cx="60311" cy="72875"/>
          </a:xfrm>
          <a:custGeom>
            <a:avLst/>
            <a:gdLst/>
            <a:ahLst/>
            <a:cxnLst/>
            <a:rect l="l" t="t" r="r" b="b"/>
            <a:pathLst>
              <a:path w="60311" h="72875">
                <a:moveTo>
                  <a:pt x="486" y="72482"/>
                </a:moveTo>
                <a:lnTo>
                  <a:pt x="3143" y="72875"/>
                </a:lnTo>
                <a:lnTo>
                  <a:pt x="6685" y="72774"/>
                </a:lnTo>
                <a:lnTo>
                  <a:pt x="9373" y="70930"/>
                </a:lnTo>
                <a:lnTo>
                  <a:pt x="15138" y="53582"/>
                </a:lnTo>
                <a:lnTo>
                  <a:pt x="17477" y="45925"/>
                </a:lnTo>
                <a:lnTo>
                  <a:pt x="29610" y="9922"/>
                </a:lnTo>
                <a:lnTo>
                  <a:pt x="29933" y="0"/>
                </a:lnTo>
                <a:lnTo>
                  <a:pt x="26542" y="129"/>
                </a:lnTo>
                <a:lnTo>
                  <a:pt x="23892" y="2009"/>
                </a:lnTo>
                <a:lnTo>
                  <a:pt x="284" y="69077"/>
                </a:lnTo>
                <a:lnTo>
                  <a:pt x="0" y="69916"/>
                </a:lnTo>
                <a:lnTo>
                  <a:pt x="486" y="72482"/>
                </a:lnTo>
                <a:close/>
              </a:path>
              <a:path w="60311" h="72875">
                <a:moveTo>
                  <a:pt x="59968" y="69142"/>
                </a:moveTo>
                <a:lnTo>
                  <a:pt x="36360" y="2059"/>
                </a:lnTo>
                <a:lnTo>
                  <a:pt x="35506" y="739"/>
                </a:lnTo>
                <a:lnTo>
                  <a:pt x="32816" y="80"/>
                </a:lnTo>
                <a:lnTo>
                  <a:pt x="29933" y="0"/>
                </a:lnTo>
                <a:lnTo>
                  <a:pt x="29663" y="9922"/>
                </a:lnTo>
                <a:lnTo>
                  <a:pt x="41954" y="45925"/>
                </a:lnTo>
                <a:lnTo>
                  <a:pt x="17477" y="45925"/>
                </a:lnTo>
                <a:lnTo>
                  <a:pt x="15138" y="53582"/>
                </a:lnTo>
                <a:lnTo>
                  <a:pt x="44405" y="53582"/>
                </a:lnTo>
                <a:lnTo>
                  <a:pt x="50446" y="71147"/>
                </a:lnTo>
                <a:lnTo>
                  <a:pt x="51065" y="72202"/>
                </a:lnTo>
                <a:lnTo>
                  <a:pt x="53863" y="72849"/>
                </a:lnTo>
                <a:lnTo>
                  <a:pt x="57005" y="72875"/>
                </a:lnTo>
                <a:lnTo>
                  <a:pt x="60311" y="72011"/>
                </a:lnTo>
                <a:lnTo>
                  <a:pt x="59968" y="691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4381599" y="521950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7"/>
                </a:moveTo>
                <a:lnTo>
                  <a:pt x="0" y="52744"/>
                </a:lnTo>
                <a:lnTo>
                  <a:pt x="321" y="53698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50" y="17665"/>
                </a:lnTo>
                <a:lnTo>
                  <a:pt x="12452" y="14514"/>
                </a:lnTo>
                <a:lnTo>
                  <a:pt x="14508" y="11963"/>
                </a:lnTo>
                <a:lnTo>
                  <a:pt x="17355" y="9652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6"/>
                </a:lnTo>
                <a:lnTo>
                  <a:pt x="28519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098" y="90"/>
                </a:lnTo>
                <a:lnTo>
                  <a:pt x="20438" y="0"/>
                </a:lnTo>
                <a:lnTo>
                  <a:pt x="17330" y="712"/>
                </a:lnTo>
                <a:lnTo>
                  <a:pt x="14188" y="2656"/>
                </a:lnTo>
                <a:lnTo>
                  <a:pt x="10709" y="6184"/>
                </a:lnTo>
                <a:lnTo>
                  <a:pt x="8107" y="9817"/>
                </a:lnTo>
                <a:lnTo>
                  <a:pt x="8107" y="2225"/>
                </a:lnTo>
                <a:lnTo>
                  <a:pt x="5548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4417286" y="52194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3" y="42073"/>
                </a:moveTo>
                <a:lnTo>
                  <a:pt x="9975" y="54176"/>
                </a:lnTo>
                <a:lnTo>
                  <a:pt x="14392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0" y="45694"/>
                </a:lnTo>
                <a:lnTo>
                  <a:pt x="9183" y="42073"/>
                </a:lnTo>
                <a:close/>
              </a:path>
              <a:path w="22924" h="55206">
                <a:moveTo>
                  <a:pt x="34625" y="54432"/>
                </a:moveTo>
                <a:lnTo>
                  <a:pt x="37311" y="54467"/>
                </a:lnTo>
                <a:lnTo>
                  <a:pt x="40194" y="52819"/>
                </a:lnTo>
                <a:lnTo>
                  <a:pt x="40194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25" y="2070"/>
                </a:lnTo>
                <a:lnTo>
                  <a:pt x="2739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22" y="191"/>
                </a:lnTo>
                <a:lnTo>
                  <a:pt x="13427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6" y="11490"/>
                </a:lnTo>
                <a:lnTo>
                  <a:pt x="5270" y="12405"/>
                </a:lnTo>
                <a:lnTo>
                  <a:pt x="8154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52" y="7491"/>
                </a:lnTo>
                <a:lnTo>
                  <a:pt x="22133" y="7491"/>
                </a:lnTo>
                <a:lnTo>
                  <a:pt x="25290" y="8241"/>
                </a:lnTo>
                <a:lnTo>
                  <a:pt x="2785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0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12" y="52487"/>
                </a:lnTo>
                <a:lnTo>
                  <a:pt x="9975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6" y="35420"/>
                </a:lnTo>
                <a:lnTo>
                  <a:pt x="12665" y="32411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49" y="44946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26" y="53262"/>
                </a:lnTo>
                <a:lnTo>
                  <a:pt x="27940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4473821" y="5257299"/>
            <a:ext cx="16106" cy="74081"/>
          </a:xfrm>
          <a:custGeom>
            <a:avLst/>
            <a:gdLst/>
            <a:ahLst/>
            <a:cxnLst/>
            <a:rect l="l" t="t" r="r" b="b"/>
            <a:pathLst>
              <a:path w="16106" h="74081">
                <a:moveTo>
                  <a:pt x="11461" y="3084"/>
                </a:moveTo>
                <a:lnTo>
                  <a:pt x="8985" y="0"/>
                </a:lnTo>
                <a:lnTo>
                  <a:pt x="9356" y="10339"/>
                </a:lnTo>
                <a:lnTo>
                  <a:pt x="11965" y="12726"/>
                </a:lnTo>
                <a:lnTo>
                  <a:pt x="16106" y="7048"/>
                </a:lnTo>
                <a:lnTo>
                  <a:pt x="11461" y="3084"/>
                </a:lnTo>
                <a:close/>
              </a:path>
              <a:path w="16106" h="74081">
                <a:moveTo>
                  <a:pt x="0" y="14947"/>
                </a:moveTo>
                <a:lnTo>
                  <a:pt x="0" y="15252"/>
                </a:lnTo>
                <a:lnTo>
                  <a:pt x="2573" y="16635"/>
                </a:lnTo>
                <a:lnTo>
                  <a:pt x="5306" y="16635"/>
                </a:lnTo>
                <a:lnTo>
                  <a:pt x="7945" y="14947"/>
                </a:lnTo>
                <a:lnTo>
                  <a:pt x="7945" y="8812"/>
                </a:lnTo>
                <a:lnTo>
                  <a:pt x="9356" y="10339"/>
                </a:lnTo>
                <a:lnTo>
                  <a:pt x="8985" y="0"/>
                </a:lnTo>
                <a:lnTo>
                  <a:pt x="8985" y="-20040"/>
                </a:lnTo>
                <a:lnTo>
                  <a:pt x="11756" y="-23442"/>
                </a:lnTo>
                <a:lnTo>
                  <a:pt x="15472" y="-26910"/>
                </a:lnTo>
                <a:lnTo>
                  <a:pt x="18963" y="-29033"/>
                </a:lnTo>
                <a:lnTo>
                  <a:pt x="22381" y="-29857"/>
                </a:lnTo>
                <a:lnTo>
                  <a:pt x="25872" y="-29857"/>
                </a:lnTo>
                <a:lnTo>
                  <a:pt x="29396" y="-28155"/>
                </a:lnTo>
                <a:lnTo>
                  <a:pt x="32233" y="-25526"/>
                </a:lnTo>
                <a:lnTo>
                  <a:pt x="34127" y="-21804"/>
                </a:lnTo>
                <a:lnTo>
                  <a:pt x="35167" y="-17258"/>
                </a:lnTo>
                <a:lnTo>
                  <a:pt x="35750" y="-12344"/>
                </a:lnTo>
                <a:lnTo>
                  <a:pt x="35750" y="-7430"/>
                </a:lnTo>
                <a:lnTo>
                  <a:pt x="35055" y="-2818"/>
                </a:lnTo>
                <a:lnTo>
                  <a:pt x="33878" y="1536"/>
                </a:lnTo>
                <a:lnTo>
                  <a:pt x="31873" y="5219"/>
                </a:lnTo>
                <a:lnTo>
                  <a:pt x="28964" y="7807"/>
                </a:lnTo>
                <a:lnTo>
                  <a:pt x="25426" y="9485"/>
                </a:lnTo>
                <a:lnTo>
                  <a:pt x="20709" y="9485"/>
                </a:lnTo>
                <a:lnTo>
                  <a:pt x="16106" y="7048"/>
                </a:lnTo>
                <a:lnTo>
                  <a:pt x="11965" y="12726"/>
                </a:lnTo>
                <a:lnTo>
                  <a:pt x="15782" y="15393"/>
                </a:lnTo>
                <a:lnTo>
                  <a:pt x="18359" y="16610"/>
                </a:lnTo>
                <a:lnTo>
                  <a:pt x="21009" y="17247"/>
                </a:lnTo>
                <a:lnTo>
                  <a:pt x="24000" y="17409"/>
                </a:lnTo>
                <a:lnTo>
                  <a:pt x="27369" y="17409"/>
                </a:lnTo>
                <a:lnTo>
                  <a:pt x="30350" y="16751"/>
                </a:lnTo>
                <a:lnTo>
                  <a:pt x="32964" y="15454"/>
                </a:lnTo>
                <a:lnTo>
                  <a:pt x="35577" y="14159"/>
                </a:lnTo>
                <a:lnTo>
                  <a:pt x="37792" y="12269"/>
                </a:lnTo>
                <a:lnTo>
                  <a:pt x="41381" y="7365"/>
                </a:lnTo>
                <a:lnTo>
                  <a:pt x="42731" y="4395"/>
                </a:lnTo>
                <a:lnTo>
                  <a:pt x="43674" y="914"/>
                </a:lnTo>
                <a:lnTo>
                  <a:pt x="44588" y="-2566"/>
                </a:lnTo>
                <a:lnTo>
                  <a:pt x="45049" y="-6475"/>
                </a:lnTo>
                <a:lnTo>
                  <a:pt x="45049" y="-14479"/>
                </a:lnTo>
                <a:lnTo>
                  <a:pt x="44686" y="-17946"/>
                </a:lnTo>
                <a:lnTo>
                  <a:pt x="43958" y="-21207"/>
                </a:lnTo>
                <a:lnTo>
                  <a:pt x="43228" y="-24486"/>
                </a:lnTo>
                <a:lnTo>
                  <a:pt x="42086" y="-27341"/>
                </a:lnTo>
                <a:lnTo>
                  <a:pt x="40514" y="-29782"/>
                </a:lnTo>
                <a:lnTo>
                  <a:pt x="36888" y="-34164"/>
                </a:lnTo>
                <a:lnTo>
                  <a:pt x="31851" y="-37058"/>
                </a:lnTo>
                <a:lnTo>
                  <a:pt x="28795" y="-37796"/>
                </a:lnTo>
                <a:lnTo>
                  <a:pt x="25238" y="-37796"/>
                </a:lnTo>
                <a:lnTo>
                  <a:pt x="22416" y="-37630"/>
                </a:lnTo>
                <a:lnTo>
                  <a:pt x="19803" y="-37033"/>
                </a:lnTo>
                <a:lnTo>
                  <a:pt x="17193" y="-35928"/>
                </a:lnTo>
                <a:lnTo>
                  <a:pt x="14558" y="-34415"/>
                </a:lnTo>
                <a:lnTo>
                  <a:pt x="11832" y="-32335"/>
                </a:lnTo>
                <a:lnTo>
                  <a:pt x="8985" y="-29541"/>
                </a:lnTo>
                <a:lnTo>
                  <a:pt x="8985" y="-59612"/>
                </a:lnTo>
                <a:lnTo>
                  <a:pt x="8765" y="-60389"/>
                </a:lnTo>
                <a:lnTo>
                  <a:pt x="6116" y="-61354"/>
                </a:lnTo>
                <a:lnTo>
                  <a:pt x="2868" y="-61354"/>
                </a:lnTo>
                <a:lnTo>
                  <a:pt x="0" y="-59612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4531546" y="519958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96" y="9143"/>
                </a:lnTo>
                <a:lnTo>
                  <a:pt x="3387" y="11049"/>
                </a:lnTo>
                <a:lnTo>
                  <a:pt x="7635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6" y="1918"/>
                </a:lnTo>
                <a:lnTo>
                  <a:pt x="7707" y="0"/>
                </a:lnTo>
                <a:lnTo>
                  <a:pt x="346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271" y="73432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38" y="21704"/>
                </a:lnTo>
                <a:lnTo>
                  <a:pt x="7203" y="20754"/>
                </a:lnTo>
                <a:lnTo>
                  <a:pt x="3945" y="20754"/>
                </a:lnTo>
                <a:lnTo>
                  <a:pt x="1076" y="22442"/>
                </a:lnTo>
                <a:lnTo>
                  <a:pt x="1076" y="72669"/>
                </a:lnTo>
                <a:lnTo>
                  <a:pt x="1271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4554694" y="52194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7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2" y="45694"/>
                </a:lnTo>
                <a:lnTo>
                  <a:pt x="9197" y="42073"/>
                </a:lnTo>
                <a:close/>
              </a:path>
              <a:path w="22924" h="55206">
                <a:moveTo>
                  <a:pt x="34635" y="54432"/>
                </a:moveTo>
                <a:lnTo>
                  <a:pt x="37310" y="54467"/>
                </a:lnTo>
                <a:lnTo>
                  <a:pt x="40208" y="52819"/>
                </a:lnTo>
                <a:lnTo>
                  <a:pt x="40208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48" y="4838"/>
                </a:lnTo>
                <a:lnTo>
                  <a:pt x="32335" y="2070"/>
                </a:lnTo>
                <a:lnTo>
                  <a:pt x="2740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1" y="900"/>
                </a:lnTo>
                <a:lnTo>
                  <a:pt x="10173" y="1879"/>
                </a:lnTo>
                <a:lnTo>
                  <a:pt x="7238" y="3021"/>
                </a:lnTo>
                <a:lnTo>
                  <a:pt x="3502" y="5360"/>
                </a:lnTo>
                <a:lnTo>
                  <a:pt x="2386" y="8180"/>
                </a:lnTo>
                <a:lnTo>
                  <a:pt x="2686" y="11490"/>
                </a:lnTo>
                <a:lnTo>
                  <a:pt x="5270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2" y="7491"/>
                </a:lnTo>
                <a:lnTo>
                  <a:pt x="22147" y="7491"/>
                </a:lnTo>
                <a:lnTo>
                  <a:pt x="25300" y="8241"/>
                </a:lnTo>
                <a:lnTo>
                  <a:pt x="27867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80" y="19329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5" y="25985"/>
                </a:lnTo>
                <a:lnTo>
                  <a:pt x="4417" y="28738"/>
                </a:lnTo>
                <a:lnTo>
                  <a:pt x="168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87"/>
                </a:lnTo>
                <a:lnTo>
                  <a:pt x="9975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25" y="35420"/>
                </a:lnTo>
                <a:lnTo>
                  <a:pt x="12675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69"/>
                </a:lnTo>
                <a:lnTo>
                  <a:pt x="31280" y="29869"/>
                </a:lnTo>
                <a:lnTo>
                  <a:pt x="31280" y="40535"/>
                </a:lnTo>
                <a:lnTo>
                  <a:pt x="26949" y="44946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26" y="53262"/>
                </a:lnTo>
                <a:lnTo>
                  <a:pt x="27939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4605414" y="5261159"/>
            <a:ext cx="17687" cy="28637"/>
          </a:xfrm>
          <a:custGeom>
            <a:avLst/>
            <a:gdLst/>
            <a:ahLst/>
            <a:cxnLst/>
            <a:rect l="l" t="t" r="r" b="b"/>
            <a:pathLst>
              <a:path w="17687" h="28637">
                <a:moveTo>
                  <a:pt x="17687" y="4507"/>
                </a:moveTo>
                <a:lnTo>
                  <a:pt x="17687" y="3502"/>
                </a:lnTo>
                <a:lnTo>
                  <a:pt x="16041" y="482"/>
                </a:lnTo>
                <a:lnTo>
                  <a:pt x="13417" y="0"/>
                </a:lnTo>
                <a:lnTo>
                  <a:pt x="10768" y="35"/>
                </a:lnTo>
                <a:lnTo>
                  <a:pt x="7736" y="1522"/>
                </a:lnTo>
                <a:lnTo>
                  <a:pt x="7240" y="4507"/>
                </a:lnTo>
                <a:lnTo>
                  <a:pt x="7240" y="11645"/>
                </a:lnTo>
                <a:lnTo>
                  <a:pt x="0" y="27000"/>
                </a:lnTo>
                <a:lnTo>
                  <a:pt x="1432" y="28637"/>
                </a:lnTo>
                <a:lnTo>
                  <a:pt x="4281" y="28587"/>
                </a:lnTo>
                <a:lnTo>
                  <a:pt x="6965" y="27100"/>
                </a:lnTo>
                <a:lnTo>
                  <a:pt x="14422" y="15619"/>
                </a:lnTo>
                <a:lnTo>
                  <a:pt x="15970" y="12966"/>
                </a:lnTo>
                <a:lnTo>
                  <a:pt x="16971" y="10425"/>
                </a:lnTo>
                <a:lnTo>
                  <a:pt x="17518" y="7682"/>
                </a:lnTo>
                <a:lnTo>
                  <a:pt x="17687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4665510" y="5201132"/>
            <a:ext cx="9359" cy="72810"/>
          </a:xfrm>
          <a:custGeom>
            <a:avLst/>
            <a:gdLst/>
            <a:ahLst/>
            <a:cxnLst/>
            <a:rect l="l" t="t" r="r" b="b"/>
            <a:pathLst>
              <a:path w="9359" h="72810">
                <a:moveTo>
                  <a:pt x="9359" y="71056"/>
                </a:moveTo>
                <a:lnTo>
                  <a:pt x="9359" y="1752"/>
                </a:lnTo>
                <a:lnTo>
                  <a:pt x="9003" y="737"/>
                </a:lnTo>
                <a:lnTo>
                  <a:pt x="6339" y="0"/>
                </a:lnTo>
                <a:lnTo>
                  <a:pt x="3121" y="0"/>
                </a:lnTo>
                <a:lnTo>
                  <a:pt x="0" y="1752"/>
                </a:lnTo>
                <a:lnTo>
                  <a:pt x="0" y="71056"/>
                </a:lnTo>
                <a:lnTo>
                  <a:pt x="349" y="72072"/>
                </a:lnTo>
                <a:lnTo>
                  <a:pt x="3056" y="72810"/>
                </a:lnTo>
                <a:lnTo>
                  <a:pt x="6339" y="72810"/>
                </a:lnTo>
                <a:lnTo>
                  <a:pt x="9359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4685799" y="52068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2" y="1014"/>
                </a:lnTo>
                <a:lnTo>
                  <a:pt x="14756" y="0"/>
                </a:lnTo>
                <a:lnTo>
                  <a:pt x="11512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2" y="13690"/>
                </a:lnTo>
                <a:lnTo>
                  <a:pt x="331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1" y="21322"/>
                </a:lnTo>
                <a:lnTo>
                  <a:pt x="8651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69" y="66951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18" y="58355"/>
                </a:lnTo>
                <a:lnTo>
                  <a:pt x="27371" y="59420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53"/>
                </a:lnTo>
                <a:lnTo>
                  <a:pt x="18122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2" y="21322"/>
                </a:lnTo>
                <a:lnTo>
                  <a:pt x="31990" y="18870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4726155" y="5219499"/>
            <a:ext cx="22918" cy="55206"/>
          </a:xfrm>
          <a:custGeom>
            <a:avLst/>
            <a:gdLst/>
            <a:ahLst/>
            <a:cxnLst/>
            <a:rect l="l" t="t" r="r" b="b"/>
            <a:pathLst>
              <a:path w="22918" h="55206">
                <a:moveTo>
                  <a:pt x="9187" y="42073"/>
                </a:moveTo>
                <a:lnTo>
                  <a:pt x="9968" y="54176"/>
                </a:lnTo>
                <a:lnTo>
                  <a:pt x="14389" y="55206"/>
                </a:lnTo>
                <a:lnTo>
                  <a:pt x="19908" y="55206"/>
                </a:lnTo>
                <a:lnTo>
                  <a:pt x="22918" y="47393"/>
                </a:lnTo>
                <a:lnTo>
                  <a:pt x="18385" y="48006"/>
                </a:lnTo>
                <a:lnTo>
                  <a:pt x="15477" y="48006"/>
                </a:lnTo>
                <a:lnTo>
                  <a:pt x="11602" y="45694"/>
                </a:lnTo>
                <a:lnTo>
                  <a:pt x="9187" y="42073"/>
                </a:lnTo>
                <a:close/>
              </a:path>
              <a:path w="22918" h="55206">
                <a:moveTo>
                  <a:pt x="34632" y="54432"/>
                </a:moveTo>
                <a:lnTo>
                  <a:pt x="37313" y="54467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1" y="13079"/>
                </a:lnTo>
                <a:lnTo>
                  <a:pt x="38467" y="8395"/>
                </a:lnTo>
                <a:lnTo>
                  <a:pt x="35841" y="4838"/>
                </a:lnTo>
                <a:lnTo>
                  <a:pt x="32325" y="2070"/>
                </a:lnTo>
                <a:lnTo>
                  <a:pt x="27400" y="431"/>
                </a:lnTo>
                <a:lnTo>
                  <a:pt x="24390" y="0"/>
                </a:lnTo>
                <a:lnTo>
                  <a:pt x="20887" y="0"/>
                </a:lnTo>
                <a:lnTo>
                  <a:pt x="17122" y="191"/>
                </a:lnTo>
                <a:lnTo>
                  <a:pt x="13435" y="900"/>
                </a:lnTo>
                <a:lnTo>
                  <a:pt x="10166" y="1879"/>
                </a:lnTo>
                <a:lnTo>
                  <a:pt x="7232" y="3021"/>
                </a:lnTo>
                <a:lnTo>
                  <a:pt x="3506" y="5360"/>
                </a:lnTo>
                <a:lnTo>
                  <a:pt x="2391" y="8180"/>
                </a:lnTo>
                <a:lnTo>
                  <a:pt x="2675" y="11490"/>
                </a:lnTo>
                <a:lnTo>
                  <a:pt x="5278" y="12405"/>
                </a:lnTo>
                <a:lnTo>
                  <a:pt x="8162" y="10731"/>
                </a:lnTo>
                <a:lnTo>
                  <a:pt x="10811" y="9436"/>
                </a:lnTo>
                <a:lnTo>
                  <a:pt x="14105" y="8305"/>
                </a:lnTo>
                <a:lnTo>
                  <a:pt x="17852" y="7491"/>
                </a:lnTo>
                <a:lnTo>
                  <a:pt x="22137" y="7491"/>
                </a:lnTo>
                <a:lnTo>
                  <a:pt x="25297" y="8241"/>
                </a:lnTo>
                <a:lnTo>
                  <a:pt x="27857" y="9500"/>
                </a:lnTo>
                <a:lnTo>
                  <a:pt x="30272" y="12701"/>
                </a:lnTo>
                <a:lnTo>
                  <a:pt x="31065" y="15685"/>
                </a:lnTo>
                <a:lnTo>
                  <a:pt x="31277" y="19329"/>
                </a:lnTo>
                <a:lnTo>
                  <a:pt x="31277" y="23227"/>
                </a:lnTo>
                <a:lnTo>
                  <a:pt x="20714" y="23227"/>
                </a:lnTo>
                <a:lnTo>
                  <a:pt x="17298" y="23569"/>
                </a:lnTo>
                <a:lnTo>
                  <a:pt x="14253" y="24268"/>
                </a:lnTo>
                <a:lnTo>
                  <a:pt x="11207" y="24941"/>
                </a:lnTo>
                <a:lnTo>
                  <a:pt x="8622" y="25985"/>
                </a:lnTo>
                <a:lnTo>
                  <a:pt x="4424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6" y="46393"/>
                </a:lnTo>
                <a:lnTo>
                  <a:pt x="3176" y="49885"/>
                </a:lnTo>
                <a:lnTo>
                  <a:pt x="6116" y="52487"/>
                </a:lnTo>
                <a:lnTo>
                  <a:pt x="996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30" y="35420"/>
                </a:lnTo>
                <a:lnTo>
                  <a:pt x="12665" y="32411"/>
                </a:lnTo>
                <a:lnTo>
                  <a:pt x="15365" y="30934"/>
                </a:lnTo>
                <a:lnTo>
                  <a:pt x="19008" y="30085"/>
                </a:lnTo>
                <a:lnTo>
                  <a:pt x="23613" y="29869"/>
                </a:lnTo>
                <a:lnTo>
                  <a:pt x="31277" y="29869"/>
                </a:lnTo>
                <a:lnTo>
                  <a:pt x="31277" y="40535"/>
                </a:lnTo>
                <a:lnTo>
                  <a:pt x="26943" y="44946"/>
                </a:lnTo>
                <a:lnTo>
                  <a:pt x="22918" y="47393"/>
                </a:lnTo>
                <a:lnTo>
                  <a:pt x="19908" y="55206"/>
                </a:lnTo>
                <a:lnTo>
                  <a:pt x="22694" y="54547"/>
                </a:lnTo>
                <a:lnTo>
                  <a:pt x="25318" y="53262"/>
                </a:lnTo>
                <a:lnTo>
                  <a:pt x="27947" y="51955"/>
                </a:lnTo>
                <a:lnTo>
                  <a:pt x="32476" y="47776"/>
                </a:lnTo>
                <a:lnTo>
                  <a:pt x="32476" y="52819"/>
                </a:lnTo>
                <a:lnTo>
                  <a:pt x="34632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4782690" y="5195938"/>
            <a:ext cx="8989" cy="78040"/>
          </a:xfrm>
          <a:custGeom>
            <a:avLst/>
            <a:gdLst/>
            <a:ahLst/>
            <a:cxnLst/>
            <a:rect l="l" t="t" r="r" b="b"/>
            <a:pathLst>
              <a:path w="8989" h="78040">
                <a:moveTo>
                  <a:pt x="8989" y="76311"/>
                </a:moveTo>
                <a:lnTo>
                  <a:pt x="8989" y="1752"/>
                </a:lnTo>
                <a:lnTo>
                  <a:pt x="8765" y="963"/>
                </a:lnTo>
                <a:lnTo>
                  <a:pt x="6130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1"/>
                </a:lnTo>
                <a:lnTo>
                  <a:pt x="906" y="77593"/>
                </a:lnTo>
                <a:lnTo>
                  <a:pt x="3589" y="78040"/>
                </a:lnTo>
                <a:lnTo>
                  <a:pt x="6130" y="78000"/>
                </a:lnTo>
                <a:lnTo>
                  <a:pt x="8989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4801741" y="5220299"/>
            <a:ext cx="46212" cy="73673"/>
          </a:xfrm>
          <a:custGeom>
            <a:avLst/>
            <a:gdLst/>
            <a:ahLst/>
            <a:cxnLst/>
            <a:rect l="l" t="t" r="r" b="b"/>
            <a:pathLst>
              <a:path w="46212" h="73673">
                <a:moveTo>
                  <a:pt x="19277" y="53355"/>
                </a:moveTo>
                <a:lnTo>
                  <a:pt x="12527" y="70815"/>
                </a:lnTo>
                <a:lnTo>
                  <a:pt x="12786" y="73050"/>
                </a:lnTo>
                <a:lnTo>
                  <a:pt x="15460" y="73673"/>
                </a:lnTo>
                <a:lnTo>
                  <a:pt x="18211" y="73673"/>
                </a:lnTo>
                <a:lnTo>
                  <a:pt x="22110" y="71819"/>
                </a:lnTo>
                <a:lnTo>
                  <a:pt x="28633" y="53355"/>
                </a:lnTo>
                <a:lnTo>
                  <a:pt x="46212" y="3390"/>
                </a:lnTo>
                <a:lnTo>
                  <a:pt x="45765" y="406"/>
                </a:lnTo>
                <a:lnTo>
                  <a:pt x="43145" y="0"/>
                </a:lnTo>
                <a:lnTo>
                  <a:pt x="40085" y="39"/>
                </a:lnTo>
                <a:lnTo>
                  <a:pt x="37288" y="1943"/>
                </a:lnTo>
                <a:lnTo>
                  <a:pt x="23795" y="42468"/>
                </a:lnTo>
                <a:lnTo>
                  <a:pt x="23633" y="42468"/>
                </a:lnTo>
                <a:lnTo>
                  <a:pt x="9658" y="2174"/>
                </a:lnTo>
                <a:lnTo>
                  <a:pt x="8977" y="737"/>
                </a:lnTo>
                <a:lnTo>
                  <a:pt x="6252" y="24"/>
                </a:lnTo>
                <a:lnTo>
                  <a:pt x="3232" y="0"/>
                </a:lnTo>
                <a:lnTo>
                  <a:pt x="0" y="928"/>
                </a:lnTo>
                <a:lnTo>
                  <a:pt x="298" y="3571"/>
                </a:lnTo>
                <a:lnTo>
                  <a:pt x="17750" y="51561"/>
                </a:lnTo>
                <a:lnTo>
                  <a:pt x="19277" y="533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4852389" y="5261159"/>
            <a:ext cx="17691" cy="28637"/>
          </a:xfrm>
          <a:custGeom>
            <a:avLst/>
            <a:gdLst/>
            <a:ahLst/>
            <a:cxnLst/>
            <a:rect l="l" t="t" r="r" b="b"/>
            <a:pathLst>
              <a:path w="17691" h="28637">
                <a:moveTo>
                  <a:pt x="17691" y="4507"/>
                </a:moveTo>
                <a:lnTo>
                  <a:pt x="17691" y="3502"/>
                </a:lnTo>
                <a:lnTo>
                  <a:pt x="16045" y="482"/>
                </a:lnTo>
                <a:lnTo>
                  <a:pt x="13421" y="0"/>
                </a:lnTo>
                <a:lnTo>
                  <a:pt x="10770" y="35"/>
                </a:lnTo>
                <a:lnTo>
                  <a:pt x="7736" y="1522"/>
                </a:lnTo>
                <a:lnTo>
                  <a:pt x="7240" y="4507"/>
                </a:lnTo>
                <a:lnTo>
                  <a:pt x="7240" y="11645"/>
                </a:lnTo>
                <a:lnTo>
                  <a:pt x="0" y="27000"/>
                </a:lnTo>
                <a:lnTo>
                  <a:pt x="1436" y="28637"/>
                </a:lnTo>
                <a:lnTo>
                  <a:pt x="4269" y="28587"/>
                </a:lnTo>
                <a:lnTo>
                  <a:pt x="6969" y="27100"/>
                </a:lnTo>
                <a:lnTo>
                  <a:pt x="14422" y="15619"/>
                </a:lnTo>
                <a:lnTo>
                  <a:pt x="15970" y="12966"/>
                </a:lnTo>
                <a:lnTo>
                  <a:pt x="16971" y="10425"/>
                </a:lnTo>
                <a:lnTo>
                  <a:pt x="17518" y="7682"/>
                </a:lnTo>
                <a:lnTo>
                  <a:pt x="17691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4906986" y="5200365"/>
            <a:ext cx="43304" cy="74343"/>
          </a:xfrm>
          <a:custGeom>
            <a:avLst/>
            <a:gdLst/>
            <a:ahLst/>
            <a:cxnLst/>
            <a:rect l="l" t="t" r="r" b="b"/>
            <a:pathLst>
              <a:path w="43304" h="74343">
                <a:moveTo>
                  <a:pt x="33516" y="52045"/>
                </a:moveTo>
                <a:lnTo>
                  <a:pt x="33516" y="55968"/>
                </a:lnTo>
                <a:lnTo>
                  <a:pt x="32537" y="59155"/>
                </a:lnTo>
                <a:lnTo>
                  <a:pt x="29725" y="62928"/>
                </a:lnTo>
                <a:lnTo>
                  <a:pt x="27064" y="64742"/>
                </a:lnTo>
                <a:lnTo>
                  <a:pt x="23695" y="65862"/>
                </a:lnTo>
                <a:lnTo>
                  <a:pt x="19808" y="66142"/>
                </a:lnTo>
                <a:lnTo>
                  <a:pt x="17122" y="66142"/>
                </a:lnTo>
                <a:lnTo>
                  <a:pt x="14745" y="65811"/>
                </a:lnTo>
                <a:lnTo>
                  <a:pt x="10648" y="64502"/>
                </a:lnTo>
                <a:lnTo>
                  <a:pt x="7456" y="63068"/>
                </a:lnTo>
                <a:lnTo>
                  <a:pt x="3892" y="61009"/>
                </a:lnTo>
                <a:lnTo>
                  <a:pt x="584" y="60617"/>
                </a:lnTo>
                <a:lnTo>
                  <a:pt x="0" y="63475"/>
                </a:lnTo>
                <a:lnTo>
                  <a:pt x="101" y="66370"/>
                </a:lnTo>
                <a:lnTo>
                  <a:pt x="1638" y="69203"/>
                </a:lnTo>
                <a:lnTo>
                  <a:pt x="4522" y="71017"/>
                </a:lnTo>
                <a:lnTo>
                  <a:pt x="7430" y="72223"/>
                </a:lnTo>
                <a:lnTo>
                  <a:pt x="10797" y="73318"/>
                </a:lnTo>
                <a:lnTo>
                  <a:pt x="14822" y="74131"/>
                </a:lnTo>
                <a:lnTo>
                  <a:pt x="19361" y="74343"/>
                </a:lnTo>
                <a:lnTo>
                  <a:pt x="22745" y="74343"/>
                </a:lnTo>
                <a:lnTo>
                  <a:pt x="25887" y="73875"/>
                </a:lnTo>
                <a:lnTo>
                  <a:pt x="28807" y="72936"/>
                </a:lnTo>
                <a:lnTo>
                  <a:pt x="31716" y="72021"/>
                </a:lnTo>
                <a:lnTo>
                  <a:pt x="34268" y="70636"/>
                </a:lnTo>
                <a:lnTo>
                  <a:pt x="36424" y="68781"/>
                </a:lnTo>
                <a:lnTo>
                  <a:pt x="40259" y="64706"/>
                </a:lnTo>
                <a:lnTo>
                  <a:pt x="41487" y="62063"/>
                </a:lnTo>
                <a:lnTo>
                  <a:pt x="42699" y="59422"/>
                </a:lnTo>
                <a:lnTo>
                  <a:pt x="43304" y="56412"/>
                </a:lnTo>
                <a:lnTo>
                  <a:pt x="43304" y="50152"/>
                </a:lnTo>
                <a:lnTo>
                  <a:pt x="42847" y="47674"/>
                </a:lnTo>
                <a:lnTo>
                  <a:pt x="40990" y="43470"/>
                </a:lnTo>
                <a:lnTo>
                  <a:pt x="38279" y="40093"/>
                </a:lnTo>
                <a:lnTo>
                  <a:pt x="35050" y="37223"/>
                </a:lnTo>
                <a:lnTo>
                  <a:pt x="31197" y="34949"/>
                </a:lnTo>
                <a:lnTo>
                  <a:pt x="27252" y="32955"/>
                </a:lnTo>
                <a:lnTo>
                  <a:pt x="23299" y="31064"/>
                </a:lnTo>
                <a:lnTo>
                  <a:pt x="19451" y="29210"/>
                </a:lnTo>
                <a:lnTo>
                  <a:pt x="16233" y="27076"/>
                </a:lnTo>
                <a:lnTo>
                  <a:pt x="13533" y="24674"/>
                </a:lnTo>
                <a:lnTo>
                  <a:pt x="11711" y="21765"/>
                </a:lnTo>
                <a:lnTo>
                  <a:pt x="11257" y="18021"/>
                </a:lnTo>
                <a:lnTo>
                  <a:pt x="11502" y="15340"/>
                </a:lnTo>
                <a:lnTo>
                  <a:pt x="13136" y="11836"/>
                </a:lnTo>
                <a:lnTo>
                  <a:pt x="16219" y="9334"/>
                </a:lnTo>
                <a:lnTo>
                  <a:pt x="19127" y="8255"/>
                </a:lnTo>
                <a:lnTo>
                  <a:pt x="22795" y="7974"/>
                </a:lnTo>
                <a:lnTo>
                  <a:pt x="26791" y="8255"/>
                </a:lnTo>
                <a:lnTo>
                  <a:pt x="30161" y="9334"/>
                </a:lnTo>
                <a:lnTo>
                  <a:pt x="32857" y="10580"/>
                </a:lnTo>
                <a:lnTo>
                  <a:pt x="35989" y="12344"/>
                </a:lnTo>
                <a:lnTo>
                  <a:pt x="38898" y="12445"/>
                </a:lnTo>
                <a:lnTo>
                  <a:pt x="39334" y="9665"/>
                </a:lnTo>
                <a:lnTo>
                  <a:pt x="39244" y="6807"/>
                </a:lnTo>
                <a:lnTo>
                  <a:pt x="37821" y="4140"/>
                </a:lnTo>
                <a:lnTo>
                  <a:pt x="34923" y="2513"/>
                </a:lnTo>
                <a:lnTo>
                  <a:pt x="32285" y="1537"/>
                </a:lnTo>
                <a:lnTo>
                  <a:pt x="29401" y="698"/>
                </a:lnTo>
                <a:lnTo>
                  <a:pt x="26248" y="140"/>
                </a:lnTo>
                <a:lnTo>
                  <a:pt x="23112" y="0"/>
                </a:lnTo>
                <a:lnTo>
                  <a:pt x="20071" y="0"/>
                </a:lnTo>
                <a:lnTo>
                  <a:pt x="17244" y="417"/>
                </a:lnTo>
                <a:lnTo>
                  <a:pt x="14608" y="1256"/>
                </a:lnTo>
                <a:lnTo>
                  <a:pt x="11971" y="2095"/>
                </a:lnTo>
                <a:lnTo>
                  <a:pt x="7813" y="4913"/>
                </a:lnTo>
                <a:lnTo>
                  <a:pt x="4410" y="8496"/>
                </a:lnTo>
                <a:lnTo>
                  <a:pt x="2279" y="13219"/>
                </a:lnTo>
                <a:lnTo>
                  <a:pt x="1746" y="15911"/>
                </a:lnTo>
                <a:lnTo>
                  <a:pt x="1746" y="21870"/>
                </a:lnTo>
                <a:lnTo>
                  <a:pt x="3135" y="26478"/>
                </a:lnTo>
                <a:lnTo>
                  <a:pt x="5264" y="30427"/>
                </a:lnTo>
                <a:lnTo>
                  <a:pt x="8233" y="33552"/>
                </a:lnTo>
                <a:lnTo>
                  <a:pt x="11800" y="36054"/>
                </a:lnTo>
                <a:lnTo>
                  <a:pt x="15638" y="38265"/>
                </a:lnTo>
                <a:lnTo>
                  <a:pt x="19624" y="40158"/>
                </a:lnTo>
                <a:lnTo>
                  <a:pt x="23475" y="41997"/>
                </a:lnTo>
                <a:lnTo>
                  <a:pt x="27064" y="43916"/>
                </a:lnTo>
                <a:lnTo>
                  <a:pt x="30045" y="46112"/>
                </a:lnTo>
                <a:lnTo>
                  <a:pt x="32152" y="48830"/>
                </a:lnTo>
                <a:lnTo>
                  <a:pt x="33516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4962812" y="5219506"/>
            <a:ext cx="45050" cy="74411"/>
          </a:xfrm>
          <a:custGeom>
            <a:avLst/>
            <a:gdLst/>
            <a:ahLst/>
            <a:cxnLst/>
            <a:rect l="l" t="t" r="r" b="b"/>
            <a:pathLst>
              <a:path w="45050" h="74411">
                <a:moveTo>
                  <a:pt x="0" y="2515"/>
                </a:moveTo>
                <a:lnTo>
                  <a:pt x="0" y="72669"/>
                </a:lnTo>
                <a:lnTo>
                  <a:pt x="201" y="73444"/>
                </a:lnTo>
                <a:lnTo>
                  <a:pt x="2872" y="74411"/>
                </a:lnTo>
                <a:lnTo>
                  <a:pt x="6116" y="74411"/>
                </a:lnTo>
                <a:lnTo>
                  <a:pt x="8989" y="72669"/>
                </a:lnTo>
                <a:lnTo>
                  <a:pt x="8989" y="47548"/>
                </a:lnTo>
                <a:lnTo>
                  <a:pt x="10289" y="48859"/>
                </a:lnTo>
                <a:lnTo>
                  <a:pt x="13842" y="51930"/>
                </a:lnTo>
                <a:lnTo>
                  <a:pt x="17381" y="54000"/>
                </a:lnTo>
                <a:lnTo>
                  <a:pt x="21046" y="55054"/>
                </a:lnTo>
                <a:lnTo>
                  <a:pt x="23832" y="55195"/>
                </a:lnTo>
                <a:lnTo>
                  <a:pt x="27249" y="55195"/>
                </a:lnTo>
                <a:lnTo>
                  <a:pt x="30280" y="54547"/>
                </a:lnTo>
                <a:lnTo>
                  <a:pt x="32918" y="53215"/>
                </a:lnTo>
                <a:lnTo>
                  <a:pt x="35565" y="51904"/>
                </a:lnTo>
                <a:lnTo>
                  <a:pt x="33836" y="39283"/>
                </a:lnTo>
                <a:lnTo>
                  <a:pt x="31827" y="42990"/>
                </a:lnTo>
                <a:lnTo>
                  <a:pt x="28883" y="45608"/>
                </a:lnTo>
                <a:lnTo>
                  <a:pt x="25316" y="47271"/>
                </a:lnTo>
                <a:lnTo>
                  <a:pt x="20599" y="47271"/>
                </a:lnTo>
                <a:lnTo>
                  <a:pt x="16045" y="44819"/>
                </a:lnTo>
                <a:lnTo>
                  <a:pt x="11466" y="40831"/>
                </a:lnTo>
                <a:lnTo>
                  <a:pt x="8989" y="37720"/>
                </a:lnTo>
                <a:lnTo>
                  <a:pt x="8989" y="17754"/>
                </a:lnTo>
                <a:lnTo>
                  <a:pt x="11765" y="14403"/>
                </a:lnTo>
                <a:lnTo>
                  <a:pt x="15538" y="10896"/>
                </a:lnTo>
                <a:lnTo>
                  <a:pt x="19015" y="8816"/>
                </a:lnTo>
                <a:lnTo>
                  <a:pt x="22435" y="7937"/>
                </a:lnTo>
                <a:lnTo>
                  <a:pt x="22122" y="190"/>
                </a:lnTo>
                <a:lnTo>
                  <a:pt x="19188" y="979"/>
                </a:lnTo>
                <a:lnTo>
                  <a:pt x="16366" y="2311"/>
                </a:lnTo>
                <a:lnTo>
                  <a:pt x="13572" y="4038"/>
                </a:lnTo>
                <a:lnTo>
                  <a:pt x="10807" y="6350"/>
                </a:lnTo>
                <a:lnTo>
                  <a:pt x="7899" y="9273"/>
                </a:lnTo>
                <a:lnTo>
                  <a:pt x="7899" y="2185"/>
                </a:lnTo>
                <a:lnTo>
                  <a:pt x="5313" y="814"/>
                </a:lnTo>
                <a:lnTo>
                  <a:pt x="2578" y="814"/>
                </a:lnTo>
                <a:lnTo>
                  <a:pt x="0" y="2515"/>
                </a:lnTo>
                <a:close/>
              </a:path>
              <a:path w="45050" h="74411">
                <a:moveTo>
                  <a:pt x="45050" y="26849"/>
                </a:moveTo>
                <a:lnTo>
                  <a:pt x="45050" y="23205"/>
                </a:lnTo>
                <a:lnTo>
                  <a:pt x="44691" y="19749"/>
                </a:lnTo>
                <a:lnTo>
                  <a:pt x="43959" y="16498"/>
                </a:lnTo>
                <a:lnTo>
                  <a:pt x="43229" y="13247"/>
                </a:lnTo>
                <a:lnTo>
                  <a:pt x="42095" y="10389"/>
                </a:lnTo>
                <a:lnTo>
                  <a:pt x="40521" y="7937"/>
                </a:lnTo>
                <a:lnTo>
                  <a:pt x="36893" y="3545"/>
                </a:lnTo>
                <a:lnTo>
                  <a:pt x="31892" y="712"/>
                </a:lnTo>
                <a:lnTo>
                  <a:pt x="28858" y="0"/>
                </a:lnTo>
                <a:lnTo>
                  <a:pt x="25304" y="0"/>
                </a:lnTo>
                <a:lnTo>
                  <a:pt x="22122" y="190"/>
                </a:lnTo>
                <a:lnTo>
                  <a:pt x="22435" y="7937"/>
                </a:lnTo>
                <a:lnTo>
                  <a:pt x="25938" y="7937"/>
                </a:lnTo>
                <a:lnTo>
                  <a:pt x="29452" y="9601"/>
                </a:lnTo>
                <a:lnTo>
                  <a:pt x="32274" y="12218"/>
                </a:lnTo>
                <a:lnTo>
                  <a:pt x="34132" y="15941"/>
                </a:lnTo>
                <a:lnTo>
                  <a:pt x="35172" y="20462"/>
                </a:lnTo>
                <a:lnTo>
                  <a:pt x="35751" y="25351"/>
                </a:lnTo>
                <a:lnTo>
                  <a:pt x="35751" y="30265"/>
                </a:lnTo>
                <a:lnTo>
                  <a:pt x="35035" y="34888"/>
                </a:lnTo>
                <a:lnTo>
                  <a:pt x="33836" y="39283"/>
                </a:lnTo>
                <a:lnTo>
                  <a:pt x="35565" y="51904"/>
                </a:lnTo>
                <a:lnTo>
                  <a:pt x="37792" y="50015"/>
                </a:lnTo>
                <a:lnTo>
                  <a:pt x="41389" y="45137"/>
                </a:lnTo>
                <a:lnTo>
                  <a:pt x="42735" y="42177"/>
                </a:lnTo>
                <a:lnTo>
                  <a:pt x="43675" y="38685"/>
                </a:lnTo>
                <a:lnTo>
                  <a:pt x="44593" y="35178"/>
                </a:lnTo>
                <a:lnTo>
                  <a:pt x="45050" y="31244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018313" y="52194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3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4" y="45694"/>
                </a:lnTo>
                <a:lnTo>
                  <a:pt x="9183" y="42073"/>
                </a:lnTo>
                <a:close/>
              </a:path>
              <a:path w="22924" h="55206">
                <a:moveTo>
                  <a:pt x="34635" y="54432"/>
                </a:moveTo>
                <a:lnTo>
                  <a:pt x="37310" y="54467"/>
                </a:lnTo>
                <a:lnTo>
                  <a:pt x="40194" y="52819"/>
                </a:lnTo>
                <a:lnTo>
                  <a:pt x="40194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38" y="4838"/>
                </a:lnTo>
                <a:lnTo>
                  <a:pt x="32324" y="2070"/>
                </a:lnTo>
                <a:lnTo>
                  <a:pt x="27396" y="431"/>
                </a:lnTo>
                <a:lnTo>
                  <a:pt x="24400" y="0"/>
                </a:lnTo>
                <a:lnTo>
                  <a:pt x="20883" y="0"/>
                </a:lnTo>
                <a:lnTo>
                  <a:pt x="17118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86" y="8180"/>
                </a:lnTo>
                <a:lnTo>
                  <a:pt x="2686" y="11490"/>
                </a:lnTo>
                <a:lnTo>
                  <a:pt x="5270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52" y="7491"/>
                </a:lnTo>
                <a:lnTo>
                  <a:pt x="22132" y="7491"/>
                </a:lnTo>
                <a:lnTo>
                  <a:pt x="25289" y="8241"/>
                </a:lnTo>
                <a:lnTo>
                  <a:pt x="27867" y="9500"/>
                </a:lnTo>
                <a:lnTo>
                  <a:pt x="30275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2" y="24941"/>
                </a:lnTo>
                <a:lnTo>
                  <a:pt x="8625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68" y="49885"/>
                </a:lnTo>
                <a:lnTo>
                  <a:pt x="6112" y="52487"/>
                </a:lnTo>
                <a:lnTo>
                  <a:pt x="9975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6" y="35420"/>
                </a:lnTo>
                <a:lnTo>
                  <a:pt x="12660" y="32411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49" y="44946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26" y="53262"/>
                </a:lnTo>
                <a:lnTo>
                  <a:pt x="27939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073778" y="5199580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7"/>
                </a:moveTo>
                <a:lnTo>
                  <a:pt x="386" y="9143"/>
                </a:lnTo>
                <a:lnTo>
                  <a:pt x="3380" y="11049"/>
                </a:lnTo>
                <a:lnTo>
                  <a:pt x="7628" y="11049"/>
                </a:lnTo>
                <a:lnTo>
                  <a:pt x="10688" y="9108"/>
                </a:lnTo>
                <a:lnTo>
                  <a:pt x="11095" y="5476"/>
                </a:lnTo>
                <a:lnTo>
                  <a:pt x="10695" y="1918"/>
                </a:lnTo>
                <a:lnTo>
                  <a:pt x="7701" y="0"/>
                </a:lnTo>
                <a:lnTo>
                  <a:pt x="3456" y="0"/>
                </a:lnTo>
                <a:lnTo>
                  <a:pt x="400" y="1969"/>
                </a:lnTo>
                <a:lnTo>
                  <a:pt x="0" y="5587"/>
                </a:lnTo>
                <a:close/>
              </a:path>
              <a:path w="11095" h="74358">
                <a:moveTo>
                  <a:pt x="1263" y="73432"/>
                </a:moveTo>
                <a:lnTo>
                  <a:pt x="3939" y="74358"/>
                </a:lnTo>
                <a:lnTo>
                  <a:pt x="7197" y="74358"/>
                </a:lnTo>
                <a:lnTo>
                  <a:pt x="10055" y="72669"/>
                </a:lnTo>
                <a:lnTo>
                  <a:pt x="10055" y="22442"/>
                </a:lnTo>
                <a:lnTo>
                  <a:pt x="9832" y="21704"/>
                </a:lnTo>
                <a:lnTo>
                  <a:pt x="7197" y="20754"/>
                </a:lnTo>
                <a:lnTo>
                  <a:pt x="3939" y="20754"/>
                </a:lnTo>
                <a:lnTo>
                  <a:pt x="1080" y="22442"/>
                </a:lnTo>
                <a:lnTo>
                  <a:pt x="1080" y="72669"/>
                </a:lnTo>
                <a:lnTo>
                  <a:pt x="126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100238" y="5219506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81" y="23342"/>
                </a:moveTo>
                <a:lnTo>
                  <a:pt x="33181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59" y="10374"/>
                </a:lnTo>
                <a:lnTo>
                  <a:pt x="38293" y="6249"/>
                </a:lnTo>
                <a:lnTo>
                  <a:pt x="35125" y="2833"/>
                </a:lnTo>
                <a:lnTo>
                  <a:pt x="30643" y="572"/>
                </a:lnTo>
                <a:lnTo>
                  <a:pt x="27906" y="0"/>
                </a:lnTo>
                <a:lnTo>
                  <a:pt x="21837" y="0"/>
                </a:lnTo>
                <a:lnTo>
                  <a:pt x="19080" y="737"/>
                </a:lnTo>
                <a:lnTo>
                  <a:pt x="16343" y="2209"/>
                </a:lnTo>
                <a:lnTo>
                  <a:pt x="13594" y="3682"/>
                </a:lnTo>
                <a:lnTo>
                  <a:pt x="10857" y="5994"/>
                </a:lnTo>
                <a:lnTo>
                  <a:pt x="8100" y="9143"/>
                </a:lnTo>
                <a:lnTo>
                  <a:pt x="8100" y="2209"/>
                </a:lnTo>
                <a:lnTo>
                  <a:pt x="5533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3"/>
                </a:lnTo>
                <a:lnTo>
                  <a:pt x="313" y="53698"/>
                </a:lnTo>
                <a:lnTo>
                  <a:pt x="2862" y="54432"/>
                </a:lnTo>
                <a:lnTo>
                  <a:pt x="6106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1" y="14479"/>
                </a:lnTo>
                <a:lnTo>
                  <a:pt x="13792" y="12077"/>
                </a:lnTo>
                <a:lnTo>
                  <a:pt x="18287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56" y="13158"/>
                </a:lnTo>
                <a:lnTo>
                  <a:pt x="32533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153209" y="5261159"/>
            <a:ext cx="17689" cy="28637"/>
          </a:xfrm>
          <a:custGeom>
            <a:avLst/>
            <a:gdLst/>
            <a:ahLst/>
            <a:cxnLst/>
            <a:rect l="l" t="t" r="r" b="b"/>
            <a:pathLst>
              <a:path w="17689" h="28637">
                <a:moveTo>
                  <a:pt x="17689" y="4507"/>
                </a:moveTo>
                <a:lnTo>
                  <a:pt x="17689" y="3502"/>
                </a:lnTo>
                <a:lnTo>
                  <a:pt x="16045" y="482"/>
                </a:lnTo>
                <a:lnTo>
                  <a:pt x="13421" y="0"/>
                </a:lnTo>
                <a:lnTo>
                  <a:pt x="10770" y="35"/>
                </a:lnTo>
                <a:lnTo>
                  <a:pt x="7740" y="1522"/>
                </a:lnTo>
                <a:lnTo>
                  <a:pt x="7242" y="4507"/>
                </a:lnTo>
                <a:lnTo>
                  <a:pt x="7242" y="11645"/>
                </a:lnTo>
                <a:lnTo>
                  <a:pt x="0" y="27000"/>
                </a:lnTo>
                <a:lnTo>
                  <a:pt x="1436" y="28637"/>
                </a:lnTo>
                <a:lnTo>
                  <a:pt x="4273" y="28587"/>
                </a:lnTo>
                <a:lnTo>
                  <a:pt x="6969" y="27100"/>
                </a:lnTo>
                <a:lnTo>
                  <a:pt x="14424" y="15619"/>
                </a:lnTo>
                <a:lnTo>
                  <a:pt x="15972" y="12966"/>
                </a:lnTo>
                <a:lnTo>
                  <a:pt x="16973" y="10425"/>
                </a:lnTo>
                <a:lnTo>
                  <a:pt x="17517" y="7682"/>
                </a:lnTo>
                <a:lnTo>
                  <a:pt x="1768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209225" y="5200531"/>
            <a:ext cx="51076" cy="74015"/>
          </a:xfrm>
          <a:custGeom>
            <a:avLst/>
            <a:gdLst/>
            <a:ahLst/>
            <a:cxnLst/>
            <a:rect l="l" t="t" r="r" b="b"/>
            <a:pathLst>
              <a:path w="51076" h="74015">
                <a:moveTo>
                  <a:pt x="9899" y="32788"/>
                </a:moveTo>
                <a:lnTo>
                  <a:pt x="10400" y="28688"/>
                </a:lnTo>
                <a:lnTo>
                  <a:pt x="11400" y="25081"/>
                </a:lnTo>
                <a:lnTo>
                  <a:pt x="12405" y="21498"/>
                </a:lnTo>
                <a:lnTo>
                  <a:pt x="13813" y="18463"/>
                </a:lnTo>
                <a:lnTo>
                  <a:pt x="15645" y="15976"/>
                </a:lnTo>
                <a:lnTo>
                  <a:pt x="19655" y="11581"/>
                </a:lnTo>
                <a:lnTo>
                  <a:pt x="22233" y="10298"/>
                </a:lnTo>
                <a:lnTo>
                  <a:pt x="24808" y="9014"/>
                </a:lnTo>
                <a:lnTo>
                  <a:pt x="27655" y="8380"/>
                </a:lnTo>
                <a:lnTo>
                  <a:pt x="33674" y="8380"/>
                </a:lnTo>
                <a:lnTo>
                  <a:pt x="38202" y="9460"/>
                </a:lnTo>
                <a:lnTo>
                  <a:pt x="42015" y="10982"/>
                </a:lnTo>
                <a:lnTo>
                  <a:pt x="44899" y="12736"/>
                </a:lnTo>
                <a:lnTo>
                  <a:pt x="47894" y="14997"/>
                </a:lnTo>
                <a:lnTo>
                  <a:pt x="50706" y="13002"/>
                </a:lnTo>
                <a:lnTo>
                  <a:pt x="50817" y="10439"/>
                </a:lnTo>
                <a:lnTo>
                  <a:pt x="50309" y="7466"/>
                </a:lnTo>
                <a:lnTo>
                  <a:pt x="47837" y="4913"/>
                </a:lnTo>
                <a:lnTo>
                  <a:pt x="45295" y="3351"/>
                </a:lnTo>
                <a:lnTo>
                  <a:pt x="42213" y="2068"/>
                </a:lnTo>
                <a:lnTo>
                  <a:pt x="38811" y="975"/>
                </a:lnTo>
                <a:lnTo>
                  <a:pt x="34959" y="200"/>
                </a:lnTo>
                <a:lnTo>
                  <a:pt x="30949" y="0"/>
                </a:lnTo>
                <a:lnTo>
                  <a:pt x="26341" y="0"/>
                </a:lnTo>
                <a:lnTo>
                  <a:pt x="22143" y="863"/>
                </a:lnTo>
                <a:lnTo>
                  <a:pt x="18360" y="2576"/>
                </a:lnTo>
                <a:lnTo>
                  <a:pt x="14569" y="4290"/>
                </a:lnTo>
                <a:lnTo>
                  <a:pt x="11314" y="6767"/>
                </a:lnTo>
                <a:lnTo>
                  <a:pt x="8590" y="10017"/>
                </a:lnTo>
                <a:lnTo>
                  <a:pt x="5878" y="13282"/>
                </a:lnTo>
                <a:lnTo>
                  <a:pt x="3765" y="17244"/>
                </a:lnTo>
                <a:lnTo>
                  <a:pt x="2264" y="21930"/>
                </a:lnTo>
                <a:lnTo>
                  <a:pt x="753" y="26628"/>
                </a:lnTo>
                <a:lnTo>
                  <a:pt x="0" y="31963"/>
                </a:lnTo>
                <a:lnTo>
                  <a:pt x="0" y="43801"/>
                </a:lnTo>
                <a:lnTo>
                  <a:pt x="706" y="48955"/>
                </a:lnTo>
                <a:lnTo>
                  <a:pt x="2091" y="53441"/>
                </a:lnTo>
                <a:lnTo>
                  <a:pt x="3492" y="57923"/>
                </a:lnTo>
                <a:lnTo>
                  <a:pt x="5482" y="61696"/>
                </a:lnTo>
                <a:lnTo>
                  <a:pt x="8070" y="64742"/>
                </a:lnTo>
                <a:lnTo>
                  <a:pt x="10670" y="67805"/>
                </a:lnTo>
                <a:lnTo>
                  <a:pt x="13802" y="70091"/>
                </a:lnTo>
                <a:lnTo>
                  <a:pt x="17492" y="71650"/>
                </a:lnTo>
                <a:lnTo>
                  <a:pt x="21168" y="73212"/>
                </a:lnTo>
                <a:lnTo>
                  <a:pt x="25290" y="74015"/>
                </a:lnTo>
                <a:lnTo>
                  <a:pt x="32508" y="74015"/>
                </a:lnTo>
                <a:lnTo>
                  <a:pt x="37188" y="73252"/>
                </a:lnTo>
                <a:lnTo>
                  <a:pt x="41396" y="72147"/>
                </a:lnTo>
                <a:lnTo>
                  <a:pt x="44838" y="70685"/>
                </a:lnTo>
                <a:lnTo>
                  <a:pt x="48600" y="68425"/>
                </a:lnTo>
                <a:lnTo>
                  <a:pt x="50827" y="65631"/>
                </a:lnTo>
                <a:lnTo>
                  <a:pt x="51076" y="62901"/>
                </a:lnTo>
                <a:lnTo>
                  <a:pt x="50939" y="60220"/>
                </a:lnTo>
                <a:lnTo>
                  <a:pt x="48366" y="59014"/>
                </a:lnTo>
                <a:lnTo>
                  <a:pt x="45258" y="61213"/>
                </a:lnTo>
                <a:lnTo>
                  <a:pt x="42303" y="62964"/>
                </a:lnTo>
                <a:lnTo>
                  <a:pt x="38422" y="64465"/>
                </a:lnTo>
                <a:lnTo>
                  <a:pt x="33868" y="65530"/>
                </a:lnTo>
                <a:lnTo>
                  <a:pt x="27741" y="65530"/>
                </a:lnTo>
                <a:lnTo>
                  <a:pt x="24771" y="64922"/>
                </a:lnTo>
                <a:lnTo>
                  <a:pt x="22143" y="63701"/>
                </a:lnTo>
                <a:lnTo>
                  <a:pt x="19519" y="62506"/>
                </a:lnTo>
                <a:lnTo>
                  <a:pt x="17305" y="60717"/>
                </a:lnTo>
                <a:lnTo>
                  <a:pt x="13690" y="55994"/>
                </a:lnTo>
                <a:lnTo>
                  <a:pt x="12315" y="53059"/>
                </a:lnTo>
                <a:lnTo>
                  <a:pt x="11351" y="49528"/>
                </a:lnTo>
                <a:lnTo>
                  <a:pt x="10386" y="46022"/>
                </a:lnTo>
                <a:lnTo>
                  <a:pt x="9899" y="41972"/>
                </a:lnTo>
                <a:lnTo>
                  <a:pt x="9899" y="327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268207" y="5220572"/>
            <a:ext cx="34707" cy="53085"/>
          </a:xfrm>
          <a:custGeom>
            <a:avLst/>
            <a:gdLst/>
            <a:ahLst/>
            <a:cxnLst/>
            <a:rect l="l" t="t" r="r" b="b"/>
            <a:pathLst>
              <a:path w="34707" h="53085">
                <a:moveTo>
                  <a:pt x="34315" y="51890"/>
                </a:moveTo>
                <a:lnTo>
                  <a:pt x="34707" y="49161"/>
                </a:lnTo>
                <a:lnTo>
                  <a:pt x="34657" y="47854"/>
                </a:lnTo>
                <a:lnTo>
                  <a:pt x="32753" y="45313"/>
                </a:lnTo>
                <a:lnTo>
                  <a:pt x="9787" y="45313"/>
                </a:lnTo>
                <a:lnTo>
                  <a:pt x="31295" y="10821"/>
                </a:lnTo>
                <a:lnTo>
                  <a:pt x="32666" y="8268"/>
                </a:lnTo>
                <a:lnTo>
                  <a:pt x="33249" y="5601"/>
                </a:lnTo>
                <a:lnTo>
                  <a:pt x="33249" y="2667"/>
                </a:lnTo>
                <a:lnTo>
                  <a:pt x="30685" y="0"/>
                </a:lnTo>
                <a:lnTo>
                  <a:pt x="2609" y="0"/>
                </a:lnTo>
                <a:lnTo>
                  <a:pt x="996" y="1181"/>
                </a:lnTo>
                <a:lnTo>
                  <a:pt x="716" y="3848"/>
                </a:lnTo>
                <a:lnTo>
                  <a:pt x="2609" y="7758"/>
                </a:lnTo>
                <a:lnTo>
                  <a:pt x="23566" y="7758"/>
                </a:lnTo>
                <a:lnTo>
                  <a:pt x="1954" y="42238"/>
                </a:lnTo>
                <a:lnTo>
                  <a:pt x="431" y="45147"/>
                </a:lnTo>
                <a:lnTo>
                  <a:pt x="0" y="47776"/>
                </a:lnTo>
                <a:lnTo>
                  <a:pt x="0" y="50900"/>
                </a:lnTo>
                <a:lnTo>
                  <a:pt x="2609" y="53086"/>
                </a:lnTo>
                <a:lnTo>
                  <a:pt x="32753" y="53086"/>
                </a:lnTo>
                <a:lnTo>
                  <a:pt x="34315" y="51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312371" y="52195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40" y="17424"/>
                </a:moveTo>
                <a:lnTo>
                  <a:pt x="43826" y="14540"/>
                </a:lnTo>
                <a:lnTo>
                  <a:pt x="43009" y="11657"/>
                </a:lnTo>
                <a:lnTo>
                  <a:pt x="39989" y="7009"/>
                </a:lnTo>
                <a:lnTo>
                  <a:pt x="36026" y="3175"/>
                </a:lnTo>
                <a:lnTo>
                  <a:pt x="33329" y="1903"/>
                </a:lnTo>
                <a:lnTo>
                  <a:pt x="30618" y="647"/>
                </a:lnTo>
                <a:lnTo>
                  <a:pt x="27349" y="0"/>
                </a:lnTo>
                <a:lnTo>
                  <a:pt x="27386" y="7199"/>
                </a:lnTo>
                <a:lnTo>
                  <a:pt x="30653" y="8582"/>
                </a:lnTo>
                <a:lnTo>
                  <a:pt x="32872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20" y="18719"/>
                </a:lnTo>
                <a:lnTo>
                  <a:pt x="10970" y="14958"/>
                </a:lnTo>
                <a:lnTo>
                  <a:pt x="13766" y="1929"/>
                </a:lnTo>
                <a:lnTo>
                  <a:pt x="10872" y="3210"/>
                </a:lnTo>
                <a:lnTo>
                  <a:pt x="8395" y="5054"/>
                </a:lnTo>
                <a:lnTo>
                  <a:pt x="4284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7" y="39801"/>
                </a:lnTo>
                <a:lnTo>
                  <a:pt x="2639" y="43218"/>
                </a:lnTo>
                <a:lnTo>
                  <a:pt x="4198" y="46073"/>
                </a:lnTo>
                <a:lnTo>
                  <a:pt x="8335" y="50608"/>
                </a:lnTo>
                <a:lnTo>
                  <a:pt x="10883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5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91" y="44132"/>
                </a:lnTo>
                <a:lnTo>
                  <a:pt x="39568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25" y="47523"/>
                </a:lnTo>
                <a:lnTo>
                  <a:pt x="25330" y="47725"/>
                </a:lnTo>
                <a:lnTo>
                  <a:pt x="22357" y="47725"/>
                </a:lnTo>
                <a:lnTo>
                  <a:pt x="17828" y="46428"/>
                </a:lnTo>
                <a:lnTo>
                  <a:pt x="14130" y="44358"/>
                </a:lnTo>
                <a:lnTo>
                  <a:pt x="11578" y="41158"/>
                </a:lnTo>
                <a:lnTo>
                  <a:pt x="10126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40" y="17424"/>
                </a:lnTo>
                <a:close/>
              </a:path>
              <a:path w="45036" h="55205">
                <a:moveTo>
                  <a:pt x="10970" y="14958"/>
                </a:moveTo>
                <a:lnTo>
                  <a:pt x="12974" y="11887"/>
                </a:lnTo>
                <a:lnTo>
                  <a:pt x="15516" y="9345"/>
                </a:lnTo>
                <a:lnTo>
                  <a:pt x="18868" y="7642"/>
                </a:lnTo>
                <a:lnTo>
                  <a:pt x="23040" y="7199"/>
                </a:lnTo>
                <a:lnTo>
                  <a:pt x="27386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367924" y="52195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07" y="16268"/>
                </a:lnTo>
                <a:lnTo>
                  <a:pt x="12811" y="12866"/>
                </a:lnTo>
                <a:lnTo>
                  <a:pt x="15115" y="9461"/>
                </a:lnTo>
                <a:lnTo>
                  <a:pt x="18421" y="7746"/>
                </a:lnTo>
                <a:lnTo>
                  <a:pt x="24843" y="7746"/>
                </a:lnTo>
                <a:lnTo>
                  <a:pt x="28199" y="8686"/>
                </a:lnTo>
                <a:lnTo>
                  <a:pt x="32151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75" y="8547"/>
                </a:lnTo>
                <a:lnTo>
                  <a:pt x="37558" y="5717"/>
                </a:lnTo>
                <a:lnTo>
                  <a:pt x="34735" y="3290"/>
                </a:lnTo>
                <a:lnTo>
                  <a:pt x="31445" y="1628"/>
                </a:lnTo>
                <a:lnTo>
                  <a:pt x="28853" y="749"/>
                </a:lnTo>
                <a:lnTo>
                  <a:pt x="25919" y="154"/>
                </a:lnTo>
                <a:lnTo>
                  <a:pt x="22852" y="0"/>
                </a:lnTo>
                <a:lnTo>
                  <a:pt x="19622" y="0"/>
                </a:lnTo>
                <a:lnTo>
                  <a:pt x="16624" y="547"/>
                </a:lnTo>
                <a:lnTo>
                  <a:pt x="13837" y="1652"/>
                </a:lnTo>
                <a:lnTo>
                  <a:pt x="11066" y="2743"/>
                </a:lnTo>
                <a:lnTo>
                  <a:pt x="8653" y="4432"/>
                </a:lnTo>
                <a:lnTo>
                  <a:pt x="4554" y="8967"/>
                </a:lnTo>
                <a:lnTo>
                  <a:pt x="2933" y="11887"/>
                </a:lnTo>
                <a:lnTo>
                  <a:pt x="1756" y="15430"/>
                </a:lnTo>
                <a:lnTo>
                  <a:pt x="594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32" y="39715"/>
                </a:lnTo>
                <a:lnTo>
                  <a:pt x="2404" y="43041"/>
                </a:lnTo>
                <a:lnTo>
                  <a:pt x="3797" y="45846"/>
                </a:lnTo>
                <a:lnTo>
                  <a:pt x="5629" y="48132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4"/>
                </a:lnTo>
                <a:lnTo>
                  <a:pt x="23507" y="55144"/>
                </a:lnTo>
                <a:lnTo>
                  <a:pt x="26762" y="54637"/>
                </a:lnTo>
                <a:lnTo>
                  <a:pt x="29833" y="53859"/>
                </a:lnTo>
                <a:lnTo>
                  <a:pt x="32557" y="52783"/>
                </a:lnTo>
                <a:lnTo>
                  <a:pt x="35949" y="50799"/>
                </a:lnTo>
                <a:lnTo>
                  <a:pt x="38375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19" y="40792"/>
                </a:lnTo>
                <a:lnTo>
                  <a:pt x="33599" y="43157"/>
                </a:lnTo>
                <a:lnTo>
                  <a:pt x="29955" y="45478"/>
                </a:lnTo>
                <a:lnTo>
                  <a:pt x="26837" y="46826"/>
                </a:lnTo>
                <a:lnTo>
                  <a:pt x="22953" y="47167"/>
                </a:lnTo>
                <a:lnTo>
                  <a:pt x="18839" y="46761"/>
                </a:lnTo>
                <a:lnTo>
                  <a:pt x="15476" y="45162"/>
                </a:lnTo>
                <a:lnTo>
                  <a:pt x="12887" y="42303"/>
                </a:lnTo>
                <a:lnTo>
                  <a:pt x="10857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418399" y="5195938"/>
            <a:ext cx="42152" cy="78000"/>
          </a:xfrm>
          <a:custGeom>
            <a:avLst/>
            <a:gdLst/>
            <a:ahLst/>
            <a:cxnLst/>
            <a:rect l="l" t="t" r="r" b="b"/>
            <a:pathLst>
              <a:path w="42152" h="78000">
                <a:moveTo>
                  <a:pt x="33163" y="46911"/>
                </a:moveTo>
                <a:lnTo>
                  <a:pt x="33163" y="76311"/>
                </a:lnTo>
                <a:lnTo>
                  <a:pt x="33387" y="77075"/>
                </a:lnTo>
                <a:lnTo>
                  <a:pt x="36036" y="78000"/>
                </a:lnTo>
                <a:lnTo>
                  <a:pt x="39291" y="78000"/>
                </a:lnTo>
                <a:lnTo>
                  <a:pt x="42152" y="76311"/>
                </a:lnTo>
                <a:lnTo>
                  <a:pt x="42152" y="42123"/>
                </a:lnTo>
                <a:lnTo>
                  <a:pt x="41854" y="39037"/>
                </a:lnTo>
                <a:lnTo>
                  <a:pt x="41259" y="36485"/>
                </a:lnTo>
                <a:lnTo>
                  <a:pt x="40655" y="33943"/>
                </a:lnTo>
                <a:lnTo>
                  <a:pt x="38290" y="29818"/>
                </a:lnTo>
                <a:lnTo>
                  <a:pt x="35111" y="26402"/>
                </a:lnTo>
                <a:lnTo>
                  <a:pt x="30640" y="24141"/>
                </a:lnTo>
                <a:lnTo>
                  <a:pt x="27904" y="23568"/>
                </a:lnTo>
                <a:lnTo>
                  <a:pt x="21986" y="23568"/>
                </a:lnTo>
                <a:lnTo>
                  <a:pt x="19361" y="24241"/>
                </a:lnTo>
                <a:lnTo>
                  <a:pt x="16747" y="25613"/>
                </a:lnTo>
                <a:lnTo>
                  <a:pt x="14137" y="26959"/>
                </a:lnTo>
                <a:lnTo>
                  <a:pt x="11537" y="29043"/>
                </a:lnTo>
                <a:lnTo>
                  <a:pt x="8961" y="31823"/>
                </a:lnTo>
                <a:lnTo>
                  <a:pt x="8961" y="1752"/>
                </a:lnTo>
                <a:lnTo>
                  <a:pt x="8751" y="963"/>
                </a:lnTo>
                <a:lnTo>
                  <a:pt x="6102" y="0"/>
                </a:lnTo>
                <a:lnTo>
                  <a:pt x="2844" y="0"/>
                </a:lnTo>
                <a:lnTo>
                  <a:pt x="0" y="1752"/>
                </a:lnTo>
                <a:lnTo>
                  <a:pt x="0" y="76311"/>
                </a:lnTo>
                <a:lnTo>
                  <a:pt x="172" y="77075"/>
                </a:lnTo>
                <a:lnTo>
                  <a:pt x="2844" y="78000"/>
                </a:lnTo>
                <a:lnTo>
                  <a:pt x="6102" y="78000"/>
                </a:lnTo>
                <a:lnTo>
                  <a:pt x="8961" y="76311"/>
                </a:lnTo>
                <a:lnTo>
                  <a:pt x="8961" y="41197"/>
                </a:lnTo>
                <a:lnTo>
                  <a:pt x="11441" y="38047"/>
                </a:lnTo>
                <a:lnTo>
                  <a:pt x="13792" y="35646"/>
                </a:lnTo>
                <a:lnTo>
                  <a:pt x="18285" y="32371"/>
                </a:lnTo>
                <a:lnTo>
                  <a:pt x="22792" y="31556"/>
                </a:lnTo>
                <a:lnTo>
                  <a:pt x="26060" y="31888"/>
                </a:lnTo>
                <a:lnTo>
                  <a:pt x="28710" y="33220"/>
                </a:lnTo>
                <a:lnTo>
                  <a:pt x="31457" y="36727"/>
                </a:lnTo>
                <a:lnTo>
                  <a:pt x="32519" y="39992"/>
                </a:lnTo>
                <a:lnTo>
                  <a:pt x="33163" y="44042"/>
                </a:lnTo>
                <a:lnTo>
                  <a:pt x="33163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503604" y="5201424"/>
            <a:ext cx="46958" cy="72553"/>
          </a:xfrm>
          <a:custGeom>
            <a:avLst/>
            <a:gdLst/>
            <a:ahLst/>
            <a:cxnLst/>
            <a:rect l="l" t="t" r="r" b="b"/>
            <a:pathLst>
              <a:path w="46958" h="72553">
                <a:moveTo>
                  <a:pt x="45755" y="66700"/>
                </a:moveTo>
                <a:lnTo>
                  <a:pt x="39444" y="50798"/>
                </a:lnTo>
                <a:lnTo>
                  <a:pt x="38724" y="48969"/>
                </a:lnTo>
                <a:lnTo>
                  <a:pt x="37263" y="45885"/>
                </a:lnTo>
                <a:lnTo>
                  <a:pt x="34949" y="42021"/>
                </a:lnTo>
                <a:lnTo>
                  <a:pt x="32313" y="39152"/>
                </a:lnTo>
                <a:lnTo>
                  <a:pt x="31222" y="36435"/>
                </a:lnTo>
                <a:lnTo>
                  <a:pt x="32014" y="24904"/>
                </a:lnTo>
                <a:lnTo>
                  <a:pt x="29378" y="28762"/>
                </a:lnTo>
                <a:lnTo>
                  <a:pt x="26682" y="30732"/>
                </a:lnTo>
                <a:lnTo>
                  <a:pt x="23089" y="31953"/>
                </a:lnTo>
                <a:lnTo>
                  <a:pt x="18496" y="32269"/>
                </a:lnTo>
                <a:lnTo>
                  <a:pt x="9359" y="32269"/>
                </a:lnTo>
                <a:lnTo>
                  <a:pt x="9359" y="7937"/>
                </a:lnTo>
                <a:lnTo>
                  <a:pt x="18449" y="0"/>
                </a:lnTo>
                <a:lnTo>
                  <a:pt x="3481" y="0"/>
                </a:lnTo>
                <a:lnTo>
                  <a:pt x="1116" y="863"/>
                </a:lnTo>
                <a:lnTo>
                  <a:pt x="0" y="3909"/>
                </a:lnTo>
                <a:lnTo>
                  <a:pt x="0" y="70764"/>
                </a:lnTo>
                <a:lnTo>
                  <a:pt x="979" y="72082"/>
                </a:lnTo>
                <a:lnTo>
                  <a:pt x="3765" y="72553"/>
                </a:lnTo>
                <a:lnTo>
                  <a:pt x="6328" y="72514"/>
                </a:lnTo>
                <a:lnTo>
                  <a:pt x="9359" y="70764"/>
                </a:lnTo>
                <a:lnTo>
                  <a:pt x="9359" y="40016"/>
                </a:lnTo>
                <a:lnTo>
                  <a:pt x="17754" y="40016"/>
                </a:lnTo>
                <a:lnTo>
                  <a:pt x="21109" y="40993"/>
                </a:lnTo>
                <a:lnTo>
                  <a:pt x="25085" y="43724"/>
                </a:lnTo>
                <a:lnTo>
                  <a:pt x="27176" y="46287"/>
                </a:lnTo>
                <a:lnTo>
                  <a:pt x="28807" y="49528"/>
                </a:lnTo>
                <a:lnTo>
                  <a:pt x="30355" y="53251"/>
                </a:lnTo>
                <a:lnTo>
                  <a:pt x="36831" y="70267"/>
                </a:lnTo>
                <a:lnTo>
                  <a:pt x="38195" y="72082"/>
                </a:lnTo>
                <a:lnTo>
                  <a:pt x="41003" y="72553"/>
                </a:lnTo>
                <a:lnTo>
                  <a:pt x="43912" y="72514"/>
                </a:lnTo>
                <a:lnTo>
                  <a:pt x="46958" y="70764"/>
                </a:lnTo>
                <a:lnTo>
                  <a:pt x="46734" y="69518"/>
                </a:lnTo>
                <a:lnTo>
                  <a:pt x="45755" y="66700"/>
                </a:lnTo>
                <a:close/>
              </a:path>
              <a:path w="46958" h="72553">
                <a:moveTo>
                  <a:pt x="25120" y="341"/>
                </a:moveTo>
                <a:lnTo>
                  <a:pt x="21704" y="49"/>
                </a:lnTo>
                <a:lnTo>
                  <a:pt x="18449" y="0"/>
                </a:lnTo>
                <a:lnTo>
                  <a:pt x="9359" y="7937"/>
                </a:lnTo>
                <a:lnTo>
                  <a:pt x="19104" y="7937"/>
                </a:lnTo>
                <a:lnTo>
                  <a:pt x="21739" y="8098"/>
                </a:lnTo>
                <a:lnTo>
                  <a:pt x="24810" y="8661"/>
                </a:lnTo>
                <a:lnTo>
                  <a:pt x="27705" y="9511"/>
                </a:lnTo>
                <a:lnTo>
                  <a:pt x="31009" y="12876"/>
                </a:lnTo>
                <a:lnTo>
                  <a:pt x="32857" y="17207"/>
                </a:lnTo>
                <a:lnTo>
                  <a:pt x="32857" y="21790"/>
                </a:lnTo>
                <a:lnTo>
                  <a:pt x="32014" y="24904"/>
                </a:lnTo>
                <a:lnTo>
                  <a:pt x="31222" y="36435"/>
                </a:lnTo>
                <a:lnTo>
                  <a:pt x="34761" y="34441"/>
                </a:lnTo>
                <a:lnTo>
                  <a:pt x="37857" y="32078"/>
                </a:lnTo>
                <a:lnTo>
                  <a:pt x="40261" y="29145"/>
                </a:lnTo>
                <a:lnTo>
                  <a:pt x="41809" y="25538"/>
                </a:lnTo>
                <a:lnTo>
                  <a:pt x="42760" y="21447"/>
                </a:lnTo>
                <a:lnTo>
                  <a:pt x="42760" y="16545"/>
                </a:lnTo>
                <a:lnTo>
                  <a:pt x="41697" y="12203"/>
                </a:lnTo>
                <a:lnTo>
                  <a:pt x="39923" y="8304"/>
                </a:lnTo>
                <a:lnTo>
                  <a:pt x="37104" y="5104"/>
                </a:lnTo>
                <a:lnTo>
                  <a:pt x="33263" y="2743"/>
                </a:lnTo>
                <a:lnTo>
                  <a:pt x="28782" y="938"/>
                </a:lnTo>
                <a:lnTo>
                  <a:pt x="26060" y="441"/>
                </a:lnTo>
                <a:lnTo>
                  <a:pt x="25120" y="3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559966" y="52195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40" y="17424"/>
                </a:moveTo>
                <a:lnTo>
                  <a:pt x="43822" y="14540"/>
                </a:lnTo>
                <a:lnTo>
                  <a:pt x="43006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4" y="647"/>
                </a:lnTo>
                <a:lnTo>
                  <a:pt x="27349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6" y="18719"/>
                </a:lnTo>
                <a:lnTo>
                  <a:pt x="10965" y="14958"/>
                </a:lnTo>
                <a:lnTo>
                  <a:pt x="13766" y="1929"/>
                </a:lnTo>
                <a:lnTo>
                  <a:pt x="10868" y="3210"/>
                </a:lnTo>
                <a:lnTo>
                  <a:pt x="8394" y="5054"/>
                </a:lnTo>
                <a:lnTo>
                  <a:pt x="4279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29" y="50608"/>
                </a:lnTo>
                <a:lnTo>
                  <a:pt x="10882" y="52322"/>
                </a:lnTo>
                <a:lnTo>
                  <a:pt x="13902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8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1" y="47523"/>
                </a:lnTo>
                <a:lnTo>
                  <a:pt x="25330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3" y="41158"/>
                </a:lnTo>
                <a:lnTo>
                  <a:pt x="10126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8" y="29462"/>
                </a:lnTo>
                <a:lnTo>
                  <a:pt x="43985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40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67" y="7642"/>
                </a:lnTo>
                <a:lnTo>
                  <a:pt x="23040" y="7199"/>
                </a:lnTo>
                <a:lnTo>
                  <a:pt x="27381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618930" y="5219506"/>
            <a:ext cx="45049" cy="74411"/>
          </a:xfrm>
          <a:custGeom>
            <a:avLst/>
            <a:gdLst/>
            <a:ahLst/>
            <a:cxnLst/>
            <a:rect l="l" t="t" r="r" b="b"/>
            <a:pathLst>
              <a:path w="45049" h="74411">
                <a:moveTo>
                  <a:pt x="0" y="2515"/>
                </a:moveTo>
                <a:lnTo>
                  <a:pt x="0" y="72669"/>
                </a:lnTo>
                <a:lnTo>
                  <a:pt x="323" y="73673"/>
                </a:lnTo>
                <a:lnTo>
                  <a:pt x="2876" y="74411"/>
                </a:lnTo>
                <a:lnTo>
                  <a:pt x="6116" y="74411"/>
                </a:lnTo>
                <a:lnTo>
                  <a:pt x="8992" y="72669"/>
                </a:lnTo>
                <a:lnTo>
                  <a:pt x="8992" y="47548"/>
                </a:lnTo>
                <a:lnTo>
                  <a:pt x="10288" y="48859"/>
                </a:lnTo>
                <a:lnTo>
                  <a:pt x="13841" y="51930"/>
                </a:lnTo>
                <a:lnTo>
                  <a:pt x="17369" y="54000"/>
                </a:lnTo>
                <a:lnTo>
                  <a:pt x="21048" y="55054"/>
                </a:lnTo>
                <a:lnTo>
                  <a:pt x="23831" y="55195"/>
                </a:lnTo>
                <a:lnTo>
                  <a:pt x="27247" y="55195"/>
                </a:lnTo>
                <a:lnTo>
                  <a:pt x="30283" y="54547"/>
                </a:lnTo>
                <a:lnTo>
                  <a:pt x="32920" y="53215"/>
                </a:lnTo>
                <a:lnTo>
                  <a:pt x="35571" y="51904"/>
                </a:lnTo>
                <a:lnTo>
                  <a:pt x="33835" y="39283"/>
                </a:lnTo>
                <a:lnTo>
                  <a:pt x="31827" y="42990"/>
                </a:lnTo>
                <a:lnTo>
                  <a:pt x="28886" y="45608"/>
                </a:lnTo>
                <a:lnTo>
                  <a:pt x="25303" y="47271"/>
                </a:lnTo>
                <a:lnTo>
                  <a:pt x="20601" y="47271"/>
                </a:lnTo>
                <a:lnTo>
                  <a:pt x="16045" y="44819"/>
                </a:lnTo>
                <a:lnTo>
                  <a:pt x="11465" y="40831"/>
                </a:lnTo>
                <a:lnTo>
                  <a:pt x="8992" y="37720"/>
                </a:lnTo>
                <a:lnTo>
                  <a:pt x="8992" y="17754"/>
                </a:lnTo>
                <a:lnTo>
                  <a:pt x="11764" y="14403"/>
                </a:lnTo>
                <a:lnTo>
                  <a:pt x="15540" y="10896"/>
                </a:lnTo>
                <a:lnTo>
                  <a:pt x="19018" y="8816"/>
                </a:lnTo>
                <a:lnTo>
                  <a:pt x="22434" y="7937"/>
                </a:lnTo>
                <a:lnTo>
                  <a:pt x="22124" y="190"/>
                </a:lnTo>
                <a:lnTo>
                  <a:pt x="19187" y="979"/>
                </a:lnTo>
                <a:lnTo>
                  <a:pt x="16369" y="2311"/>
                </a:lnTo>
                <a:lnTo>
                  <a:pt x="13571" y="4038"/>
                </a:lnTo>
                <a:lnTo>
                  <a:pt x="10810" y="6350"/>
                </a:lnTo>
                <a:lnTo>
                  <a:pt x="7898" y="9273"/>
                </a:lnTo>
                <a:lnTo>
                  <a:pt x="7898" y="2185"/>
                </a:lnTo>
                <a:lnTo>
                  <a:pt x="5313" y="814"/>
                </a:lnTo>
                <a:lnTo>
                  <a:pt x="2576" y="814"/>
                </a:lnTo>
                <a:lnTo>
                  <a:pt x="0" y="2515"/>
                </a:lnTo>
                <a:close/>
              </a:path>
              <a:path w="45049" h="74411">
                <a:moveTo>
                  <a:pt x="45049" y="26849"/>
                </a:moveTo>
                <a:lnTo>
                  <a:pt x="45049" y="23205"/>
                </a:lnTo>
                <a:lnTo>
                  <a:pt x="44693" y="19749"/>
                </a:lnTo>
                <a:lnTo>
                  <a:pt x="43962" y="16498"/>
                </a:lnTo>
                <a:lnTo>
                  <a:pt x="43228" y="13247"/>
                </a:lnTo>
                <a:lnTo>
                  <a:pt x="42094" y="10389"/>
                </a:lnTo>
                <a:lnTo>
                  <a:pt x="40520" y="7937"/>
                </a:lnTo>
                <a:lnTo>
                  <a:pt x="36892" y="3545"/>
                </a:lnTo>
                <a:lnTo>
                  <a:pt x="31892" y="712"/>
                </a:lnTo>
                <a:lnTo>
                  <a:pt x="28860" y="0"/>
                </a:lnTo>
                <a:lnTo>
                  <a:pt x="25303" y="0"/>
                </a:lnTo>
                <a:lnTo>
                  <a:pt x="22124" y="190"/>
                </a:lnTo>
                <a:lnTo>
                  <a:pt x="22434" y="7937"/>
                </a:lnTo>
                <a:lnTo>
                  <a:pt x="25937" y="7937"/>
                </a:lnTo>
                <a:lnTo>
                  <a:pt x="29455" y="9601"/>
                </a:lnTo>
                <a:lnTo>
                  <a:pt x="32273" y="12218"/>
                </a:lnTo>
                <a:lnTo>
                  <a:pt x="34131" y="15941"/>
                </a:lnTo>
                <a:lnTo>
                  <a:pt x="35171" y="20462"/>
                </a:lnTo>
                <a:lnTo>
                  <a:pt x="35754" y="25351"/>
                </a:lnTo>
                <a:lnTo>
                  <a:pt x="35754" y="30265"/>
                </a:lnTo>
                <a:lnTo>
                  <a:pt x="35034" y="34888"/>
                </a:lnTo>
                <a:lnTo>
                  <a:pt x="33835" y="39283"/>
                </a:lnTo>
                <a:lnTo>
                  <a:pt x="35571" y="51904"/>
                </a:lnTo>
                <a:lnTo>
                  <a:pt x="37799" y="50015"/>
                </a:lnTo>
                <a:lnTo>
                  <a:pt x="41389" y="45137"/>
                </a:lnTo>
                <a:lnTo>
                  <a:pt x="42735" y="42177"/>
                </a:lnTo>
                <a:lnTo>
                  <a:pt x="43675" y="38685"/>
                </a:lnTo>
                <a:lnTo>
                  <a:pt x="44592" y="35178"/>
                </a:lnTo>
                <a:lnTo>
                  <a:pt x="45049" y="31244"/>
                </a:lnTo>
                <a:lnTo>
                  <a:pt x="45049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677474" y="522032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50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9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63" y="46457"/>
                </a:lnTo>
                <a:lnTo>
                  <a:pt x="16109" y="46112"/>
                </a:lnTo>
                <a:lnTo>
                  <a:pt x="13496" y="44740"/>
                </a:lnTo>
                <a:lnTo>
                  <a:pt x="10709" y="41273"/>
                </a:lnTo>
                <a:lnTo>
                  <a:pt x="9658" y="37997"/>
                </a:lnTo>
                <a:lnTo>
                  <a:pt x="9028" y="33882"/>
                </a:lnTo>
                <a:lnTo>
                  <a:pt x="9028" y="1701"/>
                </a:lnTo>
                <a:lnTo>
                  <a:pt x="8667" y="748"/>
                </a:lnTo>
                <a:lnTo>
                  <a:pt x="6104" y="0"/>
                </a:lnTo>
                <a:lnTo>
                  <a:pt x="2908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6"/>
                </a:lnTo>
                <a:lnTo>
                  <a:pt x="892" y="41464"/>
                </a:lnTo>
                <a:lnTo>
                  <a:pt x="1501" y="44016"/>
                </a:lnTo>
                <a:lnTo>
                  <a:pt x="3851" y="48157"/>
                </a:lnTo>
                <a:lnTo>
                  <a:pt x="7048" y="51598"/>
                </a:lnTo>
                <a:lnTo>
                  <a:pt x="11516" y="53822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8" y="53657"/>
                </a:lnTo>
                <a:lnTo>
                  <a:pt x="25789" y="52209"/>
                </a:lnTo>
                <a:lnTo>
                  <a:pt x="28511" y="50749"/>
                </a:lnTo>
                <a:lnTo>
                  <a:pt x="31262" y="48463"/>
                </a:lnTo>
                <a:lnTo>
                  <a:pt x="34058" y="45302"/>
                </a:lnTo>
                <a:lnTo>
                  <a:pt x="34058" y="52221"/>
                </a:lnTo>
                <a:lnTo>
                  <a:pt x="36619" y="53618"/>
                </a:lnTo>
                <a:lnTo>
                  <a:pt x="39527" y="53618"/>
                </a:lnTo>
                <a:lnTo>
                  <a:pt x="42217" y="51929"/>
                </a:lnTo>
                <a:lnTo>
                  <a:pt x="42217" y="1701"/>
                </a:lnTo>
                <a:lnTo>
                  <a:pt x="41968" y="938"/>
                </a:lnTo>
                <a:lnTo>
                  <a:pt x="39293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736539" y="5257299"/>
            <a:ext cx="16092" cy="74081"/>
          </a:xfrm>
          <a:custGeom>
            <a:avLst/>
            <a:gdLst/>
            <a:ahLst/>
            <a:cxnLst/>
            <a:rect l="l" t="t" r="r" b="b"/>
            <a:pathLst>
              <a:path w="16092" h="74081">
                <a:moveTo>
                  <a:pt x="11461" y="3084"/>
                </a:moveTo>
                <a:lnTo>
                  <a:pt x="8985" y="0"/>
                </a:lnTo>
                <a:lnTo>
                  <a:pt x="9359" y="10339"/>
                </a:lnTo>
                <a:lnTo>
                  <a:pt x="11973" y="12726"/>
                </a:lnTo>
                <a:lnTo>
                  <a:pt x="16092" y="7048"/>
                </a:lnTo>
                <a:lnTo>
                  <a:pt x="11461" y="3084"/>
                </a:lnTo>
                <a:close/>
              </a:path>
              <a:path w="16092" h="74081">
                <a:moveTo>
                  <a:pt x="0" y="14947"/>
                </a:moveTo>
                <a:lnTo>
                  <a:pt x="0" y="15252"/>
                </a:lnTo>
                <a:lnTo>
                  <a:pt x="2573" y="16635"/>
                </a:lnTo>
                <a:lnTo>
                  <a:pt x="5313" y="16635"/>
                </a:lnTo>
                <a:lnTo>
                  <a:pt x="7948" y="14947"/>
                </a:lnTo>
                <a:lnTo>
                  <a:pt x="7948" y="8812"/>
                </a:lnTo>
                <a:lnTo>
                  <a:pt x="9359" y="10339"/>
                </a:lnTo>
                <a:lnTo>
                  <a:pt x="8985" y="0"/>
                </a:lnTo>
                <a:lnTo>
                  <a:pt x="8985" y="-20040"/>
                </a:lnTo>
                <a:lnTo>
                  <a:pt x="11746" y="-23442"/>
                </a:lnTo>
                <a:lnTo>
                  <a:pt x="15476" y="-26910"/>
                </a:lnTo>
                <a:lnTo>
                  <a:pt x="18964" y="-29033"/>
                </a:lnTo>
                <a:lnTo>
                  <a:pt x="22369" y="-29857"/>
                </a:lnTo>
                <a:lnTo>
                  <a:pt x="25872" y="-29857"/>
                </a:lnTo>
                <a:lnTo>
                  <a:pt x="29400" y="-28155"/>
                </a:lnTo>
                <a:lnTo>
                  <a:pt x="32223" y="-25526"/>
                </a:lnTo>
                <a:lnTo>
                  <a:pt x="34119" y="-21804"/>
                </a:lnTo>
                <a:lnTo>
                  <a:pt x="35171" y="-17258"/>
                </a:lnTo>
                <a:lnTo>
                  <a:pt x="35754" y="-12344"/>
                </a:lnTo>
                <a:lnTo>
                  <a:pt x="35754" y="-7430"/>
                </a:lnTo>
                <a:lnTo>
                  <a:pt x="35059" y="-2818"/>
                </a:lnTo>
                <a:lnTo>
                  <a:pt x="33882" y="1536"/>
                </a:lnTo>
                <a:lnTo>
                  <a:pt x="31876" y="5219"/>
                </a:lnTo>
                <a:lnTo>
                  <a:pt x="28958" y="7807"/>
                </a:lnTo>
                <a:lnTo>
                  <a:pt x="25426" y="9485"/>
                </a:lnTo>
                <a:lnTo>
                  <a:pt x="20709" y="9485"/>
                </a:lnTo>
                <a:lnTo>
                  <a:pt x="16092" y="7048"/>
                </a:lnTo>
                <a:lnTo>
                  <a:pt x="11973" y="12726"/>
                </a:lnTo>
                <a:lnTo>
                  <a:pt x="15782" y="15393"/>
                </a:lnTo>
                <a:lnTo>
                  <a:pt x="18345" y="16610"/>
                </a:lnTo>
                <a:lnTo>
                  <a:pt x="20994" y="17247"/>
                </a:lnTo>
                <a:lnTo>
                  <a:pt x="24004" y="17409"/>
                </a:lnTo>
                <a:lnTo>
                  <a:pt x="27369" y="17409"/>
                </a:lnTo>
                <a:lnTo>
                  <a:pt x="30354" y="16751"/>
                </a:lnTo>
                <a:lnTo>
                  <a:pt x="32967" y="15454"/>
                </a:lnTo>
                <a:lnTo>
                  <a:pt x="35577" y="14159"/>
                </a:lnTo>
                <a:lnTo>
                  <a:pt x="37796" y="12269"/>
                </a:lnTo>
                <a:lnTo>
                  <a:pt x="41385" y="7365"/>
                </a:lnTo>
                <a:lnTo>
                  <a:pt x="42735" y="4395"/>
                </a:lnTo>
                <a:lnTo>
                  <a:pt x="43675" y="914"/>
                </a:lnTo>
                <a:lnTo>
                  <a:pt x="44589" y="-2566"/>
                </a:lnTo>
                <a:lnTo>
                  <a:pt x="45049" y="-6475"/>
                </a:lnTo>
                <a:lnTo>
                  <a:pt x="45049" y="-14479"/>
                </a:lnTo>
                <a:lnTo>
                  <a:pt x="44690" y="-17946"/>
                </a:lnTo>
                <a:lnTo>
                  <a:pt x="43959" y="-21207"/>
                </a:lnTo>
                <a:lnTo>
                  <a:pt x="43228" y="-24486"/>
                </a:lnTo>
                <a:lnTo>
                  <a:pt x="42090" y="-27341"/>
                </a:lnTo>
                <a:lnTo>
                  <a:pt x="40518" y="-29782"/>
                </a:lnTo>
                <a:lnTo>
                  <a:pt x="36882" y="-34164"/>
                </a:lnTo>
                <a:lnTo>
                  <a:pt x="31841" y="-37058"/>
                </a:lnTo>
                <a:lnTo>
                  <a:pt x="28795" y="-37796"/>
                </a:lnTo>
                <a:lnTo>
                  <a:pt x="25238" y="-37796"/>
                </a:lnTo>
                <a:lnTo>
                  <a:pt x="22420" y="-37630"/>
                </a:lnTo>
                <a:lnTo>
                  <a:pt x="19806" y="-37033"/>
                </a:lnTo>
                <a:lnTo>
                  <a:pt x="17193" y="-35928"/>
                </a:lnTo>
                <a:lnTo>
                  <a:pt x="14558" y="-34415"/>
                </a:lnTo>
                <a:lnTo>
                  <a:pt x="11836" y="-32335"/>
                </a:lnTo>
                <a:lnTo>
                  <a:pt x="8985" y="-29541"/>
                </a:lnTo>
                <a:lnTo>
                  <a:pt x="8985" y="-59612"/>
                </a:lnTo>
                <a:lnTo>
                  <a:pt x="8765" y="-60389"/>
                </a:lnTo>
                <a:lnTo>
                  <a:pt x="6116" y="-61354"/>
                </a:lnTo>
                <a:lnTo>
                  <a:pt x="2872" y="-61354"/>
                </a:lnTo>
                <a:lnTo>
                  <a:pt x="0" y="-59612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5795341" y="5195938"/>
            <a:ext cx="8985" cy="78000"/>
          </a:xfrm>
          <a:custGeom>
            <a:avLst/>
            <a:gdLst/>
            <a:ahLst/>
            <a:cxnLst/>
            <a:rect l="l" t="t" r="r" b="b"/>
            <a:pathLst>
              <a:path w="8985" h="78000">
                <a:moveTo>
                  <a:pt x="8985" y="76311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1"/>
                </a:lnTo>
                <a:lnTo>
                  <a:pt x="323" y="77266"/>
                </a:lnTo>
                <a:lnTo>
                  <a:pt x="2868" y="78000"/>
                </a:lnTo>
                <a:lnTo>
                  <a:pt x="6126" y="78000"/>
                </a:lnTo>
                <a:lnTo>
                  <a:pt x="8985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5819637" y="5199580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7"/>
                </a:moveTo>
                <a:lnTo>
                  <a:pt x="398" y="9143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4" y="5476"/>
                </a:lnTo>
                <a:lnTo>
                  <a:pt x="10709" y="1918"/>
                </a:lnTo>
                <a:lnTo>
                  <a:pt x="7713" y="0"/>
                </a:lnTo>
                <a:lnTo>
                  <a:pt x="3467" y="0"/>
                </a:lnTo>
                <a:lnTo>
                  <a:pt x="398" y="1969"/>
                </a:lnTo>
                <a:lnTo>
                  <a:pt x="0" y="5587"/>
                </a:lnTo>
                <a:close/>
              </a:path>
              <a:path w="11094" h="74358">
                <a:moveTo>
                  <a:pt x="1410" y="73624"/>
                </a:moveTo>
                <a:lnTo>
                  <a:pt x="3952" y="74358"/>
                </a:lnTo>
                <a:lnTo>
                  <a:pt x="7207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46" y="21704"/>
                </a:lnTo>
                <a:lnTo>
                  <a:pt x="7207" y="20754"/>
                </a:lnTo>
                <a:lnTo>
                  <a:pt x="3952" y="20754"/>
                </a:lnTo>
                <a:lnTo>
                  <a:pt x="1079" y="22442"/>
                </a:lnTo>
                <a:lnTo>
                  <a:pt x="1079" y="72669"/>
                </a:lnTo>
                <a:lnTo>
                  <a:pt x="141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5842678" y="5219564"/>
            <a:ext cx="38623" cy="55144"/>
          </a:xfrm>
          <a:custGeom>
            <a:avLst/>
            <a:gdLst/>
            <a:ahLst/>
            <a:cxnLst/>
            <a:rect l="l" t="t" r="r" b="b"/>
            <a:pathLst>
              <a:path w="38623" h="55144">
                <a:moveTo>
                  <a:pt x="9654" y="33757"/>
                </a:moveTo>
                <a:lnTo>
                  <a:pt x="9356" y="30924"/>
                </a:lnTo>
                <a:lnTo>
                  <a:pt x="9356" y="21211"/>
                </a:lnTo>
                <a:lnTo>
                  <a:pt x="10507" y="16268"/>
                </a:lnTo>
                <a:lnTo>
                  <a:pt x="12811" y="12866"/>
                </a:lnTo>
                <a:lnTo>
                  <a:pt x="15111" y="9461"/>
                </a:lnTo>
                <a:lnTo>
                  <a:pt x="18417" y="7746"/>
                </a:lnTo>
                <a:lnTo>
                  <a:pt x="24842" y="7746"/>
                </a:lnTo>
                <a:lnTo>
                  <a:pt x="28197" y="8686"/>
                </a:lnTo>
                <a:lnTo>
                  <a:pt x="32161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89" y="8547"/>
                </a:lnTo>
                <a:lnTo>
                  <a:pt x="37557" y="5717"/>
                </a:lnTo>
                <a:lnTo>
                  <a:pt x="34735" y="3290"/>
                </a:lnTo>
                <a:lnTo>
                  <a:pt x="31445" y="1628"/>
                </a:lnTo>
                <a:lnTo>
                  <a:pt x="28853" y="749"/>
                </a:lnTo>
                <a:lnTo>
                  <a:pt x="25919" y="154"/>
                </a:lnTo>
                <a:lnTo>
                  <a:pt x="22848" y="0"/>
                </a:lnTo>
                <a:lnTo>
                  <a:pt x="19622" y="0"/>
                </a:lnTo>
                <a:lnTo>
                  <a:pt x="16624" y="547"/>
                </a:lnTo>
                <a:lnTo>
                  <a:pt x="13837" y="1652"/>
                </a:lnTo>
                <a:lnTo>
                  <a:pt x="11065" y="2743"/>
                </a:lnTo>
                <a:lnTo>
                  <a:pt x="8653" y="4432"/>
                </a:lnTo>
                <a:lnTo>
                  <a:pt x="4552" y="8967"/>
                </a:lnTo>
                <a:lnTo>
                  <a:pt x="2947" y="11887"/>
                </a:lnTo>
                <a:lnTo>
                  <a:pt x="1756" y="15430"/>
                </a:lnTo>
                <a:lnTo>
                  <a:pt x="589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1" y="36375"/>
                </a:lnTo>
                <a:lnTo>
                  <a:pt x="1432" y="39715"/>
                </a:lnTo>
                <a:lnTo>
                  <a:pt x="2400" y="43041"/>
                </a:lnTo>
                <a:lnTo>
                  <a:pt x="3797" y="45846"/>
                </a:lnTo>
                <a:lnTo>
                  <a:pt x="5629" y="48132"/>
                </a:lnTo>
                <a:lnTo>
                  <a:pt x="9740" y="52171"/>
                </a:lnTo>
                <a:lnTo>
                  <a:pt x="12466" y="53352"/>
                </a:lnTo>
                <a:lnTo>
                  <a:pt x="15176" y="54547"/>
                </a:lnTo>
                <a:lnTo>
                  <a:pt x="18294" y="55144"/>
                </a:lnTo>
                <a:lnTo>
                  <a:pt x="23521" y="55144"/>
                </a:lnTo>
                <a:lnTo>
                  <a:pt x="26761" y="54637"/>
                </a:lnTo>
                <a:lnTo>
                  <a:pt x="29832" y="53859"/>
                </a:lnTo>
                <a:lnTo>
                  <a:pt x="32557" y="52783"/>
                </a:lnTo>
                <a:lnTo>
                  <a:pt x="35960" y="50799"/>
                </a:lnTo>
                <a:lnTo>
                  <a:pt x="38375" y="47866"/>
                </a:lnTo>
                <a:lnTo>
                  <a:pt x="38623" y="45036"/>
                </a:lnTo>
                <a:lnTo>
                  <a:pt x="38599" y="43665"/>
                </a:lnTo>
                <a:lnTo>
                  <a:pt x="36729" y="40792"/>
                </a:lnTo>
                <a:lnTo>
                  <a:pt x="33594" y="43157"/>
                </a:lnTo>
                <a:lnTo>
                  <a:pt x="29955" y="45478"/>
                </a:lnTo>
                <a:lnTo>
                  <a:pt x="26837" y="46826"/>
                </a:lnTo>
                <a:lnTo>
                  <a:pt x="22952" y="47167"/>
                </a:lnTo>
                <a:lnTo>
                  <a:pt x="18837" y="46761"/>
                </a:lnTo>
                <a:lnTo>
                  <a:pt x="15476" y="45162"/>
                </a:lnTo>
                <a:lnTo>
                  <a:pt x="12898" y="42303"/>
                </a:lnTo>
                <a:lnTo>
                  <a:pt x="10857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5915265" y="52195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39" y="17424"/>
                </a:moveTo>
                <a:lnTo>
                  <a:pt x="43822" y="14540"/>
                </a:lnTo>
                <a:lnTo>
                  <a:pt x="43004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24" y="1903"/>
                </a:lnTo>
                <a:lnTo>
                  <a:pt x="30613" y="647"/>
                </a:lnTo>
                <a:lnTo>
                  <a:pt x="27344" y="0"/>
                </a:lnTo>
                <a:lnTo>
                  <a:pt x="27381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09" y="22719"/>
                </a:lnTo>
                <a:lnTo>
                  <a:pt x="9309" y="22719"/>
                </a:lnTo>
                <a:lnTo>
                  <a:pt x="9715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67" y="3210"/>
                </a:lnTo>
                <a:lnTo>
                  <a:pt x="8394" y="5054"/>
                </a:lnTo>
                <a:lnTo>
                  <a:pt x="4279" y="9852"/>
                </a:lnTo>
                <a:lnTo>
                  <a:pt x="2720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83" y="39801"/>
                </a:lnTo>
                <a:lnTo>
                  <a:pt x="2633" y="43218"/>
                </a:lnTo>
                <a:lnTo>
                  <a:pt x="4197" y="46073"/>
                </a:lnTo>
                <a:lnTo>
                  <a:pt x="6263" y="48347"/>
                </a:lnTo>
                <a:lnTo>
                  <a:pt x="10867" y="52322"/>
                </a:lnTo>
                <a:lnTo>
                  <a:pt x="13902" y="53478"/>
                </a:lnTo>
                <a:lnTo>
                  <a:pt x="16918" y="54622"/>
                </a:lnTo>
                <a:lnTo>
                  <a:pt x="20450" y="55205"/>
                </a:lnTo>
                <a:lnTo>
                  <a:pt x="24471" y="55205"/>
                </a:lnTo>
                <a:lnTo>
                  <a:pt x="28990" y="55026"/>
                </a:lnTo>
                <a:lnTo>
                  <a:pt x="33091" y="54316"/>
                </a:lnTo>
                <a:lnTo>
                  <a:pt x="36445" y="53478"/>
                </a:lnTo>
                <a:lnTo>
                  <a:pt x="40257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3" y="44510"/>
                </a:lnTo>
                <a:lnTo>
                  <a:pt x="36269" y="45820"/>
                </a:lnTo>
                <a:lnTo>
                  <a:pt x="33375" y="46746"/>
                </a:lnTo>
                <a:lnTo>
                  <a:pt x="29720" y="47523"/>
                </a:lnTo>
                <a:lnTo>
                  <a:pt x="25328" y="47725"/>
                </a:lnTo>
                <a:lnTo>
                  <a:pt x="22355" y="47725"/>
                </a:lnTo>
                <a:lnTo>
                  <a:pt x="17826" y="46428"/>
                </a:lnTo>
                <a:lnTo>
                  <a:pt x="14122" y="44358"/>
                </a:lnTo>
                <a:lnTo>
                  <a:pt x="11573" y="41158"/>
                </a:lnTo>
                <a:lnTo>
                  <a:pt x="10125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2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5">
                <a:moveTo>
                  <a:pt x="10965" y="14958"/>
                </a:moveTo>
                <a:lnTo>
                  <a:pt x="12974" y="11887"/>
                </a:lnTo>
                <a:lnTo>
                  <a:pt x="15507" y="9345"/>
                </a:lnTo>
                <a:lnTo>
                  <a:pt x="18863" y="7642"/>
                </a:lnTo>
                <a:lnTo>
                  <a:pt x="23035" y="7199"/>
                </a:lnTo>
                <a:lnTo>
                  <a:pt x="27381" y="7199"/>
                </a:lnTo>
                <a:lnTo>
                  <a:pt x="27344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5967705" y="52068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5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2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28" y="58355"/>
                </a:lnTo>
                <a:lnTo>
                  <a:pt x="27371" y="59420"/>
                </a:lnTo>
                <a:lnTo>
                  <a:pt x="24486" y="59842"/>
                </a:lnTo>
                <a:lnTo>
                  <a:pt x="21908" y="59842"/>
                </a:lnTo>
                <a:lnTo>
                  <a:pt x="20126" y="58953"/>
                </a:lnTo>
                <a:lnTo>
                  <a:pt x="18121" y="55421"/>
                </a:lnTo>
                <a:lnTo>
                  <a:pt x="17625" y="52804"/>
                </a:lnTo>
                <a:lnTo>
                  <a:pt x="17625" y="21322"/>
                </a:lnTo>
                <a:lnTo>
                  <a:pt x="30192" y="21322"/>
                </a:lnTo>
                <a:lnTo>
                  <a:pt x="31988" y="18870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007953" y="52195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5" y="33757"/>
                </a:moveTo>
                <a:lnTo>
                  <a:pt x="9356" y="30924"/>
                </a:lnTo>
                <a:lnTo>
                  <a:pt x="9356" y="21211"/>
                </a:lnTo>
                <a:lnTo>
                  <a:pt x="10507" y="16268"/>
                </a:lnTo>
                <a:lnTo>
                  <a:pt x="12809" y="12866"/>
                </a:lnTo>
                <a:lnTo>
                  <a:pt x="15112" y="9461"/>
                </a:lnTo>
                <a:lnTo>
                  <a:pt x="18417" y="7746"/>
                </a:lnTo>
                <a:lnTo>
                  <a:pt x="24843" y="7746"/>
                </a:lnTo>
                <a:lnTo>
                  <a:pt x="28199" y="8686"/>
                </a:lnTo>
                <a:lnTo>
                  <a:pt x="32148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75" y="8547"/>
                </a:lnTo>
                <a:lnTo>
                  <a:pt x="37558" y="5717"/>
                </a:lnTo>
                <a:lnTo>
                  <a:pt x="34737" y="3290"/>
                </a:lnTo>
                <a:lnTo>
                  <a:pt x="31446" y="1628"/>
                </a:lnTo>
                <a:lnTo>
                  <a:pt x="28854" y="749"/>
                </a:lnTo>
                <a:lnTo>
                  <a:pt x="25920" y="154"/>
                </a:lnTo>
                <a:lnTo>
                  <a:pt x="22849" y="0"/>
                </a:lnTo>
                <a:lnTo>
                  <a:pt x="19624" y="0"/>
                </a:lnTo>
                <a:lnTo>
                  <a:pt x="16625" y="547"/>
                </a:lnTo>
                <a:lnTo>
                  <a:pt x="13839" y="1652"/>
                </a:lnTo>
                <a:lnTo>
                  <a:pt x="11066" y="2743"/>
                </a:lnTo>
                <a:lnTo>
                  <a:pt x="8651" y="4432"/>
                </a:lnTo>
                <a:lnTo>
                  <a:pt x="4554" y="8967"/>
                </a:lnTo>
                <a:lnTo>
                  <a:pt x="2931" y="11887"/>
                </a:lnTo>
                <a:lnTo>
                  <a:pt x="1756" y="15430"/>
                </a:lnTo>
                <a:lnTo>
                  <a:pt x="580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32" y="39715"/>
                </a:lnTo>
                <a:lnTo>
                  <a:pt x="2386" y="43041"/>
                </a:lnTo>
                <a:lnTo>
                  <a:pt x="3798" y="45846"/>
                </a:lnTo>
                <a:lnTo>
                  <a:pt x="5631" y="48132"/>
                </a:lnTo>
                <a:lnTo>
                  <a:pt x="9730" y="52171"/>
                </a:lnTo>
                <a:lnTo>
                  <a:pt x="12452" y="53352"/>
                </a:lnTo>
                <a:lnTo>
                  <a:pt x="15166" y="54547"/>
                </a:lnTo>
                <a:lnTo>
                  <a:pt x="18284" y="55144"/>
                </a:lnTo>
                <a:lnTo>
                  <a:pt x="23507" y="55144"/>
                </a:lnTo>
                <a:lnTo>
                  <a:pt x="26762" y="54637"/>
                </a:lnTo>
                <a:lnTo>
                  <a:pt x="29833" y="53859"/>
                </a:lnTo>
                <a:lnTo>
                  <a:pt x="32558" y="52783"/>
                </a:lnTo>
                <a:lnTo>
                  <a:pt x="35949" y="50799"/>
                </a:lnTo>
                <a:lnTo>
                  <a:pt x="38375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16" y="40792"/>
                </a:lnTo>
                <a:lnTo>
                  <a:pt x="33595" y="43157"/>
                </a:lnTo>
                <a:lnTo>
                  <a:pt x="29955" y="45478"/>
                </a:lnTo>
                <a:lnTo>
                  <a:pt x="26837" y="46826"/>
                </a:lnTo>
                <a:lnTo>
                  <a:pt x="22950" y="47167"/>
                </a:lnTo>
                <a:lnTo>
                  <a:pt x="18839" y="46761"/>
                </a:lnTo>
                <a:lnTo>
                  <a:pt x="15472" y="45162"/>
                </a:lnTo>
                <a:lnTo>
                  <a:pt x="12884" y="42303"/>
                </a:lnTo>
                <a:lnTo>
                  <a:pt x="10857" y="38635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6058310" y="5261151"/>
            <a:ext cx="11692" cy="13003"/>
          </a:xfrm>
          <a:custGeom>
            <a:avLst/>
            <a:gdLst/>
            <a:ahLst/>
            <a:cxnLst/>
            <a:rect l="l" t="t" r="r" b="b"/>
            <a:pathLst>
              <a:path w="11692" h="13003">
                <a:moveTo>
                  <a:pt x="11692" y="6412"/>
                </a:moveTo>
                <a:lnTo>
                  <a:pt x="11692" y="3845"/>
                </a:lnTo>
                <a:lnTo>
                  <a:pt x="9605" y="417"/>
                </a:lnTo>
                <a:lnTo>
                  <a:pt x="5925" y="0"/>
                </a:lnTo>
                <a:lnTo>
                  <a:pt x="1271" y="1306"/>
                </a:lnTo>
                <a:lnTo>
                  <a:pt x="0" y="3949"/>
                </a:lnTo>
                <a:lnTo>
                  <a:pt x="0" y="9155"/>
                </a:lnTo>
                <a:lnTo>
                  <a:pt x="2091" y="12556"/>
                </a:lnTo>
                <a:lnTo>
                  <a:pt x="5767" y="13003"/>
                </a:lnTo>
                <a:lnTo>
                  <a:pt x="10407" y="11682"/>
                </a:lnTo>
                <a:lnTo>
                  <a:pt x="11692" y="9053"/>
                </a:lnTo>
                <a:lnTo>
                  <a:pt x="11692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6108225" y="52194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4"/>
                </a:lnTo>
                <a:lnTo>
                  <a:pt x="2447" y="42811"/>
                </a:lnTo>
                <a:lnTo>
                  <a:pt x="3930" y="45670"/>
                </a:lnTo>
                <a:lnTo>
                  <a:pt x="5924" y="48006"/>
                </a:lnTo>
                <a:lnTo>
                  <a:pt x="10421" y="52146"/>
                </a:lnTo>
                <a:lnTo>
                  <a:pt x="9538" y="32804"/>
                </a:lnTo>
                <a:lnTo>
                  <a:pt x="9305" y="30226"/>
                </a:lnTo>
                <a:lnTo>
                  <a:pt x="9305" y="24613"/>
                </a:lnTo>
                <a:lnTo>
                  <a:pt x="9603" y="21971"/>
                </a:lnTo>
                <a:lnTo>
                  <a:pt x="10209" y="19545"/>
                </a:lnTo>
                <a:lnTo>
                  <a:pt x="11732" y="15038"/>
                </a:lnTo>
                <a:lnTo>
                  <a:pt x="14218" y="11506"/>
                </a:lnTo>
                <a:lnTo>
                  <a:pt x="17736" y="9159"/>
                </a:lnTo>
                <a:lnTo>
                  <a:pt x="21945" y="7722"/>
                </a:lnTo>
                <a:lnTo>
                  <a:pt x="27518" y="7722"/>
                </a:lnTo>
                <a:lnTo>
                  <a:pt x="29918" y="8244"/>
                </a:lnTo>
                <a:lnTo>
                  <a:pt x="33792" y="10364"/>
                </a:lnTo>
                <a:lnTo>
                  <a:pt x="36466" y="13625"/>
                </a:lnTo>
                <a:lnTo>
                  <a:pt x="38411" y="17579"/>
                </a:lnTo>
                <a:lnTo>
                  <a:pt x="39397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4" y="33249"/>
                </a:lnTo>
                <a:lnTo>
                  <a:pt x="38781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0" y="47458"/>
                </a:lnTo>
                <a:lnTo>
                  <a:pt x="21498" y="47458"/>
                </a:lnTo>
                <a:lnTo>
                  <a:pt x="19086" y="46926"/>
                </a:lnTo>
                <a:lnTo>
                  <a:pt x="15198" y="44805"/>
                </a:lnTo>
                <a:lnTo>
                  <a:pt x="12513" y="41569"/>
                </a:lnTo>
                <a:lnTo>
                  <a:pt x="13402" y="53352"/>
                </a:lnTo>
                <a:lnTo>
                  <a:pt x="16400" y="54598"/>
                </a:lnTo>
                <a:lnTo>
                  <a:pt x="19903" y="55206"/>
                </a:lnTo>
                <a:lnTo>
                  <a:pt x="28061" y="55206"/>
                </a:lnTo>
                <a:lnTo>
                  <a:pt x="31700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89" y="49773"/>
                </a:lnTo>
                <a:lnTo>
                  <a:pt x="44761" y="44795"/>
                </a:lnTo>
                <a:lnTo>
                  <a:pt x="46334" y="41821"/>
                </a:lnTo>
                <a:lnTo>
                  <a:pt x="47386" y="38379"/>
                </a:lnTo>
                <a:lnTo>
                  <a:pt x="48437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3" y="19102"/>
                </a:lnTo>
                <a:lnTo>
                  <a:pt x="47461" y="15760"/>
                </a:lnTo>
                <a:lnTo>
                  <a:pt x="46471" y="12409"/>
                </a:lnTo>
                <a:lnTo>
                  <a:pt x="44970" y="9551"/>
                </a:lnTo>
                <a:lnTo>
                  <a:pt x="42979" y="7214"/>
                </a:lnTo>
                <a:lnTo>
                  <a:pt x="38483" y="3086"/>
                </a:lnTo>
                <a:lnTo>
                  <a:pt x="35491" y="1854"/>
                </a:lnTo>
                <a:lnTo>
                  <a:pt x="32506" y="623"/>
                </a:lnTo>
                <a:lnTo>
                  <a:pt x="29000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6"/>
                </a:lnTo>
                <a:lnTo>
                  <a:pt x="8315" y="5386"/>
                </a:lnTo>
                <a:lnTo>
                  <a:pt x="4142" y="10375"/>
                </a:lnTo>
                <a:lnTo>
                  <a:pt x="2584" y="13335"/>
                </a:lnTo>
                <a:lnTo>
                  <a:pt x="1546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38" y="32804"/>
                </a:lnTo>
                <a:lnTo>
                  <a:pt x="10421" y="52146"/>
                </a:lnTo>
                <a:lnTo>
                  <a:pt x="13402" y="53352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170457" y="5219506"/>
            <a:ext cx="42156" cy="54432"/>
          </a:xfrm>
          <a:custGeom>
            <a:avLst/>
            <a:gdLst/>
            <a:ahLst/>
            <a:cxnLst/>
            <a:rect l="l" t="t" r="r" b="b"/>
            <a:pathLst>
              <a:path w="42156" h="54432">
                <a:moveTo>
                  <a:pt x="33181" y="23342"/>
                </a:moveTo>
                <a:lnTo>
                  <a:pt x="33181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6" y="52743"/>
                </a:lnTo>
                <a:lnTo>
                  <a:pt x="42156" y="18529"/>
                </a:lnTo>
                <a:lnTo>
                  <a:pt x="41856" y="15468"/>
                </a:lnTo>
                <a:lnTo>
                  <a:pt x="41267" y="12917"/>
                </a:lnTo>
                <a:lnTo>
                  <a:pt x="40659" y="10374"/>
                </a:lnTo>
                <a:lnTo>
                  <a:pt x="38293" y="6249"/>
                </a:lnTo>
                <a:lnTo>
                  <a:pt x="35110" y="2833"/>
                </a:lnTo>
                <a:lnTo>
                  <a:pt x="30643" y="572"/>
                </a:lnTo>
                <a:lnTo>
                  <a:pt x="27906" y="0"/>
                </a:lnTo>
                <a:lnTo>
                  <a:pt x="21837" y="0"/>
                </a:lnTo>
                <a:lnTo>
                  <a:pt x="19080" y="737"/>
                </a:lnTo>
                <a:lnTo>
                  <a:pt x="16343" y="2209"/>
                </a:lnTo>
                <a:lnTo>
                  <a:pt x="13596" y="3682"/>
                </a:lnTo>
                <a:lnTo>
                  <a:pt x="10857" y="5994"/>
                </a:lnTo>
                <a:lnTo>
                  <a:pt x="8100" y="9143"/>
                </a:lnTo>
                <a:lnTo>
                  <a:pt x="8100" y="2209"/>
                </a:lnTo>
                <a:lnTo>
                  <a:pt x="5537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3"/>
                </a:lnTo>
                <a:lnTo>
                  <a:pt x="313" y="53698"/>
                </a:lnTo>
                <a:lnTo>
                  <a:pt x="2862" y="54432"/>
                </a:lnTo>
                <a:lnTo>
                  <a:pt x="6106" y="54432"/>
                </a:lnTo>
                <a:lnTo>
                  <a:pt x="8967" y="52743"/>
                </a:lnTo>
                <a:lnTo>
                  <a:pt x="8967" y="17628"/>
                </a:lnTo>
                <a:lnTo>
                  <a:pt x="11441" y="14479"/>
                </a:lnTo>
                <a:lnTo>
                  <a:pt x="13792" y="12077"/>
                </a:lnTo>
                <a:lnTo>
                  <a:pt x="18287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60" y="13158"/>
                </a:lnTo>
                <a:lnTo>
                  <a:pt x="32533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248152" y="5220299"/>
            <a:ext cx="46634" cy="53682"/>
          </a:xfrm>
          <a:custGeom>
            <a:avLst/>
            <a:gdLst/>
            <a:ahLst/>
            <a:cxnLst/>
            <a:rect l="l" t="t" r="r" b="b"/>
            <a:pathLst>
              <a:path w="46634" h="53682">
                <a:moveTo>
                  <a:pt x="543" y="3959"/>
                </a:moveTo>
                <a:lnTo>
                  <a:pt x="17194" y="51663"/>
                </a:lnTo>
                <a:lnTo>
                  <a:pt x="18046" y="52880"/>
                </a:lnTo>
                <a:lnTo>
                  <a:pt x="20624" y="53578"/>
                </a:lnTo>
                <a:lnTo>
                  <a:pt x="23346" y="53682"/>
                </a:lnTo>
                <a:lnTo>
                  <a:pt x="26788" y="53541"/>
                </a:lnTo>
                <a:lnTo>
                  <a:pt x="29488" y="51663"/>
                </a:lnTo>
                <a:lnTo>
                  <a:pt x="46198" y="3959"/>
                </a:lnTo>
                <a:lnTo>
                  <a:pt x="46634" y="1612"/>
                </a:lnTo>
                <a:lnTo>
                  <a:pt x="46098" y="481"/>
                </a:lnTo>
                <a:lnTo>
                  <a:pt x="43279" y="0"/>
                </a:lnTo>
                <a:lnTo>
                  <a:pt x="40086" y="74"/>
                </a:lnTo>
                <a:lnTo>
                  <a:pt x="37494" y="1788"/>
                </a:lnTo>
                <a:lnTo>
                  <a:pt x="23829" y="43177"/>
                </a:lnTo>
                <a:lnTo>
                  <a:pt x="23458" y="43177"/>
                </a:lnTo>
                <a:lnTo>
                  <a:pt x="9641" y="1788"/>
                </a:lnTo>
                <a:lnTo>
                  <a:pt x="8072" y="241"/>
                </a:lnTo>
                <a:lnTo>
                  <a:pt x="5468" y="0"/>
                </a:lnTo>
                <a:lnTo>
                  <a:pt x="2884" y="10"/>
                </a:lnTo>
                <a:lnTo>
                  <a:pt x="0" y="1320"/>
                </a:lnTo>
                <a:lnTo>
                  <a:pt x="543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301465" y="5219499"/>
            <a:ext cx="22913" cy="55206"/>
          </a:xfrm>
          <a:custGeom>
            <a:avLst/>
            <a:gdLst/>
            <a:ahLst/>
            <a:cxnLst/>
            <a:rect l="l" t="t" r="r" b="b"/>
            <a:pathLst>
              <a:path w="22913" h="55206">
                <a:moveTo>
                  <a:pt x="9183" y="42073"/>
                </a:moveTo>
                <a:lnTo>
                  <a:pt x="9964" y="54176"/>
                </a:lnTo>
                <a:lnTo>
                  <a:pt x="14381" y="55206"/>
                </a:lnTo>
                <a:lnTo>
                  <a:pt x="19903" y="55206"/>
                </a:lnTo>
                <a:lnTo>
                  <a:pt x="22913" y="47393"/>
                </a:lnTo>
                <a:lnTo>
                  <a:pt x="18380" y="48006"/>
                </a:lnTo>
                <a:lnTo>
                  <a:pt x="15472" y="48006"/>
                </a:lnTo>
                <a:lnTo>
                  <a:pt x="11598" y="45694"/>
                </a:lnTo>
                <a:lnTo>
                  <a:pt x="9183" y="42073"/>
                </a:lnTo>
                <a:close/>
              </a:path>
              <a:path w="22913" h="55206">
                <a:moveTo>
                  <a:pt x="34624" y="54432"/>
                </a:moveTo>
                <a:lnTo>
                  <a:pt x="37310" y="54467"/>
                </a:lnTo>
                <a:lnTo>
                  <a:pt x="40196" y="52819"/>
                </a:lnTo>
                <a:lnTo>
                  <a:pt x="40196" y="15811"/>
                </a:lnTo>
                <a:lnTo>
                  <a:pt x="39837" y="13079"/>
                </a:lnTo>
                <a:lnTo>
                  <a:pt x="38472" y="8395"/>
                </a:lnTo>
                <a:lnTo>
                  <a:pt x="35838" y="4838"/>
                </a:lnTo>
                <a:lnTo>
                  <a:pt x="32320" y="2070"/>
                </a:lnTo>
                <a:lnTo>
                  <a:pt x="27395" y="431"/>
                </a:lnTo>
                <a:lnTo>
                  <a:pt x="24386" y="0"/>
                </a:lnTo>
                <a:lnTo>
                  <a:pt x="20880" y="0"/>
                </a:lnTo>
                <a:lnTo>
                  <a:pt x="17117" y="191"/>
                </a:lnTo>
                <a:lnTo>
                  <a:pt x="13431" y="900"/>
                </a:lnTo>
                <a:lnTo>
                  <a:pt x="10158" y="1879"/>
                </a:lnTo>
                <a:lnTo>
                  <a:pt x="7228" y="3021"/>
                </a:lnTo>
                <a:lnTo>
                  <a:pt x="3498" y="5360"/>
                </a:lnTo>
                <a:lnTo>
                  <a:pt x="2386" y="8180"/>
                </a:lnTo>
                <a:lnTo>
                  <a:pt x="2670" y="11490"/>
                </a:lnTo>
                <a:lnTo>
                  <a:pt x="5273" y="12405"/>
                </a:lnTo>
                <a:lnTo>
                  <a:pt x="8157" y="10731"/>
                </a:lnTo>
                <a:lnTo>
                  <a:pt x="10806" y="9436"/>
                </a:lnTo>
                <a:lnTo>
                  <a:pt x="14097" y="8305"/>
                </a:lnTo>
                <a:lnTo>
                  <a:pt x="17848" y="7491"/>
                </a:lnTo>
                <a:lnTo>
                  <a:pt x="22132" y="7491"/>
                </a:lnTo>
                <a:lnTo>
                  <a:pt x="25289" y="8241"/>
                </a:lnTo>
                <a:lnTo>
                  <a:pt x="27852" y="9500"/>
                </a:lnTo>
                <a:lnTo>
                  <a:pt x="30267" y="12701"/>
                </a:lnTo>
                <a:lnTo>
                  <a:pt x="31070" y="15685"/>
                </a:lnTo>
                <a:lnTo>
                  <a:pt x="31268" y="19329"/>
                </a:lnTo>
                <a:lnTo>
                  <a:pt x="31268" y="23227"/>
                </a:lnTo>
                <a:lnTo>
                  <a:pt x="20709" y="23227"/>
                </a:lnTo>
                <a:lnTo>
                  <a:pt x="17289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4" y="25985"/>
                </a:lnTo>
                <a:lnTo>
                  <a:pt x="4420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0" y="32411"/>
                </a:lnTo>
                <a:lnTo>
                  <a:pt x="15374" y="30934"/>
                </a:lnTo>
                <a:lnTo>
                  <a:pt x="19000" y="30085"/>
                </a:lnTo>
                <a:lnTo>
                  <a:pt x="23608" y="29869"/>
                </a:lnTo>
                <a:lnTo>
                  <a:pt x="31268" y="29869"/>
                </a:lnTo>
                <a:lnTo>
                  <a:pt x="31268" y="40535"/>
                </a:lnTo>
                <a:lnTo>
                  <a:pt x="26937" y="44946"/>
                </a:lnTo>
                <a:lnTo>
                  <a:pt x="22913" y="47393"/>
                </a:lnTo>
                <a:lnTo>
                  <a:pt x="19903" y="55206"/>
                </a:lnTo>
                <a:lnTo>
                  <a:pt x="22689" y="54547"/>
                </a:lnTo>
                <a:lnTo>
                  <a:pt x="25314" y="53262"/>
                </a:lnTo>
                <a:lnTo>
                  <a:pt x="27938" y="51955"/>
                </a:lnTo>
                <a:lnTo>
                  <a:pt x="32467" y="47776"/>
                </a:lnTo>
                <a:lnTo>
                  <a:pt x="32467" y="52819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357995" y="521950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32"/>
                </a:lnTo>
                <a:lnTo>
                  <a:pt x="6127" y="54432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22" y="11963"/>
                </a:lnTo>
                <a:lnTo>
                  <a:pt x="17365" y="9652"/>
                </a:lnTo>
                <a:lnTo>
                  <a:pt x="19991" y="8712"/>
                </a:lnTo>
                <a:lnTo>
                  <a:pt x="23025" y="8928"/>
                </a:lnTo>
                <a:lnTo>
                  <a:pt x="25787" y="9756"/>
                </a:lnTo>
                <a:lnTo>
                  <a:pt x="28533" y="8435"/>
                </a:lnTo>
                <a:lnTo>
                  <a:pt x="28573" y="3276"/>
                </a:lnTo>
                <a:lnTo>
                  <a:pt x="26222" y="723"/>
                </a:lnTo>
                <a:lnTo>
                  <a:pt x="23111" y="90"/>
                </a:lnTo>
                <a:lnTo>
                  <a:pt x="20452" y="0"/>
                </a:lnTo>
                <a:lnTo>
                  <a:pt x="17334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3" y="814"/>
                </a:lnTo>
                <a:lnTo>
                  <a:pt x="2578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395918" y="5199580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7"/>
                </a:moveTo>
                <a:lnTo>
                  <a:pt x="386" y="9143"/>
                </a:lnTo>
                <a:lnTo>
                  <a:pt x="3380" y="11049"/>
                </a:lnTo>
                <a:lnTo>
                  <a:pt x="7628" y="11049"/>
                </a:lnTo>
                <a:lnTo>
                  <a:pt x="10699" y="9108"/>
                </a:lnTo>
                <a:lnTo>
                  <a:pt x="11095" y="5476"/>
                </a:lnTo>
                <a:lnTo>
                  <a:pt x="10709" y="1918"/>
                </a:lnTo>
                <a:lnTo>
                  <a:pt x="7701" y="0"/>
                </a:lnTo>
                <a:lnTo>
                  <a:pt x="3455" y="0"/>
                </a:lnTo>
                <a:lnTo>
                  <a:pt x="400" y="1969"/>
                </a:lnTo>
                <a:lnTo>
                  <a:pt x="0" y="5587"/>
                </a:lnTo>
                <a:close/>
              </a:path>
              <a:path w="11095" h="74358">
                <a:moveTo>
                  <a:pt x="1400" y="73624"/>
                </a:moveTo>
                <a:lnTo>
                  <a:pt x="3949" y="74358"/>
                </a:lnTo>
                <a:lnTo>
                  <a:pt x="7197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32" y="21704"/>
                </a:lnTo>
                <a:lnTo>
                  <a:pt x="7197" y="20754"/>
                </a:lnTo>
                <a:lnTo>
                  <a:pt x="3949" y="20754"/>
                </a:lnTo>
                <a:lnTo>
                  <a:pt x="1080" y="22442"/>
                </a:lnTo>
                <a:lnTo>
                  <a:pt x="1080" y="72669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418958" y="52194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4"/>
                </a:lnTo>
                <a:lnTo>
                  <a:pt x="2437" y="42811"/>
                </a:lnTo>
                <a:lnTo>
                  <a:pt x="3924" y="45670"/>
                </a:lnTo>
                <a:lnTo>
                  <a:pt x="5914" y="48006"/>
                </a:lnTo>
                <a:lnTo>
                  <a:pt x="10411" y="52146"/>
                </a:lnTo>
                <a:lnTo>
                  <a:pt x="9528" y="32804"/>
                </a:lnTo>
                <a:lnTo>
                  <a:pt x="9295" y="30226"/>
                </a:lnTo>
                <a:lnTo>
                  <a:pt x="9295" y="24613"/>
                </a:lnTo>
                <a:lnTo>
                  <a:pt x="9593" y="21971"/>
                </a:lnTo>
                <a:lnTo>
                  <a:pt x="10201" y="19545"/>
                </a:lnTo>
                <a:lnTo>
                  <a:pt x="11724" y="15038"/>
                </a:lnTo>
                <a:lnTo>
                  <a:pt x="14212" y="11506"/>
                </a:lnTo>
                <a:lnTo>
                  <a:pt x="17726" y="9159"/>
                </a:lnTo>
                <a:lnTo>
                  <a:pt x="21934" y="7722"/>
                </a:lnTo>
                <a:lnTo>
                  <a:pt x="27506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71" y="35676"/>
                </a:lnTo>
                <a:lnTo>
                  <a:pt x="37274" y="40172"/>
                </a:lnTo>
                <a:lnTo>
                  <a:pt x="34772" y="43675"/>
                </a:lnTo>
                <a:lnTo>
                  <a:pt x="31244" y="45986"/>
                </a:lnTo>
                <a:lnTo>
                  <a:pt x="27025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6" y="53352"/>
                </a:lnTo>
                <a:lnTo>
                  <a:pt x="16390" y="54598"/>
                </a:lnTo>
                <a:lnTo>
                  <a:pt x="19908" y="55206"/>
                </a:lnTo>
                <a:lnTo>
                  <a:pt x="28061" y="55206"/>
                </a:lnTo>
                <a:lnTo>
                  <a:pt x="31690" y="54508"/>
                </a:lnTo>
                <a:lnTo>
                  <a:pt x="34833" y="53111"/>
                </a:lnTo>
                <a:lnTo>
                  <a:pt x="37969" y="51728"/>
                </a:lnTo>
                <a:lnTo>
                  <a:pt x="40579" y="49773"/>
                </a:lnTo>
                <a:lnTo>
                  <a:pt x="44750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0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55" y="19102"/>
                </a:lnTo>
                <a:lnTo>
                  <a:pt x="47462" y="15760"/>
                </a:lnTo>
                <a:lnTo>
                  <a:pt x="46461" y="12409"/>
                </a:lnTo>
                <a:lnTo>
                  <a:pt x="44964" y="9551"/>
                </a:lnTo>
                <a:lnTo>
                  <a:pt x="42980" y="7214"/>
                </a:lnTo>
                <a:lnTo>
                  <a:pt x="38473" y="3086"/>
                </a:lnTo>
                <a:lnTo>
                  <a:pt x="35492" y="1854"/>
                </a:lnTo>
                <a:lnTo>
                  <a:pt x="32492" y="623"/>
                </a:lnTo>
                <a:lnTo>
                  <a:pt x="28990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04" y="3456"/>
                </a:lnTo>
                <a:lnTo>
                  <a:pt x="8304" y="5386"/>
                </a:lnTo>
                <a:lnTo>
                  <a:pt x="4132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23" y="37645"/>
                </a:moveTo>
                <a:lnTo>
                  <a:pt x="9528" y="32804"/>
                </a:lnTo>
                <a:lnTo>
                  <a:pt x="10411" y="52146"/>
                </a:lnTo>
                <a:lnTo>
                  <a:pt x="13406" y="53352"/>
                </a:lnTo>
                <a:lnTo>
                  <a:pt x="12517" y="41569"/>
                </a:lnTo>
                <a:lnTo>
                  <a:pt x="1052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480914" y="522032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50" y="0"/>
                </a:moveTo>
                <a:lnTo>
                  <a:pt x="33192" y="1701"/>
                </a:lnTo>
                <a:lnTo>
                  <a:pt x="33192" y="36817"/>
                </a:lnTo>
                <a:lnTo>
                  <a:pt x="30679" y="39980"/>
                </a:lnTo>
                <a:lnTo>
                  <a:pt x="28314" y="42368"/>
                </a:lnTo>
                <a:lnTo>
                  <a:pt x="23856" y="45643"/>
                </a:lnTo>
                <a:lnTo>
                  <a:pt x="19364" y="46457"/>
                </a:lnTo>
                <a:lnTo>
                  <a:pt x="16109" y="46112"/>
                </a:lnTo>
                <a:lnTo>
                  <a:pt x="13496" y="44740"/>
                </a:lnTo>
                <a:lnTo>
                  <a:pt x="10699" y="41273"/>
                </a:lnTo>
                <a:lnTo>
                  <a:pt x="9648" y="37997"/>
                </a:lnTo>
                <a:lnTo>
                  <a:pt x="9028" y="33882"/>
                </a:lnTo>
                <a:lnTo>
                  <a:pt x="9028" y="1701"/>
                </a:lnTo>
                <a:lnTo>
                  <a:pt x="8655" y="748"/>
                </a:lnTo>
                <a:lnTo>
                  <a:pt x="6109" y="0"/>
                </a:lnTo>
                <a:lnTo>
                  <a:pt x="2912" y="0"/>
                </a:lnTo>
                <a:lnTo>
                  <a:pt x="0" y="1701"/>
                </a:lnTo>
                <a:lnTo>
                  <a:pt x="0" y="35812"/>
                </a:lnTo>
                <a:lnTo>
                  <a:pt x="288" y="38926"/>
                </a:lnTo>
                <a:lnTo>
                  <a:pt x="892" y="41464"/>
                </a:lnTo>
                <a:lnTo>
                  <a:pt x="1490" y="44016"/>
                </a:lnTo>
                <a:lnTo>
                  <a:pt x="3855" y="48157"/>
                </a:lnTo>
                <a:lnTo>
                  <a:pt x="7034" y="51598"/>
                </a:lnTo>
                <a:lnTo>
                  <a:pt x="11506" y="53822"/>
                </a:lnTo>
                <a:lnTo>
                  <a:pt x="14253" y="54381"/>
                </a:lnTo>
                <a:lnTo>
                  <a:pt x="20304" y="54381"/>
                </a:lnTo>
                <a:lnTo>
                  <a:pt x="23069" y="53657"/>
                </a:lnTo>
                <a:lnTo>
                  <a:pt x="25791" y="52209"/>
                </a:lnTo>
                <a:lnTo>
                  <a:pt x="28512" y="50749"/>
                </a:lnTo>
                <a:lnTo>
                  <a:pt x="31252" y="48463"/>
                </a:lnTo>
                <a:lnTo>
                  <a:pt x="34060" y="45302"/>
                </a:lnTo>
                <a:lnTo>
                  <a:pt x="34060" y="52221"/>
                </a:lnTo>
                <a:lnTo>
                  <a:pt x="36622" y="53618"/>
                </a:lnTo>
                <a:lnTo>
                  <a:pt x="39531" y="53618"/>
                </a:lnTo>
                <a:lnTo>
                  <a:pt x="42217" y="51929"/>
                </a:lnTo>
                <a:lnTo>
                  <a:pt x="42217" y="1701"/>
                </a:lnTo>
                <a:lnTo>
                  <a:pt x="41958" y="938"/>
                </a:lnTo>
                <a:lnTo>
                  <a:pt x="39297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536066" y="5219506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64"/>
                </a:moveTo>
                <a:lnTo>
                  <a:pt x="3898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63" y="31099"/>
                </a:lnTo>
                <a:lnTo>
                  <a:pt x="19447" y="32259"/>
                </a:lnTo>
                <a:lnTo>
                  <a:pt x="23087" y="34405"/>
                </a:lnTo>
                <a:lnTo>
                  <a:pt x="25438" y="37198"/>
                </a:lnTo>
                <a:lnTo>
                  <a:pt x="25787" y="39801"/>
                </a:lnTo>
                <a:lnTo>
                  <a:pt x="25548" y="42368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6" y="47829"/>
                </a:lnTo>
                <a:lnTo>
                  <a:pt x="13578" y="47829"/>
                </a:lnTo>
                <a:lnTo>
                  <a:pt x="10223" y="47077"/>
                </a:lnTo>
                <a:lnTo>
                  <a:pt x="6177" y="45439"/>
                </a:lnTo>
                <a:lnTo>
                  <a:pt x="3290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1" y="52387"/>
                </a:lnTo>
                <a:lnTo>
                  <a:pt x="6224" y="53719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68" y="54838"/>
                </a:lnTo>
                <a:lnTo>
                  <a:pt x="23234" y="54140"/>
                </a:lnTo>
                <a:lnTo>
                  <a:pt x="27616" y="52401"/>
                </a:lnTo>
                <a:lnTo>
                  <a:pt x="31021" y="49644"/>
                </a:lnTo>
                <a:lnTo>
                  <a:pt x="33275" y="45935"/>
                </a:lnTo>
                <a:lnTo>
                  <a:pt x="34660" y="41644"/>
                </a:lnTo>
                <a:lnTo>
                  <a:pt x="34660" y="3691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3" y="23266"/>
                </a:lnTo>
                <a:lnTo>
                  <a:pt x="16192" y="22071"/>
                </a:lnTo>
                <a:lnTo>
                  <a:pt x="12552" y="19914"/>
                </a:lnTo>
                <a:lnTo>
                  <a:pt x="10162" y="17081"/>
                </a:lnTo>
                <a:lnTo>
                  <a:pt x="9791" y="14414"/>
                </a:lnTo>
                <a:lnTo>
                  <a:pt x="10356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56" y="8610"/>
                </a:lnTo>
                <a:lnTo>
                  <a:pt x="29325" y="10389"/>
                </a:lnTo>
                <a:lnTo>
                  <a:pt x="32123" y="8561"/>
                </a:lnTo>
                <a:lnTo>
                  <a:pt x="32072" y="5867"/>
                </a:lnTo>
                <a:lnTo>
                  <a:pt x="30491" y="2998"/>
                </a:lnTo>
                <a:lnTo>
                  <a:pt x="27543" y="1512"/>
                </a:lnTo>
                <a:lnTo>
                  <a:pt x="24263" y="572"/>
                </a:lnTo>
                <a:lnTo>
                  <a:pt x="21650" y="125"/>
                </a:lnTo>
                <a:lnTo>
                  <a:pt x="16066" y="0"/>
                </a:lnTo>
                <a:lnTo>
                  <a:pt x="13467" y="417"/>
                </a:lnTo>
                <a:lnTo>
                  <a:pt x="11224" y="1230"/>
                </a:lnTo>
                <a:lnTo>
                  <a:pt x="7142" y="3135"/>
                </a:lnTo>
                <a:lnTo>
                  <a:pt x="4168" y="5853"/>
                </a:lnTo>
                <a:lnTo>
                  <a:pt x="2311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609728" y="5201417"/>
            <a:ext cx="43243" cy="72553"/>
          </a:xfrm>
          <a:custGeom>
            <a:avLst/>
            <a:gdLst/>
            <a:ahLst/>
            <a:cxnLst/>
            <a:rect l="l" t="t" r="r" b="b"/>
            <a:pathLst>
              <a:path w="43243" h="72553">
                <a:moveTo>
                  <a:pt x="3704" y="0"/>
                </a:moveTo>
                <a:lnTo>
                  <a:pt x="374" y="1587"/>
                </a:lnTo>
                <a:lnTo>
                  <a:pt x="0" y="4150"/>
                </a:lnTo>
                <a:lnTo>
                  <a:pt x="0" y="70775"/>
                </a:lnTo>
                <a:lnTo>
                  <a:pt x="980" y="72082"/>
                </a:lnTo>
                <a:lnTo>
                  <a:pt x="3763" y="72553"/>
                </a:lnTo>
                <a:lnTo>
                  <a:pt x="6329" y="72514"/>
                </a:lnTo>
                <a:lnTo>
                  <a:pt x="9361" y="70775"/>
                </a:lnTo>
                <a:lnTo>
                  <a:pt x="9361" y="44780"/>
                </a:lnTo>
                <a:lnTo>
                  <a:pt x="21701" y="44780"/>
                </a:lnTo>
                <a:lnTo>
                  <a:pt x="25441" y="44207"/>
                </a:lnTo>
                <a:lnTo>
                  <a:pt x="24837" y="35787"/>
                </a:lnTo>
                <a:lnTo>
                  <a:pt x="20614" y="36903"/>
                </a:lnTo>
                <a:lnTo>
                  <a:pt x="9361" y="36903"/>
                </a:lnTo>
                <a:lnTo>
                  <a:pt x="9361" y="7933"/>
                </a:lnTo>
                <a:lnTo>
                  <a:pt x="18760" y="0"/>
                </a:lnTo>
                <a:lnTo>
                  <a:pt x="3704" y="0"/>
                </a:lnTo>
                <a:close/>
              </a:path>
              <a:path w="43243" h="72553">
                <a:moveTo>
                  <a:pt x="34366" y="40394"/>
                </a:moveTo>
                <a:lnTo>
                  <a:pt x="36522" y="38353"/>
                </a:lnTo>
                <a:lnTo>
                  <a:pt x="40345" y="33842"/>
                </a:lnTo>
                <a:lnTo>
                  <a:pt x="41497" y="30934"/>
                </a:lnTo>
                <a:lnTo>
                  <a:pt x="42664" y="28026"/>
                </a:lnTo>
                <a:lnTo>
                  <a:pt x="43243" y="24775"/>
                </a:lnTo>
                <a:lnTo>
                  <a:pt x="43243" y="18449"/>
                </a:lnTo>
                <a:lnTo>
                  <a:pt x="42872" y="15962"/>
                </a:lnTo>
                <a:lnTo>
                  <a:pt x="41386" y="11465"/>
                </a:lnTo>
                <a:lnTo>
                  <a:pt x="38945" y="7772"/>
                </a:lnTo>
                <a:lnTo>
                  <a:pt x="35888" y="4622"/>
                </a:lnTo>
                <a:lnTo>
                  <a:pt x="31943" y="2272"/>
                </a:lnTo>
                <a:lnTo>
                  <a:pt x="28091" y="1040"/>
                </a:lnTo>
                <a:lnTo>
                  <a:pt x="24537" y="341"/>
                </a:lnTo>
                <a:lnTo>
                  <a:pt x="21751" y="74"/>
                </a:lnTo>
                <a:lnTo>
                  <a:pt x="18760" y="0"/>
                </a:lnTo>
                <a:lnTo>
                  <a:pt x="9361" y="7933"/>
                </a:lnTo>
                <a:lnTo>
                  <a:pt x="19598" y="7933"/>
                </a:lnTo>
                <a:lnTo>
                  <a:pt x="22918" y="8329"/>
                </a:lnTo>
                <a:lnTo>
                  <a:pt x="26248" y="9204"/>
                </a:lnTo>
                <a:lnTo>
                  <a:pt x="29405" y="11134"/>
                </a:lnTo>
                <a:lnTo>
                  <a:pt x="31791" y="14579"/>
                </a:lnTo>
                <a:lnTo>
                  <a:pt x="33400" y="19011"/>
                </a:lnTo>
                <a:lnTo>
                  <a:pt x="33400" y="24102"/>
                </a:lnTo>
                <a:lnTo>
                  <a:pt x="32421" y="27950"/>
                </a:lnTo>
                <a:lnTo>
                  <a:pt x="30802" y="31366"/>
                </a:lnTo>
                <a:lnTo>
                  <a:pt x="28263" y="34009"/>
                </a:lnTo>
                <a:lnTo>
                  <a:pt x="24837" y="35787"/>
                </a:lnTo>
                <a:lnTo>
                  <a:pt x="25441" y="44207"/>
                </a:lnTo>
                <a:lnTo>
                  <a:pt x="28573" y="43088"/>
                </a:lnTo>
                <a:lnTo>
                  <a:pt x="31716" y="41972"/>
                </a:lnTo>
                <a:lnTo>
                  <a:pt x="34366" y="403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666252" y="521950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68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50" y="17665"/>
                </a:lnTo>
                <a:lnTo>
                  <a:pt x="12452" y="14514"/>
                </a:lnTo>
                <a:lnTo>
                  <a:pt x="14522" y="11963"/>
                </a:lnTo>
                <a:lnTo>
                  <a:pt x="17355" y="9652"/>
                </a:lnTo>
                <a:lnTo>
                  <a:pt x="19991" y="8712"/>
                </a:lnTo>
                <a:lnTo>
                  <a:pt x="23014" y="8928"/>
                </a:lnTo>
                <a:lnTo>
                  <a:pt x="25787" y="9756"/>
                </a:lnTo>
                <a:lnTo>
                  <a:pt x="28522" y="8435"/>
                </a:lnTo>
                <a:lnTo>
                  <a:pt x="28573" y="3276"/>
                </a:lnTo>
                <a:lnTo>
                  <a:pt x="26222" y="723"/>
                </a:lnTo>
                <a:lnTo>
                  <a:pt x="23101" y="90"/>
                </a:lnTo>
                <a:lnTo>
                  <a:pt x="20438" y="0"/>
                </a:lnTo>
                <a:lnTo>
                  <a:pt x="17330" y="712"/>
                </a:lnTo>
                <a:lnTo>
                  <a:pt x="14188" y="2656"/>
                </a:lnTo>
                <a:lnTo>
                  <a:pt x="10721" y="6184"/>
                </a:lnTo>
                <a:lnTo>
                  <a:pt x="8111" y="9817"/>
                </a:lnTo>
                <a:lnTo>
                  <a:pt x="8111" y="2225"/>
                </a:lnTo>
                <a:lnTo>
                  <a:pt x="5544" y="814"/>
                </a:lnTo>
                <a:lnTo>
                  <a:pt x="2578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701824" y="52194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6" y="36118"/>
                </a:lnTo>
                <a:lnTo>
                  <a:pt x="1465" y="39474"/>
                </a:lnTo>
                <a:lnTo>
                  <a:pt x="2440" y="42811"/>
                </a:lnTo>
                <a:lnTo>
                  <a:pt x="3928" y="45670"/>
                </a:lnTo>
                <a:lnTo>
                  <a:pt x="5922" y="48006"/>
                </a:lnTo>
                <a:lnTo>
                  <a:pt x="10426" y="52146"/>
                </a:lnTo>
                <a:lnTo>
                  <a:pt x="9547" y="32804"/>
                </a:lnTo>
                <a:lnTo>
                  <a:pt x="9298" y="30226"/>
                </a:lnTo>
                <a:lnTo>
                  <a:pt x="9298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39" y="15038"/>
                </a:lnTo>
                <a:lnTo>
                  <a:pt x="14227" y="11506"/>
                </a:lnTo>
                <a:lnTo>
                  <a:pt x="17730" y="9159"/>
                </a:lnTo>
                <a:lnTo>
                  <a:pt x="21939" y="7722"/>
                </a:lnTo>
                <a:lnTo>
                  <a:pt x="27512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4" y="24980"/>
                </a:lnTo>
                <a:lnTo>
                  <a:pt x="39654" y="30596"/>
                </a:lnTo>
                <a:lnTo>
                  <a:pt x="39369" y="33249"/>
                </a:lnTo>
                <a:lnTo>
                  <a:pt x="38787" y="35676"/>
                </a:lnTo>
                <a:lnTo>
                  <a:pt x="37289" y="40172"/>
                </a:lnTo>
                <a:lnTo>
                  <a:pt x="34787" y="43675"/>
                </a:lnTo>
                <a:lnTo>
                  <a:pt x="31262" y="45986"/>
                </a:lnTo>
                <a:lnTo>
                  <a:pt x="27025" y="47458"/>
                </a:lnTo>
                <a:lnTo>
                  <a:pt x="21507" y="47458"/>
                </a:lnTo>
                <a:lnTo>
                  <a:pt x="19091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5" y="54598"/>
                </a:lnTo>
                <a:lnTo>
                  <a:pt x="19908" y="55206"/>
                </a:lnTo>
                <a:lnTo>
                  <a:pt x="28069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25" y="41821"/>
                </a:lnTo>
                <a:lnTo>
                  <a:pt x="47379" y="38379"/>
                </a:lnTo>
                <a:lnTo>
                  <a:pt x="48431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66" y="15760"/>
                </a:lnTo>
                <a:lnTo>
                  <a:pt x="46476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91" y="3086"/>
                </a:lnTo>
                <a:lnTo>
                  <a:pt x="35492" y="1854"/>
                </a:lnTo>
                <a:lnTo>
                  <a:pt x="32511" y="623"/>
                </a:lnTo>
                <a:lnTo>
                  <a:pt x="28995" y="0"/>
                </a:lnTo>
                <a:lnTo>
                  <a:pt x="20801" y="0"/>
                </a:lnTo>
                <a:lnTo>
                  <a:pt x="17161" y="698"/>
                </a:lnTo>
                <a:lnTo>
                  <a:pt x="14041" y="2070"/>
                </a:lnTo>
                <a:lnTo>
                  <a:pt x="10923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92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5"/>
                </a:moveTo>
                <a:lnTo>
                  <a:pt x="9547" y="32804"/>
                </a:lnTo>
                <a:lnTo>
                  <a:pt x="10426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753387" y="5199580"/>
            <a:ext cx="21715" cy="94438"/>
          </a:xfrm>
          <a:custGeom>
            <a:avLst/>
            <a:gdLst/>
            <a:ahLst/>
            <a:cxnLst/>
            <a:rect l="l" t="t" r="r" b="b"/>
            <a:pathLst>
              <a:path w="21715" h="94438">
                <a:moveTo>
                  <a:pt x="10656" y="5587"/>
                </a:moveTo>
                <a:lnTo>
                  <a:pt x="11051" y="9143"/>
                </a:lnTo>
                <a:lnTo>
                  <a:pt x="14000" y="11049"/>
                </a:lnTo>
                <a:lnTo>
                  <a:pt x="18244" y="11049"/>
                </a:lnTo>
                <a:lnTo>
                  <a:pt x="21315" y="9108"/>
                </a:lnTo>
                <a:lnTo>
                  <a:pt x="21715" y="5476"/>
                </a:lnTo>
                <a:lnTo>
                  <a:pt x="21325" y="1918"/>
                </a:lnTo>
                <a:lnTo>
                  <a:pt x="18360" y="0"/>
                </a:lnTo>
                <a:lnTo>
                  <a:pt x="14072" y="0"/>
                </a:lnTo>
                <a:lnTo>
                  <a:pt x="11066" y="1969"/>
                </a:lnTo>
                <a:lnTo>
                  <a:pt x="10656" y="5587"/>
                </a:lnTo>
                <a:close/>
              </a:path>
              <a:path w="21715" h="94438">
                <a:moveTo>
                  <a:pt x="147" y="87807"/>
                </a:moveTo>
                <a:lnTo>
                  <a:pt x="0" y="90500"/>
                </a:lnTo>
                <a:lnTo>
                  <a:pt x="694" y="93308"/>
                </a:lnTo>
                <a:lnTo>
                  <a:pt x="3304" y="94208"/>
                </a:lnTo>
                <a:lnTo>
                  <a:pt x="6263" y="94438"/>
                </a:lnTo>
                <a:lnTo>
                  <a:pt x="8837" y="94438"/>
                </a:lnTo>
                <a:lnTo>
                  <a:pt x="14655" y="92444"/>
                </a:lnTo>
                <a:lnTo>
                  <a:pt x="17305" y="89701"/>
                </a:lnTo>
                <a:lnTo>
                  <a:pt x="19324" y="86194"/>
                </a:lnTo>
                <a:lnTo>
                  <a:pt x="20411" y="81622"/>
                </a:lnTo>
                <a:lnTo>
                  <a:pt x="20671" y="78628"/>
                </a:lnTo>
                <a:lnTo>
                  <a:pt x="20671" y="22442"/>
                </a:lnTo>
                <a:lnTo>
                  <a:pt x="20314" y="21488"/>
                </a:lnTo>
                <a:lnTo>
                  <a:pt x="17762" y="20754"/>
                </a:lnTo>
                <a:lnTo>
                  <a:pt x="14569" y="20754"/>
                </a:lnTo>
                <a:lnTo>
                  <a:pt x="11649" y="22442"/>
                </a:lnTo>
                <a:lnTo>
                  <a:pt x="11523" y="79592"/>
                </a:lnTo>
                <a:lnTo>
                  <a:pt x="11015" y="82270"/>
                </a:lnTo>
                <a:lnTo>
                  <a:pt x="8823" y="85637"/>
                </a:lnTo>
                <a:lnTo>
                  <a:pt x="6090" y="86577"/>
                </a:lnTo>
                <a:lnTo>
                  <a:pt x="2696" y="86426"/>
                </a:lnTo>
                <a:lnTo>
                  <a:pt x="147" y="878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787407" y="5219506"/>
            <a:ext cx="45040" cy="55205"/>
          </a:xfrm>
          <a:custGeom>
            <a:avLst/>
            <a:gdLst/>
            <a:ahLst/>
            <a:cxnLst/>
            <a:rect l="l" t="t" r="r" b="b"/>
            <a:pathLst>
              <a:path w="45040" h="55205">
                <a:moveTo>
                  <a:pt x="44630" y="17424"/>
                </a:moveTo>
                <a:lnTo>
                  <a:pt x="43826" y="14540"/>
                </a:lnTo>
                <a:lnTo>
                  <a:pt x="42995" y="11657"/>
                </a:lnTo>
                <a:lnTo>
                  <a:pt x="39989" y="7009"/>
                </a:lnTo>
                <a:lnTo>
                  <a:pt x="36026" y="3175"/>
                </a:lnTo>
                <a:lnTo>
                  <a:pt x="33318" y="1903"/>
                </a:lnTo>
                <a:lnTo>
                  <a:pt x="30618" y="647"/>
                </a:lnTo>
                <a:lnTo>
                  <a:pt x="27345" y="0"/>
                </a:lnTo>
                <a:lnTo>
                  <a:pt x="27386" y="7199"/>
                </a:lnTo>
                <a:lnTo>
                  <a:pt x="30653" y="8582"/>
                </a:lnTo>
                <a:lnTo>
                  <a:pt x="32872" y="11339"/>
                </a:lnTo>
                <a:lnTo>
                  <a:pt x="35074" y="14083"/>
                </a:lnTo>
                <a:lnTo>
                  <a:pt x="36126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20" y="18719"/>
                </a:lnTo>
                <a:lnTo>
                  <a:pt x="10970" y="14958"/>
                </a:lnTo>
                <a:lnTo>
                  <a:pt x="13756" y="1929"/>
                </a:lnTo>
                <a:lnTo>
                  <a:pt x="10858" y="3210"/>
                </a:lnTo>
                <a:lnTo>
                  <a:pt x="8395" y="5054"/>
                </a:lnTo>
                <a:lnTo>
                  <a:pt x="4284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9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81" y="44132"/>
                </a:lnTo>
                <a:lnTo>
                  <a:pt x="39557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8" y="46428"/>
                </a:lnTo>
                <a:lnTo>
                  <a:pt x="14127" y="44358"/>
                </a:lnTo>
                <a:lnTo>
                  <a:pt x="11578" y="41158"/>
                </a:lnTo>
                <a:lnTo>
                  <a:pt x="10116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40" y="25448"/>
                </a:lnTo>
                <a:lnTo>
                  <a:pt x="45040" y="20509"/>
                </a:lnTo>
                <a:lnTo>
                  <a:pt x="44630" y="17424"/>
                </a:lnTo>
                <a:close/>
              </a:path>
              <a:path w="45040" h="55205">
                <a:moveTo>
                  <a:pt x="10970" y="14958"/>
                </a:moveTo>
                <a:lnTo>
                  <a:pt x="12978" y="11887"/>
                </a:lnTo>
                <a:lnTo>
                  <a:pt x="15516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6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29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842947" y="5219564"/>
            <a:ext cx="38635" cy="55144"/>
          </a:xfrm>
          <a:custGeom>
            <a:avLst/>
            <a:gdLst/>
            <a:ahLst/>
            <a:cxnLst/>
            <a:rect l="l" t="t" r="r" b="b"/>
            <a:pathLst>
              <a:path w="38635" h="55144">
                <a:moveTo>
                  <a:pt x="9651" y="33757"/>
                </a:moveTo>
                <a:lnTo>
                  <a:pt x="9357" y="30924"/>
                </a:lnTo>
                <a:lnTo>
                  <a:pt x="9357" y="21211"/>
                </a:lnTo>
                <a:lnTo>
                  <a:pt x="10519" y="16268"/>
                </a:lnTo>
                <a:lnTo>
                  <a:pt x="12813" y="12866"/>
                </a:lnTo>
                <a:lnTo>
                  <a:pt x="15128" y="9461"/>
                </a:lnTo>
                <a:lnTo>
                  <a:pt x="18417" y="7746"/>
                </a:lnTo>
                <a:lnTo>
                  <a:pt x="24843" y="7746"/>
                </a:lnTo>
                <a:lnTo>
                  <a:pt x="28213" y="8686"/>
                </a:lnTo>
                <a:lnTo>
                  <a:pt x="32162" y="10721"/>
                </a:lnTo>
                <a:lnTo>
                  <a:pt x="35553" y="13374"/>
                </a:lnTo>
                <a:lnTo>
                  <a:pt x="38412" y="11229"/>
                </a:lnTo>
                <a:lnTo>
                  <a:pt x="38387" y="8547"/>
                </a:lnTo>
                <a:lnTo>
                  <a:pt x="37574" y="5717"/>
                </a:lnTo>
                <a:lnTo>
                  <a:pt x="34747" y="3290"/>
                </a:lnTo>
                <a:lnTo>
                  <a:pt x="31456" y="1628"/>
                </a:lnTo>
                <a:lnTo>
                  <a:pt x="28868" y="749"/>
                </a:lnTo>
                <a:lnTo>
                  <a:pt x="25930" y="154"/>
                </a:lnTo>
                <a:lnTo>
                  <a:pt x="22849" y="0"/>
                </a:lnTo>
                <a:lnTo>
                  <a:pt x="19620" y="0"/>
                </a:lnTo>
                <a:lnTo>
                  <a:pt x="16625" y="547"/>
                </a:lnTo>
                <a:lnTo>
                  <a:pt x="13849" y="1652"/>
                </a:lnTo>
                <a:lnTo>
                  <a:pt x="11066" y="2743"/>
                </a:lnTo>
                <a:lnTo>
                  <a:pt x="8662" y="4432"/>
                </a:lnTo>
                <a:lnTo>
                  <a:pt x="4569" y="8967"/>
                </a:lnTo>
                <a:lnTo>
                  <a:pt x="2945" y="11887"/>
                </a:lnTo>
                <a:lnTo>
                  <a:pt x="1767" y="15430"/>
                </a:lnTo>
                <a:lnTo>
                  <a:pt x="594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8" y="36375"/>
                </a:lnTo>
                <a:lnTo>
                  <a:pt x="1447" y="39715"/>
                </a:lnTo>
                <a:lnTo>
                  <a:pt x="2401" y="43041"/>
                </a:lnTo>
                <a:lnTo>
                  <a:pt x="3808" y="45846"/>
                </a:lnTo>
                <a:lnTo>
                  <a:pt x="5631" y="48132"/>
                </a:lnTo>
                <a:lnTo>
                  <a:pt x="9742" y="52171"/>
                </a:lnTo>
                <a:lnTo>
                  <a:pt x="12463" y="53352"/>
                </a:lnTo>
                <a:lnTo>
                  <a:pt x="15177" y="54547"/>
                </a:lnTo>
                <a:lnTo>
                  <a:pt x="18295" y="55144"/>
                </a:lnTo>
                <a:lnTo>
                  <a:pt x="23522" y="55144"/>
                </a:lnTo>
                <a:lnTo>
                  <a:pt x="26762" y="54637"/>
                </a:lnTo>
                <a:lnTo>
                  <a:pt x="29845" y="53859"/>
                </a:lnTo>
                <a:lnTo>
                  <a:pt x="32569" y="52783"/>
                </a:lnTo>
                <a:lnTo>
                  <a:pt x="35961" y="50799"/>
                </a:lnTo>
                <a:lnTo>
                  <a:pt x="38376" y="47866"/>
                </a:lnTo>
                <a:lnTo>
                  <a:pt x="38635" y="45036"/>
                </a:lnTo>
                <a:lnTo>
                  <a:pt x="38596" y="43665"/>
                </a:lnTo>
                <a:lnTo>
                  <a:pt x="36730" y="40792"/>
                </a:lnTo>
                <a:lnTo>
                  <a:pt x="33595" y="43157"/>
                </a:lnTo>
                <a:lnTo>
                  <a:pt x="29955" y="45478"/>
                </a:lnTo>
                <a:lnTo>
                  <a:pt x="26838" y="46826"/>
                </a:lnTo>
                <a:lnTo>
                  <a:pt x="22965" y="47167"/>
                </a:lnTo>
                <a:lnTo>
                  <a:pt x="18853" y="46761"/>
                </a:lnTo>
                <a:lnTo>
                  <a:pt x="15483" y="45162"/>
                </a:lnTo>
                <a:lnTo>
                  <a:pt x="12899" y="42303"/>
                </a:lnTo>
                <a:lnTo>
                  <a:pt x="10858" y="38635"/>
                </a:lnTo>
                <a:lnTo>
                  <a:pt x="9651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886889" y="52068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27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5" y="21322"/>
                </a:lnTo>
                <a:lnTo>
                  <a:pt x="8655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9" y="66686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69" y="66951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32" y="58355"/>
                </a:lnTo>
                <a:lnTo>
                  <a:pt x="27371" y="59420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6" y="21322"/>
                </a:lnTo>
                <a:lnTo>
                  <a:pt x="31990" y="18870"/>
                </a:lnTo>
                <a:lnTo>
                  <a:pt x="31953" y="16243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926637" y="52195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4" y="23633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64" y="31099"/>
                </a:lnTo>
                <a:lnTo>
                  <a:pt x="19461" y="32259"/>
                </a:lnTo>
                <a:lnTo>
                  <a:pt x="23091" y="34405"/>
                </a:lnTo>
                <a:lnTo>
                  <a:pt x="25441" y="37198"/>
                </a:lnTo>
                <a:lnTo>
                  <a:pt x="25791" y="39801"/>
                </a:lnTo>
                <a:lnTo>
                  <a:pt x="25553" y="42368"/>
                </a:lnTo>
                <a:lnTo>
                  <a:pt x="22965" y="45845"/>
                </a:lnTo>
                <a:lnTo>
                  <a:pt x="19761" y="47318"/>
                </a:lnTo>
                <a:lnTo>
                  <a:pt x="17147" y="47829"/>
                </a:lnTo>
                <a:lnTo>
                  <a:pt x="13594" y="47829"/>
                </a:lnTo>
                <a:lnTo>
                  <a:pt x="10228" y="47077"/>
                </a:lnTo>
                <a:lnTo>
                  <a:pt x="6181" y="45439"/>
                </a:lnTo>
                <a:lnTo>
                  <a:pt x="329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7" y="55065"/>
                </a:lnTo>
                <a:lnTo>
                  <a:pt x="15452" y="55205"/>
                </a:lnTo>
                <a:lnTo>
                  <a:pt x="18288" y="55205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0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602" y="33491"/>
                </a:lnTo>
                <a:lnTo>
                  <a:pt x="31954" y="30581"/>
                </a:lnTo>
                <a:lnTo>
                  <a:pt x="28303" y="27406"/>
                </a:lnTo>
                <a:lnTo>
                  <a:pt x="25294" y="25844"/>
                </a:lnTo>
                <a:lnTo>
                  <a:pt x="22223" y="24512"/>
                </a:lnTo>
                <a:lnTo>
                  <a:pt x="19178" y="23266"/>
                </a:lnTo>
                <a:lnTo>
                  <a:pt x="16207" y="22071"/>
                </a:lnTo>
                <a:lnTo>
                  <a:pt x="12553" y="19914"/>
                </a:lnTo>
                <a:lnTo>
                  <a:pt x="10166" y="17081"/>
                </a:lnTo>
                <a:lnTo>
                  <a:pt x="9795" y="14414"/>
                </a:lnTo>
                <a:lnTo>
                  <a:pt x="10364" y="11504"/>
                </a:lnTo>
                <a:lnTo>
                  <a:pt x="12791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51" y="7354"/>
                </a:lnTo>
                <a:lnTo>
                  <a:pt x="25960" y="8610"/>
                </a:lnTo>
                <a:lnTo>
                  <a:pt x="29329" y="10389"/>
                </a:lnTo>
                <a:lnTo>
                  <a:pt x="32127" y="8561"/>
                </a:lnTo>
                <a:lnTo>
                  <a:pt x="32080" y="5867"/>
                </a:lnTo>
                <a:lnTo>
                  <a:pt x="30492" y="2998"/>
                </a:lnTo>
                <a:lnTo>
                  <a:pt x="27558" y="1512"/>
                </a:lnTo>
                <a:lnTo>
                  <a:pt x="24268" y="572"/>
                </a:lnTo>
                <a:lnTo>
                  <a:pt x="21650" y="125"/>
                </a:lnTo>
                <a:lnTo>
                  <a:pt x="16070" y="0"/>
                </a:lnTo>
                <a:lnTo>
                  <a:pt x="13472" y="417"/>
                </a:lnTo>
                <a:lnTo>
                  <a:pt x="11229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973779" y="5261151"/>
            <a:ext cx="11700" cy="13003"/>
          </a:xfrm>
          <a:custGeom>
            <a:avLst/>
            <a:gdLst/>
            <a:ahLst/>
            <a:cxnLst/>
            <a:rect l="l" t="t" r="r" b="b"/>
            <a:pathLst>
              <a:path w="11700" h="13003">
                <a:moveTo>
                  <a:pt x="11700" y="6412"/>
                </a:moveTo>
                <a:lnTo>
                  <a:pt x="11700" y="3845"/>
                </a:lnTo>
                <a:lnTo>
                  <a:pt x="9608" y="417"/>
                </a:lnTo>
                <a:lnTo>
                  <a:pt x="5933" y="0"/>
                </a:lnTo>
                <a:lnTo>
                  <a:pt x="1277" y="1306"/>
                </a:lnTo>
                <a:lnTo>
                  <a:pt x="0" y="3949"/>
                </a:lnTo>
                <a:lnTo>
                  <a:pt x="0" y="9155"/>
                </a:lnTo>
                <a:lnTo>
                  <a:pt x="2095" y="12556"/>
                </a:lnTo>
                <a:lnTo>
                  <a:pt x="5770" y="13003"/>
                </a:lnTo>
                <a:lnTo>
                  <a:pt x="10411" y="11682"/>
                </a:lnTo>
                <a:lnTo>
                  <a:pt x="11700" y="9053"/>
                </a:lnTo>
                <a:lnTo>
                  <a:pt x="11700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7028160" y="5201424"/>
            <a:ext cx="36990" cy="72553"/>
          </a:xfrm>
          <a:custGeom>
            <a:avLst/>
            <a:gdLst/>
            <a:ahLst/>
            <a:cxnLst/>
            <a:rect l="l" t="t" r="r" b="b"/>
            <a:pathLst>
              <a:path w="36990" h="72553">
                <a:moveTo>
                  <a:pt x="9359" y="8153"/>
                </a:moveTo>
                <a:lnTo>
                  <a:pt x="35147" y="8153"/>
                </a:lnTo>
                <a:lnTo>
                  <a:pt x="36680" y="6922"/>
                </a:lnTo>
                <a:lnTo>
                  <a:pt x="36990" y="4138"/>
                </a:lnTo>
                <a:lnTo>
                  <a:pt x="36954" y="2807"/>
                </a:lnTo>
                <a:lnTo>
                  <a:pt x="35147" y="0"/>
                </a:lnTo>
                <a:lnTo>
                  <a:pt x="3477" y="0"/>
                </a:lnTo>
                <a:lnTo>
                  <a:pt x="1112" y="863"/>
                </a:lnTo>
                <a:lnTo>
                  <a:pt x="0" y="3912"/>
                </a:lnTo>
                <a:lnTo>
                  <a:pt x="0" y="70764"/>
                </a:lnTo>
                <a:lnTo>
                  <a:pt x="975" y="72085"/>
                </a:lnTo>
                <a:lnTo>
                  <a:pt x="3802" y="72553"/>
                </a:lnTo>
                <a:lnTo>
                  <a:pt x="6372" y="72518"/>
                </a:lnTo>
                <a:lnTo>
                  <a:pt x="9359" y="70764"/>
                </a:lnTo>
                <a:lnTo>
                  <a:pt x="9359" y="40690"/>
                </a:lnTo>
                <a:lnTo>
                  <a:pt x="33721" y="40690"/>
                </a:lnTo>
                <a:lnTo>
                  <a:pt x="35467" y="38479"/>
                </a:lnTo>
                <a:lnTo>
                  <a:pt x="35575" y="35891"/>
                </a:lnTo>
                <a:lnTo>
                  <a:pt x="33721" y="32716"/>
                </a:lnTo>
                <a:lnTo>
                  <a:pt x="9359" y="32716"/>
                </a:lnTo>
                <a:lnTo>
                  <a:pt x="9359" y="81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7078233" y="522032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50" y="0"/>
                </a:moveTo>
                <a:lnTo>
                  <a:pt x="33177" y="1701"/>
                </a:lnTo>
                <a:lnTo>
                  <a:pt x="33177" y="36817"/>
                </a:lnTo>
                <a:lnTo>
                  <a:pt x="30679" y="39980"/>
                </a:lnTo>
                <a:lnTo>
                  <a:pt x="28314" y="42368"/>
                </a:lnTo>
                <a:lnTo>
                  <a:pt x="23856" y="45643"/>
                </a:lnTo>
                <a:lnTo>
                  <a:pt x="19361" y="46457"/>
                </a:lnTo>
                <a:lnTo>
                  <a:pt x="16106" y="46112"/>
                </a:lnTo>
                <a:lnTo>
                  <a:pt x="13493" y="44740"/>
                </a:lnTo>
                <a:lnTo>
                  <a:pt x="10695" y="41273"/>
                </a:lnTo>
                <a:lnTo>
                  <a:pt x="9644" y="37997"/>
                </a:lnTo>
                <a:lnTo>
                  <a:pt x="9010" y="33882"/>
                </a:lnTo>
                <a:lnTo>
                  <a:pt x="9010" y="1701"/>
                </a:lnTo>
                <a:lnTo>
                  <a:pt x="8655" y="748"/>
                </a:lnTo>
                <a:lnTo>
                  <a:pt x="6102" y="0"/>
                </a:lnTo>
                <a:lnTo>
                  <a:pt x="2909" y="0"/>
                </a:lnTo>
                <a:lnTo>
                  <a:pt x="0" y="1701"/>
                </a:lnTo>
                <a:lnTo>
                  <a:pt x="0" y="35812"/>
                </a:lnTo>
                <a:lnTo>
                  <a:pt x="284" y="38926"/>
                </a:lnTo>
                <a:lnTo>
                  <a:pt x="892" y="41464"/>
                </a:lnTo>
                <a:lnTo>
                  <a:pt x="1487" y="44016"/>
                </a:lnTo>
                <a:lnTo>
                  <a:pt x="3851" y="48157"/>
                </a:lnTo>
                <a:lnTo>
                  <a:pt x="7030" y="51598"/>
                </a:lnTo>
                <a:lnTo>
                  <a:pt x="11502" y="53822"/>
                </a:lnTo>
                <a:lnTo>
                  <a:pt x="14237" y="54381"/>
                </a:lnTo>
                <a:lnTo>
                  <a:pt x="20300" y="54381"/>
                </a:lnTo>
                <a:lnTo>
                  <a:pt x="23061" y="53657"/>
                </a:lnTo>
                <a:lnTo>
                  <a:pt x="25775" y="52209"/>
                </a:lnTo>
                <a:lnTo>
                  <a:pt x="28508" y="50749"/>
                </a:lnTo>
                <a:lnTo>
                  <a:pt x="31248" y="48463"/>
                </a:lnTo>
                <a:lnTo>
                  <a:pt x="34046" y="45302"/>
                </a:lnTo>
                <a:lnTo>
                  <a:pt x="34046" y="52221"/>
                </a:lnTo>
                <a:lnTo>
                  <a:pt x="36619" y="53618"/>
                </a:lnTo>
                <a:lnTo>
                  <a:pt x="39528" y="53618"/>
                </a:lnTo>
                <a:lnTo>
                  <a:pt x="42213" y="51929"/>
                </a:lnTo>
                <a:lnTo>
                  <a:pt x="42213" y="1701"/>
                </a:lnTo>
                <a:lnTo>
                  <a:pt x="41954" y="938"/>
                </a:lnTo>
                <a:lnTo>
                  <a:pt x="39293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7137294" y="521950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7"/>
                </a:moveTo>
                <a:lnTo>
                  <a:pt x="0" y="52744"/>
                </a:lnTo>
                <a:lnTo>
                  <a:pt x="321" y="53698"/>
                </a:lnTo>
                <a:lnTo>
                  <a:pt x="2870" y="54432"/>
                </a:lnTo>
                <a:lnTo>
                  <a:pt x="6127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64" y="17665"/>
                </a:lnTo>
                <a:lnTo>
                  <a:pt x="12453" y="14514"/>
                </a:lnTo>
                <a:lnTo>
                  <a:pt x="14519" y="11963"/>
                </a:lnTo>
                <a:lnTo>
                  <a:pt x="17371" y="9652"/>
                </a:lnTo>
                <a:lnTo>
                  <a:pt x="19991" y="8712"/>
                </a:lnTo>
                <a:lnTo>
                  <a:pt x="23026" y="8928"/>
                </a:lnTo>
                <a:lnTo>
                  <a:pt x="25783" y="9756"/>
                </a:lnTo>
                <a:lnTo>
                  <a:pt x="28538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38" y="0"/>
                </a:lnTo>
                <a:lnTo>
                  <a:pt x="17330" y="712"/>
                </a:lnTo>
                <a:lnTo>
                  <a:pt x="14188" y="2656"/>
                </a:lnTo>
                <a:lnTo>
                  <a:pt x="10721" y="6184"/>
                </a:lnTo>
                <a:lnTo>
                  <a:pt x="8107" y="9817"/>
                </a:lnTo>
                <a:lnTo>
                  <a:pt x="8107" y="2225"/>
                </a:lnTo>
                <a:lnTo>
                  <a:pt x="5544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7169771" y="52068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32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9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20" y="58355"/>
                </a:lnTo>
                <a:lnTo>
                  <a:pt x="27363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53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7213442" y="5195938"/>
            <a:ext cx="42152" cy="78000"/>
          </a:xfrm>
          <a:custGeom>
            <a:avLst/>
            <a:gdLst/>
            <a:ahLst/>
            <a:cxnLst/>
            <a:rect l="l" t="t" r="r" b="b"/>
            <a:pathLst>
              <a:path w="42152" h="78000">
                <a:moveTo>
                  <a:pt x="33177" y="46911"/>
                </a:moveTo>
                <a:lnTo>
                  <a:pt x="33177" y="76311"/>
                </a:lnTo>
                <a:lnTo>
                  <a:pt x="33400" y="77075"/>
                </a:lnTo>
                <a:lnTo>
                  <a:pt x="36050" y="78000"/>
                </a:lnTo>
                <a:lnTo>
                  <a:pt x="39293" y="78000"/>
                </a:lnTo>
                <a:lnTo>
                  <a:pt x="42152" y="76311"/>
                </a:lnTo>
                <a:lnTo>
                  <a:pt x="42152" y="42123"/>
                </a:lnTo>
                <a:lnTo>
                  <a:pt x="41852" y="39037"/>
                </a:lnTo>
                <a:lnTo>
                  <a:pt x="41263" y="36485"/>
                </a:lnTo>
                <a:lnTo>
                  <a:pt x="40655" y="33943"/>
                </a:lnTo>
                <a:lnTo>
                  <a:pt x="38289" y="29818"/>
                </a:lnTo>
                <a:lnTo>
                  <a:pt x="35110" y="26402"/>
                </a:lnTo>
                <a:lnTo>
                  <a:pt x="30640" y="24141"/>
                </a:lnTo>
                <a:lnTo>
                  <a:pt x="27903" y="23568"/>
                </a:lnTo>
                <a:lnTo>
                  <a:pt x="21984" y="23568"/>
                </a:lnTo>
                <a:lnTo>
                  <a:pt x="19361" y="24241"/>
                </a:lnTo>
                <a:lnTo>
                  <a:pt x="16751" y="25613"/>
                </a:lnTo>
                <a:lnTo>
                  <a:pt x="14137" y="26959"/>
                </a:lnTo>
                <a:lnTo>
                  <a:pt x="11537" y="29043"/>
                </a:lnTo>
                <a:lnTo>
                  <a:pt x="8963" y="31823"/>
                </a:lnTo>
                <a:lnTo>
                  <a:pt x="8963" y="1752"/>
                </a:lnTo>
                <a:lnTo>
                  <a:pt x="8751" y="963"/>
                </a:lnTo>
                <a:lnTo>
                  <a:pt x="6102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1"/>
                </a:lnTo>
                <a:lnTo>
                  <a:pt x="309" y="77266"/>
                </a:lnTo>
                <a:lnTo>
                  <a:pt x="2861" y="78000"/>
                </a:lnTo>
                <a:lnTo>
                  <a:pt x="6102" y="78000"/>
                </a:lnTo>
                <a:lnTo>
                  <a:pt x="8963" y="76311"/>
                </a:lnTo>
                <a:lnTo>
                  <a:pt x="8963" y="41197"/>
                </a:lnTo>
                <a:lnTo>
                  <a:pt x="11437" y="38047"/>
                </a:lnTo>
                <a:lnTo>
                  <a:pt x="13790" y="35646"/>
                </a:lnTo>
                <a:lnTo>
                  <a:pt x="18284" y="32371"/>
                </a:lnTo>
                <a:lnTo>
                  <a:pt x="22787" y="31556"/>
                </a:lnTo>
                <a:lnTo>
                  <a:pt x="26060" y="31888"/>
                </a:lnTo>
                <a:lnTo>
                  <a:pt x="28709" y="33220"/>
                </a:lnTo>
                <a:lnTo>
                  <a:pt x="31456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7268979" y="52195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8" y="7009"/>
                </a:lnTo>
                <a:lnTo>
                  <a:pt x="36014" y="3175"/>
                </a:lnTo>
                <a:lnTo>
                  <a:pt x="33314" y="1903"/>
                </a:lnTo>
                <a:lnTo>
                  <a:pt x="30603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58" y="14958"/>
                </a:lnTo>
                <a:lnTo>
                  <a:pt x="13755" y="1929"/>
                </a:lnTo>
                <a:lnTo>
                  <a:pt x="10857" y="3210"/>
                </a:lnTo>
                <a:lnTo>
                  <a:pt x="8384" y="5054"/>
                </a:lnTo>
                <a:lnTo>
                  <a:pt x="4283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3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892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83" y="55026"/>
                </a:lnTo>
                <a:lnTo>
                  <a:pt x="33080" y="54316"/>
                </a:lnTo>
                <a:lnTo>
                  <a:pt x="36446" y="53478"/>
                </a:lnTo>
                <a:lnTo>
                  <a:pt x="40262" y="52095"/>
                </a:lnTo>
                <a:lnTo>
                  <a:pt x="42835" y="49428"/>
                </a:lnTo>
                <a:lnTo>
                  <a:pt x="42969" y="46824"/>
                </a:lnTo>
                <a:lnTo>
                  <a:pt x="42181" y="44132"/>
                </a:lnTo>
                <a:lnTo>
                  <a:pt x="39556" y="44510"/>
                </a:lnTo>
                <a:lnTo>
                  <a:pt x="36273" y="45820"/>
                </a:lnTo>
                <a:lnTo>
                  <a:pt x="33364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16" y="46428"/>
                </a:lnTo>
                <a:lnTo>
                  <a:pt x="14116" y="44358"/>
                </a:lnTo>
                <a:lnTo>
                  <a:pt x="11577" y="41158"/>
                </a:lnTo>
                <a:lnTo>
                  <a:pt x="10115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2" y="29462"/>
                </a:lnTo>
                <a:lnTo>
                  <a:pt x="4397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5">
                <a:moveTo>
                  <a:pt x="10958" y="14958"/>
                </a:moveTo>
                <a:lnTo>
                  <a:pt x="12964" y="11887"/>
                </a:lnTo>
                <a:lnTo>
                  <a:pt x="15501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29"/>
                </a:lnTo>
                <a:lnTo>
                  <a:pt x="1095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7327944" y="5219503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7"/>
                </a:moveTo>
                <a:lnTo>
                  <a:pt x="0" y="52744"/>
                </a:lnTo>
                <a:lnTo>
                  <a:pt x="323" y="53698"/>
                </a:lnTo>
                <a:lnTo>
                  <a:pt x="2872" y="54432"/>
                </a:lnTo>
                <a:lnTo>
                  <a:pt x="6116" y="54432"/>
                </a:lnTo>
                <a:lnTo>
                  <a:pt x="8977" y="52744"/>
                </a:lnTo>
                <a:lnTo>
                  <a:pt x="8977" y="19710"/>
                </a:lnTo>
                <a:lnTo>
                  <a:pt x="10248" y="17665"/>
                </a:lnTo>
                <a:lnTo>
                  <a:pt x="12456" y="14514"/>
                </a:lnTo>
                <a:lnTo>
                  <a:pt x="14511" y="11963"/>
                </a:lnTo>
                <a:lnTo>
                  <a:pt x="17354" y="9652"/>
                </a:lnTo>
                <a:lnTo>
                  <a:pt x="19993" y="8712"/>
                </a:lnTo>
                <a:lnTo>
                  <a:pt x="23014" y="8928"/>
                </a:lnTo>
                <a:lnTo>
                  <a:pt x="25789" y="9756"/>
                </a:lnTo>
                <a:lnTo>
                  <a:pt x="28522" y="8435"/>
                </a:lnTo>
                <a:lnTo>
                  <a:pt x="28572" y="3276"/>
                </a:lnTo>
                <a:lnTo>
                  <a:pt x="26221" y="723"/>
                </a:lnTo>
                <a:lnTo>
                  <a:pt x="23101" y="90"/>
                </a:lnTo>
                <a:lnTo>
                  <a:pt x="20440" y="0"/>
                </a:lnTo>
                <a:lnTo>
                  <a:pt x="17332" y="712"/>
                </a:lnTo>
                <a:lnTo>
                  <a:pt x="14187" y="2656"/>
                </a:lnTo>
                <a:lnTo>
                  <a:pt x="10709" y="6184"/>
                </a:lnTo>
                <a:lnTo>
                  <a:pt x="8110" y="9817"/>
                </a:lnTo>
                <a:lnTo>
                  <a:pt x="8110" y="2225"/>
                </a:lnTo>
                <a:lnTo>
                  <a:pt x="5547" y="814"/>
                </a:lnTo>
                <a:lnTo>
                  <a:pt x="2576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7361121" y="5261159"/>
            <a:ext cx="17679" cy="28637"/>
          </a:xfrm>
          <a:custGeom>
            <a:avLst/>
            <a:gdLst/>
            <a:ahLst/>
            <a:cxnLst/>
            <a:rect l="l" t="t" r="r" b="b"/>
            <a:pathLst>
              <a:path w="17679" h="28637">
                <a:moveTo>
                  <a:pt x="17679" y="4507"/>
                </a:moveTo>
                <a:lnTo>
                  <a:pt x="17679" y="3502"/>
                </a:lnTo>
                <a:lnTo>
                  <a:pt x="16029" y="482"/>
                </a:lnTo>
                <a:lnTo>
                  <a:pt x="13416" y="0"/>
                </a:lnTo>
                <a:lnTo>
                  <a:pt x="10767" y="35"/>
                </a:lnTo>
                <a:lnTo>
                  <a:pt x="7725" y="1522"/>
                </a:lnTo>
                <a:lnTo>
                  <a:pt x="7232" y="4507"/>
                </a:lnTo>
                <a:lnTo>
                  <a:pt x="7232" y="11645"/>
                </a:lnTo>
                <a:lnTo>
                  <a:pt x="0" y="27000"/>
                </a:lnTo>
                <a:lnTo>
                  <a:pt x="1421" y="28637"/>
                </a:lnTo>
                <a:lnTo>
                  <a:pt x="4269" y="28587"/>
                </a:lnTo>
                <a:lnTo>
                  <a:pt x="6965" y="27100"/>
                </a:lnTo>
                <a:lnTo>
                  <a:pt x="14410" y="15619"/>
                </a:lnTo>
                <a:lnTo>
                  <a:pt x="15958" y="12966"/>
                </a:lnTo>
                <a:lnTo>
                  <a:pt x="16973" y="10425"/>
                </a:lnTo>
                <a:lnTo>
                  <a:pt x="17517" y="7682"/>
                </a:lnTo>
                <a:lnTo>
                  <a:pt x="17679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7420171" y="5219506"/>
            <a:ext cx="42164" cy="54432"/>
          </a:xfrm>
          <a:custGeom>
            <a:avLst/>
            <a:gdLst/>
            <a:ahLst/>
            <a:cxnLst/>
            <a:rect l="l" t="t" r="r" b="b"/>
            <a:pathLst>
              <a:path w="42164" h="54432">
                <a:moveTo>
                  <a:pt x="33188" y="23342"/>
                </a:moveTo>
                <a:lnTo>
                  <a:pt x="33188" y="52743"/>
                </a:lnTo>
                <a:lnTo>
                  <a:pt x="33412" y="53506"/>
                </a:lnTo>
                <a:lnTo>
                  <a:pt x="36051" y="54432"/>
                </a:lnTo>
                <a:lnTo>
                  <a:pt x="39305" y="54432"/>
                </a:lnTo>
                <a:lnTo>
                  <a:pt x="42164" y="52743"/>
                </a:lnTo>
                <a:lnTo>
                  <a:pt x="42164" y="18529"/>
                </a:lnTo>
                <a:lnTo>
                  <a:pt x="41868" y="15468"/>
                </a:lnTo>
                <a:lnTo>
                  <a:pt x="41271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4" y="0"/>
                </a:lnTo>
                <a:lnTo>
                  <a:pt x="21849" y="0"/>
                </a:lnTo>
                <a:lnTo>
                  <a:pt x="19091" y="737"/>
                </a:lnTo>
                <a:lnTo>
                  <a:pt x="16355" y="2209"/>
                </a:lnTo>
                <a:lnTo>
                  <a:pt x="13605" y="3682"/>
                </a:lnTo>
                <a:lnTo>
                  <a:pt x="10868" y="5994"/>
                </a:lnTo>
                <a:lnTo>
                  <a:pt x="8111" y="9143"/>
                </a:lnTo>
                <a:lnTo>
                  <a:pt x="8111" y="2209"/>
                </a:lnTo>
                <a:lnTo>
                  <a:pt x="5544" y="814"/>
                </a:lnTo>
                <a:lnTo>
                  <a:pt x="2585" y="814"/>
                </a:lnTo>
                <a:lnTo>
                  <a:pt x="0" y="2515"/>
                </a:lnTo>
                <a:lnTo>
                  <a:pt x="0" y="52743"/>
                </a:lnTo>
                <a:lnTo>
                  <a:pt x="187" y="53506"/>
                </a:lnTo>
                <a:lnTo>
                  <a:pt x="2862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71" y="8319"/>
                </a:lnTo>
                <a:lnTo>
                  <a:pt x="28721" y="9651"/>
                </a:lnTo>
                <a:lnTo>
                  <a:pt x="31468" y="13158"/>
                </a:lnTo>
                <a:lnTo>
                  <a:pt x="32545" y="16423"/>
                </a:lnTo>
                <a:lnTo>
                  <a:pt x="33188" y="20473"/>
                </a:lnTo>
                <a:lnTo>
                  <a:pt x="3318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7475551" y="52194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1" y="39474"/>
                </a:lnTo>
                <a:lnTo>
                  <a:pt x="2451" y="42811"/>
                </a:lnTo>
                <a:lnTo>
                  <a:pt x="3926" y="45670"/>
                </a:lnTo>
                <a:lnTo>
                  <a:pt x="5928" y="48006"/>
                </a:lnTo>
                <a:lnTo>
                  <a:pt x="10425" y="52146"/>
                </a:lnTo>
                <a:lnTo>
                  <a:pt x="9542" y="32804"/>
                </a:lnTo>
                <a:lnTo>
                  <a:pt x="9298" y="30226"/>
                </a:lnTo>
                <a:lnTo>
                  <a:pt x="9298" y="24613"/>
                </a:lnTo>
                <a:lnTo>
                  <a:pt x="9593" y="21971"/>
                </a:lnTo>
                <a:lnTo>
                  <a:pt x="10201" y="19545"/>
                </a:lnTo>
                <a:lnTo>
                  <a:pt x="11739" y="15038"/>
                </a:lnTo>
                <a:lnTo>
                  <a:pt x="14226" y="11506"/>
                </a:lnTo>
                <a:lnTo>
                  <a:pt x="17729" y="9159"/>
                </a:lnTo>
                <a:lnTo>
                  <a:pt x="21937" y="7722"/>
                </a:lnTo>
                <a:lnTo>
                  <a:pt x="27506" y="7722"/>
                </a:lnTo>
                <a:lnTo>
                  <a:pt x="29922" y="8244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8" y="33249"/>
                </a:lnTo>
                <a:lnTo>
                  <a:pt x="38785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4" y="47458"/>
                </a:lnTo>
                <a:lnTo>
                  <a:pt x="21502" y="4745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4" y="54598"/>
                </a:lnTo>
                <a:lnTo>
                  <a:pt x="19907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3" y="51728"/>
                </a:lnTo>
                <a:lnTo>
                  <a:pt x="40593" y="49773"/>
                </a:lnTo>
                <a:lnTo>
                  <a:pt x="44766" y="44795"/>
                </a:lnTo>
                <a:lnTo>
                  <a:pt x="46324" y="41821"/>
                </a:lnTo>
                <a:lnTo>
                  <a:pt x="47376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9" y="19102"/>
                </a:lnTo>
                <a:lnTo>
                  <a:pt x="47466" y="15760"/>
                </a:lnTo>
                <a:lnTo>
                  <a:pt x="46475" y="12409"/>
                </a:lnTo>
                <a:lnTo>
                  <a:pt x="44978" y="9551"/>
                </a:lnTo>
                <a:lnTo>
                  <a:pt x="42983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18" y="3456"/>
                </a:lnTo>
                <a:lnTo>
                  <a:pt x="8319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3" y="37645"/>
                </a:moveTo>
                <a:lnTo>
                  <a:pt x="9542" y="32804"/>
                </a:lnTo>
                <a:lnTo>
                  <a:pt x="10425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7537780" y="5219506"/>
            <a:ext cx="42160" cy="54432"/>
          </a:xfrm>
          <a:custGeom>
            <a:avLst/>
            <a:gdLst/>
            <a:ahLst/>
            <a:cxnLst/>
            <a:rect l="l" t="t" r="r" b="b"/>
            <a:pathLst>
              <a:path w="42160" h="54432">
                <a:moveTo>
                  <a:pt x="33188" y="23342"/>
                </a:moveTo>
                <a:lnTo>
                  <a:pt x="33188" y="52743"/>
                </a:lnTo>
                <a:lnTo>
                  <a:pt x="33408" y="53506"/>
                </a:lnTo>
                <a:lnTo>
                  <a:pt x="36047" y="54432"/>
                </a:lnTo>
                <a:lnTo>
                  <a:pt x="39301" y="54432"/>
                </a:lnTo>
                <a:lnTo>
                  <a:pt x="42160" y="52743"/>
                </a:lnTo>
                <a:lnTo>
                  <a:pt x="42160" y="18529"/>
                </a:lnTo>
                <a:lnTo>
                  <a:pt x="41868" y="15468"/>
                </a:lnTo>
                <a:lnTo>
                  <a:pt x="41271" y="12917"/>
                </a:lnTo>
                <a:lnTo>
                  <a:pt x="40662" y="10374"/>
                </a:lnTo>
                <a:lnTo>
                  <a:pt x="38300" y="6249"/>
                </a:lnTo>
                <a:lnTo>
                  <a:pt x="35118" y="2833"/>
                </a:lnTo>
                <a:lnTo>
                  <a:pt x="30647" y="572"/>
                </a:lnTo>
                <a:lnTo>
                  <a:pt x="27914" y="0"/>
                </a:lnTo>
                <a:lnTo>
                  <a:pt x="21849" y="0"/>
                </a:lnTo>
                <a:lnTo>
                  <a:pt x="19088" y="737"/>
                </a:lnTo>
                <a:lnTo>
                  <a:pt x="16351" y="2209"/>
                </a:lnTo>
                <a:lnTo>
                  <a:pt x="13605" y="3682"/>
                </a:lnTo>
                <a:lnTo>
                  <a:pt x="10864" y="5994"/>
                </a:lnTo>
                <a:lnTo>
                  <a:pt x="8103" y="9143"/>
                </a:lnTo>
                <a:lnTo>
                  <a:pt x="8103" y="2209"/>
                </a:lnTo>
                <a:lnTo>
                  <a:pt x="5544" y="814"/>
                </a:lnTo>
                <a:lnTo>
                  <a:pt x="2585" y="814"/>
                </a:lnTo>
                <a:lnTo>
                  <a:pt x="0" y="2515"/>
                </a:lnTo>
                <a:lnTo>
                  <a:pt x="0" y="52743"/>
                </a:lnTo>
                <a:lnTo>
                  <a:pt x="317" y="53698"/>
                </a:lnTo>
                <a:lnTo>
                  <a:pt x="2858" y="54432"/>
                </a:lnTo>
                <a:lnTo>
                  <a:pt x="6113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49" y="14479"/>
                </a:lnTo>
                <a:lnTo>
                  <a:pt x="13799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68" y="8319"/>
                </a:lnTo>
                <a:lnTo>
                  <a:pt x="28717" y="9651"/>
                </a:lnTo>
                <a:lnTo>
                  <a:pt x="31464" y="13158"/>
                </a:lnTo>
                <a:lnTo>
                  <a:pt x="32545" y="16423"/>
                </a:lnTo>
                <a:lnTo>
                  <a:pt x="33188" y="20473"/>
                </a:lnTo>
                <a:lnTo>
                  <a:pt x="3318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7593314" y="5219506"/>
            <a:ext cx="45049" cy="55205"/>
          </a:xfrm>
          <a:custGeom>
            <a:avLst/>
            <a:gdLst/>
            <a:ahLst/>
            <a:cxnLst/>
            <a:rect l="l" t="t" r="r" b="b"/>
            <a:pathLst>
              <a:path w="45049" h="55205">
                <a:moveTo>
                  <a:pt x="44643" y="17424"/>
                </a:moveTo>
                <a:lnTo>
                  <a:pt x="43826" y="14540"/>
                </a:lnTo>
                <a:lnTo>
                  <a:pt x="43008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7" y="647"/>
                </a:lnTo>
                <a:lnTo>
                  <a:pt x="27349" y="0"/>
                </a:lnTo>
                <a:lnTo>
                  <a:pt x="27395" y="7199"/>
                </a:lnTo>
                <a:lnTo>
                  <a:pt x="30653" y="8582"/>
                </a:lnTo>
                <a:lnTo>
                  <a:pt x="32871" y="11339"/>
                </a:lnTo>
                <a:lnTo>
                  <a:pt x="35085" y="14083"/>
                </a:lnTo>
                <a:lnTo>
                  <a:pt x="36125" y="17881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8" y="14958"/>
                </a:lnTo>
                <a:lnTo>
                  <a:pt x="13765" y="1929"/>
                </a:lnTo>
                <a:lnTo>
                  <a:pt x="10871" y="3210"/>
                </a:lnTo>
                <a:lnTo>
                  <a:pt x="8394" y="5054"/>
                </a:lnTo>
                <a:lnTo>
                  <a:pt x="4297" y="9852"/>
                </a:lnTo>
                <a:lnTo>
                  <a:pt x="2739" y="12776"/>
                </a:lnTo>
                <a:lnTo>
                  <a:pt x="1648" y="16217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5" y="36370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73"/>
                </a:lnTo>
                <a:lnTo>
                  <a:pt x="8333" y="50608"/>
                </a:lnTo>
                <a:lnTo>
                  <a:pt x="10882" y="52322"/>
                </a:lnTo>
                <a:lnTo>
                  <a:pt x="13902" y="53478"/>
                </a:lnTo>
                <a:lnTo>
                  <a:pt x="16937" y="54622"/>
                </a:lnTo>
                <a:lnTo>
                  <a:pt x="20450" y="55205"/>
                </a:lnTo>
                <a:lnTo>
                  <a:pt x="24486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60" y="53478"/>
                </a:lnTo>
                <a:lnTo>
                  <a:pt x="40261" y="52095"/>
                </a:lnTo>
                <a:lnTo>
                  <a:pt x="42847" y="49428"/>
                </a:lnTo>
                <a:lnTo>
                  <a:pt x="42983" y="46824"/>
                </a:lnTo>
                <a:lnTo>
                  <a:pt x="42191" y="44132"/>
                </a:lnTo>
                <a:lnTo>
                  <a:pt x="39566" y="44510"/>
                </a:lnTo>
                <a:lnTo>
                  <a:pt x="36283" y="45820"/>
                </a:lnTo>
                <a:lnTo>
                  <a:pt x="33375" y="46746"/>
                </a:lnTo>
                <a:lnTo>
                  <a:pt x="29739" y="47523"/>
                </a:lnTo>
                <a:lnTo>
                  <a:pt x="25328" y="47725"/>
                </a:lnTo>
                <a:lnTo>
                  <a:pt x="22373" y="47725"/>
                </a:lnTo>
                <a:lnTo>
                  <a:pt x="17826" y="46428"/>
                </a:lnTo>
                <a:lnTo>
                  <a:pt x="14130" y="44358"/>
                </a:lnTo>
                <a:lnTo>
                  <a:pt x="11577" y="41158"/>
                </a:lnTo>
                <a:lnTo>
                  <a:pt x="10129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50" y="29462"/>
                </a:lnTo>
                <a:lnTo>
                  <a:pt x="43987" y="28548"/>
                </a:lnTo>
                <a:lnTo>
                  <a:pt x="45049" y="25448"/>
                </a:lnTo>
                <a:lnTo>
                  <a:pt x="45049" y="20509"/>
                </a:lnTo>
                <a:lnTo>
                  <a:pt x="44643" y="17424"/>
                </a:lnTo>
                <a:close/>
              </a:path>
              <a:path w="45049" h="55205">
                <a:moveTo>
                  <a:pt x="10968" y="14958"/>
                </a:moveTo>
                <a:lnTo>
                  <a:pt x="12974" y="11887"/>
                </a:lnTo>
                <a:lnTo>
                  <a:pt x="15515" y="9345"/>
                </a:lnTo>
                <a:lnTo>
                  <a:pt x="18870" y="7642"/>
                </a:lnTo>
                <a:lnTo>
                  <a:pt x="23042" y="7199"/>
                </a:lnTo>
                <a:lnTo>
                  <a:pt x="27395" y="7199"/>
                </a:lnTo>
                <a:lnTo>
                  <a:pt x="27349" y="0"/>
                </a:lnTo>
                <a:lnTo>
                  <a:pt x="19922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7674242" y="521949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1" y="39474"/>
                </a:lnTo>
                <a:lnTo>
                  <a:pt x="2451" y="42811"/>
                </a:lnTo>
                <a:lnTo>
                  <a:pt x="3934" y="45670"/>
                </a:lnTo>
                <a:lnTo>
                  <a:pt x="5928" y="48006"/>
                </a:lnTo>
                <a:lnTo>
                  <a:pt x="10425" y="52146"/>
                </a:lnTo>
                <a:lnTo>
                  <a:pt x="9542" y="32804"/>
                </a:lnTo>
                <a:lnTo>
                  <a:pt x="9309" y="30226"/>
                </a:lnTo>
                <a:lnTo>
                  <a:pt x="9309" y="24613"/>
                </a:lnTo>
                <a:lnTo>
                  <a:pt x="9603" y="21971"/>
                </a:lnTo>
                <a:lnTo>
                  <a:pt x="10212" y="19545"/>
                </a:lnTo>
                <a:lnTo>
                  <a:pt x="11734" y="15038"/>
                </a:lnTo>
                <a:lnTo>
                  <a:pt x="14222" y="11506"/>
                </a:lnTo>
                <a:lnTo>
                  <a:pt x="17740" y="9159"/>
                </a:lnTo>
                <a:lnTo>
                  <a:pt x="21948" y="7722"/>
                </a:lnTo>
                <a:lnTo>
                  <a:pt x="27520" y="7722"/>
                </a:lnTo>
                <a:lnTo>
                  <a:pt x="29918" y="8244"/>
                </a:lnTo>
                <a:lnTo>
                  <a:pt x="33795" y="10364"/>
                </a:lnTo>
                <a:lnTo>
                  <a:pt x="36468" y="13625"/>
                </a:lnTo>
                <a:lnTo>
                  <a:pt x="38411" y="17579"/>
                </a:lnTo>
                <a:lnTo>
                  <a:pt x="39401" y="22418"/>
                </a:lnTo>
                <a:lnTo>
                  <a:pt x="39660" y="24980"/>
                </a:lnTo>
                <a:lnTo>
                  <a:pt x="39660" y="30596"/>
                </a:lnTo>
                <a:lnTo>
                  <a:pt x="39368" y="33249"/>
                </a:lnTo>
                <a:lnTo>
                  <a:pt x="38785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4" y="47458"/>
                </a:lnTo>
                <a:lnTo>
                  <a:pt x="21502" y="47458"/>
                </a:lnTo>
                <a:lnTo>
                  <a:pt x="19086" y="46926"/>
                </a:lnTo>
                <a:lnTo>
                  <a:pt x="15201" y="44805"/>
                </a:lnTo>
                <a:lnTo>
                  <a:pt x="12517" y="41569"/>
                </a:lnTo>
                <a:lnTo>
                  <a:pt x="13406" y="53352"/>
                </a:lnTo>
                <a:lnTo>
                  <a:pt x="16404" y="54598"/>
                </a:lnTo>
                <a:lnTo>
                  <a:pt x="19903" y="55206"/>
                </a:lnTo>
                <a:lnTo>
                  <a:pt x="28064" y="55206"/>
                </a:lnTo>
                <a:lnTo>
                  <a:pt x="31704" y="54508"/>
                </a:lnTo>
                <a:lnTo>
                  <a:pt x="34836" y="53111"/>
                </a:lnTo>
                <a:lnTo>
                  <a:pt x="37979" y="51728"/>
                </a:lnTo>
                <a:lnTo>
                  <a:pt x="40593" y="49773"/>
                </a:lnTo>
                <a:lnTo>
                  <a:pt x="44764" y="44795"/>
                </a:lnTo>
                <a:lnTo>
                  <a:pt x="46334" y="41821"/>
                </a:lnTo>
                <a:lnTo>
                  <a:pt x="47390" y="38379"/>
                </a:lnTo>
                <a:lnTo>
                  <a:pt x="48441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5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83" y="7214"/>
                </a:lnTo>
                <a:lnTo>
                  <a:pt x="38487" y="3086"/>
                </a:lnTo>
                <a:lnTo>
                  <a:pt x="35491" y="1854"/>
                </a:lnTo>
                <a:lnTo>
                  <a:pt x="32506" y="623"/>
                </a:lnTo>
                <a:lnTo>
                  <a:pt x="29004" y="0"/>
                </a:lnTo>
                <a:lnTo>
                  <a:pt x="20811" y="0"/>
                </a:lnTo>
                <a:lnTo>
                  <a:pt x="17156" y="698"/>
                </a:lnTo>
                <a:lnTo>
                  <a:pt x="14039" y="2070"/>
                </a:lnTo>
                <a:lnTo>
                  <a:pt x="10918" y="3456"/>
                </a:lnTo>
                <a:lnTo>
                  <a:pt x="8318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44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5"/>
                </a:moveTo>
                <a:lnTo>
                  <a:pt x="9542" y="32804"/>
                </a:lnTo>
                <a:lnTo>
                  <a:pt x="10425" y="52146"/>
                </a:lnTo>
                <a:lnTo>
                  <a:pt x="13406" y="53352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7730164" y="5195516"/>
            <a:ext cx="33126" cy="78422"/>
          </a:xfrm>
          <a:custGeom>
            <a:avLst/>
            <a:gdLst/>
            <a:ahLst/>
            <a:cxnLst/>
            <a:rect l="l" t="t" r="r" b="b"/>
            <a:pathLst>
              <a:path w="33126" h="78422">
                <a:moveTo>
                  <a:pt x="28623" y="25059"/>
                </a:moveTo>
                <a:lnTo>
                  <a:pt x="17675" y="25059"/>
                </a:lnTo>
                <a:lnTo>
                  <a:pt x="17675" y="17424"/>
                </a:lnTo>
                <a:lnTo>
                  <a:pt x="18064" y="14086"/>
                </a:lnTo>
                <a:lnTo>
                  <a:pt x="18731" y="11353"/>
                </a:lnTo>
                <a:lnTo>
                  <a:pt x="20648" y="8761"/>
                </a:lnTo>
                <a:lnTo>
                  <a:pt x="23680" y="7646"/>
                </a:lnTo>
                <a:lnTo>
                  <a:pt x="26863" y="7721"/>
                </a:lnTo>
                <a:lnTo>
                  <a:pt x="30081" y="8661"/>
                </a:lnTo>
                <a:lnTo>
                  <a:pt x="32781" y="8586"/>
                </a:lnTo>
                <a:lnTo>
                  <a:pt x="33126" y="5857"/>
                </a:lnTo>
                <a:lnTo>
                  <a:pt x="33040" y="4038"/>
                </a:lnTo>
                <a:lnTo>
                  <a:pt x="30899" y="1144"/>
                </a:lnTo>
                <a:lnTo>
                  <a:pt x="28126" y="356"/>
                </a:lnTo>
                <a:lnTo>
                  <a:pt x="24425" y="0"/>
                </a:lnTo>
                <a:lnTo>
                  <a:pt x="21737" y="0"/>
                </a:lnTo>
                <a:lnTo>
                  <a:pt x="19410" y="370"/>
                </a:lnTo>
                <a:lnTo>
                  <a:pt x="15447" y="1893"/>
                </a:lnTo>
                <a:lnTo>
                  <a:pt x="12517" y="4687"/>
                </a:lnTo>
                <a:lnTo>
                  <a:pt x="10223" y="8333"/>
                </a:lnTo>
                <a:lnTo>
                  <a:pt x="8963" y="13362"/>
                </a:lnTo>
                <a:lnTo>
                  <a:pt x="8639" y="16372"/>
                </a:lnTo>
                <a:lnTo>
                  <a:pt x="8639" y="25059"/>
                </a:lnTo>
                <a:lnTo>
                  <a:pt x="1746" y="25059"/>
                </a:lnTo>
                <a:lnTo>
                  <a:pt x="294" y="26225"/>
                </a:lnTo>
                <a:lnTo>
                  <a:pt x="0" y="28893"/>
                </a:lnTo>
                <a:lnTo>
                  <a:pt x="1746" y="32691"/>
                </a:lnTo>
                <a:lnTo>
                  <a:pt x="8639" y="32691"/>
                </a:lnTo>
                <a:lnTo>
                  <a:pt x="8639" y="76733"/>
                </a:lnTo>
                <a:lnTo>
                  <a:pt x="9014" y="77688"/>
                </a:lnTo>
                <a:lnTo>
                  <a:pt x="11573" y="78422"/>
                </a:lnTo>
                <a:lnTo>
                  <a:pt x="14767" y="78422"/>
                </a:lnTo>
                <a:lnTo>
                  <a:pt x="17675" y="76733"/>
                </a:lnTo>
                <a:lnTo>
                  <a:pt x="17675" y="32691"/>
                </a:lnTo>
                <a:lnTo>
                  <a:pt x="28623" y="32691"/>
                </a:lnTo>
                <a:lnTo>
                  <a:pt x="30405" y="30239"/>
                </a:lnTo>
                <a:lnTo>
                  <a:pt x="30355" y="27612"/>
                </a:lnTo>
                <a:lnTo>
                  <a:pt x="28623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7792466" y="52194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4" y="36118"/>
                </a:lnTo>
                <a:lnTo>
                  <a:pt x="1473" y="39474"/>
                </a:lnTo>
                <a:lnTo>
                  <a:pt x="2452" y="42811"/>
                </a:lnTo>
                <a:lnTo>
                  <a:pt x="3935" y="45670"/>
                </a:lnTo>
                <a:lnTo>
                  <a:pt x="5929" y="48006"/>
                </a:lnTo>
                <a:lnTo>
                  <a:pt x="10422" y="52146"/>
                </a:lnTo>
                <a:lnTo>
                  <a:pt x="9544" y="32804"/>
                </a:lnTo>
                <a:lnTo>
                  <a:pt x="9310" y="30226"/>
                </a:lnTo>
                <a:lnTo>
                  <a:pt x="9310" y="24613"/>
                </a:lnTo>
                <a:lnTo>
                  <a:pt x="9608" y="21971"/>
                </a:lnTo>
                <a:lnTo>
                  <a:pt x="10209" y="19545"/>
                </a:lnTo>
                <a:lnTo>
                  <a:pt x="11732" y="15038"/>
                </a:lnTo>
                <a:lnTo>
                  <a:pt x="14220" y="11506"/>
                </a:lnTo>
                <a:lnTo>
                  <a:pt x="17738" y="9159"/>
                </a:lnTo>
                <a:lnTo>
                  <a:pt x="21949" y="7722"/>
                </a:lnTo>
                <a:lnTo>
                  <a:pt x="27518" y="7722"/>
                </a:lnTo>
                <a:lnTo>
                  <a:pt x="29931" y="8244"/>
                </a:lnTo>
                <a:lnTo>
                  <a:pt x="33807" y="10364"/>
                </a:lnTo>
                <a:lnTo>
                  <a:pt x="36468" y="13625"/>
                </a:lnTo>
                <a:lnTo>
                  <a:pt x="38422" y="17579"/>
                </a:lnTo>
                <a:lnTo>
                  <a:pt x="39403" y="22418"/>
                </a:lnTo>
                <a:lnTo>
                  <a:pt x="39662" y="24980"/>
                </a:lnTo>
                <a:lnTo>
                  <a:pt x="39662" y="30596"/>
                </a:lnTo>
                <a:lnTo>
                  <a:pt x="39381" y="33249"/>
                </a:lnTo>
                <a:lnTo>
                  <a:pt x="38787" y="35676"/>
                </a:lnTo>
                <a:lnTo>
                  <a:pt x="37289" y="40172"/>
                </a:lnTo>
                <a:lnTo>
                  <a:pt x="34786" y="43675"/>
                </a:lnTo>
                <a:lnTo>
                  <a:pt x="31259" y="45986"/>
                </a:lnTo>
                <a:lnTo>
                  <a:pt x="27037" y="47458"/>
                </a:lnTo>
                <a:lnTo>
                  <a:pt x="21503" y="47458"/>
                </a:lnTo>
                <a:lnTo>
                  <a:pt x="19098" y="46926"/>
                </a:lnTo>
                <a:lnTo>
                  <a:pt x="15214" y="44805"/>
                </a:lnTo>
                <a:lnTo>
                  <a:pt x="12517" y="41569"/>
                </a:lnTo>
                <a:lnTo>
                  <a:pt x="13417" y="53352"/>
                </a:lnTo>
                <a:lnTo>
                  <a:pt x="16402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48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2" y="44795"/>
                </a:lnTo>
                <a:lnTo>
                  <a:pt x="46339" y="41821"/>
                </a:lnTo>
                <a:lnTo>
                  <a:pt x="47387" y="38379"/>
                </a:lnTo>
                <a:lnTo>
                  <a:pt x="48437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3" y="19102"/>
                </a:lnTo>
                <a:lnTo>
                  <a:pt x="47473" y="15760"/>
                </a:lnTo>
                <a:lnTo>
                  <a:pt x="46473" y="12409"/>
                </a:lnTo>
                <a:lnTo>
                  <a:pt x="44971" y="9551"/>
                </a:lnTo>
                <a:lnTo>
                  <a:pt x="42980" y="7214"/>
                </a:lnTo>
                <a:lnTo>
                  <a:pt x="38488" y="3086"/>
                </a:lnTo>
                <a:lnTo>
                  <a:pt x="35504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08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9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5" y="13335"/>
                </a:lnTo>
                <a:lnTo>
                  <a:pt x="1559" y="16790"/>
                </a:lnTo>
                <a:lnTo>
                  <a:pt x="519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5"/>
                </a:moveTo>
                <a:lnTo>
                  <a:pt x="9544" y="32804"/>
                </a:lnTo>
                <a:lnTo>
                  <a:pt x="10422" y="52146"/>
                </a:lnTo>
                <a:lnTo>
                  <a:pt x="13417" y="53352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7854425" y="522032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1" y="0"/>
                </a:moveTo>
                <a:lnTo>
                  <a:pt x="33192" y="1701"/>
                </a:lnTo>
                <a:lnTo>
                  <a:pt x="33192" y="36817"/>
                </a:lnTo>
                <a:lnTo>
                  <a:pt x="30675" y="39980"/>
                </a:lnTo>
                <a:lnTo>
                  <a:pt x="28324" y="42368"/>
                </a:lnTo>
                <a:lnTo>
                  <a:pt x="23868" y="45643"/>
                </a:lnTo>
                <a:lnTo>
                  <a:pt x="19361" y="46457"/>
                </a:lnTo>
                <a:lnTo>
                  <a:pt x="16103" y="46112"/>
                </a:lnTo>
                <a:lnTo>
                  <a:pt x="13493" y="44740"/>
                </a:lnTo>
                <a:lnTo>
                  <a:pt x="10707" y="41273"/>
                </a:lnTo>
                <a:lnTo>
                  <a:pt x="9655" y="37997"/>
                </a:lnTo>
                <a:lnTo>
                  <a:pt x="9022" y="33882"/>
                </a:lnTo>
                <a:lnTo>
                  <a:pt x="9022" y="1701"/>
                </a:lnTo>
                <a:lnTo>
                  <a:pt x="8665" y="748"/>
                </a:lnTo>
                <a:lnTo>
                  <a:pt x="6113" y="0"/>
                </a:lnTo>
                <a:lnTo>
                  <a:pt x="2919" y="0"/>
                </a:lnTo>
                <a:lnTo>
                  <a:pt x="0" y="1701"/>
                </a:lnTo>
                <a:lnTo>
                  <a:pt x="0" y="35812"/>
                </a:lnTo>
                <a:lnTo>
                  <a:pt x="295" y="38926"/>
                </a:lnTo>
                <a:lnTo>
                  <a:pt x="904" y="41464"/>
                </a:lnTo>
                <a:lnTo>
                  <a:pt x="1494" y="44016"/>
                </a:lnTo>
                <a:lnTo>
                  <a:pt x="3859" y="48157"/>
                </a:lnTo>
                <a:lnTo>
                  <a:pt x="7045" y="51598"/>
                </a:lnTo>
                <a:lnTo>
                  <a:pt x="11510" y="53822"/>
                </a:lnTo>
                <a:lnTo>
                  <a:pt x="14249" y="54381"/>
                </a:lnTo>
                <a:lnTo>
                  <a:pt x="20300" y="54381"/>
                </a:lnTo>
                <a:lnTo>
                  <a:pt x="23061" y="53657"/>
                </a:lnTo>
                <a:lnTo>
                  <a:pt x="25787" y="52209"/>
                </a:lnTo>
                <a:lnTo>
                  <a:pt x="28508" y="50749"/>
                </a:lnTo>
                <a:lnTo>
                  <a:pt x="31255" y="48463"/>
                </a:lnTo>
                <a:lnTo>
                  <a:pt x="34052" y="45302"/>
                </a:lnTo>
                <a:lnTo>
                  <a:pt x="34052" y="52221"/>
                </a:lnTo>
                <a:lnTo>
                  <a:pt x="36630" y="53618"/>
                </a:lnTo>
                <a:lnTo>
                  <a:pt x="39538" y="53618"/>
                </a:lnTo>
                <a:lnTo>
                  <a:pt x="42213" y="51929"/>
                </a:lnTo>
                <a:lnTo>
                  <a:pt x="42213" y="1701"/>
                </a:lnTo>
                <a:lnTo>
                  <a:pt x="41969" y="938"/>
                </a:lnTo>
                <a:lnTo>
                  <a:pt x="39305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7913498" y="521950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22" y="11963"/>
                </a:lnTo>
                <a:lnTo>
                  <a:pt x="17355" y="9652"/>
                </a:lnTo>
                <a:lnTo>
                  <a:pt x="19994" y="8712"/>
                </a:lnTo>
                <a:lnTo>
                  <a:pt x="23014" y="8928"/>
                </a:lnTo>
                <a:lnTo>
                  <a:pt x="25787" y="9756"/>
                </a:lnTo>
                <a:lnTo>
                  <a:pt x="28519" y="8435"/>
                </a:lnTo>
                <a:lnTo>
                  <a:pt x="28573" y="3276"/>
                </a:lnTo>
                <a:lnTo>
                  <a:pt x="26219" y="723"/>
                </a:lnTo>
                <a:lnTo>
                  <a:pt x="23097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17" y="6184"/>
                </a:lnTo>
                <a:lnTo>
                  <a:pt x="8107" y="9817"/>
                </a:lnTo>
                <a:lnTo>
                  <a:pt x="8107" y="2225"/>
                </a:lnTo>
                <a:lnTo>
                  <a:pt x="5547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7977877" y="5219506"/>
            <a:ext cx="45050" cy="74411"/>
          </a:xfrm>
          <a:custGeom>
            <a:avLst/>
            <a:gdLst/>
            <a:ahLst/>
            <a:cxnLst/>
            <a:rect l="l" t="t" r="r" b="b"/>
            <a:pathLst>
              <a:path w="45050" h="74411">
                <a:moveTo>
                  <a:pt x="0" y="2515"/>
                </a:moveTo>
                <a:lnTo>
                  <a:pt x="0" y="72669"/>
                </a:lnTo>
                <a:lnTo>
                  <a:pt x="320" y="73673"/>
                </a:lnTo>
                <a:lnTo>
                  <a:pt x="2872" y="74411"/>
                </a:lnTo>
                <a:lnTo>
                  <a:pt x="6102" y="74411"/>
                </a:lnTo>
                <a:lnTo>
                  <a:pt x="8975" y="72669"/>
                </a:lnTo>
                <a:lnTo>
                  <a:pt x="8975" y="47548"/>
                </a:lnTo>
                <a:lnTo>
                  <a:pt x="10274" y="48859"/>
                </a:lnTo>
                <a:lnTo>
                  <a:pt x="13827" y="51930"/>
                </a:lnTo>
                <a:lnTo>
                  <a:pt x="17369" y="54000"/>
                </a:lnTo>
                <a:lnTo>
                  <a:pt x="21042" y="55054"/>
                </a:lnTo>
                <a:lnTo>
                  <a:pt x="23829" y="55195"/>
                </a:lnTo>
                <a:lnTo>
                  <a:pt x="27233" y="55195"/>
                </a:lnTo>
                <a:lnTo>
                  <a:pt x="30269" y="54547"/>
                </a:lnTo>
                <a:lnTo>
                  <a:pt x="32904" y="53215"/>
                </a:lnTo>
                <a:lnTo>
                  <a:pt x="35553" y="51904"/>
                </a:lnTo>
                <a:lnTo>
                  <a:pt x="33822" y="39283"/>
                </a:lnTo>
                <a:lnTo>
                  <a:pt x="31817" y="42990"/>
                </a:lnTo>
                <a:lnTo>
                  <a:pt x="28868" y="45608"/>
                </a:lnTo>
                <a:lnTo>
                  <a:pt x="25304" y="47271"/>
                </a:lnTo>
                <a:lnTo>
                  <a:pt x="20599" y="47271"/>
                </a:lnTo>
                <a:lnTo>
                  <a:pt x="16031" y="44819"/>
                </a:lnTo>
                <a:lnTo>
                  <a:pt x="11447" y="40831"/>
                </a:lnTo>
                <a:lnTo>
                  <a:pt x="8975" y="37720"/>
                </a:lnTo>
                <a:lnTo>
                  <a:pt x="8975" y="17754"/>
                </a:lnTo>
                <a:lnTo>
                  <a:pt x="11761" y="14403"/>
                </a:lnTo>
                <a:lnTo>
                  <a:pt x="15523" y="10896"/>
                </a:lnTo>
                <a:lnTo>
                  <a:pt x="19000" y="8816"/>
                </a:lnTo>
                <a:lnTo>
                  <a:pt x="22420" y="7937"/>
                </a:lnTo>
                <a:lnTo>
                  <a:pt x="22110" y="190"/>
                </a:lnTo>
                <a:lnTo>
                  <a:pt x="19176" y="979"/>
                </a:lnTo>
                <a:lnTo>
                  <a:pt x="16351" y="2311"/>
                </a:lnTo>
                <a:lnTo>
                  <a:pt x="13568" y="4038"/>
                </a:lnTo>
                <a:lnTo>
                  <a:pt x="10807" y="6350"/>
                </a:lnTo>
                <a:lnTo>
                  <a:pt x="7884" y="9273"/>
                </a:lnTo>
                <a:lnTo>
                  <a:pt x="7884" y="2185"/>
                </a:lnTo>
                <a:lnTo>
                  <a:pt x="5299" y="814"/>
                </a:lnTo>
                <a:lnTo>
                  <a:pt x="2574" y="814"/>
                </a:lnTo>
                <a:lnTo>
                  <a:pt x="0" y="2515"/>
                </a:lnTo>
                <a:close/>
              </a:path>
              <a:path w="45050" h="74411">
                <a:moveTo>
                  <a:pt x="45050" y="26849"/>
                </a:moveTo>
                <a:lnTo>
                  <a:pt x="45050" y="23205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7"/>
                </a:lnTo>
                <a:lnTo>
                  <a:pt x="42076" y="10389"/>
                </a:lnTo>
                <a:lnTo>
                  <a:pt x="40507" y="7937"/>
                </a:lnTo>
                <a:lnTo>
                  <a:pt x="36889" y="3545"/>
                </a:lnTo>
                <a:lnTo>
                  <a:pt x="31878" y="712"/>
                </a:lnTo>
                <a:lnTo>
                  <a:pt x="28842" y="0"/>
                </a:lnTo>
                <a:lnTo>
                  <a:pt x="25293" y="0"/>
                </a:lnTo>
                <a:lnTo>
                  <a:pt x="22110" y="190"/>
                </a:lnTo>
                <a:lnTo>
                  <a:pt x="22420" y="7937"/>
                </a:lnTo>
                <a:lnTo>
                  <a:pt x="25920" y="7937"/>
                </a:lnTo>
                <a:lnTo>
                  <a:pt x="29451" y="9601"/>
                </a:lnTo>
                <a:lnTo>
                  <a:pt x="32274" y="12218"/>
                </a:lnTo>
                <a:lnTo>
                  <a:pt x="34128" y="15941"/>
                </a:lnTo>
                <a:lnTo>
                  <a:pt x="35172" y="20462"/>
                </a:lnTo>
                <a:lnTo>
                  <a:pt x="35740" y="25351"/>
                </a:lnTo>
                <a:lnTo>
                  <a:pt x="35740" y="30265"/>
                </a:lnTo>
                <a:lnTo>
                  <a:pt x="35021" y="34888"/>
                </a:lnTo>
                <a:lnTo>
                  <a:pt x="33822" y="39283"/>
                </a:lnTo>
                <a:lnTo>
                  <a:pt x="35553" y="51904"/>
                </a:lnTo>
                <a:lnTo>
                  <a:pt x="37782" y="50015"/>
                </a:lnTo>
                <a:lnTo>
                  <a:pt x="41371" y="45137"/>
                </a:lnTo>
                <a:lnTo>
                  <a:pt x="42725" y="42177"/>
                </a:lnTo>
                <a:lnTo>
                  <a:pt x="43663" y="38685"/>
                </a:lnTo>
                <a:lnTo>
                  <a:pt x="44578" y="35178"/>
                </a:lnTo>
                <a:lnTo>
                  <a:pt x="45050" y="31244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8036679" y="521950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32"/>
                </a:lnTo>
                <a:lnTo>
                  <a:pt x="6112" y="54432"/>
                </a:lnTo>
                <a:lnTo>
                  <a:pt x="8971" y="52744"/>
                </a:lnTo>
                <a:lnTo>
                  <a:pt x="8971" y="19710"/>
                </a:lnTo>
                <a:lnTo>
                  <a:pt x="10248" y="17665"/>
                </a:lnTo>
                <a:lnTo>
                  <a:pt x="12448" y="14514"/>
                </a:lnTo>
                <a:lnTo>
                  <a:pt x="14508" y="11963"/>
                </a:lnTo>
                <a:lnTo>
                  <a:pt x="17352" y="9652"/>
                </a:lnTo>
                <a:lnTo>
                  <a:pt x="19991" y="8712"/>
                </a:lnTo>
                <a:lnTo>
                  <a:pt x="23014" y="8928"/>
                </a:lnTo>
                <a:lnTo>
                  <a:pt x="25787" y="9756"/>
                </a:lnTo>
                <a:lnTo>
                  <a:pt x="28522" y="8435"/>
                </a:lnTo>
                <a:lnTo>
                  <a:pt x="28573" y="3276"/>
                </a:lnTo>
                <a:lnTo>
                  <a:pt x="26215" y="723"/>
                </a:lnTo>
                <a:lnTo>
                  <a:pt x="23097" y="90"/>
                </a:lnTo>
                <a:lnTo>
                  <a:pt x="20436" y="0"/>
                </a:lnTo>
                <a:lnTo>
                  <a:pt x="17326" y="712"/>
                </a:lnTo>
                <a:lnTo>
                  <a:pt x="14184" y="2656"/>
                </a:lnTo>
                <a:lnTo>
                  <a:pt x="10706" y="6184"/>
                </a:lnTo>
                <a:lnTo>
                  <a:pt x="8107" y="9817"/>
                </a:lnTo>
                <a:lnTo>
                  <a:pt x="8107" y="2225"/>
                </a:lnTo>
                <a:lnTo>
                  <a:pt x="5544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8072250" y="52194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6" y="36118"/>
                </a:lnTo>
                <a:lnTo>
                  <a:pt x="1461" y="39474"/>
                </a:lnTo>
                <a:lnTo>
                  <a:pt x="2440" y="42811"/>
                </a:lnTo>
                <a:lnTo>
                  <a:pt x="3924" y="45670"/>
                </a:lnTo>
                <a:lnTo>
                  <a:pt x="5918" y="48006"/>
                </a:lnTo>
                <a:lnTo>
                  <a:pt x="10422" y="52146"/>
                </a:lnTo>
                <a:lnTo>
                  <a:pt x="9547" y="32804"/>
                </a:lnTo>
                <a:lnTo>
                  <a:pt x="9295" y="30226"/>
                </a:lnTo>
                <a:lnTo>
                  <a:pt x="9295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36" y="15038"/>
                </a:lnTo>
                <a:lnTo>
                  <a:pt x="14212" y="11506"/>
                </a:lnTo>
                <a:lnTo>
                  <a:pt x="17730" y="9159"/>
                </a:lnTo>
                <a:lnTo>
                  <a:pt x="21939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5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83" y="35676"/>
                </a:lnTo>
                <a:lnTo>
                  <a:pt x="37289" y="40172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5" y="47458"/>
                </a:lnTo>
                <a:lnTo>
                  <a:pt x="21506" y="4745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402" y="54598"/>
                </a:lnTo>
                <a:lnTo>
                  <a:pt x="19908" y="55206"/>
                </a:lnTo>
                <a:lnTo>
                  <a:pt x="28061" y="55206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4" y="49773"/>
                </a:lnTo>
                <a:lnTo>
                  <a:pt x="44762" y="44795"/>
                </a:lnTo>
                <a:lnTo>
                  <a:pt x="46325" y="41821"/>
                </a:lnTo>
                <a:lnTo>
                  <a:pt x="47379" y="38379"/>
                </a:lnTo>
                <a:lnTo>
                  <a:pt x="4843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2" y="15760"/>
                </a:lnTo>
                <a:lnTo>
                  <a:pt x="46473" y="12409"/>
                </a:lnTo>
                <a:lnTo>
                  <a:pt x="44975" y="9551"/>
                </a:lnTo>
                <a:lnTo>
                  <a:pt x="42980" y="7214"/>
                </a:lnTo>
                <a:lnTo>
                  <a:pt x="38491" y="3086"/>
                </a:lnTo>
                <a:lnTo>
                  <a:pt x="35492" y="1854"/>
                </a:lnTo>
                <a:lnTo>
                  <a:pt x="32511" y="623"/>
                </a:lnTo>
                <a:lnTo>
                  <a:pt x="28995" y="0"/>
                </a:lnTo>
                <a:lnTo>
                  <a:pt x="20801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9" y="3456"/>
                </a:lnTo>
                <a:lnTo>
                  <a:pt x="8319" y="5386"/>
                </a:lnTo>
                <a:lnTo>
                  <a:pt x="4136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7" y="37645"/>
                </a:moveTo>
                <a:lnTo>
                  <a:pt x="9547" y="32804"/>
                </a:lnTo>
                <a:lnTo>
                  <a:pt x="10422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8123814" y="5199580"/>
            <a:ext cx="21708" cy="94438"/>
          </a:xfrm>
          <a:custGeom>
            <a:avLst/>
            <a:gdLst/>
            <a:ahLst/>
            <a:cxnLst/>
            <a:rect l="l" t="t" r="r" b="b"/>
            <a:pathLst>
              <a:path w="21708" h="94438">
                <a:moveTo>
                  <a:pt x="10655" y="5587"/>
                </a:moveTo>
                <a:lnTo>
                  <a:pt x="11051" y="9143"/>
                </a:lnTo>
                <a:lnTo>
                  <a:pt x="14000" y="11049"/>
                </a:lnTo>
                <a:lnTo>
                  <a:pt x="18244" y="11049"/>
                </a:lnTo>
                <a:lnTo>
                  <a:pt x="21315" y="9108"/>
                </a:lnTo>
                <a:lnTo>
                  <a:pt x="21708" y="5476"/>
                </a:lnTo>
                <a:lnTo>
                  <a:pt x="21325" y="1918"/>
                </a:lnTo>
                <a:lnTo>
                  <a:pt x="18356" y="0"/>
                </a:lnTo>
                <a:lnTo>
                  <a:pt x="14072" y="0"/>
                </a:lnTo>
                <a:lnTo>
                  <a:pt x="11066" y="1969"/>
                </a:lnTo>
                <a:lnTo>
                  <a:pt x="10655" y="5587"/>
                </a:lnTo>
                <a:close/>
              </a:path>
              <a:path w="21708" h="94438">
                <a:moveTo>
                  <a:pt x="147" y="87807"/>
                </a:moveTo>
                <a:lnTo>
                  <a:pt x="0" y="90500"/>
                </a:lnTo>
                <a:lnTo>
                  <a:pt x="690" y="93308"/>
                </a:lnTo>
                <a:lnTo>
                  <a:pt x="3304" y="94208"/>
                </a:lnTo>
                <a:lnTo>
                  <a:pt x="6263" y="94438"/>
                </a:lnTo>
                <a:lnTo>
                  <a:pt x="8837" y="94438"/>
                </a:lnTo>
                <a:lnTo>
                  <a:pt x="14655" y="92444"/>
                </a:lnTo>
                <a:lnTo>
                  <a:pt x="17305" y="89701"/>
                </a:lnTo>
                <a:lnTo>
                  <a:pt x="19324" y="86194"/>
                </a:lnTo>
                <a:lnTo>
                  <a:pt x="20411" y="81622"/>
                </a:lnTo>
                <a:lnTo>
                  <a:pt x="20670" y="78628"/>
                </a:lnTo>
                <a:lnTo>
                  <a:pt x="20670" y="22442"/>
                </a:lnTo>
                <a:lnTo>
                  <a:pt x="20314" y="21488"/>
                </a:lnTo>
                <a:lnTo>
                  <a:pt x="17762" y="20754"/>
                </a:lnTo>
                <a:lnTo>
                  <a:pt x="14569" y="20754"/>
                </a:lnTo>
                <a:lnTo>
                  <a:pt x="11645" y="22442"/>
                </a:lnTo>
                <a:lnTo>
                  <a:pt x="11523" y="79592"/>
                </a:lnTo>
                <a:lnTo>
                  <a:pt x="11012" y="82270"/>
                </a:lnTo>
                <a:lnTo>
                  <a:pt x="8823" y="85637"/>
                </a:lnTo>
                <a:lnTo>
                  <a:pt x="6087" y="86577"/>
                </a:lnTo>
                <a:lnTo>
                  <a:pt x="2696" y="86426"/>
                </a:lnTo>
                <a:lnTo>
                  <a:pt x="147" y="878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8157833" y="521950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2" y="14540"/>
                </a:lnTo>
                <a:lnTo>
                  <a:pt x="42995" y="11657"/>
                </a:lnTo>
                <a:lnTo>
                  <a:pt x="39974" y="7009"/>
                </a:lnTo>
                <a:lnTo>
                  <a:pt x="36026" y="3175"/>
                </a:lnTo>
                <a:lnTo>
                  <a:pt x="33314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68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8" y="22719"/>
                </a:lnTo>
                <a:lnTo>
                  <a:pt x="9716" y="18719"/>
                </a:lnTo>
                <a:lnTo>
                  <a:pt x="10970" y="14958"/>
                </a:lnTo>
                <a:lnTo>
                  <a:pt x="13756" y="1929"/>
                </a:lnTo>
                <a:lnTo>
                  <a:pt x="10858" y="3210"/>
                </a:lnTo>
                <a:lnTo>
                  <a:pt x="8395" y="5054"/>
                </a:lnTo>
                <a:lnTo>
                  <a:pt x="4284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2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5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73" y="45820"/>
                </a:lnTo>
                <a:lnTo>
                  <a:pt x="33375" y="46746"/>
                </a:lnTo>
                <a:lnTo>
                  <a:pt x="29721" y="47523"/>
                </a:lnTo>
                <a:lnTo>
                  <a:pt x="25316" y="47725"/>
                </a:lnTo>
                <a:lnTo>
                  <a:pt x="22355" y="47725"/>
                </a:lnTo>
                <a:lnTo>
                  <a:pt x="17828" y="46428"/>
                </a:lnTo>
                <a:lnTo>
                  <a:pt x="14123" y="44358"/>
                </a:lnTo>
                <a:lnTo>
                  <a:pt x="11578" y="41158"/>
                </a:lnTo>
                <a:lnTo>
                  <a:pt x="10113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70" y="14958"/>
                </a:moveTo>
                <a:lnTo>
                  <a:pt x="12974" y="11887"/>
                </a:lnTo>
                <a:lnTo>
                  <a:pt x="15509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6" y="1929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8213370" y="5219564"/>
            <a:ext cx="38624" cy="55144"/>
          </a:xfrm>
          <a:custGeom>
            <a:avLst/>
            <a:gdLst/>
            <a:ahLst/>
            <a:cxnLst/>
            <a:rect l="l" t="t" r="r" b="b"/>
            <a:pathLst>
              <a:path w="38624" h="55144">
                <a:moveTo>
                  <a:pt x="9655" y="33757"/>
                </a:moveTo>
                <a:lnTo>
                  <a:pt x="9357" y="30924"/>
                </a:lnTo>
                <a:lnTo>
                  <a:pt x="9357" y="21211"/>
                </a:lnTo>
                <a:lnTo>
                  <a:pt x="10513" y="16268"/>
                </a:lnTo>
                <a:lnTo>
                  <a:pt x="12816" y="12866"/>
                </a:lnTo>
                <a:lnTo>
                  <a:pt x="15128" y="9461"/>
                </a:lnTo>
                <a:lnTo>
                  <a:pt x="18421" y="7746"/>
                </a:lnTo>
                <a:lnTo>
                  <a:pt x="24847" y="7746"/>
                </a:lnTo>
                <a:lnTo>
                  <a:pt x="28214" y="8686"/>
                </a:lnTo>
                <a:lnTo>
                  <a:pt x="32166" y="10721"/>
                </a:lnTo>
                <a:lnTo>
                  <a:pt x="35553" y="13374"/>
                </a:lnTo>
                <a:lnTo>
                  <a:pt x="38404" y="11229"/>
                </a:lnTo>
                <a:lnTo>
                  <a:pt x="38390" y="8547"/>
                </a:lnTo>
                <a:lnTo>
                  <a:pt x="37574" y="5717"/>
                </a:lnTo>
                <a:lnTo>
                  <a:pt x="34751" y="3290"/>
                </a:lnTo>
                <a:lnTo>
                  <a:pt x="31446" y="1628"/>
                </a:lnTo>
                <a:lnTo>
                  <a:pt x="28868" y="749"/>
                </a:lnTo>
                <a:lnTo>
                  <a:pt x="25934" y="154"/>
                </a:lnTo>
                <a:lnTo>
                  <a:pt x="22853" y="0"/>
                </a:lnTo>
                <a:lnTo>
                  <a:pt x="19624" y="0"/>
                </a:lnTo>
                <a:lnTo>
                  <a:pt x="16625" y="547"/>
                </a:lnTo>
                <a:lnTo>
                  <a:pt x="13853" y="1652"/>
                </a:lnTo>
                <a:lnTo>
                  <a:pt x="11066" y="2743"/>
                </a:lnTo>
                <a:lnTo>
                  <a:pt x="8665" y="4432"/>
                </a:lnTo>
                <a:lnTo>
                  <a:pt x="4569" y="8967"/>
                </a:lnTo>
                <a:lnTo>
                  <a:pt x="2948" y="11887"/>
                </a:lnTo>
                <a:lnTo>
                  <a:pt x="1771" y="15430"/>
                </a:lnTo>
                <a:lnTo>
                  <a:pt x="594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47" y="39715"/>
                </a:lnTo>
                <a:lnTo>
                  <a:pt x="2401" y="43041"/>
                </a:lnTo>
                <a:lnTo>
                  <a:pt x="3802" y="45846"/>
                </a:lnTo>
                <a:lnTo>
                  <a:pt x="5634" y="48132"/>
                </a:lnTo>
                <a:lnTo>
                  <a:pt x="9745" y="52171"/>
                </a:lnTo>
                <a:lnTo>
                  <a:pt x="12467" y="53352"/>
                </a:lnTo>
                <a:lnTo>
                  <a:pt x="15181" y="54547"/>
                </a:lnTo>
                <a:lnTo>
                  <a:pt x="18299" y="55144"/>
                </a:lnTo>
                <a:lnTo>
                  <a:pt x="23522" y="55144"/>
                </a:lnTo>
                <a:lnTo>
                  <a:pt x="26766" y="54637"/>
                </a:lnTo>
                <a:lnTo>
                  <a:pt x="29847" y="53859"/>
                </a:lnTo>
                <a:lnTo>
                  <a:pt x="32572" y="52783"/>
                </a:lnTo>
                <a:lnTo>
                  <a:pt x="35965" y="50799"/>
                </a:lnTo>
                <a:lnTo>
                  <a:pt x="38380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30" y="40792"/>
                </a:lnTo>
                <a:lnTo>
                  <a:pt x="33599" y="43157"/>
                </a:lnTo>
                <a:lnTo>
                  <a:pt x="29959" y="45478"/>
                </a:lnTo>
                <a:lnTo>
                  <a:pt x="26842" y="46826"/>
                </a:lnTo>
                <a:lnTo>
                  <a:pt x="22953" y="47167"/>
                </a:lnTo>
                <a:lnTo>
                  <a:pt x="18853" y="46761"/>
                </a:lnTo>
                <a:lnTo>
                  <a:pt x="15487" y="45162"/>
                </a:lnTo>
                <a:lnTo>
                  <a:pt x="12899" y="42303"/>
                </a:lnTo>
                <a:lnTo>
                  <a:pt x="10858" y="38635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8257316" y="520688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3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69" y="66951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8"/>
                </a:lnTo>
                <a:lnTo>
                  <a:pt x="30132" y="58355"/>
                </a:lnTo>
                <a:lnTo>
                  <a:pt x="27371" y="59420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2" y="21322"/>
                </a:lnTo>
                <a:lnTo>
                  <a:pt x="31990" y="18870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8297063" y="521950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4" y="23633"/>
                </a:lnTo>
                <a:lnTo>
                  <a:pt x="7538" y="26910"/>
                </a:lnTo>
                <a:lnTo>
                  <a:pt x="10476" y="28511"/>
                </a:lnTo>
                <a:lnTo>
                  <a:pt x="13517" y="29858"/>
                </a:lnTo>
                <a:lnTo>
                  <a:pt x="16563" y="31099"/>
                </a:lnTo>
                <a:lnTo>
                  <a:pt x="19461" y="32259"/>
                </a:lnTo>
                <a:lnTo>
                  <a:pt x="23087" y="34405"/>
                </a:lnTo>
                <a:lnTo>
                  <a:pt x="25441" y="37198"/>
                </a:lnTo>
                <a:lnTo>
                  <a:pt x="25787" y="39801"/>
                </a:lnTo>
                <a:lnTo>
                  <a:pt x="25549" y="42368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7" y="47829"/>
                </a:lnTo>
                <a:lnTo>
                  <a:pt x="13594" y="47829"/>
                </a:lnTo>
                <a:lnTo>
                  <a:pt x="10227" y="47077"/>
                </a:lnTo>
                <a:lnTo>
                  <a:pt x="6178" y="45439"/>
                </a:lnTo>
                <a:lnTo>
                  <a:pt x="3290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24" y="53719"/>
                </a:lnTo>
                <a:lnTo>
                  <a:pt x="8900" y="54507"/>
                </a:lnTo>
                <a:lnTo>
                  <a:pt x="12056" y="55065"/>
                </a:lnTo>
                <a:lnTo>
                  <a:pt x="15452" y="55205"/>
                </a:lnTo>
                <a:lnTo>
                  <a:pt x="18288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401"/>
                </a:lnTo>
                <a:lnTo>
                  <a:pt x="31036" y="49644"/>
                </a:lnTo>
                <a:lnTo>
                  <a:pt x="33279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0" y="30581"/>
                </a:lnTo>
                <a:lnTo>
                  <a:pt x="28303" y="27406"/>
                </a:lnTo>
                <a:lnTo>
                  <a:pt x="25290" y="25844"/>
                </a:lnTo>
                <a:lnTo>
                  <a:pt x="22219" y="24512"/>
                </a:lnTo>
                <a:lnTo>
                  <a:pt x="19176" y="23266"/>
                </a:lnTo>
                <a:lnTo>
                  <a:pt x="16207" y="22071"/>
                </a:lnTo>
                <a:lnTo>
                  <a:pt x="12553" y="19914"/>
                </a:lnTo>
                <a:lnTo>
                  <a:pt x="10162" y="17081"/>
                </a:lnTo>
                <a:lnTo>
                  <a:pt x="9791" y="14414"/>
                </a:lnTo>
                <a:lnTo>
                  <a:pt x="10364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60" y="8610"/>
                </a:lnTo>
                <a:lnTo>
                  <a:pt x="29325" y="10389"/>
                </a:lnTo>
                <a:lnTo>
                  <a:pt x="32127" y="8561"/>
                </a:lnTo>
                <a:lnTo>
                  <a:pt x="32072" y="5867"/>
                </a:lnTo>
                <a:lnTo>
                  <a:pt x="30492" y="2998"/>
                </a:lnTo>
                <a:lnTo>
                  <a:pt x="27557" y="1512"/>
                </a:lnTo>
                <a:lnTo>
                  <a:pt x="24264" y="572"/>
                </a:lnTo>
                <a:lnTo>
                  <a:pt x="21650" y="125"/>
                </a:lnTo>
                <a:lnTo>
                  <a:pt x="16070" y="0"/>
                </a:lnTo>
                <a:lnTo>
                  <a:pt x="13468" y="417"/>
                </a:lnTo>
                <a:lnTo>
                  <a:pt x="11229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8366381" y="521949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4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5" y="48006"/>
                </a:lnTo>
                <a:lnTo>
                  <a:pt x="15483" y="48006"/>
                </a:lnTo>
                <a:lnTo>
                  <a:pt x="11610" y="45694"/>
                </a:lnTo>
                <a:lnTo>
                  <a:pt x="9184" y="42073"/>
                </a:lnTo>
                <a:close/>
              </a:path>
              <a:path w="22924" h="55206">
                <a:moveTo>
                  <a:pt x="34635" y="54432"/>
                </a:moveTo>
                <a:lnTo>
                  <a:pt x="37311" y="54467"/>
                </a:lnTo>
                <a:lnTo>
                  <a:pt x="40194" y="52819"/>
                </a:lnTo>
                <a:lnTo>
                  <a:pt x="40194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21" y="2070"/>
                </a:lnTo>
                <a:lnTo>
                  <a:pt x="2739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22" y="191"/>
                </a:lnTo>
                <a:lnTo>
                  <a:pt x="13428" y="900"/>
                </a:lnTo>
                <a:lnTo>
                  <a:pt x="10163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1" y="8180"/>
                </a:lnTo>
                <a:lnTo>
                  <a:pt x="2682" y="11490"/>
                </a:lnTo>
                <a:lnTo>
                  <a:pt x="5274" y="12405"/>
                </a:lnTo>
                <a:lnTo>
                  <a:pt x="8158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49" y="7491"/>
                </a:lnTo>
                <a:lnTo>
                  <a:pt x="22133" y="7491"/>
                </a:lnTo>
                <a:lnTo>
                  <a:pt x="25290" y="8241"/>
                </a:lnTo>
                <a:lnTo>
                  <a:pt x="27865" y="9500"/>
                </a:lnTo>
                <a:lnTo>
                  <a:pt x="30280" y="12701"/>
                </a:lnTo>
                <a:lnTo>
                  <a:pt x="31068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69"/>
                </a:lnTo>
                <a:lnTo>
                  <a:pt x="14245" y="24268"/>
                </a:lnTo>
                <a:lnTo>
                  <a:pt x="11200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13" y="52487"/>
                </a:lnTo>
                <a:lnTo>
                  <a:pt x="9975" y="54176"/>
                </a:lnTo>
                <a:lnTo>
                  <a:pt x="9184" y="42073"/>
                </a:lnTo>
                <a:lnTo>
                  <a:pt x="9184" y="39470"/>
                </a:lnTo>
                <a:lnTo>
                  <a:pt x="10026" y="35420"/>
                </a:lnTo>
                <a:lnTo>
                  <a:pt x="12665" y="32411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50" y="44946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39" y="51955"/>
                </a:lnTo>
                <a:lnTo>
                  <a:pt x="32468" y="47776"/>
                </a:lnTo>
                <a:lnTo>
                  <a:pt x="32468" y="5281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8422909" y="5219503"/>
            <a:ext cx="28587" cy="54432"/>
          </a:xfrm>
          <a:custGeom>
            <a:avLst/>
            <a:gdLst/>
            <a:ahLst/>
            <a:cxnLst/>
            <a:rect l="l" t="t" r="r" b="b"/>
            <a:pathLst>
              <a:path w="28587" h="54432">
                <a:moveTo>
                  <a:pt x="0" y="2517"/>
                </a:moveTo>
                <a:lnTo>
                  <a:pt x="0" y="52744"/>
                </a:lnTo>
                <a:lnTo>
                  <a:pt x="201" y="53506"/>
                </a:lnTo>
                <a:lnTo>
                  <a:pt x="2876" y="54432"/>
                </a:lnTo>
                <a:lnTo>
                  <a:pt x="6130" y="54432"/>
                </a:lnTo>
                <a:lnTo>
                  <a:pt x="8992" y="52744"/>
                </a:lnTo>
                <a:lnTo>
                  <a:pt x="8992" y="19710"/>
                </a:lnTo>
                <a:lnTo>
                  <a:pt x="10266" y="17665"/>
                </a:lnTo>
                <a:lnTo>
                  <a:pt x="12470" y="14514"/>
                </a:lnTo>
                <a:lnTo>
                  <a:pt x="14522" y="11963"/>
                </a:lnTo>
                <a:lnTo>
                  <a:pt x="17369" y="9652"/>
                </a:lnTo>
                <a:lnTo>
                  <a:pt x="20008" y="8712"/>
                </a:lnTo>
                <a:lnTo>
                  <a:pt x="23028" y="8928"/>
                </a:lnTo>
                <a:lnTo>
                  <a:pt x="25801" y="9756"/>
                </a:lnTo>
                <a:lnTo>
                  <a:pt x="28536" y="8435"/>
                </a:lnTo>
                <a:lnTo>
                  <a:pt x="28587" y="3276"/>
                </a:lnTo>
                <a:lnTo>
                  <a:pt x="26236" y="723"/>
                </a:lnTo>
                <a:lnTo>
                  <a:pt x="23115" y="90"/>
                </a:lnTo>
                <a:lnTo>
                  <a:pt x="20452" y="0"/>
                </a:lnTo>
                <a:lnTo>
                  <a:pt x="17348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25" y="9817"/>
                </a:lnTo>
                <a:lnTo>
                  <a:pt x="8125" y="2225"/>
                </a:lnTo>
                <a:lnTo>
                  <a:pt x="5558" y="814"/>
                </a:lnTo>
                <a:lnTo>
                  <a:pt x="2592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8458653" y="5219506"/>
            <a:ext cx="45043" cy="55205"/>
          </a:xfrm>
          <a:custGeom>
            <a:avLst/>
            <a:gdLst/>
            <a:ahLst/>
            <a:cxnLst/>
            <a:rect l="l" t="t" r="r" b="b"/>
            <a:pathLst>
              <a:path w="45043" h="55205">
                <a:moveTo>
                  <a:pt x="44632" y="17424"/>
                </a:moveTo>
                <a:lnTo>
                  <a:pt x="43826" y="14540"/>
                </a:lnTo>
                <a:lnTo>
                  <a:pt x="42994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18" y="1903"/>
                </a:lnTo>
                <a:lnTo>
                  <a:pt x="30618" y="647"/>
                </a:lnTo>
                <a:lnTo>
                  <a:pt x="27349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71" y="11339"/>
                </a:lnTo>
                <a:lnTo>
                  <a:pt x="35074" y="14083"/>
                </a:lnTo>
                <a:lnTo>
                  <a:pt x="36130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20" y="18719"/>
                </a:lnTo>
                <a:lnTo>
                  <a:pt x="10972" y="14958"/>
                </a:lnTo>
                <a:lnTo>
                  <a:pt x="13766" y="1929"/>
                </a:lnTo>
                <a:lnTo>
                  <a:pt x="10872" y="3210"/>
                </a:lnTo>
                <a:lnTo>
                  <a:pt x="8395" y="5054"/>
                </a:lnTo>
                <a:lnTo>
                  <a:pt x="4287" y="9852"/>
                </a:lnTo>
                <a:lnTo>
                  <a:pt x="2729" y="12776"/>
                </a:lnTo>
                <a:lnTo>
                  <a:pt x="1638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7" y="36370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73"/>
                </a:lnTo>
                <a:lnTo>
                  <a:pt x="6267" y="48347"/>
                </a:lnTo>
                <a:lnTo>
                  <a:pt x="10872" y="52322"/>
                </a:lnTo>
                <a:lnTo>
                  <a:pt x="13903" y="53478"/>
                </a:lnTo>
                <a:lnTo>
                  <a:pt x="16927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7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62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56" y="44510"/>
                </a:lnTo>
                <a:lnTo>
                  <a:pt x="36277" y="45820"/>
                </a:lnTo>
                <a:lnTo>
                  <a:pt x="33375" y="46746"/>
                </a:lnTo>
                <a:lnTo>
                  <a:pt x="29729" y="47523"/>
                </a:lnTo>
                <a:lnTo>
                  <a:pt x="25318" y="47725"/>
                </a:lnTo>
                <a:lnTo>
                  <a:pt x="22363" y="47725"/>
                </a:lnTo>
                <a:lnTo>
                  <a:pt x="17826" y="46428"/>
                </a:lnTo>
                <a:lnTo>
                  <a:pt x="14130" y="44358"/>
                </a:lnTo>
                <a:lnTo>
                  <a:pt x="11577" y="41158"/>
                </a:lnTo>
                <a:lnTo>
                  <a:pt x="10119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51" y="29462"/>
                </a:lnTo>
                <a:lnTo>
                  <a:pt x="43988" y="28548"/>
                </a:lnTo>
                <a:lnTo>
                  <a:pt x="45043" y="25448"/>
                </a:lnTo>
                <a:lnTo>
                  <a:pt x="45043" y="20509"/>
                </a:lnTo>
                <a:lnTo>
                  <a:pt x="44632" y="17424"/>
                </a:lnTo>
                <a:close/>
              </a:path>
              <a:path w="45043" h="55205">
                <a:moveTo>
                  <a:pt x="10972" y="14958"/>
                </a:moveTo>
                <a:lnTo>
                  <a:pt x="12978" y="11887"/>
                </a:lnTo>
                <a:lnTo>
                  <a:pt x="15515" y="9345"/>
                </a:lnTo>
                <a:lnTo>
                  <a:pt x="18856" y="7642"/>
                </a:lnTo>
                <a:lnTo>
                  <a:pt x="23044" y="7199"/>
                </a:lnTo>
                <a:lnTo>
                  <a:pt x="27385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72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8541922" y="519958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94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706" y="1918"/>
                </a:lnTo>
                <a:lnTo>
                  <a:pt x="7710" y="0"/>
                </a:lnTo>
                <a:lnTo>
                  <a:pt x="3465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273" y="73432"/>
                </a:moveTo>
                <a:lnTo>
                  <a:pt x="3944" y="74358"/>
                </a:lnTo>
                <a:lnTo>
                  <a:pt x="7203" y="74358"/>
                </a:lnTo>
                <a:lnTo>
                  <a:pt x="10060" y="72669"/>
                </a:lnTo>
                <a:lnTo>
                  <a:pt x="10060" y="22442"/>
                </a:lnTo>
                <a:lnTo>
                  <a:pt x="9841" y="21704"/>
                </a:lnTo>
                <a:lnTo>
                  <a:pt x="7203" y="20754"/>
                </a:lnTo>
                <a:lnTo>
                  <a:pt x="3944" y="20754"/>
                </a:lnTo>
                <a:lnTo>
                  <a:pt x="1075" y="22442"/>
                </a:lnTo>
                <a:lnTo>
                  <a:pt x="1075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8568381" y="5219506"/>
            <a:ext cx="42164" cy="54432"/>
          </a:xfrm>
          <a:custGeom>
            <a:avLst/>
            <a:gdLst/>
            <a:ahLst/>
            <a:cxnLst/>
            <a:rect l="l" t="t" r="r" b="b"/>
            <a:pathLst>
              <a:path w="42164" h="54432">
                <a:moveTo>
                  <a:pt x="33188" y="23342"/>
                </a:moveTo>
                <a:lnTo>
                  <a:pt x="33188" y="52743"/>
                </a:lnTo>
                <a:lnTo>
                  <a:pt x="33412" y="53506"/>
                </a:lnTo>
                <a:lnTo>
                  <a:pt x="36046" y="54432"/>
                </a:lnTo>
                <a:lnTo>
                  <a:pt x="39305" y="54432"/>
                </a:lnTo>
                <a:lnTo>
                  <a:pt x="42164" y="52743"/>
                </a:lnTo>
                <a:lnTo>
                  <a:pt x="42164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9" y="0"/>
                </a:lnTo>
                <a:lnTo>
                  <a:pt x="19086" y="737"/>
                </a:lnTo>
                <a:lnTo>
                  <a:pt x="16351" y="2209"/>
                </a:lnTo>
                <a:lnTo>
                  <a:pt x="13604" y="3682"/>
                </a:lnTo>
                <a:lnTo>
                  <a:pt x="10868" y="5994"/>
                </a:lnTo>
                <a:lnTo>
                  <a:pt x="8107" y="9143"/>
                </a:lnTo>
                <a:lnTo>
                  <a:pt x="8107" y="2209"/>
                </a:lnTo>
                <a:lnTo>
                  <a:pt x="5547" y="814"/>
                </a:lnTo>
                <a:lnTo>
                  <a:pt x="2588" y="814"/>
                </a:lnTo>
                <a:lnTo>
                  <a:pt x="0" y="2515"/>
                </a:lnTo>
                <a:lnTo>
                  <a:pt x="0" y="52743"/>
                </a:lnTo>
                <a:lnTo>
                  <a:pt x="184" y="53506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47" y="14479"/>
                </a:lnTo>
                <a:lnTo>
                  <a:pt x="13802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71" y="8319"/>
                </a:lnTo>
                <a:lnTo>
                  <a:pt x="28721" y="9651"/>
                </a:lnTo>
                <a:lnTo>
                  <a:pt x="31468" y="13158"/>
                </a:lnTo>
                <a:lnTo>
                  <a:pt x="32547" y="16423"/>
                </a:lnTo>
                <a:lnTo>
                  <a:pt x="33188" y="20473"/>
                </a:lnTo>
                <a:lnTo>
                  <a:pt x="3318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8623761" y="5219564"/>
            <a:ext cx="38623" cy="55144"/>
          </a:xfrm>
          <a:custGeom>
            <a:avLst/>
            <a:gdLst/>
            <a:ahLst/>
            <a:cxnLst/>
            <a:rect l="l" t="t" r="r" b="b"/>
            <a:pathLst>
              <a:path w="38623" h="55144">
                <a:moveTo>
                  <a:pt x="965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11" y="12866"/>
                </a:lnTo>
                <a:lnTo>
                  <a:pt x="15115" y="9461"/>
                </a:lnTo>
                <a:lnTo>
                  <a:pt x="18420" y="7746"/>
                </a:lnTo>
                <a:lnTo>
                  <a:pt x="24846" y="7746"/>
                </a:lnTo>
                <a:lnTo>
                  <a:pt x="28201" y="8686"/>
                </a:lnTo>
                <a:lnTo>
                  <a:pt x="32147" y="10721"/>
                </a:lnTo>
                <a:lnTo>
                  <a:pt x="35556" y="13374"/>
                </a:lnTo>
                <a:lnTo>
                  <a:pt x="38400" y="11229"/>
                </a:lnTo>
                <a:lnTo>
                  <a:pt x="38379" y="8547"/>
                </a:lnTo>
                <a:lnTo>
                  <a:pt x="37557" y="5717"/>
                </a:lnTo>
                <a:lnTo>
                  <a:pt x="34739" y="3290"/>
                </a:lnTo>
                <a:lnTo>
                  <a:pt x="31441" y="1628"/>
                </a:lnTo>
                <a:lnTo>
                  <a:pt x="28856" y="749"/>
                </a:lnTo>
                <a:lnTo>
                  <a:pt x="25923" y="154"/>
                </a:lnTo>
                <a:lnTo>
                  <a:pt x="22852" y="0"/>
                </a:lnTo>
                <a:lnTo>
                  <a:pt x="19618" y="0"/>
                </a:lnTo>
                <a:lnTo>
                  <a:pt x="16628" y="547"/>
                </a:lnTo>
                <a:lnTo>
                  <a:pt x="13841" y="1652"/>
                </a:lnTo>
                <a:lnTo>
                  <a:pt x="11069" y="2743"/>
                </a:lnTo>
                <a:lnTo>
                  <a:pt x="8653" y="4432"/>
                </a:lnTo>
                <a:lnTo>
                  <a:pt x="4556" y="8967"/>
                </a:lnTo>
                <a:lnTo>
                  <a:pt x="2943" y="11887"/>
                </a:lnTo>
                <a:lnTo>
                  <a:pt x="1760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1" y="36375"/>
                </a:lnTo>
                <a:lnTo>
                  <a:pt x="1436" y="39715"/>
                </a:lnTo>
                <a:lnTo>
                  <a:pt x="2400" y="43041"/>
                </a:lnTo>
                <a:lnTo>
                  <a:pt x="3801" y="45846"/>
                </a:lnTo>
                <a:lnTo>
                  <a:pt x="5633" y="48132"/>
                </a:lnTo>
                <a:lnTo>
                  <a:pt x="9730" y="52171"/>
                </a:lnTo>
                <a:lnTo>
                  <a:pt x="12466" y="53352"/>
                </a:lnTo>
                <a:lnTo>
                  <a:pt x="15162" y="54547"/>
                </a:lnTo>
                <a:lnTo>
                  <a:pt x="18284" y="55144"/>
                </a:lnTo>
                <a:lnTo>
                  <a:pt x="23507" y="55144"/>
                </a:lnTo>
                <a:lnTo>
                  <a:pt x="26765" y="54637"/>
                </a:lnTo>
                <a:lnTo>
                  <a:pt x="29836" y="53859"/>
                </a:lnTo>
                <a:lnTo>
                  <a:pt x="32557" y="52783"/>
                </a:lnTo>
                <a:lnTo>
                  <a:pt x="35963" y="50799"/>
                </a:lnTo>
                <a:lnTo>
                  <a:pt x="38379" y="47866"/>
                </a:lnTo>
                <a:lnTo>
                  <a:pt x="38623" y="45036"/>
                </a:lnTo>
                <a:lnTo>
                  <a:pt x="38599" y="43665"/>
                </a:lnTo>
                <a:lnTo>
                  <a:pt x="36715" y="40792"/>
                </a:lnTo>
                <a:lnTo>
                  <a:pt x="33597" y="43157"/>
                </a:lnTo>
                <a:lnTo>
                  <a:pt x="29958" y="45478"/>
                </a:lnTo>
                <a:lnTo>
                  <a:pt x="26837" y="46826"/>
                </a:lnTo>
                <a:lnTo>
                  <a:pt x="22948" y="47167"/>
                </a:lnTo>
                <a:lnTo>
                  <a:pt x="18841" y="46761"/>
                </a:lnTo>
                <a:lnTo>
                  <a:pt x="15472" y="45162"/>
                </a:lnTo>
                <a:lnTo>
                  <a:pt x="12901" y="42303"/>
                </a:lnTo>
                <a:lnTo>
                  <a:pt x="10857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8670801" y="521949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1" y="39474"/>
                </a:lnTo>
                <a:lnTo>
                  <a:pt x="2451" y="42811"/>
                </a:lnTo>
                <a:lnTo>
                  <a:pt x="3934" y="45670"/>
                </a:lnTo>
                <a:lnTo>
                  <a:pt x="5928" y="48006"/>
                </a:lnTo>
                <a:lnTo>
                  <a:pt x="10421" y="52146"/>
                </a:lnTo>
                <a:lnTo>
                  <a:pt x="9542" y="32804"/>
                </a:lnTo>
                <a:lnTo>
                  <a:pt x="9305" y="30226"/>
                </a:lnTo>
                <a:lnTo>
                  <a:pt x="9305" y="24613"/>
                </a:lnTo>
                <a:lnTo>
                  <a:pt x="9605" y="21971"/>
                </a:lnTo>
                <a:lnTo>
                  <a:pt x="10213" y="19545"/>
                </a:lnTo>
                <a:lnTo>
                  <a:pt x="11736" y="15038"/>
                </a:lnTo>
                <a:lnTo>
                  <a:pt x="14224" y="11506"/>
                </a:lnTo>
                <a:lnTo>
                  <a:pt x="17740" y="9159"/>
                </a:lnTo>
                <a:lnTo>
                  <a:pt x="21945" y="7722"/>
                </a:lnTo>
                <a:lnTo>
                  <a:pt x="27518" y="7722"/>
                </a:lnTo>
                <a:lnTo>
                  <a:pt x="29919" y="8244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79"/>
                </a:lnTo>
                <a:lnTo>
                  <a:pt x="39401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6" y="33249"/>
                </a:lnTo>
                <a:lnTo>
                  <a:pt x="38781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58"/>
                </a:lnTo>
                <a:lnTo>
                  <a:pt x="21502" y="47458"/>
                </a:lnTo>
                <a:lnTo>
                  <a:pt x="19086" y="46926"/>
                </a:lnTo>
                <a:lnTo>
                  <a:pt x="15203" y="44805"/>
                </a:lnTo>
                <a:lnTo>
                  <a:pt x="12513" y="41569"/>
                </a:lnTo>
                <a:lnTo>
                  <a:pt x="13406" y="53352"/>
                </a:lnTo>
                <a:lnTo>
                  <a:pt x="16400" y="54598"/>
                </a:lnTo>
                <a:lnTo>
                  <a:pt x="19904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7" y="53111"/>
                </a:lnTo>
                <a:lnTo>
                  <a:pt x="37979" y="51728"/>
                </a:lnTo>
                <a:lnTo>
                  <a:pt x="40589" y="49773"/>
                </a:lnTo>
                <a:lnTo>
                  <a:pt x="44762" y="44795"/>
                </a:lnTo>
                <a:lnTo>
                  <a:pt x="46335" y="41821"/>
                </a:lnTo>
                <a:lnTo>
                  <a:pt x="47390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80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11" y="623"/>
                </a:lnTo>
                <a:lnTo>
                  <a:pt x="29005" y="0"/>
                </a:lnTo>
                <a:lnTo>
                  <a:pt x="20811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6"/>
                </a:lnTo>
                <a:lnTo>
                  <a:pt x="8315" y="5386"/>
                </a:lnTo>
                <a:lnTo>
                  <a:pt x="4144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7" y="37645"/>
                </a:moveTo>
                <a:lnTo>
                  <a:pt x="9542" y="32804"/>
                </a:lnTo>
                <a:lnTo>
                  <a:pt x="10421" y="52146"/>
                </a:lnTo>
                <a:lnTo>
                  <a:pt x="13406" y="53352"/>
                </a:lnTo>
                <a:lnTo>
                  <a:pt x="12513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8733038" y="5219506"/>
            <a:ext cx="72619" cy="54432"/>
          </a:xfrm>
          <a:custGeom>
            <a:avLst/>
            <a:gdLst/>
            <a:ahLst/>
            <a:cxnLst/>
            <a:rect l="l" t="t" r="r" b="b"/>
            <a:pathLst>
              <a:path w="72619" h="54432">
                <a:moveTo>
                  <a:pt x="63954" y="53698"/>
                </a:moveTo>
                <a:lnTo>
                  <a:pt x="66517" y="54432"/>
                </a:lnTo>
                <a:lnTo>
                  <a:pt x="69761" y="54432"/>
                </a:lnTo>
                <a:lnTo>
                  <a:pt x="72619" y="52743"/>
                </a:lnTo>
                <a:lnTo>
                  <a:pt x="72619" y="18162"/>
                </a:lnTo>
                <a:lnTo>
                  <a:pt x="72349" y="15468"/>
                </a:lnTo>
                <a:lnTo>
                  <a:pt x="71780" y="12917"/>
                </a:lnTo>
                <a:lnTo>
                  <a:pt x="71222" y="10374"/>
                </a:lnTo>
                <a:lnTo>
                  <a:pt x="68943" y="6249"/>
                </a:lnTo>
                <a:lnTo>
                  <a:pt x="65897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1" y="0"/>
                </a:lnTo>
                <a:lnTo>
                  <a:pt x="53207" y="180"/>
                </a:lnTo>
                <a:lnTo>
                  <a:pt x="50633" y="888"/>
                </a:lnTo>
                <a:lnTo>
                  <a:pt x="47948" y="2225"/>
                </a:lnTo>
                <a:lnTo>
                  <a:pt x="45172" y="4038"/>
                </a:lnTo>
                <a:lnTo>
                  <a:pt x="42238" y="6565"/>
                </a:lnTo>
                <a:lnTo>
                  <a:pt x="38477" y="8459"/>
                </a:lnTo>
                <a:lnTo>
                  <a:pt x="36882" y="5892"/>
                </a:lnTo>
                <a:lnTo>
                  <a:pt x="33721" y="2757"/>
                </a:lnTo>
                <a:lnTo>
                  <a:pt x="31071" y="1206"/>
                </a:lnTo>
                <a:lnTo>
                  <a:pt x="27842" y="241"/>
                </a:lnTo>
                <a:lnTo>
                  <a:pt x="23980" y="0"/>
                </a:lnTo>
                <a:lnTo>
                  <a:pt x="21329" y="0"/>
                </a:lnTo>
                <a:lnTo>
                  <a:pt x="18717" y="737"/>
                </a:lnTo>
                <a:lnTo>
                  <a:pt x="16131" y="2209"/>
                </a:lnTo>
                <a:lnTo>
                  <a:pt x="13533" y="3682"/>
                </a:lnTo>
                <a:lnTo>
                  <a:pt x="10857" y="5994"/>
                </a:lnTo>
                <a:lnTo>
                  <a:pt x="8100" y="9143"/>
                </a:lnTo>
                <a:lnTo>
                  <a:pt x="8100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13" y="53698"/>
                </a:lnTo>
                <a:lnTo>
                  <a:pt x="2858" y="54432"/>
                </a:lnTo>
                <a:lnTo>
                  <a:pt x="6106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1" y="14479"/>
                </a:lnTo>
                <a:lnTo>
                  <a:pt x="15821" y="10439"/>
                </a:lnTo>
                <a:lnTo>
                  <a:pt x="20020" y="7988"/>
                </a:lnTo>
                <a:lnTo>
                  <a:pt x="23756" y="7988"/>
                </a:lnTo>
                <a:lnTo>
                  <a:pt x="26405" y="8992"/>
                </a:lnTo>
                <a:lnTo>
                  <a:pt x="29427" y="11887"/>
                </a:lnTo>
                <a:lnTo>
                  <a:pt x="30826" y="14669"/>
                </a:lnTo>
                <a:lnTo>
                  <a:pt x="31619" y="18162"/>
                </a:lnTo>
                <a:lnTo>
                  <a:pt x="31817" y="22226"/>
                </a:lnTo>
                <a:lnTo>
                  <a:pt x="31817" y="52743"/>
                </a:lnTo>
                <a:lnTo>
                  <a:pt x="32127" y="53698"/>
                </a:lnTo>
                <a:lnTo>
                  <a:pt x="34725" y="54432"/>
                </a:lnTo>
                <a:lnTo>
                  <a:pt x="37872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4" y="14479"/>
                </a:lnTo>
                <a:lnTo>
                  <a:pt x="47674" y="10439"/>
                </a:lnTo>
                <a:lnTo>
                  <a:pt x="51832" y="7988"/>
                </a:lnTo>
                <a:lnTo>
                  <a:pt x="55573" y="7988"/>
                </a:lnTo>
                <a:lnTo>
                  <a:pt x="58258" y="8992"/>
                </a:lnTo>
                <a:lnTo>
                  <a:pt x="61304" y="11887"/>
                </a:lnTo>
                <a:lnTo>
                  <a:pt x="62679" y="14669"/>
                </a:lnTo>
                <a:lnTo>
                  <a:pt x="63411" y="18162"/>
                </a:lnTo>
                <a:lnTo>
                  <a:pt x="63597" y="22226"/>
                </a:lnTo>
                <a:lnTo>
                  <a:pt x="63597" y="52743"/>
                </a:lnTo>
                <a:lnTo>
                  <a:pt x="6395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8822156" y="5219506"/>
            <a:ext cx="45046" cy="74411"/>
          </a:xfrm>
          <a:custGeom>
            <a:avLst/>
            <a:gdLst/>
            <a:ahLst/>
            <a:cxnLst/>
            <a:rect l="l" t="t" r="r" b="b"/>
            <a:pathLst>
              <a:path w="45046" h="74411">
                <a:moveTo>
                  <a:pt x="0" y="2515"/>
                </a:moveTo>
                <a:lnTo>
                  <a:pt x="0" y="72669"/>
                </a:lnTo>
                <a:lnTo>
                  <a:pt x="198" y="73444"/>
                </a:lnTo>
                <a:lnTo>
                  <a:pt x="2872" y="74411"/>
                </a:lnTo>
                <a:lnTo>
                  <a:pt x="6116" y="74411"/>
                </a:lnTo>
                <a:lnTo>
                  <a:pt x="8989" y="72669"/>
                </a:lnTo>
                <a:lnTo>
                  <a:pt x="8989" y="47548"/>
                </a:lnTo>
                <a:lnTo>
                  <a:pt x="10284" y="48859"/>
                </a:lnTo>
                <a:lnTo>
                  <a:pt x="13841" y="51930"/>
                </a:lnTo>
                <a:lnTo>
                  <a:pt x="17381" y="54000"/>
                </a:lnTo>
                <a:lnTo>
                  <a:pt x="21045" y="55054"/>
                </a:lnTo>
                <a:lnTo>
                  <a:pt x="23842" y="55195"/>
                </a:lnTo>
                <a:lnTo>
                  <a:pt x="27247" y="55195"/>
                </a:lnTo>
                <a:lnTo>
                  <a:pt x="30279" y="54547"/>
                </a:lnTo>
                <a:lnTo>
                  <a:pt x="32918" y="53215"/>
                </a:lnTo>
                <a:lnTo>
                  <a:pt x="35563" y="51904"/>
                </a:lnTo>
                <a:lnTo>
                  <a:pt x="33832" y="39283"/>
                </a:lnTo>
                <a:lnTo>
                  <a:pt x="31827" y="42990"/>
                </a:lnTo>
                <a:lnTo>
                  <a:pt x="28882" y="45608"/>
                </a:lnTo>
                <a:lnTo>
                  <a:pt x="25314" y="47271"/>
                </a:lnTo>
                <a:lnTo>
                  <a:pt x="20599" y="47271"/>
                </a:lnTo>
                <a:lnTo>
                  <a:pt x="16045" y="44819"/>
                </a:lnTo>
                <a:lnTo>
                  <a:pt x="11465" y="40831"/>
                </a:lnTo>
                <a:lnTo>
                  <a:pt x="8989" y="37720"/>
                </a:lnTo>
                <a:lnTo>
                  <a:pt x="8989" y="17754"/>
                </a:lnTo>
                <a:lnTo>
                  <a:pt x="11761" y="14403"/>
                </a:lnTo>
                <a:lnTo>
                  <a:pt x="15533" y="10896"/>
                </a:lnTo>
                <a:lnTo>
                  <a:pt x="19014" y="8816"/>
                </a:lnTo>
                <a:lnTo>
                  <a:pt x="22432" y="7937"/>
                </a:lnTo>
                <a:lnTo>
                  <a:pt x="22122" y="190"/>
                </a:lnTo>
                <a:lnTo>
                  <a:pt x="19188" y="979"/>
                </a:lnTo>
                <a:lnTo>
                  <a:pt x="16365" y="2311"/>
                </a:lnTo>
                <a:lnTo>
                  <a:pt x="13568" y="4038"/>
                </a:lnTo>
                <a:lnTo>
                  <a:pt x="10806" y="6350"/>
                </a:lnTo>
                <a:lnTo>
                  <a:pt x="7898" y="9273"/>
                </a:lnTo>
                <a:lnTo>
                  <a:pt x="7898" y="2185"/>
                </a:lnTo>
                <a:lnTo>
                  <a:pt x="5309" y="814"/>
                </a:lnTo>
                <a:lnTo>
                  <a:pt x="2588" y="814"/>
                </a:lnTo>
                <a:lnTo>
                  <a:pt x="0" y="2515"/>
                </a:lnTo>
                <a:close/>
              </a:path>
              <a:path w="45046" h="74411">
                <a:moveTo>
                  <a:pt x="45046" y="26849"/>
                </a:moveTo>
                <a:lnTo>
                  <a:pt x="45046" y="23205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7"/>
                </a:lnTo>
                <a:lnTo>
                  <a:pt x="42091" y="10389"/>
                </a:lnTo>
                <a:lnTo>
                  <a:pt x="40518" y="7937"/>
                </a:lnTo>
                <a:lnTo>
                  <a:pt x="36903" y="3545"/>
                </a:lnTo>
                <a:lnTo>
                  <a:pt x="31888" y="712"/>
                </a:lnTo>
                <a:lnTo>
                  <a:pt x="28856" y="0"/>
                </a:lnTo>
                <a:lnTo>
                  <a:pt x="25304" y="0"/>
                </a:lnTo>
                <a:lnTo>
                  <a:pt x="22122" y="190"/>
                </a:lnTo>
                <a:lnTo>
                  <a:pt x="22432" y="7937"/>
                </a:lnTo>
                <a:lnTo>
                  <a:pt x="25937" y="7937"/>
                </a:lnTo>
                <a:lnTo>
                  <a:pt x="29447" y="9601"/>
                </a:lnTo>
                <a:lnTo>
                  <a:pt x="32284" y="12218"/>
                </a:lnTo>
                <a:lnTo>
                  <a:pt x="34131" y="15941"/>
                </a:lnTo>
                <a:lnTo>
                  <a:pt x="35182" y="20462"/>
                </a:lnTo>
                <a:lnTo>
                  <a:pt x="35751" y="25351"/>
                </a:lnTo>
                <a:lnTo>
                  <a:pt x="35751" y="30265"/>
                </a:lnTo>
                <a:lnTo>
                  <a:pt x="35035" y="34888"/>
                </a:lnTo>
                <a:lnTo>
                  <a:pt x="33832" y="39283"/>
                </a:lnTo>
                <a:lnTo>
                  <a:pt x="35563" y="51904"/>
                </a:lnTo>
                <a:lnTo>
                  <a:pt x="37792" y="50015"/>
                </a:lnTo>
                <a:lnTo>
                  <a:pt x="41385" y="45137"/>
                </a:lnTo>
                <a:lnTo>
                  <a:pt x="42735" y="42177"/>
                </a:lnTo>
                <a:lnTo>
                  <a:pt x="43675" y="38685"/>
                </a:lnTo>
                <a:lnTo>
                  <a:pt x="44593" y="35178"/>
                </a:lnTo>
                <a:lnTo>
                  <a:pt x="45046" y="31244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8880955" y="5195938"/>
            <a:ext cx="8992" cy="78000"/>
          </a:xfrm>
          <a:custGeom>
            <a:avLst/>
            <a:gdLst/>
            <a:ahLst/>
            <a:cxnLst/>
            <a:rect l="l" t="t" r="r" b="b"/>
            <a:pathLst>
              <a:path w="8992" h="78000">
                <a:moveTo>
                  <a:pt x="8992" y="76311"/>
                </a:moveTo>
                <a:lnTo>
                  <a:pt x="8992" y="1752"/>
                </a:lnTo>
                <a:lnTo>
                  <a:pt x="8765" y="963"/>
                </a:lnTo>
                <a:lnTo>
                  <a:pt x="6131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1"/>
                </a:lnTo>
                <a:lnTo>
                  <a:pt x="201" y="77075"/>
                </a:lnTo>
                <a:lnTo>
                  <a:pt x="2876" y="78000"/>
                </a:lnTo>
                <a:lnTo>
                  <a:pt x="6131" y="78000"/>
                </a:lnTo>
                <a:lnTo>
                  <a:pt x="8992" y="76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8903088" y="521950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29" y="17424"/>
                </a:moveTo>
                <a:lnTo>
                  <a:pt x="43811" y="14540"/>
                </a:lnTo>
                <a:lnTo>
                  <a:pt x="42994" y="11657"/>
                </a:lnTo>
                <a:lnTo>
                  <a:pt x="39973" y="7009"/>
                </a:lnTo>
                <a:lnTo>
                  <a:pt x="36009" y="3175"/>
                </a:lnTo>
                <a:lnTo>
                  <a:pt x="33313" y="1903"/>
                </a:lnTo>
                <a:lnTo>
                  <a:pt x="30603" y="647"/>
                </a:lnTo>
                <a:lnTo>
                  <a:pt x="27348" y="0"/>
                </a:lnTo>
                <a:lnTo>
                  <a:pt x="27385" y="7199"/>
                </a:lnTo>
                <a:lnTo>
                  <a:pt x="30653" y="8582"/>
                </a:lnTo>
                <a:lnTo>
                  <a:pt x="32856" y="11339"/>
                </a:lnTo>
                <a:lnTo>
                  <a:pt x="35071" y="14083"/>
                </a:lnTo>
                <a:lnTo>
                  <a:pt x="36125" y="17881"/>
                </a:lnTo>
                <a:lnTo>
                  <a:pt x="36009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57" y="14958"/>
                </a:lnTo>
                <a:lnTo>
                  <a:pt x="13751" y="1929"/>
                </a:lnTo>
                <a:lnTo>
                  <a:pt x="10857" y="3210"/>
                </a:lnTo>
                <a:lnTo>
                  <a:pt x="8380" y="5054"/>
                </a:lnTo>
                <a:lnTo>
                  <a:pt x="4287" y="9852"/>
                </a:lnTo>
                <a:lnTo>
                  <a:pt x="2724" y="12776"/>
                </a:lnTo>
                <a:lnTo>
                  <a:pt x="1637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73"/>
                </a:lnTo>
                <a:lnTo>
                  <a:pt x="8322" y="50608"/>
                </a:lnTo>
                <a:lnTo>
                  <a:pt x="10867" y="52322"/>
                </a:lnTo>
                <a:lnTo>
                  <a:pt x="13888" y="53478"/>
                </a:lnTo>
                <a:lnTo>
                  <a:pt x="16926" y="54622"/>
                </a:lnTo>
                <a:lnTo>
                  <a:pt x="20450" y="55205"/>
                </a:lnTo>
                <a:lnTo>
                  <a:pt x="24475" y="55205"/>
                </a:lnTo>
                <a:lnTo>
                  <a:pt x="28982" y="55026"/>
                </a:lnTo>
                <a:lnTo>
                  <a:pt x="33079" y="54316"/>
                </a:lnTo>
                <a:lnTo>
                  <a:pt x="36445" y="53478"/>
                </a:lnTo>
                <a:lnTo>
                  <a:pt x="40257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0"/>
                </a:lnTo>
                <a:lnTo>
                  <a:pt x="36272" y="45820"/>
                </a:lnTo>
                <a:lnTo>
                  <a:pt x="33360" y="46746"/>
                </a:lnTo>
                <a:lnTo>
                  <a:pt x="29724" y="47523"/>
                </a:lnTo>
                <a:lnTo>
                  <a:pt x="25314" y="47725"/>
                </a:lnTo>
                <a:lnTo>
                  <a:pt x="22358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7" y="41158"/>
                </a:lnTo>
                <a:lnTo>
                  <a:pt x="10115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36" y="29462"/>
                </a:lnTo>
                <a:lnTo>
                  <a:pt x="43983" y="28548"/>
                </a:lnTo>
                <a:lnTo>
                  <a:pt x="45039" y="25448"/>
                </a:lnTo>
                <a:lnTo>
                  <a:pt x="45039" y="20509"/>
                </a:lnTo>
                <a:lnTo>
                  <a:pt x="44629" y="17424"/>
                </a:lnTo>
                <a:close/>
              </a:path>
              <a:path w="45039" h="55205">
                <a:moveTo>
                  <a:pt x="10957" y="14958"/>
                </a:moveTo>
                <a:lnTo>
                  <a:pt x="12962" y="11887"/>
                </a:lnTo>
                <a:lnTo>
                  <a:pt x="15500" y="9345"/>
                </a:lnTo>
                <a:lnTo>
                  <a:pt x="18855" y="7642"/>
                </a:lnTo>
                <a:lnTo>
                  <a:pt x="23039" y="7199"/>
                </a:lnTo>
                <a:lnTo>
                  <a:pt x="27385" y="7199"/>
                </a:lnTo>
                <a:lnTo>
                  <a:pt x="27348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1" y="1929"/>
                </a:lnTo>
                <a:lnTo>
                  <a:pt x="10957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8955529" y="520688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32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6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34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5" y="67715"/>
                </a:lnTo>
                <a:lnTo>
                  <a:pt x="22964" y="67715"/>
                </a:lnTo>
                <a:lnTo>
                  <a:pt x="25466" y="67536"/>
                </a:lnTo>
                <a:lnTo>
                  <a:pt x="28572" y="66951"/>
                </a:lnTo>
                <a:lnTo>
                  <a:pt x="31766" y="64249"/>
                </a:lnTo>
                <a:lnTo>
                  <a:pt x="31988" y="61682"/>
                </a:lnTo>
                <a:lnTo>
                  <a:pt x="31988" y="61008"/>
                </a:lnTo>
                <a:lnTo>
                  <a:pt x="30120" y="58355"/>
                </a:lnTo>
                <a:lnTo>
                  <a:pt x="27363" y="59420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0" y="58953"/>
                </a:lnTo>
                <a:lnTo>
                  <a:pt x="18125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53" y="16243"/>
                </a:lnTo>
                <a:lnTo>
                  <a:pt x="30181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8995935" y="521950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11" y="14540"/>
                </a:lnTo>
                <a:lnTo>
                  <a:pt x="42994" y="11657"/>
                </a:lnTo>
                <a:lnTo>
                  <a:pt x="39974" y="7009"/>
                </a:lnTo>
                <a:lnTo>
                  <a:pt x="36014" y="3175"/>
                </a:lnTo>
                <a:lnTo>
                  <a:pt x="33314" y="1903"/>
                </a:lnTo>
                <a:lnTo>
                  <a:pt x="30603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19" y="18719"/>
                </a:lnTo>
                <a:lnTo>
                  <a:pt x="10958" y="14958"/>
                </a:lnTo>
                <a:lnTo>
                  <a:pt x="13755" y="1929"/>
                </a:lnTo>
                <a:lnTo>
                  <a:pt x="10857" y="3210"/>
                </a:lnTo>
                <a:lnTo>
                  <a:pt x="8384" y="5054"/>
                </a:lnTo>
                <a:lnTo>
                  <a:pt x="4283" y="9852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0"/>
                </a:lnTo>
                <a:lnTo>
                  <a:pt x="1573" y="39801"/>
                </a:lnTo>
                <a:lnTo>
                  <a:pt x="2623" y="43218"/>
                </a:lnTo>
                <a:lnTo>
                  <a:pt x="4187" y="46073"/>
                </a:lnTo>
                <a:lnTo>
                  <a:pt x="8319" y="50608"/>
                </a:lnTo>
                <a:lnTo>
                  <a:pt x="10871" y="52322"/>
                </a:lnTo>
                <a:lnTo>
                  <a:pt x="13892" y="53478"/>
                </a:lnTo>
                <a:lnTo>
                  <a:pt x="16924" y="54622"/>
                </a:lnTo>
                <a:lnTo>
                  <a:pt x="20450" y="55205"/>
                </a:lnTo>
                <a:lnTo>
                  <a:pt x="24476" y="55205"/>
                </a:lnTo>
                <a:lnTo>
                  <a:pt x="28980" y="55026"/>
                </a:lnTo>
                <a:lnTo>
                  <a:pt x="33079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35" y="49428"/>
                </a:lnTo>
                <a:lnTo>
                  <a:pt x="42969" y="46824"/>
                </a:lnTo>
                <a:lnTo>
                  <a:pt x="42180" y="44132"/>
                </a:lnTo>
                <a:lnTo>
                  <a:pt x="39552" y="44510"/>
                </a:lnTo>
                <a:lnTo>
                  <a:pt x="36273" y="45820"/>
                </a:lnTo>
                <a:lnTo>
                  <a:pt x="33364" y="46746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6" y="46428"/>
                </a:lnTo>
                <a:lnTo>
                  <a:pt x="14126" y="44358"/>
                </a:lnTo>
                <a:lnTo>
                  <a:pt x="11577" y="41158"/>
                </a:lnTo>
                <a:lnTo>
                  <a:pt x="10115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2" y="29462"/>
                </a:lnTo>
                <a:lnTo>
                  <a:pt x="43987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5">
                <a:moveTo>
                  <a:pt x="10958" y="14958"/>
                </a:moveTo>
                <a:lnTo>
                  <a:pt x="12962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29"/>
                </a:lnTo>
                <a:lnTo>
                  <a:pt x="1095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4040941" y="53566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4" y="42062"/>
                </a:moveTo>
                <a:lnTo>
                  <a:pt x="9975" y="54165"/>
                </a:lnTo>
                <a:lnTo>
                  <a:pt x="14396" y="55191"/>
                </a:lnTo>
                <a:lnTo>
                  <a:pt x="19900" y="55191"/>
                </a:lnTo>
                <a:lnTo>
                  <a:pt x="22924" y="47382"/>
                </a:lnTo>
                <a:lnTo>
                  <a:pt x="18381" y="48006"/>
                </a:lnTo>
                <a:lnTo>
                  <a:pt x="15483" y="48006"/>
                </a:lnTo>
                <a:lnTo>
                  <a:pt x="11610" y="45680"/>
                </a:lnTo>
                <a:lnTo>
                  <a:pt x="9194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1" y="54467"/>
                </a:lnTo>
                <a:lnTo>
                  <a:pt x="40205" y="52804"/>
                </a:lnTo>
                <a:lnTo>
                  <a:pt x="40205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49" y="4823"/>
                </a:lnTo>
                <a:lnTo>
                  <a:pt x="32331" y="2054"/>
                </a:lnTo>
                <a:lnTo>
                  <a:pt x="27404" y="417"/>
                </a:lnTo>
                <a:lnTo>
                  <a:pt x="24397" y="0"/>
                </a:lnTo>
                <a:lnTo>
                  <a:pt x="20880" y="0"/>
                </a:lnTo>
                <a:lnTo>
                  <a:pt x="17129" y="176"/>
                </a:lnTo>
                <a:lnTo>
                  <a:pt x="13442" y="888"/>
                </a:lnTo>
                <a:lnTo>
                  <a:pt x="10173" y="1864"/>
                </a:lnTo>
                <a:lnTo>
                  <a:pt x="7240" y="3009"/>
                </a:lnTo>
                <a:lnTo>
                  <a:pt x="3500" y="5356"/>
                </a:lnTo>
                <a:lnTo>
                  <a:pt x="2387" y="8164"/>
                </a:lnTo>
                <a:lnTo>
                  <a:pt x="2682" y="11479"/>
                </a:lnTo>
                <a:lnTo>
                  <a:pt x="5274" y="12405"/>
                </a:lnTo>
                <a:lnTo>
                  <a:pt x="8168" y="10717"/>
                </a:lnTo>
                <a:lnTo>
                  <a:pt x="10819" y="9434"/>
                </a:lnTo>
                <a:lnTo>
                  <a:pt x="14108" y="8290"/>
                </a:lnTo>
                <a:lnTo>
                  <a:pt x="17860" y="7480"/>
                </a:lnTo>
                <a:lnTo>
                  <a:pt x="22143" y="7480"/>
                </a:lnTo>
                <a:lnTo>
                  <a:pt x="25304" y="8229"/>
                </a:lnTo>
                <a:lnTo>
                  <a:pt x="27865" y="9485"/>
                </a:lnTo>
                <a:lnTo>
                  <a:pt x="30280" y="12686"/>
                </a:lnTo>
                <a:lnTo>
                  <a:pt x="31071" y="15670"/>
                </a:lnTo>
                <a:lnTo>
                  <a:pt x="31281" y="19314"/>
                </a:lnTo>
                <a:lnTo>
                  <a:pt x="31281" y="23227"/>
                </a:lnTo>
                <a:lnTo>
                  <a:pt x="20722" y="23227"/>
                </a:lnTo>
                <a:lnTo>
                  <a:pt x="17291" y="23568"/>
                </a:lnTo>
                <a:lnTo>
                  <a:pt x="14245" y="24256"/>
                </a:lnTo>
                <a:lnTo>
                  <a:pt x="11200" y="24940"/>
                </a:lnTo>
                <a:lnTo>
                  <a:pt x="8625" y="25970"/>
                </a:lnTo>
                <a:lnTo>
                  <a:pt x="4418" y="28723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4" y="46379"/>
                </a:lnTo>
                <a:lnTo>
                  <a:pt x="3168" y="49870"/>
                </a:lnTo>
                <a:lnTo>
                  <a:pt x="6116" y="52473"/>
                </a:lnTo>
                <a:lnTo>
                  <a:pt x="9975" y="54165"/>
                </a:lnTo>
                <a:lnTo>
                  <a:pt x="9194" y="42062"/>
                </a:lnTo>
                <a:lnTo>
                  <a:pt x="9194" y="39456"/>
                </a:lnTo>
                <a:lnTo>
                  <a:pt x="10022" y="35406"/>
                </a:lnTo>
                <a:lnTo>
                  <a:pt x="12672" y="32396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55"/>
                </a:lnTo>
                <a:lnTo>
                  <a:pt x="31281" y="29855"/>
                </a:lnTo>
                <a:lnTo>
                  <a:pt x="31281" y="40524"/>
                </a:lnTo>
                <a:lnTo>
                  <a:pt x="26950" y="44931"/>
                </a:lnTo>
                <a:lnTo>
                  <a:pt x="22924" y="47382"/>
                </a:lnTo>
                <a:lnTo>
                  <a:pt x="19900" y="55191"/>
                </a:lnTo>
                <a:lnTo>
                  <a:pt x="22687" y="54543"/>
                </a:lnTo>
                <a:lnTo>
                  <a:pt x="25326" y="53251"/>
                </a:lnTo>
                <a:lnTo>
                  <a:pt x="27940" y="51940"/>
                </a:lnTo>
                <a:lnTo>
                  <a:pt x="32482" y="47774"/>
                </a:lnTo>
                <a:lnTo>
                  <a:pt x="32482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4097491" y="53566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2"/>
                </a:moveTo>
                <a:lnTo>
                  <a:pt x="33177" y="52730"/>
                </a:lnTo>
                <a:lnTo>
                  <a:pt x="33401" y="53492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9" y="10364"/>
                </a:lnTo>
                <a:lnTo>
                  <a:pt x="38293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3"/>
                </a:lnTo>
                <a:lnTo>
                  <a:pt x="16339" y="2197"/>
                </a:lnTo>
                <a:lnTo>
                  <a:pt x="13604" y="3672"/>
                </a:lnTo>
                <a:lnTo>
                  <a:pt x="10857" y="5984"/>
                </a:lnTo>
                <a:lnTo>
                  <a:pt x="8100" y="9143"/>
                </a:lnTo>
                <a:lnTo>
                  <a:pt x="8100" y="2197"/>
                </a:lnTo>
                <a:lnTo>
                  <a:pt x="5533" y="800"/>
                </a:lnTo>
                <a:lnTo>
                  <a:pt x="2574" y="800"/>
                </a:lnTo>
                <a:lnTo>
                  <a:pt x="0" y="2503"/>
                </a:lnTo>
                <a:lnTo>
                  <a:pt x="0" y="52730"/>
                </a:lnTo>
                <a:lnTo>
                  <a:pt x="313" y="53698"/>
                </a:lnTo>
                <a:lnTo>
                  <a:pt x="2858" y="54432"/>
                </a:lnTo>
                <a:lnTo>
                  <a:pt x="6106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41" y="14465"/>
                </a:lnTo>
                <a:lnTo>
                  <a:pt x="13792" y="12067"/>
                </a:lnTo>
                <a:lnTo>
                  <a:pt x="18287" y="8788"/>
                </a:lnTo>
                <a:lnTo>
                  <a:pt x="2279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3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4153190" y="5333331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47" y="69443"/>
                </a:moveTo>
                <a:lnTo>
                  <a:pt x="37125" y="76633"/>
                </a:lnTo>
                <a:lnTo>
                  <a:pt x="39735" y="77773"/>
                </a:lnTo>
                <a:lnTo>
                  <a:pt x="42457" y="77773"/>
                </a:lnTo>
                <a:lnTo>
                  <a:pt x="45035" y="76075"/>
                </a:lnTo>
                <a:lnTo>
                  <a:pt x="45035" y="1742"/>
                </a:lnTo>
                <a:lnTo>
                  <a:pt x="44797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1" y="26543"/>
                </a:lnTo>
                <a:lnTo>
                  <a:pt x="26588" y="23978"/>
                </a:lnTo>
                <a:lnTo>
                  <a:pt x="23964" y="23342"/>
                </a:lnTo>
                <a:lnTo>
                  <a:pt x="17664" y="23342"/>
                </a:lnTo>
                <a:lnTo>
                  <a:pt x="14615" y="24004"/>
                </a:lnTo>
                <a:lnTo>
                  <a:pt x="12005" y="25311"/>
                </a:lnTo>
                <a:lnTo>
                  <a:pt x="9366" y="26647"/>
                </a:lnTo>
                <a:lnTo>
                  <a:pt x="7164" y="28526"/>
                </a:lnTo>
                <a:lnTo>
                  <a:pt x="3614" y="33440"/>
                </a:lnTo>
                <a:lnTo>
                  <a:pt x="2260" y="36409"/>
                </a:lnTo>
                <a:lnTo>
                  <a:pt x="1360" y="39891"/>
                </a:lnTo>
                <a:lnTo>
                  <a:pt x="453" y="43373"/>
                </a:lnTo>
                <a:lnTo>
                  <a:pt x="0" y="47271"/>
                </a:lnTo>
                <a:lnTo>
                  <a:pt x="0" y="55234"/>
                </a:lnTo>
                <a:lnTo>
                  <a:pt x="355" y="58686"/>
                </a:lnTo>
                <a:lnTo>
                  <a:pt x="1087" y="61988"/>
                </a:lnTo>
                <a:lnTo>
                  <a:pt x="1807" y="65278"/>
                </a:lnTo>
                <a:lnTo>
                  <a:pt x="2969" y="68148"/>
                </a:lnTo>
                <a:lnTo>
                  <a:pt x="4542" y="70589"/>
                </a:lnTo>
                <a:lnTo>
                  <a:pt x="8182" y="74955"/>
                </a:lnTo>
                <a:lnTo>
                  <a:pt x="9878" y="57988"/>
                </a:lnTo>
                <a:lnTo>
                  <a:pt x="9309" y="53113"/>
                </a:lnTo>
                <a:lnTo>
                  <a:pt x="9309" y="48196"/>
                </a:lnTo>
                <a:lnTo>
                  <a:pt x="9974" y="43549"/>
                </a:lnTo>
                <a:lnTo>
                  <a:pt x="11163" y="39168"/>
                </a:lnTo>
                <a:lnTo>
                  <a:pt x="13157" y="35524"/>
                </a:lnTo>
                <a:lnTo>
                  <a:pt x="16051" y="32943"/>
                </a:lnTo>
                <a:lnTo>
                  <a:pt x="19583" y="31269"/>
                </a:lnTo>
                <a:lnTo>
                  <a:pt x="24335" y="31269"/>
                </a:lnTo>
                <a:lnTo>
                  <a:pt x="28976" y="33681"/>
                </a:lnTo>
                <a:lnTo>
                  <a:pt x="33583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48" y="64198"/>
                </a:lnTo>
                <a:lnTo>
                  <a:pt x="29508" y="67704"/>
                </a:lnTo>
                <a:lnTo>
                  <a:pt x="26041" y="69825"/>
                </a:lnTo>
                <a:lnTo>
                  <a:pt x="22687" y="70664"/>
                </a:lnTo>
                <a:lnTo>
                  <a:pt x="19137" y="70664"/>
                </a:lnTo>
                <a:lnTo>
                  <a:pt x="15619" y="68961"/>
                </a:lnTo>
                <a:lnTo>
                  <a:pt x="12801" y="66333"/>
                </a:lnTo>
                <a:lnTo>
                  <a:pt x="13254" y="77814"/>
                </a:lnTo>
                <a:lnTo>
                  <a:pt x="16310" y="78536"/>
                </a:lnTo>
                <a:lnTo>
                  <a:pt x="23209" y="78536"/>
                </a:lnTo>
                <a:lnTo>
                  <a:pt x="26254" y="77737"/>
                </a:lnTo>
                <a:lnTo>
                  <a:pt x="29025" y="76136"/>
                </a:lnTo>
                <a:lnTo>
                  <a:pt x="31802" y="74537"/>
                </a:lnTo>
                <a:lnTo>
                  <a:pt x="34476" y="72302"/>
                </a:lnTo>
                <a:lnTo>
                  <a:pt x="37047" y="69443"/>
                </a:lnTo>
                <a:close/>
              </a:path>
              <a:path w="45035" h="78536">
                <a:moveTo>
                  <a:pt x="13254" y="77814"/>
                </a:moveTo>
                <a:lnTo>
                  <a:pt x="12801" y="66333"/>
                </a:lnTo>
                <a:lnTo>
                  <a:pt x="10914" y="62575"/>
                </a:lnTo>
                <a:lnTo>
                  <a:pt x="9878" y="57988"/>
                </a:lnTo>
                <a:lnTo>
                  <a:pt x="8182" y="74955"/>
                </a:lnTo>
                <a:lnTo>
                  <a:pt x="1325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4235025" y="5357455"/>
            <a:ext cx="73947" cy="53693"/>
          </a:xfrm>
          <a:custGeom>
            <a:avLst/>
            <a:gdLst/>
            <a:ahLst/>
            <a:cxnLst/>
            <a:rect l="l" t="t" r="r" b="b"/>
            <a:pathLst>
              <a:path w="73947" h="53693">
                <a:moveTo>
                  <a:pt x="496" y="3963"/>
                </a:moveTo>
                <a:lnTo>
                  <a:pt x="14810" y="51677"/>
                </a:lnTo>
                <a:lnTo>
                  <a:pt x="15303" y="52627"/>
                </a:lnTo>
                <a:lnTo>
                  <a:pt x="18039" y="53582"/>
                </a:lnTo>
                <a:lnTo>
                  <a:pt x="20786" y="53693"/>
                </a:lnTo>
                <a:lnTo>
                  <a:pt x="24278" y="53541"/>
                </a:lnTo>
                <a:lnTo>
                  <a:pt x="26941" y="51677"/>
                </a:lnTo>
                <a:lnTo>
                  <a:pt x="36460" y="15227"/>
                </a:lnTo>
                <a:lnTo>
                  <a:pt x="36672" y="15227"/>
                </a:lnTo>
                <a:lnTo>
                  <a:pt x="46958" y="51677"/>
                </a:lnTo>
                <a:lnTo>
                  <a:pt x="47664" y="52884"/>
                </a:lnTo>
                <a:lnTo>
                  <a:pt x="50276" y="53582"/>
                </a:lnTo>
                <a:lnTo>
                  <a:pt x="55821" y="53606"/>
                </a:lnTo>
                <a:lnTo>
                  <a:pt x="59039" y="51677"/>
                </a:lnTo>
                <a:lnTo>
                  <a:pt x="73450" y="3963"/>
                </a:lnTo>
                <a:lnTo>
                  <a:pt x="73947" y="1612"/>
                </a:lnTo>
                <a:lnTo>
                  <a:pt x="73399" y="482"/>
                </a:lnTo>
                <a:lnTo>
                  <a:pt x="70617" y="0"/>
                </a:lnTo>
                <a:lnTo>
                  <a:pt x="68025" y="25"/>
                </a:lnTo>
                <a:lnTo>
                  <a:pt x="64922" y="1789"/>
                </a:lnTo>
                <a:lnTo>
                  <a:pt x="53268" y="43192"/>
                </a:lnTo>
                <a:lnTo>
                  <a:pt x="53099" y="43192"/>
                </a:lnTo>
                <a:lnTo>
                  <a:pt x="41414" y="1677"/>
                </a:lnTo>
                <a:lnTo>
                  <a:pt x="41089" y="888"/>
                </a:lnTo>
                <a:lnTo>
                  <a:pt x="38479" y="25"/>
                </a:lnTo>
                <a:lnTo>
                  <a:pt x="35247" y="25"/>
                </a:lnTo>
                <a:lnTo>
                  <a:pt x="32273" y="1789"/>
                </a:lnTo>
                <a:lnTo>
                  <a:pt x="21441" y="43192"/>
                </a:lnTo>
                <a:lnTo>
                  <a:pt x="21221" y="43192"/>
                </a:lnTo>
                <a:lnTo>
                  <a:pt x="9420" y="1789"/>
                </a:lnTo>
                <a:lnTo>
                  <a:pt x="8329" y="355"/>
                </a:lnTo>
                <a:lnTo>
                  <a:pt x="5486" y="0"/>
                </a:lnTo>
                <a:lnTo>
                  <a:pt x="2923" y="13"/>
                </a:lnTo>
                <a:lnTo>
                  <a:pt x="0" y="1281"/>
                </a:lnTo>
                <a:lnTo>
                  <a:pt x="496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4317058" y="53566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32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24" y="3163"/>
                </a:lnTo>
                <a:lnTo>
                  <a:pt x="33314" y="1893"/>
                </a:lnTo>
                <a:lnTo>
                  <a:pt x="30614" y="636"/>
                </a:lnTo>
                <a:lnTo>
                  <a:pt x="27349" y="0"/>
                </a:lnTo>
                <a:lnTo>
                  <a:pt x="27388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6" y="17870"/>
                </a:lnTo>
                <a:lnTo>
                  <a:pt x="36014" y="22708"/>
                </a:lnTo>
                <a:lnTo>
                  <a:pt x="9298" y="22708"/>
                </a:lnTo>
                <a:lnTo>
                  <a:pt x="9719" y="18708"/>
                </a:lnTo>
                <a:lnTo>
                  <a:pt x="10972" y="14950"/>
                </a:lnTo>
                <a:lnTo>
                  <a:pt x="13755" y="1918"/>
                </a:lnTo>
                <a:lnTo>
                  <a:pt x="10857" y="3200"/>
                </a:lnTo>
                <a:lnTo>
                  <a:pt x="8394" y="5043"/>
                </a:lnTo>
                <a:lnTo>
                  <a:pt x="4287" y="9842"/>
                </a:lnTo>
                <a:lnTo>
                  <a:pt x="2725" y="12776"/>
                </a:lnTo>
                <a:lnTo>
                  <a:pt x="1638" y="16206"/>
                </a:lnTo>
                <a:lnTo>
                  <a:pt x="547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1" y="36360"/>
                </a:lnTo>
                <a:lnTo>
                  <a:pt x="1573" y="39790"/>
                </a:lnTo>
                <a:lnTo>
                  <a:pt x="2627" y="43206"/>
                </a:lnTo>
                <a:lnTo>
                  <a:pt x="4187" y="46065"/>
                </a:lnTo>
                <a:lnTo>
                  <a:pt x="8323" y="50598"/>
                </a:lnTo>
                <a:lnTo>
                  <a:pt x="10872" y="52311"/>
                </a:lnTo>
                <a:lnTo>
                  <a:pt x="13906" y="53466"/>
                </a:lnTo>
                <a:lnTo>
                  <a:pt x="16926" y="54622"/>
                </a:lnTo>
                <a:lnTo>
                  <a:pt x="20452" y="55194"/>
                </a:lnTo>
                <a:lnTo>
                  <a:pt x="24479" y="55194"/>
                </a:lnTo>
                <a:lnTo>
                  <a:pt x="28994" y="55018"/>
                </a:lnTo>
                <a:lnTo>
                  <a:pt x="33094" y="54305"/>
                </a:lnTo>
                <a:lnTo>
                  <a:pt x="36446" y="53466"/>
                </a:lnTo>
                <a:lnTo>
                  <a:pt x="40258" y="52083"/>
                </a:lnTo>
                <a:lnTo>
                  <a:pt x="42847" y="49416"/>
                </a:lnTo>
                <a:lnTo>
                  <a:pt x="42972" y="46813"/>
                </a:lnTo>
                <a:lnTo>
                  <a:pt x="42177" y="44121"/>
                </a:lnTo>
                <a:lnTo>
                  <a:pt x="39552" y="44503"/>
                </a:lnTo>
                <a:lnTo>
                  <a:pt x="36277" y="45810"/>
                </a:lnTo>
                <a:lnTo>
                  <a:pt x="33364" y="46738"/>
                </a:lnTo>
                <a:lnTo>
                  <a:pt x="29725" y="47511"/>
                </a:lnTo>
                <a:lnTo>
                  <a:pt x="25314" y="47713"/>
                </a:lnTo>
                <a:lnTo>
                  <a:pt x="2235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15" y="36996"/>
                </a:lnTo>
                <a:lnTo>
                  <a:pt x="9298" y="32259"/>
                </a:lnTo>
                <a:lnTo>
                  <a:pt x="9298" y="29465"/>
                </a:lnTo>
                <a:lnTo>
                  <a:pt x="41548" y="29465"/>
                </a:lnTo>
                <a:lnTo>
                  <a:pt x="43985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2" y="17412"/>
                </a:lnTo>
                <a:close/>
              </a:path>
              <a:path w="45039" h="55194">
                <a:moveTo>
                  <a:pt x="10972" y="14950"/>
                </a:moveTo>
                <a:lnTo>
                  <a:pt x="12974" y="11875"/>
                </a:lnTo>
                <a:lnTo>
                  <a:pt x="15501" y="9334"/>
                </a:lnTo>
                <a:lnTo>
                  <a:pt x="18856" y="7635"/>
                </a:lnTo>
                <a:lnTo>
                  <a:pt x="23040" y="7188"/>
                </a:lnTo>
                <a:lnTo>
                  <a:pt x="27388" y="7188"/>
                </a:lnTo>
                <a:lnTo>
                  <a:pt x="27349" y="0"/>
                </a:lnTo>
                <a:lnTo>
                  <a:pt x="19907" y="0"/>
                </a:lnTo>
                <a:lnTo>
                  <a:pt x="16667" y="636"/>
                </a:lnTo>
                <a:lnTo>
                  <a:pt x="13755" y="1918"/>
                </a:lnTo>
                <a:lnTo>
                  <a:pt x="10972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4401409" y="5333094"/>
            <a:ext cx="42163" cy="78014"/>
          </a:xfrm>
          <a:custGeom>
            <a:avLst/>
            <a:gdLst/>
            <a:ahLst/>
            <a:cxnLst/>
            <a:rect l="l" t="t" r="r" b="b"/>
            <a:pathLst>
              <a:path w="42163" h="78014">
                <a:moveTo>
                  <a:pt x="33178" y="46915"/>
                </a:moveTo>
                <a:lnTo>
                  <a:pt x="33178" y="76313"/>
                </a:lnTo>
                <a:lnTo>
                  <a:pt x="33400" y="77075"/>
                </a:lnTo>
                <a:lnTo>
                  <a:pt x="36051" y="78014"/>
                </a:lnTo>
                <a:lnTo>
                  <a:pt x="39295" y="78014"/>
                </a:lnTo>
                <a:lnTo>
                  <a:pt x="42163" y="76313"/>
                </a:lnTo>
                <a:lnTo>
                  <a:pt x="42163" y="42127"/>
                </a:lnTo>
                <a:lnTo>
                  <a:pt x="41868" y="39038"/>
                </a:lnTo>
                <a:lnTo>
                  <a:pt x="41259" y="36485"/>
                </a:lnTo>
                <a:lnTo>
                  <a:pt x="40666" y="33947"/>
                </a:lnTo>
                <a:lnTo>
                  <a:pt x="38304" y="29832"/>
                </a:lnTo>
                <a:lnTo>
                  <a:pt x="35121" y="26416"/>
                </a:lnTo>
                <a:lnTo>
                  <a:pt x="30651" y="24155"/>
                </a:lnTo>
                <a:lnTo>
                  <a:pt x="27914" y="23582"/>
                </a:lnTo>
                <a:lnTo>
                  <a:pt x="21996" y="2358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3" y="26974"/>
                </a:lnTo>
                <a:lnTo>
                  <a:pt x="11549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2" y="963"/>
                </a:lnTo>
                <a:lnTo>
                  <a:pt x="6113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3"/>
                </a:lnTo>
                <a:lnTo>
                  <a:pt x="309" y="77280"/>
                </a:lnTo>
                <a:lnTo>
                  <a:pt x="2862" y="78014"/>
                </a:lnTo>
                <a:lnTo>
                  <a:pt x="6113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37" y="38047"/>
                </a:lnTo>
                <a:lnTo>
                  <a:pt x="13792" y="35650"/>
                </a:lnTo>
                <a:lnTo>
                  <a:pt x="18299" y="32371"/>
                </a:lnTo>
                <a:lnTo>
                  <a:pt x="22802" y="31560"/>
                </a:lnTo>
                <a:lnTo>
                  <a:pt x="26060" y="31888"/>
                </a:lnTo>
                <a:lnTo>
                  <a:pt x="28710" y="33224"/>
                </a:lnTo>
                <a:lnTo>
                  <a:pt x="31457" y="36727"/>
                </a:lnTo>
                <a:lnTo>
                  <a:pt x="32533" y="39992"/>
                </a:lnTo>
                <a:lnTo>
                  <a:pt x="33178" y="44042"/>
                </a:lnTo>
                <a:lnTo>
                  <a:pt x="33178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4456901" y="5356670"/>
            <a:ext cx="22913" cy="55191"/>
          </a:xfrm>
          <a:custGeom>
            <a:avLst/>
            <a:gdLst/>
            <a:ahLst/>
            <a:cxnLst/>
            <a:rect l="l" t="t" r="r" b="b"/>
            <a:pathLst>
              <a:path w="22913" h="55191">
                <a:moveTo>
                  <a:pt x="9187" y="42062"/>
                </a:moveTo>
                <a:lnTo>
                  <a:pt x="9968" y="54165"/>
                </a:lnTo>
                <a:lnTo>
                  <a:pt x="14389" y="55191"/>
                </a:lnTo>
                <a:lnTo>
                  <a:pt x="19907" y="55191"/>
                </a:lnTo>
                <a:lnTo>
                  <a:pt x="22913" y="47382"/>
                </a:lnTo>
                <a:lnTo>
                  <a:pt x="18384" y="48006"/>
                </a:lnTo>
                <a:lnTo>
                  <a:pt x="15476" y="48006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3" h="55191">
                <a:moveTo>
                  <a:pt x="34624" y="54416"/>
                </a:moveTo>
                <a:lnTo>
                  <a:pt x="37313" y="54467"/>
                </a:lnTo>
                <a:lnTo>
                  <a:pt x="40196" y="52804"/>
                </a:lnTo>
                <a:lnTo>
                  <a:pt x="40196" y="15796"/>
                </a:lnTo>
                <a:lnTo>
                  <a:pt x="39841" y="13068"/>
                </a:lnTo>
                <a:lnTo>
                  <a:pt x="38465" y="8380"/>
                </a:lnTo>
                <a:lnTo>
                  <a:pt x="35840" y="4823"/>
                </a:lnTo>
                <a:lnTo>
                  <a:pt x="32324" y="2054"/>
                </a:lnTo>
                <a:lnTo>
                  <a:pt x="27395" y="417"/>
                </a:lnTo>
                <a:lnTo>
                  <a:pt x="24389" y="0"/>
                </a:lnTo>
                <a:lnTo>
                  <a:pt x="20886" y="0"/>
                </a:lnTo>
                <a:lnTo>
                  <a:pt x="17120" y="176"/>
                </a:lnTo>
                <a:lnTo>
                  <a:pt x="13435" y="888"/>
                </a:lnTo>
                <a:lnTo>
                  <a:pt x="10166" y="1864"/>
                </a:lnTo>
                <a:lnTo>
                  <a:pt x="7228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74" y="11479"/>
                </a:lnTo>
                <a:lnTo>
                  <a:pt x="5273" y="12405"/>
                </a:lnTo>
                <a:lnTo>
                  <a:pt x="8161" y="10717"/>
                </a:lnTo>
                <a:lnTo>
                  <a:pt x="10806" y="9434"/>
                </a:lnTo>
                <a:lnTo>
                  <a:pt x="14100" y="8290"/>
                </a:lnTo>
                <a:lnTo>
                  <a:pt x="17852" y="7480"/>
                </a:lnTo>
                <a:lnTo>
                  <a:pt x="22136" y="7480"/>
                </a:lnTo>
                <a:lnTo>
                  <a:pt x="25289" y="8229"/>
                </a:lnTo>
                <a:lnTo>
                  <a:pt x="27856" y="9485"/>
                </a:lnTo>
                <a:lnTo>
                  <a:pt x="30271" y="12686"/>
                </a:lnTo>
                <a:lnTo>
                  <a:pt x="31060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97" y="23568"/>
                </a:lnTo>
                <a:lnTo>
                  <a:pt x="14251" y="24256"/>
                </a:lnTo>
                <a:lnTo>
                  <a:pt x="11206" y="24940"/>
                </a:lnTo>
                <a:lnTo>
                  <a:pt x="8618" y="25970"/>
                </a:lnTo>
                <a:lnTo>
                  <a:pt x="4420" y="28723"/>
                </a:lnTo>
                <a:lnTo>
                  <a:pt x="1670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7" y="49870"/>
                </a:lnTo>
                <a:lnTo>
                  <a:pt x="6116" y="52473"/>
                </a:lnTo>
                <a:lnTo>
                  <a:pt x="9968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64" y="30934"/>
                </a:lnTo>
                <a:lnTo>
                  <a:pt x="19004" y="30085"/>
                </a:lnTo>
                <a:lnTo>
                  <a:pt x="23608" y="29855"/>
                </a:lnTo>
                <a:lnTo>
                  <a:pt x="31268" y="29855"/>
                </a:lnTo>
                <a:lnTo>
                  <a:pt x="31268" y="40524"/>
                </a:lnTo>
                <a:lnTo>
                  <a:pt x="26937" y="44931"/>
                </a:lnTo>
                <a:lnTo>
                  <a:pt x="22913" y="47382"/>
                </a:lnTo>
                <a:lnTo>
                  <a:pt x="19907" y="55191"/>
                </a:lnTo>
                <a:lnTo>
                  <a:pt x="22693" y="54543"/>
                </a:lnTo>
                <a:lnTo>
                  <a:pt x="25318" y="53251"/>
                </a:lnTo>
                <a:lnTo>
                  <a:pt x="27938" y="51940"/>
                </a:lnTo>
                <a:lnTo>
                  <a:pt x="32475" y="47774"/>
                </a:lnTo>
                <a:lnTo>
                  <a:pt x="32475" y="52804"/>
                </a:lnTo>
                <a:lnTo>
                  <a:pt x="34624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4506965" y="5357455"/>
            <a:ext cx="46624" cy="53693"/>
          </a:xfrm>
          <a:custGeom>
            <a:avLst/>
            <a:gdLst/>
            <a:ahLst/>
            <a:cxnLst/>
            <a:rect l="l" t="t" r="r" b="b"/>
            <a:pathLst>
              <a:path w="46624" h="53693">
                <a:moveTo>
                  <a:pt x="543" y="3963"/>
                </a:moveTo>
                <a:lnTo>
                  <a:pt x="17197" y="51677"/>
                </a:lnTo>
                <a:lnTo>
                  <a:pt x="18040" y="52884"/>
                </a:lnTo>
                <a:lnTo>
                  <a:pt x="20613" y="53582"/>
                </a:lnTo>
                <a:lnTo>
                  <a:pt x="23334" y="53693"/>
                </a:lnTo>
                <a:lnTo>
                  <a:pt x="26780" y="53541"/>
                </a:lnTo>
                <a:lnTo>
                  <a:pt x="29488" y="51677"/>
                </a:lnTo>
                <a:lnTo>
                  <a:pt x="46188" y="3963"/>
                </a:lnTo>
                <a:lnTo>
                  <a:pt x="46624" y="1612"/>
                </a:lnTo>
                <a:lnTo>
                  <a:pt x="46090" y="482"/>
                </a:lnTo>
                <a:lnTo>
                  <a:pt x="43268" y="0"/>
                </a:lnTo>
                <a:lnTo>
                  <a:pt x="40072" y="74"/>
                </a:lnTo>
                <a:lnTo>
                  <a:pt x="37486" y="1789"/>
                </a:lnTo>
                <a:lnTo>
                  <a:pt x="23831" y="43192"/>
                </a:lnTo>
                <a:lnTo>
                  <a:pt x="23450" y="43192"/>
                </a:lnTo>
                <a:lnTo>
                  <a:pt x="9634" y="1789"/>
                </a:lnTo>
                <a:lnTo>
                  <a:pt x="8060" y="241"/>
                </a:lnTo>
                <a:lnTo>
                  <a:pt x="5460" y="0"/>
                </a:lnTo>
                <a:lnTo>
                  <a:pt x="2872" y="13"/>
                </a:lnTo>
                <a:lnTo>
                  <a:pt x="0" y="1320"/>
                </a:lnTo>
                <a:lnTo>
                  <a:pt x="543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4560314" y="53566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39" y="17412"/>
                </a:moveTo>
                <a:lnTo>
                  <a:pt x="43822" y="14528"/>
                </a:lnTo>
                <a:lnTo>
                  <a:pt x="43004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24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95" y="7188"/>
                </a:lnTo>
                <a:lnTo>
                  <a:pt x="30650" y="8575"/>
                </a:lnTo>
                <a:lnTo>
                  <a:pt x="32863" y="11328"/>
                </a:lnTo>
                <a:lnTo>
                  <a:pt x="35085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30" y="18708"/>
                </a:lnTo>
                <a:lnTo>
                  <a:pt x="10965" y="14950"/>
                </a:lnTo>
                <a:lnTo>
                  <a:pt x="13765" y="1918"/>
                </a:lnTo>
                <a:lnTo>
                  <a:pt x="10868" y="3200"/>
                </a:lnTo>
                <a:lnTo>
                  <a:pt x="8390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32" y="36360"/>
                </a:lnTo>
                <a:lnTo>
                  <a:pt x="1579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29" y="50598"/>
                </a:lnTo>
                <a:lnTo>
                  <a:pt x="10878" y="52311"/>
                </a:lnTo>
                <a:lnTo>
                  <a:pt x="13902" y="53466"/>
                </a:lnTo>
                <a:lnTo>
                  <a:pt x="16934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90" y="55018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5" y="52083"/>
                </a:lnTo>
                <a:lnTo>
                  <a:pt x="42843" y="49416"/>
                </a:lnTo>
                <a:lnTo>
                  <a:pt x="42969" y="46813"/>
                </a:lnTo>
                <a:lnTo>
                  <a:pt x="42184" y="44121"/>
                </a:lnTo>
                <a:lnTo>
                  <a:pt x="39563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35" y="47511"/>
                </a:lnTo>
                <a:lnTo>
                  <a:pt x="25328" y="47713"/>
                </a:lnTo>
                <a:lnTo>
                  <a:pt x="22369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26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4" y="29465"/>
                </a:lnTo>
                <a:lnTo>
                  <a:pt x="43983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39" y="17412"/>
                </a:lnTo>
                <a:close/>
              </a:path>
              <a:path w="45035" h="55194">
                <a:moveTo>
                  <a:pt x="10965" y="14950"/>
                </a:moveTo>
                <a:lnTo>
                  <a:pt x="12970" y="11875"/>
                </a:lnTo>
                <a:lnTo>
                  <a:pt x="15507" y="9334"/>
                </a:lnTo>
                <a:lnTo>
                  <a:pt x="18863" y="7635"/>
                </a:lnTo>
                <a:lnTo>
                  <a:pt x="23036" y="7188"/>
                </a:lnTo>
                <a:lnTo>
                  <a:pt x="27395" y="7188"/>
                </a:lnTo>
                <a:lnTo>
                  <a:pt x="27345" y="0"/>
                </a:lnTo>
                <a:lnTo>
                  <a:pt x="19903" y="0"/>
                </a:lnTo>
                <a:lnTo>
                  <a:pt x="16675" y="636"/>
                </a:lnTo>
                <a:lnTo>
                  <a:pt x="13765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4641350" y="53566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7" y="42062"/>
                </a:moveTo>
                <a:lnTo>
                  <a:pt x="9974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24" y="47382"/>
                </a:lnTo>
                <a:lnTo>
                  <a:pt x="18384" y="48006"/>
                </a:lnTo>
                <a:lnTo>
                  <a:pt x="15486" y="48006"/>
                </a:lnTo>
                <a:lnTo>
                  <a:pt x="11612" y="45680"/>
                </a:lnTo>
                <a:lnTo>
                  <a:pt x="9197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3" y="54467"/>
                </a:lnTo>
                <a:lnTo>
                  <a:pt x="40208" y="52804"/>
                </a:lnTo>
                <a:lnTo>
                  <a:pt x="40208" y="15796"/>
                </a:lnTo>
                <a:lnTo>
                  <a:pt x="39851" y="13068"/>
                </a:lnTo>
                <a:lnTo>
                  <a:pt x="38475" y="8380"/>
                </a:lnTo>
                <a:lnTo>
                  <a:pt x="35848" y="4823"/>
                </a:lnTo>
                <a:lnTo>
                  <a:pt x="32338" y="2054"/>
                </a:lnTo>
                <a:lnTo>
                  <a:pt x="27410" y="417"/>
                </a:lnTo>
                <a:lnTo>
                  <a:pt x="24400" y="0"/>
                </a:lnTo>
                <a:lnTo>
                  <a:pt x="19004" y="0"/>
                </a:lnTo>
                <a:lnTo>
                  <a:pt x="15288" y="518"/>
                </a:lnTo>
                <a:lnTo>
                  <a:pt x="11736" y="1332"/>
                </a:lnTo>
                <a:lnTo>
                  <a:pt x="8614" y="2411"/>
                </a:lnTo>
                <a:lnTo>
                  <a:pt x="6043" y="3657"/>
                </a:lnTo>
                <a:lnTo>
                  <a:pt x="3502" y="5356"/>
                </a:lnTo>
                <a:lnTo>
                  <a:pt x="2390" y="8164"/>
                </a:lnTo>
                <a:lnTo>
                  <a:pt x="2688" y="11479"/>
                </a:lnTo>
                <a:lnTo>
                  <a:pt x="5273" y="12405"/>
                </a:lnTo>
                <a:lnTo>
                  <a:pt x="8167" y="10717"/>
                </a:lnTo>
                <a:lnTo>
                  <a:pt x="10817" y="9434"/>
                </a:lnTo>
                <a:lnTo>
                  <a:pt x="14114" y="8290"/>
                </a:lnTo>
                <a:lnTo>
                  <a:pt x="17866" y="7480"/>
                </a:lnTo>
                <a:lnTo>
                  <a:pt x="22146" y="7480"/>
                </a:lnTo>
                <a:lnTo>
                  <a:pt x="25303" y="822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4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3" y="23568"/>
                </a:lnTo>
                <a:lnTo>
                  <a:pt x="14248" y="24256"/>
                </a:lnTo>
                <a:lnTo>
                  <a:pt x="11206" y="24940"/>
                </a:lnTo>
                <a:lnTo>
                  <a:pt x="8628" y="25970"/>
                </a:lnTo>
                <a:lnTo>
                  <a:pt x="4417" y="28723"/>
                </a:lnTo>
                <a:lnTo>
                  <a:pt x="1684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7" y="49870"/>
                </a:lnTo>
                <a:lnTo>
                  <a:pt x="6116" y="52473"/>
                </a:lnTo>
                <a:lnTo>
                  <a:pt x="9974" y="54165"/>
                </a:lnTo>
                <a:lnTo>
                  <a:pt x="9197" y="42062"/>
                </a:lnTo>
                <a:lnTo>
                  <a:pt x="9197" y="39456"/>
                </a:lnTo>
                <a:lnTo>
                  <a:pt x="10029" y="35406"/>
                </a:lnTo>
                <a:lnTo>
                  <a:pt x="12674" y="32396"/>
                </a:lnTo>
                <a:lnTo>
                  <a:pt x="15378" y="30934"/>
                </a:lnTo>
                <a:lnTo>
                  <a:pt x="19004" y="30085"/>
                </a:lnTo>
                <a:lnTo>
                  <a:pt x="23604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49" y="44931"/>
                </a:lnTo>
                <a:lnTo>
                  <a:pt x="22924" y="47382"/>
                </a:lnTo>
                <a:lnTo>
                  <a:pt x="19907" y="55191"/>
                </a:lnTo>
                <a:lnTo>
                  <a:pt x="22689" y="54543"/>
                </a:lnTo>
                <a:lnTo>
                  <a:pt x="25328" y="53251"/>
                </a:lnTo>
                <a:lnTo>
                  <a:pt x="27938" y="51940"/>
                </a:lnTo>
                <a:lnTo>
                  <a:pt x="32485" y="47774"/>
                </a:lnTo>
                <a:lnTo>
                  <a:pt x="32485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4697895" y="5333094"/>
            <a:ext cx="8975" cy="78014"/>
          </a:xfrm>
          <a:custGeom>
            <a:avLst/>
            <a:gdLst/>
            <a:ahLst/>
            <a:cxnLst/>
            <a:rect l="l" t="t" r="r" b="b"/>
            <a:pathLst>
              <a:path w="8975" h="78014">
                <a:moveTo>
                  <a:pt x="8975" y="76313"/>
                </a:moveTo>
                <a:lnTo>
                  <a:pt x="8975" y="1752"/>
                </a:lnTo>
                <a:lnTo>
                  <a:pt x="8755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1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4717832" y="5357455"/>
            <a:ext cx="73933" cy="53693"/>
          </a:xfrm>
          <a:custGeom>
            <a:avLst/>
            <a:gdLst/>
            <a:ahLst/>
            <a:cxnLst/>
            <a:rect l="l" t="t" r="r" b="b"/>
            <a:pathLst>
              <a:path w="73933" h="53693">
                <a:moveTo>
                  <a:pt x="482" y="3963"/>
                </a:moveTo>
                <a:lnTo>
                  <a:pt x="14806" y="51677"/>
                </a:lnTo>
                <a:lnTo>
                  <a:pt x="15497" y="52884"/>
                </a:lnTo>
                <a:lnTo>
                  <a:pt x="18039" y="53582"/>
                </a:lnTo>
                <a:lnTo>
                  <a:pt x="20786" y="53693"/>
                </a:lnTo>
                <a:lnTo>
                  <a:pt x="24278" y="53541"/>
                </a:lnTo>
                <a:lnTo>
                  <a:pt x="26927" y="51677"/>
                </a:lnTo>
                <a:lnTo>
                  <a:pt x="36456" y="15227"/>
                </a:lnTo>
                <a:lnTo>
                  <a:pt x="36668" y="15227"/>
                </a:lnTo>
                <a:lnTo>
                  <a:pt x="46943" y="51677"/>
                </a:lnTo>
                <a:lnTo>
                  <a:pt x="47663" y="52884"/>
                </a:lnTo>
                <a:lnTo>
                  <a:pt x="50272" y="53582"/>
                </a:lnTo>
                <a:lnTo>
                  <a:pt x="55817" y="53606"/>
                </a:lnTo>
                <a:lnTo>
                  <a:pt x="59025" y="51677"/>
                </a:lnTo>
                <a:lnTo>
                  <a:pt x="73446" y="3963"/>
                </a:lnTo>
                <a:lnTo>
                  <a:pt x="73933" y="1612"/>
                </a:lnTo>
                <a:lnTo>
                  <a:pt x="73399" y="482"/>
                </a:lnTo>
                <a:lnTo>
                  <a:pt x="70613" y="0"/>
                </a:lnTo>
                <a:lnTo>
                  <a:pt x="68025" y="25"/>
                </a:lnTo>
                <a:lnTo>
                  <a:pt x="64907" y="1789"/>
                </a:lnTo>
                <a:lnTo>
                  <a:pt x="53254" y="43192"/>
                </a:lnTo>
                <a:lnTo>
                  <a:pt x="53096" y="43192"/>
                </a:lnTo>
                <a:lnTo>
                  <a:pt x="41399" y="1677"/>
                </a:lnTo>
                <a:lnTo>
                  <a:pt x="41075" y="888"/>
                </a:lnTo>
                <a:lnTo>
                  <a:pt x="38475" y="25"/>
                </a:lnTo>
                <a:lnTo>
                  <a:pt x="35243" y="25"/>
                </a:lnTo>
                <a:lnTo>
                  <a:pt x="32259" y="1789"/>
                </a:lnTo>
                <a:lnTo>
                  <a:pt x="21441" y="43192"/>
                </a:lnTo>
                <a:lnTo>
                  <a:pt x="21217" y="43192"/>
                </a:lnTo>
                <a:lnTo>
                  <a:pt x="9409" y="1789"/>
                </a:lnTo>
                <a:lnTo>
                  <a:pt x="8319" y="355"/>
                </a:lnTo>
                <a:lnTo>
                  <a:pt x="5482" y="0"/>
                </a:lnTo>
                <a:lnTo>
                  <a:pt x="2919" y="13"/>
                </a:lnTo>
                <a:lnTo>
                  <a:pt x="0" y="1281"/>
                </a:lnTo>
                <a:lnTo>
                  <a:pt x="482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4799807" y="53566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8" y="42062"/>
                </a:moveTo>
                <a:lnTo>
                  <a:pt x="9975" y="54165"/>
                </a:lnTo>
                <a:lnTo>
                  <a:pt x="14396" y="55191"/>
                </a:lnTo>
                <a:lnTo>
                  <a:pt x="19908" y="55191"/>
                </a:lnTo>
                <a:lnTo>
                  <a:pt x="22924" y="47382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4" y="45680"/>
                </a:lnTo>
                <a:lnTo>
                  <a:pt x="9198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3" y="54467"/>
                </a:lnTo>
                <a:lnTo>
                  <a:pt x="40209" y="52804"/>
                </a:lnTo>
                <a:lnTo>
                  <a:pt x="40209" y="15796"/>
                </a:lnTo>
                <a:lnTo>
                  <a:pt x="39852" y="13068"/>
                </a:lnTo>
                <a:lnTo>
                  <a:pt x="38473" y="8380"/>
                </a:lnTo>
                <a:lnTo>
                  <a:pt x="35849" y="4823"/>
                </a:lnTo>
                <a:lnTo>
                  <a:pt x="32335" y="2054"/>
                </a:lnTo>
                <a:lnTo>
                  <a:pt x="27407" y="417"/>
                </a:lnTo>
                <a:lnTo>
                  <a:pt x="24401" y="0"/>
                </a:lnTo>
                <a:lnTo>
                  <a:pt x="20883" y="0"/>
                </a:lnTo>
                <a:lnTo>
                  <a:pt x="17132" y="176"/>
                </a:lnTo>
                <a:lnTo>
                  <a:pt x="13442" y="888"/>
                </a:lnTo>
                <a:lnTo>
                  <a:pt x="10177" y="1864"/>
                </a:lnTo>
                <a:lnTo>
                  <a:pt x="7244" y="3009"/>
                </a:lnTo>
                <a:lnTo>
                  <a:pt x="3517" y="5356"/>
                </a:lnTo>
                <a:lnTo>
                  <a:pt x="2391" y="8164"/>
                </a:lnTo>
                <a:lnTo>
                  <a:pt x="2686" y="11479"/>
                </a:lnTo>
                <a:lnTo>
                  <a:pt x="5274" y="12405"/>
                </a:lnTo>
                <a:lnTo>
                  <a:pt x="8168" y="10717"/>
                </a:lnTo>
                <a:lnTo>
                  <a:pt x="10817" y="9434"/>
                </a:lnTo>
                <a:lnTo>
                  <a:pt x="14116" y="8290"/>
                </a:lnTo>
                <a:lnTo>
                  <a:pt x="17863" y="7480"/>
                </a:lnTo>
                <a:lnTo>
                  <a:pt x="22147" y="7480"/>
                </a:lnTo>
                <a:lnTo>
                  <a:pt x="25304" y="8229"/>
                </a:lnTo>
                <a:lnTo>
                  <a:pt x="27867" y="9485"/>
                </a:lnTo>
                <a:lnTo>
                  <a:pt x="30280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2" y="23227"/>
                </a:lnTo>
                <a:lnTo>
                  <a:pt x="17294" y="23568"/>
                </a:lnTo>
                <a:lnTo>
                  <a:pt x="14249" y="24256"/>
                </a:lnTo>
                <a:lnTo>
                  <a:pt x="11203" y="24940"/>
                </a:lnTo>
                <a:lnTo>
                  <a:pt x="8629" y="25970"/>
                </a:lnTo>
                <a:lnTo>
                  <a:pt x="4417" y="28723"/>
                </a:lnTo>
                <a:lnTo>
                  <a:pt x="1685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24" y="46379"/>
                </a:lnTo>
                <a:lnTo>
                  <a:pt x="3182" y="49870"/>
                </a:lnTo>
                <a:lnTo>
                  <a:pt x="6127" y="52473"/>
                </a:lnTo>
                <a:lnTo>
                  <a:pt x="9975" y="54165"/>
                </a:lnTo>
                <a:lnTo>
                  <a:pt x="9198" y="42062"/>
                </a:lnTo>
                <a:lnTo>
                  <a:pt x="9198" y="39456"/>
                </a:lnTo>
                <a:lnTo>
                  <a:pt x="10040" y="35406"/>
                </a:lnTo>
                <a:lnTo>
                  <a:pt x="12675" y="32396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50" y="44931"/>
                </a:lnTo>
                <a:lnTo>
                  <a:pt x="22924" y="47382"/>
                </a:lnTo>
                <a:lnTo>
                  <a:pt x="19908" y="55191"/>
                </a:lnTo>
                <a:lnTo>
                  <a:pt x="22691" y="54543"/>
                </a:lnTo>
                <a:lnTo>
                  <a:pt x="25330" y="53251"/>
                </a:lnTo>
                <a:lnTo>
                  <a:pt x="27940" y="51940"/>
                </a:lnTo>
                <a:lnTo>
                  <a:pt x="32482" y="47774"/>
                </a:lnTo>
                <a:lnTo>
                  <a:pt x="32482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4850028" y="5357459"/>
            <a:ext cx="46202" cy="73670"/>
          </a:xfrm>
          <a:custGeom>
            <a:avLst/>
            <a:gdLst/>
            <a:ahLst/>
            <a:cxnLst/>
            <a:rect l="l" t="t" r="r" b="b"/>
            <a:pathLst>
              <a:path w="46202" h="73670">
                <a:moveTo>
                  <a:pt x="284" y="3567"/>
                </a:moveTo>
                <a:lnTo>
                  <a:pt x="17750" y="51562"/>
                </a:lnTo>
                <a:lnTo>
                  <a:pt x="19273" y="53351"/>
                </a:lnTo>
                <a:lnTo>
                  <a:pt x="12527" y="70815"/>
                </a:lnTo>
                <a:lnTo>
                  <a:pt x="13517" y="73428"/>
                </a:lnTo>
                <a:lnTo>
                  <a:pt x="16390" y="73670"/>
                </a:lnTo>
                <a:lnTo>
                  <a:pt x="19558" y="73507"/>
                </a:lnTo>
                <a:lnTo>
                  <a:pt x="22110" y="71815"/>
                </a:lnTo>
                <a:lnTo>
                  <a:pt x="28633" y="53351"/>
                </a:lnTo>
                <a:lnTo>
                  <a:pt x="46202" y="3390"/>
                </a:lnTo>
                <a:lnTo>
                  <a:pt x="45766" y="406"/>
                </a:lnTo>
                <a:lnTo>
                  <a:pt x="43141" y="0"/>
                </a:lnTo>
                <a:lnTo>
                  <a:pt x="40071" y="49"/>
                </a:lnTo>
                <a:lnTo>
                  <a:pt x="37274" y="1939"/>
                </a:lnTo>
                <a:lnTo>
                  <a:pt x="23780" y="42468"/>
                </a:lnTo>
                <a:lnTo>
                  <a:pt x="23633" y="42468"/>
                </a:lnTo>
                <a:lnTo>
                  <a:pt x="9644" y="2170"/>
                </a:lnTo>
                <a:lnTo>
                  <a:pt x="8963" y="734"/>
                </a:lnTo>
                <a:lnTo>
                  <a:pt x="6252" y="24"/>
                </a:lnTo>
                <a:lnTo>
                  <a:pt x="3218" y="0"/>
                </a:lnTo>
                <a:lnTo>
                  <a:pt x="0" y="924"/>
                </a:lnTo>
                <a:lnTo>
                  <a:pt x="28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4902573" y="5356677"/>
            <a:ext cx="34660" cy="55191"/>
          </a:xfrm>
          <a:custGeom>
            <a:avLst/>
            <a:gdLst/>
            <a:ahLst/>
            <a:cxnLst/>
            <a:rect l="l" t="t" r="r" b="b"/>
            <a:pathLst>
              <a:path w="34660" h="55191">
                <a:moveTo>
                  <a:pt x="2264" y="20650"/>
                </a:moveTo>
                <a:lnTo>
                  <a:pt x="3910" y="23620"/>
                </a:lnTo>
                <a:lnTo>
                  <a:pt x="7538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63" y="31089"/>
                </a:lnTo>
                <a:lnTo>
                  <a:pt x="19457" y="32245"/>
                </a:lnTo>
                <a:lnTo>
                  <a:pt x="23087" y="34391"/>
                </a:lnTo>
                <a:lnTo>
                  <a:pt x="25438" y="37185"/>
                </a:lnTo>
                <a:lnTo>
                  <a:pt x="25787" y="39787"/>
                </a:lnTo>
                <a:lnTo>
                  <a:pt x="25552" y="42354"/>
                </a:lnTo>
                <a:lnTo>
                  <a:pt x="22964" y="45835"/>
                </a:lnTo>
                <a:lnTo>
                  <a:pt x="19757" y="47318"/>
                </a:lnTo>
                <a:lnTo>
                  <a:pt x="17147" y="47815"/>
                </a:lnTo>
                <a:lnTo>
                  <a:pt x="13590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294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1" y="52373"/>
                </a:lnTo>
                <a:lnTo>
                  <a:pt x="6224" y="53709"/>
                </a:lnTo>
                <a:lnTo>
                  <a:pt x="8898" y="54494"/>
                </a:lnTo>
                <a:lnTo>
                  <a:pt x="12059" y="55055"/>
                </a:lnTo>
                <a:lnTo>
                  <a:pt x="15448" y="55191"/>
                </a:lnTo>
                <a:lnTo>
                  <a:pt x="18284" y="55191"/>
                </a:lnTo>
                <a:lnTo>
                  <a:pt x="20883" y="54839"/>
                </a:lnTo>
                <a:lnTo>
                  <a:pt x="23234" y="54141"/>
                </a:lnTo>
                <a:lnTo>
                  <a:pt x="27633" y="52387"/>
                </a:lnTo>
                <a:lnTo>
                  <a:pt x="31036" y="49630"/>
                </a:lnTo>
                <a:lnTo>
                  <a:pt x="33275" y="45921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9" y="33491"/>
                </a:lnTo>
                <a:lnTo>
                  <a:pt x="31953" y="30582"/>
                </a:lnTo>
                <a:lnTo>
                  <a:pt x="28299" y="27392"/>
                </a:lnTo>
                <a:lnTo>
                  <a:pt x="25290" y="25830"/>
                </a:lnTo>
                <a:lnTo>
                  <a:pt x="22219" y="24498"/>
                </a:lnTo>
                <a:lnTo>
                  <a:pt x="19173" y="23252"/>
                </a:lnTo>
                <a:lnTo>
                  <a:pt x="16207" y="22061"/>
                </a:lnTo>
                <a:lnTo>
                  <a:pt x="12553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87" y="8533"/>
                </a:lnTo>
                <a:lnTo>
                  <a:pt x="16070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60" y="8611"/>
                </a:lnTo>
                <a:lnTo>
                  <a:pt x="29325" y="10375"/>
                </a:lnTo>
                <a:lnTo>
                  <a:pt x="32123" y="8547"/>
                </a:lnTo>
                <a:lnTo>
                  <a:pt x="32076" y="5854"/>
                </a:lnTo>
                <a:lnTo>
                  <a:pt x="30492" y="2984"/>
                </a:lnTo>
                <a:lnTo>
                  <a:pt x="27555" y="1498"/>
                </a:lnTo>
                <a:lnTo>
                  <a:pt x="24264" y="558"/>
                </a:lnTo>
                <a:lnTo>
                  <a:pt x="21654" y="115"/>
                </a:lnTo>
                <a:lnTo>
                  <a:pt x="16070" y="0"/>
                </a:lnTo>
                <a:lnTo>
                  <a:pt x="13468" y="407"/>
                </a:lnTo>
                <a:lnTo>
                  <a:pt x="11225" y="1231"/>
                </a:lnTo>
                <a:lnTo>
                  <a:pt x="7142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202" y="12917"/>
                </a:lnTo>
                <a:lnTo>
                  <a:pt x="1202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4968882" y="5332676"/>
            <a:ext cx="33140" cy="78432"/>
          </a:xfrm>
          <a:custGeom>
            <a:avLst/>
            <a:gdLst/>
            <a:ahLst/>
            <a:cxnLst/>
            <a:rect l="l" t="t" r="r" b="b"/>
            <a:pathLst>
              <a:path w="33140" h="78432">
                <a:moveTo>
                  <a:pt x="28623" y="25055"/>
                </a:moveTo>
                <a:lnTo>
                  <a:pt x="17689" y="25055"/>
                </a:lnTo>
                <a:lnTo>
                  <a:pt x="17689" y="17424"/>
                </a:lnTo>
                <a:lnTo>
                  <a:pt x="18064" y="14083"/>
                </a:lnTo>
                <a:lnTo>
                  <a:pt x="18745" y="11351"/>
                </a:lnTo>
                <a:lnTo>
                  <a:pt x="20662" y="8761"/>
                </a:lnTo>
                <a:lnTo>
                  <a:pt x="23680" y="7642"/>
                </a:lnTo>
                <a:lnTo>
                  <a:pt x="26877" y="7721"/>
                </a:lnTo>
                <a:lnTo>
                  <a:pt x="30095" y="8661"/>
                </a:lnTo>
                <a:lnTo>
                  <a:pt x="32795" y="8596"/>
                </a:lnTo>
                <a:lnTo>
                  <a:pt x="33140" y="5853"/>
                </a:lnTo>
                <a:lnTo>
                  <a:pt x="33054" y="4036"/>
                </a:lnTo>
                <a:lnTo>
                  <a:pt x="30897" y="1140"/>
                </a:lnTo>
                <a:lnTo>
                  <a:pt x="28136" y="353"/>
                </a:lnTo>
                <a:lnTo>
                  <a:pt x="24439" y="0"/>
                </a:lnTo>
                <a:lnTo>
                  <a:pt x="21750" y="0"/>
                </a:lnTo>
                <a:lnTo>
                  <a:pt x="19424" y="378"/>
                </a:lnTo>
                <a:lnTo>
                  <a:pt x="15460" y="1889"/>
                </a:lnTo>
                <a:lnTo>
                  <a:pt x="12517" y="4683"/>
                </a:lnTo>
                <a:lnTo>
                  <a:pt x="10237" y="8329"/>
                </a:lnTo>
                <a:lnTo>
                  <a:pt x="8973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4" y="25055"/>
                </a:lnTo>
                <a:lnTo>
                  <a:pt x="298" y="26221"/>
                </a:lnTo>
                <a:lnTo>
                  <a:pt x="0" y="28903"/>
                </a:lnTo>
                <a:lnTo>
                  <a:pt x="1744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8" y="77698"/>
                </a:lnTo>
                <a:lnTo>
                  <a:pt x="11573" y="78432"/>
                </a:lnTo>
                <a:lnTo>
                  <a:pt x="14766" y="78432"/>
                </a:lnTo>
                <a:lnTo>
                  <a:pt x="17689" y="76730"/>
                </a:lnTo>
                <a:lnTo>
                  <a:pt x="17689" y="32702"/>
                </a:lnTo>
                <a:lnTo>
                  <a:pt x="28623" y="32702"/>
                </a:lnTo>
                <a:lnTo>
                  <a:pt x="30419" y="30250"/>
                </a:lnTo>
                <a:lnTo>
                  <a:pt x="3036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5008157" y="53367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96" y="9155"/>
                </a:lnTo>
                <a:lnTo>
                  <a:pt x="3395" y="11049"/>
                </a:lnTo>
                <a:lnTo>
                  <a:pt x="7640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11" y="1915"/>
                </a:lnTo>
                <a:lnTo>
                  <a:pt x="7715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275" y="73428"/>
                </a:moveTo>
                <a:lnTo>
                  <a:pt x="3949" y="74368"/>
                </a:lnTo>
                <a:lnTo>
                  <a:pt x="7204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42" y="21715"/>
                </a:lnTo>
                <a:lnTo>
                  <a:pt x="7204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275" y="73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034631" y="53566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4" y="23332"/>
                </a:moveTo>
                <a:lnTo>
                  <a:pt x="33174" y="52730"/>
                </a:lnTo>
                <a:lnTo>
                  <a:pt x="33400" y="53492"/>
                </a:lnTo>
                <a:lnTo>
                  <a:pt x="36036" y="54432"/>
                </a:lnTo>
                <a:lnTo>
                  <a:pt x="39291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54" y="15455"/>
                </a:lnTo>
                <a:lnTo>
                  <a:pt x="41259" y="12903"/>
                </a:lnTo>
                <a:lnTo>
                  <a:pt x="40655" y="10364"/>
                </a:lnTo>
                <a:lnTo>
                  <a:pt x="38290" y="6249"/>
                </a:lnTo>
                <a:lnTo>
                  <a:pt x="35107" y="2833"/>
                </a:lnTo>
                <a:lnTo>
                  <a:pt x="30640" y="572"/>
                </a:lnTo>
                <a:lnTo>
                  <a:pt x="27900" y="0"/>
                </a:lnTo>
                <a:lnTo>
                  <a:pt x="21837" y="0"/>
                </a:lnTo>
                <a:lnTo>
                  <a:pt x="19076" y="723"/>
                </a:lnTo>
                <a:lnTo>
                  <a:pt x="16341" y="2197"/>
                </a:lnTo>
                <a:lnTo>
                  <a:pt x="13590" y="3672"/>
                </a:lnTo>
                <a:lnTo>
                  <a:pt x="10858" y="5984"/>
                </a:lnTo>
                <a:lnTo>
                  <a:pt x="8097" y="9143"/>
                </a:lnTo>
                <a:lnTo>
                  <a:pt x="8097" y="2197"/>
                </a:lnTo>
                <a:lnTo>
                  <a:pt x="5533" y="800"/>
                </a:lnTo>
                <a:lnTo>
                  <a:pt x="2560" y="800"/>
                </a:lnTo>
                <a:lnTo>
                  <a:pt x="0" y="2503"/>
                </a:lnTo>
                <a:lnTo>
                  <a:pt x="0" y="52730"/>
                </a:lnTo>
                <a:lnTo>
                  <a:pt x="173" y="53492"/>
                </a:lnTo>
                <a:lnTo>
                  <a:pt x="2844" y="54432"/>
                </a:lnTo>
                <a:lnTo>
                  <a:pt x="6102" y="54432"/>
                </a:lnTo>
                <a:lnTo>
                  <a:pt x="8961" y="52730"/>
                </a:lnTo>
                <a:lnTo>
                  <a:pt x="8961" y="17630"/>
                </a:lnTo>
                <a:lnTo>
                  <a:pt x="11441" y="14465"/>
                </a:lnTo>
                <a:lnTo>
                  <a:pt x="13792" y="12067"/>
                </a:lnTo>
                <a:lnTo>
                  <a:pt x="18281" y="8788"/>
                </a:lnTo>
                <a:lnTo>
                  <a:pt x="22792" y="7978"/>
                </a:lnTo>
                <a:lnTo>
                  <a:pt x="26057" y="8305"/>
                </a:lnTo>
                <a:lnTo>
                  <a:pt x="28707" y="9641"/>
                </a:lnTo>
                <a:lnTo>
                  <a:pt x="31457" y="13144"/>
                </a:lnTo>
                <a:lnTo>
                  <a:pt x="32533" y="16409"/>
                </a:lnTo>
                <a:lnTo>
                  <a:pt x="33174" y="20459"/>
                </a:lnTo>
                <a:lnTo>
                  <a:pt x="33174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092350" y="53367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80" y="11049"/>
                </a:lnTo>
                <a:lnTo>
                  <a:pt x="7625" y="11049"/>
                </a:lnTo>
                <a:lnTo>
                  <a:pt x="10681" y="9104"/>
                </a:lnTo>
                <a:lnTo>
                  <a:pt x="11092" y="5472"/>
                </a:lnTo>
                <a:lnTo>
                  <a:pt x="10695" y="1915"/>
                </a:lnTo>
                <a:lnTo>
                  <a:pt x="7701" y="0"/>
                </a:lnTo>
                <a:lnTo>
                  <a:pt x="3453" y="0"/>
                </a:lnTo>
                <a:lnTo>
                  <a:pt x="382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396" y="73634"/>
                </a:moveTo>
                <a:lnTo>
                  <a:pt x="3938" y="74368"/>
                </a:lnTo>
                <a:lnTo>
                  <a:pt x="7189" y="74368"/>
                </a:lnTo>
                <a:lnTo>
                  <a:pt x="10052" y="72666"/>
                </a:lnTo>
                <a:lnTo>
                  <a:pt x="10052" y="22439"/>
                </a:lnTo>
                <a:lnTo>
                  <a:pt x="9828" y="21715"/>
                </a:lnTo>
                <a:lnTo>
                  <a:pt x="7189" y="20750"/>
                </a:lnTo>
                <a:lnTo>
                  <a:pt x="3938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396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114886" y="5356677"/>
            <a:ext cx="34654" cy="55191"/>
          </a:xfrm>
          <a:custGeom>
            <a:avLst/>
            <a:gdLst/>
            <a:ahLst/>
            <a:cxnLst/>
            <a:rect l="l" t="t" r="r" b="b"/>
            <a:pathLst>
              <a:path w="34654" h="55191">
                <a:moveTo>
                  <a:pt x="2258" y="20650"/>
                </a:moveTo>
                <a:lnTo>
                  <a:pt x="3902" y="23620"/>
                </a:lnTo>
                <a:lnTo>
                  <a:pt x="7542" y="26910"/>
                </a:lnTo>
                <a:lnTo>
                  <a:pt x="10476" y="28512"/>
                </a:lnTo>
                <a:lnTo>
                  <a:pt x="13521" y="29845"/>
                </a:lnTo>
                <a:lnTo>
                  <a:pt x="16553" y="31089"/>
                </a:lnTo>
                <a:lnTo>
                  <a:pt x="19451" y="32245"/>
                </a:lnTo>
                <a:lnTo>
                  <a:pt x="23075" y="34391"/>
                </a:lnTo>
                <a:lnTo>
                  <a:pt x="25430" y="37185"/>
                </a:lnTo>
                <a:lnTo>
                  <a:pt x="25787" y="39787"/>
                </a:lnTo>
                <a:lnTo>
                  <a:pt x="25538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36" y="47815"/>
                </a:lnTo>
                <a:lnTo>
                  <a:pt x="13580" y="47815"/>
                </a:lnTo>
                <a:lnTo>
                  <a:pt x="10224" y="47067"/>
                </a:lnTo>
                <a:lnTo>
                  <a:pt x="6167" y="45429"/>
                </a:lnTo>
                <a:lnTo>
                  <a:pt x="3294" y="43776"/>
                </a:lnTo>
                <a:lnTo>
                  <a:pt x="274" y="44157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888" y="54494"/>
                </a:lnTo>
                <a:lnTo>
                  <a:pt x="12045" y="55055"/>
                </a:lnTo>
                <a:lnTo>
                  <a:pt x="15452" y="55191"/>
                </a:lnTo>
                <a:lnTo>
                  <a:pt x="18284" y="55191"/>
                </a:lnTo>
                <a:lnTo>
                  <a:pt x="20873" y="54839"/>
                </a:lnTo>
                <a:lnTo>
                  <a:pt x="23227" y="54141"/>
                </a:lnTo>
                <a:lnTo>
                  <a:pt x="27619" y="52387"/>
                </a:lnTo>
                <a:lnTo>
                  <a:pt x="31024" y="49630"/>
                </a:lnTo>
                <a:lnTo>
                  <a:pt x="33267" y="45921"/>
                </a:lnTo>
                <a:lnTo>
                  <a:pt x="34654" y="41630"/>
                </a:lnTo>
                <a:lnTo>
                  <a:pt x="34654" y="36903"/>
                </a:lnTo>
                <a:lnTo>
                  <a:pt x="33585" y="33491"/>
                </a:lnTo>
                <a:lnTo>
                  <a:pt x="31954" y="30582"/>
                </a:lnTo>
                <a:lnTo>
                  <a:pt x="28289" y="27392"/>
                </a:lnTo>
                <a:lnTo>
                  <a:pt x="25279" y="25830"/>
                </a:lnTo>
                <a:lnTo>
                  <a:pt x="22223" y="24498"/>
                </a:lnTo>
                <a:lnTo>
                  <a:pt x="19163" y="23252"/>
                </a:lnTo>
                <a:lnTo>
                  <a:pt x="16192" y="22061"/>
                </a:lnTo>
                <a:lnTo>
                  <a:pt x="12556" y="19900"/>
                </a:lnTo>
                <a:lnTo>
                  <a:pt x="10152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91" y="8533"/>
                </a:lnTo>
                <a:lnTo>
                  <a:pt x="16070" y="7315"/>
                </a:lnTo>
                <a:lnTo>
                  <a:pt x="18929" y="7136"/>
                </a:lnTo>
                <a:lnTo>
                  <a:pt x="22151" y="7340"/>
                </a:lnTo>
                <a:lnTo>
                  <a:pt x="25948" y="8611"/>
                </a:lnTo>
                <a:lnTo>
                  <a:pt x="29315" y="10375"/>
                </a:lnTo>
                <a:lnTo>
                  <a:pt x="32127" y="8547"/>
                </a:lnTo>
                <a:lnTo>
                  <a:pt x="32062" y="5854"/>
                </a:lnTo>
                <a:lnTo>
                  <a:pt x="30492" y="2984"/>
                </a:lnTo>
                <a:lnTo>
                  <a:pt x="27547" y="1498"/>
                </a:lnTo>
                <a:lnTo>
                  <a:pt x="24264" y="558"/>
                </a:lnTo>
                <a:lnTo>
                  <a:pt x="21654" y="115"/>
                </a:lnTo>
                <a:lnTo>
                  <a:pt x="16070" y="0"/>
                </a:lnTo>
                <a:lnTo>
                  <a:pt x="13456" y="407"/>
                </a:lnTo>
                <a:lnTo>
                  <a:pt x="11228" y="1231"/>
                </a:lnTo>
                <a:lnTo>
                  <a:pt x="7146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202" y="12917"/>
                </a:lnTo>
                <a:lnTo>
                  <a:pt x="1202" y="17118"/>
                </a:lnTo>
                <a:lnTo>
                  <a:pt x="225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162137" y="5333094"/>
            <a:ext cx="42152" cy="78014"/>
          </a:xfrm>
          <a:custGeom>
            <a:avLst/>
            <a:gdLst/>
            <a:ahLst/>
            <a:cxnLst/>
            <a:rect l="l" t="t" r="r" b="b"/>
            <a:pathLst>
              <a:path w="42152" h="78014">
                <a:moveTo>
                  <a:pt x="33181" y="46915"/>
                </a:moveTo>
                <a:lnTo>
                  <a:pt x="33181" y="76313"/>
                </a:lnTo>
                <a:lnTo>
                  <a:pt x="33401" y="77075"/>
                </a:lnTo>
                <a:lnTo>
                  <a:pt x="36050" y="78014"/>
                </a:lnTo>
                <a:lnTo>
                  <a:pt x="39293" y="78014"/>
                </a:lnTo>
                <a:lnTo>
                  <a:pt x="42152" y="76313"/>
                </a:lnTo>
                <a:lnTo>
                  <a:pt x="42152" y="42127"/>
                </a:lnTo>
                <a:lnTo>
                  <a:pt x="41856" y="39038"/>
                </a:lnTo>
                <a:lnTo>
                  <a:pt x="41263" y="36485"/>
                </a:lnTo>
                <a:lnTo>
                  <a:pt x="40655" y="33947"/>
                </a:lnTo>
                <a:lnTo>
                  <a:pt x="38293" y="29832"/>
                </a:lnTo>
                <a:lnTo>
                  <a:pt x="35110" y="26416"/>
                </a:lnTo>
                <a:lnTo>
                  <a:pt x="30642" y="24155"/>
                </a:lnTo>
                <a:lnTo>
                  <a:pt x="27906" y="23582"/>
                </a:lnTo>
                <a:lnTo>
                  <a:pt x="21988" y="23582"/>
                </a:lnTo>
                <a:lnTo>
                  <a:pt x="19364" y="24245"/>
                </a:lnTo>
                <a:lnTo>
                  <a:pt x="16751" y="25617"/>
                </a:lnTo>
                <a:lnTo>
                  <a:pt x="14140" y="26974"/>
                </a:lnTo>
                <a:lnTo>
                  <a:pt x="11537" y="29044"/>
                </a:lnTo>
                <a:lnTo>
                  <a:pt x="8963" y="31837"/>
                </a:lnTo>
                <a:lnTo>
                  <a:pt x="8963" y="1752"/>
                </a:lnTo>
                <a:lnTo>
                  <a:pt x="8751" y="963"/>
                </a:lnTo>
                <a:lnTo>
                  <a:pt x="6102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3"/>
                </a:lnTo>
                <a:lnTo>
                  <a:pt x="309" y="77280"/>
                </a:lnTo>
                <a:lnTo>
                  <a:pt x="2862" y="78014"/>
                </a:lnTo>
                <a:lnTo>
                  <a:pt x="6102" y="78014"/>
                </a:lnTo>
                <a:lnTo>
                  <a:pt x="8963" y="76313"/>
                </a:lnTo>
                <a:lnTo>
                  <a:pt x="8963" y="41212"/>
                </a:lnTo>
                <a:lnTo>
                  <a:pt x="11440" y="38047"/>
                </a:lnTo>
                <a:lnTo>
                  <a:pt x="13790" y="35650"/>
                </a:lnTo>
                <a:lnTo>
                  <a:pt x="18288" y="32371"/>
                </a:lnTo>
                <a:lnTo>
                  <a:pt x="22791" y="31560"/>
                </a:lnTo>
                <a:lnTo>
                  <a:pt x="26060" y="31888"/>
                </a:lnTo>
                <a:lnTo>
                  <a:pt x="28709" y="33224"/>
                </a:lnTo>
                <a:lnTo>
                  <a:pt x="31456" y="36727"/>
                </a:lnTo>
                <a:lnTo>
                  <a:pt x="32533" y="39992"/>
                </a:lnTo>
                <a:lnTo>
                  <a:pt x="33181" y="44042"/>
                </a:lnTo>
                <a:lnTo>
                  <a:pt x="33181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217678" y="5356674"/>
            <a:ext cx="45035" cy="55194"/>
          </a:xfrm>
          <a:custGeom>
            <a:avLst/>
            <a:gdLst/>
            <a:ahLst/>
            <a:cxnLst/>
            <a:rect l="l" t="t" r="r" b="b"/>
            <a:pathLst>
              <a:path w="45035" h="55194">
                <a:moveTo>
                  <a:pt x="44629" y="17412"/>
                </a:moveTo>
                <a:lnTo>
                  <a:pt x="43812" y="14528"/>
                </a:lnTo>
                <a:lnTo>
                  <a:pt x="42994" y="11659"/>
                </a:lnTo>
                <a:lnTo>
                  <a:pt x="39974" y="6997"/>
                </a:lnTo>
                <a:lnTo>
                  <a:pt x="36010" y="3163"/>
                </a:lnTo>
                <a:lnTo>
                  <a:pt x="33310" y="1893"/>
                </a:lnTo>
                <a:lnTo>
                  <a:pt x="30603" y="636"/>
                </a:lnTo>
                <a:lnTo>
                  <a:pt x="27345" y="0"/>
                </a:lnTo>
                <a:lnTo>
                  <a:pt x="27381" y="7188"/>
                </a:lnTo>
                <a:lnTo>
                  <a:pt x="30653" y="8575"/>
                </a:lnTo>
                <a:lnTo>
                  <a:pt x="32857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295" y="22708"/>
                </a:lnTo>
                <a:lnTo>
                  <a:pt x="9716" y="18708"/>
                </a:lnTo>
                <a:lnTo>
                  <a:pt x="10968" y="14950"/>
                </a:lnTo>
                <a:lnTo>
                  <a:pt x="13751" y="1918"/>
                </a:lnTo>
                <a:lnTo>
                  <a:pt x="10857" y="3200"/>
                </a:lnTo>
                <a:lnTo>
                  <a:pt x="8380" y="5043"/>
                </a:lnTo>
                <a:lnTo>
                  <a:pt x="4283" y="9842"/>
                </a:lnTo>
                <a:lnTo>
                  <a:pt x="2721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8" y="36360"/>
                </a:lnTo>
                <a:lnTo>
                  <a:pt x="1573" y="39790"/>
                </a:lnTo>
                <a:lnTo>
                  <a:pt x="2623" y="43206"/>
                </a:lnTo>
                <a:lnTo>
                  <a:pt x="4183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0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80" y="55018"/>
                </a:lnTo>
                <a:lnTo>
                  <a:pt x="33077" y="54305"/>
                </a:lnTo>
                <a:lnTo>
                  <a:pt x="36446" y="53466"/>
                </a:lnTo>
                <a:lnTo>
                  <a:pt x="40255" y="52083"/>
                </a:lnTo>
                <a:lnTo>
                  <a:pt x="42832" y="49416"/>
                </a:lnTo>
                <a:lnTo>
                  <a:pt x="42969" y="46813"/>
                </a:lnTo>
                <a:lnTo>
                  <a:pt x="42177" y="44121"/>
                </a:lnTo>
                <a:lnTo>
                  <a:pt x="39552" y="44503"/>
                </a:lnTo>
                <a:lnTo>
                  <a:pt x="36269" y="45810"/>
                </a:lnTo>
                <a:lnTo>
                  <a:pt x="33361" y="46738"/>
                </a:lnTo>
                <a:lnTo>
                  <a:pt x="29721" y="47511"/>
                </a:lnTo>
                <a:lnTo>
                  <a:pt x="25314" y="47713"/>
                </a:lnTo>
                <a:lnTo>
                  <a:pt x="22355" y="47713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6996"/>
                </a:lnTo>
                <a:lnTo>
                  <a:pt x="9295" y="32259"/>
                </a:lnTo>
                <a:lnTo>
                  <a:pt x="9295" y="29465"/>
                </a:lnTo>
                <a:lnTo>
                  <a:pt x="41532" y="29465"/>
                </a:lnTo>
                <a:lnTo>
                  <a:pt x="43985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4">
                <a:moveTo>
                  <a:pt x="10968" y="14950"/>
                </a:moveTo>
                <a:lnTo>
                  <a:pt x="12974" y="11875"/>
                </a:lnTo>
                <a:lnTo>
                  <a:pt x="15497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1" y="7188"/>
                </a:lnTo>
                <a:lnTo>
                  <a:pt x="27345" y="0"/>
                </a:lnTo>
                <a:lnTo>
                  <a:pt x="19907" y="0"/>
                </a:lnTo>
                <a:lnTo>
                  <a:pt x="16661" y="636"/>
                </a:lnTo>
                <a:lnTo>
                  <a:pt x="13751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273542" y="5333331"/>
            <a:ext cx="45039" cy="78536"/>
          </a:xfrm>
          <a:custGeom>
            <a:avLst/>
            <a:gdLst/>
            <a:ahLst/>
            <a:cxnLst/>
            <a:rect l="l" t="t" r="r" b="b"/>
            <a:pathLst>
              <a:path w="45039" h="78536">
                <a:moveTo>
                  <a:pt x="37050" y="69443"/>
                </a:moveTo>
                <a:lnTo>
                  <a:pt x="37127" y="76633"/>
                </a:lnTo>
                <a:lnTo>
                  <a:pt x="39740" y="77773"/>
                </a:lnTo>
                <a:lnTo>
                  <a:pt x="42462" y="77773"/>
                </a:lnTo>
                <a:lnTo>
                  <a:pt x="45039" y="76075"/>
                </a:lnTo>
                <a:lnTo>
                  <a:pt x="45039" y="1742"/>
                </a:lnTo>
                <a:lnTo>
                  <a:pt x="44801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4" y="26543"/>
                </a:lnTo>
                <a:lnTo>
                  <a:pt x="26589" y="23978"/>
                </a:lnTo>
                <a:lnTo>
                  <a:pt x="23968" y="23342"/>
                </a:lnTo>
                <a:lnTo>
                  <a:pt x="17665" y="23342"/>
                </a:lnTo>
                <a:lnTo>
                  <a:pt x="14618" y="24004"/>
                </a:lnTo>
                <a:lnTo>
                  <a:pt x="11995" y="25311"/>
                </a:lnTo>
                <a:lnTo>
                  <a:pt x="9370" y="26647"/>
                </a:lnTo>
                <a:lnTo>
                  <a:pt x="7167" y="28526"/>
                </a:lnTo>
                <a:lnTo>
                  <a:pt x="3614" y="33440"/>
                </a:lnTo>
                <a:lnTo>
                  <a:pt x="2264" y="36409"/>
                </a:lnTo>
                <a:lnTo>
                  <a:pt x="1360" y="39891"/>
                </a:lnTo>
                <a:lnTo>
                  <a:pt x="457" y="43373"/>
                </a:lnTo>
                <a:lnTo>
                  <a:pt x="0" y="47271"/>
                </a:lnTo>
                <a:lnTo>
                  <a:pt x="0" y="55234"/>
                </a:lnTo>
                <a:lnTo>
                  <a:pt x="359" y="58686"/>
                </a:lnTo>
                <a:lnTo>
                  <a:pt x="1087" y="61988"/>
                </a:lnTo>
                <a:lnTo>
                  <a:pt x="1807" y="65278"/>
                </a:lnTo>
                <a:lnTo>
                  <a:pt x="2959" y="68148"/>
                </a:lnTo>
                <a:lnTo>
                  <a:pt x="4542" y="70589"/>
                </a:lnTo>
                <a:lnTo>
                  <a:pt x="8182" y="74955"/>
                </a:lnTo>
                <a:lnTo>
                  <a:pt x="9878" y="57988"/>
                </a:lnTo>
                <a:lnTo>
                  <a:pt x="9309" y="53113"/>
                </a:lnTo>
                <a:lnTo>
                  <a:pt x="9309" y="48196"/>
                </a:lnTo>
                <a:lnTo>
                  <a:pt x="9979" y="43549"/>
                </a:lnTo>
                <a:lnTo>
                  <a:pt x="11153" y="39168"/>
                </a:lnTo>
                <a:lnTo>
                  <a:pt x="13147" y="35524"/>
                </a:lnTo>
                <a:lnTo>
                  <a:pt x="16055" y="32943"/>
                </a:lnTo>
                <a:lnTo>
                  <a:pt x="19583" y="31269"/>
                </a:lnTo>
                <a:lnTo>
                  <a:pt x="24335" y="31269"/>
                </a:lnTo>
                <a:lnTo>
                  <a:pt x="28968" y="33681"/>
                </a:lnTo>
                <a:lnTo>
                  <a:pt x="33587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49" y="64198"/>
                </a:lnTo>
                <a:lnTo>
                  <a:pt x="29512" y="67704"/>
                </a:lnTo>
                <a:lnTo>
                  <a:pt x="26046" y="69825"/>
                </a:lnTo>
                <a:lnTo>
                  <a:pt x="22691" y="70664"/>
                </a:lnTo>
                <a:lnTo>
                  <a:pt x="19141" y="70664"/>
                </a:lnTo>
                <a:lnTo>
                  <a:pt x="15623" y="68961"/>
                </a:lnTo>
                <a:lnTo>
                  <a:pt x="12797" y="66333"/>
                </a:lnTo>
                <a:lnTo>
                  <a:pt x="13258" y="77814"/>
                </a:lnTo>
                <a:lnTo>
                  <a:pt x="16315" y="78536"/>
                </a:lnTo>
                <a:lnTo>
                  <a:pt x="23209" y="78536"/>
                </a:lnTo>
                <a:lnTo>
                  <a:pt x="26247" y="77737"/>
                </a:lnTo>
                <a:lnTo>
                  <a:pt x="29029" y="76136"/>
                </a:lnTo>
                <a:lnTo>
                  <a:pt x="31791" y="74537"/>
                </a:lnTo>
                <a:lnTo>
                  <a:pt x="34476" y="72302"/>
                </a:lnTo>
                <a:lnTo>
                  <a:pt x="37050" y="69443"/>
                </a:lnTo>
                <a:close/>
              </a:path>
              <a:path w="45039" h="78536">
                <a:moveTo>
                  <a:pt x="13258" y="77814"/>
                </a:moveTo>
                <a:lnTo>
                  <a:pt x="12797" y="66333"/>
                </a:lnTo>
                <a:lnTo>
                  <a:pt x="10918" y="62575"/>
                </a:lnTo>
                <a:lnTo>
                  <a:pt x="9878" y="57988"/>
                </a:lnTo>
                <a:lnTo>
                  <a:pt x="8182" y="74955"/>
                </a:lnTo>
                <a:lnTo>
                  <a:pt x="13258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357390" y="53566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500" y="36103"/>
                </a:lnTo>
                <a:lnTo>
                  <a:pt x="1475" y="39458"/>
                </a:lnTo>
                <a:lnTo>
                  <a:pt x="2454" y="42800"/>
                </a:lnTo>
                <a:lnTo>
                  <a:pt x="3938" y="45655"/>
                </a:lnTo>
                <a:lnTo>
                  <a:pt x="5932" y="48006"/>
                </a:lnTo>
                <a:lnTo>
                  <a:pt x="10429" y="52134"/>
                </a:lnTo>
                <a:lnTo>
                  <a:pt x="9546" y="32792"/>
                </a:lnTo>
                <a:lnTo>
                  <a:pt x="9312" y="30214"/>
                </a:lnTo>
                <a:lnTo>
                  <a:pt x="9312" y="24598"/>
                </a:lnTo>
                <a:lnTo>
                  <a:pt x="9607" y="21959"/>
                </a:lnTo>
                <a:lnTo>
                  <a:pt x="10215" y="19533"/>
                </a:lnTo>
                <a:lnTo>
                  <a:pt x="11738" y="15022"/>
                </a:lnTo>
                <a:lnTo>
                  <a:pt x="14226" y="11494"/>
                </a:lnTo>
                <a:lnTo>
                  <a:pt x="17744" y="9157"/>
                </a:lnTo>
                <a:lnTo>
                  <a:pt x="21951" y="7707"/>
                </a:lnTo>
                <a:lnTo>
                  <a:pt x="27524" y="7707"/>
                </a:lnTo>
                <a:lnTo>
                  <a:pt x="29937" y="8229"/>
                </a:lnTo>
                <a:lnTo>
                  <a:pt x="33811" y="10349"/>
                </a:lnTo>
                <a:lnTo>
                  <a:pt x="36485" y="13625"/>
                </a:lnTo>
                <a:lnTo>
                  <a:pt x="38428" y="17564"/>
                </a:lnTo>
                <a:lnTo>
                  <a:pt x="39405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80" y="33234"/>
                </a:lnTo>
                <a:lnTo>
                  <a:pt x="38789" y="35661"/>
                </a:lnTo>
                <a:lnTo>
                  <a:pt x="37288" y="40157"/>
                </a:lnTo>
                <a:lnTo>
                  <a:pt x="34790" y="43663"/>
                </a:lnTo>
                <a:lnTo>
                  <a:pt x="31262" y="45986"/>
                </a:lnTo>
                <a:lnTo>
                  <a:pt x="27039" y="47447"/>
                </a:lnTo>
                <a:lnTo>
                  <a:pt x="21506" y="47447"/>
                </a:lnTo>
                <a:lnTo>
                  <a:pt x="19104" y="46915"/>
                </a:lnTo>
                <a:lnTo>
                  <a:pt x="15217" y="44790"/>
                </a:lnTo>
                <a:lnTo>
                  <a:pt x="12531" y="41554"/>
                </a:lnTo>
                <a:lnTo>
                  <a:pt x="13423" y="53351"/>
                </a:lnTo>
                <a:lnTo>
                  <a:pt x="16408" y="54583"/>
                </a:lnTo>
                <a:lnTo>
                  <a:pt x="19907" y="55195"/>
                </a:lnTo>
                <a:lnTo>
                  <a:pt x="28068" y="55195"/>
                </a:lnTo>
                <a:lnTo>
                  <a:pt x="31708" y="54496"/>
                </a:lnTo>
                <a:lnTo>
                  <a:pt x="34851" y="53099"/>
                </a:lnTo>
                <a:lnTo>
                  <a:pt x="37983" y="51713"/>
                </a:lnTo>
                <a:lnTo>
                  <a:pt x="40596" y="49758"/>
                </a:lnTo>
                <a:lnTo>
                  <a:pt x="44768" y="44780"/>
                </a:lnTo>
                <a:lnTo>
                  <a:pt x="46338" y="41807"/>
                </a:lnTo>
                <a:lnTo>
                  <a:pt x="47393" y="38365"/>
                </a:lnTo>
                <a:lnTo>
                  <a:pt x="48444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69" y="19086"/>
                </a:lnTo>
                <a:lnTo>
                  <a:pt x="47476" y="15746"/>
                </a:lnTo>
                <a:lnTo>
                  <a:pt x="46475" y="12393"/>
                </a:lnTo>
                <a:lnTo>
                  <a:pt x="44978" y="9536"/>
                </a:lnTo>
                <a:lnTo>
                  <a:pt x="42983" y="7199"/>
                </a:lnTo>
                <a:lnTo>
                  <a:pt x="38491" y="3074"/>
                </a:lnTo>
                <a:lnTo>
                  <a:pt x="35506" y="1842"/>
                </a:lnTo>
                <a:lnTo>
                  <a:pt x="32510" y="608"/>
                </a:lnTo>
                <a:lnTo>
                  <a:pt x="29008" y="0"/>
                </a:lnTo>
                <a:lnTo>
                  <a:pt x="20815" y="0"/>
                </a:lnTo>
                <a:lnTo>
                  <a:pt x="17160" y="687"/>
                </a:lnTo>
                <a:lnTo>
                  <a:pt x="14043" y="2058"/>
                </a:lnTo>
                <a:lnTo>
                  <a:pt x="10922" y="3441"/>
                </a:lnTo>
                <a:lnTo>
                  <a:pt x="8322" y="5370"/>
                </a:lnTo>
                <a:lnTo>
                  <a:pt x="4150" y="10364"/>
                </a:lnTo>
                <a:lnTo>
                  <a:pt x="2592" y="13333"/>
                </a:lnTo>
                <a:lnTo>
                  <a:pt x="1562" y="16775"/>
                </a:lnTo>
                <a:lnTo>
                  <a:pt x="524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9" y="37630"/>
                </a:moveTo>
                <a:lnTo>
                  <a:pt x="9546" y="32792"/>
                </a:lnTo>
                <a:lnTo>
                  <a:pt x="10429" y="52134"/>
                </a:lnTo>
                <a:lnTo>
                  <a:pt x="13423" y="53351"/>
                </a:lnTo>
                <a:lnTo>
                  <a:pt x="12531" y="41554"/>
                </a:lnTo>
                <a:lnTo>
                  <a:pt x="10539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419634" y="53566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2"/>
                </a:moveTo>
                <a:lnTo>
                  <a:pt x="33177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68" y="15455"/>
                </a:lnTo>
                <a:lnTo>
                  <a:pt x="41259" y="12903"/>
                </a:lnTo>
                <a:lnTo>
                  <a:pt x="40665" y="10364"/>
                </a:lnTo>
                <a:lnTo>
                  <a:pt x="38289" y="6249"/>
                </a:lnTo>
                <a:lnTo>
                  <a:pt x="35120" y="2833"/>
                </a:lnTo>
                <a:lnTo>
                  <a:pt x="30650" y="572"/>
                </a:lnTo>
                <a:lnTo>
                  <a:pt x="27899" y="0"/>
                </a:lnTo>
                <a:lnTo>
                  <a:pt x="21837" y="0"/>
                </a:lnTo>
                <a:lnTo>
                  <a:pt x="19090" y="723"/>
                </a:lnTo>
                <a:lnTo>
                  <a:pt x="16339" y="2197"/>
                </a:lnTo>
                <a:lnTo>
                  <a:pt x="13604" y="3672"/>
                </a:lnTo>
                <a:lnTo>
                  <a:pt x="10857" y="5984"/>
                </a:lnTo>
                <a:lnTo>
                  <a:pt x="8096" y="9143"/>
                </a:lnTo>
                <a:lnTo>
                  <a:pt x="8096" y="2197"/>
                </a:lnTo>
                <a:lnTo>
                  <a:pt x="5533" y="800"/>
                </a:lnTo>
                <a:lnTo>
                  <a:pt x="2573" y="800"/>
                </a:lnTo>
                <a:lnTo>
                  <a:pt x="0" y="2503"/>
                </a:lnTo>
                <a:lnTo>
                  <a:pt x="0" y="52730"/>
                </a:lnTo>
                <a:lnTo>
                  <a:pt x="308" y="53698"/>
                </a:lnTo>
                <a:lnTo>
                  <a:pt x="2857" y="54432"/>
                </a:lnTo>
                <a:lnTo>
                  <a:pt x="6101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36" y="14465"/>
                </a:lnTo>
                <a:lnTo>
                  <a:pt x="13790" y="12067"/>
                </a:lnTo>
                <a:lnTo>
                  <a:pt x="18284" y="8788"/>
                </a:lnTo>
                <a:lnTo>
                  <a:pt x="22787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2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497278" y="53440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0" y="1738"/>
                </a:moveTo>
                <a:lnTo>
                  <a:pt x="17406" y="1029"/>
                </a:lnTo>
                <a:lnTo>
                  <a:pt x="14757" y="0"/>
                </a:lnTo>
                <a:lnTo>
                  <a:pt x="11527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31" y="66686"/>
                </a:lnTo>
                <a:lnTo>
                  <a:pt x="20416" y="67716"/>
                </a:lnTo>
                <a:lnTo>
                  <a:pt x="22965" y="67716"/>
                </a:lnTo>
                <a:lnTo>
                  <a:pt x="25467" y="67550"/>
                </a:lnTo>
                <a:lnTo>
                  <a:pt x="28569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2" y="58355"/>
                </a:lnTo>
                <a:lnTo>
                  <a:pt x="27371" y="59422"/>
                </a:lnTo>
                <a:lnTo>
                  <a:pt x="24488" y="59842"/>
                </a:lnTo>
                <a:lnTo>
                  <a:pt x="21910" y="59842"/>
                </a:lnTo>
                <a:lnTo>
                  <a:pt x="20116" y="58964"/>
                </a:lnTo>
                <a:lnTo>
                  <a:pt x="18126" y="55436"/>
                </a:lnTo>
                <a:lnTo>
                  <a:pt x="17630" y="52819"/>
                </a:lnTo>
                <a:lnTo>
                  <a:pt x="17630" y="21337"/>
                </a:lnTo>
                <a:lnTo>
                  <a:pt x="30196" y="21337"/>
                </a:lnTo>
                <a:lnTo>
                  <a:pt x="31990" y="18884"/>
                </a:lnTo>
                <a:lnTo>
                  <a:pt x="31950" y="16243"/>
                </a:lnTo>
                <a:lnTo>
                  <a:pt x="30196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540950" y="5333094"/>
            <a:ext cx="42163" cy="78014"/>
          </a:xfrm>
          <a:custGeom>
            <a:avLst/>
            <a:gdLst/>
            <a:ahLst/>
            <a:cxnLst/>
            <a:rect l="l" t="t" r="r" b="b"/>
            <a:pathLst>
              <a:path w="42163" h="78014">
                <a:moveTo>
                  <a:pt x="33174" y="46915"/>
                </a:moveTo>
                <a:lnTo>
                  <a:pt x="33174" y="76313"/>
                </a:lnTo>
                <a:lnTo>
                  <a:pt x="33400" y="77075"/>
                </a:lnTo>
                <a:lnTo>
                  <a:pt x="36051" y="78014"/>
                </a:lnTo>
                <a:lnTo>
                  <a:pt x="39305" y="78014"/>
                </a:lnTo>
                <a:lnTo>
                  <a:pt x="42163" y="76313"/>
                </a:lnTo>
                <a:lnTo>
                  <a:pt x="42163" y="42127"/>
                </a:lnTo>
                <a:lnTo>
                  <a:pt x="41868" y="39038"/>
                </a:lnTo>
                <a:lnTo>
                  <a:pt x="41259" y="36485"/>
                </a:lnTo>
                <a:lnTo>
                  <a:pt x="40669" y="33947"/>
                </a:lnTo>
                <a:lnTo>
                  <a:pt x="38304" y="29832"/>
                </a:lnTo>
                <a:lnTo>
                  <a:pt x="35118" y="26416"/>
                </a:lnTo>
                <a:lnTo>
                  <a:pt x="30653" y="24155"/>
                </a:lnTo>
                <a:lnTo>
                  <a:pt x="27914" y="23582"/>
                </a:lnTo>
                <a:lnTo>
                  <a:pt x="22000" y="23582"/>
                </a:lnTo>
                <a:lnTo>
                  <a:pt x="19361" y="24245"/>
                </a:lnTo>
                <a:lnTo>
                  <a:pt x="16747" y="25617"/>
                </a:lnTo>
                <a:lnTo>
                  <a:pt x="14137" y="26974"/>
                </a:lnTo>
                <a:lnTo>
                  <a:pt x="11549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6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3"/>
                </a:lnTo>
                <a:lnTo>
                  <a:pt x="309" y="77280"/>
                </a:lnTo>
                <a:lnTo>
                  <a:pt x="2858" y="78014"/>
                </a:lnTo>
                <a:lnTo>
                  <a:pt x="6116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51" y="38047"/>
                </a:lnTo>
                <a:lnTo>
                  <a:pt x="13802" y="35650"/>
                </a:lnTo>
                <a:lnTo>
                  <a:pt x="18295" y="32371"/>
                </a:lnTo>
                <a:lnTo>
                  <a:pt x="22802" y="31560"/>
                </a:lnTo>
                <a:lnTo>
                  <a:pt x="26060" y="31888"/>
                </a:lnTo>
                <a:lnTo>
                  <a:pt x="28707" y="33224"/>
                </a:lnTo>
                <a:lnTo>
                  <a:pt x="31468" y="36727"/>
                </a:lnTo>
                <a:lnTo>
                  <a:pt x="32533" y="39992"/>
                </a:lnTo>
                <a:lnTo>
                  <a:pt x="33174" y="44042"/>
                </a:lnTo>
                <a:lnTo>
                  <a:pt x="33174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5596491" y="5356674"/>
            <a:ext cx="45036" cy="55194"/>
          </a:xfrm>
          <a:custGeom>
            <a:avLst/>
            <a:gdLst/>
            <a:ahLst/>
            <a:cxnLst/>
            <a:rect l="l" t="t" r="r" b="b"/>
            <a:pathLst>
              <a:path w="45036" h="55194">
                <a:moveTo>
                  <a:pt x="44626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82" y="6997"/>
                </a:lnTo>
                <a:lnTo>
                  <a:pt x="36022" y="3163"/>
                </a:lnTo>
                <a:lnTo>
                  <a:pt x="33310" y="1893"/>
                </a:lnTo>
                <a:lnTo>
                  <a:pt x="30614" y="636"/>
                </a:lnTo>
                <a:lnTo>
                  <a:pt x="27341" y="0"/>
                </a:lnTo>
                <a:lnTo>
                  <a:pt x="27382" y="7188"/>
                </a:lnTo>
                <a:lnTo>
                  <a:pt x="30647" y="8575"/>
                </a:lnTo>
                <a:lnTo>
                  <a:pt x="32865" y="11328"/>
                </a:lnTo>
                <a:lnTo>
                  <a:pt x="35068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06" y="22708"/>
                </a:lnTo>
                <a:lnTo>
                  <a:pt x="9716" y="18708"/>
                </a:lnTo>
                <a:lnTo>
                  <a:pt x="10966" y="14950"/>
                </a:lnTo>
                <a:lnTo>
                  <a:pt x="13762" y="1918"/>
                </a:lnTo>
                <a:lnTo>
                  <a:pt x="10864" y="3200"/>
                </a:lnTo>
                <a:lnTo>
                  <a:pt x="8388" y="5043"/>
                </a:lnTo>
                <a:lnTo>
                  <a:pt x="4281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9" y="36360"/>
                </a:lnTo>
                <a:lnTo>
                  <a:pt x="1581" y="39790"/>
                </a:lnTo>
                <a:lnTo>
                  <a:pt x="2635" y="43206"/>
                </a:lnTo>
                <a:lnTo>
                  <a:pt x="4190" y="46065"/>
                </a:lnTo>
                <a:lnTo>
                  <a:pt x="6264" y="48336"/>
                </a:lnTo>
                <a:lnTo>
                  <a:pt x="10864" y="52311"/>
                </a:lnTo>
                <a:lnTo>
                  <a:pt x="13900" y="53466"/>
                </a:lnTo>
                <a:lnTo>
                  <a:pt x="16920" y="54622"/>
                </a:lnTo>
                <a:lnTo>
                  <a:pt x="20448" y="55194"/>
                </a:lnTo>
                <a:lnTo>
                  <a:pt x="24472" y="55194"/>
                </a:lnTo>
                <a:lnTo>
                  <a:pt x="28991" y="55018"/>
                </a:lnTo>
                <a:lnTo>
                  <a:pt x="33088" y="54305"/>
                </a:lnTo>
                <a:lnTo>
                  <a:pt x="36442" y="53466"/>
                </a:lnTo>
                <a:lnTo>
                  <a:pt x="40255" y="52083"/>
                </a:lnTo>
                <a:lnTo>
                  <a:pt x="42843" y="49416"/>
                </a:lnTo>
                <a:lnTo>
                  <a:pt x="42966" y="46813"/>
                </a:lnTo>
                <a:lnTo>
                  <a:pt x="42174" y="44121"/>
                </a:lnTo>
                <a:lnTo>
                  <a:pt x="39550" y="44503"/>
                </a:lnTo>
                <a:lnTo>
                  <a:pt x="36269" y="45810"/>
                </a:lnTo>
                <a:lnTo>
                  <a:pt x="33371" y="46738"/>
                </a:lnTo>
                <a:lnTo>
                  <a:pt x="29721" y="47511"/>
                </a:lnTo>
                <a:lnTo>
                  <a:pt x="25326" y="47713"/>
                </a:lnTo>
                <a:lnTo>
                  <a:pt x="22355" y="47713"/>
                </a:lnTo>
                <a:lnTo>
                  <a:pt x="17824" y="46432"/>
                </a:lnTo>
                <a:lnTo>
                  <a:pt x="14123" y="44348"/>
                </a:lnTo>
                <a:lnTo>
                  <a:pt x="11570" y="41147"/>
                </a:lnTo>
                <a:lnTo>
                  <a:pt x="10113" y="36996"/>
                </a:lnTo>
                <a:lnTo>
                  <a:pt x="9306" y="32259"/>
                </a:lnTo>
                <a:lnTo>
                  <a:pt x="9306" y="29465"/>
                </a:lnTo>
                <a:lnTo>
                  <a:pt x="41544" y="29465"/>
                </a:lnTo>
                <a:lnTo>
                  <a:pt x="43981" y="28536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6" y="17412"/>
                </a:lnTo>
                <a:close/>
              </a:path>
              <a:path w="45036" h="55194">
                <a:moveTo>
                  <a:pt x="10966" y="14950"/>
                </a:moveTo>
                <a:lnTo>
                  <a:pt x="12971" y="11875"/>
                </a:lnTo>
                <a:lnTo>
                  <a:pt x="15509" y="9334"/>
                </a:lnTo>
                <a:lnTo>
                  <a:pt x="18850" y="7635"/>
                </a:lnTo>
                <a:lnTo>
                  <a:pt x="23036" y="7188"/>
                </a:lnTo>
                <a:lnTo>
                  <a:pt x="27382" y="7188"/>
                </a:lnTo>
                <a:lnTo>
                  <a:pt x="27341" y="0"/>
                </a:lnTo>
                <a:lnTo>
                  <a:pt x="19904" y="0"/>
                </a:lnTo>
                <a:lnTo>
                  <a:pt x="16672" y="636"/>
                </a:lnTo>
                <a:lnTo>
                  <a:pt x="13762" y="1918"/>
                </a:lnTo>
                <a:lnTo>
                  <a:pt x="10966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5670172" y="5336740"/>
            <a:ext cx="21711" cy="94435"/>
          </a:xfrm>
          <a:custGeom>
            <a:avLst/>
            <a:gdLst/>
            <a:ahLst/>
            <a:cxnLst/>
            <a:rect l="l" t="t" r="r" b="b"/>
            <a:pathLst>
              <a:path w="21711" h="94435">
                <a:moveTo>
                  <a:pt x="10656" y="5587"/>
                </a:moveTo>
                <a:lnTo>
                  <a:pt x="11051" y="9155"/>
                </a:lnTo>
                <a:lnTo>
                  <a:pt x="13996" y="11049"/>
                </a:lnTo>
                <a:lnTo>
                  <a:pt x="18244" y="11049"/>
                </a:lnTo>
                <a:lnTo>
                  <a:pt x="21315" y="9104"/>
                </a:lnTo>
                <a:lnTo>
                  <a:pt x="21711" y="5472"/>
                </a:lnTo>
                <a:lnTo>
                  <a:pt x="21329" y="1915"/>
                </a:lnTo>
                <a:lnTo>
                  <a:pt x="18356" y="0"/>
                </a:lnTo>
                <a:lnTo>
                  <a:pt x="14075" y="0"/>
                </a:lnTo>
                <a:lnTo>
                  <a:pt x="11062" y="1965"/>
                </a:lnTo>
                <a:lnTo>
                  <a:pt x="10656" y="5587"/>
                </a:lnTo>
                <a:close/>
              </a:path>
              <a:path w="21711" h="94435">
                <a:moveTo>
                  <a:pt x="147" y="87807"/>
                </a:moveTo>
                <a:lnTo>
                  <a:pt x="0" y="90511"/>
                </a:lnTo>
                <a:lnTo>
                  <a:pt x="690" y="93305"/>
                </a:lnTo>
                <a:lnTo>
                  <a:pt x="3300" y="94208"/>
                </a:lnTo>
                <a:lnTo>
                  <a:pt x="6263" y="94435"/>
                </a:lnTo>
                <a:lnTo>
                  <a:pt x="8834" y="94435"/>
                </a:lnTo>
                <a:lnTo>
                  <a:pt x="14655" y="92440"/>
                </a:lnTo>
                <a:lnTo>
                  <a:pt x="17305" y="89697"/>
                </a:lnTo>
                <a:lnTo>
                  <a:pt x="19321" y="86194"/>
                </a:lnTo>
                <a:lnTo>
                  <a:pt x="20411" y="81622"/>
                </a:lnTo>
                <a:lnTo>
                  <a:pt x="20671" y="78624"/>
                </a:lnTo>
                <a:lnTo>
                  <a:pt x="20671" y="22439"/>
                </a:lnTo>
                <a:lnTo>
                  <a:pt x="20314" y="21499"/>
                </a:lnTo>
                <a:lnTo>
                  <a:pt x="17762" y="20750"/>
                </a:lnTo>
                <a:lnTo>
                  <a:pt x="14569" y="20750"/>
                </a:lnTo>
                <a:lnTo>
                  <a:pt x="11645" y="22439"/>
                </a:lnTo>
                <a:lnTo>
                  <a:pt x="11523" y="79589"/>
                </a:lnTo>
                <a:lnTo>
                  <a:pt x="11015" y="82268"/>
                </a:lnTo>
                <a:lnTo>
                  <a:pt x="8823" y="85633"/>
                </a:lnTo>
                <a:lnTo>
                  <a:pt x="6087" y="86573"/>
                </a:lnTo>
                <a:lnTo>
                  <a:pt x="2700" y="86422"/>
                </a:lnTo>
                <a:lnTo>
                  <a:pt x="147" y="878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5704034" y="53566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61" y="39458"/>
                </a:lnTo>
                <a:lnTo>
                  <a:pt x="2440" y="42800"/>
                </a:lnTo>
                <a:lnTo>
                  <a:pt x="3923" y="45655"/>
                </a:lnTo>
                <a:lnTo>
                  <a:pt x="5918" y="48006"/>
                </a:lnTo>
                <a:lnTo>
                  <a:pt x="10413" y="52134"/>
                </a:lnTo>
                <a:lnTo>
                  <a:pt x="9532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24" y="15022"/>
                </a:lnTo>
                <a:lnTo>
                  <a:pt x="14212" y="11494"/>
                </a:lnTo>
                <a:lnTo>
                  <a:pt x="17729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18" y="8229"/>
                </a:lnTo>
                <a:lnTo>
                  <a:pt x="33795" y="10349"/>
                </a:lnTo>
                <a:lnTo>
                  <a:pt x="36470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49" y="24969"/>
                </a:lnTo>
                <a:lnTo>
                  <a:pt x="39649" y="30593"/>
                </a:lnTo>
                <a:lnTo>
                  <a:pt x="39366" y="33234"/>
                </a:lnTo>
                <a:lnTo>
                  <a:pt x="38775" y="35661"/>
                </a:lnTo>
                <a:lnTo>
                  <a:pt x="37274" y="40157"/>
                </a:lnTo>
                <a:lnTo>
                  <a:pt x="34772" y="43663"/>
                </a:lnTo>
                <a:lnTo>
                  <a:pt x="31247" y="45986"/>
                </a:lnTo>
                <a:lnTo>
                  <a:pt x="27024" y="47447"/>
                </a:lnTo>
                <a:lnTo>
                  <a:pt x="21506" y="47447"/>
                </a:lnTo>
                <a:lnTo>
                  <a:pt x="19090" y="46915"/>
                </a:lnTo>
                <a:lnTo>
                  <a:pt x="15201" y="44790"/>
                </a:lnTo>
                <a:lnTo>
                  <a:pt x="12513" y="41554"/>
                </a:lnTo>
                <a:lnTo>
                  <a:pt x="13406" y="53351"/>
                </a:lnTo>
                <a:lnTo>
                  <a:pt x="16394" y="54583"/>
                </a:lnTo>
                <a:lnTo>
                  <a:pt x="19903" y="55195"/>
                </a:lnTo>
                <a:lnTo>
                  <a:pt x="28065" y="55195"/>
                </a:lnTo>
                <a:lnTo>
                  <a:pt x="31694" y="54496"/>
                </a:lnTo>
                <a:lnTo>
                  <a:pt x="34837" y="53099"/>
                </a:lnTo>
                <a:lnTo>
                  <a:pt x="37969" y="51713"/>
                </a:lnTo>
                <a:lnTo>
                  <a:pt x="40582" y="49758"/>
                </a:lnTo>
                <a:lnTo>
                  <a:pt x="44754" y="44780"/>
                </a:lnTo>
                <a:lnTo>
                  <a:pt x="46324" y="41807"/>
                </a:lnTo>
                <a:lnTo>
                  <a:pt x="47378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51" y="19086"/>
                </a:lnTo>
                <a:lnTo>
                  <a:pt x="47462" y="15746"/>
                </a:lnTo>
                <a:lnTo>
                  <a:pt x="46461" y="12393"/>
                </a:lnTo>
                <a:lnTo>
                  <a:pt x="44963" y="9536"/>
                </a:lnTo>
                <a:lnTo>
                  <a:pt x="42980" y="7199"/>
                </a:lnTo>
                <a:lnTo>
                  <a:pt x="38475" y="3074"/>
                </a:lnTo>
                <a:lnTo>
                  <a:pt x="35491" y="1842"/>
                </a:lnTo>
                <a:lnTo>
                  <a:pt x="32496" y="608"/>
                </a:lnTo>
                <a:lnTo>
                  <a:pt x="28994" y="0"/>
                </a:lnTo>
                <a:lnTo>
                  <a:pt x="20796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08" y="5370"/>
                </a:lnTo>
                <a:lnTo>
                  <a:pt x="4136" y="10364"/>
                </a:lnTo>
                <a:lnTo>
                  <a:pt x="2576" y="13333"/>
                </a:lnTo>
                <a:lnTo>
                  <a:pt x="1548" y="16775"/>
                </a:lnTo>
                <a:lnTo>
                  <a:pt x="506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1" y="37630"/>
                </a:moveTo>
                <a:lnTo>
                  <a:pt x="9532" y="32792"/>
                </a:lnTo>
                <a:lnTo>
                  <a:pt x="10413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21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5766253" y="5394455"/>
            <a:ext cx="16092" cy="74077"/>
          </a:xfrm>
          <a:custGeom>
            <a:avLst/>
            <a:gdLst/>
            <a:ahLst/>
            <a:cxnLst/>
            <a:rect l="l" t="t" r="r" b="b"/>
            <a:pathLst>
              <a:path w="16092" h="74077">
                <a:moveTo>
                  <a:pt x="11465" y="3086"/>
                </a:moveTo>
                <a:lnTo>
                  <a:pt x="8992" y="0"/>
                </a:lnTo>
                <a:lnTo>
                  <a:pt x="9359" y="10339"/>
                </a:lnTo>
                <a:lnTo>
                  <a:pt x="11973" y="12726"/>
                </a:lnTo>
                <a:lnTo>
                  <a:pt x="16092" y="7048"/>
                </a:lnTo>
                <a:lnTo>
                  <a:pt x="11465" y="3086"/>
                </a:lnTo>
                <a:close/>
              </a:path>
              <a:path w="16092" h="74077">
                <a:moveTo>
                  <a:pt x="0" y="14947"/>
                </a:moveTo>
                <a:lnTo>
                  <a:pt x="0" y="15253"/>
                </a:lnTo>
                <a:lnTo>
                  <a:pt x="2576" y="16649"/>
                </a:lnTo>
                <a:lnTo>
                  <a:pt x="5313" y="16649"/>
                </a:lnTo>
                <a:lnTo>
                  <a:pt x="7948" y="14947"/>
                </a:lnTo>
                <a:lnTo>
                  <a:pt x="7948" y="8812"/>
                </a:lnTo>
                <a:lnTo>
                  <a:pt x="9359" y="10339"/>
                </a:lnTo>
                <a:lnTo>
                  <a:pt x="8992" y="0"/>
                </a:lnTo>
                <a:lnTo>
                  <a:pt x="8992" y="-20040"/>
                </a:lnTo>
                <a:lnTo>
                  <a:pt x="11750" y="-23442"/>
                </a:lnTo>
                <a:lnTo>
                  <a:pt x="15476" y="-26910"/>
                </a:lnTo>
                <a:lnTo>
                  <a:pt x="18968" y="-29029"/>
                </a:lnTo>
                <a:lnTo>
                  <a:pt x="22369" y="-29857"/>
                </a:lnTo>
                <a:lnTo>
                  <a:pt x="25872" y="-29857"/>
                </a:lnTo>
                <a:lnTo>
                  <a:pt x="29390" y="-28155"/>
                </a:lnTo>
                <a:lnTo>
                  <a:pt x="32227" y="-25526"/>
                </a:lnTo>
                <a:lnTo>
                  <a:pt x="34121" y="-21804"/>
                </a:lnTo>
                <a:lnTo>
                  <a:pt x="35171" y="-17247"/>
                </a:lnTo>
                <a:lnTo>
                  <a:pt x="35755" y="-12329"/>
                </a:lnTo>
                <a:lnTo>
                  <a:pt x="35755" y="-7415"/>
                </a:lnTo>
                <a:lnTo>
                  <a:pt x="35059" y="-2818"/>
                </a:lnTo>
                <a:lnTo>
                  <a:pt x="33886" y="1537"/>
                </a:lnTo>
                <a:lnTo>
                  <a:pt x="31878" y="5219"/>
                </a:lnTo>
                <a:lnTo>
                  <a:pt x="28958" y="7811"/>
                </a:lnTo>
                <a:lnTo>
                  <a:pt x="25415" y="9486"/>
                </a:lnTo>
                <a:lnTo>
                  <a:pt x="20711" y="9486"/>
                </a:lnTo>
                <a:lnTo>
                  <a:pt x="16092" y="7048"/>
                </a:lnTo>
                <a:lnTo>
                  <a:pt x="11973" y="12726"/>
                </a:lnTo>
                <a:lnTo>
                  <a:pt x="15786" y="15393"/>
                </a:lnTo>
                <a:lnTo>
                  <a:pt x="18348" y="16614"/>
                </a:lnTo>
                <a:lnTo>
                  <a:pt x="20995" y="17247"/>
                </a:lnTo>
                <a:lnTo>
                  <a:pt x="24008" y="17412"/>
                </a:lnTo>
                <a:lnTo>
                  <a:pt x="27371" y="17412"/>
                </a:lnTo>
                <a:lnTo>
                  <a:pt x="30355" y="16765"/>
                </a:lnTo>
                <a:lnTo>
                  <a:pt x="32969" y="15458"/>
                </a:lnTo>
                <a:lnTo>
                  <a:pt x="35579" y="14163"/>
                </a:lnTo>
                <a:lnTo>
                  <a:pt x="37785" y="12269"/>
                </a:lnTo>
                <a:lnTo>
                  <a:pt x="41374" y="7366"/>
                </a:lnTo>
                <a:lnTo>
                  <a:pt x="42735" y="4395"/>
                </a:lnTo>
                <a:lnTo>
                  <a:pt x="43663" y="914"/>
                </a:lnTo>
                <a:lnTo>
                  <a:pt x="44593" y="-2562"/>
                </a:lnTo>
                <a:lnTo>
                  <a:pt x="45050" y="-6475"/>
                </a:lnTo>
                <a:lnTo>
                  <a:pt x="45050" y="-14475"/>
                </a:lnTo>
                <a:lnTo>
                  <a:pt x="44693" y="-17945"/>
                </a:lnTo>
                <a:lnTo>
                  <a:pt x="43959" y="-21207"/>
                </a:lnTo>
                <a:lnTo>
                  <a:pt x="43228" y="-24483"/>
                </a:lnTo>
                <a:lnTo>
                  <a:pt x="42094" y="-27341"/>
                </a:lnTo>
                <a:lnTo>
                  <a:pt x="40506" y="-29778"/>
                </a:lnTo>
                <a:lnTo>
                  <a:pt x="36882" y="-34164"/>
                </a:lnTo>
                <a:lnTo>
                  <a:pt x="31841" y="-37058"/>
                </a:lnTo>
                <a:lnTo>
                  <a:pt x="28795" y="-37781"/>
                </a:lnTo>
                <a:lnTo>
                  <a:pt x="25242" y="-37781"/>
                </a:lnTo>
                <a:lnTo>
                  <a:pt x="22420" y="-37630"/>
                </a:lnTo>
                <a:lnTo>
                  <a:pt x="19810" y="-37033"/>
                </a:lnTo>
                <a:lnTo>
                  <a:pt x="17197" y="-35928"/>
                </a:lnTo>
                <a:lnTo>
                  <a:pt x="14558" y="-34415"/>
                </a:lnTo>
                <a:lnTo>
                  <a:pt x="11836" y="-32335"/>
                </a:lnTo>
                <a:lnTo>
                  <a:pt x="8992" y="-29527"/>
                </a:lnTo>
                <a:lnTo>
                  <a:pt x="8992" y="-59612"/>
                </a:lnTo>
                <a:lnTo>
                  <a:pt x="8765" y="-60385"/>
                </a:lnTo>
                <a:lnTo>
                  <a:pt x="6116" y="-61351"/>
                </a:lnTo>
                <a:lnTo>
                  <a:pt x="2876" y="-61351"/>
                </a:lnTo>
                <a:lnTo>
                  <a:pt x="0" y="-59612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5821142" y="5356677"/>
            <a:ext cx="34660" cy="55191"/>
          </a:xfrm>
          <a:custGeom>
            <a:avLst/>
            <a:gdLst/>
            <a:ahLst/>
            <a:cxnLst/>
            <a:rect l="l" t="t" r="r" b="b"/>
            <a:pathLst>
              <a:path w="34660" h="55191">
                <a:moveTo>
                  <a:pt x="2264" y="20650"/>
                </a:moveTo>
                <a:lnTo>
                  <a:pt x="3901" y="23620"/>
                </a:lnTo>
                <a:lnTo>
                  <a:pt x="7537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9" y="34391"/>
                </a:lnTo>
                <a:lnTo>
                  <a:pt x="25440" y="37185"/>
                </a:lnTo>
                <a:lnTo>
                  <a:pt x="25786" y="39787"/>
                </a:lnTo>
                <a:lnTo>
                  <a:pt x="25552" y="42354"/>
                </a:lnTo>
                <a:lnTo>
                  <a:pt x="22960" y="45835"/>
                </a:lnTo>
                <a:lnTo>
                  <a:pt x="19759" y="47318"/>
                </a:lnTo>
                <a:lnTo>
                  <a:pt x="17142" y="47815"/>
                </a:lnTo>
                <a:lnTo>
                  <a:pt x="13592" y="47815"/>
                </a:lnTo>
                <a:lnTo>
                  <a:pt x="10223" y="47067"/>
                </a:lnTo>
                <a:lnTo>
                  <a:pt x="6177" y="45429"/>
                </a:lnTo>
                <a:lnTo>
                  <a:pt x="3293" y="43776"/>
                </a:lnTo>
                <a:lnTo>
                  <a:pt x="287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902" y="54494"/>
                </a:lnTo>
                <a:lnTo>
                  <a:pt x="12059" y="55055"/>
                </a:lnTo>
                <a:lnTo>
                  <a:pt x="15450" y="55191"/>
                </a:lnTo>
                <a:lnTo>
                  <a:pt x="18284" y="55191"/>
                </a:lnTo>
                <a:lnTo>
                  <a:pt x="20872" y="54839"/>
                </a:lnTo>
                <a:lnTo>
                  <a:pt x="23237" y="54141"/>
                </a:lnTo>
                <a:lnTo>
                  <a:pt x="27618" y="52387"/>
                </a:lnTo>
                <a:lnTo>
                  <a:pt x="31034" y="49630"/>
                </a:lnTo>
                <a:lnTo>
                  <a:pt x="33274" y="45921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7" y="33491"/>
                </a:lnTo>
                <a:lnTo>
                  <a:pt x="31953" y="30582"/>
                </a:lnTo>
                <a:lnTo>
                  <a:pt x="28299" y="27392"/>
                </a:lnTo>
                <a:lnTo>
                  <a:pt x="25293" y="25830"/>
                </a:lnTo>
                <a:lnTo>
                  <a:pt x="22222" y="24498"/>
                </a:lnTo>
                <a:lnTo>
                  <a:pt x="19176" y="23252"/>
                </a:lnTo>
                <a:lnTo>
                  <a:pt x="16202" y="22061"/>
                </a:lnTo>
                <a:lnTo>
                  <a:pt x="12552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90" y="8533"/>
                </a:lnTo>
                <a:lnTo>
                  <a:pt x="16070" y="7315"/>
                </a:lnTo>
                <a:lnTo>
                  <a:pt x="18928" y="7136"/>
                </a:lnTo>
                <a:lnTo>
                  <a:pt x="22146" y="7340"/>
                </a:lnTo>
                <a:lnTo>
                  <a:pt x="25958" y="8611"/>
                </a:lnTo>
                <a:lnTo>
                  <a:pt x="29329" y="10375"/>
                </a:lnTo>
                <a:lnTo>
                  <a:pt x="32125" y="8547"/>
                </a:lnTo>
                <a:lnTo>
                  <a:pt x="32075" y="5854"/>
                </a:lnTo>
                <a:lnTo>
                  <a:pt x="30487" y="2984"/>
                </a:lnTo>
                <a:lnTo>
                  <a:pt x="27553" y="1498"/>
                </a:lnTo>
                <a:lnTo>
                  <a:pt x="24263" y="558"/>
                </a:lnTo>
                <a:lnTo>
                  <a:pt x="21653" y="115"/>
                </a:lnTo>
                <a:lnTo>
                  <a:pt x="16070" y="0"/>
                </a:lnTo>
                <a:lnTo>
                  <a:pt x="13470" y="407"/>
                </a:lnTo>
                <a:lnTo>
                  <a:pt x="11228" y="1231"/>
                </a:lnTo>
                <a:lnTo>
                  <a:pt x="7142" y="3125"/>
                </a:lnTo>
                <a:lnTo>
                  <a:pt x="4171" y="5854"/>
                </a:lnTo>
                <a:lnTo>
                  <a:pt x="2313" y="9220"/>
                </a:lnTo>
                <a:lnTo>
                  <a:pt x="1201" y="12917"/>
                </a:lnTo>
                <a:lnTo>
                  <a:pt x="1201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5888321" y="5357455"/>
            <a:ext cx="73944" cy="53693"/>
          </a:xfrm>
          <a:custGeom>
            <a:avLst/>
            <a:gdLst/>
            <a:ahLst/>
            <a:cxnLst/>
            <a:rect l="l" t="t" r="r" b="b"/>
            <a:pathLst>
              <a:path w="73944" h="53693">
                <a:moveTo>
                  <a:pt x="492" y="3963"/>
                </a:moveTo>
                <a:lnTo>
                  <a:pt x="14806" y="51677"/>
                </a:lnTo>
                <a:lnTo>
                  <a:pt x="15303" y="52627"/>
                </a:lnTo>
                <a:lnTo>
                  <a:pt x="18036" y="53582"/>
                </a:lnTo>
                <a:lnTo>
                  <a:pt x="20782" y="53693"/>
                </a:lnTo>
                <a:lnTo>
                  <a:pt x="24274" y="53541"/>
                </a:lnTo>
                <a:lnTo>
                  <a:pt x="26939" y="51677"/>
                </a:lnTo>
                <a:lnTo>
                  <a:pt x="36460" y="15227"/>
                </a:lnTo>
                <a:lnTo>
                  <a:pt x="36669" y="15227"/>
                </a:lnTo>
                <a:lnTo>
                  <a:pt x="46954" y="51677"/>
                </a:lnTo>
                <a:lnTo>
                  <a:pt x="47660" y="52884"/>
                </a:lnTo>
                <a:lnTo>
                  <a:pt x="50274" y="53582"/>
                </a:lnTo>
                <a:lnTo>
                  <a:pt x="55817" y="53606"/>
                </a:lnTo>
                <a:lnTo>
                  <a:pt x="59035" y="51677"/>
                </a:lnTo>
                <a:lnTo>
                  <a:pt x="73450" y="3963"/>
                </a:lnTo>
                <a:lnTo>
                  <a:pt x="73944" y="1612"/>
                </a:lnTo>
                <a:lnTo>
                  <a:pt x="73400" y="482"/>
                </a:lnTo>
                <a:lnTo>
                  <a:pt x="70614" y="0"/>
                </a:lnTo>
                <a:lnTo>
                  <a:pt x="68036" y="25"/>
                </a:lnTo>
                <a:lnTo>
                  <a:pt x="64918" y="1789"/>
                </a:lnTo>
                <a:lnTo>
                  <a:pt x="53268" y="43192"/>
                </a:lnTo>
                <a:lnTo>
                  <a:pt x="53096" y="43192"/>
                </a:lnTo>
                <a:lnTo>
                  <a:pt x="41410" y="1677"/>
                </a:lnTo>
                <a:lnTo>
                  <a:pt x="41087" y="888"/>
                </a:lnTo>
                <a:lnTo>
                  <a:pt x="38477" y="25"/>
                </a:lnTo>
                <a:lnTo>
                  <a:pt x="35243" y="25"/>
                </a:lnTo>
                <a:lnTo>
                  <a:pt x="32274" y="1789"/>
                </a:lnTo>
                <a:lnTo>
                  <a:pt x="21437" y="43192"/>
                </a:lnTo>
                <a:lnTo>
                  <a:pt x="21217" y="43192"/>
                </a:lnTo>
                <a:lnTo>
                  <a:pt x="9420" y="1789"/>
                </a:lnTo>
                <a:lnTo>
                  <a:pt x="8333" y="355"/>
                </a:lnTo>
                <a:lnTo>
                  <a:pt x="5482" y="0"/>
                </a:lnTo>
                <a:lnTo>
                  <a:pt x="2933" y="13"/>
                </a:lnTo>
                <a:lnTo>
                  <a:pt x="0" y="1281"/>
                </a:lnTo>
                <a:lnTo>
                  <a:pt x="492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5972533" y="53367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4" y="9155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9" y="1915"/>
                </a:lnTo>
                <a:lnTo>
                  <a:pt x="7715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400" y="73634"/>
                </a:moveTo>
                <a:lnTo>
                  <a:pt x="3952" y="74368"/>
                </a:lnTo>
                <a:lnTo>
                  <a:pt x="7207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42" y="21715"/>
                </a:lnTo>
                <a:lnTo>
                  <a:pt x="7207" y="20750"/>
                </a:lnTo>
                <a:lnTo>
                  <a:pt x="3952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5992463" y="534404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28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26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29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6294" y="67434"/>
                </a:lnTo>
                <a:lnTo>
                  <a:pt x="29227" y="66737"/>
                </a:lnTo>
                <a:lnTo>
                  <a:pt x="31769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32" y="58355"/>
                </a:lnTo>
                <a:lnTo>
                  <a:pt x="27369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30" y="58964"/>
                </a:lnTo>
                <a:lnTo>
                  <a:pt x="18125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6" y="21337"/>
                </a:lnTo>
                <a:lnTo>
                  <a:pt x="31988" y="18884"/>
                </a:lnTo>
                <a:lnTo>
                  <a:pt x="31953" y="16243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6036134" y="5333094"/>
            <a:ext cx="42166" cy="78014"/>
          </a:xfrm>
          <a:custGeom>
            <a:avLst/>
            <a:gdLst/>
            <a:ahLst/>
            <a:cxnLst/>
            <a:rect l="l" t="t" r="r" b="b"/>
            <a:pathLst>
              <a:path w="42166" h="78014">
                <a:moveTo>
                  <a:pt x="33173" y="46915"/>
                </a:moveTo>
                <a:lnTo>
                  <a:pt x="33173" y="76313"/>
                </a:lnTo>
                <a:lnTo>
                  <a:pt x="33400" y="77075"/>
                </a:lnTo>
                <a:lnTo>
                  <a:pt x="36050" y="78014"/>
                </a:lnTo>
                <a:lnTo>
                  <a:pt x="39303" y="78014"/>
                </a:lnTo>
                <a:lnTo>
                  <a:pt x="42166" y="76313"/>
                </a:lnTo>
                <a:lnTo>
                  <a:pt x="42166" y="42127"/>
                </a:lnTo>
                <a:lnTo>
                  <a:pt x="41868" y="39038"/>
                </a:lnTo>
                <a:lnTo>
                  <a:pt x="41273" y="36485"/>
                </a:lnTo>
                <a:lnTo>
                  <a:pt x="40669" y="33947"/>
                </a:lnTo>
                <a:lnTo>
                  <a:pt x="38303" y="29832"/>
                </a:lnTo>
                <a:lnTo>
                  <a:pt x="35121" y="26416"/>
                </a:lnTo>
                <a:lnTo>
                  <a:pt x="30653" y="24155"/>
                </a:lnTo>
                <a:lnTo>
                  <a:pt x="27914" y="23582"/>
                </a:lnTo>
                <a:lnTo>
                  <a:pt x="21998" y="23582"/>
                </a:lnTo>
                <a:lnTo>
                  <a:pt x="19359" y="24245"/>
                </a:lnTo>
                <a:lnTo>
                  <a:pt x="16750" y="25617"/>
                </a:lnTo>
                <a:lnTo>
                  <a:pt x="14136" y="26974"/>
                </a:lnTo>
                <a:lnTo>
                  <a:pt x="11548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5" y="963"/>
                </a:lnTo>
                <a:lnTo>
                  <a:pt x="6116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3"/>
                </a:lnTo>
                <a:lnTo>
                  <a:pt x="186" y="77075"/>
                </a:lnTo>
                <a:lnTo>
                  <a:pt x="2857" y="78014"/>
                </a:lnTo>
                <a:lnTo>
                  <a:pt x="6116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51" y="38047"/>
                </a:lnTo>
                <a:lnTo>
                  <a:pt x="13802" y="35650"/>
                </a:lnTo>
                <a:lnTo>
                  <a:pt x="18294" y="32371"/>
                </a:lnTo>
                <a:lnTo>
                  <a:pt x="22801" y="31560"/>
                </a:lnTo>
                <a:lnTo>
                  <a:pt x="26060" y="31888"/>
                </a:lnTo>
                <a:lnTo>
                  <a:pt x="28709" y="33224"/>
                </a:lnTo>
                <a:lnTo>
                  <a:pt x="31470" y="36727"/>
                </a:lnTo>
                <a:lnTo>
                  <a:pt x="32532" y="39992"/>
                </a:lnTo>
                <a:lnTo>
                  <a:pt x="33173" y="44042"/>
                </a:lnTo>
                <a:lnTo>
                  <a:pt x="33173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6117004" y="53566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83" y="42062"/>
                </a:moveTo>
                <a:lnTo>
                  <a:pt x="9975" y="54165"/>
                </a:lnTo>
                <a:lnTo>
                  <a:pt x="14396" y="55191"/>
                </a:lnTo>
                <a:lnTo>
                  <a:pt x="19904" y="55191"/>
                </a:lnTo>
                <a:lnTo>
                  <a:pt x="22924" y="47382"/>
                </a:lnTo>
                <a:lnTo>
                  <a:pt x="18381" y="48006"/>
                </a:lnTo>
                <a:lnTo>
                  <a:pt x="15483" y="48006"/>
                </a:lnTo>
                <a:lnTo>
                  <a:pt x="11610" y="45680"/>
                </a:lnTo>
                <a:lnTo>
                  <a:pt x="9183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0" y="54467"/>
                </a:lnTo>
                <a:lnTo>
                  <a:pt x="40198" y="52804"/>
                </a:lnTo>
                <a:lnTo>
                  <a:pt x="40198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23"/>
                </a:lnTo>
                <a:lnTo>
                  <a:pt x="32321" y="2054"/>
                </a:lnTo>
                <a:lnTo>
                  <a:pt x="27396" y="417"/>
                </a:lnTo>
                <a:lnTo>
                  <a:pt x="24397" y="0"/>
                </a:lnTo>
                <a:lnTo>
                  <a:pt x="20880" y="0"/>
                </a:lnTo>
                <a:lnTo>
                  <a:pt x="17122" y="176"/>
                </a:lnTo>
                <a:lnTo>
                  <a:pt x="13427" y="888"/>
                </a:lnTo>
                <a:lnTo>
                  <a:pt x="10162" y="1864"/>
                </a:lnTo>
                <a:lnTo>
                  <a:pt x="7228" y="3009"/>
                </a:lnTo>
                <a:lnTo>
                  <a:pt x="3498" y="5356"/>
                </a:lnTo>
                <a:lnTo>
                  <a:pt x="2387" y="8164"/>
                </a:lnTo>
                <a:lnTo>
                  <a:pt x="2682" y="11479"/>
                </a:lnTo>
                <a:lnTo>
                  <a:pt x="5274" y="12405"/>
                </a:lnTo>
                <a:lnTo>
                  <a:pt x="8168" y="10717"/>
                </a:lnTo>
                <a:lnTo>
                  <a:pt x="10817" y="9434"/>
                </a:lnTo>
                <a:lnTo>
                  <a:pt x="14108" y="8290"/>
                </a:lnTo>
                <a:lnTo>
                  <a:pt x="17848" y="7480"/>
                </a:lnTo>
                <a:lnTo>
                  <a:pt x="22133" y="7480"/>
                </a:lnTo>
                <a:lnTo>
                  <a:pt x="25290" y="8229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68"/>
                </a:lnTo>
                <a:lnTo>
                  <a:pt x="14245" y="24256"/>
                </a:lnTo>
                <a:lnTo>
                  <a:pt x="11200" y="24940"/>
                </a:lnTo>
                <a:lnTo>
                  <a:pt x="8629" y="25970"/>
                </a:lnTo>
                <a:lnTo>
                  <a:pt x="4417" y="28723"/>
                </a:lnTo>
                <a:lnTo>
                  <a:pt x="1670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8" y="49870"/>
                </a:lnTo>
                <a:lnTo>
                  <a:pt x="6116" y="52473"/>
                </a:lnTo>
                <a:lnTo>
                  <a:pt x="9975" y="54165"/>
                </a:lnTo>
                <a:lnTo>
                  <a:pt x="9183" y="42062"/>
                </a:lnTo>
                <a:lnTo>
                  <a:pt x="9183" y="39456"/>
                </a:lnTo>
                <a:lnTo>
                  <a:pt x="10026" y="35406"/>
                </a:lnTo>
                <a:lnTo>
                  <a:pt x="12664" y="32396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55"/>
                </a:lnTo>
                <a:lnTo>
                  <a:pt x="31269" y="29855"/>
                </a:lnTo>
                <a:lnTo>
                  <a:pt x="31269" y="40524"/>
                </a:lnTo>
                <a:lnTo>
                  <a:pt x="26949" y="44931"/>
                </a:lnTo>
                <a:lnTo>
                  <a:pt x="22924" y="47382"/>
                </a:lnTo>
                <a:lnTo>
                  <a:pt x="19904" y="55191"/>
                </a:lnTo>
                <a:lnTo>
                  <a:pt x="22687" y="54543"/>
                </a:lnTo>
                <a:lnTo>
                  <a:pt x="25330" y="53251"/>
                </a:lnTo>
                <a:lnTo>
                  <a:pt x="27939" y="51940"/>
                </a:lnTo>
                <a:lnTo>
                  <a:pt x="32468" y="47774"/>
                </a:lnTo>
                <a:lnTo>
                  <a:pt x="32468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6173546" y="5333094"/>
            <a:ext cx="8978" cy="78014"/>
          </a:xfrm>
          <a:custGeom>
            <a:avLst/>
            <a:gdLst/>
            <a:ahLst/>
            <a:cxnLst/>
            <a:rect l="l" t="t" r="r" b="b"/>
            <a:pathLst>
              <a:path w="8978" h="78014">
                <a:moveTo>
                  <a:pt x="8978" y="76313"/>
                </a:moveTo>
                <a:lnTo>
                  <a:pt x="8978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8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6198933" y="5356677"/>
            <a:ext cx="72619" cy="54432"/>
          </a:xfrm>
          <a:custGeom>
            <a:avLst/>
            <a:gdLst/>
            <a:ahLst/>
            <a:cxnLst/>
            <a:rect l="l" t="t" r="r" b="b"/>
            <a:pathLst>
              <a:path w="72619" h="54432">
                <a:moveTo>
                  <a:pt x="63950" y="53698"/>
                </a:moveTo>
                <a:lnTo>
                  <a:pt x="66509" y="54432"/>
                </a:lnTo>
                <a:lnTo>
                  <a:pt x="69757" y="54432"/>
                </a:lnTo>
                <a:lnTo>
                  <a:pt x="72619" y="52730"/>
                </a:lnTo>
                <a:lnTo>
                  <a:pt x="72619" y="18148"/>
                </a:lnTo>
                <a:lnTo>
                  <a:pt x="72345" y="15455"/>
                </a:lnTo>
                <a:lnTo>
                  <a:pt x="71788" y="12903"/>
                </a:lnTo>
                <a:lnTo>
                  <a:pt x="71219" y="10364"/>
                </a:lnTo>
                <a:lnTo>
                  <a:pt x="68950" y="6249"/>
                </a:lnTo>
                <a:lnTo>
                  <a:pt x="65893" y="2833"/>
                </a:lnTo>
                <a:lnTo>
                  <a:pt x="61610" y="572"/>
                </a:lnTo>
                <a:lnTo>
                  <a:pt x="58961" y="0"/>
                </a:lnTo>
                <a:lnTo>
                  <a:pt x="55813" y="0"/>
                </a:lnTo>
                <a:lnTo>
                  <a:pt x="53219" y="166"/>
                </a:lnTo>
                <a:lnTo>
                  <a:pt x="50645" y="878"/>
                </a:lnTo>
                <a:lnTo>
                  <a:pt x="47955" y="2221"/>
                </a:lnTo>
                <a:lnTo>
                  <a:pt x="45172" y="4025"/>
                </a:lnTo>
                <a:lnTo>
                  <a:pt x="42235" y="6553"/>
                </a:lnTo>
                <a:lnTo>
                  <a:pt x="38473" y="8446"/>
                </a:lnTo>
                <a:lnTo>
                  <a:pt x="36878" y="5878"/>
                </a:lnTo>
                <a:lnTo>
                  <a:pt x="33717" y="2743"/>
                </a:lnTo>
                <a:lnTo>
                  <a:pt x="31068" y="1196"/>
                </a:lnTo>
                <a:lnTo>
                  <a:pt x="27838" y="231"/>
                </a:lnTo>
                <a:lnTo>
                  <a:pt x="23976" y="0"/>
                </a:lnTo>
                <a:lnTo>
                  <a:pt x="21327" y="0"/>
                </a:lnTo>
                <a:lnTo>
                  <a:pt x="18715" y="723"/>
                </a:lnTo>
                <a:lnTo>
                  <a:pt x="16127" y="2197"/>
                </a:lnTo>
                <a:lnTo>
                  <a:pt x="13539" y="3672"/>
                </a:lnTo>
                <a:lnTo>
                  <a:pt x="10857" y="5984"/>
                </a:lnTo>
                <a:lnTo>
                  <a:pt x="8092" y="9143"/>
                </a:lnTo>
                <a:lnTo>
                  <a:pt x="8092" y="2197"/>
                </a:lnTo>
                <a:lnTo>
                  <a:pt x="5533" y="800"/>
                </a:lnTo>
                <a:lnTo>
                  <a:pt x="2570" y="800"/>
                </a:lnTo>
                <a:lnTo>
                  <a:pt x="0" y="2503"/>
                </a:lnTo>
                <a:lnTo>
                  <a:pt x="0" y="52730"/>
                </a:lnTo>
                <a:lnTo>
                  <a:pt x="306" y="53698"/>
                </a:lnTo>
                <a:lnTo>
                  <a:pt x="2858" y="54432"/>
                </a:lnTo>
                <a:lnTo>
                  <a:pt x="6102" y="54432"/>
                </a:lnTo>
                <a:lnTo>
                  <a:pt x="8961" y="52730"/>
                </a:lnTo>
                <a:lnTo>
                  <a:pt x="8961" y="17630"/>
                </a:lnTo>
                <a:lnTo>
                  <a:pt x="11433" y="14465"/>
                </a:lnTo>
                <a:lnTo>
                  <a:pt x="15819" y="10426"/>
                </a:lnTo>
                <a:lnTo>
                  <a:pt x="20016" y="7978"/>
                </a:lnTo>
                <a:lnTo>
                  <a:pt x="23752" y="7978"/>
                </a:lnTo>
                <a:lnTo>
                  <a:pt x="26417" y="8978"/>
                </a:lnTo>
                <a:lnTo>
                  <a:pt x="29423" y="11877"/>
                </a:lnTo>
                <a:lnTo>
                  <a:pt x="30822" y="14655"/>
                </a:lnTo>
                <a:lnTo>
                  <a:pt x="31615" y="18148"/>
                </a:lnTo>
                <a:lnTo>
                  <a:pt x="31813" y="22212"/>
                </a:lnTo>
                <a:lnTo>
                  <a:pt x="31813" y="52730"/>
                </a:lnTo>
                <a:lnTo>
                  <a:pt x="32137" y="53698"/>
                </a:lnTo>
                <a:lnTo>
                  <a:pt x="34721" y="54432"/>
                </a:lnTo>
                <a:lnTo>
                  <a:pt x="37865" y="54432"/>
                </a:lnTo>
                <a:lnTo>
                  <a:pt x="40798" y="52730"/>
                </a:lnTo>
                <a:lnTo>
                  <a:pt x="40798" y="17630"/>
                </a:lnTo>
                <a:lnTo>
                  <a:pt x="43300" y="14465"/>
                </a:lnTo>
                <a:lnTo>
                  <a:pt x="47670" y="10426"/>
                </a:lnTo>
                <a:lnTo>
                  <a:pt x="51828" y="7978"/>
                </a:lnTo>
                <a:lnTo>
                  <a:pt x="55570" y="7978"/>
                </a:lnTo>
                <a:lnTo>
                  <a:pt x="58254" y="8978"/>
                </a:lnTo>
                <a:lnTo>
                  <a:pt x="61300" y="11877"/>
                </a:lnTo>
                <a:lnTo>
                  <a:pt x="62675" y="14655"/>
                </a:lnTo>
                <a:lnTo>
                  <a:pt x="63407" y="18148"/>
                </a:lnTo>
                <a:lnTo>
                  <a:pt x="63590" y="22212"/>
                </a:lnTo>
                <a:lnTo>
                  <a:pt x="63590" y="52730"/>
                </a:lnTo>
                <a:lnTo>
                  <a:pt x="63950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6284631" y="53566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96" y="36103"/>
                </a:lnTo>
                <a:lnTo>
                  <a:pt x="1471" y="39458"/>
                </a:lnTo>
                <a:lnTo>
                  <a:pt x="2451" y="42800"/>
                </a:lnTo>
                <a:lnTo>
                  <a:pt x="3934" y="45655"/>
                </a:lnTo>
                <a:lnTo>
                  <a:pt x="5928" y="48006"/>
                </a:lnTo>
                <a:lnTo>
                  <a:pt x="10425" y="52134"/>
                </a:lnTo>
                <a:lnTo>
                  <a:pt x="9542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5" y="21959"/>
                </a:lnTo>
                <a:lnTo>
                  <a:pt x="10213" y="19533"/>
                </a:lnTo>
                <a:lnTo>
                  <a:pt x="11736" y="15022"/>
                </a:lnTo>
                <a:lnTo>
                  <a:pt x="14224" y="11494"/>
                </a:lnTo>
                <a:lnTo>
                  <a:pt x="17740" y="9157"/>
                </a:lnTo>
                <a:lnTo>
                  <a:pt x="21937" y="7707"/>
                </a:lnTo>
                <a:lnTo>
                  <a:pt x="27522" y="7707"/>
                </a:lnTo>
                <a:lnTo>
                  <a:pt x="29919" y="8229"/>
                </a:lnTo>
                <a:lnTo>
                  <a:pt x="33795" y="10349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60" y="24969"/>
                </a:lnTo>
                <a:lnTo>
                  <a:pt x="39660" y="30593"/>
                </a:lnTo>
                <a:lnTo>
                  <a:pt x="39370" y="33234"/>
                </a:lnTo>
                <a:lnTo>
                  <a:pt x="38785" y="35661"/>
                </a:lnTo>
                <a:lnTo>
                  <a:pt x="37284" y="40157"/>
                </a:lnTo>
                <a:lnTo>
                  <a:pt x="34782" y="43663"/>
                </a:lnTo>
                <a:lnTo>
                  <a:pt x="31258" y="45986"/>
                </a:lnTo>
                <a:lnTo>
                  <a:pt x="27025" y="47447"/>
                </a:lnTo>
                <a:lnTo>
                  <a:pt x="21502" y="47447"/>
                </a:lnTo>
                <a:lnTo>
                  <a:pt x="19086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6" y="53351"/>
                </a:lnTo>
                <a:lnTo>
                  <a:pt x="16404" y="54583"/>
                </a:lnTo>
                <a:lnTo>
                  <a:pt x="19904" y="55195"/>
                </a:lnTo>
                <a:lnTo>
                  <a:pt x="28065" y="55195"/>
                </a:lnTo>
                <a:lnTo>
                  <a:pt x="31705" y="54496"/>
                </a:lnTo>
                <a:lnTo>
                  <a:pt x="34837" y="53099"/>
                </a:lnTo>
                <a:lnTo>
                  <a:pt x="37979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35" y="41807"/>
                </a:lnTo>
                <a:lnTo>
                  <a:pt x="47390" y="38365"/>
                </a:lnTo>
                <a:lnTo>
                  <a:pt x="48441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67" y="19086"/>
                </a:lnTo>
                <a:lnTo>
                  <a:pt x="47462" y="15746"/>
                </a:lnTo>
                <a:lnTo>
                  <a:pt x="46471" y="12393"/>
                </a:lnTo>
                <a:lnTo>
                  <a:pt x="44974" y="9536"/>
                </a:lnTo>
                <a:lnTo>
                  <a:pt x="42983" y="7199"/>
                </a:lnTo>
                <a:lnTo>
                  <a:pt x="38487" y="3074"/>
                </a:lnTo>
                <a:lnTo>
                  <a:pt x="35492" y="1842"/>
                </a:lnTo>
                <a:lnTo>
                  <a:pt x="32508" y="608"/>
                </a:lnTo>
                <a:lnTo>
                  <a:pt x="29005" y="0"/>
                </a:lnTo>
                <a:lnTo>
                  <a:pt x="20811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8" y="13333"/>
                </a:lnTo>
                <a:lnTo>
                  <a:pt x="1544" y="16775"/>
                </a:lnTo>
                <a:lnTo>
                  <a:pt x="521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7" y="37630"/>
                </a:moveTo>
                <a:lnTo>
                  <a:pt x="9542" y="32792"/>
                </a:lnTo>
                <a:lnTo>
                  <a:pt x="10425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37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6342947" y="5356677"/>
            <a:ext cx="34650" cy="55191"/>
          </a:xfrm>
          <a:custGeom>
            <a:avLst/>
            <a:gdLst/>
            <a:ahLst/>
            <a:cxnLst/>
            <a:rect l="l" t="t" r="r" b="b"/>
            <a:pathLst>
              <a:path w="34650" h="55191">
                <a:moveTo>
                  <a:pt x="2254" y="20650"/>
                </a:moveTo>
                <a:lnTo>
                  <a:pt x="3898" y="23620"/>
                </a:lnTo>
                <a:lnTo>
                  <a:pt x="7538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2" y="34391"/>
                </a:lnTo>
                <a:lnTo>
                  <a:pt x="25426" y="37185"/>
                </a:lnTo>
                <a:lnTo>
                  <a:pt x="25787" y="39787"/>
                </a:lnTo>
                <a:lnTo>
                  <a:pt x="25542" y="42354"/>
                </a:lnTo>
                <a:lnTo>
                  <a:pt x="22964" y="45835"/>
                </a:lnTo>
                <a:lnTo>
                  <a:pt x="19745" y="47318"/>
                </a:lnTo>
                <a:lnTo>
                  <a:pt x="17132" y="47815"/>
                </a:lnTo>
                <a:lnTo>
                  <a:pt x="13582" y="47815"/>
                </a:lnTo>
                <a:lnTo>
                  <a:pt x="10227" y="47067"/>
                </a:lnTo>
                <a:lnTo>
                  <a:pt x="6167" y="45429"/>
                </a:lnTo>
                <a:lnTo>
                  <a:pt x="3294" y="43776"/>
                </a:lnTo>
                <a:lnTo>
                  <a:pt x="270" y="44157"/>
                </a:lnTo>
                <a:lnTo>
                  <a:pt x="0" y="46810"/>
                </a:lnTo>
                <a:lnTo>
                  <a:pt x="447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888" y="54494"/>
                </a:lnTo>
                <a:lnTo>
                  <a:pt x="12045" y="55055"/>
                </a:lnTo>
                <a:lnTo>
                  <a:pt x="15448" y="55191"/>
                </a:lnTo>
                <a:lnTo>
                  <a:pt x="18284" y="55191"/>
                </a:lnTo>
                <a:lnTo>
                  <a:pt x="20873" y="54839"/>
                </a:lnTo>
                <a:lnTo>
                  <a:pt x="23224" y="54141"/>
                </a:lnTo>
                <a:lnTo>
                  <a:pt x="27619" y="52387"/>
                </a:lnTo>
                <a:lnTo>
                  <a:pt x="31021" y="49630"/>
                </a:lnTo>
                <a:lnTo>
                  <a:pt x="33263" y="45921"/>
                </a:lnTo>
                <a:lnTo>
                  <a:pt x="34650" y="41630"/>
                </a:lnTo>
                <a:lnTo>
                  <a:pt x="34650" y="36903"/>
                </a:lnTo>
                <a:lnTo>
                  <a:pt x="33587" y="33491"/>
                </a:lnTo>
                <a:lnTo>
                  <a:pt x="31954" y="30582"/>
                </a:lnTo>
                <a:lnTo>
                  <a:pt x="28289" y="27392"/>
                </a:lnTo>
                <a:lnTo>
                  <a:pt x="25279" y="25830"/>
                </a:lnTo>
                <a:lnTo>
                  <a:pt x="22223" y="24498"/>
                </a:lnTo>
                <a:lnTo>
                  <a:pt x="19166" y="23252"/>
                </a:lnTo>
                <a:lnTo>
                  <a:pt x="16192" y="22061"/>
                </a:lnTo>
                <a:lnTo>
                  <a:pt x="12553" y="19900"/>
                </a:lnTo>
                <a:lnTo>
                  <a:pt x="10148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87" y="8533"/>
                </a:lnTo>
                <a:lnTo>
                  <a:pt x="16070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48" y="8611"/>
                </a:lnTo>
                <a:lnTo>
                  <a:pt x="29315" y="10375"/>
                </a:lnTo>
                <a:lnTo>
                  <a:pt x="32123" y="8547"/>
                </a:lnTo>
                <a:lnTo>
                  <a:pt x="32064" y="5854"/>
                </a:lnTo>
                <a:lnTo>
                  <a:pt x="30492" y="2984"/>
                </a:lnTo>
                <a:lnTo>
                  <a:pt x="27543" y="1498"/>
                </a:lnTo>
                <a:lnTo>
                  <a:pt x="24264" y="558"/>
                </a:lnTo>
                <a:lnTo>
                  <a:pt x="21654" y="115"/>
                </a:lnTo>
                <a:lnTo>
                  <a:pt x="16070" y="0"/>
                </a:lnTo>
                <a:lnTo>
                  <a:pt x="13456" y="407"/>
                </a:lnTo>
                <a:lnTo>
                  <a:pt x="11229" y="1231"/>
                </a:lnTo>
                <a:lnTo>
                  <a:pt x="7142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202" y="12917"/>
                </a:lnTo>
                <a:lnTo>
                  <a:pt x="1202" y="17118"/>
                </a:lnTo>
                <a:lnTo>
                  <a:pt x="225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6383667" y="53440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38"/>
                </a:moveTo>
                <a:lnTo>
                  <a:pt x="17402" y="1029"/>
                </a:lnTo>
                <a:lnTo>
                  <a:pt x="14752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2" y="13690"/>
                </a:lnTo>
                <a:lnTo>
                  <a:pt x="335" y="14856"/>
                </a:lnTo>
                <a:lnTo>
                  <a:pt x="0" y="17538"/>
                </a:lnTo>
                <a:lnTo>
                  <a:pt x="1795" y="21337"/>
                </a:lnTo>
                <a:lnTo>
                  <a:pt x="8639" y="21337"/>
                </a:lnTo>
                <a:lnTo>
                  <a:pt x="8639" y="53592"/>
                </a:lnTo>
                <a:lnTo>
                  <a:pt x="9432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5" y="67716"/>
                </a:lnTo>
                <a:lnTo>
                  <a:pt x="22960" y="67716"/>
                </a:lnTo>
                <a:lnTo>
                  <a:pt x="26294" y="67434"/>
                </a:lnTo>
                <a:lnTo>
                  <a:pt x="29225" y="66737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18" y="58355"/>
                </a:lnTo>
                <a:lnTo>
                  <a:pt x="27359" y="59422"/>
                </a:lnTo>
                <a:lnTo>
                  <a:pt x="24486" y="59842"/>
                </a:lnTo>
                <a:lnTo>
                  <a:pt x="21910" y="59842"/>
                </a:lnTo>
                <a:lnTo>
                  <a:pt x="20116" y="58964"/>
                </a:lnTo>
                <a:lnTo>
                  <a:pt x="18122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82" y="21337"/>
                </a:lnTo>
                <a:lnTo>
                  <a:pt x="31990" y="18884"/>
                </a:lnTo>
                <a:lnTo>
                  <a:pt x="31949" y="16243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6448792" y="5356677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64" y="20650"/>
                </a:moveTo>
                <a:lnTo>
                  <a:pt x="3898" y="23620"/>
                </a:lnTo>
                <a:lnTo>
                  <a:pt x="7537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49" y="31089"/>
                </a:lnTo>
                <a:lnTo>
                  <a:pt x="19450" y="32245"/>
                </a:lnTo>
                <a:lnTo>
                  <a:pt x="23072" y="34391"/>
                </a:lnTo>
                <a:lnTo>
                  <a:pt x="25436" y="37185"/>
                </a:lnTo>
                <a:lnTo>
                  <a:pt x="25786" y="39787"/>
                </a:lnTo>
                <a:lnTo>
                  <a:pt x="25552" y="42354"/>
                </a:lnTo>
                <a:lnTo>
                  <a:pt x="22964" y="45835"/>
                </a:lnTo>
                <a:lnTo>
                  <a:pt x="19742" y="47318"/>
                </a:lnTo>
                <a:lnTo>
                  <a:pt x="17132" y="47815"/>
                </a:lnTo>
                <a:lnTo>
                  <a:pt x="13578" y="47815"/>
                </a:lnTo>
                <a:lnTo>
                  <a:pt x="10223" y="47067"/>
                </a:lnTo>
                <a:lnTo>
                  <a:pt x="6177" y="45429"/>
                </a:lnTo>
                <a:lnTo>
                  <a:pt x="3293" y="43776"/>
                </a:lnTo>
                <a:lnTo>
                  <a:pt x="269" y="44157"/>
                </a:lnTo>
                <a:lnTo>
                  <a:pt x="0" y="46810"/>
                </a:lnTo>
                <a:lnTo>
                  <a:pt x="445" y="50227"/>
                </a:lnTo>
                <a:lnTo>
                  <a:pt x="3041" y="52373"/>
                </a:lnTo>
                <a:lnTo>
                  <a:pt x="6228" y="53709"/>
                </a:lnTo>
                <a:lnTo>
                  <a:pt x="8898" y="54494"/>
                </a:lnTo>
                <a:lnTo>
                  <a:pt x="12059" y="55055"/>
                </a:lnTo>
                <a:lnTo>
                  <a:pt x="15447" y="55191"/>
                </a:lnTo>
                <a:lnTo>
                  <a:pt x="18284" y="55191"/>
                </a:lnTo>
                <a:lnTo>
                  <a:pt x="20868" y="54839"/>
                </a:lnTo>
                <a:lnTo>
                  <a:pt x="23223" y="54141"/>
                </a:lnTo>
                <a:lnTo>
                  <a:pt x="27618" y="52387"/>
                </a:lnTo>
                <a:lnTo>
                  <a:pt x="31021" y="49630"/>
                </a:lnTo>
                <a:lnTo>
                  <a:pt x="33274" y="45921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7" y="33491"/>
                </a:lnTo>
                <a:lnTo>
                  <a:pt x="31953" y="30582"/>
                </a:lnTo>
                <a:lnTo>
                  <a:pt x="28299" y="27392"/>
                </a:lnTo>
                <a:lnTo>
                  <a:pt x="25293" y="25830"/>
                </a:lnTo>
                <a:lnTo>
                  <a:pt x="22222" y="24498"/>
                </a:lnTo>
                <a:lnTo>
                  <a:pt x="19165" y="23252"/>
                </a:lnTo>
                <a:lnTo>
                  <a:pt x="16192" y="22061"/>
                </a:lnTo>
                <a:lnTo>
                  <a:pt x="12552" y="19900"/>
                </a:lnTo>
                <a:lnTo>
                  <a:pt x="10148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86" y="8533"/>
                </a:lnTo>
                <a:lnTo>
                  <a:pt x="16070" y="7315"/>
                </a:lnTo>
                <a:lnTo>
                  <a:pt x="18924" y="7136"/>
                </a:lnTo>
                <a:lnTo>
                  <a:pt x="22146" y="7340"/>
                </a:lnTo>
                <a:lnTo>
                  <a:pt x="25948" y="8611"/>
                </a:lnTo>
                <a:lnTo>
                  <a:pt x="29314" y="10375"/>
                </a:lnTo>
                <a:lnTo>
                  <a:pt x="32122" y="8547"/>
                </a:lnTo>
                <a:lnTo>
                  <a:pt x="32075" y="5854"/>
                </a:lnTo>
                <a:lnTo>
                  <a:pt x="30487" y="2984"/>
                </a:lnTo>
                <a:lnTo>
                  <a:pt x="27543" y="1498"/>
                </a:lnTo>
                <a:lnTo>
                  <a:pt x="24263" y="558"/>
                </a:lnTo>
                <a:lnTo>
                  <a:pt x="21653" y="115"/>
                </a:lnTo>
                <a:lnTo>
                  <a:pt x="16070" y="0"/>
                </a:lnTo>
                <a:lnTo>
                  <a:pt x="13470" y="407"/>
                </a:lnTo>
                <a:lnTo>
                  <a:pt x="11228" y="1231"/>
                </a:lnTo>
                <a:lnTo>
                  <a:pt x="7142" y="3125"/>
                </a:lnTo>
                <a:lnTo>
                  <a:pt x="4168" y="5854"/>
                </a:lnTo>
                <a:lnTo>
                  <a:pt x="2313" y="9220"/>
                </a:lnTo>
                <a:lnTo>
                  <a:pt x="1201" y="12917"/>
                </a:lnTo>
                <a:lnTo>
                  <a:pt x="1201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6492718" y="53566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198" y="42062"/>
                </a:moveTo>
                <a:lnTo>
                  <a:pt x="9979" y="54165"/>
                </a:lnTo>
                <a:lnTo>
                  <a:pt x="14396" y="55191"/>
                </a:lnTo>
                <a:lnTo>
                  <a:pt x="19904" y="55191"/>
                </a:lnTo>
                <a:lnTo>
                  <a:pt x="22928" y="47382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4" y="45680"/>
                </a:lnTo>
                <a:lnTo>
                  <a:pt x="9198" y="42062"/>
                </a:lnTo>
                <a:close/>
              </a:path>
              <a:path w="22928" h="55191">
                <a:moveTo>
                  <a:pt x="34639" y="54416"/>
                </a:moveTo>
                <a:lnTo>
                  <a:pt x="37310" y="54467"/>
                </a:lnTo>
                <a:lnTo>
                  <a:pt x="40212" y="52804"/>
                </a:lnTo>
                <a:lnTo>
                  <a:pt x="40212" y="15796"/>
                </a:lnTo>
                <a:lnTo>
                  <a:pt x="39848" y="13068"/>
                </a:lnTo>
                <a:lnTo>
                  <a:pt x="38477" y="8380"/>
                </a:lnTo>
                <a:lnTo>
                  <a:pt x="35852" y="4823"/>
                </a:lnTo>
                <a:lnTo>
                  <a:pt x="32335" y="2054"/>
                </a:lnTo>
                <a:lnTo>
                  <a:pt x="27410" y="417"/>
                </a:lnTo>
                <a:lnTo>
                  <a:pt x="24400" y="0"/>
                </a:lnTo>
                <a:lnTo>
                  <a:pt x="20883" y="0"/>
                </a:lnTo>
                <a:lnTo>
                  <a:pt x="17132" y="176"/>
                </a:lnTo>
                <a:lnTo>
                  <a:pt x="13445" y="888"/>
                </a:lnTo>
                <a:lnTo>
                  <a:pt x="10173" y="1864"/>
                </a:lnTo>
                <a:lnTo>
                  <a:pt x="7242" y="3009"/>
                </a:lnTo>
                <a:lnTo>
                  <a:pt x="3514" y="5356"/>
                </a:lnTo>
                <a:lnTo>
                  <a:pt x="2386" y="8164"/>
                </a:lnTo>
                <a:lnTo>
                  <a:pt x="2686" y="11479"/>
                </a:lnTo>
                <a:lnTo>
                  <a:pt x="5288" y="12405"/>
                </a:lnTo>
                <a:lnTo>
                  <a:pt x="8172" y="10717"/>
                </a:lnTo>
                <a:lnTo>
                  <a:pt x="10821" y="9434"/>
                </a:lnTo>
                <a:lnTo>
                  <a:pt x="14112" y="8290"/>
                </a:lnTo>
                <a:lnTo>
                  <a:pt x="17863" y="7480"/>
                </a:lnTo>
                <a:lnTo>
                  <a:pt x="22147" y="7480"/>
                </a:lnTo>
                <a:lnTo>
                  <a:pt x="25304" y="822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4" y="23568"/>
                </a:lnTo>
                <a:lnTo>
                  <a:pt x="14249" y="24256"/>
                </a:lnTo>
                <a:lnTo>
                  <a:pt x="11202" y="24940"/>
                </a:lnTo>
                <a:lnTo>
                  <a:pt x="8629" y="25970"/>
                </a:lnTo>
                <a:lnTo>
                  <a:pt x="4420" y="28723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28" y="46379"/>
                </a:lnTo>
                <a:lnTo>
                  <a:pt x="3182" y="49870"/>
                </a:lnTo>
                <a:lnTo>
                  <a:pt x="6130" y="52473"/>
                </a:lnTo>
                <a:lnTo>
                  <a:pt x="9979" y="54165"/>
                </a:lnTo>
                <a:lnTo>
                  <a:pt x="9198" y="42062"/>
                </a:lnTo>
                <a:lnTo>
                  <a:pt x="9198" y="39456"/>
                </a:lnTo>
                <a:lnTo>
                  <a:pt x="10040" y="35406"/>
                </a:lnTo>
                <a:lnTo>
                  <a:pt x="12675" y="32396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49" y="44931"/>
                </a:lnTo>
                <a:lnTo>
                  <a:pt x="22928" y="47382"/>
                </a:lnTo>
                <a:lnTo>
                  <a:pt x="19904" y="55191"/>
                </a:lnTo>
                <a:lnTo>
                  <a:pt x="22701" y="54543"/>
                </a:lnTo>
                <a:lnTo>
                  <a:pt x="25326" y="53251"/>
                </a:lnTo>
                <a:lnTo>
                  <a:pt x="27953" y="51940"/>
                </a:lnTo>
                <a:lnTo>
                  <a:pt x="32482" y="47774"/>
                </a:lnTo>
                <a:lnTo>
                  <a:pt x="32482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6542740" y="53440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6" y="1738"/>
                </a:moveTo>
                <a:lnTo>
                  <a:pt x="17406" y="1029"/>
                </a:lnTo>
                <a:lnTo>
                  <a:pt x="14757" y="0"/>
                </a:lnTo>
                <a:lnTo>
                  <a:pt x="11513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4" y="13690"/>
                </a:lnTo>
                <a:lnTo>
                  <a:pt x="346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7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3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29" y="58355"/>
                </a:lnTo>
                <a:lnTo>
                  <a:pt x="27371" y="59422"/>
                </a:lnTo>
                <a:lnTo>
                  <a:pt x="24488" y="59842"/>
                </a:lnTo>
                <a:lnTo>
                  <a:pt x="21910" y="59842"/>
                </a:lnTo>
                <a:lnTo>
                  <a:pt x="20114" y="58964"/>
                </a:lnTo>
                <a:lnTo>
                  <a:pt x="18122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94" y="21337"/>
                </a:lnTo>
                <a:lnTo>
                  <a:pt x="31990" y="18884"/>
                </a:lnTo>
                <a:lnTo>
                  <a:pt x="31950" y="16243"/>
                </a:lnTo>
                <a:lnTo>
                  <a:pt x="30194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6585324" y="5336740"/>
            <a:ext cx="10062" cy="74408"/>
          </a:xfrm>
          <a:custGeom>
            <a:avLst/>
            <a:gdLst/>
            <a:ahLst/>
            <a:cxnLst/>
            <a:rect l="l" t="t" r="r" b="b"/>
            <a:pathLst>
              <a:path w="10062" h="74408">
                <a:moveTo>
                  <a:pt x="1983" y="73962"/>
                </a:moveTo>
                <a:lnTo>
                  <a:pt x="4665" y="74408"/>
                </a:lnTo>
                <a:lnTo>
                  <a:pt x="7207" y="74368"/>
                </a:lnTo>
                <a:lnTo>
                  <a:pt x="10062" y="72666"/>
                </a:lnTo>
                <a:lnTo>
                  <a:pt x="10062" y="22439"/>
                </a:lnTo>
                <a:lnTo>
                  <a:pt x="9842" y="21715"/>
                </a:lnTo>
                <a:lnTo>
                  <a:pt x="7207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983" y="73962"/>
                </a:lnTo>
                <a:close/>
              </a:path>
              <a:path w="10062" h="74408">
                <a:moveTo>
                  <a:pt x="0" y="5587"/>
                </a:moveTo>
                <a:lnTo>
                  <a:pt x="386" y="9155"/>
                </a:lnTo>
                <a:lnTo>
                  <a:pt x="3392" y="11049"/>
                </a:lnTo>
                <a:lnTo>
                  <a:pt x="7640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11" y="1915"/>
                </a:lnTo>
                <a:lnTo>
                  <a:pt x="7711" y="0"/>
                </a:lnTo>
                <a:lnTo>
                  <a:pt x="3456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6607864" y="5356677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4" y="20650"/>
                </a:moveTo>
                <a:lnTo>
                  <a:pt x="3912" y="23620"/>
                </a:lnTo>
                <a:lnTo>
                  <a:pt x="7538" y="26910"/>
                </a:lnTo>
                <a:lnTo>
                  <a:pt x="10483" y="28512"/>
                </a:lnTo>
                <a:lnTo>
                  <a:pt x="13533" y="29845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7" y="34391"/>
                </a:lnTo>
                <a:lnTo>
                  <a:pt x="25441" y="37185"/>
                </a:lnTo>
                <a:lnTo>
                  <a:pt x="25783" y="39787"/>
                </a:lnTo>
                <a:lnTo>
                  <a:pt x="25549" y="42354"/>
                </a:lnTo>
                <a:lnTo>
                  <a:pt x="22964" y="45835"/>
                </a:lnTo>
                <a:lnTo>
                  <a:pt x="19757" y="47318"/>
                </a:lnTo>
                <a:lnTo>
                  <a:pt x="17147" y="47815"/>
                </a:lnTo>
                <a:lnTo>
                  <a:pt x="13594" y="47815"/>
                </a:lnTo>
                <a:lnTo>
                  <a:pt x="10224" y="47067"/>
                </a:lnTo>
                <a:lnTo>
                  <a:pt x="6174" y="45429"/>
                </a:lnTo>
                <a:lnTo>
                  <a:pt x="3304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3"/>
                </a:lnTo>
                <a:lnTo>
                  <a:pt x="6228" y="53709"/>
                </a:lnTo>
                <a:lnTo>
                  <a:pt x="8902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4" y="55191"/>
                </a:lnTo>
                <a:lnTo>
                  <a:pt x="20883" y="54839"/>
                </a:lnTo>
                <a:lnTo>
                  <a:pt x="23238" y="54141"/>
                </a:lnTo>
                <a:lnTo>
                  <a:pt x="27630" y="52387"/>
                </a:lnTo>
                <a:lnTo>
                  <a:pt x="31036" y="49630"/>
                </a:lnTo>
                <a:lnTo>
                  <a:pt x="33279" y="45921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5" y="33491"/>
                </a:lnTo>
                <a:lnTo>
                  <a:pt x="31950" y="30582"/>
                </a:lnTo>
                <a:lnTo>
                  <a:pt x="28299" y="27392"/>
                </a:lnTo>
                <a:lnTo>
                  <a:pt x="25290" y="25830"/>
                </a:lnTo>
                <a:lnTo>
                  <a:pt x="22233" y="24498"/>
                </a:lnTo>
                <a:lnTo>
                  <a:pt x="19176" y="23252"/>
                </a:lnTo>
                <a:lnTo>
                  <a:pt x="16203" y="22061"/>
                </a:lnTo>
                <a:lnTo>
                  <a:pt x="12553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60" y="11492"/>
                </a:lnTo>
                <a:lnTo>
                  <a:pt x="12787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60" y="8611"/>
                </a:lnTo>
                <a:lnTo>
                  <a:pt x="29325" y="10375"/>
                </a:lnTo>
                <a:lnTo>
                  <a:pt x="32127" y="8547"/>
                </a:lnTo>
                <a:lnTo>
                  <a:pt x="32076" y="5854"/>
                </a:lnTo>
                <a:lnTo>
                  <a:pt x="30502" y="2984"/>
                </a:lnTo>
                <a:lnTo>
                  <a:pt x="27557" y="1498"/>
                </a:lnTo>
                <a:lnTo>
                  <a:pt x="24260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7"/>
                </a:lnTo>
                <a:lnTo>
                  <a:pt x="11228" y="1231"/>
                </a:lnTo>
                <a:lnTo>
                  <a:pt x="7142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6648800" y="5332676"/>
            <a:ext cx="33138" cy="78432"/>
          </a:xfrm>
          <a:custGeom>
            <a:avLst/>
            <a:gdLst/>
            <a:ahLst/>
            <a:cxnLst/>
            <a:rect l="l" t="t" r="r" b="b"/>
            <a:pathLst>
              <a:path w="33138" h="78432">
                <a:moveTo>
                  <a:pt x="28619" y="25055"/>
                </a:moveTo>
                <a:lnTo>
                  <a:pt x="17687" y="25055"/>
                </a:lnTo>
                <a:lnTo>
                  <a:pt x="17687" y="17424"/>
                </a:lnTo>
                <a:lnTo>
                  <a:pt x="18060" y="14083"/>
                </a:lnTo>
                <a:lnTo>
                  <a:pt x="18741" y="11351"/>
                </a:lnTo>
                <a:lnTo>
                  <a:pt x="20660" y="8761"/>
                </a:lnTo>
                <a:lnTo>
                  <a:pt x="23680" y="7642"/>
                </a:lnTo>
                <a:lnTo>
                  <a:pt x="26859" y="7721"/>
                </a:lnTo>
                <a:lnTo>
                  <a:pt x="30092" y="8661"/>
                </a:lnTo>
                <a:lnTo>
                  <a:pt x="32781" y="8596"/>
                </a:lnTo>
                <a:lnTo>
                  <a:pt x="33138" y="5853"/>
                </a:lnTo>
                <a:lnTo>
                  <a:pt x="33051" y="4036"/>
                </a:lnTo>
                <a:lnTo>
                  <a:pt x="30895" y="1140"/>
                </a:lnTo>
                <a:lnTo>
                  <a:pt x="28136" y="353"/>
                </a:lnTo>
                <a:lnTo>
                  <a:pt x="24436" y="0"/>
                </a:lnTo>
                <a:lnTo>
                  <a:pt x="21747" y="0"/>
                </a:lnTo>
                <a:lnTo>
                  <a:pt x="19422" y="378"/>
                </a:lnTo>
                <a:lnTo>
                  <a:pt x="15458" y="1889"/>
                </a:lnTo>
                <a:lnTo>
                  <a:pt x="12517" y="4683"/>
                </a:lnTo>
                <a:lnTo>
                  <a:pt x="10234" y="8329"/>
                </a:lnTo>
                <a:lnTo>
                  <a:pt x="8975" y="13359"/>
                </a:lnTo>
                <a:lnTo>
                  <a:pt x="8651" y="16369"/>
                </a:lnTo>
                <a:lnTo>
                  <a:pt x="8651" y="25055"/>
                </a:lnTo>
                <a:lnTo>
                  <a:pt x="1742" y="25055"/>
                </a:lnTo>
                <a:lnTo>
                  <a:pt x="294" y="26221"/>
                </a:lnTo>
                <a:lnTo>
                  <a:pt x="0" y="28903"/>
                </a:lnTo>
                <a:lnTo>
                  <a:pt x="1742" y="32702"/>
                </a:lnTo>
                <a:lnTo>
                  <a:pt x="8651" y="32702"/>
                </a:lnTo>
                <a:lnTo>
                  <a:pt x="8651" y="76730"/>
                </a:lnTo>
                <a:lnTo>
                  <a:pt x="9024" y="77698"/>
                </a:lnTo>
                <a:lnTo>
                  <a:pt x="11569" y="78432"/>
                </a:lnTo>
                <a:lnTo>
                  <a:pt x="14767" y="78432"/>
                </a:lnTo>
                <a:lnTo>
                  <a:pt x="17687" y="76730"/>
                </a:lnTo>
                <a:lnTo>
                  <a:pt x="17687" y="32702"/>
                </a:lnTo>
                <a:lnTo>
                  <a:pt x="28619" y="32702"/>
                </a:lnTo>
                <a:lnTo>
                  <a:pt x="30416" y="30250"/>
                </a:lnTo>
                <a:lnTo>
                  <a:pt x="30365" y="27608"/>
                </a:lnTo>
                <a:lnTo>
                  <a:pt x="28619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6685847" y="5356670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87" y="42062"/>
                </a:moveTo>
                <a:lnTo>
                  <a:pt x="9968" y="54165"/>
                </a:lnTo>
                <a:lnTo>
                  <a:pt x="14400" y="55191"/>
                </a:lnTo>
                <a:lnTo>
                  <a:pt x="19908" y="55191"/>
                </a:lnTo>
                <a:lnTo>
                  <a:pt x="22924" y="47382"/>
                </a:lnTo>
                <a:lnTo>
                  <a:pt x="18385" y="48006"/>
                </a:lnTo>
                <a:lnTo>
                  <a:pt x="15487" y="48006"/>
                </a:lnTo>
                <a:lnTo>
                  <a:pt x="11614" y="45680"/>
                </a:lnTo>
                <a:lnTo>
                  <a:pt x="9187" y="42062"/>
                </a:lnTo>
                <a:close/>
              </a:path>
              <a:path w="22924" h="55191">
                <a:moveTo>
                  <a:pt x="34625" y="54416"/>
                </a:moveTo>
                <a:lnTo>
                  <a:pt x="37313" y="54467"/>
                </a:lnTo>
                <a:lnTo>
                  <a:pt x="40198" y="52804"/>
                </a:lnTo>
                <a:lnTo>
                  <a:pt x="40198" y="15796"/>
                </a:lnTo>
                <a:lnTo>
                  <a:pt x="39852" y="13068"/>
                </a:lnTo>
                <a:lnTo>
                  <a:pt x="38477" y="8380"/>
                </a:lnTo>
                <a:lnTo>
                  <a:pt x="35841" y="4823"/>
                </a:lnTo>
                <a:lnTo>
                  <a:pt x="32325" y="2054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2" y="176"/>
                </a:lnTo>
                <a:lnTo>
                  <a:pt x="13435" y="888"/>
                </a:lnTo>
                <a:lnTo>
                  <a:pt x="10162" y="1864"/>
                </a:lnTo>
                <a:lnTo>
                  <a:pt x="7228" y="3009"/>
                </a:lnTo>
                <a:lnTo>
                  <a:pt x="3502" y="5356"/>
                </a:lnTo>
                <a:lnTo>
                  <a:pt x="2390" y="8164"/>
                </a:lnTo>
                <a:lnTo>
                  <a:pt x="2686" y="11479"/>
                </a:lnTo>
                <a:lnTo>
                  <a:pt x="5274" y="12405"/>
                </a:lnTo>
                <a:lnTo>
                  <a:pt x="8161" y="10717"/>
                </a:lnTo>
                <a:lnTo>
                  <a:pt x="10807" y="9434"/>
                </a:lnTo>
                <a:lnTo>
                  <a:pt x="14102" y="8290"/>
                </a:lnTo>
                <a:lnTo>
                  <a:pt x="17852" y="7480"/>
                </a:lnTo>
                <a:lnTo>
                  <a:pt x="22136" y="7480"/>
                </a:lnTo>
                <a:lnTo>
                  <a:pt x="25290" y="8229"/>
                </a:lnTo>
                <a:lnTo>
                  <a:pt x="27853" y="9485"/>
                </a:lnTo>
                <a:lnTo>
                  <a:pt x="30279" y="12686"/>
                </a:lnTo>
                <a:lnTo>
                  <a:pt x="31075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8"/>
                </a:lnTo>
                <a:lnTo>
                  <a:pt x="14249" y="24256"/>
                </a:lnTo>
                <a:lnTo>
                  <a:pt x="11206" y="24940"/>
                </a:lnTo>
                <a:lnTo>
                  <a:pt x="8629" y="25970"/>
                </a:lnTo>
                <a:lnTo>
                  <a:pt x="4417" y="28723"/>
                </a:lnTo>
                <a:lnTo>
                  <a:pt x="167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4" y="46379"/>
                </a:lnTo>
                <a:lnTo>
                  <a:pt x="3168" y="49870"/>
                </a:lnTo>
                <a:lnTo>
                  <a:pt x="6116" y="52473"/>
                </a:lnTo>
                <a:lnTo>
                  <a:pt x="9968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6" y="35406"/>
                </a:lnTo>
                <a:lnTo>
                  <a:pt x="12665" y="32396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55"/>
                </a:lnTo>
                <a:lnTo>
                  <a:pt x="31269" y="29855"/>
                </a:lnTo>
                <a:lnTo>
                  <a:pt x="31269" y="40524"/>
                </a:lnTo>
                <a:lnTo>
                  <a:pt x="26939" y="44931"/>
                </a:lnTo>
                <a:lnTo>
                  <a:pt x="22924" y="47382"/>
                </a:lnTo>
                <a:lnTo>
                  <a:pt x="19908" y="55191"/>
                </a:lnTo>
                <a:lnTo>
                  <a:pt x="22691" y="54543"/>
                </a:lnTo>
                <a:lnTo>
                  <a:pt x="25330" y="53251"/>
                </a:lnTo>
                <a:lnTo>
                  <a:pt x="27939" y="51940"/>
                </a:lnTo>
                <a:lnTo>
                  <a:pt x="32472" y="47774"/>
                </a:lnTo>
                <a:lnTo>
                  <a:pt x="32472" y="52804"/>
                </a:lnTo>
                <a:lnTo>
                  <a:pt x="3462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6738965" y="535672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55" y="33757"/>
                </a:moveTo>
                <a:lnTo>
                  <a:pt x="9361" y="30928"/>
                </a:lnTo>
                <a:lnTo>
                  <a:pt x="9361" y="21211"/>
                </a:lnTo>
                <a:lnTo>
                  <a:pt x="10513" y="16272"/>
                </a:lnTo>
                <a:lnTo>
                  <a:pt x="12813" y="12867"/>
                </a:lnTo>
                <a:lnTo>
                  <a:pt x="15116" y="9465"/>
                </a:lnTo>
                <a:lnTo>
                  <a:pt x="18421" y="7762"/>
                </a:lnTo>
                <a:lnTo>
                  <a:pt x="24847" y="7762"/>
                </a:lnTo>
                <a:lnTo>
                  <a:pt x="28202" y="8686"/>
                </a:lnTo>
                <a:lnTo>
                  <a:pt x="32148" y="10721"/>
                </a:lnTo>
                <a:lnTo>
                  <a:pt x="35553" y="13374"/>
                </a:lnTo>
                <a:lnTo>
                  <a:pt x="38402" y="11229"/>
                </a:lnTo>
                <a:lnTo>
                  <a:pt x="38376" y="8550"/>
                </a:lnTo>
                <a:lnTo>
                  <a:pt x="37558" y="5717"/>
                </a:lnTo>
                <a:lnTo>
                  <a:pt x="34740" y="3305"/>
                </a:lnTo>
                <a:lnTo>
                  <a:pt x="31442" y="1628"/>
                </a:lnTo>
                <a:lnTo>
                  <a:pt x="28858" y="753"/>
                </a:lnTo>
                <a:lnTo>
                  <a:pt x="25924" y="154"/>
                </a:lnTo>
                <a:lnTo>
                  <a:pt x="22853" y="0"/>
                </a:lnTo>
                <a:lnTo>
                  <a:pt x="19620" y="0"/>
                </a:lnTo>
                <a:lnTo>
                  <a:pt x="16625" y="562"/>
                </a:lnTo>
                <a:lnTo>
                  <a:pt x="13843" y="1653"/>
                </a:lnTo>
                <a:lnTo>
                  <a:pt x="11066" y="2758"/>
                </a:lnTo>
                <a:lnTo>
                  <a:pt x="8651" y="4436"/>
                </a:lnTo>
                <a:lnTo>
                  <a:pt x="4558" y="8968"/>
                </a:lnTo>
                <a:lnTo>
                  <a:pt x="2945" y="11887"/>
                </a:lnTo>
                <a:lnTo>
                  <a:pt x="1761" y="15434"/>
                </a:lnTo>
                <a:lnTo>
                  <a:pt x="594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2" y="36389"/>
                </a:lnTo>
                <a:lnTo>
                  <a:pt x="1436" y="39715"/>
                </a:lnTo>
                <a:lnTo>
                  <a:pt x="2401" y="43042"/>
                </a:lnTo>
                <a:lnTo>
                  <a:pt x="3802" y="45850"/>
                </a:lnTo>
                <a:lnTo>
                  <a:pt x="5634" y="48136"/>
                </a:lnTo>
                <a:lnTo>
                  <a:pt x="9728" y="52175"/>
                </a:lnTo>
                <a:lnTo>
                  <a:pt x="12456" y="53356"/>
                </a:lnTo>
                <a:lnTo>
                  <a:pt x="15163" y="54547"/>
                </a:lnTo>
                <a:lnTo>
                  <a:pt x="18285" y="55145"/>
                </a:lnTo>
                <a:lnTo>
                  <a:pt x="23508" y="55145"/>
                </a:lnTo>
                <a:lnTo>
                  <a:pt x="26766" y="54648"/>
                </a:lnTo>
                <a:lnTo>
                  <a:pt x="29837" y="53874"/>
                </a:lnTo>
                <a:lnTo>
                  <a:pt x="32558" y="52795"/>
                </a:lnTo>
                <a:lnTo>
                  <a:pt x="35949" y="50803"/>
                </a:lnTo>
                <a:lnTo>
                  <a:pt x="38376" y="47870"/>
                </a:lnTo>
                <a:lnTo>
                  <a:pt x="38624" y="45046"/>
                </a:lnTo>
                <a:lnTo>
                  <a:pt x="38600" y="43665"/>
                </a:lnTo>
                <a:lnTo>
                  <a:pt x="36716" y="40806"/>
                </a:lnTo>
                <a:lnTo>
                  <a:pt x="33599" y="43168"/>
                </a:lnTo>
                <a:lnTo>
                  <a:pt x="29959" y="45493"/>
                </a:lnTo>
                <a:lnTo>
                  <a:pt x="26838" y="46840"/>
                </a:lnTo>
                <a:lnTo>
                  <a:pt x="22950" y="47171"/>
                </a:lnTo>
                <a:lnTo>
                  <a:pt x="18842" y="46775"/>
                </a:lnTo>
                <a:lnTo>
                  <a:pt x="15473" y="45176"/>
                </a:lnTo>
                <a:lnTo>
                  <a:pt x="12887" y="42303"/>
                </a:lnTo>
                <a:lnTo>
                  <a:pt x="10854" y="38635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6782907" y="53440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2" y="1738"/>
                </a:moveTo>
                <a:lnTo>
                  <a:pt x="17406" y="1029"/>
                </a:lnTo>
                <a:lnTo>
                  <a:pt x="14756" y="0"/>
                </a:lnTo>
                <a:lnTo>
                  <a:pt x="11516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5" y="14856"/>
                </a:lnTo>
                <a:lnTo>
                  <a:pt x="0" y="17538"/>
                </a:lnTo>
                <a:lnTo>
                  <a:pt x="1797" y="21337"/>
                </a:lnTo>
                <a:lnTo>
                  <a:pt x="8643" y="21337"/>
                </a:lnTo>
                <a:lnTo>
                  <a:pt x="8643" y="53592"/>
                </a:lnTo>
                <a:lnTo>
                  <a:pt x="9436" y="58240"/>
                </a:lnTo>
                <a:lnTo>
                  <a:pt x="10811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21" y="58355"/>
                </a:lnTo>
                <a:lnTo>
                  <a:pt x="27363" y="59422"/>
                </a:lnTo>
                <a:lnTo>
                  <a:pt x="24486" y="59842"/>
                </a:lnTo>
                <a:lnTo>
                  <a:pt x="21913" y="59842"/>
                </a:lnTo>
                <a:lnTo>
                  <a:pt x="20120" y="58964"/>
                </a:lnTo>
                <a:lnTo>
                  <a:pt x="18126" y="55436"/>
                </a:lnTo>
                <a:lnTo>
                  <a:pt x="17632" y="52819"/>
                </a:lnTo>
                <a:lnTo>
                  <a:pt x="17632" y="21337"/>
                </a:lnTo>
                <a:lnTo>
                  <a:pt x="30182" y="21337"/>
                </a:lnTo>
                <a:lnTo>
                  <a:pt x="31990" y="18884"/>
                </a:lnTo>
                <a:lnTo>
                  <a:pt x="31953" y="16243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6825495" y="53367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0" y="9155"/>
                </a:lnTo>
                <a:lnTo>
                  <a:pt x="3380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695" y="1915"/>
                </a:lnTo>
                <a:lnTo>
                  <a:pt x="7700" y="0"/>
                </a:lnTo>
                <a:lnTo>
                  <a:pt x="3451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397" y="73634"/>
                </a:moveTo>
                <a:lnTo>
                  <a:pt x="3949" y="74368"/>
                </a:lnTo>
                <a:lnTo>
                  <a:pt x="7193" y="74368"/>
                </a:lnTo>
                <a:lnTo>
                  <a:pt x="10050" y="72666"/>
                </a:lnTo>
                <a:lnTo>
                  <a:pt x="10050" y="22439"/>
                </a:lnTo>
                <a:lnTo>
                  <a:pt x="9831" y="21715"/>
                </a:lnTo>
                <a:lnTo>
                  <a:pt x="719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6848520" y="5356670"/>
            <a:ext cx="48961" cy="55195"/>
          </a:xfrm>
          <a:custGeom>
            <a:avLst/>
            <a:gdLst/>
            <a:ahLst/>
            <a:cxnLst/>
            <a:rect l="l" t="t" r="r" b="b"/>
            <a:pathLst>
              <a:path w="48961" h="55195">
                <a:moveTo>
                  <a:pt x="0" y="28065"/>
                </a:moveTo>
                <a:lnTo>
                  <a:pt x="0" y="32310"/>
                </a:lnTo>
                <a:lnTo>
                  <a:pt x="494" y="36103"/>
                </a:lnTo>
                <a:lnTo>
                  <a:pt x="1473" y="39458"/>
                </a:lnTo>
                <a:lnTo>
                  <a:pt x="2448" y="42800"/>
                </a:lnTo>
                <a:lnTo>
                  <a:pt x="3935" y="45655"/>
                </a:lnTo>
                <a:lnTo>
                  <a:pt x="5929" y="48006"/>
                </a:lnTo>
                <a:lnTo>
                  <a:pt x="10422" y="52134"/>
                </a:lnTo>
                <a:lnTo>
                  <a:pt x="9544" y="32792"/>
                </a:lnTo>
                <a:lnTo>
                  <a:pt x="9310" y="30214"/>
                </a:lnTo>
                <a:lnTo>
                  <a:pt x="9310" y="24598"/>
                </a:lnTo>
                <a:lnTo>
                  <a:pt x="9608" y="21959"/>
                </a:lnTo>
                <a:lnTo>
                  <a:pt x="10209" y="19533"/>
                </a:lnTo>
                <a:lnTo>
                  <a:pt x="11732" y="15022"/>
                </a:lnTo>
                <a:lnTo>
                  <a:pt x="14220" y="11494"/>
                </a:lnTo>
                <a:lnTo>
                  <a:pt x="17738" y="9157"/>
                </a:lnTo>
                <a:lnTo>
                  <a:pt x="21949" y="7707"/>
                </a:lnTo>
                <a:lnTo>
                  <a:pt x="27518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71" y="13625"/>
                </a:lnTo>
                <a:lnTo>
                  <a:pt x="38423" y="17564"/>
                </a:lnTo>
                <a:lnTo>
                  <a:pt x="39403" y="22402"/>
                </a:lnTo>
                <a:lnTo>
                  <a:pt x="39665" y="24969"/>
                </a:lnTo>
                <a:lnTo>
                  <a:pt x="39665" y="30593"/>
                </a:lnTo>
                <a:lnTo>
                  <a:pt x="39381" y="33234"/>
                </a:lnTo>
                <a:lnTo>
                  <a:pt x="38787" y="35661"/>
                </a:lnTo>
                <a:lnTo>
                  <a:pt x="37289" y="40157"/>
                </a:lnTo>
                <a:lnTo>
                  <a:pt x="34787" y="43663"/>
                </a:lnTo>
                <a:lnTo>
                  <a:pt x="31259" y="45986"/>
                </a:lnTo>
                <a:lnTo>
                  <a:pt x="27021" y="47447"/>
                </a:lnTo>
                <a:lnTo>
                  <a:pt x="21503" y="47447"/>
                </a:lnTo>
                <a:lnTo>
                  <a:pt x="19098" y="46915"/>
                </a:lnTo>
                <a:lnTo>
                  <a:pt x="15214" y="44790"/>
                </a:lnTo>
                <a:lnTo>
                  <a:pt x="12517" y="41554"/>
                </a:lnTo>
                <a:lnTo>
                  <a:pt x="13417" y="53351"/>
                </a:lnTo>
                <a:lnTo>
                  <a:pt x="16402" y="54583"/>
                </a:lnTo>
                <a:lnTo>
                  <a:pt x="19908" y="55195"/>
                </a:lnTo>
                <a:lnTo>
                  <a:pt x="28061" y="55195"/>
                </a:lnTo>
                <a:lnTo>
                  <a:pt x="31705" y="54496"/>
                </a:lnTo>
                <a:lnTo>
                  <a:pt x="34848" y="53099"/>
                </a:lnTo>
                <a:lnTo>
                  <a:pt x="37980" y="51713"/>
                </a:lnTo>
                <a:lnTo>
                  <a:pt x="40594" y="49758"/>
                </a:lnTo>
                <a:lnTo>
                  <a:pt x="44762" y="44780"/>
                </a:lnTo>
                <a:lnTo>
                  <a:pt x="46335" y="41807"/>
                </a:lnTo>
                <a:lnTo>
                  <a:pt x="47387" y="38365"/>
                </a:lnTo>
                <a:lnTo>
                  <a:pt x="48439" y="34923"/>
                </a:lnTo>
                <a:lnTo>
                  <a:pt x="48961" y="31154"/>
                </a:lnTo>
                <a:lnTo>
                  <a:pt x="48961" y="22860"/>
                </a:lnTo>
                <a:lnTo>
                  <a:pt x="48463" y="19086"/>
                </a:lnTo>
                <a:lnTo>
                  <a:pt x="47473" y="15746"/>
                </a:lnTo>
                <a:lnTo>
                  <a:pt x="46473" y="12393"/>
                </a:lnTo>
                <a:lnTo>
                  <a:pt x="44971" y="9536"/>
                </a:lnTo>
                <a:lnTo>
                  <a:pt x="42980" y="7199"/>
                </a:lnTo>
                <a:lnTo>
                  <a:pt x="38488" y="3074"/>
                </a:lnTo>
                <a:lnTo>
                  <a:pt x="35504" y="1842"/>
                </a:lnTo>
                <a:lnTo>
                  <a:pt x="32508" y="608"/>
                </a:lnTo>
                <a:lnTo>
                  <a:pt x="29005" y="0"/>
                </a:lnTo>
                <a:lnTo>
                  <a:pt x="20808" y="0"/>
                </a:lnTo>
                <a:lnTo>
                  <a:pt x="17153" y="687"/>
                </a:lnTo>
                <a:lnTo>
                  <a:pt x="14037" y="2058"/>
                </a:lnTo>
                <a:lnTo>
                  <a:pt x="10915" y="3441"/>
                </a:lnTo>
                <a:lnTo>
                  <a:pt x="8319" y="5370"/>
                </a:lnTo>
                <a:lnTo>
                  <a:pt x="4147" y="10364"/>
                </a:lnTo>
                <a:lnTo>
                  <a:pt x="2585" y="13333"/>
                </a:lnTo>
                <a:lnTo>
                  <a:pt x="1559" y="16775"/>
                </a:lnTo>
                <a:lnTo>
                  <a:pt x="519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1" h="55195">
                <a:moveTo>
                  <a:pt x="10534" y="37630"/>
                </a:moveTo>
                <a:lnTo>
                  <a:pt x="9544" y="32792"/>
                </a:lnTo>
                <a:lnTo>
                  <a:pt x="10422" y="52134"/>
                </a:lnTo>
                <a:lnTo>
                  <a:pt x="13417" y="53351"/>
                </a:lnTo>
                <a:lnTo>
                  <a:pt x="12517" y="41554"/>
                </a:lnTo>
                <a:lnTo>
                  <a:pt x="10534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6910758" y="5356677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2"/>
                </a:moveTo>
                <a:lnTo>
                  <a:pt x="33177" y="52730"/>
                </a:lnTo>
                <a:lnTo>
                  <a:pt x="33401" y="53492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30"/>
                </a:lnTo>
                <a:lnTo>
                  <a:pt x="42152" y="18529"/>
                </a:lnTo>
                <a:lnTo>
                  <a:pt x="41868" y="15455"/>
                </a:lnTo>
                <a:lnTo>
                  <a:pt x="41262" y="12903"/>
                </a:lnTo>
                <a:lnTo>
                  <a:pt x="40669" y="10364"/>
                </a:lnTo>
                <a:lnTo>
                  <a:pt x="38289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3"/>
                </a:lnTo>
                <a:lnTo>
                  <a:pt x="16343" y="2197"/>
                </a:lnTo>
                <a:lnTo>
                  <a:pt x="13592" y="3672"/>
                </a:lnTo>
                <a:lnTo>
                  <a:pt x="10857" y="5984"/>
                </a:lnTo>
                <a:lnTo>
                  <a:pt x="8096" y="9143"/>
                </a:lnTo>
                <a:lnTo>
                  <a:pt x="8096" y="2197"/>
                </a:lnTo>
                <a:lnTo>
                  <a:pt x="5533" y="800"/>
                </a:lnTo>
                <a:lnTo>
                  <a:pt x="2576" y="800"/>
                </a:lnTo>
                <a:lnTo>
                  <a:pt x="0" y="2503"/>
                </a:lnTo>
                <a:lnTo>
                  <a:pt x="0" y="52730"/>
                </a:lnTo>
                <a:lnTo>
                  <a:pt x="309" y="53698"/>
                </a:lnTo>
                <a:lnTo>
                  <a:pt x="2861" y="54432"/>
                </a:lnTo>
                <a:lnTo>
                  <a:pt x="6101" y="54432"/>
                </a:lnTo>
                <a:lnTo>
                  <a:pt x="8963" y="52730"/>
                </a:lnTo>
                <a:lnTo>
                  <a:pt x="8963" y="17630"/>
                </a:lnTo>
                <a:lnTo>
                  <a:pt x="11440" y="14465"/>
                </a:lnTo>
                <a:lnTo>
                  <a:pt x="13790" y="12067"/>
                </a:lnTo>
                <a:lnTo>
                  <a:pt x="18284" y="8788"/>
                </a:lnTo>
                <a:lnTo>
                  <a:pt x="22791" y="7978"/>
                </a:lnTo>
                <a:lnTo>
                  <a:pt x="26060" y="8305"/>
                </a:lnTo>
                <a:lnTo>
                  <a:pt x="28709" y="9641"/>
                </a:lnTo>
                <a:lnTo>
                  <a:pt x="31456" y="13144"/>
                </a:lnTo>
                <a:lnTo>
                  <a:pt x="32532" y="16409"/>
                </a:lnTo>
                <a:lnTo>
                  <a:pt x="33177" y="20459"/>
                </a:lnTo>
                <a:lnTo>
                  <a:pt x="33177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6991502" y="5356670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92" y="36103"/>
                </a:lnTo>
                <a:lnTo>
                  <a:pt x="1471" y="39458"/>
                </a:lnTo>
                <a:lnTo>
                  <a:pt x="2451" y="42800"/>
                </a:lnTo>
                <a:lnTo>
                  <a:pt x="3938" y="45655"/>
                </a:lnTo>
                <a:lnTo>
                  <a:pt x="5929" y="48006"/>
                </a:lnTo>
                <a:lnTo>
                  <a:pt x="10421" y="52134"/>
                </a:lnTo>
                <a:lnTo>
                  <a:pt x="9544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8" y="21959"/>
                </a:lnTo>
                <a:lnTo>
                  <a:pt x="10213" y="19533"/>
                </a:lnTo>
                <a:lnTo>
                  <a:pt x="11732" y="15022"/>
                </a:lnTo>
                <a:lnTo>
                  <a:pt x="14227" y="11494"/>
                </a:lnTo>
                <a:lnTo>
                  <a:pt x="17736" y="9157"/>
                </a:lnTo>
                <a:lnTo>
                  <a:pt x="21949" y="7707"/>
                </a:lnTo>
                <a:lnTo>
                  <a:pt x="27518" y="7707"/>
                </a:lnTo>
                <a:lnTo>
                  <a:pt x="29933" y="8229"/>
                </a:lnTo>
                <a:lnTo>
                  <a:pt x="33807" y="10349"/>
                </a:lnTo>
                <a:lnTo>
                  <a:pt x="36482" y="13625"/>
                </a:lnTo>
                <a:lnTo>
                  <a:pt x="38426" y="17564"/>
                </a:lnTo>
                <a:lnTo>
                  <a:pt x="39416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80" y="33234"/>
                </a:lnTo>
                <a:lnTo>
                  <a:pt x="38785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35" y="47447"/>
                </a:lnTo>
                <a:lnTo>
                  <a:pt x="21513" y="47447"/>
                </a:lnTo>
                <a:lnTo>
                  <a:pt x="19098" y="46915"/>
                </a:lnTo>
                <a:lnTo>
                  <a:pt x="15213" y="44790"/>
                </a:lnTo>
                <a:lnTo>
                  <a:pt x="12528" y="41554"/>
                </a:lnTo>
                <a:lnTo>
                  <a:pt x="13417" y="53351"/>
                </a:lnTo>
                <a:lnTo>
                  <a:pt x="16402" y="54583"/>
                </a:lnTo>
                <a:lnTo>
                  <a:pt x="19918" y="55195"/>
                </a:lnTo>
                <a:lnTo>
                  <a:pt x="28065" y="55195"/>
                </a:lnTo>
                <a:lnTo>
                  <a:pt x="31705" y="54496"/>
                </a:lnTo>
                <a:lnTo>
                  <a:pt x="34847" y="53099"/>
                </a:lnTo>
                <a:lnTo>
                  <a:pt x="37980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39" y="41807"/>
                </a:lnTo>
                <a:lnTo>
                  <a:pt x="47386" y="38365"/>
                </a:lnTo>
                <a:lnTo>
                  <a:pt x="48441" y="34923"/>
                </a:lnTo>
                <a:lnTo>
                  <a:pt x="48959" y="31154"/>
                </a:lnTo>
                <a:lnTo>
                  <a:pt x="48959" y="22860"/>
                </a:lnTo>
                <a:lnTo>
                  <a:pt x="48463" y="19086"/>
                </a:lnTo>
                <a:lnTo>
                  <a:pt x="47476" y="15746"/>
                </a:lnTo>
                <a:lnTo>
                  <a:pt x="46471" y="12393"/>
                </a:lnTo>
                <a:lnTo>
                  <a:pt x="44974" y="9536"/>
                </a:lnTo>
                <a:lnTo>
                  <a:pt x="42994" y="7199"/>
                </a:lnTo>
                <a:lnTo>
                  <a:pt x="38487" y="3074"/>
                </a:lnTo>
                <a:lnTo>
                  <a:pt x="35506" y="1842"/>
                </a:lnTo>
                <a:lnTo>
                  <a:pt x="32508" y="608"/>
                </a:lnTo>
                <a:lnTo>
                  <a:pt x="29005" y="0"/>
                </a:lnTo>
                <a:lnTo>
                  <a:pt x="20807" y="0"/>
                </a:lnTo>
                <a:lnTo>
                  <a:pt x="17167" y="687"/>
                </a:lnTo>
                <a:lnTo>
                  <a:pt x="14051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7" y="10364"/>
                </a:lnTo>
                <a:lnTo>
                  <a:pt x="2584" y="13333"/>
                </a:lnTo>
                <a:lnTo>
                  <a:pt x="1562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3" y="37630"/>
                </a:moveTo>
                <a:lnTo>
                  <a:pt x="9544" y="32792"/>
                </a:lnTo>
                <a:lnTo>
                  <a:pt x="10421" y="52134"/>
                </a:lnTo>
                <a:lnTo>
                  <a:pt x="13417" y="53351"/>
                </a:lnTo>
                <a:lnTo>
                  <a:pt x="12528" y="41554"/>
                </a:lnTo>
                <a:lnTo>
                  <a:pt x="1053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047424" y="5332676"/>
            <a:ext cx="33127" cy="78432"/>
          </a:xfrm>
          <a:custGeom>
            <a:avLst/>
            <a:gdLst/>
            <a:ahLst/>
            <a:cxnLst/>
            <a:rect l="l" t="t" r="r" b="b"/>
            <a:pathLst>
              <a:path w="33127" h="78432">
                <a:moveTo>
                  <a:pt x="28620" y="25055"/>
                </a:moveTo>
                <a:lnTo>
                  <a:pt x="17679" y="25055"/>
                </a:lnTo>
                <a:lnTo>
                  <a:pt x="17679" y="17424"/>
                </a:lnTo>
                <a:lnTo>
                  <a:pt x="18061" y="14083"/>
                </a:lnTo>
                <a:lnTo>
                  <a:pt x="18742" y="11351"/>
                </a:lnTo>
                <a:lnTo>
                  <a:pt x="20646" y="8761"/>
                </a:lnTo>
                <a:lnTo>
                  <a:pt x="23685" y="7642"/>
                </a:lnTo>
                <a:lnTo>
                  <a:pt x="26864" y="7721"/>
                </a:lnTo>
                <a:lnTo>
                  <a:pt x="30086" y="8661"/>
                </a:lnTo>
                <a:lnTo>
                  <a:pt x="32782" y="8596"/>
                </a:lnTo>
                <a:lnTo>
                  <a:pt x="33127" y="5853"/>
                </a:lnTo>
                <a:lnTo>
                  <a:pt x="33051" y="4036"/>
                </a:lnTo>
                <a:lnTo>
                  <a:pt x="30899" y="1140"/>
                </a:lnTo>
                <a:lnTo>
                  <a:pt x="28126" y="353"/>
                </a:lnTo>
                <a:lnTo>
                  <a:pt x="24423" y="0"/>
                </a:lnTo>
                <a:lnTo>
                  <a:pt x="21737" y="0"/>
                </a:lnTo>
                <a:lnTo>
                  <a:pt x="19422" y="378"/>
                </a:lnTo>
                <a:lnTo>
                  <a:pt x="15462" y="1889"/>
                </a:lnTo>
                <a:lnTo>
                  <a:pt x="12517" y="4683"/>
                </a:lnTo>
                <a:lnTo>
                  <a:pt x="10238" y="8329"/>
                </a:lnTo>
                <a:lnTo>
                  <a:pt x="8975" y="13359"/>
                </a:lnTo>
                <a:lnTo>
                  <a:pt x="8655" y="16369"/>
                </a:lnTo>
                <a:lnTo>
                  <a:pt x="8655" y="25055"/>
                </a:lnTo>
                <a:lnTo>
                  <a:pt x="1746" y="25055"/>
                </a:lnTo>
                <a:lnTo>
                  <a:pt x="299" y="26221"/>
                </a:lnTo>
                <a:lnTo>
                  <a:pt x="0" y="28903"/>
                </a:lnTo>
                <a:lnTo>
                  <a:pt x="1746" y="32702"/>
                </a:lnTo>
                <a:lnTo>
                  <a:pt x="8655" y="32702"/>
                </a:lnTo>
                <a:lnTo>
                  <a:pt x="8655" y="76730"/>
                </a:lnTo>
                <a:lnTo>
                  <a:pt x="9011" y="77698"/>
                </a:lnTo>
                <a:lnTo>
                  <a:pt x="11578" y="78432"/>
                </a:lnTo>
                <a:lnTo>
                  <a:pt x="14771" y="78432"/>
                </a:lnTo>
                <a:lnTo>
                  <a:pt x="17679" y="76730"/>
                </a:lnTo>
                <a:lnTo>
                  <a:pt x="17679" y="32702"/>
                </a:lnTo>
                <a:lnTo>
                  <a:pt x="28620" y="32702"/>
                </a:lnTo>
                <a:lnTo>
                  <a:pt x="30416" y="30250"/>
                </a:lnTo>
                <a:lnTo>
                  <a:pt x="30366" y="27608"/>
                </a:lnTo>
                <a:lnTo>
                  <a:pt x="28620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109736" y="53566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82" y="36103"/>
                </a:lnTo>
                <a:lnTo>
                  <a:pt x="1457" y="39458"/>
                </a:lnTo>
                <a:lnTo>
                  <a:pt x="2437" y="42800"/>
                </a:lnTo>
                <a:lnTo>
                  <a:pt x="3928" y="45655"/>
                </a:lnTo>
                <a:lnTo>
                  <a:pt x="5915" y="48006"/>
                </a:lnTo>
                <a:lnTo>
                  <a:pt x="10411" y="52134"/>
                </a:lnTo>
                <a:lnTo>
                  <a:pt x="9544" y="32792"/>
                </a:lnTo>
                <a:lnTo>
                  <a:pt x="9298" y="30214"/>
                </a:lnTo>
                <a:lnTo>
                  <a:pt x="9298" y="24598"/>
                </a:lnTo>
                <a:lnTo>
                  <a:pt x="9594" y="21959"/>
                </a:lnTo>
                <a:lnTo>
                  <a:pt x="10199" y="19533"/>
                </a:lnTo>
                <a:lnTo>
                  <a:pt x="11725" y="15022"/>
                </a:lnTo>
                <a:lnTo>
                  <a:pt x="14212" y="11494"/>
                </a:lnTo>
                <a:lnTo>
                  <a:pt x="17726" y="9157"/>
                </a:lnTo>
                <a:lnTo>
                  <a:pt x="21935" y="7707"/>
                </a:lnTo>
                <a:lnTo>
                  <a:pt x="27508" y="7707"/>
                </a:lnTo>
                <a:lnTo>
                  <a:pt x="29923" y="8229"/>
                </a:lnTo>
                <a:lnTo>
                  <a:pt x="33797" y="10349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9"/>
                </a:lnTo>
                <a:lnTo>
                  <a:pt x="39654" y="30593"/>
                </a:lnTo>
                <a:lnTo>
                  <a:pt x="39369" y="33234"/>
                </a:lnTo>
                <a:lnTo>
                  <a:pt x="38787" y="35661"/>
                </a:lnTo>
                <a:lnTo>
                  <a:pt x="37274" y="40157"/>
                </a:lnTo>
                <a:lnTo>
                  <a:pt x="34786" y="43663"/>
                </a:lnTo>
                <a:lnTo>
                  <a:pt x="31244" y="45986"/>
                </a:lnTo>
                <a:lnTo>
                  <a:pt x="27025" y="47447"/>
                </a:lnTo>
                <a:lnTo>
                  <a:pt x="21503" y="47447"/>
                </a:lnTo>
                <a:lnTo>
                  <a:pt x="19090" y="46915"/>
                </a:lnTo>
                <a:lnTo>
                  <a:pt x="15203" y="44790"/>
                </a:lnTo>
                <a:lnTo>
                  <a:pt x="12517" y="41554"/>
                </a:lnTo>
                <a:lnTo>
                  <a:pt x="13406" y="53351"/>
                </a:lnTo>
                <a:lnTo>
                  <a:pt x="16390" y="54583"/>
                </a:lnTo>
                <a:lnTo>
                  <a:pt x="19908" y="55195"/>
                </a:lnTo>
                <a:lnTo>
                  <a:pt x="28065" y="55195"/>
                </a:lnTo>
                <a:lnTo>
                  <a:pt x="31691" y="54496"/>
                </a:lnTo>
                <a:lnTo>
                  <a:pt x="34833" y="53099"/>
                </a:lnTo>
                <a:lnTo>
                  <a:pt x="37969" y="51713"/>
                </a:lnTo>
                <a:lnTo>
                  <a:pt x="40579" y="49758"/>
                </a:lnTo>
                <a:lnTo>
                  <a:pt x="44752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31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53" y="19086"/>
                </a:lnTo>
                <a:lnTo>
                  <a:pt x="47466" y="15746"/>
                </a:lnTo>
                <a:lnTo>
                  <a:pt x="46461" y="12393"/>
                </a:lnTo>
                <a:lnTo>
                  <a:pt x="44974" y="9536"/>
                </a:lnTo>
                <a:lnTo>
                  <a:pt x="42984" y="7199"/>
                </a:lnTo>
                <a:lnTo>
                  <a:pt x="38477" y="3074"/>
                </a:lnTo>
                <a:lnTo>
                  <a:pt x="35492" y="1842"/>
                </a:lnTo>
                <a:lnTo>
                  <a:pt x="32498" y="608"/>
                </a:lnTo>
                <a:lnTo>
                  <a:pt x="28991" y="0"/>
                </a:lnTo>
                <a:lnTo>
                  <a:pt x="2079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9" y="3441"/>
                </a:lnTo>
                <a:lnTo>
                  <a:pt x="8305" y="5370"/>
                </a:lnTo>
                <a:lnTo>
                  <a:pt x="4132" y="10364"/>
                </a:lnTo>
                <a:lnTo>
                  <a:pt x="2574" y="13333"/>
                </a:lnTo>
                <a:lnTo>
                  <a:pt x="1548" y="16775"/>
                </a:lnTo>
                <a:lnTo>
                  <a:pt x="507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23" y="37630"/>
                </a:moveTo>
                <a:lnTo>
                  <a:pt x="9544" y="32792"/>
                </a:lnTo>
                <a:lnTo>
                  <a:pt x="10411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2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171696" y="5357477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50" y="0"/>
                </a:moveTo>
                <a:lnTo>
                  <a:pt x="33192" y="1703"/>
                </a:lnTo>
                <a:lnTo>
                  <a:pt x="33192" y="36817"/>
                </a:lnTo>
                <a:lnTo>
                  <a:pt x="30679" y="39980"/>
                </a:lnTo>
                <a:lnTo>
                  <a:pt x="28314" y="42368"/>
                </a:lnTo>
                <a:lnTo>
                  <a:pt x="23858" y="45643"/>
                </a:lnTo>
                <a:lnTo>
                  <a:pt x="19361" y="46457"/>
                </a:lnTo>
                <a:lnTo>
                  <a:pt x="16107" y="46126"/>
                </a:lnTo>
                <a:lnTo>
                  <a:pt x="13493" y="44744"/>
                </a:lnTo>
                <a:lnTo>
                  <a:pt x="10695" y="41287"/>
                </a:lnTo>
                <a:lnTo>
                  <a:pt x="9644" y="37997"/>
                </a:lnTo>
                <a:lnTo>
                  <a:pt x="9025" y="33882"/>
                </a:lnTo>
                <a:lnTo>
                  <a:pt x="9025" y="1703"/>
                </a:lnTo>
                <a:lnTo>
                  <a:pt x="8665" y="751"/>
                </a:lnTo>
                <a:lnTo>
                  <a:pt x="6102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6"/>
                </a:lnTo>
                <a:lnTo>
                  <a:pt x="284" y="38926"/>
                </a:lnTo>
                <a:lnTo>
                  <a:pt x="892" y="41468"/>
                </a:lnTo>
                <a:lnTo>
                  <a:pt x="1487" y="44020"/>
                </a:lnTo>
                <a:lnTo>
                  <a:pt x="3851" y="48160"/>
                </a:lnTo>
                <a:lnTo>
                  <a:pt x="7034" y="51602"/>
                </a:lnTo>
                <a:lnTo>
                  <a:pt x="11502" y="53823"/>
                </a:lnTo>
                <a:lnTo>
                  <a:pt x="14249" y="54381"/>
                </a:lnTo>
                <a:lnTo>
                  <a:pt x="20300" y="54381"/>
                </a:lnTo>
                <a:lnTo>
                  <a:pt x="23065" y="53671"/>
                </a:lnTo>
                <a:lnTo>
                  <a:pt x="25787" y="52210"/>
                </a:lnTo>
                <a:lnTo>
                  <a:pt x="28508" y="50763"/>
                </a:lnTo>
                <a:lnTo>
                  <a:pt x="31259" y="48463"/>
                </a:lnTo>
                <a:lnTo>
                  <a:pt x="34060" y="45302"/>
                </a:lnTo>
                <a:lnTo>
                  <a:pt x="34060" y="52224"/>
                </a:lnTo>
                <a:lnTo>
                  <a:pt x="36619" y="53632"/>
                </a:lnTo>
                <a:lnTo>
                  <a:pt x="39528" y="53632"/>
                </a:lnTo>
                <a:lnTo>
                  <a:pt x="42213" y="51930"/>
                </a:lnTo>
                <a:lnTo>
                  <a:pt x="42213" y="1703"/>
                </a:lnTo>
                <a:lnTo>
                  <a:pt x="41954" y="939"/>
                </a:lnTo>
                <a:lnTo>
                  <a:pt x="39295" y="0"/>
                </a:lnTo>
                <a:lnTo>
                  <a:pt x="3605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230758" y="5356674"/>
            <a:ext cx="28568" cy="54430"/>
          </a:xfrm>
          <a:custGeom>
            <a:avLst/>
            <a:gdLst/>
            <a:ahLst/>
            <a:cxnLst/>
            <a:rect l="l" t="t" r="r" b="b"/>
            <a:pathLst>
              <a:path w="28568" h="54430">
                <a:moveTo>
                  <a:pt x="0" y="2501"/>
                </a:moveTo>
                <a:lnTo>
                  <a:pt x="0" y="52729"/>
                </a:lnTo>
                <a:lnTo>
                  <a:pt x="320" y="53696"/>
                </a:lnTo>
                <a:lnTo>
                  <a:pt x="2872" y="54430"/>
                </a:lnTo>
                <a:lnTo>
                  <a:pt x="6126" y="54430"/>
                </a:lnTo>
                <a:lnTo>
                  <a:pt x="8985" y="52729"/>
                </a:lnTo>
                <a:lnTo>
                  <a:pt x="8985" y="19698"/>
                </a:lnTo>
                <a:lnTo>
                  <a:pt x="10262" y="17654"/>
                </a:lnTo>
                <a:lnTo>
                  <a:pt x="12466" y="14514"/>
                </a:lnTo>
                <a:lnTo>
                  <a:pt x="14518" y="11951"/>
                </a:lnTo>
                <a:lnTo>
                  <a:pt x="17369" y="9640"/>
                </a:lnTo>
                <a:lnTo>
                  <a:pt x="19989" y="8710"/>
                </a:lnTo>
                <a:lnTo>
                  <a:pt x="23025" y="8928"/>
                </a:lnTo>
                <a:lnTo>
                  <a:pt x="25782" y="9740"/>
                </a:lnTo>
                <a:lnTo>
                  <a:pt x="28536" y="8420"/>
                </a:lnTo>
                <a:lnTo>
                  <a:pt x="28568" y="3265"/>
                </a:lnTo>
                <a:lnTo>
                  <a:pt x="26217" y="712"/>
                </a:lnTo>
                <a:lnTo>
                  <a:pt x="23100" y="74"/>
                </a:lnTo>
                <a:lnTo>
                  <a:pt x="20450" y="0"/>
                </a:lnTo>
                <a:lnTo>
                  <a:pt x="17330" y="698"/>
                </a:lnTo>
                <a:lnTo>
                  <a:pt x="14187" y="2641"/>
                </a:lnTo>
                <a:lnTo>
                  <a:pt x="10720" y="6173"/>
                </a:lnTo>
                <a:lnTo>
                  <a:pt x="8117" y="9817"/>
                </a:lnTo>
                <a:lnTo>
                  <a:pt x="8117" y="2209"/>
                </a:lnTo>
                <a:lnTo>
                  <a:pt x="5547" y="798"/>
                </a:lnTo>
                <a:lnTo>
                  <a:pt x="2573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7288657" y="5357455"/>
            <a:ext cx="46630" cy="53693"/>
          </a:xfrm>
          <a:custGeom>
            <a:avLst/>
            <a:gdLst/>
            <a:ahLst/>
            <a:cxnLst/>
            <a:rect l="l" t="t" r="r" b="b"/>
            <a:pathLst>
              <a:path w="46630" h="53693">
                <a:moveTo>
                  <a:pt x="558" y="3963"/>
                </a:moveTo>
                <a:lnTo>
                  <a:pt x="17193" y="51677"/>
                </a:lnTo>
                <a:lnTo>
                  <a:pt x="18046" y="52884"/>
                </a:lnTo>
                <a:lnTo>
                  <a:pt x="20620" y="53582"/>
                </a:lnTo>
                <a:lnTo>
                  <a:pt x="23346" y="53693"/>
                </a:lnTo>
                <a:lnTo>
                  <a:pt x="26788" y="53541"/>
                </a:lnTo>
                <a:lnTo>
                  <a:pt x="29494" y="51677"/>
                </a:lnTo>
                <a:lnTo>
                  <a:pt x="46194" y="3963"/>
                </a:lnTo>
                <a:lnTo>
                  <a:pt x="46630" y="1612"/>
                </a:lnTo>
                <a:lnTo>
                  <a:pt x="46098" y="482"/>
                </a:lnTo>
                <a:lnTo>
                  <a:pt x="43275" y="0"/>
                </a:lnTo>
                <a:lnTo>
                  <a:pt x="40082" y="74"/>
                </a:lnTo>
                <a:lnTo>
                  <a:pt x="37494" y="1789"/>
                </a:lnTo>
                <a:lnTo>
                  <a:pt x="23839" y="43192"/>
                </a:lnTo>
                <a:lnTo>
                  <a:pt x="23458" y="43192"/>
                </a:lnTo>
                <a:lnTo>
                  <a:pt x="9640" y="1789"/>
                </a:lnTo>
                <a:lnTo>
                  <a:pt x="8070" y="241"/>
                </a:lnTo>
                <a:lnTo>
                  <a:pt x="5468" y="0"/>
                </a:lnTo>
                <a:lnTo>
                  <a:pt x="2884" y="13"/>
                </a:lnTo>
                <a:lnTo>
                  <a:pt x="0" y="1320"/>
                </a:lnTo>
                <a:lnTo>
                  <a:pt x="558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7341966" y="5356670"/>
            <a:ext cx="22917" cy="55191"/>
          </a:xfrm>
          <a:custGeom>
            <a:avLst/>
            <a:gdLst/>
            <a:ahLst/>
            <a:cxnLst/>
            <a:rect l="l" t="t" r="r" b="b"/>
            <a:pathLst>
              <a:path w="22917" h="55191">
                <a:moveTo>
                  <a:pt x="9187" y="42062"/>
                </a:moveTo>
                <a:lnTo>
                  <a:pt x="9968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17" y="47382"/>
                </a:lnTo>
                <a:lnTo>
                  <a:pt x="18384" y="48006"/>
                </a:lnTo>
                <a:lnTo>
                  <a:pt x="15486" y="48006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7" h="55191">
                <a:moveTo>
                  <a:pt x="34624" y="54416"/>
                </a:moveTo>
                <a:lnTo>
                  <a:pt x="37313" y="54467"/>
                </a:lnTo>
                <a:lnTo>
                  <a:pt x="40196" y="52804"/>
                </a:lnTo>
                <a:lnTo>
                  <a:pt x="40196" y="15796"/>
                </a:lnTo>
                <a:lnTo>
                  <a:pt x="39851" y="13068"/>
                </a:lnTo>
                <a:lnTo>
                  <a:pt x="38475" y="8380"/>
                </a:lnTo>
                <a:lnTo>
                  <a:pt x="35840" y="4823"/>
                </a:lnTo>
                <a:lnTo>
                  <a:pt x="32324" y="2054"/>
                </a:lnTo>
                <a:lnTo>
                  <a:pt x="27395" y="417"/>
                </a:lnTo>
                <a:lnTo>
                  <a:pt x="24400" y="0"/>
                </a:lnTo>
                <a:lnTo>
                  <a:pt x="20886" y="0"/>
                </a:lnTo>
                <a:lnTo>
                  <a:pt x="17120" y="176"/>
                </a:lnTo>
                <a:lnTo>
                  <a:pt x="13434" y="888"/>
                </a:lnTo>
                <a:lnTo>
                  <a:pt x="10162" y="1864"/>
                </a:lnTo>
                <a:lnTo>
                  <a:pt x="7228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74" y="11479"/>
                </a:lnTo>
                <a:lnTo>
                  <a:pt x="5273" y="12405"/>
                </a:lnTo>
                <a:lnTo>
                  <a:pt x="8161" y="10717"/>
                </a:lnTo>
                <a:lnTo>
                  <a:pt x="10810" y="9434"/>
                </a:lnTo>
                <a:lnTo>
                  <a:pt x="14100" y="8290"/>
                </a:lnTo>
                <a:lnTo>
                  <a:pt x="17852" y="7480"/>
                </a:lnTo>
                <a:lnTo>
                  <a:pt x="22136" y="7480"/>
                </a:lnTo>
                <a:lnTo>
                  <a:pt x="25289" y="8229"/>
                </a:lnTo>
                <a:lnTo>
                  <a:pt x="27856" y="9485"/>
                </a:lnTo>
                <a:lnTo>
                  <a:pt x="30283" y="12686"/>
                </a:lnTo>
                <a:lnTo>
                  <a:pt x="31074" y="15670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93" y="23568"/>
                </a:lnTo>
                <a:lnTo>
                  <a:pt x="14251" y="24256"/>
                </a:lnTo>
                <a:lnTo>
                  <a:pt x="11206" y="24940"/>
                </a:lnTo>
                <a:lnTo>
                  <a:pt x="8628" y="25970"/>
                </a:lnTo>
                <a:lnTo>
                  <a:pt x="4423" y="28723"/>
                </a:lnTo>
                <a:lnTo>
                  <a:pt x="1670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6" y="46379"/>
                </a:lnTo>
                <a:lnTo>
                  <a:pt x="3171" y="49870"/>
                </a:lnTo>
                <a:lnTo>
                  <a:pt x="6116" y="52473"/>
                </a:lnTo>
                <a:lnTo>
                  <a:pt x="9968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8" y="30934"/>
                </a:lnTo>
                <a:lnTo>
                  <a:pt x="19004" y="30085"/>
                </a:lnTo>
                <a:lnTo>
                  <a:pt x="23611" y="29855"/>
                </a:lnTo>
                <a:lnTo>
                  <a:pt x="31268" y="29855"/>
                </a:lnTo>
                <a:lnTo>
                  <a:pt x="31268" y="40524"/>
                </a:lnTo>
                <a:lnTo>
                  <a:pt x="26941" y="44931"/>
                </a:lnTo>
                <a:lnTo>
                  <a:pt x="22917" y="47382"/>
                </a:lnTo>
                <a:lnTo>
                  <a:pt x="19907" y="55191"/>
                </a:lnTo>
                <a:lnTo>
                  <a:pt x="22693" y="54543"/>
                </a:lnTo>
                <a:lnTo>
                  <a:pt x="25314" y="53251"/>
                </a:lnTo>
                <a:lnTo>
                  <a:pt x="27938" y="51940"/>
                </a:lnTo>
                <a:lnTo>
                  <a:pt x="32475" y="47774"/>
                </a:lnTo>
                <a:lnTo>
                  <a:pt x="32475" y="52804"/>
                </a:lnTo>
                <a:lnTo>
                  <a:pt x="34624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7398500" y="5333094"/>
            <a:ext cx="8985" cy="78014"/>
          </a:xfrm>
          <a:custGeom>
            <a:avLst/>
            <a:gdLst/>
            <a:ahLst/>
            <a:cxnLst/>
            <a:rect l="l" t="t" r="r" b="b"/>
            <a:pathLst>
              <a:path w="8985" h="78014">
                <a:moveTo>
                  <a:pt x="8985" y="76313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31" y="77280"/>
                </a:lnTo>
                <a:lnTo>
                  <a:pt x="2872" y="78014"/>
                </a:lnTo>
                <a:lnTo>
                  <a:pt x="6126" y="78014"/>
                </a:lnTo>
                <a:lnTo>
                  <a:pt x="898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7423617" y="5357477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1" y="0"/>
                </a:moveTo>
                <a:lnTo>
                  <a:pt x="33192" y="1703"/>
                </a:lnTo>
                <a:lnTo>
                  <a:pt x="33192" y="36817"/>
                </a:lnTo>
                <a:lnTo>
                  <a:pt x="30675" y="39980"/>
                </a:lnTo>
                <a:lnTo>
                  <a:pt x="28314" y="42368"/>
                </a:lnTo>
                <a:lnTo>
                  <a:pt x="23856" y="45643"/>
                </a:lnTo>
                <a:lnTo>
                  <a:pt x="19361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6" y="41287"/>
                </a:lnTo>
                <a:lnTo>
                  <a:pt x="9655" y="37997"/>
                </a:lnTo>
                <a:lnTo>
                  <a:pt x="9022" y="33882"/>
                </a:lnTo>
                <a:lnTo>
                  <a:pt x="9022" y="1703"/>
                </a:lnTo>
                <a:lnTo>
                  <a:pt x="8665" y="751"/>
                </a:lnTo>
                <a:lnTo>
                  <a:pt x="6112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6"/>
                </a:lnTo>
                <a:lnTo>
                  <a:pt x="295" y="38926"/>
                </a:lnTo>
                <a:lnTo>
                  <a:pt x="892" y="41468"/>
                </a:lnTo>
                <a:lnTo>
                  <a:pt x="1497" y="44020"/>
                </a:lnTo>
                <a:lnTo>
                  <a:pt x="3863" y="48160"/>
                </a:lnTo>
                <a:lnTo>
                  <a:pt x="7045" y="51602"/>
                </a:lnTo>
                <a:lnTo>
                  <a:pt x="11512" y="53823"/>
                </a:lnTo>
                <a:lnTo>
                  <a:pt x="14249" y="54381"/>
                </a:lnTo>
                <a:lnTo>
                  <a:pt x="20300" y="54381"/>
                </a:lnTo>
                <a:lnTo>
                  <a:pt x="23065" y="53671"/>
                </a:lnTo>
                <a:lnTo>
                  <a:pt x="25787" y="52210"/>
                </a:lnTo>
                <a:lnTo>
                  <a:pt x="28508" y="50763"/>
                </a:lnTo>
                <a:lnTo>
                  <a:pt x="31258" y="48463"/>
                </a:lnTo>
                <a:lnTo>
                  <a:pt x="34056" y="45302"/>
                </a:lnTo>
                <a:lnTo>
                  <a:pt x="34056" y="52224"/>
                </a:lnTo>
                <a:lnTo>
                  <a:pt x="36619" y="53632"/>
                </a:lnTo>
                <a:lnTo>
                  <a:pt x="39538" y="53632"/>
                </a:lnTo>
                <a:lnTo>
                  <a:pt x="42213" y="51930"/>
                </a:lnTo>
                <a:lnTo>
                  <a:pt x="42213" y="1703"/>
                </a:lnTo>
                <a:lnTo>
                  <a:pt x="41968" y="939"/>
                </a:lnTo>
                <a:lnTo>
                  <a:pt x="39305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7479435" y="5356674"/>
            <a:ext cx="45036" cy="55194"/>
          </a:xfrm>
          <a:custGeom>
            <a:avLst/>
            <a:gdLst/>
            <a:ahLst/>
            <a:cxnLst/>
            <a:rect l="l" t="t" r="r" b="b"/>
            <a:pathLst>
              <a:path w="45036" h="55194">
                <a:moveTo>
                  <a:pt x="44626" y="17412"/>
                </a:moveTo>
                <a:lnTo>
                  <a:pt x="43808" y="14528"/>
                </a:lnTo>
                <a:lnTo>
                  <a:pt x="42995" y="11659"/>
                </a:lnTo>
                <a:lnTo>
                  <a:pt x="39974" y="6997"/>
                </a:lnTo>
                <a:lnTo>
                  <a:pt x="36010" y="3163"/>
                </a:lnTo>
                <a:lnTo>
                  <a:pt x="33314" y="1893"/>
                </a:lnTo>
                <a:lnTo>
                  <a:pt x="30600" y="636"/>
                </a:lnTo>
                <a:lnTo>
                  <a:pt x="27345" y="0"/>
                </a:lnTo>
                <a:lnTo>
                  <a:pt x="27382" y="7188"/>
                </a:lnTo>
                <a:lnTo>
                  <a:pt x="30651" y="8575"/>
                </a:lnTo>
                <a:lnTo>
                  <a:pt x="32853" y="11328"/>
                </a:lnTo>
                <a:lnTo>
                  <a:pt x="3507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295" y="22708"/>
                </a:lnTo>
                <a:lnTo>
                  <a:pt x="9716" y="18708"/>
                </a:lnTo>
                <a:lnTo>
                  <a:pt x="10955" y="14950"/>
                </a:lnTo>
                <a:lnTo>
                  <a:pt x="13752" y="1918"/>
                </a:lnTo>
                <a:lnTo>
                  <a:pt x="10858" y="3200"/>
                </a:lnTo>
                <a:lnTo>
                  <a:pt x="8380" y="5043"/>
                </a:lnTo>
                <a:lnTo>
                  <a:pt x="4281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19" y="36360"/>
                </a:lnTo>
                <a:lnTo>
                  <a:pt x="1573" y="39790"/>
                </a:lnTo>
                <a:lnTo>
                  <a:pt x="2625" y="43206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0" y="54622"/>
                </a:lnTo>
                <a:lnTo>
                  <a:pt x="20452" y="55194"/>
                </a:lnTo>
                <a:lnTo>
                  <a:pt x="24472" y="55194"/>
                </a:lnTo>
                <a:lnTo>
                  <a:pt x="28980" y="55018"/>
                </a:lnTo>
                <a:lnTo>
                  <a:pt x="33077" y="54305"/>
                </a:lnTo>
                <a:lnTo>
                  <a:pt x="36442" y="53466"/>
                </a:lnTo>
                <a:lnTo>
                  <a:pt x="40258" y="52083"/>
                </a:lnTo>
                <a:lnTo>
                  <a:pt x="42833" y="49416"/>
                </a:lnTo>
                <a:lnTo>
                  <a:pt x="42970" y="46813"/>
                </a:lnTo>
                <a:lnTo>
                  <a:pt x="42177" y="44121"/>
                </a:lnTo>
                <a:lnTo>
                  <a:pt x="39554" y="44503"/>
                </a:lnTo>
                <a:lnTo>
                  <a:pt x="36269" y="45810"/>
                </a:lnTo>
                <a:lnTo>
                  <a:pt x="33361" y="46738"/>
                </a:lnTo>
                <a:lnTo>
                  <a:pt x="29721" y="47511"/>
                </a:lnTo>
                <a:lnTo>
                  <a:pt x="25316" y="47713"/>
                </a:lnTo>
                <a:lnTo>
                  <a:pt x="22357" y="47713"/>
                </a:lnTo>
                <a:lnTo>
                  <a:pt x="17813" y="46432"/>
                </a:lnTo>
                <a:lnTo>
                  <a:pt x="14112" y="44348"/>
                </a:lnTo>
                <a:lnTo>
                  <a:pt x="11563" y="41147"/>
                </a:lnTo>
                <a:lnTo>
                  <a:pt x="10113" y="36996"/>
                </a:lnTo>
                <a:lnTo>
                  <a:pt x="9295" y="32259"/>
                </a:lnTo>
                <a:lnTo>
                  <a:pt x="9295" y="29465"/>
                </a:lnTo>
                <a:lnTo>
                  <a:pt x="41530" y="29465"/>
                </a:lnTo>
                <a:lnTo>
                  <a:pt x="43971" y="28536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6" y="17412"/>
                </a:lnTo>
                <a:close/>
              </a:path>
              <a:path w="45036" h="55194">
                <a:moveTo>
                  <a:pt x="10955" y="14950"/>
                </a:moveTo>
                <a:lnTo>
                  <a:pt x="12960" y="11875"/>
                </a:lnTo>
                <a:lnTo>
                  <a:pt x="15499" y="9334"/>
                </a:lnTo>
                <a:lnTo>
                  <a:pt x="18853" y="7635"/>
                </a:lnTo>
                <a:lnTo>
                  <a:pt x="23036" y="7188"/>
                </a:lnTo>
                <a:lnTo>
                  <a:pt x="27382" y="7188"/>
                </a:lnTo>
                <a:lnTo>
                  <a:pt x="27345" y="0"/>
                </a:lnTo>
                <a:lnTo>
                  <a:pt x="19904" y="0"/>
                </a:lnTo>
                <a:lnTo>
                  <a:pt x="16661" y="636"/>
                </a:lnTo>
                <a:lnTo>
                  <a:pt x="13752" y="1918"/>
                </a:lnTo>
                <a:lnTo>
                  <a:pt x="1095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7535297" y="5333331"/>
            <a:ext cx="45043" cy="78536"/>
          </a:xfrm>
          <a:custGeom>
            <a:avLst/>
            <a:gdLst/>
            <a:ahLst/>
            <a:cxnLst/>
            <a:rect l="l" t="t" r="r" b="b"/>
            <a:pathLst>
              <a:path w="45043" h="78536">
                <a:moveTo>
                  <a:pt x="37054" y="69443"/>
                </a:moveTo>
                <a:lnTo>
                  <a:pt x="37129" y="76633"/>
                </a:lnTo>
                <a:lnTo>
                  <a:pt x="39743" y="77773"/>
                </a:lnTo>
                <a:lnTo>
                  <a:pt x="42464" y="77773"/>
                </a:lnTo>
                <a:lnTo>
                  <a:pt x="45043" y="76075"/>
                </a:lnTo>
                <a:lnTo>
                  <a:pt x="45043" y="1742"/>
                </a:lnTo>
                <a:lnTo>
                  <a:pt x="44801" y="979"/>
                </a:lnTo>
                <a:lnTo>
                  <a:pt x="42129" y="0"/>
                </a:lnTo>
                <a:lnTo>
                  <a:pt x="38886" y="0"/>
                </a:lnTo>
                <a:lnTo>
                  <a:pt x="36017" y="1742"/>
                </a:lnTo>
                <a:lnTo>
                  <a:pt x="36017" y="30938"/>
                </a:lnTo>
                <a:lnTo>
                  <a:pt x="31348" y="26543"/>
                </a:lnTo>
                <a:lnTo>
                  <a:pt x="26592" y="23978"/>
                </a:lnTo>
                <a:lnTo>
                  <a:pt x="23968" y="23342"/>
                </a:lnTo>
                <a:lnTo>
                  <a:pt x="17668" y="23342"/>
                </a:lnTo>
                <a:lnTo>
                  <a:pt x="14622" y="24004"/>
                </a:lnTo>
                <a:lnTo>
                  <a:pt x="11997" y="25311"/>
                </a:lnTo>
                <a:lnTo>
                  <a:pt x="9373" y="26647"/>
                </a:lnTo>
                <a:lnTo>
                  <a:pt x="7170" y="28526"/>
                </a:lnTo>
                <a:lnTo>
                  <a:pt x="3616" y="33440"/>
                </a:lnTo>
                <a:lnTo>
                  <a:pt x="2256" y="36409"/>
                </a:lnTo>
                <a:lnTo>
                  <a:pt x="1367" y="39891"/>
                </a:lnTo>
                <a:lnTo>
                  <a:pt x="459" y="43373"/>
                </a:lnTo>
                <a:lnTo>
                  <a:pt x="0" y="47271"/>
                </a:lnTo>
                <a:lnTo>
                  <a:pt x="0" y="55234"/>
                </a:lnTo>
                <a:lnTo>
                  <a:pt x="363" y="58686"/>
                </a:lnTo>
                <a:lnTo>
                  <a:pt x="1093" y="61988"/>
                </a:lnTo>
                <a:lnTo>
                  <a:pt x="1809" y="65278"/>
                </a:lnTo>
                <a:lnTo>
                  <a:pt x="2961" y="68148"/>
                </a:lnTo>
                <a:lnTo>
                  <a:pt x="4546" y="70589"/>
                </a:lnTo>
                <a:lnTo>
                  <a:pt x="8186" y="74955"/>
                </a:lnTo>
                <a:lnTo>
                  <a:pt x="9881" y="57988"/>
                </a:lnTo>
                <a:lnTo>
                  <a:pt x="9309" y="53113"/>
                </a:lnTo>
                <a:lnTo>
                  <a:pt x="9309" y="48196"/>
                </a:lnTo>
                <a:lnTo>
                  <a:pt x="9982" y="43549"/>
                </a:lnTo>
                <a:lnTo>
                  <a:pt x="11155" y="39168"/>
                </a:lnTo>
                <a:lnTo>
                  <a:pt x="13150" y="35524"/>
                </a:lnTo>
                <a:lnTo>
                  <a:pt x="16059" y="32943"/>
                </a:lnTo>
                <a:lnTo>
                  <a:pt x="19587" y="31269"/>
                </a:lnTo>
                <a:lnTo>
                  <a:pt x="24339" y="31269"/>
                </a:lnTo>
                <a:lnTo>
                  <a:pt x="28968" y="33681"/>
                </a:lnTo>
                <a:lnTo>
                  <a:pt x="33587" y="37670"/>
                </a:lnTo>
                <a:lnTo>
                  <a:pt x="36017" y="40755"/>
                </a:lnTo>
                <a:lnTo>
                  <a:pt x="36017" y="60846"/>
                </a:lnTo>
                <a:lnTo>
                  <a:pt x="33252" y="64198"/>
                </a:lnTo>
                <a:lnTo>
                  <a:pt x="29516" y="67704"/>
                </a:lnTo>
                <a:lnTo>
                  <a:pt x="26048" y="69825"/>
                </a:lnTo>
                <a:lnTo>
                  <a:pt x="22693" y="70664"/>
                </a:lnTo>
                <a:lnTo>
                  <a:pt x="19140" y="70664"/>
                </a:lnTo>
                <a:lnTo>
                  <a:pt x="15627" y="68961"/>
                </a:lnTo>
                <a:lnTo>
                  <a:pt x="12801" y="66333"/>
                </a:lnTo>
                <a:lnTo>
                  <a:pt x="13261" y="77814"/>
                </a:lnTo>
                <a:lnTo>
                  <a:pt x="16318" y="78536"/>
                </a:lnTo>
                <a:lnTo>
                  <a:pt x="23215" y="78536"/>
                </a:lnTo>
                <a:lnTo>
                  <a:pt x="26247" y="77737"/>
                </a:lnTo>
                <a:lnTo>
                  <a:pt x="29033" y="76136"/>
                </a:lnTo>
                <a:lnTo>
                  <a:pt x="31794" y="74537"/>
                </a:lnTo>
                <a:lnTo>
                  <a:pt x="34469" y="72302"/>
                </a:lnTo>
                <a:lnTo>
                  <a:pt x="37054" y="69443"/>
                </a:lnTo>
                <a:close/>
              </a:path>
              <a:path w="45043" h="78536">
                <a:moveTo>
                  <a:pt x="13261" y="77814"/>
                </a:moveTo>
                <a:lnTo>
                  <a:pt x="12801" y="66333"/>
                </a:lnTo>
                <a:lnTo>
                  <a:pt x="10922" y="62575"/>
                </a:lnTo>
                <a:lnTo>
                  <a:pt x="9881" y="57988"/>
                </a:lnTo>
                <a:lnTo>
                  <a:pt x="8186" y="74955"/>
                </a:lnTo>
                <a:lnTo>
                  <a:pt x="13261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7619536" y="5337702"/>
            <a:ext cx="51080" cy="74001"/>
          </a:xfrm>
          <a:custGeom>
            <a:avLst/>
            <a:gdLst/>
            <a:ahLst/>
            <a:cxnLst/>
            <a:rect l="l" t="t" r="r" b="b"/>
            <a:pathLst>
              <a:path w="51080" h="74001">
                <a:moveTo>
                  <a:pt x="9903" y="32778"/>
                </a:moveTo>
                <a:lnTo>
                  <a:pt x="10401" y="28674"/>
                </a:lnTo>
                <a:lnTo>
                  <a:pt x="11402" y="25067"/>
                </a:lnTo>
                <a:lnTo>
                  <a:pt x="12405" y="21488"/>
                </a:lnTo>
                <a:lnTo>
                  <a:pt x="13817" y="18450"/>
                </a:lnTo>
                <a:lnTo>
                  <a:pt x="15646" y="15962"/>
                </a:lnTo>
                <a:lnTo>
                  <a:pt x="19659" y="11567"/>
                </a:lnTo>
                <a:lnTo>
                  <a:pt x="22233" y="10285"/>
                </a:lnTo>
                <a:lnTo>
                  <a:pt x="24808" y="9004"/>
                </a:lnTo>
                <a:lnTo>
                  <a:pt x="27645" y="8366"/>
                </a:lnTo>
                <a:lnTo>
                  <a:pt x="33675" y="8366"/>
                </a:lnTo>
                <a:lnTo>
                  <a:pt x="38204" y="9446"/>
                </a:lnTo>
                <a:lnTo>
                  <a:pt x="42015" y="10984"/>
                </a:lnTo>
                <a:lnTo>
                  <a:pt x="44888" y="12722"/>
                </a:lnTo>
                <a:lnTo>
                  <a:pt x="47887" y="14983"/>
                </a:lnTo>
                <a:lnTo>
                  <a:pt x="50706" y="12988"/>
                </a:lnTo>
                <a:lnTo>
                  <a:pt x="50817" y="10425"/>
                </a:lnTo>
                <a:lnTo>
                  <a:pt x="50421" y="7758"/>
                </a:lnTo>
                <a:lnTo>
                  <a:pt x="47837" y="4913"/>
                </a:lnTo>
                <a:lnTo>
                  <a:pt x="45295" y="3351"/>
                </a:lnTo>
                <a:lnTo>
                  <a:pt x="42213" y="2056"/>
                </a:lnTo>
                <a:lnTo>
                  <a:pt x="38812" y="965"/>
                </a:lnTo>
                <a:lnTo>
                  <a:pt x="34960" y="186"/>
                </a:lnTo>
                <a:lnTo>
                  <a:pt x="30949" y="0"/>
                </a:lnTo>
                <a:lnTo>
                  <a:pt x="26341" y="0"/>
                </a:lnTo>
                <a:lnTo>
                  <a:pt x="22147" y="849"/>
                </a:lnTo>
                <a:lnTo>
                  <a:pt x="18360" y="2562"/>
                </a:lnTo>
                <a:lnTo>
                  <a:pt x="14569" y="4277"/>
                </a:lnTo>
                <a:lnTo>
                  <a:pt x="11315" y="6753"/>
                </a:lnTo>
                <a:lnTo>
                  <a:pt x="8590" y="10005"/>
                </a:lnTo>
                <a:lnTo>
                  <a:pt x="5882" y="13270"/>
                </a:lnTo>
                <a:lnTo>
                  <a:pt x="3765" y="17233"/>
                </a:lnTo>
                <a:lnTo>
                  <a:pt x="2268" y="21920"/>
                </a:lnTo>
                <a:lnTo>
                  <a:pt x="753" y="26617"/>
                </a:lnTo>
                <a:lnTo>
                  <a:pt x="0" y="31950"/>
                </a:lnTo>
                <a:lnTo>
                  <a:pt x="0" y="43787"/>
                </a:lnTo>
                <a:lnTo>
                  <a:pt x="694" y="48945"/>
                </a:lnTo>
                <a:lnTo>
                  <a:pt x="2091" y="53427"/>
                </a:lnTo>
                <a:lnTo>
                  <a:pt x="3481" y="57909"/>
                </a:lnTo>
                <a:lnTo>
                  <a:pt x="5472" y="61682"/>
                </a:lnTo>
                <a:lnTo>
                  <a:pt x="8072" y="64742"/>
                </a:lnTo>
                <a:lnTo>
                  <a:pt x="10660" y="67791"/>
                </a:lnTo>
                <a:lnTo>
                  <a:pt x="13806" y="70088"/>
                </a:lnTo>
                <a:lnTo>
                  <a:pt x="17492" y="71650"/>
                </a:lnTo>
                <a:lnTo>
                  <a:pt x="21172" y="73212"/>
                </a:lnTo>
                <a:lnTo>
                  <a:pt x="25290" y="74001"/>
                </a:lnTo>
                <a:lnTo>
                  <a:pt x="32508" y="74001"/>
                </a:lnTo>
                <a:lnTo>
                  <a:pt x="37177" y="73238"/>
                </a:lnTo>
                <a:lnTo>
                  <a:pt x="41385" y="72133"/>
                </a:lnTo>
                <a:lnTo>
                  <a:pt x="44827" y="70675"/>
                </a:lnTo>
                <a:lnTo>
                  <a:pt x="48600" y="68414"/>
                </a:lnTo>
                <a:lnTo>
                  <a:pt x="50829" y="65631"/>
                </a:lnTo>
                <a:lnTo>
                  <a:pt x="51080" y="62887"/>
                </a:lnTo>
                <a:lnTo>
                  <a:pt x="50943" y="60210"/>
                </a:lnTo>
                <a:lnTo>
                  <a:pt x="48366" y="59004"/>
                </a:lnTo>
                <a:lnTo>
                  <a:pt x="45248" y="61211"/>
                </a:lnTo>
                <a:lnTo>
                  <a:pt x="42303" y="62953"/>
                </a:lnTo>
                <a:lnTo>
                  <a:pt x="38426" y="64451"/>
                </a:lnTo>
                <a:lnTo>
                  <a:pt x="33869" y="65516"/>
                </a:lnTo>
                <a:lnTo>
                  <a:pt x="27741" y="65516"/>
                </a:lnTo>
                <a:lnTo>
                  <a:pt x="24771" y="64908"/>
                </a:lnTo>
                <a:lnTo>
                  <a:pt x="22147" y="63687"/>
                </a:lnTo>
                <a:lnTo>
                  <a:pt x="19523" y="62496"/>
                </a:lnTo>
                <a:lnTo>
                  <a:pt x="17305" y="60703"/>
                </a:lnTo>
                <a:lnTo>
                  <a:pt x="13690" y="55980"/>
                </a:lnTo>
                <a:lnTo>
                  <a:pt x="12316" y="53046"/>
                </a:lnTo>
                <a:lnTo>
                  <a:pt x="11351" y="49514"/>
                </a:lnTo>
                <a:lnTo>
                  <a:pt x="10386" y="46012"/>
                </a:lnTo>
                <a:lnTo>
                  <a:pt x="9903" y="41972"/>
                </a:lnTo>
                <a:lnTo>
                  <a:pt x="9903" y="327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7682000" y="5333094"/>
            <a:ext cx="8971" cy="78014"/>
          </a:xfrm>
          <a:custGeom>
            <a:avLst/>
            <a:gdLst/>
            <a:ahLst/>
            <a:cxnLst/>
            <a:rect l="l" t="t" r="r" b="b"/>
            <a:pathLst>
              <a:path w="8971" h="78014">
                <a:moveTo>
                  <a:pt x="8971" y="76313"/>
                </a:moveTo>
                <a:lnTo>
                  <a:pt x="8971" y="1752"/>
                </a:lnTo>
                <a:lnTo>
                  <a:pt x="8751" y="963"/>
                </a:lnTo>
                <a:lnTo>
                  <a:pt x="6112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317" y="77280"/>
                </a:lnTo>
                <a:lnTo>
                  <a:pt x="2868" y="78014"/>
                </a:lnTo>
                <a:lnTo>
                  <a:pt x="6112" y="78014"/>
                </a:lnTo>
                <a:lnTo>
                  <a:pt x="8971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7706296" y="5336740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7"/>
                </a:moveTo>
                <a:lnTo>
                  <a:pt x="382" y="9155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706" y="1915"/>
                </a:lnTo>
                <a:lnTo>
                  <a:pt x="7715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7"/>
                </a:lnTo>
                <a:close/>
              </a:path>
              <a:path w="11092" h="74368">
                <a:moveTo>
                  <a:pt x="1400" y="73634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42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7729491" y="53566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39" y="17412"/>
                </a:moveTo>
                <a:lnTo>
                  <a:pt x="43822" y="14528"/>
                </a:lnTo>
                <a:lnTo>
                  <a:pt x="43006" y="11659"/>
                </a:lnTo>
                <a:lnTo>
                  <a:pt x="39988" y="6997"/>
                </a:lnTo>
                <a:lnTo>
                  <a:pt x="36024" y="3163"/>
                </a:lnTo>
                <a:lnTo>
                  <a:pt x="33328" y="1893"/>
                </a:lnTo>
                <a:lnTo>
                  <a:pt x="30614" y="636"/>
                </a:lnTo>
                <a:lnTo>
                  <a:pt x="27349" y="0"/>
                </a:lnTo>
                <a:lnTo>
                  <a:pt x="27385" y="7188"/>
                </a:lnTo>
                <a:lnTo>
                  <a:pt x="30653" y="8575"/>
                </a:lnTo>
                <a:lnTo>
                  <a:pt x="32867" y="11328"/>
                </a:lnTo>
                <a:lnTo>
                  <a:pt x="35085" y="14071"/>
                </a:lnTo>
                <a:lnTo>
                  <a:pt x="36126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16" y="18708"/>
                </a:lnTo>
                <a:lnTo>
                  <a:pt x="10968" y="14950"/>
                </a:lnTo>
                <a:lnTo>
                  <a:pt x="13766" y="1918"/>
                </a:lnTo>
                <a:lnTo>
                  <a:pt x="10868" y="3200"/>
                </a:lnTo>
                <a:lnTo>
                  <a:pt x="8394" y="5043"/>
                </a:lnTo>
                <a:lnTo>
                  <a:pt x="4287" y="9842"/>
                </a:lnTo>
                <a:lnTo>
                  <a:pt x="2725" y="12776"/>
                </a:lnTo>
                <a:lnTo>
                  <a:pt x="1638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35" y="36360"/>
                </a:lnTo>
                <a:lnTo>
                  <a:pt x="1583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902" y="53466"/>
                </a:lnTo>
                <a:lnTo>
                  <a:pt x="16924" y="54622"/>
                </a:lnTo>
                <a:lnTo>
                  <a:pt x="20450" y="55194"/>
                </a:lnTo>
                <a:lnTo>
                  <a:pt x="24472" y="55194"/>
                </a:lnTo>
                <a:lnTo>
                  <a:pt x="28994" y="55018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8" y="52083"/>
                </a:lnTo>
                <a:lnTo>
                  <a:pt x="42847" y="49416"/>
                </a:lnTo>
                <a:lnTo>
                  <a:pt x="42969" y="46813"/>
                </a:lnTo>
                <a:lnTo>
                  <a:pt x="42191" y="44121"/>
                </a:lnTo>
                <a:lnTo>
                  <a:pt x="39566" y="44503"/>
                </a:lnTo>
                <a:lnTo>
                  <a:pt x="36273" y="45810"/>
                </a:lnTo>
                <a:lnTo>
                  <a:pt x="33375" y="46738"/>
                </a:lnTo>
                <a:lnTo>
                  <a:pt x="29725" y="47511"/>
                </a:lnTo>
                <a:lnTo>
                  <a:pt x="25328" y="47713"/>
                </a:lnTo>
                <a:lnTo>
                  <a:pt x="2235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30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8" y="29465"/>
                </a:lnTo>
                <a:lnTo>
                  <a:pt x="43985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9" y="17412"/>
                </a:lnTo>
                <a:close/>
              </a:path>
              <a:path w="45039" h="55194">
                <a:moveTo>
                  <a:pt x="10968" y="14950"/>
                </a:moveTo>
                <a:lnTo>
                  <a:pt x="12974" y="11875"/>
                </a:lnTo>
                <a:lnTo>
                  <a:pt x="15511" y="9334"/>
                </a:lnTo>
                <a:lnTo>
                  <a:pt x="18867" y="7635"/>
                </a:lnTo>
                <a:lnTo>
                  <a:pt x="23040" y="7188"/>
                </a:lnTo>
                <a:lnTo>
                  <a:pt x="27385" y="7188"/>
                </a:lnTo>
                <a:lnTo>
                  <a:pt x="27349" y="0"/>
                </a:lnTo>
                <a:lnTo>
                  <a:pt x="19907" y="0"/>
                </a:lnTo>
                <a:lnTo>
                  <a:pt x="16675" y="636"/>
                </a:lnTo>
                <a:lnTo>
                  <a:pt x="13766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7788462" y="5356677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1" y="23332"/>
                </a:moveTo>
                <a:lnTo>
                  <a:pt x="33181" y="52730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9" y="54432"/>
                </a:lnTo>
                <a:lnTo>
                  <a:pt x="42166" y="52730"/>
                </a:lnTo>
                <a:lnTo>
                  <a:pt x="42166" y="18529"/>
                </a:lnTo>
                <a:lnTo>
                  <a:pt x="41868" y="15455"/>
                </a:lnTo>
                <a:lnTo>
                  <a:pt x="41277" y="12903"/>
                </a:lnTo>
                <a:lnTo>
                  <a:pt x="40669" y="10364"/>
                </a:lnTo>
                <a:lnTo>
                  <a:pt x="38304" y="6249"/>
                </a:lnTo>
                <a:lnTo>
                  <a:pt x="35125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23"/>
                </a:lnTo>
                <a:lnTo>
                  <a:pt x="16355" y="2197"/>
                </a:lnTo>
                <a:lnTo>
                  <a:pt x="13608" y="3672"/>
                </a:lnTo>
                <a:lnTo>
                  <a:pt x="10872" y="5984"/>
                </a:lnTo>
                <a:lnTo>
                  <a:pt x="8111" y="9143"/>
                </a:lnTo>
                <a:lnTo>
                  <a:pt x="8111" y="2197"/>
                </a:lnTo>
                <a:lnTo>
                  <a:pt x="5551" y="800"/>
                </a:lnTo>
                <a:lnTo>
                  <a:pt x="2578" y="800"/>
                </a:lnTo>
                <a:lnTo>
                  <a:pt x="0" y="2503"/>
                </a:lnTo>
                <a:lnTo>
                  <a:pt x="0" y="52730"/>
                </a:lnTo>
                <a:lnTo>
                  <a:pt x="187" y="53492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30"/>
                </a:lnTo>
                <a:lnTo>
                  <a:pt x="8978" y="17630"/>
                </a:lnTo>
                <a:lnTo>
                  <a:pt x="11451" y="14465"/>
                </a:lnTo>
                <a:lnTo>
                  <a:pt x="13806" y="12067"/>
                </a:lnTo>
                <a:lnTo>
                  <a:pt x="18299" y="8788"/>
                </a:lnTo>
                <a:lnTo>
                  <a:pt x="22802" y="7978"/>
                </a:lnTo>
                <a:lnTo>
                  <a:pt x="26060" y="8305"/>
                </a:lnTo>
                <a:lnTo>
                  <a:pt x="28724" y="9641"/>
                </a:lnTo>
                <a:lnTo>
                  <a:pt x="31471" y="13144"/>
                </a:lnTo>
                <a:lnTo>
                  <a:pt x="32537" y="16409"/>
                </a:lnTo>
                <a:lnTo>
                  <a:pt x="33181" y="20459"/>
                </a:lnTo>
                <a:lnTo>
                  <a:pt x="33181" y="23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7840738" y="5344041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6" y="1738"/>
                </a:moveTo>
                <a:lnTo>
                  <a:pt x="17402" y="1029"/>
                </a:lnTo>
                <a:lnTo>
                  <a:pt x="14756" y="0"/>
                </a:lnTo>
                <a:lnTo>
                  <a:pt x="1152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38"/>
                </a:lnTo>
                <a:lnTo>
                  <a:pt x="1807" y="21337"/>
                </a:lnTo>
                <a:lnTo>
                  <a:pt x="8651" y="21337"/>
                </a:lnTo>
                <a:lnTo>
                  <a:pt x="8651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83" y="66953"/>
                </a:lnTo>
                <a:lnTo>
                  <a:pt x="31762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2" y="58355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0" y="59842"/>
                </a:lnTo>
                <a:lnTo>
                  <a:pt x="20128" y="58964"/>
                </a:lnTo>
                <a:lnTo>
                  <a:pt x="18133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92" y="21337"/>
                </a:lnTo>
                <a:lnTo>
                  <a:pt x="31990" y="18884"/>
                </a:lnTo>
                <a:lnTo>
                  <a:pt x="31950" y="16243"/>
                </a:lnTo>
                <a:lnTo>
                  <a:pt x="30192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7880485" y="5356677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4" y="20650"/>
                </a:moveTo>
                <a:lnTo>
                  <a:pt x="3914" y="23620"/>
                </a:lnTo>
                <a:lnTo>
                  <a:pt x="7552" y="26910"/>
                </a:lnTo>
                <a:lnTo>
                  <a:pt x="10483" y="28512"/>
                </a:lnTo>
                <a:lnTo>
                  <a:pt x="13533" y="29845"/>
                </a:lnTo>
                <a:lnTo>
                  <a:pt x="16564" y="31089"/>
                </a:lnTo>
                <a:lnTo>
                  <a:pt x="19461" y="32245"/>
                </a:lnTo>
                <a:lnTo>
                  <a:pt x="23087" y="34391"/>
                </a:lnTo>
                <a:lnTo>
                  <a:pt x="25438" y="37185"/>
                </a:lnTo>
                <a:lnTo>
                  <a:pt x="25783" y="39787"/>
                </a:lnTo>
                <a:lnTo>
                  <a:pt x="25549" y="42354"/>
                </a:lnTo>
                <a:lnTo>
                  <a:pt x="22965" y="45835"/>
                </a:lnTo>
                <a:lnTo>
                  <a:pt x="19757" y="47318"/>
                </a:lnTo>
                <a:lnTo>
                  <a:pt x="17147" y="47815"/>
                </a:lnTo>
                <a:lnTo>
                  <a:pt x="13590" y="47815"/>
                </a:lnTo>
                <a:lnTo>
                  <a:pt x="10224" y="47067"/>
                </a:lnTo>
                <a:lnTo>
                  <a:pt x="6174" y="45429"/>
                </a:lnTo>
                <a:lnTo>
                  <a:pt x="3305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6" y="52373"/>
                </a:lnTo>
                <a:lnTo>
                  <a:pt x="6239" y="53709"/>
                </a:lnTo>
                <a:lnTo>
                  <a:pt x="8900" y="54494"/>
                </a:lnTo>
                <a:lnTo>
                  <a:pt x="12057" y="55055"/>
                </a:lnTo>
                <a:lnTo>
                  <a:pt x="15452" y="55191"/>
                </a:lnTo>
                <a:lnTo>
                  <a:pt x="18281" y="55191"/>
                </a:lnTo>
                <a:lnTo>
                  <a:pt x="20883" y="54839"/>
                </a:lnTo>
                <a:lnTo>
                  <a:pt x="23238" y="54141"/>
                </a:lnTo>
                <a:lnTo>
                  <a:pt x="27630" y="52387"/>
                </a:lnTo>
                <a:lnTo>
                  <a:pt x="31036" y="49630"/>
                </a:lnTo>
                <a:lnTo>
                  <a:pt x="33279" y="45921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5" y="33491"/>
                </a:lnTo>
                <a:lnTo>
                  <a:pt x="31950" y="30582"/>
                </a:lnTo>
                <a:lnTo>
                  <a:pt x="28296" y="27392"/>
                </a:lnTo>
                <a:lnTo>
                  <a:pt x="25290" y="25830"/>
                </a:lnTo>
                <a:lnTo>
                  <a:pt x="22233" y="24498"/>
                </a:lnTo>
                <a:lnTo>
                  <a:pt x="19174" y="23252"/>
                </a:lnTo>
                <a:lnTo>
                  <a:pt x="16203" y="22061"/>
                </a:lnTo>
                <a:lnTo>
                  <a:pt x="12553" y="19900"/>
                </a:lnTo>
                <a:lnTo>
                  <a:pt x="10163" y="17068"/>
                </a:lnTo>
                <a:lnTo>
                  <a:pt x="9789" y="14400"/>
                </a:lnTo>
                <a:lnTo>
                  <a:pt x="10372" y="11492"/>
                </a:lnTo>
                <a:lnTo>
                  <a:pt x="12787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47" y="7340"/>
                </a:lnTo>
                <a:lnTo>
                  <a:pt x="25960" y="8611"/>
                </a:lnTo>
                <a:lnTo>
                  <a:pt x="29325" y="10375"/>
                </a:lnTo>
                <a:lnTo>
                  <a:pt x="32137" y="8547"/>
                </a:lnTo>
                <a:lnTo>
                  <a:pt x="32072" y="5854"/>
                </a:lnTo>
                <a:lnTo>
                  <a:pt x="30502" y="2984"/>
                </a:lnTo>
                <a:lnTo>
                  <a:pt x="27558" y="1498"/>
                </a:lnTo>
                <a:lnTo>
                  <a:pt x="24260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7"/>
                </a:lnTo>
                <a:lnTo>
                  <a:pt x="11239" y="1231"/>
                </a:lnTo>
                <a:lnTo>
                  <a:pt x="7142" y="3125"/>
                </a:lnTo>
                <a:lnTo>
                  <a:pt x="4173" y="5854"/>
                </a:lnTo>
                <a:lnTo>
                  <a:pt x="2326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7921915" y="5398315"/>
            <a:ext cx="17678" cy="28638"/>
          </a:xfrm>
          <a:custGeom>
            <a:avLst/>
            <a:gdLst/>
            <a:ahLst/>
            <a:cxnLst/>
            <a:rect l="l" t="t" r="r" b="b"/>
            <a:pathLst>
              <a:path w="17678" h="28638">
                <a:moveTo>
                  <a:pt x="17678" y="4507"/>
                </a:moveTo>
                <a:lnTo>
                  <a:pt x="17678" y="3506"/>
                </a:lnTo>
                <a:lnTo>
                  <a:pt x="16045" y="482"/>
                </a:lnTo>
                <a:lnTo>
                  <a:pt x="13420" y="0"/>
                </a:lnTo>
                <a:lnTo>
                  <a:pt x="10770" y="39"/>
                </a:lnTo>
                <a:lnTo>
                  <a:pt x="7721" y="1522"/>
                </a:lnTo>
                <a:lnTo>
                  <a:pt x="7227" y="4507"/>
                </a:lnTo>
                <a:lnTo>
                  <a:pt x="7227" y="11645"/>
                </a:lnTo>
                <a:lnTo>
                  <a:pt x="0" y="27000"/>
                </a:lnTo>
                <a:lnTo>
                  <a:pt x="1424" y="28638"/>
                </a:lnTo>
                <a:lnTo>
                  <a:pt x="4268" y="28587"/>
                </a:lnTo>
                <a:lnTo>
                  <a:pt x="6968" y="27115"/>
                </a:lnTo>
                <a:lnTo>
                  <a:pt x="14406" y="15621"/>
                </a:lnTo>
                <a:lnTo>
                  <a:pt x="15968" y="12966"/>
                </a:lnTo>
                <a:lnTo>
                  <a:pt x="16973" y="10425"/>
                </a:lnTo>
                <a:lnTo>
                  <a:pt x="17517" y="7696"/>
                </a:lnTo>
                <a:lnTo>
                  <a:pt x="17678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7980969" y="5333094"/>
            <a:ext cx="8978" cy="78014"/>
          </a:xfrm>
          <a:custGeom>
            <a:avLst/>
            <a:gdLst/>
            <a:ahLst/>
            <a:cxnLst/>
            <a:rect l="l" t="t" r="r" b="b"/>
            <a:pathLst>
              <a:path w="8978" h="78014">
                <a:moveTo>
                  <a:pt x="8978" y="76313"/>
                </a:moveTo>
                <a:lnTo>
                  <a:pt x="8978" y="1752"/>
                </a:lnTo>
                <a:lnTo>
                  <a:pt x="8755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3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8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8002918" y="5356670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92" y="36103"/>
                </a:lnTo>
                <a:lnTo>
                  <a:pt x="1471" y="39458"/>
                </a:lnTo>
                <a:lnTo>
                  <a:pt x="2451" y="42800"/>
                </a:lnTo>
                <a:lnTo>
                  <a:pt x="3934" y="45655"/>
                </a:lnTo>
                <a:lnTo>
                  <a:pt x="5929" y="48006"/>
                </a:lnTo>
                <a:lnTo>
                  <a:pt x="10425" y="52134"/>
                </a:lnTo>
                <a:lnTo>
                  <a:pt x="9544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8" y="21959"/>
                </a:lnTo>
                <a:lnTo>
                  <a:pt x="10213" y="19533"/>
                </a:lnTo>
                <a:lnTo>
                  <a:pt x="11736" y="15022"/>
                </a:lnTo>
                <a:lnTo>
                  <a:pt x="14224" y="11494"/>
                </a:lnTo>
                <a:lnTo>
                  <a:pt x="17740" y="9157"/>
                </a:lnTo>
                <a:lnTo>
                  <a:pt x="21949" y="7707"/>
                </a:lnTo>
                <a:lnTo>
                  <a:pt x="27522" y="7707"/>
                </a:lnTo>
                <a:lnTo>
                  <a:pt x="29930" y="8229"/>
                </a:lnTo>
                <a:lnTo>
                  <a:pt x="33811" y="10349"/>
                </a:lnTo>
                <a:lnTo>
                  <a:pt x="36468" y="13625"/>
                </a:lnTo>
                <a:lnTo>
                  <a:pt x="38422" y="17564"/>
                </a:lnTo>
                <a:lnTo>
                  <a:pt x="39401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80" y="33234"/>
                </a:lnTo>
                <a:lnTo>
                  <a:pt x="38785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35" y="47447"/>
                </a:lnTo>
                <a:lnTo>
                  <a:pt x="21502" y="47447"/>
                </a:lnTo>
                <a:lnTo>
                  <a:pt x="19100" y="46915"/>
                </a:lnTo>
                <a:lnTo>
                  <a:pt x="15213" y="44790"/>
                </a:lnTo>
                <a:lnTo>
                  <a:pt x="12517" y="41554"/>
                </a:lnTo>
                <a:lnTo>
                  <a:pt x="13417" y="53351"/>
                </a:lnTo>
                <a:lnTo>
                  <a:pt x="16404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705" y="54496"/>
                </a:lnTo>
                <a:lnTo>
                  <a:pt x="34847" y="53099"/>
                </a:lnTo>
                <a:lnTo>
                  <a:pt x="37979" y="51713"/>
                </a:lnTo>
                <a:lnTo>
                  <a:pt x="40593" y="49758"/>
                </a:lnTo>
                <a:lnTo>
                  <a:pt x="44766" y="44780"/>
                </a:lnTo>
                <a:lnTo>
                  <a:pt x="46338" y="41807"/>
                </a:lnTo>
                <a:lnTo>
                  <a:pt x="47390" y="38365"/>
                </a:lnTo>
                <a:lnTo>
                  <a:pt x="48437" y="34923"/>
                </a:lnTo>
                <a:lnTo>
                  <a:pt x="48963" y="31154"/>
                </a:lnTo>
                <a:lnTo>
                  <a:pt x="48963" y="22860"/>
                </a:lnTo>
                <a:lnTo>
                  <a:pt x="48467" y="19086"/>
                </a:lnTo>
                <a:lnTo>
                  <a:pt x="47472" y="15746"/>
                </a:lnTo>
                <a:lnTo>
                  <a:pt x="46475" y="12393"/>
                </a:lnTo>
                <a:lnTo>
                  <a:pt x="44974" y="9536"/>
                </a:lnTo>
                <a:lnTo>
                  <a:pt x="42984" y="7199"/>
                </a:lnTo>
                <a:lnTo>
                  <a:pt x="38487" y="3074"/>
                </a:lnTo>
                <a:lnTo>
                  <a:pt x="35502" y="1842"/>
                </a:lnTo>
                <a:lnTo>
                  <a:pt x="32508" y="608"/>
                </a:lnTo>
                <a:lnTo>
                  <a:pt x="29005" y="0"/>
                </a:lnTo>
                <a:lnTo>
                  <a:pt x="20807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8" y="13333"/>
                </a:lnTo>
                <a:lnTo>
                  <a:pt x="155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3" y="37630"/>
                </a:moveTo>
                <a:lnTo>
                  <a:pt x="9544" y="32792"/>
                </a:lnTo>
                <a:lnTo>
                  <a:pt x="10425" y="52134"/>
                </a:lnTo>
                <a:lnTo>
                  <a:pt x="13417" y="53351"/>
                </a:lnTo>
                <a:lnTo>
                  <a:pt x="12517" y="41554"/>
                </a:lnTo>
                <a:lnTo>
                  <a:pt x="10533" y="3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8061721" y="535672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58" y="33757"/>
                </a:moveTo>
                <a:lnTo>
                  <a:pt x="9359" y="30928"/>
                </a:lnTo>
                <a:lnTo>
                  <a:pt x="9359" y="21211"/>
                </a:lnTo>
                <a:lnTo>
                  <a:pt x="10507" y="16272"/>
                </a:lnTo>
                <a:lnTo>
                  <a:pt x="12811" y="12867"/>
                </a:lnTo>
                <a:lnTo>
                  <a:pt x="15126" y="9465"/>
                </a:lnTo>
                <a:lnTo>
                  <a:pt x="18425" y="7762"/>
                </a:lnTo>
                <a:lnTo>
                  <a:pt x="24843" y="7762"/>
                </a:lnTo>
                <a:lnTo>
                  <a:pt x="28213" y="8686"/>
                </a:lnTo>
                <a:lnTo>
                  <a:pt x="32162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90" y="8550"/>
                </a:lnTo>
                <a:lnTo>
                  <a:pt x="37572" y="5717"/>
                </a:lnTo>
                <a:lnTo>
                  <a:pt x="34751" y="3305"/>
                </a:lnTo>
                <a:lnTo>
                  <a:pt x="31446" y="1628"/>
                </a:lnTo>
                <a:lnTo>
                  <a:pt x="28868" y="753"/>
                </a:lnTo>
                <a:lnTo>
                  <a:pt x="25934" y="154"/>
                </a:lnTo>
                <a:lnTo>
                  <a:pt x="22852" y="0"/>
                </a:lnTo>
                <a:lnTo>
                  <a:pt x="19624" y="0"/>
                </a:lnTo>
                <a:lnTo>
                  <a:pt x="16624" y="562"/>
                </a:lnTo>
                <a:lnTo>
                  <a:pt x="13853" y="1653"/>
                </a:lnTo>
                <a:lnTo>
                  <a:pt x="11066" y="2758"/>
                </a:lnTo>
                <a:lnTo>
                  <a:pt x="8669" y="4436"/>
                </a:lnTo>
                <a:lnTo>
                  <a:pt x="4568" y="8968"/>
                </a:lnTo>
                <a:lnTo>
                  <a:pt x="2948" y="11887"/>
                </a:lnTo>
                <a:lnTo>
                  <a:pt x="1771" y="15434"/>
                </a:lnTo>
                <a:lnTo>
                  <a:pt x="598" y="18986"/>
                </a:lnTo>
                <a:lnTo>
                  <a:pt x="0" y="23242"/>
                </a:lnTo>
                <a:lnTo>
                  <a:pt x="0" y="32551"/>
                </a:lnTo>
                <a:lnTo>
                  <a:pt x="482" y="36389"/>
                </a:lnTo>
                <a:lnTo>
                  <a:pt x="1450" y="39715"/>
                </a:lnTo>
                <a:lnTo>
                  <a:pt x="2405" y="43042"/>
                </a:lnTo>
                <a:lnTo>
                  <a:pt x="3801" y="45850"/>
                </a:lnTo>
                <a:lnTo>
                  <a:pt x="5629" y="48136"/>
                </a:lnTo>
                <a:lnTo>
                  <a:pt x="9744" y="52175"/>
                </a:lnTo>
                <a:lnTo>
                  <a:pt x="12466" y="53356"/>
                </a:lnTo>
                <a:lnTo>
                  <a:pt x="15177" y="54547"/>
                </a:lnTo>
                <a:lnTo>
                  <a:pt x="18295" y="55145"/>
                </a:lnTo>
                <a:lnTo>
                  <a:pt x="23522" y="55145"/>
                </a:lnTo>
                <a:lnTo>
                  <a:pt x="26766" y="54648"/>
                </a:lnTo>
                <a:lnTo>
                  <a:pt x="29847" y="53874"/>
                </a:lnTo>
                <a:lnTo>
                  <a:pt x="32572" y="52795"/>
                </a:lnTo>
                <a:lnTo>
                  <a:pt x="35960" y="50803"/>
                </a:lnTo>
                <a:lnTo>
                  <a:pt x="38375" y="47870"/>
                </a:lnTo>
                <a:lnTo>
                  <a:pt x="38624" y="45046"/>
                </a:lnTo>
                <a:lnTo>
                  <a:pt x="38599" y="43665"/>
                </a:lnTo>
                <a:lnTo>
                  <a:pt x="36730" y="40806"/>
                </a:lnTo>
                <a:lnTo>
                  <a:pt x="33599" y="43168"/>
                </a:lnTo>
                <a:lnTo>
                  <a:pt x="29959" y="45493"/>
                </a:lnTo>
                <a:lnTo>
                  <a:pt x="26837" y="46840"/>
                </a:lnTo>
                <a:lnTo>
                  <a:pt x="22953" y="47171"/>
                </a:lnTo>
                <a:lnTo>
                  <a:pt x="18853" y="46775"/>
                </a:lnTo>
                <a:lnTo>
                  <a:pt x="15487" y="45176"/>
                </a:lnTo>
                <a:lnTo>
                  <a:pt x="12899" y="42303"/>
                </a:lnTo>
                <a:lnTo>
                  <a:pt x="10857" y="38635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8108887" y="5356670"/>
            <a:ext cx="22914" cy="55191"/>
          </a:xfrm>
          <a:custGeom>
            <a:avLst/>
            <a:gdLst/>
            <a:ahLst/>
            <a:cxnLst/>
            <a:rect l="l" t="t" r="r" b="b"/>
            <a:pathLst>
              <a:path w="22914" h="55191">
                <a:moveTo>
                  <a:pt x="9184" y="42062"/>
                </a:moveTo>
                <a:lnTo>
                  <a:pt x="9965" y="54165"/>
                </a:lnTo>
                <a:lnTo>
                  <a:pt x="14382" y="55191"/>
                </a:lnTo>
                <a:lnTo>
                  <a:pt x="19904" y="55191"/>
                </a:lnTo>
                <a:lnTo>
                  <a:pt x="22914" y="47382"/>
                </a:lnTo>
                <a:lnTo>
                  <a:pt x="18381" y="48006"/>
                </a:lnTo>
                <a:lnTo>
                  <a:pt x="15473" y="48006"/>
                </a:lnTo>
                <a:lnTo>
                  <a:pt x="11596" y="45680"/>
                </a:lnTo>
                <a:lnTo>
                  <a:pt x="9184" y="42062"/>
                </a:lnTo>
                <a:close/>
              </a:path>
              <a:path w="22914" h="55191">
                <a:moveTo>
                  <a:pt x="34625" y="54416"/>
                </a:moveTo>
                <a:lnTo>
                  <a:pt x="37311" y="54467"/>
                </a:lnTo>
                <a:lnTo>
                  <a:pt x="40194" y="52804"/>
                </a:lnTo>
                <a:lnTo>
                  <a:pt x="40194" y="15796"/>
                </a:lnTo>
                <a:lnTo>
                  <a:pt x="39834" y="13068"/>
                </a:lnTo>
                <a:lnTo>
                  <a:pt x="38473" y="8380"/>
                </a:lnTo>
                <a:lnTo>
                  <a:pt x="35838" y="4823"/>
                </a:lnTo>
                <a:lnTo>
                  <a:pt x="32321" y="2054"/>
                </a:lnTo>
                <a:lnTo>
                  <a:pt x="27396" y="417"/>
                </a:lnTo>
                <a:lnTo>
                  <a:pt x="24386" y="0"/>
                </a:lnTo>
                <a:lnTo>
                  <a:pt x="20883" y="0"/>
                </a:lnTo>
                <a:lnTo>
                  <a:pt x="17122" y="176"/>
                </a:lnTo>
                <a:lnTo>
                  <a:pt x="13428" y="888"/>
                </a:lnTo>
                <a:lnTo>
                  <a:pt x="10163" y="1864"/>
                </a:lnTo>
                <a:lnTo>
                  <a:pt x="7228" y="3009"/>
                </a:lnTo>
                <a:lnTo>
                  <a:pt x="3503" y="5356"/>
                </a:lnTo>
                <a:lnTo>
                  <a:pt x="2391" y="8164"/>
                </a:lnTo>
                <a:lnTo>
                  <a:pt x="2675" y="11479"/>
                </a:lnTo>
                <a:lnTo>
                  <a:pt x="5274" y="12405"/>
                </a:lnTo>
                <a:lnTo>
                  <a:pt x="8154" y="10717"/>
                </a:lnTo>
                <a:lnTo>
                  <a:pt x="10803" y="9434"/>
                </a:lnTo>
                <a:lnTo>
                  <a:pt x="14102" y="8290"/>
                </a:lnTo>
                <a:lnTo>
                  <a:pt x="17853" y="7480"/>
                </a:lnTo>
                <a:lnTo>
                  <a:pt x="22133" y="7480"/>
                </a:lnTo>
                <a:lnTo>
                  <a:pt x="25290" y="8229"/>
                </a:lnTo>
                <a:lnTo>
                  <a:pt x="27853" y="9485"/>
                </a:lnTo>
                <a:lnTo>
                  <a:pt x="30265" y="12686"/>
                </a:lnTo>
                <a:lnTo>
                  <a:pt x="31071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8"/>
                </a:lnTo>
                <a:lnTo>
                  <a:pt x="14245" y="24256"/>
                </a:lnTo>
                <a:lnTo>
                  <a:pt x="11200" y="24940"/>
                </a:lnTo>
                <a:lnTo>
                  <a:pt x="8629" y="25970"/>
                </a:lnTo>
                <a:lnTo>
                  <a:pt x="4418" y="28723"/>
                </a:lnTo>
                <a:lnTo>
                  <a:pt x="167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0" y="46379"/>
                </a:lnTo>
                <a:lnTo>
                  <a:pt x="3168" y="49870"/>
                </a:lnTo>
                <a:lnTo>
                  <a:pt x="6113" y="52473"/>
                </a:lnTo>
                <a:lnTo>
                  <a:pt x="9965" y="54165"/>
                </a:lnTo>
                <a:lnTo>
                  <a:pt x="9184" y="42062"/>
                </a:lnTo>
                <a:lnTo>
                  <a:pt x="9184" y="39456"/>
                </a:lnTo>
                <a:lnTo>
                  <a:pt x="10026" y="35406"/>
                </a:lnTo>
                <a:lnTo>
                  <a:pt x="12665" y="32396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55"/>
                </a:lnTo>
                <a:lnTo>
                  <a:pt x="31269" y="29855"/>
                </a:lnTo>
                <a:lnTo>
                  <a:pt x="31269" y="40524"/>
                </a:lnTo>
                <a:lnTo>
                  <a:pt x="26935" y="44931"/>
                </a:lnTo>
                <a:lnTo>
                  <a:pt x="22914" y="47382"/>
                </a:lnTo>
                <a:lnTo>
                  <a:pt x="19904" y="55191"/>
                </a:lnTo>
                <a:lnTo>
                  <a:pt x="22691" y="54543"/>
                </a:lnTo>
                <a:lnTo>
                  <a:pt x="25316" y="53251"/>
                </a:lnTo>
                <a:lnTo>
                  <a:pt x="27940" y="51940"/>
                </a:lnTo>
                <a:lnTo>
                  <a:pt x="32468" y="47774"/>
                </a:lnTo>
                <a:lnTo>
                  <a:pt x="32468" y="52804"/>
                </a:lnTo>
                <a:lnTo>
                  <a:pt x="3462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8165419" y="5333094"/>
            <a:ext cx="8989" cy="78014"/>
          </a:xfrm>
          <a:custGeom>
            <a:avLst/>
            <a:gdLst/>
            <a:ahLst/>
            <a:cxnLst/>
            <a:rect l="l" t="t" r="r" b="b"/>
            <a:pathLst>
              <a:path w="8989" h="78014">
                <a:moveTo>
                  <a:pt x="8989" y="76313"/>
                </a:moveTo>
                <a:lnTo>
                  <a:pt x="8989" y="1752"/>
                </a:lnTo>
                <a:lnTo>
                  <a:pt x="8761" y="963"/>
                </a:lnTo>
                <a:lnTo>
                  <a:pt x="6127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198" y="77075"/>
                </a:lnTo>
                <a:lnTo>
                  <a:pt x="2872" y="78014"/>
                </a:lnTo>
                <a:lnTo>
                  <a:pt x="6127" y="78014"/>
                </a:lnTo>
                <a:lnTo>
                  <a:pt x="8989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8190795" y="5333094"/>
            <a:ext cx="8986" cy="78014"/>
          </a:xfrm>
          <a:custGeom>
            <a:avLst/>
            <a:gdLst/>
            <a:ahLst/>
            <a:cxnLst/>
            <a:rect l="l" t="t" r="r" b="b"/>
            <a:pathLst>
              <a:path w="8986" h="78014">
                <a:moveTo>
                  <a:pt x="8986" y="76313"/>
                </a:moveTo>
                <a:lnTo>
                  <a:pt x="8986" y="1752"/>
                </a:lnTo>
                <a:lnTo>
                  <a:pt x="8766" y="963"/>
                </a:lnTo>
                <a:lnTo>
                  <a:pt x="6127" y="0"/>
                </a:lnTo>
                <a:lnTo>
                  <a:pt x="2870" y="0"/>
                </a:lnTo>
                <a:lnTo>
                  <a:pt x="0" y="1752"/>
                </a:lnTo>
                <a:lnTo>
                  <a:pt x="0" y="76313"/>
                </a:lnTo>
                <a:lnTo>
                  <a:pt x="198" y="77075"/>
                </a:lnTo>
                <a:lnTo>
                  <a:pt x="2870" y="78014"/>
                </a:lnTo>
                <a:lnTo>
                  <a:pt x="6127" y="78014"/>
                </a:lnTo>
                <a:lnTo>
                  <a:pt x="8986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8209857" y="5357459"/>
            <a:ext cx="46202" cy="73670"/>
          </a:xfrm>
          <a:custGeom>
            <a:avLst/>
            <a:gdLst/>
            <a:ahLst/>
            <a:cxnLst/>
            <a:rect l="l" t="t" r="r" b="b"/>
            <a:pathLst>
              <a:path w="46202" h="73670">
                <a:moveTo>
                  <a:pt x="284" y="3567"/>
                </a:moveTo>
                <a:lnTo>
                  <a:pt x="17750" y="51562"/>
                </a:lnTo>
                <a:lnTo>
                  <a:pt x="19273" y="53351"/>
                </a:lnTo>
                <a:lnTo>
                  <a:pt x="12527" y="70815"/>
                </a:lnTo>
                <a:lnTo>
                  <a:pt x="13521" y="73428"/>
                </a:lnTo>
                <a:lnTo>
                  <a:pt x="16390" y="73670"/>
                </a:lnTo>
                <a:lnTo>
                  <a:pt x="19557" y="73507"/>
                </a:lnTo>
                <a:lnTo>
                  <a:pt x="22110" y="71815"/>
                </a:lnTo>
                <a:lnTo>
                  <a:pt x="28634" y="53351"/>
                </a:lnTo>
                <a:lnTo>
                  <a:pt x="46202" y="3390"/>
                </a:lnTo>
                <a:lnTo>
                  <a:pt x="45755" y="406"/>
                </a:lnTo>
                <a:lnTo>
                  <a:pt x="43145" y="0"/>
                </a:lnTo>
                <a:lnTo>
                  <a:pt x="40074" y="49"/>
                </a:lnTo>
                <a:lnTo>
                  <a:pt x="37274" y="1939"/>
                </a:lnTo>
                <a:lnTo>
                  <a:pt x="23780" y="42468"/>
                </a:lnTo>
                <a:lnTo>
                  <a:pt x="23633" y="42468"/>
                </a:lnTo>
                <a:lnTo>
                  <a:pt x="9644" y="2170"/>
                </a:lnTo>
                <a:lnTo>
                  <a:pt x="8963" y="734"/>
                </a:lnTo>
                <a:lnTo>
                  <a:pt x="6253" y="24"/>
                </a:lnTo>
                <a:lnTo>
                  <a:pt x="3221" y="0"/>
                </a:lnTo>
                <a:lnTo>
                  <a:pt x="0" y="924"/>
                </a:lnTo>
                <a:lnTo>
                  <a:pt x="28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8288388" y="5356670"/>
            <a:ext cx="22917" cy="55191"/>
          </a:xfrm>
          <a:custGeom>
            <a:avLst/>
            <a:gdLst/>
            <a:ahLst/>
            <a:cxnLst/>
            <a:rect l="l" t="t" r="r" b="b"/>
            <a:pathLst>
              <a:path w="22917" h="55191">
                <a:moveTo>
                  <a:pt x="9187" y="42062"/>
                </a:moveTo>
                <a:lnTo>
                  <a:pt x="9968" y="54165"/>
                </a:lnTo>
                <a:lnTo>
                  <a:pt x="14389" y="55191"/>
                </a:lnTo>
                <a:lnTo>
                  <a:pt x="19897" y="55191"/>
                </a:lnTo>
                <a:lnTo>
                  <a:pt x="22917" y="47382"/>
                </a:lnTo>
                <a:lnTo>
                  <a:pt x="18374" y="48006"/>
                </a:lnTo>
                <a:lnTo>
                  <a:pt x="15476" y="48006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7" h="55191">
                <a:moveTo>
                  <a:pt x="34627" y="54416"/>
                </a:moveTo>
                <a:lnTo>
                  <a:pt x="37302" y="54467"/>
                </a:lnTo>
                <a:lnTo>
                  <a:pt x="40196" y="52804"/>
                </a:lnTo>
                <a:lnTo>
                  <a:pt x="40196" y="15796"/>
                </a:lnTo>
                <a:lnTo>
                  <a:pt x="39841" y="13068"/>
                </a:lnTo>
                <a:lnTo>
                  <a:pt x="38465" y="8380"/>
                </a:lnTo>
                <a:lnTo>
                  <a:pt x="35840" y="4823"/>
                </a:lnTo>
                <a:lnTo>
                  <a:pt x="32324" y="2054"/>
                </a:lnTo>
                <a:lnTo>
                  <a:pt x="27395" y="417"/>
                </a:lnTo>
                <a:lnTo>
                  <a:pt x="24389" y="0"/>
                </a:lnTo>
                <a:lnTo>
                  <a:pt x="20886" y="0"/>
                </a:lnTo>
                <a:lnTo>
                  <a:pt x="17120" y="176"/>
                </a:lnTo>
                <a:lnTo>
                  <a:pt x="13435" y="888"/>
                </a:lnTo>
                <a:lnTo>
                  <a:pt x="10166" y="1864"/>
                </a:lnTo>
                <a:lnTo>
                  <a:pt x="7232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74" y="11479"/>
                </a:lnTo>
                <a:lnTo>
                  <a:pt x="5276" y="12405"/>
                </a:lnTo>
                <a:lnTo>
                  <a:pt x="8161" y="10717"/>
                </a:lnTo>
                <a:lnTo>
                  <a:pt x="10810" y="9434"/>
                </a:lnTo>
                <a:lnTo>
                  <a:pt x="14104" y="8290"/>
                </a:lnTo>
                <a:lnTo>
                  <a:pt x="17856" y="7480"/>
                </a:lnTo>
                <a:lnTo>
                  <a:pt x="22136" y="7480"/>
                </a:lnTo>
                <a:lnTo>
                  <a:pt x="25297" y="8229"/>
                </a:lnTo>
                <a:lnTo>
                  <a:pt x="27856" y="9485"/>
                </a:lnTo>
                <a:lnTo>
                  <a:pt x="30271" y="12686"/>
                </a:lnTo>
                <a:lnTo>
                  <a:pt x="31064" y="15670"/>
                </a:lnTo>
                <a:lnTo>
                  <a:pt x="31276" y="19314"/>
                </a:lnTo>
                <a:lnTo>
                  <a:pt x="31276" y="23227"/>
                </a:lnTo>
                <a:lnTo>
                  <a:pt x="20713" y="23227"/>
                </a:lnTo>
                <a:lnTo>
                  <a:pt x="17283" y="23568"/>
                </a:lnTo>
                <a:lnTo>
                  <a:pt x="14237" y="24256"/>
                </a:lnTo>
                <a:lnTo>
                  <a:pt x="11196" y="24940"/>
                </a:lnTo>
                <a:lnTo>
                  <a:pt x="8618" y="25970"/>
                </a:lnTo>
                <a:lnTo>
                  <a:pt x="4424" y="28723"/>
                </a:lnTo>
                <a:lnTo>
                  <a:pt x="1673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6" y="46379"/>
                </a:lnTo>
                <a:lnTo>
                  <a:pt x="3175" y="49870"/>
                </a:lnTo>
                <a:lnTo>
                  <a:pt x="6116" y="52473"/>
                </a:lnTo>
                <a:lnTo>
                  <a:pt x="9968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64" y="30934"/>
                </a:lnTo>
                <a:lnTo>
                  <a:pt x="19008" y="30085"/>
                </a:lnTo>
                <a:lnTo>
                  <a:pt x="23597" y="29855"/>
                </a:lnTo>
                <a:lnTo>
                  <a:pt x="31276" y="29855"/>
                </a:lnTo>
                <a:lnTo>
                  <a:pt x="31276" y="40524"/>
                </a:lnTo>
                <a:lnTo>
                  <a:pt x="26941" y="44931"/>
                </a:lnTo>
                <a:lnTo>
                  <a:pt x="22917" y="47382"/>
                </a:lnTo>
                <a:lnTo>
                  <a:pt x="19897" y="55191"/>
                </a:lnTo>
                <a:lnTo>
                  <a:pt x="22693" y="54543"/>
                </a:lnTo>
                <a:lnTo>
                  <a:pt x="25318" y="53251"/>
                </a:lnTo>
                <a:lnTo>
                  <a:pt x="27946" y="51940"/>
                </a:lnTo>
                <a:lnTo>
                  <a:pt x="32475" y="47774"/>
                </a:lnTo>
                <a:lnTo>
                  <a:pt x="32475" y="52804"/>
                </a:lnTo>
                <a:lnTo>
                  <a:pt x="34627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8341009" y="5356677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8" y="20650"/>
                </a:moveTo>
                <a:lnTo>
                  <a:pt x="3912" y="23620"/>
                </a:lnTo>
                <a:lnTo>
                  <a:pt x="7538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391"/>
                </a:lnTo>
                <a:lnTo>
                  <a:pt x="25440" y="37185"/>
                </a:lnTo>
                <a:lnTo>
                  <a:pt x="25786" y="39787"/>
                </a:lnTo>
                <a:lnTo>
                  <a:pt x="25548" y="42354"/>
                </a:lnTo>
                <a:lnTo>
                  <a:pt x="22964" y="45835"/>
                </a:lnTo>
                <a:lnTo>
                  <a:pt x="19756" y="47318"/>
                </a:lnTo>
                <a:lnTo>
                  <a:pt x="17146" y="47815"/>
                </a:lnTo>
                <a:lnTo>
                  <a:pt x="13590" y="47815"/>
                </a:lnTo>
                <a:lnTo>
                  <a:pt x="10227" y="47067"/>
                </a:lnTo>
                <a:lnTo>
                  <a:pt x="6177" y="45429"/>
                </a:lnTo>
                <a:lnTo>
                  <a:pt x="3290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3"/>
                </a:lnTo>
                <a:lnTo>
                  <a:pt x="6224" y="53709"/>
                </a:lnTo>
                <a:lnTo>
                  <a:pt x="8898" y="54494"/>
                </a:lnTo>
                <a:lnTo>
                  <a:pt x="12056" y="55055"/>
                </a:lnTo>
                <a:lnTo>
                  <a:pt x="15450" y="55191"/>
                </a:lnTo>
                <a:lnTo>
                  <a:pt x="18284" y="55191"/>
                </a:lnTo>
                <a:lnTo>
                  <a:pt x="20883" y="54839"/>
                </a:lnTo>
                <a:lnTo>
                  <a:pt x="23237" y="54141"/>
                </a:lnTo>
                <a:lnTo>
                  <a:pt x="27630" y="52387"/>
                </a:lnTo>
                <a:lnTo>
                  <a:pt x="31034" y="49630"/>
                </a:lnTo>
                <a:lnTo>
                  <a:pt x="33277" y="45921"/>
                </a:lnTo>
                <a:lnTo>
                  <a:pt x="34664" y="41630"/>
                </a:lnTo>
                <a:lnTo>
                  <a:pt x="34664" y="36903"/>
                </a:lnTo>
                <a:lnTo>
                  <a:pt x="33599" y="33491"/>
                </a:lnTo>
                <a:lnTo>
                  <a:pt x="31949" y="30582"/>
                </a:lnTo>
                <a:lnTo>
                  <a:pt x="28299" y="27392"/>
                </a:lnTo>
                <a:lnTo>
                  <a:pt x="25289" y="25830"/>
                </a:lnTo>
                <a:lnTo>
                  <a:pt x="22218" y="24498"/>
                </a:lnTo>
                <a:lnTo>
                  <a:pt x="19173" y="23252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2" y="17068"/>
                </a:lnTo>
                <a:lnTo>
                  <a:pt x="9791" y="14400"/>
                </a:lnTo>
                <a:lnTo>
                  <a:pt x="10364" y="11492"/>
                </a:lnTo>
                <a:lnTo>
                  <a:pt x="12786" y="8533"/>
                </a:lnTo>
                <a:lnTo>
                  <a:pt x="16070" y="7315"/>
                </a:lnTo>
                <a:lnTo>
                  <a:pt x="18928" y="7136"/>
                </a:lnTo>
                <a:lnTo>
                  <a:pt x="22147" y="7340"/>
                </a:lnTo>
                <a:lnTo>
                  <a:pt x="25958" y="8611"/>
                </a:lnTo>
                <a:lnTo>
                  <a:pt x="29325" y="10375"/>
                </a:lnTo>
                <a:lnTo>
                  <a:pt x="32125" y="8547"/>
                </a:lnTo>
                <a:lnTo>
                  <a:pt x="32075" y="5854"/>
                </a:lnTo>
                <a:lnTo>
                  <a:pt x="30491" y="2984"/>
                </a:lnTo>
                <a:lnTo>
                  <a:pt x="27557" y="1498"/>
                </a:lnTo>
                <a:lnTo>
                  <a:pt x="24263" y="558"/>
                </a:lnTo>
                <a:lnTo>
                  <a:pt x="21649" y="115"/>
                </a:lnTo>
                <a:lnTo>
                  <a:pt x="16070" y="0"/>
                </a:lnTo>
                <a:lnTo>
                  <a:pt x="13467" y="407"/>
                </a:lnTo>
                <a:lnTo>
                  <a:pt x="11228" y="1231"/>
                </a:lnTo>
                <a:lnTo>
                  <a:pt x="7142" y="3125"/>
                </a:lnTo>
                <a:lnTo>
                  <a:pt x="4171" y="5854"/>
                </a:lnTo>
                <a:lnTo>
                  <a:pt x="2313" y="9220"/>
                </a:lnTo>
                <a:lnTo>
                  <a:pt x="1202" y="12917"/>
                </a:lnTo>
                <a:lnTo>
                  <a:pt x="1202" y="17118"/>
                </a:lnTo>
                <a:lnTo>
                  <a:pt x="2268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8408188" y="5357455"/>
            <a:ext cx="73944" cy="53693"/>
          </a:xfrm>
          <a:custGeom>
            <a:avLst/>
            <a:gdLst/>
            <a:ahLst/>
            <a:cxnLst/>
            <a:rect l="l" t="t" r="r" b="b"/>
            <a:pathLst>
              <a:path w="73944" h="53693">
                <a:moveTo>
                  <a:pt x="496" y="3963"/>
                </a:moveTo>
                <a:lnTo>
                  <a:pt x="14806" y="51677"/>
                </a:lnTo>
                <a:lnTo>
                  <a:pt x="15299" y="52627"/>
                </a:lnTo>
                <a:lnTo>
                  <a:pt x="18040" y="53582"/>
                </a:lnTo>
                <a:lnTo>
                  <a:pt x="20797" y="53693"/>
                </a:lnTo>
                <a:lnTo>
                  <a:pt x="24278" y="53541"/>
                </a:lnTo>
                <a:lnTo>
                  <a:pt x="26939" y="51677"/>
                </a:lnTo>
                <a:lnTo>
                  <a:pt x="36471" y="15227"/>
                </a:lnTo>
                <a:lnTo>
                  <a:pt x="36680" y="15227"/>
                </a:lnTo>
                <a:lnTo>
                  <a:pt x="46958" y="51677"/>
                </a:lnTo>
                <a:lnTo>
                  <a:pt x="47664" y="52884"/>
                </a:lnTo>
                <a:lnTo>
                  <a:pt x="50274" y="53582"/>
                </a:lnTo>
                <a:lnTo>
                  <a:pt x="55833" y="53606"/>
                </a:lnTo>
                <a:lnTo>
                  <a:pt x="59039" y="51677"/>
                </a:lnTo>
                <a:lnTo>
                  <a:pt x="73461" y="3963"/>
                </a:lnTo>
                <a:lnTo>
                  <a:pt x="73944" y="1612"/>
                </a:lnTo>
                <a:lnTo>
                  <a:pt x="73407" y="482"/>
                </a:lnTo>
                <a:lnTo>
                  <a:pt x="70624" y="0"/>
                </a:lnTo>
                <a:lnTo>
                  <a:pt x="68036" y="25"/>
                </a:lnTo>
                <a:lnTo>
                  <a:pt x="64914" y="1789"/>
                </a:lnTo>
                <a:lnTo>
                  <a:pt x="53268" y="43192"/>
                </a:lnTo>
                <a:lnTo>
                  <a:pt x="53092" y="43192"/>
                </a:lnTo>
                <a:lnTo>
                  <a:pt x="41407" y="1677"/>
                </a:lnTo>
                <a:lnTo>
                  <a:pt x="41087" y="888"/>
                </a:lnTo>
                <a:lnTo>
                  <a:pt x="38487" y="25"/>
                </a:lnTo>
                <a:lnTo>
                  <a:pt x="35259" y="25"/>
                </a:lnTo>
                <a:lnTo>
                  <a:pt x="32274" y="1789"/>
                </a:lnTo>
                <a:lnTo>
                  <a:pt x="21452" y="43192"/>
                </a:lnTo>
                <a:lnTo>
                  <a:pt x="21233" y="43192"/>
                </a:lnTo>
                <a:lnTo>
                  <a:pt x="9418" y="1789"/>
                </a:lnTo>
                <a:lnTo>
                  <a:pt x="8329" y="355"/>
                </a:lnTo>
                <a:lnTo>
                  <a:pt x="5486" y="0"/>
                </a:lnTo>
                <a:lnTo>
                  <a:pt x="2933" y="13"/>
                </a:lnTo>
                <a:lnTo>
                  <a:pt x="0" y="1281"/>
                </a:lnTo>
                <a:lnTo>
                  <a:pt x="496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8490221" y="5356674"/>
            <a:ext cx="45039" cy="55194"/>
          </a:xfrm>
          <a:custGeom>
            <a:avLst/>
            <a:gdLst/>
            <a:ahLst/>
            <a:cxnLst/>
            <a:rect l="l" t="t" r="r" b="b"/>
            <a:pathLst>
              <a:path w="45039" h="55194">
                <a:moveTo>
                  <a:pt x="44644" y="17412"/>
                </a:moveTo>
                <a:lnTo>
                  <a:pt x="43822" y="14528"/>
                </a:lnTo>
                <a:lnTo>
                  <a:pt x="43006" y="11659"/>
                </a:lnTo>
                <a:lnTo>
                  <a:pt x="39985" y="6997"/>
                </a:lnTo>
                <a:lnTo>
                  <a:pt x="36022" y="3163"/>
                </a:lnTo>
                <a:lnTo>
                  <a:pt x="33324" y="1893"/>
                </a:lnTo>
                <a:lnTo>
                  <a:pt x="30614" y="636"/>
                </a:lnTo>
                <a:lnTo>
                  <a:pt x="27345" y="0"/>
                </a:lnTo>
                <a:lnTo>
                  <a:pt x="27385" y="7188"/>
                </a:lnTo>
                <a:lnTo>
                  <a:pt x="30650" y="8575"/>
                </a:lnTo>
                <a:lnTo>
                  <a:pt x="32867" y="11328"/>
                </a:lnTo>
                <a:lnTo>
                  <a:pt x="35071" y="14071"/>
                </a:lnTo>
                <a:lnTo>
                  <a:pt x="36126" y="17870"/>
                </a:lnTo>
                <a:lnTo>
                  <a:pt x="36014" y="22708"/>
                </a:lnTo>
                <a:lnTo>
                  <a:pt x="9310" y="22708"/>
                </a:lnTo>
                <a:lnTo>
                  <a:pt x="9726" y="18708"/>
                </a:lnTo>
                <a:lnTo>
                  <a:pt x="10968" y="14950"/>
                </a:lnTo>
                <a:lnTo>
                  <a:pt x="13762" y="1918"/>
                </a:lnTo>
                <a:lnTo>
                  <a:pt x="10868" y="3200"/>
                </a:lnTo>
                <a:lnTo>
                  <a:pt x="8392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7" y="19648"/>
                </a:lnTo>
                <a:lnTo>
                  <a:pt x="0" y="23521"/>
                </a:lnTo>
                <a:lnTo>
                  <a:pt x="0" y="32384"/>
                </a:lnTo>
                <a:lnTo>
                  <a:pt x="533" y="36360"/>
                </a:lnTo>
                <a:lnTo>
                  <a:pt x="1583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33" y="50598"/>
                </a:lnTo>
                <a:lnTo>
                  <a:pt x="10882" y="52311"/>
                </a:lnTo>
                <a:lnTo>
                  <a:pt x="13900" y="53466"/>
                </a:lnTo>
                <a:lnTo>
                  <a:pt x="16937" y="54622"/>
                </a:lnTo>
                <a:lnTo>
                  <a:pt x="20448" y="55194"/>
                </a:lnTo>
                <a:lnTo>
                  <a:pt x="24472" y="55194"/>
                </a:lnTo>
                <a:lnTo>
                  <a:pt x="28994" y="55018"/>
                </a:lnTo>
                <a:lnTo>
                  <a:pt x="33091" y="54305"/>
                </a:lnTo>
                <a:lnTo>
                  <a:pt x="36442" y="53466"/>
                </a:lnTo>
                <a:lnTo>
                  <a:pt x="40259" y="52083"/>
                </a:lnTo>
                <a:lnTo>
                  <a:pt x="42843" y="49416"/>
                </a:lnTo>
                <a:lnTo>
                  <a:pt x="42972" y="46813"/>
                </a:lnTo>
                <a:lnTo>
                  <a:pt x="42188" y="44121"/>
                </a:lnTo>
                <a:lnTo>
                  <a:pt x="39564" y="44503"/>
                </a:lnTo>
                <a:lnTo>
                  <a:pt x="36273" y="45810"/>
                </a:lnTo>
                <a:lnTo>
                  <a:pt x="33375" y="46738"/>
                </a:lnTo>
                <a:lnTo>
                  <a:pt x="29725" y="47511"/>
                </a:lnTo>
                <a:lnTo>
                  <a:pt x="25326" y="47713"/>
                </a:lnTo>
                <a:lnTo>
                  <a:pt x="22371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4" y="41147"/>
                </a:lnTo>
                <a:lnTo>
                  <a:pt x="10126" y="36996"/>
                </a:lnTo>
                <a:lnTo>
                  <a:pt x="9310" y="32259"/>
                </a:lnTo>
                <a:lnTo>
                  <a:pt x="9310" y="29465"/>
                </a:lnTo>
                <a:lnTo>
                  <a:pt x="41548" y="29465"/>
                </a:lnTo>
                <a:lnTo>
                  <a:pt x="43985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44" y="17412"/>
                </a:lnTo>
                <a:close/>
              </a:path>
              <a:path w="45039" h="55194">
                <a:moveTo>
                  <a:pt x="10968" y="14950"/>
                </a:moveTo>
                <a:lnTo>
                  <a:pt x="12974" y="11875"/>
                </a:lnTo>
                <a:lnTo>
                  <a:pt x="15513" y="9334"/>
                </a:lnTo>
                <a:lnTo>
                  <a:pt x="18868" y="7635"/>
                </a:lnTo>
                <a:lnTo>
                  <a:pt x="23040" y="7188"/>
                </a:lnTo>
                <a:lnTo>
                  <a:pt x="27385" y="7188"/>
                </a:lnTo>
                <a:lnTo>
                  <a:pt x="27345" y="0"/>
                </a:lnTo>
                <a:lnTo>
                  <a:pt x="19904" y="0"/>
                </a:lnTo>
                <a:lnTo>
                  <a:pt x="16678" y="636"/>
                </a:lnTo>
                <a:lnTo>
                  <a:pt x="13762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8549190" y="5333094"/>
            <a:ext cx="8985" cy="78014"/>
          </a:xfrm>
          <a:custGeom>
            <a:avLst/>
            <a:gdLst/>
            <a:ahLst/>
            <a:cxnLst/>
            <a:rect l="l" t="t" r="r" b="b"/>
            <a:pathLst>
              <a:path w="8985" h="78014">
                <a:moveTo>
                  <a:pt x="8985" y="76313"/>
                </a:moveTo>
                <a:lnTo>
                  <a:pt x="8985" y="1752"/>
                </a:lnTo>
                <a:lnTo>
                  <a:pt x="8761" y="963"/>
                </a:lnTo>
                <a:lnTo>
                  <a:pt x="6122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194" y="77075"/>
                </a:lnTo>
                <a:lnTo>
                  <a:pt x="2868" y="78014"/>
                </a:lnTo>
                <a:lnTo>
                  <a:pt x="6122" y="78014"/>
                </a:lnTo>
                <a:lnTo>
                  <a:pt x="898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8574562" y="5333094"/>
            <a:ext cx="8986" cy="78014"/>
          </a:xfrm>
          <a:custGeom>
            <a:avLst/>
            <a:gdLst/>
            <a:ahLst/>
            <a:cxnLst/>
            <a:rect l="l" t="t" r="r" b="b"/>
            <a:pathLst>
              <a:path w="8986" h="78014">
                <a:moveTo>
                  <a:pt x="8986" y="76313"/>
                </a:moveTo>
                <a:lnTo>
                  <a:pt x="8986" y="1752"/>
                </a:lnTo>
                <a:lnTo>
                  <a:pt x="8766" y="963"/>
                </a:lnTo>
                <a:lnTo>
                  <a:pt x="6127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198" y="77075"/>
                </a:lnTo>
                <a:lnTo>
                  <a:pt x="2868" y="78014"/>
                </a:lnTo>
                <a:lnTo>
                  <a:pt x="6127" y="78014"/>
                </a:lnTo>
                <a:lnTo>
                  <a:pt x="8986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8622010" y="5356670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197" y="42062"/>
                </a:moveTo>
                <a:lnTo>
                  <a:pt x="9979" y="54165"/>
                </a:lnTo>
                <a:lnTo>
                  <a:pt x="14396" y="55191"/>
                </a:lnTo>
                <a:lnTo>
                  <a:pt x="19907" y="55191"/>
                </a:lnTo>
                <a:lnTo>
                  <a:pt x="22928" y="47382"/>
                </a:lnTo>
                <a:lnTo>
                  <a:pt x="18384" y="48006"/>
                </a:lnTo>
                <a:lnTo>
                  <a:pt x="15490" y="48006"/>
                </a:lnTo>
                <a:lnTo>
                  <a:pt x="11612" y="45680"/>
                </a:lnTo>
                <a:lnTo>
                  <a:pt x="9197" y="42062"/>
                </a:lnTo>
                <a:close/>
              </a:path>
              <a:path w="22928" h="55191">
                <a:moveTo>
                  <a:pt x="34639" y="54416"/>
                </a:moveTo>
                <a:lnTo>
                  <a:pt x="37313" y="54467"/>
                </a:lnTo>
                <a:lnTo>
                  <a:pt x="40208" y="52804"/>
                </a:lnTo>
                <a:lnTo>
                  <a:pt x="40208" y="15796"/>
                </a:lnTo>
                <a:lnTo>
                  <a:pt x="39851" y="13068"/>
                </a:lnTo>
                <a:lnTo>
                  <a:pt x="38477" y="8380"/>
                </a:lnTo>
                <a:lnTo>
                  <a:pt x="35852" y="4823"/>
                </a:lnTo>
                <a:lnTo>
                  <a:pt x="32339" y="2054"/>
                </a:lnTo>
                <a:lnTo>
                  <a:pt x="27410" y="417"/>
                </a:lnTo>
                <a:lnTo>
                  <a:pt x="24404" y="0"/>
                </a:lnTo>
                <a:lnTo>
                  <a:pt x="20886" y="0"/>
                </a:lnTo>
                <a:lnTo>
                  <a:pt x="17136" y="176"/>
                </a:lnTo>
                <a:lnTo>
                  <a:pt x="13441" y="888"/>
                </a:lnTo>
                <a:lnTo>
                  <a:pt x="10176" y="1864"/>
                </a:lnTo>
                <a:lnTo>
                  <a:pt x="7242" y="3009"/>
                </a:lnTo>
                <a:lnTo>
                  <a:pt x="3516" y="5356"/>
                </a:lnTo>
                <a:lnTo>
                  <a:pt x="2390" y="8164"/>
                </a:lnTo>
                <a:lnTo>
                  <a:pt x="2688" y="11479"/>
                </a:lnTo>
                <a:lnTo>
                  <a:pt x="5288" y="12405"/>
                </a:lnTo>
                <a:lnTo>
                  <a:pt x="8172" y="10717"/>
                </a:lnTo>
                <a:lnTo>
                  <a:pt x="10821" y="9434"/>
                </a:lnTo>
                <a:lnTo>
                  <a:pt x="14116" y="8290"/>
                </a:lnTo>
                <a:lnTo>
                  <a:pt x="17866" y="7480"/>
                </a:lnTo>
                <a:lnTo>
                  <a:pt x="22147" y="7480"/>
                </a:lnTo>
                <a:lnTo>
                  <a:pt x="25304" y="8229"/>
                </a:lnTo>
                <a:lnTo>
                  <a:pt x="27867" y="9485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7" y="23568"/>
                </a:lnTo>
                <a:lnTo>
                  <a:pt x="14251" y="24256"/>
                </a:lnTo>
                <a:lnTo>
                  <a:pt x="11202" y="24940"/>
                </a:lnTo>
                <a:lnTo>
                  <a:pt x="8629" y="25970"/>
                </a:lnTo>
                <a:lnTo>
                  <a:pt x="4420" y="28723"/>
                </a:lnTo>
                <a:lnTo>
                  <a:pt x="1684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26" y="46379"/>
                </a:lnTo>
                <a:lnTo>
                  <a:pt x="3182" y="49870"/>
                </a:lnTo>
                <a:lnTo>
                  <a:pt x="6130" y="52473"/>
                </a:lnTo>
                <a:lnTo>
                  <a:pt x="9979" y="54165"/>
                </a:lnTo>
                <a:lnTo>
                  <a:pt x="9197" y="42062"/>
                </a:lnTo>
                <a:lnTo>
                  <a:pt x="9197" y="39456"/>
                </a:lnTo>
                <a:lnTo>
                  <a:pt x="10040" y="35406"/>
                </a:lnTo>
                <a:lnTo>
                  <a:pt x="12679" y="32396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8" y="29855"/>
                </a:lnTo>
                <a:lnTo>
                  <a:pt x="31283" y="29855"/>
                </a:lnTo>
                <a:lnTo>
                  <a:pt x="31283" y="40524"/>
                </a:lnTo>
                <a:lnTo>
                  <a:pt x="26949" y="44931"/>
                </a:lnTo>
                <a:lnTo>
                  <a:pt x="22928" y="47382"/>
                </a:lnTo>
                <a:lnTo>
                  <a:pt x="19907" y="55191"/>
                </a:lnTo>
                <a:lnTo>
                  <a:pt x="22705" y="54543"/>
                </a:lnTo>
                <a:lnTo>
                  <a:pt x="25328" y="53251"/>
                </a:lnTo>
                <a:lnTo>
                  <a:pt x="27953" y="51940"/>
                </a:lnTo>
                <a:lnTo>
                  <a:pt x="32482" y="47774"/>
                </a:lnTo>
                <a:lnTo>
                  <a:pt x="32482" y="52804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8674642" y="5356677"/>
            <a:ext cx="34660" cy="55191"/>
          </a:xfrm>
          <a:custGeom>
            <a:avLst/>
            <a:gdLst/>
            <a:ahLst/>
            <a:cxnLst/>
            <a:rect l="l" t="t" r="r" b="b"/>
            <a:pathLst>
              <a:path w="34660" h="55191">
                <a:moveTo>
                  <a:pt x="2264" y="20650"/>
                </a:moveTo>
                <a:lnTo>
                  <a:pt x="3898" y="23620"/>
                </a:lnTo>
                <a:lnTo>
                  <a:pt x="7538" y="26910"/>
                </a:lnTo>
                <a:lnTo>
                  <a:pt x="10472" y="28512"/>
                </a:lnTo>
                <a:lnTo>
                  <a:pt x="13517" y="29845"/>
                </a:lnTo>
                <a:lnTo>
                  <a:pt x="16564" y="31089"/>
                </a:lnTo>
                <a:lnTo>
                  <a:pt x="19461" y="32245"/>
                </a:lnTo>
                <a:lnTo>
                  <a:pt x="23091" y="34391"/>
                </a:lnTo>
                <a:lnTo>
                  <a:pt x="25441" y="37185"/>
                </a:lnTo>
                <a:lnTo>
                  <a:pt x="25787" y="39787"/>
                </a:lnTo>
                <a:lnTo>
                  <a:pt x="25553" y="42354"/>
                </a:lnTo>
                <a:lnTo>
                  <a:pt x="22965" y="45835"/>
                </a:lnTo>
                <a:lnTo>
                  <a:pt x="19761" y="47318"/>
                </a:lnTo>
                <a:lnTo>
                  <a:pt x="17143" y="47815"/>
                </a:lnTo>
                <a:lnTo>
                  <a:pt x="13594" y="47815"/>
                </a:lnTo>
                <a:lnTo>
                  <a:pt x="10224" y="47067"/>
                </a:lnTo>
                <a:lnTo>
                  <a:pt x="6178" y="45429"/>
                </a:lnTo>
                <a:lnTo>
                  <a:pt x="3294" y="43776"/>
                </a:lnTo>
                <a:lnTo>
                  <a:pt x="284" y="44157"/>
                </a:lnTo>
                <a:lnTo>
                  <a:pt x="0" y="46810"/>
                </a:lnTo>
                <a:lnTo>
                  <a:pt x="457" y="50227"/>
                </a:lnTo>
                <a:lnTo>
                  <a:pt x="3046" y="52373"/>
                </a:lnTo>
                <a:lnTo>
                  <a:pt x="6228" y="53709"/>
                </a:lnTo>
                <a:lnTo>
                  <a:pt x="8902" y="54494"/>
                </a:lnTo>
                <a:lnTo>
                  <a:pt x="12057" y="55055"/>
                </a:lnTo>
                <a:lnTo>
                  <a:pt x="15452" y="55191"/>
                </a:lnTo>
                <a:lnTo>
                  <a:pt x="18285" y="55191"/>
                </a:lnTo>
                <a:lnTo>
                  <a:pt x="20873" y="54839"/>
                </a:lnTo>
                <a:lnTo>
                  <a:pt x="23238" y="54141"/>
                </a:lnTo>
                <a:lnTo>
                  <a:pt x="27619" y="52387"/>
                </a:lnTo>
                <a:lnTo>
                  <a:pt x="31036" y="49630"/>
                </a:lnTo>
                <a:lnTo>
                  <a:pt x="33275" y="45921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9" y="33491"/>
                </a:lnTo>
                <a:lnTo>
                  <a:pt x="31950" y="30582"/>
                </a:lnTo>
                <a:lnTo>
                  <a:pt x="28300" y="27392"/>
                </a:lnTo>
                <a:lnTo>
                  <a:pt x="25290" y="25830"/>
                </a:lnTo>
                <a:lnTo>
                  <a:pt x="22223" y="24498"/>
                </a:lnTo>
                <a:lnTo>
                  <a:pt x="19178" y="23252"/>
                </a:lnTo>
                <a:lnTo>
                  <a:pt x="16203" y="22061"/>
                </a:lnTo>
                <a:lnTo>
                  <a:pt x="12550" y="19900"/>
                </a:lnTo>
                <a:lnTo>
                  <a:pt x="10166" y="17068"/>
                </a:lnTo>
                <a:lnTo>
                  <a:pt x="9792" y="14400"/>
                </a:lnTo>
                <a:lnTo>
                  <a:pt x="10361" y="11492"/>
                </a:lnTo>
                <a:lnTo>
                  <a:pt x="12787" y="8533"/>
                </a:lnTo>
                <a:lnTo>
                  <a:pt x="16066" y="7315"/>
                </a:lnTo>
                <a:lnTo>
                  <a:pt x="18929" y="7136"/>
                </a:lnTo>
                <a:lnTo>
                  <a:pt x="22143" y="7340"/>
                </a:lnTo>
                <a:lnTo>
                  <a:pt x="25960" y="8611"/>
                </a:lnTo>
                <a:lnTo>
                  <a:pt x="29329" y="10375"/>
                </a:lnTo>
                <a:lnTo>
                  <a:pt x="32127" y="8547"/>
                </a:lnTo>
                <a:lnTo>
                  <a:pt x="32076" y="5854"/>
                </a:lnTo>
                <a:lnTo>
                  <a:pt x="30488" y="2984"/>
                </a:lnTo>
                <a:lnTo>
                  <a:pt x="27559" y="1498"/>
                </a:lnTo>
                <a:lnTo>
                  <a:pt x="24264" y="558"/>
                </a:lnTo>
                <a:lnTo>
                  <a:pt x="21650" y="115"/>
                </a:lnTo>
                <a:lnTo>
                  <a:pt x="16066" y="0"/>
                </a:lnTo>
                <a:lnTo>
                  <a:pt x="13468" y="407"/>
                </a:lnTo>
                <a:lnTo>
                  <a:pt x="11229" y="1231"/>
                </a:lnTo>
                <a:lnTo>
                  <a:pt x="7142" y="3125"/>
                </a:lnTo>
                <a:lnTo>
                  <a:pt x="4173" y="5854"/>
                </a:lnTo>
                <a:lnTo>
                  <a:pt x="2315" y="9220"/>
                </a:lnTo>
                <a:lnTo>
                  <a:pt x="1198" y="12917"/>
                </a:lnTo>
                <a:lnTo>
                  <a:pt x="1198" y="17118"/>
                </a:lnTo>
                <a:lnTo>
                  <a:pt x="2264" y="20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4043178" y="5473896"/>
            <a:ext cx="11094" cy="74368"/>
          </a:xfrm>
          <a:custGeom>
            <a:avLst/>
            <a:gdLst/>
            <a:ahLst/>
            <a:cxnLst/>
            <a:rect l="l" t="t" r="r" b="b"/>
            <a:pathLst>
              <a:path w="11094" h="74368">
                <a:moveTo>
                  <a:pt x="0" y="5587"/>
                </a:moveTo>
                <a:lnTo>
                  <a:pt x="384" y="9155"/>
                </a:lnTo>
                <a:lnTo>
                  <a:pt x="3379" y="11048"/>
                </a:lnTo>
                <a:lnTo>
                  <a:pt x="7627" y="11048"/>
                </a:lnTo>
                <a:lnTo>
                  <a:pt x="10698" y="9104"/>
                </a:lnTo>
                <a:lnTo>
                  <a:pt x="11094" y="5472"/>
                </a:lnTo>
                <a:lnTo>
                  <a:pt x="10698" y="1915"/>
                </a:lnTo>
                <a:lnTo>
                  <a:pt x="7700" y="0"/>
                </a:lnTo>
                <a:lnTo>
                  <a:pt x="3455" y="0"/>
                </a:lnTo>
                <a:lnTo>
                  <a:pt x="398" y="1969"/>
                </a:lnTo>
                <a:lnTo>
                  <a:pt x="0" y="5587"/>
                </a:lnTo>
                <a:close/>
              </a:path>
              <a:path w="11094" h="74368">
                <a:moveTo>
                  <a:pt x="1397" y="73634"/>
                </a:moveTo>
                <a:lnTo>
                  <a:pt x="3948" y="74368"/>
                </a:lnTo>
                <a:lnTo>
                  <a:pt x="7192" y="74368"/>
                </a:lnTo>
                <a:lnTo>
                  <a:pt x="10050" y="72670"/>
                </a:lnTo>
                <a:lnTo>
                  <a:pt x="10050" y="22439"/>
                </a:lnTo>
                <a:lnTo>
                  <a:pt x="9831" y="21715"/>
                </a:lnTo>
                <a:lnTo>
                  <a:pt x="7192" y="20750"/>
                </a:lnTo>
                <a:lnTo>
                  <a:pt x="3948" y="20750"/>
                </a:lnTo>
                <a:lnTo>
                  <a:pt x="1079" y="22439"/>
                </a:lnTo>
                <a:lnTo>
                  <a:pt x="1079" y="72670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4069637" y="549383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77" y="23331"/>
                </a:moveTo>
                <a:lnTo>
                  <a:pt x="33177" y="52732"/>
                </a:lnTo>
                <a:lnTo>
                  <a:pt x="33400" y="53492"/>
                </a:lnTo>
                <a:lnTo>
                  <a:pt x="36051" y="54430"/>
                </a:lnTo>
                <a:lnTo>
                  <a:pt x="39295" y="54430"/>
                </a:lnTo>
                <a:lnTo>
                  <a:pt x="42152" y="52732"/>
                </a:lnTo>
                <a:lnTo>
                  <a:pt x="42152" y="18529"/>
                </a:lnTo>
                <a:lnTo>
                  <a:pt x="41868" y="15458"/>
                </a:lnTo>
                <a:lnTo>
                  <a:pt x="41263" y="12915"/>
                </a:lnTo>
                <a:lnTo>
                  <a:pt x="40669" y="10364"/>
                </a:lnTo>
                <a:lnTo>
                  <a:pt x="38290" y="6249"/>
                </a:lnTo>
                <a:lnTo>
                  <a:pt x="35121" y="2833"/>
                </a:lnTo>
                <a:lnTo>
                  <a:pt x="30653" y="571"/>
                </a:lnTo>
                <a:lnTo>
                  <a:pt x="27904" y="0"/>
                </a:lnTo>
                <a:lnTo>
                  <a:pt x="21837" y="0"/>
                </a:lnTo>
                <a:lnTo>
                  <a:pt x="19090" y="722"/>
                </a:lnTo>
                <a:lnTo>
                  <a:pt x="16344" y="2199"/>
                </a:lnTo>
                <a:lnTo>
                  <a:pt x="13604" y="3671"/>
                </a:lnTo>
                <a:lnTo>
                  <a:pt x="10858" y="5982"/>
                </a:lnTo>
                <a:lnTo>
                  <a:pt x="8096" y="9143"/>
                </a:lnTo>
                <a:lnTo>
                  <a:pt x="8096" y="2199"/>
                </a:lnTo>
                <a:lnTo>
                  <a:pt x="5533" y="802"/>
                </a:lnTo>
                <a:lnTo>
                  <a:pt x="2578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62" y="54430"/>
                </a:lnTo>
                <a:lnTo>
                  <a:pt x="6102" y="54430"/>
                </a:lnTo>
                <a:lnTo>
                  <a:pt x="8964" y="52732"/>
                </a:lnTo>
                <a:lnTo>
                  <a:pt x="8964" y="17628"/>
                </a:lnTo>
                <a:lnTo>
                  <a:pt x="11441" y="14467"/>
                </a:lnTo>
                <a:lnTo>
                  <a:pt x="13792" y="12066"/>
                </a:lnTo>
                <a:lnTo>
                  <a:pt x="18285" y="8790"/>
                </a:lnTo>
                <a:lnTo>
                  <a:pt x="22792" y="7976"/>
                </a:lnTo>
                <a:lnTo>
                  <a:pt x="26060" y="8308"/>
                </a:lnTo>
                <a:lnTo>
                  <a:pt x="28710" y="9640"/>
                </a:lnTo>
                <a:lnTo>
                  <a:pt x="31457" y="13147"/>
                </a:lnTo>
                <a:lnTo>
                  <a:pt x="32533" y="16408"/>
                </a:lnTo>
                <a:lnTo>
                  <a:pt x="33177" y="20462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4121909" y="5481198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30" y="1742"/>
                </a:moveTo>
                <a:lnTo>
                  <a:pt x="17406" y="1029"/>
                </a:lnTo>
                <a:lnTo>
                  <a:pt x="14757" y="0"/>
                </a:lnTo>
                <a:lnTo>
                  <a:pt x="11513" y="0"/>
                </a:lnTo>
                <a:lnTo>
                  <a:pt x="8641" y="1742"/>
                </a:lnTo>
                <a:lnTo>
                  <a:pt x="8641" y="13690"/>
                </a:lnTo>
                <a:lnTo>
                  <a:pt x="1844" y="13690"/>
                </a:lnTo>
                <a:lnTo>
                  <a:pt x="335" y="14871"/>
                </a:lnTo>
                <a:lnTo>
                  <a:pt x="0" y="17538"/>
                </a:lnTo>
                <a:lnTo>
                  <a:pt x="1797" y="21337"/>
                </a:lnTo>
                <a:lnTo>
                  <a:pt x="8641" y="21337"/>
                </a:lnTo>
                <a:lnTo>
                  <a:pt x="8641" y="53592"/>
                </a:lnTo>
                <a:lnTo>
                  <a:pt x="9447" y="58254"/>
                </a:lnTo>
                <a:lnTo>
                  <a:pt x="10807" y="62169"/>
                </a:lnTo>
                <a:lnTo>
                  <a:pt x="13136" y="64961"/>
                </a:lnTo>
                <a:lnTo>
                  <a:pt x="16427" y="66690"/>
                </a:lnTo>
                <a:lnTo>
                  <a:pt x="20416" y="67716"/>
                </a:lnTo>
                <a:lnTo>
                  <a:pt x="22965" y="67716"/>
                </a:lnTo>
                <a:lnTo>
                  <a:pt x="25463" y="67553"/>
                </a:lnTo>
                <a:lnTo>
                  <a:pt x="28573" y="66967"/>
                </a:lnTo>
                <a:lnTo>
                  <a:pt x="31766" y="64249"/>
                </a:lnTo>
                <a:lnTo>
                  <a:pt x="31986" y="61686"/>
                </a:lnTo>
                <a:lnTo>
                  <a:pt x="31986" y="61013"/>
                </a:lnTo>
                <a:lnTo>
                  <a:pt x="30121" y="58370"/>
                </a:lnTo>
                <a:lnTo>
                  <a:pt x="27360" y="59425"/>
                </a:lnTo>
                <a:lnTo>
                  <a:pt x="24488" y="59842"/>
                </a:lnTo>
                <a:lnTo>
                  <a:pt x="21913" y="59842"/>
                </a:lnTo>
                <a:lnTo>
                  <a:pt x="20116" y="58968"/>
                </a:lnTo>
                <a:lnTo>
                  <a:pt x="18122" y="55436"/>
                </a:lnTo>
                <a:lnTo>
                  <a:pt x="17630" y="52819"/>
                </a:lnTo>
                <a:lnTo>
                  <a:pt x="17630" y="21337"/>
                </a:lnTo>
                <a:lnTo>
                  <a:pt x="30179" y="21337"/>
                </a:lnTo>
                <a:lnTo>
                  <a:pt x="31986" y="18886"/>
                </a:lnTo>
                <a:lnTo>
                  <a:pt x="31954" y="16243"/>
                </a:lnTo>
                <a:lnTo>
                  <a:pt x="30179" y="13690"/>
                </a:lnTo>
                <a:lnTo>
                  <a:pt x="17630" y="13690"/>
                </a:lnTo>
                <a:lnTo>
                  <a:pt x="17630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4162315" y="5493834"/>
            <a:ext cx="45036" cy="55191"/>
          </a:xfrm>
          <a:custGeom>
            <a:avLst/>
            <a:gdLst/>
            <a:ahLst/>
            <a:cxnLst/>
            <a:rect l="l" t="t" r="r" b="b"/>
            <a:pathLst>
              <a:path w="45036" h="55191">
                <a:moveTo>
                  <a:pt x="44630" y="17423"/>
                </a:moveTo>
                <a:lnTo>
                  <a:pt x="43823" y="14524"/>
                </a:lnTo>
                <a:lnTo>
                  <a:pt x="42995" y="11656"/>
                </a:lnTo>
                <a:lnTo>
                  <a:pt x="39974" y="7009"/>
                </a:lnTo>
                <a:lnTo>
                  <a:pt x="36026" y="3159"/>
                </a:lnTo>
                <a:lnTo>
                  <a:pt x="33310" y="1889"/>
                </a:lnTo>
                <a:lnTo>
                  <a:pt x="30614" y="633"/>
                </a:lnTo>
                <a:lnTo>
                  <a:pt x="27345" y="0"/>
                </a:lnTo>
                <a:lnTo>
                  <a:pt x="27382" y="7185"/>
                </a:lnTo>
                <a:lnTo>
                  <a:pt x="30653" y="8571"/>
                </a:lnTo>
                <a:lnTo>
                  <a:pt x="32857" y="11324"/>
                </a:lnTo>
                <a:lnTo>
                  <a:pt x="35072" y="14067"/>
                </a:lnTo>
                <a:lnTo>
                  <a:pt x="36122" y="17866"/>
                </a:lnTo>
                <a:lnTo>
                  <a:pt x="36010" y="22705"/>
                </a:lnTo>
                <a:lnTo>
                  <a:pt x="9296" y="22705"/>
                </a:lnTo>
                <a:lnTo>
                  <a:pt x="9371" y="20660"/>
                </a:lnTo>
                <a:lnTo>
                  <a:pt x="10858" y="3210"/>
                </a:lnTo>
                <a:lnTo>
                  <a:pt x="8395" y="5039"/>
                </a:lnTo>
                <a:lnTo>
                  <a:pt x="4284" y="9842"/>
                </a:lnTo>
                <a:lnTo>
                  <a:pt x="2721" y="12776"/>
                </a:lnTo>
                <a:lnTo>
                  <a:pt x="1634" y="16202"/>
                </a:lnTo>
                <a:lnTo>
                  <a:pt x="544" y="19659"/>
                </a:lnTo>
                <a:lnTo>
                  <a:pt x="0" y="23517"/>
                </a:lnTo>
                <a:lnTo>
                  <a:pt x="0" y="32385"/>
                </a:lnTo>
                <a:lnTo>
                  <a:pt x="519" y="36360"/>
                </a:lnTo>
                <a:lnTo>
                  <a:pt x="1573" y="39786"/>
                </a:lnTo>
                <a:lnTo>
                  <a:pt x="2625" y="43202"/>
                </a:lnTo>
                <a:lnTo>
                  <a:pt x="4183" y="46061"/>
                </a:lnTo>
                <a:lnTo>
                  <a:pt x="8319" y="50594"/>
                </a:lnTo>
                <a:lnTo>
                  <a:pt x="10868" y="52311"/>
                </a:lnTo>
                <a:lnTo>
                  <a:pt x="13903" y="53467"/>
                </a:lnTo>
                <a:lnTo>
                  <a:pt x="16920" y="54622"/>
                </a:lnTo>
                <a:lnTo>
                  <a:pt x="20452" y="55191"/>
                </a:lnTo>
                <a:lnTo>
                  <a:pt x="24472" y="55191"/>
                </a:lnTo>
                <a:lnTo>
                  <a:pt x="28995" y="55015"/>
                </a:lnTo>
                <a:lnTo>
                  <a:pt x="33092" y="54301"/>
                </a:lnTo>
                <a:lnTo>
                  <a:pt x="36446" y="53467"/>
                </a:lnTo>
                <a:lnTo>
                  <a:pt x="40259" y="52095"/>
                </a:lnTo>
                <a:lnTo>
                  <a:pt x="42847" y="49427"/>
                </a:lnTo>
                <a:lnTo>
                  <a:pt x="42970" y="46810"/>
                </a:lnTo>
                <a:lnTo>
                  <a:pt x="42177" y="44117"/>
                </a:lnTo>
                <a:lnTo>
                  <a:pt x="39554" y="44513"/>
                </a:lnTo>
                <a:lnTo>
                  <a:pt x="36271" y="45806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6" y="47713"/>
                </a:lnTo>
                <a:lnTo>
                  <a:pt x="22357" y="47713"/>
                </a:lnTo>
                <a:lnTo>
                  <a:pt x="17828" y="46428"/>
                </a:lnTo>
                <a:lnTo>
                  <a:pt x="14123" y="44348"/>
                </a:lnTo>
                <a:lnTo>
                  <a:pt x="11574" y="41148"/>
                </a:lnTo>
                <a:lnTo>
                  <a:pt x="10113" y="36992"/>
                </a:lnTo>
                <a:lnTo>
                  <a:pt x="9296" y="32255"/>
                </a:lnTo>
                <a:lnTo>
                  <a:pt x="9296" y="29461"/>
                </a:lnTo>
                <a:lnTo>
                  <a:pt x="41544" y="29461"/>
                </a:lnTo>
                <a:lnTo>
                  <a:pt x="43985" y="28547"/>
                </a:lnTo>
                <a:lnTo>
                  <a:pt x="45036" y="25448"/>
                </a:lnTo>
                <a:lnTo>
                  <a:pt x="45036" y="20497"/>
                </a:lnTo>
                <a:lnTo>
                  <a:pt x="44630" y="17423"/>
                </a:lnTo>
                <a:close/>
              </a:path>
              <a:path w="45036" h="55191">
                <a:moveTo>
                  <a:pt x="9371" y="20660"/>
                </a:moveTo>
                <a:lnTo>
                  <a:pt x="10340" y="16826"/>
                </a:lnTo>
                <a:lnTo>
                  <a:pt x="11833" y="13294"/>
                </a:lnTo>
                <a:lnTo>
                  <a:pt x="15501" y="9334"/>
                </a:lnTo>
                <a:lnTo>
                  <a:pt x="18854" y="7631"/>
                </a:lnTo>
                <a:lnTo>
                  <a:pt x="23036" y="7185"/>
                </a:lnTo>
                <a:lnTo>
                  <a:pt x="27382" y="7185"/>
                </a:lnTo>
                <a:lnTo>
                  <a:pt x="27345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15"/>
                </a:lnTo>
                <a:lnTo>
                  <a:pt x="10858" y="3210"/>
                </a:lnTo>
                <a:lnTo>
                  <a:pt x="9371" y="20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4221280" y="5493830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01"/>
                </a:moveTo>
                <a:lnTo>
                  <a:pt x="0" y="52732"/>
                </a:lnTo>
                <a:lnTo>
                  <a:pt x="320" y="53696"/>
                </a:lnTo>
                <a:lnTo>
                  <a:pt x="2868" y="54432"/>
                </a:lnTo>
                <a:lnTo>
                  <a:pt x="6112" y="54432"/>
                </a:lnTo>
                <a:lnTo>
                  <a:pt x="8975" y="52732"/>
                </a:lnTo>
                <a:lnTo>
                  <a:pt x="8975" y="19698"/>
                </a:lnTo>
                <a:lnTo>
                  <a:pt x="10248" y="17654"/>
                </a:lnTo>
                <a:lnTo>
                  <a:pt x="12456" y="14518"/>
                </a:lnTo>
                <a:lnTo>
                  <a:pt x="14522" y="11951"/>
                </a:lnTo>
                <a:lnTo>
                  <a:pt x="17355" y="9640"/>
                </a:lnTo>
                <a:lnTo>
                  <a:pt x="19991" y="8712"/>
                </a:lnTo>
                <a:lnTo>
                  <a:pt x="23014" y="8928"/>
                </a:lnTo>
                <a:lnTo>
                  <a:pt x="25787" y="9740"/>
                </a:lnTo>
                <a:lnTo>
                  <a:pt x="28522" y="8420"/>
                </a:lnTo>
                <a:lnTo>
                  <a:pt x="28573" y="3265"/>
                </a:lnTo>
                <a:lnTo>
                  <a:pt x="26222" y="712"/>
                </a:lnTo>
                <a:lnTo>
                  <a:pt x="23101" y="90"/>
                </a:lnTo>
                <a:lnTo>
                  <a:pt x="20436" y="0"/>
                </a:lnTo>
                <a:lnTo>
                  <a:pt x="17330" y="698"/>
                </a:lnTo>
                <a:lnTo>
                  <a:pt x="14187" y="2656"/>
                </a:lnTo>
                <a:lnTo>
                  <a:pt x="10721" y="6173"/>
                </a:lnTo>
                <a:lnTo>
                  <a:pt x="8107" y="9817"/>
                </a:lnTo>
                <a:lnTo>
                  <a:pt x="8107" y="2209"/>
                </a:lnTo>
                <a:lnTo>
                  <a:pt x="5544" y="802"/>
                </a:lnTo>
                <a:lnTo>
                  <a:pt x="2574" y="802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4260279" y="5493834"/>
            <a:ext cx="42162" cy="54430"/>
          </a:xfrm>
          <a:custGeom>
            <a:avLst/>
            <a:gdLst/>
            <a:ahLst/>
            <a:cxnLst/>
            <a:rect l="l" t="t" r="r" b="b"/>
            <a:pathLst>
              <a:path w="42162" h="54430">
                <a:moveTo>
                  <a:pt x="33173" y="23331"/>
                </a:moveTo>
                <a:lnTo>
                  <a:pt x="33173" y="52732"/>
                </a:lnTo>
                <a:lnTo>
                  <a:pt x="33397" y="53492"/>
                </a:lnTo>
                <a:lnTo>
                  <a:pt x="36046" y="54430"/>
                </a:lnTo>
                <a:lnTo>
                  <a:pt x="39301" y="54430"/>
                </a:lnTo>
                <a:lnTo>
                  <a:pt x="42162" y="52732"/>
                </a:lnTo>
                <a:lnTo>
                  <a:pt x="42162" y="18529"/>
                </a:lnTo>
                <a:lnTo>
                  <a:pt x="41864" y="15458"/>
                </a:lnTo>
                <a:lnTo>
                  <a:pt x="41269" y="12915"/>
                </a:lnTo>
                <a:lnTo>
                  <a:pt x="40661" y="10364"/>
                </a:lnTo>
                <a:lnTo>
                  <a:pt x="38296" y="6249"/>
                </a:lnTo>
                <a:lnTo>
                  <a:pt x="35118" y="2833"/>
                </a:lnTo>
                <a:lnTo>
                  <a:pt x="30646" y="571"/>
                </a:lnTo>
                <a:lnTo>
                  <a:pt x="27914" y="0"/>
                </a:lnTo>
                <a:lnTo>
                  <a:pt x="21847" y="0"/>
                </a:lnTo>
                <a:lnTo>
                  <a:pt x="19083" y="722"/>
                </a:lnTo>
                <a:lnTo>
                  <a:pt x="16351" y="2199"/>
                </a:lnTo>
                <a:lnTo>
                  <a:pt x="13604" y="3671"/>
                </a:lnTo>
                <a:lnTo>
                  <a:pt x="10868" y="5982"/>
                </a:lnTo>
                <a:lnTo>
                  <a:pt x="8103" y="9143"/>
                </a:lnTo>
                <a:lnTo>
                  <a:pt x="8103" y="2199"/>
                </a:lnTo>
                <a:lnTo>
                  <a:pt x="5543" y="802"/>
                </a:lnTo>
                <a:lnTo>
                  <a:pt x="2570" y="802"/>
                </a:lnTo>
                <a:lnTo>
                  <a:pt x="0" y="2501"/>
                </a:lnTo>
                <a:lnTo>
                  <a:pt x="0" y="52732"/>
                </a:lnTo>
                <a:lnTo>
                  <a:pt x="180" y="53492"/>
                </a:lnTo>
                <a:lnTo>
                  <a:pt x="2854" y="54430"/>
                </a:lnTo>
                <a:lnTo>
                  <a:pt x="6112" y="54430"/>
                </a:lnTo>
                <a:lnTo>
                  <a:pt x="8971" y="52732"/>
                </a:lnTo>
                <a:lnTo>
                  <a:pt x="8971" y="17628"/>
                </a:lnTo>
                <a:lnTo>
                  <a:pt x="11447" y="14467"/>
                </a:lnTo>
                <a:lnTo>
                  <a:pt x="13798" y="12066"/>
                </a:lnTo>
                <a:lnTo>
                  <a:pt x="18295" y="8790"/>
                </a:lnTo>
                <a:lnTo>
                  <a:pt x="22802" y="7976"/>
                </a:lnTo>
                <a:lnTo>
                  <a:pt x="26068" y="8308"/>
                </a:lnTo>
                <a:lnTo>
                  <a:pt x="28717" y="9640"/>
                </a:lnTo>
                <a:lnTo>
                  <a:pt x="31464" y="13147"/>
                </a:lnTo>
                <a:lnTo>
                  <a:pt x="32533" y="16408"/>
                </a:lnTo>
                <a:lnTo>
                  <a:pt x="33173" y="20462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4315769" y="5493826"/>
            <a:ext cx="22928" cy="55195"/>
          </a:xfrm>
          <a:custGeom>
            <a:avLst/>
            <a:gdLst/>
            <a:ahLst/>
            <a:cxnLst/>
            <a:rect l="l" t="t" r="r" b="b"/>
            <a:pathLst>
              <a:path w="22928" h="55195">
                <a:moveTo>
                  <a:pt x="9187" y="42062"/>
                </a:moveTo>
                <a:lnTo>
                  <a:pt x="9979" y="54165"/>
                </a:lnTo>
                <a:lnTo>
                  <a:pt x="14396" y="55195"/>
                </a:lnTo>
                <a:lnTo>
                  <a:pt x="19908" y="55195"/>
                </a:lnTo>
                <a:lnTo>
                  <a:pt x="22928" y="47383"/>
                </a:lnTo>
                <a:lnTo>
                  <a:pt x="18385" y="48005"/>
                </a:lnTo>
                <a:lnTo>
                  <a:pt x="15483" y="48005"/>
                </a:lnTo>
                <a:lnTo>
                  <a:pt x="11610" y="45680"/>
                </a:lnTo>
                <a:lnTo>
                  <a:pt x="9187" y="42062"/>
                </a:lnTo>
                <a:close/>
              </a:path>
              <a:path w="22928" h="55195">
                <a:moveTo>
                  <a:pt x="34639" y="54416"/>
                </a:moveTo>
                <a:lnTo>
                  <a:pt x="37313" y="54471"/>
                </a:lnTo>
                <a:lnTo>
                  <a:pt x="40198" y="52805"/>
                </a:lnTo>
                <a:lnTo>
                  <a:pt x="40198" y="15800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27"/>
                </a:lnTo>
                <a:lnTo>
                  <a:pt x="32321" y="2056"/>
                </a:lnTo>
                <a:lnTo>
                  <a:pt x="27396" y="417"/>
                </a:lnTo>
                <a:lnTo>
                  <a:pt x="24396" y="0"/>
                </a:lnTo>
                <a:lnTo>
                  <a:pt x="20887" y="0"/>
                </a:lnTo>
                <a:lnTo>
                  <a:pt x="17122" y="176"/>
                </a:lnTo>
                <a:lnTo>
                  <a:pt x="13431" y="888"/>
                </a:lnTo>
                <a:lnTo>
                  <a:pt x="10162" y="1879"/>
                </a:lnTo>
                <a:lnTo>
                  <a:pt x="7228" y="3009"/>
                </a:lnTo>
                <a:lnTo>
                  <a:pt x="3506" y="5360"/>
                </a:lnTo>
                <a:lnTo>
                  <a:pt x="2390" y="8164"/>
                </a:lnTo>
                <a:lnTo>
                  <a:pt x="2686" y="11480"/>
                </a:lnTo>
                <a:lnTo>
                  <a:pt x="5274" y="12409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294"/>
                </a:lnTo>
                <a:lnTo>
                  <a:pt x="17848" y="7480"/>
                </a:lnTo>
                <a:lnTo>
                  <a:pt x="22136" y="7480"/>
                </a:lnTo>
                <a:lnTo>
                  <a:pt x="25289" y="8239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69" y="19317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1" y="23572"/>
                </a:lnTo>
                <a:lnTo>
                  <a:pt x="14249" y="24256"/>
                </a:lnTo>
                <a:lnTo>
                  <a:pt x="11203" y="24944"/>
                </a:lnTo>
                <a:lnTo>
                  <a:pt x="8629" y="25970"/>
                </a:lnTo>
                <a:lnTo>
                  <a:pt x="4420" y="28727"/>
                </a:lnTo>
                <a:lnTo>
                  <a:pt x="1670" y="32536"/>
                </a:lnTo>
                <a:lnTo>
                  <a:pt x="0" y="37072"/>
                </a:lnTo>
                <a:lnTo>
                  <a:pt x="0" y="42317"/>
                </a:lnTo>
                <a:lnTo>
                  <a:pt x="1212" y="46379"/>
                </a:lnTo>
                <a:lnTo>
                  <a:pt x="3168" y="49874"/>
                </a:lnTo>
                <a:lnTo>
                  <a:pt x="6116" y="52477"/>
                </a:lnTo>
                <a:lnTo>
                  <a:pt x="9979" y="54165"/>
                </a:lnTo>
                <a:lnTo>
                  <a:pt x="9187" y="42062"/>
                </a:lnTo>
                <a:lnTo>
                  <a:pt x="9187" y="39460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5" y="30938"/>
                </a:lnTo>
                <a:lnTo>
                  <a:pt x="19000" y="30085"/>
                </a:lnTo>
                <a:lnTo>
                  <a:pt x="23609" y="29858"/>
                </a:lnTo>
                <a:lnTo>
                  <a:pt x="31269" y="29858"/>
                </a:lnTo>
                <a:lnTo>
                  <a:pt x="31269" y="40525"/>
                </a:lnTo>
                <a:lnTo>
                  <a:pt x="26949" y="44931"/>
                </a:lnTo>
                <a:lnTo>
                  <a:pt x="22928" y="47383"/>
                </a:lnTo>
                <a:lnTo>
                  <a:pt x="19908" y="55195"/>
                </a:lnTo>
                <a:lnTo>
                  <a:pt x="22694" y="54547"/>
                </a:lnTo>
                <a:lnTo>
                  <a:pt x="25330" y="53251"/>
                </a:lnTo>
                <a:lnTo>
                  <a:pt x="27939" y="51944"/>
                </a:lnTo>
                <a:lnTo>
                  <a:pt x="32472" y="47776"/>
                </a:lnTo>
                <a:lnTo>
                  <a:pt x="32472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4365791" y="5481198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6" y="1742"/>
                </a:moveTo>
                <a:lnTo>
                  <a:pt x="17406" y="1029"/>
                </a:lnTo>
                <a:lnTo>
                  <a:pt x="14757" y="0"/>
                </a:lnTo>
                <a:lnTo>
                  <a:pt x="11510" y="0"/>
                </a:lnTo>
                <a:lnTo>
                  <a:pt x="8641" y="1742"/>
                </a:lnTo>
                <a:lnTo>
                  <a:pt x="8641" y="13690"/>
                </a:lnTo>
                <a:lnTo>
                  <a:pt x="1844" y="13690"/>
                </a:lnTo>
                <a:lnTo>
                  <a:pt x="335" y="14871"/>
                </a:lnTo>
                <a:lnTo>
                  <a:pt x="0" y="17538"/>
                </a:lnTo>
                <a:lnTo>
                  <a:pt x="1793" y="21337"/>
                </a:lnTo>
                <a:lnTo>
                  <a:pt x="8641" y="21337"/>
                </a:lnTo>
                <a:lnTo>
                  <a:pt x="8641" y="53592"/>
                </a:lnTo>
                <a:lnTo>
                  <a:pt x="9432" y="58254"/>
                </a:lnTo>
                <a:lnTo>
                  <a:pt x="10803" y="62169"/>
                </a:lnTo>
                <a:lnTo>
                  <a:pt x="13133" y="64961"/>
                </a:lnTo>
                <a:lnTo>
                  <a:pt x="16427" y="66690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3" y="67553"/>
                </a:lnTo>
                <a:lnTo>
                  <a:pt x="28573" y="66967"/>
                </a:lnTo>
                <a:lnTo>
                  <a:pt x="31766" y="64249"/>
                </a:lnTo>
                <a:lnTo>
                  <a:pt x="31986" y="61686"/>
                </a:lnTo>
                <a:lnTo>
                  <a:pt x="31986" y="61013"/>
                </a:lnTo>
                <a:lnTo>
                  <a:pt x="30121" y="58370"/>
                </a:lnTo>
                <a:lnTo>
                  <a:pt x="27357" y="59425"/>
                </a:lnTo>
                <a:lnTo>
                  <a:pt x="24484" y="59842"/>
                </a:lnTo>
                <a:lnTo>
                  <a:pt x="21913" y="59842"/>
                </a:lnTo>
                <a:lnTo>
                  <a:pt x="20116" y="58968"/>
                </a:lnTo>
                <a:lnTo>
                  <a:pt x="18122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79" y="21337"/>
                </a:lnTo>
                <a:lnTo>
                  <a:pt x="31986" y="18886"/>
                </a:lnTo>
                <a:lnTo>
                  <a:pt x="31950" y="16243"/>
                </a:lnTo>
                <a:lnTo>
                  <a:pt x="30179" y="13690"/>
                </a:lnTo>
                <a:lnTo>
                  <a:pt x="17626" y="13690"/>
                </a:lnTo>
                <a:lnTo>
                  <a:pt x="17626" y="1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4408377" y="5473896"/>
            <a:ext cx="11090" cy="74368"/>
          </a:xfrm>
          <a:custGeom>
            <a:avLst/>
            <a:gdLst/>
            <a:ahLst/>
            <a:cxnLst/>
            <a:rect l="l" t="t" r="r" b="b"/>
            <a:pathLst>
              <a:path w="11090" h="74368">
                <a:moveTo>
                  <a:pt x="0" y="5587"/>
                </a:moveTo>
                <a:lnTo>
                  <a:pt x="380" y="9155"/>
                </a:lnTo>
                <a:lnTo>
                  <a:pt x="3379" y="11048"/>
                </a:lnTo>
                <a:lnTo>
                  <a:pt x="7623" y="11048"/>
                </a:lnTo>
                <a:lnTo>
                  <a:pt x="10694" y="9104"/>
                </a:lnTo>
                <a:lnTo>
                  <a:pt x="11090" y="5472"/>
                </a:lnTo>
                <a:lnTo>
                  <a:pt x="10694" y="1915"/>
                </a:lnTo>
                <a:lnTo>
                  <a:pt x="7700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68">
                <a:moveTo>
                  <a:pt x="1399" y="73634"/>
                </a:moveTo>
                <a:lnTo>
                  <a:pt x="3948" y="74368"/>
                </a:lnTo>
                <a:lnTo>
                  <a:pt x="7192" y="74368"/>
                </a:lnTo>
                <a:lnTo>
                  <a:pt x="10054" y="72670"/>
                </a:lnTo>
                <a:lnTo>
                  <a:pt x="10054" y="22439"/>
                </a:lnTo>
                <a:lnTo>
                  <a:pt x="9827" y="21715"/>
                </a:lnTo>
                <a:lnTo>
                  <a:pt x="7192" y="20750"/>
                </a:lnTo>
                <a:lnTo>
                  <a:pt x="3948" y="20750"/>
                </a:lnTo>
                <a:lnTo>
                  <a:pt x="1075" y="22439"/>
                </a:lnTo>
                <a:lnTo>
                  <a:pt x="1075" y="72670"/>
                </a:lnTo>
                <a:lnTo>
                  <a:pt x="1399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4431398" y="5493826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9"/>
                </a:moveTo>
                <a:lnTo>
                  <a:pt x="0" y="32310"/>
                </a:lnTo>
                <a:lnTo>
                  <a:pt x="496" y="36107"/>
                </a:lnTo>
                <a:lnTo>
                  <a:pt x="1475" y="39460"/>
                </a:lnTo>
                <a:lnTo>
                  <a:pt x="2454" y="42800"/>
                </a:lnTo>
                <a:lnTo>
                  <a:pt x="3938" y="45659"/>
                </a:lnTo>
                <a:lnTo>
                  <a:pt x="5933" y="48005"/>
                </a:lnTo>
                <a:lnTo>
                  <a:pt x="10429" y="52134"/>
                </a:lnTo>
                <a:lnTo>
                  <a:pt x="9547" y="32792"/>
                </a:lnTo>
                <a:lnTo>
                  <a:pt x="9312" y="30214"/>
                </a:lnTo>
                <a:lnTo>
                  <a:pt x="9312" y="24602"/>
                </a:lnTo>
                <a:lnTo>
                  <a:pt x="9608" y="21959"/>
                </a:lnTo>
                <a:lnTo>
                  <a:pt x="10217" y="19533"/>
                </a:lnTo>
                <a:lnTo>
                  <a:pt x="11739" y="15026"/>
                </a:lnTo>
                <a:lnTo>
                  <a:pt x="14227" y="11494"/>
                </a:lnTo>
                <a:lnTo>
                  <a:pt x="17744" y="9157"/>
                </a:lnTo>
                <a:lnTo>
                  <a:pt x="21953" y="7711"/>
                </a:lnTo>
                <a:lnTo>
                  <a:pt x="27525" y="7711"/>
                </a:lnTo>
                <a:lnTo>
                  <a:pt x="29937" y="8243"/>
                </a:lnTo>
                <a:lnTo>
                  <a:pt x="33801" y="10364"/>
                </a:lnTo>
                <a:lnTo>
                  <a:pt x="36471" y="13629"/>
                </a:lnTo>
                <a:lnTo>
                  <a:pt x="38430" y="17564"/>
                </a:lnTo>
                <a:lnTo>
                  <a:pt x="39405" y="22402"/>
                </a:lnTo>
                <a:lnTo>
                  <a:pt x="39664" y="24969"/>
                </a:lnTo>
                <a:lnTo>
                  <a:pt x="39664" y="30596"/>
                </a:lnTo>
                <a:lnTo>
                  <a:pt x="39380" y="33234"/>
                </a:lnTo>
                <a:lnTo>
                  <a:pt x="38789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62" y="45986"/>
                </a:lnTo>
                <a:lnTo>
                  <a:pt x="27029" y="47448"/>
                </a:lnTo>
                <a:lnTo>
                  <a:pt x="21506" y="47448"/>
                </a:lnTo>
                <a:lnTo>
                  <a:pt x="19105" y="46915"/>
                </a:lnTo>
                <a:lnTo>
                  <a:pt x="15217" y="44794"/>
                </a:lnTo>
                <a:lnTo>
                  <a:pt x="12520" y="41554"/>
                </a:lnTo>
                <a:lnTo>
                  <a:pt x="13421" y="53351"/>
                </a:lnTo>
                <a:lnTo>
                  <a:pt x="16408" y="54587"/>
                </a:lnTo>
                <a:lnTo>
                  <a:pt x="19908" y="55195"/>
                </a:lnTo>
                <a:lnTo>
                  <a:pt x="28069" y="55195"/>
                </a:lnTo>
                <a:lnTo>
                  <a:pt x="31709" y="54496"/>
                </a:lnTo>
                <a:lnTo>
                  <a:pt x="34851" y="53110"/>
                </a:lnTo>
                <a:lnTo>
                  <a:pt x="37983" y="51714"/>
                </a:lnTo>
                <a:lnTo>
                  <a:pt x="40596" y="49758"/>
                </a:lnTo>
                <a:lnTo>
                  <a:pt x="44770" y="44780"/>
                </a:lnTo>
                <a:lnTo>
                  <a:pt x="46339" y="41810"/>
                </a:lnTo>
                <a:lnTo>
                  <a:pt x="47393" y="38379"/>
                </a:lnTo>
                <a:lnTo>
                  <a:pt x="48445" y="34927"/>
                </a:lnTo>
                <a:lnTo>
                  <a:pt x="48963" y="31154"/>
                </a:lnTo>
                <a:lnTo>
                  <a:pt x="48963" y="22859"/>
                </a:lnTo>
                <a:lnTo>
                  <a:pt x="48470" y="19090"/>
                </a:lnTo>
                <a:lnTo>
                  <a:pt x="47476" y="15750"/>
                </a:lnTo>
                <a:lnTo>
                  <a:pt x="46475" y="12395"/>
                </a:lnTo>
                <a:lnTo>
                  <a:pt x="44978" y="9540"/>
                </a:lnTo>
                <a:lnTo>
                  <a:pt x="42984" y="7203"/>
                </a:lnTo>
                <a:lnTo>
                  <a:pt x="38491" y="3074"/>
                </a:lnTo>
                <a:lnTo>
                  <a:pt x="35506" y="1842"/>
                </a:lnTo>
                <a:lnTo>
                  <a:pt x="32512" y="612"/>
                </a:lnTo>
                <a:lnTo>
                  <a:pt x="29009" y="0"/>
                </a:lnTo>
                <a:lnTo>
                  <a:pt x="20815" y="0"/>
                </a:lnTo>
                <a:lnTo>
                  <a:pt x="17161" y="687"/>
                </a:lnTo>
                <a:lnTo>
                  <a:pt x="14043" y="2058"/>
                </a:lnTo>
                <a:lnTo>
                  <a:pt x="10922" y="3441"/>
                </a:lnTo>
                <a:lnTo>
                  <a:pt x="8323" y="5374"/>
                </a:lnTo>
                <a:lnTo>
                  <a:pt x="4150" y="10364"/>
                </a:lnTo>
                <a:lnTo>
                  <a:pt x="2592" y="13333"/>
                </a:lnTo>
                <a:lnTo>
                  <a:pt x="1562" y="16775"/>
                </a:lnTo>
                <a:lnTo>
                  <a:pt x="525" y="20220"/>
                </a:lnTo>
                <a:lnTo>
                  <a:pt x="0" y="23980"/>
                </a:lnTo>
                <a:lnTo>
                  <a:pt x="0" y="28069"/>
                </a:lnTo>
                <a:close/>
              </a:path>
              <a:path w="48963" h="55195">
                <a:moveTo>
                  <a:pt x="10541" y="37631"/>
                </a:moveTo>
                <a:lnTo>
                  <a:pt x="9547" y="32792"/>
                </a:lnTo>
                <a:lnTo>
                  <a:pt x="10429" y="52134"/>
                </a:lnTo>
                <a:lnTo>
                  <a:pt x="13421" y="53351"/>
                </a:lnTo>
                <a:lnTo>
                  <a:pt x="12520" y="41554"/>
                </a:lnTo>
                <a:lnTo>
                  <a:pt x="1054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4493638" y="549383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81" y="23331"/>
                </a:moveTo>
                <a:lnTo>
                  <a:pt x="33181" y="52732"/>
                </a:lnTo>
                <a:lnTo>
                  <a:pt x="33400" y="53492"/>
                </a:lnTo>
                <a:lnTo>
                  <a:pt x="36050" y="54430"/>
                </a:lnTo>
                <a:lnTo>
                  <a:pt x="39293" y="54430"/>
                </a:lnTo>
                <a:lnTo>
                  <a:pt x="42152" y="52732"/>
                </a:lnTo>
                <a:lnTo>
                  <a:pt x="42152" y="18529"/>
                </a:lnTo>
                <a:lnTo>
                  <a:pt x="41868" y="15458"/>
                </a:lnTo>
                <a:lnTo>
                  <a:pt x="41259" y="12915"/>
                </a:lnTo>
                <a:lnTo>
                  <a:pt x="40669" y="10364"/>
                </a:lnTo>
                <a:lnTo>
                  <a:pt x="38293" y="6249"/>
                </a:lnTo>
                <a:lnTo>
                  <a:pt x="35125" y="2833"/>
                </a:lnTo>
                <a:lnTo>
                  <a:pt x="30653" y="571"/>
                </a:lnTo>
                <a:lnTo>
                  <a:pt x="27904" y="0"/>
                </a:lnTo>
                <a:lnTo>
                  <a:pt x="21837" y="0"/>
                </a:lnTo>
                <a:lnTo>
                  <a:pt x="19090" y="722"/>
                </a:lnTo>
                <a:lnTo>
                  <a:pt x="16344" y="2199"/>
                </a:lnTo>
                <a:lnTo>
                  <a:pt x="13594" y="3671"/>
                </a:lnTo>
                <a:lnTo>
                  <a:pt x="10858" y="5982"/>
                </a:lnTo>
                <a:lnTo>
                  <a:pt x="8096" y="9143"/>
                </a:lnTo>
                <a:lnTo>
                  <a:pt x="8096" y="2199"/>
                </a:lnTo>
                <a:lnTo>
                  <a:pt x="5533" y="802"/>
                </a:lnTo>
                <a:lnTo>
                  <a:pt x="2578" y="802"/>
                </a:lnTo>
                <a:lnTo>
                  <a:pt x="0" y="2501"/>
                </a:lnTo>
                <a:lnTo>
                  <a:pt x="0" y="52732"/>
                </a:lnTo>
                <a:lnTo>
                  <a:pt x="309" y="53696"/>
                </a:lnTo>
                <a:lnTo>
                  <a:pt x="2858" y="54430"/>
                </a:lnTo>
                <a:lnTo>
                  <a:pt x="6102" y="54430"/>
                </a:lnTo>
                <a:lnTo>
                  <a:pt x="8964" y="52732"/>
                </a:lnTo>
                <a:lnTo>
                  <a:pt x="8964" y="17628"/>
                </a:lnTo>
                <a:lnTo>
                  <a:pt x="11441" y="14467"/>
                </a:lnTo>
                <a:lnTo>
                  <a:pt x="13792" y="12066"/>
                </a:lnTo>
                <a:lnTo>
                  <a:pt x="18287" y="8790"/>
                </a:lnTo>
                <a:lnTo>
                  <a:pt x="22791" y="7976"/>
                </a:lnTo>
                <a:lnTo>
                  <a:pt x="26060" y="8308"/>
                </a:lnTo>
                <a:lnTo>
                  <a:pt x="28710" y="9640"/>
                </a:lnTo>
                <a:lnTo>
                  <a:pt x="31456" y="13147"/>
                </a:lnTo>
                <a:lnTo>
                  <a:pt x="32533" y="16408"/>
                </a:lnTo>
                <a:lnTo>
                  <a:pt x="33181" y="20462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4549118" y="5493826"/>
            <a:ext cx="22928" cy="55195"/>
          </a:xfrm>
          <a:custGeom>
            <a:avLst/>
            <a:gdLst/>
            <a:ahLst/>
            <a:cxnLst/>
            <a:rect l="l" t="t" r="r" b="b"/>
            <a:pathLst>
              <a:path w="22928" h="55195">
                <a:moveTo>
                  <a:pt x="9201" y="42062"/>
                </a:moveTo>
                <a:lnTo>
                  <a:pt x="9979" y="54165"/>
                </a:lnTo>
                <a:lnTo>
                  <a:pt x="14400" y="55195"/>
                </a:lnTo>
                <a:lnTo>
                  <a:pt x="19908" y="55195"/>
                </a:lnTo>
                <a:lnTo>
                  <a:pt x="22928" y="47383"/>
                </a:lnTo>
                <a:lnTo>
                  <a:pt x="18385" y="48005"/>
                </a:lnTo>
                <a:lnTo>
                  <a:pt x="15490" y="48005"/>
                </a:lnTo>
                <a:lnTo>
                  <a:pt x="11614" y="45680"/>
                </a:lnTo>
                <a:lnTo>
                  <a:pt x="9201" y="42062"/>
                </a:lnTo>
                <a:close/>
              </a:path>
              <a:path w="22928" h="55195">
                <a:moveTo>
                  <a:pt x="34639" y="54416"/>
                </a:moveTo>
                <a:lnTo>
                  <a:pt x="37313" y="54471"/>
                </a:lnTo>
                <a:lnTo>
                  <a:pt x="40212" y="52805"/>
                </a:lnTo>
                <a:lnTo>
                  <a:pt x="40212" y="15800"/>
                </a:lnTo>
                <a:lnTo>
                  <a:pt x="39852" y="13068"/>
                </a:lnTo>
                <a:lnTo>
                  <a:pt x="38480" y="8380"/>
                </a:lnTo>
                <a:lnTo>
                  <a:pt x="35852" y="4827"/>
                </a:lnTo>
                <a:lnTo>
                  <a:pt x="32339" y="2056"/>
                </a:lnTo>
                <a:lnTo>
                  <a:pt x="27410" y="417"/>
                </a:lnTo>
                <a:lnTo>
                  <a:pt x="24404" y="0"/>
                </a:lnTo>
                <a:lnTo>
                  <a:pt x="20887" y="0"/>
                </a:lnTo>
                <a:lnTo>
                  <a:pt x="17136" y="176"/>
                </a:lnTo>
                <a:lnTo>
                  <a:pt x="13449" y="888"/>
                </a:lnTo>
                <a:lnTo>
                  <a:pt x="10177" y="1879"/>
                </a:lnTo>
                <a:lnTo>
                  <a:pt x="7242" y="3009"/>
                </a:lnTo>
                <a:lnTo>
                  <a:pt x="3516" y="5360"/>
                </a:lnTo>
                <a:lnTo>
                  <a:pt x="2390" y="8164"/>
                </a:lnTo>
                <a:lnTo>
                  <a:pt x="2688" y="11480"/>
                </a:lnTo>
                <a:lnTo>
                  <a:pt x="5288" y="12409"/>
                </a:lnTo>
                <a:lnTo>
                  <a:pt x="8172" y="10731"/>
                </a:lnTo>
                <a:lnTo>
                  <a:pt x="10821" y="9436"/>
                </a:lnTo>
                <a:lnTo>
                  <a:pt x="14116" y="8294"/>
                </a:lnTo>
                <a:lnTo>
                  <a:pt x="17866" y="7480"/>
                </a:lnTo>
                <a:lnTo>
                  <a:pt x="22151" y="7480"/>
                </a:lnTo>
                <a:lnTo>
                  <a:pt x="25304" y="823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5" y="15670"/>
                </a:lnTo>
                <a:lnTo>
                  <a:pt x="31283" y="19317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7" y="23572"/>
                </a:lnTo>
                <a:lnTo>
                  <a:pt x="14251" y="24256"/>
                </a:lnTo>
                <a:lnTo>
                  <a:pt x="11206" y="24944"/>
                </a:lnTo>
                <a:lnTo>
                  <a:pt x="8629" y="25970"/>
                </a:lnTo>
                <a:lnTo>
                  <a:pt x="4420" y="28727"/>
                </a:lnTo>
                <a:lnTo>
                  <a:pt x="1685" y="32536"/>
                </a:lnTo>
                <a:lnTo>
                  <a:pt x="0" y="37072"/>
                </a:lnTo>
                <a:lnTo>
                  <a:pt x="0" y="42317"/>
                </a:lnTo>
                <a:lnTo>
                  <a:pt x="1228" y="46379"/>
                </a:lnTo>
                <a:lnTo>
                  <a:pt x="3182" y="49874"/>
                </a:lnTo>
                <a:lnTo>
                  <a:pt x="6130" y="52477"/>
                </a:lnTo>
                <a:lnTo>
                  <a:pt x="9979" y="54165"/>
                </a:lnTo>
                <a:lnTo>
                  <a:pt x="9201" y="42062"/>
                </a:lnTo>
                <a:lnTo>
                  <a:pt x="9201" y="39460"/>
                </a:lnTo>
                <a:lnTo>
                  <a:pt x="10040" y="35406"/>
                </a:lnTo>
                <a:lnTo>
                  <a:pt x="12679" y="32396"/>
                </a:lnTo>
                <a:lnTo>
                  <a:pt x="15379" y="30938"/>
                </a:lnTo>
                <a:lnTo>
                  <a:pt x="19008" y="30085"/>
                </a:lnTo>
                <a:lnTo>
                  <a:pt x="23609" y="29858"/>
                </a:lnTo>
                <a:lnTo>
                  <a:pt x="31283" y="29858"/>
                </a:lnTo>
                <a:lnTo>
                  <a:pt x="31283" y="40525"/>
                </a:lnTo>
                <a:lnTo>
                  <a:pt x="26949" y="44931"/>
                </a:lnTo>
                <a:lnTo>
                  <a:pt x="22928" y="47383"/>
                </a:lnTo>
                <a:lnTo>
                  <a:pt x="19908" y="55195"/>
                </a:lnTo>
                <a:lnTo>
                  <a:pt x="22705" y="54547"/>
                </a:lnTo>
                <a:lnTo>
                  <a:pt x="25330" y="53251"/>
                </a:lnTo>
                <a:lnTo>
                  <a:pt x="27953" y="51944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4605667" y="5470250"/>
            <a:ext cx="8971" cy="78014"/>
          </a:xfrm>
          <a:custGeom>
            <a:avLst/>
            <a:gdLst/>
            <a:ahLst/>
            <a:cxnLst/>
            <a:rect l="l" t="t" r="r" b="b"/>
            <a:pathLst>
              <a:path w="8971" h="78014">
                <a:moveTo>
                  <a:pt x="8971" y="76316"/>
                </a:moveTo>
                <a:lnTo>
                  <a:pt x="8971" y="1752"/>
                </a:lnTo>
                <a:lnTo>
                  <a:pt x="8751" y="965"/>
                </a:lnTo>
                <a:lnTo>
                  <a:pt x="611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6"/>
                </a:lnTo>
                <a:lnTo>
                  <a:pt x="320" y="77280"/>
                </a:lnTo>
                <a:lnTo>
                  <a:pt x="2868" y="78014"/>
                </a:lnTo>
                <a:lnTo>
                  <a:pt x="6116" y="78014"/>
                </a:lnTo>
                <a:lnTo>
                  <a:pt x="8971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4631039" y="5470250"/>
            <a:ext cx="8989" cy="78014"/>
          </a:xfrm>
          <a:custGeom>
            <a:avLst/>
            <a:gdLst/>
            <a:ahLst/>
            <a:cxnLst/>
            <a:rect l="l" t="t" r="r" b="b"/>
            <a:pathLst>
              <a:path w="8989" h="78014">
                <a:moveTo>
                  <a:pt x="8989" y="76316"/>
                </a:moveTo>
                <a:lnTo>
                  <a:pt x="8989" y="1752"/>
                </a:lnTo>
                <a:lnTo>
                  <a:pt x="8766" y="965"/>
                </a:lnTo>
                <a:lnTo>
                  <a:pt x="6127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6"/>
                </a:lnTo>
                <a:lnTo>
                  <a:pt x="323" y="77280"/>
                </a:lnTo>
                <a:lnTo>
                  <a:pt x="2876" y="78014"/>
                </a:lnTo>
                <a:lnTo>
                  <a:pt x="6127" y="78014"/>
                </a:lnTo>
                <a:lnTo>
                  <a:pt x="8989" y="76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4650091" y="5494615"/>
            <a:ext cx="46212" cy="73673"/>
          </a:xfrm>
          <a:custGeom>
            <a:avLst/>
            <a:gdLst/>
            <a:ahLst/>
            <a:cxnLst/>
            <a:rect l="l" t="t" r="r" b="b"/>
            <a:pathLst>
              <a:path w="46212" h="73673">
                <a:moveTo>
                  <a:pt x="19278" y="53351"/>
                </a:moveTo>
                <a:lnTo>
                  <a:pt x="12528" y="70815"/>
                </a:lnTo>
                <a:lnTo>
                  <a:pt x="12787" y="73050"/>
                </a:lnTo>
                <a:lnTo>
                  <a:pt x="15462" y="73673"/>
                </a:lnTo>
                <a:lnTo>
                  <a:pt x="18209" y="73673"/>
                </a:lnTo>
                <a:lnTo>
                  <a:pt x="22111" y="71819"/>
                </a:lnTo>
                <a:lnTo>
                  <a:pt x="28634" y="53351"/>
                </a:lnTo>
                <a:lnTo>
                  <a:pt x="46212" y="3390"/>
                </a:lnTo>
                <a:lnTo>
                  <a:pt x="45766" y="406"/>
                </a:lnTo>
                <a:lnTo>
                  <a:pt x="43143" y="0"/>
                </a:lnTo>
                <a:lnTo>
                  <a:pt x="40086" y="49"/>
                </a:lnTo>
                <a:lnTo>
                  <a:pt x="37288" y="1943"/>
                </a:lnTo>
                <a:lnTo>
                  <a:pt x="23792" y="42468"/>
                </a:lnTo>
                <a:lnTo>
                  <a:pt x="23634" y="42468"/>
                </a:lnTo>
                <a:lnTo>
                  <a:pt x="9658" y="2170"/>
                </a:lnTo>
                <a:lnTo>
                  <a:pt x="8978" y="748"/>
                </a:lnTo>
                <a:lnTo>
                  <a:pt x="6253" y="25"/>
                </a:lnTo>
                <a:lnTo>
                  <a:pt x="3233" y="0"/>
                </a:lnTo>
                <a:lnTo>
                  <a:pt x="0" y="928"/>
                </a:lnTo>
                <a:lnTo>
                  <a:pt x="298" y="3567"/>
                </a:lnTo>
                <a:lnTo>
                  <a:pt x="17755" y="51561"/>
                </a:lnTo>
                <a:lnTo>
                  <a:pt x="19278" y="533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4706463" y="5535463"/>
            <a:ext cx="11685" cy="13007"/>
          </a:xfrm>
          <a:custGeom>
            <a:avLst/>
            <a:gdLst/>
            <a:ahLst/>
            <a:cxnLst/>
            <a:rect l="l" t="t" r="r" b="b"/>
            <a:pathLst>
              <a:path w="11685" h="13007">
                <a:moveTo>
                  <a:pt x="11685" y="6416"/>
                </a:moveTo>
                <a:lnTo>
                  <a:pt x="11685" y="3849"/>
                </a:lnTo>
                <a:lnTo>
                  <a:pt x="9608" y="421"/>
                </a:lnTo>
                <a:lnTo>
                  <a:pt x="5918" y="0"/>
                </a:lnTo>
                <a:lnTo>
                  <a:pt x="1263" y="1322"/>
                </a:lnTo>
                <a:lnTo>
                  <a:pt x="0" y="3949"/>
                </a:lnTo>
                <a:lnTo>
                  <a:pt x="0" y="9159"/>
                </a:lnTo>
                <a:lnTo>
                  <a:pt x="2080" y="12575"/>
                </a:lnTo>
                <a:lnTo>
                  <a:pt x="5755" y="13007"/>
                </a:lnTo>
                <a:lnTo>
                  <a:pt x="10396" y="11696"/>
                </a:lnTo>
                <a:lnTo>
                  <a:pt x="11685" y="9055"/>
                </a:lnTo>
                <a:lnTo>
                  <a:pt x="11685" y="6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4039401" y="5749729"/>
            <a:ext cx="92124" cy="72885"/>
          </a:xfrm>
          <a:custGeom>
            <a:avLst/>
            <a:gdLst/>
            <a:ahLst/>
            <a:cxnLst/>
            <a:rect l="l" t="t" r="r" b="b"/>
            <a:pathLst>
              <a:path w="92124" h="72885">
                <a:moveTo>
                  <a:pt x="233" y="3743"/>
                </a:moveTo>
                <a:lnTo>
                  <a:pt x="18839" y="70434"/>
                </a:lnTo>
                <a:lnTo>
                  <a:pt x="19681" y="72007"/>
                </a:lnTo>
                <a:lnTo>
                  <a:pt x="22528" y="72781"/>
                </a:lnTo>
                <a:lnTo>
                  <a:pt x="25534" y="72885"/>
                </a:lnTo>
                <a:lnTo>
                  <a:pt x="29123" y="72704"/>
                </a:lnTo>
                <a:lnTo>
                  <a:pt x="31838" y="70434"/>
                </a:lnTo>
                <a:lnTo>
                  <a:pt x="45443" y="15911"/>
                </a:lnTo>
                <a:lnTo>
                  <a:pt x="60285" y="70434"/>
                </a:lnTo>
                <a:lnTo>
                  <a:pt x="61153" y="72007"/>
                </a:lnTo>
                <a:lnTo>
                  <a:pt x="63964" y="72781"/>
                </a:lnTo>
                <a:lnTo>
                  <a:pt x="66823" y="72885"/>
                </a:lnTo>
                <a:lnTo>
                  <a:pt x="70312" y="72704"/>
                </a:lnTo>
                <a:lnTo>
                  <a:pt x="73299" y="70434"/>
                </a:lnTo>
                <a:lnTo>
                  <a:pt x="91955" y="3794"/>
                </a:lnTo>
                <a:lnTo>
                  <a:pt x="92124" y="2945"/>
                </a:lnTo>
                <a:lnTo>
                  <a:pt x="91555" y="402"/>
                </a:lnTo>
                <a:lnTo>
                  <a:pt x="88971" y="0"/>
                </a:lnTo>
                <a:lnTo>
                  <a:pt x="85975" y="35"/>
                </a:lnTo>
                <a:lnTo>
                  <a:pt x="82868" y="2070"/>
                </a:lnTo>
                <a:lnTo>
                  <a:pt x="67367" y="62506"/>
                </a:lnTo>
                <a:lnTo>
                  <a:pt x="51098" y="2120"/>
                </a:lnTo>
                <a:lnTo>
                  <a:pt x="49057" y="190"/>
                </a:lnTo>
                <a:lnTo>
                  <a:pt x="46037" y="0"/>
                </a:lnTo>
                <a:lnTo>
                  <a:pt x="43402" y="111"/>
                </a:lnTo>
                <a:lnTo>
                  <a:pt x="40651" y="2120"/>
                </a:lnTo>
                <a:lnTo>
                  <a:pt x="25636" y="62506"/>
                </a:lnTo>
                <a:lnTo>
                  <a:pt x="9748" y="2005"/>
                </a:lnTo>
                <a:lnTo>
                  <a:pt x="9320" y="749"/>
                </a:lnTo>
                <a:lnTo>
                  <a:pt x="6595" y="35"/>
                </a:lnTo>
                <a:lnTo>
                  <a:pt x="3412" y="0"/>
                </a:lnTo>
                <a:lnTo>
                  <a:pt x="0" y="875"/>
                </a:lnTo>
                <a:lnTo>
                  <a:pt x="233" y="37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4140036" y="57681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08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0" y="3164"/>
                </a:lnTo>
                <a:lnTo>
                  <a:pt x="33314" y="1893"/>
                </a:lnTo>
                <a:lnTo>
                  <a:pt x="30599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0" y="8586"/>
                </a:lnTo>
                <a:lnTo>
                  <a:pt x="32853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61"/>
                </a:lnTo>
                <a:lnTo>
                  <a:pt x="13751" y="1932"/>
                </a:lnTo>
                <a:lnTo>
                  <a:pt x="10853" y="3214"/>
                </a:lnTo>
                <a:lnTo>
                  <a:pt x="8380" y="5054"/>
                </a:lnTo>
                <a:lnTo>
                  <a:pt x="4279" y="9856"/>
                </a:lnTo>
                <a:lnTo>
                  <a:pt x="2725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0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888" y="53467"/>
                </a:lnTo>
                <a:lnTo>
                  <a:pt x="16920" y="54622"/>
                </a:lnTo>
                <a:lnTo>
                  <a:pt x="20448" y="55209"/>
                </a:lnTo>
                <a:lnTo>
                  <a:pt x="24472" y="55209"/>
                </a:lnTo>
                <a:lnTo>
                  <a:pt x="28980" y="55029"/>
                </a:lnTo>
                <a:lnTo>
                  <a:pt x="33077" y="54306"/>
                </a:lnTo>
                <a:lnTo>
                  <a:pt x="36442" y="53467"/>
                </a:lnTo>
                <a:lnTo>
                  <a:pt x="40259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2" y="29466"/>
                </a:lnTo>
                <a:lnTo>
                  <a:pt x="43969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4"/>
                </a:lnTo>
                <a:close/>
              </a:path>
              <a:path w="45035" h="55209">
                <a:moveTo>
                  <a:pt x="10955" y="14961"/>
                </a:moveTo>
                <a:lnTo>
                  <a:pt x="1296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4224384" y="5744578"/>
            <a:ext cx="42151" cy="78004"/>
          </a:xfrm>
          <a:custGeom>
            <a:avLst/>
            <a:gdLst/>
            <a:ahLst/>
            <a:cxnLst/>
            <a:rect l="l" t="t" r="r" b="b"/>
            <a:pathLst>
              <a:path w="42151" h="78004">
                <a:moveTo>
                  <a:pt x="33177" y="46903"/>
                </a:moveTo>
                <a:lnTo>
                  <a:pt x="33177" y="76315"/>
                </a:lnTo>
                <a:lnTo>
                  <a:pt x="33399" y="77078"/>
                </a:lnTo>
                <a:lnTo>
                  <a:pt x="36050" y="78004"/>
                </a:lnTo>
                <a:lnTo>
                  <a:pt x="39289" y="78004"/>
                </a:lnTo>
                <a:lnTo>
                  <a:pt x="42151" y="76315"/>
                </a:lnTo>
                <a:lnTo>
                  <a:pt x="42151" y="42127"/>
                </a:lnTo>
                <a:lnTo>
                  <a:pt x="41868" y="39041"/>
                </a:lnTo>
                <a:lnTo>
                  <a:pt x="41258" y="36489"/>
                </a:lnTo>
                <a:lnTo>
                  <a:pt x="40665" y="33947"/>
                </a:lnTo>
                <a:lnTo>
                  <a:pt x="38289" y="29822"/>
                </a:lnTo>
                <a:lnTo>
                  <a:pt x="35118" y="26405"/>
                </a:lnTo>
                <a:lnTo>
                  <a:pt x="30650" y="24145"/>
                </a:lnTo>
                <a:lnTo>
                  <a:pt x="27903" y="23572"/>
                </a:lnTo>
                <a:lnTo>
                  <a:pt x="21984" y="23572"/>
                </a:lnTo>
                <a:lnTo>
                  <a:pt x="19363" y="24245"/>
                </a:lnTo>
                <a:lnTo>
                  <a:pt x="16746" y="25617"/>
                </a:lnTo>
                <a:lnTo>
                  <a:pt x="14136" y="26963"/>
                </a:lnTo>
                <a:lnTo>
                  <a:pt x="11537" y="29033"/>
                </a:lnTo>
                <a:lnTo>
                  <a:pt x="8959" y="31827"/>
                </a:lnTo>
                <a:lnTo>
                  <a:pt x="8959" y="1752"/>
                </a:lnTo>
                <a:lnTo>
                  <a:pt x="8751" y="967"/>
                </a:lnTo>
                <a:lnTo>
                  <a:pt x="6101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5"/>
                </a:lnTo>
                <a:lnTo>
                  <a:pt x="308" y="77266"/>
                </a:lnTo>
                <a:lnTo>
                  <a:pt x="2857" y="78004"/>
                </a:lnTo>
                <a:lnTo>
                  <a:pt x="6101" y="78004"/>
                </a:lnTo>
                <a:lnTo>
                  <a:pt x="8959" y="76315"/>
                </a:lnTo>
                <a:lnTo>
                  <a:pt x="8959" y="41201"/>
                </a:lnTo>
                <a:lnTo>
                  <a:pt x="11440" y="38036"/>
                </a:lnTo>
                <a:lnTo>
                  <a:pt x="13790" y="35650"/>
                </a:lnTo>
                <a:lnTo>
                  <a:pt x="18284" y="32374"/>
                </a:lnTo>
                <a:lnTo>
                  <a:pt x="22791" y="31560"/>
                </a:lnTo>
                <a:lnTo>
                  <a:pt x="26056" y="31892"/>
                </a:lnTo>
                <a:lnTo>
                  <a:pt x="28705" y="33223"/>
                </a:lnTo>
                <a:lnTo>
                  <a:pt x="31456" y="36729"/>
                </a:lnTo>
                <a:lnTo>
                  <a:pt x="32532" y="39980"/>
                </a:lnTo>
                <a:lnTo>
                  <a:pt x="33177" y="44030"/>
                </a:lnTo>
                <a:lnTo>
                  <a:pt x="33177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4279863" y="57681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98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8" y="55205"/>
                </a:lnTo>
                <a:lnTo>
                  <a:pt x="22928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0" y="45690"/>
                </a:lnTo>
                <a:lnTo>
                  <a:pt x="9198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53" y="4838"/>
                </a:lnTo>
                <a:lnTo>
                  <a:pt x="32335" y="2056"/>
                </a:lnTo>
                <a:lnTo>
                  <a:pt x="27410" y="417"/>
                </a:lnTo>
                <a:lnTo>
                  <a:pt x="24397" y="0"/>
                </a:lnTo>
                <a:lnTo>
                  <a:pt x="20887" y="0"/>
                </a:lnTo>
                <a:lnTo>
                  <a:pt x="17136" y="187"/>
                </a:lnTo>
                <a:lnTo>
                  <a:pt x="13442" y="900"/>
                </a:lnTo>
                <a:lnTo>
                  <a:pt x="10177" y="1879"/>
                </a:lnTo>
                <a:lnTo>
                  <a:pt x="7244" y="3020"/>
                </a:lnTo>
                <a:lnTo>
                  <a:pt x="3517" y="5356"/>
                </a:lnTo>
                <a:lnTo>
                  <a:pt x="2391" y="8176"/>
                </a:lnTo>
                <a:lnTo>
                  <a:pt x="2689" y="11490"/>
                </a:lnTo>
                <a:lnTo>
                  <a:pt x="5288" y="12405"/>
                </a:lnTo>
                <a:lnTo>
                  <a:pt x="8172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3" y="7477"/>
                </a:lnTo>
                <a:lnTo>
                  <a:pt x="22147" y="7477"/>
                </a:lnTo>
                <a:lnTo>
                  <a:pt x="25304" y="8241"/>
                </a:lnTo>
                <a:lnTo>
                  <a:pt x="27867" y="9497"/>
                </a:lnTo>
                <a:lnTo>
                  <a:pt x="30280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8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85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4" y="46393"/>
                </a:lnTo>
                <a:lnTo>
                  <a:pt x="3182" y="49885"/>
                </a:lnTo>
                <a:lnTo>
                  <a:pt x="6127" y="52487"/>
                </a:lnTo>
                <a:lnTo>
                  <a:pt x="9979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40" y="35420"/>
                </a:lnTo>
                <a:lnTo>
                  <a:pt x="12679" y="32407"/>
                </a:lnTo>
                <a:lnTo>
                  <a:pt x="15375" y="30934"/>
                </a:lnTo>
                <a:lnTo>
                  <a:pt x="19001" y="30085"/>
                </a:lnTo>
                <a:lnTo>
                  <a:pt x="23609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8" y="55205"/>
                </a:lnTo>
                <a:lnTo>
                  <a:pt x="22705" y="54543"/>
                </a:lnTo>
                <a:lnTo>
                  <a:pt x="25330" y="53251"/>
                </a:lnTo>
                <a:lnTo>
                  <a:pt x="27953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4329939" y="5768928"/>
            <a:ext cx="46624" cy="53694"/>
          </a:xfrm>
          <a:custGeom>
            <a:avLst/>
            <a:gdLst/>
            <a:ahLst/>
            <a:cxnLst/>
            <a:rect l="l" t="t" r="r" b="b"/>
            <a:pathLst>
              <a:path w="46624" h="53694">
                <a:moveTo>
                  <a:pt x="547" y="3975"/>
                </a:moveTo>
                <a:lnTo>
                  <a:pt x="17194" y="51675"/>
                </a:lnTo>
                <a:lnTo>
                  <a:pt x="18036" y="52895"/>
                </a:lnTo>
                <a:lnTo>
                  <a:pt x="20613" y="53582"/>
                </a:lnTo>
                <a:lnTo>
                  <a:pt x="23334" y="53694"/>
                </a:lnTo>
                <a:lnTo>
                  <a:pt x="26776" y="53557"/>
                </a:lnTo>
                <a:lnTo>
                  <a:pt x="29491" y="51675"/>
                </a:lnTo>
                <a:lnTo>
                  <a:pt x="46192" y="3975"/>
                </a:lnTo>
                <a:lnTo>
                  <a:pt x="46624" y="1624"/>
                </a:lnTo>
                <a:lnTo>
                  <a:pt x="46090" y="482"/>
                </a:lnTo>
                <a:lnTo>
                  <a:pt x="43268" y="0"/>
                </a:lnTo>
                <a:lnTo>
                  <a:pt x="40076" y="90"/>
                </a:lnTo>
                <a:lnTo>
                  <a:pt x="37486" y="1789"/>
                </a:lnTo>
                <a:lnTo>
                  <a:pt x="23832" y="43192"/>
                </a:lnTo>
                <a:lnTo>
                  <a:pt x="23446" y="43192"/>
                </a:lnTo>
                <a:lnTo>
                  <a:pt x="9634" y="1789"/>
                </a:lnTo>
                <a:lnTo>
                  <a:pt x="8060" y="252"/>
                </a:lnTo>
                <a:lnTo>
                  <a:pt x="5461" y="0"/>
                </a:lnTo>
                <a:lnTo>
                  <a:pt x="2872" y="25"/>
                </a:lnTo>
                <a:lnTo>
                  <a:pt x="0" y="1332"/>
                </a:lnTo>
                <a:lnTo>
                  <a:pt x="547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4383284" y="5768146"/>
            <a:ext cx="45039" cy="55209"/>
          </a:xfrm>
          <a:custGeom>
            <a:avLst/>
            <a:gdLst/>
            <a:ahLst/>
            <a:cxnLst/>
            <a:rect l="l" t="t" r="r" b="b"/>
            <a:pathLst>
              <a:path w="45039" h="55209">
                <a:moveTo>
                  <a:pt x="44632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88" y="7012"/>
                </a:lnTo>
                <a:lnTo>
                  <a:pt x="36024" y="3164"/>
                </a:lnTo>
                <a:lnTo>
                  <a:pt x="33318" y="1893"/>
                </a:lnTo>
                <a:lnTo>
                  <a:pt x="30618" y="637"/>
                </a:lnTo>
                <a:lnTo>
                  <a:pt x="27349" y="0"/>
                </a:lnTo>
                <a:lnTo>
                  <a:pt x="27388" y="7203"/>
                </a:lnTo>
                <a:lnTo>
                  <a:pt x="30653" y="8586"/>
                </a:lnTo>
                <a:lnTo>
                  <a:pt x="32871" y="11343"/>
                </a:lnTo>
                <a:lnTo>
                  <a:pt x="35074" y="14086"/>
                </a:lnTo>
                <a:lnTo>
                  <a:pt x="36126" y="17881"/>
                </a:lnTo>
                <a:lnTo>
                  <a:pt x="36014" y="22719"/>
                </a:lnTo>
                <a:lnTo>
                  <a:pt x="9309" y="22719"/>
                </a:lnTo>
                <a:lnTo>
                  <a:pt x="9723" y="18719"/>
                </a:lnTo>
                <a:lnTo>
                  <a:pt x="10972" y="14961"/>
                </a:lnTo>
                <a:lnTo>
                  <a:pt x="13766" y="1932"/>
                </a:lnTo>
                <a:lnTo>
                  <a:pt x="10872" y="3214"/>
                </a:lnTo>
                <a:lnTo>
                  <a:pt x="8394" y="5054"/>
                </a:lnTo>
                <a:lnTo>
                  <a:pt x="4287" y="9856"/>
                </a:lnTo>
                <a:lnTo>
                  <a:pt x="2725" y="12776"/>
                </a:lnTo>
                <a:lnTo>
                  <a:pt x="1638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5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72" y="52311"/>
                </a:lnTo>
                <a:lnTo>
                  <a:pt x="13902" y="53467"/>
                </a:lnTo>
                <a:lnTo>
                  <a:pt x="16927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62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8" y="44513"/>
                </a:lnTo>
                <a:lnTo>
                  <a:pt x="36277" y="45824"/>
                </a:lnTo>
                <a:lnTo>
                  <a:pt x="33375" y="46749"/>
                </a:lnTo>
                <a:lnTo>
                  <a:pt x="29729" y="47523"/>
                </a:lnTo>
                <a:lnTo>
                  <a:pt x="25330" y="47729"/>
                </a:lnTo>
                <a:lnTo>
                  <a:pt x="22359" y="47729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8"/>
                </a:lnTo>
                <a:lnTo>
                  <a:pt x="10119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51" y="29466"/>
                </a:lnTo>
                <a:lnTo>
                  <a:pt x="43988" y="28552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2" y="17424"/>
                </a:lnTo>
                <a:close/>
              </a:path>
              <a:path w="45039" h="55209">
                <a:moveTo>
                  <a:pt x="10972" y="14961"/>
                </a:moveTo>
                <a:lnTo>
                  <a:pt x="12974" y="11887"/>
                </a:lnTo>
                <a:lnTo>
                  <a:pt x="15515" y="9334"/>
                </a:lnTo>
                <a:lnTo>
                  <a:pt x="18870" y="7631"/>
                </a:lnTo>
                <a:lnTo>
                  <a:pt x="23044" y="7203"/>
                </a:lnTo>
                <a:lnTo>
                  <a:pt x="27388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8" y="647"/>
                </a:lnTo>
                <a:lnTo>
                  <a:pt x="13766" y="1932"/>
                </a:lnTo>
                <a:lnTo>
                  <a:pt x="10972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4467636" y="5744578"/>
            <a:ext cx="42162" cy="78004"/>
          </a:xfrm>
          <a:custGeom>
            <a:avLst/>
            <a:gdLst/>
            <a:ahLst/>
            <a:cxnLst/>
            <a:rect l="l" t="t" r="r" b="b"/>
            <a:pathLst>
              <a:path w="42162" h="78004">
                <a:moveTo>
                  <a:pt x="33173" y="46903"/>
                </a:moveTo>
                <a:lnTo>
                  <a:pt x="33173" y="76315"/>
                </a:lnTo>
                <a:lnTo>
                  <a:pt x="33399" y="77078"/>
                </a:lnTo>
                <a:lnTo>
                  <a:pt x="36050" y="78004"/>
                </a:lnTo>
                <a:lnTo>
                  <a:pt x="39303" y="78004"/>
                </a:lnTo>
                <a:lnTo>
                  <a:pt x="42162" y="76315"/>
                </a:lnTo>
                <a:lnTo>
                  <a:pt x="42162" y="42127"/>
                </a:lnTo>
                <a:lnTo>
                  <a:pt x="41868" y="39041"/>
                </a:lnTo>
                <a:lnTo>
                  <a:pt x="41269" y="36489"/>
                </a:lnTo>
                <a:lnTo>
                  <a:pt x="40669" y="33947"/>
                </a:lnTo>
                <a:lnTo>
                  <a:pt x="38303" y="29822"/>
                </a:lnTo>
                <a:lnTo>
                  <a:pt x="35120" y="26405"/>
                </a:lnTo>
                <a:lnTo>
                  <a:pt x="30653" y="24145"/>
                </a:lnTo>
                <a:lnTo>
                  <a:pt x="27913" y="23572"/>
                </a:lnTo>
                <a:lnTo>
                  <a:pt x="21998" y="23572"/>
                </a:lnTo>
                <a:lnTo>
                  <a:pt x="19359" y="24245"/>
                </a:lnTo>
                <a:lnTo>
                  <a:pt x="16750" y="25617"/>
                </a:lnTo>
                <a:lnTo>
                  <a:pt x="14136" y="26963"/>
                </a:lnTo>
                <a:lnTo>
                  <a:pt x="11548" y="29033"/>
                </a:lnTo>
                <a:lnTo>
                  <a:pt x="8971" y="31827"/>
                </a:lnTo>
                <a:lnTo>
                  <a:pt x="8971" y="1752"/>
                </a:lnTo>
                <a:lnTo>
                  <a:pt x="8761" y="967"/>
                </a:lnTo>
                <a:lnTo>
                  <a:pt x="6116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5"/>
                </a:lnTo>
                <a:lnTo>
                  <a:pt x="186" y="77078"/>
                </a:lnTo>
                <a:lnTo>
                  <a:pt x="2857" y="78004"/>
                </a:lnTo>
                <a:lnTo>
                  <a:pt x="6116" y="78004"/>
                </a:lnTo>
                <a:lnTo>
                  <a:pt x="8971" y="76315"/>
                </a:lnTo>
                <a:lnTo>
                  <a:pt x="8971" y="41201"/>
                </a:lnTo>
                <a:lnTo>
                  <a:pt x="11451" y="38036"/>
                </a:lnTo>
                <a:lnTo>
                  <a:pt x="13802" y="35650"/>
                </a:lnTo>
                <a:lnTo>
                  <a:pt x="18294" y="32374"/>
                </a:lnTo>
                <a:lnTo>
                  <a:pt x="22801" y="31560"/>
                </a:lnTo>
                <a:lnTo>
                  <a:pt x="26070" y="31892"/>
                </a:lnTo>
                <a:lnTo>
                  <a:pt x="28719" y="33223"/>
                </a:lnTo>
                <a:lnTo>
                  <a:pt x="31466" y="36729"/>
                </a:lnTo>
                <a:lnTo>
                  <a:pt x="32532" y="39980"/>
                </a:lnTo>
                <a:lnTo>
                  <a:pt x="33173" y="44030"/>
                </a:lnTo>
                <a:lnTo>
                  <a:pt x="33173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4523014" y="57681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0"/>
                </a:lnTo>
                <a:lnTo>
                  <a:pt x="2437" y="42811"/>
                </a:lnTo>
                <a:lnTo>
                  <a:pt x="3928" y="45655"/>
                </a:lnTo>
                <a:lnTo>
                  <a:pt x="5918" y="48005"/>
                </a:lnTo>
                <a:lnTo>
                  <a:pt x="10425" y="52132"/>
                </a:lnTo>
                <a:lnTo>
                  <a:pt x="9544" y="32802"/>
                </a:lnTo>
                <a:lnTo>
                  <a:pt x="9298" y="30210"/>
                </a:lnTo>
                <a:lnTo>
                  <a:pt x="9298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36" y="15036"/>
                </a:lnTo>
                <a:lnTo>
                  <a:pt x="14226" y="11506"/>
                </a:lnTo>
                <a:lnTo>
                  <a:pt x="17726" y="9155"/>
                </a:lnTo>
                <a:lnTo>
                  <a:pt x="21937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70" y="33249"/>
                </a:lnTo>
                <a:lnTo>
                  <a:pt x="38785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8"/>
                </a:lnTo>
                <a:lnTo>
                  <a:pt x="21502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6" y="53352"/>
                </a:lnTo>
                <a:lnTo>
                  <a:pt x="16404" y="54583"/>
                </a:lnTo>
                <a:lnTo>
                  <a:pt x="19908" y="55205"/>
                </a:lnTo>
                <a:lnTo>
                  <a:pt x="28065" y="55205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3" y="51728"/>
                </a:lnTo>
                <a:lnTo>
                  <a:pt x="40593" y="49770"/>
                </a:lnTo>
                <a:lnTo>
                  <a:pt x="44766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0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7" y="19086"/>
                </a:lnTo>
                <a:lnTo>
                  <a:pt x="47466" y="15746"/>
                </a:lnTo>
                <a:lnTo>
                  <a:pt x="46475" y="12395"/>
                </a:lnTo>
                <a:lnTo>
                  <a:pt x="44978" y="9550"/>
                </a:lnTo>
                <a:lnTo>
                  <a:pt x="42984" y="7214"/>
                </a:lnTo>
                <a:lnTo>
                  <a:pt x="38487" y="3084"/>
                </a:lnTo>
                <a:lnTo>
                  <a:pt x="35492" y="1854"/>
                </a:lnTo>
                <a:lnTo>
                  <a:pt x="32508" y="623"/>
                </a:lnTo>
                <a:lnTo>
                  <a:pt x="28990" y="0"/>
                </a:lnTo>
                <a:lnTo>
                  <a:pt x="20797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18" y="3453"/>
                </a:lnTo>
                <a:lnTo>
                  <a:pt x="8319" y="5386"/>
                </a:lnTo>
                <a:lnTo>
                  <a:pt x="4146" y="10375"/>
                </a:lnTo>
                <a:lnTo>
                  <a:pt x="2588" y="13334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3" y="37641"/>
                </a:moveTo>
                <a:lnTo>
                  <a:pt x="9544" y="32802"/>
                </a:lnTo>
                <a:lnTo>
                  <a:pt x="10425" y="52132"/>
                </a:lnTo>
                <a:lnTo>
                  <a:pt x="13406" y="53352"/>
                </a:lnTo>
                <a:lnTo>
                  <a:pt x="12517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4585244" y="5768150"/>
            <a:ext cx="42158" cy="54432"/>
          </a:xfrm>
          <a:custGeom>
            <a:avLst/>
            <a:gdLst/>
            <a:ahLst/>
            <a:cxnLst/>
            <a:rect l="l" t="t" r="r" b="b"/>
            <a:pathLst>
              <a:path w="42158" h="54432">
                <a:moveTo>
                  <a:pt x="33173" y="23331"/>
                </a:moveTo>
                <a:lnTo>
                  <a:pt x="33173" y="52743"/>
                </a:lnTo>
                <a:lnTo>
                  <a:pt x="33397" y="53506"/>
                </a:lnTo>
                <a:lnTo>
                  <a:pt x="36046" y="54432"/>
                </a:lnTo>
                <a:lnTo>
                  <a:pt x="39300" y="54432"/>
                </a:lnTo>
                <a:lnTo>
                  <a:pt x="42158" y="52743"/>
                </a:lnTo>
                <a:lnTo>
                  <a:pt x="42158" y="18529"/>
                </a:lnTo>
                <a:lnTo>
                  <a:pt x="41868" y="15468"/>
                </a:lnTo>
                <a:lnTo>
                  <a:pt x="41269" y="12917"/>
                </a:lnTo>
                <a:lnTo>
                  <a:pt x="40661" y="10374"/>
                </a:lnTo>
                <a:lnTo>
                  <a:pt x="38299" y="6249"/>
                </a:lnTo>
                <a:lnTo>
                  <a:pt x="35118" y="2833"/>
                </a:lnTo>
                <a:lnTo>
                  <a:pt x="30646" y="572"/>
                </a:lnTo>
                <a:lnTo>
                  <a:pt x="27914" y="0"/>
                </a:lnTo>
                <a:lnTo>
                  <a:pt x="21844" y="0"/>
                </a:lnTo>
                <a:lnTo>
                  <a:pt x="19086" y="737"/>
                </a:lnTo>
                <a:lnTo>
                  <a:pt x="16351" y="2209"/>
                </a:lnTo>
                <a:lnTo>
                  <a:pt x="13604" y="3683"/>
                </a:lnTo>
                <a:lnTo>
                  <a:pt x="10864" y="5982"/>
                </a:lnTo>
                <a:lnTo>
                  <a:pt x="8102" y="9144"/>
                </a:lnTo>
                <a:lnTo>
                  <a:pt x="8102" y="2209"/>
                </a:lnTo>
                <a:lnTo>
                  <a:pt x="5543" y="812"/>
                </a:lnTo>
                <a:lnTo>
                  <a:pt x="2570" y="812"/>
                </a:lnTo>
                <a:lnTo>
                  <a:pt x="0" y="2515"/>
                </a:lnTo>
                <a:lnTo>
                  <a:pt x="0" y="52743"/>
                </a:lnTo>
                <a:lnTo>
                  <a:pt x="316" y="53694"/>
                </a:lnTo>
                <a:lnTo>
                  <a:pt x="2857" y="54432"/>
                </a:lnTo>
                <a:lnTo>
                  <a:pt x="6112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47" y="14464"/>
                </a:lnTo>
                <a:lnTo>
                  <a:pt x="13798" y="12077"/>
                </a:lnTo>
                <a:lnTo>
                  <a:pt x="18294" y="8802"/>
                </a:lnTo>
                <a:lnTo>
                  <a:pt x="22801" y="7988"/>
                </a:lnTo>
                <a:lnTo>
                  <a:pt x="26066" y="8319"/>
                </a:lnTo>
                <a:lnTo>
                  <a:pt x="28717" y="9650"/>
                </a:lnTo>
                <a:lnTo>
                  <a:pt x="31462" y="13157"/>
                </a:lnTo>
                <a:lnTo>
                  <a:pt x="32532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4640619" y="5768143"/>
            <a:ext cx="48963" cy="55205"/>
          </a:xfrm>
          <a:custGeom>
            <a:avLst/>
            <a:gdLst/>
            <a:ahLst/>
            <a:cxnLst/>
            <a:rect l="l" t="t" r="r" b="b"/>
            <a:pathLst>
              <a:path w="48963" h="55205">
                <a:moveTo>
                  <a:pt x="0" y="28079"/>
                </a:moveTo>
                <a:lnTo>
                  <a:pt x="0" y="32321"/>
                </a:lnTo>
                <a:lnTo>
                  <a:pt x="486" y="36118"/>
                </a:lnTo>
                <a:lnTo>
                  <a:pt x="1465" y="39470"/>
                </a:lnTo>
                <a:lnTo>
                  <a:pt x="2440" y="42811"/>
                </a:lnTo>
                <a:lnTo>
                  <a:pt x="3928" y="45655"/>
                </a:lnTo>
                <a:lnTo>
                  <a:pt x="5922" y="48005"/>
                </a:lnTo>
                <a:lnTo>
                  <a:pt x="10425" y="52132"/>
                </a:lnTo>
                <a:lnTo>
                  <a:pt x="9547" y="32802"/>
                </a:lnTo>
                <a:lnTo>
                  <a:pt x="9302" y="30210"/>
                </a:lnTo>
                <a:lnTo>
                  <a:pt x="9302" y="24598"/>
                </a:lnTo>
                <a:lnTo>
                  <a:pt x="9594" y="21957"/>
                </a:lnTo>
                <a:lnTo>
                  <a:pt x="10203" y="19533"/>
                </a:lnTo>
                <a:lnTo>
                  <a:pt x="11739" y="15036"/>
                </a:lnTo>
                <a:lnTo>
                  <a:pt x="14227" y="11506"/>
                </a:lnTo>
                <a:lnTo>
                  <a:pt x="17730" y="9155"/>
                </a:lnTo>
                <a:lnTo>
                  <a:pt x="21939" y="7707"/>
                </a:lnTo>
                <a:lnTo>
                  <a:pt x="27512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70" y="33249"/>
                </a:lnTo>
                <a:lnTo>
                  <a:pt x="38789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5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5" y="54583"/>
                </a:lnTo>
                <a:lnTo>
                  <a:pt x="19908" y="55205"/>
                </a:lnTo>
                <a:lnTo>
                  <a:pt x="28069" y="55205"/>
                </a:lnTo>
                <a:lnTo>
                  <a:pt x="31705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6" y="49770"/>
                </a:lnTo>
                <a:lnTo>
                  <a:pt x="44770" y="44791"/>
                </a:lnTo>
                <a:lnTo>
                  <a:pt x="46324" y="41821"/>
                </a:lnTo>
                <a:lnTo>
                  <a:pt x="47379" y="38379"/>
                </a:lnTo>
                <a:lnTo>
                  <a:pt x="48431" y="34937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7" y="19086"/>
                </a:lnTo>
                <a:lnTo>
                  <a:pt x="47466" y="15746"/>
                </a:lnTo>
                <a:lnTo>
                  <a:pt x="46475" y="12395"/>
                </a:lnTo>
                <a:lnTo>
                  <a:pt x="44978" y="9550"/>
                </a:lnTo>
                <a:lnTo>
                  <a:pt x="42984" y="7214"/>
                </a:lnTo>
                <a:lnTo>
                  <a:pt x="38491" y="3084"/>
                </a:lnTo>
                <a:lnTo>
                  <a:pt x="35492" y="1854"/>
                </a:lnTo>
                <a:lnTo>
                  <a:pt x="32512" y="623"/>
                </a:lnTo>
                <a:lnTo>
                  <a:pt x="28994" y="0"/>
                </a:lnTo>
                <a:lnTo>
                  <a:pt x="2080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22" y="3453"/>
                </a:lnTo>
                <a:lnTo>
                  <a:pt x="8323" y="5386"/>
                </a:lnTo>
                <a:lnTo>
                  <a:pt x="4151" y="10375"/>
                </a:lnTo>
                <a:lnTo>
                  <a:pt x="2592" y="13334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3" h="55205">
                <a:moveTo>
                  <a:pt x="10537" y="37641"/>
                </a:moveTo>
                <a:lnTo>
                  <a:pt x="9547" y="32802"/>
                </a:lnTo>
                <a:lnTo>
                  <a:pt x="10425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4702837" y="5768146"/>
            <a:ext cx="28587" cy="54432"/>
          </a:xfrm>
          <a:custGeom>
            <a:avLst/>
            <a:gdLst/>
            <a:ahLst/>
            <a:cxnLst/>
            <a:rect l="l" t="t" r="r" b="b"/>
            <a:pathLst>
              <a:path w="28587" h="54432">
                <a:moveTo>
                  <a:pt x="0" y="2513"/>
                </a:moveTo>
                <a:lnTo>
                  <a:pt x="0" y="52743"/>
                </a:lnTo>
                <a:lnTo>
                  <a:pt x="201" y="53502"/>
                </a:lnTo>
                <a:lnTo>
                  <a:pt x="2872" y="54432"/>
                </a:lnTo>
                <a:lnTo>
                  <a:pt x="6127" y="54432"/>
                </a:lnTo>
                <a:lnTo>
                  <a:pt x="8986" y="52743"/>
                </a:lnTo>
                <a:lnTo>
                  <a:pt x="8986" y="19710"/>
                </a:lnTo>
                <a:lnTo>
                  <a:pt x="10264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71" y="9640"/>
                </a:lnTo>
                <a:lnTo>
                  <a:pt x="19991" y="8712"/>
                </a:lnTo>
                <a:lnTo>
                  <a:pt x="23030" y="8928"/>
                </a:lnTo>
                <a:lnTo>
                  <a:pt x="25787" y="9752"/>
                </a:lnTo>
                <a:lnTo>
                  <a:pt x="28538" y="8431"/>
                </a:lnTo>
                <a:lnTo>
                  <a:pt x="28587" y="3275"/>
                </a:lnTo>
                <a:lnTo>
                  <a:pt x="26233" y="712"/>
                </a:lnTo>
                <a:lnTo>
                  <a:pt x="23112" y="90"/>
                </a:lnTo>
                <a:lnTo>
                  <a:pt x="20452" y="0"/>
                </a:lnTo>
                <a:lnTo>
                  <a:pt x="17345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4738583" y="57681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88" y="7012"/>
                </a:lnTo>
                <a:lnTo>
                  <a:pt x="36024" y="3164"/>
                </a:lnTo>
                <a:lnTo>
                  <a:pt x="33313" y="1893"/>
                </a:lnTo>
                <a:lnTo>
                  <a:pt x="30613" y="637"/>
                </a:lnTo>
                <a:lnTo>
                  <a:pt x="27348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3" y="22719"/>
                </a:lnTo>
                <a:lnTo>
                  <a:pt x="9309" y="22719"/>
                </a:lnTo>
                <a:lnTo>
                  <a:pt x="9719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4" y="12776"/>
                </a:lnTo>
                <a:lnTo>
                  <a:pt x="1633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5" y="46065"/>
                </a:lnTo>
                <a:lnTo>
                  <a:pt x="8318" y="50598"/>
                </a:lnTo>
                <a:lnTo>
                  <a:pt x="10871" y="52311"/>
                </a:lnTo>
                <a:lnTo>
                  <a:pt x="13902" y="53467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94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61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3"/>
                </a:lnTo>
                <a:lnTo>
                  <a:pt x="36272" y="45824"/>
                </a:lnTo>
                <a:lnTo>
                  <a:pt x="33375" y="46749"/>
                </a:lnTo>
                <a:lnTo>
                  <a:pt x="29720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8"/>
                </a:lnTo>
                <a:lnTo>
                  <a:pt x="10111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2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5" y="9334"/>
                </a:lnTo>
                <a:lnTo>
                  <a:pt x="18855" y="7631"/>
                </a:lnTo>
                <a:lnTo>
                  <a:pt x="23039" y="7203"/>
                </a:lnTo>
                <a:lnTo>
                  <a:pt x="27385" y="7203"/>
                </a:lnTo>
                <a:lnTo>
                  <a:pt x="27348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4794462" y="5802807"/>
            <a:ext cx="13244" cy="77810"/>
          </a:xfrm>
          <a:custGeom>
            <a:avLst/>
            <a:gdLst/>
            <a:ahLst/>
            <a:cxnLst/>
            <a:rect l="l" t="t" r="r" b="b"/>
            <a:pathLst>
              <a:path w="13244" h="77810">
                <a:moveTo>
                  <a:pt x="13244" y="19820"/>
                </a:moveTo>
                <a:lnTo>
                  <a:pt x="12787" y="8329"/>
                </a:lnTo>
                <a:lnTo>
                  <a:pt x="10908" y="4572"/>
                </a:lnTo>
                <a:lnTo>
                  <a:pt x="9864" y="0"/>
                </a:lnTo>
                <a:lnTo>
                  <a:pt x="8172" y="16951"/>
                </a:lnTo>
                <a:lnTo>
                  <a:pt x="13244" y="19820"/>
                </a:lnTo>
                <a:close/>
              </a:path>
              <a:path w="13244" h="77810">
                <a:moveTo>
                  <a:pt x="37040" y="11440"/>
                </a:moveTo>
                <a:lnTo>
                  <a:pt x="37115" y="18641"/>
                </a:lnTo>
                <a:lnTo>
                  <a:pt x="39725" y="19771"/>
                </a:lnTo>
                <a:lnTo>
                  <a:pt x="42447" y="19771"/>
                </a:lnTo>
                <a:lnTo>
                  <a:pt x="45039" y="18082"/>
                </a:lnTo>
                <a:lnTo>
                  <a:pt x="45039" y="-56249"/>
                </a:lnTo>
                <a:lnTo>
                  <a:pt x="44787" y="-57012"/>
                </a:lnTo>
                <a:lnTo>
                  <a:pt x="42115" y="-57989"/>
                </a:lnTo>
                <a:lnTo>
                  <a:pt x="38872" y="-57989"/>
                </a:lnTo>
                <a:lnTo>
                  <a:pt x="35999" y="-56249"/>
                </a:lnTo>
                <a:lnTo>
                  <a:pt x="35999" y="-27064"/>
                </a:lnTo>
                <a:lnTo>
                  <a:pt x="31330" y="-31446"/>
                </a:lnTo>
                <a:lnTo>
                  <a:pt x="26578" y="-34013"/>
                </a:lnTo>
                <a:lnTo>
                  <a:pt x="23954" y="-34660"/>
                </a:lnTo>
                <a:lnTo>
                  <a:pt x="17654" y="-34660"/>
                </a:lnTo>
                <a:lnTo>
                  <a:pt x="14604" y="-33987"/>
                </a:lnTo>
                <a:lnTo>
                  <a:pt x="11995" y="-32677"/>
                </a:lnTo>
                <a:lnTo>
                  <a:pt x="9359" y="-31344"/>
                </a:lnTo>
                <a:lnTo>
                  <a:pt x="7156" y="-29466"/>
                </a:lnTo>
                <a:lnTo>
                  <a:pt x="3602" y="-24551"/>
                </a:lnTo>
                <a:lnTo>
                  <a:pt x="2252" y="-21592"/>
                </a:lnTo>
                <a:lnTo>
                  <a:pt x="1350" y="-18097"/>
                </a:lnTo>
                <a:lnTo>
                  <a:pt x="445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45" y="698"/>
                </a:lnTo>
                <a:lnTo>
                  <a:pt x="1090" y="3999"/>
                </a:lnTo>
                <a:lnTo>
                  <a:pt x="1795" y="7289"/>
                </a:lnTo>
                <a:lnTo>
                  <a:pt x="2959" y="10144"/>
                </a:lnTo>
                <a:lnTo>
                  <a:pt x="4532" y="12595"/>
                </a:lnTo>
                <a:lnTo>
                  <a:pt x="8172" y="16951"/>
                </a:lnTo>
                <a:lnTo>
                  <a:pt x="9864" y="0"/>
                </a:lnTo>
                <a:lnTo>
                  <a:pt x="9298" y="-4892"/>
                </a:lnTo>
                <a:lnTo>
                  <a:pt x="9298" y="-9806"/>
                </a:lnTo>
                <a:lnTo>
                  <a:pt x="9964" y="-14453"/>
                </a:lnTo>
                <a:lnTo>
                  <a:pt x="11153" y="-18823"/>
                </a:lnTo>
                <a:lnTo>
                  <a:pt x="13147" y="-22467"/>
                </a:lnTo>
                <a:lnTo>
                  <a:pt x="16045" y="-25059"/>
                </a:lnTo>
                <a:lnTo>
                  <a:pt x="19587" y="-26733"/>
                </a:lnTo>
                <a:lnTo>
                  <a:pt x="24328" y="-26733"/>
                </a:lnTo>
                <a:lnTo>
                  <a:pt x="28968" y="-24310"/>
                </a:lnTo>
                <a:lnTo>
                  <a:pt x="33573" y="-20332"/>
                </a:lnTo>
                <a:lnTo>
                  <a:pt x="35999" y="-17247"/>
                </a:lnTo>
                <a:lnTo>
                  <a:pt x="35999" y="2843"/>
                </a:lnTo>
                <a:lnTo>
                  <a:pt x="33238" y="6210"/>
                </a:lnTo>
                <a:lnTo>
                  <a:pt x="29498" y="9712"/>
                </a:lnTo>
                <a:lnTo>
                  <a:pt x="26031" y="11832"/>
                </a:lnTo>
                <a:lnTo>
                  <a:pt x="22675" y="12660"/>
                </a:lnTo>
                <a:lnTo>
                  <a:pt x="19126" y="12660"/>
                </a:lnTo>
                <a:lnTo>
                  <a:pt x="15609" y="10972"/>
                </a:lnTo>
                <a:lnTo>
                  <a:pt x="12787" y="8329"/>
                </a:lnTo>
                <a:lnTo>
                  <a:pt x="13244" y="19820"/>
                </a:lnTo>
                <a:lnTo>
                  <a:pt x="16315" y="20548"/>
                </a:lnTo>
                <a:lnTo>
                  <a:pt x="23201" y="20548"/>
                </a:lnTo>
                <a:lnTo>
                  <a:pt x="26243" y="19734"/>
                </a:lnTo>
                <a:lnTo>
                  <a:pt x="29019" y="18133"/>
                </a:lnTo>
                <a:lnTo>
                  <a:pt x="31791" y="16534"/>
                </a:lnTo>
                <a:lnTo>
                  <a:pt x="34466" y="14298"/>
                </a:lnTo>
                <a:lnTo>
                  <a:pt x="37040" y="11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4875202" y="57555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31" y="66690"/>
                </a:lnTo>
                <a:lnTo>
                  <a:pt x="20416" y="67718"/>
                </a:lnTo>
                <a:lnTo>
                  <a:pt x="22965" y="67718"/>
                </a:lnTo>
                <a:lnTo>
                  <a:pt x="25467" y="67538"/>
                </a:lnTo>
                <a:lnTo>
                  <a:pt x="28577" y="66955"/>
                </a:lnTo>
                <a:lnTo>
                  <a:pt x="31770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8" y="59832"/>
                </a:lnTo>
                <a:lnTo>
                  <a:pt x="21913" y="59832"/>
                </a:lnTo>
                <a:lnTo>
                  <a:pt x="20116" y="58953"/>
                </a:lnTo>
                <a:lnTo>
                  <a:pt x="18126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96" y="21325"/>
                </a:lnTo>
                <a:lnTo>
                  <a:pt x="31990" y="18874"/>
                </a:lnTo>
                <a:lnTo>
                  <a:pt x="31954" y="16231"/>
                </a:lnTo>
                <a:lnTo>
                  <a:pt x="30196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9" y="0"/>
                </a:lnTo>
                <a:lnTo>
                  <a:pt x="11527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7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4915454" y="57681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19" y="45655"/>
                </a:lnTo>
                <a:lnTo>
                  <a:pt x="5914" y="48005"/>
                </a:lnTo>
                <a:lnTo>
                  <a:pt x="10406" y="52132"/>
                </a:lnTo>
                <a:lnTo>
                  <a:pt x="9542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194" y="19533"/>
                </a:lnTo>
                <a:lnTo>
                  <a:pt x="11717" y="15036"/>
                </a:lnTo>
                <a:lnTo>
                  <a:pt x="14204" y="11506"/>
                </a:lnTo>
                <a:lnTo>
                  <a:pt x="17721" y="9155"/>
                </a:lnTo>
                <a:lnTo>
                  <a:pt x="21934" y="7707"/>
                </a:lnTo>
                <a:lnTo>
                  <a:pt x="27503" y="7707"/>
                </a:lnTo>
                <a:lnTo>
                  <a:pt x="29918" y="8241"/>
                </a:lnTo>
                <a:lnTo>
                  <a:pt x="33792" y="10364"/>
                </a:lnTo>
                <a:lnTo>
                  <a:pt x="36464" y="13625"/>
                </a:lnTo>
                <a:lnTo>
                  <a:pt x="38407" y="17564"/>
                </a:lnTo>
                <a:lnTo>
                  <a:pt x="39401" y="22402"/>
                </a:lnTo>
                <a:lnTo>
                  <a:pt x="39649" y="24965"/>
                </a:lnTo>
                <a:lnTo>
                  <a:pt x="39649" y="30593"/>
                </a:lnTo>
                <a:lnTo>
                  <a:pt x="39364" y="33249"/>
                </a:lnTo>
                <a:lnTo>
                  <a:pt x="38781" y="35673"/>
                </a:lnTo>
                <a:lnTo>
                  <a:pt x="37273" y="40168"/>
                </a:lnTo>
                <a:lnTo>
                  <a:pt x="34786" y="43675"/>
                </a:lnTo>
                <a:lnTo>
                  <a:pt x="31243" y="45986"/>
                </a:lnTo>
                <a:lnTo>
                  <a:pt x="27020" y="47448"/>
                </a:lnTo>
                <a:lnTo>
                  <a:pt x="21498" y="47448"/>
                </a:lnTo>
                <a:lnTo>
                  <a:pt x="19083" y="46926"/>
                </a:lnTo>
                <a:lnTo>
                  <a:pt x="15198" y="44805"/>
                </a:lnTo>
                <a:lnTo>
                  <a:pt x="12513" y="41565"/>
                </a:lnTo>
                <a:lnTo>
                  <a:pt x="13402" y="53352"/>
                </a:lnTo>
                <a:lnTo>
                  <a:pt x="16386" y="54583"/>
                </a:lnTo>
                <a:lnTo>
                  <a:pt x="19903" y="55205"/>
                </a:lnTo>
                <a:lnTo>
                  <a:pt x="28061" y="55205"/>
                </a:lnTo>
                <a:lnTo>
                  <a:pt x="31690" y="54508"/>
                </a:lnTo>
                <a:lnTo>
                  <a:pt x="34833" y="53111"/>
                </a:lnTo>
                <a:lnTo>
                  <a:pt x="37965" y="51728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21"/>
                </a:lnTo>
                <a:lnTo>
                  <a:pt x="47372" y="38379"/>
                </a:lnTo>
                <a:lnTo>
                  <a:pt x="48422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47" y="19086"/>
                </a:lnTo>
                <a:lnTo>
                  <a:pt x="47458" y="15746"/>
                </a:lnTo>
                <a:lnTo>
                  <a:pt x="46457" y="12395"/>
                </a:lnTo>
                <a:lnTo>
                  <a:pt x="44970" y="9550"/>
                </a:lnTo>
                <a:lnTo>
                  <a:pt x="42979" y="7214"/>
                </a:lnTo>
                <a:lnTo>
                  <a:pt x="38472" y="3084"/>
                </a:lnTo>
                <a:lnTo>
                  <a:pt x="35487" y="1854"/>
                </a:lnTo>
                <a:lnTo>
                  <a:pt x="32492" y="623"/>
                </a:lnTo>
                <a:lnTo>
                  <a:pt x="28990" y="0"/>
                </a:lnTo>
                <a:lnTo>
                  <a:pt x="20792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3"/>
                </a:lnTo>
                <a:lnTo>
                  <a:pt x="8304" y="5386"/>
                </a:lnTo>
                <a:lnTo>
                  <a:pt x="4132" y="10375"/>
                </a:lnTo>
                <a:lnTo>
                  <a:pt x="2569" y="13334"/>
                </a:lnTo>
                <a:lnTo>
                  <a:pt x="1544" y="16790"/>
                </a:lnTo>
                <a:lnTo>
                  <a:pt x="502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18" y="37641"/>
                </a:moveTo>
                <a:lnTo>
                  <a:pt x="9542" y="32802"/>
                </a:lnTo>
                <a:lnTo>
                  <a:pt x="10406" y="52132"/>
                </a:lnTo>
                <a:lnTo>
                  <a:pt x="13402" y="53352"/>
                </a:lnTo>
                <a:lnTo>
                  <a:pt x="12513" y="41565"/>
                </a:lnTo>
                <a:lnTo>
                  <a:pt x="10518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4999132" y="5768150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48"/>
                </a:moveTo>
                <a:lnTo>
                  <a:pt x="3909" y="23619"/>
                </a:lnTo>
                <a:lnTo>
                  <a:pt x="7552" y="26910"/>
                </a:lnTo>
                <a:lnTo>
                  <a:pt x="10486" y="28511"/>
                </a:lnTo>
                <a:lnTo>
                  <a:pt x="13529" y="29855"/>
                </a:lnTo>
                <a:lnTo>
                  <a:pt x="16563" y="31099"/>
                </a:lnTo>
                <a:lnTo>
                  <a:pt x="19457" y="32255"/>
                </a:lnTo>
                <a:lnTo>
                  <a:pt x="23087" y="34401"/>
                </a:lnTo>
                <a:lnTo>
                  <a:pt x="25438" y="37198"/>
                </a:lnTo>
                <a:lnTo>
                  <a:pt x="25787" y="39801"/>
                </a:lnTo>
                <a:lnTo>
                  <a:pt x="25549" y="42364"/>
                </a:lnTo>
                <a:lnTo>
                  <a:pt x="22964" y="45845"/>
                </a:lnTo>
                <a:lnTo>
                  <a:pt x="19757" y="47317"/>
                </a:lnTo>
                <a:lnTo>
                  <a:pt x="17146" y="47825"/>
                </a:lnTo>
                <a:lnTo>
                  <a:pt x="13590" y="47825"/>
                </a:lnTo>
                <a:lnTo>
                  <a:pt x="10227" y="47076"/>
                </a:lnTo>
                <a:lnTo>
                  <a:pt x="6177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1" y="52387"/>
                </a:lnTo>
                <a:lnTo>
                  <a:pt x="6238" y="53718"/>
                </a:lnTo>
                <a:lnTo>
                  <a:pt x="8898" y="54507"/>
                </a:lnTo>
                <a:lnTo>
                  <a:pt x="12056" y="55065"/>
                </a:lnTo>
                <a:lnTo>
                  <a:pt x="15448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6" y="49629"/>
                </a:lnTo>
                <a:lnTo>
                  <a:pt x="33275" y="45935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9" y="33487"/>
                </a:lnTo>
                <a:lnTo>
                  <a:pt x="31950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33" y="24508"/>
                </a:lnTo>
                <a:lnTo>
                  <a:pt x="19173" y="23252"/>
                </a:lnTo>
                <a:lnTo>
                  <a:pt x="16203" y="22057"/>
                </a:lnTo>
                <a:lnTo>
                  <a:pt x="12552" y="19900"/>
                </a:lnTo>
                <a:lnTo>
                  <a:pt x="10162" y="17081"/>
                </a:lnTo>
                <a:lnTo>
                  <a:pt x="9791" y="14399"/>
                </a:lnTo>
                <a:lnTo>
                  <a:pt x="10372" y="11490"/>
                </a:lnTo>
                <a:lnTo>
                  <a:pt x="12797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57" y="7350"/>
                </a:lnTo>
                <a:lnTo>
                  <a:pt x="25956" y="8606"/>
                </a:lnTo>
                <a:lnTo>
                  <a:pt x="29325" y="10374"/>
                </a:lnTo>
                <a:lnTo>
                  <a:pt x="32137" y="8557"/>
                </a:lnTo>
                <a:lnTo>
                  <a:pt x="32072" y="5863"/>
                </a:lnTo>
                <a:lnTo>
                  <a:pt x="30502" y="2994"/>
                </a:lnTo>
                <a:lnTo>
                  <a:pt x="27553" y="1508"/>
                </a:lnTo>
                <a:lnTo>
                  <a:pt x="24264" y="557"/>
                </a:lnTo>
                <a:lnTo>
                  <a:pt x="21650" y="111"/>
                </a:lnTo>
                <a:lnTo>
                  <a:pt x="16070" y="0"/>
                </a:lnTo>
                <a:lnTo>
                  <a:pt x="13467" y="406"/>
                </a:lnTo>
                <a:lnTo>
                  <a:pt x="11239" y="1230"/>
                </a:lnTo>
                <a:lnTo>
                  <a:pt x="7142" y="3135"/>
                </a:lnTo>
                <a:lnTo>
                  <a:pt x="4169" y="5853"/>
                </a:lnTo>
                <a:lnTo>
                  <a:pt x="232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5039848" y="57555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10" y="62153"/>
                </a:lnTo>
                <a:lnTo>
                  <a:pt x="13136" y="64947"/>
                </a:lnTo>
                <a:lnTo>
                  <a:pt x="16429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8"/>
                </a:lnTo>
                <a:lnTo>
                  <a:pt x="28587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5" y="58359"/>
                </a:lnTo>
                <a:lnTo>
                  <a:pt x="27374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30" y="58953"/>
                </a:lnTo>
                <a:lnTo>
                  <a:pt x="18136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3" y="16231"/>
                </a:lnTo>
                <a:lnTo>
                  <a:pt x="30192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26" y="0"/>
                </a:lnTo>
                <a:lnTo>
                  <a:pt x="8653" y="1742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3" y="21325"/>
                </a:lnTo>
                <a:lnTo>
                  <a:pt x="8653" y="53582"/>
                </a:lnTo>
                <a:lnTo>
                  <a:pt x="8928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5080208" y="57681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3"/>
                </a:moveTo>
                <a:lnTo>
                  <a:pt x="9979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28" y="47393"/>
                </a:lnTo>
                <a:lnTo>
                  <a:pt x="18385" y="48005"/>
                </a:lnTo>
                <a:lnTo>
                  <a:pt x="15491" y="48005"/>
                </a:lnTo>
                <a:lnTo>
                  <a:pt x="11614" y="45690"/>
                </a:lnTo>
                <a:lnTo>
                  <a:pt x="918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3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52" y="13068"/>
                </a:lnTo>
                <a:lnTo>
                  <a:pt x="38481" y="8380"/>
                </a:lnTo>
                <a:lnTo>
                  <a:pt x="35841" y="4838"/>
                </a:lnTo>
                <a:lnTo>
                  <a:pt x="32324" y="2056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22" y="187"/>
                </a:lnTo>
                <a:lnTo>
                  <a:pt x="13435" y="900"/>
                </a:lnTo>
                <a:lnTo>
                  <a:pt x="10166" y="1879"/>
                </a:lnTo>
                <a:lnTo>
                  <a:pt x="7232" y="3020"/>
                </a:lnTo>
                <a:lnTo>
                  <a:pt x="3506" y="5356"/>
                </a:lnTo>
                <a:lnTo>
                  <a:pt x="2390" y="8176"/>
                </a:lnTo>
                <a:lnTo>
                  <a:pt x="2689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6" y="8305"/>
                </a:lnTo>
                <a:lnTo>
                  <a:pt x="17852" y="7477"/>
                </a:lnTo>
                <a:lnTo>
                  <a:pt x="22136" y="7477"/>
                </a:lnTo>
                <a:lnTo>
                  <a:pt x="25293" y="8241"/>
                </a:lnTo>
                <a:lnTo>
                  <a:pt x="27867" y="9497"/>
                </a:lnTo>
                <a:lnTo>
                  <a:pt x="30279" y="12686"/>
                </a:lnTo>
                <a:lnTo>
                  <a:pt x="31075" y="15670"/>
                </a:lnTo>
                <a:lnTo>
                  <a:pt x="31273" y="19314"/>
                </a:lnTo>
                <a:lnTo>
                  <a:pt x="31273" y="23227"/>
                </a:lnTo>
                <a:lnTo>
                  <a:pt x="20711" y="23227"/>
                </a:lnTo>
                <a:lnTo>
                  <a:pt x="17298" y="23569"/>
                </a:lnTo>
                <a:lnTo>
                  <a:pt x="14251" y="24267"/>
                </a:lnTo>
                <a:lnTo>
                  <a:pt x="11206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71" y="49885"/>
                </a:lnTo>
                <a:lnTo>
                  <a:pt x="6116" y="52487"/>
                </a:lnTo>
                <a:lnTo>
                  <a:pt x="9979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07"/>
                </a:lnTo>
                <a:lnTo>
                  <a:pt x="15379" y="30934"/>
                </a:lnTo>
                <a:lnTo>
                  <a:pt x="19008" y="30085"/>
                </a:lnTo>
                <a:lnTo>
                  <a:pt x="23609" y="29869"/>
                </a:lnTo>
                <a:lnTo>
                  <a:pt x="31273" y="29869"/>
                </a:lnTo>
                <a:lnTo>
                  <a:pt x="3127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8" y="55205"/>
                </a:lnTo>
                <a:lnTo>
                  <a:pt x="22694" y="54543"/>
                </a:lnTo>
                <a:lnTo>
                  <a:pt x="25330" y="53251"/>
                </a:lnTo>
                <a:lnTo>
                  <a:pt x="27943" y="51940"/>
                </a:lnTo>
                <a:lnTo>
                  <a:pt x="32475" y="47776"/>
                </a:lnTo>
                <a:lnTo>
                  <a:pt x="32475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5130233" y="57555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32" y="58243"/>
                </a:moveTo>
                <a:lnTo>
                  <a:pt x="10807" y="62153"/>
                </a:lnTo>
                <a:lnTo>
                  <a:pt x="13133" y="64947"/>
                </a:lnTo>
                <a:lnTo>
                  <a:pt x="16423" y="66690"/>
                </a:lnTo>
                <a:lnTo>
                  <a:pt x="20412" y="67718"/>
                </a:lnTo>
                <a:lnTo>
                  <a:pt x="22961" y="67718"/>
                </a:lnTo>
                <a:lnTo>
                  <a:pt x="25463" y="67538"/>
                </a:lnTo>
                <a:lnTo>
                  <a:pt x="28569" y="66955"/>
                </a:lnTo>
                <a:lnTo>
                  <a:pt x="31762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18" y="58359"/>
                </a:lnTo>
                <a:lnTo>
                  <a:pt x="27357" y="59424"/>
                </a:lnTo>
                <a:lnTo>
                  <a:pt x="24488" y="59832"/>
                </a:lnTo>
                <a:lnTo>
                  <a:pt x="21910" y="59832"/>
                </a:lnTo>
                <a:lnTo>
                  <a:pt x="20112" y="58953"/>
                </a:lnTo>
                <a:lnTo>
                  <a:pt x="18119" y="55425"/>
                </a:lnTo>
                <a:lnTo>
                  <a:pt x="17626" y="52807"/>
                </a:lnTo>
                <a:lnTo>
                  <a:pt x="17626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82" y="13690"/>
                </a:lnTo>
                <a:lnTo>
                  <a:pt x="17626" y="13690"/>
                </a:lnTo>
                <a:lnTo>
                  <a:pt x="17626" y="1742"/>
                </a:lnTo>
                <a:lnTo>
                  <a:pt x="17402" y="1018"/>
                </a:lnTo>
                <a:lnTo>
                  <a:pt x="14753" y="0"/>
                </a:lnTo>
                <a:lnTo>
                  <a:pt x="11513" y="0"/>
                </a:lnTo>
                <a:lnTo>
                  <a:pt x="8637" y="1742"/>
                </a:lnTo>
                <a:lnTo>
                  <a:pt x="8637" y="13690"/>
                </a:lnTo>
                <a:lnTo>
                  <a:pt x="1840" y="13690"/>
                </a:lnTo>
                <a:lnTo>
                  <a:pt x="331" y="14860"/>
                </a:lnTo>
                <a:lnTo>
                  <a:pt x="0" y="17528"/>
                </a:lnTo>
                <a:lnTo>
                  <a:pt x="1793" y="21325"/>
                </a:lnTo>
                <a:lnTo>
                  <a:pt x="8637" y="21325"/>
                </a:lnTo>
                <a:lnTo>
                  <a:pt x="8637" y="53582"/>
                </a:lnTo>
                <a:lnTo>
                  <a:pt x="8910" y="56123"/>
                </a:lnTo>
                <a:lnTo>
                  <a:pt x="943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5170637" y="57681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11" y="14544"/>
                </a:lnTo>
                <a:lnTo>
                  <a:pt x="42994" y="11659"/>
                </a:lnTo>
                <a:lnTo>
                  <a:pt x="39973" y="7012"/>
                </a:lnTo>
                <a:lnTo>
                  <a:pt x="36010" y="3164"/>
                </a:lnTo>
                <a:lnTo>
                  <a:pt x="33313" y="1893"/>
                </a:lnTo>
                <a:lnTo>
                  <a:pt x="30603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56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53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83" y="9856"/>
                </a:lnTo>
                <a:lnTo>
                  <a:pt x="2724" y="12776"/>
                </a:lnTo>
                <a:lnTo>
                  <a:pt x="1633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65"/>
                </a:lnTo>
                <a:lnTo>
                  <a:pt x="8318" y="50598"/>
                </a:lnTo>
                <a:lnTo>
                  <a:pt x="10867" y="52311"/>
                </a:lnTo>
                <a:lnTo>
                  <a:pt x="13888" y="53467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82" y="55029"/>
                </a:lnTo>
                <a:lnTo>
                  <a:pt x="33075" y="54306"/>
                </a:lnTo>
                <a:lnTo>
                  <a:pt x="36446" y="53467"/>
                </a:lnTo>
                <a:lnTo>
                  <a:pt x="40257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3"/>
                </a:lnTo>
                <a:lnTo>
                  <a:pt x="36269" y="45824"/>
                </a:lnTo>
                <a:lnTo>
                  <a:pt x="33360" y="46749"/>
                </a:lnTo>
                <a:lnTo>
                  <a:pt x="29720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15" y="46432"/>
                </a:lnTo>
                <a:lnTo>
                  <a:pt x="14114" y="44348"/>
                </a:lnTo>
                <a:lnTo>
                  <a:pt x="11562" y="41148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2" y="29466"/>
                </a:lnTo>
                <a:lnTo>
                  <a:pt x="43973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53" y="14961"/>
                </a:moveTo>
                <a:lnTo>
                  <a:pt x="12962" y="11887"/>
                </a:lnTo>
                <a:lnTo>
                  <a:pt x="15501" y="9334"/>
                </a:lnTo>
                <a:lnTo>
                  <a:pt x="18855" y="7631"/>
                </a:lnTo>
                <a:lnTo>
                  <a:pt x="23035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53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5226502" y="5802807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3258" y="19820"/>
                </a:moveTo>
                <a:lnTo>
                  <a:pt x="12801" y="8329"/>
                </a:lnTo>
                <a:lnTo>
                  <a:pt x="10918" y="4572"/>
                </a:lnTo>
                <a:lnTo>
                  <a:pt x="9878" y="0"/>
                </a:lnTo>
                <a:lnTo>
                  <a:pt x="8186" y="16951"/>
                </a:lnTo>
                <a:lnTo>
                  <a:pt x="13258" y="19820"/>
                </a:lnTo>
                <a:close/>
              </a:path>
              <a:path w="13258" h="77810">
                <a:moveTo>
                  <a:pt x="37054" y="11440"/>
                </a:moveTo>
                <a:lnTo>
                  <a:pt x="37129" y="18641"/>
                </a:lnTo>
                <a:lnTo>
                  <a:pt x="39739" y="19771"/>
                </a:lnTo>
                <a:lnTo>
                  <a:pt x="42461" y="19771"/>
                </a:lnTo>
                <a:lnTo>
                  <a:pt x="45039" y="18082"/>
                </a:lnTo>
                <a:lnTo>
                  <a:pt x="45039" y="-56249"/>
                </a:lnTo>
                <a:lnTo>
                  <a:pt x="44801" y="-57012"/>
                </a:lnTo>
                <a:lnTo>
                  <a:pt x="42129" y="-57989"/>
                </a:lnTo>
                <a:lnTo>
                  <a:pt x="38886" y="-57989"/>
                </a:lnTo>
                <a:lnTo>
                  <a:pt x="36013" y="-56249"/>
                </a:lnTo>
                <a:lnTo>
                  <a:pt x="36013" y="-27064"/>
                </a:lnTo>
                <a:lnTo>
                  <a:pt x="31344" y="-31446"/>
                </a:lnTo>
                <a:lnTo>
                  <a:pt x="26592" y="-34013"/>
                </a:lnTo>
                <a:lnTo>
                  <a:pt x="23968" y="-34660"/>
                </a:lnTo>
                <a:lnTo>
                  <a:pt x="17664" y="-34660"/>
                </a:lnTo>
                <a:lnTo>
                  <a:pt x="14618" y="-33987"/>
                </a:lnTo>
                <a:lnTo>
                  <a:pt x="11995" y="-32677"/>
                </a:lnTo>
                <a:lnTo>
                  <a:pt x="9370" y="-31344"/>
                </a:lnTo>
                <a:lnTo>
                  <a:pt x="7166" y="-29466"/>
                </a:lnTo>
                <a:lnTo>
                  <a:pt x="3614" y="-24551"/>
                </a:lnTo>
                <a:lnTo>
                  <a:pt x="2252" y="-21592"/>
                </a:lnTo>
                <a:lnTo>
                  <a:pt x="1363" y="-18097"/>
                </a:lnTo>
                <a:lnTo>
                  <a:pt x="457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9" y="698"/>
                </a:lnTo>
                <a:lnTo>
                  <a:pt x="1089" y="3999"/>
                </a:lnTo>
                <a:lnTo>
                  <a:pt x="1807" y="7289"/>
                </a:lnTo>
                <a:lnTo>
                  <a:pt x="2959" y="10144"/>
                </a:lnTo>
                <a:lnTo>
                  <a:pt x="4546" y="12595"/>
                </a:lnTo>
                <a:lnTo>
                  <a:pt x="8186" y="16951"/>
                </a:lnTo>
                <a:lnTo>
                  <a:pt x="9878" y="0"/>
                </a:lnTo>
                <a:lnTo>
                  <a:pt x="9312" y="-4892"/>
                </a:lnTo>
                <a:lnTo>
                  <a:pt x="9312" y="-9806"/>
                </a:lnTo>
                <a:lnTo>
                  <a:pt x="9978" y="-14453"/>
                </a:lnTo>
                <a:lnTo>
                  <a:pt x="11151" y="-18823"/>
                </a:lnTo>
                <a:lnTo>
                  <a:pt x="13147" y="-22467"/>
                </a:lnTo>
                <a:lnTo>
                  <a:pt x="16055" y="-25059"/>
                </a:lnTo>
                <a:lnTo>
                  <a:pt x="19587" y="-26733"/>
                </a:lnTo>
                <a:lnTo>
                  <a:pt x="24339" y="-26733"/>
                </a:lnTo>
                <a:lnTo>
                  <a:pt x="28968" y="-24310"/>
                </a:lnTo>
                <a:lnTo>
                  <a:pt x="33587" y="-20332"/>
                </a:lnTo>
                <a:lnTo>
                  <a:pt x="36013" y="-17247"/>
                </a:lnTo>
                <a:lnTo>
                  <a:pt x="36013" y="2843"/>
                </a:lnTo>
                <a:lnTo>
                  <a:pt x="33252" y="6210"/>
                </a:lnTo>
                <a:lnTo>
                  <a:pt x="29512" y="9712"/>
                </a:lnTo>
                <a:lnTo>
                  <a:pt x="26045" y="11832"/>
                </a:lnTo>
                <a:lnTo>
                  <a:pt x="22689" y="12660"/>
                </a:lnTo>
                <a:lnTo>
                  <a:pt x="19140" y="12660"/>
                </a:lnTo>
                <a:lnTo>
                  <a:pt x="15623" y="10972"/>
                </a:lnTo>
                <a:lnTo>
                  <a:pt x="12801" y="8329"/>
                </a:lnTo>
                <a:lnTo>
                  <a:pt x="13258" y="19820"/>
                </a:lnTo>
                <a:lnTo>
                  <a:pt x="16318" y="20548"/>
                </a:lnTo>
                <a:lnTo>
                  <a:pt x="23211" y="20548"/>
                </a:lnTo>
                <a:lnTo>
                  <a:pt x="26247" y="19734"/>
                </a:lnTo>
                <a:lnTo>
                  <a:pt x="29033" y="18133"/>
                </a:lnTo>
                <a:lnTo>
                  <a:pt x="31790" y="16534"/>
                </a:lnTo>
                <a:lnTo>
                  <a:pt x="34465" y="14298"/>
                </a:lnTo>
                <a:lnTo>
                  <a:pt x="37054" y="11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5307256" y="57555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3" y="64947"/>
                </a:lnTo>
                <a:lnTo>
                  <a:pt x="16431" y="66690"/>
                </a:lnTo>
                <a:lnTo>
                  <a:pt x="20416" y="67718"/>
                </a:lnTo>
                <a:lnTo>
                  <a:pt x="22965" y="67718"/>
                </a:lnTo>
                <a:lnTo>
                  <a:pt x="26295" y="67424"/>
                </a:lnTo>
                <a:lnTo>
                  <a:pt x="29229" y="66739"/>
                </a:lnTo>
                <a:lnTo>
                  <a:pt x="31770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18" y="58359"/>
                </a:lnTo>
                <a:lnTo>
                  <a:pt x="27360" y="59424"/>
                </a:lnTo>
                <a:lnTo>
                  <a:pt x="24488" y="59832"/>
                </a:lnTo>
                <a:lnTo>
                  <a:pt x="21910" y="59832"/>
                </a:lnTo>
                <a:lnTo>
                  <a:pt x="20116" y="58953"/>
                </a:lnTo>
                <a:lnTo>
                  <a:pt x="18126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7" y="0"/>
                </a:lnTo>
                <a:lnTo>
                  <a:pt x="11513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7" y="13690"/>
                </a:lnTo>
                <a:lnTo>
                  <a:pt x="335" y="14860"/>
                </a:lnTo>
                <a:lnTo>
                  <a:pt x="0" y="17528"/>
                </a:lnTo>
                <a:lnTo>
                  <a:pt x="1797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5350927" y="5744578"/>
            <a:ext cx="42152" cy="78004"/>
          </a:xfrm>
          <a:custGeom>
            <a:avLst/>
            <a:gdLst/>
            <a:ahLst/>
            <a:cxnLst/>
            <a:rect l="l" t="t" r="r" b="b"/>
            <a:pathLst>
              <a:path w="42152" h="78004">
                <a:moveTo>
                  <a:pt x="33174" y="46903"/>
                </a:moveTo>
                <a:lnTo>
                  <a:pt x="33174" y="76315"/>
                </a:lnTo>
                <a:lnTo>
                  <a:pt x="33400" y="77078"/>
                </a:lnTo>
                <a:lnTo>
                  <a:pt x="36051" y="78004"/>
                </a:lnTo>
                <a:lnTo>
                  <a:pt x="39291" y="78004"/>
                </a:lnTo>
                <a:lnTo>
                  <a:pt x="42152" y="76315"/>
                </a:lnTo>
                <a:lnTo>
                  <a:pt x="42152" y="42127"/>
                </a:lnTo>
                <a:lnTo>
                  <a:pt x="41868" y="39041"/>
                </a:lnTo>
                <a:lnTo>
                  <a:pt x="41259" y="36489"/>
                </a:lnTo>
                <a:lnTo>
                  <a:pt x="40655" y="33947"/>
                </a:lnTo>
                <a:lnTo>
                  <a:pt x="38290" y="29822"/>
                </a:lnTo>
                <a:lnTo>
                  <a:pt x="35118" y="26405"/>
                </a:lnTo>
                <a:lnTo>
                  <a:pt x="30640" y="24145"/>
                </a:lnTo>
                <a:lnTo>
                  <a:pt x="27900" y="23572"/>
                </a:lnTo>
                <a:lnTo>
                  <a:pt x="21986" y="2357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7" y="26963"/>
                </a:lnTo>
                <a:lnTo>
                  <a:pt x="11537" y="29033"/>
                </a:lnTo>
                <a:lnTo>
                  <a:pt x="8964" y="31827"/>
                </a:lnTo>
                <a:lnTo>
                  <a:pt x="8964" y="1752"/>
                </a:lnTo>
                <a:lnTo>
                  <a:pt x="8751" y="967"/>
                </a:lnTo>
                <a:lnTo>
                  <a:pt x="610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58" y="78004"/>
                </a:lnTo>
                <a:lnTo>
                  <a:pt x="6102" y="78004"/>
                </a:lnTo>
                <a:lnTo>
                  <a:pt x="8964" y="76315"/>
                </a:lnTo>
                <a:lnTo>
                  <a:pt x="8964" y="41201"/>
                </a:lnTo>
                <a:lnTo>
                  <a:pt x="11441" y="38036"/>
                </a:lnTo>
                <a:lnTo>
                  <a:pt x="13792" y="35650"/>
                </a:lnTo>
                <a:lnTo>
                  <a:pt x="18285" y="32374"/>
                </a:lnTo>
                <a:lnTo>
                  <a:pt x="22792" y="31560"/>
                </a:lnTo>
                <a:lnTo>
                  <a:pt x="26060" y="31892"/>
                </a:lnTo>
                <a:lnTo>
                  <a:pt x="28710" y="33223"/>
                </a:lnTo>
                <a:lnTo>
                  <a:pt x="31457" y="36729"/>
                </a:lnTo>
                <a:lnTo>
                  <a:pt x="32533" y="39980"/>
                </a:lnTo>
                <a:lnTo>
                  <a:pt x="33174" y="44030"/>
                </a:lnTo>
                <a:lnTo>
                  <a:pt x="33174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5406407" y="5768143"/>
            <a:ext cx="22924" cy="55205"/>
          </a:xfrm>
          <a:custGeom>
            <a:avLst/>
            <a:gdLst/>
            <a:ahLst/>
            <a:cxnLst/>
            <a:rect l="l" t="t" r="r" b="b"/>
            <a:pathLst>
              <a:path w="22924" h="55205">
                <a:moveTo>
                  <a:pt x="9198" y="42073"/>
                </a:moveTo>
                <a:lnTo>
                  <a:pt x="9975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24" y="47393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0"/>
                </a:lnTo>
                <a:lnTo>
                  <a:pt x="9198" y="42073"/>
                </a:lnTo>
                <a:close/>
              </a:path>
              <a:path w="22924" h="55205">
                <a:moveTo>
                  <a:pt x="34639" y="54432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52" y="13068"/>
                </a:lnTo>
                <a:lnTo>
                  <a:pt x="38477" y="8380"/>
                </a:lnTo>
                <a:lnTo>
                  <a:pt x="35849" y="4838"/>
                </a:lnTo>
                <a:lnTo>
                  <a:pt x="32339" y="2056"/>
                </a:lnTo>
                <a:lnTo>
                  <a:pt x="27406" y="417"/>
                </a:lnTo>
                <a:lnTo>
                  <a:pt x="24400" y="0"/>
                </a:lnTo>
                <a:lnTo>
                  <a:pt x="19004" y="0"/>
                </a:lnTo>
                <a:lnTo>
                  <a:pt x="15289" y="533"/>
                </a:lnTo>
                <a:lnTo>
                  <a:pt x="11736" y="1342"/>
                </a:lnTo>
                <a:lnTo>
                  <a:pt x="8614" y="2423"/>
                </a:lnTo>
                <a:lnTo>
                  <a:pt x="6045" y="3669"/>
                </a:lnTo>
                <a:lnTo>
                  <a:pt x="3502" y="5356"/>
                </a:lnTo>
                <a:lnTo>
                  <a:pt x="2390" y="8176"/>
                </a:lnTo>
                <a:lnTo>
                  <a:pt x="2689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6" y="8305"/>
                </a:lnTo>
                <a:lnTo>
                  <a:pt x="17867" y="7477"/>
                </a:lnTo>
                <a:lnTo>
                  <a:pt x="22147" y="7477"/>
                </a:lnTo>
                <a:lnTo>
                  <a:pt x="25304" y="8241"/>
                </a:lnTo>
                <a:lnTo>
                  <a:pt x="27867" y="9497"/>
                </a:lnTo>
                <a:lnTo>
                  <a:pt x="30279" y="12686"/>
                </a:lnTo>
                <a:lnTo>
                  <a:pt x="31075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1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6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85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24" y="46393"/>
                </a:lnTo>
                <a:lnTo>
                  <a:pt x="3182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26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8" y="55205"/>
                </a:lnTo>
                <a:lnTo>
                  <a:pt x="22691" y="54543"/>
                </a:lnTo>
                <a:lnTo>
                  <a:pt x="25330" y="53251"/>
                </a:lnTo>
                <a:lnTo>
                  <a:pt x="27940" y="51940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5456430" y="5755525"/>
            <a:ext cx="31988" cy="67718"/>
          </a:xfrm>
          <a:custGeom>
            <a:avLst/>
            <a:gdLst/>
            <a:ahLst/>
            <a:cxnLst/>
            <a:rect l="l" t="t" r="r" b="b"/>
            <a:pathLst>
              <a:path w="31988" h="67718">
                <a:moveTo>
                  <a:pt x="9446" y="58243"/>
                </a:moveTo>
                <a:lnTo>
                  <a:pt x="10806" y="62153"/>
                </a:lnTo>
                <a:lnTo>
                  <a:pt x="13131" y="64947"/>
                </a:lnTo>
                <a:lnTo>
                  <a:pt x="16426" y="66690"/>
                </a:lnTo>
                <a:lnTo>
                  <a:pt x="20415" y="67718"/>
                </a:lnTo>
                <a:lnTo>
                  <a:pt x="22960" y="67718"/>
                </a:lnTo>
                <a:lnTo>
                  <a:pt x="26290" y="67424"/>
                </a:lnTo>
                <a:lnTo>
                  <a:pt x="29223" y="66739"/>
                </a:lnTo>
                <a:lnTo>
                  <a:pt x="31765" y="64249"/>
                </a:lnTo>
                <a:lnTo>
                  <a:pt x="31988" y="61685"/>
                </a:lnTo>
                <a:lnTo>
                  <a:pt x="31988" y="61012"/>
                </a:lnTo>
                <a:lnTo>
                  <a:pt x="30116" y="58359"/>
                </a:lnTo>
                <a:lnTo>
                  <a:pt x="27359" y="59424"/>
                </a:lnTo>
                <a:lnTo>
                  <a:pt x="24483" y="59832"/>
                </a:lnTo>
                <a:lnTo>
                  <a:pt x="21908" y="59832"/>
                </a:lnTo>
                <a:lnTo>
                  <a:pt x="20116" y="58953"/>
                </a:lnTo>
                <a:lnTo>
                  <a:pt x="18121" y="55425"/>
                </a:lnTo>
                <a:lnTo>
                  <a:pt x="17628" y="52807"/>
                </a:lnTo>
                <a:lnTo>
                  <a:pt x="17628" y="21325"/>
                </a:lnTo>
                <a:lnTo>
                  <a:pt x="30181" y="21325"/>
                </a:lnTo>
                <a:lnTo>
                  <a:pt x="31988" y="18874"/>
                </a:lnTo>
                <a:lnTo>
                  <a:pt x="31953" y="16231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42"/>
                </a:lnTo>
                <a:lnTo>
                  <a:pt x="17401" y="1018"/>
                </a:lnTo>
                <a:lnTo>
                  <a:pt x="14752" y="0"/>
                </a:lnTo>
                <a:lnTo>
                  <a:pt x="11512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2" y="13690"/>
                </a:lnTo>
                <a:lnTo>
                  <a:pt x="334" y="14860"/>
                </a:lnTo>
                <a:lnTo>
                  <a:pt x="0" y="17528"/>
                </a:lnTo>
                <a:lnTo>
                  <a:pt x="1795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09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5519263" y="5749733"/>
            <a:ext cx="60314" cy="72885"/>
          </a:xfrm>
          <a:custGeom>
            <a:avLst/>
            <a:gdLst/>
            <a:ahLst/>
            <a:cxnLst/>
            <a:rect l="l" t="t" r="r" b="b"/>
            <a:pathLst>
              <a:path w="60314" h="72885">
                <a:moveTo>
                  <a:pt x="482" y="72478"/>
                </a:moveTo>
                <a:lnTo>
                  <a:pt x="3143" y="72885"/>
                </a:lnTo>
                <a:lnTo>
                  <a:pt x="6685" y="72769"/>
                </a:lnTo>
                <a:lnTo>
                  <a:pt x="9361" y="70940"/>
                </a:lnTo>
                <a:lnTo>
                  <a:pt x="15128" y="53578"/>
                </a:lnTo>
                <a:lnTo>
                  <a:pt x="17479" y="45935"/>
                </a:lnTo>
                <a:lnTo>
                  <a:pt x="29599" y="9928"/>
                </a:lnTo>
                <a:lnTo>
                  <a:pt x="29923" y="0"/>
                </a:lnTo>
                <a:lnTo>
                  <a:pt x="26529" y="135"/>
                </a:lnTo>
                <a:lnTo>
                  <a:pt x="23893" y="2005"/>
                </a:lnTo>
                <a:lnTo>
                  <a:pt x="284" y="69086"/>
                </a:lnTo>
                <a:lnTo>
                  <a:pt x="0" y="69912"/>
                </a:lnTo>
                <a:lnTo>
                  <a:pt x="482" y="72478"/>
                </a:lnTo>
                <a:close/>
              </a:path>
              <a:path w="60314" h="72885">
                <a:moveTo>
                  <a:pt x="59955" y="69148"/>
                </a:moveTo>
                <a:lnTo>
                  <a:pt x="36346" y="2070"/>
                </a:lnTo>
                <a:lnTo>
                  <a:pt x="35507" y="748"/>
                </a:lnTo>
                <a:lnTo>
                  <a:pt x="32818" y="86"/>
                </a:lnTo>
                <a:lnTo>
                  <a:pt x="29923" y="0"/>
                </a:lnTo>
                <a:lnTo>
                  <a:pt x="29664" y="9928"/>
                </a:lnTo>
                <a:lnTo>
                  <a:pt x="41954" y="45935"/>
                </a:lnTo>
                <a:lnTo>
                  <a:pt x="17479" y="45935"/>
                </a:lnTo>
                <a:lnTo>
                  <a:pt x="15128" y="53578"/>
                </a:lnTo>
                <a:lnTo>
                  <a:pt x="44395" y="53578"/>
                </a:lnTo>
                <a:lnTo>
                  <a:pt x="50446" y="71156"/>
                </a:lnTo>
                <a:lnTo>
                  <a:pt x="51066" y="72212"/>
                </a:lnTo>
                <a:lnTo>
                  <a:pt x="53853" y="72859"/>
                </a:lnTo>
                <a:lnTo>
                  <a:pt x="57010" y="72885"/>
                </a:lnTo>
                <a:lnTo>
                  <a:pt x="60314" y="72021"/>
                </a:lnTo>
                <a:lnTo>
                  <a:pt x="59955" y="691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5582390" y="5750067"/>
            <a:ext cx="52613" cy="72515"/>
          </a:xfrm>
          <a:custGeom>
            <a:avLst/>
            <a:gdLst/>
            <a:ahLst/>
            <a:cxnLst/>
            <a:rect l="l" t="t" r="r" b="b"/>
            <a:pathLst>
              <a:path w="52613" h="72515">
                <a:moveTo>
                  <a:pt x="21959" y="71766"/>
                </a:moveTo>
                <a:lnTo>
                  <a:pt x="24674" y="72515"/>
                </a:lnTo>
                <a:lnTo>
                  <a:pt x="27940" y="72515"/>
                </a:lnTo>
                <a:lnTo>
                  <a:pt x="30960" y="70765"/>
                </a:lnTo>
                <a:lnTo>
                  <a:pt x="30960" y="8140"/>
                </a:lnTo>
                <a:lnTo>
                  <a:pt x="50766" y="8140"/>
                </a:lnTo>
                <a:lnTo>
                  <a:pt x="52315" y="6920"/>
                </a:lnTo>
                <a:lnTo>
                  <a:pt x="52613" y="4126"/>
                </a:lnTo>
                <a:lnTo>
                  <a:pt x="52574" y="2805"/>
                </a:lnTo>
                <a:lnTo>
                  <a:pt x="50766" y="0"/>
                </a:lnTo>
                <a:lnTo>
                  <a:pt x="1807" y="0"/>
                </a:lnTo>
                <a:lnTo>
                  <a:pt x="1014" y="215"/>
                </a:lnTo>
                <a:lnTo>
                  <a:pt x="0" y="2805"/>
                </a:lnTo>
                <a:lnTo>
                  <a:pt x="0" y="5447"/>
                </a:lnTo>
                <a:lnTo>
                  <a:pt x="1807" y="8140"/>
                </a:lnTo>
                <a:lnTo>
                  <a:pt x="21603" y="8140"/>
                </a:lnTo>
                <a:lnTo>
                  <a:pt x="21603" y="70765"/>
                </a:lnTo>
                <a:lnTo>
                  <a:pt x="21959" y="717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5645354" y="5749776"/>
            <a:ext cx="36507" cy="72504"/>
          </a:xfrm>
          <a:custGeom>
            <a:avLst/>
            <a:gdLst/>
            <a:ahLst/>
            <a:cxnLst/>
            <a:rect l="l" t="t" r="r" b="b"/>
            <a:pathLst>
              <a:path w="36507" h="72504">
                <a:moveTo>
                  <a:pt x="36507" y="68327"/>
                </a:moveTo>
                <a:lnTo>
                  <a:pt x="36471" y="66955"/>
                </a:lnTo>
                <a:lnTo>
                  <a:pt x="34603" y="64198"/>
                </a:lnTo>
                <a:lnTo>
                  <a:pt x="9359" y="64198"/>
                </a:lnTo>
                <a:lnTo>
                  <a:pt x="9359" y="1742"/>
                </a:lnTo>
                <a:lnTo>
                  <a:pt x="8989" y="737"/>
                </a:lnTo>
                <a:lnTo>
                  <a:pt x="6324" y="0"/>
                </a:lnTo>
                <a:lnTo>
                  <a:pt x="3070" y="0"/>
                </a:lnTo>
                <a:lnTo>
                  <a:pt x="0" y="1742"/>
                </a:lnTo>
                <a:lnTo>
                  <a:pt x="0" y="68593"/>
                </a:lnTo>
                <a:lnTo>
                  <a:pt x="374" y="71070"/>
                </a:lnTo>
                <a:lnTo>
                  <a:pt x="3477" y="72504"/>
                </a:lnTo>
                <a:lnTo>
                  <a:pt x="34603" y="72504"/>
                </a:lnTo>
                <a:lnTo>
                  <a:pt x="36208" y="71132"/>
                </a:lnTo>
                <a:lnTo>
                  <a:pt x="36507" y="68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5715659" y="57482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1" y="9143"/>
                </a:lnTo>
                <a:lnTo>
                  <a:pt x="3394" y="11048"/>
                </a:lnTo>
                <a:lnTo>
                  <a:pt x="7639" y="11048"/>
                </a:lnTo>
                <a:lnTo>
                  <a:pt x="10694" y="9093"/>
                </a:lnTo>
                <a:lnTo>
                  <a:pt x="11090" y="5472"/>
                </a:lnTo>
                <a:lnTo>
                  <a:pt x="10709" y="1918"/>
                </a:lnTo>
                <a:lnTo>
                  <a:pt x="7711" y="0"/>
                </a:lnTo>
                <a:lnTo>
                  <a:pt x="3451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9" y="73620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42" y="21704"/>
                </a:lnTo>
                <a:lnTo>
                  <a:pt x="7203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5738197" y="5768150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48"/>
                </a:moveTo>
                <a:lnTo>
                  <a:pt x="3910" y="23619"/>
                </a:lnTo>
                <a:lnTo>
                  <a:pt x="7538" y="26910"/>
                </a:lnTo>
                <a:lnTo>
                  <a:pt x="10483" y="28511"/>
                </a:lnTo>
                <a:lnTo>
                  <a:pt x="13533" y="29855"/>
                </a:lnTo>
                <a:lnTo>
                  <a:pt x="16564" y="31099"/>
                </a:lnTo>
                <a:lnTo>
                  <a:pt x="19458" y="32255"/>
                </a:lnTo>
                <a:lnTo>
                  <a:pt x="23087" y="34401"/>
                </a:lnTo>
                <a:lnTo>
                  <a:pt x="25438" y="37198"/>
                </a:lnTo>
                <a:lnTo>
                  <a:pt x="25783" y="39801"/>
                </a:lnTo>
                <a:lnTo>
                  <a:pt x="25549" y="42364"/>
                </a:lnTo>
                <a:lnTo>
                  <a:pt x="22965" y="45845"/>
                </a:lnTo>
                <a:lnTo>
                  <a:pt x="19757" y="47317"/>
                </a:lnTo>
                <a:lnTo>
                  <a:pt x="17147" y="47825"/>
                </a:lnTo>
                <a:lnTo>
                  <a:pt x="13590" y="47825"/>
                </a:lnTo>
                <a:lnTo>
                  <a:pt x="10224" y="47076"/>
                </a:lnTo>
                <a:lnTo>
                  <a:pt x="6174" y="45427"/>
                </a:lnTo>
                <a:lnTo>
                  <a:pt x="3305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2" y="52387"/>
                </a:lnTo>
                <a:lnTo>
                  <a:pt x="6225" y="53718"/>
                </a:lnTo>
                <a:lnTo>
                  <a:pt x="8900" y="54507"/>
                </a:lnTo>
                <a:lnTo>
                  <a:pt x="12057" y="55065"/>
                </a:lnTo>
                <a:lnTo>
                  <a:pt x="15448" y="55205"/>
                </a:lnTo>
                <a:lnTo>
                  <a:pt x="18281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6" y="49629"/>
                </a:lnTo>
                <a:lnTo>
                  <a:pt x="33275" y="45935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5" y="33487"/>
                </a:lnTo>
                <a:lnTo>
                  <a:pt x="31950" y="30581"/>
                </a:lnTo>
                <a:lnTo>
                  <a:pt x="28296" y="27406"/>
                </a:lnTo>
                <a:lnTo>
                  <a:pt x="25290" y="25844"/>
                </a:lnTo>
                <a:lnTo>
                  <a:pt x="22233" y="24508"/>
                </a:lnTo>
                <a:lnTo>
                  <a:pt x="19174" y="23252"/>
                </a:lnTo>
                <a:lnTo>
                  <a:pt x="16203" y="22057"/>
                </a:lnTo>
                <a:lnTo>
                  <a:pt x="12553" y="19900"/>
                </a:lnTo>
                <a:lnTo>
                  <a:pt x="10163" y="17081"/>
                </a:lnTo>
                <a:lnTo>
                  <a:pt x="9789" y="14399"/>
                </a:lnTo>
                <a:lnTo>
                  <a:pt x="10358" y="11490"/>
                </a:lnTo>
                <a:lnTo>
                  <a:pt x="12787" y="8531"/>
                </a:lnTo>
                <a:lnTo>
                  <a:pt x="16066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56" y="8606"/>
                </a:lnTo>
                <a:lnTo>
                  <a:pt x="29325" y="10374"/>
                </a:lnTo>
                <a:lnTo>
                  <a:pt x="32123" y="8557"/>
                </a:lnTo>
                <a:lnTo>
                  <a:pt x="32072" y="5863"/>
                </a:lnTo>
                <a:lnTo>
                  <a:pt x="30502" y="2994"/>
                </a:lnTo>
                <a:lnTo>
                  <a:pt x="27555" y="1508"/>
                </a:lnTo>
                <a:lnTo>
                  <a:pt x="24260" y="557"/>
                </a:lnTo>
                <a:lnTo>
                  <a:pt x="21650" y="111"/>
                </a:lnTo>
                <a:lnTo>
                  <a:pt x="16066" y="0"/>
                </a:lnTo>
                <a:lnTo>
                  <a:pt x="13468" y="406"/>
                </a:lnTo>
                <a:lnTo>
                  <a:pt x="11225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1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5807513" y="57681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3"/>
                </a:moveTo>
                <a:lnTo>
                  <a:pt x="9978" y="54176"/>
                </a:lnTo>
                <a:lnTo>
                  <a:pt x="14395" y="55205"/>
                </a:lnTo>
                <a:lnTo>
                  <a:pt x="19903" y="55205"/>
                </a:lnTo>
                <a:lnTo>
                  <a:pt x="22928" y="47393"/>
                </a:lnTo>
                <a:lnTo>
                  <a:pt x="18380" y="48005"/>
                </a:lnTo>
                <a:lnTo>
                  <a:pt x="15486" y="48005"/>
                </a:lnTo>
                <a:lnTo>
                  <a:pt x="11609" y="45690"/>
                </a:lnTo>
                <a:lnTo>
                  <a:pt x="918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67"/>
                </a:lnTo>
                <a:lnTo>
                  <a:pt x="40196" y="52805"/>
                </a:lnTo>
                <a:lnTo>
                  <a:pt x="40196" y="15811"/>
                </a:lnTo>
                <a:lnTo>
                  <a:pt x="39847" y="13068"/>
                </a:lnTo>
                <a:lnTo>
                  <a:pt x="38475" y="8380"/>
                </a:lnTo>
                <a:lnTo>
                  <a:pt x="3583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400" y="0"/>
                </a:lnTo>
                <a:lnTo>
                  <a:pt x="20883" y="0"/>
                </a:lnTo>
                <a:lnTo>
                  <a:pt x="17117" y="187"/>
                </a:lnTo>
                <a:lnTo>
                  <a:pt x="13431" y="900"/>
                </a:lnTo>
                <a:lnTo>
                  <a:pt x="10162" y="1879"/>
                </a:lnTo>
                <a:lnTo>
                  <a:pt x="7232" y="3020"/>
                </a:lnTo>
                <a:lnTo>
                  <a:pt x="3502" y="5356"/>
                </a:lnTo>
                <a:lnTo>
                  <a:pt x="2386" y="8176"/>
                </a:lnTo>
                <a:lnTo>
                  <a:pt x="2684" y="11490"/>
                </a:lnTo>
                <a:lnTo>
                  <a:pt x="5273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48" y="7477"/>
                </a:lnTo>
                <a:lnTo>
                  <a:pt x="22132" y="7477"/>
                </a:lnTo>
                <a:lnTo>
                  <a:pt x="25293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72" y="19314"/>
                </a:lnTo>
                <a:lnTo>
                  <a:pt x="31272" y="23227"/>
                </a:lnTo>
                <a:lnTo>
                  <a:pt x="20709" y="23227"/>
                </a:lnTo>
                <a:lnTo>
                  <a:pt x="17293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28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8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4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3" y="55205"/>
                </a:lnTo>
                <a:lnTo>
                  <a:pt x="22689" y="54543"/>
                </a:lnTo>
                <a:lnTo>
                  <a:pt x="25325" y="53251"/>
                </a:lnTo>
                <a:lnTo>
                  <a:pt x="27942" y="51940"/>
                </a:lnTo>
                <a:lnTo>
                  <a:pt x="32471" y="47776"/>
                </a:lnTo>
                <a:lnTo>
                  <a:pt x="32471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5864064" y="57681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3" y="23331"/>
                </a:moveTo>
                <a:lnTo>
                  <a:pt x="33173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54" y="15468"/>
                </a:lnTo>
                <a:lnTo>
                  <a:pt x="41259" y="12917"/>
                </a:lnTo>
                <a:lnTo>
                  <a:pt x="40655" y="10374"/>
                </a:lnTo>
                <a:lnTo>
                  <a:pt x="38289" y="6249"/>
                </a:lnTo>
                <a:lnTo>
                  <a:pt x="35110" y="2833"/>
                </a:lnTo>
                <a:lnTo>
                  <a:pt x="30640" y="572"/>
                </a:lnTo>
                <a:lnTo>
                  <a:pt x="27904" y="0"/>
                </a:lnTo>
                <a:lnTo>
                  <a:pt x="21837" y="0"/>
                </a:lnTo>
                <a:lnTo>
                  <a:pt x="19076" y="737"/>
                </a:lnTo>
                <a:lnTo>
                  <a:pt x="16343" y="2209"/>
                </a:lnTo>
                <a:lnTo>
                  <a:pt x="13590" y="3683"/>
                </a:lnTo>
                <a:lnTo>
                  <a:pt x="10857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4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02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7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56" y="13157"/>
                </a:lnTo>
                <a:lnTo>
                  <a:pt x="32533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5949266" y="5749776"/>
            <a:ext cx="9359" cy="72806"/>
          </a:xfrm>
          <a:custGeom>
            <a:avLst/>
            <a:gdLst/>
            <a:ahLst/>
            <a:cxnLst/>
            <a:rect l="l" t="t" r="r" b="b"/>
            <a:pathLst>
              <a:path w="9359" h="72806">
                <a:moveTo>
                  <a:pt x="9359" y="71056"/>
                </a:moveTo>
                <a:lnTo>
                  <a:pt x="9359" y="1738"/>
                </a:lnTo>
                <a:lnTo>
                  <a:pt x="8999" y="734"/>
                </a:lnTo>
                <a:lnTo>
                  <a:pt x="6350" y="0"/>
                </a:lnTo>
                <a:lnTo>
                  <a:pt x="3131" y="0"/>
                </a:lnTo>
                <a:lnTo>
                  <a:pt x="0" y="1738"/>
                </a:lnTo>
                <a:lnTo>
                  <a:pt x="0" y="71056"/>
                </a:lnTo>
                <a:lnTo>
                  <a:pt x="359" y="72057"/>
                </a:lnTo>
                <a:lnTo>
                  <a:pt x="3067" y="72806"/>
                </a:lnTo>
                <a:lnTo>
                  <a:pt x="6350" y="72806"/>
                </a:lnTo>
                <a:lnTo>
                  <a:pt x="9359" y="710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5971636" y="5749009"/>
            <a:ext cx="43300" cy="74343"/>
          </a:xfrm>
          <a:custGeom>
            <a:avLst/>
            <a:gdLst/>
            <a:ahLst/>
            <a:cxnLst/>
            <a:rect l="l" t="t" r="r" b="b"/>
            <a:pathLst>
              <a:path w="43300" h="74343">
                <a:moveTo>
                  <a:pt x="33512" y="52030"/>
                </a:moveTo>
                <a:lnTo>
                  <a:pt x="33512" y="55968"/>
                </a:lnTo>
                <a:lnTo>
                  <a:pt x="32533" y="59155"/>
                </a:lnTo>
                <a:lnTo>
                  <a:pt x="29721" y="62928"/>
                </a:lnTo>
                <a:lnTo>
                  <a:pt x="27061" y="64742"/>
                </a:lnTo>
                <a:lnTo>
                  <a:pt x="23691" y="65862"/>
                </a:lnTo>
                <a:lnTo>
                  <a:pt x="19804" y="66128"/>
                </a:lnTo>
                <a:lnTo>
                  <a:pt x="17122" y="66128"/>
                </a:lnTo>
                <a:lnTo>
                  <a:pt x="14742" y="65811"/>
                </a:lnTo>
                <a:lnTo>
                  <a:pt x="10645" y="64500"/>
                </a:lnTo>
                <a:lnTo>
                  <a:pt x="7452" y="63068"/>
                </a:lnTo>
                <a:lnTo>
                  <a:pt x="3888" y="60998"/>
                </a:lnTo>
                <a:lnTo>
                  <a:pt x="580" y="60617"/>
                </a:lnTo>
                <a:lnTo>
                  <a:pt x="0" y="63472"/>
                </a:lnTo>
                <a:lnTo>
                  <a:pt x="97" y="66370"/>
                </a:lnTo>
                <a:lnTo>
                  <a:pt x="1645" y="69199"/>
                </a:lnTo>
                <a:lnTo>
                  <a:pt x="4518" y="71003"/>
                </a:lnTo>
                <a:lnTo>
                  <a:pt x="7426" y="72223"/>
                </a:lnTo>
                <a:lnTo>
                  <a:pt x="10792" y="73314"/>
                </a:lnTo>
                <a:lnTo>
                  <a:pt x="14818" y="74127"/>
                </a:lnTo>
                <a:lnTo>
                  <a:pt x="19357" y="74343"/>
                </a:lnTo>
                <a:lnTo>
                  <a:pt x="22738" y="74343"/>
                </a:lnTo>
                <a:lnTo>
                  <a:pt x="25883" y="73875"/>
                </a:lnTo>
                <a:lnTo>
                  <a:pt x="28807" y="72936"/>
                </a:lnTo>
                <a:lnTo>
                  <a:pt x="31715" y="72007"/>
                </a:lnTo>
                <a:lnTo>
                  <a:pt x="34264" y="70636"/>
                </a:lnTo>
                <a:lnTo>
                  <a:pt x="36421" y="68781"/>
                </a:lnTo>
                <a:lnTo>
                  <a:pt x="40255" y="64706"/>
                </a:lnTo>
                <a:lnTo>
                  <a:pt x="41479" y="62063"/>
                </a:lnTo>
                <a:lnTo>
                  <a:pt x="42696" y="59422"/>
                </a:lnTo>
                <a:lnTo>
                  <a:pt x="43300" y="56412"/>
                </a:lnTo>
                <a:lnTo>
                  <a:pt x="43300" y="50151"/>
                </a:lnTo>
                <a:lnTo>
                  <a:pt x="42847" y="47674"/>
                </a:lnTo>
                <a:lnTo>
                  <a:pt x="40986" y="43469"/>
                </a:lnTo>
                <a:lnTo>
                  <a:pt x="38275" y="40092"/>
                </a:lnTo>
                <a:lnTo>
                  <a:pt x="35045" y="37223"/>
                </a:lnTo>
                <a:lnTo>
                  <a:pt x="31193" y="34949"/>
                </a:lnTo>
                <a:lnTo>
                  <a:pt x="27249" y="32953"/>
                </a:lnTo>
                <a:lnTo>
                  <a:pt x="23295" y="31064"/>
                </a:lnTo>
                <a:lnTo>
                  <a:pt x="19447" y="29206"/>
                </a:lnTo>
                <a:lnTo>
                  <a:pt x="16229" y="27061"/>
                </a:lnTo>
                <a:lnTo>
                  <a:pt x="13529" y="24674"/>
                </a:lnTo>
                <a:lnTo>
                  <a:pt x="11706" y="21765"/>
                </a:lnTo>
                <a:lnTo>
                  <a:pt x="11253" y="18021"/>
                </a:lnTo>
                <a:lnTo>
                  <a:pt x="11498" y="15339"/>
                </a:lnTo>
                <a:lnTo>
                  <a:pt x="13133" y="11832"/>
                </a:lnTo>
                <a:lnTo>
                  <a:pt x="16214" y="9334"/>
                </a:lnTo>
                <a:lnTo>
                  <a:pt x="19123" y="8255"/>
                </a:lnTo>
                <a:lnTo>
                  <a:pt x="22791" y="7974"/>
                </a:lnTo>
                <a:lnTo>
                  <a:pt x="26788" y="8255"/>
                </a:lnTo>
                <a:lnTo>
                  <a:pt x="30157" y="9334"/>
                </a:lnTo>
                <a:lnTo>
                  <a:pt x="32853" y="10576"/>
                </a:lnTo>
                <a:lnTo>
                  <a:pt x="35985" y="12330"/>
                </a:lnTo>
                <a:lnTo>
                  <a:pt x="38895" y="12444"/>
                </a:lnTo>
                <a:lnTo>
                  <a:pt x="39330" y="9652"/>
                </a:lnTo>
                <a:lnTo>
                  <a:pt x="39244" y="6803"/>
                </a:lnTo>
                <a:lnTo>
                  <a:pt x="37818" y="4140"/>
                </a:lnTo>
                <a:lnTo>
                  <a:pt x="34923" y="2513"/>
                </a:lnTo>
                <a:lnTo>
                  <a:pt x="32284" y="1534"/>
                </a:lnTo>
                <a:lnTo>
                  <a:pt x="29397" y="698"/>
                </a:lnTo>
                <a:lnTo>
                  <a:pt x="26244" y="137"/>
                </a:lnTo>
                <a:lnTo>
                  <a:pt x="23112" y="0"/>
                </a:lnTo>
                <a:lnTo>
                  <a:pt x="20063" y="0"/>
                </a:lnTo>
                <a:lnTo>
                  <a:pt x="17244" y="417"/>
                </a:lnTo>
                <a:lnTo>
                  <a:pt x="14608" y="1256"/>
                </a:lnTo>
                <a:lnTo>
                  <a:pt x="11969" y="2095"/>
                </a:lnTo>
                <a:lnTo>
                  <a:pt x="7811" y="4913"/>
                </a:lnTo>
                <a:lnTo>
                  <a:pt x="4406" y="8496"/>
                </a:lnTo>
                <a:lnTo>
                  <a:pt x="2275" y="13219"/>
                </a:lnTo>
                <a:lnTo>
                  <a:pt x="1742" y="15897"/>
                </a:lnTo>
                <a:lnTo>
                  <a:pt x="1742" y="21855"/>
                </a:lnTo>
                <a:lnTo>
                  <a:pt x="3129" y="26478"/>
                </a:lnTo>
                <a:lnTo>
                  <a:pt x="5260" y="30416"/>
                </a:lnTo>
                <a:lnTo>
                  <a:pt x="8229" y="33538"/>
                </a:lnTo>
                <a:lnTo>
                  <a:pt x="11797" y="36054"/>
                </a:lnTo>
                <a:lnTo>
                  <a:pt x="15631" y="38263"/>
                </a:lnTo>
                <a:lnTo>
                  <a:pt x="19620" y="40154"/>
                </a:lnTo>
                <a:lnTo>
                  <a:pt x="23472" y="41997"/>
                </a:lnTo>
                <a:lnTo>
                  <a:pt x="27061" y="43916"/>
                </a:lnTo>
                <a:lnTo>
                  <a:pt x="30045" y="46112"/>
                </a:lnTo>
                <a:lnTo>
                  <a:pt x="32151" y="48830"/>
                </a:lnTo>
                <a:lnTo>
                  <a:pt x="33512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6024524" y="5749013"/>
            <a:ext cx="62952" cy="74333"/>
          </a:xfrm>
          <a:custGeom>
            <a:avLst/>
            <a:gdLst/>
            <a:ahLst/>
            <a:cxnLst/>
            <a:rect l="l" t="t" r="r" b="b"/>
            <a:pathLst>
              <a:path w="62952" h="74333">
                <a:moveTo>
                  <a:pt x="9907" y="33044"/>
                </a:moveTo>
                <a:lnTo>
                  <a:pt x="10278" y="29397"/>
                </a:lnTo>
                <a:lnTo>
                  <a:pt x="11019" y="25919"/>
                </a:lnTo>
                <a:lnTo>
                  <a:pt x="11765" y="22438"/>
                </a:lnTo>
                <a:lnTo>
                  <a:pt x="12999" y="19392"/>
                </a:lnTo>
                <a:lnTo>
                  <a:pt x="14709" y="16786"/>
                </a:lnTo>
                <a:lnTo>
                  <a:pt x="16429" y="14183"/>
                </a:lnTo>
                <a:lnTo>
                  <a:pt x="18668" y="12103"/>
                </a:lnTo>
                <a:lnTo>
                  <a:pt x="21416" y="10540"/>
                </a:lnTo>
                <a:lnTo>
                  <a:pt x="24180" y="8977"/>
                </a:lnTo>
                <a:lnTo>
                  <a:pt x="27583" y="8190"/>
                </a:lnTo>
                <a:lnTo>
                  <a:pt x="35704" y="8190"/>
                </a:lnTo>
                <a:lnTo>
                  <a:pt x="39095" y="8928"/>
                </a:lnTo>
                <a:lnTo>
                  <a:pt x="41860" y="10374"/>
                </a:lnTo>
                <a:lnTo>
                  <a:pt x="44607" y="11836"/>
                </a:lnTo>
                <a:lnTo>
                  <a:pt x="46810" y="13853"/>
                </a:lnTo>
                <a:lnTo>
                  <a:pt x="48455" y="16433"/>
                </a:lnTo>
                <a:lnTo>
                  <a:pt x="50101" y="19022"/>
                </a:lnTo>
                <a:lnTo>
                  <a:pt x="51278" y="22071"/>
                </a:lnTo>
                <a:lnTo>
                  <a:pt x="51983" y="25587"/>
                </a:lnTo>
                <a:lnTo>
                  <a:pt x="52703" y="29105"/>
                </a:lnTo>
                <a:lnTo>
                  <a:pt x="53049" y="32903"/>
                </a:lnTo>
                <a:lnTo>
                  <a:pt x="53049" y="40906"/>
                </a:lnTo>
                <a:lnTo>
                  <a:pt x="52693" y="44615"/>
                </a:lnTo>
                <a:lnTo>
                  <a:pt x="51958" y="48106"/>
                </a:lnTo>
                <a:lnTo>
                  <a:pt x="51241" y="51598"/>
                </a:lnTo>
                <a:lnTo>
                  <a:pt x="50029" y="54683"/>
                </a:lnTo>
                <a:lnTo>
                  <a:pt x="48319" y="57351"/>
                </a:lnTo>
                <a:lnTo>
                  <a:pt x="46608" y="60004"/>
                </a:lnTo>
                <a:lnTo>
                  <a:pt x="44369" y="62114"/>
                </a:lnTo>
                <a:lnTo>
                  <a:pt x="41583" y="63676"/>
                </a:lnTo>
                <a:lnTo>
                  <a:pt x="38801" y="65238"/>
                </a:lnTo>
                <a:lnTo>
                  <a:pt x="35345" y="66013"/>
                </a:lnTo>
                <a:lnTo>
                  <a:pt x="27125" y="66013"/>
                </a:lnTo>
                <a:lnTo>
                  <a:pt x="23695" y="65299"/>
                </a:lnTo>
                <a:lnTo>
                  <a:pt x="25491" y="74333"/>
                </a:lnTo>
                <a:lnTo>
                  <a:pt x="36161" y="74333"/>
                </a:lnTo>
                <a:lnTo>
                  <a:pt x="40871" y="73442"/>
                </a:lnTo>
                <a:lnTo>
                  <a:pt x="44891" y="71676"/>
                </a:lnTo>
                <a:lnTo>
                  <a:pt x="48916" y="69926"/>
                </a:lnTo>
                <a:lnTo>
                  <a:pt x="52271" y="67398"/>
                </a:lnTo>
                <a:lnTo>
                  <a:pt x="54921" y="64094"/>
                </a:lnTo>
                <a:lnTo>
                  <a:pt x="57593" y="60807"/>
                </a:lnTo>
                <a:lnTo>
                  <a:pt x="59587" y="56818"/>
                </a:lnTo>
                <a:lnTo>
                  <a:pt x="60933" y="52120"/>
                </a:lnTo>
                <a:lnTo>
                  <a:pt x="62273" y="47433"/>
                </a:lnTo>
                <a:lnTo>
                  <a:pt x="62952" y="42162"/>
                </a:lnTo>
                <a:lnTo>
                  <a:pt x="62952" y="30477"/>
                </a:lnTo>
                <a:lnTo>
                  <a:pt x="62320" y="25311"/>
                </a:lnTo>
                <a:lnTo>
                  <a:pt x="61070" y="20789"/>
                </a:lnTo>
                <a:lnTo>
                  <a:pt x="59820" y="16268"/>
                </a:lnTo>
                <a:lnTo>
                  <a:pt x="57927" y="12470"/>
                </a:lnTo>
                <a:lnTo>
                  <a:pt x="55364" y="9395"/>
                </a:lnTo>
                <a:lnTo>
                  <a:pt x="52801" y="6336"/>
                </a:lnTo>
                <a:lnTo>
                  <a:pt x="49607" y="3985"/>
                </a:lnTo>
                <a:lnTo>
                  <a:pt x="45755" y="2386"/>
                </a:lnTo>
                <a:lnTo>
                  <a:pt x="41918" y="784"/>
                </a:lnTo>
                <a:lnTo>
                  <a:pt x="37390" y="0"/>
                </a:lnTo>
                <a:lnTo>
                  <a:pt x="26841" y="0"/>
                </a:lnTo>
                <a:lnTo>
                  <a:pt x="22151" y="875"/>
                </a:lnTo>
                <a:lnTo>
                  <a:pt x="18125" y="2653"/>
                </a:lnTo>
                <a:lnTo>
                  <a:pt x="14100" y="4417"/>
                </a:lnTo>
                <a:lnTo>
                  <a:pt x="10735" y="6932"/>
                </a:lnTo>
                <a:lnTo>
                  <a:pt x="8049" y="10184"/>
                </a:lnTo>
                <a:lnTo>
                  <a:pt x="5364" y="13449"/>
                </a:lnTo>
                <a:lnTo>
                  <a:pt x="3355" y="17383"/>
                </a:lnTo>
                <a:lnTo>
                  <a:pt x="2019" y="22031"/>
                </a:lnTo>
                <a:lnTo>
                  <a:pt x="684" y="26682"/>
                </a:lnTo>
                <a:lnTo>
                  <a:pt x="0" y="31863"/>
                </a:lnTo>
                <a:lnTo>
                  <a:pt x="0" y="43508"/>
                </a:lnTo>
                <a:lnTo>
                  <a:pt x="622" y="48779"/>
                </a:lnTo>
                <a:lnTo>
                  <a:pt x="1846" y="53351"/>
                </a:lnTo>
                <a:lnTo>
                  <a:pt x="3084" y="57923"/>
                </a:lnTo>
                <a:lnTo>
                  <a:pt x="4968" y="61757"/>
                </a:lnTo>
                <a:lnTo>
                  <a:pt x="7480" y="64842"/>
                </a:lnTo>
                <a:lnTo>
                  <a:pt x="10007" y="67942"/>
                </a:lnTo>
                <a:lnTo>
                  <a:pt x="13201" y="70293"/>
                </a:lnTo>
                <a:lnTo>
                  <a:pt x="12790" y="55256"/>
                </a:lnTo>
                <a:lnTo>
                  <a:pt x="11628" y="52171"/>
                </a:lnTo>
                <a:lnTo>
                  <a:pt x="10947" y="48600"/>
                </a:lnTo>
                <a:lnTo>
                  <a:pt x="10252" y="45031"/>
                </a:lnTo>
                <a:lnTo>
                  <a:pt x="9907" y="41122"/>
                </a:lnTo>
                <a:lnTo>
                  <a:pt x="9907" y="33044"/>
                </a:lnTo>
                <a:close/>
              </a:path>
              <a:path w="62952" h="74333">
                <a:moveTo>
                  <a:pt x="16045" y="60436"/>
                </a:moveTo>
                <a:lnTo>
                  <a:pt x="14414" y="57848"/>
                </a:lnTo>
                <a:lnTo>
                  <a:pt x="12790" y="55256"/>
                </a:lnTo>
                <a:lnTo>
                  <a:pt x="13201" y="70293"/>
                </a:lnTo>
                <a:lnTo>
                  <a:pt x="17063" y="71906"/>
                </a:lnTo>
                <a:lnTo>
                  <a:pt x="20923" y="73529"/>
                </a:lnTo>
                <a:lnTo>
                  <a:pt x="25491" y="74333"/>
                </a:lnTo>
                <a:lnTo>
                  <a:pt x="23695" y="65299"/>
                </a:lnTo>
                <a:lnTo>
                  <a:pt x="20962" y="63867"/>
                </a:lnTo>
                <a:lnTo>
                  <a:pt x="18223" y="62445"/>
                </a:lnTo>
                <a:lnTo>
                  <a:pt x="16045" y="604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6122638" y="5781611"/>
            <a:ext cx="32792" cy="45363"/>
          </a:xfrm>
          <a:custGeom>
            <a:avLst/>
            <a:gdLst/>
            <a:ahLst/>
            <a:cxnLst/>
            <a:rect l="l" t="t" r="r" b="b"/>
            <a:pathLst>
              <a:path w="32792" h="45363">
                <a:moveTo>
                  <a:pt x="11329" y="0"/>
                </a:moveTo>
                <a:lnTo>
                  <a:pt x="13629" y="12217"/>
                </a:lnTo>
                <a:lnTo>
                  <a:pt x="16920" y="12764"/>
                </a:lnTo>
                <a:lnTo>
                  <a:pt x="24315" y="12764"/>
                </a:lnTo>
                <a:lnTo>
                  <a:pt x="27396" y="12318"/>
                </a:lnTo>
                <a:lnTo>
                  <a:pt x="30086" y="11430"/>
                </a:lnTo>
                <a:lnTo>
                  <a:pt x="32792" y="3138"/>
                </a:lnTo>
                <a:lnTo>
                  <a:pt x="27720" y="4812"/>
                </a:lnTo>
                <a:lnTo>
                  <a:pt x="25081" y="5233"/>
                </a:lnTo>
                <a:lnTo>
                  <a:pt x="22357" y="5233"/>
                </a:lnTo>
                <a:lnTo>
                  <a:pt x="17964" y="4892"/>
                </a:lnTo>
                <a:lnTo>
                  <a:pt x="14692" y="3520"/>
                </a:lnTo>
                <a:lnTo>
                  <a:pt x="11329" y="0"/>
                </a:lnTo>
                <a:close/>
              </a:path>
              <a:path w="32792" h="45363">
                <a:moveTo>
                  <a:pt x="23893" y="41187"/>
                </a:moveTo>
                <a:lnTo>
                  <a:pt x="26964" y="40081"/>
                </a:lnTo>
                <a:lnTo>
                  <a:pt x="30021" y="39001"/>
                </a:lnTo>
                <a:lnTo>
                  <a:pt x="32670" y="37464"/>
                </a:lnTo>
                <a:lnTo>
                  <a:pt x="34909" y="35534"/>
                </a:lnTo>
                <a:lnTo>
                  <a:pt x="38985" y="31344"/>
                </a:lnTo>
                <a:lnTo>
                  <a:pt x="40457" y="28766"/>
                </a:lnTo>
                <a:lnTo>
                  <a:pt x="41918" y="26174"/>
                </a:lnTo>
                <a:lnTo>
                  <a:pt x="43092" y="23406"/>
                </a:lnTo>
                <a:lnTo>
                  <a:pt x="43959" y="20446"/>
                </a:lnTo>
                <a:lnTo>
                  <a:pt x="44827" y="17487"/>
                </a:lnTo>
                <a:lnTo>
                  <a:pt x="45443" y="14403"/>
                </a:lnTo>
                <a:lnTo>
                  <a:pt x="45817" y="11202"/>
                </a:lnTo>
                <a:lnTo>
                  <a:pt x="46177" y="8002"/>
                </a:lnTo>
                <a:lnTo>
                  <a:pt x="46365" y="4841"/>
                </a:lnTo>
                <a:lnTo>
                  <a:pt x="46365" y="-1598"/>
                </a:lnTo>
                <a:lnTo>
                  <a:pt x="46202" y="-4748"/>
                </a:lnTo>
                <a:lnTo>
                  <a:pt x="45890" y="-7733"/>
                </a:lnTo>
                <a:lnTo>
                  <a:pt x="45580" y="-10732"/>
                </a:lnTo>
                <a:lnTo>
                  <a:pt x="45076" y="-13511"/>
                </a:lnTo>
                <a:lnTo>
                  <a:pt x="44369" y="-16078"/>
                </a:lnTo>
                <a:lnTo>
                  <a:pt x="43661" y="-18656"/>
                </a:lnTo>
                <a:lnTo>
                  <a:pt x="42736" y="-20942"/>
                </a:lnTo>
                <a:lnTo>
                  <a:pt x="40410" y="-25006"/>
                </a:lnTo>
                <a:lnTo>
                  <a:pt x="37325" y="-28167"/>
                </a:lnTo>
                <a:lnTo>
                  <a:pt x="33685" y="-30694"/>
                </a:lnTo>
                <a:lnTo>
                  <a:pt x="29156" y="-32221"/>
                </a:lnTo>
                <a:lnTo>
                  <a:pt x="26554" y="-32598"/>
                </a:lnTo>
                <a:lnTo>
                  <a:pt x="19486" y="-32598"/>
                </a:lnTo>
                <a:lnTo>
                  <a:pt x="15934" y="-31950"/>
                </a:lnTo>
                <a:lnTo>
                  <a:pt x="12950" y="-30657"/>
                </a:lnTo>
                <a:lnTo>
                  <a:pt x="9975" y="-29347"/>
                </a:lnTo>
                <a:lnTo>
                  <a:pt x="5609" y="-25412"/>
                </a:lnTo>
                <a:lnTo>
                  <a:pt x="2268" y="-20675"/>
                </a:lnTo>
                <a:lnTo>
                  <a:pt x="1361" y="-17777"/>
                </a:lnTo>
                <a:lnTo>
                  <a:pt x="461" y="-14908"/>
                </a:lnTo>
                <a:lnTo>
                  <a:pt x="0" y="-11859"/>
                </a:lnTo>
                <a:lnTo>
                  <a:pt x="0" y="-5572"/>
                </a:lnTo>
                <a:lnTo>
                  <a:pt x="360" y="-2729"/>
                </a:lnTo>
                <a:lnTo>
                  <a:pt x="1062" y="-127"/>
                </a:lnTo>
                <a:lnTo>
                  <a:pt x="1767" y="2490"/>
                </a:lnTo>
                <a:lnTo>
                  <a:pt x="4554" y="6630"/>
                </a:lnTo>
                <a:lnTo>
                  <a:pt x="8294" y="10021"/>
                </a:lnTo>
                <a:lnTo>
                  <a:pt x="10970" y="11126"/>
                </a:lnTo>
                <a:lnTo>
                  <a:pt x="13629" y="12217"/>
                </a:lnTo>
                <a:lnTo>
                  <a:pt x="11329" y="0"/>
                </a:lnTo>
                <a:lnTo>
                  <a:pt x="10152" y="-3352"/>
                </a:lnTo>
                <a:lnTo>
                  <a:pt x="9471" y="-7185"/>
                </a:lnTo>
                <a:lnTo>
                  <a:pt x="9471" y="-11351"/>
                </a:lnTo>
                <a:lnTo>
                  <a:pt x="10238" y="-15138"/>
                </a:lnTo>
                <a:lnTo>
                  <a:pt x="11523" y="-18656"/>
                </a:lnTo>
                <a:lnTo>
                  <a:pt x="13670" y="-21600"/>
                </a:lnTo>
                <a:lnTo>
                  <a:pt x="16700" y="-23644"/>
                </a:lnTo>
                <a:lnTo>
                  <a:pt x="20391" y="-24966"/>
                </a:lnTo>
                <a:lnTo>
                  <a:pt x="25031" y="-24966"/>
                </a:lnTo>
                <a:lnTo>
                  <a:pt x="28782" y="-23620"/>
                </a:lnTo>
                <a:lnTo>
                  <a:pt x="31990" y="-21283"/>
                </a:lnTo>
                <a:lnTo>
                  <a:pt x="34391" y="-17259"/>
                </a:lnTo>
                <a:lnTo>
                  <a:pt x="35294" y="-14616"/>
                </a:lnTo>
                <a:lnTo>
                  <a:pt x="35914" y="-11365"/>
                </a:lnTo>
                <a:lnTo>
                  <a:pt x="36530" y="-8100"/>
                </a:lnTo>
                <a:lnTo>
                  <a:pt x="36828" y="-4100"/>
                </a:lnTo>
                <a:lnTo>
                  <a:pt x="36828" y="661"/>
                </a:lnTo>
                <a:lnTo>
                  <a:pt x="32792" y="3138"/>
                </a:lnTo>
                <a:lnTo>
                  <a:pt x="30086" y="11430"/>
                </a:lnTo>
                <a:lnTo>
                  <a:pt x="32771" y="10529"/>
                </a:lnTo>
                <a:lnTo>
                  <a:pt x="37005" y="8359"/>
                </a:lnTo>
                <a:lnTo>
                  <a:pt x="36929" y="11785"/>
                </a:lnTo>
                <a:lnTo>
                  <a:pt x="36497" y="15036"/>
                </a:lnTo>
                <a:lnTo>
                  <a:pt x="35694" y="18125"/>
                </a:lnTo>
                <a:lnTo>
                  <a:pt x="34898" y="21210"/>
                </a:lnTo>
                <a:lnTo>
                  <a:pt x="33700" y="23928"/>
                </a:lnTo>
                <a:lnTo>
                  <a:pt x="32101" y="26276"/>
                </a:lnTo>
                <a:lnTo>
                  <a:pt x="28451" y="30495"/>
                </a:lnTo>
                <a:lnTo>
                  <a:pt x="23411" y="33274"/>
                </a:lnTo>
                <a:lnTo>
                  <a:pt x="20391" y="33972"/>
                </a:lnTo>
                <a:lnTo>
                  <a:pt x="15016" y="33972"/>
                </a:lnTo>
                <a:lnTo>
                  <a:pt x="11863" y="33566"/>
                </a:lnTo>
                <a:lnTo>
                  <a:pt x="7974" y="32640"/>
                </a:lnTo>
                <a:lnTo>
                  <a:pt x="5227" y="31711"/>
                </a:lnTo>
                <a:lnTo>
                  <a:pt x="2599" y="31535"/>
                </a:lnTo>
                <a:lnTo>
                  <a:pt x="2009" y="34227"/>
                </a:lnTo>
                <a:lnTo>
                  <a:pt x="2091" y="36780"/>
                </a:lnTo>
                <a:lnTo>
                  <a:pt x="3996" y="39397"/>
                </a:lnTo>
                <a:lnTo>
                  <a:pt x="6588" y="40373"/>
                </a:lnTo>
                <a:lnTo>
                  <a:pt x="10264" y="41226"/>
                </a:lnTo>
                <a:lnTo>
                  <a:pt x="13197" y="41644"/>
                </a:lnTo>
                <a:lnTo>
                  <a:pt x="20330" y="41734"/>
                </a:lnTo>
                <a:lnTo>
                  <a:pt x="23893" y="411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6178428" y="5749009"/>
            <a:ext cx="28289" cy="74343"/>
          </a:xfrm>
          <a:custGeom>
            <a:avLst/>
            <a:gdLst/>
            <a:ahLst/>
            <a:cxnLst/>
            <a:rect l="l" t="t" r="r" b="b"/>
            <a:pathLst>
              <a:path w="28289" h="74343">
                <a:moveTo>
                  <a:pt x="11797" y="57275"/>
                </a:moveTo>
                <a:lnTo>
                  <a:pt x="10939" y="54201"/>
                </a:lnTo>
                <a:lnTo>
                  <a:pt x="10396" y="50429"/>
                </a:lnTo>
                <a:lnTo>
                  <a:pt x="9852" y="46644"/>
                </a:lnTo>
                <a:lnTo>
                  <a:pt x="9406" y="70293"/>
                </a:lnTo>
                <a:lnTo>
                  <a:pt x="12426" y="71906"/>
                </a:lnTo>
                <a:lnTo>
                  <a:pt x="15462" y="73530"/>
                </a:lnTo>
                <a:lnTo>
                  <a:pt x="19188" y="74343"/>
                </a:lnTo>
                <a:lnTo>
                  <a:pt x="28289" y="74343"/>
                </a:lnTo>
                <a:lnTo>
                  <a:pt x="27975" y="66128"/>
                </a:lnTo>
                <a:lnTo>
                  <a:pt x="24149" y="66470"/>
                </a:lnTo>
                <a:lnTo>
                  <a:pt x="21539" y="66470"/>
                </a:lnTo>
                <a:lnTo>
                  <a:pt x="17489" y="64857"/>
                </a:lnTo>
                <a:lnTo>
                  <a:pt x="14147" y="62038"/>
                </a:lnTo>
                <a:lnTo>
                  <a:pt x="11797" y="57275"/>
                </a:lnTo>
                <a:close/>
              </a:path>
              <a:path w="28289" h="74343">
                <a:moveTo>
                  <a:pt x="380" y="48563"/>
                </a:moveTo>
                <a:lnTo>
                  <a:pt x="1177" y="53160"/>
                </a:lnTo>
                <a:lnTo>
                  <a:pt x="1940" y="57758"/>
                </a:lnTo>
                <a:lnTo>
                  <a:pt x="3268" y="61631"/>
                </a:lnTo>
                <a:lnTo>
                  <a:pt x="5111" y="64767"/>
                </a:lnTo>
                <a:lnTo>
                  <a:pt x="6954" y="67917"/>
                </a:lnTo>
                <a:lnTo>
                  <a:pt x="9406" y="70293"/>
                </a:lnTo>
                <a:lnTo>
                  <a:pt x="9852" y="46644"/>
                </a:lnTo>
                <a:lnTo>
                  <a:pt x="9568" y="42062"/>
                </a:lnTo>
                <a:lnTo>
                  <a:pt x="9568" y="32637"/>
                </a:lnTo>
                <a:lnTo>
                  <a:pt x="9781" y="28889"/>
                </a:lnTo>
                <a:lnTo>
                  <a:pt x="10173" y="25387"/>
                </a:lnTo>
                <a:lnTo>
                  <a:pt x="10568" y="21890"/>
                </a:lnTo>
                <a:lnTo>
                  <a:pt x="11329" y="18845"/>
                </a:lnTo>
                <a:lnTo>
                  <a:pt x="12426" y="16243"/>
                </a:lnTo>
                <a:lnTo>
                  <a:pt x="13543" y="13625"/>
                </a:lnTo>
                <a:lnTo>
                  <a:pt x="16969" y="10093"/>
                </a:lnTo>
                <a:lnTo>
                  <a:pt x="21390" y="7858"/>
                </a:lnTo>
                <a:lnTo>
                  <a:pt x="26219" y="7858"/>
                </a:lnTo>
                <a:lnTo>
                  <a:pt x="29178" y="8571"/>
                </a:lnTo>
                <a:lnTo>
                  <a:pt x="31827" y="9777"/>
                </a:lnTo>
                <a:lnTo>
                  <a:pt x="34933" y="13117"/>
                </a:lnTo>
                <a:lnTo>
                  <a:pt x="36493" y="16278"/>
                </a:lnTo>
                <a:lnTo>
                  <a:pt x="37623" y="20368"/>
                </a:lnTo>
                <a:lnTo>
                  <a:pt x="38473" y="25091"/>
                </a:lnTo>
                <a:lnTo>
                  <a:pt x="38736" y="27950"/>
                </a:lnTo>
                <a:lnTo>
                  <a:pt x="38983" y="30822"/>
                </a:lnTo>
                <a:lnTo>
                  <a:pt x="39117" y="34060"/>
                </a:lnTo>
                <a:lnTo>
                  <a:pt x="39030" y="42922"/>
                </a:lnTo>
                <a:lnTo>
                  <a:pt x="38858" y="45399"/>
                </a:lnTo>
                <a:lnTo>
                  <a:pt x="38400" y="50162"/>
                </a:lnTo>
                <a:lnTo>
                  <a:pt x="37533" y="54406"/>
                </a:lnTo>
                <a:lnTo>
                  <a:pt x="36234" y="58089"/>
                </a:lnTo>
                <a:lnTo>
                  <a:pt x="34584" y="61341"/>
                </a:lnTo>
                <a:lnTo>
                  <a:pt x="31060" y="64792"/>
                </a:lnTo>
                <a:lnTo>
                  <a:pt x="27975" y="66128"/>
                </a:lnTo>
                <a:lnTo>
                  <a:pt x="28289" y="74343"/>
                </a:lnTo>
                <a:lnTo>
                  <a:pt x="32219" y="73428"/>
                </a:lnTo>
                <a:lnTo>
                  <a:pt x="35416" y="71639"/>
                </a:lnTo>
                <a:lnTo>
                  <a:pt x="38610" y="69822"/>
                </a:lnTo>
                <a:lnTo>
                  <a:pt x="41187" y="67284"/>
                </a:lnTo>
                <a:lnTo>
                  <a:pt x="43167" y="63982"/>
                </a:lnTo>
                <a:lnTo>
                  <a:pt x="45137" y="60692"/>
                </a:lnTo>
                <a:lnTo>
                  <a:pt x="46558" y="56753"/>
                </a:lnTo>
                <a:lnTo>
                  <a:pt x="47411" y="52181"/>
                </a:lnTo>
                <a:lnTo>
                  <a:pt x="48254" y="47599"/>
                </a:lnTo>
                <a:lnTo>
                  <a:pt x="48686" y="42545"/>
                </a:lnTo>
                <a:lnTo>
                  <a:pt x="48686" y="31050"/>
                </a:lnTo>
                <a:lnTo>
                  <a:pt x="48290" y="25765"/>
                </a:lnTo>
                <a:lnTo>
                  <a:pt x="47523" y="21182"/>
                </a:lnTo>
                <a:lnTo>
                  <a:pt x="46730" y="16584"/>
                </a:lnTo>
                <a:lnTo>
                  <a:pt x="45431" y="12711"/>
                </a:lnTo>
                <a:lnTo>
                  <a:pt x="43573" y="9575"/>
                </a:lnTo>
                <a:lnTo>
                  <a:pt x="41730" y="6426"/>
                </a:lnTo>
                <a:lnTo>
                  <a:pt x="39293" y="4050"/>
                </a:lnTo>
                <a:lnTo>
                  <a:pt x="36255" y="2437"/>
                </a:lnTo>
                <a:lnTo>
                  <a:pt x="33224" y="810"/>
                </a:lnTo>
                <a:lnTo>
                  <a:pt x="29488" y="0"/>
                </a:lnTo>
                <a:lnTo>
                  <a:pt x="20375" y="0"/>
                </a:lnTo>
                <a:lnTo>
                  <a:pt x="16466" y="900"/>
                </a:lnTo>
                <a:lnTo>
                  <a:pt x="13268" y="2703"/>
                </a:lnTo>
                <a:lnTo>
                  <a:pt x="10076" y="4517"/>
                </a:lnTo>
                <a:lnTo>
                  <a:pt x="7499" y="7059"/>
                </a:lnTo>
                <a:lnTo>
                  <a:pt x="5543" y="10360"/>
                </a:lnTo>
                <a:lnTo>
                  <a:pt x="3589" y="13637"/>
                </a:lnTo>
                <a:lnTo>
                  <a:pt x="2174" y="17589"/>
                </a:lnTo>
                <a:lnTo>
                  <a:pt x="1299" y="22186"/>
                </a:lnTo>
                <a:lnTo>
                  <a:pt x="431" y="26784"/>
                </a:lnTo>
                <a:lnTo>
                  <a:pt x="0" y="31823"/>
                </a:lnTo>
                <a:lnTo>
                  <a:pt x="0" y="43279"/>
                </a:lnTo>
                <a:lnTo>
                  <a:pt x="380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6234750" y="5749009"/>
            <a:ext cx="28289" cy="74343"/>
          </a:xfrm>
          <a:custGeom>
            <a:avLst/>
            <a:gdLst/>
            <a:ahLst/>
            <a:cxnLst/>
            <a:rect l="l" t="t" r="r" b="b"/>
            <a:pathLst>
              <a:path w="28289" h="74343">
                <a:moveTo>
                  <a:pt x="11797" y="57275"/>
                </a:moveTo>
                <a:lnTo>
                  <a:pt x="10943" y="54201"/>
                </a:lnTo>
                <a:lnTo>
                  <a:pt x="10400" y="50429"/>
                </a:lnTo>
                <a:lnTo>
                  <a:pt x="9852" y="46644"/>
                </a:lnTo>
                <a:lnTo>
                  <a:pt x="9406" y="70293"/>
                </a:lnTo>
                <a:lnTo>
                  <a:pt x="12444" y="71906"/>
                </a:lnTo>
                <a:lnTo>
                  <a:pt x="15462" y="73530"/>
                </a:lnTo>
                <a:lnTo>
                  <a:pt x="19188" y="74343"/>
                </a:lnTo>
                <a:lnTo>
                  <a:pt x="28289" y="74343"/>
                </a:lnTo>
                <a:lnTo>
                  <a:pt x="27979" y="66128"/>
                </a:lnTo>
                <a:lnTo>
                  <a:pt x="24152" y="66470"/>
                </a:lnTo>
                <a:lnTo>
                  <a:pt x="21541" y="66470"/>
                </a:lnTo>
                <a:lnTo>
                  <a:pt x="17492" y="64857"/>
                </a:lnTo>
                <a:lnTo>
                  <a:pt x="14151" y="62038"/>
                </a:lnTo>
                <a:lnTo>
                  <a:pt x="11797" y="57275"/>
                </a:lnTo>
                <a:close/>
              </a:path>
              <a:path w="28289" h="74343">
                <a:moveTo>
                  <a:pt x="396" y="48563"/>
                </a:moveTo>
                <a:lnTo>
                  <a:pt x="1177" y="53160"/>
                </a:lnTo>
                <a:lnTo>
                  <a:pt x="1958" y="57758"/>
                </a:lnTo>
                <a:lnTo>
                  <a:pt x="3272" y="61631"/>
                </a:lnTo>
                <a:lnTo>
                  <a:pt x="5111" y="64767"/>
                </a:lnTo>
                <a:lnTo>
                  <a:pt x="6958" y="67917"/>
                </a:lnTo>
                <a:lnTo>
                  <a:pt x="9406" y="70293"/>
                </a:lnTo>
                <a:lnTo>
                  <a:pt x="9852" y="46644"/>
                </a:lnTo>
                <a:lnTo>
                  <a:pt x="9568" y="42062"/>
                </a:lnTo>
                <a:lnTo>
                  <a:pt x="9568" y="32637"/>
                </a:lnTo>
                <a:lnTo>
                  <a:pt x="9781" y="28889"/>
                </a:lnTo>
                <a:lnTo>
                  <a:pt x="10177" y="25387"/>
                </a:lnTo>
                <a:lnTo>
                  <a:pt x="10572" y="21890"/>
                </a:lnTo>
                <a:lnTo>
                  <a:pt x="11329" y="18845"/>
                </a:lnTo>
                <a:lnTo>
                  <a:pt x="12444" y="16243"/>
                </a:lnTo>
                <a:lnTo>
                  <a:pt x="13547" y="13625"/>
                </a:lnTo>
                <a:lnTo>
                  <a:pt x="16973" y="10093"/>
                </a:lnTo>
                <a:lnTo>
                  <a:pt x="21390" y="7858"/>
                </a:lnTo>
                <a:lnTo>
                  <a:pt x="26222" y="7858"/>
                </a:lnTo>
                <a:lnTo>
                  <a:pt x="29192" y="8571"/>
                </a:lnTo>
                <a:lnTo>
                  <a:pt x="31827" y="9777"/>
                </a:lnTo>
                <a:lnTo>
                  <a:pt x="34937" y="13117"/>
                </a:lnTo>
                <a:lnTo>
                  <a:pt x="36497" y="16278"/>
                </a:lnTo>
                <a:lnTo>
                  <a:pt x="37623" y="20368"/>
                </a:lnTo>
                <a:lnTo>
                  <a:pt x="38479" y="25091"/>
                </a:lnTo>
                <a:lnTo>
                  <a:pt x="38740" y="27950"/>
                </a:lnTo>
                <a:lnTo>
                  <a:pt x="38983" y="30822"/>
                </a:lnTo>
                <a:lnTo>
                  <a:pt x="39121" y="34060"/>
                </a:lnTo>
                <a:lnTo>
                  <a:pt x="39034" y="42922"/>
                </a:lnTo>
                <a:lnTo>
                  <a:pt x="38875" y="45399"/>
                </a:lnTo>
                <a:lnTo>
                  <a:pt x="38400" y="50162"/>
                </a:lnTo>
                <a:lnTo>
                  <a:pt x="37537" y="54406"/>
                </a:lnTo>
                <a:lnTo>
                  <a:pt x="36238" y="58089"/>
                </a:lnTo>
                <a:lnTo>
                  <a:pt x="34599" y="61341"/>
                </a:lnTo>
                <a:lnTo>
                  <a:pt x="31060" y="64792"/>
                </a:lnTo>
                <a:lnTo>
                  <a:pt x="27979" y="66128"/>
                </a:lnTo>
                <a:lnTo>
                  <a:pt x="28289" y="74343"/>
                </a:lnTo>
                <a:lnTo>
                  <a:pt x="32223" y="73428"/>
                </a:lnTo>
                <a:lnTo>
                  <a:pt x="35420" y="71639"/>
                </a:lnTo>
                <a:lnTo>
                  <a:pt x="38613" y="69822"/>
                </a:lnTo>
                <a:lnTo>
                  <a:pt x="41201" y="67284"/>
                </a:lnTo>
                <a:lnTo>
                  <a:pt x="43171" y="63982"/>
                </a:lnTo>
                <a:lnTo>
                  <a:pt x="45151" y="60692"/>
                </a:lnTo>
                <a:lnTo>
                  <a:pt x="46573" y="56753"/>
                </a:lnTo>
                <a:lnTo>
                  <a:pt x="47415" y="52181"/>
                </a:lnTo>
                <a:lnTo>
                  <a:pt x="48268" y="47599"/>
                </a:lnTo>
                <a:lnTo>
                  <a:pt x="48690" y="42545"/>
                </a:lnTo>
                <a:lnTo>
                  <a:pt x="48690" y="31050"/>
                </a:lnTo>
                <a:lnTo>
                  <a:pt x="48308" y="25765"/>
                </a:lnTo>
                <a:lnTo>
                  <a:pt x="47523" y="21182"/>
                </a:lnTo>
                <a:lnTo>
                  <a:pt x="46746" y="16584"/>
                </a:lnTo>
                <a:lnTo>
                  <a:pt x="45435" y="12711"/>
                </a:lnTo>
                <a:lnTo>
                  <a:pt x="43577" y="9575"/>
                </a:lnTo>
                <a:lnTo>
                  <a:pt x="41730" y="6426"/>
                </a:lnTo>
                <a:lnTo>
                  <a:pt x="39293" y="4050"/>
                </a:lnTo>
                <a:lnTo>
                  <a:pt x="36273" y="2437"/>
                </a:lnTo>
                <a:lnTo>
                  <a:pt x="33228" y="810"/>
                </a:lnTo>
                <a:lnTo>
                  <a:pt x="29488" y="0"/>
                </a:lnTo>
                <a:lnTo>
                  <a:pt x="20379" y="0"/>
                </a:lnTo>
                <a:lnTo>
                  <a:pt x="16466" y="900"/>
                </a:lnTo>
                <a:lnTo>
                  <a:pt x="13272" y="2703"/>
                </a:lnTo>
                <a:lnTo>
                  <a:pt x="10079" y="4517"/>
                </a:lnTo>
                <a:lnTo>
                  <a:pt x="7501" y="7059"/>
                </a:lnTo>
                <a:lnTo>
                  <a:pt x="5547" y="10360"/>
                </a:lnTo>
                <a:lnTo>
                  <a:pt x="3589" y="13637"/>
                </a:lnTo>
                <a:lnTo>
                  <a:pt x="2178" y="17589"/>
                </a:lnTo>
                <a:lnTo>
                  <a:pt x="1303" y="22186"/>
                </a:lnTo>
                <a:lnTo>
                  <a:pt x="435" y="26784"/>
                </a:lnTo>
                <a:lnTo>
                  <a:pt x="0" y="31823"/>
                </a:lnTo>
                <a:lnTo>
                  <a:pt x="0" y="43279"/>
                </a:lnTo>
                <a:lnTo>
                  <a:pt x="396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6296630" y="5749578"/>
            <a:ext cx="40963" cy="72708"/>
          </a:xfrm>
          <a:custGeom>
            <a:avLst/>
            <a:gdLst/>
            <a:ahLst/>
            <a:cxnLst/>
            <a:rect l="l" t="t" r="r" b="b"/>
            <a:pathLst>
              <a:path w="40963" h="72708">
                <a:moveTo>
                  <a:pt x="543" y="66700"/>
                </a:moveTo>
                <a:lnTo>
                  <a:pt x="269" y="69620"/>
                </a:lnTo>
                <a:lnTo>
                  <a:pt x="2227" y="72708"/>
                </a:lnTo>
                <a:lnTo>
                  <a:pt x="39009" y="72708"/>
                </a:lnTo>
                <a:lnTo>
                  <a:pt x="40542" y="71578"/>
                </a:lnTo>
                <a:lnTo>
                  <a:pt x="40963" y="68911"/>
                </a:lnTo>
                <a:lnTo>
                  <a:pt x="40913" y="67665"/>
                </a:lnTo>
                <a:lnTo>
                  <a:pt x="39009" y="64997"/>
                </a:lnTo>
                <a:lnTo>
                  <a:pt x="26264" y="64997"/>
                </a:lnTo>
                <a:lnTo>
                  <a:pt x="26264" y="1548"/>
                </a:lnTo>
                <a:lnTo>
                  <a:pt x="26117" y="914"/>
                </a:lnTo>
                <a:lnTo>
                  <a:pt x="23517" y="25"/>
                </a:lnTo>
                <a:lnTo>
                  <a:pt x="20721" y="0"/>
                </a:lnTo>
                <a:lnTo>
                  <a:pt x="17787" y="659"/>
                </a:lnTo>
                <a:lnTo>
                  <a:pt x="1572" y="11314"/>
                </a:lnTo>
                <a:lnTo>
                  <a:pt x="334" y="12762"/>
                </a:lnTo>
                <a:lnTo>
                  <a:pt x="0" y="15505"/>
                </a:lnTo>
                <a:lnTo>
                  <a:pt x="657" y="18835"/>
                </a:lnTo>
                <a:lnTo>
                  <a:pt x="3314" y="18403"/>
                </a:lnTo>
                <a:lnTo>
                  <a:pt x="16922" y="10083"/>
                </a:lnTo>
                <a:lnTo>
                  <a:pt x="16922" y="64997"/>
                </a:lnTo>
                <a:lnTo>
                  <a:pt x="2227" y="64997"/>
                </a:lnTo>
                <a:lnTo>
                  <a:pt x="543" y="667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6347246" y="5790308"/>
            <a:ext cx="26603" cy="7646"/>
          </a:xfrm>
          <a:custGeom>
            <a:avLst/>
            <a:gdLst/>
            <a:ahLst/>
            <a:cxnLst/>
            <a:rect l="l" t="t" r="r" b="b"/>
            <a:pathLst>
              <a:path w="26603" h="7646">
                <a:moveTo>
                  <a:pt x="26603" y="3798"/>
                </a:moveTo>
                <a:lnTo>
                  <a:pt x="26603" y="3084"/>
                </a:lnTo>
                <a:lnTo>
                  <a:pt x="24698" y="0"/>
                </a:lnTo>
                <a:lnTo>
                  <a:pt x="1954" y="0"/>
                </a:lnTo>
                <a:lnTo>
                  <a:pt x="496" y="839"/>
                </a:lnTo>
                <a:lnTo>
                  <a:pt x="0" y="3798"/>
                </a:lnTo>
                <a:lnTo>
                  <a:pt x="1954" y="7646"/>
                </a:lnTo>
                <a:lnTo>
                  <a:pt x="24698" y="7646"/>
                </a:lnTo>
                <a:lnTo>
                  <a:pt x="26109" y="6807"/>
                </a:lnTo>
                <a:lnTo>
                  <a:pt x="26603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6383736" y="5749013"/>
            <a:ext cx="44071" cy="73267"/>
          </a:xfrm>
          <a:custGeom>
            <a:avLst/>
            <a:gdLst/>
            <a:ahLst/>
            <a:cxnLst/>
            <a:rect l="l" t="t" r="r" b="b"/>
            <a:pathLst>
              <a:path w="44071" h="73267">
                <a:moveTo>
                  <a:pt x="44020" y="67881"/>
                </a:moveTo>
                <a:lnTo>
                  <a:pt x="41943" y="65126"/>
                </a:lnTo>
                <a:lnTo>
                  <a:pt x="11314" y="65126"/>
                </a:lnTo>
                <a:lnTo>
                  <a:pt x="22471" y="53174"/>
                </a:lnTo>
                <a:lnTo>
                  <a:pt x="26492" y="48934"/>
                </a:lnTo>
                <a:lnTo>
                  <a:pt x="29721" y="45186"/>
                </a:lnTo>
                <a:lnTo>
                  <a:pt x="32147" y="41936"/>
                </a:lnTo>
                <a:lnTo>
                  <a:pt x="34574" y="38685"/>
                </a:lnTo>
                <a:lnTo>
                  <a:pt x="36442" y="35726"/>
                </a:lnTo>
                <a:lnTo>
                  <a:pt x="37720" y="33058"/>
                </a:lnTo>
                <a:lnTo>
                  <a:pt x="39020" y="30405"/>
                </a:lnTo>
                <a:lnTo>
                  <a:pt x="39858" y="27928"/>
                </a:lnTo>
                <a:lnTo>
                  <a:pt x="40665" y="23356"/>
                </a:lnTo>
                <a:lnTo>
                  <a:pt x="40849" y="18745"/>
                </a:lnTo>
                <a:lnTo>
                  <a:pt x="40849" y="16182"/>
                </a:lnTo>
                <a:lnTo>
                  <a:pt x="40441" y="13766"/>
                </a:lnTo>
                <a:lnTo>
                  <a:pt x="38771" y="9222"/>
                </a:lnTo>
                <a:lnTo>
                  <a:pt x="35826" y="5511"/>
                </a:lnTo>
                <a:lnTo>
                  <a:pt x="32014" y="2466"/>
                </a:lnTo>
                <a:lnTo>
                  <a:pt x="29447" y="1475"/>
                </a:lnTo>
                <a:lnTo>
                  <a:pt x="26902" y="496"/>
                </a:lnTo>
                <a:lnTo>
                  <a:pt x="23914" y="0"/>
                </a:lnTo>
                <a:lnTo>
                  <a:pt x="20513" y="0"/>
                </a:lnTo>
                <a:lnTo>
                  <a:pt x="16329" y="215"/>
                </a:lnTo>
                <a:lnTo>
                  <a:pt x="12440" y="1118"/>
                </a:lnTo>
                <a:lnTo>
                  <a:pt x="9061" y="2311"/>
                </a:lnTo>
                <a:lnTo>
                  <a:pt x="5035" y="4295"/>
                </a:lnTo>
                <a:lnTo>
                  <a:pt x="1630" y="7405"/>
                </a:lnTo>
                <a:lnTo>
                  <a:pt x="1313" y="10198"/>
                </a:lnTo>
                <a:lnTo>
                  <a:pt x="1497" y="12776"/>
                </a:lnTo>
                <a:lnTo>
                  <a:pt x="4071" y="14187"/>
                </a:lnTo>
                <a:lnTo>
                  <a:pt x="7040" y="12242"/>
                </a:lnTo>
                <a:lnTo>
                  <a:pt x="9766" y="10745"/>
                </a:lnTo>
                <a:lnTo>
                  <a:pt x="13182" y="9424"/>
                </a:lnTo>
                <a:lnTo>
                  <a:pt x="17034" y="8484"/>
                </a:lnTo>
                <a:lnTo>
                  <a:pt x="21264" y="8484"/>
                </a:lnTo>
                <a:lnTo>
                  <a:pt x="24486" y="9424"/>
                </a:lnTo>
                <a:lnTo>
                  <a:pt x="27233" y="10911"/>
                </a:lnTo>
                <a:lnTo>
                  <a:pt x="29969" y="14338"/>
                </a:lnTo>
                <a:lnTo>
                  <a:pt x="31021" y="17197"/>
                </a:lnTo>
                <a:lnTo>
                  <a:pt x="31280" y="20307"/>
                </a:lnTo>
                <a:lnTo>
                  <a:pt x="31107" y="23623"/>
                </a:lnTo>
                <a:lnTo>
                  <a:pt x="30438" y="27265"/>
                </a:lnTo>
                <a:lnTo>
                  <a:pt x="28684" y="31521"/>
                </a:lnTo>
                <a:lnTo>
                  <a:pt x="26092" y="36234"/>
                </a:lnTo>
                <a:lnTo>
                  <a:pt x="24141" y="38952"/>
                </a:lnTo>
                <a:lnTo>
                  <a:pt x="22171" y="41669"/>
                </a:lnTo>
                <a:lnTo>
                  <a:pt x="19569" y="44729"/>
                </a:lnTo>
                <a:lnTo>
                  <a:pt x="16314" y="48160"/>
                </a:lnTo>
                <a:lnTo>
                  <a:pt x="2239" y="63007"/>
                </a:lnTo>
                <a:lnTo>
                  <a:pt x="1791" y="63489"/>
                </a:lnTo>
                <a:lnTo>
                  <a:pt x="259" y="66092"/>
                </a:lnTo>
                <a:lnTo>
                  <a:pt x="0" y="69087"/>
                </a:lnTo>
                <a:lnTo>
                  <a:pt x="504" y="72136"/>
                </a:lnTo>
                <a:lnTo>
                  <a:pt x="3096" y="73267"/>
                </a:lnTo>
                <a:lnTo>
                  <a:pt x="42001" y="73267"/>
                </a:lnTo>
                <a:lnTo>
                  <a:pt x="43710" y="71895"/>
                </a:lnTo>
                <a:lnTo>
                  <a:pt x="44071" y="69141"/>
                </a:lnTo>
                <a:lnTo>
                  <a:pt x="44020" y="67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6437782" y="5749009"/>
            <a:ext cx="28285" cy="74343"/>
          </a:xfrm>
          <a:custGeom>
            <a:avLst/>
            <a:gdLst/>
            <a:ahLst/>
            <a:cxnLst/>
            <a:rect l="l" t="t" r="r" b="b"/>
            <a:pathLst>
              <a:path w="28285" h="74343">
                <a:moveTo>
                  <a:pt x="11797" y="57275"/>
                </a:moveTo>
                <a:lnTo>
                  <a:pt x="10929" y="54201"/>
                </a:lnTo>
                <a:lnTo>
                  <a:pt x="10386" y="50429"/>
                </a:lnTo>
                <a:lnTo>
                  <a:pt x="9842" y="46644"/>
                </a:lnTo>
                <a:lnTo>
                  <a:pt x="9406" y="70293"/>
                </a:lnTo>
                <a:lnTo>
                  <a:pt x="12428" y="71906"/>
                </a:lnTo>
                <a:lnTo>
                  <a:pt x="15458" y="73530"/>
                </a:lnTo>
                <a:lnTo>
                  <a:pt x="19188" y="74343"/>
                </a:lnTo>
                <a:lnTo>
                  <a:pt x="28285" y="74343"/>
                </a:lnTo>
                <a:lnTo>
                  <a:pt x="27975" y="66128"/>
                </a:lnTo>
                <a:lnTo>
                  <a:pt x="24152" y="66470"/>
                </a:lnTo>
                <a:lnTo>
                  <a:pt x="21543" y="66470"/>
                </a:lnTo>
                <a:lnTo>
                  <a:pt x="17492" y="64857"/>
                </a:lnTo>
                <a:lnTo>
                  <a:pt x="14151" y="62038"/>
                </a:lnTo>
                <a:lnTo>
                  <a:pt x="11797" y="57275"/>
                </a:lnTo>
                <a:close/>
              </a:path>
              <a:path w="28285" h="74343">
                <a:moveTo>
                  <a:pt x="386" y="48563"/>
                </a:moveTo>
                <a:lnTo>
                  <a:pt x="1173" y="53160"/>
                </a:lnTo>
                <a:lnTo>
                  <a:pt x="1944" y="57758"/>
                </a:lnTo>
                <a:lnTo>
                  <a:pt x="3255" y="61631"/>
                </a:lnTo>
                <a:lnTo>
                  <a:pt x="5113" y="64767"/>
                </a:lnTo>
                <a:lnTo>
                  <a:pt x="6959" y="67917"/>
                </a:lnTo>
                <a:lnTo>
                  <a:pt x="9406" y="70293"/>
                </a:lnTo>
                <a:lnTo>
                  <a:pt x="9842" y="46644"/>
                </a:lnTo>
                <a:lnTo>
                  <a:pt x="9569" y="42062"/>
                </a:lnTo>
                <a:lnTo>
                  <a:pt x="9569" y="32637"/>
                </a:lnTo>
                <a:lnTo>
                  <a:pt x="9767" y="28889"/>
                </a:lnTo>
                <a:lnTo>
                  <a:pt x="10163" y="25387"/>
                </a:lnTo>
                <a:lnTo>
                  <a:pt x="10558" y="21890"/>
                </a:lnTo>
                <a:lnTo>
                  <a:pt x="11325" y="18845"/>
                </a:lnTo>
                <a:lnTo>
                  <a:pt x="12428" y="16243"/>
                </a:lnTo>
                <a:lnTo>
                  <a:pt x="13543" y="13625"/>
                </a:lnTo>
                <a:lnTo>
                  <a:pt x="16974" y="10093"/>
                </a:lnTo>
                <a:lnTo>
                  <a:pt x="21391" y="7858"/>
                </a:lnTo>
                <a:lnTo>
                  <a:pt x="26219" y="7858"/>
                </a:lnTo>
                <a:lnTo>
                  <a:pt x="29178" y="8571"/>
                </a:lnTo>
                <a:lnTo>
                  <a:pt x="31817" y="9777"/>
                </a:lnTo>
                <a:lnTo>
                  <a:pt x="34935" y="13117"/>
                </a:lnTo>
                <a:lnTo>
                  <a:pt x="36493" y="16278"/>
                </a:lnTo>
                <a:lnTo>
                  <a:pt x="37619" y="20368"/>
                </a:lnTo>
                <a:lnTo>
                  <a:pt x="38477" y="25091"/>
                </a:lnTo>
                <a:lnTo>
                  <a:pt x="38736" y="27950"/>
                </a:lnTo>
                <a:lnTo>
                  <a:pt x="38981" y="30822"/>
                </a:lnTo>
                <a:lnTo>
                  <a:pt x="39032" y="42922"/>
                </a:lnTo>
                <a:lnTo>
                  <a:pt x="38858" y="45399"/>
                </a:lnTo>
                <a:lnTo>
                  <a:pt x="38398" y="50162"/>
                </a:lnTo>
                <a:lnTo>
                  <a:pt x="37533" y="54406"/>
                </a:lnTo>
                <a:lnTo>
                  <a:pt x="36234" y="58089"/>
                </a:lnTo>
                <a:lnTo>
                  <a:pt x="34589" y="61341"/>
                </a:lnTo>
                <a:lnTo>
                  <a:pt x="31057" y="64792"/>
                </a:lnTo>
                <a:lnTo>
                  <a:pt x="27975" y="66128"/>
                </a:lnTo>
                <a:lnTo>
                  <a:pt x="28285" y="74343"/>
                </a:lnTo>
                <a:lnTo>
                  <a:pt x="32213" y="73428"/>
                </a:lnTo>
                <a:lnTo>
                  <a:pt x="35406" y="71639"/>
                </a:lnTo>
                <a:lnTo>
                  <a:pt x="38599" y="69822"/>
                </a:lnTo>
                <a:lnTo>
                  <a:pt x="41184" y="67284"/>
                </a:lnTo>
                <a:lnTo>
                  <a:pt x="43168" y="63982"/>
                </a:lnTo>
                <a:lnTo>
                  <a:pt x="45137" y="60692"/>
                </a:lnTo>
                <a:lnTo>
                  <a:pt x="46559" y="56753"/>
                </a:lnTo>
                <a:lnTo>
                  <a:pt x="47415" y="52181"/>
                </a:lnTo>
                <a:lnTo>
                  <a:pt x="48258" y="47599"/>
                </a:lnTo>
                <a:lnTo>
                  <a:pt x="48676" y="42545"/>
                </a:lnTo>
                <a:lnTo>
                  <a:pt x="48676" y="31050"/>
                </a:lnTo>
                <a:lnTo>
                  <a:pt x="48290" y="25765"/>
                </a:lnTo>
                <a:lnTo>
                  <a:pt x="47523" y="21182"/>
                </a:lnTo>
                <a:lnTo>
                  <a:pt x="46736" y="16584"/>
                </a:lnTo>
                <a:lnTo>
                  <a:pt x="45421" y="12711"/>
                </a:lnTo>
                <a:lnTo>
                  <a:pt x="43563" y="9575"/>
                </a:lnTo>
                <a:lnTo>
                  <a:pt x="41720" y="6426"/>
                </a:lnTo>
                <a:lnTo>
                  <a:pt x="39291" y="4050"/>
                </a:lnTo>
                <a:lnTo>
                  <a:pt x="36259" y="2437"/>
                </a:lnTo>
                <a:lnTo>
                  <a:pt x="33228" y="810"/>
                </a:lnTo>
                <a:lnTo>
                  <a:pt x="29488" y="0"/>
                </a:lnTo>
                <a:lnTo>
                  <a:pt x="20375" y="0"/>
                </a:lnTo>
                <a:lnTo>
                  <a:pt x="16463" y="900"/>
                </a:lnTo>
                <a:lnTo>
                  <a:pt x="13270" y="2703"/>
                </a:lnTo>
                <a:lnTo>
                  <a:pt x="10076" y="4517"/>
                </a:lnTo>
                <a:lnTo>
                  <a:pt x="7503" y="7059"/>
                </a:lnTo>
                <a:lnTo>
                  <a:pt x="5548" y="10360"/>
                </a:lnTo>
                <a:lnTo>
                  <a:pt x="3589" y="13637"/>
                </a:lnTo>
                <a:lnTo>
                  <a:pt x="2178" y="17589"/>
                </a:lnTo>
                <a:lnTo>
                  <a:pt x="1300" y="22186"/>
                </a:lnTo>
                <a:lnTo>
                  <a:pt x="431" y="26784"/>
                </a:lnTo>
                <a:lnTo>
                  <a:pt x="0" y="31823"/>
                </a:lnTo>
                <a:lnTo>
                  <a:pt x="0" y="43279"/>
                </a:lnTo>
                <a:lnTo>
                  <a:pt x="386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6499649" y="5749578"/>
            <a:ext cx="40975" cy="72708"/>
          </a:xfrm>
          <a:custGeom>
            <a:avLst/>
            <a:gdLst/>
            <a:ahLst/>
            <a:cxnLst/>
            <a:rect l="l" t="t" r="r" b="b"/>
            <a:pathLst>
              <a:path w="40975" h="72708">
                <a:moveTo>
                  <a:pt x="543" y="66700"/>
                </a:moveTo>
                <a:lnTo>
                  <a:pt x="284" y="69620"/>
                </a:lnTo>
                <a:lnTo>
                  <a:pt x="2242" y="72708"/>
                </a:lnTo>
                <a:lnTo>
                  <a:pt x="39019" y="72708"/>
                </a:lnTo>
                <a:lnTo>
                  <a:pt x="40553" y="71578"/>
                </a:lnTo>
                <a:lnTo>
                  <a:pt x="40975" y="68911"/>
                </a:lnTo>
                <a:lnTo>
                  <a:pt x="40928" y="67665"/>
                </a:lnTo>
                <a:lnTo>
                  <a:pt x="39019" y="64997"/>
                </a:lnTo>
                <a:lnTo>
                  <a:pt x="26280" y="64997"/>
                </a:lnTo>
                <a:lnTo>
                  <a:pt x="26280" y="1548"/>
                </a:lnTo>
                <a:lnTo>
                  <a:pt x="26121" y="914"/>
                </a:lnTo>
                <a:lnTo>
                  <a:pt x="23533" y="25"/>
                </a:lnTo>
                <a:lnTo>
                  <a:pt x="20735" y="0"/>
                </a:lnTo>
                <a:lnTo>
                  <a:pt x="17801" y="659"/>
                </a:lnTo>
                <a:lnTo>
                  <a:pt x="1583" y="11314"/>
                </a:lnTo>
                <a:lnTo>
                  <a:pt x="330" y="12762"/>
                </a:lnTo>
                <a:lnTo>
                  <a:pt x="0" y="15505"/>
                </a:lnTo>
                <a:lnTo>
                  <a:pt x="655" y="18835"/>
                </a:lnTo>
                <a:lnTo>
                  <a:pt x="3329" y="18403"/>
                </a:lnTo>
                <a:lnTo>
                  <a:pt x="16934" y="10083"/>
                </a:lnTo>
                <a:lnTo>
                  <a:pt x="16934" y="64997"/>
                </a:lnTo>
                <a:lnTo>
                  <a:pt x="2242" y="64997"/>
                </a:lnTo>
                <a:lnTo>
                  <a:pt x="543" y="667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6552035" y="5750071"/>
            <a:ext cx="44416" cy="73277"/>
          </a:xfrm>
          <a:custGeom>
            <a:avLst/>
            <a:gdLst/>
            <a:ahLst/>
            <a:cxnLst/>
            <a:rect l="l" t="t" r="r" b="b"/>
            <a:pathLst>
              <a:path w="44416" h="73277">
                <a:moveTo>
                  <a:pt x="1361" y="69455"/>
                </a:moveTo>
                <a:lnTo>
                  <a:pt x="3939" y="70711"/>
                </a:lnTo>
                <a:lnTo>
                  <a:pt x="6722" y="71625"/>
                </a:lnTo>
                <a:lnTo>
                  <a:pt x="9991" y="72490"/>
                </a:lnTo>
                <a:lnTo>
                  <a:pt x="13903" y="73112"/>
                </a:lnTo>
                <a:lnTo>
                  <a:pt x="18152" y="73277"/>
                </a:lnTo>
                <a:lnTo>
                  <a:pt x="22061" y="73277"/>
                </a:lnTo>
                <a:lnTo>
                  <a:pt x="25624" y="72731"/>
                </a:lnTo>
                <a:lnTo>
                  <a:pt x="28832" y="71650"/>
                </a:lnTo>
                <a:lnTo>
                  <a:pt x="32050" y="70571"/>
                </a:lnTo>
                <a:lnTo>
                  <a:pt x="34811" y="69009"/>
                </a:lnTo>
                <a:lnTo>
                  <a:pt x="39456" y="64883"/>
                </a:lnTo>
                <a:lnTo>
                  <a:pt x="41249" y="62341"/>
                </a:lnTo>
                <a:lnTo>
                  <a:pt x="42523" y="59321"/>
                </a:lnTo>
                <a:lnTo>
                  <a:pt x="43787" y="56311"/>
                </a:lnTo>
                <a:lnTo>
                  <a:pt x="44416" y="52870"/>
                </a:lnTo>
                <a:lnTo>
                  <a:pt x="44416" y="45871"/>
                </a:lnTo>
                <a:lnTo>
                  <a:pt x="43920" y="43027"/>
                </a:lnTo>
                <a:lnTo>
                  <a:pt x="42933" y="40460"/>
                </a:lnTo>
                <a:lnTo>
                  <a:pt x="41930" y="37894"/>
                </a:lnTo>
                <a:lnTo>
                  <a:pt x="38524" y="33908"/>
                </a:lnTo>
                <a:lnTo>
                  <a:pt x="34168" y="30708"/>
                </a:lnTo>
                <a:lnTo>
                  <a:pt x="31269" y="29717"/>
                </a:lnTo>
                <a:lnTo>
                  <a:pt x="28361" y="28724"/>
                </a:lnTo>
                <a:lnTo>
                  <a:pt x="24984" y="28232"/>
                </a:lnTo>
                <a:lnTo>
                  <a:pt x="16676" y="28293"/>
                </a:lnTo>
                <a:lnTo>
                  <a:pt x="12924" y="28623"/>
                </a:lnTo>
                <a:lnTo>
                  <a:pt x="12924" y="8366"/>
                </a:lnTo>
                <a:lnTo>
                  <a:pt x="38710" y="8366"/>
                </a:lnTo>
                <a:lnTo>
                  <a:pt x="40060" y="5458"/>
                </a:lnTo>
                <a:lnTo>
                  <a:pt x="40021" y="2804"/>
                </a:lnTo>
                <a:lnTo>
                  <a:pt x="37994" y="0"/>
                </a:lnTo>
                <a:lnTo>
                  <a:pt x="6833" y="0"/>
                </a:lnTo>
                <a:lnTo>
                  <a:pt x="4418" y="886"/>
                </a:lnTo>
                <a:lnTo>
                  <a:pt x="3568" y="3629"/>
                </a:lnTo>
                <a:lnTo>
                  <a:pt x="3568" y="33030"/>
                </a:lnTo>
                <a:lnTo>
                  <a:pt x="3788" y="35341"/>
                </a:lnTo>
                <a:lnTo>
                  <a:pt x="6400" y="36562"/>
                </a:lnTo>
                <a:lnTo>
                  <a:pt x="9263" y="36446"/>
                </a:lnTo>
                <a:lnTo>
                  <a:pt x="12456" y="36004"/>
                </a:lnTo>
                <a:lnTo>
                  <a:pt x="19684" y="35888"/>
                </a:lnTo>
                <a:lnTo>
                  <a:pt x="22371" y="36169"/>
                </a:lnTo>
                <a:lnTo>
                  <a:pt x="26864" y="37325"/>
                </a:lnTo>
                <a:lnTo>
                  <a:pt x="30208" y="39369"/>
                </a:lnTo>
                <a:lnTo>
                  <a:pt x="32757" y="42009"/>
                </a:lnTo>
                <a:lnTo>
                  <a:pt x="34168" y="45554"/>
                </a:lnTo>
                <a:lnTo>
                  <a:pt x="34513" y="49885"/>
                </a:lnTo>
                <a:lnTo>
                  <a:pt x="34513" y="52638"/>
                </a:lnTo>
                <a:lnTo>
                  <a:pt x="34107" y="54989"/>
                </a:lnTo>
                <a:lnTo>
                  <a:pt x="32437" y="58813"/>
                </a:lnTo>
                <a:lnTo>
                  <a:pt x="29811" y="61668"/>
                </a:lnTo>
                <a:lnTo>
                  <a:pt x="26603" y="63868"/>
                </a:lnTo>
                <a:lnTo>
                  <a:pt x="22529" y="65059"/>
                </a:lnTo>
                <a:lnTo>
                  <a:pt x="17863" y="65351"/>
                </a:lnTo>
                <a:lnTo>
                  <a:pt x="15264" y="65351"/>
                </a:lnTo>
                <a:lnTo>
                  <a:pt x="11103" y="64616"/>
                </a:lnTo>
                <a:lnTo>
                  <a:pt x="7589" y="63626"/>
                </a:lnTo>
                <a:lnTo>
                  <a:pt x="3996" y="62049"/>
                </a:lnTo>
                <a:lnTo>
                  <a:pt x="1062" y="60958"/>
                </a:lnTo>
                <a:lnTo>
                  <a:pt x="0" y="63550"/>
                </a:lnTo>
                <a:lnTo>
                  <a:pt x="25" y="66470"/>
                </a:lnTo>
                <a:lnTo>
                  <a:pt x="1361" y="69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6633122" y="576820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5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68"/>
                </a:lnTo>
                <a:lnTo>
                  <a:pt x="12813" y="12866"/>
                </a:lnTo>
                <a:lnTo>
                  <a:pt x="15116" y="9461"/>
                </a:lnTo>
                <a:lnTo>
                  <a:pt x="18421" y="7747"/>
                </a:lnTo>
                <a:lnTo>
                  <a:pt x="24847" y="7747"/>
                </a:lnTo>
                <a:lnTo>
                  <a:pt x="28199" y="8686"/>
                </a:lnTo>
                <a:lnTo>
                  <a:pt x="32147" y="10717"/>
                </a:lnTo>
                <a:lnTo>
                  <a:pt x="35557" y="13374"/>
                </a:lnTo>
                <a:lnTo>
                  <a:pt x="38400" y="11214"/>
                </a:lnTo>
                <a:lnTo>
                  <a:pt x="38375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2" y="1612"/>
                </a:lnTo>
                <a:lnTo>
                  <a:pt x="28858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0" y="0"/>
                </a:lnTo>
                <a:lnTo>
                  <a:pt x="16628" y="547"/>
                </a:lnTo>
                <a:lnTo>
                  <a:pt x="13841" y="1648"/>
                </a:lnTo>
                <a:lnTo>
                  <a:pt x="11070" y="2743"/>
                </a:lnTo>
                <a:lnTo>
                  <a:pt x="8655" y="4432"/>
                </a:lnTo>
                <a:lnTo>
                  <a:pt x="4554" y="8963"/>
                </a:lnTo>
                <a:lnTo>
                  <a:pt x="2933" y="11887"/>
                </a:lnTo>
                <a:lnTo>
                  <a:pt x="1760" y="15429"/>
                </a:lnTo>
                <a:lnTo>
                  <a:pt x="582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1"/>
                </a:lnTo>
                <a:lnTo>
                  <a:pt x="1436" y="39711"/>
                </a:lnTo>
                <a:lnTo>
                  <a:pt x="2390" y="43041"/>
                </a:lnTo>
                <a:lnTo>
                  <a:pt x="3801" y="45845"/>
                </a:lnTo>
                <a:lnTo>
                  <a:pt x="5633" y="48131"/>
                </a:lnTo>
                <a:lnTo>
                  <a:pt x="9730" y="52171"/>
                </a:lnTo>
                <a:lnTo>
                  <a:pt x="12456" y="53352"/>
                </a:lnTo>
                <a:lnTo>
                  <a:pt x="15163" y="54547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49" y="50800"/>
                </a:lnTo>
                <a:lnTo>
                  <a:pt x="38375" y="47866"/>
                </a:lnTo>
                <a:lnTo>
                  <a:pt x="38624" y="45032"/>
                </a:lnTo>
                <a:lnTo>
                  <a:pt x="38599" y="43661"/>
                </a:lnTo>
                <a:lnTo>
                  <a:pt x="36716" y="40792"/>
                </a:lnTo>
                <a:lnTo>
                  <a:pt x="33599" y="43153"/>
                </a:lnTo>
                <a:lnTo>
                  <a:pt x="29959" y="45478"/>
                </a:lnTo>
                <a:lnTo>
                  <a:pt x="26837" y="46824"/>
                </a:lnTo>
                <a:lnTo>
                  <a:pt x="22950" y="47156"/>
                </a:lnTo>
                <a:lnTo>
                  <a:pt x="18842" y="46760"/>
                </a:lnTo>
                <a:lnTo>
                  <a:pt x="15472" y="45162"/>
                </a:lnTo>
                <a:lnTo>
                  <a:pt x="12887" y="42303"/>
                </a:lnTo>
                <a:lnTo>
                  <a:pt x="10857" y="38632"/>
                </a:lnTo>
                <a:lnTo>
                  <a:pt x="965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6680321" y="57681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40" y="17424"/>
                </a:moveTo>
                <a:lnTo>
                  <a:pt x="43822" y="14544"/>
                </a:lnTo>
                <a:lnTo>
                  <a:pt x="43006" y="11659"/>
                </a:lnTo>
                <a:lnTo>
                  <a:pt x="39982" y="7012"/>
                </a:lnTo>
                <a:lnTo>
                  <a:pt x="36024" y="3164"/>
                </a:lnTo>
                <a:lnTo>
                  <a:pt x="3332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96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82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5" y="14961"/>
                </a:lnTo>
                <a:lnTo>
                  <a:pt x="13766" y="1932"/>
                </a:lnTo>
                <a:lnTo>
                  <a:pt x="10868" y="3214"/>
                </a:lnTo>
                <a:lnTo>
                  <a:pt x="8394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9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900" y="53467"/>
                </a:lnTo>
                <a:lnTo>
                  <a:pt x="16934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0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4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31" y="47523"/>
                </a:lnTo>
                <a:lnTo>
                  <a:pt x="25330" y="47729"/>
                </a:lnTo>
                <a:lnTo>
                  <a:pt x="22367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8"/>
                </a:lnTo>
                <a:lnTo>
                  <a:pt x="10123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40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09" y="9334"/>
                </a:lnTo>
                <a:lnTo>
                  <a:pt x="18864" y="7631"/>
                </a:lnTo>
                <a:lnTo>
                  <a:pt x="23036" y="7203"/>
                </a:lnTo>
                <a:lnTo>
                  <a:pt x="27396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6739286" y="576814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8" y="53502"/>
                </a:lnTo>
                <a:lnTo>
                  <a:pt x="2868" y="54432"/>
                </a:lnTo>
                <a:lnTo>
                  <a:pt x="6126" y="54432"/>
                </a:lnTo>
                <a:lnTo>
                  <a:pt x="8985" y="52743"/>
                </a:lnTo>
                <a:lnTo>
                  <a:pt x="8985" y="19710"/>
                </a:lnTo>
                <a:lnTo>
                  <a:pt x="10259" y="17665"/>
                </a:lnTo>
                <a:lnTo>
                  <a:pt x="12462" y="14514"/>
                </a:lnTo>
                <a:lnTo>
                  <a:pt x="14522" y="11962"/>
                </a:lnTo>
                <a:lnTo>
                  <a:pt x="17365" y="9640"/>
                </a:lnTo>
                <a:lnTo>
                  <a:pt x="19991" y="8712"/>
                </a:lnTo>
                <a:lnTo>
                  <a:pt x="23021" y="8928"/>
                </a:lnTo>
                <a:lnTo>
                  <a:pt x="25786" y="9752"/>
                </a:lnTo>
                <a:lnTo>
                  <a:pt x="28533" y="8431"/>
                </a:lnTo>
                <a:lnTo>
                  <a:pt x="28583" y="3275"/>
                </a:lnTo>
                <a:lnTo>
                  <a:pt x="26229" y="712"/>
                </a:lnTo>
                <a:lnTo>
                  <a:pt x="23111" y="90"/>
                </a:lnTo>
                <a:lnTo>
                  <a:pt x="20448" y="0"/>
                </a:lnTo>
                <a:lnTo>
                  <a:pt x="17340" y="712"/>
                </a:lnTo>
                <a:lnTo>
                  <a:pt x="14183" y="2653"/>
                </a:lnTo>
                <a:lnTo>
                  <a:pt x="10720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7" y="814"/>
                </a:lnTo>
                <a:lnTo>
                  <a:pt x="2573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6771765" y="5755525"/>
            <a:ext cx="31986" cy="67718"/>
          </a:xfrm>
          <a:custGeom>
            <a:avLst/>
            <a:gdLst/>
            <a:ahLst/>
            <a:cxnLst/>
            <a:rect l="l" t="t" r="r" b="b"/>
            <a:pathLst>
              <a:path w="31986" h="67718">
                <a:moveTo>
                  <a:pt x="9442" y="58243"/>
                </a:moveTo>
                <a:lnTo>
                  <a:pt x="10803" y="62153"/>
                </a:lnTo>
                <a:lnTo>
                  <a:pt x="13133" y="64947"/>
                </a:lnTo>
                <a:lnTo>
                  <a:pt x="16423" y="66690"/>
                </a:lnTo>
                <a:lnTo>
                  <a:pt x="20411" y="67718"/>
                </a:lnTo>
                <a:lnTo>
                  <a:pt x="22960" y="67718"/>
                </a:lnTo>
                <a:lnTo>
                  <a:pt x="25459" y="67538"/>
                </a:lnTo>
                <a:lnTo>
                  <a:pt x="28569" y="66955"/>
                </a:lnTo>
                <a:lnTo>
                  <a:pt x="31762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28" y="58359"/>
                </a:lnTo>
                <a:lnTo>
                  <a:pt x="27371" y="59424"/>
                </a:lnTo>
                <a:lnTo>
                  <a:pt x="24483" y="59832"/>
                </a:lnTo>
                <a:lnTo>
                  <a:pt x="21910" y="59832"/>
                </a:lnTo>
                <a:lnTo>
                  <a:pt x="20112" y="58953"/>
                </a:lnTo>
                <a:lnTo>
                  <a:pt x="18119" y="55425"/>
                </a:lnTo>
                <a:lnTo>
                  <a:pt x="17625" y="52807"/>
                </a:lnTo>
                <a:lnTo>
                  <a:pt x="17625" y="21325"/>
                </a:lnTo>
                <a:lnTo>
                  <a:pt x="30189" y="21325"/>
                </a:lnTo>
                <a:lnTo>
                  <a:pt x="31986" y="18874"/>
                </a:lnTo>
                <a:lnTo>
                  <a:pt x="31949" y="16231"/>
                </a:lnTo>
                <a:lnTo>
                  <a:pt x="30189" y="13690"/>
                </a:lnTo>
                <a:lnTo>
                  <a:pt x="17625" y="13690"/>
                </a:lnTo>
                <a:lnTo>
                  <a:pt x="17625" y="1742"/>
                </a:lnTo>
                <a:lnTo>
                  <a:pt x="17402" y="1018"/>
                </a:lnTo>
                <a:lnTo>
                  <a:pt x="14752" y="0"/>
                </a:lnTo>
                <a:lnTo>
                  <a:pt x="11512" y="0"/>
                </a:lnTo>
                <a:lnTo>
                  <a:pt x="8651" y="1742"/>
                </a:lnTo>
                <a:lnTo>
                  <a:pt x="8651" y="13690"/>
                </a:lnTo>
                <a:lnTo>
                  <a:pt x="1838" y="13690"/>
                </a:lnTo>
                <a:lnTo>
                  <a:pt x="341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1" y="21325"/>
                </a:lnTo>
                <a:lnTo>
                  <a:pt x="8651" y="53582"/>
                </a:lnTo>
                <a:lnTo>
                  <a:pt x="8910" y="56123"/>
                </a:lnTo>
                <a:lnTo>
                  <a:pt x="9442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6814346" y="5748224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6"/>
                </a:moveTo>
                <a:lnTo>
                  <a:pt x="388" y="9143"/>
                </a:lnTo>
                <a:lnTo>
                  <a:pt x="3394" y="11048"/>
                </a:lnTo>
                <a:lnTo>
                  <a:pt x="7639" y="11048"/>
                </a:lnTo>
                <a:lnTo>
                  <a:pt x="10695" y="9093"/>
                </a:lnTo>
                <a:lnTo>
                  <a:pt x="11094" y="5472"/>
                </a:lnTo>
                <a:lnTo>
                  <a:pt x="10709" y="1918"/>
                </a:lnTo>
                <a:lnTo>
                  <a:pt x="7715" y="0"/>
                </a:lnTo>
                <a:lnTo>
                  <a:pt x="3459" y="0"/>
                </a:lnTo>
                <a:lnTo>
                  <a:pt x="400" y="1954"/>
                </a:lnTo>
                <a:lnTo>
                  <a:pt x="0" y="5586"/>
                </a:lnTo>
                <a:close/>
              </a:path>
              <a:path w="11094" h="74358">
                <a:moveTo>
                  <a:pt x="1400" y="73620"/>
                </a:moveTo>
                <a:lnTo>
                  <a:pt x="3953" y="74358"/>
                </a:lnTo>
                <a:lnTo>
                  <a:pt x="7207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6" y="21704"/>
                </a:lnTo>
                <a:lnTo>
                  <a:pt x="7207" y="20739"/>
                </a:lnTo>
                <a:lnTo>
                  <a:pt x="3953" y="20739"/>
                </a:lnTo>
                <a:lnTo>
                  <a:pt x="1079" y="22442"/>
                </a:lnTo>
                <a:lnTo>
                  <a:pt x="1079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6834496" y="5744149"/>
            <a:ext cx="33138" cy="78433"/>
          </a:xfrm>
          <a:custGeom>
            <a:avLst/>
            <a:gdLst/>
            <a:ahLst/>
            <a:cxnLst/>
            <a:rect l="l" t="t" r="r" b="b"/>
            <a:pathLst>
              <a:path w="33138" h="78433">
                <a:moveTo>
                  <a:pt x="28619" y="25067"/>
                </a:moveTo>
                <a:lnTo>
                  <a:pt x="17686" y="25067"/>
                </a:lnTo>
                <a:lnTo>
                  <a:pt x="17686" y="17434"/>
                </a:lnTo>
                <a:lnTo>
                  <a:pt x="18060" y="14094"/>
                </a:lnTo>
                <a:lnTo>
                  <a:pt x="18741" y="11365"/>
                </a:lnTo>
                <a:lnTo>
                  <a:pt x="20660" y="8773"/>
                </a:lnTo>
                <a:lnTo>
                  <a:pt x="23676" y="7658"/>
                </a:lnTo>
                <a:lnTo>
                  <a:pt x="26869" y="7733"/>
                </a:lnTo>
                <a:lnTo>
                  <a:pt x="30091" y="8672"/>
                </a:lnTo>
                <a:lnTo>
                  <a:pt x="32777" y="8596"/>
                </a:lnTo>
                <a:lnTo>
                  <a:pt x="33138" y="5864"/>
                </a:lnTo>
                <a:lnTo>
                  <a:pt x="33050" y="4050"/>
                </a:lnTo>
                <a:lnTo>
                  <a:pt x="30895" y="1155"/>
                </a:lnTo>
                <a:lnTo>
                  <a:pt x="28133" y="367"/>
                </a:lnTo>
                <a:lnTo>
                  <a:pt x="24432" y="0"/>
                </a:lnTo>
                <a:lnTo>
                  <a:pt x="21747" y="0"/>
                </a:lnTo>
                <a:lnTo>
                  <a:pt x="19422" y="378"/>
                </a:lnTo>
                <a:lnTo>
                  <a:pt x="15458" y="1905"/>
                </a:lnTo>
                <a:lnTo>
                  <a:pt x="12513" y="4683"/>
                </a:lnTo>
                <a:lnTo>
                  <a:pt x="10233" y="8341"/>
                </a:lnTo>
                <a:lnTo>
                  <a:pt x="8971" y="13370"/>
                </a:lnTo>
                <a:lnTo>
                  <a:pt x="8649" y="16369"/>
                </a:lnTo>
                <a:lnTo>
                  <a:pt x="8649" y="25067"/>
                </a:lnTo>
                <a:lnTo>
                  <a:pt x="1742" y="25067"/>
                </a:lnTo>
                <a:lnTo>
                  <a:pt x="290" y="26236"/>
                </a:lnTo>
                <a:lnTo>
                  <a:pt x="0" y="28905"/>
                </a:lnTo>
                <a:lnTo>
                  <a:pt x="1742" y="32702"/>
                </a:lnTo>
                <a:lnTo>
                  <a:pt x="8649" y="32702"/>
                </a:lnTo>
                <a:lnTo>
                  <a:pt x="8649" y="76744"/>
                </a:lnTo>
                <a:lnTo>
                  <a:pt x="9020" y="77696"/>
                </a:lnTo>
                <a:lnTo>
                  <a:pt x="11569" y="78433"/>
                </a:lnTo>
                <a:lnTo>
                  <a:pt x="14762" y="78433"/>
                </a:lnTo>
                <a:lnTo>
                  <a:pt x="17686" y="76744"/>
                </a:lnTo>
                <a:lnTo>
                  <a:pt x="17686" y="32702"/>
                </a:lnTo>
                <a:lnTo>
                  <a:pt x="28619" y="32702"/>
                </a:lnTo>
                <a:lnTo>
                  <a:pt x="30412" y="30251"/>
                </a:lnTo>
                <a:lnTo>
                  <a:pt x="30361" y="27608"/>
                </a:lnTo>
                <a:lnTo>
                  <a:pt x="28619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6873768" y="57482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1" y="9143"/>
                </a:lnTo>
                <a:lnTo>
                  <a:pt x="3390" y="11048"/>
                </a:lnTo>
                <a:lnTo>
                  <a:pt x="7639" y="11048"/>
                </a:lnTo>
                <a:lnTo>
                  <a:pt x="10694" y="9093"/>
                </a:lnTo>
                <a:lnTo>
                  <a:pt x="11090" y="5472"/>
                </a:lnTo>
                <a:lnTo>
                  <a:pt x="10706" y="1918"/>
                </a:lnTo>
                <a:lnTo>
                  <a:pt x="7713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273" y="73432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38" y="21704"/>
                </a:lnTo>
                <a:lnTo>
                  <a:pt x="7203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273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6896962" y="5768146"/>
            <a:ext cx="45040" cy="55209"/>
          </a:xfrm>
          <a:custGeom>
            <a:avLst/>
            <a:gdLst/>
            <a:ahLst/>
            <a:cxnLst/>
            <a:rect l="l" t="t" r="r" b="b"/>
            <a:pathLst>
              <a:path w="45040" h="55209">
                <a:moveTo>
                  <a:pt x="44644" y="17424"/>
                </a:moveTo>
                <a:lnTo>
                  <a:pt x="43823" y="14544"/>
                </a:lnTo>
                <a:lnTo>
                  <a:pt x="43006" y="11659"/>
                </a:lnTo>
                <a:lnTo>
                  <a:pt x="39989" y="7012"/>
                </a:lnTo>
                <a:lnTo>
                  <a:pt x="36026" y="3164"/>
                </a:lnTo>
                <a:lnTo>
                  <a:pt x="33329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96" y="7203"/>
                </a:lnTo>
                <a:lnTo>
                  <a:pt x="30653" y="8586"/>
                </a:lnTo>
                <a:lnTo>
                  <a:pt x="32868" y="11343"/>
                </a:lnTo>
                <a:lnTo>
                  <a:pt x="35086" y="14086"/>
                </a:lnTo>
                <a:lnTo>
                  <a:pt x="36126" y="17881"/>
                </a:lnTo>
                <a:lnTo>
                  <a:pt x="36014" y="22719"/>
                </a:lnTo>
                <a:lnTo>
                  <a:pt x="9314" y="22719"/>
                </a:lnTo>
                <a:lnTo>
                  <a:pt x="9730" y="18719"/>
                </a:lnTo>
                <a:lnTo>
                  <a:pt x="10970" y="14961"/>
                </a:lnTo>
                <a:lnTo>
                  <a:pt x="13766" y="1932"/>
                </a:lnTo>
                <a:lnTo>
                  <a:pt x="10868" y="3214"/>
                </a:lnTo>
                <a:lnTo>
                  <a:pt x="8395" y="5054"/>
                </a:lnTo>
                <a:lnTo>
                  <a:pt x="4284" y="9856"/>
                </a:lnTo>
                <a:lnTo>
                  <a:pt x="2725" y="12776"/>
                </a:lnTo>
                <a:lnTo>
                  <a:pt x="1638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7" y="36374"/>
                </a:lnTo>
                <a:lnTo>
                  <a:pt x="1584" y="39801"/>
                </a:lnTo>
                <a:lnTo>
                  <a:pt x="2635" y="43218"/>
                </a:lnTo>
                <a:lnTo>
                  <a:pt x="4198" y="46065"/>
                </a:lnTo>
                <a:lnTo>
                  <a:pt x="8335" y="50598"/>
                </a:lnTo>
                <a:lnTo>
                  <a:pt x="10883" y="52311"/>
                </a:lnTo>
                <a:lnTo>
                  <a:pt x="13903" y="53467"/>
                </a:lnTo>
                <a:lnTo>
                  <a:pt x="16937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5" y="55029"/>
                </a:lnTo>
                <a:lnTo>
                  <a:pt x="33094" y="54306"/>
                </a:lnTo>
                <a:lnTo>
                  <a:pt x="36446" y="53467"/>
                </a:lnTo>
                <a:lnTo>
                  <a:pt x="40258" y="52095"/>
                </a:lnTo>
                <a:lnTo>
                  <a:pt x="42847" y="49428"/>
                </a:lnTo>
                <a:lnTo>
                  <a:pt x="42974" y="46824"/>
                </a:lnTo>
                <a:lnTo>
                  <a:pt x="42191" y="44132"/>
                </a:lnTo>
                <a:lnTo>
                  <a:pt x="39568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39" y="47523"/>
                </a:lnTo>
                <a:lnTo>
                  <a:pt x="25330" y="47729"/>
                </a:lnTo>
                <a:lnTo>
                  <a:pt x="22374" y="47729"/>
                </a:lnTo>
                <a:lnTo>
                  <a:pt x="17828" y="46432"/>
                </a:lnTo>
                <a:lnTo>
                  <a:pt x="14127" y="44348"/>
                </a:lnTo>
                <a:lnTo>
                  <a:pt x="11574" y="41148"/>
                </a:lnTo>
                <a:lnTo>
                  <a:pt x="10130" y="37007"/>
                </a:lnTo>
                <a:lnTo>
                  <a:pt x="9314" y="32259"/>
                </a:lnTo>
                <a:lnTo>
                  <a:pt x="9314" y="29466"/>
                </a:lnTo>
                <a:lnTo>
                  <a:pt x="41548" y="29466"/>
                </a:lnTo>
                <a:lnTo>
                  <a:pt x="43985" y="28552"/>
                </a:lnTo>
                <a:lnTo>
                  <a:pt x="45040" y="25452"/>
                </a:lnTo>
                <a:lnTo>
                  <a:pt x="45040" y="20497"/>
                </a:lnTo>
                <a:lnTo>
                  <a:pt x="44644" y="17424"/>
                </a:lnTo>
                <a:close/>
              </a:path>
              <a:path w="45040" h="55209">
                <a:moveTo>
                  <a:pt x="10970" y="14961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68" y="7631"/>
                </a:lnTo>
                <a:lnTo>
                  <a:pt x="23040" y="7203"/>
                </a:lnTo>
                <a:lnTo>
                  <a:pt x="27396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8" y="647"/>
                </a:lnTo>
                <a:lnTo>
                  <a:pt x="13766" y="1932"/>
                </a:lnTo>
                <a:lnTo>
                  <a:pt x="10970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6952842" y="5802807"/>
            <a:ext cx="13247" cy="77810"/>
          </a:xfrm>
          <a:custGeom>
            <a:avLst/>
            <a:gdLst/>
            <a:ahLst/>
            <a:cxnLst/>
            <a:rect l="l" t="t" r="r" b="b"/>
            <a:pathLst>
              <a:path w="13247" h="77810">
                <a:moveTo>
                  <a:pt x="13247" y="19820"/>
                </a:moveTo>
                <a:lnTo>
                  <a:pt x="12801" y="8329"/>
                </a:lnTo>
                <a:lnTo>
                  <a:pt x="10918" y="4572"/>
                </a:lnTo>
                <a:lnTo>
                  <a:pt x="9878" y="0"/>
                </a:lnTo>
                <a:lnTo>
                  <a:pt x="8171" y="16951"/>
                </a:lnTo>
                <a:lnTo>
                  <a:pt x="13247" y="19820"/>
                </a:lnTo>
                <a:close/>
              </a:path>
              <a:path w="13247" h="77810">
                <a:moveTo>
                  <a:pt x="37037" y="11440"/>
                </a:moveTo>
                <a:lnTo>
                  <a:pt x="37111" y="18641"/>
                </a:lnTo>
                <a:lnTo>
                  <a:pt x="39725" y="19771"/>
                </a:lnTo>
                <a:lnTo>
                  <a:pt x="42458" y="19771"/>
                </a:lnTo>
                <a:lnTo>
                  <a:pt x="45035" y="18082"/>
                </a:lnTo>
                <a:lnTo>
                  <a:pt x="45035" y="-56249"/>
                </a:lnTo>
                <a:lnTo>
                  <a:pt x="44801" y="-57012"/>
                </a:lnTo>
                <a:lnTo>
                  <a:pt x="42115" y="-57989"/>
                </a:lnTo>
                <a:lnTo>
                  <a:pt x="38883" y="-57989"/>
                </a:lnTo>
                <a:lnTo>
                  <a:pt x="36014" y="-56249"/>
                </a:lnTo>
                <a:lnTo>
                  <a:pt x="36014" y="-27064"/>
                </a:lnTo>
                <a:lnTo>
                  <a:pt x="31344" y="-31446"/>
                </a:lnTo>
                <a:lnTo>
                  <a:pt x="26592" y="-34013"/>
                </a:lnTo>
                <a:lnTo>
                  <a:pt x="23964" y="-34660"/>
                </a:lnTo>
                <a:lnTo>
                  <a:pt x="17664" y="-34660"/>
                </a:lnTo>
                <a:lnTo>
                  <a:pt x="14622" y="-33987"/>
                </a:lnTo>
                <a:lnTo>
                  <a:pt x="11995" y="-32677"/>
                </a:lnTo>
                <a:lnTo>
                  <a:pt x="9370" y="-31344"/>
                </a:lnTo>
                <a:lnTo>
                  <a:pt x="7152" y="-29466"/>
                </a:lnTo>
                <a:lnTo>
                  <a:pt x="3602" y="-24551"/>
                </a:lnTo>
                <a:lnTo>
                  <a:pt x="2252" y="-21592"/>
                </a:lnTo>
                <a:lnTo>
                  <a:pt x="1350" y="-18097"/>
                </a:lnTo>
                <a:lnTo>
                  <a:pt x="445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9" y="698"/>
                </a:lnTo>
                <a:lnTo>
                  <a:pt x="1090" y="3999"/>
                </a:lnTo>
                <a:lnTo>
                  <a:pt x="1807" y="7289"/>
                </a:lnTo>
                <a:lnTo>
                  <a:pt x="2955" y="10144"/>
                </a:lnTo>
                <a:lnTo>
                  <a:pt x="4542" y="12595"/>
                </a:lnTo>
                <a:lnTo>
                  <a:pt x="8171" y="16951"/>
                </a:lnTo>
                <a:lnTo>
                  <a:pt x="9878" y="0"/>
                </a:lnTo>
                <a:lnTo>
                  <a:pt x="9298" y="-4892"/>
                </a:lnTo>
                <a:lnTo>
                  <a:pt x="9298" y="-9806"/>
                </a:lnTo>
                <a:lnTo>
                  <a:pt x="9978" y="-14453"/>
                </a:lnTo>
                <a:lnTo>
                  <a:pt x="11155" y="-18823"/>
                </a:lnTo>
                <a:lnTo>
                  <a:pt x="13147" y="-22467"/>
                </a:lnTo>
                <a:lnTo>
                  <a:pt x="16041" y="-25059"/>
                </a:lnTo>
                <a:lnTo>
                  <a:pt x="19583" y="-26733"/>
                </a:lnTo>
                <a:lnTo>
                  <a:pt x="24339" y="-26733"/>
                </a:lnTo>
                <a:lnTo>
                  <a:pt x="28964" y="-24310"/>
                </a:lnTo>
                <a:lnTo>
                  <a:pt x="33583" y="-20332"/>
                </a:lnTo>
                <a:lnTo>
                  <a:pt x="36014" y="-17247"/>
                </a:lnTo>
                <a:lnTo>
                  <a:pt x="36014" y="2843"/>
                </a:lnTo>
                <a:lnTo>
                  <a:pt x="33252" y="6210"/>
                </a:lnTo>
                <a:lnTo>
                  <a:pt x="29502" y="9712"/>
                </a:lnTo>
                <a:lnTo>
                  <a:pt x="26045" y="11832"/>
                </a:lnTo>
                <a:lnTo>
                  <a:pt x="22679" y="12660"/>
                </a:lnTo>
                <a:lnTo>
                  <a:pt x="19126" y="12660"/>
                </a:lnTo>
                <a:lnTo>
                  <a:pt x="15613" y="10972"/>
                </a:lnTo>
                <a:lnTo>
                  <a:pt x="12801" y="8329"/>
                </a:lnTo>
                <a:lnTo>
                  <a:pt x="13247" y="19820"/>
                </a:lnTo>
                <a:lnTo>
                  <a:pt x="16314" y="20548"/>
                </a:lnTo>
                <a:lnTo>
                  <a:pt x="23213" y="20548"/>
                </a:lnTo>
                <a:lnTo>
                  <a:pt x="26243" y="19734"/>
                </a:lnTo>
                <a:lnTo>
                  <a:pt x="29029" y="18133"/>
                </a:lnTo>
                <a:lnTo>
                  <a:pt x="31790" y="16534"/>
                </a:lnTo>
                <a:lnTo>
                  <a:pt x="34466" y="14298"/>
                </a:lnTo>
                <a:lnTo>
                  <a:pt x="37037" y="11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7037078" y="5749171"/>
            <a:ext cx="51079" cy="74004"/>
          </a:xfrm>
          <a:custGeom>
            <a:avLst/>
            <a:gdLst/>
            <a:ahLst/>
            <a:cxnLst/>
            <a:rect l="l" t="t" r="r" b="b"/>
            <a:pathLst>
              <a:path w="51079" h="74004">
                <a:moveTo>
                  <a:pt x="0" y="31953"/>
                </a:moveTo>
                <a:lnTo>
                  <a:pt x="0" y="43789"/>
                </a:lnTo>
                <a:lnTo>
                  <a:pt x="694" y="48959"/>
                </a:lnTo>
                <a:lnTo>
                  <a:pt x="2091" y="53441"/>
                </a:lnTo>
                <a:lnTo>
                  <a:pt x="3477" y="57927"/>
                </a:lnTo>
                <a:lnTo>
                  <a:pt x="5471" y="61685"/>
                </a:lnTo>
                <a:lnTo>
                  <a:pt x="8070" y="64745"/>
                </a:lnTo>
                <a:lnTo>
                  <a:pt x="10659" y="67795"/>
                </a:lnTo>
                <a:lnTo>
                  <a:pt x="13802" y="70091"/>
                </a:lnTo>
                <a:lnTo>
                  <a:pt x="17477" y="71653"/>
                </a:lnTo>
                <a:lnTo>
                  <a:pt x="21167" y="73216"/>
                </a:lnTo>
                <a:lnTo>
                  <a:pt x="25289" y="74004"/>
                </a:lnTo>
                <a:lnTo>
                  <a:pt x="32506" y="74004"/>
                </a:lnTo>
                <a:lnTo>
                  <a:pt x="37176" y="73256"/>
                </a:lnTo>
                <a:lnTo>
                  <a:pt x="41385" y="72151"/>
                </a:lnTo>
                <a:lnTo>
                  <a:pt x="44827" y="70689"/>
                </a:lnTo>
                <a:lnTo>
                  <a:pt x="48602" y="68427"/>
                </a:lnTo>
                <a:lnTo>
                  <a:pt x="50831" y="65634"/>
                </a:lnTo>
                <a:lnTo>
                  <a:pt x="51079" y="62905"/>
                </a:lnTo>
                <a:lnTo>
                  <a:pt x="50943" y="60223"/>
                </a:lnTo>
                <a:lnTo>
                  <a:pt x="48355" y="59006"/>
                </a:lnTo>
                <a:lnTo>
                  <a:pt x="45247" y="61213"/>
                </a:lnTo>
                <a:lnTo>
                  <a:pt x="42299" y="62966"/>
                </a:lnTo>
                <a:lnTo>
                  <a:pt x="38426" y="64465"/>
                </a:lnTo>
                <a:lnTo>
                  <a:pt x="33872" y="65519"/>
                </a:lnTo>
                <a:lnTo>
                  <a:pt x="27744" y="65519"/>
                </a:lnTo>
                <a:lnTo>
                  <a:pt x="24771" y="64922"/>
                </a:lnTo>
                <a:lnTo>
                  <a:pt x="22146" y="63704"/>
                </a:lnTo>
                <a:lnTo>
                  <a:pt x="19522" y="62509"/>
                </a:lnTo>
                <a:lnTo>
                  <a:pt x="17308" y="60721"/>
                </a:lnTo>
                <a:lnTo>
                  <a:pt x="13694" y="55994"/>
                </a:lnTo>
                <a:lnTo>
                  <a:pt x="12307" y="53063"/>
                </a:lnTo>
                <a:lnTo>
                  <a:pt x="11339" y="49531"/>
                </a:lnTo>
                <a:lnTo>
                  <a:pt x="10386" y="46024"/>
                </a:lnTo>
                <a:lnTo>
                  <a:pt x="9903" y="41976"/>
                </a:lnTo>
                <a:lnTo>
                  <a:pt x="9903" y="32781"/>
                </a:lnTo>
                <a:lnTo>
                  <a:pt x="10396" y="28691"/>
                </a:lnTo>
                <a:lnTo>
                  <a:pt x="11400" y="25083"/>
                </a:lnTo>
                <a:lnTo>
                  <a:pt x="12405" y="21502"/>
                </a:lnTo>
                <a:lnTo>
                  <a:pt x="13816" y="18453"/>
                </a:lnTo>
                <a:lnTo>
                  <a:pt x="15648" y="15965"/>
                </a:lnTo>
                <a:lnTo>
                  <a:pt x="19659" y="11583"/>
                </a:lnTo>
                <a:lnTo>
                  <a:pt x="22232" y="10298"/>
                </a:lnTo>
                <a:lnTo>
                  <a:pt x="24796" y="9017"/>
                </a:lnTo>
                <a:lnTo>
                  <a:pt x="27644" y="8369"/>
                </a:lnTo>
                <a:lnTo>
                  <a:pt x="33674" y="8369"/>
                </a:lnTo>
                <a:lnTo>
                  <a:pt x="38202" y="9464"/>
                </a:lnTo>
                <a:lnTo>
                  <a:pt x="42015" y="10986"/>
                </a:lnTo>
                <a:lnTo>
                  <a:pt x="44888" y="12739"/>
                </a:lnTo>
                <a:lnTo>
                  <a:pt x="47882" y="15001"/>
                </a:lnTo>
                <a:lnTo>
                  <a:pt x="50507" y="13956"/>
                </a:lnTo>
                <a:lnTo>
                  <a:pt x="50820" y="11112"/>
                </a:lnTo>
                <a:lnTo>
                  <a:pt x="50507" y="8128"/>
                </a:lnTo>
                <a:lnTo>
                  <a:pt x="48714" y="5551"/>
                </a:lnTo>
                <a:lnTo>
                  <a:pt x="45298" y="3354"/>
                </a:lnTo>
                <a:lnTo>
                  <a:pt x="42217" y="2068"/>
                </a:lnTo>
                <a:lnTo>
                  <a:pt x="38811" y="979"/>
                </a:lnTo>
                <a:lnTo>
                  <a:pt x="34959" y="204"/>
                </a:lnTo>
                <a:lnTo>
                  <a:pt x="30948" y="0"/>
                </a:lnTo>
                <a:lnTo>
                  <a:pt x="26344" y="0"/>
                </a:lnTo>
                <a:lnTo>
                  <a:pt x="22146" y="852"/>
                </a:lnTo>
                <a:lnTo>
                  <a:pt x="18345" y="2566"/>
                </a:lnTo>
                <a:lnTo>
                  <a:pt x="14568" y="4279"/>
                </a:lnTo>
                <a:lnTo>
                  <a:pt x="11314" y="6771"/>
                </a:lnTo>
                <a:lnTo>
                  <a:pt x="8589" y="10021"/>
                </a:lnTo>
                <a:lnTo>
                  <a:pt x="5881" y="13286"/>
                </a:lnTo>
                <a:lnTo>
                  <a:pt x="3761" y="17246"/>
                </a:lnTo>
                <a:lnTo>
                  <a:pt x="2252" y="21934"/>
                </a:lnTo>
                <a:lnTo>
                  <a:pt x="755" y="26631"/>
                </a:lnTo>
                <a:lnTo>
                  <a:pt x="0" y="319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7096114" y="57681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9" y="39470"/>
                </a:lnTo>
                <a:lnTo>
                  <a:pt x="2448" y="42811"/>
                </a:lnTo>
                <a:lnTo>
                  <a:pt x="3930" y="45655"/>
                </a:lnTo>
                <a:lnTo>
                  <a:pt x="5925" y="48005"/>
                </a:lnTo>
                <a:lnTo>
                  <a:pt x="10421" y="52132"/>
                </a:lnTo>
                <a:lnTo>
                  <a:pt x="9540" y="32802"/>
                </a:lnTo>
                <a:lnTo>
                  <a:pt x="9306" y="30210"/>
                </a:lnTo>
                <a:lnTo>
                  <a:pt x="9306" y="24598"/>
                </a:lnTo>
                <a:lnTo>
                  <a:pt x="9605" y="21957"/>
                </a:lnTo>
                <a:lnTo>
                  <a:pt x="10209" y="19533"/>
                </a:lnTo>
                <a:lnTo>
                  <a:pt x="11732" y="15036"/>
                </a:lnTo>
                <a:lnTo>
                  <a:pt x="14220" y="11506"/>
                </a:lnTo>
                <a:lnTo>
                  <a:pt x="17736" y="9155"/>
                </a:lnTo>
                <a:lnTo>
                  <a:pt x="21945" y="7707"/>
                </a:lnTo>
                <a:lnTo>
                  <a:pt x="27518" y="7707"/>
                </a:lnTo>
                <a:lnTo>
                  <a:pt x="29919" y="8241"/>
                </a:lnTo>
                <a:lnTo>
                  <a:pt x="33793" y="10364"/>
                </a:lnTo>
                <a:lnTo>
                  <a:pt x="36468" y="13625"/>
                </a:lnTo>
                <a:lnTo>
                  <a:pt x="38426" y="17564"/>
                </a:lnTo>
                <a:lnTo>
                  <a:pt x="39397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76" y="33249"/>
                </a:lnTo>
                <a:lnTo>
                  <a:pt x="38783" y="35673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1" y="47448"/>
                </a:lnTo>
                <a:lnTo>
                  <a:pt x="21498" y="47448"/>
                </a:lnTo>
                <a:lnTo>
                  <a:pt x="19098" y="46926"/>
                </a:lnTo>
                <a:lnTo>
                  <a:pt x="15209" y="44805"/>
                </a:lnTo>
                <a:lnTo>
                  <a:pt x="12513" y="41565"/>
                </a:lnTo>
                <a:lnTo>
                  <a:pt x="13417" y="53352"/>
                </a:lnTo>
                <a:lnTo>
                  <a:pt x="16402" y="54583"/>
                </a:lnTo>
                <a:lnTo>
                  <a:pt x="19904" y="55205"/>
                </a:lnTo>
                <a:lnTo>
                  <a:pt x="28061" y="55205"/>
                </a:lnTo>
                <a:lnTo>
                  <a:pt x="31701" y="54508"/>
                </a:lnTo>
                <a:lnTo>
                  <a:pt x="34844" y="53111"/>
                </a:lnTo>
                <a:lnTo>
                  <a:pt x="37979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35" y="41821"/>
                </a:lnTo>
                <a:lnTo>
                  <a:pt x="47386" y="38379"/>
                </a:lnTo>
                <a:lnTo>
                  <a:pt x="48441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72" y="15746"/>
                </a:lnTo>
                <a:lnTo>
                  <a:pt x="46471" y="12395"/>
                </a:lnTo>
                <a:lnTo>
                  <a:pt x="44970" y="9550"/>
                </a:lnTo>
                <a:lnTo>
                  <a:pt x="42980" y="7214"/>
                </a:lnTo>
                <a:lnTo>
                  <a:pt x="38483" y="3084"/>
                </a:lnTo>
                <a:lnTo>
                  <a:pt x="35502" y="1854"/>
                </a:lnTo>
                <a:lnTo>
                  <a:pt x="32504" y="623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15" y="5386"/>
                </a:lnTo>
                <a:lnTo>
                  <a:pt x="4144" y="10375"/>
                </a:lnTo>
                <a:lnTo>
                  <a:pt x="2584" y="13334"/>
                </a:lnTo>
                <a:lnTo>
                  <a:pt x="155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0" y="32802"/>
                </a:lnTo>
                <a:lnTo>
                  <a:pt x="10421" y="52132"/>
                </a:lnTo>
                <a:lnTo>
                  <a:pt x="13417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7158347" y="5768150"/>
            <a:ext cx="72619" cy="54432"/>
          </a:xfrm>
          <a:custGeom>
            <a:avLst/>
            <a:gdLst/>
            <a:ahLst/>
            <a:cxnLst/>
            <a:rect l="l" t="t" r="r" b="b"/>
            <a:pathLst>
              <a:path w="72619" h="54432">
                <a:moveTo>
                  <a:pt x="63958" y="53694"/>
                </a:moveTo>
                <a:lnTo>
                  <a:pt x="66517" y="54432"/>
                </a:lnTo>
                <a:lnTo>
                  <a:pt x="69761" y="54432"/>
                </a:lnTo>
                <a:lnTo>
                  <a:pt x="72619" y="52743"/>
                </a:lnTo>
                <a:lnTo>
                  <a:pt x="72619" y="18147"/>
                </a:lnTo>
                <a:lnTo>
                  <a:pt x="72349" y="15468"/>
                </a:lnTo>
                <a:lnTo>
                  <a:pt x="71791" y="12917"/>
                </a:lnTo>
                <a:lnTo>
                  <a:pt x="71222" y="10374"/>
                </a:lnTo>
                <a:lnTo>
                  <a:pt x="68958" y="6249"/>
                </a:lnTo>
                <a:lnTo>
                  <a:pt x="65902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2" y="0"/>
                </a:lnTo>
                <a:lnTo>
                  <a:pt x="53211" y="176"/>
                </a:lnTo>
                <a:lnTo>
                  <a:pt x="50648" y="889"/>
                </a:lnTo>
                <a:lnTo>
                  <a:pt x="47962" y="2221"/>
                </a:lnTo>
                <a:lnTo>
                  <a:pt x="45176" y="4038"/>
                </a:lnTo>
                <a:lnTo>
                  <a:pt x="42242" y="6565"/>
                </a:lnTo>
                <a:lnTo>
                  <a:pt x="38480" y="8445"/>
                </a:lnTo>
                <a:lnTo>
                  <a:pt x="36882" y="5892"/>
                </a:lnTo>
                <a:lnTo>
                  <a:pt x="33724" y="2757"/>
                </a:lnTo>
                <a:lnTo>
                  <a:pt x="31075" y="1205"/>
                </a:lnTo>
                <a:lnTo>
                  <a:pt x="27843" y="241"/>
                </a:lnTo>
                <a:lnTo>
                  <a:pt x="23983" y="0"/>
                </a:lnTo>
                <a:lnTo>
                  <a:pt x="21334" y="0"/>
                </a:lnTo>
                <a:lnTo>
                  <a:pt x="18721" y="737"/>
                </a:lnTo>
                <a:lnTo>
                  <a:pt x="16132" y="2209"/>
                </a:lnTo>
                <a:lnTo>
                  <a:pt x="13547" y="3683"/>
                </a:lnTo>
                <a:lnTo>
                  <a:pt x="10858" y="5982"/>
                </a:lnTo>
                <a:lnTo>
                  <a:pt x="8100" y="9144"/>
                </a:lnTo>
                <a:lnTo>
                  <a:pt x="8100" y="2209"/>
                </a:lnTo>
                <a:lnTo>
                  <a:pt x="5537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13" y="53694"/>
                </a:lnTo>
                <a:lnTo>
                  <a:pt x="2862" y="54432"/>
                </a:lnTo>
                <a:lnTo>
                  <a:pt x="6106" y="54432"/>
                </a:lnTo>
                <a:lnTo>
                  <a:pt x="8968" y="52743"/>
                </a:lnTo>
                <a:lnTo>
                  <a:pt x="8968" y="17628"/>
                </a:lnTo>
                <a:lnTo>
                  <a:pt x="11441" y="14464"/>
                </a:lnTo>
                <a:lnTo>
                  <a:pt x="15826" y="10439"/>
                </a:lnTo>
                <a:lnTo>
                  <a:pt x="20020" y="7988"/>
                </a:lnTo>
                <a:lnTo>
                  <a:pt x="23760" y="7988"/>
                </a:lnTo>
                <a:lnTo>
                  <a:pt x="26421" y="8992"/>
                </a:lnTo>
                <a:lnTo>
                  <a:pt x="29430" y="11887"/>
                </a:lnTo>
                <a:lnTo>
                  <a:pt x="30830" y="14655"/>
                </a:lnTo>
                <a:lnTo>
                  <a:pt x="31619" y="18147"/>
                </a:lnTo>
                <a:lnTo>
                  <a:pt x="31821" y="22212"/>
                </a:lnTo>
                <a:lnTo>
                  <a:pt x="31821" y="52743"/>
                </a:lnTo>
                <a:lnTo>
                  <a:pt x="32141" y="53694"/>
                </a:lnTo>
                <a:lnTo>
                  <a:pt x="34729" y="54432"/>
                </a:lnTo>
                <a:lnTo>
                  <a:pt x="37872" y="54432"/>
                </a:lnTo>
                <a:lnTo>
                  <a:pt x="40806" y="52743"/>
                </a:lnTo>
                <a:lnTo>
                  <a:pt x="40806" y="17628"/>
                </a:lnTo>
                <a:lnTo>
                  <a:pt x="43308" y="14464"/>
                </a:lnTo>
                <a:lnTo>
                  <a:pt x="47679" y="10439"/>
                </a:lnTo>
                <a:lnTo>
                  <a:pt x="51837" y="7988"/>
                </a:lnTo>
                <a:lnTo>
                  <a:pt x="55577" y="7988"/>
                </a:lnTo>
                <a:lnTo>
                  <a:pt x="58262" y="8992"/>
                </a:lnTo>
                <a:lnTo>
                  <a:pt x="61309" y="11887"/>
                </a:lnTo>
                <a:lnTo>
                  <a:pt x="62683" y="14655"/>
                </a:lnTo>
                <a:lnTo>
                  <a:pt x="63411" y="18147"/>
                </a:lnTo>
                <a:lnTo>
                  <a:pt x="63597" y="22212"/>
                </a:lnTo>
                <a:lnTo>
                  <a:pt x="63597" y="52743"/>
                </a:lnTo>
                <a:lnTo>
                  <a:pt x="63958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7247479" y="5768150"/>
            <a:ext cx="45050" cy="74408"/>
          </a:xfrm>
          <a:custGeom>
            <a:avLst/>
            <a:gdLst/>
            <a:ahLst/>
            <a:cxnLst/>
            <a:rect l="l" t="t" r="r" b="b"/>
            <a:pathLst>
              <a:path w="45050" h="74408">
                <a:moveTo>
                  <a:pt x="0" y="2515"/>
                </a:moveTo>
                <a:lnTo>
                  <a:pt x="0" y="72655"/>
                </a:lnTo>
                <a:lnTo>
                  <a:pt x="321" y="73673"/>
                </a:lnTo>
                <a:lnTo>
                  <a:pt x="2874" y="74408"/>
                </a:lnTo>
                <a:lnTo>
                  <a:pt x="6106" y="74408"/>
                </a:lnTo>
                <a:lnTo>
                  <a:pt x="8975" y="72655"/>
                </a:lnTo>
                <a:lnTo>
                  <a:pt x="8975" y="47548"/>
                </a:lnTo>
                <a:lnTo>
                  <a:pt x="10275" y="48844"/>
                </a:lnTo>
                <a:lnTo>
                  <a:pt x="13827" y="51930"/>
                </a:lnTo>
                <a:lnTo>
                  <a:pt x="17371" y="53988"/>
                </a:lnTo>
                <a:lnTo>
                  <a:pt x="21046" y="55054"/>
                </a:lnTo>
                <a:lnTo>
                  <a:pt x="23829" y="55195"/>
                </a:lnTo>
                <a:lnTo>
                  <a:pt x="27235" y="55195"/>
                </a:lnTo>
                <a:lnTo>
                  <a:pt x="30269" y="54532"/>
                </a:lnTo>
                <a:lnTo>
                  <a:pt x="32904" y="53211"/>
                </a:lnTo>
                <a:lnTo>
                  <a:pt x="35553" y="51904"/>
                </a:lnTo>
                <a:lnTo>
                  <a:pt x="33818" y="39279"/>
                </a:lnTo>
                <a:lnTo>
                  <a:pt x="31817" y="42990"/>
                </a:lnTo>
                <a:lnTo>
                  <a:pt x="28869" y="45604"/>
                </a:lnTo>
                <a:lnTo>
                  <a:pt x="25304" y="47268"/>
                </a:lnTo>
                <a:lnTo>
                  <a:pt x="20599" y="47268"/>
                </a:lnTo>
                <a:lnTo>
                  <a:pt x="16031" y="44819"/>
                </a:lnTo>
                <a:lnTo>
                  <a:pt x="11451" y="40816"/>
                </a:lnTo>
                <a:lnTo>
                  <a:pt x="8975" y="37720"/>
                </a:lnTo>
                <a:lnTo>
                  <a:pt x="8975" y="17740"/>
                </a:lnTo>
                <a:lnTo>
                  <a:pt x="11761" y="14403"/>
                </a:lnTo>
                <a:lnTo>
                  <a:pt x="15523" y="10896"/>
                </a:lnTo>
                <a:lnTo>
                  <a:pt x="19005" y="8812"/>
                </a:lnTo>
                <a:lnTo>
                  <a:pt x="22418" y="7923"/>
                </a:lnTo>
                <a:lnTo>
                  <a:pt x="22111" y="190"/>
                </a:lnTo>
                <a:lnTo>
                  <a:pt x="19178" y="979"/>
                </a:lnTo>
                <a:lnTo>
                  <a:pt x="16355" y="2311"/>
                </a:lnTo>
                <a:lnTo>
                  <a:pt x="13568" y="4038"/>
                </a:lnTo>
                <a:lnTo>
                  <a:pt x="10807" y="6350"/>
                </a:lnTo>
                <a:lnTo>
                  <a:pt x="7887" y="9259"/>
                </a:lnTo>
                <a:lnTo>
                  <a:pt x="7887" y="2184"/>
                </a:lnTo>
                <a:lnTo>
                  <a:pt x="5295" y="812"/>
                </a:lnTo>
                <a:lnTo>
                  <a:pt x="2574" y="812"/>
                </a:lnTo>
                <a:lnTo>
                  <a:pt x="0" y="2515"/>
                </a:lnTo>
                <a:close/>
              </a:path>
              <a:path w="45050" h="74408">
                <a:moveTo>
                  <a:pt x="45050" y="26849"/>
                </a:moveTo>
                <a:lnTo>
                  <a:pt x="45050" y="23201"/>
                </a:lnTo>
                <a:lnTo>
                  <a:pt x="44691" y="19749"/>
                </a:lnTo>
                <a:lnTo>
                  <a:pt x="43963" y="16498"/>
                </a:lnTo>
                <a:lnTo>
                  <a:pt x="43229" y="13243"/>
                </a:lnTo>
                <a:lnTo>
                  <a:pt x="42077" y="10374"/>
                </a:lnTo>
                <a:lnTo>
                  <a:pt x="40504" y="7923"/>
                </a:lnTo>
                <a:lnTo>
                  <a:pt x="36889" y="3531"/>
                </a:lnTo>
                <a:lnTo>
                  <a:pt x="31874" y="698"/>
                </a:lnTo>
                <a:lnTo>
                  <a:pt x="28844" y="0"/>
                </a:lnTo>
                <a:lnTo>
                  <a:pt x="25294" y="0"/>
                </a:lnTo>
                <a:lnTo>
                  <a:pt x="22111" y="190"/>
                </a:lnTo>
                <a:lnTo>
                  <a:pt x="22418" y="7923"/>
                </a:lnTo>
                <a:lnTo>
                  <a:pt x="25924" y="7923"/>
                </a:lnTo>
                <a:lnTo>
                  <a:pt x="29437" y="9601"/>
                </a:lnTo>
                <a:lnTo>
                  <a:pt x="32274" y="12203"/>
                </a:lnTo>
                <a:lnTo>
                  <a:pt x="34117" y="15925"/>
                </a:lnTo>
                <a:lnTo>
                  <a:pt x="35172" y="20458"/>
                </a:lnTo>
                <a:lnTo>
                  <a:pt x="35741" y="25336"/>
                </a:lnTo>
                <a:lnTo>
                  <a:pt x="35741" y="30250"/>
                </a:lnTo>
                <a:lnTo>
                  <a:pt x="35021" y="34886"/>
                </a:lnTo>
                <a:lnTo>
                  <a:pt x="33818" y="39279"/>
                </a:lnTo>
                <a:lnTo>
                  <a:pt x="35553" y="51904"/>
                </a:lnTo>
                <a:lnTo>
                  <a:pt x="37782" y="50011"/>
                </a:lnTo>
                <a:lnTo>
                  <a:pt x="41371" y="45137"/>
                </a:lnTo>
                <a:lnTo>
                  <a:pt x="42721" y="42177"/>
                </a:lnTo>
                <a:lnTo>
                  <a:pt x="43665" y="38685"/>
                </a:lnTo>
                <a:lnTo>
                  <a:pt x="44579" y="35179"/>
                </a:lnTo>
                <a:lnTo>
                  <a:pt x="45050" y="31240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7302967" y="57681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97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7" y="55205"/>
                </a:lnTo>
                <a:lnTo>
                  <a:pt x="22928" y="47393"/>
                </a:lnTo>
                <a:lnTo>
                  <a:pt x="18384" y="48005"/>
                </a:lnTo>
                <a:lnTo>
                  <a:pt x="15483" y="48005"/>
                </a:lnTo>
                <a:lnTo>
                  <a:pt x="11610" y="45690"/>
                </a:lnTo>
                <a:lnTo>
                  <a:pt x="919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52" y="4838"/>
                </a:lnTo>
                <a:lnTo>
                  <a:pt x="32335" y="2056"/>
                </a:lnTo>
                <a:lnTo>
                  <a:pt x="27410" y="417"/>
                </a:lnTo>
                <a:lnTo>
                  <a:pt x="24396" y="0"/>
                </a:lnTo>
                <a:lnTo>
                  <a:pt x="20886" y="0"/>
                </a:lnTo>
                <a:lnTo>
                  <a:pt x="17132" y="187"/>
                </a:lnTo>
                <a:lnTo>
                  <a:pt x="13441" y="900"/>
                </a:lnTo>
                <a:lnTo>
                  <a:pt x="10176" y="1879"/>
                </a:lnTo>
                <a:lnTo>
                  <a:pt x="7242" y="3020"/>
                </a:lnTo>
                <a:lnTo>
                  <a:pt x="3502" y="5356"/>
                </a:lnTo>
                <a:lnTo>
                  <a:pt x="2386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62" y="7477"/>
                </a:lnTo>
                <a:lnTo>
                  <a:pt x="22143" y="7477"/>
                </a:lnTo>
                <a:lnTo>
                  <a:pt x="25304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4" y="23569"/>
                </a:lnTo>
                <a:lnTo>
                  <a:pt x="14248" y="24267"/>
                </a:lnTo>
                <a:lnTo>
                  <a:pt x="11202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84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9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29" y="35420"/>
                </a:lnTo>
                <a:lnTo>
                  <a:pt x="12678" y="32407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8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7" y="55205"/>
                </a:lnTo>
                <a:lnTo>
                  <a:pt x="22693" y="54543"/>
                </a:lnTo>
                <a:lnTo>
                  <a:pt x="25328" y="53251"/>
                </a:lnTo>
                <a:lnTo>
                  <a:pt x="27940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7359519" y="576815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290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4" y="0"/>
                </a:lnTo>
                <a:lnTo>
                  <a:pt x="21837" y="0"/>
                </a:lnTo>
                <a:lnTo>
                  <a:pt x="19090" y="737"/>
                </a:lnTo>
                <a:lnTo>
                  <a:pt x="16341" y="2209"/>
                </a:lnTo>
                <a:lnTo>
                  <a:pt x="13590" y="3683"/>
                </a:lnTo>
                <a:lnTo>
                  <a:pt x="10858" y="5982"/>
                </a:lnTo>
                <a:lnTo>
                  <a:pt x="8096" y="9144"/>
                </a:lnTo>
                <a:lnTo>
                  <a:pt x="8096" y="2209"/>
                </a:lnTo>
                <a:lnTo>
                  <a:pt x="5533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2" y="54432"/>
                </a:lnTo>
                <a:lnTo>
                  <a:pt x="6102" y="54432"/>
                </a:lnTo>
                <a:lnTo>
                  <a:pt x="8964" y="52743"/>
                </a:lnTo>
                <a:lnTo>
                  <a:pt x="8964" y="17628"/>
                </a:lnTo>
                <a:lnTo>
                  <a:pt x="11437" y="14464"/>
                </a:lnTo>
                <a:lnTo>
                  <a:pt x="13792" y="12077"/>
                </a:lnTo>
                <a:lnTo>
                  <a:pt x="18284" y="8802"/>
                </a:lnTo>
                <a:lnTo>
                  <a:pt x="22788" y="7988"/>
                </a:lnTo>
                <a:lnTo>
                  <a:pt x="26060" y="8319"/>
                </a:lnTo>
                <a:lnTo>
                  <a:pt x="28710" y="9650"/>
                </a:lnTo>
                <a:lnTo>
                  <a:pt x="31456" y="13157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7411989" y="5768931"/>
            <a:ext cx="46202" cy="73670"/>
          </a:xfrm>
          <a:custGeom>
            <a:avLst/>
            <a:gdLst/>
            <a:ahLst/>
            <a:cxnLst/>
            <a:rect l="l" t="t" r="r" b="b"/>
            <a:pathLst>
              <a:path w="46202" h="73670">
                <a:moveTo>
                  <a:pt x="284" y="3567"/>
                </a:moveTo>
                <a:lnTo>
                  <a:pt x="17752" y="51559"/>
                </a:lnTo>
                <a:lnTo>
                  <a:pt x="19274" y="53351"/>
                </a:lnTo>
                <a:lnTo>
                  <a:pt x="12528" y="70826"/>
                </a:lnTo>
                <a:lnTo>
                  <a:pt x="13521" y="73444"/>
                </a:lnTo>
                <a:lnTo>
                  <a:pt x="16390" y="73670"/>
                </a:lnTo>
                <a:lnTo>
                  <a:pt x="19559" y="73519"/>
                </a:lnTo>
                <a:lnTo>
                  <a:pt x="22111" y="71831"/>
                </a:lnTo>
                <a:lnTo>
                  <a:pt x="28634" y="53351"/>
                </a:lnTo>
                <a:lnTo>
                  <a:pt x="46202" y="3402"/>
                </a:lnTo>
                <a:lnTo>
                  <a:pt x="45770" y="402"/>
                </a:lnTo>
                <a:lnTo>
                  <a:pt x="43146" y="0"/>
                </a:lnTo>
                <a:lnTo>
                  <a:pt x="40076" y="50"/>
                </a:lnTo>
                <a:lnTo>
                  <a:pt x="37274" y="1954"/>
                </a:lnTo>
                <a:lnTo>
                  <a:pt x="23782" y="42480"/>
                </a:lnTo>
                <a:lnTo>
                  <a:pt x="23634" y="42480"/>
                </a:lnTo>
                <a:lnTo>
                  <a:pt x="9644" y="2181"/>
                </a:lnTo>
                <a:lnTo>
                  <a:pt x="8961" y="749"/>
                </a:lnTo>
                <a:lnTo>
                  <a:pt x="6253" y="35"/>
                </a:lnTo>
                <a:lnTo>
                  <a:pt x="3221" y="0"/>
                </a:lnTo>
                <a:lnTo>
                  <a:pt x="0" y="924"/>
                </a:lnTo>
                <a:lnTo>
                  <a:pt x="28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7468350" y="5809781"/>
            <a:ext cx="11686" cy="13017"/>
          </a:xfrm>
          <a:custGeom>
            <a:avLst/>
            <a:gdLst/>
            <a:ahLst/>
            <a:cxnLst/>
            <a:rect l="l" t="t" r="r" b="b"/>
            <a:pathLst>
              <a:path w="11686" h="13017">
                <a:moveTo>
                  <a:pt x="11686" y="6424"/>
                </a:moveTo>
                <a:lnTo>
                  <a:pt x="11686" y="3858"/>
                </a:lnTo>
                <a:lnTo>
                  <a:pt x="9605" y="431"/>
                </a:lnTo>
                <a:lnTo>
                  <a:pt x="5929" y="0"/>
                </a:lnTo>
                <a:lnTo>
                  <a:pt x="1275" y="1320"/>
                </a:lnTo>
                <a:lnTo>
                  <a:pt x="0" y="3948"/>
                </a:lnTo>
                <a:lnTo>
                  <a:pt x="0" y="9154"/>
                </a:lnTo>
                <a:lnTo>
                  <a:pt x="2091" y="12570"/>
                </a:lnTo>
                <a:lnTo>
                  <a:pt x="5753" y="13017"/>
                </a:lnTo>
                <a:lnTo>
                  <a:pt x="10411" y="11695"/>
                </a:lnTo>
                <a:lnTo>
                  <a:pt x="11686" y="9067"/>
                </a:lnTo>
                <a:lnTo>
                  <a:pt x="11686" y="64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7515475" y="5749733"/>
            <a:ext cx="60314" cy="72885"/>
          </a:xfrm>
          <a:custGeom>
            <a:avLst/>
            <a:gdLst/>
            <a:ahLst/>
            <a:cxnLst/>
            <a:rect l="l" t="t" r="r" b="b"/>
            <a:pathLst>
              <a:path w="60314" h="72885">
                <a:moveTo>
                  <a:pt x="471" y="72478"/>
                </a:moveTo>
                <a:lnTo>
                  <a:pt x="3143" y="72885"/>
                </a:lnTo>
                <a:lnTo>
                  <a:pt x="6673" y="72769"/>
                </a:lnTo>
                <a:lnTo>
                  <a:pt x="9359" y="70940"/>
                </a:lnTo>
                <a:lnTo>
                  <a:pt x="15126" y="53578"/>
                </a:lnTo>
                <a:lnTo>
                  <a:pt x="17481" y="45935"/>
                </a:lnTo>
                <a:lnTo>
                  <a:pt x="29598" y="9928"/>
                </a:lnTo>
                <a:lnTo>
                  <a:pt x="29923" y="0"/>
                </a:lnTo>
                <a:lnTo>
                  <a:pt x="26529" y="135"/>
                </a:lnTo>
                <a:lnTo>
                  <a:pt x="23893" y="2005"/>
                </a:lnTo>
                <a:lnTo>
                  <a:pt x="288" y="69086"/>
                </a:lnTo>
                <a:lnTo>
                  <a:pt x="0" y="69912"/>
                </a:lnTo>
                <a:lnTo>
                  <a:pt x="471" y="72478"/>
                </a:lnTo>
                <a:close/>
              </a:path>
              <a:path w="60314" h="72885">
                <a:moveTo>
                  <a:pt x="59954" y="69148"/>
                </a:moveTo>
                <a:lnTo>
                  <a:pt x="36348" y="2070"/>
                </a:lnTo>
                <a:lnTo>
                  <a:pt x="35506" y="748"/>
                </a:lnTo>
                <a:lnTo>
                  <a:pt x="32820" y="86"/>
                </a:lnTo>
                <a:lnTo>
                  <a:pt x="29923" y="0"/>
                </a:lnTo>
                <a:lnTo>
                  <a:pt x="29663" y="9928"/>
                </a:lnTo>
                <a:lnTo>
                  <a:pt x="41954" y="45935"/>
                </a:lnTo>
                <a:lnTo>
                  <a:pt x="17481" y="45935"/>
                </a:lnTo>
                <a:lnTo>
                  <a:pt x="15126" y="53578"/>
                </a:lnTo>
                <a:lnTo>
                  <a:pt x="44395" y="53578"/>
                </a:lnTo>
                <a:lnTo>
                  <a:pt x="50446" y="71156"/>
                </a:lnTo>
                <a:lnTo>
                  <a:pt x="51069" y="72212"/>
                </a:lnTo>
                <a:lnTo>
                  <a:pt x="53851" y="72859"/>
                </a:lnTo>
                <a:lnTo>
                  <a:pt x="57009" y="72885"/>
                </a:lnTo>
                <a:lnTo>
                  <a:pt x="60314" y="72021"/>
                </a:lnTo>
                <a:lnTo>
                  <a:pt x="59954" y="691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7578601" y="5750067"/>
            <a:ext cx="52613" cy="72515"/>
          </a:xfrm>
          <a:custGeom>
            <a:avLst/>
            <a:gdLst/>
            <a:ahLst/>
            <a:cxnLst/>
            <a:rect l="l" t="t" r="r" b="b"/>
            <a:pathLst>
              <a:path w="52613" h="72515">
                <a:moveTo>
                  <a:pt x="21959" y="71766"/>
                </a:moveTo>
                <a:lnTo>
                  <a:pt x="24673" y="72515"/>
                </a:lnTo>
                <a:lnTo>
                  <a:pt x="27938" y="72515"/>
                </a:lnTo>
                <a:lnTo>
                  <a:pt x="30962" y="70765"/>
                </a:lnTo>
                <a:lnTo>
                  <a:pt x="30962" y="8140"/>
                </a:lnTo>
                <a:lnTo>
                  <a:pt x="50766" y="8140"/>
                </a:lnTo>
                <a:lnTo>
                  <a:pt x="52315" y="6920"/>
                </a:lnTo>
                <a:lnTo>
                  <a:pt x="52613" y="4126"/>
                </a:lnTo>
                <a:lnTo>
                  <a:pt x="52574" y="2805"/>
                </a:lnTo>
                <a:lnTo>
                  <a:pt x="50766" y="0"/>
                </a:lnTo>
                <a:lnTo>
                  <a:pt x="1807" y="0"/>
                </a:lnTo>
                <a:lnTo>
                  <a:pt x="1014" y="215"/>
                </a:lnTo>
                <a:lnTo>
                  <a:pt x="0" y="2805"/>
                </a:lnTo>
                <a:lnTo>
                  <a:pt x="0" y="5447"/>
                </a:lnTo>
                <a:lnTo>
                  <a:pt x="1807" y="8140"/>
                </a:lnTo>
                <a:lnTo>
                  <a:pt x="21602" y="8140"/>
                </a:lnTo>
                <a:lnTo>
                  <a:pt x="21602" y="70765"/>
                </a:lnTo>
                <a:lnTo>
                  <a:pt x="21959" y="717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7641564" y="5749776"/>
            <a:ext cx="36508" cy="72504"/>
          </a:xfrm>
          <a:custGeom>
            <a:avLst/>
            <a:gdLst/>
            <a:ahLst/>
            <a:cxnLst/>
            <a:rect l="l" t="t" r="r" b="b"/>
            <a:pathLst>
              <a:path w="36508" h="72504">
                <a:moveTo>
                  <a:pt x="36508" y="68327"/>
                </a:moveTo>
                <a:lnTo>
                  <a:pt x="36471" y="66955"/>
                </a:lnTo>
                <a:lnTo>
                  <a:pt x="34603" y="64198"/>
                </a:lnTo>
                <a:lnTo>
                  <a:pt x="9361" y="64198"/>
                </a:lnTo>
                <a:lnTo>
                  <a:pt x="9361" y="1742"/>
                </a:lnTo>
                <a:lnTo>
                  <a:pt x="8990" y="737"/>
                </a:lnTo>
                <a:lnTo>
                  <a:pt x="6329" y="0"/>
                </a:lnTo>
                <a:lnTo>
                  <a:pt x="3070" y="0"/>
                </a:lnTo>
                <a:lnTo>
                  <a:pt x="0" y="1742"/>
                </a:lnTo>
                <a:lnTo>
                  <a:pt x="0" y="68593"/>
                </a:lnTo>
                <a:lnTo>
                  <a:pt x="374" y="71070"/>
                </a:lnTo>
                <a:lnTo>
                  <a:pt x="3478" y="72504"/>
                </a:lnTo>
                <a:lnTo>
                  <a:pt x="34603" y="72504"/>
                </a:lnTo>
                <a:lnTo>
                  <a:pt x="36212" y="71132"/>
                </a:lnTo>
                <a:lnTo>
                  <a:pt x="36508" y="68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7707513" y="57682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80" y="21567"/>
                </a:moveTo>
                <a:lnTo>
                  <a:pt x="11480" y="16765"/>
                </a:lnTo>
                <a:lnTo>
                  <a:pt x="12096" y="13982"/>
                </a:lnTo>
                <a:lnTo>
                  <a:pt x="13150" y="11418"/>
                </a:lnTo>
                <a:lnTo>
                  <a:pt x="15937" y="8520"/>
                </a:lnTo>
                <a:lnTo>
                  <a:pt x="18507" y="7329"/>
                </a:lnTo>
                <a:lnTo>
                  <a:pt x="21755" y="7038"/>
                </a:lnTo>
                <a:lnTo>
                  <a:pt x="25135" y="7038"/>
                </a:lnTo>
                <a:lnTo>
                  <a:pt x="27734" y="8002"/>
                </a:lnTo>
                <a:lnTo>
                  <a:pt x="31399" y="11836"/>
                </a:lnTo>
                <a:lnTo>
                  <a:pt x="32313" y="14493"/>
                </a:lnTo>
                <a:lnTo>
                  <a:pt x="32313" y="17920"/>
                </a:lnTo>
                <a:lnTo>
                  <a:pt x="32105" y="20764"/>
                </a:lnTo>
                <a:lnTo>
                  <a:pt x="30629" y="24627"/>
                </a:lnTo>
                <a:lnTo>
                  <a:pt x="27857" y="27471"/>
                </a:lnTo>
                <a:lnTo>
                  <a:pt x="31968" y="33962"/>
                </a:lnTo>
                <a:lnTo>
                  <a:pt x="35669" y="31229"/>
                </a:lnTo>
                <a:lnTo>
                  <a:pt x="38642" y="27787"/>
                </a:lnTo>
                <a:lnTo>
                  <a:pt x="40449" y="23331"/>
                </a:lnTo>
                <a:lnTo>
                  <a:pt x="40904" y="20764"/>
                </a:lnTo>
                <a:lnTo>
                  <a:pt x="40904" y="17856"/>
                </a:lnTo>
                <a:lnTo>
                  <a:pt x="40659" y="14439"/>
                </a:lnTo>
                <a:lnTo>
                  <a:pt x="39640" y="11202"/>
                </a:lnTo>
                <a:lnTo>
                  <a:pt x="37476" y="8369"/>
                </a:lnTo>
                <a:lnTo>
                  <a:pt x="44493" y="8369"/>
                </a:lnTo>
                <a:lnTo>
                  <a:pt x="45831" y="7519"/>
                </a:lnTo>
                <a:lnTo>
                  <a:pt x="46349" y="4687"/>
                </a:lnTo>
                <a:lnTo>
                  <a:pt x="44493" y="953"/>
                </a:lnTo>
                <a:lnTo>
                  <a:pt x="29704" y="953"/>
                </a:lnTo>
                <a:lnTo>
                  <a:pt x="27374" y="420"/>
                </a:lnTo>
                <a:lnTo>
                  <a:pt x="24800" y="90"/>
                </a:lnTo>
                <a:lnTo>
                  <a:pt x="19166" y="0"/>
                </a:lnTo>
                <a:lnTo>
                  <a:pt x="16617" y="420"/>
                </a:lnTo>
                <a:lnTo>
                  <a:pt x="11937" y="2095"/>
                </a:lnTo>
                <a:lnTo>
                  <a:pt x="8272" y="4862"/>
                </a:lnTo>
                <a:lnTo>
                  <a:pt x="5288" y="8333"/>
                </a:lnTo>
                <a:lnTo>
                  <a:pt x="3409" y="12880"/>
                </a:lnTo>
                <a:lnTo>
                  <a:pt x="2937" y="15443"/>
                </a:lnTo>
                <a:lnTo>
                  <a:pt x="2937" y="18301"/>
                </a:lnTo>
                <a:lnTo>
                  <a:pt x="3258" y="22859"/>
                </a:lnTo>
                <a:lnTo>
                  <a:pt x="4572" y="26315"/>
                </a:lnTo>
                <a:lnTo>
                  <a:pt x="6577" y="29249"/>
                </a:lnTo>
                <a:lnTo>
                  <a:pt x="4114" y="32259"/>
                </a:lnTo>
                <a:lnTo>
                  <a:pt x="2293" y="35826"/>
                </a:lnTo>
                <a:lnTo>
                  <a:pt x="1847" y="40131"/>
                </a:lnTo>
                <a:lnTo>
                  <a:pt x="2268" y="43296"/>
                </a:lnTo>
                <a:lnTo>
                  <a:pt x="3978" y="46126"/>
                </a:lnTo>
                <a:lnTo>
                  <a:pt x="7073" y="48221"/>
                </a:lnTo>
                <a:lnTo>
                  <a:pt x="4003" y="51040"/>
                </a:lnTo>
                <a:lnTo>
                  <a:pt x="1760" y="54028"/>
                </a:lnTo>
                <a:lnTo>
                  <a:pt x="435" y="57330"/>
                </a:lnTo>
                <a:lnTo>
                  <a:pt x="0" y="60897"/>
                </a:lnTo>
                <a:lnTo>
                  <a:pt x="400" y="64630"/>
                </a:lnTo>
                <a:lnTo>
                  <a:pt x="1995" y="67932"/>
                </a:lnTo>
                <a:lnTo>
                  <a:pt x="5054" y="70548"/>
                </a:lnTo>
                <a:lnTo>
                  <a:pt x="9116" y="72683"/>
                </a:lnTo>
                <a:lnTo>
                  <a:pt x="12406" y="65495"/>
                </a:lnTo>
                <a:lnTo>
                  <a:pt x="8816" y="62420"/>
                </a:lnTo>
                <a:lnTo>
                  <a:pt x="8816" y="59220"/>
                </a:lnTo>
                <a:lnTo>
                  <a:pt x="9522" y="56210"/>
                </a:lnTo>
                <a:lnTo>
                  <a:pt x="11725" y="53060"/>
                </a:lnTo>
                <a:lnTo>
                  <a:pt x="10425" y="40780"/>
                </a:lnTo>
                <a:lnTo>
                  <a:pt x="9846" y="37274"/>
                </a:lnTo>
                <a:lnTo>
                  <a:pt x="11429" y="33821"/>
                </a:lnTo>
                <a:lnTo>
                  <a:pt x="14447" y="34645"/>
                </a:lnTo>
                <a:lnTo>
                  <a:pt x="12395" y="24170"/>
                </a:lnTo>
                <a:lnTo>
                  <a:pt x="11480" y="21567"/>
                </a:lnTo>
                <a:close/>
              </a:path>
              <a:path w="46349" h="74397">
                <a:moveTo>
                  <a:pt x="12395" y="24170"/>
                </a:moveTo>
                <a:lnTo>
                  <a:pt x="14447" y="34645"/>
                </a:lnTo>
                <a:lnTo>
                  <a:pt x="18040" y="35726"/>
                </a:lnTo>
                <a:lnTo>
                  <a:pt x="21927" y="36007"/>
                </a:lnTo>
                <a:lnTo>
                  <a:pt x="24761" y="36007"/>
                </a:lnTo>
                <a:lnTo>
                  <a:pt x="27324" y="35600"/>
                </a:lnTo>
                <a:lnTo>
                  <a:pt x="31968" y="33962"/>
                </a:lnTo>
                <a:lnTo>
                  <a:pt x="27857" y="27471"/>
                </a:lnTo>
                <a:lnTo>
                  <a:pt x="25247" y="28627"/>
                </a:lnTo>
                <a:lnTo>
                  <a:pt x="21927" y="28907"/>
                </a:lnTo>
                <a:lnTo>
                  <a:pt x="18619" y="28907"/>
                </a:lnTo>
                <a:lnTo>
                  <a:pt x="16060" y="27967"/>
                </a:lnTo>
                <a:lnTo>
                  <a:pt x="12395" y="24170"/>
                </a:lnTo>
                <a:close/>
              </a:path>
              <a:path w="46349" h="74397">
                <a:moveTo>
                  <a:pt x="30196" y="50929"/>
                </a:moveTo>
                <a:lnTo>
                  <a:pt x="32525" y="51537"/>
                </a:lnTo>
                <a:lnTo>
                  <a:pt x="35967" y="53888"/>
                </a:lnTo>
                <a:lnTo>
                  <a:pt x="36821" y="57711"/>
                </a:lnTo>
                <a:lnTo>
                  <a:pt x="36821" y="58967"/>
                </a:lnTo>
                <a:lnTo>
                  <a:pt x="35604" y="62499"/>
                </a:lnTo>
                <a:lnTo>
                  <a:pt x="32547" y="65293"/>
                </a:lnTo>
                <a:lnTo>
                  <a:pt x="29243" y="66560"/>
                </a:lnTo>
                <a:lnTo>
                  <a:pt x="25135" y="67373"/>
                </a:lnTo>
                <a:lnTo>
                  <a:pt x="18126" y="67373"/>
                </a:lnTo>
                <a:lnTo>
                  <a:pt x="14796" y="66751"/>
                </a:lnTo>
                <a:lnTo>
                  <a:pt x="12406" y="65495"/>
                </a:lnTo>
                <a:lnTo>
                  <a:pt x="9116" y="72683"/>
                </a:lnTo>
                <a:lnTo>
                  <a:pt x="11887" y="73367"/>
                </a:lnTo>
                <a:lnTo>
                  <a:pt x="14659" y="74054"/>
                </a:lnTo>
                <a:lnTo>
                  <a:pt x="18028" y="74397"/>
                </a:lnTo>
                <a:lnTo>
                  <a:pt x="26075" y="74397"/>
                </a:lnTo>
                <a:lnTo>
                  <a:pt x="29625" y="73940"/>
                </a:lnTo>
                <a:lnTo>
                  <a:pt x="32637" y="73040"/>
                </a:lnTo>
                <a:lnTo>
                  <a:pt x="35655" y="72125"/>
                </a:lnTo>
                <a:lnTo>
                  <a:pt x="40060" y="69292"/>
                </a:lnTo>
                <a:lnTo>
                  <a:pt x="43441" y="65876"/>
                </a:lnTo>
                <a:lnTo>
                  <a:pt x="45335" y="61710"/>
                </a:lnTo>
                <a:lnTo>
                  <a:pt x="45806" y="57214"/>
                </a:lnTo>
                <a:lnTo>
                  <a:pt x="45385" y="53099"/>
                </a:lnTo>
                <a:lnTo>
                  <a:pt x="43714" y="49783"/>
                </a:lnTo>
                <a:lnTo>
                  <a:pt x="41079" y="47256"/>
                </a:lnTo>
                <a:lnTo>
                  <a:pt x="37821" y="45237"/>
                </a:lnTo>
                <a:lnTo>
                  <a:pt x="33764" y="44020"/>
                </a:lnTo>
                <a:lnTo>
                  <a:pt x="29105" y="43588"/>
                </a:lnTo>
                <a:lnTo>
                  <a:pt x="16319" y="43041"/>
                </a:lnTo>
                <a:lnTo>
                  <a:pt x="14364" y="42965"/>
                </a:lnTo>
                <a:lnTo>
                  <a:pt x="10425" y="40780"/>
                </a:lnTo>
                <a:lnTo>
                  <a:pt x="11725" y="53060"/>
                </a:lnTo>
                <a:lnTo>
                  <a:pt x="14577" y="50407"/>
                </a:lnTo>
                <a:lnTo>
                  <a:pt x="27249" y="50853"/>
                </a:lnTo>
                <a:lnTo>
                  <a:pt x="30196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7764484" y="574822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4" y="9143"/>
                </a:lnTo>
                <a:lnTo>
                  <a:pt x="3379" y="11048"/>
                </a:lnTo>
                <a:lnTo>
                  <a:pt x="7639" y="11048"/>
                </a:lnTo>
                <a:lnTo>
                  <a:pt x="10694" y="9093"/>
                </a:lnTo>
                <a:lnTo>
                  <a:pt x="11090" y="5472"/>
                </a:lnTo>
                <a:lnTo>
                  <a:pt x="10709" y="1918"/>
                </a:lnTo>
                <a:lnTo>
                  <a:pt x="7696" y="0"/>
                </a:lnTo>
                <a:lnTo>
                  <a:pt x="3451" y="0"/>
                </a:lnTo>
                <a:lnTo>
                  <a:pt x="394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9" y="73620"/>
                </a:moveTo>
                <a:lnTo>
                  <a:pt x="3948" y="74358"/>
                </a:lnTo>
                <a:lnTo>
                  <a:pt x="7203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7" y="21704"/>
                </a:lnTo>
                <a:lnTo>
                  <a:pt x="7203" y="20739"/>
                </a:lnTo>
                <a:lnTo>
                  <a:pt x="3948" y="20739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7784467" y="5768928"/>
            <a:ext cx="46622" cy="53694"/>
          </a:xfrm>
          <a:custGeom>
            <a:avLst/>
            <a:gdLst/>
            <a:ahLst/>
            <a:cxnLst/>
            <a:rect l="l" t="t" r="r" b="b"/>
            <a:pathLst>
              <a:path w="46622" h="53694">
                <a:moveTo>
                  <a:pt x="543" y="3975"/>
                </a:moveTo>
                <a:lnTo>
                  <a:pt x="17197" y="51675"/>
                </a:lnTo>
                <a:lnTo>
                  <a:pt x="18035" y="52895"/>
                </a:lnTo>
                <a:lnTo>
                  <a:pt x="20613" y="53582"/>
                </a:lnTo>
                <a:lnTo>
                  <a:pt x="23334" y="53694"/>
                </a:lnTo>
                <a:lnTo>
                  <a:pt x="26780" y="53557"/>
                </a:lnTo>
                <a:lnTo>
                  <a:pt x="29486" y="51675"/>
                </a:lnTo>
                <a:lnTo>
                  <a:pt x="46187" y="3975"/>
                </a:lnTo>
                <a:lnTo>
                  <a:pt x="46622" y="1624"/>
                </a:lnTo>
                <a:lnTo>
                  <a:pt x="46090" y="482"/>
                </a:lnTo>
                <a:lnTo>
                  <a:pt x="43267" y="0"/>
                </a:lnTo>
                <a:lnTo>
                  <a:pt x="40074" y="90"/>
                </a:lnTo>
                <a:lnTo>
                  <a:pt x="37486" y="1789"/>
                </a:lnTo>
                <a:lnTo>
                  <a:pt x="23831" y="43192"/>
                </a:lnTo>
                <a:lnTo>
                  <a:pt x="23450" y="43192"/>
                </a:lnTo>
                <a:lnTo>
                  <a:pt x="9632" y="1789"/>
                </a:lnTo>
                <a:lnTo>
                  <a:pt x="8060" y="252"/>
                </a:lnTo>
                <a:lnTo>
                  <a:pt x="5460" y="0"/>
                </a:lnTo>
                <a:lnTo>
                  <a:pt x="2872" y="25"/>
                </a:lnTo>
                <a:lnTo>
                  <a:pt x="0" y="1332"/>
                </a:lnTo>
                <a:lnTo>
                  <a:pt x="543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7837815" y="57681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40" y="17424"/>
                </a:moveTo>
                <a:lnTo>
                  <a:pt x="43822" y="14544"/>
                </a:lnTo>
                <a:lnTo>
                  <a:pt x="43002" y="11659"/>
                </a:lnTo>
                <a:lnTo>
                  <a:pt x="39985" y="7012"/>
                </a:lnTo>
                <a:lnTo>
                  <a:pt x="36026" y="3164"/>
                </a:lnTo>
                <a:lnTo>
                  <a:pt x="33326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96" y="7203"/>
                </a:lnTo>
                <a:lnTo>
                  <a:pt x="30651" y="8586"/>
                </a:lnTo>
                <a:lnTo>
                  <a:pt x="32865" y="11343"/>
                </a:lnTo>
                <a:lnTo>
                  <a:pt x="35082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30" y="18719"/>
                </a:lnTo>
                <a:lnTo>
                  <a:pt x="10970" y="14961"/>
                </a:lnTo>
                <a:lnTo>
                  <a:pt x="13766" y="1932"/>
                </a:lnTo>
                <a:lnTo>
                  <a:pt x="10864" y="3214"/>
                </a:lnTo>
                <a:lnTo>
                  <a:pt x="8392" y="5054"/>
                </a:lnTo>
                <a:lnTo>
                  <a:pt x="4284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4" y="39801"/>
                </a:lnTo>
                <a:lnTo>
                  <a:pt x="2635" y="43218"/>
                </a:lnTo>
                <a:lnTo>
                  <a:pt x="4194" y="46065"/>
                </a:lnTo>
                <a:lnTo>
                  <a:pt x="8331" y="50598"/>
                </a:lnTo>
                <a:lnTo>
                  <a:pt x="10880" y="52311"/>
                </a:lnTo>
                <a:lnTo>
                  <a:pt x="13903" y="53467"/>
                </a:lnTo>
                <a:lnTo>
                  <a:pt x="16935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1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5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89" y="44132"/>
                </a:lnTo>
                <a:lnTo>
                  <a:pt x="39564" y="44513"/>
                </a:lnTo>
                <a:lnTo>
                  <a:pt x="36269" y="45824"/>
                </a:lnTo>
                <a:lnTo>
                  <a:pt x="33375" y="46749"/>
                </a:lnTo>
                <a:lnTo>
                  <a:pt x="29737" y="47523"/>
                </a:lnTo>
                <a:lnTo>
                  <a:pt x="25330" y="47729"/>
                </a:lnTo>
                <a:lnTo>
                  <a:pt x="22371" y="47729"/>
                </a:lnTo>
                <a:lnTo>
                  <a:pt x="17824" y="46432"/>
                </a:lnTo>
                <a:lnTo>
                  <a:pt x="14123" y="44348"/>
                </a:lnTo>
                <a:lnTo>
                  <a:pt x="11570" y="41148"/>
                </a:lnTo>
                <a:lnTo>
                  <a:pt x="10126" y="37007"/>
                </a:lnTo>
                <a:lnTo>
                  <a:pt x="9310" y="32259"/>
                </a:lnTo>
                <a:lnTo>
                  <a:pt x="9310" y="29466"/>
                </a:lnTo>
                <a:lnTo>
                  <a:pt x="41544" y="29466"/>
                </a:lnTo>
                <a:lnTo>
                  <a:pt x="43981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40" y="17424"/>
                </a:lnTo>
                <a:close/>
              </a:path>
              <a:path w="45036" h="55209">
                <a:moveTo>
                  <a:pt x="10970" y="14961"/>
                </a:moveTo>
                <a:lnTo>
                  <a:pt x="12971" y="11887"/>
                </a:lnTo>
                <a:lnTo>
                  <a:pt x="15509" y="9334"/>
                </a:lnTo>
                <a:lnTo>
                  <a:pt x="18864" y="7631"/>
                </a:lnTo>
                <a:lnTo>
                  <a:pt x="23036" y="7203"/>
                </a:lnTo>
                <a:lnTo>
                  <a:pt x="27396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70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7892867" y="5768150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48"/>
                </a:moveTo>
                <a:lnTo>
                  <a:pt x="3909" y="23619"/>
                </a:lnTo>
                <a:lnTo>
                  <a:pt x="7552" y="26910"/>
                </a:lnTo>
                <a:lnTo>
                  <a:pt x="10482" y="28511"/>
                </a:lnTo>
                <a:lnTo>
                  <a:pt x="13531" y="29855"/>
                </a:lnTo>
                <a:lnTo>
                  <a:pt x="16563" y="31099"/>
                </a:lnTo>
                <a:lnTo>
                  <a:pt x="19457" y="32255"/>
                </a:lnTo>
                <a:lnTo>
                  <a:pt x="23086" y="34401"/>
                </a:lnTo>
                <a:lnTo>
                  <a:pt x="25436" y="37198"/>
                </a:lnTo>
                <a:lnTo>
                  <a:pt x="25782" y="39801"/>
                </a:lnTo>
                <a:lnTo>
                  <a:pt x="25548" y="42364"/>
                </a:lnTo>
                <a:lnTo>
                  <a:pt x="22964" y="45845"/>
                </a:lnTo>
                <a:lnTo>
                  <a:pt x="19756" y="47317"/>
                </a:lnTo>
                <a:lnTo>
                  <a:pt x="17146" y="47825"/>
                </a:lnTo>
                <a:lnTo>
                  <a:pt x="13590" y="47825"/>
                </a:lnTo>
                <a:lnTo>
                  <a:pt x="10223" y="47076"/>
                </a:lnTo>
                <a:lnTo>
                  <a:pt x="6173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8" y="53718"/>
                </a:lnTo>
                <a:lnTo>
                  <a:pt x="8898" y="54507"/>
                </a:lnTo>
                <a:lnTo>
                  <a:pt x="12056" y="55065"/>
                </a:lnTo>
                <a:lnTo>
                  <a:pt x="15447" y="55205"/>
                </a:lnTo>
                <a:lnTo>
                  <a:pt x="18280" y="55205"/>
                </a:lnTo>
                <a:lnTo>
                  <a:pt x="20883" y="54838"/>
                </a:lnTo>
                <a:lnTo>
                  <a:pt x="23234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4" y="45935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5" y="33487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33" y="24508"/>
                </a:lnTo>
                <a:lnTo>
                  <a:pt x="19173" y="23252"/>
                </a:lnTo>
                <a:lnTo>
                  <a:pt x="16202" y="22057"/>
                </a:lnTo>
                <a:lnTo>
                  <a:pt x="12552" y="19900"/>
                </a:lnTo>
                <a:lnTo>
                  <a:pt x="10162" y="17081"/>
                </a:lnTo>
                <a:lnTo>
                  <a:pt x="9787" y="14399"/>
                </a:lnTo>
                <a:lnTo>
                  <a:pt x="10370" y="11490"/>
                </a:lnTo>
                <a:lnTo>
                  <a:pt x="12797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57" y="7350"/>
                </a:lnTo>
                <a:lnTo>
                  <a:pt x="25956" y="8606"/>
                </a:lnTo>
                <a:lnTo>
                  <a:pt x="29325" y="10374"/>
                </a:lnTo>
                <a:lnTo>
                  <a:pt x="32137" y="8557"/>
                </a:lnTo>
                <a:lnTo>
                  <a:pt x="32072" y="5863"/>
                </a:lnTo>
                <a:lnTo>
                  <a:pt x="30502" y="2994"/>
                </a:lnTo>
                <a:lnTo>
                  <a:pt x="27557" y="1508"/>
                </a:lnTo>
                <a:lnTo>
                  <a:pt x="24259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67" y="406"/>
                </a:lnTo>
                <a:lnTo>
                  <a:pt x="11239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2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7960067" y="576825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59" y="21567"/>
                </a:moveTo>
                <a:lnTo>
                  <a:pt x="11459" y="16765"/>
                </a:lnTo>
                <a:lnTo>
                  <a:pt x="12092" y="13982"/>
                </a:lnTo>
                <a:lnTo>
                  <a:pt x="13143" y="11418"/>
                </a:lnTo>
                <a:lnTo>
                  <a:pt x="15915" y="8520"/>
                </a:lnTo>
                <a:lnTo>
                  <a:pt x="18493" y="7329"/>
                </a:lnTo>
                <a:lnTo>
                  <a:pt x="21747" y="7038"/>
                </a:lnTo>
                <a:lnTo>
                  <a:pt x="25128" y="7038"/>
                </a:lnTo>
                <a:lnTo>
                  <a:pt x="27727" y="8002"/>
                </a:lnTo>
                <a:lnTo>
                  <a:pt x="31391" y="11836"/>
                </a:lnTo>
                <a:lnTo>
                  <a:pt x="32306" y="14493"/>
                </a:lnTo>
                <a:lnTo>
                  <a:pt x="32306" y="17920"/>
                </a:lnTo>
                <a:lnTo>
                  <a:pt x="32086" y="20764"/>
                </a:lnTo>
                <a:lnTo>
                  <a:pt x="30624" y="24627"/>
                </a:lnTo>
                <a:lnTo>
                  <a:pt x="27853" y="27471"/>
                </a:lnTo>
                <a:lnTo>
                  <a:pt x="31960" y="33962"/>
                </a:lnTo>
                <a:lnTo>
                  <a:pt x="35651" y="31229"/>
                </a:lnTo>
                <a:lnTo>
                  <a:pt x="38634" y="27787"/>
                </a:lnTo>
                <a:lnTo>
                  <a:pt x="40441" y="23331"/>
                </a:lnTo>
                <a:lnTo>
                  <a:pt x="40899" y="20764"/>
                </a:lnTo>
                <a:lnTo>
                  <a:pt x="40899" y="17856"/>
                </a:lnTo>
                <a:lnTo>
                  <a:pt x="40651" y="14439"/>
                </a:lnTo>
                <a:lnTo>
                  <a:pt x="39625" y="11202"/>
                </a:lnTo>
                <a:lnTo>
                  <a:pt x="37468" y="8369"/>
                </a:lnTo>
                <a:lnTo>
                  <a:pt x="44489" y="8369"/>
                </a:lnTo>
                <a:lnTo>
                  <a:pt x="45824" y="7519"/>
                </a:lnTo>
                <a:lnTo>
                  <a:pt x="46349" y="4687"/>
                </a:lnTo>
                <a:lnTo>
                  <a:pt x="44489" y="953"/>
                </a:lnTo>
                <a:lnTo>
                  <a:pt x="29696" y="953"/>
                </a:lnTo>
                <a:lnTo>
                  <a:pt x="27367" y="420"/>
                </a:lnTo>
                <a:lnTo>
                  <a:pt x="24792" y="90"/>
                </a:lnTo>
                <a:lnTo>
                  <a:pt x="19163" y="0"/>
                </a:lnTo>
                <a:lnTo>
                  <a:pt x="16596" y="420"/>
                </a:lnTo>
                <a:lnTo>
                  <a:pt x="11930" y="2095"/>
                </a:lnTo>
                <a:lnTo>
                  <a:pt x="8265" y="4862"/>
                </a:lnTo>
                <a:lnTo>
                  <a:pt x="5284" y="8333"/>
                </a:lnTo>
                <a:lnTo>
                  <a:pt x="3402" y="12880"/>
                </a:lnTo>
                <a:lnTo>
                  <a:pt x="2933" y="15443"/>
                </a:lnTo>
                <a:lnTo>
                  <a:pt x="2933" y="18301"/>
                </a:lnTo>
                <a:lnTo>
                  <a:pt x="3251" y="22859"/>
                </a:lnTo>
                <a:lnTo>
                  <a:pt x="4564" y="26315"/>
                </a:lnTo>
                <a:lnTo>
                  <a:pt x="6569" y="29249"/>
                </a:lnTo>
                <a:lnTo>
                  <a:pt x="4107" y="32259"/>
                </a:lnTo>
                <a:lnTo>
                  <a:pt x="2285" y="35826"/>
                </a:lnTo>
                <a:lnTo>
                  <a:pt x="1842" y="40131"/>
                </a:lnTo>
                <a:lnTo>
                  <a:pt x="2260" y="43296"/>
                </a:lnTo>
                <a:lnTo>
                  <a:pt x="3971" y="46126"/>
                </a:lnTo>
                <a:lnTo>
                  <a:pt x="7066" y="48221"/>
                </a:lnTo>
                <a:lnTo>
                  <a:pt x="3981" y="51040"/>
                </a:lnTo>
                <a:lnTo>
                  <a:pt x="1753" y="54028"/>
                </a:lnTo>
                <a:lnTo>
                  <a:pt x="431" y="57330"/>
                </a:lnTo>
                <a:lnTo>
                  <a:pt x="0" y="60897"/>
                </a:lnTo>
                <a:lnTo>
                  <a:pt x="392" y="64630"/>
                </a:lnTo>
                <a:lnTo>
                  <a:pt x="1979" y="67932"/>
                </a:lnTo>
                <a:lnTo>
                  <a:pt x="5046" y="70548"/>
                </a:lnTo>
                <a:lnTo>
                  <a:pt x="9093" y="72683"/>
                </a:lnTo>
                <a:lnTo>
                  <a:pt x="12401" y="65495"/>
                </a:lnTo>
                <a:lnTo>
                  <a:pt x="8808" y="62420"/>
                </a:lnTo>
                <a:lnTo>
                  <a:pt x="8808" y="59220"/>
                </a:lnTo>
                <a:lnTo>
                  <a:pt x="9504" y="56210"/>
                </a:lnTo>
                <a:lnTo>
                  <a:pt x="11710" y="53060"/>
                </a:lnTo>
                <a:lnTo>
                  <a:pt x="10421" y="40780"/>
                </a:lnTo>
                <a:lnTo>
                  <a:pt x="9838" y="37274"/>
                </a:lnTo>
                <a:lnTo>
                  <a:pt x="11426" y="33821"/>
                </a:lnTo>
                <a:lnTo>
                  <a:pt x="14432" y="34645"/>
                </a:lnTo>
                <a:lnTo>
                  <a:pt x="12391" y="24170"/>
                </a:lnTo>
                <a:lnTo>
                  <a:pt x="11459" y="21567"/>
                </a:lnTo>
                <a:close/>
              </a:path>
              <a:path w="46349" h="74397">
                <a:moveTo>
                  <a:pt x="12391" y="24170"/>
                </a:moveTo>
                <a:lnTo>
                  <a:pt x="14432" y="34645"/>
                </a:lnTo>
                <a:lnTo>
                  <a:pt x="18021" y="35726"/>
                </a:lnTo>
                <a:lnTo>
                  <a:pt x="21910" y="36007"/>
                </a:lnTo>
                <a:lnTo>
                  <a:pt x="24745" y="36007"/>
                </a:lnTo>
                <a:lnTo>
                  <a:pt x="27316" y="35600"/>
                </a:lnTo>
                <a:lnTo>
                  <a:pt x="31960" y="33962"/>
                </a:lnTo>
                <a:lnTo>
                  <a:pt x="27853" y="27471"/>
                </a:lnTo>
                <a:lnTo>
                  <a:pt x="25239" y="28627"/>
                </a:lnTo>
                <a:lnTo>
                  <a:pt x="21910" y="28907"/>
                </a:lnTo>
                <a:lnTo>
                  <a:pt x="18615" y="28907"/>
                </a:lnTo>
                <a:lnTo>
                  <a:pt x="16052" y="27967"/>
                </a:lnTo>
                <a:lnTo>
                  <a:pt x="12391" y="24170"/>
                </a:lnTo>
                <a:close/>
              </a:path>
              <a:path w="46349" h="74397">
                <a:moveTo>
                  <a:pt x="30179" y="50929"/>
                </a:moveTo>
                <a:lnTo>
                  <a:pt x="32518" y="51537"/>
                </a:lnTo>
                <a:lnTo>
                  <a:pt x="35960" y="53888"/>
                </a:lnTo>
                <a:lnTo>
                  <a:pt x="36813" y="57711"/>
                </a:lnTo>
                <a:lnTo>
                  <a:pt x="36813" y="58967"/>
                </a:lnTo>
                <a:lnTo>
                  <a:pt x="35600" y="62499"/>
                </a:lnTo>
                <a:lnTo>
                  <a:pt x="32543" y="65293"/>
                </a:lnTo>
                <a:lnTo>
                  <a:pt x="29229" y="66560"/>
                </a:lnTo>
                <a:lnTo>
                  <a:pt x="25128" y="67373"/>
                </a:lnTo>
                <a:lnTo>
                  <a:pt x="18119" y="67373"/>
                </a:lnTo>
                <a:lnTo>
                  <a:pt x="14789" y="66751"/>
                </a:lnTo>
                <a:lnTo>
                  <a:pt x="12401" y="65495"/>
                </a:lnTo>
                <a:lnTo>
                  <a:pt x="9093" y="72683"/>
                </a:lnTo>
                <a:lnTo>
                  <a:pt x="11879" y="73367"/>
                </a:lnTo>
                <a:lnTo>
                  <a:pt x="14641" y="74054"/>
                </a:lnTo>
                <a:lnTo>
                  <a:pt x="18021" y="74397"/>
                </a:lnTo>
                <a:lnTo>
                  <a:pt x="26068" y="74397"/>
                </a:lnTo>
                <a:lnTo>
                  <a:pt x="29610" y="73940"/>
                </a:lnTo>
                <a:lnTo>
                  <a:pt x="32630" y="73040"/>
                </a:lnTo>
                <a:lnTo>
                  <a:pt x="35651" y="72125"/>
                </a:lnTo>
                <a:lnTo>
                  <a:pt x="40057" y="69292"/>
                </a:lnTo>
                <a:lnTo>
                  <a:pt x="43433" y="65876"/>
                </a:lnTo>
                <a:lnTo>
                  <a:pt x="45331" y="61710"/>
                </a:lnTo>
                <a:lnTo>
                  <a:pt x="45798" y="57214"/>
                </a:lnTo>
                <a:lnTo>
                  <a:pt x="45382" y="53099"/>
                </a:lnTo>
                <a:lnTo>
                  <a:pt x="43710" y="49783"/>
                </a:lnTo>
                <a:lnTo>
                  <a:pt x="41061" y="47256"/>
                </a:lnTo>
                <a:lnTo>
                  <a:pt x="37818" y="45237"/>
                </a:lnTo>
                <a:lnTo>
                  <a:pt x="33742" y="44020"/>
                </a:lnTo>
                <a:lnTo>
                  <a:pt x="29091" y="43588"/>
                </a:lnTo>
                <a:lnTo>
                  <a:pt x="16311" y="43041"/>
                </a:lnTo>
                <a:lnTo>
                  <a:pt x="14359" y="42965"/>
                </a:lnTo>
                <a:lnTo>
                  <a:pt x="10421" y="40780"/>
                </a:lnTo>
                <a:lnTo>
                  <a:pt x="11710" y="53060"/>
                </a:lnTo>
                <a:lnTo>
                  <a:pt x="14569" y="50407"/>
                </a:lnTo>
                <a:lnTo>
                  <a:pt x="27245" y="50853"/>
                </a:lnTo>
                <a:lnTo>
                  <a:pt x="30179" y="509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8018106" y="5768146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3"/>
                </a:moveTo>
                <a:lnTo>
                  <a:pt x="0" y="52743"/>
                </a:lnTo>
                <a:lnTo>
                  <a:pt x="187" y="53502"/>
                </a:lnTo>
                <a:lnTo>
                  <a:pt x="2862" y="54432"/>
                </a:lnTo>
                <a:lnTo>
                  <a:pt x="6120" y="54432"/>
                </a:lnTo>
                <a:lnTo>
                  <a:pt x="8975" y="52743"/>
                </a:lnTo>
                <a:lnTo>
                  <a:pt x="8975" y="19710"/>
                </a:lnTo>
                <a:lnTo>
                  <a:pt x="10252" y="17665"/>
                </a:lnTo>
                <a:lnTo>
                  <a:pt x="12456" y="14514"/>
                </a:lnTo>
                <a:lnTo>
                  <a:pt x="14508" y="11962"/>
                </a:lnTo>
                <a:lnTo>
                  <a:pt x="17359" y="9640"/>
                </a:lnTo>
                <a:lnTo>
                  <a:pt x="19994" y="8712"/>
                </a:lnTo>
                <a:lnTo>
                  <a:pt x="23014" y="8928"/>
                </a:lnTo>
                <a:lnTo>
                  <a:pt x="25787" y="9752"/>
                </a:lnTo>
                <a:lnTo>
                  <a:pt x="28522" y="8431"/>
                </a:lnTo>
                <a:lnTo>
                  <a:pt x="28573" y="3275"/>
                </a:lnTo>
                <a:lnTo>
                  <a:pt x="26222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4" y="712"/>
                </a:lnTo>
                <a:lnTo>
                  <a:pt x="14177" y="2653"/>
                </a:lnTo>
                <a:lnTo>
                  <a:pt x="10709" y="6170"/>
                </a:lnTo>
                <a:lnTo>
                  <a:pt x="8111" y="9817"/>
                </a:lnTo>
                <a:lnTo>
                  <a:pt x="8111" y="2221"/>
                </a:lnTo>
                <a:lnTo>
                  <a:pt x="5547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8053840" y="5768146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6" y="14544"/>
                </a:lnTo>
                <a:lnTo>
                  <a:pt x="42994" y="11659"/>
                </a:lnTo>
                <a:lnTo>
                  <a:pt x="39984" y="7012"/>
                </a:lnTo>
                <a:lnTo>
                  <a:pt x="36024" y="3164"/>
                </a:lnTo>
                <a:lnTo>
                  <a:pt x="33314" y="1893"/>
                </a:lnTo>
                <a:lnTo>
                  <a:pt x="30618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309" y="22719"/>
                </a:lnTo>
                <a:lnTo>
                  <a:pt x="9719" y="18719"/>
                </a:lnTo>
                <a:lnTo>
                  <a:pt x="10968" y="14961"/>
                </a:lnTo>
                <a:lnTo>
                  <a:pt x="13766" y="1932"/>
                </a:lnTo>
                <a:lnTo>
                  <a:pt x="10868" y="3214"/>
                </a:lnTo>
                <a:lnTo>
                  <a:pt x="8390" y="5054"/>
                </a:lnTo>
                <a:lnTo>
                  <a:pt x="4283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83" y="39801"/>
                </a:lnTo>
                <a:lnTo>
                  <a:pt x="2639" y="43218"/>
                </a:lnTo>
                <a:lnTo>
                  <a:pt x="4193" y="46065"/>
                </a:lnTo>
                <a:lnTo>
                  <a:pt x="6263" y="48337"/>
                </a:lnTo>
                <a:lnTo>
                  <a:pt x="10868" y="52311"/>
                </a:lnTo>
                <a:lnTo>
                  <a:pt x="13902" y="53467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0" y="55029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8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4" y="44513"/>
                </a:lnTo>
                <a:lnTo>
                  <a:pt x="36273" y="45824"/>
                </a:lnTo>
                <a:lnTo>
                  <a:pt x="33375" y="46749"/>
                </a:lnTo>
                <a:lnTo>
                  <a:pt x="29725" y="47523"/>
                </a:lnTo>
                <a:lnTo>
                  <a:pt x="25328" y="47729"/>
                </a:lnTo>
                <a:lnTo>
                  <a:pt x="22359" y="47729"/>
                </a:lnTo>
                <a:lnTo>
                  <a:pt x="17823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8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67" y="7631"/>
                </a:lnTo>
                <a:lnTo>
                  <a:pt x="23040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8109499" y="5768143"/>
            <a:ext cx="22918" cy="55205"/>
          </a:xfrm>
          <a:custGeom>
            <a:avLst/>
            <a:gdLst/>
            <a:ahLst/>
            <a:cxnLst/>
            <a:rect l="l" t="t" r="r" b="b"/>
            <a:pathLst>
              <a:path w="22918" h="55205">
                <a:moveTo>
                  <a:pt x="9187" y="42073"/>
                </a:moveTo>
                <a:lnTo>
                  <a:pt x="9969" y="54176"/>
                </a:lnTo>
                <a:lnTo>
                  <a:pt x="14400" y="55205"/>
                </a:lnTo>
                <a:lnTo>
                  <a:pt x="19908" y="55205"/>
                </a:lnTo>
                <a:lnTo>
                  <a:pt x="22918" y="47393"/>
                </a:lnTo>
                <a:lnTo>
                  <a:pt x="18385" y="48005"/>
                </a:lnTo>
                <a:lnTo>
                  <a:pt x="15491" y="48005"/>
                </a:lnTo>
                <a:lnTo>
                  <a:pt x="11602" y="45690"/>
                </a:lnTo>
                <a:lnTo>
                  <a:pt x="9187" y="42073"/>
                </a:lnTo>
                <a:close/>
              </a:path>
              <a:path w="22918" h="55205">
                <a:moveTo>
                  <a:pt x="34632" y="54432"/>
                </a:moveTo>
                <a:lnTo>
                  <a:pt x="37313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52" y="13068"/>
                </a:lnTo>
                <a:lnTo>
                  <a:pt x="38480" y="8380"/>
                </a:lnTo>
                <a:lnTo>
                  <a:pt x="35841" y="4838"/>
                </a:lnTo>
                <a:lnTo>
                  <a:pt x="32325" y="2056"/>
                </a:lnTo>
                <a:lnTo>
                  <a:pt x="27396" y="417"/>
                </a:lnTo>
                <a:lnTo>
                  <a:pt x="24404" y="0"/>
                </a:lnTo>
                <a:lnTo>
                  <a:pt x="20887" y="0"/>
                </a:lnTo>
                <a:lnTo>
                  <a:pt x="17122" y="187"/>
                </a:lnTo>
                <a:lnTo>
                  <a:pt x="13435" y="900"/>
                </a:lnTo>
                <a:lnTo>
                  <a:pt x="10166" y="1879"/>
                </a:lnTo>
                <a:lnTo>
                  <a:pt x="7232" y="3020"/>
                </a:lnTo>
                <a:lnTo>
                  <a:pt x="3506" y="5356"/>
                </a:lnTo>
                <a:lnTo>
                  <a:pt x="2391" y="8176"/>
                </a:lnTo>
                <a:lnTo>
                  <a:pt x="2675" y="11490"/>
                </a:lnTo>
                <a:lnTo>
                  <a:pt x="5278" y="12405"/>
                </a:lnTo>
                <a:lnTo>
                  <a:pt x="8162" y="10731"/>
                </a:lnTo>
                <a:lnTo>
                  <a:pt x="10811" y="9436"/>
                </a:lnTo>
                <a:lnTo>
                  <a:pt x="14105" y="8305"/>
                </a:lnTo>
                <a:lnTo>
                  <a:pt x="17852" y="7477"/>
                </a:lnTo>
                <a:lnTo>
                  <a:pt x="22137" y="7477"/>
                </a:lnTo>
                <a:lnTo>
                  <a:pt x="25297" y="8241"/>
                </a:lnTo>
                <a:lnTo>
                  <a:pt x="27857" y="9497"/>
                </a:lnTo>
                <a:lnTo>
                  <a:pt x="30283" y="12686"/>
                </a:lnTo>
                <a:lnTo>
                  <a:pt x="31075" y="15670"/>
                </a:lnTo>
                <a:lnTo>
                  <a:pt x="31277" y="19314"/>
                </a:lnTo>
                <a:lnTo>
                  <a:pt x="31277" y="23227"/>
                </a:lnTo>
                <a:lnTo>
                  <a:pt x="20714" y="23227"/>
                </a:lnTo>
                <a:lnTo>
                  <a:pt x="17298" y="23569"/>
                </a:lnTo>
                <a:lnTo>
                  <a:pt x="14253" y="24267"/>
                </a:lnTo>
                <a:lnTo>
                  <a:pt x="11207" y="24941"/>
                </a:lnTo>
                <a:lnTo>
                  <a:pt x="8629" y="25970"/>
                </a:lnTo>
                <a:lnTo>
                  <a:pt x="4424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3"/>
                </a:lnTo>
                <a:lnTo>
                  <a:pt x="3172" y="49885"/>
                </a:lnTo>
                <a:lnTo>
                  <a:pt x="6116" y="52487"/>
                </a:lnTo>
                <a:lnTo>
                  <a:pt x="9969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30" y="35420"/>
                </a:lnTo>
                <a:lnTo>
                  <a:pt x="12665" y="32407"/>
                </a:lnTo>
                <a:lnTo>
                  <a:pt x="15379" y="30934"/>
                </a:lnTo>
                <a:lnTo>
                  <a:pt x="19008" y="30085"/>
                </a:lnTo>
                <a:lnTo>
                  <a:pt x="23613" y="29869"/>
                </a:lnTo>
                <a:lnTo>
                  <a:pt x="31277" y="29869"/>
                </a:lnTo>
                <a:lnTo>
                  <a:pt x="31277" y="40525"/>
                </a:lnTo>
                <a:lnTo>
                  <a:pt x="26943" y="44942"/>
                </a:lnTo>
                <a:lnTo>
                  <a:pt x="22918" y="47393"/>
                </a:lnTo>
                <a:lnTo>
                  <a:pt x="19908" y="55205"/>
                </a:lnTo>
                <a:lnTo>
                  <a:pt x="22694" y="54543"/>
                </a:lnTo>
                <a:lnTo>
                  <a:pt x="25318" y="53251"/>
                </a:lnTo>
                <a:lnTo>
                  <a:pt x="27947" y="51940"/>
                </a:lnTo>
                <a:lnTo>
                  <a:pt x="32476" y="47776"/>
                </a:lnTo>
                <a:lnTo>
                  <a:pt x="32476" y="52805"/>
                </a:lnTo>
                <a:lnTo>
                  <a:pt x="34632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8159511" y="5755525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3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31" y="66690"/>
                </a:lnTo>
                <a:lnTo>
                  <a:pt x="20412" y="67718"/>
                </a:lnTo>
                <a:lnTo>
                  <a:pt x="22964" y="67718"/>
                </a:lnTo>
                <a:lnTo>
                  <a:pt x="25467" y="67538"/>
                </a:lnTo>
                <a:lnTo>
                  <a:pt x="28583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8" y="59832"/>
                </a:lnTo>
                <a:lnTo>
                  <a:pt x="21910" y="59832"/>
                </a:lnTo>
                <a:lnTo>
                  <a:pt x="20128" y="58953"/>
                </a:lnTo>
                <a:lnTo>
                  <a:pt x="18136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92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27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28" y="56123"/>
                </a:lnTo>
                <a:lnTo>
                  <a:pt x="9446" y="58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8225304" y="57681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9" y="17424"/>
                </a:moveTo>
                <a:lnTo>
                  <a:pt x="43812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4" y="3164"/>
                </a:lnTo>
                <a:lnTo>
                  <a:pt x="33314" y="1893"/>
                </a:lnTo>
                <a:lnTo>
                  <a:pt x="30604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55" y="14961"/>
                </a:lnTo>
                <a:lnTo>
                  <a:pt x="13755" y="1932"/>
                </a:lnTo>
                <a:lnTo>
                  <a:pt x="10858" y="3214"/>
                </a:lnTo>
                <a:lnTo>
                  <a:pt x="8384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888" y="53467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83" y="55029"/>
                </a:lnTo>
                <a:lnTo>
                  <a:pt x="33077" y="54306"/>
                </a:lnTo>
                <a:lnTo>
                  <a:pt x="36446" y="53467"/>
                </a:lnTo>
                <a:lnTo>
                  <a:pt x="40262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6" y="44513"/>
                </a:lnTo>
                <a:lnTo>
                  <a:pt x="36273" y="45824"/>
                </a:lnTo>
                <a:lnTo>
                  <a:pt x="33365" y="46749"/>
                </a:lnTo>
                <a:lnTo>
                  <a:pt x="29721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16" y="46432"/>
                </a:lnTo>
                <a:lnTo>
                  <a:pt x="14112" y="44348"/>
                </a:lnTo>
                <a:lnTo>
                  <a:pt x="11563" y="41148"/>
                </a:lnTo>
                <a:lnTo>
                  <a:pt x="10113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4" y="29466"/>
                </a:lnTo>
                <a:lnTo>
                  <a:pt x="43973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9">
                <a:moveTo>
                  <a:pt x="10955" y="14961"/>
                </a:moveTo>
                <a:lnTo>
                  <a:pt x="12964" y="11887"/>
                </a:lnTo>
                <a:lnTo>
                  <a:pt x="15501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8284279" y="5768150"/>
            <a:ext cx="72616" cy="54432"/>
          </a:xfrm>
          <a:custGeom>
            <a:avLst/>
            <a:gdLst/>
            <a:ahLst/>
            <a:cxnLst/>
            <a:rect l="l" t="t" r="r" b="b"/>
            <a:pathLst>
              <a:path w="72616" h="54432">
                <a:moveTo>
                  <a:pt x="63950" y="53694"/>
                </a:moveTo>
                <a:lnTo>
                  <a:pt x="66513" y="54432"/>
                </a:lnTo>
                <a:lnTo>
                  <a:pt x="69757" y="54432"/>
                </a:lnTo>
                <a:lnTo>
                  <a:pt x="72616" y="52743"/>
                </a:lnTo>
                <a:lnTo>
                  <a:pt x="72616" y="18147"/>
                </a:lnTo>
                <a:lnTo>
                  <a:pt x="72345" y="15468"/>
                </a:lnTo>
                <a:lnTo>
                  <a:pt x="71777" y="12917"/>
                </a:lnTo>
                <a:lnTo>
                  <a:pt x="71219" y="10374"/>
                </a:lnTo>
                <a:lnTo>
                  <a:pt x="68940" y="6249"/>
                </a:lnTo>
                <a:lnTo>
                  <a:pt x="65895" y="2833"/>
                </a:lnTo>
                <a:lnTo>
                  <a:pt x="61600" y="572"/>
                </a:lnTo>
                <a:lnTo>
                  <a:pt x="58961" y="0"/>
                </a:lnTo>
                <a:lnTo>
                  <a:pt x="55819" y="0"/>
                </a:lnTo>
                <a:lnTo>
                  <a:pt x="53205" y="176"/>
                </a:lnTo>
                <a:lnTo>
                  <a:pt x="50631" y="889"/>
                </a:lnTo>
                <a:lnTo>
                  <a:pt x="47945" y="2221"/>
                </a:lnTo>
                <a:lnTo>
                  <a:pt x="45170" y="4038"/>
                </a:lnTo>
                <a:lnTo>
                  <a:pt x="42235" y="6565"/>
                </a:lnTo>
                <a:lnTo>
                  <a:pt x="38473" y="8445"/>
                </a:lnTo>
                <a:lnTo>
                  <a:pt x="36879" y="5892"/>
                </a:lnTo>
                <a:lnTo>
                  <a:pt x="33722" y="2757"/>
                </a:lnTo>
                <a:lnTo>
                  <a:pt x="31071" y="1205"/>
                </a:lnTo>
                <a:lnTo>
                  <a:pt x="27843" y="241"/>
                </a:lnTo>
                <a:lnTo>
                  <a:pt x="23980" y="0"/>
                </a:lnTo>
                <a:lnTo>
                  <a:pt x="21330" y="0"/>
                </a:lnTo>
                <a:lnTo>
                  <a:pt x="18717" y="737"/>
                </a:lnTo>
                <a:lnTo>
                  <a:pt x="16128" y="2209"/>
                </a:lnTo>
                <a:lnTo>
                  <a:pt x="13529" y="3683"/>
                </a:lnTo>
                <a:lnTo>
                  <a:pt x="10854" y="5982"/>
                </a:lnTo>
                <a:lnTo>
                  <a:pt x="8097" y="9144"/>
                </a:lnTo>
                <a:lnTo>
                  <a:pt x="8097" y="2209"/>
                </a:lnTo>
                <a:lnTo>
                  <a:pt x="5529" y="812"/>
                </a:lnTo>
                <a:lnTo>
                  <a:pt x="2570" y="812"/>
                </a:lnTo>
                <a:lnTo>
                  <a:pt x="0" y="2515"/>
                </a:lnTo>
                <a:lnTo>
                  <a:pt x="0" y="52743"/>
                </a:lnTo>
                <a:lnTo>
                  <a:pt x="172" y="53506"/>
                </a:lnTo>
                <a:lnTo>
                  <a:pt x="2848" y="54432"/>
                </a:lnTo>
                <a:lnTo>
                  <a:pt x="6102" y="54432"/>
                </a:lnTo>
                <a:lnTo>
                  <a:pt x="8964" y="52743"/>
                </a:lnTo>
                <a:lnTo>
                  <a:pt x="8964" y="17628"/>
                </a:lnTo>
                <a:lnTo>
                  <a:pt x="11437" y="14464"/>
                </a:lnTo>
                <a:lnTo>
                  <a:pt x="15819" y="10439"/>
                </a:lnTo>
                <a:lnTo>
                  <a:pt x="20016" y="7988"/>
                </a:lnTo>
                <a:lnTo>
                  <a:pt x="23742" y="7988"/>
                </a:lnTo>
                <a:lnTo>
                  <a:pt x="26403" y="8992"/>
                </a:lnTo>
                <a:lnTo>
                  <a:pt x="29423" y="11887"/>
                </a:lnTo>
                <a:lnTo>
                  <a:pt x="30824" y="14655"/>
                </a:lnTo>
                <a:lnTo>
                  <a:pt x="31615" y="18147"/>
                </a:lnTo>
                <a:lnTo>
                  <a:pt x="31813" y="22212"/>
                </a:lnTo>
                <a:lnTo>
                  <a:pt x="31813" y="52743"/>
                </a:lnTo>
                <a:lnTo>
                  <a:pt x="32123" y="53694"/>
                </a:lnTo>
                <a:lnTo>
                  <a:pt x="34723" y="54432"/>
                </a:lnTo>
                <a:lnTo>
                  <a:pt x="37868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4" y="14464"/>
                </a:lnTo>
                <a:lnTo>
                  <a:pt x="47671" y="10439"/>
                </a:lnTo>
                <a:lnTo>
                  <a:pt x="51829" y="7988"/>
                </a:lnTo>
                <a:lnTo>
                  <a:pt x="55570" y="7988"/>
                </a:lnTo>
                <a:lnTo>
                  <a:pt x="58256" y="8992"/>
                </a:lnTo>
                <a:lnTo>
                  <a:pt x="61301" y="11887"/>
                </a:lnTo>
                <a:lnTo>
                  <a:pt x="62677" y="14655"/>
                </a:lnTo>
                <a:lnTo>
                  <a:pt x="63407" y="18147"/>
                </a:lnTo>
                <a:lnTo>
                  <a:pt x="63593" y="22212"/>
                </a:lnTo>
                <a:lnTo>
                  <a:pt x="63593" y="52743"/>
                </a:lnTo>
                <a:lnTo>
                  <a:pt x="63950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8373394" y="5768150"/>
            <a:ext cx="45050" cy="74408"/>
          </a:xfrm>
          <a:custGeom>
            <a:avLst/>
            <a:gdLst/>
            <a:ahLst/>
            <a:cxnLst/>
            <a:rect l="l" t="t" r="r" b="b"/>
            <a:pathLst>
              <a:path w="45050" h="74408">
                <a:moveTo>
                  <a:pt x="0" y="2515"/>
                </a:moveTo>
                <a:lnTo>
                  <a:pt x="0" y="72655"/>
                </a:lnTo>
                <a:lnTo>
                  <a:pt x="198" y="73442"/>
                </a:lnTo>
                <a:lnTo>
                  <a:pt x="2872" y="74408"/>
                </a:lnTo>
                <a:lnTo>
                  <a:pt x="6116" y="74408"/>
                </a:lnTo>
                <a:lnTo>
                  <a:pt x="8989" y="72655"/>
                </a:lnTo>
                <a:lnTo>
                  <a:pt x="8989" y="47548"/>
                </a:lnTo>
                <a:lnTo>
                  <a:pt x="10289" y="48844"/>
                </a:lnTo>
                <a:lnTo>
                  <a:pt x="13841" y="51930"/>
                </a:lnTo>
                <a:lnTo>
                  <a:pt x="17381" y="53988"/>
                </a:lnTo>
                <a:lnTo>
                  <a:pt x="21046" y="55054"/>
                </a:lnTo>
                <a:lnTo>
                  <a:pt x="23832" y="55195"/>
                </a:lnTo>
                <a:lnTo>
                  <a:pt x="27249" y="55195"/>
                </a:lnTo>
                <a:lnTo>
                  <a:pt x="30283" y="54532"/>
                </a:lnTo>
                <a:lnTo>
                  <a:pt x="32918" y="53211"/>
                </a:lnTo>
                <a:lnTo>
                  <a:pt x="35568" y="51904"/>
                </a:lnTo>
                <a:lnTo>
                  <a:pt x="33832" y="39279"/>
                </a:lnTo>
                <a:lnTo>
                  <a:pt x="31827" y="42990"/>
                </a:lnTo>
                <a:lnTo>
                  <a:pt x="28883" y="45604"/>
                </a:lnTo>
                <a:lnTo>
                  <a:pt x="25314" y="47268"/>
                </a:lnTo>
                <a:lnTo>
                  <a:pt x="20599" y="47268"/>
                </a:lnTo>
                <a:lnTo>
                  <a:pt x="16045" y="44819"/>
                </a:lnTo>
                <a:lnTo>
                  <a:pt x="11466" y="40816"/>
                </a:lnTo>
                <a:lnTo>
                  <a:pt x="8989" y="37720"/>
                </a:lnTo>
                <a:lnTo>
                  <a:pt x="8989" y="17740"/>
                </a:lnTo>
                <a:lnTo>
                  <a:pt x="11761" y="14403"/>
                </a:lnTo>
                <a:lnTo>
                  <a:pt x="15538" y="10896"/>
                </a:lnTo>
                <a:lnTo>
                  <a:pt x="19019" y="8812"/>
                </a:lnTo>
                <a:lnTo>
                  <a:pt x="22432" y="7923"/>
                </a:lnTo>
                <a:lnTo>
                  <a:pt x="22122" y="190"/>
                </a:lnTo>
                <a:lnTo>
                  <a:pt x="19188" y="979"/>
                </a:lnTo>
                <a:lnTo>
                  <a:pt x="16369" y="2311"/>
                </a:lnTo>
                <a:lnTo>
                  <a:pt x="13568" y="4038"/>
                </a:lnTo>
                <a:lnTo>
                  <a:pt x="10811" y="6350"/>
                </a:lnTo>
                <a:lnTo>
                  <a:pt x="7901" y="9259"/>
                </a:lnTo>
                <a:lnTo>
                  <a:pt x="7901" y="2184"/>
                </a:lnTo>
                <a:lnTo>
                  <a:pt x="5309" y="812"/>
                </a:lnTo>
                <a:lnTo>
                  <a:pt x="2578" y="812"/>
                </a:lnTo>
                <a:lnTo>
                  <a:pt x="0" y="2515"/>
                </a:lnTo>
                <a:close/>
              </a:path>
              <a:path w="45050" h="74408">
                <a:moveTo>
                  <a:pt x="45050" y="26849"/>
                </a:moveTo>
                <a:lnTo>
                  <a:pt x="45050" y="23201"/>
                </a:lnTo>
                <a:lnTo>
                  <a:pt x="44691" y="19749"/>
                </a:lnTo>
                <a:lnTo>
                  <a:pt x="43959" y="16498"/>
                </a:lnTo>
                <a:lnTo>
                  <a:pt x="43233" y="13243"/>
                </a:lnTo>
                <a:lnTo>
                  <a:pt x="42091" y="10374"/>
                </a:lnTo>
                <a:lnTo>
                  <a:pt x="40518" y="7923"/>
                </a:lnTo>
                <a:lnTo>
                  <a:pt x="36893" y="3531"/>
                </a:lnTo>
                <a:lnTo>
                  <a:pt x="31892" y="698"/>
                </a:lnTo>
                <a:lnTo>
                  <a:pt x="28858" y="0"/>
                </a:lnTo>
                <a:lnTo>
                  <a:pt x="25304" y="0"/>
                </a:lnTo>
                <a:lnTo>
                  <a:pt x="22122" y="190"/>
                </a:lnTo>
                <a:lnTo>
                  <a:pt x="22432" y="7923"/>
                </a:lnTo>
                <a:lnTo>
                  <a:pt x="25938" y="7923"/>
                </a:lnTo>
                <a:lnTo>
                  <a:pt x="29455" y="9601"/>
                </a:lnTo>
                <a:lnTo>
                  <a:pt x="32274" y="12203"/>
                </a:lnTo>
                <a:lnTo>
                  <a:pt x="34132" y="15925"/>
                </a:lnTo>
                <a:lnTo>
                  <a:pt x="35168" y="20458"/>
                </a:lnTo>
                <a:lnTo>
                  <a:pt x="35751" y="25336"/>
                </a:lnTo>
                <a:lnTo>
                  <a:pt x="35751" y="30250"/>
                </a:lnTo>
                <a:lnTo>
                  <a:pt x="35035" y="34886"/>
                </a:lnTo>
                <a:lnTo>
                  <a:pt x="33832" y="39279"/>
                </a:lnTo>
                <a:lnTo>
                  <a:pt x="35568" y="51904"/>
                </a:lnTo>
                <a:lnTo>
                  <a:pt x="37796" y="50011"/>
                </a:lnTo>
                <a:lnTo>
                  <a:pt x="41385" y="45137"/>
                </a:lnTo>
                <a:lnTo>
                  <a:pt x="42735" y="42177"/>
                </a:lnTo>
                <a:lnTo>
                  <a:pt x="43675" y="38685"/>
                </a:lnTo>
                <a:lnTo>
                  <a:pt x="44593" y="35179"/>
                </a:lnTo>
                <a:lnTo>
                  <a:pt x="45050" y="31240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8432208" y="5744578"/>
            <a:ext cx="42158" cy="78004"/>
          </a:xfrm>
          <a:custGeom>
            <a:avLst/>
            <a:gdLst/>
            <a:ahLst/>
            <a:cxnLst/>
            <a:rect l="l" t="t" r="r" b="b"/>
            <a:pathLst>
              <a:path w="42158" h="78004">
                <a:moveTo>
                  <a:pt x="33173" y="46903"/>
                </a:moveTo>
                <a:lnTo>
                  <a:pt x="33173" y="76315"/>
                </a:lnTo>
                <a:lnTo>
                  <a:pt x="33397" y="77078"/>
                </a:lnTo>
                <a:lnTo>
                  <a:pt x="36046" y="78004"/>
                </a:lnTo>
                <a:lnTo>
                  <a:pt x="39301" y="78004"/>
                </a:lnTo>
                <a:lnTo>
                  <a:pt x="42158" y="76315"/>
                </a:lnTo>
                <a:lnTo>
                  <a:pt x="42158" y="42127"/>
                </a:lnTo>
                <a:lnTo>
                  <a:pt x="41868" y="39041"/>
                </a:lnTo>
                <a:lnTo>
                  <a:pt x="41269" y="36489"/>
                </a:lnTo>
                <a:lnTo>
                  <a:pt x="40661" y="33947"/>
                </a:lnTo>
                <a:lnTo>
                  <a:pt x="38300" y="29822"/>
                </a:lnTo>
                <a:lnTo>
                  <a:pt x="35118" y="26405"/>
                </a:lnTo>
                <a:lnTo>
                  <a:pt x="30646" y="24145"/>
                </a:lnTo>
                <a:lnTo>
                  <a:pt x="27914" y="23572"/>
                </a:lnTo>
                <a:lnTo>
                  <a:pt x="21996" y="23572"/>
                </a:lnTo>
                <a:lnTo>
                  <a:pt x="19357" y="24245"/>
                </a:lnTo>
                <a:lnTo>
                  <a:pt x="16747" y="25617"/>
                </a:lnTo>
                <a:lnTo>
                  <a:pt x="14133" y="26963"/>
                </a:lnTo>
                <a:lnTo>
                  <a:pt x="11545" y="29033"/>
                </a:lnTo>
                <a:lnTo>
                  <a:pt x="8971" y="31827"/>
                </a:lnTo>
                <a:lnTo>
                  <a:pt x="8971" y="1752"/>
                </a:lnTo>
                <a:lnTo>
                  <a:pt x="8761" y="967"/>
                </a:lnTo>
                <a:lnTo>
                  <a:pt x="611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316" y="77266"/>
                </a:lnTo>
                <a:lnTo>
                  <a:pt x="2858" y="78004"/>
                </a:lnTo>
                <a:lnTo>
                  <a:pt x="6112" y="78004"/>
                </a:lnTo>
                <a:lnTo>
                  <a:pt x="8971" y="76315"/>
                </a:lnTo>
                <a:lnTo>
                  <a:pt x="8971" y="41201"/>
                </a:lnTo>
                <a:lnTo>
                  <a:pt x="11447" y="38036"/>
                </a:lnTo>
                <a:lnTo>
                  <a:pt x="13798" y="35650"/>
                </a:lnTo>
                <a:lnTo>
                  <a:pt x="18295" y="32374"/>
                </a:lnTo>
                <a:lnTo>
                  <a:pt x="22802" y="31560"/>
                </a:lnTo>
                <a:lnTo>
                  <a:pt x="26068" y="31892"/>
                </a:lnTo>
                <a:lnTo>
                  <a:pt x="28717" y="33223"/>
                </a:lnTo>
                <a:lnTo>
                  <a:pt x="31464" y="36729"/>
                </a:lnTo>
                <a:lnTo>
                  <a:pt x="32533" y="39980"/>
                </a:lnTo>
                <a:lnTo>
                  <a:pt x="33173" y="44030"/>
                </a:lnTo>
                <a:lnTo>
                  <a:pt x="33173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8487698" y="5768143"/>
            <a:ext cx="22928" cy="55205"/>
          </a:xfrm>
          <a:custGeom>
            <a:avLst/>
            <a:gdLst/>
            <a:ahLst/>
            <a:cxnLst/>
            <a:rect l="l" t="t" r="r" b="b"/>
            <a:pathLst>
              <a:path w="22928" h="55205">
                <a:moveTo>
                  <a:pt x="9187" y="42073"/>
                </a:moveTo>
                <a:lnTo>
                  <a:pt x="9979" y="54176"/>
                </a:lnTo>
                <a:lnTo>
                  <a:pt x="14396" y="55205"/>
                </a:lnTo>
                <a:lnTo>
                  <a:pt x="19904" y="55205"/>
                </a:lnTo>
                <a:lnTo>
                  <a:pt x="22928" y="47393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0" y="45690"/>
                </a:lnTo>
                <a:lnTo>
                  <a:pt x="9187" y="42073"/>
                </a:lnTo>
                <a:close/>
              </a:path>
              <a:path w="22928" h="55205">
                <a:moveTo>
                  <a:pt x="34639" y="54432"/>
                </a:moveTo>
                <a:lnTo>
                  <a:pt x="37310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38" y="4838"/>
                </a:lnTo>
                <a:lnTo>
                  <a:pt x="32321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2" y="187"/>
                </a:lnTo>
                <a:lnTo>
                  <a:pt x="13431" y="900"/>
                </a:lnTo>
                <a:lnTo>
                  <a:pt x="10166" y="1879"/>
                </a:lnTo>
                <a:lnTo>
                  <a:pt x="7228" y="3020"/>
                </a:lnTo>
                <a:lnTo>
                  <a:pt x="3502" y="5356"/>
                </a:lnTo>
                <a:lnTo>
                  <a:pt x="2386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48" y="7477"/>
                </a:lnTo>
                <a:lnTo>
                  <a:pt x="22132" y="7477"/>
                </a:lnTo>
                <a:lnTo>
                  <a:pt x="25293" y="8241"/>
                </a:lnTo>
                <a:lnTo>
                  <a:pt x="27863" y="9497"/>
                </a:lnTo>
                <a:lnTo>
                  <a:pt x="30279" y="12686"/>
                </a:lnTo>
                <a:lnTo>
                  <a:pt x="31071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7"/>
                </a:lnTo>
                <a:lnTo>
                  <a:pt x="11203" y="24941"/>
                </a:lnTo>
                <a:lnTo>
                  <a:pt x="8629" y="25970"/>
                </a:lnTo>
                <a:lnTo>
                  <a:pt x="4420" y="28724"/>
                </a:lnTo>
                <a:lnTo>
                  <a:pt x="1673" y="32547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9" y="54176"/>
                </a:lnTo>
                <a:lnTo>
                  <a:pt x="9187" y="42073"/>
                </a:lnTo>
                <a:lnTo>
                  <a:pt x="9187" y="39470"/>
                </a:lnTo>
                <a:lnTo>
                  <a:pt x="10026" y="35420"/>
                </a:lnTo>
                <a:lnTo>
                  <a:pt x="12664" y="32407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49" y="44942"/>
                </a:lnTo>
                <a:lnTo>
                  <a:pt x="22928" y="47393"/>
                </a:lnTo>
                <a:lnTo>
                  <a:pt x="19904" y="55205"/>
                </a:lnTo>
                <a:lnTo>
                  <a:pt x="22691" y="54543"/>
                </a:lnTo>
                <a:lnTo>
                  <a:pt x="25326" y="53251"/>
                </a:lnTo>
                <a:lnTo>
                  <a:pt x="27939" y="51940"/>
                </a:lnTo>
                <a:lnTo>
                  <a:pt x="32472" y="47776"/>
                </a:lnTo>
                <a:lnTo>
                  <a:pt x="32472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8540327" y="5768150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52" y="20648"/>
                </a:moveTo>
                <a:lnTo>
                  <a:pt x="3902" y="23619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1" y="31099"/>
                </a:lnTo>
                <a:lnTo>
                  <a:pt x="19447" y="32255"/>
                </a:lnTo>
                <a:lnTo>
                  <a:pt x="23075" y="34401"/>
                </a:lnTo>
                <a:lnTo>
                  <a:pt x="25426" y="37198"/>
                </a:lnTo>
                <a:lnTo>
                  <a:pt x="25789" y="39801"/>
                </a:lnTo>
                <a:lnTo>
                  <a:pt x="25542" y="42364"/>
                </a:lnTo>
                <a:lnTo>
                  <a:pt x="22964" y="45845"/>
                </a:lnTo>
                <a:lnTo>
                  <a:pt x="19745" y="47317"/>
                </a:lnTo>
                <a:lnTo>
                  <a:pt x="17136" y="47825"/>
                </a:lnTo>
                <a:lnTo>
                  <a:pt x="13582" y="47825"/>
                </a:lnTo>
                <a:lnTo>
                  <a:pt x="10227" y="47076"/>
                </a:lnTo>
                <a:lnTo>
                  <a:pt x="6167" y="45427"/>
                </a:lnTo>
                <a:lnTo>
                  <a:pt x="3296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8"/>
                </a:lnTo>
                <a:lnTo>
                  <a:pt x="8888" y="54507"/>
                </a:lnTo>
                <a:lnTo>
                  <a:pt x="12048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387"/>
                </a:lnTo>
                <a:lnTo>
                  <a:pt x="31024" y="49629"/>
                </a:lnTo>
                <a:lnTo>
                  <a:pt x="33263" y="45935"/>
                </a:lnTo>
                <a:lnTo>
                  <a:pt x="34653" y="41630"/>
                </a:lnTo>
                <a:lnTo>
                  <a:pt x="34653" y="36903"/>
                </a:lnTo>
                <a:lnTo>
                  <a:pt x="33587" y="33487"/>
                </a:lnTo>
                <a:lnTo>
                  <a:pt x="31953" y="30581"/>
                </a:lnTo>
                <a:lnTo>
                  <a:pt x="28287" y="27406"/>
                </a:lnTo>
                <a:lnTo>
                  <a:pt x="25279" y="25844"/>
                </a:lnTo>
                <a:lnTo>
                  <a:pt x="22222" y="24508"/>
                </a:lnTo>
                <a:lnTo>
                  <a:pt x="19163" y="23252"/>
                </a:lnTo>
                <a:lnTo>
                  <a:pt x="16196" y="22057"/>
                </a:lnTo>
                <a:lnTo>
                  <a:pt x="12552" y="19900"/>
                </a:lnTo>
                <a:lnTo>
                  <a:pt x="10151" y="17081"/>
                </a:lnTo>
                <a:lnTo>
                  <a:pt x="9795" y="14399"/>
                </a:lnTo>
                <a:lnTo>
                  <a:pt x="10364" y="11490"/>
                </a:lnTo>
                <a:lnTo>
                  <a:pt x="12786" y="8531"/>
                </a:lnTo>
                <a:lnTo>
                  <a:pt x="16070" y="7325"/>
                </a:lnTo>
                <a:lnTo>
                  <a:pt x="18928" y="7134"/>
                </a:lnTo>
                <a:lnTo>
                  <a:pt x="22147" y="7350"/>
                </a:lnTo>
                <a:lnTo>
                  <a:pt x="25948" y="8606"/>
                </a:lnTo>
                <a:lnTo>
                  <a:pt x="29314" y="10374"/>
                </a:lnTo>
                <a:lnTo>
                  <a:pt x="32125" y="8557"/>
                </a:lnTo>
                <a:lnTo>
                  <a:pt x="32064" y="5863"/>
                </a:lnTo>
                <a:lnTo>
                  <a:pt x="30491" y="2994"/>
                </a:lnTo>
                <a:lnTo>
                  <a:pt x="27546" y="1508"/>
                </a:lnTo>
                <a:lnTo>
                  <a:pt x="24267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56" y="406"/>
                </a:lnTo>
                <a:lnTo>
                  <a:pt x="11228" y="1230"/>
                </a:lnTo>
                <a:lnTo>
                  <a:pt x="7146" y="3135"/>
                </a:lnTo>
                <a:lnTo>
                  <a:pt x="4161" y="5853"/>
                </a:lnTo>
                <a:lnTo>
                  <a:pt x="2317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8584314" y="5768146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26" y="17424"/>
                </a:moveTo>
                <a:lnTo>
                  <a:pt x="43812" y="14544"/>
                </a:lnTo>
                <a:lnTo>
                  <a:pt x="42994" y="11659"/>
                </a:lnTo>
                <a:lnTo>
                  <a:pt x="39974" y="7012"/>
                </a:lnTo>
                <a:lnTo>
                  <a:pt x="36010" y="3164"/>
                </a:lnTo>
                <a:lnTo>
                  <a:pt x="33314" y="1893"/>
                </a:lnTo>
                <a:lnTo>
                  <a:pt x="30600" y="637"/>
                </a:lnTo>
                <a:lnTo>
                  <a:pt x="27345" y="0"/>
                </a:lnTo>
                <a:lnTo>
                  <a:pt x="27382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19"/>
                </a:lnTo>
                <a:lnTo>
                  <a:pt x="10955" y="14961"/>
                </a:lnTo>
                <a:lnTo>
                  <a:pt x="13752" y="1932"/>
                </a:lnTo>
                <a:lnTo>
                  <a:pt x="10858" y="3214"/>
                </a:lnTo>
                <a:lnTo>
                  <a:pt x="8380" y="5054"/>
                </a:lnTo>
                <a:lnTo>
                  <a:pt x="4281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888" y="53467"/>
                </a:lnTo>
                <a:lnTo>
                  <a:pt x="16920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80" y="55029"/>
                </a:lnTo>
                <a:lnTo>
                  <a:pt x="33077" y="54306"/>
                </a:lnTo>
                <a:lnTo>
                  <a:pt x="36446" y="53467"/>
                </a:lnTo>
                <a:lnTo>
                  <a:pt x="40258" y="52095"/>
                </a:lnTo>
                <a:lnTo>
                  <a:pt x="42833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3"/>
                </a:lnTo>
                <a:lnTo>
                  <a:pt x="36269" y="45824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6" y="47729"/>
                </a:lnTo>
                <a:lnTo>
                  <a:pt x="22355" y="47729"/>
                </a:lnTo>
                <a:lnTo>
                  <a:pt x="17813" y="46432"/>
                </a:lnTo>
                <a:lnTo>
                  <a:pt x="14112" y="44348"/>
                </a:lnTo>
                <a:lnTo>
                  <a:pt x="11563" y="41148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4" y="29466"/>
                </a:lnTo>
                <a:lnTo>
                  <a:pt x="43971" y="28552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6" y="17424"/>
                </a:lnTo>
                <a:close/>
              </a:path>
              <a:path w="45036" h="55209">
                <a:moveTo>
                  <a:pt x="10955" y="14961"/>
                </a:moveTo>
                <a:lnTo>
                  <a:pt x="12960" y="11887"/>
                </a:lnTo>
                <a:lnTo>
                  <a:pt x="15501" y="9334"/>
                </a:lnTo>
                <a:lnTo>
                  <a:pt x="18853" y="7631"/>
                </a:lnTo>
                <a:lnTo>
                  <a:pt x="23036" y="7203"/>
                </a:lnTo>
                <a:lnTo>
                  <a:pt x="27382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2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8639362" y="5768150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56" y="20648"/>
                </a:moveTo>
                <a:lnTo>
                  <a:pt x="3902" y="23619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3" y="31099"/>
                </a:lnTo>
                <a:lnTo>
                  <a:pt x="19450" y="32255"/>
                </a:lnTo>
                <a:lnTo>
                  <a:pt x="23075" y="34401"/>
                </a:lnTo>
                <a:lnTo>
                  <a:pt x="25430" y="37198"/>
                </a:lnTo>
                <a:lnTo>
                  <a:pt x="25789" y="39801"/>
                </a:lnTo>
                <a:lnTo>
                  <a:pt x="25542" y="42364"/>
                </a:lnTo>
                <a:lnTo>
                  <a:pt x="22967" y="45845"/>
                </a:lnTo>
                <a:lnTo>
                  <a:pt x="19745" y="47317"/>
                </a:lnTo>
                <a:lnTo>
                  <a:pt x="17136" y="47825"/>
                </a:lnTo>
                <a:lnTo>
                  <a:pt x="13582" y="47825"/>
                </a:lnTo>
                <a:lnTo>
                  <a:pt x="10227" y="47076"/>
                </a:lnTo>
                <a:lnTo>
                  <a:pt x="6167" y="45427"/>
                </a:lnTo>
                <a:lnTo>
                  <a:pt x="3296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8"/>
                </a:lnTo>
                <a:lnTo>
                  <a:pt x="8888" y="54507"/>
                </a:lnTo>
                <a:lnTo>
                  <a:pt x="12048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72" y="54838"/>
                </a:lnTo>
                <a:lnTo>
                  <a:pt x="23227" y="54140"/>
                </a:lnTo>
                <a:lnTo>
                  <a:pt x="27622" y="52387"/>
                </a:lnTo>
                <a:lnTo>
                  <a:pt x="31024" y="49629"/>
                </a:lnTo>
                <a:lnTo>
                  <a:pt x="33267" y="45935"/>
                </a:lnTo>
                <a:lnTo>
                  <a:pt x="34653" y="41630"/>
                </a:lnTo>
                <a:lnTo>
                  <a:pt x="34653" y="36903"/>
                </a:lnTo>
                <a:lnTo>
                  <a:pt x="33587" y="33487"/>
                </a:lnTo>
                <a:lnTo>
                  <a:pt x="31957" y="30581"/>
                </a:lnTo>
                <a:lnTo>
                  <a:pt x="28289" y="27406"/>
                </a:lnTo>
                <a:lnTo>
                  <a:pt x="25283" y="25844"/>
                </a:lnTo>
                <a:lnTo>
                  <a:pt x="22222" y="24508"/>
                </a:lnTo>
                <a:lnTo>
                  <a:pt x="19163" y="23252"/>
                </a:lnTo>
                <a:lnTo>
                  <a:pt x="16196" y="22057"/>
                </a:lnTo>
                <a:lnTo>
                  <a:pt x="12556" y="19900"/>
                </a:lnTo>
                <a:lnTo>
                  <a:pt x="10152" y="17081"/>
                </a:lnTo>
                <a:lnTo>
                  <a:pt x="9795" y="14399"/>
                </a:lnTo>
                <a:lnTo>
                  <a:pt x="10364" y="11490"/>
                </a:lnTo>
                <a:lnTo>
                  <a:pt x="12790" y="8531"/>
                </a:lnTo>
                <a:lnTo>
                  <a:pt x="16074" y="7325"/>
                </a:lnTo>
                <a:lnTo>
                  <a:pt x="18928" y="7134"/>
                </a:lnTo>
                <a:lnTo>
                  <a:pt x="22150" y="7350"/>
                </a:lnTo>
                <a:lnTo>
                  <a:pt x="25952" y="8606"/>
                </a:lnTo>
                <a:lnTo>
                  <a:pt x="29314" y="10374"/>
                </a:lnTo>
                <a:lnTo>
                  <a:pt x="32125" y="8557"/>
                </a:lnTo>
                <a:lnTo>
                  <a:pt x="32064" y="5863"/>
                </a:lnTo>
                <a:lnTo>
                  <a:pt x="30491" y="2994"/>
                </a:lnTo>
                <a:lnTo>
                  <a:pt x="27547" y="1508"/>
                </a:lnTo>
                <a:lnTo>
                  <a:pt x="24267" y="557"/>
                </a:lnTo>
                <a:lnTo>
                  <a:pt x="21657" y="111"/>
                </a:lnTo>
                <a:lnTo>
                  <a:pt x="16074" y="0"/>
                </a:lnTo>
                <a:lnTo>
                  <a:pt x="13460" y="406"/>
                </a:lnTo>
                <a:lnTo>
                  <a:pt x="11231" y="1230"/>
                </a:lnTo>
                <a:lnTo>
                  <a:pt x="7146" y="3135"/>
                </a:lnTo>
                <a:lnTo>
                  <a:pt x="4161" y="5853"/>
                </a:lnTo>
                <a:lnTo>
                  <a:pt x="2317" y="9230"/>
                </a:lnTo>
                <a:lnTo>
                  <a:pt x="1205" y="12927"/>
                </a:lnTo>
                <a:lnTo>
                  <a:pt x="1205" y="17132"/>
                </a:lnTo>
                <a:lnTo>
                  <a:pt x="2256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8708558" y="576814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92" y="36118"/>
                </a:lnTo>
                <a:lnTo>
                  <a:pt x="1468" y="39470"/>
                </a:lnTo>
                <a:lnTo>
                  <a:pt x="2447" y="42811"/>
                </a:lnTo>
                <a:lnTo>
                  <a:pt x="3934" y="45655"/>
                </a:lnTo>
                <a:lnTo>
                  <a:pt x="5924" y="48005"/>
                </a:lnTo>
                <a:lnTo>
                  <a:pt x="10421" y="52132"/>
                </a:lnTo>
                <a:lnTo>
                  <a:pt x="9542" y="32802"/>
                </a:lnTo>
                <a:lnTo>
                  <a:pt x="9305" y="30210"/>
                </a:lnTo>
                <a:lnTo>
                  <a:pt x="9305" y="24598"/>
                </a:lnTo>
                <a:lnTo>
                  <a:pt x="9603" y="21957"/>
                </a:lnTo>
                <a:lnTo>
                  <a:pt x="10209" y="19533"/>
                </a:lnTo>
                <a:lnTo>
                  <a:pt x="11732" y="15036"/>
                </a:lnTo>
                <a:lnTo>
                  <a:pt x="14222" y="11506"/>
                </a:lnTo>
                <a:lnTo>
                  <a:pt x="17736" y="9155"/>
                </a:lnTo>
                <a:lnTo>
                  <a:pt x="21945" y="7707"/>
                </a:lnTo>
                <a:lnTo>
                  <a:pt x="27518" y="7707"/>
                </a:lnTo>
                <a:lnTo>
                  <a:pt x="29918" y="8241"/>
                </a:lnTo>
                <a:lnTo>
                  <a:pt x="33792" y="10364"/>
                </a:lnTo>
                <a:lnTo>
                  <a:pt x="36468" y="13625"/>
                </a:lnTo>
                <a:lnTo>
                  <a:pt x="38426" y="17564"/>
                </a:lnTo>
                <a:lnTo>
                  <a:pt x="39405" y="22402"/>
                </a:lnTo>
                <a:lnTo>
                  <a:pt x="39664" y="24965"/>
                </a:lnTo>
                <a:lnTo>
                  <a:pt x="39664" y="30593"/>
                </a:lnTo>
                <a:lnTo>
                  <a:pt x="39376" y="33249"/>
                </a:lnTo>
                <a:lnTo>
                  <a:pt x="38781" y="35673"/>
                </a:lnTo>
                <a:lnTo>
                  <a:pt x="37284" y="40168"/>
                </a:lnTo>
                <a:lnTo>
                  <a:pt x="34786" y="43675"/>
                </a:lnTo>
                <a:lnTo>
                  <a:pt x="31254" y="45986"/>
                </a:lnTo>
                <a:lnTo>
                  <a:pt x="27024" y="47448"/>
                </a:lnTo>
                <a:lnTo>
                  <a:pt x="21498" y="47448"/>
                </a:lnTo>
                <a:lnTo>
                  <a:pt x="19086" y="46926"/>
                </a:lnTo>
                <a:lnTo>
                  <a:pt x="15209" y="44805"/>
                </a:lnTo>
                <a:lnTo>
                  <a:pt x="12513" y="41565"/>
                </a:lnTo>
                <a:lnTo>
                  <a:pt x="13402" y="53352"/>
                </a:lnTo>
                <a:lnTo>
                  <a:pt x="16400" y="54583"/>
                </a:lnTo>
                <a:lnTo>
                  <a:pt x="19903" y="55205"/>
                </a:lnTo>
                <a:lnTo>
                  <a:pt x="28061" y="55205"/>
                </a:lnTo>
                <a:lnTo>
                  <a:pt x="31700" y="54508"/>
                </a:lnTo>
                <a:lnTo>
                  <a:pt x="34843" y="53111"/>
                </a:lnTo>
                <a:lnTo>
                  <a:pt x="37979" y="51728"/>
                </a:lnTo>
                <a:lnTo>
                  <a:pt x="40589" y="49770"/>
                </a:lnTo>
                <a:lnTo>
                  <a:pt x="44762" y="44791"/>
                </a:lnTo>
                <a:lnTo>
                  <a:pt x="46334" y="41821"/>
                </a:lnTo>
                <a:lnTo>
                  <a:pt x="47386" y="38379"/>
                </a:lnTo>
                <a:lnTo>
                  <a:pt x="48441" y="34937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6"/>
                </a:lnTo>
                <a:lnTo>
                  <a:pt x="47476" y="15746"/>
                </a:lnTo>
                <a:lnTo>
                  <a:pt x="46471" y="12395"/>
                </a:lnTo>
                <a:lnTo>
                  <a:pt x="44970" y="9550"/>
                </a:lnTo>
                <a:lnTo>
                  <a:pt x="42979" y="7214"/>
                </a:lnTo>
                <a:lnTo>
                  <a:pt x="38483" y="3084"/>
                </a:lnTo>
                <a:lnTo>
                  <a:pt x="35502" y="1854"/>
                </a:lnTo>
                <a:lnTo>
                  <a:pt x="32506" y="623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3"/>
                </a:lnTo>
                <a:lnTo>
                  <a:pt x="8315" y="5386"/>
                </a:lnTo>
                <a:lnTo>
                  <a:pt x="4142" y="10375"/>
                </a:lnTo>
                <a:lnTo>
                  <a:pt x="2584" y="13334"/>
                </a:lnTo>
                <a:lnTo>
                  <a:pt x="155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33" y="37641"/>
                </a:moveTo>
                <a:lnTo>
                  <a:pt x="9542" y="32802"/>
                </a:lnTo>
                <a:lnTo>
                  <a:pt x="10421" y="52132"/>
                </a:lnTo>
                <a:lnTo>
                  <a:pt x="13402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8770791" y="5768150"/>
            <a:ext cx="42156" cy="54432"/>
          </a:xfrm>
          <a:custGeom>
            <a:avLst/>
            <a:gdLst/>
            <a:ahLst/>
            <a:cxnLst/>
            <a:rect l="l" t="t" r="r" b="b"/>
            <a:pathLst>
              <a:path w="42156" h="54432">
                <a:moveTo>
                  <a:pt x="33181" y="23331"/>
                </a:moveTo>
                <a:lnTo>
                  <a:pt x="33181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7" y="54432"/>
                </a:lnTo>
                <a:lnTo>
                  <a:pt x="42156" y="52743"/>
                </a:lnTo>
                <a:lnTo>
                  <a:pt x="42156" y="18529"/>
                </a:lnTo>
                <a:lnTo>
                  <a:pt x="41868" y="15468"/>
                </a:lnTo>
                <a:lnTo>
                  <a:pt x="41267" y="12917"/>
                </a:lnTo>
                <a:lnTo>
                  <a:pt x="40659" y="10374"/>
                </a:lnTo>
                <a:lnTo>
                  <a:pt x="38293" y="6249"/>
                </a:lnTo>
                <a:lnTo>
                  <a:pt x="35125" y="2833"/>
                </a:lnTo>
                <a:lnTo>
                  <a:pt x="30643" y="572"/>
                </a:lnTo>
                <a:lnTo>
                  <a:pt x="27906" y="0"/>
                </a:lnTo>
                <a:lnTo>
                  <a:pt x="21837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597" y="3683"/>
                </a:lnTo>
                <a:lnTo>
                  <a:pt x="10857" y="5982"/>
                </a:lnTo>
                <a:lnTo>
                  <a:pt x="8100" y="9144"/>
                </a:lnTo>
                <a:lnTo>
                  <a:pt x="8100" y="2209"/>
                </a:lnTo>
                <a:lnTo>
                  <a:pt x="5537" y="812"/>
                </a:lnTo>
                <a:lnTo>
                  <a:pt x="2578" y="812"/>
                </a:lnTo>
                <a:lnTo>
                  <a:pt x="0" y="2515"/>
                </a:lnTo>
                <a:lnTo>
                  <a:pt x="0" y="52743"/>
                </a:lnTo>
                <a:lnTo>
                  <a:pt x="313" y="53694"/>
                </a:lnTo>
                <a:lnTo>
                  <a:pt x="2862" y="54432"/>
                </a:lnTo>
                <a:lnTo>
                  <a:pt x="6109" y="54432"/>
                </a:lnTo>
                <a:lnTo>
                  <a:pt x="8967" y="52743"/>
                </a:lnTo>
                <a:lnTo>
                  <a:pt x="8967" y="17628"/>
                </a:lnTo>
                <a:lnTo>
                  <a:pt x="11441" y="14464"/>
                </a:lnTo>
                <a:lnTo>
                  <a:pt x="13792" y="12077"/>
                </a:lnTo>
                <a:lnTo>
                  <a:pt x="18287" y="8802"/>
                </a:lnTo>
                <a:lnTo>
                  <a:pt x="22795" y="7988"/>
                </a:lnTo>
                <a:lnTo>
                  <a:pt x="26060" y="8319"/>
                </a:lnTo>
                <a:lnTo>
                  <a:pt x="28709" y="9650"/>
                </a:lnTo>
                <a:lnTo>
                  <a:pt x="31460" y="13157"/>
                </a:lnTo>
                <a:lnTo>
                  <a:pt x="32537" y="16408"/>
                </a:lnTo>
                <a:lnTo>
                  <a:pt x="33181" y="20458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4041324" y="5938304"/>
            <a:ext cx="17045" cy="71942"/>
          </a:xfrm>
          <a:custGeom>
            <a:avLst/>
            <a:gdLst/>
            <a:ahLst/>
            <a:cxnLst/>
            <a:rect l="l" t="t" r="r" b="b"/>
            <a:pathLst>
              <a:path w="17045" h="71942">
                <a:moveTo>
                  <a:pt x="13182" y="18209"/>
                </a:moveTo>
                <a:lnTo>
                  <a:pt x="17045" y="19808"/>
                </a:lnTo>
                <a:lnTo>
                  <a:pt x="14406" y="5688"/>
                </a:lnTo>
                <a:lnTo>
                  <a:pt x="12772" y="3074"/>
                </a:lnTo>
                <a:lnTo>
                  <a:pt x="11610" y="0"/>
                </a:lnTo>
                <a:lnTo>
                  <a:pt x="13182" y="18209"/>
                </a:lnTo>
                <a:close/>
              </a:path>
              <a:path w="17045" h="71942">
                <a:moveTo>
                  <a:pt x="9903" y="-19112"/>
                </a:moveTo>
                <a:lnTo>
                  <a:pt x="10260" y="-22783"/>
                </a:lnTo>
                <a:lnTo>
                  <a:pt x="11019" y="-26239"/>
                </a:lnTo>
                <a:lnTo>
                  <a:pt x="11746" y="-29706"/>
                </a:lnTo>
                <a:lnTo>
                  <a:pt x="12981" y="-32741"/>
                </a:lnTo>
                <a:lnTo>
                  <a:pt x="14705" y="-35369"/>
                </a:lnTo>
                <a:lnTo>
                  <a:pt x="16426" y="-37986"/>
                </a:lnTo>
                <a:lnTo>
                  <a:pt x="18676" y="-40067"/>
                </a:lnTo>
                <a:lnTo>
                  <a:pt x="21427" y="-41619"/>
                </a:lnTo>
                <a:lnTo>
                  <a:pt x="24188" y="-43155"/>
                </a:lnTo>
                <a:lnTo>
                  <a:pt x="27590" y="-43940"/>
                </a:lnTo>
                <a:lnTo>
                  <a:pt x="35726" y="-43940"/>
                </a:lnTo>
                <a:lnTo>
                  <a:pt x="39128" y="-43206"/>
                </a:lnTo>
                <a:lnTo>
                  <a:pt x="41893" y="-41760"/>
                </a:lnTo>
                <a:lnTo>
                  <a:pt x="44639" y="-40308"/>
                </a:lnTo>
                <a:lnTo>
                  <a:pt x="46842" y="-38277"/>
                </a:lnTo>
                <a:lnTo>
                  <a:pt x="48488" y="-35700"/>
                </a:lnTo>
                <a:lnTo>
                  <a:pt x="50147" y="-33108"/>
                </a:lnTo>
                <a:lnTo>
                  <a:pt x="51310" y="-30073"/>
                </a:lnTo>
                <a:lnTo>
                  <a:pt x="52030" y="-26567"/>
                </a:lnTo>
                <a:lnTo>
                  <a:pt x="52736" y="-23075"/>
                </a:lnTo>
                <a:lnTo>
                  <a:pt x="53092" y="-19277"/>
                </a:lnTo>
                <a:lnTo>
                  <a:pt x="53092" y="-11278"/>
                </a:lnTo>
                <a:lnTo>
                  <a:pt x="52736" y="-7570"/>
                </a:lnTo>
                <a:lnTo>
                  <a:pt x="52005" y="-4052"/>
                </a:lnTo>
                <a:lnTo>
                  <a:pt x="51285" y="-547"/>
                </a:lnTo>
                <a:lnTo>
                  <a:pt x="50060" y="2538"/>
                </a:lnTo>
                <a:lnTo>
                  <a:pt x="48351" y="5205"/>
                </a:lnTo>
                <a:lnTo>
                  <a:pt x="46642" y="7862"/>
                </a:lnTo>
                <a:lnTo>
                  <a:pt x="44405" y="9983"/>
                </a:lnTo>
                <a:lnTo>
                  <a:pt x="41609" y="11545"/>
                </a:lnTo>
                <a:lnTo>
                  <a:pt x="38822" y="13115"/>
                </a:lnTo>
                <a:lnTo>
                  <a:pt x="35369" y="13878"/>
                </a:lnTo>
                <a:lnTo>
                  <a:pt x="27136" y="13878"/>
                </a:lnTo>
                <a:lnTo>
                  <a:pt x="23702" y="13166"/>
                </a:lnTo>
                <a:lnTo>
                  <a:pt x="20955" y="11732"/>
                </a:lnTo>
                <a:lnTo>
                  <a:pt x="18233" y="10311"/>
                </a:lnTo>
                <a:lnTo>
                  <a:pt x="16041" y="8291"/>
                </a:lnTo>
                <a:lnTo>
                  <a:pt x="14406" y="5688"/>
                </a:lnTo>
                <a:lnTo>
                  <a:pt x="17045" y="19808"/>
                </a:lnTo>
                <a:lnTo>
                  <a:pt x="20905" y="21395"/>
                </a:lnTo>
                <a:lnTo>
                  <a:pt x="25499" y="22194"/>
                </a:lnTo>
                <a:lnTo>
                  <a:pt x="34376" y="22194"/>
                </a:lnTo>
                <a:lnTo>
                  <a:pt x="37533" y="21788"/>
                </a:lnTo>
                <a:lnTo>
                  <a:pt x="40255" y="20977"/>
                </a:lnTo>
                <a:lnTo>
                  <a:pt x="42980" y="20149"/>
                </a:lnTo>
                <a:lnTo>
                  <a:pt x="47005" y="18068"/>
                </a:lnTo>
                <a:lnTo>
                  <a:pt x="51573" y="22259"/>
                </a:lnTo>
                <a:lnTo>
                  <a:pt x="56365" y="25610"/>
                </a:lnTo>
                <a:lnTo>
                  <a:pt x="60707" y="28202"/>
                </a:lnTo>
                <a:lnTo>
                  <a:pt x="64669" y="30261"/>
                </a:lnTo>
                <a:lnTo>
                  <a:pt x="67889" y="31493"/>
                </a:lnTo>
                <a:lnTo>
                  <a:pt x="71366" y="30222"/>
                </a:lnTo>
                <a:lnTo>
                  <a:pt x="71589" y="27490"/>
                </a:lnTo>
                <a:lnTo>
                  <a:pt x="71589" y="26413"/>
                </a:lnTo>
                <a:lnTo>
                  <a:pt x="70253" y="23047"/>
                </a:lnTo>
                <a:lnTo>
                  <a:pt x="67243" y="21711"/>
                </a:lnTo>
                <a:lnTo>
                  <a:pt x="64630" y="20455"/>
                </a:lnTo>
                <a:lnTo>
                  <a:pt x="60980" y="18270"/>
                </a:lnTo>
                <a:lnTo>
                  <a:pt x="56657" y="15275"/>
                </a:lnTo>
                <a:lnTo>
                  <a:pt x="54006" y="13050"/>
                </a:lnTo>
                <a:lnTo>
                  <a:pt x="55533" y="11380"/>
                </a:lnTo>
                <a:lnTo>
                  <a:pt x="57995" y="7405"/>
                </a:lnTo>
                <a:lnTo>
                  <a:pt x="60051" y="3060"/>
                </a:lnTo>
                <a:lnTo>
                  <a:pt x="61534" y="-1842"/>
                </a:lnTo>
                <a:lnTo>
                  <a:pt x="62081" y="-4445"/>
                </a:lnTo>
                <a:lnTo>
                  <a:pt x="62416" y="-7199"/>
                </a:lnTo>
                <a:lnTo>
                  <a:pt x="62765" y="-9956"/>
                </a:lnTo>
                <a:lnTo>
                  <a:pt x="62934" y="-12840"/>
                </a:lnTo>
                <a:lnTo>
                  <a:pt x="62934" y="-21704"/>
                </a:lnTo>
                <a:lnTo>
                  <a:pt x="62279" y="-26873"/>
                </a:lnTo>
                <a:lnTo>
                  <a:pt x="60980" y="-31370"/>
                </a:lnTo>
                <a:lnTo>
                  <a:pt x="59669" y="-35877"/>
                </a:lnTo>
                <a:lnTo>
                  <a:pt x="57725" y="-39660"/>
                </a:lnTo>
                <a:lnTo>
                  <a:pt x="55123" y="-42735"/>
                </a:lnTo>
                <a:lnTo>
                  <a:pt x="52538" y="-45794"/>
                </a:lnTo>
                <a:lnTo>
                  <a:pt x="49316" y="-48131"/>
                </a:lnTo>
                <a:lnTo>
                  <a:pt x="45507" y="-49744"/>
                </a:lnTo>
                <a:lnTo>
                  <a:pt x="41666" y="-51332"/>
                </a:lnTo>
                <a:lnTo>
                  <a:pt x="37249" y="-52134"/>
                </a:lnTo>
                <a:lnTo>
                  <a:pt x="26837" y="-52134"/>
                </a:lnTo>
                <a:lnTo>
                  <a:pt x="22132" y="-51255"/>
                </a:lnTo>
                <a:lnTo>
                  <a:pt x="18111" y="-49477"/>
                </a:lnTo>
                <a:lnTo>
                  <a:pt x="14086" y="-47727"/>
                </a:lnTo>
                <a:lnTo>
                  <a:pt x="10731" y="-45200"/>
                </a:lnTo>
                <a:lnTo>
                  <a:pt x="8045" y="-41946"/>
                </a:lnTo>
                <a:lnTo>
                  <a:pt x="5370" y="-38695"/>
                </a:lnTo>
                <a:lnTo>
                  <a:pt x="3340" y="-34747"/>
                </a:lnTo>
                <a:lnTo>
                  <a:pt x="2001" y="-30124"/>
                </a:lnTo>
                <a:lnTo>
                  <a:pt x="665" y="-25487"/>
                </a:lnTo>
                <a:lnTo>
                  <a:pt x="0" y="-20295"/>
                </a:lnTo>
                <a:lnTo>
                  <a:pt x="0" y="-8610"/>
                </a:lnTo>
                <a:lnTo>
                  <a:pt x="615" y="-3340"/>
                </a:lnTo>
                <a:lnTo>
                  <a:pt x="1842" y="1245"/>
                </a:lnTo>
                <a:lnTo>
                  <a:pt x="3081" y="5843"/>
                </a:lnTo>
                <a:lnTo>
                  <a:pt x="4950" y="9691"/>
                </a:lnTo>
                <a:lnTo>
                  <a:pt x="7462" y="12758"/>
                </a:lnTo>
                <a:lnTo>
                  <a:pt x="10001" y="15858"/>
                </a:lnTo>
                <a:lnTo>
                  <a:pt x="13182" y="18209"/>
                </a:lnTo>
                <a:lnTo>
                  <a:pt x="11610" y="0"/>
                </a:lnTo>
                <a:lnTo>
                  <a:pt x="10929" y="-3556"/>
                </a:lnTo>
                <a:lnTo>
                  <a:pt x="10234" y="-7099"/>
                </a:lnTo>
                <a:lnTo>
                  <a:pt x="9903" y="-10998"/>
                </a:lnTo>
                <a:lnTo>
                  <a:pt x="9903" y="-19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4116106" y="5886331"/>
            <a:ext cx="51080" cy="74011"/>
          </a:xfrm>
          <a:custGeom>
            <a:avLst/>
            <a:gdLst/>
            <a:ahLst/>
            <a:cxnLst/>
            <a:rect l="l" t="t" r="r" b="b"/>
            <a:pathLst>
              <a:path w="51080" h="74011">
                <a:moveTo>
                  <a:pt x="0" y="31963"/>
                </a:moveTo>
                <a:lnTo>
                  <a:pt x="0" y="43801"/>
                </a:lnTo>
                <a:lnTo>
                  <a:pt x="706" y="48955"/>
                </a:lnTo>
                <a:lnTo>
                  <a:pt x="2091" y="53441"/>
                </a:lnTo>
                <a:lnTo>
                  <a:pt x="3492" y="57923"/>
                </a:lnTo>
                <a:lnTo>
                  <a:pt x="5486" y="61696"/>
                </a:lnTo>
                <a:lnTo>
                  <a:pt x="8070" y="64738"/>
                </a:lnTo>
                <a:lnTo>
                  <a:pt x="10670" y="67801"/>
                </a:lnTo>
                <a:lnTo>
                  <a:pt x="13806" y="70087"/>
                </a:lnTo>
                <a:lnTo>
                  <a:pt x="17492" y="71647"/>
                </a:lnTo>
                <a:lnTo>
                  <a:pt x="21172" y="73209"/>
                </a:lnTo>
                <a:lnTo>
                  <a:pt x="25289" y="74011"/>
                </a:lnTo>
                <a:lnTo>
                  <a:pt x="32508" y="74011"/>
                </a:lnTo>
                <a:lnTo>
                  <a:pt x="37191" y="73248"/>
                </a:lnTo>
                <a:lnTo>
                  <a:pt x="41399" y="72143"/>
                </a:lnTo>
                <a:lnTo>
                  <a:pt x="44841" y="70681"/>
                </a:lnTo>
                <a:lnTo>
                  <a:pt x="48604" y="68421"/>
                </a:lnTo>
                <a:lnTo>
                  <a:pt x="50831" y="65627"/>
                </a:lnTo>
                <a:lnTo>
                  <a:pt x="51080" y="62901"/>
                </a:lnTo>
                <a:lnTo>
                  <a:pt x="50943" y="60220"/>
                </a:lnTo>
                <a:lnTo>
                  <a:pt x="48365" y="59014"/>
                </a:lnTo>
                <a:lnTo>
                  <a:pt x="45248" y="61213"/>
                </a:lnTo>
                <a:lnTo>
                  <a:pt x="42303" y="62964"/>
                </a:lnTo>
                <a:lnTo>
                  <a:pt x="38426" y="64461"/>
                </a:lnTo>
                <a:lnTo>
                  <a:pt x="33872" y="65526"/>
                </a:lnTo>
                <a:lnTo>
                  <a:pt x="27745" y="65526"/>
                </a:lnTo>
                <a:lnTo>
                  <a:pt x="24771" y="64918"/>
                </a:lnTo>
                <a:lnTo>
                  <a:pt x="22147" y="63701"/>
                </a:lnTo>
                <a:lnTo>
                  <a:pt x="19522" y="62506"/>
                </a:lnTo>
                <a:lnTo>
                  <a:pt x="17308" y="60717"/>
                </a:lnTo>
                <a:lnTo>
                  <a:pt x="13694" y="55994"/>
                </a:lnTo>
                <a:lnTo>
                  <a:pt x="12319" y="53059"/>
                </a:lnTo>
                <a:lnTo>
                  <a:pt x="11353" y="49528"/>
                </a:lnTo>
                <a:lnTo>
                  <a:pt x="10386" y="46022"/>
                </a:lnTo>
                <a:lnTo>
                  <a:pt x="9903" y="41972"/>
                </a:lnTo>
                <a:lnTo>
                  <a:pt x="9903" y="32788"/>
                </a:lnTo>
                <a:lnTo>
                  <a:pt x="10396" y="28688"/>
                </a:lnTo>
                <a:lnTo>
                  <a:pt x="11400" y="25081"/>
                </a:lnTo>
                <a:lnTo>
                  <a:pt x="12405" y="21498"/>
                </a:lnTo>
                <a:lnTo>
                  <a:pt x="13816" y="18463"/>
                </a:lnTo>
                <a:lnTo>
                  <a:pt x="15648" y="15976"/>
                </a:lnTo>
                <a:lnTo>
                  <a:pt x="19659" y="11581"/>
                </a:lnTo>
                <a:lnTo>
                  <a:pt x="22233" y="10298"/>
                </a:lnTo>
                <a:lnTo>
                  <a:pt x="24810" y="9014"/>
                </a:lnTo>
                <a:lnTo>
                  <a:pt x="27655" y="8380"/>
                </a:lnTo>
                <a:lnTo>
                  <a:pt x="33674" y="8380"/>
                </a:lnTo>
                <a:lnTo>
                  <a:pt x="38202" y="9460"/>
                </a:lnTo>
                <a:lnTo>
                  <a:pt x="42015" y="10982"/>
                </a:lnTo>
                <a:lnTo>
                  <a:pt x="44888" y="12736"/>
                </a:lnTo>
                <a:lnTo>
                  <a:pt x="47898" y="14997"/>
                </a:lnTo>
                <a:lnTo>
                  <a:pt x="50521" y="13956"/>
                </a:lnTo>
                <a:lnTo>
                  <a:pt x="50821" y="11112"/>
                </a:lnTo>
                <a:lnTo>
                  <a:pt x="50507" y="8127"/>
                </a:lnTo>
                <a:lnTo>
                  <a:pt x="48726" y="5547"/>
                </a:lnTo>
                <a:lnTo>
                  <a:pt x="45298" y="3351"/>
                </a:lnTo>
                <a:lnTo>
                  <a:pt x="42217" y="2068"/>
                </a:lnTo>
                <a:lnTo>
                  <a:pt x="38811" y="975"/>
                </a:lnTo>
                <a:lnTo>
                  <a:pt x="34963" y="200"/>
                </a:lnTo>
                <a:lnTo>
                  <a:pt x="30952" y="0"/>
                </a:lnTo>
                <a:lnTo>
                  <a:pt x="26344" y="0"/>
                </a:lnTo>
                <a:lnTo>
                  <a:pt x="22147" y="863"/>
                </a:lnTo>
                <a:lnTo>
                  <a:pt x="18360" y="2576"/>
                </a:lnTo>
                <a:lnTo>
                  <a:pt x="14569" y="4290"/>
                </a:lnTo>
                <a:lnTo>
                  <a:pt x="11314" y="6767"/>
                </a:lnTo>
                <a:lnTo>
                  <a:pt x="8589" y="10017"/>
                </a:lnTo>
                <a:lnTo>
                  <a:pt x="5882" y="13282"/>
                </a:lnTo>
                <a:lnTo>
                  <a:pt x="3765" y="17244"/>
                </a:lnTo>
                <a:lnTo>
                  <a:pt x="2268" y="21930"/>
                </a:lnTo>
                <a:lnTo>
                  <a:pt x="755" y="26628"/>
                </a:lnTo>
                <a:lnTo>
                  <a:pt x="0" y="31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4202855" y="5880272"/>
            <a:ext cx="19700" cy="98419"/>
          </a:xfrm>
          <a:custGeom>
            <a:avLst/>
            <a:gdLst/>
            <a:ahLst/>
            <a:cxnLst/>
            <a:rect l="l" t="t" r="r" b="b"/>
            <a:pathLst>
              <a:path w="19700" h="98419">
                <a:moveTo>
                  <a:pt x="262" y="57556"/>
                </a:moveTo>
                <a:lnTo>
                  <a:pt x="770" y="61682"/>
                </a:lnTo>
                <a:lnTo>
                  <a:pt x="1278" y="65786"/>
                </a:lnTo>
                <a:lnTo>
                  <a:pt x="2034" y="69850"/>
                </a:lnTo>
                <a:lnTo>
                  <a:pt x="3049" y="73872"/>
                </a:lnTo>
                <a:lnTo>
                  <a:pt x="4061" y="77885"/>
                </a:lnTo>
                <a:lnTo>
                  <a:pt x="5325" y="81848"/>
                </a:lnTo>
                <a:lnTo>
                  <a:pt x="6814" y="85719"/>
                </a:lnTo>
                <a:lnTo>
                  <a:pt x="8298" y="89621"/>
                </a:lnTo>
                <a:lnTo>
                  <a:pt x="10015" y="93466"/>
                </a:lnTo>
                <a:lnTo>
                  <a:pt x="11973" y="97254"/>
                </a:lnTo>
                <a:lnTo>
                  <a:pt x="13655" y="98254"/>
                </a:lnTo>
                <a:lnTo>
                  <a:pt x="16221" y="98419"/>
                </a:lnTo>
                <a:lnTo>
                  <a:pt x="19588" y="95918"/>
                </a:lnTo>
                <a:lnTo>
                  <a:pt x="16294" y="88351"/>
                </a:lnTo>
                <a:lnTo>
                  <a:pt x="13770" y="80653"/>
                </a:lnTo>
                <a:lnTo>
                  <a:pt x="12059" y="72806"/>
                </a:lnTo>
                <a:lnTo>
                  <a:pt x="10328" y="64961"/>
                </a:lnTo>
                <a:lnTo>
                  <a:pt x="9471" y="57034"/>
                </a:lnTo>
                <a:lnTo>
                  <a:pt x="9471" y="41083"/>
                </a:lnTo>
                <a:lnTo>
                  <a:pt x="10314" y="33159"/>
                </a:lnTo>
                <a:lnTo>
                  <a:pt x="11998" y="25285"/>
                </a:lnTo>
                <a:lnTo>
                  <a:pt x="13694" y="17412"/>
                </a:lnTo>
                <a:lnTo>
                  <a:pt x="16258" y="9752"/>
                </a:lnTo>
                <a:lnTo>
                  <a:pt x="19700" y="2260"/>
                </a:lnTo>
                <a:lnTo>
                  <a:pt x="17665" y="25"/>
                </a:lnTo>
                <a:lnTo>
                  <a:pt x="14724" y="0"/>
                </a:lnTo>
                <a:lnTo>
                  <a:pt x="12035" y="1040"/>
                </a:lnTo>
                <a:lnTo>
                  <a:pt x="10177" y="4878"/>
                </a:lnTo>
                <a:lnTo>
                  <a:pt x="8517" y="8737"/>
                </a:lnTo>
                <a:lnTo>
                  <a:pt x="7034" y="12650"/>
                </a:lnTo>
                <a:lnTo>
                  <a:pt x="5537" y="16549"/>
                </a:lnTo>
                <a:lnTo>
                  <a:pt x="4273" y="20523"/>
                </a:lnTo>
                <a:lnTo>
                  <a:pt x="3247" y="24563"/>
                </a:lnTo>
                <a:lnTo>
                  <a:pt x="2207" y="28601"/>
                </a:lnTo>
                <a:lnTo>
                  <a:pt x="1400" y="32677"/>
                </a:lnTo>
                <a:lnTo>
                  <a:pt x="857" y="36766"/>
                </a:lnTo>
                <a:lnTo>
                  <a:pt x="284" y="40855"/>
                </a:lnTo>
                <a:lnTo>
                  <a:pt x="0" y="44996"/>
                </a:lnTo>
                <a:lnTo>
                  <a:pt x="0" y="53402"/>
                </a:lnTo>
                <a:lnTo>
                  <a:pt x="262" y="575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4235055" y="5938304"/>
            <a:ext cx="17059" cy="71942"/>
          </a:xfrm>
          <a:custGeom>
            <a:avLst/>
            <a:gdLst/>
            <a:ahLst/>
            <a:cxnLst/>
            <a:rect l="l" t="t" r="r" b="b"/>
            <a:pathLst>
              <a:path w="17059" h="71942">
                <a:moveTo>
                  <a:pt x="13182" y="18209"/>
                </a:moveTo>
                <a:lnTo>
                  <a:pt x="17059" y="19808"/>
                </a:lnTo>
                <a:lnTo>
                  <a:pt x="14420" y="5688"/>
                </a:lnTo>
                <a:lnTo>
                  <a:pt x="12790" y="3074"/>
                </a:lnTo>
                <a:lnTo>
                  <a:pt x="11624" y="0"/>
                </a:lnTo>
                <a:lnTo>
                  <a:pt x="13182" y="18209"/>
                </a:lnTo>
                <a:close/>
              </a:path>
              <a:path w="17059" h="71942">
                <a:moveTo>
                  <a:pt x="9905" y="-19112"/>
                </a:moveTo>
                <a:lnTo>
                  <a:pt x="10274" y="-22783"/>
                </a:lnTo>
                <a:lnTo>
                  <a:pt x="11018" y="-26239"/>
                </a:lnTo>
                <a:lnTo>
                  <a:pt x="11760" y="-29706"/>
                </a:lnTo>
                <a:lnTo>
                  <a:pt x="13002" y="-32741"/>
                </a:lnTo>
                <a:lnTo>
                  <a:pt x="14705" y="-35369"/>
                </a:lnTo>
                <a:lnTo>
                  <a:pt x="16440" y="-37986"/>
                </a:lnTo>
                <a:lnTo>
                  <a:pt x="18682" y="-40067"/>
                </a:lnTo>
                <a:lnTo>
                  <a:pt x="21429" y="-41619"/>
                </a:lnTo>
                <a:lnTo>
                  <a:pt x="24190" y="-43155"/>
                </a:lnTo>
                <a:lnTo>
                  <a:pt x="27597" y="-43940"/>
                </a:lnTo>
                <a:lnTo>
                  <a:pt x="35728" y="-43940"/>
                </a:lnTo>
                <a:lnTo>
                  <a:pt x="39135" y="-43206"/>
                </a:lnTo>
                <a:lnTo>
                  <a:pt x="41892" y="-41760"/>
                </a:lnTo>
                <a:lnTo>
                  <a:pt x="44643" y="-40308"/>
                </a:lnTo>
                <a:lnTo>
                  <a:pt x="46846" y="-38277"/>
                </a:lnTo>
                <a:lnTo>
                  <a:pt x="48502" y="-35700"/>
                </a:lnTo>
                <a:lnTo>
                  <a:pt x="50151" y="-33108"/>
                </a:lnTo>
                <a:lnTo>
                  <a:pt x="51328" y="-30073"/>
                </a:lnTo>
                <a:lnTo>
                  <a:pt x="52033" y="-26567"/>
                </a:lnTo>
                <a:lnTo>
                  <a:pt x="52750" y="-23075"/>
                </a:lnTo>
                <a:lnTo>
                  <a:pt x="53096" y="-19277"/>
                </a:lnTo>
                <a:lnTo>
                  <a:pt x="53096" y="-11278"/>
                </a:lnTo>
                <a:lnTo>
                  <a:pt x="52739" y="-7570"/>
                </a:lnTo>
                <a:lnTo>
                  <a:pt x="52009" y="-4052"/>
                </a:lnTo>
                <a:lnTo>
                  <a:pt x="51288" y="-547"/>
                </a:lnTo>
                <a:lnTo>
                  <a:pt x="50074" y="2538"/>
                </a:lnTo>
                <a:lnTo>
                  <a:pt x="48365" y="5205"/>
                </a:lnTo>
                <a:lnTo>
                  <a:pt x="46662" y="7862"/>
                </a:lnTo>
                <a:lnTo>
                  <a:pt x="44419" y="9983"/>
                </a:lnTo>
                <a:lnTo>
                  <a:pt x="41622" y="11545"/>
                </a:lnTo>
                <a:lnTo>
                  <a:pt x="38836" y="13115"/>
                </a:lnTo>
                <a:lnTo>
                  <a:pt x="35383" y="13878"/>
                </a:lnTo>
                <a:lnTo>
                  <a:pt x="27150" y="13878"/>
                </a:lnTo>
                <a:lnTo>
                  <a:pt x="23708" y="13166"/>
                </a:lnTo>
                <a:lnTo>
                  <a:pt x="20968" y="11732"/>
                </a:lnTo>
                <a:lnTo>
                  <a:pt x="18237" y="10311"/>
                </a:lnTo>
                <a:lnTo>
                  <a:pt x="16059" y="8291"/>
                </a:lnTo>
                <a:lnTo>
                  <a:pt x="14420" y="5688"/>
                </a:lnTo>
                <a:lnTo>
                  <a:pt x="17059" y="19808"/>
                </a:lnTo>
                <a:lnTo>
                  <a:pt x="20911" y="21395"/>
                </a:lnTo>
                <a:lnTo>
                  <a:pt x="25505" y="22194"/>
                </a:lnTo>
                <a:lnTo>
                  <a:pt x="34378" y="22194"/>
                </a:lnTo>
                <a:lnTo>
                  <a:pt x="37536" y="21788"/>
                </a:lnTo>
                <a:lnTo>
                  <a:pt x="40261" y="20977"/>
                </a:lnTo>
                <a:lnTo>
                  <a:pt x="42983" y="20149"/>
                </a:lnTo>
                <a:lnTo>
                  <a:pt x="47003" y="18068"/>
                </a:lnTo>
                <a:lnTo>
                  <a:pt x="51573" y="22259"/>
                </a:lnTo>
                <a:lnTo>
                  <a:pt x="56365" y="25610"/>
                </a:lnTo>
                <a:lnTo>
                  <a:pt x="60713" y="28202"/>
                </a:lnTo>
                <a:lnTo>
                  <a:pt x="64683" y="30261"/>
                </a:lnTo>
                <a:lnTo>
                  <a:pt x="67903" y="31493"/>
                </a:lnTo>
                <a:lnTo>
                  <a:pt x="71368" y="30222"/>
                </a:lnTo>
                <a:lnTo>
                  <a:pt x="71592" y="27490"/>
                </a:lnTo>
                <a:lnTo>
                  <a:pt x="71592" y="26413"/>
                </a:lnTo>
                <a:lnTo>
                  <a:pt x="70256" y="23047"/>
                </a:lnTo>
                <a:lnTo>
                  <a:pt x="67247" y="21711"/>
                </a:lnTo>
                <a:lnTo>
                  <a:pt x="64634" y="20455"/>
                </a:lnTo>
                <a:lnTo>
                  <a:pt x="60998" y="18270"/>
                </a:lnTo>
                <a:lnTo>
                  <a:pt x="56677" y="15275"/>
                </a:lnTo>
                <a:lnTo>
                  <a:pt x="54028" y="13050"/>
                </a:lnTo>
                <a:lnTo>
                  <a:pt x="55551" y="11380"/>
                </a:lnTo>
                <a:lnTo>
                  <a:pt x="57998" y="7405"/>
                </a:lnTo>
                <a:lnTo>
                  <a:pt x="60054" y="3060"/>
                </a:lnTo>
                <a:lnTo>
                  <a:pt x="61541" y="-1842"/>
                </a:lnTo>
                <a:lnTo>
                  <a:pt x="62085" y="-4445"/>
                </a:lnTo>
                <a:lnTo>
                  <a:pt x="62430" y="-7199"/>
                </a:lnTo>
                <a:lnTo>
                  <a:pt x="62765" y="-9956"/>
                </a:lnTo>
                <a:lnTo>
                  <a:pt x="62948" y="-12840"/>
                </a:lnTo>
                <a:lnTo>
                  <a:pt x="62948" y="-21704"/>
                </a:lnTo>
                <a:lnTo>
                  <a:pt x="62293" y="-26873"/>
                </a:lnTo>
                <a:lnTo>
                  <a:pt x="60998" y="-31370"/>
                </a:lnTo>
                <a:lnTo>
                  <a:pt x="59683" y="-35877"/>
                </a:lnTo>
                <a:lnTo>
                  <a:pt x="57725" y="-39660"/>
                </a:lnTo>
                <a:lnTo>
                  <a:pt x="55140" y="-42735"/>
                </a:lnTo>
                <a:lnTo>
                  <a:pt x="52537" y="-45794"/>
                </a:lnTo>
                <a:lnTo>
                  <a:pt x="49333" y="-48131"/>
                </a:lnTo>
                <a:lnTo>
                  <a:pt x="45510" y="-49744"/>
                </a:lnTo>
                <a:lnTo>
                  <a:pt x="41680" y="-51332"/>
                </a:lnTo>
                <a:lnTo>
                  <a:pt x="37249" y="-52134"/>
                </a:lnTo>
                <a:lnTo>
                  <a:pt x="26841" y="-52134"/>
                </a:lnTo>
                <a:lnTo>
                  <a:pt x="22150" y="-51255"/>
                </a:lnTo>
                <a:lnTo>
                  <a:pt x="18125" y="-49477"/>
                </a:lnTo>
                <a:lnTo>
                  <a:pt x="14104" y="-47727"/>
                </a:lnTo>
                <a:lnTo>
                  <a:pt x="10734" y="-45200"/>
                </a:lnTo>
                <a:lnTo>
                  <a:pt x="8045" y="-41946"/>
                </a:lnTo>
                <a:lnTo>
                  <a:pt x="5370" y="-38695"/>
                </a:lnTo>
                <a:lnTo>
                  <a:pt x="3354" y="-34747"/>
                </a:lnTo>
                <a:lnTo>
                  <a:pt x="2019" y="-30124"/>
                </a:lnTo>
                <a:lnTo>
                  <a:pt x="679" y="-25487"/>
                </a:lnTo>
                <a:lnTo>
                  <a:pt x="0" y="-20295"/>
                </a:lnTo>
                <a:lnTo>
                  <a:pt x="0" y="-8610"/>
                </a:lnTo>
                <a:lnTo>
                  <a:pt x="622" y="-3340"/>
                </a:lnTo>
                <a:lnTo>
                  <a:pt x="1846" y="1245"/>
                </a:lnTo>
                <a:lnTo>
                  <a:pt x="3084" y="5843"/>
                </a:lnTo>
                <a:lnTo>
                  <a:pt x="4952" y="9691"/>
                </a:lnTo>
                <a:lnTo>
                  <a:pt x="7476" y="12758"/>
                </a:lnTo>
                <a:lnTo>
                  <a:pt x="10003" y="15858"/>
                </a:lnTo>
                <a:lnTo>
                  <a:pt x="13182" y="18209"/>
                </a:lnTo>
                <a:lnTo>
                  <a:pt x="11624" y="0"/>
                </a:lnTo>
                <a:lnTo>
                  <a:pt x="10943" y="-3556"/>
                </a:lnTo>
                <a:lnTo>
                  <a:pt x="10248" y="-7099"/>
                </a:lnTo>
                <a:lnTo>
                  <a:pt x="9905" y="-10998"/>
                </a:lnTo>
                <a:lnTo>
                  <a:pt x="9905" y="-19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4312624" y="5906121"/>
            <a:ext cx="42213" cy="54377"/>
          </a:xfrm>
          <a:custGeom>
            <a:avLst/>
            <a:gdLst/>
            <a:ahLst/>
            <a:cxnLst/>
            <a:rect l="l" t="t" r="r" b="b"/>
            <a:pathLst>
              <a:path w="42213" h="54377">
                <a:moveTo>
                  <a:pt x="36060" y="0"/>
                </a:moveTo>
                <a:lnTo>
                  <a:pt x="33191" y="1701"/>
                </a:lnTo>
                <a:lnTo>
                  <a:pt x="33191" y="36817"/>
                </a:lnTo>
                <a:lnTo>
                  <a:pt x="30678" y="39980"/>
                </a:lnTo>
                <a:lnTo>
                  <a:pt x="28313" y="42368"/>
                </a:lnTo>
                <a:lnTo>
                  <a:pt x="23856" y="45639"/>
                </a:lnTo>
                <a:lnTo>
                  <a:pt x="19359" y="46454"/>
                </a:lnTo>
                <a:lnTo>
                  <a:pt x="16106" y="46108"/>
                </a:lnTo>
                <a:lnTo>
                  <a:pt x="13492" y="44737"/>
                </a:lnTo>
                <a:lnTo>
                  <a:pt x="10706" y="41273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5" y="748"/>
                </a:lnTo>
                <a:lnTo>
                  <a:pt x="6104" y="0"/>
                </a:lnTo>
                <a:lnTo>
                  <a:pt x="2908" y="0"/>
                </a:lnTo>
                <a:lnTo>
                  <a:pt x="0" y="1701"/>
                </a:lnTo>
                <a:lnTo>
                  <a:pt x="0" y="35812"/>
                </a:lnTo>
                <a:lnTo>
                  <a:pt x="294" y="38926"/>
                </a:lnTo>
                <a:lnTo>
                  <a:pt x="892" y="41464"/>
                </a:lnTo>
                <a:lnTo>
                  <a:pt x="1501" y="44016"/>
                </a:lnTo>
                <a:lnTo>
                  <a:pt x="3851" y="48153"/>
                </a:lnTo>
                <a:lnTo>
                  <a:pt x="7044" y="51595"/>
                </a:lnTo>
                <a:lnTo>
                  <a:pt x="11516" y="53820"/>
                </a:lnTo>
                <a:lnTo>
                  <a:pt x="14248" y="54377"/>
                </a:lnTo>
                <a:lnTo>
                  <a:pt x="20299" y="54377"/>
                </a:lnTo>
                <a:lnTo>
                  <a:pt x="23064" y="53653"/>
                </a:lnTo>
                <a:lnTo>
                  <a:pt x="25786" y="52207"/>
                </a:lnTo>
                <a:lnTo>
                  <a:pt x="28507" y="50745"/>
                </a:lnTo>
                <a:lnTo>
                  <a:pt x="31258" y="48459"/>
                </a:lnTo>
                <a:lnTo>
                  <a:pt x="34058" y="45298"/>
                </a:lnTo>
                <a:lnTo>
                  <a:pt x="34058" y="52217"/>
                </a:lnTo>
                <a:lnTo>
                  <a:pt x="36619" y="53614"/>
                </a:lnTo>
                <a:lnTo>
                  <a:pt x="39538" y="53614"/>
                </a:lnTo>
                <a:lnTo>
                  <a:pt x="42213" y="51926"/>
                </a:lnTo>
                <a:lnTo>
                  <a:pt x="42213" y="1701"/>
                </a:lnTo>
                <a:lnTo>
                  <a:pt x="41968" y="938"/>
                </a:lnTo>
                <a:lnTo>
                  <a:pt x="3929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4368383" y="5905299"/>
            <a:ext cx="22928" cy="55203"/>
          </a:xfrm>
          <a:custGeom>
            <a:avLst/>
            <a:gdLst/>
            <a:ahLst/>
            <a:cxnLst/>
            <a:rect l="l" t="t" r="r" b="b"/>
            <a:pathLst>
              <a:path w="22928" h="55203">
                <a:moveTo>
                  <a:pt x="9184" y="42073"/>
                </a:moveTo>
                <a:lnTo>
                  <a:pt x="9979" y="54173"/>
                </a:lnTo>
                <a:lnTo>
                  <a:pt x="14396" y="55203"/>
                </a:lnTo>
                <a:lnTo>
                  <a:pt x="19904" y="55203"/>
                </a:lnTo>
                <a:lnTo>
                  <a:pt x="22928" y="47391"/>
                </a:lnTo>
                <a:lnTo>
                  <a:pt x="18381" y="48002"/>
                </a:lnTo>
                <a:lnTo>
                  <a:pt x="15483" y="48002"/>
                </a:lnTo>
                <a:lnTo>
                  <a:pt x="11610" y="45692"/>
                </a:lnTo>
                <a:lnTo>
                  <a:pt x="9184" y="42073"/>
                </a:lnTo>
                <a:close/>
              </a:path>
              <a:path w="22928" h="55203">
                <a:moveTo>
                  <a:pt x="34639" y="54428"/>
                </a:moveTo>
                <a:lnTo>
                  <a:pt x="37311" y="54465"/>
                </a:lnTo>
                <a:lnTo>
                  <a:pt x="40198" y="52815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38" y="4838"/>
                </a:lnTo>
                <a:lnTo>
                  <a:pt x="32321" y="2070"/>
                </a:lnTo>
                <a:lnTo>
                  <a:pt x="2739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18" y="191"/>
                </a:lnTo>
                <a:lnTo>
                  <a:pt x="13432" y="900"/>
                </a:lnTo>
                <a:lnTo>
                  <a:pt x="10163" y="1879"/>
                </a:lnTo>
                <a:lnTo>
                  <a:pt x="7228" y="3021"/>
                </a:lnTo>
                <a:lnTo>
                  <a:pt x="3503" y="5360"/>
                </a:lnTo>
                <a:lnTo>
                  <a:pt x="2387" y="8180"/>
                </a:lnTo>
                <a:lnTo>
                  <a:pt x="2686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19" y="9436"/>
                </a:lnTo>
                <a:lnTo>
                  <a:pt x="14112" y="8305"/>
                </a:lnTo>
                <a:lnTo>
                  <a:pt x="17849" y="7491"/>
                </a:lnTo>
                <a:lnTo>
                  <a:pt x="22133" y="7491"/>
                </a:lnTo>
                <a:lnTo>
                  <a:pt x="25290" y="8241"/>
                </a:lnTo>
                <a:lnTo>
                  <a:pt x="27865" y="9500"/>
                </a:lnTo>
                <a:lnTo>
                  <a:pt x="30280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3" y="24941"/>
                </a:lnTo>
                <a:lnTo>
                  <a:pt x="8625" y="25985"/>
                </a:lnTo>
                <a:lnTo>
                  <a:pt x="4420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0"/>
                </a:lnTo>
                <a:lnTo>
                  <a:pt x="3168" y="49881"/>
                </a:lnTo>
                <a:lnTo>
                  <a:pt x="6117" y="52485"/>
                </a:lnTo>
                <a:lnTo>
                  <a:pt x="9979" y="54173"/>
                </a:lnTo>
                <a:lnTo>
                  <a:pt x="9184" y="42073"/>
                </a:lnTo>
                <a:lnTo>
                  <a:pt x="9184" y="39470"/>
                </a:lnTo>
                <a:lnTo>
                  <a:pt x="10026" y="35420"/>
                </a:lnTo>
                <a:lnTo>
                  <a:pt x="12661" y="32411"/>
                </a:lnTo>
                <a:lnTo>
                  <a:pt x="15375" y="30934"/>
                </a:lnTo>
                <a:lnTo>
                  <a:pt x="19001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50" y="44946"/>
                </a:lnTo>
                <a:lnTo>
                  <a:pt x="22928" y="47391"/>
                </a:lnTo>
                <a:lnTo>
                  <a:pt x="19904" y="55203"/>
                </a:lnTo>
                <a:lnTo>
                  <a:pt x="22691" y="54543"/>
                </a:lnTo>
                <a:lnTo>
                  <a:pt x="25326" y="53258"/>
                </a:lnTo>
                <a:lnTo>
                  <a:pt x="27939" y="51951"/>
                </a:lnTo>
                <a:lnTo>
                  <a:pt x="32472" y="47772"/>
                </a:lnTo>
                <a:lnTo>
                  <a:pt x="32472" y="52815"/>
                </a:lnTo>
                <a:lnTo>
                  <a:pt x="34639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4424928" y="5881738"/>
            <a:ext cx="8975" cy="77997"/>
          </a:xfrm>
          <a:custGeom>
            <a:avLst/>
            <a:gdLst/>
            <a:ahLst/>
            <a:cxnLst/>
            <a:rect l="l" t="t" r="r" b="b"/>
            <a:pathLst>
              <a:path w="8975" h="77997">
                <a:moveTo>
                  <a:pt x="8975" y="76309"/>
                </a:moveTo>
                <a:lnTo>
                  <a:pt x="8975" y="1752"/>
                </a:lnTo>
                <a:lnTo>
                  <a:pt x="8751" y="963"/>
                </a:lnTo>
                <a:lnTo>
                  <a:pt x="6112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09"/>
                </a:lnTo>
                <a:lnTo>
                  <a:pt x="321" y="77262"/>
                </a:lnTo>
                <a:lnTo>
                  <a:pt x="2868" y="77997"/>
                </a:lnTo>
                <a:lnTo>
                  <a:pt x="6112" y="77997"/>
                </a:lnTo>
                <a:lnTo>
                  <a:pt x="8975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4449225" y="5885380"/>
            <a:ext cx="11095" cy="74354"/>
          </a:xfrm>
          <a:custGeom>
            <a:avLst/>
            <a:gdLst/>
            <a:ahLst/>
            <a:cxnLst/>
            <a:rect l="l" t="t" r="r" b="b"/>
            <a:pathLst>
              <a:path w="11095" h="74354">
                <a:moveTo>
                  <a:pt x="0" y="5587"/>
                </a:moveTo>
                <a:lnTo>
                  <a:pt x="386" y="9143"/>
                </a:lnTo>
                <a:lnTo>
                  <a:pt x="3380" y="11049"/>
                </a:lnTo>
                <a:lnTo>
                  <a:pt x="7628" y="11049"/>
                </a:lnTo>
                <a:lnTo>
                  <a:pt x="10695" y="9108"/>
                </a:lnTo>
                <a:lnTo>
                  <a:pt x="11095" y="5476"/>
                </a:lnTo>
                <a:lnTo>
                  <a:pt x="10695" y="1918"/>
                </a:lnTo>
                <a:lnTo>
                  <a:pt x="7701" y="0"/>
                </a:lnTo>
                <a:lnTo>
                  <a:pt x="3456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5" h="74354">
                <a:moveTo>
                  <a:pt x="1400" y="73620"/>
                </a:moveTo>
                <a:lnTo>
                  <a:pt x="3949" y="74354"/>
                </a:lnTo>
                <a:lnTo>
                  <a:pt x="7197" y="74354"/>
                </a:lnTo>
                <a:lnTo>
                  <a:pt x="10054" y="72666"/>
                </a:lnTo>
                <a:lnTo>
                  <a:pt x="10054" y="22442"/>
                </a:lnTo>
                <a:lnTo>
                  <a:pt x="9832" y="21704"/>
                </a:lnTo>
                <a:lnTo>
                  <a:pt x="7197" y="20754"/>
                </a:lnTo>
                <a:lnTo>
                  <a:pt x="3949" y="20754"/>
                </a:lnTo>
                <a:lnTo>
                  <a:pt x="1080" y="22442"/>
                </a:lnTo>
                <a:lnTo>
                  <a:pt x="1080" y="72666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4469155" y="5892685"/>
            <a:ext cx="31990" cy="67712"/>
          </a:xfrm>
          <a:custGeom>
            <a:avLst/>
            <a:gdLst/>
            <a:ahLst/>
            <a:cxnLst/>
            <a:rect l="l" t="t" r="r" b="b"/>
            <a:pathLst>
              <a:path w="31990" h="67712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46" y="58237"/>
                </a:lnTo>
                <a:lnTo>
                  <a:pt x="10806" y="62149"/>
                </a:lnTo>
                <a:lnTo>
                  <a:pt x="13135" y="64943"/>
                </a:lnTo>
                <a:lnTo>
                  <a:pt x="16426" y="66682"/>
                </a:lnTo>
                <a:lnTo>
                  <a:pt x="20411" y="67712"/>
                </a:lnTo>
                <a:lnTo>
                  <a:pt x="22964" y="67712"/>
                </a:lnTo>
                <a:lnTo>
                  <a:pt x="25466" y="67532"/>
                </a:lnTo>
                <a:lnTo>
                  <a:pt x="28572" y="66949"/>
                </a:lnTo>
                <a:lnTo>
                  <a:pt x="31766" y="64245"/>
                </a:lnTo>
                <a:lnTo>
                  <a:pt x="31990" y="61678"/>
                </a:lnTo>
                <a:lnTo>
                  <a:pt x="31990" y="61005"/>
                </a:lnTo>
                <a:lnTo>
                  <a:pt x="30120" y="58351"/>
                </a:lnTo>
                <a:lnTo>
                  <a:pt x="27355" y="59418"/>
                </a:lnTo>
                <a:lnTo>
                  <a:pt x="24486" y="59838"/>
                </a:lnTo>
                <a:lnTo>
                  <a:pt x="21912" y="59838"/>
                </a:lnTo>
                <a:lnTo>
                  <a:pt x="20116" y="58949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49" y="16243"/>
                </a:lnTo>
                <a:lnTo>
                  <a:pt x="3018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4506494" y="5906099"/>
            <a:ext cx="46198" cy="73670"/>
          </a:xfrm>
          <a:custGeom>
            <a:avLst/>
            <a:gdLst/>
            <a:ahLst/>
            <a:cxnLst/>
            <a:rect l="l" t="t" r="r" b="b"/>
            <a:pathLst>
              <a:path w="46198" h="73670">
                <a:moveTo>
                  <a:pt x="284" y="3571"/>
                </a:moveTo>
                <a:lnTo>
                  <a:pt x="17750" y="51558"/>
                </a:lnTo>
                <a:lnTo>
                  <a:pt x="19273" y="53351"/>
                </a:lnTo>
                <a:lnTo>
                  <a:pt x="12527" y="70811"/>
                </a:lnTo>
                <a:lnTo>
                  <a:pt x="13517" y="73428"/>
                </a:lnTo>
                <a:lnTo>
                  <a:pt x="16390" y="73670"/>
                </a:lnTo>
                <a:lnTo>
                  <a:pt x="19557" y="73503"/>
                </a:lnTo>
                <a:lnTo>
                  <a:pt x="22110" y="71815"/>
                </a:lnTo>
                <a:lnTo>
                  <a:pt x="28634" y="53351"/>
                </a:lnTo>
                <a:lnTo>
                  <a:pt x="46198" y="3390"/>
                </a:lnTo>
                <a:lnTo>
                  <a:pt x="45766" y="406"/>
                </a:lnTo>
                <a:lnTo>
                  <a:pt x="43138" y="0"/>
                </a:lnTo>
                <a:lnTo>
                  <a:pt x="40074" y="39"/>
                </a:lnTo>
                <a:lnTo>
                  <a:pt x="37274" y="1943"/>
                </a:lnTo>
                <a:lnTo>
                  <a:pt x="23780" y="42468"/>
                </a:lnTo>
                <a:lnTo>
                  <a:pt x="23633" y="42468"/>
                </a:lnTo>
                <a:lnTo>
                  <a:pt x="9640" y="2174"/>
                </a:lnTo>
                <a:lnTo>
                  <a:pt x="8959" y="737"/>
                </a:lnTo>
                <a:lnTo>
                  <a:pt x="6253" y="24"/>
                </a:lnTo>
                <a:lnTo>
                  <a:pt x="3218" y="0"/>
                </a:lnTo>
                <a:lnTo>
                  <a:pt x="0" y="928"/>
                </a:lnTo>
                <a:lnTo>
                  <a:pt x="284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4585284" y="5886331"/>
            <a:ext cx="51094" cy="74011"/>
          </a:xfrm>
          <a:custGeom>
            <a:avLst/>
            <a:gdLst/>
            <a:ahLst/>
            <a:cxnLst/>
            <a:rect l="l" t="t" r="r" b="b"/>
            <a:pathLst>
              <a:path w="51094" h="74011">
                <a:moveTo>
                  <a:pt x="0" y="31963"/>
                </a:moveTo>
                <a:lnTo>
                  <a:pt x="0" y="43801"/>
                </a:lnTo>
                <a:lnTo>
                  <a:pt x="704" y="48955"/>
                </a:lnTo>
                <a:lnTo>
                  <a:pt x="2105" y="53441"/>
                </a:lnTo>
                <a:lnTo>
                  <a:pt x="3491" y="57923"/>
                </a:lnTo>
                <a:lnTo>
                  <a:pt x="5486" y="61696"/>
                </a:lnTo>
                <a:lnTo>
                  <a:pt x="8084" y="64738"/>
                </a:lnTo>
                <a:lnTo>
                  <a:pt x="10670" y="67801"/>
                </a:lnTo>
                <a:lnTo>
                  <a:pt x="13816" y="70087"/>
                </a:lnTo>
                <a:lnTo>
                  <a:pt x="17491" y="71647"/>
                </a:lnTo>
                <a:lnTo>
                  <a:pt x="21182" y="73209"/>
                </a:lnTo>
                <a:lnTo>
                  <a:pt x="25304" y="74011"/>
                </a:lnTo>
                <a:lnTo>
                  <a:pt x="32522" y="74011"/>
                </a:lnTo>
                <a:lnTo>
                  <a:pt x="37191" y="73248"/>
                </a:lnTo>
                <a:lnTo>
                  <a:pt x="41399" y="72143"/>
                </a:lnTo>
                <a:lnTo>
                  <a:pt x="44841" y="70681"/>
                </a:lnTo>
                <a:lnTo>
                  <a:pt x="48602" y="68421"/>
                </a:lnTo>
                <a:lnTo>
                  <a:pt x="50845" y="65627"/>
                </a:lnTo>
                <a:lnTo>
                  <a:pt x="51094" y="62901"/>
                </a:lnTo>
                <a:lnTo>
                  <a:pt x="50957" y="60220"/>
                </a:lnTo>
                <a:lnTo>
                  <a:pt x="48365" y="59014"/>
                </a:lnTo>
                <a:lnTo>
                  <a:pt x="45262" y="61213"/>
                </a:lnTo>
                <a:lnTo>
                  <a:pt x="42313" y="62964"/>
                </a:lnTo>
                <a:lnTo>
                  <a:pt x="38440" y="64461"/>
                </a:lnTo>
                <a:lnTo>
                  <a:pt x="33872" y="65526"/>
                </a:lnTo>
                <a:lnTo>
                  <a:pt x="27759" y="65526"/>
                </a:lnTo>
                <a:lnTo>
                  <a:pt x="24785" y="64918"/>
                </a:lnTo>
                <a:lnTo>
                  <a:pt x="22161" y="63701"/>
                </a:lnTo>
                <a:lnTo>
                  <a:pt x="19536" y="62506"/>
                </a:lnTo>
                <a:lnTo>
                  <a:pt x="17308" y="60717"/>
                </a:lnTo>
                <a:lnTo>
                  <a:pt x="13708" y="55994"/>
                </a:lnTo>
                <a:lnTo>
                  <a:pt x="12322" y="53059"/>
                </a:lnTo>
                <a:lnTo>
                  <a:pt x="11353" y="49528"/>
                </a:lnTo>
                <a:lnTo>
                  <a:pt x="10389" y="46022"/>
                </a:lnTo>
                <a:lnTo>
                  <a:pt x="9907" y="41972"/>
                </a:lnTo>
                <a:lnTo>
                  <a:pt x="9907" y="32788"/>
                </a:lnTo>
                <a:lnTo>
                  <a:pt x="10411" y="28688"/>
                </a:lnTo>
                <a:lnTo>
                  <a:pt x="11416" y="25081"/>
                </a:lnTo>
                <a:lnTo>
                  <a:pt x="12419" y="21498"/>
                </a:lnTo>
                <a:lnTo>
                  <a:pt x="13831" y="18463"/>
                </a:lnTo>
                <a:lnTo>
                  <a:pt x="15652" y="15976"/>
                </a:lnTo>
                <a:lnTo>
                  <a:pt x="19673" y="11581"/>
                </a:lnTo>
                <a:lnTo>
                  <a:pt x="22247" y="10298"/>
                </a:lnTo>
                <a:lnTo>
                  <a:pt x="24810" y="9014"/>
                </a:lnTo>
                <a:lnTo>
                  <a:pt x="27655" y="8380"/>
                </a:lnTo>
                <a:lnTo>
                  <a:pt x="33685" y="8380"/>
                </a:lnTo>
                <a:lnTo>
                  <a:pt x="38216" y="9460"/>
                </a:lnTo>
                <a:lnTo>
                  <a:pt x="42029" y="10982"/>
                </a:lnTo>
                <a:lnTo>
                  <a:pt x="44902" y="12736"/>
                </a:lnTo>
                <a:lnTo>
                  <a:pt x="47898" y="14997"/>
                </a:lnTo>
                <a:lnTo>
                  <a:pt x="50521" y="13956"/>
                </a:lnTo>
                <a:lnTo>
                  <a:pt x="50821" y="11112"/>
                </a:lnTo>
                <a:lnTo>
                  <a:pt x="50521" y="8127"/>
                </a:lnTo>
                <a:lnTo>
                  <a:pt x="48729" y="5547"/>
                </a:lnTo>
                <a:lnTo>
                  <a:pt x="45302" y="3351"/>
                </a:lnTo>
                <a:lnTo>
                  <a:pt x="42217" y="2068"/>
                </a:lnTo>
                <a:lnTo>
                  <a:pt x="38811" y="975"/>
                </a:lnTo>
                <a:lnTo>
                  <a:pt x="34963" y="200"/>
                </a:lnTo>
                <a:lnTo>
                  <a:pt x="30963" y="0"/>
                </a:lnTo>
                <a:lnTo>
                  <a:pt x="26358" y="0"/>
                </a:lnTo>
                <a:lnTo>
                  <a:pt x="22161" y="863"/>
                </a:lnTo>
                <a:lnTo>
                  <a:pt x="18360" y="2576"/>
                </a:lnTo>
                <a:lnTo>
                  <a:pt x="14583" y="4290"/>
                </a:lnTo>
                <a:lnTo>
                  <a:pt x="11318" y="6767"/>
                </a:lnTo>
                <a:lnTo>
                  <a:pt x="8592" y="10017"/>
                </a:lnTo>
                <a:lnTo>
                  <a:pt x="5882" y="13282"/>
                </a:lnTo>
                <a:lnTo>
                  <a:pt x="3775" y="17244"/>
                </a:lnTo>
                <a:lnTo>
                  <a:pt x="2268" y="21930"/>
                </a:lnTo>
                <a:lnTo>
                  <a:pt x="769" y="26628"/>
                </a:lnTo>
                <a:lnTo>
                  <a:pt x="0" y="31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4644335" y="5905299"/>
            <a:ext cx="48959" cy="55203"/>
          </a:xfrm>
          <a:custGeom>
            <a:avLst/>
            <a:gdLst/>
            <a:ahLst/>
            <a:cxnLst/>
            <a:rect l="l" t="t" r="r" b="b"/>
            <a:pathLst>
              <a:path w="48959" h="55203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4"/>
                </a:lnTo>
                <a:lnTo>
                  <a:pt x="2447" y="42811"/>
                </a:lnTo>
                <a:lnTo>
                  <a:pt x="3934" y="45666"/>
                </a:lnTo>
                <a:lnTo>
                  <a:pt x="5928" y="48002"/>
                </a:lnTo>
                <a:lnTo>
                  <a:pt x="10421" y="52142"/>
                </a:lnTo>
                <a:lnTo>
                  <a:pt x="9542" y="32804"/>
                </a:lnTo>
                <a:lnTo>
                  <a:pt x="9309" y="30226"/>
                </a:lnTo>
                <a:lnTo>
                  <a:pt x="9309" y="24613"/>
                </a:lnTo>
                <a:lnTo>
                  <a:pt x="9593" y="21971"/>
                </a:lnTo>
                <a:lnTo>
                  <a:pt x="10198" y="19545"/>
                </a:lnTo>
                <a:lnTo>
                  <a:pt x="11732" y="15038"/>
                </a:lnTo>
                <a:lnTo>
                  <a:pt x="14218" y="11506"/>
                </a:lnTo>
                <a:lnTo>
                  <a:pt x="17725" y="9159"/>
                </a:lnTo>
                <a:lnTo>
                  <a:pt x="21934" y="7722"/>
                </a:lnTo>
                <a:lnTo>
                  <a:pt x="27506" y="7722"/>
                </a:lnTo>
                <a:lnTo>
                  <a:pt x="29918" y="8244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79"/>
                </a:lnTo>
                <a:lnTo>
                  <a:pt x="39401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4" y="33249"/>
                </a:lnTo>
                <a:lnTo>
                  <a:pt x="38781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4" y="45982"/>
                </a:lnTo>
                <a:lnTo>
                  <a:pt x="27020" y="47456"/>
                </a:lnTo>
                <a:lnTo>
                  <a:pt x="21502" y="47456"/>
                </a:lnTo>
                <a:lnTo>
                  <a:pt x="19086" y="46922"/>
                </a:lnTo>
                <a:lnTo>
                  <a:pt x="15198" y="44805"/>
                </a:lnTo>
                <a:lnTo>
                  <a:pt x="12513" y="41569"/>
                </a:lnTo>
                <a:lnTo>
                  <a:pt x="13402" y="53348"/>
                </a:lnTo>
                <a:lnTo>
                  <a:pt x="16400" y="54594"/>
                </a:lnTo>
                <a:lnTo>
                  <a:pt x="19907" y="55203"/>
                </a:lnTo>
                <a:lnTo>
                  <a:pt x="28061" y="55203"/>
                </a:lnTo>
                <a:lnTo>
                  <a:pt x="31700" y="54504"/>
                </a:lnTo>
                <a:lnTo>
                  <a:pt x="34833" y="53107"/>
                </a:lnTo>
                <a:lnTo>
                  <a:pt x="37979" y="51724"/>
                </a:lnTo>
                <a:lnTo>
                  <a:pt x="40589" y="49770"/>
                </a:lnTo>
                <a:lnTo>
                  <a:pt x="44762" y="44795"/>
                </a:lnTo>
                <a:lnTo>
                  <a:pt x="46324" y="41821"/>
                </a:lnTo>
                <a:lnTo>
                  <a:pt x="47386" y="38379"/>
                </a:lnTo>
                <a:lnTo>
                  <a:pt x="48430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3" y="19102"/>
                </a:lnTo>
                <a:lnTo>
                  <a:pt x="47458" y="15760"/>
                </a:lnTo>
                <a:lnTo>
                  <a:pt x="46471" y="12409"/>
                </a:lnTo>
                <a:lnTo>
                  <a:pt x="44970" y="9551"/>
                </a:lnTo>
                <a:lnTo>
                  <a:pt x="42979" y="7214"/>
                </a:lnTo>
                <a:lnTo>
                  <a:pt x="38487" y="3086"/>
                </a:lnTo>
                <a:lnTo>
                  <a:pt x="35491" y="1854"/>
                </a:lnTo>
                <a:lnTo>
                  <a:pt x="32506" y="623"/>
                </a:lnTo>
                <a:lnTo>
                  <a:pt x="29000" y="0"/>
                </a:lnTo>
                <a:lnTo>
                  <a:pt x="20796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4" y="3456"/>
                </a:lnTo>
                <a:lnTo>
                  <a:pt x="8318" y="5386"/>
                </a:lnTo>
                <a:lnTo>
                  <a:pt x="4146" y="10375"/>
                </a:lnTo>
                <a:lnTo>
                  <a:pt x="2584" y="13335"/>
                </a:lnTo>
                <a:lnTo>
                  <a:pt x="1546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3">
                <a:moveTo>
                  <a:pt x="10533" y="37645"/>
                </a:moveTo>
                <a:lnTo>
                  <a:pt x="9542" y="32804"/>
                </a:lnTo>
                <a:lnTo>
                  <a:pt x="10421" y="52142"/>
                </a:lnTo>
                <a:lnTo>
                  <a:pt x="13402" y="53348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4706571" y="5905306"/>
            <a:ext cx="42152" cy="54428"/>
          </a:xfrm>
          <a:custGeom>
            <a:avLst/>
            <a:gdLst/>
            <a:ahLst/>
            <a:cxnLst/>
            <a:rect l="l" t="t" r="r" b="b"/>
            <a:pathLst>
              <a:path w="42152" h="54428">
                <a:moveTo>
                  <a:pt x="33177" y="23342"/>
                </a:moveTo>
                <a:lnTo>
                  <a:pt x="33177" y="52740"/>
                </a:lnTo>
                <a:lnTo>
                  <a:pt x="33400" y="53502"/>
                </a:lnTo>
                <a:lnTo>
                  <a:pt x="36036" y="54428"/>
                </a:lnTo>
                <a:lnTo>
                  <a:pt x="39293" y="54428"/>
                </a:lnTo>
                <a:lnTo>
                  <a:pt x="42152" y="52740"/>
                </a:lnTo>
                <a:lnTo>
                  <a:pt x="42152" y="18529"/>
                </a:lnTo>
                <a:lnTo>
                  <a:pt x="41852" y="15468"/>
                </a:lnTo>
                <a:lnTo>
                  <a:pt x="41263" y="12917"/>
                </a:lnTo>
                <a:lnTo>
                  <a:pt x="40655" y="10374"/>
                </a:lnTo>
                <a:lnTo>
                  <a:pt x="38289" y="6249"/>
                </a:lnTo>
                <a:lnTo>
                  <a:pt x="35110" y="2833"/>
                </a:lnTo>
                <a:lnTo>
                  <a:pt x="30640" y="572"/>
                </a:lnTo>
                <a:lnTo>
                  <a:pt x="27903" y="0"/>
                </a:lnTo>
                <a:lnTo>
                  <a:pt x="21837" y="0"/>
                </a:lnTo>
                <a:lnTo>
                  <a:pt x="19076" y="737"/>
                </a:lnTo>
                <a:lnTo>
                  <a:pt x="16339" y="2209"/>
                </a:lnTo>
                <a:lnTo>
                  <a:pt x="13594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62" y="814"/>
                </a:lnTo>
                <a:lnTo>
                  <a:pt x="0" y="2515"/>
                </a:lnTo>
                <a:lnTo>
                  <a:pt x="0" y="52740"/>
                </a:lnTo>
                <a:lnTo>
                  <a:pt x="172" y="53502"/>
                </a:lnTo>
                <a:lnTo>
                  <a:pt x="2847" y="54428"/>
                </a:lnTo>
                <a:lnTo>
                  <a:pt x="6102" y="54428"/>
                </a:lnTo>
                <a:lnTo>
                  <a:pt x="8963" y="52740"/>
                </a:lnTo>
                <a:lnTo>
                  <a:pt x="8963" y="17628"/>
                </a:lnTo>
                <a:lnTo>
                  <a:pt x="11437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87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56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4758839" y="5892685"/>
            <a:ext cx="31993" cy="67712"/>
          </a:xfrm>
          <a:custGeom>
            <a:avLst/>
            <a:gdLst/>
            <a:ahLst/>
            <a:cxnLst/>
            <a:rect l="l" t="t" r="r" b="b"/>
            <a:pathLst>
              <a:path w="31993" h="67712">
                <a:moveTo>
                  <a:pt x="17632" y="1738"/>
                </a:moveTo>
                <a:lnTo>
                  <a:pt x="17409" y="1014"/>
                </a:lnTo>
                <a:lnTo>
                  <a:pt x="14745" y="0"/>
                </a:lnTo>
                <a:lnTo>
                  <a:pt x="11516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9" y="14856"/>
                </a:lnTo>
                <a:lnTo>
                  <a:pt x="0" y="17524"/>
                </a:lnTo>
                <a:lnTo>
                  <a:pt x="1799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39" y="58237"/>
                </a:lnTo>
                <a:lnTo>
                  <a:pt x="10800" y="62149"/>
                </a:lnTo>
                <a:lnTo>
                  <a:pt x="13136" y="64943"/>
                </a:lnTo>
                <a:lnTo>
                  <a:pt x="16429" y="66682"/>
                </a:lnTo>
                <a:lnTo>
                  <a:pt x="20405" y="67712"/>
                </a:lnTo>
                <a:lnTo>
                  <a:pt x="22964" y="67712"/>
                </a:lnTo>
                <a:lnTo>
                  <a:pt x="25466" y="67532"/>
                </a:lnTo>
                <a:lnTo>
                  <a:pt x="28577" y="66949"/>
                </a:lnTo>
                <a:lnTo>
                  <a:pt x="31770" y="64245"/>
                </a:lnTo>
                <a:lnTo>
                  <a:pt x="31993" y="61678"/>
                </a:lnTo>
                <a:lnTo>
                  <a:pt x="31993" y="61005"/>
                </a:lnTo>
                <a:lnTo>
                  <a:pt x="30124" y="58351"/>
                </a:lnTo>
                <a:lnTo>
                  <a:pt x="27363" y="59418"/>
                </a:lnTo>
                <a:lnTo>
                  <a:pt x="24486" y="59838"/>
                </a:lnTo>
                <a:lnTo>
                  <a:pt x="21902" y="59838"/>
                </a:lnTo>
                <a:lnTo>
                  <a:pt x="20120" y="58949"/>
                </a:lnTo>
                <a:lnTo>
                  <a:pt x="18126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86" y="21322"/>
                </a:lnTo>
                <a:lnTo>
                  <a:pt x="31993" y="18870"/>
                </a:lnTo>
                <a:lnTo>
                  <a:pt x="31943" y="16243"/>
                </a:lnTo>
                <a:lnTo>
                  <a:pt x="30186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4802507" y="5905303"/>
            <a:ext cx="28569" cy="54428"/>
          </a:xfrm>
          <a:custGeom>
            <a:avLst/>
            <a:gdLst/>
            <a:ahLst/>
            <a:cxnLst/>
            <a:rect l="l" t="t" r="r" b="b"/>
            <a:pathLst>
              <a:path w="28569" h="54428">
                <a:moveTo>
                  <a:pt x="0" y="2517"/>
                </a:moveTo>
                <a:lnTo>
                  <a:pt x="0" y="52740"/>
                </a:lnTo>
                <a:lnTo>
                  <a:pt x="180" y="53503"/>
                </a:lnTo>
                <a:lnTo>
                  <a:pt x="2854" y="54428"/>
                </a:lnTo>
                <a:lnTo>
                  <a:pt x="6113" y="54428"/>
                </a:lnTo>
                <a:lnTo>
                  <a:pt x="8971" y="52740"/>
                </a:lnTo>
                <a:lnTo>
                  <a:pt x="8971" y="19710"/>
                </a:lnTo>
                <a:lnTo>
                  <a:pt x="10250" y="17665"/>
                </a:lnTo>
                <a:lnTo>
                  <a:pt x="12452" y="14514"/>
                </a:lnTo>
                <a:lnTo>
                  <a:pt x="14504" y="11963"/>
                </a:lnTo>
                <a:lnTo>
                  <a:pt x="17355" y="9652"/>
                </a:lnTo>
                <a:lnTo>
                  <a:pt x="19977" y="8712"/>
                </a:lnTo>
                <a:lnTo>
                  <a:pt x="23011" y="8928"/>
                </a:lnTo>
                <a:lnTo>
                  <a:pt x="25783" y="9756"/>
                </a:lnTo>
                <a:lnTo>
                  <a:pt x="28522" y="8435"/>
                </a:lnTo>
                <a:lnTo>
                  <a:pt x="28569" y="3276"/>
                </a:lnTo>
                <a:lnTo>
                  <a:pt x="26215" y="723"/>
                </a:lnTo>
                <a:lnTo>
                  <a:pt x="23097" y="90"/>
                </a:lnTo>
                <a:lnTo>
                  <a:pt x="20438" y="0"/>
                </a:lnTo>
                <a:lnTo>
                  <a:pt x="17327" y="712"/>
                </a:lnTo>
                <a:lnTo>
                  <a:pt x="14173" y="2656"/>
                </a:lnTo>
                <a:lnTo>
                  <a:pt x="10707" y="6184"/>
                </a:lnTo>
                <a:lnTo>
                  <a:pt x="8103" y="9817"/>
                </a:lnTo>
                <a:lnTo>
                  <a:pt x="8103" y="2225"/>
                </a:lnTo>
                <a:lnTo>
                  <a:pt x="5544" y="814"/>
                </a:lnTo>
                <a:lnTo>
                  <a:pt x="2570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4838078" y="5905299"/>
            <a:ext cx="48961" cy="55203"/>
          </a:xfrm>
          <a:custGeom>
            <a:avLst/>
            <a:gdLst/>
            <a:ahLst/>
            <a:cxnLst/>
            <a:rect l="l" t="t" r="r" b="b"/>
            <a:pathLst>
              <a:path w="48961" h="55203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59" y="39474"/>
                </a:lnTo>
                <a:lnTo>
                  <a:pt x="2438" y="42811"/>
                </a:lnTo>
                <a:lnTo>
                  <a:pt x="3924" y="45666"/>
                </a:lnTo>
                <a:lnTo>
                  <a:pt x="5915" y="48002"/>
                </a:lnTo>
                <a:lnTo>
                  <a:pt x="10411" y="52142"/>
                </a:lnTo>
                <a:lnTo>
                  <a:pt x="9544" y="32804"/>
                </a:lnTo>
                <a:lnTo>
                  <a:pt x="9296" y="30226"/>
                </a:lnTo>
                <a:lnTo>
                  <a:pt x="9296" y="24613"/>
                </a:lnTo>
                <a:lnTo>
                  <a:pt x="9594" y="21971"/>
                </a:lnTo>
                <a:lnTo>
                  <a:pt x="10203" y="19545"/>
                </a:lnTo>
                <a:lnTo>
                  <a:pt x="11725" y="15038"/>
                </a:lnTo>
                <a:lnTo>
                  <a:pt x="14213" y="11506"/>
                </a:lnTo>
                <a:lnTo>
                  <a:pt x="17726" y="9159"/>
                </a:lnTo>
                <a:lnTo>
                  <a:pt x="21935" y="7722"/>
                </a:lnTo>
                <a:lnTo>
                  <a:pt x="27508" y="7722"/>
                </a:lnTo>
                <a:lnTo>
                  <a:pt x="2992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79"/>
                </a:lnTo>
                <a:lnTo>
                  <a:pt x="39406" y="22418"/>
                </a:lnTo>
                <a:lnTo>
                  <a:pt x="39650" y="24980"/>
                </a:lnTo>
                <a:lnTo>
                  <a:pt x="39650" y="30596"/>
                </a:lnTo>
                <a:lnTo>
                  <a:pt x="39366" y="33249"/>
                </a:lnTo>
                <a:lnTo>
                  <a:pt x="38773" y="35676"/>
                </a:lnTo>
                <a:lnTo>
                  <a:pt x="37274" y="40172"/>
                </a:lnTo>
                <a:lnTo>
                  <a:pt x="34776" y="43675"/>
                </a:lnTo>
                <a:lnTo>
                  <a:pt x="31244" y="45982"/>
                </a:lnTo>
                <a:lnTo>
                  <a:pt x="27025" y="47456"/>
                </a:lnTo>
                <a:lnTo>
                  <a:pt x="21503" y="47456"/>
                </a:lnTo>
                <a:lnTo>
                  <a:pt x="19091" y="46922"/>
                </a:lnTo>
                <a:lnTo>
                  <a:pt x="15203" y="44805"/>
                </a:lnTo>
                <a:lnTo>
                  <a:pt x="12518" y="41569"/>
                </a:lnTo>
                <a:lnTo>
                  <a:pt x="13407" y="53348"/>
                </a:lnTo>
                <a:lnTo>
                  <a:pt x="16391" y="54594"/>
                </a:lnTo>
                <a:lnTo>
                  <a:pt x="19908" y="55203"/>
                </a:lnTo>
                <a:lnTo>
                  <a:pt x="28063" y="55203"/>
                </a:lnTo>
                <a:lnTo>
                  <a:pt x="31691" y="54504"/>
                </a:lnTo>
                <a:lnTo>
                  <a:pt x="34834" y="53107"/>
                </a:lnTo>
                <a:lnTo>
                  <a:pt x="37970" y="51724"/>
                </a:lnTo>
                <a:lnTo>
                  <a:pt x="40580" y="49770"/>
                </a:lnTo>
                <a:lnTo>
                  <a:pt x="44752" y="44795"/>
                </a:lnTo>
                <a:lnTo>
                  <a:pt x="46325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61" y="31165"/>
                </a:lnTo>
                <a:lnTo>
                  <a:pt x="48961" y="22875"/>
                </a:lnTo>
                <a:lnTo>
                  <a:pt x="48456" y="19102"/>
                </a:lnTo>
                <a:lnTo>
                  <a:pt x="47462" y="15760"/>
                </a:lnTo>
                <a:lnTo>
                  <a:pt x="46461" y="12409"/>
                </a:lnTo>
                <a:lnTo>
                  <a:pt x="44975" y="9551"/>
                </a:lnTo>
                <a:lnTo>
                  <a:pt x="42980" y="7214"/>
                </a:lnTo>
                <a:lnTo>
                  <a:pt x="38473" y="3086"/>
                </a:lnTo>
                <a:lnTo>
                  <a:pt x="35492" y="1854"/>
                </a:lnTo>
                <a:lnTo>
                  <a:pt x="32494" y="623"/>
                </a:lnTo>
                <a:lnTo>
                  <a:pt x="28991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5" y="3456"/>
                </a:lnTo>
                <a:lnTo>
                  <a:pt x="8305" y="5386"/>
                </a:lnTo>
                <a:lnTo>
                  <a:pt x="4133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1" h="55203">
                <a:moveTo>
                  <a:pt x="10523" y="37645"/>
                </a:moveTo>
                <a:lnTo>
                  <a:pt x="9544" y="32804"/>
                </a:lnTo>
                <a:lnTo>
                  <a:pt x="10411" y="52142"/>
                </a:lnTo>
                <a:lnTo>
                  <a:pt x="13407" y="53348"/>
                </a:lnTo>
                <a:lnTo>
                  <a:pt x="12518" y="41569"/>
                </a:lnTo>
                <a:lnTo>
                  <a:pt x="1052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4900298" y="5881738"/>
            <a:ext cx="8985" cy="77997"/>
          </a:xfrm>
          <a:custGeom>
            <a:avLst/>
            <a:gdLst/>
            <a:ahLst/>
            <a:cxnLst/>
            <a:rect l="l" t="t" r="r" b="b"/>
            <a:pathLst>
              <a:path w="8985" h="77997">
                <a:moveTo>
                  <a:pt x="8985" y="76309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09"/>
                </a:lnTo>
                <a:lnTo>
                  <a:pt x="320" y="77262"/>
                </a:lnTo>
                <a:lnTo>
                  <a:pt x="2872" y="77997"/>
                </a:lnTo>
                <a:lnTo>
                  <a:pt x="6126" y="77997"/>
                </a:lnTo>
                <a:lnTo>
                  <a:pt x="8985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4924101" y="5880251"/>
            <a:ext cx="19745" cy="98445"/>
          </a:xfrm>
          <a:custGeom>
            <a:avLst/>
            <a:gdLst/>
            <a:ahLst/>
            <a:cxnLst/>
            <a:rect l="l" t="t" r="r" b="b"/>
            <a:pathLst>
              <a:path w="19745" h="98445">
                <a:moveTo>
                  <a:pt x="10339" y="41097"/>
                </a:moveTo>
                <a:lnTo>
                  <a:pt x="10339" y="57059"/>
                </a:lnTo>
                <a:lnTo>
                  <a:pt x="9483" y="64987"/>
                </a:lnTo>
                <a:lnTo>
                  <a:pt x="7780" y="72856"/>
                </a:lnTo>
                <a:lnTo>
                  <a:pt x="6080" y="80718"/>
                </a:lnTo>
                <a:lnTo>
                  <a:pt x="3557" y="88412"/>
                </a:lnTo>
                <a:lnTo>
                  <a:pt x="227" y="95943"/>
                </a:lnTo>
                <a:lnTo>
                  <a:pt x="0" y="97646"/>
                </a:lnTo>
                <a:lnTo>
                  <a:pt x="2650" y="98445"/>
                </a:lnTo>
                <a:lnTo>
                  <a:pt x="5278" y="98394"/>
                </a:lnTo>
                <a:lnTo>
                  <a:pt x="7837" y="97279"/>
                </a:lnTo>
                <a:lnTo>
                  <a:pt x="9795" y="93480"/>
                </a:lnTo>
                <a:lnTo>
                  <a:pt x="11516" y="89646"/>
                </a:lnTo>
                <a:lnTo>
                  <a:pt x="12974" y="85747"/>
                </a:lnTo>
                <a:lnTo>
                  <a:pt x="14451" y="81860"/>
                </a:lnTo>
                <a:lnTo>
                  <a:pt x="15689" y="77910"/>
                </a:lnTo>
                <a:lnTo>
                  <a:pt x="16700" y="73886"/>
                </a:lnTo>
                <a:lnTo>
                  <a:pt x="17716" y="69875"/>
                </a:lnTo>
                <a:lnTo>
                  <a:pt x="18475" y="65811"/>
                </a:lnTo>
                <a:lnTo>
                  <a:pt x="18980" y="61696"/>
                </a:lnTo>
                <a:lnTo>
                  <a:pt x="19486" y="57581"/>
                </a:lnTo>
                <a:lnTo>
                  <a:pt x="19745" y="53427"/>
                </a:lnTo>
                <a:lnTo>
                  <a:pt x="19745" y="40855"/>
                </a:lnTo>
                <a:lnTo>
                  <a:pt x="18695" y="32637"/>
                </a:lnTo>
                <a:lnTo>
                  <a:pt x="16564" y="24587"/>
                </a:lnTo>
                <a:lnTo>
                  <a:pt x="14451" y="16534"/>
                </a:lnTo>
                <a:lnTo>
                  <a:pt x="11516" y="8700"/>
                </a:lnTo>
                <a:lnTo>
                  <a:pt x="7780" y="1065"/>
                </a:lnTo>
                <a:lnTo>
                  <a:pt x="5558" y="90"/>
                </a:lnTo>
                <a:lnTo>
                  <a:pt x="2811" y="0"/>
                </a:lnTo>
                <a:lnTo>
                  <a:pt x="115" y="2285"/>
                </a:lnTo>
                <a:lnTo>
                  <a:pt x="3517" y="9777"/>
                </a:lnTo>
                <a:lnTo>
                  <a:pt x="6080" y="17438"/>
                </a:lnTo>
                <a:lnTo>
                  <a:pt x="7780" y="25311"/>
                </a:lnTo>
                <a:lnTo>
                  <a:pt x="9483" y="33173"/>
                </a:lnTo>
                <a:lnTo>
                  <a:pt x="10339" y="410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4981792" y="5905299"/>
            <a:ext cx="22924" cy="55203"/>
          </a:xfrm>
          <a:custGeom>
            <a:avLst/>
            <a:gdLst/>
            <a:ahLst/>
            <a:cxnLst/>
            <a:rect l="l" t="t" r="r" b="b"/>
            <a:pathLst>
              <a:path w="22924" h="55203">
                <a:moveTo>
                  <a:pt x="9197" y="42073"/>
                </a:moveTo>
                <a:lnTo>
                  <a:pt x="9974" y="54173"/>
                </a:lnTo>
                <a:lnTo>
                  <a:pt x="14395" y="55203"/>
                </a:lnTo>
                <a:lnTo>
                  <a:pt x="19907" y="55203"/>
                </a:lnTo>
                <a:lnTo>
                  <a:pt x="22924" y="47391"/>
                </a:lnTo>
                <a:lnTo>
                  <a:pt x="18384" y="48002"/>
                </a:lnTo>
                <a:lnTo>
                  <a:pt x="15482" y="48002"/>
                </a:lnTo>
                <a:lnTo>
                  <a:pt x="11609" y="45692"/>
                </a:lnTo>
                <a:lnTo>
                  <a:pt x="9197" y="42073"/>
                </a:lnTo>
                <a:close/>
              </a:path>
              <a:path w="22924" h="55203">
                <a:moveTo>
                  <a:pt x="34639" y="54428"/>
                </a:moveTo>
                <a:lnTo>
                  <a:pt x="37310" y="54465"/>
                </a:lnTo>
                <a:lnTo>
                  <a:pt x="40196" y="52815"/>
                </a:lnTo>
                <a:lnTo>
                  <a:pt x="40196" y="15811"/>
                </a:lnTo>
                <a:lnTo>
                  <a:pt x="39847" y="13079"/>
                </a:lnTo>
                <a:lnTo>
                  <a:pt x="38472" y="8395"/>
                </a:lnTo>
                <a:lnTo>
                  <a:pt x="35836" y="4838"/>
                </a:lnTo>
                <a:lnTo>
                  <a:pt x="32320" y="2070"/>
                </a:lnTo>
                <a:lnTo>
                  <a:pt x="27395" y="431"/>
                </a:lnTo>
                <a:lnTo>
                  <a:pt x="24396" y="0"/>
                </a:lnTo>
                <a:lnTo>
                  <a:pt x="20882" y="0"/>
                </a:lnTo>
                <a:lnTo>
                  <a:pt x="17120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42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0" y="11490"/>
                </a:lnTo>
                <a:lnTo>
                  <a:pt x="5273" y="12405"/>
                </a:lnTo>
                <a:lnTo>
                  <a:pt x="8167" y="10731"/>
                </a:lnTo>
                <a:lnTo>
                  <a:pt x="10817" y="9436"/>
                </a:lnTo>
                <a:lnTo>
                  <a:pt x="14110" y="8305"/>
                </a:lnTo>
                <a:lnTo>
                  <a:pt x="17848" y="7491"/>
                </a:lnTo>
                <a:lnTo>
                  <a:pt x="22136" y="7491"/>
                </a:lnTo>
                <a:lnTo>
                  <a:pt x="25303" y="8241"/>
                </a:lnTo>
                <a:lnTo>
                  <a:pt x="27863" y="9500"/>
                </a:lnTo>
                <a:lnTo>
                  <a:pt x="30279" y="12701"/>
                </a:lnTo>
                <a:lnTo>
                  <a:pt x="31070" y="15685"/>
                </a:lnTo>
                <a:lnTo>
                  <a:pt x="31268" y="19329"/>
                </a:lnTo>
                <a:lnTo>
                  <a:pt x="31268" y="23227"/>
                </a:lnTo>
                <a:lnTo>
                  <a:pt x="20721" y="23227"/>
                </a:lnTo>
                <a:lnTo>
                  <a:pt x="17289" y="23569"/>
                </a:lnTo>
                <a:lnTo>
                  <a:pt x="14244" y="24268"/>
                </a:lnTo>
                <a:lnTo>
                  <a:pt x="11202" y="24941"/>
                </a:lnTo>
                <a:lnTo>
                  <a:pt x="8628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0"/>
                </a:lnTo>
                <a:lnTo>
                  <a:pt x="3167" y="49881"/>
                </a:lnTo>
                <a:lnTo>
                  <a:pt x="6116" y="52485"/>
                </a:lnTo>
                <a:lnTo>
                  <a:pt x="9974" y="54173"/>
                </a:lnTo>
                <a:lnTo>
                  <a:pt x="9197" y="42073"/>
                </a:lnTo>
                <a:lnTo>
                  <a:pt x="9197" y="39470"/>
                </a:lnTo>
                <a:lnTo>
                  <a:pt x="10025" y="35420"/>
                </a:lnTo>
                <a:lnTo>
                  <a:pt x="12674" y="32411"/>
                </a:lnTo>
                <a:lnTo>
                  <a:pt x="15370" y="30934"/>
                </a:lnTo>
                <a:lnTo>
                  <a:pt x="19000" y="30085"/>
                </a:lnTo>
                <a:lnTo>
                  <a:pt x="23604" y="29869"/>
                </a:lnTo>
                <a:lnTo>
                  <a:pt x="31268" y="29869"/>
                </a:lnTo>
                <a:lnTo>
                  <a:pt x="31268" y="40535"/>
                </a:lnTo>
                <a:lnTo>
                  <a:pt x="26949" y="44946"/>
                </a:lnTo>
                <a:lnTo>
                  <a:pt x="22924" y="47391"/>
                </a:lnTo>
                <a:lnTo>
                  <a:pt x="19907" y="55203"/>
                </a:lnTo>
                <a:lnTo>
                  <a:pt x="22689" y="54543"/>
                </a:lnTo>
                <a:lnTo>
                  <a:pt x="25328" y="53258"/>
                </a:lnTo>
                <a:lnTo>
                  <a:pt x="27938" y="51951"/>
                </a:lnTo>
                <a:lnTo>
                  <a:pt x="32482" y="47772"/>
                </a:lnTo>
                <a:lnTo>
                  <a:pt x="32482" y="52815"/>
                </a:lnTo>
                <a:lnTo>
                  <a:pt x="34639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5034419" y="5905306"/>
            <a:ext cx="34650" cy="55201"/>
          </a:xfrm>
          <a:custGeom>
            <a:avLst/>
            <a:gdLst/>
            <a:ahLst/>
            <a:cxnLst/>
            <a:rect l="l" t="t" r="r" b="b"/>
            <a:pathLst>
              <a:path w="34650" h="55201">
                <a:moveTo>
                  <a:pt x="2254" y="20664"/>
                </a:moveTo>
                <a:lnTo>
                  <a:pt x="3898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53" y="31099"/>
                </a:lnTo>
                <a:lnTo>
                  <a:pt x="19451" y="32259"/>
                </a:lnTo>
                <a:lnTo>
                  <a:pt x="23075" y="34405"/>
                </a:lnTo>
                <a:lnTo>
                  <a:pt x="25430" y="37198"/>
                </a:lnTo>
                <a:lnTo>
                  <a:pt x="25787" y="39801"/>
                </a:lnTo>
                <a:lnTo>
                  <a:pt x="25542" y="42368"/>
                </a:lnTo>
                <a:lnTo>
                  <a:pt x="22964" y="45841"/>
                </a:lnTo>
                <a:lnTo>
                  <a:pt x="19745" y="47315"/>
                </a:lnTo>
                <a:lnTo>
                  <a:pt x="17132" y="47825"/>
                </a:lnTo>
                <a:lnTo>
                  <a:pt x="13582" y="47825"/>
                </a:lnTo>
                <a:lnTo>
                  <a:pt x="10227" y="47073"/>
                </a:lnTo>
                <a:lnTo>
                  <a:pt x="6167" y="45435"/>
                </a:lnTo>
                <a:lnTo>
                  <a:pt x="3294" y="43790"/>
                </a:lnTo>
                <a:lnTo>
                  <a:pt x="274" y="44171"/>
                </a:lnTo>
                <a:lnTo>
                  <a:pt x="0" y="46821"/>
                </a:lnTo>
                <a:lnTo>
                  <a:pt x="447" y="50223"/>
                </a:lnTo>
                <a:lnTo>
                  <a:pt x="3045" y="52383"/>
                </a:lnTo>
                <a:lnTo>
                  <a:pt x="6228" y="53715"/>
                </a:lnTo>
                <a:lnTo>
                  <a:pt x="8888" y="54504"/>
                </a:lnTo>
                <a:lnTo>
                  <a:pt x="12045" y="55062"/>
                </a:lnTo>
                <a:lnTo>
                  <a:pt x="15452" y="55201"/>
                </a:lnTo>
                <a:lnTo>
                  <a:pt x="18284" y="55201"/>
                </a:lnTo>
                <a:lnTo>
                  <a:pt x="20873" y="54834"/>
                </a:lnTo>
                <a:lnTo>
                  <a:pt x="23224" y="54136"/>
                </a:lnTo>
                <a:lnTo>
                  <a:pt x="27619" y="52397"/>
                </a:lnTo>
                <a:lnTo>
                  <a:pt x="31024" y="49640"/>
                </a:lnTo>
                <a:lnTo>
                  <a:pt x="33263" y="45932"/>
                </a:lnTo>
                <a:lnTo>
                  <a:pt x="34650" y="41644"/>
                </a:lnTo>
                <a:lnTo>
                  <a:pt x="34650" y="36917"/>
                </a:lnTo>
                <a:lnTo>
                  <a:pt x="33587" y="33491"/>
                </a:lnTo>
                <a:lnTo>
                  <a:pt x="31954" y="30581"/>
                </a:lnTo>
                <a:lnTo>
                  <a:pt x="28289" y="27406"/>
                </a:lnTo>
                <a:lnTo>
                  <a:pt x="25283" y="25844"/>
                </a:lnTo>
                <a:lnTo>
                  <a:pt x="22223" y="24512"/>
                </a:lnTo>
                <a:lnTo>
                  <a:pt x="19166" y="23266"/>
                </a:lnTo>
                <a:lnTo>
                  <a:pt x="16192" y="22071"/>
                </a:lnTo>
                <a:lnTo>
                  <a:pt x="12553" y="19914"/>
                </a:lnTo>
                <a:lnTo>
                  <a:pt x="10152" y="17081"/>
                </a:lnTo>
                <a:lnTo>
                  <a:pt x="9791" y="14414"/>
                </a:lnTo>
                <a:lnTo>
                  <a:pt x="10364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9" y="10389"/>
                </a:lnTo>
                <a:lnTo>
                  <a:pt x="32123" y="8561"/>
                </a:lnTo>
                <a:lnTo>
                  <a:pt x="32064" y="5867"/>
                </a:lnTo>
                <a:lnTo>
                  <a:pt x="30492" y="2998"/>
                </a:lnTo>
                <a:lnTo>
                  <a:pt x="27543" y="1512"/>
                </a:lnTo>
                <a:lnTo>
                  <a:pt x="24264" y="572"/>
                </a:lnTo>
                <a:lnTo>
                  <a:pt x="21654" y="125"/>
                </a:lnTo>
                <a:lnTo>
                  <a:pt x="16070" y="0"/>
                </a:lnTo>
                <a:lnTo>
                  <a:pt x="13460" y="417"/>
                </a:lnTo>
                <a:lnTo>
                  <a:pt x="11231" y="1230"/>
                </a:lnTo>
                <a:lnTo>
                  <a:pt x="7142" y="3135"/>
                </a:lnTo>
                <a:lnTo>
                  <a:pt x="4173" y="5853"/>
                </a:lnTo>
                <a:lnTo>
                  <a:pt x="2319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5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5101600" y="5906099"/>
            <a:ext cx="73933" cy="53679"/>
          </a:xfrm>
          <a:custGeom>
            <a:avLst/>
            <a:gdLst/>
            <a:ahLst/>
            <a:cxnLst/>
            <a:rect l="l" t="t" r="r" b="b"/>
            <a:pathLst>
              <a:path w="73933" h="53679">
                <a:moveTo>
                  <a:pt x="481" y="3959"/>
                </a:moveTo>
                <a:lnTo>
                  <a:pt x="14805" y="51659"/>
                </a:lnTo>
                <a:lnTo>
                  <a:pt x="15288" y="52623"/>
                </a:lnTo>
                <a:lnTo>
                  <a:pt x="18039" y="53574"/>
                </a:lnTo>
                <a:lnTo>
                  <a:pt x="20786" y="53679"/>
                </a:lnTo>
                <a:lnTo>
                  <a:pt x="24277" y="53538"/>
                </a:lnTo>
                <a:lnTo>
                  <a:pt x="26927" y="51659"/>
                </a:lnTo>
                <a:lnTo>
                  <a:pt x="36456" y="15227"/>
                </a:lnTo>
                <a:lnTo>
                  <a:pt x="36668" y="15227"/>
                </a:lnTo>
                <a:lnTo>
                  <a:pt x="46943" y="51659"/>
                </a:lnTo>
                <a:lnTo>
                  <a:pt x="47663" y="52876"/>
                </a:lnTo>
                <a:lnTo>
                  <a:pt x="50272" y="53574"/>
                </a:lnTo>
                <a:lnTo>
                  <a:pt x="55817" y="53600"/>
                </a:lnTo>
                <a:lnTo>
                  <a:pt x="59024" y="51659"/>
                </a:lnTo>
                <a:lnTo>
                  <a:pt x="73446" y="3959"/>
                </a:lnTo>
                <a:lnTo>
                  <a:pt x="73933" y="1612"/>
                </a:lnTo>
                <a:lnTo>
                  <a:pt x="73399" y="481"/>
                </a:lnTo>
                <a:lnTo>
                  <a:pt x="70613" y="0"/>
                </a:lnTo>
                <a:lnTo>
                  <a:pt x="68025" y="24"/>
                </a:lnTo>
                <a:lnTo>
                  <a:pt x="64907" y="1788"/>
                </a:lnTo>
                <a:lnTo>
                  <a:pt x="53257" y="43177"/>
                </a:lnTo>
                <a:lnTo>
                  <a:pt x="53096" y="43177"/>
                </a:lnTo>
                <a:lnTo>
                  <a:pt x="41399" y="1662"/>
                </a:lnTo>
                <a:lnTo>
                  <a:pt x="41075" y="888"/>
                </a:lnTo>
                <a:lnTo>
                  <a:pt x="38475" y="24"/>
                </a:lnTo>
                <a:lnTo>
                  <a:pt x="35243" y="24"/>
                </a:lnTo>
                <a:lnTo>
                  <a:pt x="32259" y="1788"/>
                </a:lnTo>
                <a:lnTo>
                  <a:pt x="21441" y="43177"/>
                </a:lnTo>
                <a:lnTo>
                  <a:pt x="21217" y="43177"/>
                </a:lnTo>
                <a:lnTo>
                  <a:pt x="9409" y="1788"/>
                </a:lnTo>
                <a:lnTo>
                  <a:pt x="8318" y="355"/>
                </a:lnTo>
                <a:lnTo>
                  <a:pt x="5486" y="0"/>
                </a:lnTo>
                <a:lnTo>
                  <a:pt x="2918" y="10"/>
                </a:lnTo>
                <a:lnTo>
                  <a:pt x="0" y="1281"/>
                </a:lnTo>
                <a:lnTo>
                  <a:pt x="481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5183635" y="5905306"/>
            <a:ext cx="45036" cy="55201"/>
          </a:xfrm>
          <a:custGeom>
            <a:avLst/>
            <a:gdLst/>
            <a:ahLst/>
            <a:cxnLst/>
            <a:rect l="l" t="t" r="r" b="b"/>
            <a:pathLst>
              <a:path w="45036" h="55201">
                <a:moveTo>
                  <a:pt x="44626" y="17424"/>
                </a:moveTo>
                <a:lnTo>
                  <a:pt x="43808" y="14540"/>
                </a:lnTo>
                <a:lnTo>
                  <a:pt x="42995" y="11657"/>
                </a:lnTo>
                <a:lnTo>
                  <a:pt x="39971" y="7009"/>
                </a:lnTo>
                <a:lnTo>
                  <a:pt x="36010" y="3175"/>
                </a:lnTo>
                <a:lnTo>
                  <a:pt x="33310" y="1903"/>
                </a:lnTo>
                <a:lnTo>
                  <a:pt x="30600" y="647"/>
                </a:lnTo>
                <a:lnTo>
                  <a:pt x="27343" y="0"/>
                </a:lnTo>
                <a:lnTo>
                  <a:pt x="27382" y="7199"/>
                </a:lnTo>
                <a:lnTo>
                  <a:pt x="30647" y="8582"/>
                </a:lnTo>
                <a:lnTo>
                  <a:pt x="32851" y="11339"/>
                </a:lnTo>
                <a:lnTo>
                  <a:pt x="35072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6" y="22719"/>
                </a:lnTo>
                <a:lnTo>
                  <a:pt x="9716" y="18719"/>
                </a:lnTo>
                <a:lnTo>
                  <a:pt x="10966" y="14958"/>
                </a:lnTo>
                <a:lnTo>
                  <a:pt x="13752" y="1929"/>
                </a:lnTo>
                <a:lnTo>
                  <a:pt x="10854" y="3210"/>
                </a:lnTo>
                <a:lnTo>
                  <a:pt x="8378" y="5054"/>
                </a:lnTo>
                <a:lnTo>
                  <a:pt x="4281" y="9852"/>
                </a:lnTo>
                <a:lnTo>
                  <a:pt x="2721" y="12776"/>
                </a:lnTo>
                <a:lnTo>
                  <a:pt x="1631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0"/>
                </a:lnTo>
                <a:lnTo>
                  <a:pt x="1569" y="39801"/>
                </a:lnTo>
                <a:lnTo>
                  <a:pt x="2621" y="43218"/>
                </a:lnTo>
                <a:lnTo>
                  <a:pt x="4183" y="46069"/>
                </a:lnTo>
                <a:lnTo>
                  <a:pt x="8315" y="50605"/>
                </a:lnTo>
                <a:lnTo>
                  <a:pt x="10868" y="52318"/>
                </a:lnTo>
                <a:lnTo>
                  <a:pt x="13889" y="53474"/>
                </a:lnTo>
                <a:lnTo>
                  <a:pt x="16920" y="54618"/>
                </a:lnTo>
                <a:lnTo>
                  <a:pt x="20448" y="55201"/>
                </a:lnTo>
                <a:lnTo>
                  <a:pt x="24472" y="55201"/>
                </a:lnTo>
                <a:lnTo>
                  <a:pt x="28977" y="55022"/>
                </a:lnTo>
                <a:lnTo>
                  <a:pt x="33077" y="54312"/>
                </a:lnTo>
                <a:lnTo>
                  <a:pt x="36443" y="53474"/>
                </a:lnTo>
                <a:lnTo>
                  <a:pt x="40255" y="52091"/>
                </a:lnTo>
                <a:lnTo>
                  <a:pt x="42833" y="49424"/>
                </a:lnTo>
                <a:lnTo>
                  <a:pt x="42966" y="46821"/>
                </a:lnTo>
                <a:lnTo>
                  <a:pt x="42174" y="44132"/>
                </a:lnTo>
                <a:lnTo>
                  <a:pt x="39550" y="44510"/>
                </a:lnTo>
                <a:lnTo>
                  <a:pt x="36271" y="45817"/>
                </a:lnTo>
                <a:lnTo>
                  <a:pt x="33361" y="46742"/>
                </a:lnTo>
                <a:lnTo>
                  <a:pt x="29721" y="47519"/>
                </a:lnTo>
                <a:lnTo>
                  <a:pt x="25316" y="47721"/>
                </a:lnTo>
                <a:lnTo>
                  <a:pt x="22357" y="47721"/>
                </a:lnTo>
                <a:lnTo>
                  <a:pt x="17824" y="46426"/>
                </a:lnTo>
                <a:lnTo>
                  <a:pt x="14123" y="44358"/>
                </a:lnTo>
                <a:lnTo>
                  <a:pt x="11570" y="41158"/>
                </a:lnTo>
                <a:lnTo>
                  <a:pt x="10113" y="37007"/>
                </a:lnTo>
                <a:lnTo>
                  <a:pt x="9296" y="32270"/>
                </a:lnTo>
                <a:lnTo>
                  <a:pt x="9296" y="29462"/>
                </a:lnTo>
                <a:lnTo>
                  <a:pt x="41530" y="29462"/>
                </a:lnTo>
                <a:lnTo>
                  <a:pt x="43971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6" y="17424"/>
                </a:lnTo>
                <a:close/>
              </a:path>
              <a:path w="45036" h="55201">
                <a:moveTo>
                  <a:pt x="10966" y="14958"/>
                </a:moveTo>
                <a:lnTo>
                  <a:pt x="12971" y="11887"/>
                </a:lnTo>
                <a:lnTo>
                  <a:pt x="15495" y="9345"/>
                </a:lnTo>
                <a:lnTo>
                  <a:pt x="18850" y="7642"/>
                </a:lnTo>
                <a:lnTo>
                  <a:pt x="23036" y="7199"/>
                </a:lnTo>
                <a:lnTo>
                  <a:pt x="27382" y="7199"/>
                </a:lnTo>
                <a:lnTo>
                  <a:pt x="27343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2" y="1929"/>
                </a:lnTo>
                <a:lnTo>
                  <a:pt x="10966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5242600" y="5881738"/>
            <a:ext cx="8971" cy="77997"/>
          </a:xfrm>
          <a:custGeom>
            <a:avLst/>
            <a:gdLst/>
            <a:ahLst/>
            <a:cxnLst/>
            <a:rect l="l" t="t" r="r" b="b"/>
            <a:pathLst>
              <a:path w="8971" h="77997">
                <a:moveTo>
                  <a:pt x="8971" y="76309"/>
                </a:moveTo>
                <a:lnTo>
                  <a:pt x="8971" y="1752"/>
                </a:lnTo>
                <a:lnTo>
                  <a:pt x="8751" y="963"/>
                </a:lnTo>
                <a:lnTo>
                  <a:pt x="6112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09"/>
                </a:lnTo>
                <a:lnTo>
                  <a:pt x="317" y="77262"/>
                </a:lnTo>
                <a:lnTo>
                  <a:pt x="2868" y="77997"/>
                </a:lnTo>
                <a:lnTo>
                  <a:pt x="6112" y="77997"/>
                </a:lnTo>
                <a:lnTo>
                  <a:pt x="8971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5267973" y="5881738"/>
            <a:ext cx="8977" cy="77997"/>
          </a:xfrm>
          <a:custGeom>
            <a:avLst/>
            <a:gdLst/>
            <a:ahLst/>
            <a:cxnLst/>
            <a:rect l="l" t="t" r="r" b="b"/>
            <a:pathLst>
              <a:path w="8977" h="77997">
                <a:moveTo>
                  <a:pt x="8977" y="76309"/>
                </a:moveTo>
                <a:lnTo>
                  <a:pt x="8977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09"/>
                </a:lnTo>
                <a:lnTo>
                  <a:pt x="323" y="77262"/>
                </a:lnTo>
                <a:lnTo>
                  <a:pt x="2872" y="77997"/>
                </a:lnTo>
                <a:lnTo>
                  <a:pt x="6116" y="77997"/>
                </a:lnTo>
                <a:lnTo>
                  <a:pt x="8977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5315421" y="5905299"/>
            <a:ext cx="22928" cy="55203"/>
          </a:xfrm>
          <a:custGeom>
            <a:avLst/>
            <a:gdLst/>
            <a:ahLst/>
            <a:cxnLst/>
            <a:rect l="l" t="t" r="r" b="b"/>
            <a:pathLst>
              <a:path w="22928" h="55203">
                <a:moveTo>
                  <a:pt x="9187" y="42073"/>
                </a:moveTo>
                <a:lnTo>
                  <a:pt x="9979" y="54173"/>
                </a:lnTo>
                <a:lnTo>
                  <a:pt x="14400" y="55203"/>
                </a:lnTo>
                <a:lnTo>
                  <a:pt x="19908" y="55203"/>
                </a:lnTo>
                <a:lnTo>
                  <a:pt x="22928" y="47391"/>
                </a:lnTo>
                <a:lnTo>
                  <a:pt x="18385" y="48002"/>
                </a:lnTo>
                <a:lnTo>
                  <a:pt x="15487" y="48002"/>
                </a:lnTo>
                <a:lnTo>
                  <a:pt x="11614" y="45692"/>
                </a:lnTo>
                <a:lnTo>
                  <a:pt x="9187" y="42073"/>
                </a:lnTo>
                <a:close/>
              </a:path>
              <a:path w="22928" h="55203">
                <a:moveTo>
                  <a:pt x="34639" y="54428"/>
                </a:moveTo>
                <a:lnTo>
                  <a:pt x="37313" y="54465"/>
                </a:lnTo>
                <a:lnTo>
                  <a:pt x="40198" y="52815"/>
                </a:lnTo>
                <a:lnTo>
                  <a:pt x="40198" y="15811"/>
                </a:lnTo>
                <a:lnTo>
                  <a:pt x="39852" y="13079"/>
                </a:lnTo>
                <a:lnTo>
                  <a:pt x="38480" y="8395"/>
                </a:lnTo>
                <a:lnTo>
                  <a:pt x="35841" y="4838"/>
                </a:lnTo>
                <a:lnTo>
                  <a:pt x="32325" y="2070"/>
                </a:lnTo>
                <a:lnTo>
                  <a:pt x="27396" y="431"/>
                </a:lnTo>
                <a:lnTo>
                  <a:pt x="24401" y="0"/>
                </a:lnTo>
                <a:lnTo>
                  <a:pt x="20887" y="0"/>
                </a:lnTo>
                <a:lnTo>
                  <a:pt x="17122" y="191"/>
                </a:lnTo>
                <a:lnTo>
                  <a:pt x="13435" y="900"/>
                </a:lnTo>
                <a:lnTo>
                  <a:pt x="10166" y="1879"/>
                </a:lnTo>
                <a:lnTo>
                  <a:pt x="7228" y="3021"/>
                </a:lnTo>
                <a:lnTo>
                  <a:pt x="3506" y="5360"/>
                </a:lnTo>
                <a:lnTo>
                  <a:pt x="2391" y="8180"/>
                </a:lnTo>
                <a:lnTo>
                  <a:pt x="2689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17" y="9436"/>
                </a:lnTo>
                <a:lnTo>
                  <a:pt x="14116" y="8305"/>
                </a:lnTo>
                <a:lnTo>
                  <a:pt x="17852" y="7491"/>
                </a:lnTo>
                <a:lnTo>
                  <a:pt x="22137" y="7491"/>
                </a:lnTo>
                <a:lnTo>
                  <a:pt x="25290" y="8241"/>
                </a:lnTo>
                <a:lnTo>
                  <a:pt x="27867" y="9500"/>
                </a:lnTo>
                <a:lnTo>
                  <a:pt x="30283" y="12701"/>
                </a:lnTo>
                <a:lnTo>
                  <a:pt x="31075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8" y="23569"/>
                </a:lnTo>
                <a:lnTo>
                  <a:pt x="14253" y="24268"/>
                </a:lnTo>
                <a:lnTo>
                  <a:pt x="11207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0"/>
                </a:lnTo>
                <a:lnTo>
                  <a:pt x="3168" y="49881"/>
                </a:lnTo>
                <a:lnTo>
                  <a:pt x="6116" y="52485"/>
                </a:lnTo>
                <a:lnTo>
                  <a:pt x="9979" y="54173"/>
                </a:lnTo>
                <a:lnTo>
                  <a:pt x="9187" y="42073"/>
                </a:lnTo>
                <a:lnTo>
                  <a:pt x="9187" y="39470"/>
                </a:lnTo>
                <a:lnTo>
                  <a:pt x="10030" y="35420"/>
                </a:lnTo>
                <a:lnTo>
                  <a:pt x="12665" y="32411"/>
                </a:lnTo>
                <a:lnTo>
                  <a:pt x="15379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49" y="44946"/>
                </a:lnTo>
                <a:lnTo>
                  <a:pt x="22928" y="47391"/>
                </a:lnTo>
                <a:lnTo>
                  <a:pt x="19908" y="55203"/>
                </a:lnTo>
                <a:lnTo>
                  <a:pt x="22694" y="54543"/>
                </a:lnTo>
                <a:lnTo>
                  <a:pt x="25330" y="53258"/>
                </a:lnTo>
                <a:lnTo>
                  <a:pt x="27939" y="51951"/>
                </a:lnTo>
                <a:lnTo>
                  <a:pt x="32476" y="47772"/>
                </a:lnTo>
                <a:lnTo>
                  <a:pt x="32476" y="52815"/>
                </a:lnTo>
                <a:lnTo>
                  <a:pt x="34639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5368053" y="5905306"/>
            <a:ext cx="34649" cy="55201"/>
          </a:xfrm>
          <a:custGeom>
            <a:avLst/>
            <a:gdLst/>
            <a:ahLst/>
            <a:cxnLst/>
            <a:rect l="l" t="t" r="r" b="b"/>
            <a:pathLst>
              <a:path w="34649" h="55201">
                <a:moveTo>
                  <a:pt x="2252" y="20664"/>
                </a:moveTo>
                <a:lnTo>
                  <a:pt x="3898" y="23633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8"/>
                </a:lnTo>
                <a:lnTo>
                  <a:pt x="16553" y="31099"/>
                </a:lnTo>
                <a:lnTo>
                  <a:pt x="19447" y="32259"/>
                </a:lnTo>
                <a:lnTo>
                  <a:pt x="23075" y="34405"/>
                </a:lnTo>
                <a:lnTo>
                  <a:pt x="25426" y="37198"/>
                </a:lnTo>
                <a:lnTo>
                  <a:pt x="25786" y="39801"/>
                </a:lnTo>
                <a:lnTo>
                  <a:pt x="25538" y="42368"/>
                </a:lnTo>
                <a:lnTo>
                  <a:pt x="22964" y="45841"/>
                </a:lnTo>
                <a:lnTo>
                  <a:pt x="19745" y="47315"/>
                </a:lnTo>
                <a:lnTo>
                  <a:pt x="17136" y="47825"/>
                </a:lnTo>
                <a:lnTo>
                  <a:pt x="13578" y="47825"/>
                </a:lnTo>
                <a:lnTo>
                  <a:pt x="10223" y="47073"/>
                </a:lnTo>
                <a:lnTo>
                  <a:pt x="6167" y="45435"/>
                </a:lnTo>
                <a:lnTo>
                  <a:pt x="3294" y="43790"/>
                </a:lnTo>
                <a:lnTo>
                  <a:pt x="273" y="44171"/>
                </a:lnTo>
                <a:lnTo>
                  <a:pt x="0" y="46821"/>
                </a:lnTo>
                <a:lnTo>
                  <a:pt x="445" y="50223"/>
                </a:lnTo>
                <a:lnTo>
                  <a:pt x="3045" y="52383"/>
                </a:lnTo>
                <a:lnTo>
                  <a:pt x="6228" y="53715"/>
                </a:lnTo>
                <a:lnTo>
                  <a:pt x="8888" y="54504"/>
                </a:lnTo>
                <a:lnTo>
                  <a:pt x="12045" y="55062"/>
                </a:lnTo>
                <a:lnTo>
                  <a:pt x="15450" y="55201"/>
                </a:lnTo>
                <a:lnTo>
                  <a:pt x="18284" y="55201"/>
                </a:lnTo>
                <a:lnTo>
                  <a:pt x="20872" y="54834"/>
                </a:lnTo>
                <a:lnTo>
                  <a:pt x="23223" y="54136"/>
                </a:lnTo>
                <a:lnTo>
                  <a:pt x="27618" y="52397"/>
                </a:lnTo>
                <a:lnTo>
                  <a:pt x="31024" y="49640"/>
                </a:lnTo>
                <a:lnTo>
                  <a:pt x="33263" y="45932"/>
                </a:lnTo>
                <a:lnTo>
                  <a:pt x="34649" y="41644"/>
                </a:lnTo>
                <a:lnTo>
                  <a:pt x="34649" y="36917"/>
                </a:lnTo>
                <a:lnTo>
                  <a:pt x="33583" y="33491"/>
                </a:lnTo>
                <a:lnTo>
                  <a:pt x="31949" y="30581"/>
                </a:lnTo>
                <a:lnTo>
                  <a:pt x="28285" y="27406"/>
                </a:lnTo>
                <a:lnTo>
                  <a:pt x="25279" y="25844"/>
                </a:lnTo>
                <a:lnTo>
                  <a:pt x="22222" y="24512"/>
                </a:lnTo>
                <a:lnTo>
                  <a:pt x="19163" y="23266"/>
                </a:lnTo>
                <a:lnTo>
                  <a:pt x="16192" y="22071"/>
                </a:lnTo>
                <a:lnTo>
                  <a:pt x="12552" y="19914"/>
                </a:lnTo>
                <a:lnTo>
                  <a:pt x="10152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66" y="7325"/>
                </a:lnTo>
                <a:lnTo>
                  <a:pt x="18928" y="7138"/>
                </a:lnTo>
                <a:lnTo>
                  <a:pt x="22147" y="7354"/>
                </a:lnTo>
                <a:lnTo>
                  <a:pt x="25944" y="8610"/>
                </a:lnTo>
                <a:lnTo>
                  <a:pt x="29314" y="10389"/>
                </a:lnTo>
                <a:lnTo>
                  <a:pt x="32125" y="8561"/>
                </a:lnTo>
                <a:lnTo>
                  <a:pt x="32061" y="5867"/>
                </a:lnTo>
                <a:lnTo>
                  <a:pt x="30491" y="2998"/>
                </a:lnTo>
                <a:lnTo>
                  <a:pt x="27547" y="1512"/>
                </a:lnTo>
                <a:lnTo>
                  <a:pt x="24263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56" y="417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5" y="9234"/>
                </a:lnTo>
                <a:lnTo>
                  <a:pt x="1198" y="12927"/>
                </a:lnTo>
                <a:lnTo>
                  <a:pt x="1198" y="17132"/>
                </a:lnTo>
                <a:lnTo>
                  <a:pt x="2252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5437242" y="5905299"/>
            <a:ext cx="48963" cy="55203"/>
          </a:xfrm>
          <a:custGeom>
            <a:avLst/>
            <a:gdLst/>
            <a:ahLst/>
            <a:cxnLst/>
            <a:rect l="l" t="t" r="r" b="b"/>
            <a:pathLst>
              <a:path w="48963" h="55203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5" y="39474"/>
                </a:lnTo>
                <a:lnTo>
                  <a:pt x="2454" y="42811"/>
                </a:lnTo>
                <a:lnTo>
                  <a:pt x="3938" y="45666"/>
                </a:lnTo>
                <a:lnTo>
                  <a:pt x="5932" y="48002"/>
                </a:lnTo>
                <a:lnTo>
                  <a:pt x="10425" y="52142"/>
                </a:lnTo>
                <a:lnTo>
                  <a:pt x="9546" y="32804"/>
                </a:lnTo>
                <a:lnTo>
                  <a:pt x="9312" y="30226"/>
                </a:lnTo>
                <a:lnTo>
                  <a:pt x="9312" y="24613"/>
                </a:lnTo>
                <a:lnTo>
                  <a:pt x="9608" y="21971"/>
                </a:lnTo>
                <a:lnTo>
                  <a:pt x="10217" y="19545"/>
                </a:lnTo>
                <a:lnTo>
                  <a:pt x="11739" y="15038"/>
                </a:lnTo>
                <a:lnTo>
                  <a:pt x="14226" y="11506"/>
                </a:lnTo>
                <a:lnTo>
                  <a:pt x="17744" y="9159"/>
                </a:lnTo>
                <a:lnTo>
                  <a:pt x="21953" y="7722"/>
                </a:lnTo>
                <a:lnTo>
                  <a:pt x="27525" y="7722"/>
                </a:lnTo>
                <a:lnTo>
                  <a:pt x="29933" y="8244"/>
                </a:lnTo>
                <a:lnTo>
                  <a:pt x="33797" y="10364"/>
                </a:lnTo>
                <a:lnTo>
                  <a:pt x="36471" y="13625"/>
                </a:lnTo>
                <a:lnTo>
                  <a:pt x="38430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80" y="33249"/>
                </a:lnTo>
                <a:lnTo>
                  <a:pt x="38789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62" y="45982"/>
                </a:lnTo>
                <a:lnTo>
                  <a:pt x="27039" y="47456"/>
                </a:lnTo>
                <a:lnTo>
                  <a:pt x="21506" y="47456"/>
                </a:lnTo>
                <a:lnTo>
                  <a:pt x="19104" y="46922"/>
                </a:lnTo>
                <a:lnTo>
                  <a:pt x="15217" y="44805"/>
                </a:lnTo>
                <a:lnTo>
                  <a:pt x="12517" y="41569"/>
                </a:lnTo>
                <a:lnTo>
                  <a:pt x="13420" y="53348"/>
                </a:lnTo>
                <a:lnTo>
                  <a:pt x="16404" y="54594"/>
                </a:lnTo>
                <a:lnTo>
                  <a:pt x="19908" y="55203"/>
                </a:lnTo>
                <a:lnTo>
                  <a:pt x="28069" y="55203"/>
                </a:lnTo>
                <a:lnTo>
                  <a:pt x="31708" y="54504"/>
                </a:lnTo>
                <a:lnTo>
                  <a:pt x="34851" y="53107"/>
                </a:lnTo>
                <a:lnTo>
                  <a:pt x="37983" y="51724"/>
                </a:lnTo>
                <a:lnTo>
                  <a:pt x="40596" y="49770"/>
                </a:lnTo>
                <a:lnTo>
                  <a:pt x="44770" y="44795"/>
                </a:lnTo>
                <a:lnTo>
                  <a:pt x="46338" y="41821"/>
                </a:lnTo>
                <a:lnTo>
                  <a:pt x="47393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70" y="19102"/>
                </a:lnTo>
                <a:lnTo>
                  <a:pt x="47476" y="15760"/>
                </a:lnTo>
                <a:lnTo>
                  <a:pt x="46475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91" y="3086"/>
                </a:lnTo>
                <a:lnTo>
                  <a:pt x="35506" y="1854"/>
                </a:lnTo>
                <a:lnTo>
                  <a:pt x="32512" y="623"/>
                </a:lnTo>
                <a:lnTo>
                  <a:pt x="29008" y="0"/>
                </a:lnTo>
                <a:lnTo>
                  <a:pt x="20815" y="0"/>
                </a:lnTo>
                <a:lnTo>
                  <a:pt x="17161" y="698"/>
                </a:lnTo>
                <a:lnTo>
                  <a:pt x="14043" y="2070"/>
                </a:lnTo>
                <a:lnTo>
                  <a:pt x="10922" y="3456"/>
                </a:lnTo>
                <a:lnTo>
                  <a:pt x="8323" y="5386"/>
                </a:lnTo>
                <a:lnTo>
                  <a:pt x="4150" y="10375"/>
                </a:lnTo>
                <a:lnTo>
                  <a:pt x="2592" y="13335"/>
                </a:lnTo>
                <a:lnTo>
                  <a:pt x="1562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3">
                <a:moveTo>
                  <a:pt x="10537" y="37645"/>
                </a:moveTo>
                <a:lnTo>
                  <a:pt x="9546" y="32804"/>
                </a:lnTo>
                <a:lnTo>
                  <a:pt x="10425" y="52142"/>
                </a:lnTo>
                <a:lnTo>
                  <a:pt x="13420" y="53348"/>
                </a:lnTo>
                <a:lnTo>
                  <a:pt x="12517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5499482" y="5905306"/>
            <a:ext cx="42152" cy="54428"/>
          </a:xfrm>
          <a:custGeom>
            <a:avLst/>
            <a:gdLst/>
            <a:ahLst/>
            <a:cxnLst/>
            <a:rect l="l" t="t" r="r" b="b"/>
            <a:pathLst>
              <a:path w="42152" h="54428">
                <a:moveTo>
                  <a:pt x="33177" y="23342"/>
                </a:moveTo>
                <a:lnTo>
                  <a:pt x="33177" y="52740"/>
                </a:lnTo>
                <a:lnTo>
                  <a:pt x="33400" y="53502"/>
                </a:lnTo>
                <a:lnTo>
                  <a:pt x="36050" y="54428"/>
                </a:lnTo>
                <a:lnTo>
                  <a:pt x="39293" y="54428"/>
                </a:lnTo>
                <a:lnTo>
                  <a:pt x="42152" y="52740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293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604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0"/>
                </a:lnTo>
                <a:lnTo>
                  <a:pt x="309" y="53694"/>
                </a:lnTo>
                <a:lnTo>
                  <a:pt x="2858" y="54428"/>
                </a:lnTo>
                <a:lnTo>
                  <a:pt x="6102" y="54428"/>
                </a:lnTo>
                <a:lnTo>
                  <a:pt x="8963" y="52740"/>
                </a:lnTo>
                <a:lnTo>
                  <a:pt x="8963" y="17628"/>
                </a:lnTo>
                <a:lnTo>
                  <a:pt x="11441" y="14479"/>
                </a:lnTo>
                <a:lnTo>
                  <a:pt x="13792" y="12077"/>
                </a:lnTo>
                <a:lnTo>
                  <a:pt x="18287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56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5584694" y="5886897"/>
            <a:ext cx="50709" cy="72881"/>
          </a:xfrm>
          <a:custGeom>
            <a:avLst/>
            <a:gdLst/>
            <a:ahLst/>
            <a:cxnLst/>
            <a:rect l="l" t="t" r="r" b="b"/>
            <a:pathLst>
              <a:path w="50709" h="72881">
                <a:moveTo>
                  <a:pt x="44369" y="35"/>
                </a:moveTo>
                <a:lnTo>
                  <a:pt x="41400" y="1788"/>
                </a:lnTo>
                <a:lnTo>
                  <a:pt x="41400" y="30681"/>
                </a:lnTo>
                <a:lnTo>
                  <a:pt x="9359" y="30681"/>
                </a:lnTo>
                <a:lnTo>
                  <a:pt x="9359" y="1788"/>
                </a:lnTo>
                <a:lnTo>
                  <a:pt x="9004" y="773"/>
                </a:lnTo>
                <a:lnTo>
                  <a:pt x="6339" y="35"/>
                </a:lnTo>
                <a:lnTo>
                  <a:pt x="3056" y="35"/>
                </a:lnTo>
                <a:lnTo>
                  <a:pt x="0" y="1788"/>
                </a:lnTo>
                <a:lnTo>
                  <a:pt x="0" y="71088"/>
                </a:lnTo>
                <a:lnTo>
                  <a:pt x="374" y="72104"/>
                </a:lnTo>
                <a:lnTo>
                  <a:pt x="3056" y="72842"/>
                </a:lnTo>
                <a:lnTo>
                  <a:pt x="6339" y="72842"/>
                </a:lnTo>
                <a:lnTo>
                  <a:pt x="9359" y="71088"/>
                </a:lnTo>
                <a:lnTo>
                  <a:pt x="9359" y="39077"/>
                </a:lnTo>
                <a:lnTo>
                  <a:pt x="41400" y="39077"/>
                </a:lnTo>
                <a:lnTo>
                  <a:pt x="41400" y="71088"/>
                </a:lnTo>
                <a:lnTo>
                  <a:pt x="42379" y="72410"/>
                </a:lnTo>
                <a:lnTo>
                  <a:pt x="45137" y="72881"/>
                </a:lnTo>
                <a:lnTo>
                  <a:pt x="47689" y="72842"/>
                </a:lnTo>
                <a:lnTo>
                  <a:pt x="50709" y="71088"/>
                </a:lnTo>
                <a:lnTo>
                  <a:pt x="50709" y="1788"/>
                </a:lnTo>
                <a:lnTo>
                  <a:pt x="49730" y="467"/>
                </a:lnTo>
                <a:lnTo>
                  <a:pt x="46944" y="0"/>
                </a:lnTo>
                <a:lnTo>
                  <a:pt x="44369" y="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5648529" y="5886165"/>
            <a:ext cx="43304" cy="74340"/>
          </a:xfrm>
          <a:custGeom>
            <a:avLst/>
            <a:gdLst/>
            <a:ahLst/>
            <a:cxnLst/>
            <a:rect l="l" t="t" r="r" b="b"/>
            <a:pathLst>
              <a:path w="43304" h="74340">
                <a:moveTo>
                  <a:pt x="33516" y="52045"/>
                </a:moveTo>
                <a:lnTo>
                  <a:pt x="33516" y="55968"/>
                </a:lnTo>
                <a:lnTo>
                  <a:pt x="32525" y="59155"/>
                </a:lnTo>
                <a:lnTo>
                  <a:pt x="29729" y="62928"/>
                </a:lnTo>
                <a:lnTo>
                  <a:pt x="27064" y="64739"/>
                </a:lnTo>
                <a:lnTo>
                  <a:pt x="23684" y="65858"/>
                </a:lnTo>
                <a:lnTo>
                  <a:pt x="19810" y="66139"/>
                </a:lnTo>
                <a:lnTo>
                  <a:pt x="17110" y="66139"/>
                </a:lnTo>
                <a:lnTo>
                  <a:pt x="14745" y="65807"/>
                </a:lnTo>
                <a:lnTo>
                  <a:pt x="10648" y="64498"/>
                </a:lnTo>
                <a:lnTo>
                  <a:pt x="7456" y="63068"/>
                </a:lnTo>
                <a:lnTo>
                  <a:pt x="3881" y="61009"/>
                </a:lnTo>
                <a:lnTo>
                  <a:pt x="572" y="60617"/>
                </a:lnTo>
                <a:lnTo>
                  <a:pt x="0" y="63475"/>
                </a:lnTo>
                <a:lnTo>
                  <a:pt x="104" y="66366"/>
                </a:lnTo>
                <a:lnTo>
                  <a:pt x="1638" y="69199"/>
                </a:lnTo>
                <a:lnTo>
                  <a:pt x="4521" y="71013"/>
                </a:lnTo>
                <a:lnTo>
                  <a:pt x="7430" y="72219"/>
                </a:lnTo>
                <a:lnTo>
                  <a:pt x="10800" y="73314"/>
                </a:lnTo>
                <a:lnTo>
                  <a:pt x="14820" y="74127"/>
                </a:lnTo>
                <a:lnTo>
                  <a:pt x="19364" y="74340"/>
                </a:lnTo>
                <a:lnTo>
                  <a:pt x="22730" y="74340"/>
                </a:lnTo>
                <a:lnTo>
                  <a:pt x="25887" y="73872"/>
                </a:lnTo>
                <a:lnTo>
                  <a:pt x="28795" y="72932"/>
                </a:lnTo>
                <a:lnTo>
                  <a:pt x="31715" y="72017"/>
                </a:lnTo>
                <a:lnTo>
                  <a:pt x="34268" y="70632"/>
                </a:lnTo>
                <a:lnTo>
                  <a:pt x="36414" y="68778"/>
                </a:lnTo>
                <a:lnTo>
                  <a:pt x="40262" y="64702"/>
                </a:lnTo>
                <a:lnTo>
                  <a:pt x="41487" y="62063"/>
                </a:lnTo>
                <a:lnTo>
                  <a:pt x="42688" y="59422"/>
                </a:lnTo>
                <a:lnTo>
                  <a:pt x="43304" y="56412"/>
                </a:lnTo>
                <a:lnTo>
                  <a:pt x="43304" y="50152"/>
                </a:lnTo>
                <a:lnTo>
                  <a:pt x="42837" y="47674"/>
                </a:lnTo>
                <a:lnTo>
                  <a:pt x="40993" y="43470"/>
                </a:lnTo>
                <a:lnTo>
                  <a:pt x="38267" y="40093"/>
                </a:lnTo>
                <a:lnTo>
                  <a:pt x="35049" y="37223"/>
                </a:lnTo>
                <a:lnTo>
                  <a:pt x="31197" y="34949"/>
                </a:lnTo>
                <a:lnTo>
                  <a:pt x="27251" y="32955"/>
                </a:lnTo>
                <a:lnTo>
                  <a:pt x="23303" y="31064"/>
                </a:lnTo>
                <a:lnTo>
                  <a:pt x="19451" y="29210"/>
                </a:lnTo>
                <a:lnTo>
                  <a:pt x="16233" y="27076"/>
                </a:lnTo>
                <a:lnTo>
                  <a:pt x="13521" y="24674"/>
                </a:lnTo>
                <a:lnTo>
                  <a:pt x="11700" y="21765"/>
                </a:lnTo>
                <a:lnTo>
                  <a:pt x="11257" y="18021"/>
                </a:lnTo>
                <a:lnTo>
                  <a:pt x="11490" y="15340"/>
                </a:lnTo>
                <a:lnTo>
                  <a:pt x="13136" y="11836"/>
                </a:lnTo>
                <a:lnTo>
                  <a:pt x="16221" y="9334"/>
                </a:lnTo>
                <a:lnTo>
                  <a:pt x="19130" y="8255"/>
                </a:lnTo>
                <a:lnTo>
                  <a:pt x="22795" y="7974"/>
                </a:lnTo>
                <a:lnTo>
                  <a:pt x="26791" y="8255"/>
                </a:lnTo>
                <a:lnTo>
                  <a:pt x="30161" y="9334"/>
                </a:lnTo>
                <a:lnTo>
                  <a:pt x="32857" y="10580"/>
                </a:lnTo>
                <a:lnTo>
                  <a:pt x="35979" y="12344"/>
                </a:lnTo>
                <a:lnTo>
                  <a:pt x="38901" y="12445"/>
                </a:lnTo>
                <a:lnTo>
                  <a:pt x="39333" y="9665"/>
                </a:lnTo>
                <a:lnTo>
                  <a:pt x="39232" y="6807"/>
                </a:lnTo>
                <a:lnTo>
                  <a:pt x="37825" y="4140"/>
                </a:lnTo>
                <a:lnTo>
                  <a:pt x="34912" y="2513"/>
                </a:lnTo>
                <a:lnTo>
                  <a:pt x="32274" y="1537"/>
                </a:lnTo>
                <a:lnTo>
                  <a:pt x="29404" y="698"/>
                </a:lnTo>
                <a:lnTo>
                  <a:pt x="26248" y="140"/>
                </a:lnTo>
                <a:lnTo>
                  <a:pt x="23115" y="0"/>
                </a:lnTo>
                <a:lnTo>
                  <a:pt x="20069" y="0"/>
                </a:lnTo>
                <a:lnTo>
                  <a:pt x="17236" y="417"/>
                </a:lnTo>
                <a:lnTo>
                  <a:pt x="14608" y="1256"/>
                </a:lnTo>
                <a:lnTo>
                  <a:pt x="11973" y="2095"/>
                </a:lnTo>
                <a:lnTo>
                  <a:pt x="7801" y="4913"/>
                </a:lnTo>
                <a:lnTo>
                  <a:pt x="4410" y="8496"/>
                </a:lnTo>
                <a:lnTo>
                  <a:pt x="2278" y="13219"/>
                </a:lnTo>
                <a:lnTo>
                  <a:pt x="1750" y="15911"/>
                </a:lnTo>
                <a:lnTo>
                  <a:pt x="1750" y="21870"/>
                </a:lnTo>
                <a:lnTo>
                  <a:pt x="3121" y="26478"/>
                </a:lnTo>
                <a:lnTo>
                  <a:pt x="5252" y="30427"/>
                </a:lnTo>
                <a:lnTo>
                  <a:pt x="8221" y="33552"/>
                </a:lnTo>
                <a:lnTo>
                  <a:pt x="11800" y="36054"/>
                </a:lnTo>
                <a:lnTo>
                  <a:pt x="15623" y="38265"/>
                </a:lnTo>
                <a:lnTo>
                  <a:pt x="19612" y="40158"/>
                </a:lnTo>
                <a:lnTo>
                  <a:pt x="23460" y="41997"/>
                </a:lnTo>
                <a:lnTo>
                  <a:pt x="27064" y="43916"/>
                </a:lnTo>
                <a:lnTo>
                  <a:pt x="30045" y="46112"/>
                </a:lnTo>
                <a:lnTo>
                  <a:pt x="32151" y="48830"/>
                </a:lnTo>
                <a:lnTo>
                  <a:pt x="33516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5705402" y="5887220"/>
            <a:ext cx="39168" cy="72222"/>
          </a:xfrm>
          <a:custGeom>
            <a:avLst/>
            <a:gdLst/>
            <a:ahLst/>
            <a:cxnLst/>
            <a:rect l="l" t="t" r="r" b="b"/>
            <a:pathLst>
              <a:path w="39168" h="72222">
                <a:moveTo>
                  <a:pt x="39168" y="68258"/>
                </a:moveTo>
                <a:lnTo>
                  <a:pt x="39128" y="66902"/>
                </a:lnTo>
                <a:lnTo>
                  <a:pt x="37259" y="64245"/>
                </a:lnTo>
                <a:lnTo>
                  <a:pt x="9356" y="64245"/>
                </a:lnTo>
                <a:lnTo>
                  <a:pt x="9356" y="38393"/>
                </a:lnTo>
                <a:lnTo>
                  <a:pt x="32965" y="38393"/>
                </a:lnTo>
                <a:lnTo>
                  <a:pt x="34786" y="35916"/>
                </a:lnTo>
                <a:lnTo>
                  <a:pt x="34786" y="33350"/>
                </a:lnTo>
                <a:lnTo>
                  <a:pt x="32965" y="30646"/>
                </a:lnTo>
                <a:lnTo>
                  <a:pt x="9356" y="30646"/>
                </a:lnTo>
                <a:lnTo>
                  <a:pt x="9356" y="7988"/>
                </a:lnTo>
                <a:lnTo>
                  <a:pt x="37421" y="7912"/>
                </a:lnTo>
                <a:lnTo>
                  <a:pt x="38685" y="5335"/>
                </a:lnTo>
                <a:lnTo>
                  <a:pt x="38685" y="2717"/>
                </a:lnTo>
                <a:lnTo>
                  <a:pt x="36878" y="0"/>
                </a:lnTo>
                <a:lnTo>
                  <a:pt x="3477" y="0"/>
                </a:lnTo>
                <a:lnTo>
                  <a:pt x="1112" y="863"/>
                </a:lnTo>
                <a:lnTo>
                  <a:pt x="0" y="3923"/>
                </a:lnTo>
                <a:lnTo>
                  <a:pt x="0" y="68309"/>
                </a:lnTo>
                <a:lnTo>
                  <a:pt x="355" y="70775"/>
                </a:lnTo>
                <a:lnTo>
                  <a:pt x="3477" y="72222"/>
                </a:lnTo>
                <a:lnTo>
                  <a:pt x="37259" y="72222"/>
                </a:lnTo>
                <a:lnTo>
                  <a:pt x="38858" y="70940"/>
                </a:lnTo>
                <a:lnTo>
                  <a:pt x="39168" y="68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5783122" y="5880272"/>
            <a:ext cx="19692" cy="98419"/>
          </a:xfrm>
          <a:custGeom>
            <a:avLst/>
            <a:gdLst/>
            <a:ahLst/>
            <a:cxnLst/>
            <a:rect l="l" t="t" r="r" b="b"/>
            <a:pathLst>
              <a:path w="19692" h="98419">
                <a:moveTo>
                  <a:pt x="259" y="57556"/>
                </a:moveTo>
                <a:lnTo>
                  <a:pt x="763" y="61682"/>
                </a:lnTo>
                <a:lnTo>
                  <a:pt x="1273" y="65786"/>
                </a:lnTo>
                <a:lnTo>
                  <a:pt x="2026" y="69850"/>
                </a:lnTo>
                <a:lnTo>
                  <a:pt x="3041" y="73872"/>
                </a:lnTo>
                <a:lnTo>
                  <a:pt x="4060" y="77885"/>
                </a:lnTo>
                <a:lnTo>
                  <a:pt x="5309" y="81848"/>
                </a:lnTo>
                <a:lnTo>
                  <a:pt x="6793" y="85719"/>
                </a:lnTo>
                <a:lnTo>
                  <a:pt x="8280" y="89621"/>
                </a:lnTo>
                <a:lnTo>
                  <a:pt x="10015" y="93466"/>
                </a:lnTo>
                <a:lnTo>
                  <a:pt x="11969" y="97254"/>
                </a:lnTo>
                <a:lnTo>
                  <a:pt x="13655" y="98254"/>
                </a:lnTo>
                <a:lnTo>
                  <a:pt x="16214" y="98419"/>
                </a:lnTo>
                <a:lnTo>
                  <a:pt x="19583" y="95918"/>
                </a:lnTo>
                <a:lnTo>
                  <a:pt x="16290" y="88351"/>
                </a:lnTo>
                <a:lnTo>
                  <a:pt x="13762" y="80653"/>
                </a:lnTo>
                <a:lnTo>
                  <a:pt x="12056" y="72806"/>
                </a:lnTo>
                <a:lnTo>
                  <a:pt x="10325" y="64961"/>
                </a:lnTo>
                <a:lnTo>
                  <a:pt x="9467" y="57034"/>
                </a:lnTo>
                <a:lnTo>
                  <a:pt x="9467" y="41083"/>
                </a:lnTo>
                <a:lnTo>
                  <a:pt x="10309" y="33159"/>
                </a:lnTo>
                <a:lnTo>
                  <a:pt x="11995" y="25285"/>
                </a:lnTo>
                <a:lnTo>
                  <a:pt x="13686" y="17412"/>
                </a:lnTo>
                <a:lnTo>
                  <a:pt x="16253" y="9752"/>
                </a:lnTo>
                <a:lnTo>
                  <a:pt x="19692" y="2260"/>
                </a:lnTo>
                <a:lnTo>
                  <a:pt x="17665" y="25"/>
                </a:lnTo>
                <a:lnTo>
                  <a:pt x="14706" y="0"/>
                </a:lnTo>
                <a:lnTo>
                  <a:pt x="12016" y="1040"/>
                </a:lnTo>
                <a:lnTo>
                  <a:pt x="10162" y="4878"/>
                </a:lnTo>
                <a:lnTo>
                  <a:pt x="8502" y="8737"/>
                </a:lnTo>
                <a:lnTo>
                  <a:pt x="7016" y="12650"/>
                </a:lnTo>
                <a:lnTo>
                  <a:pt x="5519" y="16549"/>
                </a:lnTo>
                <a:lnTo>
                  <a:pt x="4269" y="20523"/>
                </a:lnTo>
                <a:lnTo>
                  <a:pt x="3243" y="24563"/>
                </a:lnTo>
                <a:lnTo>
                  <a:pt x="2203" y="28601"/>
                </a:lnTo>
                <a:lnTo>
                  <a:pt x="1397" y="32677"/>
                </a:lnTo>
                <a:lnTo>
                  <a:pt x="853" y="36766"/>
                </a:lnTo>
                <a:lnTo>
                  <a:pt x="284" y="40855"/>
                </a:lnTo>
                <a:lnTo>
                  <a:pt x="0" y="44996"/>
                </a:lnTo>
                <a:lnTo>
                  <a:pt x="0" y="53402"/>
                </a:lnTo>
                <a:lnTo>
                  <a:pt x="259" y="575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5819280" y="5886897"/>
            <a:ext cx="50702" cy="72881"/>
          </a:xfrm>
          <a:custGeom>
            <a:avLst/>
            <a:gdLst/>
            <a:ahLst/>
            <a:cxnLst/>
            <a:rect l="l" t="t" r="r" b="b"/>
            <a:pathLst>
              <a:path w="50702" h="72881">
                <a:moveTo>
                  <a:pt x="44381" y="35"/>
                </a:moveTo>
                <a:lnTo>
                  <a:pt x="41407" y="1788"/>
                </a:lnTo>
                <a:lnTo>
                  <a:pt x="41407" y="30681"/>
                </a:lnTo>
                <a:lnTo>
                  <a:pt x="9359" y="30681"/>
                </a:lnTo>
                <a:lnTo>
                  <a:pt x="9359" y="1788"/>
                </a:lnTo>
                <a:lnTo>
                  <a:pt x="8996" y="773"/>
                </a:lnTo>
                <a:lnTo>
                  <a:pt x="6347" y="35"/>
                </a:lnTo>
                <a:lnTo>
                  <a:pt x="3067" y="35"/>
                </a:lnTo>
                <a:lnTo>
                  <a:pt x="0" y="1788"/>
                </a:lnTo>
                <a:lnTo>
                  <a:pt x="0" y="71088"/>
                </a:lnTo>
                <a:lnTo>
                  <a:pt x="367" y="72104"/>
                </a:lnTo>
                <a:lnTo>
                  <a:pt x="3067" y="72842"/>
                </a:lnTo>
                <a:lnTo>
                  <a:pt x="6347" y="72842"/>
                </a:lnTo>
                <a:lnTo>
                  <a:pt x="9359" y="71088"/>
                </a:lnTo>
                <a:lnTo>
                  <a:pt x="9359" y="39077"/>
                </a:lnTo>
                <a:lnTo>
                  <a:pt x="41407" y="39077"/>
                </a:lnTo>
                <a:lnTo>
                  <a:pt x="41407" y="71088"/>
                </a:lnTo>
                <a:lnTo>
                  <a:pt x="42386" y="72410"/>
                </a:lnTo>
                <a:lnTo>
                  <a:pt x="45144" y="72881"/>
                </a:lnTo>
                <a:lnTo>
                  <a:pt x="47696" y="72842"/>
                </a:lnTo>
                <a:lnTo>
                  <a:pt x="50702" y="71088"/>
                </a:lnTo>
                <a:lnTo>
                  <a:pt x="50702" y="1788"/>
                </a:lnTo>
                <a:lnTo>
                  <a:pt x="49726" y="467"/>
                </a:lnTo>
                <a:lnTo>
                  <a:pt x="46951" y="0"/>
                </a:lnTo>
                <a:lnTo>
                  <a:pt x="44381" y="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5884311" y="5905306"/>
            <a:ext cx="45039" cy="55201"/>
          </a:xfrm>
          <a:custGeom>
            <a:avLst/>
            <a:gdLst/>
            <a:ahLst/>
            <a:cxnLst/>
            <a:rect l="l" t="t" r="r" b="b"/>
            <a:pathLst>
              <a:path w="45039" h="55201">
                <a:moveTo>
                  <a:pt x="44644" y="17424"/>
                </a:moveTo>
                <a:lnTo>
                  <a:pt x="43826" y="14540"/>
                </a:lnTo>
                <a:lnTo>
                  <a:pt x="43009" y="11657"/>
                </a:lnTo>
                <a:lnTo>
                  <a:pt x="39988" y="7009"/>
                </a:lnTo>
                <a:lnTo>
                  <a:pt x="36026" y="3175"/>
                </a:lnTo>
                <a:lnTo>
                  <a:pt x="33328" y="1903"/>
                </a:lnTo>
                <a:lnTo>
                  <a:pt x="30618" y="647"/>
                </a:lnTo>
                <a:lnTo>
                  <a:pt x="27349" y="0"/>
                </a:lnTo>
                <a:lnTo>
                  <a:pt x="27388" y="7199"/>
                </a:lnTo>
                <a:lnTo>
                  <a:pt x="30653" y="8582"/>
                </a:lnTo>
                <a:lnTo>
                  <a:pt x="32871" y="11339"/>
                </a:lnTo>
                <a:lnTo>
                  <a:pt x="35074" y="14083"/>
                </a:lnTo>
                <a:lnTo>
                  <a:pt x="36126" y="17881"/>
                </a:lnTo>
                <a:lnTo>
                  <a:pt x="36018" y="22719"/>
                </a:lnTo>
                <a:lnTo>
                  <a:pt x="9312" y="22719"/>
                </a:lnTo>
                <a:lnTo>
                  <a:pt x="9724" y="18719"/>
                </a:lnTo>
                <a:lnTo>
                  <a:pt x="10972" y="14958"/>
                </a:lnTo>
                <a:lnTo>
                  <a:pt x="13766" y="1929"/>
                </a:lnTo>
                <a:lnTo>
                  <a:pt x="10872" y="3210"/>
                </a:lnTo>
                <a:lnTo>
                  <a:pt x="8395" y="5054"/>
                </a:lnTo>
                <a:lnTo>
                  <a:pt x="4287" y="9852"/>
                </a:lnTo>
                <a:lnTo>
                  <a:pt x="2725" y="12776"/>
                </a:lnTo>
                <a:lnTo>
                  <a:pt x="1638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7" y="36370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9"/>
                </a:lnTo>
                <a:lnTo>
                  <a:pt x="6264" y="48343"/>
                </a:lnTo>
                <a:lnTo>
                  <a:pt x="10872" y="52318"/>
                </a:lnTo>
                <a:lnTo>
                  <a:pt x="13903" y="53474"/>
                </a:lnTo>
                <a:lnTo>
                  <a:pt x="16927" y="54618"/>
                </a:lnTo>
                <a:lnTo>
                  <a:pt x="20452" y="55201"/>
                </a:lnTo>
                <a:lnTo>
                  <a:pt x="24476" y="55201"/>
                </a:lnTo>
                <a:lnTo>
                  <a:pt x="28994" y="55022"/>
                </a:lnTo>
                <a:lnTo>
                  <a:pt x="33094" y="54312"/>
                </a:lnTo>
                <a:lnTo>
                  <a:pt x="36446" y="53474"/>
                </a:lnTo>
                <a:lnTo>
                  <a:pt x="40262" y="52091"/>
                </a:lnTo>
                <a:lnTo>
                  <a:pt x="42847" y="49424"/>
                </a:lnTo>
                <a:lnTo>
                  <a:pt x="42972" y="46821"/>
                </a:lnTo>
                <a:lnTo>
                  <a:pt x="42191" y="44132"/>
                </a:lnTo>
                <a:lnTo>
                  <a:pt x="39568" y="44510"/>
                </a:lnTo>
                <a:lnTo>
                  <a:pt x="36277" y="45817"/>
                </a:lnTo>
                <a:lnTo>
                  <a:pt x="33375" y="46742"/>
                </a:lnTo>
                <a:lnTo>
                  <a:pt x="29729" y="47519"/>
                </a:lnTo>
                <a:lnTo>
                  <a:pt x="25330" y="47721"/>
                </a:lnTo>
                <a:lnTo>
                  <a:pt x="22363" y="47721"/>
                </a:lnTo>
                <a:lnTo>
                  <a:pt x="17826" y="46426"/>
                </a:lnTo>
                <a:lnTo>
                  <a:pt x="14130" y="44358"/>
                </a:lnTo>
                <a:lnTo>
                  <a:pt x="11577" y="41158"/>
                </a:lnTo>
                <a:lnTo>
                  <a:pt x="10130" y="37007"/>
                </a:lnTo>
                <a:lnTo>
                  <a:pt x="9312" y="32270"/>
                </a:lnTo>
                <a:lnTo>
                  <a:pt x="9312" y="29462"/>
                </a:lnTo>
                <a:lnTo>
                  <a:pt x="41551" y="29462"/>
                </a:lnTo>
                <a:lnTo>
                  <a:pt x="43988" y="28548"/>
                </a:lnTo>
                <a:lnTo>
                  <a:pt x="45039" y="25448"/>
                </a:lnTo>
                <a:lnTo>
                  <a:pt x="45039" y="20509"/>
                </a:lnTo>
                <a:lnTo>
                  <a:pt x="44644" y="17424"/>
                </a:lnTo>
                <a:close/>
              </a:path>
              <a:path w="45039" h="55201">
                <a:moveTo>
                  <a:pt x="10972" y="14958"/>
                </a:moveTo>
                <a:lnTo>
                  <a:pt x="12974" y="11887"/>
                </a:lnTo>
                <a:lnTo>
                  <a:pt x="15516" y="9345"/>
                </a:lnTo>
                <a:lnTo>
                  <a:pt x="18870" y="7642"/>
                </a:lnTo>
                <a:lnTo>
                  <a:pt x="23044" y="7199"/>
                </a:lnTo>
                <a:lnTo>
                  <a:pt x="27388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78" y="647"/>
                </a:lnTo>
                <a:lnTo>
                  <a:pt x="13766" y="1929"/>
                </a:lnTo>
                <a:lnTo>
                  <a:pt x="10972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5939975" y="5905299"/>
            <a:ext cx="22927" cy="55203"/>
          </a:xfrm>
          <a:custGeom>
            <a:avLst/>
            <a:gdLst/>
            <a:ahLst/>
            <a:cxnLst/>
            <a:rect l="l" t="t" r="r" b="b"/>
            <a:pathLst>
              <a:path w="22927" h="55203">
                <a:moveTo>
                  <a:pt x="9187" y="42073"/>
                </a:moveTo>
                <a:lnTo>
                  <a:pt x="9982" y="54173"/>
                </a:lnTo>
                <a:lnTo>
                  <a:pt x="14399" y="55203"/>
                </a:lnTo>
                <a:lnTo>
                  <a:pt x="19907" y="55203"/>
                </a:lnTo>
                <a:lnTo>
                  <a:pt x="22927" y="47391"/>
                </a:lnTo>
                <a:lnTo>
                  <a:pt x="18384" y="48002"/>
                </a:lnTo>
                <a:lnTo>
                  <a:pt x="15490" y="48002"/>
                </a:lnTo>
                <a:lnTo>
                  <a:pt x="11612" y="45692"/>
                </a:lnTo>
                <a:lnTo>
                  <a:pt x="9187" y="42073"/>
                </a:lnTo>
                <a:close/>
              </a:path>
              <a:path w="22927" h="55203">
                <a:moveTo>
                  <a:pt x="34627" y="54428"/>
                </a:moveTo>
                <a:lnTo>
                  <a:pt x="37313" y="54465"/>
                </a:lnTo>
                <a:lnTo>
                  <a:pt x="40196" y="52815"/>
                </a:lnTo>
                <a:lnTo>
                  <a:pt x="40196" y="15811"/>
                </a:lnTo>
                <a:lnTo>
                  <a:pt x="39851" y="13079"/>
                </a:lnTo>
                <a:lnTo>
                  <a:pt x="38479" y="8395"/>
                </a:lnTo>
                <a:lnTo>
                  <a:pt x="35840" y="4838"/>
                </a:lnTo>
                <a:lnTo>
                  <a:pt x="32324" y="2070"/>
                </a:lnTo>
                <a:lnTo>
                  <a:pt x="27395" y="431"/>
                </a:lnTo>
                <a:lnTo>
                  <a:pt x="24404" y="0"/>
                </a:lnTo>
                <a:lnTo>
                  <a:pt x="20886" y="0"/>
                </a:lnTo>
                <a:lnTo>
                  <a:pt x="17120" y="191"/>
                </a:lnTo>
                <a:lnTo>
                  <a:pt x="13434" y="900"/>
                </a:lnTo>
                <a:lnTo>
                  <a:pt x="10166" y="1879"/>
                </a:lnTo>
                <a:lnTo>
                  <a:pt x="7231" y="3021"/>
                </a:lnTo>
                <a:lnTo>
                  <a:pt x="3505" y="5360"/>
                </a:lnTo>
                <a:lnTo>
                  <a:pt x="2390" y="8180"/>
                </a:lnTo>
                <a:lnTo>
                  <a:pt x="2688" y="11490"/>
                </a:lnTo>
                <a:lnTo>
                  <a:pt x="5273" y="12405"/>
                </a:lnTo>
                <a:lnTo>
                  <a:pt x="8161" y="10731"/>
                </a:lnTo>
                <a:lnTo>
                  <a:pt x="10820" y="9436"/>
                </a:lnTo>
                <a:lnTo>
                  <a:pt x="14114" y="8305"/>
                </a:lnTo>
                <a:lnTo>
                  <a:pt x="17852" y="7491"/>
                </a:lnTo>
                <a:lnTo>
                  <a:pt x="22136" y="7491"/>
                </a:lnTo>
                <a:lnTo>
                  <a:pt x="25293" y="8241"/>
                </a:lnTo>
                <a:lnTo>
                  <a:pt x="27856" y="9500"/>
                </a:lnTo>
                <a:lnTo>
                  <a:pt x="30283" y="12701"/>
                </a:lnTo>
                <a:lnTo>
                  <a:pt x="31074" y="15685"/>
                </a:lnTo>
                <a:lnTo>
                  <a:pt x="31268" y="19329"/>
                </a:lnTo>
                <a:lnTo>
                  <a:pt x="31268" y="23227"/>
                </a:lnTo>
                <a:lnTo>
                  <a:pt x="20709" y="23227"/>
                </a:lnTo>
                <a:lnTo>
                  <a:pt x="17297" y="23569"/>
                </a:lnTo>
                <a:lnTo>
                  <a:pt x="14251" y="24268"/>
                </a:lnTo>
                <a:lnTo>
                  <a:pt x="11206" y="24941"/>
                </a:lnTo>
                <a:lnTo>
                  <a:pt x="8628" y="25985"/>
                </a:lnTo>
                <a:lnTo>
                  <a:pt x="4419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6" y="46390"/>
                </a:lnTo>
                <a:lnTo>
                  <a:pt x="3167" y="49881"/>
                </a:lnTo>
                <a:lnTo>
                  <a:pt x="6116" y="52485"/>
                </a:lnTo>
                <a:lnTo>
                  <a:pt x="9982" y="54173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8" y="30934"/>
                </a:lnTo>
                <a:lnTo>
                  <a:pt x="19004" y="30085"/>
                </a:lnTo>
                <a:lnTo>
                  <a:pt x="23611" y="29869"/>
                </a:lnTo>
                <a:lnTo>
                  <a:pt x="31268" y="29869"/>
                </a:lnTo>
                <a:lnTo>
                  <a:pt x="31268" y="40535"/>
                </a:lnTo>
                <a:lnTo>
                  <a:pt x="26953" y="44946"/>
                </a:lnTo>
                <a:lnTo>
                  <a:pt x="22927" y="47391"/>
                </a:lnTo>
                <a:lnTo>
                  <a:pt x="19907" y="55203"/>
                </a:lnTo>
                <a:lnTo>
                  <a:pt x="22693" y="54543"/>
                </a:lnTo>
                <a:lnTo>
                  <a:pt x="25328" y="53258"/>
                </a:lnTo>
                <a:lnTo>
                  <a:pt x="27942" y="51951"/>
                </a:lnTo>
                <a:lnTo>
                  <a:pt x="32475" y="47772"/>
                </a:lnTo>
                <a:lnTo>
                  <a:pt x="32475" y="52815"/>
                </a:lnTo>
                <a:lnTo>
                  <a:pt x="34627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5996509" y="5881738"/>
            <a:ext cx="8985" cy="78036"/>
          </a:xfrm>
          <a:custGeom>
            <a:avLst/>
            <a:gdLst/>
            <a:ahLst/>
            <a:cxnLst/>
            <a:rect l="l" t="t" r="r" b="b"/>
            <a:pathLst>
              <a:path w="8985" h="78036">
                <a:moveTo>
                  <a:pt x="8985" y="76309"/>
                </a:moveTo>
                <a:lnTo>
                  <a:pt x="8985" y="1752"/>
                </a:lnTo>
                <a:lnTo>
                  <a:pt x="8765" y="963"/>
                </a:lnTo>
                <a:lnTo>
                  <a:pt x="6130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09"/>
                </a:lnTo>
                <a:lnTo>
                  <a:pt x="914" y="77590"/>
                </a:lnTo>
                <a:lnTo>
                  <a:pt x="3589" y="78036"/>
                </a:lnTo>
                <a:lnTo>
                  <a:pt x="6130" y="77997"/>
                </a:lnTo>
                <a:lnTo>
                  <a:pt x="8985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6015372" y="5892685"/>
            <a:ext cx="31990" cy="67712"/>
          </a:xfrm>
          <a:custGeom>
            <a:avLst/>
            <a:gdLst/>
            <a:ahLst/>
            <a:cxnLst/>
            <a:rect l="l" t="t" r="r" b="b"/>
            <a:pathLst>
              <a:path w="31990" h="67712">
                <a:moveTo>
                  <a:pt x="17630" y="1738"/>
                </a:moveTo>
                <a:lnTo>
                  <a:pt x="17406" y="1014"/>
                </a:lnTo>
                <a:lnTo>
                  <a:pt x="14757" y="0"/>
                </a:lnTo>
                <a:lnTo>
                  <a:pt x="11513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7" y="13690"/>
                </a:lnTo>
                <a:lnTo>
                  <a:pt x="335" y="14856"/>
                </a:lnTo>
                <a:lnTo>
                  <a:pt x="0" y="17524"/>
                </a:lnTo>
                <a:lnTo>
                  <a:pt x="1793" y="21322"/>
                </a:lnTo>
                <a:lnTo>
                  <a:pt x="8639" y="21322"/>
                </a:lnTo>
                <a:lnTo>
                  <a:pt x="8639" y="53592"/>
                </a:lnTo>
                <a:lnTo>
                  <a:pt x="9432" y="58237"/>
                </a:lnTo>
                <a:lnTo>
                  <a:pt x="10811" y="62149"/>
                </a:lnTo>
                <a:lnTo>
                  <a:pt x="13136" y="64943"/>
                </a:lnTo>
                <a:lnTo>
                  <a:pt x="16427" y="66682"/>
                </a:lnTo>
                <a:lnTo>
                  <a:pt x="20412" y="67712"/>
                </a:lnTo>
                <a:lnTo>
                  <a:pt x="22965" y="67712"/>
                </a:lnTo>
                <a:lnTo>
                  <a:pt x="25467" y="67532"/>
                </a:lnTo>
                <a:lnTo>
                  <a:pt x="28573" y="66949"/>
                </a:lnTo>
                <a:lnTo>
                  <a:pt x="31766" y="64245"/>
                </a:lnTo>
                <a:lnTo>
                  <a:pt x="31990" y="61678"/>
                </a:lnTo>
                <a:lnTo>
                  <a:pt x="31990" y="61005"/>
                </a:lnTo>
                <a:lnTo>
                  <a:pt x="30121" y="58351"/>
                </a:lnTo>
                <a:lnTo>
                  <a:pt x="27360" y="59418"/>
                </a:lnTo>
                <a:lnTo>
                  <a:pt x="24488" y="59838"/>
                </a:lnTo>
                <a:lnTo>
                  <a:pt x="21913" y="59838"/>
                </a:lnTo>
                <a:lnTo>
                  <a:pt x="20120" y="58949"/>
                </a:lnTo>
                <a:lnTo>
                  <a:pt x="18126" y="55421"/>
                </a:lnTo>
                <a:lnTo>
                  <a:pt x="17630" y="52804"/>
                </a:lnTo>
                <a:lnTo>
                  <a:pt x="17630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4" y="16243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6059041" y="5881738"/>
            <a:ext cx="42155" cy="77997"/>
          </a:xfrm>
          <a:custGeom>
            <a:avLst/>
            <a:gdLst/>
            <a:ahLst/>
            <a:cxnLst/>
            <a:rect l="l" t="t" r="r" b="b"/>
            <a:pathLst>
              <a:path w="42155" h="77997">
                <a:moveTo>
                  <a:pt x="33181" y="46911"/>
                </a:moveTo>
                <a:lnTo>
                  <a:pt x="33181" y="76309"/>
                </a:lnTo>
                <a:lnTo>
                  <a:pt x="33399" y="77071"/>
                </a:lnTo>
                <a:lnTo>
                  <a:pt x="36050" y="77997"/>
                </a:lnTo>
                <a:lnTo>
                  <a:pt x="39297" y="77997"/>
                </a:lnTo>
                <a:lnTo>
                  <a:pt x="42155" y="76309"/>
                </a:lnTo>
                <a:lnTo>
                  <a:pt x="42155" y="42123"/>
                </a:lnTo>
                <a:lnTo>
                  <a:pt x="41856" y="39037"/>
                </a:lnTo>
                <a:lnTo>
                  <a:pt x="41266" y="36485"/>
                </a:lnTo>
                <a:lnTo>
                  <a:pt x="40657" y="33943"/>
                </a:lnTo>
                <a:lnTo>
                  <a:pt x="38293" y="29818"/>
                </a:lnTo>
                <a:lnTo>
                  <a:pt x="35110" y="26402"/>
                </a:lnTo>
                <a:lnTo>
                  <a:pt x="30642" y="24141"/>
                </a:lnTo>
                <a:lnTo>
                  <a:pt x="27906" y="23568"/>
                </a:lnTo>
                <a:lnTo>
                  <a:pt x="21988" y="23568"/>
                </a:lnTo>
                <a:lnTo>
                  <a:pt x="19363" y="24241"/>
                </a:lnTo>
                <a:lnTo>
                  <a:pt x="16753" y="25613"/>
                </a:lnTo>
                <a:lnTo>
                  <a:pt x="14140" y="26959"/>
                </a:lnTo>
                <a:lnTo>
                  <a:pt x="11537" y="29043"/>
                </a:lnTo>
                <a:lnTo>
                  <a:pt x="8967" y="31823"/>
                </a:lnTo>
                <a:lnTo>
                  <a:pt x="8967" y="1752"/>
                </a:lnTo>
                <a:lnTo>
                  <a:pt x="8754" y="963"/>
                </a:lnTo>
                <a:lnTo>
                  <a:pt x="6104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09"/>
                </a:lnTo>
                <a:lnTo>
                  <a:pt x="312" y="77262"/>
                </a:lnTo>
                <a:lnTo>
                  <a:pt x="2861" y="77997"/>
                </a:lnTo>
                <a:lnTo>
                  <a:pt x="6104" y="77997"/>
                </a:lnTo>
                <a:lnTo>
                  <a:pt x="8967" y="76309"/>
                </a:lnTo>
                <a:lnTo>
                  <a:pt x="8967" y="41197"/>
                </a:lnTo>
                <a:lnTo>
                  <a:pt x="11440" y="38047"/>
                </a:lnTo>
                <a:lnTo>
                  <a:pt x="13790" y="35646"/>
                </a:lnTo>
                <a:lnTo>
                  <a:pt x="18287" y="32371"/>
                </a:lnTo>
                <a:lnTo>
                  <a:pt x="22791" y="31556"/>
                </a:lnTo>
                <a:lnTo>
                  <a:pt x="26060" y="31888"/>
                </a:lnTo>
                <a:lnTo>
                  <a:pt x="28709" y="33220"/>
                </a:lnTo>
                <a:lnTo>
                  <a:pt x="31460" y="36727"/>
                </a:lnTo>
                <a:lnTo>
                  <a:pt x="32532" y="39992"/>
                </a:lnTo>
                <a:lnTo>
                  <a:pt x="33181" y="44042"/>
                </a:lnTo>
                <a:lnTo>
                  <a:pt x="33181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6138759" y="5886165"/>
            <a:ext cx="43304" cy="74340"/>
          </a:xfrm>
          <a:custGeom>
            <a:avLst/>
            <a:gdLst/>
            <a:ahLst/>
            <a:cxnLst/>
            <a:rect l="l" t="t" r="r" b="b"/>
            <a:pathLst>
              <a:path w="43304" h="74340">
                <a:moveTo>
                  <a:pt x="33512" y="52045"/>
                </a:moveTo>
                <a:lnTo>
                  <a:pt x="33512" y="55968"/>
                </a:lnTo>
                <a:lnTo>
                  <a:pt x="32533" y="59155"/>
                </a:lnTo>
                <a:lnTo>
                  <a:pt x="29725" y="62928"/>
                </a:lnTo>
                <a:lnTo>
                  <a:pt x="27064" y="64739"/>
                </a:lnTo>
                <a:lnTo>
                  <a:pt x="23695" y="65858"/>
                </a:lnTo>
                <a:lnTo>
                  <a:pt x="19806" y="66139"/>
                </a:lnTo>
                <a:lnTo>
                  <a:pt x="17122" y="66139"/>
                </a:lnTo>
                <a:lnTo>
                  <a:pt x="14742" y="65807"/>
                </a:lnTo>
                <a:lnTo>
                  <a:pt x="10648" y="64498"/>
                </a:lnTo>
                <a:lnTo>
                  <a:pt x="7456" y="63068"/>
                </a:lnTo>
                <a:lnTo>
                  <a:pt x="3887" y="61009"/>
                </a:lnTo>
                <a:lnTo>
                  <a:pt x="582" y="60617"/>
                </a:lnTo>
                <a:lnTo>
                  <a:pt x="0" y="63475"/>
                </a:lnTo>
                <a:lnTo>
                  <a:pt x="97" y="66366"/>
                </a:lnTo>
                <a:lnTo>
                  <a:pt x="1644" y="69199"/>
                </a:lnTo>
                <a:lnTo>
                  <a:pt x="4521" y="71013"/>
                </a:lnTo>
                <a:lnTo>
                  <a:pt x="7430" y="72219"/>
                </a:lnTo>
                <a:lnTo>
                  <a:pt x="10796" y="73314"/>
                </a:lnTo>
                <a:lnTo>
                  <a:pt x="14820" y="74127"/>
                </a:lnTo>
                <a:lnTo>
                  <a:pt x="19361" y="74340"/>
                </a:lnTo>
                <a:lnTo>
                  <a:pt x="22740" y="74340"/>
                </a:lnTo>
                <a:lnTo>
                  <a:pt x="25883" y="73872"/>
                </a:lnTo>
                <a:lnTo>
                  <a:pt x="28807" y="72932"/>
                </a:lnTo>
                <a:lnTo>
                  <a:pt x="31715" y="72017"/>
                </a:lnTo>
                <a:lnTo>
                  <a:pt x="34268" y="70632"/>
                </a:lnTo>
                <a:lnTo>
                  <a:pt x="36421" y="68778"/>
                </a:lnTo>
                <a:lnTo>
                  <a:pt x="40272" y="64702"/>
                </a:lnTo>
                <a:lnTo>
                  <a:pt x="41483" y="62063"/>
                </a:lnTo>
                <a:lnTo>
                  <a:pt x="42696" y="59422"/>
                </a:lnTo>
                <a:lnTo>
                  <a:pt x="43304" y="56412"/>
                </a:lnTo>
                <a:lnTo>
                  <a:pt x="43304" y="50152"/>
                </a:lnTo>
                <a:lnTo>
                  <a:pt x="42847" y="47674"/>
                </a:lnTo>
                <a:lnTo>
                  <a:pt x="40989" y="43470"/>
                </a:lnTo>
                <a:lnTo>
                  <a:pt x="38279" y="40093"/>
                </a:lnTo>
                <a:lnTo>
                  <a:pt x="35045" y="37223"/>
                </a:lnTo>
                <a:lnTo>
                  <a:pt x="31197" y="34949"/>
                </a:lnTo>
                <a:lnTo>
                  <a:pt x="27247" y="32955"/>
                </a:lnTo>
                <a:lnTo>
                  <a:pt x="23299" y="31064"/>
                </a:lnTo>
                <a:lnTo>
                  <a:pt x="19447" y="29210"/>
                </a:lnTo>
                <a:lnTo>
                  <a:pt x="16231" y="27076"/>
                </a:lnTo>
                <a:lnTo>
                  <a:pt x="13531" y="24674"/>
                </a:lnTo>
                <a:lnTo>
                  <a:pt x="11710" y="21765"/>
                </a:lnTo>
                <a:lnTo>
                  <a:pt x="11253" y="18021"/>
                </a:lnTo>
                <a:lnTo>
                  <a:pt x="11502" y="15340"/>
                </a:lnTo>
                <a:lnTo>
                  <a:pt x="13136" y="11836"/>
                </a:lnTo>
                <a:lnTo>
                  <a:pt x="16217" y="9334"/>
                </a:lnTo>
                <a:lnTo>
                  <a:pt x="19126" y="8255"/>
                </a:lnTo>
                <a:lnTo>
                  <a:pt x="22791" y="7974"/>
                </a:lnTo>
                <a:lnTo>
                  <a:pt x="26790" y="8255"/>
                </a:lnTo>
                <a:lnTo>
                  <a:pt x="30157" y="9334"/>
                </a:lnTo>
                <a:lnTo>
                  <a:pt x="32857" y="10580"/>
                </a:lnTo>
                <a:lnTo>
                  <a:pt x="35985" y="12344"/>
                </a:lnTo>
                <a:lnTo>
                  <a:pt x="38897" y="12445"/>
                </a:lnTo>
                <a:lnTo>
                  <a:pt x="39329" y="9665"/>
                </a:lnTo>
                <a:lnTo>
                  <a:pt x="39243" y="6807"/>
                </a:lnTo>
                <a:lnTo>
                  <a:pt x="37818" y="4140"/>
                </a:lnTo>
                <a:lnTo>
                  <a:pt x="34923" y="2513"/>
                </a:lnTo>
                <a:lnTo>
                  <a:pt x="32284" y="1537"/>
                </a:lnTo>
                <a:lnTo>
                  <a:pt x="29401" y="698"/>
                </a:lnTo>
                <a:lnTo>
                  <a:pt x="26247" y="140"/>
                </a:lnTo>
                <a:lnTo>
                  <a:pt x="23111" y="0"/>
                </a:lnTo>
                <a:lnTo>
                  <a:pt x="20066" y="0"/>
                </a:lnTo>
                <a:lnTo>
                  <a:pt x="17244" y="417"/>
                </a:lnTo>
                <a:lnTo>
                  <a:pt x="14608" y="1256"/>
                </a:lnTo>
                <a:lnTo>
                  <a:pt x="11984" y="2095"/>
                </a:lnTo>
                <a:lnTo>
                  <a:pt x="7811" y="4913"/>
                </a:lnTo>
                <a:lnTo>
                  <a:pt x="4409" y="8496"/>
                </a:lnTo>
                <a:lnTo>
                  <a:pt x="2278" y="13219"/>
                </a:lnTo>
                <a:lnTo>
                  <a:pt x="1746" y="15911"/>
                </a:lnTo>
                <a:lnTo>
                  <a:pt x="1746" y="21870"/>
                </a:lnTo>
                <a:lnTo>
                  <a:pt x="3131" y="26478"/>
                </a:lnTo>
                <a:lnTo>
                  <a:pt x="5259" y="30427"/>
                </a:lnTo>
                <a:lnTo>
                  <a:pt x="8233" y="33552"/>
                </a:lnTo>
                <a:lnTo>
                  <a:pt x="11797" y="36054"/>
                </a:lnTo>
                <a:lnTo>
                  <a:pt x="15634" y="38265"/>
                </a:lnTo>
                <a:lnTo>
                  <a:pt x="19620" y="40158"/>
                </a:lnTo>
                <a:lnTo>
                  <a:pt x="23472" y="41997"/>
                </a:lnTo>
                <a:lnTo>
                  <a:pt x="27064" y="43916"/>
                </a:lnTo>
                <a:lnTo>
                  <a:pt x="30045" y="46112"/>
                </a:lnTo>
                <a:lnTo>
                  <a:pt x="32151" y="48830"/>
                </a:lnTo>
                <a:lnTo>
                  <a:pt x="33512" y="52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6191280" y="5905299"/>
            <a:ext cx="22927" cy="55203"/>
          </a:xfrm>
          <a:custGeom>
            <a:avLst/>
            <a:gdLst/>
            <a:ahLst/>
            <a:cxnLst/>
            <a:rect l="l" t="t" r="r" b="b"/>
            <a:pathLst>
              <a:path w="22927" h="55203">
                <a:moveTo>
                  <a:pt x="9187" y="42073"/>
                </a:moveTo>
                <a:lnTo>
                  <a:pt x="9978" y="54173"/>
                </a:lnTo>
                <a:lnTo>
                  <a:pt x="14395" y="55203"/>
                </a:lnTo>
                <a:lnTo>
                  <a:pt x="19907" y="55203"/>
                </a:lnTo>
                <a:lnTo>
                  <a:pt x="22927" y="47391"/>
                </a:lnTo>
                <a:lnTo>
                  <a:pt x="18380" y="48002"/>
                </a:lnTo>
                <a:lnTo>
                  <a:pt x="15486" y="48002"/>
                </a:lnTo>
                <a:lnTo>
                  <a:pt x="11612" y="45692"/>
                </a:lnTo>
                <a:lnTo>
                  <a:pt x="9187" y="42073"/>
                </a:lnTo>
                <a:close/>
              </a:path>
              <a:path w="22927" h="55203">
                <a:moveTo>
                  <a:pt x="34639" y="54428"/>
                </a:moveTo>
                <a:lnTo>
                  <a:pt x="37310" y="54465"/>
                </a:lnTo>
                <a:lnTo>
                  <a:pt x="40196" y="52815"/>
                </a:lnTo>
                <a:lnTo>
                  <a:pt x="40196" y="15811"/>
                </a:lnTo>
                <a:lnTo>
                  <a:pt x="39847" y="13079"/>
                </a:lnTo>
                <a:lnTo>
                  <a:pt x="38475" y="8395"/>
                </a:lnTo>
                <a:lnTo>
                  <a:pt x="35838" y="4838"/>
                </a:lnTo>
                <a:lnTo>
                  <a:pt x="32324" y="2070"/>
                </a:lnTo>
                <a:lnTo>
                  <a:pt x="27395" y="431"/>
                </a:lnTo>
                <a:lnTo>
                  <a:pt x="24400" y="0"/>
                </a:lnTo>
                <a:lnTo>
                  <a:pt x="20882" y="0"/>
                </a:lnTo>
                <a:lnTo>
                  <a:pt x="17120" y="191"/>
                </a:lnTo>
                <a:lnTo>
                  <a:pt x="13431" y="900"/>
                </a:lnTo>
                <a:lnTo>
                  <a:pt x="10166" y="1879"/>
                </a:lnTo>
                <a:lnTo>
                  <a:pt x="7231" y="3021"/>
                </a:lnTo>
                <a:lnTo>
                  <a:pt x="3502" y="5360"/>
                </a:lnTo>
                <a:lnTo>
                  <a:pt x="2386" y="8180"/>
                </a:lnTo>
                <a:lnTo>
                  <a:pt x="2684" y="11490"/>
                </a:lnTo>
                <a:lnTo>
                  <a:pt x="5273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0" y="8305"/>
                </a:lnTo>
                <a:lnTo>
                  <a:pt x="17852" y="7491"/>
                </a:lnTo>
                <a:lnTo>
                  <a:pt x="22136" y="7491"/>
                </a:lnTo>
                <a:lnTo>
                  <a:pt x="25293" y="8241"/>
                </a:lnTo>
                <a:lnTo>
                  <a:pt x="27867" y="9500"/>
                </a:lnTo>
                <a:lnTo>
                  <a:pt x="30279" y="12701"/>
                </a:lnTo>
                <a:lnTo>
                  <a:pt x="31070" y="15685"/>
                </a:lnTo>
                <a:lnTo>
                  <a:pt x="31272" y="19329"/>
                </a:lnTo>
                <a:lnTo>
                  <a:pt x="31272" y="23227"/>
                </a:lnTo>
                <a:lnTo>
                  <a:pt x="20709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8" y="25985"/>
                </a:lnTo>
                <a:lnTo>
                  <a:pt x="4420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0"/>
                </a:lnTo>
                <a:lnTo>
                  <a:pt x="3171" y="49881"/>
                </a:lnTo>
                <a:lnTo>
                  <a:pt x="6116" y="52485"/>
                </a:lnTo>
                <a:lnTo>
                  <a:pt x="9978" y="54173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4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72" y="29869"/>
                </a:lnTo>
                <a:lnTo>
                  <a:pt x="31272" y="40535"/>
                </a:lnTo>
                <a:lnTo>
                  <a:pt x="26949" y="44946"/>
                </a:lnTo>
                <a:lnTo>
                  <a:pt x="22927" y="47391"/>
                </a:lnTo>
                <a:lnTo>
                  <a:pt x="19907" y="55203"/>
                </a:lnTo>
                <a:lnTo>
                  <a:pt x="22689" y="54543"/>
                </a:lnTo>
                <a:lnTo>
                  <a:pt x="25328" y="53258"/>
                </a:lnTo>
                <a:lnTo>
                  <a:pt x="27942" y="51951"/>
                </a:lnTo>
                <a:lnTo>
                  <a:pt x="32471" y="47772"/>
                </a:lnTo>
                <a:lnTo>
                  <a:pt x="32471" y="52815"/>
                </a:lnTo>
                <a:lnTo>
                  <a:pt x="34639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6241514" y="5881316"/>
            <a:ext cx="33131" cy="78418"/>
          </a:xfrm>
          <a:custGeom>
            <a:avLst/>
            <a:gdLst/>
            <a:ahLst/>
            <a:cxnLst/>
            <a:rect l="l" t="t" r="r" b="b"/>
            <a:pathLst>
              <a:path w="33131" h="78418">
                <a:moveTo>
                  <a:pt x="28624" y="25059"/>
                </a:moveTo>
                <a:lnTo>
                  <a:pt x="17679" y="25059"/>
                </a:lnTo>
                <a:lnTo>
                  <a:pt x="17679" y="17424"/>
                </a:lnTo>
                <a:lnTo>
                  <a:pt x="18065" y="14086"/>
                </a:lnTo>
                <a:lnTo>
                  <a:pt x="18735" y="11353"/>
                </a:lnTo>
                <a:lnTo>
                  <a:pt x="20654" y="8761"/>
                </a:lnTo>
                <a:lnTo>
                  <a:pt x="23684" y="7646"/>
                </a:lnTo>
                <a:lnTo>
                  <a:pt x="26863" y="7721"/>
                </a:lnTo>
                <a:lnTo>
                  <a:pt x="30085" y="8661"/>
                </a:lnTo>
                <a:lnTo>
                  <a:pt x="32785" y="8586"/>
                </a:lnTo>
                <a:lnTo>
                  <a:pt x="33131" y="5857"/>
                </a:lnTo>
                <a:lnTo>
                  <a:pt x="33044" y="4038"/>
                </a:lnTo>
                <a:lnTo>
                  <a:pt x="30902" y="1144"/>
                </a:lnTo>
                <a:lnTo>
                  <a:pt x="28126" y="356"/>
                </a:lnTo>
                <a:lnTo>
                  <a:pt x="24429" y="0"/>
                </a:lnTo>
                <a:lnTo>
                  <a:pt x="21741" y="0"/>
                </a:lnTo>
                <a:lnTo>
                  <a:pt x="19415" y="370"/>
                </a:lnTo>
                <a:lnTo>
                  <a:pt x="15452" y="1893"/>
                </a:lnTo>
                <a:lnTo>
                  <a:pt x="12517" y="4687"/>
                </a:lnTo>
                <a:lnTo>
                  <a:pt x="10227" y="8333"/>
                </a:lnTo>
                <a:lnTo>
                  <a:pt x="8964" y="13362"/>
                </a:lnTo>
                <a:lnTo>
                  <a:pt x="8643" y="16372"/>
                </a:lnTo>
                <a:lnTo>
                  <a:pt x="8643" y="25059"/>
                </a:lnTo>
                <a:lnTo>
                  <a:pt x="1750" y="25059"/>
                </a:lnTo>
                <a:lnTo>
                  <a:pt x="299" y="26225"/>
                </a:lnTo>
                <a:lnTo>
                  <a:pt x="0" y="28893"/>
                </a:lnTo>
                <a:lnTo>
                  <a:pt x="1750" y="32691"/>
                </a:lnTo>
                <a:lnTo>
                  <a:pt x="8643" y="32691"/>
                </a:lnTo>
                <a:lnTo>
                  <a:pt x="8643" y="76730"/>
                </a:lnTo>
                <a:lnTo>
                  <a:pt x="9014" y="77684"/>
                </a:lnTo>
                <a:lnTo>
                  <a:pt x="11577" y="78418"/>
                </a:lnTo>
                <a:lnTo>
                  <a:pt x="14771" y="78418"/>
                </a:lnTo>
                <a:lnTo>
                  <a:pt x="17679" y="76730"/>
                </a:lnTo>
                <a:lnTo>
                  <a:pt x="17679" y="32691"/>
                </a:lnTo>
                <a:lnTo>
                  <a:pt x="28624" y="32691"/>
                </a:lnTo>
                <a:lnTo>
                  <a:pt x="30406" y="30239"/>
                </a:lnTo>
                <a:lnTo>
                  <a:pt x="30355" y="27612"/>
                </a:lnTo>
                <a:lnTo>
                  <a:pt x="28624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6278612" y="5905306"/>
            <a:ext cx="45036" cy="55201"/>
          </a:xfrm>
          <a:custGeom>
            <a:avLst/>
            <a:gdLst/>
            <a:ahLst/>
            <a:cxnLst/>
            <a:rect l="l" t="t" r="r" b="b"/>
            <a:pathLst>
              <a:path w="45036" h="55201">
                <a:moveTo>
                  <a:pt x="44629" y="17424"/>
                </a:moveTo>
                <a:lnTo>
                  <a:pt x="43812" y="14540"/>
                </a:lnTo>
                <a:lnTo>
                  <a:pt x="42994" y="11657"/>
                </a:lnTo>
                <a:lnTo>
                  <a:pt x="39970" y="7009"/>
                </a:lnTo>
                <a:lnTo>
                  <a:pt x="36014" y="3175"/>
                </a:lnTo>
                <a:lnTo>
                  <a:pt x="33310" y="1903"/>
                </a:lnTo>
                <a:lnTo>
                  <a:pt x="30604" y="647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2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19"/>
                </a:lnTo>
                <a:lnTo>
                  <a:pt x="10955" y="14958"/>
                </a:lnTo>
                <a:lnTo>
                  <a:pt x="13755" y="1929"/>
                </a:lnTo>
                <a:lnTo>
                  <a:pt x="10858" y="3210"/>
                </a:lnTo>
                <a:lnTo>
                  <a:pt x="8384" y="5054"/>
                </a:lnTo>
                <a:lnTo>
                  <a:pt x="4284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3" y="39801"/>
                </a:lnTo>
                <a:lnTo>
                  <a:pt x="2625" y="43218"/>
                </a:lnTo>
                <a:lnTo>
                  <a:pt x="4187" y="46069"/>
                </a:lnTo>
                <a:lnTo>
                  <a:pt x="8319" y="50605"/>
                </a:lnTo>
                <a:lnTo>
                  <a:pt x="10872" y="52318"/>
                </a:lnTo>
                <a:lnTo>
                  <a:pt x="13888" y="53474"/>
                </a:lnTo>
                <a:lnTo>
                  <a:pt x="16924" y="54618"/>
                </a:lnTo>
                <a:lnTo>
                  <a:pt x="20452" y="55201"/>
                </a:lnTo>
                <a:lnTo>
                  <a:pt x="24476" y="55201"/>
                </a:lnTo>
                <a:lnTo>
                  <a:pt x="28980" y="55022"/>
                </a:lnTo>
                <a:lnTo>
                  <a:pt x="33077" y="54312"/>
                </a:lnTo>
                <a:lnTo>
                  <a:pt x="36446" y="53474"/>
                </a:lnTo>
                <a:lnTo>
                  <a:pt x="40259" y="52091"/>
                </a:lnTo>
                <a:lnTo>
                  <a:pt x="42833" y="49424"/>
                </a:lnTo>
                <a:lnTo>
                  <a:pt x="42970" y="46821"/>
                </a:lnTo>
                <a:lnTo>
                  <a:pt x="42177" y="44132"/>
                </a:lnTo>
                <a:lnTo>
                  <a:pt x="39550" y="44510"/>
                </a:lnTo>
                <a:lnTo>
                  <a:pt x="36273" y="45817"/>
                </a:lnTo>
                <a:lnTo>
                  <a:pt x="33365" y="46742"/>
                </a:lnTo>
                <a:lnTo>
                  <a:pt x="29721" y="47519"/>
                </a:lnTo>
                <a:lnTo>
                  <a:pt x="25318" y="47721"/>
                </a:lnTo>
                <a:lnTo>
                  <a:pt x="22355" y="47721"/>
                </a:lnTo>
                <a:lnTo>
                  <a:pt x="17816" y="46426"/>
                </a:lnTo>
                <a:lnTo>
                  <a:pt x="14112" y="44358"/>
                </a:lnTo>
                <a:lnTo>
                  <a:pt x="11578" y="41158"/>
                </a:lnTo>
                <a:lnTo>
                  <a:pt x="10113" y="37007"/>
                </a:lnTo>
                <a:lnTo>
                  <a:pt x="9298" y="32270"/>
                </a:lnTo>
                <a:lnTo>
                  <a:pt x="9298" y="29462"/>
                </a:lnTo>
                <a:lnTo>
                  <a:pt x="41534" y="29462"/>
                </a:lnTo>
                <a:lnTo>
                  <a:pt x="43973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1">
                <a:moveTo>
                  <a:pt x="10955" y="14958"/>
                </a:moveTo>
                <a:lnTo>
                  <a:pt x="12964" y="11887"/>
                </a:lnTo>
                <a:lnTo>
                  <a:pt x="15497" y="9345"/>
                </a:lnTo>
                <a:lnTo>
                  <a:pt x="18853" y="7642"/>
                </a:lnTo>
                <a:lnTo>
                  <a:pt x="23036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29"/>
                </a:lnTo>
                <a:lnTo>
                  <a:pt x="1095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6331054" y="5892685"/>
            <a:ext cx="31988" cy="67712"/>
          </a:xfrm>
          <a:custGeom>
            <a:avLst/>
            <a:gdLst/>
            <a:ahLst/>
            <a:cxnLst/>
            <a:rect l="l" t="t" r="r" b="b"/>
            <a:pathLst>
              <a:path w="31988" h="67712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0" y="14856"/>
                </a:lnTo>
                <a:lnTo>
                  <a:pt x="0" y="17524"/>
                </a:lnTo>
                <a:lnTo>
                  <a:pt x="1795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31" y="58237"/>
                </a:lnTo>
                <a:lnTo>
                  <a:pt x="10806" y="62149"/>
                </a:lnTo>
                <a:lnTo>
                  <a:pt x="13131" y="64943"/>
                </a:lnTo>
                <a:lnTo>
                  <a:pt x="16429" y="66682"/>
                </a:lnTo>
                <a:lnTo>
                  <a:pt x="20415" y="67712"/>
                </a:lnTo>
                <a:lnTo>
                  <a:pt x="22964" y="67712"/>
                </a:lnTo>
                <a:lnTo>
                  <a:pt x="25466" y="67532"/>
                </a:lnTo>
                <a:lnTo>
                  <a:pt x="28568" y="66949"/>
                </a:lnTo>
                <a:lnTo>
                  <a:pt x="31765" y="64245"/>
                </a:lnTo>
                <a:lnTo>
                  <a:pt x="31988" y="61678"/>
                </a:lnTo>
                <a:lnTo>
                  <a:pt x="31988" y="61005"/>
                </a:lnTo>
                <a:lnTo>
                  <a:pt x="30116" y="58351"/>
                </a:lnTo>
                <a:lnTo>
                  <a:pt x="27359" y="59418"/>
                </a:lnTo>
                <a:lnTo>
                  <a:pt x="24486" y="59838"/>
                </a:lnTo>
                <a:lnTo>
                  <a:pt x="21908" y="59838"/>
                </a:lnTo>
                <a:lnTo>
                  <a:pt x="20116" y="58949"/>
                </a:lnTo>
                <a:lnTo>
                  <a:pt x="1812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49" y="16243"/>
                </a:lnTo>
                <a:lnTo>
                  <a:pt x="30181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6368389" y="5906099"/>
            <a:ext cx="46202" cy="73670"/>
          </a:xfrm>
          <a:custGeom>
            <a:avLst/>
            <a:gdLst/>
            <a:ahLst/>
            <a:cxnLst/>
            <a:rect l="l" t="t" r="r" b="b"/>
            <a:pathLst>
              <a:path w="46202" h="73670">
                <a:moveTo>
                  <a:pt x="284" y="3571"/>
                </a:moveTo>
                <a:lnTo>
                  <a:pt x="17754" y="51558"/>
                </a:lnTo>
                <a:lnTo>
                  <a:pt x="19277" y="53351"/>
                </a:lnTo>
                <a:lnTo>
                  <a:pt x="12527" y="70811"/>
                </a:lnTo>
                <a:lnTo>
                  <a:pt x="13521" y="73428"/>
                </a:lnTo>
                <a:lnTo>
                  <a:pt x="16394" y="73670"/>
                </a:lnTo>
                <a:lnTo>
                  <a:pt x="19561" y="73503"/>
                </a:lnTo>
                <a:lnTo>
                  <a:pt x="22110" y="71815"/>
                </a:lnTo>
                <a:lnTo>
                  <a:pt x="28637" y="53351"/>
                </a:lnTo>
                <a:lnTo>
                  <a:pt x="46202" y="3390"/>
                </a:lnTo>
                <a:lnTo>
                  <a:pt x="45755" y="406"/>
                </a:lnTo>
                <a:lnTo>
                  <a:pt x="43145" y="0"/>
                </a:lnTo>
                <a:lnTo>
                  <a:pt x="40074" y="39"/>
                </a:lnTo>
                <a:lnTo>
                  <a:pt x="37274" y="1943"/>
                </a:lnTo>
                <a:lnTo>
                  <a:pt x="23780" y="42468"/>
                </a:lnTo>
                <a:lnTo>
                  <a:pt x="23633" y="42468"/>
                </a:lnTo>
                <a:lnTo>
                  <a:pt x="9644" y="2174"/>
                </a:lnTo>
                <a:lnTo>
                  <a:pt x="8963" y="737"/>
                </a:lnTo>
                <a:lnTo>
                  <a:pt x="6252" y="24"/>
                </a:lnTo>
                <a:lnTo>
                  <a:pt x="3221" y="0"/>
                </a:lnTo>
                <a:lnTo>
                  <a:pt x="0" y="928"/>
                </a:lnTo>
                <a:lnTo>
                  <a:pt x="284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6447791" y="5883879"/>
            <a:ext cx="65436" cy="76561"/>
          </a:xfrm>
          <a:custGeom>
            <a:avLst/>
            <a:gdLst/>
            <a:ahLst/>
            <a:cxnLst/>
            <a:rect l="l" t="t" r="r" b="b"/>
            <a:pathLst>
              <a:path w="65436" h="76561">
                <a:moveTo>
                  <a:pt x="55162" y="63968"/>
                </a:moveTo>
                <a:lnTo>
                  <a:pt x="52101" y="61506"/>
                </a:lnTo>
                <a:lnTo>
                  <a:pt x="54183" y="58392"/>
                </a:lnTo>
                <a:lnTo>
                  <a:pt x="55965" y="54900"/>
                </a:lnTo>
                <a:lnTo>
                  <a:pt x="57304" y="51153"/>
                </a:lnTo>
                <a:lnTo>
                  <a:pt x="58380" y="47268"/>
                </a:lnTo>
                <a:lnTo>
                  <a:pt x="59071" y="43253"/>
                </a:lnTo>
                <a:lnTo>
                  <a:pt x="59234" y="39128"/>
                </a:lnTo>
                <a:lnTo>
                  <a:pt x="58827" y="36306"/>
                </a:lnTo>
                <a:lnTo>
                  <a:pt x="56249" y="35687"/>
                </a:lnTo>
                <a:lnTo>
                  <a:pt x="53131" y="35698"/>
                </a:lnTo>
                <a:lnTo>
                  <a:pt x="50482" y="37666"/>
                </a:lnTo>
                <a:lnTo>
                  <a:pt x="50482" y="41208"/>
                </a:lnTo>
                <a:lnTo>
                  <a:pt x="50147" y="44193"/>
                </a:lnTo>
                <a:lnTo>
                  <a:pt x="49615" y="47152"/>
                </a:lnTo>
                <a:lnTo>
                  <a:pt x="48747" y="50011"/>
                </a:lnTo>
                <a:lnTo>
                  <a:pt x="47660" y="52654"/>
                </a:lnTo>
                <a:lnTo>
                  <a:pt x="45700" y="56095"/>
                </a:lnTo>
                <a:lnTo>
                  <a:pt x="42472" y="53046"/>
                </a:lnTo>
                <a:lnTo>
                  <a:pt x="39168" y="49805"/>
                </a:lnTo>
                <a:lnTo>
                  <a:pt x="35970" y="46494"/>
                </a:lnTo>
                <a:lnTo>
                  <a:pt x="32877" y="43153"/>
                </a:lnTo>
                <a:lnTo>
                  <a:pt x="29980" y="39837"/>
                </a:lnTo>
                <a:lnTo>
                  <a:pt x="27416" y="36727"/>
                </a:lnTo>
                <a:lnTo>
                  <a:pt x="30772" y="34872"/>
                </a:lnTo>
                <a:lnTo>
                  <a:pt x="33660" y="33080"/>
                </a:lnTo>
                <a:lnTo>
                  <a:pt x="38407" y="29704"/>
                </a:lnTo>
                <a:lnTo>
                  <a:pt x="41878" y="26287"/>
                </a:lnTo>
                <a:lnTo>
                  <a:pt x="44517" y="22820"/>
                </a:lnTo>
                <a:lnTo>
                  <a:pt x="45888" y="19163"/>
                </a:lnTo>
                <a:lnTo>
                  <a:pt x="46220" y="14947"/>
                </a:lnTo>
                <a:lnTo>
                  <a:pt x="45838" y="10641"/>
                </a:lnTo>
                <a:lnTo>
                  <a:pt x="44279" y="6944"/>
                </a:lnTo>
                <a:lnTo>
                  <a:pt x="41583" y="4075"/>
                </a:lnTo>
                <a:lnTo>
                  <a:pt x="38102" y="1764"/>
                </a:lnTo>
                <a:lnTo>
                  <a:pt x="33421" y="353"/>
                </a:lnTo>
                <a:lnTo>
                  <a:pt x="30660" y="0"/>
                </a:lnTo>
                <a:lnTo>
                  <a:pt x="23690" y="0"/>
                </a:lnTo>
                <a:lnTo>
                  <a:pt x="20472" y="482"/>
                </a:lnTo>
                <a:lnTo>
                  <a:pt x="17848" y="1422"/>
                </a:lnTo>
                <a:lnTo>
                  <a:pt x="16239" y="14400"/>
                </a:lnTo>
                <a:lnTo>
                  <a:pt x="17664" y="11184"/>
                </a:lnTo>
                <a:lnTo>
                  <a:pt x="20450" y="8849"/>
                </a:lnTo>
                <a:lnTo>
                  <a:pt x="23101" y="7848"/>
                </a:lnTo>
                <a:lnTo>
                  <a:pt x="26639" y="7581"/>
                </a:lnTo>
                <a:lnTo>
                  <a:pt x="29940" y="7809"/>
                </a:lnTo>
                <a:lnTo>
                  <a:pt x="32482" y="8698"/>
                </a:lnTo>
                <a:lnTo>
                  <a:pt x="35204" y="10833"/>
                </a:lnTo>
                <a:lnTo>
                  <a:pt x="36578" y="13686"/>
                </a:lnTo>
                <a:lnTo>
                  <a:pt x="36776" y="17128"/>
                </a:lnTo>
                <a:lnTo>
                  <a:pt x="35538" y="20775"/>
                </a:lnTo>
                <a:lnTo>
                  <a:pt x="32579" y="24357"/>
                </a:lnTo>
                <a:lnTo>
                  <a:pt x="29339" y="26870"/>
                </a:lnTo>
                <a:lnTo>
                  <a:pt x="25325" y="29563"/>
                </a:lnTo>
                <a:lnTo>
                  <a:pt x="22679" y="31089"/>
                </a:lnTo>
                <a:lnTo>
                  <a:pt x="21553" y="29488"/>
                </a:lnTo>
                <a:lnTo>
                  <a:pt x="19767" y="26729"/>
                </a:lnTo>
                <a:lnTo>
                  <a:pt x="22122" y="44715"/>
                </a:lnTo>
                <a:lnTo>
                  <a:pt x="25350" y="48323"/>
                </a:lnTo>
                <a:lnTo>
                  <a:pt x="28766" y="51955"/>
                </a:lnTo>
                <a:lnTo>
                  <a:pt x="32306" y="55598"/>
                </a:lnTo>
                <a:lnTo>
                  <a:pt x="36046" y="59206"/>
                </a:lnTo>
                <a:lnTo>
                  <a:pt x="39822" y="62622"/>
                </a:lnTo>
                <a:lnTo>
                  <a:pt x="36600" y="65048"/>
                </a:lnTo>
                <a:lnTo>
                  <a:pt x="32928" y="67000"/>
                </a:lnTo>
                <a:lnTo>
                  <a:pt x="30289" y="67964"/>
                </a:lnTo>
                <a:lnTo>
                  <a:pt x="27467" y="68601"/>
                </a:lnTo>
                <a:lnTo>
                  <a:pt x="24533" y="68752"/>
                </a:lnTo>
                <a:lnTo>
                  <a:pt x="19954" y="68421"/>
                </a:lnTo>
                <a:lnTo>
                  <a:pt x="16264" y="67125"/>
                </a:lnTo>
                <a:lnTo>
                  <a:pt x="13492" y="65048"/>
                </a:lnTo>
                <a:lnTo>
                  <a:pt x="11310" y="62496"/>
                </a:lnTo>
                <a:lnTo>
                  <a:pt x="10046" y="59296"/>
                </a:lnTo>
                <a:lnTo>
                  <a:pt x="9456" y="73440"/>
                </a:lnTo>
                <a:lnTo>
                  <a:pt x="12934" y="74963"/>
                </a:lnTo>
                <a:lnTo>
                  <a:pt x="16883" y="75953"/>
                </a:lnTo>
                <a:lnTo>
                  <a:pt x="21106" y="76561"/>
                </a:lnTo>
                <a:lnTo>
                  <a:pt x="25807" y="76561"/>
                </a:lnTo>
                <a:lnTo>
                  <a:pt x="30167" y="75928"/>
                </a:lnTo>
                <a:lnTo>
                  <a:pt x="34239" y="74898"/>
                </a:lnTo>
                <a:lnTo>
                  <a:pt x="38040" y="73375"/>
                </a:lnTo>
                <a:lnTo>
                  <a:pt x="41528" y="71381"/>
                </a:lnTo>
                <a:lnTo>
                  <a:pt x="44823" y="69134"/>
                </a:lnTo>
                <a:lnTo>
                  <a:pt x="48400" y="69576"/>
                </a:lnTo>
                <a:lnTo>
                  <a:pt x="51752" y="72094"/>
                </a:lnTo>
                <a:lnTo>
                  <a:pt x="55802" y="74747"/>
                </a:lnTo>
                <a:lnTo>
                  <a:pt x="58849" y="76118"/>
                </a:lnTo>
                <a:lnTo>
                  <a:pt x="62189" y="76511"/>
                </a:lnTo>
                <a:lnTo>
                  <a:pt x="65336" y="74390"/>
                </a:lnTo>
                <a:lnTo>
                  <a:pt x="65436" y="71597"/>
                </a:lnTo>
                <a:lnTo>
                  <a:pt x="64345" y="68436"/>
                </a:lnTo>
                <a:lnTo>
                  <a:pt x="61614" y="68205"/>
                </a:lnTo>
                <a:lnTo>
                  <a:pt x="58625" y="66470"/>
                </a:lnTo>
                <a:lnTo>
                  <a:pt x="55162" y="63968"/>
                </a:lnTo>
                <a:close/>
              </a:path>
              <a:path w="65436" h="76561">
                <a:moveTo>
                  <a:pt x="19767" y="26729"/>
                </a:moveTo>
                <a:lnTo>
                  <a:pt x="17697" y="23072"/>
                </a:lnTo>
                <a:lnTo>
                  <a:pt x="16447" y="19810"/>
                </a:lnTo>
                <a:lnTo>
                  <a:pt x="16041" y="16736"/>
                </a:lnTo>
                <a:lnTo>
                  <a:pt x="16239" y="14400"/>
                </a:lnTo>
                <a:lnTo>
                  <a:pt x="17848" y="1422"/>
                </a:lnTo>
                <a:lnTo>
                  <a:pt x="15184" y="2372"/>
                </a:lnTo>
                <a:lnTo>
                  <a:pt x="11336" y="5281"/>
                </a:lnTo>
                <a:lnTo>
                  <a:pt x="8427" y="8747"/>
                </a:lnTo>
                <a:lnTo>
                  <a:pt x="6903" y="12952"/>
                </a:lnTo>
                <a:lnTo>
                  <a:pt x="6522" y="17475"/>
                </a:lnTo>
                <a:lnTo>
                  <a:pt x="6659" y="20063"/>
                </a:lnTo>
                <a:lnTo>
                  <a:pt x="7242" y="22630"/>
                </a:lnTo>
                <a:lnTo>
                  <a:pt x="8402" y="25398"/>
                </a:lnTo>
                <a:lnTo>
                  <a:pt x="9925" y="28332"/>
                </a:lnTo>
                <a:lnTo>
                  <a:pt x="11991" y="31607"/>
                </a:lnTo>
                <a:lnTo>
                  <a:pt x="14679" y="35445"/>
                </a:lnTo>
                <a:lnTo>
                  <a:pt x="12030" y="37084"/>
                </a:lnTo>
                <a:lnTo>
                  <a:pt x="9777" y="38696"/>
                </a:lnTo>
                <a:lnTo>
                  <a:pt x="6036" y="41932"/>
                </a:lnTo>
                <a:lnTo>
                  <a:pt x="3361" y="45349"/>
                </a:lnTo>
                <a:lnTo>
                  <a:pt x="1346" y="48855"/>
                </a:lnTo>
                <a:lnTo>
                  <a:pt x="269" y="52538"/>
                </a:lnTo>
                <a:lnTo>
                  <a:pt x="0" y="56537"/>
                </a:lnTo>
                <a:lnTo>
                  <a:pt x="0" y="58658"/>
                </a:lnTo>
                <a:lnTo>
                  <a:pt x="791" y="62456"/>
                </a:lnTo>
                <a:lnTo>
                  <a:pt x="2051" y="65923"/>
                </a:lnTo>
                <a:lnTo>
                  <a:pt x="3970" y="68854"/>
                </a:lnTo>
                <a:lnTo>
                  <a:pt x="6522" y="71330"/>
                </a:lnTo>
                <a:lnTo>
                  <a:pt x="9456" y="73440"/>
                </a:lnTo>
                <a:lnTo>
                  <a:pt x="10046" y="59296"/>
                </a:lnTo>
                <a:lnTo>
                  <a:pt x="9730" y="55587"/>
                </a:lnTo>
                <a:lnTo>
                  <a:pt x="9730" y="54291"/>
                </a:lnTo>
                <a:lnTo>
                  <a:pt x="10543" y="50659"/>
                </a:lnTo>
                <a:lnTo>
                  <a:pt x="12574" y="47142"/>
                </a:lnTo>
                <a:lnTo>
                  <a:pt x="15980" y="43610"/>
                </a:lnTo>
                <a:lnTo>
                  <a:pt x="19310" y="41249"/>
                </a:lnTo>
                <a:lnTo>
                  <a:pt x="22122" y="44715"/>
                </a:lnTo>
                <a:lnTo>
                  <a:pt x="19767" y="26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6552774" y="5887220"/>
            <a:ext cx="39168" cy="72222"/>
          </a:xfrm>
          <a:custGeom>
            <a:avLst/>
            <a:gdLst/>
            <a:ahLst/>
            <a:cxnLst/>
            <a:rect l="l" t="t" r="r" b="b"/>
            <a:pathLst>
              <a:path w="39168" h="72222">
                <a:moveTo>
                  <a:pt x="39168" y="68258"/>
                </a:moveTo>
                <a:lnTo>
                  <a:pt x="39135" y="66902"/>
                </a:lnTo>
                <a:lnTo>
                  <a:pt x="37277" y="64245"/>
                </a:lnTo>
                <a:lnTo>
                  <a:pt x="9359" y="64245"/>
                </a:lnTo>
                <a:lnTo>
                  <a:pt x="9359" y="38393"/>
                </a:lnTo>
                <a:lnTo>
                  <a:pt x="32967" y="38393"/>
                </a:lnTo>
                <a:lnTo>
                  <a:pt x="34786" y="35916"/>
                </a:lnTo>
                <a:lnTo>
                  <a:pt x="34786" y="33350"/>
                </a:lnTo>
                <a:lnTo>
                  <a:pt x="32967" y="30646"/>
                </a:lnTo>
                <a:lnTo>
                  <a:pt x="9359" y="30646"/>
                </a:lnTo>
                <a:lnTo>
                  <a:pt x="9359" y="7988"/>
                </a:lnTo>
                <a:lnTo>
                  <a:pt x="37435" y="7912"/>
                </a:lnTo>
                <a:lnTo>
                  <a:pt x="38689" y="5335"/>
                </a:lnTo>
                <a:lnTo>
                  <a:pt x="38689" y="2717"/>
                </a:lnTo>
                <a:lnTo>
                  <a:pt x="36882" y="0"/>
                </a:lnTo>
                <a:lnTo>
                  <a:pt x="3481" y="0"/>
                </a:lnTo>
                <a:lnTo>
                  <a:pt x="1126" y="863"/>
                </a:lnTo>
                <a:lnTo>
                  <a:pt x="0" y="3923"/>
                </a:lnTo>
                <a:lnTo>
                  <a:pt x="0" y="68309"/>
                </a:lnTo>
                <a:lnTo>
                  <a:pt x="370" y="70775"/>
                </a:lnTo>
                <a:lnTo>
                  <a:pt x="3481" y="72222"/>
                </a:lnTo>
                <a:lnTo>
                  <a:pt x="37277" y="72222"/>
                </a:lnTo>
                <a:lnTo>
                  <a:pt x="38872" y="70940"/>
                </a:lnTo>
                <a:lnTo>
                  <a:pt x="39168" y="68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6606212" y="5905306"/>
            <a:ext cx="42166" cy="54428"/>
          </a:xfrm>
          <a:custGeom>
            <a:avLst/>
            <a:gdLst/>
            <a:ahLst/>
            <a:cxnLst/>
            <a:rect l="l" t="t" r="r" b="b"/>
            <a:pathLst>
              <a:path w="42166" h="54428">
                <a:moveTo>
                  <a:pt x="33177" y="23342"/>
                </a:moveTo>
                <a:lnTo>
                  <a:pt x="33177" y="52740"/>
                </a:lnTo>
                <a:lnTo>
                  <a:pt x="33400" y="53502"/>
                </a:lnTo>
                <a:lnTo>
                  <a:pt x="36050" y="54428"/>
                </a:lnTo>
                <a:lnTo>
                  <a:pt x="39305" y="54428"/>
                </a:lnTo>
                <a:lnTo>
                  <a:pt x="42166" y="52740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5" y="10374"/>
                </a:lnTo>
                <a:lnTo>
                  <a:pt x="38300" y="6249"/>
                </a:lnTo>
                <a:lnTo>
                  <a:pt x="35121" y="2833"/>
                </a:lnTo>
                <a:lnTo>
                  <a:pt x="30650" y="572"/>
                </a:lnTo>
                <a:lnTo>
                  <a:pt x="27918" y="0"/>
                </a:lnTo>
                <a:lnTo>
                  <a:pt x="21851" y="0"/>
                </a:lnTo>
                <a:lnTo>
                  <a:pt x="19086" y="737"/>
                </a:lnTo>
                <a:lnTo>
                  <a:pt x="16355" y="2209"/>
                </a:lnTo>
                <a:lnTo>
                  <a:pt x="13604" y="3682"/>
                </a:lnTo>
                <a:lnTo>
                  <a:pt x="10872" y="5994"/>
                </a:lnTo>
                <a:lnTo>
                  <a:pt x="8107" y="9143"/>
                </a:lnTo>
                <a:lnTo>
                  <a:pt x="8107" y="2209"/>
                </a:lnTo>
                <a:lnTo>
                  <a:pt x="5547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0"/>
                </a:lnTo>
                <a:lnTo>
                  <a:pt x="184" y="53502"/>
                </a:lnTo>
                <a:lnTo>
                  <a:pt x="2858" y="54428"/>
                </a:lnTo>
                <a:lnTo>
                  <a:pt x="6116" y="54428"/>
                </a:lnTo>
                <a:lnTo>
                  <a:pt x="8975" y="52740"/>
                </a:lnTo>
                <a:lnTo>
                  <a:pt x="8975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5" y="8802"/>
                </a:lnTo>
                <a:lnTo>
                  <a:pt x="22806" y="7988"/>
                </a:lnTo>
                <a:lnTo>
                  <a:pt x="26071" y="8319"/>
                </a:lnTo>
                <a:lnTo>
                  <a:pt x="28721" y="9651"/>
                </a:lnTo>
                <a:lnTo>
                  <a:pt x="31468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6658538" y="5906099"/>
            <a:ext cx="46622" cy="53679"/>
          </a:xfrm>
          <a:custGeom>
            <a:avLst/>
            <a:gdLst/>
            <a:ahLst/>
            <a:cxnLst/>
            <a:rect l="l" t="t" r="r" b="b"/>
            <a:pathLst>
              <a:path w="46622" h="53679">
                <a:moveTo>
                  <a:pt x="549" y="3959"/>
                </a:moveTo>
                <a:lnTo>
                  <a:pt x="17197" y="51659"/>
                </a:lnTo>
                <a:lnTo>
                  <a:pt x="18039" y="52876"/>
                </a:lnTo>
                <a:lnTo>
                  <a:pt x="20613" y="53574"/>
                </a:lnTo>
                <a:lnTo>
                  <a:pt x="23338" y="53679"/>
                </a:lnTo>
                <a:lnTo>
                  <a:pt x="26780" y="53538"/>
                </a:lnTo>
                <a:lnTo>
                  <a:pt x="29490" y="51659"/>
                </a:lnTo>
                <a:lnTo>
                  <a:pt x="46187" y="3959"/>
                </a:lnTo>
                <a:lnTo>
                  <a:pt x="46622" y="1612"/>
                </a:lnTo>
                <a:lnTo>
                  <a:pt x="46090" y="481"/>
                </a:lnTo>
                <a:lnTo>
                  <a:pt x="43267" y="0"/>
                </a:lnTo>
                <a:lnTo>
                  <a:pt x="40074" y="74"/>
                </a:lnTo>
                <a:lnTo>
                  <a:pt x="37486" y="1788"/>
                </a:lnTo>
                <a:lnTo>
                  <a:pt x="23831" y="43177"/>
                </a:lnTo>
                <a:lnTo>
                  <a:pt x="23450" y="43177"/>
                </a:lnTo>
                <a:lnTo>
                  <a:pt x="9632" y="1788"/>
                </a:lnTo>
                <a:lnTo>
                  <a:pt x="8070" y="241"/>
                </a:lnTo>
                <a:lnTo>
                  <a:pt x="5460" y="0"/>
                </a:lnTo>
                <a:lnTo>
                  <a:pt x="2886" y="10"/>
                </a:lnTo>
                <a:lnTo>
                  <a:pt x="0" y="1320"/>
                </a:lnTo>
                <a:lnTo>
                  <a:pt x="549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6714079" y="5885380"/>
            <a:ext cx="11090" cy="74354"/>
          </a:xfrm>
          <a:custGeom>
            <a:avLst/>
            <a:gdLst/>
            <a:ahLst/>
            <a:cxnLst/>
            <a:rect l="l" t="t" r="r" b="b"/>
            <a:pathLst>
              <a:path w="11090" h="74354">
                <a:moveTo>
                  <a:pt x="0" y="5587"/>
                </a:moveTo>
                <a:lnTo>
                  <a:pt x="381" y="9143"/>
                </a:lnTo>
                <a:lnTo>
                  <a:pt x="3379" y="11049"/>
                </a:lnTo>
                <a:lnTo>
                  <a:pt x="7623" y="11049"/>
                </a:lnTo>
                <a:lnTo>
                  <a:pt x="10680" y="9108"/>
                </a:lnTo>
                <a:lnTo>
                  <a:pt x="11090" y="5476"/>
                </a:lnTo>
                <a:lnTo>
                  <a:pt x="10694" y="1918"/>
                </a:lnTo>
                <a:lnTo>
                  <a:pt x="7700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54">
                <a:moveTo>
                  <a:pt x="1395" y="73620"/>
                </a:moveTo>
                <a:lnTo>
                  <a:pt x="3938" y="74354"/>
                </a:lnTo>
                <a:lnTo>
                  <a:pt x="7192" y="74354"/>
                </a:lnTo>
                <a:lnTo>
                  <a:pt x="10050" y="72666"/>
                </a:lnTo>
                <a:lnTo>
                  <a:pt x="10050" y="22442"/>
                </a:lnTo>
                <a:lnTo>
                  <a:pt x="9831" y="21704"/>
                </a:lnTo>
                <a:lnTo>
                  <a:pt x="7192" y="20754"/>
                </a:lnTo>
                <a:lnTo>
                  <a:pt x="3938" y="20754"/>
                </a:lnTo>
                <a:lnTo>
                  <a:pt x="1075" y="22442"/>
                </a:lnTo>
                <a:lnTo>
                  <a:pt x="1075" y="72666"/>
                </a:lnTo>
                <a:lnTo>
                  <a:pt x="1395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6740528" y="5905303"/>
            <a:ext cx="28576" cy="54428"/>
          </a:xfrm>
          <a:custGeom>
            <a:avLst/>
            <a:gdLst/>
            <a:ahLst/>
            <a:cxnLst/>
            <a:rect l="l" t="t" r="r" b="b"/>
            <a:pathLst>
              <a:path w="28576" h="54428">
                <a:moveTo>
                  <a:pt x="0" y="2517"/>
                </a:moveTo>
                <a:lnTo>
                  <a:pt x="0" y="52740"/>
                </a:lnTo>
                <a:lnTo>
                  <a:pt x="323" y="53694"/>
                </a:lnTo>
                <a:lnTo>
                  <a:pt x="2872" y="54428"/>
                </a:lnTo>
                <a:lnTo>
                  <a:pt x="6116" y="54428"/>
                </a:lnTo>
                <a:lnTo>
                  <a:pt x="8977" y="52740"/>
                </a:lnTo>
                <a:lnTo>
                  <a:pt x="8977" y="19710"/>
                </a:lnTo>
                <a:lnTo>
                  <a:pt x="10248" y="17665"/>
                </a:lnTo>
                <a:lnTo>
                  <a:pt x="12456" y="14514"/>
                </a:lnTo>
                <a:lnTo>
                  <a:pt x="14511" y="11963"/>
                </a:lnTo>
                <a:lnTo>
                  <a:pt x="17355" y="9652"/>
                </a:lnTo>
                <a:lnTo>
                  <a:pt x="19993" y="8712"/>
                </a:lnTo>
                <a:lnTo>
                  <a:pt x="23017" y="8928"/>
                </a:lnTo>
                <a:lnTo>
                  <a:pt x="25789" y="9756"/>
                </a:lnTo>
                <a:lnTo>
                  <a:pt x="28522" y="8435"/>
                </a:lnTo>
                <a:lnTo>
                  <a:pt x="28576" y="3276"/>
                </a:lnTo>
                <a:lnTo>
                  <a:pt x="26221" y="723"/>
                </a:lnTo>
                <a:lnTo>
                  <a:pt x="23101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09" y="6184"/>
                </a:lnTo>
                <a:lnTo>
                  <a:pt x="8110" y="9817"/>
                </a:lnTo>
                <a:lnTo>
                  <a:pt x="8110" y="2225"/>
                </a:lnTo>
                <a:lnTo>
                  <a:pt x="5547" y="814"/>
                </a:lnTo>
                <a:lnTo>
                  <a:pt x="2576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6776104" y="5905299"/>
            <a:ext cx="48959" cy="55203"/>
          </a:xfrm>
          <a:custGeom>
            <a:avLst/>
            <a:gdLst/>
            <a:ahLst/>
            <a:cxnLst/>
            <a:rect l="l" t="t" r="r" b="b"/>
            <a:pathLst>
              <a:path w="48959" h="55203">
                <a:moveTo>
                  <a:pt x="0" y="28080"/>
                </a:moveTo>
                <a:lnTo>
                  <a:pt x="0" y="32321"/>
                </a:lnTo>
                <a:lnTo>
                  <a:pt x="481" y="36118"/>
                </a:lnTo>
                <a:lnTo>
                  <a:pt x="1461" y="39474"/>
                </a:lnTo>
                <a:lnTo>
                  <a:pt x="2440" y="42811"/>
                </a:lnTo>
                <a:lnTo>
                  <a:pt x="3923" y="45666"/>
                </a:lnTo>
                <a:lnTo>
                  <a:pt x="5918" y="48002"/>
                </a:lnTo>
                <a:lnTo>
                  <a:pt x="10421" y="52142"/>
                </a:lnTo>
                <a:lnTo>
                  <a:pt x="9546" y="32804"/>
                </a:lnTo>
                <a:lnTo>
                  <a:pt x="9295" y="30226"/>
                </a:lnTo>
                <a:lnTo>
                  <a:pt x="9295" y="24613"/>
                </a:lnTo>
                <a:lnTo>
                  <a:pt x="9593" y="21971"/>
                </a:lnTo>
                <a:lnTo>
                  <a:pt x="10201" y="19545"/>
                </a:lnTo>
                <a:lnTo>
                  <a:pt x="11736" y="15038"/>
                </a:lnTo>
                <a:lnTo>
                  <a:pt x="14212" y="11506"/>
                </a:lnTo>
                <a:lnTo>
                  <a:pt x="17729" y="9159"/>
                </a:lnTo>
                <a:lnTo>
                  <a:pt x="21937" y="7722"/>
                </a:lnTo>
                <a:lnTo>
                  <a:pt x="27510" y="7722"/>
                </a:lnTo>
                <a:lnTo>
                  <a:pt x="29922" y="8244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49" y="24980"/>
                </a:lnTo>
                <a:lnTo>
                  <a:pt x="39649" y="30596"/>
                </a:lnTo>
                <a:lnTo>
                  <a:pt x="39364" y="33249"/>
                </a:lnTo>
                <a:lnTo>
                  <a:pt x="38781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62" y="45982"/>
                </a:lnTo>
                <a:lnTo>
                  <a:pt x="27024" y="47456"/>
                </a:lnTo>
                <a:lnTo>
                  <a:pt x="21506" y="47456"/>
                </a:lnTo>
                <a:lnTo>
                  <a:pt x="19090" y="46922"/>
                </a:lnTo>
                <a:lnTo>
                  <a:pt x="15201" y="44805"/>
                </a:lnTo>
                <a:lnTo>
                  <a:pt x="12513" y="41569"/>
                </a:lnTo>
                <a:lnTo>
                  <a:pt x="13406" y="53348"/>
                </a:lnTo>
                <a:lnTo>
                  <a:pt x="16400" y="54594"/>
                </a:lnTo>
                <a:lnTo>
                  <a:pt x="19907" y="55203"/>
                </a:lnTo>
                <a:lnTo>
                  <a:pt x="28065" y="55203"/>
                </a:lnTo>
                <a:lnTo>
                  <a:pt x="31704" y="54504"/>
                </a:lnTo>
                <a:lnTo>
                  <a:pt x="34837" y="53107"/>
                </a:lnTo>
                <a:lnTo>
                  <a:pt x="37979" y="51724"/>
                </a:lnTo>
                <a:lnTo>
                  <a:pt x="40589" y="49770"/>
                </a:lnTo>
                <a:lnTo>
                  <a:pt x="44764" y="44795"/>
                </a:lnTo>
                <a:lnTo>
                  <a:pt x="46324" y="41821"/>
                </a:lnTo>
                <a:lnTo>
                  <a:pt x="47378" y="38379"/>
                </a:lnTo>
                <a:lnTo>
                  <a:pt x="48430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5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79" y="7214"/>
                </a:lnTo>
                <a:lnTo>
                  <a:pt x="38491" y="3086"/>
                </a:lnTo>
                <a:lnTo>
                  <a:pt x="35491" y="1854"/>
                </a:lnTo>
                <a:lnTo>
                  <a:pt x="32510" y="623"/>
                </a:lnTo>
                <a:lnTo>
                  <a:pt x="28994" y="0"/>
                </a:lnTo>
                <a:lnTo>
                  <a:pt x="20800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6"/>
                </a:lnTo>
                <a:lnTo>
                  <a:pt x="8319" y="5386"/>
                </a:lnTo>
                <a:lnTo>
                  <a:pt x="4146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3">
                <a:moveTo>
                  <a:pt x="10525" y="37645"/>
                </a:moveTo>
                <a:lnTo>
                  <a:pt x="9546" y="32804"/>
                </a:lnTo>
                <a:lnTo>
                  <a:pt x="10421" y="52142"/>
                </a:lnTo>
                <a:lnTo>
                  <a:pt x="13406" y="53348"/>
                </a:lnTo>
                <a:lnTo>
                  <a:pt x="12513" y="41569"/>
                </a:lnTo>
                <a:lnTo>
                  <a:pt x="10525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6838328" y="5905306"/>
            <a:ext cx="42167" cy="54428"/>
          </a:xfrm>
          <a:custGeom>
            <a:avLst/>
            <a:gdLst/>
            <a:ahLst/>
            <a:cxnLst/>
            <a:rect l="l" t="t" r="r" b="b"/>
            <a:pathLst>
              <a:path w="42167" h="54428">
                <a:moveTo>
                  <a:pt x="33178" y="23342"/>
                </a:moveTo>
                <a:lnTo>
                  <a:pt x="33178" y="52740"/>
                </a:lnTo>
                <a:lnTo>
                  <a:pt x="33400" y="53502"/>
                </a:lnTo>
                <a:lnTo>
                  <a:pt x="36051" y="54428"/>
                </a:lnTo>
                <a:lnTo>
                  <a:pt x="39305" y="54428"/>
                </a:lnTo>
                <a:lnTo>
                  <a:pt x="42167" y="52740"/>
                </a:lnTo>
                <a:lnTo>
                  <a:pt x="42167" y="18529"/>
                </a:lnTo>
                <a:lnTo>
                  <a:pt x="41868" y="15468"/>
                </a:lnTo>
                <a:lnTo>
                  <a:pt x="41275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5" y="572"/>
                </a:lnTo>
                <a:lnTo>
                  <a:pt x="27914" y="0"/>
                </a:lnTo>
                <a:lnTo>
                  <a:pt x="21852" y="0"/>
                </a:lnTo>
                <a:lnTo>
                  <a:pt x="19091" y="737"/>
                </a:lnTo>
                <a:lnTo>
                  <a:pt x="16351" y="2209"/>
                </a:lnTo>
                <a:lnTo>
                  <a:pt x="13605" y="3682"/>
                </a:lnTo>
                <a:lnTo>
                  <a:pt x="10872" y="5994"/>
                </a:lnTo>
                <a:lnTo>
                  <a:pt x="8111" y="9143"/>
                </a:lnTo>
                <a:lnTo>
                  <a:pt x="8111" y="2209"/>
                </a:lnTo>
                <a:lnTo>
                  <a:pt x="5548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0"/>
                </a:lnTo>
                <a:lnTo>
                  <a:pt x="187" y="53502"/>
                </a:lnTo>
                <a:lnTo>
                  <a:pt x="2858" y="54428"/>
                </a:lnTo>
                <a:lnTo>
                  <a:pt x="6117" y="54428"/>
                </a:lnTo>
                <a:lnTo>
                  <a:pt x="8975" y="52740"/>
                </a:lnTo>
                <a:lnTo>
                  <a:pt x="8975" y="17628"/>
                </a:lnTo>
                <a:lnTo>
                  <a:pt x="11452" y="14479"/>
                </a:lnTo>
                <a:lnTo>
                  <a:pt x="13806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75" y="8319"/>
                </a:lnTo>
                <a:lnTo>
                  <a:pt x="28721" y="9651"/>
                </a:lnTo>
                <a:lnTo>
                  <a:pt x="31471" y="13158"/>
                </a:lnTo>
                <a:lnTo>
                  <a:pt x="32533" y="16423"/>
                </a:lnTo>
                <a:lnTo>
                  <a:pt x="33178" y="20473"/>
                </a:lnTo>
                <a:lnTo>
                  <a:pt x="3317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6897132" y="5905306"/>
            <a:ext cx="72632" cy="54428"/>
          </a:xfrm>
          <a:custGeom>
            <a:avLst/>
            <a:gdLst/>
            <a:ahLst/>
            <a:cxnLst/>
            <a:rect l="l" t="t" r="r" b="b"/>
            <a:pathLst>
              <a:path w="72632" h="54428">
                <a:moveTo>
                  <a:pt x="63964" y="53694"/>
                </a:moveTo>
                <a:lnTo>
                  <a:pt x="66516" y="54428"/>
                </a:lnTo>
                <a:lnTo>
                  <a:pt x="69775" y="54428"/>
                </a:lnTo>
                <a:lnTo>
                  <a:pt x="72632" y="52740"/>
                </a:lnTo>
                <a:lnTo>
                  <a:pt x="72632" y="18162"/>
                </a:lnTo>
                <a:lnTo>
                  <a:pt x="72359" y="15468"/>
                </a:lnTo>
                <a:lnTo>
                  <a:pt x="71790" y="12917"/>
                </a:lnTo>
                <a:lnTo>
                  <a:pt x="71233" y="10374"/>
                </a:lnTo>
                <a:lnTo>
                  <a:pt x="68957" y="6249"/>
                </a:lnTo>
                <a:lnTo>
                  <a:pt x="65897" y="2833"/>
                </a:lnTo>
                <a:lnTo>
                  <a:pt x="61614" y="572"/>
                </a:lnTo>
                <a:lnTo>
                  <a:pt x="58963" y="0"/>
                </a:lnTo>
                <a:lnTo>
                  <a:pt x="55821" y="0"/>
                </a:lnTo>
                <a:lnTo>
                  <a:pt x="53221" y="180"/>
                </a:lnTo>
                <a:lnTo>
                  <a:pt x="50643" y="888"/>
                </a:lnTo>
                <a:lnTo>
                  <a:pt x="47959" y="2225"/>
                </a:lnTo>
                <a:lnTo>
                  <a:pt x="45186" y="4038"/>
                </a:lnTo>
                <a:lnTo>
                  <a:pt x="42252" y="6565"/>
                </a:lnTo>
                <a:lnTo>
                  <a:pt x="38479" y="8459"/>
                </a:lnTo>
                <a:lnTo>
                  <a:pt x="36878" y="5892"/>
                </a:lnTo>
                <a:lnTo>
                  <a:pt x="33724" y="2757"/>
                </a:lnTo>
                <a:lnTo>
                  <a:pt x="31085" y="1206"/>
                </a:lnTo>
                <a:lnTo>
                  <a:pt x="27856" y="241"/>
                </a:lnTo>
                <a:lnTo>
                  <a:pt x="23994" y="0"/>
                </a:lnTo>
                <a:lnTo>
                  <a:pt x="21343" y="0"/>
                </a:lnTo>
                <a:lnTo>
                  <a:pt x="18733" y="737"/>
                </a:lnTo>
                <a:lnTo>
                  <a:pt x="16141" y="2209"/>
                </a:lnTo>
                <a:lnTo>
                  <a:pt x="13545" y="3682"/>
                </a:lnTo>
                <a:lnTo>
                  <a:pt x="10871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47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0"/>
                </a:lnTo>
                <a:lnTo>
                  <a:pt x="186" y="53502"/>
                </a:lnTo>
                <a:lnTo>
                  <a:pt x="2861" y="54428"/>
                </a:lnTo>
                <a:lnTo>
                  <a:pt x="6116" y="54428"/>
                </a:lnTo>
                <a:lnTo>
                  <a:pt x="8977" y="52740"/>
                </a:lnTo>
                <a:lnTo>
                  <a:pt x="8977" y="17628"/>
                </a:lnTo>
                <a:lnTo>
                  <a:pt x="11451" y="14479"/>
                </a:lnTo>
                <a:lnTo>
                  <a:pt x="15831" y="10439"/>
                </a:lnTo>
                <a:lnTo>
                  <a:pt x="20019" y="7988"/>
                </a:lnTo>
                <a:lnTo>
                  <a:pt x="23755" y="7988"/>
                </a:lnTo>
                <a:lnTo>
                  <a:pt x="26415" y="8992"/>
                </a:lnTo>
                <a:lnTo>
                  <a:pt x="29439" y="11887"/>
                </a:lnTo>
                <a:lnTo>
                  <a:pt x="30826" y="14669"/>
                </a:lnTo>
                <a:lnTo>
                  <a:pt x="31617" y="18162"/>
                </a:lnTo>
                <a:lnTo>
                  <a:pt x="31827" y="22226"/>
                </a:lnTo>
                <a:lnTo>
                  <a:pt x="31827" y="52740"/>
                </a:lnTo>
                <a:lnTo>
                  <a:pt x="32136" y="53694"/>
                </a:lnTo>
                <a:lnTo>
                  <a:pt x="34735" y="54428"/>
                </a:lnTo>
                <a:lnTo>
                  <a:pt x="37882" y="54428"/>
                </a:lnTo>
                <a:lnTo>
                  <a:pt x="40805" y="52740"/>
                </a:lnTo>
                <a:lnTo>
                  <a:pt x="40805" y="17628"/>
                </a:lnTo>
                <a:lnTo>
                  <a:pt x="43304" y="14479"/>
                </a:lnTo>
                <a:lnTo>
                  <a:pt x="47684" y="10439"/>
                </a:lnTo>
                <a:lnTo>
                  <a:pt x="51846" y="7988"/>
                </a:lnTo>
                <a:lnTo>
                  <a:pt x="55586" y="7988"/>
                </a:lnTo>
                <a:lnTo>
                  <a:pt x="58268" y="8992"/>
                </a:lnTo>
                <a:lnTo>
                  <a:pt x="61314" y="11887"/>
                </a:lnTo>
                <a:lnTo>
                  <a:pt x="62693" y="14669"/>
                </a:lnTo>
                <a:lnTo>
                  <a:pt x="63421" y="18162"/>
                </a:lnTo>
                <a:lnTo>
                  <a:pt x="63607" y="22226"/>
                </a:lnTo>
                <a:lnTo>
                  <a:pt x="63607" y="52740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6983006" y="5905306"/>
            <a:ext cx="45036" cy="55201"/>
          </a:xfrm>
          <a:custGeom>
            <a:avLst/>
            <a:gdLst/>
            <a:ahLst/>
            <a:cxnLst/>
            <a:rect l="l" t="t" r="r" b="b"/>
            <a:pathLst>
              <a:path w="45036" h="55201">
                <a:moveTo>
                  <a:pt x="44626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82" y="7009"/>
                </a:lnTo>
                <a:lnTo>
                  <a:pt x="36022" y="3175"/>
                </a:lnTo>
                <a:lnTo>
                  <a:pt x="33310" y="1903"/>
                </a:lnTo>
                <a:lnTo>
                  <a:pt x="30614" y="647"/>
                </a:lnTo>
                <a:lnTo>
                  <a:pt x="27345" y="0"/>
                </a:lnTo>
                <a:lnTo>
                  <a:pt x="27382" y="7199"/>
                </a:lnTo>
                <a:lnTo>
                  <a:pt x="30650" y="8582"/>
                </a:lnTo>
                <a:lnTo>
                  <a:pt x="32868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16" y="18719"/>
                </a:lnTo>
                <a:lnTo>
                  <a:pt x="10966" y="14958"/>
                </a:lnTo>
                <a:lnTo>
                  <a:pt x="13766" y="1929"/>
                </a:lnTo>
                <a:lnTo>
                  <a:pt x="10868" y="3210"/>
                </a:lnTo>
                <a:lnTo>
                  <a:pt x="8392" y="5054"/>
                </a:lnTo>
                <a:lnTo>
                  <a:pt x="4281" y="9852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0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9"/>
                </a:lnTo>
                <a:lnTo>
                  <a:pt x="6264" y="48343"/>
                </a:lnTo>
                <a:lnTo>
                  <a:pt x="10868" y="52318"/>
                </a:lnTo>
                <a:lnTo>
                  <a:pt x="13900" y="53474"/>
                </a:lnTo>
                <a:lnTo>
                  <a:pt x="16920" y="54618"/>
                </a:lnTo>
                <a:lnTo>
                  <a:pt x="20452" y="55201"/>
                </a:lnTo>
                <a:lnTo>
                  <a:pt x="24472" y="55201"/>
                </a:lnTo>
                <a:lnTo>
                  <a:pt x="28991" y="55022"/>
                </a:lnTo>
                <a:lnTo>
                  <a:pt x="33087" y="54312"/>
                </a:lnTo>
                <a:lnTo>
                  <a:pt x="36442" y="53474"/>
                </a:lnTo>
                <a:lnTo>
                  <a:pt x="40255" y="52091"/>
                </a:lnTo>
                <a:lnTo>
                  <a:pt x="42843" y="49424"/>
                </a:lnTo>
                <a:lnTo>
                  <a:pt x="42970" y="46821"/>
                </a:lnTo>
                <a:lnTo>
                  <a:pt x="42188" y="44132"/>
                </a:lnTo>
                <a:lnTo>
                  <a:pt x="39560" y="44510"/>
                </a:lnTo>
                <a:lnTo>
                  <a:pt x="36269" y="45817"/>
                </a:lnTo>
                <a:lnTo>
                  <a:pt x="33375" y="46742"/>
                </a:lnTo>
                <a:lnTo>
                  <a:pt x="29721" y="47519"/>
                </a:lnTo>
                <a:lnTo>
                  <a:pt x="25326" y="47721"/>
                </a:lnTo>
                <a:lnTo>
                  <a:pt x="22355" y="47721"/>
                </a:lnTo>
                <a:lnTo>
                  <a:pt x="17826" y="46426"/>
                </a:lnTo>
                <a:lnTo>
                  <a:pt x="14123" y="44358"/>
                </a:lnTo>
                <a:lnTo>
                  <a:pt x="11574" y="41158"/>
                </a:lnTo>
                <a:lnTo>
                  <a:pt x="10113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6" y="17424"/>
                </a:lnTo>
                <a:close/>
              </a:path>
              <a:path w="45036" h="55201">
                <a:moveTo>
                  <a:pt x="10966" y="14958"/>
                </a:moveTo>
                <a:lnTo>
                  <a:pt x="12974" y="11887"/>
                </a:lnTo>
                <a:lnTo>
                  <a:pt x="15509" y="9345"/>
                </a:lnTo>
                <a:lnTo>
                  <a:pt x="18864" y="7642"/>
                </a:lnTo>
                <a:lnTo>
                  <a:pt x="23036" y="7199"/>
                </a:lnTo>
                <a:lnTo>
                  <a:pt x="27382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6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7041978" y="5905306"/>
            <a:ext cx="42166" cy="54428"/>
          </a:xfrm>
          <a:custGeom>
            <a:avLst/>
            <a:gdLst/>
            <a:ahLst/>
            <a:cxnLst/>
            <a:rect l="l" t="t" r="r" b="b"/>
            <a:pathLst>
              <a:path w="42166" h="54428">
                <a:moveTo>
                  <a:pt x="33173" y="23342"/>
                </a:moveTo>
                <a:lnTo>
                  <a:pt x="33173" y="52740"/>
                </a:lnTo>
                <a:lnTo>
                  <a:pt x="33399" y="53502"/>
                </a:lnTo>
                <a:lnTo>
                  <a:pt x="36050" y="54428"/>
                </a:lnTo>
                <a:lnTo>
                  <a:pt x="39303" y="54428"/>
                </a:lnTo>
                <a:lnTo>
                  <a:pt x="42166" y="52740"/>
                </a:lnTo>
                <a:lnTo>
                  <a:pt x="42166" y="18529"/>
                </a:lnTo>
                <a:lnTo>
                  <a:pt x="41866" y="15468"/>
                </a:lnTo>
                <a:lnTo>
                  <a:pt x="41258" y="12917"/>
                </a:lnTo>
                <a:lnTo>
                  <a:pt x="40669" y="10374"/>
                </a:lnTo>
                <a:lnTo>
                  <a:pt x="38303" y="6249"/>
                </a:lnTo>
                <a:lnTo>
                  <a:pt x="35118" y="2833"/>
                </a:lnTo>
                <a:lnTo>
                  <a:pt x="30653" y="572"/>
                </a:lnTo>
                <a:lnTo>
                  <a:pt x="27913" y="0"/>
                </a:lnTo>
                <a:lnTo>
                  <a:pt x="2184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604" y="3682"/>
                </a:lnTo>
                <a:lnTo>
                  <a:pt x="10867" y="5994"/>
                </a:lnTo>
                <a:lnTo>
                  <a:pt x="8110" y="9143"/>
                </a:lnTo>
                <a:lnTo>
                  <a:pt x="8110" y="2209"/>
                </a:lnTo>
                <a:lnTo>
                  <a:pt x="5532" y="814"/>
                </a:lnTo>
                <a:lnTo>
                  <a:pt x="2573" y="814"/>
                </a:lnTo>
                <a:lnTo>
                  <a:pt x="0" y="2515"/>
                </a:lnTo>
                <a:lnTo>
                  <a:pt x="0" y="52740"/>
                </a:lnTo>
                <a:lnTo>
                  <a:pt x="308" y="53694"/>
                </a:lnTo>
                <a:lnTo>
                  <a:pt x="2857" y="54428"/>
                </a:lnTo>
                <a:lnTo>
                  <a:pt x="6116" y="54428"/>
                </a:lnTo>
                <a:lnTo>
                  <a:pt x="8973" y="52740"/>
                </a:lnTo>
                <a:lnTo>
                  <a:pt x="8973" y="17628"/>
                </a:lnTo>
                <a:lnTo>
                  <a:pt x="11451" y="14479"/>
                </a:lnTo>
                <a:lnTo>
                  <a:pt x="13802" y="12077"/>
                </a:lnTo>
                <a:lnTo>
                  <a:pt x="18294" y="8802"/>
                </a:lnTo>
                <a:lnTo>
                  <a:pt x="22801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70" y="13158"/>
                </a:lnTo>
                <a:lnTo>
                  <a:pt x="32532" y="16423"/>
                </a:lnTo>
                <a:lnTo>
                  <a:pt x="33173" y="20473"/>
                </a:lnTo>
                <a:lnTo>
                  <a:pt x="33173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7094250" y="5892685"/>
            <a:ext cx="31984" cy="67712"/>
          </a:xfrm>
          <a:custGeom>
            <a:avLst/>
            <a:gdLst/>
            <a:ahLst/>
            <a:cxnLst/>
            <a:rect l="l" t="t" r="r" b="b"/>
            <a:pathLst>
              <a:path w="31984" h="67712">
                <a:moveTo>
                  <a:pt x="17625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2" y="13690"/>
                </a:lnTo>
                <a:lnTo>
                  <a:pt x="345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2" y="58237"/>
                </a:lnTo>
                <a:lnTo>
                  <a:pt x="10802" y="62149"/>
                </a:lnTo>
                <a:lnTo>
                  <a:pt x="13135" y="64943"/>
                </a:lnTo>
                <a:lnTo>
                  <a:pt x="16426" y="66682"/>
                </a:lnTo>
                <a:lnTo>
                  <a:pt x="20411" y="67712"/>
                </a:lnTo>
                <a:lnTo>
                  <a:pt x="22964" y="67712"/>
                </a:lnTo>
                <a:lnTo>
                  <a:pt x="25462" y="67532"/>
                </a:lnTo>
                <a:lnTo>
                  <a:pt x="28572" y="66949"/>
                </a:lnTo>
                <a:lnTo>
                  <a:pt x="31766" y="64245"/>
                </a:lnTo>
                <a:lnTo>
                  <a:pt x="31984" y="61678"/>
                </a:lnTo>
                <a:lnTo>
                  <a:pt x="31984" y="61005"/>
                </a:lnTo>
                <a:lnTo>
                  <a:pt x="30132" y="58351"/>
                </a:lnTo>
                <a:lnTo>
                  <a:pt x="27369" y="59418"/>
                </a:lnTo>
                <a:lnTo>
                  <a:pt x="24486" y="59838"/>
                </a:lnTo>
                <a:lnTo>
                  <a:pt x="21912" y="59838"/>
                </a:lnTo>
                <a:lnTo>
                  <a:pt x="20116" y="58949"/>
                </a:lnTo>
                <a:lnTo>
                  <a:pt x="18121" y="55421"/>
                </a:lnTo>
                <a:lnTo>
                  <a:pt x="17625" y="52804"/>
                </a:lnTo>
                <a:lnTo>
                  <a:pt x="17625" y="21322"/>
                </a:lnTo>
                <a:lnTo>
                  <a:pt x="30192" y="21322"/>
                </a:lnTo>
                <a:lnTo>
                  <a:pt x="31984" y="18870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7136344" y="5880251"/>
            <a:ext cx="19745" cy="98445"/>
          </a:xfrm>
          <a:custGeom>
            <a:avLst/>
            <a:gdLst/>
            <a:ahLst/>
            <a:cxnLst/>
            <a:rect l="l" t="t" r="r" b="b"/>
            <a:pathLst>
              <a:path w="19745" h="98445">
                <a:moveTo>
                  <a:pt x="10332" y="41097"/>
                </a:moveTo>
                <a:lnTo>
                  <a:pt x="10332" y="57059"/>
                </a:lnTo>
                <a:lnTo>
                  <a:pt x="9479" y="64987"/>
                </a:lnTo>
                <a:lnTo>
                  <a:pt x="7772" y="72856"/>
                </a:lnTo>
                <a:lnTo>
                  <a:pt x="6076" y="80718"/>
                </a:lnTo>
                <a:lnTo>
                  <a:pt x="3549" y="88412"/>
                </a:lnTo>
                <a:lnTo>
                  <a:pt x="219" y="95943"/>
                </a:lnTo>
                <a:lnTo>
                  <a:pt x="0" y="97646"/>
                </a:lnTo>
                <a:lnTo>
                  <a:pt x="2646" y="98445"/>
                </a:lnTo>
                <a:lnTo>
                  <a:pt x="5274" y="98394"/>
                </a:lnTo>
                <a:lnTo>
                  <a:pt x="7833" y="97279"/>
                </a:lnTo>
                <a:lnTo>
                  <a:pt x="9789" y="93480"/>
                </a:lnTo>
                <a:lnTo>
                  <a:pt x="11498" y="89646"/>
                </a:lnTo>
                <a:lnTo>
                  <a:pt x="12970" y="85747"/>
                </a:lnTo>
                <a:lnTo>
                  <a:pt x="14432" y="81860"/>
                </a:lnTo>
                <a:lnTo>
                  <a:pt x="15681" y="77910"/>
                </a:lnTo>
                <a:lnTo>
                  <a:pt x="16696" y="73886"/>
                </a:lnTo>
                <a:lnTo>
                  <a:pt x="17712" y="69875"/>
                </a:lnTo>
                <a:lnTo>
                  <a:pt x="18468" y="65811"/>
                </a:lnTo>
                <a:lnTo>
                  <a:pt x="18976" y="61696"/>
                </a:lnTo>
                <a:lnTo>
                  <a:pt x="19479" y="57581"/>
                </a:lnTo>
                <a:lnTo>
                  <a:pt x="19745" y="53427"/>
                </a:lnTo>
                <a:lnTo>
                  <a:pt x="19745" y="40855"/>
                </a:lnTo>
                <a:lnTo>
                  <a:pt x="18676" y="32637"/>
                </a:lnTo>
                <a:lnTo>
                  <a:pt x="16560" y="24587"/>
                </a:lnTo>
                <a:lnTo>
                  <a:pt x="14432" y="16534"/>
                </a:lnTo>
                <a:lnTo>
                  <a:pt x="11512" y="8700"/>
                </a:lnTo>
                <a:lnTo>
                  <a:pt x="7772" y="1065"/>
                </a:lnTo>
                <a:lnTo>
                  <a:pt x="5558" y="90"/>
                </a:lnTo>
                <a:lnTo>
                  <a:pt x="2807" y="0"/>
                </a:lnTo>
                <a:lnTo>
                  <a:pt x="111" y="2285"/>
                </a:lnTo>
                <a:lnTo>
                  <a:pt x="3514" y="9777"/>
                </a:lnTo>
                <a:lnTo>
                  <a:pt x="6076" y="17438"/>
                </a:lnTo>
                <a:lnTo>
                  <a:pt x="7772" y="25311"/>
                </a:lnTo>
                <a:lnTo>
                  <a:pt x="9479" y="33173"/>
                </a:lnTo>
                <a:lnTo>
                  <a:pt x="10332" y="410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7194028" y="5905299"/>
            <a:ext cx="22928" cy="55203"/>
          </a:xfrm>
          <a:custGeom>
            <a:avLst/>
            <a:gdLst/>
            <a:ahLst/>
            <a:cxnLst/>
            <a:rect l="l" t="t" r="r" b="b"/>
            <a:pathLst>
              <a:path w="22928" h="55203">
                <a:moveTo>
                  <a:pt x="9187" y="42073"/>
                </a:moveTo>
                <a:lnTo>
                  <a:pt x="9978" y="54173"/>
                </a:lnTo>
                <a:lnTo>
                  <a:pt x="14395" y="55203"/>
                </a:lnTo>
                <a:lnTo>
                  <a:pt x="19907" y="55203"/>
                </a:lnTo>
                <a:lnTo>
                  <a:pt x="22928" y="47391"/>
                </a:lnTo>
                <a:lnTo>
                  <a:pt x="18384" y="48002"/>
                </a:lnTo>
                <a:lnTo>
                  <a:pt x="15486" y="48002"/>
                </a:lnTo>
                <a:lnTo>
                  <a:pt x="11612" y="45692"/>
                </a:lnTo>
                <a:lnTo>
                  <a:pt x="9187" y="42073"/>
                </a:lnTo>
                <a:close/>
              </a:path>
              <a:path w="22928" h="55203">
                <a:moveTo>
                  <a:pt x="34639" y="54428"/>
                </a:moveTo>
                <a:lnTo>
                  <a:pt x="37313" y="54465"/>
                </a:lnTo>
                <a:lnTo>
                  <a:pt x="40212" y="52815"/>
                </a:lnTo>
                <a:lnTo>
                  <a:pt x="40212" y="15811"/>
                </a:lnTo>
                <a:lnTo>
                  <a:pt x="39847" y="13079"/>
                </a:lnTo>
                <a:lnTo>
                  <a:pt x="38475" y="8395"/>
                </a:lnTo>
                <a:lnTo>
                  <a:pt x="35852" y="4838"/>
                </a:lnTo>
                <a:lnTo>
                  <a:pt x="32324" y="2070"/>
                </a:lnTo>
                <a:lnTo>
                  <a:pt x="27395" y="431"/>
                </a:lnTo>
                <a:lnTo>
                  <a:pt x="24400" y="0"/>
                </a:lnTo>
                <a:lnTo>
                  <a:pt x="20886" y="0"/>
                </a:lnTo>
                <a:lnTo>
                  <a:pt x="17136" y="191"/>
                </a:lnTo>
                <a:lnTo>
                  <a:pt x="13445" y="900"/>
                </a:lnTo>
                <a:lnTo>
                  <a:pt x="10176" y="1879"/>
                </a:lnTo>
                <a:lnTo>
                  <a:pt x="7231" y="3021"/>
                </a:lnTo>
                <a:lnTo>
                  <a:pt x="3506" y="5360"/>
                </a:lnTo>
                <a:lnTo>
                  <a:pt x="2390" y="8180"/>
                </a:lnTo>
                <a:lnTo>
                  <a:pt x="2688" y="11490"/>
                </a:lnTo>
                <a:lnTo>
                  <a:pt x="5273" y="12405"/>
                </a:lnTo>
                <a:lnTo>
                  <a:pt x="8171" y="10731"/>
                </a:lnTo>
                <a:lnTo>
                  <a:pt x="10821" y="9436"/>
                </a:lnTo>
                <a:lnTo>
                  <a:pt x="14110" y="8305"/>
                </a:lnTo>
                <a:lnTo>
                  <a:pt x="17862" y="7491"/>
                </a:lnTo>
                <a:lnTo>
                  <a:pt x="22150" y="7491"/>
                </a:lnTo>
                <a:lnTo>
                  <a:pt x="25293" y="8241"/>
                </a:lnTo>
                <a:lnTo>
                  <a:pt x="27867" y="9500"/>
                </a:lnTo>
                <a:lnTo>
                  <a:pt x="30279" y="12701"/>
                </a:lnTo>
                <a:lnTo>
                  <a:pt x="31070" y="15685"/>
                </a:lnTo>
                <a:lnTo>
                  <a:pt x="31283" y="19329"/>
                </a:lnTo>
                <a:lnTo>
                  <a:pt x="31283" y="23227"/>
                </a:lnTo>
                <a:lnTo>
                  <a:pt x="20709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8" y="25985"/>
                </a:lnTo>
                <a:lnTo>
                  <a:pt x="4420" y="28738"/>
                </a:lnTo>
                <a:lnTo>
                  <a:pt x="1684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0"/>
                </a:lnTo>
                <a:lnTo>
                  <a:pt x="3171" y="49881"/>
                </a:lnTo>
                <a:lnTo>
                  <a:pt x="6116" y="52485"/>
                </a:lnTo>
                <a:lnTo>
                  <a:pt x="9978" y="54173"/>
                </a:lnTo>
                <a:lnTo>
                  <a:pt x="9187" y="42073"/>
                </a:lnTo>
                <a:lnTo>
                  <a:pt x="9187" y="39470"/>
                </a:lnTo>
                <a:lnTo>
                  <a:pt x="10029" y="35420"/>
                </a:lnTo>
                <a:lnTo>
                  <a:pt x="12664" y="32411"/>
                </a:lnTo>
                <a:lnTo>
                  <a:pt x="15374" y="30934"/>
                </a:lnTo>
                <a:lnTo>
                  <a:pt x="19004" y="30085"/>
                </a:lnTo>
                <a:lnTo>
                  <a:pt x="23608" y="29869"/>
                </a:lnTo>
                <a:lnTo>
                  <a:pt x="31283" y="29869"/>
                </a:lnTo>
                <a:lnTo>
                  <a:pt x="31283" y="40535"/>
                </a:lnTo>
                <a:lnTo>
                  <a:pt x="26949" y="44946"/>
                </a:lnTo>
                <a:lnTo>
                  <a:pt x="22928" y="47391"/>
                </a:lnTo>
                <a:lnTo>
                  <a:pt x="19907" y="55203"/>
                </a:lnTo>
                <a:lnTo>
                  <a:pt x="22693" y="54543"/>
                </a:lnTo>
                <a:lnTo>
                  <a:pt x="25328" y="53258"/>
                </a:lnTo>
                <a:lnTo>
                  <a:pt x="27942" y="51951"/>
                </a:lnTo>
                <a:lnTo>
                  <a:pt x="32471" y="47772"/>
                </a:lnTo>
                <a:lnTo>
                  <a:pt x="32471" y="52815"/>
                </a:lnTo>
                <a:lnTo>
                  <a:pt x="34639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7250579" y="5905306"/>
            <a:ext cx="42152" cy="54428"/>
          </a:xfrm>
          <a:custGeom>
            <a:avLst/>
            <a:gdLst/>
            <a:ahLst/>
            <a:cxnLst/>
            <a:rect l="l" t="t" r="r" b="b"/>
            <a:pathLst>
              <a:path w="42152" h="54428">
                <a:moveTo>
                  <a:pt x="33181" y="23342"/>
                </a:moveTo>
                <a:lnTo>
                  <a:pt x="33181" y="52740"/>
                </a:lnTo>
                <a:lnTo>
                  <a:pt x="33400" y="53502"/>
                </a:lnTo>
                <a:lnTo>
                  <a:pt x="36050" y="54428"/>
                </a:lnTo>
                <a:lnTo>
                  <a:pt x="39293" y="54428"/>
                </a:lnTo>
                <a:lnTo>
                  <a:pt x="42152" y="52740"/>
                </a:lnTo>
                <a:lnTo>
                  <a:pt x="42152" y="18529"/>
                </a:lnTo>
                <a:lnTo>
                  <a:pt x="41857" y="15468"/>
                </a:lnTo>
                <a:lnTo>
                  <a:pt x="41263" y="12917"/>
                </a:lnTo>
                <a:lnTo>
                  <a:pt x="40655" y="10374"/>
                </a:lnTo>
                <a:lnTo>
                  <a:pt x="38293" y="6249"/>
                </a:lnTo>
                <a:lnTo>
                  <a:pt x="35110" y="2833"/>
                </a:lnTo>
                <a:lnTo>
                  <a:pt x="30640" y="572"/>
                </a:lnTo>
                <a:lnTo>
                  <a:pt x="27906" y="0"/>
                </a:lnTo>
                <a:lnTo>
                  <a:pt x="21837" y="0"/>
                </a:lnTo>
                <a:lnTo>
                  <a:pt x="19076" y="737"/>
                </a:lnTo>
                <a:lnTo>
                  <a:pt x="16343" y="2209"/>
                </a:lnTo>
                <a:lnTo>
                  <a:pt x="13597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0"/>
                </a:lnTo>
                <a:lnTo>
                  <a:pt x="309" y="53694"/>
                </a:lnTo>
                <a:lnTo>
                  <a:pt x="2862" y="54428"/>
                </a:lnTo>
                <a:lnTo>
                  <a:pt x="6102" y="54428"/>
                </a:lnTo>
                <a:lnTo>
                  <a:pt x="8963" y="52740"/>
                </a:lnTo>
                <a:lnTo>
                  <a:pt x="8963" y="17628"/>
                </a:lnTo>
                <a:lnTo>
                  <a:pt x="11441" y="14479"/>
                </a:lnTo>
                <a:lnTo>
                  <a:pt x="13792" y="12077"/>
                </a:lnTo>
                <a:lnTo>
                  <a:pt x="18288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9" y="9651"/>
                </a:lnTo>
                <a:lnTo>
                  <a:pt x="31456" y="13158"/>
                </a:lnTo>
                <a:lnTo>
                  <a:pt x="32533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7306279" y="5881975"/>
            <a:ext cx="45035" cy="78532"/>
          </a:xfrm>
          <a:custGeom>
            <a:avLst/>
            <a:gdLst/>
            <a:ahLst/>
            <a:cxnLst/>
            <a:rect l="l" t="t" r="r" b="b"/>
            <a:pathLst>
              <a:path w="45035" h="78532">
                <a:moveTo>
                  <a:pt x="37050" y="69439"/>
                </a:moveTo>
                <a:lnTo>
                  <a:pt x="37123" y="76629"/>
                </a:lnTo>
                <a:lnTo>
                  <a:pt x="39737" y="77759"/>
                </a:lnTo>
                <a:lnTo>
                  <a:pt x="42461" y="77759"/>
                </a:lnTo>
                <a:lnTo>
                  <a:pt x="45035" y="76067"/>
                </a:lnTo>
                <a:lnTo>
                  <a:pt x="45035" y="1738"/>
                </a:lnTo>
                <a:lnTo>
                  <a:pt x="44801" y="979"/>
                </a:lnTo>
                <a:lnTo>
                  <a:pt x="42127" y="0"/>
                </a:lnTo>
                <a:lnTo>
                  <a:pt x="38879" y="0"/>
                </a:lnTo>
                <a:lnTo>
                  <a:pt x="36010" y="1738"/>
                </a:lnTo>
                <a:lnTo>
                  <a:pt x="36010" y="30923"/>
                </a:lnTo>
                <a:lnTo>
                  <a:pt x="31344" y="26541"/>
                </a:lnTo>
                <a:lnTo>
                  <a:pt x="26588" y="23978"/>
                </a:lnTo>
                <a:lnTo>
                  <a:pt x="23964" y="23331"/>
                </a:lnTo>
                <a:lnTo>
                  <a:pt x="17664" y="23331"/>
                </a:lnTo>
                <a:lnTo>
                  <a:pt x="14618" y="24004"/>
                </a:lnTo>
                <a:lnTo>
                  <a:pt x="11995" y="25311"/>
                </a:lnTo>
                <a:lnTo>
                  <a:pt x="9370" y="26643"/>
                </a:lnTo>
                <a:lnTo>
                  <a:pt x="7164" y="28522"/>
                </a:lnTo>
                <a:lnTo>
                  <a:pt x="3614" y="33440"/>
                </a:lnTo>
                <a:lnTo>
                  <a:pt x="2264" y="36399"/>
                </a:lnTo>
                <a:lnTo>
                  <a:pt x="1360" y="39890"/>
                </a:lnTo>
                <a:lnTo>
                  <a:pt x="457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5" y="58686"/>
                </a:lnTo>
                <a:lnTo>
                  <a:pt x="1087" y="61987"/>
                </a:lnTo>
                <a:lnTo>
                  <a:pt x="1807" y="65278"/>
                </a:lnTo>
                <a:lnTo>
                  <a:pt x="2959" y="68136"/>
                </a:lnTo>
                <a:lnTo>
                  <a:pt x="4538" y="70581"/>
                </a:lnTo>
                <a:lnTo>
                  <a:pt x="8178" y="74937"/>
                </a:lnTo>
                <a:lnTo>
                  <a:pt x="10720" y="76387"/>
                </a:lnTo>
                <a:lnTo>
                  <a:pt x="10914" y="62560"/>
                </a:lnTo>
                <a:lnTo>
                  <a:pt x="9878" y="57988"/>
                </a:lnTo>
                <a:lnTo>
                  <a:pt x="9305" y="53110"/>
                </a:lnTo>
                <a:lnTo>
                  <a:pt x="9305" y="48196"/>
                </a:lnTo>
                <a:lnTo>
                  <a:pt x="9975" y="43548"/>
                </a:lnTo>
                <a:lnTo>
                  <a:pt x="11151" y="39168"/>
                </a:lnTo>
                <a:lnTo>
                  <a:pt x="13143" y="35520"/>
                </a:lnTo>
                <a:lnTo>
                  <a:pt x="16051" y="32932"/>
                </a:lnTo>
                <a:lnTo>
                  <a:pt x="19583" y="31266"/>
                </a:lnTo>
                <a:lnTo>
                  <a:pt x="24335" y="31266"/>
                </a:lnTo>
                <a:lnTo>
                  <a:pt x="28968" y="33681"/>
                </a:lnTo>
                <a:lnTo>
                  <a:pt x="33580" y="37666"/>
                </a:lnTo>
                <a:lnTo>
                  <a:pt x="36010" y="40740"/>
                </a:lnTo>
                <a:lnTo>
                  <a:pt x="36010" y="60831"/>
                </a:lnTo>
                <a:lnTo>
                  <a:pt x="33249" y="64198"/>
                </a:lnTo>
                <a:lnTo>
                  <a:pt x="29512" y="67704"/>
                </a:lnTo>
                <a:lnTo>
                  <a:pt x="26045" y="69822"/>
                </a:lnTo>
                <a:lnTo>
                  <a:pt x="22691" y="70646"/>
                </a:lnTo>
                <a:lnTo>
                  <a:pt x="19137" y="70646"/>
                </a:lnTo>
                <a:lnTo>
                  <a:pt x="15623" y="68957"/>
                </a:lnTo>
                <a:lnTo>
                  <a:pt x="12797" y="66318"/>
                </a:lnTo>
                <a:lnTo>
                  <a:pt x="13258" y="77810"/>
                </a:lnTo>
                <a:lnTo>
                  <a:pt x="16314" y="78532"/>
                </a:lnTo>
                <a:lnTo>
                  <a:pt x="23209" y="78532"/>
                </a:lnTo>
                <a:lnTo>
                  <a:pt x="26239" y="77720"/>
                </a:lnTo>
                <a:lnTo>
                  <a:pt x="29025" y="76132"/>
                </a:lnTo>
                <a:lnTo>
                  <a:pt x="31788" y="74533"/>
                </a:lnTo>
                <a:lnTo>
                  <a:pt x="34472" y="72298"/>
                </a:lnTo>
                <a:lnTo>
                  <a:pt x="37050" y="69439"/>
                </a:lnTo>
                <a:close/>
              </a:path>
              <a:path w="45035" h="78532">
                <a:moveTo>
                  <a:pt x="10914" y="62560"/>
                </a:moveTo>
                <a:lnTo>
                  <a:pt x="10720" y="76387"/>
                </a:lnTo>
                <a:lnTo>
                  <a:pt x="13258" y="77810"/>
                </a:lnTo>
                <a:lnTo>
                  <a:pt x="12797" y="66318"/>
                </a:lnTo>
                <a:lnTo>
                  <a:pt x="10914" y="625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7390300" y="5905306"/>
            <a:ext cx="45035" cy="55201"/>
          </a:xfrm>
          <a:custGeom>
            <a:avLst/>
            <a:gdLst/>
            <a:ahLst/>
            <a:cxnLst/>
            <a:rect l="l" t="t" r="r" b="b"/>
            <a:pathLst>
              <a:path w="45035" h="55201">
                <a:moveTo>
                  <a:pt x="44629" y="17424"/>
                </a:moveTo>
                <a:lnTo>
                  <a:pt x="43822" y="14540"/>
                </a:lnTo>
                <a:lnTo>
                  <a:pt x="42994" y="11657"/>
                </a:lnTo>
                <a:lnTo>
                  <a:pt x="39970" y="7009"/>
                </a:lnTo>
                <a:lnTo>
                  <a:pt x="36024" y="3175"/>
                </a:lnTo>
                <a:lnTo>
                  <a:pt x="33310" y="1903"/>
                </a:lnTo>
                <a:lnTo>
                  <a:pt x="30613" y="647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2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5" y="18719"/>
                </a:lnTo>
                <a:lnTo>
                  <a:pt x="10968" y="14958"/>
                </a:lnTo>
                <a:lnTo>
                  <a:pt x="13751" y="1929"/>
                </a:lnTo>
                <a:lnTo>
                  <a:pt x="10857" y="3210"/>
                </a:lnTo>
                <a:lnTo>
                  <a:pt x="8390" y="5054"/>
                </a:lnTo>
                <a:lnTo>
                  <a:pt x="4283" y="9852"/>
                </a:lnTo>
                <a:lnTo>
                  <a:pt x="2721" y="12776"/>
                </a:lnTo>
                <a:lnTo>
                  <a:pt x="1633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0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69"/>
                </a:lnTo>
                <a:lnTo>
                  <a:pt x="8318" y="50605"/>
                </a:lnTo>
                <a:lnTo>
                  <a:pt x="10867" y="52318"/>
                </a:lnTo>
                <a:lnTo>
                  <a:pt x="13902" y="53474"/>
                </a:lnTo>
                <a:lnTo>
                  <a:pt x="16918" y="54618"/>
                </a:lnTo>
                <a:lnTo>
                  <a:pt x="20450" y="55201"/>
                </a:lnTo>
                <a:lnTo>
                  <a:pt x="24471" y="55201"/>
                </a:lnTo>
                <a:lnTo>
                  <a:pt x="28990" y="55022"/>
                </a:lnTo>
                <a:lnTo>
                  <a:pt x="33091" y="54312"/>
                </a:lnTo>
                <a:lnTo>
                  <a:pt x="36445" y="53474"/>
                </a:lnTo>
                <a:lnTo>
                  <a:pt x="40255" y="52091"/>
                </a:lnTo>
                <a:lnTo>
                  <a:pt x="42845" y="49424"/>
                </a:lnTo>
                <a:lnTo>
                  <a:pt x="42969" y="46821"/>
                </a:lnTo>
                <a:lnTo>
                  <a:pt x="42176" y="44132"/>
                </a:lnTo>
                <a:lnTo>
                  <a:pt x="39549" y="44510"/>
                </a:lnTo>
                <a:lnTo>
                  <a:pt x="36269" y="45817"/>
                </a:lnTo>
                <a:lnTo>
                  <a:pt x="33375" y="46742"/>
                </a:lnTo>
                <a:lnTo>
                  <a:pt x="29720" y="47519"/>
                </a:lnTo>
                <a:lnTo>
                  <a:pt x="25314" y="47721"/>
                </a:lnTo>
                <a:lnTo>
                  <a:pt x="22355" y="47721"/>
                </a:lnTo>
                <a:lnTo>
                  <a:pt x="17826" y="46426"/>
                </a:lnTo>
                <a:lnTo>
                  <a:pt x="14122" y="44358"/>
                </a:lnTo>
                <a:lnTo>
                  <a:pt x="11573" y="41158"/>
                </a:lnTo>
                <a:lnTo>
                  <a:pt x="10111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2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29" y="17424"/>
                </a:lnTo>
                <a:close/>
              </a:path>
              <a:path w="45035" h="55201">
                <a:moveTo>
                  <a:pt x="10968" y="14958"/>
                </a:moveTo>
                <a:lnTo>
                  <a:pt x="12974" y="11887"/>
                </a:lnTo>
                <a:lnTo>
                  <a:pt x="15507" y="9345"/>
                </a:lnTo>
                <a:lnTo>
                  <a:pt x="18853" y="7642"/>
                </a:lnTo>
                <a:lnTo>
                  <a:pt x="23035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7449271" y="5905306"/>
            <a:ext cx="42152" cy="54428"/>
          </a:xfrm>
          <a:custGeom>
            <a:avLst/>
            <a:gdLst/>
            <a:ahLst/>
            <a:cxnLst/>
            <a:rect l="l" t="t" r="r" b="b"/>
            <a:pathLst>
              <a:path w="42152" h="54428">
                <a:moveTo>
                  <a:pt x="33177" y="23342"/>
                </a:moveTo>
                <a:lnTo>
                  <a:pt x="33177" y="52740"/>
                </a:lnTo>
                <a:lnTo>
                  <a:pt x="33400" y="53502"/>
                </a:lnTo>
                <a:lnTo>
                  <a:pt x="36050" y="54428"/>
                </a:lnTo>
                <a:lnTo>
                  <a:pt x="39289" y="54428"/>
                </a:lnTo>
                <a:lnTo>
                  <a:pt x="42152" y="52740"/>
                </a:lnTo>
                <a:lnTo>
                  <a:pt x="42152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9" y="10374"/>
                </a:lnTo>
                <a:lnTo>
                  <a:pt x="38293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3" y="0"/>
                </a:lnTo>
                <a:lnTo>
                  <a:pt x="21837" y="0"/>
                </a:lnTo>
                <a:lnTo>
                  <a:pt x="19090" y="737"/>
                </a:lnTo>
                <a:lnTo>
                  <a:pt x="16339" y="2209"/>
                </a:lnTo>
                <a:lnTo>
                  <a:pt x="13604" y="3682"/>
                </a:lnTo>
                <a:lnTo>
                  <a:pt x="10857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0"/>
                </a:lnTo>
                <a:lnTo>
                  <a:pt x="309" y="53694"/>
                </a:lnTo>
                <a:lnTo>
                  <a:pt x="2858" y="54428"/>
                </a:lnTo>
                <a:lnTo>
                  <a:pt x="6102" y="54428"/>
                </a:lnTo>
                <a:lnTo>
                  <a:pt x="8959" y="52740"/>
                </a:lnTo>
                <a:lnTo>
                  <a:pt x="8959" y="17628"/>
                </a:lnTo>
                <a:lnTo>
                  <a:pt x="11440" y="14479"/>
                </a:lnTo>
                <a:lnTo>
                  <a:pt x="13790" y="12077"/>
                </a:lnTo>
                <a:lnTo>
                  <a:pt x="18284" y="8802"/>
                </a:lnTo>
                <a:lnTo>
                  <a:pt x="22791" y="7988"/>
                </a:lnTo>
                <a:lnTo>
                  <a:pt x="26060" y="8319"/>
                </a:lnTo>
                <a:lnTo>
                  <a:pt x="28705" y="9651"/>
                </a:lnTo>
                <a:lnTo>
                  <a:pt x="31456" y="13158"/>
                </a:lnTo>
                <a:lnTo>
                  <a:pt x="32533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7504153" y="5905306"/>
            <a:ext cx="34650" cy="55201"/>
          </a:xfrm>
          <a:custGeom>
            <a:avLst/>
            <a:gdLst/>
            <a:ahLst/>
            <a:cxnLst/>
            <a:rect l="l" t="t" r="r" b="b"/>
            <a:pathLst>
              <a:path w="34650" h="55201">
                <a:moveTo>
                  <a:pt x="2264" y="20664"/>
                </a:moveTo>
                <a:lnTo>
                  <a:pt x="3898" y="23633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8"/>
                </a:lnTo>
                <a:lnTo>
                  <a:pt x="16549" y="31099"/>
                </a:lnTo>
                <a:lnTo>
                  <a:pt x="19451" y="32259"/>
                </a:lnTo>
                <a:lnTo>
                  <a:pt x="23072" y="34405"/>
                </a:lnTo>
                <a:lnTo>
                  <a:pt x="25438" y="37198"/>
                </a:lnTo>
                <a:lnTo>
                  <a:pt x="25787" y="39801"/>
                </a:lnTo>
                <a:lnTo>
                  <a:pt x="25552" y="42368"/>
                </a:lnTo>
                <a:lnTo>
                  <a:pt x="22964" y="45841"/>
                </a:lnTo>
                <a:lnTo>
                  <a:pt x="19742" y="47315"/>
                </a:lnTo>
                <a:lnTo>
                  <a:pt x="17132" y="47825"/>
                </a:lnTo>
                <a:lnTo>
                  <a:pt x="13582" y="47825"/>
                </a:lnTo>
                <a:lnTo>
                  <a:pt x="10227" y="47073"/>
                </a:lnTo>
                <a:lnTo>
                  <a:pt x="6177" y="45435"/>
                </a:lnTo>
                <a:lnTo>
                  <a:pt x="3294" y="43790"/>
                </a:lnTo>
                <a:lnTo>
                  <a:pt x="270" y="44171"/>
                </a:lnTo>
                <a:lnTo>
                  <a:pt x="0" y="46821"/>
                </a:lnTo>
                <a:lnTo>
                  <a:pt x="447" y="50223"/>
                </a:lnTo>
                <a:lnTo>
                  <a:pt x="3041" y="52383"/>
                </a:lnTo>
                <a:lnTo>
                  <a:pt x="6228" y="53715"/>
                </a:lnTo>
                <a:lnTo>
                  <a:pt x="8898" y="54504"/>
                </a:lnTo>
                <a:lnTo>
                  <a:pt x="12059" y="55062"/>
                </a:lnTo>
                <a:lnTo>
                  <a:pt x="15448" y="55201"/>
                </a:lnTo>
                <a:lnTo>
                  <a:pt x="18284" y="55201"/>
                </a:lnTo>
                <a:lnTo>
                  <a:pt x="20868" y="54834"/>
                </a:lnTo>
                <a:lnTo>
                  <a:pt x="23223" y="54136"/>
                </a:lnTo>
                <a:lnTo>
                  <a:pt x="27618" y="52397"/>
                </a:lnTo>
                <a:lnTo>
                  <a:pt x="31021" y="49640"/>
                </a:lnTo>
                <a:lnTo>
                  <a:pt x="33275" y="45932"/>
                </a:lnTo>
                <a:lnTo>
                  <a:pt x="34650" y="41644"/>
                </a:lnTo>
                <a:lnTo>
                  <a:pt x="34650" y="36917"/>
                </a:lnTo>
                <a:lnTo>
                  <a:pt x="33599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22" y="24512"/>
                </a:lnTo>
                <a:lnTo>
                  <a:pt x="19166" y="23266"/>
                </a:lnTo>
                <a:lnTo>
                  <a:pt x="16192" y="22071"/>
                </a:lnTo>
                <a:lnTo>
                  <a:pt x="12552" y="19914"/>
                </a:lnTo>
                <a:lnTo>
                  <a:pt x="10148" y="17081"/>
                </a:lnTo>
                <a:lnTo>
                  <a:pt x="9791" y="14414"/>
                </a:lnTo>
                <a:lnTo>
                  <a:pt x="10360" y="11504"/>
                </a:lnTo>
                <a:lnTo>
                  <a:pt x="12787" y="8535"/>
                </a:lnTo>
                <a:lnTo>
                  <a:pt x="16070" y="7325"/>
                </a:lnTo>
                <a:lnTo>
                  <a:pt x="18929" y="7138"/>
                </a:lnTo>
                <a:lnTo>
                  <a:pt x="22147" y="7354"/>
                </a:lnTo>
                <a:lnTo>
                  <a:pt x="25948" y="8610"/>
                </a:lnTo>
                <a:lnTo>
                  <a:pt x="29315" y="10389"/>
                </a:lnTo>
                <a:lnTo>
                  <a:pt x="32123" y="8561"/>
                </a:lnTo>
                <a:lnTo>
                  <a:pt x="32076" y="5867"/>
                </a:lnTo>
                <a:lnTo>
                  <a:pt x="30488" y="2998"/>
                </a:lnTo>
                <a:lnTo>
                  <a:pt x="27543" y="1512"/>
                </a:lnTo>
                <a:lnTo>
                  <a:pt x="24264" y="572"/>
                </a:lnTo>
                <a:lnTo>
                  <a:pt x="21653" y="125"/>
                </a:lnTo>
                <a:lnTo>
                  <a:pt x="16070" y="0"/>
                </a:lnTo>
                <a:lnTo>
                  <a:pt x="13467" y="417"/>
                </a:lnTo>
                <a:lnTo>
                  <a:pt x="11228" y="1230"/>
                </a:lnTo>
                <a:lnTo>
                  <a:pt x="7142" y="3135"/>
                </a:lnTo>
                <a:lnTo>
                  <a:pt x="4169" y="5853"/>
                </a:lnTo>
                <a:lnTo>
                  <a:pt x="2315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7551126" y="5906121"/>
            <a:ext cx="42213" cy="54377"/>
          </a:xfrm>
          <a:custGeom>
            <a:avLst/>
            <a:gdLst/>
            <a:ahLst/>
            <a:cxnLst/>
            <a:rect l="l" t="t" r="r" b="b"/>
            <a:pathLst>
              <a:path w="42213" h="54377">
                <a:moveTo>
                  <a:pt x="36056" y="0"/>
                </a:moveTo>
                <a:lnTo>
                  <a:pt x="33187" y="1701"/>
                </a:lnTo>
                <a:lnTo>
                  <a:pt x="33187" y="36817"/>
                </a:lnTo>
                <a:lnTo>
                  <a:pt x="30675" y="39980"/>
                </a:lnTo>
                <a:lnTo>
                  <a:pt x="28323" y="42368"/>
                </a:lnTo>
                <a:lnTo>
                  <a:pt x="23867" y="45639"/>
                </a:lnTo>
                <a:lnTo>
                  <a:pt x="19356" y="46454"/>
                </a:lnTo>
                <a:lnTo>
                  <a:pt x="16106" y="46108"/>
                </a:lnTo>
                <a:lnTo>
                  <a:pt x="13492" y="44737"/>
                </a:lnTo>
                <a:lnTo>
                  <a:pt x="10709" y="41273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1" y="748"/>
                </a:lnTo>
                <a:lnTo>
                  <a:pt x="6116" y="0"/>
                </a:lnTo>
                <a:lnTo>
                  <a:pt x="2922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6"/>
                </a:lnTo>
                <a:lnTo>
                  <a:pt x="902" y="41464"/>
                </a:lnTo>
                <a:lnTo>
                  <a:pt x="1497" y="44016"/>
                </a:lnTo>
                <a:lnTo>
                  <a:pt x="3862" y="48153"/>
                </a:lnTo>
                <a:lnTo>
                  <a:pt x="7040" y="51595"/>
                </a:lnTo>
                <a:lnTo>
                  <a:pt x="11512" y="53820"/>
                </a:lnTo>
                <a:lnTo>
                  <a:pt x="14244" y="54377"/>
                </a:lnTo>
                <a:lnTo>
                  <a:pt x="20303" y="54377"/>
                </a:lnTo>
                <a:lnTo>
                  <a:pt x="23060" y="53653"/>
                </a:lnTo>
                <a:lnTo>
                  <a:pt x="25782" y="52207"/>
                </a:lnTo>
                <a:lnTo>
                  <a:pt x="28507" y="50745"/>
                </a:lnTo>
                <a:lnTo>
                  <a:pt x="31258" y="48459"/>
                </a:lnTo>
                <a:lnTo>
                  <a:pt x="34055" y="45298"/>
                </a:lnTo>
                <a:lnTo>
                  <a:pt x="34055" y="52217"/>
                </a:lnTo>
                <a:lnTo>
                  <a:pt x="36629" y="53614"/>
                </a:lnTo>
                <a:lnTo>
                  <a:pt x="39537" y="53614"/>
                </a:lnTo>
                <a:lnTo>
                  <a:pt x="42213" y="51926"/>
                </a:lnTo>
                <a:lnTo>
                  <a:pt x="42213" y="1701"/>
                </a:lnTo>
                <a:lnTo>
                  <a:pt x="41964" y="938"/>
                </a:lnTo>
                <a:lnTo>
                  <a:pt x="39303" y="0"/>
                </a:lnTo>
                <a:lnTo>
                  <a:pt x="3605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7610198" y="5905303"/>
            <a:ext cx="28573" cy="54428"/>
          </a:xfrm>
          <a:custGeom>
            <a:avLst/>
            <a:gdLst/>
            <a:ahLst/>
            <a:cxnLst/>
            <a:rect l="l" t="t" r="r" b="b"/>
            <a:pathLst>
              <a:path w="28573" h="54428">
                <a:moveTo>
                  <a:pt x="0" y="2517"/>
                </a:moveTo>
                <a:lnTo>
                  <a:pt x="0" y="52740"/>
                </a:lnTo>
                <a:lnTo>
                  <a:pt x="323" y="53694"/>
                </a:lnTo>
                <a:lnTo>
                  <a:pt x="2868" y="54428"/>
                </a:lnTo>
                <a:lnTo>
                  <a:pt x="6116" y="54428"/>
                </a:lnTo>
                <a:lnTo>
                  <a:pt x="8971" y="52740"/>
                </a:lnTo>
                <a:lnTo>
                  <a:pt x="8971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22" y="11963"/>
                </a:lnTo>
                <a:lnTo>
                  <a:pt x="17355" y="9652"/>
                </a:lnTo>
                <a:lnTo>
                  <a:pt x="19991" y="8712"/>
                </a:lnTo>
                <a:lnTo>
                  <a:pt x="23014" y="8928"/>
                </a:lnTo>
                <a:lnTo>
                  <a:pt x="25787" y="9756"/>
                </a:lnTo>
                <a:lnTo>
                  <a:pt x="28522" y="8435"/>
                </a:lnTo>
                <a:lnTo>
                  <a:pt x="28573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8" y="2656"/>
                </a:lnTo>
                <a:lnTo>
                  <a:pt x="10721" y="6184"/>
                </a:lnTo>
                <a:lnTo>
                  <a:pt x="8111" y="9817"/>
                </a:lnTo>
                <a:lnTo>
                  <a:pt x="8111" y="2225"/>
                </a:lnTo>
                <a:lnTo>
                  <a:pt x="5544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7645928" y="5905306"/>
            <a:ext cx="45050" cy="55201"/>
          </a:xfrm>
          <a:custGeom>
            <a:avLst/>
            <a:gdLst/>
            <a:ahLst/>
            <a:cxnLst/>
            <a:rect l="l" t="t" r="r" b="b"/>
            <a:pathLst>
              <a:path w="45050" h="55201">
                <a:moveTo>
                  <a:pt x="44644" y="17424"/>
                </a:moveTo>
                <a:lnTo>
                  <a:pt x="43826" y="14540"/>
                </a:lnTo>
                <a:lnTo>
                  <a:pt x="43009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3"/>
                </a:lnTo>
                <a:lnTo>
                  <a:pt x="30618" y="647"/>
                </a:lnTo>
                <a:lnTo>
                  <a:pt x="27349" y="0"/>
                </a:lnTo>
                <a:lnTo>
                  <a:pt x="27396" y="7199"/>
                </a:lnTo>
                <a:lnTo>
                  <a:pt x="30653" y="8582"/>
                </a:lnTo>
                <a:lnTo>
                  <a:pt x="32871" y="11339"/>
                </a:lnTo>
                <a:lnTo>
                  <a:pt x="35086" y="14083"/>
                </a:lnTo>
                <a:lnTo>
                  <a:pt x="36122" y="17881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8" y="14958"/>
                </a:lnTo>
                <a:lnTo>
                  <a:pt x="13766" y="1929"/>
                </a:lnTo>
                <a:lnTo>
                  <a:pt x="10872" y="3210"/>
                </a:lnTo>
                <a:lnTo>
                  <a:pt x="8394" y="5054"/>
                </a:lnTo>
                <a:lnTo>
                  <a:pt x="4298" y="9852"/>
                </a:lnTo>
                <a:lnTo>
                  <a:pt x="2735" y="12776"/>
                </a:lnTo>
                <a:lnTo>
                  <a:pt x="1648" y="16217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0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9"/>
                </a:lnTo>
                <a:lnTo>
                  <a:pt x="8333" y="50605"/>
                </a:lnTo>
                <a:lnTo>
                  <a:pt x="10882" y="52318"/>
                </a:lnTo>
                <a:lnTo>
                  <a:pt x="13902" y="53474"/>
                </a:lnTo>
                <a:lnTo>
                  <a:pt x="16934" y="54618"/>
                </a:lnTo>
                <a:lnTo>
                  <a:pt x="20452" y="55201"/>
                </a:lnTo>
                <a:lnTo>
                  <a:pt x="24486" y="55201"/>
                </a:lnTo>
                <a:lnTo>
                  <a:pt x="28994" y="55022"/>
                </a:lnTo>
                <a:lnTo>
                  <a:pt x="33091" y="54312"/>
                </a:lnTo>
                <a:lnTo>
                  <a:pt x="36460" y="53474"/>
                </a:lnTo>
                <a:lnTo>
                  <a:pt x="40262" y="52091"/>
                </a:lnTo>
                <a:lnTo>
                  <a:pt x="42847" y="49424"/>
                </a:lnTo>
                <a:lnTo>
                  <a:pt x="42984" y="46821"/>
                </a:lnTo>
                <a:lnTo>
                  <a:pt x="42191" y="44132"/>
                </a:lnTo>
                <a:lnTo>
                  <a:pt x="39568" y="44510"/>
                </a:lnTo>
                <a:lnTo>
                  <a:pt x="36283" y="45817"/>
                </a:lnTo>
                <a:lnTo>
                  <a:pt x="33375" y="46742"/>
                </a:lnTo>
                <a:lnTo>
                  <a:pt x="29735" y="47519"/>
                </a:lnTo>
                <a:lnTo>
                  <a:pt x="25330" y="47721"/>
                </a:lnTo>
                <a:lnTo>
                  <a:pt x="22371" y="47721"/>
                </a:lnTo>
                <a:lnTo>
                  <a:pt x="17826" y="46426"/>
                </a:lnTo>
                <a:lnTo>
                  <a:pt x="14130" y="44358"/>
                </a:lnTo>
                <a:lnTo>
                  <a:pt x="11577" y="41158"/>
                </a:lnTo>
                <a:lnTo>
                  <a:pt x="10126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50" y="25448"/>
                </a:lnTo>
                <a:lnTo>
                  <a:pt x="45050" y="20509"/>
                </a:lnTo>
                <a:lnTo>
                  <a:pt x="44644" y="17424"/>
                </a:lnTo>
                <a:close/>
              </a:path>
              <a:path w="45050" h="55201">
                <a:moveTo>
                  <a:pt x="10968" y="14958"/>
                </a:moveTo>
                <a:lnTo>
                  <a:pt x="12978" y="11887"/>
                </a:lnTo>
                <a:lnTo>
                  <a:pt x="15515" y="9345"/>
                </a:lnTo>
                <a:lnTo>
                  <a:pt x="18867" y="7642"/>
                </a:lnTo>
                <a:lnTo>
                  <a:pt x="23040" y="7199"/>
                </a:lnTo>
                <a:lnTo>
                  <a:pt x="27396" y="7199"/>
                </a:lnTo>
                <a:lnTo>
                  <a:pt x="27349" y="0"/>
                </a:lnTo>
                <a:lnTo>
                  <a:pt x="19922" y="0"/>
                </a:lnTo>
                <a:lnTo>
                  <a:pt x="16675" y="647"/>
                </a:lnTo>
                <a:lnTo>
                  <a:pt x="13766" y="1929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7700979" y="5905306"/>
            <a:ext cx="34664" cy="55201"/>
          </a:xfrm>
          <a:custGeom>
            <a:avLst/>
            <a:gdLst/>
            <a:ahLst/>
            <a:cxnLst/>
            <a:rect l="l" t="t" r="r" b="b"/>
            <a:pathLst>
              <a:path w="34664" h="55201">
                <a:moveTo>
                  <a:pt x="2268" y="20664"/>
                </a:moveTo>
                <a:lnTo>
                  <a:pt x="3914" y="23633"/>
                </a:lnTo>
                <a:lnTo>
                  <a:pt x="7553" y="26910"/>
                </a:lnTo>
                <a:lnTo>
                  <a:pt x="10487" y="28511"/>
                </a:lnTo>
                <a:lnTo>
                  <a:pt x="13533" y="29858"/>
                </a:lnTo>
                <a:lnTo>
                  <a:pt x="16564" y="31099"/>
                </a:lnTo>
                <a:lnTo>
                  <a:pt x="19462" y="32259"/>
                </a:lnTo>
                <a:lnTo>
                  <a:pt x="23087" y="34405"/>
                </a:lnTo>
                <a:lnTo>
                  <a:pt x="25441" y="37198"/>
                </a:lnTo>
                <a:lnTo>
                  <a:pt x="25801" y="39801"/>
                </a:lnTo>
                <a:lnTo>
                  <a:pt x="25553" y="42368"/>
                </a:lnTo>
                <a:lnTo>
                  <a:pt x="22979" y="45841"/>
                </a:lnTo>
                <a:lnTo>
                  <a:pt x="19757" y="47315"/>
                </a:lnTo>
                <a:lnTo>
                  <a:pt x="17147" y="47825"/>
                </a:lnTo>
                <a:lnTo>
                  <a:pt x="13597" y="47825"/>
                </a:lnTo>
                <a:lnTo>
                  <a:pt x="10228" y="47073"/>
                </a:lnTo>
                <a:lnTo>
                  <a:pt x="6178" y="45435"/>
                </a:lnTo>
                <a:lnTo>
                  <a:pt x="3309" y="43790"/>
                </a:lnTo>
                <a:lnTo>
                  <a:pt x="284" y="44171"/>
                </a:lnTo>
                <a:lnTo>
                  <a:pt x="0" y="46821"/>
                </a:lnTo>
                <a:lnTo>
                  <a:pt x="461" y="50223"/>
                </a:lnTo>
                <a:lnTo>
                  <a:pt x="3046" y="52383"/>
                </a:lnTo>
                <a:lnTo>
                  <a:pt x="6239" y="53715"/>
                </a:lnTo>
                <a:lnTo>
                  <a:pt x="8903" y="54504"/>
                </a:lnTo>
                <a:lnTo>
                  <a:pt x="12061" y="55062"/>
                </a:lnTo>
                <a:lnTo>
                  <a:pt x="15452" y="55201"/>
                </a:lnTo>
                <a:lnTo>
                  <a:pt x="18287" y="55201"/>
                </a:lnTo>
                <a:lnTo>
                  <a:pt x="20883" y="54834"/>
                </a:lnTo>
                <a:lnTo>
                  <a:pt x="23238" y="54136"/>
                </a:lnTo>
                <a:lnTo>
                  <a:pt x="27633" y="52397"/>
                </a:lnTo>
                <a:lnTo>
                  <a:pt x="31036" y="49640"/>
                </a:lnTo>
                <a:lnTo>
                  <a:pt x="33279" y="45932"/>
                </a:lnTo>
                <a:lnTo>
                  <a:pt x="34664" y="41644"/>
                </a:lnTo>
                <a:lnTo>
                  <a:pt x="34664" y="36917"/>
                </a:lnTo>
                <a:lnTo>
                  <a:pt x="33602" y="33491"/>
                </a:lnTo>
                <a:lnTo>
                  <a:pt x="31968" y="30581"/>
                </a:lnTo>
                <a:lnTo>
                  <a:pt x="28303" y="27406"/>
                </a:lnTo>
                <a:lnTo>
                  <a:pt x="25294" y="25844"/>
                </a:lnTo>
                <a:lnTo>
                  <a:pt x="22233" y="24512"/>
                </a:lnTo>
                <a:lnTo>
                  <a:pt x="19178" y="23266"/>
                </a:lnTo>
                <a:lnTo>
                  <a:pt x="16207" y="22071"/>
                </a:lnTo>
                <a:lnTo>
                  <a:pt x="12553" y="19914"/>
                </a:lnTo>
                <a:lnTo>
                  <a:pt x="10163" y="17081"/>
                </a:lnTo>
                <a:lnTo>
                  <a:pt x="9796" y="14414"/>
                </a:lnTo>
                <a:lnTo>
                  <a:pt x="10375" y="11504"/>
                </a:lnTo>
                <a:lnTo>
                  <a:pt x="12801" y="8535"/>
                </a:lnTo>
                <a:lnTo>
                  <a:pt x="16085" y="7325"/>
                </a:lnTo>
                <a:lnTo>
                  <a:pt x="18929" y="7138"/>
                </a:lnTo>
                <a:lnTo>
                  <a:pt x="22162" y="7354"/>
                </a:lnTo>
                <a:lnTo>
                  <a:pt x="25963" y="8610"/>
                </a:lnTo>
                <a:lnTo>
                  <a:pt x="29329" y="10389"/>
                </a:lnTo>
                <a:lnTo>
                  <a:pt x="32137" y="8561"/>
                </a:lnTo>
                <a:lnTo>
                  <a:pt x="32080" y="5867"/>
                </a:lnTo>
                <a:lnTo>
                  <a:pt x="30506" y="2998"/>
                </a:lnTo>
                <a:lnTo>
                  <a:pt x="27558" y="1512"/>
                </a:lnTo>
                <a:lnTo>
                  <a:pt x="24278" y="572"/>
                </a:lnTo>
                <a:lnTo>
                  <a:pt x="21668" y="125"/>
                </a:lnTo>
                <a:lnTo>
                  <a:pt x="16085" y="0"/>
                </a:lnTo>
                <a:lnTo>
                  <a:pt x="13472" y="417"/>
                </a:lnTo>
                <a:lnTo>
                  <a:pt x="11243" y="1230"/>
                </a:lnTo>
                <a:lnTo>
                  <a:pt x="7157" y="3135"/>
                </a:lnTo>
                <a:lnTo>
                  <a:pt x="4173" y="5853"/>
                </a:lnTo>
                <a:lnTo>
                  <a:pt x="2329" y="9234"/>
                </a:lnTo>
                <a:lnTo>
                  <a:pt x="1217" y="12927"/>
                </a:lnTo>
                <a:lnTo>
                  <a:pt x="1217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7770186" y="5905364"/>
            <a:ext cx="38620" cy="55142"/>
          </a:xfrm>
          <a:custGeom>
            <a:avLst/>
            <a:gdLst/>
            <a:ahLst/>
            <a:cxnLst/>
            <a:rect l="l" t="t" r="r" b="b"/>
            <a:pathLst>
              <a:path w="38620" h="55142">
                <a:moveTo>
                  <a:pt x="9650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07" y="16268"/>
                </a:lnTo>
                <a:lnTo>
                  <a:pt x="12811" y="12866"/>
                </a:lnTo>
                <a:lnTo>
                  <a:pt x="15113" y="9461"/>
                </a:lnTo>
                <a:lnTo>
                  <a:pt x="18417" y="7746"/>
                </a:lnTo>
                <a:lnTo>
                  <a:pt x="24843" y="7746"/>
                </a:lnTo>
                <a:lnTo>
                  <a:pt x="28197" y="8686"/>
                </a:lnTo>
                <a:lnTo>
                  <a:pt x="32161" y="10721"/>
                </a:lnTo>
                <a:lnTo>
                  <a:pt x="35553" y="13374"/>
                </a:lnTo>
                <a:lnTo>
                  <a:pt x="38400" y="11229"/>
                </a:lnTo>
                <a:lnTo>
                  <a:pt x="38387" y="8547"/>
                </a:lnTo>
                <a:lnTo>
                  <a:pt x="37558" y="5717"/>
                </a:lnTo>
                <a:lnTo>
                  <a:pt x="34735" y="3290"/>
                </a:lnTo>
                <a:lnTo>
                  <a:pt x="31441" y="1628"/>
                </a:lnTo>
                <a:lnTo>
                  <a:pt x="28853" y="749"/>
                </a:lnTo>
                <a:lnTo>
                  <a:pt x="25919" y="154"/>
                </a:lnTo>
                <a:lnTo>
                  <a:pt x="22852" y="0"/>
                </a:lnTo>
                <a:lnTo>
                  <a:pt x="19620" y="0"/>
                </a:lnTo>
                <a:lnTo>
                  <a:pt x="16624" y="547"/>
                </a:lnTo>
                <a:lnTo>
                  <a:pt x="13837" y="1652"/>
                </a:lnTo>
                <a:lnTo>
                  <a:pt x="11065" y="2743"/>
                </a:lnTo>
                <a:lnTo>
                  <a:pt x="8653" y="4432"/>
                </a:lnTo>
                <a:lnTo>
                  <a:pt x="4554" y="8967"/>
                </a:lnTo>
                <a:lnTo>
                  <a:pt x="2943" y="11887"/>
                </a:lnTo>
                <a:lnTo>
                  <a:pt x="1756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8" y="36375"/>
                </a:lnTo>
                <a:lnTo>
                  <a:pt x="1432" y="39715"/>
                </a:lnTo>
                <a:lnTo>
                  <a:pt x="2400" y="43041"/>
                </a:lnTo>
                <a:lnTo>
                  <a:pt x="3797" y="45843"/>
                </a:lnTo>
                <a:lnTo>
                  <a:pt x="5629" y="48129"/>
                </a:lnTo>
                <a:lnTo>
                  <a:pt x="9740" y="52167"/>
                </a:lnTo>
                <a:lnTo>
                  <a:pt x="12462" y="53348"/>
                </a:lnTo>
                <a:lnTo>
                  <a:pt x="15177" y="54543"/>
                </a:lnTo>
                <a:lnTo>
                  <a:pt x="18294" y="55142"/>
                </a:lnTo>
                <a:lnTo>
                  <a:pt x="23521" y="55142"/>
                </a:lnTo>
                <a:lnTo>
                  <a:pt x="26761" y="54634"/>
                </a:lnTo>
                <a:lnTo>
                  <a:pt x="29832" y="53856"/>
                </a:lnTo>
                <a:lnTo>
                  <a:pt x="32557" y="52779"/>
                </a:lnTo>
                <a:lnTo>
                  <a:pt x="35960" y="50796"/>
                </a:lnTo>
                <a:lnTo>
                  <a:pt x="38375" y="47862"/>
                </a:lnTo>
                <a:lnTo>
                  <a:pt x="38620" y="45036"/>
                </a:lnTo>
                <a:lnTo>
                  <a:pt x="38595" y="43665"/>
                </a:lnTo>
                <a:lnTo>
                  <a:pt x="36730" y="40792"/>
                </a:lnTo>
                <a:lnTo>
                  <a:pt x="33595" y="43157"/>
                </a:lnTo>
                <a:lnTo>
                  <a:pt x="29955" y="45476"/>
                </a:lnTo>
                <a:lnTo>
                  <a:pt x="26837" y="46822"/>
                </a:lnTo>
                <a:lnTo>
                  <a:pt x="22950" y="47163"/>
                </a:lnTo>
                <a:lnTo>
                  <a:pt x="18837" y="46757"/>
                </a:lnTo>
                <a:lnTo>
                  <a:pt x="15472" y="45158"/>
                </a:lnTo>
                <a:lnTo>
                  <a:pt x="12898" y="42303"/>
                </a:lnTo>
                <a:lnTo>
                  <a:pt x="10857" y="38635"/>
                </a:lnTo>
                <a:lnTo>
                  <a:pt x="9650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7817227" y="5905299"/>
            <a:ext cx="48959" cy="55203"/>
          </a:xfrm>
          <a:custGeom>
            <a:avLst/>
            <a:gdLst/>
            <a:ahLst/>
            <a:cxnLst/>
            <a:rect l="l" t="t" r="r" b="b"/>
            <a:pathLst>
              <a:path w="48959" h="55203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9" y="39474"/>
                </a:lnTo>
                <a:lnTo>
                  <a:pt x="2448" y="42811"/>
                </a:lnTo>
                <a:lnTo>
                  <a:pt x="3930" y="45666"/>
                </a:lnTo>
                <a:lnTo>
                  <a:pt x="5925" y="48002"/>
                </a:lnTo>
                <a:lnTo>
                  <a:pt x="10421" y="52142"/>
                </a:lnTo>
                <a:lnTo>
                  <a:pt x="9544" y="32804"/>
                </a:lnTo>
                <a:lnTo>
                  <a:pt x="9306" y="30226"/>
                </a:lnTo>
                <a:lnTo>
                  <a:pt x="9306" y="24613"/>
                </a:lnTo>
                <a:lnTo>
                  <a:pt x="9605" y="21971"/>
                </a:lnTo>
                <a:lnTo>
                  <a:pt x="10209" y="19545"/>
                </a:lnTo>
                <a:lnTo>
                  <a:pt x="11732" y="15038"/>
                </a:lnTo>
                <a:lnTo>
                  <a:pt x="14220" y="11506"/>
                </a:lnTo>
                <a:lnTo>
                  <a:pt x="17736" y="9159"/>
                </a:lnTo>
                <a:lnTo>
                  <a:pt x="21945" y="7722"/>
                </a:lnTo>
                <a:lnTo>
                  <a:pt x="27518" y="7722"/>
                </a:lnTo>
                <a:lnTo>
                  <a:pt x="29930" y="8244"/>
                </a:lnTo>
                <a:lnTo>
                  <a:pt x="33807" y="10364"/>
                </a:lnTo>
                <a:lnTo>
                  <a:pt x="36464" y="13625"/>
                </a:lnTo>
                <a:lnTo>
                  <a:pt x="38422" y="17579"/>
                </a:lnTo>
                <a:lnTo>
                  <a:pt x="39401" y="22418"/>
                </a:lnTo>
                <a:lnTo>
                  <a:pt x="39660" y="24980"/>
                </a:lnTo>
                <a:lnTo>
                  <a:pt x="39660" y="30596"/>
                </a:lnTo>
                <a:lnTo>
                  <a:pt x="39376" y="33249"/>
                </a:lnTo>
                <a:lnTo>
                  <a:pt x="38783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4" y="45982"/>
                </a:lnTo>
                <a:lnTo>
                  <a:pt x="27031" y="47456"/>
                </a:lnTo>
                <a:lnTo>
                  <a:pt x="21499" y="47456"/>
                </a:lnTo>
                <a:lnTo>
                  <a:pt x="19098" y="46922"/>
                </a:lnTo>
                <a:lnTo>
                  <a:pt x="15209" y="44805"/>
                </a:lnTo>
                <a:lnTo>
                  <a:pt x="12513" y="41569"/>
                </a:lnTo>
                <a:lnTo>
                  <a:pt x="13417" y="53348"/>
                </a:lnTo>
                <a:lnTo>
                  <a:pt x="16402" y="54594"/>
                </a:lnTo>
                <a:lnTo>
                  <a:pt x="19904" y="55203"/>
                </a:lnTo>
                <a:lnTo>
                  <a:pt x="28061" y="55203"/>
                </a:lnTo>
                <a:lnTo>
                  <a:pt x="31701" y="54504"/>
                </a:lnTo>
                <a:lnTo>
                  <a:pt x="34844" y="53107"/>
                </a:lnTo>
                <a:lnTo>
                  <a:pt x="37980" y="51724"/>
                </a:lnTo>
                <a:lnTo>
                  <a:pt x="40590" y="49770"/>
                </a:lnTo>
                <a:lnTo>
                  <a:pt x="44762" y="44795"/>
                </a:lnTo>
                <a:lnTo>
                  <a:pt x="46335" y="41821"/>
                </a:lnTo>
                <a:lnTo>
                  <a:pt x="47386" y="38379"/>
                </a:lnTo>
                <a:lnTo>
                  <a:pt x="48437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3" y="19102"/>
                </a:lnTo>
                <a:lnTo>
                  <a:pt x="47472" y="15760"/>
                </a:lnTo>
                <a:lnTo>
                  <a:pt x="46471" y="12409"/>
                </a:lnTo>
                <a:lnTo>
                  <a:pt x="44970" y="9551"/>
                </a:lnTo>
                <a:lnTo>
                  <a:pt x="42980" y="7214"/>
                </a:lnTo>
                <a:lnTo>
                  <a:pt x="38483" y="3086"/>
                </a:lnTo>
                <a:lnTo>
                  <a:pt x="35499" y="1854"/>
                </a:lnTo>
                <a:lnTo>
                  <a:pt x="32508" y="623"/>
                </a:lnTo>
                <a:lnTo>
                  <a:pt x="29001" y="0"/>
                </a:lnTo>
                <a:lnTo>
                  <a:pt x="20807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6"/>
                </a:lnTo>
                <a:lnTo>
                  <a:pt x="8315" y="5386"/>
                </a:lnTo>
                <a:lnTo>
                  <a:pt x="4144" y="10375"/>
                </a:lnTo>
                <a:lnTo>
                  <a:pt x="2584" y="13335"/>
                </a:lnTo>
                <a:lnTo>
                  <a:pt x="1555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3">
                <a:moveTo>
                  <a:pt x="10533" y="37645"/>
                </a:moveTo>
                <a:lnTo>
                  <a:pt x="9544" y="32804"/>
                </a:lnTo>
                <a:lnTo>
                  <a:pt x="10421" y="52142"/>
                </a:lnTo>
                <a:lnTo>
                  <a:pt x="13417" y="53348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7879460" y="5905306"/>
            <a:ext cx="72618" cy="54428"/>
          </a:xfrm>
          <a:custGeom>
            <a:avLst/>
            <a:gdLst/>
            <a:ahLst/>
            <a:cxnLst/>
            <a:rect l="l" t="t" r="r" b="b"/>
            <a:pathLst>
              <a:path w="72618" h="54428">
                <a:moveTo>
                  <a:pt x="63953" y="53694"/>
                </a:moveTo>
                <a:lnTo>
                  <a:pt x="66516" y="54428"/>
                </a:lnTo>
                <a:lnTo>
                  <a:pt x="69763" y="54428"/>
                </a:lnTo>
                <a:lnTo>
                  <a:pt x="72618" y="52740"/>
                </a:lnTo>
                <a:lnTo>
                  <a:pt x="72618" y="18162"/>
                </a:lnTo>
                <a:lnTo>
                  <a:pt x="72348" y="15468"/>
                </a:lnTo>
                <a:lnTo>
                  <a:pt x="71790" y="12917"/>
                </a:lnTo>
                <a:lnTo>
                  <a:pt x="71221" y="10374"/>
                </a:lnTo>
                <a:lnTo>
                  <a:pt x="68957" y="6249"/>
                </a:lnTo>
                <a:lnTo>
                  <a:pt x="65897" y="2833"/>
                </a:lnTo>
                <a:lnTo>
                  <a:pt x="61612" y="572"/>
                </a:lnTo>
                <a:lnTo>
                  <a:pt x="58963" y="0"/>
                </a:lnTo>
                <a:lnTo>
                  <a:pt x="55821" y="0"/>
                </a:lnTo>
                <a:lnTo>
                  <a:pt x="53221" y="180"/>
                </a:lnTo>
                <a:lnTo>
                  <a:pt x="50647" y="888"/>
                </a:lnTo>
                <a:lnTo>
                  <a:pt x="47959" y="2225"/>
                </a:lnTo>
                <a:lnTo>
                  <a:pt x="45172" y="4038"/>
                </a:lnTo>
                <a:lnTo>
                  <a:pt x="42241" y="6565"/>
                </a:lnTo>
                <a:lnTo>
                  <a:pt x="38479" y="8459"/>
                </a:lnTo>
                <a:lnTo>
                  <a:pt x="36880" y="5892"/>
                </a:lnTo>
                <a:lnTo>
                  <a:pt x="33723" y="2757"/>
                </a:lnTo>
                <a:lnTo>
                  <a:pt x="31074" y="1206"/>
                </a:lnTo>
                <a:lnTo>
                  <a:pt x="27842" y="241"/>
                </a:lnTo>
                <a:lnTo>
                  <a:pt x="23982" y="0"/>
                </a:lnTo>
                <a:lnTo>
                  <a:pt x="21333" y="0"/>
                </a:lnTo>
                <a:lnTo>
                  <a:pt x="18719" y="737"/>
                </a:lnTo>
                <a:lnTo>
                  <a:pt x="16131" y="2209"/>
                </a:lnTo>
                <a:lnTo>
                  <a:pt x="13545" y="3682"/>
                </a:lnTo>
                <a:lnTo>
                  <a:pt x="10857" y="5994"/>
                </a:lnTo>
                <a:lnTo>
                  <a:pt x="8098" y="9143"/>
                </a:lnTo>
                <a:lnTo>
                  <a:pt x="8098" y="2209"/>
                </a:lnTo>
                <a:lnTo>
                  <a:pt x="5532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0"/>
                </a:lnTo>
                <a:lnTo>
                  <a:pt x="312" y="53694"/>
                </a:lnTo>
                <a:lnTo>
                  <a:pt x="2861" y="54428"/>
                </a:lnTo>
                <a:lnTo>
                  <a:pt x="6104" y="54428"/>
                </a:lnTo>
                <a:lnTo>
                  <a:pt x="8967" y="52740"/>
                </a:lnTo>
                <a:lnTo>
                  <a:pt x="8967" y="17628"/>
                </a:lnTo>
                <a:lnTo>
                  <a:pt x="11440" y="14479"/>
                </a:lnTo>
                <a:lnTo>
                  <a:pt x="15821" y="10439"/>
                </a:lnTo>
                <a:lnTo>
                  <a:pt x="20019" y="7988"/>
                </a:lnTo>
                <a:lnTo>
                  <a:pt x="23755" y="7988"/>
                </a:lnTo>
                <a:lnTo>
                  <a:pt x="26419" y="8992"/>
                </a:lnTo>
                <a:lnTo>
                  <a:pt x="29429" y="11887"/>
                </a:lnTo>
                <a:lnTo>
                  <a:pt x="30829" y="14669"/>
                </a:lnTo>
                <a:lnTo>
                  <a:pt x="31617" y="18162"/>
                </a:lnTo>
                <a:lnTo>
                  <a:pt x="31816" y="22226"/>
                </a:lnTo>
                <a:lnTo>
                  <a:pt x="31816" y="52740"/>
                </a:lnTo>
                <a:lnTo>
                  <a:pt x="32139" y="53694"/>
                </a:lnTo>
                <a:lnTo>
                  <a:pt x="34728" y="54428"/>
                </a:lnTo>
                <a:lnTo>
                  <a:pt x="37871" y="54428"/>
                </a:lnTo>
                <a:lnTo>
                  <a:pt x="40805" y="52740"/>
                </a:lnTo>
                <a:lnTo>
                  <a:pt x="40805" y="17628"/>
                </a:lnTo>
                <a:lnTo>
                  <a:pt x="43307" y="14479"/>
                </a:lnTo>
                <a:lnTo>
                  <a:pt x="47674" y="10439"/>
                </a:lnTo>
                <a:lnTo>
                  <a:pt x="51836" y="7988"/>
                </a:lnTo>
                <a:lnTo>
                  <a:pt x="55576" y="7988"/>
                </a:lnTo>
                <a:lnTo>
                  <a:pt x="58258" y="8992"/>
                </a:lnTo>
                <a:lnTo>
                  <a:pt x="61304" y="11887"/>
                </a:lnTo>
                <a:lnTo>
                  <a:pt x="62682" y="14669"/>
                </a:lnTo>
                <a:lnTo>
                  <a:pt x="63409" y="18162"/>
                </a:lnTo>
                <a:lnTo>
                  <a:pt x="63596" y="22226"/>
                </a:lnTo>
                <a:lnTo>
                  <a:pt x="63596" y="52740"/>
                </a:lnTo>
                <a:lnTo>
                  <a:pt x="63953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7968589" y="5905306"/>
            <a:ext cx="45053" cy="74408"/>
          </a:xfrm>
          <a:custGeom>
            <a:avLst/>
            <a:gdLst/>
            <a:ahLst/>
            <a:cxnLst/>
            <a:rect l="l" t="t" r="r" b="b"/>
            <a:pathLst>
              <a:path w="45053" h="74408">
                <a:moveTo>
                  <a:pt x="0" y="2515"/>
                </a:moveTo>
                <a:lnTo>
                  <a:pt x="0" y="72665"/>
                </a:lnTo>
                <a:lnTo>
                  <a:pt x="323" y="73670"/>
                </a:lnTo>
                <a:lnTo>
                  <a:pt x="2876" y="74408"/>
                </a:lnTo>
                <a:lnTo>
                  <a:pt x="6108" y="74408"/>
                </a:lnTo>
                <a:lnTo>
                  <a:pt x="8977" y="72665"/>
                </a:lnTo>
                <a:lnTo>
                  <a:pt x="8977" y="47544"/>
                </a:lnTo>
                <a:lnTo>
                  <a:pt x="10278" y="48855"/>
                </a:lnTo>
                <a:lnTo>
                  <a:pt x="13830" y="51926"/>
                </a:lnTo>
                <a:lnTo>
                  <a:pt x="17373" y="53996"/>
                </a:lnTo>
                <a:lnTo>
                  <a:pt x="21048" y="55050"/>
                </a:lnTo>
                <a:lnTo>
                  <a:pt x="23831" y="55191"/>
                </a:lnTo>
                <a:lnTo>
                  <a:pt x="27240" y="55191"/>
                </a:lnTo>
                <a:lnTo>
                  <a:pt x="30271" y="54543"/>
                </a:lnTo>
                <a:lnTo>
                  <a:pt x="32906" y="53211"/>
                </a:lnTo>
                <a:lnTo>
                  <a:pt x="35556" y="51901"/>
                </a:lnTo>
                <a:lnTo>
                  <a:pt x="33821" y="39283"/>
                </a:lnTo>
                <a:lnTo>
                  <a:pt x="31819" y="42990"/>
                </a:lnTo>
                <a:lnTo>
                  <a:pt x="28872" y="45604"/>
                </a:lnTo>
                <a:lnTo>
                  <a:pt x="25307" y="47268"/>
                </a:lnTo>
                <a:lnTo>
                  <a:pt x="20601" y="47268"/>
                </a:lnTo>
                <a:lnTo>
                  <a:pt x="16033" y="44819"/>
                </a:lnTo>
                <a:lnTo>
                  <a:pt x="11455" y="40831"/>
                </a:lnTo>
                <a:lnTo>
                  <a:pt x="8977" y="37720"/>
                </a:lnTo>
                <a:lnTo>
                  <a:pt x="8977" y="17754"/>
                </a:lnTo>
                <a:lnTo>
                  <a:pt x="11764" y="14403"/>
                </a:lnTo>
                <a:lnTo>
                  <a:pt x="15527" y="10896"/>
                </a:lnTo>
                <a:lnTo>
                  <a:pt x="19008" y="8816"/>
                </a:lnTo>
                <a:lnTo>
                  <a:pt x="22420" y="7937"/>
                </a:lnTo>
                <a:lnTo>
                  <a:pt x="22114" y="190"/>
                </a:lnTo>
                <a:lnTo>
                  <a:pt x="19180" y="979"/>
                </a:lnTo>
                <a:lnTo>
                  <a:pt x="16357" y="2311"/>
                </a:lnTo>
                <a:lnTo>
                  <a:pt x="13571" y="4038"/>
                </a:lnTo>
                <a:lnTo>
                  <a:pt x="10810" y="6350"/>
                </a:lnTo>
                <a:lnTo>
                  <a:pt x="7890" y="9273"/>
                </a:lnTo>
                <a:lnTo>
                  <a:pt x="7890" y="2185"/>
                </a:lnTo>
                <a:lnTo>
                  <a:pt x="5298" y="814"/>
                </a:lnTo>
                <a:lnTo>
                  <a:pt x="2576" y="814"/>
                </a:lnTo>
                <a:lnTo>
                  <a:pt x="0" y="2515"/>
                </a:lnTo>
                <a:close/>
              </a:path>
              <a:path w="45053" h="74408">
                <a:moveTo>
                  <a:pt x="45053" y="26849"/>
                </a:moveTo>
                <a:lnTo>
                  <a:pt x="45053" y="23205"/>
                </a:lnTo>
                <a:lnTo>
                  <a:pt x="44693" y="19749"/>
                </a:lnTo>
                <a:lnTo>
                  <a:pt x="43962" y="16498"/>
                </a:lnTo>
                <a:lnTo>
                  <a:pt x="43232" y="13247"/>
                </a:lnTo>
                <a:lnTo>
                  <a:pt x="42080" y="10389"/>
                </a:lnTo>
                <a:lnTo>
                  <a:pt x="40506" y="7937"/>
                </a:lnTo>
                <a:lnTo>
                  <a:pt x="36892" y="3545"/>
                </a:lnTo>
                <a:lnTo>
                  <a:pt x="31876" y="712"/>
                </a:lnTo>
                <a:lnTo>
                  <a:pt x="28846" y="0"/>
                </a:lnTo>
                <a:lnTo>
                  <a:pt x="25297" y="0"/>
                </a:lnTo>
                <a:lnTo>
                  <a:pt x="22114" y="190"/>
                </a:lnTo>
                <a:lnTo>
                  <a:pt x="22420" y="7937"/>
                </a:lnTo>
                <a:lnTo>
                  <a:pt x="25927" y="7937"/>
                </a:lnTo>
                <a:lnTo>
                  <a:pt x="29455" y="9601"/>
                </a:lnTo>
                <a:lnTo>
                  <a:pt x="32273" y="12218"/>
                </a:lnTo>
                <a:lnTo>
                  <a:pt x="34135" y="15941"/>
                </a:lnTo>
                <a:lnTo>
                  <a:pt x="35175" y="20462"/>
                </a:lnTo>
                <a:lnTo>
                  <a:pt x="35744" y="25351"/>
                </a:lnTo>
                <a:lnTo>
                  <a:pt x="35744" y="30265"/>
                </a:lnTo>
                <a:lnTo>
                  <a:pt x="35027" y="34888"/>
                </a:lnTo>
                <a:lnTo>
                  <a:pt x="33821" y="39283"/>
                </a:lnTo>
                <a:lnTo>
                  <a:pt x="35556" y="51901"/>
                </a:lnTo>
                <a:lnTo>
                  <a:pt x="37785" y="50011"/>
                </a:lnTo>
                <a:lnTo>
                  <a:pt x="41374" y="45137"/>
                </a:lnTo>
                <a:lnTo>
                  <a:pt x="42724" y="42177"/>
                </a:lnTo>
                <a:lnTo>
                  <a:pt x="43667" y="38685"/>
                </a:lnTo>
                <a:lnTo>
                  <a:pt x="44582" y="35178"/>
                </a:lnTo>
                <a:lnTo>
                  <a:pt x="45053" y="31244"/>
                </a:lnTo>
                <a:lnTo>
                  <a:pt x="45053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8027395" y="5881738"/>
            <a:ext cx="8973" cy="77997"/>
          </a:xfrm>
          <a:custGeom>
            <a:avLst/>
            <a:gdLst/>
            <a:ahLst/>
            <a:cxnLst/>
            <a:rect l="l" t="t" r="r" b="b"/>
            <a:pathLst>
              <a:path w="8973" h="77997">
                <a:moveTo>
                  <a:pt x="8973" y="76309"/>
                </a:moveTo>
                <a:lnTo>
                  <a:pt x="8973" y="1752"/>
                </a:lnTo>
                <a:lnTo>
                  <a:pt x="8751" y="963"/>
                </a:lnTo>
                <a:lnTo>
                  <a:pt x="611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09"/>
                </a:lnTo>
                <a:lnTo>
                  <a:pt x="320" y="77262"/>
                </a:lnTo>
                <a:lnTo>
                  <a:pt x="2868" y="77997"/>
                </a:lnTo>
                <a:lnTo>
                  <a:pt x="6116" y="77997"/>
                </a:lnTo>
                <a:lnTo>
                  <a:pt x="8973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8051692" y="5885380"/>
            <a:ext cx="11090" cy="74354"/>
          </a:xfrm>
          <a:custGeom>
            <a:avLst/>
            <a:gdLst/>
            <a:ahLst/>
            <a:cxnLst/>
            <a:rect l="l" t="t" r="r" b="b"/>
            <a:pathLst>
              <a:path w="11090" h="74354">
                <a:moveTo>
                  <a:pt x="0" y="5587"/>
                </a:moveTo>
                <a:lnTo>
                  <a:pt x="384" y="9143"/>
                </a:lnTo>
                <a:lnTo>
                  <a:pt x="3379" y="11049"/>
                </a:lnTo>
                <a:lnTo>
                  <a:pt x="7623" y="11049"/>
                </a:lnTo>
                <a:lnTo>
                  <a:pt x="10694" y="9108"/>
                </a:lnTo>
                <a:lnTo>
                  <a:pt x="11090" y="5476"/>
                </a:lnTo>
                <a:lnTo>
                  <a:pt x="10709" y="1918"/>
                </a:lnTo>
                <a:lnTo>
                  <a:pt x="7703" y="0"/>
                </a:lnTo>
                <a:lnTo>
                  <a:pt x="3455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0" h="74354">
                <a:moveTo>
                  <a:pt x="1399" y="73620"/>
                </a:moveTo>
                <a:lnTo>
                  <a:pt x="3952" y="74354"/>
                </a:lnTo>
                <a:lnTo>
                  <a:pt x="7192" y="74354"/>
                </a:lnTo>
                <a:lnTo>
                  <a:pt x="10054" y="72666"/>
                </a:lnTo>
                <a:lnTo>
                  <a:pt x="10054" y="22442"/>
                </a:lnTo>
                <a:lnTo>
                  <a:pt x="9827" y="21704"/>
                </a:lnTo>
                <a:lnTo>
                  <a:pt x="7192" y="20754"/>
                </a:lnTo>
                <a:lnTo>
                  <a:pt x="3952" y="20754"/>
                </a:lnTo>
                <a:lnTo>
                  <a:pt x="1075" y="22442"/>
                </a:lnTo>
                <a:lnTo>
                  <a:pt x="1075" y="72666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8074842" y="5905299"/>
            <a:ext cx="22914" cy="55203"/>
          </a:xfrm>
          <a:custGeom>
            <a:avLst/>
            <a:gdLst/>
            <a:ahLst/>
            <a:cxnLst/>
            <a:rect l="l" t="t" r="r" b="b"/>
            <a:pathLst>
              <a:path w="22914" h="55203">
                <a:moveTo>
                  <a:pt x="9187" y="42073"/>
                </a:moveTo>
                <a:lnTo>
                  <a:pt x="9965" y="54173"/>
                </a:lnTo>
                <a:lnTo>
                  <a:pt x="14385" y="55203"/>
                </a:lnTo>
                <a:lnTo>
                  <a:pt x="19908" y="55203"/>
                </a:lnTo>
                <a:lnTo>
                  <a:pt x="22914" y="47391"/>
                </a:lnTo>
                <a:lnTo>
                  <a:pt x="18381" y="48002"/>
                </a:lnTo>
                <a:lnTo>
                  <a:pt x="15473" y="48002"/>
                </a:lnTo>
                <a:lnTo>
                  <a:pt x="11598" y="45692"/>
                </a:lnTo>
                <a:lnTo>
                  <a:pt x="9187" y="42073"/>
                </a:lnTo>
                <a:close/>
              </a:path>
              <a:path w="22914" h="55203">
                <a:moveTo>
                  <a:pt x="34625" y="54428"/>
                </a:moveTo>
                <a:lnTo>
                  <a:pt x="37311" y="54465"/>
                </a:lnTo>
                <a:lnTo>
                  <a:pt x="40198" y="52815"/>
                </a:lnTo>
                <a:lnTo>
                  <a:pt x="40198" y="15811"/>
                </a:lnTo>
                <a:lnTo>
                  <a:pt x="39837" y="13079"/>
                </a:lnTo>
                <a:lnTo>
                  <a:pt x="38477" y="8395"/>
                </a:lnTo>
                <a:lnTo>
                  <a:pt x="35838" y="4838"/>
                </a:lnTo>
                <a:lnTo>
                  <a:pt x="32321" y="2070"/>
                </a:lnTo>
                <a:lnTo>
                  <a:pt x="27396" y="431"/>
                </a:lnTo>
                <a:lnTo>
                  <a:pt x="24386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1" y="900"/>
                </a:lnTo>
                <a:lnTo>
                  <a:pt x="10166" y="1879"/>
                </a:lnTo>
                <a:lnTo>
                  <a:pt x="7232" y="3021"/>
                </a:lnTo>
                <a:lnTo>
                  <a:pt x="3502" y="5360"/>
                </a:lnTo>
                <a:lnTo>
                  <a:pt x="2387" y="8180"/>
                </a:lnTo>
                <a:lnTo>
                  <a:pt x="2672" y="11490"/>
                </a:lnTo>
                <a:lnTo>
                  <a:pt x="5274" y="12405"/>
                </a:lnTo>
                <a:lnTo>
                  <a:pt x="8158" y="10731"/>
                </a:lnTo>
                <a:lnTo>
                  <a:pt x="10807" y="9436"/>
                </a:lnTo>
                <a:lnTo>
                  <a:pt x="14098" y="8305"/>
                </a:lnTo>
                <a:lnTo>
                  <a:pt x="17848" y="7491"/>
                </a:lnTo>
                <a:lnTo>
                  <a:pt x="22133" y="7491"/>
                </a:lnTo>
                <a:lnTo>
                  <a:pt x="25293" y="8241"/>
                </a:lnTo>
                <a:lnTo>
                  <a:pt x="27853" y="9500"/>
                </a:lnTo>
                <a:lnTo>
                  <a:pt x="3026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3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0"/>
                </a:lnTo>
                <a:lnTo>
                  <a:pt x="3168" y="49881"/>
                </a:lnTo>
                <a:lnTo>
                  <a:pt x="6116" y="52485"/>
                </a:lnTo>
                <a:lnTo>
                  <a:pt x="9965" y="54173"/>
                </a:lnTo>
                <a:lnTo>
                  <a:pt x="9187" y="42073"/>
                </a:lnTo>
                <a:lnTo>
                  <a:pt x="9187" y="39470"/>
                </a:lnTo>
                <a:lnTo>
                  <a:pt x="10030" y="35420"/>
                </a:lnTo>
                <a:lnTo>
                  <a:pt x="12665" y="32411"/>
                </a:lnTo>
                <a:lnTo>
                  <a:pt x="15375" y="30934"/>
                </a:lnTo>
                <a:lnTo>
                  <a:pt x="19001" y="30085"/>
                </a:lnTo>
                <a:lnTo>
                  <a:pt x="23609" y="29869"/>
                </a:lnTo>
                <a:lnTo>
                  <a:pt x="31269" y="29869"/>
                </a:lnTo>
                <a:lnTo>
                  <a:pt x="31269" y="40535"/>
                </a:lnTo>
                <a:lnTo>
                  <a:pt x="26939" y="44946"/>
                </a:lnTo>
                <a:lnTo>
                  <a:pt x="22914" y="47391"/>
                </a:lnTo>
                <a:lnTo>
                  <a:pt x="19908" y="55203"/>
                </a:lnTo>
                <a:lnTo>
                  <a:pt x="22691" y="54543"/>
                </a:lnTo>
                <a:lnTo>
                  <a:pt x="25318" y="53258"/>
                </a:lnTo>
                <a:lnTo>
                  <a:pt x="27940" y="51951"/>
                </a:lnTo>
                <a:lnTo>
                  <a:pt x="32472" y="47772"/>
                </a:lnTo>
                <a:lnTo>
                  <a:pt x="32472" y="52815"/>
                </a:lnTo>
                <a:lnTo>
                  <a:pt x="34625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8131380" y="5905306"/>
            <a:ext cx="42167" cy="54428"/>
          </a:xfrm>
          <a:custGeom>
            <a:avLst/>
            <a:gdLst/>
            <a:ahLst/>
            <a:cxnLst/>
            <a:rect l="l" t="t" r="r" b="b"/>
            <a:pathLst>
              <a:path w="42167" h="54428">
                <a:moveTo>
                  <a:pt x="33181" y="23342"/>
                </a:moveTo>
                <a:lnTo>
                  <a:pt x="33181" y="52740"/>
                </a:lnTo>
                <a:lnTo>
                  <a:pt x="33400" y="53502"/>
                </a:lnTo>
                <a:lnTo>
                  <a:pt x="36051" y="54428"/>
                </a:lnTo>
                <a:lnTo>
                  <a:pt x="39309" y="54428"/>
                </a:lnTo>
                <a:lnTo>
                  <a:pt x="42167" y="52740"/>
                </a:lnTo>
                <a:lnTo>
                  <a:pt x="42167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5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52" y="0"/>
                </a:lnTo>
                <a:lnTo>
                  <a:pt x="19090" y="737"/>
                </a:lnTo>
                <a:lnTo>
                  <a:pt x="16358" y="2209"/>
                </a:lnTo>
                <a:lnTo>
                  <a:pt x="13604" y="3682"/>
                </a:lnTo>
                <a:lnTo>
                  <a:pt x="10872" y="5994"/>
                </a:lnTo>
                <a:lnTo>
                  <a:pt x="8111" y="9143"/>
                </a:lnTo>
                <a:lnTo>
                  <a:pt x="8111" y="2209"/>
                </a:lnTo>
                <a:lnTo>
                  <a:pt x="5548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0"/>
                </a:lnTo>
                <a:lnTo>
                  <a:pt x="187" y="53502"/>
                </a:lnTo>
                <a:lnTo>
                  <a:pt x="2862" y="54428"/>
                </a:lnTo>
                <a:lnTo>
                  <a:pt x="6116" y="54428"/>
                </a:lnTo>
                <a:lnTo>
                  <a:pt x="8978" y="52740"/>
                </a:lnTo>
                <a:lnTo>
                  <a:pt x="8978" y="17628"/>
                </a:lnTo>
                <a:lnTo>
                  <a:pt x="11455" y="14479"/>
                </a:lnTo>
                <a:lnTo>
                  <a:pt x="13806" y="12077"/>
                </a:lnTo>
                <a:lnTo>
                  <a:pt x="18299" y="8802"/>
                </a:lnTo>
                <a:lnTo>
                  <a:pt x="22806" y="7988"/>
                </a:lnTo>
                <a:lnTo>
                  <a:pt x="26060" y="8319"/>
                </a:lnTo>
                <a:lnTo>
                  <a:pt x="28710" y="9651"/>
                </a:lnTo>
                <a:lnTo>
                  <a:pt x="31471" y="13158"/>
                </a:lnTo>
                <a:lnTo>
                  <a:pt x="32533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8186764" y="5905364"/>
            <a:ext cx="38623" cy="55142"/>
          </a:xfrm>
          <a:custGeom>
            <a:avLst/>
            <a:gdLst/>
            <a:ahLst/>
            <a:cxnLst/>
            <a:rect l="l" t="t" r="r" b="b"/>
            <a:pathLst>
              <a:path w="38623" h="55142">
                <a:moveTo>
                  <a:pt x="964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07" y="16268"/>
                </a:lnTo>
                <a:lnTo>
                  <a:pt x="12811" y="12866"/>
                </a:lnTo>
                <a:lnTo>
                  <a:pt x="15111" y="9461"/>
                </a:lnTo>
                <a:lnTo>
                  <a:pt x="18420" y="7746"/>
                </a:lnTo>
                <a:lnTo>
                  <a:pt x="24842" y="7746"/>
                </a:lnTo>
                <a:lnTo>
                  <a:pt x="28197" y="8686"/>
                </a:lnTo>
                <a:lnTo>
                  <a:pt x="32151" y="10721"/>
                </a:lnTo>
                <a:lnTo>
                  <a:pt x="35542" y="13374"/>
                </a:lnTo>
                <a:lnTo>
                  <a:pt x="38400" y="11229"/>
                </a:lnTo>
                <a:lnTo>
                  <a:pt x="38375" y="8547"/>
                </a:lnTo>
                <a:lnTo>
                  <a:pt x="37557" y="5717"/>
                </a:lnTo>
                <a:lnTo>
                  <a:pt x="34735" y="3290"/>
                </a:lnTo>
                <a:lnTo>
                  <a:pt x="31441" y="1628"/>
                </a:lnTo>
                <a:lnTo>
                  <a:pt x="28856" y="749"/>
                </a:lnTo>
                <a:lnTo>
                  <a:pt x="25923" y="154"/>
                </a:lnTo>
                <a:lnTo>
                  <a:pt x="22852" y="0"/>
                </a:lnTo>
                <a:lnTo>
                  <a:pt x="19618" y="0"/>
                </a:lnTo>
                <a:lnTo>
                  <a:pt x="16612" y="547"/>
                </a:lnTo>
                <a:lnTo>
                  <a:pt x="13841" y="1652"/>
                </a:lnTo>
                <a:lnTo>
                  <a:pt x="11065" y="2743"/>
                </a:lnTo>
                <a:lnTo>
                  <a:pt x="8653" y="4432"/>
                </a:lnTo>
                <a:lnTo>
                  <a:pt x="4552" y="8967"/>
                </a:lnTo>
                <a:lnTo>
                  <a:pt x="2933" y="11887"/>
                </a:lnTo>
                <a:lnTo>
                  <a:pt x="1756" y="15430"/>
                </a:lnTo>
                <a:lnTo>
                  <a:pt x="582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1" y="36375"/>
                </a:lnTo>
                <a:lnTo>
                  <a:pt x="1436" y="39715"/>
                </a:lnTo>
                <a:lnTo>
                  <a:pt x="2390" y="43041"/>
                </a:lnTo>
                <a:lnTo>
                  <a:pt x="3801" y="45843"/>
                </a:lnTo>
                <a:lnTo>
                  <a:pt x="5633" y="48129"/>
                </a:lnTo>
                <a:lnTo>
                  <a:pt x="9730" y="52167"/>
                </a:lnTo>
                <a:lnTo>
                  <a:pt x="12452" y="53348"/>
                </a:lnTo>
                <a:lnTo>
                  <a:pt x="15162" y="54543"/>
                </a:lnTo>
                <a:lnTo>
                  <a:pt x="18284" y="55142"/>
                </a:lnTo>
                <a:lnTo>
                  <a:pt x="23507" y="55142"/>
                </a:lnTo>
                <a:lnTo>
                  <a:pt x="26765" y="54634"/>
                </a:lnTo>
                <a:lnTo>
                  <a:pt x="29836" y="53856"/>
                </a:lnTo>
                <a:lnTo>
                  <a:pt x="32557" y="52779"/>
                </a:lnTo>
                <a:lnTo>
                  <a:pt x="35952" y="50796"/>
                </a:lnTo>
                <a:lnTo>
                  <a:pt x="38361" y="47862"/>
                </a:lnTo>
                <a:lnTo>
                  <a:pt x="38623" y="45036"/>
                </a:lnTo>
                <a:lnTo>
                  <a:pt x="38587" y="43665"/>
                </a:lnTo>
                <a:lnTo>
                  <a:pt x="36715" y="40792"/>
                </a:lnTo>
                <a:lnTo>
                  <a:pt x="33587" y="43157"/>
                </a:lnTo>
                <a:lnTo>
                  <a:pt x="29958" y="45476"/>
                </a:lnTo>
                <a:lnTo>
                  <a:pt x="26837" y="46822"/>
                </a:lnTo>
                <a:lnTo>
                  <a:pt x="22948" y="47163"/>
                </a:lnTo>
                <a:lnTo>
                  <a:pt x="18841" y="46757"/>
                </a:lnTo>
                <a:lnTo>
                  <a:pt x="15476" y="45158"/>
                </a:lnTo>
                <a:lnTo>
                  <a:pt x="12884" y="42303"/>
                </a:lnTo>
                <a:lnTo>
                  <a:pt x="10857" y="38635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8233963" y="5905306"/>
            <a:ext cx="45035" cy="55201"/>
          </a:xfrm>
          <a:custGeom>
            <a:avLst/>
            <a:gdLst/>
            <a:ahLst/>
            <a:cxnLst/>
            <a:rect l="l" t="t" r="r" b="b"/>
            <a:pathLst>
              <a:path w="45035" h="55201">
                <a:moveTo>
                  <a:pt x="44639" y="17424"/>
                </a:moveTo>
                <a:lnTo>
                  <a:pt x="43822" y="14540"/>
                </a:lnTo>
                <a:lnTo>
                  <a:pt x="43004" y="11657"/>
                </a:lnTo>
                <a:lnTo>
                  <a:pt x="39984" y="7009"/>
                </a:lnTo>
                <a:lnTo>
                  <a:pt x="36024" y="3175"/>
                </a:lnTo>
                <a:lnTo>
                  <a:pt x="33324" y="1903"/>
                </a:lnTo>
                <a:lnTo>
                  <a:pt x="30613" y="647"/>
                </a:lnTo>
                <a:lnTo>
                  <a:pt x="27345" y="0"/>
                </a:lnTo>
                <a:lnTo>
                  <a:pt x="27395" y="7199"/>
                </a:lnTo>
                <a:lnTo>
                  <a:pt x="30650" y="8582"/>
                </a:lnTo>
                <a:lnTo>
                  <a:pt x="32863" y="11339"/>
                </a:lnTo>
                <a:lnTo>
                  <a:pt x="35081" y="14083"/>
                </a:lnTo>
                <a:lnTo>
                  <a:pt x="36121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30" y="18719"/>
                </a:lnTo>
                <a:lnTo>
                  <a:pt x="10965" y="14958"/>
                </a:lnTo>
                <a:lnTo>
                  <a:pt x="13765" y="1929"/>
                </a:lnTo>
                <a:lnTo>
                  <a:pt x="10867" y="3210"/>
                </a:lnTo>
                <a:lnTo>
                  <a:pt x="8390" y="5054"/>
                </a:lnTo>
                <a:lnTo>
                  <a:pt x="4279" y="9852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0"/>
                </a:lnTo>
                <a:lnTo>
                  <a:pt x="1579" y="39801"/>
                </a:lnTo>
                <a:lnTo>
                  <a:pt x="2635" y="43218"/>
                </a:lnTo>
                <a:lnTo>
                  <a:pt x="4197" y="46069"/>
                </a:lnTo>
                <a:lnTo>
                  <a:pt x="8329" y="50605"/>
                </a:lnTo>
                <a:lnTo>
                  <a:pt x="10878" y="52318"/>
                </a:lnTo>
                <a:lnTo>
                  <a:pt x="13902" y="53474"/>
                </a:lnTo>
                <a:lnTo>
                  <a:pt x="16934" y="54618"/>
                </a:lnTo>
                <a:lnTo>
                  <a:pt x="20450" y="55201"/>
                </a:lnTo>
                <a:lnTo>
                  <a:pt x="24472" y="55201"/>
                </a:lnTo>
                <a:lnTo>
                  <a:pt x="28990" y="55022"/>
                </a:lnTo>
                <a:lnTo>
                  <a:pt x="33091" y="54312"/>
                </a:lnTo>
                <a:lnTo>
                  <a:pt x="36446" y="53474"/>
                </a:lnTo>
                <a:lnTo>
                  <a:pt x="40255" y="52091"/>
                </a:lnTo>
                <a:lnTo>
                  <a:pt x="42847" y="49424"/>
                </a:lnTo>
                <a:lnTo>
                  <a:pt x="42969" y="46821"/>
                </a:lnTo>
                <a:lnTo>
                  <a:pt x="42188" y="44132"/>
                </a:lnTo>
                <a:lnTo>
                  <a:pt x="39563" y="44510"/>
                </a:lnTo>
                <a:lnTo>
                  <a:pt x="36269" y="45817"/>
                </a:lnTo>
                <a:lnTo>
                  <a:pt x="33375" y="46742"/>
                </a:lnTo>
                <a:lnTo>
                  <a:pt x="29735" y="47519"/>
                </a:lnTo>
                <a:lnTo>
                  <a:pt x="25328" y="47721"/>
                </a:lnTo>
                <a:lnTo>
                  <a:pt x="22369" y="47721"/>
                </a:lnTo>
                <a:lnTo>
                  <a:pt x="17826" y="46426"/>
                </a:lnTo>
                <a:lnTo>
                  <a:pt x="14122" y="44358"/>
                </a:lnTo>
                <a:lnTo>
                  <a:pt x="11573" y="41158"/>
                </a:lnTo>
                <a:lnTo>
                  <a:pt x="10125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2" y="29462"/>
                </a:lnTo>
                <a:lnTo>
                  <a:pt x="43980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1">
                <a:moveTo>
                  <a:pt x="10965" y="14958"/>
                </a:moveTo>
                <a:lnTo>
                  <a:pt x="12970" y="11887"/>
                </a:lnTo>
                <a:lnTo>
                  <a:pt x="15507" y="9345"/>
                </a:lnTo>
                <a:lnTo>
                  <a:pt x="18863" y="7642"/>
                </a:lnTo>
                <a:lnTo>
                  <a:pt x="23035" y="7199"/>
                </a:lnTo>
                <a:lnTo>
                  <a:pt x="27395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5" y="1929"/>
                </a:lnTo>
                <a:lnTo>
                  <a:pt x="10965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8314888" y="5905299"/>
            <a:ext cx="48959" cy="55203"/>
          </a:xfrm>
          <a:custGeom>
            <a:avLst/>
            <a:gdLst/>
            <a:ahLst/>
            <a:cxnLst/>
            <a:rect l="l" t="t" r="r" b="b"/>
            <a:pathLst>
              <a:path w="48959" h="55203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4"/>
                </a:lnTo>
                <a:lnTo>
                  <a:pt x="2447" y="42811"/>
                </a:lnTo>
                <a:lnTo>
                  <a:pt x="3938" y="45666"/>
                </a:lnTo>
                <a:lnTo>
                  <a:pt x="5928" y="48002"/>
                </a:lnTo>
                <a:lnTo>
                  <a:pt x="10421" y="52142"/>
                </a:lnTo>
                <a:lnTo>
                  <a:pt x="9542" y="32804"/>
                </a:lnTo>
                <a:lnTo>
                  <a:pt x="9309" y="30226"/>
                </a:lnTo>
                <a:lnTo>
                  <a:pt x="9309" y="24613"/>
                </a:lnTo>
                <a:lnTo>
                  <a:pt x="9607" y="21971"/>
                </a:lnTo>
                <a:lnTo>
                  <a:pt x="10201" y="19545"/>
                </a:lnTo>
                <a:lnTo>
                  <a:pt x="11736" y="15038"/>
                </a:lnTo>
                <a:lnTo>
                  <a:pt x="14222" y="11506"/>
                </a:lnTo>
                <a:lnTo>
                  <a:pt x="17736" y="9159"/>
                </a:lnTo>
                <a:lnTo>
                  <a:pt x="21934" y="7722"/>
                </a:lnTo>
                <a:lnTo>
                  <a:pt x="27518" y="7722"/>
                </a:lnTo>
                <a:lnTo>
                  <a:pt x="29922" y="8244"/>
                </a:lnTo>
                <a:lnTo>
                  <a:pt x="33795" y="10364"/>
                </a:lnTo>
                <a:lnTo>
                  <a:pt x="36470" y="13625"/>
                </a:lnTo>
                <a:lnTo>
                  <a:pt x="38414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4" y="33249"/>
                </a:lnTo>
                <a:lnTo>
                  <a:pt x="38781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2"/>
                </a:lnTo>
                <a:lnTo>
                  <a:pt x="27024" y="47456"/>
                </a:lnTo>
                <a:lnTo>
                  <a:pt x="21502" y="47456"/>
                </a:lnTo>
                <a:lnTo>
                  <a:pt x="19090" y="46922"/>
                </a:lnTo>
                <a:lnTo>
                  <a:pt x="15201" y="44805"/>
                </a:lnTo>
                <a:lnTo>
                  <a:pt x="12517" y="41569"/>
                </a:lnTo>
                <a:lnTo>
                  <a:pt x="13409" y="53348"/>
                </a:lnTo>
                <a:lnTo>
                  <a:pt x="16400" y="54594"/>
                </a:lnTo>
                <a:lnTo>
                  <a:pt x="19907" y="55203"/>
                </a:lnTo>
                <a:lnTo>
                  <a:pt x="28061" y="55203"/>
                </a:lnTo>
                <a:lnTo>
                  <a:pt x="31704" y="54504"/>
                </a:lnTo>
                <a:lnTo>
                  <a:pt x="34833" y="53107"/>
                </a:lnTo>
                <a:lnTo>
                  <a:pt x="37979" y="51724"/>
                </a:lnTo>
                <a:lnTo>
                  <a:pt x="40593" y="49770"/>
                </a:lnTo>
                <a:lnTo>
                  <a:pt x="44762" y="44795"/>
                </a:lnTo>
                <a:lnTo>
                  <a:pt x="46334" y="41821"/>
                </a:lnTo>
                <a:lnTo>
                  <a:pt x="47386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5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79" y="7214"/>
                </a:lnTo>
                <a:lnTo>
                  <a:pt x="38487" y="3086"/>
                </a:lnTo>
                <a:lnTo>
                  <a:pt x="35491" y="1854"/>
                </a:lnTo>
                <a:lnTo>
                  <a:pt x="32506" y="623"/>
                </a:lnTo>
                <a:lnTo>
                  <a:pt x="29004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4" y="3456"/>
                </a:lnTo>
                <a:lnTo>
                  <a:pt x="8318" y="5386"/>
                </a:lnTo>
                <a:lnTo>
                  <a:pt x="4146" y="10375"/>
                </a:lnTo>
                <a:lnTo>
                  <a:pt x="2584" y="13335"/>
                </a:lnTo>
                <a:lnTo>
                  <a:pt x="1546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3">
                <a:moveTo>
                  <a:pt x="10533" y="37645"/>
                </a:moveTo>
                <a:lnTo>
                  <a:pt x="9542" y="32804"/>
                </a:lnTo>
                <a:lnTo>
                  <a:pt x="10421" y="52142"/>
                </a:lnTo>
                <a:lnTo>
                  <a:pt x="13409" y="53348"/>
                </a:lnTo>
                <a:lnTo>
                  <a:pt x="12517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8370810" y="5881316"/>
            <a:ext cx="33126" cy="78418"/>
          </a:xfrm>
          <a:custGeom>
            <a:avLst/>
            <a:gdLst/>
            <a:ahLst/>
            <a:cxnLst/>
            <a:rect l="l" t="t" r="r" b="b"/>
            <a:pathLst>
              <a:path w="33126" h="78418">
                <a:moveTo>
                  <a:pt x="28619" y="25059"/>
                </a:moveTo>
                <a:lnTo>
                  <a:pt x="17679" y="25059"/>
                </a:lnTo>
                <a:lnTo>
                  <a:pt x="17679" y="17424"/>
                </a:lnTo>
                <a:lnTo>
                  <a:pt x="18060" y="14086"/>
                </a:lnTo>
                <a:lnTo>
                  <a:pt x="18731" y="11353"/>
                </a:lnTo>
                <a:lnTo>
                  <a:pt x="20646" y="8761"/>
                </a:lnTo>
                <a:lnTo>
                  <a:pt x="23684" y="7646"/>
                </a:lnTo>
                <a:lnTo>
                  <a:pt x="26863" y="7721"/>
                </a:lnTo>
                <a:lnTo>
                  <a:pt x="30081" y="8661"/>
                </a:lnTo>
                <a:lnTo>
                  <a:pt x="32781" y="8586"/>
                </a:lnTo>
                <a:lnTo>
                  <a:pt x="33126" y="5857"/>
                </a:lnTo>
                <a:lnTo>
                  <a:pt x="33040" y="4038"/>
                </a:lnTo>
                <a:lnTo>
                  <a:pt x="30899" y="1144"/>
                </a:lnTo>
                <a:lnTo>
                  <a:pt x="28126" y="356"/>
                </a:lnTo>
                <a:lnTo>
                  <a:pt x="24422" y="0"/>
                </a:lnTo>
                <a:lnTo>
                  <a:pt x="21739" y="0"/>
                </a:lnTo>
                <a:lnTo>
                  <a:pt x="19410" y="370"/>
                </a:lnTo>
                <a:lnTo>
                  <a:pt x="15450" y="1893"/>
                </a:lnTo>
                <a:lnTo>
                  <a:pt x="12517" y="4687"/>
                </a:lnTo>
                <a:lnTo>
                  <a:pt x="10223" y="8333"/>
                </a:lnTo>
                <a:lnTo>
                  <a:pt x="8959" y="13362"/>
                </a:lnTo>
                <a:lnTo>
                  <a:pt x="8639" y="16372"/>
                </a:lnTo>
                <a:lnTo>
                  <a:pt x="8639" y="25059"/>
                </a:lnTo>
                <a:lnTo>
                  <a:pt x="1742" y="25059"/>
                </a:lnTo>
                <a:lnTo>
                  <a:pt x="298" y="26225"/>
                </a:lnTo>
                <a:lnTo>
                  <a:pt x="0" y="28893"/>
                </a:lnTo>
                <a:lnTo>
                  <a:pt x="1742" y="32691"/>
                </a:lnTo>
                <a:lnTo>
                  <a:pt x="8639" y="32691"/>
                </a:lnTo>
                <a:lnTo>
                  <a:pt x="8639" y="76730"/>
                </a:lnTo>
                <a:lnTo>
                  <a:pt x="9010" y="77684"/>
                </a:lnTo>
                <a:lnTo>
                  <a:pt x="11573" y="78418"/>
                </a:lnTo>
                <a:lnTo>
                  <a:pt x="14771" y="78418"/>
                </a:lnTo>
                <a:lnTo>
                  <a:pt x="17679" y="76730"/>
                </a:lnTo>
                <a:lnTo>
                  <a:pt x="17679" y="32691"/>
                </a:lnTo>
                <a:lnTo>
                  <a:pt x="28619" y="32691"/>
                </a:lnTo>
                <a:lnTo>
                  <a:pt x="30402" y="30239"/>
                </a:lnTo>
                <a:lnTo>
                  <a:pt x="30355" y="27612"/>
                </a:lnTo>
                <a:lnTo>
                  <a:pt x="28619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8433438" y="5905306"/>
            <a:ext cx="45036" cy="74404"/>
          </a:xfrm>
          <a:custGeom>
            <a:avLst/>
            <a:gdLst/>
            <a:ahLst/>
            <a:cxnLst/>
            <a:rect l="l" t="t" r="r" b="b"/>
            <a:pathLst>
              <a:path w="45036" h="74404">
                <a:moveTo>
                  <a:pt x="9975" y="20217"/>
                </a:moveTo>
                <a:lnTo>
                  <a:pt x="11164" y="15836"/>
                </a:lnTo>
                <a:lnTo>
                  <a:pt x="13158" y="12189"/>
                </a:lnTo>
                <a:lnTo>
                  <a:pt x="16056" y="9601"/>
                </a:lnTo>
                <a:lnTo>
                  <a:pt x="19584" y="7934"/>
                </a:lnTo>
                <a:lnTo>
                  <a:pt x="24339" y="7934"/>
                </a:lnTo>
                <a:lnTo>
                  <a:pt x="28980" y="10350"/>
                </a:lnTo>
                <a:lnTo>
                  <a:pt x="33585" y="14335"/>
                </a:lnTo>
                <a:lnTo>
                  <a:pt x="36010" y="17409"/>
                </a:lnTo>
                <a:lnTo>
                  <a:pt x="36010" y="37500"/>
                </a:lnTo>
                <a:lnTo>
                  <a:pt x="33253" y="40867"/>
                </a:lnTo>
                <a:lnTo>
                  <a:pt x="29509" y="44373"/>
                </a:lnTo>
                <a:lnTo>
                  <a:pt x="26042" y="46490"/>
                </a:lnTo>
                <a:lnTo>
                  <a:pt x="22691" y="47315"/>
                </a:lnTo>
                <a:lnTo>
                  <a:pt x="19137" y="47315"/>
                </a:lnTo>
                <a:lnTo>
                  <a:pt x="15621" y="45626"/>
                </a:lnTo>
                <a:lnTo>
                  <a:pt x="12801" y="43002"/>
                </a:lnTo>
                <a:lnTo>
                  <a:pt x="10919" y="39279"/>
                </a:lnTo>
                <a:lnTo>
                  <a:pt x="9879" y="34721"/>
                </a:lnTo>
                <a:lnTo>
                  <a:pt x="9310" y="29818"/>
                </a:lnTo>
                <a:lnTo>
                  <a:pt x="9310" y="24865"/>
                </a:lnTo>
                <a:lnTo>
                  <a:pt x="8158" y="51606"/>
                </a:lnTo>
                <a:lnTo>
                  <a:pt x="13158" y="54479"/>
                </a:lnTo>
                <a:lnTo>
                  <a:pt x="16189" y="55201"/>
                </a:lnTo>
                <a:lnTo>
                  <a:pt x="19757" y="55201"/>
                </a:lnTo>
                <a:lnTo>
                  <a:pt x="22532" y="55062"/>
                </a:lnTo>
                <a:lnTo>
                  <a:pt x="25182" y="54504"/>
                </a:lnTo>
                <a:lnTo>
                  <a:pt x="27802" y="53384"/>
                </a:lnTo>
                <a:lnTo>
                  <a:pt x="30427" y="51875"/>
                </a:lnTo>
                <a:lnTo>
                  <a:pt x="33116" y="49752"/>
                </a:lnTo>
                <a:lnTo>
                  <a:pt x="36010" y="46932"/>
                </a:lnTo>
                <a:lnTo>
                  <a:pt x="36010" y="72677"/>
                </a:lnTo>
                <a:lnTo>
                  <a:pt x="36332" y="73666"/>
                </a:lnTo>
                <a:lnTo>
                  <a:pt x="38883" y="74404"/>
                </a:lnTo>
                <a:lnTo>
                  <a:pt x="42127" y="74404"/>
                </a:lnTo>
                <a:lnTo>
                  <a:pt x="45036" y="72677"/>
                </a:lnTo>
                <a:lnTo>
                  <a:pt x="45036" y="2181"/>
                </a:lnTo>
                <a:lnTo>
                  <a:pt x="42458" y="810"/>
                </a:lnTo>
                <a:lnTo>
                  <a:pt x="39737" y="810"/>
                </a:lnTo>
                <a:lnTo>
                  <a:pt x="37050" y="2513"/>
                </a:lnTo>
                <a:lnTo>
                  <a:pt x="37050" y="8608"/>
                </a:lnTo>
                <a:lnTo>
                  <a:pt x="34117" y="5763"/>
                </a:lnTo>
                <a:lnTo>
                  <a:pt x="31554" y="3567"/>
                </a:lnTo>
                <a:lnTo>
                  <a:pt x="27777" y="1292"/>
                </a:lnTo>
                <a:lnTo>
                  <a:pt x="23966" y="162"/>
                </a:lnTo>
                <a:lnTo>
                  <a:pt x="21168" y="0"/>
                </a:lnTo>
                <a:lnTo>
                  <a:pt x="17712" y="0"/>
                </a:lnTo>
                <a:lnTo>
                  <a:pt x="14681" y="673"/>
                </a:lnTo>
                <a:lnTo>
                  <a:pt x="12045" y="1979"/>
                </a:lnTo>
                <a:lnTo>
                  <a:pt x="9975" y="20217"/>
                </a:lnTo>
                <a:close/>
              </a:path>
              <a:path w="45036" h="74404">
                <a:moveTo>
                  <a:pt x="356" y="35355"/>
                </a:moveTo>
                <a:lnTo>
                  <a:pt x="1087" y="38656"/>
                </a:lnTo>
                <a:lnTo>
                  <a:pt x="1807" y="41946"/>
                </a:lnTo>
                <a:lnTo>
                  <a:pt x="2970" y="44805"/>
                </a:lnTo>
                <a:lnTo>
                  <a:pt x="4544" y="47250"/>
                </a:lnTo>
                <a:lnTo>
                  <a:pt x="8158" y="51606"/>
                </a:lnTo>
                <a:lnTo>
                  <a:pt x="9310" y="24865"/>
                </a:lnTo>
                <a:lnTo>
                  <a:pt x="9975" y="20217"/>
                </a:lnTo>
                <a:lnTo>
                  <a:pt x="12045" y="1979"/>
                </a:lnTo>
                <a:lnTo>
                  <a:pt x="9432" y="3312"/>
                </a:lnTo>
                <a:lnTo>
                  <a:pt x="7218" y="5191"/>
                </a:lnTo>
                <a:lnTo>
                  <a:pt x="3629" y="10109"/>
                </a:lnTo>
                <a:lnTo>
                  <a:pt x="2264" y="13068"/>
                </a:lnTo>
                <a:lnTo>
                  <a:pt x="1361" y="16559"/>
                </a:lnTo>
                <a:lnTo>
                  <a:pt x="457" y="20026"/>
                </a:lnTo>
                <a:lnTo>
                  <a:pt x="0" y="23936"/>
                </a:lnTo>
                <a:lnTo>
                  <a:pt x="0" y="31899"/>
                </a:lnTo>
                <a:lnTo>
                  <a:pt x="356" y="353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8495070" y="5906121"/>
            <a:ext cx="42213" cy="54377"/>
          </a:xfrm>
          <a:custGeom>
            <a:avLst/>
            <a:gdLst/>
            <a:ahLst/>
            <a:cxnLst/>
            <a:rect l="l" t="t" r="r" b="b"/>
            <a:pathLst>
              <a:path w="42213" h="54377">
                <a:moveTo>
                  <a:pt x="36057" y="0"/>
                </a:moveTo>
                <a:lnTo>
                  <a:pt x="33188" y="1701"/>
                </a:lnTo>
                <a:lnTo>
                  <a:pt x="33188" y="36817"/>
                </a:lnTo>
                <a:lnTo>
                  <a:pt x="30675" y="39980"/>
                </a:lnTo>
                <a:lnTo>
                  <a:pt x="28324" y="42368"/>
                </a:lnTo>
                <a:lnTo>
                  <a:pt x="23868" y="45639"/>
                </a:lnTo>
                <a:lnTo>
                  <a:pt x="19361" y="46454"/>
                </a:lnTo>
                <a:lnTo>
                  <a:pt x="16107" y="46108"/>
                </a:lnTo>
                <a:lnTo>
                  <a:pt x="13493" y="44737"/>
                </a:lnTo>
                <a:lnTo>
                  <a:pt x="10711" y="41273"/>
                </a:lnTo>
                <a:lnTo>
                  <a:pt x="9655" y="37997"/>
                </a:lnTo>
                <a:lnTo>
                  <a:pt x="9025" y="33882"/>
                </a:lnTo>
                <a:lnTo>
                  <a:pt x="9025" y="1701"/>
                </a:lnTo>
                <a:lnTo>
                  <a:pt x="8665" y="748"/>
                </a:lnTo>
                <a:lnTo>
                  <a:pt x="6117" y="0"/>
                </a:lnTo>
                <a:lnTo>
                  <a:pt x="2923" y="0"/>
                </a:lnTo>
                <a:lnTo>
                  <a:pt x="0" y="1701"/>
                </a:lnTo>
                <a:lnTo>
                  <a:pt x="0" y="35812"/>
                </a:lnTo>
                <a:lnTo>
                  <a:pt x="295" y="38926"/>
                </a:lnTo>
                <a:lnTo>
                  <a:pt x="904" y="41464"/>
                </a:lnTo>
                <a:lnTo>
                  <a:pt x="1498" y="44016"/>
                </a:lnTo>
                <a:lnTo>
                  <a:pt x="3863" y="48153"/>
                </a:lnTo>
                <a:lnTo>
                  <a:pt x="7042" y="51595"/>
                </a:lnTo>
                <a:lnTo>
                  <a:pt x="11513" y="53820"/>
                </a:lnTo>
                <a:lnTo>
                  <a:pt x="14249" y="54377"/>
                </a:lnTo>
                <a:lnTo>
                  <a:pt x="20304" y="54377"/>
                </a:lnTo>
                <a:lnTo>
                  <a:pt x="23061" y="53653"/>
                </a:lnTo>
                <a:lnTo>
                  <a:pt x="25783" y="52207"/>
                </a:lnTo>
                <a:lnTo>
                  <a:pt x="28512" y="50745"/>
                </a:lnTo>
                <a:lnTo>
                  <a:pt x="31259" y="48459"/>
                </a:lnTo>
                <a:lnTo>
                  <a:pt x="34056" y="45298"/>
                </a:lnTo>
                <a:lnTo>
                  <a:pt x="34056" y="52217"/>
                </a:lnTo>
                <a:lnTo>
                  <a:pt x="36630" y="53614"/>
                </a:lnTo>
                <a:lnTo>
                  <a:pt x="39538" y="53614"/>
                </a:lnTo>
                <a:lnTo>
                  <a:pt x="42213" y="51926"/>
                </a:lnTo>
                <a:lnTo>
                  <a:pt x="42213" y="1701"/>
                </a:lnTo>
                <a:lnTo>
                  <a:pt x="41965" y="938"/>
                </a:lnTo>
                <a:lnTo>
                  <a:pt x="39305" y="0"/>
                </a:lnTo>
                <a:lnTo>
                  <a:pt x="3605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8550831" y="5905299"/>
            <a:ext cx="22924" cy="55203"/>
          </a:xfrm>
          <a:custGeom>
            <a:avLst/>
            <a:gdLst/>
            <a:ahLst/>
            <a:cxnLst/>
            <a:rect l="l" t="t" r="r" b="b"/>
            <a:pathLst>
              <a:path w="22924" h="55203">
                <a:moveTo>
                  <a:pt x="9198" y="42073"/>
                </a:moveTo>
                <a:lnTo>
                  <a:pt x="9975" y="54173"/>
                </a:lnTo>
                <a:lnTo>
                  <a:pt x="14392" y="55203"/>
                </a:lnTo>
                <a:lnTo>
                  <a:pt x="19904" y="55203"/>
                </a:lnTo>
                <a:lnTo>
                  <a:pt x="22924" y="47391"/>
                </a:lnTo>
                <a:lnTo>
                  <a:pt x="18381" y="48002"/>
                </a:lnTo>
                <a:lnTo>
                  <a:pt x="15483" y="48002"/>
                </a:lnTo>
                <a:lnTo>
                  <a:pt x="11610" y="45692"/>
                </a:lnTo>
                <a:lnTo>
                  <a:pt x="9198" y="42073"/>
                </a:lnTo>
                <a:close/>
              </a:path>
              <a:path w="22924" h="55203">
                <a:moveTo>
                  <a:pt x="34635" y="54428"/>
                </a:moveTo>
                <a:lnTo>
                  <a:pt x="37307" y="54465"/>
                </a:lnTo>
                <a:lnTo>
                  <a:pt x="40208" y="52815"/>
                </a:lnTo>
                <a:lnTo>
                  <a:pt x="40208" y="15811"/>
                </a:lnTo>
                <a:lnTo>
                  <a:pt x="39844" y="13079"/>
                </a:lnTo>
                <a:lnTo>
                  <a:pt x="38473" y="8395"/>
                </a:lnTo>
                <a:lnTo>
                  <a:pt x="35849" y="4838"/>
                </a:lnTo>
                <a:lnTo>
                  <a:pt x="32331" y="2070"/>
                </a:lnTo>
                <a:lnTo>
                  <a:pt x="27406" y="431"/>
                </a:lnTo>
                <a:lnTo>
                  <a:pt x="24397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2" y="900"/>
                </a:lnTo>
                <a:lnTo>
                  <a:pt x="10173" y="1879"/>
                </a:lnTo>
                <a:lnTo>
                  <a:pt x="7240" y="3021"/>
                </a:lnTo>
                <a:lnTo>
                  <a:pt x="3510" y="5360"/>
                </a:lnTo>
                <a:lnTo>
                  <a:pt x="2387" y="8180"/>
                </a:lnTo>
                <a:lnTo>
                  <a:pt x="2682" y="11490"/>
                </a:lnTo>
                <a:lnTo>
                  <a:pt x="5285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60" y="7491"/>
                </a:lnTo>
                <a:lnTo>
                  <a:pt x="22147" y="7491"/>
                </a:lnTo>
                <a:lnTo>
                  <a:pt x="25300" y="8241"/>
                </a:lnTo>
                <a:lnTo>
                  <a:pt x="27863" y="9500"/>
                </a:lnTo>
                <a:lnTo>
                  <a:pt x="30276" y="12701"/>
                </a:lnTo>
                <a:lnTo>
                  <a:pt x="31068" y="15685"/>
                </a:lnTo>
                <a:lnTo>
                  <a:pt x="31281" y="19329"/>
                </a:lnTo>
                <a:lnTo>
                  <a:pt x="31281" y="23227"/>
                </a:lnTo>
                <a:lnTo>
                  <a:pt x="20721" y="23227"/>
                </a:lnTo>
                <a:lnTo>
                  <a:pt x="17291" y="23569"/>
                </a:lnTo>
                <a:lnTo>
                  <a:pt x="14245" y="24268"/>
                </a:lnTo>
                <a:lnTo>
                  <a:pt x="11200" y="24941"/>
                </a:lnTo>
                <a:lnTo>
                  <a:pt x="8625" y="25985"/>
                </a:lnTo>
                <a:lnTo>
                  <a:pt x="4417" y="28738"/>
                </a:lnTo>
                <a:lnTo>
                  <a:pt x="1681" y="32551"/>
                </a:lnTo>
                <a:lnTo>
                  <a:pt x="0" y="37084"/>
                </a:lnTo>
                <a:lnTo>
                  <a:pt x="0" y="42329"/>
                </a:lnTo>
                <a:lnTo>
                  <a:pt x="1224" y="46390"/>
                </a:lnTo>
                <a:lnTo>
                  <a:pt x="3178" y="49881"/>
                </a:lnTo>
                <a:lnTo>
                  <a:pt x="6127" y="52485"/>
                </a:lnTo>
                <a:lnTo>
                  <a:pt x="9975" y="54173"/>
                </a:lnTo>
                <a:lnTo>
                  <a:pt x="9198" y="42073"/>
                </a:lnTo>
                <a:lnTo>
                  <a:pt x="9198" y="39470"/>
                </a:lnTo>
                <a:lnTo>
                  <a:pt x="10040" y="35420"/>
                </a:lnTo>
                <a:lnTo>
                  <a:pt x="12675" y="32411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81" y="29869"/>
                </a:lnTo>
                <a:lnTo>
                  <a:pt x="31281" y="40535"/>
                </a:lnTo>
                <a:lnTo>
                  <a:pt x="26949" y="44946"/>
                </a:lnTo>
                <a:lnTo>
                  <a:pt x="22924" y="47391"/>
                </a:lnTo>
                <a:lnTo>
                  <a:pt x="19904" y="55203"/>
                </a:lnTo>
                <a:lnTo>
                  <a:pt x="22702" y="54543"/>
                </a:lnTo>
                <a:lnTo>
                  <a:pt x="25326" y="53258"/>
                </a:lnTo>
                <a:lnTo>
                  <a:pt x="27950" y="51951"/>
                </a:lnTo>
                <a:lnTo>
                  <a:pt x="32478" y="47772"/>
                </a:lnTo>
                <a:lnTo>
                  <a:pt x="32478" y="52815"/>
                </a:lnTo>
                <a:lnTo>
                  <a:pt x="34635" y="544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8607372" y="5881738"/>
            <a:ext cx="8978" cy="77997"/>
          </a:xfrm>
          <a:custGeom>
            <a:avLst/>
            <a:gdLst/>
            <a:ahLst/>
            <a:cxnLst/>
            <a:rect l="l" t="t" r="r" b="b"/>
            <a:pathLst>
              <a:path w="8978" h="77997">
                <a:moveTo>
                  <a:pt x="8978" y="76309"/>
                </a:moveTo>
                <a:lnTo>
                  <a:pt x="8978" y="1752"/>
                </a:lnTo>
                <a:lnTo>
                  <a:pt x="8751" y="963"/>
                </a:lnTo>
                <a:lnTo>
                  <a:pt x="6127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09"/>
                </a:lnTo>
                <a:lnTo>
                  <a:pt x="323" y="77262"/>
                </a:lnTo>
                <a:lnTo>
                  <a:pt x="2872" y="77997"/>
                </a:lnTo>
                <a:lnTo>
                  <a:pt x="6127" y="77997"/>
                </a:lnTo>
                <a:lnTo>
                  <a:pt x="8978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8631673" y="5885380"/>
            <a:ext cx="11092" cy="74354"/>
          </a:xfrm>
          <a:custGeom>
            <a:avLst/>
            <a:gdLst/>
            <a:ahLst/>
            <a:cxnLst/>
            <a:rect l="l" t="t" r="r" b="b"/>
            <a:pathLst>
              <a:path w="11092" h="74354">
                <a:moveTo>
                  <a:pt x="0" y="5587"/>
                </a:moveTo>
                <a:lnTo>
                  <a:pt x="384" y="9143"/>
                </a:lnTo>
                <a:lnTo>
                  <a:pt x="3390" y="11049"/>
                </a:lnTo>
                <a:lnTo>
                  <a:pt x="7639" y="11049"/>
                </a:lnTo>
                <a:lnTo>
                  <a:pt x="10695" y="9108"/>
                </a:lnTo>
                <a:lnTo>
                  <a:pt x="11092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4">
                <a:moveTo>
                  <a:pt x="1397" y="73620"/>
                </a:moveTo>
                <a:lnTo>
                  <a:pt x="3949" y="74354"/>
                </a:lnTo>
                <a:lnTo>
                  <a:pt x="7203" y="74354"/>
                </a:lnTo>
                <a:lnTo>
                  <a:pt x="10062" y="72666"/>
                </a:lnTo>
                <a:lnTo>
                  <a:pt x="10062" y="22442"/>
                </a:lnTo>
                <a:lnTo>
                  <a:pt x="9842" y="21704"/>
                </a:lnTo>
                <a:lnTo>
                  <a:pt x="7203" y="20754"/>
                </a:lnTo>
                <a:lnTo>
                  <a:pt x="3949" y="20754"/>
                </a:lnTo>
                <a:lnTo>
                  <a:pt x="1076" y="22442"/>
                </a:lnTo>
                <a:lnTo>
                  <a:pt x="1076" y="72666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8651599" y="5892685"/>
            <a:ext cx="31988" cy="67712"/>
          </a:xfrm>
          <a:custGeom>
            <a:avLst/>
            <a:gdLst/>
            <a:ahLst/>
            <a:cxnLst/>
            <a:rect l="l" t="t" r="r" b="b"/>
            <a:pathLst>
              <a:path w="31988" h="67712">
                <a:moveTo>
                  <a:pt x="17632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6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6" y="58237"/>
                </a:lnTo>
                <a:lnTo>
                  <a:pt x="10810" y="62149"/>
                </a:lnTo>
                <a:lnTo>
                  <a:pt x="13135" y="64943"/>
                </a:lnTo>
                <a:lnTo>
                  <a:pt x="16429" y="66682"/>
                </a:lnTo>
                <a:lnTo>
                  <a:pt x="20419" y="67712"/>
                </a:lnTo>
                <a:lnTo>
                  <a:pt x="22964" y="67712"/>
                </a:lnTo>
                <a:lnTo>
                  <a:pt x="26294" y="67430"/>
                </a:lnTo>
                <a:lnTo>
                  <a:pt x="29227" y="66733"/>
                </a:lnTo>
                <a:lnTo>
                  <a:pt x="31770" y="64245"/>
                </a:lnTo>
                <a:lnTo>
                  <a:pt x="31988" y="61678"/>
                </a:lnTo>
                <a:lnTo>
                  <a:pt x="31988" y="61005"/>
                </a:lnTo>
                <a:lnTo>
                  <a:pt x="30135" y="58351"/>
                </a:lnTo>
                <a:lnTo>
                  <a:pt x="27373" y="59418"/>
                </a:lnTo>
                <a:lnTo>
                  <a:pt x="24486" y="59838"/>
                </a:lnTo>
                <a:lnTo>
                  <a:pt x="21916" y="59838"/>
                </a:lnTo>
                <a:lnTo>
                  <a:pt x="20134" y="58949"/>
                </a:lnTo>
                <a:lnTo>
                  <a:pt x="18140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96" y="21322"/>
                </a:lnTo>
                <a:lnTo>
                  <a:pt x="31988" y="18870"/>
                </a:lnTo>
                <a:lnTo>
                  <a:pt x="31957" y="16243"/>
                </a:lnTo>
                <a:lnTo>
                  <a:pt x="30196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8688938" y="5906099"/>
            <a:ext cx="46216" cy="73670"/>
          </a:xfrm>
          <a:custGeom>
            <a:avLst/>
            <a:gdLst/>
            <a:ahLst/>
            <a:cxnLst/>
            <a:rect l="l" t="t" r="r" b="b"/>
            <a:pathLst>
              <a:path w="46216" h="73670">
                <a:moveTo>
                  <a:pt x="19273" y="53351"/>
                </a:moveTo>
                <a:lnTo>
                  <a:pt x="12531" y="70811"/>
                </a:lnTo>
                <a:lnTo>
                  <a:pt x="12790" y="73046"/>
                </a:lnTo>
                <a:lnTo>
                  <a:pt x="15464" y="73670"/>
                </a:lnTo>
                <a:lnTo>
                  <a:pt x="18211" y="73670"/>
                </a:lnTo>
                <a:lnTo>
                  <a:pt x="22110" y="71815"/>
                </a:lnTo>
                <a:lnTo>
                  <a:pt x="28634" y="53351"/>
                </a:lnTo>
                <a:lnTo>
                  <a:pt x="46216" y="3390"/>
                </a:lnTo>
                <a:lnTo>
                  <a:pt x="45769" y="406"/>
                </a:lnTo>
                <a:lnTo>
                  <a:pt x="43145" y="0"/>
                </a:lnTo>
                <a:lnTo>
                  <a:pt x="40086" y="39"/>
                </a:lnTo>
                <a:lnTo>
                  <a:pt x="37288" y="1943"/>
                </a:lnTo>
                <a:lnTo>
                  <a:pt x="23795" y="42468"/>
                </a:lnTo>
                <a:lnTo>
                  <a:pt x="23633" y="42468"/>
                </a:lnTo>
                <a:lnTo>
                  <a:pt x="9654" y="2174"/>
                </a:lnTo>
                <a:lnTo>
                  <a:pt x="8975" y="737"/>
                </a:lnTo>
                <a:lnTo>
                  <a:pt x="6253" y="24"/>
                </a:lnTo>
                <a:lnTo>
                  <a:pt x="3232" y="0"/>
                </a:lnTo>
                <a:lnTo>
                  <a:pt x="0" y="928"/>
                </a:lnTo>
                <a:lnTo>
                  <a:pt x="298" y="3571"/>
                </a:lnTo>
                <a:lnTo>
                  <a:pt x="17750" y="51558"/>
                </a:lnTo>
                <a:lnTo>
                  <a:pt x="19273" y="533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8767361" y="5905364"/>
            <a:ext cx="38620" cy="55142"/>
          </a:xfrm>
          <a:custGeom>
            <a:avLst/>
            <a:gdLst/>
            <a:ahLst/>
            <a:cxnLst/>
            <a:rect l="l" t="t" r="r" b="b"/>
            <a:pathLst>
              <a:path w="38620" h="55142">
                <a:moveTo>
                  <a:pt x="965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11" y="12866"/>
                </a:lnTo>
                <a:lnTo>
                  <a:pt x="15123" y="9461"/>
                </a:lnTo>
                <a:lnTo>
                  <a:pt x="18421" y="7746"/>
                </a:lnTo>
                <a:lnTo>
                  <a:pt x="24843" y="7746"/>
                </a:lnTo>
                <a:lnTo>
                  <a:pt x="28197" y="8686"/>
                </a:lnTo>
                <a:lnTo>
                  <a:pt x="32161" y="10721"/>
                </a:lnTo>
                <a:lnTo>
                  <a:pt x="35549" y="13374"/>
                </a:lnTo>
                <a:lnTo>
                  <a:pt x="38400" y="11229"/>
                </a:lnTo>
                <a:lnTo>
                  <a:pt x="38361" y="8103"/>
                </a:lnTo>
                <a:lnTo>
                  <a:pt x="37274" y="5360"/>
                </a:lnTo>
                <a:lnTo>
                  <a:pt x="34731" y="3290"/>
                </a:lnTo>
                <a:lnTo>
                  <a:pt x="31441" y="1628"/>
                </a:lnTo>
                <a:lnTo>
                  <a:pt x="28856" y="749"/>
                </a:lnTo>
                <a:lnTo>
                  <a:pt x="25933" y="154"/>
                </a:lnTo>
                <a:lnTo>
                  <a:pt x="22852" y="0"/>
                </a:lnTo>
                <a:lnTo>
                  <a:pt x="19620" y="0"/>
                </a:lnTo>
                <a:lnTo>
                  <a:pt x="16624" y="547"/>
                </a:lnTo>
                <a:lnTo>
                  <a:pt x="13841" y="1652"/>
                </a:lnTo>
                <a:lnTo>
                  <a:pt x="11065" y="2743"/>
                </a:lnTo>
                <a:lnTo>
                  <a:pt x="8649" y="4432"/>
                </a:lnTo>
                <a:lnTo>
                  <a:pt x="4554" y="8967"/>
                </a:lnTo>
                <a:lnTo>
                  <a:pt x="2943" y="11887"/>
                </a:lnTo>
                <a:lnTo>
                  <a:pt x="1767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36" y="39715"/>
                </a:lnTo>
                <a:lnTo>
                  <a:pt x="2400" y="43041"/>
                </a:lnTo>
                <a:lnTo>
                  <a:pt x="3801" y="45843"/>
                </a:lnTo>
                <a:lnTo>
                  <a:pt x="5633" y="48129"/>
                </a:lnTo>
                <a:lnTo>
                  <a:pt x="9740" y="52167"/>
                </a:lnTo>
                <a:lnTo>
                  <a:pt x="12462" y="53348"/>
                </a:lnTo>
                <a:lnTo>
                  <a:pt x="15177" y="54543"/>
                </a:lnTo>
                <a:lnTo>
                  <a:pt x="18298" y="55142"/>
                </a:lnTo>
                <a:lnTo>
                  <a:pt x="23517" y="55142"/>
                </a:lnTo>
                <a:lnTo>
                  <a:pt x="26765" y="54634"/>
                </a:lnTo>
                <a:lnTo>
                  <a:pt x="29847" y="53856"/>
                </a:lnTo>
                <a:lnTo>
                  <a:pt x="32557" y="52779"/>
                </a:lnTo>
                <a:lnTo>
                  <a:pt x="35963" y="50796"/>
                </a:lnTo>
                <a:lnTo>
                  <a:pt x="38375" y="47862"/>
                </a:lnTo>
                <a:lnTo>
                  <a:pt x="38620" y="45036"/>
                </a:lnTo>
                <a:lnTo>
                  <a:pt x="38599" y="43665"/>
                </a:lnTo>
                <a:lnTo>
                  <a:pt x="36727" y="40792"/>
                </a:lnTo>
                <a:lnTo>
                  <a:pt x="33597" y="43157"/>
                </a:lnTo>
                <a:lnTo>
                  <a:pt x="29959" y="45476"/>
                </a:lnTo>
                <a:lnTo>
                  <a:pt x="26837" y="46822"/>
                </a:lnTo>
                <a:lnTo>
                  <a:pt x="22950" y="47163"/>
                </a:lnTo>
                <a:lnTo>
                  <a:pt x="18841" y="46757"/>
                </a:lnTo>
                <a:lnTo>
                  <a:pt x="15486" y="45158"/>
                </a:lnTo>
                <a:lnTo>
                  <a:pt x="12894" y="42303"/>
                </a:lnTo>
                <a:lnTo>
                  <a:pt x="10853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8814398" y="5905299"/>
            <a:ext cx="48963" cy="55203"/>
          </a:xfrm>
          <a:custGeom>
            <a:avLst/>
            <a:gdLst/>
            <a:ahLst/>
            <a:cxnLst/>
            <a:rect l="l" t="t" r="r" b="b"/>
            <a:pathLst>
              <a:path w="48963" h="55203">
                <a:moveTo>
                  <a:pt x="0" y="28080"/>
                </a:moveTo>
                <a:lnTo>
                  <a:pt x="0" y="32321"/>
                </a:lnTo>
                <a:lnTo>
                  <a:pt x="496" y="36118"/>
                </a:lnTo>
                <a:lnTo>
                  <a:pt x="1473" y="39474"/>
                </a:lnTo>
                <a:lnTo>
                  <a:pt x="2452" y="42811"/>
                </a:lnTo>
                <a:lnTo>
                  <a:pt x="3938" y="45666"/>
                </a:lnTo>
                <a:lnTo>
                  <a:pt x="5929" y="48002"/>
                </a:lnTo>
                <a:lnTo>
                  <a:pt x="10425" y="52142"/>
                </a:lnTo>
                <a:lnTo>
                  <a:pt x="9544" y="32804"/>
                </a:lnTo>
                <a:lnTo>
                  <a:pt x="9310" y="30226"/>
                </a:lnTo>
                <a:lnTo>
                  <a:pt x="9310" y="24613"/>
                </a:lnTo>
                <a:lnTo>
                  <a:pt x="9608" y="21971"/>
                </a:lnTo>
                <a:lnTo>
                  <a:pt x="10213" y="19545"/>
                </a:lnTo>
                <a:lnTo>
                  <a:pt x="11739" y="15038"/>
                </a:lnTo>
                <a:lnTo>
                  <a:pt x="14227" y="11506"/>
                </a:lnTo>
                <a:lnTo>
                  <a:pt x="17740" y="9159"/>
                </a:lnTo>
                <a:lnTo>
                  <a:pt x="21949" y="7722"/>
                </a:lnTo>
                <a:lnTo>
                  <a:pt x="27522" y="7722"/>
                </a:lnTo>
                <a:lnTo>
                  <a:pt x="29937" y="8244"/>
                </a:lnTo>
                <a:lnTo>
                  <a:pt x="33811" y="10364"/>
                </a:lnTo>
                <a:lnTo>
                  <a:pt x="36485" y="13625"/>
                </a:lnTo>
                <a:lnTo>
                  <a:pt x="38430" y="17579"/>
                </a:lnTo>
                <a:lnTo>
                  <a:pt x="39405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80" y="33249"/>
                </a:lnTo>
                <a:lnTo>
                  <a:pt x="38787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2"/>
                </a:lnTo>
                <a:lnTo>
                  <a:pt x="27039" y="47456"/>
                </a:lnTo>
                <a:lnTo>
                  <a:pt x="21503" y="47456"/>
                </a:lnTo>
                <a:lnTo>
                  <a:pt x="19105" y="46922"/>
                </a:lnTo>
                <a:lnTo>
                  <a:pt x="15217" y="44805"/>
                </a:lnTo>
                <a:lnTo>
                  <a:pt x="12532" y="41569"/>
                </a:lnTo>
                <a:lnTo>
                  <a:pt x="13421" y="53348"/>
                </a:lnTo>
                <a:lnTo>
                  <a:pt x="16405" y="54594"/>
                </a:lnTo>
                <a:lnTo>
                  <a:pt x="19908" y="55203"/>
                </a:lnTo>
                <a:lnTo>
                  <a:pt x="28065" y="55203"/>
                </a:lnTo>
                <a:lnTo>
                  <a:pt x="31705" y="54504"/>
                </a:lnTo>
                <a:lnTo>
                  <a:pt x="34848" y="53107"/>
                </a:lnTo>
                <a:lnTo>
                  <a:pt x="37984" y="51724"/>
                </a:lnTo>
                <a:lnTo>
                  <a:pt x="40594" y="49770"/>
                </a:lnTo>
                <a:lnTo>
                  <a:pt x="44766" y="44795"/>
                </a:lnTo>
                <a:lnTo>
                  <a:pt x="46339" y="41821"/>
                </a:lnTo>
                <a:lnTo>
                  <a:pt x="47390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76" y="15760"/>
                </a:lnTo>
                <a:lnTo>
                  <a:pt x="46475" y="12409"/>
                </a:lnTo>
                <a:lnTo>
                  <a:pt x="44978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506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19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62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3">
                <a:moveTo>
                  <a:pt x="10537" y="37645"/>
                </a:moveTo>
                <a:lnTo>
                  <a:pt x="9544" y="32804"/>
                </a:lnTo>
                <a:lnTo>
                  <a:pt x="10425" y="52142"/>
                </a:lnTo>
                <a:lnTo>
                  <a:pt x="13421" y="53348"/>
                </a:lnTo>
                <a:lnTo>
                  <a:pt x="12532" y="41569"/>
                </a:lnTo>
                <a:lnTo>
                  <a:pt x="10537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8876638" y="5905306"/>
            <a:ext cx="42152" cy="54428"/>
          </a:xfrm>
          <a:custGeom>
            <a:avLst/>
            <a:gdLst/>
            <a:ahLst/>
            <a:cxnLst/>
            <a:rect l="l" t="t" r="r" b="b"/>
            <a:pathLst>
              <a:path w="42152" h="54428">
                <a:moveTo>
                  <a:pt x="33177" y="23342"/>
                </a:moveTo>
                <a:lnTo>
                  <a:pt x="33177" y="52740"/>
                </a:lnTo>
                <a:lnTo>
                  <a:pt x="33400" y="53502"/>
                </a:lnTo>
                <a:lnTo>
                  <a:pt x="36051" y="54428"/>
                </a:lnTo>
                <a:lnTo>
                  <a:pt x="39295" y="54428"/>
                </a:lnTo>
                <a:lnTo>
                  <a:pt x="42152" y="52740"/>
                </a:lnTo>
                <a:lnTo>
                  <a:pt x="42152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6" y="10374"/>
                </a:lnTo>
                <a:lnTo>
                  <a:pt x="38290" y="6249"/>
                </a:lnTo>
                <a:lnTo>
                  <a:pt x="35121" y="2833"/>
                </a:lnTo>
                <a:lnTo>
                  <a:pt x="30651" y="572"/>
                </a:lnTo>
                <a:lnTo>
                  <a:pt x="27904" y="0"/>
                </a:lnTo>
                <a:lnTo>
                  <a:pt x="21837" y="0"/>
                </a:lnTo>
                <a:lnTo>
                  <a:pt x="19088" y="737"/>
                </a:lnTo>
                <a:lnTo>
                  <a:pt x="16341" y="2209"/>
                </a:lnTo>
                <a:lnTo>
                  <a:pt x="13608" y="3682"/>
                </a:lnTo>
                <a:lnTo>
                  <a:pt x="10858" y="5994"/>
                </a:lnTo>
                <a:lnTo>
                  <a:pt x="8096" y="9143"/>
                </a:lnTo>
                <a:lnTo>
                  <a:pt x="8096" y="2209"/>
                </a:lnTo>
                <a:lnTo>
                  <a:pt x="5537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0"/>
                </a:lnTo>
                <a:lnTo>
                  <a:pt x="309" y="53694"/>
                </a:lnTo>
                <a:lnTo>
                  <a:pt x="2862" y="54428"/>
                </a:lnTo>
                <a:lnTo>
                  <a:pt x="6106" y="54428"/>
                </a:lnTo>
                <a:lnTo>
                  <a:pt x="8964" y="52740"/>
                </a:lnTo>
                <a:lnTo>
                  <a:pt x="8964" y="17628"/>
                </a:lnTo>
                <a:lnTo>
                  <a:pt x="11437" y="14479"/>
                </a:lnTo>
                <a:lnTo>
                  <a:pt x="13792" y="12077"/>
                </a:lnTo>
                <a:lnTo>
                  <a:pt x="18285" y="8802"/>
                </a:lnTo>
                <a:lnTo>
                  <a:pt x="22792" y="7988"/>
                </a:lnTo>
                <a:lnTo>
                  <a:pt x="26060" y="8319"/>
                </a:lnTo>
                <a:lnTo>
                  <a:pt x="28710" y="9651"/>
                </a:lnTo>
                <a:lnTo>
                  <a:pt x="31457" y="13158"/>
                </a:lnTo>
                <a:lnTo>
                  <a:pt x="32537" y="16423"/>
                </a:lnTo>
                <a:lnTo>
                  <a:pt x="33177" y="20473"/>
                </a:lnTo>
                <a:lnTo>
                  <a:pt x="33177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8928910" y="5892685"/>
            <a:ext cx="31990" cy="67712"/>
          </a:xfrm>
          <a:custGeom>
            <a:avLst/>
            <a:gdLst/>
            <a:ahLst/>
            <a:cxnLst/>
            <a:rect l="l" t="t" r="r" b="b"/>
            <a:pathLst>
              <a:path w="31990" h="67712">
                <a:moveTo>
                  <a:pt x="17630" y="1738"/>
                </a:moveTo>
                <a:lnTo>
                  <a:pt x="17406" y="1014"/>
                </a:lnTo>
                <a:lnTo>
                  <a:pt x="14757" y="0"/>
                </a:lnTo>
                <a:lnTo>
                  <a:pt x="11513" y="0"/>
                </a:lnTo>
                <a:lnTo>
                  <a:pt x="8641" y="1738"/>
                </a:lnTo>
                <a:lnTo>
                  <a:pt x="8641" y="13690"/>
                </a:lnTo>
                <a:lnTo>
                  <a:pt x="1844" y="13690"/>
                </a:lnTo>
                <a:lnTo>
                  <a:pt x="331" y="14856"/>
                </a:lnTo>
                <a:lnTo>
                  <a:pt x="0" y="17524"/>
                </a:lnTo>
                <a:lnTo>
                  <a:pt x="1797" y="21322"/>
                </a:lnTo>
                <a:lnTo>
                  <a:pt x="8641" y="21322"/>
                </a:lnTo>
                <a:lnTo>
                  <a:pt x="8641" y="53592"/>
                </a:lnTo>
                <a:lnTo>
                  <a:pt x="9447" y="58237"/>
                </a:lnTo>
                <a:lnTo>
                  <a:pt x="10807" y="62149"/>
                </a:lnTo>
                <a:lnTo>
                  <a:pt x="13133" y="64943"/>
                </a:lnTo>
                <a:lnTo>
                  <a:pt x="16427" y="66682"/>
                </a:lnTo>
                <a:lnTo>
                  <a:pt x="20412" y="67712"/>
                </a:lnTo>
                <a:lnTo>
                  <a:pt x="22965" y="67712"/>
                </a:lnTo>
                <a:lnTo>
                  <a:pt x="25467" y="67532"/>
                </a:lnTo>
                <a:lnTo>
                  <a:pt x="28569" y="66949"/>
                </a:lnTo>
                <a:lnTo>
                  <a:pt x="31763" y="64245"/>
                </a:lnTo>
                <a:lnTo>
                  <a:pt x="31990" y="61678"/>
                </a:lnTo>
                <a:lnTo>
                  <a:pt x="31990" y="61005"/>
                </a:lnTo>
                <a:lnTo>
                  <a:pt x="30118" y="58351"/>
                </a:lnTo>
                <a:lnTo>
                  <a:pt x="27357" y="59418"/>
                </a:lnTo>
                <a:lnTo>
                  <a:pt x="24488" y="59838"/>
                </a:lnTo>
                <a:lnTo>
                  <a:pt x="21910" y="59838"/>
                </a:lnTo>
                <a:lnTo>
                  <a:pt x="20116" y="58949"/>
                </a:lnTo>
                <a:lnTo>
                  <a:pt x="18122" y="55421"/>
                </a:lnTo>
                <a:lnTo>
                  <a:pt x="17630" y="52804"/>
                </a:lnTo>
                <a:lnTo>
                  <a:pt x="17630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0" y="16243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8972571" y="5905303"/>
            <a:ext cx="28569" cy="54428"/>
          </a:xfrm>
          <a:custGeom>
            <a:avLst/>
            <a:gdLst/>
            <a:ahLst/>
            <a:cxnLst/>
            <a:rect l="l" t="t" r="r" b="b"/>
            <a:pathLst>
              <a:path w="28569" h="54428">
                <a:moveTo>
                  <a:pt x="0" y="2517"/>
                </a:moveTo>
                <a:lnTo>
                  <a:pt x="0" y="52740"/>
                </a:lnTo>
                <a:lnTo>
                  <a:pt x="320" y="53694"/>
                </a:lnTo>
                <a:lnTo>
                  <a:pt x="2872" y="54428"/>
                </a:lnTo>
                <a:lnTo>
                  <a:pt x="6116" y="54428"/>
                </a:lnTo>
                <a:lnTo>
                  <a:pt x="8975" y="52740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3"/>
                </a:lnTo>
                <a:lnTo>
                  <a:pt x="17355" y="9652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6"/>
                </a:lnTo>
                <a:lnTo>
                  <a:pt x="28522" y="8435"/>
                </a:lnTo>
                <a:lnTo>
                  <a:pt x="28569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36" y="0"/>
                </a:lnTo>
                <a:lnTo>
                  <a:pt x="17330" y="712"/>
                </a:lnTo>
                <a:lnTo>
                  <a:pt x="14187" y="2656"/>
                </a:lnTo>
                <a:lnTo>
                  <a:pt x="10721" y="6184"/>
                </a:lnTo>
                <a:lnTo>
                  <a:pt x="8110" y="9817"/>
                </a:lnTo>
                <a:lnTo>
                  <a:pt x="8110" y="2225"/>
                </a:lnTo>
                <a:lnTo>
                  <a:pt x="5547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9008146" y="5905299"/>
            <a:ext cx="48959" cy="55203"/>
          </a:xfrm>
          <a:custGeom>
            <a:avLst/>
            <a:gdLst/>
            <a:ahLst/>
            <a:cxnLst/>
            <a:rect l="l" t="t" r="r" b="b"/>
            <a:pathLst>
              <a:path w="48959" h="55203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69" y="39474"/>
                </a:lnTo>
                <a:lnTo>
                  <a:pt x="2448" y="42811"/>
                </a:lnTo>
                <a:lnTo>
                  <a:pt x="3934" y="45666"/>
                </a:lnTo>
                <a:lnTo>
                  <a:pt x="5925" y="48002"/>
                </a:lnTo>
                <a:lnTo>
                  <a:pt x="10421" y="52142"/>
                </a:lnTo>
                <a:lnTo>
                  <a:pt x="9540" y="32804"/>
                </a:lnTo>
                <a:lnTo>
                  <a:pt x="9306" y="30226"/>
                </a:lnTo>
                <a:lnTo>
                  <a:pt x="9306" y="24613"/>
                </a:lnTo>
                <a:lnTo>
                  <a:pt x="9593" y="21971"/>
                </a:lnTo>
                <a:lnTo>
                  <a:pt x="10199" y="19545"/>
                </a:lnTo>
                <a:lnTo>
                  <a:pt x="11736" y="15038"/>
                </a:lnTo>
                <a:lnTo>
                  <a:pt x="14224" y="11506"/>
                </a:lnTo>
                <a:lnTo>
                  <a:pt x="17726" y="9159"/>
                </a:lnTo>
                <a:lnTo>
                  <a:pt x="21934" y="7722"/>
                </a:lnTo>
                <a:lnTo>
                  <a:pt x="27518" y="7722"/>
                </a:lnTo>
                <a:lnTo>
                  <a:pt x="29919" y="8244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79"/>
                </a:lnTo>
                <a:lnTo>
                  <a:pt x="39401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66" y="33249"/>
                </a:lnTo>
                <a:lnTo>
                  <a:pt x="38783" y="35676"/>
                </a:lnTo>
                <a:lnTo>
                  <a:pt x="37284" y="40172"/>
                </a:lnTo>
                <a:lnTo>
                  <a:pt x="34786" y="43675"/>
                </a:lnTo>
                <a:lnTo>
                  <a:pt x="31254" y="45982"/>
                </a:lnTo>
                <a:lnTo>
                  <a:pt x="27025" y="47456"/>
                </a:lnTo>
                <a:lnTo>
                  <a:pt x="21498" y="47456"/>
                </a:lnTo>
                <a:lnTo>
                  <a:pt x="19086" y="46922"/>
                </a:lnTo>
                <a:lnTo>
                  <a:pt x="15203" y="44805"/>
                </a:lnTo>
                <a:lnTo>
                  <a:pt x="12513" y="41569"/>
                </a:lnTo>
                <a:lnTo>
                  <a:pt x="13406" y="53348"/>
                </a:lnTo>
                <a:lnTo>
                  <a:pt x="16402" y="54594"/>
                </a:lnTo>
                <a:lnTo>
                  <a:pt x="19904" y="55203"/>
                </a:lnTo>
                <a:lnTo>
                  <a:pt x="28061" y="55203"/>
                </a:lnTo>
                <a:lnTo>
                  <a:pt x="31701" y="54504"/>
                </a:lnTo>
                <a:lnTo>
                  <a:pt x="34837" y="53107"/>
                </a:lnTo>
                <a:lnTo>
                  <a:pt x="37979" y="51724"/>
                </a:lnTo>
                <a:lnTo>
                  <a:pt x="40590" y="49770"/>
                </a:lnTo>
                <a:lnTo>
                  <a:pt x="44762" y="44795"/>
                </a:lnTo>
                <a:lnTo>
                  <a:pt x="46320" y="41821"/>
                </a:lnTo>
                <a:lnTo>
                  <a:pt x="47386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5"/>
                </a:lnTo>
                <a:lnTo>
                  <a:pt x="48467" y="19102"/>
                </a:lnTo>
                <a:lnTo>
                  <a:pt x="47462" y="15760"/>
                </a:lnTo>
                <a:lnTo>
                  <a:pt x="46471" y="12409"/>
                </a:lnTo>
                <a:lnTo>
                  <a:pt x="44974" y="9551"/>
                </a:lnTo>
                <a:lnTo>
                  <a:pt x="42980" y="7214"/>
                </a:lnTo>
                <a:lnTo>
                  <a:pt x="38483" y="3086"/>
                </a:lnTo>
                <a:lnTo>
                  <a:pt x="35492" y="1854"/>
                </a:lnTo>
                <a:lnTo>
                  <a:pt x="32504" y="623"/>
                </a:lnTo>
                <a:lnTo>
                  <a:pt x="29005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8" y="3456"/>
                </a:lnTo>
                <a:lnTo>
                  <a:pt x="8315" y="5386"/>
                </a:lnTo>
                <a:lnTo>
                  <a:pt x="4144" y="10375"/>
                </a:lnTo>
                <a:lnTo>
                  <a:pt x="2584" y="13335"/>
                </a:lnTo>
                <a:lnTo>
                  <a:pt x="1544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3">
                <a:moveTo>
                  <a:pt x="10533" y="37645"/>
                </a:moveTo>
                <a:lnTo>
                  <a:pt x="9540" y="32804"/>
                </a:lnTo>
                <a:lnTo>
                  <a:pt x="10421" y="52142"/>
                </a:lnTo>
                <a:lnTo>
                  <a:pt x="13406" y="53348"/>
                </a:lnTo>
                <a:lnTo>
                  <a:pt x="12513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9070376" y="5881738"/>
            <a:ext cx="8973" cy="77997"/>
          </a:xfrm>
          <a:custGeom>
            <a:avLst/>
            <a:gdLst/>
            <a:ahLst/>
            <a:cxnLst/>
            <a:rect l="l" t="t" r="r" b="b"/>
            <a:pathLst>
              <a:path w="8973" h="77997">
                <a:moveTo>
                  <a:pt x="8973" y="76309"/>
                </a:moveTo>
                <a:lnTo>
                  <a:pt x="8973" y="1752"/>
                </a:lnTo>
                <a:lnTo>
                  <a:pt x="8751" y="963"/>
                </a:lnTo>
                <a:lnTo>
                  <a:pt x="6116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09"/>
                </a:lnTo>
                <a:lnTo>
                  <a:pt x="182" y="77071"/>
                </a:lnTo>
                <a:lnTo>
                  <a:pt x="2857" y="77997"/>
                </a:lnTo>
                <a:lnTo>
                  <a:pt x="6116" y="77997"/>
                </a:lnTo>
                <a:lnTo>
                  <a:pt x="8973" y="76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4040941" y="6042466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4" y="42062"/>
                </a:moveTo>
                <a:lnTo>
                  <a:pt x="9975" y="54165"/>
                </a:lnTo>
                <a:lnTo>
                  <a:pt x="14396" y="55191"/>
                </a:lnTo>
                <a:lnTo>
                  <a:pt x="19900" y="55191"/>
                </a:lnTo>
                <a:lnTo>
                  <a:pt x="22924" y="47383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80"/>
                </a:lnTo>
                <a:lnTo>
                  <a:pt x="9194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1" y="54467"/>
                </a:lnTo>
                <a:lnTo>
                  <a:pt x="40205" y="52805"/>
                </a:lnTo>
                <a:lnTo>
                  <a:pt x="40205" y="15796"/>
                </a:lnTo>
                <a:lnTo>
                  <a:pt x="39848" y="13068"/>
                </a:lnTo>
                <a:lnTo>
                  <a:pt x="38473" y="8380"/>
                </a:lnTo>
                <a:lnTo>
                  <a:pt x="35849" y="4823"/>
                </a:lnTo>
                <a:lnTo>
                  <a:pt x="32331" y="2056"/>
                </a:lnTo>
                <a:lnTo>
                  <a:pt x="27404" y="417"/>
                </a:lnTo>
                <a:lnTo>
                  <a:pt x="24397" y="0"/>
                </a:lnTo>
                <a:lnTo>
                  <a:pt x="20880" y="0"/>
                </a:lnTo>
                <a:lnTo>
                  <a:pt x="17129" y="176"/>
                </a:lnTo>
                <a:lnTo>
                  <a:pt x="13442" y="888"/>
                </a:lnTo>
                <a:lnTo>
                  <a:pt x="10173" y="1864"/>
                </a:lnTo>
                <a:lnTo>
                  <a:pt x="7240" y="3009"/>
                </a:lnTo>
                <a:lnTo>
                  <a:pt x="3500" y="5356"/>
                </a:lnTo>
                <a:lnTo>
                  <a:pt x="2387" y="8164"/>
                </a:lnTo>
                <a:lnTo>
                  <a:pt x="2682" y="11480"/>
                </a:lnTo>
                <a:lnTo>
                  <a:pt x="5274" y="12405"/>
                </a:lnTo>
                <a:lnTo>
                  <a:pt x="8168" y="10717"/>
                </a:lnTo>
                <a:lnTo>
                  <a:pt x="10819" y="9436"/>
                </a:lnTo>
                <a:lnTo>
                  <a:pt x="14108" y="8290"/>
                </a:lnTo>
                <a:lnTo>
                  <a:pt x="17860" y="7480"/>
                </a:lnTo>
                <a:lnTo>
                  <a:pt x="22143" y="7480"/>
                </a:lnTo>
                <a:lnTo>
                  <a:pt x="25304" y="8229"/>
                </a:lnTo>
                <a:lnTo>
                  <a:pt x="27865" y="9485"/>
                </a:lnTo>
                <a:lnTo>
                  <a:pt x="30280" y="12686"/>
                </a:lnTo>
                <a:lnTo>
                  <a:pt x="31071" y="15670"/>
                </a:lnTo>
                <a:lnTo>
                  <a:pt x="31281" y="19314"/>
                </a:lnTo>
                <a:lnTo>
                  <a:pt x="31281" y="23227"/>
                </a:lnTo>
                <a:lnTo>
                  <a:pt x="20722" y="23227"/>
                </a:lnTo>
                <a:lnTo>
                  <a:pt x="17291" y="23568"/>
                </a:lnTo>
                <a:lnTo>
                  <a:pt x="14245" y="24256"/>
                </a:lnTo>
                <a:lnTo>
                  <a:pt x="11200" y="24940"/>
                </a:lnTo>
                <a:lnTo>
                  <a:pt x="8625" y="25970"/>
                </a:lnTo>
                <a:lnTo>
                  <a:pt x="4418" y="28724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4" y="46379"/>
                </a:lnTo>
                <a:lnTo>
                  <a:pt x="3168" y="49870"/>
                </a:lnTo>
                <a:lnTo>
                  <a:pt x="6116" y="52473"/>
                </a:lnTo>
                <a:lnTo>
                  <a:pt x="9975" y="54165"/>
                </a:lnTo>
                <a:lnTo>
                  <a:pt x="9194" y="42062"/>
                </a:lnTo>
                <a:lnTo>
                  <a:pt x="9194" y="39456"/>
                </a:lnTo>
                <a:lnTo>
                  <a:pt x="10022" y="35406"/>
                </a:lnTo>
                <a:lnTo>
                  <a:pt x="12672" y="32396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55"/>
                </a:lnTo>
                <a:lnTo>
                  <a:pt x="31281" y="29855"/>
                </a:lnTo>
                <a:lnTo>
                  <a:pt x="31281" y="40525"/>
                </a:lnTo>
                <a:lnTo>
                  <a:pt x="26950" y="44931"/>
                </a:lnTo>
                <a:lnTo>
                  <a:pt x="22924" y="47383"/>
                </a:lnTo>
                <a:lnTo>
                  <a:pt x="19900" y="55191"/>
                </a:lnTo>
                <a:lnTo>
                  <a:pt x="22687" y="54543"/>
                </a:lnTo>
                <a:lnTo>
                  <a:pt x="25326" y="53251"/>
                </a:lnTo>
                <a:lnTo>
                  <a:pt x="27940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4097491" y="6042474"/>
            <a:ext cx="42152" cy="54430"/>
          </a:xfrm>
          <a:custGeom>
            <a:avLst/>
            <a:gdLst/>
            <a:ahLst/>
            <a:cxnLst/>
            <a:rect l="l" t="t" r="r" b="b"/>
            <a:pathLst>
              <a:path w="42152" h="54430">
                <a:moveTo>
                  <a:pt x="33177" y="23331"/>
                </a:moveTo>
                <a:lnTo>
                  <a:pt x="33177" y="52729"/>
                </a:lnTo>
                <a:lnTo>
                  <a:pt x="33401" y="53492"/>
                </a:lnTo>
                <a:lnTo>
                  <a:pt x="36050" y="54430"/>
                </a:lnTo>
                <a:lnTo>
                  <a:pt x="39293" y="54430"/>
                </a:lnTo>
                <a:lnTo>
                  <a:pt x="42152" y="52729"/>
                </a:lnTo>
                <a:lnTo>
                  <a:pt x="42152" y="18529"/>
                </a:lnTo>
                <a:lnTo>
                  <a:pt x="41868" y="15454"/>
                </a:lnTo>
                <a:lnTo>
                  <a:pt x="41259" y="12901"/>
                </a:lnTo>
                <a:lnTo>
                  <a:pt x="40669" y="10364"/>
                </a:lnTo>
                <a:lnTo>
                  <a:pt x="38293" y="6249"/>
                </a:lnTo>
                <a:lnTo>
                  <a:pt x="35121" y="2833"/>
                </a:lnTo>
                <a:lnTo>
                  <a:pt x="30653" y="571"/>
                </a:lnTo>
                <a:lnTo>
                  <a:pt x="27903" y="0"/>
                </a:lnTo>
                <a:lnTo>
                  <a:pt x="21837" y="0"/>
                </a:lnTo>
                <a:lnTo>
                  <a:pt x="19090" y="722"/>
                </a:lnTo>
                <a:lnTo>
                  <a:pt x="16339" y="2195"/>
                </a:lnTo>
                <a:lnTo>
                  <a:pt x="13604" y="3671"/>
                </a:lnTo>
                <a:lnTo>
                  <a:pt x="10857" y="5982"/>
                </a:lnTo>
                <a:lnTo>
                  <a:pt x="8100" y="9144"/>
                </a:lnTo>
                <a:lnTo>
                  <a:pt x="8100" y="2195"/>
                </a:lnTo>
                <a:lnTo>
                  <a:pt x="5533" y="798"/>
                </a:lnTo>
                <a:lnTo>
                  <a:pt x="2574" y="798"/>
                </a:lnTo>
                <a:lnTo>
                  <a:pt x="0" y="2501"/>
                </a:lnTo>
                <a:lnTo>
                  <a:pt x="0" y="52729"/>
                </a:lnTo>
                <a:lnTo>
                  <a:pt x="313" y="53696"/>
                </a:lnTo>
                <a:lnTo>
                  <a:pt x="2858" y="54430"/>
                </a:lnTo>
                <a:lnTo>
                  <a:pt x="6106" y="54430"/>
                </a:lnTo>
                <a:lnTo>
                  <a:pt x="8963" y="52729"/>
                </a:lnTo>
                <a:lnTo>
                  <a:pt x="8963" y="17628"/>
                </a:lnTo>
                <a:lnTo>
                  <a:pt x="11441" y="14464"/>
                </a:lnTo>
                <a:lnTo>
                  <a:pt x="13792" y="12066"/>
                </a:lnTo>
                <a:lnTo>
                  <a:pt x="18287" y="8787"/>
                </a:lnTo>
                <a:lnTo>
                  <a:pt x="22791" y="7976"/>
                </a:lnTo>
                <a:lnTo>
                  <a:pt x="26060" y="8304"/>
                </a:lnTo>
                <a:lnTo>
                  <a:pt x="28709" y="9640"/>
                </a:lnTo>
                <a:lnTo>
                  <a:pt x="31456" y="13143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4153190" y="6019128"/>
            <a:ext cx="45035" cy="78538"/>
          </a:xfrm>
          <a:custGeom>
            <a:avLst/>
            <a:gdLst/>
            <a:ahLst/>
            <a:cxnLst/>
            <a:rect l="l" t="t" r="r" b="b"/>
            <a:pathLst>
              <a:path w="45035" h="78538">
                <a:moveTo>
                  <a:pt x="37047" y="69443"/>
                </a:moveTo>
                <a:lnTo>
                  <a:pt x="37125" y="76633"/>
                </a:lnTo>
                <a:lnTo>
                  <a:pt x="39735" y="77774"/>
                </a:lnTo>
                <a:lnTo>
                  <a:pt x="42457" y="77774"/>
                </a:lnTo>
                <a:lnTo>
                  <a:pt x="45035" y="76075"/>
                </a:lnTo>
                <a:lnTo>
                  <a:pt x="45035" y="1742"/>
                </a:lnTo>
                <a:lnTo>
                  <a:pt x="44797" y="979"/>
                </a:lnTo>
                <a:lnTo>
                  <a:pt x="42127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1" y="26543"/>
                </a:lnTo>
                <a:lnTo>
                  <a:pt x="26588" y="23980"/>
                </a:lnTo>
                <a:lnTo>
                  <a:pt x="23964" y="23342"/>
                </a:lnTo>
                <a:lnTo>
                  <a:pt x="17664" y="23342"/>
                </a:lnTo>
                <a:lnTo>
                  <a:pt x="14615" y="24004"/>
                </a:lnTo>
                <a:lnTo>
                  <a:pt x="12005" y="25311"/>
                </a:lnTo>
                <a:lnTo>
                  <a:pt x="9366" y="26647"/>
                </a:lnTo>
                <a:lnTo>
                  <a:pt x="7164" y="28526"/>
                </a:lnTo>
                <a:lnTo>
                  <a:pt x="3614" y="33440"/>
                </a:lnTo>
                <a:lnTo>
                  <a:pt x="2260" y="36410"/>
                </a:lnTo>
                <a:lnTo>
                  <a:pt x="1360" y="39891"/>
                </a:lnTo>
                <a:lnTo>
                  <a:pt x="453" y="43373"/>
                </a:lnTo>
                <a:lnTo>
                  <a:pt x="0" y="47271"/>
                </a:lnTo>
                <a:lnTo>
                  <a:pt x="0" y="55234"/>
                </a:lnTo>
                <a:lnTo>
                  <a:pt x="355" y="58686"/>
                </a:lnTo>
                <a:lnTo>
                  <a:pt x="1087" y="61988"/>
                </a:lnTo>
                <a:lnTo>
                  <a:pt x="1807" y="65279"/>
                </a:lnTo>
                <a:lnTo>
                  <a:pt x="2969" y="68148"/>
                </a:lnTo>
                <a:lnTo>
                  <a:pt x="4542" y="70589"/>
                </a:lnTo>
                <a:lnTo>
                  <a:pt x="8182" y="74955"/>
                </a:lnTo>
                <a:lnTo>
                  <a:pt x="9878" y="57988"/>
                </a:lnTo>
                <a:lnTo>
                  <a:pt x="9309" y="53113"/>
                </a:lnTo>
                <a:lnTo>
                  <a:pt x="9309" y="48196"/>
                </a:lnTo>
                <a:lnTo>
                  <a:pt x="9974" y="43549"/>
                </a:lnTo>
                <a:lnTo>
                  <a:pt x="11163" y="39168"/>
                </a:lnTo>
                <a:lnTo>
                  <a:pt x="13157" y="35524"/>
                </a:lnTo>
                <a:lnTo>
                  <a:pt x="16051" y="32943"/>
                </a:lnTo>
                <a:lnTo>
                  <a:pt x="19583" y="31269"/>
                </a:lnTo>
                <a:lnTo>
                  <a:pt x="24335" y="31269"/>
                </a:lnTo>
                <a:lnTo>
                  <a:pt x="28976" y="33681"/>
                </a:lnTo>
                <a:lnTo>
                  <a:pt x="33583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48" y="64198"/>
                </a:lnTo>
                <a:lnTo>
                  <a:pt x="29508" y="67704"/>
                </a:lnTo>
                <a:lnTo>
                  <a:pt x="26041" y="69825"/>
                </a:lnTo>
                <a:lnTo>
                  <a:pt x="22687" y="70664"/>
                </a:lnTo>
                <a:lnTo>
                  <a:pt x="19137" y="70664"/>
                </a:lnTo>
                <a:lnTo>
                  <a:pt x="15619" y="68961"/>
                </a:lnTo>
                <a:lnTo>
                  <a:pt x="12801" y="66333"/>
                </a:lnTo>
                <a:lnTo>
                  <a:pt x="13254" y="77814"/>
                </a:lnTo>
                <a:lnTo>
                  <a:pt x="16310" y="78538"/>
                </a:lnTo>
                <a:lnTo>
                  <a:pt x="23209" y="78538"/>
                </a:lnTo>
                <a:lnTo>
                  <a:pt x="26254" y="77737"/>
                </a:lnTo>
                <a:lnTo>
                  <a:pt x="29025" y="76136"/>
                </a:lnTo>
                <a:lnTo>
                  <a:pt x="31802" y="74537"/>
                </a:lnTo>
                <a:lnTo>
                  <a:pt x="34476" y="72302"/>
                </a:lnTo>
                <a:lnTo>
                  <a:pt x="37047" y="69443"/>
                </a:lnTo>
                <a:close/>
              </a:path>
              <a:path w="45035" h="78538">
                <a:moveTo>
                  <a:pt x="13254" y="77814"/>
                </a:moveTo>
                <a:lnTo>
                  <a:pt x="12801" y="66333"/>
                </a:lnTo>
                <a:lnTo>
                  <a:pt x="10914" y="62575"/>
                </a:lnTo>
                <a:lnTo>
                  <a:pt x="9878" y="57988"/>
                </a:lnTo>
                <a:lnTo>
                  <a:pt x="8182" y="74955"/>
                </a:lnTo>
                <a:lnTo>
                  <a:pt x="1325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4236552" y="6042474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4" y="20648"/>
                </a:moveTo>
                <a:lnTo>
                  <a:pt x="3912" y="23619"/>
                </a:lnTo>
                <a:lnTo>
                  <a:pt x="7537" y="26910"/>
                </a:lnTo>
                <a:lnTo>
                  <a:pt x="10472" y="28511"/>
                </a:lnTo>
                <a:lnTo>
                  <a:pt x="13517" y="29843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390"/>
                </a:lnTo>
                <a:lnTo>
                  <a:pt x="25436" y="37184"/>
                </a:lnTo>
                <a:lnTo>
                  <a:pt x="25786" y="39786"/>
                </a:lnTo>
                <a:lnTo>
                  <a:pt x="25552" y="42353"/>
                </a:lnTo>
                <a:lnTo>
                  <a:pt x="22964" y="45834"/>
                </a:lnTo>
                <a:lnTo>
                  <a:pt x="19756" y="47317"/>
                </a:lnTo>
                <a:lnTo>
                  <a:pt x="17146" y="47814"/>
                </a:lnTo>
                <a:lnTo>
                  <a:pt x="13592" y="47814"/>
                </a:lnTo>
                <a:lnTo>
                  <a:pt x="10227" y="47066"/>
                </a:lnTo>
                <a:lnTo>
                  <a:pt x="6177" y="45427"/>
                </a:lnTo>
                <a:lnTo>
                  <a:pt x="3293" y="43775"/>
                </a:lnTo>
                <a:lnTo>
                  <a:pt x="284" y="44156"/>
                </a:lnTo>
                <a:lnTo>
                  <a:pt x="0" y="46810"/>
                </a:lnTo>
                <a:lnTo>
                  <a:pt x="457" y="50227"/>
                </a:lnTo>
                <a:lnTo>
                  <a:pt x="3045" y="52372"/>
                </a:lnTo>
                <a:lnTo>
                  <a:pt x="6228" y="53708"/>
                </a:lnTo>
                <a:lnTo>
                  <a:pt x="8898" y="54493"/>
                </a:lnTo>
                <a:lnTo>
                  <a:pt x="12059" y="55054"/>
                </a:lnTo>
                <a:lnTo>
                  <a:pt x="15450" y="55191"/>
                </a:lnTo>
                <a:lnTo>
                  <a:pt x="18284" y="55191"/>
                </a:lnTo>
                <a:lnTo>
                  <a:pt x="20882" y="54838"/>
                </a:lnTo>
                <a:lnTo>
                  <a:pt x="23237" y="54140"/>
                </a:lnTo>
                <a:lnTo>
                  <a:pt x="27632" y="52386"/>
                </a:lnTo>
                <a:lnTo>
                  <a:pt x="31034" y="49629"/>
                </a:lnTo>
                <a:lnTo>
                  <a:pt x="33277" y="45920"/>
                </a:lnTo>
                <a:lnTo>
                  <a:pt x="34664" y="41629"/>
                </a:lnTo>
                <a:lnTo>
                  <a:pt x="34664" y="36903"/>
                </a:lnTo>
                <a:lnTo>
                  <a:pt x="33597" y="33489"/>
                </a:lnTo>
                <a:lnTo>
                  <a:pt x="31953" y="30581"/>
                </a:lnTo>
                <a:lnTo>
                  <a:pt x="28299" y="27391"/>
                </a:lnTo>
                <a:lnTo>
                  <a:pt x="25289" y="25829"/>
                </a:lnTo>
                <a:lnTo>
                  <a:pt x="22222" y="24497"/>
                </a:lnTo>
                <a:lnTo>
                  <a:pt x="19173" y="23252"/>
                </a:lnTo>
                <a:lnTo>
                  <a:pt x="16206" y="22059"/>
                </a:lnTo>
                <a:lnTo>
                  <a:pt x="12552" y="19900"/>
                </a:lnTo>
                <a:lnTo>
                  <a:pt x="10162" y="17067"/>
                </a:lnTo>
                <a:lnTo>
                  <a:pt x="9791" y="14399"/>
                </a:lnTo>
                <a:lnTo>
                  <a:pt x="10364" y="11490"/>
                </a:lnTo>
                <a:lnTo>
                  <a:pt x="12786" y="8531"/>
                </a:lnTo>
                <a:lnTo>
                  <a:pt x="16070" y="7315"/>
                </a:lnTo>
                <a:lnTo>
                  <a:pt x="18928" y="7134"/>
                </a:lnTo>
                <a:lnTo>
                  <a:pt x="22146" y="7339"/>
                </a:lnTo>
                <a:lnTo>
                  <a:pt x="25962" y="8610"/>
                </a:lnTo>
                <a:lnTo>
                  <a:pt x="29325" y="10374"/>
                </a:lnTo>
                <a:lnTo>
                  <a:pt x="32122" y="8545"/>
                </a:lnTo>
                <a:lnTo>
                  <a:pt x="32075" y="5853"/>
                </a:lnTo>
                <a:lnTo>
                  <a:pt x="30491" y="2984"/>
                </a:lnTo>
                <a:lnTo>
                  <a:pt x="27557" y="1497"/>
                </a:lnTo>
                <a:lnTo>
                  <a:pt x="24263" y="557"/>
                </a:lnTo>
                <a:lnTo>
                  <a:pt x="21653" y="114"/>
                </a:lnTo>
                <a:lnTo>
                  <a:pt x="16070" y="0"/>
                </a:lnTo>
                <a:lnTo>
                  <a:pt x="13467" y="406"/>
                </a:lnTo>
                <a:lnTo>
                  <a:pt x="11231" y="1230"/>
                </a:lnTo>
                <a:lnTo>
                  <a:pt x="7142" y="3124"/>
                </a:lnTo>
                <a:lnTo>
                  <a:pt x="4171" y="5853"/>
                </a:lnTo>
                <a:lnTo>
                  <a:pt x="2317" y="9218"/>
                </a:lnTo>
                <a:lnTo>
                  <a:pt x="1201" y="12915"/>
                </a:lnTo>
                <a:lnTo>
                  <a:pt x="1201" y="17117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4280490" y="6042466"/>
            <a:ext cx="22917" cy="55191"/>
          </a:xfrm>
          <a:custGeom>
            <a:avLst/>
            <a:gdLst/>
            <a:ahLst/>
            <a:cxnLst/>
            <a:rect l="l" t="t" r="r" b="b"/>
            <a:pathLst>
              <a:path w="22917" h="55191">
                <a:moveTo>
                  <a:pt x="9187" y="42062"/>
                </a:moveTo>
                <a:lnTo>
                  <a:pt x="9968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17" y="47383"/>
                </a:lnTo>
                <a:lnTo>
                  <a:pt x="18384" y="48005"/>
                </a:lnTo>
                <a:lnTo>
                  <a:pt x="15490" y="48005"/>
                </a:lnTo>
                <a:lnTo>
                  <a:pt x="11602" y="45680"/>
                </a:lnTo>
                <a:lnTo>
                  <a:pt x="9187" y="42062"/>
                </a:lnTo>
                <a:close/>
              </a:path>
              <a:path w="22917" h="55191">
                <a:moveTo>
                  <a:pt x="34627" y="54416"/>
                </a:moveTo>
                <a:lnTo>
                  <a:pt x="37313" y="54467"/>
                </a:lnTo>
                <a:lnTo>
                  <a:pt x="40196" y="52805"/>
                </a:lnTo>
                <a:lnTo>
                  <a:pt x="40196" y="15796"/>
                </a:lnTo>
                <a:lnTo>
                  <a:pt x="39851" y="13068"/>
                </a:lnTo>
                <a:lnTo>
                  <a:pt x="38479" y="8380"/>
                </a:lnTo>
                <a:lnTo>
                  <a:pt x="35840" y="4823"/>
                </a:lnTo>
                <a:lnTo>
                  <a:pt x="32324" y="2056"/>
                </a:lnTo>
                <a:lnTo>
                  <a:pt x="27395" y="417"/>
                </a:lnTo>
                <a:lnTo>
                  <a:pt x="24404" y="0"/>
                </a:lnTo>
                <a:lnTo>
                  <a:pt x="20886" y="0"/>
                </a:lnTo>
                <a:lnTo>
                  <a:pt x="17120" y="176"/>
                </a:lnTo>
                <a:lnTo>
                  <a:pt x="13434" y="888"/>
                </a:lnTo>
                <a:lnTo>
                  <a:pt x="10166" y="1864"/>
                </a:lnTo>
                <a:lnTo>
                  <a:pt x="7231" y="3009"/>
                </a:lnTo>
                <a:lnTo>
                  <a:pt x="3506" y="5356"/>
                </a:lnTo>
                <a:lnTo>
                  <a:pt x="2390" y="8164"/>
                </a:lnTo>
                <a:lnTo>
                  <a:pt x="2674" y="11480"/>
                </a:lnTo>
                <a:lnTo>
                  <a:pt x="5273" y="12405"/>
                </a:lnTo>
                <a:lnTo>
                  <a:pt x="8161" y="10717"/>
                </a:lnTo>
                <a:lnTo>
                  <a:pt x="10810" y="9436"/>
                </a:lnTo>
                <a:lnTo>
                  <a:pt x="14104" y="8290"/>
                </a:lnTo>
                <a:lnTo>
                  <a:pt x="17852" y="7480"/>
                </a:lnTo>
                <a:lnTo>
                  <a:pt x="22136" y="7480"/>
                </a:lnTo>
                <a:lnTo>
                  <a:pt x="25297" y="8229"/>
                </a:lnTo>
                <a:lnTo>
                  <a:pt x="27856" y="9485"/>
                </a:lnTo>
                <a:lnTo>
                  <a:pt x="30283" y="12686"/>
                </a:lnTo>
                <a:lnTo>
                  <a:pt x="31074" y="15670"/>
                </a:lnTo>
                <a:lnTo>
                  <a:pt x="31276" y="19314"/>
                </a:lnTo>
                <a:lnTo>
                  <a:pt x="31276" y="23227"/>
                </a:lnTo>
                <a:lnTo>
                  <a:pt x="20709" y="23227"/>
                </a:lnTo>
                <a:lnTo>
                  <a:pt x="17297" y="23568"/>
                </a:lnTo>
                <a:lnTo>
                  <a:pt x="14251" y="24256"/>
                </a:lnTo>
                <a:lnTo>
                  <a:pt x="11206" y="24940"/>
                </a:lnTo>
                <a:lnTo>
                  <a:pt x="8628" y="25970"/>
                </a:lnTo>
                <a:lnTo>
                  <a:pt x="4423" y="28724"/>
                </a:lnTo>
                <a:lnTo>
                  <a:pt x="1673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6" y="46379"/>
                </a:lnTo>
                <a:lnTo>
                  <a:pt x="3175" y="49870"/>
                </a:lnTo>
                <a:lnTo>
                  <a:pt x="6116" y="52473"/>
                </a:lnTo>
                <a:lnTo>
                  <a:pt x="9968" y="54165"/>
                </a:lnTo>
                <a:lnTo>
                  <a:pt x="9187" y="42062"/>
                </a:lnTo>
                <a:lnTo>
                  <a:pt x="9187" y="39456"/>
                </a:lnTo>
                <a:lnTo>
                  <a:pt x="10029" y="35406"/>
                </a:lnTo>
                <a:lnTo>
                  <a:pt x="12664" y="32396"/>
                </a:lnTo>
                <a:lnTo>
                  <a:pt x="15378" y="30934"/>
                </a:lnTo>
                <a:lnTo>
                  <a:pt x="19006" y="30085"/>
                </a:lnTo>
                <a:lnTo>
                  <a:pt x="23611" y="29855"/>
                </a:lnTo>
                <a:lnTo>
                  <a:pt x="31276" y="29855"/>
                </a:lnTo>
                <a:lnTo>
                  <a:pt x="31276" y="40525"/>
                </a:lnTo>
                <a:lnTo>
                  <a:pt x="26941" y="44931"/>
                </a:lnTo>
                <a:lnTo>
                  <a:pt x="22917" y="47383"/>
                </a:lnTo>
                <a:lnTo>
                  <a:pt x="19907" y="55191"/>
                </a:lnTo>
                <a:lnTo>
                  <a:pt x="22693" y="54543"/>
                </a:lnTo>
                <a:lnTo>
                  <a:pt x="25318" y="53251"/>
                </a:lnTo>
                <a:lnTo>
                  <a:pt x="27942" y="51940"/>
                </a:lnTo>
                <a:lnTo>
                  <a:pt x="32475" y="47776"/>
                </a:lnTo>
                <a:lnTo>
                  <a:pt x="32475" y="52805"/>
                </a:lnTo>
                <a:lnTo>
                  <a:pt x="34627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4330717" y="6018472"/>
            <a:ext cx="33136" cy="78432"/>
          </a:xfrm>
          <a:custGeom>
            <a:avLst/>
            <a:gdLst/>
            <a:ahLst/>
            <a:cxnLst/>
            <a:rect l="l" t="t" r="r" b="b"/>
            <a:pathLst>
              <a:path w="33136" h="78432">
                <a:moveTo>
                  <a:pt x="28623" y="25055"/>
                </a:moveTo>
                <a:lnTo>
                  <a:pt x="17689" y="25055"/>
                </a:lnTo>
                <a:lnTo>
                  <a:pt x="17689" y="17424"/>
                </a:lnTo>
                <a:lnTo>
                  <a:pt x="18060" y="14083"/>
                </a:lnTo>
                <a:lnTo>
                  <a:pt x="18745" y="11351"/>
                </a:lnTo>
                <a:lnTo>
                  <a:pt x="20660" y="8762"/>
                </a:lnTo>
                <a:lnTo>
                  <a:pt x="23680" y="7642"/>
                </a:lnTo>
                <a:lnTo>
                  <a:pt x="26873" y="7721"/>
                </a:lnTo>
                <a:lnTo>
                  <a:pt x="30095" y="8661"/>
                </a:lnTo>
                <a:lnTo>
                  <a:pt x="32795" y="8596"/>
                </a:lnTo>
                <a:lnTo>
                  <a:pt x="33136" y="5853"/>
                </a:lnTo>
                <a:lnTo>
                  <a:pt x="33054" y="4036"/>
                </a:lnTo>
                <a:lnTo>
                  <a:pt x="30897" y="1141"/>
                </a:lnTo>
                <a:lnTo>
                  <a:pt x="28136" y="353"/>
                </a:lnTo>
                <a:lnTo>
                  <a:pt x="24436" y="0"/>
                </a:lnTo>
                <a:lnTo>
                  <a:pt x="21750" y="0"/>
                </a:lnTo>
                <a:lnTo>
                  <a:pt x="19424" y="378"/>
                </a:lnTo>
                <a:lnTo>
                  <a:pt x="15460" y="1889"/>
                </a:lnTo>
                <a:lnTo>
                  <a:pt x="12513" y="4683"/>
                </a:lnTo>
                <a:lnTo>
                  <a:pt x="10237" y="8329"/>
                </a:lnTo>
                <a:lnTo>
                  <a:pt x="8973" y="13359"/>
                </a:lnTo>
                <a:lnTo>
                  <a:pt x="8653" y="16369"/>
                </a:lnTo>
                <a:lnTo>
                  <a:pt x="8653" y="25055"/>
                </a:lnTo>
                <a:lnTo>
                  <a:pt x="1744" y="25055"/>
                </a:lnTo>
                <a:lnTo>
                  <a:pt x="294" y="26222"/>
                </a:lnTo>
                <a:lnTo>
                  <a:pt x="0" y="28903"/>
                </a:lnTo>
                <a:lnTo>
                  <a:pt x="1744" y="32702"/>
                </a:lnTo>
                <a:lnTo>
                  <a:pt x="8653" y="32702"/>
                </a:lnTo>
                <a:lnTo>
                  <a:pt x="8653" y="76730"/>
                </a:lnTo>
                <a:lnTo>
                  <a:pt x="9020" y="77698"/>
                </a:lnTo>
                <a:lnTo>
                  <a:pt x="11573" y="78432"/>
                </a:lnTo>
                <a:lnTo>
                  <a:pt x="14766" y="78432"/>
                </a:lnTo>
                <a:lnTo>
                  <a:pt x="17689" y="76730"/>
                </a:lnTo>
                <a:lnTo>
                  <a:pt x="17689" y="32702"/>
                </a:lnTo>
                <a:lnTo>
                  <a:pt x="28623" y="32702"/>
                </a:lnTo>
                <a:lnTo>
                  <a:pt x="30415" y="30251"/>
                </a:lnTo>
                <a:lnTo>
                  <a:pt x="3036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4367815" y="6042470"/>
            <a:ext cx="45035" cy="55195"/>
          </a:xfrm>
          <a:custGeom>
            <a:avLst/>
            <a:gdLst/>
            <a:ahLst/>
            <a:cxnLst/>
            <a:rect l="l" t="t" r="r" b="b"/>
            <a:pathLst>
              <a:path w="45035" h="55195">
                <a:moveTo>
                  <a:pt x="44639" y="17412"/>
                </a:moveTo>
                <a:lnTo>
                  <a:pt x="43822" y="14528"/>
                </a:lnTo>
                <a:lnTo>
                  <a:pt x="43000" y="11659"/>
                </a:lnTo>
                <a:lnTo>
                  <a:pt x="39980" y="6997"/>
                </a:lnTo>
                <a:lnTo>
                  <a:pt x="36021" y="3163"/>
                </a:lnTo>
                <a:lnTo>
                  <a:pt x="33320" y="1893"/>
                </a:lnTo>
                <a:lnTo>
                  <a:pt x="30613" y="637"/>
                </a:lnTo>
                <a:lnTo>
                  <a:pt x="27341" y="0"/>
                </a:lnTo>
                <a:lnTo>
                  <a:pt x="27381" y="7189"/>
                </a:lnTo>
                <a:lnTo>
                  <a:pt x="30646" y="8575"/>
                </a:lnTo>
                <a:lnTo>
                  <a:pt x="32863" y="11328"/>
                </a:lnTo>
                <a:lnTo>
                  <a:pt x="35067" y="14071"/>
                </a:lnTo>
                <a:lnTo>
                  <a:pt x="36121" y="17870"/>
                </a:lnTo>
                <a:lnTo>
                  <a:pt x="36010" y="22708"/>
                </a:lnTo>
                <a:lnTo>
                  <a:pt x="9305" y="22708"/>
                </a:lnTo>
                <a:lnTo>
                  <a:pt x="9715" y="18708"/>
                </a:lnTo>
                <a:lnTo>
                  <a:pt x="10965" y="14950"/>
                </a:lnTo>
                <a:lnTo>
                  <a:pt x="13761" y="1918"/>
                </a:lnTo>
                <a:lnTo>
                  <a:pt x="10864" y="3200"/>
                </a:lnTo>
                <a:lnTo>
                  <a:pt x="8387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8" y="36360"/>
                </a:lnTo>
                <a:lnTo>
                  <a:pt x="1579" y="39790"/>
                </a:lnTo>
                <a:lnTo>
                  <a:pt x="2635" y="43206"/>
                </a:lnTo>
                <a:lnTo>
                  <a:pt x="4193" y="46065"/>
                </a:lnTo>
                <a:lnTo>
                  <a:pt x="6263" y="48337"/>
                </a:lnTo>
                <a:lnTo>
                  <a:pt x="10864" y="52311"/>
                </a:lnTo>
                <a:lnTo>
                  <a:pt x="13898" y="53466"/>
                </a:lnTo>
                <a:lnTo>
                  <a:pt x="16918" y="54622"/>
                </a:lnTo>
                <a:lnTo>
                  <a:pt x="20447" y="55195"/>
                </a:lnTo>
                <a:lnTo>
                  <a:pt x="24471" y="55195"/>
                </a:lnTo>
                <a:lnTo>
                  <a:pt x="28990" y="55018"/>
                </a:lnTo>
                <a:lnTo>
                  <a:pt x="33087" y="54305"/>
                </a:lnTo>
                <a:lnTo>
                  <a:pt x="36442" y="53466"/>
                </a:lnTo>
                <a:lnTo>
                  <a:pt x="40255" y="52083"/>
                </a:lnTo>
                <a:lnTo>
                  <a:pt x="42843" y="49416"/>
                </a:lnTo>
                <a:lnTo>
                  <a:pt x="42969" y="46814"/>
                </a:lnTo>
                <a:lnTo>
                  <a:pt x="42184" y="44121"/>
                </a:lnTo>
                <a:lnTo>
                  <a:pt x="39559" y="44503"/>
                </a:lnTo>
                <a:lnTo>
                  <a:pt x="36269" y="45810"/>
                </a:lnTo>
                <a:lnTo>
                  <a:pt x="33371" y="46738"/>
                </a:lnTo>
                <a:lnTo>
                  <a:pt x="29720" y="47511"/>
                </a:lnTo>
                <a:lnTo>
                  <a:pt x="25325" y="47713"/>
                </a:lnTo>
                <a:lnTo>
                  <a:pt x="22355" y="47713"/>
                </a:lnTo>
                <a:lnTo>
                  <a:pt x="17823" y="46432"/>
                </a:lnTo>
                <a:lnTo>
                  <a:pt x="14122" y="44348"/>
                </a:lnTo>
                <a:lnTo>
                  <a:pt x="11569" y="41147"/>
                </a:lnTo>
                <a:lnTo>
                  <a:pt x="10123" y="36996"/>
                </a:lnTo>
                <a:lnTo>
                  <a:pt x="9305" y="32259"/>
                </a:lnTo>
                <a:lnTo>
                  <a:pt x="9305" y="29465"/>
                </a:lnTo>
                <a:lnTo>
                  <a:pt x="41542" y="29465"/>
                </a:lnTo>
                <a:lnTo>
                  <a:pt x="43980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39" y="17412"/>
                </a:lnTo>
                <a:close/>
              </a:path>
              <a:path w="45035" h="55195">
                <a:moveTo>
                  <a:pt x="10965" y="14950"/>
                </a:moveTo>
                <a:lnTo>
                  <a:pt x="12970" y="11875"/>
                </a:lnTo>
                <a:lnTo>
                  <a:pt x="15507" y="9334"/>
                </a:lnTo>
                <a:lnTo>
                  <a:pt x="18863" y="7635"/>
                </a:lnTo>
                <a:lnTo>
                  <a:pt x="23035" y="7189"/>
                </a:lnTo>
                <a:lnTo>
                  <a:pt x="27381" y="7189"/>
                </a:lnTo>
                <a:lnTo>
                  <a:pt x="27341" y="0"/>
                </a:lnTo>
                <a:lnTo>
                  <a:pt x="19903" y="0"/>
                </a:lnTo>
                <a:lnTo>
                  <a:pt x="16675" y="637"/>
                </a:lnTo>
                <a:lnTo>
                  <a:pt x="13761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4420256" y="6029838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5" y="1738"/>
                </a:moveTo>
                <a:lnTo>
                  <a:pt x="17402" y="1029"/>
                </a:lnTo>
                <a:lnTo>
                  <a:pt x="14756" y="0"/>
                </a:lnTo>
                <a:lnTo>
                  <a:pt x="1152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38" y="13690"/>
                </a:lnTo>
                <a:lnTo>
                  <a:pt x="341" y="14857"/>
                </a:lnTo>
                <a:lnTo>
                  <a:pt x="0" y="17538"/>
                </a:lnTo>
                <a:lnTo>
                  <a:pt x="1807" y="21337"/>
                </a:lnTo>
                <a:lnTo>
                  <a:pt x="8651" y="21337"/>
                </a:lnTo>
                <a:lnTo>
                  <a:pt x="8651" y="53592"/>
                </a:lnTo>
                <a:lnTo>
                  <a:pt x="9442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2" y="67550"/>
                </a:lnTo>
                <a:lnTo>
                  <a:pt x="28569" y="66953"/>
                </a:lnTo>
                <a:lnTo>
                  <a:pt x="31762" y="64249"/>
                </a:lnTo>
                <a:lnTo>
                  <a:pt x="31986" y="61682"/>
                </a:lnTo>
                <a:lnTo>
                  <a:pt x="31986" y="61009"/>
                </a:lnTo>
                <a:lnTo>
                  <a:pt x="30128" y="58356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0" y="59842"/>
                </a:lnTo>
                <a:lnTo>
                  <a:pt x="20126" y="58964"/>
                </a:lnTo>
                <a:lnTo>
                  <a:pt x="18119" y="55436"/>
                </a:lnTo>
                <a:lnTo>
                  <a:pt x="17625" y="52819"/>
                </a:lnTo>
                <a:lnTo>
                  <a:pt x="17625" y="21337"/>
                </a:lnTo>
                <a:lnTo>
                  <a:pt x="30192" y="21337"/>
                </a:lnTo>
                <a:lnTo>
                  <a:pt x="31986" y="18886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4457592" y="6043255"/>
            <a:ext cx="46212" cy="73670"/>
          </a:xfrm>
          <a:custGeom>
            <a:avLst/>
            <a:gdLst/>
            <a:ahLst/>
            <a:cxnLst/>
            <a:rect l="l" t="t" r="r" b="b"/>
            <a:pathLst>
              <a:path w="46212" h="73670">
                <a:moveTo>
                  <a:pt x="294" y="3567"/>
                </a:moveTo>
                <a:lnTo>
                  <a:pt x="17754" y="51561"/>
                </a:lnTo>
                <a:lnTo>
                  <a:pt x="19274" y="53351"/>
                </a:lnTo>
                <a:lnTo>
                  <a:pt x="12528" y="70815"/>
                </a:lnTo>
                <a:lnTo>
                  <a:pt x="13531" y="73428"/>
                </a:lnTo>
                <a:lnTo>
                  <a:pt x="16402" y="73670"/>
                </a:lnTo>
                <a:lnTo>
                  <a:pt x="19561" y="73507"/>
                </a:lnTo>
                <a:lnTo>
                  <a:pt x="22108" y="71815"/>
                </a:lnTo>
                <a:lnTo>
                  <a:pt x="28630" y="53351"/>
                </a:lnTo>
                <a:lnTo>
                  <a:pt x="46212" y="3390"/>
                </a:lnTo>
                <a:lnTo>
                  <a:pt x="45766" y="406"/>
                </a:lnTo>
                <a:lnTo>
                  <a:pt x="43141" y="0"/>
                </a:lnTo>
                <a:lnTo>
                  <a:pt x="40086" y="49"/>
                </a:lnTo>
                <a:lnTo>
                  <a:pt x="37284" y="1940"/>
                </a:lnTo>
                <a:lnTo>
                  <a:pt x="23792" y="42468"/>
                </a:lnTo>
                <a:lnTo>
                  <a:pt x="23630" y="42468"/>
                </a:lnTo>
                <a:lnTo>
                  <a:pt x="9654" y="2170"/>
                </a:lnTo>
                <a:lnTo>
                  <a:pt x="8975" y="734"/>
                </a:lnTo>
                <a:lnTo>
                  <a:pt x="6249" y="25"/>
                </a:lnTo>
                <a:lnTo>
                  <a:pt x="3229" y="0"/>
                </a:lnTo>
                <a:lnTo>
                  <a:pt x="0" y="924"/>
                </a:lnTo>
                <a:lnTo>
                  <a:pt x="294" y="3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4539441" y="6042474"/>
            <a:ext cx="45050" cy="74408"/>
          </a:xfrm>
          <a:custGeom>
            <a:avLst/>
            <a:gdLst/>
            <a:ahLst/>
            <a:cxnLst/>
            <a:rect l="l" t="t" r="r" b="b"/>
            <a:pathLst>
              <a:path w="45050" h="74408">
                <a:moveTo>
                  <a:pt x="0" y="2501"/>
                </a:moveTo>
                <a:lnTo>
                  <a:pt x="0" y="72657"/>
                </a:lnTo>
                <a:lnTo>
                  <a:pt x="321" y="73673"/>
                </a:lnTo>
                <a:lnTo>
                  <a:pt x="2870" y="74408"/>
                </a:lnTo>
                <a:lnTo>
                  <a:pt x="6102" y="74408"/>
                </a:lnTo>
                <a:lnTo>
                  <a:pt x="8975" y="72657"/>
                </a:lnTo>
                <a:lnTo>
                  <a:pt x="8975" y="47548"/>
                </a:lnTo>
                <a:lnTo>
                  <a:pt x="10275" y="48844"/>
                </a:lnTo>
                <a:lnTo>
                  <a:pt x="13827" y="51918"/>
                </a:lnTo>
                <a:lnTo>
                  <a:pt x="17367" y="53988"/>
                </a:lnTo>
                <a:lnTo>
                  <a:pt x="21042" y="55043"/>
                </a:lnTo>
                <a:lnTo>
                  <a:pt x="23829" y="55180"/>
                </a:lnTo>
                <a:lnTo>
                  <a:pt x="27235" y="55180"/>
                </a:lnTo>
                <a:lnTo>
                  <a:pt x="30265" y="54532"/>
                </a:lnTo>
                <a:lnTo>
                  <a:pt x="32904" y="53200"/>
                </a:lnTo>
                <a:lnTo>
                  <a:pt x="35553" y="51893"/>
                </a:lnTo>
                <a:lnTo>
                  <a:pt x="33822" y="39268"/>
                </a:lnTo>
                <a:lnTo>
                  <a:pt x="31813" y="42976"/>
                </a:lnTo>
                <a:lnTo>
                  <a:pt x="28868" y="45593"/>
                </a:lnTo>
                <a:lnTo>
                  <a:pt x="25304" y="47256"/>
                </a:lnTo>
                <a:lnTo>
                  <a:pt x="20599" y="47256"/>
                </a:lnTo>
                <a:lnTo>
                  <a:pt x="16031" y="44805"/>
                </a:lnTo>
                <a:lnTo>
                  <a:pt x="11449" y="40816"/>
                </a:lnTo>
                <a:lnTo>
                  <a:pt x="8975" y="37720"/>
                </a:lnTo>
                <a:lnTo>
                  <a:pt x="8975" y="17740"/>
                </a:lnTo>
                <a:lnTo>
                  <a:pt x="11757" y="14389"/>
                </a:lnTo>
                <a:lnTo>
                  <a:pt x="15523" y="10882"/>
                </a:lnTo>
                <a:lnTo>
                  <a:pt x="19001" y="8801"/>
                </a:lnTo>
                <a:lnTo>
                  <a:pt x="22421" y="7923"/>
                </a:lnTo>
                <a:lnTo>
                  <a:pt x="22111" y="179"/>
                </a:lnTo>
                <a:lnTo>
                  <a:pt x="19178" y="963"/>
                </a:lnTo>
                <a:lnTo>
                  <a:pt x="16351" y="2299"/>
                </a:lnTo>
                <a:lnTo>
                  <a:pt x="13564" y="4024"/>
                </a:lnTo>
                <a:lnTo>
                  <a:pt x="10807" y="6336"/>
                </a:lnTo>
                <a:lnTo>
                  <a:pt x="7884" y="9258"/>
                </a:lnTo>
                <a:lnTo>
                  <a:pt x="7884" y="2170"/>
                </a:lnTo>
                <a:lnTo>
                  <a:pt x="5299" y="798"/>
                </a:lnTo>
                <a:lnTo>
                  <a:pt x="2574" y="798"/>
                </a:lnTo>
                <a:lnTo>
                  <a:pt x="0" y="2501"/>
                </a:lnTo>
                <a:close/>
              </a:path>
              <a:path w="45050" h="74408">
                <a:moveTo>
                  <a:pt x="45050" y="26833"/>
                </a:moveTo>
                <a:lnTo>
                  <a:pt x="45050" y="23190"/>
                </a:lnTo>
                <a:lnTo>
                  <a:pt x="44691" y="19734"/>
                </a:lnTo>
                <a:lnTo>
                  <a:pt x="43959" y="16483"/>
                </a:lnTo>
                <a:lnTo>
                  <a:pt x="43229" y="13233"/>
                </a:lnTo>
                <a:lnTo>
                  <a:pt x="42077" y="10374"/>
                </a:lnTo>
                <a:lnTo>
                  <a:pt x="40507" y="7923"/>
                </a:lnTo>
                <a:lnTo>
                  <a:pt x="36893" y="3530"/>
                </a:lnTo>
                <a:lnTo>
                  <a:pt x="31878" y="698"/>
                </a:lnTo>
                <a:lnTo>
                  <a:pt x="28844" y="0"/>
                </a:lnTo>
                <a:lnTo>
                  <a:pt x="25290" y="0"/>
                </a:lnTo>
                <a:lnTo>
                  <a:pt x="22111" y="179"/>
                </a:lnTo>
                <a:lnTo>
                  <a:pt x="22421" y="7923"/>
                </a:lnTo>
                <a:lnTo>
                  <a:pt x="25920" y="7923"/>
                </a:lnTo>
                <a:lnTo>
                  <a:pt x="29452" y="9601"/>
                </a:lnTo>
                <a:lnTo>
                  <a:pt x="32274" y="12203"/>
                </a:lnTo>
                <a:lnTo>
                  <a:pt x="34128" y="15925"/>
                </a:lnTo>
                <a:lnTo>
                  <a:pt x="35168" y="20447"/>
                </a:lnTo>
                <a:lnTo>
                  <a:pt x="35741" y="25336"/>
                </a:lnTo>
                <a:lnTo>
                  <a:pt x="35741" y="30250"/>
                </a:lnTo>
                <a:lnTo>
                  <a:pt x="35021" y="34872"/>
                </a:lnTo>
                <a:lnTo>
                  <a:pt x="33822" y="39268"/>
                </a:lnTo>
                <a:lnTo>
                  <a:pt x="35553" y="51893"/>
                </a:lnTo>
                <a:lnTo>
                  <a:pt x="37782" y="49999"/>
                </a:lnTo>
                <a:lnTo>
                  <a:pt x="41371" y="45135"/>
                </a:lnTo>
                <a:lnTo>
                  <a:pt x="42721" y="42162"/>
                </a:lnTo>
                <a:lnTo>
                  <a:pt x="43661" y="38670"/>
                </a:lnTo>
                <a:lnTo>
                  <a:pt x="44579" y="35167"/>
                </a:lnTo>
                <a:lnTo>
                  <a:pt x="45050" y="31229"/>
                </a:lnTo>
                <a:lnTo>
                  <a:pt x="45050" y="26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4598240" y="6042470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01"/>
                </a:moveTo>
                <a:lnTo>
                  <a:pt x="0" y="52729"/>
                </a:lnTo>
                <a:lnTo>
                  <a:pt x="323" y="53696"/>
                </a:lnTo>
                <a:lnTo>
                  <a:pt x="2872" y="54432"/>
                </a:lnTo>
                <a:lnTo>
                  <a:pt x="6116" y="54432"/>
                </a:lnTo>
                <a:lnTo>
                  <a:pt x="8977" y="52729"/>
                </a:lnTo>
                <a:lnTo>
                  <a:pt x="8977" y="19698"/>
                </a:lnTo>
                <a:lnTo>
                  <a:pt x="10248" y="17654"/>
                </a:lnTo>
                <a:lnTo>
                  <a:pt x="12456" y="14514"/>
                </a:lnTo>
                <a:lnTo>
                  <a:pt x="14511" y="11951"/>
                </a:lnTo>
                <a:lnTo>
                  <a:pt x="17355" y="9640"/>
                </a:lnTo>
                <a:lnTo>
                  <a:pt x="19993" y="8712"/>
                </a:lnTo>
                <a:lnTo>
                  <a:pt x="23014" y="8928"/>
                </a:lnTo>
                <a:lnTo>
                  <a:pt x="25789" y="9740"/>
                </a:lnTo>
                <a:lnTo>
                  <a:pt x="28522" y="8420"/>
                </a:lnTo>
                <a:lnTo>
                  <a:pt x="28572" y="3265"/>
                </a:lnTo>
                <a:lnTo>
                  <a:pt x="26221" y="712"/>
                </a:lnTo>
                <a:lnTo>
                  <a:pt x="23101" y="74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41"/>
                </a:lnTo>
                <a:lnTo>
                  <a:pt x="10709" y="6173"/>
                </a:lnTo>
                <a:lnTo>
                  <a:pt x="8110" y="9817"/>
                </a:lnTo>
                <a:lnTo>
                  <a:pt x="8110" y="2209"/>
                </a:lnTo>
                <a:lnTo>
                  <a:pt x="5547" y="798"/>
                </a:lnTo>
                <a:lnTo>
                  <a:pt x="2576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4633815" y="604246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4"/>
                </a:lnTo>
                <a:lnTo>
                  <a:pt x="1461" y="39460"/>
                </a:lnTo>
                <a:lnTo>
                  <a:pt x="2440" y="42800"/>
                </a:lnTo>
                <a:lnTo>
                  <a:pt x="3923" y="45655"/>
                </a:lnTo>
                <a:lnTo>
                  <a:pt x="5918" y="48005"/>
                </a:lnTo>
                <a:lnTo>
                  <a:pt x="10421" y="52134"/>
                </a:lnTo>
                <a:lnTo>
                  <a:pt x="9546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201" y="19533"/>
                </a:lnTo>
                <a:lnTo>
                  <a:pt x="11720" y="15022"/>
                </a:lnTo>
                <a:lnTo>
                  <a:pt x="14212" y="11494"/>
                </a:lnTo>
                <a:lnTo>
                  <a:pt x="17725" y="9157"/>
                </a:lnTo>
                <a:lnTo>
                  <a:pt x="21937" y="7707"/>
                </a:lnTo>
                <a:lnTo>
                  <a:pt x="27506" y="7707"/>
                </a:lnTo>
                <a:lnTo>
                  <a:pt x="29918" y="8229"/>
                </a:lnTo>
                <a:lnTo>
                  <a:pt x="33793" y="10350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49" y="24969"/>
                </a:lnTo>
                <a:lnTo>
                  <a:pt x="39649" y="30593"/>
                </a:lnTo>
                <a:lnTo>
                  <a:pt x="39366" y="33234"/>
                </a:lnTo>
                <a:lnTo>
                  <a:pt x="38781" y="35661"/>
                </a:lnTo>
                <a:lnTo>
                  <a:pt x="37274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24" y="47448"/>
                </a:lnTo>
                <a:lnTo>
                  <a:pt x="21502" y="47448"/>
                </a:lnTo>
                <a:lnTo>
                  <a:pt x="19086" y="46915"/>
                </a:lnTo>
                <a:lnTo>
                  <a:pt x="15201" y="44791"/>
                </a:lnTo>
                <a:lnTo>
                  <a:pt x="12513" y="41554"/>
                </a:lnTo>
                <a:lnTo>
                  <a:pt x="13406" y="53351"/>
                </a:lnTo>
                <a:lnTo>
                  <a:pt x="16386" y="54583"/>
                </a:lnTo>
                <a:lnTo>
                  <a:pt x="19903" y="55195"/>
                </a:lnTo>
                <a:lnTo>
                  <a:pt x="28065" y="55195"/>
                </a:lnTo>
                <a:lnTo>
                  <a:pt x="31690" y="54496"/>
                </a:lnTo>
                <a:lnTo>
                  <a:pt x="34837" y="53099"/>
                </a:lnTo>
                <a:lnTo>
                  <a:pt x="37965" y="51714"/>
                </a:lnTo>
                <a:lnTo>
                  <a:pt x="40582" y="49758"/>
                </a:lnTo>
                <a:lnTo>
                  <a:pt x="44754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59"/>
                </a:lnTo>
                <a:lnTo>
                  <a:pt x="48451" y="19086"/>
                </a:lnTo>
                <a:lnTo>
                  <a:pt x="47462" y="15746"/>
                </a:lnTo>
                <a:lnTo>
                  <a:pt x="46457" y="12395"/>
                </a:lnTo>
                <a:lnTo>
                  <a:pt x="44974" y="9536"/>
                </a:lnTo>
                <a:lnTo>
                  <a:pt x="42980" y="7199"/>
                </a:lnTo>
                <a:lnTo>
                  <a:pt x="38491" y="3074"/>
                </a:lnTo>
                <a:lnTo>
                  <a:pt x="35491" y="1842"/>
                </a:lnTo>
                <a:lnTo>
                  <a:pt x="32496" y="608"/>
                </a:lnTo>
                <a:lnTo>
                  <a:pt x="28994" y="0"/>
                </a:lnTo>
                <a:lnTo>
                  <a:pt x="20796" y="0"/>
                </a:lnTo>
                <a:lnTo>
                  <a:pt x="17157" y="687"/>
                </a:lnTo>
                <a:lnTo>
                  <a:pt x="14036" y="2058"/>
                </a:lnTo>
                <a:lnTo>
                  <a:pt x="10918" y="3441"/>
                </a:lnTo>
                <a:lnTo>
                  <a:pt x="8308" y="5370"/>
                </a:lnTo>
                <a:lnTo>
                  <a:pt x="4136" y="10364"/>
                </a:lnTo>
                <a:lnTo>
                  <a:pt x="2588" y="13333"/>
                </a:lnTo>
                <a:lnTo>
                  <a:pt x="1548" y="16775"/>
                </a:lnTo>
                <a:lnTo>
                  <a:pt x="506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1" y="37631"/>
                </a:moveTo>
                <a:lnTo>
                  <a:pt x="9546" y="32792"/>
                </a:lnTo>
                <a:lnTo>
                  <a:pt x="10421" y="52134"/>
                </a:lnTo>
                <a:lnTo>
                  <a:pt x="13406" y="53351"/>
                </a:lnTo>
                <a:lnTo>
                  <a:pt x="12513" y="41554"/>
                </a:lnTo>
                <a:lnTo>
                  <a:pt x="1052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4692622" y="6042517"/>
            <a:ext cx="38620" cy="55144"/>
          </a:xfrm>
          <a:custGeom>
            <a:avLst/>
            <a:gdLst/>
            <a:ahLst/>
            <a:cxnLst/>
            <a:rect l="l" t="t" r="r" b="b"/>
            <a:pathLst>
              <a:path w="38620" h="55144">
                <a:moveTo>
                  <a:pt x="9640" y="33756"/>
                </a:moveTo>
                <a:lnTo>
                  <a:pt x="9356" y="30927"/>
                </a:lnTo>
                <a:lnTo>
                  <a:pt x="9356" y="21210"/>
                </a:lnTo>
                <a:lnTo>
                  <a:pt x="10507" y="16271"/>
                </a:lnTo>
                <a:lnTo>
                  <a:pt x="12807" y="12866"/>
                </a:lnTo>
                <a:lnTo>
                  <a:pt x="15111" y="9464"/>
                </a:lnTo>
                <a:lnTo>
                  <a:pt x="18417" y="7760"/>
                </a:lnTo>
                <a:lnTo>
                  <a:pt x="24843" y="7760"/>
                </a:lnTo>
                <a:lnTo>
                  <a:pt x="28197" y="8686"/>
                </a:lnTo>
                <a:lnTo>
                  <a:pt x="32143" y="10720"/>
                </a:lnTo>
                <a:lnTo>
                  <a:pt x="35538" y="13373"/>
                </a:lnTo>
                <a:lnTo>
                  <a:pt x="38400" y="11228"/>
                </a:lnTo>
                <a:lnTo>
                  <a:pt x="38375" y="8549"/>
                </a:lnTo>
                <a:lnTo>
                  <a:pt x="37557" y="5716"/>
                </a:lnTo>
                <a:lnTo>
                  <a:pt x="34735" y="3304"/>
                </a:lnTo>
                <a:lnTo>
                  <a:pt x="31441" y="1626"/>
                </a:lnTo>
                <a:lnTo>
                  <a:pt x="28853" y="751"/>
                </a:lnTo>
                <a:lnTo>
                  <a:pt x="25919" y="154"/>
                </a:lnTo>
                <a:lnTo>
                  <a:pt x="22848" y="0"/>
                </a:lnTo>
                <a:lnTo>
                  <a:pt x="19618" y="0"/>
                </a:lnTo>
                <a:lnTo>
                  <a:pt x="16610" y="561"/>
                </a:lnTo>
                <a:lnTo>
                  <a:pt x="13837" y="1652"/>
                </a:lnTo>
                <a:lnTo>
                  <a:pt x="11062" y="2757"/>
                </a:lnTo>
                <a:lnTo>
                  <a:pt x="8649" y="4434"/>
                </a:lnTo>
                <a:lnTo>
                  <a:pt x="4552" y="8967"/>
                </a:lnTo>
                <a:lnTo>
                  <a:pt x="2929" y="11887"/>
                </a:lnTo>
                <a:lnTo>
                  <a:pt x="1756" y="15433"/>
                </a:lnTo>
                <a:lnTo>
                  <a:pt x="575" y="18986"/>
                </a:lnTo>
                <a:lnTo>
                  <a:pt x="0" y="23241"/>
                </a:lnTo>
                <a:lnTo>
                  <a:pt x="0" y="32551"/>
                </a:lnTo>
                <a:lnTo>
                  <a:pt x="467" y="36388"/>
                </a:lnTo>
                <a:lnTo>
                  <a:pt x="1432" y="39714"/>
                </a:lnTo>
                <a:lnTo>
                  <a:pt x="2382" y="43041"/>
                </a:lnTo>
                <a:lnTo>
                  <a:pt x="3797" y="45849"/>
                </a:lnTo>
                <a:lnTo>
                  <a:pt x="5629" y="48135"/>
                </a:lnTo>
                <a:lnTo>
                  <a:pt x="9726" y="52174"/>
                </a:lnTo>
                <a:lnTo>
                  <a:pt x="12452" y="53355"/>
                </a:lnTo>
                <a:lnTo>
                  <a:pt x="15162" y="54546"/>
                </a:lnTo>
                <a:lnTo>
                  <a:pt x="18280" y="55144"/>
                </a:lnTo>
                <a:lnTo>
                  <a:pt x="23507" y="55144"/>
                </a:lnTo>
                <a:lnTo>
                  <a:pt x="26761" y="54648"/>
                </a:lnTo>
                <a:lnTo>
                  <a:pt x="29832" y="53873"/>
                </a:lnTo>
                <a:lnTo>
                  <a:pt x="32557" y="52793"/>
                </a:lnTo>
                <a:lnTo>
                  <a:pt x="35946" y="50802"/>
                </a:lnTo>
                <a:lnTo>
                  <a:pt x="38361" y="47868"/>
                </a:lnTo>
                <a:lnTo>
                  <a:pt x="38620" y="45046"/>
                </a:lnTo>
                <a:lnTo>
                  <a:pt x="38583" y="43663"/>
                </a:lnTo>
                <a:lnTo>
                  <a:pt x="36715" y="40805"/>
                </a:lnTo>
                <a:lnTo>
                  <a:pt x="33580" y="43167"/>
                </a:lnTo>
                <a:lnTo>
                  <a:pt x="29955" y="45492"/>
                </a:lnTo>
                <a:lnTo>
                  <a:pt x="26837" y="46838"/>
                </a:lnTo>
                <a:lnTo>
                  <a:pt x="22950" y="47170"/>
                </a:lnTo>
                <a:lnTo>
                  <a:pt x="18837" y="46774"/>
                </a:lnTo>
                <a:lnTo>
                  <a:pt x="15468" y="45176"/>
                </a:lnTo>
                <a:lnTo>
                  <a:pt x="12884" y="42303"/>
                </a:lnTo>
                <a:lnTo>
                  <a:pt x="10853" y="38634"/>
                </a:lnTo>
                <a:lnTo>
                  <a:pt x="9640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4739817" y="6042470"/>
            <a:ext cx="45035" cy="55195"/>
          </a:xfrm>
          <a:custGeom>
            <a:avLst/>
            <a:gdLst/>
            <a:ahLst/>
            <a:cxnLst/>
            <a:rect l="l" t="t" r="r" b="b"/>
            <a:pathLst>
              <a:path w="45035" h="55195">
                <a:moveTo>
                  <a:pt x="44639" y="17412"/>
                </a:moveTo>
                <a:lnTo>
                  <a:pt x="43822" y="14528"/>
                </a:lnTo>
                <a:lnTo>
                  <a:pt x="43006" y="11659"/>
                </a:lnTo>
                <a:lnTo>
                  <a:pt x="39984" y="6997"/>
                </a:lnTo>
                <a:lnTo>
                  <a:pt x="36021" y="3163"/>
                </a:lnTo>
                <a:lnTo>
                  <a:pt x="3332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95" y="7189"/>
                </a:lnTo>
                <a:lnTo>
                  <a:pt x="30650" y="8575"/>
                </a:lnTo>
                <a:lnTo>
                  <a:pt x="32867" y="11328"/>
                </a:lnTo>
                <a:lnTo>
                  <a:pt x="35081" y="14071"/>
                </a:lnTo>
                <a:lnTo>
                  <a:pt x="36126" y="17870"/>
                </a:lnTo>
                <a:lnTo>
                  <a:pt x="36010" y="22708"/>
                </a:lnTo>
                <a:lnTo>
                  <a:pt x="9305" y="22708"/>
                </a:lnTo>
                <a:lnTo>
                  <a:pt x="9726" y="18708"/>
                </a:lnTo>
                <a:lnTo>
                  <a:pt x="10965" y="14950"/>
                </a:lnTo>
                <a:lnTo>
                  <a:pt x="13762" y="1918"/>
                </a:lnTo>
                <a:lnTo>
                  <a:pt x="10868" y="3200"/>
                </a:lnTo>
                <a:lnTo>
                  <a:pt x="8390" y="5043"/>
                </a:lnTo>
                <a:lnTo>
                  <a:pt x="4279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9" y="36360"/>
                </a:lnTo>
                <a:lnTo>
                  <a:pt x="1583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898" y="53466"/>
                </a:lnTo>
                <a:lnTo>
                  <a:pt x="16937" y="54622"/>
                </a:lnTo>
                <a:lnTo>
                  <a:pt x="20448" y="55195"/>
                </a:lnTo>
                <a:lnTo>
                  <a:pt x="24472" y="55195"/>
                </a:lnTo>
                <a:lnTo>
                  <a:pt x="28994" y="55018"/>
                </a:lnTo>
                <a:lnTo>
                  <a:pt x="33087" y="54305"/>
                </a:lnTo>
                <a:lnTo>
                  <a:pt x="36442" y="53466"/>
                </a:lnTo>
                <a:lnTo>
                  <a:pt x="40259" y="52083"/>
                </a:lnTo>
                <a:lnTo>
                  <a:pt x="42843" y="49416"/>
                </a:lnTo>
                <a:lnTo>
                  <a:pt x="42969" y="46814"/>
                </a:lnTo>
                <a:lnTo>
                  <a:pt x="42188" y="44121"/>
                </a:lnTo>
                <a:lnTo>
                  <a:pt x="39564" y="44503"/>
                </a:lnTo>
                <a:lnTo>
                  <a:pt x="36273" y="45810"/>
                </a:lnTo>
                <a:lnTo>
                  <a:pt x="33371" y="46738"/>
                </a:lnTo>
                <a:lnTo>
                  <a:pt x="29735" y="47511"/>
                </a:lnTo>
                <a:lnTo>
                  <a:pt x="25326" y="47713"/>
                </a:lnTo>
                <a:lnTo>
                  <a:pt x="22365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23" y="36996"/>
                </a:lnTo>
                <a:lnTo>
                  <a:pt x="9305" y="32259"/>
                </a:lnTo>
                <a:lnTo>
                  <a:pt x="9305" y="29465"/>
                </a:lnTo>
                <a:lnTo>
                  <a:pt x="41546" y="29465"/>
                </a:lnTo>
                <a:lnTo>
                  <a:pt x="43985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39" y="17412"/>
                </a:lnTo>
                <a:close/>
              </a:path>
              <a:path w="45035" h="55195">
                <a:moveTo>
                  <a:pt x="10965" y="14950"/>
                </a:moveTo>
                <a:lnTo>
                  <a:pt x="12974" y="11875"/>
                </a:lnTo>
                <a:lnTo>
                  <a:pt x="15511" y="9334"/>
                </a:lnTo>
                <a:lnTo>
                  <a:pt x="18867" y="7635"/>
                </a:lnTo>
                <a:lnTo>
                  <a:pt x="23040" y="7189"/>
                </a:lnTo>
                <a:lnTo>
                  <a:pt x="27395" y="718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37"/>
                </a:lnTo>
                <a:lnTo>
                  <a:pt x="13762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4795696" y="6019128"/>
            <a:ext cx="45036" cy="78538"/>
          </a:xfrm>
          <a:custGeom>
            <a:avLst/>
            <a:gdLst/>
            <a:ahLst/>
            <a:cxnLst/>
            <a:rect l="l" t="t" r="r" b="b"/>
            <a:pathLst>
              <a:path w="45036" h="78538">
                <a:moveTo>
                  <a:pt x="37037" y="69443"/>
                </a:moveTo>
                <a:lnTo>
                  <a:pt x="37113" y="76633"/>
                </a:lnTo>
                <a:lnTo>
                  <a:pt x="39726" y="77774"/>
                </a:lnTo>
                <a:lnTo>
                  <a:pt x="42458" y="77774"/>
                </a:lnTo>
                <a:lnTo>
                  <a:pt x="45036" y="76075"/>
                </a:lnTo>
                <a:lnTo>
                  <a:pt x="45036" y="1742"/>
                </a:lnTo>
                <a:lnTo>
                  <a:pt x="44799" y="979"/>
                </a:lnTo>
                <a:lnTo>
                  <a:pt x="42113" y="0"/>
                </a:lnTo>
                <a:lnTo>
                  <a:pt x="38883" y="0"/>
                </a:lnTo>
                <a:lnTo>
                  <a:pt x="36010" y="1742"/>
                </a:lnTo>
                <a:lnTo>
                  <a:pt x="36010" y="30938"/>
                </a:lnTo>
                <a:lnTo>
                  <a:pt x="31342" y="26543"/>
                </a:lnTo>
                <a:lnTo>
                  <a:pt x="26589" y="23980"/>
                </a:lnTo>
                <a:lnTo>
                  <a:pt x="23964" y="23342"/>
                </a:lnTo>
                <a:lnTo>
                  <a:pt x="17665" y="23342"/>
                </a:lnTo>
                <a:lnTo>
                  <a:pt x="14616" y="24004"/>
                </a:lnTo>
                <a:lnTo>
                  <a:pt x="11991" y="25311"/>
                </a:lnTo>
                <a:lnTo>
                  <a:pt x="9367" y="26647"/>
                </a:lnTo>
                <a:lnTo>
                  <a:pt x="7153" y="28526"/>
                </a:lnTo>
                <a:lnTo>
                  <a:pt x="3604" y="33440"/>
                </a:lnTo>
                <a:lnTo>
                  <a:pt x="2250" y="36410"/>
                </a:lnTo>
                <a:lnTo>
                  <a:pt x="1346" y="39891"/>
                </a:lnTo>
                <a:lnTo>
                  <a:pt x="443" y="43373"/>
                </a:lnTo>
                <a:lnTo>
                  <a:pt x="0" y="47271"/>
                </a:lnTo>
                <a:lnTo>
                  <a:pt x="0" y="55234"/>
                </a:lnTo>
                <a:lnTo>
                  <a:pt x="356" y="58686"/>
                </a:lnTo>
                <a:lnTo>
                  <a:pt x="1087" y="61988"/>
                </a:lnTo>
                <a:lnTo>
                  <a:pt x="1807" y="65279"/>
                </a:lnTo>
                <a:lnTo>
                  <a:pt x="2955" y="68148"/>
                </a:lnTo>
                <a:lnTo>
                  <a:pt x="4544" y="70589"/>
                </a:lnTo>
                <a:lnTo>
                  <a:pt x="8168" y="74955"/>
                </a:lnTo>
                <a:lnTo>
                  <a:pt x="9878" y="57988"/>
                </a:lnTo>
                <a:lnTo>
                  <a:pt x="9295" y="53113"/>
                </a:lnTo>
                <a:lnTo>
                  <a:pt x="9295" y="48196"/>
                </a:lnTo>
                <a:lnTo>
                  <a:pt x="9975" y="43549"/>
                </a:lnTo>
                <a:lnTo>
                  <a:pt x="11149" y="39168"/>
                </a:lnTo>
                <a:lnTo>
                  <a:pt x="13144" y="35524"/>
                </a:lnTo>
                <a:lnTo>
                  <a:pt x="16041" y="32943"/>
                </a:lnTo>
                <a:lnTo>
                  <a:pt x="19584" y="31269"/>
                </a:lnTo>
                <a:lnTo>
                  <a:pt x="24339" y="31269"/>
                </a:lnTo>
                <a:lnTo>
                  <a:pt x="28966" y="33681"/>
                </a:lnTo>
                <a:lnTo>
                  <a:pt x="33585" y="37670"/>
                </a:lnTo>
                <a:lnTo>
                  <a:pt x="36010" y="40755"/>
                </a:lnTo>
                <a:lnTo>
                  <a:pt x="36010" y="60846"/>
                </a:lnTo>
                <a:lnTo>
                  <a:pt x="33253" y="64198"/>
                </a:lnTo>
                <a:lnTo>
                  <a:pt x="29498" y="67704"/>
                </a:lnTo>
                <a:lnTo>
                  <a:pt x="26042" y="69825"/>
                </a:lnTo>
                <a:lnTo>
                  <a:pt x="22679" y="70664"/>
                </a:lnTo>
                <a:lnTo>
                  <a:pt x="19123" y="70664"/>
                </a:lnTo>
                <a:lnTo>
                  <a:pt x="15605" y="68961"/>
                </a:lnTo>
                <a:lnTo>
                  <a:pt x="12801" y="66333"/>
                </a:lnTo>
                <a:lnTo>
                  <a:pt x="13244" y="77814"/>
                </a:lnTo>
                <a:lnTo>
                  <a:pt x="16315" y="78538"/>
                </a:lnTo>
                <a:lnTo>
                  <a:pt x="23213" y="78538"/>
                </a:lnTo>
                <a:lnTo>
                  <a:pt x="26244" y="77737"/>
                </a:lnTo>
                <a:lnTo>
                  <a:pt x="29030" y="76136"/>
                </a:lnTo>
                <a:lnTo>
                  <a:pt x="31788" y="74537"/>
                </a:lnTo>
                <a:lnTo>
                  <a:pt x="34462" y="72302"/>
                </a:lnTo>
                <a:lnTo>
                  <a:pt x="37037" y="69443"/>
                </a:lnTo>
                <a:close/>
              </a:path>
              <a:path w="45036" h="78538">
                <a:moveTo>
                  <a:pt x="13244" y="77814"/>
                </a:moveTo>
                <a:lnTo>
                  <a:pt x="12801" y="66333"/>
                </a:lnTo>
                <a:lnTo>
                  <a:pt x="10915" y="62575"/>
                </a:lnTo>
                <a:lnTo>
                  <a:pt x="9878" y="57988"/>
                </a:lnTo>
                <a:lnTo>
                  <a:pt x="8168" y="74955"/>
                </a:lnTo>
                <a:lnTo>
                  <a:pt x="1324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4857325" y="6043273"/>
            <a:ext cx="42216" cy="54381"/>
          </a:xfrm>
          <a:custGeom>
            <a:avLst/>
            <a:gdLst/>
            <a:ahLst/>
            <a:cxnLst/>
            <a:rect l="l" t="t" r="r" b="b"/>
            <a:pathLst>
              <a:path w="42216" h="54381">
                <a:moveTo>
                  <a:pt x="36060" y="0"/>
                </a:moveTo>
                <a:lnTo>
                  <a:pt x="33191" y="1703"/>
                </a:lnTo>
                <a:lnTo>
                  <a:pt x="33191" y="36817"/>
                </a:lnTo>
                <a:lnTo>
                  <a:pt x="30678" y="39982"/>
                </a:lnTo>
                <a:lnTo>
                  <a:pt x="28313" y="42368"/>
                </a:lnTo>
                <a:lnTo>
                  <a:pt x="23856" y="45643"/>
                </a:lnTo>
                <a:lnTo>
                  <a:pt x="19359" y="46457"/>
                </a:lnTo>
                <a:lnTo>
                  <a:pt x="16109" y="46126"/>
                </a:lnTo>
                <a:lnTo>
                  <a:pt x="13492" y="44744"/>
                </a:lnTo>
                <a:lnTo>
                  <a:pt x="10709" y="41287"/>
                </a:lnTo>
                <a:lnTo>
                  <a:pt x="9658" y="37998"/>
                </a:lnTo>
                <a:lnTo>
                  <a:pt x="9028" y="33883"/>
                </a:lnTo>
                <a:lnTo>
                  <a:pt x="9028" y="1703"/>
                </a:lnTo>
                <a:lnTo>
                  <a:pt x="8665" y="751"/>
                </a:lnTo>
                <a:lnTo>
                  <a:pt x="6104" y="0"/>
                </a:lnTo>
                <a:lnTo>
                  <a:pt x="2912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892" y="41468"/>
                </a:lnTo>
                <a:lnTo>
                  <a:pt x="1501" y="44020"/>
                </a:lnTo>
                <a:lnTo>
                  <a:pt x="3851" y="48160"/>
                </a:lnTo>
                <a:lnTo>
                  <a:pt x="7044" y="51602"/>
                </a:lnTo>
                <a:lnTo>
                  <a:pt x="11516" y="53823"/>
                </a:lnTo>
                <a:lnTo>
                  <a:pt x="14248" y="54381"/>
                </a:lnTo>
                <a:lnTo>
                  <a:pt x="20307" y="54381"/>
                </a:lnTo>
                <a:lnTo>
                  <a:pt x="23064" y="53672"/>
                </a:lnTo>
                <a:lnTo>
                  <a:pt x="25786" y="52210"/>
                </a:lnTo>
                <a:lnTo>
                  <a:pt x="28511" y="50763"/>
                </a:lnTo>
                <a:lnTo>
                  <a:pt x="31262" y="48463"/>
                </a:lnTo>
                <a:lnTo>
                  <a:pt x="34058" y="45302"/>
                </a:lnTo>
                <a:lnTo>
                  <a:pt x="34058" y="52224"/>
                </a:lnTo>
                <a:lnTo>
                  <a:pt x="36619" y="53632"/>
                </a:lnTo>
                <a:lnTo>
                  <a:pt x="39541" y="53632"/>
                </a:lnTo>
                <a:lnTo>
                  <a:pt x="42216" y="51930"/>
                </a:lnTo>
                <a:lnTo>
                  <a:pt x="42216" y="1703"/>
                </a:lnTo>
                <a:lnTo>
                  <a:pt x="41968" y="939"/>
                </a:lnTo>
                <a:lnTo>
                  <a:pt x="3929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4916387" y="6042470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01"/>
                </a:moveTo>
                <a:lnTo>
                  <a:pt x="0" y="52729"/>
                </a:lnTo>
                <a:lnTo>
                  <a:pt x="198" y="53492"/>
                </a:lnTo>
                <a:lnTo>
                  <a:pt x="2872" y="54432"/>
                </a:lnTo>
                <a:lnTo>
                  <a:pt x="6130" y="54432"/>
                </a:lnTo>
                <a:lnTo>
                  <a:pt x="8985" y="52729"/>
                </a:lnTo>
                <a:lnTo>
                  <a:pt x="8985" y="19698"/>
                </a:lnTo>
                <a:lnTo>
                  <a:pt x="10262" y="17654"/>
                </a:lnTo>
                <a:lnTo>
                  <a:pt x="12466" y="14514"/>
                </a:lnTo>
                <a:lnTo>
                  <a:pt x="14522" y="11951"/>
                </a:lnTo>
                <a:lnTo>
                  <a:pt x="17369" y="9640"/>
                </a:lnTo>
                <a:lnTo>
                  <a:pt x="19993" y="8712"/>
                </a:lnTo>
                <a:lnTo>
                  <a:pt x="23025" y="8928"/>
                </a:lnTo>
                <a:lnTo>
                  <a:pt x="25789" y="9740"/>
                </a:lnTo>
                <a:lnTo>
                  <a:pt x="28536" y="8420"/>
                </a:lnTo>
                <a:lnTo>
                  <a:pt x="28583" y="3265"/>
                </a:lnTo>
                <a:lnTo>
                  <a:pt x="26233" y="712"/>
                </a:lnTo>
                <a:lnTo>
                  <a:pt x="23115" y="74"/>
                </a:lnTo>
                <a:lnTo>
                  <a:pt x="20450" y="0"/>
                </a:lnTo>
                <a:lnTo>
                  <a:pt x="17344" y="698"/>
                </a:lnTo>
                <a:lnTo>
                  <a:pt x="14187" y="2641"/>
                </a:lnTo>
                <a:lnTo>
                  <a:pt x="10720" y="6173"/>
                </a:lnTo>
                <a:lnTo>
                  <a:pt x="8125" y="9817"/>
                </a:lnTo>
                <a:lnTo>
                  <a:pt x="8125" y="2209"/>
                </a:lnTo>
                <a:lnTo>
                  <a:pt x="5557" y="798"/>
                </a:lnTo>
                <a:lnTo>
                  <a:pt x="2573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4952131" y="6042470"/>
            <a:ext cx="45035" cy="55195"/>
          </a:xfrm>
          <a:custGeom>
            <a:avLst/>
            <a:gdLst/>
            <a:ahLst/>
            <a:cxnLst/>
            <a:rect l="l" t="t" r="r" b="b"/>
            <a:pathLst>
              <a:path w="45035" h="55195">
                <a:moveTo>
                  <a:pt x="44629" y="17412"/>
                </a:moveTo>
                <a:lnTo>
                  <a:pt x="43826" y="14528"/>
                </a:lnTo>
                <a:lnTo>
                  <a:pt x="42994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14" y="1893"/>
                </a:lnTo>
                <a:lnTo>
                  <a:pt x="30618" y="637"/>
                </a:lnTo>
                <a:lnTo>
                  <a:pt x="27345" y="0"/>
                </a:lnTo>
                <a:lnTo>
                  <a:pt x="27385" y="7189"/>
                </a:lnTo>
                <a:lnTo>
                  <a:pt x="30653" y="8575"/>
                </a:lnTo>
                <a:lnTo>
                  <a:pt x="32871" y="11328"/>
                </a:lnTo>
                <a:lnTo>
                  <a:pt x="35074" y="14071"/>
                </a:lnTo>
                <a:lnTo>
                  <a:pt x="36122" y="17870"/>
                </a:lnTo>
                <a:lnTo>
                  <a:pt x="36014" y="22708"/>
                </a:lnTo>
                <a:lnTo>
                  <a:pt x="9309" y="22708"/>
                </a:lnTo>
                <a:lnTo>
                  <a:pt x="9719" y="18708"/>
                </a:lnTo>
                <a:lnTo>
                  <a:pt x="10968" y="14950"/>
                </a:lnTo>
                <a:lnTo>
                  <a:pt x="13766" y="1918"/>
                </a:lnTo>
                <a:lnTo>
                  <a:pt x="10857" y="3200"/>
                </a:lnTo>
                <a:lnTo>
                  <a:pt x="8394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6"/>
                </a:lnTo>
                <a:lnTo>
                  <a:pt x="547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1" y="36360"/>
                </a:lnTo>
                <a:lnTo>
                  <a:pt x="1587" y="39790"/>
                </a:lnTo>
                <a:lnTo>
                  <a:pt x="2639" y="43206"/>
                </a:lnTo>
                <a:lnTo>
                  <a:pt x="4197" y="46065"/>
                </a:lnTo>
                <a:lnTo>
                  <a:pt x="6263" y="48337"/>
                </a:lnTo>
                <a:lnTo>
                  <a:pt x="10872" y="52311"/>
                </a:lnTo>
                <a:lnTo>
                  <a:pt x="13902" y="53466"/>
                </a:lnTo>
                <a:lnTo>
                  <a:pt x="16924" y="54622"/>
                </a:lnTo>
                <a:lnTo>
                  <a:pt x="20452" y="55195"/>
                </a:lnTo>
                <a:lnTo>
                  <a:pt x="24476" y="55195"/>
                </a:lnTo>
                <a:lnTo>
                  <a:pt x="28994" y="55018"/>
                </a:lnTo>
                <a:lnTo>
                  <a:pt x="33091" y="54305"/>
                </a:lnTo>
                <a:lnTo>
                  <a:pt x="36446" y="53466"/>
                </a:lnTo>
                <a:lnTo>
                  <a:pt x="40259" y="52083"/>
                </a:lnTo>
                <a:lnTo>
                  <a:pt x="42847" y="49416"/>
                </a:lnTo>
                <a:lnTo>
                  <a:pt x="42969" y="46814"/>
                </a:lnTo>
                <a:lnTo>
                  <a:pt x="42180" y="44121"/>
                </a:lnTo>
                <a:lnTo>
                  <a:pt x="39556" y="44503"/>
                </a:lnTo>
                <a:lnTo>
                  <a:pt x="36273" y="45810"/>
                </a:lnTo>
                <a:lnTo>
                  <a:pt x="33375" y="46738"/>
                </a:lnTo>
                <a:lnTo>
                  <a:pt x="29725" y="47511"/>
                </a:lnTo>
                <a:lnTo>
                  <a:pt x="25318" y="47713"/>
                </a:lnTo>
                <a:lnTo>
                  <a:pt x="2235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15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8" y="29465"/>
                </a:lnTo>
                <a:lnTo>
                  <a:pt x="43987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12"/>
                </a:lnTo>
                <a:close/>
              </a:path>
              <a:path w="45035" h="55195">
                <a:moveTo>
                  <a:pt x="10968" y="14950"/>
                </a:moveTo>
                <a:lnTo>
                  <a:pt x="12978" y="11875"/>
                </a:lnTo>
                <a:lnTo>
                  <a:pt x="15511" y="9334"/>
                </a:lnTo>
                <a:lnTo>
                  <a:pt x="18853" y="7635"/>
                </a:lnTo>
                <a:lnTo>
                  <a:pt x="23040" y="7189"/>
                </a:lnTo>
                <a:lnTo>
                  <a:pt x="27385" y="7189"/>
                </a:lnTo>
                <a:lnTo>
                  <a:pt x="27345" y="0"/>
                </a:lnTo>
                <a:lnTo>
                  <a:pt x="19907" y="0"/>
                </a:lnTo>
                <a:lnTo>
                  <a:pt x="16663" y="637"/>
                </a:lnTo>
                <a:lnTo>
                  <a:pt x="13766" y="1918"/>
                </a:lnTo>
                <a:lnTo>
                  <a:pt x="10968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5007182" y="6042474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8" y="20648"/>
                </a:moveTo>
                <a:lnTo>
                  <a:pt x="3898" y="23619"/>
                </a:lnTo>
                <a:lnTo>
                  <a:pt x="7538" y="26910"/>
                </a:lnTo>
                <a:lnTo>
                  <a:pt x="10476" y="28511"/>
                </a:lnTo>
                <a:lnTo>
                  <a:pt x="13517" y="29843"/>
                </a:lnTo>
                <a:lnTo>
                  <a:pt x="16564" y="31089"/>
                </a:lnTo>
                <a:lnTo>
                  <a:pt x="19447" y="32245"/>
                </a:lnTo>
                <a:lnTo>
                  <a:pt x="23087" y="34390"/>
                </a:lnTo>
                <a:lnTo>
                  <a:pt x="25441" y="37184"/>
                </a:lnTo>
                <a:lnTo>
                  <a:pt x="25787" y="39786"/>
                </a:lnTo>
                <a:lnTo>
                  <a:pt x="25549" y="42353"/>
                </a:lnTo>
                <a:lnTo>
                  <a:pt x="22965" y="45834"/>
                </a:lnTo>
                <a:lnTo>
                  <a:pt x="19757" y="47317"/>
                </a:lnTo>
                <a:lnTo>
                  <a:pt x="17147" y="47814"/>
                </a:lnTo>
                <a:lnTo>
                  <a:pt x="13582" y="47814"/>
                </a:lnTo>
                <a:lnTo>
                  <a:pt x="10228" y="47066"/>
                </a:lnTo>
                <a:lnTo>
                  <a:pt x="6178" y="45427"/>
                </a:lnTo>
                <a:lnTo>
                  <a:pt x="3290" y="43775"/>
                </a:lnTo>
                <a:lnTo>
                  <a:pt x="284" y="44156"/>
                </a:lnTo>
                <a:lnTo>
                  <a:pt x="0" y="46810"/>
                </a:lnTo>
                <a:lnTo>
                  <a:pt x="461" y="50227"/>
                </a:lnTo>
                <a:lnTo>
                  <a:pt x="3045" y="52372"/>
                </a:lnTo>
                <a:lnTo>
                  <a:pt x="6228" y="53708"/>
                </a:lnTo>
                <a:lnTo>
                  <a:pt x="8902" y="54493"/>
                </a:lnTo>
                <a:lnTo>
                  <a:pt x="12057" y="55054"/>
                </a:lnTo>
                <a:lnTo>
                  <a:pt x="15452" y="55191"/>
                </a:lnTo>
                <a:lnTo>
                  <a:pt x="18287" y="55191"/>
                </a:lnTo>
                <a:lnTo>
                  <a:pt x="20873" y="54838"/>
                </a:lnTo>
                <a:lnTo>
                  <a:pt x="23238" y="54140"/>
                </a:lnTo>
                <a:lnTo>
                  <a:pt x="27623" y="52386"/>
                </a:lnTo>
                <a:lnTo>
                  <a:pt x="31024" y="49629"/>
                </a:lnTo>
                <a:lnTo>
                  <a:pt x="33279" y="45920"/>
                </a:lnTo>
                <a:lnTo>
                  <a:pt x="34664" y="41629"/>
                </a:lnTo>
                <a:lnTo>
                  <a:pt x="34664" y="36903"/>
                </a:lnTo>
                <a:lnTo>
                  <a:pt x="33599" y="33489"/>
                </a:lnTo>
                <a:lnTo>
                  <a:pt x="31950" y="30581"/>
                </a:lnTo>
                <a:lnTo>
                  <a:pt x="28303" y="27391"/>
                </a:lnTo>
                <a:lnTo>
                  <a:pt x="25290" y="25829"/>
                </a:lnTo>
                <a:lnTo>
                  <a:pt x="22219" y="24497"/>
                </a:lnTo>
                <a:lnTo>
                  <a:pt x="19176" y="23252"/>
                </a:lnTo>
                <a:lnTo>
                  <a:pt x="16193" y="22059"/>
                </a:lnTo>
                <a:lnTo>
                  <a:pt x="12553" y="19900"/>
                </a:lnTo>
                <a:lnTo>
                  <a:pt x="10163" y="17067"/>
                </a:lnTo>
                <a:lnTo>
                  <a:pt x="9795" y="14399"/>
                </a:lnTo>
                <a:lnTo>
                  <a:pt x="10364" y="11490"/>
                </a:lnTo>
                <a:lnTo>
                  <a:pt x="12787" y="8531"/>
                </a:lnTo>
                <a:lnTo>
                  <a:pt x="16070" y="7315"/>
                </a:lnTo>
                <a:lnTo>
                  <a:pt x="18929" y="7134"/>
                </a:lnTo>
                <a:lnTo>
                  <a:pt x="22147" y="7339"/>
                </a:lnTo>
                <a:lnTo>
                  <a:pt x="25963" y="8610"/>
                </a:lnTo>
                <a:lnTo>
                  <a:pt x="29325" y="10374"/>
                </a:lnTo>
                <a:lnTo>
                  <a:pt x="32127" y="8545"/>
                </a:lnTo>
                <a:lnTo>
                  <a:pt x="32080" y="5853"/>
                </a:lnTo>
                <a:lnTo>
                  <a:pt x="30492" y="2984"/>
                </a:lnTo>
                <a:lnTo>
                  <a:pt x="27543" y="1497"/>
                </a:lnTo>
                <a:lnTo>
                  <a:pt x="24268" y="557"/>
                </a:lnTo>
                <a:lnTo>
                  <a:pt x="21654" y="114"/>
                </a:lnTo>
                <a:lnTo>
                  <a:pt x="16070" y="0"/>
                </a:lnTo>
                <a:lnTo>
                  <a:pt x="13468" y="406"/>
                </a:lnTo>
                <a:lnTo>
                  <a:pt x="11229" y="1230"/>
                </a:lnTo>
                <a:lnTo>
                  <a:pt x="7146" y="3124"/>
                </a:lnTo>
                <a:lnTo>
                  <a:pt x="4173" y="5853"/>
                </a:lnTo>
                <a:lnTo>
                  <a:pt x="2319" y="9218"/>
                </a:lnTo>
                <a:lnTo>
                  <a:pt x="1202" y="12915"/>
                </a:lnTo>
                <a:lnTo>
                  <a:pt x="1202" y="17117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5073277" y="602983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6" y="1738"/>
                </a:moveTo>
                <a:lnTo>
                  <a:pt x="17406" y="1029"/>
                </a:lnTo>
                <a:lnTo>
                  <a:pt x="14757" y="0"/>
                </a:lnTo>
                <a:lnTo>
                  <a:pt x="11523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7" y="13690"/>
                </a:lnTo>
                <a:lnTo>
                  <a:pt x="349" y="14857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7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7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29" y="58356"/>
                </a:lnTo>
                <a:lnTo>
                  <a:pt x="27371" y="59422"/>
                </a:lnTo>
                <a:lnTo>
                  <a:pt x="24488" y="59842"/>
                </a:lnTo>
                <a:lnTo>
                  <a:pt x="21910" y="59842"/>
                </a:lnTo>
                <a:lnTo>
                  <a:pt x="20116" y="58964"/>
                </a:lnTo>
                <a:lnTo>
                  <a:pt x="18126" y="55436"/>
                </a:lnTo>
                <a:lnTo>
                  <a:pt x="17626" y="52819"/>
                </a:lnTo>
                <a:lnTo>
                  <a:pt x="17626" y="21337"/>
                </a:lnTo>
                <a:lnTo>
                  <a:pt x="30194" y="21337"/>
                </a:lnTo>
                <a:lnTo>
                  <a:pt x="31990" y="18886"/>
                </a:lnTo>
                <a:lnTo>
                  <a:pt x="31950" y="16243"/>
                </a:lnTo>
                <a:lnTo>
                  <a:pt x="30194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5113526" y="604246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82" y="36104"/>
                </a:lnTo>
                <a:lnTo>
                  <a:pt x="1457" y="39460"/>
                </a:lnTo>
                <a:lnTo>
                  <a:pt x="2437" y="42800"/>
                </a:lnTo>
                <a:lnTo>
                  <a:pt x="3920" y="45655"/>
                </a:lnTo>
                <a:lnTo>
                  <a:pt x="5914" y="48005"/>
                </a:lnTo>
                <a:lnTo>
                  <a:pt x="10411" y="52134"/>
                </a:lnTo>
                <a:lnTo>
                  <a:pt x="9542" y="32792"/>
                </a:lnTo>
                <a:lnTo>
                  <a:pt x="9295" y="30214"/>
                </a:lnTo>
                <a:lnTo>
                  <a:pt x="9295" y="24598"/>
                </a:lnTo>
                <a:lnTo>
                  <a:pt x="9593" y="21959"/>
                </a:lnTo>
                <a:lnTo>
                  <a:pt x="10198" y="19533"/>
                </a:lnTo>
                <a:lnTo>
                  <a:pt x="11720" y="15022"/>
                </a:lnTo>
                <a:lnTo>
                  <a:pt x="14208" y="11494"/>
                </a:lnTo>
                <a:lnTo>
                  <a:pt x="17726" y="9157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29"/>
                </a:lnTo>
                <a:lnTo>
                  <a:pt x="33795" y="10350"/>
                </a:lnTo>
                <a:lnTo>
                  <a:pt x="36468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53" y="24969"/>
                </a:lnTo>
                <a:lnTo>
                  <a:pt x="39653" y="30593"/>
                </a:lnTo>
                <a:lnTo>
                  <a:pt x="39366" y="33234"/>
                </a:lnTo>
                <a:lnTo>
                  <a:pt x="38785" y="35661"/>
                </a:lnTo>
                <a:lnTo>
                  <a:pt x="37274" y="40157"/>
                </a:lnTo>
                <a:lnTo>
                  <a:pt x="34786" y="43663"/>
                </a:lnTo>
                <a:lnTo>
                  <a:pt x="31244" y="45986"/>
                </a:lnTo>
                <a:lnTo>
                  <a:pt x="27021" y="47448"/>
                </a:lnTo>
                <a:lnTo>
                  <a:pt x="21502" y="47448"/>
                </a:lnTo>
                <a:lnTo>
                  <a:pt x="19086" y="46915"/>
                </a:lnTo>
                <a:lnTo>
                  <a:pt x="15199" y="44791"/>
                </a:lnTo>
                <a:lnTo>
                  <a:pt x="12517" y="41554"/>
                </a:lnTo>
                <a:lnTo>
                  <a:pt x="13406" y="53351"/>
                </a:lnTo>
                <a:lnTo>
                  <a:pt x="16390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690" y="54496"/>
                </a:lnTo>
                <a:lnTo>
                  <a:pt x="34833" y="53099"/>
                </a:lnTo>
                <a:lnTo>
                  <a:pt x="37969" y="51714"/>
                </a:lnTo>
                <a:lnTo>
                  <a:pt x="40579" y="49758"/>
                </a:lnTo>
                <a:lnTo>
                  <a:pt x="44750" y="44780"/>
                </a:lnTo>
                <a:lnTo>
                  <a:pt x="46324" y="41807"/>
                </a:lnTo>
                <a:lnTo>
                  <a:pt x="47376" y="38365"/>
                </a:lnTo>
                <a:lnTo>
                  <a:pt x="48426" y="34923"/>
                </a:lnTo>
                <a:lnTo>
                  <a:pt x="48959" y="31154"/>
                </a:lnTo>
                <a:lnTo>
                  <a:pt x="48959" y="22859"/>
                </a:lnTo>
                <a:lnTo>
                  <a:pt x="48451" y="19086"/>
                </a:lnTo>
                <a:lnTo>
                  <a:pt x="47462" y="15746"/>
                </a:lnTo>
                <a:lnTo>
                  <a:pt x="46461" y="12395"/>
                </a:lnTo>
                <a:lnTo>
                  <a:pt x="44970" y="9536"/>
                </a:lnTo>
                <a:lnTo>
                  <a:pt x="42980" y="7199"/>
                </a:lnTo>
                <a:lnTo>
                  <a:pt x="38473" y="3074"/>
                </a:lnTo>
                <a:lnTo>
                  <a:pt x="35492" y="1842"/>
                </a:lnTo>
                <a:lnTo>
                  <a:pt x="32492" y="608"/>
                </a:lnTo>
                <a:lnTo>
                  <a:pt x="28990" y="0"/>
                </a:lnTo>
                <a:lnTo>
                  <a:pt x="20796" y="0"/>
                </a:lnTo>
                <a:lnTo>
                  <a:pt x="17157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04" y="5370"/>
                </a:lnTo>
                <a:lnTo>
                  <a:pt x="4132" y="10364"/>
                </a:lnTo>
                <a:lnTo>
                  <a:pt x="2574" y="13333"/>
                </a:lnTo>
                <a:lnTo>
                  <a:pt x="1548" y="16775"/>
                </a:lnTo>
                <a:lnTo>
                  <a:pt x="506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21" y="37631"/>
                </a:moveTo>
                <a:lnTo>
                  <a:pt x="9542" y="32792"/>
                </a:lnTo>
                <a:lnTo>
                  <a:pt x="10411" y="52134"/>
                </a:lnTo>
                <a:lnTo>
                  <a:pt x="13406" y="53351"/>
                </a:lnTo>
                <a:lnTo>
                  <a:pt x="12517" y="41554"/>
                </a:lnTo>
                <a:lnTo>
                  <a:pt x="10521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5194594" y="602983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38"/>
                </a:moveTo>
                <a:lnTo>
                  <a:pt x="17406" y="1029"/>
                </a:lnTo>
                <a:lnTo>
                  <a:pt x="14759" y="0"/>
                </a:lnTo>
                <a:lnTo>
                  <a:pt x="11527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6" y="13690"/>
                </a:lnTo>
                <a:lnTo>
                  <a:pt x="345" y="14857"/>
                </a:lnTo>
                <a:lnTo>
                  <a:pt x="0" y="17538"/>
                </a:lnTo>
                <a:lnTo>
                  <a:pt x="1807" y="21337"/>
                </a:lnTo>
                <a:lnTo>
                  <a:pt x="8655" y="21337"/>
                </a:lnTo>
                <a:lnTo>
                  <a:pt x="8655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9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8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2" y="58356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3" y="59842"/>
                </a:lnTo>
                <a:lnTo>
                  <a:pt x="20130" y="58964"/>
                </a:lnTo>
                <a:lnTo>
                  <a:pt x="18136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6" y="21337"/>
                </a:lnTo>
                <a:lnTo>
                  <a:pt x="31990" y="18886"/>
                </a:lnTo>
                <a:lnTo>
                  <a:pt x="31953" y="16243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5238266" y="6018890"/>
            <a:ext cx="42166" cy="78014"/>
          </a:xfrm>
          <a:custGeom>
            <a:avLst/>
            <a:gdLst/>
            <a:ahLst/>
            <a:cxnLst/>
            <a:rect l="l" t="t" r="r" b="b"/>
            <a:pathLst>
              <a:path w="42166" h="78014">
                <a:moveTo>
                  <a:pt x="33173" y="46915"/>
                </a:moveTo>
                <a:lnTo>
                  <a:pt x="33173" y="76313"/>
                </a:lnTo>
                <a:lnTo>
                  <a:pt x="33400" y="77076"/>
                </a:lnTo>
                <a:lnTo>
                  <a:pt x="36050" y="78014"/>
                </a:lnTo>
                <a:lnTo>
                  <a:pt x="39305" y="78014"/>
                </a:lnTo>
                <a:lnTo>
                  <a:pt x="42166" y="76313"/>
                </a:lnTo>
                <a:lnTo>
                  <a:pt x="42166" y="42127"/>
                </a:lnTo>
                <a:lnTo>
                  <a:pt x="41868" y="39038"/>
                </a:lnTo>
                <a:lnTo>
                  <a:pt x="41273" y="36485"/>
                </a:lnTo>
                <a:lnTo>
                  <a:pt x="40669" y="33948"/>
                </a:lnTo>
                <a:lnTo>
                  <a:pt x="38304" y="29833"/>
                </a:lnTo>
                <a:lnTo>
                  <a:pt x="35118" y="26417"/>
                </a:lnTo>
                <a:lnTo>
                  <a:pt x="30653" y="24155"/>
                </a:lnTo>
                <a:lnTo>
                  <a:pt x="27914" y="23583"/>
                </a:lnTo>
                <a:lnTo>
                  <a:pt x="22000" y="23583"/>
                </a:lnTo>
                <a:lnTo>
                  <a:pt x="19361" y="24245"/>
                </a:lnTo>
                <a:lnTo>
                  <a:pt x="16747" y="25617"/>
                </a:lnTo>
                <a:lnTo>
                  <a:pt x="14137" y="26974"/>
                </a:lnTo>
                <a:lnTo>
                  <a:pt x="11549" y="29044"/>
                </a:lnTo>
                <a:lnTo>
                  <a:pt x="8975" y="31837"/>
                </a:lnTo>
                <a:lnTo>
                  <a:pt x="8975" y="1752"/>
                </a:lnTo>
                <a:lnTo>
                  <a:pt x="8766" y="965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3"/>
                </a:lnTo>
                <a:lnTo>
                  <a:pt x="187" y="77076"/>
                </a:lnTo>
                <a:lnTo>
                  <a:pt x="2858" y="78014"/>
                </a:lnTo>
                <a:lnTo>
                  <a:pt x="6116" y="78014"/>
                </a:lnTo>
                <a:lnTo>
                  <a:pt x="8975" y="76313"/>
                </a:lnTo>
                <a:lnTo>
                  <a:pt x="8975" y="41212"/>
                </a:lnTo>
                <a:lnTo>
                  <a:pt x="11451" y="38047"/>
                </a:lnTo>
                <a:lnTo>
                  <a:pt x="13802" y="35650"/>
                </a:lnTo>
                <a:lnTo>
                  <a:pt x="18295" y="32371"/>
                </a:lnTo>
                <a:lnTo>
                  <a:pt x="22802" y="31560"/>
                </a:lnTo>
                <a:lnTo>
                  <a:pt x="26068" y="31888"/>
                </a:lnTo>
                <a:lnTo>
                  <a:pt x="28717" y="33224"/>
                </a:lnTo>
                <a:lnTo>
                  <a:pt x="31471" y="36727"/>
                </a:lnTo>
                <a:lnTo>
                  <a:pt x="32533" y="39992"/>
                </a:lnTo>
                <a:lnTo>
                  <a:pt x="33173" y="44042"/>
                </a:lnTo>
                <a:lnTo>
                  <a:pt x="33173" y="46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5293807" y="6042470"/>
            <a:ext cx="45036" cy="55195"/>
          </a:xfrm>
          <a:custGeom>
            <a:avLst/>
            <a:gdLst/>
            <a:ahLst/>
            <a:cxnLst/>
            <a:rect l="l" t="t" r="r" b="b"/>
            <a:pathLst>
              <a:path w="45036" h="55195">
                <a:moveTo>
                  <a:pt x="44640" y="17412"/>
                </a:moveTo>
                <a:lnTo>
                  <a:pt x="43822" y="14528"/>
                </a:lnTo>
                <a:lnTo>
                  <a:pt x="43002" y="11659"/>
                </a:lnTo>
                <a:lnTo>
                  <a:pt x="39982" y="6997"/>
                </a:lnTo>
                <a:lnTo>
                  <a:pt x="36022" y="3163"/>
                </a:lnTo>
                <a:lnTo>
                  <a:pt x="33322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96" y="7189"/>
                </a:lnTo>
                <a:lnTo>
                  <a:pt x="30646" y="8575"/>
                </a:lnTo>
                <a:lnTo>
                  <a:pt x="32865" y="11328"/>
                </a:lnTo>
                <a:lnTo>
                  <a:pt x="35078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10" y="22708"/>
                </a:lnTo>
                <a:lnTo>
                  <a:pt x="9726" y="18708"/>
                </a:lnTo>
                <a:lnTo>
                  <a:pt x="10965" y="14950"/>
                </a:lnTo>
                <a:lnTo>
                  <a:pt x="13766" y="1918"/>
                </a:lnTo>
                <a:lnTo>
                  <a:pt x="10864" y="3200"/>
                </a:lnTo>
                <a:lnTo>
                  <a:pt x="8388" y="5043"/>
                </a:lnTo>
                <a:lnTo>
                  <a:pt x="4281" y="9842"/>
                </a:lnTo>
                <a:lnTo>
                  <a:pt x="2721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9" y="36360"/>
                </a:lnTo>
                <a:lnTo>
                  <a:pt x="1581" y="39790"/>
                </a:lnTo>
                <a:lnTo>
                  <a:pt x="2635" y="43206"/>
                </a:lnTo>
                <a:lnTo>
                  <a:pt x="4193" y="46065"/>
                </a:lnTo>
                <a:lnTo>
                  <a:pt x="8329" y="50598"/>
                </a:lnTo>
                <a:lnTo>
                  <a:pt x="10878" y="52311"/>
                </a:lnTo>
                <a:lnTo>
                  <a:pt x="13900" y="53466"/>
                </a:lnTo>
                <a:lnTo>
                  <a:pt x="16934" y="54622"/>
                </a:lnTo>
                <a:lnTo>
                  <a:pt x="20452" y="55195"/>
                </a:lnTo>
                <a:lnTo>
                  <a:pt x="24472" y="55195"/>
                </a:lnTo>
                <a:lnTo>
                  <a:pt x="28991" y="55018"/>
                </a:lnTo>
                <a:lnTo>
                  <a:pt x="33087" y="54305"/>
                </a:lnTo>
                <a:lnTo>
                  <a:pt x="36442" y="53466"/>
                </a:lnTo>
                <a:lnTo>
                  <a:pt x="40255" y="52083"/>
                </a:lnTo>
                <a:lnTo>
                  <a:pt x="42843" y="49416"/>
                </a:lnTo>
                <a:lnTo>
                  <a:pt x="42969" y="46814"/>
                </a:lnTo>
                <a:lnTo>
                  <a:pt x="42185" y="44121"/>
                </a:lnTo>
                <a:lnTo>
                  <a:pt x="39560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31" y="47511"/>
                </a:lnTo>
                <a:lnTo>
                  <a:pt x="25326" y="47713"/>
                </a:lnTo>
                <a:lnTo>
                  <a:pt x="22367" y="47713"/>
                </a:lnTo>
                <a:lnTo>
                  <a:pt x="17823" y="46432"/>
                </a:lnTo>
                <a:lnTo>
                  <a:pt x="14122" y="44348"/>
                </a:lnTo>
                <a:lnTo>
                  <a:pt x="11570" y="41147"/>
                </a:lnTo>
                <a:lnTo>
                  <a:pt x="10123" y="36996"/>
                </a:lnTo>
                <a:lnTo>
                  <a:pt x="9310" y="32259"/>
                </a:lnTo>
                <a:lnTo>
                  <a:pt x="9310" y="29465"/>
                </a:lnTo>
                <a:lnTo>
                  <a:pt x="41544" y="29465"/>
                </a:lnTo>
                <a:lnTo>
                  <a:pt x="43981" y="28536"/>
                </a:lnTo>
                <a:lnTo>
                  <a:pt x="45036" y="25452"/>
                </a:lnTo>
                <a:lnTo>
                  <a:pt x="45036" y="20497"/>
                </a:lnTo>
                <a:lnTo>
                  <a:pt x="44640" y="17412"/>
                </a:lnTo>
                <a:close/>
              </a:path>
              <a:path w="45036" h="55195">
                <a:moveTo>
                  <a:pt x="10965" y="14950"/>
                </a:moveTo>
                <a:lnTo>
                  <a:pt x="12970" y="11875"/>
                </a:lnTo>
                <a:lnTo>
                  <a:pt x="15509" y="9334"/>
                </a:lnTo>
                <a:lnTo>
                  <a:pt x="18864" y="7635"/>
                </a:lnTo>
                <a:lnTo>
                  <a:pt x="23036" y="7189"/>
                </a:lnTo>
                <a:lnTo>
                  <a:pt x="27396" y="718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37"/>
                </a:lnTo>
                <a:lnTo>
                  <a:pt x="13766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5374242" y="6042474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52" y="20648"/>
                </a:moveTo>
                <a:lnTo>
                  <a:pt x="3898" y="23619"/>
                </a:lnTo>
                <a:lnTo>
                  <a:pt x="7541" y="26910"/>
                </a:lnTo>
                <a:lnTo>
                  <a:pt x="10474" y="28511"/>
                </a:lnTo>
                <a:lnTo>
                  <a:pt x="13517" y="29843"/>
                </a:lnTo>
                <a:lnTo>
                  <a:pt x="16551" y="31089"/>
                </a:lnTo>
                <a:lnTo>
                  <a:pt x="19450" y="32245"/>
                </a:lnTo>
                <a:lnTo>
                  <a:pt x="23075" y="34390"/>
                </a:lnTo>
                <a:lnTo>
                  <a:pt x="25430" y="37184"/>
                </a:lnTo>
                <a:lnTo>
                  <a:pt x="25786" y="39786"/>
                </a:lnTo>
                <a:lnTo>
                  <a:pt x="25540" y="42353"/>
                </a:lnTo>
                <a:lnTo>
                  <a:pt x="22964" y="45834"/>
                </a:lnTo>
                <a:lnTo>
                  <a:pt x="19745" y="47317"/>
                </a:lnTo>
                <a:lnTo>
                  <a:pt x="17136" y="47814"/>
                </a:lnTo>
                <a:lnTo>
                  <a:pt x="13582" y="47814"/>
                </a:lnTo>
                <a:lnTo>
                  <a:pt x="10227" y="47066"/>
                </a:lnTo>
                <a:lnTo>
                  <a:pt x="6165" y="45427"/>
                </a:lnTo>
                <a:lnTo>
                  <a:pt x="3293" y="43775"/>
                </a:lnTo>
                <a:lnTo>
                  <a:pt x="273" y="44156"/>
                </a:lnTo>
                <a:lnTo>
                  <a:pt x="0" y="46810"/>
                </a:lnTo>
                <a:lnTo>
                  <a:pt x="445" y="50227"/>
                </a:lnTo>
                <a:lnTo>
                  <a:pt x="3045" y="52372"/>
                </a:lnTo>
                <a:lnTo>
                  <a:pt x="6230" y="53708"/>
                </a:lnTo>
                <a:lnTo>
                  <a:pt x="8887" y="54493"/>
                </a:lnTo>
                <a:lnTo>
                  <a:pt x="12048" y="55054"/>
                </a:lnTo>
                <a:lnTo>
                  <a:pt x="15450" y="55191"/>
                </a:lnTo>
                <a:lnTo>
                  <a:pt x="18287" y="55191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386"/>
                </a:lnTo>
                <a:lnTo>
                  <a:pt x="31024" y="49629"/>
                </a:lnTo>
                <a:lnTo>
                  <a:pt x="33263" y="45920"/>
                </a:lnTo>
                <a:lnTo>
                  <a:pt x="34649" y="41629"/>
                </a:lnTo>
                <a:lnTo>
                  <a:pt x="34649" y="36903"/>
                </a:lnTo>
                <a:lnTo>
                  <a:pt x="33587" y="33489"/>
                </a:lnTo>
                <a:lnTo>
                  <a:pt x="31953" y="30581"/>
                </a:lnTo>
                <a:lnTo>
                  <a:pt x="28287" y="27391"/>
                </a:lnTo>
                <a:lnTo>
                  <a:pt x="25281" y="25829"/>
                </a:lnTo>
                <a:lnTo>
                  <a:pt x="22222" y="24497"/>
                </a:lnTo>
                <a:lnTo>
                  <a:pt x="19165" y="23252"/>
                </a:lnTo>
                <a:lnTo>
                  <a:pt x="16192" y="22059"/>
                </a:lnTo>
                <a:lnTo>
                  <a:pt x="12552" y="19900"/>
                </a:lnTo>
                <a:lnTo>
                  <a:pt x="10151" y="17067"/>
                </a:lnTo>
                <a:lnTo>
                  <a:pt x="9795" y="14399"/>
                </a:lnTo>
                <a:lnTo>
                  <a:pt x="10364" y="11490"/>
                </a:lnTo>
                <a:lnTo>
                  <a:pt x="12786" y="8531"/>
                </a:lnTo>
                <a:lnTo>
                  <a:pt x="16069" y="7315"/>
                </a:lnTo>
                <a:lnTo>
                  <a:pt x="18928" y="7134"/>
                </a:lnTo>
                <a:lnTo>
                  <a:pt x="22146" y="7339"/>
                </a:lnTo>
                <a:lnTo>
                  <a:pt x="25948" y="8610"/>
                </a:lnTo>
                <a:lnTo>
                  <a:pt x="29317" y="10374"/>
                </a:lnTo>
                <a:lnTo>
                  <a:pt x="32125" y="8545"/>
                </a:lnTo>
                <a:lnTo>
                  <a:pt x="32064" y="5853"/>
                </a:lnTo>
                <a:lnTo>
                  <a:pt x="30491" y="2984"/>
                </a:lnTo>
                <a:lnTo>
                  <a:pt x="27542" y="1497"/>
                </a:lnTo>
                <a:lnTo>
                  <a:pt x="24267" y="557"/>
                </a:lnTo>
                <a:lnTo>
                  <a:pt x="21653" y="114"/>
                </a:lnTo>
                <a:lnTo>
                  <a:pt x="16069" y="0"/>
                </a:lnTo>
                <a:lnTo>
                  <a:pt x="13459" y="406"/>
                </a:lnTo>
                <a:lnTo>
                  <a:pt x="11231" y="1230"/>
                </a:lnTo>
                <a:lnTo>
                  <a:pt x="7145" y="3124"/>
                </a:lnTo>
                <a:lnTo>
                  <a:pt x="4171" y="5853"/>
                </a:lnTo>
                <a:lnTo>
                  <a:pt x="2317" y="9218"/>
                </a:lnTo>
                <a:lnTo>
                  <a:pt x="1201" y="12915"/>
                </a:lnTo>
                <a:lnTo>
                  <a:pt x="1201" y="17117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5418173" y="6042466"/>
            <a:ext cx="22928" cy="55191"/>
          </a:xfrm>
          <a:custGeom>
            <a:avLst/>
            <a:gdLst/>
            <a:ahLst/>
            <a:cxnLst/>
            <a:rect l="l" t="t" r="r" b="b"/>
            <a:pathLst>
              <a:path w="22928" h="55191">
                <a:moveTo>
                  <a:pt x="9193" y="42062"/>
                </a:moveTo>
                <a:lnTo>
                  <a:pt x="9975" y="54165"/>
                </a:lnTo>
                <a:lnTo>
                  <a:pt x="14396" y="55191"/>
                </a:lnTo>
                <a:lnTo>
                  <a:pt x="19904" y="55191"/>
                </a:lnTo>
                <a:lnTo>
                  <a:pt x="22928" y="47383"/>
                </a:lnTo>
                <a:lnTo>
                  <a:pt x="18380" y="48005"/>
                </a:lnTo>
                <a:lnTo>
                  <a:pt x="15483" y="48005"/>
                </a:lnTo>
                <a:lnTo>
                  <a:pt x="11610" y="45680"/>
                </a:lnTo>
                <a:lnTo>
                  <a:pt x="9193" y="42062"/>
                </a:lnTo>
                <a:close/>
              </a:path>
              <a:path w="22928" h="55191">
                <a:moveTo>
                  <a:pt x="34639" y="54416"/>
                </a:moveTo>
                <a:lnTo>
                  <a:pt x="37310" y="54467"/>
                </a:lnTo>
                <a:lnTo>
                  <a:pt x="40204" y="52805"/>
                </a:lnTo>
                <a:lnTo>
                  <a:pt x="40204" y="15796"/>
                </a:lnTo>
                <a:lnTo>
                  <a:pt x="39847" y="13068"/>
                </a:lnTo>
                <a:lnTo>
                  <a:pt x="38473" y="8380"/>
                </a:lnTo>
                <a:lnTo>
                  <a:pt x="35852" y="4823"/>
                </a:lnTo>
                <a:lnTo>
                  <a:pt x="32335" y="2056"/>
                </a:lnTo>
                <a:lnTo>
                  <a:pt x="27406" y="417"/>
                </a:lnTo>
                <a:lnTo>
                  <a:pt x="24396" y="0"/>
                </a:lnTo>
                <a:lnTo>
                  <a:pt x="19000" y="0"/>
                </a:lnTo>
                <a:lnTo>
                  <a:pt x="15289" y="518"/>
                </a:lnTo>
                <a:lnTo>
                  <a:pt x="11732" y="1332"/>
                </a:lnTo>
                <a:lnTo>
                  <a:pt x="8614" y="2411"/>
                </a:lnTo>
                <a:lnTo>
                  <a:pt x="6040" y="3657"/>
                </a:lnTo>
                <a:lnTo>
                  <a:pt x="3498" y="5356"/>
                </a:lnTo>
                <a:lnTo>
                  <a:pt x="2386" y="8164"/>
                </a:lnTo>
                <a:lnTo>
                  <a:pt x="2684" y="11480"/>
                </a:lnTo>
                <a:lnTo>
                  <a:pt x="5274" y="12405"/>
                </a:lnTo>
                <a:lnTo>
                  <a:pt x="8168" y="10717"/>
                </a:lnTo>
                <a:lnTo>
                  <a:pt x="10817" y="9436"/>
                </a:lnTo>
                <a:lnTo>
                  <a:pt x="14112" y="8290"/>
                </a:lnTo>
                <a:lnTo>
                  <a:pt x="17862" y="7480"/>
                </a:lnTo>
                <a:lnTo>
                  <a:pt x="22143" y="7480"/>
                </a:lnTo>
                <a:lnTo>
                  <a:pt x="25304" y="8229"/>
                </a:lnTo>
                <a:lnTo>
                  <a:pt x="27863" y="9485"/>
                </a:lnTo>
                <a:lnTo>
                  <a:pt x="30279" y="12686"/>
                </a:lnTo>
                <a:lnTo>
                  <a:pt x="31071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5" y="23227"/>
                </a:lnTo>
                <a:lnTo>
                  <a:pt x="17291" y="23568"/>
                </a:lnTo>
                <a:lnTo>
                  <a:pt x="14248" y="24256"/>
                </a:lnTo>
                <a:lnTo>
                  <a:pt x="11202" y="24940"/>
                </a:lnTo>
                <a:lnTo>
                  <a:pt x="8628" y="25970"/>
                </a:lnTo>
                <a:lnTo>
                  <a:pt x="4417" y="28724"/>
                </a:lnTo>
                <a:lnTo>
                  <a:pt x="168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2" y="46379"/>
                </a:lnTo>
                <a:lnTo>
                  <a:pt x="3167" y="49870"/>
                </a:lnTo>
                <a:lnTo>
                  <a:pt x="6116" y="52473"/>
                </a:lnTo>
                <a:lnTo>
                  <a:pt x="9975" y="54165"/>
                </a:lnTo>
                <a:lnTo>
                  <a:pt x="9193" y="42062"/>
                </a:lnTo>
                <a:lnTo>
                  <a:pt x="9193" y="39456"/>
                </a:lnTo>
                <a:lnTo>
                  <a:pt x="10025" y="35406"/>
                </a:lnTo>
                <a:lnTo>
                  <a:pt x="12675" y="32396"/>
                </a:lnTo>
                <a:lnTo>
                  <a:pt x="15375" y="30934"/>
                </a:lnTo>
                <a:lnTo>
                  <a:pt x="19000" y="30085"/>
                </a:lnTo>
                <a:lnTo>
                  <a:pt x="23608" y="29855"/>
                </a:lnTo>
                <a:lnTo>
                  <a:pt x="31283" y="29855"/>
                </a:lnTo>
                <a:lnTo>
                  <a:pt x="31283" y="40525"/>
                </a:lnTo>
                <a:lnTo>
                  <a:pt x="26949" y="44931"/>
                </a:lnTo>
                <a:lnTo>
                  <a:pt x="22928" y="47383"/>
                </a:lnTo>
                <a:lnTo>
                  <a:pt x="19904" y="55191"/>
                </a:lnTo>
                <a:lnTo>
                  <a:pt x="22687" y="54543"/>
                </a:lnTo>
                <a:lnTo>
                  <a:pt x="25326" y="53251"/>
                </a:lnTo>
                <a:lnTo>
                  <a:pt x="27938" y="51940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5468190" y="602983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30" y="1738"/>
                </a:moveTo>
                <a:lnTo>
                  <a:pt x="17406" y="1029"/>
                </a:lnTo>
                <a:lnTo>
                  <a:pt x="14759" y="0"/>
                </a:lnTo>
                <a:lnTo>
                  <a:pt x="11513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7" y="13690"/>
                </a:lnTo>
                <a:lnTo>
                  <a:pt x="339" y="14857"/>
                </a:lnTo>
                <a:lnTo>
                  <a:pt x="0" y="17538"/>
                </a:lnTo>
                <a:lnTo>
                  <a:pt x="1797" y="21337"/>
                </a:lnTo>
                <a:lnTo>
                  <a:pt x="8643" y="21337"/>
                </a:lnTo>
                <a:lnTo>
                  <a:pt x="8643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31" y="66686"/>
                </a:lnTo>
                <a:lnTo>
                  <a:pt x="20416" y="67716"/>
                </a:lnTo>
                <a:lnTo>
                  <a:pt x="22965" y="67716"/>
                </a:lnTo>
                <a:lnTo>
                  <a:pt x="26295" y="67435"/>
                </a:lnTo>
                <a:lnTo>
                  <a:pt x="29229" y="66737"/>
                </a:lnTo>
                <a:lnTo>
                  <a:pt x="31770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18" y="58356"/>
                </a:lnTo>
                <a:lnTo>
                  <a:pt x="27360" y="59422"/>
                </a:lnTo>
                <a:lnTo>
                  <a:pt x="24488" y="59842"/>
                </a:lnTo>
                <a:lnTo>
                  <a:pt x="21913" y="59842"/>
                </a:lnTo>
                <a:lnTo>
                  <a:pt x="20116" y="58964"/>
                </a:lnTo>
                <a:lnTo>
                  <a:pt x="18126" y="55436"/>
                </a:lnTo>
                <a:lnTo>
                  <a:pt x="17630" y="52819"/>
                </a:lnTo>
                <a:lnTo>
                  <a:pt x="17630" y="21337"/>
                </a:lnTo>
                <a:lnTo>
                  <a:pt x="30182" y="21337"/>
                </a:lnTo>
                <a:lnTo>
                  <a:pt x="31990" y="18886"/>
                </a:lnTo>
                <a:lnTo>
                  <a:pt x="31954" y="16243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5510778" y="6022536"/>
            <a:ext cx="11092" cy="74368"/>
          </a:xfrm>
          <a:custGeom>
            <a:avLst/>
            <a:gdLst/>
            <a:ahLst/>
            <a:cxnLst/>
            <a:rect l="l" t="t" r="r" b="b"/>
            <a:pathLst>
              <a:path w="11092" h="74368">
                <a:moveTo>
                  <a:pt x="0" y="5588"/>
                </a:moveTo>
                <a:lnTo>
                  <a:pt x="382" y="9155"/>
                </a:lnTo>
                <a:lnTo>
                  <a:pt x="3376" y="11049"/>
                </a:lnTo>
                <a:lnTo>
                  <a:pt x="7625" y="11049"/>
                </a:lnTo>
                <a:lnTo>
                  <a:pt x="10695" y="9104"/>
                </a:lnTo>
                <a:lnTo>
                  <a:pt x="11092" y="5472"/>
                </a:lnTo>
                <a:lnTo>
                  <a:pt x="10695" y="1915"/>
                </a:lnTo>
                <a:lnTo>
                  <a:pt x="7697" y="0"/>
                </a:lnTo>
                <a:lnTo>
                  <a:pt x="3453" y="0"/>
                </a:lnTo>
                <a:lnTo>
                  <a:pt x="396" y="1965"/>
                </a:lnTo>
                <a:lnTo>
                  <a:pt x="0" y="5588"/>
                </a:lnTo>
                <a:close/>
              </a:path>
              <a:path w="11092" h="74368">
                <a:moveTo>
                  <a:pt x="1400" y="73634"/>
                </a:moveTo>
                <a:lnTo>
                  <a:pt x="3945" y="74368"/>
                </a:lnTo>
                <a:lnTo>
                  <a:pt x="7193" y="74368"/>
                </a:lnTo>
                <a:lnTo>
                  <a:pt x="10054" y="72666"/>
                </a:lnTo>
                <a:lnTo>
                  <a:pt x="10054" y="22439"/>
                </a:lnTo>
                <a:lnTo>
                  <a:pt x="9828" y="21715"/>
                </a:lnTo>
                <a:lnTo>
                  <a:pt x="7193" y="20750"/>
                </a:lnTo>
                <a:lnTo>
                  <a:pt x="3945" y="20750"/>
                </a:lnTo>
                <a:lnTo>
                  <a:pt x="1076" y="22439"/>
                </a:lnTo>
                <a:lnTo>
                  <a:pt x="1076" y="72666"/>
                </a:lnTo>
                <a:lnTo>
                  <a:pt x="1400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5533318" y="6042474"/>
            <a:ext cx="34649" cy="55191"/>
          </a:xfrm>
          <a:custGeom>
            <a:avLst/>
            <a:gdLst/>
            <a:ahLst/>
            <a:cxnLst/>
            <a:rect l="l" t="t" r="r" b="b"/>
            <a:pathLst>
              <a:path w="34649" h="55191">
                <a:moveTo>
                  <a:pt x="2260" y="20648"/>
                </a:moveTo>
                <a:lnTo>
                  <a:pt x="3898" y="23619"/>
                </a:lnTo>
                <a:lnTo>
                  <a:pt x="7538" y="26910"/>
                </a:lnTo>
                <a:lnTo>
                  <a:pt x="10468" y="28511"/>
                </a:lnTo>
                <a:lnTo>
                  <a:pt x="13517" y="29843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2" y="34390"/>
                </a:lnTo>
                <a:lnTo>
                  <a:pt x="25438" y="37184"/>
                </a:lnTo>
                <a:lnTo>
                  <a:pt x="25783" y="39786"/>
                </a:lnTo>
                <a:lnTo>
                  <a:pt x="25548" y="42353"/>
                </a:lnTo>
                <a:lnTo>
                  <a:pt x="22964" y="45834"/>
                </a:lnTo>
                <a:lnTo>
                  <a:pt x="19742" y="47317"/>
                </a:lnTo>
                <a:lnTo>
                  <a:pt x="17132" y="47814"/>
                </a:lnTo>
                <a:lnTo>
                  <a:pt x="13578" y="47814"/>
                </a:lnTo>
                <a:lnTo>
                  <a:pt x="10223" y="47066"/>
                </a:lnTo>
                <a:lnTo>
                  <a:pt x="6173" y="45427"/>
                </a:lnTo>
                <a:lnTo>
                  <a:pt x="3290" y="43775"/>
                </a:lnTo>
                <a:lnTo>
                  <a:pt x="270" y="44156"/>
                </a:lnTo>
                <a:lnTo>
                  <a:pt x="0" y="46810"/>
                </a:lnTo>
                <a:lnTo>
                  <a:pt x="445" y="50227"/>
                </a:lnTo>
                <a:lnTo>
                  <a:pt x="3041" y="52372"/>
                </a:lnTo>
                <a:lnTo>
                  <a:pt x="6224" y="53708"/>
                </a:lnTo>
                <a:lnTo>
                  <a:pt x="8898" y="54493"/>
                </a:lnTo>
                <a:lnTo>
                  <a:pt x="12056" y="55054"/>
                </a:lnTo>
                <a:lnTo>
                  <a:pt x="15447" y="55191"/>
                </a:lnTo>
                <a:lnTo>
                  <a:pt x="18280" y="55191"/>
                </a:lnTo>
                <a:lnTo>
                  <a:pt x="20868" y="54838"/>
                </a:lnTo>
                <a:lnTo>
                  <a:pt x="23223" y="54140"/>
                </a:lnTo>
                <a:lnTo>
                  <a:pt x="27616" y="52386"/>
                </a:lnTo>
                <a:lnTo>
                  <a:pt x="31021" y="49629"/>
                </a:lnTo>
                <a:lnTo>
                  <a:pt x="33275" y="45920"/>
                </a:lnTo>
                <a:lnTo>
                  <a:pt x="34649" y="41629"/>
                </a:lnTo>
                <a:lnTo>
                  <a:pt x="34649" y="36903"/>
                </a:lnTo>
                <a:lnTo>
                  <a:pt x="33595" y="33489"/>
                </a:lnTo>
                <a:lnTo>
                  <a:pt x="31949" y="30581"/>
                </a:lnTo>
                <a:lnTo>
                  <a:pt x="28295" y="27391"/>
                </a:lnTo>
                <a:lnTo>
                  <a:pt x="25289" y="25829"/>
                </a:lnTo>
                <a:lnTo>
                  <a:pt x="22218" y="24497"/>
                </a:lnTo>
                <a:lnTo>
                  <a:pt x="19163" y="23252"/>
                </a:lnTo>
                <a:lnTo>
                  <a:pt x="16188" y="22059"/>
                </a:lnTo>
                <a:lnTo>
                  <a:pt x="12552" y="19900"/>
                </a:lnTo>
                <a:lnTo>
                  <a:pt x="10148" y="17067"/>
                </a:lnTo>
                <a:lnTo>
                  <a:pt x="9787" y="14399"/>
                </a:lnTo>
                <a:lnTo>
                  <a:pt x="10356" y="11490"/>
                </a:lnTo>
                <a:lnTo>
                  <a:pt x="12787" y="8531"/>
                </a:lnTo>
                <a:lnTo>
                  <a:pt x="16066" y="7315"/>
                </a:lnTo>
                <a:lnTo>
                  <a:pt x="18929" y="7134"/>
                </a:lnTo>
                <a:lnTo>
                  <a:pt x="22147" y="7339"/>
                </a:lnTo>
                <a:lnTo>
                  <a:pt x="25944" y="8610"/>
                </a:lnTo>
                <a:lnTo>
                  <a:pt x="29311" y="10374"/>
                </a:lnTo>
                <a:lnTo>
                  <a:pt x="32122" y="8545"/>
                </a:lnTo>
                <a:lnTo>
                  <a:pt x="32072" y="5853"/>
                </a:lnTo>
                <a:lnTo>
                  <a:pt x="30491" y="2984"/>
                </a:lnTo>
                <a:lnTo>
                  <a:pt x="27543" y="1497"/>
                </a:lnTo>
                <a:lnTo>
                  <a:pt x="24260" y="557"/>
                </a:lnTo>
                <a:lnTo>
                  <a:pt x="21649" y="114"/>
                </a:lnTo>
                <a:lnTo>
                  <a:pt x="16066" y="0"/>
                </a:lnTo>
                <a:lnTo>
                  <a:pt x="13467" y="406"/>
                </a:lnTo>
                <a:lnTo>
                  <a:pt x="11224" y="1230"/>
                </a:lnTo>
                <a:lnTo>
                  <a:pt x="7138" y="3124"/>
                </a:lnTo>
                <a:lnTo>
                  <a:pt x="4168" y="5853"/>
                </a:lnTo>
                <a:lnTo>
                  <a:pt x="2311" y="9218"/>
                </a:lnTo>
                <a:lnTo>
                  <a:pt x="1198" y="12915"/>
                </a:lnTo>
                <a:lnTo>
                  <a:pt x="1198" y="17117"/>
                </a:lnTo>
                <a:lnTo>
                  <a:pt x="2260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5574250" y="6018472"/>
            <a:ext cx="33126" cy="78432"/>
          </a:xfrm>
          <a:custGeom>
            <a:avLst/>
            <a:gdLst/>
            <a:ahLst/>
            <a:cxnLst/>
            <a:rect l="l" t="t" r="r" b="b"/>
            <a:pathLst>
              <a:path w="33126" h="78432">
                <a:moveTo>
                  <a:pt x="28623" y="25055"/>
                </a:moveTo>
                <a:lnTo>
                  <a:pt x="17675" y="25055"/>
                </a:lnTo>
                <a:lnTo>
                  <a:pt x="17675" y="17424"/>
                </a:lnTo>
                <a:lnTo>
                  <a:pt x="18064" y="14083"/>
                </a:lnTo>
                <a:lnTo>
                  <a:pt x="18731" y="11351"/>
                </a:lnTo>
                <a:lnTo>
                  <a:pt x="20648" y="8762"/>
                </a:lnTo>
                <a:lnTo>
                  <a:pt x="23680" y="7642"/>
                </a:lnTo>
                <a:lnTo>
                  <a:pt x="26863" y="7721"/>
                </a:lnTo>
                <a:lnTo>
                  <a:pt x="30081" y="8661"/>
                </a:lnTo>
                <a:lnTo>
                  <a:pt x="32781" y="8596"/>
                </a:lnTo>
                <a:lnTo>
                  <a:pt x="33126" y="5853"/>
                </a:lnTo>
                <a:lnTo>
                  <a:pt x="33055" y="4036"/>
                </a:lnTo>
                <a:lnTo>
                  <a:pt x="30899" y="1141"/>
                </a:lnTo>
                <a:lnTo>
                  <a:pt x="28126" y="353"/>
                </a:lnTo>
                <a:lnTo>
                  <a:pt x="24425" y="0"/>
                </a:lnTo>
                <a:lnTo>
                  <a:pt x="21736" y="0"/>
                </a:lnTo>
                <a:lnTo>
                  <a:pt x="19425" y="378"/>
                </a:lnTo>
                <a:lnTo>
                  <a:pt x="15462" y="1889"/>
                </a:lnTo>
                <a:lnTo>
                  <a:pt x="12517" y="4683"/>
                </a:lnTo>
                <a:lnTo>
                  <a:pt x="10238" y="8329"/>
                </a:lnTo>
                <a:lnTo>
                  <a:pt x="8975" y="13359"/>
                </a:lnTo>
                <a:lnTo>
                  <a:pt x="8639" y="16369"/>
                </a:lnTo>
                <a:lnTo>
                  <a:pt x="8639" y="25055"/>
                </a:lnTo>
                <a:lnTo>
                  <a:pt x="1746" y="25055"/>
                </a:lnTo>
                <a:lnTo>
                  <a:pt x="294" y="26222"/>
                </a:lnTo>
                <a:lnTo>
                  <a:pt x="0" y="28903"/>
                </a:lnTo>
                <a:lnTo>
                  <a:pt x="1746" y="32702"/>
                </a:lnTo>
                <a:lnTo>
                  <a:pt x="8639" y="32702"/>
                </a:lnTo>
                <a:lnTo>
                  <a:pt x="8639" y="76730"/>
                </a:lnTo>
                <a:lnTo>
                  <a:pt x="9014" y="77698"/>
                </a:lnTo>
                <a:lnTo>
                  <a:pt x="11573" y="78432"/>
                </a:lnTo>
                <a:lnTo>
                  <a:pt x="14767" y="78432"/>
                </a:lnTo>
                <a:lnTo>
                  <a:pt x="17675" y="76730"/>
                </a:lnTo>
                <a:lnTo>
                  <a:pt x="17675" y="32702"/>
                </a:lnTo>
                <a:lnTo>
                  <a:pt x="28623" y="32702"/>
                </a:lnTo>
                <a:lnTo>
                  <a:pt x="30405" y="30251"/>
                </a:lnTo>
                <a:lnTo>
                  <a:pt x="30365" y="27608"/>
                </a:lnTo>
                <a:lnTo>
                  <a:pt x="28623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5611287" y="6042466"/>
            <a:ext cx="22924" cy="55191"/>
          </a:xfrm>
          <a:custGeom>
            <a:avLst/>
            <a:gdLst/>
            <a:ahLst/>
            <a:cxnLst/>
            <a:rect l="l" t="t" r="r" b="b"/>
            <a:pathLst>
              <a:path w="22924" h="55191">
                <a:moveTo>
                  <a:pt x="9197" y="42062"/>
                </a:moveTo>
                <a:lnTo>
                  <a:pt x="9974" y="54165"/>
                </a:lnTo>
                <a:lnTo>
                  <a:pt x="14399" y="55191"/>
                </a:lnTo>
                <a:lnTo>
                  <a:pt x="19907" y="55191"/>
                </a:lnTo>
                <a:lnTo>
                  <a:pt x="22924" y="47383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80"/>
                </a:lnTo>
                <a:lnTo>
                  <a:pt x="9197" y="42062"/>
                </a:lnTo>
                <a:close/>
              </a:path>
              <a:path w="22924" h="55191">
                <a:moveTo>
                  <a:pt x="34639" y="54416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796"/>
                </a:lnTo>
                <a:lnTo>
                  <a:pt x="39851" y="13068"/>
                </a:lnTo>
                <a:lnTo>
                  <a:pt x="38475" y="8380"/>
                </a:lnTo>
                <a:lnTo>
                  <a:pt x="35848" y="4823"/>
                </a:lnTo>
                <a:lnTo>
                  <a:pt x="32338" y="2056"/>
                </a:lnTo>
                <a:lnTo>
                  <a:pt x="27406" y="417"/>
                </a:lnTo>
                <a:lnTo>
                  <a:pt x="24400" y="0"/>
                </a:lnTo>
                <a:lnTo>
                  <a:pt x="20882" y="0"/>
                </a:lnTo>
                <a:lnTo>
                  <a:pt x="17132" y="176"/>
                </a:lnTo>
                <a:lnTo>
                  <a:pt x="13445" y="888"/>
                </a:lnTo>
                <a:lnTo>
                  <a:pt x="10176" y="1864"/>
                </a:lnTo>
                <a:lnTo>
                  <a:pt x="7242" y="3009"/>
                </a:lnTo>
                <a:lnTo>
                  <a:pt x="3516" y="5356"/>
                </a:lnTo>
                <a:lnTo>
                  <a:pt x="2390" y="8164"/>
                </a:lnTo>
                <a:lnTo>
                  <a:pt x="2688" y="11480"/>
                </a:lnTo>
                <a:lnTo>
                  <a:pt x="5284" y="12405"/>
                </a:lnTo>
                <a:lnTo>
                  <a:pt x="8168" y="10717"/>
                </a:lnTo>
                <a:lnTo>
                  <a:pt x="10817" y="9436"/>
                </a:lnTo>
                <a:lnTo>
                  <a:pt x="14114" y="8290"/>
                </a:lnTo>
                <a:lnTo>
                  <a:pt x="17866" y="7480"/>
                </a:lnTo>
                <a:lnTo>
                  <a:pt x="22146" y="7480"/>
                </a:lnTo>
                <a:lnTo>
                  <a:pt x="25303" y="8229"/>
                </a:lnTo>
                <a:lnTo>
                  <a:pt x="27867" y="9485"/>
                </a:lnTo>
                <a:lnTo>
                  <a:pt x="30283" y="12686"/>
                </a:lnTo>
                <a:lnTo>
                  <a:pt x="31074" y="15670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1" y="23227"/>
                </a:lnTo>
                <a:lnTo>
                  <a:pt x="17293" y="23568"/>
                </a:lnTo>
                <a:lnTo>
                  <a:pt x="14248" y="24256"/>
                </a:lnTo>
                <a:lnTo>
                  <a:pt x="11206" y="24940"/>
                </a:lnTo>
                <a:lnTo>
                  <a:pt x="8628" y="25970"/>
                </a:lnTo>
                <a:lnTo>
                  <a:pt x="4417" y="28724"/>
                </a:lnTo>
                <a:lnTo>
                  <a:pt x="1684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23" y="46379"/>
                </a:lnTo>
                <a:lnTo>
                  <a:pt x="3182" y="49870"/>
                </a:lnTo>
                <a:lnTo>
                  <a:pt x="6126" y="52473"/>
                </a:lnTo>
                <a:lnTo>
                  <a:pt x="9974" y="54165"/>
                </a:lnTo>
                <a:lnTo>
                  <a:pt x="9197" y="42062"/>
                </a:lnTo>
                <a:lnTo>
                  <a:pt x="9197" y="39456"/>
                </a:lnTo>
                <a:lnTo>
                  <a:pt x="10040" y="35406"/>
                </a:lnTo>
                <a:lnTo>
                  <a:pt x="12674" y="32396"/>
                </a:lnTo>
                <a:lnTo>
                  <a:pt x="15374" y="30934"/>
                </a:lnTo>
                <a:lnTo>
                  <a:pt x="19004" y="30085"/>
                </a:lnTo>
                <a:lnTo>
                  <a:pt x="23608" y="29855"/>
                </a:lnTo>
                <a:lnTo>
                  <a:pt x="31283" y="29855"/>
                </a:lnTo>
                <a:lnTo>
                  <a:pt x="31283" y="40525"/>
                </a:lnTo>
                <a:lnTo>
                  <a:pt x="26949" y="44931"/>
                </a:lnTo>
                <a:lnTo>
                  <a:pt x="22924" y="47383"/>
                </a:lnTo>
                <a:lnTo>
                  <a:pt x="19907" y="55191"/>
                </a:lnTo>
                <a:lnTo>
                  <a:pt x="22705" y="54543"/>
                </a:lnTo>
                <a:lnTo>
                  <a:pt x="25328" y="53251"/>
                </a:lnTo>
                <a:lnTo>
                  <a:pt x="27953" y="51940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5664415" y="6042517"/>
            <a:ext cx="38628" cy="55144"/>
          </a:xfrm>
          <a:custGeom>
            <a:avLst/>
            <a:gdLst/>
            <a:ahLst/>
            <a:cxnLst/>
            <a:rect l="l" t="t" r="r" b="b"/>
            <a:pathLst>
              <a:path w="38628" h="55144">
                <a:moveTo>
                  <a:pt x="9644" y="33756"/>
                </a:moveTo>
                <a:lnTo>
                  <a:pt x="9359" y="30927"/>
                </a:lnTo>
                <a:lnTo>
                  <a:pt x="9359" y="21210"/>
                </a:lnTo>
                <a:lnTo>
                  <a:pt x="10513" y="16271"/>
                </a:lnTo>
                <a:lnTo>
                  <a:pt x="12801" y="12866"/>
                </a:lnTo>
                <a:lnTo>
                  <a:pt x="15120" y="9464"/>
                </a:lnTo>
                <a:lnTo>
                  <a:pt x="18421" y="7760"/>
                </a:lnTo>
                <a:lnTo>
                  <a:pt x="24847" y="7760"/>
                </a:lnTo>
                <a:lnTo>
                  <a:pt x="28202" y="8686"/>
                </a:lnTo>
                <a:lnTo>
                  <a:pt x="32152" y="10720"/>
                </a:lnTo>
                <a:lnTo>
                  <a:pt x="35543" y="13373"/>
                </a:lnTo>
                <a:lnTo>
                  <a:pt x="38402" y="11228"/>
                </a:lnTo>
                <a:lnTo>
                  <a:pt x="38376" y="8549"/>
                </a:lnTo>
                <a:lnTo>
                  <a:pt x="37558" y="5716"/>
                </a:lnTo>
                <a:lnTo>
                  <a:pt x="34740" y="3304"/>
                </a:lnTo>
                <a:lnTo>
                  <a:pt x="31446" y="1626"/>
                </a:lnTo>
                <a:lnTo>
                  <a:pt x="28858" y="751"/>
                </a:lnTo>
                <a:lnTo>
                  <a:pt x="25924" y="154"/>
                </a:lnTo>
                <a:lnTo>
                  <a:pt x="22853" y="0"/>
                </a:lnTo>
                <a:lnTo>
                  <a:pt x="19624" y="0"/>
                </a:lnTo>
                <a:lnTo>
                  <a:pt x="16614" y="561"/>
                </a:lnTo>
                <a:lnTo>
                  <a:pt x="13843" y="1652"/>
                </a:lnTo>
                <a:lnTo>
                  <a:pt x="11056" y="2757"/>
                </a:lnTo>
                <a:lnTo>
                  <a:pt x="8655" y="4434"/>
                </a:lnTo>
                <a:lnTo>
                  <a:pt x="4558" y="8967"/>
                </a:lnTo>
                <a:lnTo>
                  <a:pt x="2934" y="11887"/>
                </a:lnTo>
                <a:lnTo>
                  <a:pt x="1761" y="15433"/>
                </a:lnTo>
                <a:lnTo>
                  <a:pt x="584" y="18986"/>
                </a:lnTo>
                <a:lnTo>
                  <a:pt x="0" y="23241"/>
                </a:lnTo>
                <a:lnTo>
                  <a:pt x="0" y="32551"/>
                </a:lnTo>
                <a:lnTo>
                  <a:pt x="472" y="36388"/>
                </a:lnTo>
                <a:lnTo>
                  <a:pt x="1436" y="39714"/>
                </a:lnTo>
                <a:lnTo>
                  <a:pt x="2391" y="43041"/>
                </a:lnTo>
                <a:lnTo>
                  <a:pt x="3802" y="45849"/>
                </a:lnTo>
                <a:lnTo>
                  <a:pt x="5623" y="48135"/>
                </a:lnTo>
                <a:lnTo>
                  <a:pt x="9730" y="52174"/>
                </a:lnTo>
                <a:lnTo>
                  <a:pt x="12456" y="53355"/>
                </a:lnTo>
                <a:lnTo>
                  <a:pt x="15167" y="54546"/>
                </a:lnTo>
                <a:lnTo>
                  <a:pt x="18287" y="55144"/>
                </a:lnTo>
                <a:lnTo>
                  <a:pt x="23508" y="55144"/>
                </a:lnTo>
                <a:lnTo>
                  <a:pt x="26766" y="54648"/>
                </a:lnTo>
                <a:lnTo>
                  <a:pt x="29837" y="53873"/>
                </a:lnTo>
                <a:lnTo>
                  <a:pt x="32558" y="52793"/>
                </a:lnTo>
                <a:lnTo>
                  <a:pt x="35953" y="50802"/>
                </a:lnTo>
                <a:lnTo>
                  <a:pt x="38365" y="47868"/>
                </a:lnTo>
                <a:lnTo>
                  <a:pt x="38628" y="45046"/>
                </a:lnTo>
                <a:lnTo>
                  <a:pt x="38588" y="43663"/>
                </a:lnTo>
                <a:lnTo>
                  <a:pt x="36720" y="40805"/>
                </a:lnTo>
                <a:lnTo>
                  <a:pt x="33588" y="43167"/>
                </a:lnTo>
                <a:lnTo>
                  <a:pt x="29959" y="45492"/>
                </a:lnTo>
                <a:lnTo>
                  <a:pt x="26838" y="46838"/>
                </a:lnTo>
                <a:lnTo>
                  <a:pt x="22953" y="47170"/>
                </a:lnTo>
                <a:lnTo>
                  <a:pt x="18842" y="46774"/>
                </a:lnTo>
                <a:lnTo>
                  <a:pt x="15477" y="45176"/>
                </a:lnTo>
                <a:lnTo>
                  <a:pt x="12891" y="42303"/>
                </a:lnTo>
                <a:lnTo>
                  <a:pt x="10843" y="38634"/>
                </a:lnTo>
                <a:lnTo>
                  <a:pt x="9644" y="337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5708347" y="6029838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32" y="1738"/>
                </a:moveTo>
                <a:lnTo>
                  <a:pt x="17405" y="1029"/>
                </a:lnTo>
                <a:lnTo>
                  <a:pt x="14756" y="0"/>
                </a:lnTo>
                <a:lnTo>
                  <a:pt x="11530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9" y="14857"/>
                </a:lnTo>
                <a:lnTo>
                  <a:pt x="0" y="17538"/>
                </a:lnTo>
                <a:lnTo>
                  <a:pt x="1807" y="21337"/>
                </a:lnTo>
                <a:lnTo>
                  <a:pt x="8653" y="21337"/>
                </a:lnTo>
                <a:lnTo>
                  <a:pt x="8653" y="53592"/>
                </a:lnTo>
                <a:lnTo>
                  <a:pt x="9450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9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86" y="66953"/>
                </a:lnTo>
                <a:lnTo>
                  <a:pt x="31765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34" y="58356"/>
                </a:lnTo>
                <a:lnTo>
                  <a:pt x="27373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30" y="58964"/>
                </a:lnTo>
                <a:lnTo>
                  <a:pt x="18136" y="55436"/>
                </a:lnTo>
                <a:lnTo>
                  <a:pt x="17632" y="52819"/>
                </a:lnTo>
                <a:lnTo>
                  <a:pt x="17632" y="21337"/>
                </a:lnTo>
                <a:lnTo>
                  <a:pt x="30192" y="21337"/>
                </a:lnTo>
                <a:lnTo>
                  <a:pt x="31988" y="18886"/>
                </a:lnTo>
                <a:lnTo>
                  <a:pt x="31953" y="16243"/>
                </a:lnTo>
                <a:lnTo>
                  <a:pt x="30192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5750934" y="6022536"/>
            <a:ext cx="11095" cy="74368"/>
          </a:xfrm>
          <a:custGeom>
            <a:avLst/>
            <a:gdLst/>
            <a:ahLst/>
            <a:cxnLst/>
            <a:rect l="l" t="t" r="r" b="b"/>
            <a:pathLst>
              <a:path w="11095" h="74368">
                <a:moveTo>
                  <a:pt x="0" y="5588"/>
                </a:moveTo>
                <a:lnTo>
                  <a:pt x="396" y="9155"/>
                </a:lnTo>
                <a:lnTo>
                  <a:pt x="3392" y="11049"/>
                </a:lnTo>
                <a:lnTo>
                  <a:pt x="7636" y="11049"/>
                </a:lnTo>
                <a:lnTo>
                  <a:pt x="10695" y="9104"/>
                </a:lnTo>
                <a:lnTo>
                  <a:pt x="11095" y="5472"/>
                </a:lnTo>
                <a:lnTo>
                  <a:pt x="10707" y="1915"/>
                </a:lnTo>
                <a:lnTo>
                  <a:pt x="7715" y="0"/>
                </a:lnTo>
                <a:lnTo>
                  <a:pt x="3467" y="0"/>
                </a:lnTo>
                <a:lnTo>
                  <a:pt x="396" y="1965"/>
                </a:lnTo>
                <a:lnTo>
                  <a:pt x="0" y="5588"/>
                </a:lnTo>
                <a:close/>
              </a:path>
              <a:path w="11095" h="74368">
                <a:moveTo>
                  <a:pt x="1275" y="73430"/>
                </a:moveTo>
                <a:lnTo>
                  <a:pt x="3949" y="74368"/>
                </a:lnTo>
                <a:lnTo>
                  <a:pt x="7204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42" y="21715"/>
                </a:lnTo>
                <a:lnTo>
                  <a:pt x="7204" y="20750"/>
                </a:lnTo>
                <a:lnTo>
                  <a:pt x="3949" y="20750"/>
                </a:lnTo>
                <a:lnTo>
                  <a:pt x="1080" y="22439"/>
                </a:lnTo>
                <a:lnTo>
                  <a:pt x="1080" y="72666"/>
                </a:lnTo>
                <a:lnTo>
                  <a:pt x="1275" y="734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5773974" y="604246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94" y="36104"/>
                </a:lnTo>
                <a:lnTo>
                  <a:pt x="1469" y="39460"/>
                </a:lnTo>
                <a:lnTo>
                  <a:pt x="2448" y="42800"/>
                </a:lnTo>
                <a:lnTo>
                  <a:pt x="3931" y="45655"/>
                </a:lnTo>
                <a:lnTo>
                  <a:pt x="5925" y="48005"/>
                </a:lnTo>
                <a:lnTo>
                  <a:pt x="10421" y="52134"/>
                </a:lnTo>
                <a:lnTo>
                  <a:pt x="9540" y="32792"/>
                </a:lnTo>
                <a:lnTo>
                  <a:pt x="9306" y="30214"/>
                </a:lnTo>
                <a:lnTo>
                  <a:pt x="9306" y="24598"/>
                </a:lnTo>
                <a:lnTo>
                  <a:pt x="9593" y="21959"/>
                </a:lnTo>
                <a:lnTo>
                  <a:pt x="10195" y="19533"/>
                </a:lnTo>
                <a:lnTo>
                  <a:pt x="11732" y="15022"/>
                </a:lnTo>
                <a:lnTo>
                  <a:pt x="14220" y="11494"/>
                </a:lnTo>
                <a:lnTo>
                  <a:pt x="17722" y="9157"/>
                </a:lnTo>
                <a:lnTo>
                  <a:pt x="21935" y="7707"/>
                </a:lnTo>
                <a:lnTo>
                  <a:pt x="27504" y="7707"/>
                </a:lnTo>
                <a:lnTo>
                  <a:pt x="29919" y="8229"/>
                </a:lnTo>
                <a:lnTo>
                  <a:pt x="33793" y="10350"/>
                </a:lnTo>
                <a:lnTo>
                  <a:pt x="36468" y="13625"/>
                </a:lnTo>
                <a:lnTo>
                  <a:pt x="38412" y="17564"/>
                </a:lnTo>
                <a:lnTo>
                  <a:pt x="39399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66" y="33234"/>
                </a:lnTo>
                <a:lnTo>
                  <a:pt x="38783" y="35661"/>
                </a:lnTo>
                <a:lnTo>
                  <a:pt x="37285" y="40157"/>
                </a:lnTo>
                <a:lnTo>
                  <a:pt x="34786" y="43663"/>
                </a:lnTo>
                <a:lnTo>
                  <a:pt x="31255" y="45986"/>
                </a:lnTo>
                <a:lnTo>
                  <a:pt x="27021" y="47448"/>
                </a:lnTo>
                <a:lnTo>
                  <a:pt x="21499" y="47448"/>
                </a:lnTo>
                <a:lnTo>
                  <a:pt x="19084" y="46915"/>
                </a:lnTo>
                <a:lnTo>
                  <a:pt x="15199" y="44791"/>
                </a:lnTo>
                <a:lnTo>
                  <a:pt x="12513" y="41554"/>
                </a:lnTo>
                <a:lnTo>
                  <a:pt x="13403" y="53351"/>
                </a:lnTo>
                <a:lnTo>
                  <a:pt x="16402" y="54583"/>
                </a:lnTo>
                <a:lnTo>
                  <a:pt x="19904" y="55195"/>
                </a:lnTo>
                <a:lnTo>
                  <a:pt x="28061" y="55195"/>
                </a:lnTo>
                <a:lnTo>
                  <a:pt x="31701" y="54496"/>
                </a:lnTo>
                <a:lnTo>
                  <a:pt x="34833" y="53099"/>
                </a:lnTo>
                <a:lnTo>
                  <a:pt x="37980" y="51714"/>
                </a:lnTo>
                <a:lnTo>
                  <a:pt x="40590" y="49758"/>
                </a:lnTo>
                <a:lnTo>
                  <a:pt x="44762" y="44780"/>
                </a:lnTo>
                <a:lnTo>
                  <a:pt x="46324" y="41807"/>
                </a:lnTo>
                <a:lnTo>
                  <a:pt x="47387" y="38365"/>
                </a:lnTo>
                <a:lnTo>
                  <a:pt x="48427" y="34923"/>
                </a:lnTo>
                <a:lnTo>
                  <a:pt x="48959" y="31154"/>
                </a:lnTo>
                <a:lnTo>
                  <a:pt x="48959" y="22859"/>
                </a:lnTo>
                <a:lnTo>
                  <a:pt x="48463" y="19086"/>
                </a:lnTo>
                <a:lnTo>
                  <a:pt x="47458" y="15746"/>
                </a:lnTo>
                <a:lnTo>
                  <a:pt x="46473" y="12395"/>
                </a:lnTo>
                <a:lnTo>
                  <a:pt x="44971" y="9536"/>
                </a:lnTo>
                <a:lnTo>
                  <a:pt x="42980" y="7199"/>
                </a:lnTo>
                <a:lnTo>
                  <a:pt x="38484" y="3074"/>
                </a:lnTo>
                <a:lnTo>
                  <a:pt x="35492" y="1842"/>
                </a:lnTo>
                <a:lnTo>
                  <a:pt x="32508" y="608"/>
                </a:lnTo>
                <a:lnTo>
                  <a:pt x="29001" y="0"/>
                </a:lnTo>
                <a:lnTo>
                  <a:pt x="20793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5" y="3441"/>
                </a:lnTo>
                <a:lnTo>
                  <a:pt x="8315" y="5370"/>
                </a:lnTo>
                <a:lnTo>
                  <a:pt x="4144" y="10364"/>
                </a:lnTo>
                <a:lnTo>
                  <a:pt x="2584" y="1333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3" y="37631"/>
                </a:moveTo>
                <a:lnTo>
                  <a:pt x="9540" y="32792"/>
                </a:lnTo>
                <a:lnTo>
                  <a:pt x="10421" y="52134"/>
                </a:lnTo>
                <a:lnTo>
                  <a:pt x="13403" y="53351"/>
                </a:lnTo>
                <a:lnTo>
                  <a:pt x="12513" y="41554"/>
                </a:lnTo>
                <a:lnTo>
                  <a:pt x="1053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5836208" y="6042474"/>
            <a:ext cx="42155" cy="54430"/>
          </a:xfrm>
          <a:custGeom>
            <a:avLst/>
            <a:gdLst/>
            <a:ahLst/>
            <a:cxnLst/>
            <a:rect l="l" t="t" r="r" b="b"/>
            <a:pathLst>
              <a:path w="42155" h="54430">
                <a:moveTo>
                  <a:pt x="33181" y="23331"/>
                </a:moveTo>
                <a:lnTo>
                  <a:pt x="33181" y="52729"/>
                </a:lnTo>
                <a:lnTo>
                  <a:pt x="33400" y="53492"/>
                </a:lnTo>
                <a:lnTo>
                  <a:pt x="36038" y="54430"/>
                </a:lnTo>
                <a:lnTo>
                  <a:pt x="39297" y="54430"/>
                </a:lnTo>
                <a:lnTo>
                  <a:pt x="42155" y="52729"/>
                </a:lnTo>
                <a:lnTo>
                  <a:pt x="42155" y="18529"/>
                </a:lnTo>
                <a:lnTo>
                  <a:pt x="41856" y="15454"/>
                </a:lnTo>
                <a:lnTo>
                  <a:pt x="41266" y="12901"/>
                </a:lnTo>
                <a:lnTo>
                  <a:pt x="40657" y="10364"/>
                </a:lnTo>
                <a:lnTo>
                  <a:pt x="38293" y="6249"/>
                </a:lnTo>
                <a:lnTo>
                  <a:pt x="35110" y="2833"/>
                </a:lnTo>
                <a:lnTo>
                  <a:pt x="30642" y="571"/>
                </a:lnTo>
                <a:lnTo>
                  <a:pt x="27906" y="0"/>
                </a:lnTo>
                <a:lnTo>
                  <a:pt x="21837" y="0"/>
                </a:lnTo>
                <a:lnTo>
                  <a:pt x="19079" y="722"/>
                </a:lnTo>
                <a:lnTo>
                  <a:pt x="16343" y="2195"/>
                </a:lnTo>
                <a:lnTo>
                  <a:pt x="13596" y="3671"/>
                </a:lnTo>
                <a:lnTo>
                  <a:pt x="10857" y="5982"/>
                </a:lnTo>
                <a:lnTo>
                  <a:pt x="8100" y="9144"/>
                </a:lnTo>
                <a:lnTo>
                  <a:pt x="8100" y="2195"/>
                </a:lnTo>
                <a:lnTo>
                  <a:pt x="5533" y="798"/>
                </a:lnTo>
                <a:lnTo>
                  <a:pt x="2566" y="798"/>
                </a:lnTo>
                <a:lnTo>
                  <a:pt x="0" y="2501"/>
                </a:lnTo>
                <a:lnTo>
                  <a:pt x="0" y="52729"/>
                </a:lnTo>
                <a:lnTo>
                  <a:pt x="176" y="53492"/>
                </a:lnTo>
                <a:lnTo>
                  <a:pt x="2851" y="54430"/>
                </a:lnTo>
                <a:lnTo>
                  <a:pt x="6104" y="54430"/>
                </a:lnTo>
                <a:lnTo>
                  <a:pt x="8967" y="52729"/>
                </a:lnTo>
                <a:lnTo>
                  <a:pt x="8967" y="17628"/>
                </a:lnTo>
                <a:lnTo>
                  <a:pt x="11440" y="14464"/>
                </a:lnTo>
                <a:lnTo>
                  <a:pt x="13790" y="12066"/>
                </a:lnTo>
                <a:lnTo>
                  <a:pt x="18287" y="8787"/>
                </a:lnTo>
                <a:lnTo>
                  <a:pt x="22791" y="7976"/>
                </a:lnTo>
                <a:lnTo>
                  <a:pt x="26060" y="8304"/>
                </a:lnTo>
                <a:lnTo>
                  <a:pt x="28709" y="9640"/>
                </a:lnTo>
                <a:lnTo>
                  <a:pt x="31460" y="13143"/>
                </a:lnTo>
                <a:lnTo>
                  <a:pt x="32532" y="16408"/>
                </a:lnTo>
                <a:lnTo>
                  <a:pt x="33181" y="20458"/>
                </a:lnTo>
                <a:lnTo>
                  <a:pt x="33181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5916956" y="6042466"/>
            <a:ext cx="48959" cy="55195"/>
          </a:xfrm>
          <a:custGeom>
            <a:avLst/>
            <a:gdLst/>
            <a:ahLst/>
            <a:cxnLst/>
            <a:rect l="l" t="t" r="r" b="b"/>
            <a:pathLst>
              <a:path w="48959" h="55195">
                <a:moveTo>
                  <a:pt x="0" y="28065"/>
                </a:moveTo>
                <a:lnTo>
                  <a:pt x="0" y="32310"/>
                </a:lnTo>
                <a:lnTo>
                  <a:pt x="492" y="36104"/>
                </a:lnTo>
                <a:lnTo>
                  <a:pt x="1471" y="39460"/>
                </a:lnTo>
                <a:lnTo>
                  <a:pt x="2447" y="42800"/>
                </a:lnTo>
                <a:lnTo>
                  <a:pt x="3934" y="45655"/>
                </a:lnTo>
                <a:lnTo>
                  <a:pt x="5928" y="48005"/>
                </a:lnTo>
                <a:lnTo>
                  <a:pt x="10421" y="52134"/>
                </a:lnTo>
                <a:lnTo>
                  <a:pt x="9542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5" y="21959"/>
                </a:lnTo>
                <a:lnTo>
                  <a:pt x="10209" y="19533"/>
                </a:lnTo>
                <a:lnTo>
                  <a:pt x="11732" y="15022"/>
                </a:lnTo>
                <a:lnTo>
                  <a:pt x="14222" y="11494"/>
                </a:lnTo>
                <a:lnTo>
                  <a:pt x="17736" y="9157"/>
                </a:lnTo>
                <a:lnTo>
                  <a:pt x="21945" y="7707"/>
                </a:lnTo>
                <a:lnTo>
                  <a:pt x="27518" y="7707"/>
                </a:lnTo>
                <a:lnTo>
                  <a:pt x="29919" y="8229"/>
                </a:lnTo>
                <a:lnTo>
                  <a:pt x="33795" y="10350"/>
                </a:lnTo>
                <a:lnTo>
                  <a:pt x="36471" y="13625"/>
                </a:lnTo>
                <a:lnTo>
                  <a:pt x="38411" y="17564"/>
                </a:lnTo>
                <a:lnTo>
                  <a:pt x="39401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66" y="33234"/>
                </a:lnTo>
                <a:lnTo>
                  <a:pt x="38781" y="35661"/>
                </a:lnTo>
                <a:lnTo>
                  <a:pt x="37284" y="40157"/>
                </a:lnTo>
                <a:lnTo>
                  <a:pt x="34786" y="43663"/>
                </a:lnTo>
                <a:lnTo>
                  <a:pt x="31254" y="45986"/>
                </a:lnTo>
                <a:lnTo>
                  <a:pt x="27021" y="47448"/>
                </a:lnTo>
                <a:lnTo>
                  <a:pt x="21498" y="47448"/>
                </a:lnTo>
                <a:lnTo>
                  <a:pt x="19090" y="46915"/>
                </a:lnTo>
                <a:lnTo>
                  <a:pt x="15209" y="44791"/>
                </a:lnTo>
                <a:lnTo>
                  <a:pt x="12513" y="41554"/>
                </a:lnTo>
                <a:lnTo>
                  <a:pt x="13402" y="53351"/>
                </a:lnTo>
                <a:lnTo>
                  <a:pt x="16400" y="54583"/>
                </a:lnTo>
                <a:lnTo>
                  <a:pt x="19904" y="55195"/>
                </a:lnTo>
                <a:lnTo>
                  <a:pt x="28061" y="55195"/>
                </a:lnTo>
                <a:lnTo>
                  <a:pt x="31701" y="54496"/>
                </a:lnTo>
                <a:lnTo>
                  <a:pt x="34833" y="53099"/>
                </a:lnTo>
                <a:lnTo>
                  <a:pt x="37979" y="51714"/>
                </a:lnTo>
                <a:lnTo>
                  <a:pt x="40589" y="49758"/>
                </a:lnTo>
                <a:lnTo>
                  <a:pt x="44762" y="44780"/>
                </a:lnTo>
                <a:lnTo>
                  <a:pt x="46335" y="41807"/>
                </a:lnTo>
                <a:lnTo>
                  <a:pt x="47386" y="38365"/>
                </a:lnTo>
                <a:lnTo>
                  <a:pt x="48441" y="34923"/>
                </a:lnTo>
                <a:lnTo>
                  <a:pt x="48959" y="31154"/>
                </a:lnTo>
                <a:lnTo>
                  <a:pt x="48959" y="22859"/>
                </a:lnTo>
                <a:lnTo>
                  <a:pt x="48463" y="19086"/>
                </a:lnTo>
                <a:lnTo>
                  <a:pt x="47462" y="15746"/>
                </a:lnTo>
                <a:lnTo>
                  <a:pt x="46471" y="12395"/>
                </a:lnTo>
                <a:lnTo>
                  <a:pt x="44970" y="9536"/>
                </a:lnTo>
                <a:lnTo>
                  <a:pt x="42980" y="7199"/>
                </a:lnTo>
                <a:lnTo>
                  <a:pt x="38487" y="3074"/>
                </a:lnTo>
                <a:lnTo>
                  <a:pt x="35492" y="1842"/>
                </a:lnTo>
                <a:lnTo>
                  <a:pt x="32508" y="608"/>
                </a:lnTo>
                <a:lnTo>
                  <a:pt x="29001" y="0"/>
                </a:lnTo>
                <a:lnTo>
                  <a:pt x="20807" y="0"/>
                </a:lnTo>
                <a:lnTo>
                  <a:pt x="17153" y="687"/>
                </a:lnTo>
                <a:lnTo>
                  <a:pt x="14036" y="2058"/>
                </a:lnTo>
                <a:lnTo>
                  <a:pt x="10914" y="3441"/>
                </a:lnTo>
                <a:lnTo>
                  <a:pt x="8315" y="5370"/>
                </a:lnTo>
                <a:lnTo>
                  <a:pt x="4146" y="10364"/>
                </a:lnTo>
                <a:lnTo>
                  <a:pt x="2584" y="13333"/>
                </a:lnTo>
                <a:lnTo>
                  <a:pt x="1548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59" h="55195">
                <a:moveTo>
                  <a:pt x="10533" y="37631"/>
                </a:moveTo>
                <a:lnTo>
                  <a:pt x="9542" y="32792"/>
                </a:lnTo>
                <a:lnTo>
                  <a:pt x="10421" y="52134"/>
                </a:lnTo>
                <a:lnTo>
                  <a:pt x="13402" y="53351"/>
                </a:lnTo>
                <a:lnTo>
                  <a:pt x="12513" y="41554"/>
                </a:lnTo>
                <a:lnTo>
                  <a:pt x="1053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5972878" y="6018472"/>
            <a:ext cx="33127" cy="78432"/>
          </a:xfrm>
          <a:custGeom>
            <a:avLst/>
            <a:gdLst/>
            <a:ahLst/>
            <a:cxnLst/>
            <a:rect l="l" t="t" r="r" b="b"/>
            <a:pathLst>
              <a:path w="33127" h="78432">
                <a:moveTo>
                  <a:pt x="28620" y="25055"/>
                </a:moveTo>
                <a:lnTo>
                  <a:pt x="17675" y="25055"/>
                </a:lnTo>
                <a:lnTo>
                  <a:pt x="17675" y="17424"/>
                </a:lnTo>
                <a:lnTo>
                  <a:pt x="18061" y="14083"/>
                </a:lnTo>
                <a:lnTo>
                  <a:pt x="18727" y="11351"/>
                </a:lnTo>
                <a:lnTo>
                  <a:pt x="20646" y="8762"/>
                </a:lnTo>
                <a:lnTo>
                  <a:pt x="23680" y="7642"/>
                </a:lnTo>
                <a:lnTo>
                  <a:pt x="26863" y="7721"/>
                </a:lnTo>
                <a:lnTo>
                  <a:pt x="30078" y="8661"/>
                </a:lnTo>
                <a:lnTo>
                  <a:pt x="32778" y="8596"/>
                </a:lnTo>
                <a:lnTo>
                  <a:pt x="33127" y="5853"/>
                </a:lnTo>
                <a:lnTo>
                  <a:pt x="33037" y="4036"/>
                </a:lnTo>
                <a:lnTo>
                  <a:pt x="30899" y="1141"/>
                </a:lnTo>
                <a:lnTo>
                  <a:pt x="28126" y="353"/>
                </a:lnTo>
                <a:lnTo>
                  <a:pt x="24422" y="0"/>
                </a:lnTo>
                <a:lnTo>
                  <a:pt x="21737" y="0"/>
                </a:lnTo>
                <a:lnTo>
                  <a:pt x="19408" y="378"/>
                </a:lnTo>
                <a:lnTo>
                  <a:pt x="15448" y="1889"/>
                </a:lnTo>
                <a:lnTo>
                  <a:pt x="12513" y="4683"/>
                </a:lnTo>
                <a:lnTo>
                  <a:pt x="10224" y="8329"/>
                </a:lnTo>
                <a:lnTo>
                  <a:pt x="8961" y="13359"/>
                </a:lnTo>
                <a:lnTo>
                  <a:pt x="8639" y="16369"/>
                </a:lnTo>
                <a:lnTo>
                  <a:pt x="8639" y="25055"/>
                </a:lnTo>
                <a:lnTo>
                  <a:pt x="1742" y="25055"/>
                </a:lnTo>
                <a:lnTo>
                  <a:pt x="295" y="26222"/>
                </a:lnTo>
                <a:lnTo>
                  <a:pt x="0" y="28903"/>
                </a:lnTo>
                <a:lnTo>
                  <a:pt x="1742" y="32702"/>
                </a:lnTo>
                <a:lnTo>
                  <a:pt x="8639" y="32702"/>
                </a:lnTo>
                <a:lnTo>
                  <a:pt x="8639" y="76730"/>
                </a:lnTo>
                <a:lnTo>
                  <a:pt x="9010" y="77698"/>
                </a:lnTo>
                <a:lnTo>
                  <a:pt x="11574" y="78432"/>
                </a:lnTo>
                <a:lnTo>
                  <a:pt x="14767" y="78432"/>
                </a:lnTo>
                <a:lnTo>
                  <a:pt x="17675" y="76730"/>
                </a:lnTo>
                <a:lnTo>
                  <a:pt x="17675" y="32702"/>
                </a:lnTo>
                <a:lnTo>
                  <a:pt x="28620" y="32702"/>
                </a:lnTo>
                <a:lnTo>
                  <a:pt x="30402" y="30251"/>
                </a:lnTo>
                <a:lnTo>
                  <a:pt x="30355" y="27608"/>
                </a:lnTo>
                <a:lnTo>
                  <a:pt x="28620" y="250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6035177" y="6042466"/>
            <a:ext cx="48963" cy="55195"/>
          </a:xfrm>
          <a:custGeom>
            <a:avLst/>
            <a:gdLst/>
            <a:ahLst/>
            <a:cxnLst/>
            <a:rect l="l" t="t" r="r" b="b"/>
            <a:pathLst>
              <a:path w="48963" h="55195">
                <a:moveTo>
                  <a:pt x="0" y="28065"/>
                </a:moveTo>
                <a:lnTo>
                  <a:pt x="0" y="32310"/>
                </a:lnTo>
                <a:lnTo>
                  <a:pt x="492" y="36104"/>
                </a:lnTo>
                <a:lnTo>
                  <a:pt x="1471" y="39460"/>
                </a:lnTo>
                <a:lnTo>
                  <a:pt x="2451" y="42800"/>
                </a:lnTo>
                <a:lnTo>
                  <a:pt x="3938" y="45655"/>
                </a:lnTo>
                <a:lnTo>
                  <a:pt x="5928" y="48005"/>
                </a:lnTo>
                <a:lnTo>
                  <a:pt x="10425" y="52134"/>
                </a:lnTo>
                <a:lnTo>
                  <a:pt x="9542" y="32792"/>
                </a:lnTo>
                <a:lnTo>
                  <a:pt x="9309" y="30214"/>
                </a:lnTo>
                <a:lnTo>
                  <a:pt x="9309" y="24598"/>
                </a:lnTo>
                <a:lnTo>
                  <a:pt x="9607" y="21959"/>
                </a:lnTo>
                <a:lnTo>
                  <a:pt x="10213" y="19533"/>
                </a:lnTo>
                <a:lnTo>
                  <a:pt x="11736" y="15022"/>
                </a:lnTo>
                <a:lnTo>
                  <a:pt x="14226" y="11494"/>
                </a:lnTo>
                <a:lnTo>
                  <a:pt x="17740" y="9157"/>
                </a:lnTo>
                <a:lnTo>
                  <a:pt x="21949" y="7707"/>
                </a:lnTo>
                <a:lnTo>
                  <a:pt x="27522" y="7707"/>
                </a:lnTo>
                <a:lnTo>
                  <a:pt x="29933" y="8229"/>
                </a:lnTo>
                <a:lnTo>
                  <a:pt x="33811" y="10350"/>
                </a:lnTo>
                <a:lnTo>
                  <a:pt x="36485" y="13625"/>
                </a:lnTo>
                <a:lnTo>
                  <a:pt x="38430" y="17564"/>
                </a:lnTo>
                <a:lnTo>
                  <a:pt x="39405" y="22402"/>
                </a:lnTo>
                <a:lnTo>
                  <a:pt x="39664" y="24969"/>
                </a:lnTo>
                <a:lnTo>
                  <a:pt x="39664" y="30593"/>
                </a:lnTo>
                <a:lnTo>
                  <a:pt x="39380" y="33234"/>
                </a:lnTo>
                <a:lnTo>
                  <a:pt x="38785" y="35661"/>
                </a:lnTo>
                <a:lnTo>
                  <a:pt x="37288" y="40157"/>
                </a:lnTo>
                <a:lnTo>
                  <a:pt x="34786" y="43663"/>
                </a:lnTo>
                <a:lnTo>
                  <a:pt x="31258" y="45986"/>
                </a:lnTo>
                <a:lnTo>
                  <a:pt x="27035" y="47448"/>
                </a:lnTo>
                <a:lnTo>
                  <a:pt x="21502" y="47448"/>
                </a:lnTo>
                <a:lnTo>
                  <a:pt x="19104" y="46915"/>
                </a:lnTo>
                <a:lnTo>
                  <a:pt x="15213" y="44791"/>
                </a:lnTo>
                <a:lnTo>
                  <a:pt x="12527" y="41554"/>
                </a:lnTo>
                <a:lnTo>
                  <a:pt x="13416" y="53351"/>
                </a:lnTo>
                <a:lnTo>
                  <a:pt x="16404" y="54583"/>
                </a:lnTo>
                <a:lnTo>
                  <a:pt x="19907" y="55195"/>
                </a:lnTo>
                <a:lnTo>
                  <a:pt x="28065" y="55195"/>
                </a:lnTo>
                <a:lnTo>
                  <a:pt x="31704" y="54496"/>
                </a:lnTo>
                <a:lnTo>
                  <a:pt x="34847" y="53099"/>
                </a:lnTo>
                <a:lnTo>
                  <a:pt x="37983" y="51714"/>
                </a:lnTo>
                <a:lnTo>
                  <a:pt x="40593" y="49758"/>
                </a:lnTo>
                <a:lnTo>
                  <a:pt x="44766" y="44780"/>
                </a:lnTo>
                <a:lnTo>
                  <a:pt x="46338" y="41807"/>
                </a:lnTo>
                <a:lnTo>
                  <a:pt x="47390" y="38365"/>
                </a:lnTo>
                <a:lnTo>
                  <a:pt x="48441" y="34923"/>
                </a:lnTo>
                <a:lnTo>
                  <a:pt x="48963" y="31154"/>
                </a:lnTo>
                <a:lnTo>
                  <a:pt x="48963" y="22859"/>
                </a:lnTo>
                <a:lnTo>
                  <a:pt x="48467" y="19086"/>
                </a:lnTo>
                <a:lnTo>
                  <a:pt x="47476" y="15746"/>
                </a:lnTo>
                <a:lnTo>
                  <a:pt x="46475" y="12395"/>
                </a:lnTo>
                <a:lnTo>
                  <a:pt x="44978" y="9536"/>
                </a:lnTo>
                <a:lnTo>
                  <a:pt x="42983" y="7199"/>
                </a:lnTo>
                <a:lnTo>
                  <a:pt x="38487" y="3074"/>
                </a:lnTo>
                <a:lnTo>
                  <a:pt x="35506" y="1842"/>
                </a:lnTo>
                <a:lnTo>
                  <a:pt x="32508" y="608"/>
                </a:lnTo>
                <a:lnTo>
                  <a:pt x="29004" y="0"/>
                </a:lnTo>
                <a:lnTo>
                  <a:pt x="20807" y="0"/>
                </a:lnTo>
                <a:lnTo>
                  <a:pt x="17160" y="687"/>
                </a:lnTo>
                <a:lnTo>
                  <a:pt x="14039" y="2058"/>
                </a:lnTo>
                <a:lnTo>
                  <a:pt x="10918" y="3441"/>
                </a:lnTo>
                <a:lnTo>
                  <a:pt x="8319" y="5370"/>
                </a:lnTo>
                <a:lnTo>
                  <a:pt x="4146" y="10364"/>
                </a:lnTo>
                <a:lnTo>
                  <a:pt x="2588" y="13333"/>
                </a:lnTo>
                <a:lnTo>
                  <a:pt x="1562" y="16775"/>
                </a:lnTo>
                <a:lnTo>
                  <a:pt x="518" y="20217"/>
                </a:lnTo>
                <a:lnTo>
                  <a:pt x="0" y="23976"/>
                </a:lnTo>
                <a:lnTo>
                  <a:pt x="0" y="28065"/>
                </a:lnTo>
                <a:close/>
              </a:path>
              <a:path w="48963" h="55195">
                <a:moveTo>
                  <a:pt x="10533" y="37631"/>
                </a:moveTo>
                <a:lnTo>
                  <a:pt x="9542" y="32792"/>
                </a:lnTo>
                <a:lnTo>
                  <a:pt x="10425" y="52134"/>
                </a:lnTo>
                <a:lnTo>
                  <a:pt x="13416" y="53351"/>
                </a:lnTo>
                <a:lnTo>
                  <a:pt x="12527" y="41554"/>
                </a:lnTo>
                <a:lnTo>
                  <a:pt x="10533" y="376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6097136" y="6043273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0" y="0"/>
                </a:moveTo>
                <a:lnTo>
                  <a:pt x="33191" y="1703"/>
                </a:lnTo>
                <a:lnTo>
                  <a:pt x="33191" y="36817"/>
                </a:lnTo>
                <a:lnTo>
                  <a:pt x="30679" y="39982"/>
                </a:lnTo>
                <a:lnTo>
                  <a:pt x="28324" y="42368"/>
                </a:lnTo>
                <a:lnTo>
                  <a:pt x="23868" y="45643"/>
                </a:lnTo>
                <a:lnTo>
                  <a:pt x="19361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6" y="41287"/>
                </a:lnTo>
                <a:lnTo>
                  <a:pt x="9654" y="37998"/>
                </a:lnTo>
                <a:lnTo>
                  <a:pt x="9028" y="33883"/>
                </a:lnTo>
                <a:lnTo>
                  <a:pt x="9028" y="1703"/>
                </a:lnTo>
                <a:lnTo>
                  <a:pt x="8665" y="751"/>
                </a:lnTo>
                <a:lnTo>
                  <a:pt x="6116" y="0"/>
                </a:lnTo>
                <a:lnTo>
                  <a:pt x="2919" y="0"/>
                </a:lnTo>
                <a:lnTo>
                  <a:pt x="0" y="1703"/>
                </a:lnTo>
                <a:lnTo>
                  <a:pt x="0" y="35816"/>
                </a:lnTo>
                <a:lnTo>
                  <a:pt x="294" y="38926"/>
                </a:lnTo>
                <a:lnTo>
                  <a:pt x="902" y="41468"/>
                </a:lnTo>
                <a:lnTo>
                  <a:pt x="1501" y="44020"/>
                </a:lnTo>
                <a:lnTo>
                  <a:pt x="3862" y="48160"/>
                </a:lnTo>
                <a:lnTo>
                  <a:pt x="7044" y="51602"/>
                </a:lnTo>
                <a:lnTo>
                  <a:pt x="11516" y="53823"/>
                </a:lnTo>
                <a:lnTo>
                  <a:pt x="14248" y="54381"/>
                </a:lnTo>
                <a:lnTo>
                  <a:pt x="20299" y="54381"/>
                </a:lnTo>
                <a:lnTo>
                  <a:pt x="23064" y="53672"/>
                </a:lnTo>
                <a:lnTo>
                  <a:pt x="25786" y="52210"/>
                </a:lnTo>
                <a:lnTo>
                  <a:pt x="28507" y="50763"/>
                </a:lnTo>
                <a:lnTo>
                  <a:pt x="31258" y="48463"/>
                </a:lnTo>
                <a:lnTo>
                  <a:pt x="34058" y="45302"/>
                </a:lnTo>
                <a:lnTo>
                  <a:pt x="34058" y="52224"/>
                </a:lnTo>
                <a:lnTo>
                  <a:pt x="36629" y="53632"/>
                </a:lnTo>
                <a:lnTo>
                  <a:pt x="39542" y="53632"/>
                </a:lnTo>
                <a:lnTo>
                  <a:pt x="42217" y="51930"/>
                </a:lnTo>
                <a:lnTo>
                  <a:pt x="42217" y="1703"/>
                </a:lnTo>
                <a:lnTo>
                  <a:pt x="41968" y="939"/>
                </a:lnTo>
                <a:lnTo>
                  <a:pt x="3930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6156211" y="6042470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01"/>
                </a:moveTo>
                <a:lnTo>
                  <a:pt x="0" y="52729"/>
                </a:lnTo>
                <a:lnTo>
                  <a:pt x="317" y="53696"/>
                </a:lnTo>
                <a:lnTo>
                  <a:pt x="2870" y="54432"/>
                </a:lnTo>
                <a:lnTo>
                  <a:pt x="6113" y="54432"/>
                </a:lnTo>
                <a:lnTo>
                  <a:pt x="8971" y="52729"/>
                </a:lnTo>
                <a:lnTo>
                  <a:pt x="8971" y="19698"/>
                </a:lnTo>
                <a:lnTo>
                  <a:pt x="10250" y="17654"/>
                </a:lnTo>
                <a:lnTo>
                  <a:pt x="12452" y="14514"/>
                </a:lnTo>
                <a:lnTo>
                  <a:pt x="14518" y="11951"/>
                </a:lnTo>
                <a:lnTo>
                  <a:pt x="17355" y="9640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40"/>
                </a:lnTo>
                <a:lnTo>
                  <a:pt x="28522" y="8420"/>
                </a:lnTo>
                <a:lnTo>
                  <a:pt x="28569" y="3265"/>
                </a:lnTo>
                <a:lnTo>
                  <a:pt x="26215" y="712"/>
                </a:lnTo>
                <a:lnTo>
                  <a:pt x="23097" y="74"/>
                </a:lnTo>
                <a:lnTo>
                  <a:pt x="20438" y="0"/>
                </a:lnTo>
                <a:lnTo>
                  <a:pt x="17330" y="698"/>
                </a:lnTo>
                <a:lnTo>
                  <a:pt x="14184" y="2641"/>
                </a:lnTo>
                <a:lnTo>
                  <a:pt x="10721" y="6173"/>
                </a:lnTo>
                <a:lnTo>
                  <a:pt x="8103" y="9817"/>
                </a:lnTo>
                <a:lnTo>
                  <a:pt x="8103" y="2209"/>
                </a:lnTo>
                <a:lnTo>
                  <a:pt x="5544" y="798"/>
                </a:lnTo>
                <a:lnTo>
                  <a:pt x="2570" y="798"/>
                </a:lnTo>
                <a:lnTo>
                  <a:pt x="0" y="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6214107" y="6043251"/>
            <a:ext cx="46634" cy="53694"/>
          </a:xfrm>
          <a:custGeom>
            <a:avLst/>
            <a:gdLst/>
            <a:ahLst/>
            <a:cxnLst/>
            <a:rect l="l" t="t" r="r" b="b"/>
            <a:pathLst>
              <a:path w="46634" h="53694">
                <a:moveTo>
                  <a:pt x="547" y="3963"/>
                </a:moveTo>
                <a:lnTo>
                  <a:pt x="17193" y="51677"/>
                </a:lnTo>
                <a:lnTo>
                  <a:pt x="18050" y="52884"/>
                </a:lnTo>
                <a:lnTo>
                  <a:pt x="20624" y="53582"/>
                </a:lnTo>
                <a:lnTo>
                  <a:pt x="23350" y="53694"/>
                </a:lnTo>
                <a:lnTo>
                  <a:pt x="26788" y="53543"/>
                </a:lnTo>
                <a:lnTo>
                  <a:pt x="29491" y="51677"/>
                </a:lnTo>
                <a:lnTo>
                  <a:pt x="46198" y="3963"/>
                </a:lnTo>
                <a:lnTo>
                  <a:pt x="46634" y="1612"/>
                </a:lnTo>
                <a:lnTo>
                  <a:pt x="46102" y="482"/>
                </a:lnTo>
                <a:lnTo>
                  <a:pt x="43275" y="0"/>
                </a:lnTo>
                <a:lnTo>
                  <a:pt x="40082" y="74"/>
                </a:lnTo>
                <a:lnTo>
                  <a:pt x="37498" y="1789"/>
                </a:lnTo>
                <a:lnTo>
                  <a:pt x="23829" y="43192"/>
                </a:lnTo>
                <a:lnTo>
                  <a:pt x="23460" y="43192"/>
                </a:lnTo>
                <a:lnTo>
                  <a:pt x="9644" y="1789"/>
                </a:lnTo>
                <a:lnTo>
                  <a:pt x="8070" y="241"/>
                </a:lnTo>
                <a:lnTo>
                  <a:pt x="5472" y="0"/>
                </a:lnTo>
                <a:lnTo>
                  <a:pt x="2884" y="13"/>
                </a:lnTo>
                <a:lnTo>
                  <a:pt x="0" y="1320"/>
                </a:lnTo>
                <a:lnTo>
                  <a:pt x="547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267419" y="6042466"/>
            <a:ext cx="22918" cy="55191"/>
          </a:xfrm>
          <a:custGeom>
            <a:avLst/>
            <a:gdLst/>
            <a:ahLst/>
            <a:cxnLst/>
            <a:rect l="l" t="t" r="r" b="b"/>
            <a:pathLst>
              <a:path w="22918" h="55191">
                <a:moveTo>
                  <a:pt x="9184" y="42062"/>
                </a:moveTo>
                <a:lnTo>
                  <a:pt x="9969" y="54165"/>
                </a:lnTo>
                <a:lnTo>
                  <a:pt x="14386" y="55191"/>
                </a:lnTo>
                <a:lnTo>
                  <a:pt x="19904" y="55191"/>
                </a:lnTo>
                <a:lnTo>
                  <a:pt x="22918" y="47383"/>
                </a:lnTo>
                <a:lnTo>
                  <a:pt x="18381" y="48005"/>
                </a:lnTo>
                <a:lnTo>
                  <a:pt x="15473" y="48005"/>
                </a:lnTo>
                <a:lnTo>
                  <a:pt x="11600" y="45680"/>
                </a:lnTo>
                <a:lnTo>
                  <a:pt x="9184" y="42062"/>
                </a:lnTo>
                <a:close/>
              </a:path>
              <a:path w="22918" h="55191">
                <a:moveTo>
                  <a:pt x="34625" y="54416"/>
                </a:moveTo>
                <a:lnTo>
                  <a:pt x="37311" y="54467"/>
                </a:lnTo>
                <a:lnTo>
                  <a:pt x="40194" y="52805"/>
                </a:lnTo>
                <a:lnTo>
                  <a:pt x="40194" y="15796"/>
                </a:lnTo>
                <a:lnTo>
                  <a:pt x="39838" y="13068"/>
                </a:lnTo>
                <a:lnTo>
                  <a:pt x="38477" y="8380"/>
                </a:lnTo>
                <a:lnTo>
                  <a:pt x="35841" y="4823"/>
                </a:lnTo>
                <a:lnTo>
                  <a:pt x="32325" y="2056"/>
                </a:lnTo>
                <a:lnTo>
                  <a:pt x="27396" y="417"/>
                </a:lnTo>
                <a:lnTo>
                  <a:pt x="24386" y="0"/>
                </a:lnTo>
                <a:lnTo>
                  <a:pt x="20883" y="0"/>
                </a:lnTo>
                <a:lnTo>
                  <a:pt x="17122" y="176"/>
                </a:lnTo>
                <a:lnTo>
                  <a:pt x="13431" y="888"/>
                </a:lnTo>
                <a:lnTo>
                  <a:pt x="10163" y="1864"/>
                </a:lnTo>
                <a:lnTo>
                  <a:pt x="7228" y="3009"/>
                </a:lnTo>
                <a:lnTo>
                  <a:pt x="3502" y="5356"/>
                </a:lnTo>
                <a:lnTo>
                  <a:pt x="2391" y="8164"/>
                </a:lnTo>
                <a:lnTo>
                  <a:pt x="2675" y="11480"/>
                </a:lnTo>
                <a:lnTo>
                  <a:pt x="5274" y="12405"/>
                </a:lnTo>
                <a:lnTo>
                  <a:pt x="8162" y="10717"/>
                </a:lnTo>
                <a:lnTo>
                  <a:pt x="10807" y="9436"/>
                </a:lnTo>
                <a:lnTo>
                  <a:pt x="14102" y="8290"/>
                </a:lnTo>
                <a:lnTo>
                  <a:pt x="17852" y="7480"/>
                </a:lnTo>
                <a:lnTo>
                  <a:pt x="22133" y="7480"/>
                </a:lnTo>
                <a:lnTo>
                  <a:pt x="25290" y="8229"/>
                </a:lnTo>
                <a:lnTo>
                  <a:pt x="27853" y="9485"/>
                </a:lnTo>
                <a:lnTo>
                  <a:pt x="30269" y="12686"/>
                </a:lnTo>
                <a:lnTo>
                  <a:pt x="31071" y="15670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8"/>
                </a:lnTo>
                <a:lnTo>
                  <a:pt x="14249" y="24256"/>
                </a:lnTo>
                <a:lnTo>
                  <a:pt x="11203" y="24940"/>
                </a:lnTo>
                <a:lnTo>
                  <a:pt x="8629" y="25970"/>
                </a:lnTo>
                <a:lnTo>
                  <a:pt x="4417" y="28724"/>
                </a:lnTo>
                <a:lnTo>
                  <a:pt x="1671" y="32536"/>
                </a:lnTo>
                <a:lnTo>
                  <a:pt x="0" y="37068"/>
                </a:lnTo>
                <a:lnTo>
                  <a:pt x="0" y="42313"/>
                </a:lnTo>
                <a:lnTo>
                  <a:pt x="1214" y="46379"/>
                </a:lnTo>
                <a:lnTo>
                  <a:pt x="3168" y="49870"/>
                </a:lnTo>
                <a:lnTo>
                  <a:pt x="6113" y="52473"/>
                </a:lnTo>
                <a:lnTo>
                  <a:pt x="9969" y="54165"/>
                </a:lnTo>
                <a:lnTo>
                  <a:pt x="9184" y="42062"/>
                </a:lnTo>
                <a:lnTo>
                  <a:pt x="9184" y="39456"/>
                </a:lnTo>
                <a:lnTo>
                  <a:pt x="10026" y="35406"/>
                </a:lnTo>
                <a:lnTo>
                  <a:pt x="12665" y="32396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55"/>
                </a:lnTo>
                <a:lnTo>
                  <a:pt x="31269" y="29855"/>
                </a:lnTo>
                <a:lnTo>
                  <a:pt x="31269" y="40525"/>
                </a:lnTo>
                <a:lnTo>
                  <a:pt x="26939" y="44931"/>
                </a:lnTo>
                <a:lnTo>
                  <a:pt x="22918" y="47383"/>
                </a:lnTo>
                <a:lnTo>
                  <a:pt x="19904" y="55191"/>
                </a:lnTo>
                <a:lnTo>
                  <a:pt x="22691" y="54543"/>
                </a:lnTo>
                <a:lnTo>
                  <a:pt x="25316" y="53251"/>
                </a:lnTo>
                <a:lnTo>
                  <a:pt x="27940" y="51940"/>
                </a:lnTo>
                <a:lnTo>
                  <a:pt x="32472" y="47776"/>
                </a:lnTo>
                <a:lnTo>
                  <a:pt x="32472" y="52805"/>
                </a:lnTo>
                <a:lnTo>
                  <a:pt x="34625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6323954" y="6018890"/>
            <a:ext cx="8985" cy="78014"/>
          </a:xfrm>
          <a:custGeom>
            <a:avLst/>
            <a:gdLst/>
            <a:ahLst/>
            <a:cxnLst/>
            <a:rect l="l" t="t" r="r" b="b"/>
            <a:pathLst>
              <a:path w="8985" h="78014">
                <a:moveTo>
                  <a:pt x="8985" y="76313"/>
                </a:moveTo>
                <a:lnTo>
                  <a:pt x="8985" y="1752"/>
                </a:lnTo>
                <a:lnTo>
                  <a:pt x="8761" y="965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320" y="77280"/>
                </a:lnTo>
                <a:lnTo>
                  <a:pt x="2868" y="78014"/>
                </a:lnTo>
                <a:lnTo>
                  <a:pt x="6126" y="78014"/>
                </a:lnTo>
                <a:lnTo>
                  <a:pt x="898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6349067" y="6043273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5" y="0"/>
                </a:moveTo>
                <a:lnTo>
                  <a:pt x="33192" y="1703"/>
                </a:lnTo>
                <a:lnTo>
                  <a:pt x="33192" y="36817"/>
                </a:lnTo>
                <a:lnTo>
                  <a:pt x="30679" y="39982"/>
                </a:lnTo>
                <a:lnTo>
                  <a:pt x="28314" y="42368"/>
                </a:lnTo>
                <a:lnTo>
                  <a:pt x="23856" y="45643"/>
                </a:lnTo>
                <a:lnTo>
                  <a:pt x="19364" y="46457"/>
                </a:lnTo>
                <a:lnTo>
                  <a:pt x="16106" y="46126"/>
                </a:lnTo>
                <a:lnTo>
                  <a:pt x="13492" y="44744"/>
                </a:lnTo>
                <a:lnTo>
                  <a:pt x="10709" y="41287"/>
                </a:lnTo>
                <a:lnTo>
                  <a:pt x="9658" y="37998"/>
                </a:lnTo>
                <a:lnTo>
                  <a:pt x="9025" y="33883"/>
                </a:lnTo>
                <a:lnTo>
                  <a:pt x="9025" y="1703"/>
                </a:lnTo>
                <a:lnTo>
                  <a:pt x="8669" y="751"/>
                </a:lnTo>
                <a:lnTo>
                  <a:pt x="6102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6"/>
                </a:lnTo>
                <a:lnTo>
                  <a:pt x="298" y="38926"/>
                </a:lnTo>
                <a:lnTo>
                  <a:pt x="892" y="41468"/>
                </a:lnTo>
                <a:lnTo>
                  <a:pt x="1501" y="44020"/>
                </a:lnTo>
                <a:lnTo>
                  <a:pt x="3851" y="48160"/>
                </a:lnTo>
                <a:lnTo>
                  <a:pt x="7048" y="51602"/>
                </a:lnTo>
                <a:lnTo>
                  <a:pt x="11516" y="53823"/>
                </a:lnTo>
                <a:lnTo>
                  <a:pt x="14253" y="54381"/>
                </a:lnTo>
                <a:lnTo>
                  <a:pt x="20304" y="54381"/>
                </a:lnTo>
                <a:lnTo>
                  <a:pt x="23061" y="53672"/>
                </a:lnTo>
                <a:lnTo>
                  <a:pt x="25791" y="52210"/>
                </a:lnTo>
                <a:lnTo>
                  <a:pt x="28512" y="50763"/>
                </a:lnTo>
                <a:lnTo>
                  <a:pt x="31262" y="48463"/>
                </a:lnTo>
                <a:lnTo>
                  <a:pt x="34056" y="45302"/>
                </a:lnTo>
                <a:lnTo>
                  <a:pt x="34056" y="52224"/>
                </a:lnTo>
                <a:lnTo>
                  <a:pt x="36619" y="53632"/>
                </a:lnTo>
                <a:lnTo>
                  <a:pt x="39542" y="53632"/>
                </a:lnTo>
                <a:lnTo>
                  <a:pt x="42217" y="51930"/>
                </a:lnTo>
                <a:lnTo>
                  <a:pt x="42217" y="1703"/>
                </a:lnTo>
                <a:lnTo>
                  <a:pt x="41968" y="939"/>
                </a:lnTo>
                <a:lnTo>
                  <a:pt x="39293" y="0"/>
                </a:lnTo>
                <a:lnTo>
                  <a:pt x="3606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6404875" y="6042470"/>
            <a:ext cx="45035" cy="55195"/>
          </a:xfrm>
          <a:custGeom>
            <a:avLst/>
            <a:gdLst/>
            <a:ahLst/>
            <a:cxnLst/>
            <a:rect l="l" t="t" r="r" b="b"/>
            <a:pathLst>
              <a:path w="45035" h="55195">
                <a:moveTo>
                  <a:pt x="44639" y="17412"/>
                </a:moveTo>
                <a:lnTo>
                  <a:pt x="43822" y="14528"/>
                </a:lnTo>
                <a:lnTo>
                  <a:pt x="43004" y="11659"/>
                </a:lnTo>
                <a:lnTo>
                  <a:pt x="39984" y="6997"/>
                </a:lnTo>
                <a:lnTo>
                  <a:pt x="36024" y="3163"/>
                </a:lnTo>
                <a:lnTo>
                  <a:pt x="3332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95" y="7189"/>
                </a:lnTo>
                <a:lnTo>
                  <a:pt x="30650" y="8575"/>
                </a:lnTo>
                <a:lnTo>
                  <a:pt x="32867" y="11328"/>
                </a:lnTo>
                <a:lnTo>
                  <a:pt x="35081" y="14071"/>
                </a:lnTo>
                <a:lnTo>
                  <a:pt x="36122" y="17870"/>
                </a:lnTo>
                <a:lnTo>
                  <a:pt x="36010" y="22708"/>
                </a:lnTo>
                <a:lnTo>
                  <a:pt x="9309" y="22708"/>
                </a:lnTo>
                <a:lnTo>
                  <a:pt x="9730" y="18708"/>
                </a:lnTo>
                <a:lnTo>
                  <a:pt x="10965" y="14950"/>
                </a:lnTo>
                <a:lnTo>
                  <a:pt x="13766" y="1918"/>
                </a:lnTo>
                <a:lnTo>
                  <a:pt x="10868" y="3200"/>
                </a:lnTo>
                <a:lnTo>
                  <a:pt x="8394" y="5043"/>
                </a:lnTo>
                <a:lnTo>
                  <a:pt x="4279" y="9842"/>
                </a:lnTo>
                <a:lnTo>
                  <a:pt x="2725" y="12776"/>
                </a:lnTo>
                <a:lnTo>
                  <a:pt x="1630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29" y="36360"/>
                </a:lnTo>
                <a:lnTo>
                  <a:pt x="1583" y="39790"/>
                </a:lnTo>
                <a:lnTo>
                  <a:pt x="2635" y="43206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898" y="53466"/>
                </a:lnTo>
                <a:lnTo>
                  <a:pt x="16934" y="54622"/>
                </a:lnTo>
                <a:lnTo>
                  <a:pt x="20450" y="55195"/>
                </a:lnTo>
                <a:lnTo>
                  <a:pt x="24472" y="55195"/>
                </a:lnTo>
                <a:lnTo>
                  <a:pt x="28994" y="55018"/>
                </a:lnTo>
                <a:lnTo>
                  <a:pt x="33087" y="54305"/>
                </a:lnTo>
                <a:lnTo>
                  <a:pt x="36442" y="53466"/>
                </a:lnTo>
                <a:lnTo>
                  <a:pt x="40259" y="52083"/>
                </a:lnTo>
                <a:lnTo>
                  <a:pt x="42843" y="49416"/>
                </a:lnTo>
                <a:lnTo>
                  <a:pt x="42969" y="46814"/>
                </a:lnTo>
                <a:lnTo>
                  <a:pt x="42188" y="44121"/>
                </a:lnTo>
                <a:lnTo>
                  <a:pt x="39564" y="44503"/>
                </a:lnTo>
                <a:lnTo>
                  <a:pt x="36269" y="45810"/>
                </a:lnTo>
                <a:lnTo>
                  <a:pt x="33375" y="46738"/>
                </a:lnTo>
                <a:lnTo>
                  <a:pt x="29731" y="47511"/>
                </a:lnTo>
                <a:lnTo>
                  <a:pt x="25328" y="47713"/>
                </a:lnTo>
                <a:lnTo>
                  <a:pt x="22365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23" y="36996"/>
                </a:lnTo>
                <a:lnTo>
                  <a:pt x="9309" y="32259"/>
                </a:lnTo>
                <a:lnTo>
                  <a:pt x="9309" y="29465"/>
                </a:lnTo>
                <a:lnTo>
                  <a:pt x="41544" y="29465"/>
                </a:lnTo>
                <a:lnTo>
                  <a:pt x="43985" y="28536"/>
                </a:lnTo>
                <a:lnTo>
                  <a:pt x="45035" y="25452"/>
                </a:lnTo>
                <a:lnTo>
                  <a:pt x="45035" y="20497"/>
                </a:lnTo>
                <a:lnTo>
                  <a:pt x="44639" y="17412"/>
                </a:lnTo>
                <a:close/>
              </a:path>
              <a:path w="45035" h="55195">
                <a:moveTo>
                  <a:pt x="10965" y="14950"/>
                </a:moveTo>
                <a:lnTo>
                  <a:pt x="12974" y="11875"/>
                </a:lnTo>
                <a:lnTo>
                  <a:pt x="15511" y="9334"/>
                </a:lnTo>
                <a:lnTo>
                  <a:pt x="18863" y="7635"/>
                </a:lnTo>
                <a:lnTo>
                  <a:pt x="23036" y="7189"/>
                </a:lnTo>
                <a:lnTo>
                  <a:pt x="27395" y="718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37"/>
                </a:lnTo>
                <a:lnTo>
                  <a:pt x="13766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6460750" y="6019128"/>
            <a:ext cx="45040" cy="78538"/>
          </a:xfrm>
          <a:custGeom>
            <a:avLst/>
            <a:gdLst/>
            <a:ahLst/>
            <a:cxnLst/>
            <a:rect l="l" t="t" r="r" b="b"/>
            <a:pathLst>
              <a:path w="45040" h="78538">
                <a:moveTo>
                  <a:pt x="37040" y="69443"/>
                </a:moveTo>
                <a:lnTo>
                  <a:pt x="37117" y="76633"/>
                </a:lnTo>
                <a:lnTo>
                  <a:pt x="39730" y="77774"/>
                </a:lnTo>
                <a:lnTo>
                  <a:pt x="42462" y="77774"/>
                </a:lnTo>
                <a:lnTo>
                  <a:pt x="45040" y="76075"/>
                </a:lnTo>
                <a:lnTo>
                  <a:pt x="45040" y="1742"/>
                </a:lnTo>
                <a:lnTo>
                  <a:pt x="44803" y="979"/>
                </a:lnTo>
                <a:lnTo>
                  <a:pt x="42120" y="0"/>
                </a:lnTo>
                <a:lnTo>
                  <a:pt x="38887" y="0"/>
                </a:lnTo>
                <a:lnTo>
                  <a:pt x="36014" y="1742"/>
                </a:lnTo>
                <a:lnTo>
                  <a:pt x="36014" y="30938"/>
                </a:lnTo>
                <a:lnTo>
                  <a:pt x="31346" y="26543"/>
                </a:lnTo>
                <a:lnTo>
                  <a:pt x="26593" y="23980"/>
                </a:lnTo>
                <a:lnTo>
                  <a:pt x="23968" y="23342"/>
                </a:lnTo>
                <a:lnTo>
                  <a:pt x="17665" y="23342"/>
                </a:lnTo>
                <a:lnTo>
                  <a:pt x="14620" y="24004"/>
                </a:lnTo>
                <a:lnTo>
                  <a:pt x="11995" y="25311"/>
                </a:lnTo>
                <a:lnTo>
                  <a:pt x="9375" y="26647"/>
                </a:lnTo>
                <a:lnTo>
                  <a:pt x="7157" y="28526"/>
                </a:lnTo>
                <a:lnTo>
                  <a:pt x="3604" y="33440"/>
                </a:lnTo>
                <a:lnTo>
                  <a:pt x="2254" y="36410"/>
                </a:lnTo>
                <a:lnTo>
                  <a:pt x="1353" y="39891"/>
                </a:lnTo>
                <a:lnTo>
                  <a:pt x="447" y="43373"/>
                </a:lnTo>
                <a:lnTo>
                  <a:pt x="0" y="47271"/>
                </a:lnTo>
                <a:lnTo>
                  <a:pt x="0" y="55234"/>
                </a:lnTo>
                <a:lnTo>
                  <a:pt x="360" y="58686"/>
                </a:lnTo>
                <a:lnTo>
                  <a:pt x="1090" y="61988"/>
                </a:lnTo>
                <a:lnTo>
                  <a:pt x="1807" y="65279"/>
                </a:lnTo>
                <a:lnTo>
                  <a:pt x="2959" y="68148"/>
                </a:lnTo>
                <a:lnTo>
                  <a:pt x="4547" y="70589"/>
                </a:lnTo>
                <a:lnTo>
                  <a:pt x="8172" y="74955"/>
                </a:lnTo>
                <a:lnTo>
                  <a:pt x="9879" y="57988"/>
                </a:lnTo>
                <a:lnTo>
                  <a:pt x="9298" y="53113"/>
                </a:lnTo>
                <a:lnTo>
                  <a:pt x="9298" y="48196"/>
                </a:lnTo>
                <a:lnTo>
                  <a:pt x="9979" y="43549"/>
                </a:lnTo>
                <a:lnTo>
                  <a:pt x="11156" y="39168"/>
                </a:lnTo>
                <a:lnTo>
                  <a:pt x="13150" y="35524"/>
                </a:lnTo>
                <a:lnTo>
                  <a:pt x="16045" y="32943"/>
                </a:lnTo>
                <a:lnTo>
                  <a:pt x="19588" y="31269"/>
                </a:lnTo>
                <a:lnTo>
                  <a:pt x="24339" y="31269"/>
                </a:lnTo>
                <a:lnTo>
                  <a:pt x="28969" y="33681"/>
                </a:lnTo>
                <a:lnTo>
                  <a:pt x="33588" y="37670"/>
                </a:lnTo>
                <a:lnTo>
                  <a:pt x="36014" y="40755"/>
                </a:lnTo>
                <a:lnTo>
                  <a:pt x="36014" y="60846"/>
                </a:lnTo>
                <a:lnTo>
                  <a:pt x="33253" y="64198"/>
                </a:lnTo>
                <a:lnTo>
                  <a:pt x="29502" y="67704"/>
                </a:lnTo>
                <a:lnTo>
                  <a:pt x="26046" y="69825"/>
                </a:lnTo>
                <a:lnTo>
                  <a:pt x="22680" y="70664"/>
                </a:lnTo>
                <a:lnTo>
                  <a:pt x="19127" y="70664"/>
                </a:lnTo>
                <a:lnTo>
                  <a:pt x="15613" y="68961"/>
                </a:lnTo>
                <a:lnTo>
                  <a:pt x="12801" y="66333"/>
                </a:lnTo>
                <a:lnTo>
                  <a:pt x="13248" y="77814"/>
                </a:lnTo>
                <a:lnTo>
                  <a:pt x="16319" y="78538"/>
                </a:lnTo>
                <a:lnTo>
                  <a:pt x="23216" y="78538"/>
                </a:lnTo>
                <a:lnTo>
                  <a:pt x="26248" y="77737"/>
                </a:lnTo>
                <a:lnTo>
                  <a:pt x="29034" y="76136"/>
                </a:lnTo>
                <a:lnTo>
                  <a:pt x="31791" y="74537"/>
                </a:lnTo>
                <a:lnTo>
                  <a:pt x="34466" y="72302"/>
                </a:lnTo>
                <a:lnTo>
                  <a:pt x="37040" y="69443"/>
                </a:lnTo>
                <a:close/>
              </a:path>
              <a:path w="45040" h="78538">
                <a:moveTo>
                  <a:pt x="13248" y="77814"/>
                </a:moveTo>
                <a:lnTo>
                  <a:pt x="12801" y="66333"/>
                </a:lnTo>
                <a:lnTo>
                  <a:pt x="10923" y="62575"/>
                </a:lnTo>
                <a:lnTo>
                  <a:pt x="9879" y="57988"/>
                </a:lnTo>
                <a:lnTo>
                  <a:pt x="8172" y="74955"/>
                </a:lnTo>
                <a:lnTo>
                  <a:pt x="13248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544990" y="6023498"/>
            <a:ext cx="51076" cy="74001"/>
          </a:xfrm>
          <a:custGeom>
            <a:avLst/>
            <a:gdLst/>
            <a:ahLst/>
            <a:cxnLst/>
            <a:rect l="l" t="t" r="r" b="b"/>
            <a:pathLst>
              <a:path w="51076" h="74001">
                <a:moveTo>
                  <a:pt x="0" y="31950"/>
                </a:moveTo>
                <a:lnTo>
                  <a:pt x="0" y="43787"/>
                </a:lnTo>
                <a:lnTo>
                  <a:pt x="690" y="48945"/>
                </a:lnTo>
                <a:lnTo>
                  <a:pt x="2091" y="53427"/>
                </a:lnTo>
                <a:lnTo>
                  <a:pt x="3477" y="57909"/>
                </a:lnTo>
                <a:lnTo>
                  <a:pt x="5468" y="61682"/>
                </a:lnTo>
                <a:lnTo>
                  <a:pt x="8070" y="64742"/>
                </a:lnTo>
                <a:lnTo>
                  <a:pt x="10656" y="67791"/>
                </a:lnTo>
                <a:lnTo>
                  <a:pt x="13802" y="70088"/>
                </a:lnTo>
                <a:lnTo>
                  <a:pt x="17477" y="71650"/>
                </a:lnTo>
                <a:lnTo>
                  <a:pt x="21168" y="73212"/>
                </a:lnTo>
                <a:lnTo>
                  <a:pt x="25289" y="74001"/>
                </a:lnTo>
                <a:lnTo>
                  <a:pt x="32508" y="74001"/>
                </a:lnTo>
                <a:lnTo>
                  <a:pt x="37176" y="73238"/>
                </a:lnTo>
                <a:lnTo>
                  <a:pt x="41381" y="72133"/>
                </a:lnTo>
                <a:lnTo>
                  <a:pt x="44827" y="70675"/>
                </a:lnTo>
                <a:lnTo>
                  <a:pt x="48600" y="68414"/>
                </a:lnTo>
                <a:lnTo>
                  <a:pt x="50827" y="65632"/>
                </a:lnTo>
                <a:lnTo>
                  <a:pt x="51076" y="62889"/>
                </a:lnTo>
                <a:lnTo>
                  <a:pt x="50943" y="60210"/>
                </a:lnTo>
                <a:lnTo>
                  <a:pt x="48351" y="59004"/>
                </a:lnTo>
                <a:lnTo>
                  <a:pt x="45248" y="61211"/>
                </a:lnTo>
                <a:lnTo>
                  <a:pt x="42299" y="62953"/>
                </a:lnTo>
                <a:lnTo>
                  <a:pt x="38426" y="64451"/>
                </a:lnTo>
                <a:lnTo>
                  <a:pt x="33868" y="65516"/>
                </a:lnTo>
                <a:lnTo>
                  <a:pt x="27741" y="65516"/>
                </a:lnTo>
                <a:lnTo>
                  <a:pt x="24771" y="64908"/>
                </a:lnTo>
                <a:lnTo>
                  <a:pt x="22147" y="63687"/>
                </a:lnTo>
                <a:lnTo>
                  <a:pt x="19519" y="62496"/>
                </a:lnTo>
                <a:lnTo>
                  <a:pt x="17305" y="60703"/>
                </a:lnTo>
                <a:lnTo>
                  <a:pt x="13690" y="55980"/>
                </a:lnTo>
                <a:lnTo>
                  <a:pt x="12301" y="53046"/>
                </a:lnTo>
                <a:lnTo>
                  <a:pt x="11351" y="49514"/>
                </a:lnTo>
                <a:lnTo>
                  <a:pt x="10386" y="46012"/>
                </a:lnTo>
                <a:lnTo>
                  <a:pt x="9903" y="41972"/>
                </a:lnTo>
                <a:lnTo>
                  <a:pt x="9903" y="32778"/>
                </a:lnTo>
                <a:lnTo>
                  <a:pt x="10397" y="28674"/>
                </a:lnTo>
                <a:lnTo>
                  <a:pt x="11400" y="25067"/>
                </a:lnTo>
                <a:lnTo>
                  <a:pt x="12405" y="21488"/>
                </a:lnTo>
                <a:lnTo>
                  <a:pt x="13813" y="18450"/>
                </a:lnTo>
                <a:lnTo>
                  <a:pt x="15645" y="15962"/>
                </a:lnTo>
                <a:lnTo>
                  <a:pt x="19655" y="11567"/>
                </a:lnTo>
                <a:lnTo>
                  <a:pt x="22233" y="10285"/>
                </a:lnTo>
                <a:lnTo>
                  <a:pt x="24796" y="9004"/>
                </a:lnTo>
                <a:lnTo>
                  <a:pt x="27640" y="8366"/>
                </a:lnTo>
                <a:lnTo>
                  <a:pt x="33671" y="8366"/>
                </a:lnTo>
                <a:lnTo>
                  <a:pt x="38202" y="9446"/>
                </a:lnTo>
                <a:lnTo>
                  <a:pt x="42015" y="10984"/>
                </a:lnTo>
                <a:lnTo>
                  <a:pt x="44888" y="12722"/>
                </a:lnTo>
                <a:lnTo>
                  <a:pt x="47884" y="14983"/>
                </a:lnTo>
                <a:lnTo>
                  <a:pt x="50521" y="13957"/>
                </a:lnTo>
                <a:lnTo>
                  <a:pt x="50813" y="11098"/>
                </a:lnTo>
                <a:lnTo>
                  <a:pt x="50507" y="8115"/>
                </a:lnTo>
                <a:lnTo>
                  <a:pt x="48714" y="5537"/>
                </a:lnTo>
                <a:lnTo>
                  <a:pt x="45295" y="3351"/>
                </a:lnTo>
                <a:lnTo>
                  <a:pt x="42213" y="2056"/>
                </a:lnTo>
                <a:lnTo>
                  <a:pt x="38808" y="965"/>
                </a:lnTo>
                <a:lnTo>
                  <a:pt x="34955" y="187"/>
                </a:lnTo>
                <a:lnTo>
                  <a:pt x="30946" y="0"/>
                </a:lnTo>
                <a:lnTo>
                  <a:pt x="26341" y="0"/>
                </a:lnTo>
                <a:lnTo>
                  <a:pt x="22147" y="849"/>
                </a:lnTo>
                <a:lnTo>
                  <a:pt x="18345" y="2562"/>
                </a:lnTo>
                <a:lnTo>
                  <a:pt x="14569" y="4277"/>
                </a:lnTo>
                <a:lnTo>
                  <a:pt x="11311" y="6753"/>
                </a:lnTo>
                <a:lnTo>
                  <a:pt x="8590" y="10005"/>
                </a:lnTo>
                <a:lnTo>
                  <a:pt x="5882" y="13270"/>
                </a:lnTo>
                <a:lnTo>
                  <a:pt x="3761" y="17233"/>
                </a:lnTo>
                <a:lnTo>
                  <a:pt x="2254" y="21920"/>
                </a:lnTo>
                <a:lnTo>
                  <a:pt x="753" y="26619"/>
                </a:lnTo>
                <a:lnTo>
                  <a:pt x="0" y="31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607450" y="6018890"/>
            <a:ext cx="8975" cy="78014"/>
          </a:xfrm>
          <a:custGeom>
            <a:avLst/>
            <a:gdLst/>
            <a:ahLst/>
            <a:cxnLst/>
            <a:rect l="l" t="t" r="r" b="b"/>
            <a:pathLst>
              <a:path w="8975" h="78014">
                <a:moveTo>
                  <a:pt x="8975" y="76313"/>
                </a:moveTo>
                <a:lnTo>
                  <a:pt x="8975" y="1752"/>
                </a:lnTo>
                <a:lnTo>
                  <a:pt x="8751" y="965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320" y="77280"/>
                </a:lnTo>
                <a:lnTo>
                  <a:pt x="2872" y="78014"/>
                </a:lnTo>
                <a:lnTo>
                  <a:pt x="6116" y="78014"/>
                </a:lnTo>
                <a:lnTo>
                  <a:pt x="897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631750" y="6022536"/>
            <a:ext cx="11088" cy="74368"/>
          </a:xfrm>
          <a:custGeom>
            <a:avLst/>
            <a:gdLst/>
            <a:ahLst/>
            <a:cxnLst/>
            <a:rect l="l" t="t" r="r" b="b"/>
            <a:pathLst>
              <a:path w="11088" h="74368">
                <a:moveTo>
                  <a:pt x="0" y="5588"/>
                </a:moveTo>
                <a:lnTo>
                  <a:pt x="380" y="9155"/>
                </a:lnTo>
                <a:lnTo>
                  <a:pt x="3390" y="11049"/>
                </a:lnTo>
                <a:lnTo>
                  <a:pt x="7635" y="11049"/>
                </a:lnTo>
                <a:lnTo>
                  <a:pt x="10695" y="9104"/>
                </a:lnTo>
                <a:lnTo>
                  <a:pt x="11088" y="5472"/>
                </a:lnTo>
                <a:lnTo>
                  <a:pt x="10706" y="1915"/>
                </a:lnTo>
                <a:lnTo>
                  <a:pt x="7711" y="0"/>
                </a:lnTo>
                <a:lnTo>
                  <a:pt x="3451" y="0"/>
                </a:lnTo>
                <a:lnTo>
                  <a:pt x="392" y="1965"/>
                </a:lnTo>
                <a:lnTo>
                  <a:pt x="0" y="5588"/>
                </a:lnTo>
                <a:close/>
              </a:path>
              <a:path w="11088" h="74368">
                <a:moveTo>
                  <a:pt x="1397" y="73634"/>
                </a:moveTo>
                <a:lnTo>
                  <a:pt x="3949" y="74368"/>
                </a:lnTo>
                <a:lnTo>
                  <a:pt x="7203" y="74368"/>
                </a:lnTo>
                <a:lnTo>
                  <a:pt x="10066" y="72666"/>
                </a:lnTo>
                <a:lnTo>
                  <a:pt x="10066" y="22439"/>
                </a:lnTo>
                <a:lnTo>
                  <a:pt x="9838" y="21715"/>
                </a:lnTo>
                <a:lnTo>
                  <a:pt x="7203" y="20750"/>
                </a:lnTo>
                <a:lnTo>
                  <a:pt x="3949" y="20750"/>
                </a:lnTo>
                <a:lnTo>
                  <a:pt x="1073" y="22439"/>
                </a:lnTo>
                <a:lnTo>
                  <a:pt x="1073" y="72666"/>
                </a:lnTo>
                <a:lnTo>
                  <a:pt x="1397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654946" y="6042470"/>
            <a:ext cx="45039" cy="55195"/>
          </a:xfrm>
          <a:custGeom>
            <a:avLst/>
            <a:gdLst/>
            <a:ahLst/>
            <a:cxnLst/>
            <a:rect l="l" t="t" r="r" b="b"/>
            <a:pathLst>
              <a:path w="45039" h="55195">
                <a:moveTo>
                  <a:pt x="44639" y="17412"/>
                </a:moveTo>
                <a:lnTo>
                  <a:pt x="43822" y="14528"/>
                </a:lnTo>
                <a:lnTo>
                  <a:pt x="42994" y="11659"/>
                </a:lnTo>
                <a:lnTo>
                  <a:pt x="39984" y="6997"/>
                </a:lnTo>
                <a:lnTo>
                  <a:pt x="36021" y="3163"/>
                </a:lnTo>
                <a:lnTo>
                  <a:pt x="33324" y="1893"/>
                </a:lnTo>
                <a:lnTo>
                  <a:pt x="30613" y="637"/>
                </a:lnTo>
                <a:lnTo>
                  <a:pt x="27345" y="0"/>
                </a:lnTo>
                <a:lnTo>
                  <a:pt x="27381" y="7189"/>
                </a:lnTo>
                <a:lnTo>
                  <a:pt x="30650" y="8575"/>
                </a:lnTo>
                <a:lnTo>
                  <a:pt x="32867" y="11328"/>
                </a:lnTo>
                <a:lnTo>
                  <a:pt x="35071" y="14071"/>
                </a:lnTo>
                <a:lnTo>
                  <a:pt x="36125" y="17870"/>
                </a:lnTo>
                <a:lnTo>
                  <a:pt x="36010" y="22708"/>
                </a:lnTo>
                <a:lnTo>
                  <a:pt x="9305" y="22708"/>
                </a:lnTo>
                <a:lnTo>
                  <a:pt x="9715" y="18708"/>
                </a:lnTo>
                <a:lnTo>
                  <a:pt x="10965" y="14950"/>
                </a:lnTo>
                <a:lnTo>
                  <a:pt x="13761" y="1918"/>
                </a:lnTo>
                <a:lnTo>
                  <a:pt x="10867" y="3200"/>
                </a:lnTo>
                <a:lnTo>
                  <a:pt x="8390" y="5043"/>
                </a:lnTo>
                <a:lnTo>
                  <a:pt x="4283" y="9842"/>
                </a:lnTo>
                <a:lnTo>
                  <a:pt x="2724" y="12776"/>
                </a:lnTo>
                <a:lnTo>
                  <a:pt x="1634" y="16206"/>
                </a:lnTo>
                <a:lnTo>
                  <a:pt x="543" y="19648"/>
                </a:lnTo>
                <a:lnTo>
                  <a:pt x="0" y="23521"/>
                </a:lnTo>
                <a:lnTo>
                  <a:pt x="0" y="32384"/>
                </a:lnTo>
                <a:lnTo>
                  <a:pt x="532" y="36360"/>
                </a:lnTo>
                <a:lnTo>
                  <a:pt x="1583" y="39790"/>
                </a:lnTo>
                <a:lnTo>
                  <a:pt x="2635" y="43206"/>
                </a:lnTo>
                <a:lnTo>
                  <a:pt x="4193" y="46065"/>
                </a:lnTo>
                <a:lnTo>
                  <a:pt x="6263" y="48337"/>
                </a:lnTo>
                <a:lnTo>
                  <a:pt x="10867" y="52311"/>
                </a:lnTo>
                <a:lnTo>
                  <a:pt x="13898" y="53466"/>
                </a:lnTo>
                <a:lnTo>
                  <a:pt x="16922" y="54622"/>
                </a:lnTo>
                <a:lnTo>
                  <a:pt x="20447" y="55195"/>
                </a:lnTo>
                <a:lnTo>
                  <a:pt x="24472" y="55195"/>
                </a:lnTo>
                <a:lnTo>
                  <a:pt x="28994" y="55018"/>
                </a:lnTo>
                <a:lnTo>
                  <a:pt x="33087" y="54305"/>
                </a:lnTo>
                <a:lnTo>
                  <a:pt x="36442" y="53466"/>
                </a:lnTo>
                <a:lnTo>
                  <a:pt x="40257" y="52083"/>
                </a:lnTo>
                <a:lnTo>
                  <a:pt x="42843" y="49416"/>
                </a:lnTo>
                <a:lnTo>
                  <a:pt x="42965" y="46814"/>
                </a:lnTo>
                <a:lnTo>
                  <a:pt x="42188" y="44121"/>
                </a:lnTo>
                <a:lnTo>
                  <a:pt x="39563" y="44503"/>
                </a:lnTo>
                <a:lnTo>
                  <a:pt x="36273" y="45810"/>
                </a:lnTo>
                <a:lnTo>
                  <a:pt x="33371" y="46738"/>
                </a:lnTo>
                <a:lnTo>
                  <a:pt x="29724" y="47511"/>
                </a:lnTo>
                <a:lnTo>
                  <a:pt x="25325" y="47713"/>
                </a:lnTo>
                <a:lnTo>
                  <a:pt x="22359" y="47713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26" y="36996"/>
                </a:lnTo>
                <a:lnTo>
                  <a:pt x="9305" y="32259"/>
                </a:lnTo>
                <a:lnTo>
                  <a:pt x="9305" y="29465"/>
                </a:lnTo>
                <a:lnTo>
                  <a:pt x="41546" y="29465"/>
                </a:lnTo>
                <a:lnTo>
                  <a:pt x="43983" y="28536"/>
                </a:lnTo>
                <a:lnTo>
                  <a:pt x="45039" y="25452"/>
                </a:lnTo>
                <a:lnTo>
                  <a:pt x="45039" y="20497"/>
                </a:lnTo>
                <a:lnTo>
                  <a:pt x="44639" y="17412"/>
                </a:lnTo>
                <a:close/>
              </a:path>
              <a:path w="45039" h="55195">
                <a:moveTo>
                  <a:pt x="10965" y="14950"/>
                </a:moveTo>
                <a:lnTo>
                  <a:pt x="12974" y="11875"/>
                </a:lnTo>
                <a:lnTo>
                  <a:pt x="15511" y="9334"/>
                </a:lnTo>
                <a:lnTo>
                  <a:pt x="18867" y="7635"/>
                </a:lnTo>
                <a:lnTo>
                  <a:pt x="23039" y="7189"/>
                </a:lnTo>
                <a:lnTo>
                  <a:pt x="27381" y="7189"/>
                </a:lnTo>
                <a:lnTo>
                  <a:pt x="27345" y="0"/>
                </a:lnTo>
                <a:lnTo>
                  <a:pt x="19903" y="0"/>
                </a:lnTo>
                <a:lnTo>
                  <a:pt x="16671" y="637"/>
                </a:lnTo>
                <a:lnTo>
                  <a:pt x="13761" y="1918"/>
                </a:lnTo>
                <a:lnTo>
                  <a:pt x="10965" y="14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6713917" y="6042474"/>
            <a:ext cx="42162" cy="54430"/>
          </a:xfrm>
          <a:custGeom>
            <a:avLst/>
            <a:gdLst/>
            <a:ahLst/>
            <a:cxnLst/>
            <a:rect l="l" t="t" r="r" b="b"/>
            <a:pathLst>
              <a:path w="42162" h="54430">
                <a:moveTo>
                  <a:pt x="33177" y="23331"/>
                </a:moveTo>
                <a:lnTo>
                  <a:pt x="33177" y="52729"/>
                </a:lnTo>
                <a:lnTo>
                  <a:pt x="33400" y="53492"/>
                </a:lnTo>
                <a:lnTo>
                  <a:pt x="36050" y="54430"/>
                </a:lnTo>
                <a:lnTo>
                  <a:pt x="39307" y="54430"/>
                </a:lnTo>
                <a:lnTo>
                  <a:pt x="42162" y="52729"/>
                </a:lnTo>
                <a:lnTo>
                  <a:pt x="42162" y="18529"/>
                </a:lnTo>
                <a:lnTo>
                  <a:pt x="41868" y="15454"/>
                </a:lnTo>
                <a:lnTo>
                  <a:pt x="41263" y="12901"/>
                </a:lnTo>
                <a:lnTo>
                  <a:pt x="40669" y="1036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1"/>
                </a:lnTo>
                <a:lnTo>
                  <a:pt x="27918" y="0"/>
                </a:lnTo>
                <a:lnTo>
                  <a:pt x="21847" y="0"/>
                </a:lnTo>
                <a:lnTo>
                  <a:pt x="19090" y="722"/>
                </a:lnTo>
                <a:lnTo>
                  <a:pt x="16355" y="2195"/>
                </a:lnTo>
                <a:lnTo>
                  <a:pt x="13608" y="3671"/>
                </a:lnTo>
                <a:lnTo>
                  <a:pt x="10868" y="5982"/>
                </a:lnTo>
                <a:lnTo>
                  <a:pt x="8110" y="9144"/>
                </a:lnTo>
                <a:lnTo>
                  <a:pt x="8110" y="2195"/>
                </a:lnTo>
                <a:lnTo>
                  <a:pt x="5537" y="798"/>
                </a:lnTo>
                <a:lnTo>
                  <a:pt x="2578" y="798"/>
                </a:lnTo>
                <a:lnTo>
                  <a:pt x="0" y="2501"/>
                </a:lnTo>
                <a:lnTo>
                  <a:pt x="0" y="52729"/>
                </a:lnTo>
                <a:lnTo>
                  <a:pt x="309" y="53696"/>
                </a:lnTo>
                <a:lnTo>
                  <a:pt x="2862" y="54430"/>
                </a:lnTo>
                <a:lnTo>
                  <a:pt x="6116" y="54430"/>
                </a:lnTo>
                <a:lnTo>
                  <a:pt x="8975" y="52729"/>
                </a:lnTo>
                <a:lnTo>
                  <a:pt x="8975" y="17628"/>
                </a:lnTo>
                <a:lnTo>
                  <a:pt x="11451" y="14464"/>
                </a:lnTo>
                <a:lnTo>
                  <a:pt x="13802" y="12066"/>
                </a:lnTo>
                <a:lnTo>
                  <a:pt x="18298" y="8787"/>
                </a:lnTo>
                <a:lnTo>
                  <a:pt x="22802" y="7976"/>
                </a:lnTo>
                <a:lnTo>
                  <a:pt x="26060" y="8304"/>
                </a:lnTo>
                <a:lnTo>
                  <a:pt x="28709" y="9640"/>
                </a:lnTo>
                <a:lnTo>
                  <a:pt x="31468" y="13143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766189" y="6029838"/>
            <a:ext cx="31990" cy="67716"/>
          </a:xfrm>
          <a:custGeom>
            <a:avLst/>
            <a:gdLst/>
            <a:ahLst/>
            <a:cxnLst/>
            <a:rect l="l" t="t" r="r" b="b"/>
            <a:pathLst>
              <a:path w="31990" h="67716">
                <a:moveTo>
                  <a:pt x="17628" y="1738"/>
                </a:moveTo>
                <a:lnTo>
                  <a:pt x="17406" y="1029"/>
                </a:lnTo>
                <a:lnTo>
                  <a:pt x="14756" y="0"/>
                </a:lnTo>
                <a:lnTo>
                  <a:pt x="11527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2" y="13690"/>
                </a:lnTo>
                <a:lnTo>
                  <a:pt x="345" y="14857"/>
                </a:lnTo>
                <a:lnTo>
                  <a:pt x="0" y="17538"/>
                </a:lnTo>
                <a:lnTo>
                  <a:pt x="1811" y="21337"/>
                </a:lnTo>
                <a:lnTo>
                  <a:pt x="8651" y="21337"/>
                </a:lnTo>
                <a:lnTo>
                  <a:pt x="8651" y="5359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7" y="66686"/>
                </a:lnTo>
                <a:lnTo>
                  <a:pt x="20415" y="67716"/>
                </a:lnTo>
                <a:lnTo>
                  <a:pt x="22964" y="67716"/>
                </a:lnTo>
                <a:lnTo>
                  <a:pt x="25466" y="67550"/>
                </a:lnTo>
                <a:lnTo>
                  <a:pt x="28573" y="66953"/>
                </a:lnTo>
                <a:lnTo>
                  <a:pt x="31766" y="64249"/>
                </a:lnTo>
                <a:lnTo>
                  <a:pt x="31990" y="61682"/>
                </a:lnTo>
                <a:lnTo>
                  <a:pt x="31990" y="61009"/>
                </a:lnTo>
                <a:lnTo>
                  <a:pt x="30132" y="58356"/>
                </a:lnTo>
                <a:lnTo>
                  <a:pt x="27371" y="59422"/>
                </a:lnTo>
                <a:lnTo>
                  <a:pt x="24486" y="59842"/>
                </a:lnTo>
                <a:lnTo>
                  <a:pt x="21913" y="59842"/>
                </a:lnTo>
                <a:lnTo>
                  <a:pt x="20116" y="58964"/>
                </a:lnTo>
                <a:lnTo>
                  <a:pt x="18122" y="55436"/>
                </a:lnTo>
                <a:lnTo>
                  <a:pt x="17628" y="52819"/>
                </a:lnTo>
                <a:lnTo>
                  <a:pt x="17628" y="21337"/>
                </a:lnTo>
                <a:lnTo>
                  <a:pt x="30196" y="21337"/>
                </a:lnTo>
                <a:lnTo>
                  <a:pt x="31990" y="18886"/>
                </a:lnTo>
                <a:lnTo>
                  <a:pt x="31953" y="16243"/>
                </a:lnTo>
                <a:lnTo>
                  <a:pt x="30196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6805936" y="6042474"/>
            <a:ext cx="34664" cy="55191"/>
          </a:xfrm>
          <a:custGeom>
            <a:avLst/>
            <a:gdLst/>
            <a:ahLst/>
            <a:cxnLst/>
            <a:rect l="l" t="t" r="r" b="b"/>
            <a:pathLst>
              <a:path w="34664" h="55191">
                <a:moveTo>
                  <a:pt x="2268" y="20648"/>
                </a:moveTo>
                <a:lnTo>
                  <a:pt x="3914" y="23619"/>
                </a:lnTo>
                <a:lnTo>
                  <a:pt x="7542" y="26910"/>
                </a:lnTo>
                <a:lnTo>
                  <a:pt x="10487" y="28511"/>
                </a:lnTo>
                <a:lnTo>
                  <a:pt x="13533" y="29843"/>
                </a:lnTo>
                <a:lnTo>
                  <a:pt x="16567" y="31089"/>
                </a:lnTo>
                <a:lnTo>
                  <a:pt x="19461" y="32245"/>
                </a:lnTo>
                <a:lnTo>
                  <a:pt x="23091" y="34390"/>
                </a:lnTo>
                <a:lnTo>
                  <a:pt x="25441" y="37184"/>
                </a:lnTo>
                <a:lnTo>
                  <a:pt x="25787" y="39786"/>
                </a:lnTo>
                <a:lnTo>
                  <a:pt x="25553" y="42353"/>
                </a:lnTo>
                <a:lnTo>
                  <a:pt x="22967" y="45834"/>
                </a:lnTo>
                <a:lnTo>
                  <a:pt x="19761" y="47317"/>
                </a:lnTo>
                <a:lnTo>
                  <a:pt x="17147" y="47814"/>
                </a:lnTo>
                <a:lnTo>
                  <a:pt x="13594" y="47814"/>
                </a:lnTo>
                <a:lnTo>
                  <a:pt x="10224" y="47066"/>
                </a:lnTo>
                <a:lnTo>
                  <a:pt x="6178" y="45427"/>
                </a:lnTo>
                <a:lnTo>
                  <a:pt x="3305" y="43775"/>
                </a:lnTo>
                <a:lnTo>
                  <a:pt x="288" y="44156"/>
                </a:lnTo>
                <a:lnTo>
                  <a:pt x="0" y="46810"/>
                </a:lnTo>
                <a:lnTo>
                  <a:pt x="461" y="50227"/>
                </a:lnTo>
                <a:lnTo>
                  <a:pt x="3045" y="52372"/>
                </a:lnTo>
                <a:lnTo>
                  <a:pt x="6228" y="53708"/>
                </a:lnTo>
                <a:lnTo>
                  <a:pt x="8902" y="54493"/>
                </a:lnTo>
                <a:lnTo>
                  <a:pt x="12059" y="55054"/>
                </a:lnTo>
                <a:lnTo>
                  <a:pt x="15452" y="55191"/>
                </a:lnTo>
                <a:lnTo>
                  <a:pt x="18285" y="55191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0" y="52386"/>
                </a:lnTo>
                <a:lnTo>
                  <a:pt x="31040" y="49629"/>
                </a:lnTo>
                <a:lnTo>
                  <a:pt x="33279" y="45920"/>
                </a:lnTo>
                <a:lnTo>
                  <a:pt x="34664" y="41629"/>
                </a:lnTo>
                <a:lnTo>
                  <a:pt x="34664" y="36903"/>
                </a:lnTo>
                <a:lnTo>
                  <a:pt x="33599" y="33489"/>
                </a:lnTo>
                <a:lnTo>
                  <a:pt x="31954" y="30581"/>
                </a:lnTo>
                <a:lnTo>
                  <a:pt x="28300" y="27391"/>
                </a:lnTo>
                <a:lnTo>
                  <a:pt x="25294" y="25829"/>
                </a:lnTo>
                <a:lnTo>
                  <a:pt x="22233" y="24497"/>
                </a:lnTo>
                <a:lnTo>
                  <a:pt x="19178" y="23252"/>
                </a:lnTo>
                <a:lnTo>
                  <a:pt x="16203" y="22059"/>
                </a:lnTo>
                <a:lnTo>
                  <a:pt x="12557" y="19900"/>
                </a:lnTo>
                <a:lnTo>
                  <a:pt x="10166" y="17067"/>
                </a:lnTo>
                <a:lnTo>
                  <a:pt x="9792" y="14399"/>
                </a:lnTo>
                <a:lnTo>
                  <a:pt x="10360" y="11490"/>
                </a:lnTo>
                <a:lnTo>
                  <a:pt x="12791" y="8531"/>
                </a:lnTo>
                <a:lnTo>
                  <a:pt x="16070" y="7315"/>
                </a:lnTo>
                <a:lnTo>
                  <a:pt x="18929" y="7134"/>
                </a:lnTo>
                <a:lnTo>
                  <a:pt x="22151" y="7339"/>
                </a:lnTo>
                <a:lnTo>
                  <a:pt x="25960" y="8610"/>
                </a:lnTo>
                <a:lnTo>
                  <a:pt x="29329" y="10374"/>
                </a:lnTo>
                <a:lnTo>
                  <a:pt x="32127" y="8545"/>
                </a:lnTo>
                <a:lnTo>
                  <a:pt x="32076" y="5853"/>
                </a:lnTo>
                <a:lnTo>
                  <a:pt x="30506" y="2984"/>
                </a:lnTo>
                <a:lnTo>
                  <a:pt x="27559" y="1497"/>
                </a:lnTo>
                <a:lnTo>
                  <a:pt x="24264" y="557"/>
                </a:lnTo>
                <a:lnTo>
                  <a:pt x="21654" y="114"/>
                </a:lnTo>
                <a:lnTo>
                  <a:pt x="16070" y="0"/>
                </a:lnTo>
                <a:lnTo>
                  <a:pt x="13472" y="406"/>
                </a:lnTo>
                <a:lnTo>
                  <a:pt x="11229" y="1230"/>
                </a:lnTo>
                <a:lnTo>
                  <a:pt x="7142" y="3124"/>
                </a:lnTo>
                <a:lnTo>
                  <a:pt x="4173" y="5853"/>
                </a:lnTo>
                <a:lnTo>
                  <a:pt x="2315" y="9218"/>
                </a:lnTo>
                <a:lnTo>
                  <a:pt x="1202" y="12915"/>
                </a:lnTo>
                <a:lnTo>
                  <a:pt x="1202" y="17117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6853082" y="6084103"/>
            <a:ext cx="11696" cy="13003"/>
          </a:xfrm>
          <a:custGeom>
            <a:avLst/>
            <a:gdLst/>
            <a:ahLst/>
            <a:cxnLst/>
            <a:rect l="l" t="t" r="r" b="b"/>
            <a:pathLst>
              <a:path w="11696" h="13003">
                <a:moveTo>
                  <a:pt x="11696" y="6412"/>
                </a:moveTo>
                <a:lnTo>
                  <a:pt x="11696" y="3849"/>
                </a:lnTo>
                <a:lnTo>
                  <a:pt x="9605" y="417"/>
                </a:lnTo>
                <a:lnTo>
                  <a:pt x="5925" y="0"/>
                </a:lnTo>
                <a:lnTo>
                  <a:pt x="1273" y="1306"/>
                </a:lnTo>
                <a:lnTo>
                  <a:pt x="0" y="3949"/>
                </a:lnTo>
                <a:lnTo>
                  <a:pt x="0" y="9155"/>
                </a:lnTo>
                <a:lnTo>
                  <a:pt x="2091" y="12571"/>
                </a:lnTo>
                <a:lnTo>
                  <a:pt x="5767" y="13003"/>
                </a:lnTo>
                <a:lnTo>
                  <a:pt x="10407" y="11682"/>
                </a:lnTo>
                <a:lnTo>
                  <a:pt x="11696" y="9055"/>
                </a:lnTo>
                <a:lnTo>
                  <a:pt x="11696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4038037" y="6298369"/>
            <a:ext cx="60317" cy="72885"/>
          </a:xfrm>
          <a:custGeom>
            <a:avLst/>
            <a:gdLst/>
            <a:ahLst/>
            <a:cxnLst/>
            <a:rect l="l" t="t" r="r" b="b"/>
            <a:pathLst>
              <a:path w="60317" h="72885">
                <a:moveTo>
                  <a:pt x="486" y="72478"/>
                </a:moveTo>
                <a:lnTo>
                  <a:pt x="3145" y="72885"/>
                </a:lnTo>
                <a:lnTo>
                  <a:pt x="6685" y="72773"/>
                </a:lnTo>
                <a:lnTo>
                  <a:pt x="9373" y="70944"/>
                </a:lnTo>
                <a:lnTo>
                  <a:pt x="15144" y="53582"/>
                </a:lnTo>
                <a:lnTo>
                  <a:pt x="17481" y="45935"/>
                </a:lnTo>
                <a:lnTo>
                  <a:pt x="29613" y="9932"/>
                </a:lnTo>
                <a:lnTo>
                  <a:pt x="29933" y="0"/>
                </a:lnTo>
                <a:lnTo>
                  <a:pt x="26531" y="139"/>
                </a:lnTo>
                <a:lnTo>
                  <a:pt x="23896" y="2009"/>
                </a:lnTo>
                <a:lnTo>
                  <a:pt x="284" y="69088"/>
                </a:lnTo>
                <a:lnTo>
                  <a:pt x="0" y="69916"/>
                </a:lnTo>
                <a:lnTo>
                  <a:pt x="486" y="72478"/>
                </a:lnTo>
                <a:close/>
              </a:path>
              <a:path w="60317" h="72885">
                <a:moveTo>
                  <a:pt x="59968" y="69152"/>
                </a:moveTo>
                <a:lnTo>
                  <a:pt x="36360" y="2070"/>
                </a:lnTo>
                <a:lnTo>
                  <a:pt x="35506" y="751"/>
                </a:lnTo>
                <a:lnTo>
                  <a:pt x="32816" y="90"/>
                </a:lnTo>
                <a:lnTo>
                  <a:pt x="29933" y="0"/>
                </a:lnTo>
                <a:lnTo>
                  <a:pt x="29663" y="9932"/>
                </a:lnTo>
                <a:lnTo>
                  <a:pt x="41958" y="45935"/>
                </a:lnTo>
                <a:lnTo>
                  <a:pt x="17481" y="45935"/>
                </a:lnTo>
                <a:lnTo>
                  <a:pt x="15144" y="53582"/>
                </a:lnTo>
                <a:lnTo>
                  <a:pt x="44405" y="53582"/>
                </a:lnTo>
                <a:lnTo>
                  <a:pt x="50450" y="71160"/>
                </a:lnTo>
                <a:lnTo>
                  <a:pt x="51324" y="72392"/>
                </a:lnTo>
                <a:lnTo>
                  <a:pt x="53867" y="72859"/>
                </a:lnTo>
                <a:lnTo>
                  <a:pt x="57012" y="72885"/>
                </a:lnTo>
                <a:lnTo>
                  <a:pt x="60317" y="72021"/>
                </a:lnTo>
                <a:lnTo>
                  <a:pt x="59968" y="691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4101166" y="6298707"/>
            <a:ext cx="52611" cy="72504"/>
          </a:xfrm>
          <a:custGeom>
            <a:avLst/>
            <a:gdLst/>
            <a:ahLst/>
            <a:cxnLst/>
            <a:rect l="l" t="t" r="r" b="b"/>
            <a:pathLst>
              <a:path w="52611" h="72504">
                <a:moveTo>
                  <a:pt x="21960" y="71766"/>
                </a:moveTo>
                <a:lnTo>
                  <a:pt x="24671" y="72504"/>
                </a:lnTo>
                <a:lnTo>
                  <a:pt x="27953" y="72504"/>
                </a:lnTo>
                <a:lnTo>
                  <a:pt x="30960" y="70761"/>
                </a:lnTo>
                <a:lnTo>
                  <a:pt x="30960" y="8140"/>
                </a:lnTo>
                <a:lnTo>
                  <a:pt x="50766" y="8140"/>
                </a:lnTo>
                <a:lnTo>
                  <a:pt x="52326" y="6908"/>
                </a:lnTo>
                <a:lnTo>
                  <a:pt x="52611" y="4126"/>
                </a:lnTo>
                <a:lnTo>
                  <a:pt x="52578" y="2805"/>
                </a:lnTo>
                <a:lnTo>
                  <a:pt x="50766" y="0"/>
                </a:lnTo>
                <a:lnTo>
                  <a:pt x="1807" y="0"/>
                </a:lnTo>
                <a:lnTo>
                  <a:pt x="1012" y="213"/>
                </a:lnTo>
                <a:lnTo>
                  <a:pt x="0" y="2805"/>
                </a:lnTo>
                <a:lnTo>
                  <a:pt x="0" y="5447"/>
                </a:lnTo>
                <a:lnTo>
                  <a:pt x="1807" y="8140"/>
                </a:lnTo>
                <a:lnTo>
                  <a:pt x="21600" y="8140"/>
                </a:lnTo>
                <a:lnTo>
                  <a:pt x="21600" y="70761"/>
                </a:lnTo>
                <a:lnTo>
                  <a:pt x="21960" y="717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4164142" y="6298416"/>
            <a:ext cx="36492" cy="72504"/>
          </a:xfrm>
          <a:custGeom>
            <a:avLst/>
            <a:gdLst/>
            <a:ahLst/>
            <a:cxnLst/>
            <a:rect l="l" t="t" r="r" b="b"/>
            <a:pathLst>
              <a:path w="36492" h="72504">
                <a:moveTo>
                  <a:pt x="36492" y="68327"/>
                </a:moveTo>
                <a:lnTo>
                  <a:pt x="36460" y="66955"/>
                </a:lnTo>
                <a:lnTo>
                  <a:pt x="34598" y="64198"/>
                </a:lnTo>
                <a:lnTo>
                  <a:pt x="9359" y="64198"/>
                </a:lnTo>
                <a:lnTo>
                  <a:pt x="9359" y="1738"/>
                </a:lnTo>
                <a:lnTo>
                  <a:pt x="8985" y="737"/>
                </a:lnTo>
                <a:lnTo>
                  <a:pt x="6324" y="0"/>
                </a:lnTo>
                <a:lnTo>
                  <a:pt x="3059" y="0"/>
                </a:lnTo>
                <a:lnTo>
                  <a:pt x="0" y="1738"/>
                </a:lnTo>
                <a:lnTo>
                  <a:pt x="0" y="68593"/>
                </a:lnTo>
                <a:lnTo>
                  <a:pt x="359" y="71070"/>
                </a:lnTo>
                <a:lnTo>
                  <a:pt x="3481" y="72504"/>
                </a:lnTo>
                <a:lnTo>
                  <a:pt x="34598" y="72504"/>
                </a:lnTo>
                <a:lnTo>
                  <a:pt x="36197" y="71121"/>
                </a:lnTo>
                <a:lnTo>
                  <a:pt x="36492" y="68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4232253" y="631678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40" y="17424"/>
                </a:moveTo>
                <a:lnTo>
                  <a:pt x="43822" y="14530"/>
                </a:lnTo>
                <a:lnTo>
                  <a:pt x="43006" y="11659"/>
                </a:lnTo>
                <a:lnTo>
                  <a:pt x="39985" y="7009"/>
                </a:lnTo>
                <a:lnTo>
                  <a:pt x="36024" y="3161"/>
                </a:lnTo>
                <a:lnTo>
                  <a:pt x="33324" y="1893"/>
                </a:lnTo>
                <a:lnTo>
                  <a:pt x="30614" y="633"/>
                </a:lnTo>
                <a:lnTo>
                  <a:pt x="27349" y="0"/>
                </a:lnTo>
                <a:lnTo>
                  <a:pt x="27396" y="7199"/>
                </a:lnTo>
                <a:lnTo>
                  <a:pt x="30650" y="8586"/>
                </a:lnTo>
                <a:lnTo>
                  <a:pt x="32867" y="11339"/>
                </a:lnTo>
                <a:lnTo>
                  <a:pt x="35082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30" y="18705"/>
                </a:lnTo>
                <a:lnTo>
                  <a:pt x="10965" y="14946"/>
                </a:lnTo>
                <a:lnTo>
                  <a:pt x="13766" y="1918"/>
                </a:lnTo>
                <a:lnTo>
                  <a:pt x="10868" y="3214"/>
                </a:lnTo>
                <a:lnTo>
                  <a:pt x="8395" y="5043"/>
                </a:lnTo>
                <a:lnTo>
                  <a:pt x="4281" y="9842"/>
                </a:lnTo>
                <a:lnTo>
                  <a:pt x="2725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9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1"/>
                </a:lnTo>
                <a:lnTo>
                  <a:pt x="8331" y="50598"/>
                </a:lnTo>
                <a:lnTo>
                  <a:pt x="10882" y="52311"/>
                </a:lnTo>
                <a:lnTo>
                  <a:pt x="13900" y="53467"/>
                </a:lnTo>
                <a:lnTo>
                  <a:pt x="1693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4" y="55015"/>
                </a:lnTo>
                <a:lnTo>
                  <a:pt x="33087" y="54306"/>
                </a:lnTo>
                <a:lnTo>
                  <a:pt x="36442" y="53467"/>
                </a:lnTo>
                <a:lnTo>
                  <a:pt x="40259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21"/>
                </a:lnTo>
                <a:lnTo>
                  <a:pt x="39564" y="44513"/>
                </a:lnTo>
                <a:lnTo>
                  <a:pt x="36269" y="45820"/>
                </a:lnTo>
                <a:lnTo>
                  <a:pt x="33375" y="46749"/>
                </a:lnTo>
                <a:lnTo>
                  <a:pt x="29731" y="47523"/>
                </a:lnTo>
                <a:lnTo>
                  <a:pt x="25330" y="47725"/>
                </a:lnTo>
                <a:lnTo>
                  <a:pt x="22367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4" y="41148"/>
                </a:lnTo>
                <a:lnTo>
                  <a:pt x="10123" y="37007"/>
                </a:lnTo>
                <a:lnTo>
                  <a:pt x="9310" y="32259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52"/>
                </a:lnTo>
                <a:lnTo>
                  <a:pt x="45036" y="20497"/>
                </a:lnTo>
                <a:lnTo>
                  <a:pt x="44640" y="17424"/>
                </a:lnTo>
                <a:close/>
              </a:path>
              <a:path w="45036" h="55205">
                <a:moveTo>
                  <a:pt x="10965" y="14946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68" y="7631"/>
                </a:lnTo>
                <a:lnTo>
                  <a:pt x="23040" y="7199"/>
                </a:lnTo>
                <a:lnTo>
                  <a:pt x="27396" y="7199"/>
                </a:lnTo>
                <a:lnTo>
                  <a:pt x="27349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4291224" y="6316790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78" y="23327"/>
                </a:moveTo>
                <a:lnTo>
                  <a:pt x="33178" y="52743"/>
                </a:lnTo>
                <a:lnTo>
                  <a:pt x="33400" y="53492"/>
                </a:lnTo>
                <a:lnTo>
                  <a:pt x="36051" y="54432"/>
                </a:lnTo>
                <a:lnTo>
                  <a:pt x="39309" y="54432"/>
                </a:lnTo>
                <a:lnTo>
                  <a:pt x="42167" y="52743"/>
                </a:lnTo>
                <a:lnTo>
                  <a:pt x="42167" y="18529"/>
                </a:lnTo>
                <a:lnTo>
                  <a:pt x="41868" y="15454"/>
                </a:lnTo>
                <a:lnTo>
                  <a:pt x="41275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21" y="2829"/>
                </a:lnTo>
                <a:lnTo>
                  <a:pt x="30653" y="568"/>
                </a:lnTo>
                <a:lnTo>
                  <a:pt x="27918" y="0"/>
                </a:lnTo>
                <a:lnTo>
                  <a:pt x="21852" y="0"/>
                </a:lnTo>
                <a:lnTo>
                  <a:pt x="19091" y="723"/>
                </a:lnTo>
                <a:lnTo>
                  <a:pt x="16355" y="2209"/>
                </a:lnTo>
                <a:lnTo>
                  <a:pt x="13605" y="3667"/>
                </a:lnTo>
                <a:lnTo>
                  <a:pt x="10868" y="5979"/>
                </a:lnTo>
                <a:lnTo>
                  <a:pt x="8111" y="9143"/>
                </a:lnTo>
                <a:lnTo>
                  <a:pt x="8111" y="2209"/>
                </a:lnTo>
                <a:lnTo>
                  <a:pt x="5544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187" y="53492"/>
                </a:lnTo>
                <a:lnTo>
                  <a:pt x="2862" y="54432"/>
                </a:lnTo>
                <a:lnTo>
                  <a:pt x="6117" y="54432"/>
                </a:lnTo>
                <a:lnTo>
                  <a:pt x="8978" y="52743"/>
                </a:lnTo>
                <a:lnTo>
                  <a:pt x="8978" y="17625"/>
                </a:lnTo>
                <a:lnTo>
                  <a:pt x="11451" y="14464"/>
                </a:lnTo>
                <a:lnTo>
                  <a:pt x="13803" y="12077"/>
                </a:lnTo>
                <a:lnTo>
                  <a:pt x="18299" y="8798"/>
                </a:lnTo>
                <a:lnTo>
                  <a:pt x="22802" y="7988"/>
                </a:lnTo>
                <a:lnTo>
                  <a:pt x="26071" y="8315"/>
                </a:lnTo>
                <a:lnTo>
                  <a:pt x="28721" y="9650"/>
                </a:lnTo>
                <a:lnTo>
                  <a:pt x="31471" y="13154"/>
                </a:lnTo>
                <a:lnTo>
                  <a:pt x="32533" y="16408"/>
                </a:lnTo>
                <a:lnTo>
                  <a:pt x="33178" y="20458"/>
                </a:lnTo>
                <a:lnTo>
                  <a:pt x="33178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4346107" y="6316786"/>
            <a:ext cx="34660" cy="55209"/>
          </a:xfrm>
          <a:custGeom>
            <a:avLst/>
            <a:gdLst/>
            <a:ahLst/>
            <a:cxnLst/>
            <a:rect l="l" t="t" r="r" b="b"/>
            <a:pathLst>
              <a:path w="34660" h="55209">
                <a:moveTo>
                  <a:pt x="2264" y="20652"/>
                </a:moveTo>
                <a:lnTo>
                  <a:pt x="3912" y="23623"/>
                </a:lnTo>
                <a:lnTo>
                  <a:pt x="7548" y="26913"/>
                </a:lnTo>
                <a:lnTo>
                  <a:pt x="10482" y="28511"/>
                </a:lnTo>
                <a:lnTo>
                  <a:pt x="13528" y="29858"/>
                </a:lnTo>
                <a:lnTo>
                  <a:pt x="16567" y="31089"/>
                </a:lnTo>
                <a:lnTo>
                  <a:pt x="19461" y="32245"/>
                </a:lnTo>
                <a:lnTo>
                  <a:pt x="23089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9"/>
                </a:lnTo>
                <a:lnTo>
                  <a:pt x="19759" y="47321"/>
                </a:lnTo>
                <a:lnTo>
                  <a:pt x="17142" y="47829"/>
                </a:lnTo>
                <a:lnTo>
                  <a:pt x="13592" y="47829"/>
                </a:lnTo>
                <a:lnTo>
                  <a:pt x="10223" y="47080"/>
                </a:lnTo>
                <a:lnTo>
                  <a:pt x="6177" y="45427"/>
                </a:lnTo>
                <a:lnTo>
                  <a:pt x="3304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31"/>
                </a:lnTo>
                <a:lnTo>
                  <a:pt x="3045" y="52376"/>
                </a:lnTo>
                <a:lnTo>
                  <a:pt x="6238" y="53708"/>
                </a:lnTo>
                <a:lnTo>
                  <a:pt x="8902" y="54496"/>
                </a:lnTo>
                <a:lnTo>
                  <a:pt x="12056" y="55054"/>
                </a:lnTo>
                <a:lnTo>
                  <a:pt x="15450" y="55209"/>
                </a:lnTo>
                <a:lnTo>
                  <a:pt x="18284" y="55209"/>
                </a:lnTo>
                <a:lnTo>
                  <a:pt x="20886" y="54838"/>
                </a:lnTo>
                <a:lnTo>
                  <a:pt x="23237" y="54140"/>
                </a:lnTo>
                <a:lnTo>
                  <a:pt x="27630" y="52387"/>
                </a:lnTo>
                <a:lnTo>
                  <a:pt x="31034" y="49632"/>
                </a:lnTo>
                <a:lnTo>
                  <a:pt x="33274" y="45935"/>
                </a:lnTo>
                <a:lnTo>
                  <a:pt x="34660" y="41630"/>
                </a:lnTo>
                <a:lnTo>
                  <a:pt x="34660" y="36907"/>
                </a:lnTo>
                <a:lnTo>
                  <a:pt x="33597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32" y="24512"/>
                </a:lnTo>
                <a:lnTo>
                  <a:pt x="19177" y="23256"/>
                </a:lnTo>
                <a:lnTo>
                  <a:pt x="16202" y="22061"/>
                </a:lnTo>
                <a:lnTo>
                  <a:pt x="12552" y="19900"/>
                </a:lnTo>
                <a:lnTo>
                  <a:pt x="10166" y="17071"/>
                </a:lnTo>
                <a:lnTo>
                  <a:pt x="9791" y="14403"/>
                </a:lnTo>
                <a:lnTo>
                  <a:pt x="10374" y="11494"/>
                </a:lnTo>
                <a:lnTo>
                  <a:pt x="12801" y="8535"/>
                </a:lnTo>
                <a:lnTo>
                  <a:pt x="16066" y="7315"/>
                </a:lnTo>
                <a:lnTo>
                  <a:pt x="18928" y="7138"/>
                </a:lnTo>
                <a:lnTo>
                  <a:pt x="22157" y="7354"/>
                </a:lnTo>
                <a:lnTo>
                  <a:pt x="25958" y="8610"/>
                </a:lnTo>
                <a:lnTo>
                  <a:pt x="29329" y="10378"/>
                </a:lnTo>
                <a:lnTo>
                  <a:pt x="32137" y="8549"/>
                </a:lnTo>
                <a:lnTo>
                  <a:pt x="32075" y="5867"/>
                </a:lnTo>
                <a:lnTo>
                  <a:pt x="30502" y="2998"/>
                </a:lnTo>
                <a:lnTo>
                  <a:pt x="27557" y="1512"/>
                </a:lnTo>
                <a:lnTo>
                  <a:pt x="24263" y="561"/>
                </a:lnTo>
                <a:lnTo>
                  <a:pt x="21649" y="115"/>
                </a:lnTo>
                <a:lnTo>
                  <a:pt x="16066" y="0"/>
                </a:lnTo>
                <a:lnTo>
                  <a:pt x="13470" y="406"/>
                </a:lnTo>
                <a:lnTo>
                  <a:pt x="11242" y="1234"/>
                </a:lnTo>
                <a:lnTo>
                  <a:pt x="7142" y="3139"/>
                </a:lnTo>
                <a:lnTo>
                  <a:pt x="4171" y="5857"/>
                </a:lnTo>
                <a:lnTo>
                  <a:pt x="2329" y="9234"/>
                </a:lnTo>
                <a:lnTo>
                  <a:pt x="1201" y="12931"/>
                </a:lnTo>
                <a:lnTo>
                  <a:pt x="1201" y="17132"/>
                </a:lnTo>
                <a:lnTo>
                  <a:pt x="2264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4393091" y="6317589"/>
            <a:ext cx="42213" cy="54392"/>
          </a:xfrm>
          <a:custGeom>
            <a:avLst/>
            <a:gdLst/>
            <a:ahLst/>
            <a:cxnLst/>
            <a:rect l="l" t="t" r="r" b="b"/>
            <a:pathLst>
              <a:path w="42213" h="54392">
                <a:moveTo>
                  <a:pt x="36064" y="0"/>
                </a:moveTo>
                <a:lnTo>
                  <a:pt x="33187" y="1713"/>
                </a:lnTo>
                <a:lnTo>
                  <a:pt x="33187" y="36817"/>
                </a:lnTo>
                <a:lnTo>
                  <a:pt x="30675" y="39978"/>
                </a:lnTo>
                <a:lnTo>
                  <a:pt x="28309" y="42379"/>
                </a:lnTo>
                <a:lnTo>
                  <a:pt x="23853" y="45655"/>
                </a:lnTo>
                <a:lnTo>
                  <a:pt x="19363" y="46469"/>
                </a:lnTo>
                <a:lnTo>
                  <a:pt x="16106" y="46126"/>
                </a:lnTo>
                <a:lnTo>
                  <a:pt x="13496" y="44754"/>
                </a:lnTo>
                <a:lnTo>
                  <a:pt x="10709" y="41288"/>
                </a:lnTo>
                <a:lnTo>
                  <a:pt x="9654" y="38012"/>
                </a:lnTo>
                <a:lnTo>
                  <a:pt x="9024" y="33897"/>
                </a:lnTo>
                <a:lnTo>
                  <a:pt x="9024" y="1713"/>
                </a:lnTo>
                <a:lnTo>
                  <a:pt x="8667" y="749"/>
                </a:lnTo>
                <a:lnTo>
                  <a:pt x="6104" y="0"/>
                </a:lnTo>
                <a:lnTo>
                  <a:pt x="2908" y="0"/>
                </a:lnTo>
                <a:lnTo>
                  <a:pt x="0" y="1713"/>
                </a:lnTo>
                <a:lnTo>
                  <a:pt x="0" y="35826"/>
                </a:lnTo>
                <a:lnTo>
                  <a:pt x="298" y="38926"/>
                </a:lnTo>
                <a:lnTo>
                  <a:pt x="889" y="41479"/>
                </a:lnTo>
                <a:lnTo>
                  <a:pt x="1497" y="44016"/>
                </a:lnTo>
                <a:lnTo>
                  <a:pt x="3848" y="48171"/>
                </a:lnTo>
                <a:lnTo>
                  <a:pt x="7044" y="51612"/>
                </a:lnTo>
                <a:lnTo>
                  <a:pt x="11512" y="53834"/>
                </a:lnTo>
                <a:lnTo>
                  <a:pt x="14248" y="54392"/>
                </a:lnTo>
                <a:lnTo>
                  <a:pt x="20303" y="54392"/>
                </a:lnTo>
                <a:lnTo>
                  <a:pt x="23064" y="53668"/>
                </a:lnTo>
                <a:lnTo>
                  <a:pt x="25789" y="52210"/>
                </a:lnTo>
                <a:lnTo>
                  <a:pt x="28511" y="50760"/>
                </a:lnTo>
                <a:lnTo>
                  <a:pt x="31258" y="48463"/>
                </a:lnTo>
                <a:lnTo>
                  <a:pt x="34055" y="45302"/>
                </a:lnTo>
                <a:lnTo>
                  <a:pt x="34055" y="52236"/>
                </a:lnTo>
                <a:lnTo>
                  <a:pt x="36619" y="53633"/>
                </a:lnTo>
                <a:lnTo>
                  <a:pt x="39541" y="53633"/>
                </a:lnTo>
                <a:lnTo>
                  <a:pt x="42213" y="51944"/>
                </a:lnTo>
                <a:lnTo>
                  <a:pt x="42213" y="1713"/>
                </a:lnTo>
                <a:lnTo>
                  <a:pt x="41964" y="953"/>
                </a:lnTo>
                <a:lnTo>
                  <a:pt x="39289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4452152" y="631678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8" y="53492"/>
                </a:lnTo>
                <a:lnTo>
                  <a:pt x="2872" y="54432"/>
                </a:lnTo>
                <a:lnTo>
                  <a:pt x="6126" y="54432"/>
                </a:lnTo>
                <a:lnTo>
                  <a:pt x="8989" y="52743"/>
                </a:lnTo>
                <a:lnTo>
                  <a:pt x="8989" y="19710"/>
                </a:lnTo>
                <a:lnTo>
                  <a:pt x="10262" y="17665"/>
                </a:lnTo>
                <a:lnTo>
                  <a:pt x="12466" y="14514"/>
                </a:lnTo>
                <a:lnTo>
                  <a:pt x="14522" y="11962"/>
                </a:lnTo>
                <a:lnTo>
                  <a:pt x="17365" y="9636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38"/>
                </a:lnTo>
                <a:lnTo>
                  <a:pt x="28533" y="8431"/>
                </a:lnTo>
                <a:lnTo>
                  <a:pt x="28583" y="3261"/>
                </a:lnTo>
                <a:lnTo>
                  <a:pt x="26233" y="708"/>
                </a:lnTo>
                <a:lnTo>
                  <a:pt x="23111" y="86"/>
                </a:lnTo>
                <a:lnTo>
                  <a:pt x="20450" y="0"/>
                </a:lnTo>
                <a:lnTo>
                  <a:pt x="17344" y="698"/>
                </a:lnTo>
                <a:lnTo>
                  <a:pt x="14183" y="2653"/>
                </a:lnTo>
                <a:lnTo>
                  <a:pt x="10720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798"/>
                </a:lnTo>
                <a:lnTo>
                  <a:pt x="2574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4487896" y="631678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29" y="17424"/>
                </a:moveTo>
                <a:lnTo>
                  <a:pt x="43822" y="14530"/>
                </a:lnTo>
                <a:lnTo>
                  <a:pt x="42994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14" y="1893"/>
                </a:lnTo>
                <a:lnTo>
                  <a:pt x="30614" y="633"/>
                </a:lnTo>
                <a:lnTo>
                  <a:pt x="27349" y="0"/>
                </a:lnTo>
                <a:lnTo>
                  <a:pt x="27381" y="7199"/>
                </a:lnTo>
                <a:lnTo>
                  <a:pt x="30653" y="8586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6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6" y="18705"/>
                </a:lnTo>
                <a:lnTo>
                  <a:pt x="10965" y="14946"/>
                </a:lnTo>
                <a:lnTo>
                  <a:pt x="13766" y="1918"/>
                </a:lnTo>
                <a:lnTo>
                  <a:pt x="10857" y="3214"/>
                </a:lnTo>
                <a:lnTo>
                  <a:pt x="8394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1"/>
                </a:lnTo>
                <a:lnTo>
                  <a:pt x="6263" y="48337"/>
                </a:lnTo>
                <a:lnTo>
                  <a:pt x="10868" y="52311"/>
                </a:lnTo>
                <a:lnTo>
                  <a:pt x="13900" y="53467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4" y="55015"/>
                </a:lnTo>
                <a:lnTo>
                  <a:pt x="33087" y="54306"/>
                </a:lnTo>
                <a:lnTo>
                  <a:pt x="36446" y="53467"/>
                </a:lnTo>
                <a:lnTo>
                  <a:pt x="40259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7" y="44121"/>
                </a:lnTo>
                <a:lnTo>
                  <a:pt x="39552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5" y="47523"/>
                </a:lnTo>
                <a:lnTo>
                  <a:pt x="25314" y="47725"/>
                </a:lnTo>
                <a:lnTo>
                  <a:pt x="22359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8" y="29462"/>
                </a:lnTo>
                <a:lnTo>
                  <a:pt x="43985" y="28548"/>
                </a:lnTo>
                <a:lnTo>
                  <a:pt x="45039" y="25452"/>
                </a:lnTo>
                <a:lnTo>
                  <a:pt x="45039" y="20497"/>
                </a:lnTo>
                <a:lnTo>
                  <a:pt x="44629" y="17424"/>
                </a:lnTo>
                <a:close/>
              </a:path>
              <a:path w="45039" h="55205">
                <a:moveTo>
                  <a:pt x="10965" y="14946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6" y="7631"/>
                </a:lnTo>
                <a:lnTo>
                  <a:pt x="23040" y="7199"/>
                </a:lnTo>
                <a:lnTo>
                  <a:pt x="27381" y="7199"/>
                </a:lnTo>
                <a:lnTo>
                  <a:pt x="27349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4565714" y="6304165"/>
            <a:ext cx="31988" cy="67715"/>
          </a:xfrm>
          <a:custGeom>
            <a:avLst/>
            <a:gdLst/>
            <a:ahLst/>
            <a:cxnLst/>
            <a:rect l="l" t="t" r="r" b="b"/>
            <a:pathLst>
              <a:path w="31988" h="67715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8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1" y="64947"/>
                </a:lnTo>
                <a:lnTo>
                  <a:pt x="16426" y="66674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6" y="67538"/>
                </a:lnTo>
                <a:lnTo>
                  <a:pt x="28568" y="66955"/>
                </a:lnTo>
                <a:lnTo>
                  <a:pt x="31766" y="64249"/>
                </a:lnTo>
                <a:lnTo>
                  <a:pt x="31988" y="61685"/>
                </a:lnTo>
                <a:lnTo>
                  <a:pt x="31988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08" y="59828"/>
                </a:lnTo>
                <a:lnTo>
                  <a:pt x="20116" y="58953"/>
                </a:lnTo>
                <a:lnTo>
                  <a:pt x="18125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92" y="21322"/>
                </a:lnTo>
                <a:lnTo>
                  <a:pt x="31988" y="18870"/>
                </a:lnTo>
                <a:lnTo>
                  <a:pt x="31949" y="16231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4609386" y="6293218"/>
            <a:ext cx="42162" cy="78004"/>
          </a:xfrm>
          <a:custGeom>
            <a:avLst/>
            <a:gdLst/>
            <a:ahLst/>
            <a:cxnLst/>
            <a:rect l="l" t="t" r="r" b="b"/>
            <a:pathLst>
              <a:path w="42162" h="78004">
                <a:moveTo>
                  <a:pt x="33173" y="46899"/>
                </a:moveTo>
                <a:lnTo>
                  <a:pt x="33173" y="76315"/>
                </a:lnTo>
                <a:lnTo>
                  <a:pt x="33400" y="77064"/>
                </a:lnTo>
                <a:lnTo>
                  <a:pt x="36046" y="78004"/>
                </a:lnTo>
                <a:lnTo>
                  <a:pt x="39301" y="78004"/>
                </a:lnTo>
                <a:lnTo>
                  <a:pt x="42162" y="76315"/>
                </a:lnTo>
                <a:lnTo>
                  <a:pt x="42162" y="42127"/>
                </a:lnTo>
                <a:lnTo>
                  <a:pt x="41868" y="39027"/>
                </a:lnTo>
                <a:lnTo>
                  <a:pt x="41259" y="36485"/>
                </a:lnTo>
                <a:lnTo>
                  <a:pt x="40665" y="33933"/>
                </a:lnTo>
                <a:lnTo>
                  <a:pt x="38303" y="29818"/>
                </a:lnTo>
                <a:lnTo>
                  <a:pt x="35118" y="26402"/>
                </a:lnTo>
                <a:lnTo>
                  <a:pt x="30650" y="24141"/>
                </a:lnTo>
                <a:lnTo>
                  <a:pt x="27914" y="23572"/>
                </a:lnTo>
                <a:lnTo>
                  <a:pt x="21995" y="23572"/>
                </a:lnTo>
                <a:lnTo>
                  <a:pt x="19361" y="24245"/>
                </a:lnTo>
                <a:lnTo>
                  <a:pt x="16750" y="25603"/>
                </a:lnTo>
                <a:lnTo>
                  <a:pt x="14133" y="26963"/>
                </a:lnTo>
                <a:lnTo>
                  <a:pt x="11548" y="29033"/>
                </a:lnTo>
                <a:lnTo>
                  <a:pt x="8971" y="31827"/>
                </a:lnTo>
                <a:lnTo>
                  <a:pt x="8971" y="1752"/>
                </a:lnTo>
                <a:lnTo>
                  <a:pt x="8761" y="963"/>
                </a:lnTo>
                <a:lnTo>
                  <a:pt x="611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58" y="78004"/>
                </a:lnTo>
                <a:lnTo>
                  <a:pt x="6112" y="78004"/>
                </a:lnTo>
                <a:lnTo>
                  <a:pt x="8971" y="76315"/>
                </a:lnTo>
                <a:lnTo>
                  <a:pt x="8971" y="41197"/>
                </a:lnTo>
                <a:lnTo>
                  <a:pt x="11451" y="38036"/>
                </a:lnTo>
                <a:lnTo>
                  <a:pt x="13802" y="35650"/>
                </a:lnTo>
                <a:lnTo>
                  <a:pt x="18294" y="32371"/>
                </a:lnTo>
                <a:lnTo>
                  <a:pt x="22801" y="31560"/>
                </a:lnTo>
                <a:lnTo>
                  <a:pt x="26060" y="31888"/>
                </a:lnTo>
                <a:lnTo>
                  <a:pt x="28709" y="33223"/>
                </a:lnTo>
                <a:lnTo>
                  <a:pt x="31466" y="36727"/>
                </a:lnTo>
                <a:lnTo>
                  <a:pt x="32532" y="39980"/>
                </a:lnTo>
                <a:lnTo>
                  <a:pt x="33173" y="44030"/>
                </a:lnTo>
                <a:lnTo>
                  <a:pt x="33173" y="468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4664876" y="631677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87" y="42077"/>
                </a:moveTo>
                <a:lnTo>
                  <a:pt x="9964" y="54165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8" y="47397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84"/>
                </a:lnTo>
                <a:lnTo>
                  <a:pt x="9187" y="42077"/>
                </a:lnTo>
                <a:close/>
              </a:path>
              <a:path w="22928" h="55206">
                <a:moveTo>
                  <a:pt x="34625" y="54432"/>
                </a:moveTo>
                <a:lnTo>
                  <a:pt x="37313" y="54471"/>
                </a:lnTo>
                <a:lnTo>
                  <a:pt x="40198" y="52809"/>
                </a:lnTo>
                <a:lnTo>
                  <a:pt x="40198" y="15811"/>
                </a:lnTo>
                <a:lnTo>
                  <a:pt x="39852" y="13068"/>
                </a:lnTo>
                <a:lnTo>
                  <a:pt x="38477" y="8384"/>
                </a:lnTo>
                <a:lnTo>
                  <a:pt x="35838" y="4828"/>
                </a:lnTo>
                <a:lnTo>
                  <a:pt x="32324" y="2059"/>
                </a:lnTo>
                <a:lnTo>
                  <a:pt x="27396" y="421"/>
                </a:lnTo>
                <a:lnTo>
                  <a:pt x="24400" y="0"/>
                </a:lnTo>
                <a:lnTo>
                  <a:pt x="20887" y="0"/>
                </a:lnTo>
                <a:lnTo>
                  <a:pt x="17122" y="180"/>
                </a:lnTo>
                <a:lnTo>
                  <a:pt x="13431" y="888"/>
                </a:lnTo>
                <a:lnTo>
                  <a:pt x="10166" y="1879"/>
                </a:lnTo>
                <a:lnTo>
                  <a:pt x="7228" y="3009"/>
                </a:lnTo>
                <a:lnTo>
                  <a:pt x="3506" y="5360"/>
                </a:lnTo>
                <a:lnTo>
                  <a:pt x="2390" y="8180"/>
                </a:lnTo>
                <a:lnTo>
                  <a:pt x="2689" y="11494"/>
                </a:lnTo>
                <a:lnTo>
                  <a:pt x="5274" y="12409"/>
                </a:lnTo>
                <a:lnTo>
                  <a:pt x="8157" y="10731"/>
                </a:lnTo>
                <a:lnTo>
                  <a:pt x="10807" y="9436"/>
                </a:lnTo>
                <a:lnTo>
                  <a:pt x="14100" y="8294"/>
                </a:lnTo>
                <a:lnTo>
                  <a:pt x="17852" y="7481"/>
                </a:lnTo>
                <a:lnTo>
                  <a:pt x="22136" y="7481"/>
                </a:lnTo>
                <a:lnTo>
                  <a:pt x="25289" y="8244"/>
                </a:lnTo>
                <a:lnTo>
                  <a:pt x="27857" y="9486"/>
                </a:lnTo>
                <a:lnTo>
                  <a:pt x="30279" y="12687"/>
                </a:lnTo>
                <a:lnTo>
                  <a:pt x="31075" y="15674"/>
                </a:lnTo>
                <a:lnTo>
                  <a:pt x="31269" y="19317"/>
                </a:lnTo>
                <a:lnTo>
                  <a:pt x="31269" y="23230"/>
                </a:lnTo>
                <a:lnTo>
                  <a:pt x="20711" y="23230"/>
                </a:lnTo>
                <a:lnTo>
                  <a:pt x="17297" y="23573"/>
                </a:lnTo>
                <a:lnTo>
                  <a:pt x="14251" y="24256"/>
                </a:lnTo>
                <a:lnTo>
                  <a:pt x="11202" y="24945"/>
                </a:lnTo>
                <a:lnTo>
                  <a:pt x="8629" y="25974"/>
                </a:lnTo>
                <a:lnTo>
                  <a:pt x="4420" y="2872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8" y="49885"/>
                </a:lnTo>
                <a:lnTo>
                  <a:pt x="6116" y="52491"/>
                </a:lnTo>
                <a:lnTo>
                  <a:pt x="9964" y="54165"/>
                </a:lnTo>
                <a:lnTo>
                  <a:pt x="9187" y="42077"/>
                </a:lnTo>
                <a:lnTo>
                  <a:pt x="9187" y="39474"/>
                </a:lnTo>
                <a:lnTo>
                  <a:pt x="10029" y="35420"/>
                </a:lnTo>
                <a:lnTo>
                  <a:pt x="12664" y="32400"/>
                </a:lnTo>
                <a:lnTo>
                  <a:pt x="15375" y="30938"/>
                </a:lnTo>
                <a:lnTo>
                  <a:pt x="19000" y="30088"/>
                </a:lnTo>
                <a:lnTo>
                  <a:pt x="23609" y="29872"/>
                </a:lnTo>
                <a:lnTo>
                  <a:pt x="31269" y="29872"/>
                </a:lnTo>
                <a:lnTo>
                  <a:pt x="31269" y="40525"/>
                </a:lnTo>
                <a:lnTo>
                  <a:pt x="26939" y="44946"/>
                </a:lnTo>
                <a:lnTo>
                  <a:pt x="22928" y="47397"/>
                </a:lnTo>
                <a:lnTo>
                  <a:pt x="19908" y="55206"/>
                </a:lnTo>
                <a:lnTo>
                  <a:pt x="22694" y="54547"/>
                </a:lnTo>
                <a:lnTo>
                  <a:pt x="25330" y="53251"/>
                </a:lnTo>
                <a:lnTo>
                  <a:pt x="27939" y="51944"/>
                </a:lnTo>
                <a:lnTo>
                  <a:pt x="32475" y="47779"/>
                </a:lnTo>
                <a:lnTo>
                  <a:pt x="32475" y="5280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4714887" y="630416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8" y="1738"/>
                </a:moveTo>
                <a:lnTo>
                  <a:pt x="17402" y="1014"/>
                </a:lnTo>
                <a:lnTo>
                  <a:pt x="14752" y="0"/>
                </a:lnTo>
                <a:lnTo>
                  <a:pt x="1152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2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1" y="21322"/>
                </a:lnTo>
                <a:lnTo>
                  <a:pt x="8651" y="53582"/>
                </a:lnTo>
                <a:lnTo>
                  <a:pt x="944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3" y="66674"/>
                </a:lnTo>
                <a:lnTo>
                  <a:pt x="20411" y="67715"/>
                </a:lnTo>
                <a:lnTo>
                  <a:pt x="22960" y="67715"/>
                </a:lnTo>
                <a:lnTo>
                  <a:pt x="25462" y="67538"/>
                </a:lnTo>
                <a:lnTo>
                  <a:pt x="28583" y="66955"/>
                </a:lnTo>
                <a:lnTo>
                  <a:pt x="31762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3" y="59828"/>
                </a:lnTo>
                <a:lnTo>
                  <a:pt x="21910" y="59828"/>
                </a:lnTo>
                <a:lnTo>
                  <a:pt x="20126" y="58953"/>
                </a:lnTo>
                <a:lnTo>
                  <a:pt x="18133" y="55421"/>
                </a:lnTo>
                <a:lnTo>
                  <a:pt x="17628" y="52807"/>
                </a:lnTo>
                <a:lnTo>
                  <a:pt x="17628" y="21322"/>
                </a:lnTo>
                <a:lnTo>
                  <a:pt x="30189" y="21322"/>
                </a:lnTo>
                <a:lnTo>
                  <a:pt x="31990" y="18870"/>
                </a:lnTo>
                <a:lnTo>
                  <a:pt x="31949" y="16231"/>
                </a:lnTo>
                <a:lnTo>
                  <a:pt x="30189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4780624" y="631677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7" y="42077"/>
                </a:moveTo>
                <a:lnTo>
                  <a:pt x="9974" y="54165"/>
                </a:lnTo>
                <a:lnTo>
                  <a:pt x="14391" y="55206"/>
                </a:lnTo>
                <a:lnTo>
                  <a:pt x="19903" y="55206"/>
                </a:lnTo>
                <a:lnTo>
                  <a:pt x="22924" y="47397"/>
                </a:lnTo>
                <a:lnTo>
                  <a:pt x="18380" y="48005"/>
                </a:lnTo>
                <a:lnTo>
                  <a:pt x="15486" y="48005"/>
                </a:lnTo>
                <a:lnTo>
                  <a:pt x="11609" y="45684"/>
                </a:lnTo>
                <a:lnTo>
                  <a:pt x="9197" y="42077"/>
                </a:lnTo>
                <a:close/>
              </a:path>
              <a:path w="22924" h="55206">
                <a:moveTo>
                  <a:pt x="34635" y="54432"/>
                </a:moveTo>
                <a:lnTo>
                  <a:pt x="37310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43" y="13068"/>
                </a:lnTo>
                <a:lnTo>
                  <a:pt x="38472" y="8384"/>
                </a:lnTo>
                <a:lnTo>
                  <a:pt x="35848" y="4828"/>
                </a:lnTo>
                <a:lnTo>
                  <a:pt x="32331" y="2059"/>
                </a:lnTo>
                <a:lnTo>
                  <a:pt x="27406" y="421"/>
                </a:lnTo>
                <a:lnTo>
                  <a:pt x="24400" y="0"/>
                </a:lnTo>
                <a:lnTo>
                  <a:pt x="20882" y="0"/>
                </a:lnTo>
                <a:lnTo>
                  <a:pt x="17132" y="180"/>
                </a:lnTo>
                <a:lnTo>
                  <a:pt x="13441" y="888"/>
                </a:lnTo>
                <a:lnTo>
                  <a:pt x="10172" y="1879"/>
                </a:lnTo>
                <a:lnTo>
                  <a:pt x="7238" y="3009"/>
                </a:lnTo>
                <a:lnTo>
                  <a:pt x="3502" y="5360"/>
                </a:lnTo>
                <a:lnTo>
                  <a:pt x="2386" y="8180"/>
                </a:lnTo>
                <a:lnTo>
                  <a:pt x="2684" y="11494"/>
                </a:lnTo>
                <a:lnTo>
                  <a:pt x="5269" y="12409"/>
                </a:lnTo>
                <a:lnTo>
                  <a:pt x="8167" y="10731"/>
                </a:lnTo>
                <a:lnTo>
                  <a:pt x="10817" y="9436"/>
                </a:lnTo>
                <a:lnTo>
                  <a:pt x="14108" y="8294"/>
                </a:lnTo>
                <a:lnTo>
                  <a:pt x="17862" y="7481"/>
                </a:lnTo>
                <a:lnTo>
                  <a:pt x="22146" y="7481"/>
                </a:lnTo>
                <a:lnTo>
                  <a:pt x="25299" y="8244"/>
                </a:lnTo>
                <a:lnTo>
                  <a:pt x="27867" y="9486"/>
                </a:lnTo>
                <a:lnTo>
                  <a:pt x="30275" y="12687"/>
                </a:lnTo>
                <a:lnTo>
                  <a:pt x="31070" y="15674"/>
                </a:lnTo>
                <a:lnTo>
                  <a:pt x="31280" y="19317"/>
                </a:lnTo>
                <a:lnTo>
                  <a:pt x="31280" y="23230"/>
                </a:lnTo>
                <a:lnTo>
                  <a:pt x="20721" y="23230"/>
                </a:lnTo>
                <a:lnTo>
                  <a:pt x="17293" y="23573"/>
                </a:lnTo>
                <a:lnTo>
                  <a:pt x="14244" y="24256"/>
                </a:lnTo>
                <a:lnTo>
                  <a:pt x="11198" y="24945"/>
                </a:lnTo>
                <a:lnTo>
                  <a:pt x="8624" y="25974"/>
                </a:lnTo>
                <a:lnTo>
                  <a:pt x="4417" y="28728"/>
                </a:lnTo>
                <a:lnTo>
                  <a:pt x="168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91"/>
                </a:lnTo>
                <a:lnTo>
                  <a:pt x="9974" y="54165"/>
                </a:lnTo>
                <a:lnTo>
                  <a:pt x="9197" y="42077"/>
                </a:lnTo>
                <a:lnTo>
                  <a:pt x="9197" y="39474"/>
                </a:lnTo>
                <a:lnTo>
                  <a:pt x="10025" y="35420"/>
                </a:lnTo>
                <a:lnTo>
                  <a:pt x="12674" y="32400"/>
                </a:lnTo>
                <a:lnTo>
                  <a:pt x="15370" y="30938"/>
                </a:lnTo>
                <a:lnTo>
                  <a:pt x="19000" y="30088"/>
                </a:lnTo>
                <a:lnTo>
                  <a:pt x="23604" y="29872"/>
                </a:lnTo>
                <a:lnTo>
                  <a:pt x="31280" y="29872"/>
                </a:lnTo>
                <a:lnTo>
                  <a:pt x="31280" y="40525"/>
                </a:lnTo>
                <a:lnTo>
                  <a:pt x="26945" y="44946"/>
                </a:lnTo>
                <a:lnTo>
                  <a:pt x="22924" y="47397"/>
                </a:lnTo>
                <a:lnTo>
                  <a:pt x="19903" y="55206"/>
                </a:lnTo>
                <a:lnTo>
                  <a:pt x="22689" y="54547"/>
                </a:lnTo>
                <a:lnTo>
                  <a:pt x="25325" y="53251"/>
                </a:lnTo>
                <a:lnTo>
                  <a:pt x="27938" y="51944"/>
                </a:lnTo>
                <a:lnTo>
                  <a:pt x="32478" y="47779"/>
                </a:lnTo>
                <a:lnTo>
                  <a:pt x="32478" y="5280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4837164" y="6293218"/>
            <a:ext cx="8978" cy="78004"/>
          </a:xfrm>
          <a:custGeom>
            <a:avLst/>
            <a:gdLst/>
            <a:ahLst/>
            <a:cxnLst/>
            <a:rect l="l" t="t" r="r" b="b"/>
            <a:pathLst>
              <a:path w="8978" h="78004">
                <a:moveTo>
                  <a:pt x="8978" y="76315"/>
                </a:moveTo>
                <a:lnTo>
                  <a:pt x="8978" y="1752"/>
                </a:lnTo>
                <a:lnTo>
                  <a:pt x="8752" y="963"/>
                </a:lnTo>
                <a:lnTo>
                  <a:pt x="6117" y="0"/>
                </a:lnTo>
                <a:lnTo>
                  <a:pt x="2874" y="0"/>
                </a:lnTo>
                <a:lnTo>
                  <a:pt x="0" y="1752"/>
                </a:lnTo>
                <a:lnTo>
                  <a:pt x="0" y="76315"/>
                </a:lnTo>
                <a:lnTo>
                  <a:pt x="325" y="77266"/>
                </a:lnTo>
                <a:lnTo>
                  <a:pt x="2874" y="78004"/>
                </a:lnTo>
                <a:lnTo>
                  <a:pt x="6117" y="78004"/>
                </a:lnTo>
                <a:lnTo>
                  <a:pt x="8978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4862541" y="6293218"/>
            <a:ext cx="8975" cy="78004"/>
          </a:xfrm>
          <a:custGeom>
            <a:avLst/>
            <a:gdLst/>
            <a:ahLst/>
            <a:cxnLst/>
            <a:rect l="l" t="t" r="r" b="b"/>
            <a:pathLst>
              <a:path w="8975" h="78004">
                <a:moveTo>
                  <a:pt x="8975" y="76315"/>
                </a:moveTo>
                <a:lnTo>
                  <a:pt x="8975" y="1752"/>
                </a:lnTo>
                <a:lnTo>
                  <a:pt x="8751" y="963"/>
                </a:lnTo>
                <a:lnTo>
                  <a:pt x="611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323" y="77266"/>
                </a:lnTo>
                <a:lnTo>
                  <a:pt x="2872" y="78004"/>
                </a:lnTo>
                <a:lnTo>
                  <a:pt x="6116" y="78004"/>
                </a:lnTo>
                <a:lnTo>
                  <a:pt x="8975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4909378" y="6316786"/>
            <a:ext cx="34663" cy="55209"/>
          </a:xfrm>
          <a:custGeom>
            <a:avLst/>
            <a:gdLst/>
            <a:ahLst/>
            <a:cxnLst/>
            <a:rect l="l" t="t" r="r" b="b"/>
            <a:pathLst>
              <a:path w="34663" h="55209">
                <a:moveTo>
                  <a:pt x="2266" y="20652"/>
                </a:moveTo>
                <a:lnTo>
                  <a:pt x="3912" y="23623"/>
                </a:lnTo>
                <a:lnTo>
                  <a:pt x="7552" y="26913"/>
                </a:lnTo>
                <a:lnTo>
                  <a:pt x="10486" y="28511"/>
                </a:lnTo>
                <a:lnTo>
                  <a:pt x="13531" y="29858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9" y="34405"/>
                </a:lnTo>
                <a:lnTo>
                  <a:pt x="25440" y="37198"/>
                </a:lnTo>
                <a:lnTo>
                  <a:pt x="25789" y="39801"/>
                </a:lnTo>
                <a:lnTo>
                  <a:pt x="25556" y="42368"/>
                </a:lnTo>
                <a:lnTo>
                  <a:pt x="22964" y="45849"/>
                </a:lnTo>
                <a:lnTo>
                  <a:pt x="19759" y="47321"/>
                </a:lnTo>
                <a:lnTo>
                  <a:pt x="17146" y="47829"/>
                </a:lnTo>
                <a:lnTo>
                  <a:pt x="13596" y="47829"/>
                </a:lnTo>
                <a:lnTo>
                  <a:pt x="10227" y="47080"/>
                </a:lnTo>
                <a:lnTo>
                  <a:pt x="6181" y="45427"/>
                </a:lnTo>
                <a:lnTo>
                  <a:pt x="3308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59" y="50231"/>
                </a:lnTo>
                <a:lnTo>
                  <a:pt x="3045" y="52376"/>
                </a:lnTo>
                <a:lnTo>
                  <a:pt x="6238" y="53708"/>
                </a:lnTo>
                <a:lnTo>
                  <a:pt x="8902" y="54496"/>
                </a:lnTo>
                <a:lnTo>
                  <a:pt x="12059" y="55054"/>
                </a:lnTo>
                <a:lnTo>
                  <a:pt x="15450" y="55209"/>
                </a:lnTo>
                <a:lnTo>
                  <a:pt x="18287" y="55209"/>
                </a:lnTo>
                <a:lnTo>
                  <a:pt x="20886" y="54838"/>
                </a:lnTo>
                <a:lnTo>
                  <a:pt x="23237" y="54140"/>
                </a:lnTo>
                <a:lnTo>
                  <a:pt x="27632" y="52387"/>
                </a:lnTo>
                <a:lnTo>
                  <a:pt x="31034" y="49632"/>
                </a:lnTo>
                <a:lnTo>
                  <a:pt x="33277" y="45935"/>
                </a:lnTo>
                <a:lnTo>
                  <a:pt x="34663" y="41630"/>
                </a:lnTo>
                <a:lnTo>
                  <a:pt x="34663" y="36907"/>
                </a:lnTo>
                <a:lnTo>
                  <a:pt x="33601" y="33491"/>
                </a:lnTo>
                <a:lnTo>
                  <a:pt x="31953" y="30581"/>
                </a:lnTo>
                <a:lnTo>
                  <a:pt x="28303" y="27406"/>
                </a:lnTo>
                <a:lnTo>
                  <a:pt x="25289" y="25844"/>
                </a:lnTo>
                <a:lnTo>
                  <a:pt x="22232" y="24512"/>
                </a:lnTo>
                <a:lnTo>
                  <a:pt x="19176" y="23256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6" y="17071"/>
                </a:lnTo>
                <a:lnTo>
                  <a:pt x="9795" y="14403"/>
                </a:lnTo>
                <a:lnTo>
                  <a:pt x="10378" y="11494"/>
                </a:lnTo>
                <a:lnTo>
                  <a:pt x="12801" y="8535"/>
                </a:lnTo>
                <a:lnTo>
                  <a:pt x="16070" y="7315"/>
                </a:lnTo>
                <a:lnTo>
                  <a:pt x="18928" y="7138"/>
                </a:lnTo>
                <a:lnTo>
                  <a:pt x="22161" y="7354"/>
                </a:lnTo>
                <a:lnTo>
                  <a:pt x="25962" y="8610"/>
                </a:lnTo>
                <a:lnTo>
                  <a:pt x="29329" y="10378"/>
                </a:lnTo>
                <a:lnTo>
                  <a:pt x="32137" y="8549"/>
                </a:lnTo>
                <a:lnTo>
                  <a:pt x="32078" y="5867"/>
                </a:lnTo>
                <a:lnTo>
                  <a:pt x="30505" y="2998"/>
                </a:lnTo>
                <a:lnTo>
                  <a:pt x="27557" y="1512"/>
                </a:lnTo>
                <a:lnTo>
                  <a:pt x="24267" y="561"/>
                </a:lnTo>
                <a:lnTo>
                  <a:pt x="21653" y="115"/>
                </a:lnTo>
                <a:lnTo>
                  <a:pt x="16070" y="0"/>
                </a:lnTo>
                <a:lnTo>
                  <a:pt x="13467" y="406"/>
                </a:lnTo>
                <a:lnTo>
                  <a:pt x="11238" y="1234"/>
                </a:lnTo>
                <a:lnTo>
                  <a:pt x="7145" y="3139"/>
                </a:lnTo>
                <a:lnTo>
                  <a:pt x="4171" y="5857"/>
                </a:lnTo>
                <a:lnTo>
                  <a:pt x="2329" y="9234"/>
                </a:lnTo>
                <a:lnTo>
                  <a:pt x="1201" y="12931"/>
                </a:lnTo>
                <a:lnTo>
                  <a:pt x="1201" y="17132"/>
                </a:lnTo>
                <a:lnTo>
                  <a:pt x="2266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4953318" y="631677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84" y="42077"/>
                </a:moveTo>
                <a:lnTo>
                  <a:pt x="9979" y="54165"/>
                </a:lnTo>
                <a:lnTo>
                  <a:pt x="14400" y="55206"/>
                </a:lnTo>
                <a:lnTo>
                  <a:pt x="19904" y="55206"/>
                </a:lnTo>
                <a:lnTo>
                  <a:pt x="22928" y="47397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4" y="45684"/>
                </a:lnTo>
                <a:lnTo>
                  <a:pt x="9184" y="42077"/>
                </a:lnTo>
                <a:close/>
              </a:path>
              <a:path w="22928" h="55206">
                <a:moveTo>
                  <a:pt x="34635" y="54432"/>
                </a:moveTo>
                <a:lnTo>
                  <a:pt x="37311" y="54471"/>
                </a:lnTo>
                <a:lnTo>
                  <a:pt x="40194" y="52809"/>
                </a:lnTo>
                <a:lnTo>
                  <a:pt x="40194" y="15811"/>
                </a:lnTo>
                <a:lnTo>
                  <a:pt x="39852" y="13068"/>
                </a:lnTo>
                <a:lnTo>
                  <a:pt x="38477" y="8384"/>
                </a:lnTo>
                <a:lnTo>
                  <a:pt x="35841" y="4828"/>
                </a:lnTo>
                <a:lnTo>
                  <a:pt x="32325" y="2059"/>
                </a:lnTo>
                <a:lnTo>
                  <a:pt x="27396" y="421"/>
                </a:lnTo>
                <a:lnTo>
                  <a:pt x="24401" y="0"/>
                </a:lnTo>
                <a:lnTo>
                  <a:pt x="20883" y="0"/>
                </a:lnTo>
                <a:lnTo>
                  <a:pt x="17122" y="180"/>
                </a:lnTo>
                <a:lnTo>
                  <a:pt x="13431" y="888"/>
                </a:lnTo>
                <a:lnTo>
                  <a:pt x="10163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91" y="8180"/>
                </a:lnTo>
                <a:lnTo>
                  <a:pt x="2686" y="11494"/>
                </a:lnTo>
                <a:lnTo>
                  <a:pt x="5274" y="12409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294"/>
                </a:lnTo>
                <a:lnTo>
                  <a:pt x="17852" y="7481"/>
                </a:lnTo>
                <a:lnTo>
                  <a:pt x="22133" y="7481"/>
                </a:lnTo>
                <a:lnTo>
                  <a:pt x="25294" y="8244"/>
                </a:lnTo>
                <a:lnTo>
                  <a:pt x="27867" y="9486"/>
                </a:lnTo>
                <a:lnTo>
                  <a:pt x="30283" y="12687"/>
                </a:lnTo>
                <a:lnTo>
                  <a:pt x="31071" y="15674"/>
                </a:lnTo>
                <a:lnTo>
                  <a:pt x="31273" y="19317"/>
                </a:lnTo>
                <a:lnTo>
                  <a:pt x="31273" y="23230"/>
                </a:lnTo>
                <a:lnTo>
                  <a:pt x="20711" y="23230"/>
                </a:lnTo>
                <a:lnTo>
                  <a:pt x="17294" y="23573"/>
                </a:lnTo>
                <a:lnTo>
                  <a:pt x="14249" y="24256"/>
                </a:lnTo>
                <a:lnTo>
                  <a:pt x="11203" y="24945"/>
                </a:lnTo>
                <a:lnTo>
                  <a:pt x="8629" y="25974"/>
                </a:lnTo>
                <a:lnTo>
                  <a:pt x="4420" y="28728"/>
                </a:lnTo>
                <a:lnTo>
                  <a:pt x="1671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3"/>
                </a:lnTo>
                <a:lnTo>
                  <a:pt x="3172" y="49885"/>
                </a:lnTo>
                <a:lnTo>
                  <a:pt x="6113" y="52491"/>
                </a:lnTo>
                <a:lnTo>
                  <a:pt x="9979" y="54165"/>
                </a:lnTo>
                <a:lnTo>
                  <a:pt x="9184" y="42077"/>
                </a:lnTo>
                <a:lnTo>
                  <a:pt x="9184" y="39474"/>
                </a:lnTo>
                <a:lnTo>
                  <a:pt x="10026" y="35420"/>
                </a:lnTo>
                <a:lnTo>
                  <a:pt x="12665" y="32400"/>
                </a:lnTo>
                <a:lnTo>
                  <a:pt x="15375" y="30938"/>
                </a:lnTo>
                <a:lnTo>
                  <a:pt x="19004" y="30088"/>
                </a:lnTo>
                <a:lnTo>
                  <a:pt x="23609" y="29872"/>
                </a:lnTo>
                <a:lnTo>
                  <a:pt x="31273" y="29872"/>
                </a:lnTo>
                <a:lnTo>
                  <a:pt x="31273" y="40525"/>
                </a:lnTo>
                <a:lnTo>
                  <a:pt x="26953" y="44946"/>
                </a:lnTo>
                <a:lnTo>
                  <a:pt x="22928" y="47397"/>
                </a:lnTo>
                <a:lnTo>
                  <a:pt x="19904" y="55206"/>
                </a:lnTo>
                <a:lnTo>
                  <a:pt x="22691" y="54547"/>
                </a:lnTo>
                <a:lnTo>
                  <a:pt x="25330" y="53251"/>
                </a:lnTo>
                <a:lnTo>
                  <a:pt x="27943" y="51944"/>
                </a:lnTo>
                <a:lnTo>
                  <a:pt x="32472" y="47779"/>
                </a:lnTo>
                <a:lnTo>
                  <a:pt x="32472" y="5280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5003553" y="6292785"/>
            <a:ext cx="33130" cy="78437"/>
          </a:xfrm>
          <a:custGeom>
            <a:avLst/>
            <a:gdLst/>
            <a:ahLst/>
            <a:cxnLst/>
            <a:rect l="l" t="t" r="r" b="b"/>
            <a:pathLst>
              <a:path w="33130" h="78437">
                <a:moveTo>
                  <a:pt x="28623" y="25071"/>
                </a:moveTo>
                <a:lnTo>
                  <a:pt x="17679" y="25071"/>
                </a:lnTo>
                <a:lnTo>
                  <a:pt x="17679" y="17438"/>
                </a:lnTo>
                <a:lnTo>
                  <a:pt x="18060" y="14086"/>
                </a:lnTo>
                <a:lnTo>
                  <a:pt x="18733" y="11369"/>
                </a:lnTo>
                <a:lnTo>
                  <a:pt x="20652" y="8776"/>
                </a:lnTo>
                <a:lnTo>
                  <a:pt x="23684" y="7658"/>
                </a:lnTo>
                <a:lnTo>
                  <a:pt x="26866" y="7722"/>
                </a:lnTo>
                <a:lnTo>
                  <a:pt x="30085" y="8662"/>
                </a:lnTo>
                <a:lnTo>
                  <a:pt x="32785" y="8600"/>
                </a:lnTo>
                <a:lnTo>
                  <a:pt x="33130" y="5868"/>
                </a:lnTo>
                <a:lnTo>
                  <a:pt x="33044" y="4039"/>
                </a:lnTo>
                <a:lnTo>
                  <a:pt x="30902" y="1145"/>
                </a:lnTo>
                <a:lnTo>
                  <a:pt x="28130" y="356"/>
                </a:lnTo>
                <a:lnTo>
                  <a:pt x="24429" y="0"/>
                </a:lnTo>
                <a:lnTo>
                  <a:pt x="21739" y="0"/>
                </a:lnTo>
                <a:lnTo>
                  <a:pt x="19414" y="382"/>
                </a:lnTo>
                <a:lnTo>
                  <a:pt x="15450" y="1905"/>
                </a:lnTo>
                <a:lnTo>
                  <a:pt x="12517" y="4687"/>
                </a:lnTo>
                <a:lnTo>
                  <a:pt x="10227" y="8345"/>
                </a:lnTo>
                <a:lnTo>
                  <a:pt x="8967" y="13374"/>
                </a:lnTo>
                <a:lnTo>
                  <a:pt x="8643" y="16372"/>
                </a:lnTo>
                <a:lnTo>
                  <a:pt x="8643" y="25071"/>
                </a:lnTo>
                <a:lnTo>
                  <a:pt x="1750" y="25071"/>
                </a:lnTo>
                <a:lnTo>
                  <a:pt x="298" y="26240"/>
                </a:lnTo>
                <a:lnTo>
                  <a:pt x="0" y="28905"/>
                </a:lnTo>
                <a:lnTo>
                  <a:pt x="1750" y="32702"/>
                </a:lnTo>
                <a:lnTo>
                  <a:pt x="8643" y="32702"/>
                </a:lnTo>
                <a:lnTo>
                  <a:pt x="8643" y="76748"/>
                </a:lnTo>
                <a:lnTo>
                  <a:pt x="9014" y="77699"/>
                </a:lnTo>
                <a:lnTo>
                  <a:pt x="11563" y="78437"/>
                </a:lnTo>
                <a:lnTo>
                  <a:pt x="14771" y="78437"/>
                </a:lnTo>
                <a:lnTo>
                  <a:pt x="17679" y="76748"/>
                </a:lnTo>
                <a:lnTo>
                  <a:pt x="17679" y="32702"/>
                </a:lnTo>
                <a:lnTo>
                  <a:pt x="28623" y="32702"/>
                </a:lnTo>
                <a:lnTo>
                  <a:pt x="30408" y="30251"/>
                </a:lnTo>
                <a:lnTo>
                  <a:pt x="30359" y="27612"/>
                </a:lnTo>
                <a:lnTo>
                  <a:pt x="28623" y="25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5040651" y="631678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12" y="14530"/>
                </a:lnTo>
                <a:lnTo>
                  <a:pt x="42990" y="11659"/>
                </a:lnTo>
                <a:lnTo>
                  <a:pt x="39974" y="7009"/>
                </a:lnTo>
                <a:lnTo>
                  <a:pt x="36014" y="3161"/>
                </a:lnTo>
                <a:lnTo>
                  <a:pt x="33314" y="1893"/>
                </a:lnTo>
                <a:lnTo>
                  <a:pt x="30603" y="633"/>
                </a:lnTo>
                <a:lnTo>
                  <a:pt x="27345" y="0"/>
                </a:lnTo>
                <a:lnTo>
                  <a:pt x="27385" y="7199"/>
                </a:lnTo>
                <a:lnTo>
                  <a:pt x="30650" y="8586"/>
                </a:lnTo>
                <a:lnTo>
                  <a:pt x="32853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20" y="18705"/>
                </a:lnTo>
                <a:lnTo>
                  <a:pt x="10958" y="14946"/>
                </a:lnTo>
                <a:lnTo>
                  <a:pt x="13755" y="1918"/>
                </a:lnTo>
                <a:lnTo>
                  <a:pt x="10857" y="3214"/>
                </a:lnTo>
                <a:lnTo>
                  <a:pt x="8380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4"/>
                </a:lnTo>
                <a:lnTo>
                  <a:pt x="1569" y="39801"/>
                </a:lnTo>
                <a:lnTo>
                  <a:pt x="2623" y="43218"/>
                </a:lnTo>
                <a:lnTo>
                  <a:pt x="4183" y="46061"/>
                </a:lnTo>
                <a:lnTo>
                  <a:pt x="8319" y="50598"/>
                </a:lnTo>
                <a:lnTo>
                  <a:pt x="10868" y="52311"/>
                </a:lnTo>
                <a:lnTo>
                  <a:pt x="13892" y="53467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80" y="55015"/>
                </a:lnTo>
                <a:lnTo>
                  <a:pt x="33080" y="54306"/>
                </a:lnTo>
                <a:lnTo>
                  <a:pt x="36446" y="53467"/>
                </a:lnTo>
                <a:lnTo>
                  <a:pt x="40259" y="52095"/>
                </a:lnTo>
                <a:lnTo>
                  <a:pt x="42835" y="49428"/>
                </a:lnTo>
                <a:lnTo>
                  <a:pt x="42969" y="46824"/>
                </a:lnTo>
                <a:lnTo>
                  <a:pt x="42177" y="44121"/>
                </a:lnTo>
                <a:lnTo>
                  <a:pt x="39552" y="44513"/>
                </a:lnTo>
                <a:lnTo>
                  <a:pt x="36273" y="45820"/>
                </a:lnTo>
                <a:lnTo>
                  <a:pt x="33365" y="46749"/>
                </a:lnTo>
                <a:lnTo>
                  <a:pt x="29725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13" y="46432"/>
                </a:lnTo>
                <a:lnTo>
                  <a:pt x="14112" y="44348"/>
                </a:lnTo>
                <a:lnTo>
                  <a:pt x="11559" y="41148"/>
                </a:lnTo>
                <a:lnTo>
                  <a:pt x="10115" y="37007"/>
                </a:lnTo>
                <a:lnTo>
                  <a:pt x="9298" y="32259"/>
                </a:lnTo>
                <a:lnTo>
                  <a:pt x="9298" y="29462"/>
                </a:lnTo>
                <a:lnTo>
                  <a:pt x="41532" y="29462"/>
                </a:lnTo>
                <a:lnTo>
                  <a:pt x="43969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5">
                <a:moveTo>
                  <a:pt x="10958" y="14946"/>
                </a:moveTo>
                <a:lnTo>
                  <a:pt x="1296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64" y="647"/>
                </a:lnTo>
                <a:lnTo>
                  <a:pt x="13755" y="1918"/>
                </a:lnTo>
                <a:lnTo>
                  <a:pt x="1095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5093092" y="630416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30" y="1738"/>
                </a:moveTo>
                <a:lnTo>
                  <a:pt x="17406" y="1014"/>
                </a:lnTo>
                <a:lnTo>
                  <a:pt x="14757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4" y="13690"/>
                </a:lnTo>
                <a:lnTo>
                  <a:pt x="335" y="14860"/>
                </a:lnTo>
                <a:lnTo>
                  <a:pt x="0" y="17524"/>
                </a:lnTo>
                <a:lnTo>
                  <a:pt x="1797" y="21322"/>
                </a:lnTo>
                <a:lnTo>
                  <a:pt x="8639" y="21322"/>
                </a:lnTo>
                <a:lnTo>
                  <a:pt x="8639" y="53582"/>
                </a:lnTo>
                <a:lnTo>
                  <a:pt x="9436" y="58240"/>
                </a:lnTo>
                <a:lnTo>
                  <a:pt x="10807" y="62153"/>
                </a:lnTo>
                <a:lnTo>
                  <a:pt x="13133" y="64947"/>
                </a:lnTo>
                <a:lnTo>
                  <a:pt x="16427" y="66674"/>
                </a:lnTo>
                <a:lnTo>
                  <a:pt x="20416" y="67715"/>
                </a:lnTo>
                <a:lnTo>
                  <a:pt x="22961" y="67715"/>
                </a:lnTo>
                <a:lnTo>
                  <a:pt x="25463" y="67538"/>
                </a:lnTo>
                <a:lnTo>
                  <a:pt x="28573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21" y="58355"/>
                </a:lnTo>
                <a:lnTo>
                  <a:pt x="27360" y="59410"/>
                </a:lnTo>
                <a:lnTo>
                  <a:pt x="24488" y="59828"/>
                </a:lnTo>
                <a:lnTo>
                  <a:pt x="21913" y="59828"/>
                </a:lnTo>
                <a:lnTo>
                  <a:pt x="20116" y="58953"/>
                </a:lnTo>
                <a:lnTo>
                  <a:pt x="18122" y="55421"/>
                </a:lnTo>
                <a:lnTo>
                  <a:pt x="17630" y="52807"/>
                </a:lnTo>
                <a:lnTo>
                  <a:pt x="17630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54" y="16231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5130431" y="6317568"/>
            <a:ext cx="46198" cy="73673"/>
          </a:xfrm>
          <a:custGeom>
            <a:avLst/>
            <a:gdLst/>
            <a:ahLst/>
            <a:cxnLst/>
            <a:rect l="l" t="t" r="r" b="b"/>
            <a:pathLst>
              <a:path w="46198" h="73673">
                <a:moveTo>
                  <a:pt x="284" y="3571"/>
                </a:moveTo>
                <a:lnTo>
                  <a:pt x="17752" y="51563"/>
                </a:lnTo>
                <a:lnTo>
                  <a:pt x="19274" y="53355"/>
                </a:lnTo>
                <a:lnTo>
                  <a:pt x="12528" y="70830"/>
                </a:lnTo>
                <a:lnTo>
                  <a:pt x="13517" y="73432"/>
                </a:lnTo>
                <a:lnTo>
                  <a:pt x="16388" y="73673"/>
                </a:lnTo>
                <a:lnTo>
                  <a:pt x="19559" y="73508"/>
                </a:lnTo>
                <a:lnTo>
                  <a:pt x="22108" y="71831"/>
                </a:lnTo>
                <a:lnTo>
                  <a:pt x="28630" y="53355"/>
                </a:lnTo>
                <a:lnTo>
                  <a:pt x="46198" y="3406"/>
                </a:lnTo>
                <a:lnTo>
                  <a:pt x="45753" y="406"/>
                </a:lnTo>
                <a:lnTo>
                  <a:pt x="43127" y="0"/>
                </a:lnTo>
                <a:lnTo>
                  <a:pt x="40072" y="50"/>
                </a:lnTo>
                <a:lnTo>
                  <a:pt x="37274" y="1958"/>
                </a:lnTo>
                <a:lnTo>
                  <a:pt x="23778" y="42484"/>
                </a:lnTo>
                <a:lnTo>
                  <a:pt x="23630" y="42484"/>
                </a:lnTo>
                <a:lnTo>
                  <a:pt x="9644" y="2185"/>
                </a:lnTo>
                <a:lnTo>
                  <a:pt x="8964" y="749"/>
                </a:lnTo>
                <a:lnTo>
                  <a:pt x="6249" y="25"/>
                </a:lnTo>
                <a:lnTo>
                  <a:pt x="3218" y="0"/>
                </a:lnTo>
                <a:lnTo>
                  <a:pt x="0" y="928"/>
                </a:lnTo>
                <a:lnTo>
                  <a:pt x="284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5211191" y="629686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1" y="9143"/>
                </a:lnTo>
                <a:lnTo>
                  <a:pt x="3376" y="11048"/>
                </a:lnTo>
                <a:lnTo>
                  <a:pt x="7625" y="11048"/>
                </a:lnTo>
                <a:lnTo>
                  <a:pt x="10695" y="9093"/>
                </a:lnTo>
                <a:lnTo>
                  <a:pt x="11090" y="5472"/>
                </a:lnTo>
                <a:lnTo>
                  <a:pt x="10709" y="1904"/>
                </a:lnTo>
                <a:lnTo>
                  <a:pt x="7696" y="0"/>
                </a:lnTo>
                <a:lnTo>
                  <a:pt x="3451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7" y="73620"/>
                </a:moveTo>
                <a:lnTo>
                  <a:pt x="3945" y="74358"/>
                </a:lnTo>
                <a:lnTo>
                  <a:pt x="7192" y="74358"/>
                </a:lnTo>
                <a:lnTo>
                  <a:pt x="10050" y="72669"/>
                </a:lnTo>
                <a:lnTo>
                  <a:pt x="10050" y="22438"/>
                </a:lnTo>
                <a:lnTo>
                  <a:pt x="9827" y="21704"/>
                </a:lnTo>
                <a:lnTo>
                  <a:pt x="7192" y="20736"/>
                </a:lnTo>
                <a:lnTo>
                  <a:pt x="3945" y="20736"/>
                </a:lnTo>
                <a:lnTo>
                  <a:pt x="1075" y="22438"/>
                </a:lnTo>
                <a:lnTo>
                  <a:pt x="1075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5233730" y="6316786"/>
            <a:ext cx="34657" cy="55209"/>
          </a:xfrm>
          <a:custGeom>
            <a:avLst/>
            <a:gdLst/>
            <a:ahLst/>
            <a:cxnLst/>
            <a:rect l="l" t="t" r="r" b="b"/>
            <a:pathLst>
              <a:path w="34657" h="55209">
                <a:moveTo>
                  <a:pt x="2260" y="20652"/>
                </a:moveTo>
                <a:lnTo>
                  <a:pt x="3905" y="23623"/>
                </a:lnTo>
                <a:lnTo>
                  <a:pt x="7533" y="26913"/>
                </a:lnTo>
                <a:lnTo>
                  <a:pt x="10468" y="28511"/>
                </a:lnTo>
                <a:lnTo>
                  <a:pt x="13514" y="29858"/>
                </a:lnTo>
                <a:lnTo>
                  <a:pt x="16559" y="31089"/>
                </a:lnTo>
                <a:lnTo>
                  <a:pt x="19457" y="32245"/>
                </a:lnTo>
                <a:lnTo>
                  <a:pt x="23086" y="34405"/>
                </a:lnTo>
                <a:lnTo>
                  <a:pt x="25436" y="37198"/>
                </a:lnTo>
                <a:lnTo>
                  <a:pt x="25782" y="39801"/>
                </a:lnTo>
                <a:lnTo>
                  <a:pt x="25548" y="42368"/>
                </a:lnTo>
                <a:lnTo>
                  <a:pt x="22960" y="45849"/>
                </a:lnTo>
                <a:lnTo>
                  <a:pt x="19752" y="47321"/>
                </a:lnTo>
                <a:lnTo>
                  <a:pt x="17142" y="47829"/>
                </a:lnTo>
                <a:lnTo>
                  <a:pt x="13588" y="47829"/>
                </a:lnTo>
                <a:lnTo>
                  <a:pt x="10223" y="47080"/>
                </a:lnTo>
                <a:lnTo>
                  <a:pt x="6173" y="45427"/>
                </a:lnTo>
                <a:lnTo>
                  <a:pt x="3289" y="43779"/>
                </a:lnTo>
                <a:lnTo>
                  <a:pt x="280" y="44157"/>
                </a:lnTo>
                <a:lnTo>
                  <a:pt x="0" y="46824"/>
                </a:lnTo>
                <a:lnTo>
                  <a:pt x="453" y="50231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43" y="55209"/>
                </a:lnTo>
                <a:lnTo>
                  <a:pt x="18280" y="55209"/>
                </a:lnTo>
                <a:lnTo>
                  <a:pt x="20880" y="54838"/>
                </a:lnTo>
                <a:lnTo>
                  <a:pt x="23230" y="54140"/>
                </a:lnTo>
                <a:lnTo>
                  <a:pt x="27628" y="52387"/>
                </a:lnTo>
                <a:lnTo>
                  <a:pt x="31031" y="49632"/>
                </a:lnTo>
                <a:lnTo>
                  <a:pt x="33270" y="45935"/>
                </a:lnTo>
                <a:lnTo>
                  <a:pt x="34657" y="41630"/>
                </a:lnTo>
                <a:lnTo>
                  <a:pt x="34657" y="36907"/>
                </a:lnTo>
                <a:lnTo>
                  <a:pt x="33594" y="33491"/>
                </a:lnTo>
                <a:lnTo>
                  <a:pt x="31949" y="30581"/>
                </a:lnTo>
                <a:lnTo>
                  <a:pt x="28295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3" y="23256"/>
                </a:lnTo>
                <a:lnTo>
                  <a:pt x="16202" y="22061"/>
                </a:lnTo>
                <a:lnTo>
                  <a:pt x="12548" y="19900"/>
                </a:lnTo>
                <a:lnTo>
                  <a:pt x="10158" y="17071"/>
                </a:lnTo>
                <a:lnTo>
                  <a:pt x="9787" y="14403"/>
                </a:lnTo>
                <a:lnTo>
                  <a:pt x="10356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4" y="7138"/>
                </a:lnTo>
                <a:lnTo>
                  <a:pt x="22142" y="7354"/>
                </a:lnTo>
                <a:lnTo>
                  <a:pt x="25954" y="8610"/>
                </a:lnTo>
                <a:lnTo>
                  <a:pt x="29325" y="10378"/>
                </a:lnTo>
                <a:lnTo>
                  <a:pt x="32122" y="8549"/>
                </a:lnTo>
                <a:lnTo>
                  <a:pt x="32071" y="5867"/>
                </a:lnTo>
                <a:lnTo>
                  <a:pt x="30487" y="2998"/>
                </a:lnTo>
                <a:lnTo>
                  <a:pt x="27553" y="1512"/>
                </a:lnTo>
                <a:lnTo>
                  <a:pt x="24259" y="561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6"/>
                </a:lnTo>
                <a:lnTo>
                  <a:pt x="11224" y="1234"/>
                </a:lnTo>
                <a:lnTo>
                  <a:pt x="7138" y="3139"/>
                </a:lnTo>
                <a:lnTo>
                  <a:pt x="4171" y="5857"/>
                </a:lnTo>
                <a:lnTo>
                  <a:pt x="2310" y="9234"/>
                </a:lnTo>
                <a:lnTo>
                  <a:pt x="1197" y="12931"/>
                </a:lnTo>
                <a:lnTo>
                  <a:pt x="1197" y="17132"/>
                </a:lnTo>
                <a:lnTo>
                  <a:pt x="2260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5277057" y="6316786"/>
            <a:ext cx="34663" cy="55209"/>
          </a:xfrm>
          <a:custGeom>
            <a:avLst/>
            <a:gdLst/>
            <a:ahLst/>
            <a:cxnLst/>
            <a:rect l="l" t="t" r="r" b="b"/>
            <a:pathLst>
              <a:path w="34663" h="55209">
                <a:moveTo>
                  <a:pt x="2266" y="20652"/>
                </a:moveTo>
                <a:lnTo>
                  <a:pt x="3912" y="23623"/>
                </a:lnTo>
                <a:lnTo>
                  <a:pt x="7537" y="26913"/>
                </a:lnTo>
                <a:lnTo>
                  <a:pt x="10472" y="28511"/>
                </a:lnTo>
                <a:lnTo>
                  <a:pt x="13517" y="29858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48" y="42368"/>
                </a:lnTo>
                <a:lnTo>
                  <a:pt x="22964" y="45849"/>
                </a:lnTo>
                <a:lnTo>
                  <a:pt x="19756" y="47321"/>
                </a:lnTo>
                <a:lnTo>
                  <a:pt x="17146" y="47829"/>
                </a:lnTo>
                <a:lnTo>
                  <a:pt x="13588" y="47829"/>
                </a:lnTo>
                <a:lnTo>
                  <a:pt x="10227" y="47080"/>
                </a:lnTo>
                <a:lnTo>
                  <a:pt x="6177" y="45427"/>
                </a:lnTo>
                <a:lnTo>
                  <a:pt x="3289" y="43779"/>
                </a:lnTo>
                <a:lnTo>
                  <a:pt x="283" y="44157"/>
                </a:lnTo>
                <a:lnTo>
                  <a:pt x="0" y="46824"/>
                </a:lnTo>
                <a:lnTo>
                  <a:pt x="457" y="50231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50" y="55209"/>
                </a:lnTo>
                <a:lnTo>
                  <a:pt x="18284" y="55209"/>
                </a:lnTo>
                <a:lnTo>
                  <a:pt x="20882" y="54838"/>
                </a:lnTo>
                <a:lnTo>
                  <a:pt x="23237" y="54140"/>
                </a:lnTo>
                <a:lnTo>
                  <a:pt x="27628" y="52387"/>
                </a:lnTo>
                <a:lnTo>
                  <a:pt x="31034" y="49632"/>
                </a:lnTo>
                <a:lnTo>
                  <a:pt x="33277" y="45935"/>
                </a:lnTo>
                <a:lnTo>
                  <a:pt x="34663" y="41630"/>
                </a:lnTo>
                <a:lnTo>
                  <a:pt x="34663" y="36907"/>
                </a:lnTo>
                <a:lnTo>
                  <a:pt x="33597" y="33491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73" y="23256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2" y="17071"/>
                </a:lnTo>
                <a:lnTo>
                  <a:pt x="9791" y="14403"/>
                </a:lnTo>
                <a:lnTo>
                  <a:pt x="10363" y="11494"/>
                </a:lnTo>
                <a:lnTo>
                  <a:pt x="12786" y="8535"/>
                </a:lnTo>
                <a:lnTo>
                  <a:pt x="16069" y="7315"/>
                </a:lnTo>
                <a:lnTo>
                  <a:pt x="18928" y="7138"/>
                </a:lnTo>
                <a:lnTo>
                  <a:pt x="22146" y="7354"/>
                </a:lnTo>
                <a:lnTo>
                  <a:pt x="25958" y="8610"/>
                </a:lnTo>
                <a:lnTo>
                  <a:pt x="29325" y="10378"/>
                </a:lnTo>
                <a:lnTo>
                  <a:pt x="32125" y="8549"/>
                </a:lnTo>
                <a:lnTo>
                  <a:pt x="32071" y="5867"/>
                </a:lnTo>
                <a:lnTo>
                  <a:pt x="30491" y="2998"/>
                </a:lnTo>
                <a:lnTo>
                  <a:pt x="27557" y="1512"/>
                </a:lnTo>
                <a:lnTo>
                  <a:pt x="24263" y="561"/>
                </a:lnTo>
                <a:lnTo>
                  <a:pt x="21649" y="115"/>
                </a:lnTo>
                <a:lnTo>
                  <a:pt x="16069" y="0"/>
                </a:lnTo>
                <a:lnTo>
                  <a:pt x="13467" y="406"/>
                </a:lnTo>
                <a:lnTo>
                  <a:pt x="11228" y="1234"/>
                </a:lnTo>
                <a:lnTo>
                  <a:pt x="7141" y="3139"/>
                </a:lnTo>
                <a:lnTo>
                  <a:pt x="4171" y="5857"/>
                </a:lnTo>
                <a:lnTo>
                  <a:pt x="2313" y="9234"/>
                </a:lnTo>
                <a:lnTo>
                  <a:pt x="1197" y="12931"/>
                </a:lnTo>
                <a:lnTo>
                  <a:pt x="1197" y="17132"/>
                </a:lnTo>
                <a:lnTo>
                  <a:pt x="2266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5324039" y="6317589"/>
            <a:ext cx="42217" cy="54392"/>
          </a:xfrm>
          <a:custGeom>
            <a:avLst/>
            <a:gdLst/>
            <a:ahLst/>
            <a:cxnLst/>
            <a:rect l="l" t="t" r="r" b="b"/>
            <a:pathLst>
              <a:path w="42217" h="54392">
                <a:moveTo>
                  <a:pt x="36051" y="0"/>
                </a:moveTo>
                <a:lnTo>
                  <a:pt x="33192" y="1713"/>
                </a:lnTo>
                <a:lnTo>
                  <a:pt x="33192" y="36817"/>
                </a:lnTo>
                <a:lnTo>
                  <a:pt x="30679" y="39978"/>
                </a:lnTo>
                <a:lnTo>
                  <a:pt x="28314" y="42379"/>
                </a:lnTo>
                <a:lnTo>
                  <a:pt x="23858" y="45655"/>
                </a:lnTo>
                <a:lnTo>
                  <a:pt x="19361" y="46469"/>
                </a:lnTo>
                <a:lnTo>
                  <a:pt x="16107" y="46126"/>
                </a:lnTo>
                <a:lnTo>
                  <a:pt x="13493" y="44754"/>
                </a:lnTo>
                <a:lnTo>
                  <a:pt x="10695" y="41288"/>
                </a:lnTo>
                <a:lnTo>
                  <a:pt x="9644" y="38012"/>
                </a:lnTo>
                <a:lnTo>
                  <a:pt x="9025" y="33897"/>
                </a:lnTo>
                <a:lnTo>
                  <a:pt x="9025" y="1713"/>
                </a:lnTo>
                <a:lnTo>
                  <a:pt x="8665" y="749"/>
                </a:lnTo>
                <a:lnTo>
                  <a:pt x="6102" y="0"/>
                </a:lnTo>
                <a:lnTo>
                  <a:pt x="2909" y="0"/>
                </a:lnTo>
                <a:lnTo>
                  <a:pt x="0" y="1713"/>
                </a:lnTo>
                <a:lnTo>
                  <a:pt x="0" y="35826"/>
                </a:lnTo>
                <a:lnTo>
                  <a:pt x="284" y="38926"/>
                </a:lnTo>
                <a:lnTo>
                  <a:pt x="892" y="41479"/>
                </a:lnTo>
                <a:lnTo>
                  <a:pt x="1487" y="44016"/>
                </a:lnTo>
                <a:lnTo>
                  <a:pt x="3853" y="48171"/>
                </a:lnTo>
                <a:lnTo>
                  <a:pt x="7034" y="51612"/>
                </a:lnTo>
                <a:lnTo>
                  <a:pt x="11502" y="53834"/>
                </a:lnTo>
                <a:lnTo>
                  <a:pt x="14249" y="54392"/>
                </a:lnTo>
                <a:lnTo>
                  <a:pt x="20300" y="54392"/>
                </a:lnTo>
                <a:lnTo>
                  <a:pt x="23061" y="53668"/>
                </a:lnTo>
                <a:lnTo>
                  <a:pt x="25787" y="52210"/>
                </a:lnTo>
                <a:lnTo>
                  <a:pt x="28508" y="50760"/>
                </a:lnTo>
                <a:lnTo>
                  <a:pt x="31263" y="48463"/>
                </a:lnTo>
                <a:lnTo>
                  <a:pt x="34056" y="45302"/>
                </a:lnTo>
                <a:lnTo>
                  <a:pt x="34056" y="52236"/>
                </a:lnTo>
                <a:lnTo>
                  <a:pt x="36619" y="53633"/>
                </a:lnTo>
                <a:lnTo>
                  <a:pt x="39528" y="53633"/>
                </a:lnTo>
                <a:lnTo>
                  <a:pt x="42217" y="51944"/>
                </a:lnTo>
                <a:lnTo>
                  <a:pt x="42217" y="1713"/>
                </a:lnTo>
                <a:lnTo>
                  <a:pt x="41958" y="953"/>
                </a:lnTo>
                <a:lnTo>
                  <a:pt x="39295" y="0"/>
                </a:lnTo>
                <a:lnTo>
                  <a:pt x="360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5379843" y="631678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6" y="14530"/>
                </a:lnTo>
                <a:lnTo>
                  <a:pt x="42994" y="11659"/>
                </a:lnTo>
                <a:lnTo>
                  <a:pt x="39989" y="7009"/>
                </a:lnTo>
                <a:lnTo>
                  <a:pt x="36026" y="3161"/>
                </a:lnTo>
                <a:lnTo>
                  <a:pt x="33318" y="1893"/>
                </a:lnTo>
                <a:lnTo>
                  <a:pt x="30618" y="633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6"/>
                </a:lnTo>
                <a:lnTo>
                  <a:pt x="32871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310" y="22719"/>
                </a:lnTo>
                <a:lnTo>
                  <a:pt x="9720" y="18705"/>
                </a:lnTo>
                <a:lnTo>
                  <a:pt x="10968" y="14946"/>
                </a:lnTo>
                <a:lnTo>
                  <a:pt x="13766" y="1918"/>
                </a:lnTo>
                <a:lnTo>
                  <a:pt x="10872" y="3214"/>
                </a:lnTo>
                <a:lnTo>
                  <a:pt x="8395" y="5043"/>
                </a:lnTo>
                <a:lnTo>
                  <a:pt x="4284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8" y="46061"/>
                </a:lnTo>
                <a:lnTo>
                  <a:pt x="6264" y="48337"/>
                </a:lnTo>
                <a:lnTo>
                  <a:pt x="10872" y="52311"/>
                </a:lnTo>
                <a:lnTo>
                  <a:pt x="13903" y="53467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5" y="55015"/>
                </a:lnTo>
                <a:lnTo>
                  <a:pt x="33091" y="54306"/>
                </a:lnTo>
                <a:lnTo>
                  <a:pt x="36446" y="53467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91" y="44121"/>
                </a:lnTo>
                <a:lnTo>
                  <a:pt x="39556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5" y="47523"/>
                </a:lnTo>
                <a:lnTo>
                  <a:pt x="25330" y="47725"/>
                </a:lnTo>
                <a:lnTo>
                  <a:pt x="22359" y="47725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8" y="41148"/>
                </a:lnTo>
                <a:lnTo>
                  <a:pt x="10116" y="37007"/>
                </a:lnTo>
                <a:lnTo>
                  <a:pt x="9310" y="32259"/>
                </a:lnTo>
                <a:lnTo>
                  <a:pt x="9310" y="29462"/>
                </a:lnTo>
                <a:lnTo>
                  <a:pt x="41548" y="29462"/>
                </a:lnTo>
                <a:lnTo>
                  <a:pt x="43988" y="28548"/>
                </a:lnTo>
                <a:lnTo>
                  <a:pt x="45036" y="25452"/>
                </a:lnTo>
                <a:lnTo>
                  <a:pt x="45036" y="20497"/>
                </a:lnTo>
                <a:lnTo>
                  <a:pt x="44629" y="17424"/>
                </a:lnTo>
                <a:close/>
              </a:path>
              <a:path w="45036" h="55205">
                <a:moveTo>
                  <a:pt x="10968" y="14946"/>
                </a:moveTo>
                <a:lnTo>
                  <a:pt x="12978" y="11887"/>
                </a:lnTo>
                <a:lnTo>
                  <a:pt x="15516" y="9334"/>
                </a:lnTo>
                <a:lnTo>
                  <a:pt x="18856" y="7631"/>
                </a:lnTo>
                <a:lnTo>
                  <a:pt x="23040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5434895" y="6316786"/>
            <a:ext cx="34664" cy="55209"/>
          </a:xfrm>
          <a:custGeom>
            <a:avLst/>
            <a:gdLst/>
            <a:ahLst/>
            <a:cxnLst/>
            <a:rect l="l" t="t" r="r" b="b"/>
            <a:pathLst>
              <a:path w="34664" h="55209">
                <a:moveTo>
                  <a:pt x="2268" y="20652"/>
                </a:moveTo>
                <a:lnTo>
                  <a:pt x="3912" y="23623"/>
                </a:lnTo>
                <a:lnTo>
                  <a:pt x="7541" y="26913"/>
                </a:lnTo>
                <a:lnTo>
                  <a:pt x="10476" y="28511"/>
                </a:lnTo>
                <a:lnTo>
                  <a:pt x="13517" y="29858"/>
                </a:lnTo>
                <a:lnTo>
                  <a:pt x="16563" y="31089"/>
                </a:lnTo>
                <a:lnTo>
                  <a:pt x="19461" y="32245"/>
                </a:lnTo>
                <a:lnTo>
                  <a:pt x="23086" y="34405"/>
                </a:lnTo>
                <a:lnTo>
                  <a:pt x="25440" y="37198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9"/>
                </a:lnTo>
                <a:lnTo>
                  <a:pt x="19756" y="47321"/>
                </a:lnTo>
                <a:lnTo>
                  <a:pt x="17146" y="47829"/>
                </a:lnTo>
                <a:lnTo>
                  <a:pt x="13596" y="47829"/>
                </a:lnTo>
                <a:lnTo>
                  <a:pt x="10227" y="47080"/>
                </a:lnTo>
                <a:lnTo>
                  <a:pt x="6177" y="45427"/>
                </a:lnTo>
                <a:lnTo>
                  <a:pt x="3293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31"/>
                </a:lnTo>
                <a:lnTo>
                  <a:pt x="3045" y="52376"/>
                </a:lnTo>
                <a:lnTo>
                  <a:pt x="6230" y="53708"/>
                </a:lnTo>
                <a:lnTo>
                  <a:pt x="8902" y="54496"/>
                </a:lnTo>
                <a:lnTo>
                  <a:pt x="12059" y="55054"/>
                </a:lnTo>
                <a:lnTo>
                  <a:pt x="15450" y="55209"/>
                </a:lnTo>
                <a:lnTo>
                  <a:pt x="18287" y="55209"/>
                </a:lnTo>
                <a:lnTo>
                  <a:pt x="20883" y="54838"/>
                </a:lnTo>
                <a:lnTo>
                  <a:pt x="23237" y="54140"/>
                </a:lnTo>
                <a:lnTo>
                  <a:pt x="27632" y="52387"/>
                </a:lnTo>
                <a:lnTo>
                  <a:pt x="31034" y="49632"/>
                </a:lnTo>
                <a:lnTo>
                  <a:pt x="33277" y="45935"/>
                </a:lnTo>
                <a:lnTo>
                  <a:pt x="34664" y="41630"/>
                </a:lnTo>
                <a:lnTo>
                  <a:pt x="34664" y="36907"/>
                </a:lnTo>
                <a:lnTo>
                  <a:pt x="33597" y="33491"/>
                </a:lnTo>
                <a:lnTo>
                  <a:pt x="31953" y="30581"/>
                </a:lnTo>
                <a:lnTo>
                  <a:pt x="28303" y="27406"/>
                </a:lnTo>
                <a:lnTo>
                  <a:pt x="25289" y="25844"/>
                </a:lnTo>
                <a:lnTo>
                  <a:pt x="22222" y="24512"/>
                </a:lnTo>
                <a:lnTo>
                  <a:pt x="19176" y="23256"/>
                </a:lnTo>
                <a:lnTo>
                  <a:pt x="16206" y="22061"/>
                </a:lnTo>
                <a:lnTo>
                  <a:pt x="12552" y="19900"/>
                </a:lnTo>
                <a:lnTo>
                  <a:pt x="10162" y="17071"/>
                </a:lnTo>
                <a:lnTo>
                  <a:pt x="9795" y="14403"/>
                </a:lnTo>
                <a:lnTo>
                  <a:pt x="10364" y="11494"/>
                </a:lnTo>
                <a:lnTo>
                  <a:pt x="12786" y="8535"/>
                </a:lnTo>
                <a:lnTo>
                  <a:pt x="16070" y="7315"/>
                </a:lnTo>
                <a:lnTo>
                  <a:pt x="18928" y="7138"/>
                </a:lnTo>
                <a:lnTo>
                  <a:pt x="22146" y="7354"/>
                </a:lnTo>
                <a:lnTo>
                  <a:pt x="25962" y="8610"/>
                </a:lnTo>
                <a:lnTo>
                  <a:pt x="29325" y="10378"/>
                </a:lnTo>
                <a:lnTo>
                  <a:pt x="32125" y="8549"/>
                </a:lnTo>
                <a:lnTo>
                  <a:pt x="32078" y="5867"/>
                </a:lnTo>
                <a:lnTo>
                  <a:pt x="30491" y="2998"/>
                </a:lnTo>
                <a:lnTo>
                  <a:pt x="27557" y="1512"/>
                </a:lnTo>
                <a:lnTo>
                  <a:pt x="24267" y="561"/>
                </a:lnTo>
                <a:lnTo>
                  <a:pt x="21653" y="115"/>
                </a:lnTo>
                <a:lnTo>
                  <a:pt x="16070" y="0"/>
                </a:lnTo>
                <a:lnTo>
                  <a:pt x="13467" y="406"/>
                </a:lnTo>
                <a:lnTo>
                  <a:pt x="11231" y="1234"/>
                </a:lnTo>
                <a:lnTo>
                  <a:pt x="7145" y="3139"/>
                </a:lnTo>
                <a:lnTo>
                  <a:pt x="4171" y="5857"/>
                </a:lnTo>
                <a:lnTo>
                  <a:pt x="2317" y="9234"/>
                </a:lnTo>
                <a:lnTo>
                  <a:pt x="1201" y="12931"/>
                </a:lnTo>
                <a:lnTo>
                  <a:pt x="1201" y="17132"/>
                </a:lnTo>
                <a:lnTo>
                  <a:pt x="2268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5507513" y="631678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8" y="53492"/>
                </a:lnTo>
                <a:lnTo>
                  <a:pt x="2872" y="54432"/>
                </a:lnTo>
                <a:lnTo>
                  <a:pt x="6127" y="54432"/>
                </a:lnTo>
                <a:lnTo>
                  <a:pt x="8989" y="52743"/>
                </a:lnTo>
                <a:lnTo>
                  <a:pt x="8989" y="19710"/>
                </a:lnTo>
                <a:lnTo>
                  <a:pt x="10260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67" y="9636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38"/>
                </a:lnTo>
                <a:lnTo>
                  <a:pt x="28534" y="8431"/>
                </a:lnTo>
                <a:lnTo>
                  <a:pt x="28583" y="3261"/>
                </a:lnTo>
                <a:lnTo>
                  <a:pt x="26233" y="708"/>
                </a:lnTo>
                <a:lnTo>
                  <a:pt x="23112" y="86"/>
                </a:lnTo>
                <a:lnTo>
                  <a:pt x="20452" y="0"/>
                </a:lnTo>
                <a:lnTo>
                  <a:pt x="17345" y="698"/>
                </a:lnTo>
                <a:lnTo>
                  <a:pt x="14188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798"/>
                </a:lnTo>
                <a:lnTo>
                  <a:pt x="2574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5543257" y="6316786"/>
            <a:ext cx="45040" cy="55205"/>
          </a:xfrm>
          <a:custGeom>
            <a:avLst/>
            <a:gdLst/>
            <a:ahLst/>
            <a:cxnLst/>
            <a:rect l="l" t="t" r="r" b="b"/>
            <a:pathLst>
              <a:path w="45040" h="55205">
                <a:moveTo>
                  <a:pt x="44626" y="17424"/>
                </a:moveTo>
                <a:lnTo>
                  <a:pt x="43823" y="14530"/>
                </a:lnTo>
                <a:lnTo>
                  <a:pt x="42995" y="11659"/>
                </a:lnTo>
                <a:lnTo>
                  <a:pt x="39974" y="7009"/>
                </a:lnTo>
                <a:lnTo>
                  <a:pt x="36026" y="3161"/>
                </a:lnTo>
                <a:lnTo>
                  <a:pt x="33314" y="1893"/>
                </a:lnTo>
                <a:lnTo>
                  <a:pt x="30614" y="633"/>
                </a:lnTo>
                <a:lnTo>
                  <a:pt x="27349" y="0"/>
                </a:lnTo>
                <a:lnTo>
                  <a:pt x="27382" y="7199"/>
                </a:lnTo>
                <a:lnTo>
                  <a:pt x="30653" y="8586"/>
                </a:lnTo>
                <a:lnTo>
                  <a:pt x="32868" y="11339"/>
                </a:lnTo>
                <a:lnTo>
                  <a:pt x="35072" y="14083"/>
                </a:lnTo>
                <a:lnTo>
                  <a:pt x="36126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05"/>
                </a:lnTo>
                <a:lnTo>
                  <a:pt x="10966" y="14946"/>
                </a:lnTo>
                <a:lnTo>
                  <a:pt x="13752" y="1918"/>
                </a:lnTo>
                <a:lnTo>
                  <a:pt x="10858" y="3214"/>
                </a:lnTo>
                <a:lnTo>
                  <a:pt x="8395" y="5043"/>
                </a:lnTo>
                <a:lnTo>
                  <a:pt x="4284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4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61"/>
                </a:lnTo>
                <a:lnTo>
                  <a:pt x="8315" y="50598"/>
                </a:lnTo>
                <a:lnTo>
                  <a:pt x="10868" y="52311"/>
                </a:lnTo>
                <a:lnTo>
                  <a:pt x="13900" y="53467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5" y="55015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9" y="52095"/>
                </a:lnTo>
                <a:lnTo>
                  <a:pt x="42844" y="49428"/>
                </a:lnTo>
                <a:lnTo>
                  <a:pt x="42970" y="46824"/>
                </a:lnTo>
                <a:lnTo>
                  <a:pt x="42177" y="44121"/>
                </a:lnTo>
                <a:lnTo>
                  <a:pt x="39554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5" y="47523"/>
                </a:lnTo>
                <a:lnTo>
                  <a:pt x="25316" y="47725"/>
                </a:lnTo>
                <a:lnTo>
                  <a:pt x="22359" y="47725"/>
                </a:lnTo>
                <a:lnTo>
                  <a:pt x="17828" y="46432"/>
                </a:lnTo>
                <a:lnTo>
                  <a:pt x="14127" y="44348"/>
                </a:lnTo>
                <a:lnTo>
                  <a:pt x="11574" y="41148"/>
                </a:lnTo>
                <a:lnTo>
                  <a:pt x="10116" y="37007"/>
                </a:lnTo>
                <a:lnTo>
                  <a:pt x="9295" y="32259"/>
                </a:lnTo>
                <a:lnTo>
                  <a:pt x="9295" y="29462"/>
                </a:lnTo>
                <a:lnTo>
                  <a:pt x="41548" y="29462"/>
                </a:lnTo>
                <a:lnTo>
                  <a:pt x="43985" y="28548"/>
                </a:lnTo>
                <a:lnTo>
                  <a:pt x="45040" y="25452"/>
                </a:lnTo>
                <a:lnTo>
                  <a:pt x="45040" y="20497"/>
                </a:lnTo>
                <a:lnTo>
                  <a:pt x="44626" y="17424"/>
                </a:lnTo>
                <a:close/>
              </a:path>
              <a:path w="45040" h="55205">
                <a:moveTo>
                  <a:pt x="10966" y="14946"/>
                </a:moveTo>
                <a:lnTo>
                  <a:pt x="12974" y="11887"/>
                </a:lnTo>
                <a:lnTo>
                  <a:pt x="15513" y="9334"/>
                </a:lnTo>
                <a:lnTo>
                  <a:pt x="18856" y="7631"/>
                </a:lnTo>
                <a:lnTo>
                  <a:pt x="23040" y="7199"/>
                </a:lnTo>
                <a:lnTo>
                  <a:pt x="27382" y="7199"/>
                </a:lnTo>
                <a:lnTo>
                  <a:pt x="27349" y="0"/>
                </a:lnTo>
                <a:lnTo>
                  <a:pt x="19904" y="0"/>
                </a:lnTo>
                <a:lnTo>
                  <a:pt x="16664" y="647"/>
                </a:lnTo>
                <a:lnTo>
                  <a:pt x="13752" y="1918"/>
                </a:lnTo>
                <a:lnTo>
                  <a:pt x="10966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5602230" y="6316790"/>
            <a:ext cx="72618" cy="54432"/>
          </a:xfrm>
          <a:custGeom>
            <a:avLst/>
            <a:gdLst/>
            <a:ahLst/>
            <a:cxnLst/>
            <a:rect l="l" t="t" r="r" b="b"/>
            <a:pathLst>
              <a:path w="72618" h="54432">
                <a:moveTo>
                  <a:pt x="63957" y="53694"/>
                </a:moveTo>
                <a:lnTo>
                  <a:pt x="66516" y="54432"/>
                </a:lnTo>
                <a:lnTo>
                  <a:pt x="69759" y="54432"/>
                </a:lnTo>
                <a:lnTo>
                  <a:pt x="72618" y="52743"/>
                </a:lnTo>
                <a:lnTo>
                  <a:pt x="72618" y="18147"/>
                </a:lnTo>
                <a:lnTo>
                  <a:pt x="72345" y="15454"/>
                </a:lnTo>
                <a:lnTo>
                  <a:pt x="71790" y="12913"/>
                </a:lnTo>
                <a:lnTo>
                  <a:pt x="71219" y="10360"/>
                </a:lnTo>
                <a:lnTo>
                  <a:pt x="68957" y="6245"/>
                </a:lnTo>
                <a:lnTo>
                  <a:pt x="65897" y="2829"/>
                </a:lnTo>
                <a:lnTo>
                  <a:pt x="61614" y="568"/>
                </a:lnTo>
                <a:lnTo>
                  <a:pt x="58963" y="0"/>
                </a:lnTo>
                <a:lnTo>
                  <a:pt x="55821" y="0"/>
                </a:lnTo>
                <a:lnTo>
                  <a:pt x="53221" y="165"/>
                </a:lnTo>
                <a:lnTo>
                  <a:pt x="50645" y="875"/>
                </a:lnTo>
                <a:lnTo>
                  <a:pt x="47962" y="2221"/>
                </a:lnTo>
                <a:lnTo>
                  <a:pt x="45176" y="4038"/>
                </a:lnTo>
                <a:lnTo>
                  <a:pt x="42241" y="6565"/>
                </a:lnTo>
                <a:lnTo>
                  <a:pt x="38475" y="8445"/>
                </a:lnTo>
                <a:lnTo>
                  <a:pt x="36878" y="5892"/>
                </a:lnTo>
                <a:lnTo>
                  <a:pt x="33724" y="2753"/>
                </a:lnTo>
                <a:lnTo>
                  <a:pt x="31074" y="1205"/>
                </a:lnTo>
                <a:lnTo>
                  <a:pt x="27842" y="241"/>
                </a:lnTo>
                <a:lnTo>
                  <a:pt x="23978" y="0"/>
                </a:lnTo>
                <a:lnTo>
                  <a:pt x="21329" y="0"/>
                </a:lnTo>
                <a:lnTo>
                  <a:pt x="18719" y="723"/>
                </a:lnTo>
                <a:lnTo>
                  <a:pt x="16131" y="2209"/>
                </a:lnTo>
                <a:lnTo>
                  <a:pt x="13543" y="3667"/>
                </a:lnTo>
                <a:lnTo>
                  <a:pt x="10857" y="5979"/>
                </a:lnTo>
                <a:lnTo>
                  <a:pt x="8096" y="9143"/>
                </a:lnTo>
                <a:lnTo>
                  <a:pt x="8096" y="2209"/>
                </a:lnTo>
                <a:lnTo>
                  <a:pt x="5535" y="798"/>
                </a:lnTo>
                <a:lnTo>
                  <a:pt x="2576" y="798"/>
                </a:lnTo>
                <a:lnTo>
                  <a:pt x="0" y="2512"/>
                </a:lnTo>
                <a:lnTo>
                  <a:pt x="0" y="52743"/>
                </a:lnTo>
                <a:lnTo>
                  <a:pt x="309" y="53694"/>
                </a:lnTo>
                <a:lnTo>
                  <a:pt x="2861" y="54432"/>
                </a:lnTo>
                <a:lnTo>
                  <a:pt x="6101" y="54432"/>
                </a:lnTo>
                <a:lnTo>
                  <a:pt x="8963" y="52743"/>
                </a:lnTo>
                <a:lnTo>
                  <a:pt x="8963" y="17625"/>
                </a:lnTo>
                <a:lnTo>
                  <a:pt x="11440" y="14464"/>
                </a:lnTo>
                <a:lnTo>
                  <a:pt x="15825" y="10439"/>
                </a:lnTo>
                <a:lnTo>
                  <a:pt x="20015" y="7988"/>
                </a:lnTo>
                <a:lnTo>
                  <a:pt x="23759" y="7988"/>
                </a:lnTo>
                <a:lnTo>
                  <a:pt x="26415" y="8989"/>
                </a:lnTo>
                <a:lnTo>
                  <a:pt x="29429" y="11887"/>
                </a:lnTo>
                <a:lnTo>
                  <a:pt x="30826" y="14655"/>
                </a:lnTo>
                <a:lnTo>
                  <a:pt x="31617" y="18147"/>
                </a:lnTo>
                <a:lnTo>
                  <a:pt x="31816" y="22212"/>
                </a:lnTo>
                <a:lnTo>
                  <a:pt x="31816" y="52743"/>
                </a:lnTo>
                <a:lnTo>
                  <a:pt x="32137" y="53694"/>
                </a:lnTo>
                <a:lnTo>
                  <a:pt x="34725" y="54432"/>
                </a:lnTo>
                <a:lnTo>
                  <a:pt x="37871" y="54432"/>
                </a:lnTo>
                <a:lnTo>
                  <a:pt x="40805" y="52743"/>
                </a:lnTo>
                <a:lnTo>
                  <a:pt x="40805" y="17625"/>
                </a:lnTo>
                <a:lnTo>
                  <a:pt x="43304" y="14464"/>
                </a:lnTo>
                <a:lnTo>
                  <a:pt x="47678" y="10439"/>
                </a:lnTo>
                <a:lnTo>
                  <a:pt x="51836" y="7988"/>
                </a:lnTo>
                <a:lnTo>
                  <a:pt x="55572" y="7988"/>
                </a:lnTo>
                <a:lnTo>
                  <a:pt x="58262" y="8989"/>
                </a:lnTo>
                <a:lnTo>
                  <a:pt x="61307" y="11887"/>
                </a:lnTo>
                <a:lnTo>
                  <a:pt x="62679" y="14655"/>
                </a:lnTo>
                <a:lnTo>
                  <a:pt x="63406" y="18147"/>
                </a:lnTo>
                <a:lnTo>
                  <a:pt x="63593" y="22212"/>
                </a:lnTo>
                <a:lnTo>
                  <a:pt x="63593" y="52743"/>
                </a:lnTo>
                <a:lnTo>
                  <a:pt x="63957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5688042" y="631677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8" y="42077"/>
                </a:moveTo>
                <a:lnTo>
                  <a:pt x="9979" y="54165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8" y="47397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84"/>
                </a:lnTo>
                <a:lnTo>
                  <a:pt x="9198" y="42077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52" y="13068"/>
                </a:lnTo>
                <a:lnTo>
                  <a:pt x="38477" y="8384"/>
                </a:lnTo>
                <a:lnTo>
                  <a:pt x="35852" y="4828"/>
                </a:lnTo>
                <a:lnTo>
                  <a:pt x="32335" y="2059"/>
                </a:lnTo>
                <a:lnTo>
                  <a:pt x="27406" y="421"/>
                </a:lnTo>
                <a:lnTo>
                  <a:pt x="24400" y="0"/>
                </a:lnTo>
                <a:lnTo>
                  <a:pt x="20883" y="0"/>
                </a:lnTo>
                <a:lnTo>
                  <a:pt x="17132" y="180"/>
                </a:lnTo>
                <a:lnTo>
                  <a:pt x="13446" y="888"/>
                </a:lnTo>
                <a:lnTo>
                  <a:pt x="10177" y="1879"/>
                </a:lnTo>
                <a:lnTo>
                  <a:pt x="7242" y="3009"/>
                </a:lnTo>
                <a:lnTo>
                  <a:pt x="3502" y="5360"/>
                </a:lnTo>
                <a:lnTo>
                  <a:pt x="2390" y="8180"/>
                </a:lnTo>
                <a:lnTo>
                  <a:pt x="2686" y="11494"/>
                </a:lnTo>
                <a:lnTo>
                  <a:pt x="5274" y="12409"/>
                </a:lnTo>
                <a:lnTo>
                  <a:pt x="8172" y="10731"/>
                </a:lnTo>
                <a:lnTo>
                  <a:pt x="10821" y="9436"/>
                </a:lnTo>
                <a:lnTo>
                  <a:pt x="14116" y="8294"/>
                </a:lnTo>
                <a:lnTo>
                  <a:pt x="17867" y="7481"/>
                </a:lnTo>
                <a:lnTo>
                  <a:pt x="22147" y="7481"/>
                </a:lnTo>
                <a:lnTo>
                  <a:pt x="25308" y="8244"/>
                </a:lnTo>
                <a:lnTo>
                  <a:pt x="27867" y="9486"/>
                </a:lnTo>
                <a:lnTo>
                  <a:pt x="30283" y="12687"/>
                </a:lnTo>
                <a:lnTo>
                  <a:pt x="31075" y="15674"/>
                </a:lnTo>
                <a:lnTo>
                  <a:pt x="31287" y="19317"/>
                </a:lnTo>
                <a:lnTo>
                  <a:pt x="31287" y="23230"/>
                </a:lnTo>
                <a:lnTo>
                  <a:pt x="20721" y="23230"/>
                </a:lnTo>
                <a:lnTo>
                  <a:pt x="17294" y="23573"/>
                </a:lnTo>
                <a:lnTo>
                  <a:pt x="14249" y="24256"/>
                </a:lnTo>
                <a:lnTo>
                  <a:pt x="11206" y="24945"/>
                </a:lnTo>
                <a:lnTo>
                  <a:pt x="8629" y="25974"/>
                </a:lnTo>
                <a:lnTo>
                  <a:pt x="4420" y="28728"/>
                </a:lnTo>
                <a:lnTo>
                  <a:pt x="1685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16" y="52491"/>
                </a:lnTo>
                <a:lnTo>
                  <a:pt x="9979" y="54165"/>
                </a:lnTo>
                <a:lnTo>
                  <a:pt x="9198" y="42077"/>
                </a:lnTo>
                <a:lnTo>
                  <a:pt x="9198" y="39474"/>
                </a:lnTo>
                <a:lnTo>
                  <a:pt x="10026" y="35420"/>
                </a:lnTo>
                <a:lnTo>
                  <a:pt x="12675" y="32400"/>
                </a:lnTo>
                <a:lnTo>
                  <a:pt x="15375" y="30938"/>
                </a:lnTo>
                <a:lnTo>
                  <a:pt x="19004" y="30088"/>
                </a:lnTo>
                <a:lnTo>
                  <a:pt x="23609" y="29872"/>
                </a:lnTo>
                <a:lnTo>
                  <a:pt x="31287" y="29872"/>
                </a:lnTo>
                <a:lnTo>
                  <a:pt x="31287" y="40525"/>
                </a:lnTo>
                <a:lnTo>
                  <a:pt x="26953" y="44946"/>
                </a:lnTo>
                <a:lnTo>
                  <a:pt x="22928" y="47397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51"/>
                </a:lnTo>
                <a:lnTo>
                  <a:pt x="27943" y="51944"/>
                </a:lnTo>
                <a:lnTo>
                  <a:pt x="32486" y="47779"/>
                </a:lnTo>
                <a:lnTo>
                  <a:pt x="32486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5743511" y="629686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6" y="9143"/>
                </a:lnTo>
                <a:lnTo>
                  <a:pt x="3380" y="11048"/>
                </a:lnTo>
                <a:lnTo>
                  <a:pt x="7628" y="11048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04"/>
                </a:lnTo>
                <a:lnTo>
                  <a:pt x="7701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00" y="73620"/>
                </a:moveTo>
                <a:lnTo>
                  <a:pt x="3949" y="74358"/>
                </a:lnTo>
                <a:lnTo>
                  <a:pt x="7193" y="74358"/>
                </a:lnTo>
                <a:lnTo>
                  <a:pt x="10052" y="72669"/>
                </a:lnTo>
                <a:lnTo>
                  <a:pt x="10052" y="22438"/>
                </a:lnTo>
                <a:lnTo>
                  <a:pt x="9832" y="21704"/>
                </a:lnTo>
                <a:lnTo>
                  <a:pt x="7193" y="20736"/>
                </a:lnTo>
                <a:lnTo>
                  <a:pt x="3949" y="20736"/>
                </a:lnTo>
                <a:lnTo>
                  <a:pt x="1076" y="22438"/>
                </a:lnTo>
                <a:lnTo>
                  <a:pt x="1076" y="72669"/>
                </a:lnTo>
                <a:lnTo>
                  <a:pt x="140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5769971" y="6316790"/>
            <a:ext cx="42162" cy="54432"/>
          </a:xfrm>
          <a:custGeom>
            <a:avLst/>
            <a:gdLst/>
            <a:ahLst/>
            <a:cxnLst/>
            <a:rect l="l" t="t" r="r" b="b"/>
            <a:pathLst>
              <a:path w="42162" h="54432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2" y="52743"/>
                </a:lnTo>
                <a:lnTo>
                  <a:pt x="42162" y="18529"/>
                </a:lnTo>
                <a:lnTo>
                  <a:pt x="41868" y="15454"/>
                </a:lnTo>
                <a:lnTo>
                  <a:pt x="41263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21" y="2829"/>
                </a:lnTo>
                <a:lnTo>
                  <a:pt x="30653" y="568"/>
                </a:lnTo>
                <a:lnTo>
                  <a:pt x="27918" y="0"/>
                </a:lnTo>
                <a:lnTo>
                  <a:pt x="21849" y="0"/>
                </a:lnTo>
                <a:lnTo>
                  <a:pt x="19090" y="723"/>
                </a:lnTo>
                <a:lnTo>
                  <a:pt x="16339" y="2209"/>
                </a:lnTo>
                <a:lnTo>
                  <a:pt x="13608" y="3667"/>
                </a:lnTo>
                <a:lnTo>
                  <a:pt x="10868" y="5979"/>
                </a:lnTo>
                <a:lnTo>
                  <a:pt x="8107" y="9143"/>
                </a:lnTo>
                <a:lnTo>
                  <a:pt x="8107" y="2209"/>
                </a:lnTo>
                <a:lnTo>
                  <a:pt x="5537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309" y="53694"/>
                </a:lnTo>
                <a:lnTo>
                  <a:pt x="2862" y="54432"/>
                </a:lnTo>
                <a:lnTo>
                  <a:pt x="6112" y="54432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9" y="8798"/>
                </a:lnTo>
                <a:lnTo>
                  <a:pt x="22802" y="7988"/>
                </a:lnTo>
                <a:lnTo>
                  <a:pt x="26060" y="8315"/>
                </a:lnTo>
                <a:lnTo>
                  <a:pt x="28709" y="9650"/>
                </a:lnTo>
                <a:lnTo>
                  <a:pt x="31468" y="13154"/>
                </a:lnTo>
                <a:lnTo>
                  <a:pt x="32537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5851058" y="6356015"/>
            <a:ext cx="13243" cy="77824"/>
          </a:xfrm>
          <a:custGeom>
            <a:avLst/>
            <a:gdLst/>
            <a:ahLst/>
            <a:cxnLst/>
            <a:rect l="l" t="t" r="r" b="b"/>
            <a:pathLst>
              <a:path w="13243" h="77824">
                <a:moveTo>
                  <a:pt x="10914" y="0"/>
                </a:moveTo>
                <a:lnTo>
                  <a:pt x="10709" y="13820"/>
                </a:lnTo>
                <a:lnTo>
                  <a:pt x="13243" y="15252"/>
                </a:lnTo>
                <a:lnTo>
                  <a:pt x="12797" y="3761"/>
                </a:lnTo>
                <a:lnTo>
                  <a:pt x="10914" y="0"/>
                </a:lnTo>
                <a:close/>
              </a:path>
              <a:path w="13243" h="77824">
                <a:moveTo>
                  <a:pt x="37035" y="6871"/>
                </a:moveTo>
                <a:lnTo>
                  <a:pt x="37111" y="14072"/>
                </a:lnTo>
                <a:lnTo>
                  <a:pt x="39725" y="15203"/>
                </a:lnTo>
                <a:lnTo>
                  <a:pt x="42457" y="15203"/>
                </a:lnTo>
                <a:lnTo>
                  <a:pt x="45035" y="13514"/>
                </a:lnTo>
                <a:lnTo>
                  <a:pt x="45035" y="-60817"/>
                </a:lnTo>
                <a:lnTo>
                  <a:pt x="44797" y="-61581"/>
                </a:lnTo>
                <a:lnTo>
                  <a:pt x="42111" y="-62571"/>
                </a:lnTo>
                <a:lnTo>
                  <a:pt x="38868" y="-62571"/>
                </a:lnTo>
                <a:lnTo>
                  <a:pt x="36010" y="-60817"/>
                </a:lnTo>
                <a:lnTo>
                  <a:pt x="36010" y="-31633"/>
                </a:lnTo>
                <a:lnTo>
                  <a:pt x="31330" y="-36014"/>
                </a:lnTo>
                <a:lnTo>
                  <a:pt x="26588" y="-38581"/>
                </a:lnTo>
                <a:lnTo>
                  <a:pt x="23964" y="-39229"/>
                </a:lnTo>
                <a:lnTo>
                  <a:pt x="17664" y="-39229"/>
                </a:lnTo>
                <a:lnTo>
                  <a:pt x="14615" y="-38569"/>
                </a:lnTo>
                <a:lnTo>
                  <a:pt x="11991" y="-37249"/>
                </a:lnTo>
                <a:lnTo>
                  <a:pt x="9356" y="-35928"/>
                </a:lnTo>
                <a:lnTo>
                  <a:pt x="7152" y="-34034"/>
                </a:lnTo>
                <a:lnTo>
                  <a:pt x="3602" y="-29119"/>
                </a:lnTo>
                <a:lnTo>
                  <a:pt x="2249" y="-26160"/>
                </a:lnTo>
                <a:lnTo>
                  <a:pt x="1350" y="-22679"/>
                </a:lnTo>
                <a:lnTo>
                  <a:pt x="441" y="-19202"/>
                </a:lnTo>
                <a:lnTo>
                  <a:pt x="0" y="-15303"/>
                </a:lnTo>
                <a:lnTo>
                  <a:pt x="0" y="-7340"/>
                </a:lnTo>
                <a:lnTo>
                  <a:pt x="355" y="-3873"/>
                </a:lnTo>
                <a:lnTo>
                  <a:pt x="1087" y="-582"/>
                </a:lnTo>
                <a:lnTo>
                  <a:pt x="1807" y="2717"/>
                </a:lnTo>
                <a:lnTo>
                  <a:pt x="2955" y="5576"/>
                </a:lnTo>
                <a:lnTo>
                  <a:pt x="4542" y="8013"/>
                </a:lnTo>
                <a:lnTo>
                  <a:pt x="8167" y="12383"/>
                </a:lnTo>
                <a:lnTo>
                  <a:pt x="10709" y="13820"/>
                </a:lnTo>
                <a:lnTo>
                  <a:pt x="10914" y="0"/>
                </a:lnTo>
                <a:lnTo>
                  <a:pt x="9878" y="-4572"/>
                </a:lnTo>
                <a:lnTo>
                  <a:pt x="9295" y="-9460"/>
                </a:lnTo>
                <a:lnTo>
                  <a:pt x="9295" y="-14375"/>
                </a:lnTo>
                <a:lnTo>
                  <a:pt x="9974" y="-19022"/>
                </a:lnTo>
                <a:lnTo>
                  <a:pt x="11151" y="-23392"/>
                </a:lnTo>
                <a:lnTo>
                  <a:pt x="13143" y="-27035"/>
                </a:lnTo>
                <a:lnTo>
                  <a:pt x="16041" y="-29627"/>
                </a:lnTo>
                <a:lnTo>
                  <a:pt x="19583" y="-31305"/>
                </a:lnTo>
                <a:lnTo>
                  <a:pt x="24339" y="-31305"/>
                </a:lnTo>
                <a:lnTo>
                  <a:pt x="28964" y="-28878"/>
                </a:lnTo>
                <a:lnTo>
                  <a:pt x="33583" y="-24904"/>
                </a:lnTo>
                <a:lnTo>
                  <a:pt x="36010" y="-21816"/>
                </a:lnTo>
                <a:lnTo>
                  <a:pt x="36010" y="-1724"/>
                </a:lnTo>
                <a:lnTo>
                  <a:pt x="33248" y="1638"/>
                </a:lnTo>
                <a:lnTo>
                  <a:pt x="29498" y="5144"/>
                </a:lnTo>
                <a:lnTo>
                  <a:pt x="26031" y="7264"/>
                </a:lnTo>
                <a:lnTo>
                  <a:pt x="22675" y="8092"/>
                </a:lnTo>
                <a:lnTo>
                  <a:pt x="19122" y="8092"/>
                </a:lnTo>
                <a:lnTo>
                  <a:pt x="15609" y="6400"/>
                </a:lnTo>
                <a:lnTo>
                  <a:pt x="12797" y="3761"/>
                </a:lnTo>
                <a:lnTo>
                  <a:pt x="13243" y="15252"/>
                </a:lnTo>
                <a:lnTo>
                  <a:pt x="16314" y="15976"/>
                </a:lnTo>
                <a:lnTo>
                  <a:pt x="23211" y="15976"/>
                </a:lnTo>
                <a:lnTo>
                  <a:pt x="26243" y="15163"/>
                </a:lnTo>
                <a:lnTo>
                  <a:pt x="29029" y="13564"/>
                </a:lnTo>
                <a:lnTo>
                  <a:pt x="31788" y="11963"/>
                </a:lnTo>
                <a:lnTo>
                  <a:pt x="34462" y="9730"/>
                </a:lnTo>
                <a:lnTo>
                  <a:pt x="37035" y="68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5911869" y="6296864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6"/>
                </a:moveTo>
                <a:lnTo>
                  <a:pt x="386" y="9143"/>
                </a:lnTo>
                <a:lnTo>
                  <a:pt x="3392" y="11048"/>
                </a:lnTo>
                <a:lnTo>
                  <a:pt x="7636" y="11048"/>
                </a:lnTo>
                <a:lnTo>
                  <a:pt x="10695" y="9093"/>
                </a:lnTo>
                <a:lnTo>
                  <a:pt x="11095" y="5472"/>
                </a:lnTo>
                <a:lnTo>
                  <a:pt x="10707" y="1904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5" h="74358">
                <a:moveTo>
                  <a:pt x="1396" y="73620"/>
                </a:moveTo>
                <a:lnTo>
                  <a:pt x="3949" y="74358"/>
                </a:lnTo>
                <a:lnTo>
                  <a:pt x="7207" y="74358"/>
                </a:lnTo>
                <a:lnTo>
                  <a:pt x="10066" y="72669"/>
                </a:lnTo>
                <a:lnTo>
                  <a:pt x="10066" y="22438"/>
                </a:lnTo>
                <a:lnTo>
                  <a:pt x="9842" y="21704"/>
                </a:lnTo>
                <a:lnTo>
                  <a:pt x="7207" y="20736"/>
                </a:lnTo>
                <a:lnTo>
                  <a:pt x="3949" y="20736"/>
                </a:lnTo>
                <a:lnTo>
                  <a:pt x="1080" y="22438"/>
                </a:lnTo>
                <a:lnTo>
                  <a:pt x="1080" y="72669"/>
                </a:lnTo>
                <a:lnTo>
                  <a:pt x="1396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5938321" y="631678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8" y="53492"/>
                </a:lnTo>
                <a:lnTo>
                  <a:pt x="2872" y="54432"/>
                </a:lnTo>
                <a:lnTo>
                  <a:pt x="6127" y="54432"/>
                </a:lnTo>
                <a:lnTo>
                  <a:pt x="8990" y="52743"/>
                </a:lnTo>
                <a:lnTo>
                  <a:pt x="8990" y="19710"/>
                </a:lnTo>
                <a:lnTo>
                  <a:pt x="10260" y="17665"/>
                </a:lnTo>
                <a:lnTo>
                  <a:pt x="12467" y="14514"/>
                </a:lnTo>
                <a:lnTo>
                  <a:pt x="14522" y="11962"/>
                </a:lnTo>
                <a:lnTo>
                  <a:pt x="17367" y="9636"/>
                </a:lnTo>
                <a:lnTo>
                  <a:pt x="19991" y="8712"/>
                </a:lnTo>
                <a:lnTo>
                  <a:pt x="23026" y="8928"/>
                </a:lnTo>
                <a:lnTo>
                  <a:pt x="25787" y="9738"/>
                </a:lnTo>
                <a:lnTo>
                  <a:pt x="28534" y="8431"/>
                </a:lnTo>
                <a:lnTo>
                  <a:pt x="28583" y="3261"/>
                </a:lnTo>
                <a:lnTo>
                  <a:pt x="26233" y="708"/>
                </a:lnTo>
                <a:lnTo>
                  <a:pt x="23112" y="86"/>
                </a:lnTo>
                <a:lnTo>
                  <a:pt x="20452" y="0"/>
                </a:lnTo>
                <a:lnTo>
                  <a:pt x="17341" y="698"/>
                </a:lnTo>
                <a:lnTo>
                  <a:pt x="14184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798"/>
                </a:lnTo>
                <a:lnTo>
                  <a:pt x="2574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5974067" y="631678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22" y="14530"/>
                </a:lnTo>
                <a:lnTo>
                  <a:pt x="42994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13" y="1893"/>
                </a:lnTo>
                <a:lnTo>
                  <a:pt x="30613" y="633"/>
                </a:lnTo>
                <a:lnTo>
                  <a:pt x="27348" y="0"/>
                </a:lnTo>
                <a:lnTo>
                  <a:pt x="27381" y="7199"/>
                </a:lnTo>
                <a:lnTo>
                  <a:pt x="30653" y="8586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1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15" y="18705"/>
                </a:lnTo>
                <a:lnTo>
                  <a:pt x="10965" y="14946"/>
                </a:lnTo>
                <a:lnTo>
                  <a:pt x="13765" y="1918"/>
                </a:lnTo>
                <a:lnTo>
                  <a:pt x="10867" y="3214"/>
                </a:lnTo>
                <a:lnTo>
                  <a:pt x="8394" y="5043"/>
                </a:lnTo>
                <a:lnTo>
                  <a:pt x="4279" y="9842"/>
                </a:lnTo>
                <a:lnTo>
                  <a:pt x="2724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1"/>
                </a:lnTo>
                <a:lnTo>
                  <a:pt x="6263" y="48337"/>
                </a:lnTo>
                <a:lnTo>
                  <a:pt x="10867" y="52311"/>
                </a:lnTo>
                <a:lnTo>
                  <a:pt x="13898" y="53467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4" y="55015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7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6" y="44121"/>
                </a:lnTo>
                <a:lnTo>
                  <a:pt x="39552" y="44513"/>
                </a:lnTo>
                <a:lnTo>
                  <a:pt x="36269" y="45820"/>
                </a:lnTo>
                <a:lnTo>
                  <a:pt x="33375" y="46749"/>
                </a:lnTo>
                <a:lnTo>
                  <a:pt x="29724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11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6" y="29462"/>
                </a:lnTo>
                <a:lnTo>
                  <a:pt x="43983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4"/>
                </a:lnTo>
                <a:close/>
              </a:path>
              <a:path w="45035" h="55205">
                <a:moveTo>
                  <a:pt x="10965" y="14946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5" y="7631"/>
                </a:lnTo>
                <a:lnTo>
                  <a:pt x="23039" y="7199"/>
                </a:lnTo>
                <a:lnTo>
                  <a:pt x="27381" y="7199"/>
                </a:lnTo>
                <a:lnTo>
                  <a:pt x="27348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18"/>
                </a:lnTo>
                <a:lnTo>
                  <a:pt x="1096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6029618" y="6316847"/>
            <a:ext cx="38620" cy="55140"/>
          </a:xfrm>
          <a:custGeom>
            <a:avLst/>
            <a:gdLst/>
            <a:ahLst/>
            <a:cxnLst/>
            <a:rect l="l" t="t" r="r" b="b"/>
            <a:pathLst>
              <a:path w="38620" h="55140">
                <a:moveTo>
                  <a:pt x="9644" y="33742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7" y="16254"/>
                </a:lnTo>
                <a:lnTo>
                  <a:pt x="12797" y="12862"/>
                </a:lnTo>
                <a:lnTo>
                  <a:pt x="15112" y="9446"/>
                </a:lnTo>
                <a:lnTo>
                  <a:pt x="18417" y="7746"/>
                </a:lnTo>
                <a:lnTo>
                  <a:pt x="24829" y="7746"/>
                </a:lnTo>
                <a:lnTo>
                  <a:pt x="28199" y="8672"/>
                </a:lnTo>
                <a:lnTo>
                  <a:pt x="32147" y="10717"/>
                </a:lnTo>
                <a:lnTo>
                  <a:pt x="35539" y="13360"/>
                </a:lnTo>
                <a:lnTo>
                  <a:pt x="38400" y="11214"/>
                </a:lnTo>
                <a:lnTo>
                  <a:pt x="38375" y="8531"/>
                </a:lnTo>
                <a:lnTo>
                  <a:pt x="37558" y="5702"/>
                </a:lnTo>
                <a:lnTo>
                  <a:pt x="34737" y="3286"/>
                </a:lnTo>
                <a:lnTo>
                  <a:pt x="31442" y="1612"/>
                </a:lnTo>
                <a:lnTo>
                  <a:pt x="28854" y="749"/>
                </a:lnTo>
                <a:lnTo>
                  <a:pt x="25919" y="151"/>
                </a:lnTo>
                <a:lnTo>
                  <a:pt x="22852" y="0"/>
                </a:lnTo>
                <a:lnTo>
                  <a:pt x="19608" y="0"/>
                </a:lnTo>
                <a:lnTo>
                  <a:pt x="16610" y="543"/>
                </a:lnTo>
                <a:lnTo>
                  <a:pt x="13837" y="1638"/>
                </a:lnTo>
                <a:lnTo>
                  <a:pt x="11051" y="2743"/>
                </a:lnTo>
                <a:lnTo>
                  <a:pt x="8655" y="4432"/>
                </a:lnTo>
                <a:lnTo>
                  <a:pt x="4554" y="8963"/>
                </a:lnTo>
                <a:lnTo>
                  <a:pt x="2933" y="11873"/>
                </a:lnTo>
                <a:lnTo>
                  <a:pt x="1756" y="15429"/>
                </a:lnTo>
                <a:lnTo>
                  <a:pt x="579" y="18972"/>
                </a:lnTo>
                <a:lnTo>
                  <a:pt x="0" y="23227"/>
                </a:lnTo>
                <a:lnTo>
                  <a:pt x="0" y="32537"/>
                </a:lnTo>
                <a:lnTo>
                  <a:pt x="468" y="36371"/>
                </a:lnTo>
                <a:lnTo>
                  <a:pt x="1436" y="39697"/>
                </a:lnTo>
                <a:lnTo>
                  <a:pt x="2386" y="43037"/>
                </a:lnTo>
                <a:lnTo>
                  <a:pt x="3801" y="45831"/>
                </a:lnTo>
                <a:lnTo>
                  <a:pt x="5615" y="48131"/>
                </a:lnTo>
                <a:lnTo>
                  <a:pt x="9726" y="52171"/>
                </a:lnTo>
                <a:lnTo>
                  <a:pt x="12452" y="53352"/>
                </a:lnTo>
                <a:lnTo>
                  <a:pt x="15163" y="54543"/>
                </a:lnTo>
                <a:lnTo>
                  <a:pt x="18280" y="55140"/>
                </a:lnTo>
                <a:lnTo>
                  <a:pt x="23507" y="55140"/>
                </a:lnTo>
                <a:lnTo>
                  <a:pt x="26762" y="54634"/>
                </a:lnTo>
                <a:lnTo>
                  <a:pt x="29833" y="53859"/>
                </a:lnTo>
                <a:lnTo>
                  <a:pt x="32558" y="52779"/>
                </a:lnTo>
                <a:lnTo>
                  <a:pt x="35946" y="50786"/>
                </a:lnTo>
                <a:lnTo>
                  <a:pt x="38361" y="47851"/>
                </a:lnTo>
                <a:lnTo>
                  <a:pt x="38620" y="45032"/>
                </a:lnTo>
                <a:lnTo>
                  <a:pt x="38585" y="43649"/>
                </a:lnTo>
                <a:lnTo>
                  <a:pt x="36716" y="40792"/>
                </a:lnTo>
                <a:lnTo>
                  <a:pt x="33581" y="43153"/>
                </a:lnTo>
                <a:lnTo>
                  <a:pt x="29955" y="45478"/>
                </a:lnTo>
                <a:lnTo>
                  <a:pt x="26837" y="46822"/>
                </a:lnTo>
                <a:lnTo>
                  <a:pt x="22950" y="47152"/>
                </a:lnTo>
                <a:lnTo>
                  <a:pt x="18839" y="46760"/>
                </a:lnTo>
                <a:lnTo>
                  <a:pt x="15472" y="45158"/>
                </a:lnTo>
                <a:lnTo>
                  <a:pt x="12884" y="42303"/>
                </a:lnTo>
                <a:lnTo>
                  <a:pt x="10843" y="38620"/>
                </a:lnTo>
                <a:lnTo>
                  <a:pt x="9644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6073548" y="6304165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6" y="1738"/>
                </a:moveTo>
                <a:lnTo>
                  <a:pt x="17406" y="1014"/>
                </a:lnTo>
                <a:lnTo>
                  <a:pt x="14756" y="0"/>
                </a:lnTo>
                <a:lnTo>
                  <a:pt x="11523" y="0"/>
                </a:lnTo>
                <a:lnTo>
                  <a:pt x="8655" y="1738"/>
                </a:lnTo>
                <a:lnTo>
                  <a:pt x="8655" y="13690"/>
                </a:lnTo>
                <a:lnTo>
                  <a:pt x="1844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5" y="21322"/>
                </a:lnTo>
                <a:lnTo>
                  <a:pt x="8655" y="53582"/>
                </a:lnTo>
                <a:lnTo>
                  <a:pt x="9442" y="58240"/>
                </a:lnTo>
                <a:lnTo>
                  <a:pt x="10803" y="62153"/>
                </a:lnTo>
                <a:lnTo>
                  <a:pt x="13136" y="64947"/>
                </a:lnTo>
                <a:lnTo>
                  <a:pt x="16427" y="66674"/>
                </a:lnTo>
                <a:lnTo>
                  <a:pt x="20412" y="67715"/>
                </a:lnTo>
                <a:lnTo>
                  <a:pt x="22964" y="67715"/>
                </a:lnTo>
                <a:lnTo>
                  <a:pt x="25463" y="67538"/>
                </a:lnTo>
                <a:lnTo>
                  <a:pt x="28573" y="66955"/>
                </a:lnTo>
                <a:lnTo>
                  <a:pt x="31766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28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12" y="58953"/>
                </a:lnTo>
                <a:lnTo>
                  <a:pt x="18122" y="55421"/>
                </a:lnTo>
                <a:lnTo>
                  <a:pt x="17626" y="52807"/>
                </a:lnTo>
                <a:lnTo>
                  <a:pt x="17626" y="21322"/>
                </a:lnTo>
                <a:lnTo>
                  <a:pt x="30192" y="21322"/>
                </a:lnTo>
                <a:lnTo>
                  <a:pt x="31986" y="18870"/>
                </a:lnTo>
                <a:lnTo>
                  <a:pt x="31950" y="16231"/>
                </a:lnTo>
                <a:lnTo>
                  <a:pt x="30192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6142586" y="6316786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3"/>
                </a:lnTo>
                <a:lnTo>
                  <a:pt x="194" y="53492"/>
                </a:lnTo>
                <a:lnTo>
                  <a:pt x="2868" y="54432"/>
                </a:lnTo>
                <a:lnTo>
                  <a:pt x="6127" y="54432"/>
                </a:lnTo>
                <a:lnTo>
                  <a:pt x="8985" y="52743"/>
                </a:lnTo>
                <a:lnTo>
                  <a:pt x="8985" y="19710"/>
                </a:lnTo>
                <a:lnTo>
                  <a:pt x="10264" y="17665"/>
                </a:lnTo>
                <a:lnTo>
                  <a:pt x="12463" y="14514"/>
                </a:lnTo>
                <a:lnTo>
                  <a:pt x="14518" y="11962"/>
                </a:lnTo>
                <a:lnTo>
                  <a:pt x="17367" y="9636"/>
                </a:lnTo>
                <a:lnTo>
                  <a:pt x="19991" y="8712"/>
                </a:lnTo>
                <a:lnTo>
                  <a:pt x="23026" y="8928"/>
                </a:lnTo>
                <a:lnTo>
                  <a:pt x="25783" y="9738"/>
                </a:lnTo>
                <a:lnTo>
                  <a:pt x="28536" y="8431"/>
                </a:lnTo>
                <a:lnTo>
                  <a:pt x="28583" y="3261"/>
                </a:lnTo>
                <a:lnTo>
                  <a:pt x="26229" y="708"/>
                </a:lnTo>
                <a:lnTo>
                  <a:pt x="23112" y="86"/>
                </a:lnTo>
                <a:lnTo>
                  <a:pt x="20452" y="0"/>
                </a:lnTo>
                <a:lnTo>
                  <a:pt x="17341" y="698"/>
                </a:lnTo>
                <a:lnTo>
                  <a:pt x="14188" y="2653"/>
                </a:lnTo>
                <a:lnTo>
                  <a:pt x="10721" y="6170"/>
                </a:lnTo>
                <a:lnTo>
                  <a:pt x="8117" y="9817"/>
                </a:lnTo>
                <a:lnTo>
                  <a:pt x="8117" y="2221"/>
                </a:lnTo>
                <a:lnTo>
                  <a:pt x="5558" y="798"/>
                </a:lnTo>
                <a:lnTo>
                  <a:pt x="2574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6178330" y="6316786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30" y="17424"/>
                </a:moveTo>
                <a:lnTo>
                  <a:pt x="43823" y="14530"/>
                </a:lnTo>
                <a:lnTo>
                  <a:pt x="42995" y="11659"/>
                </a:lnTo>
                <a:lnTo>
                  <a:pt x="39985" y="7009"/>
                </a:lnTo>
                <a:lnTo>
                  <a:pt x="36026" y="3161"/>
                </a:lnTo>
                <a:lnTo>
                  <a:pt x="33310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86" y="7199"/>
                </a:lnTo>
                <a:lnTo>
                  <a:pt x="30651" y="8586"/>
                </a:lnTo>
                <a:lnTo>
                  <a:pt x="32865" y="11339"/>
                </a:lnTo>
                <a:lnTo>
                  <a:pt x="35072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310" y="22719"/>
                </a:lnTo>
                <a:lnTo>
                  <a:pt x="9716" y="18705"/>
                </a:lnTo>
                <a:lnTo>
                  <a:pt x="10970" y="14946"/>
                </a:lnTo>
                <a:lnTo>
                  <a:pt x="13766" y="1918"/>
                </a:lnTo>
                <a:lnTo>
                  <a:pt x="10858" y="3214"/>
                </a:lnTo>
                <a:lnTo>
                  <a:pt x="8392" y="5043"/>
                </a:lnTo>
                <a:lnTo>
                  <a:pt x="4284" y="9842"/>
                </a:lnTo>
                <a:lnTo>
                  <a:pt x="2721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4"/>
                </a:lnTo>
                <a:lnTo>
                  <a:pt x="1584" y="39801"/>
                </a:lnTo>
                <a:lnTo>
                  <a:pt x="2625" y="43218"/>
                </a:lnTo>
                <a:lnTo>
                  <a:pt x="4198" y="46061"/>
                </a:lnTo>
                <a:lnTo>
                  <a:pt x="6264" y="48337"/>
                </a:lnTo>
                <a:lnTo>
                  <a:pt x="10868" y="52311"/>
                </a:lnTo>
                <a:lnTo>
                  <a:pt x="13903" y="53467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1" y="55015"/>
                </a:lnTo>
                <a:lnTo>
                  <a:pt x="33091" y="54306"/>
                </a:lnTo>
                <a:lnTo>
                  <a:pt x="36446" y="53467"/>
                </a:lnTo>
                <a:lnTo>
                  <a:pt x="40255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21"/>
                </a:lnTo>
                <a:lnTo>
                  <a:pt x="39550" y="44513"/>
                </a:lnTo>
                <a:lnTo>
                  <a:pt x="36269" y="45820"/>
                </a:lnTo>
                <a:lnTo>
                  <a:pt x="33375" y="46749"/>
                </a:lnTo>
                <a:lnTo>
                  <a:pt x="29721" y="47523"/>
                </a:lnTo>
                <a:lnTo>
                  <a:pt x="25316" y="47725"/>
                </a:lnTo>
                <a:lnTo>
                  <a:pt x="22357" y="47725"/>
                </a:lnTo>
                <a:lnTo>
                  <a:pt x="17828" y="46432"/>
                </a:lnTo>
                <a:lnTo>
                  <a:pt x="14123" y="44348"/>
                </a:lnTo>
                <a:lnTo>
                  <a:pt x="11578" y="41148"/>
                </a:lnTo>
                <a:lnTo>
                  <a:pt x="10113" y="37007"/>
                </a:lnTo>
                <a:lnTo>
                  <a:pt x="9310" y="32259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52"/>
                </a:lnTo>
                <a:lnTo>
                  <a:pt x="45036" y="20497"/>
                </a:lnTo>
                <a:lnTo>
                  <a:pt x="44630" y="17424"/>
                </a:lnTo>
                <a:close/>
              </a:path>
              <a:path w="45036" h="55205">
                <a:moveTo>
                  <a:pt x="10970" y="14946"/>
                </a:moveTo>
                <a:lnTo>
                  <a:pt x="12971" y="11887"/>
                </a:lnTo>
                <a:lnTo>
                  <a:pt x="15509" y="9334"/>
                </a:lnTo>
                <a:lnTo>
                  <a:pt x="18853" y="7631"/>
                </a:lnTo>
                <a:lnTo>
                  <a:pt x="23036" y="7199"/>
                </a:lnTo>
                <a:lnTo>
                  <a:pt x="27386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7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6233382" y="6316786"/>
            <a:ext cx="34664" cy="55209"/>
          </a:xfrm>
          <a:custGeom>
            <a:avLst/>
            <a:gdLst/>
            <a:ahLst/>
            <a:cxnLst/>
            <a:rect l="l" t="t" r="r" b="b"/>
            <a:pathLst>
              <a:path w="34664" h="55209">
                <a:moveTo>
                  <a:pt x="2264" y="20652"/>
                </a:moveTo>
                <a:lnTo>
                  <a:pt x="3898" y="23623"/>
                </a:lnTo>
                <a:lnTo>
                  <a:pt x="7538" y="26913"/>
                </a:lnTo>
                <a:lnTo>
                  <a:pt x="10472" y="28511"/>
                </a:lnTo>
                <a:lnTo>
                  <a:pt x="13517" y="29858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5" y="34405"/>
                </a:lnTo>
                <a:lnTo>
                  <a:pt x="25436" y="37198"/>
                </a:lnTo>
                <a:lnTo>
                  <a:pt x="25786" y="39801"/>
                </a:lnTo>
                <a:lnTo>
                  <a:pt x="25548" y="42368"/>
                </a:lnTo>
                <a:lnTo>
                  <a:pt x="22964" y="45849"/>
                </a:lnTo>
                <a:lnTo>
                  <a:pt x="19756" y="47321"/>
                </a:lnTo>
                <a:lnTo>
                  <a:pt x="17146" y="47829"/>
                </a:lnTo>
                <a:lnTo>
                  <a:pt x="13578" y="47829"/>
                </a:lnTo>
                <a:lnTo>
                  <a:pt x="10223" y="47080"/>
                </a:lnTo>
                <a:lnTo>
                  <a:pt x="6177" y="45427"/>
                </a:lnTo>
                <a:lnTo>
                  <a:pt x="3290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45" y="50231"/>
                </a:lnTo>
                <a:lnTo>
                  <a:pt x="3045" y="52376"/>
                </a:lnTo>
                <a:lnTo>
                  <a:pt x="6224" y="53708"/>
                </a:lnTo>
                <a:lnTo>
                  <a:pt x="8898" y="54496"/>
                </a:lnTo>
                <a:lnTo>
                  <a:pt x="12056" y="55054"/>
                </a:lnTo>
                <a:lnTo>
                  <a:pt x="15447" y="55209"/>
                </a:lnTo>
                <a:lnTo>
                  <a:pt x="18284" y="55209"/>
                </a:lnTo>
                <a:lnTo>
                  <a:pt x="20872" y="54838"/>
                </a:lnTo>
                <a:lnTo>
                  <a:pt x="23234" y="54140"/>
                </a:lnTo>
                <a:lnTo>
                  <a:pt x="27614" y="52387"/>
                </a:lnTo>
                <a:lnTo>
                  <a:pt x="31034" y="49632"/>
                </a:lnTo>
                <a:lnTo>
                  <a:pt x="33274" y="45935"/>
                </a:lnTo>
                <a:lnTo>
                  <a:pt x="34664" y="41630"/>
                </a:lnTo>
                <a:lnTo>
                  <a:pt x="34664" y="36907"/>
                </a:lnTo>
                <a:lnTo>
                  <a:pt x="33595" y="33491"/>
                </a:lnTo>
                <a:lnTo>
                  <a:pt x="31949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18" y="24512"/>
                </a:lnTo>
                <a:lnTo>
                  <a:pt x="19163" y="23256"/>
                </a:lnTo>
                <a:lnTo>
                  <a:pt x="16192" y="22061"/>
                </a:lnTo>
                <a:lnTo>
                  <a:pt x="12552" y="19900"/>
                </a:lnTo>
                <a:lnTo>
                  <a:pt x="10162" y="17071"/>
                </a:lnTo>
                <a:lnTo>
                  <a:pt x="9791" y="14403"/>
                </a:lnTo>
                <a:lnTo>
                  <a:pt x="10360" y="11494"/>
                </a:lnTo>
                <a:lnTo>
                  <a:pt x="12786" y="8535"/>
                </a:lnTo>
                <a:lnTo>
                  <a:pt x="16066" y="7315"/>
                </a:lnTo>
                <a:lnTo>
                  <a:pt x="18928" y="7138"/>
                </a:lnTo>
                <a:lnTo>
                  <a:pt x="22147" y="7354"/>
                </a:lnTo>
                <a:lnTo>
                  <a:pt x="25958" y="8610"/>
                </a:lnTo>
                <a:lnTo>
                  <a:pt x="29325" y="10378"/>
                </a:lnTo>
                <a:lnTo>
                  <a:pt x="32122" y="8549"/>
                </a:lnTo>
                <a:lnTo>
                  <a:pt x="32072" y="5867"/>
                </a:lnTo>
                <a:lnTo>
                  <a:pt x="30491" y="2998"/>
                </a:lnTo>
                <a:lnTo>
                  <a:pt x="27557" y="1512"/>
                </a:lnTo>
                <a:lnTo>
                  <a:pt x="24263" y="561"/>
                </a:lnTo>
                <a:lnTo>
                  <a:pt x="21649" y="115"/>
                </a:lnTo>
                <a:lnTo>
                  <a:pt x="16066" y="0"/>
                </a:lnTo>
                <a:lnTo>
                  <a:pt x="13467" y="406"/>
                </a:lnTo>
                <a:lnTo>
                  <a:pt x="11224" y="1234"/>
                </a:lnTo>
                <a:lnTo>
                  <a:pt x="7142" y="3139"/>
                </a:lnTo>
                <a:lnTo>
                  <a:pt x="4171" y="5857"/>
                </a:lnTo>
                <a:lnTo>
                  <a:pt x="2311" y="9234"/>
                </a:lnTo>
                <a:lnTo>
                  <a:pt x="1198" y="12931"/>
                </a:lnTo>
                <a:lnTo>
                  <a:pt x="1198" y="17132"/>
                </a:lnTo>
                <a:lnTo>
                  <a:pt x="2264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6280624" y="6316790"/>
            <a:ext cx="45046" cy="74408"/>
          </a:xfrm>
          <a:custGeom>
            <a:avLst/>
            <a:gdLst/>
            <a:ahLst/>
            <a:cxnLst/>
            <a:rect l="l" t="t" r="r" b="b"/>
            <a:pathLst>
              <a:path w="45046" h="74408">
                <a:moveTo>
                  <a:pt x="0" y="2512"/>
                </a:moveTo>
                <a:lnTo>
                  <a:pt x="0" y="72655"/>
                </a:lnTo>
                <a:lnTo>
                  <a:pt x="323" y="73670"/>
                </a:lnTo>
                <a:lnTo>
                  <a:pt x="2872" y="74408"/>
                </a:lnTo>
                <a:lnTo>
                  <a:pt x="6102" y="74408"/>
                </a:lnTo>
                <a:lnTo>
                  <a:pt x="8989" y="72655"/>
                </a:lnTo>
                <a:lnTo>
                  <a:pt x="8989" y="47548"/>
                </a:lnTo>
                <a:lnTo>
                  <a:pt x="10284" y="48844"/>
                </a:lnTo>
                <a:lnTo>
                  <a:pt x="13841" y="51930"/>
                </a:lnTo>
                <a:lnTo>
                  <a:pt x="17365" y="53985"/>
                </a:lnTo>
                <a:lnTo>
                  <a:pt x="21045" y="55054"/>
                </a:lnTo>
                <a:lnTo>
                  <a:pt x="23831" y="55191"/>
                </a:lnTo>
                <a:lnTo>
                  <a:pt x="27244" y="55191"/>
                </a:lnTo>
                <a:lnTo>
                  <a:pt x="30269" y="54532"/>
                </a:lnTo>
                <a:lnTo>
                  <a:pt x="32918" y="53211"/>
                </a:lnTo>
                <a:lnTo>
                  <a:pt x="35557" y="51889"/>
                </a:lnTo>
                <a:lnTo>
                  <a:pt x="33821" y="39279"/>
                </a:lnTo>
                <a:lnTo>
                  <a:pt x="31816" y="42986"/>
                </a:lnTo>
                <a:lnTo>
                  <a:pt x="28872" y="45604"/>
                </a:lnTo>
                <a:lnTo>
                  <a:pt x="25304" y="47268"/>
                </a:lnTo>
                <a:lnTo>
                  <a:pt x="20599" y="47268"/>
                </a:lnTo>
                <a:lnTo>
                  <a:pt x="16045" y="44815"/>
                </a:lnTo>
                <a:lnTo>
                  <a:pt x="11465" y="40816"/>
                </a:lnTo>
                <a:lnTo>
                  <a:pt x="8989" y="37716"/>
                </a:lnTo>
                <a:lnTo>
                  <a:pt x="8989" y="17740"/>
                </a:lnTo>
                <a:lnTo>
                  <a:pt x="11761" y="14389"/>
                </a:lnTo>
                <a:lnTo>
                  <a:pt x="15527" y="10882"/>
                </a:lnTo>
                <a:lnTo>
                  <a:pt x="19014" y="8798"/>
                </a:lnTo>
                <a:lnTo>
                  <a:pt x="22432" y="7923"/>
                </a:lnTo>
                <a:lnTo>
                  <a:pt x="22106" y="190"/>
                </a:lnTo>
                <a:lnTo>
                  <a:pt x="19173" y="975"/>
                </a:lnTo>
                <a:lnTo>
                  <a:pt x="16355" y="2311"/>
                </a:lnTo>
                <a:lnTo>
                  <a:pt x="13568" y="4038"/>
                </a:lnTo>
                <a:lnTo>
                  <a:pt x="10810" y="6349"/>
                </a:lnTo>
                <a:lnTo>
                  <a:pt x="7901" y="9255"/>
                </a:lnTo>
                <a:lnTo>
                  <a:pt x="7901" y="2181"/>
                </a:lnTo>
                <a:lnTo>
                  <a:pt x="5309" y="798"/>
                </a:lnTo>
                <a:lnTo>
                  <a:pt x="2576" y="798"/>
                </a:lnTo>
                <a:lnTo>
                  <a:pt x="0" y="2512"/>
                </a:lnTo>
                <a:close/>
              </a:path>
              <a:path w="45046" h="74408">
                <a:moveTo>
                  <a:pt x="45046" y="26845"/>
                </a:moveTo>
                <a:lnTo>
                  <a:pt x="45046" y="23201"/>
                </a:lnTo>
                <a:lnTo>
                  <a:pt x="44690" y="19734"/>
                </a:lnTo>
                <a:lnTo>
                  <a:pt x="43959" y="16494"/>
                </a:lnTo>
                <a:lnTo>
                  <a:pt x="43232" y="13233"/>
                </a:lnTo>
                <a:lnTo>
                  <a:pt x="42091" y="10374"/>
                </a:lnTo>
                <a:lnTo>
                  <a:pt x="40506" y="7923"/>
                </a:lnTo>
                <a:lnTo>
                  <a:pt x="36892" y="3528"/>
                </a:lnTo>
                <a:lnTo>
                  <a:pt x="31888" y="698"/>
                </a:lnTo>
                <a:lnTo>
                  <a:pt x="28856" y="0"/>
                </a:lnTo>
                <a:lnTo>
                  <a:pt x="25304" y="0"/>
                </a:lnTo>
                <a:lnTo>
                  <a:pt x="22106" y="190"/>
                </a:lnTo>
                <a:lnTo>
                  <a:pt x="22432" y="7923"/>
                </a:lnTo>
                <a:lnTo>
                  <a:pt x="25937" y="7923"/>
                </a:lnTo>
                <a:lnTo>
                  <a:pt x="29451" y="9601"/>
                </a:lnTo>
                <a:lnTo>
                  <a:pt x="32273" y="12203"/>
                </a:lnTo>
                <a:lnTo>
                  <a:pt x="34131" y="15925"/>
                </a:lnTo>
                <a:lnTo>
                  <a:pt x="35168" y="20444"/>
                </a:lnTo>
                <a:lnTo>
                  <a:pt x="35751" y="25336"/>
                </a:lnTo>
                <a:lnTo>
                  <a:pt x="35751" y="30250"/>
                </a:lnTo>
                <a:lnTo>
                  <a:pt x="35031" y="34886"/>
                </a:lnTo>
                <a:lnTo>
                  <a:pt x="33821" y="39279"/>
                </a:lnTo>
                <a:lnTo>
                  <a:pt x="35557" y="51889"/>
                </a:lnTo>
                <a:lnTo>
                  <a:pt x="37785" y="50011"/>
                </a:lnTo>
                <a:lnTo>
                  <a:pt x="41374" y="45133"/>
                </a:lnTo>
                <a:lnTo>
                  <a:pt x="42735" y="42174"/>
                </a:lnTo>
                <a:lnTo>
                  <a:pt x="43660" y="38681"/>
                </a:lnTo>
                <a:lnTo>
                  <a:pt x="44593" y="35178"/>
                </a:lnTo>
                <a:lnTo>
                  <a:pt x="45046" y="31240"/>
                </a:lnTo>
                <a:lnTo>
                  <a:pt x="45046" y="268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6336010" y="631678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86" y="36118"/>
                </a:lnTo>
                <a:lnTo>
                  <a:pt x="1461" y="39470"/>
                </a:lnTo>
                <a:lnTo>
                  <a:pt x="2440" y="42811"/>
                </a:lnTo>
                <a:lnTo>
                  <a:pt x="3924" y="45655"/>
                </a:lnTo>
                <a:lnTo>
                  <a:pt x="5918" y="48006"/>
                </a:lnTo>
                <a:lnTo>
                  <a:pt x="10411" y="52132"/>
                </a:lnTo>
                <a:lnTo>
                  <a:pt x="9532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201" y="19530"/>
                </a:lnTo>
                <a:lnTo>
                  <a:pt x="11724" y="15022"/>
                </a:lnTo>
                <a:lnTo>
                  <a:pt x="14212" y="11490"/>
                </a:lnTo>
                <a:lnTo>
                  <a:pt x="17730" y="9155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41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4" y="24965"/>
                </a:lnTo>
                <a:lnTo>
                  <a:pt x="39654" y="30593"/>
                </a:lnTo>
                <a:lnTo>
                  <a:pt x="39366" y="33246"/>
                </a:lnTo>
                <a:lnTo>
                  <a:pt x="38771" y="35673"/>
                </a:lnTo>
                <a:lnTo>
                  <a:pt x="37274" y="40168"/>
                </a:lnTo>
                <a:lnTo>
                  <a:pt x="34776" y="43675"/>
                </a:lnTo>
                <a:lnTo>
                  <a:pt x="31248" y="45986"/>
                </a:lnTo>
                <a:lnTo>
                  <a:pt x="27025" y="47444"/>
                </a:lnTo>
                <a:lnTo>
                  <a:pt x="21492" y="47444"/>
                </a:lnTo>
                <a:lnTo>
                  <a:pt x="19090" y="46911"/>
                </a:lnTo>
                <a:lnTo>
                  <a:pt x="15203" y="44791"/>
                </a:lnTo>
                <a:lnTo>
                  <a:pt x="12517" y="41551"/>
                </a:lnTo>
                <a:lnTo>
                  <a:pt x="13409" y="53352"/>
                </a:lnTo>
                <a:lnTo>
                  <a:pt x="16390" y="54583"/>
                </a:lnTo>
                <a:lnTo>
                  <a:pt x="19907" y="55205"/>
                </a:lnTo>
                <a:lnTo>
                  <a:pt x="28065" y="55205"/>
                </a:lnTo>
                <a:lnTo>
                  <a:pt x="31690" y="54493"/>
                </a:lnTo>
                <a:lnTo>
                  <a:pt x="34837" y="53111"/>
                </a:lnTo>
                <a:lnTo>
                  <a:pt x="37969" y="51714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07"/>
                </a:lnTo>
                <a:lnTo>
                  <a:pt x="47379" y="38379"/>
                </a:lnTo>
                <a:lnTo>
                  <a:pt x="48430" y="34923"/>
                </a:lnTo>
                <a:lnTo>
                  <a:pt x="48959" y="31165"/>
                </a:lnTo>
                <a:lnTo>
                  <a:pt x="48959" y="22871"/>
                </a:lnTo>
                <a:lnTo>
                  <a:pt x="48455" y="19086"/>
                </a:lnTo>
                <a:lnTo>
                  <a:pt x="47466" y="15746"/>
                </a:lnTo>
                <a:lnTo>
                  <a:pt x="46461" y="12395"/>
                </a:lnTo>
                <a:lnTo>
                  <a:pt x="44964" y="9547"/>
                </a:lnTo>
                <a:lnTo>
                  <a:pt x="42984" y="7211"/>
                </a:lnTo>
                <a:lnTo>
                  <a:pt x="38477" y="3084"/>
                </a:lnTo>
                <a:lnTo>
                  <a:pt x="35492" y="1854"/>
                </a:lnTo>
                <a:lnTo>
                  <a:pt x="32500" y="619"/>
                </a:lnTo>
                <a:lnTo>
                  <a:pt x="28994" y="0"/>
                </a:lnTo>
                <a:lnTo>
                  <a:pt x="20800" y="0"/>
                </a:lnTo>
                <a:lnTo>
                  <a:pt x="17146" y="698"/>
                </a:lnTo>
                <a:lnTo>
                  <a:pt x="14039" y="2070"/>
                </a:lnTo>
                <a:lnTo>
                  <a:pt x="10908" y="3453"/>
                </a:lnTo>
                <a:lnTo>
                  <a:pt x="8304" y="5382"/>
                </a:lnTo>
                <a:lnTo>
                  <a:pt x="4132" y="10375"/>
                </a:lnTo>
                <a:lnTo>
                  <a:pt x="2576" y="13334"/>
                </a:lnTo>
                <a:lnTo>
                  <a:pt x="1548" y="16776"/>
                </a:lnTo>
                <a:lnTo>
                  <a:pt x="507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23" y="37641"/>
                </a:moveTo>
                <a:lnTo>
                  <a:pt x="9532" y="32802"/>
                </a:lnTo>
                <a:lnTo>
                  <a:pt x="10411" y="52132"/>
                </a:lnTo>
                <a:lnTo>
                  <a:pt x="13409" y="53352"/>
                </a:lnTo>
                <a:lnTo>
                  <a:pt x="12517" y="41551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6398237" y="631679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3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62" y="12913"/>
                </a:lnTo>
                <a:lnTo>
                  <a:pt x="40665" y="10360"/>
                </a:lnTo>
                <a:lnTo>
                  <a:pt x="38300" y="6245"/>
                </a:lnTo>
                <a:lnTo>
                  <a:pt x="35121" y="2829"/>
                </a:lnTo>
                <a:lnTo>
                  <a:pt x="30650" y="568"/>
                </a:lnTo>
                <a:lnTo>
                  <a:pt x="27917" y="0"/>
                </a:lnTo>
                <a:lnTo>
                  <a:pt x="21837" y="0"/>
                </a:lnTo>
                <a:lnTo>
                  <a:pt x="19090" y="723"/>
                </a:lnTo>
                <a:lnTo>
                  <a:pt x="16339" y="2209"/>
                </a:lnTo>
                <a:lnTo>
                  <a:pt x="13608" y="3667"/>
                </a:lnTo>
                <a:lnTo>
                  <a:pt x="10857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33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312" y="53694"/>
                </a:lnTo>
                <a:lnTo>
                  <a:pt x="2857" y="54432"/>
                </a:lnTo>
                <a:lnTo>
                  <a:pt x="6104" y="54432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790" y="12077"/>
                </a:lnTo>
                <a:lnTo>
                  <a:pt x="18284" y="8798"/>
                </a:lnTo>
                <a:lnTo>
                  <a:pt x="22805" y="7988"/>
                </a:lnTo>
                <a:lnTo>
                  <a:pt x="26056" y="8315"/>
                </a:lnTo>
                <a:lnTo>
                  <a:pt x="28705" y="9650"/>
                </a:lnTo>
                <a:lnTo>
                  <a:pt x="31470" y="13154"/>
                </a:lnTo>
                <a:lnTo>
                  <a:pt x="32532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6453118" y="6316786"/>
            <a:ext cx="34664" cy="55209"/>
          </a:xfrm>
          <a:custGeom>
            <a:avLst/>
            <a:gdLst/>
            <a:ahLst/>
            <a:cxnLst/>
            <a:rect l="l" t="t" r="r" b="b"/>
            <a:pathLst>
              <a:path w="34664" h="55209">
                <a:moveTo>
                  <a:pt x="2264" y="20652"/>
                </a:moveTo>
                <a:lnTo>
                  <a:pt x="3898" y="23623"/>
                </a:lnTo>
                <a:lnTo>
                  <a:pt x="7538" y="26913"/>
                </a:lnTo>
                <a:lnTo>
                  <a:pt x="10472" y="28511"/>
                </a:lnTo>
                <a:lnTo>
                  <a:pt x="13517" y="29858"/>
                </a:lnTo>
                <a:lnTo>
                  <a:pt x="16549" y="31089"/>
                </a:lnTo>
                <a:lnTo>
                  <a:pt x="19447" y="32245"/>
                </a:lnTo>
                <a:lnTo>
                  <a:pt x="23075" y="34405"/>
                </a:lnTo>
                <a:lnTo>
                  <a:pt x="25438" y="37198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9"/>
                </a:lnTo>
                <a:lnTo>
                  <a:pt x="19756" y="47321"/>
                </a:lnTo>
                <a:lnTo>
                  <a:pt x="17146" y="47829"/>
                </a:lnTo>
                <a:lnTo>
                  <a:pt x="13582" y="47829"/>
                </a:lnTo>
                <a:lnTo>
                  <a:pt x="10227" y="47080"/>
                </a:lnTo>
                <a:lnTo>
                  <a:pt x="6177" y="45427"/>
                </a:lnTo>
                <a:lnTo>
                  <a:pt x="3294" y="43779"/>
                </a:lnTo>
                <a:lnTo>
                  <a:pt x="284" y="44157"/>
                </a:lnTo>
                <a:lnTo>
                  <a:pt x="0" y="46824"/>
                </a:lnTo>
                <a:lnTo>
                  <a:pt x="445" y="50231"/>
                </a:lnTo>
                <a:lnTo>
                  <a:pt x="3045" y="52376"/>
                </a:lnTo>
                <a:lnTo>
                  <a:pt x="6228" y="53708"/>
                </a:lnTo>
                <a:lnTo>
                  <a:pt x="8898" y="54496"/>
                </a:lnTo>
                <a:lnTo>
                  <a:pt x="12059" y="55054"/>
                </a:lnTo>
                <a:lnTo>
                  <a:pt x="15447" y="55209"/>
                </a:lnTo>
                <a:lnTo>
                  <a:pt x="18284" y="55209"/>
                </a:lnTo>
                <a:lnTo>
                  <a:pt x="20872" y="54838"/>
                </a:lnTo>
                <a:lnTo>
                  <a:pt x="23234" y="54140"/>
                </a:lnTo>
                <a:lnTo>
                  <a:pt x="27618" y="52387"/>
                </a:lnTo>
                <a:lnTo>
                  <a:pt x="31034" y="49632"/>
                </a:lnTo>
                <a:lnTo>
                  <a:pt x="33275" y="45935"/>
                </a:lnTo>
                <a:lnTo>
                  <a:pt x="34664" y="41630"/>
                </a:lnTo>
                <a:lnTo>
                  <a:pt x="34664" y="36907"/>
                </a:lnTo>
                <a:lnTo>
                  <a:pt x="33599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89" y="25844"/>
                </a:lnTo>
                <a:lnTo>
                  <a:pt x="22222" y="24512"/>
                </a:lnTo>
                <a:lnTo>
                  <a:pt x="19163" y="23256"/>
                </a:lnTo>
                <a:lnTo>
                  <a:pt x="16192" y="22061"/>
                </a:lnTo>
                <a:lnTo>
                  <a:pt x="12552" y="19900"/>
                </a:lnTo>
                <a:lnTo>
                  <a:pt x="10162" y="17071"/>
                </a:lnTo>
                <a:lnTo>
                  <a:pt x="9791" y="14403"/>
                </a:lnTo>
                <a:lnTo>
                  <a:pt x="10364" y="11494"/>
                </a:lnTo>
                <a:lnTo>
                  <a:pt x="12787" y="8535"/>
                </a:lnTo>
                <a:lnTo>
                  <a:pt x="16070" y="7315"/>
                </a:lnTo>
                <a:lnTo>
                  <a:pt x="18928" y="7138"/>
                </a:lnTo>
                <a:lnTo>
                  <a:pt x="22147" y="7354"/>
                </a:lnTo>
                <a:lnTo>
                  <a:pt x="25962" y="8610"/>
                </a:lnTo>
                <a:lnTo>
                  <a:pt x="29325" y="10378"/>
                </a:lnTo>
                <a:lnTo>
                  <a:pt x="32122" y="8549"/>
                </a:lnTo>
                <a:lnTo>
                  <a:pt x="32076" y="5867"/>
                </a:lnTo>
                <a:lnTo>
                  <a:pt x="30491" y="2998"/>
                </a:lnTo>
                <a:lnTo>
                  <a:pt x="27557" y="1512"/>
                </a:lnTo>
                <a:lnTo>
                  <a:pt x="24263" y="561"/>
                </a:lnTo>
                <a:lnTo>
                  <a:pt x="21653" y="115"/>
                </a:lnTo>
                <a:lnTo>
                  <a:pt x="16070" y="0"/>
                </a:lnTo>
                <a:lnTo>
                  <a:pt x="13467" y="406"/>
                </a:lnTo>
                <a:lnTo>
                  <a:pt x="11231" y="1234"/>
                </a:lnTo>
                <a:lnTo>
                  <a:pt x="7142" y="3139"/>
                </a:lnTo>
                <a:lnTo>
                  <a:pt x="4171" y="5857"/>
                </a:lnTo>
                <a:lnTo>
                  <a:pt x="2317" y="9234"/>
                </a:lnTo>
                <a:lnTo>
                  <a:pt x="1202" y="12931"/>
                </a:lnTo>
                <a:lnTo>
                  <a:pt x="1202" y="17132"/>
                </a:lnTo>
                <a:lnTo>
                  <a:pt x="2264" y="2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6499284" y="629686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86" y="9143"/>
                </a:lnTo>
                <a:lnTo>
                  <a:pt x="3392" y="11048"/>
                </a:lnTo>
                <a:lnTo>
                  <a:pt x="7628" y="11048"/>
                </a:lnTo>
                <a:lnTo>
                  <a:pt x="10695" y="9093"/>
                </a:lnTo>
                <a:lnTo>
                  <a:pt x="11092" y="5472"/>
                </a:lnTo>
                <a:lnTo>
                  <a:pt x="10707" y="1904"/>
                </a:lnTo>
                <a:lnTo>
                  <a:pt x="7701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397" y="73620"/>
                </a:moveTo>
                <a:lnTo>
                  <a:pt x="3949" y="74358"/>
                </a:lnTo>
                <a:lnTo>
                  <a:pt x="7193" y="74358"/>
                </a:lnTo>
                <a:lnTo>
                  <a:pt x="10066" y="72669"/>
                </a:lnTo>
                <a:lnTo>
                  <a:pt x="10066" y="22438"/>
                </a:lnTo>
                <a:lnTo>
                  <a:pt x="9842" y="21704"/>
                </a:lnTo>
                <a:lnTo>
                  <a:pt x="7193" y="20736"/>
                </a:lnTo>
                <a:lnTo>
                  <a:pt x="3949" y="20736"/>
                </a:lnTo>
                <a:lnTo>
                  <a:pt x="1080" y="22438"/>
                </a:lnTo>
                <a:lnTo>
                  <a:pt x="1080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6525737" y="6354583"/>
            <a:ext cx="16095" cy="74080"/>
          </a:xfrm>
          <a:custGeom>
            <a:avLst/>
            <a:gdLst/>
            <a:ahLst/>
            <a:cxnLst/>
            <a:rect l="l" t="t" r="r" b="b"/>
            <a:pathLst>
              <a:path w="16095" h="74080">
                <a:moveTo>
                  <a:pt x="11466" y="3084"/>
                </a:moveTo>
                <a:lnTo>
                  <a:pt x="8989" y="0"/>
                </a:lnTo>
                <a:lnTo>
                  <a:pt x="9359" y="10335"/>
                </a:lnTo>
                <a:lnTo>
                  <a:pt x="11971" y="12711"/>
                </a:lnTo>
                <a:lnTo>
                  <a:pt x="16095" y="7048"/>
                </a:lnTo>
                <a:lnTo>
                  <a:pt x="11466" y="3084"/>
                </a:lnTo>
                <a:close/>
              </a:path>
              <a:path w="16095" h="74080">
                <a:moveTo>
                  <a:pt x="0" y="14946"/>
                </a:moveTo>
                <a:lnTo>
                  <a:pt x="0" y="15252"/>
                </a:lnTo>
                <a:lnTo>
                  <a:pt x="2578" y="16635"/>
                </a:lnTo>
                <a:lnTo>
                  <a:pt x="5313" y="16635"/>
                </a:lnTo>
                <a:lnTo>
                  <a:pt x="7948" y="14946"/>
                </a:lnTo>
                <a:lnTo>
                  <a:pt x="7948" y="8812"/>
                </a:lnTo>
                <a:lnTo>
                  <a:pt x="9359" y="10335"/>
                </a:lnTo>
                <a:lnTo>
                  <a:pt x="8989" y="0"/>
                </a:lnTo>
                <a:lnTo>
                  <a:pt x="8989" y="-20055"/>
                </a:lnTo>
                <a:lnTo>
                  <a:pt x="11751" y="-23446"/>
                </a:lnTo>
                <a:lnTo>
                  <a:pt x="15477" y="-26913"/>
                </a:lnTo>
                <a:lnTo>
                  <a:pt x="18968" y="-29034"/>
                </a:lnTo>
                <a:lnTo>
                  <a:pt x="22371" y="-29872"/>
                </a:lnTo>
                <a:lnTo>
                  <a:pt x="25873" y="-29872"/>
                </a:lnTo>
                <a:lnTo>
                  <a:pt x="29390" y="-28169"/>
                </a:lnTo>
                <a:lnTo>
                  <a:pt x="32227" y="-25528"/>
                </a:lnTo>
                <a:lnTo>
                  <a:pt x="34121" y="-21808"/>
                </a:lnTo>
                <a:lnTo>
                  <a:pt x="35172" y="-17261"/>
                </a:lnTo>
                <a:lnTo>
                  <a:pt x="35751" y="-12344"/>
                </a:lnTo>
                <a:lnTo>
                  <a:pt x="35751" y="-7430"/>
                </a:lnTo>
                <a:lnTo>
                  <a:pt x="35060" y="-2833"/>
                </a:lnTo>
                <a:lnTo>
                  <a:pt x="33887" y="1522"/>
                </a:lnTo>
                <a:lnTo>
                  <a:pt x="31878" y="5205"/>
                </a:lnTo>
                <a:lnTo>
                  <a:pt x="28958" y="7807"/>
                </a:lnTo>
                <a:lnTo>
                  <a:pt x="25416" y="9485"/>
                </a:lnTo>
                <a:lnTo>
                  <a:pt x="20711" y="9485"/>
                </a:lnTo>
                <a:lnTo>
                  <a:pt x="16095" y="7048"/>
                </a:lnTo>
                <a:lnTo>
                  <a:pt x="11971" y="12711"/>
                </a:lnTo>
                <a:lnTo>
                  <a:pt x="15786" y="15389"/>
                </a:lnTo>
                <a:lnTo>
                  <a:pt x="18346" y="16610"/>
                </a:lnTo>
                <a:lnTo>
                  <a:pt x="20995" y="17244"/>
                </a:lnTo>
                <a:lnTo>
                  <a:pt x="24005" y="17409"/>
                </a:lnTo>
                <a:lnTo>
                  <a:pt x="27371" y="17409"/>
                </a:lnTo>
                <a:lnTo>
                  <a:pt x="30355" y="16751"/>
                </a:lnTo>
                <a:lnTo>
                  <a:pt x="32969" y="15440"/>
                </a:lnTo>
                <a:lnTo>
                  <a:pt x="35579" y="14147"/>
                </a:lnTo>
                <a:lnTo>
                  <a:pt x="37786" y="12268"/>
                </a:lnTo>
                <a:lnTo>
                  <a:pt x="41375" y="7365"/>
                </a:lnTo>
                <a:lnTo>
                  <a:pt x="42735" y="4381"/>
                </a:lnTo>
                <a:lnTo>
                  <a:pt x="43665" y="914"/>
                </a:lnTo>
                <a:lnTo>
                  <a:pt x="44593" y="-2578"/>
                </a:lnTo>
                <a:lnTo>
                  <a:pt x="45050" y="-6477"/>
                </a:lnTo>
                <a:lnTo>
                  <a:pt x="45050" y="-14479"/>
                </a:lnTo>
                <a:lnTo>
                  <a:pt x="44691" y="-17946"/>
                </a:lnTo>
                <a:lnTo>
                  <a:pt x="43959" y="-21211"/>
                </a:lnTo>
                <a:lnTo>
                  <a:pt x="43229" y="-24486"/>
                </a:lnTo>
                <a:lnTo>
                  <a:pt x="42095" y="-27357"/>
                </a:lnTo>
                <a:lnTo>
                  <a:pt x="40507" y="-29782"/>
                </a:lnTo>
                <a:lnTo>
                  <a:pt x="36878" y="-34164"/>
                </a:lnTo>
                <a:lnTo>
                  <a:pt x="31842" y="-37058"/>
                </a:lnTo>
                <a:lnTo>
                  <a:pt x="28797" y="-37796"/>
                </a:lnTo>
                <a:lnTo>
                  <a:pt x="25243" y="-37796"/>
                </a:lnTo>
                <a:lnTo>
                  <a:pt x="22421" y="-37645"/>
                </a:lnTo>
                <a:lnTo>
                  <a:pt x="19810" y="-37047"/>
                </a:lnTo>
                <a:lnTo>
                  <a:pt x="17197" y="-35928"/>
                </a:lnTo>
                <a:lnTo>
                  <a:pt x="14563" y="-34419"/>
                </a:lnTo>
                <a:lnTo>
                  <a:pt x="11837" y="-32335"/>
                </a:lnTo>
                <a:lnTo>
                  <a:pt x="8989" y="-29541"/>
                </a:lnTo>
                <a:lnTo>
                  <a:pt x="8989" y="-59616"/>
                </a:lnTo>
                <a:lnTo>
                  <a:pt x="8766" y="-60389"/>
                </a:lnTo>
                <a:lnTo>
                  <a:pt x="6116" y="-61368"/>
                </a:lnTo>
                <a:lnTo>
                  <a:pt x="2876" y="-61368"/>
                </a:lnTo>
                <a:lnTo>
                  <a:pt x="0" y="-59616"/>
                </a:lnTo>
                <a:lnTo>
                  <a:pt x="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6583464" y="6296864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6"/>
                </a:moveTo>
                <a:lnTo>
                  <a:pt x="380" y="9143"/>
                </a:lnTo>
                <a:lnTo>
                  <a:pt x="3390" y="11048"/>
                </a:lnTo>
                <a:lnTo>
                  <a:pt x="7635" y="11048"/>
                </a:lnTo>
                <a:lnTo>
                  <a:pt x="10695" y="9093"/>
                </a:lnTo>
                <a:lnTo>
                  <a:pt x="11090" y="5472"/>
                </a:lnTo>
                <a:lnTo>
                  <a:pt x="10706" y="1904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0" h="74358">
                <a:moveTo>
                  <a:pt x="1397" y="73620"/>
                </a:moveTo>
                <a:lnTo>
                  <a:pt x="3949" y="74358"/>
                </a:lnTo>
                <a:lnTo>
                  <a:pt x="7203" y="74358"/>
                </a:lnTo>
                <a:lnTo>
                  <a:pt x="10066" y="72669"/>
                </a:lnTo>
                <a:lnTo>
                  <a:pt x="10066" y="22438"/>
                </a:lnTo>
                <a:lnTo>
                  <a:pt x="9838" y="21704"/>
                </a:lnTo>
                <a:lnTo>
                  <a:pt x="7203" y="20736"/>
                </a:lnTo>
                <a:lnTo>
                  <a:pt x="3949" y="20736"/>
                </a:lnTo>
                <a:lnTo>
                  <a:pt x="1075" y="22438"/>
                </a:lnTo>
                <a:lnTo>
                  <a:pt x="1075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6609916" y="6293218"/>
            <a:ext cx="8985" cy="78004"/>
          </a:xfrm>
          <a:custGeom>
            <a:avLst/>
            <a:gdLst/>
            <a:ahLst/>
            <a:cxnLst/>
            <a:rect l="l" t="t" r="r" b="b"/>
            <a:pathLst>
              <a:path w="8985" h="78004">
                <a:moveTo>
                  <a:pt x="8985" y="76315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5"/>
                </a:lnTo>
                <a:lnTo>
                  <a:pt x="198" y="77064"/>
                </a:lnTo>
                <a:lnTo>
                  <a:pt x="2868" y="78004"/>
                </a:lnTo>
                <a:lnTo>
                  <a:pt x="6126" y="78004"/>
                </a:lnTo>
                <a:lnTo>
                  <a:pt x="8985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6634227" y="6296864"/>
            <a:ext cx="11095" cy="74358"/>
          </a:xfrm>
          <a:custGeom>
            <a:avLst/>
            <a:gdLst/>
            <a:ahLst/>
            <a:cxnLst/>
            <a:rect l="l" t="t" r="r" b="b"/>
            <a:pathLst>
              <a:path w="11095" h="74358">
                <a:moveTo>
                  <a:pt x="0" y="5586"/>
                </a:moveTo>
                <a:lnTo>
                  <a:pt x="386" y="9143"/>
                </a:lnTo>
                <a:lnTo>
                  <a:pt x="3380" y="11048"/>
                </a:lnTo>
                <a:lnTo>
                  <a:pt x="7625" y="11048"/>
                </a:lnTo>
                <a:lnTo>
                  <a:pt x="10695" y="9093"/>
                </a:lnTo>
                <a:lnTo>
                  <a:pt x="11095" y="5472"/>
                </a:lnTo>
                <a:lnTo>
                  <a:pt x="10695" y="1904"/>
                </a:lnTo>
                <a:lnTo>
                  <a:pt x="7701" y="0"/>
                </a:lnTo>
                <a:lnTo>
                  <a:pt x="3453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5" h="74358">
                <a:moveTo>
                  <a:pt x="1397" y="73620"/>
                </a:moveTo>
                <a:lnTo>
                  <a:pt x="3949" y="74358"/>
                </a:lnTo>
                <a:lnTo>
                  <a:pt x="7193" y="74358"/>
                </a:lnTo>
                <a:lnTo>
                  <a:pt x="10052" y="72669"/>
                </a:lnTo>
                <a:lnTo>
                  <a:pt x="10052" y="22438"/>
                </a:lnTo>
                <a:lnTo>
                  <a:pt x="9832" y="21704"/>
                </a:lnTo>
                <a:lnTo>
                  <a:pt x="7193" y="20736"/>
                </a:lnTo>
                <a:lnTo>
                  <a:pt x="3949" y="20736"/>
                </a:lnTo>
                <a:lnTo>
                  <a:pt x="1080" y="22438"/>
                </a:lnTo>
                <a:lnTo>
                  <a:pt x="1080" y="72669"/>
                </a:lnTo>
                <a:lnTo>
                  <a:pt x="1397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6654157" y="6304165"/>
            <a:ext cx="31990" cy="67715"/>
          </a:xfrm>
          <a:custGeom>
            <a:avLst/>
            <a:gdLst/>
            <a:ahLst/>
            <a:cxnLst/>
            <a:rect l="l" t="t" r="r" b="b"/>
            <a:pathLst>
              <a:path w="31990" h="67715">
                <a:moveTo>
                  <a:pt x="17625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12" y="0"/>
                </a:lnTo>
                <a:lnTo>
                  <a:pt x="8639" y="1738"/>
                </a:lnTo>
                <a:lnTo>
                  <a:pt x="8639" y="13690"/>
                </a:lnTo>
                <a:lnTo>
                  <a:pt x="1842" y="13690"/>
                </a:lnTo>
                <a:lnTo>
                  <a:pt x="334" y="14860"/>
                </a:lnTo>
                <a:lnTo>
                  <a:pt x="0" y="17524"/>
                </a:lnTo>
                <a:lnTo>
                  <a:pt x="1793" y="21322"/>
                </a:lnTo>
                <a:lnTo>
                  <a:pt x="8639" y="21322"/>
                </a:lnTo>
                <a:lnTo>
                  <a:pt x="8639" y="5358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26" y="66674"/>
                </a:lnTo>
                <a:lnTo>
                  <a:pt x="20411" y="67715"/>
                </a:lnTo>
                <a:lnTo>
                  <a:pt x="22964" y="67715"/>
                </a:lnTo>
                <a:lnTo>
                  <a:pt x="25462" y="67538"/>
                </a:lnTo>
                <a:lnTo>
                  <a:pt x="28572" y="66955"/>
                </a:lnTo>
                <a:lnTo>
                  <a:pt x="31766" y="64249"/>
                </a:lnTo>
                <a:lnTo>
                  <a:pt x="31990" y="61685"/>
                </a:lnTo>
                <a:lnTo>
                  <a:pt x="31990" y="61012"/>
                </a:lnTo>
                <a:lnTo>
                  <a:pt x="30118" y="58355"/>
                </a:lnTo>
                <a:lnTo>
                  <a:pt x="27355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12" y="58953"/>
                </a:lnTo>
                <a:lnTo>
                  <a:pt x="18121" y="55421"/>
                </a:lnTo>
                <a:lnTo>
                  <a:pt x="17625" y="52807"/>
                </a:lnTo>
                <a:lnTo>
                  <a:pt x="17625" y="21322"/>
                </a:lnTo>
                <a:lnTo>
                  <a:pt x="30182" y="21322"/>
                </a:lnTo>
                <a:lnTo>
                  <a:pt x="31990" y="18870"/>
                </a:lnTo>
                <a:lnTo>
                  <a:pt x="31949" y="16231"/>
                </a:lnTo>
                <a:lnTo>
                  <a:pt x="30182" y="13690"/>
                </a:lnTo>
                <a:lnTo>
                  <a:pt x="17625" y="13690"/>
                </a:lnTo>
                <a:lnTo>
                  <a:pt x="17625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6691496" y="6317568"/>
            <a:ext cx="46198" cy="73673"/>
          </a:xfrm>
          <a:custGeom>
            <a:avLst/>
            <a:gdLst/>
            <a:ahLst/>
            <a:cxnLst/>
            <a:rect l="l" t="t" r="r" b="b"/>
            <a:pathLst>
              <a:path w="46198" h="73673">
                <a:moveTo>
                  <a:pt x="284" y="3571"/>
                </a:moveTo>
                <a:lnTo>
                  <a:pt x="17750" y="51563"/>
                </a:lnTo>
                <a:lnTo>
                  <a:pt x="19273" y="53355"/>
                </a:lnTo>
                <a:lnTo>
                  <a:pt x="12527" y="70830"/>
                </a:lnTo>
                <a:lnTo>
                  <a:pt x="13514" y="73432"/>
                </a:lnTo>
                <a:lnTo>
                  <a:pt x="16390" y="73673"/>
                </a:lnTo>
                <a:lnTo>
                  <a:pt x="19557" y="73508"/>
                </a:lnTo>
                <a:lnTo>
                  <a:pt x="22110" y="71831"/>
                </a:lnTo>
                <a:lnTo>
                  <a:pt x="28634" y="53355"/>
                </a:lnTo>
                <a:lnTo>
                  <a:pt x="46198" y="3406"/>
                </a:lnTo>
                <a:lnTo>
                  <a:pt x="45766" y="406"/>
                </a:lnTo>
                <a:lnTo>
                  <a:pt x="43138" y="0"/>
                </a:lnTo>
                <a:lnTo>
                  <a:pt x="40067" y="50"/>
                </a:lnTo>
                <a:lnTo>
                  <a:pt x="37274" y="1958"/>
                </a:lnTo>
                <a:lnTo>
                  <a:pt x="23780" y="42484"/>
                </a:lnTo>
                <a:lnTo>
                  <a:pt x="23629" y="42484"/>
                </a:lnTo>
                <a:lnTo>
                  <a:pt x="9640" y="2185"/>
                </a:lnTo>
                <a:lnTo>
                  <a:pt x="8959" y="749"/>
                </a:lnTo>
                <a:lnTo>
                  <a:pt x="6249" y="25"/>
                </a:lnTo>
                <a:lnTo>
                  <a:pt x="3214" y="0"/>
                </a:lnTo>
                <a:lnTo>
                  <a:pt x="0" y="928"/>
                </a:lnTo>
                <a:lnTo>
                  <a:pt x="284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6769915" y="631678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4" y="45655"/>
                </a:lnTo>
                <a:lnTo>
                  <a:pt x="5914" y="48006"/>
                </a:lnTo>
                <a:lnTo>
                  <a:pt x="10411" y="52132"/>
                </a:lnTo>
                <a:lnTo>
                  <a:pt x="9544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198" y="19530"/>
                </a:lnTo>
                <a:lnTo>
                  <a:pt x="11724" y="15022"/>
                </a:lnTo>
                <a:lnTo>
                  <a:pt x="14212" y="11490"/>
                </a:lnTo>
                <a:lnTo>
                  <a:pt x="17726" y="9155"/>
                </a:lnTo>
                <a:lnTo>
                  <a:pt x="21934" y="7707"/>
                </a:lnTo>
                <a:lnTo>
                  <a:pt x="27506" y="7707"/>
                </a:lnTo>
                <a:lnTo>
                  <a:pt x="29922" y="8241"/>
                </a:lnTo>
                <a:lnTo>
                  <a:pt x="33797" y="10360"/>
                </a:lnTo>
                <a:lnTo>
                  <a:pt x="36471" y="13625"/>
                </a:lnTo>
                <a:lnTo>
                  <a:pt x="38414" y="17564"/>
                </a:lnTo>
                <a:lnTo>
                  <a:pt x="39405" y="22402"/>
                </a:lnTo>
                <a:lnTo>
                  <a:pt x="39650" y="24965"/>
                </a:lnTo>
                <a:lnTo>
                  <a:pt x="39650" y="30593"/>
                </a:lnTo>
                <a:lnTo>
                  <a:pt x="39366" y="33246"/>
                </a:lnTo>
                <a:lnTo>
                  <a:pt x="38771" y="35673"/>
                </a:lnTo>
                <a:lnTo>
                  <a:pt x="37274" y="40168"/>
                </a:lnTo>
                <a:lnTo>
                  <a:pt x="34776" y="43675"/>
                </a:lnTo>
                <a:lnTo>
                  <a:pt x="31244" y="45986"/>
                </a:lnTo>
                <a:lnTo>
                  <a:pt x="27025" y="47444"/>
                </a:lnTo>
                <a:lnTo>
                  <a:pt x="21502" y="47444"/>
                </a:lnTo>
                <a:lnTo>
                  <a:pt x="19090" y="46911"/>
                </a:lnTo>
                <a:lnTo>
                  <a:pt x="15203" y="44791"/>
                </a:lnTo>
                <a:lnTo>
                  <a:pt x="12517" y="41551"/>
                </a:lnTo>
                <a:lnTo>
                  <a:pt x="13406" y="53352"/>
                </a:lnTo>
                <a:lnTo>
                  <a:pt x="16390" y="54583"/>
                </a:lnTo>
                <a:lnTo>
                  <a:pt x="19907" y="55205"/>
                </a:lnTo>
                <a:lnTo>
                  <a:pt x="28061" y="55205"/>
                </a:lnTo>
                <a:lnTo>
                  <a:pt x="31690" y="54493"/>
                </a:lnTo>
                <a:lnTo>
                  <a:pt x="34833" y="53111"/>
                </a:lnTo>
                <a:lnTo>
                  <a:pt x="37969" y="51714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07"/>
                </a:lnTo>
                <a:lnTo>
                  <a:pt x="47376" y="38379"/>
                </a:lnTo>
                <a:lnTo>
                  <a:pt x="48430" y="34923"/>
                </a:lnTo>
                <a:lnTo>
                  <a:pt x="48959" y="31165"/>
                </a:lnTo>
                <a:lnTo>
                  <a:pt x="48959" y="22871"/>
                </a:lnTo>
                <a:lnTo>
                  <a:pt x="48451" y="19086"/>
                </a:lnTo>
                <a:lnTo>
                  <a:pt x="47466" y="15746"/>
                </a:lnTo>
                <a:lnTo>
                  <a:pt x="46461" y="12395"/>
                </a:lnTo>
                <a:lnTo>
                  <a:pt x="44970" y="9547"/>
                </a:lnTo>
                <a:lnTo>
                  <a:pt x="42980" y="7211"/>
                </a:lnTo>
                <a:lnTo>
                  <a:pt x="38473" y="3084"/>
                </a:lnTo>
                <a:lnTo>
                  <a:pt x="35492" y="1854"/>
                </a:lnTo>
                <a:lnTo>
                  <a:pt x="32492" y="619"/>
                </a:lnTo>
                <a:lnTo>
                  <a:pt x="28990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8" y="3453"/>
                </a:lnTo>
                <a:lnTo>
                  <a:pt x="8304" y="5382"/>
                </a:lnTo>
                <a:lnTo>
                  <a:pt x="4132" y="10375"/>
                </a:lnTo>
                <a:lnTo>
                  <a:pt x="2574" y="13334"/>
                </a:lnTo>
                <a:lnTo>
                  <a:pt x="1548" y="16776"/>
                </a:lnTo>
                <a:lnTo>
                  <a:pt x="507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23" y="37641"/>
                </a:moveTo>
                <a:lnTo>
                  <a:pt x="9544" y="32802"/>
                </a:lnTo>
                <a:lnTo>
                  <a:pt x="10411" y="52132"/>
                </a:lnTo>
                <a:lnTo>
                  <a:pt x="13406" y="53352"/>
                </a:lnTo>
                <a:lnTo>
                  <a:pt x="12517" y="41551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6825827" y="6292785"/>
            <a:ext cx="33138" cy="78437"/>
          </a:xfrm>
          <a:custGeom>
            <a:avLst/>
            <a:gdLst/>
            <a:ahLst/>
            <a:cxnLst/>
            <a:rect l="l" t="t" r="r" b="b"/>
            <a:pathLst>
              <a:path w="33138" h="78437">
                <a:moveTo>
                  <a:pt x="28619" y="25071"/>
                </a:moveTo>
                <a:lnTo>
                  <a:pt x="17689" y="25071"/>
                </a:lnTo>
                <a:lnTo>
                  <a:pt x="17689" y="17438"/>
                </a:lnTo>
                <a:lnTo>
                  <a:pt x="18060" y="14086"/>
                </a:lnTo>
                <a:lnTo>
                  <a:pt x="18741" y="11369"/>
                </a:lnTo>
                <a:lnTo>
                  <a:pt x="20656" y="8776"/>
                </a:lnTo>
                <a:lnTo>
                  <a:pt x="23680" y="7658"/>
                </a:lnTo>
                <a:lnTo>
                  <a:pt x="26863" y="7722"/>
                </a:lnTo>
                <a:lnTo>
                  <a:pt x="30095" y="8662"/>
                </a:lnTo>
                <a:lnTo>
                  <a:pt x="32777" y="8600"/>
                </a:lnTo>
                <a:lnTo>
                  <a:pt x="33138" y="5868"/>
                </a:lnTo>
                <a:lnTo>
                  <a:pt x="33051" y="4039"/>
                </a:lnTo>
                <a:lnTo>
                  <a:pt x="30899" y="1145"/>
                </a:lnTo>
                <a:lnTo>
                  <a:pt x="28136" y="356"/>
                </a:lnTo>
                <a:lnTo>
                  <a:pt x="24433" y="0"/>
                </a:lnTo>
                <a:lnTo>
                  <a:pt x="21747" y="0"/>
                </a:lnTo>
                <a:lnTo>
                  <a:pt x="19422" y="382"/>
                </a:lnTo>
                <a:lnTo>
                  <a:pt x="15462" y="1905"/>
                </a:lnTo>
                <a:lnTo>
                  <a:pt x="12513" y="4687"/>
                </a:lnTo>
                <a:lnTo>
                  <a:pt x="10234" y="8345"/>
                </a:lnTo>
                <a:lnTo>
                  <a:pt x="8971" y="13374"/>
                </a:lnTo>
                <a:lnTo>
                  <a:pt x="8649" y="16372"/>
                </a:lnTo>
                <a:lnTo>
                  <a:pt x="8649" y="25071"/>
                </a:lnTo>
                <a:lnTo>
                  <a:pt x="1742" y="25071"/>
                </a:lnTo>
                <a:lnTo>
                  <a:pt x="294" y="26240"/>
                </a:lnTo>
                <a:lnTo>
                  <a:pt x="0" y="28905"/>
                </a:lnTo>
                <a:lnTo>
                  <a:pt x="1742" y="32702"/>
                </a:lnTo>
                <a:lnTo>
                  <a:pt x="8649" y="32702"/>
                </a:lnTo>
                <a:lnTo>
                  <a:pt x="8649" y="76748"/>
                </a:lnTo>
                <a:lnTo>
                  <a:pt x="9020" y="77699"/>
                </a:lnTo>
                <a:lnTo>
                  <a:pt x="11573" y="78437"/>
                </a:lnTo>
                <a:lnTo>
                  <a:pt x="14766" y="78437"/>
                </a:lnTo>
                <a:lnTo>
                  <a:pt x="17689" y="76748"/>
                </a:lnTo>
                <a:lnTo>
                  <a:pt x="17689" y="32702"/>
                </a:lnTo>
                <a:lnTo>
                  <a:pt x="28619" y="32702"/>
                </a:lnTo>
                <a:lnTo>
                  <a:pt x="30412" y="30251"/>
                </a:lnTo>
                <a:lnTo>
                  <a:pt x="30365" y="27612"/>
                </a:lnTo>
                <a:lnTo>
                  <a:pt x="28619" y="250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6891559" y="6316790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64" y="53694"/>
                </a:moveTo>
                <a:lnTo>
                  <a:pt x="66516" y="54432"/>
                </a:lnTo>
                <a:lnTo>
                  <a:pt x="69775" y="54432"/>
                </a:lnTo>
                <a:lnTo>
                  <a:pt x="72630" y="52743"/>
                </a:lnTo>
                <a:lnTo>
                  <a:pt x="72630" y="18147"/>
                </a:lnTo>
                <a:lnTo>
                  <a:pt x="72359" y="15454"/>
                </a:lnTo>
                <a:lnTo>
                  <a:pt x="71790" y="12913"/>
                </a:lnTo>
                <a:lnTo>
                  <a:pt x="71217" y="10360"/>
                </a:lnTo>
                <a:lnTo>
                  <a:pt x="68957" y="6245"/>
                </a:lnTo>
                <a:lnTo>
                  <a:pt x="65897" y="2829"/>
                </a:lnTo>
                <a:lnTo>
                  <a:pt x="61614" y="568"/>
                </a:lnTo>
                <a:lnTo>
                  <a:pt x="58963" y="0"/>
                </a:lnTo>
                <a:lnTo>
                  <a:pt x="55821" y="0"/>
                </a:lnTo>
                <a:lnTo>
                  <a:pt x="53221" y="165"/>
                </a:lnTo>
                <a:lnTo>
                  <a:pt x="50643" y="875"/>
                </a:lnTo>
                <a:lnTo>
                  <a:pt x="47962" y="2221"/>
                </a:lnTo>
                <a:lnTo>
                  <a:pt x="45182" y="4038"/>
                </a:lnTo>
                <a:lnTo>
                  <a:pt x="42252" y="6565"/>
                </a:lnTo>
                <a:lnTo>
                  <a:pt x="38475" y="8445"/>
                </a:lnTo>
                <a:lnTo>
                  <a:pt x="36878" y="5892"/>
                </a:lnTo>
                <a:lnTo>
                  <a:pt x="33724" y="2753"/>
                </a:lnTo>
                <a:lnTo>
                  <a:pt x="31085" y="1205"/>
                </a:lnTo>
                <a:lnTo>
                  <a:pt x="27856" y="241"/>
                </a:lnTo>
                <a:lnTo>
                  <a:pt x="23992" y="0"/>
                </a:lnTo>
                <a:lnTo>
                  <a:pt x="21343" y="0"/>
                </a:lnTo>
                <a:lnTo>
                  <a:pt x="18733" y="723"/>
                </a:lnTo>
                <a:lnTo>
                  <a:pt x="16141" y="2209"/>
                </a:lnTo>
                <a:lnTo>
                  <a:pt x="13543" y="3667"/>
                </a:lnTo>
                <a:lnTo>
                  <a:pt x="10867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43" y="798"/>
                </a:lnTo>
                <a:lnTo>
                  <a:pt x="2576" y="798"/>
                </a:lnTo>
                <a:lnTo>
                  <a:pt x="0" y="2512"/>
                </a:lnTo>
                <a:lnTo>
                  <a:pt x="0" y="52743"/>
                </a:lnTo>
                <a:lnTo>
                  <a:pt x="186" y="53492"/>
                </a:lnTo>
                <a:lnTo>
                  <a:pt x="2861" y="54432"/>
                </a:lnTo>
                <a:lnTo>
                  <a:pt x="6116" y="54432"/>
                </a:lnTo>
                <a:lnTo>
                  <a:pt x="8977" y="52743"/>
                </a:lnTo>
                <a:lnTo>
                  <a:pt x="8977" y="17625"/>
                </a:lnTo>
                <a:lnTo>
                  <a:pt x="11451" y="14464"/>
                </a:lnTo>
                <a:lnTo>
                  <a:pt x="15831" y="10439"/>
                </a:lnTo>
                <a:lnTo>
                  <a:pt x="20015" y="7988"/>
                </a:lnTo>
                <a:lnTo>
                  <a:pt x="23755" y="7988"/>
                </a:lnTo>
                <a:lnTo>
                  <a:pt x="26415" y="8989"/>
                </a:lnTo>
                <a:lnTo>
                  <a:pt x="29439" y="11887"/>
                </a:lnTo>
                <a:lnTo>
                  <a:pt x="30826" y="14655"/>
                </a:lnTo>
                <a:lnTo>
                  <a:pt x="31617" y="18147"/>
                </a:lnTo>
                <a:lnTo>
                  <a:pt x="31827" y="22212"/>
                </a:lnTo>
                <a:lnTo>
                  <a:pt x="31827" y="52743"/>
                </a:lnTo>
                <a:lnTo>
                  <a:pt x="32136" y="53694"/>
                </a:lnTo>
                <a:lnTo>
                  <a:pt x="34739" y="54432"/>
                </a:lnTo>
                <a:lnTo>
                  <a:pt x="37882" y="54432"/>
                </a:lnTo>
                <a:lnTo>
                  <a:pt x="40805" y="52743"/>
                </a:lnTo>
                <a:lnTo>
                  <a:pt x="40805" y="17625"/>
                </a:lnTo>
                <a:lnTo>
                  <a:pt x="43304" y="14464"/>
                </a:lnTo>
                <a:lnTo>
                  <a:pt x="47684" y="10439"/>
                </a:lnTo>
                <a:lnTo>
                  <a:pt x="51846" y="7988"/>
                </a:lnTo>
                <a:lnTo>
                  <a:pt x="55586" y="7988"/>
                </a:lnTo>
                <a:lnTo>
                  <a:pt x="58268" y="8989"/>
                </a:lnTo>
                <a:lnTo>
                  <a:pt x="61314" y="11887"/>
                </a:lnTo>
                <a:lnTo>
                  <a:pt x="62693" y="14655"/>
                </a:lnTo>
                <a:lnTo>
                  <a:pt x="63421" y="18147"/>
                </a:lnTo>
                <a:lnTo>
                  <a:pt x="63607" y="22212"/>
                </a:lnTo>
                <a:lnTo>
                  <a:pt x="63607" y="52743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6977383" y="6316779"/>
            <a:ext cx="22917" cy="55206"/>
          </a:xfrm>
          <a:custGeom>
            <a:avLst/>
            <a:gdLst/>
            <a:ahLst/>
            <a:cxnLst/>
            <a:rect l="l" t="t" r="r" b="b"/>
            <a:pathLst>
              <a:path w="22917" h="55206">
                <a:moveTo>
                  <a:pt x="9187" y="42077"/>
                </a:moveTo>
                <a:lnTo>
                  <a:pt x="9968" y="54165"/>
                </a:lnTo>
                <a:lnTo>
                  <a:pt x="14399" y="55206"/>
                </a:lnTo>
                <a:lnTo>
                  <a:pt x="19907" y="55206"/>
                </a:lnTo>
                <a:lnTo>
                  <a:pt x="22917" y="47397"/>
                </a:lnTo>
                <a:lnTo>
                  <a:pt x="18384" y="48005"/>
                </a:lnTo>
                <a:lnTo>
                  <a:pt x="15490" y="48005"/>
                </a:lnTo>
                <a:lnTo>
                  <a:pt x="11602" y="45684"/>
                </a:lnTo>
                <a:lnTo>
                  <a:pt x="9187" y="42077"/>
                </a:lnTo>
                <a:close/>
              </a:path>
              <a:path w="22917" h="55206">
                <a:moveTo>
                  <a:pt x="34627" y="54432"/>
                </a:moveTo>
                <a:lnTo>
                  <a:pt x="37313" y="54471"/>
                </a:lnTo>
                <a:lnTo>
                  <a:pt x="40196" y="52809"/>
                </a:lnTo>
                <a:lnTo>
                  <a:pt x="40196" y="15811"/>
                </a:lnTo>
                <a:lnTo>
                  <a:pt x="39851" y="13068"/>
                </a:lnTo>
                <a:lnTo>
                  <a:pt x="38479" y="8384"/>
                </a:lnTo>
                <a:lnTo>
                  <a:pt x="35840" y="4828"/>
                </a:lnTo>
                <a:lnTo>
                  <a:pt x="32324" y="2059"/>
                </a:lnTo>
                <a:lnTo>
                  <a:pt x="27395" y="421"/>
                </a:lnTo>
                <a:lnTo>
                  <a:pt x="24404" y="0"/>
                </a:lnTo>
                <a:lnTo>
                  <a:pt x="20886" y="0"/>
                </a:lnTo>
                <a:lnTo>
                  <a:pt x="17120" y="180"/>
                </a:lnTo>
                <a:lnTo>
                  <a:pt x="13434" y="888"/>
                </a:lnTo>
                <a:lnTo>
                  <a:pt x="10166" y="1879"/>
                </a:lnTo>
                <a:lnTo>
                  <a:pt x="7231" y="3009"/>
                </a:lnTo>
                <a:lnTo>
                  <a:pt x="3505" y="5360"/>
                </a:lnTo>
                <a:lnTo>
                  <a:pt x="2390" y="8180"/>
                </a:lnTo>
                <a:lnTo>
                  <a:pt x="2674" y="11494"/>
                </a:lnTo>
                <a:lnTo>
                  <a:pt x="5273" y="12409"/>
                </a:lnTo>
                <a:lnTo>
                  <a:pt x="8161" y="10731"/>
                </a:lnTo>
                <a:lnTo>
                  <a:pt x="10810" y="9436"/>
                </a:lnTo>
                <a:lnTo>
                  <a:pt x="14104" y="8294"/>
                </a:lnTo>
                <a:lnTo>
                  <a:pt x="17852" y="7481"/>
                </a:lnTo>
                <a:lnTo>
                  <a:pt x="22136" y="7481"/>
                </a:lnTo>
                <a:lnTo>
                  <a:pt x="25293" y="8244"/>
                </a:lnTo>
                <a:lnTo>
                  <a:pt x="27856" y="9486"/>
                </a:lnTo>
                <a:lnTo>
                  <a:pt x="30283" y="12687"/>
                </a:lnTo>
                <a:lnTo>
                  <a:pt x="31074" y="15674"/>
                </a:lnTo>
                <a:lnTo>
                  <a:pt x="31272" y="19317"/>
                </a:lnTo>
                <a:lnTo>
                  <a:pt x="31272" y="23230"/>
                </a:lnTo>
                <a:lnTo>
                  <a:pt x="20709" y="23230"/>
                </a:lnTo>
                <a:lnTo>
                  <a:pt x="17297" y="23573"/>
                </a:lnTo>
                <a:lnTo>
                  <a:pt x="14251" y="24256"/>
                </a:lnTo>
                <a:lnTo>
                  <a:pt x="11206" y="24945"/>
                </a:lnTo>
                <a:lnTo>
                  <a:pt x="8628" y="25974"/>
                </a:lnTo>
                <a:lnTo>
                  <a:pt x="4423" y="28728"/>
                </a:lnTo>
                <a:lnTo>
                  <a:pt x="1673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16" y="52491"/>
                </a:lnTo>
                <a:lnTo>
                  <a:pt x="9968" y="54165"/>
                </a:lnTo>
                <a:lnTo>
                  <a:pt x="9187" y="42077"/>
                </a:lnTo>
                <a:lnTo>
                  <a:pt x="9187" y="39474"/>
                </a:lnTo>
                <a:lnTo>
                  <a:pt x="10029" y="35420"/>
                </a:lnTo>
                <a:lnTo>
                  <a:pt x="12664" y="32400"/>
                </a:lnTo>
                <a:lnTo>
                  <a:pt x="15378" y="30938"/>
                </a:lnTo>
                <a:lnTo>
                  <a:pt x="19006" y="30088"/>
                </a:lnTo>
                <a:lnTo>
                  <a:pt x="23611" y="29872"/>
                </a:lnTo>
                <a:lnTo>
                  <a:pt x="31272" y="29872"/>
                </a:lnTo>
                <a:lnTo>
                  <a:pt x="31272" y="40525"/>
                </a:lnTo>
                <a:lnTo>
                  <a:pt x="26941" y="44946"/>
                </a:lnTo>
                <a:lnTo>
                  <a:pt x="22917" y="47397"/>
                </a:lnTo>
                <a:lnTo>
                  <a:pt x="19907" y="55206"/>
                </a:lnTo>
                <a:lnTo>
                  <a:pt x="22693" y="54547"/>
                </a:lnTo>
                <a:lnTo>
                  <a:pt x="25318" y="53251"/>
                </a:lnTo>
                <a:lnTo>
                  <a:pt x="27942" y="51944"/>
                </a:lnTo>
                <a:lnTo>
                  <a:pt x="32475" y="47779"/>
                </a:lnTo>
                <a:lnTo>
                  <a:pt x="32475" y="52809"/>
                </a:lnTo>
                <a:lnTo>
                  <a:pt x="3462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7033924" y="6316790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78" y="23327"/>
                </a:moveTo>
                <a:lnTo>
                  <a:pt x="33178" y="52743"/>
                </a:lnTo>
                <a:lnTo>
                  <a:pt x="33400" y="53492"/>
                </a:lnTo>
                <a:lnTo>
                  <a:pt x="36051" y="54432"/>
                </a:lnTo>
                <a:lnTo>
                  <a:pt x="39305" y="54432"/>
                </a:lnTo>
                <a:lnTo>
                  <a:pt x="42167" y="52743"/>
                </a:lnTo>
                <a:lnTo>
                  <a:pt x="42167" y="18529"/>
                </a:lnTo>
                <a:lnTo>
                  <a:pt x="41868" y="15454"/>
                </a:lnTo>
                <a:lnTo>
                  <a:pt x="41275" y="12913"/>
                </a:lnTo>
                <a:lnTo>
                  <a:pt x="40666" y="10360"/>
                </a:lnTo>
                <a:lnTo>
                  <a:pt x="38300" y="6245"/>
                </a:lnTo>
                <a:lnTo>
                  <a:pt x="35121" y="2829"/>
                </a:lnTo>
                <a:lnTo>
                  <a:pt x="30651" y="568"/>
                </a:lnTo>
                <a:lnTo>
                  <a:pt x="27918" y="0"/>
                </a:lnTo>
                <a:lnTo>
                  <a:pt x="21852" y="0"/>
                </a:lnTo>
                <a:lnTo>
                  <a:pt x="19091" y="723"/>
                </a:lnTo>
                <a:lnTo>
                  <a:pt x="16355" y="2209"/>
                </a:lnTo>
                <a:lnTo>
                  <a:pt x="13605" y="3667"/>
                </a:lnTo>
                <a:lnTo>
                  <a:pt x="10872" y="5979"/>
                </a:lnTo>
                <a:lnTo>
                  <a:pt x="8111" y="9143"/>
                </a:lnTo>
                <a:lnTo>
                  <a:pt x="8111" y="2209"/>
                </a:lnTo>
                <a:lnTo>
                  <a:pt x="5548" y="798"/>
                </a:lnTo>
                <a:lnTo>
                  <a:pt x="2574" y="798"/>
                </a:lnTo>
                <a:lnTo>
                  <a:pt x="0" y="2512"/>
                </a:lnTo>
                <a:lnTo>
                  <a:pt x="0" y="52743"/>
                </a:lnTo>
                <a:lnTo>
                  <a:pt x="184" y="53492"/>
                </a:lnTo>
                <a:lnTo>
                  <a:pt x="2858" y="54432"/>
                </a:lnTo>
                <a:lnTo>
                  <a:pt x="6117" y="54432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806" y="12077"/>
                </a:lnTo>
                <a:lnTo>
                  <a:pt x="18299" y="8798"/>
                </a:lnTo>
                <a:lnTo>
                  <a:pt x="22806" y="7988"/>
                </a:lnTo>
                <a:lnTo>
                  <a:pt x="26071" y="8315"/>
                </a:lnTo>
                <a:lnTo>
                  <a:pt x="28721" y="9650"/>
                </a:lnTo>
                <a:lnTo>
                  <a:pt x="31471" y="13154"/>
                </a:lnTo>
                <a:lnTo>
                  <a:pt x="32533" y="16408"/>
                </a:lnTo>
                <a:lnTo>
                  <a:pt x="33178" y="20458"/>
                </a:lnTo>
                <a:lnTo>
                  <a:pt x="33178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7089419" y="6316779"/>
            <a:ext cx="22927" cy="55206"/>
          </a:xfrm>
          <a:custGeom>
            <a:avLst/>
            <a:gdLst/>
            <a:ahLst/>
            <a:cxnLst/>
            <a:rect l="l" t="t" r="r" b="b"/>
            <a:pathLst>
              <a:path w="22927" h="55206">
                <a:moveTo>
                  <a:pt x="9187" y="42077"/>
                </a:moveTo>
                <a:lnTo>
                  <a:pt x="9974" y="54165"/>
                </a:lnTo>
                <a:lnTo>
                  <a:pt x="14395" y="55206"/>
                </a:lnTo>
                <a:lnTo>
                  <a:pt x="19907" y="55206"/>
                </a:lnTo>
                <a:lnTo>
                  <a:pt x="22927" y="47397"/>
                </a:lnTo>
                <a:lnTo>
                  <a:pt x="18384" y="48005"/>
                </a:lnTo>
                <a:lnTo>
                  <a:pt x="15486" y="48005"/>
                </a:lnTo>
                <a:lnTo>
                  <a:pt x="11609" y="45684"/>
                </a:lnTo>
                <a:lnTo>
                  <a:pt x="9187" y="42077"/>
                </a:lnTo>
                <a:close/>
              </a:path>
              <a:path w="22927" h="55206">
                <a:moveTo>
                  <a:pt x="34637" y="54432"/>
                </a:moveTo>
                <a:lnTo>
                  <a:pt x="37313" y="54471"/>
                </a:lnTo>
                <a:lnTo>
                  <a:pt x="40196" y="52809"/>
                </a:lnTo>
                <a:lnTo>
                  <a:pt x="40196" y="15811"/>
                </a:lnTo>
                <a:lnTo>
                  <a:pt x="39847" y="13068"/>
                </a:lnTo>
                <a:lnTo>
                  <a:pt x="38472" y="8384"/>
                </a:lnTo>
                <a:lnTo>
                  <a:pt x="35836" y="4828"/>
                </a:lnTo>
                <a:lnTo>
                  <a:pt x="32324" y="2059"/>
                </a:lnTo>
                <a:lnTo>
                  <a:pt x="27395" y="421"/>
                </a:lnTo>
                <a:lnTo>
                  <a:pt x="24396" y="0"/>
                </a:lnTo>
                <a:lnTo>
                  <a:pt x="20882" y="0"/>
                </a:lnTo>
                <a:lnTo>
                  <a:pt x="17120" y="180"/>
                </a:lnTo>
                <a:lnTo>
                  <a:pt x="13431" y="888"/>
                </a:lnTo>
                <a:lnTo>
                  <a:pt x="10162" y="1879"/>
                </a:lnTo>
                <a:lnTo>
                  <a:pt x="7227" y="3009"/>
                </a:lnTo>
                <a:lnTo>
                  <a:pt x="3502" y="5360"/>
                </a:lnTo>
                <a:lnTo>
                  <a:pt x="2390" y="8180"/>
                </a:lnTo>
                <a:lnTo>
                  <a:pt x="2688" y="11494"/>
                </a:lnTo>
                <a:lnTo>
                  <a:pt x="5273" y="12409"/>
                </a:lnTo>
                <a:lnTo>
                  <a:pt x="8157" y="10731"/>
                </a:lnTo>
                <a:lnTo>
                  <a:pt x="10817" y="9436"/>
                </a:lnTo>
                <a:lnTo>
                  <a:pt x="14110" y="8294"/>
                </a:lnTo>
                <a:lnTo>
                  <a:pt x="17852" y="7481"/>
                </a:lnTo>
                <a:lnTo>
                  <a:pt x="22136" y="7481"/>
                </a:lnTo>
                <a:lnTo>
                  <a:pt x="25289" y="8244"/>
                </a:lnTo>
                <a:lnTo>
                  <a:pt x="27867" y="9486"/>
                </a:lnTo>
                <a:lnTo>
                  <a:pt x="30279" y="12687"/>
                </a:lnTo>
                <a:lnTo>
                  <a:pt x="31070" y="15674"/>
                </a:lnTo>
                <a:lnTo>
                  <a:pt x="31268" y="19317"/>
                </a:lnTo>
                <a:lnTo>
                  <a:pt x="31268" y="23230"/>
                </a:lnTo>
                <a:lnTo>
                  <a:pt x="20709" y="23230"/>
                </a:lnTo>
                <a:lnTo>
                  <a:pt x="17293" y="23573"/>
                </a:lnTo>
                <a:lnTo>
                  <a:pt x="14248" y="24256"/>
                </a:lnTo>
                <a:lnTo>
                  <a:pt x="11202" y="24945"/>
                </a:lnTo>
                <a:lnTo>
                  <a:pt x="8628" y="25974"/>
                </a:lnTo>
                <a:lnTo>
                  <a:pt x="4417" y="2872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91"/>
                </a:lnTo>
                <a:lnTo>
                  <a:pt x="9974" y="54165"/>
                </a:lnTo>
                <a:lnTo>
                  <a:pt x="9187" y="42077"/>
                </a:lnTo>
                <a:lnTo>
                  <a:pt x="9187" y="39474"/>
                </a:lnTo>
                <a:lnTo>
                  <a:pt x="10029" y="35420"/>
                </a:lnTo>
                <a:lnTo>
                  <a:pt x="12664" y="32400"/>
                </a:lnTo>
                <a:lnTo>
                  <a:pt x="15374" y="30938"/>
                </a:lnTo>
                <a:lnTo>
                  <a:pt x="19000" y="30088"/>
                </a:lnTo>
                <a:lnTo>
                  <a:pt x="23608" y="29872"/>
                </a:lnTo>
                <a:lnTo>
                  <a:pt x="31268" y="29872"/>
                </a:lnTo>
                <a:lnTo>
                  <a:pt x="31268" y="40525"/>
                </a:lnTo>
                <a:lnTo>
                  <a:pt x="26949" y="44946"/>
                </a:lnTo>
                <a:lnTo>
                  <a:pt x="22927" y="47397"/>
                </a:lnTo>
                <a:lnTo>
                  <a:pt x="19907" y="55206"/>
                </a:lnTo>
                <a:lnTo>
                  <a:pt x="22689" y="54547"/>
                </a:lnTo>
                <a:lnTo>
                  <a:pt x="25328" y="53251"/>
                </a:lnTo>
                <a:lnTo>
                  <a:pt x="27938" y="51944"/>
                </a:lnTo>
                <a:lnTo>
                  <a:pt x="32467" y="47779"/>
                </a:lnTo>
                <a:lnTo>
                  <a:pt x="32467" y="52809"/>
                </a:lnTo>
                <a:lnTo>
                  <a:pt x="3463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7140520" y="6316898"/>
            <a:ext cx="46347" cy="74397"/>
          </a:xfrm>
          <a:custGeom>
            <a:avLst/>
            <a:gdLst/>
            <a:ahLst/>
            <a:cxnLst/>
            <a:rect l="l" t="t" r="r" b="b"/>
            <a:pathLst>
              <a:path w="46347" h="74397">
                <a:moveTo>
                  <a:pt x="11476" y="21563"/>
                </a:moveTo>
                <a:lnTo>
                  <a:pt x="11476" y="16765"/>
                </a:lnTo>
                <a:lnTo>
                  <a:pt x="12106" y="13971"/>
                </a:lnTo>
                <a:lnTo>
                  <a:pt x="13158" y="11418"/>
                </a:lnTo>
                <a:lnTo>
                  <a:pt x="15933" y="8520"/>
                </a:lnTo>
                <a:lnTo>
                  <a:pt x="18503" y="7329"/>
                </a:lnTo>
                <a:lnTo>
                  <a:pt x="21751" y="7034"/>
                </a:lnTo>
                <a:lnTo>
                  <a:pt x="25142" y="7034"/>
                </a:lnTo>
                <a:lnTo>
                  <a:pt x="27741" y="7988"/>
                </a:lnTo>
                <a:lnTo>
                  <a:pt x="31407" y="11822"/>
                </a:lnTo>
                <a:lnTo>
                  <a:pt x="32321" y="14489"/>
                </a:lnTo>
                <a:lnTo>
                  <a:pt x="32321" y="17920"/>
                </a:lnTo>
                <a:lnTo>
                  <a:pt x="32101" y="20764"/>
                </a:lnTo>
                <a:lnTo>
                  <a:pt x="30640" y="24612"/>
                </a:lnTo>
                <a:lnTo>
                  <a:pt x="27853" y="27471"/>
                </a:lnTo>
                <a:lnTo>
                  <a:pt x="31978" y="33958"/>
                </a:lnTo>
                <a:lnTo>
                  <a:pt x="35665" y="31229"/>
                </a:lnTo>
                <a:lnTo>
                  <a:pt x="38649" y="27787"/>
                </a:lnTo>
                <a:lnTo>
                  <a:pt x="40457" y="23331"/>
                </a:lnTo>
                <a:lnTo>
                  <a:pt x="40900" y="20764"/>
                </a:lnTo>
                <a:lnTo>
                  <a:pt x="40900" y="17856"/>
                </a:lnTo>
                <a:lnTo>
                  <a:pt x="40665" y="14428"/>
                </a:lnTo>
                <a:lnTo>
                  <a:pt x="39640" y="11188"/>
                </a:lnTo>
                <a:lnTo>
                  <a:pt x="37484" y="8369"/>
                </a:lnTo>
                <a:lnTo>
                  <a:pt x="44507" y="8369"/>
                </a:lnTo>
                <a:lnTo>
                  <a:pt x="45843" y="7505"/>
                </a:lnTo>
                <a:lnTo>
                  <a:pt x="46347" y="4687"/>
                </a:lnTo>
                <a:lnTo>
                  <a:pt x="44507" y="953"/>
                </a:lnTo>
                <a:lnTo>
                  <a:pt x="29711" y="953"/>
                </a:lnTo>
                <a:lnTo>
                  <a:pt x="27385" y="417"/>
                </a:lnTo>
                <a:lnTo>
                  <a:pt x="24808" y="90"/>
                </a:lnTo>
                <a:lnTo>
                  <a:pt x="19176" y="0"/>
                </a:lnTo>
                <a:lnTo>
                  <a:pt x="16614" y="417"/>
                </a:lnTo>
                <a:lnTo>
                  <a:pt x="11949" y="2095"/>
                </a:lnTo>
                <a:lnTo>
                  <a:pt x="8270" y="4862"/>
                </a:lnTo>
                <a:lnTo>
                  <a:pt x="5285" y="8329"/>
                </a:lnTo>
                <a:lnTo>
                  <a:pt x="3406" y="12876"/>
                </a:lnTo>
                <a:lnTo>
                  <a:pt x="2945" y="15443"/>
                </a:lnTo>
                <a:lnTo>
                  <a:pt x="2945" y="18301"/>
                </a:lnTo>
                <a:lnTo>
                  <a:pt x="3255" y="22860"/>
                </a:lnTo>
                <a:lnTo>
                  <a:pt x="4568" y="26315"/>
                </a:lnTo>
                <a:lnTo>
                  <a:pt x="6584" y="29249"/>
                </a:lnTo>
                <a:lnTo>
                  <a:pt x="4122" y="32259"/>
                </a:lnTo>
                <a:lnTo>
                  <a:pt x="2303" y="35826"/>
                </a:lnTo>
                <a:lnTo>
                  <a:pt x="1858" y="40132"/>
                </a:lnTo>
                <a:lnTo>
                  <a:pt x="2275" y="43293"/>
                </a:lnTo>
                <a:lnTo>
                  <a:pt x="3985" y="46126"/>
                </a:lnTo>
                <a:lnTo>
                  <a:pt x="7081" y="48221"/>
                </a:lnTo>
                <a:lnTo>
                  <a:pt x="4000" y="51029"/>
                </a:lnTo>
                <a:lnTo>
                  <a:pt x="1771" y="54024"/>
                </a:lnTo>
                <a:lnTo>
                  <a:pt x="431" y="57326"/>
                </a:lnTo>
                <a:lnTo>
                  <a:pt x="0" y="60897"/>
                </a:lnTo>
                <a:lnTo>
                  <a:pt x="410" y="64616"/>
                </a:lnTo>
                <a:lnTo>
                  <a:pt x="1991" y="67932"/>
                </a:lnTo>
                <a:lnTo>
                  <a:pt x="5062" y="70548"/>
                </a:lnTo>
                <a:lnTo>
                  <a:pt x="9112" y="72683"/>
                </a:lnTo>
                <a:lnTo>
                  <a:pt x="12402" y="65495"/>
                </a:lnTo>
                <a:lnTo>
                  <a:pt x="8827" y="62420"/>
                </a:lnTo>
                <a:lnTo>
                  <a:pt x="8827" y="59220"/>
                </a:lnTo>
                <a:lnTo>
                  <a:pt x="9518" y="56210"/>
                </a:lnTo>
                <a:lnTo>
                  <a:pt x="11722" y="53049"/>
                </a:lnTo>
                <a:lnTo>
                  <a:pt x="10433" y="40780"/>
                </a:lnTo>
                <a:lnTo>
                  <a:pt x="9853" y="37274"/>
                </a:lnTo>
                <a:lnTo>
                  <a:pt x="11437" y="33821"/>
                </a:lnTo>
                <a:lnTo>
                  <a:pt x="14447" y="34645"/>
                </a:lnTo>
                <a:lnTo>
                  <a:pt x="12402" y="24166"/>
                </a:lnTo>
                <a:lnTo>
                  <a:pt x="11476" y="21563"/>
                </a:lnTo>
                <a:close/>
              </a:path>
              <a:path w="46347" h="74397">
                <a:moveTo>
                  <a:pt x="12402" y="24166"/>
                </a:moveTo>
                <a:lnTo>
                  <a:pt x="14447" y="34645"/>
                </a:lnTo>
                <a:lnTo>
                  <a:pt x="18036" y="35726"/>
                </a:lnTo>
                <a:lnTo>
                  <a:pt x="21924" y="36003"/>
                </a:lnTo>
                <a:lnTo>
                  <a:pt x="24761" y="36003"/>
                </a:lnTo>
                <a:lnTo>
                  <a:pt x="27335" y="35596"/>
                </a:lnTo>
                <a:lnTo>
                  <a:pt x="31978" y="33958"/>
                </a:lnTo>
                <a:lnTo>
                  <a:pt x="27853" y="27471"/>
                </a:lnTo>
                <a:lnTo>
                  <a:pt x="25243" y="28627"/>
                </a:lnTo>
                <a:lnTo>
                  <a:pt x="21924" y="28903"/>
                </a:lnTo>
                <a:lnTo>
                  <a:pt x="18633" y="28903"/>
                </a:lnTo>
                <a:lnTo>
                  <a:pt x="16066" y="27964"/>
                </a:lnTo>
                <a:lnTo>
                  <a:pt x="12402" y="24166"/>
                </a:lnTo>
                <a:close/>
              </a:path>
              <a:path w="46347" h="74397">
                <a:moveTo>
                  <a:pt x="30192" y="50925"/>
                </a:moveTo>
                <a:lnTo>
                  <a:pt x="32533" y="51537"/>
                </a:lnTo>
                <a:lnTo>
                  <a:pt x="35975" y="53884"/>
                </a:lnTo>
                <a:lnTo>
                  <a:pt x="36832" y="57707"/>
                </a:lnTo>
                <a:lnTo>
                  <a:pt x="36832" y="58967"/>
                </a:lnTo>
                <a:lnTo>
                  <a:pt x="35614" y="62495"/>
                </a:lnTo>
                <a:lnTo>
                  <a:pt x="32555" y="65289"/>
                </a:lnTo>
                <a:lnTo>
                  <a:pt x="29239" y="66549"/>
                </a:lnTo>
                <a:lnTo>
                  <a:pt x="25142" y="67373"/>
                </a:lnTo>
                <a:lnTo>
                  <a:pt x="18136" y="67373"/>
                </a:lnTo>
                <a:lnTo>
                  <a:pt x="14792" y="66739"/>
                </a:lnTo>
                <a:lnTo>
                  <a:pt x="12402" y="65495"/>
                </a:lnTo>
                <a:lnTo>
                  <a:pt x="9112" y="72683"/>
                </a:lnTo>
                <a:lnTo>
                  <a:pt x="11898" y="73353"/>
                </a:lnTo>
                <a:lnTo>
                  <a:pt x="14655" y="74054"/>
                </a:lnTo>
                <a:lnTo>
                  <a:pt x="18036" y="74397"/>
                </a:lnTo>
                <a:lnTo>
                  <a:pt x="26081" y="74397"/>
                </a:lnTo>
                <a:lnTo>
                  <a:pt x="29625" y="73940"/>
                </a:lnTo>
                <a:lnTo>
                  <a:pt x="32633" y="73026"/>
                </a:lnTo>
                <a:lnTo>
                  <a:pt x="35665" y="72122"/>
                </a:lnTo>
                <a:lnTo>
                  <a:pt x="40072" y="69292"/>
                </a:lnTo>
                <a:lnTo>
                  <a:pt x="43437" y="65876"/>
                </a:lnTo>
                <a:lnTo>
                  <a:pt x="45335" y="61710"/>
                </a:lnTo>
                <a:lnTo>
                  <a:pt x="45817" y="57214"/>
                </a:lnTo>
                <a:lnTo>
                  <a:pt x="45396" y="53086"/>
                </a:lnTo>
                <a:lnTo>
                  <a:pt x="43722" y="49770"/>
                </a:lnTo>
                <a:lnTo>
                  <a:pt x="41076" y="47242"/>
                </a:lnTo>
                <a:lnTo>
                  <a:pt x="37833" y="45223"/>
                </a:lnTo>
                <a:lnTo>
                  <a:pt x="33761" y="44006"/>
                </a:lnTo>
                <a:lnTo>
                  <a:pt x="29103" y="43585"/>
                </a:lnTo>
                <a:lnTo>
                  <a:pt x="16315" y="43041"/>
                </a:lnTo>
                <a:lnTo>
                  <a:pt x="14361" y="42965"/>
                </a:lnTo>
                <a:lnTo>
                  <a:pt x="10433" y="40780"/>
                </a:lnTo>
                <a:lnTo>
                  <a:pt x="11722" y="53049"/>
                </a:lnTo>
                <a:lnTo>
                  <a:pt x="14573" y="50407"/>
                </a:lnTo>
                <a:lnTo>
                  <a:pt x="27263" y="50849"/>
                </a:lnTo>
                <a:lnTo>
                  <a:pt x="30192" y="509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7195309" y="6316786"/>
            <a:ext cx="45046" cy="55205"/>
          </a:xfrm>
          <a:custGeom>
            <a:avLst/>
            <a:gdLst/>
            <a:ahLst/>
            <a:cxnLst/>
            <a:rect l="l" t="t" r="r" b="b"/>
            <a:pathLst>
              <a:path w="45046" h="55205">
                <a:moveTo>
                  <a:pt x="44639" y="17424"/>
                </a:moveTo>
                <a:lnTo>
                  <a:pt x="43822" y="14530"/>
                </a:lnTo>
                <a:lnTo>
                  <a:pt x="43002" y="11659"/>
                </a:lnTo>
                <a:lnTo>
                  <a:pt x="39984" y="7009"/>
                </a:lnTo>
                <a:lnTo>
                  <a:pt x="36024" y="3161"/>
                </a:lnTo>
                <a:lnTo>
                  <a:pt x="33324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95" y="7199"/>
                </a:lnTo>
                <a:lnTo>
                  <a:pt x="30650" y="8586"/>
                </a:lnTo>
                <a:lnTo>
                  <a:pt x="32863" y="11339"/>
                </a:lnTo>
                <a:lnTo>
                  <a:pt x="35081" y="14083"/>
                </a:lnTo>
                <a:lnTo>
                  <a:pt x="36122" y="17881"/>
                </a:lnTo>
                <a:lnTo>
                  <a:pt x="36024" y="22719"/>
                </a:lnTo>
                <a:lnTo>
                  <a:pt x="9309" y="22719"/>
                </a:lnTo>
                <a:lnTo>
                  <a:pt x="9730" y="18705"/>
                </a:lnTo>
                <a:lnTo>
                  <a:pt x="10968" y="14946"/>
                </a:lnTo>
                <a:lnTo>
                  <a:pt x="13765" y="1918"/>
                </a:lnTo>
                <a:lnTo>
                  <a:pt x="10868" y="3214"/>
                </a:lnTo>
                <a:lnTo>
                  <a:pt x="8390" y="5043"/>
                </a:lnTo>
                <a:lnTo>
                  <a:pt x="4295" y="9842"/>
                </a:lnTo>
                <a:lnTo>
                  <a:pt x="2735" y="12776"/>
                </a:lnTo>
                <a:lnTo>
                  <a:pt x="1644" y="16203"/>
                </a:lnTo>
                <a:lnTo>
                  <a:pt x="55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4"/>
                </a:lnTo>
                <a:lnTo>
                  <a:pt x="1579" y="39801"/>
                </a:lnTo>
                <a:lnTo>
                  <a:pt x="2635" y="43218"/>
                </a:lnTo>
                <a:lnTo>
                  <a:pt x="4193" y="46061"/>
                </a:lnTo>
                <a:lnTo>
                  <a:pt x="8329" y="50598"/>
                </a:lnTo>
                <a:lnTo>
                  <a:pt x="10878" y="52311"/>
                </a:lnTo>
                <a:lnTo>
                  <a:pt x="13902" y="53467"/>
                </a:lnTo>
                <a:lnTo>
                  <a:pt x="16934" y="54622"/>
                </a:lnTo>
                <a:lnTo>
                  <a:pt x="20450" y="55205"/>
                </a:lnTo>
                <a:lnTo>
                  <a:pt x="24486" y="55205"/>
                </a:lnTo>
                <a:lnTo>
                  <a:pt x="28990" y="55015"/>
                </a:lnTo>
                <a:lnTo>
                  <a:pt x="33091" y="54306"/>
                </a:lnTo>
                <a:lnTo>
                  <a:pt x="36456" y="53467"/>
                </a:lnTo>
                <a:lnTo>
                  <a:pt x="40255" y="52095"/>
                </a:lnTo>
                <a:lnTo>
                  <a:pt x="42847" y="49428"/>
                </a:lnTo>
                <a:lnTo>
                  <a:pt x="42980" y="46824"/>
                </a:lnTo>
                <a:lnTo>
                  <a:pt x="42188" y="44121"/>
                </a:lnTo>
                <a:lnTo>
                  <a:pt x="39564" y="44513"/>
                </a:lnTo>
                <a:lnTo>
                  <a:pt x="36283" y="45820"/>
                </a:lnTo>
                <a:lnTo>
                  <a:pt x="33375" y="46749"/>
                </a:lnTo>
                <a:lnTo>
                  <a:pt x="29735" y="47523"/>
                </a:lnTo>
                <a:lnTo>
                  <a:pt x="25328" y="47725"/>
                </a:lnTo>
                <a:lnTo>
                  <a:pt x="22369" y="47725"/>
                </a:lnTo>
                <a:lnTo>
                  <a:pt x="17823" y="46432"/>
                </a:lnTo>
                <a:lnTo>
                  <a:pt x="14122" y="44348"/>
                </a:lnTo>
                <a:lnTo>
                  <a:pt x="11569" y="41148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4" y="29462"/>
                </a:lnTo>
                <a:lnTo>
                  <a:pt x="43981" y="28548"/>
                </a:lnTo>
                <a:lnTo>
                  <a:pt x="45046" y="25452"/>
                </a:lnTo>
                <a:lnTo>
                  <a:pt x="45046" y="20497"/>
                </a:lnTo>
                <a:lnTo>
                  <a:pt x="44639" y="17424"/>
                </a:lnTo>
                <a:close/>
              </a:path>
              <a:path w="45046" h="55205">
                <a:moveTo>
                  <a:pt x="10968" y="14946"/>
                </a:moveTo>
                <a:lnTo>
                  <a:pt x="12970" y="11887"/>
                </a:lnTo>
                <a:lnTo>
                  <a:pt x="15507" y="9334"/>
                </a:lnTo>
                <a:lnTo>
                  <a:pt x="18863" y="7631"/>
                </a:lnTo>
                <a:lnTo>
                  <a:pt x="23036" y="7199"/>
                </a:lnTo>
                <a:lnTo>
                  <a:pt x="27395" y="7199"/>
                </a:lnTo>
                <a:lnTo>
                  <a:pt x="27345" y="0"/>
                </a:lnTo>
                <a:lnTo>
                  <a:pt x="19914" y="0"/>
                </a:lnTo>
                <a:lnTo>
                  <a:pt x="16675" y="647"/>
                </a:lnTo>
                <a:lnTo>
                  <a:pt x="13765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7254280" y="6316790"/>
            <a:ext cx="72633" cy="54432"/>
          </a:xfrm>
          <a:custGeom>
            <a:avLst/>
            <a:gdLst/>
            <a:ahLst/>
            <a:cxnLst/>
            <a:rect l="l" t="t" r="r" b="b"/>
            <a:pathLst>
              <a:path w="72633" h="54432">
                <a:moveTo>
                  <a:pt x="63964" y="53694"/>
                </a:moveTo>
                <a:lnTo>
                  <a:pt x="66513" y="54432"/>
                </a:lnTo>
                <a:lnTo>
                  <a:pt x="69771" y="54432"/>
                </a:lnTo>
                <a:lnTo>
                  <a:pt x="72633" y="52743"/>
                </a:lnTo>
                <a:lnTo>
                  <a:pt x="72633" y="18147"/>
                </a:lnTo>
                <a:lnTo>
                  <a:pt x="72356" y="15454"/>
                </a:lnTo>
                <a:lnTo>
                  <a:pt x="71791" y="12913"/>
                </a:lnTo>
                <a:lnTo>
                  <a:pt x="71233" y="10360"/>
                </a:lnTo>
                <a:lnTo>
                  <a:pt x="68954" y="6245"/>
                </a:lnTo>
                <a:lnTo>
                  <a:pt x="65909" y="2829"/>
                </a:lnTo>
                <a:lnTo>
                  <a:pt x="61614" y="568"/>
                </a:lnTo>
                <a:lnTo>
                  <a:pt x="58964" y="0"/>
                </a:lnTo>
                <a:lnTo>
                  <a:pt x="55829" y="0"/>
                </a:lnTo>
                <a:lnTo>
                  <a:pt x="53219" y="165"/>
                </a:lnTo>
                <a:lnTo>
                  <a:pt x="50645" y="875"/>
                </a:lnTo>
                <a:lnTo>
                  <a:pt x="47959" y="2221"/>
                </a:lnTo>
                <a:lnTo>
                  <a:pt x="45187" y="4038"/>
                </a:lnTo>
                <a:lnTo>
                  <a:pt x="42250" y="6565"/>
                </a:lnTo>
                <a:lnTo>
                  <a:pt x="38487" y="8445"/>
                </a:lnTo>
                <a:lnTo>
                  <a:pt x="36889" y="5892"/>
                </a:lnTo>
                <a:lnTo>
                  <a:pt x="33721" y="2753"/>
                </a:lnTo>
                <a:lnTo>
                  <a:pt x="31081" y="1205"/>
                </a:lnTo>
                <a:lnTo>
                  <a:pt x="27853" y="241"/>
                </a:lnTo>
                <a:lnTo>
                  <a:pt x="23990" y="0"/>
                </a:lnTo>
                <a:lnTo>
                  <a:pt x="21341" y="0"/>
                </a:lnTo>
                <a:lnTo>
                  <a:pt x="18731" y="723"/>
                </a:lnTo>
                <a:lnTo>
                  <a:pt x="16142" y="2209"/>
                </a:lnTo>
                <a:lnTo>
                  <a:pt x="13543" y="3667"/>
                </a:lnTo>
                <a:lnTo>
                  <a:pt x="10872" y="5979"/>
                </a:lnTo>
                <a:lnTo>
                  <a:pt x="8107" y="9143"/>
                </a:lnTo>
                <a:lnTo>
                  <a:pt x="8107" y="2209"/>
                </a:lnTo>
                <a:lnTo>
                  <a:pt x="5547" y="798"/>
                </a:lnTo>
                <a:lnTo>
                  <a:pt x="2584" y="798"/>
                </a:lnTo>
                <a:lnTo>
                  <a:pt x="0" y="2512"/>
                </a:lnTo>
                <a:lnTo>
                  <a:pt x="0" y="52743"/>
                </a:lnTo>
                <a:lnTo>
                  <a:pt x="184" y="53492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5"/>
                </a:lnTo>
                <a:lnTo>
                  <a:pt x="11447" y="14464"/>
                </a:lnTo>
                <a:lnTo>
                  <a:pt x="15833" y="10439"/>
                </a:lnTo>
                <a:lnTo>
                  <a:pt x="20020" y="7988"/>
                </a:lnTo>
                <a:lnTo>
                  <a:pt x="23756" y="7988"/>
                </a:lnTo>
                <a:lnTo>
                  <a:pt x="26417" y="8989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5" y="18147"/>
                </a:lnTo>
                <a:lnTo>
                  <a:pt x="31827" y="22212"/>
                </a:lnTo>
                <a:lnTo>
                  <a:pt x="31827" y="52743"/>
                </a:lnTo>
                <a:lnTo>
                  <a:pt x="32137" y="53694"/>
                </a:lnTo>
                <a:lnTo>
                  <a:pt x="34737" y="54432"/>
                </a:lnTo>
                <a:lnTo>
                  <a:pt x="37879" y="54432"/>
                </a:lnTo>
                <a:lnTo>
                  <a:pt x="40813" y="52743"/>
                </a:lnTo>
                <a:lnTo>
                  <a:pt x="40813" y="17625"/>
                </a:lnTo>
                <a:lnTo>
                  <a:pt x="43300" y="14464"/>
                </a:lnTo>
                <a:lnTo>
                  <a:pt x="47685" y="10439"/>
                </a:lnTo>
                <a:lnTo>
                  <a:pt x="51847" y="7988"/>
                </a:lnTo>
                <a:lnTo>
                  <a:pt x="55584" y="7988"/>
                </a:lnTo>
                <a:lnTo>
                  <a:pt x="58270" y="8989"/>
                </a:lnTo>
                <a:lnTo>
                  <a:pt x="61315" y="11887"/>
                </a:lnTo>
                <a:lnTo>
                  <a:pt x="62691" y="14655"/>
                </a:lnTo>
                <a:lnTo>
                  <a:pt x="63421" y="18147"/>
                </a:lnTo>
                <a:lnTo>
                  <a:pt x="63605" y="22212"/>
                </a:lnTo>
                <a:lnTo>
                  <a:pt x="63605" y="52743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7340151" y="6316786"/>
            <a:ext cx="45039" cy="55205"/>
          </a:xfrm>
          <a:custGeom>
            <a:avLst/>
            <a:gdLst/>
            <a:ahLst/>
            <a:cxnLst/>
            <a:rect l="l" t="t" r="r" b="b"/>
            <a:pathLst>
              <a:path w="45039" h="55205">
                <a:moveTo>
                  <a:pt x="44640" y="17424"/>
                </a:moveTo>
                <a:lnTo>
                  <a:pt x="43822" y="14530"/>
                </a:lnTo>
                <a:lnTo>
                  <a:pt x="43006" y="11659"/>
                </a:lnTo>
                <a:lnTo>
                  <a:pt x="39984" y="7009"/>
                </a:lnTo>
                <a:lnTo>
                  <a:pt x="36021" y="3161"/>
                </a:lnTo>
                <a:lnTo>
                  <a:pt x="33324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6"/>
                </a:lnTo>
                <a:lnTo>
                  <a:pt x="32867" y="11339"/>
                </a:lnTo>
                <a:lnTo>
                  <a:pt x="35071" y="14083"/>
                </a:lnTo>
                <a:lnTo>
                  <a:pt x="36126" y="17881"/>
                </a:lnTo>
                <a:lnTo>
                  <a:pt x="36010" y="22719"/>
                </a:lnTo>
                <a:lnTo>
                  <a:pt x="9309" y="22719"/>
                </a:lnTo>
                <a:lnTo>
                  <a:pt x="9726" y="18705"/>
                </a:lnTo>
                <a:lnTo>
                  <a:pt x="10968" y="14946"/>
                </a:lnTo>
                <a:lnTo>
                  <a:pt x="13766" y="1918"/>
                </a:lnTo>
                <a:lnTo>
                  <a:pt x="10868" y="3214"/>
                </a:lnTo>
                <a:lnTo>
                  <a:pt x="8390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1"/>
                </a:lnTo>
                <a:lnTo>
                  <a:pt x="8329" y="50598"/>
                </a:lnTo>
                <a:lnTo>
                  <a:pt x="10882" y="52311"/>
                </a:lnTo>
                <a:lnTo>
                  <a:pt x="13898" y="53467"/>
                </a:lnTo>
                <a:lnTo>
                  <a:pt x="16937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4" y="55015"/>
                </a:lnTo>
                <a:lnTo>
                  <a:pt x="33087" y="54306"/>
                </a:lnTo>
                <a:lnTo>
                  <a:pt x="36442" y="53467"/>
                </a:lnTo>
                <a:lnTo>
                  <a:pt x="40258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21"/>
                </a:lnTo>
                <a:lnTo>
                  <a:pt x="39564" y="44513"/>
                </a:lnTo>
                <a:lnTo>
                  <a:pt x="36273" y="45820"/>
                </a:lnTo>
                <a:lnTo>
                  <a:pt x="33375" y="46749"/>
                </a:lnTo>
                <a:lnTo>
                  <a:pt x="29725" y="47523"/>
                </a:lnTo>
                <a:lnTo>
                  <a:pt x="25326" y="47725"/>
                </a:lnTo>
                <a:lnTo>
                  <a:pt x="22369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8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2"/>
                </a:lnTo>
                <a:lnTo>
                  <a:pt x="41548" y="29462"/>
                </a:lnTo>
                <a:lnTo>
                  <a:pt x="43985" y="28548"/>
                </a:lnTo>
                <a:lnTo>
                  <a:pt x="45039" y="25452"/>
                </a:lnTo>
                <a:lnTo>
                  <a:pt x="45039" y="20497"/>
                </a:lnTo>
                <a:lnTo>
                  <a:pt x="44640" y="17424"/>
                </a:lnTo>
                <a:close/>
              </a:path>
              <a:path w="45039" h="55205">
                <a:moveTo>
                  <a:pt x="10968" y="14946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67" y="7631"/>
                </a:lnTo>
                <a:lnTo>
                  <a:pt x="23040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6" y="1918"/>
                </a:lnTo>
                <a:lnTo>
                  <a:pt x="10968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7399122" y="631679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2"/>
                </a:lnTo>
                <a:lnTo>
                  <a:pt x="39309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77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21" y="2829"/>
                </a:lnTo>
                <a:lnTo>
                  <a:pt x="30653" y="568"/>
                </a:lnTo>
                <a:lnTo>
                  <a:pt x="27918" y="0"/>
                </a:lnTo>
                <a:lnTo>
                  <a:pt x="21849" y="0"/>
                </a:lnTo>
                <a:lnTo>
                  <a:pt x="19090" y="723"/>
                </a:lnTo>
                <a:lnTo>
                  <a:pt x="16355" y="2209"/>
                </a:lnTo>
                <a:lnTo>
                  <a:pt x="13608" y="3667"/>
                </a:lnTo>
                <a:lnTo>
                  <a:pt x="10868" y="5979"/>
                </a:lnTo>
                <a:lnTo>
                  <a:pt x="8111" y="9143"/>
                </a:lnTo>
                <a:lnTo>
                  <a:pt x="8111" y="2209"/>
                </a:lnTo>
                <a:lnTo>
                  <a:pt x="5547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187" y="53492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9" y="8798"/>
                </a:lnTo>
                <a:lnTo>
                  <a:pt x="22802" y="7988"/>
                </a:lnTo>
                <a:lnTo>
                  <a:pt x="26071" y="8315"/>
                </a:lnTo>
                <a:lnTo>
                  <a:pt x="28721" y="9650"/>
                </a:lnTo>
                <a:lnTo>
                  <a:pt x="31471" y="13154"/>
                </a:lnTo>
                <a:lnTo>
                  <a:pt x="32537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7451398" y="6304165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26" y="1738"/>
                </a:moveTo>
                <a:lnTo>
                  <a:pt x="17402" y="1014"/>
                </a:lnTo>
                <a:lnTo>
                  <a:pt x="14756" y="0"/>
                </a:lnTo>
                <a:lnTo>
                  <a:pt x="1152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0" y="13690"/>
                </a:lnTo>
                <a:lnTo>
                  <a:pt x="341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1" y="21322"/>
                </a:lnTo>
                <a:lnTo>
                  <a:pt x="8651" y="53582"/>
                </a:lnTo>
                <a:lnTo>
                  <a:pt x="9442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7" y="66674"/>
                </a:lnTo>
                <a:lnTo>
                  <a:pt x="20412" y="67715"/>
                </a:lnTo>
                <a:lnTo>
                  <a:pt x="22964" y="67715"/>
                </a:lnTo>
                <a:lnTo>
                  <a:pt x="25463" y="67538"/>
                </a:lnTo>
                <a:lnTo>
                  <a:pt x="28569" y="66955"/>
                </a:lnTo>
                <a:lnTo>
                  <a:pt x="31762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28" y="58355"/>
                </a:lnTo>
                <a:lnTo>
                  <a:pt x="27371" y="59410"/>
                </a:lnTo>
                <a:lnTo>
                  <a:pt x="24486" y="59828"/>
                </a:lnTo>
                <a:lnTo>
                  <a:pt x="21910" y="59828"/>
                </a:lnTo>
                <a:lnTo>
                  <a:pt x="20128" y="58953"/>
                </a:lnTo>
                <a:lnTo>
                  <a:pt x="18119" y="55421"/>
                </a:lnTo>
                <a:lnTo>
                  <a:pt x="17626" y="52807"/>
                </a:lnTo>
                <a:lnTo>
                  <a:pt x="17626" y="21322"/>
                </a:lnTo>
                <a:lnTo>
                  <a:pt x="30192" y="21322"/>
                </a:lnTo>
                <a:lnTo>
                  <a:pt x="31986" y="18870"/>
                </a:lnTo>
                <a:lnTo>
                  <a:pt x="31950" y="16231"/>
                </a:lnTo>
                <a:lnTo>
                  <a:pt x="30192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7514992" y="6317568"/>
            <a:ext cx="73948" cy="53694"/>
          </a:xfrm>
          <a:custGeom>
            <a:avLst/>
            <a:gdLst/>
            <a:ahLst/>
            <a:cxnLst/>
            <a:rect l="l" t="t" r="r" b="b"/>
            <a:pathLst>
              <a:path w="73948" h="53694">
                <a:moveTo>
                  <a:pt x="496" y="3975"/>
                </a:moveTo>
                <a:lnTo>
                  <a:pt x="14806" y="51675"/>
                </a:lnTo>
                <a:lnTo>
                  <a:pt x="15303" y="52638"/>
                </a:lnTo>
                <a:lnTo>
                  <a:pt x="18040" y="53578"/>
                </a:lnTo>
                <a:lnTo>
                  <a:pt x="20801" y="53694"/>
                </a:lnTo>
                <a:lnTo>
                  <a:pt x="24278" y="53553"/>
                </a:lnTo>
                <a:lnTo>
                  <a:pt x="26943" y="51675"/>
                </a:lnTo>
                <a:lnTo>
                  <a:pt x="36471" y="15238"/>
                </a:lnTo>
                <a:lnTo>
                  <a:pt x="36683" y="15238"/>
                </a:lnTo>
                <a:lnTo>
                  <a:pt x="46958" y="51675"/>
                </a:lnTo>
                <a:lnTo>
                  <a:pt x="47664" y="52895"/>
                </a:lnTo>
                <a:lnTo>
                  <a:pt x="50274" y="53578"/>
                </a:lnTo>
                <a:lnTo>
                  <a:pt x="55833" y="53604"/>
                </a:lnTo>
                <a:lnTo>
                  <a:pt x="59039" y="51675"/>
                </a:lnTo>
                <a:lnTo>
                  <a:pt x="73461" y="3975"/>
                </a:lnTo>
                <a:lnTo>
                  <a:pt x="73948" y="1624"/>
                </a:lnTo>
                <a:lnTo>
                  <a:pt x="73414" y="482"/>
                </a:lnTo>
                <a:lnTo>
                  <a:pt x="70628" y="0"/>
                </a:lnTo>
                <a:lnTo>
                  <a:pt x="68040" y="25"/>
                </a:lnTo>
                <a:lnTo>
                  <a:pt x="64922" y="1789"/>
                </a:lnTo>
                <a:lnTo>
                  <a:pt x="53268" y="43192"/>
                </a:lnTo>
                <a:lnTo>
                  <a:pt x="53099" y="43192"/>
                </a:lnTo>
                <a:lnTo>
                  <a:pt x="41414" y="1673"/>
                </a:lnTo>
                <a:lnTo>
                  <a:pt x="41090" y="888"/>
                </a:lnTo>
                <a:lnTo>
                  <a:pt x="38491" y="25"/>
                </a:lnTo>
                <a:lnTo>
                  <a:pt x="35259" y="25"/>
                </a:lnTo>
                <a:lnTo>
                  <a:pt x="32274" y="1789"/>
                </a:lnTo>
                <a:lnTo>
                  <a:pt x="21456" y="43192"/>
                </a:lnTo>
                <a:lnTo>
                  <a:pt x="21233" y="43192"/>
                </a:lnTo>
                <a:lnTo>
                  <a:pt x="9424" y="1789"/>
                </a:lnTo>
                <a:lnTo>
                  <a:pt x="8333" y="353"/>
                </a:lnTo>
                <a:lnTo>
                  <a:pt x="5486" y="0"/>
                </a:lnTo>
                <a:lnTo>
                  <a:pt x="2933" y="25"/>
                </a:lnTo>
                <a:lnTo>
                  <a:pt x="0" y="1292"/>
                </a:lnTo>
                <a:lnTo>
                  <a:pt x="496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7600290" y="6293218"/>
            <a:ext cx="42166" cy="78004"/>
          </a:xfrm>
          <a:custGeom>
            <a:avLst/>
            <a:gdLst/>
            <a:ahLst/>
            <a:cxnLst/>
            <a:rect l="l" t="t" r="r" b="b"/>
            <a:pathLst>
              <a:path w="42166" h="78004">
                <a:moveTo>
                  <a:pt x="33181" y="46899"/>
                </a:moveTo>
                <a:lnTo>
                  <a:pt x="33181" y="76315"/>
                </a:lnTo>
                <a:lnTo>
                  <a:pt x="33400" y="77064"/>
                </a:lnTo>
                <a:lnTo>
                  <a:pt x="36050" y="78004"/>
                </a:lnTo>
                <a:lnTo>
                  <a:pt x="39309" y="78004"/>
                </a:lnTo>
                <a:lnTo>
                  <a:pt x="42166" y="76315"/>
                </a:lnTo>
                <a:lnTo>
                  <a:pt x="42166" y="42127"/>
                </a:lnTo>
                <a:lnTo>
                  <a:pt x="41868" y="39027"/>
                </a:lnTo>
                <a:lnTo>
                  <a:pt x="41273" y="36485"/>
                </a:lnTo>
                <a:lnTo>
                  <a:pt x="40669" y="33933"/>
                </a:lnTo>
                <a:lnTo>
                  <a:pt x="38304" y="29818"/>
                </a:lnTo>
                <a:lnTo>
                  <a:pt x="35125" y="26402"/>
                </a:lnTo>
                <a:lnTo>
                  <a:pt x="30653" y="24141"/>
                </a:lnTo>
                <a:lnTo>
                  <a:pt x="27914" y="23572"/>
                </a:lnTo>
                <a:lnTo>
                  <a:pt x="22000" y="23572"/>
                </a:lnTo>
                <a:lnTo>
                  <a:pt x="19364" y="24245"/>
                </a:lnTo>
                <a:lnTo>
                  <a:pt x="16751" y="25603"/>
                </a:lnTo>
                <a:lnTo>
                  <a:pt x="14141" y="26963"/>
                </a:lnTo>
                <a:lnTo>
                  <a:pt x="11553" y="29033"/>
                </a:lnTo>
                <a:lnTo>
                  <a:pt x="8978" y="31827"/>
                </a:lnTo>
                <a:lnTo>
                  <a:pt x="8978" y="1752"/>
                </a:lnTo>
                <a:lnTo>
                  <a:pt x="8766" y="963"/>
                </a:lnTo>
                <a:lnTo>
                  <a:pt x="6116" y="0"/>
                </a:lnTo>
                <a:lnTo>
                  <a:pt x="2862" y="0"/>
                </a:lnTo>
                <a:lnTo>
                  <a:pt x="0" y="1752"/>
                </a:lnTo>
                <a:lnTo>
                  <a:pt x="0" y="76315"/>
                </a:lnTo>
                <a:lnTo>
                  <a:pt x="187" y="77064"/>
                </a:lnTo>
                <a:lnTo>
                  <a:pt x="2862" y="78004"/>
                </a:lnTo>
                <a:lnTo>
                  <a:pt x="6116" y="78004"/>
                </a:lnTo>
                <a:lnTo>
                  <a:pt x="8978" y="76315"/>
                </a:lnTo>
                <a:lnTo>
                  <a:pt x="8978" y="41197"/>
                </a:lnTo>
                <a:lnTo>
                  <a:pt x="11451" y="38036"/>
                </a:lnTo>
                <a:lnTo>
                  <a:pt x="13806" y="35650"/>
                </a:lnTo>
                <a:lnTo>
                  <a:pt x="18299" y="32371"/>
                </a:lnTo>
                <a:lnTo>
                  <a:pt x="22802" y="31560"/>
                </a:lnTo>
                <a:lnTo>
                  <a:pt x="26075" y="31888"/>
                </a:lnTo>
                <a:lnTo>
                  <a:pt x="28724" y="33223"/>
                </a:lnTo>
                <a:lnTo>
                  <a:pt x="31471" y="36727"/>
                </a:lnTo>
                <a:lnTo>
                  <a:pt x="32533" y="39980"/>
                </a:lnTo>
                <a:lnTo>
                  <a:pt x="33181" y="44030"/>
                </a:lnTo>
                <a:lnTo>
                  <a:pt x="33181" y="468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7658009" y="6296864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6"/>
                </a:moveTo>
                <a:lnTo>
                  <a:pt x="396" y="9143"/>
                </a:lnTo>
                <a:lnTo>
                  <a:pt x="3394" y="11048"/>
                </a:lnTo>
                <a:lnTo>
                  <a:pt x="7639" y="11048"/>
                </a:lnTo>
                <a:lnTo>
                  <a:pt x="10695" y="9093"/>
                </a:lnTo>
                <a:lnTo>
                  <a:pt x="11092" y="5472"/>
                </a:lnTo>
                <a:lnTo>
                  <a:pt x="10709" y="1904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6"/>
                </a:lnTo>
                <a:close/>
              </a:path>
              <a:path w="11092" h="74358">
                <a:moveTo>
                  <a:pt x="1410" y="73620"/>
                </a:moveTo>
                <a:lnTo>
                  <a:pt x="3953" y="74358"/>
                </a:lnTo>
                <a:lnTo>
                  <a:pt x="7203" y="74358"/>
                </a:lnTo>
                <a:lnTo>
                  <a:pt x="10066" y="72669"/>
                </a:lnTo>
                <a:lnTo>
                  <a:pt x="10066" y="22438"/>
                </a:lnTo>
                <a:lnTo>
                  <a:pt x="9842" y="21704"/>
                </a:lnTo>
                <a:lnTo>
                  <a:pt x="7203" y="20736"/>
                </a:lnTo>
                <a:lnTo>
                  <a:pt x="3953" y="20736"/>
                </a:lnTo>
                <a:lnTo>
                  <a:pt x="1076" y="22438"/>
                </a:lnTo>
                <a:lnTo>
                  <a:pt x="1076" y="72669"/>
                </a:lnTo>
                <a:lnTo>
                  <a:pt x="141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7681050" y="6316847"/>
            <a:ext cx="38624" cy="55140"/>
          </a:xfrm>
          <a:custGeom>
            <a:avLst/>
            <a:gdLst/>
            <a:ahLst/>
            <a:cxnLst/>
            <a:rect l="l" t="t" r="r" b="b"/>
            <a:pathLst>
              <a:path w="38624" h="55140">
                <a:moveTo>
                  <a:pt x="9654" y="33742"/>
                </a:moveTo>
                <a:lnTo>
                  <a:pt x="9356" y="30924"/>
                </a:lnTo>
                <a:lnTo>
                  <a:pt x="9356" y="21207"/>
                </a:lnTo>
                <a:lnTo>
                  <a:pt x="10507" y="16254"/>
                </a:lnTo>
                <a:lnTo>
                  <a:pt x="12811" y="12862"/>
                </a:lnTo>
                <a:lnTo>
                  <a:pt x="15113" y="9446"/>
                </a:lnTo>
                <a:lnTo>
                  <a:pt x="18417" y="7746"/>
                </a:lnTo>
                <a:lnTo>
                  <a:pt x="24843" y="7746"/>
                </a:lnTo>
                <a:lnTo>
                  <a:pt x="28199" y="8672"/>
                </a:lnTo>
                <a:lnTo>
                  <a:pt x="32147" y="10717"/>
                </a:lnTo>
                <a:lnTo>
                  <a:pt x="35553" y="13360"/>
                </a:lnTo>
                <a:lnTo>
                  <a:pt x="38400" y="11214"/>
                </a:lnTo>
                <a:lnTo>
                  <a:pt x="38375" y="8531"/>
                </a:lnTo>
                <a:lnTo>
                  <a:pt x="37558" y="5702"/>
                </a:lnTo>
                <a:lnTo>
                  <a:pt x="34735" y="3286"/>
                </a:lnTo>
                <a:lnTo>
                  <a:pt x="31445" y="1612"/>
                </a:lnTo>
                <a:lnTo>
                  <a:pt x="28854" y="749"/>
                </a:lnTo>
                <a:lnTo>
                  <a:pt x="25919" y="151"/>
                </a:lnTo>
                <a:lnTo>
                  <a:pt x="22848" y="0"/>
                </a:lnTo>
                <a:lnTo>
                  <a:pt x="19624" y="0"/>
                </a:lnTo>
                <a:lnTo>
                  <a:pt x="16624" y="543"/>
                </a:lnTo>
                <a:lnTo>
                  <a:pt x="13837" y="1638"/>
                </a:lnTo>
                <a:lnTo>
                  <a:pt x="11066" y="2743"/>
                </a:lnTo>
                <a:lnTo>
                  <a:pt x="8651" y="4432"/>
                </a:lnTo>
                <a:lnTo>
                  <a:pt x="4554" y="8963"/>
                </a:lnTo>
                <a:lnTo>
                  <a:pt x="2945" y="11873"/>
                </a:lnTo>
                <a:lnTo>
                  <a:pt x="1756" y="15429"/>
                </a:lnTo>
                <a:lnTo>
                  <a:pt x="590" y="18972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1"/>
                </a:lnTo>
                <a:lnTo>
                  <a:pt x="1432" y="39697"/>
                </a:lnTo>
                <a:lnTo>
                  <a:pt x="2397" y="43037"/>
                </a:lnTo>
                <a:lnTo>
                  <a:pt x="3797" y="45831"/>
                </a:lnTo>
                <a:lnTo>
                  <a:pt x="5629" y="48131"/>
                </a:lnTo>
                <a:lnTo>
                  <a:pt x="9730" y="52171"/>
                </a:lnTo>
                <a:lnTo>
                  <a:pt x="12466" y="53352"/>
                </a:lnTo>
                <a:lnTo>
                  <a:pt x="15166" y="54543"/>
                </a:lnTo>
                <a:lnTo>
                  <a:pt x="18284" y="55140"/>
                </a:lnTo>
                <a:lnTo>
                  <a:pt x="23507" y="55140"/>
                </a:lnTo>
                <a:lnTo>
                  <a:pt x="26762" y="54634"/>
                </a:lnTo>
                <a:lnTo>
                  <a:pt x="29833" y="53859"/>
                </a:lnTo>
                <a:lnTo>
                  <a:pt x="32557" y="52779"/>
                </a:lnTo>
                <a:lnTo>
                  <a:pt x="35960" y="50786"/>
                </a:lnTo>
                <a:lnTo>
                  <a:pt x="38375" y="47851"/>
                </a:lnTo>
                <a:lnTo>
                  <a:pt x="38624" y="45032"/>
                </a:lnTo>
                <a:lnTo>
                  <a:pt x="38599" y="43649"/>
                </a:lnTo>
                <a:lnTo>
                  <a:pt x="36715" y="40792"/>
                </a:lnTo>
                <a:lnTo>
                  <a:pt x="33595" y="43153"/>
                </a:lnTo>
                <a:lnTo>
                  <a:pt x="29955" y="45478"/>
                </a:lnTo>
                <a:lnTo>
                  <a:pt x="26837" y="46822"/>
                </a:lnTo>
                <a:lnTo>
                  <a:pt x="22953" y="47152"/>
                </a:lnTo>
                <a:lnTo>
                  <a:pt x="18839" y="46760"/>
                </a:lnTo>
                <a:lnTo>
                  <a:pt x="15472" y="45158"/>
                </a:lnTo>
                <a:lnTo>
                  <a:pt x="12898" y="42303"/>
                </a:lnTo>
                <a:lnTo>
                  <a:pt x="10857" y="38620"/>
                </a:lnTo>
                <a:lnTo>
                  <a:pt x="9654" y="33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7731525" y="6293218"/>
            <a:ext cx="42152" cy="78004"/>
          </a:xfrm>
          <a:custGeom>
            <a:avLst/>
            <a:gdLst/>
            <a:ahLst/>
            <a:cxnLst/>
            <a:rect l="l" t="t" r="r" b="b"/>
            <a:pathLst>
              <a:path w="42152" h="78004">
                <a:moveTo>
                  <a:pt x="33178" y="46899"/>
                </a:moveTo>
                <a:lnTo>
                  <a:pt x="33178" y="76315"/>
                </a:lnTo>
                <a:lnTo>
                  <a:pt x="33400" y="77064"/>
                </a:lnTo>
                <a:lnTo>
                  <a:pt x="36051" y="78004"/>
                </a:lnTo>
                <a:lnTo>
                  <a:pt x="39291" y="78004"/>
                </a:lnTo>
                <a:lnTo>
                  <a:pt x="42152" y="76315"/>
                </a:lnTo>
                <a:lnTo>
                  <a:pt x="42152" y="42127"/>
                </a:lnTo>
                <a:lnTo>
                  <a:pt x="41857" y="39027"/>
                </a:lnTo>
                <a:lnTo>
                  <a:pt x="41259" y="36485"/>
                </a:lnTo>
                <a:lnTo>
                  <a:pt x="40651" y="33933"/>
                </a:lnTo>
                <a:lnTo>
                  <a:pt x="38290" y="29818"/>
                </a:lnTo>
                <a:lnTo>
                  <a:pt x="35107" y="26402"/>
                </a:lnTo>
                <a:lnTo>
                  <a:pt x="30636" y="24141"/>
                </a:lnTo>
                <a:lnTo>
                  <a:pt x="27904" y="23572"/>
                </a:lnTo>
                <a:lnTo>
                  <a:pt x="21988" y="23572"/>
                </a:lnTo>
                <a:lnTo>
                  <a:pt x="19364" y="24245"/>
                </a:lnTo>
                <a:lnTo>
                  <a:pt x="16747" y="25603"/>
                </a:lnTo>
                <a:lnTo>
                  <a:pt x="14137" y="26963"/>
                </a:lnTo>
                <a:lnTo>
                  <a:pt x="11537" y="29033"/>
                </a:lnTo>
                <a:lnTo>
                  <a:pt x="8961" y="31827"/>
                </a:lnTo>
                <a:lnTo>
                  <a:pt x="8961" y="1752"/>
                </a:lnTo>
                <a:lnTo>
                  <a:pt x="8751" y="963"/>
                </a:lnTo>
                <a:lnTo>
                  <a:pt x="610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58" y="78004"/>
                </a:lnTo>
                <a:lnTo>
                  <a:pt x="6102" y="78004"/>
                </a:lnTo>
                <a:lnTo>
                  <a:pt x="8961" y="76315"/>
                </a:lnTo>
                <a:lnTo>
                  <a:pt x="8961" y="41197"/>
                </a:lnTo>
                <a:lnTo>
                  <a:pt x="11441" y="38036"/>
                </a:lnTo>
                <a:lnTo>
                  <a:pt x="13792" y="35650"/>
                </a:lnTo>
                <a:lnTo>
                  <a:pt x="18285" y="32371"/>
                </a:lnTo>
                <a:lnTo>
                  <a:pt x="22792" y="31560"/>
                </a:lnTo>
                <a:lnTo>
                  <a:pt x="26057" y="31888"/>
                </a:lnTo>
                <a:lnTo>
                  <a:pt x="28707" y="33223"/>
                </a:lnTo>
                <a:lnTo>
                  <a:pt x="31457" y="36727"/>
                </a:lnTo>
                <a:lnTo>
                  <a:pt x="32533" y="39980"/>
                </a:lnTo>
                <a:lnTo>
                  <a:pt x="33178" y="44030"/>
                </a:lnTo>
                <a:lnTo>
                  <a:pt x="33178" y="468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7812378" y="6316779"/>
            <a:ext cx="22931" cy="55206"/>
          </a:xfrm>
          <a:custGeom>
            <a:avLst/>
            <a:gdLst/>
            <a:ahLst/>
            <a:cxnLst/>
            <a:rect l="l" t="t" r="r" b="b"/>
            <a:pathLst>
              <a:path w="22931" h="55206">
                <a:moveTo>
                  <a:pt x="9197" y="42077"/>
                </a:moveTo>
                <a:lnTo>
                  <a:pt x="9982" y="54165"/>
                </a:lnTo>
                <a:lnTo>
                  <a:pt x="14399" y="55206"/>
                </a:lnTo>
                <a:lnTo>
                  <a:pt x="19907" y="55206"/>
                </a:lnTo>
                <a:lnTo>
                  <a:pt x="22931" y="47397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84"/>
                </a:lnTo>
                <a:lnTo>
                  <a:pt x="9197" y="42077"/>
                </a:lnTo>
                <a:close/>
              </a:path>
              <a:path w="22931" h="55206">
                <a:moveTo>
                  <a:pt x="34639" y="54432"/>
                </a:moveTo>
                <a:lnTo>
                  <a:pt x="37313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9" y="8384"/>
                </a:lnTo>
                <a:lnTo>
                  <a:pt x="35855" y="4828"/>
                </a:lnTo>
                <a:lnTo>
                  <a:pt x="32338" y="2059"/>
                </a:lnTo>
                <a:lnTo>
                  <a:pt x="27410" y="421"/>
                </a:lnTo>
                <a:lnTo>
                  <a:pt x="24400" y="0"/>
                </a:lnTo>
                <a:lnTo>
                  <a:pt x="20886" y="0"/>
                </a:lnTo>
                <a:lnTo>
                  <a:pt x="17136" y="180"/>
                </a:lnTo>
                <a:lnTo>
                  <a:pt x="13445" y="888"/>
                </a:lnTo>
                <a:lnTo>
                  <a:pt x="10176" y="1879"/>
                </a:lnTo>
                <a:lnTo>
                  <a:pt x="7242" y="3009"/>
                </a:lnTo>
                <a:lnTo>
                  <a:pt x="3516" y="5360"/>
                </a:lnTo>
                <a:lnTo>
                  <a:pt x="2390" y="8180"/>
                </a:lnTo>
                <a:lnTo>
                  <a:pt x="2688" y="11494"/>
                </a:lnTo>
                <a:lnTo>
                  <a:pt x="5288" y="12409"/>
                </a:lnTo>
                <a:lnTo>
                  <a:pt x="8174" y="10731"/>
                </a:lnTo>
                <a:lnTo>
                  <a:pt x="10821" y="9436"/>
                </a:lnTo>
                <a:lnTo>
                  <a:pt x="14114" y="8294"/>
                </a:lnTo>
                <a:lnTo>
                  <a:pt x="17866" y="7481"/>
                </a:lnTo>
                <a:lnTo>
                  <a:pt x="22146" y="7481"/>
                </a:lnTo>
                <a:lnTo>
                  <a:pt x="25307" y="8244"/>
                </a:lnTo>
                <a:lnTo>
                  <a:pt x="27867" y="9486"/>
                </a:lnTo>
                <a:lnTo>
                  <a:pt x="30283" y="12687"/>
                </a:lnTo>
                <a:lnTo>
                  <a:pt x="31074" y="15674"/>
                </a:lnTo>
                <a:lnTo>
                  <a:pt x="31287" y="19317"/>
                </a:lnTo>
                <a:lnTo>
                  <a:pt x="31287" y="23230"/>
                </a:lnTo>
                <a:lnTo>
                  <a:pt x="20725" y="23230"/>
                </a:lnTo>
                <a:lnTo>
                  <a:pt x="17293" y="23573"/>
                </a:lnTo>
                <a:lnTo>
                  <a:pt x="14251" y="24256"/>
                </a:lnTo>
                <a:lnTo>
                  <a:pt x="11206" y="24945"/>
                </a:lnTo>
                <a:lnTo>
                  <a:pt x="8628" y="25974"/>
                </a:lnTo>
                <a:lnTo>
                  <a:pt x="4424" y="28728"/>
                </a:lnTo>
                <a:lnTo>
                  <a:pt x="1684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26" y="46393"/>
                </a:lnTo>
                <a:lnTo>
                  <a:pt x="3185" y="49885"/>
                </a:lnTo>
                <a:lnTo>
                  <a:pt x="6126" y="52491"/>
                </a:lnTo>
                <a:lnTo>
                  <a:pt x="9982" y="54165"/>
                </a:lnTo>
                <a:lnTo>
                  <a:pt x="9197" y="42077"/>
                </a:lnTo>
                <a:lnTo>
                  <a:pt x="9197" y="39474"/>
                </a:lnTo>
                <a:lnTo>
                  <a:pt x="10040" y="35420"/>
                </a:lnTo>
                <a:lnTo>
                  <a:pt x="12678" y="32400"/>
                </a:lnTo>
                <a:lnTo>
                  <a:pt x="15378" y="30938"/>
                </a:lnTo>
                <a:lnTo>
                  <a:pt x="19004" y="30088"/>
                </a:lnTo>
                <a:lnTo>
                  <a:pt x="23611" y="29872"/>
                </a:lnTo>
                <a:lnTo>
                  <a:pt x="31287" y="29872"/>
                </a:lnTo>
                <a:lnTo>
                  <a:pt x="31287" y="40525"/>
                </a:lnTo>
                <a:lnTo>
                  <a:pt x="26953" y="44946"/>
                </a:lnTo>
                <a:lnTo>
                  <a:pt x="22931" y="47397"/>
                </a:lnTo>
                <a:lnTo>
                  <a:pt x="19907" y="55206"/>
                </a:lnTo>
                <a:lnTo>
                  <a:pt x="22705" y="54547"/>
                </a:lnTo>
                <a:lnTo>
                  <a:pt x="25328" y="53251"/>
                </a:lnTo>
                <a:lnTo>
                  <a:pt x="27957" y="51944"/>
                </a:lnTo>
                <a:lnTo>
                  <a:pt x="32486" y="47779"/>
                </a:lnTo>
                <a:lnTo>
                  <a:pt x="32486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7868923" y="6316786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3"/>
                </a:moveTo>
                <a:lnTo>
                  <a:pt x="0" y="52743"/>
                </a:lnTo>
                <a:lnTo>
                  <a:pt x="323" y="53694"/>
                </a:lnTo>
                <a:lnTo>
                  <a:pt x="2872" y="54432"/>
                </a:lnTo>
                <a:lnTo>
                  <a:pt x="6130" y="54432"/>
                </a:lnTo>
                <a:lnTo>
                  <a:pt x="8985" y="52743"/>
                </a:lnTo>
                <a:lnTo>
                  <a:pt x="8985" y="19710"/>
                </a:lnTo>
                <a:lnTo>
                  <a:pt x="10262" y="17665"/>
                </a:lnTo>
                <a:lnTo>
                  <a:pt x="12466" y="14514"/>
                </a:lnTo>
                <a:lnTo>
                  <a:pt x="14521" y="11962"/>
                </a:lnTo>
                <a:lnTo>
                  <a:pt x="17369" y="9636"/>
                </a:lnTo>
                <a:lnTo>
                  <a:pt x="19993" y="8712"/>
                </a:lnTo>
                <a:lnTo>
                  <a:pt x="23025" y="8928"/>
                </a:lnTo>
                <a:lnTo>
                  <a:pt x="25789" y="9738"/>
                </a:lnTo>
                <a:lnTo>
                  <a:pt x="28536" y="8431"/>
                </a:lnTo>
                <a:lnTo>
                  <a:pt x="28572" y="3261"/>
                </a:lnTo>
                <a:lnTo>
                  <a:pt x="26217" y="708"/>
                </a:lnTo>
                <a:lnTo>
                  <a:pt x="23100" y="86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53"/>
                </a:lnTo>
                <a:lnTo>
                  <a:pt x="10720" y="6170"/>
                </a:lnTo>
                <a:lnTo>
                  <a:pt x="8124" y="9817"/>
                </a:lnTo>
                <a:lnTo>
                  <a:pt x="8124" y="2221"/>
                </a:lnTo>
                <a:lnTo>
                  <a:pt x="5547" y="798"/>
                </a:lnTo>
                <a:lnTo>
                  <a:pt x="2573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7904667" y="631678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9" y="17424"/>
                </a:moveTo>
                <a:lnTo>
                  <a:pt x="43811" y="14530"/>
                </a:lnTo>
                <a:lnTo>
                  <a:pt x="42994" y="11659"/>
                </a:lnTo>
                <a:lnTo>
                  <a:pt x="39977" y="7009"/>
                </a:lnTo>
                <a:lnTo>
                  <a:pt x="36014" y="3161"/>
                </a:lnTo>
                <a:lnTo>
                  <a:pt x="33317" y="1893"/>
                </a:lnTo>
                <a:lnTo>
                  <a:pt x="30603" y="633"/>
                </a:lnTo>
                <a:lnTo>
                  <a:pt x="27345" y="0"/>
                </a:lnTo>
                <a:lnTo>
                  <a:pt x="27385" y="7199"/>
                </a:lnTo>
                <a:lnTo>
                  <a:pt x="30653" y="8586"/>
                </a:lnTo>
                <a:lnTo>
                  <a:pt x="32857" y="11339"/>
                </a:lnTo>
                <a:lnTo>
                  <a:pt x="35074" y="14083"/>
                </a:lnTo>
                <a:lnTo>
                  <a:pt x="36122" y="17881"/>
                </a:lnTo>
                <a:lnTo>
                  <a:pt x="36014" y="22719"/>
                </a:lnTo>
                <a:lnTo>
                  <a:pt x="9298" y="22719"/>
                </a:lnTo>
                <a:lnTo>
                  <a:pt x="9719" y="18705"/>
                </a:lnTo>
                <a:lnTo>
                  <a:pt x="10955" y="14946"/>
                </a:lnTo>
                <a:lnTo>
                  <a:pt x="13755" y="1918"/>
                </a:lnTo>
                <a:lnTo>
                  <a:pt x="10857" y="3214"/>
                </a:lnTo>
                <a:lnTo>
                  <a:pt x="8384" y="5043"/>
                </a:lnTo>
                <a:lnTo>
                  <a:pt x="4283" y="9842"/>
                </a:lnTo>
                <a:lnTo>
                  <a:pt x="2725" y="12776"/>
                </a:lnTo>
                <a:lnTo>
                  <a:pt x="1634" y="16203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21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5" y="46061"/>
                </a:lnTo>
                <a:lnTo>
                  <a:pt x="8319" y="50598"/>
                </a:lnTo>
                <a:lnTo>
                  <a:pt x="10871" y="52311"/>
                </a:lnTo>
                <a:lnTo>
                  <a:pt x="13892" y="53467"/>
                </a:lnTo>
                <a:lnTo>
                  <a:pt x="16922" y="54622"/>
                </a:lnTo>
                <a:lnTo>
                  <a:pt x="20450" y="55205"/>
                </a:lnTo>
                <a:lnTo>
                  <a:pt x="24475" y="55205"/>
                </a:lnTo>
                <a:lnTo>
                  <a:pt x="28982" y="55015"/>
                </a:lnTo>
                <a:lnTo>
                  <a:pt x="33079" y="54306"/>
                </a:lnTo>
                <a:lnTo>
                  <a:pt x="36446" y="53467"/>
                </a:lnTo>
                <a:lnTo>
                  <a:pt x="40261" y="52095"/>
                </a:lnTo>
                <a:lnTo>
                  <a:pt x="42835" y="49428"/>
                </a:lnTo>
                <a:lnTo>
                  <a:pt x="42969" y="46824"/>
                </a:lnTo>
                <a:lnTo>
                  <a:pt x="42180" y="44121"/>
                </a:lnTo>
                <a:lnTo>
                  <a:pt x="39556" y="44513"/>
                </a:lnTo>
                <a:lnTo>
                  <a:pt x="36273" y="45820"/>
                </a:lnTo>
                <a:lnTo>
                  <a:pt x="33364" y="46749"/>
                </a:lnTo>
                <a:lnTo>
                  <a:pt x="29724" y="47523"/>
                </a:lnTo>
                <a:lnTo>
                  <a:pt x="25318" y="47725"/>
                </a:lnTo>
                <a:lnTo>
                  <a:pt x="22359" y="47725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8"/>
                </a:lnTo>
                <a:lnTo>
                  <a:pt x="10115" y="37007"/>
                </a:lnTo>
                <a:lnTo>
                  <a:pt x="9298" y="32259"/>
                </a:lnTo>
                <a:lnTo>
                  <a:pt x="9298" y="29462"/>
                </a:lnTo>
                <a:lnTo>
                  <a:pt x="41532" y="29462"/>
                </a:lnTo>
                <a:lnTo>
                  <a:pt x="43987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9" y="17424"/>
                </a:lnTo>
                <a:close/>
              </a:path>
              <a:path w="45035" h="55205">
                <a:moveTo>
                  <a:pt x="10955" y="14946"/>
                </a:moveTo>
                <a:lnTo>
                  <a:pt x="12962" y="11887"/>
                </a:lnTo>
                <a:lnTo>
                  <a:pt x="15501" y="9334"/>
                </a:lnTo>
                <a:lnTo>
                  <a:pt x="18853" y="7631"/>
                </a:lnTo>
                <a:lnTo>
                  <a:pt x="23039" y="7199"/>
                </a:lnTo>
                <a:lnTo>
                  <a:pt x="27385" y="7199"/>
                </a:lnTo>
                <a:lnTo>
                  <a:pt x="27345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18"/>
                </a:lnTo>
                <a:lnTo>
                  <a:pt x="1095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7989008" y="6316786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22" y="11962"/>
                </a:lnTo>
                <a:lnTo>
                  <a:pt x="17355" y="9636"/>
                </a:lnTo>
                <a:lnTo>
                  <a:pt x="19993" y="8712"/>
                </a:lnTo>
                <a:lnTo>
                  <a:pt x="23014" y="8928"/>
                </a:lnTo>
                <a:lnTo>
                  <a:pt x="25786" y="9738"/>
                </a:lnTo>
                <a:lnTo>
                  <a:pt x="28522" y="8431"/>
                </a:lnTo>
                <a:lnTo>
                  <a:pt x="28572" y="3261"/>
                </a:lnTo>
                <a:lnTo>
                  <a:pt x="26219" y="708"/>
                </a:lnTo>
                <a:lnTo>
                  <a:pt x="23101" y="86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53"/>
                </a:lnTo>
                <a:lnTo>
                  <a:pt x="10723" y="6170"/>
                </a:lnTo>
                <a:lnTo>
                  <a:pt x="8106" y="9817"/>
                </a:lnTo>
                <a:lnTo>
                  <a:pt x="8106" y="2221"/>
                </a:lnTo>
                <a:lnTo>
                  <a:pt x="5547" y="798"/>
                </a:lnTo>
                <a:lnTo>
                  <a:pt x="2574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8024741" y="6316786"/>
            <a:ext cx="45050" cy="55205"/>
          </a:xfrm>
          <a:custGeom>
            <a:avLst/>
            <a:gdLst/>
            <a:ahLst/>
            <a:cxnLst/>
            <a:rect l="l" t="t" r="r" b="b"/>
            <a:pathLst>
              <a:path w="45050" h="55205">
                <a:moveTo>
                  <a:pt x="44640" y="17424"/>
                </a:moveTo>
                <a:lnTo>
                  <a:pt x="43823" y="14530"/>
                </a:lnTo>
                <a:lnTo>
                  <a:pt x="43009" y="11659"/>
                </a:lnTo>
                <a:lnTo>
                  <a:pt x="39985" y="7009"/>
                </a:lnTo>
                <a:lnTo>
                  <a:pt x="36026" y="3161"/>
                </a:lnTo>
                <a:lnTo>
                  <a:pt x="33326" y="1893"/>
                </a:lnTo>
                <a:lnTo>
                  <a:pt x="30614" y="633"/>
                </a:lnTo>
                <a:lnTo>
                  <a:pt x="27345" y="0"/>
                </a:lnTo>
                <a:lnTo>
                  <a:pt x="27396" y="7199"/>
                </a:lnTo>
                <a:lnTo>
                  <a:pt x="30651" y="8586"/>
                </a:lnTo>
                <a:lnTo>
                  <a:pt x="32868" y="11339"/>
                </a:lnTo>
                <a:lnTo>
                  <a:pt x="35086" y="14083"/>
                </a:lnTo>
                <a:lnTo>
                  <a:pt x="36122" y="17881"/>
                </a:lnTo>
                <a:lnTo>
                  <a:pt x="36026" y="22719"/>
                </a:lnTo>
                <a:lnTo>
                  <a:pt x="9310" y="22719"/>
                </a:lnTo>
                <a:lnTo>
                  <a:pt x="9732" y="18705"/>
                </a:lnTo>
                <a:lnTo>
                  <a:pt x="10970" y="14946"/>
                </a:lnTo>
                <a:lnTo>
                  <a:pt x="13766" y="1918"/>
                </a:lnTo>
                <a:lnTo>
                  <a:pt x="10868" y="3214"/>
                </a:lnTo>
                <a:lnTo>
                  <a:pt x="8392" y="5043"/>
                </a:lnTo>
                <a:lnTo>
                  <a:pt x="4295" y="9842"/>
                </a:lnTo>
                <a:lnTo>
                  <a:pt x="2736" y="12776"/>
                </a:lnTo>
                <a:lnTo>
                  <a:pt x="1645" y="16203"/>
                </a:lnTo>
                <a:lnTo>
                  <a:pt x="558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4"/>
                </a:lnTo>
                <a:lnTo>
                  <a:pt x="1584" y="39801"/>
                </a:lnTo>
                <a:lnTo>
                  <a:pt x="2635" y="43218"/>
                </a:lnTo>
                <a:lnTo>
                  <a:pt x="4198" y="46061"/>
                </a:lnTo>
                <a:lnTo>
                  <a:pt x="8331" y="50598"/>
                </a:lnTo>
                <a:lnTo>
                  <a:pt x="10883" y="52311"/>
                </a:lnTo>
                <a:lnTo>
                  <a:pt x="13903" y="53467"/>
                </a:lnTo>
                <a:lnTo>
                  <a:pt x="16935" y="54622"/>
                </a:lnTo>
                <a:lnTo>
                  <a:pt x="20452" y="55205"/>
                </a:lnTo>
                <a:lnTo>
                  <a:pt x="24488" y="55205"/>
                </a:lnTo>
                <a:lnTo>
                  <a:pt x="28991" y="55015"/>
                </a:lnTo>
                <a:lnTo>
                  <a:pt x="33092" y="54306"/>
                </a:lnTo>
                <a:lnTo>
                  <a:pt x="36457" y="53467"/>
                </a:lnTo>
                <a:lnTo>
                  <a:pt x="40255" y="52095"/>
                </a:lnTo>
                <a:lnTo>
                  <a:pt x="42847" y="49428"/>
                </a:lnTo>
                <a:lnTo>
                  <a:pt x="42980" y="46824"/>
                </a:lnTo>
                <a:lnTo>
                  <a:pt x="42189" y="44121"/>
                </a:lnTo>
                <a:lnTo>
                  <a:pt x="39564" y="44513"/>
                </a:lnTo>
                <a:lnTo>
                  <a:pt x="36285" y="45820"/>
                </a:lnTo>
                <a:lnTo>
                  <a:pt x="33375" y="46749"/>
                </a:lnTo>
                <a:lnTo>
                  <a:pt x="29737" y="47523"/>
                </a:lnTo>
                <a:lnTo>
                  <a:pt x="25330" y="47725"/>
                </a:lnTo>
                <a:lnTo>
                  <a:pt x="22371" y="47725"/>
                </a:lnTo>
                <a:lnTo>
                  <a:pt x="17828" y="46432"/>
                </a:lnTo>
                <a:lnTo>
                  <a:pt x="14123" y="44348"/>
                </a:lnTo>
                <a:lnTo>
                  <a:pt x="11574" y="41148"/>
                </a:lnTo>
                <a:lnTo>
                  <a:pt x="10126" y="37007"/>
                </a:lnTo>
                <a:lnTo>
                  <a:pt x="9310" y="32259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50" y="25452"/>
                </a:lnTo>
                <a:lnTo>
                  <a:pt x="45050" y="20497"/>
                </a:lnTo>
                <a:lnTo>
                  <a:pt x="44640" y="17424"/>
                </a:lnTo>
                <a:close/>
              </a:path>
              <a:path w="45050" h="55205">
                <a:moveTo>
                  <a:pt x="10970" y="14946"/>
                </a:moveTo>
                <a:lnTo>
                  <a:pt x="12975" y="11887"/>
                </a:lnTo>
                <a:lnTo>
                  <a:pt x="15509" y="9334"/>
                </a:lnTo>
                <a:lnTo>
                  <a:pt x="18864" y="7631"/>
                </a:lnTo>
                <a:lnTo>
                  <a:pt x="23036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19" y="0"/>
                </a:lnTo>
                <a:lnTo>
                  <a:pt x="16676" y="647"/>
                </a:lnTo>
                <a:lnTo>
                  <a:pt x="13766" y="1918"/>
                </a:lnTo>
                <a:lnTo>
                  <a:pt x="10970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8078278" y="6316898"/>
            <a:ext cx="46349" cy="74397"/>
          </a:xfrm>
          <a:custGeom>
            <a:avLst/>
            <a:gdLst/>
            <a:ahLst/>
            <a:cxnLst/>
            <a:rect l="l" t="t" r="r" b="b"/>
            <a:pathLst>
              <a:path w="46349" h="74397">
                <a:moveTo>
                  <a:pt x="11473" y="21563"/>
                </a:moveTo>
                <a:lnTo>
                  <a:pt x="11473" y="16765"/>
                </a:lnTo>
                <a:lnTo>
                  <a:pt x="12105" y="13971"/>
                </a:lnTo>
                <a:lnTo>
                  <a:pt x="13157" y="11418"/>
                </a:lnTo>
                <a:lnTo>
                  <a:pt x="15929" y="8520"/>
                </a:lnTo>
                <a:lnTo>
                  <a:pt x="18506" y="7329"/>
                </a:lnTo>
                <a:lnTo>
                  <a:pt x="21750" y="7034"/>
                </a:lnTo>
                <a:lnTo>
                  <a:pt x="25138" y="7034"/>
                </a:lnTo>
                <a:lnTo>
                  <a:pt x="27740" y="7988"/>
                </a:lnTo>
                <a:lnTo>
                  <a:pt x="31405" y="11822"/>
                </a:lnTo>
                <a:lnTo>
                  <a:pt x="32324" y="14489"/>
                </a:lnTo>
                <a:lnTo>
                  <a:pt x="32324" y="17920"/>
                </a:lnTo>
                <a:lnTo>
                  <a:pt x="32096" y="20764"/>
                </a:lnTo>
                <a:lnTo>
                  <a:pt x="30638" y="24612"/>
                </a:lnTo>
                <a:lnTo>
                  <a:pt x="27852" y="27471"/>
                </a:lnTo>
                <a:lnTo>
                  <a:pt x="31974" y="33958"/>
                </a:lnTo>
                <a:lnTo>
                  <a:pt x="35664" y="31229"/>
                </a:lnTo>
                <a:lnTo>
                  <a:pt x="38644" y="27787"/>
                </a:lnTo>
                <a:lnTo>
                  <a:pt x="40452" y="23331"/>
                </a:lnTo>
                <a:lnTo>
                  <a:pt x="40899" y="20764"/>
                </a:lnTo>
                <a:lnTo>
                  <a:pt x="40899" y="17856"/>
                </a:lnTo>
                <a:lnTo>
                  <a:pt x="40665" y="14428"/>
                </a:lnTo>
                <a:lnTo>
                  <a:pt x="39635" y="11188"/>
                </a:lnTo>
                <a:lnTo>
                  <a:pt x="37482" y="8369"/>
                </a:lnTo>
                <a:lnTo>
                  <a:pt x="44502" y="8369"/>
                </a:lnTo>
                <a:lnTo>
                  <a:pt x="45838" y="7505"/>
                </a:lnTo>
                <a:lnTo>
                  <a:pt x="46349" y="4687"/>
                </a:lnTo>
                <a:lnTo>
                  <a:pt x="44502" y="953"/>
                </a:lnTo>
                <a:lnTo>
                  <a:pt x="29706" y="953"/>
                </a:lnTo>
                <a:lnTo>
                  <a:pt x="27381" y="417"/>
                </a:lnTo>
                <a:lnTo>
                  <a:pt x="24806" y="90"/>
                </a:lnTo>
                <a:lnTo>
                  <a:pt x="19173" y="0"/>
                </a:lnTo>
                <a:lnTo>
                  <a:pt x="16610" y="417"/>
                </a:lnTo>
                <a:lnTo>
                  <a:pt x="11944" y="2095"/>
                </a:lnTo>
                <a:lnTo>
                  <a:pt x="8265" y="4862"/>
                </a:lnTo>
                <a:lnTo>
                  <a:pt x="5284" y="8329"/>
                </a:lnTo>
                <a:lnTo>
                  <a:pt x="3401" y="12876"/>
                </a:lnTo>
                <a:lnTo>
                  <a:pt x="2943" y="15443"/>
                </a:lnTo>
                <a:lnTo>
                  <a:pt x="2943" y="18301"/>
                </a:lnTo>
                <a:lnTo>
                  <a:pt x="3253" y="22860"/>
                </a:lnTo>
                <a:lnTo>
                  <a:pt x="4564" y="26315"/>
                </a:lnTo>
                <a:lnTo>
                  <a:pt x="6583" y="29249"/>
                </a:lnTo>
                <a:lnTo>
                  <a:pt x="4117" y="32259"/>
                </a:lnTo>
                <a:lnTo>
                  <a:pt x="2299" y="35826"/>
                </a:lnTo>
                <a:lnTo>
                  <a:pt x="1856" y="40132"/>
                </a:lnTo>
                <a:lnTo>
                  <a:pt x="2278" y="43293"/>
                </a:lnTo>
                <a:lnTo>
                  <a:pt x="3981" y="46126"/>
                </a:lnTo>
                <a:lnTo>
                  <a:pt x="7076" y="48221"/>
                </a:lnTo>
                <a:lnTo>
                  <a:pt x="3995" y="51029"/>
                </a:lnTo>
                <a:lnTo>
                  <a:pt x="1766" y="54024"/>
                </a:lnTo>
                <a:lnTo>
                  <a:pt x="431" y="57326"/>
                </a:lnTo>
                <a:lnTo>
                  <a:pt x="0" y="60897"/>
                </a:lnTo>
                <a:lnTo>
                  <a:pt x="406" y="64616"/>
                </a:lnTo>
                <a:lnTo>
                  <a:pt x="1993" y="67932"/>
                </a:lnTo>
                <a:lnTo>
                  <a:pt x="5060" y="70548"/>
                </a:lnTo>
                <a:lnTo>
                  <a:pt x="9107" y="72683"/>
                </a:lnTo>
                <a:lnTo>
                  <a:pt x="12401" y="65495"/>
                </a:lnTo>
                <a:lnTo>
                  <a:pt x="8822" y="62420"/>
                </a:lnTo>
                <a:lnTo>
                  <a:pt x="8822" y="59220"/>
                </a:lnTo>
                <a:lnTo>
                  <a:pt x="9517" y="56210"/>
                </a:lnTo>
                <a:lnTo>
                  <a:pt x="11720" y="53049"/>
                </a:lnTo>
                <a:lnTo>
                  <a:pt x="10431" y="40780"/>
                </a:lnTo>
                <a:lnTo>
                  <a:pt x="9852" y="37274"/>
                </a:lnTo>
                <a:lnTo>
                  <a:pt x="11436" y="33821"/>
                </a:lnTo>
                <a:lnTo>
                  <a:pt x="14442" y="34645"/>
                </a:lnTo>
                <a:lnTo>
                  <a:pt x="12401" y="24166"/>
                </a:lnTo>
                <a:lnTo>
                  <a:pt x="11473" y="21563"/>
                </a:lnTo>
                <a:close/>
              </a:path>
              <a:path w="46349" h="74397">
                <a:moveTo>
                  <a:pt x="12401" y="24166"/>
                </a:moveTo>
                <a:lnTo>
                  <a:pt x="14442" y="34645"/>
                </a:lnTo>
                <a:lnTo>
                  <a:pt x="18035" y="35726"/>
                </a:lnTo>
                <a:lnTo>
                  <a:pt x="21920" y="36003"/>
                </a:lnTo>
                <a:lnTo>
                  <a:pt x="24756" y="36003"/>
                </a:lnTo>
                <a:lnTo>
                  <a:pt x="27330" y="35596"/>
                </a:lnTo>
                <a:lnTo>
                  <a:pt x="31974" y="33958"/>
                </a:lnTo>
                <a:lnTo>
                  <a:pt x="27852" y="27471"/>
                </a:lnTo>
                <a:lnTo>
                  <a:pt x="25238" y="28627"/>
                </a:lnTo>
                <a:lnTo>
                  <a:pt x="21920" y="28903"/>
                </a:lnTo>
                <a:lnTo>
                  <a:pt x="18629" y="28903"/>
                </a:lnTo>
                <a:lnTo>
                  <a:pt x="16066" y="27964"/>
                </a:lnTo>
                <a:lnTo>
                  <a:pt x="12401" y="24166"/>
                </a:lnTo>
                <a:close/>
              </a:path>
              <a:path w="46349" h="74397">
                <a:moveTo>
                  <a:pt x="30192" y="50925"/>
                </a:moveTo>
                <a:lnTo>
                  <a:pt x="32532" y="51537"/>
                </a:lnTo>
                <a:lnTo>
                  <a:pt x="35970" y="53884"/>
                </a:lnTo>
                <a:lnTo>
                  <a:pt x="36827" y="57707"/>
                </a:lnTo>
                <a:lnTo>
                  <a:pt x="36827" y="58967"/>
                </a:lnTo>
                <a:lnTo>
                  <a:pt x="35614" y="62495"/>
                </a:lnTo>
                <a:lnTo>
                  <a:pt x="32557" y="65289"/>
                </a:lnTo>
                <a:lnTo>
                  <a:pt x="29237" y="66549"/>
                </a:lnTo>
                <a:lnTo>
                  <a:pt x="25138" y="67373"/>
                </a:lnTo>
                <a:lnTo>
                  <a:pt x="18135" y="67373"/>
                </a:lnTo>
                <a:lnTo>
                  <a:pt x="14791" y="66739"/>
                </a:lnTo>
                <a:lnTo>
                  <a:pt x="12401" y="65495"/>
                </a:lnTo>
                <a:lnTo>
                  <a:pt x="9107" y="72683"/>
                </a:lnTo>
                <a:lnTo>
                  <a:pt x="11893" y="73353"/>
                </a:lnTo>
                <a:lnTo>
                  <a:pt x="14654" y="74054"/>
                </a:lnTo>
                <a:lnTo>
                  <a:pt x="18035" y="74397"/>
                </a:lnTo>
                <a:lnTo>
                  <a:pt x="26081" y="74397"/>
                </a:lnTo>
                <a:lnTo>
                  <a:pt x="29624" y="73940"/>
                </a:lnTo>
                <a:lnTo>
                  <a:pt x="32630" y="73026"/>
                </a:lnTo>
                <a:lnTo>
                  <a:pt x="35664" y="72122"/>
                </a:lnTo>
                <a:lnTo>
                  <a:pt x="40071" y="69292"/>
                </a:lnTo>
                <a:lnTo>
                  <a:pt x="43440" y="65876"/>
                </a:lnTo>
                <a:lnTo>
                  <a:pt x="45330" y="61710"/>
                </a:lnTo>
                <a:lnTo>
                  <a:pt x="45816" y="57214"/>
                </a:lnTo>
                <a:lnTo>
                  <a:pt x="45394" y="53086"/>
                </a:lnTo>
                <a:lnTo>
                  <a:pt x="43724" y="49770"/>
                </a:lnTo>
                <a:lnTo>
                  <a:pt x="41075" y="47242"/>
                </a:lnTo>
                <a:lnTo>
                  <a:pt x="37828" y="45223"/>
                </a:lnTo>
                <a:lnTo>
                  <a:pt x="33756" y="44006"/>
                </a:lnTo>
                <a:lnTo>
                  <a:pt x="29102" y="43585"/>
                </a:lnTo>
                <a:lnTo>
                  <a:pt x="16314" y="43041"/>
                </a:lnTo>
                <a:lnTo>
                  <a:pt x="14359" y="42965"/>
                </a:lnTo>
                <a:lnTo>
                  <a:pt x="10431" y="40780"/>
                </a:lnTo>
                <a:lnTo>
                  <a:pt x="11720" y="53049"/>
                </a:lnTo>
                <a:lnTo>
                  <a:pt x="14568" y="50407"/>
                </a:lnTo>
                <a:lnTo>
                  <a:pt x="27258" y="50849"/>
                </a:lnTo>
                <a:lnTo>
                  <a:pt x="30192" y="509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8136064" y="6317589"/>
            <a:ext cx="42209" cy="54392"/>
          </a:xfrm>
          <a:custGeom>
            <a:avLst/>
            <a:gdLst/>
            <a:ahLst/>
            <a:cxnLst/>
            <a:rect l="l" t="t" r="r" b="b"/>
            <a:pathLst>
              <a:path w="42209" h="54392">
                <a:moveTo>
                  <a:pt x="36057" y="0"/>
                </a:moveTo>
                <a:lnTo>
                  <a:pt x="33185" y="1713"/>
                </a:lnTo>
                <a:lnTo>
                  <a:pt x="33185" y="36817"/>
                </a:lnTo>
                <a:lnTo>
                  <a:pt x="30671" y="39978"/>
                </a:lnTo>
                <a:lnTo>
                  <a:pt x="28310" y="42379"/>
                </a:lnTo>
                <a:lnTo>
                  <a:pt x="23854" y="45655"/>
                </a:lnTo>
                <a:lnTo>
                  <a:pt x="19357" y="46469"/>
                </a:lnTo>
                <a:lnTo>
                  <a:pt x="16103" y="46126"/>
                </a:lnTo>
                <a:lnTo>
                  <a:pt x="13492" y="44754"/>
                </a:lnTo>
                <a:lnTo>
                  <a:pt x="10706" y="41288"/>
                </a:lnTo>
                <a:lnTo>
                  <a:pt x="9651" y="38012"/>
                </a:lnTo>
                <a:lnTo>
                  <a:pt x="9022" y="33897"/>
                </a:lnTo>
                <a:lnTo>
                  <a:pt x="9022" y="1713"/>
                </a:lnTo>
                <a:lnTo>
                  <a:pt x="8661" y="749"/>
                </a:lnTo>
                <a:lnTo>
                  <a:pt x="6112" y="0"/>
                </a:lnTo>
                <a:lnTo>
                  <a:pt x="2909" y="0"/>
                </a:lnTo>
                <a:lnTo>
                  <a:pt x="0" y="1713"/>
                </a:lnTo>
                <a:lnTo>
                  <a:pt x="0" y="35826"/>
                </a:lnTo>
                <a:lnTo>
                  <a:pt x="292" y="38926"/>
                </a:lnTo>
                <a:lnTo>
                  <a:pt x="889" y="41479"/>
                </a:lnTo>
                <a:lnTo>
                  <a:pt x="1494" y="44016"/>
                </a:lnTo>
                <a:lnTo>
                  <a:pt x="3859" y="48171"/>
                </a:lnTo>
                <a:lnTo>
                  <a:pt x="7042" y="51612"/>
                </a:lnTo>
                <a:lnTo>
                  <a:pt x="11510" y="53834"/>
                </a:lnTo>
                <a:lnTo>
                  <a:pt x="14245" y="54392"/>
                </a:lnTo>
                <a:lnTo>
                  <a:pt x="20300" y="54392"/>
                </a:lnTo>
                <a:lnTo>
                  <a:pt x="23061" y="53668"/>
                </a:lnTo>
                <a:lnTo>
                  <a:pt x="25783" y="52210"/>
                </a:lnTo>
                <a:lnTo>
                  <a:pt x="28508" y="50760"/>
                </a:lnTo>
                <a:lnTo>
                  <a:pt x="31255" y="48463"/>
                </a:lnTo>
                <a:lnTo>
                  <a:pt x="34052" y="45302"/>
                </a:lnTo>
                <a:lnTo>
                  <a:pt x="34052" y="52236"/>
                </a:lnTo>
                <a:lnTo>
                  <a:pt x="36615" y="53633"/>
                </a:lnTo>
                <a:lnTo>
                  <a:pt x="39535" y="53633"/>
                </a:lnTo>
                <a:lnTo>
                  <a:pt x="42209" y="51944"/>
                </a:lnTo>
                <a:lnTo>
                  <a:pt x="42209" y="1713"/>
                </a:lnTo>
                <a:lnTo>
                  <a:pt x="41965" y="953"/>
                </a:lnTo>
                <a:lnTo>
                  <a:pt x="39291" y="0"/>
                </a:lnTo>
                <a:lnTo>
                  <a:pt x="3605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8195123" y="6293218"/>
            <a:ext cx="8985" cy="78004"/>
          </a:xfrm>
          <a:custGeom>
            <a:avLst/>
            <a:gdLst/>
            <a:ahLst/>
            <a:cxnLst/>
            <a:rect l="l" t="t" r="r" b="b"/>
            <a:pathLst>
              <a:path w="8985" h="78004">
                <a:moveTo>
                  <a:pt x="8985" y="76315"/>
                </a:moveTo>
                <a:lnTo>
                  <a:pt x="8985" y="1752"/>
                </a:lnTo>
                <a:lnTo>
                  <a:pt x="8765" y="963"/>
                </a:lnTo>
                <a:lnTo>
                  <a:pt x="6126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5"/>
                </a:lnTo>
                <a:lnTo>
                  <a:pt x="198" y="77064"/>
                </a:lnTo>
                <a:lnTo>
                  <a:pt x="2872" y="78004"/>
                </a:lnTo>
                <a:lnTo>
                  <a:pt x="6126" y="78004"/>
                </a:lnTo>
                <a:lnTo>
                  <a:pt x="8985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8217194" y="631677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7" y="42077"/>
                </a:moveTo>
                <a:lnTo>
                  <a:pt x="9978" y="54165"/>
                </a:lnTo>
                <a:lnTo>
                  <a:pt x="14399" y="55206"/>
                </a:lnTo>
                <a:lnTo>
                  <a:pt x="19907" y="55206"/>
                </a:lnTo>
                <a:lnTo>
                  <a:pt x="22928" y="47397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84"/>
                </a:lnTo>
                <a:lnTo>
                  <a:pt x="9197" y="42077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71"/>
                </a:lnTo>
                <a:lnTo>
                  <a:pt x="40208" y="52809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9" y="8384"/>
                </a:lnTo>
                <a:lnTo>
                  <a:pt x="35852" y="4828"/>
                </a:lnTo>
                <a:lnTo>
                  <a:pt x="32338" y="2059"/>
                </a:lnTo>
                <a:lnTo>
                  <a:pt x="27410" y="421"/>
                </a:lnTo>
                <a:lnTo>
                  <a:pt x="24400" y="0"/>
                </a:lnTo>
                <a:lnTo>
                  <a:pt x="20886" y="0"/>
                </a:lnTo>
                <a:lnTo>
                  <a:pt x="17136" y="180"/>
                </a:lnTo>
                <a:lnTo>
                  <a:pt x="13445" y="888"/>
                </a:lnTo>
                <a:lnTo>
                  <a:pt x="10176" y="1879"/>
                </a:lnTo>
                <a:lnTo>
                  <a:pt x="7242" y="3009"/>
                </a:lnTo>
                <a:lnTo>
                  <a:pt x="3506" y="5360"/>
                </a:lnTo>
                <a:lnTo>
                  <a:pt x="2390" y="8180"/>
                </a:lnTo>
                <a:lnTo>
                  <a:pt x="2688" y="11494"/>
                </a:lnTo>
                <a:lnTo>
                  <a:pt x="5274" y="12409"/>
                </a:lnTo>
                <a:lnTo>
                  <a:pt x="8171" y="10731"/>
                </a:lnTo>
                <a:lnTo>
                  <a:pt x="10817" y="9436"/>
                </a:lnTo>
                <a:lnTo>
                  <a:pt x="14114" y="8294"/>
                </a:lnTo>
                <a:lnTo>
                  <a:pt x="17866" y="7481"/>
                </a:lnTo>
                <a:lnTo>
                  <a:pt x="22147" y="7481"/>
                </a:lnTo>
                <a:lnTo>
                  <a:pt x="25304" y="8244"/>
                </a:lnTo>
                <a:lnTo>
                  <a:pt x="27867" y="9486"/>
                </a:lnTo>
                <a:lnTo>
                  <a:pt x="30283" y="12687"/>
                </a:lnTo>
                <a:lnTo>
                  <a:pt x="31074" y="15674"/>
                </a:lnTo>
                <a:lnTo>
                  <a:pt x="31283" y="19317"/>
                </a:lnTo>
                <a:lnTo>
                  <a:pt x="31283" y="23230"/>
                </a:lnTo>
                <a:lnTo>
                  <a:pt x="20725" y="23230"/>
                </a:lnTo>
                <a:lnTo>
                  <a:pt x="17297" y="23573"/>
                </a:lnTo>
                <a:lnTo>
                  <a:pt x="14251" y="24256"/>
                </a:lnTo>
                <a:lnTo>
                  <a:pt x="11206" y="24945"/>
                </a:lnTo>
                <a:lnTo>
                  <a:pt x="8628" y="25974"/>
                </a:lnTo>
                <a:lnTo>
                  <a:pt x="4420" y="28728"/>
                </a:lnTo>
                <a:lnTo>
                  <a:pt x="1684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3"/>
                </a:lnTo>
                <a:lnTo>
                  <a:pt x="3167" y="49885"/>
                </a:lnTo>
                <a:lnTo>
                  <a:pt x="6116" y="52491"/>
                </a:lnTo>
                <a:lnTo>
                  <a:pt x="9978" y="54165"/>
                </a:lnTo>
                <a:lnTo>
                  <a:pt x="9197" y="42077"/>
                </a:lnTo>
                <a:lnTo>
                  <a:pt x="9197" y="39474"/>
                </a:lnTo>
                <a:lnTo>
                  <a:pt x="10029" y="35420"/>
                </a:lnTo>
                <a:lnTo>
                  <a:pt x="12678" y="32400"/>
                </a:lnTo>
                <a:lnTo>
                  <a:pt x="15378" y="30938"/>
                </a:lnTo>
                <a:lnTo>
                  <a:pt x="19004" y="30088"/>
                </a:lnTo>
                <a:lnTo>
                  <a:pt x="23611" y="29872"/>
                </a:lnTo>
                <a:lnTo>
                  <a:pt x="31283" y="29872"/>
                </a:lnTo>
                <a:lnTo>
                  <a:pt x="31283" y="40525"/>
                </a:lnTo>
                <a:lnTo>
                  <a:pt x="26949" y="44946"/>
                </a:lnTo>
                <a:lnTo>
                  <a:pt x="22928" y="47397"/>
                </a:lnTo>
                <a:lnTo>
                  <a:pt x="19907" y="55206"/>
                </a:lnTo>
                <a:lnTo>
                  <a:pt x="22693" y="54547"/>
                </a:lnTo>
                <a:lnTo>
                  <a:pt x="25328" y="53251"/>
                </a:lnTo>
                <a:lnTo>
                  <a:pt x="27938" y="51944"/>
                </a:lnTo>
                <a:lnTo>
                  <a:pt x="32486" y="47779"/>
                </a:lnTo>
                <a:lnTo>
                  <a:pt x="32486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8273740" y="6316786"/>
            <a:ext cx="28568" cy="54432"/>
          </a:xfrm>
          <a:custGeom>
            <a:avLst/>
            <a:gdLst/>
            <a:ahLst/>
            <a:cxnLst/>
            <a:rect l="l" t="t" r="r" b="b"/>
            <a:pathLst>
              <a:path w="28568" h="54432">
                <a:moveTo>
                  <a:pt x="0" y="2513"/>
                </a:moveTo>
                <a:lnTo>
                  <a:pt x="0" y="52743"/>
                </a:lnTo>
                <a:lnTo>
                  <a:pt x="320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3" y="52743"/>
                </a:lnTo>
                <a:lnTo>
                  <a:pt x="8973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2"/>
                </a:lnTo>
                <a:lnTo>
                  <a:pt x="17354" y="9636"/>
                </a:lnTo>
                <a:lnTo>
                  <a:pt x="19993" y="8712"/>
                </a:lnTo>
                <a:lnTo>
                  <a:pt x="23011" y="8928"/>
                </a:lnTo>
                <a:lnTo>
                  <a:pt x="25786" y="9738"/>
                </a:lnTo>
                <a:lnTo>
                  <a:pt x="28521" y="8431"/>
                </a:lnTo>
                <a:lnTo>
                  <a:pt x="28568" y="3261"/>
                </a:lnTo>
                <a:lnTo>
                  <a:pt x="26217" y="708"/>
                </a:lnTo>
                <a:lnTo>
                  <a:pt x="23101" y="86"/>
                </a:lnTo>
                <a:lnTo>
                  <a:pt x="20440" y="0"/>
                </a:lnTo>
                <a:lnTo>
                  <a:pt x="17330" y="698"/>
                </a:lnTo>
                <a:lnTo>
                  <a:pt x="14187" y="2653"/>
                </a:lnTo>
                <a:lnTo>
                  <a:pt x="10720" y="6170"/>
                </a:lnTo>
                <a:lnTo>
                  <a:pt x="8106" y="9817"/>
                </a:lnTo>
                <a:lnTo>
                  <a:pt x="8106" y="2221"/>
                </a:lnTo>
                <a:lnTo>
                  <a:pt x="5547" y="798"/>
                </a:lnTo>
                <a:lnTo>
                  <a:pt x="2573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8312727" y="6293218"/>
            <a:ext cx="8989" cy="78004"/>
          </a:xfrm>
          <a:custGeom>
            <a:avLst/>
            <a:gdLst/>
            <a:ahLst/>
            <a:cxnLst/>
            <a:rect l="l" t="t" r="r" b="b"/>
            <a:pathLst>
              <a:path w="8989" h="78004">
                <a:moveTo>
                  <a:pt x="8989" y="76315"/>
                </a:moveTo>
                <a:lnTo>
                  <a:pt x="8989" y="1752"/>
                </a:lnTo>
                <a:lnTo>
                  <a:pt x="8765" y="963"/>
                </a:lnTo>
                <a:lnTo>
                  <a:pt x="6126" y="0"/>
                </a:lnTo>
                <a:lnTo>
                  <a:pt x="2876" y="0"/>
                </a:lnTo>
                <a:lnTo>
                  <a:pt x="0" y="1752"/>
                </a:lnTo>
                <a:lnTo>
                  <a:pt x="0" y="76315"/>
                </a:lnTo>
                <a:lnTo>
                  <a:pt x="334" y="77266"/>
                </a:lnTo>
                <a:lnTo>
                  <a:pt x="2876" y="78004"/>
                </a:lnTo>
                <a:lnTo>
                  <a:pt x="6126" y="78004"/>
                </a:lnTo>
                <a:lnTo>
                  <a:pt x="8989" y="763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8331793" y="6317568"/>
            <a:ext cx="46198" cy="73673"/>
          </a:xfrm>
          <a:custGeom>
            <a:avLst/>
            <a:gdLst/>
            <a:ahLst/>
            <a:cxnLst/>
            <a:rect l="l" t="t" r="r" b="b"/>
            <a:pathLst>
              <a:path w="46198" h="73673">
                <a:moveTo>
                  <a:pt x="284" y="3571"/>
                </a:moveTo>
                <a:lnTo>
                  <a:pt x="17752" y="51563"/>
                </a:lnTo>
                <a:lnTo>
                  <a:pt x="19274" y="53355"/>
                </a:lnTo>
                <a:lnTo>
                  <a:pt x="12528" y="70830"/>
                </a:lnTo>
                <a:lnTo>
                  <a:pt x="13517" y="73432"/>
                </a:lnTo>
                <a:lnTo>
                  <a:pt x="16390" y="73673"/>
                </a:lnTo>
                <a:lnTo>
                  <a:pt x="19559" y="73508"/>
                </a:lnTo>
                <a:lnTo>
                  <a:pt x="22108" y="71831"/>
                </a:lnTo>
                <a:lnTo>
                  <a:pt x="28634" y="53355"/>
                </a:lnTo>
                <a:lnTo>
                  <a:pt x="46198" y="3406"/>
                </a:lnTo>
                <a:lnTo>
                  <a:pt x="45753" y="406"/>
                </a:lnTo>
                <a:lnTo>
                  <a:pt x="43141" y="0"/>
                </a:lnTo>
                <a:lnTo>
                  <a:pt x="40072" y="50"/>
                </a:lnTo>
                <a:lnTo>
                  <a:pt x="37274" y="1958"/>
                </a:lnTo>
                <a:lnTo>
                  <a:pt x="23778" y="42484"/>
                </a:lnTo>
                <a:lnTo>
                  <a:pt x="23630" y="42484"/>
                </a:lnTo>
                <a:lnTo>
                  <a:pt x="9644" y="2185"/>
                </a:lnTo>
                <a:lnTo>
                  <a:pt x="8963" y="749"/>
                </a:lnTo>
                <a:lnTo>
                  <a:pt x="6249" y="25"/>
                </a:lnTo>
                <a:lnTo>
                  <a:pt x="3218" y="0"/>
                </a:lnTo>
                <a:lnTo>
                  <a:pt x="0" y="928"/>
                </a:lnTo>
                <a:lnTo>
                  <a:pt x="284" y="3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8413635" y="6316790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50" y="53694"/>
                </a:moveTo>
                <a:lnTo>
                  <a:pt x="66517" y="54432"/>
                </a:lnTo>
                <a:lnTo>
                  <a:pt x="69771" y="54432"/>
                </a:lnTo>
                <a:lnTo>
                  <a:pt x="72630" y="52743"/>
                </a:lnTo>
                <a:lnTo>
                  <a:pt x="72630" y="18147"/>
                </a:lnTo>
                <a:lnTo>
                  <a:pt x="72345" y="15454"/>
                </a:lnTo>
                <a:lnTo>
                  <a:pt x="71790" y="12913"/>
                </a:lnTo>
                <a:lnTo>
                  <a:pt x="71219" y="10360"/>
                </a:lnTo>
                <a:lnTo>
                  <a:pt x="68954" y="6245"/>
                </a:lnTo>
                <a:lnTo>
                  <a:pt x="65893" y="2829"/>
                </a:lnTo>
                <a:lnTo>
                  <a:pt x="61614" y="568"/>
                </a:lnTo>
                <a:lnTo>
                  <a:pt x="58964" y="0"/>
                </a:lnTo>
                <a:lnTo>
                  <a:pt x="55821" y="0"/>
                </a:lnTo>
                <a:lnTo>
                  <a:pt x="53218" y="165"/>
                </a:lnTo>
                <a:lnTo>
                  <a:pt x="50645" y="875"/>
                </a:lnTo>
                <a:lnTo>
                  <a:pt x="47959" y="2221"/>
                </a:lnTo>
                <a:lnTo>
                  <a:pt x="45172" y="4038"/>
                </a:lnTo>
                <a:lnTo>
                  <a:pt x="42238" y="6565"/>
                </a:lnTo>
                <a:lnTo>
                  <a:pt x="38473" y="8445"/>
                </a:lnTo>
                <a:lnTo>
                  <a:pt x="36878" y="5892"/>
                </a:lnTo>
                <a:lnTo>
                  <a:pt x="33724" y="2753"/>
                </a:lnTo>
                <a:lnTo>
                  <a:pt x="31075" y="1205"/>
                </a:lnTo>
                <a:lnTo>
                  <a:pt x="27842" y="241"/>
                </a:lnTo>
                <a:lnTo>
                  <a:pt x="23994" y="0"/>
                </a:lnTo>
                <a:lnTo>
                  <a:pt x="21344" y="0"/>
                </a:lnTo>
                <a:lnTo>
                  <a:pt x="18731" y="723"/>
                </a:lnTo>
                <a:lnTo>
                  <a:pt x="16131" y="2209"/>
                </a:lnTo>
                <a:lnTo>
                  <a:pt x="13543" y="3667"/>
                </a:lnTo>
                <a:lnTo>
                  <a:pt x="10857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33" y="798"/>
                </a:lnTo>
                <a:lnTo>
                  <a:pt x="2578" y="798"/>
                </a:lnTo>
                <a:lnTo>
                  <a:pt x="0" y="2512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5833" y="10439"/>
                </a:lnTo>
                <a:lnTo>
                  <a:pt x="20016" y="7988"/>
                </a:lnTo>
                <a:lnTo>
                  <a:pt x="23756" y="7988"/>
                </a:lnTo>
                <a:lnTo>
                  <a:pt x="26417" y="8989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9" y="18147"/>
                </a:lnTo>
                <a:lnTo>
                  <a:pt x="31827" y="22212"/>
                </a:lnTo>
                <a:lnTo>
                  <a:pt x="31827" y="52743"/>
                </a:lnTo>
                <a:lnTo>
                  <a:pt x="32137" y="53694"/>
                </a:lnTo>
                <a:lnTo>
                  <a:pt x="34721" y="54432"/>
                </a:lnTo>
                <a:lnTo>
                  <a:pt x="37882" y="54432"/>
                </a:lnTo>
                <a:lnTo>
                  <a:pt x="40806" y="52743"/>
                </a:lnTo>
                <a:lnTo>
                  <a:pt x="40806" y="17625"/>
                </a:lnTo>
                <a:lnTo>
                  <a:pt x="43304" y="14464"/>
                </a:lnTo>
                <a:lnTo>
                  <a:pt x="47670" y="10439"/>
                </a:lnTo>
                <a:lnTo>
                  <a:pt x="51843" y="7988"/>
                </a:lnTo>
                <a:lnTo>
                  <a:pt x="55584" y="7988"/>
                </a:lnTo>
                <a:lnTo>
                  <a:pt x="58268" y="8989"/>
                </a:lnTo>
                <a:lnTo>
                  <a:pt x="61315" y="11887"/>
                </a:lnTo>
                <a:lnTo>
                  <a:pt x="62689" y="14655"/>
                </a:lnTo>
                <a:lnTo>
                  <a:pt x="63421" y="18147"/>
                </a:lnTo>
                <a:lnTo>
                  <a:pt x="63607" y="22212"/>
                </a:lnTo>
                <a:lnTo>
                  <a:pt x="63607" y="52743"/>
                </a:lnTo>
                <a:lnTo>
                  <a:pt x="63950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8499336" y="6316783"/>
            <a:ext cx="48961" cy="55205"/>
          </a:xfrm>
          <a:custGeom>
            <a:avLst/>
            <a:gdLst/>
            <a:ahLst/>
            <a:cxnLst/>
            <a:rect l="l" t="t" r="r" b="b"/>
            <a:pathLst>
              <a:path w="48961" h="55205">
                <a:moveTo>
                  <a:pt x="0" y="28079"/>
                </a:moveTo>
                <a:lnTo>
                  <a:pt x="0" y="32321"/>
                </a:lnTo>
                <a:lnTo>
                  <a:pt x="494" y="36118"/>
                </a:lnTo>
                <a:lnTo>
                  <a:pt x="1473" y="39470"/>
                </a:lnTo>
                <a:lnTo>
                  <a:pt x="2448" y="42811"/>
                </a:lnTo>
                <a:lnTo>
                  <a:pt x="3939" y="45655"/>
                </a:lnTo>
                <a:lnTo>
                  <a:pt x="5929" y="48006"/>
                </a:lnTo>
                <a:lnTo>
                  <a:pt x="10422" y="52132"/>
                </a:lnTo>
                <a:lnTo>
                  <a:pt x="9544" y="32802"/>
                </a:lnTo>
                <a:lnTo>
                  <a:pt x="9310" y="30210"/>
                </a:lnTo>
                <a:lnTo>
                  <a:pt x="9310" y="24598"/>
                </a:lnTo>
                <a:lnTo>
                  <a:pt x="9605" y="21957"/>
                </a:lnTo>
                <a:lnTo>
                  <a:pt x="10210" y="19530"/>
                </a:lnTo>
                <a:lnTo>
                  <a:pt x="11736" y="15022"/>
                </a:lnTo>
                <a:lnTo>
                  <a:pt x="14224" y="11490"/>
                </a:lnTo>
                <a:lnTo>
                  <a:pt x="17738" y="9155"/>
                </a:lnTo>
                <a:lnTo>
                  <a:pt x="21945" y="7707"/>
                </a:lnTo>
                <a:lnTo>
                  <a:pt x="27519" y="7707"/>
                </a:lnTo>
                <a:lnTo>
                  <a:pt x="29935" y="8241"/>
                </a:lnTo>
                <a:lnTo>
                  <a:pt x="33808" y="10360"/>
                </a:lnTo>
                <a:lnTo>
                  <a:pt x="36471" y="13625"/>
                </a:lnTo>
                <a:lnTo>
                  <a:pt x="38427" y="17564"/>
                </a:lnTo>
                <a:lnTo>
                  <a:pt x="39406" y="22402"/>
                </a:lnTo>
                <a:lnTo>
                  <a:pt x="39665" y="24965"/>
                </a:lnTo>
                <a:lnTo>
                  <a:pt x="39665" y="30593"/>
                </a:lnTo>
                <a:lnTo>
                  <a:pt x="39381" y="33246"/>
                </a:lnTo>
                <a:lnTo>
                  <a:pt x="38783" y="35673"/>
                </a:lnTo>
                <a:lnTo>
                  <a:pt x="37285" y="40168"/>
                </a:lnTo>
                <a:lnTo>
                  <a:pt x="34787" y="43675"/>
                </a:lnTo>
                <a:lnTo>
                  <a:pt x="31255" y="45986"/>
                </a:lnTo>
                <a:lnTo>
                  <a:pt x="27037" y="47444"/>
                </a:lnTo>
                <a:lnTo>
                  <a:pt x="21499" y="47444"/>
                </a:lnTo>
                <a:lnTo>
                  <a:pt x="19102" y="46911"/>
                </a:lnTo>
                <a:lnTo>
                  <a:pt x="15214" y="44791"/>
                </a:lnTo>
                <a:lnTo>
                  <a:pt x="12514" y="41551"/>
                </a:lnTo>
                <a:lnTo>
                  <a:pt x="13417" y="53352"/>
                </a:lnTo>
                <a:lnTo>
                  <a:pt x="16402" y="54583"/>
                </a:lnTo>
                <a:lnTo>
                  <a:pt x="19904" y="55205"/>
                </a:lnTo>
                <a:lnTo>
                  <a:pt x="28063" y="55205"/>
                </a:lnTo>
                <a:lnTo>
                  <a:pt x="31701" y="54493"/>
                </a:lnTo>
                <a:lnTo>
                  <a:pt x="34844" y="53111"/>
                </a:lnTo>
                <a:lnTo>
                  <a:pt x="37980" y="51714"/>
                </a:lnTo>
                <a:lnTo>
                  <a:pt x="40590" y="49770"/>
                </a:lnTo>
                <a:lnTo>
                  <a:pt x="44762" y="44791"/>
                </a:lnTo>
                <a:lnTo>
                  <a:pt x="46335" y="41807"/>
                </a:lnTo>
                <a:lnTo>
                  <a:pt x="47387" y="38379"/>
                </a:lnTo>
                <a:lnTo>
                  <a:pt x="48441" y="34923"/>
                </a:lnTo>
                <a:lnTo>
                  <a:pt x="48961" y="31165"/>
                </a:lnTo>
                <a:lnTo>
                  <a:pt x="48961" y="22871"/>
                </a:lnTo>
                <a:lnTo>
                  <a:pt x="48463" y="19086"/>
                </a:lnTo>
                <a:lnTo>
                  <a:pt x="47477" y="15746"/>
                </a:lnTo>
                <a:lnTo>
                  <a:pt x="46473" y="12395"/>
                </a:lnTo>
                <a:lnTo>
                  <a:pt x="44975" y="9547"/>
                </a:lnTo>
                <a:lnTo>
                  <a:pt x="42980" y="7211"/>
                </a:lnTo>
                <a:lnTo>
                  <a:pt x="38488" y="3084"/>
                </a:lnTo>
                <a:lnTo>
                  <a:pt x="35504" y="1854"/>
                </a:lnTo>
                <a:lnTo>
                  <a:pt x="32508" y="619"/>
                </a:lnTo>
                <a:lnTo>
                  <a:pt x="29001" y="0"/>
                </a:lnTo>
                <a:lnTo>
                  <a:pt x="20808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5" y="3453"/>
                </a:lnTo>
                <a:lnTo>
                  <a:pt x="8317" y="5382"/>
                </a:lnTo>
                <a:lnTo>
                  <a:pt x="4147" y="10375"/>
                </a:lnTo>
                <a:lnTo>
                  <a:pt x="2585" y="13334"/>
                </a:lnTo>
                <a:lnTo>
                  <a:pt x="1559" y="16776"/>
                </a:lnTo>
                <a:lnTo>
                  <a:pt x="519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61" h="55205">
                <a:moveTo>
                  <a:pt x="10534" y="37641"/>
                </a:moveTo>
                <a:lnTo>
                  <a:pt x="9544" y="32802"/>
                </a:lnTo>
                <a:lnTo>
                  <a:pt x="10422" y="52132"/>
                </a:lnTo>
                <a:lnTo>
                  <a:pt x="13417" y="53352"/>
                </a:lnTo>
                <a:lnTo>
                  <a:pt x="12514" y="41551"/>
                </a:lnTo>
                <a:lnTo>
                  <a:pt x="10534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8561574" y="6316790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7" y="23327"/>
                </a:moveTo>
                <a:lnTo>
                  <a:pt x="33177" y="52743"/>
                </a:lnTo>
                <a:lnTo>
                  <a:pt x="33400" y="53492"/>
                </a:lnTo>
                <a:lnTo>
                  <a:pt x="36050" y="54432"/>
                </a:lnTo>
                <a:lnTo>
                  <a:pt x="39293" y="54432"/>
                </a:lnTo>
                <a:lnTo>
                  <a:pt x="42152" y="52743"/>
                </a:lnTo>
                <a:lnTo>
                  <a:pt x="42152" y="18529"/>
                </a:lnTo>
                <a:lnTo>
                  <a:pt x="41868" y="15454"/>
                </a:lnTo>
                <a:lnTo>
                  <a:pt x="41263" y="12913"/>
                </a:lnTo>
                <a:lnTo>
                  <a:pt x="40669" y="10360"/>
                </a:lnTo>
                <a:lnTo>
                  <a:pt x="38289" y="6245"/>
                </a:lnTo>
                <a:lnTo>
                  <a:pt x="35121" y="2829"/>
                </a:lnTo>
                <a:lnTo>
                  <a:pt x="30653" y="568"/>
                </a:lnTo>
                <a:lnTo>
                  <a:pt x="27906" y="0"/>
                </a:lnTo>
                <a:lnTo>
                  <a:pt x="21837" y="0"/>
                </a:lnTo>
                <a:lnTo>
                  <a:pt x="19090" y="723"/>
                </a:lnTo>
                <a:lnTo>
                  <a:pt x="16343" y="2209"/>
                </a:lnTo>
                <a:lnTo>
                  <a:pt x="13608" y="3667"/>
                </a:lnTo>
                <a:lnTo>
                  <a:pt x="10857" y="5979"/>
                </a:lnTo>
                <a:lnTo>
                  <a:pt x="8096" y="9143"/>
                </a:lnTo>
                <a:lnTo>
                  <a:pt x="8096" y="2209"/>
                </a:lnTo>
                <a:lnTo>
                  <a:pt x="5537" y="798"/>
                </a:lnTo>
                <a:lnTo>
                  <a:pt x="2576" y="798"/>
                </a:lnTo>
                <a:lnTo>
                  <a:pt x="0" y="2512"/>
                </a:lnTo>
                <a:lnTo>
                  <a:pt x="0" y="52743"/>
                </a:lnTo>
                <a:lnTo>
                  <a:pt x="309" y="53694"/>
                </a:lnTo>
                <a:lnTo>
                  <a:pt x="2861" y="54432"/>
                </a:lnTo>
                <a:lnTo>
                  <a:pt x="6104" y="54432"/>
                </a:lnTo>
                <a:lnTo>
                  <a:pt x="8963" y="52743"/>
                </a:lnTo>
                <a:lnTo>
                  <a:pt x="8963" y="17625"/>
                </a:lnTo>
                <a:lnTo>
                  <a:pt x="11440" y="14464"/>
                </a:lnTo>
                <a:lnTo>
                  <a:pt x="13790" y="12077"/>
                </a:lnTo>
                <a:lnTo>
                  <a:pt x="18288" y="8798"/>
                </a:lnTo>
                <a:lnTo>
                  <a:pt x="22795" y="7988"/>
                </a:lnTo>
                <a:lnTo>
                  <a:pt x="26060" y="8315"/>
                </a:lnTo>
                <a:lnTo>
                  <a:pt x="28709" y="9650"/>
                </a:lnTo>
                <a:lnTo>
                  <a:pt x="31456" y="13154"/>
                </a:lnTo>
                <a:lnTo>
                  <a:pt x="32536" y="16408"/>
                </a:lnTo>
                <a:lnTo>
                  <a:pt x="33177" y="20458"/>
                </a:lnTo>
                <a:lnTo>
                  <a:pt x="33177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8619296" y="6296864"/>
            <a:ext cx="11087" cy="74358"/>
          </a:xfrm>
          <a:custGeom>
            <a:avLst/>
            <a:gdLst/>
            <a:ahLst/>
            <a:cxnLst/>
            <a:rect l="l" t="t" r="r" b="b"/>
            <a:pathLst>
              <a:path w="11087" h="74358">
                <a:moveTo>
                  <a:pt x="0" y="5586"/>
                </a:moveTo>
                <a:lnTo>
                  <a:pt x="380" y="9143"/>
                </a:lnTo>
                <a:lnTo>
                  <a:pt x="3375" y="11048"/>
                </a:lnTo>
                <a:lnTo>
                  <a:pt x="7623" y="11048"/>
                </a:lnTo>
                <a:lnTo>
                  <a:pt x="10694" y="9093"/>
                </a:lnTo>
                <a:lnTo>
                  <a:pt x="11087" y="5472"/>
                </a:lnTo>
                <a:lnTo>
                  <a:pt x="10706" y="1904"/>
                </a:lnTo>
                <a:lnTo>
                  <a:pt x="7696" y="0"/>
                </a:lnTo>
                <a:lnTo>
                  <a:pt x="3451" y="0"/>
                </a:lnTo>
                <a:lnTo>
                  <a:pt x="392" y="1954"/>
                </a:lnTo>
                <a:lnTo>
                  <a:pt x="0" y="5586"/>
                </a:lnTo>
                <a:close/>
              </a:path>
              <a:path w="11087" h="74358">
                <a:moveTo>
                  <a:pt x="1393" y="73620"/>
                </a:moveTo>
                <a:lnTo>
                  <a:pt x="3944" y="74358"/>
                </a:lnTo>
                <a:lnTo>
                  <a:pt x="7188" y="74358"/>
                </a:lnTo>
                <a:lnTo>
                  <a:pt x="10046" y="72669"/>
                </a:lnTo>
                <a:lnTo>
                  <a:pt x="10046" y="22438"/>
                </a:lnTo>
                <a:lnTo>
                  <a:pt x="9827" y="21704"/>
                </a:lnTo>
                <a:lnTo>
                  <a:pt x="7188" y="20736"/>
                </a:lnTo>
                <a:lnTo>
                  <a:pt x="3944" y="20736"/>
                </a:lnTo>
                <a:lnTo>
                  <a:pt x="1071" y="22438"/>
                </a:lnTo>
                <a:lnTo>
                  <a:pt x="1071" y="72669"/>
                </a:lnTo>
                <a:lnTo>
                  <a:pt x="1393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8639221" y="6304165"/>
            <a:ext cx="31986" cy="67715"/>
          </a:xfrm>
          <a:custGeom>
            <a:avLst/>
            <a:gdLst/>
            <a:ahLst/>
            <a:cxnLst/>
            <a:rect l="l" t="t" r="r" b="b"/>
            <a:pathLst>
              <a:path w="31986" h="67715">
                <a:moveTo>
                  <a:pt x="17630" y="1738"/>
                </a:moveTo>
                <a:lnTo>
                  <a:pt x="17406" y="1014"/>
                </a:lnTo>
                <a:lnTo>
                  <a:pt x="14757" y="0"/>
                </a:lnTo>
                <a:lnTo>
                  <a:pt x="1151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4" y="13690"/>
                </a:lnTo>
                <a:lnTo>
                  <a:pt x="345" y="14860"/>
                </a:lnTo>
                <a:lnTo>
                  <a:pt x="0" y="17524"/>
                </a:lnTo>
                <a:lnTo>
                  <a:pt x="1807" y="21322"/>
                </a:lnTo>
                <a:lnTo>
                  <a:pt x="8651" y="21322"/>
                </a:lnTo>
                <a:lnTo>
                  <a:pt x="8651" y="53582"/>
                </a:lnTo>
                <a:lnTo>
                  <a:pt x="9443" y="58240"/>
                </a:lnTo>
                <a:lnTo>
                  <a:pt x="10807" y="62153"/>
                </a:lnTo>
                <a:lnTo>
                  <a:pt x="13136" y="64947"/>
                </a:lnTo>
                <a:lnTo>
                  <a:pt x="16427" y="66674"/>
                </a:lnTo>
                <a:lnTo>
                  <a:pt x="20416" y="67715"/>
                </a:lnTo>
                <a:lnTo>
                  <a:pt x="22965" y="67715"/>
                </a:lnTo>
                <a:lnTo>
                  <a:pt x="25463" y="67538"/>
                </a:lnTo>
                <a:lnTo>
                  <a:pt x="28573" y="66955"/>
                </a:lnTo>
                <a:lnTo>
                  <a:pt x="31766" y="64249"/>
                </a:lnTo>
                <a:lnTo>
                  <a:pt x="31986" y="61685"/>
                </a:lnTo>
                <a:lnTo>
                  <a:pt x="31986" y="61012"/>
                </a:lnTo>
                <a:lnTo>
                  <a:pt x="30132" y="58355"/>
                </a:lnTo>
                <a:lnTo>
                  <a:pt x="27371" y="59410"/>
                </a:lnTo>
                <a:lnTo>
                  <a:pt x="24488" y="59828"/>
                </a:lnTo>
                <a:lnTo>
                  <a:pt x="21913" y="59828"/>
                </a:lnTo>
                <a:lnTo>
                  <a:pt x="20116" y="58953"/>
                </a:lnTo>
                <a:lnTo>
                  <a:pt x="18122" y="55421"/>
                </a:lnTo>
                <a:lnTo>
                  <a:pt x="17630" y="52807"/>
                </a:lnTo>
                <a:lnTo>
                  <a:pt x="17630" y="21322"/>
                </a:lnTo>
                <a:lnTo>
                  <a:pt x="30192" y="21322"/>
                </a:lnTo>
                <a:lnTo>
                  <a:pt x="31986" y="18870"/>
                </a:lnTo>
                <a:lnTo>
                  <a:pt x="31954" y="16231"/>
                </a:lnTo>
                <a:lnTo>
                  <a:pt x="30192" y="13690"/>
                </a:lnTo>
                <a:lnTo>
                  <a:pt x="17630" y="13690"/>
                </a:lnTo>
                <a:lnTo>
                  <a:pt x="17630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8679470" y="6316783"/>
            <a:ext cx="48959" cy="55205"/>
          </a:xfrm>
          <a:custGeom>
            <a:avLst/>
            <a:gdLst/>
            <a:ahLst/>
            <a:cxnLst/>
            <a:rect l="l" t="t" r="r" b="b"/>
            <a:pathLst>
              <a:path w="48959" h="55205">
                <a:moveTo>
                  <a:pt x="0" y="28079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3" y="45655"/>
                </a:lnTo>
                <a:lnTo>
                  <a:pt x="5914" y="48006"/>
                </a:lnTo>
                <a:lnTo>
                  <a:pt x="10410" y="52132"/>
                </a:lnTo>
                <a:lnTo>
                  <a:pt x="9528" y="32802"/>
                </a:lnTo>
                <a:lnTo>
                  <a:pt x="9295" y="30210"/>
                </a:lnTo>
                <a:lnTo>
                  <a:pt x="9295" y="24598"/>
                </a:lnTo>
                <a:lnTo>
                  <a:pt x="9593" y="21957"/>
                </a:lnTo>
                <a:lnTo>
                  <a:pt x="10201" y="19530"/>
                </a:lnTo>
                <a:lnTo>
                  <a:pt x="11724" y="15022"/>
                </a:lnTo>
                <a:lnTo>
                  <a:pt x="14212" y="11490"/>
                </a:lnTo>
                <a:lnTo>
                  <a:pt x="17725" y="9155"/>
                </a:lnTo>
                <a:lnTo>
                  <a:pt x="21934" y="7707"/>
                </a:lnTo>
                <a:lnTo>
                  <a:pt x="27503" y="7707"/>
                </a:lnTo>
                <a:lnTo>
                  <a:pt x="29918" y="8241"/>
                </a:lnTo>
                <a:lnTo>
                  <a:pt x="33795" y="10360"/>
                </a:lnTo>
                <a:lnTo>
                  <a:pt x="36470" y="13625"/>
                </a:lnTo>
                <a:lnTo>
                  <a:pt x="38411" y="17564"/>
                </a:lnTo>
                <a:lnTo>
                  <a:pt x="39405" y="22402"/>
                </a:lnTo>
                <a:lnTo>
                  <a:pt x="39649" y="24965"/>
                </a:lnTo>
                <a:lnTo>
                  <a:pt x="39649" y="30593"/>
                </a:lnTo>
                <a:lnTo>
                  <a:pt x="39366" y="33246"/>
                </a:lnTo>
                <a:lnTo>
                  <a:pt x="38771" y="35673"/>
                </a:lnTo>
                <a:lnTo>
                  <a:pt x="37274" y="40168"/>
                </a:lnTo>
                <a:lnTo>
                  <a:pt x="34772" y="43675"/>
                </a:lnTo>
                <a:lnTo>
                  <a:pt x="31244" y="45986"/>
                </a:lnTo>
                <a:lnTo>
                  <a:pt x="27024" y="47444"/>
                </a:lnTo>
                <a:lnTo>
                  <a:pt x="21498" y="47444"/>
                </a:lnTo>
                <a:lnTo>
                  <a:pt x="19090" y="46911"/>
                </a:lnTo>
                <a:lnTo>
                  <a:pt x="15201" y="44791"/>
                </a:lnTo>
                <a:lnTo>
                  <a:pt x="12513" y="41551"/>
                </a:lnTo>
                <a:lnTo>
                  <a:pt x="13406" y="53352"/>
                </a:lnTo>
                <a:lnTo>
                  <a:pt x="16390" y="54583"/>
                </a:lnTo>
                <a:lnTo>
                  <a:pt x="19903" y="55205"/>
                </a:lnTo>
                <a:lnTo>
                  <a:pt x="28061" y="55205"/>
                </a:lnTo>
                <a:lnTo>
                  <a:pt x="31690" y="54493"/>
                </a:lnTo>
                <a:lnTo>
                  <a:pt x="34833" y="53111"/>
                </a:lnTo>
                <a:lnTo>
                  <a:pt x="37965" y="51714"/>
                </a:lnTo>
                <a:lnTo>
                  <a:pt x="40579" y="49770"/>
                </a:lnTo>
                <a:lnTo>
                  <a:pt x="44750" y="44791"/>
                </a:lnTo>
                <a:lnTo>
                  <a:pt x="46324" y="41807"/>
                </a:lnTo>
                <a:lnTo>
                  <a:pt x="47376" y="38379"/>
                </a:lnTo>
                <a:lnTo>
                  <a:pt x="48426" y="34923"/>
                </a:lnTo>
                <a:lnTo>
                  <a:pt x="48959" y="31165"/>
                </a:lnTo>
                <a:lnTo>
                  <a:pt x="48959" y="22871"/>
                </a:lnTo>
                <a:lnTo>
                  <a:pt x="48451" y="19086"/>
                </a:lnTo>
                <a:lnTo>
                  <a:pt x="47462" y="15746"/>
                </a:lnTo>
                <a:lnTo>
                  <a:pt x="46457" y="12395"/>
                </a:lnTo>
                <a:lnTo>
                  <a:pt x="44963" y="9547"/>
                </a:lnTo>
                <a:lnTo>
                  <a:pt x="42979" y="7211"/>
                </a:lnTo>
                <a:lnTo>
                  <a:pt x="38473" y="3084"/>
                </a:lnTo>
                <a:lnTo>
                  <a:pt x="35491" y="1854"/>
                </a:lnTo>
                <a:lnTo>
                  <a:pt x="32492" y="619"/>
                </a:lnTo>
                <a:lnTo>
                  <a:pt x="28990" y="0"/>
                </a:lnTo>
                <a:lnTo>
                  <a:pt x="20793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4" y="3453"/>
                </a:lnTo>
                <a:lnTo>
                  <a:pt x="8304" y="5382"/>
                </a:lnTo>
                <a:lnTo>
                  <a:pt x="4132" y="10375"/>
                </a:lnTo>
                <a:lnTo>
                  <a:pt x="2573" y="13334"/>
                </a:lnTo>
                <a:lnTo>
                  <a:pt x="1548" y="16776"/>
                </a:lnTo>
                <a:lnTo>
                  <a:pt x="504" y="20218"/>
                </a:lnTo>
                <a:lnTo>
                  <a:pt x="0" y="23990"/>
                </a:lnTo>
                <a:lnTo>
                  <a:pt x="0" y="28079"/>
                </a:lnTo>
                <a:close/>
              </a:path>
              <a:path w="48959" h="55205">
                <a:moveTo>
                  <a:pt x="10518" y="37641"/>
                </a:moveTo>
                <a:lnTo>
                  <a:pt x="9528" y="32802"/>
                </a:lnTo>
                <a:lnTo>
                  <a:pt x="10410" y="52132"/>
                </a:lnTo>
                <a:lnTo>
                  <a:pt x="13406" y="53352"/>
                </a:lnTo>
                <a:lnTo>
                  <a:pt x="12513" y="41551"/>
                </a:lnTo>
                <a:lnTo>
                  <a:pt x="10518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8741689" y="6316786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3"/>
                </a:lnTo>
                <a:lnTo>
                  <a:pt x="316" y="53694"/>
                </a:lnTo>
                <a:lnTo>
                  <a:pt x="2868" y="54432"/>
                </a:lnTo>
                <a:lnTo>
                  <a:pt x="6126" y="54432"/>
                </a:lnTo>
                <a:lnTo>
                  <a:pt x="8985" y="52743"/>
                </a:lnTo>
                <a:lnTo>
                  <a:pt x="8985" y="19710"/>
                </a:lnTo>
                <a:lnTo>
                  <a:pt x="10260" y="17665"/>
                </a:lnTo>
                <a:lnTo>
                  <a:pt x="12462" y="14514"/>
                </a:lnTo>
                <a:lnTo>
                  <a:pt x="14518" y="11962"/>
                </a:lnTo>
                <a:lnTo>
                  <a:pt x="17365" y="9636"/>
                </a:lnTo>
                <a:lnTo>
                  <a:pt x="19991" y="8712"/>
                </a:lnTo>
                <a:lnTo>
                  <a:pt x="23021" y="8928"/>
                </a:lnTo>
                <a:lnTo>
                  <a:pt x="25783" y="9738"/>
                </a:lnTo>
                <a:lnTo>
                  <a:pt x="28533" y="8431"/>
                </a:lnTo>
                <a:lnTo>
                  <a:pt x="28569" y="3261"/>
                </a:lnTo>
                <a:lnTo>
                  <a:pt x="26215" y="708"/>
                </a:lnTo>
                <a:lnTo>
                  <a:pt x="23097" y="86"/>
                </a:lnTo>
                <a:lnTo>
                  <a:pt x="20436" y="0"/>
                </a:lnTo>
                <a:lnTo>
                  <a:pt x="17330" y="698"/>
                </a:lnTo>
                <a:lnTo>
                  <a:pt x="14183" y="2653"/>
                </a:lnTo>
                <a:lnTo>
                  <a:pt x="10720" y="6170"/>
                </a:lnTo>
                <a:lnTo>
                  <a:pt x="8117" y="9817"/>
                </a:lnTo>
                <a:lnTo>
                  <a:pt x="8117" y="2221"/>
                </a:lnTo>
                <a:lnTo>
                  <a:pt x="5543" y="798"/>
                </a:lnTo>
                <a:lnTo>
                  <a:pt x="2570" y="798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8777433" y="6316786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25" y="17424"/>
                </a:moveTo>
                <a:lnTo>
                  <a:pt x="43812" y="14530"/>
                </a:lnTo>
                <a:lnTo>
                  <a:pt x="42994" y="11659"/>
                </a:lnTo>
                <a:lnTo>
                  <a:pt x="39970" y="7009"/>
                </a:lnTo>
                <a:lnTo>
                  <a:pt x="36010" y="3161"/>
                </a:lnTo>
                <a:lnTo>
                  <a:pt x="33310" y="1893"/>
                </a:lnTo>
                <a:lnTo>
                  <a:pt x="30600" y="633"/>
                </a:lnTo>
                <a:lnTo>
                  <a:pt x="27345" y="0"/>
                </a:lnTo>
                <a:lnTo>
                  <a:pt x="27381" y="7199"/>
                </a:lnTo>
                <a:lnTo>
                  <a:pt x="30650" y="8586"/>
                </a:lnTo>
                <a:lnTo>
                  <a:pt x="32849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19"/>
                </a:lnTo>
                <a:lnTo>
                  <a:pt x="9295" y="22719"/>
                </a:lnTo>
                <a:lnTo>
                  <a:pt x="9716" y="18705"/>
                </a:lnTo>
                <a:lnTo>
                  <a:pt x="10955" y="14946"/>
                </a:lnTo>
                <a:lnTo>
                  <a:pt x="13751" y="1918"/>
                </a:lnTo>
                <a:lnTo>
                  <a:pt x="10857" y="3214"/>
                </a:lnTo>
                <a:lnTo>
                  <a:pt x="8376" y="5043"/>
                </a:lnTo>
                <a:lnTo>
                  <a:pt x="4279" y="9842"/>
                </a:lnTo>
                <a:lnTo>
                  <a:pt x="2721" y="12776"/>
                </a:lnTo>
                <a:lnTo>
                  <a:pt x="1630" y="16203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8" y="36374"/>
                </a:lnTo>
                <a:lnTo>
                  <a:pt x="1569" y="39801"/>
                </a:lnTo>
                <a:lnTo>
                  <a:pt x="2623" y="43218"/>
                </a:lnTo>
                <a:lnTo>
                  <a:pt x="4183" y="46061"/>
                </a:lnTo>
                <a:lnTo>
                  <a:pt x="8315" y="50598"/>
                </a:lnTo>
                <a:lnTo>
                  <a:pt x="10868" y="52311"/>
                </a:lnTo>
                <a:lnTo>
                  <a:pt x="13888" y="53467"/>
                </a:lnTo>
                <a:lnTo>
                  <a:pt x="16920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76" y="55015"/>
                </a:lnTo>
                <a:lnTo>
                  <a:pt x="33077" y="54306"/>
                </a:lnTo>
                <a:lnTo>
                  <a:pt x="36446" y="53467"/>
                </a:lnTo>
                <a:lnTo>
                  <a:pt x="40255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4" y="44121"/>
                </a:lnTo>
                <a:lnTo>
                  <a:pt x="39549" y="44513"/>
                </a:lnTo>
                <a:lnTo>
                  <a:pt x="36269" y="45820"/>
                </a:lnTo>
                <a:lnTo>
                  <a:pt x="33361" y="46749"/>
                </a:lnTo>
                <a:lnTo>
                  <a:pt x="29721" y="47523"/>
                </a:lnTo>
                <a:lnTo>
                  <a:pt x="25314" y="47725"/>
                </a:lnTo>
                <a:lnTo>
                  <a:pt x="22355" y="47725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0" y="41148"/>
                </a:lnTo>
                <a:lnTo>
                  <a:pt x="10113" y="37007"/>
                </a:lnTo>
                <a:lnTo>
                  <a:pt x="9295" y="32259"/>
                </a:lnTo>
                <a:lnTo>
                  <a:pt x="9295" y="29462"/>
                </a:lnTo>
                <a:lnTo>
                  <a:pt x="41530" y="29462"/>
                </a:lnTo>
                <a:lnTo>
                  <a:pt x="43981" y="28548"/>
                </a:lnTo>
                <a:lnTo>
                  <a:pt x="45035" y="25452"/>
                </a:lnTo>
                <a:lnTo>
                  <a:pt x="45035" y="20497"/>
                </a:lnTo>
                <a:lnTo>
                  <a:pt x="44625" y="17424"/>
                </a:lnTo>
                <a:close/>
              </a:path>
              <a:path w="45035" h="55205">
                <a:moveTo>
                  <a:pt x="10955" y="14946"/>
                </a:moveTo>
                <a:lnTo>
                  <a:pt x="12960" y="11887"/>
                </a:lnTo>
                <a:lnTo>
                  <a:pt x="15497" y="9334"/>
                </a:lnTo>
                <a:lnTo>
                  <a:pt x="18853" y="7631"/>
                </a:lnTo>
                <a:lnTo>
                  <a:pt x="23036" y="7199"/>
                </a:lnTo>
                <a:lnTo>
                  <a:pt x="27381" y="7199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18"/>
                </a:lnTo>
                <a:lnTo>
                  <a:pt x="10955" y="14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8833298" y="6356015"/>
            <a:ext cx="13258" cy="77824"/>
          </a:xfrm>
          <a:custGeom>
            <a:avLst/>
            <a:gdLst/>
            <a:ahLst/>
            <a:cxnLst/>
            <a:rect l="l" t="t" r="r" b="b"/>
            <a:pathLst>
              <a:path w="13258" h="77824">
                <a:moveTo>
                  <a:pt x="10919" y="0"/>
                </a:moveTo>
                <a:lnTo>
                  <a:pt x="10721" y="13820"/>
                </a:lnTo>
                <a:lnTo>
                  <a:pt x="13258" y="15252"/>
                </a:lnTo>
                <a:lnTo>
                  <a:pt x="12797" y="3761"/>
                </a:lnTo>
                <a:lnTo>
                  <a:pt x="10919" y="0"/>
                </a:lnTo>
                <a:close/>
              </a:path>
              <a:path w="13258" h="77824">
                <a:moveTo>
                  <a:pt x="37050" y="6871"/>
                </a:moveTo>
                <a:lnTo>
                  <a:pt x="37123" y="14072"/>
                </a:lnTo>
                <a:lnTo>
                  <a:pt x="39737" y="15203"/>
                </a:lnTo>
                <a:lnTo>
                  <a:pt x="42462" y="15203"/>
                </a:lnTo>
                <a:lnTo>
                  <a:pt x="45035" y="13514"/>
                </a:lnTo>
                <a:lnTo>
                  <a:pt x="45035" y="-60817"/>
                </a:lnTo>
                <a:lnTo>
                  <a:pt x="44801" y="-61581"/>
                </a:lnTo>
                <a:lnTo>
                  <a:pt x="42127" y="-62571"/>
                </a:lnTo>
                <a:lnTo>
                  <a:pt x="38883" y="-62571"/>
                </a:lnTo>
                <a:lnTo>
                  <a:pt x="36010" y="-60817"/>
                </a:lnTo>
                <a:lnTo>
                  <a:pt x="36010" y="-31633"/>
                </a:lnTo>
                <a:lnTo>
                  <a:pt x="31344" y="-36014"/>
                </a:lnTo>
                <a:lnTo>
                  <a:pt x="26589" y="-38581"/>
                </a:lnTo>
                <a:lnTo>
                  <a:pt x="23964" y="-39229"/>
                </a:lnTo>
                <a:lnTo>
                  <a:pt x="17665" y="-39229"/>
                </a:lnTo>
                <a:lnTo>
                  <a:pt x="14620" y="-38569"/>
                </a:lnTo>
                <a:lnTo>
                  <a:pt x="11995" y="-37249"/>
                </a:lnTo>
                <a:lnTo>
                  <a:pt x="9371" y="-35928"/>
                </a:lnTo>
                <a:lnTo>
                  <a:pt x="7167" y="-34034"/>
                </a:lnTo>
                <a:lnTo>
                  <a:pt x="3614" y="-29119"/>
                </a:lnTo>
                <a:lnTo>
                  <a:pt x="2264" y="-26160"/>
                </a:lnTo>
                <a:lnTo>
                  <a:pt x="1361" y="-22679"/>
                </a:lnTo>
                <a:lnTo>
                  <a:pt x="457" y="-19202"/>
                </a:lnTo>
                <a:lnTo>
                  <a:pt x="0" y="-15303"/>
                </a:lnTo>
                <a:lnTo>
                  <a:pt x="0" y="-7340"/>
                </a:lnTo>
                <a:lnTo>
                  <a:pt x="356" y="-3873"/>
                </a:lnTo>
                <a:lnTo>
                  <a:pt x="1087" y="-582"/>
                </a:lnTo>
                <a:lnTo>
                  <a:pt x="1807" y="2717"/>
                </a:lnTo>
                <a:lnTo>
                  <a:pt x="2959" y="5576"/>
                </a:lnTo>
                <a:lnTo>
                  <a:pt x="4540" y="8013"/>
                </a:lnTo>
                <a:lnTo>
                  <a:pt x="8178" y="12383"/>
                </a:lnTo>
                <a:lnTo>
                  <a:pt x="10721" y="13820"/>
                </a:lnTo>
                <a:lnTo>
                  <a:pt x="10919" y="0"/>
                </a:lnTo>
                <a:lnTo>
                  <a:pt x="9878" y="-4572"/>
                </a:lnTo>
                <a:lnTo>
                  <a:pt x="9306" y="-9460"/>
                </a:lnTo>
                <a:lnTo>
                  <a:pt x="9306" y="-14375"/>
                </a:lnTo>
                <a:lnTo>
                  <a:pt x="9975" y="-19022"/>
                </a:lnTo>
                <a:lnTo>
                  <a:pt x="11153" y="-23392"/>
                </a:lnTo>
                <a:lnTo>
                  <a:pt x="13147" y="-27035"/>
                </a:lnTo>
                <a:lnTo>
                  <a:pt x="16056" y="-29627"/>
                </a:lnTo>
                <a:lnTo>
                  <a:pt x="19580" y="-31305"/>
                </a:lnTo>
                <a:lnTo>
                  <a:pt x="24335" y="-31305"/>
                </a:lnTo>
                <a:lnTo>
                  <a:pt x="28968" y="-28878"/>
                </a:lnTo>
                <a:lnTo>
                  <a:pt x="33583" y="-24904"/>
                </a:lnTo>
                <a:lnTo>
                  <a:pt x="36010" y="-21816"/>
                </a:lnTo>
                <a:lnTo>
                  <a:pt x="36010" y="-1724"/>
                </a:lnTo>
                <a:lnTo>
                  <a:pt x="33249" y="1638"/>
                </a:lnTo>
                <a:lnTo>
                  <a:pt x="29512" y="5144"/>
                </a:lnTo>
                <a:lnTo>
                  <a:pt x="26046" y="7264"/>
                </a:lnTo>
                <a:lnTo>
                  <a:pt x="22691" y="8092"/>
                </a:lnTo>
                <a:lnTo>
                  <a:pt x="19133" y="8092"/>
                </a:lnTo>
                <a:lnTo>
                  <a:pt x="15623" y="6400"/>
                </a:lnTo>
                <a:lnTo>
                  <a:pt x="12797" y="3761"/>
                </a:lnTo>
                <a:lnTo>
                  <a:pt x="13258" y="15252"/>
                </a:lnTo>
                <a:lnTo>
                  <a:pt x="16315" y="15976"/>
                </a:lnTo>
                <a:lnTo>
                  <a:pt x="23209" y="15976"/>
                </a:lnTo>
                <a:lnTo>
                  <a:pt x="26240" y="15163"/>
                </a:lnTo>
                <a:lnTo>
                  <a:pt x="29027" y="13564"/>
                </a:lnTo>
                <a:lnTo>
                  <a:pt x="31791" y="11963"/>
                </a:lnTo>
                <a:lnTo>
                  <a:pt x="34474" y="9730"/>
                </a:lnTo>
                <a:lnTo>
                  <a:pt x="37050" y="68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8917271" y="631677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83" y="42077"/>
                </a:moveTo>
                <a:lnTo>
                  <a:pt x="9979" y="54165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8" y="47397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84"/>
                </a:lnTo>
                <a:lnTo>
                  <a:pt x="9183" y="42077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71"/>
                </a:lnTo>
                <a:lnTo>
                  <a:pt x="40198" y="52809"/>
                </a:lnTo>
                <a:lnTo>
                  <a:pt x="40198" y="15811"/>
                </a:lnTo>
                <a:lnTo>
                  <a:pt x="39852" y="13068"/>
                </a:lnTo>
                <a:lnTo>
                  <a:pt x="38477" y="8384"/>
                </a:lnTo>
                <a:lnTo>
                  <a:pt x="35841" y="4828"/>
                </a:lnTo>
                <a:lnTo>
                  <a:pt x="32324" y="2059"/>
                </a:lnTo>
                <a:lnTo>
                  <a:pt x="27396" y="421"/>
                </a:lnTo>
                <a:lnTo>
                  <a:pt x="24400" y="0"/>
                </a:lnTo>
                <a:lnTo>
                  <a:pt x="20883" y="0"/>
                </a:lnTo>
                <a:lnTo>
                  <a:pt x="17122" y="180"/>
                </a:lnTo>
                <a:lnTo>
                  <a:pt x="13435" y="888"/>
                </a:lnTo>
                <a:lnTo>
                  <a:pt x="10162" y="1879"/>
                </a:lnTo>
                <a:lnTo>
                  <a:pt x="7228" y="3009"/>
                </a:lnTo>
                <a:lnTo>
                  <a:pt x="3502" y="5360"/>
                </a:lnTo>
                <a:lnTo>
                  <a:pt x="2390" y="8180"/>
                </a:lnTo>
                <a:lnTo>
                  <a:pt x="2686" y="11494"/>
                </a:lnTo>
                <a:lnTo>
                  <a:pt x="5274" y="12409"/>
                </a:lnTo>
                <a:lnTo>
                  <a:pt x="8161" y="10731"/>
                </a:lnTo>
                <a:lnTo>
                  <a:pt x="10821" y="9436"/>
                </a:lnTo>
                <a:lnTo>
                  <a:pt x="14116" y="8294"/>
                </a:lnTo>
                <a:lnTo>
                  <a:pt x="17852" y="7481"/>
                </a:lnTo>
                <a:lnTo>
                  <a:pt x="22136" y="7481"/>
                </a:lnTo>
                <a:lnTo>
                  <a:pt x="25293" y="8244"/>
                </a:lnTo>
                <a:lnTo>
                  <a:pt x="27867" y="9486"/>
                </a:lnTo>
                <a:lnTo>
                  <a:pt x="30283" y="12687"/>
                </a:lnTo>
                <a:lnTo>
                  <a:pt x="31075" y="15674"/>
                </a:lnTo>
                <a:lnTo>
                  <a:pt x="31273" y="19317"/>
                </a:lnTo>
                <a:lnTo>
                  <a:pt x="31273" y="23230"/>
                </a:lnTo>
                <a:lnTo>
                  <a:pt x="20711" y="23230"/>
                </a:lnTo>
                <a:lnTo>
                  <a:pt x="17294" y="23573"/>
                </a:lnTo>
                <a:lnTo>
                  <a:pt x="14249" y="24256"/>
                </a:lnTo>
                <a:lnTo>
                  <a:pt x="11206" y="24945"/>
                </a:lnTo>
                <a:lnTo>
                  <a:pt x="8629" y="25974"/>
                </a:lnTo>
                <a:lnTo>
                  <a:pt x="4420" y="2872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3"/>
                </a:lnTo>
                <a:lnTo>
                  <a:pt x="3171" y="49885"/>
                </a:lnTo>
                <a:lnTo>
                  <a:pt x="6116" y="52491"/>
                </a:lnTo>
                <a:lnTo>
                  <a:pt x="9979" y="54165"/>
                </a:lnTo>
                <a:lnTo>
                  <a:pt x="9183" y="42077"/>
                </a:lnTo>
                <a:lnTo>
                  <a:pt x="9183" y="39474"/>
                </a:lnTo>
                <a:lnTo>
                  <a:pt x="10026" y="35420"/>
                </a:lnTo>
                <a:lnTo>
                  <a:pt x="12664" y="32400"/>
                </a:lnTo>
                <a:lnTo>
                  <a:pt x="15375" y="30938"/>
                </a:lnTo>
                <a:lnTo>
                  <a:pt x="19004" y="30088"/>
                </a:lnTo>
                <a:lnTo>
                  <a:pt x="23609" y="29872"/>
                </a:lnTo>
                <a:lnTo>
                  <a:pt x="31273" y="29872"/>
                </a:lnTo>
                <a:lnTo>
                  <a:pt x="31273" y="40525"/>
                </a:lnTo>
                <a:lnTo>
                  <a:pt x="26953" y="44946"/>
                </a:lnTo>
                <a:lnTo>
                  <a:pt x="22928" y="47397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51"/>
                </a:lnTo>
                <a:lnTo>
                  <a:pt x="27940" y="51944"/>
                </a:lnTo>
                <a:lnTo>
                  <a:pt x="32472" y="47779"/>
                </a:lnTo>
                <a:lnTo>
                  <a:pt x="32472" y="5280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8973813" y="6316790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8" y="23327"/>
                </a:moveTo>
                <a:lnTo>
                  <a:pt x="33188" y="52743"/>
                </a:lnTo>
                <a:lnTo>
                  <a:pt x="33411" y="53492"/>
                </a:lnTo>
                <a:lnTo>
                  <a:pt x="36050" y="54432"/>
                </a:lnTo>
                <a:lnTo>
                  <a:pt x="39305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54"/>
                </a:lnTo>
                <a:lnTo>
                  <a:pt x="41273" y="12913"/>
                </a:lnTo>
                <a:lnTo>
                  <a:pt x="40669" y="10360"/>
                </a:lnTo>
                <a:lnTo>
                  <a:pt x="38304" y="6245"/>
                </a:lnTo>
                <a:lnTo>
                  <a:pt x="35118" y="2829"/>
                </a:lnTo>
                <a:lnTo>
                  <a:pt x="30653" y="568"/>
                </a:lnTo>
                <a:lnTo>
                  <a:pt x="27914" y="0"/>
                </a:lnTo>
                <a:lnTo>
                  <a:pt x="21847" y="0"/>
                </a:lnTo>
                <a:lnTo>
                  <a:pt x="19090" y="723"/>
                </a:lnTo>
                <a:lnTo>
                  <a:pt x="16351" y="2209"/>
                </a:lnTo>
                <a:lnTo>
                  <a:pt x="13604" y="3667"/>
                </a:lnTo>
                <a:lnTo>
                  <a:pt x="10868" y="5979"/>
                </a:lnTo>
                <a:lnTo>
                  <a:pt x="8110" y="9143"/>
                </a:lnTo>
                <a:lnTo>
                  <a:pt x="8110" y="2209"/>
                </a:lnTo>
                <a:lnTo>
                  <a:pt x="5543" y="798"/>
                </a:lnTo>
                <a:lnTo>
                  <a:pt x="2584" y="798"/>
                </a:lnTo>
                <a:lnTo>
                  <a:pt x="0" y="2512"/>
                </a:lnTo>
                <a:lnTo>
                  <a:pt x="0" y="52743"/>
                </a:lnTo>
                <a:lnTo>
                  <a:pt x="186" y="53492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3"/>
                </a:lnTo>
                <a:lnTo>
                  <a:pt x="8975" y="17625"/>
                </a:lnTo>
                <a:lnTo>
                  <a:pt x="11451" y="14464"/>
                </a:lnTo>
                <a:lnTo>
                  <a:pt x="13802" y="12077"/>
                </a:lnTo>
                <a:lnTo>
                  <a:pt x="18295" y="8798"/>
                </a:lnTo>
                <a:lnTo>
                  <a:pt x="22802" y="7988"/>
                </a:lnTo>
                <a:lnTo>
                  <a:pt x="26068" y="8315"/>
                </a:lnTo>
                <a:lnTo>
                  <a:pt x="28717" y="9650"/>
                </a:lnTo>
                <a:lnTo>
                  <a:pt x="31470" y="13154"/>
                </a:lnTo>
                <a:lnTo>
                  <a:pt x="32543" y="16408"/>
                </a:lnTo>
                <a:lnTo>
                  <a:pt x="33188" y="20458"/>
                </a:lnTo>
                <a:lnTo>
                  <a:pt x="33188" y="2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9029519" y="6293444"/>
            <a:ext cx="45040" cy="78548"/>
          </a:xfrm>
          <a:custGeom>
            <a:avLst/>
            <a:gdLst/>
            <a:ahLst/>
            <a:cxnLst/>
            <a:rect l="l" t="t" r="r" b="b"/>
            <a:pathLst>
              <a:path w="45040" h="78548">
                <a:moveTo>
                  <a:pt x="360" y="58698"/>
                </a:moveTo>
                <a:lnTo>
                  <a:pt x="1090" y="61988"/>
                </a:lnTo>
                <a:lnTo>
                  <a:pt x="1807" y="65289"/>
                </a:lnTo>
                <a:lnTo>
                  <a:pt x="2959" y="68148"/>
                </a:lnTo>
                <a:lnTo>
                  <a:pt x="6116" y="73026"/>
                </a:lnTo>
                <a:lnTo>
                  <a:pt x="10707" y="76391"/>
                </a:lnTo>
                <a:lnTo>
                  <a:pt x="10919" y="62571"/>
                </a:lnTo>
                <a:lnTo>
                  <a:pt x="9879" y="57999"/>
                </a:lnTo>
                <a:lnTo>
                  <a:pt x="9310" y="53111"/>
                </a:lnTo>
                <a:lnTo>
                  <a:pt x="9310" y="48196"/>
                </a:lnTo>
                <a:lnTo>
                  <a:pt x="9979" y="43549"/>
                </a:lnTo>
                <a:lnTo>
                  <a:pt x="11153" y="39179"/>
                </a:lnTo>
                <a:lnTo>
                  <a:pt x="13147" y="35535"/>
                </a:lnTo>
                <a:lnTo>
                  <a:pt x="16056" y="32943"/>
                </a:lnTo>
                <a:lnTo>
                  <a:pt x="19588" y="31266"/>
                </a:lnTo>
                <a:lnTo>
                  <a:pt x="24339" y="31266"/>
                </a:lnTo>
                <a:lnTo>
                  <a:pt x="28969" y="33693"/>
                </a:lnTo>
                <a:lnTo>
                  <a:pt x="33588" y="37666"/>
                </a:lnTo>
                <a:lnTo>
                  <a:pt x="36014" y="40755"/>
                </a:lnTo>
                <a:lnTo>
                  <a:pt x="36014" y="60846"/>
                </a:lnTo>
                <a:lnTo>
                  <a:pt x="33253" y="64209"/>
                </a:lnTo>
                <a:lnTo>
                  <a:pt x="29502" y="67716"/>
                </a:lnTo>
                <a:lnTo>
                  <a:pt x="26046" y="69836"/>
                </a:lnTo>
                <a:lnTo>
                  <a:pt x="22680" y="70664"/>
                </a:lnTo>
                <a:lnTo>
                  <a:pt x="19127" y="70664"/>
                </a:lnTo>
                <a:lnTo>
                  <a:pt x="15624" y="68972"/>
                </a:lnTo>
                <a:lnTo>
                  <a:pt x="12801" y="66333"/>
                </a:lnTo>
                <a:lnTo>
                  <a:pt x="13248" y="77824"/>
                </a:lnTo>
                <a:lnTo>
                  <a:pt x="16319" y="78548"/>
                </a:lnTo>
                <a:lnTo>
                  <a:pt x="23216" y="78548"/>
                </a:lnTo>
                <a:lnTo>
                  <a:pt x="26248" y="77735"/>
                </a:lnTo>
                <a:lnTo>
                  <a:pt x="29034" y="76136"/>
                </a:lnTo>
                <a:lnTo>
                  <a:pt x="31791" y="74535"/>
                </a:lnTo>
                <a:lnTo>
                  <a:pt x="34466" y="72302"/>
                </a:lnTo>
                <a:lnTo>
                  <a:pt x="37040" y="69443"/>
                </a:lnTo>
                <a:lnTo>
                  <a:pt x="37115" y="76644"/>
                </a:lnTo>
                <a:lnTo>
                  <a:pt x="39729" y="77774"/>
                </a:lnTo>
                <a:lnTo>
                  <a:pt x="42462" y="77774"/>
                </a:lnTo>
                <a:lnTo>
                  <a:pt x="45040" y="76085"/>
                </a:lnTo>
                <a:lnTo>
                  <a:pt x="45040" y="1753"/>
                </a:lnTo>
                <a:lnTo>
                  <a:pt x="44801" y="990"/>
                </a:lnTo>
                <a:lnTo>
                  <a:pt x="42117" y="0"/>
                </a:lnTo>
                <a:lnTo>
                  <a:pt x="38887" y="0"/>
                </a:lnTo>
                <a:lnTo>
                  <a:pt x="36014" y="1753"/>
                </a:lnTo>
                <a:lnTo>
                  <a:pt x="36014" y="30938"/>
                </a:lnTo>
                <a:lnTo>
                  <a:pt x="31346" y="26556"/>
                </a:lnTo>
                <a:lnTo>
                  <a:pt x="26593" y="23990"/>
                </a:lnTo>
                <a:lnTo>
                  <a:pt x="23968" y="23342"/>
                </a:lnTo>
                <a:lnTo>
                  <a:pt x="17665" y="23342"/>
                </a:lnTo>
                <a:lnTo>
                  <a:pt x="14620" y="24001"/>
                </a:lnTo>
                <a:lnTo>
                  <a:pt x="11995" y="25322"/>
                </a:lnTo>
                <a:lnTo>
                  <a:pt x="9371" y="26643"/>
                </a:lnTo>
                <a:lnTo>
                  <a:pt x="7157" y="28536"/>
                </a:lnTo>
                <a:lnTo>
                  <a:pt x="3604" y="33451"/>
                </a:lnTo>
                <a:lnTo>
                  <a:pt x="2254" y="36410"/>
                </a:lnTo>
                <a:lnTo>
                  <a:pt x="1350" y="39891"/>
                </a:lnTo>
                <a:lnTo>
                  <a:pt x="457" y="43369"/>
                </a:lnTo>
                <a:lnTo>
                  <a:pt x="0" y="47268"/>
                </a:lnTo>
                <a:lnTo>
                  <a:pt x="0" y="55231"/>
                </a:lnTo>
                <a:lnTo>
                  <a:pt x="360" y="58698"/>
                </a:lnTo>
                <a:close/>
              </a:path>
              <a:path w="45040" h="78548">
                <a:moveTo>
                  <a:pt x="10919" y="62571"/>
                </a:moveTo>
                <a:lnTo>
                  <a:pt x="10707" y="76391"/>
                </a:lnTo>
                <a:lnTo>
                  <a:pt x="13248" y="77824"/>
                </a:lnTo>
                <a:lnTo>
                  <a:pt x="12801" y="66333"/>
                </a:lnTo>
                <a:lnTo>
                  <a:pt x="10919" y="625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4041155" y="6488603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3258" y="19822"/>
                </a:moveTo>
                <a:lnTo>
                  <a:pt x="12801" y="8329"/>
                </a:lnTo>
                <a:lnTo>
                  <a:pt x="10918" y="4571"/>
                </a:lnTo>
                <a:lnTo>
                  <a:pt x="9878" y="0"/>
                </a:lnTo>
                <a:lnTo>
                  <a:pt x="8182" y="16951"/>
                </a:lnTo>
                <a:lnTo>
                  <a:pt x="13258" y="19822"/>
                </a:lnTo>
                <a:close/>
              </a:path>
              <a:path w="13258" h="77810">
                <a:moveTo>
                  <a:pt x="37054" y="11441"/>
                </a:moveTo>
                <a:lnTo>
                  <a:pt x="37125" y="18641"/>
                </a:lnTo>
                <a:lnTo>
                  <a:pt x="39735" y="19771"/>
                </a:lnTo>
                <a:lnTo>
                  <a:pt x="42461" y="19771"/>
                </a:lnTo>
                <a:lnTo>
                  <a:pt x="45035" y="18083"/>
                </a:lnTo>
                <a:lnTo>
                  <a:pt x="45035" y="-56249"/>
                </a:lnTo>
                <a:lnTo>
                  <a:pt x="44801" y="-57012"/>
                </a:lnTo>
                <a:lnTo>
                  <a:pt x="42127" y="-57988"/>
                </a:lnTo>
                <a:lnTo>
                  <a:pt x="38883" y="-57988"/>
                </a:lnTo>
                <a:lnTo>
                  <a:pt x="36010" y="-56249"/>
                </a:lnTo>
                <a:lnTo>
                  <a:pt x="36010" y="-27064"/>
                </a:lnTo>
                <a:lnTo>
                  <a:pt x="31348" y="-31446"/>
                </a:lnTo>
                <a:lnTo>
                  <a:pt x="26592" y="-34013"/>
                </a:lnTo>
                <a:lnTo>
                  <a:pt x="23968" y="-34660"/>
                </a:lnTo>
                <a:lnTo>
                  <a:pt x="17664" y="-34660"/>
                </a:lnTo>
                <a:lnTo>
                  <a:pt x="14618" y="-33987"/>
                </a:lnTo>
                <a:lnTo>
                  <a:pt x="11998" y="-32677"/>
                </a:lnTo>
                <a:lnTo>
                  <a:pt x="9373" y="-31344"/>
                </a:lnTo>
                <a:lnTo>
                  <a:pt x="7166" y="-29465"/>
                </a:lnTo>
                <a:lnTo>
                  <a:pt x="3614" y="-24551"/>
                </a:lnTo>
                <a:lnTo>
                  <a:pt x="2266" y="-21592"/>
                </a:lnTo>
                <a:lnTo>
                  <a:pt x="1360" y="-18097"/>
                </a:lnTo>
                <a:lnTo>
                  <a:pt x="459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5" y="698"/>
                </a:lnTo>
                <a:lnTo>
                  <a:pt x="1090" y="3999"/>
                </a:lnTo>
                <a:lnTo>
                  <a:pt x="1807" y="7289"/>
                </a:lnTo>
                <a:lnTo>
                  <a:pt x="2959" y="10144"/>
                </a:lnTo>
                <a:lnTo>
                  <a:pt x="4542" y="12597"/>
                </a:lnTo>
                <a:lnTo>
                  <a:pt x="8182" y="16951"/>
                </a:lnTo>
                <a:lnTo>
                  <a:pt x="9878" y="0"/>
                </a:lnTo>
                <a:lnTo>
                  <a:pt x="9309" y="-4892"/>
                </a:lnTo>
                <a:lnTo>
                  <a:pt x="9309" y="-9805"/>
                </a:lnTo>
                <a:lnTo>
                  <a:pt x="9978" y="-14453"/>
                </a:lnTo>
                <a:lnTo>
                  <a:pt x="11155" y="-18823"/>
                </a:lnTo>
                <a:lnTo>
                  <a:pt x="13147" y="-22467"/>
                </a:lnTo>
                <a:lnTo>
                  <a:pt x="16059" y="-25059"/>
                </a:lnTo>
                <a:lnTo>
                  <a:pt x="19583" y="-26733"/>
                </a:lnTo>
                <a:lnTo>
                  <a:pt x="24339" y="-26733"/>
                </a:lnTo>
                <a:lnTo>
                  <a:pt x="28968" y="-24310"/>
                </a:lnTo>
                <a:lnTo>
                  <a:pt x="33587" y="-20332"/>
                </a:lnTo>
                <a:lnTo>
                  <a:pt x="36010" y="-17247"/>
                </a:lnTo>
                <a:lnTo>
                  <a:pt x="36010" y="2843"/>
                </a:lnTo>
                <a:lnTo>
                  <a:pt x="33252" y="6210"/>
                </a:lnTo>
                <a:lnTo>
                  <a:pt x="29512" y="9712"/>
                </a:lnTo>
                <a:lnTo>
                  <a:pt x="26048" y="11833"/>
                </a:lnTo>
                <a:lnTo>
                  <a:pt x="22693" y="12661"/>
                </a:lnTo>
                <a:lnTo>
                  <a:pt x="19137" y="12661"/>
                </a:lnTo>
                <a:lnTo>
                  <a:pt x="15623" y="10972"/>
                </a:lnTo>
                <a:lnTo>
                  <a:pt x="12801" y="8329"/>
                </a:lnTo>
                <a:lnTo>
                  <a:pt x="13258" y="19822"/>
                </a:lnTo>
                <a:lnTo>
                  <a:pt x="16318" y="20548"/>
                </a:lnTo>
                <a:lnTo>
                  <a:pt x="23211" y="20548"/>
                </a:lnTo>
                <a:lnTo>
                  <a:pt x="26243" y="19735"/>
                </a:lnTo>
                <a:lnTo>
                  <a:pt x="29029" y="18133"/>
                </a:lnTo>
                <a:lnTo>
                  <a:pt x="31790" y="16535"/>
                </a:lnTo>
                <a:lnTo>
                  <a:pt x="34476" y="14298"/>
                </a:lnTo>
                <a:lnTo>
                  <a:pt x="37054" y="114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4102787" y="6454761"/>
            <a:ext cx="42213" cy="54381"/>
          </a:xfrm>
          <a:custGeom>
            <a:avLst/>
            <a:gdLst/>
            <a:ahLst/>
            <a:cxnLst/>
            <a:rect l="l" t="t" r="r" b="b"/>
            <a:pathLst>
              <a:path w="42213" h="54381">
                <a:moveTo>
                  <a:pt x="36064" y="0"/>
                </a:moveTo>
                <a:lnTo>
                  <a:pt x="33187" y="1701"/>
                </a:lnTo>
                <a:lnTo>
                  <a:pt x="33187" y="36802"/>
                </a:lnTo>
                <a:lnTo>
                  <a:pt x="30675" y="39966"/>
                </a:lnTo>
                <a:lnTo>
                  <a:pt x="28309" y="42364"/>
                </a:lnTo>
                <a:lnTo>
                  <a:pt x="23853" y="45643"/>
                </a:lnTo>
                <a:lnTo>
                  <a:pt x="19363" y="46454"/>
                </a:lnTo>
                <a:lnTo>
                  <a:pt x="16106" y="46112"/>
                </a:lnTo>
                <a:lnTo>
                  <a:pt x="13492" y="44740"/>
                </a:lnTo>
                <a:lnTo>
                  <a:pt x="10709" y="41273"/>
                </a:lnTo>
                <a:lnTo>
                  <a:pt x="9654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9" y="748"/>
                </a:lnTo>
                <a:lnTo>
                  <a:pt x="6116" y="0"/>
                </a:lnTo>
                <a:lnTo>
                  <a:pt x="2923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2"/>
                </a:lnTo>
                <a:lnTo>
                  <a:pt x="892" y="41464"/>
                </a:lnTo>
                <a:lnTo>
                  <a:pt x="1497" y="44016"/>
                </a:lnTo>
                <a:lnTo>
                  <a:pt x="3862" y="48157"/>
                </a:lnTo>
                <a:lnTo>
                  <a:pt x="7044" y="51598"/>
                </a:lnTo>
                <a:lnTo>
                  <a:pt x="11512" y="53822"/>
                </a:lnTo>
                <a:lnTo>
                  <a:pt x="14248" y="54381"/>
                </a:lnTo>
                <a:lnTo>
                  <a:pt x="20303" y="54381"/>
                </a:lnTo>
                <a:lnTo>
                  <a:pt x="23061" y="53657"/>
                </a:lnTo>
                <a:lnTo>
                  <a:pt x="25789" y="52195"/>
                </a:lnTo>
                <a:lnTo>
                  <a:pt x="28511" y="50749"/>
                </a:lnTo>
                <a:lnTo>
                  <a:pt x="31258" y="48447"/>
                </a:lnTo>
                <a:lnTo>
                  <a:pt x="34056" y="45286"/>
                </a:lnTo>
                <a:lnTo>
                  <a:pt x="34056" y="52221"/>
                </a:lnTo>
                <a:lnTo>
                  <a:pt x="36619" y="53618"/>
                </a:lnTo>
                <a:lnTo>
                  <a:pt x="39542" y="53618"/>
                </a:lnTo>
                <a:lnTo>
                  <a:pt x="42213" y="51929"/>
                </a:lnTo>
                <a:lnTo>
                  <a:pt x="42213" y="1701"/>
                </a:lnTo>
                <a:lnTo>
                  <a:pt x="41964" y="938"/>
                </a:lnTo>
                <a:lnTo>
                  <a:pt x="39303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4158604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12" y="14544"/>
                </a:lnTo>
                <a:lnTo>
                  <a:pt x="42994" y="11661"/>
                </a:lnTo>
                <a:lnTo>
                  <a:pt x="39970" y="7012"/>
                </a:lnTo>
                <a:lnTo>
                  <a:pt x="36014" y="3164"/>
                </a:lnTo>
                <a:lnTo>
                  <a:pt x="33314" y="1893"/>
                </a:lnTo>
                <a:lnTo>
                  <a:pt x="30603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53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4" y="22720"/>
                </a:lnTo>
                <a:lnTo>
                  <a:pt x="9298" y="22720"/>
                </a:lnTo>
                <a:lnTo>
                  <a:pt x="9720" y="18719"/>
                </a:lnTo>
                <a:lnTo>
                  <a:pt x="10955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9" y="39801"/>
                </a:lnTo>
                <a:lnTo>
                  <a:pt x="2623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68" y="52311"/>
                </a:lnTo>
                <a:lnTo>
                  <a:pt x="13888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80" y="55030"/>
                </a:lnTo>
                <a:lnTo>
                  <a:pt x="33077" y="54306"/>
                </a:lnTo>
                <a:lnTo>
                  <a:pt x="36446" y="53466"/>
                </a:lnTo>
                <a:lnTo>
                  <a:pt x="40258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4" y="44132"/>
                </a:lnTo>
                <a:lnTo>
                  <a:pt x="39552" y="44514"/>
                </a:lnTo>
                <a:lnTo>
                  <a:pt x="36273" y="45824"/>
                </a:lnTo>
                <a:lnTo>
                  <a:pt x="33364" y="46749"/>
                </a:lnTo>
                <a:lnTo>
                  <a:pt x="29721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23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2" y="29466"/>
                </a:lnTo>
                <a:lnTo>
                  <a:pt x="4397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9" y="17424"/>
                </a:lnTo>
                <a:close/>
              </a:path>
              <a:path w="45035" h="55209">
                <a:moveTo>
                  <a:pt x="10955" y="14961"/>
                </a:moveTo>
                <a:lnTo>
                  <a:pt x="12960" y="11887"/>
                </a:lnTo>
                <a:lnTo>
                  <a:pt x="15497" y="9334"/>
                </a:lnTo>
                <a:lnTo>
                  <a:pt x="18853" y="7632"/>
                </a:lnTo>
                <a:lnTo>
                  <a:pt x="23036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4242953" y="6453946"/>
            <a:ext cx="72618" cy="54432"/>
          </a:xfrm>
          <a:custGeom>
            <a:avLst/>
            <a:gdLst/>
            <a:ahLst/>
            <a:cxnLst/>
            <a:rect l="l" t="t" r="r" b="b"/>
            <a:pathLst>
              <a:path w="72618" h="54432">
                <a:moveTo>
                  <a:pt x="63949" y="53694"/>
                </a:moveTo>
                <a:lnTo>
                  <a:pt x="66516" y="54432"/>
                </a:lnTo>
                <a:lnTo>
                  <a:pt x="69759" y="54432"/>
                </a:lnTo>
                <a:lnTo>
                  <a:pt x="72618" y="52743"/>
                </a:lnTo>
                <a:lnTo>
                  <a:pt x="72618" y="18147"/>
                </a:lnTo>
                <a:lnTo>
                  <a:pt x="72345" y="15468"/>
                </a:lnTo>
                <a:lnTo>
                  <a:pt x="71786" y="12917"/>
                </a:lnTo>
                <a:lnTo>
                  <a:pt x="71219" y="10374"/>
                </a:lnTo>
                <a:lnTo>
                  <a:pt x="68954" y="6249"/>
                </a:lnTo>
                <a:lnTo>
                  <a:pt x="65897" y="2833"/>
                </a:lnTo>
                <a:lnTo>
                  <a:pt x="61614" y="572"/>
                </a:lnTo>
                <a:lnTo>
                  <a:pt x="58963" y="0"/>
                </a:lnTo>
                <a:lnTo>
                  <a:pt x="55821" y="0"/>
                </a:lnTo>
                <a:lnTo>
                  <a:pt x="53221" y="176"/>
                </a:lnTo>
                <a:lnTo>
                  <a:pt x="50645" y="889"/>
                </a:lnTo>
                <a:lnTo>
                  <a:pt x="47955" y="2221"/>
                </a:lnTo>
                <a:lnTo>
                  <a:pt x="45172" y="4038"/>
                </a:lnTo>
                <a:lnTo>
                  <a:pt x="42241" y="6565"/>
                </a:lnTo>
                <a:lnTo>
                  <a:pt x="38475" y="8445"/>
                </a:lnTo>
                <a:lnTo>
                  <a:pt x="36878" y="5892"/>
                </a:lnTo>
                <a:lnTo>
                  <a:pt x="33721" y="2757"/>
                </a:lnTo>
                <a:lnTo>
                  <a:pt x="31071" y="1206"/>
                </a:lnTo>
                <a:lnTo>
                  <a:pt x="27842" y="241"/>
                </a:lnTo>
                <a:lnTo>
                  <a:pt x="23978" y="0"/>
                </a:lnTo>
                <a:lnTo>
                  <a:pt x="21329" y="0"/>
                </a:lnTo>
                <a:lnTo>
                  <a:pt x="18719" y="737"/>
                </a:lnTo>
                <a:lnTo>
                  <a:pt x="16127" y="2209"/>
                </a:lnTo>
                <a:lnTo>
                  <a:pt x="13543" y="3683"/>
                </a:lnTo>
                <a:lnTo>
                  <a:pt x="10857" y="5982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6" y="814"/>
                </a:lnTo>
                <a:lnTo>
                  <a:pt x="0" y="2515"/>
                </a:lnTo>
                <a:lnTo>
                  <a:pt x="0" y="52743"/>
                </a:lnTo>
                <a:lnTo>
                  <a:pt x="308" y="53694"/>
                </a:lnTo>
                <a:lnTo>
                  <a:pt x="2861" y="54432"/>
                </a:lnTo>
                <a:lnTo>
                  <a:pt x="6101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36" y="14465"/>
                </a:lnTo>
                <a:lnTo>
                  <a:pt x="15821" y="10439"/>
                </a:lnTo>
                <a:lnTo>
                  <a:pt x="20015" y="7988"/>
                </a:lnTo>
                <a:lnTo>
                  <a:pt x="23756" y="7988"/>
                </a:lnTo>
                <a:lnTo>
                  <a:pt x="26415" y="8992"/>
                </a:lnTo>
                <a:lnTo>
                  <a:pt x="29425" y="11887"/>
                </a:lnTo>
                <a:lnTo>
                  <a:pt x="30826" y="14655"/>
                </a:lnTo>
                <a:lnTo>
                  <a:pt x="31617" y="18147"/>
                </a:lnTo>
                <a:lnTo>
                  <a:pt x="31816" y="22212"/>
                </a:lnTo>
                <a:lnTo>
                  <a:pt x="31816" y="52743"/>
                </a:lnTo>
                <a:lnTo>
                  <a:pt x="32137" y="53694"/>
                </a:lnTo>
                <a:lnTo>
                  <a:pt x="34725" y="54432"/>
                </a:lnTo>
                <a:lnTo>
                  <a:pt x="37867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4" y="14465"/>
                </a:lnTo>
                <a:lnTo>
                  <a:pt x="47674" y="10439"/>
                </a:lnTo>
                <a:lnTo>
                  <a:pt x="51836" y="7988"/>
                </a:lnTo>
                <a:lnTo>
                  <a:pt x="55572" y="7988"/>
                </a:lnTo>
                <a:lnTo>
                  <a:pt x="58254" y="8992"/>
                </a:lnTo>
                <a:lnTo>
                  <a:pt x="61304" y="11887"/>
                </a:lnTo>
                <a:lnTo>
                  <a:pt x="62679" y="14655"/>
                </a:lnTo>
                <a:lnTo>
                  <a:pt x="63406" y="18147"/>
                </a:lnTo>
                <a:lnTo>
                  <a:pt x="63593" y="22212"/>
                </a:lnTo>
                <a:lnTo>
                  <a:pt x="63593" y="52743"/>
                </a:lnTo>
                <a:lnTo>
                  <a:pt x="63949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4328824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11" y="14544"/>
                </a:lnTo>
                <a:lnTo>
                  <a:pt x="42994" y="11661"/>
                </a:lnTo>
                <a:lnTo>
                  <a:pt x="39973" y="7012"/>
                </a:lnTo>
                <a:lnTo>
                  <a:pt x="36013" y="3164"/>
                </a:lnTo>
                <a:lnTo>
                  <a:pt x="33309" y="1893"/>
                </a:lnTo>
                <a:lnTo>
                  <a:pt x="30603" y="637"/>
                </a:lnTo>
                <a:lnTo>
                  <a:pt x="27344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56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3" y="22720"/>
                </a:lnTo>
                <a:lnTo>
                  <a:pt x="9297" y="22720"/>
                </a:lnTo>
                <a:lnTo>
                  <a:pt x="9719" y="18719"/>
                </a:lnTo>
                <a:lnTo>
                  <a:pt x="10953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83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3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5" y="46065"/>
                </a:lnTo>
                <a:lnTo>
                  <a:pt x="8318" y="50598"/>
                </a:lnTo>
                <a:lnTo>
                  <a:pt x="10871" y="52311"/>
                </a:lnTo>
                <a:lnTo>
                  <a:pt x="13888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82" y="55030"/>
                </a:lnTo>
                <a:lnTo>
                  <a:pt x="33075" y="54306"/>
                </a:lnTo>
                <a:lnTo>
                  <a:pt x="36445" y="53466"/>
                </a:lnTo>
                <a:lnTo>
                  <a:pt x="40257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4"/>
                </a:lnTo>
                <a:lnTo>
                  <a:pt x="36272" y="45824"/>
                </a:lnTo>
                <a:lnTo>
                  <a:pt x="33364" y="46749"/>
                </a:lnTo>
                <a:lnTo>
                  <a:pt x="29720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7"/>
                </a:lnTo>
                <a:lnTo>
                  <a:pt x="10111" y="37007"/>
                </a:lnTo>
                <a:lnTo>
                  <a:pt x="9297" y="32259"/>
                </a:lnTo>
                <a:lnTo>
                  <a:pt x="9297" y="29466"/>
                </a:lnTo>
                <a:lnTo>
                  <a:pt x="41532" y="29466"/>
                </a:lnTo>
                <a:lnTo>
                  <a:pt x="4397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9" y="17424"/>
                </a:lnTo>
                <a:close/>
              </a:path>
              <a:path w="45035" h="55209">
                <a:moveTo>
                  <a:pt x="10953" y="14961"/>
                </a:moveTo>
                <a:lnTo>
                  <a:pt x="12962" y="11887"/>
                </a:lnTo>
                <a:lnTo>
                  <a:pt x="15497" y="9334"/>
                </a:lnTo>
                <a:lnTo>
                  <a:pt x="18853" y="7632"/>
                </a:lnTo>
                <a:lnTo>
                  <a:pt x="23035" y="7203"/>
                </a:lnTo>
                <a:lnTo>
                  <a:pt x="27385" y="7203"/>
                </a:lnTo>
                <a:lnTo>
                  <a:pt x="27344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32"/>
                </a:lnTo>
                <a:lnTo>
                  <a:pt x="10953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4384475" y="645393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8" y="42073"/>
                </a:moveTo>
                <a:lnTo>
                  <a:pt x="9975" y="54176"/>
                </a:lnTo>
                <a:lnTo>
                  <a:pt x="14392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0" y="45692"/>
                </a:lnTo>
                <a:lnTo>
                  <a:pt x="9198" y="42073"/>
                </a:lnTo>
                <a:close/>
              </a:path>
              <a:path w="22924" h="55206">
                <a:moveTo>
                  <a:pt x="34635" y="54432"/>
                </a:moveTo>
                <a:lnTo>
                  <a:pt x="37311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49" y="4838"/>
                </a:lnTo>
                <a:lnTo>
                  <a:pt x="32331" y="2056"/>
                </a:lnTo>
                <a:lnTo>
                  <a:pt x="27406" y="417"/>
                </a:lnTo>
                <a:lnTo>
                  <a:pt x="24397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2" y="900"/>
                </a:lnTo>
                <a:lnTo>
                  <a:pt x="10173" y="1879"/>
                </a:lnTo>
                <a:lnTo>
                  <a:pt x="7240" y="3021"/>
                </a:lnTo>
                <a:lnTo>
                  <a:pt x="3502" y="5356"/>
                </a:lnTo>
                <a:lnTo>
                  <a:pt x="2387" y="8176"/>
                </a:lnTo>
                <a:lnTo>
                  <a:pt x="2686" y="11490"/>
                </a:lnTo>
                <a:lnTo>
                  <a:pt x="5270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08" y="8305"/>
                </a:lnTo>
                <a:lnTo>
                  <a:pt x="17860" y="7477"/>
                </a:lnTo>
                <a:lnTo>
                  <a:pt x="22147" y="7477"/>
                </a:lnTo>
                <a:lnTo>
                  <a:pt x="25300" y="8241"/>
                </a:lnTo>
                <a:lnTo>
                  <a:pt x="27867" y="9497"/>
                </a:lnTo>
                <a:lnTo>
                  <a:pt x="30280" y="12687"/>
                </a:lnTo>
                <a:lnTo>
                  <a:pt x="31068" y="15671"/>
                </a:lnTo>
                <a:lnTo>
                  <a:pt x="31281" y="19314"/>
                </a:lnTo>
                <a:lnTo>
                  <a:pt x="31281" y="23227"/>
                </a:lnTo>
                <a:lnTo>
                  <a:pt x="20722" y="23227"/>
                </a:lnTo>
                <a:lnTo>
                  <a:pt x="17294" y="23569"/>
                </a:lnTo>
                <a:lnTo>
                  <a:pt x="14245" y="24268"/>
                </a:lnTo>
                <a:lnTo>
                  <a:pt x="11200" y="24941"/>
                </a:lnTo>
                <a:lnTo>
                  <a:pt x="8625" y="25970"/>
                </a:lnTo>
                <a:lnTo>
                  <a:pt x="4417" y="28724"/>
                </a:lnTo>
                <a:lnTo>
                  <a:pt x="1681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10" y="46393"/>
                </a:lnTo>
                <a:lnTo>
                  <a:pt x="3168" y="49885"/>
                </a:lnTo>
                <a:lnTo>
                  <a:pt x="6113" y="52487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0"/>
                </a:lnTo>
                <a:lnTo>
                  <a:pt x="10026" y="35420"/>
                </a:lnTo>
                <a:lnTo>
                  <a:pt x="12675" y="32407"/>
                </a:lnTo>
                <a:lnTo>
                  <a:pt x="15372" y="30934"/>
                </a:lnTo>
                <a:lnTo>
                  <a:pt x="19001" y="30085"/>
                </a:lnTo>
                <a:lnTo>
                  <a:pt x="23605" y="29869"/>
                </a:lnTo>
                <a:lnTo>
                  <a:pt x="31281" y="29869"/>
                </a:lnTo>
                <a:lnTo>
                  <a:pt x="31281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3"/>
                </a:lnTo>
                <a:lnTo>
                  <a:pt x="25326" y="53251"/>
                </a:lnTo>
                <a:lnTo>
                  <a:pt x="27939" y="51941"/>
                </a:lnTo>
                <a:lnTo>
                  <a:pt x="32482" y="47776"/>
                </a:lnTo>
                <a:lnTo>
                  <a:pt x="32482" y="52805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4437104" y="6453946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64" y="20648"/>
                </a:moveTo>
                <a:lnTo>
                  <a:pt x="3898" y="23619"/>
                </a:lnTo>
                <a:lnTo>
                  <a:pt x="7538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49" y="31099"/>
                </a:lnTo>
                <a:lnTo>
                  <a:pt x="19451" y="32255"/>
                </a:lnTo>
                <a:lnTo>
                  <a:pt x="23075" y="34401"/>
                </a:lnTo>
                <a:lnTo>
                  <a:pt x="25440" y="37198"/>
                </a:lnTo>
                <a:lnTo>
                  <a:pt x="25787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2" y="47825"/>
                </a:lnTo>
                <a:lnTo>
                  <a:pt x="13582" y="47825"/>
                </a:lnTo>
                <a:lnTo>
                  <a:pt x="10227" y="47077"/>
                </a:lnTo>
                <a:lnTo>
                  <a:pt x="6177" y="45427"/>
                </a:lnTo>
                <a:lnTo>
                  <a:pt x="3294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98" y="54507"/>
                </a:lnTo>
                <a:lnTo>
                  <a:pt x="12059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68" y="54838"/>
                </a:lnTo>
                <a:lnTo>
                  <a:pt x="23227" y="54140"/>
                </a:lnTo>
                <a:lnTo>
                  <a:pt x="27618" y="52387"/>
                </a:lnTo>
                <a:lnTo>
                  <a:pt x="31021" y="49629"/>
                </a:lnTo>
                <a:lnTo>
                  <a:pt x="33275" y="45935"/>
                </a:lnTo>
                <a:lnTo>
                  <a:pt x="34649" y="41630"/>
                </a:lnTo>
                <a:lnTo>
                  <a:pt x="34649" y="36903"/>
                </a:lnTo>
                <a:lnTo>
                  <a:pt x="33599" y="33487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22" y="24508"/>
                </a:lnTo>
                <a:lnTo>
                  <a:pt x="19166" y="23252"/>
                </a:lnTo>
                <a:lnTo>
                  <a:pt x="16192" y="22057"/>
                </a:lnTo>
                <a:lnTo>
                  <a:pt x="12552" y="19900"/>
                </a:lnTo>
                <a:lnTo>
                  <a:pt x="10152" y="17081"/>
                </a:lnTo>
                <a:lnTo>
                  <a:pt x="9791" y="14400"/>
                </a:lnTo>
                <a:lnTo>
                  <a:pt x="10360" y="11490"/>
                </a:lnTo>
                <a:lnTo>
                  <a:pt x="12790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48" y="8608"/>
                </a:lnTo>
                <a:lnTo>
                  <a:pt x="29315" y="10374"/>
                </a:lnTo>
                <a:lnTo>
                  <a:pt x="32125" y="8557"/>
                </a:lnTo>
                <a:lnTo>
                  <a:pt x="32076" y="5864"/>
                </a:lnTo>
                <a:lnTo>
                  <a:pt x="30491" y="2994"/>
                </a:lnTo>
                <a:lnTo>
                  <a:pt x="27543" y="1508"/>
                </a:lnTo>
                <a:lnTo>
                  <a:pt x="24264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70" y="406"/>
                </a:lnTo>
                <a:lnTo>
                  <a:pt x="11228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15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4484076" y="6454761"/>
            <a:ext cx="42214" cy="54381"/>
          </a:xfrm>
          <a:custGeom>
            <a:avLst/>
            <a:gdLst/>
            <a:ahLst/>
            <a:cxnLst/>
            <a:rect l="l" t="t" r="r" b="b"/>
            <a:pathLst>
              <a:path w="42214" h="54381">
                <a:moveTo>
                  <a:pt x="36061" y="0"/>
                </a:moveTo>
                <a:lnTo>
                  <a:pt x="33188" y="1701"/>
                </a:lnTo>
                <a:lnTo>
                  <a:pt x="33188" y="36802"/>
                </a:lnTo>
                <a:lnTo>
                  <a:pt x="30675" y="39966"/>
                </a:lnTo>
                <a:lnTo>
                  <a:pt x="28324" y="42364"/>
                </a:lnTo>
                <a:lnTo>
                  <a:pt x="23868" y="45643"/>
                </a:lnTo>
                <a:lnTo>
                  <a:pt x="19364" y="46454"/>
                </a:lnTo>
                <a:lnTo>
                  <a:pt x="16107" y="46112"/>
                </a:lnTo>
                <a:lnTo>
                  <a:pt x="13493" y="44740"/>
                </a:lnTo>
                <a:lnTo>
                  <a:pt x="10711" y="41273"/>
                </a:lnTo>
                <a:lnTo>
                  <a:pt x="9655" y="37997"/>
                </a:lnTo>
                <a:lnTo>
                  <a:pt x="9025" y="33882"/>
                </a:lnTo>
                <a:lnTo>
                  <a:pt x="9025" y="1701"/>
                </a:lnTo>
                <a:lnTo>
                  <a:pt x="8665" y="748"/>
                </a:lnTo>
                <a:lnTo>
                  <a:pt x="6117" y="0"/>
                </a:lnTo>
                <a:lnTo>
                  <a:pt x="2923" y="0"/>
                </a:lnTo>
                <a:lnTo>
                  <a:pt x="0" y="1701"/>
                </a:lnTo>
                <a:lnTo>
                  <a:pt x="0" y="35812"/>
                </a:lnTo>
                <a:lnTo>
                  <a:pt x="299" y="38922"/>
                </a:lnTo>
                <a:lnTo>
                  <a:pt x="904" y="41464"/>
                </a:lnTo>
                <a:lnTo>
                  <a:pt x="1498" y="44016"/>
                </a:lnTo>
                <a:lnTo>
                  <a:pt x="3863" y="48157"/>
                </a:lnTo>
                <a:lnTo>
                  <a:pt x="7042" y="51598"/>
                </a:lnTo>
                <a:lnTo>
                  <a:pt x="11513" y="53822"/>
                </a:lnTo>
                <a:lnTo>
                  <a:pt x="14249" y="54381"/>
                </a:lnTo>
                <a:lnTo>
                  <a:pt x="20304" y="54381"/>
                </a:lnTo>
                <a:lnTo>
                  <a:pt x="23061" y="53657"/>
                </a:lnTo>
                <a:lnTo>
                  <a:pt x="25783" y="52195"/>
                </a:lnTo>
                <a:lnTo>
                  <a:pt x="28512" y="50749"/>
                </a:lnTo>
                <a:lnTo>
                  <a:pt x="31259" y="48447"/>
                </a:lnTo>
                <a:lnTo>
                  <a:pt x="34056" y="45286"/>
                </a:lnTo>
                <a:lnTo>
                  <a:pt x="34056" y="52221"/>
                </a:lnTo>
                <a:lnTo>
                  <a:pt x="36630" y="53618"/>
                </a:lnTo>
                <a:lnTo>
                  <a:pt x="39542" y="53618"/>
                </a:lnTo>
                <a:lnTo>
                  <a:pt x="42214" y="51929"/>
                </a:lnTo>
                <a:lnTo>
                  <a:pt x="42214" y="1701"/>
                </a:lnTo>
                <a:lnTo>
                  <a:pt x="41965" y="938"/>
                </a:lnTo>
                <a:lnTo>
                  <a:pt x="39305" y="0"/>
                </a:lnTo>
                <a:lnTo>
                  <a:pt x="360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4543149" y="645394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3"/>
                </a:moveTo>
                <a:lnTo>
                  <a:pt x="0" y="52744"/>
                </a:lnTo>
                <a:lnTo>
                  <a:pt x="323" y="53694"/>
                </a:lnTo>
                <a:lnTo>
                  <a:pt x="2868" y="54432"/>
                </a:lnTo>
                <a:lnTo>
                  <a:pt x="6116" y="54432"/>
                </a:lnTo>
                <a:lnTo>
                  <a:pt x="8978" y="52744"/>
                </a:lnTo>
                <a:lnTo>
                  <a:pt x="8978" y="19710"/>
                </a:lnTo>
                <a:lnTo>
                  <a:pt x="10248" y="17665"/>
                </a:lnTo>
                <a:lnTo>
                  <a:pt x="12456" y="14514"/>
                </a:lnTo>
                <a:lnTo>
                  <a:pt x="14522" y="11963"/>
                </a:lnTo>
                <a:lnTo>
                  <a:pt x="17355" y="9640"/>
                </a:lnTo>
                <a:lnTo>
                  <a:pt x="19991" y="8712"/>
                </a:lnTo>
                <a:lnTo>
                  <a:pt x="23014" y="8928"/>
                </a:lnTo>
                <a:lnTo>
                  <a:pt x="25787" y="9752"/>
                </a:lnTo>
                <a:lnTo>
                  <a:pt x="28522" y="8431"/>
                </a:lnTo>
                <a:lnTo>
                  <a:pt x="28573" y="3276"/>
                </a:lnTo>
                <a:lnTo>
                  <a:pt x="26222" y="712"/>
                </a:lnTo>
                <a:lnTo>
                  <a:pt x="23101" y="90"/>
                </a:lnTo>
                <a:lnTo>
                  <a:pt x="20436" y="0"/>
                </a:lnTo>
                <a:lnTo>
                  <a:pt x="17334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11" y="9817"/>
                </a:lnTo>
                <a:lnTo>
                  <a:pt x="8111" y="2221"/>
                </a:lnTo>
                <a:lnTo>
                  <a:pt x="5544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4578879" y="6453943"/>
            <a:ext cx="45039" cy="55209"/>
          </a:xfrm>
          <a:custGeom>
            <a:avLst/>
            <a:gdLst/>
            <a:ahLst/>
            <a:cxnLst/>
            <a:rect l="l" t="t" r="r" b="b"/>
            <a:pathLst>
              <a:path w="45039" h="55209">
                <a:moveTo>
                  <a:pt x="44643" y="17424"/>
                </a:moveTo>
                <a:lnTo>
                  <a:pt x="43826" y="14544"/>
                </a:lnTo>
                <a:lnTo>
                  <a:pt x="43009" y="11661"/>
                </a:lnTo>
                <a:lnTo>
                  <a:pt x="39988" y="7012"/>
                </a:lnTo>
                <a:lnTo>
                  <a:pt x="36024" y="3164"/>
                </a:lnTo>
                <a:lnTo>
                  <a:pt x="33328" y="1893"/>
                </a:lnTo>
                <a:lnTo>
                  <a:pt x="30618" y="637"/>
                </a:lnTo>
                <a:lnTo>
                  <a:pt x="27349" y="0"/>
                </a:lnTo>
                <a:lnTo>
                  <a:pt x="27396" y="7203"/>
                </a:lnTo>
                <a:lnTo>
                  <a:pt x="30653" y="8586"/>
                </a:lnTo>
                <a:lnTo>
                  <a:pt x="32871" y="11343"/>
                </a:lnTo>
                <a:lnTo>
                  <a:pt x="35085" y="14086"/>
                </a:lnTo>
                <a:lnTo>
                  <a:pt x="36130" y="17881"/>
                </a:lnTo>
                <a:lnTo>
                  <a:pt x="36014" y="22720"/>
                </a:lnTo>
                <a:lnTo>
                  <a:pt x="9309" y="22720"/>
                </a:lnTo>
                <a:lnTo>
                  <a:pt x="9730" y="18719"/>
                </a:lnTo>
                <a:lnTo>
                  <a:pt x="10968" y="14961"/>
                </a:lnTo>
                <a:lnTo>
                  <a:pt x="13766" y="1932"/>
                </a:lnTo>
                <a:lnTo>
                  <a:pt x="10872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9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7" y="46065"/>
                </a:lnTo>
                <a:lnTo>
                  <a:pt x="8333" y="50598"/>
                </a:lnTo>
                <a:lnTo>
                  <a:pt x="10882" y="52311"/>
                </a:lnTo>
                <a:lnTo>
                  <a:pt x="13902" y="53466"/>
                </a:lnTo>
                <a:lnTo>
                  <a:pt x="16937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7" y="55030"/>
                </a:lnTo>
                <a:lnTo>
                  <a:pt x="33091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8" y="44514"/>
                </a:lnTo>
                <a:lnTo>
                  <a:pt x="36273" y="45824"/>
                </a:lnTo>
                <a:lnTo>
                  <a:pt x="33375" y="46749"/>
                </a:lnTo>
                <a:lnTo>
                  <a:pt x="29735" y="47523"/>
                </a:lnTo>
                <a:lnTo>
                  <a:pt x="25330" y="47729"/>
                </a:lnTo>
                <a:lnTo>
                  <a:pt x="22369" y="47729"/>
                </a:lnTo>
                <a:lnTo>
                  <a:pt x="17826" y="46432"/>
                </a:lnTo>
                <a:lnTo>
                  <a:pt x="14130" y="44348"/>
                </a:lnTo>
                <a:lnTo>
                  <a:pt x="11577" y="41147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50" y="29466"/>
                </a:lnTo>
                <a:lnTo>
                  <a:pt x="43988" y="28552"/>
                </a:lnTo>
                <a:lnTo>
                  <a:pt x="45039" y="25452"/>
                </a:lnTo>
                <a:lnTo>
                  <a:pt x="45039" y="20499"/>
                </a:lnTo>
                <a:lnTo>
                  <a:pt x="44643" y="17424"/>
                </a:lnTo>
                <a:close/>
              </a:path>
              <a:path w="45039" h="55209">
                <a:moveTo>
                  <a:pt x="10968" y="14961"/>
                </a:moveTo>
                <a:lnTo>
                  <a:pt x="12978" y="11887"/>
                </a:lnTo>
                <a:lnTo>
                  <a:pt x="15515" y="9334"/>
                </a:lnTo>
                <a:lnTo>
                  <a:pt x="18870" y="7632"/>
                </a:lnTo>
                <a:lnTo>
                  <a:pt x="23044" y="7203"/>
                </a:lnTo>
                <a:lnTo>
                  <a:pt x="27396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4633930" y="645394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48"/>
                </a:moveTo>
                <a:lnTo>
                  <a:pt x="3914" y="23619"/>
                </a:lnTo>
                <a:lnTo>
                  <a:pt x="7552" y="26910"/>
                </a:lnTo>
                <a:lnTo>
                  <a:pt x="10487" y="28511"/>
                </a:lnTo>
                <a:lnTo>
                  <a:pt x="13533" y="29855"/>
                </a:lnTo>
                <a:lnTo>
                  <a:pt x="16564" y="31099"/>
                </a:lnTo>
                <a:lnTo>
                  <a:pt x="19465" y="32255"/>
                </a:lnTo>
                <a:lnTo>
                  <a:pt x="23091" y="34401"/>
                </a:lnTo>
                <a:lnTo>
                  <a:pt x="25445" y="37198"/>
                </a:lnTo>
                <a:lnTo>
                  <a:pt x="25791" y="39801"/>
                </a:lnTo>
                <a:lnTo>
                  <a:pt x="25557" y="42364"/>
                </a:lnTo>
                <a:lnTo>
                  <a:pt x="22965" y="45845"/>
                </a:lnTo>
                <a:lnTo>
                  <a:pt x="19761" y="47318"/>
                </a:lnTo>
                <a:lnTo>
                  <a:pt x="17147" y="47825"/>
                </a:lnTo>
                <a:lnTo>
                  <a:pt x="13597" y="47825"/>
                </a:lnTo>
                <a:lnTo>
                  <a:pt x="10228" y="47077"/>
                </a:lnTo>
                <a:lnTo>
                  <a:pt x="6181" y="45427"/>
                </a:lnTo>
                <a:lnTo>
                  <a:pt x="3308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27"/>
                </a:lnTo>
                <a:lnTo>
                  <a:pt x="3049" y="52387"/>
                </a:lnTo>
                <a:lnTo>
                  <a:pt x="6243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2" y="55205"/>
                </a:lnTo>
                <a:lnTo>
                  <a:pt x="18287" y="55205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3" y="52387"/>
                </a:lnTo>
                <a:lnTo>
                  <a:pt x="31036" y="49629"/>
                </a:lnTo>
                <a:lnTo>
                  <a:pt x="33279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602" y="33487"/>
                </a:lnTo>
                <a:lnTo>
                  <a:pt x="31954" y="30581"/>
                </a:lnTo>
                <a:lnTo>
                  <a:pt x="28303" y="27406"/>
                </a:lnTo>
                <a:lnTo>
                  <a:pt x="25294" y="25844"/>
                </a:lnTo>
                <a:lnTo>
                  <a:pt x="22237" y="24508"/>
                </a:lnTo>
                <a:lnTo>
                  <a:pt x="19180" y="23252"/>
                </a:lnTo>
                <a:lnTo>
                  <a:pt x="16207" y="22057"/>
                </a:lnTo>
                <a:lnTo>
                  <a:pt x="12553" y="19900"/>
                </a:lnTo>
                <a:lnTo>
                  <a:pt x="10163" y="17081"/>
                </a:lnTo>
                <a:lnTo>
                  <a:pt x="9795" y="14400"/>
                </a:lnTo>
                <a:lnTo>
                  <a:pt x="10375" y="11490"/>
                </a:lnTo>
                <a:lnTo>
                  <a:pt x="12801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61" y="7350"/>
                </a:lnTo>
                <a:lnTo>
                  <a:pt x="25963" y="8608"/>
                </a:lnTo>
                <a:lnTo>
                  <a:pt x="29329" y="10374"/>
                </a:lnTo>
                <a:lnTo>
                  <a:pt x="32137" y="8557"/>
                </a:lnTo>
                <a:lnTo>
                  <a:pt x="32080" y="5864"/>
                </a:lnTo>
                <a:lnTo>
                  <a:pt x="30506" y="2994"/>
                </a:lnTo>
                <a:lnTo>
                  <a:pt x="27559" y="1508"/>
                </a:lnTo>
                <a:lnTo>
                  <a:pt x="24268" y="557"/>
                </a:lnTo>
                <a:lnTo>
                  <a:pt x="21654" y="111"/>
                </a:lnTo>
                <a:lnTo>
                  <a:pt x="16070" y="0"/>
                </a:lnTo>
                <a:lnTo>
                  <a:pt x="13472" y="406"/>
                </a:lnTo>
                <a:lnTo>
                  <a:pt x="11243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29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4703249" y="645393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7" y="42073"/>
                </a:moveTo>
                <a:lnTo>
                  <a:pt x="9974" y="54176"/>
                </a:lnTo>
                <a:lnTo>
                  <a:pt x="14399" y="55206"/>
                </a:lnTo>
                <a:lnTo>
                  <a:pt x="19907" y="55206"/>
                </a:lnTo>
                <a:lnTo>
                  <a:pt x="22924" y="47393"/>
                </a:lnTo>
                <a:lnTo>
                  <a:pt x="18384" y="48006"/>
                </a:lnTo>
                <a:lnTo>
                  <a:pt x="15486" y="48006"/>
                </a:lnTo>
                <a:lnTo>
                  <a:pt x="11612" y="45692"/>
                </a:lnTo>
                <a:lnTo>
                  <a:pt x="9197" y="42073"/>
                </a:lnTo>
                <a:close/>
              </a:path>
              <a:path w="22924" h="55206">
                <a:moveTo>
                  <a:pt x="34637" y="54432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5" y="8380"/>
                </a:lnTo>
                <a:lnTo>
                  <a:pt x="35848" y="4838"/>
                </a:lnTo>
                <a:lnTo>
                  <a:pt x="32334" y="2056"/>
                </a:lnTo>
                <a:lnTo>
                  <a:pt x="27406" y="417"/>
                </a:lnTo>
                <a:lnTo>
                  <a:pt x="24400" y="0"/>
                </a:lnTo>
                <a:lnTo>
                  <a:pt x="20882" y="0"/>
                </a:lnTo>
                <a:lnTo>
                  <a:pt x="17132" y="187"/>
                </a:lnTo>
                <a:lnTo>
                  <a:pt x="13445" y="900"/>
                </a:lnTo>
                <a:lnTo>
                  <a:pt x="10176" y="1879"/>
                </a:lnTo>
                <a:lnTo>
                  <a:pt x="7242" y="3021"/>
                </a:lnTo>
                <a:lnTo>
                  <a:pt x="3502" y="5356"/>
                </a:lnTo>
                <a:lnTo>
                  <a:pt x="2390" y="8176"/>
                </a:lnTo>
                <a:lnTo>
                  <a:pt x="2684" y="11490"/>
                </a:lnTo>
                <a:lnTo>
                  <a:pt x="5273" y="12405"/>
                </a:lnTo>
                <a:lnTo>
                  <a:pt x="8167" y="10731"/>
                </a:lnTo>
                <a:lnTo>
                  <a:pt x="10817" y="9436"/>
                </a:lnTo>
                <a:lnTo>
                  <a:pt x="14114" y="8305"/>
                </a:lnTo>
                <a:lnTo>
                  <a:pt x="17862" y="7477"/>
                </a:lnTo>
                <a:lnTo>
                  <a:pt x="22146" y="7477"/>
                </a:lnTo>
                <a:lnTo>
                  <a:pt x="25303" y="8241"/>
                </a:lnTo>
                <a:lnTo>
                  <a:pt x="27867" y="9497"/>
                </a:lnTo>
                <a:lnTo>
                  <a:pt x="30279" y="12687"/>
                </a:lnTo>
                <a:lnTo>
                  <a:pt x="31074" y="15671"/>
                </a:lnTo>
                <a:lnTo>
                  <a:pt x="31283" y="19314"/>
                </a:lnTo>
                <a:lnTo>
                  <a:pt x="31283" y="23227"/>
                </a:lnTo>
                <a:lnTo>
                  <a:pt x="20721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6" y="24941"/>
                </a:lnTo>
                <a:lnTo>
                  <a:pt x="8628" y="25970"/>
                </a:lnTo>
                <a:lnTo>
                  <a:pt x="4417" y="28724"/>
                </a:lnTo>
                <a:lnTo>
                  <a:pt x="1684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4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25" y="35420"/>
                </a:lnTo>
                <a:lnTo>
                  <a:pt x="12674" y="32407"/>
                </a:lnTo>
                <a:lnTo>
                  <a:pt x="15374" y="30934"/>
                </a:lnTo>
                <a:lnTo>
                  <a:pt x="19004" y="30085"/>
                </a:lnTo>
                <a:lnTo>
                  <a:pt x="23604" y="29869"/>
                </a:lnTo>
                <a:lnTo>
                  <a:pt x="31283" y="29869"/>
                </a:lnTo>
                <a:lnTo>
                  <a:pt x="31283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7" y="55206"/>
                </a:lnTo>
                <a:lnTo>
                  <a:pt x="22689" y="54543"/>
                </a:lnTo>
                <a:lnTo>
                  <a:pt x="25328" y="53251"/>
                </a:lnTo>
                <a:lnTo>
                  <a:pt x="27938" y="51941"/>
                </a:lnTo>
                <a:lnTo>
                  <a:pt x="32485" y="47776"/>
                </a:lnTo>
                <a:lnTo>
                  <a:pt x="32485" y="52805"/>
                </a:lnTo>
                <a:lnTo>
                  <a:pt x="34637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4759793" y="645394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4"/>
                </a:lnTo>
                <a:lnTo>
                  <a:pt x="321" y="53694"/>
                </a:lnTo>
                <a:lnTo>
                  <a:pt x="2870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50" y="17665"/>
                </a:lnTo>
                <a:lnTo>
                  <a:pt x="12452" y="14514"/>
                </a:lnTo>
                <a:lnTo>
                  <a:pt x="14518" y="11963"/>
                </a:lnTo>
                <a:lnTo>
                  <a:pt x="17355" y="9640"/>
                </a:lnTo>
                <a:lnTo>
                  <a:pt x="19991" y="8712"/>
                </a:lnTo>
                <a:lnTo>
                  <a:pt x="23011" y="8928"/>
                </a:lnTo>
                <a:lnTo>
                  <a:pt x="25783" y="9752"/>
                </a:lnTo>
                <a:lnTo>
                  <a:pt x="28522" y="8431"/>
                </a:lnTo>
                <a:lnTo>
                  <a:pt x="28569" y="3276"/>
                </a:lnTo>
                <a:lnTo>
                  <a:pt x="26219" y="712"/>
                </a:lnTo>
                <a:lnTo>
                  <a:pt x="23101" y="90"/>
                </a:lnTo>
                <a:lnTo>
                  <a:pt x="20438" y="0"/>
                </a:lnTo>
                <a:lnTo>
                  <a:pt x="17330" y="712"/>
                </a:lnTo>
                <a:lnTo>
                  <a:pt x="14188" y="2653"/>
                </a:lnTo>
                <a:lnTo>
                  <a:pt x="10721" y="6170"/>
                </a:lnTo>
                <a:lnTo>
                  <a:pt x="8107" y="9817"/>
                </a:lnTo>
                <a:lnTo>
                  <a:pt x="8107" y="2221"/>
                </a:lnTo>
                <a:lnTo>
                  <a:pt x="5544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4795527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40" y="17424"/>
                </a:moveTo>
                <a:lnTo>
                  <a:pt x="43822" y="14544"/>
                </a:lnTo>
                <a:lnTo>
                  <a:pt x="43006" y="11661"/>
                </a:lnTo>
                <a:lnTo>
                  <a:pt x="39982" y="7012"/>
                </a:lnTo>
                <a:lnTo>
                  <a:pt x="36021" y="3164"/>
                </a:lnTo>
                <a:lnTo>
                  <a:pt x="33320" y="1893"/>
                </a:lnTo>
                <a:lnTo>
                  <a:pt x="30614" y="637"/>
                </a:lnTo>
                <a:lnTo>
                  <a:pt x="27341" y="0"/>
                </a:lnTo>
                <a:lnTo>
                  <a:pt x="27396" y="7203"/>
                </a:lnTo>
                <a:lnTo>
                  <a:pt x="30646" y="8586"/>
                </a:lnTo>
                <a:lnTo>
                  <a:pt x="32863" y="11343"/>
                </a:lnTo>
                <a:lnTo>
                  <a:pt x="35082" y="14086"/>
                </a:lnTo>
                <a:lnTo>
                  <a:pt x="36122" y="17881"/>
                </a:lnTo>
                <a:lnTo>
                  <a:pt x="36010" y="22720"/>
                </a:lnTo>
                <a:lnTo>
                  <a:pt x="9306" y="22720"/>
                </a:lnTo>
                <a:lnTo>
                  <a:pt x="9726" y="18719"/>
                </a:lnTo>
                <a:lnTo>
                  <a:pt x="10965" y="14961"/>
                </a:lnTo>
                <a:lnTo>
                  <a:pt x="13762" y="1932"/>
                </a:lnTo>
                <a:lnTo>
                  <a:pt x="10868" y="3214"/>
                </a:lnTo>
                <a:lnTo>
                  <a:pt x="8388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29" y="36374"/>
                </a:lnTo>
                <a:lnTo>
                  <a:pt x="1579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900" y="53466"/>
                </a:lnTo>
                <a:lnTo>
                  <a:pt x="16934" y="54622"/>
                </a:lnTo>
                <a:lnTo>
                  <a:pt x="20448" y="55209"/>
                </a:lnTo>
                <a:lnTo>
                  <a:pt x="24472" y="55209"/>
                </a:lnTo>
                <a:lnTo>
                  <a:pt x="28990" y="55030"/>
                </a:lnTo>
                <a:lnTo>
                  <a:pt x="33087" y="54306"/>
                </a:lnTo>
                <a:lnTo>
                  <a:pt x="36442" y="53466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4" y="44132"/>
                </a:lnTo>
                <a:lnTo>
                  <a:pt x="39560" y="44514"/>
                </a:lnTo>
                <a:lnTo>
                  <a:pt x="36269" y="45824"/>
                </a:lnTo>
                <a:lnTo>
                  <a:pt x="33371" y="46749"/>
                </a:lnTo>
                <a:lnTo>
                  <a:pt x="29731" y="47523"/>
                </a:lnTo>
                <a:lnTo>
                  <a:pt x="25326" y="47729"/>
                </a:lnTo>
                <a:lnTo>
                  <a:pt x="22367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23" y="37007"/>
                </a:lnTo>
                <a:lnTo>
                  <a:pt x="9306" y="32259"/>
                </a:lnTo>
                <a:lnTo>
                  <a:pt x="9306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40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09" y="9334"/>
                </a:lnTo>
                <a:lnTo>
                  <a:pt x="18864" y="7632"/>
                </a:lnTo>
                <a:lnTo>
                  <a:pt x="23036" y="7203"/>
                </a:lnTo>
                <a:lnTo>
                  <a:pt x="27396" y="7203"/>
                </a:lnTo>
                <a:lnTo>
                  <a:pt x="27341" y="0"/>
                </a:lnTo>
                <a:lnTo>
                  <a:pt x="19904" y="0"/>
                </a:lnTo>
                <a:lnTo>
                  <a:pt x="16675" y="647"/>
                </a:lnTo>
                <a:lnTo>
                  <a:pt x="13762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4876563" y="645393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7" y="42073"/>
                </a:moveTo>
                <a:lnTo>
                  <a:pt x="9975" y="54176"/>
                </a:lnTo>
                <a:lnTo>
                  <a:pt x="14399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4" y="48006"/>
                </a:lnTo>
                <a:lnTo>
                  <a:pt x="15487" y="48006"/>
                </a:lnTo>
                <a:lnTo>
                  <a:pt x="11612" y="45692"/>
                </a:lnTo>
                <a:lnTo>
                  <a:pt x="9197" y="42073"/>
                </a:lnTo>
                <a:close/>
              </a:path>
              <a:path w="22924" h="55206">
                <a:moveTo>
                  <a:pt x="34639" y="54432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7" y="8380"/>
                </a:lnTo>
                <a:lnTo>
                  <a:pt x="35848" y="4838"/>
                </a:lnTo>
                <a:lnTo>
                  <a:pt x="32335" y="2056"/>
                </a:lnTo>
                <a:lnTo>
                  <a:pt x="2740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32" y="187"/>
                </a:lnTo>
                <a:lnTo>
                  <a:pt x="13445" y="900"/>
                </a:lnTo>
                <a:lnTo>
                  <a:pt x="10176" y="1879"/>
                </a:lnTo>
                <a:lnTo>
                  <a:pt x="7242" y="3021"/>
                </a:lnTo>
                <a:lnTo>
                  <a:pt x="3502" y="5356"/>
                </a:lnTo>
                <a:lnTo>
                  <a:pt x="2390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68" y="10731"/>
                </a:lnTo>
                <a:lnTo>
                  <a:pt x="10817" y="9436"/>
                </a:lnTo>
                <a:lnTo>
                  <a:pt x="14112" y="8305"/>
                </a:lnTo>
                <a:lnTo>
                  <a:pt x="17862" y="7477"/>
                </a:lnTo>
                <a:lnTo>
                  <a:pt x="22147" y="7477"/>
                </a:lnTo>
                <a:lnTo>
                  <a:pt x="25304" y="8241"/>
                </a:lnTo>
                <a:lnTo>
                  <a:pt x="27867" y="9497"/>
                </a:lnTo>
                <a:lnTo>
                  <a:pt x="30279" y="12687"/>
                </a:lnTo>
                <a:lnTo>
                  <a:pt x="31075" y="15671"/>
                </a:lnTo>
                <a:lnTo>
                  <a:pt x="31280" y="19314"/>
                </a:lnTo>
                <a:lnTo>
                  <a:pt x="31280" y="23227"/>
                </a:lnTo>
                <a:lnTo>
                  <a:pt x="20721" y="23227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84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75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25" y="35420"/>
                </a:lnTo>
                <a:lnTo>
                  <a:pt x="12675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5" y="29869"/>
                </a:lnTo>
                <a:lnTo>
                  <a:pt x="31280" y="29869"/>
                </a:lnTo>
                <a:lnTo>
                  <a:pt x="31280" y="40525"/>
                </a:lnTo>
                <a:lnTo>
                  <a:pt x="26949" y="44942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3"/>
                </a:lnTo>
                <a:lnTo>
                  <a:pt x="25328" y="53251"/>
                </a:lnTo>
                <a:lnTo>
                  <a:pt x="27939" y="51941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4930009" y="6488603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3258" y="19822"/>
                </a:moveTo>
                <a:lnTo>
                  <a:pt x="12801" y="8329"/>
                </a:lnTo>
                <a:lnTo>
                  <a:pt x="10915" y="4571"/>
                </a:lnTo>
                <a:lnTo>
                  <a:pt x="9878" y="0"/>
                </a:lnTo>
                <a:lnTo>
                  <a:pt x="8182" y="16951"/>
                </a:lnTo>
                <a:lnTo>
                  <a:pt x="13258" y="19822"/>
                </a:lnTo>
                <a:close/>
              </a:path>
              <a:path w="13258" h="77810">
                <a:moveTo>
                  <a:pt x="37054" y="11441"/>
                </a:moveTo>
                <a:lnTo>
                  <a:pt x="37127" y="18641"/>
                </a:lnTo>
                <a:lnTo>
                  <a:pt x="39737" y="19771"/>
                </a:lnTo>
                <a:lnTo>
                  <a:pt x="42462" y="19771"/>
                </a:lnTo>
                <a:lnTo>
                  <a:pt x="45035" y="18083"/>
                </a:lnTo>
                <a:lnTo>
                  <a:pt x="45035" y="-56249"/>
                </a:lnTo>
                <a:lnTo>
                  <a:pt x="44801" y="-57012"/>
                </a:lnTo>
                <a:lnTo>
                  <a:pt x="42127" y="-57988"/>
                </a:lnTo>
                <a:lnTo>
                  <a:pt x="38883" y="-57988"/>
                </a:lnTo>
                <a:lnTo>
                  <a:pt x="36010" y="-56249"/>
                </a:lnTo>
                <a:lnTo>
                  <a:pt x="36010" y="-27064"/>
                </a:lnTo>
                <a:lnTo>
                  <a:pt x="31344" y="-31446"/>
                </a:lnTo>
                <a:lnTo>
                  <a:pt x="26593" y="-34013"/>
                </a:lnTo>
                <a:lnTo>
                  <a:pt x="23968" y="-34660"/>
                </a:lnTo>
                <a:lnTo>
                  <a:pt x="17665" y="-34660"/>
                </a:lnTo>
                <a:lnTo>
                  <a:pt x="14620" y="-33987"/>
                </a:lnTo>
                <a:lnTo>
                  <a:pt x="12009" y="-32677"/>
                </a:lnTo>
                <a:lnTo>
                  <a:pt x="9371" y="-31344"/>
                </a:lnTo>
                <a:lnTo>
                  <a:pt x="7164" y="-29465"/>
                </a:lnTo>
                <a:lnTo>
                  <a:pt x="3614" y="-24551"/>
                </a:lnTo>
                <a:lnTo>
                  <a:pt x="2264" y="-21592"/>
                </a:lnTo>
                <a:lnTo>
                  <a:pt x="1361" y="-18097"/>
                </a:lnTo>
                <a:lnTo>
                  <a:pt x="457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6" y="698"/>
                </a:lnTo>
                <a:lnTo>
                  <a:pt x="1087" y="3999"/>
                </a:lnTo>
                <a:lnTo>
                  <a:pt x="1807" y="7289"/>
                </a:lnTo>
                <a:lnTo>
                  <a:pt x="2973" y="10144"/>
                </a:lnTo>
                <a:lnTo>
                  <a:pt x="4542" y="12597"/>
                </a:lnTo>
                <a:lnTo>
                  <a:pt x="8182" y="16951"/>
                </a:lnTo>
                <a:lnTo>
                  <a:pt x="9878" y="0"/>
                </a:lnTo>
                <a:lnTo>
                  <a:pt x="9309" y="-4892"/>
                </a:lnTo>
                <a:lnTo>
                  <a:pt x="9309" y="-9805"/>
                </a:lnTo>
                <a:lnTo>
                  <a:pt x="9975" y="-14453"/>
                </a:lnTo>
                <a:lnTo>
                  <a:pt x="11153" y="-18823"/>
                </a:lnTo>
                <a:lnTo>
                  <a:pt x="13143" y="-22467"/>
                </a:lnTo>
                <a:lnTo>
                  <a:pt x="16056" y="-25059"/>
                </a:lnTo>
                <a:lnTo>
                  <a:pt x="19583" y="-26733"/>
                </a:lnTo>
                <a:lnTo>
                  <a:pt x="24339" y="-26733"/>
                </a:lnTo>
                <a:lnTo>
                  <a:pt x="28980" y="-24310"/>
                </a:lnTo>
                <a:lnTo>
                  <a:pt x="33587" y="-20332"/>
                </a:lnTo>
                <a:lnTo>
                  <a:pt x="36010" y="-17247"/>
                </a:lnTo>
                <a:lnTo>
                  <a:pt x="36010" y="2843"/>
                </a:lnTo>
                <a:lnTo>
                  <a:pt x="33253" y="6210"/>
                </a:lnTo>
                <a:lnTo>
                  <a:pt x="29512" y="9712"/>
                </a:lnTo>
                <a:lnTo>
                  <a:pt x="26046" y="11833"/>
                </a:lnTo>
                <a:lnTo>
                  <a:pt x="22691" y="12661"/>
                </a:lnTo>
                <a:lnTo>
                  <a:pt x="19137" y="12661"/>
                </a:lnTo>
                <a:lnTo>
                  <a:pt x="15623" y="10972"/>
                </a:lnTo>
                <a:lnTo>
                  <a:pt x="12801" y="8329"/>
                </a:lnTo>
                <a:lnTo>
                  <a:pt x="13258" y="19822"/>
                </a:lnTo>
                <a:lnTo>
                  <a:pt x="16318" y="20548"/>
                </a:lnTo>
                <a:lnTo>
                  <a:pt x="23209" y="20548"/>
                </a:lnTo>
                <a:lnTo>
                  <a:pt x="26254" y="19735"/>
                </a:lnTo>
                <a:lnTo>
                  <a:pt x="29030" y="18133"/>
                </a:lnTo>
                <a:lnTo>
                  <a:pt x="31802" y="16535"/>
                </a:lnTo>
                <a:lnTo>
                  <a:pt x="34476" y="14298"/>
                </a:lnTo>
                <a:lnTo>
                  <a:pt x="37054" y="114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4988483" y="645393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4" y="36118"/>
                </a:lnTo>
                <a:lnTo>
                  <a:pt x="1473" y="39470"/>
                </a:lnTo>
                <a:lnTo>
                  <a:pt x="2452" y="42811"/>
                </a:lnTo>
                <a:lnTo>
                  <a:pt x="3934" y="45655"/>
                </a:lnTo>
                <a:lnTo>
                  <a:pt x="5929" y="48006"/>
                </a:lnTo>
                <a:lnTo>
                  <a:pt x="10425" y="52132"/>
                </a:lnTo>
                <a:lnTo>
                  <a:pt x="9544" y="32804"/>
                </a:lnTo>
                <a:lnTo>
                  <a:pt x="9310" y="30212"/>
                </a:lnTo>
                <a:lnTo>
                  <a:pt x="9310" y="24598"/>
                </a:lnTo>
                <a:lnTo>
                  <a:pt x="9608" y="21957"/>
                </a:lnTo>
                <a:lnTo>
                  <a:pt x="10213" y="19533"/>
                </a:lnTo>
                <a:lnTo>
                  <a:pt x="11736" y="15038"/>
                </a:lnTo>
                <a:lnTo>
                  <a:pt x="14224" y="11506"/>
                </a:lnTo>
                <a:lnTo>
                  <a:pt x="17740" y="9155"/>
                </a:lnTo>
                <a:lnTo>
                  <a:pt x="21949" y="7707"/>
                </a:lnTo>
                <a:lnTo>
                  <a:pt x="27522" y="7707"/>
                </a:lnTo>
                <a:lnTo>
                  <a:pt x="29919" y="8241"/>
                </a:lnTo>
                <a:lnTo>
                  <a:pt x="33797" y="10364"/>
                </a:lnTo>
                <a:lnTo>
                  <a:pt x="36468" y="13625"/>
                </a:lnTo>
                <a:lnTo>
                  <a:pt x="38426" y="17565"/>
                </a:lnTo>
                <a:lnTo>
                  <a:pt x="39401" y="22402"/>
                </a:lnTo>
                <a:lnTo>
                  <a:pt x="39660" y="24966"/>
                </a:lnTo>
                <a:lnTo>
                  <a:pt x="39660" y="30593"/>
                </a:lnTo>
                <a:lnTo>
                  <a:pt x="39377" y="33249"/>
                </a:lnTo>
                <a:lnTo>
                  <a:pt x="38787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8"/>
                </a:lnTo>
                <a:lnTo>
                  <a:pt x="21502" y="47448"/>
                </a:lnTo>
                <a:lnTo>
                  <a:pt x="19086" y="46926"/>
                </a:lnTo>
                <a:lnTo>
                  <a:pt x="15213" y="44805"/>
                </a:lnTo>
                <a:lnTo>
                  <a:pt x="12517" y="41565"/>
                </a:lnTo>
                <a:lnTo>
                  <a:pt x="13417" y="53352"/>
                </a:lnTo>
                <a:lnTo>
                  <a:pt x="16405" y="54583"/>
                </a:lnTo>
                <a:lnTo>
                  <a:pt x="19904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48" y="53111"/>
                </a:lnTo>
                <a:lnTo>
                  <a:pt x="37984" y="51728"/>
                </a:lnTo>
                <a:lnTo>
                  <a:pt x="40594" y="49770"/>
                </a:lnTo>
                <a:lnTo>
                  <a:pt x="44766" y="44791"/>
                </a:lnTo>
                <a:lnTo>
                  <a:pt x="46335" y="41821"/>
                </a:lnTo>
                <a:lnTo>
                  <a:pt x="47390" y="38379"/>
                </a:lnTo>
                <a:lnTo>
                  <a:pt x="48441" y="34938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7" y="19088"/>
                </a:lnTo>
                <a:lnTo>
                  <a:pt x="47473" y="15746"/>
                </a:lnTo>
                <a:lnTo>
                  <a:pt x="46473" y="12395"/>
                </a:lnTo>
                <a:lnTo>
                  <a:pt x="44974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50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9" y="3453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59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1"/>
                </a:moveTo>
                <a:lnTo>
                  <a:pt x="9544" y="32804"/>
                </a:lnTo>
                <a:lnTo>
                  <a:pt x="10425" y="52132"/>
                </a:lnTo>
                <a:lnTo>
                  <a:pt x="13417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5050717" y="6453946"/>
            <a:ext cx="45046" cy="74408"/>
          </a:xfrm>
          <a:custGeom>
            <a:avLst/>
            <a:gdLst/>
            <a:ahLst/>
            <a:cxnLst/>
            <a:rect l="l" t="t" r="r" b="b"/>
            <a:pathLst>
              <a:path w="45046" h="74408">
                <a:moveTo>
                  <a:pt x="0" y="2515"/>
                </a:moveTo>
                <a:lnTo>
                  <a:pt x="0" y="72655"/>
                </a:lnTo>
                <a:lnTo>
                  <a:pt x="320" y="73673"/>
                </a:lnTo>
                <a:lnTo>
                  <a:pt x="2872" y="74408"/>
                </a:lnTo>
                <a:lnTo>
                  <a:pt x="6101" y="74408"/>
                </a:lnTo>
                <a:lnTo>
                  <a:pt x="8973" y="72655"/>
                </a:lnTo>
                <a:lnTo>
                  <a:pt x="8973" y="47548"/>
                </a:lnTo>
                <a:lnTo>
                  <a:pt x="10274" y="48844"/>
                </a:lnTo>
                <a:lnTo>
                  <a:pt x="13827" y="51930"/>
                </a:lnTo>
                <a:lnTo>
                  <a:pt x="17365" y="53988"/>
                </a:lnTo>
                <a:lnTo>
                  <a:pt x="21045" y="55054"/>
                </a:lnTo>
                <a:lnTo>
                  <a:pt x="23827" y="55195"/>
                </a:lnTo>
                <a:lnTo>
                  <a:pt x="27233" y="55195"/>
                </a:lnTo>
                <a:lnTo>
                  <a:pt x="30267" y="54532"/>
                </a:lnTo>
                <a:lnTo>
                  <a:pt x="32903" y="53211"/>
                </a:lnTo>
                <a:lnTo>
                  <a:pt x="35553" y="51904"/>
                </a:lnTo>
                <a:lnTo>
                  <a:pt x="33817" y="39279"/>
                </a:lnTo>
                <a:lnTo>
                  <a:pt x="31812" y="42990"/>
                </a:lnTo>
                <a:lnTo>
                  <a:pt x="28868" y="45604"/>
                </a:lnTo>
                <a:lnTo>
                  <a:pt x="25300" y="47268"/>
                </a:lnTo>
                <a:lnTo>
                  <a:pt x="20599" y="47268"/>
                </a:lnTo>
                <a:lnTo>
                  <a:pt x="16029" y="44819"/>
                </a:lnTo>
                <a:lnTo>
                  <a:pt x="11461" y="40816"/>
                </a:lnTo>
                <a:lnTo>
                  <a:pt x="8973" y="37720"/>
                </a:lnTo>
                <a:lnTo>
                  <a:pt x="8973" y="17740"/>
                </a:lnTo>
                <a:lnTo>
                  <a:pt x="11760" y="14403"/>
                </a:lnTo>
                <a:lnTo>
                  <a:pt x="15523" y="10896"/>
                </a:lnTo>
                <a:lnTo>
                  <a:pt x="19004" y="8812"/>
                </a:lnTo>
                <a:lnTo>
                  <a:pt x="22430" y="7923"/>
                </a:lnTo>
                <a:lnTo>
                  <a:pt x="22106" y="190"/>
                </a:lnTo>
                <a:lnTo>
                  <a:pt x="19173" y="979"/>
                </a:lnTo>
                <a:lnTo>
                  <a:pt x="16353" y="2311"/>
                </a:lnTo>
                <a:lnTo>
                  <a:pt x="13567" y="4038"/>
                </a:lnTo>
                <a:lnTo>
                  <a:pt x="10806" y="6350"/>
                </a:lnTo>
                <a:lnTo>
                  <a:pt x="7886" y="9259"/>
                </a:lnTo>
                <a:lnTo>
                  <a:pt x="7886" y="2185"/>
                </a:lnTo>
                <a:lnTo>
                  <a:pt x="5309" y="814"/>
                </a:lnTo>
                <a:lnTo>
                  <a:pt x="2573" y="814"/>
                </a:lnTo>
                <a:lnTo>
                  <a:pt x="0" y="2515"/>
                </a:lnTo>
                <a:close/>
              </a:path>
              <a:path w="45046" h="74408">
                <a:moveTo>
                  <a:pt x="45046" y="26849"/>
                </a:moveTo>
                <a:lnTo>
                  <a:pt x="45046" y="23201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4"/>
                </a:lnTo>
                <a:lnTo>
                  <a:pt x="42090" y="10374"/>
                </a:lnTo>
                <a:lnTo>
                  <a:pt x="40502" y="7923"/>
                </a:lnTo>
                <a:lnTo>
                  <a:pt x="36888" y="3531"/>
                </a:lnTo>
                <a:lnTo>
                  <a:pt x="31876" y="698"/>
                </a:lnTo>
                <a:lnTo>
                  <a:pt x="28842" y="0"/>
                </a:lnTo>
                <a:lnTo>
                  <a:pt x="25289" y="0"/>
                </a:lnTo>
                <a:lnTo>
                  <a:pt x="22106" y="190"/>
                </a:lnTo>
                <a:lnTo>
                  <a:pt x="22430" y="7923"/>
                </a:lnTo>
                <a:lnTo>
                  <a:pt x="25923" y="7923"/>
                </a:lnTo>
                <a:lnTo>
                  <a:pt x="29447" y="9601"/>
                </a:lnTo>
                <a:lnTo>
                  <a:pt x="32269" y="12203"/>
                </a:lnTo>
                <a:lnTo>
                  <a:pt x="34131" y="15925"/>
                </a:lnTo>
                <a:lnTo>
                  <a:pt x="35167" y="20458"/>
                </a:lnTo>
                <a:lnTo>
                  <a:pt x="35736" y="25336"/>
                </a:lnTo>
                <a:lnTo>
                  <a:pt x="35736" y="30250"/>
                </a:lnTo>
                <a:lnTo>
                  <a:pt x="35020" y="34888"/>
                </a:lnTo>
                <a:lnTo>
                  <a:pt x="33817" y="39279"/>
                </a:lnTo>
                <a:lnTo>
                  <a:pt x="35553" y="51904"/>
                </a:lnTo>
                <a:lnTo>
                  <a:pt x="37781" y="50011"/>
                </a:lnTo>
                <a:lnTo>
                  <a:pt x="41370" y="45137"/>
                </a:lnTo>
                <a:lnTo>
                  <a:pt x="42731" y="42177"/>
                </a:lnTo>
                <a:lnTo>
                  <a:pt x="43660" y="38685"/>
                </a:lnTo>
                <a:lnTo>
                  <a:pt x="44592" y="35178"/>
                </a:lnTo>
                <a:lnTo>
                  <a:pt x="45046" y="31240"/>
                </a:lnTo>
                <a:lnTo>
                  <a:pt x="45046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5102993" y="6441321"/>
            <a:ext cx="31988" cy="67718"/>
          </a:xfrm>
          <a:custGeom>
            <a:avLst/>
            <a:gdLst/>
            <a:ahLst/>
            <a:cxnLst/>
            <a:rect l="l" t="t" r="r" b="b"/>
            <a:pathLst>
              <a:path w="31988" h="67718">
                <a:moveTo>
                  <a:pt x="9446" y="58244"/>
                </a:moveTo>
                <a:lnTo>
                  <a:pt x="10810" y="62153"/>
                </a:lnTo>
                <a:lnTo>
                  <a:pt x="13135" y="64947"/>
                </a:lnTo>
                <a:lnTo>
                  <a:pt x="16426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9"/>
                </a:lnTo>
                <a:lnTo>
                  <a:pt x="28572" y="66955"/>
                </a:lnTo>
                <a:lnTo>
                  <a:pt x="31765" y="64249"/>
                </a:lnTo>
                <a:lnTo>
                  <a:pt x="31988" y="61686"/>
                </a:lnTo>
                <a:lnTo>
                  <a:pt x="31988" y="61012"/>
                </a:lnTo>
                <a:lnTo>
                  <a:pt x="30120" y="58359"/>
                </a:lnTo>
                <a:lnTo>
                  <a:pt x="27359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19" y="58953"/>
                </a:lnTo>
                <a:lnTo>
                  <a:pt x="18125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1" y="21325"/>
                </a:lnTo>
                <a:lnTo>
                  <a:pt x="31988" y="18874"/>
                </a:lnTo>
                <a:lnTo>
                  <a:pt x="31953" y="16231"/>
                </a:lnTo>
                <a:lnTo>
                  <a:pt x="30181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16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60"/>
                </a:lnTo>
                <a:lnTo>
                  <a:pt x="0" y="17528"/>
                </a:lnTo>
                <a:lnTo>
                  <a:pt x="1791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2" y="56123"/>
                </a:lnTo>
                <a:lnTo>
                  <a:pt x="9446" y="58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5143399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6" y="14544"/>
                </a:lnTo>
                <a:lnTo>
                  <a:pt x="42994" y="11661"/>
                </a:lnTo>
                <a:lnTo>
                  <a:pt x="39974" y="7012"/>
                </a:lnTo>
                <a:lnTo>
                  <a:pt x="36013" y="3164"/>
                </a:lnTo>
                <a:lnTo>
                  <a:pt x="33313" y="1893"/>
                </a:lnTo>
                <a:lnTo>
                  <a:pt x="30613" y="637"/>
                </a:lnTo>
                <a:lnTo>
                  <a:pt x="27345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56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3" y="22720"/>
                </a:lnTo>
                <a:lnTo>
                  <a:pt x="9298" y="22720"/>
                </a:lnTo>
                <a:lnTo>
                  <a:pt x="9719" y="18719"/>
                </a:lnTo>
                <a:lnTo>
                  <a:pt x="10968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84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5" y="46065"/>
                </a:lnTo>
                <a:lnTo>
                  <a:pt x="8318" y="50598"/>
                </a:lnTo>
                <a:lnTo>
                  <a:pt x="10871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82" y="55030"/>
                </a:lnTo>
                <a:lnTo>
                  <a:pt x="33075" y="54306"/>
                </a:lnTo>
                <a:lnTo>
                  <a:pt x="36446" y="53466"/>
                </a:lnTo>
                <a:lnTo>
                  <a:pt x="40257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6" y="44514"/>
                </a:lnTo>
                <a:lnTo>
                  <a:pt x="36273" y="45824"/>
                </a:lnTo>
                <a:lnTo>
                  <a:pt x="33364" y="46749"/>
                </a:lnTo>
                <a:lnTo>
                  <a:pt x="29720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7"/>
                </a:lnTo>
                <a:lnTo>
                  <a:pt x="10111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2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497" y="9334"/>
                </a:lnTo>
                <a:lnTo>
                  <a:pt x="18853" y="7632"/>
                </a:lnTo>
                <a:lnTo>
                  <a:pt x="23036" y="7203"/>
                </a:lnTo>
                <a:lnTo>
                  <a:pt x="27385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63" y="647"/>
                </a:lnTo>
                <a:lnTo>
                  <a:pt x="1375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5199264" y="6488603"/>
            <a:ext cx="13258" cy="77810"/>
          </a:xfrm>
          <a:custGeom>
            <a:avLst/>
            <a:gdLst/>
            <a:ahLst/>
            <a:cxnLst/>
            <a:rect l="l" t="t" r="r" b="b"/>
            <a:pathLst>
              <a:path w="13258" h="77810">
                <a:moveTo>
                  <a:pt x="13258" y="19822"/>
                </a:moveTo>
                <a:lnTo>
                  <a:pt x="12801" y="8329"/>
                </a:lnTo>
                <a:lnTo>
                  <a:pt x="10922" y="4571"/>
                </a:lnTo>
                <a:lnTo>
                  <a:pt x="9878" y="0"/>
                </a:lnTo>
                <a:lnTo>
                  <a:pt x="8182" y="16951"/>
                </a:lnTo>
                <a:lnTo>
                  <a:pt x="13258" y="19822"/>
                </a:lnTo>
                <a:close/>
              </a:path>
              <a:path w="13258" h="77810">
                <a:moveTo>
                  <a:pt x="37054" y="11441"/>
                </a:moveTo>
                <a:lnTo>
                  <a:pt x="37125" y="18641"/>
                </a:lnTo>
                <a:lnTo>
                  <a:pt x="39739" y="19771"/>
                </a:lnTo>
                <a:lnTo>
                  <a:pt x="42461" y="19771"/>
                </a:lnTo>
                <a:lnTo>
                  <a:pt x="45039" y="18083"/>
                </a:lnTo>
                <a:lnTo>
                  <a:pt x="45039" y="-56249"/>
                </a:lnTo>
                <a:lnTo>
                  <a:pt x="44801" y="-57012"/>
                </a:lnTo>
                <a:lnTo>
                  <a:pt x="42127" y="-57988"/>
                </a:lnTo>
                <a:lnTo>
                  <a:pt x="38887" y="-57988"/>
                </a:lnTo>
                <a:lnTo>
                  <a:pt x="36010" y="-56249"/>
                </a:lnTo>
                <a:lnTo>
                  <a:pt x="36010" y="-27064"/>
                </a:lnTo>
                <a:lnTo>
                  <a:pt x="31344" y="-31446"/>
                </a:lnTo>
                <a:lnTo>
                  <a:pt x="26592" y="-34013"/>
                </a:lnTo>
                <a:lnTo>
                  <a:pt x="23968" y="-34660"/>
                </a:lnTo>
                <a:lnTo>
                  <a:pt x="17664" y="-34660"/>
                </a:lnTo>
                <a:lnTo>
                  <a:pt x="14618" y="-33987"/>
                </a:lnTo>
                <a:lnTo>
                  <a:pt x="12009" y="-32677"/>
                </a:lnTo>
                <a:lnTo>
                  <a:pt x="9373" y="-31344"/>
                </a:lnTo>
                <a:lnTo>
                  <a:pt x="7170" y="-29465"/>
                </a:lnTo>
                <a:lnTo>
                  <a:pt x="3614" y="-24551"/>
                </a:lnTo>
                <a:lnTo>
                  <a:pt x="2266" y="-21592"/>
                </a:lnTo>
                <a:lnTo>
                  <a:pt x="1360" y="-18097"/>
                </a:lnTo>
                <a:lnTo>
                  <a:pt x="459" y="-14630"/>
                </a:lnTo>
                <a:lnTo>
                  <a:pt x="0" y="-10731"/>
                </a:lnTo>
                <a:lnTo>
                  <a:pt x="0" y="-2768"/>
                </a:lnTo>
                <a:lnTo>
                  <a:pt x="359" y="698"/>
                </a:lnTo>
                <a:lnTo>
                  <a:pt x="1090" y="3999"/>
                </a:lnTo>
                <a:lnTo>
                  <a:pt x="1807" y="7289"/>
                </a:lnTo>
                <a:lnTo>
                  <a:pt x="2973" y="10144"/>
                </a:lnTo>
                <a:lnTo>
                  <a:pt x="4546" y="12597"/>
                </a:lnTo>
                <a:lnTo>
                  <a:pt x="8182" y="16951"/>
                </a:lnTo>
                <a:lnTo>
                  <a:pt x="9878" y="0"/>
                </a:lnTo>
                <a:lnTo>
                  <a:pt x="9309" y="-4892"/>
                </a:lnTo>
                <a:lnTo>
                  <a:pt x="9309" y="-9805"/>
                </a:lnTo>
                <a:lnTo>
                  <a:pt x="9978" y="-14453"/>
                </a:lnTo>
                <a:lnTo>
                  <a:pt x="11155" y="-18823"/>
                </a:lnTo>
                <a:lnTo>
                  <a:pt x="13150" y="-22467"/>
                </a:lnTo>
                <a:lnTo>
                  <a:pt x="16059" y="-25059"/>
                </a:lnTo>
                <a:lnTo>
                  <a:pt x="19583" y="-26733"/>
                </a:lnTo>
                <a:lnTo>
                  <a:pt x="24339" y="-26733"/>
                </a:lnTo>
                <a:lnTo>
                  <a:pt x="28982" y="-24310"/>
                </a:lnTo>
                <a:lnTo>
                  <a:pt x="33587" y="-20332"/>
                </a:lnTo>
                <a:lnTo>
                  <a:pt x="36010" y="-17247"/>
                </a:lnTo>
                <a:lnTo>
                  <a:pt x="36010" y="2843"/>
                </a:lnTo>
                <a:lnTo>
                  <a:pt x="33252" y="6210"/>
                </a:lnTo>
                <a:lnTo>
                  <a:pt x="29512" y="9712"/>
                </a:lnTo>
                <a:lnTo>
                  <a:pt x="26048" y="11833"/>
                </a:lnTo>
                <a:lnTo>
                  <a:pt x="22689" y="12661"/>
                </a:lnTo>
                <a:lnTo>
                  <a:pt x="19140" y="12661"/>
                </a:lnTo>
                <a:lnTo>
                  <a:pt x="15623" y="10972"/>
                </a:lnTo>
                <a:lnTo>
                  <a:pt x="12801" y="8329"/>
                </a:lnTo>
                <a:lnTo>
                  <a:pt x="13258" y="19822"/>
                </a:lnTo>
                <a:lnTo>
                  <a:pt x="16318" y="20548"/>
                </a:lnTo>
                <a:lnTo>
                  <a:pt x="23211" y="20548"/>
                </a:lnTo>
                <a:lnTo>
                  <a:pt x="26258" y="19735"/>
                </a:lnTo>
                <a:lnTo>
                  <a:pt x="29033" y="18133"/>
                </a:lnTo>
                <a:lnTo>
                  <a:pt x="31805" y="16535"/>
                </a:lnTo>
                <a:lnTo>
                  <a:pt x="34476" y="14298"/>
                </a:lnTo>
                <a:lnTo>
                  <a:pt x="37054" y="114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5283126" y="645393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5" y="36118"/>
                </a:lnTo>
                <a:lnTo>
                  <a:pt x="1464" y="39470"/>
                </a:lnTo>
                <a:lnTo>
                  <a:pt x="2440" y="42811"/>
                </a:lnTo>
                <a:lnTo>
                  <a:pt x="3926" y="45655"/>
                </a:lnTo>
                <a:lnTo>
                  <a:pt x="5922" y="48006"/>
                </a:lnTo>
                <a:lnTo>
                  <a:pt x="10414" y="52132"/>
                </a:lnTo>
                <a:lnTo>
                  <a:pt x="9536" y="32804"/>
                </a:lnTo>
                <a:lnTo>
                  <a:pt x="9301" y="30212"/>
                </a:lnTo>
                <a:lnTo>
                  <a:pt x="9301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24" y="15038"/>
                </a:lnTo>
                <a:lnTo>
                  <a:pt x="14212" y="11506"/>
                </a:lnTo>
                <a:lnTo>
                  <a:pt x="17729" y="9155"/>
                </a:lnTo>
                <a:lnTo>
                  <a:pt x="21941" y="7707"/>
                </a:lnTo>
                <a:lnTo>
                  <a:pt x="27510" y="7707"/>
                </a:lnTo>
                <a:lnTo>
                  <a:pt x="29922" y="8241"/>
                </a:lnTo>
                <a:lnTo>
                  <a:pt x="33795" y="10364"/>
                </a:lnTo>
                <a:lnTo>
                  <a:pt x="36471" y="13625"/>
                </a:lnTo>
                <a:lnTo>
                  <a:pt x="38414" y="17565"/>
                </a:lnTo>
                <a:lnTo>
                  <a:pt x="39405" y="22402"/>
                </a:lnTo>
                <a:lnTo>
                  <a:pt x="39653" y="24966"/>
                </a:lnTo>
                <a:lnTo>
                  <a:pt x="39653" y="30593"/>
                </a:lnTo>
                <a:lnTo>
                  <a:pt x="39368" y="33249"/>
                </a:lnTo>
                <a:lnTo>
                  <a:pt x="38775" y="35673"/>
                </a:lnTo>
                <a:lnTo>
                  <a:pt x="37274" y="40168"/>
                </a:lnTo>
                <a:lnTo>
                  <a:pt x="34775" y="43675"/>
                </a:lnTo>
                <a:lnTo>
                  <a:pt x="31247" y="45986"/>
                </a:lnTo>
                <a:lnTo>
                  <a:pt x="27024" y="47448"/>
                </a:lnTo>
                <a:lnTo>
                  <a:pt x="21506" y="47448"/>
                </a:lnTo>
                <a:lnTo>
                  <a:pt x="19090" y="46926"/>
                </a:lnTo>
                <a:lnTo>
                  <a:pt x="15201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394" y="54583"/>
                </a:lnTo>
                <a:lnTo>
                  <a:pt x="19907" y="55206"/>
                </a:lnTo>
                <a:lnTo>
                  <a:pt x="28068" y="55206"/>
                </a:lnTo>
                <a:lnTo>
                  <a:pt x="31694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82" y="49770"/>
                </a:lnTo>
                <a:lnTo>
                  <a:pt x="44754" y="44791"/>
                </a:lnTo>
                <a:lnTo>
                  <a:pt x="46324" y="41821"/>
                </a:lnTo>
                <a:lnTo>
                  <a:pt x="47379" y="38379"/>
                </a:lnTo>
                <a:lnTo>
                  <a:pt x="48430" y="34938"/>
                </a:lnTo>
                <a:lnTo>
                  <a:pt x="48963" y="31165"/>
                </a:lnTo>
                <a:lnTo>
                  <a:pt x="48963" y="22871"/>
                </a:lnTo>
                <a:lnTo>
                  <a:pt x="48455" y="19088"/>
                </a:lnTo>
                <a:lnTo>
                  <a:pt x="47466" y="15746"/>
                </a:lnTo>
                <a:lnTo>
                  <a:pt x="46461" y="12395"/>
                </a:lnTo>
                <a:lnTo>
                  <a:pt x="44978" y="9551"/>
                </a:lnTo>
                <a:lnTo>
                  <a:pt x="42983" y="7214"/>
                </a:lnTo>
                <a:lnTo>
                  <a:pt x="38479" y="3086"/>
                </a:lnTo>
                <a:lnTo>
                  <a:pt x="35492" y="1854"/>
                </a:lnTo>
                <a:lnTo>
                  <a:pt x="32500" y="623"/>
                </a:lnTo>
                <a:lnTo>
                  <a:pt x="28994" y="0"/>
                </a:lnTo>
                <a:lnTo>
                  <a:pt x="20800" y="0"/>
                </a:lnTo>
                <a:lnTo>
                  <a:pt x="17160" y="698"/>
                </a:lnTo>
                <a:lnTo>
                  <a:pt x="14039" y="2070"/>
                </a:lnTo>
                <a:lnTo>
                  <a:pt x="10922" y="3453"/>
                </a:lnTo>
                <a:lnTo>
                  <a:pt x="8308" y="5386"/>
                </a:lnTo>
                <a:lnTo>
                  <a:pt x="4140" y="10375"/>
                </a:lnTo>
                <a:lnTo>
                  <a:pt x="2576" y="13335"/>
                </a:lnTo>
                <a:lnTo>
                  <a:pt x="1548" y="16790"/>
                </a:lnTo>
                <a:lnTo>
                  <a:pt x="510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25" y="37641"/>
                </a:moveTo>
                <a:lnTo>
                  <a:pt x="9536" y="32804"/>
                </a:lnTo>
                <a:lnTo>
                  <a:pt x="10414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25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5345355" y="6453946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8" y="23331"/>
                </a:moveTo>
                <a:lnTo>
                  <a:pt x="33178" y="52743"/>
                </a:lnTo>
                <a:lnTo>
                  <a:pt x="33400" y="53506"/>
                </a:lnTo>
                <a:lnTo>
                  <a:pt x="36051" y="54432"/>
                </a:lnTo>
                <a:lnTo>
                  <a:pt x="39301" y="54432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8" y="15468"/>
                </a:lnTo>
                <a:lnTo>
                  <a:pt x="41259" y="12917"/>
                </a:lnTo>
                <a:lnTo>
                  <a:pt x="40666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1" y="572"/>
                </a:lnTo>
                <a:lnTo>
                  <a:pt x="27914" y="0"/>
                </a:lnTo>
                <a:lnTo>
                  <a:pt x="21849" y="0"/>
                </a:lnTo>
                <a:lnTo>
                  <a:pt x="19091" y="737"/>
                </a:lnTo>
                <a:lnTo>
                  <a:pt x="16341" y="2209"/>
                </a:lnTo>
                <a:lnTo>
                  <a:pt x="13605" y="3683"/>
                </a:lnTo>
                <a:lnTo>
                  <a:pt x="10868" y="5982"/>
                </a:lnTo>
                <a:lnTo>
                  <a:pt x="8107" y="9143"/>
                </a:lnTo>
                <a:lnTo>
                  <a:pt x="8107" y="2209"/>
                </a:lnTo>
                <a:lnTo>
                  <a:pt x="5533" y="814"/>
                </a:lnTo>
                <a:lnTo>
                  <a:pt x="2574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8" y="54432"/>
                </a:lnTo>
                <a:lnTo>
                  <a:pt x="6113" y="54432"/>
                </a:lnTo>
                <a:lnTo>
                  <a:pt x="8975" y="52743"/>
                </a:lnTo>
                <a:lnTo>
                  <a:pt x="8975" y="17628"/>
                </a:lnTo>
                <a:lnTo>
                  <a:pt x="11451" y="14465"/>
                </a:lnTo>
                <a:lnTo>
                  <a:pt x="13802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10" y="9652"/>
                </a:lnTo>
                <a:lnTo>
                  <a:pt x="31468" y="13158"/>
                </a:lnTo>
                <a:lnTo>
                  <a:pt x="32533" y="16408"/>
                </a:lnTo>
                <a:lnTo>
                  <a:pt x="33178" y="20458"/>
                </a:lnTo>
                <a:lnTo>
                  <a:pt x="33178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5426106" y="6454004"/>
            <a:ext cx="38628" cy="55142"/>
          </a:xfrm>
          <a:custGeom>
            <a:avLst/>
            <a:gdLst/>
            <a:ahLst/>
            <a:cxnLst/>
            <a:rect l="l" t="t" r="r" b="b"/>
            <a:pathLst>
              <a:path w="38628" h="55142">
                <a:moveTo>
                  <a:pt x="9659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5" y="16268"/>
                </a:lnTo>
                <a:lnTo>
                  <a:pt x="12816" y="12866"/>
                </a:lnTo>
                <a:lnTo>
                  <a:pt x="15120" y="9461"/>
                </a:lnTo>
                <a:lnTo>
                  <a:pt x="18425" y="7746"/>
                </a:lnTo>
                <a:lnTo>
                  <a:pt x="24851" y="7746"/>
                </a:lnTo>
                <a:lnTo>
                  <a:pt x="28206" y="8686"/>
                </a:lnTo>
                <a:lnTo>
                  <a:pt x="32152" y="10717"/>
                </a:lnTo>
                <a:lnTo>
                  <a:pt x="35557" y="13374"/>
                </a:lnTo>
                <a:lnTo>
                  <a:pt x="38404" y="11214"/>
                </a:lnTo>
                <a:lnTo>
                  <a:pt x="38383" y="8535"/>
                </a:lnTo>
                <a:lnTo>
                  <a:pt x="37562" y="5702"/>
                </a:lnTo>
                <a:lnTo>
                  <a:pt x="34740" y="3290"/>
                </a:lnTo>
                <a:lnTo>
                  <a:pt x="31446" y="1612"/>
                </a:lnTo>
                <a:lnTo>
                  <a:pt x="28862" y="749"/>
                </a:lnTo>
                <a:lnTo>
                  <a:pt x="25927" y="151"/>
                </a:lnTo>
                <a:lnTo>
                  <a:pt x="22857" y="0"/>
                </a:lnTo>
                <a:lnTo>
                  <a:pt x="19624" y="0"/>
                </a:lnTo>
                <a:lnTo>
                  <a:pt x="16629" y="547"/>
                </a:lnTo>
                <a:lnTo>
                  <a:pt x="13842" y="1649"/>
                </a:lnTo>
                <a:lnTo>
                  <a:pt x="11070" y="2743"/>
                </a:lnTo>
                <a:lnTo>
                  <a:pt x="8655" y="4432"/>
                </a:lnTo>
                <a:lnTo>
                  <a:pt x="4561" y="8964"/>
                </a:lnTo>
                <a:lnTo>
                  <a:pt x="2937" y="11887"/>
                </a:lnTo>
                <a:lnTo>
                  <a:pt x="1760" y="15430"/>
                </a:lnTo>
                <a:lnTo>
                  <a:pt x="58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6" y="36371"/>
                </a:lnTo>
                <a:lnTo>
                  <a:pt x="1440" y="39711"/>
                </a:lnTo>
                <a:lnTo>
                  <a:pt x="2391" y="43041"/>
                </a:lnTo>
                <a:lnTo>
                  <a:pt x="3802" y="45846"/>
                </a:lnTo>
                <a:lnTo>
                  <a:pt x="5637" y="48132"/>
                </a:lnTo>
                <a:lnTo>
                  <a:pt x="9734" y="52171"/>
                </a:lnTo>
                <a:lnTo>
                  <a:pt x="12456" y="53352"/>
                </a:lnTo>
                <a:lnTo>
                  <a:pt x="15167" y="54547"/>
                </a:lnTo>
                <a:lnTo>
                  <a:pt x="18287" y="55142"/>
                </a:lnTo>
                <a:lnTo>
                  <a:pt x="23511" y="55142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53" y="50800"/>
                </a:lnTo>
                <a:lnTo>
                  <a:pt x="38383" y="47866"/>
                </a:lnTo>
                <a:lnTo>
                  <a:pt x="38628" y="45032"/>
                </a:lnTo>
                <a:lnTo>
                  <a:pt x="38602" y="43661"/>
                </a:lnTo>
                <a:lnTo>
                  <a:pt x="36724" y="40792"/>
                </a:lnTo>
                <a:lnTo>
                  <a:pt x="33602" y="43153"/>
                </a:lnTo>
                <a:lnTo>
                  <a:pt x="29963" y="45478"/>
                </a:lnTo>
                <a:lnTo>
                  <a:pt x="26845" y="46826"/>
                </a:lnTo>
                <a:lnTo>
                  <a:pt x="22953" y="47156"/>
                </a:lnTo>
                <a:lnTo>
                  <a:pt x="18846" y="46761"/>
                </a:lnTo>
                <a:lnTo>
                  <a:pt x="15476" y="45162"/>
                </a:lnTo>
                <a:lnTo>
                  <a:pt x="12891" y="42303"/>
                </a:lnTo>
                <a:lnTo>
                  <a:pt x="10858" y="38632"/>
                </a:lnTo>
                <a:lnTo>
                  <a:pt x="9659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5473263" y="6453939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84" y="42073"/>
                </a:moveTo>
                <a:lnTo>
                  <a:pt x="9979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8" y="47393"/>
                </a:lnTo>
                <a:lnTo>
                  <a:pt x="18381" y="48006"/>
                </a:lnTo>
                <a:lnTo>
                  <a:pt x="15487" y="48006"/>
                </a:lnTo>
                <a:lnTo>
                  <a:pt x="11610" y="45692"/>
                </a:lnTo>
                <a:lnTo>
                  <a:pt x="9184" y="42073"/>
                </a:lnTo>
                <a:close/>
              </a:path>
              <a:path w="22928" h="55206">
                <a:moveTo>
                  <a:pt x="34636" y="54432"/>
                </a:moveTo>
                <a:lnTo>
                  <a:pt x="37311" y="54467"/>
                </a:lnTo>
                <a:lnTo>
                  <a:pt x="40198" y="52805"/>
                </a:lnTo>
                <a:lnTo>
                  <a:pt x="40198" y="15811"/>
                </a:lnTo>
                <a:lnTo>
                  <a:pt x="39848" y="13068"/>
                </a:lnTo>
                <a:lnTo>
                  <a:pt x="38477" y="8380"/>
                </a:lnTo>
                <a:lnTo>
                  <a:pt x="35838" y="4838"/>
                </a:lnTo>
                <a:lnTo>
                  <a:pt x="32321" y="2056"/>
                </a:lnTo>
                <a:lnTo>
                  <a:pt x="27396" y="417"/>
                </a:lnTo>
                <a:lnTo>
                  <a:pt x="24401" y="0"/>
                </a:lnTo>
                <a:lnTo>
                  <a:pt x="20883" y="0"/>
                </a:lnTo>
                <a:lnTo>
                  <a:pt x="17118" y="187"/>
                </a:lnTo>
                <a:lnTo>
                  <a:pt x="13431" y="900"/>
                </a:lnTo>
                <a:lnTo>
                  <a:pt x="10163" y="1879"/>
                </a:lnTo>
                <a:lnTo>
                  <a:pt x="7232" y="3021"/>
                </a:lnTo>
                <a:lnTo>
                  <a:pt x="3502" y="5356"/>
                </a:lnTo>
                <a:lnTo>
                  <a:pt x="2387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72" y="10731"/>
                </a:lnTo>
                <a:lnTo>
                  <a:pt x="10821" y="9436"/>
                </a:lnTo>
                <a:lnTo>
                  <a:pt x="14112" y="8305"/>
                </a:lnTo>
                <a:lnTo>
                  <a:pt x="17849" y="7477"/>
                </a:lnTo>
                <a:lnTo>
                  <a:pt x="22133" y="7477"/>
                </a:lnTo>
                <a:lnTo>
                  <a:pt x="25294" y="8241"/>
                </a:lnTo>
                <a:lnTo>
                  <a:pt x="27865" y="9497"/>
                </a:lnTo>
                <a:lnTo>
                  <a:pt x="30280" y="12687"/>
                </a:lnTo>
                <a:lnTo>
                  <a:pt x="31071" y="15671"/>
                </a:lnTo>
                <a:lnTo>
                  <a:pt x="31273" y="19314"/>
                </a:lnTo>
                <a:lnTo>
                  <a:pt x="31273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3" y="24941"/>
                </a:lnTo>
                <a:lnTo>
                  <a:pt x="8625" y="25970"/>
                </a:lnTo>
                <a:lnTo>
                  <a:pt x="4420" y="28724"/>
                </a:lnTo>
                <a:lnTo>
                  <a:pt x="1671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14" y="46393"/>
                </a:lnTo>
                <a:lnTo>
                  <a:pt x="3168" y="49885"/>
                </a:lnTo>
                <a:lnTo>
                  <a:pt x="6116" y="52487"/>
                </a:lnTo>
                <a:lnTo>
                  <a:pt x="9979" y="54176"/>
                </a:lnTo>
                <a:lnTo>
                  <a:pt x="9184" y="42073"/>
                </a:lnTo>
                <a:lnTo>
                  <a:pt x="9184" y="39470"/>
                </a:lnTo>
                <a:lnTo>
                  <a:pt x="10026" y="35420"/>
                </a:lnTo>
                <a:lnTo>
                  <a:pt x="12661" y="32407"/>
                </a:lnTo>
                <a:lnTo>
                  <a:pt x="15375" y="30934"/>
                </a:lnTo>
                <a:lnTo>
                  <a:pt x="19004" y="30085"/>
                </a:lnTo>
                <a:lnTo>
                  <a:pt x="23609" y="29869"/>
                </a:lnTo>
                <a:lnTo>
                  <a:pt x="31273" y="29869"/>
                </a:lnTo>
                <a:lnTo>
                  <a:pt x="31273" y="40525"/>
                </a:lnTo>
                <a:lnTo>
                  <a:pt x="26950" y="44942"/>
                </a:lnTo>
                <a:lnTo>
                  <a:pt x="22928" y="47393"/>
                </a:lnTo>
                <a:lnTo>
                  <a:pt x="19904" y="55206"/>
                </a:lnTo>
                <a:lnTo>
                  <a:pt x="22691" y="54543"/>
                </a:lnTo>
                <a:lnTo>
                  <a:pt x="25326" y="53251"/>
                </a:lnTo>
                <a:lnTo>
                  <a:pt x="27943" y="51941"/>
                </a:lnTo>
                <a:lnTo>
                  <a:pt x="32472" y="47776"/>
                </a:lnTo>
                <a:lnTo>
                  <a:pt x="32472" y="52805"/>
                </a:lnTo>
                <a:lnTo>
                  <a:pt x="34636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5525891" y="6453946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54" y="20648"/>
                </a:moveTo>
                <a:lnTo>
                  <a:pt x="3902" y="23619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3" y="31099"/>
                </a:lnTo>
                <a:lnTo>
                  <a:pt x="19451" y="32255"/>
                </a:lnTo>
                <a:lnTo>
                  <a:pt x="23075" y="34401"/>
                </a:lnTo>
                <a:lnTo>
                  <a:pt x="25426" y="37198"/>
                </a:lnTo>
                <a:lnTo>
                  <a:pt x="25789" y="39801"/>
                </a:lnTo>
                <a:lnTo>
                  <a:pt x="25542" y="42364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5"/>
                </a:lnTo>
                <a:lnTo>
                  <a:pt x="13582" y="47825"/>
                </a:lnTo>
                <a:lnTo>
                  <a:pt x="10227" y="47077"/>
                </a:lnTo>
                <a:lnTo>
                  <a:pt x="6167" y="45427"/>
                </a:lnTo>
                <a:lnTo>
                  <a:pt x="3294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9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387"/>
                </a:lnTo>
                <a:lnTo>
                  <a:pt x="31024" y="49629"/>
                </a:lnTo>
                <a:lnTo>
                  <a:pt x="33267" y="45935"/>
                </a:lnTo>
                <a:lnTo>
                  <a:pt x="34653" y="41630"/>
                </a:lnTo>
                <a:lnTo>
                  <a:pt x="34653" y="36903"/>
                </a:lnTo>
                <a:lnTo>
                  <a:pt x="33587" y="33487"/>
                </a:lnTo>
                <a:lnTo>
                  <a:pt x="31953" y="30581"/>
                </a:lnTo>
                <a:lnTo>
                  <a:pt x="28289" y="27406"/>
                </a:lnTo>
                <a:lnTo>
                  <a:pt x="25279" y="25844"/>
                </a:lnTo>
                <a:lnTo>
                  <a:pt x="22222" y="24508"/>
                </a:lnTo>
                <a:lnTo>
                  <a:pt x="19163" y="23252"/>
                </a:lnTo>
                <a:lnTo>
                  <a:pt x="16196" y="22057"/>
                </a:lnTo>
                <a:lnTo>
                  <a:pt x="12556" y="19900"/>
                </a:lnTo>
                <a:lnTo>
                  <a:pt x="10152" y="17081"/>
                </a:lnTo>
                <a:lnTo>
                  <a:pt x="9795" y="14400"/>
                </a:lnTo>
                <a:lnTo>
                  <a:pt x="10364" y="11490"/>
                </a:lnTo>
                <a:lnTo>
                  <a:pt x="12791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51" y="7350"/>
                </a:lnTo>
                <a:lnTo>
                  <a:pt x="25952" y="8608"/>
                </a:lnTo>
                <a:lnTo>
                  <a:pt x="29315" y="10374"/>
                </a:lnTo>
                <a:lnTo>
                  <a:pt x="32125" y="8557"/>
                </a:lnTo>
                <a:lnTo>
                  <a:pt x="32064" y="5864"/>
                </a:lnTo>
                <a:lnTo>
                  <a:pt x="30492" y="2994"/>
                </a:lnTo>
                <a:lnTo>
                  <a:pt x="27547" y="1508"/>
                </a:lnTo>
                <a:lnTo>
                  <a:pt x="24267" y="557"/>
                </a:lnTo>
                <a:lnTo>
                  <a:pt x="21650" y="111"/>
                </a:lnTo>
                <a:lnTo>
                  <a:pt x="16070" y="0"/>
                </a:lnTo>
                <a:lnTo>
                  <a:pt x="13456" y="406"/>
                </a:lnTo>
                <a:lnTo>
                  <a:pt x="11228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5" y="9230"/>
                </a:lnTo>
                <a:lnTo>
                  <a:pt x="1202" y="12927"/>
                </a:lnTo>
                <a:lnTo>
                  <a:pt x="1202" y="17132"/>
                </a:lnTo>
                <a:lnTo>
                  <a:pt x="225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5569880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11" y="14544"/>
                </a:lnTo>
                <a:lnTo>
                  <a:pt x="42994" y="11661"/>
                </a:lnTo>
                <a:lnTo>
                  <a:pt x="39974" y="7012"/>
                </a:lnTo>
                <a:lnTo>
                  <a:pt x="36010" y="3164"/>
                </a:lnTo>
                <a:lnTo>
                  <a:pt x="33310" y="1893"/>
                </a:lnTo>
                <a:lnTo>
                  <a:pt x="30603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56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0" y="22720"/>
                </a:lnTo>
                <a:lnTo>
                  <a:pt x="9295" y="22720"/>
                </a:lnTo>
                <a:lnTo>
                  <a:pt x="9715" y="18719"/>
                </a:lnTo>
                <a:lnTo>
                  <a:pt x="10953" y="14961"/>
                </a:lnTo>
                <a:lnTo>
                  <a:pt x="13751" y="1932"/>
                </a:lnTo>
                <a:lnTo>
                  <a:pt x="10857" y="3214"/>
                </a:lnTo>
                <a:lnTo>
                  <a:pt x="8380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2" y="39801"/>
                </a:lnTo>
                <a:lnTo>
                  <a:pt x="2623" y="43218"/>
                </a:lnTo>
                <a:lnTo>
                  <a:pt x="4182" y="46065"/>
                </a:lnTo>
                <a:lnTo>
                  <a:pt x="8318" y="50598"/>
                </a:lnTo>
                <a:lnTo>
                  <a:pt x="10867" y="52311"/>
                </a:lnTo>
                <a:lnTo>
                  <a:pt x="13888" y="53466"/>
                </a:lnTo>
                <a:lnTo>
                  <a:pt x="16918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78" y="55030"/>
                </a:lnTo>
                <a:lnTo>
                  <a:pt x="33075" y="54306"/>
                </a:lnTo>
                <a:lnTo>
                  <a:pt x="36446" y="53466"/>
                </a:lnTo>
                <a:lnTo>
                  <a:pt x="40255" y="52095"/>
                </a:lnTo>
                <a:lnTo>
                  <a:pt x="42832" y="49428"/>
                </a:lnTo>
                <a:lnTo>
                  <a:pt x="42969" y="46824"/>
                </a:lnTo>
                <a:lnTo>
                  <a:pt x="42176" y="44132"/>
                </a:lnTo>
                <a:lnTo>
                  <a:pt x="39552" y="44514"/>
                </a:lnTo>
                <a:lnTo>
                  <a:pt x="36269" y="45824"/>
                </a:lnTo>
                <a:lnTo>
                  <a:pt x="33360" y="46749"/>
                </a:lnTo>
                <a:lnTo>
                  <a:pt x="29720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32" y="29466"/>
                </a:lnTo>
                <a:lnTo>
                  <a:pt x="4397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9" y="17424"/>
                </a:lnTo>
                <a:close/>
              </a:path>
              <a:path w="45035" h="55209">
                <a:moveTo>
                  <a:pt x="10953" y="14961"/>
                </a:moveTo>
                <a:lnTo>
                  <a:pt x="12962" y="11887"/>
                </a:lnTo>
                <a:lnTo>
                  <a:pt x="15497" y="9334"/>
                </a:lnTo>
                <a:lnTo>
                  <a:pt x="18853" y="7632"/>
                </a:lnTo>
                <a:lnTo>
                  <a:pt x="23035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53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5624287" y="6476104"/>
            <a:ext cx="26588" cy="7646"/>
          </a:xfrm>
          <a:custGeom>
            <a:avLst/>
            <a:gdLst/>
            <a:ahLst/>
            <a:cxnLst/>
            <a:rect l="l" t="t" r="r" b="b"/>
            <a:pathLst>
              <a:path w="26588" h="7646">
                <a:moveTo>
                  <a:pt x="26588" y="3798"/>
                </a:moveTo>
                <a:lnTo>
                  <a:pt x="26588" y="3086"/>
                </a:lnTo>
                <a:lnTo>
                  <a:pt x="24695" y="0"/>
                </a:lnTo>
                <a:lnTo>
                  <a:pt x="1954" y="0"/>
                </a:lnTo>
                <a:lnTo>
                  <a:pt x="478" y="839"/>
                </a:lnTo>
                <a:lnTo>
                  <a:pt x="0" y="3798"/>
                </a:lnTo>
                <a:lnTo>
                  <a:pt x="1954" y="7646"/>
                </a:lnTo>
                <a:lnTo>
                  <a:pt x="24695" y="7646"/>
                </a:lnTo>
                <a:lnTo>
                  <a:pt x="26106" y="6808"/>
                </a:lnTo>
                <a:lnTo>
                  <a:pt x="26588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5656362" y="6441321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36" y="58244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31" y="66690"/>
                </a:lnTo>
                <a:lnTo>
                  <a:pt x="20416" y="67718"/>
                </a:lnTo>
                <a:lnTo>
                  <a:pt x="22964" y="67718"/>
                </a:lnTo>
                <a:lnTo>
                  <a:pt x="26295" y="67424"/>
                </a:lnTo>
                <a:lnTo>
                  <a:pt x="29229" y="66739"/>
                </a:lnTo>
                <a:lnTo>
                  <a:pt x="31770" y="64249"/>
                </a:lnTo>
                <a:lnTo>
                  <a:pt x="31990" y="61686"/>
                </a:lnTo>
                <a:lnTo>
                  <a:pt x="31990" y="61012"/>
                </a:lnTo>
                <a:lnTo>
                  <a:pt x="30121" y="58359"/>
                </a:lnTo>
                <a:lnTo>
                  <a:pt x="27360" y="59424"/>
                </a:lnTo>
                <a:lnTo>
                  <a:pt x="24488" y="59832"/>
                </a:lnTo>
                <a:lnTo>
                  <a:pt x="21917" y="59832"/>
                </a:lnTo>
                <a:lnTo>
                  <a:pt x="20120" y="58953"/>
                </a:lnTo>
                <a:lnTo>
                  <a:pt x="18126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4" y="16231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7" y="0"/>
                </a:lnTo>
                <a:lnTo>
                  <a:pt x="11512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6" y="13690"/>
                </a:lnTo>
                <a:lnTo>
                  <a:pt x="339" y="14860"/>
                </a:lnTo>
                <a:lnTo>
                  <a:pt x="0" y="17528"/>
                </a:lnTo>
                <a:lnTo>
                  <a:pt x="1797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36" y="58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5696600" y="645393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0"/>
                </a:lnTo>
                <a:lnTo>
                  <a:pt x="2448" y="42811"/>
                </a:lnTo>
                <a:lnTo>
                  <a:pt x="3938" y="45655"/>
                </a:lnTo>
                <a:lnTo>
                  <a:pt x="5929" y="48006"/>
                </a:lnTo>
                <a:lnTo>
                  <a:pt x="10421" y="52132"/>
                </a:lnTo>
                <a:lnTo>
                  <a:pt x="9544" y="32804"/>
                </a:lnTo>
                <a:lnTo>
                  <a:pt x="9310" y="30212"/>
                </a:lnTo>
                <a:lnTo>
                  <a:pt x="9310" y="24598"/>
                </a:lnTo>
                <a:lnTo>
                  <a:pt x="9608" y="21957"/>
                </a:lnTo>
                <a:lnTo>
                  <a:pt x="10209" y="19533"/>
                </a:lnTo>
                <a:lnTo>
                  <a:pt x="11736" y="15038"/>
                </a:lnTo>
                <a:lnTo>
                  <a:pt x="14224" y="11506"/>
                </a:lnTo>
                <a:lnTo>
                  <a:pt x="17736" y="9155"/>
                </a:lnTo>
                <a:lnTo>
                  <a:pt x="21935" y="7707"/>
                </a:lnTo>
                <a:lnTo>
                  <a:pt x="2751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65"/>
                </a:lnTo>
                <a:lnTo>
                  <a:pt x="39405" y="22402"/>
                </a:lnTo>
                <a:lnTo>
                  <a:pt x="39664" y="24966"/>
                </a:lnTo>
                <a:lnTo>
                  <a:pt x="39664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8"/>
                </a:lnTo>
                <a:lnTo>
                  <a:pt x="21502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2" y="54583"/>
                </a:lnTo>
                <a:lnTo>
                  <a:pt x="19908" y="55206"/>
                </a:lnTo>
                <a:lnTo>
                  <a:pt x="28061" y="55206"/>
                </a:lnTo>
                <a:lnTo>
                  <a:pt x="31705" y="54508"/>
                </a:lnTo>
                <a:lnTo>
                  <a:pt x="34833" y="53111"/>
                </a:lnTo>
                <a:lnTo>
                  <a:pt x="37980" y="51728"/>
                </a:lnTo>
                <a:lnTo>
                  <a:pt x="40594" y="49770"/>
                </a:lnTo>
                <a:lnTo>
                  <a:pt x="44762" y="44791"/>
                </a:lnTo>
                <a:lnTo>
                  <a:pt x="46335" y="41821"/>
                </a:lnTo>
                <a:lnTo>
                  <a:pt x="47387" y="38379"/>
                </a:lnTo>
                <a:lnTo>
                  <a:pt x="48441" y="34938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8"/>
                </a:lnTo>
                <a:lnTo>
                  <a:pt x="47462" y="15746"/>
                </a:lnTo>
                <a:lnTo>
                  <a:pt x="46473" y="12395"/>
                </a:lnTo>
                <a:lnTo>
                  <a:pt x="44974" y="9551"/>
                </a:lnTo>
                <a:lnTo>
                  <a:pt x="42980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0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19" y="5386"/>
                </a:lnTo>
                <a:lnTo>
                  <a:pt x="4147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1"/>
                </a:moveTo>
                <a:lnTo>
                  <a:pt x="9544" y="32804"/>
                </a:lnTo>
                <a:lnTo>
                  <a:pt x="10421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5754268" y="6476104"/>
            <a:ext cx="26593" cy="7646"/>
          </a:xfrm>
          <a:custGeom>
            <a:avLst/>
            <a:gdLst/>
            <a:ahLst/>
            <a:cxnLst/>
            <a:rect l="l" t="t" r="r" b="b"/>
            <a:pathLst>
              <a:path w="26593" h="7646">
                <a:moveTo>
                  <a:pt x="26593" y="3798"/>
                </a:moveTo>
                <a:lnTo>
                  <a:pt x="26593" y="3086"/>
                </a:lnTo>
                <a:lnTo>
                  <a:pt x="24700" y="0"/>
                </a:lnTo>
                <a:lnTo>
                  <a:pt x="1958" y="0"/>
                </a:lnTo>
                <a:lnTo>
                  <a:pt x="486" y="839"/>
                </a:lnTo>
                <a:lnTo>
                  <a:pt x="0" y="3798"/>
                </a:lnTo>
                <a:lnTo>
                  <a:pt x="1958" y="7646"/>
                </a:lnTo>
                <a:lnTo>
                  <a:pt x="24700" y="7646"/>
                </a:lnTo>
                <a:lnTo>
                  <a:pt x="26115" y="6808"/>
                </a:lnTo>
                <a:lnTo>
                  <a:pt x="26593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5789444" y="6454004"/>
            <a:ext cx="38627" cy="55142"/>
          </a:xfrm>
          <a:custGeom>
            <a:avLst/>
            <a:gdLst/>
            <a:ahLst/>
            <a:cxnLst/>
            <a:rect l="l" t="t" r="r" b="b"/>
            <a:pathLst>
              <a:path w="38627" h="55142">
                <a:moveTo>
                  <a:pt x="9658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68"/>
                </a:lnTo>
                <a:lnTo>
                  <a:pt x="12815" y="12866"/>
                </a:lnTo>
                <a:lnTo>
                  <a:pt x="15119" y="9461"/>
                </a:lnTo>
                <a:lnTo>
                  <a:pt x="18423" y="7746"/>
                </a:lnTo>
                <a:lnTo>
                  <a:pt x="24850" y="7746"/>
                </a:lnTo>
                <a:lnTo>
                  <a:pt x="28205" y="8686"/>
                </a:lnTo>
                <a:lnTo>
                  <a:pt x="32161" y="10717"/>
                </a:lnTo>
                <a:lnTo>
                  <a:pt x="35556" y="13374"/>
                </a:lnTo>
                <a:lnTo>
                  <a:pt x="38400" y="11214"/>
                </a:lnTo>
                <a:lnTo>
                  <a:pt x="38389" y="8535"/>
                </a:lnTo>
                <a:lnTo>
                  <a:pt x="37561" y="5702"/>
                </a:lnTo>
                <a:lnTo>
                  <a:pt x="34739" y="3290"/>
                </a:lnTo>
                <a:lnTo>
                  <a:pt x="31445" y="1612"/>
                </a:lnTo>
                <a:lnTo>
                  <a:pt x="28860" y="749"/>
                </a:lnTo>
                <a:lnTo>
                  <a:pt x="25923" y="151"/>
                </a:lnTo>
                <a:lnTo>
                  <a:pt x="22856" y="0"/>
                </a:lnTo>
                <a:lnTo>
                  <a:pt x="19622" y="0"/>
                </a:lnTo>
                <a:lnTo>
                  <a:pt x="16628" y="547"/>
                </a:lnTo>
                <a:lnTo>
                  <a:pt x="13841" y="1649"/>
                </a:lnTo>
                <a:lnTo>
                  <a:pt x="11069" y="2743"/>
                </a:lnTo>
                <a:lnTo>
                  <a:pt x="8653" y="4432"/>
                </a:lnTo>
                <a:lnTo>
                  <a:pt x="4560" y="8964"/>
                </a:lnTo>
                <a:lnTo>
                  <a:pt x="2947" y="11887"/>
                </a:lnTo>
                <a:lnTo>
                  <a:pt x="1760" y="15430"/>
                </a:lnTo>
                <a:lnTo>
                  <a:pt x="596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5" y="36371"/>
                </a:lnTo>
                <a:lnTo>
                  <a:pt x="1438" y="39711"/>
                </a:lnTo>
                <a:lnTo>
                  <a:pt x="2404" y="43041"/>
                </a:lnTo>
                <a:lnTo>
                  <a:pt x="3801" y="45846"/>
                </a:lnTo>
                <a:lnTo>
                  <a:pt x="5633" y="48132"/>
                </a:lnTo>
                <a:lnTo>
                  <a:pt x="9744" y="52171"/>
                </a:lnTo>
                <a:lnTo>
                  <a:pt x="12470" y="53352"/>
                </a:lnTo>
                <a:lnTo>
                  <a:pt x="15177" y="54547"/>
                </a:lnTo>
                <a:lnTo>
                  <a:pt x="18298" y="55142"/>
                </a:lnTo>
                <a:lnTo>
                  <a:pt x="23521" y="55142"/>
                </a:lnTo>
                <a:lnTo>
                  <a:pt x="26765" y="54634"/>
                </a:lnTo>
                <a:lnTo>
                  <a:pt x="29836" y="53859"/>
                </a:lnTo>
                <a:lnTo>
                  <a:pt x="32557" y="52779"/>
                </a:lnTo>
                <a:lnTo>
                  <a:pt x="35963" y="50800"/>
                </a:lnTo>
                <a:lnTo>
                  <a:pt x="38379" y="47866"/>
                </a:lnTo>
                <a:lnTo>
                  <a:pt x="38627" y="45032"/>
                </a:lnTo>
                <a:lnTo>
                  <a:pt x="38602" y="43661"/>
                </a:lnTo>
                <a:lnTo>
                  <a:pt x="36730" y="40792"/>
                </a:lnTo>
                <a:lnTo>
                  <a:pt x="33601" y="43153"/>
                </a:lnTo>
                <a:lnTo>
                  <a:pt x="29961" y="45478"/>
                </a:lnTo>
                <a:lnTo>
                  <a:pt x="26841" y="46826"/>
                </a:lnTo>
                <a:lnTo>
                  <a:pt x="22952" y="47156"/>
                </a:lnTo>
                <a:lnTo>
                  <a:pt x="18845" y="46761"/>
                </a:lnTo>
                <a:lnTo>
                  <a:pt x="15476" y="45162"/>
                </a:lnTo>
                <a:lnTo>
                  <a:pt x="12901" y="42303"/>
                </a:lnTo>
                <a:lnTo>
                  <a:pt x="10857" y="38632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5836597" y="6453939"/>
            <a:ext cx="22932" cy="55206"/>
          </a:xfrm>
          <a:custGeom>
            <a:avLst/>
            <a:gdLst/>
            <a:ahLst/>
            <a:cxnLst/>
            <a:rect l="l" t="t" r="r" b="b"/>
            <a:pathLst>
              <a:path w="22932" h="55206">
                <a:moveTo>
                  <a:pt x="9197" y="42073"/>
                </a:moveTo>
                <a:lnTo>
                  <a:pt x="9982" y="54176"/>
                </a:lnTo>
                <a:lnTo>
                  <a:pt x="14399" y="55206"/>
                </a:lnTo>
                <a:lnTo>
                  <a:pt x="19907" y="55206"/>
                </a:lnTo>
                <a:lnTo>
                  <a:pt x="22932" y="47393"/>
                </a:lnTo>
                <a:lnTo>
                  <a:pt x="18384" y="48006"/>
                </a:lnTo>
                <a:lnTo>
                  <a:pt x="15490" y="48006"/>
                </a:lnTo>
                <a:lnTo>
                  <a:pt x="11612" y="45692"/>
                </a:lnTo>
                <a:lnTo>
                  <a:pt x="9197" y="42073"/>
                </a:lnTo>
                <a:close/>
              </a:path>
              <a:path w="22932" h="55206">
                <a:moveTo>
                  <a:pt x="34639" y="54432"/>
                </a:moveTo>
                <a:lnTo>
                  <a:pt x="37313" y="54467"/>
                </a:lnTo>
                <a:lnTo>
                  <a:pt x="40208" y="52805"/>
                </a:lnTo>
                <a:lnTo>
                  <a:pt x="40208" y="15811"/>
                </a:lnTo>
                <a:lnTo>
                  <a:pt x="39851" y="13068"/>
                </a:lnTo>
                <a:lnTo>
                  <a:pt x="38479" y="8380"/>
                </a:lnTo>
                <a:lnTo>
                  <a:pt x="35855" y="4838"/>
                </a:lnTo>
                <a:lnTo>
                  <a:pt x="32338" y="2056"/>
                </a:lnTo>
                <a:lnTo>
                  <a:pt x="27410" y="417"/>
                </a:lnTo>
                <a:lnTo>
                  <a:pt x="24404" y="0"/>
                </a:lnTo>
                <a:lnTo>
                  <a:pt x="20886" y="0"/>
                </a:lnTo>
                <a:lnTo>
                  <a:pt x="17136" y="187"/>
                </a:lnTo>
                <a:lnTo>
                  <a:pt x="13445" y="900"/>
                </a:lnTo>
                <a:lnTo>
                  <a:pt x="10176" y="1879"/>
                </a:lnTo>
                <a:lnTo>
                  <a:pt x="7242" y="3021"/>
                </a:lnTo>
                <a:lnTo>
                  <a:pt x="3516" y="5356"/>
                </a:lnTo>
                <a:lnTo>
                  <a:pt x="2390" y="8176"/>
                </a:lnTo>
                <a:lnTo>
                  <a:pt x="2688" y="11490"/>
                </a:lnTo>
                <a:lnTo>
                  <a:pt x="5288" y="12405"/>
                </a:lnTo>
                <a:lnTo>
                  <a:pt x="8174" y="10731"/>
                </a:lnTo>
                <a:lnTo>
                  <a:pt x="10825" y="9436"/>
                </a:lnTo>
                <a:lnTo>
                  <a:pt x="14114" y="8305"/>
                </a:lnTo>
                <a:lnTo>
                  <a:pt x="17866" y="7477"/>
                </a:lnTo>
                <a:lnTo>
                  <a:pt x="22147" y="7477"/>
                </a:lnTo>
                <a:lnTo>
                  <a:pt x="25307" y="8241"/>
                </a:lnTo>
                <a:lnTo>
                  <a:pt x="27867" y="9497"/>
                </a:lnTo>
                <a:lnTo>
                  <a:pt x="30283" y="12687"/>
                </a:lnTo>
                <a:lnTo>
                  <a:pt x="31074" y="15671"/>
                </a:lnTo>
                <a:lnTo>
                  <a:pt x="31287" y="19314"/>
                </a:lnTo>
                <a:lnTo>
                  <a:pt x="31287" y="23227"/>
                </a:lnTo>
                <a:lnTo>
                  <a:pt x="20725" y="23227"/>
                </a:lnTo>
                <a:lnTo>
                  <a:pt x="17297" y="23569"/>
                </a:lnTo>
                <a:lnTo>
                  <a:pt x="14251" y="24268"/>
                </a:lnTo>
                <a:lnTo>
                  <a:pt x="11206" y="24941"/>
                </a:lnTo>
                <a:lnTo>
                  <a:pt x="8628" y="25970"/>
                </a:lnTo>
                <a:lnTo>
                  <a:pt x="4424" y="28724"/>
                </a:lnTo>
                <a:lnTo>
                  <a:pt x="1684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30" y="46393"/>
                </a:lnTo>
                <a:lnTo>
                  <a:pt x="3185" y="49885"/>
                </a:lnTo>
                <a:lnTo>
                  <a:pt x="6130" y="52487"/>
                </a:lnTo>
                <a:lnTo>
                  <a:pt x="9982" y="54176"/>
                </a:lnTo>
                <a:lnTo>
                  <a:pt x="9197" y="42073"/>
                </a:lnTo>
                <a:lnTo>
                  <a:pt x="9197" y="39470"/>
                </a:lnTo>
                <a:lnTo>
                  <a:pt x="10040" y="35420"/>
                </a:lnTo>
                <a:lnTo>
                  <a:pt x="12678" y="32407"/>
                </a:lnTo>
                <a:lnTo>
                  <a:pt x="15378" y="30934"/>
                </a:lnTo>
                <a:lnTo>
                  <a:pt x="19004" y="30085"/>
                </a:lnTo>
                <a:lnTo>
                  <a:pt x="23611" y="29869"/>
                </a:lnTo>
                <a:lnTo>
                  <a:pt x="31287" y="29869"/>
                </a:lnTo>
                <a:lnTo>
                  <a:pt x="31287" y="40525"/>
                </a:lnTo>
                <a:lnTo>
                  <a:pt x="26953" y="44942"/>
                </a:lnTo>
                <a:lnTo>
                  <a:pt x="22932" y="47393"/>
                </a:lnTo>
                <a:lnTo>
                  <a:pt x="19907" y="55206"/>
                </a:lnTo>
                <a:lnTo>
                  <a:pt x="22705" y="54543"/>
                </a:lnTo>
                <a:lnTo>
                  <a:pt x="25328" y="53251"/>
                </a:lnTo>
                <a:lnTo>
                  <a:pt x="27953" y="51941"/>
                </a:lnTo>
                <a:lnTo>
                  <a:pt x="32486" y="47776"/>
                </a:lnTo>
                <a:lnTo>
                  <a:pt x="32486" y="52805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5889228" y="645394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48"/>
                </a:moveTo>
                <a:lnTo>
                  <a:pt x="3898" y="23619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64" y="31099"/>
                </a:lnTo>
                <a:lnTo>
                  <a:pt x="19447" y="32255"/>
                </a:lnTo>
                <a:lnTo>
                  <a:pt x="23091" y="34401"/>
                </a:lnTo>
                <a:lnTo>
                  <a:pt x="25441" y="37198"/>
                </a:lnTo>
                <a:lnTo>
                  <a:pt x="25791" y="39801"/>
                </a:lnTo>
                <a:lnTo>
                  <a:pt x="25553" y="42364"/>
                </a:lnTo>
                <a:lnTo>
                  <a:pt x="22965" y="45845"/>
                </a:lnTo>
                <a:lnTo>
                  <a:pt x="19761" y="47318"/>
                </a:lnTo>
                <a:lnTo>
                  <a:pt x="17147" y="47825"/>
                </a:lnTo>
                <a:lnTo>
                  <a:pt x="13580" y="47825"/>
                </a:lnTo>
                <a:lnTo>
                  <a:pt x="10228" y="47077"/>
                </a:lnTo>
                <a:lnTo>
                  <a:pt x="6181" y="45427"/>
                </a:lnTo>
                <a:lnTo>
                  <a:pt x="329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7"/>
                </a:lnTo>
                <a:lnTo>
                  <a:pt x="12057" y="55065"/>
                </a:lnTo>
                <a:lnTo>
                  <a:pt x="15452" y="55205"/>
                </a:lnTo>
                <a:lnTo>
                  <a:pt x="18287" y="55205"/>
                </a:lnTo>
                <a:lnTo>
                  <a:pt x="20873" y="54838"/>
                </a:lnTo>
                <a:lnTo>
                  <a:pt x="23238" y="54140"/>
                </a:lnTo>
                <a:lnTo>
                  <a:pt x="27623" y="52387"/>
                </a:lnTo>
                <a:lnTo>
                  <a:pt x="31024" y="49629"/>
                </a:lnTo>
                <a:lnTo>
                  <a:pt x="33279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602" y="33487"/>
                </a:lnTo>
                <a:lnTo>
                  <a:pt x="31950" y="30581"/>
                </a:lnTo>
                <a:lnTo>
                  <a:pt x="28303" y="27406"/>
                </a:lnTo>
                <a:lnTo>
                  <a:pt x="25290" y="25844"/>
                </a:lnTo>
                <a:lnTo>
                  <a:pt x="22223" y="24508"/>
                </a:lnTo>
                <a:lnTo>
                  <a:pt x="19178" y="23252"/>
                </a:lnTo>
                <a:lnTo>
                  <a:pt x="16196" y="22057"/>
                </a:lnTo>
                <a:lnTo>
                  <a:pt x="12553" y="19900"/>
                </a:lnTo>
                <a:lnTo>
                  <a:pt x="10166" y="17081"/>
                </a:lnTo>
                <a:lnTo>
                  <a:pt x="9795" y="14400"/>
                </a:lnTo>
                <a:lnTo>
                  <a:pt x="10364" y="11490"/>
                </a:lnTo>
                <a:lnTo>
                  <a:pt x="12787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47" y="7350"/>
                </a:lnTo>
                <a:lnTo>
                  <a:pt x="25960" y="8608"/>
                </a:lnTo>
                <a:lnTo>
                  <a:pt x="29329" y="10374"/>
                </a:lnTo>
                <a:lnTo>
                  <a:pt x="32127" y="8557"/>
                </a:lnTo>
                <a:lnTo>
                  <a:pt x="32076" y="5864"/>
                </a:lnTo>
                <a:lnTo>
                  <a:pt x="30492" y="2994"/>
                </a:lnTo>
                <a:lnTo>
                  <a:pt x="27547" y="1508"/>
                </a:lnTo>
                <a:lnTo>
                  <a:pt x="24268" y="557"/>
                </a:lnTo>
                <a:lnTo>
                  <a:pt x="21650" y="111"/>
                </a:lnTo>
                <a:lnTo>
                  <a:pt x="16070" y="0"/>
                </a:lnTo>
                <a:lnTo>
                  <a:pt x="13468" y="406"/>
                </a:lnTo>
                <a:lnTo>
                  <a:pt x="11229" y="1230"/>
                </a:lnTo>
                <a:lnTo>
                  <a:pt x="7146" y="3135"/>
                </a:lnTo>
                <a:lnTo>
                  <a:pt x="4173" y="5853"/>
                </a:lnTo>
                <a:lnTo>
                  <a:pt x="231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5933217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22" y="14544"/>
                </a:lnTo>
                <a:lnTo>
                  <a:pt x="42994" y="11661"/>
                </a:lnTo>
                <a:lnTo>
                  <a:pt x="39984" y="7012"/>
                </a:lnTo>
                <a:lnTo>
                  <a:pt x="36024" y="3164"/>
                </a:lnTo>
                <a:lnTo>
                  <a:pt x="33310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0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20"/>
                </a:lnTo>
                <a:lnTo>
                  <a:pt x="9309" y="22720"/>
                </a:lnTo>
                <a:lnTo>
                  <a:pt x="9716" y="18719"/>
                </a:lnTo>
                <a:lnTo>
                  <a:pt x="10965" y="14961"/>
                </a:lnTo>
                <a:lnTo>
                  <a:pt x="13766" y="1932"/>
                </a:lnTo>
                <a:lnTo>
                  <a:pt x="10857" y="3214"/>
                </a:lnTo>
                <a:lnTo>
                  <a:pt x="8394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9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68" y="52311"/>
                </a:lnTo>
                <a:lnTo>
                  <a:pt x="13898" y="53466"/>
                </a:lnTo>
                <a:lnTo>
                  <a:pt x="16920" y="54622"/>
                </a:lnTo>
                <a:lnTo>
                  <a:pt x="20452" y="55209"/>
                </a:lnTo>
                <a:lnTo>
                  <a:pt x="24472" y="55209"/>
                </a:lnTo>
                <a:lnTo>
                  <a:pt x="28990" y="55030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5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4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3" y="41147"/>
                </a:lnTo>
                <a:lnTo>
                  <a:pt x="10111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4" y="29466"/>
                </a:lnTo>
                <a:lnTo>
                  <a:pt x="43985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5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09" y="9334"/>
                </a:lnTo>
                <a:lnTo>
                  <a:pt x="18853" y="7632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66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6017562" y="6491739"/>
            <a:ext cx="16092" cy="74076"/>
          </a:xfrm>
          <a:custGeom>
            <a:avLst/>
            <a:gdLst/>
            <a:ahLst/>
            <a:cxnLst/>
            <a:rect l="l" t="t" r="r" b="b"/>
            <a:pathLst>
              <a:path w="16092" h="74076">
                <a:moveTo>
                  <a:pt x="11457" y="3084"/>
                </a:moveTo>
                <a:lnTo>
                  <a:pt x="8985" y="0"/>
                </a:lnTo>
                <a:lnTo>
                  <a:pt x="9356" y="10339"/>
                </a:lnTo>
                <a:lnTo>
                  <a:pt x="11965" y="12711"/>
                </a:lnTo>
                <a:lnTo>
                  <a:pt x="16092" y="7048"/>
                </a:lnTo>
                <a:lnTo>
                  <a:pt x="11457" y="3084"/>
                </a:lnTo>
                <a:close/>
              </a:path>
              <a:path w="16092" h="74076">
                <a:moveTo>
                  <a:pt x="0" y="14947"/>
                </a:moveTo>
                <a:lnTo>
                  <a:pt x="0" y="15252"/>
                </a:lnTo>
                <a:lnTo>
                  <a:pt x="2570" y="16635"/>
                </a:lnTo>
                <a:lnTo>
                  <a:pt x="5306" y="16635"/>
                </a:lnTo>
                <a:lnTo>
                  <a:pt x="7941" y="14947"/>
                </a:lnTo>
                <a:lnTo>
                  <a:pt x="7941" y="8812"/>
                </a:lnTo>
                <a:lnTo>
                  <a:pt x="9356" y="10339"/>
                </a:lnTo>
                <a:lnTo>
                  <a:pt x="8985" y="0"/>
                </a:lnTo>
                <a:lnTo>
                  <a:pt x="8985" y="-20052"/>
                </a:lnTo>
                <a:lnTo>
                  <a:pt x="11742" y="-23442"/>
                </a:lnTo>
                <a:lnTo>
                  <a:pt x="15468" y="-26910"/>
                </a:lnTo>
                <a:lnTo>
                  <a:pt x="18961" y="-29033"/>
                </a:lnTo>
                <a:lnTo>
                  <a:pt x="22365" y="-29869"/>
                </a:lnTo>
                <a:lnTo>
                  <a:pt x="25872" y="-29869"/>
                </a:lnTo>
                <a:lnTo>
                  <a:pt x="29382" y="-28155"/>
                </a:lnTo>
                <a:lnTo>
                  <a:pt x="32219" y="-25526"/>
                </a:lnTo>
                <a:lnTo>
                  <a:pt x="34113" y="-21804"/>
                </a:lnTo>
                <a:lnTo>
                  <a:pt x="35167" y="-17258"/>
                </a:lnTo>
                <a:lnTo>
                  <a:pt x="35747" y="-12344"/>
                </a:lnTo>
                <a:lnTo>
                  <a:pt x="35747" y="-7430"/>
                </a:lnTo>
                <a:lnTo>
                  <a:pt x="35053" y="-2818"/>
                </a:lnTo>
                <a:lnTo>
                  <a:pt x="33879" y="1536"/>
                </a:lnTo>
                <a:lnTo>
                  <a:pt x="31874" y="5219"/>
                </a:lnTo>
                <a:lnTo>
                  <a:pt x="28950" y="7811"/>
                </a:lnTo>
                <a:lnTo>
                  <a:pt x="25426" y="9485"/>
                </a:lnTo>
                <a:lnTo>
                  <a:pt x="20711" y="9485"/>
                </a:lnTo>
                <a:lnTo>
                  <a:pt x="16092" y="7048"/>
                </a:lnTo>
                <a:lnTo>
                  <a:pt x="11965" y="12711"/>
                </a:lnTo>
                <a:lnTo>
                  <a:pt x="15778" y="15393"/>
                </a:lnTo>
                <a:lnTo>
                  <a:pt x="18345" y="16610"/>
                </a:lnTo>
                <a:lnTo>
                  <a:pt x="20994" y="17247"/>
                </a:lnTo>
                <a:lnTo>
                  <a:pt x="24000" y="17412"/>
                </a:lnTo>
                <a:lnTo>
                  <a:pt x="27367" y="17412"/>
                </a:lnTo>
                <a:lnTo>
                  <a:pt x="30351" y="16751"/>
                </a:lnTo>
                <a:lnTo>
                  <a:pt x="32965" y="15444"/>
                </a:lnTo>
                <a:lnTo>
                  <a:pt x="35575" y="14147"/>
                </a:lnTo>
                <a:lnTo>
                  <a:pt x="37778" y="12269"/>
                </a:lnTo>
                <a:lnTo>
                  <a:pt x="41367" y="7366"/>
                </a:lnTo>
                <a:lnTo>
                  <a:pt x="42727" y="4395"/>
                </a:lnTo>
                <a:lnTo>
                  <a:pt x="43660" y="914"/>
                </a:lnTo>
                <a:lnTo>
                  <a:pt x="44589" y="-2566"/>
                </a:lnTo>
                <a:lnTo>
                  <a:pt x="45046" y="-6475"/>
                </a:lnTo>
                <a:lnTo>
                  <a:pt x="45046" y="-14479"/>
                </a:lnTo>
                <a:lnTo>
                  <a:pt x="44686" y="-17946"/>
                </a:lnTo>
                <a:lnTo>
                  <a:pt x="43955" y="-21207"/>
                </a:lnTo>
                <a:lnTo>
                  <a:pt x="43228" y="-24486"/>
                </a:lnTo>
                <a:lnTo>
                  <a:pt x="42087" y="-27341"/>
                </a:lnTo>
                <a:lnTo>
                  <a:pt x="40500" y="-29782"/>
                </a:lnTo>
                <a:lnTo>
                  <a:pt x="36874" y="-34164"/>
                </a:lnTo>
                <a:lnTo>
                  <a:pt x="31837" y="-37058"/>
                </a:lnTo>
                <a:lnTo>
                  <a:pt x="28792" y="-37796"/>
                </a:lnTo>
                <a:lnTo>
                  <a:pt x="25238" y="-37796"/>
                </a:lnTo>
                <a:lnTo>
                  <a:pt x="22412" y="-37641"/>
                </a:lnTo>
                <a:lnTo>
                  <a:pt x="19803" y="-37047"/>
                </a:lnTo>
                <a:lnTo>
                  <a:pt x="17193" y="-35928"/>
                </a:lnTo>
                <a:lnTo>
                  <a:pt x="14554" y="-34415"/>
                </a:lnTo>
                <a:lnTo>
                  <a:pt x="11828" y="-32335"/>
                </a:lnTo>
                <a:lnTo>
                  <a:pt x="8985" y="-29541"/>
                </a:lnTo>
                <a:lnTo>
                  <a:pt x="8985" y="-59612"/>
                </a:lnTo>
                <a:lnTo>
                  <a:pt x="8761" y="-60389"/>
                </a:lnTo>
                <a:lnTo>
                  <a:pt x="6112" y="-61365"/>
                </a:lnTo>
                <a:lnTo>
                  <a:pt x="2868" y="-61365"/>
                </a:lnTo>
                <a:lnTo>
                  <a:pt x="0" y="-59612"/>
                </a:lnTo>
                <a:lnTo>
                  <a:pt x="0" y="149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6073059" y="6453939"/>
            <a:ext cx="22913" cy="55206"/>
          </a:xfrm>
          <a:custGeom>
            <a:avLst/>
            <a:gdLst/>
            <a:ahLst/>
            <a:cxnLst/>
            <a:rect l="l" t="t" r="r" b="b"/>
            <a:pathLst>
              <a:path w="22913" h="55206">
                <a:moveTo>
                  <a:pt x="9183" y="42073"/>
                </a:moveTo>
                <a:lnTo>
                  <a:pt x="9964" y="54176"/>
                </a:lnTo>
                <a:lnTo>
                  <a:pt x="14395" y="55206"/>
                </a:lnTo>
                <a:lnTo>
                  <a:pt x="19903" y="55206"/>
                </a:lnTo>
                <a:lnTo>
                  <a:pt x="22913" y="47393"/>
                </a:lnTo>
                <a:lnTo>
                  <a:pt x="18380" y="48006"/>
                </a:lnTo>
                <a:lnTo>
                  <a:pt x="15483" y="48006"/>
                </a:lnTo>
                <a:lnTo>
                  <a:pt x="11595" y="45692"/>
                </a:lnTo>
                <a:lnTo>
                  <a:pt x="9183" y="42073"/>
                </a:lnTo>
                <a:close/>
              </a:path>
              <a:path w="22913" h="55206">
                <a:moveTo>
                  <a:pt x="34624" y="54432"/>
                </a:moveTo>
                <a:lnTo>
                  <a:pt x="37310" y="54467"/>
                </a:lnTo>
                <a:lnTo>
                  <a:pt x="40196" y="52805"/>
                </a:lnTo>
                <a:lnTo>
                  <a:pt x="40196" y="15811"/>
                </a:lnTo>
                <a:lnTo>
                  <a:pt x="39847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0" y="2056"/>
                </a:lnTo>
                <a:lnTo>
                  <a:pt x="27395" y="417"/>
                </a:lnTo>
                <a:lnTo>
                  <a:pt x="24396" y="0"/>
                </a:lnTo>
                <a:lnTo>
                  <a:pt x="20880" y="0"/>
                </a:lnTo>
                <a:lnTo>
                  <a:pt x="17117" y="187"/>
                </a:lnTo>
                <a:lnTo>
                  <a:pt x="13431" y="900"/>
                </a:lnTo>
                <a:lnTo>
                  <a:pt x="10158" y="1879"/>
                </a:lnTo>
                <a:lnTo>
                  <a:pt x="7228" y="3021"/>
                </a:lnTo>
                <a:lnTo>
                  <a:pt x="3498" y="5356"/>
                </a:lnTo>
                <a:lnTo>
                  <a:pt x="2386" y="8176"/>
                </a:lnTo>
                <a:lnTo>
                  <a:pt x="2670" y="11490"/>
                </a:lnTo>
                <a:lnTo>
                  <a:pt x="5273" y="12405"/>
                </a:lnTo>
                <a:lnTo>
                  <a:pt x="8157" y="10731"/>
                </a:lnTo>
                <a:lnTo>
                  <a:pt x="10806" y="9436"/>
                </a:lnTo>
                <a:lnTo>
                  <a:pt x="14097" y="8305"/>
                </a:lnTo>
                <a:lnTo>
                  <a:pt x="17848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49" y="9497"/>
                </a:lnTo>
                <a:lnTo>
                  <a:pt x="30279" y="12687"/>
                </a:lnTo>
                <a:lnTo>
                  <a:pt x="31071" y="15671"/>
                </a:lnTo>
                <a:lnTo>
                  <a:pt x="31268" y="19314"/>
                </a:lnTo>
                <a:lnTo>
                  <a:pt x="31268" y="23227"/>
                </a:lnTo>
                <a:lnTo>
                  <a:pt x="20709" y="23227"/>
                </a:lnTo>
                <a:lnTo>
                  <a:pt x="17289" y="23569"/>
                </a:lnTo>
                <a:lnTo>
                  <a:pt x="14244" y="24268"/>
                </a:lnTo>
                <a:lnTo>
                  <a:pt x="11202" y="24941"/>
                </a:lnTo>
                <a:lnTo>
                  <a:pt x="8628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12" y="46393"/>
                </a:lnTo>
                <a:lnTo>
                  <a:pt x="3167" y="49885"/>
                </a:lnTo>
                <a:lnTo>
                  <a:pt x="6116" y="52487"/>
                </a:lnTo>
                <a:lnTo>
                  <a:pt x="9964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1" y="35420"/>
                </a:lnTo>
                <a:lnTo>
                  <a:pt x="12660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4" y="29869"/>
                </a:lnTo>
                <a:lnTo>
                  <a:pt x="31268" y="29869"/>
                </a:lnTo>
                <a:lnTo>
                  <a:pt x="31268" y="40525"/>
                </a:lnTo>
                <a:lnTo>
                  <a:pt x="26935" y="44942"/>
                </a:lnTo>
                <a:lnTo>
                  <a:pt x="22913" y="47393"/>
                </a:lnTo>
                <a:lnTo>
                  <a:pt x="19903" y="55206"/>
                </a:lnTo>
                <a:lnTo>
                  <a:pt x="22687" y="54543"/>
                </a:lnTo>
                <a:lnTo>
                  <a:pt x="25314" y="53251"/>
                </a:lnTo>
                <a:lnTo>
                  <a:pt x="27938" y="51941"/>
                </a:lnTo>
                <a:lnTo>
                  <a:pt x="32467" y="47776"/>
                </a:lnTo>
                <a:lnTo>
                  <a:pt x="32467" y="52805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6125673" y="645394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48"/>
                </a:moveTo>
                <a:lnTo>
                  <a:pt x="3912" y="23619"/>
                </a:lnTo>
                <a:lnTo>
                  <a:pt x="7552" y="26910"/>
                </a:lnTo>
                <a:lnTo>
                  <a:pt x="10486" y="28511"/>
                </a:lnTo>
                <a:lnTo>
                  <a:pt x="13531" y="29855"/>
                </a:lnTo>
                <a:lnTo>
                  <a:pt x="16567" y="31099"/>
                </a:lnTo>
                <a:lnTo>
                  <a:pt x="19461" y="32255"/>
                </a:lnTo>
                <a:lnTo>
                  <a:pt x="23089" y="34401"/>
                </a:lnTo>
                <a:lnTo>
                  <a:pt x="25440" y="37198"/>
                </a:lnTo>
                <a:lnTo>
                  <a:pt x="25789" y="39801"/>
                </a:lnTo>
                <a:lnTo>
                  <a:pt x="25556" y="42364"/>
                </a:lnTo>
                <a:lnTo>
                  <a:pt x="22964" y="45845"/>
                </a:lnTo>
                <a:lnTo>
                  <a:pt x="19759" y="47318"/>
                </a:lnTo>
                <a:lnTo>
                  <a:pt x="17146" y="47825"/>
                </a:lnTo>
                <a:lnTo>
                  <a:pt x="13596" y="47825"/>
                </a:lnTo>
                <a:lnTo>
                  <a:pt x="10227" y="47077"/>
                </a:lnTo>
                <a:lnTo>
                  <a:pt x="6181" y="45427"/>
                </a:lnTo>
                <a:lnTo>
                  <a:pt x="3308" y="43787"/>
                </a:lnTo>
                <a:lnTo>
                  <a:pt x="288" y="44157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38" y="53719"/>
                </a:lnTo>
                <a:lnTo>
                  <a:pt x="8902" y="54507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87" y="54838"/>
                </a:lnTo>
                <a:lnTo>
                  <a:pt x="23238" y="54140"/>
                </a:lnTo>
                <a:lnTo>
                  <a:pt x="27633" y="52387"/>
                </a:lnTo>
                <a:lnTo>
                  <a:pt x="31038" y="49629"/>
                </a:lnTo>
                <a:lnTo>
                  <a:pt x="33279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602" y="33487"/>
                </a:lnTo>
                <a:lnTo>
                  <a:pt x="31957" y="30581"/>
                </a:lnTo>
                <a:lnTo>
                  <a:pt x="28303" y="27406"/>
                </a:lnTo>
                <a:lnTo>
                  <a:pt x="25293" y="25844"/>
                </a:lnTo>
                <a:lnTo>
                  <a:pt x="22233" y="24508"/>
                </a:lnTo>
                <a:lnTo>
                  <a:pt x="19176" y="23252"/>
                </a:lnTo>
                <a:lnTo>
                  <a:pt x="16207" y="22057"/>
                </a:lnTo>
                <a:lnTo>
                  <a:pt x="12556" y="19900"/>
                </a:lnTo>
                <a:lnTo>
                  <a:pt x="10166" y="17081"/>
                </a:lnTo>
                <a:lnTo>
                  <a:pt x="9795" y="14400"/>
                </a:lnTo>
                <a:lnTo>
                  <a:pt x="10378" y="11490"/>
                </a:lnTo>
                <a:lnTo>
                  <a:pt x="12801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61" y="7350"/>
                </a:lnTo>
                <a:lnTo>
                  <a:pt x="25963" y="8608"/>
                </a:lnTo>
                <a:lnTo>
                  <a:pt x="29329" y="10374"/>
                </a:lnTo>
                <a:lnTo>
                  <a:pt x="32141" y="8557"/>
                </a:lnTo>
                <a:lnTo>
                  <a:pt x="32080" y="5864"/>
                </a:lnTo>
                <a:lnTo>
                  <a:pt x="30506" y="2994"/>
                </a:lnTo>
                <a:lnTo>
                  <a:pt x="27557" y="1508"/>
                </a:lnTo>
                <a:lnTo>
                  <a:pt x="24267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70" y="406"/>
                </a:lnTo>
                <a:lnTo>
                  <a:pt x="11243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32" y="9230"/>
                </a:lnTo>
                <a:lnTo>
                  <a:pt x="1206" y="12927"/>
                </a:lnTo>
                <a:lnTo>
                  <a:pt x="1206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6171840" y="6434020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8"/>
                </a:moveTo>
                <a:lnTo>
                  <a:pt x="398" y="9144"/>
                </a:lnTo>
                <a:lnTo>
                  <a:pt x="3394" y="11049"/>
                </a:lnTo>
                <a:lnTo>
                  <a:pt x="7639" y="11049"/>
                </a:lnTo>
                <a:lnTo>
                  <a:pt x="10694" y="9094"/>
                </a:lnTo>
                <a:lnTo>
                  <a:pt x="11094" y="5472"/>
                </a:lnTo>
                <a:lnTo>
                  <a:pt x="10709" y="1918"/>
                </a:lnTo>
                <a:lnTo>
                  <a:pt x="7713" y="0"/>
                </a:lnTo>
                <a:lnTo>
                  <a:pt x="3465" y="0"/>
                </a:lnTo>
                <a:lnTo>
                  <a:pt x="398" y="1954"/>
                </a:lnTo>
                <a:lnTo>
                  <a:pt x="0" y="5588"/>
                </a:lnTo>
                <a:close/>
              </a:path>
              <a:path w="11094" h="74358">
                <a:moveTo>
                  <a:pt x="1410" y="73620"/>
                </a:moveTo>
                <a:lnTo>
                  <a:pt x="3952" y="74358"/>
                </a:lnTo>
                <a:lnTo>
                  <a:pt x="7205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45" y="21704"/>
                </a:lnTo>
                <a:lnTo>
                  <a:pt x="7205" y="20740"/>
                </a:lnTo>
                <a:lnTo>
                  <a:pt x="3952" y="20740"/>
                </a:lnTo>
                <a:lnTo>
                  <a:pt x="1079" y="22442"/>
                </a:lnTo>
                <a:lnTo>
                  <a:pt x="1079" y="72669"/>
                </a:lnTo>
                <a:lnTo>
                  <a:pt x="141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6194390" y="6453946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52" y="20648"/>
                </a:moveTo>
                <a:lnTo>
                  <a:pt x="3902" y="23619"/>
                </a:lnTo>
                <a:lnTo>
                  <a:pt x="7541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1" y="31099"/>
                </a:lnTo>
                <a:lnTo>
                  <a:pt x="19450" y="32255"/>
                </a:lnTo>
                <a:lnTo>
                  <a:pt x="23075" y="34401"/>
                </a:lnTo>
                <a:lnTo>
                  <a:pt x="25426" y="37198"/>
                </a:lnTo>
                <a:lnTo>
                  <a:pt x="25789" y="39801"/>
                </a:lnTo>
                <a:lnTo>
                  <a:pt x="25542" y="42364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5"/>
                </a:lnTo>
                <a:lnTo>
                  <a:pt x="13582" y="47825"/>
                </a:lnTo>
                <a:lnTo>
                  <a:pt x="10227" y="47077"/>
                </a:lnTo>
                <a:lnTo>
                  <a:pt x="6167" y="45427"/>
                </a:lnTo>
                <a:lnTo>
                  <a:pt x="3296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7" y="54507"/>
                </a:lnTo>
                <a:lnTo>
                  <a:pt x="12048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387"/>
                </a:lnTo>
                <a:lnTo>
                  <a:pt x="31024" y="49629"/>
                </a:lnTo>
                <a:lnTo>
                  <a:pt x="33267" y="45935"/>
                </a:lnTo>
                <a:lnTo>
                  <a:pt x="34653" y="41630"/>
                </a:lnTo>
                <a:lnTo>
                  <a:pt x="34653" y="36903"/>
                </a:lnTo>
                <a:lnTo>
                  <a:pt x="33587" y="33487"/>
                </a:lnTo>
                <a:lnTo>
                  <a:pt x="31957" y="30581"/>
                </a:lnTo>
                <a:lnTo>
                  <a:pt x="28287" y="27406"/>
                </a:lnTo>
                <a:lnTo>
                  <a:pt x="25281" y="25844"/>
                </a:lnTo>
                <a:lnTo>
                  <a:pt x="22226" y="24508"/>
                </a:lnTo>
                <a:lnTo>
                  <a:pt x="19163" y="23252"/>
                </a:lnTo>
                <a:lnTo>
                  <a:pt x="16196" y="22057"/>
                </a:lnTo>
                <a:lnTo>
                  <a:pt x="12556" y="19900"/>
                </a:lnTo>
                <a:lnTo>
                  <a:pt x="10151" y="17081"/>
                </a:lnTo>
                <a:lnTo>
                  <a:pt x="9795" y="14400"/>
                </a:lnTo>
                <a:lnTo>
                  <a:pt x="10364" y="11490"/>
                </a:lnTo>
                <a:lnTo>
                  <a:pt x="12790" y="8531"/>
                </a:lnTo>
                <a:lnTo>
                  <a:pt x="16070" y="7325"/>
                </a:lnTo>
                <a:lnTo>
                  <a:pt x="18928" y="7134"/>
                </a:lnTo>
                <a:lnTo>
                  <a:pt x="22150" y="7350"/>
                </a:lnTo>
                <a:lnTo>
                  <a:pt x="25952" y="8608"/>
                </a:lnTo>
                <a:lnTo>
                  <a:pt x="29317" y="10374"/>
                </a:lnTo>
                <a:lnTo>
                  <a:pt x="32125" y="8557"/>
                </a:lnTo>
                <a:lnTo>
                  <a:pt x="32064" y="5864"/>
                </a:lnTo>
                <a:lnTo>
                  <a:pt x="30491" y="2994"/>
                </a:lnTo>
                <a:lnTo>
                  <a:pt x="27546" y="1508"/>
                </a:lnTo>
                <a:lnTo>
                  <a:pt x="24267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59" y="406"/>
                </a:lnTo>
                <a:lnTo>
                  <a:pt x="11231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0"/>
                </a:lnTo>
                <a:lnTo>
                  <a:pt x="1205" y="12927"/>
                </a:lnTo>
                <a:lnTo>
                  <a:pt x="1205" y="17132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6241535" y="6495577"/>
            <a:ext cx="11686" cy="13017"/>
          </a:xfrm>
          <a:custGeom>
            <a:avLst/>
            <a:gdLst/>
            <a:ahLst/>
            <a:cxnLst/>
            <a:rect l="l" t="t" r="r" b="b"/>
            <a:pathLst>
              <a:path w="11686" h="13017">
                <a:moveTo>
                  <a:pt x="11686" y="6426"/>
                </a:moveTo>
                <a:lnTo>
                  <a:pt x="11686" y="3859"/>
                </a:lnTo>
                <a:lnTo>
                  <a:pt x="9605" y="431"/>
                </a:lnTo>
                <a:lnTo>
                  <a:pt x="5918" y="0"/>
                </a:lnTo>
                <a:lnTo>
                  <a:pt x="1259" y="1320"/>
                </a:lnTo>
                <a:lnTo>
                  <a:pt x="0" y="3948"/>
                </a:lnTo>
                <a:lnTo>
                  <a:pt x="0" y="9154"/>
                </a:lnTo>
                <a:lnTo>
                  <a:pt x="2077" y="12570"/>
                </a:lnTo>
                <a:lnTo>
                  <a:pt x="5756" y="13017"/>
                </a:lnTo>
                <a:lnTo>
                  <a:pt x="10401" y="11696"/>
                </a:lnTo>
                <a:lnTo>
                  <a:pt x="11686" y="9067"/>
                </a:lnTo>
                <a:lnTo>
                  <a:pt x="11686" y="64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6295903" y="6435864"/>
            <a:ext cx="36990" cy="72553"/>
          </a:xfrm>
          <a:custGeom>
            <a:avLst/>
            <a:gdLst/>
            <a:ahLst/>
            <a:cxnLst/>
            <a:rect l="l" t="t" r="r" b="b"/>
            <a:pathLst>
              <a:path w="36990" h="72553">
                <a:moveTo>
                  <a:pt x="9356" y="8139"/>
                </a:moveTo>
                <a:lnTo>
                  <a:pt x="35143" y="8139"/>
                </a:lnTo>
                <a:lnTo>
                  <a:pt x="36691" y="6918"/>
                </a:lnTo>
                <a:lnTo>
                  <a:pt x="36990" y="4124"/>
                </a:lnTo>
                <a:lnTo>
                  <a:pt x="36954" y="2804"/>
                </a:lnTo>
                <a:lnTo>
                  <a:pt x="35143" y="0"/>
                </a:lnTo>
                <a:lnTo>
                  <a:pt x="3477" y="0"/>
                </a:lnTo>
                <a:lnTo>
                  <a:pt x="1123" y="863"/>
                </a:lnTo>
                <a:lnTo>
                  <a:pt x="0" y="3897"/>
                </a:lnTo>
                <a:lnTo>
                  <a:pt x="0" y="70764"/>
                </a:lnTo>
                <a:lnTo>
                  <a:pt x="975" y="72082"/>
                </a:lnTo>
                <a:lnTo>
                  <a:pt x="3798" y="72553"/>
                </a:lnTo>
                <a:lnTo>
                  <a:pt x="6375" y="72514"/>
                </a:lnTo>
                <a:lnTo>
                  <a:pt x="9356" y="70764"/>
                </a:lnTo>
                <a:lnTo>
                  <a:pt x="9356" y="40690"/>
                </a:lnTo>
                <a:lnTo>
                  <a:pt x="33721" y="40690"/>
                </a:lnTo>
                <a:lnTo>
                  <a:pt x="35467" y="38479"/>
                </a:lnTo>
                <a:lnTo>
                  <a:pt x="35579" y="35887"/>
                </a:lnTo>
                <a:lnTo>
                  <a:pt x="33721" y="32701"/>
                </a:lnTo>
                <a:lnTo>
                  <a:pt x="9356" y="32701"/>
                </a:lnTo>
                <a:lnTo>
                  <a:pt x="9356" y="81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6342818" y="645393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0"/>
                </a:lnTo>
                <a:lnTo>
                  <a:pt x="2440" y="42811"/>
                </a:lnTo>
                <a:lnTo>
                  <a:pt x="3924" y="45655"/>
                </a:lnTo>
                <a:lnTo>
                  <a:pt x="5918" y="48006"/>
                </a:lnTo>
                <a:lnTo>
                  <a:pt x="10421" y="52132"/>
                </a:lnTo>
                <a:lnTo>
                  <a:pt x="9547" y="32804"/>
                </a:lnTo>
                <a:lnTo>
                  <a:pt x="9295" y="30212"/>
                </a:lnTo>
                <a:lnTo>
                  <a:pt x="9295" y="24598"/>
                </a:lnTo>
                <a:lnTo>
                  <a:pt x="9594" y="21957"/>
                </a:lnTo>
                <a:lnTo>
                  <a:pt x="10203" y="19533"/>
                </a:lnTo>
                <a:lnTo>
                  <a:pt x="11736" y="15038"/>
                </a:lnTo>
                <a:lnTo>
                  <a:pt x="14224" y="11506"/>
                </a:lnTo>
                <a:lnTo>
                  <a:pt x="17726" y="9155"/>
                </a:lnTo>
                <a:lnTo>
                  <a:pt x="21939" y="7707"/>
                </a:lnTo>
                <a:lnTo>
                  <a:pt x="27504" y="7707"/>
                </a:lnTo>
                <a:lnTo>
                  <a:pt x="29919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2" y="17565"/>
                </a:lnTo>
                <a:lnTo>
                  <a:pt x="39405" y="22402"/>
                </a:lnTo>
                <a:lnTo>
                  <a:pt x="39650" y="24966"/>
                </a:lnTo>
                <a:lnTo>
                  <a:pt x="39650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85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8"/>
                </a:lnTo>
                <a:lnTo>
                  <a:pt x="21503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3" y="41565"/>
                </a:lnTo>
                <a:lnTo>
                  <a:pt x="13406" y="53352"/>
                </a:lnTo>
                <a:lnTo>
                  <a:pt x="16402" y="54583"/>
                </a:lnTo>
                <a:lnTo>
                  <a:pt x="19904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27" y="34938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7" y="19088"/>
                </a:lnTo>
                <a:lnTo>
                  <a:pt x="47462" y="15746"/>
                </a:lnTo>
                <a:lnTo>
                  <a:pt x="46473" y="12395"/>
                </a:lnTo>
                <a:lnTo>
                  <a:pt x="44974" y="9551"/>
                </a:lnTo>
                <a:lnTo>
                  <a:pt x="42980" y="7214"/>
                </a:lnTo>
                <a:lnTo>
                  <a:pt x="38491" y="3086"/>
                </a:lnTo>
                <a:lnTo>
                  <a:pt x="35492" y="1854"/>
                </a:lnTo>
                <a:lnTo>
                  <a:pt x="32512" y="623"/>
                </a:lnTo>
                <a:lnTo>
                  <a:pt x="28994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6" y="2070"/>
                </a:lnTo>
                <a:lnTo>
                  <a:pt x="10919" y="3453"/>
                </a:lnTo>
                <a:lnTo>
                  <a:pt x="8315" y="5386"/>
                </a:lnTo>
                <a:lnTo>
                  <a:pt x="4144" y="10375"/>
                </a:lnTo>
                <a:lnTo>
                  <a:pt x="2588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1"/>
                </a:moveTo>
                <a:lnTo>
                  <a:pt x="9547" y="32804"/>
                </a:lnTo>
                <a:lnTo>
                  <a:pt x="10421" y="52132"/>
                </a:lnTo>
                <a:lnTo>
                  <a:pt x="13406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6405036" y="6453943"/>
            <a:ext cx="28581" cy="54432"/>
          </a:xfrm>
          <a:custGeom>
            <a:avLst/>
            <a:gdLst/>
            <a:ahLst/>
            <a:cxnLst/>
            <a:rect l="l" t="t" r="r" b="b"/>
            <a:pathLst>
              <a:path w="28581" h="54432">
                <a:moveTo>
                  <a:pt x="0" y="2513"/>
                </a:moveTo>
                <a:lnTo>
                  <a:pt x="0" y="52744"/>
                </a:lnTo>
                <a:lnTo>
                  <a:pt x="198" y="53503"/>
                </a:lnTo>
                <a:lnTo>
                  <a:pt x="2870" y="54432"/>
                </a:lnTo>
                <a:lnTo>
                  <a:pt x="6127" y="54432"/>
                </a:lnTo>
                <a:lnTo>
                  <a:pt x="8986" y="52744"/>
                </a:lnTo>
                <a:lnTo>
                  <a:pt x="8986" y="19710"/>
                </a:lnTo>
                <a:lnTo>
                  <a:pt x="10260" y="17665"/>
                </a:lnTo>
                <a:lnTo>
                  <a:pt x="12463" y="14514"/>
                </a:lnTo>
                <a:lnTo>
                  <a:pt x="14522" y="11963"/>
                </a:lnTo>
                <a:lnTo>
                  <a:pt x="17367" y="9640"/>
                </a:lnTo>
                <a:lnTo>
                  <a:pt x="19991" y="8712"/>
                </a:lnTo>
                <a:lnTo>
                  <a:pt x="23022" y="8928"/>
                </a:lnTo>
                <a:lnTo>
                  <a:pt x="25787" y="9752"/>
                </a:lnTo>
                <a:lnTo>
                  <a:pt x="28534" y="8431"/>
                </a:lnTo>
                <a:lnTo>
                  <a:pt x="28581" y="3276"/>
                </a:lnTo>
                <a:lnTo>
                  <a:pt x="26230" y="712"/>
                </a:lnTo>
                <a:lnTo>
                  <a:pt x="23112" y="90"/>
                </a:lnTo>
                <a:lnTo>
                  <a:pt x="20448" y="0"/>
                </a:lnTo>
                <a:lnTo>
                  <a:pt x="17341" y="712"/>
                </a:lnTo>
                <a:lnTo>
                  <a:pt x="14184" y="2653"/>
                </a:lnTo>
                <a:lnTo>
                  <a:pt x="10721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8" y="814"/>
                </a:lnTo>
                <a:lnTo>
                  <a:pt x="2570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6462889" y="6441321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6" y="58244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27" y="66690"/>
                </a:lnTo>
                <a:lnTo>
                  <a:pt x="20412" y="67718"/>
                </a:lnTo>
                <a:lnTo>
                  <a:pt x="22964" y="67718"/>
                </a:lnTo>
                <a:lnTo>
                  <a:pt x="25466" y="67539"/>
                </a:lnTo>
                <a:lnTo>
                  <a:pt x="28573" y="66955"/>
                </a:lnTo>
                <a:lnTo>
                  <a:pt x="31766" y="64249"/>
                </a:lnTo>
                <a:lnTo>
                  <a:pt x="31990" y="61686"/>
                </a:lnTo>
                <a:lnTo>
                  <a:pt x="31990" y="61012"/>
                </a:lnTo>
                <a:lnTo>
                  <a:pt x="30132" y="58359"/>
                </a:lnTo>
                <a:lnTo>
                  <a:pt x="27371" y="59424"/>
                </a:lnTo>
                <a:lnTo>
                  <a:pt x="24486" y="59832"/>
                </a:lnTo>
                <a:lnTo>
                  <a:pt x="21913" y="59832"/>
                </a:lnTo>
                <a:lnTo>
                  <a:pt x="20128" y="58953"/>
                </a:lnTo>
                <a:lnTo>
                  <a:pt x="18126" y="55425"/>
                </a:lnTo>
                <a:lnTo>
                  <a:pt x="17626" y="52807"/>
                </a:lnTo>
                <a:lnTo>
                  <a:pt x="17626" y="21325"/>
                </a:lnTo>
                <a:lnTo>
                  <a:pt x="3019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92" y="13690"/>
                </a:lnTo>
                <a:lnTo>
                  <a:pt x="17626" y="13690"/>
                </a:lnTo>
                <a:lnTo>
                  <a:pt x="17626" y="1742"/>
                </a:lnTo>
                <a:lnTo>
                  <a:pt x="17406" y="1018"/>
                </a:lnTo>
                <a:lnTo>
                  <a:pt x="14756" y="0"/>
                </a:lnTo>
                <a:lnTo>
                  <a:pt x="11523" y="0"/>
                </a:lnTo>
                <a:lnTo>
                  <a:pt x="8655" y="1742"/>
                </a:lnTo>
                <a:lnTo>
                  <a:pt x="8655" y="13690"/>
                </a:lnTo>
                <a:lnTo>
                  <a:pt x="1846" y="13690"/>
                </a:lnTo>
                <a:lnTo>
                  <a:pt x="349" y="14860"/>
                </a:lnTo>
                <a:lnTo>
                  <a:pt x="0" y="17528"/>
                </a:lnTo>
                <a:lnTo>
                  <a:pt x="1807" y="21325"/>
                </a:lnTo>
                <a:lnTo>
                  <a:pt x="8655" y="21325"/>
                </a:lnTo>
                <a:lnTo>
                  <a:pt x="8655" y="53582"/>
                </a:lnTo>
                <a:lnTo>
                  <a:pt x="8914" y="56123"/>
                </a:lnTo>
                <a:lnTo>
                  <a:pt x="9446" y="58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6506560" y="6430374"/>
            <a:ext cx="42164" cy="78004"/>
          </a:xfrm>
          <a:custGeom>
            <a:avLst/>
            <a:gdLst/>
            <a:ahLst/>
            <a:cxnLst/>
            <a:rect l="l" t="t" r="r" b="b"/>
            <a:pathLst>
              <a:path w="42164" h="78004">
                <a:moveTo>
                  <a:pt x="33177" y="46903"/>
                </a:moveTo>
                <a:lnTo>
                  <a:pt x="33177" y="76315"/>
                </a:lnTo>
                <a:lnTo>
                  <a:pt x="33397" y="77078"/>
                </a:lnTo>
                <a:lnTo>
                  <a:pt x="36047" y="78004"/>
                </a:lnTo>
                <a:lnTo>
                  <a:pt x="39305" y="78004"/>
                </a:lnTo>
                <a:lnTo>
                  <a:pt x="42164" y="76315"/>
                </a:lnTo>
                <a:lnTo>
                  <a:pt x="42164" y="42127"/>
                </a:lnTo>
                <a:lnTo>
                  <a:pt x="41864" y="39041"/>
                </a:lnTo>
                <a:lnTo>
                  <a:pt x="41271" y="36489"/>
                </a:lnTo>
                <a:lnTo>
                  <a:pt x="40665" y="33947"/>
                </a:lnTo>
                <a:lnTo>
                  <a:pt x="38300" y="29822"/>
                </a:lnTo>
                <a:lnTo>
                  <a:pt x="35121" y="26405"/>
                </a:lnTo>
                <a:lnTo>
                  <a:pt x="30650" y="24145"/>
                </a:lnTo>
                <a:lnTo>
                  <a:pt x="27914" y="23572"/>
                </a:lnTo>
                <a:lnTo>
                  <a:pt x="21996" y="2357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3" y="26963"/>
                </a:lnTo>
                <a:lnTo>
                  <a:pt x="11549" y="29033"/>
                </a:lnTo>
                <a:lnTo>
                  <a:pt x="8975" y="31827"/>
                </a:lnTo>
                <a:lnTo>
                  <a:pt x="8975" y="1752"/>
                </a:lnTo>
                <a:lnTo>
                  <a:pt x="8763" y="967"/>
                </a:lnTo>
                <a:lnTo>
                  <a:pt x="6112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5"/>
                </a:lnTo>
                <a:lnTo>
                  <a:pt x="184" y="77078"/>
                </a:lnTo>
                <a:lnTo>
                  <a:pt x="2858" y="78004"/>
                </a:lnTo>
                <a:lnTo>
                  <a:pt x="6112" y="78004"/>
                </a:lnTo>
                <a:lnTo>
                  <a:pt x="8975" y="76315"/>
                </a:lnTo>
                <a:lnTo>
                  <a:pt x="8975" y="41201"/>
                </a:lnTo>
                <a:lnTo>
                  <a:pt x="11451" y="38037"/>
                </a:lnTo>
                <a:lnTo>
                  <a:pt x="13802" y="35650"/>
                </a:lnTo>
                <a:lnTo>
                  <a:pt x="18299" y="32374"/>
                </a:lnTo>
                <a:lnTo>
                  <a:pt x="22802" y="31560"/>
                </a:lnTo>
                <a:lnTo>
                  <a:pt x="26060" y="31892"/>
                </a:lnTo>
                <a:lnTo>
                  <a:pt x="28707" y="33224"/>
                </a:lnTo>
                <a:lnTo>
                  <a:pt x="31468" y="36730"/>
                </a:lnTo>
                <a:lnTo>
                  <a:pt x="32533" y="39980"/>
                </a:lnTo>
                <a:lnTo>
                  <a:pt x="33177" y="44030"/>
                </a:lnTo>
                <a:lnTo>
                  <a:pt x="33177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6564275" y="643402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8"/>
                </a:moveTo>
                <a:lnTo>
                  <a:pt x="386" y="9144"/>
                </a:lnTo>
                <a:lnTo>
                  <a:pt x="3394" y="11049"/>
                </a:lnTo>
                <a:lnTo>
                  <a:pt x="7639" y="11049"/>
                </a:lnTo>
                <a:lnTo>
                  <a:pt x="10695" y="9094"/>
                </a:lnTo>
                <a:lnTo>
                  <a:pt x="11092" y="5472"/>
                </a:lnTo>
                <a:lnTo>
                  <a:pt x="10709" y="1918"/>
                </a:lnTo>
                <a:lnTo>
                  <a:pt x="7715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8"/>
                </a:lnTo>
                <a:close/>
              </a:path>
              <a:path w="11092" h="74358">
                <a:moveTo>
                  <a:pt x="1278" y="73432"/>
                </a:moveTo>
                <a:lnTo>
                  <a:pt x="3953" y="74358"/>
                </a:lnTo>
                <a:lnTo>
                  <a:pt x="7207" y="74358"/>
                </a:lnTo>
                <a:lnTo>
                  <a:pt x="10069" y="72669"/>
                </a:lnTo>
                <a:lnTo>
                  <a:pt x="10069" y="22442"/>
                </a:lnTo>
                <a:lnTo>
                  <a:pt x="9842" y="21704"/>
                </a:lnTo>
                <a:lnTo>
                  <a:pt x="7207" y="20740"/>
                </a:lnTo>
                <a:lnTo>
                  <a:pt x="3953" y="20740"/>
                </a:lnTo>
                <a:lnTo>
                  <a:pt x="1076" y="22442"/>
                </a:lnTo>
                <a:lnTo>
                  <a:pt x="1076" y="72669"/>
                </a:lnTo>
                <a:lnTo>
                  <a:pt x="1278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6586815" y="6453946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48"/>
                </a:moveTo>
                <a:lnTo>
                  <a:pt x="3912" y="23619"/>
                </a:lnTo>
                <a:lnTo>
                  <a:pt x="7552" y="26910"/>
                </a:lnTo>
                <a:lnTo>
                  <a:pt x="10486" y="28511"/>
                </a:lnTo>
                <a:lnTo>
                  <a:pt x="13531" y="29855"/>
                </a:lnTo>
                <a:lnTo>
                  <a:pt x="16563" y="31099"/>
                </a:lnTo>
                <a:lnTo>
                  <a:pt x="19461" y="32255"/>
                </a:lnTo>
                <a:lnTo>
                  <a:pt x="23087" y="34401"/>
                </a:lnTo>
                <a:lnTo>
                  <a:pt x="25440" y="37198"/>
                </a:lnTo>
                <a:lnTo>
                  <a:pt x="25787" y="39801"/>
                </a:lnTo>
                <a:lnTo>
                  <a:pt x="25548" y="42364"/>
                </a:lnTo>
                <a:lnTo>
                  <a:pt x="22964" y="45845"/>
                </a:lnTo>
                <a:lnTo>
                  <a:pt x="19757" y="47318"/>
                </a:lnTo>
                <a:lnTo>
                  <a:pt x="17146" y="47825"/>
                </a:lnTo>
                <a:lnTo>
                  <a:pt x="13594" y="47825"/>
                </a:lnTo>
                <a:lnTo>
                  <a:pt x="10227" y="47077"/>
                </a:lnTo>
                <a:lnTo>
                  <a:pt x="6177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61" y="50227"/>
                </a:lnTo>
                <a:lnTo>
                  <a:pt x="3045" y="52387"/>
                </a:lnTo>
                <a:lnTo>
                  <a:pt x="6238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8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387"/>
                </a:lnTo>
                <a:lnTo>
                  <a:pt x="31034" y="49629"/>
                </a:lnTo>
                <a:lnTo>
                  <a:pt x="33277" y="45935"/>
                </a:lnTo>
                <a:lnTo>
                  <a:pt x="34664" y="41630"/>
                </a:lnTo>
                <a:lnTo>
                  <a:pt x="34664" y="36903"/>
                </a:lnTo>
                <a:lnTo>
                  <a:pt x="33602" y="33487"/>
                </a:lnTo>
                <a:lnTo>
                  <a:pt x="31949" y="30581"/>
                </a:lnTo>
                <a:lnTo>
                  <a:pt x="28303" y="27406"/>
                </a:lnTo>
                <a:lnTo>
                  <a:pt x="25289" y="25844"/>
                </a:lnTo>
                <a:lnTo>
                  <a:pt x="22233" y="24508"/>
                </a:lnTo>
                <a:lnTo>
                  <a:pt x="19176" y="23252"/>
                </a:lnTo>
                <a:lnTo>
                  <a:pt x="16207" y="22057"/>
                </a:lnTo>
                <a:lnTo>
                  <a:pt x="12552" y="19900"/>
                </a:lnTo>
                <a:lnTo>
                  <a:pt x="10162" y="17081"/>
                </a:lnTo>
                <a:lnTo>
                  <a:pt x="9795" y="14400"/>
                </a:lnTo>
                <a:lnTo>
                  <a:pt x="10374" y="11490"/>
                </a:lnTo>
                <a:lnTo>
                  <a:pt x="12801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61" y="7350"/>
                </a:lnTo>
                <a:lnTo>
                  <a:pt x="25960" y="8608"/>
                </a:lnTo>
                <a:lnTo>
                  <a:pt x="29325" y="10374"/>
                </a:lnTo>
                <a:lnTo>
                  <a:pt x="32137" y="8557"/>
                </a:lnTo>
                <a:lnTo>
                  <a:pt x="32080" y="5864"/>
                </a:lnTo>
                <a:lnTo>
                  <a:pt x="30506" y="2994"/>
                </a:lnTo>
                <a:lnTo>
                  <a:pt x="27557" y="1508"/>
                </a:lnTo>
                <a:lnTo>
                  <a:pt x="24267" y="557"/>
                </a:lnTo>
                <a:lnTo>
                  <a:pt x="21650" y="111"/>
                </a:lnTo>
                <a:lnTo>
                  <a:pt x="16070" y="0"/>
                </a:lnTo>
                <a:lnTo>
                  <a:pt x="13467" y="406"/>
                </a:lnTo>
                <a:lnTo>
                  <a:pt x="11239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2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8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6659445" y="6453943"/>
            <a:ext cx="28573" cy="54432"/>
          </a:xfrm>
          <a:custGeom>
            <a:avLst/>
            <a:gdLst/>
            <a:ahLst/>
            <a:cxnLst/>
            <a:rect l="l" t="t" r="r" b="b"/>
            <a:pathLst>
              <a:path w="28573" h="54432">
                <a:moveTo>
                  <a:pt x="0" y="2513"/>
                </a:moveTo>
                <a:lnTo>
                  <a:pt x="0" y="52744"/>
                </a:lnTo>
                <a:lnTo>
                  <a:pt x="323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1" y="11963"/>
                </a:lnTo>
                <a:lnTo>
                  <a:pt x="17355" y="9640"/>
                </a:lnTo>
                <a:lnTo>
                  <a:pt x="19994" y="8712"/>
                </a:lnTo>
                <a:lnTo>
                  <a:pt x="23014" y="8928"/>
                </a:lnTo>
                <a:lnTo>
                  <a:pt x="25789" y="9752"/>
                </a:lnTo>
                <a:lnTo>
                  <a:pt x="28522" y="8431"/>
                </a:lnTo>
                <a:lnTo>
                  <a:pt x="28573" y="3276"/>
                </a:lnTo>
                <a:lnTo>
                  <a:pt x="26219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7" y="2653"/>
                </a:lnTo>
                <a:lnTo>
                  <a:pt x="10709" y="6170"/>
                </a:lnTo>
                <a:lnTo>
                  <a:pt x="8110" y="9817"/>
                </a:lnTo>
                <a:lnTo>
                  <a:pt x="8110" y="2221"/>
                </a:lnTo>
                <a:lnTo>
                  <a:pt x="5547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6695179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39" y="17424"/>
                </a:moveTo>
                <a:lnTo>
                  <a:pt x="43822" y="14544"/>
                </a:lnTo>
                <a:lnTo>
                  <a:pt x="42994" y="11661"/>
                </a:lnTo>
                <a:lnTo>
                  <a:pt x="39988" y="7012"/>
                </a:lnTo>
                <a:lnTo>
                  <a:pt x="36024" y="3164"/>
                </a:lnTo>
                <a:lnTo>
                  <a:pt x="33324" y="1893"/>
                </a:lnTo>
                <a:lnTo>
                  <a:pt x="30613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3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1" y="17881"/>
                </a:lnTo>
                <a:lnTo>
                  <a:pt x="36010" y="22720"/>
                </a:lnTo>
                <a:lnTo>
                  <a:pt x="9309" y="22720"/>
                </a:lnTo>
                <a:lnTo>
                  <a:pt x="9715" y="18719"/>
                </a:lnTo>
                <a:lnTo>
                  <a:pt x="10965" y="14961"/>
                </a:lnTo>
                <a:lnTo>
                  <a:pt x="13765" y="1932"/>
                </a:lnTo>
                <a:lnTo>
                  <a:pt x="10867" y="3214"/>
                </a:lnTo>
                <a:lnTo>
                  <a:pt x="8394" y="5054"/>
                </a:lnTo>
                <a:lnTo>
                  <a:pt x="4279" y="9856"/>
                </a:lnTo>
                <a:lnTo>
                  <a:pt x="2724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67" y="52311"/>
                </a:lnTo>
                <a:lnTo>
                  <a:pt x="13902" y="53466"/>
                </a:lnTo>
                <a:lnTo>
                  <a:pt x="16918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4" y="55030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7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6" y="44514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0" y="47523"/>
                </a:lnTo>
                <a:lnTo>
                  <a:pt x="25328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2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39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63" y="7632"/>
                </a:lnTo>
                <a:lnTo>
                  <a:pt x="23036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3" y="0"/>
                </a:lnTo>
                <a:lnTo>
                  <a:pt x="16675" y="647"/>
                </a:lnTo>
                <a:lnTo>
                  <a:pt x="13765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6750842" y="6453939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3" y="42073"/>
                </a:moveTo>
                <a:lnTo>
                  <a:pt x="9964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4" y="47393"/>
                </a:lnTo>
                <a:lnTo>
                  <a:pt x="18384" y="48006"/>
                </a:lnTo>
                <a:lnTo>
                  <a:pt x="15487" y="48006"/>
                </a:lnTo>
                <a:lnTo>
                  <a:pt x="11610" y="45692"/>
                </a:lnTo>
                <a:lnTo>
                  <a:pt x="9183" y="42073"/>
                </a:lnTo>
                <a:close/>
              </a:path>
              <a:path w="22924" h="55206">
                <a:moveTo>
                  <a:pt x="34625" y="54432"/>
                </a:moveTo>
                <a:lnTo>
                  <a:pt x="37310" y="54467"/>
                </a:lnTo>
                <a:lnTo>
                  <a:pt x="40194" y="52805"/>
                </a:lnTo>
                <a:lnTo>
                  <a:pt x="40194" y="15811"/>
                </a:lnTo>
                <a:lnTo>
                  <a:pt x="39848" y="13068"/>
                </a:lnTo>
                <a:lnTo>
                  <a:pt x="38473" y="8380"/>
                </a:lnTo>
                <a:lnTo>
                  <a:pt x="35838" y="4838"/>
                </a:lnTo>
                <a:lnTo>
                  <a:pt x="32324" y="2056"/>
                </a:lnTo>
                <a:lnTo>
                  <a:pt x="27396" y="417"/>
                </a:lnTo>
                <a:lnTo>
                  <a:pt x="24400" y="0"/>
                </a:lnTo>
                <a:lnTo>
                  <a:pt x="20883" y="0"/>
                </a:lnTo>
                <a:lnTo>
                  <a:pt x="17122" y="187"/>
                </a:lnTo>
                <a:lnTo>
                  <a:pt x="13427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56"/>
                </a:lnTo>
                <a:lnTo>
                  <a:pt x="2390" y="8176"/>
                </a:lnTo>
                <a:lnTo>
                  <a:pt x="2686" y="11490"/>
                </a:lnTo>
                <a:lnTo>
                  <a:pt x="5274" y="12405"/>
                </a:lnTo>
                <a:lnTo>
                  <a:pt x="8157" y="10731"/>
                </a:lnTo>
                <a:lnTo>
                  <a:pt x="10807" y="9436"/>
                </a:lnTo>
                <a:lnTo>
                  <a:pt x="14100" y="8305"/>
                </a:lnTo>
                <a:lnTo>
                  <a:pt x="17852" y="7477"/>
                </a:lnTo>
                <a:lnTo>
                  <a:pt x="22132" y="7477"/>
                </a:lnTo>
                <a:lnTo>
                  <a:pt x="25289" y="8241"/>
                </a:lnTo>
                <a:lnTo>
                  <a:pt x="27853" y="9497"/>
                </a:lnTo>
                <a:lnTo>
                  <a:pt x="30279" y="12687"/>
                </a:lnTo>
                <a:lnTo>
                  <a:pt x="31071" y="15671"/>
                </a:lnTo>
                <a:lnTo>
                  <a:pt x="31269" y="19314"/>
                </a:lnTo>
                <a:lnTo>
                  <a:pt x="31269" y="23227"/>
                </a:lnTo>
                <a:lnTo>
                  <a:pt x="20711" y="23227"/>
                </a:lnTo>
                <a:lnTo>
                  <a:pt x="17294" y="23569"/>
                </a:lnTo>
                <a:lnTo>
                  <a:pt x="14245" y="24268"/>
                </a:lnTo>
                <a:lnTo>
                  <a:pt x="11200" y="24941"/>
                </a:lnTo>
                <a:lnTo>
                  <a:pt x="8629" y="25970"/>
                </a:lnTo>
                <a:lnTo>
                  <a:pt x="4417" y="28724"/>
                </a:lnTo>
                <a:lnTo>
                  <a:pt x="1670" y="32547"/>
                </a:lnTo>
                <a:lnTo>
                  <a:pt x="0" y="37084"/>
                </a:lnTo>
                <a:lnTo>
                  <a:pt x="0" y="42329"/>
                </a:lnTo>
                <a:lnTo>
                  <a:pt x="1209" y="46393"/>
                </a:lnTo>
                <a:lnTo>
                  <a:pt x="3167" y="49885"/>
                </a:lnTo>
                <a:lnTo>
                  <a:pt x="6112" y="52487"/>
                </a:lnTo>
                <a:lnTo>
                  <a:pt x="9964" y="54176"/>
                </a:lnTo>
                <a:lnTo>
                  <a:pt x="9183" y="42073"/>
                </a:lnTo>
                <a:lnTo>
                  <a:pt x="9183" y="39470"/>
                </a:lnTo>
                <a:lnTo>
                  <a:pt x="10025" y="35420"/>
                </a:lnTo>
                <a:lnTo>
                  <a:pt x="12664" y="32407"/>
                </a:lnTo>
                <a:lnTo>
                  <a:pt x="15372" y="30934"/>
                </a:lnTo>
                <a:lnTo>
                  <a:pt x="19000" y="30085"/>
                </a:lnTo>
                <a:lnTo>
                  <a:pt x="23605" y="29869"/>
                </a:lnTo>
                <a:lnTo>
                  <a:pt x="31269" y="29869"/>
                </a:lnTo>
                <a:lnTo>
                  <a:pt x="31269" y="40525"/>
                </a:lnTo>
                <a:lnTo>
                  <a:pt x="26935" y="44942"/>
                </a:lnTo>
                <a:lnTo>
                  <a:pt x="22924" y="47393"/>
                </a:lnTo>
                <a:lnTo>
                  <a:pt x="19904" y="55206"/>
                </a:lnTo>
                <a:lnTo>
                  <a:pt x="22691" y="54543"/>
                </a:lnTo>
                <a:lnTo>
                  <a:pt x="25330" y="53251"/>
                </a:lnTo>
                <a:lnTo>
                  <a:pt x="27939" y="51941"/>
                </a:lnTo>
                <a:lnTo>
                  <a:pt x="32468" y="47776"/>
                </a:lnTo>
                <a:lnTo>
                  <a:pt x="32468" y="52805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6803459" y="6453946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48"/>
                </a:moveTo>
                <a:lnTo>
                  <a:pt x="3912" y="23619"/>
                </a:lnTo>
                <a:lnTo>
                  <a:pt x="7548" y="26910"/>
                </a:lnTo>
                <a:lnTo>
                  <a:pt x="10483" y="28511"/>
                </a:lnTo>
                <a:lnTo>
                  <a:pt x="13529" y="29855"/>
                </a:lnTo>
                <a:lnTo>
                  <a:pt x="16563" y="31099"/>
                </a:lnTo>
                <a:lnTo>
                  <a:pt x="19461" y="32255"/>
                </a:lnTo>
                <a:lnTo>
                  <a:pt x="23091" y="34401"/>
                </a:lnTo>
                <a:lnTo>
                  <a:pt x="25441" y="37198"/>
                </a:lnTo>
                <a:lnTo>
                  <a:pt x="25787" y="39801"/>
                </a:lnTo>
                <a:lnTo>
                  <a:pt x="25552" y="42364"/>
                </a:lnTo>
                <a:lnTo>
                  <a:pt x="22964" y="45845"/>
                </a:lnTo>
                <a:lnTo>
                  <a:pt x="19759" y="47318"/>
                </a:lnTo>
                <a:lnTo>
                  <a:pt x="17143" y="47825"/>
                </a:lnTo>
                <a:lnTo>
                  <a:pt x="13594" y="47825"/>
                </a:lnTo>
                <a:lnTo>
                  <a:pt x="10224" y="47077"/>
                </a:lnTo>
                <a:lnTo>
                  <a:pt x="6177" y="45427"/>
                </a:lnTo>
                <a:lnTo>
                  <a:pt x="3304" y="43787"/>
                </a:lnTo>
                <a:lnTo>
                  <a:pt x="284" y="44157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39" y="53719"/>
                </a:lnTo>
                <a:lnTo>
                  <a:pt x="8902" y="54507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8" y="54140"/>
                </a:lnTo>
                <a:lnTo>
                  <a:pt x="27630" y="52387"/>
                </a:lnTo>
                <a:lnTo>
                  <a:pt x="31036" y="49629"/>
                </a:lnTo>
                <a:lnTo>
                  <a:pt x="33275" y="45935"/>
                </a:lnTo>
                <a:lnTo>
                  <a:pt x="34660" y="41630"/>
                </a:lnTo>
                <a:lnTo>
                  <a:pt x="34660" y="36903"/>
                </a:lnTo>
                <a:lnTo>
                  <a:pt x="33599" y="33487"/>
                </a:lnTo>
                <a:lnTo>
                  <a:pt x="31950" y="30581"/>
                </a:lnTo>
                <a:lnTo>
                  <a:pt x="28299" y="27406"/>
                </a:lnTo>
                <a:lnTo>
                  <a:pt x="25290" y="25844"/>
                </a:lnTo>
                <a:lnTo>
                  <a:pt x="22233" y="24508"/>
                </a:lnTo>
                <a:lnTo>
                  <a:pt x="19176" y="23252"/>
                </a:lnTo>
                <a:lnTo>
                  <a:pt x="16203" y="22057"/>
                </a:lnTo>
                <a:lnTo>
                  <a:pt x="12550" y="19900"/>
                </a:lnTo>
                <a:lnTo>
                  <a:pt x="10166" y="17081"/>
                </a:lnTo>
                <a:lnTo>
                  <a:pt x="9791" y="14400"/>
                </a:lnTo>
                <a:lnTo>
                  <a:pt x="10375" y="11490"/>
                </a:lnTo>
                <a:lnTo>
                  <a:pt x="12801" y="8531"/>
                </a:lnTo>
                <a:lnTo>
                  <a:pt x="16066" y="7325"/>
                </a:lnTo>
                <a:lnTo>
                  <a:pt x="18929" y="7134"/>
                </a:lnTo>
                <a:lnTo>
                  <a:pt x="22157" y="7350"/>
                </a:lnTo>
                <a:lnTo>
                  <a:pt x="25960" y="8608"/>
                </a:lnTo>
                <a:lnTo>
                  <a:pt x="29329" y="10374"/>
                </a:lnTo>
                <a:lnTo>
                  <a:pt x="32137" y="8557"/>
                </a:lnTo>
                <a:lnTo>
                  <a:pt x="32076" y="5864"/>
                </a:lnTo>
                <a:lnTo>
                  <a:pt x="30502" y="2994"/>
                </a:lnTo>
                <a:lnTo>
                  <a:pt x="27557" y="1508"/>
                </a:lnTo>
                <a:lnTo>
                  <a:pt x="24264" y="557"/>
                </a:lnTo>
                <a:lnTo>
                  <a:pt x="21650" y="111"/>
                </a:lnTo>
                <a:lnTo>
                  <a:pt x="16066" y="0"/>
                </a:lnTo>
                <a:lnTo>
                  <a:pt x="13468" y="406"/>
                </a:lnTo>
                <a:lnTo>
                  <a:pt x="11239" y="1230"/>
                </a:lnTo>
                <a:lnTo>
                  <a:pt x="7142" y="3135"/>
                </a:lnTo>
                <a:lnTo>
                  <a:pt x="4171" y="5853"/>
                </a:lnTo>
                <a:lnTo>
                  <a:pt x="2325" y="9230"/>
                </a:lnTo>
                <a:lnTo>
                  <a:pt x="1198" y="12927"/>
                </a:lnTo>
                <a:lnTo>
                  <a:pt x="1198" y="17132"/>
                </a:lnTo>
                <a:lnTo>
                  <a:pt x="2264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6847290" y="645393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78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0" y="45655"/>
                </a:lnTo>
                <a:lnTo>
                  <a:pt x="5914" y="48006"/>
                </a:lnTo>
                <a:lnTo>
                  <a:pt x="10421" y="52132"/>
                </a:lnTo>
                <a:lnTo>
                  <a:pt x="9544" y="32804"/>
                </a:lnTo>
                <a:lnTo>
                  <a:pt x="9295" y="30212"/>
                </a:lnTo>
                <a:lnTo>
                  <a:pt x="9295" y="24598"/>
                </a:lnTo>
                <a:lnTo>
                  <a:pt x="9593" y="21957"/>
                </a:lnTo>
                <a:lnTo>
                  <a:pt x="10198" y="19533"/>
                </a:lnTo>
                <a:lnTo>
                  <a:pt x="11732" y="15038"/>
                </a:lnTo>
                <a:lnTo>
                  <a:pt x="14220" y="11506"/>
                </a:lnTo>
                <a:lnTo>
                  <a:pt x="17722" y="9155"/>
                </a:lnTo>
                <a:lnTo>
                  <a:pt x="21934" y="7707"/>
                </a:lnTo>
                <a:lnTo>
                  <a:pt x="27504" y="7707"/>
                </a:lnTo>
                <a:lnTo>
                  <a:pt x="29916" y="8241"/>
                </a:lnTo>
                <a:lnTo>
                  <a:pt x="33793" y="10364"/>
                </a:lnTo>
                <a:lnTo>
                  <a:pt x="36464" y="13625"/>
                </a:lnTo>
                <a:lnTo>
                  <a:pt x="38408" y="17565"/>
                </a:lnTo>
                <a:lnTo>
                  <a:pt x="39401" y="22402"/>
                </a:lnTo>
                <a:lnTo>
                  <a:pt x="39650" y="24966"/>
                </a:lnTo>
                <a:lnTo>
                  <a:pt x="39650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84" y="40168"/>
                </a:lnTo>
                <a:lnTo>
                  <a:pt x="34782" y="43675"/>
                </a:lnTo>
                <a:lnTo>
                  <a:pt x="31254" y="45986"/>
                </a:lnTo>
                <a:lnTo>
                  <a:pt x="27021" y="47448"/>
                </a:lnTo>
                <a:lnTo>
                  <a:pt x="21498" y="47448"/>
                </a:lnTo>
                <a:lnTo>
                  <a:pt x="19083" y="46926"/>
                </a:lnTo>
                <a:lnTo>
                  <a:pt x="15199" y="44805"/>
                </a:lnTo>
                <a:lnTo>
                  <a:pt x="12513" y="41565"/>
                </a:lnTo>
                <a:lnTo>
                  <a:pt x="13402" y="53352"/>
                </a:lnTo>
                <a:lnTo>
                  <a:pt x="16402" y="54583"/>
                </a:lnTo>
                <a:lnTo>
                  <a:pt x="19900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24" y="41821"/>
                </a:lnTo>
                <a:lnTo>
                  <a:pt x="47372" y="38379"/>
                </a:lnTo>
                <a:lnTo>
                  <a:pt x="48423" y="34938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8"/>
                </a:lnTo>
                <a:lnTo>
                  <a:pt x="47458" y="15746"/>
                </a:lnTo>
                <a:lnTo>
                  <a:pt x="46469" y="12395"/>
                </a:lnTo>
                <a:lnTo>
                  <a:pt x="44970" y="9551"/>
                </a:lnTo>
                <a:lnTo>
                  <a:pt x="42980" y="7214"/>
                </a:lnTo>
                <a:lnTo>
                  <a:pt x="38483" y="3086"/>
                </a:lnTo>
                <a:lnTo>
                  <a:pt x="35488" y="1854"/>
                </a:lnTo>
                <a:lnTo>
                  <a:pt x="32508" y="623"/>
                </a:lnTo>
                <a:lnTo>
                  <a:pt x="28990" y="0"/>
                </a:lnTo>
                <a:lnTo>
                  <a:pt x="20793" y="0"/>
                </a:lnTo>
                <a:lnTo>
                  <a:pt x="17153" y="698"/>
                </a:lnTo>
                <a:lnTo>
                  <a:pt x="14036" y="2070"/>
                </a:lnTo>
                <a:lnTo>
                  <a:pt x="10915" y="3453"/>
                </a:lnTo>
                <a:lnTo>
                  <a:pt x="8315" y="5386"/>
                </a:lnTo>
                <a:lnTo>
                  <a:pt x="4144" y="10375"/>
                </a:lnTo>
                <a:lnTo>
                  <a:pt x="2584" y="13335"/>
                </a:lnTo>
                <a:lnTo>
                  <a:pt x="1544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1"/>
                </a:moveTo>
                <a:lnTo>
                  <a:pt x="9544" y="32804"/>
                </a:lnTo>
                <a:lnTo>
                  <a:pt x="10421" y="52132"/>
                </a:lnTo>
                <a:lnTo>
                  <a:pt x="13402" y="53352"/>
                </a:lnTo>
                <a:lnTo>
                  <a:pt x="12513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6909512" y="6453946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7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73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8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5" y="2209"/>
                </a:lnTo>
                <a:lnTo>
                  <a:pt x="13604" y="3683"/>
                </a:lnTo>
                <a:lnTo>
                  <a:pt x="10868" y="5982"/>
                </a:lnTo>
                <a:lnTo>
                  <a:pt x="8110" y="9143"/>
                </a:lnTo>
                <a:lnTo>
                  <a:pt x="8110" y="2209"/>
                </a:lnTo>
                <a:lnTo>
                  <a:pt x="5543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3"/>
                </a:lnTo>
                <a:lnTo>
                  <a:pt x="186" y="53506"/>
                </a:lnTo>
                <a:lnTo>
                  <a:pt x="2861" y="54432"/>
                </a:lnTo>
                <a:lnTo>
                  <a:pt x="6116" y="54432"/>
                </a:lnTo>
                <a:lnTo>
                  <a:pt x="8978" y="52743"/>
                </a:lnTo>
                <a:lnTo>
                  <a:pt x="8978" y="17628"/>
                </a:lnTo>
                <a:lnTo>
                  <a:pt x="11451" y="14465"/>
                </a:lnTo>
                <a:lnTo>
                  <a:pt x="13802" y="12077"/>
                </a:lnTo>
                <a:lnTo>
                  <a:pt x="18298" y="8802"/>
                </a:lnTo>
                <a:lnTo>
                  <a:pt x="22802" y="7988"/>
                </a:lnTo>
                <a:lnTo>
                  <a:pt x="26070" y="8319"/>
                </a:lnTo>
                <a:lnTo>
                  <a:pt x="28721" y="9652"/>
                </a:lnTo>
                <a:lnTo>
                  <a:pt x="31470" y="13158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6962493" y="6495583"/>
            <a:ext cx="17679" cy="28649"/>
          </a:xfrm>
          <a:custGeom>
            <a:avLst/>
            <a:gdLst/>
            <a:ahLst/>
            <a:cxnLst/>
            <a:rect l="l" t="t" r="r" b="b"/>
            <a:pathLst>
              <a:path w="17679" h="28649">
                <a:moveTo>
                  <a:pt x="17679" y="4522"/>
                </a:moveTo>
                <a:lnTo>
                  <a:pt x="17679" y="3517"/>
                </a:lnTo>
                <a:lnTo>
                  <a:pt x="16045" y="482"/>
                </a:lnTo>
                <a:lnTo>
                  <a:pt x="13421" y="0"/>
                </a:lnTo>
                <a:lnTo>
                  <a:pt x="10772" y="50"/>
                </a:lnTo>
                <a:lnTo>
                  <a:pt x="7740" y="1523"/>
                </a:lnTo>
                <a:lnTo>
                  <a:pt x="7228" y="4522"/>
                </a:lnTo>
                <a:lnTo>
                  <a:pt x="7228" y="11657"/>
                </a:lnTo>
                <a:lnTo>
                  <a:pt x="0" y="27011"/>
                </a:lnTo>
                <a:lnTo>
                  <a:pt x="1436" y="28649"/>
                </a:lnTo>
                <a:lnTo>
                  <a:pt x="4273" y="28599"/>
                </a:lnTo>
                <a:lnTo>
                  <a:pt x="6969" y="27115"/>
                </a:lnTo>
                <a:lnTo>
                  <a:pt x="14414" y="15620"/>
                </a:lnTo>
                <a:lnTo>
                  <a:pt x="15552" y="13806"/>
                </a:lnTo>
                <a:lnTo>
                  <a:pt x="16974" y="10440"/>
                </a:lnTo>
                <a:lnTo>
                  <a:pt x="17518" y="7697"/>
                </a:lnTo>
                <a:lnTo>
                  <a:pt x="17679" y="45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7016112" y="6454724"/>
            <a:ext cx="73929" cy="53694"/>
          </a:xfrm>
          <a:custGeom>
            <a:avLst/>
            <a:gdLst/>
            <a:ahLst/>
            <a:cxnLst/>
            <a:rect l="l" t="t" r="r" b="b"/>
            <a:pathLst>
              <a:path w="73929" h="53694">
                <a:moveTo>
                  <a:pt x="481" y="3975"/>
                </a:moveTo>
                <a:lnTo>
                  <a:pt x="14803" y="51675"/>
                </a:lnTo>
                <a:lnTo>
                  <a:pt x="15288" y="52642"/>
                </a:lnTo>
                <a:lnTo>
                  <a:pt x="18021" y="53582"/>
                </a:lnTo>
                <a:lnTo>
                  <a:pt x="20782" y="53694"/>
                </a:lnTo>
                <a:lnTo>
                  <a:pt x="24259" y="53557"/>
                </a:lnTo>
                <a:lnTo>
                  <a:pt x="26924" y="51675"/>
                </a:lnTo>
                <a:lnTo>
                  <a:pt x="36456" y="15238"/>
                </a:lnTo>
                <a:lnTo>
                  <a:pt x="36666" y="15238"/>
                </a:lnTo>
                <a:lnTo>
                  <a:pt x="46940" y="51675"/>
                </a:lnTo>
                <a:lnTo>
                  <a:pt x="47660" y="52895"/>
                </a:lnTo>
                <a:lnTo>
                  <a:pt x="50270" y="53582"/>
                </a:lnTo>
                <a:lnTo>
                  <a:pt x="55821" y="53618"/>
                </a:lnTo>
                <a:lnTo>
                  <a:pt x="59024" y="51675"/>
                </a:lnTo>
                <a:lnTo>
                  <a:pt x="73446" y="3975"/>
                </a:lnTo>
                <a:lnTo>
                  <a:pt x="73929" y="1624"/>
                </a:lnTo>
                <a:lnTo>
                  <a:pt x="73395" y="482"/>
                </a:lnTo>
                <a:lnTo>
                  <a:pt x="70609" y="0"/>
                </a:lnTo>
                <a:lnTo>
                  <a:pt x="68025" y="36"/>
                </a:lnTo>
                <a:lnTo>
                  <a:pt x="64903" y="1789"/>
                </a:lnTo>
                <a:lnTo>
                  <a:pt x="53254" y="43192"/>
                </a:lnTo>
                <a:lnTo>
                  <a:pt x="53096" y="43192"/>
                </a:lnTo>
                <a:lnTo>
                  <a:pt x="41395" y="1677"/>
                </a:lnTo>
                <a:lnTo>
                  <a:pt x="41075" y="889"/>
                </a:lnTo>
                <a:lnTo>
                  <a:pt x="38472" y="36"/>
                </a:lnTo>
                <a:lnTo>
                  <a:pt x="35243" y="36"/>
                </a:lnTo>
                <a:lnTo>
                  <a:pt x="32259" y="1789"/>
                </a:lnTo>
                <a:lnTo>
                  <a:pt x="21441" y="43192"/>
                </a:lnTo>
                <a:lnTo>
                  <a:pt x="21217" y="43192"/>
                </a:lnTo>
                <a:lnTo>
                  <a:pt x="9406" y="1789"/>
                </a:lnTo>
                <a:lnTo>
                  <a:pt x="8319" y="367"/>
                </a:lnTo>
                <a:lnTo>
                  <a:pt x="5482" y="0"/>
                </a:lnTo>
                <a:lnTo>
                  <a:pt x="2922" y="25"/>
                </a:lnTo>
                <a:lnTo>
                  <a:pt x="0" y="1296"/>
                </a:lnTo>
                <a:lnTo>
                  <a:pt x="481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7098130" y="6453943"/>
            <a:ext cx="45036" cy="55209"/>
          </a:xfrm>
          <a:custGeom>
            <a:avLst/>
            <a:gdLst/>
            <a:ahLst/>
            <a:cxnLst/>
            <a:rect l="l" t="t" r="r" b="b"/>
            <a:pathLst>
              <a:path w="45036" h="55209">
                <a:moveTo>
                  <a:pt x="44640" y="17424"/>
                </a:moveTo>
                <a:lnTo>
                  <a:pt x="43826" y="14544"/>
                </a:lnTo>
                <a:lnTo>
                  <a:pt x="43009" y="11661"/>
                </a:lnTo>
                <a:lnTo>
                  <a:pt x="39989" y="7012"/>
                </a:lnTo>
                <a:lnTo>
                  <a:pt x="36026" y="3164"/>
                </a:lnTo>
                <a:lnTo>
                  <a:pt x="33329" y="1893"/>
                </a:lnTo>
                <a:lnTo>
                  <a:pt x="30614" y="637"/>
                </a:lnTo>
                <a:lnTo>
                  <a:pt x="27349" y="0"/>
                </a:lnTo>
                <a:lnTo>
                  <a:pt x="27396" y="7203"/>
                </a:lnTo>
                <a:lnTo>
                  <a:pt x="30653" y="8586"/>
                </a:lnTo>
                <a:lnTo>
                  <a:pt x="32872" y="11343"/>
                </a:lnTo>
                <a:lnTo>
                  <a:pt x="35086" y="14086"/>
                </a:lnTo>
                <a:lnTo>
                  <a:pt x="36126" y="17881"/>
                </a:lnTo>
                <a:lnTo>
                  <a:pt x="36014" y="22720"/>
                </a:lnTo>
                <a:lnTo>
                  <a:pt x="9310" y="22720"/>
                </a:lnTo>
                <a:lnTo>
                  <a:pt x="9730" y="18719"/>
                </a:lnTo>
                <a:lnTo>
                  <a:pt x="10970" y="14961"/>
                </a:lnTo>
                <a:lnTo>
                  <a:pt x="13766" y="1932"/>
                </a:lnTo>
                <a:lnTo>
                  <a:pt x="10872" y="3214"/>
                </a:lnTo>
                <a:lnTo>
                  <a:pt x="8395" y="5054"/>
                </a:lnTo>
                <a:lnTo>
                  <a:pt x="4284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3" y="36374"/>
                </a:lnTo>
                <a:lnTo>
                  <a:pt x="1587" y="39801"/>
                </a:lnTo>
                <a:lnTo>
                  <a:pt x="2639" y="43218"/>
                </a:lnTo>
                <a:lnTo>
                  <a:pt x="4198" y="46065"/>
                </a:lnTo>
                <a:lnTo>
                  <a:pt x="8331" y="50598"/>
                </a:lnTo>
                <a:lnTo>
                  <a:pt x="10883" y="52311"/>
                </a:lnTo>
                <a:lnTo>
                  <a:pt x="13903" y="53466"/>
                </a:lnTo>
                <a:lnTo>
                  <a:pt x="16935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95" y="55030"/>
                </a:lnTo>
                <a:lnTo>
                  <a:pt x="33091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91" y="44132"/>
                </a:lnTo>
                <a:lnTo>
                  <a:pt x="39568" y="44514"/>
                </a:lnTo>
                <a:lnTo>
                  <a:pt x="36273" y="45824"/>
                </a:lnTo>
                <a:lnTo>
                  <a:pt x="33375" y="46749"/>
                </a:lnTo>
                <a:lnTo>
                  <a:pt x="29737" y="47523"/>
                </a:lnTo>
                <a:lnTo>
                  <a:pt x="25330" y="47729"/>
                </a:lnTo>
                <a:lnTo>
                  <a:pt x="22371" y="47729"/>
                </a:lnTo>
                <a:lnTo>
                  <a:pt x="17828" y="46432"/>
                </a:lnTo>
                <a:lnTo>
                  <a:pt x="14127" y="44348"/>
                </a:lnTo>
                <a:lnTo>
                  <a:pt x="11578" y="41147"/>
                </a:lnTo>
                <a:lnTo>
                  <a:pt x="10126" y="37007"/>
                </a:lnTo>
                <a:lnTo>
                  <a:pt x="9310" y="32259"/>
                </a:lnTo>
                <a:lnTo>
                  <a:pt x="9310" y="29466"/>
                </a:lnTo>
                <a:lnTo>
                  <a:pt x="41548" y="29466"/>
                </a:lnTo>
                <a:lnTo>
                  <a:pt x="43985" y="28552"/>
                </a:lnTo>
                <a:lnTo>
                  <a:pt x="45036" y="25452"/>
                </a:lnTo>
                <a:lnTo>
                  <a:pt x="45036" y="20499"/>
                </a:lnTo>
                <a:lnTo>
                  <a:pt x="44640" y="17424"/>
                </a:lnTo>
                <a:close/>
              </a:path>
              <a:path w="45036" h="55209">
                <a:moveTo>
                  <a:pt x="10970" y="14961"/>
                </a:moveTo>
                <a:lnTo>
                  <a:pt x="12974" y="11887"/>
                </a:lnTo>
                <a:lnTo>
                  <a:pt x="15516" y="9334"/>
                </a:lnTo>
                <a:lnTo>
                  <a:pt x="18872" y="7632"/>
                </a:lnTo>
                <a:lnTo>
                  <a:pt x="23040" y="7203"/>
                </a:lnTo>
                <a:lnTo>
                  <a:pt x="27396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2"/>
                </a:lnTo>
                <a:lnTo>
                  <a:pt x="10970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7178573" y="6453946"/>
            <a:ext cx="34649" cy="55205"/>
          </a:xfrm>
          <a:custGeom>
            <a:avLst/>
            <a:gdLst/>
            <a:ahLst/>
            <a:cxnLst/>
            <a:rect l="l" t="t" r="r" b="b"/>
            <a:pathLst>
              <a:path w="34649" h="55205">
                <a:moveTo>
                  <a:pt x="2252" y="20648"/>
                </a:moveTo>
                <a:lnTo>
                  <a:pt x="3897" y="23619"/>
                </a:lnTo>
                <a:lnTo>
                  <a:pt x="7537" y="26910"/>
                </a:lnTo>
                <a:lnTo>
                  <a:pt x="10472" y="28511"/>
                </a:lnTo>
                <a:lnTo>
                  <a:pt x="13517" y="29855"/>
                </a:lnTo>
                <a:lnTo>
                  <a:pt x="16548" y="31099"/>
                </a:lnTo>
                <a:lnTo>
                  <a:pt x="19446" y="32255"/>
                </a:lnTo>
                <a:lnTo>
                  <a:pt x="23072" y="34401"/>
                </a:lnTo>
                <a:lnTo>
                  <a:pt x="25426" y="37198"/>
                </a:lnTo>
                <a:lnTo>
                  <a:pt x="25786" y="39801"/>
                </a:lnTo>
                <a:lnTo>
                  <a:pt x="25538" y="42364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2" y="47825"/>
                </a:lnTo>
                <a:lnTo>
                  <a:pt x="13578" y="47825"/>
                </a:lnTo>
                <a:lnTo>
                  <a:pt x="10223" y="47077"/>
                </a:lnTo>
                <a:lnTo>
                  <a:pt x="6165" y="45427"/>
                </a:lnTo>
                <a:lnTo>
                  <a:pt x="3289" y="43787"/>
                </a:lnTo>
                <a:lnTo>
                  <a:pt x="269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4" y="53719"/>
                </a:lnTo>
                <a:lnTo>
                  <a:pt x="8887" y="54507"/>
                </a:lnTo>
                <a:lnTo>
                  <a:pt x="12040" y="55065"/>
                </a:lnTo>
                <a:lnTo>
                  <a:pt x="15447" y="55205"/>
                </a:lnTo>
                <a:lnTo>
                  <a:pt x="18284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14" y="52387"/>
                </a:lnTo>
                <a:lnTo>
                  <a:pt x="31021" y="49629"/>
                </a:lnTo>
                <a:lnTo>
                  <a:pt x="33263" y="45935"/>
                </a:lnTo>
                <a:lnTo>
                  <a:pt x="34649" y="41630"/>
                </a:lnTo>
                <a:lnTo>
                  <a:pt x="34649" y="36903"/>
                </a:lnTo>
                <a:lnTo>
                  <a:pt x="33583" y="33487"/>
                </a:lnTo>
                <a:lnTo>
                  <a:pt x="31949" y="30581"/>
                </a:lnTo>
                <a:lnTo>
                  <a:pt x="28287" y="27406"/>
                </a:lnTo>
                <a:lnTo>
                  <a:pt x="25275" y="25844"/>
                </a:lnTo>
                <a:lnTo>
                  <a:pt x="22218" y="24508"/>
                </a:lnTo>
                <a:lnTo>
                  <a:pt x="19161" y="23252"/>
                </a:lnTo>
                <a:lnTo>
                  <a:pt x="16192" y="22057"/>
                </a:lnTo>
                <a:lnTo>
                  <a:pt x="12552" y="19900"/>
                </a:lnTo>
                <a:lnTo>
                  <a:pt x="10147" y="17081"/>
                </a:lnTo>
                <a:lnTo>
                  <a:pt x="9791" y="14400"/>
                </a:lnTo>
                <a:lnTo>
                  <a:pt x="10356" y="11490"/>
                </a:lnTo>
                <a:lnTo>
                  <a:pt x="12786" y="8531"/>
                </a:lnTo>
                <a:lnTo>
                  <a:pt x="16066" y="7325"/>
                </a:lnTo>
                <a:lnTo>
                  <a:pt x="18928" y="7134"/>
                </a:lnTo>
                <a:lnTo>
                  <a:pt x="22146" y="7350"/>
                </a:lnTo>
                <a:lnTo>
                  <a:pt x="25944" y="8608"/>
                </a:lnTo>
                <a:lnTo>
                  <a:pt x="29310" y="10374"/>
                </a:lnTo>
                <a:lnTo>
                  <a:pt x="32122" y="8557"/>
                </a:lnTo>
                <a:lnTo>
                  <a:pt x="32061" y="5864"/>
                </a:lnTo>
                <a:lnTo>
                  <a:pt x="30491" y="2994"/>
                </a:lnTo>
                <a:lnTo>
                  <a:pt x="27542" y="1508"/>
                </a:lnTo>
                <a:lnTo>
                  <a:pt x="24263" y="557"/>
                </a:lnTo>
                <a:lnTo>
                  <a:pt x="21649" y="111"/>
                </a:lnTo>
                <a:lnTo>
                  <a:pt x="16066" y="0"/>
                </a:lnTo>
                <a:lnTo>
                  <a:pt x="13453" y="406"/>
                </a:lnTo>
                <a:lnTo>
                  <a:pt x="11224" y="1230"/>
                </a:lnTo>
                <a:lnTo>
                  <a:pt x="7141" y="3135"/>
                </a:lnTo>
                <a:lnTo>
                  <a:pt x="4171" y="5853"/>
                </a:lnTo>
                <a:lnTo>
                  <a:pt x="2310" y="9230"/>
                </a:lnTo>
                <a:lnTo>
                  <a:pt x="1197" y="12927"/>
                </a:lnTo>
                <a:lnTo>
                  <a:pt x="1197" y="17132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7219288" y="6441321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32" y="58244"/>
                </a:moveTo>
                <a:lnTo>
                  <a:pt x="10811" y="62153"/>
                </a:lnTo>
                <a:lnTo>
                  <a:pt x="13136" y="64947"/>
                </a:lnTo>
                <a:lnTo>
                  <a:pt x="16431" y="66690"/>
                </a:lnTo>
                <a:lnTo>
                  <a:pt x="20416" y="67718"/>
                </a:lnTo>
                <a:lnTo>
                  <a:pt x="22965" y="67718"/>
                </a:lnTo>
                <a:lnTo>
                  <a:pt x="26295" y="67424"/>
                </a:lnTo>
                <a:lnTo>
                  <a:pt x="29229" y="66739"/>
                </a:lnTo>
                <a:lnTo>
                  <a:pt x="31770" y="64249"/>
                </a:lnTo>
                <a:lnTo>
                  <a:pt x="31990" y="61686"/>
                </a:lnTo>
                <a:lnTo>
                  <a:pt x="31990" y="61012"/>
                </a:lnTo>
                <a:lnTo>
                  <a:pt x="30121" y="58359"/>
                </a:lnTo>
                <a:lnTo>
                  <a:pt x="27364" y="59424"/>
                </a:lnTo>
                <a:lnTo>
                  <a:pt x="24488" y="59832"/>
                </a:lnTo>
                <a:lnTo>
                  <a:pt x="21913" y="59832"/>
                </a:lnTo>
                <a:lnTo>
                  <a:pt x="20120" y="58953"/>
                </a:lnTo>
                <a:lnTo>
                  <a:pt x="18126" y="55425"/>
                </a:lnTo>
                <a:lnTo>
                  <a:pt x="17630" y="52807"/>
                </a:lnTo>
                <a:lnTo>
                  <a:pt x="17630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4" y="16231"/>
                </a:lnTo>
                <a:lnTo>
                  <a:pt x="30182" y="13690"/>
                </a:lnTo>
                <a:lnTo>
                  <a:pt x="17630" y="13690"/>
                </a:lnTo>
                <a:lnTo>
                  <a:pt x="17630" y="1742"/>
                </a:lnTo>
                <a:lnTo>
                  <a:pt x="17406" y="1018"/>
                </a:lnTo>
                <a:lnTo>
                  <a:pt x="14757" y="0"/>
                </a:lnTo>
                <a:lnTo>
                  <a:pt x="11513" y="0"/>
                </a:lnTo>
                <a:lnTo>
                  <a:pt x="8643" y="1742"/>
                </a:lnTo>
                <a:lnTo>
                  <a:pt x="8643" y="13690"/>
                </a:lnTo>
                <a:lnTo>
                  <a:pt x="1847" y="13690"/>
                </a:lnTo>
                <a:lnTo>
                  <a:pt x="339" y="14860"/>
                </a:lnTo>
                <a:lnTo>
                  <a:pt x="0" y="17528"/>
                </a:lnTo>
                <a:lnTo>
                  <a:pt x="1797" y="21325"/>
                </a:lnTo>
                <a:lnTo>
                  <a:pt x="8643" y="21325"/>
                </a:lnTo>
                <a:lnTo>
                  <a:pt x="8643" y="53582"/>
                </a:lnTo>
                <a:lnTo>
                  <a:pt x="8914" y="56123"/>
                </a:lnTo>
                <a:lnTo>
                  <a:pt x="9432" y="58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7262949" y="6453943"/>
            <a:ext cx="28576" cy="54432"/>
          </a:xfrm>
          <a:custGeom>
            <a:avLst/>
            <a:gdLst/>
            <a:ahLst/>
            <a:cxnLst/>
            <a:rect l="l" t="t" r="r" b="b"/>
            <a:pathLst>
              <a:path w="28576" h="54432">
                <a:moveTo>
                  <a:pt x="0" y="2513"/>
                </a:moveTo>
                <a:lnTo>
                  <a:pt x="0" y="52744"/>
                </a:lnTo>
                <a:lnTo>
                  <a:pt x="323" y="53694"/>
                </a:lnTo>
                <a:lnTo>
                  <a:pt x="2876" y="54432"/>
                </a:lnTo>
                <a:lnTo>
                  <a:pt x="6116" y="54432"/>
                </a:lnTo>
                <a:lnTo>
                  <a:pt x="8978" y="52744"/>
                </a:lnTo>
                <a:lnTo>
                  <a:pt x="8978" y="19710"/>
                </a:lnTo>
                <a:lnTo>
                  <a:pt x="10252" y="17665"/>
                </a:lnTo>
                <a:lnTo>
                  <a:pt x="12456" y="14514"/>
                </a:lnTo>
                <a:lnTo>
                  <a:pt x="14511" y="11963"/>
                </a:lnTo>
                <a:lnTo>
                  <a:pt x="17359" y="9640"/>
                </a:lnTo>
                <a:lnTo>
                  <a:pt x="19997" y="8712"/>
                </a:lnTo>
                <a:lnTo>
                  <a:pt x="23018" y="8928"/>
                </a:lnTo>
                <a:lnTo>
                  <a:pt x="25789" y="9752"/>
                </a:lnTo>
                <a:lnTo>
                  <a:pt x="28522" y="8431"/>
                </a:lnTo>
                <a:lnTo>
                  <a:pt x="28576" y="3276"/>
                </a:lnTo>
                <a:lnTo>
                  <a:pt x="26222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4" y="712"/>
                </a:lnTo>
                <a:lnTo>
                  <a:pt x="14187" y="2653"/>
                </a:lnTo>
                <a:lnTo>
                  <a:pt x="10709" y="6170"/>
                </a:lnTo>
                <a:lnTo>
                  <a:pt x="8110" y="9817"/>
                </a:lnTo>
                <a:lnTo>
                  <a:pt x="8110" y="2221"/>
                </a:lnTo>
                <a:lnTo>
                  <a:pt x="5547" y="814"/>
                </a:lnTo>
                <a:lnTo>
                  <a:pt x="2578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7300864" y="6434020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8"/>
                </a:moveTo>
                <a:lnTo>
                  <a:pt x="396" y="9144"/>
                </a:lnTo>
                <a:lnTo>
                  <a:pt x="3392" y="11049"/>
                </a:lnTo>
                <a:lnTo>
                  <a:pt x="7640" y="11049"/>
                </a:lnTo>
                <a:lnTo>
                  <a:pt x="10695" y="9094"/>
                </a:lnTo>
                <a:lnTo>
                  <a:pt x="11092" y="5472"/>
                </a:lnTo>
                <a:lnTo>
                  <a:pt x="10711" y="1918"/>
                </a:lnTo>
                <a:lnTo>
                  <a:pt x="7711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8"/>
                </a:lnTo>
                <a:close/>
              </a:path>
              <a:path w="11092" h="74358">
                <a:moveTo>
                  <a:pt x="1278" y="73432"/>
                </a:moveTo>
                <a:lnTo>
                  <a:pt x="3949" y="74358"/>
                </a:lnTo>
                <a:lnTo>
                  <a:pt x="7204" y="74358"/>
                </a:lnTo>
                <a:lnTo>
                  <a:pt x="10062" y="72669"/>
                </a:lnTo>
                <a:lnTo>
                  <a:pt x="10062" y="22442"/>
                </a:lnTo>
                <a:lnTo>
                  <a:pt x="9842" y="21704"/>
                </a:lnTo>
                <a:lnTo>
                  <a:pt x="7204" y="20740"/>
                </a:lnTo>
                <a:lnTo>
                  <a:pt x="3949" y="20740"/>
                </a:lnTo>
                <a:lnTo>
                  <a:pt x="1076" y="22442"/>
                </a:lnTo>
                <a:lnTo>
                  <a:pt x="1076" y="72669"/>
                </a:lnTo>
                <a:lnTo>
                  <a:pt x="1278" y="73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7320848" y="6454724"/>
            <a:ext cx="46634" cy="53694"/>
          </a:xfrm>
          <a:custGeom>
            <a:avLst/>
            <a:gdLst/>
            <a:ahLst/>
            <a:cxnLst/>
            <a:rect l="l" t="t" r="r" b="b"/>
            <a:pathLst>
              <a:path w="46634" h="53694">
                <a:moveTo>
                  <a:pt x="543" y="3975"/>
                </a:moveTo>
                <a:lnTo>
                  <a:pt x="17193" y="51675"/>
                </a:lnTo>
                <a:lnTo>
                  <a:pt x="18035" y="52895"/>
                </a:lnTo>
                <a:lnTo>
                  <a:pt x="20613" y="53582"/>
                </a:lnTo>
                <a:lnTo>
                  <a:pt x="23348" y="53694"/>
                </a:lnTo>
                <a:lnTo>
                  <a:pt x="26779" y="53557"/>
                </a:lnTo>
                <a:lnTo>
                  <a:pt x="29486" y="51675"/>
                </a:lnTo>
                <a:lnTo>
                  <a:pt x="46201" y="3975"/>
                </a:lnTo>
                <a:lnTo>
                  <a:pt x="46634" y="1624"/>
                </a:lnTo>
                <a:lnTo>
                  <a:pt x="46090" y="482"/>
                </a:lnTo>
                <a:lnTo>
                  <a:pt x="43279" y="0"/>
                </a:lnTo>
                <a:lnTo>
                  <a:pt x="40074" y="90"/>
                </a:lnTo>
                <a:lnTo>
                  <a:pt x="37500" y="1789"/>
                </a:lnTo>
                <a:lnTo>
                  <a:pt x="23831" y="43192"/>
                </a:lnTo>
                <a:lnTo>
                  <a:pt x="23449" y="43192"/>
                </a:lnTo>
                <a:lnTo>
                  <a:pt x="9644" y="1789"/>
                </a:lnTo>
                <a:lnTo>
                  <a:pt x="8070" y="252"/>
                </a:lnTo>
                <a:lnTo>
                  <a:pt x="5461" y="0"/>
                </a:lnTo>
                <a:lnTo>
                  <a:pt x="2882" y="25"/>
                </a:lnTo>
                <a:lnTo>
                  <a:pt x="0" y="1332"/>
                </a:lnTo>
                <a:lnTo>
                  <a:pt x="543" y="3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7374211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07" y="14544"/>
                </a:lnTo>
                <a:lnTo>
                  <a:pt x="42990" y="11661"/>
                </a:lnTo>
                <a:lnTo>
                  <a:pt x="39970" y="7012"/>
                </a:lnTo>
                <a:lnTo>
                  <a:pt x="36009" y="3164"/>
                </a:lnTo>
                <a:lnTo>
                  <a:pt x="33309" y="1893"/>
                </a:lnTo>
                <a:lnTo>
                  <a:pt x="30599" y="637"/>
                </a:lnTo>
                <a:lnTo>
                  <a:pt x="27341" y="0"/>
                </a:lnTo>
                <a:lnTo>
                  <a:pt x="27381" y="7203"/>
                </a:lnTo>
                <a:lnTo>
                  <a:pt x="30646" y="8586"/>
                </a:lnTo>
                <a:lnTo>
                  <a:pt x="32849" y="11343"/>
                </a:lnTo>
                <a:lnTo>
                  <a:pt x="35067" y="14086"/>
                </a:lnTo>
                <a:lnTo>
                  <a:pt x="36121" y="17881"/>
                </a:lnTo>
                <a:lnTo>
                  <a:pt x="36009" y="22720"/>
                </a:lnTo>
                <a:lnTo>
                  <a:pt x="9295" y="22720"/>
                </a:lnTo>
                <a:lnTo>
                  <a:pt x="9715" y="18719"/>
                </a:lnTo>
                <a:lnTo>
                  <a:pt x="10953" y="14961"/>
                </a:lnTo>
                <a:lnTo>
                  <a:pt x="13751" y="1932"/>
                </a:lnTo>
                <a:lnTo>
                  <a:pt x="10849" y="3214"/>
                </a:lnTo>
                <a:lnTo>
                  <a:pt x="8376" y="5054"/>
                </a:lnTo>
                <a:lnTo>
                  <a:pt x="4279" y="9856"/>
                </a:lnTo>
                <a:lnTo>
                  <a:pt x="2721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68" y="39801"/>
                </a:lnTo>
                <a:lnTo>
                  <a:pt x="2620" y="43218"/>
                </a:lnTo>
                <a:lnTo>
                  <a:pt x="4179" y="46065"/>
                </a:lnTo>
                <a:lnTo>
                  <a:pt x="8315" y="50598"/>
                </a:lnTo>
                <a:lnTo>
                  <a:pt x="10863" y="52311"/>
                </a:lnTo>
                <a:lnTo>
                  <a:pt x="13888" y="53466"/>
                </a:lnTo>
                <a:lnTo>
                  <a:pt x="16918" y="54622"/>
                </a:lnTo>
                <a:lnTo>
                  <a:pt x="20447" y="55209"/>
                </a:lnTo>
                <a:lnTo>
                  <a:pt x="24471" y="55209"/>
                </a:lnTo>
                <a:lnTo>
                  <a:pt x="28976" y="55030"/>
                </a:lnTo>
                <a:lnTo>
                  <a:pt x="33075" y="54306"/>
                </a:lnTo>
                <a:lnTo>
                  <a:pt x="36442" y="53466"/>
                </a:lnTo>
                <a:lnTo>
                  <a:pt x="40255" y="52095"/>
                </a:lnTo>
                <a:lnTo>
                  <a:pt x="42832" y="49428"/>
                </a:lnTo>
                <a:lnTo>
                  <a:pt x="42965" y="46824"/>
                </a:lnTo>
                <a:lnTo>
                  <a:pt x="42172" y="44132"/>
                </a:lnTo>
                <a:lnTo>
                  <a:pt x="39549" y="44514"/>
                </a:lnTo>
                <a:lnTo>
                  <a:pt x="36269" y="45824"/>
                </a:lnTo>
                <a:lnTo>
                  <a:pt x="33360" y="46749"/>
                </a:lnTo>
                <a:lnTo>
                  <a:pt x="29720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3" y="46432"/>
                </a:lnTo>
                <a:lnTo>
                  <a:pt x="14122" y="44348"/>
                </a:lnTo>
                <a:lnTo>
                  <a:pt x="11569" y="41147"/>
                </a:lnTo>
                <a:lnTo>
                  <a:pt x="10111" y="37007"/>
                </a:lnTo>
                <a:lnTo>
                  <a:pt x="9295" y="32259"/>
                </a:lnTo>
                <a:lnTo>
                  <a:pt x="9295" y="29466"/>
                </a:lnTo>
                <a:lnTo>
                  <a:pt x="41528" y="29466"/>
                </a:lnTo>
                <a:lnTo>
                  <a:pt x="43980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5" y="17424"/>
                </a:lnTo>
                <a:close/>
              </a:path>
              <a:path w="45035" h="55209">
                <a:moveTo>
                  <a:pt x="10953" y="14961"/>
                </a:moveTo>
                <a:lnTo>
                  <a:pt x="12955" y="11887"/>
                </a:lnTo>
                <a:lnTo>
                  <a:pt x="15493" y="9334"/>
                </a:lnTo>
                <a:lnTo>
                  <a:pt x="18849" y="7632"/>
                </a:lnTo>
                <a:lnTo>
                  <a:pt x="23035" y="7203"/>
                </a:lnTo>
                <a:lnTo>
                  <a:pt x="27381" y="7203"/>
                </a:lnTo>
                <a:lnTo>
                  <a:pt x="27341" y="0"/>
                </a:lnTo>
                <a:lnTo>
                  <a:pt x="19899" y="0"/>
                </a:lnTo>
                <a:lnTo>
                  <a:pt x="16659" y="647"/>
                </a:lnTo>
                <a:lnTo>
                  <a:pt x="13751" y="1932"/>
                </a:lnTo>
                <a:lnTo>
                  <a:pt x="10953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7452024" y="6441321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43" y="58244"/>
                </a:moveTo>
                <a:lnTo>
                  <a:pt x="10807" y="62153"/>
                </a:lnTo>
                <a:lnTo>
                  <a:pt x="13136" y="64947"/>
                </a:lnTo>
                <a:lnTo>
                  <a:pt x="16427" y="66690"/>
                </a:lnTo>
                <a:lnTo>
                  <a:pt x="20412" y="67718"/>
                </a:lnTo>
                <a:lnTo>
                  <a:pt x="22965" y="67718"/>
                </a:lnTo>
                <a:lnTo>
                  <a:pt x="25463" y="67539"/>
                </a:lnTo>
                <a:lnTo>
                  <a:pt x="28573" y="66955"/>
                </a:lnTo>
                <a:lnTo>
                  <a:pt x="31766" y="64249"/>
                </a:lnTo>
                <a:lnTo>
                  <a:pt x="31990" y="61686"/>
                </a:lnTo>
                <a:lnTo>
                  <a:pt x="31990" y="61012"/>
                </a:lnTo>
                <a:lnTo>
                  <a:pt x="30121" y="58359"/>
                </a:lnTo>
                <a:lnTo>
                  <a:pt x="27357" y="59424"/>
                </a:lnTo>
                <a:lnTo>
                  <a:pt x="24488" y="59832"/>
                </a:lnTo>
                <a:lnTo>
                  <a:pt x="21913" y="59832"/>
                </a:lnTo>
                <a:lnTo>
                  <a:pt x="20114" y="58953"/>
                </a:lnTo>
                <a:lnTo>
                  <a:pt x="18122" y="55425"/>
                </a:lnTo>
                <a:lnTo>
                  <a:pt x="17626" y="52807"/>
                </a:lnTo>
                <a:lnTo>
                  <a:pt x="17626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0" y="16231"/>
                </a:lnTo>
                <a:lnTo>
                  <a:pt x="30182" y="13690"/>
                </a:lnTo>
                <a:lnTo>
                  <a:pt x="17626" y="13690"/>
                </a:lnTo>
                <a:lnTo>
                  <a:pt x="17626" y="1742"/>
                </a:lnTo>
                <a:lnTo>
                  <a:pt x="17406" y="1018"/>
                </a:lnTo>
                <a:lnTo>
                  <a:pt x="14757" y="0"/>
                </a:lnTo>
                <a:lnTo>
                  <a:pt x="11513" y="0"/>
                </a:lnTo>
                <a:lnTo>
                  <a:pt x="8641" y="1742"/>
                </a:lnTo>
                <a:lnTo>
                  <a:pt x="8641" y="13690"/>
                </a:lnTo>
                <a:lnTo>
                  <a:pt x="1844" y="13690"/>
                </a:lnTo>
                <a:lnTo>
                  <a:pt x="335" y="14860"/>
                </a:lnTo>
                <a:lnTo>
                  <a:pt x="0" y="17528"/>
                </a:lnTo>
                <a:lnTo>
                  <a:pt x="1793" y="21325"/>
                </a:lnTo>
                <a:lnTo>
                  <a:pt x="8641" y="21325"/>
                </a:lnTo>
                <a:lnTo>
                  <a:pt x="8641" y="53582"/>
                </a:lnTo>
                <a:lnTo>
                  <a:pt x="8914" y="56123"/>
                </a:lnTo>
                <a:lnTo>
                  <a:pt x="9443" y="58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7492258" y="645393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7" y="36118"/>
                </a:lnTo>
                <a:lnTo>
                  <a:pt x="1473" y="39470"/>
                </a:lnTo>
                <a:lnTo>
                  <a:pt x="2452" y="42811"/>
                </a:lnTo>
                <a:lnTo>
                  <a:pt x="3938" y="45655"/>
                </a:lnTo>
                <a:lnTo>
                  <a:pt x="5929" y="48006"/>
                </a:lnTo>
                <a:lnTo>
                  <a:pt x="10426" y="52132"/>
                </a:lnTo>
                <a:lnTo>
                  <a:pt x="9544" y="32804"/>
                </a:lnTo>
                <a:lnTo>
                  <a:pt x="9310" y="30212"/>
                </a:lnTo>
                <a:lnTo>
                  <a:pt x="9310" y="24598"/>
                </a:lnTo>
                <a:lnTo>
                  <a:pt x="9608" y="21957"/>
                </a:lnTo>
                <a:lnTo>
                  <a:pt x="10213" y="19533"/>
                </a:lnTo>
                <a:lnTo>
                  <a:pt x="11736" y="15038"/>
                </a:lnTo>
                <a:lnTo>
                  <a:pt x="14227" y="11506"/>
                </a:lnTo>
                <a:lnTo>
                  <a:pt x="17741" y="9155"/>
                </a:lnTo>
                <a:lnTo>
                  <a:pt x="21949" y="7707"/>
                </a:lnTo>
                <a:lnTo>
                  <a:pt x="27522" y="7707"/>
                </a:lnTo>
                <a:lnTo>
                  <a:pt x="29937" y="8241"/>
                </a:lnTo>
                <a:lnTo>
                  <a:pt x="33811" y="10364"/>
                </a:lnTo>
                <a:lnTo>
                  <a:pt x="36471" y="13625"/>
                </a:lnTo>
                <a:lnTo>
                  <a:pt x="38430" y="17565"/>
                </a:lnTo>
                <a:lnTo>
                  <a:pt x="39405" y="22402"/>
                </a:lnTo>
                <a:lnTo>
                  <a:pt x="39665" y="24966"/>
                </a:lnTo>
                <a:lnTo>
                  <a:pt x="39665" y="30593"/>
                </a:lnTo>
                <a:lnTo>
                  <a:pt x="39381" y="33249"/>
                </a:lnTo>
                <a:lnTo>
                  <a:pt x="38787" y="35673"/>
                </a:lnTo>
                <a:lnTo>
                  <a:pt x="37289" y="40168"/>
                </a:lnTo>
                <a:lnTo>
                  <a:pt x="34787" y="43675"/>
                </a:lnTo>
                <a:lnTo>
                  <a:pt x="31259" y="45986"/>
                </a:lnTo>
                <a:lnTo>
                  <a:pt x="27037" y="47448"/>
                </a:lnTo>
                <a:lnTo>
                  <a:pt x="21503" y="47448"/>
                </a:lnTo>
                <a:lnTo>
                  <a:pt x="19105" y="46926"/>
                </a:lnTo>
                <a:lnTo>
                  <a:pt x="15214" y="44805"/>
                </a:lnTo>
                <a:lnTo>
                  <a:pt x="12517" y="41565"/>
                </a:lnTo>
                <a:lnTo>
                  <a:pt x="13421" y="53352"/>
                </a:lnTo>
                <a:lnTo>
                  <a:pt x="16405" y="54583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48" y="53111"/>
                </a:lnTo>
                <a:lnTo>
                  <a:pt x="37984" y="51728"/>
                </a:lnTo>
                <a:lnTo>
                  <a:pt x="40594" y="49770"/>
                </a:lnTo>
                <a:lnTo>
                  <a:pt x="44766" y="44791"/>
                </a:lnTo>
                <a:lnTo>
                  <a:pt x="46339" y="41821"/>
                </a:lnTo>
                <a:lnTo>
                  <a:pt x="47391" y="38379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1"/>
                </a:lnTo>
                <a:lnTo>
                  <a:pt x="48467" y="19088"/>
                </a:lnTo>
                <a:lnTo>
                  <a:pt x="47477" y="15746"/>
                </a:lnTo>
                <a:lnTo>
                  <a:pt x="46476" y="12395"/>
                </a:lnTo>
                <a:lnTo>
                  <a:pt x="44978" y="9551"/>
                </a:lnTo>
                <a:lnTo>
                  <a:pt x="42984" y="7214"/>
                </a:lnTo>
                <a:lnTo>
                  <a:pt x="38488" y="3086"/>
                </a:lnTo>
                <a:lnTo>
                  <a:pt x="35506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11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9" y="3453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5"/>
                </a:lnTo>
                <a:lnTo>
                  <a:pt x="1563" y="16790"/>
                </a:lnTo>
                <a:lnTo>
                  <a:pt x="521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37" y="37641"/>
                </a:moveTo>
                <a:lnTo>
                  <a:pt x="9544" y="32804"/>
                </a:lnTo>
                <a:lnTo>
                  <a:pt x="10426" y="52132"/>
                </a:lnTo>
                <a:lnTo>
                  <a:pt x="13421" y="53352"/>
                </a:lnTo>
                <a:lnTo>
                  <a:pt x="12517" y="41565"/>
                </a:lnTo>
                <a:lnTo>
                  <a:pt x="10537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7579875" y="6453946"/>
            <a:ext cx="72630" cy="54432"/>
          </a:xfrm>
          <a:custGeom>
            <a:avLst/>
            <a:gdLst/>
            <a:ahLst/>
            <a:cxnLst/>
            <a:rect l="l" t="t" r="r" b="b"/>
            <a:pathLst>
              <a:path w="72630" h="54432">
                <a:moveTo>
                  <a:pt x="63950" y="53694"/>
                </a:moveTo>
                <a:lnTo>
                  <a:pt x="66513" y="54432"/>
                </a:lnTo>
                <a:lnTo>
                  <a:pt x="69767" y="54432"/>
                </a:lnTo>
                <a:lnTo>
                  <a:pt x="72630" y="52743"/>
                </a:lnTo>
                <a:lnTo>
                  <a:pt x="72630" y="18147"/>
                </a:lnTo>
                <a:lnTo>
                  <a:pt x="72345" y="15468"/>
                </a:lnTo>
                <a:lnTo>
                  <a:pt x="71788" y="12917"/>
                </a:lnTo>
                <a:lnTo>
                  <a:pt x="71219" y="10374"/>
                </a:lnTo>
                <a:lnTo>
                  <a:pt x="68950" y="6249"/>
                </a:lnTo>
                <a:lnTo>
                  <a:pt x="65893" y="2833"/>
                </a:lnTo>
                <a:lnTo>
                  <a:pt x="61610" y="572"/>
                </a:lnTo>
                <a:lnTo>
                  <a:pt x="58961" y="0"/>
                </a:lnTo>
                <a:lnTo>
                  <a:pt x="55817" y="0"/>
                </a:lnTo>
                <a:lnTo>
                  <a:pt x="53215" y="176"/>
                </a:lnTo>
                <a:lnTo>
                  <a:pt x="50645" y="889"/>
                </a:lnTo>
                <a:lnTo>
                  <a:pt x="47955" y="2221"/>
                </a:lnTo>
                <a:lnTo>
                  <a:pt x="45168" y="4038"/>
                </a:lnTo>
                <a:lnTo>
                  <a:pt x="42235" y="6565"/>
                </a:lnTo>
                <a:lnTo>
                  <a:pt x="38473" y="8445"/>
                </a:lnTo>
                <a:lnTo>
                  <a:pt x="36878" y="5892"/>
                </a:lnTo>
                <a:lnTo>
                  <a:pt x="33721" y="2757"/>
                </a:lnTo>
                <a:lnTo>
                  <a:pt x="31071" y="1206"/>
                </a:lnTo>
                <a:lnTo>
                  <a:pt x="27842" y="241"/>
                </a:lnTo>
                <a:lnTo>
                  <a:pt x="23990" y="0"/>
                </a:lnTo>
                <a:lnTo>
                  <a:pt x="21341" y="0"/>
                </a:lnTo>
                <a:lnTo>
                  <a:pt x="18727" y="737"/>
                </a:lnTo>
                <a:lnTo>
                  <a:pt x="16127" y="2209"/>
                </a:lnTo>
                <a:lnTo>
                  <a:pt x="13543" y="3683"/>
                </a:lnTo>
                <a:lnTo>
                  <a:pt x="10853" y="5982"/>
                </a:lnTo>
                <a:lnTo>
                  <a:pt x="8107" y="9143"/>
                </a:lnTo>
                <a:lnTo>
                  <a:pt x="8107" y="2209"/>
                </a:lnTo>
                <a:lnTo>
                  <a:pt x="5529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4" y="54432"/>
                </a:lnTo>
                <a:lnTo>
                  <a:pt x="6112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51" y="14465"/>
                </a:lnTo>
                <a:lnTo>
                  <a:pt x="15833" y="10439"/>
                </a:lnTo>
                <a:lnTo>
                  <a:pt x="20016" y="7988"/>
                </a:lnTo>
                <a:lnTo>
                  <a:pt x="23752" y="7988"/>
                </a:lnTo>
                <a:lnTo>
                  <a:pt x="26417" y="8992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9" y="18147"/>
                </a:lnTo>
                <a:lnTo>
                  <a:pt x="31823" y="22212"/>
                </a:lnTo>
                <a:lnTo>
                  <a:pt x="31823" y="52743"/>
                </a:lnTo>
                <a:lnTo>
                  <a:pt x="32137" y="53694"/>
                </a:lnTo>
                <a:lnTo>
                  <a:pt x="34721" y="54432"/>
                </a:lnTo>
                <a:lnTo>
                  <a:pt x="37882" y="54432"/>
                </a:lnTo>
                <a:lnTo>
                  <a:pt x="40802" y="52743"/>
                </a:lnTo>
                <a:lnTo>
                  <a:pt x="40802" y="17628"/>
                </a:lnTo>
                <a:lnTo>
                  <a:pt x="43304" y="14465"/>
                </a:lnTo>
                <a:lnTo>
                  <a:pt x="47670" y="10439"/>
                </a:lnTo>
                <a:lnTo>
                  <a:pt x="51843" y="7988"/>
                </a:lnTo>
                <a:lnTo>
                  <a:pt x="55580" y="7988"/>
                </a:lnTo>
                <a:lnTo>
                  <a:pt x="58270" y="8992"/>
                </a:lnTo>
                <a:lnTo>
                  <a:pt x="61315" y="11887"/>
                </a:lnTo>
                <a:lnTo>
                  <a:pt x="62687" y="14655"/>
                </a:lnTo>
                <a:lnTo>
                  <a:pt x="63417" y="18147"/>
                </a:lnTo>
                <a:lnTo>
                  <a:pt x="63605" y="22212"/>
                </a:lnTo>
                <a:lnTo>
                  <a:pt x="63605" y="52743"/>
                </a:lnTo>
                <a:lnTo>
                  <a:pt x="63950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7667924" y="6434020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8"/>
                </a:moveTo>
                <a:lnTo>
                  <a:pt x="384" y="9144"/>
                </a:lnTo>
                <a:lnTo>
                  <a:pt x="3379" y="11049"/>
                </a:lnTo>
                <a:lnTo>
                  <a:pt x="7625" y="11049"/>
                </a:lnTo>
                <a:lnTo>
                  <a:pt x="10694" y="9094"/>
                </a:lnTo>
                <a:lnTo>
                  <a:pt x="11090" y="5472"/>
                </a:lnTo>
                <a:lnTo>
                  <a:pt x="10709" y="1918"/>
                </a:lnTo>
                <a:lnTo>
                  <a:pt x="7703" y="0"/>
                </a:lnTo>
                <a:lnTo>
                  <a:pt x="3451" y="0"/>
                </a:lnTo>
                <a:lnTo>
                  <a:pt x="396" y="1954"/>
                </a:lnTo>
                <a:lnTo>
                  <a:pt x="0" y="5588"/>
                </a:lnTo>
                <a:close/>
              </a:path>
              <a:path w="11090" h="74358">
                <a:moveTo>
                  <a:pt x="1399" y="73620"/>
                </a:moveTo>
                <a:lnTo>
                  <a:pt x="3952" y="74358"/>
                </a:lnTo>
                <a:lnTo>
                  <a:pt x="7192" y="74358"/>
                </a:lnTo>
                <a:lnTo>
                  <a:pt x="10054" y="72669"/>
                </a:lnTo>
                <a:lnTo>
                  <a:pt x="10054" y="22442"/>
                </a:lnTo>
                <a:lnTo>
                  <a:pt x="9827" y="21704"/>
                </a:lnTo>
                <a:lnTo>
                  <a:pt x="7192" y="20740"/>
                </a:lnTo>
                <a:lnTo>
                  <a:pt x="3952" y="20740"/>
                </a:lnTo>
                <a:lnTo>
                  <a:pt x="1075" y="22442"/>
                </a:lnTo>
                <a:lnTo>
                  <a:pt x="1075" y="72669"/>
                </a:lnTo>
                <a:lnTo>
                  <a:pt x="1399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7694387" y="6453946"/>
            <a:ext cx="42163" cy="54432"/>
          </a:xfrm>
          <a:custGeom>
            <a:avLst/>
            <a:gdLst/>
            <a:ahLst/>
            <a:cxnLst/>
            <a:rect l="l" t="t" r="r" b="b"/>
            <a:pathLst>
              <a:path w="42163" h="54432">
                <a:moveTo>
                  <a:pt x="33173" y="23331"/>
                </a:moveTo>
                <a:lnTo>
                  <a:pt x="33173" y="52743"/>
                </a:lnTo>
                <a:lnTo>
                  <a:pt x="33397" y="53506"/>
                </a:lnTo>
                <a:lnTo>
                  <a:pt x="36047" y="54432"/>
                </a:lnTo>
                <a:lnTo>
                  <a:pt x="39301" y="54432"/>
                </a:lnTo>
                <a:lnTo>
                  <a:pt x="42163" y="52743"/>
                </a:lnTo>
                <a:lnTo>
                  <a:pt x="42163" y="18529"/>
                </a:lnTo>
                <a:lnTo>
                  <a:pt x="41864" y="15468"/>
                </a:lnTo>
                <a:lnTo>
                  <a:pt x="41259" y="12917"/>
                </a:lnTo>
                <a:lnTo>
                  <a:pt x="40662" y="10374"/>
                </a:lnTo>
                <a:lnTo>
                  <a:pt x="38296" y="6249"/>
                </a:lnTo>
                <a:lnTo>
                  <a:pt x="35118" y="2833"/>
                </a:lnTo>
                <a:lnTo>
                  <a:pt x="30647" y="572"/>
                </a:lnTo>
                <a:lnTo>
                  <a:pt x="27914" y="0"/>
                </a:lnTo>
                <a:lnTo>
                  <a:pt x="21849" y="0"/>
                </a:lnTo>
                <a:lnTo>
                  <a:pt x="19088" y="737"/>
                </a:lnTo>
                <a:lnTo>
                  <a:pt x="16337" y="2209"/>
                </a:lnTo>
                <a:lnTo>
                  <a:pt x="13604" y="3683"/>
                </a:lnTo>
                <a:lnTo>
                  <a:pt x="10854" y="5982"/>
                </a:lnTo>
                <a:lnTo>
                  <a:pt x="8103" y="9143"/>
                </a:lnTo>
                <a:lnTo>
                  <a:pt x="8103" y="2209"/>
                </a:lnTo>
                <a:lnTo>
                  <a:pt x="5529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54" y="54432"/>
                </a:lnTo>
                <a:lnTo>
                  <a:pt x="6112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47" y="14465"/>
                </a:lnTo>
                <a:lnTo>
                  <a:pt x="13802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54" y="8319"/>
                </a:lnTo>
                <a:lnTo>
                  <a:pt x="28703" y="9652"/>
                </a:lnTo>
                <a:lnTo>
                  <a:pt x="31468" y="13158"/>
                </a:lnTo>
                <a:lnTo>
                  <a:pt x="32533" y="16408"/>
                </a:lnTo>
                <a:lnTo>
                  <a:pt x="33173" y="20458"/>
                </a:lnTo>
                <a:lnTo>
                  <a:pt x="33173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7752102" y="6434020"/>
            <a:ext cx="10066" cy="74397"/>
          </a:xfrm>
          <a:custGeom>
            <a:avLst/>
            <a:gdLst/>
            <a:ahLst/>
            <a:cxnLst/>
            <a:rect l="l" t="t" r="r" b="b"/>
            <a:pathLst>
              <a:path w="10066" h="74397">
                <a:moveTo>
                  <a:pt x="1983" y="73950"/>
                </a:moveTo>
                <a:lnTo>
                  <a:pt x="4665" y="74397"/>
                </a:lnTo>
                <a:lnTo>
                  <a:pt x="7207" y="74358"/>
                </a:lnTo>
                <a:lnTo>
                  <a:pt x="10066" y="72669"/>
                </a:lnTo>
                <a:lnTo>
                  <a:pt x="10066" y="22442"/>
                </a:lnTo>
                <a:lnTo>
                  <a:pt x="9842" y="21704"/>
                </a:lnTo>
                <a:lnTo>
                  <a:pt x="7207" y="20740"/>
                </a:lnTo>
                <a:lnTo>
                  <a:pt x="3949" y="20740"/>
                </a:lnTo>
                <a:lnTo>
                  <a:pt x="1076" y="22442"/>
                </a:lnTo>
                <a:lnTo>
                  <a:pt x="1076" y="72669"/>
                </a:lnTo>
                <a:lnTo>
                  <a:pt x="1983" y="73950"/>
                </a:lnTo>
                <a:close/>
              </a:path>
              <a:path w="10066" h="74397">
                <a:moveTo>
                  <a:pt x="0" y="5588"/>
                </a:moveTo>
                <a:lnTo>
                  <a:pt x="386" y="9144"/>
                </a:lnTo>
                <a:lnTo>
                  <a:pt x="3392" y="11049"/>
                </a:lnTo>
                <a:lnTo>
                  <a:pt x="7639" y="11049"/>
                </a:lnTo>
                <a:lnTo>
                  <a:pt x="10695" y="9094"/>
                </a:lnTo>
                <a:lnTo>
                  <a:pt x="11092" y="5472"/>
                </a:lnTo>
                <a:lnTo>
                  <a:pt x="10709" y="1918"/>
                </a:lnTo>
                <a:lnTo>
                  <a:pt x="7711" y="0"/>
                </a:lnTo>
                <a:lnTo>
                  <a:pt x="3456" y="0"/>
                </a:lnTo>
                <a:lnTo>
                  <a:pt x="396" y="1954"/>
                </a:lnTo>
                <a:lnTo>
                  <a:pt x="0" y="55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7778567" y="6453946"/>
            <a:ext cx="72626" cy="54432"/>
          </a:xfrm>
          <a:custGeom>
            <a:avLst/>
            <a:gdLst/>
            <a:ahLst/>
            <a:cxnLst/>
            <a:rect l="l" t="t" r="r" b="b"/>
            <a:pathLst>
              <a:path w="72626" h="54432">
                <a:moveTo>
                  <a:pt x="63964" y="53694"/>
                </a:moveTo>
                <a:lnTo>
                  <a:pt x="66509" y="54432"/>
                </a:lnTo>
                <a:lnTo>
                  <a:pt x="69767" y="54432"/>
                </a:lnTo>
                <a:lnTo>
                  <a:pt x="72626" y="52743"/>
                </a:lnTo>
                <a:lnTo>
                  <a:pt x="72626" y="18147"/>
                </a:lnTo>
                <a:lnTo>
                  <a:pt x="72355" y="15468"/>
                </a:lnTo>
                <a:lnTo>
                  <a:pt x="71784" y="12917"/>
                </a:lnTo>
                <a:lnTo>
                  <a:pt x="71219" y="10374"/>
                </a:lnTo>
                <a:lnTo>
                  <a:pt x="68950" y="6249"/>
                </a:lnTo>
                <a:lnTo>
                  <a:pt x="65893" y="2833"/>
                </a:lnTo>
                <a:lnTo>
                  <a:pt x="61610" y="572"/>
                </a:lnTo>
                <a:lnTo>
                  <a:pt x="58963" y="0"/>
                </a:lnTo>
                <a:lnTo>
                  <a:pt x="55813" y="0"/>
                </a:lnTo>
                <a:lnTo>
                  <a:pt x="53218" y="176"/>
                </a:lnTo>
                <a:lnTo>
                  <a:pt x="50641" y="889"/>
                </a:lnTo>
                <a:lnTo>
                  <a:pt x="47955" y="2221"/>
                </a:lnTo>
                <a:lnTo>
                  <a:pt x="45172" y="4038"/>
                </a:lnTo>
                <a:lnTo>
                  <a:pt x="42249" y="6565"/>
                </a:lnTo>
                <a:lnTo>
                  <a:pt x="38473" y="8445"/>
                </a:lnTo>
                <a:lnTo>
                  <a:pt x="36874" y="5892"/>
                </a:lnTo>
                <a:lnTo>
                  <a:pt x="33717" y="2757"/>
                </a:lnTo>
                <a:lnTo>
                  <a:pt x="31068" y="1206"/>
                </a:lnTo>
                <a:lnTo>
                  <a:pt x="27838" y="241"/>
                </a:lnTo>
                <a:lnTo>
                  <a:pt x="23990" y="0"/>
                </a:lnTo>
                <a:lnTo>
                  <a:pt x="21341" y="0"/>
                </a:lnTo>
                <a:lnTo>
                  <a:pt x="18727" y="737"/>
                </a:lnTo>
                <a:lnTo>
                  <a:pt x="16141" y="2209"/>
                </a:lnTo>
                <a:lnTo>
                  <a:pt x="13539" y="3683"/>
                </a:lnTo>
                <a:lnTo>
                  <a:pt x="10864" y="5982"/>
                </a:lnTo>
                <a:lnTo>
                  <a:pt x="8103" y="9143"/>
                </a:lnTo>
                <a:lnTo>
                  <a:pt x="8103" y="2209"/>
                </a:lnTo>
                <a:lnTo>
                  <a:pt x="5543" y="814"/>
                </a:lnTo>
                <a:lnTo>
                  <a:pt x="2570" y="814"/>
                </a:lnTo>
                <a:lnTo>
                  <a:pt x="0" y="2515"/>
                </a:lnTo>
                <a:lnTo>
                  <a:pt x="0" y="52743"/>
                </a:lnTo>
                <a:lnTo>
                  <a:pt x="316" y="53694"/>
                </a:lnTo>
                <a:lnTo>
                  <a:pt x="2857" y="54432"/>
                </a:lnTo>
                <a:lnTo>
                  <a:pt x="6112" y="54432"/>
                </a:lnTo>
                <a:lnTo>
                  <a:pt x="8971" y="52743"/>
                </a:lnTo>
                <a:lnTo>
                  <a:pt x="8971" y="17628"/>
                </a:lnTo>
                <a:lnTo>
                  <a:pt x="11447" y="14465"/>
                </a:lnTo>
                <a:lnTo>
                  <a:pt x="15833" y="10439"/>
                </a:lnTo>
                <a:lnTo>
                  <a:pt x="20015" y="7988"/>
                </a:lnTo>
                <a:lnTo>
                  <a:pt x="23756" y="7988"/>
                </a:lnTo>
                <a:lnTo>
                  <a:pt x="26416" y="8992"/>
                </a:lnTo>
                <a:lnTo>
                  <a:pt x="29437" y="11887"/>
                </a:lnTo>
                <a:lnTo>
                  <a:pt x="30822" y="14655"/>
                </a:lnTo>
                <a:lnTo>
                  <a:pt x="31615" y="18147"/>
                </a:lnTo>
                <a:lnTo>
                  <a:pt x="31827" y="22212"/>
                </a:lnTo>
                <a:lnTo>
                  <a:pt x="31827" y="52743"/>
                </a:lnTo>
                <a:lnTo>
                  <a:pt x="32137" y="53694"/>
                </a:lnTo>
                <a:lnTo>
                  <a:pt x="34721" y="54432"/>
                </a:lnTo>
                <a:lnTo>
                  <a:pt x="37879" y="54432"/>
                </a:lnTo>
                <a:lnTo>
                  <a:pt x="40798" y="52743"/>
                </a:lnTo>
                <a:lnTo>
                  <a:pt x="40798" y="17628"/>
                </a:lnTo>
                <a:lnTo>
                  <a:pt x="43300" y="14465"/>
                </a:lnTo>
                <a:lnTo>
                  <a:pt x="47684" y="10439"/>
                </a:lnTo>
                <a:lnTo>
                  <a:pt x="51842" y="7988"/>
                </a:lnTo>
                <a:lnTo>
                  <a:pt x="55580" y="7988"/>
                </a:lnTo>
                <a:lnTo>
                  <a:pt x="58268" y="8992"/>
                </a:lnTo>
                <a:lnTo>
                  <a:pt x="61314" y="11887"/>
                </a:lnTo>
                <a:lnTo>
                  <a:pt x="62685" y="14655"/>
                </a:lnTo>
                <a:lnTo>
                  <a:pt x="63421" y="18147"/>
                </a:lnTo>
                <a:lnTo>
                  <a:pt x="63600" y="22212"/>
                </a:lnTo>
                <a:lnTo>
                  <a:pt x="63600" y="52743"/>
                </a:lnTo>
                <a:lnTo>
                  <a:pt x="63964" y="536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7866616" y="6434020"/>
            <a:ext cx="10060" cy="74397"/>
          </a:xfrm>
          <a:custGeom>
            <a:avLst/>
            <a:gdLst/>
            <a:ahLst/>
            <a:cxnLst/>
            <a:rect l="l" t="t" r="r" b="b"/>
            <a:pathLst>
              <a:path w="10060" h="74397">
                <a:moveTo>
                  <a:pt x="1979" y="73950"/>
                </a:moveTo>
                <a:lnTo>
                  <a:pt x="4664" y="74397"/>
                </a:lnTo>
                <a:lnTo>
                  <a:pt x="7205" y="74358"/>
                </a:lnTo>
                <a:lnTo>
                  <a:pt x="10060" y="72669"/>
                </a:lnTo>
                <a:lnTo>
                  <a:pt x="10060" y="22442"/>
                </a:lnTo>
                <a:lnTo>
                  <a:pt x="9841" y="21704"/>
                </a:lnTo>
                <a:lnTo>
                  <a:pt x="7205" y="20740"/>
                </a:lnTo>
                <a:lnTo>
                  <a:pt x="3948" y="20740"/>
                </a:lnTo>
                <a:lnTo>
                  <a:pt x="1075" y="22442"/>
                </a:lnTo>
                <a:lnTo>
                  <a:pt x="1075" y="72669"/>
                </a:lnTo>
                <a:lnTo>
                  <a:pt x="1979" y="73950"/>
                </a:lnTo>
                <a:close/>
              </a:path>
              <a:path w="10060" h="74397">
                <a:moveTo>
                  <a:pt x="0" y="5588"/>
                </a:moveTo>
                <a:lnTo>
                  <a:pt x="384" y="9144"/>
                </a:lnTo>
                <a:lnTo>
                  <a:pt x="3390" y="11049"/>
                </a:lnTo>
                <a:lnTo>
                  <a:pt x="7639" y="11049"/>
                </a:lnTo>
                <a:lnTo>
                  <a:pt x="10694" y="9094"/>
                </a:lnTo>
                <a:lnTo>
                  <a:pt x="11090" y="5472"/>
                </a:lnTo>
                <a:lnTo>
                  <a:pt x="10709" y="1918"/>
                </a:lnTo>
                <a:lnTo>
                  <a:pt x="7710" y="0"/>
                </a:lnTo>
                <a:lnTo>
                  <a:pt x="3455" y="0"/>
                </a:lnTo>
                <a:lnTo>
                  <a:pt x="394" y="1954"/>
                </a:lnTo>
                <a:lnTo>
                  <a:pt x="0" y="55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7889586" y="6455012"/>
            <a:ext cx="34711" cy="53070"/>
          </a:xfrm>
          <a:custGeom>
            <a:avLst/>
            <a:gdLst/>
            <a:ahLst/>
            <a:cxnLst/>
            <a:rect l="l" t="t" r="r" b="b"/>
            <a:pathLst>
              <a:path w="34711" h="53070">
                <a:moveTo>
                  <a:pt x="34319" y="51890"/>
                </a:moveTo>
                <a:lnTo>
                  <a:pt x="34711" y="49161"/>
                </a:lnTo>
                <a:lnTo>
                  <a:pt x="34711" y="48449"/>
                </a:lnTo>
                <a:lnTo>
                  <a:pt x="32757" y="45313"/>
                </a:lnTo>
                <a:lnTo>
                  <a:pt x="9792" y="45313"/>
                </a:lnTo>
                <a:lnTo>
                  <a:pt x="31295" y="10817"/>
                </a:lnTo>
                <a:lnTo>
                  <a:pt x="32670" y="8265"/>
                </a:lnTo>
                <a:lnTo>
                  <a:pt x="33249" y="5586"/>
                </a:lnTo>
                <a:lnTo>
                  <a:pt x="33249" y="2653"/>
                </a:lnTo>
                <a:lnTo>
                  <a:pt x="30690" y="0"/>
                </a:lnTo>
                <a:lnTo>
                  <a:pt x="2613" y="0"/>
                </a:lnTo>
                <a:lnTo>
                  <a:pt x="1000" y="1181"/>
                </a:lnTo>
                <a:lnTo>
                  <a:pt x="716" y="3848"/>
                </a:lnTo>
                <a:lnTo>
                  <a:pt x="2613" y="7746"/>
                </a:lnTo>
                <a:lnTo>
                  <a:pt x="23569" y="7746"/>
                </a:lnTo>
                <a:lnTo>
                  <a:pt x="1955" y="42238"/>
                </a:lnTo>
                <a:lnTo>
                  <a:pt x="433" y="45147"/>
                </a:lnTo>
                <a:lnTo>
                  <a:pt x="0" y="47776"/>
                </a:lnTo>
                <a:lnTo>
                  <a:pt x="0" y="50900"/>
                </a:lnTo>
                <a:lnTo>
                  <a:pt x="2613" y="53070"/>
                </a:lnTo>
                <a:lnTo>
                  <a:pt x="32757" y="53070"/>
                </a:lnTo>
                <a:lnTo>
                  <a:pt x="34319" y="51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7933756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39" y="17424"/>
                </a:moveTo>
                <a:lnTo>
                  <a:pt x="43826" y="14544"/>
                </a:lnTo>
                <a:lnTo>
                  <a:pt x="43008" y="11661"/>
                </a:lnTo>
                <a:lnTo>
                  <a:pt x="39984" y="7012"/>
                </a:lnTo>
                <a:lnTo>
                  <a:pt x="36024" y="3164"/>
                </a:lnTo>
                <a:lnTo>
                  <a:pt x="33324" y="1893"/>
                </a:lnTo>
                <a:lnTo>
                  <a:pt x="30613" y="637"/>
                </a:lnTo>
                <a:lnTo>
                  <a:pt x="27345" y="0"/>
                </a:lnTo>
                <a:lnTo>
                  <a:pt x="27395" y="7203"/>
                </a:lnTo>
                <a:lnTo>
                  <a:pt x="30653" y="8586"/>
                </a:lnTo>
                <a:lnTo>
                  <a:pt x="32871" y="11343"/>
                </a:lnTo>
                <a:lnTo>
                  <a:pt x="35085" y="14086"/>
                </a:lnTo>
                <a:lnTo>
                  <a:pt x="36121" y="17881"/>
                </a:lnTo>
                <a:lnTo>
                  <a:pt x="36013" y="22720"/>
                </a:lnTo>
                <a:lnTo>
                  <a:pt x="9309" y="22720"/>
                </a:lnTo>
                <a:lnTo>
                  <a:pt x="9730" y="18719"/>
                </a:lnTo>
                <a:lnTo>
                  <a:pt x="10968" y="14961"/>
                </a:lnTo>
                <a:lnTo>
                  <a:pt x="13765" y="1932"/>
                </a:lnTo>
                <a:lnTo>
                  <a:pt x="10871" y="3214"/>
                </a:lnTo>
                <a:lnTo>
                  <a:pt x="8394" y="5054"/>
                </a:lnTo>
                <a:lnTo>
                  <a:pt x="4283" y="9856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83" y="39801"/>
                </a:lnTo>
                <a:lnTo>
                  <a:pt x="2637" y="43218"/>
                </a:lnTo>
                <a:lnTo>
                  <a:pt x="4197" y="46065"/>
                </a:lnTo>
                <a:lnTo>
                  <a:pt x="8329" y="50598"/>
                </a:lnTo>
                <a:lnTo>
                  <a:pt x="10882" y="52311"/>
                </a:lnTo>
                <a:lnTo>
                  <a:pt x="13902" y="53466"/>
                </a:lnTo>
                <a:lnTo>
                  <a:pt x="16934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90" y="55030"/>
                </a:lnTo>
                <a:lnTo>
                  <a:pt x="33091" y="54306"/>
                </a:lnTo>
                <a:lnTo>
                  <a:pt x="36446" y="53466"/>
                </a:lnTo>
                <a:lnTo>
                  <a:pt x="40257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3" y="44514"/>
                </a:lnTo>
                <a:lnTo>
                  <a:pt x="36273" y="45824"/>
                </a:lnTo>
                <a:lnTo>
                  <a:pt x="33375" y="46749"/>
                </a:lnTo>
                <a:lnTo>
                  <a:pt x="29735" y="47523"/>
                </a:lnTo>
                <a:lnTo>
                  <a:pt x="25328" y="47729"/>
                </a:lnTo>
                <a:lnTo>
                  <a:pt x="22369" y="47729"/>
                </a:lnTo>
                <a:lnTo>
                  <a:pt x="17826" y="46432"/>
                </a:lnTo>
                <a:lnTo>
                  <a:pt x="14122" y="44348"/>
                </a:lnTo>
                <a:lnTo>
                  <a:pt x="11577" y="41147"/>
                </a:lnTo>
                <a:lnTo>
                  <a:pt x="10126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2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3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67" y="7632"/>
                </a:lnTo>
                <a:lnTo>
                  <a:pt x="23036" y="7203"/>
                </a:lnTo>
                <a:lnTo>
                  <a:pt x="27395" y="7203"/>
                </a:lnTo>
                <a:lnTo>
                  <a:pt x="27345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8011584" y="6441321"/>
            <a:ext cx="31990" cy="67718"/>
          </a:xfrm>
          <a:custGeom>
            <a:avLst/>
            <a:gdLst/>
            <a:ahLst/>
            <a:cxnLst/>
            <a:rect l="l" t="t" r="r" b="b"/>
            <a:pathLst>
              <a:path w="31990" h="67718">
                <a:moveTo>
                  <a:pt x="9434" y="58244"/>
                </a:moveTo>
                <a:lnTo>
                  <a:pt x="10810" y="62153"/>
                </a:lnTo>
                <a:lnTo>
                  <a:pt x="13135" y="64947"/>
                </a:lnTo>
                <a:lnTo>
                  <a:pt x="16426" y="66690"/>
                </a:lnTo>
                <a:lnTo>
                  <a:pt x="20415" y="67718"/>
                </a:lnTo>
                <a:lnTo>
                  <a:pt x="22964" y="67718"/>
                </a:lnTo>
                <a:lnTo>
                  <a:pt x="25466" y="67539"/>
                </a:lnTo>
                <a:lnTo>
                  <a:pt x="28572" y="66955"/>
                </a:lnTo>
                <a:lnTo>
                  <a:pt x="31766" y="64249"/>
                </a:lnTo>
                <a:lnTo>
                  <a:pt x="31990" y="61686"/>
                </a:lnTo>
                <a:lnTo>
                  <a:pt x="31990" y="61012"/>
                </a:lnTo>
                <a:lnTo>
                  <a:pt x="30120" y="58359"/>
                </a:lnTo>
                <a:lnTo>
                  <a:pt x="27359" y="59424"/>
                </a:lnTo>
                <a:lnTo>
                  <a:pt x="24486" y="59832"/>
                </a:lnTo>
                <a:lnTo>
                  <a:pt x="21912" y="59832"/>
                </a:lnTo>
                <a:lnTo>
                  <a:pt x="20120" y="58953"/>
                </a:lnTo>
                <a:lnTo>
                  <a:pt x="18125" y="55425"/>
                </a:lnTo>
                <a:lnTo>
                  <a:pt x="17632" y="52807"/>
                </a:lnTo>
                <a:lnTo>
                  <a:pt x="17632" y="21325"/>
                </a:lnTo>
                <a:lnTo>
                  <a:pt x="30182" y="21325"/>
                </a:lnTo>
                <a:lnTo>
                  <a:pt x="31990" y="18874"/>
                </a:lnTo>
                <a:lnTo>
                  <a:pt x="31953" y="16231"/>
                </a:lnTo>
                <a:lnTo>
                  <a:pt x="30182" y="13690"/>
                </a:lnTo>
                <a:lnTo>
                  <a:pt x="17632" y="13690"/>
                </a:lnTo>
                <a:lnTo>
                  <a:pt x="17632" y="1742"/>
                </a:lnTo>
                <a:lnTo>
                  <a:pt x="17405" y="1018"/>
                </a:lnTo>
                <a:lnTo>
                  <a:pt x="14756" y="0"/>
                </a:lnTo>
                <a:lnTo>
                  <a:pt x="11516" y="0"/>
                </a:lnTo>
                <a:lnTo>
                  <a:pt x="8639" y="1742"/>
                </a:lnTo>
                <a:lnTo>
                  <a:pt x="8639" y="13690"/>
                </a:lnTo>
                <a:lnTo>
                  <a:pt x="1846" y="13690"/>
                </a:lnTo>
                <a:lnTo>
                  <a:pt x="334" y="14860"/>
                </a:lnTo>
                <a:lnTo>
                  <a:pt x="0" y="17528"/>
                </a:lnTo>
                <a:lnTo>
                  <a:pt x="1795" y="21325"/>
                </a:lnTo>
                <a:lnTo>
                  <a:pt x="8639" y="21325"/>
                </a:lnTo>
                <a:lnTo>
                  <a:pt x="8639" y="53582"/>
                </a:lnTo>
                <a:lnTo>
                  <a:pt x="8912" y="56123"/>
                </a:lnTo>
                <a:lnTo>
                  <a:pt x="9434" y="58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8055255" y="6430374"/>
            <a:ext cx="42152" cy="78004"/>
          </a:xfrm>
          <a:custGeom>
            <a:avLst/>
            <a:gdLst/>
            <a:ahLst/>
            <a:cxnLst/>
            <a:rect l="l" t="t" r="r" b="b"/>
            <a:pathLst>
              <a:path w="42152" h="78004">
                <a:moveTo>
                  <a:pt x="33177" y="46903"/>
                </a:moveTo>
                <a:lnTo>
                  <a:pt x="33177" y="76315"/>
                </a:lnTo>
                <a:lnTo>
                  <a:pt x="33400" y="77078"/>
                </a:lnTo>
                <a:lnTo>
                  <a:pt x="36050" y="78004"/>
                </a:lnTo>
                <a:lnTo>
                  <a:pt x="39293" y="78004"/>
                </a:lnTo>
                <a:lnTo>
                  <a:pt x="42152" y="76315"/>
                </a:lnTo>
                <a:lnTo>
                  <a:pt x="42152" y="42127"/>
                </a:lnTo>
                <a:lnTo>
                  <a:pt x="41856" y="39041"/>
                </a:lnTo>
                <a:lnTo>
                  <a:pt x="41263" y="36489"/>
                </a:lnTo>
                <a:lnTo>
                  <a:pt x="40655" y="33947"/>
                </a:lnTo>
                <a:lnTo>
                  <a:pt x="38289" y="29822"/>
                </a:lnTo>
                <a:lnTo>
                  <a:pt x="35106" y="26405"/>
                </a:lnTo>
                <a:lnTo>
                  <a:pt x="30640" y="24145"/>
                </a:lnTo>
                <a:lnTo>
                  <a:pt x="27903" y="23572"/>
                </a:lnTo>
                <a:lnTo>
                  <a:pt x="21984" y="23572"/>
                </a:lnTo>
                <a:lnTo>
                  <a:pt x="19361" y="24245"/>
                </a:lnTo>
                <a:lnTo>
                  <a:pt x="16751" y="25617"/>
                </a:lnTo>
                <a:lnTo>
                  <a:pt x="14137" y="26963"/>
                </a:lnTo>
                <a:lnTo>
                  <a:pt x="11537" y="29033"/>
                </a:lnTo>
                <a:lnTo>
                  <a:pt x="8963" y="31827"/>
                </a:lnTo>
                <a:lnTo>
                  <a:pt x="8963" y="1752"/>
                </a:lnTo>
                <a:lnTo>
                  <a:pt x="8755" y="967"/>
                </a:lnTo>
                <a:lnTo>
                  <a:pt x="6106" y="0"/>
                </a:lnTo>
                <a:lnTo>
                  <a:pt x="2861" y="0"/>
                </a:lnTo>
                <a:lnTo>
                  <a:pt x="0" y="1752"/>
                </a:lnTo>
                <a:lnTo>
                  <a:pt x="0" y="76315"/>
                </a:lnTo>
                <a:lnTo>
                  <a:pt x="309" y="77266"/>
                </a:lnTo>
                <a:lnTo>
                  <a:pt x="2861" y="78004"/>
                </a:lnTo>
                <a:lnTo>
                  <a:pt x="6106" y="78004"/>
                </a:lnTo>
                <a:lnTo>
                  <a:pt x="8963" y="76315"/>
                </a:lnTo>
                <a:lnTo>
                  <a:pt x="8963" y="41201"/>
                </a:lnTo>
                <a:lnTo>
                  <a:pt x="11437" y="38037"/>
                </a:lnTo>
                <a:lnTo>
                  <a:pt x="13790" y="35650"/>
                </a:lnTo>
                <a:lnTo>
                  <a:pt x="18284" y="32374"/>
                </a:lnTo>
                <a:lnTo>
                  <a:pt x="22791" y="31560"/>
                </a:lnTo>
                <a:lnTo>
                  <a:pt x="26060" y="31892"/>
                </a:lnTo>
                <a:lnTo>
                  <a:pt x="28709" y="33224"/>
                </a:lnTo>
                <a:lnTo>
                  <a:pt x="31456" y="36730"/>
                </a:lnTo>
                <a:lnTo>
                  <a:pt x="32536" y="39980"/>
                </a:lnTo>
                <a:lnTo>
                  <a:pt x="33177" y="44030"/>
                </a:lnTo>
                <a:lnTo>
                  <a:pt x="33177" y="46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8110792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12" y="14544"/>
                </a:lnTo>
                <a:lnTo>
                  <a:pt x="42994" y="11661"/>
                </a:lnTo>
                <a:lnTo>
                  <a:pt x="39978" y="7012"/>
                </a:lnTo>
                <a:lnTo>
                  <a:pt x="36014" y="3164"/>
                </a:lnTo>
                <a:lnTo>
                  <a:pt x="33318" y="1893"/>
                </a:lnTo>
                <a:lnTo>
                  <a:pt x="30603" y="637"/>
                </a:lnTo>
                <a:lnTo>
                  <a:pt x="27349" y="0"/>
                </a:lnTo>
                <a:lnTo>
                  <a:pt x="27385" y="7203"/>
                </a:lnTo>
                <a:lnTo>
                  <a:pt x="30653" y="8586"/>
                </a:lnTo>
                <a:lnTo>
                  <a:pt x="32857" y="11343"/>
                </a:lnTo>
                <a:lnTo>
                  <a:pt x="35074" y="14086"/>
                </a:lnTo>
                <a:lnTo>
                  <a:pt x="36122" y="17881"/>
                </a:lnTo>
                <a:lnTo>
                  <a:pt x="36014" y="22720"/>
                </a:lnTo>
                <a:lnTo>
                  <a:pt x="9298" y="22720"/>
                </a:lnTo>
                <a:lnTo>
                  <a:pt x="9720" y="18719"/>
                </a:lnTo>
                <a:lnTo>
                  <a:pt x="10955" y="14961"/>
                </a:lnTo>
                <a:lnTo>
                  <a:pt x="13755" y="1932"/>
                </a:lnTo>
                <a:lnTo>
                  <a:pt x="10857" y="3214"/>
                </a:lnTo>
                <a:lnTo>
                  <a:pt x="8384" y="5054"/>
                </a:lnTo>
                <a:lnTo>
                  <a:pt x="4283" y="9856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23" y="43218"/>
                </a:lnTo>
                <a:lnTo>
                  <a:pt x="4187" y="46065"/>
                </a:lnTo>
                <a:lnTo>
                  <a:pt x="8319" y="50598"/>
                </a:lnTo>
                <a:lnTo>
                  <a:pt x="10872" y="52311"/>
                </a:lnTo>
                <a:lnTo>
                  <a:pt x="13888" y="53466"/>
                </a:lnTo>
                <a:lnTo>
                  <a:pt x="16924" y="54622"/>
                </a:lnTo>
                <a:lnTo>
                  <a:pt x="20452" y="55209"/>
                </a:lnTo>
                <a:lnTo>
                  <a:pt x="24476" y="55209"/>
                </a:lnTo>
                <a:lnTo>
                  <a:pt x="28983" y="55030"/>
                </a:lnTo>
                <a:lnTo>
                  <a:pt x="33080" y="54306"/>
                </a:lnTo>
                <a:lnTo>
                  <a:pt x="36446" y="53466"/>
                </a:lnTo>
                <a:lnTo>
                  <a:pt x="40262" y="52095"/>
                </a:lnTo>
                <a:lnTo>
                  <a:pt x="42833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6" y="44514"/>
                </a:lnTo>
                <a:lnTo>
                  <a:pt x="36273" y="45824"/>
                </a:lnTo>
                <a:lnTo>
                  <a:pt x="33365" y="46749"/>
                </a:lnTo>
                <a:lnTo>
                  <a:pt x="29725" y="47523"/>
                </a:lnTo>
                <a:lnTo>
                  <a:pt x="25318" y="47729"/>
                </a:lnTo>
                <a:lnTo>
                  <a:pt x="22355" y="47729"/>
                </a:lnTo>
                <a:lnTo>
                  <a:pt x="17816" y="46432"/>
                </a:lnTo>
                <a:lnTo>
                  <a:pt x="14116" y="44348"/>
                </a:lnTo>
                <a:lnTo>
                  <a:pt x="11577" y="41147"/>
                </a:lnTo>
                <a:lnTo>
                  <a:pt x="10115" y="37007"/>
                </a:lnTo>
                <a:lnTo>
                  <a:pt x="9298" y="32259"/>
                </a:lnTo>
                <a:lnTo>
                  <a:pt x="9298" y="29466"/>
                </a:lnTo>
                <a:lnTo>
                  <a:pt x="41536" y="29466"/>
                </a:lnTo>
                <a:lnTo>
                  <a:pt x="4397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9" y="17424"/>
                </a:lnTo>
                <a:close/>
              </a:path>
              <a:path w="45035" h="55209">
                <a:moveTo>
                  <a:pt x="10955" y="14961"/>
                </a:moveTo>
                <a:lnTo>
                  <a:pt x="12964" y="11887"/>
                </a:lnTo>
                <a:lnTo>
                  <a:pt x="15501" y="9334"/>
                </a:lnTo>
                <a:lnTo>
                  <a:pt x="18856" y="7632"/>
                </a:lnTo>
                <a:lnTo>
                  <a:pt x="23044" y="7203"/>
                </a:lnTo>
                <a:lnTo>
                  <a:pt x="27385" y="7203"/>
                </a:lnTo>
                <a:lnTo>
                  <a:pt x="27349" y="0"/>
                </a:lnTo>
                <a:lnTo>
                  <a:pt x="19908" y="0"/>
                </a:lnTo>
                <a:lnTo>
                  <a:pt x="16664" y="647"/>
                </a:lnTo>
                <a:lnTo>
                  <a:pt x="13755" y="1932"/>
                </a:lnTo>
                <a:lnTo>
                  <a:pt x="1095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8195133" y="6453943"/>
            <a:ext cx="28569" cy="54432"/>
          </a:xfrm>
          <a:custGeom>
            <a:avLst/>
            <a:gdLst/>
            <a:ahLst/>
            <a:cxnLst/>
            <a:rect l="l" t="t" r="r" b="b"/>
            <a:pathLst>
              <a:path w="28569" h="54432">
                <a:moveTo>
                  <a:pt x="0" y="2513"/>
                </a:moveTo>
                <a:lnTo>
                  <a:pt x="0" y="52744"/>
                </a:lnTo>
                <a:lnTo>
                  <a:pt x="323" y="53694"/>
                </a:lnTo>
                <a:lnTo>
                  <a:pt x="2872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9710"/>
                </a:lnTo>
                <a:lnTo>
                  <a:pt x="10248" y="17665"/>
                </a:lnTo>
                <a:lnTo>
                  <a:pt x="12452" y="14514"/>
                </a:lnTo>
                <a:lnTo>
                  <a:pt x="14518" y="11963"/>
                </a:lnTo>
                <a:lnTo>
                  <a:pt x="17355" y="9640"/>
                </a:lnTo>
                <a:lnTo>
                  <a:pt x="19994" y="8712"/>
                </a:lnTo>
                <a:lnTo>
                  <a:pt x="23014" y="8928"/>
                </a:lnTo>
                <a:lnTo>
                  <a:pt x="25787" y="9752"/>
                </a:lnTo>
                <a:lnTo>
                  <a:pt x="28522" y="8431"/>
                </a:lnTo>
                <a:lnTo>
                  <a:pt x="28569" y="3276"/>
                </a:lnTo>
                <a:lnTo>
                  <a:pt x="26219" y="712"/>
                </a:lnTo>
                <a:lnTo>
                  <a:pt x="23101" y="90"/>
                </a:lnTo>
                <a:lnTo>
                  <a:pt x="20440" y="0"/>
                </a:lnTo>
                <a:lnTo>
                  <a:pt x="17330" y="712"/>
                </a:lnTo>
                <a:lnTo>
                  <a:pt x="14187" y="2653"/>
                </a:lnTo>
                <a:lnTo>
                  <a:pt x="10721" y="6170"/>
                </a:lnTo>
                <a:lnTo>
                  <a:pt x="8111" y="9817"/>
                </a:lnTo>
                <a:lnTo>
                  <a:pt x="8111" y="2221"/>
                </a:lnTo>
                <a:lnTo>
                  <a:pt x="5547" y="814"/>
                </a:lnTo>
                <a:lnTo>
                  <a:pt x="2574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8233045" y="6434020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8"/>
                </a:moveTo>
                <a:lnTo>
                  <a:pt x="396" y="9144"/>
                </a:lnTo>
                <a:lnTo>
                  <a:pt x="3394" y="11049"/>
                </a:lnTo>
                <a:lnTo>
                  <a:pt x="7639" y="11049"/>
                </a:lnTo>
                <a:lnTo>
                  <a:pt x="10694" y="9094"/>
                </a:lnTo>
                <a:lnTo>
                  <a:pt x="11094" y="5472"/>
                </a:lnTo>
                <a:lnTo>
                  <a:pt x="10709" y="1918"/>
                </a:lnTo>
                <a:lnTo>
                  <a:pt x="7713" y="0"/>
                </a:lnTo>
                <a:lnTo>
                  <a:pt x="3467" y="0"/>
                </a:lnTo>
                <a:lnTo>
                  <a:pt x="396" y="1954"/>
                </a:lnTo>
                <a:lnTo>
                  <a:pt x="0" y="5588"/>
                </a:lnTo>
                <a:close/>
              </a:path>
              <a:path w="11094" h="74358">
                <a:moveTo>
                  <a:pt x="1410" y="73620"/>
                </a:moveTo>
                <a:lnTo>
                  <a:pt x="3952" y="74358"/>
                </a:lnTo>
                <a:lnTo>
                  <a:pt x="7203" y="74358"/>
                </a:lnTo>
                <a:lnTo>
                  <a:pt x="10064" y="72669"/>
                </a:lnTo>
                <a:lnTo>
                  <a:pt x="10064" y="22442"/>
                </a:lnTo>
                <a:lnTo>
                  <a:pt x="9846" y="21704"/>
                </a:lnTo>
                <a:lnTo>
                  <a:pt x="7203" y="20740"/>
                </a:lnTo>
                <a:lnTo>
                  <a:pt x="3952" y="20740"/>
                </a:lnTo>
                <a:lnTo>
                  <a:pt x="1079" y="22442"/>
                </a:lnTo>
                <a:lnTo>
                  <a:pt x="1079" y="72669"/>
                </a:lnTo>
                <a:lnTo>
                  <a:pt x="1410" y="736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8255595" y="6453946"/>
            <a:ext cx="34653" cy="55205"/>
          </a:xfrm>
          <a:custGeom>
            <a:avLst/>
            <a:gdLst/>
            <a:ahLst/>
            <a:cxnLst/>
            <a:rect l="l" t="t" r="r" b="b"/>
            <a:pathLst>
              <a:path w="34653" h="55205">
                <a:moveTo>
                  <a:pt x="2252" y="20648"/>
                </a:moveTo>
                <a:lnTo>
                  <a:pt x="3902" y="23619"/>
                </a:lnTo>
                <a:lnTo>
                  <a:pt x="7542" y="26910"/>
                </a:lnTo>
                <a:lnTo>
                  <a:pt x="10476" y="28511"/>
                </a:lnTo>
                <a:lnTo>
                  <a:pt x="13521" y="29855"/>
                </a:lnTo>
                <a:lnTo>
                  <a:pt x="16553" y="31099"/>
                </a:lnTo>
                <a:lnTo>
                  <a:pt x="19451" y="32255"/>
                </a:lnTo>
                <a:lnTo>
                  <a:pt x="23075" y="34401"/>
                </a:lnTo>
                <a:lnTo>
                  <a:pt x="25426" y="37198"/>
                </a:lnTo>
                <a:lnTo>
                  <a:pt x="25789" y="39801"/>
                </a:lnTo>
                <a:lnTo>
                  <a:pt x="25542" y="42364"/>
                </a:lnTo>
                <a:lnTo>
                  <a:pt x="22964" y="45845"/>
                </a:lnTo>
                <a:lnTo>
                  <a:pt x="19745" y="47318"/>
                </a:lnTo>
                <a:lnTo>
                  <a:pt x="17136" y="47825"/>
                </a:lnTo>
                <a:lnTo>
                  <a:pt x="13582" y="47825"/>
                </a:lnTo>
                <a:lnTo>
                  <a:pt x="10227" y="47077"/>
                </a:lnTo>
                <a:lnTo>
                  <a:pt x="6167" y="45427"/>
                </a:lnTo>
                <a:lnTo>
                  <a:pt x="3294" y="43787"/>
                </a:lnTo>
                <a:lnTo>
                  <a:pt x="273" y="44157"/>
                </a:lnTo>
                <a:lnTo>
                  <a:pt x="0" y="46824"/>
                </a:lnTo>
                <a:lnTo>
                  <a:pt x="445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888" y="54507"/>
                </a:lnTo>
                <a:lnTo>
                  <a:pt x="12049" y="55065"/>
                </a:lnTo>
                <a:lnTo>
                  <a:pt x="15450" y="55205"/>
                </a:lnTo>
                <a:lnTo>
                  <a:pt x="18287" y="55205"/>
                </a:lnTo>
                <a:lnTo>
                  <a:pt x="20872" y="54838"/>
                </a:lnTo>
                <a:lnTo>
                  <a:pt x="23223" y="54140"/>
                </a:lnTo>
                <a:lnTo>
                  <a:pt x="27622" y="52387"/>
                </a:lnTo>
                <a:lnTo>
                  <a:pt x="31024" y="49629"/>
                </a:lnTo>
                <a:lnTo>
                  <a:pt x="33267" y="45935"/>
                </a:lnTo>
                <a:lnTo>
                  <a:pt x="34653" y="41630"/>
                </a:lnTo>
                <a:lnTo>
                  <a:pt x="34653" y="36903"/>
                </a:lnTo>
                <a:lnTo>
                  <a:pt x="33587" y="33487"/>
                </a:lnTo>
                <a:lnTo>
                  <a:pt x="31953" y="30581"/>
                </a:lnTo>
                <a:lnTo>
                  <a:pt x="28289" y="27406"/>
                </a:lnTo>
                <a:lnTo>
                  <a:pt x="25279" y="25844"/>
                </a:lnTo>
                <a:lnTo>
                  <a:pt x="22222" y="24508"/>
                </a:lnTo>
                <a:lnTo>
                  <a:pt x="19163" y="23252"/>
                </a:lnTo>
                <a:lnTo>
                  <a:pt x="16196" y="22057"/>
                </a:lnTo>
                <a:lnTo>
                  <a:pt x="12556" y="19900"/>
                </a:lnTo>
                <a:lnTo>
                  <a:pt x="10152" y="17081"/>
                </a:lnTo>
                <a:lnTo>
                  <a:pt x="9795" y="14400"/>
                </a:lnTo>
                <a:lnTo>
                  <a:pt x="10364" y="11490"/>
                </a:lnTo>
                <a:lnTo>
                  <a:pt x="12790" y="8531"/>
                </a:lnTo>
                <a:lnTo>
                  <a:pt x="16070" y="7325"/>
                </a:lnTo>
                <a:lnTo>
                  <a:pt x="18929" y="7134"/>
                </a:lnTo>
                <a:lnTo>
                  <a:pt x="22151" y="7350"/>
                </a:lnTo>
                <a:lnTo>
                  <a:pt x="25952" y="8608"/>
                </a:lnTo>
                <a:lnTo>
                  <a:pt x="29314" y="10374"/>
                </a:lnTo>
                <a:lnTo>
                  <a:pt x="32125" y="8557"/>
                </a:lnTo>
                <a:lnTo>
                  <a:pt x="32064" y="5864"/>
                </a:lnTo>
                <a:lnTo>
                  <a:pt x="30491" y="2994"/>
                </a:lnTo>
                <a:lnTo>
                  <a:pt x="27547" y="1508"/>
                </a:lnTo>
                <a:lnTo>
                  <a:pt x="24267" y="557"/>
                </a:lnTo>
                <a:lnTo>
                  <a:pt x="21653" y="111"/>
                </a:lnTo>
                <a:lnTo>
                  <a:pt x="16070" y="0"/>
                </a:lnTo>
                <a:lnTo>
                  <a:pt x="13456" y="406"/>
                </a:lnTo>
                <a:lnTo>
                  <a:pt x="11228" y="1230"/>
                </a:lnTo>
                <a:lnTo>
                  <a:pt x="7146" y="3135"/>
                </a:lnTo>
                <a:lnTo>
                  <a:pt x="4171" y="5853"/>
                </a:lnTo>
                <a:lnTo>
                  <a:pt x="2317" y="9230"/>
                </a:lnTo>
                <a:lnTo>
                  <a:pt x="1206" y="12927"/>
                </a:lnTo>
                <a:lnTo>
                  <a:pt x="1206" y="17132"/>
                </a:lnTo>
                <a:lnTo>
                  <a:pt x="2252" y="20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8302845" y="6430378"/>
            <a:ext cx="40196" cy="78040"/>
          </a:xfrm>
          <a:custGeom>
            <a:avLst/>
            <a:gdLst/>
            <a:ahLst/>
            <a:cxnLst/>
            <a:rect l="l" t="t" r="r" b="b"/>
            <a:pathLst>
              <a:path w="40196" h="78040">
                <a:moveTo>
                  <a:pt x="36719" y="28917"/>
                </a:moveTo>
                <a:lnTo>
                  <a:pt x="37879" y="27355"/>
                </a:lnTo>
                <a:lnTo>
                  <a:pt x="36305" y="24497"/>
                </a:lnTo>
                <a:lnTo>
                  <a:pt x="33397" y="24345"/>
                </a:lnTo>
                <a:lnTo>
                  <a:pt x="30020" y="24612"/>
                </a:lnTo>
                <a:lnTo>
                  <a:pt x="27471" y="26300"/>
                </a:lnTo>
                <a:lnTo>
                  <a:pt x="8973" y="47177"/>
                </a:lnTo>
                <a:lnTo>
                  <a:pt x="8973" y="1752"/>
                </a:lnTo>
                <a:lnTo>
                  <a:pt x="8755" y="963"/>
                </a:lnTo>
                <a:lnTo>
                  <a:pt x="6104" y="0"/>
                </a:lnTo>
                <a:lnTo>
                  <a:pt x="2857" y="0"/>
                </a:lnTo>
                <a:lnTo>
                  <a:pt x="0" y="1752"/>
                </a:lnTo>
                <a:lnTo>
                  <a:pt x="0" y="76311"/>
                </a:lnTo>
                <a:lnTo>
                  <a:pt x="308" y="77266"/>
                </a:lnTo>
                <a:lnTo>
                  <a:pt x="2857" y="78000"/>
                </a:lnTo>
                <a:lnTo>
                  <a:pt x="6104" y="78000"/>
                </a:lnTo>
                <a:lnTo>
                  <a:pt x="8973" y="76311"/>
                </a:lnTo>
                <a:lnTo>
                  <a:pt x="8973" y="48463"/>
                </a:lnTo>
                <a:lnTo>
                  <a:pt x="29635" y="76250"/>
                </a:lnTo>
                <a:lnTo>
                  <a:pt x="31876" y="77810"/>
                </a:lnTo>
                <a:lnTo>
                  <a:pt x="34490" y="78040"/>
                </a:lnTo>
                <a:lnTo>
                  <a:pt x="37188" y="78000"/>
                </a:lnTo>
                <a:lnTo>
                  <a:pt x="40196" y="76250"/>
                </a:lnTo>
                <a:lnTo>
                  <a:pt x="38897" y="73633"/>
                </a:lnTo>
                <a:lnTo>
                  <a:pt x="18978" y="47115"/>
                </a:lnTo>
                <a:lnTo>
                  <a:pt x="36719" y="289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8375550" y="6453939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61" y="39470"/>
                </a:lnTo>
                <a:lnTo>
                  <a:pt x="2437" y="42811"/>
                </a:lnTo>
                <a:lnTo>
                  <a:pt x="3928" y="45655"/>
                </a:lnTo>
                <a:lnTo>
                  <a:pt x="5918" y="48006"/>
                </a:lnTo>
                <a:lnTo>
                  <a:pt x="10411" y="52132"/>
                </a:lnTo>
                <a:lnTo>
                  <a:pt x="9544" y="32804"/>
                </a:lnTo>
                <a:lnTo>
                  <a:pt x="9298" y="30212"/>
                </a:lnTo>
                <a:lnTo>
                  <a:pt x="9298" y="24598"/>
                </a:lnTo>
                <a:lnTo>
                  <a:pt x="9597" y="21957"/>
                </a:lnTo>
                <a:lnTo>
                  <a:pt x="10199" y="19533"/>
                </a:lnTo>
                <a:lnTo>
                  <a:pt x="11725" y="15038"/>
                </a:lnTo>
                <a:lnTo>
                  <a:pt x="14212" y="11506"/>
                </a:lnTo>
                <a:lnTo>
                  <a:pt x="17726" y="9155"/>
                </a:lnTo>
                <a:lnTo>
                  <a:pt x="21939" y="7707"/>
                </a:lnTo>
                <a:lnTo>
                  <a:pt x="27508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6" y="17565"/>
                </a:lnTo>
                <a:lnTo>
                  <a:pt x="39405" y="22402"/>
                </a:lnTo>
                <a:lnTo>
                  <a:pt x="39654" y="24966"/>
                </a:lnTo>
                <a:lnTo>
                  <a:pt x="39654" y="30593"/>
                </a:lnTo>
                <a:lnTo>
                  <a:pt x="39370" y="33249"/>
                </a:lnTo>
                <a:lnTo>
                  <a:pt x="38787" y="35673"/>
                </a:lnTo>
                <a:lnTo>
                  <a:pt x="37278" y="40168"/>
                </a:lnTo>
                <a:lnTo>
                  <a:pt x="34790" y="43675"/>
                </a:lnTo>
                <a:lnTo>
                  <a:pt x="31248" y="45986"/>
                </a:lnTo>
                <a:lnTo>
                  <a:pt x="27029" y="47448"/>
                </a:lnTo>
                <a:lnTo>
                  <a:pt x="21503" y="47448"/>
                </a:lnTo>
                <a:lnTo>
                  <a:pt x="19090" y="46926"/>
                </a:lnTo>
                <a:lnTo>
                  <a:pt x="15206" y="44805"/>
                </a:lnTo>
                <a:lnTo>
                  <a:pt x="12517" y="41565"/>
                </a:lnTo>
                <a:lnTo>
                  <a:pt x="13406" y="53352"/>
                </a:lnTo>
                <a:lnTo>
                  <a:pt x="16390" y="54583"/>
                </a:lnTo>
                <a:lnTo>
                  <a:pt x="19908" y="55206"/>
                </a:lnTo>
                <a:lnTo>
                  <a:pt x="28065" y="55206"/>
                </a:lnTo>
                <a:lnTo>
                  <a:pt x="31694" y="54508"/>
                </a:lnTo>
                <a:lnTo>
                  <a:pt x="34837" y="53111"/>
                </a:lnTo>
                <a:lnTo>
                  <a:pt x="37969" y="51728"/>
                </a:lnTo>
                <a:lnTo>
                  <a:pt x="40582" y="49770"/>
                </a:lnTo>
                <a:lnTo>
                  <a:pt x="44752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1" y="34938"/>
                </a:lnTo>
                <a:lnTo>
                  <a:pt x="48963" y="31165"/>
                </a:lnTo>
                <a:lnTo>
                  <a:pt x="48963" y="22871"/>
                </a:lnTo>
                <a:lnTo>
                  <a:pt x="48453" y="19088"/>
                </a:lnTo>
                <a:lnTo>
                  <a:pt x="47466" y="15746"/>
                </a:lnTo>
                <a:lnTo>
                  <a:pt x="46461" y="12395"/>
                </a:lnTo>
                <a:lnTo>
                  <a:pt x="44974" y="9551"/>
                </a:lnTo>
                <a:lnTo>
                  <a:pt x="42984" y="7214"/>
                </a:lnTo>
                <a:lnTo>
                  <a:pt x="38477" y="3086"/>
                </a:lnTo>
                <a:lnTo>
                  <a:pt x="35496" y="1854"/>
                </a:lnTo>
                <a:lnTo>
                  <a:pt x="32498" y="623"/>
                </a:lnTo>
                <a:lnTo>
                  <a:pt x="28994" y="0"/>
                </a:lnTo>
                <a:lnTo>
                  <a:pt x="20797" y="0"/>
                </a:lnTo>
                <a:lnTo>
                  <a:pt x="17157" y="698"/>
                </a:lnTo>
                <a:lnTo>
                  <a:pt x="14039" y="2070"/>
                </a:lnTo>
                <a:lnTo>
                  <a:pt x="10919" y="3453"/>
                </a:lnTo>
                <a:lnTo>
                  <a:pt x="8309" y="5386"/>
                </a:lnTo>
                <a:lnTo>
                  <a:pt x="4136" y="10375"/>
                </a:lnTo>
                <a:lnTo>
                  <a:pt x="2574" y="13335"/>
                </a:lnTo>
                <a:lnTo>
                  <a:pt x="1548" y="16790"/>
                </a:lnTo>
                <a:lnTo>
                  <a:pt x="507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3" h="55206">
                <a:moveTo>
                  <a:pt x="10523" y="37641"/>
                </a:moveTo>
                <a:lnTo>
                  <a:pt x="9544" y="32804"/>
                </a:lnTo>
                <a:lnTo>
                  <a:pt x="10411" y="52132"/>
                </a:lnTo>
                <a:lnTo>
                  <a:pt x="13406" y="53352"/>
                </a:lnTo>
                <a:lnTo>
                  <a:pt x="12517" y="41565"/>
                </a:lnTo>
                <a:lnTo>
                  <a:pt x="1052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8431462" y="6429945"/>
            <a:ext cx="33141" cy="78433"/>
          </a:xfrm>
          <a:custGeom>
            <a:avLst/>
            <a:gdLst/>
            <a:ahLst/>
            <a:cxnLst/>
            <a:rect l="l" t="t" r="r" b="b"/>
            <a:pathLst>
              <a:path w="33141" h="78433">
                <a:moveTo>
                  <a:pt x="28620" y="25067"/>
                </a:moveTo>
                <a:lnTo>
                  <a:pt x="17691" y="25067"/>
                </a:lnTo>
                <a:lnTo>
                  <a:pt x="17691" y="17435"/>
                </a:lnTo>
                <a:lnTo>
                  <a:pt x="18061" y="14094"/>
                </a:lnTo>
                <a:lnTo>
                  <a:pt x="18741" y="11365"/>
                </a:lnTo>
                <a:lnTo>
                  <a:pt x="20660" y="8773"/>
                </a:lnTo>
                <a:lnTo>
                  <a:pt x="23684" y="7658"/>
                </a:lnTo>
                <a:lnTo>
                  <a:pt x="26863" y="7733"/>
                </a:lnTo>
                <a:lnTo>
                  <a:pt x="30096" y="8672"/>
                </a:lnTo>
                <a:lnTo>
                  <a:pt x="32781" y="8597"/>
                </a:lnTo>
                <a:lnTo>
                  <a:pt x="33141" y="5864"/>
                </a:lnTo>
                <a:lnTo>
                  <a:pt x="33051" y="4050"/>
                </a:lnTo>
                <a:lnTo>
                  <a:pt x="30899" y="1155"/>
                </a:lnTo>
                <a:lnTo>
                  <a:pt x="28141" y="368"/>
                </a:lnTo>
                <a:lnTo>
                  <a:pt x="24437" y="0"/>
                </a:lnTo>
                <a:lnTo>
                  <a:pt x="21751" y="0"/>
                </a:lnTo>
                <a:lnTo>
                  <a:pt x="19422" y="378"/>
                </a:lnTo>
                <a:lnTo>
                  <a:pt x="15462" y="1905"/>
                </a:lnTo>
                <a:lnTo>
                  <a:pt x="12517" y="4683"/>
                </a:lnTo>
                <a:lnTo>
                  <a:pt x="10234" y="8341"/>
                </a:lnTo>
                <a:lnTo>
                  <a:pt x="8975" y="13370"/>
                </a:lnTo>
                <a:lnTo>
                  <a:pt x="8655" y="16370"/>
                </a:lnTo>
                <a:lnTo>
                  <a:pt x="8655" y="25067"/>
                </a:lnTo>
                <a:lnTo>
                  <a:pt x="1742" y="25067"/>
                </a:lnTo>
                <a:lnTo>
                  <a:pt x="298" y="26236"/>
                </a:lnTo>
                <a:lnTo>
                  <a:pt x="0" y="28905"/>
                </a:lnTo>
                <a:lnTo>
                  <a:pt x="1742" y="32702"/>
                </a:lnTo>
                <a:lnTo>
                  <a:pt x="8655" y="32702"/>
                </a:lnTo>
                <a:lnTo>
                  <a:pt x="8655" y="76744"/>
                </a:lnTo>
                <a:lnTo>
                  <a:pt x="9025" y="77696"/>
                </a:lnTo>
                <a:lnTo>
                  <a:pt x="11573" y="78433"/>
                </a:lnTo>
                <a:lnTo>
                  <a:pt x="14771" y="78433"/>
                </a:lnTo>
                <a:lnTo>
                  <a:pt x="17691" y="76744"/>
                </a:lnTo>
                <a:lnTo>
                  <a:pt x="17691" y="32702"/>
                </a:lnTo>
                <a:lnTo>
                  <a:pt x="28620" y="32702"/>
                </a:lnTo>
                <a:lnTo>
                  <a:pt x="30416" y="30251"/>
                </a:lnTo>
                <a:lnTo>
                  <a:pt x="30369" y="27608"/>
                </a:lnTo>
                <a:lnTo>
                  <a:pt x="28620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8493775" y="6453939"/>
            <a:ext cx="48959" cy="55206"/>
          </a:xfrm>
          <a:custGeom>
            <a:avLst/>
            <a:gdLst/>
            <a:ahLst/>
            <a:cxnLst/>
            <a:rect l="l" t="t" r="r" b="b"/>
            <a:pathLst>
              <a:path w="48959" h="55206">
                <a:moveTo>
                  <a:pt x="0" y="28080"/>
                </a:moveTo>
                <a:lnTo>
                  <a:pt x="0" y="32321"/>
                </a:lnTo>
                <a:lnTo>
                  <a:pt x="482" y="36118"/>
                </a:lnTo>
                <a:lnTo>
                  <a:pt x="1457" y="39470"/>
                </a:lnTo>
                <a:lnTo>
                  <a:pt x="2437" y="42811"/>
                </a:lnTo>
                <a:lnTo>
                  <a:pt x="3924" y="45655"/>
                </a:lnTo>
                <a:lnTo>
                  <a:pt x="5914" y="48006"/>
                </a:lnTo>
                <a:lnTo>
                  <a:pt x="10421" y="52132"/>
                </a:lnTo>
                <a:lnTo>
                  <a:pt x="9544" y="32804"/>
                </a:lnTo>
                <a:lnTo>
                  <a:pt x="9295" y="30212"/>
                </a:lnTo>
                <a:lnTo>
                  <a:pt x="9295" y="24598"/>
                </a:lnTo>
                <a:lnTo>
                  <a:pt x="9593" y="21957"/>
                </a:lnTo>
                <a:lnTo>
                  <a:pt x="10201" y="19533"/>
                </a:lnTo>
                <a:lnTo>
                  <a:pt x="11736" y="15038"/>
                </a:lnTo>
                <a:lnTo>
                  <a:pt x="14224" y="11506"/>
                </a:lnTo>
                <a:lnTo>
                  <a:pt x="17726" y="9155"/>
                </a:lnTo>
                <a:lnTo>
                  <a:pt x="21934" y="7707"/>
                </a:lnTo>
                <a:lnTo>
                  <a:pt x="27506" y="7707"/>
                </a:lnTo>
                <a:lnTo>
                  <a:pt x="29923" y="8241"/>
                </a:lnTo>
                <a:lnTo>
                  <a:pt x="33797" y="10364"/>
                </a:lnTo>
                <a:lnTo>
                  <a:pt x="36471" y="13625"/>
                </a:lnTo>
                <a:lnTo>
                  <a:pt x="38414" y="17565"/>
                </a:lnTo>
                <a:lnTo>
                  <a:pt x="39405" y="22402"/>
                </a:lnTo>
                <a:lnTo>
                  <a:pt x="39654" y="24966"/>
                </a:lnTo>
                <a:lnTo>
                  <a:pt x="39654" y="30593"/>
                </a:lnTo>
                <a:lnTo>
                  <a:pt x="39366" y="33249"/>
                </a:lnTo>
                <a:lnTo>
                  <a:pt x="38785" y="35673"/>
                </a:lnTo>
                <a:lnTo>
                  <a:pt x="37288" y="40168"/>
                </a:lnTo>
                <a:lnTo>
                  <a:pt x="34786" y="43675"/>
                </a:lnTo>
                <a:lnTo>
                  <a:pt x="31258" y="45986"/>
                </a:lnTo>
                <a:lnTo>
                  <a:pt x="27025" y="47448"/>
                </a:lnTo>
                <a:lnTo>
                  <a:pt x="21502" y="47448"/>
                </a:lnTo>
                <a:lnTo>
                  <a:pt x="19090" y="46926"/>
                </a:lnTo>
                <a:lnTo>
                  <a:pt x="15203" y="44805"/>
                </a:lnTo>
                <a:lnTo>
                  <a:pt x="12517" y="41565"/>
                </a:lnTo>
                <a:lnTo>
                  <a:pt x="13409" y="53352"/>
                </a:lnTo>
                <a:lnTo>
                  <a:pt x="16402" y="54583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33" y="53111"/>
                </a:lnTo>
                <a:lnTo>
                  <a:pt x="37979" y="51728"/>
                </a:lnTo>
                <a:lnTo>
                  <a:pt x="40593" y="49770"/>
                </a:lnTo>
                <a:lnTo>
                  <a:pt x="44766" y="44791"/>
                </a:lnTo>
                <a:lnTo>
                  <a:pt x="46324" y="41821"/>
                </a:lnTo>
                <a:lnTo>
                  <a:pt x="47376" y="38379"/>
                </a:lnTo>
                <a:lnTo>
                  <a:pt x="48430" y="34938"/>
                </a:lnTo>
                <a:lnTo>
                  <a:pt x="48959" y="31165"/>
                </a:lnTo>
                <a:lnTo>
                  <a:pt x="48959" y="22871"/>
                </a:lnTo>
                <a:lnTo>
                  <a:pt x="48463" y="19088"/>
                </a:lnTo>
                <a:lnTo>
                  <a:pt x="47466" y="15746"/>
                </a:lnTo>
                <a:lnTo>
                  <a:pt x="46471" y="12395"/>
                </a:lnTo>
                <a:lnTo>
                  <a:pt x="44974" y="9551"/>
                </a:lnTo>
                <a:lnTo>
                  <a:pt x="42984" y="7214"/>
                </a:lnTo>
                <a:lnTo>
                  <a:pt x="38487" y="3086"/>
                </a:lnTo>
                <a:lnTo>
                  <a:pt x="35492" y="1854"/>
                </a:lnTo>
                <a:lnTo>
                  <a:pt x="32508" y="623"/>
                </a:lnTo>
                <a:lnTo>
                  <a:pt x="28990" y="0"/>
                </a:lnTo>
                <a:lnTo>
                  <a:pt x="20797" y="0"/>
                </a:lnTo>
                <a:lnTo>
                  <a:pt x="17161" y="698"/>
                </a:lnTo>
                <a:lnTo>
                  <a:pt x="14039" y="2070"/>
                </a:lnTo>
                <a:lnTo>
                  <a:pt x="10918" y="3453"/>
                </a:lnTo>
                <a:lnTo>
                  <a:pt x="8319" y="5386"/>
                </a:lnTo>
                <a:lnTo>
                  <a:pt x="4146" y="10375"/>
                </a:lnTo>
                <a:lnTo>
                  <a:pt x="2584" y="13335"/>
                </a:lnTo>
                <a:lnTo>
                  <a:pt x="1548" y="16790"/>
                </a:lnTo>
                <a:lnTo>
                  <a:pt x="518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59" h="55206">
                <a:moveTo>
                  <a:pt x="10533" y="37641"/>
                </a:moveTo>
                <a:lnTo>
                  <a:pt x="9544" y="32804"/>
                </a:lnTo>
                <a:lnTo>
                  <a:pt x="10421" y="52132"/>
                </a:lnTo>
                <a:lnTo>
                  <a:pt x="13409" y="53352"/>
                </a:lnTo>
                <a:lnTo>
                  <a:pt x="12517" y="41565"/>
                </a:lnTo>
                <a:lnTo>
                  <a:pt x="10533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8552577" y="6454004"/>
            <a:ext cx="38624" cy="55142"/>
          </a:xfrm>
          <a:custGeom>
            <a:avLst/>
            <a:gdLst/>
            <a:ahLst/>
            <a:cxnLst/>
            <a:rect l="l" t="t" r="r" b="b"/>
            <a:pathLst>
              <a:path w="38624" h="55142">
                <a:moveTo>
                  <a:pt x="9658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11" y="16268"/>
                </a:lnTo>
                <a:lnTo>
                  <a:pt x="12813" y="12866"/>
                </a:lnTo>
                <a:lnTo>
                  <a:pt x="15116" y="9461"/>
                </a:lnTo>
                <a:lnTo>
                  <a:pt x="18421" y="7746"/>
                </a:lnTo>
                <a:lnTo>
                  <a:pt x="24847" y="7746"/>
                </a:lnTo>
                <a:lnTo>
                  <a:pt x="28199" y="8686"/>
                </a:lnTo>
                <a:lnTo>
                  <a:pt x="32151" y="10717"/>
                </a:lnTo>
                <a:lnTo>
                  <a:pt x="35557" y="13374"/>
                </a:lnTo>
                <a:lnTo>
                  <a:pt x="38400" y="11214"/>
                </a:lnTo>
                <a:lnTo>
                  <a:pt x="38375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6" y="1612"/>
                </a:lnTo>
                <a:lnTo>
                  <a:pt x="28858" y="749"/>
                </a:lnTo>
                <a:lnTo>
                  <a:pt x="25923" y="151"/>
                </a:lnTo>
                <a:lnTo>
                  <a:pt x="22852" y="0"/>
                </a:lnTo>
                <a:lnTo>
                  <a:pt x="19624" y="0"/>
                </a:lnTo>
                <a:lnTo>
                  <a:pt x="16628" y="547"/>
                </a:lnTo>
                <a:lnTo>
                  <a:pt x="13841" y="1649"/>
                </a:lnTo>
                <a:lnTo>
                  <a:pt x="11070" y="2743"/>
                </a:lnTo>
                <a:lnTo>
                  <a:pt x="8655" y="4432"/>
                </a:lnTo>
                <a:lnTo>
                  <a:pt x="4554" y="8964"/>
                </a:lnTo>
                <a:lnTo>
                  <a:pt x="2948" y="11887"/>
                </a:lnTo>
                <a:lnTo>
                  <a:pt x="1760" y="15430"/>
                </a:lnTo>
                <a:lnTo>
                  <a:pt x="59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6" y="36371"/>
                </a:lnTo>
                <a:lnTo>
                  <a:pt x="1436" y="39711"/>
                </a:lnTo>
                <a:lnTo>
                  <a:pt x="2401" y="43041"/>
                </a:lnTo>
                <a:lnTo>
                  <a:pt x="3801" y="45846"/>
                </a:lnTo>
                <a:lnTo>
                  <a:pt x="5633" y="48132"/>
                </a:lnTo>
                <a:lnTo>
                  <a:pt x="9730" y="52171"/>
                </a:lnTo>
                <a:lnTo>
                  <a:pt x="12456" y="53352"/>
                </a:lnTo>
                <a:lnTo>
                  <a:pt x="15166" y="54547"/>
                </a:lnTo>
                <a:lnTo>
                  <a:pt x="18288" y="55142"/>
                </a:lnTo>
                <a:lnTo>
                  <a:pt x="23507" y="55142"/>
                </a:lnTo>
                <a:lnTo>
                  <a:pt x="26766" y="54634"/>
                </a:lnTo>
                <a:lnTo>
                  <a:pt x="29837" y="53859"/>
                </a:lnTo>
                <a:lnTo>
                  <a:pt x="32558" y="52779"/>
                </a:lnTo>
                <a:lnTo>
                  <a:pt x="35953" y="50800"/>
                </a:lnTo>
                <a:lnTo>
                  <a:pt x="38375" y="47866"/>
                </a:lnTo>
                <a:lnTo>
                  <a:pt x="38624" y="45032"/>
                </a:lnTo>
                <a:lnTo>
                  <a:pt x="38602" y="43661"/>
                </a:lnTo>
                <a:lnTo>
                  <a:pt x="36716" y="40792"/>
                </a:lnTo>
                <a:lnTo>
                  <a:pt x="33599" y="43153"/>
                </a:lnTo>
                <a:lnTo>
                  <a:pt x="29959" y="45478"/>
                </a:lnTo>
                <a:lnTo>
                  <a:pt x="26837" y="46826"/>
                </a:lnTo>
                <a:lnTo>
                  <a:pt x="22953" y="47156"/>
                </a:lnTo>
                <a:lnTo>
                  <a:pt x="18842" y="46761"/>
                </a:lnTo>
                <a:lnTo>
                  <a:pt x="15476" y="45162"/>
                </a:lnTo>
                <a:lnTo>
                  <a:pt x="12887" y="42303"/>
                </a:lnTo>
                <a:lnTo>
                  <a:pt x="10857" y="38632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8599618" y="6454004"/>
            <a:ext cx="38624" cy="55142"/>
          </a:xfrm>
          <a:custGeom>
            <a:avLst/>
            <a:gdLst/>
            <a:ahLst/>
            <a:cxnLst/>
            <a:rect l="l" t="t" r="r" b="b"/>
            <a:pathLst>
              <a:path w="38624" h="55142">
                <a:moveTo>
                  <a:pt x="9659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09" y="16268"/>
                </a:lnTo>
                <a:lnTo>
                  <a:pt x="12813" y="12866"/>
                </a:lnTo>
                <a:lnTo>
                  <a:pt x="15112" y="9461"/>
                </a:lnTo>
                <a:lnTo>
                  <a:pt x="18421" y="7746"/>
                </a:lnTo>
                <a:lnTo>
                  <a:pt x="24843" y="7746"/>
                </a:lnTo>
                <a:lnTo>
                  <a:pt x="28199" y="8686"/>
                </a:lnTo>
                <a:lnTo>
                  <a:pt x="32162" y="10717"/>
                </a:lnTo>
                <a:lnTo>
                  <a:pt x="35553" y="13374"/>
                </a:lnTo>
                <a:lnTo>
                  <a:pt x="38402" y="11214"/>
                </a:lnTo>
                <a:lnTo>
                  <a:pt x="38387" y="8535"/>
                </a:lnTo>
                <a:lnTo>
                  <a:pt x="37558" y="5702"/>
                </a:lnTo>
                <a:lnTo>
                  <a:pt x="34737" y="3290"/>
                </a:lnTo>
                <a:lnTo>
                  <a:pt x="31442" y="1612"/>
                </a:lnTo>
                <a:lnTo>
                  <a:pt x="28858" y="749"/>
                </a:lnTo>
                <a:lnTo>
                  <a:pt x="25924" y="151"/>
                </a:lnTo>
                <a:lnTo>
                  <a:pt x="22853" y="0"/>
                </a:lnTo>
                <a:lnTo>
                  <a:pt x="19620" y="0"/>
                </a:lnTo>
                <a:lnTo>
                  <a:pt x="16625" y="547"/>
                </a:lnTo>
                <a:lnTo>
                  <a:pt x="13839" y="1649"/>
                </a:lnTo>
                <a:lnTo>
                  <a:pt x="11066" y="2743"/>
                </a:lnTo>
                <a:lnTo>
                  <a:pt x="8655" y="4432"/>
                </a:lnTo>
                <a:lnTo>
                  <a:pt x="4554" y="8964"/>
                </a:lnTo>
                <a:lnTo>
                  <a:pt x="2945" y="11887"/>
                </a:lnTo>
                <a:lnTo>
                  <a:pt x="1757" y="15430"/>
                </a:lnTo>
                <a:lnTo>
                  <a:pt x="59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1"/>
                </a:lnTo>
                <a:lnTo>
                  <a:pt x="1436" y="39711"/>
                </a:lnTo>
                <a:lnTo>
                  <a:pt x="2401" y="43041"/>
                </a:lnTo>
                <a:lnTo>
                  <a:pt x="3802" y="45846"/>
                </a:lnTo>
                <a:lnTo>
                  <a:pt x="5631" y="48132"/>
                </a:lnTo>
                <a:lnTo>
                  <a:pt x="9742" y="52171"/>
                </a:lnTo>
                <a:lnTo>
                  <a:pt x="12463" y="53352"/>
                </a:lnTo>
                <a:lnTo>
                  <a:pt x="15177" y="54547"/>
                </a:lnTo>
                <a:lnTo>
                  <a:pt x="18295" y="55142"/>
                </a:lnTo>
                <a:lnTo>
                  <a:pt x="23522" y="55142"/>
                </a:lnTo>
                <a:lnTo>
                  <a:pt x="26766" y="54634"/>
                </a:lnTo>
                <a:lnTo>
                  <a:pt x="29833" y="53859"/>
                </a:lnTo>
                <a:lnTo>
                  <a:pt x="32558" y="52779"/>
                </a:lnTo>
                <a:lnTo>
                  <a:pt x="35961" y="50800"/>
                </a:lnTo>
                <a:lnTo>
                  <a:pt x="38376" y="47866"/>
                </a:lnTo>
                <a:lnTo>
                  <a:pt x="38624" y="45032"/>
                </a:lnTo>
                <a:lnTo>
                  <a:pt x="38599" y="43661"/>
                </a:lnTo>
                <a:lnTo>
                  <a:pt x="36730" y="40792"/>
                </a:lnTo>
                <a:lnTo>
                  <a:pt x="33595" y="43153"/>
                </a:lnTo>
                <a:lnTo>
                  <a:pt x="29959" y="45478"/>
                </a:lnTo>
                <a:lnTo>
                  <a:pt x="26838" y="46826"/>
                </a:lnTo>
                <a:lnTo>
                  <a:pt x="22950" y="47156"/>
                </a:lnTo>
                <a:lnTo>
                  <a:pt x="18842" y="46761"/>
                </a:lnTo>
                <a:lnTo>
                  <a:pt x="15477" y="45162"/>
                </a:lnTo>
                <a:lnTo>
                  <a:pt x="12899" y="42303"/>
                </a:lnTo>
                <a:lnTo>
                  <a:pt x="10858" y="38632"/>
                </a:lnTo>
                <a:lnTo>
                  <a:pt x="9659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8649813" y="6454761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4" y="0"/>
                </a:moveTo>
                <a:lnTo>
                  <a:pt x="33191" y="1701"/>
                </a:lnTo>
                <a:lnTo>
                  <a:pt x="33191" y="36802"/>
                </a:lnTo>
                <a:lnTo>
                  <a:pt x="30679" y="39966"/>
                </a:lnTo>
                <a:lnTo>
                  <a:pt x="28313" y="42364"/>
                </a:lnTo>
                <a:lnTo>
                  <a:pt x="23870" y="45643"/>
                </a:lnTo>
                <a:lnTo>
                  <a:pt x="19363" y="46454"/>
                </a:lnTo>
                <a:lnTo>
                  <a:pt x="16106" y="46112"/>
                </a:lnTo>
                <a:lnTo>
                  <a:pt x="13496" y="44740"/>
                </a:lnTo>
                <a:lnTo>
                  <a:pt x="10709" y="41273"/>
                </a:lnTo>
                <a:lnTo>
                  <a:pt x="9658" y="37997"/>
                </a:lnTo>
                <a:lnTo>
                  <a:pt x="9024" y="33882"/>
                </a:lnTo>
                <a:lnTo>
                  <a:pt x="9024" y="1701"/>
                </a:lnTo>
                <a:lnTo>
                  <a:pt x="8669" y="748"/>
                </a:lnTo>
                <a:lnTo>
                  <a:pt x="6116" y="0"/>
                </a:lnTo>
                <a:lnTo>
                  <a:pt x="2923" y="0"/>
                </a:lnTo>
                <a:lnTo>
                  <a:pt x="0" y="1701"/>
                </a:lnTo>
                <a:lnTo>
                  <a:pt x="0" y="35812"/>
                </a:lnTo>
                <a:lnTo>
                  <a:pt x="298" y="38922"/>
                </a:lnTo>
                <a:lnTo>
                  <a:pt x="892" y="41464"/>
                </a:lnTo>
                <a:lnTo>
                  <a:pt x="1497" y="44016"/>
                </a:lnTo>
                <a:lnTo>
                  <a:pt x="3862" y="48157"/>
                </a:lnTo>
                <a:lnTo>
                  <a:pt x="7044" y="51598"/>
                </a:lnTo>
                <a:lnTo>
                  <a:pt x="11512" y="53822"/>
                </a:lnTo>
                <a:lnTo>
                  <a:pt x="14251" y="54381"/>
                </a:lnTo>
                <a:lnTo>
                  <a:pt x="20303" y="54381"/>
                </a:lnTo>
                <a:lnTo>
                  <a:pt x="23064" y="53657"/>
                </a:lnTo>
                <a:lnTo>
                  <a:pt x="25789" y="52195"/>
                </a:lnTo>
                <a:lnTo>
                  <a:pt x="28511" y="50749"/>
                </a:lnTo>
                <a:lnTo>
                  <a:pt x="31258" y="48447"/>
                </a:lnTo>
                <a:lnTo>
                  <a:pt x="34056" y="45286"/>
                </a:lnTo>
                <a:lnTo>
                  <a:pt x="34056" y="52221"/>
                </a:lnTo>
                <a:lnTo>
                  <a:pt x="36619" y="53618"/>
                </a:lnTo>
                <a:lnTo>
                  <a:pt x="39542" y="53618"/>
                </a:lnTo>
                <a:lnTo>
                  <a:pt x="42217" y="51929"/>
                </a:lnTo>
                <a:lnTo>
                  <a:pt x="42217" y="1701"/>
                </a:lnTo>
                <a:lnTo>
                  <a:pt x="41964" y="938"/>
                </a:lnTo>
                <a:lnTo>
                  <a:pt x="39307" y="0"/>
                </a:lnTo>
                <a:lnTo>
                  <a:pt x="3606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8708886" y="6453943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3"/>
                </a:moveTo>
                <a:lnTo>
                  <a:pt x="0" y="52744"/>
                </a:lnTo>
                <a:lnTo>
                  <a:pt x="323" y="53694"/>
                </a:lnTo>
                <a:lnTo>
                  <a:pt x="2875" y="54432"/>
                </a:lnTo>
                <a:lnTo>
                  <a:pt x="6116" y="54432"/>
                </a:lnTo>
                <a:lnTo>
                  <a:pt x="8977" y="52744"/>
                </a:lnTo>
                <a:lnTo>
                  <a:pt x="8977" y="19710"/>
                </a:lnTo>
                <a:lnTo>
                  <a:pt x="10252" y="17665"/>
                </a:lnTo>
                <a:lnTo>
                  <a:pt x="12454" y="14514"/>
                </a:lnTo>
                <a:lnTo>
                  <a:pt x="14522" y="11963"/>
                </a:lnTo>
                <a:lnTo>
                  <a:pt x="17358" y="9640"/>
                </a:lnTo>
                <a:lnTo>
                  <a:pt x="19993" y="8712"/>
                </a:lnTo>
                <a:lnTo>
                  <a:pt x="23013" y="8928"/>
                </a:lnTo>
                <a:lnTo>
                  <a:pt x="25786" y="9752"/>
                </a:lnTo>
                <a:lnTo>
                  <a:pt x="28521" y="8431"/>
                </a:lnTo>
                <a:lnTo>
                  <a:pt x="28572" y="3276"/>
                </a:lnTo>
                <a:lnTo>
                  <a:pt x="26221" y="712"/>
                </a:lnTo>
                <a:lnTo>
                  <a:pt x="23100" y="90"/>
                </a:lnTo>
                <a:lnTo>
                  <a:pt x="20440" y="0"/>
                </a:lnTo>
                <a:lnTo>
                  <a:pt x="17332" y="712"/>
                </a:lnTo>
                <a:lnTo>
                  <a:pt x="14187" y="2653"/>
                </a:lnTo>
                <a:lnTo>
                  <a:pt x="10709" y="6170"/>
                </a:lnTo>
                <a:lnTo>
                  <a:pt x="8110" y="9817"/>
                </a:lnTo>
                <a:lnTo>
                  <a:pt x="8110" y="2221"/>
                </a:lnTo>
                <a:lnTo>
                  <a:pt x="5551" y="814"/>
                </a:lnTo>
                <a:lnTo>
                  <a:pt x="2576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8747878" y="6453943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3"/>
                </a:moveTo>
                <a:lnTo>
                  <a:pt x="0" y="52744"/>
                </a:lnTo>
                <a:lnTo>
                  <a:pt x="198" y="53503"/>
                </a:lnTo>
                <a:lnTo>
                  <a:pt x="2872" y="54432"/>
                </a:lnTo>
                <a:lnTo>
                  <a:pt x="6126" y="54432"/>
                </a:lnTo>
                <a:lnTo>
                  <a:pt x="8989" y="52744"/>
                </a:lnTo>
                <a:lnTo>
                  <a:pt x="8989" y="19710"/>
                </a:lnTo>
                <a:lnTo>
                  <a:pt x="10259" y="17665"/>
                </a:lnTo>
                <a:lnTo>
                  <a:pt x="12466" y="14514"/>
                </a:lnTo>
                <a:lnTo>
                  <a:pt x="14522" y="11963"/>
                </a:lnTo>
                <a:lnTo>
                  <a:pt x="17365" y="9640"/>
                </a:lnTo>
                <a:lnTo>
                  <a:pt x="19989" y="8712"/>
                </a:lnTo>
                <a:lnTo>
                  <a:pt x="23025" y="8928"/>
                </a:lnTo>
                <a:lnTo>
                  <a:pt x="25786" y="9752"/>
                </a:lnTo>
                <a:lnTo>
                  <a:pt x="28533" y="8431"/>
                </a:lnTo>
                <a:lnTo>
                  <a:pt x="28583" y="3276"/>
                </a:lnTo>
                <a:lnTo>
                  <a:pt x="26233" y="712"/>
                </a:lnTo>
                <a:lnTo>
                  <a:pt x="23111" y="90"/>
                </a:lnTo>
                <a:lnTo>
                  <a:pt x="20447" y="0"/>
                </a:lnTo>
                <a:lnTo>
                  <a:pt x="17340" y="712"/>
                </a:lnTo>
                <a:lnTo>
                  <a:pt x="14183" y="2653"/>
                </a:lnTo>
                <a:lnTo>
                  <a:pt x="10720" y="6170"/>
                </a:lnTo>
                <a:lnTo>
                  <a:pt x="8121" y="9817"/>
                </a:lnTo>
                <a:lnTo>
                  <a:pt x="8121" y="2221"/>
                </a:lnTo>
                <a:lnTo>
                  <a:pt x="5553" y="814"/>
                </a:lnTo>
                <a:lnTo>
                  <a:pt x="2573" y="814"/>
                </a:lnTo>
                <a:lnTo>
                  <a:pt x="0" y="25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8783622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5" y="17424"/>
                </a:moveTo>
                <a:lnTo>
                  <a:pt x="43822" y="14544"/>
                </a:lnTo>
                <a:lnTo>
                  <a:pt x="42994" y="11661"/>
                </a:lnTo>
                <a:lnTo>
                  <a:pt x="39984" y="7012"/>
                </a:lnTo>
                <a:lnTo>
                  <a:pt x="36021" y="3164"/>
                </a:lnTo>
                <a:lnTo>
                  <a:pt x="33314" y="1893"/>
                </a:lnTo>
                <a:lnTo>
                  <a:pt x="30614" y="637"/>
                </a:lnTo>
                <a:lnTo>
                  <a:pt x="27345" y="0"/>
                </a:lnTo>
                <a:lnTo>
                  <a:pt x="27381" y="7203"/>
                </a:lnTo>
                <a:lnTo>
                  <a:pt x="30650" y="8586"/>
                </a:lnTo>
                <a:lnTo>
                  <a:pt x="32867" y="11343"/>
                </a:lnTo>
                <a:lnTo>
                  <a:pt x="35071" y="14086"/>
                </a:lnTo>
                <a:lnTo>
                  <a:pt x="36122" y="17881"/>
                </a:lnTo>
                <a:lnTo>
                  <a:pt x="36010" y="22720"/>
                </a:lnTo>
                <a:lnTo>
                  <a:pt x="9309" y="22720"/>
                </a:lnTo>
                <a:lnTo>
                  <a:pt x="9716" y="18719"/>
                </a:lnTo>
                <a:lnTo>
                  <a:pt x="10965" y="14961"/>
                </a:lnTo>
                <a:lnTo>
                  <a:pt x="13751" y="1932"/>
                </a:lnTo>
                <a:lnTo>
                  <a:pt x="10853" y="3214"/>
                </a:lnTo>
                <a:lnTo>
                  <a:pt x="8390" y="5054"/>
                </a:lnTo>
                <a:lnTo>
                  <a:pt x="4279" y="9856"/>
                </a:lnTo>
                <a:lnTo>
                  <a:pt x="2725" y="12776"/>
                </a:lnTo>
                <a:lnTo>
                  <a:pt x="1630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400"/>
                </a:lnTo>
                <a:lnTo>
                  <a:pt x="518" y="36374"/>
                </a:lnTo>
                <a:lnTo>
                  <a:pt x="1573" y="39801"/>
                </a:lnTo>
                <a:lnTo>
                  <a:pt x="2635" y="43218"/>
                </a:lnTo>
                <a:lnTo>
                  <a:pt x="4183" y="46065"/>
                </a:lnTo>
                <a:lnTo>
                  <a:pt x="8315" y="50598"/>
                </a:lnTo>
                <a:lnTo>
                  <a:pt x="10868" y="52311"/>
                </a:lnTo>
                <a:lnTo>
                  <a:pt x="13898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2" y="55209"/>
                </a:lnTo>
                <a:lnTo>
                  <a:pt x="28994" y="55030"/>
                </a:lnTo>
                <a:lnTo>
                  <a:pt x="33087" y="54306"/>
                </a:lnTo>
                <a:lnTo>
                  <a:pt x="36442" y="53466"/>
                </a:lnTo>
                <a:lnTo>
                  <a:pt x="40259" y="52095"/>
                </a:lnTo>
                <a:lnTo>
                  <a:pt x="42843" y="49428"/>
                </a:lnTo>
                <a:lnTo>
                  <a:pt x="42969" y="46824"/>
                </a:lnTo>
                <a:lnTo>
                  <a:pt x="42177" y="44132"/>
                </a:lnTo>
                <a:lnTo>
                  <a:pt x="39552" y="44514"/>
                </a:lnTo>
                <a:lnTo>
                  <a:pt x="36269" y="45824"/>
                </a:lnTo>
                <a:lnTo>
                  <a:pt x="33375" y="46749"/>
                </a:lnTo>
                <a:lnTo>
                  <a:pt x="29721" y="47523"/>
                </a:lnTo>
                <a:lnTo>
                  <a:pt x="25314" y="47729"/>
                </a:lnTo>
                <a:lnTo>
                  <a:pt x="22355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3" y="41147"/>
                </a:lnTo>
                <a:lnTo>
                  <a:pt x="10111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4" y="29466"/>
                </a:lnTo>
                <a:lnTo>
                  <a:pt x="43983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5" y="17424"/>
                </a:lnTo>
                <a:close/>
              </a:path>
              <a:path w="45035" h="55209">
                <a:moveTo>
                  <a:pt x="10965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53" y="7632"/>
                </a:lnTo>
                <a:lnTo>
                  <a:pt x="23040" y="7203"/>
                </a:lnTo>
                <a:lnTo>
                  <a:pt x="27381" y="7203"/>
                </a:lnTo>
                <a:lnTo>
                  <a:pt x="27345" y="0"/>
                </a:lnTo>
                <a:lnTo>
                  <a:pt x="19904" y="0"/>
                </a:lnTo>
                <a:lnTo>
                  <a:pt x="16661" y="647"/>
                </a:lnTo>
                <a:lnTo>
                  <a:pt x="13751" y="1932"/>
                </a:lnTo>
                <a:lnTo>
                  <a:pt x="10965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8842593" y="6453946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77" y="23331"/>
                </a:moveTo>
                <a:lnTo>
                  <a:pt x="33177" y="52743"/>
                </a:lnTo>
                <a:lnTo>
                  <a:pt x="33400" y="53506"/>
                </a:lnTo>
                <a:lnTo>
                  <a:pt x="36050" y="54432"/>
                </a:lnTo>
                <a:lnTo>
                  <a:pt x="39293" y="54432"/>
                </a:lnTo>
                <a:lnTo>
                  <a:pt x="42166" y="52743"/>
                </a:lnTo>
                <a:lnTo>
                  <a:pt x="42166" y="18529"/>
                </a:lnTo>
                <a:lnTo>
                  <a:pt x="41868" y="15468"/>
                </a:lnTo>
                <a:lnTo>
                  <a:pt x="41263" y="12917"/>
                </a:lnTo>
                <a:lnTo>
                  <a:pt x="40669" y="10374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6" y="0"/>
                </a:lnTo>
                <a:lnTo>
                  <a:pt x="21837" y="0"/>
                </a:lnTo>
                <a:lnTo>
                  <a:pt x="19090" y="737"/>
                </a:lnTo>
                <a:lnTo>
                  <a:pt x="16343" y="2209"/>
                </a:lnTo>
                <a:lnTo>
                  <a:pt x="13604" y="3683"/>
                </a:lnTo>
                <a:lnTo>
                  <a:pt x="10857" y="5982"/>
                </a:lnTo>
                <a:lnTo>
                  <a:pt x="8096" y="9143"/>
                </a:lnTo>
                <a:lnTo>
                  <a:pt x="8096" y="2209"/>
                </a:lnTo>
                <a:lnTo>
                  <a:pt x="5533" y="814"/>
                </a:lnTo>
                <a:lnTo>
                  <a:pt x="2578" y="814"/>
                </a:lnTo>
                <a:lnTo>
                  <a:pt x="0" y="2515"/>
                </a:lnTo>
                <a:lnTo>
                  <a:pt x="0" y="52743"/>
                </a:lnTo>
                <a:lnTo>
                  <a:pt x="309" y="53694"/>
                </a:lnTo>
                <a:lnTo>
                  <a:pt x="2862" y="54432"/>
                </a:lnTo>
                <a:lnTo>
                  <a:pt x="6116" y="54432"/>
                </a:lnTo>
                <a:lnTo>
                  <a:pt x="8963" y="52743"/>
                </a:lnTo>
                <a:lnTo>
                  <a:pt x="8963" y="17628"/>
                </a:lnTo>
                <a:lnTo>
                  <a:pt x="11441" y="14465"/>
                </a:lnTo>
                <a:lnTo>
                  <a:pt x="13792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09" y="9652"/>
                </a:lnTo>
                <a:lnTo>
                  <a:pt x="31456" y="13158"/>
                </a:lnTo>
                <a:lnTo>
                  <a:pt x="32533" y="16408"/>
                </a:lnTo>
                <a:lnTo>
                  <a:pt x="33177" y="20458"/>
                </a:lnTo>
                <a:lnTo>
                  <a:pt x="33177" y="233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8897961" y="6454004"/>
            <a:ext cx="38634" cy="55142"/>
          </a:xfrm>
          <a:custGeom>
            <a:avLst/>
            <a:gdLst/>
            <a:ahLst/>
            <a:cxnLst/>
            <a:rect l="l" t="t" r="r" b="b"/>
            <a:pathLst>
              <a:path w="38634" h="55142">
                <a:moveTo>
                  <a:pt x="9658" y="33757"/>
                </a:moveTo>
                <a:lnTo>
                  <a:pt x="9359" y="30924"/>
                </a:lnTo>
                <a:lnTo>
                  <a:pt x="9359" y="21207"/>
                </a:lnTo>
                <a:lnTo>
                  <a:pt x="10525" y="16268"/>
                </a:lnTo>
                <a:lnTo>
                  <a:pt x="12811" y="12866"/>
                </a:lnTo>
                <a:lnTo>
                  <a:pt x="15126" y="9461"/>
                </a:lnTo>
                <a:lnTo>
                  <a:pt x="18421" y="7746"/>
                </a:lnTo>
                <a:lnTo>
                  <a:pt x="24847" y="7746"/>
                </a:lnTo>
                <a:lnTo>
                  <a:pt x="28213" y="8686"/>
                </a:lnTo>
                <a:lnTo>
                  <a:pt x="32162" y="10717"/>
                </a:lnTo>
                <a:lnTo>
                  <a:pt x="35557" y="13374"/>
                </a:lnTo>
                <a:lnTo>
                  <a:pt x="38414" y="11214"/>
                </a:lnTo>
                <a:lnTo>
                  <a:pt x="38390" y="8535"/>
                </a:lnTo>
                <a:lnTo>
                  <a:pt x="37572" y="5702"/>
                </a:lnTo>
                <a:lnTo>
                  <a:pt x="34747" y="3290"/>
                </a:lnTo>
                <a:lnTo>
                  <a:pt x="31456" y="1612"/>
                </a:lnTo>
                <a:lnTo>
                  <a:pt x="28872" y="749"/>
                </a:lnTo>
                <a:lnTo>
                  <a:pt x="25938" y="151"/>
                </a:lnTo>
                <a:lnTo>
                  <a:pt x="22852" y="0"/>
                </a:lnTo>
                <a:lnTo>
                  <a:pt x="19620" y="0"/>
                </a:lnTo>
                <a:lnTo>
                  <a:pt x="16628" y="547"/>
                </a:lnTo>
                <a:lnTo>
                  <a:pt x="13853" y="1649"/>
                </a:lnTo>
                <a:lnTo>
                  <a:pt x="11070" y="2743"/>
                </a:lnTo>
                <a:lnTo>
                  <a:pt x="8665" y="4432"/>
                </a:lnTo>
                <a:lnTo>
                  <a:pt x="4568" y="8964"/>
                </a:lnTo>
                <a:lnTo>
                  <a:pt x="2948" y="11887"/>
                </a:lnTo>
                <a:lnTo>
                  <a:pt x="1767" y="15430"/>
                </a:lnTo>
                <a:lnTo>
                  <a:pt x="594" y="18986"/>
                </a:lnTo>
                <a:lnTo>
                  <a:pt x="0" y="23227"/>
                </a:lnTo>
                <a:lnTo>
                  <a:pt x="0" y="32537"/>
                </a:lnTo>
                <a:lnTo>
                  <a:pt x="482" y="36371"/>
                </a:lnTo>
                <a:lnTo>
                  <a:pt x="1450" y="39711"/>
                </a:lnTo>
                <a:lnTo>
                  <a:pt x="2401" y="43041"/>
                </a:lnTo>
                <a:lnTo>
                  <a:pt x="3812" y="45846"/>
                </a:lnTo>
                <a:lnTo>
                  <a:pt x="5633" y="48132"/>
                </a:lnTo>
                <a:lnTo>
                  <a:pt x="9742" y="52171"/>
                </a:lnTo>
                <a:lnTo>
                  <a:pt x="12466" y="53352"/>
                </a:lnTo>
                <a:lnTo>
                  <a:pt x="15177" y="54547"/>
                </a:lnTo>
                <a:lnTo>
                  <a:pt x="18298" y="55142"/>
                </a:lnTo>
                <a:lnTo>
                  <a:pt x="23522" y="55142"/>
                </a:lnTo>
                <a:lnTo>
                  <a:pt x="26766" y="54634"/>
                </a:lnTo>
                <a:lnTo>
                  <a:pt x="29847" y="53859"/>
                </a:lnTo>
                <a:lnTo>
                  <a:pt x="32569" y="52779"/>
                </a:lnTo>
                <a:lnTo>
                  <a:pt x="35963" y="50800"/>
                </a:lnTo>
                <a:lnTo>
                  <a:pt x="38375" y="47866"/>
                </a:lnTo>
                <a:lnTo>
                  <a:pt x="38634" y="45032"/>
                </a:lnTo>
                <a:lnTo>
                  <a:pt x="38602" y="43661"/>
                </a:lnTo>
                <a:lnTo>
                  <a:pt x="36730" y="40792"/>
                </a:lnTo>
                <a:lnTo>
                  <a:pt x="33599" y="43153"/>
                </a:lnTo>
                <a:lnTo>
                  <a:pt x="29959" y="45478"/>
                </a:lnTo>
                <a:lnTo>
                  <a:pt x="26837" y="46826"/>
                </a:lnTo>
                <a:lnTo>
                  <a:pt x="22964" y="47156"/>
                </a:lnTo>
                <a:lnTo>
                  <a:pt x="18856" y="46761"/>
                </a:lnTo>
                <a:lnTo>
                  <a:pt x="15487" y="45162"/>
                </a:lnTo>
                <a:lnTo>
                  <a:pt x="12899" y="42303"/>
                </a:lnTo>
                <a:lnTo>
                  <a:pt x="10857" y="38632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8945172" y="6453943"/>
            <a:ext cx="45035" cy="55209"/>
          </a:xfrm>
          <a:custGeom>
            <a:avLst/>
            <a:gdLst/>
            <a:ahLst/>
            <a:cxnLst/>
            <a:rect l="l" t="t" r="r" b="b"/>
            <a:pathLst>
              <a:path w="45035" h="55209">
                <a:moveTo>
                  <a:pt x="44629" y="17424"/>
                </a:moveTo>
                <a:lnTo>
                  <a:pt x="43825" y="14544"/>
                </a:lnTo>
                <a:lnTo>
                  <a:pt x="42994" y="11661"/>
                </a:lnTo>
                <a:lnTo>
                  <a:pt x="39984" y="7012"/>
                </a:lnTo>
                <a:lnTo>
                  <a:pt x="36024" y="3164"/>
                </a:lnTo>
                <a:lnTo>
                  <a:pt x="33313" y="1893"/>
                </a:lnTo>
                <a:lnTo>
                  <a:pt x="30617" y="637"/>
                </a:lnTo>
                <a:lnTo>
                  <a:pt x="27344" y="0"/>
                </a:lnTo>
                <a:lnTo>
                  <a:pt x="27385" y="7203"/>
                </a:lnTo>
                <a:lnTo>
                  <a:pt x="30650" y="8586"/>
                </a:lnTo>
                <a:lnTo>
                  <a:pt x="32867" y="11343"/>
                </a:lnTo>
                <a:lnTo>
                  <a:pt x="35073" y="14086"/>
                </a:lnTo>
                <a:lnTo>
                  <a:pt x="36121" y="17881"/>
                </a:lnTo>
                <a:lnTo>
                  <a:pt x="36013" y="22720"/>
                </a:lnTo>
                <a:lnTo>
                  <a:pt x="9309" y="22720"/>
                </a:lnTo>
                <a:lnTo>
                  <a:pt x="9719" y="18719"/>
                </a:lnTo>
                <a:lnTo>
                  <a:pt x="10968" y="14961"/>
                </a:lnTo>
                <a:lnTo>
                  <a:pt x="13765" y="1932"/>
                </a:lnTo>
                <a:lnTo>
                  <a:pt x="10871" y="3214"/>
                </a:lnTo>
                <a:lnTo>
                  <a:pt x="8390" y="5054"/>
                </a:lnTo>
                <a:lnTo>
                  <a:pt x="4283" y="9856"/>
                </a:lnTo>
                <a:lnTo>
                  <a:pt x="2724" y="12776"/>
                </a:lnTo>
                <a:lnTo>
                  <a:pt x="1633" y="16217"/>
                </a:lnTo>
                <a:lnTo>
                  <a:pt x="546" y="19659"/>
                </a:lnTo>
                <a:lnTo>
                  <a:pt x="0" y="23533"/>
                </a:lnTo>
                <a:lnTo>
                  <a:pt x="0" y="32400"/>
                </a:lnTo>
                <a:lnTo>
                  <a:pt x="532" y="36374"/>
                </a:lnTo>
                <a:lnTo>
                  <a:pt x="1583" y="39801"/>
                </a:lnTo>
                <a:lnTo>
                  <a:pt x="2637" y="43218"/>
                </a:lnTo>
                <a:lnTo>
                  <a:pt x="4197" y="46065"/>
                </a:lnTo>
                <a:lnTo>
                  <a:pt x="6263" y="48337"/>
                </a:lnTo>
                <a:lnTo>
                  <a:pt x="10871" y="52311"/>
                </a:lnTo>
                <a:lnTo>
                  <a:pt x="13902" y="53466"/>
                </a:lnTo>
                <a:lnTo>
                  <a:pt x="16922" y="54622"/>
                </a:lnTo>
                <a:lnTo>
                  <a:pt x="20450" y="55209"/>
                </a:lnTo>
                <a:lnTo>
                  <a:pt x="24475" y="55209"/>
                </a:lnTo>
                <a:lnTo>
                  <a:pt x="28990" y="55030"/>
                </a:lnTo>
                <a:lnTo>
                  <a:pt x="33091" y="54306"/>
                </a:lnTo>
                <a:lnTo>
                  <a:pt x="36445" y="53466"/>
                </a:lnTo>
                <a:lnTo>
                  <a:pt x="40257" y="52095"/>
                </a:lnTo>
                <a:lnTo>
                  <a:pt x="42845" y="49428"/>
                </a:lnTo>
                <a:lnTo>
                  <a:pt x="42969" y="46824"/>
                </a:lnTo>
                <a:lnTo>
                  <a:pt x="42188" y="44132"/>
                </a:lnTo>
                <a:lnTo>
                  <a:pt x="39563" y="44514"/>
                </a:lnTo>
                <a:lnTo>
                  <a:pt x="36272" y="45824"/>
                </a:lnTo>
                <a:lnTo>
                  <a:pt x="33375" y="46749"/>
                </a:lnTo>
                <a:lnTo>
                  <a:pt x="29724" y="47523"/>
                </a:lnTo>
                <a:lnTo>
                  <a:pt x="25328" y="47729"/>
                </a:lnTo>
                <a:lnTo>
                  <a:pt x="22359" y="47729"/>
                </a:lnTo>
                <a:lnTo>
                  <a:pt x="17826" y="46432"/>
                </a:lnTo>
                <a:lnTo>
                  <a:pt x="14126" y="44348"/>
                </a:lnTo>
                <a:lnTo>
                  <a:pt x="11577" y="41147"/>
                </a:lnTo>
                <a:lnTo>
                  <a:pt x="10115" y="37007"/>
                </a:lnTo>
                <a:lnTo>
                  <a:pt x="9309" y="32259"/>
                </a:lnTo>
                <a:lnTo>
                  <a:pt x="9309" y="29466"/>
                </a:lnTo>
                <a:lnTo>
                  <a:pt x="41546" y="29466"/>
                </a:lnTo>
                <a:lnTo>
                  <a:pt x="43987" y="28552"/>
                </a:lnTo>
                <a:lnTo>
                  <a:pt x="45035" y="25452"/>
                </a:lnTo>
                <a:lnTo>
                  <a:pt x="45035" y="20499"/>
                </a:lnTo>
                <a:lnTo>
                  <a:pt x="44629" y="17424"/>
                </a:lnTo>
                <a:close/>
              </a:path>
              <a:path w="45035" h="55209">
                <a:moveTo>
                  <a:pt x="10968" y="14961"/>
                </a:moveTo>
                <a:lnTo>
                  <a:pt x="12974" y="11887"/>
                </a:lnTo>
                <a:lnTo>
                  <a:pt x="15511" y="9334"/>
                </a:lnTo>
                <a:lnTo>
                  <a:pt x="18867" y="7632"/>
                </a:lnTo>
                <a:lnTo>
                  <a:pt x="23039" y="7203"/>
                </a:lnTo>
                <a:lnTo>
                  <a:pt x="27385" y="7203"/>
                </a:lnTo>
                <a:lnTo>
                  <a:pt x="27344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5" y="1932"/>
                </a:lnTo>
                <a:lnTo>
                  <a:pt x="10968" y="14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9026099" y="6453939"/>
            <a:ext cx="48961" cy="55206"/>
          </a:xfrm>
          <a:custGeom>
            <a:avLst/>
            <a:gdLst/>
            <a:ahLst/>
            <a:cxnLst/>
            <a:rect l="l" t="t" r="r" b="b"/>
            <a:pathLst>
              <a:path w="48961" h="55206">
                <a:moveTo>
                  <a:pt x="0" y="28080"/>
                </a:moveTo>
                <a:lnTo>
                  <a:pt x="0" y="32321"/>
                </a:lnTo>
                <a:lnTo>
                  <a:pt x="494" y="36118"/>
                </a:lnTo>
                <a:lnTo>
                  <a:pt x="1457" y="39470"/>
                </a:lnTo>
                <a:lnTo>
                  <a:pt x="2448" y="42811"/>
                </a:lnTo>
                <a:lnTo>
                  <a:pt x="3924" y="45655"/>
                </a:lnTo>
                <a:lnTo>
                  <a:pt x="5925" y="48006"/>
                </a:lnTo>
                <a:lnTo>
                  <a:pt x="10422" y="52132"/>
                </a:lnTo>
                <a:lnTo>
                  <a:pt x="9540" y="32804"/>
                </a:lnTo>
                <a:lnTo>
                  <a:pt x="9295" y="30212"/>
                </a:lnTo>
                <a:lnTo>
                  <a:pt x="9295" y="24598"/>
                </a:lnTo>
                <a:lnTo>
                  <a:pt x="9594" y="21957"/>
                </a:lnTo>
                <a:lnTo>
                  <a:pt x="10199" y="19533"/>
                </a:lnTo>
                <a:lnTo>
                  <a:pt x="11736" y="15038"/>
                </a:lnTo>
                <a:lnTo>
                  <a:pt x="14224" y="11506"/>
                </a:lnTo>
                <a:lnTo>
                  <a:pt x="17726" y="9155"/>
                </a:lnTo>
                <a:lnTo>
                  <a:pt x="21935" y="7707"/>
                </a:lnTo>
                <a:lnTo>
                  <a:pt x="27504" y="7707"/>
                </a:lnTo>
                <a:lnTo>
                  <a:pt x="29919" y="8241"/>
                </a:lnTo>
                <a:lnTo>
                  <a:pt x="33793" y="10364"/>
                </a:lnTo>
                <a:lnTo>
                  <a:pt x="36468" y="13625"/>
                </a:lnTo>
                <a:lnTo>
                  <a:pt x="38412" y="17565"/>
                </a:lnTo>
                <a:lnTo>
                  <a:pt x="39403" y="22402"/>
                </a:lnTo>
                <a:lnTo>
                  <a:pt x="39664" y="24966"/>
                </a:lnTo>
                <a:lnTo>
                  <a:pt x="39664" y="30593"/>
                </a:lnTo>
                <a:lnTo>
                  <a:pt x="39366" y="33249"/>
                </a:lnTo>
                <a:lnTo>
                  <a:pt x="38783" y="35673"/>
                </a:lnTo>
                <a:lnTo>
                  <a:pt x="37285" y="40168"/>
                </a:lnTo>
                <a:lnTo>
                  <a:pt x="34787" y="43675"/>
                </a:lnTo>
                <a:lnTo>
                  <a:pt x="31255" y="45986"/>
                </a:lnTo>
                <a:lnTo>
                  <a:pt x="27025" y="47448"/>
                </a:lnTo>
                <a:lnTo>
                  <a:pt x="21499" y="47448"/>
                </a:lnTo>
                <a:lnTo>
                  <a:pt x="19088" y="46926"/>
                </a:lnTo>
                <a:lnTo>
                  <a:pt x="15203" y="44805"/>
                </a:lnTo>
                <a:lnTo>
                  <a:pt x="12514" y="41565"/>
                </a:lnTo>
                <a:lnTo>
                  <a:pt x="13407" y="53352"/>
                </a:lnTo>
                <a:lnTo>
                  <a:pt x="16402" y="54583"/>
                </a:lnTo>
                <a:lnTo>
                  <a:pt x="19904" y="55206"/>
                </a:lnTo>
                <a:lnTo>
                  <a:pt x="28061" y="55206"/>
                </a:lnTo>
                <a:lnTo>
                  <a:pt x="31701" y="54508"/>
                </a:lnTo>
                <a:lnTo>
                  <a:pt x="34837" y="53111"/>
                </a:lnTo>
                <a:lnTo>
                  <a:pt x="37980" y="51728"/>
                </a:lnTo>
                <a:lnTo>
                  <a:pt x="40590" y="49770"/>
                </a:lnTo>
                <a:lnTo>
                  <a:pt x="44762" y="44791"/>
                </a:lnTo>
                <a:lnTo>
                  <a:pt x="46321" y="41821"/>
                </a:lnTo>
                <a:lnTo>
                  <a:pt x="47372" y="38379"/>
                </a:lnTo>
                <a:lnTo>
                  <a:pt x="48441" y="34938"/>
                </a:lnTo>
                <a:lnTo>
                  <a:pt x="48961" y="31165"/>
                </a:lnTo>
                <a:lnTo>
                  <a:pt x="48961" y="22871"/>
                </a:lnTo>
                <a:lnTo>
                  <a:pt x="48467" y="19088"/>
                </a:lnTo>
                <a:lnTo>
                  <a:pt x="47462" y="15746"/>
                </a:lnTo>
                <a:lnTo>
                  <a:pt x="46473" y="12395"/>
                </a:lnTo>
                <a:lnTo>
                  <a:pt x="44975" y="9551"/>
                </a:lnTo>
                <a:lnTo>
                  <a:pt x="42980" y="7214"/>
                </a:lnTo>
                <a:lnTo>
                  <a:pt x="38484" y="3086"/>
                </a:lnTo>
                <a:lnTo>
                  <a:pt x="35492" y="1854"/>
                </a:lnTo>
                <a:lnTo>
                  <a:pt x="32504" y="623"/>
                </a:lnTo>
                <a:lnTo>
                  <a:pt x="29001" y="0"/>
                </a:lnTo>
                <a:lnTo>
                  <a:pt x="20808" y="0"/>
                </a:lnTo>
                <a:lnTo>
                  <a:pt x="17157" y="698"/>
                </a:lnTo>
                <a:lnTo>
                  <a:pt x="14037" y="2070"/>
                </a:lnTo>
                <a:lnTo>
                  <a:pt x="10919" y="3453"/>
                </a:lnTo>
                <a:lnTo>
                  <a:pt x="8315" y="5386"/>
                </a:lnTo>
                <a:lnTo>
                  <a:pt x="4144" y="10375"/>
                </a:lnTo>
                <a:lnTo>
                  <a:pt x="2585" y="13335"/>
                </a:lnTo>
                <a:lnTo>
                  <a:pt x="1544" y="16790"/>
                </a:lnTo>
                <a:lnTo>
                  <a:pt x="519" y="20218"/>
                </a:lnTo>
                <a:lnTo>
                  <a:pt x="0" y="23990"/>
                </a:lnTo>
                <a:lnTo>
                  <a:pt x="0" y="28080"/>
                </a:lnTo>
                <a:close/>
              </a:path>
              <a:path w="48961" h="55206">
                <a:moveTo>
                  <a:pt x="10534" y="37641"/>
                </a:moveTo>
                <a:lnTo>
                  <a:pt x="9540" y="32804"/>
                </a:lnTo>
                <a:lnTo>
                  <a:pt x="10422" y="52132"/>
                </a:lnTo>
                <a:lnTo>
                  <a:pt x="13407" y="53352"/>
                </a:lnTo>
                <a:lnTo>
                  <a:pt x="12514" y="41565"/>
                </a:lnTo>
                <a:lnTo>
                  <a:pt x="10534" y="37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9082007" y="6429945"/>
            <a:ext cx="33141" cy="78433"/>
          </a:xfrm>
          <a:custGeom>
            <a:avLst/>
            <a:gdLst/>
            <a:ahLst/>
            <a:cxnLst/>
            <a:rect l="l" t="t" r="r" b="b"/>
            <a:pathLst>
              <a:path w="33141" h="78433">
                <a:moveTo>
                  <a:pt x="28634" y="25067"/>
                </a:moveTo>
                <a:lnTo>
                  <a:pt x="17691" y="25067"/>
                </a:lnTo>
                <a:lnTo>
                  <a:pt x="17691" y="17435"/>
                </a:lnTo>
                <a:lnTo>
                  <a:pt x="18061" y="14094"/>
                </a:lnTo>
                <a:lnTo>
                  <a:pt x="18742" y="11365"/>
                </a:lnTo>
                <a:lnTo>
                  <a:pt x="20664" y="8773"/>
                </a:lnTo>
                <a:lnTo>
                  <a:pt x="23695" y="7658"/>
                </a:lnTo>
                <a:lnTo>
                  <a:pt x="26878" y="7733"/>
                </a:lnTo>
                <a:lnTo>
                  <a:pt x="30096" y="8672"/>
                </a:lnTo>
                <a:lnTo>
                  <a:pt x="32792" y="8597"/>
                </a:lnTo>
                <a:lnTo>
                  <a:pt x="33141" y="5864"/>
                </a:lnTo>
                <a:lnTo>
                  <a:pt x="33051" y="4050"/>
                </a:lnTo>
                <a:lnTo>
                  <a:pt x="30899" y="1155"/>
                </a:lnTo>
                <a:lnTo>
                  <a:pt x="28141" y="368"/>
                </a:lnTo>
                <a:lnTo>
                  <a:pt x="24437" y="0"/>
                </a:lnTo>
                <a:lnTo>
                  <a:pt x="21751" y="0"/>
                </a:lnTo>
                <a:lnTo>
                  <a:pt x="19422" y="378"/>
                </a:lnTo>
                <a:lnTo>
                  <a:pt x="15462" y="1905"/>
                </a:lnTo>
                <a:lnTo>
                  <a:pt x="12528" y="4683"/>
                </a:lnTo>
                <a:lnTo>
                  <a:pt x="10234" y="8341"/>
                </a:lnTo>
                <a:lnTo>
                  <a:pt x="8978" y="13370"/>
                </a:lnTo>
                <a:lnTo>
                  <a:pt x="8655" y="16370"/>
                </a:lnTo>
                <a:lnTo>
                  <a:pt x="8655" y="25067"/>
                </a:lnTo>
                <a:lnTo>
                  <a:pt x="1746" y="25067"/>
                </a:lnTo>
                <a:lnTo>
                  <a:pt x="299" y="26236"/>
                </a:lnTo>
                <a:lnTo>
                  <a:pt x="0" y="28905"/>
                </a:lnTo>
                <a:lnTo>
                  <a:pt x="1746" y="32702"/>
                </a:lnTo>
                <a:lnTo>
                  <a:pt x="8655" y="32702"/>
                </a:lnTo>
                <a:lnTo>
                  <a:pt x="8655" y="76744"/>
                </a:lnTo>
                <a:lnTo>
                  <a:pt x="9025" y="77696"/>
                </a:lnTo>
                <a:lnTo>
                  <a:pt x="11574" y="78433"/>
                </a:lnTo>
                <a:lnTo>
                  <a:pt x="14781" y="78433"/>
                </a:lnTo>
                <a:lnTo>
                  <a:pt x="17691" y="76744"/>
                </a:lnTo>
                <a:lnTo>
                  <a:pt x="17691" y="32702"/>
                </a:lnTo>
                <a:lnTo>
                  <a:pt x="28634" y="32702"/>
                </a:lnTo>
                <a:lnTo>
                  <a:pt x="30416" y="30251"/>
                </a:lnTo>
                <a:lnTo>
                  <a:pt x="30369" y="27608"/>
                </a:lnTo>
                <a:lnTo>
                  <a:pt x="28634" y="25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4040941" y="6591095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4" y="42073"/>
                </a:moveTo>
                <a:lnTo>
                  <a:pt x="9975" y="54176"/>
                </a:lnTo>
                <a:lnTo>
                  <a:pt x="14396" y="55206"/>
                </a:lnTo>
                <a:lnTo>
                  <a:pt x="19900" y="55206"/>
                </a:lnTo>
                <a:lnTo>
                  <a:pt x="22924" y="47395"/>
                </a:lnTo>
                <a:lnTo>
                  <a:pt x="18381" y="48005"/>
                </a:lnTo>
                <a:lnTo>
                  <a:pt x="15483" y="48005"/>
                </a:lnTo>
                <a:lnTo>
                  <a:pt x="11610" y="45695"/>
                </a:lnTo>
                <a:lnTo>
                  <a:pt x="9194" y="42073"/>
                </a:lnTo>
                <a:close/>
              </a:path>
              <a:path w="22924" h="55206">
                <a:moveTo>
                  <a:pt x="34639" y="54432"/>
                </a:moveTo>
                <a:lnTo>
                  <a:pt x="37311" y="54469"/>
                </a:lnTo>
                <a:lnTo>
                  <a:pt x="40205" y="52819"/>
                </a:lnTo>
                <a:lnTo>
                  <a:pt x="40205" y="15811"/>
                </a:lnTo>
                <a:lnTo>
                  <a:pt x="39848" y="13079"/>
                </a:lnTo>
                <a:lnTo>
                  <a:pt x="38473" y="8395"/>
                </a:lnTo>
                <a:lnTo>
                  <a:pt x="35849" y="4838"/>
                </a:lnTo>
                <a:lnTo>
                  <a:pt x="32331" y="2070"/>
                </a:lnTo>
                <a:lnTo>
                  <a:pt x="27404" y="433"/>
                </a:lnTo>
                <a:lnTo>
                  <a:pt x="24397" y="0"/>
                </a:lnTo>
                <a:lnTo>
                  <a:pt x="20880" y="0"/>
                </a:lnTo>
                <a:lnTo>
                  <a:pt x="17129" y="191"/>
                </a:lnTo>
                <a:lnTo>
                  <a:pt x="13442" y="900"/>
                </a:lnTo>
                <a:lnTo>
                  <a:pt x="10173" y="1879"/>
                </a:lnTo>
                <a:lnTo>
                  <a:pt x="7240" y="3021"/>
                </a:lnTo>
                <a:lnTo>
                  <a:pt x="3500" y="5360"/>
                </a:lnTo>
                <a:lnTo>
                  <a:pt x="2387" y="8180"/>
                </a:lnTo>
                <a:lnTo>
                  <a:pt x="2682" y="11492"/>
                </a:lnTo>
                <a:lnTo>
                  <a:pt x="5274" y="12406"/>
                </a:lnTo>
                <a:lnTo>
                  <a:pt x="8168" y="10732"/>
                </a:lnTo>
                <a:lnTo>
                  <a:pt x="10819" y="9436"/>
                </a:lnTo>
                <a:lnTo>
                  <a:pt x="14108" y="8305"/>
                </a:lnTo>
                <a:lnTo>
                  <a:pt x="17860" y="7491"/>
                </a:lnTo>
                <a:lnTo>
                  <a:pt x="22143" y="7491"/>
                </a:lnTo>
                <a:lnTo>
                  <a:pt x="25304" y="8241"/>
                </a:lnTo>
                <a:lnTo>
                  <a:pt x="27865" y="9500"/>
                </a:lnTo>
                <a:lnTo>
                  <a:pt x="30280" y="12701"/>
                </a:lnTo>
                <a:lnTo>
                  <a:pt x="31071" y="15685"/>
                </a:lnTo>
                <a:lnTo>
                  <a:pt x="31281" y="19329"/>
                </a:lnTo>
                <a:lnTo>
                  <a:pt x="31281" y="23228"/>
                </a:lnTo>
                <a:lnTo>
                  <a:pt x="20722" y="23228"/>
                </a:lnTo>
                <a:lnTo>
                  <a:pt x="17291" y="23569"/>
                </a:lnTo>
                <a:lnTo>
                  <a:pt x="14245" y="24268"/>
                </a:lnTo>
                <a:lnTo>
                  <a:pt x="11200" y="24941"/>
                </a:lnTo>
                <a:lnTo>
                  <a:pt x="8625" y="25985"/>
                </a:lnTo>
                <a:lnTo>
                  <a:pt x="4418" y="28738"/>
                </a:lnTo>
                <a:lnTo>
                  <a:pt x="1681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4"/>
                </a:lnTo>
                <a:lnTo>
                  <a:pt x="3168" y="49885"/>
                </a:lnTo>
                <a:lnTo>
                  <a:pt x="6116" y="52489"/>
                </a:lnTo>
                <a:lnTo>
                  <a:pt x="9975" y="54176"/>
                </a:lnTo>
                <a:lnTo>
                  <a:pt x="9194" y="42073"/>
                </a:lnTo>
                <a:lnTo>
                  <a:pt x="9194" y="39471"/>
                </a:lnTo>
                <a:lnTo>
                  <a:pt x="10022" y="35421"/>
                </a:lnTo>
                <a:lnTo>
                  <a:pt x="12672" y="32411"/>
                </a:lnTo>
                <a:lnTo>
                  <a:pt x="15372" y="30935"/>
                </a:lnTo>
                <a:lnTo>
                  <a:pt x="19001" y="30086"/>
                </a:lnTo>
                <a:lnTo>
                  <a:pt x="23605" y="29870"/>
                </a:lnTo>
                <a:lnTo>
                  <a:pt x="31281" y="29870"/>
                </a:lnTo>
                <a:lnTo>
                  <a:pt x="31281" y="40537"/>
                </a:lnTo>
                <a:lnTo>
                  <a:pt x="26950" y="44946"/>
                </a:lnTo>
                <a:lnTo>
                  <a:pt x="22924" y="47395"/>
                </a:lnTo>
                <a:lnTo>
                  <a:pt x="19900" y="55206"/>
                </a:lnTo>
                <a:lnTo>
                  <a:pt x="22687" y="54547"/>
                </a:lnTo>
                <a:lnTo>
                  <a:pt x="25326" y="53262"/>
                </a:lnTo>
                <a:lnTo>
                  <a:pt x="27940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4094057" y="659116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54" y="33757"/>
                </a:moveTo>
                <a:lnTo>
                  <a:pt x="9356" y="30924"/>
                </a:lnTo>
                <a:lnTo>
                  <a:pt x="9356" y="21211"/>
                </a:lnTo>
                <a:lnTo>
                  <a:pt x="10511" y="16268"/>
                </a:lnTo>
                <a:lnTo>
                  <a:pt x="12815" y="12867"/>
                </a:lnTo>
                <a:lnTo>
                  <a:pt x="15126" y="9461"/>
                </a:lnTo>
                <a:lnTo>
                  <a:pt x="18421" y="7748"/>
                </a:lnTo>
                <a:lnTo>
                  <a:pt x="24846" y="7748"/>
                </a:lnTo>
                <a:lnTo>
                  <a:pt x="28213" y="8686"/>
                </a:lnTo>
                <a:lnTo>
                  <a:pt x="32161" y="10721"/>
                </a:lnTo>
                <a:lnTo>
                  <a:pt x="35553" y="13374"/>
                </a:lnTo>
                <a:lnTo>
                  <a:pt x="38404" y="11229"/>
                </a:lnTo>
                <a:lnTo>
                  <a:pt x="38389" y="8547"/>
                </a:lnTo>
                <a:lnTo>
                  <a:pt x="37572" y="5717"/>
                </a:lnTo>
                <a:lnTo>
                  <a:pt x="34751" y="3290"/>
                </a:lnTo>
                <a:lnTo>
                  <a:pt x="31445" y="1628"/>
                </a:lnTo>
                <a:lnTo>
                  <a:pt x="28868" y="749"/>
                </a:lnTo>
                <a:lnTo>
                  <a:pt x="25934" y="154"/>
                </a:lnTo>
                <a:lnTo>
                  <a:pt x="22852" y="0"/>
                </a:lnTo>
                <a:lnTo>
                  <a:pt x="19622" y="0"/>
                </a:lnTo>
                <a:lnTo>
                  <a:pt x="16624" y="547"/>
                </a:lnTo>
                <a:lnTo>
                  <a:pt x="13851" y="1653"/>
                </a:lnTo>
                <a:lnTo>
                  <a:pt x="11065" y="2743"/>
                </a:lnTo>
                <a:lnTo>
                  <a:pt x="8665" y="4432"/>
                </a:lnTo>
                <a:lnTo>
                  <a:pt x="4568" y="8968"/>
                </a:lnTo>
                <a:lnTo>
                  <a:pt x="2945" y="11887"/>
                </a:lnTo>
                <a:lnTo>
                  <a:pt x="1770" y="15430"/>
                </a:lnTo>
                <a:lnTo>
                  <a:pt x="593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2" y="36375"/>
                </a:lnTo>
                <a:lnTo>
                  <a:pt x="1446" y="39715"/>
                </a:lnTo>
                <a:lnTo>
                  <a:pt x="2400" y="43042"/>
                </a:lnTo>
                <a:lnTo>
                  <a:pt x="3797" y="45847"/>
                </a:lnTo>
                <a:lnTo>
                  <a:pt x="5633" y="48133"/>
                </a:lnTo>
                <a:lnTo>
                  <a:pt x="9744" y="52171"/>
                </a:lnTo>
                <a:lnTo>
                  <a:pt x="12466" y="53352"/>
                </a:lnTo>
                <a:lnTo>
                  <a:pt x="15177" y="54547"/>
                </a:lnTo>
                <a:lnTo>
                  <a:pt x="18294" y="55145"/>
                </a:lnTo>
                <a:lnTo>
                  <a:pt x="23521" y="55145"/>
                </a:lnTo>
                <a:lnTo>
                  <a:pt x="26762" y="54637"/>
                </a:lnTo>
                <a:lnTo>
                  <a:pt x="29847" y="53860"/>
                </a:lnTo>
                <a:lnTo>
                  <a:pt x="32572" y="52783"/>
                </a:lnTo>
                <a:lnTo>
                  <a:pt x="35963" y="50800"/>
                </a:lnTo>
                <a:lnTo>
                  <a:pt x="38379" y="47866"/>
                </a:lnTo>
                <a:lnTo>
                  <a:pt x="38624" y="45036"/>
                </a:lnTo>
                <a:lnTo>
                  <a:pt x="38599" y="43665"/>
                </a:lnTo>
                <a:lnTo>
                  <a:pt x="36730" y="40792"/>
                </a:lnTo>
                <a:lnTo>
                  <a:pt x="33599" y="43157"/>
                </a:lnTo>
                <a:lnTo>
                  <a:pt x="29959" y="45479"/>
                </a:lnTo>
                <a:lnTo>
                  <a:pt x="26841" y="46826"/>
                </a:lnTo>
                <a:lnTo>
                  <a:pt x="22952" y="47167"/>
                </a:lnTo>
                <a:lnTo>
                  <a:pt x="18853" y="46761"/>
                </a:lnTo>
                <a:lnTo>
                  <a:pt x="15486" y="45162"/>
                </a:lnTo>
                <a:lnTo>
                  <a:pt x="12898" y="42303"/>
                </a:lnTo>
                <a:lnTo>
                  <a:pt x="10857" y="38635"/>
                </a:lnTo>
                <a:lnTo>
                  <a:pt x="965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4141109" y="659116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44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01" y="12867"/>
                </a:lnTo>
                <a:lnTo>
                  <a:pt x="15115" y="9461"/>
                </a:lnTo>
                <a:lnTo>
                  <a:pt x="18409" y="7748"/>
                </a:lnTo>
                <a:lnTo>
                  <a:pt x="24836" y="7748"/>
                </a:lnTo>
                <a:lnTo>
                  <a:pt x="28201" y="8686"/>
                </a:lnTo>
                <a:lnTo>
                  <a:pt x="32147" y="10721"/>
                </a:lnTo>
                <a:lnTo>
                  <a:pt x="35542" y="13374"/>
                </a:lnTo>
                <a:lnTo>
                  <a:pt x="38400" y="11229"/>
                </a:lnTo>
                <a:lnTo>
                  <a:pt x="38379" y="8547"/>
                </a:lnTo>
                <a:lnTo>
                  <a:pt x="37557" y="5717"/>
                </a:lnTo>
                <a:lnTo>
                  <a:pt x="34739" y="3290"/>
                </a:lnTo>
                <a:lnTo>
                  <a:pt x="31441" y="1628"/>
                </a:lnTo>
                <a:lnTo>
                  <a:pt x="28856" y="749"/>
                </a:lnTo>
                <a:lnTo>
                  <a:pt x="25923" y="154"/>
                </a:lnTo>
                <a:lnTo>
                  <a:pt x="22852" y="0"/>
                </a:lnTo>
                <a:lnTo>
                  <a:pt x="19608" y="0"/>
                </a:lnTo>
                <a:lnTo>
                  <a:pt x="16612" y="547"/>
                </a:lnTo>
                <a:lnTo>
                  <a:pt x="13841" y="1653"/>
                </a:lnTo>
                <a:lnTo>
                  <a:pt x="11055" y="2743"/>
                </a:lnTo>
                <a:lnTo>
                  <a:pt x="8653" y="4432"/>
                </a:lnTo>
                <a:lnTo>
                  <a:pt x="4556" y="8968"/>
                </a:lnTo>
                <a:lnTo>
                  <a:pt x="2933" y="11887"/>
                </a:lnTo>
                <a:lnTo>
                  <a:pt x="1760" y="15430"/>
                </a:lnTo>
                <a:lnTo>
                  <a:pt x="582" y="18986"/>
                </a:lnTo>
                <a:lnTo>
                  <a:pt x="0" y="23242"/>
                </a:lnTo>
                <a:lnTo>
                  <a:pt x="0" y="32537"/>
                </a:lnTo>
                <a:lnTo>
                  <a:pt x="471" y="36375"/>
                </a:lnTo>
                <a:lnTo>
                  <a:pt x="1436" y="39715"/>
                </a:lnTo>
                <a:lnTo>
                  <a:pt x="2390" y="43042"/>
                </a:lnTo>
                <a:lnTo>
                  <a:pt x="3801" y="45847"/>
                </a:lnTo>
                <a:lnTo>
                  <a:pt x="5618" y="48133"/>
                </a:lnTo>
                <a:lnTo>
                  <a:pt x="9730" y="52171"/>
                </a:lnTo>
                <a:lnTo>
                  <a:pt x="12454" y="53352"/>
                </a:lnTo>
                <a:lnTo>
                  <a:pt x="15162" y="54547"/>
                </a:lnTo>
                <a:lnTo>
                  <a:pt x="18284" y="55145"/>
                </a:lnTo>
                <a:lnTo>
                  <a:pt x="23507" y="55145"/>
                </a:lnTo>
                <a:lnTo>
                  <a:pt x="26765" y="54637"/>
                </a:lnTo>
                <a:lnTo>
                  <a:pt x="29836" y="53860"/>
                </a:lnTo>
                <a:lnTo>
                  <a:pt x="32557" y="52783"/>
                </a:lnTo>
                <a:lnTo>
                  <a:pt x="35948" y="50800"/>
                </a:lnTo>
                <a:lnTo>
                  <a:pt x="38364" y="47866"/>
                </a:lnTo>
                <a:lnTo>
                  <a:pt x="38624" y="45036"/>
                </a:lnTo>
                <a:lnTo>
                  <a:pt x="38587" y="43665"/>
                </a:lnTo>
                <a:lnTo>
                  <a:pt x="36715" y="40792"/>
                </a:lnTo>
                <a:lnTo>
                  <a:pt x="33587" y="43157"/>
                </a:lnTo>
                <a:lnTo>
                  <a:pt x="29944" y="45479"/>
                </a:lnTo>
                <a:lnTo>
                  <a:pt x="26826" y="46826"/>
                </a:lnTo>
                <a:lnTo>
                  <a:pt x="22948" y="47167"/>
                </a:lnTo>
                <a:lnTo>
                  <a:pt x="18841" y="46761"/>
                </a:lnTo>
                <a:lnTo>
                  <a:pt x="15476" y="45162"/>
                </a:lnTo>
                <a:lnTo>
                  <a:pt x="12887" y="42303"/>
                </a:lnTo>
                <a:lnTo>
                  <a:pt x="10843" y="38635"/>
                </a:lnTo>
                <a:lnTo>
                  <a:pt x="9644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4190486" y="6571176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7"/>
                </a:moveTo>
                <a:lnTo>
                  <a:pt x="384" y="9143"/>
                </a:lnTo>
                <a:lnTo>
                  <a:pt x="3394" y="11048"/>
                </a:lnTo>
                <a:lnTo>
                  <a:pt x="7639" y="11048"/>
                </a:lnTo>
                <a:lnTo>
                  <a:pt x="10698" y="9108"/>
                </a:lnTo>
                <a:lnTo>
                  <a:pt x="11094" y="5476"/>
                </a:lnTo>
                <a:lnTo>
                  <a:pt x="10709" y="1918"/>
                </a:lnTo>
                <a:lnTo>
                  <a:pt x="7713" y="0"/>
                </a:lnTo>
                <a:lnTo>
                  <a:pt x="3465" y="0"/>
                </a:lnTo>
                <a:lnTo>
                  <a:pt x="398" y="1969"/>
                </a:lnTo>
                <a:lnTo>
                  <a:pt x="0" y="5587"/>
                </a:lnTo>
                <a:close/>
              </a:path>
              <a:path w="11094" h="74358">
                <a:moveTo>
                  <a:pt x="1399" y="73624"/>
                </a:moveTo>
                <a:lnTo>
                  <a:pt x="3948" y="74358"/>
                </a:lnTo>
                <a:lnTo>
                  <a:pt x="7207" y="74358"/>
                </a:lnTo>
                <a:lnTo>
                  <a:pt x="10064" y="72670"/>
                </a:lnTo>
                <a:lnTo>
                  <a:pt x="10064" y="22443"/>
                </a:lnTo>
                <a:lnTo>
                  <a:pt x="9845" y="21704"/>
                </a:lnTo>
                <a:lnTo>
                  <a:pt x="7207" y="20754"/>
                </a:lnTo>
                <a:lnTo>
                  <a:pt x="3948" y="20754"/>
                </a:lnTo>
                <a:lnTo>
                  <a:pt x="1079" y="22443"/>
                </a:lnTo>
                <a:lnTo>
                  <a:pt x="1079" y="72670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4213849" y="6567771"/>
            <a:ext cx="45040" cy="78536"/>
          </a:xfrm>
          <a:custGeom>
            <a:avLst/>
            <a:gdLst/>
            <a:ahLst/>
            <a:cxnLst/>
            <a:rect l="l" t="t" r="r" b="b"/>
            <a:pathLst>
              <a:path w="45040" h="78536">
                <a:moveTo>
                  <a:pt x="37040" y="69443"/>
                </a:moveTo>
                <a:lnTo>
                  <a:pt x="37119" y="76633"/>
                </a:lnTo>
                <a:lnTo>
                  <a:pt x="39730" y="77763"/>
                </a:lnTo>
                <a:lnTo>
                  <a:pt x="42466" y="77763"/>
                </a:lnTo>
                <a:lnTo>
                  <a:pt x="45040" y="76071"/>
                </a:lnTo>
                <a:lnTo>
                  <a:pt x="45040" y="1738"/>
                </a:lnTo>
                <a:lnTo>
                  <a:pt x="44803" y="979"/>
                </a:lnTo>
                <a:lnTo>
                  <a:pt x="42120" y="0"/>
                </a:lnTo>
                <a:lnTo>
                  <a:pt x="38887" y="0"/>
                </a:lnTo>
                <a:lnTo>
                  <a:pt x="36018" y="1738"/>
                </a:lnTo>
                <a:lnTo>
                  <a:pt x="36018" y="30923"/>
                </a:lnTo>
                <a:lnTo>
                  <a:pt x="31349" y="26542"/>
                </a:lnTo>
                <a:lnTo>
                  <a:pt x="26593" y="23978"/>
                </a:lnTo>
                <a:lnTo>
                  <a:pt x="23969" y="23331"/>
                </a:lnTo>
                <a:lnTo>
                  <a:pt x="17669" y="23331"/>
                </a:lnTo>
                <a:lnTo>
                  <a:pt x="14624" y="24004"/>
                </a:lnTo>
                <a:lnTo>
                  <a:pt x="11998" y="25311"/>
                </a:lnTo>
                <a:lnTo>
                  <a:pt x="9375" y="26643"/>
                </a:lnTo>
                <a:lnTo>
                  <a:pt x="7157" y="28522"/>
                </a:lnTo>
                <a:lnTo>
                  <a:pt x="3608" y="33440"/>
                </a:lnTo>
                <a:lnTo>
                  <a:pt x="2254" y="36399"/>
                </a:lnTo>
                <a:lnTo>
                  <a:pt x="1353" y="39891"/>
                </a:lnTo>
                <a:lnTo>
                  <a:pt x="447" y="43357"/>
                </a:lnTo>
                <a:lnTo>
                  <a:pt x="0" y="47268"/>
                </a:lnTo>
                <a:lnTo>
                  <a:pt x="0" y="55231"/>
                </a:lnTo>
                <a:lnTo>
                  <a:pt x="364" y="58686"/>
                </a:lnTo>
                <a:lnTo>
                  <a:pt x="1094" y="61988"/>
                </a:lnTo>
                <a:lnTo>
                  <a:pt x="1807" y="65277"/>
                </a:lnTo>
                <a:lnTo>
                  <a:pt x="2962" y="68136"/>
                </a:lnTo>
                <a:lnTo>
                  <a:pt x="4547" y="70585"/>
                </a:lnTo>
                <a:lnTo>
                  <a:pt x="8176" y="74941"/>
                </a:lnTo>
                <a:lnTo>
                  <a:pt x="9883" y="57988"/>
                </a:lnTo>
                <a:lnTo>
                  <a:pt x="9302" y="53110"/>
                </a:lnTo>
                <a:lnTo>
                  <a:pt x="9302" y="48196"/>
                </a:lnTo>
                <a:lnTo>
                  <a:pt x="9983" y="43549"/>
                </a:lnTo>
                <a:lnTo>
                  <a:pt x="11156" y="39168"/>
                </a:lnTo>
                <a:lnTo>
                  <a:pt x="13150" y="35520"/>
                </a:lnTo>
                <a:lnTo>
                  <a:pt x="16045" y="32932"/>
                </a:lnTo>
                <a:lnTo>
                  <a:pt x="19588" y="31266"/>
                </a:lnTo>
                <a:lnTo>
                  <a:pt x="24339" y="31266"/>
                </a:lnTo>
                <a:lnTo>
                  <a:pt x="28969" y="33681"/>
                </a:lnTo>
                <a:lnTo>
                  <a:pt x="33588" y="37666"/>
                </a:lnTo>
                <a:lnTo>
                  <a:pt x="36018" y="40740"/>
                </a:lnTo>
                <a:lnTo>
                  <a:pt x="36018" y="60832"/>
                </a:lnTo>
                <a:lnTo>
                  <a:pt x="33253" y="64198"/>
                </a:lnTo>
                <a:lnTo>
                  <a:pt x="29502" y="67704"/>
                </a:lnTo>
                <a:lnTo>
                  <a:pt x="26050" y="69825"/>
                </a:lnTo>
                <a:lnTo>
                  <a:pt x="22680" y="70650"/>
                </a:lnTo>
                <a:lnTo>
                  <a:pt x="19131" y="70650"/>
                </a:lnTo>
                <a:lnTo>
                  <a:pt x="15613" y="68960"/>
                </a:lnTo>
                <a:lnTo>
                  <a:pt x="12801" y="66319"/>
                </a:lnTo>
                <a:lnTo>
                  <a:pt x="13248" y="77814"/>
                </a:lnTo>
                <a:lnTo>
                  <a:pt x="16319" y="78536"/>
                </a:lnTo>
                <a:lnTo>
                  <a:pt x="23216" y="78536"/>
                </a:lnTo>
                <a:lnTo>
                  <a:pt x="26248" y="77723"/>
                </a:lnTo>
                <a:lnTo>
                  <a:pt x="29034" y="76136"/>
                </a:lnTo>
                <a:lnTo>
                  <a:pt x="31795" y="74537"/>
                </a:lnTo>
                <a:lnTo>
                  <a:pt x="34470" y="72302"/>
                </a:lnTo>
                <a:lnTo>
                  <a:pt x="37040" y="69443"/>
                </a:lnTo>
                <a:close/>
              </a:path>
              <a:path w="45040" h="78536">
                <a:moveTo>
                  <a:pt x="13248" y="77814"/>
                </a:moveTo>
                <a:lnTo>
                  <a:pt x="12801" y="66319"/>
                </a:lnTo>
                <a:lnTo>
                  <a:pt x="10923" y="62560"/>
                </a:lnTo>
                <a:lnTo>
                  <a:pt x="9883" y="57988"/>
                </a:lnTo>
                <a:lnTo>
                  <a:pt x="8176" y="74941"/>
                </a:lnTo>
                <a:lnTo>
                  <a:pt x="13248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4272487" y="6591103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40" y="17424"/>
                </a:moveTo>
                <a:lnTo>
                  <a:pt x="43822" y="14540"/>
                </a:lnTo>
                <a:lnTo>
                  <a:pt x="43006" y="11657"/>
                </a:lnTo>
                <a:lnTo>
                  <a:pt x="39985" y="7009"/>
                </a:lnTo>
                <a:lnTo>
                  <a:pt x="36024" y="3175"/>
                </a:lnTo>
                <a:lnTo>
                  <a:pt x="33324" y="1905"/>
                </a:lnTo>
                <a:lnTo>
                  <a:pt x="30614" y="647"/>
                </a:lnTo>
                <a:lnTo>
                  <a:pt x="27345" y="0"/>
                </a:lnTo>
                <a:lnTo>
                  <a:pt x="27396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86" y="14083"/>
                </a:lnTo>
                <a:lnTo>
                  <a:pt x="36122" y="17881"/>
                </a:lnTo>
                <a:lnTo>
                  <a:pt x="36010" y="22720"/>
                </a:lnTo>
                <a:lnTo>
                  <a:pt x="9310" y="22720"/>
                </a:lnTo>
                <a:lnTo>
                  <a:pt x="9730" y="18719"/>
                </a:lnTo>
                <a:lnTo>
                  <a:pt x="10968" y="14958"/>
                </a:lnTo>
                <a:lnTo>
                  <a:pt x="13766" y="1930"/>
                </a:lnTo>
                <a:lnTo>
                  <a:pt x="10868" y="3211"/>
                </a:lnTo>
                <a:lnTo>
                  <a:pt x="8395" y="5054"/>
                </a:lnTo>
                <a:lnTo>
                  <a:pt x="4283" y="9853"/>
                </a:lnTo>
                <a:lnTo>
                  <a:pt x="2721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1"/>
                </a:lnTo>
                <a:lnTo>
                  <a:pt x="1587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31" y="50609"/>
                </a:lnTo>
                <a:lnTo>
                  <a:pt x="10882" y="52322"/>
                </a:lnTo>
                <a:lnTo>
                  <a:pt x="13903" y="53478"/>
                </a:lnTo>
                <a:lnTo>
                  <a:pt x="1693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1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4" y="44510"/>
                </a:lnTo>
                <a:lnTo>
                  <a:pt x="36269" y="45821"/>
                </a:lnTo>
                <a:lnTo>
                  <a:pt x="33375" y="46746"/>
                </a:lnTo>
                <a:lnTo>
                  <a:pt x="29735" y="47523"/>
                </a:lnTo>
                <a:lnTo>
                  <a:pt x="25330" y="47725"/>
                </a:lnTo>
                <a:lnTo>
                  <a:pt x="22371" y="47725"/>
                </a:lnTo>
                <a:lnTo>
                  <a:pt x="17826" y="46429"/>
                </a:lnTo>
                <a:lnTo>
                  <a:pt x="14122" y="44359"/>
                </a:lnTo>
                <a:lnTo>
                  <a:pt x="11574" y="41159"/>
                </a:lnTo>
                <a:lnTo>
                  <a:pt x="10126" y="37007"/>
                </a:lnTo>
                <a:lnTo>
                  <a:pt x="9310" y="32270"/>
                </a:lnTo>
                <a:lnTo>
                  <a:pt x="9310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40" y="17424"/>
                </a:lnTo>
                <a:close/>
              </a:path>
              <a:path w="45036" h="55205">
                <a:moveTo>
                  <a:pt x="10968" y="14958"/>
                </a:moveTo>
                <a:lnTo>
                  <a:pt x="12974" y="11887"/>
                </a:lnTo>
                <a:lnTo>
                  <a:pt x="15509" y="9345"/>
                </a:lnTo>
                <a:lnTo>
                  <a:pt x="18864" y="7642"/>
                </a:lnTo>
                <a:lnTo>
                  <a:pt x="23036" y="7199"/>
                </a:lnTo>
                <a:lnTo>
                  <a:pt x="27396" y="7199"/>
                </a:lnTo>
                <a:lnTo>
                  <a:pt x="27345" y="0"/>
                </a:lnTo>
                <a:lnTo>
                  <a:pt x="19908" y="0"/>
                </a:lnTo>
                <a:lnTo>
                  <a:pt x="16675" y="647"/>
                </a:lnTo>
                <a:lnTo>
                  <a:pt x="13766" y="1930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4331458" y="6591103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78" y="23342"/>
                </a:moveTo>
                <a:lnTo>
                  <a:pt x="33178" y="52744"/>
                </a:lnTo>
                <a:lnTo>
                  <a:pt x="33400" y="53506"/>
                </a:lnTo>
                <a:lnTo>
                  <a:pt x="36051" y="54432"/>
                </a:lnTo>
                <a:lnTo>
                  <a:pt x="39305" y="54432"/>
                </a:lnTo>
                <a:lnTo>
                  <a:pt x="42167" y="52744"/>
                </a:lnTo>
                <a:lnTo>
                  <a:pt x="42167" y="18529"/>
                </a:lnTo>
                <a:lnTo>
                  <a:pt x="41868" y="15469"/>
                </a:lnTo>
                <a:lnTo>
                  <a:pt x="41275" y="12917"/>
                </a:lnTo>
                <a:lnTo>
                  <a:pt x="40669" y="10375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14" y="0"/>
                </a:lnTo>
                <a:lnTo>
                  <a:pt x="21852" y="0"/>
                </a:lnTo>
                <a:lnTo>
                  <a:pt x="19091" y="737"/>
                </a:lnTo>
                <a:lnTo>
                  <a:pt x="16351" y="2211"/>
                </a:lnTo>
                <a:lnTo>
                  <a:pt x="13605" y="3683"/>
                </a:lnTo>
                <a:lnTo>
                  <a:pt x="10872" y="5994"/>
                </a:lnTo>
                <a:lnTo>
                  <a:pt x="8111" y="9144"/>
                </a:lnTo>
                <a:lnTo>
                  <a:pt x="8111" y="2211"/>
                </a:lnTo>
                <a:lnTo>
                  <a:pt x="5548" y="814"/>
                </a:lnTo>
                <a:lnTo>
                  <a:pt x="2574" y="814"/>
                </a:lnTo>
                <a:lnTo>
                  <a:pt x="0" y="2517"/>
                </a:lnTo>
                <a:lnTo>
                  <a:pt x="0" y="52744"/>
                </a:lnTo>
                <a:lnTo>
                  <a:pt x="187" y="53506"/>
                </a:lnTo>
                <a:lnTo>
                  <a:pt x="2858" y="54432"/>
                </a:lnTo>
                <a:lnTo>
                  <a:pt x="6117" y="54432"/>
                </a:lnTo>
                <a:lnTo>
                  <a:pt x="8975" y="52744"/>
                </a:lnTo>
                <a:lnTo>
                  <a:pt x="8975" y="17628"/>
                </a:lnTo>
                <a:lnTo>
                  <a:pt x="11451" y="14479"/>
                </a:lnTo>
                <a:lnTo>
                  <a:pt x="13806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75" y="8319"/>
                </a:lnTo>
                <a:lnTo>
                  <a:pt x="28721" y="9652"/>
                </a:lnTo>
                <a:lnTo>
                  <a:pt x="31471" y="13158"/>
                </a:lnTo>
                <a:lnTo>
                  <a:pt x="32533" y="16423"/>
                </a:lnTo>
                <a:lnTo>
                  <a:pt x="33178" y="20473"/>
                </a:lnTo>
                <a:lnTo>
                  <a:pt x="3317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4383731" y="657848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28" y="1738"/>
                </a:moveTo>
                <a:lnTo>
                  <a:pt x="17405" y="1014"/>
                </a:lnTo>
                <a:lnTo>
                  <a:pt x="14756" y="0"/>
                </a:lnTo>
                <a:lnTo>
                  <a:pt x="11522" y="0"/>
                </a:lnTo>
                <a:lnTo>
                  <a:pt x="8653" y="1738"/>
                </a:lnTo>
                <a:lnTo>
                  <a:pt x="8653" y="13690"/>
                </a:lnTo>
                <a:lnTo>
                  <a:pt x="1846" y="13690"/>
                </a:lnTo>
                <a:lnTo>
                  <a:pt x="347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3" y="21322"/>
                </a:lnTo>
                <a:lnTo>
                  <a:pt x="8653" y="53592"/>
                </a:lnTo>
                <a:lnTo>
                  <a:pt x="9446" y="58240"/>
                </a:lnTo>
                <a:lnTo>
                  <a:pt x="10806" y="62153"/>
                </a:lnTo>
                <a:lnTo>
                  <a:pt x="13135" y="64947"/>
                </a:lnTo>
                <a:lnTo>
                  <a:pt x="16426" y="66686"/>
                </a:lnTo>
                <a:lnTo>
                  <a:pt x="20411" y="67716"/>
                </a:lnTo>
                <a:lnTo>
                  <a:pt x="22964" y="67716"/>
                </a:lnTo>
                <a:lnTo>
                  <a:pt x="25466" y="67536"/>
                </a:lnTo>
                <a:lnTo>
                  <a:pt x="28586" y="66953"/>
                </a:lnTo>
                <a:lnTo>
                  <a:pt x="31765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34" y="58355"/>
                </a:lnTo>
                <a:lnTo>
                  <a:pt x="27369" y="59422"/>
                </a:lnTo>
                <a:lnTo>
                  <a:pt x="24486" y="59842"/>
                </a:lnTo>
                <a:lnTo>
                  <a:pt x="21912" y="59842"/>
                </a:lnTo>
                <a:lnTo>
                  <a:pt x="20126" y="58953"/>
                </a:lnTo>
                <a:lnTo>
                  <a:pt x="18135" y="55421"/>
                </a:lnTo>
                <a:lnTo>
                  <a:pt x="17628" y="52804"/>
                </a:lnTo>
                <a:lnTo>
                  <a:pt x="17628" y="21322"/>
                </a:lnTo>
                <a:lnTo>
                  <a:pt x="30192" y="21322"/>
                </a:lnTo>
                <a:lnTo>
                  <a:pt x="31988" y="18870"/>
                </a:lnTo>
                <a:lnTo>
                  <a:pt x="31949" y="16243"/>
                </a:lnTo>
                <a:lnTo>
                  <a:pt x="30192" y="13690"/>
                </a:lnTo>
                <a:lnTo>
                  <a:pt x="17628" y="13690"/>
                </a:lnTo>
                <a:lnTo>
                  <a:pt x="17628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4423478" y="6591103"/>
            <a:ext cx="34664" cy="55205"/>
          </a:xfrm>
          <a:custGeom>
            <a:avLst/>
            <a:gdLst/>
            <a:ahLst/>
            <a:cxnLst/>
            <a:rect l="l" t="t" r="r" b="b"/>
            <a:pathLst>
              <a:path w="34664" h="55205">
                <a:moveTo>
                  <a:pt x="2268" y="20664"/>
                </a:moveTo>
                <a:lnTo>
                  <a:pt x="3912" y="23634"/>
                </a:lnTo>
                <a:lnTo>
                  <a:pt x="7552" y="26910"/>
                </a:lnTo>
                <a:lnTo>
                  <a:pt x="10486" y="28512"/>
                </a:lnTo>
                <a:lnTo>
                  <a:pt x="13531" y="29858"/>
                </a:lnTo>
                <a:lnTo>
                  <a:pt x="16563" y="31101"/>
                </a:lnTo>
                <a:lnTo>
                  <a:pt x="19465" y="32259"/>
                </a:lnTo>
                <a:lnTo>
                  <a:pt x="23086" y="34405"/>
                </a:lnTo>
                <a:lnTo>
                  <a:pt x="25444" y="37199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56" y="47318"/>
                </a:lnTo>
                <a:lnTo>
                  <a:pt x="17146" y="47829"/>
                </a:lnTo>
                <a:lnTo>
                  <a:pt x="13592" y="47829"/>
                </a:lnTo>
                <a:lnTo>
                  <a:pt x="10227" y="47077"/>
                </a:lnTo>
                <a:lnTo>
                  <a:pt x="6177" y="45439"/>
                </a:lnTo>
                <a:lnTo>
                  <a:pt x="3308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9" y="52387"/>
                </a:lnTo>
                <a:lnTo>
                  <a:pt x="6242" y="53719"/>
                </a:lnTo>
                <a:lnTo>
                  <a:pt x="8898" y="54508"/>
                </a:lnTo>
                <a:lnTo>
                  <a:pt x="12059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3" y="54838"/>
                </a:lnTo>
                <a:lnTo>
                  <a:pt x="23237" y="54140"/>
                </a:lnTo>
                <a:lnTo>
                  <a:pt x="27633" y="52401"/>
                </a:lnTo>
                <a:lnTo>
                  <a:pt x="31034" y="49644"/>
                </a:lnTo>
                <a:lnTo>
                  <a:pt x="33277" y="45935"/>
                </a:lnTo>
                <a:lnTo>
                  <a:pt x="34664" y="41644"/>
                </a:lnTo>
                <a:lnTo>
                  <a:pt x="34664" y="36917"/>
                </a:lnTo>
                <a:lnTo>
                  <a:pt x="33599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36" y="24512"/>
                </a:lnTo>
                <a:lnTo>
                  <a:pt x="19176" y="23266"/>
                </a:lnTo>
                <a:lnTo>
                  <a:pt x="16206" y="22071"/>
                </a:lnTo>
                <a:lnTo>
                  <a:pt x="12552" y="19914"/>
                </a:lnTo>
                <a:lnTo>
                  <a:pt x="10162" y="17082"/>
                </a:lnTo>
                <a:lnTo>
                  <a:pt x="9791" y="14414"/>
                </a:lnTo>
                <a:lnTo>
                  <a:pt x="10374" y="11506"/>
                </a:lnTo>
                <a:lnTo>
                  <a:pt x="12801" y="8535"/>
                </a:lnTo>
                <a:lnTo>
                  <a:pt x="16070" y="7326"/>
                </a:lnTo>
                <a:lnTo>
                  <a:pt x="18928" y="7138"/>
                </a:lnTo>
                <a:lnTo>
                  <a:pt x="22161" y="7354"/>
                </a:lnTo>
                <a:lnTo>
                  <a:pt x="25962" y="8611"/>
                </a:lnTo>
                <a:lnTo>
                  <a:pt x="29329" y="10389"/>
                </a:lnTo>
                <a:lnTo>
                  <a:pt x="32137" y="8561"/>
                </a:lnTo>
                <a:lnTo>
                  <a:pt x="32076" y="5868"/>
                </a:lnTo>
                <a:lnTo>
                  <a:pt x="30502" y="2998"/>
                </a:lnTo>
                <a:lnTo>
                  <a:pt x="27557" y="1512"/>
                </a:lnTo>
                <a:lnTo>
                  <a:pt x="24263" y="572"/>
                </a:lnTo>
                <a:lnTo>
                  <a:pt x="21653" y="125"/>
                </a:lnTo>
                <a:lnTo>
                  <a:pt x="16070" y="0"/>
                </a:lnTo>
                <a:lnTo>
                  <a:pt x="13470" y="417"/>
                </a:lnTo>
                <a:lnTo>
                  <a:pt x="11242" y="1231"/>
                </a:lnTo>
                <a:lnTo>
                  <a:pt x="7142" y="3135"/>
                </a:lnTo>
                <a:lnTo>
                  <a:pt x="4171" y="5853"/>
                </a:lnTo>
                <a:lnTo>
                  <a:pt x="2329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8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4464911" y="6632755"/>
            <a:ext cx="17675" cy="28638"/>
          </a:xfrm>
          <a:custGeom>
            <a:avLst/>
            <a:gdLst/>
            <a:ahLst/>
            <a:cxnLst/>
            <a:rect l="l" t="t" r="r" b="b"/>
            <a:pathLst>
              <a:path w="17675" h="28638">
                <a:moveTo>
                  <a:pt x="17675" y="4507"/>
                </a:moveTo>
                <a:lnTo>
                  <a:pt x="17675" y="3502"/>
                </a:lnTo>
                <a:lnTo>
                  <a:pt x="16041" y="482"/>
                </a:lnTo>
                <a:lnTo>
                  <a:pt x="13417" y="0"/>
                </a:lnTo>
                <a:lnTo>
                  <a:pt x="10767" y="35"/>
                </a:lnTo>
                <a:lnTo>
                  <a:pt x="7735" y="1522"/>
                </a:lnTo>
                <a:lnTo>
                  <a:pt x="7228" y="4507"/>
                </a:lnTo>
                <a:lnTo>
                  <a:pt x="7228" y="11645"/>
                </a:lnTo>
                <a:lnTo>
                  <a:pt x="0" y="27000"/>
                </a:lnTo>
                <a:lnTo>
                  <a:pt x="1432" y="28638"/>
                </a:lnTo>
                <a:lnTo>
                  <a:pt x="4269" y="28587"/>
                </a:lnTo>
                <a:lnTo>
                  <a:pt x="6965" y="27100"/>
                </a:lnTo>
                <a:lnTo>
                  <a:pt x="14406" y="15620"/>
                </a:lnTo>
                <a:lnTo>
                  <a:pt x="15968" y="12966"/>
                </a:lnTo>
                <a:lnTo>
                  <a:pt x="16973" y="10425"/>
                </a:lnTo>
                <a:lnTo>
                  <a:pt x="17517" y="7682"/>
                </a:lnTo>
                <a:lnTo>
                  <a:pt x="17675" y="4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4522889" y="6571176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81" y="9143"/>
                </a:lnTo>
                <a:lnTo>
                  <a:pt x="3376" y="11048"/>
                </a:lnTo>
                <a:lnTo>
                  <a:pt x="7625" y="11048"/>
                </a:lnTo>
                <a:lnTo>
                  <a:pt x="10694" y="9108"/>
                </a:lnTo>
                <a:lnTo>
                  <a:pt x="11090" y="5476"/>
                </a:lnTo>
                <a:lnTo>
                  <a:pt x="10694" y="1918"/>
                </a:lnTo>
                <a:lnTo>
                  <a:pt x="7696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399" y="73624"/>
                </a:moveTo>
                <a:lnTo>
                  <a:pt x="3945" y="74358"/>
                </a:lnTo>
                <a:lnTo>
                  <a:pt x="7192" y="74358"/>
                </a:lnTo>
                <a:lnTo>
                  <a:pt x="10054" y="72670"/>
                </a:lnTo>
                <a:lnTo>
                  <a:pt x="10054" y="22443"/>
                </a:lnTo>
                <a:lnTo>
                  <a:pt x="9827" y="21704"/>
                </a:lnTo>
                <a:lnTo>
                  <a:pt x="7192" y="20754"/>
                </a:lnTo>
                <a:lnTo>
                  <a:pt x="3945" y="20754"/>
                </a:lnTo>
                <a:lnTo>
                  <a:pt x="1075" y="22443"/>
                </a:lnTo>
                <a:lnTo>
                  <a:pt x="1075" y="72670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4549348" y="6591103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8" y="23342"/>
                </a:moveTo>
                <a:lnTo>
                  <a:pt x="33178" y="52744"/>
                </a:lnTo>
                <a:lnTo>
                  <a:pt x="33397" y="53506"/>
                </a:lnTo>
                <a:lnTo>
                  <a:pt x="36047" y="54432"/>
                </a:lnTo>
                <a:lnTo>
                  <a:pt x="39291" y="54432"/>
                </a:lnTo>
                <a:lnTo>
                  <a:pt x="42152" y="52744"/>
                </a:lnTo>
                <a:lnTo>
                  <a:pt x="42152" y="18529"/>
                </a:lnTo>
                <a:lnTo>
                  <a:pt x="41868" y="15469"/>
                </a:lnTo>
                <a:lnTo>
                  <a:pt x="41259" y="12917"/>
                </a:lnTo>
                <a:lnTo>
                  <a:pt x="40666" y="10375"/>
                </a:lnTo>
                <a:lnTo>
                  <a:pt x="38290" y="6249"/>
                </a:lnTo>
                <a:lnTo>
                  <a:pt x="35121" y="2833"/>
                </a:lnTo>
                <a:lnTo>
                  <a:pt x="30651" y="572"/>
                </a:lnTo>
                <a:lnTo>
                  <a:pt x="27904" y="0"/>
                </a:lnTo>
                <a:lnTo>
                  <a:pt x="21837" y="0"/>
                </a:lnTo>
                <a:lnTo>
                  <a:pt x="19088" y="737"/>
                </a:lnTo>
                <a:lnTo>
                  <a:pt x="16341" y="2211"/>
                </a:lnTo>
                <a:lnTo>
                  <a:pt x="13605" y="3683"/>
                </a:lnTo>
                <a:lnTo>
                  <a:pt x="10858" y="5994"/>
                </a:lnTo>
                <a:lnTo>
                  <a:pt x="8093" y="9144"/>
                </a:lnTo>
                <a:lnTo>
                  <a:pt x="8093" y="2211"/>
                </a:lnTo>
                <a:lnTo>
                  <a:pt x="5533" y="814"/>
                </a:lnTo>
                <a:lnTo>
                  <a:pt x="2574" y="814"/>
                </a:lnTo>
                <a:lnTo>
                  <a:pt x="0" y="2517"/>
                </a:lnTo>
                <a:lnTo>
                  <a:pt x="0" y="52744"/>
                </a:lnTo>
                <a:lnTo>
                  <a:pt x="306" y="53698"/>
                </a:lnTo>
                <a:lnTo>
                  <a:pt x="2858" y="54432"/>
                </a:lnTo>
                <a:lnTo>
                  <a:pt x="6102" y="54432"/>
                </a:lnTo>
                <a:lnTo>
                  <a:pt x="8961" y="52744"/>
                </a:lnTo>
                <a:lnTo>
                  <a:pt x="8961" y="17628"/>
                </a:lnTo>
                <a:lnTo>
                  <a:pt x="11437" y="14479"/>
                </a:lnTo>
                <a:lnTo>
                  <a:pt x="13788" y="12077"/>
                </a:lnTo>
                <a:lnTo>
                  <a:pt x="18285" y="8802"/>
                </a:lnTo>
                <a:lnTo>
                  <a:pt x="22792" y="7988"/>
                </a:lnTo>
                <a:lnTo>
                  <a:pt x="26057" y="8319"/>
                </a:lnTo>
                <a:lnTo>
                  <a:pt x="28707" y="9652"/>
                </a:lnTo>
                <a:lnTo>
                  <a:pt x="31454" y="13158"/>
                </a:lnTo>
                <a:lnTo>
                  <a:pt x="32533" y="16423"/>
                </a:lnTo>
                <a:lnTo>
                  <a:pt x="33178" y="20473"/>
                </a:lnTo>
                <a:lnTo>
                  <a:pt x="33178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4597483" y="6571176"/>
            <a:ext cx="21701" cy="94439"/>
          </a:xfrm>
          <a:custGeom>
            <a:avLst/>
            <a:gdLst/>
            <a:ahLst/>
            <a:cxnLst/>
            <a:rect l="l" t="t" r="r" b="b"/>
            <a:pathLst>
              <a:path w="21701" h="94439">
                <a:moveTo>
                  <a:pt x="10660" y="5587"/>
                </a:moveTo>
                <a:lnTo>
                  <a:pt x="11041" y="9143"/>
                </a:lnTo>
                <a:lnTo>
                  <a:pt x="14004" y="11048"/>
                </a:lnTo>
                <a:lnTo>
                  <a:pt x="18248" y="11048"/>
                </a:lnTo>
                <a:lnTo>
                  <a:pt x="21305" y="9108"/>
                </a:lnTo>
                <a:lnTo>
                  <a:pt x="21701" y="5476"/>
                </a:lnTo>
                <a:lnTo>
                  <a:pt x="21330" y="1918"/>
                </a:lnTo>
                <a:lnTo>
                  <a:pt x="18350" y="0"/>
                </a:lnTo>
                <a:lnTo>
                  <a:pt x="14076" y="0"/>
                </a:lnTo>
                <a:lnTo>
                  <a:pt x="11056" y="1969"/>
                </a:lnTo>
                <a:lnTo>
                  <a:pt x="10660" y="5587"/>
                </a:lnTo>
                <a:close/>
              </a:path>
              <a:path w="21701" h="94439">
                <a:moveTo>
                  <a:pt x="684" y="93309"/>
                </a:moveTo>
                <a:lnTo>
                  <a:pt x="3294" y="94208"/>
                </a:lnTo>
                <a:lnTo>
                  <a:pt x="6253" y="94439"/>
                </a:lnTo>
                <a:lnTo>
                  <a:pt x="8827" y="94439"/>
                </a:lnTo>
                <a:lnTo>
                  <a:pt x="14659" y="92444"/>
                </a:lnTo>
                <a:lnTo>
                  <a:pt x="17308" y="89701"/>
                </a:lnTo>
                <a:lnTo>
                  <a:pt x="19314" y="86194"/>
                </a:lnTo>
                <a:lnTo>
                  <a:pt x="20401" y="81622"/>
                </a:lnTo>
                <a:lnTo>
                  <a:pt x="20675" y="78628"/>
                </a:lnTo>
                <a:lnTo>
                  <a:pt x="20675" y="22443"/>
                </a:lnTo>
                <a:lnTo>
                  <a:pt x="20314" y="21488"/>
                </a:lnTo>
                <a:lnTo>
                  <a:pt x="17755" y="20754"/>
                </a:lnTo>
                <a:lnTo>
                  <a:pt x="14559" y="20754"/>
                </a:lnTo>
                <a:lnTo>
                  <a:pt x="11649" y="22443"/>
                </a:lnTo>
                <a:lnTo>
                  <a:pt x="11649" y="77558"/>
                </a:lnTo>
                <a:lnTo>
                  <a:pt x="11516" y="79593"/>
                </a:lnTo>
                <a:lnTo>
                  <a:pt x="11005" y="82271"/>
                </a:lnTo>
                <a:lnTo>
                  <a:pt x="8827" y="85637"/>
                </a:lnTo>
                <a:lnTo>
                  <a:pt x="6092" y="86577"/>
                </a:lnTo>
                <a:lnTo>
                  <a:pt x="2700" y="86426"/>
                </a:lnTo>
                <a:lnTo>
                  <a:pt x="137" y="87807"/>
                </a:lnTo>
                <a:lnTo>
                  <a:pt x="0" y="90501"/>
                </a:lnTo>
                <a:lnTo>
                  <a:pt x="684" y="93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4634492" y="6591917"/>
            <a:ext cx="42217" cy="54381"/>
          </a:xfrm>
          <a:custGeom>
            <a:avLst/>
            <a:gdLst/>
            <a:ahLst/>
            <a:cxnLst/>
            <a:rect l="l" t="t" r="r" b="b"/>
            <a:pathLst>
              <a:path w="42217" h="54381">
                <a:moveTo>
                  <a:pt x="36060" y="0"/>
                </a:moveTo>
                <a:lnTo>
                  <a:pt x="33191" y="1703"/>
                </a:lnTo>
                <a:lnTo>
                  <a:pt x="33191" y="36817"/>
                </a:lnTo>
                <a:lnTo>
                  <a:pt x="30678" y="39980"/>
                </a:lnTo>
                <a:lnTo>
                  <a:pt x="28313" y="42368"/>
                </a:lnTo>
                <a:lnTo>
                  <a:pt x="23856" y="45643"/>
                </a:lnTo>
                <a:lnTo>
                  <a:pt x="19359" y="46457"/>
                </a:lnTo>
                <a:lnTo>
                  <a:pt x="16109" y="46112"/>
                </a:lnTo>
                <a:lnTo>
                  <a:pt x="13492" y="44740"/>
                </a:lnTo>
                <a:lnTo>
                  <a:pt x="10709" y="41273"/>
                </a:lnTo>
                <a:lnTo>
                  <a:pt x="9658" y="37997"/>
                </a:lnTo>
                <a:lnTo>
                  <a:pt x="9028" y="33882"/>
                </a:lnTo>
                <a:lnTo>
                  <a:pt x="9028" y="1703"/>
                </a:lnTo>
                <a:lnTo>
                  <a:pt x="8665" y="748"/>
                </a:lnTo>
                <a:lnTo>
                  <a:pt x="6104" y="0"/>
                </a:lnTo>
                <a:lnTo>
                  <a:pt x="2912" y="0"/>
                </a:lnTo>
                <a:lnTo>
                  <a:pt x="0" y="1703"/>
                </a:lnTo>
                <a:lnTo>
                  <a:pt x="0" y="35812"/>
                </a:lnTo>
                <a:lnTo>
                  <a:pt x="298" y="38926"/>
                </a:lnTo>
                <a:lnTo>
                  <a:pt x="892" y="41464"/>
                </a:lnTo>
                <a:lnTo>
                  <a:pt x="1501" y="44016"/>
                </a:lnTo>
                <a:lnTo>
                  <a:pt x="3851" y="48157"/>
                </a:lnTo>
                <a:lnTo>
                  <a:pt x="7044" y="51598"/>
                </a:lnTo>
                <a:lnTo>
                  <a:pt x="11516" y="53823"/>
                </a:lnTo>
                <a:lnTo>
                  <a:pt x="14248" y="54381"/>
                </a:lnTo>
                <a:lnTo>
                  <a:pt x="20303" y="54381"/>
                </a:lnTo>
                <a:lnTo>
                  <a:pt x="23064" y="53657"/>
                </a:lnTo>
                <a:lnTo>
                  <a:pt x="25786" y="52210"/>
                </a:lnTo>
                <a:lnTo>
                  <a:pt x="28507" y="50749"/>
                </a:lnTo>
                <a:lnTo>
                  <a:pt x="31262" y="48463"/>
                </a:lnTo>
                <a:lnTo>
                  <a:pt x="34058" y="45302"/>
                </a:lnTo>
                <a:lnTo>
                  <a:pt x="34058" y="52221"/>
                </a:lnTo>
                <a:lnTo>
                  <a:pt x="36619" y="53618"/>
                </a:lnTo>
                <a:lnTo>
                  <a:pt x="39541" y="53618"/>
                </a:lnTo>
                <a:lnTo>
                  <a:pt x="42217" y="51930"/>
                </a:lnTo>
                <a:lnTo>
                  <a:pt x="42217" y="1703"/>
                </a:lnTo>
                <a:lnTo>
                  <a:pt x="41968" y="939"/>
                </a:lnTo>
                <a:lnTo>
                  <a:pt x="39293" y="0"/>
                </a:lnTo>
                <a:lnTo>
                  <a:pt x="3606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4693554" y="6591099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7"/>
                </a:moveTo>
                <a:lnTo>
                  <a:pt x="0" y="52744"/>
                </a:lnTo>
                <a:lnTo>
                  <a:pt x="198" y="53507"/>
                </a:lnTo>
                <a:lnTo>
                  <a:pt x="2872" y="54432"/>
                </a:lnTo>
                <a:lnTo>
                  <a:pt x="6130" y="54432"/>
                </a:lnTo>
                <a:lnTo>
                  <a:pt x="8985" y="52744"/>
                </a:lnTo>
                <a:lnTo>
                  <a:pt x="8985" y="19710"/>
                </a:lnTo>
                <a:lnTo>
                  <a:pt x="10262" y="17665"/>
                </a:lnTo>
                <a:lnTo>
                  <a:pt x="12466" y="14516"/>
                </a:lnTo>
                <a:lnTo>
                  <a:pt x="14518" y="11963"/>
                </a:lnTo>
                <a:lnTo>
                  <a:pt x="17369" y="9651"/>
                </a:lnTo>
                <a:lnTo>
                  <a:pt x="19993" y="8712"/>
                </a:lnTo>
                <a:lnTo>
                  <a:pt x="23025" y="8928"/>
                </a:lnTo>
                <a:lnTo>
                  <a:pt x="25786" y="9756"/>
                </a:lnTo>
                <a:lnTo>
                  <a:pt x="28536" y="8435"/>
                </a:lnTo>
                <a:lnTo>
                  <a:pt x="28583" y="3276"/>
                </a:lnTo>
                <a:lnTo>
                  <a:pt x="26233" y="723"/>
                </a:lnTo>
                <a:lnTo>
                  <a:pt x="23115" y="90"/>
                </a:lnTo>
                <a:lnTo>
                  <a:pt x="20450" y="0"/>
                </a:lnTo>
                <a:lnTo>
                  <a:pt x="17344" y="713"/>
                </a:lnTo>
                <a:lnTo>
                  <a:pt x="14187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58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4731480" y="6571176"/>
            <a:ext cx="11090" cy="74358"/>
          </a:xfrm>
          <a:custGeom>
            <a:avLst/>
            <a:gdLst/>
            <a:ahLst/>
            <a:cxnLst/>
            <a:rect l="l" t="t" r="r" b="b"/>
            <a:pathLst>
              <a:path w="11090" h="74358">
                <a:moveTo>
                  <a:pt x="0" y="5587"/>
                </a:moveTo>
                <a:lnTo>
                  <a:pt x="380" y="9143"/>
                </a:lnTo>
                <a:lnTo>
                  <a:pt x="3390" y="11048"/>
                </a:lnTo>
                <a:lnTo>
                  <a:pt x="7635" y="11048"/>
                </a:lnTo>
                <a:lnTo>
                  <a:pt x="10695" y="9108"/>
                </a:lnTo>
                <a:lnTo>
                  <a:pt x="11090" y="5476"/>
                </a:lnTo>
                <a:lnTo>
                  <a:pt x="10706" y="1918"/>
                </a:lnTo>
                <a:lnTo>
                  <a:pt x="7711" y="0"/>
                </a:lnTo>
                <a:lnTo>
                  <a:pt x="3451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0" h="74358">
                <a:moveTo>
                  <a:pt x="1397" y="73624"/>
                </a:moveTo>
                <a:lnTo>
                  <a:pt x="3948" y="74358"/>
                </a:lnTo>
                <a:lnTo>
                  <a:pt x="7203" y="74358"/>
                </a:lnTo>
                <a:lnTo>
                  <a:pt x="10064" y="72670"/>
                </a:lnTo>
                <a:lnTo>
                  <a:pt x="10064" y="22443"/>
                </a:lnTo>
                <a:lnTo>
                  <a:pt x="9838" y="21704"/>
                </a:lnTo>
                <a:lnTo>
                  <a:pt x="7203" y="20754"/>
                </a:lnTo>
                <a:lnTo>
                  <a:pt x="3948" y="20754"/>
                </a:lnTo>
                <a:lnTo>
                  <a:pt x="1075" y="22443"/>
                </a:lnTo>
                <a:lnTo>
                  <a:pt x="1075" y="72670"/>
                </a:lnTo>
                <a:lnTo>
                  <a:pt x="1397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4754674" y="6591103"/>
            <a:ext cx="45040" cy="55205"/>
          </a:xfrm>
          <a:custGeom>
            <a:avLst/>
            <a:gdLst/>
            <a:ahLst/>
            <a:cxnLst/>
            <a:rect l="l" t="t" r="r" b="b"/>
            <a:pathLst>
              <a:path w="45040" h="55205">
                <a:moveTo>
                  <a:pt x="44644" y="17424"/>
                </a:moveTo>
                <a:lnTo>
                  <a:pt x="43823" y="14540"/>
                </a:lnTo>
                <a:lnTo>
                  <a:pt x="42995" y="11657"/>
                </a:lnTo>
                <a:lnTo>
                  <a:pt x="39985" y="7009"/>
                </a:lnTo>
                <a:lnTo>
                  <a:pt x="36022" y="3175"/>
                </a:lnTo>
                <a:lnTo>
                  <a:pt x="33326" y="1905"/>
                </a:lnTo>
                <a:lnTo>
                  <a:pt x="30614" y="647"/>
                </a:lnTo>
                <a:lnTo>
                  <a:pt x="27349" y="0"/>
                </a:lnTo>
                <a:lnTo>
                  <a:pt x="27386" y="7199"/>
                </a:lnTo>
                <a:lnTo>
                  <a:pt x="30651" y="8582"/>
                </a:lnTo>
                <a:lnTo>
                  <a:pt x="32868" y="11339"/>
                </a:lnTo>
                <a:lnTo>
                  <a:pt x="35072" y="14083"/>
                </a:lnTo>
                <a:lnTo>
                  <a:pt x="36126" y="17881"/>
                </a:lnTo>
                <a:lnTo>
                  <a:pt x="36014" y="22720"/>
                </a:lnTo>
                <a:lnTo>
                  <a:pt x="9314" y="22720"/>
                </a:lnTo>
                <a:lnTo>
                  <a:pt x="9720" y="18719"/>
                </a:lnTo>
                <a:lnTo>
                  <a:pt x="10970" y="14958"/>
                </a:lnTo>
                <a:lnTo>
                  <a:pt x="13766" y="1930"/>
                </a:lnTo>
                <a:lnTo>
                  <a:pt x="10868" y="3211"/>
                </a:lnTo>
                <a:lnTo>
                  <a:pt x="8392" y="5054"/>
                </a:lnTo>
                <a:lnTo>
                  <a:pt x="4284" y="9853"/>
                </a:lnTo>
                <a:lnTo>
                  <a:pt x="2725" y="12776"/>
                </a:lnTo>
                <a:lnTo>
                  <a:pt x="1634" y="16217"/>
                </a:lnTo>
                <a:lnTo>
                  <a:pt x="547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3" y="36371"/>
                </a:lnTo>
                <a:lnTo>
                  <a:pt x="1584" y="39801"/>
                </a:lnTo>
                <a:lnTo>
                  <a:pt x="2635" y="43218"/>
                </a:lnTo>
                <a:lnTo>
                  <a:pt x="4198" y="46073"/>
                </a:lnTo>
                <a:lnTo>
                  <a:pt x="6264" y="48347"/>
                </a:lnTo>
                <a:lnTo>
                  <a:pt x="10868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6" y="55205"/>
                </a:lnTo>
                <a:lnTo>
                  <a:pt x="28995" y="55026"/>
                </a:lnTo>
                <a:lnTo>
                  <a:pt x="33091" y="54316"/>
                </a:lnTo>
                <a:lnTo>
                  <a:pt x="36443" y="53478"/>
                </a:lnTo>
                <a:lnTo>
                  <a:pt x="40259" y="52095"/>
                </a:lnTo>
                <a:lnTo>
                  <a:pt x="42844" y="49428"/>
                </a:lnTo>
                <a:lnTo>
                  <a:pt x="42974" y="46824"/>
                </a:lnTo>
                <a:lnTo>
                  <a:pt x="42189" y="44132"/>
                </a:lnTo>
                <a:lnTo>
                  <a:pt x="39564" y="44510"/>
                </a:lnTo>
                <a:lnTo>
                  <a:pt x="36273" y="45821"/>
                </a:lnTo>
                <a:lnTo>
                  <a:pt x="33379" y="46746"/>
                </a:lnTo>
                <a:lnTo>
                  <a:pt x="29725" y="47523"/>
                </a:lnTo>
                <a:lnTo>
                  <a:pt x="25326" y="47725"/>
                </a:lnTo>
                <a:lnTo>
                  <a:pt x="22359" y="47725"/>
                </a:lnTo>
                <a:lnTo>
                  <a:pt x="17828" y="46429"/>
                </a:lnTo>
                <a:lnTo>
                  <a:pt x="14127" y="44359"/>
                </a:lnTo>
                <a:lnTo>
                  <a:pt x="11574" y="41159"/>
                </a:lnTo>
                <a:lnTo>
                  <a:pt x="10126" y="37007"/>
                </a:lnTo>
                <a:lnTo>
                  <a:pt x="9314" y="32270"/>
                </a:lnTo>
                <a:lnTo>
                  <a:pt x="9314" y="29462"/>
                </a:lnTo>
                <a:lnTo>
                  <a:pt x="41548" y="29462"/>
                </a:lnTo>
                <a:lnTo>
                  <a:pt x="43985" y="28548"/>
                </a:lnTo>
                <a:lnTo>
                  <a:pt x="45040" y="25448"/>
                </a:lnTo>
                <a:lnTo>
                  <a:pt x="45040" y="20509"/>
                </a:lnTo>
                <a:lnTo>
                  <a:pt x="44644" y="17424"/>
                </a:lnTo>
                <a:close/>
              </a:path>
              <a:path w="45040" h="55205">
                <a:moveTo>
                  <a:pt x="10970" y="14958"/>
                </a:moveTo>
                <a:lnTo>
                  <a:pt x="12974" y="11887"/>
                </a:lnTo>
                <a:lnTo>
                  <a:pt x="15513" y="9345"/>
                </a:lnTo>
                <a:lnTo>
                  <a:pt x="18868" y="7642"/>
                </a:lnTo>
                <a:lnTo>
                  <a:pt x="23040" y="7199"/>
                </a:lnTo>
                <a:lnTo>
                  <a:pt x="27386" y="7199"/>
                </a:lnTo>
                <a:lnTo>
                  <a:pt x="27349" y="0"/>
                </a:lnTo>
                <a:lnTo>
                  <a:pt x="19904" y="0"/>
                </a:lnTo>
                <a:lnTo>
                  <a:pt x="16678" y="647"/>
                </a:lnTo>
                <a:lnTo>
                  <a:pt x="13766" y="1930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4809726" y="6591103"/>
            <a:ext cx="34660" cy="55205"/>
          </a:xfrm>
          <a:custGeom>
            <a:avLst/>
            <a:gdLst/>
            <a:ahLst/>
            <a:cxnLst/>
            <a:rect l="l" t="t" r="r" b="b"/>
            <a:pathLst>
              <a:path w="34660" h="55205">
                <a:moveTo>
                  <a:pt x="2264" y="20664"/>
                </a:moveTo>
                <a:lnTo>
                  <a:pt x="3912" y="23634"/>
                </a:lnTo>
                <a:lnTo>
                  <a:pt x="7538" y="26910"/>
                </a:lnTo>
                <a:lnTo>
                  <a:pt x="10482" y="28512"/>
                </a:lnTo>
                <a:lnTo>
                  <a:pt x="13528" y="29858"/>
                </a:lnTo>
                <a:lnTo>
                  <a:pt x="16563" y="31101"/>
                </a:lnTo>
                <a:lnTo>
                  <a:pt x="19461" y="32259"/>
                </a:lnTo>
                <a:lnTo>
                  <a:pt x="23089" y="34405"/>
                </a:lnTo>
                <a:lnTo>
                  <a:pt x="25440" y="37199"/>
                </a:lnTo>
                <a:lnTo>
                  <a:pt x="25786" y="39801"/>
                </a:lnTo>
                <a:lnTo>
                  <a:pt x="25552" y="42368"/>
                </a:lnTo>
                <a:lnTo>
                  <a:pt x="22964" y="45845"/>
                </a:lnTo>
                <a:lnTo>
                  <a:pt x="19759" y="47318"/>
                </a:lnTo>
                <a:lnTo>
                  <a:pt x="17142" y="47829"/>
                </a:lnTo>
                <a:lnTo>
                  <a:pt x="13592" y="47829"/>
                </a:lnTo>
                <a:lnTo>
                  <a:pt x="10223" y="47077"/>
                </a:lnTo>
                <a:lnTo>
                  <a:pt x="6177" y="45439"/>
                </a:lnTo>
                <a:lnTo>
                  <a:pt x="3304" y="43790"/>
                </a:lnTo>
                <a:lnTo>
                  <a:pt x="284" y="44171"/>
                </a:lnTo>
                <a:lnTo>
                  <a:pt x="0" y="46824"/>
                </a:lnTo>
                <a:lnTo>
                  <a:pt x="457" y="50227"/>
                </a:lnTo>
                <a:lnTo>
                  <a:pt x="3045" y="52387"/>
                </a:lnTo>
                <a:lnTo>
                  <a:pt x="6228" y="53719"/>
                </a:lnTo>
                <a:lnTo>
                  <a:pt x="8902" y="54508"/>
                </a:lnTo>
                <a:lnTo>
                  <a:pt x="12056" y="55065"/>
                </a:lnTo>
                <a:lnTo>
                  <a:pt x="15450" y="55205"/>
                </a:lnTo>
                <a:lnTo>
                  <a:pt x="18284" y="55205"/>
                </a:lnTo>
                <a:lnTo>
                  <a:pt x="20886" y="54838"/>
                </a:lnTo>
                <a:lnTo>
                  <a:pt x="23237" y="54140"/>
                </a:lnTo>
                <a:lnTo>
                  <a:pt x="27630" y="52401"/>
                </a:lnTo>
                <a:lnTo>
                  <a:pt x="31034" y="49644"/>
                </a:lnTo>
                <a:lnTo>
                  <a:pt x="33274" y="45935"/>
                </a:lnTo>
                <a:lnTo>
                  <a:pt x="34660" y="41644"/>
                </a:lnTo>
                <a:lnTo>
                  <a:pt x="34660" y="36917"/>
                </a:lnTo>
                <a:lnTo>
                  <a:pt x="33599" y="33491"/>
                </a:lnTo>
                <a:lnTo>
                  <a:pt x="31953" y="30581"/>
                </a:lnTo>
                <a:lnTo>
                  <a:pt x="28299" y="27406"/>
                </a:lnTo>
                <a:lnTo>
                  <a:pt x="25293" y="25844"/>
                </a:lnTo>
                <a:lnTo>
                  <a:pt x="22233" y="24512"/>
                </a:lnTo>
                <a:lnTo>
                  <a:pt x="19176" y="23266"/>
                </a:lnTo>
                <a:lnTo>
                  <a:pt x="16203" y="22071"/>
                </a:lnTo>
                <a:lnTo>
                  <a:pt x="12548" y="19914"/>
                </a:lnTo>
                <a:lnTo>
                  <a:pt x="10166" y="17082"/>
                </a:lnTo>
                <a:lnTo>
                  <a:pt x="9791" y="14414"/>
                </a:lnTo>
                <a:lnTo>
                  <a:pt x="10360" y="11506"/>
                </a:lnTo>
                <a:lnTo>
                  <a:pt x="12790" y="8535"/>
                </a:lnTo>
                <a:lnTo>
                  <a:pt x="16066" y="7326"/>
                </a:lnTo>
                <a:lnTo>
                  <a:pt x="18928" y="7138"/>
                </a:lnTo>
                <a:lnTo>
                  <a:pt x="22147" y="7354"/>
                </a:lnTo>
                <a:lnTo>
                  <a:pt x="25958" y="8611"/>
                </a:lnTo>
                <a:lnTo>
                  <a:pt x="29329" y="10389"/>
                </a:lnTo>
                <a:lnTo>
                  <a:pt x="32125" y="8561"/>
                </a:lnTo>
                <a:lnTo>
                  <a:pt x="32076" y="5868"/>
                </a:lnTo>
                <a:lnTo>
                  <a:pt x="30502" y="2998"/>
                </a:lnTo>
                <a:lnTo>
                  <a:pt x="27557" y="1512"/>
                </a:lnTo>
                <a:lnTo>
                  <a:pt x="24263" y="572"/>
                </a:lnTo>
                <a:lnTo>
                  <a:pt x="21649" y="125"/>
                </a:lnTo>
                <a:lnTo>
                  <a:pt x="16066" y="0"/>
                </a:lnTo>
                <a:lnTo>
                  <a:pt x="13470" y="417"/>
                </a:lnTo>
                <a:lnTo>
                  <a:pt x="11228" y="1231"/>
                </a:lnTo>
                <a:lnTo>
                  <a:pt x="7142" y="3135"/>
                </a:lnTo>
                <a:lnTo>
                  <a:pt x="4171" y="5853"/>
                </a:lnTo>
                <a:lnTo>
                  <a:pt x="2315" y="9234"/>
                </a:lnTo>
                <a:lnTo>
                  <a:pt x="1202" y="12927"/>
                </a:lnTo>
                <a:lnTo>
                  <a:pt x="1202" y="17132"/>
                </a:lnTo>
                <a:lnTo>
                  <a:pt x="2264" y="20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4879903" y="6569675"/>
            <a:ext cx="22137" cy="76565"/>
          </a:xfrm>
          <a:custGeom>
            <a:avLst/>
            <a:gdLst/>
            <a:ahLst/>
            <a:cxnLst/>
            <a:rect l="l" t="t" r="r" b="b"/>
            <a:pathLst>
              <a:path w="22137" h="76565">
                <a:moveTo>
                  <a:pt x="19314" y="41249"/>
                </a:moveTo>
                <a:lnTo>
                  <a:pt x="22137" y="44715"/>
                </a:lnTo>
                <a:lnTo>
                  <a:pt x="19786" y="26730"/>
                </a:lnTo>
                <a:lnTo>
                  <a:pt x="17720" y="23073"/>
                </a:lnTo>
                <a:lnTo>
                  <a:pt x="16456" y="19810"/>
                </a:lnTo>
                <a:lnTo>
                  <a:pt x="19314" y="41249"/>
                </a:lnTo>
                <a:close/>
              </a:path>
              <a:path w="22137" h="76565">
                <a:moveTo>
                  <a:pt x="55177" y="63968"/>
                </a:moveTo>
                <a:lnTo>
                  <a:pt x="52118" y="61506"/>
                </a:lnTo>
                <a:lnTo>
                  <a:pt x="54202" y="58392"/>
                </a:lnTo>
                <a:lnTo>
                  <a:pt x="55984" y="54900"/>
                </a:lnTo>
                <a:lnTo>
                  <a:pt x="57320" y="51153"/>
                </a:lnTo>
                <a:lnTo>
                  <a:pt x="58381" y="47268"/>
                </a:lnTo>
                <a:lnTo>
                  <a:pt x="59076" y="43254"/>
                </a:lnTo>
                <a:lnTo>
                  <a:pt x="59239" y="39128"/>
                </a:lnTo>
                <a:lnTo>
                  <a:pt x="58842" y="36306"/>
                </a:lnTo>
                <a:lnTo>
                  <a:pt x="56268" y="35686"/>
                </a:lnTo>
                <a:lnTo>
                  <a:pt x="53146" y="35698"/>
                </a:lnTo>
                <a:lnTo>
                  <a:pt x="50486" y="37666"/>
                </a:lnTo>
                <a:lnTo>
                  <a:pt x="50486" y="41210"/>
                </a:lnTo>
                <a:lnTo>
                  <a:pt x="50166" y="44193"/>
                </a:lnTo>
                <a:lnTo>
                  <a:pt x="49618" y="47153"/>
                </a:lnTo>
                <a:lnTo>
                  <a:pt x="48755" y="50011"/>
                </a:lnTo>
                <a:lnTo>
                  <a:pt x="47664" y="52654"/>
                </a:lnTo>
                <a:lnTo>
                  <a:pt x="45709" y="56095"/>
                </a:lnTo>
                <a:lnTo>
                  <a:pt x="42491" y="53046"/>
                </a:lnTo>
                <a:lnTo>
                  <a:pt x="39183" y="49806"/>
                </a:lnTo>
                <a:lnTo>
                  <a:pt x="35989" y="46494"/>
                </a:lnTo>
                <a:lnTo>
                  <a:pt x="32896" y="43153"/>
                </a:lnTo>
                <a:lnTo>
                  <a:pt x="29999" y="39838"/>
                </a:lnTo>
                <a:lnTo>
                  <a:pt x="27421" y="36727"/>
                </a:lnTo>
                <a:lnTo>
                  <a:pt x="25369" y="48323"/>
                </a:lnTo>
                <a:lnTo>
                  <a:pt x="28771" y="51955"/>
                </a:lnTo>
                <a:lnTo>
                  <a:pt x="32325" y="55599"/>
                </a:lnTo>
                <a:lnTo>
                  <a:pt x="36065" y="59206"/>
                </a:lnTo>
                <a:lnTo>
                  <a:pt x="39827" y="62622"/>
                </a:lnTo>
                <a:lnTo>
                  <a:pt x="36609" y="65049"/>
                </a:lnTo>
                <a:lnTo>
                  <a:pt x="32943" y="67003"/>
                </a:lnTo>
                <a:lnTo>
                  <a:pt x="30294" y="67967"/>
                </a:lnTo>
                <a:lnTo>
                  <a:pt x="27472" y="68605"/>
                </a:lnTo>
                <a:lnTo>
                  <a:pt x="24537" y="68756"/>
                </a:lnTo>
                <a:lnTo>
                  <a:pt x="19959" y="68425"/>
                </a:lnTo>
                <a:lnTo>
                  <a:pt x="16268" y="67129"/>
                </a:lnTo>
                <a:lnTo>
                  <a:pt x="13496" y="65049"/>
                </a:lnTo>
                <a:lnTo>
                  <a:pt x="11329" y="62496"/>
                </a:lnTo>
                <a:lnTo>
                  <a:pt x="10066" y="59296"/>
                </a:lnTo>
                <a:lnTo>
                  <a:pt x="9471" y="73444"/>
                </a:lnTo>
                <a:lnTo>
                  <a:pt x="12950" y="74966"/>
                </a:lnTo>
                <a:lnTo>
                  <a:pt x="16888" y="75957"/>
                </a:lnTo>
                <a:lnTo>
                  <a:pt x="21107" y="76565"/>
                </a:lnTo>
                <a:lnTo>
                  <a:pt x="25826" y="76565"/>
                </a:lnTo>
                <a:lnTo>
                  <a:pt x="30168" y="75932"/>
                </a:lnTo>
                <a:lnTo>
                  <a:pt x="34258" y="74902"/>
                </a:lnTo>
                <a:lnTo>
                  <a:pt x="38059" y="73379"/>
                </a:lnTo>
                <a:lnTo>
                  <a:pt x="41548" y="71385"/>
                </a:lnTo>
                <a:lnTo>
                  <a:pt x="44827" y="69138"/>
                </a:lnTo>
                <a:lnTo>
                  <a:pt x="48417" y="69580"/>
                </a:lnTo>
                <a:lnTo>
                  <a:pt x="51771" y="72097"/>
                </a:lnTo>
                <a:lnTo>
                  <a:pt x="55821" y="74750"/>
                </a:lnTo>
                <a:lnTo>
                  <a:pt x="58868" y="76122"/>
                </a:lnTo>
                <a:lnTo>
                  <a:pt x="62208" y="76514"/>
                </a:lnTo>
                <a:lnTo>
                  <a:pt x="65351" y="74394"/>
                </a:lnTo>
                <a:lnTo>
                  <a:pt x="65441" y="71601"/>
                </a:lnTo>
                <a:lnTo>
                  <a:pt x="64354" y="68440"/>
                </a:lnTo>
                <a:lnTo>
                  <a:pt x="61614" y="68209"/>
                </a:lnTo>
                <a:lnTo>
                  <a:pt x="58633" y="66470"/>
                </a:lnTo>
                <a:lnTo>
                  <a:pt x="55177" y="63968"/>
                </a:lnTo>
                <a:close/>
              </a:path>
              <a:path w="22137" h="76565">
                <a:moveTo>
                  <a:pt x="38106" y="1764"/>
                </a:moveTo>
                <a:lnTo>
                  <a:pt x="33426" y="353"/>
                </a:lnTo>
                <a:lnTo>
                  <a:pt x="30669" y="0"/>
                </a:lnTo>
                <a:lnTo>
                  <a:pt x="23695" y="0"/>
                </a:lnTo>
                <a:lnTo>
                  <a:pt x="20491" y="482"/>
                </a:lnTo>
                <a:lnTo>
                  <a:pt x="17852" y="1422"/>
                </a:lnTo>
                <a:lnTo>
                  <a:pt x="15203" y="2372"/>
                </a:lnTo>
                <a:lnTo>
                  <a:pt x="11343" y="5281"/>
                </a:lnTo>
                <a:lnTo>
                  <a:pt x="8435" y="8749"/>
                </a:lnTo>
                <a:lnTo>
                  <a:pt x="6908" y="12952"/>
                </a:lnTo>
                <a:lnTo>
                  <a:pt x="6523" y="17475"/>
                </a:lnTo>
                <a:lnTo>
                  <a:pt x="6675" y="20063"/>
                </a:lnTo>
                <a:lnTo>
                  <a:pt x="7258" y="22630"/>
                </a:lnTo>
                <a:lnTo>
                  <a:pt x="8409" y="25398"/>
                </a:lnTo>
                <a:lnTo>
                  <a:pt x="9932" y="28332"/>
                </a:lnTo>
                <a:lnTo>
                  <a:pt x="11998" y="31609"/>
                </a:lnTo>
                <a:lnTo>
                  <a:pt x="14698" y="35445"/>
                </a:lnTo>
                <a:lnTo>
                  <a:pt x="12049" y="37083"/>
                </a:lnTo>
                <a:lnTo>
                  <a:pt x="9781" y="38696"/>
                </a:lnTo>
                <a:lnTo>
                  <a:pt x="6045" y="41932"/>
                </a:lnTo>
                <a:lnTo>
                  <a:pt x="3380" y="45349"/>
                </a:lnTo>
                <a:lnTo>
                  <a:pt x="1350" y="48855"/>
                </a:lnTo>
                <a:lnTo>
                  <a:pt x="274" y="52538"/>
                </a:lnTo>
                <a:lnTo>
                  <a:pt x="0" y="56537"/>
                </a:lnTo>
                <a:lnTo>
                  <a:pt x="0" y="58658"/>
                </a:lnTo>
                <a:lnTo>
                  <a:pt x="792" y="62457"/>
                </a:lnTo>
                <a:lnTo>
                  <a:pt x="2056" y="65923"/>
                </a:lnTo>
                <a:lnTo>
                  <a:pt x="3978" y="68858"/>
                </a:lnTo>
                <a:lnTo>
                  <a:pt x="6523" y="71334"/>
                </a:lnTo>
                <a:lnTo>
                  <a:pt x="9471" y="73444"/>
                </a:lnTo>
                <a:lnTo>
                  <a:pt x="10066" y="59296"/>
                </a:lnTo>
                <a:lnTo>
                  <a:pt x="9730" y="55587"/>
                </a:lnTo>
                <a:lnTo>
                  <a:pt x="9730" y="54292"/>
                </a:lnTo>
                <a:lnTo>
                  <a:pt x="10558" y="50659"/>
                </a:lnTo>
                <a:lnTo>
                  <a:pt x="12581" y="47142"/>
                </a:lnTo>
                <a:lnTo>
                  <a:pt x="15984" y="43610"/>
                </a:lnTo>
                <a:lnTo>
                  <a:pt x="19314" y="41249"/>
                </a:lnTo>
                <a:lnTo>
                  <a:pt x="16456" y="19810"/>
                </a:lnTo>
                <a:lnTo>
                  <a:pt x="16045" y="16737"/>
                </a:lnTo>
                <a:lnTo>
                  <a:pt x="16650" y="13295"/>
                </a:lnTo>
                <a:lnTo>
                  <a:pt x="18522" y="10350"/>
                </a:lnTo>
                <a:lnTo>
                  <a:pt x="21791" y="8341"/>
                </a:lnTo>
                <a:lnTo>
                  <a:pt x="24735" y="7581"/>
                </a:lnTo>
                <a:lnTo>
                  <a:pt x="28440" y="7581"/>
                </a:lnTo>
                <a:lnTo>
                  <a:pt x="32501" y="8698"/>
                </a:lnTo>
                <a:lnTo>
                  <a:pt x="35223" y="10833"/>
                </a:lnTo>
                <a:lnTo>
                  <a:pt x="36583" y="13688"/>
                </a:lnTo>
                <a:lnTo>
                  <a:pt x="36781" y="17129"/>
                </a:lnTo>
                <a:lnTo>
                  <a:pt x="35557" y="20775"/>
                </a:lnTo>
                <a:lnTo>
                  <a:pt x="32584" y="24358"/>
                </a:lnTo>
                <a:lnTo>
                  <a:pt x="29354" y="26870"/>
                </a:lnTo>
                <a:lnTo>
                  <a:pt x="25330" y="29563"/>
                </a:lnTo>
                <a:lnTo>
                  <a:pt x="22680" y="31089"/>
                </a:lnTo>
                <a:lnTo>
                  <a:pt x="21553" y="29488"/>
                </a:lnTo>
                <a:lnTo>
                  <a:pt x="19786" y="26730"/>
                </a:lnTo>
                <a:lnTo>
                  <a:pt x="22137" y="44715"/>
                </a:lnTo>
                <a:lnTo>
                  <a:pt x="25369" y="48323"/>
                </a:lnTo>
                <a:lnTo>
                  <a:pt x="27421" y="36727"/>
                </a:lnTo>
                <a:lnTo>
                  <a:pt x="30791" y="34874"/>
                </a:lnTo>
                <a:lnTo>
                  <a:pt x="33675" y="33080"/>
                </a:lnTo>
                <a:lnTo>
                  <a:pt x="38430" y="29704"/>
                </a:lnTo>
                <a:lnTo>
                  <a:pt x="41893" y="26287"/>
                </a:lnTo>
                <a:lnTo>
                  <a:pt x="44518" y="22820"/>
                </a:lnTo>
                <a:lnTo>
                  <a:pt x="45892" y="19163"/>
                </a:lnTo>
                <a:lnTo>
                  <a:pt x="46241" y="14947"/>
                </a:lnTo>
                <a:lnTo>
                  <a:pt x="45857" y="10642"/>
                </a:lnTo>
                <a:lnTo>
                  <a:pt x="44298" y="6944"/>
                </a:lnTo>
                <a:lnTo>
                  <a:pt x="41583" y="4075"/>
                </a:lnTo>
                <a:lnTo>
                  <a:pt x="38106" y="17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4980442" y="6591095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85" y="36118"/>
                </a:lnTo>
                <a:lnTo>
                  <a:pt x="1464" y="39474"/>
                </a:lnTo>
                <a:lnTo>
                  <a:pt x="2439" y="42811"/>
                </a:lnTo>
                <a:lnTo>
                  <a:pt x="3926" y="45670"/>
                </a:lnTo>
                <a:lnTo>
                  <a:pt x="5922" y="48005"/>
                </a:lnTo>
                <a:lnTo>
                  <a:pt x="10425" y="52146"/>
                </a:lnTo>
                <a:lnTo>
                  <a:pt x="9546" y="32804"/>
                </a:lnTo>
                <a:lnTo>
                  <a:pt x="9301" y="30225"/>
                </a:lnTo>
                <a:lnTo>
                  <a:pt x="9301" y="24613"/>
                </a:lnTo>
                <a:lnTo>
                  <a:pt x="9593" y="21970"/>
                </a:lnTo>
                <a:lnTo>
                  <a:pt x="10201" y="19545"/>
                </a:lnTo>
                <a:lnTo>
                  <a:pt x="11724" y="15038"/>
                </a:lnTo>
                <a:lnTo>
                  <a:pt x="14212" y="11506"/>
                </a:lnTo>
                <a:lnTo>
                  <a:pt x="17729" y="9159"/>
                </a:lnTo>
                <a:lnTo>
                  <a:pt x="21941" y="7722"/>
                </a:lnTo>
                <a:lnTo>
                  <a:pt x="27510" y="7722"/>
                </a:lnTo>
                <a:lnTo>
                  <a:pt x="29922" y="8244"/>
                </a:lnTo>
                <a:lnTo>
                  <a:pt x="33795" y="10364"/>
                </a:lnTo>
                <a:lnTo>
                  <a:pt x="36470" y="13627"/>
                </a:lnTo>
                <a:lnTo>
                  <a:pt x="38414" y="17579"/>
                </a:lnTo>
                <a:lnTo>
                  <a:pt x="39405" y="22418"/>
                </a:lnTo>
                <a:lnTo>
                  <a:pt x="39653" y="24980"/>
                </a:lnTo>
                <a:lnTo>
                  <a:pt x="39653" y="30596"/>
                </a:lnTo>
                <a:lnTo>
                  <a:pt x="39368" y="33249"/>
                </a:lnTo>
                <a:lnTo>
                  <a:pt x="38789" y="35676"/>
                </a:lnTo>
                <a:lnTo>
                  <a:pt x="37277" y="40172"/>
                </a:lnTo>
                <a:lnTo>
                  <a:pt x="34786" y="43675"/>
                </a:lnTo>
                <a:lnTo>
                  <a:pt x="31262" y="45986"/>
                </a:lnTo>
                <a:lnTo>
                  <a:pt x="27028" y="47459"/>
                </a:lnTo>
                <a:lnTo>
                  <a:pt x="21506" y="47459"/>
                </a:lnTo>
                <a:lnTo>
                  <a:pt x="19090" y="46926"/>
                </a:lnTo>
                <a:lnTo>
                  <a:pt x="15205" y="44805"/>
                </a:lnTo>
                <a:lnTo>
                  <a:pt x="12517" y="41569"/>
                </a:lnTo>
                <a:lnTo>
                  <a:pt x="13409" y="53352"/>
                </a:lnTo>
                <a:lnTo>
                  <a:pt x="16394" y="54598"/>
                </a:lnTo>
                <a:lnTo>
                  <a:pt x="19907" y="55206"/>
                </a:lnTo>
                <a:lnTo>
                  <a:pt x="28068" y="55206"/>
                </a:lnTo>
                <a:lnTo>
                  <a:pt x="31697" y="54508"/>
                </a:lnTo>
                <a:lnTo>
                  <a:pt x="34839" y="53111"/>
                </a:lnTo>
                <a:lnTo>
                  <a:pt x="37969" y="51728"/>
                </a:lnTo>
                <a:lnTo>
                  <a:pt x="40582" y="49773"/>
                </a:lnTo>
                <a:lnTo>
                  <a:pt x="44754" y="44795"/>
                </a:lnTo>
                <a:lnTo>
                  <a:pt x="46324" y="41822"/>
                </a:lnTo>
                <a:lnTo>
                  <a:pt x="47378" y="38380"/>
                </a:lnTo>
                <a:lnTo>
                  <a:pt x="48430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55" y="19102"/>
                </a:lnTo>
                <a:lnTo>
                  <a:pt x="47464" y="15761"/>
                </a:lnTo>
                <a:lnTo>
                  <a:pt x="46460" y="12409"/>
                </a:lnTo>
                <a:lnTo>
                  <a:pt x="44978" y="9551"/>
                </a:lnTo>
                <a:lnTo>
                  <a:pt x="42983" y="7214"/>
                </a:lnTo>
                <a:lnTo>
                  <a:pt x="38491" y="3086"/>
                </a:lnTo>
                <a:lnTo>
                  <a:pt x="35495" y="1854"/>
                </a:lnTo>
                <a:lnTo>
                  <a:pt x="32500" y="623"/>
                </a:lnTo>
                <a:lnTo>
                  <a:pt x="28994" y="0"/>
                </a:lnTo>
                <a:lnTo>
                  <a:pt x="20800" y="0"/>
                </a:lnTo>
                <a:lnTo>
                  <a:pt x="17160" y="698"/>
                </a:lnTo>
                <a:lnTo>
                  <a:pt x="14039" y="2070"/>
                </a:lnTo>
                <a:lnTo>
                  <a:pt x="10922" y="3456"/>
                </a:lnTo>
                <a:lnTo>
                  <a:pt x="8312" y="5386"/>
                </a:lnTo>
                <a:lnTo>
                  <a:pt x="4138" y="10375"/>
                </a:lnTo>
                <a:lnTo>
                  <a:pt x="2592" y="13334"/>
                </a:lnTo>
                <a:lnTo>
                  <a:pt x="1546" y="16790"/>
                </a:lnTo>
                <a:lnTo>
                  <a:pt x="510" y="20218"/>
                </a:lnTo>
                <a:lnTo>
                  <a:pt x="0" y="23991"/>
                </a:lnTo>
                <a:lnTo>
                  <a:pt x="0" y="28080"/>
                </a:lnTo>
                <a:close/>
              </a:path>
              <a:path w="48963" h="55206">
                <a:moveTo>
                  <a:pt x="10525" y="37645"/>
                </a:moveTo>
                <a:lnTo>
                  <a:pt x="9546" y="32804"/>
                </a:lnTo>
                <a:lnTo>
                  <a:pt x="10425" y="52146"/>
                </a:lnTo>
                <a:lnTo>
                  <a:pt x="13409" y="53352"/>
                </a:lnTo>
                <a:lnTo>
                  <a:pt x="12517" y="41569"/>
                </a:lnTo>
                <a:lnTo>
                  <a:pt x="10525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5039246" y="6591160"/>
            <a:ext cx="38624" cy="55145"/>
          </a:xfrm>
          <a:custGeom>
            <a:avLst/>
            <a:gdLst/>
            <a:ahLst/>
            <a:cxnLst/>
            <a:rect l="l" t="t" r="r" b="b"/>
            <a:pathLst>
              <a:path w="38624" h="55145">
                <a:moveTo>
                  <a:pt x="9645" y="33757"/>
                </a:moveTo>
                <a:lnTo>
                  <a:pt x="9357" y="30924"/>
                </a:lnTo>
                <a:lnTo>
                  <a:pt x="9357" y="21211"/>
                </a:lnTo>
                <a:lnTo>
                  <a:pt x="10509" y="16268"/>
                </a:lnTo>
                <a:lnTo>
                  <a:pt x="12816" y="12867"/>
                </a:lnTo>
                <a:lnTo>
                  <a:pt x="15116" y="9461"/>
                </a:lnTo>
                <a:lnTo>
                  <a:pt x="18421" y="7748"/>
                </a:lnTo>
                <a:lnTo>
                  <a:pt x="24847" y="7748"/>
                </a:lnTo>
                <a:lnTo>
                  <a:pt x="28202" y="8686"/>
                </a:lnTo>
                <a:lnTo>
                  <a:pt x="32152" y="10721"/>
                </a:lnTo>
                <a:lnTo>
                  <a:pt x="35543" y="13374"/>
                </a:lnTo>
                <a:lnTo>
                  <a:pt x="38404" y="11229"/>
                </a:lnTo>
                <a:lnTo>
                  <a:pt x="38376" y="8547"/>
                </a:lnTo>
                <a:lnTo>
                  <a:pt x="37562" y="5717"/>
                </a:lnTo>
                <a:lnTo>
                  <a:pt x="34737" y="3290"/>
                </a:lnTo>
                <a:lnTo>
                  <a:pt x="31446" y="1628"/>
                </a:lnTo>
                <a:lnTo>
                  <a:pt x="28858" y="749"/>
                </a:lnTo>
                <a:lnTo>
                  <a:pt x="25924" y="154"/>
                </a:lnTo>
                <a:lnTo>
                  <a:pt x="22853" y="0"/>
                </a:lnTo>
                <a:lnTo>
                  <a:pt x="19624" y="0"/>
                </a:lnTo>
                <a:lnTo>
                  <a:pt x="16614" y="547"/>
                </a:lnTo>
                <a:lnTo>
                  <a:pt x="13839" y="1653"/>
                </a:lnTo>
                <a:lnTo>
                  <a:pt x="11066" y="2743"/>
                </a:lnTo>
                <a:lnTo>
                  <a:pt x="8651" y="4432"/>
                </a:lnTo>
                <a:lnTo>
                  <a:pt x="4558" y="8968"/>
                </a:lnTo>
                <a:lnTo>
                  <a:pt x="2934" y="11887"/>
                </a:lnTo>
                <a:lnTo>
                  <a:pt x="1757" y="15430"/>
                </a:lnTo>
                <a:lnTo>
                  <a:pt x="580" y="18986"/>
                </a:lnTo>
                <a:lnTo>
                  <a:pt x="0" y="23242"/>
                </a:lnTo>
                <a:lnTo>
                  <a:pt x="0" y="32537"/>
                </a:lnTo>
                <a:lnTo>
                  <a:pt x="468" y="36375"/>
                </a:lnTo>
                <a:lnTo>
                  <a:pt x="1437" y="39715"/>
                </a:lnTo>
                <a:lnTo>
                  <a:pt x="2387" y="43042"/>
                </a:lnTo>
                <a:lnTo>
                  <a:pt x="3798" y="45847"/>
                </a:lnTo>
                <a:lnTo>
                  <a:pt x="5634" y="48133"/>
                </a:lnTo>
                <a:lnTo>
                  <a:pt x="9732" y="52171"/>
                </a:lnTo>
                <a:lnTo>
                  <a:pt x="12453" y="53352"/>
                </a:lnTo>
                <a:lnTo>
                  <a:pt x="15167" y="54547"/>
                </a:lnTo>
                <a:lnTo>
                  <a:pt x="18285" y="55145"/>
                </a:lnTo>
                <a:lnTo>
                  <a:pt x="23512" y="55145"/>
                </a:lnTo>
                <a:lnTo>
                  <a:pt x="26762" y="54637"/>
                </a:lnTo>
                <a:lnTo>
                  <a:pt x="29833" y="53860"/>
                </a:lnTo>
                <a:lnTo>
                  <a:pt x="32558" y="52783"/>
                </a:lnTo>
                <a:lnTo>
                  <a:pt x="35949" y="50800"/>
                </a:lnTo>
                <a:lnTo>
                  <a:pt x="38365" y="47866"/>
                </a:lnTo>
                <a:lnTo>
                  <a:pt x="38624" y="45036"/>
                </a:lnTo>
                <a:lnTo>
                  <a:pt x="38585" y="43665"/>
                </a:lnTo>
                <a:lnTo>
                  <a:pt x="36720" y="40792"/>
                </a:lnTo>
                <a:lnTo>
                  <a:pt x="33585" y="43157"/>
                </a:lnTo>
                <a:lnTo>
                  <a:pt x="29959" y="45479"/>
                </a:lnTo>
                <a:lnTo>
                  <a:pt x="26842" y="46826"/>
                </a:lnTo>
                <a:lnTo>
                  <a:pt x="22953" y="47167"/>
                </a:lnTo>
                <a:lnTo>
                  <a:pt x="18842" y="46761"/>
                </a:lnTo>
                <a:lnTo>
                  <a:pt x="15473" y="45162"/>
                </a:lnTo>
                <a:lnTo>
                  <a:pt x="12889" y="42303"/>
                </a:lnTo>
                <a:lnTo>
                  <a:pt x="10858" y="38635"/>
                </a:lnTo>
                <a:lnTo>
                  <a:pt x="9645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5086285" y="6591160"/>
            <a:ext cx="38628" cy="55145"/>
          </a:xfrm>
          <a:custGeom>
            <a:avLst/>
            <a:gdLst/>
            <a:ahLst/>
            <a:cxnLst/>
            <a:rect l="l" t="t" r="r" b="b"/>
            <a:pathLst>
              <a:path w="38628" h="55145">
                <a:moveTo>
                  <a:pt x="9658" y="33757"/>
                </a:moveTo>
                <a:lnTo>
                  <a:pt x="9359" y="30924"/>
                </a:lnTo>
                <a:lnTo>
                  <a:pt x="9359" y="21211"/>
                </a:lnTo>
                <a:lnTo>
                  <a:pt x="10511" y="16268"/>
                </a:lnTo>
                <a:lnTo>
                  <a:pt x="12811" y="12867"/>
                </a:lnTo>
                <a:lnTo>
                  <a:pt x="15119" y="9461"/>
                </a:lnTo>
                <a:lnTo>
                  <a:pt x="18425" y="7748"/>
                </a:lnTo>
                <a:lnTo>
                  <a:pt x="24847" y="7748"/>
                </a:lnTo>
                <a:lnTo>
                  <a:pt x="28205" y="8686"/>
                </a:lnTo>
                <a:lnTo>
                  <a:pt x="32151" y="10721"/>
                </a:lnTo>
                <a:lnTo>
                  <a:pt x="35557" y="13374"/>
                </a:lnTo>
                <a:lnTo>
                  <a:pt x="38400" y="11229"/>
                </a:lnTo>
                <a:lnTo>
                  <a:pt x="38379" y="8547"/>
                </a:lnTo>
                <a:lnTo>
                  <a:pt x="37562" y="5717"/>
                </a:lnTo>
                <a:lnTo>
                  <a:pt x="34739" y="3290"/>
                </a:lnTo>
                <a:lnTo>
                  <a:pt x="31446" y="1628"/>
                </a:lnTo>
                <a:lnTo>
                  <a:pt x="28856" y="749"/>
                </a:lnTo>
                <a:lnTo>
                  <a:pt x="25923" y="154"/>
                </a:lnTo>
                <a:lnTo>
                  <a:pt x="22856" y="0"/>
                </a:lnTo>
                <a:lnTo>
                  <a:pt x="19624" y="0"/>
                </a:lnTo>
                <a:lnTo>
                  <a:pt x="16628" y="547"/>
                </a:lnTo>
                <a:lnTo>
                  <a:pt x="13841" y="1653"/>
                </a:lnTo>
                <a:lnTo>
                  <a:pt x="11070" y="2743"/>
                </a:lnTo>
                <a:lnTo>
                  <a:pt x="8653" y="4432"/>
                </a:lnTo>
                <a:lnTo>
                  <a:pt x="4558" y="8968"/>
                </a:lnTo>
                <a:lnTo>
                  <a:pt x="2948" y="11887"/>
                </a:lnTo>
                <a:lnTo>
                  <a:pt x="1760" y="15430"/>
                </a:lnTo>
                <a:lnTo>
                  <a:pt x="598" y="18986"/>
                </a:lnTo>
                <a:lnTo>
                  <a:pt x="0" y="23242"/>
                </a:lnTo>
                <a:lnTo>
                  <a:pt x="0" y="32537"/>
                </a:lnTo>
                <a:lnTo>
                  <a:pt x="486" y="36375"/>
                </a:lnTo>
                <a:lnTo>
                  <a:pt x="1436" y="39715"/>
                </a:lnTo>
                <a:lnTo>
                  <a:pt x="2405" y="43042"/>
                </a:lnTo>
                <a:lnTo>
                  <a:pt x="3801" y="45847"/>
                </a:lnTo>
                <a:lnTo>
                  <a:pt x="5633" y="48133"/>
                </a:lnTo>
                <a:lnTo>
                  <a:pt x="9734" y="52171"/>
                </a:lnTo>
                <a:lnTo>
                  <a:pt x="12456" y="53352"/>
                </a:lnTo>
                <a:lnTo>
                  <a:pt x="15166" y="54547"/>
                </a:lnTo>
                <a:lnTo>
                  <a:pt x="18288" y="55145"/>
                </a:lnTo>
                <a:lnTo>
                  <a:pt x="23507" y="55145"/>
                </a:lnTo>
                <a:lnTo>
                  <a:pt x="26766" y="54637"/>
                </a:lnTo>
                <a:lnTo>
                  <a:pt x="29837" y="53860"/>
                </a:lnTo>
                <a:lnTo>
                  <a:pt x="32558" y="52783"/>
                </a:lnTo>
                <a:lnTo>
                  <a:pt x="35953" y="50800"/>
                </a:lnTo>
                <a:lnTo>
                  <a:pt x="38379" y="47866"/>
                </a:lnTo>
                <a:lnTo>
                  <a:pt x="38628" y="45036"/>
                </a:lnTo>
                <a:lnTo>
                  <a:pt x="38602" y="43665"/>
                </a:lnTo>
                <a:lnTo>
                  <a:pt x="36719" y="40792"/>
                </a:lnTo>
                <a:lnTo>
                  <a:pt x="33602" y="43157"/>
                </a:lnTo>
                <a:lnTo>
                  <a:pt x="29959" y="45479"/>
                </a:lnTo>
                <a:lnTo>
                  <a:pt x="26841" y="46826"/>
                </a:lnTo>
                <a:lnTo>
                  <a:pt x="22953" y="47167"/>
                </a:lnTo>
                <a:lnTo>
                  <a:pt x="18845" y="46761"/>
                </a:lnTo>
                <a:lnTo>
                  <a:pt x="15476" y="45162"/>
                </a:lnTo>
                <a:lnTo>
                  <a:pt x="12891" y="42303"/>
                </a:lnTo>
                <a:lnTo>
                  <a:pt x="10857" y="38635"/>
                </a:lnTo>
                <a:lnTo>
                  <a:pt x="9658" y="337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5136487" y="6591917"/>
            <a:ext cx="42209" cy="54381"/>
          </a:xfrm>
          <a:custGeom>
            <a:avLst/>
            <a:gdLst/>
            <a:ahLst/>
            <a:cxnLst/>
            <a:rect l="l" t="t" r="r" b="b"/>
            <a:pathLst>
              <a:path w="42209" h="54381">
                <a:moveTo>
                  <a:pt x="36057" y="0"/>
                </a:moveTo>
                <a:lnTo>
                  <a:pt x="33188" y="1703"/>
                </a:lnTo>
                <a:lnTo>
                  <a:pt x="33188" y="36817"/>
                </a:lnTo>
                <a:lnTo>
                  <a:pt x="30671" y="39980"/>
                </a:lnTo>
                <a:lnTo>
                  <a:pt x="28310" y="42368"/>
                </a:lnTo>
                <a:lnTo>
                  <a:pt x="23853" y="45643"/>
                </a:lnTo>
                <a:lnTo>
                  <a:pt x="19357" y="46457"/>
                </a:lnTo>
                <a:lnTo>
                  <a:pt x="16102" y="46112"/>
                </a:lnTo>
                <a:lnTo>
                  <a:pt x="13492" y="44740"/>
                </a:lnTo>
                <a:lnTo>
                  <a:pt x="10706" y="41273"/>
                </a:lnTo>
                <a:lnTo>
                  <a:pt x="9652" y="37997"/>
                </a:lnTo>
                <a:lnTo>
                  <a:pt x="9022" y="33882"/>
                </a:lnTo>
                <a:lnTo>
                  <a:pt x="9022" y="1703"/>
                </a:lnTo>
                <a:lnTo>
                  <a:pt x="8661" y="748"/>
                </a:lnTo>
                <a:lnTo>
                  <a:pt x="6112" y="0"/>
                </a:lnTo>
                <a:lnTo>
                  <a:pt x="2919" y="0"/>
                </a:lnTo>
                <a:lnTo>
                  <a:pt x="0" y="1703"/>
                </a:lnTo>
                <a:lnTo>
                  <a:pt x="0" y="35812"/>
                </a:lnTo>
                <a:lnTo>
                  <a:pt x="292" y="38926"/>
                </a:lnTo>
                <a:lnTo>
                  <a:pt x="889" y="41464"/>
                </a:lnTo>
                <a:lnTo>
                  <a:pt x="1497" y="44016"/>
                </a:lnTo>
                <a:lnTo>
                  <a:pt x="3859" y="48157"/>
                </a:lnTo>
                <a:lnTo>
                  <a:pt x="7042" y="51598"/>
                </a:lnTo>
                <a:lnTo>
                  <a:pt x="11508" y="53823"/>
                </a:lnTo>
                <a:lnTo>
                  <a:pt x="14245" y="54381"/>
                </a:lnTo>
                <a:lnTo>
                  <a:pt x="20300" y="54381"/>
                </a:lnTo>
                <a:lnTo>
                  <a:pt x="23061" y="53657"/>
                </a:lnTo>
                <a:lnTo>
                  <a:pt x="25783" y="52210"/>
                </a:lnTo>
                <a:lnTo>
                  <a:pt x="28508" y="50749"/>
                </a:lnTo>
                <a:lnTo>
                  <a:pt x="31255" y="48463"/>
                </a:lnTo>
                <a:lnTo>
                  <a:pt x="34056" y="45302"/>
                </a:lnTo>
                <a:lnTo>
                  <a:pt x="34056" y="52221"/>
                </a:lnTo>
                <a:lnTo>
                  <a:pt x="36615" y="53618"/>
                </a:lnTo>
                <a:lnTo>
                  <a:pt x="39535" y="53618"/>
                </a:lnTo>
                <a:lnTo>
                  <a:pt x="42209" y="51930"/>
                </a:lnTo>
                <a:lnTo>
                  <a:pt x="42209" y="1703"/>
                </a:lnTo>
                <a:lnTo>
                  <a:pt x="41965" y="939"/>
                </a:lnTo>
                <a:lnTo>
                  <a:pt x="39301" y="0"/>
                </a:lnTo>
                <a:lnTo>
                  <a:pt x="3605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5195559" y="6591103"/>
            <a:ext cx="45050" cy="74411"/>
          </a:xfrm>
          <a:custGeom>
            <a:avLst/>
            <a:gdLst/>
            <a:ahLst/>
            <a:cxnLst/>
            <a:rect l="l" t="t" r="r" b="b"/>
            <a:pathLst>
              <a:path w="45050" h="74411">
                <a:moveTo>
                  <a:pt x="0" y="2517"/>
                </a:moveTo>
                <a:lnTo>
                  <a:pt x="0" y="72669"/>
                </a:lnTo>
                <a:lnTo>
                  <a:pt x="323" y="73673"/>
                </a:lnTo>
                <a:lnTo>
                  <a:pt x="2872" y="74411"/>
                </a:lnTo>
                <a:lnTo>
                  <a:pt x="6102" y="74411"/>
                </a:lnTo>
                <a:lnTo>
                  <a:pt x="8975" y="72669"/>
                </a:lnTo>
                <a:lnTo>
                  <a:pt x="8975" y="47548"/>
                </a:lnTo>
                <a:lnTo>
                  <a:pt x="10274" y="48859"/>
                </a:lnTo>
                <a:lnTo>
                  <a:pt x="13827" y="51930"/>
                </a:lnTo>
                <a:lnTo>
                  <a:pt x="17369" y="54000"/>
                </a:lnTo>
                <a:lnTo>
                  <a:pt x="21045" y="55054"/>
                </a:lnTo>
                <a:lnTo>
                  <a:pt x="23831" y="55195"/>
                </a:lnTo>
                <a:lnTo>
                  <a:pt x="27233" y="55195"/>
                </a:lnTo>
                <a:lnTo>
                  <a:pt x="30269" y="54547"/>
                </a:lnTo>
                <a:lnTo>
                  <a:pt x="32903" y="53215"/>
                </a:lnTo>
                <a:lnTo>
                  <a:pt x="35553" y="51904"/>
                </a:lnTo>
                <a:lnTo>
                  <a:pt x="33821" y="39283"/>
                </a:lnTo>
                <a:lnTo>
                  <a:pt x="31816" y="42990"/>
                </a:lnTo>
                <a:lnTo>
                  <a:pt x="28868" y="45608"/>
                </a:lnTo>
                <a:lnTo>
                  <a:pt x="25304" y="47271"/>
                </a:lnTo>
                <a:lnTo>
                  <a:pt x="20599" y="47271"/>
                </a:lnTo>
                <a:lnTo>
                  <a:pt x="16033" y="44819"/>
                </a:lnTo>
                <a:lnTo>
                  <a:pt x="11451" y="40831"/>
                </a:lnTo>
                <a:lnTo>
                  <a:pt x="8975" y="37721"/>
                </a:lnTo>
                <a:lnTo>
                  <a:pt x="8975" y="17755"/>
                </a:lnTo>
                <a:lnTo>
                  <a:pt x="11761" y="14404"/>
                </a:lnTo>
                <a:lnTo>
                  <a:pt x="15523" y="10897"/>
                </a:lnTo>
                <a:lnTo>
                  <a:pt x="19000" y="8816"/>
                </a:lnTo>
                <a:lnTo>
                  <a:pt x="22420" y="7938"/>
                </a:lnTo>
                <a:lnTo>
                  <a:pt x="22110" y="190"/>
                </a:lnTo>
                <a:lnTo>
                  <a:pt x="19176" y="979"/>
                </a:lnTo>
                <a:lnTo>
                  <a:pt x="16351" y="2311"/>
                </a:lnTo>
                <a:lnTo>
                  <a:pt x="13568" y="4039"/>
                </a:lnTo>
                <a:lnTo>
                  <a:pt x="10806" y="6350"/>
                </a:lnTo>
                <a:lnTo>
                  <a:pt x="7884" y="9273"/>
                </a:lnTo>
                <a:lnTo>
                  <a:pt x="7884" y="2185"/>
                </a:lnTo>
                <a:lnTo>
                  <a:pt x="5298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  <a:path w="45050" h="74411">
                <a:moveTo>
                  <a:pt x="45050" y="26849"/>
                </a:moveTo>
                <a:lnTo>
                  <a:pt x="45050" y="23205"/>
                </a:lnTo>
                <a:lnTo>
                  <a:pt x="44690" y="19749"/>
                </a:lnTo>
                <a:lnTo>
                  <a:pt x="43959" y="16498"/>
                </a:lnTo>
                <a:lnTo>
                  <a:pt x="43228" y="13248"/>
                </a:lnTo>
                <a:lnTo>
                  <a:pt x="42076" y="10389"/>
                </a:lnTo>
                <a:lnTo>
                  <a:pt x="40506" y="7938"/>
                </a:lnTo>
                <a:lnTo>
                  <a:pt x="36892" y="3545"/>
                </a:lnTo>
                <a:lnTo>
                  <a:pt x="31878" y="712"/>
                </a:lnTo>
                <a:lnTo>
                  <a:pt x="28846" y="0"/>
                </a:lnTo>
                <a:lnTo>
                  <a:pt x="25289" y="0"/>
                </a:lnTo>
                <a:lnTo>
                  <a:pt x="22110" y="190"/>
                </a:lnTo>
                <a:lnTo>
                  <a:pt x="22420" y="7938"/>
                </a:lnTo>
                <a:lnTo>
                  <a:pt x="25923" y="7938"/>
                </a:lnTo>
                <a:lnTo>
                  <a:pt x="29437" y="9601"/>
                </a:lnTo>
                <a:lnTo>
                  <a:pt x="32273" y="12218"/>
                </a:lnTo>
                <a:lnTo>
                  <a:pt x="34131" y="15941"/>
                </a:lnTo>
                <a:lnTo>
                  <a:pt x="35171" y="20462"/>
                </a:lnTo>
                <a:lnTo>
                  <a:pt x="35740" y="25351"/>
                </a:lnTo>
                <a:lnTo>
                  <a:pt x="35740" y="30265"/>
                </a:lnTo>
                <a:lnTo>
                  <a:pt x="35020" y="34888"/>
                </a:lnTo>
                <a:lnTo>
                  <a:pt x="33821" y="39283"/>
                </a:lnTo>
                <a:lnTo>
                  <a:pt x="35553" y="51904"/>
                </a:lnTo>
                <a:lnTo>
                  <a:pt x="37781" y="50015"/>
                </a:lnTo>
                <a:lnTo>
                  <a:pt x="41371" y="45137"/>
                </a:lnTo>
                <a:lnTo>
                  <a:pt x="42724" y="42177"/>
                </a:lnTo>
                <a:lnTo>
                  <a:pt x="43663" y="38685"/>
                </a:lnTo>
                <a:lnTo>
                  <a:pt x="44578" y="35179"/>
                </a:lnTo>
                <a:lnTo>
                  <a:pt x="45050" y="31244"/>
                </a:lnTo>
                <a:lnTo>
                  <a:pt x="45050" y="26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5251046" y="6591095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8" y="42073"/>
                </a:moveTo>
                <a:lnTo>
                  <a:pt x="9975" y="54176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8" y="47395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5"/>
                </a:lnTo>
                <a:lnTo>
                  <a:pt x="9198" y="42073"/>
                </a:lnTo>
                <a:close/>
              </a:path>
              <a:path w="22928" h="55206">
                <a:moveTo>
                  <a:pt x="34639" y="54432"/>
                </a:moveTo>
                <a:lnTo>
                  <a:pt x="37313" y="54469"/>
                </a:lnTo>
                <a:lnTo>
                  <a:pt x="40208" y="52819"/>
                </a:lnTo>
                <a:lnTo>
                  <a:pt x="40208" y="15811"/>
                </a:lnTo>
                <a:lnTo>
                  <a:pt x="39852" y="13079"/>
                </a:lnTo>
                <a:lnTo>
                  <a:pt x="38473" y="8395"/>
                </a:lnTo>
                <a:lnTo>
                  <a:pt x="35852" y="4838"/>
                </a:lnTo>
                <a:lnTo>
                  <a:pt x="32339" y="2070"/>
                </a:lnTo>
                <a:lnTo>
                  <a:pt x="27410" y="433"/>
                </a:lnTo>
                <a:lnTo>
                  <a:pt x="24400" y="0"/>
                </a:lnTo>
                <a:lnTo>
                  <a:pt x="19000" y="0"/>
                </a:lnTo>
                <a:lnTo>
                  <a:pt x="15289" y="533"/>
                </a:lnTo>
                <a:lnTo>
                  <a:pt x="11736" y="1347"/>
                </a:lnTo>
                <a:lnTo>
                  <a:pt x="8615" y="2426"/>
                </a:lnTo>
                <a:lnTo>
                  <a:pt x="6045" y="3669"/>
                </a:lnTo>
                <a:lnTo>
                  <a:pt x="3502" y="5360"/>
                </a:lnTo>
                <a:lnTo>
                  <a:pt x="2390" y="8180"/>
                </a:lnTo>
                <a:lnTo>
                  <a:pt x="2689" y="11492"/>
                </a:lnTo>
                <a:lnTo>
                  <a:pt x="5274" y="12406"/>
                </a:lnTo>
                <a:lnTo>
                  <a:pt x="8168" y="10732"/>
                </a:lnTo>
                <a:lnTo>
                  <a:pt x="10817" y="9436"/>
                </a:lnTo>
                <a:lnTo>
                  <a:pt x="14116" y="8305"/>
                </a:lnTo>
                <a:lnTo>
                  <a:pt x="17867" y="7491"/>
                </a:lnTo>
                <a:lnTo>
                  <a:pt x="22147" y="7491"/>
                </a:lnTo>
                <a:lnTo>
                  <a:pt x="25304" y="8241"/>
                </a:lnTo>
                <a:lnTo>
                  <a:pt x="27867" y="9500"/>
                </a:lnTo>
                <a:lnTo>
                  <a:pt x="30279" y="12701"/>
                </a:lnTo>
                <a:lnTo>
                  <a:pt x="31075" y="15685"/>
                </a:lnTo>
                <a:lnTo>
                  <a:pt x="31283" y="19329"/>
                </a:lnTo>
                <a:lnTo>
                  <a:pt x="31283" y="23228"/>
                </a:lnTo>
                <a:lnTo>
                  <a:pt x="20725" y="23228"/>
                </a:lnTo>
                <a:lnTo>
                  <a:pt x="17294" y="23569"/>
                </a:lnTo>
                <a:lnTo>
                  <a:pt x="14253" y="24268"/>
                </a:lnTo>
                <a:lnTo>
                  <a:pt x="11203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85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4"/>
                </a:lnTo>
                <a:lnTo>
                  <a:pt x="3168" y="49885"/>
                </a:lnTo>
                <a:lnTo>
                  <a:pt x="6116" y="52489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1"/>
                </a:lnTo>
                <a:lnTo>
                  <a:pt x="10030" y="35421"/>
                </a:lnTo>
                <a:lnTo>
                  <a:pt x="12679" y="32411"/>
                </a:lnTo>
                <a:lnTo>
                  <a:pt x="15375" y="30935"/>
                </a:lnTo>
                <a:lnTo>
                  <a:pt x="19000" y="30086"/>
                </a:lnTo>
                <a:lnTo>
                  <a:pt x="23609" y="29870"/>
                </a:lnTo>
                <a:lnTo>
                  <a:pt x="31283" y="29870"/>
                </a:lnTo>
                <a:lnTo>
                  <a:pt x="31283" y="40537"/>
                </a:lnTo>
                <a:lnTo>
                  <a:pt x="26949" y="44946"/>
                </a:lnTo>
                <a:lnTo>
                  <a:pt x="22928" y="47395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39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5301065" y="6578481"/>
            <a:ext cx="31988" cy="67716"/>
          </a:xfrm>
          <a:custGeom>
            <a:avLst/>
            <a:gdLst/>
            <a:ahLst/>
            <a:cxnLst/>
            <a:rect l="l" t="t" r="r" b="b"/>
            <a:pathLst>
              <a:path w="31988" h="67716">
                <a:moveTo>
                  <a:pt x="17632" y="1738"/>
                </a:moveTo>
                <a:lnTo>
                  <a:pt x="17405" y="1014"/>
                </a:lnTo>
                <a:lnTo>
                  <a:pt x="14759" y="0"/>
                </a:lnTo>
                <a:lnTo>
                  <a:pt x="11516" y="0"/>
                </a:lnTo>
                <a:lnTo>
                  <a:pt x="8643" y="1738"/>
                </a:lnTo>
                <a:lnTo>
                  <a:pt x="8643" y="13690"/>
                </a:lnTo>
                <a:lnTo>
                  <a:pt x="1846" y="13690"/>
                </a:lnTo>
                <a:lnTo>
                  <a:pt x="337" y="14856"/>
                </a:lnTo>
                <a:lnTo>
                  <a:pt x="0" y="17524"/>
                </a:lnTo>
                <a:lnTo>
                  <a:pt x="1799" y="21322"/>
                </a:lnTo>
                <a:lnTo>
                  <a:pt x="8643" y="21322"/>
                </a:lnTo>
                <a:lnTo>
                  <a:pt x="8643" y="53592"/>
                </a:lnTo>
                <a:lnTo>
                  <a:pt x="9450" y="58240"/>
                </a:lnTo>
                <a:lnTo>
                  <a:pt x="10810" y="62153"/>
                </a:lnTo>
                <a:lnTo>
                  <a:pt x="13135" y="64947"/>
                </a:lnTo>
                <a:lnTo>
                  <a:pt x="16429" y="66686"/>
                </a:lnTo>
                <a:lnTo>
                  <a:pt x="20419" y="67716"/>
                </a:lnTo>
                <a:lnTo>
                  <a:pt x="22964" y="67716"/>
                </a:lnTo>
                <a:lnTo>
                  <a:pt x="26294" y="67434"/>
                </a:lnTo>
                <a:lnTo>
                  <a:pt x="29227" y="66737"/>
                </a:lnTo>
                <a:lnTo>
                  <a:pt x="31770" y="64249"/>
                </a:lnTo>
                <a:lnTo>
                  <a:pt x="31988" y="61682"/>
                </a:lnTo>
                <a:lnTo>
                  <a:pt x="31988" y="61009"/>
                </a:lnTo>
                <a:lnTo>
                  <a:pt x="30120" y="58355"/>
                </a:lnTo>
                <a:lnTo>
                  <a:pt x="27363" y="59422"/>
                </a:lnTo>
                <a:lnTo>
                  <a:pt x="24486" y="59842"/>
                </a:lnTo>
                <a:lnTo>
                  <a:pt x="21916" y="59842"/>
                </a:lnTo>
                <a:lnTo>
                  <a:pt x="20120" y="58953"/>
                </a:lnTo>
                <a:lnTo>
                  <a:pt x="18125" y="55421"/>
                </a:lnTo>
                <a:lnTo>
                  <a:pt x="17632" y="52804"/>
                </a:lnTo>
                <a:lnTo>
                  <a:pt x="17632" y="21322"/>
                </a:lnTo>
                <a:lnTo>
                  <a:pt x="30181" y="21322"/>
                </a:lnTo>
                <a:lnTo>
                  <a:pt x="31988" y="18870"/>
                </a:lnTo>
                <a:lnTo>
                  <a:pt x="31957" y="16243"/>
                </a:lnTo>
                <a:lnTo>
                  <a:pt x="30181" y="13690"/>
                </a:lnTo>
                <a:lnTo>
                  <a:pt x="17632" y="13690"/>
                </a:lnTo>
                <a:lnTo>
                  <a:pt x="17632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5343653" y="6571176"/>
            <a:ext cx="11094" cy="74358"/>
          </a:xfrm>
          <a:custGeom>
            <a:avLst/>
            <a:gdLst/>
            <a:ahLst/>
            <a:cxnLst/>
            <a:rect l="l" t="t" r="r" b="b"/>
            <a:pathLst>
              <a:path w="11094" h="74358">
                <a:moveTo>
                  <a:pt x="0" y="5587"/>
                </a:moveTo>
                <a:lnTo>
                  <a:pt x="384" y="9143"/>
                </a:lnTo>
                <a:lnTo>
                  <a:pt x="3379" y="11048"/>
                </a:lnTo>
                <a:lnTo>
                  <a:pt x="7623" y="11048"/>
                </a:lnTo>
                <a:lnTo>
                  <a:pt x="10694" y="9108"/>
                </a:lnTo>
                <a:lnTo>
                  <a:pt x="11094" y="5476"/>
                </a:lnTo>
                <a:lnTo>
                  <a:pt x="10706" y="1918"/>
                </a:lnTo>
                <a:lnTo>
                  <a:pt x="7700" y="0"/>
                </a:lnTo>
                <a:lnTo>
                  <a:pt x="3451" y="0"/>
                </a:lnTo>
                <a:lnTo>
                  <a:pt x="394" y="1969"/>
                </a:lnTo>
                <a:lnTo>
                  <a:pt x="0" y="5587"/>
                </a:lnTo>
                <a:close/>
              </a:path>
              <a:path w="11094" h="74358">
                <a:moveTo>
                  <a:pt x="1399" y="73624"/>
                </a:moveTo>
                <a:lnTo>
                  <a:pt x="3948" y="74358"/>
                </a:lnTo>
                <a:lnTo>
                  <a:pt x="7195" y="74358"/>
                </a:lnTo>
                <a:lnTo>
                  <a:pt x="10054" y="72670"/>
                </a:lnTo>
                <a:lnTo>
                  <a:pt x="10054" y="22443"/>
                </a:lnTo>
                <a:lnTo>
                  <a:pt x="9831" y="21704"/>
                </a:lnTo>
                <a:lnTo>
                  <a:pt x="7195" y="20754"/>
                </a:lnTo>
                <a:lnTo>
                  <a:pt x="3948" y="20754"/>
                </a:lnTo>
                <a:lnTo>
                  <a:pt x="1079" y="22443"/>
                </a:lnTo>
                <a:lnTo>
                  <a:pt x="1079" y="72670"/>
                </a:lnTo>
                <a:lnTo>
                  <a:pt x="1399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5366678" y="6591095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2" y="36118"/>
                </a:lnTo>
                <a:lnTo>
                  <a:pt x="1471" y="39474"/>
                </a:lnTo>
                <a:lnTo>
                  <a:pt x="2451" y="42811"/>
                </a:lnTo>
                <a:lnTo>
                  <a:pt x="3934" y="45670"/>
                </a:lnTo>
                <a:lnTo>
                  <a:pt x="5929" y="48005"/>
                </a:lnTo>
                <a:lnTo>
                  <a:pt x="10425" y="52146"/>
                </a:lnTo>
                <a:lnTo>
                  <a:pt x="9544" y="32804"/>
                </a:lnTo>
                <a:lnTo>
                  <a:pt x="9309" y="30225"/>
                </a:lnTo>
                <a:lnTo>
                  <a:pt x="9309" y="24613"/>
                </a:lnTo>
                <a:lnTo>
                  <a:pt x="9608" y="21970"/>
                </a:lnTo>
                <a:lnTo>
                  <a:pt x="10213" y="19545"/>
                </a:lnTo>
                <a:lnTo>
                  <a:pt x="11736" y="15038"/>
                </a:lnTo>
                <a:lnTo>
                  <a:pt x="14224" y="11506"/>
                </a:lnTo>
                <a:lnTo>
                  <a:pt x="17740" y="9159"/>
                </a:lnTo>
                <a:lnTo>
                  <a:pt x="21949" y="7722"/>
                </a:lnTo>
                <a:lnTo>
                  <a:pt x="27522" y="7722"/>
                </a:lnTo>
                <a:lnTo>
                  <a:pt x="29933" y="8244"/>
                </a:lnTo>
                <a:lnTo>
                  <a:pt x="33811" y="10364"/>
                </a:lnTo>
                <a:lnTo>
                  <a:pt x="36482" y="13627"/>
                </a:lnTo>
                <a:lnTo>
                  <a:pt x="38426" y="17579"/>
                </a:lnTo>
                <a:lnTo>
                  <a:pt x="39416" y="22418"/>
                </a:lnTo>
                <a:lnTo>
                  <a:pt x="39664" y="24980"/>
                </a:lnTo>
                <a:lnTo>
                  <a:pt x="39664" y="30596"/>
                </a:lnTo>
                <a:lnTo>
                  <a:pt x="39380" y="33249"/>
                </a:lnTo>
                <a:lnTo>
                  <a:pt x="38785" y="35676"/>
                </a:lnTo>
                <a:lnTo>
                  <a:pt x="37288" y="40172"/>
                </a:lnTo>
                <a:lnTo>
                  <a:pt x="34786" y="43675"/>
                </a:lnTo>
                <a:lnTo>
                  <a:pt x="31258" y="45986"/>
                </a:lnTo>
                <a:lnTo>
                  <a:pt x="27035" y="47459"/>
                </a:lnTo>
                <a:lnTo>
                  <a:pt x="21502" y="47459"/>
                </a:lnTo>
                <a:lnTo>
                  <a:pt x="19102" y="46926"/>
                </a:lnTo>
                <a:lnTo>
                  <a:pt x="15213" y="44805"/>
                </a:lnTo>
                <a:lnTo>
                  <a:pt x="12528" y="41569"/>
                </a:lnTo>
                <a:lnTo>
                  <a:pt x="13417" y="53352"/>
                </a:lnTo>
                <a:lnTo>
                  <a:pt x="16405" y="54598"/>
                </a:lnTo>
                <a:lnTo>
                  <a:pt x="1991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47" y="53111"/>
                </a:lnTo>
                <a:lnTo>
                  <a:pt x="37983" y="51728"/>
                </a:lnTo>
                <a:lnTo>
                  <a:pt x="40593" y="49773"/>
                </a:lnTo>
                <a:lnTo>
                  <a:pt x="44766" y="44795"/>
                </a:lnTo>
                <a:lnTo>
                  <a:pt x="46339" y="41822"/>
                </a:lnTo>
                <a:lnTo>
                  <a:pt x="47390" y="38380"/>
                </a:lnTo>
                <a:lnTo>
                  <a:pt x="48437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67" y="19102"/>
                </a:lnTo>
                <a:lnTo>
                  <a:pt x="47472" y="15761"/>
                </a:lnTo>
                <a:lnTo>
                  <a:pt x="46475" y="12409"/>
                </a:lnTo>
                <a:lnTo>
                  <a:pt x="44974" y="9551"/>
                </a:lnTo>
                <a:lnTo>
                  <a:pt x="42994" y="7214"/>
                </a:lnTo>
                <a:lnTo>
                  <a:pt x="38487" y="3086"/>
                </a:lnTo>
                <a:lnTo>
                  <a:pt x="35502" y="1854"/>
                </a:lnTo>
                <a:lnTo>
                  <a:pt x="32508" y="623"/>
                </a:lnTo>
                <a:lnTo>
                  <a:pt x="29005" y="0"/>
                </a:lnTo>
                <a:lnTo>
                  <a:pt x="20807" y="0"/>
                </a:lnTo>
                <a:lnTo>
                  <a:pt x="17157" y="698"/>
                </a:lnTo>
                <a:lnTo>
                  <a:pt x="14051" y="2070"/>
                </a:lnTo>
                <a:lnTo>
                  <a:pt x="10919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8" y="13334"/>
                </a:lnTo>
                <a:lnTo>
                  <a:pt x="1562" y="16790"/>
                </a:lnTo>
                <a:lnTo>
                  <a:pt x="518" y="20218"/>
                </a:lnTo>
                <a:lnTo>
                  <a:pt x="0" y="23991"/>
                </a:lnTo>
                <a:lnTo>
                  <a:pt x="0" y="28080"/>
                </a:lnTo>
                <a:close/>
              </a:path>
              <a:path w="48963" h="55206">
                <a:moveTo>
                  <a:pt x="10533" y="37645"/>
                </a:moveTo>
                <a:lnTo>
                  <a:pt x="9544" y="32804"/>
                </a:lnTo>
                <a:lnTo>
                  <a:pt x="10425" y="52146"/>
                </a:lnTo>
                <a:lnTo>
                  <a:pt x="13417" y="53352"/>
                </a:lnTo>
                <a:lnTo>
                  <a:pt x="12528" y="41569"/>
                </a:lnTo>
                <a:lnTo>
                  <a:pt x="10533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5428914" y="6591103"/>
            <a:ext cx="42167" cy="54432"/>
          </a:xfrm>
          <a:custGeom>
            <a:avLst/>
            <a:gdLst/>
            <a:ahLst/>
            <a:cxnLst/>
            <a:rect l="l" t="t" r="r" b="b"/>
            <a:pathLst>
              <a:path w="42167" h="54432">
                <a:moveTo>
                  <a:pt x="33181" y="23342"/>
                </a:moveTo>
                <a:lnTo>
                  <a:pt x="33181" y="52744"/>
                </a:lnTo>
                <a:lnTo>
                  <a:pt x="33400" y="53506"/>
                </a:lnTo>
                <a:lnTo>
                  <a:pt x="36051" y="54432"/>
                </a:lnTo>
                <a:lnTo>
                  <a:pt x="39295" y="54432"/>
                </a:lnTo>
                <a:lnTo>
                  <a:pt x="42167" y="52744"/>
                </a:lnTo>
                <a:lnTo>
                  <a:pt x="42167" y="18529"/>
                </a:lnTo>
                <a:lnTo>
                  <a:pt x="41868" y="15469"/>
                </a:lnTo>
                <a:lnTo>
                  <a:pt x="41263" y="12917"/>
                </a:lnTo>
                <a:lnTo>
                  <a:pt x="40669" y="10375"/>
                </a:lnTo>
                <a:lnTo>
                  <a:pt x="38304" y="6249"/>
                </a:lnTo>
                <a:lnTo>
                  <a:pt x="35121" y="2833"/>
                </a:lnTo>
                <a:lnTo>
                  <a:pt x="30653" y="572"/>
                </a:lnTo>
                <a:lnTo>
                  <a:pt x="27908" y="0"/>
                </a:lnTo>
                <a:lnTo>
                  <a:pt x="21837" y="0"/>
                </a:lnTo>
                <a:lnTo>
                  <a:pt x="19091" y="737"/>
                </a:lnTo>
                <a:lnTo>
                  <a:pt x="16344" y="2211"/>
                </a:lnTo>
                <a:lnTo>
                  <a:pt x="13605" y="3683"/>
                </a:lnTo>
                <a:lnTo>
                  <a:pt x="10858" y="5994"/>
                </a:lnTo>
                <a:lnTo>
                  <a:pt x="8096" y="9144"/>
                </a:lnTo>
                <a:lnTo>
                  <a:pt x="8096" y="2211"/>
                </a:lnTo>
                <a:lnTo>
                  <a:pt x="5537" y="814"/>
                </a:lnTo>
                <a:lnTo>
                  <a:pt x="2578" y="814"/>
                </a:lnTo>
                <a:lnTo>
                  <a:pt x="0" y="2517"/>
                </a:lnTo>
                <a:lnTo>
                  <a:pt x="0" y="52744"/>
                </a:lnTo>
                <a:lnTo>
                  <a:pt x="309" y="53698"/>
                </a:lnTo>
                <a:lnTo>
                  <a:pt x="2862" y="54432"/>
                </a:lnTo>
                <a:lnTo>
                  <a:pt x="6102" y="54432"/>
                </a:lnTo>
                <a:lnTo>
                  <a:pt x="8964" y="52744"/>
                </a:lnTo>
                <a:lnTo>
                  <a:pt x="8964" y="17628"/>
                </a:lnTo>
                <a:lnTo>
                  <a:pt x="11441" y="14479"/>
                </a:lnTo>
                <a:lnTo>
                  <a:pt x="13792" y="12077"/>
                </a:lnTo>
                <a:lnTo>
                  <a:pt x="18287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10" y="9652"/>
                </a:lnTo>
                <a:lnTo>
                  <a:pt x="31457" y="13158"/>
                </a:lnTo>
                <a:lnTo>
                  <a:pt x="32533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5484408" y="6591095"/>
            <a:ext cx="22918" cy="55206"/>
          </a:xfrm>
          <a:custGeom>
            <a:avLst/>
            <a:gdLst/>
            <a:ahLst/>
            <a:cxnLst/>
            <a:rect l="l" t="t" r="r" b="b"/>
            <a:pathLst>
              <a:path w="22918" h="55206">
                <a:moveTo>
                  <a:pt x="9184" y="42073"/>
                </a:moveTo>
                <a:lnTo>
                  <a:pt x="9969" y="54176"/>
                </a:lnTo>
                <a:lnTo>
                  <a:pt x="14386" y="55206"/>
                </a:lnTo>
                <a:lnTo>
                  <a:pt x="19894" y="55206"/>
                </a:lnTo>
                <a:lnTo>
                  <a:pt x="22918" y="47395"/>
                </a:lnTo>
                <a:lnTo>
                  <a:pt x="18371" y="48005"/>
                </a:lnTo>
                <a:lnTo>
                  <a:pt x="15477" y="48005"/>
                </a:lnTo>
                <a:lnTo>
                  <a:pt x="11600" y="45695"/>
                </a:lnTo>
                <a:lnTo>
                  <a:pt x="9184" y="42073"/>
                </a:lnTo>
                <a:close/>
              </a:path>
              <a:path w="22918" h="55206">
                <a:moveTo>
                  <a:pt x="34625" y="54432"/>
                </a:moveTo>
                <a:lnTo>
                  <a:pt x="37299" y="54469"/>
                </a:lnTo>
                <a:lnTo>
                  <a:pt x="40194" y="52819"/>
                </a:lnTo>
                <a:lnTo>
                  <a:pt x="40194" y="15811"/>
                </a:lnTo>
                <a:lnTo>
                  <a:pt x="39838" y="13079"/>
                </a:lnTo>
                <a:lnTo>
                  <a:pt x="38467" y="8395"/>
                </a:lnTo>
                <a:lnTo>
                  <a:pt x="35841" y="4838"/>
                </a:lnTo>
                <a:lnTo>
                  <a:pt x="32325" y="2070"/>
                </a:lnTo>
                <a:lnTo>
                  <a:pt x="27396" y="433"/>
                </a:lnTo>
                <a:lnTo>
                  <a:pt x="24390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2" y="900"/>
                </a:lnTo>
                <a:lnTo>
                  <a:pt x="10163" y="1879"/>
                </a:lnTo>
                <a:lnTo>
                  <a:pt x="7228" y="3021"/>
                </a:lnTo>
                <a:lnTo>
                  <a:pt x="3503" y="5360"/>
                </a:lnTo>
                <a:lnTo>
                  <a:pt x="2391" y="8180"/>
                </a:lnTo>
                <a:lnTo>
                  <a:pt x="2675" y="11492"/>
                </a:lnTo>
                <a:lnTo>
                  <a:pt x="5274" y="12406"/>
                </a:lnTo>
                <a:lnTo>
                  <a:pt x="8162" y="10732"/>
                </a:lnTo>
                <a:lnTo>
                  <a:pt x="10811" y="9436"/>
                </a:lnTo>
                <a:lnTo>
                  <a:pt x="14102" y="8305"/>
                </a:lnTo>
                <a:lnTo>
                  <a:pt x="17852" y="7491"/>
                </a:lnTo>
                <a:lnTo>
                  <a:pt x="22133" y="7491"/>
                </a:lnTo>
                <a:lnTo>
                  <a:pt x="25294" y="8241"/>
                </a:lnTo>
                <a:lnTo>
                  <a:pt x="27853" y="9500"/>
                </a:lnTo>
                <a:lnTo>
                  <a:pt x="30269" y="12701"/>
                </a:lnTo>
                <a:lnTo>
                  <a:pt x="31061" y="15685"/>
                </a:lnTo>
                <a:lnTo>
                  <a:pt x="31273" y="19329"/>
                </a:lnTo>
                <a:lnTo>
                  <a:pt x="31273" y="23228"/>
                </a:lnTo>
                <a:lnTo>
                  <a:pt x="20711" y="23228"/>
                </a:lnTo>
                <a:lnTo>
                  <a:pt x="17284" y="23569"/>
                </a:lnTo>
                <a:lnTo>
                  <a:pt x="14237" y="24268"/>
                </a:lnTo>
                <a:lnTo>
                  <a:pt x="11192" y="24941"/>
                </a:lnTo>
                <a:lnTo>
                  <a:pt x="8615" y="25985"/>
                </a:lnTo>
                <a:lnTo>
                  <a:pt x="4410" y="28738"/>
                </a:lnTo>
                <a:lnTo>
                  <a:pt x="1671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7" y="46394"/>
                </a:lnTo>
                <a:lnTo>
                  <a:pt x="3172" y="49885"/>
                </a:lnTo>
                <a:lnTo>
                  <a:pt x="6117" y="52489"/>
                </a:lnTo>
                <a:lnTo>
                  <a:pt x="9969" y="54176"/>
                </a:lnTo>
                <a:lnTo>
                  <a:pt x="9184" y="42073"/>
                </a:lnTo>
                <a:lnTo>
                  <a:pt x="9184" y="39471"/>
                </a:lnTo>
                <a:lnTo>
                  <a:pt x="10026" y="35421"/>
                </a:lnTo>
                <a:lnTo>
                  <a:pt x="12665" y="32411"/>
                </a:lnTo>
                <a:lnTo>
                  <a:pt x="15365" y="30935"/>
                </a:lnTo>
                <a:lnTo>
                  <a:pt x="18990" y="30086"/>
                </a:lnTo>
                <a:lnTo>
                  <a:pt x="23599" y="29870"/>
                </a:lnTo>
                <a:lnTo>
                  <a:pt x="31273" y="29870"/>
                </a:lnTo>
                <a:lnTo>
                  <a:pt x="31273" y="40537"/>
                </a:lnTo>
                <a:lnTo>
                  <a:pt x="26939" y="44946"/>
                </a:lnTo>
                <a:lnTo>
                  <a:pt x="22918" y="47395"/>
                </a:lnTo>
                <a:lnTo>
                  <a:pt x="19894" y="55206"/>
                </a:lnTo>
                <a:lnTo>
                  <a:pt x="22691" y="54547"/>
                </a:lnTo>
                <a:lnTo>
                  <a:pt x="25316" y="53262"/>
                </a:lnTo>
                <a:lnTo>
                  <a:pt x="27939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5540943" y="6567534"/>
            <a:ext cx="8985" cy="78000"/>
          </a:xfrm>
          <a:custGeom>
            <a:avLst/>
            <a:gdLst/>
            <a:ahLst/>
            <a:cxnLst/>
            <a:rect l="l" t="t" r="r" b="b"/>
            <a:pathLst>
              <a:path w="8985" h="78000">
                <a:moveTo>
                  <a:pt x="8985" y="76313"/>
                </a:moveTo>
                <a:lnTo>
                  <a:pt x="8985" y="1752"/>
                </a:lnTo>
                <a:lnTo>
                  <a:pt x="8761" y="963"/>
                </a:lnTo>
                <a:lnTo>
                  <a:pt x="6126" y="0"/>
                </a:lnTo>
                <a:lnTo>
                  <a:pt x="2868" y="0"/>
                </a:lnTo>
                <a:lnTo>
                  <a:pt x="0" y="1752"/>
                </a:lnTo>
                <a:lnTo>
                  <a:pt x="0" y="76313"/>
                </a:lnTo>
                <a:lnTo>
                  <a:pt x="320" y="77266"/>
                </a:lnTo>
                <a:lnTo>
                  <a:pt x="2868" y="78000"/>
                </a:lnTo>
                <a:lnTo>
                  <a:pt x="6126" y="78000"/>
                </a:lnTo>
                <a:lnTo>
                  <a:pt x="8985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5591714" y="6567534"/>
            <a:ext cx="42152" cy="78000"/>
          </a:xfrm>
          <a:custGeom>
            <a:avLst/>
            <a:gdLst/>
            <a:ahLst/>
            <a:cxnLst/>
            <a:rect l="l" t="t" r="r" b="b"/>
            <a:pathLst>
              <a:path w="42152" h="78000">
                <a:moveTo>
                  <a:pt x="33173" y="46911"/>
                </a:moveTo>
                <a:lnTo>
                  <a:pt x="33173" y="76313"/>
                </a:lnTo>
                <a:lnTo>
                  <a:pt x="33400" y="77075"/>
                </a:lnTo>
                <a:lnTo>
                  <a:pt x="36050" y="78000"/>
                </a:lnTo>
                <a:lnTo>
                  <a:pt x="39289" y="78000"/>
                </a:lnTo>
                <a:lnTo>
                  <a:pt x="42152" y="76313"/>
                </a:lnTo>
                <a:lnTo>
                  <a:pt x="42152" y="42123"/>
                </a:lnTo>
                <a:lnTo>
                  <a:pt x="41852" y="39038"/>
                </a:lnTo>
                <a:lnTo>
                  <a:pt x="41259" y="36485"/>
                </a:lnTo>
                <a:lnTo>
                  <a:pt x="40653" y="33944"/>
                </a:lnTo>
                <a:lnTo>
                  <a:pt x="38289" y="29818"/>
                </a:lnTo>
                <a:lnTo>
                  <a:pt x="35110" y="26402"/>
                </a:lnTo>
                <a:lnTo>
                  <a:pt x="30638" y="24141"/>
                </a:lnTo>
                <a:lnTo>
                  <a:pt x="27899" y="23568"/>
                </a:lnTo>
                <a:lnTo>
                  <a:pt x="21984" y="23568"/>
                </a:lnTo>
                <a:lnTo>
                  <a:pt x="19359" y="24241"/>
                </a:lnTo>
                <a:lnTo>
                  <a:pt x="16750" y="25613"/>
                </a:lnTo>
                <a:lnTo>
                  <a:pt x="14136" y="26959"/>
                </a:lnTo>
                <a:lnTo>
                  <a:pt x="11537" y="29044"/>
                </a:lnTo>
                <a:lnTo>
                  <a:pt x="8963" y="31823"/>
                </a:lnTo>
                <a:lnTo>
                  <a:pt x="8963" y="1752"/>
                </a:lnTo>
                <a:lnTo>
                  <a:pt x="8751" y="963"/>
                </a:lnTo>
                <a:lnTo>
                  <a:pt x="6101" y="0"/>
                </a:lnTo>
                <a:lnTo>
                  <a:pt x="2843" y="0"/>
                </a:lnTo>
                <a:lnTo>
                  <a:pt x="0" y="1752"/>
                </a:lnTo>
                <a:lnTo>
                  <a:pt x="0" y="76313"/>
                </a:lnTo>
                <a:lnTo>
                  <a:pt x="172" y="77075"/>
                </a:lnTo>
                <a:lnTo>
                  <a:pt x="2843" y="78000"/>
                </a:lnTo>
                <a:lnTo>
                  <a:pt x="6101" y="78000"/>
                </a:lnTo>
                <a:lnTo>
                  <a:pt x="8963" y="76313"/>
                </a:lnTo>
                <a:lnTo>
                  <a:pt x="8963" y="41197"/>
                </a:lnTo>
                <a:lnTo>
                  <a:pt x="11440" y="38047"/>
                </a:lnTo>
                <a:lnTo>
                  <a:pt x="13790" y="35646"/>
                </a:lnTo>
                <a:lnTo>
                  <a:pt x="18284" y="32371"/>
                </a:lnTo>
                <a:lnTo>
                  <a:pt x="22791" y="31556"/>
                </a:lnTo>
                <a:lnTo>
                  <a:pt x="26060" y="31888"/>
                </a:lnTo>
                <a:lnTo>
                  <a:pt x="28709" y="33220"/>
                </a:lnTo>
                <a:lnTo>
                  <a:pt x="31456" y="36727"/>
                </a:lnTo>
                <a:lnTo>
                  <a:pt x="32532" y="39992"/>
                </a:lnTo>
                <a:lnTo>
                  <a:pt x="33173" y="44042"/>
                </a:lnTo>
                <a:lnTo>
                  <a:pt x="33173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5647193" y="6591095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98" y="42073"/>
                </a:moveTo>
                <a:lnTo>
                  <a:pt x="9975" y="54176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4" y="47395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5"/>
                </a:lnTo>
                <a:lnTo>
                  <a:pt x="9198" y="42073"/>
                </a:lnTo>
                <a:close/>
              </a:path>
              <a:path w="22924" h="55206">
                <a:moveTo>
                  <a:pt x="34639" y="54432"/>
                </a:moveTo>
                <a:lnTo>
                  <a:pt x="37315" y="54469"/>
                </a:lnTo>
                <a:lnTo>
                  <a:pt x="40209" y="52819"/>
                </a:lnTo>
                <a:lnTo>
                  <a:pt x="40209" y="15811"/>
                </a:lnTo>
                <a:lnTo>
                  <a:pt x="39852" y="13079"/>
                </a:lnTo>
                <a:lnTo>
                  <a:pt x="38473" y="8395"/>
                </a:lnTo>
                <a:lnTo>
                  <a:pt x="35849" y="4838"/>
                </a:lnTo>
                <a:lnTo>
                  <a:pt x="32339" y="2070"/>
                </a:lnTo>
                <a:lnTo>
                  <a:pt x="27407" y="433"/>
                </a:lnTo>
                <a:lnTo>
                  <a:pt x="24401" y="0"/>
                </a:lnTo>
                <a:lnTo>
                  <a:pt x="19001" y="0"/>
                </a:lnTo>
                <a:lnTo>
                  <a:pt x="15289" y="533"/>
                </a:lnTo>
                <a:lnTo>
                  <a:pt x="11736" y="1347"/>
                </a:lnTo>
                <a:lnTo>
                  <a:pt x="8615" y="2426"/>
                </a:lnTo>
                <a:lnTo>
                  <a:pt x="6045" y="3669"/>
                </a:lnTo>
                <a:lnTo>
                  <a:pt x="3503" y="5360"/>
                </a:lnTo>
                <a:lnTo>
                  <a:pt x="2391" y="8180"/>
                </a:lnTo>
                <a:lnTo>
                  <a:pt x="2686" y="11492"/>
                </a:lnTo>
                <a:lnTo>
                  <a:pt x="5274" y="12406"/>
                </a:lnTo>
                <a:lnTo>
                  <a:pt x="8168" y="10732"/>
                </a:lnTo>
                <a:lnTo>
                  <a:pt x="10819" y="9436"/>
                </a:lnTo>
                <a:lnTo>
                  <a:pt x="14116" y="8305"/>
                </a:lnTo>
                <a:lnTo>
                  <a:pt x="17867" y="7491"/>
                </a:lnTo>
                <a:lnTo>
                  <a:pt x="22147" y="7491"/>
                </a:lnTo>
                <a:lnTo>
                  <a:pt x="25304" y="8241"/>
                </a:lnTo>
                <a:lnTo>
                  <a:pt x="27867" y="9500"/>
                </a:lnTo>
                <a:lnTo>
                  <a:pt x="30280" y="12701"/>
                </a:lnTo>
                <a:lnTo>
                  <a:pt x="31075" y="15685"/>
                </a:lnTo>
                <a:lnTo>
                  <a:pt x="31285" y="19329"/>
                </a:lnTo>
                <a:lnTo>
                  <a:pt x="31285" y="23228"/>
                </a:lnTo>
                <a:lnTo>
                  <a:pt x="20722" y="23228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7" y="24941"/>
                </a:lnTo>
                <a:lnTo>
                  <a:pt x="8629" y="25985"/>
                </a:lnTo>
                <a:lnTo>
                  <a:pt x="4418" y="28738"/>
                </a:lnTo>
                <a:lnTo>
                  <a:pt x="1685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4" y="46394"/>
                </a:lnTo>
                <a:lnTo>
                  <a:pt x="3168" y="49885"/>
                </a:lnTo>
                <a:lnTo>
                  <a:pt x="6117" y="52489"/>
                </a:lnTo>
                <a:lnTo>
                  <a:pt x="9975" y="54176"/>
                </a:lnTo>
                <a:lnTo>
                  <a:pt x="9198" y="42073"/>
                </a:lnTo>
                <a:lnTo>
                  <a:pt x="9198" y="39471"/>
                </a:lnTo>
                <a:lnTo>
                  <a:pt x="10026" y="35421"/>
                </a:lnTo>
                <a:lnTo>
                  <a:pt x="12675" y="32411"/>
                </a:lnTo>
                <a:lnTo>
                  <a:pt x="15375" y="30935"/>
                </a:lnTo>
                <a:lnTo>
                  <a:pt x="19001" y="30086"/>
                </a:lnTo>
                <a:lnTo>
                  <a:pt x="23605" y="29870"/>
                </a:lnTo>
                <a:lnTo>
                  <a:pt x="31285" y="29870"/>
                </a:lnTo>
                <a:lnTo>
                  <a:pt x="31285" y="40537"/>
                </a:lnTo>
                <a:lnTo>
                  <a:pt x="26950" y="44946"/>
                </a:lnTo>
                <a:lnTo>
                  <a:pt x="22924" y="47395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39" y="51955"/>
                </a:lnTo>
                <a:lnTo>
                  <a:pt x="32486" y="47776"/>
                </a:lnTo>
                <a:lnTo>
                  <a:pt x="32486" y="52819"/>
                </a:lnTo>
                <a:lnTo>
                  <a:pt x="34639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5700257" y="6592168"/>
            <a:ext cx="34711" cy="53086"/>
          </a:xfrm>
          <a:custGeom>
            <a:avLst/>
            <a:gdLst/>
            <a:ahLst/>
            <a:cxnLst/>
            <a:rect l="l" t="t" r="r" b="b"/>
            <a:pathLst>
              <a:path w="34711" h="53086">
                <a:moveTo>
                  <a:pt x="34315" y="51890"/>
                </a:moveTo>
                <a:lnTo>
                  <a:pt x="34711" y="49161"/>
                </a:lnTo>
                <a:lnTo>
                  <a:pt x="34653" y="47854"/>
                </a:lnTo>
                <a:lnTo>
                  <a:pt x="32757" y="45313"/>
                </a:lnTo>
                <a:lnTo>
                  <a:pt x="9791" y="45313"/>
                </a:lnTo>
                <a:lnTo>
                  <a:pt x="31283" y="10821"/>
                </a:lnTo>
                <a:lnTo>
                  <a:pt x="32659" y="8268"/>
                </a:lnTo>
                <a:lnTo>
                  <a:pt x="33242" y="5601"/>
                </a:lnTo>
                <a:lnTo>
                  <a:pt x="33242" y="2668"/>
                </a:lnTo>
                <a:lnTo>
                  <a:pt x="30689" y="0"/>
                </a:lnTo>
                <a:lnTo>
                  <a:pt x="2613" y="0"/>
                </a:lnTo>
                <a:lnTo>
                  <a:pt x="1000" y="1181"/>
                </a:lnTo>
                <a:lnTo>
                  <a:pt x="709" y="3848"/>
                </a:lnTo>
                <a:lnTo>
                  <a:pt x="2613" y="7758"/>
                </a:lnTo>
                <a:lnTo>
                  <a:pt x="23558" y="7758"/>
                </a:lnTo>
                <a:lnTo>
                  <a:pt x="1958" y="42238"/>
                </a:lnTo>
                <a:lnTo>
                  <a:pt x="431" y="45147"/>
                </a:lnTo>
                <a:lnTo>
                  <a:pt x="0" y="47776"/>
                </a:lnTo>
                <a:lnTo>
                  <a:pt x="0" y="50900"/>
                </a:lnTo>
                <a:lnTo>
                  <a:pt x="2613" y="53085"/>
                </a:lnTo>
                <a:lnTo>
                  <a:pt x="32757" y="53085"/>
                </a:lnTo>
                <a:lnTo>
                  <a:pt x="34315" y="51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5744368" y="6591095"/>
            <a:ext cx="22928" cy="55206"/>
          </a:xfrm>
          <a:custGeom>
            <a:avLst/>
            <a:gdLst/>
            <a:ahLst/>
            <a:cxnLst/>
            <a:rect l="l" t="t" r="r" b="b"/>
            <a:pathLst>
              <a:path w="22928" h="55206">
                <a:moveTo>
                  <a:pt x="9198" y="42073"/>
                </a:moveTo>
                <a:lnTo>
                  <a:pt x="9979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28" y="47395"/>
                </a:lnTo>
                <a:lnTo>
                  <a:pt x="18381" y="48005"/>
                </a:lnTo>
                <a:lnTo>
                  <a:pt x="15487" y="48005"/>
                </a:lnTo>
                <a:lnTo>
                  <a:pt x="11614" y="45695"/>
                </a:lnTo>
                <a:lnTo>
                  <a:pt x="9198" y="42073"/>
                </a:lnTo>
                <a:close/>
              </a:path>
              <a:path w="22928" h="55206">
                <a:moveTo>
                  <a:pt x="34635" y="54432"/>
                </a:moveTo>
                <a:lnTo>
                  <a:pt x="37310" y="54469"/>
                </a:lnTo>
                <a:lnTo>
                  <a:pt x="40208" y="52819"/>
                </a:lnTo>
                <a:lnTo>
                  <a:pt x="40208" y="15811"/>
                </a:lnTo>
                <a:lnTo>
                  <a:pt x="39852" y="13079"/>
                </a:lnTo>
                <a:lnTo>
                  <a:pt x="38477" y="8395"/>
                </a:lnTo>
                <a:lnTo>
                  <a:pt x="35852" y="4838"/>
                </a:lnTo>
                <a:lnTo>
                  <a:pt x="32335" y="2070"/>
                </a:lnTo>
                <a:lnTo>
                  <a:pt x="27406" y="433"/>
                </a:lnTo>
                <a:lnTo>
                  <a:pt x="24400" y="0"/>
                </a:lnTo>
                <a:lnTo>
                  <a:pt x="20883" y="0"/>
                </a:lnTo>
                <a:lnTo>
                  <a:pt x="17132" y="191"/>
                </a:lnTo>
                <a:lnTo>
                  <a:pt x="13445" y="900"/>
                </a:lnTo>
                <a:lnTo>
                  <a:pt x="10173" y="1879"/>
                </a:lnTo>
                <a:lnTo>
                  <a:pt x="7240" y="3021"/>
                </a:lnTo>
                <a:lnTo>
                  <a:pt x="3514" y="5360"/>
                </a:lnTo>
                <a:lnTo>
                  <a:pt x="2386" y="8180"/>
                </a:lnTo>
                <a:lnTo>
                  <a:pt x="2686" y="11492"/>
                </a:lnTo>
                <a:lnTo>
                  <a:pt x="5284" y="12406"/>
                </a:lnTo>
                <a:lnTo>
                  <a:pt x="8172" y="10732"/>
                </a:lnTo>
                <a:lnTo>
                  <a:pt x="10821" y="9436"/>
                </a:lnTo>
                <a:lnTo>
                  <a:pt x="14112" y="8305"/>
                </a:lnTo>
                <a:lnTo>
                  <a:pt x="17863" y="7491"/>
                </a:lnTo>
                <a:lnTo>
                  <a:pt x="22147" y="7491"/>
                </a:lnTo>
                <a:lnTo>
                  <a:pt x="25304" y="8241"/>
                </a:lnTo>
                <a:lnTo>
                  <a:pt x="27867" y="9500"/>
                </a:lnTo>
                <a:lnTo>
                  <a:pt x="30283" y="12701"/>
                </a:lnTo>
                <a:lnTo>
                  <a:pt x="31071" y="15685"/>
                </a:lnTo>
                <a:lnTo>
                  <a:pt x="31283" y="19329"/>
                </a:lnTo>
                <a:lnTo>
                  <a:pt x="31283" y="23228"/>
                </a:lnTo>
                <a:lnTo>
                  <a:pt x="20725" y="23228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2" y="24941"/>
                </a:lnTo>
                <a:lnTo>
                  <a:pt x="8625" y="25985"/>
                </a:lnTo>
                <a:lnTo>
                  <a:pt x="4420" y="28738"/>
                </a:lnTo>
                <a:lnTo>
                  <a:pt x="1681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28" y="46394"/>
                </a:lnTo>
                <a:lnTo>
                  <a:pt x="3182" y="49885"/>
                </a:lnTo>
                <a:lnTo>
                  <a:pt x="6127" y="52489"/>
                </a:lnTo>
                <a:lnTo>
                  <a:pt x="9979" y="54176"/>
                </a:lnTo>
                <a:lnTo>
                  <a:pt x="9198" y="42073"/>
                </a:lnTo>
                <a:lnTo>
                  <a:pt x="9198" y="39471"/>
                </a:lnTo>
                <a:lnTo>
                  <a:pt x="10040" y="35421"/>
                </a:lnTo>
                <a:lnTo>
                  <a:pt x="12675" y="32411"/>
                </a:lnTo>
                <a:lnTo>
                  <a:pt x="15375" y="30935"/>
                </a:lnTo>
                <a:lnTo>
                  <a:pt x="19004" y="30086"/>
                </a:lnTo>
                <a:lnTo>
                  <a:pt x="23609" y="29870"/>
                </a:lnTo>
                <a:lnTo>
                  <a:pt x="31283" y="29870"/>
                </a:lnTo>
                <a:lnTo>
                  <a:pt x="31283" y="40537"/>
                </a:lnTo>
                <a:lnTo>
                  <a:pt x="26953" y="44946"/>
                </a:lnTo>
                <a:lnTo>
                  <a:pt x="22928" y="47395"/>
                </a:lnTo>
                <a:lnTo>
                  <a:pt x="19904" y="55206"/>
                </a:lnTo>
                <a:lnTo>
                  <a:pt x="22705" y="54547"/>
                </a:lnTo>
                <a:lnTo>
                  <a:pt x="25326" y="53262"/>
                </a:lnTo>
                <a:lnTo>
                  <a:pt x="27953" y="51955"/>
                </a:lnTo>
                <a:lnTo>
                  <a:pt x="32482" y="47776"/>
                </a:lnTo>
                <a:lnTo>
                  <a:pt x="32482" y="52819"/>
                </a:lnTo>
                <a:lnTo>
                  <a:pt x="3463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5800914" y="6591099"/>
            <a:ext cx="28572" cy="54432"/>
          </a:xfrm>
          <a:custGeom>
            <a:avLst/>
            <a:gdLst/>
            <a:ahLst/>
            <a:cxnLst/>
            <a:rect l="l" t="t" r="r" b="b"/>
            <a:pathLst>
              <a:path w="28572" h="54432">
                <a:moveTo>
                  <a:pt x="0" y="2517"/>
                </a:moveTo>
                <a:lnTo>
                  <a:pt x="0" y="52744"/>
                </a:lnTo>
                <a:lnTo>
                  <a:pt x="320" y="53698"/>
                </a:lnTo>
                <a:lnTo>
                  <a:pt x="2868" y="54432"/>
                </a:lnTo>
                <a:lnTo>
                  <a:pt x="6126" y="54432"/>
                </a:lnTo>
                <a:lnTo>
                  <a:pt x="8985" y="52744"/>
                </a:lnTo>
                <a:lnTo>
                  <a:pt x="8985" y="19710"/>
                </a:lnTo>
                <a:lnTo>
                  <a:pt x="10260" y="17665"/>
                </a:lnTo>
                <a:lnTo>
                  <a:pt x="12462" y="14516"/>
                </a:lnTo>
                <a:lnTo>
                  <a:pt x="14522" y="11963"/>
                </a:lnTo>
                <a:lnTo>
                  <a:pt x="17365" y="9651"/>
                </a:lnTo>
                <a:lnTo>
                  <a:pt x="19991" y="8712"/>
                </a:lnTo>
                <a:lnTo>
                  <a:pt x="23021" y="8928"/>
                </a:lnTo>
                <a:lnTo>
                  <a:pt x="25786" y="9756"/>
                </a:lnTo>
                <a:lnTo>
                  <a:pt x="28533" y="8435"/>
                </a:lnTo>
                <a:lnTo>
                  <a:pt x="28572" y="3276"/>
                </a:lnTo>
                <a:lnTo>
                  <a:pt x="26219" y="723"/>
                </a:lnTo>
                <a:lnTo>
                  <a:pt x="23101" y="90"/>
                </a:lnTo>
                <a:lnTo>
                  <a:pt x="20450" y="0"/>
                </a:lnTo>
                <a:lnTo>
                  <a:pt x="17330" y="713"/>
                </a:lnTo>
                <a:lnTo>
                  <a:pt x="14187" y="2656"/>
                </a:lnTo>
                <a:lnTo>
                  <a:pt x="10720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43" y="814"/>
                </a:lnTo>
                <a:lnTo>
                  <a:pt x="2574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5836817" y="6567771"/>
            <a:ext cx="45035" cy="78536"/>
          </a:xfrm>
          <a:custGeom>
            <a:avLst/>
            <a:gdLst/>
            <a:ahLst/>
            <a:cxnLst/>
            <a:rect l="l" t="t" r="r" b="b"/>
            <a:pathLst>
              <a:path w="45035" h="78536">
                <a:moveTo>
                  <a:pt x="37050" y="69443"/>
                </a:moveTo>
                <a:lnTo>
                  <a:pt x="37123" y="76633"/>
                </a:lnTo>
                <a:lnTo>
                  <a:pt x="39737" y="77763"/>
                </a:lnTo>
                <a:lnTo>
                  <a:pt x="42461" y="77763"/>
                </a:lnTo>
                <a:lnTo>
                  <a:pt x="45035" y="76071"/>
                </a:lnTo>
                <a:lnTo>
                  <a:pt x="45035" y="1738"/>
                </a:lnTo>
                <a:lnTo>
                  <a:pt x="44801" y="979"/>
                </a:lnTo>
                <a:lnTo>
                  <a:pt x="42127" y="0"/>
                </a:lnTo>
                <a:lnTo>
                  <a:pt x="38879" y="0"/>
                </a:lnTo>
                <a:lnTo>
                  <a:pt x="36010" y="1738"/>
                </a:lnTo>
                <a:lnTo>
                  <a:pt x="36010" y="30923"/>
                </a:lnTo>
                <a:lnTo>
                  <a:pt x="31344" y="26542"/>
                </a:lnTo>
                <a:lnTo>
                  <a:pt x="26588" y="23978"/>
                </a:lnTo>
                <a:lnTo>
                  <a:pt x="23964" y="23331"/>
                </a:lnTo>
                <a:lnTo>
                  <a:pt x="17664" y="23331"/>
                </a:lnTo>
                <a:lnTo>
                  <a:pt x="14618" y="24004"/>
                </a:lnTo>
                <a:lnTo>
                  <a:pt x="11995" y="25311"/>
                </a:lnTo>
                <a:lnTo>
                  <a:pt x="9370" y="26643"/>
                </a:lnTo>
                <a:lnTo>
                  <a:pt x="7164" y="28522"/>
                </a:lnTo>
                <a:lnTo>
                  <a:pt x="3614" y="33440"/>
                </a:lnTo>
                <a:lnTo>
                  <a:pt x="2264" y="36399"/>
                </a:lnTo>
                <a:lnTo>
                  <a:pt x="1360" y="39891"/>
                </a:lnTo>
                <a:lnTo>
                  <a:pt x="457" y="43357"/>
                </a:lnTo>
                <a:lnTo>
                  <a:pt x="0" y="47268"/>
                </a:lnTo>
                <a:lnTo>
                  <a:pt x="0" y="55231"/>
                </a:lnTo>
                <a:lnTo>
                  <a:pt x="355" y="58686"/>
                </a:lnTo>
                <a:lnTo>
                  <a:pt x="1087" y="61988"/>
                </a:lnTo>
                <a:lnTo>
                  <a:pt x="1807" y="65277"/>
                </a:lnTo>
                <a:lnTo>
                  <a:pt x="2959" y="68136"/>
                </a:lnTo>
                <a:lnTo>
                  <a:pt x="4538" y="70585"/>
                </a:lnTo>
                <a:lnTo>
                  <a:pt x="8178" y="74941"/>
                </a:lnTo>
                <a:lnTo>
                  <a:pt x="10720" y="76391"/>
                </a:lnTo>
                <a:lnTo>
                  <a:pt x="10914" y="62560"/>
                </a:lnTo>
                <a:lnTo>
                  <a:pt x="9878" y="57988"/>
                </a:lnTo>
                <a:lnTo>
                  <a:pt x="9309" y="53110"/>
                </a:lnTo>
                <a:lnTo>
                  <a:pt x="9309" y="48196"/>
                </a:lnTo>
                <a:lnTo>
                  <a:pt x="9975" y="43549"/>
                </a:lnTo>
                <a:lnTo>
                  <a:pt x="11151" y="39168"/>
                </a:lnTo>
                <a:lnTo>
                  <a:pt x="13143" y="35520"/>
                </a:lnTo>
                <a:lnTo>
                  <a:pt x="16051" y="32932"/>
                </a:lnTo>
                <a:lnTo>
                  <a:pt x="19583" y="31266"/>
                </a:lnTo>
                <a:lnTo>
                  <a:pt x="24335" y="31266"/>
                </a:lnTo>
                <a:lnTo>
                  <a:pt x="28968" y="33681"/>
                </a:lnTo>
                <a:lnTo>
                  <a:pt x="33580" y="37666"/>
                </a:lnTo>
                <a:lnTo>
                  <a:pt x="36010" y="40740"/>
                </a:lnTo>
                <a:lnTo>
                  <a:pt x="36010" y="60832"/>
                </a:lnTo>
                <a:lnTo>
                  <a:pt x="33249" y="64198"/>
                </a:lnTo>
                <a:lnTo>
                  <a:pt x="29512" y="67704"/>
                </a:lnTo>
                <a:lnTo>
                  <a:pt x="26045" y="69825"/>
                </a:lnTo>
                <a:lnTo>
                  <a:pt x="22691" y="70650"/>
                </a:lnTo>
                <a:lnTo>
                  <a:pt x="19137" y="70650"/>
                </a:lnTo>
                <a:lnTo>
                  <a:pt x="15623" y="68960"/>
                </a:lnTo>
                <a:lnTo>
                  <a:pt x="12797" y="66319"/>
                </a:lnTo>
                <a:lnTo>
                  <a:pt x="13258" y="77814"/>
                </a:lnTo>
                <a:lnTo>
                  <a:pt x="16314" y="78536"/>
                </a:lnTo>
                <a:lnTo>
                  <a:pt x="23209" y="78536"/>
                </a:lnTo>
                <a:lnTo>
                  <a:pt x="26243" y="77723"/>
                </a:lnTo>
                <a:lnTo>
                  <a:pt x="29025" y="76136"/>
                </a:lnTo>
                <a:lnTo>
                  <a:pt x="31788" y="74537"/>
                </a:lnTo>
                <a:lnTo>
                  <a:pt x="34472" y="72302"/>
                </a:lnTo>
                <a:lnTo>
                  <a:pt x="37050" y="69443"/>
                </a:lnTo>
                <a:close/>
              </a:path>
              <a:path w="45035" h="78536">
                <a:moveTo>
                  <a:pt x="10914" y="62560"/>
                </a:moveTo>
                <a:lnTo>
                  <a:pt x="10720" y="76391"/>
                </a:lnTo>
                <a:lnTo>
                  <a:pt x="13258" y="77814"/>
                </a:lnTo>
                <a:lnTo>
                  <a:pt x="12797" y="66319"/>
                </a:lnTo>
                <a:lnTo>
                  <a:pt x="10914" y="625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5920663" y="6591095"/>
            <a:ext cx="48963" cy="55206"/>
          </a:xfrm>
          <a:custGeom>
            <a:avLst/>
            <a:gdLst/>
            <a:ahLst/>
            <a:cxnLst/>
            <a:rect l="l" t="t" r="r" b="b"/>
            <a:pathLst>
              <a:path w="48963" h="55206">
                <a:moveTo>
                  <a:pt x="0" y="28080"/>
                </a:moveTo>
                <a:lnTo>
                  <a:pt x="0" y="32321"/>
                </a:lnTo>
                <a:lnTo>
                  <a:pt x="497" y="36118"/>
                </a:lnTo>
                <a:lnTo>
                  <a:pt x="1477" y="39474"/>
                </a:lnTo>
                <a:lnTo>
                  <a:pt x="2452" y="42811"/>
                </a:lnTo>
                <a:lnTo>
                  <a:pt x="3939" y="45670"/>
                </a:lnTo>
                <a:lnTo>
                  <a:pt x="5929" y="48005"/>
                </a:lnTo>
                <a:lnTo>
                  <a:pt x="10426" y="52146"/>
                </a:lnTo>
                <a:lnTo>
                  <a:pt x="9544" y="32804"/>
                </a:lnTo>
                <a:lnTo>
                  <a:pt x="9310" y="30225"/>
                </a:lnTo>
                <a:lnTo>
                  <a:pt x="9310" y="24613"/>
                </a:lnTo>
                <a:lnTo>
                  <a:pt x="9608" y="21970"/>
                </a:lnTo>
                <a:lnTo>
                  <a:pt x="10217" y="19545"/>
                </a:lnTo>
                <a:lnTo>
                  <a:pt x="11739" y="15038"/>
                </a:lnTo>
                <a:lnTo>
                  <a:pt x="14227" y="11506"/>
                </a:lnTo>
                <a:lnTo>
                  <a:pt x="17744" y="9159"/>
                </a:lnTo>
                <a:lnTo>
                  <a:pt x="21949" y="7722"/>
                </a:lnTo>
                <a:lnTo>
                  <a:pt x="27522" y="7722"/>
                </a:lnTo>
                <a:lnTo>
                  <a:pt x="29937" y="8244"/>
                </a:lnTo>
                <a:lnTo>
                  <a:pt x="33811" y="10364"/>
                </a:lnTo>
                <a:lnTo>
                  <a:pt x="36487" y="13627"/>
                </a:lnTo>
                <a:lnTo>
                  <a:pt x="38430" y="17579"/>
                </a:lnTo>
                <a:lnTo>
                  <a:pt x="39406" y="22418"/>
                </a:lnTo>
                <a:lnTo>
                  <a:pt x="39665" y="24980"/>
                </a:lnTo>
                <a:lnTo>
                  <a:pt x="39665" y="30596"/>
                </a:lnTo>
                <a:lnTo>
                  <a:pt x="39381" y="33249"/>
                </a:lnTo>
                <a:lnTo>
                  <a:pt x="38787" y="35676"/>
                </a:lnTo>
                <a:lnTo>
                  <a:pt x="37289" y="40172"/>
                </a:lnTo>
                <a:lnTo>
                  <a:pt x="34787" y="43675"/>
                </a:lnTo>
                <a:lnTo>
                  <a:pt x="31259" y="45986"/>
                </a:lnTo>
                <a:lnTo>
                  <a:pt x="27039" y="47459"/>
                </a:lnTo>
                <a:lnTo>
                  <a:pt x="21507" y="47459"/>
                </a:lnTo>
                <a:lnTo>
                  <a:pt x="19105" y="46926"/>
                </a:lnTo>
                <a:lnTo>
                  <a:pt x="15218" y="44805"/>
                </a:lnTo>
                <a:lnTo>
                  <a:pt x="12528" y="41569"/>
                </a:lnTo>
                <a:lnTo>
                  <a:pt x="13421" y="53352"/>
                </a:lnTo>
                <a:lnTo>
                  <a:pt x="16405" y="54598"/>
                </a:lnTo>
                <a:lnTo>
                  <a:pt x="19908" y="55206"/>
                </a:lnTo>
                <a:lnTo>
                  <a:pt x="28065" y="55206"/>
                </a:lnTo>
                <a:lnTo>
                  <a:pt x="31705" y="54508"/>
                </a:lnTo>
                <a:lnTo>
                  <a:pt x="34852" y="53111"/>
                </a:lnTo>
                <a:lnTo>
                  <a:pt x="37984" y="51728"/>
                </a:lnTo>
                <a:lnTo>
                  <a:pt x="40594" y="49773"/>
                </a:lnTo>
                <a:lnTo>
                  <a:pt x="44766" y="44795"/>
                </a:lnTo>
                <a:lnTo>
                  <a:pt x="46339" y="41822"/>
                </a:lnTo>
                <a:lnTo>
                  <a:pt x="47391" y="38380"/>
                </a:lnTo>
                <a:lnTo>
                  <a:pt x="48445" y="34938"/>
                </a:lnTo>
                <a:lnTo>
                  <a:pt x="48963" y="31165"/>
                </a:lnTo>
                <a:lnTo>
                  <a:pt x="48963" y="22875"/>
                </a:lnTo>
                <a:lnTo>
                  <a:pt x="48470" y="19102"/>
                </a:lnTo>
                <a:lnTo>
                  <a:pt x="47477" y="15761"/>
                </a:lnTo>
                <a:lnTo>
                  <a:pt x="46476" y="12409"/>
                </a:lnTo>
                <a:lnTo>
                  <a:pt x="44979" y="9551"/>
                </a:lnTo>
                <a:lnTo>
                  <a:pt x="42984" y="7214"/>
                </a:lnTo>
                <a:lnTo>
                  <a:pt x="38488" y="3086"/>
                </a:lnTo>
                <a:lnTo>
                  <a:pt x="35507" y="1854"/>
                </a:lnTo>
                <a:lnTo>
                  <a:pt x="32508" y="623"/>
                </a:lnTo>
                <a:lnTo>
                  <a:pt x="29009" y="0"/>
                </a:lnTo>
                <a:lnTo>
                  <a:pt x="20812" y="0"/>
                </a:lnTo>
                <a:lnTo>
                  <a:pt x="17161" y="698"/>
                </a:lnTo>
                <a:lnTo>
                  <a:pt x="14041" y="2070"/>
                </a:lnTo>
                <a:lnTo>
                  <a:pt x="10923" y="3456"/>
                </a:lnTo>
                <a:lnTo>
                  <a:pt x="8319" y="5386"/>
                </a:lnTo>
                <a:lnTo>
                  <a:pt x="4147" y="10375"/>
                </a:lnTo>
                <a:lnTo>
                  <a:pt x="2589" y="13334"/>
                </a:lnTo>
                <a:lnTo>
                  <a:pt x="1563" y="16790"/>
                </a:lnTo>
                <a:lnTo>
                  <a:pt x="521" y="20218"/>
                </a:lnTo>
                <a:lnTo>
                  <a:pt x="0" y="23991"/>
                </a:lnTo>
                <a:lnTo>
                  <a:pt x="0" y="28080"/>
                </a:lnTo>
                <a:close/>
              </a:path>
              <a:path w="48963" h="55206">
                <a:moveTo>
                  <a:pt x="10534" y="37645"/>
                </a:moveTo>
                <a:lnTo>
                  <a:pt x="9544" y="32804"/>
                </a:lnTo>
                <a:lnTo>
                  <a:pt x="10426" y="52146"/>
                </a:lnTo>
                <a:lnTo>
                  <a:pt x="13421" y="53352"/>
                </a:lnTo>
                <a:lnTo>
                  <a:pt x="12528" y="41569"/>
                </a:lnTo>
                <a:lnTo>
                  <a:pt x="10534" y="37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5982907" y="6591103"/>
            <a:ext cx="42152" cy="54432"/>
          </a:xfrm>
          <a:custGeom>
            <a:avLst/>
            <a:gdLst/>
            <a:ahLst/>
            <a:cxnLst/>
            <a:rect l="l" t="t" r="r" b="b"/>
            <a:pathLst>
              <a:path w="42152" h="54432">
                <a:moveTo>
                  <a:pt x="33174" y="23342"/>
                </a:moveTo>
                <a:lnTo>
                  <a:pt x="33174" y="52744"/>
                </a:lnTo>
                <a:lnTo>
                  <a:pt x="33400" y="53506"/>
                </a:lnTo>
                <a:lnTo>
                  <a:pt x="36043" y="54432"/>
                </a:lnTo>
                <a:lnTo>
                  <a:pt x="39291" y="54432"/>
                </a:lnTo>
                <a:lnTo>
                  <a:pt x="42152" y="52744"/>
                </a:lnTo>
                <a:lnTo>
                  <a:pt x="42152" y="18529"/>
                </a:lnTo>
                <a:lnTo>
                  <a:pt x="41868" y="15469"/>
                </a:lnTo>
                <a:lnTo>
                  <a:pt x="41259" y="12917"/>
                </a:lnTo>
                <a:lnTo>
                  <a:pt x="40662" y="10375"/>
                </a:lnTo>
                <a:lnTo>
                  <a:pt x="38286" y="6249"/>
                </a:lnTo>
                <a:lnTo>
                  <a:pt x="35118" y="2833"/>
                </a:lnTo>
                <a:lnTo>
                  <a:pt x="30647" y="572"/>
                </a:lnTo>
                <a:lnTo>
                  <a:pt x="27900" y="0"/>
                </a:lnTo>
                <a:lnTo>
                  <a:pt x="21837" y="0"/>
                </a:lnTo>
                <a:lnTo>
                  <a:pt x="19084" y="737"/>
                </a:lnTo>
                <a:lnTo>
                  <a:pt x="16337" y="2211"/>
                </a:lnTo>
                <a:lnTo>
                  <a:pt x="13605" y="3683"/>
                </a:lnTo>
                <a:lnTo>
                  <a:pt x="10854" y="5994"/>
                </a:lnTo>
                <a:lnTo>
                  <a:pt x="8093" y="9144"/>
                </a:lnTo>
                <a:lnTo>
                  <a:pt x="8093" y="2211"/>
                </a:lnTo>
                <a:lnTo>
                  <a:pt x="5533" y="814"/>
                </a:lnTo>
                <a:lnTo>
                  <a:pt x="2570" y="814"/>
                </a:lnTo>
                <a:lnTo>
                  <a:pt x="0" y="2517"/>
                </a:lnTo>
                <a:lnTo>
                  <a:pt x="0" y="52744"/>
                </a:lnTo>
                <a:lnTo>
                  <a:pt x="306" y="53698"/>
                </a:lnTo>
                <a:lnTo>
                  <a:pt x="2858" y="54432"/>
                </a:lnTo>
                <a:lnTo>
                  <a:pt x="6102" y="54432"/>
                </a:lnTo>
                <a:lnTo>
                  <a:pt x="8961" y="52744"/>
                </a:lnTo>
                <a:lnTo>
                  <a:pt x="8961" y="17628"/>
                </a:lnTo>
                <a:lnTo>
                  <a:pt x="11433" y="14479"/>
                </a:lnTo>
                <a:lnTo>
                  <a:pt x="13788" y="12077"/>
                </a:lnTo>
                <a:lnTo>
                  <a:pt x="18281" y="8802"/>
                </a:lnTo>
                <a:lnTo>
                  <a:pt x="22788" y="7988"/>
                </a:lnTo>
                <a:lnTo>
                  <a:pt x="26057" y="8319"/>
                </a:lnTo>
                <a:lnTo>
                  <a:pt x="28707" y="9652"/>
                </a:lnTo>
                <a:lnTo>
                  <a:pt x="31454" y="13158"/>
                </a:lnTo>
                <a:lnTo>
                  <a:pt x="32533" y="16423"/>
                </a:lnTo>
                <a:lnTo>
                  <a:pt x="33174" y="20473"/>
                </a:lnTo>
                <a:lnTo>
                  <a:pt x="33174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6067083" y="6567534"/>
            <a:ext cx="42163" cy="78000"/>
          </a:xfrm>
          <a:custGeom>
            <a:avLst/>
            <a:gdLst/>
            <a:ahLst/>
            <a:cxnLst/>
            <a:rect l="l" t="t" r="r" b="b"/>
            <a:pathLst>
              <a:path w="42163" h="78000">
                <a:moveTo>
                  <a:pt x="33177" y="46911"/>
                </a:moveTo>
                <a:lnTo>
                  <a:pt x="33177" y="76313"/>
                </a:lnTo>
                <a:lnTo>
                  <a:pt x="33397" y="77075"/>
                </a:lnTo>
                <a:lnTo>
                  <a:pt x="36046" y="78000"/>
                </a:lnTo>
                <a:lnTo>
                  <a:pt x="39305" y="78000"/>
                </a:lnTo>
                <a:lnTo>
                  <a:pt x="42163" y="76313"/>
                </a:lnTo>
                <a:lnTo>
                  <a:pt x="42163" y="42123"/>
                </a:lnTo>
                <a:lnTo>
                  <a:pt x="41868" y="39038"/>
                </a:lnTo>
                <a:lnTo>
                  <a:pt x="41273" y="36485"/>
                </a:lnTo>
                <a:lnTo>
                  <a:pt x="40665" y="33944"/>
                </a:lnTo>
                <a:lnTo>
                  <a:pt x="38300" y="29818"/>
                </a:lnTo>
                <a:lnTo>
                  <a:pt x="35121" y="26402"/>
                </a:lnTo>
                <a:lnTo>
                  <a:pt x="30650" y="24141"/>
                </a:lnTo>
                <a:lnTo>
                  <a:pt x="27918" y="23568"/>
                </a:lnTo>
                <a:lnTo>
                  <a:pt x="21996" y="23568"/>
                </a:lnTo>
                <a:lnTo>
                  <a:pt x="19361" y="24241"/>
                </a:lnTo>
                <a:lnTo>
                  <a:pt x="16751" y="25613"/>
                </a:lnTo>
                <a:lnTo>
                  <a:pt x="14137" y="26959"/>
                </a:lnTo>
                <a:lnTo>
                  <a:pt x="11549" y="29044"/>
                </a:lnTo>
                <a:lnTo>
                  <a:pt x="8975" y="31823"/>
                </a:lnTo>
                <a:lnTo>
                  <a:pt x="8975" y="1752"/>
                </a:lnTo>
                <a:lnTo>
                  <a:pt x="8762" y="963"/>
                </a:lnTo>
                <a:lnTo>
                  <a:pt x="6116" y="0"/>
                </a:lnTo>
                <a:lnTo>
                  <a:pt x="2858" y="0"/>
                </a:lnTo>
                <a:lnTo>
                  <a:pt x="0" y="1752"/>
                </a:lnTo>
                <a:lnTo>
                  <a:pt x="0" y="76313"/>
                </a:lnTo>
                <a:lnTo>
                  <a:pt x="184" y="77075"/>
                </a:lnTo>
                <a:lnTo>
                  <a:pt x="2858" y="78000"/>
                </a:lnTo>
                <a:lnTo>
                  <a:pt x="6116" y="78000"/>
                </a:lnTo>
                <a:lnTo>
                  <a:pt x="8975" y="76313"/>
                </a:lnTo>
                <a:lnTo>
                  <a:pt x="8975" y="41197"/>
                </a:lnTo>
                <a:lnTo>
                  <a:pt x="11451" y="38047"/>
                </a:lnTo>
                <a:lnTo>
                  <a:pt x="13802" y="35646"/>
                </a:lnTo>
                <a:lnTo>
                  <a:pt x="18295" y="32371"/>
                </a:lnTo>
                <a:lnTo>
                  <a:pt x="22806" y="31556"/>
                </a:lnTo>
                <a:lnTo>
                  <a:pt x="26056" y="31888"/>
                </a:lnTo>
                <a:lnTo>
                  <a:pt x="28707" y="33220"/>
                </a:lnTo>
                <a:lnTo>
                  <a:pt x="31468" y="36727"/>
                </a:lnTo>
                <a:lnTo>
                  <a:pt x="32533" y="39992"/>
                </a:lnTo>
                <a:lnTo>
                  <a:pt x="33177" y="44042"/>
                </a:lnTo>
                <a:lnTo>
                  <a:pt x="33177" y="46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6125622" y="6591917"/>
            <a:ext cx="42210" cy="54381"/>
          </a:xfrm>
          <a:custGeom>
            <a:avLst/>
            <a:gdLst/>
            <a:ahLst/>
            <a:cxnLst/>
            <a:rect l="l" t="t" r="r" b="b"/>
            <a:pathLst>
              <a:path w="42210" h="54381">
                <a:moveTo>
                  <a:pt x="36057" y="0"/>
                </a:moveTo>
                <a:lnTo>
                  <a:pt x="33185" y="1703"/>
                </a:lnTo>
                <a:lnTo>
                  <a:pt x="33185" y="36817"/>
                </a:lnTo>
                <a:lnTo>
                  <a:pt x="30673" y="39980"/>
                </a:lnTo>
                <a:lnTo>
                  <a:pt x="28310" y="42368"/>
                </a:lnTo>
                <a:lnTo>
                  <a:pt x="23854" y="45643"/>
                </a:lnTo>
                <a:lnTo>
                  <a:pt x="19357" y="46457"/>
                </a:lnTo>
                <a:lnTo>
                  <a:pt x="16103" y="46112"/>
                </a:lnTo>
                <a:lnTo>
                  <a:pt x="13493" y="44740"/>
                </a:lnTo>
                <a:lnTo>
                  <a:pt x="10695" y="41273"/>
                </a:lnTo>
                <a:lnTo>
                  <a:pt x="9651" y="37997"/>
                </a:lnTo>
                <a:lnTo>
                  <a:pt x="9022" y="33882"/>
                </a:lnTo>
                <a:lnTo>
                  <a:pt x="9022" y="1703"/>
                </a:lnTo>
                <a:lnTo>
                  <a:pt x="8662" y="748"/>
                </a:lnTo>
                <a:lnTo>
                  <a:pt x="6102" y="0"/>
                </a:lnTo>
                <a:lnTo>
                  <a:pt x="2909" y="0"/>
                </a:lnTo>
                <a:lnTo>
                  <a:pt x="0" y="1703"/>
                </a:lnTo>
                <a:lnTo>
                  <a:pt x="0" y="35812"/>
                </a:lnTo>
                <a:lnTo>
                  <a:pt x="295" y="38926"/>
                </a:lnTo>
                <a:lnTo>
                  <a:pt x="890" y="41464"/>
                </a:lnTo>
                <a:lnTo>
                  <a:pt x="1494" y="44016"/>
                </a:lnTo>
                <a:lnTo>
                  <a:pt x="3849" y="48157"/>
                </a:lnTo>
                <a:lnTo>
                  <a:pt x="7042" y="51598"/>
                </a:lnTo>
                <a:lnTo>
                  <a:pt x="11510" y="53823"/>
                </a:lnTo>
                <a:lnTo>
                  <a:pt x="14245" y="54381"/>
                </a:lnTo>
                <a:lnTo>
                  <a:pt x="20300" y="54381"/>
                </a:lnTo>
                <a:lnTo>
                  <a:pt x="23061" y="53657"/>
                </a:lnTo>
                <a:lnTo>
                  <a:pt x="25783" y="52210"/>
                </a:lnTo>
                <a:lnTo>
                  <a:pt x="28508" y="50749"/>
                </a:lnTo>
                <a:lnTo>
                  <a:pt x="31255" y="48463"/>
                </a:lnTo>
                <a:lnTo>
                  <a:pt x="34052" y="45302"/>
                </a:lnTo>
                <a:lnTo>
                  <a:pt x="34052" y="52221"/>
                </a:lnTo>
                <a:lnTo>
                  <a:pt x="36616" y="53618"/>
                </a:lnTo>
                <a:lnTo>
                  <a:pt x="39535" y="53618"/>
                </a:lnTo>
                <a:lnTo>
                  <a:pt x="42210" y="51930"/>
                </a:lnTo>
                <a:lnTo>
                  <a:pt x="42210" y="1703"/>
                </a:lnTo>
                <a:lnTo>
                  <a:pt x="41965" y="939"/>
                </a:lnTo>
                <a:lnTo>
                  <a:pt x="39291" y="0"/>
                </a:lnTo>
                <a:lnTo>
                  <a:pt x="3605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6184687" y="6591103"/>
            <a:ext cx="72633" cy="54432"/>
          </a:xfrm>
          <a:custGeom>
            <a:avLst/>
            <a:gdLst/>
            <a:ahLst/>
            <a:cxnLst/>
            <a:rect l="l" t="t" r="r" b="b"/>
            <a:pathLst>
              <a:path w="72633" h="54432">
                <a:moveTo>
                  <a:pt x="63964" y="53698"/>
                </a:moveTo>
                <a:lnTo>
                  <a:pt x="66517" y="54432"/>
                </a:lnTo>
                <a:lnTo>
                  <a:pt x="69772" y="54432"/>
                </a:lnTo>
                <a:lnTo>
                  <a:pt x="72633" y="52744"/>
                </a:lnTo>
                <a:lnTo>
                  <a:pt x="72633" y="18162"/>
                </a:lnTo>
                <a:lnTo>
                  <a:pt x="72360" y="15469"/>
                </a:lnTo>
                <a:lnTo>
                  <a:pt x="71791" y="12917"/>
                </a:lnTo>
                <a:lnTo>
                  <a:pt x="71222" y="10375"/>
                </a:lnTo>
                <a:lnTo>
                  <a:pt x="68954" y="6249"/>
                </a:lnTo>
                <a:lnTo>
                  <a:pt x="65899" y="2833"/>
                </a:lnTo>
                <a:lnTo>
                  <a:pt x="61614" y="572"/>
                </a:lnTo>
                <a:lnTo>
                  <a:pt x="58964" y="0"/>
                </a:lnTo>
                <a:lnTo>
                  <a:pt x="55821" y="0"/>
                </a:lnTo>
                <a:lnTo>
                  <a:pt x="53219" y="180"/>
                </a:lnTo>
                <a:lnTo>
                  <a:pt x="50645" y="889"/>
                </a:lnTo>
                <a:lnTo>
                  <a:pt x="47960" y="2225"/>
                </a:lnTo>
                <a:lnTo>
                  <a:pt x="45187" y="4039"/>
                </a:lnTo>
                <a:lnTo>
                  <a:pt x="42254" y="6567"/>
                </a:lnTo>
                <a:lnTo>
                  <a:pt x="38477" y="8460"/>
                </a:lnTo>
                <a:lnTo>
                  <a:pt x="36882" y="5892"/>
                </a:lnTo>
                <a:lnTo>
                  <a:pt x="33724" y="2757"/>
                </a:lnTo>
                <a:lnTo>
                  <a:pt x="31075" y="1206"/>
                </a:lnTo>
                <a:lnTo>
                  <a:pt x="27843" y="241"/>
                </a:lnTo>
                <a:lnTo>
                  <a:pt x="23994" y="0"/>
                </a:lnTo>
                <a:lnTo>
                  <a:pt x="21344" y="0"/>
                </a:lnTo>
                <a:lnTo>
                  <a:pt x="18731" y="737"/>
                </a:lnTo>
                <a:lnTo>
                  <a:pt x="16146" y="2211"/>
                </a:lnTo>
                <a:lnTo>
                  <a:pt x="13547" y="3683"/>
                </a:lnTo>
                <a:lnTo>
                  <a:pt x="10872" y="5994"/>
                </a:lnTo>
                <a:lnTo>
                  <a:pt x="8111" y="9144"/>
                </a:lnTo>
                <a:lnTo>
                  <a:pt x="8111" y="2211"/>
                </a:lnTo>
                <a:lnTo>
                  <a:pt x="5548" y="814"/>
                </a:lnTo>
                <a:lnTo>
                  <a:pt x="2578" y="814"/>
                </a:lnTo>
                <a:lnTo>
                  <a:pt x="0" y="2517"/>
                </a:lnTo>
                <a:lnTo>
                  <a:pt x="0" y="52744"/>
                </a:lnTo>
                <a:lnTo>
                  <a:pt x="187" y="53506"/>
                </a:lnTo>
                <a:lnTo>
                  <a:pt x="2858" y="54432"/>
                </a:lnTo>
                <a:lnTo>
                  <a:pt x="6116" y="54432"/>
                </a:lnTo>
                <a:lnTo>
                  <a:pt x="8975" y="52744"/>
                </a:lnTo>
                <a:lnTo>
                  <a:pt x="8975" y="17628"/>
                </a:lnTo>
                <a:lnTo>
                  <a:pt x="11455" y="14479"/>
                </a:lnTo>
                <a:lnTo>
                  <a:pt x="15833" y="10440"/>
                </a:lnTo>
                <a:lnTo>
                  <a:pt x="20020" y="7988"/>
                </a:lnTo>
                <a:lnTo>
                  <a:pt x="23756" y="7988"/>
                </a:lnTo>
                <a:lnTo>
                  <a:pt x="26421" y="8992"/>
                </a:lnTo>
                <a:lnTo>
                  <a:pt x="29437" y="11887"/>
                </a:lnTo>
                <a:lnTo>
                  <a:pt x="30824" y="14669"/>
                </a:lnTo>
                <a:lnTo>
                  <a:pt x="31619" y="18162"/>
                </a:lnTo>
                <a:lnTo>
                  <a:pt x="31827" y="22226"/>
                </a:lnTo>
                <a:lnTo>
                  <a:pt x="31827" y="52744"/>
                </a:lnTo>
                <a:lnTo>
                  <a:pt x="32137" y="53698"/>
                </a:lnTo>
                <a:lnTo>
                  <a:pt x="34737" y="54432"/>
                </a:lnTo>
                <a:lnTo>
                  <a:pt x="37882" y="54432"/>
                </a:lnTo>
                <a:lnTo>
                  <a:pt x="40806" y="52744"/>
                </a:lnTo>
                <a:lnTo>
                  <a:pt x="40806" y="17628"/>
                </a:lnTo>
                <a:lnTo>
                  <a:pt x="43304" y="14479"/>
                </a:lnTo>
                <a:lnTo>
                  <a:pt x="47685" y="10440"/>
                </a:lnTo>
                <a:lnTo>
                  <a:pt x="51847" y="7988"/>
                </a:lnTo>
                <a:lnTo>
                  <a:pt x="55584" y="7988"/>
                </a:lnTo>
                <a:lnTo>
                  <a:pt x="58273" y="8992"/>
                </a:lnTo>
                <a:lnTo>
                  <a:pt x="61315" y="11887"/>
                </a:lnTo>
                <a:lnTo>
                  <a:pt x="62691" y="14669"/>
                </a:lnTo>
                <a:lnTo>
                  <a:pt x="63421" y="18162"/>
                </a:lnTo>
                <a:lnTo>
                  <a:pt x="63609" y="22226"/>
                </a:lnTo>
                <a:lnTo>
                  <a:pt x="63609" y="52744"/>
                </a:lnTo>
                <a:lnTo>
                  <a:pt x="6396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6270515" y="6591095"/>
            <a:ext cx="22914" cy="55206"/>
          </a:xfrm>
          <a:custGeom>
            <a:avLst/>
            <a:gdLst/>
            <a:ahLst/>
            <a:cxnLst/>
            <a:rect l="l" t="t" r="r" b="b"/>
            <a:pathLst>
              <a:path w="22914" h="55206">
                <a:moveTo>
                  <a:pt x="9183" y="42073"/>
                </a:moveTo>
                <a:lnTo>
                  <a:pt x="9964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14" y="47395"/>
                </a:lnTo>
                <a:lnTo>
                  <a:pt x="18381" y="48005"/>
                </a:lnTo>
                <a:lnTo>
                  <a:pt x="15487" y="48005"/>
                </a:lnTo>
                <a:lnTo>
                  <a:pt x="11598" y="45695"/>
                </a:lnTo>
                <a:lnTo>
                  <a:pt x="9183" y="42073"/>
                </a:lnTo>
                <a:close/>
              </a:path>
              <a:path w="22914" h="55206">
                <a:moveTo>
                  <a:pt x="34625" y="54432"/>
                </a:moveTo>
                <a:lnTo>
                  <a:pt x="37310" y="54469"/>
                </a:lnTo>
                <a:lnTo>
                  <a:pt x="40194" y="52819"/>
                </a:lnTo>
                <a:lnTo>
                  <a:pt x="40194" y="15811"/>
                </a:lnTo>
                <a:lnTo>
                  <a:pt x="39852" y="13079"/>
                </a:lnTo>
                <a:lnTo>
                  <a:pt x="38473" y="8395"/>
                </a:lnTo>
                <a:lnTo>
                  <a:pt x="35838" y="4838"/>
                </a:lnTo>
                <a:lnTo>
                  <a:pt x="32324" y="2070"/>
                </a:lnTo>
                <a:lnTo>
                  <a:pt x="27396" y="433"/>
                </a:lnTo>
                <a:lnTo>
                  <a:pt x="24400" y="0"/>
                </a:lnTo>
                <a:lnTo>
                  <a:pt x="20883" y="0"/>
                </a:lnTo>
                <a:lnTo>
                  <a:pt x="17122" y="191"/>
                </a:lnTo>
                <a:lnTo>
                  <a:pt x="13427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74" y="11492"/>
                </a:lnTo>
                <a:lnTo>
                  <a:pt x="5274" y="12406"/>
                </a:lnTo>
                <a:lnTo>
                  <a:pt x="8154" y="10732"/>
                </a:lnTo>
                <a:lnTo>
                  <a:pt x="10803" y="9436"/>
                </a:lnTo>
                <a:lnTo>
                  <a:pt x="14100" y="8305"/>
                </a:lnTo>
                <a:lnTo>
                  <a:pt x="17852" y="7491"/>
                </a:lnTo>
                <a:lnTo>
                  <a:pt x="22133" y="7491"/>
                </a:lnTo>
                <a:lnTo>
                  <a:pt x="25290" y="8241"/>
                </a:lnTo>
                <a:lnTo>
                  <a:pt x="2785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8"/>
                </a:lnTo>
                <a:lnTo>
                  <a:pt x="20711" y="23228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0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0" y="46394"/>
                </a:lnTo>
                <a:lnTo>
                  <a:pt x="3168" y="49885"/>
                </a:lnTo>
                <a:lnTo>
                  <a:pt x="6112" y="52489"/>
                </a:lnTo>
                <a:lnTo>
                  <a:pt x="9964" y="54176"/>
                </a:lnTo>
                <a:lnTo>
                  <a:pt x="9183" y="42073"/>
                </a:lnTo>
                <a:lnTo>
                  <a:pt x="9183" y="39471"/>
                </a:lnTo>
                <a:lnTo>
                  <a:pt x="10026" y="35421"/>
                </a:lnTo>
                <a:lnTo>
                  <a:pt x="12664" y="32411"/>
                </a:lnTo>
                <a:lnTo>
                  <a:pt x="15372" y="30935"/>
                </a:lnTo>
                <a:lnTo>
                  <a:pt x="19000" y="30086"/>
                </a:lnTo>
                <a:lnTo>
                  <a:pt x="23605" y="29870"/>
                </a:lnTo>
                <a:lnTo>
                  <a:pt x="31269" y="29870"/>
                </a:lnTo>
                <a:lnTo>
                  <a:pt x="31269" y="40537"/>
                </a:lnTo>
                <a:lnTo>
                  <a:pt x="26935" y="44946"/>
                </a:lnTo>
                <a:lnTo>
                  <a:pt x="22914" y="47395"/>
                </a:lnTo>
                <a:lnTo>
                  <a:pt x="19904" y="55206"/>
                </a:lnTo>
                <a:lnTo>
                  <a:pt x="22691" y="54547"/>
                </a:lnTo>
                <a:lnTo>
                  <a:pt x="25314" y="53262"/>
                </a:lnTo>
                <a:lnTo>
                  <a:pt x="27939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6327057" y="6591103"/>
            <a:ext cx="42160" cy="54432"/>
          </a:xfrm>
          <a:custGeom>
            <a:avLst/>
            <a:gdLst/>
            <a:ahLst/>
            <a:cxnLst/>
            <a:rect l="l" t="t" r="r" b="b"/>
            <a:pathLst>
              <a:path w="42160" h="54432">
                <a:moveTo>
                  <a:pt x="33173" y="23342"/>
                </a:moveTo>
                <a:lnTo>
                  <a:pt x="33173" y="52744"/>
                </a:lnTo>
                <a:lnTo>
                  <a:pt x="33397" y="53506"/>
                </a:lnTo>
                <a:lnTo>
                  <a:pt x="36046" y="54432"/>
                </a:lnTo>
                <a:lnTo>
                  <a:pt x="39301" y="54432"/>
                </a:lnTo>
                <a:lnTo>
                  <a:pt x="42160" y="52744"/>
                </a:lnTo>
                <a:lnTo>
                  <a:pt x="42160" y="18529"/>
                </a:lnTo>
                <a:lnTo>
                  <a:pt x="41868" y="15469"/>
                </a:lnTo>
                <a:lnTo>
                  <a:pt x="41269" y="12917"/>
                </a:lnTo>
                <a:lnTo>
                  <a:pt x="40665" y="10375"/>
                </a:lnTo>
                <a:lnTo>
                  <a:pt x="38300" y="6249"/>
                </a:lnTo>
                <a:lnTo>
                  <a:pt x="35118" y="2833"/>
                </a:lnTo>
                <a:lnTo>
                  <a:pt x="30650" y="572"/>
                </a:lnTo>
                <a:lnTo>
                  <a:pt x="27914" y="0"/>
                </a:lnTo>
                <a:lnTo>
                  <a:pt x="21845" y="0"/>
                </a:lnTo>
                <a:lnTo>
                  <a:pt x="19086" y="737"/>
                </a:lnTo>
                <a:lnTo>
                  <a:pt x="16351" y="2211"/>
                </a:lnTo>
                <a:lnTo>
                  <a:pt x="13604" y="3683"/>
                </a:lnTo>
                <a:lnTo>
                  <a:pt x="10864" y="5994"/>
                </a:lnTo>
                <a:lnTo>
                  <a:pt x="8103" y="9144"/>
                </a:lnTo>
                <a:lnTo>
                  <a:pt x="8103" y="2211"/>
                </a:lnTo>
                <a:lnTo>
                  <a:pt x="5543" y="814"/>
                </a:lnTo>
                <a:lnTo>
                  <a:pt x="2574" y="814"/>
                </a:lnTo>
                <a:lnTo>
                  <a:pt x="0" y="2517"/>
                </a:lnTo>
                <a:lnTo>
                  <a:pt x="0" y="52744"/>
                </a:lnTo>
                <a:lnTo>
                  <a:pt x="317" y="53698"/>
                </a:lnTo>
                <a:lnTo>
                  <a:pt x="2858" y="54432"/>
                </a:lnTo>
                <a:lnTo>
                  <a:pt x="6112" y="54432"/>
                </a:lnTo>
                <a:lnTo>
                  <a:pt x="8971" y="52744"/>
                </a:lnTo>
                <a:lnTo>
                  <a:pt x="8971" y="17628"/>
                </a:lnTo>
                <a:lnTo>
                  <a:pt x="11447" y="14479"/>
                </a:lnTo>
                <a:lnTo>
                  <a:pt x="13798" y="12077"/>
                </a:lnTo>
                <a:lnTo>
                  <a:pt x="18295" y="8802"/>
                </a:lnTo>
                <a:lnTo>
                  <a:pt x="22802" y="7988"/>
                </a:lnTo>
                <a:lnTo>
                  <a:pt x="26056" y="8319"/>
                </a:lnTo>
                <a:lnTo>
                  <a:pt x="28707" y="9652"/>
                </a:lnTo>
                <a:lnTo>
                  <a:pt x="31464" y="13158"/>
                </a:lnTo>
                <a:lnTo>
                  <a:pt x="32533" y="16423"/>
                </a:lnTo>
                <a:lnTo>
                  <a:pt x="33173" y="20473"/>
                </a:lnTo>
                <a:lnTo>
                  <a:pt x="33173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6411225" y="6567534"/>
            <a:ext cx="8989" cy="78000"/>
          </a:xfrm>
          <a:custGeom>
            <a:avLst/>
            <a:gdLst/>
            <a:ahLst/>
            <a:cxnLst/>
            <a:rect l="l" t="t" r="r" b="b"/>
            <a:pathLst>
              <a:path w="8989" h="78000">
                <a:moveTo>
                  <a:pt x="8989" y="76313"/>
                </a:moveTo>
                <a:lnTo>
                  <a:pt x="8989" y="1752"/>
                </a:lnTo>
                <a:lnTo>
                  <a:pt x="8762" y="963"/>
                </a:lnTo>
                <a:lnTo>
                  <a:pt x="6127" y="0"/>
                </a:lnTo>
                <a:lnTo>
                  <a:pt x="2872" y="0"/>
                </a:lnTo>
                <a:lnTo>
                  <a:pt x="0" y="1752"/>
                </a:lnTo>
                <a:lnTo>
                  <a:pt x="0" y="76313"/>
                </a:lnTo>
                <a:lnTo>
                  <a:pt x="198" y="77075"/>
                </a:lnTo>
                <a:lnTo>
                  <a:pt x="2872" y="78000"/>
                </a:lnTo>
                <a:lnTo>
                  <a:pt x="6127" y="78000"/>
                </a:lnTo>
                <a:lnTo>
                  <a:pt x="8989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6435539" y="6571176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82" y="9143"/>
                </a:lnTo>
                <a:lnTo>
                  <a:pt x="3376" y="11048"/>
                </a:lnTo>
                <a:lnTo>
                  <a:pt x="7625" y="11048"/>
                </a:lnTo>
                <a:lnTo>
                  <a:pt x="10695" y="9108"/>
                </a:lnTo>
                <a:lnTo>
                  <a:pt x="11092" y="5476"/>
                </a:lnTo>
                <a:lnTo>
                  <a:pt x="10695" y="1918"/>
                </a:lnTo>
                <a:lnTo>
                  <a:pt x="7697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396" y="73624"/>
                </a:moveTo>
                <a:lnTo>
                  <a:pt x="3945" y="74358"/>
                </a:lnTo>
                <a:lnTo>
                  <a:pt x="7189" y="74358"/>
                </a:lnTo>
                <a:lnTo>
                  <a:pt x="10048" y="72670"/>
                </a:lnTo>
                <a:lnTo>
                  <a:pt x="10048" y="22443"/>
                </a:lnTo>
                <a:lnTo>
                  <a:pt x="9828" y="21704"/>
                </a:lnTo>
                <a:lnTo>
                  <a:pt x="7189" y="20754"/>
                </a:lnTo>
                <a:lnTo>
                  <a:pt x="3945" y="20754"/>
                </a:lnTo>
                <a:lnTo>
                  <a:pt x="1076" y="22443"/>
                </a:lnTo>
                <a:lnTo>
                  <a:pt x="1076" y="72670"/>
                </a:lnTo>
                <a:lnTo>
                  <a:pt x="1396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6455681" y="6567112"/>
            <a:ext cx="33127" cy="78422"/>
          </a:xfrm>
          <a:custGeom>
            <a:avLst/>
            <a:gdLst/>
            <a:ahLst/>
            <a:cxnLst/>
            <a:rect l="l" t="t" r="r" b="b"/>
            <a:pathLst>
              <a:path w="33127" h="78422">
                <a:moveTo>
                  <a:pt x="28620" y="25059"/>
                </a:moveTo>
                <a:lnTo>
                  <a:pt x="17679" y="25059"/>
                </a:lnTo>
                <a:lnTo>
                  <a:pt x="17679" y="17424"/>
                </a:lnTo>
                <a:lnTo>
                  <a:pt x="18061" y="14086"/>
                </a:lnTo>
                <a:lnTo>
                  <a:pt x="18731" y="11355"/>
                </a:lnTo>
                <a:lnTo>
                  <a:pt x="20646" y="8763"/>
                </a:lnTo>
                <a:lnTo>
                  <a:pt x="23684" y="7646"/>
                </a:lnTo>
                <a:lnTo>
                  <a:pt x="26863" y="7721"/>
                </a:lnTo>
                <a:lnTo>
                  <a:pt x="30085" y="8661"/>
                </a:lnTo>
                <a:lnTo>
                  <a:pt x="32781" y="8586"/>
                </a:lnTo>
                <a:lnTo>
                  <a:pt x="33127" y="5857"/>
                </a:lnTo>
                <a:lnTo>
                  <a:pt x="33051" y="4039"/>
                </a:lnTo>
                <a:lnTo>
                  <a:pt x="30899" y="1144"/>
                </a:lnTo>
                <a:lnTo>
                  <a:pt x="28126" y="356"/>
                </a:lnTo>
                <a:lnTo>
                  <a:pt x="24422" y="0"/>
                </a:lnTo>
                <a:lnTo>
                  <a:pt x="21741" y="0"/>
                </a:lnTo>
                <a:lnTo>
                  <a:pt x="19422" y="370"/>
                </a:lnTo>
                <a:lnTo>
                  <a:pt x="15462" y="1893"/>
                </a:lnTo>
                <a:lnTo>
                  <a:pt x="12517" y="4687"/>
                </a:lnTo>
                <a:lnTo>
                  <a:pt x="10238" y="8333"/>
                </a:lnTo>
                <a:lnTo>
                  <a:pt x="8975" y="13362"/>
                </a:lnTo>
                <a:lnTo>
                  <a:pt x="8639" y="16372"/>
                </a:lnTo>
                <a:lnTo>
                  <a:pt x="8639" y="25059"/>
                </a:lnTo>
                <a:lnTo>
                  <a:pt x="1742" y="25059"/>
                </a:lnTo>
                <a:lnTo>
                  <a:pt x="298" y="26225"/>
                </a:lnTo>
                <a:lnTo>
                  <a:pt x="0" y="28893"/>
                </a:lnTo>
                <a:lnTo>
                  <a:pt x="1742" y="32691"/>
                </a:lnTo>
                <a:lnTo>
                  <a:pt x="8639" y="32691"/>
                </a:lnTo>
                <a:lnTo>
                  <a:pt x="8639" y="76734"/>
                </a:lnTo>
                <a:lnTo>
                  <a:pt x="9010" y="77688"/>
                </a:lnTo>
                <a:lnTo>
                  <a:pt x="11577" y="78422"/>
                </a:lnTo>
                <a:lnTo>
                  <a:pt x="14771" y="78422"/>
                </a:lnTo>
                <a:lnTo>
                  <a:pt x="17679" y="76734"/>
                </a:lnTo>
                <a:lnTo>
                  <a:pt x="17679" y="32691"/>
                </a:lnTo>
                <a:lnTo>
                  <a:pt x="28620" y="32691"/>
                </a:lnTo>
                <a:lnTo>
                  <a:pt x="30402" y="30239"/>
                </a:lnTo>
                <a:lnTo>
                  <a:pt x="30369" y="27612"/>
                </a:lnTo>
                <a:lnTo>
                  <a:pt x="28620" y="25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6492775" y="6591103"/>
            <a:ext cx="45036" cy="55205"/>
          </a:xfrm>
          <a:custGeom>
            <a:avLst/>
            <a:gdLst/>
            <a:ahLst/>
            <a:cxnLst/>
            <a:rect l="l" t="t" r="r" b="b"/>
            <a:pathLst>
              <a:path w="45036" h="55205">
                <a:moveTo>
                  <a:pt x="44629" y="17424"/>
                </a:moveTo>
                <a:lnTo>
                  <a:pt x="43823" y="14540"/>
                </a:lnTo>
                <a:lnTo>
                  <a:pt x="42995" y="11657"/>
                </a:lnTo>
                <a:lnTo>
                  <a:pt x="39974" y="7009"/>
                </a:lnTo>
                <a:lnTo>
                  <a:pt x="36026" y="3175"/>
                </a:lnTo>
                <a:lnTo>
                  <a:pt x="33314" y="1905"/>
                </a:lnTo>
                <a:lnTo>
                  <a:pt x="30614" y="647"/>
                </a:lnTo>
                <a:lnTo>
                  <a:pt x="27349" y="0"/>
                </a:lnTo>
                <a:lnTo>
                  <a:pt x="27386" y="7199"/>
                </a:lnTo>
                <a:lnTo>
                  <a:pt x="30653" y="8582"/>
                </a:lnTo>
                <a:lnTo>
                  <a:pt x="32857" y="11339"/>
                </a:lnTo>
                <a:lnTo>
                  <a:pt x="35071" y="14083"/>
                </a:lnTo>
                <a:lnTo>
                  <a:pt x="36122" y="17881"/>
                </a:lnTo>
                <a:lnTo>
                  <a:pt x="36010" y="22720"/>
                </a:lnTo>
                <a:lnTo>
                  <a:pt x="9295" y="22720"/>
                </a:lnTo>
                <a:lnTo>
                  <a:pt x="9716" y="18719"/>
                </a:lnTo>
                <a:lnTo>
                  <a:pt x="10970" y="14958"/>
                </a:lnTo>
                <a:lnTo>
                  <a:pt x="13752" y="1930"/>
                </a:lnTo>
                <a:lnTo>
                  <a:pt x="10858" y="3211"/>
                </a:lnTo>
                <a:lnTo>
                  <a:pt x="8395" y="5054"/>
                </a:lnTo>
                <a:lnTo>
                  <a:pt x="4284" y="9853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19" y="36371"/>
                </a:lnTo>
                <a:lnTo>
                  <a:pt x="1573" y="39801"/>
                </a:lnTo>
                <a:lnTo>
                  <a:pt x="2625" y="43218"/>
                </a:lnTo>
                <a:lnTo>
                  <a:pt x="4183" y="46073"/>
                </a:lnTo>
                <a:lnTo>
                  <a:pt x="8319" y="50609"/>
                </a:lnTo>
                <a:lnTo>
                  <a:pt x="10868" y="52322"/>
                </a:lnTo>
                <a:lnTo>
                  <a:pt x="13903" y="53478"/>
                </a:lnTo>
                <a:lnTo>
                  <a:pt x="16924" y="54622"/>
                </a:lnTo>
                <a:lnTo>
                  <a:pt x="20452" y="55205"/>
                </a:lnTo>
                <a:lnTo>
                  <a:pt x="24472" y="55205"/>
                </a:lnTo>
                <a:lnTo>
                  <a:pt x="28995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8" y="52095"/>
                </a:lnTo>
                <a:lnTo>
                  <a:pt x="42847" y="49428"/>
                </a:lnTo>
                <a:lnTo>
                  <a:pt x="42970" y="46824"/>
                </a:lnTo>
                <a:lnTo>
                  <a:pt x="42177" y="44132"/>
                </a:lnTo>
                <a:lnTo>
                  <a:pt x="39554" y="44510"/>
                </a:lnTo>
                <a:lnTo>
                  <a:pt x="36269" y="45821"/>
                </a:lnTo>
                <a:lnTo>
                  <a:pt x="33361" y="46746"/>
                </a:lnTo>
                <a:lnTo>
                  <a:pt x="29721" y="47523"/>
                </a:lnTo>
                <a:lnTo>
                  <a:pt x="25316" y="47725"/>
                </a:lnTo>
                <a:lnTo>
                  <a:pt x="22357" y="47725"/>
                </a:lnTo>
                <a:lnTo>
                  <a:pt x="17828" y="46429"/>
                </a:lnTo>
                <a:lnTo>
                  <a:pt x="14127" y="44359"/>
                </a:lnTo>
                <a:lnTo>
                  <a:pt x="11578" y="41159"/>
                </a:lnTo>
                <a:lnTo>
                  <a:pt x="10113" y="37007"/>
                </a:lnTo>
                <a:lnTo>
                  <a:pt x="9295" y="32270"/>
                </a:lnTo>
                <a:lnTo>
                  <a:pt x="9295" y="29462"/>
                </a:lnTo>
                <a:lnTo>
                  <a:pt x="41544" y="29462"/>
                </a:lnTo>
                <a:lnTo>
                  <a:pt x="43985" y="28548"/>
                </a:lnTo>
                <a:lnTo>
                  <a:pt x="45036" y="25448"/>
                </a:lnTo>
                <a:lnTo>
                  <a:pt x="45036" y="20509"/>
                </a:lnTo>
                <a:lnTo>
                  <a:pt x="44629" y="17424"/>
                </a:lnTo>
                <a:close/>
              </a:path>
              <a:path w="45036" h="55205">
                <a:moveTo>
                  <a:pt x="10970" y="14958"/>
                </a:moveTo>
                <a:lnTo>
                  <a:pt x="12974" y="11887"/>
                </a:lnTo>
                <a:lnTo>
                  <a:pt x="15501" y="9345"/>
                </a:lnTo>
                <a:lnTo>
                  <a:pt x="18856" y="7642"/>
                </a:lnTo>
                <a:lnTo>
                  <a:pt x="23040" y="7199"/>
                </a:lnTo>
                <a:lnTo>
                  <a:pt x="27386" y="7199"/>
                </a:lnTo>
                <a:lnTo>
                  <a:pt x="27349" y="0"/>
                </a:lnTo>
                <a:lnTo>
                  <a:pt x="19908" y="0"/>
                </a:lnTo>
                <a:lnTo>
                  <a:pt x="16661" y="647"/>
                </a:lnTo>
                <a:lnTo>
                  <a:pt x="13752" y="1930"/>
                </a:lnTo>
                <a:lnTo>
                  <a:pt x="10970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6573815" y="6591095"/>
            <a:ext cx="22914" cy="55206"/>
          </a:xfrm>
          <a:custGeom>
            <a:avLst/>
            <a:gdLst/>
            <a:ahLst/>
            <a:cxnLst/>
            <a:rect l="l" t="t" r="r" b="b"/>
            <a:pathLst>
              <a:path w="22914" h="55206">
                <a:moveTo>
                  <a:pt x="9187" y="42073"/>
                </a:moveTo>
                <a:lnTo>
                  <a:pt x="9964" y="54176"/>
                </a:lnTo>
                <a:lnTo>
                  <a:pt x="14396" y="55206"/>
                </a:lnTo>
                <a:lnTo>
                  <a:pt x="19904" y="55206"/>
                </a:lnTo>
                <a:lnTo>
                  <a:pt x="22914" y="47395"/>
                </a:lnTo>
                <a:lnTo>
                  <a:pt x="18381" y="48005"/>
                </a:lnTo>
                <a:lnTo>
                  <a:pt x="15483" y="48005"/>
                </a:lnTo>
                <a:lnTo>
                  <a:pt x="11598" y="45695"/>
                </a:lnTo>
                <a:lnTo>
                  <a:pt x="9187" y="42073"/>
                </a:lnTo>
                <a:close/>
              </a:path>
              <a:path w="22914" h="55206">
                <a:moveTo>
                  <a:pt x="34625" y="54432"/>
                </a:moveTo>
                <a:lnTo>
                  <a:pt x="37310" y="54469"/>
                </a:lnTo>
                <a:lnTo>
                  <a:pt x="40198" y="52819"/>
                </a:lnTo>
                <a:lnTo>
                  <a:pt x="40198" y="15811"/>
                </a:lnTo>
                <a:lnTo>
                  <a:pt x="39848" y="13079"/>
                </a:lnTo>
                <a:lnTo>
                  <a:pt x="38477" y="8395"/>
                </a:lnTo>
                <a:lnTo>
                  <a:pt x="35838" y="4838"/>
                </a:lnTo>
                <a:lnTo>
                  <a:pt x="32321" y="2070"/>
                </a:lnTo>
                <a:lnTo>
                  <a:pt x="27396" y="433"/>
                </a:lnTo>
                <a:lnTo>
                  <a:pt x="24396" y="0"/>
                </a:lnTo>
                <a:lnTo>
                  <a:pt x="20883" y="0"/>
                </a:lnTo>
                <a:lnTo>
                  <a:pt x="17118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86" y="8180"/>
                </a:lnTo>
                <a:lnTo>
                  <a:pt x="2670" y="11492"/>
                </a:lnTo>
                <a:lnTo>
                  <a:pt x="5274" y="12406"/>
                </a:lnTo>
                <a:lnTo>
                  <a:pt x="8157" y="10732"/>
                </a:lnTo>
                <a:lnTo>
                  <a:pt x="10807" y="9436"/>
                </a:lnTo>
                <a:lnTo>
                  <a:pt x="14098" y="8305"/>
                </a:lnTo>
                <a:lnTo>
                  <a:pt x="17848" y="7491"/>
                </a:lnTo>
                <a:lnTo>
                  <a:pt x="22132" y="7491"/>
                </a:lnTo>
                <a:lnTo>
                  <a:pt x="25289" y="8241"/>
                </a:lnTo>
                <a:lnTo>
                  <a:pt x="27853" y="9500"/>
                </a:lnTo>
                <a:lnTo>
                  <a:pt x="30279" y="12701"/>
                </a:lnTo>
                <a:lnTo>
                  <a:pt x="31071" y="15685"/>
                </a:lnTo>
                <a:lnTo>
                  <a:pt x="31269" y="19329"/>
                </a:lnTo>
                <a:lnTo>
                  <a:pt x="31269" y="23228"/>
                </a:lnTo>
                <a:lnTo>
                  <a:pt x="20711" y="23228"/>
                </a:lnTo>
                <a:lnTo>
                  <a:pt x="17294" y="23569"/>
                </a:lnTo>
                <a:lnTo>
                  <a:pt x="14249" y="24268"/>
                </a:lnTo>
                <a:lnTo>
                  <a:pt x="11202" y="24941"/>
                </a:lnTo>
                <a:lnTo>
                  <a:pt x="8629" y="25985"/>
                </a:lnTo>
                <a:lnTo>
                  <a:pt x="4420" y="2873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4"/>
                </a:lnTo>
                <a:lnTo>
                  <a:pt x="3168" y="49885"/>
                </a:lnTo>
                <a:lnTo>
                  <a:pt x="6116" y="52489"/>
                </a:lnTo>
                <a:lnTo>
                  <a:pt x="9964" y="54176"/>
                </a:lnTo>
                <a:lnTo>
                  <a:pt x="9187" y="42073"/>
                </a:lnTo>
                <a:lnTo>
                  <a:pt x="9187" y="39471"/>
                </a:lnTo>
                <a:lnTo>
                  <a:pt x="10026" y="35421"/>
                </a:lnTo>
                <a:lnTo>
                  <a:pt x="12664" y="32411"/>
                </a:lnTo>
                <a:lnTo>
                  <a:pt x="15375" y="30935"/>
                </a:lnTo>
                <a:lnTo>
                  <a:pt x="19000" y="30086"/>
                </a:lnTo>
                <a:lnTo>
                  <a:pt x="23609" y="29870"/>
                </a:lnTo>
                <a:lnTo>
                  <a:pt x="31269" y="29870"/>
                </a:lnTo>
                <a:lnTo>
                  <a:pt x="31269" y="40537"/>
                </a:lnTo>
                <a:lnTo>
                  <a:pt x="26939" y="44946"/>
                </a:lnTo>
                <a:lnTo>
                  <a:pt x="22914" y="47395"/>
                </a:lnTo>
                <a:lnTo>
                  <a:pt x="19904" y="55206"/>
                </a:lnTo>
                <a:lnTo>
                  <a:pt x="22691" y="54547"/>
                </a:lnTo>
                <a:lnTo>
                  <a:pt x="25318" y="53262"/>
                </a:lnTo>
                <a:lnTo>
                  <a:pt x="27940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6630353" y="6591103"/>
            <a:ext cx="42166" cy="54432"/>
          </a:xfrm>
          <a:custGeom>
            <a:avLst/>
            <a:gdLst/>
            <a:ahLst/>
            <a:cxnLst/>
            <a:rect l="l" t="t" r="r" b="b"/>
            <a:pathLst>
              <a:path w="42166" h="54432">
                <a:moveTo>
                  <a:pt x="33181" y="23342"/>
                </a:moveTo>
                <a:lnTo>
                  <a:pt x="33181" y="52744"/>
                </a:lnTo>
                <a:lnTo>
                  <a:pt x="33400" y="53506"/>
                </a:lnTo>
                <a:lnTo>
                  <a:pt x="36050" y="54432"/>
                </a:lnTo>
                <a:lnTo>
                  <a:pt x="39309" y="54432"/>
                </a:lnTo>
                <a:lnTo>
                  <a:pt x="42166" y="52744"/>
                </a:lnTo>
                <a:lnTo>
                  <a:pt x="42166" y="18529"/>
                </a:lnTo>
                <a:lnTo>
                  <a:pt x="41868" y="15469"/>
                </a:lnTo>
                <a:lnTo>
                  <a:pt x="41273" y="12917"/>
                </a:lnTo>
                <a:lnTo>
                  <a:pt x="40669" y="10375"/>
                </a:lnTo>
                <a:lnTo>
                  <a:pt x="38304" y="6249"/>
                </a:lnTo>
                <a:lnTo>
                  <a:pt x="35125" y="2833"/>
                </a:lnTo>
                <a:lnTo>
                  <a:pt x="30653" y="572"/>
                </a:lnTo>
                <a:lnTo>
                  <a:pt x="27914" y="0"/>
                </a:lnTo>
                <a:lnTo>
                  <a:pt x="21851" y="0"/>
                </a:lnTo>
                <a:lnTo>
                  <a:pt x="19090" y="737"/>
                </a:lnTo>
                <a:lnTo>
                  <a:pt x="16358" y="2211"/>
                </a:lnTo>
                <a:lnTo>
                  <a:pt x="13604" y="3683"/>
                </a:lnTo>
                <a:lnTo>
                  <a:pt x="10872" y="5994"/>
                </a:lnTo>
                <a:lnTo>
                  <a:pt x="8111" y="9144"/>
                </a:lnTo>
                <a:lnTo>
                  <a:pt x="8111" y="2211"/>
                </a:lnTo>
                <a:lnTo>
                  <a:pt x="5547" y="814"/>
                </a:lnTo>
                <a:lnTo>
                  <a:pt x="2578" y="814"/>
                </a:lnTo>
                <a:lnTo>
                  <a:pt x="0" y="2517"/>
                </a:lnTo>
                <a:lnTo>
                  <a:pt x="0" y="52744"/>
                </a:lnTo>
                <a:lnTo>
                  <a:pt x="187" y="53506"/>
                </a:lnTo>
                <a:lnTo>
                  <a:pt x="2862" y="54432"/>
                </a:lnTo>
                <a:lnTo>
                  <a:pt x="6116" y="54432"/>
                </a:lnTo>
                <a:lnTo>
                  <a:pt x="8978" y="52744"/>
                </a:lnTo>
                <a:lnTo>
                  <a:pt x="8978" y="17628"/>
                </a:lnTo>
                <a:lnTo>
                  <a:pt x="11455" y="14479"/>
                </a:lnTo>
                <a:lnTo>
                  <a:pt x="13806" y="12077"/>
                </a:lnTo>
                <a:lnTo>
                  <a:pt x="18299" y="8802"/>
                </a:lnTo>
                <a:lnTo>
                  <a:pt x="22802" y="7988"/>
                </a:lnTo>
                <a:lnTo>
                  <a:pt x="26060" y="8319"/>
                </a:lnTo>
                <a:lnTo>
                  <a:pt x="28709" y="9652"/>
                </a:lnTo>
                <a:lnTo>
                  <a:pt x="31471" y="13158"/>
                </a:lnTo>
                <a:lnTo>
                  <a:pt x="32533" y="16423"/>
                </a:lnTo>
                <a:lnTo>
                  <a:pt x="33181" y="20473"/>
                </a:lnTo>
                <a:lnTo>
                  <a:pt x="33181" y="233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6686063" y="6567771"/>
            <a:ext cx="45036" cy="78536"/>
          </a:xfrm>
          <a:custGeom>
            <a:avLst/>
            <a:gdLst/>
            <a:ahLst/>
            <a:cxnLst/>
            <a:rect l="l" t="t" r="r" b="b"/>
            <a:pathLst>
              <a:path w="45036" h="78536">
                <a:moveTo>
                  <a:pt x="37037" y="69443"/>
                </a:moveTo>
                <a:lnTo>
                  <a:pt x="37117" y="76633"/>
                </a:lnTo>
                <a:lnTo>
                  <a:pt x="39726" y="77763"/>
                </a:lnTo>
                <a:lnTo>
                  <a:pt x="42462" y="77763"/>
                </a:lnTo>
                <a:lnTo>
                  <a:pt x="45036" y="76071"/>
                </a:lnTo>
                <a:lnTo>
                  <a:pt x="45036" y="1738"/>
                </a:lnTo>
                <a:lnTo>
                  <a:pt x="44801" y="979"/>
                </a:lnTo>
                <a:lnTo>
                  <a:pt x="42117" y="0"/>
                </a:lnTo>
                <a:lnTo>
                  <a:pt x="38883" y="0"/>
                </a:lnTo>
                <a:lnTo>
                  <a:pt x="36014" y="1738"/>
                </a:lnTo>
                <a:lnTo>
                  <a:pt x="36014" y="30923"/>
                </a:lnTo>
                <a:lnTo>
                  <a:pt x="31330" y="26542"/>
                </a:lnTo>
                <a:lnTo>
                  <a:pt x="26579" y="23978"/>
                </a:lnTo>
                <a:lnTo>
                  <a:pt x="23966" y="23331"/>
                </a:lnTo>
                <a:lnTo>
                  <a:pt x="17665" y="23331"/>
                </a:lnTo>
                <a:lnTo>
                  <a:pt x="14608" y="24004"/>
                </a:lnTo>
                <a:lnTo>
                  <a:pt x="11995" y="25311"/>
                </a:lnTo>
                <a:lnTo>
                  <a:pt x="9357" y="26643"/>
                </a:lnTo>
                <a:lnTo>
                  <a:pt x="7153" y="28522"/>
                </a:lnTo>
                <a:lnTo>
                  <a:pt x="3604" y="33440"/>
                </a:lnTo>
                <a:lnTo>
                  <a:pt x="2250" y="36399"/>
                </a:lnTo>
                <a:lnTo>
                  <a:pt x="1350" y="39891"/>
                </a:lnTo>
                <a:lnTo>
                  <a:pt x="443" y="43357"/>
                </a:lnTo>
                <a:lnTo>
                  <a:pt x="0" y="47268"/>
                </a:lnTo>
                <a:lnTo>
                  <a:pt x="0" y="55231"/>
                </a:lnTo>
                <a:lnTo>
                  <a:pt x="360" y="58686"/>
                </a:lnTo>
                <a:lnTo>
                  <a:pt x="1090" y="61988"/>
                </a:lnTo>
                <a:lnTo>
                  <a:pt x="1807" y="65277"/>
                </a:lnTo>
                <a:lnTo>
                  <a:pt x="2956" y="68136"/>
                </a:lnTo>
                <a:lnTo>
                  <a:pt x="4544" y="70585"/>
                </a:lnTo>
                <a:lnTo>
                  <a:pt x="8172" y="74941"/>
                </a:lnTo>
                <a:lnTo>
                  <a:pt x="9879" y="57988"/>
                </a:lnTo>
                <a:lnTo>
                  <a:pt x="9298" y="53110"/>
                </a:lnTo>
                <a:lnTo>
                  <a:pt x="9298" y="48196"/>
                </a:lnTo>
                <a:lnTo>
                  <a:pt x="9979" y="43549"/>
                </a:lnTo>
                <a:lnTo>
                  <a:pt x="11153" y="39168"/>
                </a:lnTo>
                <a:lnTo>
                  <a:pt x="13147" y="35520"/>
                </a:lnTo>
                <a:lnTo>
                  <a:pt x="16042" y="32932"/>
                </a:lnTo>
                <a:lnTo>
                  <a:pt x="19584" y="31266"/>
                </a:lnTo>
                <a:lnTo>
                  <a:pt x="24339" y="31266"/>
                </a:lnTo>
                <a:lnTo>
                  <a:pt x="28966" y="33681"/>
                </a:lnTo>
                <a:lnTo>
                  <a:pt x="33585" y="37666"/>
                </a:lnTo>
                <a:lnTo>
                  <a:pt x="36014" y="40740"/>
                </a:lnTo>
                <a:lnTo>
                  <a:pt x="36014" y="60832"/>
                </a:lnTo>
                <a:lnTo>
                  <a:pt x="33253" y="64198"/>
                </a:lnTo>
                <a:lnTo>
                  <a:pt x="29502" y="67704"/>
                </a:lnTo>
                <a:lnTo>
                  <a:pt x="26046" y="69825"/>
                </a:lnTo>
                <a:lnTo>
                  <a:pt x="22680" y="70650"/>
                </a:lnTo>
                <a:lnTo>
                  <a:pt x="19127" y="70650"/>
                </a:lnTo>
                <a:lnTo>
                  <a:pt x="15609" y="68960"/>
                </a:lnTo>
                <a:lnTo>
                  <a:pt x="12801" y="66319"/>
                </a:lnTo>
                <a:lnTo>
                  <a:pt x="13244" y="77814"/>
                </a:lnTo>
                <a:lnTo>
                  <a:pt x="16315" y="78536"/>
                </a:lnTo>
                <a:lnTo>
                  <a:pt x="23213" y="78536"/>
                </a:lnTo>
                <a:lnTo>
                  <a:pt x="26244" y="77723"/>
                </a:lnTo>
                <a:lnTo>
                  <a:pt x="29030" y="76136"/>
                </a:lnTo>
                <a:lnTo>
                  <a:pt x="31791" y="74537"/>
                </a:lnTo>
                <a:lnTo>
                  <a:pt x="34466" y="72302"/>
                </a:lnTo>
                <a:lnTo>
                  <a:pt x="37037" y="69443"/>
                </a:lnTo>
                <a:close/>
              </a:path>
              <a:path w="45036" h="78536">
                <a:moveTo>
                  <a:pt x="13244" y="77814"/>
                </a:moveTo>
                <a:lnTo>
                  <a:pt x="12801" y="66319"/>
                </a:lnTo>
                <a:lnTo>
                  <a:pt x="10919" y="62560"/>
                </a:lnTo>
                <a:lnTo>
                  <a:pt x="9879" y="57988"/>
                </a:lnTo>
                <a:lnTo>
                  <a:pt x="8172" y="74941"/>
                </a:lnTo>
                <a:lnTo>
                  <a:pt x="13244" y="778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6773335" y="6591103"/>
            <a:ext cx="72633" cy="54432"/>
          </a:xfrm>
          <a:custGeom>
            <a:avLst/>
            <a:gdLst/>
            <a:ahLst/>
            <a:cxnLst/>
            <a:rect l="l" t="t" r="r" b="b"/>
            <a:pathLst>
              <a:path w="72633" h="54432">
                <a:moveTo>
                  <a:pt x="63964" y="53698"/>
                </a:moveTo>
                <a:lnTo>
                  <a:pt x="66517" y="54432"/>
                </a:lnTo>
                <a:lnTo>
                  <a:pt x="69775" y="54432"/>
                </a:lnTo>
                <a:lnTo>
                  <a:pt x="72633" y="52744"/>
                </a:lnTo>
                <a:lnTo>
                  <a:pt x="72633" y="18162"/>
                </a:lnTo>
                <a:lnTo>
                  <a:pt x="72359" y="15469"/>
                </a:lnTo>
                <a:lnTo>
                  <a:pt x="71790" y="12917"/>
                </a:lnTo>
                <a:lnTo>
                  <a:pt x="71233" y="10375"/>
                </a:lnTo>
                <a:lnTo>
                  <a:pt x="68954" y="6249"/>
                </a:lnTo>
                <a:lnTo>
                  <a:pt x="65907" y="2833"/>
                </a:lnTo>
                <a:lnTo>
                  <a:pt x="61614" y="572"/>
                </a:lnTo>
                <a:lnTo>
                  <a:pt x="58963" y="0"/>
                </a:lnTo>
                <a:lnTo>
                  <a:pt x="55835" y="0"/>
                </a:lnTo>
                <a:lnTo>
                  <a:pt x="53221" y="180"/>
                </a:lnTo>
                <a:lnTo>
                  <a:pt x="50647" y="889"/>
                </a:lnTo>
                <a:lnTo>
                  <a:pt x="47959" y="2225"/>
                </a:lnTo>
                <a:lnTo>
                  <a:pt x="45186" y="4039"/>
                </a:lnTo>
                <a:lnTo>
                  <a:pt x="42252" y="6567"/>
                </a:lnTo>
                <a:lnTo>
                  <a:pt x="38479" y="8460"/>
                </a:lnTo>
                <a:lnTo>
                  <a:pt x="36882" y="5892"/>
                </a:lnTo>
                <a:lnTo>
                  <a:pt x="33724" y="2757"/>
                </a:lnTo>
                <a:lnTo>
                  <a:pt x="31089" y="1206"/>
                </a:lnTo>
                <a:lnTo>
                  <a:pt x="27856" y="241"/>
                </a:lnTo>
                <a:lnTo>
                  <a:pt x="23994" y="0"/>
                </a:lnTo>
                <a:lnTo>
                  <a:pt x="21343" y="0"/>
                </a:lnTo>
                <a:lnTo>
                  <a:pt x="18733" y="737"/>
                </a:lnTo>
                <a:lnTo>
                  <a:pt x="16145" y="2211"/>
                </a:lnTo>
                <a:lnTo>
                  <a:pt x="13547" y="3683"/>
                </a:lnTo>
                <a:lnTo>
                  <a:pt x="10871" y="5994"/>
                </a:lnTo>
                <a:lnTo>
                  <a:pt x="8110" y="9144"/>
                </a:lnTo>
                <a:lnTo>
                  <a:pt x="8110" y="2211"/>
                </a:lnTo>
                <a:lnTo>
                  <a:pt x="5547" y="814"/>
                </a:lnTo>
                <a:lnTo>
                  <a:pt x="2576" y="814"/>
                </a:lnTo>
                <a:lnTo>
                  <a:pt x="0" y="2517"/>
                </a:lnTo>
                <a:lnTo>
                  <a:pt x="0" y="52744"/>
                </a:lnTo>
                <a:lnTo>
                  <a:pt x="186" y="53506"/>
                </a:lnTo>
                <a:lnTo>
                  <a:pt x="2861" y="54432"/>
                </a:lnTo>
                <a:lnTo>
                  <a:pt x="6116" y="54432"/>
                </a:lnTo>
                <a:lnTo>
                  <a:pt x="8977" y="52744"/>
                </a:lnTo>
                <a:lnTo>
                  <a:pt x="8977" y="17628"/>
                </a:lnTo>
                <a:lnTo>
                  <a:pt x="11455" y="14479"/>
                </a:lnTo>
                <a:lnTo>
                  <a:pt x="15833" y="10440"/>
                </a:lnTo>
                <a:lnTo>
                  <a:pt x="20019" y="7988"/>
                </a:lnTo>
                <a:lnTo>
                  <a:pt x="23756" y="7988"/>
                </a:lnTo>
                <a:lnTo>
                  <a:pt x="26419" y="8992"/>
                </a:lnTo>
                <a:lnTo>
                  <a:pt x="29441" y="11887"/>
                </a:lnTo>
                <a:lnTo>
                  <a:pt x="30830" y="14669"/>
                </a:lnTo>
                <a:lnTo>
                  <a:pt x="31617" y="18162"/>
                </a:lnTo>
                <a:lnTo>
                  <a:pt x="31827" y="22226"/>
                </a:lnTo>
                <a:lnTo>
                  <a:pt x="31827" y="52744"/>
                </a:lnTo>
                <a:lnTo>
                  <a:pt x="32141" y="53698"/>
                </a:lnTo>
                <a:lnTo>
                  <a:pt x="34735" y="54432"/>
                </a:lnTo>
                <a:lnTo>
                  <a:pt x="37882" y="54432"/>
                </a:lnTo>
                <a:lnTo>
                  <a:pt x="40806" y="52744"/>
                </a:lnTo>
                <a:lnTo>
                  <a:pt x="40806" y="17628"/>
                </a:lnTo>
                <a:lnTo>
                  <a:pt x="43308" y="14479"/>
                </a:lnTo>
                <a:lnTo>
                  <a:pt x="47685" y="10440"/>
                </a:lnTo>
                <a:lnTo>
                  <a:pt x="51846" y="7988"/>
                </a:lnTo>
                <a:lnTo>
                  <a:pt x="55587" y="7988"/>
                </a:lnTo>
                <a:lnTo>
                  <a:pt x="58272" y="8992"/>
                </a:lnTo>
                <a:lnTo>
                  <a:pt x="61318" y="11887"/>
                </a:lnTo>
                <a:lnTo>
                  <a:pt x="62693" y="14669"/>
                </a:lnTo>
                <a:lnTo>
                  <a:pt x="63421" y="18162"/>
                </a:lnTo>
                <a:lnTo>
                  <a:pt x="63607" y="22226"/>
                </a:lnTo>
                <a:lnTo>
                  <a:pt x="63607" y="52744"/>
                </a:lnTo>
                <a:lnTo>
                  <a:pt x="63964" y="536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6859163" y="6591095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3" y="42073"/>
                </a:moveTo>
                <a:lnTo>
                  <a:pt x="9968" y="54176"/>
                </a:lnTo>
                <a:lnTo>
                  <a:pt x="14399" y="55206"/>
                </a:lnTo>
                <a:lnTo>
                  <a:pt x="19903" y="55206"/>
                </a:lnTo>
                <a:lnTo>
                  <a:pt x="22924" y="47395"/>
                </a:lnTo>
                <a:lnTo>
                  <a:pt x="18384" y="48005"/>
                </a:lnTo>
                <a:lnTo>
                  <a:pt x="15486" y="48005"/>
                </a:lnTo>
                <a:lnTo>
                  <a:pt x="11612" y="45695"/>
                </a:lnTo>
                <a:lnTo>
                  <a:pt x="9183" y="42073"/>
                </a:lnTo>
                <a:close/>
              </a:path>
              <a:path w="22924" h="55206">
                <a:moveTo>
                  <a:pt x="34624" y="54432"/>
                </a:moveTo>
                <a:lnTo>
                  <a:pt x="37313" y="54469"/>
                </a:lnTo>
                <a:lnTo>
                  <a:pt x="40196" y="52819"/>
                </a:lnTo>
                <a:lnTo>
                  <a:pt x="40196" y="15811"/>
                </a:lnTo>
                <a:lnTo>
                  <a:pt x="39851" y="13079"/>
                </a:lnTo>
                <a:lnTo>
                  <a:pt x="38475" y="8395"/>
                </a:lnTo>
                <a:lnTo>
                  <a:pt x="35840" y="4838"/>
                </a:lnTo>
                <a:lnTo>
                  <a:pt x="32324" y="2070"/>
                </a:lnTo>
                <a:lnTo>
                  <a:pt x="27395" y="433"/>
                </a:lnTo>
                <a:lnTo>
                  <a:pt x="24400" y="0"/>
                </a:lnTo>
                <a:lnTo>
                  <a:pt x="20882" y="0"/>
                </a:lnTo>
                <a:lnTo>
                  <a:pt x="17120" y="191"/>
                </a:lnTo>
                <a:lnTo>
                  <a:pt x="13431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4" y="11492"/>
                </a:lnTo>
                <a:lnTo>
                  <a:pt x="5273" y="12406"/>
                </a:lnTo>
                <a:lnTo>
                  <a:pt x="8161" y="10732"/>
                </a:lnTo>
                <a:lnTo>
                  <a:pt x="10817" y="9436"/>
                </a:lnTo>
                <a:lnTo>
                  <a:pt x="14100" y="8305"/>
                </a:lnTo>
                <a:lnTo>
                  <a:pt x="17852" y="7491"/>
                </a:lnTo>
                <a:lnTo>
                  <a:pt x="22132" y="7491"/>
                </a:lnTo>
                <a:lnTo>
                  <a:pt x="25289" y="8241"/>
                </a:lnTo>
                <a:lnTo>
                  <a:pt x="27852" y="9500"/>
                </a:lnTo>
                <a:lnTo>
                  <a:pt x="30283" y="12701"/>
                </a:lnTo>
                <a:lnTo>
                  <a:pt x="31074" y="15685"/>
                </a:lnTo>
                <a:lnTo>
                  <a:pt x="31268" y="19329"/>
                </a:lnTo>
                <a:lnTo>
                  <a:pt x="31268" y="23228"/>
                </a:lnTo>
                <a:lnTo>
                  <a:pt x="20709" y="23228"/>
                </a:lnTo>
                <a:lnTo>
                  <a:pt x="17293" y="23569"/>
                </a:lnTo>
                <a:lnTo>
                  <a:pt x="14248" y="24268"/>
                </a:lnTo>
                <a:lnTo>
                  <a:pt x="11202" y="24941"/>
                </a:lnTo>
                <a:lnTo>
                  <a:pt x="8628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2" y="46394"/>
                </a:lnTo>
                <a:lnTo>
                  <a:pt x="3167" y="49885"/>
                </a:lnTo>
                <a:lnTo>
                  <a:pt x="6116" y="52489"/>
                </a:lnTo>
                <a:lnTo>
                  <a:pt x="9968" y="54176"/>
                </a:lnTo>
                <a:lnTo>
                  <a:pt x="9183" y="42073"/>
                </a:lnTo>
                <a:lnTo>
                  <a:pt x="9183" y="39471"/>
                </a:lnTo>
                <a:lnTo>
                  <a:pt x="10025" y="35421"/>
                </a:lnTo>
                <a:lnTo>
                  <a:pt x="12664" y="32411"/>
                </a:lnTo>
                <a:lnTo>
                  <a:pt x="15374" y="30935"/>
                </a:lnTo>
                <a:lnTo>
                  <a:pt x="19004" y="30086"/>
                </a:lnTo>
                <a:lnTo>
                  <a:pt x="23604" y="29870"/>
                </a:lnTo>
                <a:lnTo>
                  <a:pt x="31268" y="29870"/>
                </a:lnTo>
                <a:lnTo>
                  <a:pt x="31268" y="40537"/>
                </a:lnTo>
                <a:lnTo>
                  <a:pt x="26937" y="44946"/>
                </a:lnTo>
                <a:lnTo>
                  <a:pt x="22924" y="47395"/>
                </a:lnTo>
                <a:lnTo>
                  <a:pt x="19903" y="55206"/>
                </a:lnTo>
                <a:lnTo>
                  <a:pt x="22689" y="54547"/>
                </a:lnTo>
                <a:lnTo>
                  <a:pt x="25328" y="53262"/>
                </a:lnTo>
                <a:lnTo>
                  <a:pt x="27938" y="51955"/>
                </a:lnTo>
                <a:lnTo>
                  <a:pt x="32471" y="47776"/>
                </a:lnTo>
                <a:lnTo>
                  <a:pt x="32471" y="52819"/>
                </a:lnTo>
                <a:lnTo>
                  <a:pt x="34624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6909173" y="6578481"/>
            <a:ext cx="31986" cy="67716"/>
          </a:xfrm>
          <a:custGeom>
            <a:avLst/>
            <a:gdLst/>
            <a:ahLst/>
            <a:cxnLst/>
            <a:rect l="l" t="t" r="r" b="b"/>
            <a:pathLst>
              <a:path w="31986" h="67716">
                <a:moveTo>
                  <a:pt x="17626" y="1738"/>
                </a:moveTo>
                <a:lnTo>
                  <a:pt x="17406" y="1014"/>
                </a:lnTo>
                <a:lnTo>
                  <a:pt x="14757" y="0"/>
                </a:lnTo>
                <a:lnTo>
                  <a:pt x="11523" y="0"/>
                </a:lnTo>
                <a:lnTo>
                  <a:pt x="8651" y="1738"/>
                </a:lnTo>
                <a:lnTo>
                  <a:pt x="8651" y="13690"/>
                </a:lnTo>
                <a:lnTo>
                  <a:pt x="1840" y="13690"/>
                </a:lnTo>
                <a:lnTo>
                  <a:pt x="342" y="14856"/>
                </a:lnTo>
                <a:lnTo>
                  <a:pt x="0" y="17524"/>
                </a:lnTo>
                <a:lnTo>
                  <a:pt x="1807" y="21322"/>
                </a:lnTo>
                <a:lnTo>
                  <a:pt x="8651" y="21322"/>
                </a:lnTo>
                <a:lnTo>
                  <a:pt x="8651" y="53592"/>
                </a:lnTo>
                <a:lnTo>
                  <a:pt x="9443" y="58240"/>
                </a:lnTo>
                <a:lnTo>
                  <a:pt x="10803" y="62153"/>
                </a:lnTo>
                <a:lnTo>
                  <a:pt x="13133" y="64947"/>
                </a:lnTo>
                <a:lnTo>
                  <a:pt x="16427" y="66686"/>
                </a:lnTo>
                <a:lnTo>
                  <a:pt x="20412" y="67716"/>
                </a:lnTo>
                <a:lnTo>
                  <a:pt x="22965" y="67716"/>
                </a:lnTo>
                <a:lnTo>
                  <a:pt x="25463" y="67536"/>
                </a:lnTo>
                <a:lnTo>
                  <a:pt x="28581" y="66953"/>
                </a:lnTo>
                <a:lnTo>
                  <a:pt x="31763" y="64249"/>
                </a:lnTo>
                <a:lnTo>
                  <a:pt x="31986" y="61682"/>
                </a:lnTo>
                <a:lnTo>
                  <a:pt x="31986" y="61009"/>
                </a:lnTo>
                <a:lnTo>
                  <a:pt x="30129" y="58355"/>
                </a:lnTo>
                <a:lnTo>
                  <a:pt x="27371" y="59422"/>
                </a:lnTo>
                <a:lnTo>
                  <a:pt x="24488" y="59842"/>
                </a:lnTo>
                <a:lnTo>
                  <a:pt x="21910" y="59842"/>
                </a:lnTo>
                <a:lnTo>
                  <a:pt x="20128" y="58953"/>
                </a:lnTo>
                <a:lnTo>
                  <a:pt x="18134" y="55421"/>
                </a:lnTo>
                <a:lnTo>
                  <a:pt x="17626" y="52804"/>
                </a:lnTo>
                <a:lnTo>
                  <a:pt x="17626" y="21322"/>
                </a:lnTo>
                <a:lnTo>
                  <a:pt x="30194" y="21322"/>
                </a:lnTo>
                <a:lnTo>
                  <a:pt x="31986" y="18870"/>
                </a:lnTo>
                <a:lnTo>
                  <a:pt x="31950" y="16243"/>
                </a:lnTo>
                <a:lnTo>
                  <a:pt x="30194" y="13690"/>
                </a:lnTo>
                <a:lnTo>
                  <a:pt x="17626" y="13690"/>
                </a:lnTo>
                <a:lnTo>
                  <a:pt x="17626" y="1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6949577" y="6591103"/>
            <a:ext cx="45035" cy="55205"/>
          </a:xfrm>
          <a:custGeom>
            <a:avLst/>
            <a:gdLst/>
            <a:ahLst/>
            <a:cxnLst/>
            <a:rect l="l" t="t" r="r" b="b"/>
            <a:pathLst>
              <a:path w="45035" h="55205">
                <a:moveTo>
                  <a:pt x="44639" y="17424"/>
                </a:moveTo>
                <a:lnTo>
                  <a:pt x="43822" y="14540"/>
                </a:lnTo>
                <a:lnTo>
                  <a:pt x="43004" y="11657"/>
                </a:lnTo>
                <a:lnTo>
                  <a:pt x="39988" y="7009"/>
                </a:lnTo>
                <a:lnTo>
                  <a:pt x="36024" y="3175"/>
                </a:lnTo>
                <a:lnTo>
                  <a:pt x="33328" y="1905"/>
                </a:lnTo>
                <a:lnTo>
                  <a:pt x="30614" y="647"/>
                </a:lnTo>
                <a:lnTo>
                  <a:pt x="27349" y="0"/>
                </a:lnTo>
                <a:lnTo>
                  <a:pt x="27395" y="7199"/>
                </a:lnTo>
                <a:lnTo>
                  <a:pt x="30653" y="8582"/>
                </a:lnTo>
                <a:lnTo>
                  <a:pt x="32867" y="11339"/>
                </a:lnTo>
                <a:lnTo>
                  <a:pt x="35085" y="14083"/>
                </a:lnTo>
                <a:lnTo>
                  <a:pt x="36125" y="17881"/>
                </a:lnTo>
                <a:lnTo>
                  <a:pt x="36010" y="22720"/>
                </a:lnTo>
                <a:lnTo>
                  <a:pt x="9309" y="22720"/>
                </a:lnTo>
                <a:lnTo>
                  <a:pt x="9730" y="18719"/>
                </a:lnTo>
                <a:lnTo>
                  <a:pt x="10968" y="14958"/>
                </a:lnTo>
                <a:lnTo>
                  <a:pt x="13765" y="1930"/>
                </a:lnTo>
                <a:lnTo>
                  <a:pt x="10868" y="3211"/>
                </a:lnTo>
                <a:lnTo>
                  <a:pt x="8394" y="5054"/>
                </a:lnTo>
                <a:lnTo>
                  <a:pt x="4283" y="9853"/>
                </a:lnTo>
                <a:lnTo>
                  <a:pt x="2725" y="12776"/>
                </a:lnTo>
                <a:lnTo>
                  <a:pt x="1634" y="16217"/>
                </a:lnTo>
                <a:lnTo>
                  <a:pt x="543" y="19659"/>
                </a:lnTo>
                <a:lnTo>
                  <a:pt x="0" y="23533"/>
                </a:lnTo>
                <a:lnTo>
                  <a:pt x="0" y="32396"/>
                </a:lnTo>
                <a:lnTo>
                  <a:pt x="532" y="36371"/>
                </a:lnTo>
                <a:lnTo>
                  <a:pt x="1583" y="39801"/>
                </a:lnTo>
                <a:lnTo>
                  <a:pt x="2635" y="43218"/>
                </a:lnTo>
                <a:lnTo>
                  <a:pt x="4197" y="46073"/>
                </a:lnTo>
                <a:lnTo>
                  <a:pt x="8329" y="50609"/>
                </a:lnTo>
                <a:lnTo>
                  <a:pt x="10882" y="52322"/>
                </a:lnTo>
                <a:lnTo>
                  <a:pt x="13902" y="53478"/>
                </a:lnTo>
                <a:lnTo>
                  <a:pt x="16934" y="54622"/>
                </a:lnTo>
                <a:lnTo>
                  <a:pt x="20450" y="55205"/>
                </a:lnTo>
                <a:lnTo>
                  <a:pt x="24472" y="55205"/>
                </a:lnTo>
                <a:lnTo>
                  <a:pt x="28994" y="55026"/>
                </a:lnTo>
                <a:lnTo>
                  <a:pt x="33091" y="54316"/>
                </a:lnTo>
                <a:lnTo>
                  <a:pt x="36446" y="53478"/>
                </a:lnTo>
                <a:lnTo>
                  <a:pt x="40259" y="52095"/>
                </a:lnTo>
                <a:lnTo>
                  <a:pt x="42847" y="49428"/>
                </a:lnTo>
                <a:lnTo>
                  <a:pt x="42969" y="46824"/>
                </a:lnTo>
                <a:lnTo>
                  <a:pt x="42191" y="44132"/>
                </a:lnTo>
                <a:lnTo>
                  <a:pt x="39566" y="44510"/>
                </a:lnTo>
                <a:lnTo>
                  <a:pt x="36269" y="45821"/>
                </a:lnTo>
                <a:lnTo>
                  <a:pt x="33375" y="46746"/>
                </a:lnTo>
                <a:lnTo>
                  <a:pt x="29735" y="47523"/>
                </a:lnTo>
                <a:lnTo>
                  <a:pt x="25328" y="47725"/>
                </a:lnTo>
                <a:lnTo>
                  <a:pt x="22369" y="47725"/>
                </a:lnTo>
                <a:lnTo>
                  <a:pt x="17826" y="46429"/>
                </a:lnTo>
                <a:lnTo>
                  <a:pt x="14126" y="44359"/>
                </a:lnTo>
                <a:lnTo>
                  <a:pt x="11573" y="41159"/>
                </a:lnTo>
                <a:lnTo>
                  <a:pt x="10126" y="37007"/>
                </a:lnTo>
                <a:lnTo>
                  <a:pt x="9309" y="32270"/>
                </a:lnTo>
                <a:lnTo>
                  <a:pt x="9309" y="29462"/>
                </a:lnTo>
                <a:lnTo>
                  <a:pt x="41546" y="29462"/>
                </a:lnTo>
                <a:lnTo>
                  <a:pt x="43983" y="28548"/>
                </a:lnTo>
                <a:lnTo>
                  <a:pt x="45035" y="25448"/>
                </a:lnTo>
                <a:lnTo>
                  <a:pt x="45035" y="20509"/>
                </a:lnTo>
                <a:lnTo>
                  <a:pt x="44639" y="17424"/>
                </a:lnTo>
                <a:close/>
              </a:path>
              <a:path w="45035" h="55205">
                <a:moveTo>
                  <a:pt x="10968" y="14958"/>
                </a:moveTo>
                <a:lnTo>
                  <a:pt x="12974" y="11887"/>
                </a:lnTo>
                <a:lnTo>
                  <a:pt x="15511" y="9345"/>
                </a:lnTo>
                <a:lnTo>
                  <a:pt x="18867" y="7642"/>
                </a:lnTo>
                <a:lnTo>
                  <a:pt x="23039" y="7199"/>
                </a:lnTo>
                <a:lnTo>
                  <a:pt x="27395" y="7199"/>
                </a:lnTo>
                <a:lnTo>
                  <a:pt x="27349" y="0"/>
                </a:lnTo>
                <a:lnTo>
                  <a:pt x="19907" y="0"/>
                </a:lnTo>
                <a:lnTo>
                  <a:pt x="16675" y="647"/>
                </a:lnTo>
                <a:lnTo>
                  <a:pt x="13765" y="1930"/>
                </a:lnTo>
                <a:lnTo>
                  <a:pt x="10968" y="14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7008540" y="6591099"/>
            <a:ext cx="28583" cy="54432"/>
          </a:xfrm>
          <a:custGeom>
            <a:avLst/>
            <a:gdLst/>
            <a:ahLst/>
            <a:cxnLst/>
            <a:rect l="l" t="t" r="r" b="b"/>
            <a:pathLst>
              <a:path w="28583" h="54432">
                <a:moveTo>
                  <a:pt x="0" y="2517"/>
                </a:moveTo>
                <a:lnTo>
                  <a:pt x="0" y="52744"/>
                </a:lnTo>
                <a:lnTo>
                  <a:pt x="198" y="53507"/>
                </a:lnTo>
                <a:lnTo>
                  <a:pt x="2872" y="54432"/>
                </a:lnTo>
                <a:lnTo>
                  <a:pt x="6127" y="54432"/>
                </a:lnTo>
                <a:lnTo>
                  <a:pt x="8989" y="52744"/>
                </a:lnTo>
                <a:lnTo>
                  <a:pt x="8989" y="19710"/>
                </a:lnTo>
                <a:lnTo>
                  <a:pt x="10264" y="17665"/>
                </a:lnTo>
                <a:lnTo>
                  <a:pt x="12467" y="14516"/>
                </a:lnTo>
                <a:lnTo>
                  <a:pt x="14522" y="11963"/>
                </a:lnTo>
                <a:lnTo>
                  <a:pt x="17367" y="9651"/>
                </a:lnTo>
                <a:lnTo>
                  <a:pt x="19994" y="8712"/>
                </a:lnTo>
                <a:lnTo>
                  <a:pt x="23026" y="8928"/>
                </a:lnTo>
                <a:lnTo>
                  <a:pt x="25787" y="9756"/>
                </a:lnTo>
                <a:lnTo>
                  <a:pt x="28534" y="8435"/>
                </a:lnTo>
                <a:lnTo>
                  <a:pt x="28583" y="3276"/>
                </a:lnTo>
                <a:lnTo>
                  <a:pt x="26233" y="723"/>
                </a:lnTo>
                <a:lnTo>
                  <a:pt x="23112" y="90"/>
                </a:lnTo>
                <a:lnTo>
                  <a:pt x="20452" y="0"/>
                </a:lnTo>
                <a:lnTo>
                  <a:pt x="17345" y="713"/>
                </a:lnTo>
                <a:lnTo>
                  <a:pt x="14188" y="2656"/>
                </a:lnTo>
                <a:lnTo>
                  <a:pt x="10721" y="6184"/>
                </a:lnTo>
                <a:lnTo>
                  <a:pt x="8121" y="9817"/>
                </a:lnTo>
                <a:lnTo>
                  <a:pt x="8121" y="2225"/>
                </a:lnTo>
                <a:lnTo>
                  <a:pt x="5558" y="814"/>
                </a:lnTo>
                <a:lnTo>
                  <a:pt x="2578" y="814"/>
                </a:lnTo>
                <a:lnTo>
                  <a:pt x="0" y="25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7046466" y="6571176"/>
            <a:ext cx="11092" cy="74358"/>
          </a:xfrm>
          <a:custGeom>
            <a:avLst/>
            <a:gdLst/>
            <a:ahLst/>
            <a:cxnLst/>
            <a:rect l="l" t="t" r="r" b="b"/>
            <a:pathLst>
              <a:path w="11092" h="74358">
                <a:moveTo>
                  <a:pt x="0" y="5587"/>
                </a:moveTo>
                <a:lnTo>
                  <a:pt x="382" y="9143"/>
                </a:lnTo>
                <a:lnTo>
                  <a:pt x="3392" y="11048"/>
                </a:lnTo>
                <a:lnTo>
                  <a:pt x="7639" y="11048"/>
                </a:lnTo>
                <a:lnTo>
                  <a:pt x="10695" y="9108"/>
                </a:lnTo>
                <a:lnTo>
                  <a:pt x="11092" y="5476"/>
                </a:lnTo>
                <a:lnTo>
                  <a:pt x="10709" y="1918"/>
                </a:lnTo>
                <a:lnTo>
                  <a:pt x="7711" y="0"/>
                </a:lnTo>
                <a:lnTo>
                  <a:pt x="3453" y="0"/>
                </a:lnTo>
                <a:lnTo>
                  <a:pt x="396" y="1969"/>
                </a:lnTo>
                <a:lnTo>
                  <a:pt x="0" y="5587"/>
                </a:lnTo>
                <a:close/>
              </a:path>
              <a:path w="11092" h="74358">
                <a:moveTo>
                  <a:pt x="1400" y="73624"/>
                </a:moveTo>
                <a:lnTo>
                  <a:pt x="3945" y="74358"/>
                </a:lnTo>
                <a:lnTo>
                  <a:pt x="7203" y="74358"/>
                </a:lnTo>
                <a:lnTo>
                  <a:pt x="10062" y="72670"/>
                </a:lnTo>
                <a:lnTo>
                  <a:pt x="10062" y="22443"/>
                </a:lnTo>
                <a:lnTo>
                  <a:pt x="9842" y="21704"/>
                </a:lnTo>
                <a:lnTo>
                  <a:pt x="7203" y="20754"/>
                </a:lnTo>
                <a:lnTo>
                  <a:pt x="3945" y="20754"/>
                </a:lnTo>
                <a:lnTo>
                  <a:pt x="1076" y="22443"/>
                </a:lnTo>
                <a:lnTo>
                  <a:pt x="1076" y="72670"/>
                </a:lnTo>
                <a:lnTo>
                  <a:pt x="1400" y="73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7069615" y="6591095"/>
            <a:ext cx="22924" cy="55206"/>
          </a:xfrm>
          <a:custGeom>
            <a:avLst/>
            <a:gdLst/>
            <a:ahLst/>
            <a:cxnLst/>
            <a:rect l="l" t="t" r="r" b="b"/>
            <a:pathLst>
              <a:path w="22924" h="55206">
                <a:moveTo>
                  <a:pt x="9187" y="42073"/>
                </a:moveTo>
                <a:lnTo>
                  <a:pt x="9968" y="54176"/>
                </a:lnTo>
                <a:lnTo>
                  <a:pt x="14400" y="55206"/>
                </a:lnTo>
                <a:lnTo>
                  <a:pt x="19908" y="55206"/>
                </a:lnTo>
                <a:lnTo>
                  <a:pt x="22924" y="47395"/>
                </a:lnTo>
                <a:lnTo>
                  <a:pt x="18385" y="48005"/>
                </a:lnTo>
                <a:lnTo>
                  <a:pt x="15487" y="48005"/>
                </a:lnTo>
                <a:lnTo>
                  <a:pt x="11614" y="45695"/>
                </a:lnTo>
                <a:lnTo>
                  <a:pt x="9187" y="42073"/>
                </a:lnTo>
                <a:close/>
              </a:path>
              <a:path w="22924" h="55206">
                <a:moveTo>
                  <a:pt x="34625" y="54432"/>
                </a:moveTo>
                <a:lnTo>
                  <a:pt x="37313" y="54469"/>
                </a:lnTo>
                <a:lnTo>
                  <a:pt x="40198" y="52819"/>
                </a:lnTo>
                <a:lnTo>
                  <a:pt x="40198" y="15811"/>
                </a:lnTo>
                <a:lnTo>
                  <a:pt x="39852" y="13079"/>
                </a:lnTo>
                <a:lnTo>
                  <a:pt x="38477" y="8395"/>
                </a:lnTo>
                <a:lnTo>
                  <a:pt x="35841" y="4838"/>
                </a:lnTo>
                <a:lnTo>
                  <a:pt x="32324" y="2070"/>
                </a:lnTo>
                <a:lnTo>
                  <a:pt x="27396" y="433"/>
                </a:lnTo>
                <a:lnTo>
                  <a:pt x="24400" y="0"/>
                </a:lnTo>
                <a:lnTo>
                  <a:pt x="20883" y="0"/>
                </a:lnTo>
                <a:lnTo>
                  <a:pt x="17122" y="191"/>
                </a:lnTo>
                <a:lnTo>
                  <a:pt x="13435" y="900"/>
                </a:lnTo>
                <a:lnTo>
                  <a:pt x="10162" y="1879"/>
                </a:lnTo>
                <a:lnTo>
                  <a:pt x="7228" y="3021"/>
                </a:lnTo>
                <a:lnTo>
                  <a:pt x="3502" y="5360"/>
                </a:lnTo>
                <a:lnTo>
                  <a:pt x="2390" y="8180"/>
                </a:lnTo>
                <a:lnTo>
                  <a:pt x="2689" y="11492"/>
                </a:lnTo>
                <a:lnTo>
                  <a:pt x="5274" y="12406"/>
                </a:lnTo>
                <a:lnTo>
                  <a:pt x="8161" y="10732"/>
                </a:lnTo>
                <a:lnTo>
                  <a:pt x="10817" y="9436"/>
                </a:lnTo>
                <a:lnTo>
                  <a:pt x="14100" y="8305"/>
                </a:lnTo>
                <a:lnTo>
                  <a:pt x="17852" y="7491"/>
                </a:lnTo>
                <a:lnTo>
                  <a:pt x="22136" y="7491"/>
                </a:lnTo>
                <a:lnTo>
                  <a:pt x="25290" y="8241"/>
                </a:lnTo>
                <a:lnTo>
                  <a:pt x="27857" y="9500"/>
                </a:lnTo>
                <a:lnTo>
                  <a:pt x="30283" y="12701"/>
                </a:lnTo>
                <a:lnTo>
                  <a:pt x="31075" y="15685"/>
                </a:lnTo>
                <a:lnTo>
                  <a:pt x="31269" y="19329"/>
                </a:lnTo>
                <a:lnTo>
                  <a:pt x="31269" y="23228"/>
                </a:lnTo>
                <a:lnTo>
                  <a:pt x="20711" y="23228"/>
                </a:lnTo>
                <a:lnTo>
                  <a:pt x="17294" y="23569"/>
                </a:lnTo>
                <a:lnTo>
                  <a:pt x="14253" y="24268"/>
                </a:lnTo>
                <a:lnTo>
                  <a:pt x="11206" y="24941"/>
                </a:lnTo>
                <a:lnTo>
                  <a:pt x="8629" y="25985"/>
                </a:lnTo>
                <a:lnTo>
                  <a:pt x="4417" y="28738"/>
                </a:lnTo>
                <a:lnTo>
                  <a:pt x="1670" y="32551"/>
                </a:lnTo>
                <a:lnTo>
                  <a:pt x="0" y="37083"/>
                </a:lnTo>
                <a:lnTo>
                  <a:pt x="0" y="42329"/>
                </a:lnTo>
                <a:lnTo>
                  <a:pt x="1216" y="46394"/>
                </a:lnTo>
                <a:lnTo>
                  <a:pt x="3168" y="49885"/>
                </a:lnTo>
                <a:lnTo>
                  <a:pt x="6116" y="52489"/>
                </a:lnTo>
                <a:lnTo>
                  <a:pt x="9968" y="54176"/>
                </a:lnTo>
                <a:lnTo>
                  <a:pt x="9187" y="42073"/>
                </a:lnTo>
                <a:lnTo>
                  <a:pt x="9187" y="39471"/>
                </a:lnTo>
                <a:lnTo>
                  <a:pt x="10029" y="35421"/>
                </a:lnTo>
                <a:lnTo>
                  <a:pt x="12664" y="32411"/>
                </a:lnTo>
                <a:lnTo>
                  <a:pt x="15379" y="30935"/>
                </a:lnTo>
                <a:lnTo>
                  <a:pt x="19004" y="30086"/>
                </a:lnTo>
                <a:lnTo>
                  <a:pt x="23613" y="29870"/>
                </a:lnTo>
                <a:lnTo>
                  <a:pt x="31269" y="29870"/>
                </a:lnTo>
                <a:lnTo>
                  <a:pt x="31269" y="40537"/>
                </a:lnTo>
                <a:lnTo>
                  <a:pt x="26939" y="44946"/>
                </a:lnTo>
                <a:lnTo>
                  <a:pt x="22924" y="47395"/>
                </a:lnTo>
                <a:lnTo>
                  <a:pt x="19908" y="55206"/>
                </a:lnTo>
                <a:lnTo>
                  <a:pt x="22691" y="54547"/>
                </a:lnTo>
                <a:lnTo>
                  <a:pt x="25330" y="53262"/>
                </a:lnTo>
                <a:lnTo>
                  <a:pt x="27940" y="51955"/>
                </a:lnTo>
                <a:lnTo>
                  <a:pt x="32472" y="47776"/>
                </a:lnTo>
                <a:lnTo>
                  <a:pt x="32472" y="52819"/>
                </a:lnTo>
                <a:lnTo>
                  <a:pt x="34625" y="544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7126149" y="6567534"/>
            <a:ext cx="8986" cy="78000"/>
          </a:xfrm>
          <a:custGeom>
            <a:avLst/>
            <a:gdLst/>
            <a:ahLst/>
            <a:cxnLst/>
            <a:rect l="l" t="t" r="r" b="b"/>
            <a:pathLst>
              <a:path w="8986" h="78000">
                <a:moveTo>
                  <a:pt x="8986" y="76313"/>
                </a:moveTo>
                <a:lnTo>
                  <a:pt x="8986" y="1752"/>
                </a:lnTo>
                <a:lnTo>
                  <a:pt x="8766" y="963"/>
                </a:lnTo>
                <a:lnTo>
                  <a:pt x="6127" y="0"/>
                </a:lnTo>
                <a:lnTo>
                  <a:pt x="2870" y="0"/>
                </a:lnTo>
                <a:lnTo>
                  <a:pt x="0" y="1752"/>
                </a:lnTo>
                <a:lnTo>
                  <a:pt x="0" y="76313"/>
                </a:lnTo>
                <a:lnTo>
                  <a:pt x="194" y="77075"/>
                </a:lnTo>
                <a:lnTo>
                  <a:pt x="2870" y="78000"/>
                </a:lnTo>
                <a:lnTo>
                  <a:pt x="6127" y="78000"/>
                </a:lnTo>
                <a:lnTo>
                  <a:pt x="8986" y="763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7151436" y="6632747"/>
            <a:ext cx="11685" cy="13003"/>
          </a:xfrm>
          <a:custGeom>
            <a:avLst/>
            <a:gdLst/>
            <a:ahLst/>
            <a:cxnLst/>
            <a:rect l="l" t="t" r="r" b="b"/>
            <a:pathLst>
              <a:path w="11685" h="13003">
                <a:moveTo>
                  <a:pt x="11685" y="6412"/>
                </a:moveTo>
                <a:lnTo>
                  <a:pt x="11685" y="3845"/>
                </a:lnTo>
                <a:lnTo>
                  <a:pt x="9608" y="417"/>
                </a:lnTo>
                <a:lnTo>
                  <a:pt x="5914" y="0"/>
                </a:lnTo>
                <a:lnTo>
                  <a:pt x="1263" y="1306"/>
                </a:lnTo>
                <a:lnTo>
                  <a:pt x="0" y="3949"/>
                </a:lnTo>
                <a:lnTo>
                  <a:pt x="0" y="9155"/>
                </a:lnTo>
                <a:lnTo>
                  <a:pt x="2080" y="12560"/>
                </a:lnTo>
                <a:lnTo>
                  <a:pt x="5759" y="13003"/>
                </a:lnTo>
                <a:lnTo>
                  <a:pt x="10400" y="11682"/>
                </a:lnTo>
                <a:lnTo>
                  <a:pt x="11685" y="9053"/>
                </a:lnTo>
                <a:lnTo>
                  <a:pt x="11685" y="64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1461150" y="7110723"/>
            <a:ext cx="7816538" cy="0"/>
          </a:xfrm>
          <a:custGeom>
            <a:avLst/>
            <a:gdLst/>
            <a:ahLst/>
            <a:cxnLst/>
            <a:rect l="l" t="t" r="r" b="b"/>
            <a:pathLst>
              <a:path w="7816538">
                <a:moveTo>
                  <a:pt x="0" y="0"/>
                </a:moveTo>
                <a:lnTo>
                  <a:pt x="7816538" y="0"/>
                </a:lnTo>
              </a:path>
            </a:pathLst>
          </a:custGeom>
          <a:ln w="8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1688402" y="4421727"/>
            <a:ext cx="2057982" cy="265251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90550" y="1661735"/>
            <a:ext cx="23166" cy="114594"/>
          </a:xfrm>
          <a:custGeom>
            <a:avLst/>
            <a:gdLst/>
            <a:ahLst/>
            <a:cxnLst/>
            <a:rect l="l" t="t" r="r" b="b"/>
            <a:pathLst>
              <a:path w="23166" h="114594">
                <a:moveTo>
                  <a:pt x="23166" y="110907"/>
                </a:moveTo>
                <a:lnTo>
                  <a:pt x="23166" y="3682"/>
                </a:lnTo>
                <a:lnTo>
                  <a:pt x="22594" y="2109"/>
                </a:lnTo>
                <a:lnTo>
                  <a:pt x="19825" y="661"/>
                </a:lnTo>
                <a:lnTo>
                  <a:pt x="17197" y="255"/>
                </a:lnTo>
                <a:lnTo>
                  <a:pt x="13867" y="0"/>
                </a:lnTo>
                <a:lnTo>
                  <a:pt x="9359" y="0"/>
                </a:lnTo>
                <a:lnTo>
                  <a:pt x="6045" y="255"/>
                </a:lnTo>
                <a:lnTo>
                  <a:pt x="2501" y="967"/>
                </a:lnTo>
                <a:lnTo>
                  <a:pt x="0" y="3682"/>
                </a:lnTo>
                <a:lnTo>
                  <a:pt x="0" y="110907"/>
                </a:lnTo>
                <a:lnTo>
                  <a:pt x="572" y="112485"/>
                </a:lnTo>
                <a:lnTo>
                  <a:pt x="3327" y="113921"/>
                </a:lnTo>
                <a:lnTo>
                  <a:pt x="6008" y="114339"/>
                </a:lnTo>
                <a:lnTo>
                  <a:pt x="9359" y="114594"/>
                </a:lnTo>
                <a:lnTo>
                  <a:pt x="13867" y="114594"/>
                </a:lnTo>
                <a:lnTo>
                  <a:pt x="17197" y="114339"/>
                </a:lnTo>
                <a:lnTo>
                  <a:pt x="20714" y="113626"/>
                </a:lnTo>
                <a:lnTo>
                  <a:pt x="23166" y="110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38175" y="1661904"/>
            <a:ext cx="93625" cy="114425"/>
          </a:xfrm>
          <a:custGeom>
            <a:avLst/>
            <a:gdLst/>
            <a:ahLst/>
            <a:cxnLst/>
            <a:rect l="l" t="t" r="r" b="b"/>
            <a:pathLst>
              <a:path w="93625" h="114425">
                <a:moveTo>
                  <a:pt x="2019" y="113424"/>
                </a:moveTo>
                <a:lnTo>
                  <a:pt x="5180" y="114159"/>
                </a:lnTo>
                <a:lnTo>
                  <a:pt x="8215" y="114425"/>
                </a:lnTo>
                <a:lnTo>
                  <a:pt x="12379" y="114425"/>
                </a:lnTo>
                <a:lnTo>
                  <a:pt x="15454" y="114159"/>
                </a:lnTo>
                <a:lnTo>
                  <a:pt x="18655" y="113424"/>
                </a:lnTo>
                <a:lnTo>
                  <a:pt x="20800" y="110652"/>
                </a:lnTo>
                <a:lnTo>
                  <a:pt x="20624" y="38304"/>
                </a:lnTo>
                <a:lnTo>
                  <a:pt x="20497" y="34124"/>
                </a:lnTo>
                <a:lnTo>
                  <a:pt x="20332" y="29919"/>
                </a:lnTo>
                <a:lnTo>
                  <a:pt x="20091" y="25703"/>
                </a:lnTo>
                <a:lnTo>
                  <a:pt x="20281" y="25703"/>
                </a:lnTo>
                <a:lnTo>
                  <a:pt x="21614" y="29160"/>
                </a:lnTo>
                <a:lnTo>
                  <a:pt x="23136" y="32716"/>
                </a:lnTo>
                <a:lnTo>
                  <a:pt x="24839" y="36374"/>
                </a:lnTo>
                <a:lnTo>
                  <a:pt x="26527" y="40017"/>
                </a:lnTo>
                <a:lnTo>
                  <a:pt x="28205" y="43433"/>
                </a:lnTo>
                <a:lnTo>
                  <a:pt x="29843" y="46595"/>
                </a:lnTo>
                <a:lnTo>
                  <a:pt x="58089" y="99679"/>
                </a:lnTo>
                <a:lnTo>
                  <a:pt x="59547" y="102603"/>
                </a:lnTo>
                <a:lnTo>
                  <a:pt x="63205" y="108672"/>
                </a:lnTo>
                <a:lnTo>
                  <a:pt x="68313" y="113043"/>
                </a:lnTo>
                <a:lnTo>
                  <a:pt x="75120" y="114070"/>
                </a:lnTo>
                <a:lnTo>
                  <a:pt x="84938" y="114070"/>
                </a:lnTo>
                <a:lnTo>
                  <a:pt x="88225" y="113587"/>
                </a:lnTo>
                <a:lnTo>
                  <a:pt x="91043" y="112053"/>
                </a:lnTo>
                <a:lnTo>
                  <a:pt x="92923" y="109421"/>
                </a:lnTo>
                <a:lnTo>
                  <a:pt x="93625" y="105829"/>
                </a:lnTo>
                <a:lnTo>
                  <a:pt x="93625" y="3773"/>
                </a:lnTo>
                <a:lnTo>
                  <a:pt x="91655" y="965"/>
                </a:lnTo>
                <a:lnTo>
                  <a:pt x="88541" y="227"/>
                </a:lnTo>
                <a:lnTo>
                  <a:pt x="85521" y="0"/>
                </a:lnTo>
                <a:lnTo>
                  <a:pt x="81432" y="0"/>
                </a:lnTo>
                <a:lnTo>
                  <a:pt x="75120" y="965"/>
                </a:lnTo>
                <a:lnTo>
                  <a:pt x="73051" y="74206"/>
                </a:lnTo>
                <a:lnTo>
                  <a:pt x="73187" y="78487"/>
                </a:lnTo>
                <a:lnTo>
                  <a:pt x="73263" y="82576"/>
                </a:lnTo>
                <a:lnTo>
                  <a:pt x="71132" y="77889"/>
                </a:lnTo>
                <a:lnTo>
                  <a:pt x="68921" y="73216"/>
                </a:lnTo>
                <a:lnTo>
                  <a:pt x="66596" y="68403"/>
                </a:lnTo>
                <a:lnTo>
                  <a:pt x="64223" y="63550"/>
                </a:lnTo>
                <a:lnTo>
                  <a:pt x="61696" y="58686"/>
                </a:lnTo>
                <a:lnTo>
                  <a:pt x="59143" y="53708"/>
                </a:lnTo>
                <a:lnTo>
                  <a:pt x="37033" y="12193"/>
                </a:lnTo>
                <a:lnTo>
                  <a:pt x="35913" y="9917"/>
                </a:lnTo>
                <a:lnTo>
                  <a:pt x="33781" y="6451"/>
                </a:lnTo>
                <a:lnTo>
                  <a:pt x="30401" y="2807"/>
                </a:lnTo>
                <a:lnTo>
                  <a:pt x="27838" y="1306"/>
                </a:lnTo>
                <a:lnTo>
                  <a:pt x="24800" y="547"/>
                </a:lnTo>
                <a:lnTo>
                  <a:pt x="20713" y="341"/>
                </a:lnTo>
                <a:lnTo>
                  <a:pt x="6004" y="341"/>
                </a:lnTo>
                <a:lnTo>
                  <a:pt x="2411" y="2411"/>
                </a:lnTo>
                <a:lnTo>
                  <a:pt x="0" y="5853"/>
                </a:lnTo>
                <a:lnTo>
                  <a:pt x="0" y="110652"/>
                </a:lnTo>
                <a:lnTo>
                  <a:pt x="2019" y="113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44966" y="1662253"/>
            <a:ext cx="86868" cy="114068"/>
          </a:xfrm>
          <a:custGeom>
            <a:avLst/>
            <a:gdLst/>
            <a:ahLst/>
            <a:cxnLst/>
            <a:rect l="l" t="t" r="r" b="b"/>
            <a:pathLst>
              <a:path w="86868" h="114068">
                <a:moveTo>
                  <a:pt x="32424" y="111963"/>
                </a:moveTo>
                <a:lnTo>
                  <a:pt x="35192" y="113411"/>
                </a:lnTo>
                <a:lnTo>
                  <a:pt x="37871" y="113817"/>
                </a:lnTo>
                <a:lnTo>
                  <a:pt x="41212" y="114068"/>
                </a:lnTo>
                <a:lnTo>
                  <a:pt x="45659" y="114068"/>
                </a:lnTo>
                <a:lnTo>
                  <a:pt x="49010" y="113817"/>
                </a:lnTo>
                <a:lnTo>
                  <a:pt x="52566" y="113104"/>
                </a:lnTo>
                <a:lnTo>
                  <a:pt x="55018" y="110387"/>
                </a:lnTo>
                <a:lnTo>
                  <a:pt x="55018" y="18860"/>
                </a:lnTo>
                <a:lnTo>
                  <a:pt x="83440" y="18860"/>
                </a:lnTo>
                <a:lnTo>
                  <a:pt x="84470" y="18694"/>
                </a:lnTo>
                <a:lnTo>
                  <a:pt x="86285" y="15988"/>
                </a:lnTo>
                <a:lnTo>
                  <a:pt x="86791" y="12625"/>
                </a:lnTo>
                <a:lnTo>
                  <a:pt x="86868" y="7721"/>
                </a:lnTo>
                <a:lnTo>
                  <a:pt x="86640" y="5003"/>
                </a:lnTo>
                <a:lnTo>
                  <a:pt x="85992" y="2070"/>
                </a:lnTo>
                <a:lnTo>
                  <a:pt x="83440" y="0"/>
                </a:lnTo>
                <a:lnTo>
                  <a:pt x="3430" y="0"/>
                </a:lnTo>
                <a:lnTo>
                  <a:pt x="877" y="2070"/>
                </a:lnTo>
                <a:lnTo>
                  <a:pt x="229" y="5003"/>
                </a:lnTo>
                <a:lnTo>
                  <a:pt x="0" y="7721"/>
                </a:lnTo>
                <a:lnTo>
                  <a:pt x="0" y="11174"/>
                </a:lnTo>
                <a:lnTo>
                  <a:pt x="229" y="13831"/>
                </a:lnTo>
                <a:lnTo>
                  <a:pt x="877" y="16714"/>
                </a:lnTo>
                <a:lnTo>
                  <a:pt x="3430" y="18860"/>
                </a:lnTo>
                <a:lnTo>
                  <a:pt x="31852" y="18860"/>
                </a:lnTo>
                <a:lnTo>
                  <a:pt x="31852" y="110387"/>
                </a:lnTo>
                <a:lnTo>
                  <a:pt x="32424" y="111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45193" y="1695776"/>
            <a:ext cx="59396" cy="110224"/>
          </a:xfrm>
          <a:custGeom>
            <a:avLst/>
            <a:gdLst/>
            <a:ahLst/>
            <a:cxnLst/>
            <a:rect l="l" t="t" r="r" b="b"/>
            <a:pathLst>
              <a:path w="59396" h="110224">
                <a:moveTo>
                  <a:pt x="59396" y="76694"/>
                </a:moveTo>
                <a:lnTo>
                  <a:pt x="54482" y="0"/>
                </a:lnTo>
                <a:lnTo>
                  <a:pt x="54075" y="4672"/>
                </a:lnTo>
                <a:lnTo>
                  <a:pt x="52438" y="8657"/>
                </a:lnTo>
                <a:lnTo>
                  <a:pt x="49568" y="11808"/>
                </a:lnTo>
                <a:lnTo>
                  <a:pt x="49226" y="51332"/>
                </a:lnTo>
                <a:lnTo>
                  <a:pt x="59396" y="76694"/>
                </a:lnTo>
                <a:close/>
              </a:path>
              <a:path w="59396" h="110224">
                <a:moveTo>
                  <a:pt x="9259" y="80553"/>
                </a:moveTo>
                <a:lnTo>
                  <a:pt x="13766" y="80553"/>
                </a:lnTo>
                <a:lnTo>
                  <a:pt x="17106" y="80286"/>
                </a:lnTo>
                <a:lnTo>
                  <a:pt x="20613" y="79588"/>
                </a:lnTo>
                <a:lnTo>
                  <a:pt x="23061" y="76870"/>
                </a:lnTo>
                <a:lnTo>
                  <a:pt x="23061" y="33602"/>
                </a:lnTo>
                <a:lnTo>
                  <a:pt x="30265" y="33602"/>
                </a:lnTo>
                <a:lnTo>
                  <a:pt x="34888" y="33983"/>
                </a:lnTo>
                <a:lnTo>
                  <a:pt x="38632" y="35506"/>
                </a:lnTo>
                <a:lnTo>
                  <a:pt x="41720" y="38124"/>
                </a:lnTo>
                <a:lnTo>
                  <a:pt x="44450" y="41475"/>
                </a:lnTo>
                <a:lnTo>
                  <a:pt x="46800" y="45921"/>
                </a:lnTo>
                <a:lnTo>
                  <a:pt x="47992" y="48463"/>
                </a:lnTo>
                <a:lnTo>
                  <a:pt x="49226" y="51332"/>
                </a:lnTo>
                <a:lnTo>
                  <a:pt x="49568" y="11808"/>
                </a:lnTo>
                <a:lnTo>
                  <a:pt x="45886" y="14349"/>
                </a:lnTo>
                <a:lnTo>
                  <a:pt x="40982" y="15923"/>
                </a:lnTo>
                <a:lnTo>
                  <a:pt x="38098" y="16319"/>
                </a:lnTo>
                <a:lnTo>
                  <a:pt x="23061" y="16319"/>
                </a:lnTo>
                <a:lnTo>
                  <a:pt x="23061" y="-15890"/>
                </a:lnTo>
                <a:lnTo>
                  <a:pt x="36054" y="-15890"/>
                </a:lnTo>
                <a:lnTo>
                  <a:pt x="39611" y="-15609"/>
                </a:lnTo>
                <a:lnTo>
                  <a:pt x="43610" y="-14925"/>
                </a:lnTo>
                <a:lnTo>
                  <a:pt x="47458" y="-13870"/>
                </a:lnTo>
                <a:lnTo>
                  <a:pt x="50242" y="-12052"/>
                </a:lnTo>
                <a:lnTo>
                  <a:pt x="51944" y="-9475"/>
                </a:lnTo>
                <a:lnTo>
                  <a:pt x="53643" y="-6897"/>
                </a:lnTo>
                <a:lnTo>
                  <a:pt x="54482" y="-3747"/>
                </a:lnTo>
                <a:lnTo>
                  <a:pt x="54482" y="0"/>
                </a:lnTo>
                <a:lnTo>
                  <a:pt x="59396" y="76694"/>
                </a:lnTo>
                <a:lnTo>
                  <a:pt x="61225" y="79397"/>
                </a:lnTo>
                <a:lnTo>
                  <a:pt x="64084" y="80251"/>
                </a:lnTo>
                <a:lnTo>
                  <a:pt x="66992" y="80492"/>
                </a:lnTo>
                <a:lnTo>
                  <a:pt x="74333" y="80553"/>
                </a:lnTo>
                <a:lnTo>
                  <a:pt x="78347" y="80377"/>
                </a:lnTo>
                <a:lnTo>
                  <a:pt x="82221" y="79754"/>
                </a:lnTo>
                <a:lnTo>
                  <a:pt x="84240" y="77036"/>
                </a:lnTo>
                <a:lnTo>
                  <a:pt x="84240" y="76464"/>
                </a:lnTo>
                <a:lnTo>
                  <a:pt x="83491" y="73609"/>
                </a:lnTo>
                <a:lnTo>
                  <a:pt x="82040" y="69761"/>
                </a:lnTo>
                <a:lnTo>
                  <a:pt x="72464" y="47368"/>
                </a:lnTo>
                <a:lnTo>
                  <a:pt x="71362" y="44701"/>
                </a:lnTo>
                <a:lnTo>
                  <a:pt x="70218" y="42278"/>
                </a:lnTo>
                <a:lnTo>
                  <a:pt x="67881" y="38008"/>
                </a:lnTo>
                <a:lnTo>
                  <a:pt x="65330" y="34441"/>
                </a:lnTo>
                <a:lnTo>
                  <a:pt x="62611" y="31356"/>
                </a:lnTo>
                <a:lnTo>
                  <a:pt x="59612" y="29019"/>
                </a:lnTo>
                <a:lnTo>
                  <a:pt x="56337" y="27202"/>
                </a:lnTo>
                <a:lnTo>
                  <a:pt x="59843" y="26095"/>
                </a:lnTo>
                <a:lnTo>
                  <a:pt x="62967" y="24624"/>
                </a:lnTo>
                <a:lnTo>
                  <a:pt x="65721" y="22820"/>
                </a:lnTo>
                <a:lnTo>
                  <a:pt x="68464" y="20991"/>
                </a:lnTo>
                <a:lnTo>
                  <a:pt x="70775" y="18856"/>
                </a:lnTo>
                <a:lnTo>
                  <a:pt x="74523" y="13957"/>
                </a:lnTo>
                <a:lnTo>
                  <a:pt x="75934" y="11160"/>
                </a:lnTo>
                <a:lnTo>
                  <a:pt x="76911" y="8025"/>
                </a:lnTo>
                <a:lnTo>
                  <a:pt x="77875" y="4899"/>
                </a:lnTo>
                <a:lnTo>
                  <a:pt x="78347" y="1432"/>
                </a:lnTo>
                <a:lnTo>
                  <a:pt x="78347" y="-6871"/>
                </a:lnTo>
                <a:lnTo>
                  <a:pt x="77674" y="-10861"/>
                </a:lnTo>
                <a:lnTo>
                  <a:pt x="76338" y="-14353"/>
                </a:lnTo>
                <a:lnTo>
                  <a:pt x="74980" y="-17819"/>
                </a:lnTo>
                <a:lnTo>
                  <a:pt x="73036" y="-20843"/>
                </a:lnTo>
                <a:lnTo>
                  <a:pt x="70498" y="-23381"/>
                </a:lnTo>
                <a:lnTo>
                  <a:pt x="67957" y="-25934"/>
                </a:lnTo>
                <a:lnTo>
                  <a:pt x="64847" y="-27993"/>
                </a:lnTo>
                <a:lnTo>
                  <a:pt x="61189" y="-29566"/>
                </a:lnTo>
                <a:lnTo>
                  <a:pt x="57532" y="-31154"/>
                </a:lnTo>
                <a:lnTo>
                  <a:pt x="53427" y="-32259"/>
                </a:lnTo>
                <a:lnTo>
                  <a:pt x="48870" y="-32906"/>
                </a:lnTo>
                <a:lnTo>
                  <a:pt x="43610" y="-33340"/>
                </a:lnTo>
                <a:lnTo>
                  <a:pt x="39218" y="-33530"/>
                </a:lnTo>
                <a:lnTo>
                  <a:pt x="4913" y="-33530"/>
                </a:lnTo>
                <a:lnTo>
                  <a:pt x="1969" y="-31816"/>
                </a:lnTo>
                <a:lnTo>
                  <a:pt x="0" y="-28817"/>
                </a:lnTo>
                <a:lnTo>
                  <a:pt x="0" y="76870"/>
                </a:lnTo>
                <a:lnTo>
                  <a:pt x="521" y="78447"/>
                </a:lnTo>
                <a:lnTo>
                  <a:pt x="3239" y="79880"/>
                </a:lnTo>
                <a:lnTo>
                  <a:pt x="5918" y="80286"/>
                </a:lnTo>
                <a:lnTo>
                  <a:pt x="9259" y="80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40798" y="1660244"/>
            <a:ext cx="43901" cy="117576"/>
          </a:xfrm>
          <a:custGeom>
            <a:avLst/>
            <a:gdLst/>
            <a:ahLst/>
            <a:cxnLst/>
            <a:rect l="l" t="t" r="r" b="b"/>
            <a:pathLst>
              <a:path w="43901" h="117576">
                <a:moveTo>
                  <a:pt x="39305" y="95766"/>
                </a:moveTo>
                <a:lnTo>
                  <a:pt x="35561" y="93913"/>
                </a:lnTo>
                <a:lnTo>
                  <a:pt x="36193" y="116420"/>
                </a:lnTo>
                <a:lnTo>
                  <a:pt x="43901" y="117576"/>
                </a:lnTo>
                <a:lnTo>
                  <a:pt x="43051" y="97610"/>
                </a:lnTo>
                <a:lnTo>
                  <a:pt x="39305" y="95766"/>
                </a:lnTo>
                <a:close/>
              </a:path>
              <a:path w="43901" h="117576">
                <a:moveTo>
                  <a:pt x="61682" y="117576"/>
                </a:moveTo>
                <a:lnTo>
                  <a:pt x="69569" y="116205"/>
                </a:lnTo>
                <a:lnTo>
                  <a:pt x="76387" y="113487"/>
                </a:lnTo>
                <a:lnTo>
                  <a:pt x="83196" y="110779"/>
                </a:lnTo>
                <a:lnTo>
                  <a:pt x="88912" y="106819"/>
                </a:lnTo>
                <a:lnTo>
                  <a:pt x="93545" y="101649"/>
                </a:lnTo>
                <a:lnTo>
                  <a:pt x="98157" y="96480"/>
                </a:lnTo>
                <a:lnTo>
                  <a:pt x="101638" y="90170"/>
                </a:lnTo>
                <a:lnTo>
                  <a:pt x="103986" y="82739"/>
                </a:lnTo>
                <a:lnTo>
                  <a:pt x="106619" y="70793"/>
                </a:lnTo>
                <a:lnTo>
                  <a:pt x="107492" y="57467"/>
                </a:lnTo>
                <a:lnTo>
                  <a:pt x="107491" y="57009"/>
                </a:lnTo>
                <a:lnTo>
                  <a:pt x="106619" y="43501"/>
                </a:lnTo>
                <a:lnTo>
                  <a:pt x="104112" y="31888"/>
                </a:lnTo>
                <a:lnTo>
                  <a:pt x="101865" y="24659"/>
                </a:lnTo>
                <a:lnTo>
                  <a:pt x="98524" y="18691"/>
                </a:lnTo>
                <a:lnTo>
                  <a:pt x="94118" y="13957"/>
                </a:lnTo>
                <a:lnTo>
                  <a:pt x="89686" y="9220"/>
                </a:lnTo>
                <a:lnTo>
                  <a:pt x="84185" y="5688"/>
                </a:lnTo>
                <a:lnTo>
                  <a:pt x="77623" y="3412"/>
                </a:lnTo>
                <a:lnTo>
                  <a:pt x="71031" y="1141"/>
                </a:lnTo>
                <a:lnTo>
                  <a:pt x="63435" y="0"/>
                </a:lnTo>
                <a:lnTo>
                  <a:pt x="45835" y="0"/>
                </a:lnTo>
                <a:lnTo>
                  <a:pt x="37922" y="1371"/>
                </a:lnTo>
                <a:lnTo>
                  <a:pt x="31115" y="4114"/>
                </a:lnTo>
                <a:lnTo>
                  <a:pt x="24282" y="6869"/>
                </a:lnTo>
                <a:lnTo>
                  <a:pt x="18564" y="10807"/>
                </a:lnTo>
                <a:lnTo>
                  <a:pt x="13957" y="15962"/>
                </a:lnTo>
                <a:lnTo>
                  <a:pt x="9334" y="21107"/>
                </a:lnTo>
                <a:lnTo>
                  <a:pt x="5843" y="27353"/>
                </a:lnTo>
                <a:lnTo>
                  <a:pt x="3516" y="34693"/>
                </a:lnTo>
                <a:lnTo>
                  <a:pt x="1165" y="42033"/>
                </a:lnTo>
                <a:lnTo>
                  <a:pt x="0" y="50303"/>
                </a:lnTo>
                <a:lnTo>
                  <a:pt x="2" y="60374"/>
                </a:lnTo>
                <a:lnTo>
                  <a:pt x="869" y="73866"/>
                </a:lnTo>
                <a:lnTo>
                  <a:pt x="3286" y="85457"/>
                </a:lnTo>
                <a:lnTo>
                  <a:pt x="5486" y="92772"/>
                </a:lnTo>
                <a:lnTo>
                  <a:pt x="8773" y="98790"/>
                </a:lnTo>
                <a:lnTo>
                  <a:pt x="13158" y="103529"/>
                </a:lnTo>
                <a:lnTo>
                  <a:pt x="17550" y="108266"/>
                </a:lnTo>
                <a:lnTo>
                  <a:pt x="23036" y="111798"/>
                </a:lnTo>
                <a:lnTo>
                  <a:pt x="29617" y="114109"/>
                </a:lnTo>
                <a:lnTo>
                  <a:pt x="36193" y="116420"/>
                </a:lnTo>
                <a:lnTo>
                  <a:pt x="35561" y="93913"/>
                </a:lnTo>
                <a:lnTo>
                  <a:pt x="32586" y="91249"/>
                </a:lnTo>
                <a:lnTo>
                  <a:pt x="30365" y="87743"/>
                </a:lnTo>
                <a:lnTo>
                  <a:pt x="28130" y="84236"/>
                </a:lnTo>
                <a:lnTo>
                  <a:pt x="26553" y="80010"/>
                </a:lnTo>
                <a:lnTo>
                  <a:pt x="25628" y="75057"/>
                </a:lnTo>
                <a:lnTo>
                  <a:pt x="24688" y="70114"/>
                </a:lnTo>
                <a:lnTo>
                  <a:pt x="24217" y="64551"/>
                </a:lnTo>
                <a:lnTo>
                  <a:pt x="24217" y="53021"/>
                </a:lnTo>
                <a:lnTo>
                  <a:pt x="24698" y="47976"/>
                </a:lnTo>
                <a:lnTo>
                  <a:pt x="25664" y="43204"/>
                </a:lnTo>
                <a:lnTo>
                  <a:pt x="26633" y="38440"/>
                </a:lnTo>
                <a:lnTo>
                  <a:pt x="28281" y="34276"/>
                </a:lnTo>
                <a:lnTo>
                  <a:pt x="30618" y="30708"/>
                </a:lnTo>
                <a:lnTo>
                  <a:pt x="32969" y="27137"/>
                </a:lnTo>
                <a:lnTo>
                  <a:pt x="36028" y="24282"/>
                </a:lnTo>
                <a:lnTo>
                  <a:pt x="39837" y="22147"/>
                </a:lnTo>
                <a:lnTo>
                  <a:pt x="43635" y="20012"/>
                </a:lnTo>
                <a:lnTo>
                  <a:pt x="48373" y="18947"/>
                </a:lnTo>
                <a:lnTo>
                  <a:pt x="59677" y="18947"/>
                </a:lnTo>
                <a:lnTo>
                  <a:pt x="64349" y="19900"/>
                </a:lnTo>
                <a:lnTo>
                  <a:pt x="68097" y="21805"/>
                </a:lnTo>
                <a:lnTo>
                  <a:pt x="71841" y="23695"/>
                </a:lnTo>
                <a:lnTo>
                  <a:pt x="74825" y="26388"/>
                </a:lnTo>
                <a:lnTo>
                  <a:pt x="77086" y="29869"/>
                </a:lnTo>
                <a:lnTo>
                  <a:pt x="79336" y="33346"/>
                </a:lnTo>
                <a:lnTo>
                  <a:pt x="80924" y="37541"/>
                </a:lnTo>
                <a:lnTo>
                  <a:pt x="81874" y="42415"/>
                </a:lnTo>
                <a:lnTo>
                  <a:pt x="82804" y="47303"/>
                </a:lnTo>
                <a:lnTo>
                  <a:pt x="83271" y="52729"/>
                </a:lnTo>
                <a:lnTo>
                  <a:pt x="83271" y="64133"/>
                </a:lnTo>
                <a:lnTo>
                  <a:pt x="82788" y="69264"/>
                </a:lnTo>
                <a:lnTo>
                  <a:pt x="81824" y="74091"/>
                </a:lnTo>
                <a:lnTo>
                  <a:pt x="80859" y="78930"/>
                </a:lnTo>
                <a:lnTo>
                  <a:pt x="79211" y="83145"/>
                </a:lnTo>
                <a:lnTo>
                  <a:pt x="76860" y="86777"/>
                </a:lnTo>
                <a:lnTo>
                  <a:pt x="74533" y="90396"/>
                </a:lnTo>
                <a:lnTo>
                  <a:pt x="71448" y="93268"/>
                </a:lnTo>
                <a:lnTo>
                  <a:pt x="67665" y="95374"/>
                </a:lnTo>
                <a:lnTo>
                  <a:pt x="63853" y="97485"/>
                </a:lnTo>
                <a:lnTo>
                  <a:pt x="59118" y="98539"/>
                </a:lnTo>
                <a:lnTo>
                  <a:pt x="47764" y="98539"/>
                </a:lnTo>
                <a:lnTo>
                  <a:pt x="43051" y="97610"/>
                </a:lnTo>
                <a:lnTo>
                  <a:pt x="43901" y="117576"/>
                </a:lnTo>
                <a:lnTo>
                  <a:pt x="61682" y="1175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67439" y="1755094"/>
            <a:ext cx="50979" cy="113533"/>
          </a:xfrm>
          <a:custGeom>
            <a:avLst/>
            <a:gdLst/>
            <a:ahLst/>
            <a:cxnLst/>
            <a:rect l="l" t="t" r="r" b="b"/>
            <a:pathLst>
              <a:path w="50979" h="113533">
                <a:moveTo>
                  <a:pt x="48413" y="19827"/>
                </a:moveTo>
                <a:lnTo>
                  <a:pt x="50979" y="0"/>
                </a:lnTo>
                <a:lnTo>
                  <a:pt x="46648" y="1637"/>
                </a:lnTo>
                <a:lnTo>
                  <a:pt x="41328" y="2461"/>
                </a:lnTo>
                <a:lnTo>
                  <a:pt x="35002" y="2461"/>
                </a:lnTo>
                <a:lnTo>
                  <a:pt x="34898" y="20696"/>
                </a:lnTo>
                <a:lnTo>
                  <a:pt x="48413" y="19827"/>
                </a:lnTo>
                <a:close/>
              </a:path>
              <a:path w="50979" h="113533">
                <a:moveTo>
                  <a:pt x="67263" y="15213"/>
                </a:moveTo>
                <a:lnTo>
                  <a:pt x="73432" y="11785"/>
                </a:lnTo>
                <a:lnTo>
                  <a:pt x="78538" y="7109"/>
                </a:lnTo>
                <a:lnTo>
                  <a:pt x="83616" y="2425"/>
                </a:lnTo>
                <a:lnTo>
                  <a:pt x="87530" y="-3608"/>
                </a:lnTo>
                <a:lnTo>
                  <a:pt x="90248" y="-11013"/>
                </a:lnTo>
                <a:lnTo>
                  <a:pt x="93419" y="-24053"/>
                </a:lnTo>
                <a:lnTo>
                  <a:pt x="94324" y="-37731"/>
                </a:lnTo>
                <a:lnTo>
                  <a:pt x="94324" y="-46736"/>
                </a:lnTo>
                <a:lnTo>
                  <a:pt x="93066" y="-54673"/>
                </a:lnTo>
                <a:lnTo>
                  <a:pt x="90550" y="-61521"/>
                </a:lnTo>
                <a:lnTo>
                  <a:pt x="88037" y="-68364"/>
                </a:lnTo>
                <a:lnTo>
                  <a:pt x="84366" y="-74107"/>
                </a:lnTo>
                <a:lnTo>
                  <a:pt x="79542" y="-78753"/>
                </a:lnTo>
                <a:lnTo>
                  <a:pt x="74714" y="-83402"/>
                </a:lnTo>
                <a:lnTo>
                  <a:pt x="68770" y="-86918"/>
                </a:lnTo>
                <a:lnTo>
                  <a:pt x="61735" y="-89283"/>
                </a:lnTo>
                <a:lnTo>
                  <a:pt x="49695" y="-91991"/>
                </a:lnTo>
                <a:lnTo>
                  <a:pt x="35967" y="-92837"/>
                </a:lnTo>
                <a:lnTo>
                  <a:pt x="4917" y="-92837"/>
                </a:lnTo>
                <a:lnTo>
                  <a:pt x="1969" y="-91137"/>
                </a:lnTo>
                <a:lnTo>
                  <a:pt x="0" y="-88129"/>
                </a:lnTo>
                <a:lnTo>
                  <a:pt x="0" y="16001"/>
                </a:lnTo>
                <a:lnTo>
                  <a:pt x="662" y="17840"/>
                </a:lnTo>
                <a:lnTo>
                  <a:pt x="3290" y="20126"/>
                </a:lnTo>
                <a:lnTo>
                  <a:pt x="6832" y="20699"/>
                </a:lnTo>
                <a:lnTo>
                  <a:pt x="34898" y="20696"/>
                </a:lnTo>
                <a:lnTo>
                  <a:pt x="35002" y="2461"/>
                </a:lnTo>
                <a:lnTo>
                  <a:pt x="22989" y="2461"/>
                </a:lnTo>
                <a:lnTo>
                  <a:pt x="22989" y="-74764"/>
                </a:lnTo>
                <a:lnTo>
                  <a:pt x="41734" y="-74764"/>
                </a:lnTo>
                <a:lnTo>
                  <a:pt x="47448" y="-73800"/>
                </a:lnTo>
                <a:lnTo>
                  <a:pt x="51804" y="-71909"/>
                </a:lnTo>
                <a:lnTo>
                  <a:pt x="56174" y="-70016"/>
                </a:lnTo>
                <a:lnTo>
                  <a:pt x="59730" y="-67363"/>
                </a:lnTo>
                <a:lnTo>
                  <a:pt x="62510" y="-63972"/>
                </a:lnTo>
                <a:lnTo>
                  <a:pt x="65293" y="-60567"/>
                </a:lnTo>
                <a:lnTo>
                  <a:pt x="67312" y="-56567"/>
                </a:lnTo>
                <a:lnTo>
                  <a:pt x="68579" y="-51955"/>
                </a:lnTo>
                <a:lnTo>
                  <a:pt x="69825" y="-47322"/>
                </a:lnTo>
                <a:lnTo>
                  <a:pt x="70463" y="-42329"/>
                </a:lnTo>
                <a:lnTo>
                  <a:pt x="70463" y="-30392"/>
                </a:lnTo>
                <a:lnTo>
                  <a:pt x="69735" y="-24653"/>
                </a:lnTo>
                <a:lnTo>
                  <a:pt x="68303" y="-19749"/>
                </a:lnTo>
                <a:lnTo>
                  <a:pt x="66880" y="-14836"/>
                </a:lnTo>
                <a:lnTo>
                  <a:pt x="64706" y="-10732"/>
                </a:lnTo>
                <a:lnTo>
                  <a:pt x="61812" y="-7416"/>
                </a:lnTo>
                <a:lnTo>
                  <a:pt x="58917" y="-4114"/>
                </a:lnTo>
                <a:lnTo>
                  <a:pt x="55311" y="-1638"/>
                </a:lnTo>
                <a:lnTo>
                  <a:pt x="50979" y="0"/>
                </a:lnTo>
                <a:lnTo>
                  <a:pt x="48413" y="19827"/>
                </a:lnTo>
                <a:lnTo>
                  <a:pt x="59971" y="17409"/>
                </a:lnTo>
                <a:lnTo>
                  <a:pt x="67263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80375" y="1661735"/>
            <a:ext cx="92750" cy="116077"/>
          </a:xfrm>
          <a:custGeom>
            <a:avLst/>
            <a:gdLst/>
            <a:ahLst/>
            <a:cxnLst/>
            <a:rect l="l" t="t" r="r" b="b"/>
            <a:pathLst>
              <a:path w="92750" h="116077">
                <a:moveTo>
                  <a:pt x="0" y="72734"/>
                </a:moveTo>
                <a:lnTo>
                  <a:pt x="0" y="79984"/>
                </a:lnTo>
                <a:lnTo>
                  <a:pt x="1040" y="86320"/>
                </a:lnTo>
                <a:lnTo>
                  <a:pt x="3110" y="91730"/>
                </a:lnTo>
                <a:lnTo>
                  <a:pt x="5194" y="97142"/>
                </a:lnTo>
                <a:lnTo>
                  <a:pt x="8192" y="101663"/>
                </a:lnTo>
                <a:lnTo>
                  <a:pt x="12103" y="105295"/>
                </a:lnTo>
                <a:lnTo>
                  <a:pt x="16027" y="108913"/>
                </a:lnTo>
                <a:lnTo>
                  <a:pt x="20829" y="111631"/>
                </a:lnTo>
                <a:lnTo>
                  <a:pt x="26506" y="113399"/>
                </a:lnTo>
                <a:lnTo>
                  <a:pt x="32169" y="115188"/>
                </a:lnTo>
                <a:lnTo>
                  <a:pt x="38583" y="116077"/>
                </a:lnTo>
                <a:lnTo>
                  <a:pt x="53326" y="116077"/>
                </a:lnTo>
                <a:lnTo>
                  <a:pt x="60058" y="115087"/>
                </a:lnTo>
                <a:lnTo>
                  <a:pt x="65901" y="113104"/>
                </a:lnTo>
                <a:lnTo>
                  <a:pt x="71755" y="111113"/>
                </a:lnTo>
                <a:lnTo>
                  <a:pt x="76658" y="108215"/>
                </a:lnTo>
                <a:lnTo>
                  <a:pt x="80646" y="104406"/>
                </a:lnTo>
                <a:lnTo>
                  <a:pt x="84621" y="100609"/>
                </a:lnTo>
                <a:lnTo>
                  <a:pt x="87641" y="95961"/>
                </a:lnTo>
                <a:lnTo>
                  <a:pt x="89686" y="90460"/>
                </a:lnTo>
                <a:lnTo>
                  <a:pt x="91730" y="84962"/>
                </a:lnTo>
                <a:lnTo>
                  <a:pt x="92750" y="78738"/>
                </a:lnTo>
                <a:lnTo>
                  <a:pt x="92750" y="3682"/>
                </a:lnTo>
                <a:lnTo>
                  <a:pt x="92227" y="2109"/>
                </a:lnTo>
                <a:lnTo>
                  <a:pt x="89509" y="657"/>
                </a:lnTo>
                <a:lnTo>
                  <a:pt x="86917" y="255"/>
                </a:lnTo>
                <a:lnTo>
                  <a:pt x="83656" y="0"/>
                </a:lnTo>
                <a:lnTo>
                  <a:pt x="79209" y="0"/>
                </a:lnTo>
                <a:lnTo>
                  <a:pt x="75858" y="255"/>
                </a:lnTo>
                <a:lnTo>
                  <a:pt x="72312" y="963"/>
                </a:lnTo>
                <a:lnTo>
                  <a:pt x="69940" y="3682"/>
                </a:lnTo>
                <a:lnTo>
                  <a:pt x="69940" y="76009"/>
                </a:lnTo>
                <a:lnTo>
                  <a:pt x="69392" y="79566"/>
                </a:lnTo>
                <a:lnTo>
                  <a:pt x="68313" y="82688"/>
                </a:lnTo>
                <a:lnTo>
                  <a:pt x="67233" y="85812"/>
                </a:lnTo>
                <a:lnTo>
                  <a:pt x="65695" y="88455"/>
                </a:lnTo>
                <a:lnTo>
                  <a:pt x="63701" y="90590"/>
                </a:lnTo>
                <a:lnTo>
                  <a:pt x="59284" y="94348"/>
                </a:lnTo>
                <a:lnTo>
                  <a:pt x="56426" y="95453"/>
                </a:lnTo>
                <a:lnTo>
                  <a:pt x="53557" y="96569"/>
                </a:lnTo>
                <a:lnTo>
                  <a:pt x="50305" y="97127"/>
                </a:lnTo>
                <a:lnTo>
                  <a:pt x="43116" y="97127"/>
                </a:lnTo>
                <a:lnTo>
                  <a:pt x="39890" y="96583"/>
                </a:lnTo>
                <a:lnTo>
                  <a:pt x="34098" y="94424"/>
                </a:lnTo>
                <a:lnTo>
                  <a:pt x="27445" y="88469"/>
                </a:lnTo>
                <a:lnTo>
                  <a:pt x="25858" y="85737"/>
                </a:lnTo>
                <a:lnTo>
                  <a:pt x="24753" y="82435"/>
                </a:lnTo>
                <a:lnTo>
                  <a:pt x="23647" y="79120"/>
                </a:lnTo>
                <a:lnTo>
                  <a:pt x="23089" y="75222"/>
                </a:lnTo>
                <a:lnTo>
                  <a:pt x="23089" y="3682"/>
                </a:lnTo>
                <a:lnTo>
                  <a:pt x="22517" y="2109"/>
                </a:lnTo>
                <a:lnTo>
                  <a:pt x="19749" y="657"/>
                </a:lnTo>
                <a:lnTo>
                  <a:pt x="17120" y="255"/>
                </a:lnTo>
                <a:lnTo>
                  <a:pt x="13806" y="0"/>
                </a:lnTo>
                <a:lnTo>
                  <a:pt x="9309" y="0"/>
                </a:lnTo>
                <a:lnTo>
                  <a:pt x="5968" y="255"/>
                </a:lnTo>
                <a:lnTo>
                  <a:pt x="2425" y="963"/>
                </a:lnTo>
                <a:lnTo>
                  <a:pt x="0" y="3682"/>
                </a:lnTo>
                <a:lnTo>
                  <a:pt x="0" y="72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91867" y="1660420"/>
            <a:ext cx="83973" cy="117223"/>
          </a:xfrm>
          <a:custGeom>
            <a:avLst/>
            <a:gdLst/>
            <a:ahLst/>
            <a:cxnLst/>
            <a:rect l="l" t="t" r="r" b="b"/>
            <a:pathLst>
              <a:path w="83973" h="117223">
                <a:moveTo>
                  <a:pt x="24930" y="52793"/>
                </a:moveTo>
                <a:lnTo>
                  <a:pt x="25552" y="47321"/>
                </a:lnTo>
                <a:lnTo>
                  <a:pt x="26847" y="42458"/>
                </a:lnTo>
                <a:lnTo>
                  <a:pt x="28144" y="37605"/>
                </a:lnTo>
                <a:lnTo>
                  <a:pt x="30024" y="33465"/>
                </a:lnTo>
                <a:lnTo>
                  <a:pt x="32510" y="30049"/>
                </a:lnTo>
                <a:lnTo>
                  <a:pt x="35002" y="26617"/>
                </a:lnTo>
                <a:lnTo>
                  <a:pt x="38012" y="23990"/>
                </a:lnTo>
                <a:lnTo>
                  <a:pt x="41542" y="22151"/>
                </a:lnTo>
                <a:lnTo>
                  <a:pt x="45086" y="20307"/>
                </a:lnTo>
                <a:lnTo>
                  <a:pt x="49110" y="19382"/>
                </a:lnTo>
                <a:lnTo>
                  <a:pt x="57707" y="19382"/>
                </a:lnTo>
                <a:lnTo>
                  <a:pt x="61227" y="19900"/>
                </a:lnTo>
                <a:lnTo>
                  <a:pt x="64187" y="20919"/>
                </a:lnTo>
                <a:lnTo>
                  <a:pt x="67146" y="21945"/>
                </a:lnTo>
                <a:lnTo>
                  <a:pt x="71819" y="24347"/>
                </a:lnTo>
                <a:lnTo>
                  <a:pt x="75703" y="26747"/>
                </a:lnTo>
                <a:lnTo>
                  <a:pt x="78397" y="28793"/>
                </a:lnTo>
                <a:lnTo>
                  <a:pt x="81370" y="29135"/>
                </a:lnTo>
                <a:lnTo>
                  <a:pt x="83134" y="26352"/>
                </a:lnTo>
                <a:lnTo>
                  <a:pt x="83566" y="22885"/>
                </a:lnTo>
                <a:lnTo>
                  <a:pt x="83577" y="16639"/>
                </a:lnTo>
                <a:lnTo>
                  <a:pt x="83259" y="13449"/>
                </a:lnTo>
                <a:lnTo>
                  <a:pt x="79984" y="7848"/>
                </a:lnTo>
                <a:lnTo>
                  <a:pt x="76607" y="5792"/>
                </a:lnTo>
                <a:lnTo>
                  <a:pt x="72377" y="3696"/>
                </a:lnTo>
                <a:lnTo>
                  <a:pt x="67398" y="1993"/>
                </a:lnTo>
                <a:lnTo>
                  <a:pt x="61771" y="773"/>
                </a:lnTo>
                <a:lnTo>
                  <a:pt x="55803" y="0"/>
                </a:lnTo>
                <a:lnTo>
                  <a:pt x="44870" y="0"/>
                </a:lnTo>
                <a:lnTo>
                  <a:pt x="37745" y="1310"/>
                </a:lnTo>
                <a:lnTo>
                  <a:pt x="31280" y="3938"/>
                </a:lnTo>
                <a:lnTo>
                  <a:pt x="24814" y="6565"/>
                </a:lnTo>
                <a:lnTo>
                  <a:pt x="19267" y="10440"/>
                </a:lnTo>
                <a:lnTo>
                  <a:pt x="14655" y="15519"/>
                </a:lnTo>
                <a:lnTo>
                  <a:pt x="10032" y="20613"/>
                </a:lnTo>
                <a:lnTo>
                  <a:pt x="6440" y="26899"/>
                </a:lnTo>
                <a:lnTo>
                  <a:pt x="3862" y="34390"/>
                </a:lnTo>
                <a:lnTo>
                  <a:pt x="919" y="46726"/>
                </a:lnTo>
                <a:lnTo>
                  <a:pt x="0" y="60098"/>
                </a:lnTo>
                <a:lnTo>
                  <a:pt x="0" y="69570"/>
                </a:lnTo>
                <a:lnTo>
                  <a:pt x="1169" y="77878"/>
                </a:lnTo>
                <a:lnTo>
                  <a:pt x="3506" y="85013"/>
                </a:lnTo>
                <a:lnTo>
                  <a:pt x="5853" y="92152"/>
                </a:lnTo>
                <a:lnTo>
                  <a:pt x="9208" y="98107"/>
                </a:lnTo>
                <a:lnTo>
                  <a:pt x="13600" y="102869"/>
                </a:lnTo>
                <a:lnTo>
                  <a:pt x="17995" y="107647"/>
                </a:lnTo>
                <a:lnTo>
                  <a:pt x="23317" y="111229"/>
                </a:lnTo>
                <a:lnTo>
                  <a:pt x="29577" y="113626"/>
                </a:lnTo>
                <a:lnTo>
                  <a:pt x="35826" y="116017"/>
                </a:lnTo>
                <a:lnTo>
                  <a:pt x="42849" y="117223"/>
                </a:lnTo>
                <a:lnTo>
                  <a:pt x="54597" y="117223"/>
                </a:lnTo>
                <a:lnTo>
                  <a:pt x="58305" y="116902"/>
                </a:lnTo>
                <a:lnTo>
                  <a:pt x="61735" y="116258"/>
                </a:lnTo>
                <a:lnTo>
                  <a:pt x="65152" y="115610"/>
                </a:lnTo>
                <a:lnTo>
                  <a:pt x="68197" y="114807"/>
                </a:lnTo>
                <a:lnTo>
                  <a:pt x="70854" y="113842"/>
                </a:lnTo>
                <a:lnTo>
                  <a:pt x="73519" y="112877"/>
                </a:lnTo>
                <a:lnTo>
                  <a:pt x="75768" y="111862"/>
                </a:lnTo>
                <a:lnTo>
                  <a:pt x="79462" y="109767"/>
                </a:lnTo>
                <a:lnTo>
                  <a:pt x="82741" y="106427"/>
                </a:lnTo>
                <a:lnTo>
                  <a:pt x="83630" y="103809"/>
                </a:lnTo>
                <a:lnTo>
                  <a:pt x="83922" y="100890"/>
                </a:lnTo>
                <a:lnTo>
                  <a:pt x="83973" y="96076"/>
                </a:lnTo>
                <a:lnTo>
                  <a:pt x="83681" y="91887"/>
                </a:lnTo>
                <a:lnTo>
                  <a:pt x="80989" y="88430"/>
                </a:lnTo>
                <a:lnTo>
                  <a:pt x="77788" y="89852"/>
                </a:lnTo>
                <a:lnTo>
                  <a:pt x="74663" y="91836"/>
                </a:lnTo>
                <a:lnTo>
                  <a:pt x="70397" y="94183"/>
                </a:lnTo>
                <a:lnTo>
                  <a:pt x="67830" y="95252"/>
                </a:lnTo>
                <a:lnTo>
                  <a:pt x="64846" y="96202"/>
                </a:lnTo>
                <a:lnTo>
                  <a:pt x="61861" y="97167"/>
                </a:lnTo>
                <a:lnTo>
                  <a:pt x="58319" y="97650"/>
                </a:lnTo>
                <a:lnTo>
                  <a:pt x="49719" y="97650"/>
                </a:lnTo>
                <a:lnTo>
                  <a:pt x="45669" y="96875"/>
                </a:lnTo>
                <a:lnTo>
                  <a:pt x="42076" y="95327"/>
                </a:lnTo>
                <a:lnTo>
                  <a:pt x="38479" y="93776"/>
                </a:lnTo>
                <a:lnTo>
                  <a:pt x="35408" y="91429"/>
                </a:lnTo>
                <a:lnTo>
                  <a:pt x="32867" y="88264"/>
                </a:lnTo>
                <a:lnTo>
                  <a:pt x="30314" y="85115"/>
                </a:lnTo>
                <a:lnTo>
                  <a:pt x="28360" y="81079"/>
                </a:lnTo>
                <a:lnTo>
                  <a:pt x="26988" y="76201"/>
                </a:lnTo>
                <a:lnTo>
                  <a:pt x="25603" y="71323"/>
                </a:lnTo>
                <a:lnTo>
                  <a:pt x="24930" y="65544"/>
                </a:lnTo>
                <a:lnTo>
                  <a:pt x="24930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80599" y="1662253"/>
            <a:ext cx="86868" cy="114068"/>
          </a:xfrm>
          <a:custGeom>
            <a:avLst/>
            <a:gdLst/>
            <a:ahLst/>
            <a:cxnLst/>
            <a:rect l="l" t="t" r="r" b="b"/>
            <a:pathLst>
              <a:path w="86868" h="114068">
                <a:moveTo>
                  <a:pt x="32421" y="111963"/>
                </a:moveTo>
                <a:lnTo>
                  <a:pt x="35194" y="113411"/>
                </a:lnTo>
                <a:lnTo>
                  <a:pt x="37872" y="113817"/>
                </a:lnTo>
                <a:lnTo>
                  <a:pt x="41212" y="114068"/>
                </a:lnTo>
                <a:lnTo>
                  <a:pt x="45655" y="114068"/>
                </a:lnTo>
                <a:lnTo>
                  <a:pt x="49010" y="113817"/>
                </a:lnTo>
                <a:lnTo>
                  <a:pt x="52567" y="113104"/>
                </a:lnTo>
                <a:lnTo>
                  <a:pt x="55015" y="110387"/>
                </a:lnTo>
                <a:lnTo>
                  <a:pt x="55015" y="18860"/>
                </a:lnTo>
                <a:lnTo>
                  <a:pt x="83440" y="18860"/>
                </a:lnTo>
                <a:lnTo>
                  <a:pt x="84466" y="18694"/>
                </a:lnTo>
                <a:lnTo>
                  <a:pt x="86285" y="15988"/>
                </a:lnTo>
                <a:lnTo>
                  <a:pt x="86793" y="12625"/>
                </a:lnTo>
                <a:lnTo>
                  <a:pt x="86868" y="7721"/>
                </a:lnTo>
                <a:lnTo>
                  <a:pt x="86652" y="5003"/>
                </a:lnTo>
                <a:lnTo>
                  <a:pt x="86004" y="2070"/>
                </a:lnTo>
                <a:lnTo>
                  <a:pt x="83440" y="0"/>
                </a:lnTo>
                <a:lnTo>
                  <a:pt x="3430" y="0"/>
                </a:lnTo>
                <a:lnTo>
                  <a:pt x="875" y="2070"/>
                </a:lnTo>
                <a:lnTo>
                  <a:pt x="229" y="5003"/>
                </a:lnTo>
                <a:lnTo>
                  <a:pt x="0" y="7721"/>
                </a:lnTo>
                <a:lnTo>
                  <a:pt x="0" y="11174"/>
                </a:lnTo>
                <a:lnTo>
                  <a:pt x="229" y="13831"/>
                </a:lnTo>
                <a:lnTo>
                  <a:pt x="875" y="16714"/>
                </a:lnTo>
                <a:lnTo>
                  <a:pt x="3430" y="18860"/>
                </a:lnTo>
                <a:lnTo>
                  <a:pt x="31852" y="18860"/>
                </a:lnTo>
                <a:lnTo>
                  <a:pt x="31852" y="110387"/>
                </a:lnTo>
                <a:lnTo>
                  <a:pt x="32421" y="111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80827" y="1661735"/>
            <a:ext cx="23166" cy="114594"/>
          </a:xfrm>
          <a:custGeom>
            <a:avLst/>
            <a:gdLst/>
            <a:ahLst/>
            <a:cxnLst/>
            <a:rect l="l" t="t" r="r" b="b"/>
            <a:pathLst>
              <a:path w="23166" h="114594">
                <a:moveTo>
                  <a:pt x="23166" y="110907"/>
                </a:moveTo>
                <a:lnTo>
                  <a:pt x="23166" y="3682"/>
                </a:lnTo>
                <a:lnTo>
                  <a:pt x="22594" y="2109"/>
                </a:lnTo>
                <a:lnTo>
                  <a:pt x="19825" y="661"/>
                </a:lnTo>
                <a:lnTo>
                  <a:pt x="17183" y="255"/>
                </a:lnTo>
                <a:lnTo>
                  <a:pt x="13870" y="0"/>
                </a:lnTo>
                <a:lnTo>
                  <a:pt x="9349" y="0"/>
                </a:lnTo>
                <a:lnTo>
                  <a:pt x="6045" y="255"/>
                </a:lnTo>
                <a:lnTo>
                  <a:pt x="2491" y="967"/>
                </a:lnTo>
                <a:lnTo>
                  <a:pt x="0" y="3682"/>
                </a:lnTo>
                <a:lnTo>
                  <a:pt x="0" y="110907"/>
                </a:lnTo>
                <a:lnTo>
                  <a:pt x="572" y="112485"/>
                </a:lnTo>
                <a:lnTo>
                  <a:pt x="3329" y="113921"/>
                </a:lnTo>
                <a:lnTo>
                  <a:pt x="5994" y="114339"/>
                </a:lnTo>
                <a:lnTo>
                  <a:pt x="9349" y="114594"/>
                </a:lnTo>
                <a:lnTo>
                  <a:pt x="13870" y="114594"/>
                </a:lnTo>
                <a:lnTo>
                  <a:pt x="17183" y="114339"/>
                </a:lnTo>
                <a:lnTo>
                  <a:pt x="20703" y="113626"/>
                </a:lnTo>
                <a:lnTo>
                  <a:pt x="23166" y="110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23087" y="1660244"/>
            <a:ext cx="43902" cy="117576"/>
          </a:xfrm>
          <a:custGeom>
            <a:avLst/>
            <a:gdLst/>
            <a:ahLst/>
            <a:cxnLst/>
            <a:rect l="l" t="t" r="r" b="b"/>
            <a:pathLst>
              <a:path w="43902" h="117576">
                <a:moveTo>
                  <a:pt x="39319" y="95766"/>
                </a:moveTo>
                <a:lnTo>
                  <a:pt x="35571" y="93913"/>
                </a:lnTo>
                <a:lnTo>
                  <a:pt x="36208" y="116420"/>
                </a:lnTo>
                <a:lnTo>
                  <a:pt x="43902" y="117576"/>
                </a:lnTo>
                <a:lnTo>
                  <a:pt x="43066" y="97610"/>
                </a:lnTo>
                <a:lnTo>
                  <a:pt x="39319" y="95766"/>
                </a:lnTo>
                <a:close/>
              </a:path>
              <a:path w="43902" h="117576">
                <a:moveTo>
                  <a:pt x="61696" y="117576"/>
                </a:moveTo>
                <a:lnTo>
                  <a:pt x="69570" y="116205"/>
                </a:lnTo>
                <a:lnTo>
                  <a:pt x="76391" y="113487"/>
                </a:lnTo>
                <a:lnTo>
                  <a:pt x="83196" y="110779"/>
                </a:lnTo>
                <a:lnTo>
                  <a:pt x="88912" y="106819"/>
                </a:lnTo>
                <a:lnTo>
                  <a:pt x="93549" y="101649"/>
                </a:lnTo>
                <a:lnTo>
                  <a:pt x="98172" y="96480"/>
                </a:lnTo>
                <a:lnTo>
                  <a:pt x="101639" y="90170"/>
                </a:lnTo>
                <a:lnTo>
                  <a:pt x="103986" y="82739"/>
                </a:lnTo>
                <a:lnTo>
                  <a:pt x="106625" y="70793"/>
                </a:lnTo>
                <a:lnTo>
                  <a:pt x="107492" y="57467"/>
                </a:lnTo>
                <a:lnTo>
                  <a:pt x="107491" y="57011"/>
                </a:lnTo>
                <a:lnTo>
                  <a:pt x="106621" y="43502"/>
                </a:lnTo>
                <a:lnTo>
                  <a:pt x="104127" y="31888"/>
                </a:lnTo>
                <a:lnTo>
                  <a:pt x="101865" y="24659"/>
                </a:lnTo>
                <a:lnTo>
                  <a:pt x="98525" y="18691"/>
                </a:lnTo>
                <a:lnTo>
                  <a:pt x="94118" y="13957"/>
                </a:lnTo>
                <a:lnTo>
                  <a:pt x="89701" y="9220"/>
                </a:lnTo>
                <a:lnTo>
                  <a:pt x="84200" y="5688"/>
                </a:lnTo>
                <a:lnTo>
                  <a:pt x="77623" y="3412"/>
                </a:lnTo>
                <a:lnTo>
                  <a:pt x="71032" y="1141"/>
                </a:lnTo>
                <a:lnTo>
                  <a:pt x="63436" y="0"/>
                </a:lnTo>
                <a:lnTo>
                  <a:pt x="45847" y="0"/>
                </a:lnTo>
                <a:lnTo>
                  <a:pt x="37933" y="1371"/>
                </a:lnTo>
                <a:lnTo>
                  <a:pt x="31115" y="4114"/>
                </a:lnTo>
                <a:lnTo>
                  <a:pt x="24296" y="6869"/>
                </a:lnTo>
                <a:lnTo>
                  <a:pt x="18580" y="10807"/>
                </a:lnTo>
                <a:lnTo>
                  <a:pt x="13957" y="15962"/>
                </a:lnTo>
                <a:lnTo>
                  <a:pt x="9335" y="21107"/>
                </a:lnTo>
                <a:lnTo>
                  <a:pt x="5853" y="27353"/>
                </a:lnTo>
                <a:lnTo>
                  <a:pt x="3517" y="34693"/>
                </a:lnTo>
                <a:lnTo>
                  <a:pt x="1170" y="42033"/>
                </a:lnTo>
                <a:lnTo>
                  <a:pt x="0" y="50303"/>
                </a:lnTo>
                <a:lnTo>
                  <a:pt x="2" y="60375"/>
                </a:lnTo>
                <a:lnTo>
                  <a:pt x="875" y="73866"/>
                </a:lnTo>
                <a:lnTo>
                  <a:pt x="3290" y="85457"/>
                </a:lnTo>
                <a:lnTo>
                  <a:pt x="5486" y="92772"/>
                </a:lnTo>
                <a:lnTo>
                  <a:pt x="8788" y="98790"/>
                </a:lnTo>
                <a:lnTo>
                  <a:pt x="13158" y="103529"/>
                </a:lnTo>
                <a:lnTo>
                  <a:pt x="17550" y="108266"/>
                </a:lnTo>
                <a:lnTo>
                  <a:pt x="23036" y="111798"/>
                </a:lnTo>
                <a:lnTo>
                  <a:pt x="29617" y="114109"/>
                </a:lnTo>
                <a:lnTo>
                  <a:pt x="36208" y="116420"/>
                </a:lnTo>
                <a:lnTo>
                  <a:pt x="35571" y="93913"/>
                </a:lnTo>
                <a:lnTo>
                  <a:pt x="32588" y="91249"/>
                </a:lnTo>
                <a:lnTo>
                  <a:pt x="30366" y="87743"/>
                </a:lnTo>
                <a:lnTo>
                  <a:pt x="28145" y="84236"/>
                </a:lnTo>
                <a:lnTo>
                  <a:pt x="26556" y="80010"/>
                </a:lnTo>
                <a:lnTo>
                  <a:pt x="25628" y="75057"/>
                </a:lnTo>
                <a:lnTo>
                  <a:pt x="24700" y="70114"/>
                </a:lnTo>
                <a:lnTo>
                  <a:pt x="24231" y="64551"/>
                </a:lnTo>
                <a:lnTo>
                  <a:pt x="24231" y="53021"/>
                </a:lnTo>
                <a:lnTo>
                  <a:pt x="24714" y="47976"/>
                </a:lnTo>
                <a:lnTo>
                  <a:pt x="25679" y="43204"/>
                </a:lnTo>
                <a:lnTo>
                  <a:pt x="26633" y="38440"/>
                </a:lnTo>
                <a:lnTo>
                  <a:pt x="28296" y="34276"/>
                </a:lnTo>
                <a:lnTo>
                  <a:pt x="30618" y="30708"/>
                </a:lnTo>
                <a:lnTo>
                  <a:pt x="32969" y="27137"/>
                </a:lnTo>
                <a:lnTo>
                  <a:pt x="36043" y="24282"/>
                </a:lnTo>
                <a:lnTo>
                  <a:pt x="39841" y="22147"/>
                </a:lnTo>
                <a:lnTo>
                  <a:pt x="43649" y="20012"/>
                </a:lnTo>
                <a:lnTo>
                  <a:pt x="48388" y="18947"/>
                </a:lnTo>
                <a:lnTo>
                  <a:pt x="59677" y="18947"/>
                </a:lnTo>
                <a:lnTo>
                  <a:pt x="64350" y="19900"/>
                </a:lnTo>
                <a:lnTo>
                  <a:pt x="68097" y="21805"/>
                </a:lnTo>
                <a:lnTo>
                  <a:pt x="71845" y="23695"/>
                </a:lnTo>
                <a:lnTo>
                  <a:pt x="74841" y="26388"/>
                </a:lnTo>
                <a:lnTo>
                  <a:pt x="77101" y="29869"/>
                </a:lnTo>
                <a:lnTo>
                  <a:pt x="79336" y="33346"/>
                </a:lnTo>
                <a:lnTo>
                  <a:pt x="80935" y="37541"/>
                </a:lnTo>
                <a:lnTo>
                  <a:pt x="81878" y="42415"/>
                </a:lnTo>
                <a:lnTo>
                  <a:pt x="82804" y="47303"/>
                </a:lnTo>
                <a:lnTo>
                  <a:pt x="83275" y="52729"/>
                </a:lnTo>
                <a:lnTo>
                  <a:pt x="83275" y="64133"/>
                </a:lnTo>
                <a:lnTo>
                  <a:pt x="82792" y="69264"/>
                </a:lnTo>
                <a:lnTo>
                  <a:pt x="81838" y="74091"/>
                </a:lnTo>
                <a:lnTo>
                  <a:pt x="80874" y="78930"/>
                </a:lnTo>
                <a:lnTo>
                  <a:pt x="79211" y="83145"/>
                </a:lnTo>
                <a:lnTo>
                  <a:pt x="76874" y="86777"/>
                </a:lnTo>
                <a:lnTo>
                  <a:pt x="74535" y="90396"/>
                </a:lnTo>
                <a:lnTo>
                  <a:pt x="71464" y="93268"/>
                </a:lnTo>
                <a:lnTo>
                  <a:pt x="67665" y="95374"/>
                </a:lnTo>
                <a:lnTo>
                  <a:pt x="63856" y="97485"/>
                </a:lnTo>
                <a:lnTo>
                  <a:pt x="59119" y="98539"/>
                </a:lnTo>
                <a:lnTo>
                  <a:pt x="47764" y="98539"/>
                </a:lnTo>
                <a:lnTo>
                  <a:pt x="43066" y="97610"/>
                </a:lnTo>
                <a:lnTo>
                  <a:pt x="43902" y="117576"/>
                </a:lnTo>
                <a:lnTo>
                  <a:pt x="61696" y="1175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9735" y="1661904"/>
            <a:ext cx="93621" cy="114425"/>
          </a:xfrm>
          <a:custGeom>
            <a:avLst/>
            <a:gdLst/>
            <a:ahLst/>
            <a:cxnLst/>
            <a:rect l="l" t="t" r="r" b="b"/>
            <a:pathLst>
              <a:path w="93621" h="114425">
                <a:moveTo>
                  <a:pt x="2019" y="113424"/>
                </a:moveTo>
                <a:lnTo>
                  <a:pt x="5166" y="114159"/>
                </a:lnTo>
                <a:lnTo>
                  <a:pt x="8215" y="114425"/>
                </a:lnTo>
                <a:lnTo>
                  <a:pt x="12369" y="114425"/>
                </a:lnTo>
                <a:lnTo>
                  <a:pt x="15440" y="114159"/>
                </a:lnTo>
                <a:lnTo>
                  <a:pt x="18641" y="113424"/>
                </a:lnTo>
                <a:lnTo>
                  <a:pt x="20801" y="110652"/>
                </a:lnTo>
                <a:lnTo>
                  <a:pt x="20624" y="38304"/>
                </a:lnTo>
                <a:lnTo>
                  <a:pt x="20495" y="34124"/>
                </a:lnTo>
                <a:lnTo>
                  <a:pt x="20332" y="29919"/>
                </a:lnTo>
                <a:lnTo>
                  <a:pt x="20091" y="25703"/>
                </a:lnTo>
                <a:lnTo>
                  <a:pt x="20267" y="25703"/>
                </a:lnTo>
                <a:lnTo>
                  <a:pt x="21614" y="29160"/>
                </a:lnTo>
                <a:lnTo>
                  <a:pt x="23126" y="32716"/>
                </a:lnTo>
                <a:lnTo>
                  <a:pt x="24825" y="36374"/>
                </a:lnTo>
                <a:lnTo>
                  <a:pt x="26529" y="40017"/>
                </a:lnTo>
                <a:lnTo>
                  <a:pt x="28191" y="43433"/>
                </a:lnTo>
                <a:lnTo>
                  <a:pt x="29829" y="46595"/>
                </a:lnTo>
                <a:lnTo>
                  <a:pt x="58089" y="99679"/>
                </a:lnTo>
                <a:lnTo>
                  <a:pt x="59537" y="102603"/>
                </a:lnTo>
                <a:lnTo>
                  <a:pt x="63195" y="108672"/>
                </a:lnTo>
                <a:lnTo>
                  <a:pt x="68313" y="113043"/>
                </a:lnTo>
                <a:lnTo>
                  <a:pt x="75106" y="114070"/>
                </a:lnTo>
                <a:lnTo>
                  <a:pt x="84935" y="114070"/>
                </a:lnTo>
                <a:lnTo>
                  <a:pt x="88225" y="113587"/>
                </a:lnTo>
                <a:lnTo>
                  <a:pt x="91033" y="112053"/>
                </a:lnTo>
                <a:lnTo>
                  <a:pt x="92913" y="109421"/>
                </a:lnTo>
                <a:lnTo>
                  <a:pt x="93621" y="105829"/>
                </a:lnTo>
                <a:lnTo>
                  <a:pt x="93621" y="3773"/>
                </a:lnTo>
                <a:lnTo>
                  <a:pt x="91655" y="965"/>
                </a:lnTo>
                <a:lnTo>
                  <a:pt x="88541" y="227"/>
                </a:lnTo>
                <a:lnTo>
                  <a:pt x="85521" y="0"/>
                </a:lnTo>
                <a:lnTo>
                  <a:pt x="81417" y="0"/>
                </a:lnTo>
                <a:lnTo>
                  <a:pt x="75106" y="965"/>
                </a:lnTo>
                <a:lnTo>
                  <a:pt x="72961" y="69761"/>
                </a:lnTo>
                <a:lnTo>
                  <a:pt x="73047" y="74206"/>
                </a:lnTo>
                <a:lnTo>
                  <a:pt x="73177" y="78487"/>
                </a:lnTo>
                <a:lnTo>
                  <a:pt x="73263" y="82576"/>
                </a:lnTo>
                <a:lnTo>
                  <a:pt x="71132" y="77889"/>
                </a:lnTo>
                <a:lnTo>
                  <a:pt x="68907" y="73216"/>
                </a:lnTo>
                <a:lnTo>
                  <a:pt x="66596" y="68403"/>
                </a:lnTo>
                <a:lnTo>
                  <a:pt x="64223" y="63550"/>
                </a:lnTo>
                <a:lnTo>
                  <a:pt x="61696" y="58686"/>
                </a:lnTo>
                <a:lnTo>
                  <a:pt x="59129" y="53708"/>
                </a:lnTo>
                <a:lnTo>
                  <a:pt x="37033" y="12193"/>
                </a:lnTo>
                <a:lnTo>
                  <a:pt x="35914" y="9917"/>
                </a:lnTo>
                <a:lnTo>
                  <a:pt x="33781" y="6451"/>
                </a:lnTo>
                <a:lnTo>
                  <a:pt x="30391" y="2807"/>
                </a:lnTo>
                <a:lnTo>
                  <a:pt x="27838" y="1306"/>
                </a:lnTo>
                <a:lnTo>
                  <a:pt x="24800" y="547"/>
                </a:lnTo>
                <a:lnTo>
                  <a:pt x="20711" y="341"/>
                </a:lnTo>
                <a:lnTo>
                  <a:pt x="5994" y="341"/>
                </a:lnTo>
                <a:lnTo>
                  <a:pt x="2397" y="2411"/>
                </a:lnTo>
                <a:lnTo>
                  <a:pt x="0" y="5853"/>
                </a:lnTo>
                <a:lnTo>
                  <a:pt x="0" y="110652"/>
                </a:lnTo>
                <a:lnTo>
                  <a:pt x="2019" y="113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60030" y="1917357"/>
            <a:ext cx="2525684" cy="5193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985714" y="1917357"/>
            <a:ext cx="5291975" cy="519336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object 687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610629" y="1902778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611759" y="7117047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424617" y="4245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424617" y="4264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424617" y="4283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424617" y="4302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424617" y="4322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424617" y="4341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424617" y="4360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424617" y="4379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424617" y="4398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424617" y="4417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424617" y="4436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424617" y="4455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424617" y="4474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424617" y="4493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424617" y="4512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424617" y="4531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424617" y="4550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424617" y="4569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424617" y="4588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424617" y="4607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424617" y="4626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424617" y="4645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424617" y="4664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424617" y="4683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424617" y="4703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424617" y="4722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424617" y="4741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424617" y="4760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424617" y="4779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424617" y="4798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424617" y="4817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424617" y="4836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424617" y="4855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424617" y="4874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424617" y="4893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424617" y="4912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424617" y="4931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424617" y="4950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424617" y="4969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424617" y="4988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424617" y="5007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424617" y="5026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424617" y="5045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424617" y="5064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424617" y="5084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424617" y="5103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424617" y="5122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424617" y="5141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424617" y="5160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424617" y="5179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424617" y="5198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424617" y="5217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424617" y="5236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424617" y="5255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424617" y="5274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424617" y="5293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424617" y="5312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424617" y="5331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424617" y="5350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424617" y="5369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424617" y="5388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424617" y="5407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424617" y="5426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424617" y="5445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424617" y="5465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424617" y="5484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424617" y="5503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424617" y="5522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424617" y="5541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424617" y="5560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424617" y="5579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24617" y="5598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24617" y="5617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424617" y="5636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424617" y="5655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424617" y="5674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424617" y="5693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424617" y="5712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424617" y="5731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424617" y="575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424617" y="5769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424617" y="5788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424617" y="580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424617" y="5826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424617" y="5846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424617" y="586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424617" y="5884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424617" y="5903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424617" y="592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424617" y="5941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424617" y="5960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424617" y="597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424617" y="5998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424617" y="6017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424617" y="60365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424617" y="6055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424617" y="6074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424617" y="60936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424617" y="6112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424617" y="6131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424617" y="61508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424617" y="6169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424617" y="6188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424617" y="62079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424617" y="6227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424617" y="6246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424617" y="62651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424617" y="6284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424617" y="6303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424617" y="63222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424617" y="6341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424617" y="6360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24617" y="63794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424617" y="6398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424617" y="6417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424617" y="64365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424617" y="64556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424617" y="6474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424617" y="64937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424617" y="6512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424617" y="6531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424617" y="65508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424617" y="6569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424617" y="6588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424617" y="66080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424617" y="6627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24617" y="6646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424617" y="66651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424617" y="6684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424617" y="6703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424617" y="67223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424617" y="6741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424617" y="6760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424617" y="67794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424617" y="6798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424617" y="6817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424617" y="68366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424617" y="6855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424617" y="6874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424617" y="68937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424617" y="6912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424617" y="6931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424617" y="69509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424617" y="6969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424617" y="6989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424617" y="700805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424617" y="7027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424617" y="7046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424617" y="7065205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424617" y="7084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424617" y="7103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416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397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378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359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340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321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302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283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264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245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226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207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188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168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149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130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111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092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073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054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035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016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997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978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959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940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921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902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883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864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845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826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807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787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768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749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730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711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692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673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654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635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616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597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578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559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540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521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502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483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464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445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426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406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387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368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349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330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311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292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273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254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235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216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197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178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159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140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121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102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083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064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045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025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006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987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968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949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930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911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892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873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854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835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816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797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778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759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740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721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702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683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664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644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625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606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587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568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549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530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511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492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473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454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435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416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397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378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359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340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321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302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283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263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244928" y="7114366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225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206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187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168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149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130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111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092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073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054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035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016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2997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2978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2959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940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2921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2902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2882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2863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844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2825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2806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2787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2768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27496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27305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27115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26924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26734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26543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26353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26162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25972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25781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25591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25400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25210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25019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24829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24638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24448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24257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24067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23876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23686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23495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23305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23114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2924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22733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2543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2352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2162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1971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1781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1590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1400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1209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1019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0828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0638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0447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20257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0066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19876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19685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19495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19304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19114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8923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8733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18542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8352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8161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7971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7780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7590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17399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172092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70187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68282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663776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64472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62567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61615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61175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606997" y="7104841"/>
            <a:ext cx="9525" cy="9526"/>
          </a:xfrm>
          <a:custGeom>
            <a:avLst/>
            <a:gdLst/>
            <a:ahLst/>
            <a:cxnLst/>
            <a:rect l="l" t="t" r="r" b="b"/>
            <a:pathLst>
              <a:path w="9525" h="9526">
                <a:moveTo>
                  <a:pt x="0" y="0"/>
                </a:moveTo>
                <a:lnTo>
                  <a:pt x="0" y="9526"/>
                </a:lnTo>
                <a:lnTo>
                  <a:pt x="4762" y="9526"/>
                </a:lnTo>
                <a:lnTo>
                  <a:pt x="4762" y="4762"/>
                </a:lnTo>
                <a:lnTo>
                  <a:pt x="9525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1606997" y="7090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606997" y="707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606997" y="7052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606997" y="703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1606997" y="7014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1606997" y="699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1606997" y="6976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1606997" y="6957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1606997" y="69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1606997" y="6919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1606997" y="6900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1606997" y="6881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1606997" y="686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1606997" y="6842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1606997" y="6823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1606997" y="6804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1606997" y="678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1606997" y="676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1606997" y="6747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1606997" y="6728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1606997" y="6709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1606997" y="669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1606997" y="667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606997" y="6652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1606997" y="663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1606997" y="661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1606997" y="6595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606997" y="657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1606997" y="655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606997" y="653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1606997" y="6519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606997" y="6500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606997" y="648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606997" y="6461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606997" y="644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606997" y="6423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606997" y="6404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606997" y="6385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606997" y="6366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606997" y="634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606997" y="6328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606997" y="6309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1606997" y="629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1606997" y="6271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606997" y="6252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606997" y="6233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606997" y="6214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606997" y="6195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1606997" y="6176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1606997" y="6157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606997" y="6138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1606997" y="611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606997" y="6099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606997" y="60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606997" y="6061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606997" y="60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606997" y="60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606997" y="6004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606997" y="598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606997" y="596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606997" y="59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606997" y="592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606997" y="590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606997" y="589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1606997" y="587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606997" y="585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606997" y="5833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606997" y="581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606997" y="579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606997" y="5776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1606997" y="575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606997" y="573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1606997" y="5718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1606997" y="569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1606997" y="568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606997" y="566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606997" y="564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606997" y="562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606997" y="5604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606997" y="558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606997" y="556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606997" y="5547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606997" y="552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606997" y="550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1606997" y="5490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1606997" y="547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1606997" y="5452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1606997" y="543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1606997" y="541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1606997" y="5395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1606997" y="5376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1606997" y="535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1606997" y="533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1606997" y="531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1606997" y="529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1606997" y="5280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1606997" y="5261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1606997" y="524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1606997" y="522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1606997" y="520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1606997" y="518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1606997" y="516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1606997" y="5147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1606997" y="512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1606997" y="5109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1606997" y="509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1606997" y="507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606997" y="505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606997" y="5033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606997" y="501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606997" y="499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606997" y="497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606997" y="495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606997" y="493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606997" y="491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606997" y="489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606997" y="4880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1606997" y="4861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606997" y="484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606997" y="4823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606997" y="480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606997" y="4785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606997" y="4766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606997" y="474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606997" y="4728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1606997" y="470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606997" y="469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1606997" y="467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1606997" y="4652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1606997" y="463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1606997" y="4614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606997" y="4595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1606997" y="4575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1606997" y="4556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1606997" y="4537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1606997" y="451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1606997" y="449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1606997" y="448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606997" y="4461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1606997" y="4442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1606997" y="4423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606997" y="4404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606997" y="438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606997" y="4366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1606997" y="434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1606997" y="432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1606997" y="4309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1606997" y="4290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606997" y="4271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606997" y="425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606997" y="4233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1606997" y="4214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1606997" y="419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1606997" y="4175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1606997" y="415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1606997" y="4137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1606997" y="4118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1606997" y="4099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1606997" y="4080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1606997" y="4061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1606997" y="4042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1606997" y="4023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1606997" y="4004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1606997" y="398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1606997" y="396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1606997" y="394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1606997" y="392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1606997" y="390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1606997" y="3890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1606997" y="3871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1606997" y="385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1606997" y="3833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1606997" y="3813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1606997" y="3794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1606997" y="3775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1606997" y="375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1606997" y="3737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1606997" y="371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1606997" y="369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1606997" y="3680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1606997" y="366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606997" y="3642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606997" y="3623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1606997" y="360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1606997" y="3585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1606997" y="356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1606997" y="3547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606997" y="3528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1606997" y="350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606997" y="3490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1606997" y="347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1606997" y="3452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606997" y="343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1606997" y="341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606997" y="339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1606997" y="3375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1606997" y="335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1606997" y="3337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1606997" y="3318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606997" y="329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1606997" y="3280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606997" y="326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606997" y="3242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606997" y="3223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606997" y="320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606997" y="3185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606997" y="3166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1606997" y="3147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1606997" y="3128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1606997" y="3109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606997" y="3090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606997" y="307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1606997" y="305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606997" y="303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606997" y="301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606997" y="2994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606997" y="297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606997" y="2956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606997" y="293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606997" y="2918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1606997" y="2899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1606997" y="288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1606997" y="286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1606997" y="284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1606997" y="282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1606997" y="280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1606997" y="278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1606997" y="2766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1606997" y="274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1606997" y="272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1606997" y="270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606997" y="269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1606997" y="2670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1606997" y="2651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1606997" y="263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1606997" y="2613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606997" y="259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606997" y="2575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606997" y="2556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606997" y="2537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606997" y="251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606997" y="2499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606997" y="248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606997" y="2461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606997" y="2442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606997" y="242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1606997" y="2404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606997" y="2385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1606997" y="2366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1606997" y="2347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1606997" y="232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1606997" y="2309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1606997" y="228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1606997" y="227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606997" y="2251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606997" y="2232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606997" y="221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606997" y="219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606997" y="2175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606997" y="2156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606997" y="213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606997" y="2118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606997" y="209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606997" y="2080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606997" y="2061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606997" y="204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606997" y="202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606997" y="200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606997" y="1985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606997" y="196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606997" y="1947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606997" y="192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606997" y="190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617181" y="1900092"/>
            <a:ext cx="9524" cy="0"/>
          </a:xfrm>
          <a:custGeom>
            <a:avLst/>
            <a:gdLst/>
            <a:ahLst/>
            <a:cxnLst/>
            <a:rect l="l" t="t" r="r" b="b"/>
            <a:pathLst>
              <a:path w="9524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636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655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674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693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712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731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750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769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788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807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826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845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864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1883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1902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1921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941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960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979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998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2017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2036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2055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2074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2093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2112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131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2150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169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188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2207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2226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2245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2264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2283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2302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2322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2341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2360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2379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2398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2417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2436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2455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2474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2493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2512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2531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2550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2569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2588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607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626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645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2664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2683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703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2722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2741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2760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2779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2798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2817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2836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2855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2874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2893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2912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2931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2950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2969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2988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007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026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045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064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084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103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122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141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160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179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198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217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236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255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274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293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312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331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350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369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388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407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426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445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465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484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503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522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541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560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579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598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617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636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655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674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693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712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731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750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769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788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807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826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846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865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884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903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922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941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960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979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998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017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036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055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074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093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112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131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150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169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188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207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227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246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265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2841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3032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3222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3413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3603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3794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3984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4175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4365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4556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4746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4937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5127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5318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5508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5699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5889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6080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6270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6461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6651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46842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7032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47223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7413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7604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7794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7985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48175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8366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8556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48747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48937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9128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49318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49509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9699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49890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0080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50271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0461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0652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50842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1033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1223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51414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1604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1795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51985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2176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2366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52557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2747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2938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531287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33193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535098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537002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5389081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540813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5424617" y="1900091"/>
            <a:ext cx="9521" cy="7329"/>
          </a:xfrm>
          <a:custGeom>
            <a:avLst/>
            <a:gdLst/>
            <a:ahLst/>
            <a:cxnLst/>
            <a:rect l="l" t="t" r="r" b="b"/>
            <a:pathLst>
              <a:path w="9521" h="7329">
                <a:moveTo>
                  <a:pt x="2559" y="4762"/>
                </a:moveTo>
                <a:lnTo>
                  <a:pt x="2559" y="2561"/>
                </a:lnTo>
                <a:lnTo>
                  <a:pt x="0" y="0"/>
                </a:lnTo>
                <a:lnTo>
                  <a:pt x="0" y="7329"/>
                </a:lnTo>
                <a:lnTo>
                  <a:pt x="9521" y="7329"/>
                </a:lnTo>
                <a:lnTo>
                  <a:pt x="4758" y="4762"/>
                </a:lnTo>
                <a:lnTo>
                  <a:pt x="2559" y="2561"/>
                </a:lnTo>
                <a:lnTo>
                  <a:pt x="2559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5427176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1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5424617" y="1921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5424617" y="1940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424617" y="195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5424617" y="1978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424617" y="1997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5424617" y="201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5424617" y="2036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5424617" y="2055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424617" y="207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5424617" y="2093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424617" y="2112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424617" y="213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5424617" y="2150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424617" y="2169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424617" y="218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5424617" y="2207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424617" y="2226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5424617" y="224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5424617" y="2264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5424617" y="2283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424617" y="230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5424617" y="2321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424617" y="2340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424617" y="235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5424617" y="2378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424617" y="2397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424617" y="241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5424617" y="2436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424617" y="2455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424617" y="247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424617" y="2493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424617" y="2512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424617" y="253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424617" y="2550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424617" y="2569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424617" y="258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5424617" y="2607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424617" y="2626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424617" y="264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5424617" y="2664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424617" y="2683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5424617" y="270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5424617" y="2721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424617" y="2740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424617" y="275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5424617" y="2778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424617" y="2798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424617" y="281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424617" y="2836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424617" y="2855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424617" y="287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424617" y="2893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424617" y="2912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424617" y="293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5424617" y="2950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424617" y="2969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424617" y="298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5424617" y="3007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424617" y="3026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5424617" y="304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424617" y="3064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5424617" y="3083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424617" y="3102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5424617" y="3121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5424617" y="3140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5424617" y="3159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5424617" y="3179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5424617" y="3198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5424617" y="3217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5424617" y="3236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5424617" y="3255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5424617" y="3274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424617" y="3293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5424617" y="3312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5424617" y="3331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5424617" y="3350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5424617" y="3369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5424617" y="3388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5424617" y="3407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5424617" y="3426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5424617" y="3445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5424617" y="3464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5424617" y="3483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5424617" y="3502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5424617" y="35219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5424617" y="3540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5424617" y="3560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5424617" y="35790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5424617" y="3598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5424617" y="3617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5424617" y="36362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424617" y="3655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5424617" y="3674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5424617" y="36933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5424617" y="3712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5424617" y="3731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5424617" y="37505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5424617" y="3769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5424617" y="3788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5424617" y="38076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5424617" y="3826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5424617" y="3845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5424617" y="38648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5424617" y="38838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5424617" y="3902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5424617" y="39219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5424617" y="39410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5424617" y="3960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5424617" y="39791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5424617" y="39981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5424617" y="4017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5424617" y="40362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5424617" y="40553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5424617" y="4074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5424617" y="40934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5424617" y="41124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5424617" y="4131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424617" y="41505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424617" y="41696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424617" y="4188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424617" y="420770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424617" y="4226758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9240887" y="424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9240887" y="4264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9240887" y="428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9240887" y="430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9240887" y="432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9240887" y="4341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9240887" y="4360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9240887" y="437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9240887" y="4398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9240887" y="441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9240887" y="443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9240887" y="445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9240887" y="447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9240887" y="449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9240887" y="4512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9240887" y="4531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9240887" y="455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9240887" y="4569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9240887" y="458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9240887" y="460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9240887" y="462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9240887" y="4645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9240887" y="466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9240887" y="468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9240887" y="4703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9240887" y="472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240887" y="4741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240887" y="4760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9240887" y="477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240887" y="4798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9240887" y="4817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9240887" y="4836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9240887" y="4855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9240887" y="4874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9240887" y="4893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9240887" y="491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9240887" y="493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9240887" y="4950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9240887" y="496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9240887" y="4988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9240887" y="500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9240887" y="502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9240887" y="5045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9240887" y="506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9240887" y="5084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9240887" y="5103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9240887" y="5122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9240887" y="514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9240887" y="516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9240887" y="517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9240887" y="519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9240887" y="521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9240887" y="523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9240887" y="525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9240887" y="527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9240887" y="5293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9240887" y="531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9240887" y="533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9240887" y="5350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9240887" y="536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9240887" y="5388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9240887" y="540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9240887" y="542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9240887" y="5445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9240887" y="5465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9240887" y="5484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9240887" y="5503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9240887" y="5522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9240887" y="5541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9240887" y="5560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9240887" y="557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9240887" y="559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9240887" y="5617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9240887" y="5636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9240887" y="565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9240887" y="5674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9240887" y="5693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9240887" y="571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9240887" y="573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9240887" y="575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9240887" y="5769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9240887" y="5788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9240887" y="580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9240887" y="582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9240887" y="5846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9240887" y="586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9240887" y="5884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9240887" y="59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9240887" y="592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9240887" y="5941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9240887" y="596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9240887" y="597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9240887" y="5998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9240887" y="6017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9240887" y="6036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9240887" y="6055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9240887" y="6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9240887" y="6093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9240887" y="6112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9240887" y="6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9240887" y="615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9240887" y="6169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9240887" y="6188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9240887" y="62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9240887" y="6227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9240887" y="6246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9240887" y="6265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9240887" y="6284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9240887" y="630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9240887" y="632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9240887" y="6341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9240887" y="6360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9240887" y="6379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9240887" y="6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9240887" y="6417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9240887" y="64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9240887" y="6455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9240887" y="6474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9240887" y="6493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9240887" y="6512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9240887" y="6531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9240887" y="655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9240887" y="6569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9240887" y="6588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9240887" y="6608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9240887" y="6627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9240887" y="6646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9240887" y="666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9240887" y="6684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9240887" y="6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9240887" y="6722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9240887" y="6741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9240887" y="6760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9240887" y="67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9240887" y="6798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9240887" y="6817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9240887" y="683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9240887" y="6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9240887" y="6874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9240887" y="68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9240887" y="691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9240887" y="6931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9240887" y="6950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9240887" y="6969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9240887" y="6989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9240887" y="70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9240887" y="702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9240887" y="704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9240887" y="7065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9240887" y="7084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9240887" y="710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9232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9213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9194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9175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9156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9137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9118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9099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9080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9061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9042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9023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9004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8985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8966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8947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8928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8909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8889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8870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8851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8832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8813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8794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8775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8756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8737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8718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8699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8680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8661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8642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8623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8604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8585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8566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8547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528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8509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8489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8470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8451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8432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8413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8394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8375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8356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8337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8318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8299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8280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8261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8242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8223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8204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8185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8166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8147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8127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8108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8089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8070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8051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8032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8013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7994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7975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7956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7937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7918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7899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7880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861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842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7823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7804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785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7766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7746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7727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7708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7689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7670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7651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7632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7613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7594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7575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7556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7537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7518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7499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7480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7461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7442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7423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7404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7385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7366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7346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7327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7308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7289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7270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7251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7232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7213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7194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7175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7156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7137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7118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7099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7080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7061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7042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7023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7004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6984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6965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6946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6927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6908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6889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6870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6851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6832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6813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6794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6775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6756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6737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6718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6699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6680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6661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6642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6623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6603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6584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65659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65468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5277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5087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4896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4706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4516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4325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4134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3944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3753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63563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63373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3182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2991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2801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2610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2420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2230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2039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1848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1658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1467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1277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1087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0896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0705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0515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0324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0134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59944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59753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59562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59372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59181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8991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8801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8610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8419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8229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58038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57848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57658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57467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57276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57086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56895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56705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56515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6324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6133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55943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55752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55562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53720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51814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49909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480050" y="711436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460998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5441947" y="7114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5432421" y="7109603"/>
            <a:ext cx="370" cy="4763"/>
          </a:xfrm>
          <a:custGeom>
            <a:avLst/>
            <a:gdLst/>
            <a:ahLst/>
            <a:cxnLst/>
            <a:rect l="l" t="t" r="r" b="b"/>
            <a:pathLst>
              <a:path w="370" h="4763">
                <a:moveTo>
                  <a:pt x="370" y="4763"/>
                </a:moveTo>
                <a:lnTo>
                  <a:pt x="0" y="0"/>
                </a:lnTo>
                <a:lnTo>
                  <a:pt x="0" y="4763"/>
                </a:lnTo>
                <a:lnTo>
                  <a:pt x="370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5428029" y="7104841"/>
            <a:ext cx="4762" cy="14288"/>
          </a:xfrm>
          <a:custGeom>
            <a:avLst/>
            <a:gdLst/>
            <a:ahLst/>
            <a:cxnLst/>
            <a:rect l="l" t="t" r="r" b="b"/>
            <a:pathLst>
              <a:path w="4762" h="14288">
                <a:moveTo>
                  <a:pt x="0" y="14288"/>
                </a:moveTo>
                <a:lnTo>
                  <a:pt x="4391" y="14288"/>
                </a:lnTo>
                <a:lnTo>
                  <a:pt x="4391" y="4762"/>
                </a:lnTo>
                <a:lnTo>
                  <a:pt x="4762" y="9526"/>
                </a:lnTo>
                <a:lnTo>
                  <a:pt x="4762" y="0"/>
                </a:lnTo>
                <a:lnTo>
                  <a:pt x="0" y="4762"/>
                </a:lnTo>
                <a:lnTo>
                  <a:pt x="0" y="142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5423270" y="7104841"/>
            <a:ext cx="9521" cy="9526"/>
          </a:xfrm>
          <a:custGeom>
            <a:avLst/>
            <a:gdLst/>
            <a:ahLst/>
            <a:cxnLst/>
            <a:rect l="l" t="t" r="r" b="b"/>
            <a:pathLst>
              <a:path w="9521" h="9526">
                <a:moveTo>
                  <a:pt x="0" y="0"/>
                </a:moveTo>
                <a:lnTo>
                  <a:pt x="0" y="9526"/>
                </a:lnTo>
                <a:lnTo>
                  <a:pt x="4758" y="9526"/>
                </a:lnTo>
                <a:lnTo>
                  <a:pt x="4758" y="4762"/>
                </a:lnTo>
                <a:lnTo>
                  <a:pt x="9521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5423270" y="70905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5423270" y="70715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5423270" y="70524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5423270" y="70334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5423270" y="70143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5423270" y="69953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5423270" y="69762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5423270" y="69572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5423270" y="69381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5423270" y="69191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5423270" y="69000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5423270" y="68810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5423270" y="68619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5423270" y="68429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5423270" y="68238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5423270" y="68048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5423270" y="67857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5423270" y="67667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5423270" y="67476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5423270" y="67286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5423270" y="67095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5423270" y="66905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423270" y="66714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423270" y="66524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423270" y="66333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423270" y="66143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423270" y="65952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423270" y="65762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423270" y="65571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423270" y="65381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423270" y="65190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423270" y="65000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5423270" y="64809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5423270" y="64619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5423270" y="64428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5423270" y="64238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5423270" y="64047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5423270" y="63857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5423270" y="63666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5423270" y="63476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5423270" y="63285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5423270" y="63095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5423270" y="62904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5423270" y="62714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5423270" y="62523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5423270" y="62333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5423270" y="62142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5423270" y="61952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5423270" y="61761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5423270" y="61571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5423270" y="61380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5423270" y="61190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5423270" y="609995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5423270" y="608090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5423270" y="606185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5423270" y="6042803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5423270" y="6023754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5423270" y="6004702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5423270" y="5985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5423270" y="596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5423270" y="5947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5423270" y="5928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5423270" y="590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5423270" y="5890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5423270" y="5871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5423270" y="585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5423270" y="5833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5423270" y="5814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5423270" y="579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5423270" y="5776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5423270" y="5757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5423270" y="573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5423270" y="5718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5423270" y="5699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5423270" y="5680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5423270" y="5661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5423270" y="5642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5423270" y="5623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5423270" y="5604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5423270" y="5585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5423270" y="5566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5423270" y="5547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5423270" y="5528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5423270" y="5509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5423270" y="5490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5423270" y="5471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5423270" y="5452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5423270" y="5433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5423270" y="5414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5423270" y="5395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5423270" y="5376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5423270" y="5357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5423270" y="5337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5423270" y="5318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5423270" y="5299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5423270" y="5280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5423270" y="5261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5423270" y="5242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5423270" y="5223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5423270" y="5204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5423270" y="5185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5423270" y="5166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5423270" y="5147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5423270" y="5128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5423270" y="5109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5423270" y="5090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5423270" y="5071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5423270" y="5052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5423270" y="5033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5423270" y="5014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5423270" y="4995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5423270" y="4976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5423270" y="4956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5423270" y="4937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5423270" y="4918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5423270" y="4899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5423270" y="4880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5423270" y="4861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5423270" y="4842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5423270" y="4823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5423270" y="4804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5423270" y="4785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5423270" y="4766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5423270" y="4747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5423270" y="4728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5423270" y="4709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5423270" y="4690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5423270" y="4671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5423270" y="4652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5423270" y="4633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5423270" y="4614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5423270" y="4595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5423270" y="4575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5423270" y="4556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5423270" y="4537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5423270" y="4518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5423270" y="4499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5423270" y="4480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5423270" y="4461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5423270" y="4442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5423270" y="4423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5423270" y="4404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5423270" y="4385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5423270" y="4366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5423270" y="4347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5423270" y="4328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5423270" y="4309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5423270" y="4290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5423270" y="4271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5423270" y="4252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5423270" y="4233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5423270" y="4214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5423270" y="4194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5423270" y="4175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5423270" y="4156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5423270" y="4137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5423270" y="4118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5423270" y="4099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5423270" y="4080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5423270" y="4061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5423270" y="4042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5423270" y="4023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5423270" y="4004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5423270" y="3985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5423270" y="3966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5423270" y="3947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5423270" y="3928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5423270" y="3909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5423270" y="3890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5423270" y="3871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5423270" y="3852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5423270" y="3833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5423270" y="3813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5423270" y="3794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5423270" y="3775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5423270" y="3756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5423270" y="3737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5423270" y="3718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5423270" y="3699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5423270" y="3680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5423270" y="3661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5423270" y="3642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5423270" y="3623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5423270" y="3604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5423270" y="3585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5423270" y="3566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5423270" y="3547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5423270" y="3528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5423270" y="3509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5423270" y="3490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5423270" y="3471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5423270" y="3452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5423270" y="3432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5423270" y="3413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5423270" y="3394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5423270" y="3375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5423270" y="3356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5423270" y="3337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5423270" y="3318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5423270" y="3299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5423270" y="3280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5423270" y="3261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5423270" y="3242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5423270" y="3223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5423270" y="3204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5423270" y="3185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5423270" y="3166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5423270" y="3147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5423270" y="3128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5423270" y="3109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5423270" y="3090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5423270" y="3071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5423270" y="3051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5423270" y="30329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5423270" y="3013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5423270" y="2994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5423270" y="29757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5423270" y="2956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5423270" y="2937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5423270" y="29186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5423270" y="2899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5423270" y="2880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5423270" y="28614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5423270" y="2842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5423270" y="2823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5423270" y="28043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5423270" y="2785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5423270" y="2766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5423270" y="27471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5423270" y="2728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5423270" y="2709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5423270" y="26900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5423270" y="2670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5423270" y="2651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5423270" y="26328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5423270" y="26138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5423270" y="2594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5423270" y="25757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5423270" y="25566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5423270" y="2537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5423270" y="25185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5423270" y="24995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5423270" y="2480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5423270" y="24614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5423270" y="24423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5423270" y="2423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5423270" y="24042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5423270" y="23852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5423270" y="2366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5423270" y="23471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5423270" y="23280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5423270" y="2309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5423270" y="22899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5423270" y="22709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5423270" y="22518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5423270" y="22328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5423270" y="22137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5423270" y="21947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5423270" y="21756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5423270" y="21566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5423270" y="21375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423270" y="21185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423270" y="20994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423270" y="20804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423270" y="20613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423270" y="20423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423270" y="20232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423270" y="200420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423270" y="19851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423270" y="19661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423270" y="1947056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423270" y="192800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423270" y="1908957"/>
            <a:ext cx="9521" cy="0"/>
          </a:xfrm>
          <a:custGeom>
            <a:avLst/>
            <a:gdLst/>
            <a:ahLst/>
            <a:cxnLst/>
            <a:rect l="l" t="t" r="r" b="b"/>
            <a:pathLst>
              <a:path w="9521">
                <a:moveTo>
                  <a:pt x="0" y="0"/>
                </a:moveTo>
                <a:lnTo>
                  <a:pt x="9521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433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452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471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490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5509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5528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5547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5566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5585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5604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5623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5642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5662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5681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5700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5719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5738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5757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5776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5795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5814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5833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5852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5871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5890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5909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5928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5947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5966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5985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6004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6024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6043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6062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6081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6100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6119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6138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6157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6176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6195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6214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6233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6252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6271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6290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6309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6328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6347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6366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6385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6405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6424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6443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6462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481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6500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6519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6538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6557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576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595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614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633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6652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671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6690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6709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6728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6747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6766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6785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6805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6824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6843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6862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6881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6900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6919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6938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6957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6976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6995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7014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7033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7052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7071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7090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7109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7128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7147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7167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7186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7205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7224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7243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7262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7281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7300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7319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7338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7357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7376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7395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7414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7433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7452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7471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7490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7509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7528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7548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7567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7586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7605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7624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7643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7662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7681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7700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7719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7738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7757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7776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7795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7814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7833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7852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7871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7890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7909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7928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7948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7967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7986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8005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8024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8043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8062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8081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81004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81195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81385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81575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81766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81957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82147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82338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82528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82718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82909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83100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83290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83481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83671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83861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84052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84243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84433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84624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84814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85004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85195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85386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85576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85767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85957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86147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86338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86529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86719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86910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87100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87290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87481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87672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87862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88053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88243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88433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88624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88815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89005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89196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89386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89576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89767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89958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90148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90339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90529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90719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90910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91101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912914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914820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916725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9186299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9205351" y="1900092"/>
            <a:ext cx="9526" cy="0"/>
          </a:xfrm>
          <a:custGeom>
            <a:avLst/>
            <a:gdLst/>
            <a:ahLst/>
            <a:cxnLst/>
            <a:rect l="l" t="t" r="r" b="b"/>
            <a:pathLst>
              <a:path w="9526">
                <a:moveTo>
                  <a:pt x="0" y="0"/>
                </a:moveTo>
                <a:lnTo>
                  <a:pt x="9526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9224402" y="1900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9240887" y="1900091"/>
            <a:ext cx="9525" cy="7329"/>
          </a:xfrm>
          <a:custGeom>
            <a:avLst/>
            <a:gdLst/>
            <a:ahLst/>
            <a:cxnLst/>
            <a:rect l="l" t="t" r="r" b="b"/>
            <a:pathLst>
              <a:path w="9525" h="7329">
                <a:moveTo>
                  <a:pt x="2562" y="4762"/>
                </a:moveTo>
                <a:lnTo>
                  <a:pt x="2562" y="2562"/>
                </a:lnTo>
                <a:lnTo>
                  <a:pt x="0" y="0"/>
                </a:lnTo>
                <a:lnTo>
                  <a:pt x="0" y="7329"/>
                </a:lnTo>
                <a:lnTo>
                  <a:pt x="9525" y="7329"/>
                </a:lnTo>
                <a:lnTo>
                  <a:pt x="4762" y="4762"/>
                </a:lnTo>
                <a:lnTo>
                  <a:pt x="2562" y="2562"/>
                </a:lnTo>
                <a:lnTo>
                  <a:pt x="25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9243449" y="1895331"/>
            <a:ext cx="6962" cy="12089"/>
          </a:xfrm>
          <a:custGeom>
            <a:avLst/>
            <a:gdLst/>
            <a:ahLst/>
            <a:cxnLst/>
            <a:rect l="l" t="t" r="r" b="b"/>
            <a:pathLst>
              <a:path w="6962" h="12089">
                <a:moveTo>
                  <a:pt x="2199" y="9522"/>
                </a:moveTo>
                <a:lnTo>
                  <a:pt x="6962" y="12089"/>
                </a:lnTo>
                <a:lnTo>
                  <a:pt x="6962" y="0"/>
                </a:lnTo>
                <a:lnTo>
                  <a:pt x="0" y="0"/>
                </a:lnTo>
                <a:lnTo>
                  <a:pt x="0" y="7322"/>
                </a:lnTo>
                <a:lnTo>
                  <a:pt x="2199" y="95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9240887" y="1921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9240887" y="1940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9240887" y="1959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9240887" y="197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9240887" y="199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9240887" y="2016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9240887" y="203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9240887" y="2055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9240887" y="207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9240887" y="209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9240887" y="211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9240887" y="213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9240887" y="215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9240887" y="2169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9240887" y="2188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9240887" y="220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9240887" y="222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9240887" y="2245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9240887" y="2264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9240887" y="2283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9240887" y="2302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9240887" y="232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9240887" y="234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9240887" y="235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9240887" y="237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9240887" y="2397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9240887" y="241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9240887" y="2436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9240887" y="245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9240887" y="247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9240887" y="2493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9240887" y="2512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9240887" y="2531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9240887" y="2550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9240887" y="2569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9240887" y="258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9240887" y="2607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9240887" y="262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9240887" y="2645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9240887" y="2664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9240887" y="268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9240887" y="270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9240887" y="2721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9240887" y="274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9240887" y="275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9240887" y="277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9240887" y="279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9240887" y="281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9240887" y="283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9240887" y="285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9240887" y="2874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9240887" y="2893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9240887" y="2912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9240887" y="2931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9240887" y="2950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9240887" y="2969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9240887" y="298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9240887" y="3007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9240887" y="3026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9240887" y="304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9240887" y="3064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9240887" y="308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9240887" y="3102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9240887" y="312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9240887" y="3140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9240887" y="3159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9240887" y="317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9240887" y="319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9240887" y="321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9240887" y="323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9240887" y="325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9240887" y="327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9240887" y="3293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9240887" y="3312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9240887" y="3331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9240887" y="3350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9240887" y="3369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9240887" y="3388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9240887" y="340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9240887" y="3426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9240887" y="344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9240887" y="3464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9240887" y="348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9240887" y="350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9240887" y="352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9240887" y="3540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9240887" y="356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9240887" y="357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9240887" y="3598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9240887" y="361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9240887" y="363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9240887" y="3655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9240887" y="367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9240887" y="369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9240887" y="371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9240887" y="3731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9240887" y="375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9240887" y="3769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9240887" y="3788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9240887" y="3807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9240887" y="382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9240887" y="384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9240887" y="386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9240887" y="388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9240887" y="3902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9240887" y="3921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9240887" y="3941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9240887" y="3960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9240887" y="3979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9240887" y="399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9240887" y="401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9240887" y="403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9240887" y="405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9240887" y="407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9240887" y="4093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9240887" y="411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9240887" y="4131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9240887" y="4150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9240887" y="416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9240887" y="4188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9240887" y="420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9240887" y="4226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07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705589" y="2115299"/>
            <a:ext cx="59867" cy="70866"/>
          </a:xfrm>
          <a:custGeom>
            <a:avLst/>
            <a:gdLst/>
            <a:ahLst/>
            <a:cxnLst/>
            <a:rect l="l" t="t" r="r" b="b"/>
            <a:pathLst>
              <a:path w="59867" h="70866">
                <a:moveTo>
                  <a:pt x="29246" y="9665"/>
                </a:moveTo>
                <a:lnTo>
                  <a:pt x="29563" y="0"/>
                </a:lnTo>
                <a:lnTo>
                  <a:pt x="26172" y="139"/>
                </a:lnTo>
                <a:lnTo>
                  <a:pt x="23544" y="1968"/>
                </a:lnTo>
                <a:lnTo>
                  <a:pt x="0" y="67171"/>
                </a:lnTo>
                <a:lnTo>
                  <a:pt x="190" y="70473"/>
                </a:lnTo>
                <a:lnTo>
                  <a:pt x="2854" y="70866"/>
                </a:lnTo>
                <a:lnTo>
                  <a:pt x="6375" y="70764"/>
                </a:lnTo>
                <a:lnTo>
                  <a:pt x="9053" y="68972"/>
                </a:lnTo>
                <a:lnTo>
                  <a:pt x="14806" y="52095"/>
                </a:lnTo>
                <a:lnTo>
                  <a:pt x="17143" y="44664"/>
                </a:lnTo>
                <a:lnTo>
                  <a:pt x="29246" y="9665"/>
                </a:lnTo>
                <a:close/>
              </a:path>
              <a:path w="59867" h="70866">
                <a:moveTo>
                  <a:pt x="59522" y="67233"/>
                </a:moveTo>
                <a:lnTo>
                  <a:pt x="35963" y="2005"/>
                </a:lnTo>
                <a:lnTo>
                  <a:pt x="35114" y="737"/>
                </a:lnTo>
                <a:lnTo>
                  <a:pt x="32447" y="90"/>
                </a:lnTo>
                <a:lnTo>
                  <a:pt x="29563" y="0"/>
                </a:lnTo>
                <a:lnTo>
                  <a:pt x="29297" y="9665"/>
                </a:lnTo>
                <a:lnTo>
                  <a:pt x="41555" y="44664"/>
                </a:lnTo>
                <a:lnTo>
                  <a:pt x="17143" y="44664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88"/>
                </a:lnTo>
                <a:lnTo>
                  <a:pt x="50645" y="70217"/>
                </a:lnTo>
                <a:lnTo>
                  <a:pt x="53427" y="70840"/>
                </a:lnTo>
                <a:lnTo>
                  <a:pt x="56563" y="70866"/>
                </a:lnTo>
                <a:lnTo>
                  <a:pt x="59867" y="70016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772636" y="2115629"/>
            <a:ext cx="52476" cy="70485"/>
          </a:xfrm>
          <a:custGeom>
            <a:avLst/>
            <a:gdLst/>
            <a:ahLst/>
            <a:cxnLst/>
            <a:rect l="l" t="t" r="r" b="b"/>
            <a:pathLst>
              <a:path w="52476" h="70485">
                <a:moveTo>
                  <a:pt x="21908" y="69786"/>
                </a:moveTo>
                <a:lnTo>
                  <a:pt x="24612" y="70485"/>
                </a:lnTo>
                <a:lnTo>
                  <a:pt x="27877" y="70485"/>
                </a:lnTo>
                <a:lnTo>
                  <a:pt x="30887" y="68811"/>
                </a:lnTo>
                <a:lnTo>
                  <a:pt x="30887" y="7927"/>
                </a:lnTo>
                <a:lnTo>
                  <a:pt x="50633" y="7927"/>
                </a:lnTo>
                <a:lnTo>
                  <a:pt x="52185" y="6718"/>
                </a:lnTo>
                <a:lnTo>
                  <a:pt x="52476" y="4014"/>
                </a:lnTo>
                <a:lnTo>
                  <a:pt x="52437" y="2719"/>
                </a:lnTo>
                <a:lnTo>
                  <a:pt x="50633" y="0"/>
                </a:lnTo>
                <a:lnTo>
                  <a:pt x="1244" y="66"/>
                </a:lnTo>
                <a:lnTo>
                  <a:pt x="0" y="2719"/>
                </a:lnTo>
                <a:lnTo>
                  <a:pt x="0" y="5311"/>
                </a:lnTo>
                <a:lnTo>
                  <a:pt x="1803" y="7927"/>
                </a:lnTo>
                <a:lnTo>
                  <a:pt x="21553" y="7927"/>
                </a:lnTo>
                <a:lnTo>
                  <a:pt x="21553" y="68811"/>
                </a:lnTo>
                <a:lnTo>
                  <a:pt x="21908" y="697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839527" y="2115356"/>
            <a:ext cx="36410" cy="70485"/>
          </a:xfrm>
          <a:custGeom>
            <a:avLst/>
            <a:gdLst/>
            <a:ahLst/>
            <a:cxnLst/>
            <a:rect l="l" t="t" r="r" b="b"/>
            <a:pathLst>
              <a:path w="36410" h="70485">
                <a:moveTo>
                  <a:pt x="36410" y="66423"/>
                </a:moveTo>
                <a:lnTo>
                  <a:pt x="36375" y="65087"/>
                </a:lnTo>
                <a:lnTo>
                  <a:pt x="34517" y="62409"/>
                </a:lnTo>
                <a:lnTo>
                  <a:pt x="9334" y="62409"/>
                </a:lnTo>
                <a:lnTo>
                  <a:pt x="9334" y="1677"/>
                </a:lnTo>
                <a:lnTo>
                  <a:pt x="8978" y="698"/>
                </a:lnTo>
                <a:lnTo>
                  <a:pt x="6325" y="0"/>
                </a:lnTo>
                <a:lnTo>
                  <a:pt x="3060" y="0"/>
                </a:lnTo>
                <a:lnTo>
                  <a:pt x="0" y="1677"/>
                </a:lnTo>
                <a:lnTo>
                  <a:pt x="0" y="66690"/>
                </a:lnTo>
                <a:lnTo>
                  <a:pt x="382" y="69087"/>
                </a:lnTo>
                <a:lnTo>
                  <a:pt x="3481" y="70485"/>
                </a:lnTo>
                <a:lnTo>
                  <a:pt x="34517" y="70485"/>
                </a:lnTo>
                <a:lnTo>
                  <a:pt x="36118" y="69141"/>
                </a:lnTo>
                <a:lnTo>
                  <a:pt x="36410" y="66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883487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2" y="471"/>
                </a:lnTo>
                <a:lnTo>
                  <a:pt x="13399" y="0"/>
                </a:lnTo>
                <a:lnTo>
                  <a:pt x="10756" y="53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30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950260" y="2110295"/>
            <a:ext cx="44921" cy="76582"/>
          </a:xfrm>
          <a:custGeom>
            <a:avLst/>
            <a:gdLst/>
            <a:ahLst/>
            <a:cxnLst/>
            <a:rect l="l" t="t" r="r" b="b"/>
            <a:pathLst>
              <a:path w="44921" h="76582">
                <a:moveTo>
                  <a:pt x="20930" y="76417"/>
                </a:moveTo>
                <a:lnTo>
                  <a:pt x="23929" y="76582"/>
                </a:lnTo>
                <a:lnTo>
                  <a:pt x="27294" y="76582"/>
                </a:lnTo>
                <a:lnTo>
                  <a:pt x="30279" y="75944"/>
                </a:lnTo>
                <a:lnTo>
                  <a:pt x="32882" y="74688"/>
                </a:lnTo>
                <a:lnTo>
                  <a:pt x="35485" y="7341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23" y="63931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7" y="35852"/>
                </a:lnTo>
                <a:lnTo>
                  <a:pt x="41976" y="33069"/>
                </a:lnTo>
                <a:lnTo>
                  <a:pt x="40399" y="30707"/>
                </a:lnTo>
                <a:lnTo>
                  <a:pt x="36781" y="26441"/>
                </a:lnTo>
                <a:lnTo>
                  <a:pt x="31752" y="23621"/>
                </a:lnTo>
                <a:lnTo>
                  <a:pt x="28728" y="22909"/>
                </a:lnTo>
                <a:lnTo>
                  <a:pt x="25171" y="22909"/>
                </a:lnTo>
                <a:lnTo>
                  <a:pt x="22352" y="23064"/>
                </a:lnTo>
                <a:lnTo>
                  <a:pt x="23483" y="30620"/>
                </a:lnTo>
                <a:lnTo>
                  <a:pt x="27752" y="31178"/>
                </a:lnTo>
                <a:lnTo>
                  <a:pt x="30887" y="33389"/>
                </a:lnTo>
                <a:lnTo>
                  <a:pt x="33084" y="36650"/>
                </a:lnTo>
                <a:lnTo>
                  <a:pt x="34696" y="40524"/>
                </a:lnTo>
                <a:lnTo>
                  <a:pt x="35459" y="45237"/>
                </a:lnTo>
                <a:lnTo>
                  <a:pt x="35651" y="50151"/>
                </a:lnTo>
                <a:lnTo>
                  <a:pt x="35651" y="52437"/>
                </a:lnTo>
                <a:lnTo>
                  <a:pt x="34963" y="56908"/>
                </a:lnTo>
                <a:lnTo>
                  <a:pt x="33782" y="61137"/>
                </a:lnTo>
                <a:lnTo>
                  <a:pt x="31777" y="64720"/>
                </a:lnTo>
                <a:lnTo>
                  <a:pt x="28882" y="67247"/>
                </a:lnTo>
                <a:lnTo>
                  <a:pt x="25351" y="68884"/>
                </a:lnTo>
                <a:lnTo>
                  <a:pt x="20652" y="68884"/>
                </a:lnTo>
                <a:lnTo>
                  <a:pt x="16052" y="66509"/>
                </a:lnTo>
                <a:lnTo>
                  <a:pt x="11938" y="72020"/>
                </a:lnTo>
                <a:lnTo>
                  <a:pt x="15735" y="74623"/>
                </a:lnTo>
                <a:lnTo>
                  <a:pt x="18288" y="75818"/>
                </a:lnTo>
                <a:lnTo>
                  <a:pt x="20930" y="76417"/>
                </a:lnTo>
                <a:close/>
              </a:path>
              <a:path w="44921" h="76582">
                <a:moveTo>
                  <a:pt x="0" y="74192"/>
                </a:moveTo>
                <a:lnTo>
                  <a:pt x="0" y="74486"/>
                </a:lnTo>
                <a:lnTo>
                  <a:pt x="2566" y="75832"/>
                </a:lnTo>
                <a:lnTo>
                  <a:pt x="5284" y="75832"/>
                </a:lnTo>
                <a:lnTo>
                  <a:pt x="7927" y="74192"/>
                </a:lnTo>
                <a:lnTo>
                  <a:pt x="7927" y="68223"/>
                </a:lnTo>
                <a:lnTo>
                  <a:pt x="9334" y="69710"/>
                </a:lnTo>
                <a:lnTo>
                  <a:pt x="11938" y="72020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51"/>
                </a:lnTo>
                <a:lnTo>
                  <a:pt x="8953" y="40171"/>
                </a:lnTo>
                <a:lnTo>
                  <a:pt x="10378" y="38353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03"/>
                </a:lnTo>
                <a:lnTo>
                  <a:pt x="23483" y="30620"/>
                </a:lnTo>
                <a:lnTo>
                  <a:pt x="22352" y="23064"/>
                </a:lnTo>
                <a:lnTo>
                  <a:pt x="19749" y="23633"/>
                </a:lnTo>
                <a:lnTo>
                  <a:pt x="17147" y="24728"/>
                </a:lnTo>
                <a:lnTo>
                  <a:pt x="14518" y="26186"/>
                </a:lnTo>
                <a:lnTo>
                  <a:pt x="11800" y="28205"/>
                </a:lnTo>
                <a:lnTo>
                  <a:pt x="8953" y="30937"/>
                </a:lnTo>
                <a:lnTo>
                  <a:pt x="8953" y="1701"/>
                </a:lnTo>
                <a:lnTo>
                  <a:pt x="8737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009228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0" y="14133"/>
                </a:lnTo>
                <a:lnTo>
                  <a:pt x="42900" y="11328"/>
                </a:lnTo>
                <a:lnTo>
                  <a:pt x="39890" y="6807"/>
                </a:lnTo>
                <a:lnTo>
                  <a:pt x="35927" y="3070"/>
                </a:lnTo>
                <a:lnTo>
                  <a:pt x="33248" y="1838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91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7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2" y="38681"/>
                </a:lnTo>
                <a:lnTo>
                  <a:pt x="2627" y="42011"/>
                </a:lnTo>
                <a:lnTo>
                  <a:pt x="4175" y="44780"/>
                </a:lnTo>
                <a:lnTo>
                  <a:pt x="8304" y="49197"/>
                </a:lnTo>
                <a:lnTo>
                  <a:pt x="10845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7" y="53657"/>
                </a:lnTo>
                <a:lnTo>
                  <a:pt x="24422" y="53657"/>
                </a:lnTo>
                <a:lnTo>
                  <a:pt x="28917" y="53492"/>
                </a:lnTo>
                <a:lnTo>
                  <a:pt x="33007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5" y="45514"/>
                </a:lnTo>
                <a:lnTo>
                  <a:pt x="42072" y="4288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0" y="46377"/>
                </a:lnTo>
                <a:lnTo>
                  <a:pt x="22312" y="46377"/>
                </a:lnTo>
                <a:lnTo>
                  <a:pt x="17790" y="45133"/>
                </a:lnTo>
                <a:lnTo>
                  <a:pt x="14097" y="43116"/>
                </a:lnTo>
                <a:lnTo>
                  <a:pt x="11555" y="40002"/>
                </a:lnTo>
                <a:lnTo>
                  <a:pt x="10093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3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0" y="0"/>
                </a:lnTo>
                <a:lnTo>
                  <a:pt x="16624" y="622"/>
                </a:lnTo>
                <a:lnTo>
                  <a:pt x="13726" y="186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071090" y="211384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1" y="8840"/>
                </a:lnTo>
                <a:lnTo>
                  <a:pt x="11074" y="5309"/>
                </a:lnTo>
                <a:lnTo>
                  <a:pt x="10681" y="1852"/>
                </a:lnTo>
                <a:lnTo>
                  <a:pt x="7682" y="0"/>
                </a:lnTo>
                <a:lnTo>
                  <a:pt x="3453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408" y="71563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101381" y="213321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71"/>
                </a:lnTo>
                <a:lnTo>
                  <a:pt x="4206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5"/>
                </a:lnTo>
                <a:lnTo>
                  <a:pt x="13578" y="3567"/>
                </a:lnTo>
                <a:lnTo>
                  <a:pt x="10847" y="5828"/>
                </a:lnTo>
                <a:lnTo>
                  <a:pt x="8092" y="8888"/>
                </a:lnTo>
                <a:lnTo>
                  <a:pt x="8092" y="2145"/>
                </a:lnTo>
                <a:lnTo>
                  <a:pt x="5539" y="773"/>
                </a:lnTo>
                <a:lnTo>
                  <a:pt x="2580" y="773"/>
                </a:lnTo>
                <a:lnTo>
                  <a:pt x="0" y="2437"/>
                </a:lnTo>
                <a:lnTo>
                  <a:pt x="0" y="51271"/>
                </a:lnTo>
                <a:lnTo>
                  <a:pt x="320" y="52195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9" y="11736"/>
                </a:lnTo>
                <a:lnTo>
                  <a:pt x="18252" y="8561"/>
                </a:lnTo>
                <a:lnTo>
                  <a:pt x="22748" y="7760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158192" y="2133324"/>
            <a:ext cx="46228" cy="72312"/>
          </a:xfrm>
          <a:custGeom>
            <a:avLst/>
            <a:gdLst/>
            <a:ahLst/>
            <a:cxnLst/>
            <a:rect l="l" t="t" r="r" b="b"/>
            <a:pathLst>
              <a:path w="46228" h="72312">
                <a:moveTo>
                  <a:pt x="433" y="55727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41"/>
                </a:lnTo>
                <a:lnTo>
                  <a:pt x="5040" y="68580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1" y="72312"/>
                </a:lnTo>
                <a:lnTo>
                  <a:pt x="26010" y="72312"/>
                </a:lnTo>
                <a:lnTo>
                  <a:pt x="29552" y="71880"/>
                </a:lnTo>
                <a:lnTo>
                  <a:pt x="32551" y="70991"/>
                </a:lnTo>
                <a:lnTo>
                  <a:pt x="35561" y="70102"/>
                </a:lnTo>
                <a:lnTo>
                  <a:pt x="39968" y="67359"/>
                </a:lnTo>
                <a:lnTo>
                  <a:pt x="43345" y="64047"/>
                </a:lnTo>
                <a:lnTo>
                  <a:pt x="45213" y="59993"/>
                </a:lnTo>
                <a:lnTo>
                  <a:pt x="45695" y="55612"/>
                </a:lnTo>
                <a:lnTo>
                  <a:pt x="45274" y="51598"/>
                </a:lnTo>
                <a:lnTo>
                  <a:pt x="43610" y="48373"/>
                </a:lnTo>
                <a:lnTo>
                  <a:pt x="40972" y="45924"/>
                </a:lnTo>
                <a:lnTo>
                  <a:pt x="37731" y="43981"/>
                </a:lnTo>
                <a:lnTo>
                  <a:pt x="33681" y="42774"/>
                </a:lnTo>
                <a:lnTo>
                  <a:pt x="29030" y="42378"/>
                </a:lnTo>
                <a:lnTo>
                  <a:pt x="16283" y="41835"/>
                </a:lnTo>
                <a:lnTo>
                  <a:pt x="14324" y="41756"/>
                </a:lnTo>
                <a:lnTo>
                  <a:pt x="10415" y="39635"/>
                </a:lnTo>
                <a:lnTo>
                  <a:pt x="11696" y="51562"/>
                </a:lnTo>
                <a:lnTo>
                  <a:pt x="14541" y="48985"/>
                </a:lnTo>
                <a:lnTo>
                  <a:pt x="27190" y="49427"/>
                </a:lnTo>
                <a:lnTo>
                  <a:pt x="30110" y="49491"/>
                </a:lnTo>
                <a:lnTo>
                  <a:pt x="32437" y="50101"/>
                </a:lnTo>
                <a:lnTo>
                  <a:pt x="35877" y="52387"/>
                </a:lnTo>
                <a:lnTo>
                  <a:pt x="36727" y="56094"/>
                </a:lnTo>
                <a:lnTo>
                  <a:pt x="36727" y="57340"/>
                </a:lnTo>
                <a:lnTo>
                  <a:pt x="35510" y="60742"/>
                </a:lnTo>
                <a:lnTo>
                  <a:pt x="32472" y="63474"/>
                </a:lnTo>
                <a:lnTo>
                  <a:pt x="29171" y="64706"/>
                </a:lnTo>
                <a:lnTo>
                  <a:pt x="25071" y="65479"/>
                </a:lnTo>
                <a:lnTo>
                  <a:pt x="18083" y="65479"/>
                </a:lnTo>
                <a:lnTo>
                  <a:pt x="14757" y="64871"/>
                </a:lnTo>
                <a:lnTo>
                  <a:pt x="12369" y="63676"/>
                </a:lnTo>
                <a:lnTo>
                  <a:pt x="8788" y="60666"/>
                </a:lnTo>
                <a:lnTo>
                  <a:pt x="8788" y="57556"/>
                </a:lnTo>
                <a:lnTo>
                  <a:pt x="9500" y="54648"/>
                </a:lnTo>
                <a:lnTo>
                  <a:pt x="9817" y="36233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21"/>
                </a:lnTo>
                <a:lnTo>
                  <a:pt x="16013" y="27179"/>
                </a:lnTo>
                <a:lnTo>
                  <a:pt x="14198" y="25336"/>
                </a:lnTo>
                <a:lnTo>
                  <a:pt x="11455" y="20955"/>
                </a:lnTo>
                <a:lnTo>
                  <a:pt x="11455" y="17729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4"/>
                </a:lnTo>
                <a:lnTo>
                  <a:pt x="4342" y="10299"/>
                </a:lnTo>
                <a:lnTo>
                  <a:pt x="2934" y="15011"/>
                </a:lnTo>
                <a:lnTo>
                  <a:pt x="2934" y="17791"/>
                </a:lnTo>
                <a:lnTo>
                  <a:pt x="3251" y="22212"/>
                </a:lnTo>
                <a:lnTo>
                  <a:pt x="4558" y="25577"/>
                </a:lnTo>
                <a:lnTo>
                  <a:pt x="6567" y="28421"/>
                </a:lnTo>
                <a:lnTo>
                  <a:pt x="4100" y="31356"/>
                </a:lnTo>
                <a:lnTo>
                  <a:pt x="2297" y="34822"/>
                </a:lnTo>
                <a:lnTo>
                  <a:pt x="1840" y="39001"/>
                </a:lnTo>
                <a:lnTo>
                  <a:pt x="2272" y="42076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3" y="55727"/>
                </a:lnTo>
                <a:close/>
              </a:path>
              <a:path w="46228" h="72312">
                <a:moveTo>
                  <a:pt x="15887" y="8279"/>
                </a:moveTo>
                <a:lnTo>
                  <a:pt x="18464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60"/>
                </a:lnTo>
                <a:lnTo>
                  <a:pt x="31316" y="11479"/>
                </a:lnTo>
                <a:lnTo>
                  <a:pt x="32231" y="14083"/>
                </a:lnTo>
                <a:lnTo>
                  <a:pt x="32231" y="17412"/>
                </a:lnTo>
                <a:lnTo>
                  <a:pt x="32015" y="20181"/>
                </a:lnTo>
                <a:lnTo>
                  <a:pt x="30557" y="23939"/>
                </a:lnTo>
                <a:lnTo>
                  <a:pt x="27774" y="26694"/>
                </a:lnTo>
                <a:lnTo>
                  <a:pt x="25171" y="27812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79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6" y="3459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49" y="28842"/>
                </a:lnTo>
                <a:lnTo>
                  <a:pt x="39446" y="24839"/>
                </a:lnTo>
                <a:lnTo>
                  <a:pt x="40806" y="2018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35" y="10871"/>
                </a:lnTo>
                <a:lnTo>
                  <a:pt x="37390" y="8139"/>
                </a:lnTo>
                <a:lnTo>
                  <a:pt x="44389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9" y="914"/>
                </a:lnTo>
                <a:lnTo>
                  <a:pt x="29629" y="914"/>
                </a:lnTo>
                <a:lnTo>
                  <a:pt x="27306" y="392"/>
                </a:lnTo>
                <a:lnTo>
                  <a:pt x="24739" y="74"/>
                </a:lnTo>
                <a:lnTo>
                  <a:pt x="19113" y="0"/>
                </a:lnTo>
                <a:lnTo>
                  <a:pt x="14237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19" y="11098"/>
                </a:lnTo>
                <a:lnTo>
                  <a:pt x="15887" y="8279"/>
                </a:lnTo>
                <a:close/>
              </a:path>
              <a:path w="46228" h="72312">
                <a:moveTo>
                  <a:pt x="9817" y="36233"/>
                </a:moveTo>
                <a:lnTo>
                  <a:pt x="9500" y="54648"/>
                </a:lnTo>
                <a:lnTo>
                  <a:pt x="11696" y="51562"/>
                </a:lnTo>
                <a:lnTo>
                  <a:pt x="10415" y="39635"/>
                </a:lnTo>
                <a:lnTo>
                  <a:pt x="9817" y="36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246029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8" y="52656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44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60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4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0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8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4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2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5" y="53657"/>
                </a:lnTo>
                <a:lnTo>
                  <a:pt x="22644" y="53035"/>
                </a:lnTo>
                <a:lnTo>
                  <a:pt x="25261" y="51767"/>
                </a:lnTo>
                <a:lnTo>
                  <a:pt x="27889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60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306487" y="213321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3" y="52919"/>
                </a:lnTo>
                <a:lnTo>
                  <a:pt x="39203" y="52919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0" y="15022"/>
                </a:lnTo>
                <a:lnTo>
                  <a:pt x="40561" y="10083"/>
                </a:lnTo>
                <a:lnTo>
                  <a:pt x="38199" y="6069"/>
                </a:lnTo>
                <a:lnTo>
                  <a:pt x="35039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804" y="0"/>
                </a:lnTo>
                <a:lnTo>
                  <a:pt x="19047" y="723"/>
                </a:lnTo>
                <a:lnTo>
                  <a:pt x="16318" y="2145"/>
                </a:lnTo>
                <a:lnTo>
                  <a:pt x="13575" y="3567"/>
                </a:lnTo>
                <a:lnTo>
                  <a:pt x="10843" y="5828"/>
                </a:lnTo>
                <a:lnTo>
                  <a:pt x="8088" y="8888"/>
                </a:lnTo>
                <a:lnTo>
                  <a:pt x="8088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7132"/>
                </a:lnTo>
                <a:lnTo>
                  <a:pt x="11416" y="14057"/>
                </a:lnTo>
                <a:lnTo>
                  <a:pt x="13766" y="11736"/>
                </a:lnTo>
                <a:lnTo>
                  <a:pt x="18248" y="8561"/>
                </a:lnTo>
                <a:lnTo>
                  <a:pt x="22744" y="7760"/>
                </a:lnTo>
                <a:lnTo>
                  <a:pt x="26009" y="8088"/>
                </a:lnTo>
                <a:lnTo>
                  <a:pt x="28648" y="9385"/>
                </a:lnTo>
                <a:lnTo>
                  <a:pt x="31391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394623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37" y="46659"/>
                </a:lnTo>
                <a:lnTo>
                  <a:pt x="15443" y="46659"/>
                </a:lnTo>
                <a:lnTo>
                  <a:pt x="11581" y="44413"/>
                </a:lnTo>
                <a:lnTo>
                  <a:pt x="9169" y="40895"/>
                </a:lnTo>
                <a:close/>
              </a:path>
              <a:path w="22873" h="53657">
                <a:moveTo>
                  <a:pt x="34556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40" y="0"/>
                </a:lnTo>
                <a:lnTo>
                  <a:pt x="17095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13" y="2908"/>
                </a:lnTo>
                <a:lnTo>
                  <a:pt x="3506" y="5209"/>
                </a:lnTo>
                <a:lnTo>
                  <a:pt x="2386" y="7937"/>
                </a:lnTo>
                <a:lnTo>
                  <a:pt x="268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3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0" y="51767"/>
                </a:lnTo>
                <a:lnTo>
                  <a:pt x="27877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455087" y="2133208"/>
            <a:ext cx="44917" cy="72353"/>
          </a:xfrm>
          <a:custGeom>
            <a:avLst/>
            <a:gdLst/>
            <a:ahLst/>
            <a:cxnLst/>
            <a:rect l="l" t="t" r="r" b="b"/>
            <a:pathLst>
              <a:path w="44917" h="72353">
                <a:moveTo>
                  <a:pt x="8953" y="17258"/>
                </a:moveTo>
                <a:lnTo>
                  <a:pt x="10375" y="15480"/>
                </a:lnTo>
                <a:lnTo>
                  <a:pt x="12989" y="12776"/>
                </a:lnTo>
                <a:lnTo>
                  <a:pt x="16647" y="9856"/>
                </a:lnTo>
                <a:lnTo>
                  <a:pt x="20088" y="8229"/>
                </a:lnTo>
                <a:lnTo>
                  <a:pt x="23519" y="7707"/>
                </a:lnTo>
                <a:lnTo>
                  <a:pt x="27800" y="8254"/>
                </a:lnTo>
                <a:lnTo>
                  <a:pt x="30935" y="10425"/>
                </a:lnTo>
                <a:lnTo>
                  <a:pt x="33106" y="13665"/>
                </a:lnTo>
                <a:lnTo>
                  <a:pt x="34693" y="17550"/>
                </a:lnTo>
                <a:lnTo>
                  <a:pt x="35457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5" y="33909"/>
                </a:lnTo>
                <a:lnTo>
                  <a:pt x="35471" y="50457"/>
                </a:lnTo>
                <a:lnTo>
                  <a:pt x="37678" y="48628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5"/>
                </a:lnTo>
                <a:lnTo>
                  <a:pt x="44460" y="34215"/>
                </a:lnTo>
                <a:lnTo>
                  <a:pt x="44917" y="30365"/>
                </a:lnTo>
                <a:lnTo>
                  <a:pt x="44917" y="22553"/>
                </a:lnTo>
                <a:lnTo>
                  <a:pt x="44565" y="19202"/>
                </a:lnTo>
                <a:lnTo>
                  <a:pt x="43837" y="16041"/>
                </a:lnTo>
                <a:lnTo>
                  <a:pt x="43113" y="12877"/>
                </a:lnTo>
                <a:lnTo>
                  <a:pt x="41973" y="10097"/>
                </a:lnTo>
                <a:lnTo>
                  <a:pt x="40396" y="7707"/>
                </a:lnTo>
                <a:lnTo>
                  <a:pt x="36793" y="3441"/>
                </a:lnTo>
                <a:lnTo>
                  <a:pt x="31799" y="684"/>
                </a:lnTo>
                <a:lnTo>
                  <a:pt x="28764" y="0"/>
                </a:lnTo>
                <a:lnTo>
                  <a:pt x="25233" y="0"/>
                </a:lnTo>
                <a:lnTo>
                  <a:pt x="22057" y="190"/>
                </a:lnTo>
                <a:lnTo>
                  <a:pt x="19123" y="939"/>
                </a:lnTo>
                <a:lnTo>
                  <a:pt x="16305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0" y="9004"/>
                </a:lnTo>
                <a:lnTo>
                  <a:pt x="8953" y="17258"/>
                </a:lnTo>
                <a:close/>
              </a:path>
              <a:path w="44917" h="72353">
                <a:moveTo>
                  <a:pt x="7860" y="9004"/>
                </a:moveTo>
                <a:lnTo>
                  <a:pt x="7860" y="2109"/>
                </a:lnTo>
                <a:lnTo>
                  <a:pt x="5281" y="788"/>
                </a:lnTo>
                <a:lnTo>
                  <a:pt x="2564" y="788"/>
                </a:lnTo>
                <a:lnTo>
                  <a:pt x="0" y="2451"/>
                </a:lnTo>
                <a:lnTo>
                  <a:pt x="0" y="70650"/>
                </a:lnTo>
                <a:lnTo>
                  <a:pt x="187" y="71399"/>
                </a:lnTo>
                <a:lnTo>
                  <a:pt x="2854" y="72353"/>
                </a:lnTo>
                <a:lnTo>
                  <a:pt x="6096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46" y="47498"/>
                </a:lnTo>
                <a:lnTo>
                  <a:pt x="13792" y="50482"/>
                </a:lnTo>
                <a:lnTo>
                  <a:pt x="17320" y="52487"/>
                </a:lnTo>
                <a:lnTo>
                  <a:pt x="20977" y="53517"/>
                </a:lnTo>
                <a:lnTo>
                  <a:pt x="23760" y="53668"/>
                </a:lnTo>
                <a:lnTo>
                  <a:pt x="27162" y="53668"/>
                </a:lnTo>
                <a:lnTo>
                  <a:pt x="30186" y="53021"/>
                </a:lnTo>
                <a:lnTo>
                  <a:pt x="32829" y="51728"/>
                </a:lnTo>
                <a:lnTo>
                  <a:pt x="35471" y="50457"/>
                </a:lnTo>
                <a:lnTo>
                  <a:pt x="34935" y="33909"/>
                </a:lnTo>
                <a:lnTo>
                  <a:pt x="33728" y="38174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3" y="45961"/>
                </a:lnTo>
                <a:lnTo>
                  <a:pt x="20546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0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517313" y="2133208"/>
            <a:ext cx="44921" cy="72353"/>
          </a:xfrm>
          <a:custGeom>
            <a:avLst/>
            <a:gdLst/>
            <a:ahLst/>
            <a:cxnLst/>
            <a:rect l="l" t="t" r="r" b="b"/>
            <a:pathLst>
              <a:path w="44921" h="72353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10" y="13665"/>
                </a:lnTo>
                <a:lnTo>
                  <a:pt x="34697" y="17550"/>
                </a:lnTo>
                <a:lnTo>
                  <a:pt x="35460" y="22212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8" y="33909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5" y="41008"/>
                </a:lnTo>
                <a:lnTo>
                  <a:pt x="43549" y="37605"/>
                </a:lnTo>
                <a:lnTo>
                  <a:pt x="44463" y="34215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7"/>
                </a:lnTo>
                <a:lnTo>
                  <a:pt x="41976" y="10097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8"/>
                </a:lnTo>
                <a:close/>
              </a:path>
              <a:path w="44921" h="72353">
                <a:moveTo>
                  <a:pt x="7862" y="9004"/>
                </a:moveTo>
                <a:lnTo>
                  <a:pt x="7862" y="2109"/>
                </a:lnTo>
                <a:lnTo>
                  <a:pt x="5285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3"/>
                </a:lnTo>
                <a:lnTo>
                  <a:pt x="6098" y="72353"/>
                </a:lnTo>
                <a:lnTo>
                  <a:pt x="8953" y="70650"/>
                </a:lnTo>
                <a:lnTo>
                  <a:pt x="8953" y="46227"/>
                </a:lnTo>
                <a:lnTo>
                  <a:pt x="10250" y="47498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21"/>
                </a:lnTo>
                <a:lnTo>
                  <a:pt x="32832" y="51728"/>
                </a:lnTo>
                <a:lnTo>
                  <a:pt x="35471" y="50457"/>
                </a:lnTo>
                <a:lnTo>
                  <a:pt x="34938" y="33909"/>
                </a:lnTo>
                <a:lnTo>
                  <a:pt x="33732" y="38174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2" y="43574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579536" y="213321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0" y="8459"/>
                </a:lnTo>
                <a:lnTo>
                  <a:pt x="22961" y="8675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92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70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80" y="15468"/>
                </a:lnTo>
                <a:lnTo>
                  <a:pt x="14490" y="11634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618668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9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7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3" y="2973"/>
                </a:lnTo>
                <a:lnTo>
                  <a:pt x="35410" y="1778"/>
                </a:lnTo>
                <a:lnTo>
                  <a:pt x="32425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28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22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29" y="38646"/>
                </a:lnTo>
                <a:lnTo>
                  <a:pt x="10022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678504" y="2133968"/>
            <a:ext cx="46493" cy="52095"/>
          </a:xfrm>
          <a:custGeom>
            <a:avLst/>
            <a:gdLst/>
            <a:ahLst/>
            <a:cxnLst/>
            <a:rect l="l" t="t" r="r" b="b"/>
            <a:pathLst>
              <a:path w="46493" h="52095">
                <a:moveTo>
                  <a:pt x="532" y="3859"/>
                </a:moveTo>
                <a:lnTo>
                  <a:pt x="17142" y="50241"/>
                </a:lnTo>
                <a:lnTo>
                  <a:pt x="17992" y="51422"/>
                </a:lnTo>
                <a:lnTo>
                  <a:pt x="20558" y="52095"/>
                </a:lnTo>
                <a:lnTo>
                  <a:pt x="26704" y="52070"/>
                </a:lnTo>
                <a:lnTo>
                  <a:pt x="29396" y="50241"/>
                </a:lnTo>
                <a:lnTo>
                  <a:pt x="46061" y="3859"/>
                </a:lnTo>
                <a:lnTo>
                  <a:pt x="46493" y="1573"/>
                </a:lnTo>
                <a:lnTo>
                  <a:pt x="45961" y="468"/>
                </a:lnTo>
                <a:lnTo>
                  <a:pt x="43152" y="0"/>
                </a:lnTo>
                <a:lnTo>
                  <a:pt x="39951" y="90"/>
                </a:lnTo>
                <a:lnTo>
                  <a:pt x="37374" y="1738"/>
                </a:lnTo>
                <a:lnTo>
                  <a:pt x="23759" y="41997"/>
                </a:lnTo>
                <a:lnTo>
                  <a:pt x="23378" y="41997"/>
                </a:lnTo>
                <a:lnTo>
                  <a:pt x="9601" y="1738"/>
                </a:lnTo>
                <a:lnTo>
                  <a:pt x="8037" y="241"/>
                </a:lnTo>
                <a:lnTo>
                  <a:pt x="5431" y="0"/>
                </a:lnTo>
                <a:lnTo>
                  <a:pt x="2853" y="25"/>
                </a:lnTo>
                <a:lnTo>
                  <a:pt x="0" y="1296"/>
                </a:lnTo>
                <a:lnTo>
                  <a:pt x="53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735676" y="2133216"/>
            <a:ext cx="44919" cy="53657"/>
          </a:xfrm>
          <a:custGeom>
            <a:avLst/>
            <a:gdLst/>
            <a:ahLst/>
            <a:cxnLst/>
            <a:rect l="l" t="t" r="r" b="b"/>
            <a:pathLst>
              <a:path w="44919" h="53657">
                <a:moveTo>
                  <a:pt x="44513" y="16941"/>
                </a:moveTo>
                <a:lnTo>
                  <a:pt x="43699" y="14133"/>
                </a:lnTo>
                <a:lnTo>
                  <a:pt x="42890" y="11328"/>
                </a:lnTo>
                <a:lnTo>
                  <a:pt x="39876" y="6807"/>
                </a:lnTo>
                <a:lnTo>
                  <a:pt x="35927" y="3070"/>
                </a:lnTo>
                <a:lnTo>
                  <a:pt x="33234" y="1838"/>
                </a:lnTo>
                <a:lnTo>
                  <a:pt x="30546" y="622"/>
                </a:lnTo>
                <a:lnTo>
                  <a:pt x="27265" y="0"/>
                </a:lnTo>
                <a:lnTo>
                  <a:pt x="27305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0" y="18172"/>
                </a:lnTo>
                <a:lnTo>
                  <a:pt x="10935" y="14528"/>
                </a:lnTo>
                <a:lnTo>
                  <a:pt x="13729" y="1864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06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6" y="42011"/>
                </a:lnTo>
                <a:lnTo>
                  <a:pt x="4179" y="44780"/>
                </a:lnTo>
                <a:lnTo>
                  <a:pt x="6234" y="46989"/>
                </a:lnTo>
                <a:lnTo>
                  <a:pt x="10831" y="50860"/>
                </a:lnTo>
                <a:lnTo>
                  <a:pt x="13855" y="51965"/>
                </a:lnTo>
                <a:lnTo>
                  <a:pt x="16879" y="53096"/>
                </a:lnTo>
                <a:lnTo>
                  <a:pt x="20397" y="53657"/>
                </a:lnTo>
                <a:lnTo>
                  <a:pt x="24410" y="53657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3" y="48308"/>
                </a:lnTo>
                <a:lnTo>
                  <a:pt x="42861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1" y="46187"/>
                </a:lnTo>
                <a:lnTo>
                  <a:pt x="25246" y="46377"/>
                </a:lnTo>
                <a:lnTo>
                  <a:pt x="22301" y="46377"/>
                </a:lnTo>
                <a:lnTo>
                  <a:pt x="17780" y="45133"/>
                </a:lnTo>
                <a:lnTo>
                  <a:pt x="14096" y="43116"/>
                </a:lnTo>
                <a:lnTo>
                  <a:pt x="11544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38" y="28648"/>
                </a:lnTo>
                <a:lnTo>
                  <a:pt x="43854" y="27748"/>
                </a:lnTo>
                <a:lnTo>
                  <a:pt x="44919" y="24738"/>
                </a:lnTo>
                <a:lnTo>
                  <a:pt x="44919" y="19925"/>
                </a:lnTo>
                <a:lnTo>
                  <a:pt x="44513" y="16941"/>
                </a:lnTo>
                <a:close/>
              </a:path>
              <a:path w="44919" h="53657">
                <a:moveTo>
                  <a:pt x="10935" y="14528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4" y="6997"/>
                </a:lnTo>
                <a:lnTo>
                  <a:pt x="27305" y="6997"/>
                </a:lnTo>
                <a:lnTo>
                  <a:pt x="27265" y="0"/>
                </a:lnTo>
                <a:lnTo>
                  <a:pt x="19850" y="0"/>
                </a:lnTo>
                <a:lnTo>
                  <a:pt x="16612" y="622"/>
                </a:lnTo>
                <a:lnTo>
                  <a:pt x="13729" y="1864"/>
                </a:lnTo>
                <a:lnTo>
                  <a:pt x="10935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795529" y="2110517"/>
            <a:ext cx="44921" cy="76363"/>
          </a:xfrm>
          <a:custGeom>
            <a:avLst/>
            <a:gdLst/>
            <a:ahLst/>
            <a:cxnLst/>
            <a:rect l="l" t="t" r="r" b="b"/>
            <a:pathLst>
              <a:path w="44921" h="76363">
                <a:moveTo>
                  <a:pt x="356" y="57059"/>
                </a:moveTo>
                <a:lnTo>
                  <a:pt x="1080" y="60271"/>
                </a:lnTo>
                <a:lnTo>
                  <a:pt x="1804" y="63472"/>
                </a:lnTo>
                <a:lnTo>
                  <a:pt x="2959" y="66254"/>
                </a:lnTo>
                <a:lnTo>
                  <a:pt x="6098" y="70992"/>
                </a:lnTo>
                <a:lnTo>
                  <a:pt x="10681" y="74268"/>
                </a:lnTo>
                <a:lnTo>
                  <a:pt x="10886" y="60833"/>
                </a:lnTo>
                <a:lnTo>
                  <a:pt x="9842" y="56386"/>
                </a:lnTo>
                <a:lnTo>
                  <a:pt x="9273" y="51624"/>
                </a:lnTo>
                <a:lnTo>
                  <a:pt x="9273" y="46850"/>
                </a:lnTo>
                <a:lnTo>
                  <a:pt x="9958" y="42340"/>
                </a:lnTo>
                <a:lnTo>
                  <a:pt x="11127" y="38084"/>
                </a:lnTo>
                <a:lnTo>
                  <a:pt x="13119" y="34542"/>
                </a:lnTo>
                <a:lnTo>
                  <a:pt x="16002" y="32015"/>
                </a:lnTo>
                <a:lnTo>
                  <a:pt x="19533" y="30391"/>
                </a:lnTo>
                <a:lnTo>
                  <a:pt x="24272" y="30391"/>
                </a:lnTo>
                <a:lnTo>
                  <a:pt x="28893" y="32753"/>
                </a:lnTo>
                <a:lnTo>
                  <a:pt x="33491" y="36626"/>
                </a:lnTo>
                <a:lnTo>
                  <a:pt x="35918" y="39621"/>
                </a:lnTo>
                <a:lnTo>
                  <a:pt x="35918" y="59155"/>
                </a:lnTo>
                <a:lnTo>
                  <a:pt x="33174" y="62420"/>
                </a:lnTo>
                <a:lnTo>
                  <a:pt x="29427" y="65822"/>
                </a:lnTo>
                <a:lnTo>
                  <a:pt x="25974" y="67892"/>
                </a:lnTo>
                <a:lnTo>
                  <a:pt x="22618" y="68706"/>
                </a:lnTo>
                <a:lnTo>
                  <a:pt x="19076" y="68706"/>
                </a:lnTo>
                <a:lnTo>
                  <a:pt x="15570" y="67043"/>
                </a:lnTo>
                <a:lnTo>
                  <a:pt x="12766" y="64476"/>
                </a:lnTo>
                <a:lnTo>
                  <a:pt x="13223" y="75665"/>
                </a:lnTo>
                <a:lnTo>
                  <a:pt x="16283" y="76363"/>
                </a:lnTo>
                <a:lnTo>
                  <a:pt x="23152" y="76363"/>
                </a:lnTo>
                <a:lnTo>
                  <a:pt x="26175" y="75575"/>
                </a:lnTo>
                <a:lnTo>
                  <a:pt x="28944" y="74027"/>
                </a:lnTo>
                <a:lnTo>
                  <a:pt x="31713" y="72464"/>
                </a:lnTo>
                <a:lnTo>
                  <a:pt x="34380" y="70294"/>
                </a:lnTo>
                <a:lnTo>
                  <a:pt x="36946" y="67510"/>
                </a:lnTo>
                <a:lnTo>
                  <a:pt x="37023" y="74509"/>
                </a:lnTo>
                <a:lnTo>
                  <a:pt x="39625" y="75614"/>
                </a:lnTo>
                <a:lnTo>
                  <a:pt x="42354" y="75614"/>
                </a:lnTo>
                <a:lnTo>
                  <a:pt x="44921" y="73962"/>
                </a:lnTo>
                <a:lnTo>
                  <a:pt x="44921" y="1699"/>
                </a:lnTo>
                <a:lnTo>
                  <a:pt x="44679" y="965"/>
                </a:lnTo>
                <a:lnTo>
                  <a:pt x="42012" y="0"/>
                </a:lnTo>
                <a:lnTo>
                  <a:pt x="38787" y="0"/>
                </a:lnTo>
                <a:lnTo>
                  <a:pt x="35918" y="1699"/>
                </a:lnTo>
                <a:lnTo>
                  <a:pt x="35918" y="30071"/>
                </a:lnTo>
                <a:lnTo>
                  <a:pt x="31255" y="25805"/>
                </a:lnTo>
                <a:lnTo>
                  <a:pt x="26517" y="23317"/>
                </a:lnTo>
                <a:lnTo>
                  <a:pt x="23903" y="22694"/>
                </a:lnTo>
                <a:lnTo>
                  <a:pt x="17614" y="22694"/>
                </a:lnTo>
                <a:lnTo>
                  <a:pt x="14580" y="23342"/>
                </a:lnTo>
                <a:lnTo>
                  <a:pt x="11963" y="24610"/>
                </a:lnTo>
                <a:lnTo>
                  <a:pt x="9335" y="25905"/>
                </a:lnTo>
                <a:lnTo>
                  <a:pt x="7139" y="27734"/>
                </a:lnTo>
                <a:lnTo>
                  <a:pt x="3596" y="32512"/>
                </a:lnTo>
                <a:lnTo>
                  <a:pt x="2261" y="35392"/>
                </a:lnTo>
                <a:lnTo>
                  <a:pt x="1347" y="38783"/>
                </a:lnTo>
                <a:lnTo>
                  <a:pt x="457" y="42163"/>
                </a:lnTo>
                <a:lnTo>
                  <a:pt x="0" y="45947"/>
                </a:lnTo>
                <a:lnTo>
                  <a:pt x="0" y="53694"/>
                </a:lnTo>
                <a:lnTo>
                  <a:pt x="356" y="57059"/>
                </a:lnTo>
                <a:close/>
              </a:path>
              <a:path w="44921" h="76363">
                <a:moveTo>
                  <a:pt x="10886" y="60833"/>
                </a:moveTo>
                <a:lnTo>
                  <a:pt x="10681" y="74268"/>
                </a:lnTo>
                <a:lnTo>
                  <a:pt x="13223" y="75665"/>
                </a:lnTo>
                <a:lnTo>
                  <a:pt x="12766" y="64476"/>
                </a:lnTo>
                <a:lnTo>
                  <a:pt x="10886" y="608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886800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0" y="14133"/>
                </a:lnTo>
                <a:lnTo>
                  <a:pt x="42898" y="11328"/>
                </a:lnTo>
                <a:lnTo>
                  <a:pt x="39888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42" y="622"/>
                </a:lnTo>
                <a:lnTo>
                  <a:pt x="27277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8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1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7" y="42011"/>
                </a:lnTo>
                <a:lnTo>
                  <a:pt x="4175" y="44780"/>
                </a:lnTo>
                <a:lnTo>
                  <a:pt x="6245" y="46989"/>
                </a:lnTo>
                <a:lnTo>
                  <a:pt x="10843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5" y="48308"/>
                </a:lnTo>
                <a:lnTo>
                  <a:pt x="42872" y="45514"/>
                </a:lnTo>
                <a:lnTo>
                  <a:pt x="42073" y="42886"/>
                </a:lnTo>
                <a:lnTo>
                  <a:pt x="39456" y="43267"/>
                </a:lnTo>
                <a:lnTo>
                  <a:pt x="36195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57" y="46377"/>
                </a:lnTo>
                <a:lnTo>
                  <a:pt x="22312" y="46377"/>
                </a:lnTo>
                <a:lnTo>
                  <a:pt x="17791" y="45133"/>
                </a:lnTo>
                <a:lnTo>
                  <a:pt x="14094" y="43116"/>
                </a:lnTo>
                <a:lnTo>
                  <a:pt x="11555" y="40002"/>
                </a:lnTo>
                <a:lnTo>
                  <a:pt x="10095" y="35963"/>
                </a:lnTo>
                <a:lnTo>
                  <a:pt x="9281" y="31355"/>
                </a:lnTo>
                <a:lnTo>
                  <a:pt x="9281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08" y="12927"/>
                </a:lnTo>
                <a:lnTo>
                  <a:pt x="15466" y="9079"/>
                </a:lnTo>
                <a:lnTo>
                  <a:pt x="18821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77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64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949746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975698" y="2133216"/>
            <a:ext cx="44931" cy="53657"/>
          </a:xfrm>
          <a:custGeom>
            <a:avLst/>
            <a:gdLst/>
            <a:ahLst/>
            <a:cxnLst/>
            <a:rect l="l" t="t" r="r" b="b"/>
            <a:pathLst>
              <a:path w="44931" h="53657">
                <a:moveTo>
                  <a:pt x="44524" y="16941"/>
                </a:moveTo>
                <a:lnTo>
                  <a:pt x="43714" y="14133"/>
                </a:lnTo>
                <a:lnTo>
                  <a:pt x="42900" y="11328"/>
                </a:lnTo>
                <a:lnTo>
                  <a:pt x="39891" y="6807"/>
                </a:lnTo>
                <a:lnTo>
                  <a:pt x="35928" y="3070"/>
                </a:lnTo>
                <a:lnTo>
                  <a:pt x="33234" y="1838"/>
                </a:lnTo>
                <a:lnTo>
                  <a:pt x="30542" y="622"/>
                </a:lnTo>
                <a:lnTo>
                  <a:pt x="27280" y="0"/>
                </a:lnTo>
                <a:lnTo>
                  <a:pt x="27316" y="6997"/>
                </a:lnTo>
                <a:lnTo>
                  <a:pt x="30581" y="8329"/>
                </a:lnTo>
                <a:lnTo>
                  <a:pt x="32777" y="11008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0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1"/>
                </a:lnTo>
                <a:lnTo>
                  <a:pt x="2627" y="42011"/>
                </a:lnTo>
                <a:lnTo>
                  <a:pt x="4179" y="44780"/>
                </a:lnTo>
                <a:lnTo>
                  <a:pt x="8304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4"/>
                </a:lnTo>
                <a:lnTo>
                  <a:pt x="42076" y="42886"/>
                </a:lnTo>
                <a:lnTo>
                  <a:pt x="39458" y="43267"/>
                </a:lnTo>
                <a:lnTo>
                  <a:pt x="36193" y="44549"/>
                </a:lnTo>
                <a:lnTo>
                  <a:pt x="33285" y="45439"/>
                </a:lnTo>
                <a:lnTo>
                  <a:pt x="29653" y="46187"/>
                </a:lnTo>
                <a:lnTo>
                  <a:pt x="25261" y="46377"/>
                </a:lnTo>
                <a:lnTo>
                  <a:pt x="22312" y="46377"/>
                </a:lnTo>
                <a:lnTo>
                  <a:pt x="17795" y="45133"/>
                </a:lnTo>
                <a:lnTo>
                  <a:pt x="14097" y="43116"/>
                </a:lnTo>
                <a:lnTo>
                  <a:pt x="11555" y="40002"/>
                </a:lnTo>
                <a:lnTo>
                  <a:pt x="10097" y="35963"/>
                </a:lnTo>
                <a:lnTo>
                  <a:pt x="9283" y="31355"/>
                </a:lnTo>
                <a:lnTo>
                  <a:pt x="9283" y="28648"/>
                </a:lnTo>
                <a:lnTo>
                  <a:pt x="41440" y="28648"/>
                </a:lnTo>
                <a:lnTo>
                  <a:pt x="43865" y="27748"/>
                </a:lnTo>
                <a:lnTo>
                  <a:pt x="44931" y="24738"/>
                </a:lnTo>
                <a:lnTo>
                  <a:pt x="44931" y="19925"/>
                </a:lnTo>
                <a:lnTo>
                  <a:pt x="44524" y="16941"/>
                </a:lnTo>
                <a:close/>
              </a:path>
              <a:path w="44931" h="53657">
                <a:moveTo>
                  <a:pt x="9359" y="20091"/>
                </a:moveTo>
                <a:lnTo>
                  <a:pt x="10325" y="16357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5"/>
                </a:lnTo>
                <a:lnTo>
                  <a:pt x="22985" y="6997"/>
                </a:lnTo>
                <a:lnTo>
                  <a:pt x="27316" y="6997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2"/>
                </a:lnTo>
                <a:lnTo>
                  <a:pt x="13729" y="1864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035225" y="2133263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4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25"/>
                </a:lnTo>
                <a:lnTo>
                  <a:pt x="12790" y="12509"/>
                </a:lnTo>
                <a:lnTo>
                  <a:pt x="15076" y="9197"/>
                </a:lnTo>
                <a:lnTo>
                  <a:pt x="18388" y="7545"/>
                </a:lnTo>
                <a:lnTo>
                  <a:pt x="24778" y="7545"/>
                </a:lnTo>
                <a:lnTo>
                  <a:pt x="28144" y="8445"/>
                </a:lnTo>
                <a:lnTo>
                  <a:pt x="32078" y="10413"/>
                </a:lnTo>
                <a:lnTo>
                  <a:pt x="35471" y="12992"/>
                </a:lnTo>
                <a:lnTo>
                  <a:pt x="38314" y="10910"/>
                </a:lnTo>
                <a:lnTo>
                  <a:pt x="38289" y="8308"/>
                </a:lnTo>
                <a:lnTo>
                  <a:pt x="37478" y="5551"/>
                </a:lnTo>
                <a:lnTo>
                  <a:pt x="34645" y="3200"/>
                </a:lnTo>
                <a:lnTo>
                  <a:pt x="31370" y="1576"/>
                </a:lnTo>
                <a:lnTo>
                  <a:pt x="28792" y="726"/>
                </a:lnTo>
                <a:lnTo>
                  <a:pt x="25858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3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60" y="8714"/>
                </a:lnTo>
                <a:lnTo>
                  <a:pt x="2947" y="11544"/>
                </a:lnTo>
                <a:lnTo>
                  <a:pt x="1764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2" y="35369"/>
                </a:lnTo>
                <a:lnTo>
                  <a:pt x="1446" y="38609"/>
                </a:lnTo>
                <a:lnTo>
                  <a:pt x="2400" y="41849"/>
                </a:lnTo>
                <a:lnTo>
                  <a:pt x="3797" y="44578"/>
                </a:lnTo>
                <a:lnTo>
                  <a:pt x="5626" y="46799"/>
                </a:lnTo>
                <a:lnTo>
                  <a:pt x="9715" y="50712"/>
                </a:lnTo>
                <a:lnTo>
                  <a:pt x="12434" y="51879"/>
                </a:lnTo>
                <a:lnTo>
                  <a:pt x="15152" y="53035"/>
                </a:lnTo>
                <a:lnTo>
                  <a:pt x="18251" y="53606"/>
                </a:lnTo>
                <a:lnTo>
                  <a:pt x="23456" y="53606"/>
                </a:lnTo>
                <a:lnTo>
                  <a:pt x="26697" y="53113"/>
                </a:lnTo>
                <a:lnTo>
                  <a:pt x="29767" y="52376"/>
                </a:lnTo>
                <a:lnTo>
                  <a:pt x="32475" y="51320"/>
                </a:lnTo>
                <a:lnTo>
                  <a:pt x="35877" y="49377"/>
                </a:lnTo>
                <a:lnTo>
                  <a:pt x="38279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40" y="39664"/>
                </a:lnTo>
                <a:lnTo>
                  <a:pt x="33501" y="41950"/>
                </a:lnTo>
                <a:lnTo>
                  <a:pt x="29883" y="44221"/>
                </a:lnTo>
                <a:lnTo>
                  <a:pt x="26772" y="45532"/>
                </a:lnTo>
                <a:lnTo>
                  <a:pt x="22909" y="45849"/>
                </a:lnTo>
                <a:lnTo>
                  <a:pt x="18809" y="45467"/>
                </a:lnTo>
                <a:lnTo>
                  <a:pt x="15443" y="43905"/>
                </a:lnTo>
                <a:lnTo>
                  <a:pt x="12866" y="41122"/>
                </a:lnTo>
                <a:lnTo>
                  <a:pt x="10831" y="37555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082942" y="21209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4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2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78" y="20739"/>
                </a:lnTo>
                <a:lnTo>
                  <a:pt x="8625" y="20739"/>
                </a:lnTo>
                <a:lnTo>
                  <a:pt x="8625" y="52106"/>
                </a:lnTo>
                <a:lnTo>
                  <a:pt x="9410" y="56628"/>
                </a:lnTo>
                <a:lnTo>
                  <a:pt x="10770" y="60440"/>
                </a:lnTo>
                <a:lnTo>
                  <a:pt x="13096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79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43"/>
                </a:lnTo>
                <a:lnTo>
                  <a:pt x="27294" y="57772"/>
                </a:lnTo>
                <a:lnTo>
                  <a:pt x="24411" y="58179"/>
                </a:lnTo>
                <a:lnTo>
                  <a:pt x="21845" y="58179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131355" y="2133216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37" y="8459"/>
                </a:lnTo>
                <a:lnTo>
                  <a:pt x="22961" y="8675"/>
                </a:lnTo>
                <a:lnTo>
                  <a:pt x="25714" y="9460"/>
                </a:lnTo>
                <a:lnTo>
                  <a:pt x="28458" y="8178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78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70" y="52919"/>
                </a:lnTo>
                <a:lnTo>
                  <a:pt x="6094" y="52919"/>
                </a:lnTo>
                <a:lnTo>
                  <a:pt x="8964" y="51271"/>
                </a:lnTo>
                <a:lnTo>
                  <a:pt x="8964" y="19137"/>
                </a:lnTo>
                <a:lnTo>
                  <a:pt x="11376" y="15468"/>
                </a:lnTo>
                <a:lnTo>
                  <a:pt x="14490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173446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0"/>
                </a:lnTo>
                <a:lnTo>
                  <a:pt x="11073" y="5309"/>
                </a:lnTo>
                <a:lnTo>
                  <a:pt x="10680" y="185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200968" y="2133263"/>
            <a:ext cx="38520" cy="53606"/>
          </a:xfrm>
          <a:custGeom>
            <a:avLst/>
            <a:gdLst/>
            <a:ahLst/>
            <a:cxnLst/>
            <a:rect l="l" t="t" r="r" b="b"/>
            <a:pathLst>
              <a:path w="38520" h="53606">
                <a:moveTo>
                  <a:pt x="963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6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910"/>
                </a:lnTo>
                <a:lnTo>
                  <a:pt x="38279" y="8308"/>
                </a:lnTo>
                <a:lnTo>
                  <a:pt x="37464" y="5551"/>
                </a:lnTo>
                <a:lnTo>
                  <a:pt x="34646" y="3200"/>
                </a:lnTo>
                <a:lnTo>
                  <a:pt x="31358" y="1576"/>
                </a:lnTo>
                <a:lnTo>
                  <a:pt x="28778" y="726"/>
                </a:lnTo>
                <a:lnTo>
                  <a:pt x="25844" y="139"/>
                </a:lnTo>
                <a:lnTo>
                  <a:pt x="22783" y="0"/>
                </a:lnTo>
                <a:lnTo>
                  <a:pt x="19573" y="0"/>
                </a:lnTo>
                <a:lnTo>
                  <a:pt x="16574" y="535"/>
                </a:lnTo>
                <a:lnTo>
                  <a:pt x="13806" y="1601"/>
                </a:lnTo>
                <a:lnTo>
                  <a:pt x="11037" y="2666"/>
                </a:lnTo>
                <a:lnTo>
                  <a:pt x="8625" y="4305"/>
                </a:lnTo>
                <a:lnTo>
                  <a:pt x="4546" y="8714"/>
                </a:lnTo>
                <a:lnTo>
                  <a:pt x="2933" y="11544"/>
                </a:lnTo>
                <a:lnTo>
                  <a:pt x="1752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71" y="35369"/>
                </a:lnTo>
                <a:lnTo>
                  <a:pt x="1436" y="38609"/>
                </a:lnTo>
                <a:lnTo>
                  <a:pt x="2390" y="41849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2"/>
                </a:lnTo>
                <a:lnTo>
                  <a:pt x="12423" y="51879"/>
                </a:lnTo>
                <a:lnTo>
                  <a:pt x="15140" y="53035"/>
                </a:lnTo>
                <a:lnTo>
                  <a:pt x="18252" y="53606"/>
                </a:lnTo>
                <a:lnTo>
                  <a:pt x="23456" y="53606"/>
                </a:lnTo>
                <a:lnTo>
                  <a:pt x="26697" y="53113"/>
                </a:lnTo>
                <a:lnTo>
                  <a:pt x="29757" y="52376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32"/>
                </a:lnTo>
                <a:lnTo>
                  <a:pt x="38520" y="43789"/>
                </a:lnTo>
                <a:lnTo>
                  <a:pt x="38494" y="42443"/>
                </a:lnTo>
                <a:lnTo>
                  <a:pt x="36629" y="39664"/>
                </a:lnTo>
                <a:lnTo>
                  <a:pt x="33505" y="41950"/>
                </a:lnTo>
                <a:lnTo>
                  <a:pt x="29872" y="44221"/>
                </a:lnTo>
                <a:lnTo>
                  <a:pt x="26758" y="45532"/>
                </a:lnTo>
                <a:lnTo>
                  <a:pt x="22899" y="45849"/>
                </a:lnTo>
                <a:lnTo>
                  <a:pt x="18798" y="45467"/>
                </a:lnTo>
                <a:lnTo>
                  <a:pt x="15433" y="43905"/>
                </a:lnTo>
                <a:lnTo>
                  <a:pt x="12854" y="41122"/>
                </a:lnTo>
                <a:lnTo>
                  <a:pt x="10821" y="37555"/>
                </a:lnTo>
                <a:lnTo>
                  <a:pt x="963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252506" y="2133212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69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5"/>
                </a:lnTo>
                <a:lnTo>
                  <a:pt x="18337" y="46659"/>
                </a:lnTo>
                <a:lnTo>
                  <a:pt x="15443" y="46659"/>
                </a:lnTo>
                <a:lnTo>
                  <a:pt x="11595" y="44413"/>
                </a:lnTo>
                <a:lnTo>
                  <a:pt x="9169" y="40895"/>
                </a:lnTo>
                <a:close/>
              </a:path>
              <a:path w="22870" h="53657">
                <a:moveTo>
                  <a:pt x="34555" y="52909"/>
                </a:moveTo>
                <a:lnTo>
                  <a:pt x="37223" y="52959"/>
                </a:lnTo>
                <a:lnTo>
                  <a:pt x="40106" y="51335"/>
                </a:lnTo>
                <a:lnTo>
                  <a:pt x="40106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8" y="1803"/>
                </a:lnTo>
                <a:lnTo>
                  <a:pt x="7213" y="2908"/>
                </a:lnTo>
                <a:lnTo>
                  <a:pt x="3502" y="5209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7"/>
                </a:lnTo>
                <a:lnTo>
                  <a:pt x="17815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00" y="12332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50"/>
                </a:lnTo>
                <a:lnTo>
                  <a:pt x="4417" y="27928"/>
                </a:lnTo>
                <a:lnTo>
                  <a:pt x="1687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3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69" y="40895"/>
                </a:lnTo>
                <a:lnTo>
                  <a:pt x="9169" y="38354"/>
                </a:lnTo>
                <a:lnTo>
                  <a:pt x="10017" y="34429"/>
                </a:lnTo>
                <a:lnTo>
                  <a:pt x="12646" y="31496"/>
                </a:lnTo>
                <a:lnTo>
                  <a:pt x="15339" y="30063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0" y="46065"/>
                </a:lnTo>
                <a:lnTo>
                  <a:pt x="19860" y="53657"/>
                </a:lnTo>
                <a:lnTo>
                  <a:pt x="22644" y="53035"/>
                </a:lnTo>
                <a:lnTo>
                  <a:pt x="25260" y="51767"/>
                </a:lnTo>
                <a:lnTo>
                  <a:pt x="27889" y="50496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313605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191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369870" y="2133263"/>
            <a:ext cx="38534" cy="53606"/>
          </a:xfrm>
          <a:custGeom>
            <a:avLst/>
            <a:gdLst/>
            <a:ahLst/>
            <a:cxnLst/>
            <a:rect l="l" t="t" r="r" b="b"/>
            <a:pathLst>
              <a:path w="38534" h="53606">
                <a:moveTo>
                  <a:pt x="9640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25"/>
                </a:lnTo>
                <a:lnTo>
                  <a:pt x="12790" y="12509"/>
                </a:lnTo>
                <a:lnTo>
                  <a:pt x="15076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44" y="8445"/>
                </a:lnTo>
                <a:lnTo>
                  <a:pt x="32068" y="10413"/>
                </a:lnTo>
                <a:lnTo>
                  <a:pt x="35459" y="12992"/>
                </a:lnTo>
                <a:lnTo>
                  <a:pt x="38318" y="10910"/>
                </a:lnTo>
                <a:lnTo>
                  <a:pt x="38293" y="8308"/>
                </a:lnTo>
                <a:lnTo>
                  <a:pt x="37478" y="5551"/>
                </a:lnTo>
                <a:lnTo>
                  <a:pt x="34646" y="3200"/>
                </a:lnTo>
                <a:lnTo>
                  <a:pt x="31370" y="1576"/>
                </a:lnTo>
                <a:lnTo>
                  <a:pt x="28792" y="726"/>
                </a:lnTo>
                <a:lnTo>
                  <a:pt x="25858" y="139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5"/>
                </a:lnTo>
                <a:lnTo>
                  <a:pt x="13820" y="1601"/>
                </a:lnTo>
                <a:lnTo>
                  <a:pt x="11051" y="2666"/>
                </a:lnTo>
                <a:lnTo>
                  <a:pt x="8635" y="4305"/>
                </a:lnTo>
                <a:lnTo>
                  <a:pt x="4560" y="8714"/>
                </a:lnTo>
                <a:lnTo>
                  <a:pt x="2948" y="11544"/>
                </a:lnTo>
                <a:lnTo>
                  <a:pt x="1767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2" y="35369"/>
                </a:lnTo>
                <a:lnTo>
                  <a:pt x="1450" y="38609"/>
                </a:lnTo>
                <a:lnTo>
                  <a:pt x="2401" y="41849"/>
                </a:lnTo>
                <a:lnTo>
                  <a:pt x="3797" y="44578"/>
                </a:lnTo>
                <a:lnTo>
                  <a:pt x="5626" y="46799"/>
                </a:lnTo>
                <a:lnTo>
                  <a:pt x="9716" y="50712"/>
                </a:lnTo>
                <a:lnTo>
                  <a:pt x="12434" y="51879"/>
                </a:lnTo>
                <a:lnTo>
                  <a:pt x="15140" y="53035"/>
                </a:lnTo>
                <a:lnTo>
                  <a:pt x="18252" y="53606"/>
                </a:lnTo>
                <a:lnTo>
                  <a:pt x="23456" y="53606"/>
                </a:lnTo>
                <a:lnTo>
                  <a:pt x="26697" y="53113"/>
                </a:lnTo>
                <a:lnTo>
                  <a:pt x="29771" y="52376"/>
                </a:lnTo>
                <a:lnTo>
                  <a:pt x="32475" y="51320"/>
                </a:lnTo>
                <a:lnTo>
                  <a:pt x="35877" y="49377"/>
                </a:lnTo>
                <a:lnTo>
                  <a:pt x="38279" y="46532"/>
                </a:lnTo>
                <a:lnTo>
                  <a:pt x="38534" y="43789"/>
                </a:lnTo>
                <a:lnTo>
                  <a:pt x="38508" y="42443"/>
                </a:lnTo>
                <a:lnTo>
                  <a:pt x="36629" y="39664"/>
                </a:lnTo>
                <a:lnTo>
                  <a:pt x="33505" y="41950"/>
                </a:lnTo>
                <a:lnTo>
                  <a:pt x="29883" y="44221"/>
                </a:lnTo>
                <a:lnTo>
                  <a:pt x="26772" y="45532"/>
                </a:lnTo>
                <a:lnTo>
                  <a:pt x="22913" y="45849"/>
                </a:lnTo>
                <a:lnTo>
                  <a:pt x="18809" y="45467"/>
                </a:lnTo>
                <a:lnTo>
                  <a:pt x="15444" y="43905"/>
                </a:lnTo>
                <a:lnTo>
                  <a:pt x="12866" y="41122"/>
                </a:lnTo>
                <a:lnTo>
                  <a:pt x="10835" y="37555"/>
                </a:lnTo>
                <a:lnTo>
                  <a:pt x="9640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421317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4"/>
                </a:moveTo>
                <a:lnTo>
                  <a:pt x="9575" y="21351"/>
                </a:lnTo>
                <a:lnTo>
                  <a:pt x="10173" y="18986"/>
                </a:lnTo>
                <a:lnTo>
                  <a:pt x="11696" y="14605"/>
                </a:lnTo>
                <a:lnTo>
                  <a:pt x="14173" y="11163"/>
                </a:lnTo>
                <a:lnTo>
                  <a:pt x="17679" y="8891"/>
                </a:lnTo>
                <a:lnTo>
                  <a:pt x="21880" y="7495"/>
                </a:lnTo>
                <a:lnTo>
                  <a:pt x="27431" y="7495"/>
                </a:lnTo>
                <a:lnTo>
                  <a:pt x="31776" y="9032"/>
                </a:lnTo>
                <a:lnTo>
                  <a:pt x="35243" y="11455"/>
                </a:lnTo>
                <a:lnTo>
                  <a:pt x="37504" y="15011"/>
                </a:lnTo>
                <a:lnTo>
                  <a:pt x="38811" y="19418"/>
                </a:lnTo>
                <a:lnTo>
                  <a:pt x="39549" y="24270"/>
                </a:lnTo>
                <a:lnTo>
                  <a:pt x="39549" y="29731"/>
                </a:lnTo>
                <a:lnTo>
                  <a:pt x="39254" y="32324"/>
                </a:lnTo>
                <a:lnTo>
                  <a:pt x="38671" y="34671"/>
                </a:lnTo>
                <a:lnTo>
                  <a:pt x="37882" y="50266"/>
                </a:lnTo>
                <a:lnTo>
                  <a:pt x="40488" y="48376"/>
                </a:lnTo>
                <a:lnTo>
                  <a:pt x="44639" y="43538"/>
                </a:lnTo>
                <a:lnTo>
                  <a:pt x="46202" y="40655"/>
                </a:lnTo>
                <a:lnTo>
                  <a:pt x="47256" y="37299"/>
                </a:lnTo>
                <a:lnTo>
                  <a:pt x="48296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7"/>
                </a:lnTo>
                <a:lnTo>
                  <a:pt x="38379" y="2973"/>
                </a:lnTo>
                <a:lnTo>
                  <a:pt x="35394" y="1778"/>
                </a:lnTo>
                <a:lnTo>
                  <a:pt x="32410" y="596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82" y="3355"/>
                </a:lnTo>
                <a:lnTo>
                  <a:pt x="8294" y="5219"/>
                </a:lnTo>
                <a:lnTo>
                  <a:pt x="4128" y="10072"/>
                </a:lnTo>
                <a:lnTo>
                  <a:pt x="2566" y="12956"/>
                </a:lnTo>
                <a:lnTo>
                  <a:pt x="1536" y="16308"/>
                </a:lnTo>
                <a:lnTo>
                  <a:pt x="507" y="19648"/>
                </a:lnTo>
                <a:lnTo>
                  <a:pt x="0" y="23317"/>
                </a:lnTo>
                <a:lnTo>
                  <a:pt x="0" y="31409"/>
                </a:lnTo>
                <a:lnTo>
                  <a:pt x="482" y="35104"/>
                </a:lnTo>
                <a:lnTo>
                  <a:pt x="1461" y="38354"/>
                </a:lnTo>
                <a:lnTo>
                  <a:pt x="2437" y="41619"/>
                </a:lnTo>
                <a:lnTo>
                  <a:pt x="3924" y="44387"/>
                </a:lnTo>
                <a:lnTo>
                  <a:pt x="5908" y="46659"/>
                </a:lnTo>
                <a:lnTo>
                  <a:pt x="10389" y="50673"/>
                </a:lnTo>
                <a:lnTo>
                  <a:pt x="10007" y="34229"/>
                </a:lnTo>
                <a:lnTo>
                  <a:pt x="9269" y="29364"/>
                </a:lnTo>
                <a:lnTo>
                  <a:pt x="9269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2" y="46126"/>
                </a:lnTo>
                <a:lnTo>
                  <a:pt x="17092" y="44578"/>
                </a:lnTo>
                <a:lnTo>
                  <a:pt x="13625" y="42152"/>
                </a:lnTo>
                <a:lnTo>
                  <a:pt x="11328" y="38646"/>
                </a:lnTo>
                <a:lnTo>
                  <a:pt x="10007" y="34229"/>
                </a:lnTo>
                <a:lnTo>
                  <a:pt x="10389" y="50673"/>
                </a:lnTo>
                <a:lnTo>
                  <a:pt x="13374" y="51868"/>
                </a:lnTo>
                <a:lnTo>
                  <a:pt x="16357" y="53074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84"/>
                </a:lnTo>
                <a:lnTo>
                  <a:pt x="34747" y="51628"/>
                </a:lnTo>
                <a:lnTo>
                  <a:pt x="37882" y="50266"/>
                </a:lnTo>
                <a:lnTo>
                  <a:pt x="38671" y="34671"/>
                </a:lnTo>
                <a:lnTo>
                  <a:pt x="37172" y="39042"/>
                </a:lnTo>
                <a:lnTo>
                  <a:pt x="34696" y="42458"/>
                </a:lnTo>
                <a:lnTo>
                  <a:pt x="31164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488230" y="21332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7"/>
                </a:lnTo>
                <a:lnTo>
                  <a:pt x="41760" y="15022"/>
                </a:lnTo>
                <a:lnTo>
                  <a:pt x="40551" y="10083"/>
                </a:lnTo>
                <a:lnTo>
                  <a:pt x="38204" y="6069"/>
                </a:lnTo>
                <a:lnTo>
                  <a:pt x="35029" y="2757"/>
                </a:lnTo>
                <a:lnTo>
                  <a:pt x="30571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888"/>
                </a:lnTo>
                <a:lnTo>
                  <a:pt x="8089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5" y="14057"/>
                </a:lnTo>
                <a:lnTo>
                  <a:pt x="13756" y="11736"/>
                </a:lnTo>
                <a:lnTo>
                  <a:pt x="18252" y="8561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544585" y="21209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45" y="56743"/>
                </a:lnTo>
                <a:lnTo>
                  <a:pt x="27291" y="57772"/>
                </a:lnTo>
                <a:lnTo>
                  <a:pt x="24422" y="58179"/>
                </a:lnTo>
                <a:lnTo>
                  <a:pt x="21841" y="58179"/>
                </a:lnTo>
                <a:lnTo>
                  <a:pt x="20065" y="57326"/>
                </a:lnTo>
                <a:lnTo>
                  <a:pt x="1808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4"/>
                </a:lnTo>
                <a:lnTo>
                  <a:pt x="16383" y="64832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593005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30" y="8459"/>
                </a:lnTo>
                <a:lnTo>
                  <a:pt x="22950" y="8675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87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92" y="9550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9137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632871" y="2133212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1" y="40895"/>
                </a:moveTo>
                <a:lnTo>
                  <a:pt x="9956" y="52656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5"/>
                </a:lnTo>
                <a:lnTo>
                  <a:pt x="18341" y="46659"/>
                </a:lnTo>
                <a:lnTo>
                  <a:pt x="15443" y="46659"/>
                </a:lnTo>
                <a:lnTo>
                  <a:pt x="11584" y="44413"/>
                </a:lnTo>
                <a:lnTo>
                  <a:pt x="9171" y="40895"/>
                </a:lnTo>
                <a:close/>
              </a:path>
              <a:path w="22873" h="53657">
                <a:moveTo>
                  <a:pt x="34559" y="52909"/>
                </a:moveTo>
                <a:lnTo>
                  <a:pt x="37223" y="52959"/>
                </a:lnTo>
                <a:lnTo>
                  <a:pt x="40107" y="51335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7" y="0"/>
                </a:lnTo>
                <a:lnTo>
                  <a:pt x="20843" y="0"/>
                </a:lnTo>
                <a:lnTo>
                  <a:pt x="17096" y="180"/>
                </a:lnTo>
                <a:lnTo>
                  <a:pt x="13413" y="853"/>
                </a:lnTo>
                <a:lnTo>
                  <a:pt x="10148" y="1803"/>
                </a:lnTo>
                <a:lnTo>
                  <a:pt x="7213" y="2908"/>
                </a:lnTo>
                <a:lnTo>
                  <a:pt x="3506" y="5209"/>
                </a:lnTo>
                <a:lnTo>
                  <a:pt x="2390" y="7937"/>
                </a:lnTo>
                <a:lnTo>
                  <a:pt x="2682" y="11163"/>
                </a:lnTo>
                <a:lnTo>
                  <a:pt x="5274" y="12052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7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03" y="12332"/>
                </a:lnTo>
                <a:lnTo>
                  <a:pt x="31003" y="15227"/>
                </a:lnTo>
                <a:lnTo>
                  <a:pt x="31205" y="18770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10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50"/>
                </a:lnTo>
                <a:lnTo>
                  <a:pt x="4420" y="27928"/>
                </a:lnTo>
                <a:lnTo>
                  <a:pt x="1691" y="31625"/>
                </a:lnTo>
                <a:lnTo>
                  <a:pt x="0" y="36042"/>
                </a:lnTo>
                <a:lnTo>
                  <a:pt x="0" y="41148"/>
                </a:lnTo>
                <a:lnTo>
                  <a:pt x="1220" y="45100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6"/>
                </a:lnTo>
                <a:lnTo>
                  <a:pt x="9171" y="40895"/>
                </a:lnTo>
                <a:lnTo>
                  <a:pt x="9171" y="38354"/>
                </a:lnTo>
                <a:lnTo>
                  <a:pt x="10021" y="34429"/>
                </a:lnTo>
                <a:lnTo>
                  <a:pt x="12650" y="31496"/>
                </a:lnTo>
                <a:lnTo>
                  <a:pt x="15342" y="30063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5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1" y="51767"/>
                </a:lnTo>
                <a:lnTo>
                  <a:pt x="27877" y="50496"/>
                </a:lnTo>
                <a:lnTo>
                  <a:pt x="32400" y="46443"/>
                </a:lnTo>
                <a:lnTo>
                  <a:pt x="32400" y="51335"/>
                </a:lnTo>
                <a:lnTo>
                  <a:pt x="34559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690547" y="2133263"/>
            <a:ext cx="38530" cy="53606"/>
          </a:xfrm>
          <a:custGeom>
            <a:avLst/>
            <a:gdLst/>
            <a:ahLst/>
            <a:cxnLst/>
            <a:rect l="l" t="t" r="r" b="b"/>
            <a:pathLst>
              <a:path w="38530" h="53606">
                <a:moveTo>
                  <a:pt x="9636" y="32816"/>
                </a:moveTo>
                <a:lnTo>
                  <a:pt x="9334" y="30063"/>
                </a:lnTo>
                <a:lnTo>
                  <a:pt x="9334" y="20627"/>
                </a:lnTo>
                <a:lnTo>
                  <a:pt x="10490" y="15825"/>
                </a:lnTo>
                <a:lnTo>
                  <a:pt x="12786" y="12509"/>
                </a:lnTo>
                <a:lnTo>
                  <a:pt x="15072" y="9197"/>
                </a:lnTo>
                <a:lnTo>
                  <a:pt x="18378" y="7545"/>
                </a:lnTo>
                <a:lnTo>
                  <a:pt x="24778" y="7545"/>
                </a:lnTo>
                <a:lnTo>
                  <a:pt x="28140" y="8445"/>
                </a:lnTo>
                <a:lnTo>
                  <a:pt x="32064" y="10413"/>
                </a:lnTo>
                <a:lnTo>
                  <a:pt x="35455" y="12992"/>
                </a:lnTo>
                <a:lnTo>
                  <a:pt x="38314" y="10910"/>
                </a:lnTo>
                <a:lnTo>
                  <a:pt x="38289" y="8308"/>
                </a:lnTo>
                <a:lnTo>
                  <a:pt x="37475" y="5551"/>
                </a:lnTo>
                <a:lnTo>
                  <a:pt x="34645" y="3200"/>
                </a:lnTo>
                <a:lnTo>
                  <a:pt x="31366" y="1576"/>
                </a:lnTo>
                <a:lnTo>
                  <a:pt x="28788" y="726"/>
                </a:lnTo>
                <a:lnTo>
                  <a:pt x="25854" y="139"/>
                </a:lnTo>
                <a:lnTo>
                  <a:pt x="22795" y="0"/>
                </a:lnTo>
                <a:lnTo>
                  <a:pt x="19569" y="0"/>
                </a:lnTo>
                <a:lnTo>
                  <a:pt x="16573" y="535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4"/>
                </a:lnTo>
                <a:lnTo>
                  <a:pt x="2943" y="11544"/>
                </a:lnTo>
                <a:lnTo>
                  <a:pt x="1764" y="15001"/>
                </a:lnTo>
                <a:lnTo>
                  <a:pt x="59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2" y="35369"/>
                </a:lnTo>
                <a:lnTo>
                  <a:pt x="1446" y="38609"/>
                </a:lnTo>
                <a:lnTo>
                  <a:pt x="2400" y="41849"/>
                </a:lnTo>
                <a:lnTo>
                  <a:pt x="3797" y="44578"/>
                </a:lnTo>
                <a:lnTo>
                  <a:pt x="5626" y="46799"/>
                </a:lnTo>
                <a:lnTo>
                  <a:pt x="9715" y="50712"/>
                </a:lnTo>
                <a:lnTo>
                  <a:pt x="12434" y="51879"/>
                </a:lnTo>
                <a:lnTo>
                  <a:pt x="15137" y="53035"/>
                </a:lnTo>
                <a:lnTo>
                  <a:pt x="18247" y="53606"/>
                </a:lnTo>
                <a:lnTo>
                  <a:pt x="23456" y="53606"/>
                </a:lnTo>
                <a:lnTo>
                  <a:pt x="26694" y="53113"/>
                </a:lnTo>
                <a:lnTo>
                  <a:pt x="29767" y="52376"/>
                </a:lnTo>
                <a:lnTo>
                  <a:pt x="32471" y="51320"/>
                </a:lnTo>
                <a:lnTo>
                  <a:pt x="35877" y="49377"/>
                </a:lnTo>
                <a:lnTo>
                  <a:pt x="38277" y="46532"/>
                </a:lnTo>
                <a:lnTo>
                  <a:pt x="38530" y="43789"/>
                </a:lnTo>
                <a:lnTo>
                  <a:pt x="38505" y="42443"/>
                </a:lnTo>
                <a:lnTo>
                  <a:pt x="36625" y="39664"/>
                </a:lnTo>
                <a:lnTo>
                  <a:pt x="33501" y="41950"/>
                </a:lnTo>
                <a:lnTo>
                  <a:pt x="29883" y="44221"/>
                </a:lnTo>
                <a:lnTo>
                  <a:pt x="26769" y="45532"/>
                </a:lnTo>
                <a:lnTo>
                  <a:pt x="22909" y="45849"/>
                </a:lnTo>
                <a:lnTo>
                  <a:pt x="18806" y="45467"/>
                </a:lnTo>
                <a:lnTo>
                  <a:pt x="15443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738899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83"/>
                </a:moveTo>
                <a:lnTo>
                  <a:pt x="31902" y="59320"/>
                </a:lnTo>
                <a:lnTo>
                  <a:pt x="30034" y="56743"/>
                </a:lnTo>
                <a:lnTo>
                  <a:pt x="27291" y="57772"/>
                </a:lnTo>
                <a:lnTo>
                  <a:pt x="24408" y="58179"/>
                </a:lnTo>
                <a:lnTo>
                  <a:pt x="21844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8" y="990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6"/>
                </a:lnTo>
                <a:lnTo>
                  <a:pt x="9410" y="56628"/>
                </a:lnTo>
                <a:lnTo>
                  <a:pt x="10767" y="60440"/>
                </a:lnTo>
                <a:lnTo>
                  <a:pt x="13092" y="63144"/>
                </a:lnTo>
                <a:lnTo>
                  <a:pt x="16383" y="64832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79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783895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4" y="11163"/>
                </a:lnTo>
                <a:lnTo>
                  <a:pt x="17675" y="8891"/>
                </a:lnTo>
                <a:lnTo>
                  <a:pt x="21894" y="7495"/>
                </a:lnTo>
                <a:lnTo>
                  <a:pt x="27431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56" y="37299"/>
                </a:lnTo>
                <a:lnTo>
                  <a:pt x="48308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61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2" y="2009"/>
                </a:lnTo>
                <a:lnTo>
                  <a:pt x="10897" y="3355"/>
                </a:lnTo>
                <a:lnTo>
                  <a:pt x="8290" y="5219"/>
                </a:lnTo>
                <a:lnTo>
                  <a:pt x="4126" y="10072"/>
                </a:lnTo>
                <a:lnTo>
                  <a:pt x="2578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57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4" y="29364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25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0" y="51868"/>
                </a:lnTo>
                <a:lnTo>
                  <a:pt x="16355" y="53074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850808" y="2133216"/>
            <a:ext cx="28521" cy="52919"/>
          </a:xfrm>
          <a:custGeom>
            <a:avLst/>
            <a:gdLst/>
            <a:ahLst/>
            <a:cxnLst/>
            <a:rect l="l" t="t" r="r" b="b"/>
            <a:pathLst>
              <a:path w="28521" h="52919">
                <a:moveTo>
                  <a:pt x="17308" y="9359"/>
                </a:moveTo>
                <a:lnTo>
                  <a:pt x="19936" y="8459"/>
                </a:lnTo>
                <a:lnTo>
                  <a:pt x="22960" y="8675"/>
                </a:lnTo>
                <a:lnTo>
                  <a:pt x="25717" y="9460"/>
                </a:lnTo>
                <a:lnTo>
                  <a:pt x="28460" y="8178"/>
                </a:lnTo>
                <a:lnTo>
                  <a:pt x="28521" y="3657"/>
                </a:lnTo>
                <a:lnTo>
                  <a:pt x="26149" y="673"/>
                </a:lnTo>
                <a:lnTo>
                  <a:pt x="23035" y="74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45"/>
                </a:lnTo>
                <a:lnTo>
                  <a:pt x="5535" y="773"/>
                </a:lnTo>
                <a:lnTo>
                  <a:pt x="257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9137"/>
                </a:lnTo>
                <a:lnTo>
                  <a:pt x="11379" y="15468"/>
                </a:lnTo>
                <a:lnTo>
                  <a:pt x="14489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888183" y="2173687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5"/>
                </a:moveTo>
                <a:lnTo>
                  <a:pt x="17640" y="3416"/>
                </a:lnTo>
                <a:lnTo>
                  <a:pt x="16001" y="471"/>
                </a:lnTo>
                <a:lnTo>
                  <a:pt x="13384" y="0"/>
                </a:lnTo>
                <a:lnTo>
                  <a:pt x="10756" y="53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43"/>
                </a:lnTo>
                <a:lnTo>
                  <a:pt x="0" y="26264"/>
                </a:lnTo>
                <a:lnTo>
                  <a:pt x="1422" y="27863"/>
                </a:lnTo>
                <a:lnTo>
                  <a:pt x="4265" y="27812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23"/>
                </a:lnTo>
                <a:lnTo>
                  <a:pt x="16930" y="10148"/>
                </a:lnTo>
                <a:lnTo>
                  <a:pt x="17473" y="7480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955143" y="2113845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24"/>
                </a:moveTo>
                <a:lnTo>
                  <a:pt x="378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74" y="5309"/>
                </a:lnTo>
                <a:lnTo>
                  <a:pt x="10678" y="1852"/>
                </a:lnTo>
                <a:lnTo>
                  <a:pt x="7682" y="0"/>
                </a:lnTo>
                <a:lnTo>
                  <a:pt x="3453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74" h="72287">
                <a:moveTo>
                  <a:pt x="1267" y="71372"/>
                </a:moveTo>
                <a:lnTo>
                  <a:pt x="3935" y="72287"/>
                </a:lnTo>
                <a:lnTo>
                  <a:pt x="7175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5" y="20156"/>
                </a:lnTo>
                <a:lnTo>
                  <a:pt x="3935" y="20156"/>
                </a:lnTo>
                <a:lnTo>
                  <a:pt x="1076" y="21804"/>
                </a:lnTo>
                <a:lnTo>
                  <a:pt x="1076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982157" y="2133216"/>
            <a:ext cx="34568" cy="53657"/>
          </a:xfrm>
          <a:custGeom>
            <a:avLst/>
            <a:gdLst/>
            <a:ahLst/>
            <a:cxnLst/>
            <a:rect l="l" t="t" r="r" b="b"/>
            <a:pathLst>
              <a:path w="34568" h="53657">
                <a:moveTo>
                  <a:pt x="21600" y="111"/>
                </a:moveTo>
                <a:lnTo>
                  <a:pt x="16038" y="0"/>
                </a:lnTo>
                <a:lnTo>
                  <a:pt x="13435" y="392"/>
                </a:lnTo>
                <a:lnTo>
                  <a:pt x="8990" y="1979"/>
                </a:lnTo>
                <a:lnTo>
                  <a:pt x="5648" y="4366"/>
                </a:lnTo>
                <a:lnTo>
                  <a:pt x="3060" y="7213"/>
                </a:lnTo>
                <a:lnTo>
                  <a:pt x="1573" y="10716"/>
                </a:lnTo>
                <a:lnTo>
                  <a:pt x="1206" y="14475"/>
                </a:lnTo>
                <a:lnTo>
                  <a:pt x="1548" y="18514"/>
                </a:lnTo>
                <a:lnTo>
                  <a:pt x="2960" y="21628"/>
                </a:lnTo>
                <a:lnTo>
                  <a:pt x="6210" y="25206"/>
                </a:lnTo>
                <a:lnTo>
                  <a:pt x="8990" y="26935"/>
                </a:lnTo>
                <a:lnTo>
                  <a:pt x="11949" y="28407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88"/>
                </a:lnTo>
                <a:lnTo>
                  <a:pt x="23962" y="34264"/>
                </a:lnTo>
                <a:lnTo>
                  <a:pt x="25730" y="37298"/>
                </a:lnTo>
                <a:lnTo>
                  <a:pt x="25488" y="41173"/>
                </a:lnTo>
                <a:lnTo>
                  <a:pt x="22910" y="44574"/>
                </a:lnTo>
                <a:lnTo>
                  <a:pt x="19710" y="46010"/>
                </a:lnTo>
                <a:lnTo>
                  <a:pt x="17104" y="46493"/>
                </a:lnTo>
                <a:lnTo>
                  <a:pt x="13550" y="46493"/>
                </a:lnTo>
                <a:lnTo>
                  <a:pt x="10210" y="45755"/>
                </a:lnTo>
                <a:lnTo>
                  <a:pt x="6160" y="44156"/>
                </a:lnTo>
                <a:lnTo>
                  <a:pt x="3288" y="42555"/>
                </a:lnTo>
                <a:lnTo>
                  <a:pt x="278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6" y="50925"/>
                </a:lnTo>
                <a:lnTo>
                  <a:pt x="6221" y="52221"/>
                </a:lnTo>
                <a:lnTo>
                  <a:pt x="8874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4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60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2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28"/>
                </a:lnTo>
                <a:lnTo>
                  <a:pt x="28232" y="26629"/>
                </a:lnTo>
                <a:lnTo>
                  <a:pt x="25233" y="25120"/>
                </a:lnTo>
                <a:lnTo>
                  <a:pt x="22172" y="23809"/>
                </a:lnTo>
                <a:lnTo>
                  <a:pt x="19123" y="22603"/>
                </a:lnTo>
                <a:lnTo>
                  <a:pt x="16154" y="21449"/>
                </a:lnTo>
                <a:lnTo>
                  <a:pt x="12520" y="19342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3"/>
                </a:lnTo>
                <a:lnTo>
                  <a:pt x="12762" y="8290"/>
                </a:lnTo>
                <a:lnTo>
                  <a:pt x="16038" y="7109"/>
                </a:lnTo>
                <a:lnTo>
                  <a:pt x="18882" y="6944"/>
                </a:lnTo>
                <a:lnTo>
                  <a:pt x="22098" y="7134"/>
                </a:lnTo>
                <a:lnTo>
                  <a:pt x="25881" y="8355"/>
                </a:lnTo>
                <a:lnTo>
                  <a:pt x="29260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3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063093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80" y="8891"/>
                </a:lnTo>
                <a:lnTo>
                  <a:pt x="3376" y="10731"/>
                </a:lnTo>
                <a:lnTo>
                  <a:pt x="7607" y="10731"/>
                </a:lnTo>
                <a:lnTo>
                  <a:pt x="10666" y="8840"/>
                </a:lnTo>
                <a:lnTo>
                  <a:pt x="11073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1" y="0"/>
                </a:lnTo>
                <a:lnTo>
                  <a:pt x="392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267" y="71372"/>
                </a:moveTo>
                <a:lnTo>
                  <a:pt x="3934" y="72287"/>
                </a:lnTo>
                <a:lnTo>
                  <a:pt x="7174" y="72287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4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267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094010" y="2133212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08" y="22683"/>
                </a:moveTo>
                <a:lnTo>
                  <a:pt x="33108" y="51271"/>
                </a:lnTo>
                <a:lnTo>
                  <a:pt x="33324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71"/>
                </a:lnTo>
                <a:lnTo>
                  <a:pt x="42062" y="18007"/>
                </a:lnTo>
                <a:lnTo>
                  <a:pt x="41760" y="15022"/>
                </a:lnTo>
                <a:lnTo>
                  <a:pt x="40565" y="10083"/>
                </a:lnTo>
                <a:lnTo>
                  <a:pt x="38202" y="6069"/>
                </a:lnTo>
                <a:lnTo>
                  <a:pt x="35041" y="2757"/>
                </a:lnTo>
                <a:lnTo>
                  <a:pt x="30581" y="547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5"/>
                </a:lnTo>
                <a:lnTo>
                  <a:pt x="13578" y="3567"/>
                </a:lnTo>
                <a:lnTo>
                  <a:pt x="10847" y="5828"/>
                </a:lnTo>
                <a:lnTo>
                  <a:pt x="8092" y="8888"/>
                </a:lnTo>
                <a:lnTo>
                  <a:pt x="8092" y="2145"/>
                </a:lnTo>
                <a:lnTo>
                  <a:pt x="5539" y="773"/>
                </a:lnTo>
                <a:lnTo>
                  <a:pt x="2580" y="773"/>
                </a:lnTo>
                <a:lnTo>
                  <a:pt x="0" y="2437"/>
                </a:lnTo>
                <a:lnTo>
                  <a:pt x="0" y="51271"/>
                </a:lnTo>
                <a:lnTo>
                  <a:pt x="320" y="52195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7"/>
                </a:lnTo>
                <a:lnTo>
                  <a:pt x="13769" y="11736"/>
                </a:lnTo>
                <a:lnTo>
                  <a:pt x="18252" y="8561"/>
                </a:lnTo>
                <a:lnTo>
                  <a:pt x="22748" y="7760"/>
                </a:lnTo>
                <a:lnTo>
                  <a:pt x="26009" y="8088"/>
                </a:lnTo>
                <a:lnTo>
                  <a:pt x="28652" y="9385"/>
                </a:lnTo>
                <a:lnTo>
                  <a:pt x="31395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150432" y="2133968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59"/>
                </a:moveTo>
                <a:lnTo>
                  <a:pt x="17143" y="50241"/>
                </a:lnTo>
                <a:lnTo>
                  <a:pt x="17993" y="51422"/>
                </a:lnTo>
                <a:lnTo>
                  <a:pt x="20560" y="52095"/>
                </a:lnTo>
                <a:lnTo>
                  <a:pt x="26709" y="52070"/>
                </a:lnTo>
                <a:lnTo>
                  <a:pt x="29397" y="50241"/>
                </a:lnTo>
                <a:lnTo>
                  <a:pt x="46062" y="3859"/>
                </a:lnTo>
                <a:lnTo>
                  <a:pt x="46494" y="1573"/>
                </a:lnTo>
                <a:lnTo>
                  <a:pt x="45961" y="468"/>
                </a:lnTo>
                <a:lnTo>
                  <a:pt x="43153" y="0"/>
                </a:lnTo>
                <a:lnTo>
                  <a:pt x="39952" y="90"/>
                </a:lnTo>
                <a:lnTo>
                  <a:pt x="37376" y="1738"/>
                </a:lnTo>
                <a:lnTo>
                  <a:pt x="23760" y="41997"/>
                </a:lnTo>
                <a:lnTo>
                  <a:pt x="23379" y="41997"/>
                </a:lnTo>
                <a:lnTo>
                  <a:pt x="9601" y="1738"/>
                </a:lnTo>
                <a:lnTo>
                  <a:pt x="8039" y="241"/>
                </a:lnTo>
                <a:lnTo>
                  <a:pt x="5447" y="0"/>
                </a:lnTo>
                <a:lnTo>
                  <a:pt x="2854" y="25"/>
                </a:lnTo>
                <a:lnTo>
                  <a:pt x="0" y="1296"/>
                </a:lnTo>
                <a:lnTo>
                  <a:pt x="533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208072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9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29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28" y="10072"/>
                </a:lnTo>
                <a:lnTo>
                  <a:pt x="2576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274992" y="2110287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298378" y="2133968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59"/>
                </a:moveTo>
                <a:lnTo>
                  <a:pt x="17146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22" y="52070"/>
                </a:lnTo>
                <a:lnTo>
                  <a:pt x="29411" y="50241"/>
                </a:lnTo>
                <a:lnTo>
                  <a:pt x="46076" y="3859"/>
                </a:lnTo>
                <a:lnTo>
                  <a:pt x="46508" y="1573"/>
                </a:lnTo>
                <a:lnTo>
                  <a:pt x="45975" y="468"/>
                </a:lnTo>
                <a:lnTo>
                  <a:pt x="43153" y="0"/>
                </a:lnTo>
                <a:lnTo>
                  <a:pt x="39966" y="90"/>
                </a:lnTo>
                <a:lnTo>
                  <a:pt x="37390" y="1738"/>
                </a:lnTo>
                <a:lnTo>
                  <a:pt x="23762" y="41997"/>
                </a:lnTo>
                <a:lnTo>
                  <a:pt x="23392" y="41997"/>
                </a:lnTo>
                <a:lnTo>
                  <a:pt x="9615" y="1738"/>
                </a:lnTo>
                <a:lnTo>
                  <a:pt x="8039" y="241"/>
                </a:lnTo>
                <a:lnTo>
                  <a:pt x="5450" y="0"/>
                </a:lnTo>
                <a:lnTo>
                  <a:pt x="2868" y="25"/>
                </a:lnTo>
                <a:lnTo>
                  <a:pt x="0" y="1296"/>
                </a:lnTo>
                <a:lnTo>
                  <a:pt x="547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356197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86" y="11328"/>
                </a:lnTo>
                <a:lnTo>
                  <a:pt x="39877" y="6807"/>
                </a:lnTo>
                <a:lnTo>
                  <a:pt x="35916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1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28"/>
                </a:lnTo>
                <a:lnTo>
                  <a:pt x="13715" y="1864"/>
                </a:lnTo>
                <a:lnTo>
                  <a:pt x="10833" y="3110"/>
                </a:lnTo>
                <a:lnTo>
                  <a:pt x="8355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4"/>
                </a:lnTo>
                <a:lnTo>
                  <a:pt x="42062" y="42886"/>
                </a:lnTo>
                <a:lnTo>
                  <a:pt x="39444" y="43267"/>
                </a:lnTo>
                <a:lnTo>
                  <a:pt x="36183" y="44549"/>
                </a:lnTo>
                <a:lnTo>
                  <a:pt x="33275" y="45439"/>
                </a:lnTo>
                <a:lnTo>
                  <a:pt x="29643" y="46187"/>
                </a:lnTo>
                <a:lnTo>
                  <a:pt x="25247" y="46377"/>
                </a:lnTo>
                <a:lnTo>
                  <a:pt x="22302" y="46377"/>
                </a:lnTo>
                <a:lnTo>
                  <a:pt x="17779" y="45133"/>
                </a:lnTo>
                <a:lnTo>
                  <a:pt x="14083" y="43116"/>
                </a:lnTo>
                <a:lnTo>
                  <a:pt x="11545" y="40002"/>
                </a:lnTo>
                <a:lnTo>
                  <a:pt x="10097" y="35963"/>
                </a:lnTo>
                <a:lnTo>
                  <a:pt x="9269" y="31355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10933" y="14528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5" y="1864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416685" y="2166904"/>
            <a:ext cx="13219" cy="75665"/>
          </a:xfrm>
          <a:custGeom>
            <a:avLst/>
            <a:gdLst/>
            <a:ahLst/>
            <a:cxnLst/>
            <a:rect l="l" t="t" r="r" b="b"/>
            <a:pathLst>
              <a:path w="13219" h="75665">
                <a:moveTo>
                  <a:pt x="13219" y="19278"/>
                </a:moveTo>
                <a:lnTo>
                  <a:pt x="12762" y="8089"/>
                </a:lnTo>
                <a:lnTo>
                  <a:pt x="10882" y="4446"/>
                </a:lnTo>
                <a:lnTo>
                  <a:pt x="9842" y="0"/>
                </a:lnTo>
                <a:lnTo>
                  <a:pt x="8153" y="16484"/>
                </a:lnTo>
                <a:lnTo>
                  <a:pt x="13219" y="19278"/>
                </a:lnTo>
                <a:close/>
              </a:path>
              <a:path w="13219" h="75665">
                <a:moveTo>
                  <a:pt x="36956" y="11123"/>
                </a:moveTo>
                <a:lnTo>
                  <a:pt x="37019" y="18122"/>
                </a:lnTo>
                <a:lnTo>
                  <a:pt x="39621" y="19227"/>
                </a:lnTo>
                <a:lnTo>
                  <a:pt x="42353" y="19227"/>
                </a:lnTo>
                <a:lnTo>
                  <a:pt x="44921" y="17575"/>
                </a:lnTo>
                <a:lnTo>
                  <a:pt x="44921" y="-54687"/>
                </a:lnTo>
                <a:lnTo>
                  <a:pt x="44676" y="-55421"/>
                </a:lnTo>
                <a:lnTo>
                  <a:pt x="42011" y="-56386"/>
                </a:lnTo>
                <a:lnTo>
                  <a:pt x="38785" y="-56386"/>
                </a:lnTo>
                <a:lnTo>
                  <a:pt x="35913" y="-54687"/>
                </a:lnTo>
                <a:lnTo>
                  <a:pt x="35913" y="-26315"/>
                </a:lnTo>
                <a:lnTo>
                  <a:pt x="31254" y="-30581"/>
                </a:lnTo>
                <a:lnTo>
                  <a:pt x="26517" y="-33069"/>
                </a:lnTo>
                <a:lnTo>
                  <a:pt x="23914" y="-33691"/>
                </a:lnTo>
                <a:lnTo>
                  <a:pt x="17614" y="-33691"/>
                </a:lnTo>
                <a:lnTo>
                  <a:pt x="14579" y="-33044"/>
                </a:lnTo>
                <a:lnTo>
                  <a:pt x="11962" y="-31776"/>
                </a:lnTo>
                <a:lnTo>
                  <a:pt x="9334" y="-30481"/>
                </a:lnTo>
                <a:lnTo>
                  <a:pt x="7134" y="-28652"/>
                </a:lnTo>
                <a:lnTo>
                  <a:pt x="3592" y="-23874"/>
                </a:lnTo>
                <a:lnTo>
                  <a:pt x="2260" y="-20994"/>
                </a:lnTo>
                <a:lnTo>
                  <a:pt x="1357" y="-17603"/>
                </a:lnTo>
                <a:lnTo>
                  <a:pt x="457" y="-14222"/>
                </a:lnTo>
                <a:lnTo>
                  <a:pt x="0" y="-10439"/>
                </a:lnTo>
                <a:lnTo>
                  <a:pt x="0" y="-2692"/>
                </a:lnTo>
                <a:lnTo>
                  <a:pt x="356" y="673"/>
                </a:lnTo>
                <a:lnTo>
                  <a:pt x="1079" y="3884"/>
                </a:lnTo>
                <a:lnTo>
                  <a:pt x="1803" y="7085"/>
                </a:lnTo>
                <a:lnTo>
                  <a:pt x="2959" y="9867"/>
                </a:lnTo>
                <a:lnTo>
                  <a:pt x="4521" y="12230"/>
                </a:lnTo>
                <a:lnTo>
                  <a:pt x="8153" y="16484"/>
                </a:lnTo>
                <a:lnTo>
                  <a:pt x="9842" y="0"/>
                </a:lnTo>
                <a:lnTo>
                  <a:pt x="9269" y="-4762"/>
                </a:lnTo>
                <a:lnTo>
                  <a:pt x="9269" y="-9536"/>
                </a:lnTo>
                <a:lnTo>
                  <a:pt x="9958" y="-14046"/>
                </a:lnTo>
                <a:lnTo>
                  <a:pt x="11123" y="-18301"/>
                </a:lnTo>
                <a:lnTo>
                  <a:pt x="13117" y="-21843"/>
                </a:lnTo>
                <a:lnTo>
                  <a:pt x="16001" y="-24371"/>
                </a:lnTo>
                <a:lnTo>
                  <a:pt x="19530" y="-25995"/>
                </a:lnTo>
                <a:lnTo>
                  <a:pt x="24267" y="-25995"/>
                </a:lnTo>
                <a:lnTo>
                  <a:pt x="28889" y="-23633"/>
                </a:lnTo>
                <a:lnTo>
                  <a:pt x="33491" y="-19759"/>
                </a:lnTo>
                <a:lnTo>
                  <a:pt x="35913" y="-16765"/>
                </a:lnTo>
                <a:lnTo>
                  <a:pt x="35913" y="2768"/>
                </a:lnTo>
                <a:lnTo>
                  <a:pt x="33169" y="6033"/>
                </a:lnTo>
                <a:lnTo>
                  <a:pt x="29425" y="9436"/>
                </a:lnTo>
                <a:lnTo>
                  <a:pt x="25984" y="11506"/>
                </a:lnTo>
                <a:lnTo>
                  <a:pt x="22628" y="12320"/>
                </a:lnTo>
                <a:lnTo>
                  <a:pt x="19072" y="12320"/>
                </a:lnTo>
                <a:lnTo>
                  <a:pt x="15570" y="10656"/>
                </a:lnTo>
                <a:lnTo>
                  <a:pt x="12762" y="8089"/>
                </a:lnTo>
                <a:lnTo>
                  <a:pt x="13219" y="19278"/>
                </a:lnTo>
                <a:lnTo>
                  <a:pt x="16278" y="19977"/>
                </a:lnTo>
                <a:lnTo>
                  <a:pt x="23150" y="19977"/>
                </a:lnTo>
                <a:lnTo>
                  <a:pt x="26175" y="19188"/>
                </a:lnTo>
                <a:lnTo>
                  <a:pt x="28943" y="17640"/>
                </a:lnTo>
                <a:lnTo>
                  <a:pt x="31711" y="16078"/>
                </a:lnTo>
                <a:lnTo>
                  <a:pt x="34376" y="13907"/>
                </a:lnTo>
                <a:lnTo>
                  <a:pt x="36956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511394" y="211384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92" y="8891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0"/>
                </a:lnTo>
                <a:lnTo>
                  <a:pt x="11073" y="5309"/>
                </a:lnTo>
                <a:lnTo>
                  <a:pt x="10680" y="185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24"/>
                </a:lnTo>
                <a:close/>
              </a:path>
              <a:path w="11073" h="72287">
                <a:moveTo>
                  <a:pt x="1407" y="71563"/>
                </a:moveTo>
                <a:lnTo>
                  <a:pt x="3948" y="72287"/>
                </a:lnTo>
                <a:lnTo>
                  <a:pt x="7189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9" y="20156"/>
                </a:lnTo>
                <a:lnTo>
                  <a:pt x="3948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542332" y="2133212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2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7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88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7"/>
                </a:lnTo>
                <a:lnTo>
                  <a:pt x="13751" y="11736"/>
                </a:lnTo>
                <a:lnTo>
                  <a:pt x="18248" y="8561"/>
                </a:lnTo>
                <a:lnTo>
                  <a:pt x="22733" y="7760"/>
                </a:lnTo>
                <a:lnTo>
                  <a:pt x="25995" y="8088"/>
                </a:lnTo>
                <a:lnTo>
                  <a:pt x="28637" y="9385"/>
                </a:lnTo>
                <a:lnTo>
                  <a:pt x="31380" y="12790"/>
                </a:lnTo>
                <a:lnTo>
                  <a:pt x="32445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636068" y="2115619"/>
            <a:ext cx="39067" cy="70232"/>
          </a:xfrm>
          <a:custGeom>
            <a:avLst/>
            <a:gdLst/>
            <a:ahLst/>
            <a:cxnLst/>
            <a:rect l="l" t="t" r="r" b="b"/>
            <a:pathLst>
              <a:path w="39067" h="70232">
                <a:moveTo>
                  <a:pt x="39067" y="66370"/>
                </a:moveTo>
                <a:lnTo>
                  <a:pt x="39042" y="65048"/>
                </a:lnTo>
                <a:lnTo>
                  <a:pt x="37174" y="62459"/>
                </a:lnTo>
                <a:lnTo>
                  <a:pt x="9334" y="62459"/>
                </a:lnTo>
                <a:lnTo>
                  <a:pt x="9334" y="37339"/>
                </a:lnTo>
                <a:lnTo>
                  <a:pt x="32882" y="37339"/>
                </a:lnTo>
                <a:lnTo>
                  <a:pt x="34621" y="35394"/>
                </a:lnTo>
                <a:lnTo>
                  <a:pt x="34697" y="32421"/>
                </a:lnTo>
                <a:lnTo>
                  <a:pt x="32882" y="29794"/>
                </a:lnTo>
                <a:lnTo>
                  <a:pt x="9334" y="29794"/>
                </a:lnTo>
                <a:lnTo>
                  <a:pt x="9334" y="7772"/>
                </a:lnTo>
                <a:lnTo>
                  <a:pt x="37084" y="7772"/>
                </a:lnTo>
                <a:lnTo>
                  <a:pt x="38585" y="5194"/>
                </a:lnTo>
                <a:lnTo>
                  <a:pt x="38585" y="2642"/>
                </a:lnTo>
                <a:lnTo>
                  <a:pt x="36791" y="0"/>
                </a:lnTo>
                <a:lnTo>
                  <a:pt x="3467" y="0"/>
                </a:lnTo>
                <a:lnTo>
                  <a:pt x="1120" y="849"/>
                </a:lnTo>
                <a:lnTo>
                  <a:pt x="0" y="3808"/>
                </a:lnTo>
                <a:lnTo>
                  <a:pt x="0" y="66419"/>
                </a:lnTo>
                <a:lnTo>
                  <a:pt x="370" y="68821"/>
                </a:lnTo>
                <a:lnTo>
                  <a:pt x="3467" y="70232"/>
                </a:lnTo>
                <a:lnTo>
                  <a:pt x="37174" y="70232"/>
                </a:lnTo>
                <a:lnTo>
                  <a:pt x="38761" y="68972"/>
                </a:lnTo>
                <a:lnTo>
                  <a:pt x="39067" y="66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691656" y="2112379"/>
            <a:ext cx="65267" cy="74433"/>
          </a:xfrm>
          <a:custGeom>
            <a:avLst/>
            <a:gdLst/>
            <a:ahLst/>
            <a:cxnLst/>
            <a:rect l="l" t="t" r="r" b="b"/>
            <a:pathLst>
              <a:path w="65267" h="74433">
                <a:moveTo>
                  <a:pt x="55029" y="62179"/>
                </a:moveTo>
                <a:lnTo>
                  <a:pt x="51983" y="59791"/>
                </a:lnTo>
                <a:lnTo>
                  <a:pt x="54053" y="56767"/>
                </a:lnTo>
                <a:lnTo>
                  <a:pt x="55817" y="53366"/>
                </a:lnTo>
                <a:lnTo>
                  <a:pt x="57163" y="49733"/>
                </a:lnTo>
                <a:lnTo>
                  <a:pt x="58229" y="45961"/>
                </a:lnTo>
                <a:lnTo>
                  <a:pt x="58917" y="42037"/>
                </a:lnTo>
                <a:lnTo>
                  <a:pt x="59082" y="38037"/>
                </a:lnTo>
                <a:lnTo>
                  <a:pt x="58676" y="35294"/>
                </a:lnTo>
                <a:lnTo>
                  <a:pt x="56109" y="34682"/>
                </a:lnTo>
                <a:lnTo>
                  <a:pt x="52999" y="34696"/>
                </a:lnTo>
                <a:lnTo>
                  <a:pt x="50356" y="36625"/>
                </a:lnTo>
                <a:lnTo>
                  <a:pt x="50356" y="40057"/>
                </a:lnTo>
                <a:lnTo>
                  <a:pt x="50025" y="42976"/>
                </a:lnTo>
                <a:lnTo>
                  <a:pt x="49481" y="45835"/>
                </a:lnTo>
                <a:lnTo>
                  <a:pt x="48618" y="48628"/>
                </a:lnTo>
                <a:lnTo>
                  <a:pt x="47523" y="51194"/>
                </a:lnTo>
                <a:lnTo>
                  <a:pt x="45582" y="54532"/>
                </a:lnTo>
                <a:lnTo>
                  <a:pt x="42368" y="51562"/>
                </a:lnTo>
                <a:lnTo>
                  <a:pt x="39067" y="48423"/>
                </a:lnTo>
                <a:lnTo>
                  <a:pt x="35891" y="45186"/>
                </a:lnTo>
                <a:lnTo>
                  <a:pt x="32806" y="41936"/>
                </a:lnTo>
                <a:lnTo>
                  <a:pt x="29908" y="38736"/>
                </a:lnTo>
                <a:lnTo>
                  <a:pt x="27345" y="35700"/>
                </a:lnTo>
                <a:lnTo>
                  <a:pt x="26963" y="48743"/>
                </a:lnTo>
                <a:lnTo>
                  <a:pt x="30430" y="52285"/>
                </a:lnTo>
                <a:lnTo>
                  <a:pt x="34103" y="55803"/>
                </a:lnTo>
                <a:lnTo>
                  <a:pt x="37835" y="59245"/>
                </a:lnTo>
                <a:lnTo>
                  <a:pt x="37670" y="62495"/>
                </a:lnTo>
                <a:lnTo>
                  <a:pt x="34138" y="64616"/>
                </a:lnTo>
                <a:lnTo>
                  <a:pt x="31572" y="65660"/>
                </a:lnTo>
                <a:lnTo>
                  <a:pt x="28803" y="66384"/>
                </a:lnTo>
                <a:lnTo>
                  <a:pt x="25948" y="66841"/>
                </a:lnTo>
                <a:lnTo>
                  <a:pt x="22049" y="66841"/>
                </a:lnTo>
                <a:lnTo>
                  <a:pt x="18060" y="65886"/>
                </a:lnTo>
                <a:lnTo>
                  <a:pt x="14683" y="64375"/>
                </a:lnTo>
                <a:lnTo>
                  <a:pt x="11292" y="60742"/>
                </a:lnTo>
                <a:lnTo>
                  <a:pt x="10022" y="57646"/>
                </a:lnTo>
                <a:lnTo>
                  <a:pt x="9705" y="54039"/>
                </a:lnTo>
                <a:lnTo>
                  <a:pt x="10199" y="50407"/>
                </a:lnTo>
                <a:lnTo>
                  <a:pt x="11800" y="46950"/>
                </a:lnTo>
                <a:lnTo>
                  <a:pt x="14720" y="43534"/>
                </a:lnTo>
                <a:lnTo>
                  <a:pt x="14644" y="34455"/>
                </a:lnTo>
                <a:lnTo>
                  <a:pt x="12002" y="36042"/>
                </a:lnTo>
                <a:lnTo>
                  <a:pt x="9756" y="37630"/>
                </a:lnTo>
                <a:lnTo>
                  <a:pt x="6022" y="40780"/>
                </a:lnTo>
                <a:lnTo>
                  <a:pt x="3355" y="44081"/>
                </a:lnTo>
                <a:lnTo>
                  <a:pt x="1346" y="47498"/>
                </a:lnTo>
                <a:lnTo>
                  <a:pt x="270" y="51080"/>
                </a:lnTo>
                <a:lnTo>
                  <a:pt x="0" y="54964"/>
                </a:lnTo>
                <a:lnTo>
                  <a:pt x="0" y="57024"/>
                </a:lnTo>
                <a:lnTo>
                  <a:pt x="788" y="60717"/>
                </a:lnTo>
                <a:lnTo>
                  <a:pt x="2044" y="64098"/>
                </a:lnTo>
                <a:lnTo>
                  <a:pt x="3963" y="66941"/>
                </a:lnTo>
                <a:lnTo>
                  <a:pt x="6504" y="69343"/>
                </a:lnTo>
                <a:lnTo>
                  <a:pt x="9438" y="71398"/>
                </a:lnTo>
                <a:lnTo>
                  <a:pt x="12905" y="72871"/>
                </a:lnTo>
                <a:lnTo>
                  <a:pt x="16840" y="73839"/>
                </a:lnTo>
                <a:lnTo>
                  <a:pt x="21045" y="74433"/>
                </a:lnTo>
                <a:lnTo>
                  <a:pt x="25758" y="74433"/>
                </a:lnTo>
                <a:lnTo>
                  <a:pt x="30088" y="73813"/>
                </a:lnTo>
                <a:lnTo>
                  <a:pt x="34152" y="72820"/>
                </a:lnTo>
                <a:lnTo>
                  <a:pt x="37947" y="71337"/>
                </a:lnTo>
                <a:lnTo>
                  <a:pt x="41418" y="6940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091"/>
                </a:lnTo>
                <a:lnTo>
                  <a:pt x="55666" y="72669"/>
                </a:lnTo>
                <a:lnTo>
                  <a:pt x="58701" y="74001"/>
                </a:lnTo>
                <a:lnTo>
                  <a:pt x="62042" y="74382"/>
                </a:lnTo>
                <a:lnTo>
                  <a:pt x="65177" y="72327"/>
                </a:lnTo>
                <a:lnTo>
                  <a:pt x="65267" y="69609"/>
                </a:lnTo>
                <a:lnTo>
                  <a:pt x="64188" y="66535"/>
                </a:lnTo>
                <a:lnTo>
                  <a:pt x="61445" y="66294"/>
                </a:lnTo>
                <a:lnTo>
                  <a:pt x="58486" y="64616"/>
                </a:lnTo>
                <a:lnTo>
                  <a:pt x="55029" y="62179"/>
                </a:lnTo>
                <a:close/>
              </a:path>
              <a:path w="65267" h="74433">
                <a:moveTo>
                  <a:pt x="25261" y="28727"/>
                </a:moveTo>
                <a:lnTo>
                  <a:pt x="22618" y="30224"/>
                </a:lnTo>
                <a:lnTo>
                  <a:pt x="21502" y="28662"/>
                </a:lnTo>
                <a:lnTo>
                  <a:pt x="19712" y="25995"/>
                </a:lnTo>
                <a:lnTo>
                  <a:pt x="17654" y="22428"/>
                </a:lnTo>
                <a:lnTo>
                  <a:pt x="16408" y="19251"/>
                </a:lnTo>
                <a:lnTo>
                  <a:pt x="16001" y="16268"/>
                </a:lnTo>
                <a:lnTo>
                  <a:pt x="17452" y="41248"/>
                </a:lnTo>
                <a:lnTo>
                  <a:pt x="20599" y="41756"/>
                </a:lnTo>
                <a:lnTo>
                  <a:pt x="23674" y="45212"/>
                </a:lnTo>
                <a:lnTo>
                  <a:pt x="25261" y="28727"/>
                </a:lnTo>
                <a:close/>
              </a:path>
              <a:path w="65267" h="74433">
                <a:moveTo>
                  <a:pt x="6504" y="14730"/>
                </a:moveTo>
                <a:lnTo>
                  <a:pt x="6504" y="18237"/>
                </a:lnTo>
                <a:lnTo>
                  <a:pt x="7228" y="21995"/>
                </a:lnTo>
                <a:lnTo>
                  <a:pt x="8384" y="24677"/>
                </a:lnTo>
                <a:lnTo>
                  <a:pt x="9907" y="27547"/>
                </a:lnTo>
                <a:lnTo>
                  <a:pt x="11965" y="30732"/>
                </a:lnTo>
                <a:lnTo>
                  <a:pt x="14644" y="34455"/>
                </a:lnTo>
                <a:lnTo>
                  <a:pt x="14720" y="43534"/>
                </a:lnTo>
                <a:lnTo>
                  <a:pt x="17452" y="41248"/>
                </a:lnTo>
                <a:lnTo>
                  <a:pt x="16001" y="16268"/>
                </a:lnTo>
                <a:lnTo>
                  <a:pt x="16600" y="12901"/>
                </a:lnTo>
                <a:lnTo>
                  <a:pt x="18468" y="10058"/>
                </a:lnTo>
                <a:lnTo>
                  <a:pt x="21729" y="8103"/>
                </a:lnTo>
                <a:lnTo>
                  <a:pt x="24663" y="7379"/>
                </a:lnTo>
                <a:lnTo>
                  <a:pt x="28360" y="7379"/>
                </a:lnTo>
                <a:lnTo>
                  <a:pt x="32410" y="8459"/>
                </a:lnTo>
                <a:lnTo>
                  <a:pt x="35118" y="10529"/>
                </a:lnTo>
                <a:lnTo>
                  <a:pt x="36489" y="13298"/>
                </a:lnTo>
                <a:lnTo>
                  <a:pt x="36680" y="16649"/>
                </a:lnTo>
                <a:lnTo>
                  <a:pt x="35459" y="20206"/>
                </a:lnTo>
                <a:lnTo>
                  <a:pt x="32500" y="23672"/>
                </a:lnTo>
                <a:lnTo>
                  <a:pt x="29260" y="26109"/>
                </a:lnTo>
                <a:lnTo>
                  <a:pt x="25261" y="28727"/>
                </a:lnTo>
                <a:lnTo>
                  <a:pt x="23674" y="45212"/>
                </a:lnTo>
                <a:lnTo>
                  <a:pt x="26963" y="48743"/>
                </a:lnTo>
                <a:lnTo>
                  <a:pt x="27345" y="35700"/>
                </a:lnTo>
                <a:lnTo>
                  <a:pt x="30711" y="33897"/>
                </a:lnTo>
                <a:lnTo>
                  <a:pt x="33566" y="32169"/>
                </a:lnTo>
                <a:lnTo>
                  <a:pt x="38318" y="28868"/>
                </a:lnTo>
                <a:lnTo>
                  <a:pt x="41770" y="25538"/>
                </a:lnTo>
                <a:lnTo>
                  <a:pt x="44401" y="22175"/>
                </a:lnTo>
                <a:lnTo>
                  <a:pt x="45773" y="18629"/>
                </a:lnTo>
                <a:lnTo>
                  <a:pt x="46116" y="14528"/>
                </a:lnTo>
                <a:lnTo>
                  <a:pt x="45719" y="10325"/>
                </a:lnTo>
                <a:lnTo>
                  <a:pt x="44171" y="6756"/>
                </a:lnTo>
                <a:lnTo>
                  <a:pt x="41479" y="3948"/>
                </a:lnTo>
                <a:lnTo>
                  <a:pt x="38000" y="1713"/>
                </a:lnTo>
                <a:lnTo>
                  <a:pt x="33340" y="341"/>
                </a:lnTo>
                <a:lnTo>
                  <a:pt x="30581" y="0"/>
                </a:lnTo>
                <a:lnTo>
                  <a:pt x="23637" y="0"/>
                </a:lnTo>
                <a:lnTo>
                  <a:pt x="20436" y="457"/>
                </a:lnTo>
                <a:lnTo>
                  <a:pt x="17795" y="1371"/>
                </a:lnTo>
                <a:lnTo>
                  <a:pt x="15152" y="2299"/>
                </a:lnTo>
                <a:lnTo>
                  <a:pt x="12992" y="3542"/>
                </a:lnTo>
                <a:lnTo>
                  <a:pt x="9626" y="6691"/>
                </a:lnTo>
                <a:lnTo>
                  <a:pt x="7646" y="10554"/>
                </a:lnTo>
                <a:lnTo>
                  <a:pt x="6504" y="147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775774" y="2115356"/>
            <a:ext cx="9335" cy="70765"/>
          </a:xfrm>
          <a:custGeom>
            <a:avLst/>
            <a:gdLst/>
            <a:ahLst/>
            <a:cxnLst/>
            <a:rect l="l" t="t" r="r" b="b"/>
            <a:pathLst>
              <a:path w="9335" h="70765">
                <a:moveTo>
                  <a:pt x="9335" y="69076"/>
                </a:moveTo>
                <a:lnTo>
                  <a:pt x="9335" y="1677"/>
                </a:lnTo>
                <a:lnTo>
                  <a:pt x="8964" y="698"/>
                </a:lnTo>
                <a:lnTo>
                  <a:pt x="6322" y="0"/>
                </a:lnTo>
                <a:lnTo>
                  <a:pt x="3121" y="0"/>
                </a:lnTo>
                <a:lnTo>
                  <a:pt x="0" y="1677"/>
                </a:lnTo>
                <a:lnTo>
                  <a:pt x="0" y="69076"/>
                </a:lnTo>
                <a:lnTo>
                  <a:pt x="353" y="70055"/>
                </a:lnTo>
                <a:lnTo>
                  <a:pt x="3045" y="70765"/>
                </a:lnTo>
                <a:lnTo>
                  <a:pt x="6322" y="70765"/>
                </a:lnTo>
                <a:lnTo>
                  <a:pt x="9335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862901" y="2133216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1"/>
                </a:moveTo>
                <a:lnTo>
                  <a:pt x="16027" y="0"/>
                </a:lnTo>
                <a:lnTo>
                  <a:pt x="13439" y="392"/>
                </a:lnTo>
                <a:lnTo>
                  <a:pt x="8978" y="1979"/>
                </a:lnTo>
                <a:lnTo>
                  <a:pt x="5652" y="4366"/>
                </a:lnTo>
                <a:lnTo>
                  <a:pt x="3060" y="7213"/>
                </a:lnTo>
                <a:lnTo>
                  <a:pt x="1563" y="10716"/>
                </a:lnTo>
                <a:lnTo>
                  <a:pt x="1206" y="14475"/>
                </a:lnTo>
                <a:lnTo>
                  <a:pt x="1551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6" y="29641"/>
                </a:lnTo>
                <a:lnTo>
                  <a:pt x="17960" y="30797"/>
                </a:lnTo>
                <a:lnTo>
                  <a:pt x="20714" y="31988"/>
                </a:lnTo>
                <a:lnTo>
                  <a:pt x="23966" y="34264"/>
                </a:lnTo>
                <a:lnTo>
                  <a:pt x="25732" y="37298"/>
                </a:lnTo>
                <a:lnTo>
                  <a:pt x="25477" y="41173"/>
                </a:lnTo>
                <a:lnTo>
                  <a:pt x="22910" y="44574"/>
                </a:lnTo>
                <a:lnTo>
                  <a:pt x="19700" y="46010"/>
                </a:lnTo>
                <a:lnTo>
                  <a:pt x="17096" y="46493"/>
                </a:lnTo>
                <a:lnTo>
                  <a:pt x="13550" y="46493"/>
                </a:lnTo>
                <a:lnTo>
                  <a:pt x="10213" y="45755"/>
                </a:lnTo>
                <a:lnTo>
                  <a:pt x="6159" y="44156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4"/>
                </a:lnTo>
                <a:lnTo>
                  <a:pt x="457" y="48818"/>
                </a:lnTo>
                <a:lnTo>
                  <a:pt x="3049" y="50925"/>
                </a:lnTo>
                <a:lnTo>
                  <a:pt x="6224" y="52221"/>
                </a:lnTo>
                <a:lnTo>
                  <a:pt x="8878" y="52984"/>
                </a:lnTo>
                <a:lnTo>
                  <a:pt x="12028" y="53527"/>
                </a:lnTo>
                <a:lnTo>
                  <a:pt x="15419" y="53657"/>
                </a:lnTo>
                <a:lnTo>
                  <a:pt x="18238" y="53657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93"/>
                </a:lnTo>
                <a:lnTo>
                  <a:pt x="32260" y="46608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28"/>
                </a:lnTo>
                <a:lnTo>
                  <a:pt x="28235" y="26629"/>
                </a:lnTo>
                <a:lnTo>
                  <a:pt x="25236" y="25120"/>
                </a:lnTo>
                <a:lnTo>
                  <a:pt x="22176" y="23809"/>
                </a:lnTo>
                <a:lnTo>
                  <a:pt x="19127" y="22603"/>
                </a:lnTo>
                <a:lnTo>
                  <a:pt x="16156" y="21449"/>
                </a:lnTo>
                <a:lnTo>
                  <a:pt x="12524" y="19342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3"/>
                </a:lnTo>
                <a:lnTo>
                  <a:pt x="12766" y="8290"/>
                </a:lnTo>
                <a:lnTo>
                  <a:pt x="16027" y="7109"/>
                </a:lnTo>
                <a:lnTo>
                  <a:pt x="18886" y="6944"/>
                </a:lnTo>
                <a:lnTo>
                  <a:pt x="22100" y="7134"/>
                </a:lnTo>
                <a:lnTo>
                  <a:pt x="25883" y="8355"/>
                </a:lnTo>
                <a:lnTo>
                  <a:pt x="29250" y="10093"/>
                </a:lnTo>
                <a:lnTo>
                  <a:pt x="32044" y="8304"/>
                </a:lnTo>
                <a:lnTo>
                  <a:pt x="31993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911821" y="2133216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3"/>
                </a:lnTo>
                <a:lnTo>
                  <a:pt x="42890" y="11328"/>
                </a:lnTo>
                <a:lnTo>
                  <a:pt x="39881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3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2" y="8329"/>
                </a:lnTo>
                <a:lnTo>
                  <a:pt x="32778" y="11008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8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3" y="3110"/>
                </a:lnTo>
                <a:lnTo>
                  <a:pt x="8359" y="4899"/>
                </a:lnTo>
                <a:lnTo>
                  <a:pt x="4269" y="9575"/>
                </a:lnTo>
                <a:lnTo>
                  <a:pt x="2707" y="12405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1"/>
                </a:lnTo>
                <a:lnTo>
                  <a:pt x="2617" y="42011"/>
                </a:lnTo>
                <a:lnTo>
                  <a:pt x="4165" y="44780"/>
                </a:lnTo>
                <a:lnTo>
                  <a:pt x="6235" y="46989"/>
                </a:lnTo>
                <a:lnTo>
                  <a:pt x="10833" y="50860"/>
                </a:lnTo>
                <a:lnTo>
                  <a:pt x="13856" y="51965"/>
                </a:lnTo>
                <a:lnTo>
                  <a:pt x="16880" y="53096"/>
                </a:lnTo>
                <a:lnTo>
                  <a:pt x="20397" y="53657"/>
                </a:lnTo>
                <a:lnTo>
                  <a:pt x="24411" y="53657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4" y="48308"/>
                </a:lnTo>
                <a:lnTo>
                  <a:pt x="42866" y="45514"/>
                </a:lnTo>
                <a:lnTo>
                  <a:pt x="42077" y="42886"/>
                </a:lnTo>
                <a:lnTo>
                  <a:pt x="39448" y="43267"/>
                </a:lnTo>
                <a:lnTo>
                  <a:pt x="36183" y="44549"/>
                </a:lnTo>
                <a:lnTo>
                  <a:pt x="33289" y="45439"/>
                </a:lnTo>
                <a:lnTo>
                  <a:pt x="29643" y="46187"/>
                </a:lnTo>
                <a:lnTo>
                  <a:pt x="25251" y="46377"/>
                </a:lnTo>
                <a:lnTo>
                  <a:pt x="22302" y="46377"/>
                </a:lnTo>
                <a:lnTo>
                  <a:pt x="17781" y="45133"/>
                </a:lnTo>
                <a:lnTo>
                  <a:pt x="14086" y="43116"/>
                </a:lnTo>
                <a:lnTo>
                  <a:pt x="11545" y="40002"/>
                </a:lnTo>
                <a:lnTo>
                  <a:pt x="10099" y="35963"/>
                </a:lnTo>
                <a:lnTo>
                  <a:pt x="9273" y="31355"/>
                </a:lnTo>
                <a:lnTo>
                  <a:pt x="9273" y="28648"/>
                </a:lnTo>
                <a:lnTo>
                  <a:pt x="41440" y="28648"/>
                </a:lnTo>
                <a:lnTo>
                  <a:pt x="43855" y="27748"/>
                </a:lnTo>
                <a:lnTo>
                  <a:pt x="44921" y="24738"/>
                </a:lnTo>
                <a:lnTo>
                  <a:pt x="44921" y="19925"/>
                </a:lnTo>
                <a:lnTo>
                  <a:pt x="44514" y="16941"/>
                </a:lnTo>
                <a:close/>
              </a:path>
              <a:path w="44921" h="53657">
                <a:moveTo>
                  <a:pt x="9349" y="20091"/>
                </a:moveTo>
                <a:lnTo>
                  <a:pt x="10314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2"/>
                </a:lnTo>
                <a:lnTo>
                  <a:pt x="13715" y="1864"/>
                </a:lnTo>
                <a:lnTo>
                  <a:pt x="10833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971973" y="2133263"/>
            <a:ext cx="38535" cy="53606"/>
          </a:xfrm>
          <a:custGeom>
            <a:avLst/>
            <a:gdLst/>
            <a:ahLst/>
            <a:cxnLst/>
            <a:rect l="l" t="t" r="r" b="b"/>
            <a:pathLst>
              <a:path w="38535" h="53606">
                <a:moveTo>
                  <a:pt x="9641" y="32816"/>
                </a:moveTo>
                <a:lnTo>
                  <a:pt x="9335" y="30063"/>
                </a:lnTo>
                <a:lnTo>
                  <a:pt x="9335" y="20627"/>
                </a:lnTo>
                <a:lnTo>
                  <a:pt x="10491" y="15825"/>
                </a:lnTo>
                <a:lnTo>
                  <a:pt x="12791" y="12509"/>
                </a:lnTo>
                <a:lnTo>
                  <a:pt x="15077" y="9197"/>
                </a:lnTo>
                <a:lnTo>
                  <a:pt x="18389" y="7545"/>
                </a:lnTo>
                <a:lnTo>
                  <a:pt x="24778" y="7545"/>
                </a:lnTo>
                <a:lnTo>
                  <a:pt x="28145" y="8445"/>
                </a:lnTo>
                <a:lnTo>
                  <a:pt x="32080" y="10413"/>
                </a:lnTo>
                <a:lnTo>
                  <a:pt x="35471" y="12992"/>
                </a:lnTo>
                <a:lnTo>
                  <a:pt x="38318" y="10910"/>
                </a:lnTo>
                <a:lnTo>
                  <a:pt x="38294" y="8308"/>
                </a:lnTo>
                <a:lnTo>
                  <a:pt x="37480" y="5551"/>
                </a:lnTo>
                <a:lnTo>
                  <a:pt x="34646" y="3200"/>
                </a:lnTo>
                <a:lnTo>
                  <a:pt x="31371" y="1576"/>
                </a:lnTo>
                <a:lnTo>
                  <a:pt x="28793" y="726"/>
                </a:lnTo>
                <a:lnTo>
                  <a:pt x="25859" y="139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5"/>
                </a:lnTo>
                <a:lnTo>
                  <a:pt x="13817" y="1601"/>
                </a:lnTo>
                <a:lnTo>
                  <a:pt x="11048" y="2666"/>
                </a:lnTo>
                <a:lnTo>
                  <a:pt x="8637" y="4305"/>
                </a:lnTo>
                <a:lnTo>
                  <a:pt x="4561" y="8714"/>
                </a:lnTo>
                <a:lnTo>
                  <a:pt x="2948" y="11544"/>
                </a:lnTo>
                <a:lnTo>
                  <a:pt x="1767" y="15001"/>
                </a:lnTo>
                <a:lnTo>
                  <a:pt x="598" y="18453"/>
                </a:lnTo>
                <a:lnTo>
                  <a:pt x="0" y="22593"/>
                </a:lnTo>
                <a:lnTo>
                  <a:pt x="0" y="31635"/>
                </a:lnTo>
                <a:lnTo>
                  <a:pt x="482" y="35369"/>
                </a:lnTo>
                <a:lnTo>
                  <a:pt x="1447" y="38609"/>
                </a:lnTo>
                <a:lnTo>
                  <a:pt x="2401" y="41849"/>
                </a:lnTo>
                <a:lnTo>
                  <a:pt x="3798" y="44578"/>
                </a:lnTo>
                <a:lnTo>
                  <a:pt x="5627" y="46799"/>
                </a:lnTo>
                <a:lnTo>
                  <a:pt x="9716" y="50712"/>
                </a:lnTo>
                <a:lnTo>
                  <a:pt x="12434" y="51879"/>
                </a:lnTo>
                <a:lnTo>
                  <a:pt x="15152" y="53035"/>
                </a:lnTo>
                <a:lnTo>
                  <a:pt x="18252" y="53606"/>
                </a:lnTo>
                <a:lnTo>
                  <a:pt x="23458" y="53606"/>
                </a:lnTo>
                <a:lnTo>
                  <a:pt x="26697" y="53113"/>
                </a:lnTo>
                <a:lnTo>
                  <a:pt x="29768" y="52376"/>
                </a:lnTo>
                <a:lnTo>
                  <a:pt x="32476" y="51320"/>
                </a:lnTo>
                <a:lnTo>
                  <a:pt x="35878" y="49377"/>
                </a:lnTo>
                <a:lnTo>
                  <a:pt x="38279" y="46532"/>
                </a:lnTo>
                <a:lnTo>
                  <a:pt x="38535" y="43789"/>
                </a:lnTo>
                <a:lnTo>
                  <a:pt x="38506" y="42443"/>
                </a:lnTo>
                <a:lnTo>
                  <a:pt x="36640" y="39664"/>
                </a:lnTo>
                <a:lnTo>
                  <a:pt x="33506" y="41950"/>
                </a:lnTo>
                <a:lnTo>
                  <a:pt x="29884" y="44221"/>
                </a:lnTo>
                <a:lnTo>
                  <a:pt x="26774" y="45532"/>
                </a:lnTo>
                <a:lnTo>
                  <a:pt x="22910" y="45849"/>
                </a:lnTo>
                <a:lnTo>
                  <a:pt x="18809" y="45467"/>
                </a:lnTo>
                <a:lnTo>
                  <a:pt x="15444" y="43905"/>
                </a:lnTo>
                <a:lnTo>
                  <a:pt x="12866" y="41122"/>
                </a:lnTo>
                <a:lnTo>
                  <a:pt x="10833" y="37555"/>
                </a:lnTo>
                <a:lnTo>
                  <a:pt x="9641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020326" y="21209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90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3"/>
                </a:lnTo>
                <a:lnTo>
                  <a:pt x="8624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91" y="20739"/>
                </a:lnTo>
                <a:lnTo>
                  <a:pt x="8624" y="20739"/>
                </a:lnTo>
                <a:lnTo>
                  <a:pt x="8624" y="52106"/>
                </a:lnTo>
                <a:lnTo>
                  <a:pt x="9409" y="56628"/>
                </a:lnTo>
                <a:lnTo>
                  <a:pt x="10770" y="60440"/>
                </a:lnTo>
                <a:lnTo>
                  <a:pt x="13092" y="63144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46" y="63079"/>
                </a:lnTo>
                <a:lnTo>
                  <a:pt x="31902" y="59983"/>
                </a:lnTo>
                <a:lnTo>
                  <a:pt x="31902" y="59320"/>
                </a:lnTo>
                <a:lnTo>
                  <a:pt x="30048" y="56743"/>
                </a:lnTo>
                <a:lnTo>
                  <a:pt x="27291" y="57772"/>
                </a:lnTo>
                <a:lnTo>
                  <a:pt x="24410" y="58179"/>
                </a:lnTo>
                <a:lnTo>
                  <a:pt x="21843" y="58179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8" y="51347"/>
                </a:lnTo>
                <a:lnTo>
                  <a:pt x="17578" y="20739"/>
                </a:lnTo>
                <a:lnTo>
                  <a:pt x="30112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9"/>
                </a:lnTo>
                <a:lnTo>
                  <a:pt x="17578" y="13309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065322" y="2133212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3" y="23914"/>
                </a:moveTo>
                <a:lnTo>
                  <a:pt x="9589" y="21351"/>
                </a:lnTo>
                <a:lnTo>
                  <a:pt x="10184" y="18986"/>
                </a:lnTo>
                <a:lnTo>
                  <a:pt x="11710" y="14605"/>
                </a:lnTo>
                <a:lnTo>
                  <a:pt x="14187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71"/>
                </a:lnTo>
                <a:lnTo>
                  <a:pt x="37882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55"/>
                </a:lnTo>
                <a:lnTo>
                  <a:pt x="47256" y="37299"/>
                </a:lnTo>
                <a:lnTo>
                  <a:pt x="48312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5" y="6997"/>
                </a:lnTo>
                <a:lnTo>
                  <a:pt x="38393" y="2973"/>
                </a:lnTo>
                <a:lnTo>
                  <a:pt x="35408" y="1778"/>
                </a:lnTo>
                <a:lnTo>
                  <a:pt x="32424" y="596"/>
                </a:lnTo>
                <a:lnTo>
                  <a:pt x="28929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294" y="5219"/>
                </a:lnTo>
                <a:lnTo>
                  <a:pt x="4128" y="10072"/>
                </a:lnTo>
                <a:lnTo>
                  <a:pt x="2576" y="12956"/>
                </a:lnTo>
                <a:lnTo>
                  <a:pt x="1551" y="16308"/>
                </a:lnTo>
                <a:lnTo>
                  <a:pt x="521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21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1" y="46126"/>
                </a:lnTo>
                <a:lnTo>
                  <a:pt x="17106" y="44578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57" y="53074"/>
                </a:lnTo>
                <a:lnTo>
                  <a:pt x="19864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61" y="51628"/>
                </a:lnTo>
                <a:lnTo>
                  <a:pt x="37882" y="50266"/>
                </a:lnTo>
                <a:lnTo>
                  <a:pt x="38685" y="34671"/>
                </a:lnTo>
                <a:lnTo>
                  <a:pt x="37184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132235" y="2133216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24" y="9359"/>
                </a:moveTo>
                <a:lnTo>
                  <a:pt x="19940" y="8459"/>
                </a:lnTo>
                <a:lnTo>
                  <a:pt x="22965" y="8675"/>
                </a:lnTo>
                <a:lnTo>
                  <a:pt x="25718" y="9460"/>
                </a:lnTo>
                <a:lnTo>
                  <a:pt x="28461" y="8178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4"/>
                </a:lnTo>
                <a:lnTo>
                  <a:pt x="20383" y="0"/>
                </a:lnTo>
                <a:lnTo>
                  <a:pt x="17287" y="673"/>
                </a:lnTo>
                <a:lnTo>
                  <a:pt x="14149" y="2576"/>
                </a:lnTo>
                <a:lnTo>
                  <a:pt x="10695" y="5993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80" y="15468"/>
                </a:lnTo>
                <a:lnTo>
                  <a:pt x="14490" y="11634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98972" y="2109887"/>
            <a:ext cx="33047" cy="76248"/>
          </a:xfrm>
          <a:custGeom>
            <a:avLst/>
            <a:gdLst/>
            <a:ahLst/>
            <a:cxnLst/>
            <a:rect l="l" t="t" r="r" b="b"/>
            <a:pathLst>
              <a:path w="33047" h="76248">
                <a:moveTo>
                  <a:pt x="8953" y="12978"/>
                </a:moveTo>
                <a:lnTo>
                  <a:pt x="8636" y="15911"/>
                </a:lnTo>
                <a:lnTo>
                  <a:pt x="8636" y="24357"/>
                </a:lnTo>
                <a:lnTo>
                  <a:pt x="1742" y="24357"/>
                </a:lnTo>
                <a:lnTo>
                  <a:pt x="294" y="25513"/>
                </a:lnTo>
                <a:lnTo>
                  <a:pt x="0" y="28105"/>
                </a:lnTo>
                <a:lnTo>
                  <a:pt x="1742" y="31788"/>
                </a:lnTo>
                <a:lnTo>
                  <a:pt x="8636" y="31788"/>
                </a:lnTo>
                <a:lnTo>
                  <a:pt x="8636" y="74599"/>
                </a:lnTo>
                <a:lnTo>
                  <a:pt x="8992" y="75524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9"/>
                </a:lnTo>
                <a:lnTo>
                  <a:pt x="17640" y="31788"/>
                </a:lnTo>
                <a:lnTo>
                  <a:pt x="28552" y="31788"/>
                </a:lnTo>
                <a:lnTo>
                  <a:pt x="30165" y="30337"/>
                </a:lnTo>
                <a:lnTo>
                  <a:pt x="30340" y="27418"/>
                </a:lnTo>
                <a:lnTo>
                  <a:pt x="28552" y="24357"/>
                </a:lnTo>
                <a:lnTo>
                  <a:pt x="17640" y="24357"/>
                </a:lnTo>
                <a:lnTo>
                  <a:pt x="17755" y="15148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2" y="8417"/>
                </a:lnTo>
                <a:lnTo>
                  <a:pt x="32691" y="8341"/>
                </a:lnTo>
                <a:lnTo>
                  <a:pt x="33047" y="5688"/>
                </a:lnTo>
                <a:lnTo>
                  <a:pt x="32973" y="3924"/>
                </a:lnTo>
                <a:lnTo>
                  <a:pt x="30822" y="1102"/>
                </a:lnTo>
                <a:lnTo>
                  <a:pt x="28054" y="342"/>
                </a:lnTo>
                <a:lnTo>
                  <a:pt x="24361" y="0"/>
                </a:lnTo>
                <a:lnTo>
                  <a:pt x="21678" y="0"/>
                </a:lnTo>
                <a:lnTo>
                  <a:pt x="19367" y="367"/>
                </a:lnTo>
                <a:lnTo>
                  <a:pt x="15419" y="1840"/>
                </a:lnTo>
                <a:lnTo>
                  <a:pt x="12485" y="4546"/>
                </a:lnTo>
                <a:lnTo>
                  <a:pt x="10213" y="8100"/>
                </a:lnTo>
                <a:lnTo>
                  <a:pt x="8953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40581" y="2133212"/>
            <a:ext cx="48844" cy="53657"/>
          </a:xfrm>
          <a:custGeom>
            <a:avLst/>
            <a:gdLst/>
            <a:ahLst/>
            <a:cxnLst/>
            <a:rect l="l" t="t" r="r" b="b"/>
            <a:pathLst>
              <a:path w="48844" h="53657">
                <a:moveTo>
                  <a:pt x="9283" y="23914"/>
                </a:moveTo>
                <a:lnTo>
                  <a:pt x="9587" y="21351"/>
                </a:lnTo>
                <a:lnTo>
                  <a:pt x="10184" y="18986"/>
                </a:lnTo>
                <a:lnTo>
                  <a:pt x="11706" y="14605"/>
                </a:lnTo>
                <a:lnTo>
                  <a:pt x="14183" y="11163"/>
                </a:lnTo>
                <a:lnTo>
                  <a:pt x="17689" y="8891"/>
                </a:lnTo>
                <a:lnTo>
                  <a:pt x="21894" y="7495"/>
                </a:lnTo>
                <a:lnTo>
                  <a:pt x="27442" y="7495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6"/>
                </a:lnTo>
                <a:lnTo>
                  <a:pt x="44650" y="43538"/>
                </a:lnTo>
                <a:lnTo>
                  <a:pt x="46212" y="40655"/>
                </a:lnTo>
                <a:lnTo>
                  <a:pt x="47268" y="37299"/>
                </a:lnTo>
                <a:lnTo>
                  <a:pt x="48308" y="33962"/>
                </a:lnTo>
                <a:lnTo>
                  <a:pt x="48844" y="30304"/>
                </a:lnTo>
                <a:lnTo>
                  <a:pt x="48844" y="22226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42"/>
                </a:lnTo>
                <a:lnTo>
                  <a:pt x="44856" y="9273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8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6" y="2009"/>
                </a:lnTo>
                <a:lnTo>
                  <a:pt x="10896" y="3355"/>
                </a:lnTo>
                <a:lnTo>
                  <a:pt x="8304" y="5219"/>
                </a:lnTo>
                <a:lnTo>
                  <a:pt x="4140" y="10072"/>
                </a:lnTo>
                <a:lnTo>
                  <a:pt x="2576" y="12956"/>
                </a:lnTo>
                <a:lnTo>
                  <a:pt x="1548" y="16308"/>
                </a:lnTo>
                <a:lnTo>
                  <a:pt x="51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92" y="35104"/>
                </a:lnTo>
                <a:lnTo>
                  <a:pt x="1471" y="38354"/>
                </a:lnTo>
                <a:lnTo>
                  <a:pt x="2451" y="41619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3"/>
                </a:lnTo>
                <a:lnTo>
                  <a:pt x="10019" y="34229"/>
                </a:lnTo>
                <a:lnTo>
                  <a:pt x="9283" y="29364"/>
                </a:lnTo>
                <a:lnTo>
                  <a:pt x="9283" y="23914"/>
                </a:lnTo>
                <a:close/>
              </a:path>
              <a:path w="48844" h="53657">
                <a:moveTo>
                  <a:pt x="26974" y="46126"/>
                </a:moveTo>
                <a:lnTo>
                  <a:pt x="21462" y="46126"/>
                </a:lnTo>
                <a:lnTo>
                  <a:pt x="17106" y="44578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29"/>
                </a:lnTo>
                <a:lnTo>
                  <a:pt x="10400" y="50673"/>
                </a:lnTo>
                <a:lnTo>
                  <a:pt x="13374" y="51868"/>
                </a:lnTo>
                <a:lnTo>
                  <a:pt x="16369" y="53074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1" y="52984"/>
                </a:lnTo>
                <a:lnTo>
                  <a:pt x="34757" y="51628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42"/>
                </a:lnTo>
                <a:lnTo>
                  <a:pt x="34707" y="42458"/>
                </a:lnTo>
                <a:lnTo>
                  <a:pt x="31175" y="44705"/>
                </a:lnTo>
                <a:lnTo>
                  <a:pt x="2697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307505" y="2133216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30" y="8459"/>
                </a:lnTo>
                <a:lnTo>
                  <a:pt x="22950" y="8675"/>
                </a:lnTo>
                <a:lnTo>
                  <a:pt x="25707" y="9460"/>
                </a:lnTo>
                <a:lnTo>
                  <a:pt x="28450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4"/>
                </a:lnTo>
                <a:lnTo>
                  <a:pt x="20387" y="0"/>
                </a:lnTo>
                <a:lnTo>
                  <a:pt x="17287" y="673"/>
                </a:lnTo>
                <a:lnTo>
                  <a:pt x="14137" y="2576"/>
                </a:lnTo>
                <a:lnTo>
                  <a:pt x="10680" y="5993"/>
                </a:lnTo>
                <a:lnTo>
                  <a:pt x="8092" y="9550"/>
                </a:lnTo>
                <a:lnTo>
                  <a:pt x="8092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71"/>
                </a:lnTo>
                <a:lnTo>
                  <a:pt x="8957" y="19137"/>
                </a:lnTo>
                <a:lnTo>
                  <a:pt x="11369" y="15468"/>
                </a:lnTo>
                <a:lnTo>
                  <a:pt x="14479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712530" y="2249618"/>
            <a:ext cx="43131" cy="70534"/>
          </a:xfrm>
          <a:custGeom>
            <a:avLst/>
            <a:gdLst/>
            <a:ahLst/>
            <a:cxnLst/>
            <a:rect l="l" t="t" r="r" b="b"/>
            <a:pathLst>
              <a:path w="43131" h="70534">
                <a:moveTo>
                  <a:pt x="3682" y="0"/>
                </a:moveTo>
                <a:lnTo>
                  <a:pt x="1145" y="925"/>
                </a:lnTo>
                <a:lnTo>
                  <a:pt x="0" y="4010"/>
                </a:lnTo>
                <a:lnTo>
                  <a:pt x="0" y="68795"/>
                </a:lnTo>
                <a:lnTo>
                  <a:pt x="979" y="70077"/>
                </a:lnTo>
                <a:lnTo>
                  <a:pt x="3759" y="70534"/>
                </a:lnTo>
                <a:lnTo>
                  <a:pt x="6325" y="70485"/>
                </a:lnTo>
                <a:lnTo>
                  <a:pt x="9335" y="68795"/>
                </a:lnTo>
                <a:lnTo>
                  <a:pt x="9335" y="43510"/>
                </a:lnTo>
                <a:lnTo>
                  <a:pt x="21654" y="43510"/>
                </a:lnTo>
                <a:lnTo>
                  <a:pt x="25377" y="42976"/>
                </a:lnTo>
                <a:lnTo>
                  <a:pt x="24765" y="34784"/>
                </a:lnTo>
                <a:lnTo>
                  <a:pt x="20563" y="35863"/>
                </a:lnTo>
                <a:lnTo>
                  <a:pt x="9335" y="35863"/>
                </a:lnTo>
                <a:lnTo>
                  <a:pt x="9335" y="7707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31" h="70534">
                <a:moveTo>
                  <a:pt x="34279" y="39265"/>
                </a:moveTo>
                <a:lnTo>
                  <a:pt x="36436" y="37274"/>
                </a:lnTo>
                <a:lnTo>
                  <a:pt x="40233" y="32879"/>
                </a:lnTo>
                <a:lnTo>
                  <a:pt x="41404" y="30045"/>
                </a:lnTo>
                <a:lnTo>
                  <a:pt x="42560" y="27241"/>
                </a:lnTo>
                <a:lnTo>
                  <a:pt x="43131" y="24076"/>
                </a:lnTo>
                <a:lnTo>
                  <a:pt x="43131" y="17917"/>
                </a:lnTo>
                <a:lnTo>
                  <a:pt x="42760" y="15505"/>
                </a:lnTo>
                <a:lnTo>
                  <a:pt x="41277" y="11123"/>
                </a:lnTo>
                <a:lnTo>
                  <a:pt x="38851" y="7542"/>
                </a:lnTo>
                <a:lnTo>
                  <a:pt x="35802" y="4467"/>
                </a:lnTo>
                <a:lnTo>
                  <a:pt x="31864" y="2195"/>
                </a:lnTo>
                <a:lnTo>
                  <a:pt x="28018" y="990"/>
                </a:lnTo>
                <a:lnTo>
                  <a:pt x="24488" y="317"/>
                </a:lnTo>
                <a:lnTo>
                  <a:pt x="21694" y="60"/>
                </a:lnTo>
                <a:lnTo>
                  <a:pt x="18721" y="0"/>
                </a:lnTo>
                <a:lnTo>
                  <a:pt x="9335" y="7707"/>
                </a:lnTo>
                <a:lnTo>
                  <a:pt x="19559" y="7707"/>
                </a:lnTo>
                <a:lnTo>
                  <a:pt x="22875" y="8074"/>
                </a:lnTo>
                <a:lnTo>
                  <a:pt x="26175" y="8928"/>
                </a:lnTo>
                <a:lnTo>
                  <a:pt x="29325" y="10817"/>
                </a:lnTo>
                <a:lnTo>
                  <a:pt x="31713" y="14159"/>
                </a:lnTo>
                <a:lnTo>
                  <a:pt x="33314" y="18464"/>
                </a:lnTo>
                <a:lnTo>
                  <a:pt x="33314" y="23418"/>
                </a:lnTo>
                <a:lnTo>
                  <a:pt x="32335" y="27151"/>
                </a:lnTo>
                <a:lnTo>
                  <a:pt x="30722" y="30492"/>
                </a:lnTo>
                <a:lnTo>
                  <a:pt x="28195" y="33055"/>
                </a:lnTo>
                <a:lnTo>
                  <a:pt x="24765" y="34784"/>
                </a:lnTo>
                <a:lnTo>
                  <a:pt x="25377" y="42976"/>
                </a:lnTo>
                <a:lnTo>
                  <a:pt x="28512" y="41882"/>
                </a:lnTo>
                <a:lnTo>
                  <a:pt x="31648" y="40802"/>
                </a:lnTo>
                <a:lnTo>
                  <a:pt x="34279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766022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5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1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61" y="20091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5"/>
                </a:lnTo>
                <a:lnTo>
                  <a:pt x="2632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2" y="53099"/>
                </a:lnTo>
                <a:lnTo>
                  <a:pt x="20408" y="53657"/>
                </a:lnTo>
                <a:lnTo>
                  <a:pt x="24423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79" y="51104"/>
                </a:lnTo>
                <a:lnTo>
                  <a:pt x="42685" y="48312"/>
                </a:lnTo>
                <a:lnTo>
                  <a:pt x="42876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94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8" y="43116"/>
                </a:lnTo>
                <a:lnTo>
                  <a:pt x="11559" y="40006"/>
                </a:lnTo>
                <a:lnTo>
                  <a:pt x="10099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40" y="28652"/>
                </a:lnTo>
                <a:lnTo>
                  <a:pt x="43867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61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5"/>
                </a:lnTo>
                <a:lnTo>
                  <a:pt x="22989" y="6997"/>
                </a:lnTo>
                <a:lnTo>
                  <a:pt x="27321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5" y="622"/>
                </a:lnTo>
                <a:lnTo>
                  <a:pt x="13731" y="1868"/>
                </a:lnTo>
                <a:lnTo>
                  <a:pt x="10833" y="3124"/>
                </a:lnTo>
                <a:lnTo>
                  <a:pt x="936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818655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2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4"/>
                </a:lnTo>
                <a:lnTo>
                  <a:pt x="30049" y="56743"/>
                </a:lnTo>
                <a:lnTo>
                  <a:pt x="27291" y="57787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6" y="57330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862632" y="2267197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08" y="9359"/>
                </a:moveTo>
                <a:lnTo>
                  <a:pt x="19926" y="8470"/>
                </a:lnTo>
                <a:lnTo>
                  <a:pt x="22946" y="8675"/>
                </a:lnTo>
                <a:lnTo>
                  <a:pt x="25703" y="9464"/>
                </a:lnTo>
                <a:lnTo>
                  <a:pt x="28446" y="8192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80"/>
                </a:lnTo>
                <a:lnTo>
                  <a:pt x="10680" y="5996"/>
                </a:lnTo>
                <a:lnTo>
                  <a:pt x="8088" y="9550"/>
                </a:lnTo>
                <a:lnTo>
                  <a:pt x="8088" y="2160"/>
                </a:lnTo>
                <a:lnTo>
                  <a:pt x="5521" y="777"/>
                </a:lnTo>
                <a:lnTo>
                  <a:pt x="2562" y="777"/>
                </a:lnTo>
                <a:lnTo>
                  <a:pt x="0" y="2440"/>
                </a:lnTo>
                <a:lnTo>
                  <a:pt x="0" y="51271"/>
                </a:lnTo>
                <a:lnTo>
                  <a:pt x="190" y="51995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8"/>
                </a:lnTo>
                <a:lnTo>
                  <a:pt x="14475" y="11634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897945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47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4" y="11173"/>
                </a:lnTo>
                <a:lnTo>
                  <a:pt x="17675" y="8902"/>
                </a:lnTo>
                <a:lnTo>
                  <a:pt x="21894" y="7491"/>
                </a:lnTo>
                <a:lnTo>
                  <a:pt x="27443" y="7491"/>
                </a:lnTo>
                <a:lnTo>
                  <a:pt x="31788" y="9042"/>
                </a:lnTo>
                <a:lnTo>
                  <a:pt x="35255" y="11465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1" y="34671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7"/>
                </a:lnTo>
                <a:lnTo>
                  <a:pt x="38390" y="2984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0" y="5229"/>
                </a:lnTo>
                <a:lnTo>
                  <a:pt x="4126" y="10068"/>
                </a:lnTo>
                <a:lnTo>
                  <a:pt x="2578" y="12952"/>
                </a:lnTo>
                <a:lnTo>
                  <a:pt x="1548" y="16304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2" y="35114"/>
                </a:lnTo>
                <a:lnTo>
                  <a:pt x="1457" y="38353"/>
                </a:lnTo>
                <a:lnTo>
                  <a:pt x="2451" y="41615"/>
                </a:lnTo>
                <a:lnTo>
                  <a:pt x="3924" y="44383"/>
                </a:lnTo>
                <a:lnTo>
                  <a:pt x="5918" y="46669"/>
                </a:lnTo>
                <a:lnTo>
                  <a:pt x="10400" y="50673"/>
                </a:lnTo>
                <a:lnTo>
                  <a:pt x="10019" y="34239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4"/>
                </a:lnTo>
                <a:lnTo>
                  <a:pt x="13625" y="42148"/>
                </a:lnTo>
                <a:lnTo>
                  <a:pt x="11325" y="38646"/>
                </a:lnTo>
                <a:lnTo>
                  <a:pt x="10019" y="34239"/>
                </a:lnTo>
                <a:lnTo>
                  <a:pt x="10400" y="50673"/>
                </a:lnTo>
                <a:lnTo>
                  <a:pt x="13370" y="51879"/>
                </a:lnTo>
                <a:lnTo>
                  <a:pt x="16355" y="53070"/>
                </a:lnTo>
                <a:lnTo>
                  <a:pt x="19861" y="53657"/>
                </a:lnTo>
                <a:lnTo>
                  <a:pt x="28000" y="53657"/>
                </a:lnTo>
                <a:lnTo>
                  <a:pt x="31623" y="52984"/>
                </a:lnTo>
                <a:lnTo>
                  <a:pt x="34758" y="51624"/>
                </a:lnTo>
                <a:lnTo>
                  <a:pt x="37882" y="50266"/>
                </a:lnTo>
                <a:lnTo>
                  <a:pt x="38681" y="34671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3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956996" y="2267247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40" y="32829"/>
                </a:moveTo>
                <a:lnTo>
                  <a:pt x="9334" y="30060"/>
                </a:lnTo>
                <a:lnTo>
                  <a:pt x="9334" y="20624"/>
                </a:lnTo>
                <a:lnTo>
                  <a:pt x="10490" y="15822"/>
                </a:lnTo>
                <a:lnTo>
                  <a:pt x="12790" y="12510"/>
                </a:lnTo>
                <a:lnTo>
                  <a:pt x="15076" y="9194"/>
                </a:lnTo>
                <a:lnTo>
                  <a:pt x="18388" y="7542"/>
                </a:lnTo>
                <a:lnTo>
                  <a:pt x="24778" y="7542"/>
                </a:lnTo>
                <a:lnTo>
                  <a:pt x="28144" y="8446"/>
                </a:lnTo>
                <a:lnTo>
                  <a:pt x="32078" y="10415"/>
                </a:lnTo>
                <a:lnTo>
                  <a:pt x="35459" y="12993"/>
                </a:lnTo>
                <a:lnTo>
                  <a:pt x="38314" y="10908"/>
                </a:lnTo>
                <a:lnTo>
                  <a:pt x="38289" y="8305"/>
                </a:lnTo>
                <a:lnTo>
                  <a:pt x="37478" y="5548"/>
                </a:lnTo>
                <a:lnTo>
                  <a:pt x="34645" y="3211"/>
                </a:lnTo>
                <a:lnTo>
                  <a:pt x="31370" y="1573"/>
                </a:lnTo>
                <a:lnTo>
                  <a:pt x="28792" y="723"/>
                </a:lnTo>
                <a:lnTo>
                  <a:pt x="25858" y="140"/>
                </a:lnTo>
                <a:lnTo>
                  <a:pt x="22799" y="0"/>
                </a:lnTo>
                <a:lnTo>
                  <a:pt x="19569" y="0"/>
                </a:lnTo>
                <a:lnTo>
                  <a:pt x="16573" y="533"/>
                </a:lnTo>
                <a:lnTo>
                  <a:pt x="13816" y="1598"/>
                </a:lnTo>
                <a:lnTo>
                  <a:pt x="11047" y="2678"/>
                </a:lnTo>
                <a:lnTo>
                  <a:pt x="8636" y="4316"/>
                </a:lnTo>
                <a:lnTo>
                  <a:pt x="4560" y="8712"/>
                </a:lnTo>
                <a:lnTo>
                  <a:pt x="2947" y="11557"/>
                </a:lnTo>
                <a:lnTo>
                  <a:pt x="1767" y="14998"/>
                </a:lnTo>
                <a:lnTo>
                  <a:pt x="596" y="18464"/>
                </a:lnTo>
                <a:lnTo>
                  <a:pt x="0" y="22594"/>
                </a:lnTo>
                <a:lnTo>
                  <a:pt x="0" y="31636"/>
                </a:lnTo>
                <a:lnTo>
                  <a:pt x="482" y="35370"/>
                </a:lnTo>
                <a:lnTo>
                  <a:pt x="1446" y="38606"/>
                </a:lnTo>
                <a:lnTo>
                  <a:pt x="2400" y="41846"/>
                </a:lnTo>
                <a:lnTo>
                  <a:pt x="3797" y="44575"/>
                </a:lnTo>
                <a:lnTo>
                  <a:pt x="5626" y="46800"/>
                </a:lnTo>
                <a:lnTo>
                  <a:pt x="9715" y="50725"/>
                </a:lnTo>
                <a:lnTo>
                  <a:pt x="12434" y="51880"/>
                </a:lnTo>
                <a:lnTo>
                  <a:pt x="15152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6" y="53125"/>
                </a:lnTo>
                <a:lnTo>
                  <a:pt x="29767" y="52373"/>
                </a:lnTo>
                <a:lnTo>
                  <a:pt x="32475" y="51333"/>
                </a:lnTo>
                <a:lnTo>
                  <a:pt x="35877" y="49377"/>
                </a:lnTo>
                <a:lnTo>
                  <a:pt x="38279" y="46534"/>
                </a:lnTo>
                <a:lnTo>
                  <a:pt x="38530" y="43790"/>
                </a:lnTo>
                <a:lnTo>
                  <a:pt x="38505" y="42444"/>
                </a:lnTo>
                <a:lnTo>
                  <a:pt x="36625" y="39676"/>
                </a:lnTo>
                <a:lnTo>
                  <a:pt x="33501" y="41948"/>
                </a:lnTo>
                <a:lnTo>
                  <a:pt x="29883" y="44222"/>
                </a:lnTo>
                <a:lnTo>
                  <a:pt x="26772" y="45529"/>
                </a:lnTo>
                <a:lnTo>
                  <a:pt x="22909" y="45847"/>
                </a:lnTo>
                <a:lnTo>
                  <a:pt x="18809" y="45464"/>
                </a:lnTo>
                <a:lnTo>
                  <a:pt x="15443" y="43916"/>
                </a:lnTo>
                <a:lnTo>
                  <a:pt x="12866" y="41134"/>
                </a:lnTo>
                <a:lnTo>
                  <a:pt x="10831" y="37566"/>
                </a:lnTo>
                <a:lnTo>
                  <a:pt x="9640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007410" y="2244272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4"/>
                </a:moveTo>
                <a:lnTo>
                  <a:pt x="33094" y="74192"/>
                </a:lnTo>
                <a:lnTo>
                  <a:pt x="33324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57"/>
                </a:lnTo>
                <a:lnTo>
                  <a:pt x="40565" y="33004"/>
                </a:lnTo>
                <a:lnTo>
                  <a:pt x="38202" y="28994"/>
                </a:lnTo>
                <a:lnTo>
                  <a:pt x="35027" y="25689"/>
                </a:lnTo>
                <a:lnTo>
                  <a:pt x="30581" y="23482"/>
                </a:lnTo>
                <a:lnTo>
                  <a:pt x="27838" y="22920"/>
                </a:lnTo>
                <a:lnTo>
                  <a:pt x="21945" y="22920"/>
                </a:lnTo>
                <a:lnTo>
                  <a:pt x="19317" y="23582"/>
                </a:lnTo>
                <a:lnTo>
                  <a:pt x="16714" y="24904"/>
                </a:lnTo>
                <a:lnTo>
                  <a:pt x="14108" y="26225"/>
                </a:lnTo>
                <a:lnTo>
                  <a:pt x="11520" y="28244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67"/>
                </a:lnTo>
                <a:lnTo>
                  <a:pt x="11404" y="36993"/>
                </a:lnTo>
                <a:lnTo>
                  <a:pt x="13766" y="34670"/>
                </a:lnTo>
                <a:lnTo>
                  <a:pt x="18248" y="31482"/>
                </a:lnTo>
                <a:lnTo>
                  <a:pt x="22734" y="30681"/>
                </a:lnTo>
                <a:lnTo>
                  <a:pt x="25995" y="31013"/>
                </a:lnTo>
                <a:lnTo>
                  <a:pt x="28638" y="32306"/>
                </a:lnTo>
                <a:lnTo>
                  <a:pt x="31381" y="35711"/>
                </a:lnTo>
                <a:lnTo>
                  <a:pt x="32447" y="38872"/>
                </a:lnTo>
                <a:lnTo>
                  <a:pt x="33094" y="42810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062576" y="2267197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4" y="16941"/>
                </a:moveTo>
                <a:lnTo>
                  <a:pt x="43700" y="14136"/>
                </a:lnTo>
                <a:lnTo>
                  <a:pt x="42886" y="11328"/>
                </a:lnTo>
                <a:lnTo>
                  <a:pt x="39877" y="6807"/>
                </a:lnTo>
                <a:lnTo>
                  <a:pt x="35928" y="3074"/>
                </a:lnTo>
                <a:lnTo>
                  <a:pt x="33235" y="1842"/>
                </a:lnTo>
                <a:lnTo>
                  <a:pt x="30542" y="622"/>
                </a:lnTo>
                <a:lnTo>
                  <a:pt x="27266" y="0"/>
                </a:lnTo>
                <a:lnTo>
                  <a:pt x="27306" y="6997"/>
                </a:lnTo>
                <a:lnTo>
                  <a:pt x="30582" y="8329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7"/>
                </a:lnTo>
                <a:lnTo>
                  <a:pt x="35916" y="22085"/>
                </a:lnTo>
                <a:lnTo>
                  <a:pt x="9269" y="22085"/>
                </a:lnTo>
                <a:lnTo>
                  <a:pt x="9702" y="18172"/>
                </a:lnTo>
                <a:lnTo>
                  <a:pt x="10933" y="14528"/>
                </a:lnTo>
                <a:lnTo>
                  <a:pt x="13731" y="1868"/>
                </a:lnTo>
                <a:lnTo>
                  <a:pt x="10833" y="3124"/>
                </a:lnTo>
                <a:lnTo>
                  <a:pt x="8370" y="4903"/>
                </a:lnTo>
                <a:lnTo>
                  <a:pt x="4281" y="9575"/>
                </a:lnTo>
                <a:lnTo>
                  <a:pt x="2703" y="12409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89"/>
                </a:lnTo>
                <a:lnTo>
                  <a:pt x="10833" y="50863"/>
                </a:lnTo>
                <a:lnTo>
                  <a:pt x="13856" y="51979"/>
                </a:lnTo>
                <a:lnTo>
                  <a:pt x="16877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7"/>
                </a:lnTo>
                <a:lnTo>
                  <a:pt x="36346" y="51979"/>
                </a:lnTo>
                <a:lnTo>
                  <a:pt x="39168" y="51104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7" y="42900"/>
                </a:lnTo>
                <a:lnTo>
                  <a:pt x="39460" y="43267"/>
                </a:lnTo>
                <a:lnTo>
                  <a:pt x="36183" y="44552"/>
                </a:lnTo>
                <a:lnTo>
                  <a:pt x="33285" y="45439"/>
                </a:lnTo>
                <a:lnTo>
                  <a:pt x="29643" y="46191"/>
                </a:lnTo>
                <a:lnTo>
                  <a:pt x="25247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98" y="43116"/>
                </a:lnTo>
                <a:lnTo>
                  <a:pt x="11545" y="40006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8"/>
                </a:lnTo>
                <a:lnTo>
                  <a:pt x="44921" y="24738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7">
                <a:moveTo>
                  <a:pt x="10933" y="14528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5"/>
                </a:lnTo>
                <a:lnTo>
                  <a:pt x="22975" y="6997"/>
                </a:lnTo>
                <a:lnTo>
                  <a:pt x="27306" y="6997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31" y="1868"/>
                </a:lnTo>
                <a:lnTo>
                  <a:pt x="10933" y="145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121706" y="2267193"/>
            <a:ext cx="72439" cy="52923"/>
          </a:xfrm>
          <a:custGeom>
            <a:avLst/>
            <a:gdLst/>
            <a:ahLst/>
            <a:cxnLst/>
            <a:rect l="l" t="t" r="r" b="b"/>
            <a:pathLst>
              <a:path w="72439" h="52923">
                <a:moveTo>
                  <a:pt x="63792" y="52210"/>
                </a:moveTo>
                <a:lnTo>
                  <a:pt x="66344" y="52923"/>
                </a:lnTo>
                <a:lnTo>
                  <a:pt x="69580" y="52923"/>
                </a:lnTo>
                <a:lnTo>
                  <a:pt x="72439" y="51271"/>
                </a:lnTo>
                <a:lnTo>
                  <a:pt x="72439" y="17654"/>
                </a:lnTo>
                <a:lnTo>
                  <a:pt x="72158" y="15036"/>
                </a:lnTo>
                <a:lnTo>
                  <a:pt x="71042" y="10083"/>
                </a:lnTo>
                <a:lnTo>
                  <a:pt x="68781" y="6073"/>
                </a:lnTo>
                <a:lnTo>
                  <a:pt x="65732" y="2768"/>
                </a:lnTo>
                <a:lnTo>
                  <a:pt x="61466" y="561"/>
                </a:lnTo>
                <a:lnTo>
                  <a:pt x="58823" y="0"/>
                </a:lnTo>
                <a:lnTo>
                  <a:pt x="55674" y="0"/>
                </a:lnTo>
                <a:lnTo>
                  <a:pt x="53086" y="180"/>
                </a:lnTo>
                <a:lnTo>
                  <a:pt x="50507" y="853"/>
                </a:lnTo>
                <a:lnTo>
                  <a:pt x="47840" y="2174"/>
                </a:lnTo>
                <a:lnTo>
                  <a:pt x="45072" y="3924"/>
                </a:lnTo>
                <a:lnTo>
                  <a:pt x="42138" y="6389"/>
                </a:lnTo>
                <a:lnTo>
                  <a:pt x="38963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0999" y="1181"/>
                </a:lnTo>
                <a:lnTo>
                  <a:pt x="27774" y="229"/>
                </a:lnTo>
                <a:lnTo>
                  <a:pt x="23936" y="0"/>
                </a:lnTo>
                <a:lnTo>
                  <a:pt x="21297" y="0"/>
                </a:lnTo>
                <a:lnTo>
                  <a:pt x="18680" y="723"/>
                </a:lnTo>
                <a:lnTo>
                  <a:pt x="16088" y="2148"/>
                </a:lnTo>
                <a:lnTo>
                  <a:pt x="13500" y="3571"/>
                </a:lnTo>
                <a:lnTo>
                  <a:pt x="10833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23" y="777"/>
                </a:lnTo>
                <a:lnTo>
                  <a:pt x="2578" y="777"/>
                </a:lnTo>
                <a:lnTo>
                  <a:pt x="0" y="2440"/>
                </a:lnTo>
                <a:lnTo>
                  <a:pt x="0" y="51271"/>
                </a:lnTo>
                <a:lnTo>
                  <a:pt x="201" y="52009"/>
                </a:lnTo>
                <a:lnTo>
                  <a:pt x="2854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7146"/>
                </a:lnTo>
                <a:lnTo>
                  <a:pt x="11416" y="14072"/>
                </a:lnTo>
                <a:lnTo>
                  <a:pt x="15797" y="10148"/>
                </a:lnTo>
                <a:lnTo>
                  <a:pt x="19977" y="7760"/>
                </a:lnTo>
                <a:lnTo>
                  <a:pt x="23695" y="7760"/>
                </a:lnTo>
                <a:lnTo>
                  <a:pt x="26352" y="8726"/>
                </a:lnTo>
                <a:lnTo>
                  <a:pt x="29362" y="11559"/>
                </a:lnTo>
                <a:lnTo>
                  <a:pt x="30744" y="14251"/>
                </a:lnTo>
                <a:lnTo>
                  <a:pt x="31546" y="17654"/>
                </a:lnTo>
                <a:lnTo>
                  <a:pt x="31748" y="21592"/>
                </a:lnTo>
                <a:lnTo>
                  <a:pt x="31748" y="51271"/>
                </a:lnTo>
                <a:lnTo>
                  <a:pt x="32064" y="52210"/>
                </a:lnTo>
                <a:lnTo>
                  <a:pt x="34643" y="52923"/>
                </a:lnTo>
                <a:lnTo>
                  <a:pt x="37782" y="52923"/>
                </a:lnTo>
                <a:lnTo>
                  <a:pt x="40702" y="51271"/>
                </a:lnTo>
                <a:lnTo>
                  <a:pt x="40702" y="17146"/>
                </a:lnTo>
                <a:lnTo>
                  <a:pt x="43192" y="14072"/>
                </a:lnTo>
                <a:lnTo>
                  <a:pt x="47560" y="10148"/>
                </a:lnTo>
                <a:lnTo>
                  <a:pt x="51714" y="7760"/>
                </a:lnTo>
                <a:lnTo>
                  <a:pt x="55446" y="7760"/>
                </a:lnTo>
                <a:lnTo>
                  <a:pt x="58115" y="8726"/>
                </a:lnTo>
                <a:lnTo>
                  <a:pt x="61150" y="11559"/>
                </a:lnTo>
                <a:lnTo>
                  <a:pt x="62532" y="14251"/>
                </a:lnTo>
                <a:lnTo>
                  <a:pt x="63256" y="17654"/>
                </a:lnTo>
                <a:lnTo>
                  <a:pt x="63436" y="21592"/>
                </a:lnTo>
                <a:lnTo>
                  <a:pt x="63436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210151" y="224782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28"/>
                </a:lnTo>
                <a:lnTo>
                  <a:pt x="7617" y="10728"/>
                </a:lnTo>
                <a:lnTo>
                  <a:pt x="10680" y="8837"/>
                </a:lnTo>
                <a:lnTo>
                  <a:pt x="11073" y="5307"/>
                </a:lnTo>
                <a:lnTo>
                  <a:pt x="10692" y="1854"/>
                </a:lnTo>
                <a:lnTo>
                  <a:pt x="7696" y="0"/>
                </a:lnTo>
                <a:lnTo>
                  <a:pt x="3451" y="0"/>
                </a:lnTo>
                <a:lnTo>
                  <a:pt x="406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5"/>
                </a:moveTo>
                <a:lnTo>
                  <a:pt x="3948" y="72288"/>
                </a:lnTo>
                <a:lnTo>
                  <a:pt x="7185" y="72288"/>
                </a:lnTo>
                <a:lnTo>
                  <a:pt x="10044" y="70636"/>
                </a:lnTo>
                <a:lnTo>
                  <a:pt x="10044" y="21805"/>
                </a:lnTo>
                <a:lnTo>
                  <a:pt x="9827" y="21107"/>
                </a:lnTo>
                <a:lnTo>
                  <a:pt x="7185" y="20153"/>
                </a:lnTo>
                <a:lnTo>
                  <a:pt x="3948" y="20153"/>
                </a:lnTo>
                <a:lnTo>
                  <a:pt x="1090" y="21805"/>
                </a:lnTo>
                <a:lnTo>
                  <a:pt x="1090" y="70636"/>
                </a:lnTo>
                <a:lnTo>
                  <a:pt x="1407" y="71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233220" y="2267247"/>
            <a:ext cx="38534" cy="53607"/>
          </a:xfrm>
          <a:custGeom>
            <a:avLst/>
            <a:gdLst/>
            <a:ahLst/>
            <a:cxnLst/>
            <a:rect l="l" t="t" r="r" b="b"/>
            <a:pathLst>
              <a:path w="38534" h="53607">
                <a:moveTo>
                  <a:pt x="9640" y="32829"/>
                </a:moveTo>
                <a:lnTo>
                  <a:pt x="9334" y="30060"/>
                </a:lnTo>
                <a:lnTo>
                  <a:pt x="9334" y="20624"/>
                </a:lnTo>
                <a:lnTo>
                  <a:pt x="10490" y="15822"/>
                </a:lnTo>
                <a:lnTo>
                  <a:pt x="12791" y="12510"/>
                </a:lnTo>
                <a:lnTo>
                  <a:pt x="15077" y="9194"/>
                </a:lnTo>
                <a:lnTo>
                  <a:pt x="18378" y="7542"/>
                </a:lnTo>
                <a:lnTo>
                  <a:pt x="24778" y="7542"/>
                </a:lnTo>
                <a:lnTo>
                  <a:pt x="28145" y="8446"/>
                </a:lnTo>
                <a:lnTo>
                  <a:pt x="32068" y="10415"/>
                </a:lnTo>
                <a:lnTo>
                  <a:pt x="35460" y="12993"/>
                </a:lnTo>
                <a:lnTo>
                  <a:pt x="38318" y="10908"/>
                </a:lnTo>
                <a:lnTo>
                  <a:pt x="38293" y="8305"/>
                </a:lnTo>
                <a:lnTo>
                  <a:pt x="37480" y="5548"/>
                </a:lnTo>
                <a:lnTo>
                  <a:pt x="34646" y="3211"/>
                </a:lnTo>
                <a:lnTo>
                  <a:pt x="31370" y="1573"/>
                </a:lnTo>
                <a:lnTo>
                  <a:pt x="28793" y="723"/>
                </a:lnTo>
                <a:lnTo>
                  <a:pt x="25859" y="140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3"/>
                </a:lnTo>
                <a:lnTo>
                  <a:pt x="13820" y="1598"/>
                </a:lnTo>
                <a:lnTo>
                  <a:pt x="11049" y="2678"/>
                </a:lnTo>
                <a:lnTo>
                  <a:pt x="8637" y="4316"/>
                </a:lnTo>
                <a:lnTo>
                  <a:pt x="4561" y="8712"/>
                </a:lnTo>
                <a:lnTo>
                  <a:pt x="2948" y="11557"/>
                </a:lnTo>
                <a:lnTo>
                  <a:pt x="1767" y="14998"/>
                </a:lnTo>
                <a:lnTo>
                  <a:pt x="598" y="18464"/>
                </a:lnTo>
                <a:lnTo>
                  <a:pt x="0" y="22594"/>
                </a:lnTo>
                <a:lnTo>
                  <a:pt x="0" y="31636"/>
                </a:lnTo>
                <a:lnTo>
                  <a:pt x="482" y="35370"/>
                </a:lnTo>
                <a:lnTo>
                  <a:pt x="1447" y="38606"/>
                </a:lnTo>
                <a:lnTo>
                  <a:pt x="2401" y="41846"/>
                </a:lnTo>
                <a:lnTo>
                  <a:pt x="3798" y="44575"/>
                </a:lnTo>
                <a:lnTo>
                  <a:pt x="5627" y="46800"/>
                </a:lnTo>
                <a:lnTo>
                  <a:pt x="9716" y="50725"/>
                </a:lnTo>
                <a:lnTo>
                  <a:pt x="12434" y="51880"/>
                </a:lnTo>
                <a:lnTo>
                  <a:pt x="15138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25"/>
                </a:lnTo>
                <a:lnTo>
                  <a:pt x="29768" y="52373"/>
                </a:lnTo>
                <a:lnTo>
                  <a:pt x="32476" y="51333"/>
                </a:lnTo>
                <a:lnTo>
                  <a:pt x="35877" y="49377"/>
                </a:lnTo>
                <a:lnTo>
                  <a:pt x="38279" y="46534"/>
                </a:lnTo>
                <a:lnTo>
                  <a:pt x="38534" y="43790"/>
                </a:lnTo>
                <a:lnTo>
                  <a:pt x="38508" y="42444"/>
                </a:lnTo>
                <a:lnTo>
                  <a:pt x="36626" y="39676"/>
                </a:lnTo>
                <a:lnTo>
                  <a:pt x="33505" y="41948"/>
                </a:lnTo>
                <a:lnTo>
                  <a:pt x="29884" y="44222"/>
                </a:lnTo>
                <a:lnTo>
                  <a:pt x="26774" y="45529"/>
                </a:lnTo>
                <a:lnTo>
                  <a:pt x="22910" y="45847"/>
                </a:lnTo>
                <a:lnTo>
                  <a:pt x="18809" y="45464"/>
                </a:lnTo>
                <a:lnTo>
                  <a:pt x="15444" y="43916"/>
                </a:lnTo>
                <a:lnTo>
                  <a:pt x="12866" y="41134"/>
                </a:lnTo>
                <a:lnTo>
                  <a:pt x="10836" y="37566"/>
                </a:lnTo>
                <a:lnTo>
                  <a:pt x="9640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280323" y="2267197"/>
            <a:ext cx="40107" cy="53657"/>
          </a:xfrm>
          <a:custGeom>
            <a:avLst/>
            <a:gdLst/>
            <a:ahLst/>
            <a:cxnLst/>
            <a:rect l="l" t="t" r="r" b="b"/>
            <a:pathLst>
              <a:path w="40107" h="53657">
                <a:moveTo>
                  <a:pt x="9169" y="38353"/>
                </a:moveTo>
                <a:lnTo>
                  <a:pt x="10021" y="34429"/>
                </a:lnTo>
                <a:lnTo>
                  <a:pt x="12650" y="31496"/>
                </a:lnTo>
                <a:lnTo>
                  <a:pt x="15342" y="30073"/>
                </a:lnTo>
                <a:lnTo>
                  <a:pt x="18961" y="29235"/>
                </a:lnTo>
                <a:lnTo>
                  <a:pt x="23547" y="29029"/>
                </a:lnTo>
                <a:lnTo>
                  <a:pt x="31203" y="29029"/>
                </a:lnTo>
                <a:lnTo>
                  <a:pt x="31203" y="39380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0" y="51763"/>
                </a:lnTo>
                <a:lnTo>
                  <a:pt x="27877" y="50492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lnTo>
                  <a:pt x="37223" y="52959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0"/>
                </a:lnTo>
                <a:lnTo>
                  <a:pt x="38379" y="8127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5" y="176"/>
                </a:lnTo>
                <a:lnTo>
                  <a:pt x="13409" y="849"/>
                </a:lnTo>
                <a:lnTo>
                  <a:pt x="10148" y="1813"/>
                </a:lnTo>
                <a:lnTo>
                  <a:pt x="7213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8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8"/>
                </a:lnTo>
                <a:lnTo>
                  <a:pt x="27787" y="9204"/>
                </a:lnTo>
                <a:lnTo>
                  <a:pt x="30200" y="12344"/>
                </a:lnTo>
                <a:lnTo>
                  <a:pt x="30999" y="15227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68"/>
                </a:lnTo>
                <a:lnTo>
                  <a:pt x="11177" y="24241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6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7" h="53657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69"/>
                </a:lnTo>
                <a:lnTo>
                  <a:pt x="15443" y="4666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336972" y="224427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356563" y="2307672"/>
            <a:ext cx="17640" cy="27863"/>
          </a:xfrm>
          <a:custGeom>
            <a:avLst/>
            <a:gdLst/>
            <a:ahLst/>
            <a:cxnLst/>
            <a:rect l="l" t="t" r="r" b="b"/>
            <a:pathLst>
              <a:path w="17640" h="27863">
                <a:moveTo>
                  <a:pt x="17640" y="4391"/>
                </a:moveTo>
                <a:lnTo>
                  <a:pt x="17640" y="3416"/>
                </a:lnTo>
                <a:lnTo>
                  <a:pt x="16002" y="467"/>
                </a:lnTo>
                <a:lnTo>
                  <a:pt x="13398" y="0"/>
                </a:lnTo>
                <a:lnTo>
                  <a:pt x="10756" y="49"/>
                </a:lnTo>
                <a:lnTo>
                  <a:pt x="7721" y="1485"/>
                </a:lnTo>
                <a:lnTo>
                  <a:pt x="7225" y="4391"/>
                </a:lnTo>
                <a:lnTo>
                  <a:pt x="7225" y="11339"/>
                </a:lnTo>
                <a:lnTo>
                  <a:pt x="0" y="26261"/>
                </a:lnTo>
                <a:lnTo>
                  <a:pt x="1422" y="27863"/>
                </a:lnTo>
                <a:lnTo>
                  <a:pt x="4265" y="27812"/>
                </a:lnTo>
                <a:lnTo>
                  <a:pt x="6944" y="26362"/>
                </a:lnTo>
                <a:lnTo>
                  <a:pt x="14389" y="15201"/>
                </a:lnTo>
                <a:lnTo>
                  <a:pt x="15519" y="13435"/>
                </a:lnTo>
                <a:lnTo>
                  <a:pt x="16926" y="10144"/>
                </a:lnTo>
                <a:lnTo>
                  <a:pt x="17473" y="7491"/>
                </a:lnTo>
                <a:lnTo>
                  <a:pt x="17640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412781" y="2248578"/>
            <a:ext cx="62787" cy="72276"/>
          </a:xfrm>
          <a:custGeom>
            <a:avLst/>
            <a:gdLst/>
            <a:ahLst/>
            <a:cxnLst/>
            <a:rect l="l" t="t" r="r" b="b"/>
            <a:pathLst>
              <a:path w="62787" h="72276">
                <a:moveTo>
                  <a:pt x="622" y="47423"/>
                </a:moveTo>
                <a:lnTo>
                  <a:pt x="1838" y="51879"/>
                </a:lnTo>
                <a:lnTo>
                  <a:pt x="3084" y="56335"/>
                </a:lnTo>
                <a:lnTo>
                  <a:pt x="4953" y="60058"/>
                </a:lnTo>
                <a:lnTo>
                  <a:pt x="7466" y="63054"/>
                </a:lnTo>
                <a:lnTo>
                  <a:pt x="9982" y="66052"/>
                </a:lnTo>
                <a:lnTo>
                  <a:pt x="13168" y="68352"/>
                </a:lnTo>
                <a:lnTo>
                  <a:pt x="12750" y="53722"/>
                </a:lnTo>
                <a:lnTo>
                  <a:pt x="11595" y="50735"/>
                </a:lnTo>
                <a:lnTo>
                  <a:pt x="10908" y="47268"/>
                </a:lnTo>
                <a:lnTo>
                  <a:pt x="10223" y="43790"/>
                </a:lnTo>
                <a:lnTo>
                  <a:pt x="9878" y="39992"/>
                </a:lnTo>
                <a:lnTo>
                  <a:pt x="9878" y="32144"/>
                </a:lnTo>
                <a:lnTo>
                  <a:pt x="10248" y="28587"/>
                </a:lnTo>
                <a:lnTo>
                  <a:pt x="10982" y="25210"/>
                </a:lnTo>
                <a:lnTo>
                  <a:pt x="11732" y="21830"/>
                </a:lnTo>
                <a:lnTo>
                  <a:pt x="12952" y="18870"/>
                </a:lnTo>
                <a:lnTo>
                  <a:pt x="14679" y="16333"/>
                </a:lnTo>
                <a:lnTo>
                  <a:pt x="18619" y="11786"/>
                </a:lnTo>
                <a:lnTo>
                  <a:pt x="21372" y="10260"/>
                </a:lnTo>
                <a:lnTo>
                  <a:pt x="24116" y="8737"/>
                </a:lnTo>
                <a:lnTo>
                  <a:pt x="27506" y="7988"/>
                </a:lnTo>
                <a:lnTo>
                  <a:pt x="35596" y="7988"/>
                </a:lnTo>
                <a:lnTo>
                  <a:pt x="39001" y="8686"/>
                </a:lnTo>
                <a:lnTo>
                  <a:pt x="41744" y="10097"/>
                </a:lnTo>
                <a:lnTo>
                  <a:pt x="44488" y="11504"/>
                </a:lnTo>
                <a:lnTo>
                  <a:pt x="46683" y="13474"/>
                </a:lnTo>
                <a:lnTo>
                  <a:pt x="49974" y="18503"/>
                </a:lnTo>
                <a:lnTo>
                  <a:pt x="51141" y="21462"/>
                </a:lnTo>
                <a:lnTo>
                  <a:pt x="51854" y="24879"/>
                </a:lnTo>
                <a:lnTo>
                  <a:pt x="52552" y="28307"/>
                </a:lnTo>
                <a:lnTo>
                  <a:pt x="52909" y="32003"/>
                </a:lnTo>
                <a:lnTo>
                  <a:pt x="52909" y="39776"/>
                </a:lnTo>
                <a:lnTo>
                  <a:pt x="52552" y="43383"/>
                </a:lnTo>
                <a:lnTo>
                  <a:pt x="51828" y="46785"/>
                </a:lnTo>
                <a:lnTo>
                  <a:pt x="51104" y="50176"/>
                </a:lnTo>
                <a:lnTo>
                  <a:pt x="49884" y="53176"/>
                </a:lnTo>
                <a:lnTo>
                  <a:pt x="48196" y="55764"/>
                </a:lnTo>
                <a:lnTo>
                  <a:pt x="46493" y="58345"/>
                </a:lnTo>
                <a:lnTo>
                  <a:pt x="44258" y="60401"/>
                </a:lnTo>
                <a:lnTo>
                  <a:pt x="41479" y="61912"/>
                </a:lnTo>
                <a:lnTo>
                  <a:pt x="38681" y="63435"/>
                </a:lnTo>
                <a:lnTo>
                  <a:pt x="35253" y="64198"/>
                </a:lnTo>
                <a:lnTo>
                  <a:pt x="27049" y="64198"/>
                </a:lnTo>
                <a:lnTo>
                  <a:pt x="23633" y="63500"/>
                </a:lnTo>
                <a:lnTo>
                  <a:pt x="25422" y="72276"/>
                </a:lnTo>
                <a:lnTo>
                  <a:pt x="36068" y="72276"/>
                </a:lnTo>
                <a:lnTo>
                  <a:pt x="40751" y="71423"/>
                </a:lnTo>
                <a:lnTo>
                  <a:pt x="44766" y="69696"/>
                </a:lnTo>
                <a:lnTo>
                  <a:pt x="48779" y="67997"/>
                </a:lnTo>
                <a:lnTo>
                  <a:pt x="52120" y="65520"/>
                </a:lnTo>
                <a:lnTo>
                  <a:pt x="54773" y="62320"/>
                </a:lnTo>
                <a:lnTo>
                  <a:pt x="57440" y="59119"/>
                </a:lnTo>
                <a:lnTo>
                  <a:pt x="59436" y="55244"/>
                </a:lnTo>
                <a:lnTo>
                  <a:pt x="60782" y="50684"/>
                </a:lnTo>
                <a:lnTo>
                  <a:pt x="62114" y="46126"/>
                </a:lnTo>
                <a:lnTo>
                  <a:pt x="62787" y="41007"/>
                </a:lnTo>
                <a:lnTo>
                  <a:pt x="62787" y="29653"/>
                </a:lnTo>
                <a:lnTo>
                  <a:pt x="62163" y="24598"/>
                </a:lnTo>
                <a:lnTo>
                  <a:pt x="60907" y="20217"/>
                </a:lnTo>
                <a:lnTo>
                  <a:pt x="59662" y="15825"/>
                </a:lnTo>
                <a:lnTo>
                  <a:pt x="57758" y="12128"/>
                </a:lnTo>
                <a:lnTo>
                  <a:pt x="55219" y="9157"/>
                </a:lnTo>
                <a:lnTo>
                  <a:pt x="52668" y="6159"/>
                </a:lnTo>
                <a:lnTo>
                  <a:pt x="49467" y="3898"/>
                </a:lnTo>
                <a:lnTo>
                  <a:pt x="45629" y="2350"/>
                </a:lnTo>
                <a:lnTo>
                  <a:pt x="41795" y="788"/>
                </a:lnTo>
                <a:lnTo>
                  <a:pt x="37298" y="0"/>
                </a:lnTo>
                <a:lnTo>
                  <a:pt x="26769" y="0"/>
                </a:lnTo>
                <a:lnTo>
                  <a:pt x="22085" y="863"/>
                </a:lnTo>
                <a:lnTo>
                  <a:pt x="18072" y="2578"/>
                </a:lnTo>
                <a:lnTo>
                  <a:pt x="14057" y="4305"/>
                </a:lnTo>
                <a:lnTo>
                  <a:pt x="10706" y="6742"/>
                </a:lnTo>
                <a:lnTo>
                  <a:pt x="8037" y="9907"/>
                </a:lnTo>
                <a:lnTo>
                  <a:pt x="5360" y="13068"/>
                </a:lnTo>
                <a:lnTo>
                  <a:pt x="3351" y="16916"/>
                </a:lnTo>
                <a:lnTo>
                  <a:pt x="2019" y="21437"/>
                </a:lnTo>
                <a:lnTo>
                  <a:pt x="673" y="25960"/>
                </a:lnTo>
                <a:lnTo>
                  <a:pt x="0" y="30989"/>
                </a:lnTo>
                <a:lnTo>
                  <a:pt x="0" y="42317"/>
                </a:lnTo>
                <a:lnTo>
                  <a:pt x="622" y="47423"/>
                </a:lnTo>
                <a:close/>
              </a:path>
              <a:path w="62787" h="72276">
                <a:moveTo>
                  <a:pt x="12750" y="53722"/>
                </a:moveTo>
                <a:lnTo>
                  <a:pt x="13168" y="68352"/>
                </a:lnTo>
                <a:lnTo>
                  <a:pt x="17016" y="69926"/>
                </a:lnTo>
                <a:lnTo>
                  <a:pt x="20864" y="71488"/>
                </a:lnTo>
                <a:lnTo>
                  <a:pt x="25422" y="72276"/>
                </a:lnTo>
                <a:lnTo>
                  <a:pt x="23633" y="63500"/>
                </a:lnTo>
                <a:lnTo>
                  <a:pt x="20905" y="62114"/>
                </a:lnTo>
                <a:lnTo>
                  <a:pt x="18186" y="60707"/>
                </a:lnTo>
                <a:lnTo>
                  <a:pt x="16001" y="58762"/>
                </a:lnTo>
                <a:lnTo>
                  <a:pt x="12750" y="53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488918" y="2247828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4" y="8888"/>
                </a:lnTo>
                <a:lnTo>
                  <a:pt x="3390" y="10728"/>
                </a:lnTo>
                <a:lnTo>
                  <a:pt x="7621" y="10728"/>
                </a:lnTo>
                <a:lnTo>
                  <a:pt x="10680" y="8837"/>
                </a:lnTo>
                <a:lnTo>
                  <a:pt x="11073" y="5307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1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6" y="70636"/>
                </a:lnTo>
                <a:lnTo>
                  <a:pt x="10046" y="21805"/>
                </a:lnTo>
                <a:lnTo>
                  <a:pt x="9831" y="21107"/>
                </a:lnTo>
                <a:lnTo>
                  <a:pt x="7188" y="20153"/>
                </a:lnTo>
                <a:lnTo>
                  <a:pt x="3948" y="20153"/>
                </a:lnTo>
                <a:lnTo>
                  <a:pt x="1093" y="21805"/>
                </a:lnTo>
                <a:lnTo>
                  <a:pt x="1093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515410" y="2244272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563761" y="2246360"/>
            <a:ext cx="65279" cy="74447"/>
          </a:xfrm>
          <a:custGeom>
            <a:avLst/>
            <a:gdLst/>
            <a:ahLst/>
            <a:cxnLst/>
            <a:rect l="l" t="t" r="r" b="b"/>
            <a:pathLst>
              <a:path w="65279" h="74447">
                <a:moveTo>
                  <a:pt x="55029" y="62179"/>
                </a:moveTo>
                <a:lnTo>
                  <a:pt x="51995" y="59791"/>
                </a:lnTo>
                <a:lnTo>
                  <a:pt x="54065" y="56767"/>
                </a:lnTo>
                <a:lnTo>
                  <a:pt x="55831" y="53376"/>
                </a:lnTo>
                <a:lnTo>
                  <a:pt x="57163" y="49733"/>
                </a:lnTo>
                <a:lnTo>
                  <a:pt x="58229" y="45961"/>
                </a:lnTo>
                <a:lnTo>
                  <a:pt x="58917" y="42050"/>
                </a:lnTo>
                <a:lnTo>
                  <a:pt x="59094" y="38037"/>
                </a:lnTo>
                <a:lnTo>
                  <a:pt x="58686" y="35294"/>
                </a:lnTo>
                <a:lnTo>
                  <a:pt x="56123" y="34682"/>
                </a:lnTo>
                <a:lnTo>
                  <a:pt x="53009" y="34707"/>
                </a:lnTo>
                <a:lnTo>
                  <a:pt x="50356" y="36625"/>
                </a:lnTo>
                <a:lnTo>
                  <a:pt x="50356" y="40057"/>
                </a:lnTo>
                <a:lnTo>
                  <a:pt x="50039" y="42976"/>
                </a:lnTo>
                <a:lnTo>
                  <a:pt x="49493" y="45835"/>
                </a:lnTo>
                <a:lnTo>
                  <a:pt x="48618" y="48628"/>
                </a:lnTo>
                <a:lnTo>
                  <a:pt x="47537" y="51194"/>
                </a:lnTo>
                <a:lnTo>
                  <a:pt x="45582" y="54532"/>
                </a:lnTo>
                <a:lnTo>
                  <a:pt x="42382" y="51573"/>
                </a:lnTo>
                <a:lnTo>
                  <a:pt x="39077" y="48423"/>
                </a:lnTo>
                <a:lnTo>
                  <a:pt x="35891" y="45186"/>
                </a:lnTo>
                <a:lnTo>
                  <a:pt x="32818" y="41946"/>
                </a:lnTo>
                <a:lnTo>
                  <a:pt x="29922" y="38736"/>
                </a:lnTo>
                <a:lnTo>
                  <a:pt x="27355" y="35700"/>
                </a:lnTo>
                <a:lnTo>
                  <a:pt x="26974" y="48743"/>
                </a:lnTo>
                <a:lnTo>
                  <a:pt x="30445" y="52285"/>
                </a:lnTo>
                <a:lnTo>
                  <a:pt x="34113" y="55803"/>
                </a:lnTo>
                <a:lnTo>
                  <a:pt x="37847" y="59259"/>
                </a:lnTo>
                <a:lnTo>
                  <a:pt x="37680" y="62495"/>
                </a:lnTo>
                <a:lnTo>
                  <a:pt x="34138" y="64616"/>
                </a:lnTo>
                <a:lnTo>
                  <a:pt x="31572" y="65670"/>
                </a:lnTo>
                <a:lnTo>
                  <a:pt x="28817" y="66384"/>
                </a:lnTo>
                <a:lnTo>
                  <a:pt x="25960" y="66841"/>
                </a:lnTo>
                <a:lnTo>
                  <a:pt x="22061" y="66841"/>
                </a:lnTo>
                <a:lnTo>
                  <a:pt x="18072" y="65886"/>
                </a:lnTo>
                <a:lnTo>
                  <a:pt x="14695" y="64375"/>
                </a:lnTo>
                <a:lnTo>
                  <a:pt x="11304" y="60756"/>
                </a:lnTo>
                <a:lnTo>
                  <a:pt x="10032" y="57646"/>
                </a:lnTo>
                <a:lnTo>
                  <a:pt x="9716" y="54049"/>
                </a:lnTo>
                <a:lnTo>
                  <a:pt x="10198" y="50407"/>
                </a:lnTo>
                <a:lnTo>
                  <a:pt x="11800" y="46965"/>
                </a:lnTo>
                <a:lnTo>
                  <a:pt x="14734" y="43534"/>
                </a:lnTo>
                <a:lnTo>
                  <a:pt x="14655" y="34455"/>
                </a:lnTo>
                <a:lnTo>
                  <a:pt x="12016" y="36054"/>
                </a:lnTo>
                <a:lnTo>
                  <a:pt x="9766" y="37630"/>
                </a:lnTo>
                <a:lnTo>
                  <a:pt x="6033" y="40780"/>
                </a:lnTo>
                <a:lnTo>
                  <a:pt x="3365" y="44081"/>
                </a:lnTo>
                <a:lnTo>
                  <a:pt x="1360" y="47498"/>
                </a:lnTo>
                <a:lnTo>
                  <a:pt x="280" y="51080"/>
                </a:lnTo>
                <a:lnTo>
                  <a:pt x="0" y="54964"/>
                </a:lnTo>
                <a:lnTo>
                  <a:pt x="270" y="58939"/>
                </a:lnTo>
                <a:lnTo>
                  <a:pt x="1320" y="62495"/>
                </a:lnTo>
                <a:lnTo>
                  <a:pt x="3023" y="65519"/>
                </a:lnTo>
                <a:lnTo>
                  <a:pt x="6516" y="69343"/>
                </a:lnTo>
                <a:lnTo>
                  <a:pt x="9450" y="71398"/>
                </a:lnTo>
                <a:lnTo>
                  <a:pt x="12917" y="72871"/>
                </a:lnTo>
                <a:lnTo>
                  <a:pt x="16855" y="73839"/>
                </a:lnTo>
                <a:lnTo>
                  <a:pt x="21056" y="74447"/>
                </a:lnTo>
                <a:lnTo>
                  <a:pt x="25768" y="74447"/>
                </a:lnTo>
                <a:lnTo>
                  <a:pt x="30088" y="73813"/>
                </a:lnTo>
                <a:lnTo>
                  <a:pt x="34164" y="72820"/>
                </a:lnTo>
                <a:lnTo>
                  <a:pt x="37961" y="71348"/>
                </a:lnTo>
                <a:lnTo>
                  <a:pt x="41428" y="69404"/>
                </a:lnTo>
                <a:lnTo>
                  <a:pt x="44719" y="67208"/>
                </a:lnTo>
                <a:lnTo>
                  <a:pt x="48300" y="67640"/>
                </a:lnTo>
                <a:lnTo>
                  <a:pt x="51638" y="70102"/>
                </a:lnTo>
                <a:lnTo>
                  <a:pt x="55678" y="72669"/>
                </a:lnTo>
                <a:lnTo>
                  <a:pt x="58712" y="74015"/>
                </a:lnTo>
                <a:lnTo>
                  <a:pt x="62042" y="74382"/>
                </a:lnTo>
                <a:lnTo>
                  <a:pt x="65192" y="72327"/>
                </a:lnTo>
                <a:lnTo>
                  <a:pt x="65279" y="69609"/>
                </a:lnTo>
                <a:lnTo>
                  <a:pt x="64198" y="66535"/>
                </a:lnTo>
                <a:lnTo>
                  <a:pt x="61455" y="66293"/>
                </a:lnTo>
                <a:lnTo>
                  <a:pt x="58486" y="64630"/>
                </a:lnTo>
                <a:lnTo>
                  <a:pt x="55029" y="62179"/>
                </a:lnTo>
                <a:close/>
              </a:path>
              <a:path w="65279" h="74447">
                <a:moveTo>
                  <a:pt x="25275" y="28727"/>
                </a:moveTo>
                <a:lnTo>
                  <a:pt x="22632" y="30224"/>
                </a:lnTo>
                <a:lnTo>
                  <a:pt x="21513" y="28677"/>
                </a:lnTo>
                <a:lnTo>
                  <a:pt x="19724" y="25995"/>
                </a:lnTo>
                <a:lnTo>
                  <a:pt x="17668" y="22428"/>
                </a:lnTo>
                <a:lnTo>
                  <a:pt x="16423" y="19251"/>
                </a:lnTo>
                <a:lnTo>
                  <a:pt x="16015" y="16282"/>
                </a:lnTo>
                <a:lnTo>
                  <a:pt x="17463" y="41263"/>
                </a:lnTo>
                <a:lnTo>
                  <a:pt x="20599" y="41756"/>
                </a:lnTo>
                <a:lnTo>
                  <a:pt x="23688" y="45223"/>
                </a:lnTo>
                <a:lnTo>
                  <a:pt x="25275" y="28727"/>
                </a:lnTo>
                <a:close/>
              </a:path>
              <a:path w="65279" h="74447">
                <a:moveTo>
                  <a:pt x="6516" y="14745"/>
                </a:moveTo>
                <a:lnTo>
                  <a:pt x="6516" y="18248"/>
                </a:lnTo>
                <a:lnTo>
                  <a:pt x="7238" y="21995"/>
                </a:lnTo>
                <a:lnTo>
                  <a:pt x="8384" y="24688"/>
                </a:lnTo>
                <a:lnTo>
                  <a:pt x="9907" y="27547"/>
                </a:lnTo>
                <a:lnTo>
                  <a:pt x="11977" y="30732"/>
                </a:lnTo>
                <a:lnTo>
                  <a:pt x="14655" y="34455"/>
                </a:lnTo>
                <a:lnTo>
                  <a:pt x="14734" y="43534"/>
                </a:lnTo>
                <a:lnTo>
                  <a:pt x="17463" y="41263"/>
                </a:lnTo>
                <a:lnTo>
                  <a:pt x="16015" y="16282"/>
                </a:lnTo>
                <a:lnTo>
                  <a:pt x="16217" y="13996"/>
                </a:lnTo>
                <a:lnTo>
                  <a:pt x="17628" y="10871"/>
                </a:lnTo>
                <a:lnTo>
                  <a:pt x="20422" y="8596"/>
                </a:lnTo>
                <a:lnTo>
                  <a:pt x="23064" y="7621"/>
                </a:lnTo>
                <a:lnTo>
                  <a:pt x="26596" y="7379"/>
                </a:lnTo>
                <a:lnTo>
                  <a:pt x="29883" y="7595"/>
                </a:lnTo>
                <a:lnTo>
                  <a:pt x="32425" y="8470"/>
                </a:lnTo>
                <a:lnTo>
                  <a:pt x="35128" y="10540"/>
                </a:lnTo>
                <a:lnTo>
                  <a:pt x="36499" y="13308"/>
                </a:lnTo>
                <a:lnTo>
                  <a:pt x="36680" y="16649"/>
                </a:lnTo>
                <a:lnTo>
                  <a:pt x="35459" y="20206"/>
                </a:lnTo>
                <a:lnTo>
                  <a:pt x="32514" y="23672"/>
                </a:lnTo>
                <a:lnTo>
                  <a:pt x="29274" y="26125"/>
                </a:lnTo>
                <a:lnTo>
                  <a:pt x="25275" y="28727"/>
                </a:lnTo>
                <a:lnTo>
                  <a:pt x="23688" y="45223"/>
                </a:lnTo>
                <a:lnTo>
                  <a:pt x="26974" y="48743"/>
                </a:lnTo>
                <a:lnTo>
                  <a:pt x="27355" y="35700"/>
                </a:lnTo>
                <a:lnTo>
                  <a:pt x="30722" y="33897"/>
                </a:lnTo>
                <a:lnTo>
                  <a:pt x="33580" y="32169"/>
                </a:lnTo>
                <a:lnTo>
                  <a:pt x="38318" y="28868"/>
                </a:lnTo>
                <a:lnTo>
                  <a:pt x="41785" y="25552"/>
                </a:lnTo>
                <a:lnTo>
                  <a:pt x="44413" y="22175"/>
                </a:lnTo>
                <a:lnTo>
                  <a:pt x="45784" y="18629"/>
                </a:lnTo>
                <a:lnTo>
                  <a:pt x="46126" y="14540"/>
                </a:lnTo>
                <a:lnTo>
                  <a:pt x="45733" y="10325"/>
                </a:lnTo>
                <a:lnTo>
                  <a:pt x="44185" y="6756"/>
                </a:lnTo>
                <a:lnTo>
                  <a:pt x="41493" y="3948"/>
                </a:lnTo>
                <a:lnTo>
                  <a:pt x="38012" y="1727"/>
                </a:lnTo>
                <a:lnTo>
                  <a:pt x="33350" y="341"/>
                </a:lnTo>
                <a:lnTo>
                  <a:pt x="30581" y="0"/>
                </a:lnTo>
                <a:lnTo>
                  <a:pt x="23648" y="0"/>
                </a:lnTo>
                <a:lnTo>
                  <a:pt x="20448" y="457"/>
                </a:lnTo>
                <a:lnTo>
                  <a:pt x="17805" y="1385"/>
                </a:lnTo>
                <a:lnTo>
                  <a:pt x="15166" y="2299"/>
                </a:lnTo>
                <a:lnTo>
                  <a:pt x="13006" y="3555"/>
                </a:lnTo>
                <a:lnTo>
                  <a:pt x="9640" y="6691"/>
                </a:lnTo>
                <a:lnTo>
                  <a:pt x="7660" y="10554"/>
                </a:lnTo>
                <a:lnTo>
                  <a:pt x="6516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668841" y="2249614"/>
            <a:ext cx="39063" cy="70218"/>
          </a:xfrm>
          <a:custGeom>
            <a:avLst/>
            <a:gdLst/>
            <a:ahLst/>
            <a:cxnLst/>
            <a:rect l="l" t="t" r="r" b="b"/>
            <a:pathLst>
              <a:path w="39063" h="70218">
                <a:moveTo>
                  <a:pt x="39063" y="66358"/>
                </a:moveTo>
                <a:lnTo>
                  <a:pt x="39028" y="65037"/>
                </a:lnTo>
                <a:lnTo>
                  <a:pt x="37174" y="62445"/>
                </a:lnTo>
                <a:lnTo>
                  <a:pt x="9335" y="62445"/>
                </a:lnTo>
                <a:lnTo>
                  <a:pt x="9335" y="37339"/>
                </a:lnTo>
                <a:lnTo>
                  <a:pt x="32879" y="37339"/>
                </a:lnTo>
                <a:lnTo>
                  <a:pt x="34621" y="35384"/>
                </a:lnTo>
                <a:lnTo>
                  <a:pt x="34682" y="32411"/>
                </a:lnTo>
                <a:lnTo>
                  <a:pt x="32879" y="29782"/>
                </a:lnTo>
                <a:lnTo>
                  <a:pt x="9335" y="29782"/>
                </a:lnTo>
                <a:lnTo>
                  <a:pt x="9335" y="7762"/>
                </a:lnTo>
                <a:lnTo>
                  <a:pt x="37073" y="7762"/>
                </a:lnTo>
                <a:lnTo>
                  <a:pt x="38581" y="5184"/>
                </a:lnTo>
                <a:lnTo>
                  <a:pt x="38581" y="2628"/>
                </a:lnTo>
                <a:lnTo>
                  <a:pt x="36791" y="0"/>
                </a:lnTo>
                <a:lnTo>
                  <a:pt x="3467" y="0"/>
                </a:lnTo>
                <a:lnTo>
                  <a:pt x="1116" y="839"/>
                </a:lnTo>
                <a:lnTo>
                  <a:pt x="0" y="3798"/>
                </a:lnTo>
                <a:lnTo>
                  <a:pt x="0" y="66423"/>
                </a:lnTo>
                <a:lnTo>
                  <a:pt x="368" y="68811"/>
                </a:lnTo>
                <a:lnTo>
                  <a:pt x="3467" y="70218"/>
                </a:lnTo>
                <a:lnTo>
                  <a:pt x="37174" y="70218"/>
                </a:lnTo>
                <a:lnTo>
                  <a:pt x="38761" y="68962"/>
                </a:lnTo>
                <a:lnTo>
                  <a:pt x="39063" y="66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722410" y="2267193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08" y="22683"/>
                </a:moveTo>
                <a:lnTo>
                  <a:pt x="33108" y="51271"/>
                </a:lnTo>
                <a:lnTo>
                  <a:pt x="33324" y="52009"/>
                </a:lnTo>
                <a:lnTo>
                  <a:pt x="35967" y="52923"/>
                </a:lnTo>
                <a:lnTo>
                  <a:pt x="39207" y="52923"/>
                </a:lnTo>
                <a:lnTo>
                  <a:pt x="42062" y="51271"/>
                </a:lnTo>
                <a:lnTo>
                  <a:pt x="42062" y="18021"/>
                </a:lnTo>
                <a:lnTo>
                  <a:pt x="4177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41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8"/>
                </a:lnTo>
                <a:lnTo>
                  <a:pt x="13578" y="3571"/>
                </a:lnTo>
                <a:lnTo>
                  <a:pt x="10847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39" y="777"/>
                </a:lnTo>
                <a:lnTo>
                  <a:pt x="2580" y="777"/>
                </a:lnTo>
                <a:lnTo>
                  <a:pt x="0" y="2440"/>
                </a:lnTo>
                <a:lnTo>
                  <a:pt x="0" y="51271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71"/>
                </a:lnTo>
                <a:lnTo>
                  <a:pt x="8967" y="17146"/>
                </a:lnTo>
                <a:lnTo>
                  <a:pt x="11418" y="14072"/>
                </a:lnTo>
                <a:lnTo>
                  <a:pt x="13769" y="11750"/>
                </a:lnTo>
                <a:lnTo>
                  <a:pt x="18252" y="8561"/>
                </a:lnTo>
                <a:lnTo>
                  <a:pt x="22748" y="7760"/>
                </a:lnTo>
                <a:lnTo>
                  <a:pt x="26009" y="8092"/>
                </a:lnTo>
                <a:lnTo>
                  <a:pt x="28652" y="9385"/>
                </a:lnTo>
                <a:lnTo>
                  <a:pt x="31395" y="12790"/>
                </a:lnTo>
                <a:lnTo>
                  <a:pt x="32461" y="15951"/>
                </a:lnTo>
                <a:lnTo>
                  <a:pt x="33108" y="19889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777576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6"/>
                </a:lnTo>
                <a:lnTo>
                  <a:pt x="42901" y="11328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81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28" y="22085"/>
                </a:lnTo>
                <a:lnTo>
                  <a:pt x="9284" y="22085"/>
                </a:lnTo>
                <a:lnTo>
                  <a:pt x="9359" y="20091"/>
                </a:lnTo>
                <a:lnTo>
                  <a:pt x="10835" y="3124"/>
                </a:lnTo>
                <a:lnTo>
                  <a:pt x="8370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5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1" y="53099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82" y="51104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0"/>
                </a:lnTo>
                <a:lnTo>
                  <a:pt x="39460" y="43267"/>
                </a:lnTo>
                <a:lnTo>
                  <a:pt x="36197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8" y="43116"/>
                </a:lnTo>
                <a:lnTo>
                  <a:pt x="11559" y="40006"/>
                </a:lnTo>
                <a:lnTo>
                  <a:pt x="10097" y="3597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5" y="16357"/>
                </a:lnTo>
                <a:lnTo>
                  <a:pt x="11812" y="12927"/>
                </a:lnTo>
                <a:lnTo>
                  <a:pt x="15469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836710" y="2267197"/>
            <a:ext cx="28526" cy="52923"/>
          </a:xfrm>
          <a:custGeom>
            <a:avLst/>
            <a:gdLst/>
            <a:ahLst/>
            <a:cxnLst/>
            <a:rect l="l" t="t" r="r" b="b"/>
            <a:pathLst>
              <a:path w="28526" h="52923">
                <a:moveTo>
                  <a:pt x="17322" y="9359"/>
                </a:moveTo>
                <a:lnTo>
                  <a:pt x="19940" y="8470"/>
                </a:lnTo>
                <a:lnTo>
                  <a:pt x="22964" y="8675"/>
                </a:lnTo>
                <a:lnTo>
                  <a:pt x="25718" y="9464"/>
                </a:lnTo>
                <a:lnTo>
                  <a:pt x="28461" y="8192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90"/>
                </a:lnTo>
                <a:lnTo>
                  <a:pt x="20387" y="0"/>
                </a:lnTo>
                <a:lnTo>
                  <a:pt x="17287" y="673"/>
                </a:lnTo>
                <a:lnTo>
                  <a:pt x="14147" y="2580"/>
                </a:lnTo>
                <a:lnTo>
                  <a:pt x="10695" y="5996"/>
                </a:lnTo>
                <a:lnTo>
                  <a:pt x="8092" y="9550"/>
                </a:lnTo>
                <a:lnTo>
                  <a:pt x="8092" y="2160"/>
                </a:lnTo>
                <a:lnTo>
                  <a:pt x="5539" y="777"/>
                </a:lnTo>
                <a:lnTo>
                  <a:pt x="2580" y="777"/>
                </a:lnTo>
                <a:lnTo>
                  <a:pt x="0" y="2440"/>
                </a:lnTo>
                <a:lnTo>
                  <a:pt x="0" y="51271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8"/>
                </a:lnTo>
                <a:lnTo>
                  <a:pt x="14493" y="11634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870024" y="2267305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31" y="36233"/>
                </a:moveTo>
                <a:lnTo>
                  <a:pt x="9499" y="54648"/>
                </a:lnTo>
                <a:lnTo>
                  <a:pt x="11695" y="51562"/>
                </a:lnTo>
                <a:lnTo>
                  <a:pt x="10413" y="39639"/>
                </a:lnTo>
                <a:lnTo>
                  <a:pt x="9831" y="36233"/>
                </a:lnTo>
                <a:close/>
              </a:path>
              <a:path w="46241" h="54648">
                <a:moveTo>
                  <a:pt x="445" y="55727"/>
                </a:moveTo>
                <a:lnTo>
                  <a:pt x="0" y="59194"/>
                </a:lnTo>
                <a:lnTo>
                  <a:pt x="406" y="62816"/>
                </a:lnTo>
                <a:lnTo>
                  <a:pt x="1993" y="66041"/>
                </a:lnTo>
                <a:lnTo>
                  <a:pt x="5054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66" y="71884"/>
                </a:lnTo>
                <a:lnTo>
                  <a:pt x="32561" y="70995"/>
                </a:lnTo>
                <a:lnTo>
                  <a:pt x="35560" y="70106"/>
                </a:lnTo>
                <a:lnTo>
                  <a:pt x="39966" y="67363"/>
                </a:lnTo>
                <a:lnTo>
                  <a:pt x="43343" y="64047"/>
                </a:lnTo>
                <a:lnTo>
                  <a:pt x="45212" y="59997"/>
                </a:lnTo>
                <a:lnTo>
                  <a:pt x="45694" y="55615"/>
                </a:lnTo>
                <a:lnTo>
                  <a:pt x="45276" y="51602"/>
                </a:lnTo>
                <a:lnTo>
                  <a:pt x="43613" y="48387"/>
                </a:lnTo>
                <a:lnTo>
                  <a:pt x="40971" y="45924"/>
                </a:lnTo>
                <a:lnTo>
                  <a:pt x="37731" y="43981"/>
                </a:lnTo>
                <a:lnTo>
                  <a:pt x="33681" y="42788"/>
                </a:lnTo>
                <a:lnTo>
                  <a:pt x="29033" y="42382"/>
                </a:lnTo>
                <a:lnTo>
                  <a:pt x="16282" y="41835"/>
                </a:lnTo>
                <a:lnTo>
                  <a:pt x="14324" y="41760"/>
                </a:lnTo>
                <a:lnTo>
                  <a:pt x="10413" y="39639"/>
                </a:lnTo>
                <a:lnTo>
                  <a:pt x="11695" y="51562"/>
                </a:lnTo>
                <a:lnTo>
                  <a:pt x="14540" y="48985"/>
                </a:lnTo>
                <a:lnTo>
                  <a:pt x="27190" y="49430"/>
                </a:lnTo>
                <a:lnTo>
                  <a:pt x="30114" y="49491"/>
                </a:lnTo>
                <a:lnTo>
                  <a:pt x="32449" y="50104"/>
                </a:lnTo>
                <a:lnTo>
                  <a:pt x="35877" y="52390"/>
                </a:lnTo>
                <a:lnTo>
                  <a:pt x="36741" y="56109"/>
                </a:lnTo>
                <a:lnTo>
                  <a:pt x="36741" y="57340"/>
                </a:lnTo>
                <a:lnTo>
                  <a:pt x="35520" y="60746"/>
                </a:lnTo>
                <a:lnTo>
                  <a:pt x="32475" y="63489"/>
                </a:lnTo>
                <a:lnTo>
                  <a:pt x="29170" y="64706"/>
                </a:lnTo>
                <a:lnTo>
                  <a:pt x="25069" y="65483"/>
                </a:lnTo>
                <a:lnTo>
                  <a:pt x="18096" y="65483"/>
                </a:lnTo>
                <a:lnTo>
                  <a:pt x="14770" y="64885"/>
                </a:lnTo>
                <a:lnTo>
                  <a:pt x="12383" y="63680"/>
                </a:lnTo>
                <a:lnTo>
                  <a:pt x="8787" y="60670"/>
                </a:lnTo>
                <a:lnTo>
                  <a:pt x="8787" y="57570"/>
                </a:lnTo>
                <a:lnTo>
                  <a:pt x="9499" y="54648"/>
                </a:lnTo>
                <a:lnTo>
                  <a:pt x="9831" y="36233"/>
                </a:lnTo>
                <a:lnTo>
                  <a:pt x="11393" y="32881"/>
                </a:lnTo>
                <a:lnTo>
                  <a:pt x="14414" y="33681"/>
                </a:lnTo>
                <a:lnTo>
                  <a:pt x="17995" y="34735"/>
                </a:lnTo>
                <a:lnTo>
                  <a:pt x="16027" y="27190"/>
                </a:lnTo>
                <a:lnTo>
                  <a:pt x="12369" y="23497"/>
                </a:lnTo>
                <a:lnTo>
                  <a:pt x="11455" y="20954"/>
                </a:lnTo>
                <a:lnTo>
                  <a:pt x="11455" y="17729"/>
                </a:lnTo>
                <a:lnTo>
                  <a:pt x="11659" y="14911"/>
                </a:lnTo>
                <a:lnTo>
                  <a:pt x="14248" y="1220"/>
                </a:lnTo>
                <a:lnTo>
                  <a:pt x="9917" y="3200"/>
                </a:lnTo>
                <a:lnTo>
                  <a:pt x="6579" y="6238"/>
                </a:lnTo>
                <a:lnTo>
                  <a:pt x="4344" y="10299"/>
                </a:lnTo>
                <a:lnTo>
                  <a:pt x="2933" y="15011"/>
                </a:lnTo>
                <a:lnTo>
                  <a:pt x="2933" y="17793"/>
                </a:lnTo>
                <a:lnTo>
                  <a:pt x="3265" y="22214"/>
                </a:lnTo>
                <a:lnTo>
                  <a:pt x="4560" y="25591"/>
                </a:lnTo>
                <a:lnTo>
                  <a:pt x="6565" y="28425"/>
                </a:lnTo>
                <a:lnTo>
                  <a:pt x="4114" y="31370"/>
                </a:lnTo>
                <a:lnTo>
                  <a:pt x="2299" y="34837"/>
                </a:lnTo>
                <a:lnTo>
                  <a:pt x="1842" y="39001"/>
                </a:lnTo>
                <a:lnTo>
                  <a:pt x="2274" y="42076"/>
                </a:lnTo>
                <a:lnTo>
                  <a:pt x="3973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45" y="55727"/>
                </a:lnTo>
                <a:close/>
              </a:path>
              <a:path w="46241" h="54648">
                <a:moveTo>
                  <a:pt x="11659" y="14911"/>
                </a:moveTo>
                <a:lnTo>
                  <a:pt x="13133" y="11102"/>
                </a:lnTo>
                <a:lnTo>
                  <a:pt x="15886" y="8282"/>
                </a:lnTo>
                <a:lnTo>
                  <a:pt x="18467" y="7113"/>
                </a:lnTo>
                <a:lnTo>
                  <a:pt x="21704" y="6832"/>
                </a:lnTo>
                <a:lnTo>
                  <a:pt x="25069" y="6832"/>
                </a:lnTo>
                <a:lnTo>
                  <a:pt x="27673" y="7760"/>
                </a:lnTo>
                <a:lnTo>
                  <a:pt x="31319" y="11494"/>
                </a:lnTo>
                <a:lnTo>
                  <a:pt x="32233" y="14086"/>
                </a:lnTo>
                <a:lnTo>
                  <a:pt x="32233" y="17412"/>
                </a:lnTo>
                <a:lnTo>
                  <a:pt x="32029" y="20181"/>
                </a:lnTo>
                <a:lnTo>
                  <a:pt x="30556" y="23939"/>
                </a:lnTo>
                <a:lnTo>
                  <a:pt x="27787" y="26697"/>
                </a:lnTo>
                <a:lnTo>
                  <a:pt x="25185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27" y="27190"/>
                </a:lnTo>
                <a:lnTo>
                  <a:pt x="17995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795"/>
                </a:lnTo>
                <a:lnTo>
                  <a:pt x="33882" y="31866"/>
                </a:lnTo>
                <a:lnTo>
                  <a:pt x="37263" y="28856"/>
                </a:lnTo>
                <a:lnTo>
                  <a:pt x="39444" y="24853"/>
                </a:lnTo>
                <a:lnTo>
                  <a:pt x="40805" y="20181"/>
                </a:lnTo>
                <a:lnTo>
                  <a:pt x="40805" y="17362"/>
                </a:lnTo>
                <a:lnTo>
                  <a:pt x="40549" y="14022"/>
                </a:lnTo>
                <a:lnTo>
                  <a:pt x="39549" y="10871"/>
                </a:lnTo>
                <a:lnTo>
                  <a:pt x="37388" y="8143"/>
                </a:lnTo>
                <a:lnTo>
                  <a:pt x="44387" y="8143"/>
                </a:lnTo>
                <a:lnTo>
                  <a:pt x="45719" y="7289"/>
                </a:lnTo>
                <a:lnTo>
                  <a:pt x="46241" y="4546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8" y="78"/>
                </a:lnTo>
                <a:lnTo>
                  <a:pt x="19126" y="0"/>
                </a:lnTo>
                <a:lnTo>
                  <a:pt x="16584" y="406"/>
                </a:lnTo>
                <a:lnTo>
                  <a:pt x="14248" y="1220"/>
                </a:lnTo>
                <a:lnTo>
                  <a:pt x="11659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921845" y="2267949"/>
            <a:ext cx="46090" cy="71629"/>
          </a:xfrm>
          <a:custGeom>
            <a:avLst/>
            <a:gdLst/>
            <a:ahLst/>
            <a:cxnLst/>
            <a:rect l="l" t="t" r="r" b="b"/>
            <a:pathLst>
              <a:path w="46090" h="71629">
                <a:moveTo>
                  <a:pt x="19227" y="51879"/>
                </a:moveTo>
                <a:lnTo>
                  <a:pt x="12499" y="68860"/>
                </a:lnTo>
                <a:lnTo>
                  <a:pt x="12740" y="71032"/>
                </a:lnTo>
                <a:lnTo>
                  <a:pt x="15405" y="71629"/>
                </a:lnTo>
                <a:lnTo>
                  <a:pt x="18162" y="71629"/>
                </a:lnTo>
                <a:lnTo>
                  <a:pt x="22047" y="69839"/>
                </a:lnTo>
                <a:lnTo>
                  <a:pt x="28563" y="51879"/>
                </a:lnTo>
                <a:lnTo>
                  <a:pt x="46090" y="3315"/>
                </a:lnTo>
                <a:lnTo>
                  <a:pt x="45645" y="396"/>
                </a:lnTo>
                <a:lnTo>
                  <a:pt x="43027" y="0"/>
                </a:lnTo>
                <a:lnTo>
                  <a:pt x="39968" y="50"/>
                </a:lnTo>
                <a:lnTo>
                  <a:pt x="37188" y="1893"/>
                </a:lnTo>
                <a:lnTo>
                  <a:pt x="23738" y="41302"/>
                </a:lnTo>
                <a:lnTo>
                  <a:pt x="23573" y="41302"/>
                </a:lnTo>
                <a:lnTo>
                  <a:pt x="9626" y="2120"/>
                </a:lnTo>
                <a:lnTo>
                  <a:pt x="8943" y="737"/>
                </a:lnTo>
                <a:lnTo>
                  <a:pt x="6235" y="25"/>
                </a:lnTo>
                <a:lnTo>
                  <a:pt x="3215" y="0"/>
                </a:lnTo>
                <a:lnTo>
                  <a:pt x="0" y="904"/>
                </a:lnTo>
                <a:lnTo>
                  <a:pt x="292" y="3467"/>
                </a:lnTo>
                <a:lnTo>
                  <a:pt x="17720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999912" y="2248574"/>
            <a:ext cx="43192" cy="72288"/>
          </a:xfrm>
          <a:custGeom>
            <a:avLst/>
            <a:gdLst/>
            <a:ahLst/>
            <a:cxnLst/>
            <a:rect l="l" t="t" r="r" b="b"/>
            <a:pathLst>
              <a:path w="43192" h="72288">
                <a:moveTo>
                  <a:pt x="33425" y="50594"/>
                </a:moveTo>
                <a:lnTo>
                  <a:pt x="33425" y="54442"/>
                </a:lnTo>
                <a:lnTo>
                  <a:pt x="32445" y="57528"/>
                </a:lnTo>
                <a:lnTo>
                  <a:pt x="29653" y="61186"/>
                </a:lnTo>
                <a:lnTo>
                  <a:pt x="27000" y="62938"/>
                </a:lnTo>
                <a:lnTo>
                  <a:pt x="23619" y="64033"/>
                </a:lnTo>
                <a:lnTo>
                  <a:pt x="19745" y="64310"/>
                </a:lnTo>
                <a:lnTo>
                  <a:pt x="17067" y="64310"/>
                </a:lnTo>
                <a:lnTo>
                  <a:pt x="14705" y="63994"/>
                </a:lnTo>
                <a:lnTo>
                  <a:pt x="10629" y="62722"/>
                </a:lnTo>
                <a:lnTo>
                  <a:pt x="7429" y="61325"/>
                </a:lnTo>
                <a:lnTo>
                  <a:pt x="3873" y="59306"/>
                </a:lnTo>
                <a:lnTo>
                  <a:pt x="582" y="58939"/>
                </a:lnTo>
                <a:lnTo>
                  <a:pt x="0" y="61722"/>
                </a:lnTo>
                <a:lnTo>
                  <a:pt x="100" y="64526"/>
                </a:lnTo>
                <a:lnTo>
                  <a:pt x="1638" y="67284"/>
                </a:lnTo>
                <a:lnTo>
                  <a:pt x="4507" y="69048"/>
                </a:lnTo>
                <a:lnTo>
                  <a:pt x="7401" y="70228"/>
                </a:lnTo>
                <a:lnTo>
                  <a:pt x="10767" y="71297"/>
                </a:lnTo>
                <a:lnTo>
                  <a:pt x="14781" y="72082"/>
                </a:lnTo>
                <a:lnTo>
                  <a:pt x="19316" y="72288"/>
                </a:lnTo>
                <a:lnTo>
                  <a:pt x="22679" y="72288"/>
                </a:lnTo>
                <a:lnTo>
                  <a:pt x="25819" y="71831"/>
                </a:lnTo>
                <a:lnTo>
                  <a:pt x="28727" y="70926"/>
                </a:lnTo>
                <a:lnTo>
                  <a:pt x="31633" y="70027"/>
                </a:lnTo>
                <a:lnTo>
                  <a:pt x="34174" y="68680"/>
                </a:lnTo>
                <a:lnTo>
                  <a:pt x="36319" y="66888"/>
                </a:lnTo>
                <a:lnTo>
                  <a:pt x="40157" y="62928"/>
                </a:lnTo>
                <a:lnTo>
                  <a:pt x="41363" y="60336"/>
                </a:lnTo>
                <a:lnTo>
                  <a:pt x="42580" y="57769"/>
                </a:lnTo>
                <a:lnTo>
                  <a:pt x="43192" y="54850"/>
                </a:lnTo>
                <a:lnTo>
                  <a:pt x="43192" y="48765"/>
                </a:lnTo>
                <a:lnTo>
                  <a:pt x="42720" y="46353"/>
                </a:lnTo>
                <a:lnTo>
                  <a:pt x="40881" y="42278"/>
                </a:lnTo>
                <a:lnTo>
                  <a:pt x="38163" y="38999"/>
                </a:lnTo>
                <a:lnTo>
                  <a:pt x="34963" y="36195"/>
                </a:lnTo>
                <a:lnTo>
                  <a:pt x="31125" y="33983"/>
                </a:lnTo>
                <a:lnTo>
                  <a:pt x="27175" y="32054"/>
                </a:lnTo>
                <a:lnTo>
                  <a:pt x="23240" y="30210"/>
                </a:lnTo>
                <a:lnTo>
                  <a:pt x="19403" y="28407"/>
                </a:lnTo>
                <a:lnTo>
                  <a:pt x="16192" y="26327"/>
                </a:lnTo>
                <a:lnTo>
                  <a:pt x="13484" y="23990"/>
                </a:lnTo>
                <a:lnTo>
                  <a:pt x="11681" y="21168"/>
                </a:lnTo>
                <a:lnTo>
                  <a:pt x="11224" y="17536"/>
                </a:lnTo>
                <a:lnTo>
                  <a:pt x="11465" y="14932"/>
                </a:lnTo>
                <a:lnTo>
                  <a:pt x="13103" y="11516"/>
                </a:lnTo>
                <a:lnTo>
                  <a:pt x="16192" y="9079"/>
                </a:lnTo>
                <a:lnTo>
                  <a:pt x="19086" y="8025"/>
                </a:lnTo>
                <a:lnTo>
                  <a:pt x="22734" y="7772"/>
                </a:lnTo>
                <a:lnTo>
                  <a:pt x="26718" y="8025"/>
                </a:lnTo>
                <a:lnTo>
                  <a:pt x="30085" y="9079"/>
                </a:lnTo>
                <a:lnTo>
                  <a:pt x="32777" y="10299"/>
                </a:lnTo>
                <a:lnTo>
                  <a:pt x="35887" y="11998"/>
                </a:lnTo>
                <a:lnTo>
                  <a:pt x="38797" y="12103"/>
                </a:lnTo>
                <a:lnTo>
                  <a:pt x="39229" y="9396"/>
                </a:lnTo>
                <a:lnTo>
                  <a:pt x="39138" y="6628"/>
                </a:lnTo>
                <a:lnTo>
                  <a:pt x="37716" y="4036"/>
                </a:lnTo>
                <a:lnTo>
                  <a:pt x="34833" y="2462"/>
                </a:lnTo>
                <a:lnTo>
                  <a:pt x="32204" y="1508"/>
                </a:lnTo>
                <a:lnTo>
                  <a:pt x="29321" y="684"/>
                </a:lnTo>
                <a:lnTo>
                  <a:pt x="26174" y="137"/>
                </a:lnTo>
                <a:lnTo>
                  <a:pt x="23060" y="0"/>
                </a:lnTo>
                <a:lnTo>
                  <a:pt x="20015" y="0"/>
                </a:lnTo>
                <a:lnTo>
                  <a:pt x="17193" y="417"/>
                </a:lnTo>
                <a:lnTo>
                  <a:pt x="14565" y="1231"/>
                </a:lnTo>
                <a:lnTo>
                  <a:pt x="11948" y="2044"/>
                </a:lnTo>
                <a:lnTo>
                  <a:pt x="7782" y="4773"/>
                </a:lnTo>
                <a:lnTo>
                  <a:pt x="4405" y="8265"/>
                </a:lnTo>
                <a:lnTo>
                  <a:pt x="2270" y="12862"/>
                </a:lnTo>
                <a:lnTo>
                  <a:pt x="1738" y="15466"/>
                </a:lnTo>
                <a:lnTo>
                  <a:pt x="1738" y="21258"/>
                </a:lnTo>
                <a:lnTo>
                  <a:pt x="3124" y="25754"/>
                </a:lnTo>
                <a:lnTo>
                  <a:pt x="5245" y="29588"/>
                </a:lnTo>
                <a:lnTo>
                  <a:pt x="8214" y="32623"/>
                </a:lnTo>
                <a:lnTo>
                  <a:pt x="11771" y="35064"/>
                </a:lnTo>
                <a:lnTo>
                  <a:pt x="15594" y="37209"/>
                </a:lnTo>
                <a:lnTo>
                  <a:pt x="19569" y="39052"/>
                </a:lnTo>
                <a:lnTo>
                  <a:pt x="23403" y="40841"/>
                </a:lnTo>
                <a:lnTo>
                  <a:pt x="27000" y="42710"/>
                </a:lnTo>
                <a:lnTo>
                  <a:pt x="29959" y="44841"/>
                </a:lnTo>
                <a:lnTo>
                  <a:pt x="32064" y="47495"/>
                </a:lnTo>
                <a:lnTo>
                  <a:pt x="33425" y="50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052530" y="2267197"/>
            <a:ext cx="44935" cy="53657"/>
          </a:xfrm>
          <a:custGeom>
            <a:avLst/>
            <a:gdLst/>
            <a:ahLst/>
            <a:cxnLst/>
            <a:rect l="l" t="t" r="r" b="b"/>
            <a:pathLst>
              <a:path w="44935" h="53657">
                <a:moveTo>
                  <a:pt x="44528" y="16941"/>
                </a:moveTo>
                <a:lnTo>
                  <a:pt x="43714" y="14136"/>
                </a:lnTo>
                <a:lnTo>
                  <a:pt x="42900" y="11328"/>
                </a:lnTo>
                <a:lnTo>
                  <a:pt x="39891" y="6807"/>
                </a:lnTo>
                <a:lnTo>
                  <a:pt x="35932" y="3074"/>
                </a:lnTo>
                <a:lnTo>
                  <a:pt x="33249" y="1842"/>
                </a:lnTo>
                <a:lnTo>
                  <a:pt x="30546" y="622"/>
                </a:lnTo>
                <a:lnTo>
                  <a:pt x="27280" y="0"/>
                </a:lnTo>
                <a:lnTo>
                  <a:pt x="27320" y="6997"/>
                </a:lnTo>
                <a:lnTo>
                  <a:pt x="30596" y="8329"/>
                </a:lnTo>
                <a:lnTo>
                  <a:pt x="32792" y="11012"/>
                </a:lnTo>
                <a:lnTo>
                  <a:pt x="34988" y="13690"/>
                </a:lnTo>
                <a:lnTo>
                  <a:pt x="36032" y="17387"/>
                </a:lnTo>
                <a:lnTo>
                  <a:pt x="35932" y="22085"/>
                </a:lnTo>
                <a:lnTo>
                  <a:pt x="9283" y="22085"/>
                </a:lnTo>
                <a:lnTo>
                  <a:pt x="9359" y="20091"/>
                </a:lnTo>
                <a:lnTo>
                  <a:pt x="10835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42" y="15760"/>
                </a:lnTo>
                <a:lnTo>
                  <a:pt x="547" y="19112"/>
                </a:lnTo>
                <a:lnTo>
                  <a:pt x="0" y="22873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5"/>
                </a:lnTo>
                <a:lnTo>
                  <a:pt x="2631" y="42011"/>
                </a:lnTo>
                <a:lnTo>
                  <a:pt x="4179" y="44780"/>
                </a:lnTo>
                <a:lnTo>
                  <a:pt x="6249" y="46989"/>
                </a:lnTo>
                <a:lnTo>
                  <a:pt x="10847" y="50863"/>
                </a:lnTo>
                <a:lnTo>
                  <a:pt x="13870" y="51979"/>
                </a:lnTo>
                <a:lnTo>
                  <a:pt x="16891" y="53099"/>
                </a:lnTo>
                <a:lnTo>
                  <a:pt x="20411" y="53657"/>
                </a:lnTo>
                <a:lnTo>
                  <a:pt x="24422" y="53657"/>
                </a:lnTo>
                <a:lnTo>
                  <a:pt x="28919" y="53492"/>
                </a:lnTo>
                <a:lnTo>
                  <a:pt x="33008" y="52807"/>
                </a:lnTo>
                <a:lnTo>
                  <a:pt x="36360" y="51979"/>
                </a:lnTo>
                <a:lnTo>
                  <a:pt x="39182" y="51104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0"/>
                </a:lnTo>
                <a:lnTo>
                  <a:pt x="39458" y="43267"/>
                </a:lnTo>
                <a:lnTo>
                  <a:pt x="36197" y="44552"/>
                </a:lnTo>
                <a:lnTo>
                  <a:pt x="33289" y="45439"/>
                </a:lnTo>
                <a:lnTo>
                  <a:pt x="29657" y="46191"/>
                </a:lnTo>
                <a:lnTo>
                  <a:pt x="25261" y="46393"/>
                </a:lnTo>
                <a:lnTo>
                  <a:pt x="22316" y="46393"/>
                </a:lnTo>
                <a:lnTo>
                  <a:pt x="17795" y="45137"/>
                </a:lnTo>
                <a:lnTo>
                  <a:pt x="14097" y="43116"/>
                </a:lnTo>
                <a:lnTo>
                  <a:pt x="11559" y="40006"/>
                </a:lnTo>
                <a:lnTo>
                  <a:pt x="10111" y="3597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8"/>
                </a:lnTo>
                <a:lnTo>
                  <a:pt x="44935" y="24738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7">
                <a:moveTo>
                  <a:pt x="9359" y="20091"/>
                </a:moveTo>
                <a:lnTo>
                  <a:pt x="10328" y="16357"/>
                </a:lnTo>
                <a:lnTo>
                  <a:pt x="11826" y="12927"/>
                </a:lnTo>
                <a:lnTo>
                  <a:pt x="15468" y="9079"/>
                </a:lnTo>
                <a:lnTo>
                  <a:pt x="18823" y="7415"/>
                </a:lnTo>
                <a:lnTo>
                  <a:pt x="22989" y="6997"/>
                </a:lnTo>
                <a:lnTo>
                  <a:pt x="27320" y="6997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2"/>
                </a:lnTo>
                <a:lnTo>
                  <a:pt x="13729" y="1868"/>
                </a:lnTo>
                <a:lnTo>
                  <a:pt x="10835" y="312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108251" y="2267247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6" y="32829"/>
                </a:moveTo>
                <a:lnTo>
                  <a:pt x="9334" y="30060"/>
                </a:lnTo>
                <a:lnTo>
                  <a:pt x="9334" y="20624"/>
                </a:lnTo>
                <a:lnTo>
                  <a:pt x="10490" y="15822"/>
                </a:lnTo>
                <a:lnTo>
                  <a:pt x="12786" y="12510"/>
                </a:lnTo>
                <a:lnTo>
                  <a:pt x="15072" y="9194"/>
                </a:lnTo>
                <a:lnTo>
                  <a:pt x="18388" y="7542"/>
                </a:lnTo>
                <a:lnTo>
                  <a:pt x="24777" y="7542"/>
                </a:lnTo>
                <a:lnTo>
                  <a:pt x="28140" y="8446"/>
                </a:lnTo>
                <a:lnTo>
                  <a:pt x="32078" y="10415"/>
                </a:lnTo>
                <a:lnTo>
                  <a:pt x="35469" y="12993"/>
                </a:lnTo>
                <a:lnTo>
                  <a:pt x="38314" y="10908"/>
                </a:lnTo>
                <a:lnTo>
                  <a:pt x="38289" y="8305"/>
                </a:lnTo>
                <a:lnTo>
                  <a:pt x="37475" y="5548"/>
                </a:lnTo>
                <a:lnTo>
                  <a:pt x="34645" y="3211"/>
                </a:lnTo>
                <a:lnTo>
                  <a:pt x="31366" y="1573"/>
                </a:lnTo>
                <a:lnTo>
                  <a:pt x="28788" y="723"/>
                </a:lnTo>
                <a:lnTo>
                  <a:pt x="25854" y="140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3"/>
                </a:lnTo>
                <a:lnTo>
                  <a:pt x="13816" y="1598"/>
                </a:lnTo>
                <a:lnTo>
                  <a:pt x="11047" y="2678"/>
                </a:lnTo>
                <a:lnTo>
                  <a:pt x="8636" y="4316"/>
                </a:lnTo>
                <a:lnTo>
                  <a:pt x="4556" y="8712"/>
                </a:lnTo>
                <a:lnTo>
                  <a:pt x="2943" y="11557"/>
                </a:lnTo>
                <a:lnTo>
                  <a:pt x="1764" y="14998"/>
                </a:lnTo>
                <a:lnTo>
                  <a:pt x="596" y="18464"/>
                </a:lnTo>
                <a:lnTo>
                  <a:pt x="0" y="22594"/>
                </a:lnTo>
                <a:lnTo>
                  <a:pt x="0" y="31636"/>
                </a:lnTo>
                <a:lnTo>
                  <a:pt x="481" y="35370"/>
                </a:lnTo>
                <a:lnTo>
                  <a:pt x="1446" y="38606"/>
                </a:lnTo>
                <a:lnTo>
                  <a:pt x="2400" y="41846"/>
                </a:lnTo>
                <a:lnTo>
                  <a:pt x="3797" y="44575"/>
                </a:lnTo>
                <a:lnTo>
                  <a:pt x="5626" y="46800"/>
                </a:lnTo>
                <a:lnTo>
                  <a:pt x="9715" y="50725"/>
                </a:lnTo>
                <a:lnTo>
                  <a:pt x="12433" y="51880"/>
                </a:lnTo>
                <a:lnTo>
                  <a:pt x="15148" y="53035"/>
                </a:lnTo>
                <a:lnTo>
                  <a:pt x="18247" y="53607"/>
                </a:lnTo>
                <a:lnTo>
                  <a:pt x="23456" y="53607"/>
                </a:lnTo>
                <a:lnTo>
                  <a:pt x="26692" y="53125"/>
                </a:lnTo>
                <a:lnTo>
                  <a:pt x="29767" y="52373"/>
                </a:lnTo>
                <a:lnTo>
                  <a:pt x="32471" y="51333"/>
                </a:lnTo>
                <a:lnTo>
                  <a:pt x="35877" y="49377"/>
                </a:lnTo>
                <a:lnTo>
                  <a:pt x="38289" y="46534"/>
                </a:lnTo>
                <a:lnTo>
                  <a:pt x="38530" y="43790"/>
                </a:lnTo>
                <a:lnTo>
                  <a:pt x="38505" y="42444"/>
                </a:lnTo>
                <a:lnTo>
                  <a:pt x="36636" y="39676"/>
                </a:lnTo>
                <a:lnTo>
                  <a:pt x="33515" y="41948"/>
                </a:lnTo>
                <a:lnTo>
                  <a:pt x="29883" y="44222"/>
                </a:lnTo>
                <a:lnTo>
                  <a:pt x="26769" y="45529"/>
                </a:lnTo>
                <a:lnTo>
                  <a:pt x="22909" y="45847"/>
                </a:lnTo>
                <a:lnTo>
                  <a:pt x="18806" y="45464"/>
                </a:lnTo>
                <a:lnTo>
                  <a:pt x="15443" y="43916"/>
                </a:lnTo>
                <a:lnTo>
                  <a:pt x="12862" y="41134"/>
                </a:lnTo>
                <a:lnTo>
                  <a:pt x="10831" y="37566"/>
                </a:lnTo>
                <a:lnTo>
                  <a:pt x="9636" y="328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152156" y="2254910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4"/>
                </a:lnTo>
                <a:lnTo>
                  <a:pt x="30045" y="56743"/>
                </a:lnTo>
                <a:lnTo>
                  <a:pt x="27291" y="57787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30"/>
                </a:lnTo>
                <a:lnTo>
                  <a:pt x="18072" y="53898"/>
                </a:lnTo>
                <a:lnTo>
                  <a:pt x="17575" y="51347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06"/>
                </a:lnTo>
                <a:lnTo>
                  <a:pt x="31903" y="16372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59" y="990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10"/>
                </a:lnTo>
                <a:lnTo>
                  <a:pt x="9410" y="56641"/>
                </a:lnTo>
                <a:lnTo>
                  <a:pt x="10767" y="60440"/>
                </a:lnTo>
                <a:lnTo>
                  <a:pt x="13093" y="63158"/>
                </a:lnTo>
                <a:lnTo>
                  <a:pt x="16382" y="64836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102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192717" y="2267197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69" y="23914"/>
                </a:moveTo>
                <a:lnTo>
                  <a:pt x="9575" y="21347"/>
                </a:lnTo>
                <a:lnTo>
                  <a:pt x="10173" y="18986"/>
                </a:lnTo>
                <a:lnTo>
                  <a:pt x="11696" y="14604"/>
                </a:lnTo>
                <a:lnTo>
                  <a:pt x="14173" y="11173"/>
                </a:lnTo>
                <a:lnTo>
                  <a:pt x="17679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6" y="9042"/>
                </a:lnTo>
                <a:lnTo>
                  <a:pt x="35243" y="11465"/>
                </a:lnTo>
                <a:lnTo>
                  <a:pt x="37504" y="15011"/>
                </a:lnTo>
                <a:lnTo>
                  <a:pt x="38811" y="19418"/>
                </a:lnTo>
                <a:lnTo>
                  <a:pt x="39549" y="24267"/>
                </a:lnTo>
                <a:lnTo>
                  <a:pt x="39549" y="29743"/>
                </a:lnTo>
                <a:lnTo>
                  <a:pt x="39254" y="32320"/>
                </a:lnTo>
                <a:lnTo>
                  <a:pt x="38671" y="34671"/>
                </a:lnTo>
                <a:lnTo>
                  <a:pt x="37871" y="50266"/>
                </a:lnTo>
                <a:lnTo>
                  <a:pt x="40474" y="48373"/>
                </a:lnTo>
                <a:lnTo>
                  <a:pt x="44639" y="43534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30" y="30300"/>
                </a:lnTo>
                <a:lnTo>
                  <a:pt x="48830" y="22222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1" y="6997"/>
                </a:lnTo>
                <a:lnTo>
                  <a:pt x="38379" y="2984"/>
                </a:lnTo>
                <a:lnTo>
                  <a:pt x="35394" y="1777"/>
                </a:lnTo>
                <a:lnTo>
                  <a:pt x="32410" y="596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29"/>
                </a:lnTo>
                <a:lnTo>
                  <a:pt x="4128" y="10068"/>
                </a:lnTo>
                <a:lnTo>
                  <a:pt x="2566" y="12952"/>
                </a:lnTo>
                <a:lnTo>
                  <a:pt x="1536" y="16304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61" y="38353"/>
                </a:lnTo>
                <a:lnTo>
                  <a:pt x="2437" y="41615"/>
                </a:lnTo>
                <a:lnTo>
                  <a:pt x="3912" y="44383"/>
                </a:lnTo>
                <a:lnTo>
                  <a:pt x="5908" y="46669"/>
                </a:lnTo>
                <a:lnTo>
                  <a:pt x="10389" y="50673"/>
                </a:lnTo>
                <a:lnTo>
                  <a:pt x="10007" y="34239"/>
                </a:lnTo>
                <a:lnTo>
                  <a:pt x="9269" y="29361"/>
                </a:lnTo>
                <a:lnTo>
                  <a:pt x="9269" y="23914"/>
                </a:lnTo>
                <a:close/>
              </a:path>
              <a:path w="48830" h="53657">
                <a:moveTo>
                  <a:pt x="26963" y="46126"/>
                </a:moveTo>
                <a:lnTo>
                  <a:pt x="21452" y="46126"/>
                </a:lnTo>
                <a:lnTo>
                  <a:pt x="17092" y="44574"/>
                </a:lnTo>
                <a:lnTo>
                  <a:pt x="13625" y="42148"/>
                </a:lnTo>
                <a:lnTo>
                  <a:pt x="11328" y="38646"/>
                </a:lnTo>
                <a:lnTo>
                  <a:pt x="10007" y="34239"/>
                </a:lnTo>
                <a:lnTo>
                  <a:pt x="10389" y="50673"/>
                </a:lnTo>
                <a:lnTo>
                  <a:pt x="13359" y="51879"/>
                </a:lnTo>
                <a:lnTo>
                  <a:pt x="16357" y="53070"/>
                </a:lnTo>
                <a:lnTo>
                  <a:pt x="19850" y="53657"/>
                </a:lnTo>
                <a:lnTo>
                  <a:pt x="27989" y="53657"/>
                </a:lnTo>
                <a:lnTo>
                  <a:pt x="31611" y="52984"/>
                </a:lnTo>
                <a:lnTo>
                  <a:pt x="34747" y="51624"/>
                </a:lnTo>
                <a:lnTo>
                  <a:pt x="37871" y="50266"/>
                </a:lnTo>
                <a:lnTo>
                  <a:pt x="38671" y="34671"/>
                </a:lnTo>
                <a:lnTo>
                  <a:pt x="37172" y="39052"/>
                </a:lnTo>
                <a:lnTo>
                  <a:pt x="34696" y="42454"/>
                </a:lnTo>
                <a:lnTo>
                  <a:pt x="31164" y="44703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255177" y="2267197"/>
            <a:ext cx="28526" cy="52923"/>
          </a:xfrm>
          <a:custGeom>
            <a:avLst/>
            <a:gdLst/>
            <a:ahLst/>
            <a:cxnLst/>
            <a:rect l="l" t="t" r="r" b="b"/>
            <a:pathLst>
              <a:path w="28526" h="52923">
                <a:moveTo>
                  <a:pt x="17312" y="9359"/>
                </a:moveTo>
                <a:lnTo>
                  <a:pt x="19940" y="8470"/>
                </a:lnTo>
                <a:lnTo>
                  <a:pt x="22964" y="8675"/>
                </a:lnTo>
                <a:lnTo>
                  <a:pt x="25718" y="9464"/>
                </a:lnTo>
                <a:lnTo>
                  <a:pt x="28461" y="8192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90"/>
                </a:lnTo>
                <a:lnTo>
                  <a:pt x="20387" y="0"/>
                </a:lnTo>
                <a:lnTo>
                  <a:pt x="17287" y="673"/>
                </a:lnTo>
                <a:lnTo>
                  <a:pt x="14147" y="2580"/>
                </a:lnTo>
                <a:lnTo>
                  <a:pt x="10680" y="5996"/>
                </a:lnTo>
                <a:lnTo>
                  <a:pt x="8092" y="9550"/>
                </a:lnTo>
                <a:lnTo>
                  <a:pt x="8092" y="2160"/>
                </a:lnTo>
                <a:lnTo>
                  <a:pt x="5539" y="777"/>
                </a:lnTo>
                <a:lnTo>
                  <a:pt x="2580" y="777"/>
                </a:lnTo>
                <a:lnTo>
                  <a:pt x="0" y="2440"/>
                </a:lnTo>
                <a:lnTo>
                  <a:pt x="0" y="51271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8"/>
                </a:lnTo>
                <a:lnTo>
                  <a:pt x="14493" y="11634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290007" y="2267197"/>
            <a:ext cx="34566" cy="53657"/>
          </a:xfrm>
          <a:custGeom>
            <a:avLst/>
            <a:gdLst/>
            <a:ahLst/>
            <a:cxnLst/>
            <a:rect l="l" t="t" r="r" b="b"/>
            <a:pathLst>
              <a:path w="34566" h="53657">
                <a:moveTo>
                  <a:pt x="21600" y="111"/>
                </a:moveTo>
                <a:lnTo>
                  <a:pt x="16038" y="0"/>
                </a:lnTo>
                <a:lnTo>
                  <a:pt x="13435" y="392"/>
                </a:lnTo>
                <a:lnTo>
                  <a:pt x="8989" y="1993"/>
                </a:lnTo>
                <a:lnTo>
                  <a:pt x="5652" y="4366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14"/>
                </a:lnTo>
                <a:lnTo>
                  <a:pt x="2959" y="21628"/>
                </a:lnTo>
                <a:lnTo>
                  <a:pt x="6210" y="25206"/>
                </a:lnTo>
                <a:lnTo>
                  <a:pt x="8989" y="26935"/>
                </a:lnTo>
                <a:lnTo>
                  <a:pt x="11948" y="28407"/>
                </a:lnTo>
                <a:lnTo>
                  <a:pt x="15022" y="29641"/>
                </a:lnTo>
                <a:lnTo>
                  <a:pt x="17967" y="30797"/>
                </a:lnTo>
                <a:lnTo>
                  <a:pt x="20711" y="31988"/>
                </a:lnTo>
                <a:lnTo>
                  <a:pt x="23964" y="34274"/>
                </a:lnTo>
                <a:lnTo>
                  <a:pt x="25728" y="37310"/>
                </a:lnTo>
                <a:lnTo>
                  <a:pt x="25487" y="41183"/>
                </a:lnTo>
                <a:lnTo>
                  <a:pt x="22910" y="44574"/>
                </a:lnTo>
                <a:lnTo>
                  <a:pt x="19710" y="46010"/>
                </a:lnTo>
                <a:lnTo>
                  <a:pt x="17106" y="46493"/>
                </a:lnTo>
                <a:lnTo>
                  <a:pt x="13550" y="46493"/>
                </a:lnTo>
                <a:lnTo>
                  <a:pt x="10209" y="45755"/>
                </a:lnTo>
                <a:lnTo>
                  <a:pt x="6170" y="44157"/>
                </a:lnTo>
                <a:lnTo>
                  <a:pt x="3286" y="42555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0" y="52221"/>
                </a:lnTo>
                <a:lnTo>
                  <a:pt x="8877" y="52984"/>
                </a:lnTo>
                <a:lnTo>
                  <a:pt x="12024" y="53527"/>
                </a:lnTo>
                <a:lnTo>
                  <a:pt x="15415" y="53657"/>
                </a:lnTo>
                <a:lnTo>
                  <a:pt x="18237" y="53657"/>
                </a:lnTo>
                <a:lnTo>
                  <a:pt x="20815" y="53312"/>
                </a:lnTo>
                <a:lnTo>
                  <a:pt x="25524" y="51940"/>
                </a:lnTo>
                <a:lnTo>
                  <a:pt x="29260" y="49593"/>
                </a:lnTo>
                <a:lnTo>
                  <a:pt x="32256" y="46609"/>
                </a:lnTo>
                <a:lnTo>
                  <a:pt x="34109" y="42696"/>
                </a:lnTo>
                <a:lnTo>
                  <a:pt x="34566" y="37983"/>
                </a:lnTo>
                <a:lnTo>
                  <a:pt x="34566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0" y="26629"/>
                </a:lnTo>
                <a:lnTo>
                  <a:pt x="25232" y="25120"/>
                </a:lnTo>
                <a:lnTo>
                  <a:pt x="22172" y="23823"/>
                </a:lnTo>
                <a:lnTo>
                  <a:pt x="19123" y="22603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5" y="11173"/>
                </a:lnTo>
                <a:lnTo>
                  <a:pt x="12762" y="8290"/>
                </a:lnTo>
                <a:lnTo>
                  <a:pt x="16038" y="7109"/>
                </a:lnTo>
                <a:lnTo>
                  <a:pt x="18882" y="6944"/>
                </a:lnTo>
                <a:lnTo>
                  <a:pt x="22096" y="7134"/>
                </a:lnTo>
                <a:lnTo>
                  <a:pt x="25880" y="8369"/>
                </a:lnTo>
                <a:lnTo>
                  <a:pt x="29260" y="10093"/>
                </a:lnTo>
                <a:lnTo>
                  <a:pt x="32040" y="8304"/>
                </a:lnTo>
                <a:lnTo>
                  <a:pt x="31990" y="5687"/>
                </a:lnTo>
                <a:lnTo>
                  <a:pt x="30416" y="2908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337636" y="2307678"/>
            <a:ext cx="11656" cy="12636"/>
          </a:xfrm>
          <a:custGeom>
            <a:avLst/>
            <a:gdLst/>
            <a:ahLst/>
            <a:cxnLst/>
            <a:rect l="l" t="t" r="r" b="b"/>
            <a:pathLst>
              <a:path w="11656" h="12636">
                <a:moveTo>
                  <a:pt x="11656" y="6235"/>
                </a:moveTo>
                <a:lnTo>
                  <a:pt x="11656" y="3743"/>
                </a:lnTo>
                <a:lnTo>
                  <a:pt x="9575" y="403"/>
                </a:lnTo>
                <a:lnTo>
                  <a:pt x="5902" y="0"/>
                </a:lnTo>
                <a:lnTo>
                  <a:pt x="1270" y="1267"/>
                </a:lnTo>
                <a:lnTo>
                  <a:pt x="0" y="3834"/>
                </a:lnTo>
                <a:lnTo>
                  <a:pt x="0" y="8888"/>
                </a:lnTo>
                <a:lnTo>
                  <a:pt x="2068" y="12230"/>
                </a:lnTo>
                <a:lnTo>
                  <a:pt x="5737" y="12636"/>
                </a:lnTo>
                <a:lnTo>
                  <a:pt x="10374" y="11351"/>
                </a:lnTo>
                <a:lnTo>
                  <a:pt x="11656" y="8798"/>
                </a:lnTo>
                <a:lnTo>
                  <a:pt x="11656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708564" y="2516554"/>
            <a:ext cx="62787" cy="72262"/>
          </a:xfrm>
          <a:custGeom>
            <a:avLst/>
            <a:gdLst/>
            <a:ahLst/>
            <a:cxnLst/>
            <a:rect l="l" t="t" r="r" b="b"/>
            <a:pathLst>
              <a:path w="62787" h="72262">
                <a:moveTo>
                  <a:pt x="622" y="47423"/>
                </a:moveTo>
                <a:lnTo>
                  <a:pt x="1854" y="51869"/>
                </a:lnTo>
                <a:lnTo>
                  <a:pt x="3084" y="56325"/>
                </a:lnTo>
                <a:lnTo>
                  <a:pt x="4952" y="60059"/>
                </a:lnTo>
                <a:lnTo>
                  <a:pt x="7466" y="63058"/>
                </a:lnTo>
                <a:lnTo>
                  <a:pt x="9982" y="66052"/>
                </a:lnTo>
                <a:lnTo>
                  <a:pt x="13168" y="68338"/>
                </a:lnTo>
                <a:lnTo>
                  <a:pt x="12750" y="53723"/>
                </a:lnTo>
                <a:lnTo>
                  <a:pt x="11595" y="50739"/>
                </a:lnTo>
                <a:lnTo>
                  <a:pt x="10908" y="47271"/>
                </a:lnTo>
                <a:lnTo>
                  <a:pt x="10223" y="43790"/>
                </a:lnTo>
                <a:lnTo>
                  <a:pt x="9878" y="39982"/>
                </a:lnTo>
                <a:lnTo>
                  <a:pt x="9878" y="32133"/>
                </a:lnTo>
                <a:lnTo>
                  <a:pt x="10248" y="28587"/>
                </a:lnTo>
                <a:lnTo>
                  <a:pt x="10998" y="25196"/>
                </a:lnTo>
                <a:lnTo>
                  <a:pt x="11732" y="21819"/>
                </a:lnTo>
                <a:lnTo>
                  <a:pt x="12952" y="18860"/>
                </a:lnTo>
                <a:lnTo>
                  <a:pt x="14679" y="16333"/>
                </a:lnTo>
                <a:lnTo>
                  <a:pt x="18629" y="11772"/>
                </a:lnTo>
                <a:lnTo>
                  <a:pt x="21372" y="10264"/>
                </a:lnTo>
                <a:lnTo>
                  <a:pt x="24116" y="8726"/>
                </a:lnTo>
                <a:lnTo>
                  <a:pt x="27506" y="7978"/>
                </a:lnTo>
                <a:lnTo>
                  <a:pt x="35610" y="7978"/>
                </a:lnTo>
                <a:lnTo>
                  <a:pt x="39001" y="8686"/>
                </a:lnTo>
                <a:lnTo>
                  <a:pt x="41744" y="10097"/>
                </a:lnTo>
                <a:lnTo>
                  <a:pt x="44488" y="11494"/>
                </a:lnTo>
                <a:lnTo>
                  <a:pt x="46683" y="13474"/>
                </a:lnTo>
                <a:lnTo>
                  <a:pt x="49974" y="18493"/>
                </a:lnTo>
                <a:lnTo>
                  <a:pt x="51141" y="21452"/>
                </a:lnTo>
                <a:lnTo>
                  <a:pt x="51854" y="24880"/>
                </a:lnTo>
                <a:lnTo>
                  <a:pt x="52562" y="28296"/>
                </a:lnTo>
                <a:lnTo>
                  <a:pt x="52908" y="32003"/>
                </a:lnTo>
                <a:lnTo>
                  <a:pt x="52908" y="39776"/>
                </a:lnTo>
                <a:lnTo>
                  <a:pt x="52552" y="43373"/>
                </a:lnTo>
                <a:lnTo>
                  <a:pt x="51828" y="46775"/>
                </a:lnTo>
                <a:lnTo>
                  <a:pt x="51104" y="50166"/>
                </a:lnTo>
                <a:lnTo>
                  <a:pt x="49895" y="53176"/>
                </a:lnTo>
                <a:lnTo>
                  <a:pt x="48196" y="55752"/>
                </a:lnTo>
                <a:lnTo>
                  <a:pt x="46493" y="58345"/>
                </a:lnTo>
                <a:lnTo>
                  <a:pt x="44258" y="60389"/>
                </a:lnTo>
                <a:lnTo>
                  <a:pt x="41478" y="61913"/>
                </a:lnTo>
                <a:lnTo>
                  <a:pt x="38695" y="63425"/>
                </a:lnTo>
                <a:lnTo>
                  <a:pt x="35253" y="64188"/>
                </a:lnTo>
                <a:lnTo>
                  <a:pt x="27064" y="64188"/>
                </a:lnTo>
                <a:lnTo>
                  <a:pt x="23633" y="63489"/>
                </a:lnTo>
                <a:lnTo>
                  <a:pt x="25436" y="72262"/>
                </a:lnTo>
                <a:lnTo>
                  <a:pt x="36068" y="72262"/>
                </a:lnTo>
                <a:lnTo>
                  <a:pt x="40751" y="71413"/>
                </a:lnTo>
                <a:lnTo>
                  <a:pt x="44764" y="69700"/>
                </a:lnTo>
                <a:lnTo>
                  <a:pt x="48779" y="67983"/>
                </a:lnTo>
                <a:lnTo>
                  <a:pt x="52120" y="65520"/>
                </a:lnTo>
                <a:lnTo>
                  <a:pt x="54773" y="62320"/>
                </a:lnTo>
                <a:lnTo>
                  <a:pt x="57440" y="59108"/>
                </a:lnTo>
                <a:lnTo>
                  <a:pt x="59436" y="55246"/>
                </a:lnTo>
                <a:lnTo>
                  <a:pt x="60782" y="50674"/>
                </a:lnTo>
                <a:lnTo>
                  <a:pt x="62114" y="46127"/>
                </a:lnTo>
                <a:lnTo>
                  <a:pt x="62787" y="41008"/>
                </a:lnTo>
                <a:lnTo>
                  <a:pt x="62787" y="29643"/>
                </a:lnTo>
                <a:lnTo>
                  <a:pt x="62163" y="24602"/>
                </a:lnTo>
                <a:lnTo>
                  <a:pt x="60907" y="20218"/>
                </a:lnTo>
                <a:lnTo>
                  <a:pt x="59662" y="15811"/>
                </a:lnTo>
                <a:lnTo>
                  <a:pt x="57772" y="12128"/>
                </a:lnTo>
                <a:lnTo>
                  <a:pt x="55219" y="9143"/>
                </a:lnTo>
                <a:lnTo>
                  <a:pt x="52668" y="6149"/>
                </a:lnTo>
                <a:lnTo>
                  <a:pt x="49467" y="3888"/>
                </a:lnTo>
                <a:lnTo>
                  <a:pt x="45643" y="2336"/>
                </a:lnTo>
                <a:lnTo>
                  <a:pt x="41805" y="788"/>
                </a:lnTo>
                <a:lnTo>
                  <a:pt x="37298" y="0"/>
                </a:lnTo>
                <a:lnTo>
                  <a:pt x="26769" y="0"/>
                </a:lnTo>
                <a:lnTo>
                  <a:pt x="22085" y="853"/>
                </a:lnTo>
                <a:lnTo>
                  <a:pt x="18072" y="2578"/>
                </a:lnTo>
                <a:lnTo>
                  <a:pt x="14057" y="4295"/>
                </a:lnTo>
                <a:lnTo>
                  <a:pt x="10716" y="6732"/>
                </a:lnTo>
                <a:lnTo>
                  <a:pt x="8037" y="9893"/>
                </a:lnTo>
                <a:lnTo>
                  <a:pt x="5359" y="13068"/>
                </a:lnTo>
                <a:lnTo>
                  <a:pt x="3351" y="16906"/>
                </a:lnTo>
                <a:lnTo>
                  <a:pt x="2019" y="21427"/>
                </a:lnTo>
                <a:lnTo>
                  <a:pt x="673" y="25960"/>
                </a:lnTo>
                <a:lnTo>
                  <a:pt x="0" y="30975"/>
                </a:lnTo>
                <a:lnTo>
                  <a:pt x="0" y="42303"/>
                </a:lnTo>
                <a:lnTo>
                  <a:pt x="622" y="47423"/>
                </a:lnTo>
                <a:close/>
              </a:path>
              <a:path w="62787" h="72262">
                <a:moveTo>
                  <a:pt x="12750" y="53723"/>
                </a:moveTo>
                <a:lnTo>
                  <a:pt x="13168" y="68338"/>
                </a:lnTo>
                <a:lnTo>
                  <a:pt x="17016" y="69916"/>
                </a:lnTo>
                <a:lnTo>
                  <a:pt x="20876" y="71489"/>
                </a:lnTo>
                <a:lnTo>
                  <a:pt x="25436" y="72262"/>
                </a:lnTo>
                <a:lnTo>
                  <a:pt x="23633" y="63489"/>
                </a:lnTo>
                <a:lnTo>
                  <a:pt x="20904" y="62104"/>
                </a:lnTo>
                <a:lnTo>
                  <a:pt x="18186" y="60707"/>
                </a:lnTo>
                <a:lnTo>
                  <a:pt x="16001" y="58752"/>
                </a:lnTo>
                <a:lnTo>
                  <a:pt x="12750" y="537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789339" y="2535948"/>
            <a:ext cx="42099" cy="52868"/>
          </a:xfrm>
          <a:custGeom>
            <a:avLst/>
            <a:gdLst/>
            <a:ahLst/>
            <a:cxnLst/>
            <a:rect l="l" t="t" r="r" b="b"/>
            <a:pathLst>
              <a:path w="42099" h="52868">
                <a:moveTo>
                  <a:pt x="35965" y="0"/>
                </a:moveTo>
                <a:lnTo>
                  <a:pt x="33094" y="1648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197"/>
                </a:lnTo>
                <a:lnTo>
                  <a:pt x="23785" y="44383"/>
                </a:lnTo>
                <a:lnTo>
                  <a:pt x="19314" y="45172"/>
                </a:lnTo>
                <a:lnTo>
                  <a:pt x="16052" y="44841"/>
                </a:lnTo>
                <a:lnTo>
                  <a:pt x="13446" y="43494"/>
                </a:lnTo>
                <a:lnTo>
                  <a:pt x="10668" y="40143"/>
                </a:lnTo>
                <a:lnTo>
                  <a:pt x="9626" y="36957"/>
                </a:lnTo>
                <a:lnTo>
                  <a:pt x="9004" y="32942"/>
                </a:lnTo>
                <a:lnTo>
                  <a:pt x="9004" y="1648"/>
                </a:lnTo>
                <a:lnTo>
                  <a:pt x="8788" y="924"/>
                </a:lnTo>
                <a:lnTo>
                  <a:pt x="6095" y="0"/>
                </a:lnTo>
                <a:lnTo>
                  <a:pt x="2905" y="0"/>
                </a:lnTo>
                <a:lnTo>
                  <a:pt x="0" y="1648"/>
                </a:lnTo>
                <a:lnTo>
                  <a:pt x="0" y="34836"/>
                </a:lnTo>
                <a:lnTo>
                  <a:pt x="292" y="37846"/>
                </a:lnTo>
                <a:lnTo>
                  <a:pt x="1483" y="42796"/>
                </a:lnTo>
                <a:lnTo>
                  <a:pt x="3845" y="46835"/>
                </a:lnTo>
                <a:lnTo>
                  <a:pt x="7020" y="50176"/>
                </a:lnTo>
                <a:lnTo>
                  <a:pt x="11466" y="52346"/>
                </a:lnTo>
                <a:lnTo>
                  <a:pt x="14210" y="52868"/>
                </a:lnTo>
                <a:lnTo>
                  <a:pt x="20253" y="52868"/>
                </a:lnTo>
                <a:lnTo>
                  <a:pt x="22997" y="52181"/>
                </a:lnTo>
                <a:lnTo>
                  <a:pt x="25714" y="50759"/>
                </a:lnTo>
                <a:lnTo>
                  <a:pt x="28422" y="49352"/>
                </a:lnTo>
                <a:lnTo>
                  <a:pt x="31175" y="47101"/>
                </a:lnTo>
                <a:lnTo>
                  <a:pt x="33959" y="44030"/>
                </a:lnTo>
                <a:lnTo>
                  <a:pt x="33959" y="50773"/>
                </a:lnTo>
                <a:lnTo>
                  <a:pt x="36522" y="52144"/>
                </a:lnTo>
                <a:lnTo>
                  <a:pt x="39430" y="52144"/>
                </a:lnTo>
                <a:lnTo>
                  <a:pt x="42099" y="50492"/>
                </a:lnTo>
                <a:lnTo>
                  <a:pt x="42099" y="1648"/>
                </a:lnTo>
                <a:lnTo>
                  <a:pt x="41857" y="924"/>
                </a:lnTo>
                <a:lnTo>
                  <a:pt x="39189" y="0"/>
                </a:lnTo>
                <a:lnTo>
                  <a:pt x="359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851828" y="253517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56"/>
                </a:lnTo>
                <a:lnTo>
                  <a:pt x="22961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23"/>
                </a:lnTo>
                <a:lnTo>
                  <a:pt x="0" y="51267"/>
                </a:lnTo>
                <a:lnTo>
                  <a:pt x="317" y="52195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80" y="15468"/>
                </a:lnTo>
                <a:lnTo>
                  <a:pt x="14490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920275" y="2535174"/>
            <a:ext cx="40107" cy="53643"/>
          </a:xfrm>
          <a:custGeom>
            <a:avLst/>
            <a:gdLst/>
            <a:ahLst/>
            <a:cxnLst/>
            <a:rect l="l" t="t" r="r" b="b"/>
            <a:pathLst>
              <a:path w="40107" h="53643">
                <a:moveTo>
                  <a:pt x="9169" y="38353"/>
                </a:moveTo>
                <a:lnTo>
                  <a:pt x="10022" y="34415"/>
                </a:lnTo>
                <a:lnTo>
                  <a:pt x="12650" y="31482"/>
                </a:lnTo>
                <a:lnTo>
                  <a:pt x="15344" y="30059"/>
                </a:lnTo>
                <a:lnTo>
                  <a:pt x="18961" y="29235"/>
                </a:lnTo>
                <a:lnTo>
                  <a:pt x="2354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61"/>
                </a:lnTo>
                <a:lnTo>
                  <a:pt x="22875" y="46061"/>
                </a:lnTo>
                <a:lnTo>
                  <a:pt x="19865" y="53643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2"/>
                </a:lnTo>
                <a:lnTo>
                  <a:pt x="32400" y="46432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4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2" y="12686"/>
                </a:lnTo>
                <a:lnTo>
                  <a:pt x="38380" y="8129"/>
                </a:lnTo>
                <a:lnTo>
                  <a:pt x="35767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65"/>
                </a:lnTo>
                <a:lnTo>
                  <a:pt x="13413" y="849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5"/>
                </a:lnTo>
                <a:lnTo>
                  <a:pt x="2391" y="7937"/>
                </a:lnTo>
                <a:lnTo>
                  <a:pt x="2693" y="11149"/>
                </a:lnTo>
                <a:lnTo>
                  <a:pt x="5270" y="12052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53"/>
                </a:lnTo>
                <a:lnTo>
                  <a:pt x="17820" y="7264"/>
                </a:lnTo>
                <a:lnTo>
                  <a:pt x="22086" y="7264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1003" y="15213"/>
                </a:lnTo>
                <a:lnTo>
                  <a:pt x="31205" y="18756"/>
                </a:lnTo>
                <a:lnTo>
                  <a:pt x="31205" y="22567"/>
                </a:lnTo>
                <a:lnTo>
                  <a:pt x="20679" y="22567"/>
                </a:lnTo>
                <a:lnTo>
                  <a:pt x="17261" y="22899"/>
                </a:lnTo>
                <a:lnTo>
                  <a:pt x="14224" y="23558"/>
                </a:lnTo>
                <a:lnTo>
                  <a:pt x="11178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20" y="45086"/>
                </a:lnTo>
                <a:lnTo>
                  <a:pt x="3176" y="48474"/>
                </a:lnTo>
                <a:lnTo>
                  <a:pt x="6109" y="51015"/>
                </a:lnTo>
                <a:lnTo>
                  <a:pt x="9958" y="52642"/>
                </a:lnTo>
                <a:lnTo>
                  <a:pt x="9169" y="38353"/>
                </a:lnTo>
                <a:close/>
              </a:path>
              <a:path w="40107" h="53643">
                <a:moveTo>
                  <a:pt x="13197" y="45910"/>
                </a:moveTo>
                <a:lnTo>
                  <a:pt x="9983" y="42901"/>
                </a:lnTo>
                <a:lnTo>
                  <a:pt x="9169" y="38353"/>
                </a:lnTo>
                <a:lnTo>
                  <a:pt x="9958" y="52642"/>
                </a:lnTo>
                <a:lnTo>
                  <a:pt x="14364" y="53643"/>
                </a:lnTo>
                <a:lnTo>
                  <a:pt x="19865" y="53643"/>
                </a:lnTo>
                <a:lnTo>
                  <a:pt x="22875" y="46061"/>
                </a:lnTo>
                <a:lnTo>
                  <a:pt x="18338" y="46659"/>
                </a:lnTo>
                <a:lnTo>
                  <a:pt x="15444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980733" y="253517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0" y="9359"/>
                </a:moveTo>
                <a:lnTo>
                  <a:pt x="19937" y="8456"/>
                </a:lnTo>
                <a:lnTo>
                  <a:pt x="22961" y="8672"/>
                </a:lnTo>
                <a:lnTo>
                  <a:pt x="25714" y="9460"/>
                </a:lnTo>
                <a:lnTo>
                  <a:pt x="28458" y="8178"/>
                </a:lnTo>
                <a:lnTo>
                  <a:pt x="28522" y="3657"/>
                </a:lnTo>
                <a:lnTo>
                  <a:pt x="26146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4" y="659"/>
                </a:lnTo>
                <a:lnTo>
                  <a:pt x="14149" y="2562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23"/>
                </a:lnTo>
                <a:lnTo>
                  <a:pt x="0" y="51267"/>
                </a:lnTo>
                <a:lnTo>
                  <a:pt x="317" y="52195"/>
                </a:lnTo>
                <a:lnTo>
                  <a:pt x="2870" y="52919"/>
                </a:lnTo>
                <a:lnTo>
                  <a:pt x="6094" y="52919"/>
                </a:lnTo>
                <a:lnTo>
                  <a:pt x="8964" y="51267"/>
                </a:lnTo>
                <a:lnTo>
                  <a:pt x="8964" y="19137"/>
                </a:lnTo>
                <a:lnTo>
                  <a:pt x="11376" y="15468"/>
                </a:lnTo>
                <a:lnTo>
                  <a:pt x="14490" y="11620"/>
                </a:lnTo>
                <a:lnTo>
                  <a:pt x="17320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020025" y="2535174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10" y="14122"/>
                </a:lnTo>
                <a:lnTo>
                  <a:pt x="42900" y="11318"/>
                </a:lnTo>
                <a:lnTo>
                  <a:pt x="39890" y="6807"/>
                </a:lnTo>
                <a:lnTo>
                  <a:pt x="35927" y="3063"/>
                </a:lnTo>
                <a:lnTo>
                  <a:pt x="33234" y="1828"/>
                </a:lnTo>
                <a:lnTo>
                  <a:pt x="30542" y="612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7" y="22075"/>
                </a:lnTo>
                <a:lnTo>
                  <a:pt x="9283" y="22075"/>
                </a:lnTo>
                <a:lnTo>
                  <a:pt x="9359" y="20091"/>
                </a:lnTo>
                <a:lnTo>
                  <a:pt x="10831" y="3114"/>
                </a:lnTo>
                <a:lnTo>
                  <a:pt x="8369" y="4892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50"/>
                </a:lnTo>
                <a:lnTo>
                  <a:pt x="547" y="19102"/>
                </a:lnTo>
                <a:lnTo>
                  <a:pt x="0" y="22860"/>
                </a:lnTo>
                <a:lnTo>
                  <a:pt x="0" y="31471"/>
                </a:lnTo>
                <a:lnTo>
                  <a:pt x="532" y="35359"/>
                </a:lnTo>
                <a:lnTo>
                  <a:pt x="1572" y="38685"/>
                </a:lnTo>
                <a:lnTo>
                  <a:pt x="2627" y="42001"/>
                </a:lnTo>
                <a:lnTo>
                  <a:pt x="4175" y="44770"/>
                </a:lnTo>
                <a:lnTo>
                  <a:pt x="8304" y="49187"/>
                </a:lnTo>
                <a:lnTo>
                  <a:pt x="10845" y="50853"/>
                </a:lnTo>
                <a:lnTo>
                  <a:pt x="13867" y="51969"/>
                </a:lnTo>
                <a:lnTo>
                  <a:pt x="16891" y="53086"/>
                </a:lnTo>
                <a:lnTo>
                  <a:pt x="20407" y="53647"/>
                </a:lnTo>
                <a:lnTo>
                  <a:pt x="24422" y="53647"/>
                </a:lnTo>
                <a:lnTo>
                  <a:pt x="28917" y="5348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298"/>
                </a:lnTo>
                <a:lnTo>
                  <a:pt x="42875" y="45518"/>
                </a:lnTo>
                <a:lnTo>
                  <a:pt x="42072" y="42890"/>
                </a:lnTo>
                <a:lnTo>
                  <a:pt x="39458" y="43268"/>
                </a:lnTo>
                <a:lnTo>
                  <a:pt x="36193" y="44538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0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06"/>
                </a:lnTo>
                <a:lnTo>
                  <a:pt x="11555" y="39992"/>
                </a:lnTo>
                <a:lnTo>
                  <a:pt x="10093" y="35967"/>
                </a:lnTo>
                <a:lnTo>
                  <a:pt x="9283" y="31344"/>
                </a:lnTo>
                <a:lnTo>
                  <a:pt x="9283" y="28652"/>
                </a:lnTo>
                <a:lnTo>
                  <a:pt x="41438" y="28652"/>
                </a:lnTo>
                <a:lnTo>
                  <a:pt x="43865" y="27738"/>
                </a:lnTo>
                <a:lnTo>
                  <a:pt x="44931" y="2472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9359" y="20091"/>
                </a:moveTo>
                <a:lnTo>
                  <a:pt x="10323" y="16358"/>
                </a:lnTo>
                <a:lnTo>
                  <a:pt x="11811" y="12917"/>
                </a:lnTo>
                <a:lnTo>
                  <a:pt x="15468" y="9083"/>
                </a:lnTo>
                <a:lnTo>
                  <a:pt x="18820" y="7405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0" y="0"/>
                </a:lnTo>
                <a:lnTo>
                  <a:pt x="16624" y="622"/>
                </a:lnTo>
                <a:lnTo>
                  <a:pt x="13726" y="1854"/>
                </a:lnTo>
                <a:lnTo>
                  <a:pt x="10831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079659" y="2535174"/>
            <a:ext cx="40106" cy="53643"/>
          </a:xfrm>
          <a:custGeom>
            <a:avLst/>
            <a:gdLst/>
            <a:ahLst/>
            <a:cxnLst/>
            <a:rect l="l" t="t" r="r" b="b"/>
            <a:pathLst>
              <a:path w="40106" h="53643">
                <a:moveTo>
                  <a:pt x="9183" y="38353"/>
                </a:moveTo>
                <a:lnTo>
                  <a:pt x="10021" y="34415"/>
                </a:lnTo>
                <a:lnTo>
                  <a:pt x="12650" y="31482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61"/>
                </a:lnTo>
                <a:lnTo>
                  <a:pt x="22873" y="46061"/>
                </a:lnTo>
                <a:lnTo>
                  <a:pt x="19864" y="53643"/>
                </a:lnTo>
                <a:lnTo>
                  <a:pt x="22644" y="53021"/>
                </a:lnTo>
                <a:lnTo>
                  <a:pt x="25260" y="51753"/>
                </a:lnTo>
                <a:lnTo>
                  <a:pt x="27889" y="50482"/>
                </a:lnTo>
                <a:lnTo>
                  <a:pt x="32398" y="46432"/>
                </a:lnTo>
                <a:lnTo>
                  <a:pt x="32398" y="51321"/>
                </a:lnTo>
                <a:lnTo>
                  <a:pt x="34555" y="52895"/>
                </a:lnTo>
                <a:lnTo>
                  <a:pt x="3722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4" y="12686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65"/>
                </a:lnTo>
                <a:lnTo>
                  <a:pt x="13413" y="849"/>
                </a:lnTo>
                <a:lnTo>
                  <a:pt x="10147" y="1803"/>
                </a:lnTo>
                <a:lnTo>
                  <a:pt x="7228" y="2908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49"/>
                </a:lnTo>
                <a:lnTo>
                  <a:pt x="5270" y="12052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4" y="7999"/>
                </a:lnTo>
                <a:lnTo>
                  <a:pt x="27787" y="9208"/>
                </a:lnTo>
                <a:lnTo>
                  <a:pt x="30214" y="12330"/>
                </a:lnTo>
                <a:lnTo>
                  <a:pt x="31003" y="15213"/>
                </a:lnTo>
                <a:lnTo>
                  <a:pt x="31203" y="18756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899"/>
                </a:lnTo>
                <a:lnTo>
                  <a:pt x="14222" y="23558"/>
                </a:lnTo>
                <a:lnTo>
                  <a:pt x="11177" y="24231"/>
                </a:lnTo>
                <a:lnTo>
                  <a:pt x="8610" y="25236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6"/>
                </a:lnTo>
                <a:lnTo>
                  <a:pt x="3175" y="48474"/>
                </a:lnTo>
                <a:lnTo>
                  <a:pt x="6108" y="51015"/>
                </a:lnTo>
                <a:lnTo>
                  <a:pt x="9972" y="52642"/>
                </a:lnTo>
                <a:lnTo>
                  <a:pt x="9183" y="38353"/>
                </a:lnTo>
                <a:close/>
              </a:path>
              <a:path w="40106" h="53643">
                <a:moveTo>
                  <a:pt x="13207" y="45910"/>
                </a:moveTo>
                <a:lnTo>
                  <a:pt x="9982" y="42901"/>
                </a:lnTo>
                <a:lnTo>
                  <a:pt x="9183" y="38353"/>
                </a:lnTo>
                <a:lnTo>
                  <a:pt x="9972" y="52642"/>
                </a:lnTo>
                <a:lnTo>
                  <a:pt x="14363" y="53643"/>
                </a:lnTo>
                <a:lnTo>
                  <a:pt x="19864" y="53643"/>
                </a:lnTo>
                <a:lnTo>
                  <a:pt x="22873" y="46061"/>
                </a:lnTo>
                <a:lnTo>
                  <a:pt x="18337" y="46659"/>
                </a:lnTo>
                <a:lnTo>
                  <a:pt x="15458" y="46659"/>
                </a:lnTo>
                <a:lnTo>
                  <a:pt x="1320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165915" y="2535174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83" y="23900"/>
                </a:moveTo>
                <a:lnTo>
                  <a:pt x="9589" y="21337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79" y="8888"/>
                </a:lnTo>
                <a:lnTo>
                  <a:pt x="21894" y="7480"/>
                </a:lnTo>
                <a:lnTo>
                  <a:pt x="27431" y="7480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56" y="37288"/>
                </a:lnTo>
                <a:lnTo>
                  <a:pt x="48312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69"/>
                </a:lnTo>
                <a:lnTo>
                  <a:pt x="42861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3996" y="1993"/>
                </a:lnTo>
                <a:lnTo>
                  <a:pt x="10896" y="3341"/>
                </a:lnTo>
                <a:lnTo>
                  <a:pt x="8294" y="5219"/>
                </a:lnTo>
                <a:lnTo>
                  <a:pt x="4128" y="10069"/>
                </a:lnTo>
                <a:lnTo>
                  <a:pt x="2576" y="1294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3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389" y="50674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00"/>
                </a:lnTo>
                <a:close/>
              </a:path>
              <a:path w="48830" h="53643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8" y="38632"/>
                </a:lnTo>
                <a:lnTo>
                  <a:pt x="10021" y="34225"/>
                </a:lnTo>
                <a:lnTo>
                  <a:pt x="10389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4" y="53643"/>
                </a:lnTo>
                <a:lnTo>
                  <a:pt x="28003" y="53643"/>
                </a:lnTo>
                <a:lnTo>
                  <a:pt x="31621" y="52984"/>
                </a:lnTo>
                <a:lnTo>
                  <a:pt x="34761" y="51612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4"/>
                </a:lnTo>
                <a:lnTo>
                  <a:pt x="31179" y="44690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225901" y="2511831"/>
            <a:ext cx="33047" cy="76266"/>
          </a:xfrm>
          <a:custGeom>
            <a:avLst/>
            <a:gdLst/>
            <a:ahLst/>
            <a:cxnLst/>
            <a:rect l="l" t="t" r="r" b="b"/>
            <a:pathLst>
              <a:path w="33047" h="76266">
                <a:moveTo>
                  <a:pt x="8953" y="12992"/>
                </a:moveTo>
                <a:lnTo>
                  <a:pt x="8637" y="15927"/>
                </a:lnTo>
                <a:lnTo>
                  <a:pt x="8637" y="24372"/>
                </a:lnTo>
                <a:lnTo>
                  <a:pt x="1742" y="24372"/>
                </a:lnTo>
                <a:lnTo>
                  <a:pt x="292" y="25516"/>
                </a:lnTo>
                <a:lnTo>
                  <a:pt x="0" y="28105"/>
                </a:lnTo>
                <a:lnTo>
                  <a:pt x="1742" y="31803"/>
                </a:lnTo>
                <a:lnTo>
                  <a:pt x="8637" y="31803"/>
                </a:lnTo>
                <a:lnTo>
                  <a:pt x="8637" y="74613"/>
                </a:lnTo>
                <a:lnTo>
                  <a:pt x="8992" y="75539"/>
                </a:lnTo>
                <a:lnTo>
                  <a:pt x="11545" y="76266"/>
                </a:lnTo>
                <a:lnTo>
                  <a:pt x="14731" y="76266"/>
                </a:lnTo>
                <a:lnTo>
                  <a:pt x="17640" y="74613"/>
                </a:lnTo>
                <a:lnTo>
                  <a:pt x="17640" y="31803"/>
                </a:lnTo>
                <a:lnTo>
                  <a:pt x="28552" y="31803"/>
                </a:lnTo>
                <a:lnTo>
                  <a:pt x="30175" y="30341"/>
                </a:lnTo>
                <a:lnTo>
                  <a:pt x="30341" y="27421"/>
                </a:lnTo>
                <a:lnTo>
                  <a:pt x="28552" y="24372"/>
                </a:lnTo>
                <a:lnTo>
                  <a:pt x="17640" y="24372"/>
                </a:lnTo>
                <a:lnTo>
                  <a:pt x="17640" y="19051"/>
                </a:lnTo>
                <a:lnTo>
                  <a:pt x="17769" y="15163"/>
                </a:lnTo>
                <a:lnTo>
                  <a:pt x="18263" y="12244"/>
                </a:lnTo>
                <a:lnTo>
                  <a:pt x="20614" y="8521"/>
                </a:lnTo>
                <a:lnTo>
                  <a:pt x="23623" y="7444"/>
                </a:lnTo>
                <a:lnTo>
                  <a:pt x="26799" y="7520"/>
                </a:lnTo>
                <a:lnTo>
                  <a:pt x="30010" y="8420"/>
                </a:lnTo>
                <a:lnTo>
                  <a:pt x="32702" y="8359"/>
                </a:lnTo>
                <a:lnTo>
                  <a:pt x="33047" y="5702"/>
                </a:lnTo>
                <a:lnTo>
                  <a:pt x="32969" y="3924"/>
                </a:lnTo>
                <a:lnTo>
                  <a:pt x="30824" y="1120"/>
                </a:lnTo>
                <a:lnTo>
                  <a:pt x="28055" y="356"/>
                </a:lnTo>
                <a:lnTo>
                  <a:pt x="24361" y="0"/>
                </a:lnTo>
                <a:lnTo>
                  <a:pt x="21694" y="0"/>
                </a:lnTo>
                <a:lnTo>
                  <a:pt x="19368" y="370"/>
                </a:lnTo>
                <a:lnTo>
                  <a:pt x="15419" y="1854"/>
                </a:lnTo>
                <a:lnTo>
                  <a:pt x="12485" y="4561"/>
                </a:lnTo>
                <a:lnTo>
                  <a:pt x="10213" y="8103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296248" y="2535174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14" y="14122"/>
                </a:lnTo>
                <a:lnTo>
                  <a:pt x="42901" y="11318"/>
                </a:lnTo>
                <a:lnTo>
                  <a:pt x="39891" y="6807"/>
                </a:lnTo>
                <a:lnTo>
                  <a:pt x="35928" y="3063"/>
                </a:lnTo>
                <a:lnTo>
                  <a:pt x="33235" y="1828"/>
                </a:lnTo>
                <a:lnTo>
                  <a:pt x="30542" y="612"/>
                </a:lnTo>
                <a:lnTo>
                  <a:pt x="27280" y="0"/>
                </a:lnTo>
                <a:lnTo>
                  <a:pt x="27317" y="6998"/>
                </a:lnTo>
                <a:lnTo>
                  <a:pt x="30582" y="8333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359" y="20091"/>
                </a:lnTo>
                <a:lnTo>
                  <a:pt x="10833" y="3114"/>
                </a:lnTo>
                <a:lnTo>
                  <a:pt x="8370" y="4892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50"/>
                </a:lnTo>
                <a:lnTo>
                  <a:pt x="547" y="19102"/>
                </a:lnTo>
                <a:lnTo>
                  <a:pt x="0" y="22860"/>
                </a:lnTo>
                <a:lnTo>
                  <a:pt x="0" y="31471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01"/>
                </a:lnTo>
                <a:lnTo>
                  <a:pt x="4179" y="44770"/>
                </a:lnTo>
                <a:lnTo>
                  <a:pt x="8305" y="49187"/>
                </a:lnTo>
                <a:lnTo>
                  <a:pt x="10847" y="50853"/>
                </a:lnTo>
                <a:lnTo>
                  <a:pt x="13867" y="51969"/>
                </a:lnTo>
                <a:lnTo>
                  <a:pt x="16891" y="53086"/>
                </a:lnTo>
                <a:lnTo>
                  <a:pt x="20408" y="53647"/>
                </a:lnTo>
                <a:lnTo>
                  <a:pt x="24422" y="53647"/>
                </a:lnTo>
                <a:lnTo>
                  <a:pt x="28919" y="5348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4"/>
                </a:lnTo>
                <a:lnTo>
                  <a:pt x="42685" y="48298"/>
                </a:lnTo>
                <a:lnTo>
                  <a:pt x="42876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95" y="44538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8" y="43106"/>
                </a:lnTo>
                <a:lnTo>
                  <a:pt x="11555" y="39992"/>
                </a:lnTo>
                <a:lnTo>
                  <a:pt x="10097" y="35967"/>
                </a:lnTo>
                <a:lnTo>
                  <a:pt x="9284" y="31344"/>
                </a:lnTo>
                <a:lnTo>
                  <a:pt x="9284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31" y="2472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9359" y="20091"/>
                </a:moveTo>
                <a:lnTo>
                  <a:pt x="10325" y="16358"/>
                </a:lnTo>
                <a:lnTo>
                  <a:pt x="11812" y="12917"/>
                </a:lnTo>
                <a:lnTo>
                  <a:pt x="15469" y="9083"/>
                </a:lnTo>
                <a:lnTo>
                  <a:pt x="18821" y="7405"/>
                </a:lnTo>
                <a:lnTo>
                  <a:pt x="22985" y="6998"/>
                </a:lnTo>
                <a:lnTo>
                  <a:pt x="27317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2"/>
                </a:lnTo>
                <a:lnTo>
                  <a:pt x="13731" y="1854"/>
                </a:lnTo>
                <a:lnTo>
                  <a:pt x="10833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353657" y="2535933"/>
            <a:ext cx="42544" cy="52197"/>
          </a:xfrm>
          <a:custGeom>
            <a:avLst/>
            <a:gdLst/>
            <a:ahLst/>
            <a:cxnLst/>
            <a:rect l="l" t="t" r="r" b="b"/>
            <a:pathLst>
              <a:path w="42544" h="52197">
                <a:moveTo>
                  <a:pt x="38826" y="0"/>
                </a:moveTo>
                <a:lnTo>
                  <a:pt x="36032" y="15"/>
                </a:lnTo>
                <a:lnTo>
                  <a:pt x="32943" y="1397"/>
                </a:lnTo>
                <a:lnTo>
                  <a:pt x="21654" y="19584"/>
                </a:lnTo>
                <a:lnTo>
                  <a:pt x="10530" y="1397"/>
                </a:lnTo>
                <a:lnTo>
                  <a:pt x="8370" y="129"/>
                </a:lnTo>
                <a:lnTo>
                  <a:pt x="5220" y="0"/>
                </a:lnTo>
                <a:lnTo>
                  <a:pt x="1717" y="166"/>
                </a:lnTo>
                <a:lnTo>
                  <a:pt x="814" y="2707"/>
                </a:lnTo>
                <a:lnTo>
                  <a:pt x="15203" y="25653"/>
                </a:lnTo>
                <a:lnTo>
                  <a:pt x="0" y="49481"/>
                </a:lnTo>
                <a:lnTo>
                  <a:pt x="231" y="51818"/>
                </a:lnTo>
                <a:lnTo>
                  <a:pt x="2923" y="52197"/>
                </a:lnTo>
                <a:lnTo>
                  <a:pt x="6416" y="52110"/>
                </a:lnTo>
                <a:lnTo>
                  <a:pt x="9284" y="50674"/>
                </a:lnTo>
                <a:lnTo>
                  <a:pt x="20956" y="31295"/>
                </a:lnTo>
                <a:lnTo>
                  <a:pt x="32677" y="50674"/>
                </a:lnTo>
                <a:lnTo>
                  <a:pt x="32994" y="51156"/>
                </a:lnTo>
                <a:lnTo>
                  <a:pt x="35575" y="52110"/>
                </a:lnTo>
                <a:lnTo>
                  <a:pt x="38153" y="52197"/>
                </a:lnTo>
                <a:lnTo>
                  <a:pt x="40896" y="52059"/>
                </a:lnTo>
                <a:lnTo>
                  <a:pt x="42544" y="49481"/>
                </a:lnTo>
                <a:lnTo>
                  <a:pt x="27472" y="25387"/>
                </a:lnTo>
                <a:lnTo>
                  <a:pt x="41734" y="2707"/>
                </a:lnTo>
                <a:lnTo>
                  <a:pt x="41518" y="306"/>
                </a:lnTo>
                <a:lnTo>
                  <a:pt x="388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411268" y="2535170"/>
            <a:ext cx="44921" cy="72349"/>
          </a:xfrm>
          <a:custGeom>
            <a:avLst/>
            <a:gdLst/>
            <a:ahLst/>
            <a:cxnLst/>
            <a:rect l="l" t="t" r="r" b="b"/>
            <a:pathLst>
              <a:path w="44921" h="72349">
                <a:moveTo>
                  <a:pt x="8953" y="17259"/>
                </a:moveTo>
                <a:lnTo>
                  <a:pt x="10375" y="15480"/>
                </a:lnTo>
                <a:lnTo>
                  <a:pt x="12992" y="12773"/>
                </a:lnTo>
                <a:lnTo>
                  <a:pt x="16649" y="9853"/>
                </a:lnTo>
                <a:lnTo>
                  <a:pt x="20091" y="8215"/>
                </a:lnTo>
                <a:lnTo>
                  <a:pt x="23533" y="7707"/>
                </a:lnTo>
                <a:lnTo>
                  <a:pt x="27799" y="8241"/>
                </a:lnTo>
                <a:lnTo>
                  <a:pt x="30938" y="10425"/>
                </a:lnTo>
                <a:lnTo>
                  <a:pt x="33108" y="13662"/>
                </a:lnTo>
                <a:lnTo>
                  <a:pt x="34696" y="17550"/>
                </a:lnTo>
                <a:lnTo>
                  <a:pt x="35459" y="22212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8"/>
                </a:lnTo>
                <a:lnTo>
                  <a:pt x="35471" y="50454"/>
                </a:lnTo>
                <a:lnTo>
                  <a:pt x="37680" y="48614"/>
                </a:lnTo>
                <a:lnTo>
                  <a:pt x="41263" y="43877"/>
                </a:lnTo>
                <a:lnTo>
                  <a:pt x="42621" y="41008"/>
                </a:lnTo>
                <a:lnTo>
                  <a:pt x="43549" y="37591"/>
                </a:lnTo>
                <a:lnTo>
                  <a:pt x="44463" y="34199"/>
                </a:lnTo>
                <a:lnTo>
                  <a:pt x="44921" y="30363"/>
                </a:lnTo>
                <a:lnTo>
                  <a:pt x="44921" y="22553"/>
                </a:lnTo>
                <a:lnTo>
                  <a:pt x="44564" y="19202"/>
                </a:lnTo>
                <a:lnTo>
                  <a:pt x="43851" y="16027"/>
                </a:lnTo>
                <a:lnTo>
                  <a:pt x="43117" y="12862"/>
                </a:lnTo>
                <a:lnTo>
                  <a:pt x="41972" y="10083"/>
                </a:lnTo>
                <a:lnTo>
                  <a:pt x="40399" y="7707"/>
                </a:lnTo>
                <a:lnTo>
                  <a:pt x="36791" y="3441"/>
                </a:lnTo>
                <a:lnTo>
                  <a:pt x="31802" y="684"/>
                </a:lnTo>
                <a:lnTo>
                  <a:pt x="28778" y="0"/>
                </a:lnTo>
                <a:lnTo>
                  <a:pt x="25236" y="0"/>
                </a:lnTo>
                <a:lnTo>
                  <a:pt x="22061" y="187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70"/>
                </a:lnTo>
                <a:lnTo>
                  <a:pt x="7862" y="9004"/>
                </a:lnTo>
                <a:lnTo>
                  <a:pt x="8953" y="17259"/>
                </a:lnTo>
                <a:close/>
              </a:path>
              <a:path w="44921" h="72349">
                <a:moveTo>
                  <a:pt x="7862" y="9004"/>
                </a:moveTo>
                <a:lnTo>
                  <a:pt x="7862" y="2106"/>
                </a:lnTo>
                <a:lnTo>
                  <a:pt x="5295" y="784"/>
                </a:lnTo>
                <a:lnTo>
                  <a:pt x="2578" y="784"/>
                </a:lnTo>
                <a:lnTo>
                  <a:pt x="0" y="2437"/>
                </a:lnTo>
                <a:lnTo>
                  <a:pt x="0" y="70650"/>
                </a:lnTo>
                <a:lnTo>
                  <a:pt x="317" y="71615"/>
                </a:lnTo>
                <a:lnTo>
                  <a:pt x="2858" y="72349"/>
                </a:lnTo>
                <a:lnTo>
                  <a:pt x="6094" y="72349"/>
                </a:lnTo>
                <a:lnTo>
                  <a:pt x="8953" y="70650"/>
                </a:lnTo>
                <a:lnTo>
                  <a:pt x="8953" y="46227"/>
                </a:lnTo>
                <a:lnTo>
                  <a:pt x="10248" y="47495"/>
                </a:lnTo>
                <a:lnTo>
                  <a:pt x="13806" y="50479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0" y="53654"/>
                </a:lnTo>
                <a:lnTo>
                  <a:pt x="27165" y="53654"/>
                </a:lnTo>
                <a:lnTo>
                  <a:pt x="30190" y="53021"/>
                </a:lnTo>
                <a:lnTo>
                  <a:pt x="32828" y="51724"/>
                </a:lnTo>
                <a:lnTo>
                  <a:pt x="35471" y="50454"/>
                </a:lnTo>
                <a:lnTo>
                  <a:pt x="34937" y="33908"/>
                </a:lnTo>
                <a:lnTo>
                  <a:pt x="33732" y="38174"/>
                </a:lnTo>
                <a:lnTo>
                  <a:pt x="31723" y="41793"/>
                </a:lnTo>
                <a:lnTo>
                  <a:pt x="28789" y="44320"/>
                </a:lnTo>
                <a:lnTo>
                  <a:pt x="25247" y="45947"/>
                </a:lnTo>
                <a:lnTo>
                  <a:pt x="20548" y="45947"/>
                </a:lnTo>
                <a:lnTo>
                  <a:pt x="16002" y="43571"/>
                </a:lnTo>
                <a:lnTo>
                  <a:pt x="11430" y="39672"/>
                </a:lnTo>
                <a:lnTo>
                  <a:pt x="8953" y="36677"/>
                </a:lnTo>
                <a:lnTo>
                  <a:pt x="8953" y="17259"/>
                </a:lnTo>
                <a:lnTo>
                  <a:pt x="7862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470247" y="2535174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4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7" y="6807"/>
                </a:lnTo>
                <a:lnTo>
                  <a:pt x="35928" y="3063"/>
                </a:lnTo>
                <a:lnTo>
                  <a:pt x="33235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3"/>
                </a:lnTo>
                <a:lnTo>
                  <a:pt x="32778" y="11012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691" y="18176"/>
                </a:lnTo>
                <a:lnTo>
                  <a:pt x="10933" y="14518"/>
                </a:lnTo>
                <a:lnTo>
                  <a:pt x="13716" y="1854"/>
                </a:lnTo>
                <a:lnTo>
                  <a:pt x="10833" y="3114"/>
                </a:lnTo>
                <a:lnTo>
                  <a:pt x="8370" y="4892"/>
                </a:lnTo>
                <a:lnTo>
                  <a:pt x="4265" y="9575"/>
                </a:lnTo>
                <a:lnTo>
                  <a:pt x="2703" y="12409"/>
                </a:lnTo>
                <a:lnTo>
                  <a:pt x="1626" y="1575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5" y="44770"/>
                </a:lnTo>
                <a:lnTo>
                  <a:pt x="6235" y="46979"/>
                </a:lnTo>
                <a:lnTo>
                  <a:pt x="10833" y="50853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7" y="53647"/>
                </a:lnTo>
                <a:lnTo>
                  <a:pt x="24408" y="53647"/>
                </a:lnTo>
                <a:lnTo>
                  <a:pt x="28905" y="5348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83" y="44538"/>
                </a:lnTo>
                <a:lnTo>
                  <a:pt x="33285" y="45443"/>
                </a:lnTo>
                <a:lnTo>
                  <a:pt x="29643" y="46191"/>
                </a:lnTo>
                <a:lnTo>
                  <a:pt x="25247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5" y="39992"/>
                </a:lnTo>
                <a:lnTo>
                  <a:pt x="10097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21" y="24728"/>
                </a:lnTo>
                <a:lnTo>
                  <a:pt x="44921" y="19926"/>
                </a:lnTo>
                <a:lnTo>
                  <a:pt x="44514" y="16930"/>
                </a:lnTo>
                <a:close/>
              </a:path>
              <a:path w="44921" h="53647">
                <a:moveTo>
                  <a:pt x="10933" y="14518"/>
                </a:moveTo>
                <a:lnTo>
                  <a:pt x="12927" y="11545"/>
                </a:lnTo>
                <a:lnTo>
                  <a:pt x="15469" y="9083"/>
                </a:lnTo>
                <a:lnTo>
                  <a:pt x="18809" y="7405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54"/>
                </a:lnTo>
                <a:lnTo>
                  <a:pt x="10933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533182" y="253517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4" y="9359"/>
                </a:moveTo>
                <a:lnTo>
                  <a:pt x="19941" y="8456"/>
                </a:lnTo>
                <a:lnTo>
                  <a:pt x="22961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4"/>
                </a:lnTo>
                <a:lnTo>
                  <a:pt x="20383" y="0"/>
                </a:lnTo>
                <a:lnTo>
                  <a:pt x="17284" y="659"/>
                </a:lnTo>
                <a:lnTo>
                  <a:pt x="14149" y="2562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23"/>
                </a:lnTo>
                <a:lnTo>
                  <a:pt x="0" y="51267"/>
                </a:lnTo>
                <a:lnTo>
                  <a:pt x="317" y="52195"/>
                </a:lnTo>
                <a:lnTo>
                  <a:pt x="2870" y="52919"/>
                </a:lnTo>
                <a:lnTo>
                  <a:pt x="6094" y="52919"/>
                </a:lnTo>
                <a:lnTo>
                  <a:pt x="8968" y="51267"/>
                </a:lnTo>
                <a:lnTo>
                  <a:pt x="8968" y="19137"/>
                </a:lnTo>
                <a:lnTo>
                  <a:pt x="11380" y="15468"/>
                </a:lnTo>
                <a:lnTo>
                  <a:pt x="14490" y="11620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569226" y="25228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6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615918" y="2515806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10"/>
                </a:moveTo>
                <a:lnTo>
                  <a:pt x="392" y="8877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294"/>
                </a:lnTo>
                <a:lnTo>
                  <a:pt x="10681" y="1838"/>
                </a:lnTo>
                <a:lnTo>
                  <a:pt x="7697" y="0"/>
                </a:lnTo>
                <a:lnTo>
                  <a:pt x="3456" y="0"/>
                </a:lnTo>
                <a:lnTo>
                  <a:pt x="407" y="1889"/>
                </a:lnTo>
                <a:lnTo>
                  <a:pt x="0" y="5410"/>
                </a:lnTo>
                <a:close/>
              </a:path>
              <a:path w="11074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4" y="70634"/>
                </a:lnTo>
                <a:lnTo>
                  <a:pt x="10044" y="21790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790"/>
                </a:lnTo>
                <a:lnTo>
                  <a:pt x="1090" y="70634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642321" y="2535174"/>
            <a:ext cx="34555" cy="53647"/>
          </a:xfrm>
          <a:custGeom>
            <a:avLst/>
            <a:gdLst/>
            <a:ahLst/>
            <a:cxnLst/>
            <a:rect l="l" t="t" r="r" b="b"/>
            <a:pathLst>
              <a:path w="34555" h="53647">
                <a:moveTo>
                  <a:pt x="21588" y="104"/>
                </a:moveTo>
                <a:lnTo>
                  <a:pt x="16026" y="0"/>
                </a:lnTo>
                <a:lnTo>
                  <a:pt x="13420" y="396"/>
                </a:lnTo>
                <a:lnTo>
                  <a:pt x="8977" y="1983"/>
                </a:lnTo>
                <a:lnTo>
                  <a:pt x="5637" y="4370"/>
                </a:lnTo>
                <a:lnTo>
                  <a:pt x="3045" y="7214"/>
                </a:lnTo>
                <a:lnTo>
                  <a:pt x="1558" y="10721"/>
                </a:lnTo>
                <a:lnTo>
                  <a:pt x="1191" y="14479"/>
                </a:lnTo>
                <a:lnTo>
                  <a:pt x="1532" y="18519"/>
                </a:lnTo>
                <a:lnTo>
                  <a:pt x="2943" y="21629"/>
                </a:lnTo>
                <a:lnTo>
                  <a:pt x="6195" y="25196"/>
                </a:lnTo>
                <a:lnTo>
                  <a:pt x="8977" y="26939"/>
                </a:lnTo>
                <a:lnTo>
                  <a:pt x="11936" y="28411"/>
                </a:lnTo>
                <a:lnTo>
                  <a:pt x="15007" y="29643"/>
                </a:lnTo>
                <a:lnTo>
                  <a:pt x="17956" y="30787"/>
                </a:lnTo>
                <a:lnTo>
                  <a:pt x="20699" y="31978"/>
                </a:lnTo>
                <a:lnTo>
                  <a:pt x="23949" y="34264"/>
                </a:lnTo>
                <a:lnTo>
                  <a:pt x="25713" y="37299"/>
                </a:lnTo>
                <a:lnTo>
                  <a:pt x="25473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1" y="46497"/>
                </a:lnTo>
                <a:lnTo>
                  <a:pt x="13535" y="46497"/>
                </a:lnTo>
                <a:lnTo>
                  <a:pt x="10194" y="45759"/>
                </a:lnTo>
                <a:lnTo>
                  <a:pt x="6155" y="44157"/>
                </a:lnTo>
                <a:lnTo>
                  <a:pt x="3275" y="42558"/>
                </a:lnTo>
                <a:lnTo>
                  <a:pt x="265" y="42941"/>
                </a:lnTo>
                <a:lnTo>
                  <a:pt x="0" y="45518"/>
                </a:lnTo>
                <a:lnTo>
                  <a:pt x="441" y="48820"/>
                </a:lnTo>
                <a:lnTo>
                  <a:pt x="3034" y="50914"/>
                </a:lnTo>
                <a:lnTo>
                  <a:pt x="6209" y="52210"/>
                </a:lnTo>
                <a:lnTo>
                  <a:pt x="8862" y="52984"/>
                </a:lnTo>
                <a:lnTo>
                  <a:pt x="12012" y="53517"/>
                </a:lnTo>
                <a:lnTo>
                  <a:pt x="15403" y="53647"/>
                </a:lnTo>
                <a:lnTo>
                  <a:pt x="18223" y="53647"/>
                </a:lnTo>
                <a:lnTo>
                  <a:pt x="20800" y="53315"/>
                </a:lnTo>
                <a:lnTo>
                  <a:pt x="25513" y="51944"/>
                </a:lnTo>
                <a:lnTo>
                  <a:pt x="29245" y="49583"/>
                </a:lnTo>
                <a:lnTo>
                  <a:pt x="32244" y="46609"/>
                </a:lnTo>
                <a:lnTo>
                  <a:pt x="34098" y="42699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37"/>
                </a:lnTo>
                <a:lnTo>
                  <a:pt x="31863" y="29731"/>
                </a:lnTo>
                <a:lnTo>
                  <a:pt x="28216" y="26633"/>
                </a:lnTo>
                <a:lnTo>
                  <a:pt x="25220" y="25110"/>
                </a:lnTo>
                <a:lnTo>
                  <a:pt x="22157" y="23813"/>
                </a:lnTo>
                <a:lnTo>
                  <a:pt x="19112" y="22593"/>
                </a:lnTo>
                <a:lnTo>
                  <a:pt x="16137" y="21437"/>
                </a:lnTo>
                <a:lnTo>
                  <a:pt x="12505" y="19343"/>
                </a:lnTo>
                <a:lnTo>
                  <a:pt x="10119" y="16588"/>
                </a:lnTo>
                <a:lnTo>
                  <a:pt x="9752" y="13982"/>
                </a:lnTo>
                <a:lnTo>
                  <a:pt x="10323" y="11178"/>
                </a:lnTo>
                <a:lnTo>
                  <a:pt x="12746" y="8280"/>
                </a:lnTo>
                <a:lnTo>
                  <a:pt x="16026" y="7099"/>
                </a:lnTo>
                <a:lnTo>
                  <a:pt x="18870" y="6948"/>
                </a:lnTo>
                <a:lnTo>
                  <a:pt x="22081" y="7138"/>
                </a:lnTo>
                <a:lnTo>
                  <a:pt x="25868" y="8359"/>
                </a:lnTo>
                <a:lnTo>
                  <a:pt x="29245" y="10083"/>
                </a:lnTo>
                <a:lnTo>
                  <a:pt x="32028" y="8305"/>
                </a:lnTo>
                <a:lnTo>
                  <a:pt x="31974" y="5692"/>
                </a:lnTo>
                <a:lnTo>
                  <a:pt x="30401" y="2898"/>
                </a:lnTo>
                <a:lnTo>
                  <a:pt x="27467" y="1461"/>
                </a:lnTo>
                <a:lnTo>
                  <a:pt x="24190" y="533"/>
                </a:lnTo>
                <a:lnTo>
                  <a:pt x="21588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690582" y="2535174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10" y="14122"/>
                </a:lnTo>
                <a:lnTo>
                  <a:pt x="42900" y="11318"/>
                </a:lnTo>
                <a:lnTo>
                  <a:pt x="39891" y="6807"/>
                </a:lnTo>
                <a:lnTo>
                  <a:pt x="35928" y="3063"/>
                </a:lnTo>
                <a:lnTo>
                  <a:pt x="33246" y="1828"/>
                </a:lnTo>
                <a:lnTo>
                  <a:pt x="30542" y="612"/>
                </a:lnTo>
                <a:lnTo>
                  <a:pt x="27277" y="0"/>
                </a:lnTo>
                <a:lnTo>
                  <a:pt x="27316" y="6998"/>
                </a:lnTo>
                <a:lnTo>
                  <a:pt x="30593" y="8333"/>
                </a:lnTo>
                <a:lnTo>
                  <a:pt x="32788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3" y="22075"/>
                </a:lnTo>
                <a:lnTo>
                  <a:pt x="9359" y="20091"/>
                </a:lnTo>
                <a:lnTo>
                  <a:pt x="10843" y="3114"/>
                </a:lnTo>
                <a:lnTo>
                  <a:pt x="8369" y="4892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50"/>
                </a:lnTo>
                <a:lnTo>
                  <a:pt x="54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32" y="35359"/>
                </a:lnTo>
                <a:lnTo>
                  <a:pt x="1573" y="38685"/>
                </a:lnTo>
                <a:lnTo>
                  <a:pt x="2627" y="42001"/>
                </a:lnTo>
                <a:lnTo>
                  <a:pt x="4175" y="44770"/>
                </a:lnTo>
                <a:lnTo>
                  <a:pt x="6245" y="46979"/>
                </a:lnTo>
                <a:lnTo>
                  <a:pt x="10843" y="50853"/>
                </a:lnTo>
                <a:lnTo>
                  <a:pt x="13867" y="51969"/>
                </a:lnTo>
                <a:lnTo>
                  <a:pt x="16891" y="53086"/>
                </a:lnTo>
                <a:lnTo>
                  <a:pt x="20407" y="53647"/>
                </a:lnTo>
                <a:lnTo>
                  <a:pt x="24422" y="53647"/>
                </a:lnTo>
                <a:lnTo>
                  <a:pt x="28919" y="5348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298"/>
                </a:lnTo>
                <a:lnTo>
                  <a:pt x="42875" y="45518"/>
                </a:lnTo>
                <a:lnTo>
                  <a:pt x="42072" y="42890"/>
                </a:lnTo>
                <a:lnTo>
                  <a:pt x="39458" y="43268"/>
                </a:lnTo>
                <a:lnTo>
                  <a:pt x="36193" y="44538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06"/>
                </a:lnTo>
                <a:lnTo>
                  <a:pt x="11555" y="39992"/>
                </a:lnTo>
                <a:lnTo>
                  <a:pt x="10109" y="35967"/>
                </a:lnTo>
                <a:lnTo>
                  <a:pt x="9283" y="31344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38"/>
                </a:lnTo>
                <a:lnTo>
                  <a:pt x="44931" y="2472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9359" y="20091"/>
                </a:moveTo>
                <a:lnTo>
                  <a:pt x="10325" y="16358"/>
                </a:lnTo>
                <a:lnTo>
                  <a:pt x="11822" y="12917"/>
                </a:lnTo>
                <a:lnTo>
                  <a:pt x="15480" y="9083"/>
                </a:lnTo>
                <a:lnTo>
                  <a:pt x="18820" y="7405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2"/>
                </a:lnTo>
                <a:lnTo>
                  <a:pt x="13726" y="1854"/>
                </a:lnTo>
                <a:lnTo>
                  <a:pt x="10843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776874" y="2522876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1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50"/>
                </a:lnTo>
                <a:lnTo>
                  <a:pt x="25387" y="65671"/>
                </a:lnTo>
                <a:lnTo>
                  <a:pt x="28483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821871" y="2535174"/>
            <a:ext cx="48830" cy="53643"/>
          </a:xfrm>
          <a:custGeom>
            <a:avLst/>
            <a:gdLst/>
            <a:ahLst/>
            <a:cxnLst/>
            <a:rect l="l" t="t" r="r" b="b"/>
            <a:pathLst>
              <a:path w="48830" h="53643">
                <a:moveTo>
                  <a:pt x="9279" y="23900"/>
                </a:moveTo>
                <a:lnTo>
                  <a:pt x="9585" y="21337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75" y="8888"/>
                </a:lnTo>
                <a:lnTo>
                  <a:pt x="21890" y="7480"/>
                </a:lnTo>
                <a:lnTo>
                  <a:pt x="27442" y="7480"/>
                </a:lnTo>
                <a:lnTo>
                  <a:pt x="31786" y="9028"/>
                </a:lnTo>
                <a:lnTo>
                  <a:pt x="35253" y="11455"/>
                </a:lnTo>
                <a:lnTo>
                  <a:pt x="37514" y="15012"/>
                </a:lnTo>
                <a:lnTo>
                  <a:pt x="38821" y="19418"/>
                </a:lnTo>
                <a:lnTo>
                  <a:pt x="39559" y="24270"/>
                </a:lnTo>
                <a:lnTo>
                  <a:pt x="39559" y="29729"/>
                </a:lnTo>
                <a:lnTo>
                  <a:pt x="39264" y="32321"/>
                </a:lnTo>
                <a:lnTo>
                  <a:pt x="38681" y="34657"/>
                </a:lnTo>
                <a:lnTo>
                  <a:pt x="37881" y="50266"/>
                </a:lnTo>
                <a:lnTo>
                  <a:pt x="40485" y="48373"/>
                </a:lnTo>
                <a:lnTo>
                  <a:pt x="44650" y="43534"/>
                </a:lnTo>
                <a:lnTo>
                  <a:pt x="46212" y="40639"/>
                </a:lnTo>
                <a:lnTo>
                  <a:pt x="47252" y="37288"/>
                </a:lnTo>
                <a:lnTo>
                  <a:pt x="48308" y="33958"/>
                </a:lnTo>
                <a:lnTo>
                  <a:pt x="48830" y="30290"/>
                </a:lnTo>
                <a:lnTo>
                  <a:pt x="48830" y="22226"/>
                </a:lnTo>
                <a:lnTo>
                  <a:pt x="48332" y="18554"/>
                </a:lnTo>
                <a:lnTo>
                  <a:pt x="47343" y="15289"/>
                </a:lnTo>
                <a:lnTo>
                  <a:pt x="46352" y="12038"/>
                </a:lnTo>
                <a:lnTo>
                  <a:pt x="44855" y="9269"/>
                </a:lnTo>
                <a:lnTo>
                  <a:pt x="42871" y="6998"/>
                </a:lnTo>
                <a:lnTo>
                  <a:pt x="38389" y="2970"/>
                </a:lnTo>
                <a:lnTo>
                  <a:pt x="35405" y="1777"/>
                </a:lnTo>
                <a:lnTo>
                  <a:pt x="32420" y="598"/>
                </a:lnTo>
                <a:lnTo>
                  <a:pt x="28929" y="0"/>
                </a:lnTo>
                <a:lnTo>
                  <a:pt x="20749" y="0"/>
                </a:lnTo>
                <a:lnTo>
                  <a:pt x="17103" y="673"/>
                </a:lnTo>
                <a:lnTo>
                  <a:pt x="14006" y="1993"/>
                </a:lnTo>
                <a:lnTo>
                  <a:pt x="10892" y="3341"/>
                </a:lnTo>
                <a:lnTo>
                  <a:pt x="8290" y="5219"/>
                </a:lnTo>
                <a:lnTo>
                  <a:pt x="4124" y="10069"/>
                </a:lnTo>
                <a:lnTo>
                  <a:pt x="2576" y="12942"/>
                </a:lnTo>
                <a:lnTo>
                  <a:pt x="1546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57" y="38353"/>
                </a:lnTo>
                <a:lnTo>
                  <a:pt x="2447" y="41605"/>
                </a:lnTo>
                <a:lnTo>
                  <a:pt x="3923" y="44373"/>
                </a:lnTo>
                <a:lnTo>
                  <a:pt x="5914" y="46659"/>
                </a:lnTo>
                <a:lnTo>
                  <a:pt x="10400" y="50674"/>
                </a:lnTo>
                <a:lnTo>
                  <a:pt x="10017" y="34225"/>
                </a:lnTo>
                <a:lnTo>
                  <a:pt x="9279" y="29361"/>
                </a:lnTo>
                <a:lnTo>
                  <a:pt x="9279" y="23900"/>
                </a:lnTo>
                <a:close/>
              </a:path>
              <a:path w="48830" h="53643">
                <a:moveTo>
                  <a:pt x="26959" y="46112"/>
                </a:moveTo>
                <a:lnTo>
                  <a:pt x="21447" y="46112"/>
                </a:lnTo>
                <a:lnTo>
                  <a:pt x="17103" y="44575"/>
                </a:lnTo>
                <a:lnTo>
                  <a:pt x="13625" y="42138"/>
                </a:lnTo>
                <a:lnTo>
                  <a:pt x="11324" y="38632"/>
                </a:lnTo>
                <a:lnTo>
                  <a:pt x="10017" y="34225"/>
                </a:lnTo>
                <a:lnTo>
                  <a:pt x="10400" y="50674"/>
                </a:lnTo>
                <a:lnTo>
                  <a:pt x="13369" y="51865"/>
                </a:lnTo>
                <a:lnTo>
                  <a:pt x="16353" y="53060"/>
                </a:lnTo>
                <a:lnTo>
                  <a:pt x="19860" y="53643"/>
                </a:lnTo>
                <a:lnTo>
                  <a:pt x="27999" y="53643"/>
                </a:lnTo>
                <a:lnTo>
                  <a:pt x="31621" y="52984"/>
                </a:lnTo>
                <a:lnTo>
                  <a:pt x="34757" y="51612"/>
                </a:lnTo>
                <a:lnTo>
                  <a:pt x="37881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6" y="42444"/>
                </a:lnTo>
                <a:lnTo>
                  <a:pt x="31175" y="44690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919661" y="2517303"/>
            <a:ext cx="9334" cy="70779"/>
          </a:xfrm>
          <a:custGeom>
            <a:avLst/>
            <a:gdLst/>
            <a:ahLst/>
            <a:cxnLst/>
            <a:rect l="l" t="t" r="r" b="b"/>
            <a:pathLst>
              <a:path w="9334" h="70779">
                <a:moveTo>
                  <a:pt x="9334" y="69087"/>
                </a:moveTo>
                <a:lnTo>
                  <a:pt x="9334" y="1691"/>
                </a:lnTo>
                <a:lnTo>
                  <a:pt x="8981" y="712"/>
                </a:lnTo>
                <a:lnTo>
                  <a:pt x="6324" y="0"/>
                </a:lnTo>
                <a:lnTo>
                  <a:pt x="3124" y="0"/>
                </a:lnTo>
                <a:lnTo>
                  <a:pt x="0" y="1691"/>
                </a:lnTo>
                <a:lnTo>
                  <a:pt x="0" y="69087"/>
                </a:lnTo>
                <a:lnTo>
                  <a:pt x="370" y="70055"/>
                </a:lnTo>
                <a:lnTo>
                  <a:pt x="3063" y="70779"/>
                </a:lnTo>
                <a:lnTo>
                  <a:pt x="6324" y="70779"/>
                </a:lnTo>
                <a:lnTo>
                  <a:pt x="9334" y="690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951024" y="2535174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6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4" y="6069"/>
                </a:lnTo>
                <a:lnTo>
                  <a:pt x="35027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1"/>
                </a:lnTo>
                <a:lnTo>
                  <a:pt x="13564" y="3567"/>
                </a:lnTo>
                <a:lnTo>
                  <a:pt x="10833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3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2"/>
                </a:lnTo>
                <a:lnTo>
                  <a:pt x="18238" y="8547"/>
                </a:lnTo>
                <a:lnTo>
                  <a:pt x="22734" y="7747"/>
                </a:lnTo>
                <a:lnTo>
                  <a:pt x="25995" y="8074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009974" y="2535174"/>
            <a:ext cx="34566" cy="53647"/>
          </a:xfrm>
          <a:custGeom>
            <a:avLst/>
            <a:gdLst/>
            <a:ahLst/>
            <a:cxnLst/>
            <a:rect l="l" t="t" r="r" b="b"/>
            <a:pathLst>
              <a:path w="34566" h="53647">
                <a:moveTo>
                  <a:pt x="21602" y="104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205" y="14479"/>
                </a:lnTo>
                <a:lnTo>
                  <a:pt x="1546" y="18519"/>
                </a:lnTo>
                <a:lnTo>
                  <a:pt x="2959" y="21629"/>
                </a:lnTo>
                <a:lnTo>
                  <a:pt x="6209" y="25196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56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909" y="44579"/>
                </a:lnTo>
                <a:lnTo>
                  <a:pt x="19695" y="46012"/>
                </a:lnTo>
                <a:lnTo>
                  <a:pt x="17091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89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17"/>
                </a:lnTo>
                <a:lnTo>
                  <a:pt x="15417" y="53647"/>
                </a:lnTo>
                <a:lnTo>
                  <a:pt x="18237" y="5364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098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37"/>
                </a:lnTo>
                <a:lnTo>
                  <a:pt x="31876" y="29731"/>
                </a:lnTo>
                <a:lnTo>
                  <a:pt x="28219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19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8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055640" y="25228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5" y="1703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6"/>
                </a:lnTo>
                <a:lnTo>
                  <a:pt x="177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100741" y="2535174"/>
            <a:ext cx="40102" cy="53643"/>
          </a:xfrm>
          <a:custGeom>
            <a:avLst/>
            <a:gdLst/>
            <a:ahLst/>
            <a:cxnLst/>
            <a:rect l="l" t="t" r="r" b="b"/>
            <a:pathLst>
              <a:path w="40102" h="53643">
                <a:moveTo>
                  <a:pt x="9179" y="38353"/>
                </a:moveTo>
                <a:lnTo>
                  <a:pt x="10017" y="34415"/>
                </a:lnTo>
                <a:lnTo>
                  <a:pt x="12646" y="31482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3"/>
                </a:lnTo>
                <a:lnTo>
                  <a:pt x="26894" y="43661"/>
                </a:lnTo>
                <a:lnTo>
                  <a:pt x="22870" y="46061"/>
                </a:lnTo>
                <a:lnTo>
                  <a:pt x="19860" y="53643"/>
                </a:lnTo>
                <a:lnTo>
                  <a:pt x="22642" y="53021"/>
                </a:lnTo>
                <a:lnTo>
                  <a:pt x="25256" y="51753"/>
                </a:lnTo>
                <a:lnTo>
                  <a:pt x="27889" y="50482"/>
                </a:lnTo>
                <a:lnTo>
                  <a:pt x="32395" y="46432"/>
                </a:lnTo>
                <a:lnTo>
                  <a:pt x="32395" y="51321"/>
                </a:lnTo>
                <a:lnTo>
                  <a:pt x="34555" y="52895"/>
                </a:lnTo>
                <a:lnTo>
                  <a:pt x="37233" y="52960"/>
                </a:lnTo>
                <a:lnTo>
                  <a:pt x="40102" y="51321"/>
                </a:lnTo>
                <a:lnTo>
                  <a:pt x="40102" y="15354"/>
                </a:lnTo>
                <a:lnTo>
                  <a:pt x="39761" y="12686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65"/>
                </a:lnTo>
                <a:lnTo>
                  <a:pt x="13409" y="849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5"/>
                </a:lnTo>
                <a:lnTo>
                  <a:pt x="2386" y="7937"/>
                </a:lnTo>
                <a:lnTo>
                  <a:pt x="2688" y="11149"/>
                </a:lnTo>
                <a:lnTo>
                  <a:pt x="5269" y="12052"/>
                </a:lnTo>
                <a:lnTo>
                  <a:pt x="8149" y="10415"/>
                </a:lnTo>
                <a:lnTo>
                  <a:pt x="10792" y="9155"/>
                </a:lnTo>
                <a:lnTo>
                  <a:pt x="14083" y="8053"/>
                </a:lnTo>
                <a:lnTo>
                  <a:pt x="17815" y="7264"/>
                </a:lnTo>
                <a:lnTo>
                  <a:pt x="22081" y="7264"/>
                </a:lnTo>
                <a:lnTo>
                  <a:pt x="25232" y="7999"/>
                </a:lnTo>
                <a:lnTo>
                  <a:pt x="27799" y="9208"/>
                </a:lnTo>
                <a:lnTo>
                  <a:pt x="30210" y="12330"/>
                </a:lnTo>
                <a:lnTo>
                  <a:pt x="30999" y="15213"/>
                </a:lnTo>
                <a:lnTo>
                  <a:pt x="31200" y="18756"/>
                </a:lnTo>
                <a:lnTo>
                  <a:pt x="31200" y="22567"/>
                </a:lnTo>
                <a:lnTo>
                  <a:pt x="20674" y="22567"/>
                </a:lnTo>
                <a:lnTo>
                  <a:pt x="17258" y="22899"/>
                </a:lnTo>
                <a:lnTo>
                  <a:pt x="14222" y="23558"/>
                </a:lnTo>
                <a:lnTo>
                  <a:pt x="11188" y="24231"/>
                </a:lnTo>
                <a:lnTo>
                  <a:pt x="8606" y="25236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6"/>
                </a:lnTo>
                <a:lnTo>
                  <a:pt x="3171" y="48474"/>
                </a:lnTo>
                <a:lnTo>
                  <a:pt x="6104" y="51015"/>
                </a:lnTo>
                <a:lnTo>
                  <a:pt x="9968" y="52642"/>
                </a:lnTo>
                <a:lnTo>
                  <a:pt x="9179" y="38353"/>
                </a:lnTo>
                <a:close/>
              </a:path>
              <a:path w="40102" h="53643">
                <a:moveTo>
                  <a:pt x="13204" y="45910"/>
                </a:moveTo>
                <a:lnTo>
                  <a:pt x="9978" y="42901"/>
                </a:lnTo>
                <a:lnTo>
                  <a:pt x="9179" y="38353"/>
                </a:lnTo>
                <a:lnTo>
                  <a:pt x="9968" y="52642"/>
                </a:lnTo>
                <a:lnTo>
                  <a:pt x="14359" y="53643"/>
                </a:lnTo>
                <a:lnTo>
                  <a:pt x="19860" y="53643"/>
                </a:lnTo>
                <a:lnTo>
                  <a:pt x="22870" y="46061"/>
                </a:lnTo>
                <a:lnTo>
                  <a:pt x="18348" y="46659"/>
                </a:lnTo>
                <a:lnTo>
                  <a:pt x="15454" y="46659"/>
                </a:lnTo>
                <a:lnTo>
                  <a:pt x="13204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161840" y="25122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191683" y="251224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215728" y="2575634"/>
            <a:ext cx="17628" cy="27877"/>
          </a:xfrm>
          <a:custGeom>
            <a:avLst/>
            <a:gdLst/>
            <a:ahLst/>
            <a:cxnLst/>
            <a:rect l="l" t="t" r="r" b="b"/>
            <a:pathLst>
              <a:path w="17628" h="27877">
                <a:moveTo>
                  <a:pt x="17628" y="4409"/>
                </a:moveTo>
                <a:lnTo>
                  <a:pt x="17628" y="3430"/>
                </a:lnTo>
                <a:lnTo>
                  <a:pt x="15990" y="471"/>
                </a:lnTo>
                <a:lnTo>
                  <a:pt x="13384" y="0"/>
                </a:lnTo>
                <a:lnTo>
                  <a:pt x="10745" y="64"/>
                </a:lnTo>
                <a:lnTo>
                  <a:pt x="7707" y="1501"/>
                </a:lnTo>
                <a:lnTo>
                  <a:pt x="7214" y="4409"/>
                </a:lnTo>
                <a:lnTo>
                  <a:pt x="7214" y="11353"/>
                </a:lnTo>
                <a:lnTo>
                  <a:pt x="0" y="26276"/>
                </a:lnTo>
                <a:lnTo>
                  <a:pt x="1422" y="27877"/>
                </a:lnTo>
                <a:lnTo>
                  <a:pt x="4254" y="27812"/>
                </a:lnTo>
                <a:lnTo>
                  <a:pt x="6948" y="26380"/>
                </a:lnTo>
                <a:lnTo>
                  <a:pt x="14377" y="15201"/>
                </a:lnTo>
                <a:lnTo>
                  <a:pt x="15509" y="13437"/>
                </a:lnTo>
                <a:lnTo>
                  <a:pt x="16930" y="10148"/>
                </a:lnTo>
                <a:lnTo>
                  <a:pt x="17463" y="7494"/>
                </a:lnTo>
                <a:lnTo>
                  <a:pt x="17628" y="44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276320" y="2517592"/>
            <a:ext cx="52476" cy="70483"/>
          </a:xfrm>
          <a:custGeom>
            <a:avLst/>
            <a:gdLst/>
            <a:ahLst/>
            <a:cxnLst/>
            <a:rect l="l" t="t" r="r" b="b"/>
            <a:pathLst>
              <a:path w="52476" h="70483">
                <a:moveTo>
                  <a:pt x="21908" y="69771"/>
                </a:moveTo>
                <a:lnTo>
                  <a:pt x="24602" y="70483"/>
                </a:lnTo>
                <a:lnTo>
                  <a:pt x="27877" y="70483"/>
                </a:lnTo>
                <a:lnTo>
                  <a:pt x="30873" y="68806"/>
                </a:lnTo>
                <a:lnTo>
                  <a:pt x="30873" y="7923"/>
                </a:lnTo>
                <a:lnTo>
                  <a:pt x="50623" y="7923"/>
                </a:lnTo>
                <a:lnTo>
                  <a:pt x="52185" y="6717"/>
                </a:lnTo>
                <a:lnTo>
                  <a:pt x="52476" y="4013"/>
                </a:lnTo>
                <a:lnTo>
                  <a:pt x="52440" y="2717"/>
                </a:lnTo>
                <a:lnTo>
                  <a:pt x="50623" y="0"/>
                </a:lnTo>
                <a:lnTo>
                  <a:pt x="1245" y="60"/>
                </a:lnTo>
                <a:lnTo>
                  <a:pt x="0" y="2717"/>
                </a:lnTo>
                <a:lnTo>
                  <a:pt x="0" y="5294"/>
                </a:lnTo>
                <a:lnTo>
                  <a:pt x="1791" y="7923"/>
                </a:lnTo>
                <a:lnTo>
                  <a:pt x="21541" y="7923"/>
                </a:lnTo>
                <a:lnTo>
                  <a:pt x="21541" y="68806"/>
                </a:lnTo>
                <a:lnTo>
                  <a:pt x="21908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339553" y="2535174"/>
            <a:ext cx="44932" cy="53647"/>
          </a:xfrm>
          <a:custGeom>
            <a:avLst/>
            <a:gdLst/>
            <a:ahLst/>
            <a:cxnLst/>
            <a:rect l="l" t="t" r="r" b="b"/>
            <a:pathLst>
              <a:path w="44932" h="53647">
                <a:moveTo>
                  <a:pt x="44524" y="16930"/>
                </a:moveTo>
                <a:lnTo>
                  <a:pt x="43712" y="14122"/>
                </a:lnTo>
                <a:lnTo>
                  <a:pt x="42898" y="11318"/>
                </a:lnTo>
                <a:lnTo>
                  <a:pt x="39888" y="6807"/>
                </a:lnTo>
                <a:lnTo>
                  <a:pt x="35928" y="3063"/>
                </a:lnTo>
                <a:lnTo>
                  <a:pt x="33246" y="1828"/>
                </a:lnTo>
                <a:lnTo>
                  <a:pt x="30543" y="612"/>
                </a:lnTo>
                <a:lnTo>
                  <a:pt x="27278" y="0"/>
                </a:lnTo>
                <a:lnTo>
                  <a:pt x="27317" y="6998"/>
                </a:lnTo>
                <a:lnTo>
                  <a:pt x="30593" y="8333"/>
                </a:lnTo>
                <a:lnTo>
                  <a:pt x="32788" y="11012"/>
                </a:lnTo>
                <a:lnTo>
                  <a:pt x="34988" y="13690"/>
                </a:lnTo>
                <a:lnTo>
                  <a:pt x="36029" y="17373"/>
                </a:lnTo>
                <a:lnTo>
                  <a:pt x="35928" y="22075"/>
                </a:lnTo>
                <a:lnTo>
                  <a:pt x="9281" y="22075"/>
                </a:lnTo>
                <a:lnTo>
                  <a:pt x="9359" y="20091"/>
                </a:lnTo>
                <a:lnTo>
                  <a:pt x="10833" y="3114"/>
                </a:lnTo>
                <a:lnTo>
                  <a:pt x="8366" y="4892"/>
                </a:lnTo>
                <a:lnTo>
                  <a:pt x="4277" y="9575"/>
                </a:lnTo>
                <a:lnTo>
                  <a:pt x="2719" y="12409"/>
                </a:lnTo>
                <a:lnTo>
                  <a:pt x="1638" y="15750"/>
                </a:lnTo>
                <a:lnTo>
                  <a:pt x="54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33" y="35359"/>
                </a:lnTo>
                <a:lnTo>
                  <a:pt x="1573" y="38685"/>
                </a:lnTo>
                <a:lnTo>
                  <a:pt x="2628" y="42001"/>
                </a:lnTo>
                <a:lnTo>
                  <a:pt x="4177" y="44770"/>
                </a:lnTo>
                <a:lnTo>
                  <a:pt x="6247" y="46979"/>
                </a:lnTo>
                <a:lnTo>
                  <a:pt x="10843" y="50853"/>
                </a:lnTo>
                <a:lnTo>
                  <a:pt x="13867" y="51969"/>
                </a:lnTo>
                <a:lnTo>
                  <a:pt x="16892" y="53086"/>
                </a:lnTo>
                <a:lnTo>
                  <a:pt x="20408" y="53647"/>
                </a:lnTo>
                <a:lnTo>
                  <a:pt x="24419" y="53647"/>
                </a:lnTo>
                <a:lnTo>
                  <a:pt x="28915" y="5348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9" y="51094"/>
                </a:lnTo>
                <a:lnTo>
                  <a:pt x="42682" y="48298"/>
                </a:lnTo>
                <a:lnTo>
                  <a:pt x="42872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95" y="44538"/>
                </a:lnTo>
                <a:lnTo>
                  <a:pt x="33286" y="45443"/>
                </a:lnTo>
                <a:lnTo>
                  <a:pt x="29653" y="46191"/>
                </a:lnTo>
                <a:lnTo>
                  <a:pt x="25257" y="46382"/>
                </a:lnTo>
                <a:lnTo>
                  <a:pt x="22313" y="46382"/>
                </a:lnTo>
                <a:lnTo>
                  <a:pt x="17791" y="45137"/>
                </a:lnTo>
                <a:lnTo>
                  <a:pt x="14094" y="43106"/>
                </a:lnTo>
                <a:lnTo>
                  <a:pt x="11557" y="39992"/>
                </a:lnTo>
                <a:lnTo>
                  <a:pt x="10095" y="35967"/>
                </a:lnTo>
                <a:lnTo>
                  <a:pt x="9281" y="31344"/>
                </a:lnTo>
                <a:lnTo>
                  <a:pt x="9281" y="28652"/>
                </a:lnTo>
                <a:lnTo>
                  <a:pt x="41451" y="28652"/>
                </a:lnTo>
                <a:lnTo>
                  <a:pt x="43867" y="27738"/>
                </a:lnTo>
                <a:lnTo>
                  <a:pt x="44932" y="24728"/>
                </a:lnTo>
                <a:lnTo>
                  <a:pt x="44932" y="19926"/>
                </a:lnTo>
                <a:lnTo>
                  <a:pt x="44524" y="16930"/>
                </a:lnTo>
                <a:close/>
              </a:path>
              <a:path w="44932" h="53647">
                <a:moveTo>
                  <a:pt x="9359" y="20091"/>
                </a:moveTo>
                <a:lnTo>
                  <a:pt x="10325" y="16358"/>
                </a:lnTo>
                <a:lnTo>
                  <a:pt x="11808" y="12917"/>
                </a:lnTo>
                <a:lnTo>
                  <a:pt x="15466" y="9083"/>
                </a:lnTo>
                <a:lnTo>
                  <a:pt x="18821" y="7405"/>
                </a:lnTo>
                <a:lnTo>
                  <a:pt x="22987" y="6998"/>
                </a:lnTo>
                <a:lnTo>
                  <a:pt x="27317" y="6998"/>
                </a:lnTo>
                <a:lnTo>
                  <a:pt x="27278" y="0"/>
                </a:lnTo>
                <a:lnTo>
                  <a:pt x="19861" y="0"/>
                </a:lnTo>
                <a:lnTo>
                  <a:pt x="16621" y="622"/>
                </a:lnTo>
                <a:lnTo>
                  <a:pt x="13727" y="1854"/>
                </a:lnTo>
                <a:lnTo>
                  <a:pt x="10833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399227" y="2535174"/>
            <a:ext cx="34571" cy="53647"/>
          </a:xfrm>
          <a:custGeom>
            <a:avLst/>
            <a:gdLst/>
            <a:ahLst/>
            <a:cxnLst/>
            <a:rect l="l" t="t" r="r" b="b"/>
            <a:pathLst>
              <a:path w="34571" h="5364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2" y="4370"/>
                </a:lnTo>
                <a:lnTo>
                  <a:pt x="3060" y="7214"/>
                </a:lnTo>
                <a:lnTo>
                  <a:pt x="1573" y="10721"/>
                </a:lnTo>
                <a:lnTo>
                  <a:pt x="1206" y="14479"/>
                </a:lnTo>
                <a:lnTo>
                  <a:pt x="1548" y="18519"/>
                </a:lnTo>
                <a:lnTo>
                  <a:pt x="2960" y="21629"/>
                </a:lnTo>
                <a:lnTo>
                  <a:pt x="6210" y="25196"/>
                </a:lnTo>
                <a:lnTo>
                  <a:pt x="8978" y="26939"/>
                </a:lnTo>
                <a:lnTo>
                  <a:pt x="11953" y="28411"/>
                </a:lnTo>
                <a:lnTo>
                  <a:pt x="15022" y="29643"/>
                </a:lnTo>
                <a:lnTo>
                  <a:pt x="17971" y="3078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30" y="37299"/>
                </a:lnTo>
                <a:lnTo>
                  <a:pt x="25477" y="41173"/>
                </a:lnTo>
                <a:lnTo>
                  <a:pt x="22910" y="44579"/>
                </a:lnTo>
                <a:lnTo>
                  <a:pt x="19710" y="46012"/>
                </a:lnTo>
                <a:lnTo>
                  <a:pt x="17108" y="46497"/>
                </a:lnTo>
                <a:lnTo>
                  <a:pt x="13550" y="46497"/>
                </a:lnTo>
                <a:lnTo>
                  <a:pt x="10210" y="45759"/>
                </a:lnTo>
                <a:lnTo>
                  <a:pt x="6170" y="44157"/>
                </a:lnTo>
                <a:lnTo>
                  <a:pt x="3290" y="42558"/>
                </a:lnTo>
                <a:lnTo>
                  <a:pt x="281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5" y="52210"/>
                </a:lnTo>
                <a:lnTo>
                  <a:pt x="8878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60" y="49583"/>
                </a:lnTo>
                <a:lnTo>
                  <a:pt x="32256" y="46609"/>
                </a:lnTo>
                <a:lnTo>
                  <a:pt x="34114" y="42699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37"/>
                </a:lnTo>
                <a:lnTo>
                  <a:pt x="31878" y="29731"/>
                </a:lnTo>
                <a:lnTo>
                  <a:pt x="28232" y="26633"/>
                </a:lnTo>
                <a:lnTo>
                  <a:pt x="25236" y="25110"/>
                </a:lnTo>
                <a:lnTo>
                  <a:pt x="22172" y="23813"/>
                </a:lnTo>
                <a:lnTo>
                  <a:pt x="19127" y="22593"/>
                </a:lnTo>
                <a:lnTo>
                  <a:pt x="16154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82"/>
                </a:lnTo>
                <a:lnTo>
                  <a:pt x="10340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7" y="7138"/>
                </a:lnTo>
                <a:lnTo>
                  <a:pt x="25885" y="8359"/>
                </a:lnTo>
                <a:lnTo>
                  <a:pt x="29260" y="10083"/>
                </a:lnTo>
                <a:lnTo>
                  <a:pt x="32040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7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444894" y="25228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2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520710" y="2514337"/>
            <a:ext cx="65278" cy="74437"/>
          </a:xfrm>
          <a:custGeom>
            <a:avLst/>
            <a:gdLst/>
            <a:ahLst/>
            <a:cxnLst/>
            <a:rect l="l" t="t" r="r" b="b"/>
            <a:pathLst>
              <a:path w="65278" h="74437">
                <a:moveTo>
                  <a:pt x="55029" y="62169"/>
                </a:moveTo>
                <a:lnTo>
                  <a:pt x="51993" y="59792"/>
                </a:lnTo>
                <a:lnTo>
                  <a:pt x="54063" y="56757"/>
                </a:lnTo>
                <a:lnTo>
                  <a:pt x="55827" y="53366"/>
                </a:lnTo>
                <a:lnTo>
                  <a:pt x="57160" y="49723"/>
                </a:lnTo>
                <a:lnTo>
                  <a:pt x="58229" y="45951"/>
                </a:lnTo>
                <a:lnTo>
                  <a:pt x="58914" y="42036"/>
                </a:lnTo>
                <a:lnTo>
                  <a:pt x="59093" y="38023"/>
                </a:lnTo>
                <a:lnTo>
                  <a:pt x="58686" y="35280"/>
                </a:lnTo>
                <a:lnTo>
                  <a:pt x="56120" y="34686"/>
                </a:lnTo>
                <a:lnTo>
                  <a:pt x="53009" y="34696"/>
                </a:lnTo>
                <a:lnTo>
                  <a:pt x="50352" y="36626"/>
                </a:lnTo>
                <a:lnTo>
                  <a:pt x="50352" y="40057"/>
                </a:lnTo>
                <a:lnTo>
                  <a:pt x="50035" y="42966"/>
                </a:lnTo>
                <a:lnTo>
                  <a:pt x="49491" y="45835"/>
                </a:lnTo>
                <a:lnTo>
                  <a:pt x="48614" y="48618"/>
                </a:lnTo>
                <a:lnTo>
                  <a:pt x="47533" y="51180"/>
                </a:lnTo>
                <a:lnTo>
                  <a:pt x="45579" y="54522"/>
                </a:lnTo>
                <a:lnTo>
                  <a:pt x="42368" y="51563"/>
                </a:lnTo>
                <a:lnTo>
                  <a:pt x="39077" y="48412"/>
                </a:lnTo>
                <a:lnTo>
                  <a:pt x="35887" y="45187"/>
                </a:lnTo>
                <a:lnTo>
                  <a:pt x="32816" y="41936"/>
                </a:lnTo>
                <a:lnTo>
                  <a:pt x="29918" y="38736"/>
                </a:lnTo>
                <a:lnTo>
                  <a:pt x="27355" y="35686"/>
                </a:lnTo>
                <a:lnTo>
                  <a:pt x="26974" y="48743"/>
                </a:lnTo>
                <a:lnTo>
                  <a:pt x="30440" y="52287"/>
                </a:lnTo>
                <a:lnTo>
                  <a:pt x="34109" y="55793"/>
                </a:lnTo>
                <a:lnTo>
                  <a:pt x="37846" y="59245"/>
                </a:lnTo>
                <a:lnTo>
                  <a:pt x="37680" y="62496"/>
                </a:lnTo>
                <a:lnTo>
                  <a:pt x="34138" y="64606"/>
                </a:lnTo>
                <a:lnTo>
                  <a:pt x="31570" y="65660"/>
                </a:lnTo>
                <a:lnTo>
                  <a:pt x="28813" y="66370"/>
                </a:lnTo>
                <a:lnTo>
                  <a:pt x="25958" y="66841"/>
                </a:lnTo>
                <a:lnTo>
                  <a:pt x="22059" y="66841"/>
                </a:lnTo>
                <a:lnTo>
                  <a:pt x="18072" y="65887"/>
                </a:lnTo>
                <a:lnTo>
                  <a:pt x="14691" y="64364"/>
                </a:lnTo>
                <a:lnTo>
                  <a:pt x="11303" y="60746"/>
                </a:lnTo>
                <a:lnTo>
                  <a:pt x="10033" y="57632"/>
                </a:lnTo>
                <a:lnTo>
                  <a:pt x="9715" y="54039"/>
                </a:lnTo>
                <a:lnTo>
                  <a:pt x="10198" y="50407"/>
                </a:lnTo>
                <a:lnTo>
                  <a:pt x="11797" y="46951"/>
                </a:lnTo>
                <a:lnTo>
                  <a:pt x="14730" y="43524"/>
                </a:lnTo>
                <a:lnTo>
                  <a:pt x="14654" y="34456"/>
                </a:lnTo>
                <a:lnTo>
                  <a:pt x="12012" y="36043"/>
                </a:lnTo>
                <a:lnTo>
                  <a:pt x="9766" y="37631"/>
                </a:lnTo>
                <a:lnTo>
                  <a:pt x="6032" y="40766"/>
                </a:lnTo>
                <a:lnTo>
                  <a:pt x="3365" y="44071"/>
                </a:lnTo>
                <a:lnTo>
                  <a:pt x="1356" y="47497"/>
                </a:lnTo>
                <a:lnTo>
                  <a:pt x="276" y="51080"/>
                </a:lnTo>
                <a:lnTo>
                  <a:pt x="0" y="54954"/>
                </a:lnTo>
                <a:lnTo>
                  <a:pt x="0" y="57024"/>
                </a:lnTo>
                <a:lnTo>
                  <a:pt x="787" y="60707"/>
                </a:lnTo>
                <a:lnTo>
                  <a:pt x="2054" y="64084"/>
                </a:lnTo>
                <a:lnTo>
                  <a:pt x="3973" y="66941"/>
                </a:lnTo>
                <a:lnTo>
                  <a:pt x="6515" y="69343"/>
                </a:lnTo>
                <a:lnTo>
                  <a:pt x="9450" y="71387"/>
                </a:lnTo>
                <a:lnTo>
                  <a:pt x="12915" y="72875"/>
                </a:lnTo>
                <a:lnTo>
                  <a:pt x="16851" y="73840"/>
                </a:lnTo>
                <a:lnTo>
                  <a:pt x="21055" y="74437"/>
                </a:lnTo>
                <a:lnTo>
                  <a:pt x="25768" y="74437"/>
                </a:lnTo>
                <a:lnTo>
                  <a:pt x="30085" y="73814"/>
                </a:lnTo>
                <a:lnTo>
                  <a:pt x="34162" y="72824"/>
                </a:lnTo>
                <a:lnTo>
                  <a:pt x="37957" y="71338"/>
                </a:lnTo>
                <a:lnTo>
                  <a:pt x="41424" y="69394"/>
                </a:lnTo>
                <a:lnTo>
                  <a:pt x="44715" y="67208"/>
                </a:lnTo>
                <a:lnTo>
                  <a:pt x="48296" y="67640"/>
                </a:lnTo>
                <a:lnTo>
                  <a:pt x="51638" y="70092"/>
                </a:lnTo>
                <a:lnTo>
                  <a:pt x="55676" y="72669"/>
                </a:lnTo>
                <a:lnTo>
                  <a:pt x="58712" y="74005"/>
                </a:lnTo>
                <a:lnTo>
                  <a:pt x="62038" y="74383"/>
                </a:lnTo>
                <a:lnTo>
                  <a:pt x="65187" y="72313"/>
                </a:lnTo>
                <a:lnTo>
                  <a:pt x="65278" y="69609"/>
                </a:lnTo>
                <a:lnTo>
                  <a:pt x="64198" y="66535"/>
                </a:lnTo>
                <a:lnTo>
                  <a:pt x="61455" y="66293"/>
                </a:lnTo>
                <a:lnTo>
                  <a:pt x="58480" y="64620"/>
                </a:lnTo>
                <a:lnTo>
                  <a:pt x="55029" y="62169"/>
                </a:lnTo>
                <a:close/>
              </a:path>
              <a:path w="65278" h="74437">
                <a:moveTo>
                  <a:pt x="25271" y="28728"/>
                </a:moveTo>
                <a:lnTo>
                  <a:pt x="22628" y="30214"/>
                </a:lnTo>
                <a:lnTo>
                  <a:pt x="21512" y="28663"/>
                </a:lnTo>
                <a:lnTo>
                  <a:pt x="19720" y="25985"/>
                </a:lnTo>
                <a:lnTo>
                  <a:pt x="17664" y="22428"/>
                </a:lnTo>
                <a:lnTo>
                  <a:pt x="16418" y="19253"/>
                </a:lnTo>
                <a:lnTo>
                  <a:pt x="16012" y="16268"/>
                </a:lnTo>
                <a:lnTo>
                  <a:pt x="17462" y="41252"/>
                </a:lnTo>
                <a:lnTo>
                  <a:pt x="20598" y="41760"/>
                </a:lnTo>
                <a:lnTo>
                  <a:pt x="23684" y="45211"/>
                </a:lnTo>
                <a:lnTo>
                  <a:pt x="25271" y="28728"/>
                </a:lnTo>
                <a:close/>
              </a:path>
              <a:path w="65278" h="74437">
                <a:moveTo>
                  <a:pt x="6515" y="14734"/>
                </a:moveTo>
                <a:lnTo>
                  <a:pt x="6515" y="18237"/>
                </a:lnTo>
                <a:lnTo>
                  <a:pt x="7238" y="21996"/>
                </a:lnTo>
                <a:lnTo>
                  <a:pt x="8380" y="24678"/>
                </a:lnTo>
                <a:lnTo>
                  <a:pt x="9907" y="27547"/>
                </a:lnTo>
                <a:lnTo>
                  <a:pt x="11976" y="30722"/>
                </a:lnTo>
                <a:lnTo>
                  <a:pt x="14654" y="34456"/>
                </a:lnTo>
                <a:lnTo>
                  <a:pt x="14730" y="43524"/>
                </a:lnTo>
                <a:lnTo>
                  <a:pt x="17462" y="41252"/>
                </a:lnTo>
                <a:lnTo>
                  <a:pt x="16012" y="16268"/>
                </a:lnTo>
                <a:lnTo>
                  <a:pt x="16610" y="12905"/>
                </a:lnTo>
                <a:lnTo>
                  <a:pt x="18478" y="10058"/>
                </a:lnTo>
                <a:lnTo>
                  <a:pt x="21739" y="8103"/>
                </a:lnTo>
                <a:lnTo>
                  <a:pt x="24673" y="7365"/>
                </a:lnTo>
                <a:lnTo>
                  <a:pt x="28370" y="7365"/>
                </a:lnTo>
                <a:lnTo>
                  <a:pt x="32420" y="8460"/>
                </a:lnTo>
                <a:lnTo>
                  <a:pt x="35128" y="10530"/>
                </a:lnTo>
                <a:lnTo>
                  <a:pt x="36499" y="13298"/>
                </a:lnTo>
                <a:lnTo>
                  <a:pt x="36676" y="16649"/>
                </a:lnTo>
                <a:lnTo>
                  <a:pt x="35455" y="20192"/>
                </a:lnTo>
                <a:lnTo>
                  <a:pt x="32510" y="23662"/>
                </a:lnTo>
                <a:lnTo>
                  <a:pt x="29270" y="26111"/>
                </a:lnTo>
                <a:lnTo>
                  <a:pt x="25271" y="28728"/>
                </a:lnTo>
                <a:lnTo>
                  <a:pt x="23684" y="45211"/>
                </a:lnTo>
                <a:lnTo>
                  <a:pt x="26974" y="48743"/>
                </a:lnTo>
                <a:lnTo>
                  <a:pt x="27355" y="35686"/>
                </a:lnTo>
                <a:lnTo>
                  <a:pt x="30721" y="33883"/>
                </a:lnTo>
                <a:lnTo>
                  <a:pt x="33576" y="32158"/>
                </a:lnTo>
                <a:lnTo>
                  <a:pt x="38314" y="28868"/>
                </a:lnTo>
                <a:lnTo>
                  <a:pt x="41780" y="25542"/>
                </a:lnTo>
                <a:lnTo>
                  <a:pt x="44409" y="22161"/>
                </a:lnTo>
                <a:lnTo>
                  <a:pt x="45780" y="18633"/>
                </a:lnTo>
                <a:lnTo>
                  <a:pt x="46126" y="14530"/>
                </a:lnTo>
                <a:lnTo>
                  <a:pt x="45730" y="10325"/>
                </a:lnTo>
                <a:lnTo>
                  <a:pt x="44182" y="6746"/>
                </a:lnTo>
                <a:lnTo>
                  <a:pt x="41489" y="3949"/>
                </a:lnTo>
                <a:lnTo>
                  <a:pt x="38008" y="1717"/>
                </a:lnTo>
                <a:lnTo>
                  <a:pt x="33350" y="331"/>
                </a:lnTo>
                <a:lnTo>
                  <a:pt x="30581" y="0"/>
                </a:lnTo>
                <a:lnTo>
                  <a:pt x="23647" y="0"/>
                </a:lnTo>
                <a:lnTo>
                  <a:pt x="20447" y="457"/>
                </a:lnTo>
                <a:lnTo>
                  <a:pt x="17805" y="1371"/>
                </a:lnTo>
                <a:lnTo>
                  <a:pt x="15162" y="2285"/>
                </a:lnTo>
                <a:lnTo>
                  <a:pt x="13002" y="3545"/>
                </a:lnTo>
                <a:lnTo>
                  <a:pt x="9636" y="6692"/>
                </a:lnTo>
                <a:lnTo>
                  <a:pt x="7656" y="10540"/>
                </a:lnTo>
                <a:lnTo>
                  <a:pt x="6515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630607" y="2516720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9878" y="31866"/>
                </a:moveTo>
                <a:lnTo>
                  <a:pt x="10374" y="27877"/>
                </a:lnTo>
                <a:lnTo>
                  <a:pt x="11379" y="24386"/>
                </a:lnTo>
                <a:lnTo>
                  <a:pt x="12369" y="20894"/>
                </a:lnTo>
                <a:lnTo>
                  <a:pt x="13776" y="17945"/>
                </a:lnTo>
                <a:lnTo>
                  <a:pt x="15605" y="15507"/>
                </a:lnTo>
                <a:lnTo>
                  <a:pt x="19608" y="11253"/>
                </a:lnTo>
                <a:lnTo>
                  <a:pt x="22171" y="10007"/>
                </a:lnTo>
                <a:lnTo>
                  <a:pt x="24739" y="8765"/>
                </a:lnTo>
                <a:lnTo>
                  <a:pt x="27583" y="8128"/>
                </a:lnTo>
                <a:lnTo>
                  <a:pt x="33591" y="8128"/>
                </a:lnTo>
                <a:lnTo>
                  <a:pt x="38098" y="9197"/>
                </a:lnTo>
                <a:lnTo>
                  <a:pt x="41907" y="10670"/>
                </a:lnTo>
                <a:lnTo>
                  <a:pt x="44780" y="12372"/>
                </a:lnTo>
                <a:lnTo>
                  <a:pt x="47774" y="14569"/>
                </a:lnTo>
                <a:lnTo>
                  <a:pt x="50493" y="13147"/>
                </a:lnTo>
                <a:lnTo>
                  <a:pt x="50684" y="10137"/>
                </a:lnTo>
                <a:lnTo>
                  <a:pt x="50292" y="7545"/>
                </a:lnTo>
                <a:lnTo>
                  <a:pt x="47713" y="4776"/>
                </a:lnTo>
                <a:lnTo>
                  <a:pt x="45172" y="3239"/>
                </a:lnTo>
                <a:lnTo>
                  <a:pt x="42113" y="2007"/>
                </a:lnTo>
                <a:lnTo>
                  <a:pt x="38707" y="953"/>
                </a:lnTo>
                <a:lnTo>
                  <a:pt x="34872" y="179"/>
                </a:lnTo>
                <a:lnTo>
                  <a:pt x="30873" y="0"/>
                </a:lnTo>
                <a:lnTo>
                  <a:pt x="26286" y="0"/>
                </a:lnTo>
                <a:lnTo>
                  <a:pt x="22096" y="828"/>
                </a:lnTo>
                <a:lnTo>
                  <a:pt x="18313" y="2490"/>
                </a:lnTo>
                <a:lnTo>
                  <a:pt x="14528" y="4154"/>
                </a:lnTo>
                <a:lnTo>
                  <a:pt x="11289" y="6565"/>
                </a:lnTo>
                <a:lnTo>
                  <a:pt x="8571" y="9730"/>
                </a:lnTo>
                <a:lnTo>
                  <a:pt x="5867" y="12905"/>
                </a:lnTo>
                <a:lnTo>
                  <a:pt x="3757" y="16765"/>
                </a:lnTo>
                <a:lnTo>
                  <a:pt x="2260" y="21311"/>
                </a:lnTo>
                <a:lnTo>
                  <a:pt x="748" y="25883"/>
                </a:lnTo>
                <a:lnTo>
                  <a:pt x="0" y="31064"/>
                </a:lnTo>
                <a:lnTo>
                  <a:pt x="0" y="42572"/>
                </a:lnTo>
                <a:lnTo>
                  <a:pt x="698" y="47602"/>
                </a:lnTo>
                <a:lnTo>
                  <a:pt x="2080" y="51944"/>
                </a:lnTo>
                <a:lnTo>
                  <a:pt x="3477" y="56314"/>
                </a:lnTo>
                <a:lnTo>
                  <a:pt x="5471" y="59971"/>
                </a:lnTo>
                <a:lnTo>
                  <a:pt x="8063" y="62942"/>
                </a:lnTo>
                <a:lnTo>
                  <a:pt x="10641" y="65901"/>
                </a:lnTo>
                <a:lnTo>
                  <a:pt x="13776" y="68150"/>
                </a:lnTo>
                <a:lnTo>
                  <a:pt x="17448" y="69673"/>
                </a:lnTo>
                <a:lnTo>
                  <a:pt x="21117" y="71186"/>
                </a:lnTo>
                <a:lnTo>
                  <a:pt x="25232" y="71945"/>
                </a:lnTo>
                <a:lnTo>
                  <a:pt x="32435" y="71945"/>
                </a:lnTo>
                <a:lnTo>
                  <a:pt x="37084" y="71211"/>
                </a:lnTo>
                <a:lnTo>
                  <a:pt x="41287" y="70130"/>
                </a:lnTo>
                <a:lnTo>
                  <a:pt x="44715" y="68719"/>
                </a:lnTo>
                <a:lnTo>
                  <a:pt x="48473" y="66509"/>
                </a:lnTo>
                <a:lnTo>
                  <a:pt x="50698" y="63806"/>
                </a:lnTo>
                <a:lnTo>
                  <a:pt x="50951" y="61153"/>
                </a:lnTo>
                <a:lnTo>
                  <a:pt x="50810" y="58549"/>
                </a:lnTo>
                <a:lnTo>
                  <a:pt x="48247" y="57365"/>
                </a:lnTo>
                <a:lnTo>
                  <a:pt x="45133" y="59514"/>
                </a:lnTo>
                <a:lnTo>
                  <a:pt x="42202" y="61214"/>
                </a:lnTo>
                <a:lnTo>
                  <a:pt x="38314" y="62664"/>
                </a:lnTo>
                <a:lnTo>
                  <a:pt x="33782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096" y="61937"/>
                </a:lnTo>
                <a:lnTo>
                  <a:pt x="19469" y="60756"/>
                </a:lnTo>
                <a:lnTo>
                  <a:pt x="17272" y="59018"/>
                </a:lnTo>
                <a:lnTo>
                  <a:pt x="13665" y="54434"/>
                </a:lnTo>
                <a:lnTo>
                  <a:pt x="12293" y="51562"/>
                </a:lnTo>
                <a:lnTo>
                  <a:pt x="11314" y="48160"/>
                </a:lnTo>
                <a:lnTo>
                  <a:pt x="10360" y="44729"/>
                </a:lnTo>
                <a:lnTo>
                  <a:pt x="9878" y="40794"/>
                </a:lnTo>
                <a:lnTo>
                  <a:pt x="9878" y="318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694362" y="2535174"/>
            <a:ext cx="48831" cy="53643"/>
          </a:xfrm>
          <a:custGeom>
            <a:avLst/>
            <a:gdLst/>
            <a:ahLst/>
            <a:cxnLst/>
            <a:rect l="l" t="t" r="r" b="b"/>
            <a:pathLst>
              <a:path w="48831" h="53643">
                <a:moveTo>
                  <a:pt x="9281" y="23900"/>
                </a:moveTo>
                <a:lnTo>
                  <a:pt x="9587" y="21337"/>
                </a:lnTo>
                <a:lnTo>
                  <a:pt x="10185" y="18986"/>
                </a:lnTo>
                <a:lnTo>
                  <a:pt x="11708" y="14591"/>
                </a:lnTo>
                <a:lnTo>
                  <a:pt x="14184" y="11163"/>
                </a:lnTo>
                <a:lnTo>
                  <a:pt x="17677" y="8888"/>
                </a:lnTo>
                <a:lnTo>
                  <a:pt x="21892" y="7480"/>
                </a:lnTo>
                <a:lnTo>
                  <a:pt x="27432" y="7480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12"/>
                </a:lnTo>
                <a:lnTo>
                  <a:pt x="38808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5" y="32321"/>
                </a:lnTo>
                <a:lnTo>
                  <a:pt x="38682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40" y="43534"/>
                </a:lnTo>
                <a:lnTo>
                  <a:pt x="46214" y="40639"/>
                </a:lnTo>
                <a:lnTo>
                  <a:pt x="47254" y="37288"/>
                </a:lnTo>
                <a:lnTo>
                  <a:pt x="48309" y="33958"/>
                </a:lnTo>
                <a:lnTo>
                  <a:pt x="48831" y="30290"/>
                </a:lnTo>
                <a:lnTo>
                  <a:pt x="48831" y="22226"/>
                </a:lnTo>
                <a:lnTo>
                  <a:pt x="48333" y="18554"/>
                </a:lnTo>
                <a:lnTo>
                  <a:pt x="47344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8"/>
                </a:lnTo>
                <a:lnTo>
                  <a:pt x="38390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15" y="0"/>
                </a:lnTo>
                <a:lnTo>
                  <a:pt x="20750" y="0"/>
                </a:lnTo>
                <a:lnTo>
                  <a:pt x="17104" y="673"/>
                </a:lnTo>
                <a:lnTo>
                  <a:pt x="13994" y="1993"/>
                </a:lnTo>
                <a:lnTo>
                  <a:pt x="10883" y="3341"/>
                </a:lnTo>
                <a:lnTo>
                  <a:pt x="8291" y="5219"/>
                </a:lnTo>
                <a:lnTo>
                  <a:pt x="4126" y="10069"/>
                </a:lnTo>
                <a:lnTo>
                  <a:pt x="2578" y="12942"/>
                </a:lnTo>
                <a:lnTo>
                  <a:pt x="1548" y="16294"/>
                </a:lnTo>
                <a:lnTo>
                  <a:pt x="519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4" y="35104"/>
                </a:lnTo>
                <a:lnTo>
                  <a:pt x="1457" y="38353"/>
                </a:lnTo>
                <a:lnTo>
                  <a:pt x="2437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386" y="50674"/>
                </a:lnTo>
                <a:lnTo>
                  <a:pt x="10019" y="34225"/>
                </a:lnTo>
                <a:lnTo>
                  <a:pt x="9281" y="29361"/>
                </a:lnTo>
                <a:lnTo>
                  <a:pt x="9281" y="23900"/>
                </a:lnTo>
                <a:close/>
              </a:path>
              <a:path w="48831" h="53643">
                <a:moveTo>
                  <a:pt x="26960" y="46112"/>
                </a:moveTo>
                <a:lnTo>
                  <a:pt x="21449" y="46112"/>
                </a:lnTo>
                <a:lnTo>
                  <a:pt x="17104" y="44575"/>
                </a:lnTo>
                <a:lnTo>
                  <a:pt x="13627" y="42138"/>
                </a:lnTo>
                <a:lnTo>
                  <a:pt x="11325" y="38632"/>
                </a:lnTo>
                <a:lnTo>
                  <a:pt x="10019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61" y="53643"/>
                </a:lnTo>
                <a:lnTo>
                  <a:pt x="28000" y="53643"/>
                </a:lnTo>
                <a:lnTo>
                  <a:pt x="31623" y="52984"/>
                </a:lnTo>
                <a:lnTo>
                  <a:pt x="34758" y="51612"/>
                </a:lnTo>
                <a:lnTo>
                  <a:pt x="37882" y="50266"/>
                </a:lnTo>
                <a:lnTo>
                  <a:pt x="38682" y="34657"/>
                </a:lnTo>
                <a:lnTo>
                  <a:pt x="37184" y="39038"/>
                </a:lnTo>
                <a:lnTo>
                  <a:pt x="34693" y="42444"/>
                </a:lnTo>
                <a:lnTo>
                  <a:pt x="31175" y="44690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761276" y="2535174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1" y="15022"/>
                </a:lnTo>
                <a:lnTo>
                  <a:pt x="71042" y="10083"/>
                </a:lnTo>
                <a:lnTo>
                  <a:pt x="68785" y="6069"/>
                </a:lnTo>
                <a:lnTo>
                  <a:pt x="65736" y="2754"/>
                </a:lnTo>
                <a:lnTo>
                  <a:pt x="61470" y="543"/>
                </a:lnTo>
                <a:lnTo>
                  <a:pt x="58827" y="0"/>
                </a:lnTo>
                <a:lnTo>
                  <a:pt x="55678" y="0"/>
                </a:lnTo>
                <a:lnTo>
                  <a:pt x="53086" y="162"/>
                </a:lnTo>
                <a:lnTo>
                  <a:pt x="50507" y="849"/>
                </a:lnTo>
                <a:lnTo>
                  <a:pt x="47840" y="2156"/>
                </a:lnTo>
                <a:lnTo>
                  <a:pt x="45072" y="3910"/>
                </a:lnTo>
                <a:lnTo>
                  <a:pt x="42137" y="6375"/>
                </a:lnTo>
                <a:lnTo>
                  <a:pt x="38962" y="9651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67"/>
                </a:lnTo>
                <a:lnTo>
                  <a:pt x="27773" y="215"/>
                </a:lnTo>
                <a:lnTo>
                  <a:pt x="23939" y="0"/>
                </a:lnTo>
                <a:lnTo>
                  <a:pt x="21297" y="0"/>
                </a:lnTo>
                <a:lnTo>
                  <a:pt x="18680" y="709"/>
                </a:lnTo>
                <a:lnTo>
                  <a:pt x="16092" y="2131"/>
                </a:lnTo>
                <a:lnTo>
                  <a:pt x="13500" y="3567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5" y="774"/>
                </a:lnTo>
                <a:lnTo>
                  <a:pt x="2578" y="774"/>
                </a:lnTo>
                <a:lnTo>
                  <a:pt x="0" y="2423"/>
                </a:lnTo>
                <a:lnTo>
                  <a:pt x="0" y="51267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8" y="14057"/>
                </a:lnTo>
                <a:lnTo>
                  <a:pt x="15800" y="10144"/>
                </a:lnTo>
                <a:lnTo>
                  <a:pt x="19975" y="7747"/>
                </a:lnTo>
                <a:lnTo>
                  <a:pt x="23698" y="7747"/>
                </a:lnTo>
                <a:lnTo>
                  <a:pt x="26352" y="8722"/>
                </a:lnTo>
                <a:lnTo>
                  <a:pt x="29361" y="11541"/>
                </a:lnTo>
                <a:lnTo>
                  <a:pt x="30747" y="14249"/>
                </a:lnTo>
                <a:lnTo>
                  <a:pt x="31546" y="17650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2" y="10144"/>
                </a:lnTo>
                <a:lnTo>
                  <a:pt x="51714" y="7747"/>
                </a:lnTo>
                <a:lnTo>
                  <a:pt x="55446" y="7747"/>
                </a:lnTo>
                <a:lnTo>
                  <a:pt x="58115" y="8722"/>
                </a:lnTo>
                <a:lnTo>
                  <a:pt x="61149" y="11541"/>
                </a:lnTo>
                <a:lnTo>
                  <a:pt x="62536" y="14249"/>
                </a:lnTo>
                <a:lnTo>
                  <a:pt x="63258" y="17650"/>
                </a:lnTo>
                <a:lnTo>
                  <a:pt x="63435" y="21588"/>
                </a:lnTo>
                <a:lnTo>
                  <a:pt x="63435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855253" y="2535174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7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2" y="15022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54"/>
                </a:lnTo>
                <a:lnTo>
                  <a:pt x="61470" y="543"/>
                </a:lnTo>
                <a:lnTo>
                  <a:pt x="58827" y="0"/>
                </a:lnTo>
                <a:lnTo>
                  <a:pt x="55678" y="0"/>
                </a:lnTo>
                <a:lnTo>
                  <a:pt x="53085" y="162"/>
                </a:lnTo>
                <a:lnTo>
                  <a:pt x="50507" y="849"/>
                </a:lnTo>
                <a:lnTo>
                  <a:pt x="47840" y="2156"/>
                </a:lnTo>
                <a:lnTo>
                  <a:pt x="45072" y="3910"/>
                </a:lnTo>
                <a:lnTo>
                  <a:pt x="42138" y="6375"/>
                </a:lnTo>
                <a:lnTo>
                  <a:pt x="38967" y="9651"/>
                </a:lnTo>
                <a:lnTo>
                  <a:pt x="36791" y="5713"/>
                </a:lnTo>
                <a:lnTo>
                  <a:pt x="33642" y="2678"/>
                </a:lnTo>
                <a:lnTo>
                  <a:pt x="31003" y="1167"/>
                </a:lnTo>
                <a:lnTo>
                  <a:pt x="27778" y="215"/>
                </a:lnTo>
                <a:lnTo>
                  <a:pt x="23940" y="0"/>
                </a:lnTo>
                <a:lnTo>
                  <a:pt x="21297" y="0"/>
                </a:lnTo>
                <a:lnTo>
                  <a:pt x="18684" y="709"/>
                </a:lnTo>
                <a:lnTo>
                  <a:pt x="16092" y="2131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7" y="774"/>
                </a:lnTo>
                <a:lnTo>
                  <a:pt x="2578" y="774"/>
                </a:lnTo>
                <a:lnTo>
                  <a:pt x="0" y="2423"/>
                </a:lnTo>
                <a:lnTo>
                  <a:pt x="0" y="51267"/>
                </a:lnTo>
                <a:lnTo>
                  <a:pt x="317" y="52197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5801" y="10144"/>
                </a:lnTo>
                <a:lnTo>
                  <a:pt x="19977" y="7747"/>
                </a:lnTo>
                <a:lnTo>
                  <a:pt x="23699" y="7747"/>
                </a:lnTo>
                <a:lnTo>
                  <a:pt x="26352" y="8722"/>
                </a:lnTo>
                <a:lnTo>
                  <a:pt x="29366" y="11541"/>
                </a:lnTo>
                <a:lnTo>
                  <a:pt x="30747" y="14249"/>
                </a:lnTo>
                <a:lnTo>
                  <a:pt x="31546" y="17650"/>
                </a:lnTo>
                <a:lnTo>
                  <a:pt x="31752" y="21588"/>
                </a:lnTo>
                <a:lnTo>
                  <a:pt x="31752" y="51267"/>
                </a:lnTo>
                <a:lnTo>
                  <a:pt x="32068" y="52197"/>
                </a:lnTo>
                <a:lnTo>
                  <a:pt x="34646" y="52919"/>
                </a:lnTo>
                <a:lnTo>
                  <a:pt x="37782" y="52919"/>
                </a:lnTo>
                <a:lnTo>
                  <a:pt x="40706" y="51267"/>
                </a:lnTo>
                <a:lnTo>
                  <a:pt x="40706" y="17132"/>
                </a:lnTo>
                <a:lnTo>
                  <a:pt x="43192" y="14057"/>
                </a:lnTo>
                <a:lnTo>
                  <a:pt x="47574" y="10144"/>
                </a:lnTo>
                <a:lnTo>
                  <a:pt x="51714" y="7747"/>
                </a:lnTo>
                <a:lnTo>
                  <a:pt x="55450" y="7747"/>
                </a:lnTo>
                <a:lnTo>
                  <a:pt x="58115" y="8722"/>
                </a:lnTo>
                <a:lnTo>
                  <a:pt x="61154" y="11541"/>
                </a:lnTo>
                <a:lnTo>
                  <a:pt x="62536" y="14249"/>
                </a:lnTo>
                <a:lnTo>
                  <a:pt x="63259" y="17650"/>
                </a:lnTo>
                <a:lnTo>
                  <a:pt x="63440" y="21588"/>
                </a:lnTo>
                <a:lnTo>
                  <a:pt x="63440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948149" y="2515806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77"/>
                </a:lnTo>
                <a:lnTo>
                  <a:pt x="3387" y="10731"/>
                </a:lnTo>
                <a:lnTo>
                  <a:pt x="7617" y="10731"/>
                </a:lnTo>
                <a:lnTo>
                  <a:pt x="10676" y="8837"/>
                </a:lnTo>
                <a:lnTo>
                  <a:pt x="11073" y="5294"/>
                </a:lnTo>
                <a:lnTo>
                  <a:pt x="10690" y="1838"/>
                </a:lnTo>
                <a:lnTo>
                  <a:pt x="7692" y="0"/>
                </a:lnTo>
                <a:lnTo>
                  <a:pt x="3451" y="0"/>
                </a:lnTo>
                <a:lnTo>
                  <a:pt x="402" y="1889"/>
                </a:lnTo>
                <a:lnTo>
                  <a:pt x="0" y="5410"/>
                </a:lnTo>
                <a:close/>
              </a:path>
              <a:path w="11073" h="72287">
                <a:moveTo>
                  <a:pt x="1407" y="71564"/>
                </a:moveTo>
                <a:lnTo>
                  <a:pt x="3948" y="72287"/>
                </a:lnTo>
                <a:lnTo>
                  <a:pt x="7185" y="72287"/>
                </a:lnTo>
                <a:lnTo>
                  <a:pt x="10043" y="70634"/>
                </a:lnTo>
                <a:lnTo>
                  <a:pt x="10043" y="21790"/>
                </a:lnTo>
                <a:lnTo>
                  <a:pt x="9827" y="21106"/>
                </a:lnTo>
                <a:lnTo>
                  <a:pt x="7185" y="20152"/>
                </a:lnTo>
                <a:lnTo>
                  <a:pt x="3948" y="20152"/>
                </a:lnTo>
                <a:lnTo>
                  <a:pt x="1089" y="21790"/>
                </a:lnTo>
                <a:lnTo>
                  <a:pt x="1089" y="70634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975173" y="2535174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78" y="1983"/>
                </a:lnTo>
                <a:lnTo>
                  <a:pt x="5652" y="4370"/>
                </a:lnTo>
                <a:lnTo>
                  <a:pt x="3060" y="7214"/>
                </a:lnTo>
                <a:lnTo>
                  <a:pt x="1563" y="10721"/>
                </a:lnTo>
                <a:lnTo>
                  <a:pt x="1206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8" y="26939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6" y="30787"/>
                </a:lnTo>
                <a:lnTo>
                  <a:pt x="20714" y="31978"/>
                </a:lnTo>
                <a:lnTo>
                  <a:pt x="23966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910" y="44579"/>
                </a:lnTo>
                <a:lnTo>
                  <a:pt x="19698" y="46012"/>
                </a:lnTo>
                <a:lnTo>
                  <a:pt x="17092" y="46497"/>
                </a:lnTo>
                <a:lnTo>
                  <a:pt x="13550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4" y="52210"/>
                </a:lnTo>
                <a:lnTo>
                  <a:pt x="8878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8" y="5364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83"/>
                </a:lnTo>
                <a:lnTo>
                  <a:pt x="32260" y="46609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31"/>
                </a:lnTo>
                <a:lnTo>
                  <a:pt x="28232" y="26633"/>
                </a:lnTo>
                <a:lnTo>
                  <a:pt x="25222" y="25110"/>
                </a:lnTo>
                <a:lnTo>
                  <a:pt x="22172" y="23813"/>
                </a:lnTo>
                <a:lnTo>
                  <a:pt x="19127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8"/>
                </a:lnTo>
                <a:lnTo>
                  <a:pt x="9767" y="13982"/>
                </a:lnTo>
                <a:lnTo>
                  <a:pt x="10339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9"/>
                </a:lnTo>
                <a:lnTo>
                  <a:pt x="29246" y="10083"/>
                </a:lnTo>
                <a:lnTo>
                  <a:pt x="32043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023442" y="2535174"/>
            <a:ext cx="34556" cy="53647"/>
          </a:xfrm>
          <a:custGeom>
            <a:avLst/>
            <a:gdLst/>
            <a:ahLst/>
            <a:cxnLst/>
            <a:rect l="l" t="t" r="r" b="b"/>
            <a:pathLst>
              <a:path w="34556" h="53647">
                <a:moveTo>
                  <a:pt x="21592" y="104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41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9"/>
                </a:lnTo>
                <a:lnTo>
                  <a:pt x="2948" y="21629"/>
                </a:lnTo>
                <a:lnTo>
                  <a:pt x="6198" y="25196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60" y="30787"/>
                </a:lnTo>
                <a:lnTo>
                  <a:pt x="20703" y="31978"/>
                </a:lnTo>
                <a:lnTo>
                  <a:pt x="2395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7"/>
                </a:lnTo>
                <a:lnTo>
                  <a:pt x="13539" y="46497"/>
                </a:lnTo>
                <a:lnTo>
                  <a:pt x="10199" y="45759"/>
                </a:lnTo>
                <a:lnTo>
                  <a:pt x="6159" y="44157"/>
                </a:lnTo>
                <a:lnTo>
                  <a:pt x="3280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7" y="48820"/>
                </a:lnTo>
                <a:lnTo>
                  <a:pt x="3035" y="50914"/>
                </a:lnTo>
                <a:lnTo>
                  <a:pt x="6210" y="52210"/>
                </a:lnTo>
                <a:lnTo>
                  <a:pt x="8867" y="52984"/>
                </a:lnTo>
                <a:lnTo>
                  <a:pt x="12016" y="53517"/>
                </a:lnTo>
                <a:lnTo>
                  <a:pt x="15407" y="53647"/>
                </a:lnTo>
                <a:lnTo>
                  <a:pt x="18227" y="53647"/>
                </a:lnTo>
                <a:lnTo>
                  <a:pt x="20815" y="53315"/>
                </a:lnTo>
                <a:lnTo>
                  <a:pt x="25516" y="51944"/>
                </a:lnTo>
                <a:lnTo>
                  <a:pt x="29250" y="49583"/>
                </a:lnTo>
                <a:lnTo>
                  <a:pt x="32245" y="46609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5" y="32537"/>
                </a:lnTo>
                <a:lnTo>
                  <a:pt x="31866" y="29731"/>
                </a:lnTo>
                <a:lnTo>
                  <a:pt x="28220" y="26633"/>
                </a:lnTo>
                <a:lnTo>
                  <a:pt x="25226" y="25110"/>
                </a:lnTo>
                <a:lnTo>
                  <a:pt x="22161" y="23813"/>
                </a:lnTo>
                <a:lnTo>
                  <a:pt x="19116" y="22593"/>
                </a:lnTo>
                <a:lnTo>
                  <a:pt x="16142" y="21437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82"/>
                </a:lnTo>
                <a:lnTo>
                  <a:pt x="10325" y="11178"/>
                </a:lnTo>
                <a:lnTo>
                  <a:pt x="12752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50" y="10083"/>
                </a:lnTo>
                <a:lnTo>
                  <a:pt x="32029" y="8305"/>
                </a:lnTo>
                <a:lnTo>
                  <a:pt x="31978" y="5692"/>
                </a:lnTo>
                <a:lnTo>
                  <a:pt x="30406" y="2898"/>
                </a:lnTo>
                <a:lnTo>
                  <a:pt x="27471" y="1461"/>
                </a:lnTo>
                <a:lnTo>
                  <a:pt x="24196" y="533"/>
                </a:lnTo>
                <a:lnTo>
                  <a:pt x="21592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074515" y="2515806"/>
            <a:ext cx="11074" cy="72287"/>
          </a:xfrm>
          <a:custGeom>
            <a:avLst/>
            <a:gdLst/>
            <a:ahLst/>
            <a:cxnLst/>
            <a:rect l="l" t="t" r="r" b="b"/>
            <a:pathLst>
              <a:path w="11074" h="72287">
                <a:moveTo>
                  <a:pt x="0" y="5410"/>
                </a:moveTo>
                <a:lnTo>
                  <a:pt x="392" y="8877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37"/>
                </a:lnTo>
                <a:lnTo>
                  <a:pt x="11074" y="5294"/>
                </a:lnTo>
                <a:lnTo>
                  <a:pt x="10678" y="1838"/>
                </a:lnTo>
                <a:lnTo>
                  <a:pt x="7682" y="0"/>
                </a:lnTo>
                <a:lnTo>
                  <a:pt x="3453" y="0"/>
                </a:lnTo>
                <a:lnTo>
                  <a:pt x="403" y="1889"/>
                </a:lnTo>
                <a:lnTo>
                  <a:pt x="0" y="5410"/>
                </a:lnTo>
                <a:close/>
              </a:path>
              <a:path w="11074" h="72287">
                <a:moveTo>
                  <a:pt x="1408" y="71564"/>
                </a:moveTo>
                <a:lnTo>
                  <a:pt x="3949" y="72287"/>
                </a:lnTo>
                <a:lnTo>
                  <a:pt x="7185" y="72287"/>
                </a:lnTo>
                <a:lnTo>
                  <a:pt x="10044" y="70634"/>
                </a:lnTo>
                <a:lnTo>
                  <a:pt x="10044" y="21790"/>
                </a:lnTo>
                <a:lnTo>
                  <a:pt x="9828" y="21106"/>
                </a:lnTo>
                <a:lnTo>
                  <a:pt x="7185" y="20152"/>
                </a:lnTo>
                <a:lnTo>
                  <a:pt x="3949" y="20152"/>
                </a:lnTo>
                <a:lnTo>
                  <a:pt x="1090" y="21790"/>
                </a:lnTo>
                <a:lnTo>
                  <a:pt x="1090" y="70634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102037" y="2535174"/>
            <a:ext cx="48820" cy="53643"/>
          </a:xfrm>
          <a:custGeom>
            <a:avLst/>
            <a:gdLst/>
            <a:ahLst/>
            <a:cxnLst/>
            <a:rect l="l" t="t" r="r" b="b"/>
            <a:pathLst>
              <a:path w="48820" h="53643">
                <a:moveTo>
                  <a:pt x="9273" y="23900"/>
                </a:moveTo>
                <a:lnTo>
                  <a:pt x="9575" y="21337"/>
                </a:lnTo>
                <a:lnTo>
                  <a:pt x="10173" y="18986"/>
                </a:lnTo>
                <a:lnTo>
                  <a:pt x="11696" y="14591"/>
                </a:lnTo>
                <a:lnTo>
                  <a:pt x="14173" y="11163"/>
                </a:lnTo>
                <a:lnTo>
                  <a:pt x="17679" y="8888"/>
                </a:lnTo>
                <a:lnTo>
                  <a:pt x="21884" y="7480"/>
                </a:lnTo>
                <a:lnTo>
                  <a:pt x="27432" y="7480"/>
                </a:lnTo>
                <a:lnTo>
                  <a:pt x="31777" y="9028"/>
                </a:lnTo>
                <a:lnTo>
                  <a:pt x="35243" y="11455"/>
                </a:lnTo>
                <a:lnTo>
                  <a:pt x="37505" y="15012"/>
                </a:lnTo>
                <a:lnTo>
                  <a:pt x="38811" y="19418"/>
                </a:lnTo>
                <a:lnTo>
                  <a:pt x="39550" y="24270"/>
                </a:lnTo>
                <a:lnTo>
                  <a:pt x="39550" y="29729"/>
                </a:lnTo>
                <a:lnTo>
                  <a:pt x="39258" y="32321"/>
                </a:lnTo>
                <a:lnTo>
                  <a:pt x="38671" y="34657"/>
                </a:lnTo>
                <a:lnTo>
                  <a:pt x="37872" y="50266"/>
                </a:lnTo>
                <a:lnTo>
                  <a:pt x="40474" y="48373"/>
                </a:lnTo>
                <a:lnTo>
                  <a:pt x="44640" y="43534"/>
                </a:lnTo>
                <a:lnTo>
                  <a:pt x="46202" y="40639"/>
                </a:lnTo>
                <a:lnTo>
                  <a:pt x="47257" y="37288"/>
                </a:lnTo>
                <a:lnTo>
                  <a:pt x="48298" y="33958"/>
                </a:lnTo>
                <a:lnTo>
                  <a:pt x="48820" y="30290"/>
                </a:lnTo>
                <a:lnTo>
                  <a:pt x="48820" y="22226"/>
                </a:lnTo>
                <a:lnTo>
                  <a:pt x="48326" y="18554"/>
                </a:lnTo>
                <a:lnTo>
                  <a:pt x="47332" y="15289"/>
                </a:lnTo>
                <a:lnTo>
                  <a:pt x="46343" y="12038"/>
                </a:lnTo>
                <a:lnTo>
                  <a:pt x="44844" y="9269"/>
                </a:lnTo>
                <a:lnTo>
                  <a:pt x="42865" y="6998"/>
                </a:lnTo>
                <a:lnTo>
                  <a:pt x="38379" y="2970"/>
                </a:lnTo>
                <a:lnTo>
                  <a:pt x="35394" y="1777"/>
                </a:lnTo>
                <a:lnTo>
                  <a:pt x="32410" y="598"/>
                </a:lnTo>
                <a:lnTo>
                  <a:pt x="28919" y="0"/>
                </a:lnTo>
                <a:lnTo>
                  <a:pt x="20740" y="0"/>
                </a:lnTo>
                <a:lnTo>
                  <a:pt x="17106" y="673"/>
                </a:lnTo>
                <a:lnTo>
                  <a:pt x="13996" y="1993"/>
                </a:lnTo>
                <a:lnTo>
                  <a:pt x="10886" y="3341"/>
                </a:lnTo>
                <a:lnTo>
                  <a:pt x="8294" y="5219"/>
                </a:lnTo>
                <a:lnTo>
                  <a:pt x="4130" y="10069"/>
                </a:lnTo>
                <a:lnTo>
                  <a:pt x="2566" y="12942"/>
                </a:lnTo>
                <a:lnTo>
                  <a:pt x="1537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3"/>
                </a:lnTo>
                <a:lnTo>
                  <a:pt x="2440" y="41605"/>
                </a:lnTo>
                <a:lnTo>
                  <a:pt x="3912" y="44373"/>
                </a:lnTo>
                <a:lnTo>
                  <a:pt x="5908" y="46659"/>
                </a:lnTo>
                <a:lnTo>
                  <a:pt x="10389" y="50674"/>
                </a:lnTo>
                <a:lnTo>
                  <a:pt x="10007" y="34225"/>
                </a:lnTo>
                <a:lnTo>
                  <a:pt x="9273" y="29361"/>
                </a:lnTo>
                <a:lnTo>
                  <a:pt x="9273" y="23900"/>
                </a:lnTo>
                <a:close/>
              </a:path>
              <a:path w="48820" h="53643">
                <a:moveTo>
                  <a:pt x="26964" y="46112"/>
                </a:moveTo>
                <a:lnTo>
                  <a:pt x="21452" y="46112"/>
                </a:lnTo>
                <a:lnTo>
                  <a:pt x="17096" y="44575"/>
                </a:lnTo>
                <a:lnTo>
                  <a:pt x="13629" y="42138"/>
                </a:lnTo>
                <a:lnTo>
                  <a:pt x="11329" y="38632"/>
                </a:lnTo>
                <a:lnTo>
                  <a:pt x="10007" y="34225"/>
                </a:lnTo>
                <a:lnTo>
                  <a:pt x="10389" y="50674"/>
                </a:lnTo>
                <a:lnTo>
                  <a:pt x="13362" y="51865"/>
                </a:lnTo>
                <a:lnTo>
                  <a:pt x="16358" y="53060"/>
                </a:lnTo>
                <a:lnTo>
                  <a:pt x="19850" y="53643"/>
                </a:lnTo>
                <a:lnTo>
                  <a:pt x="27993" y="53643"/>
                </a:lnTo>
                <a:lnTo>
                  <a:pt x="31611" y="52984"/>
                </a:lnTo>
                <a:lnTo>
                  <a:pt x="34747" y="51612"/>
                </a:lnTo>
                <a:lnTo>
                  <a:pt x="37872" y="50266"/>
                </a:lnTo>
                <a:lnTo>
                  <a:pt x="38671" y="34657"/>
                </a:lnTo>
                <a:lnTo>
                  <a:pt x="37174" y="39038"/>
                </a:lnTo>
                <a:lnTo>
                  <a:pt x="34696" y="42444"/>
                </a:lnTo>
                <a:lnTo>
                  <a:pt x="31169" y="44690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168955" y="2535174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3" y="22669"/>
                </a:moveTo>
                <a:lnTo>
                  <a:pt x="33093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89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34" y="0"/>
                </a:lnTo>
                <a:lnTo>
                  <a:pt x="21790" y="0"/>
                </a:lnTo>
                <a:lnTo>
                  <a:pt x="19036" y="709"/>
                </a:lnTo>
                <a:lnTo>
                  <a:pt x="16304" y="2131"/>
                </a:lnTo>
                <a:lnTo>
                  <a:pt x="13575" y="3567"/>
                </a:lnTo>
                <a:lnTo>
                  <a:pt x="10831" y="5814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23"/>
                </a:lnTo>
                <a:lnTo>
                  <a:pt x="0" y="51267"/>
                </a:lnTo>
                <a:lnTo>
                  <a:pt x="186" y="5200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7132"/>
                </a:lnTo>
                <a:lnTo>
                  <a:pt x="11400" y="14057"/>
                </a:lnTo>
                <a:lnTo>
                  <a:pt x="13751" y="11732"/>
                </a:lnTo>
                <a:lnTo>
                  <a:pt x="18247" y="8547"/>
                </a:lnTo>
                <a:lnTo>
                  <a:pt x="22730" y="7747"/>
                </a:lnTo>
                <a:lnTo>
                  <a:pt x="25995" y="8074"/>
                </a:lnTo>
                <a:lnTo>
                  <a:pt x="28637" y="9371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255152" y="2522876"/>
            <a:ext cx="31899" cy="65850"/>
          </a:xfrm>
          <a:custGeom>
            <a:avLst/>
            <a:gdLst/>
            <a:ahLst/>
            <a:cxnLst/>
            <a:rect l="l" t="t" r="r" b="b"/>
            <a:pathLst>
              <a:path w="31899" h="65850">
                <a:moveTo>
                  <a:pt x="31899" y="59983"/>
                </a:moveTo>
                <a:lnTo>
                  <a:pt x="31899" y="59335"/>
                </a:lnTo>
                <a:lnTo>
                  <a:pt x="30045" y="56757"/>
                </a:lnTo>
                <a:lnTo>
                  <a:pt x="27292" y="57783"/>
                </a:lnTo>
                <a:lnTo>
                  <a:pt x="24423" y="58190"/>
                </a:lnTo>
                <a:lnTo>
                  <a:pt x="21841" y="58190"/>
                </a:lnTo>
                <a:lnTo>
                  <a:pt x="20063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56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68" y="60440"/>
                </a:lnTo>
                <a:lnTo>
                  <a:pt x="13093" y="63158"/>
                </a:lnTo>
                <a:lnTo>
                  <a:pt x="16380" y="64846"/>
                </a:lnTo>
                <a:lnTo>
                  <a:pt x="20358" y="65850"/>
                </a:lnTo>
                <a:lnTo>
                  <a:pt x="25387" y="65671"/>
                </a:lnTo>
                <a:lnTo>
                  <a:pt x="28483" y="65112"/>
                </a:lnTo>
                <a:lnTo>
                  <a:pt x="31546" y="63093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303572" y="2512249"/>
            <a:ext cx="42052" cy="75844"/>
          </a:xfrm>
          <a:custGeom>
            <a:avLst/>
            <a:gdLst/>
            <a:ahLst/>
            <a:cxnLst/>
            <a:rect l="l" t="t" r="r" b="b"/>
            <a:pathLst>
              <a:path w="42052" h="75844">
                <a:moveTo>
                  <a:pt x="33098" y="45594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3" y="75844"/>
                </a:lnTo>
                <a:lnTo>
                  <a:pt x="39193" y="75844"/>
                </a:lnTo>
                <a:lnTo>
                  <a:pt x="42052" y="74192"/>
                </a:lnTo>
                <a:lnTo>
                  <a:pt x="42052" y="40957"/>
                </a:lnTo>
                <a:lnTo>
                  <a:pt x="41760" y="37947"/>
                </a:lnTo>
                <a:lnTo>
                  <a:pt x="40551" y="33008"/>
                </a:lnTo>
                <a:lnTo>
                  <a:pt x="38204" y="28994"/>
                </a:lnTo>
                <a:lnTo>
                  <a:pt x="35027" y="25679"/>
                </a:lnTo>
                <a:lnTo>
                  <a:pt x="30571" y="23468"/>
                </a:lnTo>
                <a:lnTo>
                  <a:pt x="27828" y="22924"/>
                </a:lnTo>
                <a:lnTo>
                  <a:pt x="21935" y="22924"/>
                </a:lnTo>
                <a:lnTo>
                  <a:pt x="19317" y="23583"/>
                </a:lnTo>
                <a:lnTo>
                  <a:pt x="16715" y="24890"/>
                </a:lnTo>
                <a:lnTo>
                  <a:pt x="14112" y="26225"/>
                </a:lnTo>
                <a:lnTo>
                  <a:pt x="11520" y="28230"/>
                </a:lnTo>
                <a:lnTo>
                  <a:pt x="8953" y="30949"/>
                </a:lnTo>
                <a:lnTo>
                  <a:pt x="8953" y="1703"/>
                </a:lnTo>
                <a:lnTo>
                  <a:pt x="8726" y="939"/>
                </a:lnTo>
                <a:lnTo>
                  <a:pt x="608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58" y="75844"/>
                </a:lnTo>
                <a:lnTo>
                  <a:pt x="608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55" y="34657"/>
                </a:lnTo>
                <a:lnTo>
                  <a:pt x="18238" y="31471"/>
                </a:lnTo>
                <a:lnTo>
                  <a:pt x="22734" y="30671"/>
                </a:lnTo>
                <a:lnTo>
                  <a:pt x="25999" y="30999"/>
                </a:lnTo>
                <a:lnTo>
                  <a:pt x="28638" y="32296"/>
                </a:lnTo>
                <a:lnTo>
                  <a:pt x="31381" y="35712"/>
                </a:lnTo>
                <a:lnTo>
                  <a:pt x="32451" y="38875"/>
                </a:lnTo>
                <a:lnTo>
                  <a:pt x="33098" y="42811"/>
                </a:lnTo>
                <a:lnTo>
                  <a:pt x="3309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363175" y="2535174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10" y="14122"/>
                </a:lnTo>
                <a:lnTo>
                  <a:pt x="42900" y="11318"/>
                </a:lnTo>
                <a:lnTo>
                  <a:pt x="39890" y="6807"/>
                </a:lnTo>
                <a:lnTo>
                  <a:pt x="35927" y="3063"/>
                </a:lnTo>
                <a:lnTo>
                  <a:pt x="33248" y="1828"/>
                </a:lnTo>
                <a:lnTo>
                  <a:pt x="30542" y="612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7" y="22075"/>
                </a:lnTo>
                <a:lnTo>
                  <a:pt x="9283" y="22075"/>
                </a:lnTo>
                <a:lnTo>
                  <a:pt x="9359" y="20091"/>
                </a:lnTo>
                <a:lnTo>
                  <a:pt x="10831" y="3114"/>
                </a:lnTo>
                <a:lnTo>
                  <a:pt x="8369" y="4892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50"/>
                </a:lnTo>
                <a:lnTo>
                  <a:pt x="547" y="19102"/>
                </a:lnTo>
                <a:lnTo>
                  <a:pt x="0" y="22860"/>
                </a:lnTo>
                <a:lnTo>
                  <a:pt x="0" y="31471"/>
                </a:lnTo>
                <a:lnTo>
                  <a:pt x="532" y="35359"/>
                </a:lnTo>
                <a:lnTo>
                  <a:pt x="1572" y="38685"/>
                </a:lnTo>
                <a:lnTo>
                  <a:pt x="2627" y="42001"/>
                </a:lnTo>
                <a:lnTo>
                  <a:pt x="4175" y="44770"/>
                </a:lnTo>
                <a:lnTo>
                  <a:pt x="8304" y="49187"/>
                </a:lnTo>
                <a:lnTo>
                  <a:pt x="10845" y="50853"/>
                </a:lnTo>
                <a:lnTo>
                  <a:pt x="13867" y="51969"/>
                </a:lnTo>
                <a:lnTo>
                  <a:pt x="16890" y="53086"/>
                </a:lnTo>
                <a:lnTo>
                  <a:pt x="20407" y="53647"/>
                </a:lnTo>
                <a:lnTo>
                  <a:pt x="24422" y="53647"/>
                </a:lnTo>
                <a:lnTo>
                  <a:pt x="28917" y="5348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4"/>
                </a:lnTo>
                <a:lnTo>
                  <a:pt x="42684" y="48298"/>
                </a:lnTo>
                <a:lnTo>
                  <a:pt x="42875" y="45518"/>
                </a:lnTo>
                <a:lnTo>
                  <a:pt x="42072" y="42890"/>
                </a:lnTo>
                <a:lnTo>
                  <a:pt x="39458" y="43268"/>
                </a:lnTo>
                <a:lnTo>
                  <a:pt x="36193" y="44538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0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06"/>
                </a:lnTo>
                <a:lnTo>
                  <a:pt x="11555" y="39992"/>
                </a:lnTo>
                <a:lnTo>
                  <a:pt x="10093" y="35967"/>
                </a:lnTo>
                <a:lnTo>
                  <a:pt x="9283" y="31344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38"/>
                </a:lnTo>
                <a:lnTo>
                  <a:pt x="44931" y="2472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9359" y="20091"/>
                </a:moveTo>
                <a:lnTo>
                  <a:pt x="10323" y="16358"/>
                </a:lnTo>
                <a:lnTo>
                  <a:pt x="11811" y="12917"/>
                </a:lnTo>
                <a:lnTo>
                  <a:pt x="15468" y="9083"/>
                </a:lnTo>
                <a:lnTo>
                  <a:pt x="18820" y="7405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0" y="0"/>
                </a:lnTo>
                <a:lnTo>
                  <a:pt x="16624" y="622"/>
                </a:lnTo>
                <a:lnTo>
                  <a:pt x="13726" y="1854"/>
                </a:lnTo>
                <a:lnTo>
                  <a:pt x="10831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452696" y="2535174"/>
            <a:ext cx="34566" cy="53647"/>
          </a:xfrm>
          <a:custGeom>
            <a:avLst/>
            <a:gdLst/>
            <a:ahLst/>
            <a:cxnLst/>
            <a:rect l="l" t="t" r="r" b="b"/>
            <a:pathLst>
              <a:path w="34566" h="53647">
                <a:moveTo>
                  <a:pt x="21603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45" y="7214"/>
                </a:lnTo>
                <a:lnTo>
                  <a:pt x="1562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56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3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14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17"/>
                </a:lnTo>
                <a:lnTo>
                  <a:pt x="15415" y="53647"/>
                </a:lnTo>
                <a:lnTo>
                  <a:pt x="18237" y="5364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6" y="49583"/>
                </a:lnTo>
                <a:lnTo>
                  <a:pt x="32255" y="46609"/>
                </a:lnTo>
                <a:lnTo>
                  <a:pt x="3409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37"/>
                </a:lnTo>
                <a:lnTo>
                  <a:pt x="31874" y="29731"/>
                </a:lnTo>
                <a:lnTo>
                  <a:pt x="28216" y="26633"/>
                </a:lnTo>
                <a:lnTo>
                  <a:pt x="25220" y="25110"/>
                </a:lnTo>
                <a:lnTo>
                  <a:pt x="2216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6" y="10083"/>
                </a:lnTo>
                <a:lnTo>
                  <a:pt x="32039" y="8305"/>
                </a:lnTo>
                <a:lnTo>
                  <a:pt x="31990" y="5692"/>
                </a:lnTo>
                <a:lnTo>
                  <a:pt x="30416" y="2898"/>
                </a:lnTo>
                <a:lnTo>
                  <a:pt x="27467" y="1461"/>
                </a:lnTo>
                <a:lnTo>
                  <a:pt x="24206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498553" y="2535929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290" y="3467"/>
                </a:moveTo>
                <a:lnTo>
                  <a:pt x="17715" y="50126"/>
                </a:lnTo>
                <a:lnTo>
                  <a:pt x="19226" y="51865"/>
                </a:lnTo>
                <a:lnTo>
                  <a:pt x="12495" y="68858"/>
                </a:lnTo>
                <a:lnTo>
                  <a:pt x="13484" y="71399"/>
                </a:lnTo>
                <a:lnTo>
                  <a:pt x="16353" y="71625"/>
                </a:lnTo>
                <a:lnTo>
                  <a:pt x="19504" y="71460"/>
                </a:lnTo>
                <a:lnTo>
                  <a:pt x="22045" y="69822"/>
                </a:lnTo>
                <a:lnTo>
                  <a:pt x="28558" y="51865"/>
                </a:lnTo>
                <a:lnTo>
                  <a:pt x="46087" y="3312"/>
                </a:lnTo>
                <a:lnTo>
                  <a:pt x="45639" y="392"/>
                </a:lnTo>
                <a:lnTo>
                  <a:pt x="43026" y="0"/>
                </a:lnTo>
                <a:lnTo>
                  <a:pt x="39963" y="36"/>
                </a:lnTo>
                <a:lnTo>
                  <a:pt x="37184" y="1891"/>
                </a:lnTo>
                <a:lnTo>
                  <a:pt x="23733" y="41285"/>
                </a:lnTo>
                <a:lnTo>
                  <a:pt x="23568" y="41285"/>
                </a:lnTo>
                <a:lnTo>
                  <a:pt x="9625" y="2106"/>
                </a:lnTo>
                <a:lnTo>
                  <a:pt x="8952" y="735"/>
                </a:lnTo>
                <a:lnTo>
                  <a:pt x="6245" y="25"/>
                </a:lnTo>
                <a:lnTo>
                  <a:pt x="3224" y="0"/>
                </a:lnTo>
                <a:lnTo>
                  <a:pt x="0" y="900"/>
                </a:lnTo>
                <a:lnTo>
                  <a:pt x="290" y="34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556199" y="2535174"/>
            <a:ext cx="34566" cy="53647"/>
          </a:xfrm>
          <a:custGeom>
            <a:avLst/>
            <a:gdLst/>
            <a:ahLst/>
            <a:cxnLst/>
            <a:rect l="l" t="t" r="r" b="b"/>
            <a:pathLst>
              <a:path w="34566" h="53647">
                <a:moveTo>
                  <a:pt x="21602" y="104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83"/>
                </a:lnTo>
                <a:lnTo>
                  <a:pt x="5651" y="4370"/>
                </a:lnTo>
                <a:lnTo>
                  <a:pt x="3059" y="7214"/>
                </a:lnTo>
                <a:lnTo>
                  <a:pt x="1562" y="10721"/>
                </a:lnTo>
                <a:lnTo>
                  <a:pt x="1205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56" y="30787"/>
                </a:lnTo>
                <a:lnTo>
                  <a:pt x="20713" y="31978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7" y="41173"/>
                </a:lnTo>
                <a:lnTo>
                  <a:pt x="22909" y="44579"/>
                </a:lnTo>
                <a:lnTo>
                  <a:pt x="19695" y="46012"/>
                </a:lnTo>
                <a:lnTo>
                  <a:pt x="17092" y="46497"/>
                </a:lnTo>
                <a:lnTo>
                  <a:pt x="13549" y="46497"/>
                </a:lnTo>
                <a:lnTo>
                  <a:pt x="10209" y="45759"/>
                </a:lnTo>
                <a:lnTo>
                  <a:pt x="6159" y="44157"/>
                </a:lnTo>
                <a:lnTo>
                  <a:pt x="3286" y="42558"/>
                </a:lnTo>
                <a:lnTo>
                  <a:pt x="276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5" y="50914"/>
                </a:lnTo>
                <a:lnTo>
                  <a:pt x="6220" y="52210"/>
                </a:lnTo>
                <a:lnTo>
                  <a:pt x="8877" y="52984"/>
                </a:lnTo>
                <a:lnTo>
                  <a:pt x="12026" y="53517"/>
                </a:lnTo>
                <a:lnTo>
                  <a:pt x="15419" y="53647"/>
                </a:lnTo>
                <a:lnTo>
                  <a:pt x="18237" y="53647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83"/>
                </a:lnTo>
                <a:lnTo>
                  <a:pt x="32255" y="46609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37"/>
                </a:lnTo>
                <a:lnTo>
                  <a:pt x="31878" y="29731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3"/>
                </a:lnTo>
                <a:lnTo>
                  <a:pt x="19126" y="22593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099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898"/>
                </a:lnTo>
                <a:lnTo>
                  <a:pt x="27481" y="1461"/>
                </a:lnTo>
                <a:lnTo>
                  <a:pt x="24206" y="533"/>
                </a:lnTo>
                <a:lnTo>
                  <a:pt x="21602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601865" y="25228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5" y="1703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4" y="13323"/>
                </a:lnTo>
                <a:lnTo>
                  <a:pt x="342" y="14465"/>
                </a:lnTo>
                <a:lnTo>
                  <a:pt x="0" y="17056"/>
                </a:lnTo>
                <a:lnTo>
                  <a:pt x="177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4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647027" y="2535174"/>
            <a:ext cx="44921" cy="53647"/>
          </a:xfrm>
          <a:custGeom>
            <a:avLst/>
            <a:gdLst/>
            <a:ahLst/>
            <a:cxnLst/>
            <a:rect l="l" t="t" r="r" b="b"/>
            <a:pathLst>
              <a:path w="44921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34" y="1828"/>
                </a:lnTo>
                <a:lnTo>
                  <a:pt x="30542" y="612"/>
                </a:lnTo>
                <a:lnTo>
                  <a:pt x="27265" y="0"/>
                </a:lnTo>
                <a:lnTo>
                  <a:pt x="27302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701" y="18176"/>
                </a:lnTo>
                <a:lnTo>
                  <a:pt x="10933" y="14518"/>
                </a:lnTo>
                <a:lnTo>
                  <a:pt x="13726" y="1854"/>
                </a:lnTo>
                <a:lnTo>
                  <a:pt x="10831" y="3114"/>
                </a:lnTo>
                <a:lnTo>
                  <a:pt x="8369" y="4892"/>
                </a:lnTo>
                <a:lnTo>
                  <a:pt x="4279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01"/>
                </a:lnTo>
                <a:lnTo>
                  <a:pt x="4175" y="44770"/>
                </a:lnTo>
                <a:lnTo>
                  <a:pt x="6234" y="46979"/>
                </a:lnTo>
                <a:lnTo>
                  <a:pt x="10831" y="50853"/>
                </a:lnTo>
                <a:lnTo>
                  <a:pt x="13867" y="51969"/>
                </a:lnTo>
                <a:lnTo>
                  <a:pt x="16877" y="53086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58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53" y="46191"/>
                </a:lnTo>
                <a:lnTo>
                  <a:pt x="25246" y="46382"/>
                </a:lnTo>
                <a:lnTo>
                  <a:pt x="22312" y="46382"/>
                </a:lnTo>
                <a:lnTo>
                  <a:pt x="17780" y="45137"/>
                </a:lnTo>
                <a:lnTo>
                  <a:pt x="14097" y="43106"/>
                </a:lnTo>
                <a:lnTo>
                  <a:pt x="11545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21" y="24728"/>
                </a:lnTo>
                <a:lnTo>
                  <a:pt x="44921" y="19926"/>
                </a:lnTo>
                <a:lnTo>
                  <a:pt x="44513" y="16930"/>
                </a:lnTo>
                <a:close/>
              </a:path>
              <a:path w="44921" h="53647">
                <a:moveTo>
                  <a:pt x="10933" y="14518"/>
                </a:moveTo>
                <a:lnTo>
                  <a:pt x="12927" y="11545"/>
                </a:lnTo>
                <a:lnTo>
                  <a:pt x="15468" y="9083"/>
                </a:lnTo>
                <a:lnTo>
                  <a:pt x="18806" y="7405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54"/>
                </a:lnTo>
                <a:lnTo>
                  <a:pt x="10933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710600" y="2535174"/>
            <a:ext cx="72442" cy="52919"/>
          </a:xfrm>
          <a:custGeom>
            <a:avLst/>
            <a:gdLst/>
            <a:ahLst/>
            <a:cxnLst/>
            <a:rect l="l" t="t" r="r" b="b"/>
            <a:pathLst>
              <a:path w="72442" h="52919">
                <a:moveTo>
                  <a:pt x="63792" y="52197"/>
                </a:moveTo>
                <a:lnTo>
                  <a:pt x="66347" y="52919"/>
                </a:lnTo>
                <a:lnTo>
                  <a:pt x="69584" y="52919"/>
                </a:lnTo>
                <a:lnTo>
                  <a:pt x="72442" y="51267"/>
                </a:lnTo>
                <a:lnTo>
                  <a:pt x="72442" y="17650"/>
                </a:lnTo>
                <a:lnTo>
                  <a:pt x="72161" y="15022"/>
                </a:lnTo>
                <a:lnTo>
                  <a:pt x="71046" y="10083"/>
                </a:lnTo>
                <a:lnTo>
                  <a:pt x="68784" y="6069"/>
                </a:lnTo>
                <a:lnTo>
                  <a:pt x="65735" y="2754"/>
                </a:lnTo>
                <a:lnTo>
                  <a:pt x="61469" y="543"/>
                </a:lnTo>
                <a:lnTo>
                  <a:pt x="58827" y="0"/>
                </a:lnTo>
                <a:lnTo>
                  <a:pt x="55676" y="0"/>
                </a:lnTo>
                <a:lnTo>
                  <a:pt x="53088" y="162"/>
                </a:lnTo>
                <a:lnTo>
                  <a:pt x="50507" y="849"/>
                </a:lnTo>
                <a:lnTo>
                  <a:pt x="47843" y="2156"/>
                </a:lnTo>
                <a:lnTo>
                  <a:pt x="45074" y="3910"/>
                </a:lnTo>
                <a:lnTo>
                  <a:pt x="42141" y="6375"/>
                </a:lnTo>
                <a:lnTo>
                  <a:pt x="38966" y="9651"/>
                </a:lnTo>
                <a:lnTo>
                  <a:pt x="36791" y="5713"/>
                </a:lnTo>
                <a:lnTo>
                  <a:pt x="33644" y="2678"/>
                </a:lnTo>
                <a:lnTo>
                  <a:pt x="31003" y="1167"/>
                </a:lnTo>
                <a:lnTo>
                  <a:pt x="27777" y="215"/>
                </a:lnTo>
                <a:lnTo>
                  <a:pt x="23939" y="0"/>
                </a:lnTo>
                <a:lnTo>
                  <a:pt x="21300" y="0"/>
                </a:lnTo>
                <a:lnTo>
                  <a:pt x="18684" y="709"/>
                </a:lnTo>
                <a:lnTo>
                  <a:pt x="16092" y="2131"/>
                </a:lnTo>
                <a:lnTo>
                  <a:pt x="13500" y="3567"/>
                </a:lnTo>
                <a:lnTo>
                  <a:pt x="10835" y="5814"/>
                </a:lnTo>
                <a:lnTo>
                  <a:pt x="8092" y="8888"/>
                </a:lnTo>
                <a:lnTo>
                  <a:pt x="8092" y="2146"/>
                </a:lnTo>
                <a:lnTo>
                  <a:pt x="5525" y="774"/>
                </a:lnTo>
                <a:lnTo>
                  <a:pt x="2580" y="774"/>
                </a:lnTo>
                <a:lnTo>
                  <a:pt x="0" y="2423"/>
                </a:lnTo>
                <a:lnTo>
                  <a:pt x="0" y="51267"/>
                </a:lnTo>
                <a:lnTo>
                  <a:pt x="204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67"/>
                </a:lnTo>
                <a:lnTo>
                  <a:pt x="8956" y="17132"/>
                </a:lnTo>
                <a:lnTo>
                  <a:pt x="11418" y="14057"/>
                </a:lnTo>
                <a:lnTo>
                  <a:pt x="15800" y="10144"/>
                </a:lnTo>
                <a:lnTo>
                  <a:pt x="19979" y="7747"/>
                </a:lnTo>
                <a:lnTo>
                  <a:pt x="23698" y="7747"/>
                </a:lnTo>
                <a:lnTo>
                  <a:pt x="26355" y="8722"/>
                </a:lnTo>
                <a:lnTo>
                  <a:pt x="29364" y="11541"/>
                </a:lnTo>
                <a:lnTo>
                  <a:pt x="30747" y="14249"/>
                </a:lnTo>
                <a:lnTo>
                  <a:pt x="31546" y="17650"/>
                </a:lnTo>
                <a:lnTo>
                  <a:pt x="31751" y="21588"/>
                </a:lnTo>
                <a:lnTo>
                  <a:pt x="31751" y="51267"/>
                </a:lnTo>
                <a:lnTo>
                  <a:pt x="32068" y="52197"/>
                </a:lnTo>
                <a:lnTo>
                  <a:pt x="34645" y="52919"/>
                </a:lnTo>
                <a:lnTo>
                  <a:pt x="37785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2" y="10144"/>
                </a:lnTo>
                <a:lnTo>
                  <a:pt x="51716" y="7747"/>
                </a:lnTo>
                <a:lnTo>
                  <a:pt x="55436" y="7747"/>
                </a:lnTo>
                <a:lnTo>
                  <a:pt x="58117" y="8722"/>
                </a:lnTo>
                <a:lnTo>
                  <a:pt x="61153" y="11541"/>
                </a:lnTo>
                <a:lnTo>
                  <a:pt x="62534" y="14249"/>
                </a:lnTo>
                <a:lnTo>
                  <a:pt x="63248" y="17650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31016" y="2535224"/>
            <a:ext cx="38520" cy="53592"/>
          </a:xfrm>
          <a:custGeom>
            <a:avLst/>
            <a:gdLst/>
            <a:ahLst/>
            <a:cxnLst/>
            <a:rect l="l" t="t" r="r" b="b"/>
            <a:pathLst>
              <a:path w="38520" h="53592">
                <a:moveTo>
                  <a:pt x="9626" y="32816"/>
                </a:moveTo>
                <a:lnTo>
                  <a:pt x="9334" y="30059"/>
                </a:lnTo>
                <a:lnTo>
                  <a:pt x="9334" y="20613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6" y="9183"/>
                </a:lnTo>
                <a:lnTo>
                  <a:pt x="18378" y="7531"/>
                </a:lnTo>
                <a:lnTo>
                  <a:pt x="24763" y="7531"/>
                </a:lnTo>
                <a:lnTo>
                  <a:pt x="28130" y="8434"/>
                </a:lnTo>
                <a:lnTo>
                  <a:pt x="32068" y="10413"/>
                </a:lnTo>
                <a:lnTo>
                  <a:pt x="35459" y="12992"/>
                </a:lnTo>
                <a:lnTo>
                  <a:pt x="38304" y="10896"/>
                </a:lnTo>
                <a:lnTo>
                  <a:pt x="38279" y="8294"/>
                </a:lnTo>
                <a:lnTo>
                  <a:pt x="37465" y="5551"/>
                </a:lnTo>
                <a:lnTo>
                  <a:pt x="34646" y="3200"/>
                </a:lnTo>
                <a:lnTo>
                  <a:pt x="31356" y="1576"/>
                </a:lnTo>
                <a:lnTo>
                  <a:pt x="28778" y="712"/>
                </a:lnTo>
                <a:lnTo>
                  <a:pt x="25844" y="139"/>
                </a:lnTo>
                <a:lnTo>
                  <a:pt x="22783" y="0"/>
                </a:lnTo>
                <a:lnTo>
                  <a:pt x="19559" y="0"/>
                </a:lnTo>
                <a:lnTo>
                  <a:pt x="16574" y="532"/>
                </a:lnTo>
                <a:lnTo>
                  <a:pt x="13806" y="1601"/>
                </a:lnTo>
                <a:lnTo>
                  <a:pt x="11037" y="2666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4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79"/>
                </a:lnTo>
                <a:lnTo>
                  <a:pt x="0" y="31621"/>
                </a:lnTo>
                <a:lnTo>
                  <a:pt x="471" y="35369"/>
                </a:lnTo>
                <a:lnTo>
                  <a:pt x="1436" y="38609"/>
                </a:lnTo>
                <a:lnTo>
                  <a:pt x="2386" y="41846"/>
                </a:lnTo>
                <a:lnTo>
                  <a:pt x="3783" y="44564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68"/>
                </a:lnTo>
                <a:lnTo>
                  <a:pt x="15138" y="53035"/>
                </a:lnTo>
                <a:lnTo>
                  <a:pt x="18252" y="53592"/>
                </a:lnTo>
                <a:lnTo>
                  <a:pt x="23456" y="53592"/>
                </a:lnTo>
                <a:lnTo>
                  <a:pt x="26694" y="53110"/>
                </a:lnTo>
                <a:lnTo>
                  <a:pt x="29757" y="52362"/>
                </a:lnTo>
                <a:lnTo>
                  <a:pt x="32475" y="51320"/>
                </a:lnTo>
                <a:lnTo>
                  <a:pt x="35866" y="49377"/>
                </a:lnTo>
                <a:lnTo>
                  <a:pt x="38279" y="46518"/>
                </a:lnTo>
                <a:lnTo>
                  <a:pt x="38520" y="43775"/>
                </a:lnTo>
                <a:lnTo>
                  <a:pt x="38494" y="42443"/>
                </a:lnTo>
                <a:lnTo>
                  <a:pt x="36626" y="39660"/>
                </a:lnTo>
                <a:lnTo>
                  <a:pt x="33501" y="41936"/>
                </a:lnTo>
                <a:lnTo>
                  <a:pt x="29869" y="44222"/>
                </a:lnTo>
                <a:lnTo>
                  <a:pt x="26758" y="45518"/>
                </a:lnTo>
                <a:lnTo>
                  <a:pt x="22899" y="45845"/>
                </a:lnTo>
                <a:lnTo>
                  <a:pt x="18796" y="45453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82442" y="2535174"/>
            <a:ext cx="48834" cy="53643"/>
          </a:xfrm>
          <a:custGeom>
            <a:avLst/>
            <a:gdLst/>
            <a:ahLst/>
            <a:cxnLst/>
            <a:rect l="l" t="t" r="r" b="b"/>
            <a:pathLst>
              <a:path w="48834" h="53643">
                <a:moveTo>
                  <a:pt x="9283" y="23900"/>
                </a:moveTo>
                <a:lnTo>
                  <a:pt x="9589" y="21337"/>
                </a:lnTo>
                <a:lnTo>
                  <a:pt x="10187" y="18986"/>
                </a:lnTo>
                <a:lnTo>
                  <a:pt x="11710" y="14591"/>
                </a:lnTo>
                <a:lnTo>
                  <a:pt x="14187" y="11163"/>
                </a:lnTo>
                <a:lnTo>
                  <a:pt x="17679" y="8888"/>
                </a:lnTo>
                <a:lnTo>
                  <a:pt x="21894" y="7480"/>
                </a:lnTo>
                <a:lnTo>
                  <a:pt x="27445" y="7480"/>
                </a:lnTo>
                <a:lnTo>
                  <a:pt x="31791" y="9028"/>
                </a:lnTo>
                <a:lnTo>
                  <a:pt x="35257" y="11455"/>
                </a:lnTo>
                <a:lnTo>
                  <a:pt x="37519" y="15012"/>
                </a:lnTo>
                <a:lnTo>
                  <a:pt x="38825" y="19418"/>
                </a:lnTo>
                <a:lnTo>
                  <a:pt x="39564" y="24270"/>
                </a:lnTo>
                <a:lnTo>
                  <a:pt x="39564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56" y="37288"/>
                </a:lnTo>
                <a:lnTo>
                  <a:pt x="48312" y="33958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7" y="12038"/>
                </a:lnTo>
                <a:lnTo>
                  <a:pt x="44858" y="9269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1993"/>
                </a:lnTo>
                <a:lnTo>
                  <a:pt x="10896" y="3341"/>
                </a:lnTo>
                <a:lnTo>
                  <a:pt x="8294" y="5219"/>
                </a:lnTo>
                <a:lnTo>
                  <a:pt x="4128" y="10069"/>
                </a:lnTo>
                <a:lnTo>
                  <a:pt x="2580" y="1294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3"/>
                </a:lnTo>
                <a:lnTo>
                  <a:pt x="2451" y="41605"/>
                </a:lnTo>
                <a:lnTo>
                  <a:pt x="3926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1" y="34225"/>
                </a:lnTo>
                <a:lnTo>
                  <a:pt x="9283" y="29361"/>
                </a:lnTo>
                <a:lnTo>
                  <a:pt x="9283" y="23900"/>
                </a:lnTo>
                <a:close/>
              </a:path>
              <a:path w="48834" h="53643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29" y="42138"/>
                </a:lnTo>
                <a:lnTo>
                  <a:pt x="11328" y="38632"/>
                </a:lnTo>
                <a:lnTo>
                  <a:pt x="10021" y="34225"/>
                </a:lnTo>
                <a:lnTo>
                  <a:pt x="10403" y="50674"/>
                </a:lnTo>
                <a:lnTo>
                  <a:pt x="13374" y="51865"/>
                </a:lnTo>
                <a:lnTo>
                  <a:pt x="16357" y="53060"/>
                </a:lnTo>
                <a:lnTo>
                  <a:pt x="19864" y="53643"/>
                </a:lnTo>
                <a:lnTo>
                  <a:pt x="28004" y="53643"/>
                </a:lnTo>
                <a:lnTo>
                  <a:pt x="31625" y="52984"/>
                </a:lnTo>
                <a:lnTo>
                  <a:pt x="34761" y="51612"/>
                </a:lnTo>
                <a:lnTo>
                  <a:pt x="37886" y="50266"/>
                </a:lnTo>
                <a:lnTo>
                  <a:pt x="38685" y="34657"/>
                </a:lnTo>
                <a:lnTo>
                  <a:pt x="37188" y="39038"/>
                </a:lnTo>
                <a:lnTo>
                  <a:pt x="34710" y="42444"/>
                </a:lnTo>
                <a:lnTo>
                  <a:pt x="31179" y="44690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942904" y="2535929"/>
            <a:ext cx="46507" cy="52196"/>
          </a:xfrm>
          <a:custGeom>
            <a:avLst/>
            <a:gdLst/>
            <a:ahLst/>
            <a:cxnLst/>
            <a:rect l="l" t="t" r="r" b="b"/>
            <a:pathLst>
              <a:path w="46507" h="52196">
                <a:moveTo>
                  <a:pt x="547" y="3845"/>
                </a:moveTo>
                <a:lnTo>
                  <a:pt x="17142" y="50238"/>
                </a:lnTo>
                <a:lnTo>
                  <a:pt x="17995" y="51419"/>
                </a:lnTo>
                <a:lnTo>
                  <a:pt x="20574" y="52092"/>
                </a:lnTo>
                <a:lnTo>
                  <a:pt x="23277" y="52196"/>
                </a:lnTo>
                <a:lnTo>
                  <a:pt x="26718" y="52067"/>
                </a:lnTo>
                <a:lnTo>
                  <a:pt x="29411" y="50238"/>
                </a:lnTo>
                <a:lnTo>
                  <a:pt x="46075" y="3845"/>
                </a:lnTo>
                <a:lnTo>
                  <a:pt x="46507" y="1573"/>
                </a:lnTo>
                <a:lnTo>
                  <a:pt x="45971" y="468"/>
                </a:lnTo>
                <a:lnTo>
                  <a:pt x="43153" y="0"/>
                </a:lnTo>
                <a:lnTo>
                  <a:pt x="39966" y="76"/>
                </a:lnTo>
                <a:lnTo>
                  <a:pt x="37388" y="1739"/>
                </a:lnTo>
                <a:lnTo>
                  <a:pt x="23774" y="41997"/>
                </a:lnTo>
                <a:lnTo>
                  <a:pt x="23392" y="41997"/>
                </a:lnTo>
                <a:lnTo>
                  <a:pt x="9611" y="1739"/>
                </a:lnTo>
                <a:lnTo>
                  <a:pt x="8037" y="241"/>
                </a:lnTo>
                <a:lnTo>
                  <a:pt x="5447" y="0"/>
                </a:lnTo>
                <a:lnTo>
                  <a:pt x="2868" y="11"/>
                </a:lnTo>
                <a:lnTo>
                  <a:pt x="0" y="1282"/>
                </a:lnTo>
                <a:lnTo>
                  <a:pt x="547" y="38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000724" y="2535174"/>
            <a:ext cx="44917" cy="53647"/>
          </a:xfrm>
          <a:custGeom>
            <a:avLst/>
            <a:gdLst/>
            <a:ahLst/>
            <a:cxnLst/>
            <a:rect l="l" t="t" r="r" b="b"/>
            <a:pathLst>
              <a:path w="44917" h="53647">
                <a:moveTo>
                  <a:pt x="44513" y="16930"/>
                </a:moveTo>
                <a:lnTo>
                  <a:pt x="43700" y="14122"/>
                </a:lnTo>
                <a:lnTo>
                  <a:pt x="42886" y="11318"/>
                </a:lnTo>
                <a:lnTo>
                  <a:pt x="39876" y="6807"/>
                </a:lnTo>
                <a:lnTo>
                  <a:pt x="35928" y="3063"/>
                </a:lnTo>
                <a:lnTo>
                  <a:pt x="33234" y="1828"/>
                </a:lnTo>
                <a:lnTo>
                  <a:pt x="30532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5"/>
                </a:lnTo>
                <a:lnTo>
                  <a:pt x="9269" y="22075"/>
                </a:lnTo>
                <a:lnTo>
                  <a:pt x="9687" y="18176"/>
                </a:lnTo>
                <a:lnTo>
                  <a:pt x="10933" y="14518"/>
                </a:lnTo>
                <a:lnTo>
                  <a:pt x="13716" y="1854"/>
                </a:lnTo>
                <a:lnTo>
                  <a:pt x="10831" y="3114"/>
                </a:lnTo>
                <a:lnTo>
                  <a:pt x="8370" y="4892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5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71"/>
                </a:lnTo>
                <a:lnTo>
                  <a:pt x="518" y="35359"/>
                </a:lnTo>
                <a:lnTo>
                  <a:pt x="1562" y="38685"/>
                </a:lnTo>
                <a:lnTo>
                  <a:pt x="2613" y="42001"/>
                </a:lnTo>
                <a:lnTo>
                  <a:pt x="4165" y="44770"/>
                </a:lnTo>
                <a:lnTo>
                  <a:pt x="8290" y="49187"/>
                </a:lnTo>
                <a:lnTo>
                  <a:pt x="10831" y="50853"/>
                </a:lnTo>
                <a:lnTo>
                  <a:pt x="13856" y="51969"/>
                </a:lnTo>
                <a:lnTo>
                  <a:pt x="16877" y="53086"/>
                </a:lnTo>
                <a:lnTo>
                  <a:pt x="20393" y="53647"/>
                </a:lnTo>
                <a:lnTo>
                  <a:pt x="24408" y="53647"/>
                </a:lnTo>
                <a:lnTo>
                  <a:pt x="28903" y="53482"/>
                </a:lnTo>
                <a:lnTo>
                  <a:pt x="32993" y="52793"/>
                </a:lnTo>
                <a:lnTo>
                  <a:pt x="36346" y="51969"/>
                </a:lnTo>
                <a:lnTo>
                  <a:pt x="39164" y="51094"/>
                </a:lnTo>
                <a:lnTo>
                  <a:pt x="42670" y="48298"/>
                </a:lnTo>
                <a:lnTo>
                  <a:pt x="42861" y="45518"/>
                </a:lnTo>
                <a:lnTo>
                  <a:pt x="42072" y="42890"/>
                </a:lnTo>
                <a:lnTo>
                  <a:pt x="39460" y="43268"/>
                </a:lnTo>
                <a:lnTo>
                  <a:pt x="36179" y="44538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1" y="39992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28"/>
                </a:lnTo>
                <a:lnTo>
                  <a:pt x="44917" y="19926"/>
                </a:lnTo>
                <a:lnTo>
                  <a:pt x="44513" y="16930"/>
                </a:lnTo>
                <a:close/>
              </a:path>
              <a:path w="44917" h="53647">
                <a:moveTo>
                  <a:pt x="10933" y="14518"/>
                </a:moveTo>
                <a:lnTo>
                  <a:pt x="12927" y="11545"/>
                </a:lnTo>
                <a:lnTo>
                  <a:pt x="15468" y="9083"/>
                </a:lnTo>
                <a:lnTo>
                  <a:pt x="18806" y="7405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16" y="1854"/>
                </a:lnTo>
                <a:lnTo>
                  <a:pt x="10933" y="145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064304" y="253517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5" y="8456"/>
                </a:lnTo>
                <a:lnTo>
                  <a:pt x="22948" y="8672"/>
                </a:lnTo>
                <a:lnTo>
                  <a:pt x="25703" y="9460"/>
                </a:lnTo>
                <a:lnTo>
                  <a:pt x="28446" y="8178"/>
                </a:lnTo>
                <a:lnTo>
                  <a:pt x="28511" y="3657"/>
                </a:lnTo>
                <a:lnTo>
                  <a:pt x="26149" y="673"/>
                </a:lnTo>
                <a:lnTo>
                  <a:pt x="23025" y="74"/>
                </a:lnTo>
                <a:lnTo>
                  <a:pt x="20382" y="0"/>
                </a:lnTo>
                <a:lnTo>
                  <a:pt x="17283" y="659"/>
                </a:lnTo>
                <a:lnTo>
                  <a:pt x="14132" y="2562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23"/>
                </a:lnTo>
                <a:lnTo>
                  <a:pt x="0" y="51267"/>
                </a:lnTo>
                <a:lnTo>
                  <a:pt x="316" y="52195"/>
                </a:lnTo>
                <a:lnTo>
                  <a:pt x="2857" y="52919"/>
                </a:lnTo>
                <a:lnTo>
                  <a:pt x="6094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8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03568" y="2535174"/>
            <a:ext cx="34570" cy="53647"/>
          </a:xfrm>
          <a:custGeom>
            <a:avLst/>
            <a:gdLst/>
            <a:ahLst/>
            <a:cxnLst/>
            <a:rect l="l" t="t" r="r" b="b"/>
            <a:pathLst>
              <a:path w="34570" h="53647">
                <a:moveTo>
                  <a:pt x="21603" y="104"/>
                </a:moveTo>
                <a:lnTo>
                  <a:pt x="16027" y="0"/>
                </a:lnTo>
                <a:lnTo>
                  <a:pt x="13439" y="396"/>
                </a:lnTo>
                <a:lnTo>
                  <a:pt x="8982" y="1983"/>
                </a:lnTo>
                <a:lnTo>
                  <a:pt x="5652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196"/>
                </a:lnTo>
                <a:lnTo>
                  <a:pt x="898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60" y="30787"/>
                </a:lnTo>
                <a:lnTo>
                  <a:pt x="20714" y="31978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7"/>
                </a:lnTo>
                <a:lnTo>
                  <a:pt x="13554" y="46497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14"/>
                </a:lnTo>
                <a:lnTo>
                  <a:pt x="6224" y="52210"/>
                </a:lnTo>
                <a:lnTo>
                  <a:pt x="8877" y="52984"/>
                </a:lnTo>
                <a:lnTo>
                  <a:pt x="12028" y="53517"/>
                </a:lnTo>
                <a:lnTo>
                  <a:pt x="15419" y="53647"/>
                </a:lnTo>
                <a:lnTo>
                  <a:pt x="18237" y="5364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50" y="49583"/>
                </a:lnTo>
                <a:lnTo>
                  <a:pt x="32259" y="46609"/>
                </a:lnTo>
                <a:lnTo>
                  <a:pt x="34099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31"/>
                </a:lnTo>
                <a:lnTo>
                  <a:pt x="28220" y="26633"/>
                </a:lnTo>
                <a:lnTo>
                  <a:pt x="25224" y="25110"/>
                </a:lnTo>
                <a:lnTo>
                  <a:pt x="22161" y="23813"/>
                </a:lnTo>
                <a:lnTo>
                  <a:pt x="19127" y="22593"/>
                </a:lnTo>
                <a:lnTo>
                  <a:pt x="16156" y="21437"/>
                </a:lnTo>
                <a:lnTo>
                  <a:pt x="12524" y="19343"/>
                </a:lnTo>
                <a:lnTo>
                  <a:pt x="10137" y="16588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27" y="7099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898"/>
                </a:lnTo>
                <a:lnTo>
                  <a:pt x="27471" y="1461"/>
                </a:lnTo>
                <a:lnTo>
                  <a:pt x="24206" y="533"/>
                </a:lnTo>
                <a:lnTo>
                  <a:pt x="21603" y="1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179075" y="2522876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9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56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4" y="56641"/>
                </a:lnTo>
                <a:lnTo>
                  <a:pt x="10770" y="60440"/>
                </a:lnTo>
                <a:lnTo>
                  <a:pt x="13096" y="63158"/>
                </a:lnTo>
                <a:lnTo>
                  <a:pt x="16383" y="64846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4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898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227487" y="2512249"/>
            <a:ext cx="42062" cy="75844"/>
          </a:xfrm>
          <a:custGeom>
            <a:avLst/>
            <a:gdLst/>
            <a:ahLst/>
            <a:cxnLst/>
            <a:rect l="l" t="t" r="r" b="b"/>
            <a:pathLst>
              <a:path w="42062" h="75844">
                <a:moveTo>
                  <a:pt x="33110" y="45594"/>
                </a:moveTo>
                <a:lnTo>
                  <a:pt x="33110" y="74192"/>
                </a:lnTo>
                <a:lnTo>
                  <a:pt x="33326" y="74929"/>
                </a:lnTo>
                <a:lnTo>
                  <a:pt x="35963" y="75844"/>
                </a:lnTo>
                <a:lnTo>
                  <a:pt x="39204" y="75844"/>
                </a:lnTo>
                <a:lnTo>
                  <a:pt x="42062" y="74192"/>
                </a:lnTo>
                <a:lnTo>
                  <a:pt x="42062" y="40957"/>
                </a:lnTo>
                <a:lnTo>
                  <a:pt x="41767" y="37947"/>
                </a:lnTo>
                <a:lnTo>
                  <a:pt x="40561" y="33008"/>
                </a:lnTo>
                <a:lnTo>
                  <a:pt x="38200" y="28994"/>
                </a:lnTo>
                <a:lnTo>
                  <a:pt x="35039" y="25679"/>
                </a:lnTo>
                <a:lnTo>
                  <a:pt x="30582" y="23468"/>
                </a:lnTo>
                <a:lnTo>
                  <a:pt x="27839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5"/>
                </a:lnTo>
                <a:lnTo>
                  <a:pt x="11531" y="28230"/>
                </a:lnTo>
                <a:lnTo>
                  <a:pt x="8964" y="30949"/>
                </a:lnTo>
                <a:lnTo>
                  <a:pt x="8964" y="1703"/>
                </a:lnTo>
                <a:lnTo>
                  <a:pt x="8737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2"/>
                </a:lnTo>
                <a:lnTo>
                  <a:pt x="317" y="75121"/>
                </a:lnTo>
                <a:lnTo>
                  <a:pt x="2868" y="75844"/>
                </a:lnTo>
                <a:lnTo>
                  <a:pt x="6094" y="75844"/>
                </a:lnTo>
                <a:lnTo>
                  <a:pt x="8964" y="74192"/>
                </a:lnTo>
                <a:lnTo>
                  <a:pt x="8964" y="40057"/>
                </a:lnTo>
                <a:lnTo>
                  <a:pt x="11416" y="36982"/>
                </a:lnTo>
                <a:lnTo>
                  <a:pt x="13766" y="34657"/>
                </a:lnTo>
                <a:lnTo>
                  <a:pt x="18248" y="31471"/>
                </a:lnTo>
                <a:lnTo>
                  <a:pt x="22745" y="30671"/>
                </a:lnTo>
                <a:lnTo>
                  <a:pt x="26010" y="30999"/>
                </a:lnTo>
                <a:lnTo>
                  <a:pt x="28648" y="32296"/>
                </a:lnTo>
                <a:lnTo>
                  <a:pt x="31391" y="35712"/>
                </a:lnTo>
                <a:lnTo>
                  <a:pt x="32461" y="38875"/>
                </a:lnTo>
                <a:lnTo>
                  <a:pt x="33110" y="42811"/>
                </a:lnTo>
                <a:lnTo>
                  <a:pt x="33110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287100" y="2535174"/>
            <a:ext cx="44931" cy="53647"/>
          </a:xfrm>
          <a:custGeom>
            <a:avLst/>
            <a:gdLst/>
            <a:ahLst/>
            <a:cxnLst/>
            <a:rect l="l" t="t" r="r" b="b"/>
            <a:pathLst>
              <a:path w="44931" h="53647">
                <a:moveTo>
                  <a:pt x="44524" y="16930"/>
                </a:moveTo>
                <a:lnTo>
                  <a:pt x="43710" y="14122"/>
                </a:lnTo>
                <a:lnTo>
                  <a:pt x="42898" y="11318"/>
                </a:lnTo>
                <a:lnTo>
                  <a:pt x="39888" y="6807"/>
                </a:lnTo>
                <a:lnTo>
                  <a:pt x="35928" y="3063"/>
                </a:lnTo>
                <a:lnTo>
                  <a:pt x="33235" y="1828"/>
                </a:lnTo>
                <a:lnTo>
                  <a:pt x="30542" y="612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3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1" y="22075"/>
                </a:lnTo>
                <a:lnTo>
                  <a:pt x="9359" y="20091"/>
                </a:lnTo>
                <a:lnTo>
                  <a:pt x="10833" y="3114"/>
                </a:lnTo>
                <a:lnTo>
                  <a:pt x="8366" y="4892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50"/>
                </a:lnTo>
                <a:lnTo>
                  <a:pt x="543" y="19102"/>
                </a:lnTo>
                <a:lnTo>
                  <a:pt x="0" y="22860"/>
                </a:lnTo>
                <a:lnTo>
                  <a:pt x="0" y="31471"/>
                </a:lnTo>
                <a:lnTo>
                  <a:pt x="533" y="35359"/>
                </a:lnTo>
                <a:lnTo>
                  <a:pt x="1573" y="38685"/>
                </a:lnTo>
                <a:lnTo>
                  <a:pt x="2627" y="42001"/>
                </a:lnTo>
                <a:lnTo>
                  <a:pt x="4175" y="44770"/>
                </a:lnTo>
                <a:lnTo>
                  <a:pt x="6245" y="46979"/>
                </a:lnTo>
                <a:lnTo>
                  <a:pt x="10843" y="50853"/>
                </a:lnTo>
                <a:lnTo>
                  <a:pt x="13867" y="51969"/>
                </a:lnTo>
                <a:lnTo>
                  <a:pt x="16890" y="53086"/>
                </a:lnTo>
                <a:lnTo>
                  <a:pt x="20408" y="53647"/>
                </a:lnTo>
                <a:lnTo>
                  <a:pt x="24422" y="53647"/>
                </a:lnTo>
                <a:lnTo>
                  <a:pt x="28915" y="5348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9" y="51094"/>
                </a:lnTo>
                <a:lnTo>
                  <a:pt x="42685" y="48298"/>
                </a:lnTo>
                <a:lnTo>
                  <a:pt x="42872" y="45518"/>
                </a:lnTo>
                <a:lnTo>
                  <a:pt x="42073" y="42890"/>
                </a:lnTo>
                <a:lnTo>
                  <a:pt x="39456" y="43268"/>
                </a:lnTo>
                <a:lnTo>
                  <a:pt x="36195" y="44538"/>
                </a:lnTo>
                <a:lnTo>
                  <a:pt x="33285" y="45443"/>
                </a:lnTo>
                <a:lnTo>
                  <a:pt x="29653" y="46191"/>
                </a:lnTo>
                <a:lnTo>
                  <a:pt x="25257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4" y="43106"/>
                </a:lnTo>
                <a:lnTo>
                  <a:pt x="11555" y="39992"/>
                </a:lnTo>
                <a:lnTo>
                  <a:pt x="10095" y="35967"/>
                </a:lnTo>
                <a:lnTo>
                  <a:pt x="9281" y="31344"/>
                </a:lnTo>
                <a:lnTo>
                  <a:pt x="9281" y="28652"/>
                </a:lnTo>
                <a:lnTo>
                  <a:pt x="41440" y="28652"/>
                </a:lnTo>
                <a:lnTo>
                  <a:pt x="43865" y="27738"/>
                </a:lnTo>
                <a:lnTo>
                  <a:pt x="44931" y="24728"/>
                </a:lnTo>
                <a:lnTo>
                  <a:pt x="44931" y="19926"/>
                </a:lnTo>
                <a:lnTo>
                  <a:pt x="44524" y="16930"/>
                </a:lnTo>
                <a:close/>
              </a:path>
              <a:path w="44931" h="53647">
                <a:moveTo>
                  <a:pt x="9359" y="20091"/>
                </a:moveTo>
                <a:lnTo>
                  <a:pt x="10325" y="16358"/>
                </a:lnTo>
                <a:lnTo>
                  <a:pt x="11808" y="12917"/>
                </a:lnTo>
                <a:lnTo>
                  <a:pt x="15466" y="9083"/>
                </a:lnTo>
                <a:lnTo>
                  <a:pt x="18821" y="7405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5" y="622"/>
                </a:lnTo>
                <a:lnTo>
                  <a:pt x="13727" y="1854"/>
                </a:lnTo>
                <a:lnTo>
                  <a:pt x="10833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705201" y="2645816"/>
            <a:ext cx="33047" cy="76262"/>
          </a:xfrm>
          <a:custGeom>
            <a:avLst/>
            <a:gdLst/>
            <a:ahLst/>
            <a:cxnLst/>
            <a:rect l="l" t="t" r="r" b="b"/>
            <a:pathLst>
              <a:path w="33047" h="76262">
                <a:moveTo>
                  <a:pt x="8953" y="12992"/>
                </a:moveTo>
                <a:lnTo>
                  <a:pt x="8636" y="15927"/>
                </a:lnTo>
                <a:lnTo>
                  <a:pt x="8636" y="24372"/>
                </a:lnTo>
                <a:lnTo>
                  <a:pt x="1742" y="24372"/>
                </a:lnTo>
                <a:lnTo>
                  <a:pt x="295" y="25513"/>
                </a:lnTo>
                <a:lnTo>
                  <a:pt x="0" y="28116"/>
                </a:lnTo>
                <a:lnTo>
                  <a:pt x="1742" y="31802"/>
                </a:lnTo>
                <a:lnTo>
                  <a:pt x="8636" y="31802"/>
                </a:lnTo>
                <a:lnTo>
                  <a:pt x="8636" y="74613"/>
                </a:lnTo>
                <a:lnTo>
                  <a:pt x="8992" y="75538"/>
                </a:lnTo>
                <a:lnTo>
                  <a:pt x="11545" y="76262"/>
                </a:lnTo>
                <a:lnTo>
                  <a:pt x="14734" y="76262"/>
                </a:lnTo>
                <a:lnTo>
                  <a:pt x="17640" y="74613"/>
                </a:lnTo>
                <a:lnTo>
                  <a:pt x="17640" y="31802"/>
                </a:lnTo>
                <a:lnTo>
                  <a:pt x="28552" y="31802"/>
                </a:lnTo>
                <a:lnTo>
                  <a:pt x="30175" y="30351"/>
                </a:lnTo>
                <a:lnTo>
                  <a:pt x="30341" y="27418"/>
                </a:lnTo>
                <a:lnTo>
                  <a:pt x="28552" y="24372"/>
                </a:lnTo>
                <a:lnTo>
                  <a:pt x="17640" y="24372"/>
                </a:lnTo>
                <a:lnTo>
                  <a:pt x="17640" y="19051"/>
                </a:lnTo>
                <a:lnTo>
                  <a:pt x="17769" y="15163"/>
                </a:lnTo>
                <a:lnTo>
                  <a:pt x="18262" y="12244"/>
                </a:lnTo>
                <a:lnTo>
                  <a:pt x="20613" y="8521"/>
                </a:lnTo>
                <a:lnTo>
                  <a:pt x="23623" y="7440"/>
                </a:lnTo>
                <a:lnTo>
                  <a:pt x="26798" y="7517"/>
                </a:lnTo>
                <a:lnTo>
                  <a:pt x="30013" y="8420"/>
                </a:lnTo>
                <a:lnTo>
                  <a:pt x="32702" y="8355"/>
                </a:lnTo>
                <a:lnTo>
                  <a:pt x="33047" y="5702"/>
                </a:lnTo>
                <a:lnTo>
                  <a:pt x="32969" y="3938"/>
                </a:lnTo>
                <a:lnTo>
                  <a:pt x="30822" y="1116"/>
                </a:lnTo>
                <a:lnTo>
                  <a:pt x="28055" y="356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54"/>
                </a:lnTo>
                <a:lnTo>
                  <a:pt x="12485" y="4558"/>
                </a:lnTo>
                <a:lnTo>
                  <a:pt x="10213" y="8114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742367" y="2669155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89" y="21351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3"/>
                </a:lnTo>
                <a:lnTo>
                  <a:pt x="17679" y="8892"/>
                </a:lnTo>
                <a:lnTo>
                  <a:pt x="21894" y="7480"/>
                </a:lnTo>
                <a:lnTo>
                  <a:pt x="27445" y="7480"/>
                </a:lnTo>
                <a:lnTo>
                  <a:pt x="31788" y="9032"/>
                </a:lnTo>
                <a:lnTo>
                  <a:pt x="35259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8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56" y="37288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60" y="9273"/>
                </a:lnTo>
                <a:lnTo>
                  <a:pt x="42876" y="6998"/>
                </a:lnTo>
                <a:lnTo>
                  <a:pt x="38393" y="2974"/>
                </a:lnTo>
                <a:lnTo>
                  <a:pt x="35410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9"/>
                </a:lnTo>
                <a:lnTo>
                  <a:pt x="10896" y="3341"/>
                </a:lnTo>
                <a:lnTo>
                  <a:pt x="8294" y="5219"/>
                </a:lnTo>
                <a:lnTo>
                  <a:pt x="4128" y="10072"/>
                </a:lnTo>
                <a:lnTo>
                  <a:pt x="2580" y="12956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1" y="41605"/>
                </a:lnTo>
                <a:lnTo>
                  <a:pt x="3928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4" h="53657">
                <a:moveTo>
                  <a:pt x="26963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29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5" y="52984"/>
                </a:lnTo>
                <a:lnTo>
                  <a:pt x="34761" y="51628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3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804841" y="2646230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830243" y="2646230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852221" y="2669155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91" y="21351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8" y="11163"/>
                </a:lnTo>
                <a:lnTo>
                  <a:pt x="17693" y="8892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32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4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8"/>
                </a:lnTo>
                <a:lnTo>
                  <a:pt x="46216" y="40640"/>
                </a:lnTo>
                <a:lnTo>
                  <a:pt x="47257" y="37288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8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8" y="2009"/>
                </a:lnTo>
                <a:lnTo>
                  <a:pt x="10897" y="3341"/>
                </a:lnTo>
                <a:lnTo>
                  <a:pt x="8294" y="5219"/>
                </a:lnTo>
                <a:lnTo>
                  <a:pt x="4140" y="10072"/>
                </a:lnTo>
                <a:lnTo>
                  <a:pt x="2578" y="12956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9"/>
                </a:lnTo>
                <a:lnTo>
                  <a:pt x="496" y="35104"/>
                </a:lnTo>
                <a:lnTo>
                  <a:pt x="1461" y="38354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4"/>
                </a:lnTo>
                <a:lnTo>
                  <a:pt x="9284" y="23915"/>
                </a:lnTo>
                <a:close/>
              </a:path>
              <a:path w="48834" h="53657">
                <a:moveTo>
                  <a:pt x="26964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43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2" y="51628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909278" y="2669910"/>
            <a:ext cx="73738" cy="52106"/>
          </a:xfrm>
          <a:custGeom>
            <a:avLst/>
            <a:gdLst/>
            <a:ahLst/>
            <a:cxnLst/>
            <a:rect l="l" t="t" r="r" b="b"/>
            <a:pathLst>
              <a:path w="73738" h="52106">
                <a:moveTo>
                  <a:pt x="481" y="3859"/>
                </a:moveTo>
                <a:lnTo>
                  <a:pt x="14759" y="50242"/>
                </a:lnTo>
                <a:lnTo>
                  <a:pt x="15241" y="51167"/>
                </a:lnTo>
                <a:lnTo>
                  <a:pt x="17984" y="52096"/>
                </a:lnTo>
                <a:lnTo>
                  <a:pt x="24206" y="52071"/>
                </a:lnTo>
                <a:lnTo>
                  <a:pt x="26859" y="50242"/>
                </a:lnTo>
                <a:lnTo>
                  <a:pt x="36348" y="14806"/>
                </a:lnTo>
                <a:lnTo>
                  <a:pt x="36564" y="14806"/>
                </a:lnTo>
                <a:lnTo>
                  <a:pt x="46824" y="50242"/>
                </a:lnTo>
                <a:lnTo>
                  <a:pt x="47537" y="51422"/>
                </a:lnTo>
                <a:lnTo>
                  <a:pt x="50139" y="52096"/>
                </a:lnTo>
                <a:lnTo>
                  <a:pt x="55662" y="52106"/>
                </a:lnTo>
                <a:lnTo>
                  <a:pt x="58863" y="50242"/>
                </a:lnTo>
                <a:lnTo>
                  <a:pt x="73240" y="3859"/>
                </a:lnTo>
                <a:lnTo>
                  <a:pt x="73738" y="1573"/>
                </a:lnTo>
                <a:lnTo>
                  <a:pt x="73201" y="468"/>
                </a:lnTo>
                <a:lnTo>
                  <a:pt x="70422" y="0"/>
                </a:lnTo>
                <a:lnTo>
                  <a:pt x="67856" y="25"/>
                </a:lnTo>
                <a:lnTo>
                  <a:pt x="64730" y="1739"/>
                </a:lnTo>
                <a:lnTo>
                  <a:pt x="53110" y="41997"/>
                </a:lnTo>
                <a:lnTo>
                  <a:pt x="52958" y="41997"/>
                </a:lnTo>
                <a:lnTo>
                  <a:pt x="41287" y="1624"/>
                </a:lnTo>
                <a:lnTo>
                  <a:pt x="40956" y="864"/>
                </a:lnTo>
                <a:lnTo>
                  <a:pt x="38367" y="25"/>
                </a:lnTo>
                <a:lnTo>
                  <a:pt x="35142" y="25"/>
                </a:lnTo>
                <a:lnTo>
                  <a:pt x="32169" y="1739"/>
                </a:lnTo>
                <a:lnTo>
                  <a:pt x="21372" y="41997"/>
                </a:lnTo>
                <a:lnTo>
                  <a:pt x="21160" y="41997"/>
                </a:lnTo>
                <a:lnTo>
                  <a:pt x="9384" y="1739"/>
                </a:lnTo>
                <a:lnTo>
                  <a:pt x="8294" y="342"/>
                </a:lnTo>
                <a:lnTo>
                  <a:pt x="5460" y="0"/>
                </a:lnTo>
                <a:lnTo>
                  <a:pt x="2908" y="11"/>
                </a:lnTo>
                <a:lnTo>
                  <a:pt x="0" y="1257"/>
                </a:lnTo>
                <a:lnTo>
                  <a:pt x="481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993619" y="264978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10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80" y="184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7">
                <a:moveTo>
                  <a:pt x="1407" y="71564"/>
                </a:moveTo>
                <a:lnTo>
                  <a:pt x="3948" y="72287"/>
                </a:lnTo>
                <a:lnTo>
                  <a:pt x="7188" y="72287"/>
                </a:lnTo>
                <a:lnTo>
                  <a:pt x="10043" y="70638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6"/>
                </a:lnTo>
                <a:lnTo>
                  <a:pt x="3948" y="20156"/>
                </a:lnTo>
                <a:lnTo>
                  <a:pt x="1089" y="21804"/>
                </a:lnTo>
                <a:lnTo>
                  <a:pt x="1089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020111" y="2669155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69"/>
                </a:moveTo>
                <a:lnTo>
                  <a:pt x="33094" y="51271"/>
                </a:lnTo>
                <a:lnTo>
                  <a:pt x="33324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71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2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17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5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51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073099" y="2669252"/>
            <a:ext cx="46241" cy="54662"/>
          </a:xfrm>
          <a:custGeom>
            <a:avLst/>
            <a:gdLst/>
            <a:ahLst/>
            <a:cxnLst/>
            <a:rect l="l" t="t" r="r" b="b"/>
            <a:pathLst>
              <a:path w="46241" h="54662">
                <a:moveTo>
                  <a:pt x="9831" y="36248"/>
                </a:moveTo>
                <a:lnTo>
                  <a:pt x="9500" y="54662"/>
                </a:lnTo>
                <a:lnTo>
                  <a:pt x="11696" y="51577"/>
                </a:lnTo>
                <a:lnTo>
                  <a:pt x="10415" y="39649"/>
                </a:lnTo>
                <a:lnTo>
                  <a:pt x="9831" y="36248"/>
                </a:lnTo>
                <a:close/>
              </a:path>
              <a:path w="46241" h="54662">
                <a:moveTo>
                  <a:pt x="445" y="55741"/>
                </a:moveTo>
                <a:lnTo>
                  <a:pt x="0" y="59208"/>
                </a:lnTo>
                <a:lnTo>
                  <a:pt x="406" y="62826"/>
                </a:lnTo>
                <a:lnTo>
                  <a:pt x="1993" y="66041"/>
                </a:lnTo>
                <a:lnTo>
                  <a:pt x="5054" y="68580"/>
                </a:lnTo>
                <a:lnTo>
                  <a:pt x="9093" y="70652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66" y="71894"/>
                </a:lnTo>
                <a:lnTo>
                  <a:pt x="32561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43" y="64047"/>
                </a:lnTo>
                <a:lnTo>
                  <a:pt x="45212" y="60007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0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8"/>
                </a:lnTo>
                <a:lnTo>
                  <a:pt x="29033" y="42382"/>
                </a:lnTo>
                <a:lnTo>
                  <a:pt x="16282" y="41849"/>
                </a:lnTo>
                <a:lnTo>
                  <a:pt x="14324" y="41770"/>
                </a:lnTo>
                <a:lnTo>
                  <a:pt x="10415" y="39649"/>
                </a:lnTo>
                <a:lnTo>
                  <a:pt x="11696" y="51577"/>
                </a:lnTo>
                <a:lnTo>
                  <a:pt x="14540" y="48999"/>
                </a:lnTo>
                <a:lnTo>
                  <a:pt x="27190" y="49442"/>
                </a:lnTo>
                <a:lnTo>
                  <a:pt x="30110" y="49507"/>
                </a:lnTo>
                <a:lnTo>
                  <a:pt x="32449" y="50115"/>
                </a:lnTo>
                <a:lnTo>
                  <a:pt x="35877" y="52401"/>
                </a:lnTo>
                <a:lnTo>
                  <a:pt x="36741" y="56108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5" y="63488"/>
                </a:lnTo>
                <a:lnTo>
                  <a:pt x="29170" y="64720"/>
                </a:lnTo>
                <a:lnTo>
                  <a:pt x="25069" y="65493"/>
                </a:lnTo>
                <a:lnTo>
                  <a:pt x="18097" y="65493"/>
                </a:lnTo>
                <a:lnTo>
                  <a:pt x="14770" y="64885"/>
                </a:lnTo>
                <a:lnTo>
                  <a:pt x="12383" y="63690"/>
                </a:lnTo>
                <a:lnTo>
                  <a:pt x="8787" y="60680"/>
                </a:lnTo>
                <a:lnTo>
                  <a:pt x="8787" y="57570"/>
                </a:lnTo>
                <a:lnTo>
                  <a:pt x="9500" y="54662"/>
                </a:lnTo>
                <a:lnTo>
                  <a:pt x="9831" y="36248"/>
                </a:lnTo>
                <a:lnTo>
                  <a:pt x="11394" y="32893"/>
                </a:lnTo>
                <a:lnTo>
                  <a:pt x="14414" y="33695"/>
                </a:lnTo>
                <a:lnTo>
                  <a:pt x="17995" y="34735"/>
                </a:lnTo>
                <a:lnTo>
                  <a:pt x="16027" y="27190"/>
                </a:lnTo>
                <a:lnTo>
                  <a:pt x="14198" y="25350"/>
                </a:lnTo>
                <a:lnTo>
                  <a:pt x="11455" y="20968"/>
                </a:lnTo>
                <a:lnTo>
                  <a:pt x="11455" y="17744"/>
                </a:lnTo>
                <a:lnTo>
                  <a:pt x="11659" y="14925"/>
                </a:lnTo>
                <a:lnTo>
                  <a:pt x="14248" y="1234"/>
                </a:lnTo>
                <a:lnTo>
                  <a:pt x="9917" y="3214"/>
                </a:lnTo>
                <a:lnTo>
                  <a:pt x="6577" y="6249"/>
                </a:lnTo>
                <a:lnTo>
                  <a:pt x="4344" y="10313"/>
                </a:lnTo>
                <a:lnTo>
                  <a:pt x="2933" y="15025"/>
                </a:lnTo>
                <a:lnTo>
                  <a:pt x="2933" y="17793"/>
                </a:lnTo>
                <a:lnTo>
                  <a:pt x="3265" y="22226"/>
                </a:lnTo>
                <a:lnTo>
                  <a:pt x="4560" y="25591"/>
                </a:lnTo>
                <a:lnTo>
                  <a:pt x="6565" y="28436"/>
                </a:lnTo>
                <a:lnTo>
                  <a:pt x="4114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90"/>
                </a:lnTo>
                <a:lnTo>
                  <a:pt x="3973" y="44844"/>
                </a:lnTo>
                <a:lnTo>
                  <a:pt x="7062" y="46878"/>
                </a:lnTo>
                <a:lnTo>
                  <a:pt x="3989" y="49621"/>
                </a:lnTo>
                <a:lnTo>
                  <a:pt x="1764" y="52527"/>
                </a:lnTo>
                <a:lnTo>
                  <a:pt x="445" y="55741"/>
                </a:lnTo>
                <a:close/>
              </a:path>
              <a:path w="46241" h="54662">
                <a:moveTo>
                  <a:pt x="11659" y="14925"/>
                </a:moveTo>
                <a:lnTo>
                  <a:pt x="13133" y="11112"/>
                </a:lnTo>
                <a:lnTo>
                  <a:pt x="15886" y="8282"/>
                </a:lnTo>
                <a:lnTo>
                  <a:pt x="18464" y="7127"/>
                </a:lnTo>
                <a:lnTo>
                  <a:pt x="21704" y="6846"/>
                </a:lnTo>
                <a:lnTo>
                  <a:pt x="25069" y="6846"/>
                </a:lnTo>
                <a:lnTo>
                  <a:pt x="27673" y="7772"/>
                </a:lnTo>
                <a:lnTo>
                  <a:pt x="31319" y="11494"/>
                </a:lnTo>
                <a:lnTo>
                  <a:pt x="32233" y="14097"/>
                </a:lnTo>
                <a:lnTo>
                  <a:pt x="32233" y="17426"/>
                </a:lnTo>
                <a:lnTo>
                  <a:pt x="32029" y="20195"/>
                </a:lnTo>
                <a:lnTo>
                  <a:pt x="30556" y="23953"/>
                </a:lnTo>
                <a:lnTo>
                  <a:pt x="27788" y="26708"/>
                </a:lnTo>
                <a:lnTo>
                  <a:pt x="25185" y="27826"/>
                </a:lnTo>
                <a:lnTo>
                  <a:pt x="21869" y="28119"/>
                </a:lnTo>
                <a:lnTo>
                  <a:pt x="18578" y="28119"/>
                </a:lnTo>
                <a:lnTo>
                  <a:pt x="16027" y="27190"/>
                </a:lnTo>
                <a:lnTo>
                  <a:pt x="17995" y="34735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807"/>
                </a:lnTo>
                <a:lnTo>
                  <a:pt x="33883" y="31866"/>
                </a:lnTo>
                <a:lnTo>
                  <a:pt x="37263" y="28856"/>
                </a:lnTo>
                <a:lnTo>
                  <a:pt x="39444" y="24853"/>
                </a:lnTo>
                <a:lnTo>
                  <a:pt x="40806" y="20195"/>
                </a:lnTo>
                <a:lnTo>
                  <a:pt x="40806" y="17362"/>
                </a:lnTo>
                <a:lnTo>
                  <a:pt x="40549" y="14022"/>
                </a:lnTo>
                <a:lnTo>
                  <a:pt x="39549" y="10886"/>
                </a:lnTo>
                <a:lnTo>
                  <a:pt x="37390" y="8153"/>
                </a:lnTo>
                <a:lnTo>
                  <a:pt x="44387" y="8153"/>
                </a:lnTo>
                <a:lnTo>
                  <a:pt x="45719" y="7303"/>
                </a:lnTo>
                <a:lnTo>
                  <a:pt x="46241" y="4560"/>
                </a:lnTo>
                <a:lnTo>
                  <a:pt x="44387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26" y="0"/>
                </a:lnTo>
                <a:lnTo>
                  <a:pt x="16584" y="406"/>
                </a:lnTo>
                <a:lnTo>
                  <a:pt x="14248" y="1234"/>
                </a:lnTo>
                <a:lnTo>
                  <a:pt x="11659" y="149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133083" y="2672027"/>
            <a:ext cx="11390" cy="50241"/>
          </a:xfrm>
          <a:custGeom>
            <a:avLst/>
            <a:gdLst/>
            <a:ahLst/>
            <a:cxnLst/>
            <a:rect l="l" t="t" r="r" b="b"/>
            <a:pathLst>
              <a:path w="11390" h="50241">
                <a:moveTo>
                  <a:pt x="241" y="40996"/>
                </a:moveTo>
                <a:lnTo>
                  <a:pt x="0" y="44006"/>
                </a:lnTo>
                <a:lnTo>
                  <a:pt x="241" y="46979"/>
                </a:lnTo>
                <a:lnTo>
                  <a:pt x="2868" y="49950"/>
                </a:lnTo>
                <a:lnTo>
                  <a:pt x="5687" y="50241"/>
                </a:lnTo>
                <a:lnTo>
                  <a:pt x="9179" y="49748"/>
                </a:lnTo>
                <a:lnTo>
                  <a:pt x="11149" y="46979"/>
                </a:lnTo>
                <a:lnTo>
                  <a:pt x="11390" y="44006"/>
                </a:lnTo>
                <a:lnTo>
                  <a:pt x="11149" y="40996"/>
                </a:lnTo>
                <a:lnTo>
                  <a:pt x="8470" y="38023"/>
                </a:lnTo>
                <a:lnTo>
                  <a:pt x="5687" y="37706"/>
                </a:lnTo>
                <a:lnTo>
                  <a:pt x="2145" y="38253"/>
                </a:lnTo>
                <a:lnTo>
                  <a:pt x="241" y="40996"/>
                </a:lnTo>
                <a:close/>
              </a:path>
              <a:path w="11390" h="50241">
                <a:moveTo>
                  <a:pt x="241" y="3276"/>
                </a:moveTo>
                <a:lnTo>
                  <a:pt x="0" y="6339"/>
                </a:lnTo>
                <a:lnTo>
                  <a:pt x="241" y="9284"/>
                </a:lnTo>
                <a:lnTo>
                  <a:pt x="2868" y="12232"/>
                </a:lnTo>
                <a:lnTo>
                  <a:pt x="5687" y="12524"/>
                </a:lnTo>
                <a:lnTo>
                  <a:pt x="9179" y="12028"/>
                </a:lnTo>
                <a:lnTo>
                  <a:pt x="11149" y="9284"/>
                </a:lnTo>
                <a:lnTo>
                  <a:pt x="11390" y="6339"/>
                </a:lnTo>
                <a:lnTo>
                  <a:pt x="11149" y="3276"/>
                </a:lnTo>
                <a:lnTo>
                  <a:pt x="8470" y="306"/>
                </a:lnTo>
                <a:lnTo>
                  <a:pt x="5687" y="0"/>
                </a:lnTo>
                <a:lnTo>
                  <a:pt x="2145" y="496"/>
                </a:lnTo>
                <a:lnTo>
                  <a:pt x="241" y="32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709113" y="2937070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18"/>
                </a:lnTo>
                <a:lnTo>
                  <a:pt x="26165" y="6681"/>
                </a:lnTo>
                <a:lnTo>
                  <a:pt x="23472" y="400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00"/>
                </a:lnTo>
                <a:lnTo>
                  <a:pt x="1347" y="6681"/>
                </a:lnTo>
                <a:lnTo>
                  <a:pt x="0" y="991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863655" y="2919542"/>
            <a:ext cx="43141" cy="70535"/>
          </a:xfrm>
          <a:custGeom>
            <a:avLst/>
            <a:gdLst/>
            <a:ahLst/>
            <a:cxnLst/>
            <a:rect l="l" t="t" r="r" b="b"/>
            <a:pathLst>
              <a:path w="43141" h="70535">
                <a:moveTo>
                  <a:pt x="3693" y="0"/>
                </a:moveTo>
                <a:lnTo>
                  <a:pt x="1141" y="925"/>
                </a:lnTo>
                <a:lnTo>
                  <a:pt x="0" y="4014"/>
                </a:lnTo>
                <a:lnTo>
                  <a:pt x="0" y="68795"/>
                </a:lnTo>
                <a:lnTo>
                  <a:pt x="990" y="70078"/>
                </a:lnTo>
                <a:lnTo>
                  <a:pt x="3769" y="70535"/>
                </a:lnTo>
                <a:lnTo>
                  <a:pt x="6336" y="70485"/>
                </a:lnTo>
                <a:lnTo>
                  <a:pt x="9334" y="68795"/>
                </a:lnTo>
                <a:lnTo>
                  <a:pt x="9334" y="43510"/>
                </a:lnTo>
                <a:lnTo>
                  <a:pt x="21653" y="43510"/>
                </a:lnTo>
                <a:lnTo>
                  <a:pt x="25387" y="42976"/>
                </a:lnTo>
                <a:lnTo>
                  <a:pt x="24775" y="34784"/>
                </a:lnTo>
                <a:lnTo>
                  <a:pt x="20574" y="35863"/>
                </a:lnTo>
                <a:lnTo>
                  <a:pt x="9334" y="35863"/>
                </a:lnTo>
                <a:lnTo>
                  <a:pt x="9334" y="7707"/>
                </a:lnTo>
                <a:lnTo>
                  <a:pt x="18731" y="0"/>
                </a:lnTo>
                <a:lnTo>
                  <a:pt x="3693" y="0"/>
                </a:lnTo>
                <a:close/>
              </a:path>
              <a:path w="43141" h="70535">
                <a:moveTo>
                  <a:pt x="34290" y="39269"/>
                </a:moveTo>
                <a:lnTo>
                  <a:pt x="36446" y="37274"/>
                </a:lnTo>
                <a:lnTo>
                  <a:pt x="40245" y="32879"/>
                </a:lnTo>
                <a:lnTo>
                  <a:pt x="41399" y="30049"/>
                </a:lnTo>
                <a:lnTo>
                  <a:pt x="42570" y="27241"/>
                </a:lnTo>
                <a:lnTo>
                  <a:pt x="43141" y="24080"/>
                </a:lnTo>
                <a:lnTo>
                  <a:pt x="43141" y="17920"/>
                </a:lnTo>
                <a:lnTo>
                  <a:pt x="42771" y="15505"/>
                </a:lnTo>
                <a:lnTo>
                  <a:pt x="41288" y="11123"/>
                </a:lnTo>
                <a:lnTo>
                  <a:pt x="38862" y="7542"/>
                </a:lnTo>
                <a:lnTo>
                  <a:pt x="35812" y="4471"/>
                </a:lnTo>
                <a:lnTo>
                  <a:pt x="31863" y="2197"/>
                </a:lnTo>
                <a:lnTo>
                  <a:pt x="28030" y="990"/>
                </a:lnTo>
                <a:lnTo>
                  <a:pt x="24483" y="317"/>
                </a:lnTo>
                <a:lnTo>
                  <a:pt x="21704" y="64"/>
                </a:lnTo>
                <a:lnTo>
                  <a:pt x="18731" y="0"/>
                </a:lnTo>
                <a:lnTo>
                  <a:pt x="9334" y="7707"/>
                </a:lnTo>
                <a:lnTo>
                  <a:pt x="19555" y="7707"/>
                </a:lnTo>
                <a:lnTo>
                  <a:pt x="22871" y="8078"/>
                </a:lnTo>
                <a:lnTo>
                  <a:pt x="26186" y="8928"/>
                </a:lnTo>
                <a:lnTo>
                  <a:pt x="29337" y="10821"/>
                </a:lnTo>
                <a:lnTo>
                  <a:pt x="31723" y="14159"/>
                </a:lnTo>
                <a:lnTo>
                  <a:pt x="33324" y="18464"/>
                </a:lnTo>
                <a:lnTo>
                  <a:pt x="33324" y="23418"/>
                </a:lnTo>
                <a:lnTo>
                  <a:pt x="32345" y="27151"/>
                </a:lnTo>
                <a:lnTo>
                  <a:pt x="30732" y="30492"/>
                </a:lnTo>
                <a:lnTo>
                  <a:pt x="28205" y="33059"/>
                </a:lnTo>
                <a:lnTo>
                  <a:pt x="24775" y="34784"/>
                </a:lnTo>
                <a:lnTo>
                  <a:pt x="25387" y="42976"/>
                </a:lnTo>
                <a:lnTo>
                  <a:pt x="28522" y="41883"/>
                </a:lnTo>
                <a:lnTo>
                  <a:pt x="31647" y="40806"/>
                </a:lnTo>
                <a:lnTo>
                  <a:pt x="34290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916992" y="2937121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5"/>
                </a:moveTo>
                <a:lnTo>
                  <a:pt x="9591" y="21347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1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70"/>
                </a:lnTo>
                <a:lnTo>
                  <a:pt x="37886" y="50266"/>
                </a:lnTo>
                <a:lnTo>
                  <a:pt x="40488" y="48373"/>
                </a:lnTo>
                <a:lnTo>
                  <a:pt x="44654" y="43534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8"/>
                </a:lnTo>
                <a:lnTo>
                  <a:pt x="38394" y="2984"/>
                </a:lnTo>
                <a:lnTo>
                  <a:pt x="35410" y="1777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72"/>
                </a:lnTo>
                <a:lnTo>
                  <a:pt x="2581" y="12952"/>
                </a:lnTo>
                <a:lnTo>
                  <a:pt x="1551" y="16308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2" y="41619"/>
                </a:lnTo>
                <a:lnTo>
                  <a:pt x="3924" y="44387"/>
                </a:lnTo>
                <a:lnTo>
                  <a:pt x="5918" y="46673"/>
                </a:lnTo>
                <a:lnTo>
                  <a:pt x="10403" y="50672"/>
                </a:lnTo>
                <a:lnTo>
                  <a:pt x="10022" y="34239"/>
                </a:lnTo>
                <a:lnTo>
                  <a:pt x="9284" y="29361"/>
                </a:lnTo>
                <a:lnTo>
                  <a:pt x="9284" y="23915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8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39"/>
                </a:lnTo>
                <a:lnTo>
                  <a:pt x="10403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1" y="51624"/>
                </a:lnTo>
                <a:lnTo>
                  <a:pt x="37886" y="50266"/>
                </a:lnTo>
                <a:lnTo>
                  <a:pt x="38685" y="34670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5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974038" y="2937877"/>
            <a:ext cx="73748" cy="52197"/>
          </a:xfrm>
          <a:custGeom>
            <a:avLst/>
            <a:gdLst/>
            <a:ahLst/>
            <a:cxnLst/>
            <a:rect l="l" t="t" r="r" b="b"/>
            <a:pathLst>
              <a:path w="73748" h="52197">
                <a:moveTo>
                  <a:pt x="492" y="3859"/>
                </a:moveTo>
                <a:lnTo>
                  <a:pt x="14756" y="50252"/>
                </a:lnTo>
                <a:lnTo>
                  <a:pt x="15252" y="51167"/>
                </a:lnTo>
                <a:lnTo>
                  <a:pt x="17995" y="52095"/>
                </a:lnTo>
                <a:lnTo>
                  <a:pt x="20739" y="52197"/>
                </a:lnTo>
                <a:lnTo>
                  <a:pt x="24217" y="52067"/>
                </a:lnTo>
                <a:lnTo>
                  <a:pt x="26874" y="50252"/>
                </a:lnTo>
                <a:lnTo>
                  <a:pt x="36360" y="14818"/>
                </a:lnTo>
                <a:lnTo>
                  <a:pt x="36575" y="14818"/>
                </a:lnTo>
                <a:lnTo>
                  <a:pt x="46836" y="50252"/>
                </a:lnTo>
                <a:lnTo>
                  <a:pt x="47548" y="51422"/>
                </a:lnTo>
                <a:lnTo>
                  <a:pt x="50151" y="52095"/>
                </a:lnTo>
                <a:lnTo>
                  <a:pt x="55678" y="52106"/>
                </a:lnTo>
                <a:lnTo>
                  <a:pt x="58878" y="50252"/>
                </a:lnTo>
                <a:lnTo>
                  <a:pt x="73252" y="3859"/>
                </a:lnTo>
                <a:lnTo>
                  <a:pt x="73748" y="1573"/>
                </a:lnTo>
                <a:lnTo>
                  <a:pt x="73212" y="468"/>
                </a:lnTo>
                <a:lnTo>
                  <a:pt x="70434" y="0"/>
                </a:lnTo>
                <a:lnTo>
                  <a:pt x="67856" y="25"/>
                </a:lnTo>
                <a:lnTo>
                  <a:pt x="64742" y="1738"/>
                </a:lnTo>
                <a:lnTo>
                  <a:pt x="53121" y="42009"/>
                </a:lnTo>
                <a:lnTo>
                  <a:pt x="52958" y="42009"/>
                </a:lnTo>
                <a:lnTo>
                  <a:pt x="41299" y="1638"/>
                </a:lnTo>
                <a:lnTo>
                  <a:pt x="40967" y="861"/>
                </a:lnTo>
                <a:lnTo>
                  <a:pt x="38379" y="25"/>
                </a:lnTo>
                <a:lnTo>
                  <a:pt x="35153" y="25"/>
                </a:lnTo>
                <a:lnTo>
                  <a:pt x="32180" y="1738"/>
                </a:lnTo>
                <a:lnTo>
                  <a:pt x="21388" y="42009"/>
                </a:lnTo>
                <a:lnTo>
                  <a:pt x="21170" y="42009"/>
                </a:lnTo>
                <a:lnTo>
                  <a:pt x="9395" y="1738"/>
                </a:lnTo>
                <a:lnTo>
                  <a:pt x="8304" y="353"/>
                </a:lnTo>
                <a:lnTo>
                  <a:pt x="5472" y="0"/>
                </a:lnTo>
                <a:lnTo>
                  <a:pt x="2919" y="25"/>
                </a:lnTo>
                <a:lnTo>
                  <a:pt x="0" y="1257"/>
                </a:lnTo>
                <a:lnTo>
                  <a:pt x="49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056226" y="293712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66" y="0"/>
                </a:lnTo>
                <a:lnTo>
                  <a:pt x="27306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6"/>
                </a:lnTo>
                <a:lnTo>
                  <a:pt x="9269" y="22086"/>
                </a:lnTo>
                <a:lnTo>
                  <a:pt x="9701" y="18176"/>
                </a:lnTo>
                <a:lnTo>
                  <a:pt x="10937" y="14530"/>
                </a:lnTo>
                <a:lnTo>
                  <a:pt x="13729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21" y="35359"/>
                </a:lnTo>
                <a:lnTo>
                  <a:pt x="1576" y="38685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80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8" y="51983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71"/>
                </a:lnTo>
                <a:lnTo>
                  <a:pt x="36183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96" y="43117"/>
                </a:lnTo>
                <a:lnTo>
                  <a:pt x="11545" y="40006"/>
                </a:lnTo>
                <a:lnTo>
                  <a:pt x="10097" y="35981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5" y="27752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10937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9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9" y="1868"/>
                </a:lnTo>
                <a:lnTo>
                  <a:pt x="10937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115352" y="2937125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59"/>
                </a:moveTo>
                <a:lnTo>
                  <a:pt x="19940" y="8470"/>
                </a:lnTo>
                <a:lnTo>
                  <a:pt x="22964" y="8671"/>
                </a:lnTo>
                <a:lnTo>
                  <a:pt x="25718" y="9460"/>
                </a:lnTo>
                <a:lnTo>
                  <a:pt x="28461" y="819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81" y="5993"/>
                </a:lnTo>
                <a:lnTo>
                  <a:pt x="8092" y="9550"/>
                </a:lnTo>
                <a:lnTo>
                  <a:pt x="8092" y="2156"/>
                </a:lnTo>
                <a:lnTo>
                  <a:pt x="5537" y="773"/>
                </a:lnTo>
                <a:lnTo>
                  <a:pt x="2581" y="773"/>
                </a:lnTo>
                <a:lnTo>
                  <a:pt x="0" y="2437"/>
                </a:lnTo>
                <a:lnTo>
                  <a:pt x="0" y="51267"/>
                </a:lnTo>
                <a:lnTo>
                  <a:pt x="320" y="5220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8"/>
                </a:lnTo>
                <a:lnTo>
                  <a:pt x="14493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172053" y="2919549"/>
            <a:ext cx="52476" cy="70473"/>
          </a:xfrm>
          <a:custGeom>
            <a:avLst/>
            <a:gdLst/>
            <a:ahLst/>
            <a:cxnLst/>
            <a:rect l="l" t="t" r="r" b="b"/>
            <a:pathLst>
              <a:path w="52476" h="70473">
                <a:moveTo>
                  <a:pt x="21908" y="69775"/>
                </a:moveTo>
                <a:lnTo>
                  <a:pt x="24602" y="70473"/>
                </a:lnTo>
                <a:lnTo>
                  <a:pt x="27877" y="70473"/>
                </a:lnTo>
                <a:lnTo>
                  <a:pt x="30877" y="68795"/>
                </a:lnTo>
                <a:lnTo>
                  <a:pt x="30877" y="7913"/>
                </a:lnTo>
                <a:lnTo>
                  <a:pt x="50623" y="7913"/>
                </a:lnTo>
                <a:lnTo>
                  <a:pt x="52185" y="6706"/>
                </a:lnTo>
                <a:lnTo>
                  <a:pt x="52476" y="4003"/>
                </a:lnTo>
                <a:lnTo>
                  <a:pt x="52440" y="2707"/>
                </a:lnTo>
                <a:lnTo>
                  <a:pt x="50623" y="0"/>
                </a:lnTo>
                <a:lnTo>
                  <a:pt x="1245" y="50"/>
                </a:lnTo>
                <a:lnTo>
                  <a:pt x="0" y="2707"/>
                </a:lnTo>
                <a:lnTo>
                  <a:pt x="0" y="5295"/>
                </a:lnTo>
                <a:lnTo>
                  <a:pt x="1791" y="7913"/>
                </a:lnTo>
                <a:lnTo>
                  <a:pt x="21541" y="7913"/>
                </a:lnTo>
                <a:lnTo>
                  <a:pt x="21541" y="68795"/>
                </a:lnTo>
                <a:lnTo>
                  <a:pt x="21908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234106" y="2937125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1" y="9359"/>
                </a:moveTo>
                <a:lnTo>
                  <a:pt x="19925" y="8470"/>
                </a:lnTo>
                <a:lnTo>
                  <a:pt x="22948" y="8671"/>
                </a:lnTo>
                <a:lnTo>
                  <a:pt x="25703" y="9460"/>
                </a:lnTo>
                <a:lnTo>
                  <a:pt x="28446" y="8190"/>
                </a:lnTo>
                <a:lnTo>
                  <a:pt x="28511" y="3657"/>
                </a:lnTo>
                <a:lnTo>
                  <a:pt x="26149" y="673"/>
                </a:lnTo>
                <a:lnTo>
                  <a:pt x="23025" y="86"/>
                </a:lnTo>
                <a:lnTo>
                  <a:pt x="20382" y="0"/>
                </a:lnTo>
                <a:lnTo>
                  <a:pt x="17287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8" y="9550"/>
                </a:lnTo>
                <a:lnTo>
                  <a:pt x="8088" y="2156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67"/>
                </a:lnTo>
                <a:lnTo>
                  <a:pt x="316" y="52207"/>
                </a:lnTo>
                <a:lnTo>
                  <a:pt x="2857" y="52919"/>
                </a:lnTo>
                <a:lnTo>
                  <a:pt x="6097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7" y="15468"/>
                </a:lnTo>
                <a:lnTo>
                  <a:pt x="14479" y="11631"/>
                </a:lnTo>
                <a:lnTo>
                  <a:pt x="17311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269526" y="2937121"/>
            <a:ext cx="40106" cy="53657"/>
          </a:xfrm>
          <a:custGeom>
            <a:avLst/>
            <a:gdLst/>
            <a:ahLst/>
            <a:cxnLst/>
            <a:rect l="l" t="t" r="r" b="b"/>
            <a:pathLst>
              <a:path w="40106" h="53657">
                <a:moveTo>
                  <a:pt x="9169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74"/>
                </a:lnTo>
                <a:lnTo>
                  <a:pt x="18961" y="29235"/>
                </a:lnTo>
                <a:lnTo>
                  <a:pt x="23547" y="29033"/>
                </a:lnTo>
                <a:lnTo>
                  <a:pt x="31203" y="29033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35"/>
                </a:lnTo>
                <a:lnTo>
                  <a:pt x="25260" y="51763"/>
                </a:lnTo>
                <a:lnTo>
                  <a:pt x="27889" y="50493"/>
                </a:lnTo>
                <a:lnTo>
                  <a:pt x="32398" y="46443"/>
                </a:lnTo>
                <a:lnTo>
                  <a:pt x="32398" y="51332"/>
                </a:lnTo>
                <a:lnTo>
                  <a:pt x="34555" y="52909"/>
                </a:lnTo>
                <a:lnTo>
                  <a:pt x="37223" y="52958"/>
                </a:lnTo>
                <a:lnTo>
                  <a:pt x="40106" y="51332"/>
                </a:lnTo>
                <a:lnTo>
                  <a:pt x="40106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5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13" y="2919"/>
                </a:lnTo>
                <a:lnTo>
                  <a:pt x="3506" y="5205"/>
                </a:lnTo>
                <a:lnTo>
                  <a:pt x="2386" y="7937"/>
                </a:lnTo>
                <a:lnTo>
                  <a:pt x="269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7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2"/>
                </a:lnTo>
                <a:lnTo>
                  <a:pt x="9169" y="38353"/>
                </a:lnTo>
                <a:close/>
              </a:path>
              <a:path w="40106" h="53657">
                <a:moveTo>
                  <a:pt x="13196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37" y="46673"/>
                </a:lnTo>
                <a:lnTo>
                  <a:pt x="15443" y="46673"/>
                </a:lnTo>
                <a:lnTo>
                  <a:pt x="13196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326182" y="2937121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21"/>
                </a:lnTo>
                <a:lnTo>
                  <a:pt x="41756" y="15036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68"/>
                </a:lnTo>
                <a:lnTo>
                  <a:pt x="30567" y="557"/>
                </a:lnTo>
                <a:lnTo>
                  <a:pt x="27835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56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67"/>
                </a:lnTo>
                <a:lnTo>
                  <a:pt x="191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04" y="14069"/>
                </a:lnTo>
                <a:lnTo>
                  <a:pt x="13752" y="11746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1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380697" y="2937121"/>
            <a:ext cx="34556" cy="53657"/>
          </a:xfrm>
          <a:custGeom>
            <a:avLst/>
            <a:gdLst/>
            <a:ahLst/>
            <a:cxnLst/>
            <a:rect l="l" t="t" r="r" b="b"/>
            <a:pathLst>
              <a:path w="34556" h="53657">
                <a:moveTo>
                  <a:pt x="21589" y="115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93"/>
                </a:lnTo>
                <a:lnTo>
                  <a:pt x="5637" y="4370"/>
                </a:lnTo>
                <a:lnTo>
                  <a:pt x="3049" y="7225"/>
                </a:lnTo>
                <a:lnTo>
                  <a:pt x="1563" y="10731"/>
                </a:lnTo>
                <a:lnTo>
                  <a:pt x="1195" y="14479"/>
                </a:lnTo>
                <a:lnTo>
                  <a:pt x="1537" y="18517"/>
                </a:lnTo>
                <a:lnTo>
                  <a:pt x="2959" y="21629"/>
                </a:lnTo>
                <a:lnTo>
                  <a:pt x="6196" y="25210"/>
                </a:lnTo>
                <a:lnTo>
                  <a:pt x="8978" y="26935"/>
                </a:lnTo>
                <a:lnTo>
                  <a:pt x="11937" y="28411"/>
                </a:lnTo>
                <a:lnTo>
                  <a:pt x="15012" y="29641"/>
                </a:lnTo>
                <a:lnTo>
                  <a:pt x="17957" y="30797"/>
                </a:lnTo>
                <a:lnTo>
                  <a:pt x="20700" y="31990"/>
                </a:lnTo>
                <a:lnTo>
                  <a:pt x="23950" y="34276"/>
                </a:lnTo>
                <a:lnTo>
                  <a:pt x="25718" y="37313"/>
                </a:lnTo>
                <a:lnTo>
                  <a:pt x="25477" y="41187"/>
                </a:lnTo>
                <a:lnTo>
                  <a:pt x="22900" y="44578"/>
                </a:lnTo>
                <a:lnTo>
                  <a:pt x="19700" y="46012"/>
                </a:lnTo>
                <a:lnTo>
                  <a:pt x="17092" y="46493"/>
                </a:lnTo>
                <a:lnTo>
                  <a:pt x="13539" y="46493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37"/>
                </a:lnTo>
                <a:lnTo>
                  <a:pt x="0" y="45529"/>
                </a:lnTo>
                <a:lnTo>
                  <a:pt x="443" y="48830"/>
                </a:lnTo>
                <a:lnTo>
                  <a:pt x="3035" y="50925"/>
                </a:lnTo>
                <a:lnTo>
                  <a:pt x="6210" y="52221"/>
                </a:lnTo>
                <a:lnTo>
                  <a:pt x="8863" y="52984"/>
                </a:lnTo>
                <a:lnTo>
                  <a:pt x="12014" y="53531"/>
                </a:lnTo>
                <a:lnTo>
                  <a:pt x="18223" y="53657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56" y="46608"/>
                </a:lnTo>
                <a:lnTo>
                  <a:pt x="34099" y="42696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43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2" y="22604"/>
                </a:lnTo>
                <a:lnTo>
                  <a:pt x="16142" y="21449"/>
                </a:lnTo>
                <a:lnTo>
                  <a:pt x="12510" y="19353"/>
                </a:lnTo>
                <a:lnTo>
                  <a:pt x="10123" y="16584"/>
                </a:lnTo>
                <a:lnTo>
                  <a:pt x="9767" y="13996"/>
                </a:lnTo>
                <a:lnTo>
                  <a:pt x="10339" y="11174"/>
                </a:lnTo>
                <a:lnTo>
                  <a:pt x="1275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70"/>
                </a:lnTo>
                <a:lnTo>
                  <a:pt x="29246" y="10097"/>
                </a:lnTo>
                <a:lnTo>
                  <a:pt x="32044" y="8304"/>
                </a:lnTo>
                <a:lnTo>
                  <a:pt x="31979" y="5688"/>
                </a:lnTo>
                <a:lnTo>
                  <a:pt x="30402" y="2908"/>
                </a:lnTo>
                <a:lnTo>
                  <a:pt x="27472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422119" y="2913792"/>
            <a:ext cx="33044" cy="76252"/>
          </a:xfrm>
          <a:custGeom>
            <a:avLst/>
            <a:gdLst/>
            <a:ahLst/>
            <a:cxnLst/>
            <a:rect l="l" t="t" r="r" b="b"/>
            <a:pathLst>
              <a:path w="33044" h="76252">
                <a:moveTo>
                  <a:pt x="8953" y="12993"/>
                </a:moveTo>
                <a:lnTo>
                  <a:pt x="8636" y="15913"/>
                </a:lnTo>
                <a:lnTo>
                  <a:pt x="8636" y="24358"/>
                </a:lnTo>
                <a:lnTo>
                  <a:pt x="1738" y="24358"/>
                </a:lnTo>
                <a:lnTo>
                  <a:pt x="290" y="25514"/>
                </a:lnTo>
                <a:lnTo>
                  <a:pt x="0" y="28106"/>
                </a:lnTo>
                <a:lnTo>
                  <a:pt x="1738" y="31803"/>
                </a:lnTo>
                <a:lnTo>
                  <a:pt x="8636" y="31803"/>
                </a:lnTo>
                <a:lnTo>
                  <a:pt x="8636" y="74599"/>
                </a:lnTo>
                <a:lnTo>
                  <a:pt x="8992" y="75539"/>
                </a:lnTo>
                <a:lnTo>
                  <a:pt x="11544" y="76252"/>
                </a:lnTo>
                <a:lnTo>
                  <a:pt x="14720" y="76252"/>
                </a:lnTo>
                <a:lnTo>
                  <a:pt x="17640" y="74599"/>
                </a:lnTo>
                <a:lnTo>
                  <a:pt x="17640" y="31803"/>
                </a:lnTo>
                <a:lnTo>
                  <a:pt x="28550" y="31803"/>
                </a:lnTo>
                <a:lnTo>
                  <a:pt x="30163" y="30341"/>
                </a:lnTo>
                <a:lnTo>
                  <a:pt x="30340" y="27421"/>
                </a:lnTo>
                <a:lnTo>
                  <a:pt x="28550" y="24358"/>
                </a:lnTo>
                <a:lnTo>
                  <a:pt x="17640" y="24358"/>
                </a:lnTo>
                <a:lnTo>
                  <a:pt x="17754" y="15163"/>
                </a:lnTo>
                <a:lnTo>
                  <a:pt x="18262" y="12230"/>
                </a:lnTo>
                <a:lnTo>
                  <a:pt x="20599" y="8521"/>
                </a:lnTo>
                <a:lnTo>
                  <a:pt x="23623" y="7430"/>
                </a:lnTo>
                <a:lnTo>
                  <a:pt x="26798" y="7520"/>
                </a:lnTo>
                <a:lnTo>
                  <a:pt x="30008" y="8421"/>
                </a:lnTo>
                <a:lnTo>
                  <a:pt x="32691" y="8356"/>
                </a:lnTo>
                <a:lnTo>
                  <a:pt x="33044" y="5692"/>
                </a:lnTo>
                <a:lnTo>
                  <a:pt x="32967" y="3924"/>
                </a:lnTo>
                <a:lnTo>
                  <a:pt x="30822" y="1120"/>
                </a:lnTo>
                <a:lnTo>
                  <a:pt x="28054" y="342"/>
                </a:lnTo>
                <a:lnTo>
                  <a:pt x="24357" y="0"/>
                </a:lnTo>
                <a:lnTo>
                  <a:pt x="21678" y="0"/>
                </a:lnTo>
                <a:lnTo>
                  <a:pt x="19367" y="368"/>
                </a:lnTo>
                <a:lnTo>
                  <a:pt x="15419" y="1844"/>
                </a:lnTo>
                <a:lnTo>
                  <a:pt x="12484" y="4547"/>
                </a:lnTo>
                <a:lnTo>
                  <a:pt x="10209" y="8103"/>
                </a:lnTo>
                <a:lnTo>
                  <a:pt x="8953" y="12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459292" y="293712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70" y="23915"/>
                </a:moveTo>
                <a:lnTo>
                  <a:pt x="9575" y="21347"/>
                </a:lnTo>
                <a:lnTo>
                  <a:pt x="10173" y="18986"/>
                </a:lnTo>
                <a:lnTo>
                  <a:pt x="11696" y="14604"/>
                </a:lnTo>
                <a:lnTo>
                  <a:pt x="14173" y="11174"/>
                </a:lnTo>
                <a:lnTo>
                  <a:pt x="17679" y="8902"/>
                </a:lnTo>
                <a:lnTo>
                  <a:pt x="21880" y="7491"/>
                </a:lnTo>
                <a:lnTo>
                  <a:pt x="27431" y="7491"/>
                </a:lnTo>
                <a:lnTo>
                  <a:pt x="31774" y="9043"/>
                </a:lnTo>
                <a:lnTo>
                  <a:pt x="35245" y="11469"/>
                </a:lnTo>
                <a:lnTo>
                  <a:pt x="37501" y="15011"/>
                </a:lnTo>
                <a:lnTo>
                  <a:pt x="38812" y="19418"/>
                </a:lnTo>
                <a:lnTo>
                  <a:pt x="39546" y="24270"/>
                </a:lnTo>
                <a:lnTo>
                  <a:pt x="39546" y="29743"/>
                </a:lnTo>
                <a:lnTo>
                  <a:pt x="39254" y="32320"/>
                </a:lnTo>
                <a:lnTo>
                  <a:pt x="38671" y="34670"/>
                </a:lnTo>
                <a:lnTo>
                  <a:pt x="37882" y="50266"/>
                </a:lnTo>
                <a:lnTo>
                  <a:pt x="40486" y="48373"/>
                </a:lnTo>
                <a:lnTo>
                  <a:pt x="44640" y="43534"/>
                </a:lnTo>
                <a:lnTo>
                  <a:pt x="46202" y="40651"/>
                </a:lnTo>
                <a:lnTo>
                  <a:pt x="47257" y="37299"/>
                </a:lnTo>
                <a:lnTo>
                  <a:pt x="4829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23" y="18554"/>
                </a:lnTo>
                <a:lnTo>
                  <a:pt x="47332" y="15303"/>
                </a:lnTo>
                <a:lnTo>
                  <a:pt x="46343" y="12038"/>
                </a:lnTo>
                <a:lnTo>
                  <a:pt x="44846" y="9269"/>
                </a:lnTo>
                <a:lnTo>
                  <a:pt x="42862" y="6998"/>
                </a:lnTo>
                <a:lnTo>
                  <a:pt x="38379" y="2984"/>
                </a:lnTo>
                <a:lnTo>
                  <a:pt x="35396" y="1777"/>
                </a:lnTo>
                <a:lnTo>
                  <a:pt x="32411" y="598"/>
                </a:lnTo>
                <a:lnTo>
                  <a:pt x="28919" y="0"/>
                </a:lnTo>
                <a:lnTo>
                  <a:pt x="20740" y="0"/>
                </a:lnTo>
                <a:lnTo>
                  <a:pt x="17108" y="673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31"/>
                </a:lnTo>
                <a:lnTo>
                  <a:pt x="4126" y="10072"/>
                </a:lnTo>
                <a:lnTo>
                  <a:pt x="2566" y="12952"/>
                </a:lnTo>
                <a:lnTo>
                  <a:pt x="1537" y="16308"/>
                </a:lnTo>
                <a:lnTo>
                  <a:pt x="507" y="19659"/>
                </a:lnTo>
                <a:lnTo>
                  <a:pt x="0" y="23317"/>
                </a:lnTo>
                <a:lnTo>
                  <a:pt x="0" y="31405"/>
                </a:lnTo>
                <a:lnTo>
                  <a:pt x="482" y="35114"/>
                </a:lnTo>
                <a:lnTo>
                  <a:pt x="1461" y="38353"/>
                </a:lnTo>
                <a:lnTo>
                  <a:pt x="2437" y="41619"/>
                </a:lnTo>
                <a:lnTo>
                  <a:pt x="3924" y="44387"/>
                </a:lnTo>
                <a:lnTo>
                  <a:pt x="5904" y="46673"/>
                </a:lnTo>
                <a:lnTo>
                  <a:pt x="10389" y="50672"/>
                </a:lnTo>
                <a:lnTo>
                  <a:pt x="10008" y="34239"/>
                </a:lnTo>
                <a:lnTo>
                  <a:pt x="9270" y="29361"/>
                </a:lnTo>
                <a:lnTo>
                  <a:pt x="9270" y="23915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092" y="44578"/>
                </a:lnTo>
                <a:lnTo>
                  <a:pt x="13625" y="42152"/>
                </a:lnTo>
                <a:lnTo>
                  <a:pt x="11329" y="38646"/>
                </a:lnTo>
                <a:lnTo>
                  <a:pt x="10008" y="34239"/>
                </a:lnTo>
                <a:lnTo>
                  <a:pt x="10389" y="50672"/>
                </a:lnTo>
                <a:lnTo>
                  <a:pt x="13374" y="51879"/>
                </a:lnTo>
                <a:lnTo>
                  <a:pt x="16358" y="53074"/>
                </a:lnTo>
                <a:lnTo>
                  <a:pt x="19851" y="53657"/>
                </a:lnTo>
                <a:lnTo>
                  <a:pt x="27990" y="53657"/>
                </a:lnTo>
                <a:lnTo>
                  <a:pt x="31611" y="52984"/>
                </a:lnTo>
                <a:lnTo>
                  <a:pt x="34747" y="51624"/>
                </a:lnTo>
                <a:lnTo>
                  <a:pt x="37882" y="50266"/>
                </a:lnTo>
                <a:lnTo>
                  <a:pt x="38671" y="34670"/>
                </a:lnTo>
                <a:lnTo>
                  <a:pt x="37174" y="39052"/>
                </a:lnTo>
                <a:lnTo>
                  <a:pt x="34697" y="42454"/>
                </a:lnTo>
                <a:lnTo>
                  <a:pt x="31165" y="44705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521752" y="2937125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59"/>
                </a:moveTo>
                <a:lnTo>
                  <a:pt x="19941" y="8470"/>
                </a:lnTo>
                <a:lnTo>
                  <a:pt x="22961" y="8671"/>
                </a:lnTo>
                <a:lnTo>
                  <a:pt x="25718" y="9460"/>
                </a:lnTo>
                <a:lnTo>
                  <a:pt x="28461" y="819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86"/>
                </a:lnTo>
                <a:lnTo>
                  <a:pt x="20383" y="0"/>
                </a:lnTo>
                <a:lnTo>
                  <a:pt x="17287" y="673"/>
                </a:lnTo>
                <a:lnTo>
                  <a:pt x="14149" y="2576"/>
                </a:lnTo>
                <a:lnTo>
                  <a:pt x="10681" y="5993"/>
                </a:lnTo>
                <a:lnTo>
                  <a:pt x="8089" y="9550"/>
                </a:lnTo>
                <a:lnTo>
                  <a:pt x="8089" y="2156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72" y="52919"/>
                </a:lnTo>
                <a:lnTo>
                  <a:pt x="6098" y="52919"/>
                </a:lnTo>
                <a:lnTo>
                  <a:pt x="8968" y="51267"/>
                </a:lnTo>
                <a:lnTo>
                  <a:pt x="8968" y="19137"/>
                </a:lnTo>
                <a:lnTo>
                  <a:pt x="11380" y="15468"/>
                </a:lnTo>
                <a:lnTo>
                  <a:pt x="14490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560492" y="2937121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07"/>
                </a:moveTo>
                <a:lnTo>
                  <a:pt x="66348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2" y="15036"/>
                </a:lnTo>
                <a:lnTo>
                  <a:pt x="71046" y="10083"/>
                </a:lnTo>
                <a:lnTo>
                  <a:pt x="68770" y="6069"/>
                </a:lnTo>
                <a:lnTo>
                  <a:pt x="65736" y="2768"/>
                </a:lnTo>
                <a:lnTo>
                  <a:pt x="61455" y="557"/>
                </a:lnTo>
                <a:lnTo>
                  <a:pt x="58817" y="0"/>
                </a:lnTo>
                <a:lnTo>
                  <a:pt x="55678" y="0"/>
                </a:lnTo>
                <a:lnTo>
                  <a:pt x="53074" y="176"/>
                </a:lnTo>
                <a:lnTo>
                  <a:pt x="50507" y="849"/>
                </a:lnTo>
                <a:lnTo>
                  <a:pt x="47844" y="2170"/>
                </a:lnTo>
                <a:lnTo>
                  <a:pt x="45060" y="3924"/>
                </a:lnTo>
                <a:lnTo>
                  <a:pt x="42141" y="6386"/>
                </a:lnTo>
                <a:lnTo>
                  <a:pt x="38966" y="9662"/>
                </a:lnTo>
                <a:lnTo>
                  <a:pt x="36791" y="5727"/>
                </a:lnTo>
                <a:lnTo>
                  <a:pt x="33642" y="2692"/>
                </a:lnTo>
                <a:lnTo>
                  <a:pt x="30989" y="1181"/>
                </a:lnTo>
                <a:lnTo>
                  <a:pt x="27777" y="227"/>
                </a:lnTo>
                <a:lnTo>
                  <a:pt x="23929" y="0"/>
                </a:lnTo>
                <a:lnTo>
                  <a:pt x="21286" y="0"/>
                </a:lnTo>
                <a:lnTo>
                  <a:pt x="18684" y="723"/>
                </a:lnTo>
                <a:lnTo>
                  <a:pt x="16092" y="2145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56"/>
                </a:lnTo>
                <a:lnTo>
                  <a:pt x="5525" y="773"/>
                </a:lnTo>
                <a:lnTo>
                  <a:pt x="2581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43"/>
                </a:lnTo>
                <a:lnTo>
                  <a:pt x="11419" y="14069"/>
                </a:lnTo>
                <a:lnTo>
                  <a:pt x="15800" y="10144"/>
                </a:lnTo>
                <a:lnTo>
                  <a:pt x="19965" y="7758"/>
                </a:lnTo>
                <a:lnTo>
                  <a:pt x="23699" y="7758"/>
                </a:lnTo>
                <a:lnTo>
                  <a:pt x="26356" y="8722"/>
                </a:lnTo>
                <a:lnTo>
                  <a:pt x="29350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37" y="21588"/>
                </a:lnTo>
                <a:lnTo>
                  <a:pt x="31737" y="51267"/>
                </a:lnTo>
                <a:lnTo>
                  <a:pt x="32058" y="52207"/>
                </a:lnTo>
                <a:lnTo>
                  <a:pt x="34646" y="52919"/>
                </a:lnTo>
                <a:lnTo>
                  <a:pt x="37786" y="52919"/>
                </a:lnTo>
                <a:lnTo>
                  <a:pt x="40690" y="51267"/>
                </a:lnTo>
                <a:lnTo>
                  <a:pt x="40690" y="17143"/>
                </a:lnTo>
                <a:lnTo>
                  <a:pt x="43192" y="14069"/>
                </a:lnTo>
                <a:lnTo>
                  <a:pt x="47562" y="10144"/>
                </a:lnTo>
                <a:lnTo>
                  <a:pt x="51718" y="7758"/>
                </a:lnTo>
                <a:lnTo>
                  <a:pt x="55436" y="7758"/>
                </a:lnTo>
                <a:lnTo>
                  <a:pt x="58119" y="8722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8" y="17650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646777" y="2937121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65" y="0"/>
                </a:lnTo>
                <a:lnTo>
                  <a:pt x="27302" y="6998"/>
                </a:lnTo>
                <a:lnTo>
                  <a:pt x="30581" y="8333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7"/>
                </a:lnTo>
                <a:lnTo>
                  <a:pt x="35913" y="22086"/>
                </a:lnTo>
                <a:lnTo>
                  <a:pt x="9269" y="22086"/>
                </a:lnTo>
                <a:lnTo>
                  <a:pt x="9701" y="18176"/>
                </a:lnTo>
                <a:lnTo>
                  <a:pt x="10933" y="14530"/>
                </a:lnTo>
                <a:lnTo>
                  <a:pt x="13726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85"/>
                </a:lnTo>
                <a:lnTo>
                  <a:pt x="2613" y="42011"/>
                </a:lnTo>
                <a:lnTo>
                  <a:pt x="4175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3"/>
                </a:lnTo>
                <a:lnTo>
                  <a:pt x="16877" y="53099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7"/>
                </a:lnTo>
                <a:lnTo>
                  <a:pt x="36344" y="51983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0"/>
                </a:lnTo>
                <a:lnTo>
                  <a:pt x="39458" y="43271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191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96" y="43117"/>
                </a:lnTo>
                <a:lnTo>
                  <a:pt x="11545" y="40006"/>
                </a:lnTo>
                <a:lnTo>
                  <a:pt x="10093" y="35981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52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10933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6" y="7419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705903" y="2937125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70"/>
                </a:lnTo>
                <a:lnTo>
                  <a:pt x="22960" y="8671"/>
                </a:lnTo>
                <a:lnTo>
                  <a:pt x="25718" y="9460"/>
                </a:lnTo>
                <a:lnTo>
                  <a:pt x="28461" y="819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6"/>
                </a:lnTo>
                <a:lnTo>
                  <a:pt x="10680" y="5993"/>
                </a:lnTo>
                <a:lnTo>
                  <a:pt x="8089" y="9550"/>
                </a:lnTo>
                <a:lnTo>
                  <a:pt x="8089" y="2156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20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8"/>
                </a:lnTo>
                <a:lnTo>
                  <a:pt x="14490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740729" y="2937121"/>
            <a:ext cx="34571" cy="53657"/>
          </a:xfrm>
          <a:custGeom>
            <a:avLst/>
            <a:gdLst/>
            <a:ahLst/>
            <a:cxnLst/>
            <a:rect l="l" t="t" r="r" b="b"/>
            <a:pathLst>
              <a:path w="34571" h="53657">
                <a:moveTo>
                  <a:pt x="21603" y="115"/>
                </a:moveTo>
                <a:lnTo>
                  <a:pt x="16042" y="0"/>
                </a:lnTo>
                <a:lnTo>
                  <a:pt x="13439" y="392"/>
                </a:lnTo>
                <a:lnTo>
                  <a:pt x="8992" y="1993"/>
                </a:lnTo>
                <a:lnTo>
                  <a:pt x="5652" y="4370"/>
                </a:lnTo>
                <a:lnTo>
                  <a:pt x="3060" y="7225"/>
                </a:lnTo>
                <a:lnTo>
                  <a:pt x="1577" y="10731"/>
                </a:lnTo>
                <a:lnTo>
                  <a:pt x="1206" y="14479"/>
                </a:lnTo>
                <a:lnTo>
                  <a:pt x="1551" y="18517"/>
                </a:lnTo>
                <a:lnTo>
                  <a:pt x="2960" y="21629"/>
                </a:lnTo>
                <a:lnTo>
                  <a:pt x="6210" y="25210"/>
                </a:lnTo>
                <a:lnTo>
                  <a:pt x="8992" y="26935"/>
                </a:lnTo>
                <a:lnTo>
                  <a:pt x="11951" y="28411"/>
                </a:lnTo>
                <a:lnTo>
                  <a:pt x="15026" y="29641"/>
                </a:lnTo>
                <a:lnTo>
                  <a:pt x="17971" y="30797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2" y="37313"/>
                </a:lnTo>
                <a:lnTo>
                  <a:pt x="25492" y="41187"/>
                </a:lnTo>
                <a:lnTo>
                  <a:pt x="22910" y="44578"/>
                </a:lnTo>
                <a:lnTo>
                  <a:pt x="19710" y="46012"/>
                </a:lnTo>
                <a:lnTo>
                  <a:pt x="17108" y="46493"/>
                </a:lnTo>
                <a:lnTo>
                  <a:pt x="13550" y="46493"/>
                </a:lnTo>
                <a:lnTo>
                  <a:pt x="10213" y="45759"/>
                </a:lnTo>
                <a:lnTo>
                  <a:pt x="6174" y="44157"/>
                </a:lnTo>
                <a:lnTo>
                  <a:pt x="3290" y="42558"/>
                </a:lnTo>
                <a:lnTo>
                  <a:pt x="281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5" y="52221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7"/>
                </a:lnTo>
                <a:lnTo>
                  <a:pt x="20815" y="53315"/>
                </a:lnTo>
                <a:lnTo>
                  <a:pt x="25528" y="51944"/>
                </a:lnTo>
                <a:lnTo>
                  <a:pt x="29260" y="49593"/>
                </a:lnTo>
                <a:lnTo>
                  <a:pt x="32260" y="46608"/>
                </a:lnTo>
                <a:lnTo>
                  <a:pt x="34114" y="42696"/>
                </a:lnTo>
                <a:lnTo>
                  <a:pt x="34571" y="37986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35" y="26633"/>
                </a:lnTo>
                <a:lnTo>
                  <a:pt x="25236" y="25120"/>
                </a:lnTo>
                <a:lnTo>
                  <a:pt x="22176" y="23825"/>
                </a:lnTo>
                <a:lnTo>
                  <a:pt x="19127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4" y="16584"/>
                </a:lnTo>
                <a:lnTo>
                  <a:pt x="9767" y="13996"/>
                </a:lnTo>
                <a:lnTo>
                  <a:pt x="10340" y="11174"/>
                </a:lnTo>
                <a:lnTo>
                  <a:pt x="12766" y="8294"/>
                </a:lnTo>
                <a:lnTo>
                  <a:pt x="16042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5" y="8370"/>
                </a:lnTo>
                <a:lnTo>
                  <a:pt x="29260" y="10097"/>
                </a:lnTo>
                <a:lnTo>
                  <a:pt x="32044" y="8304"/>
                </a:lnTo>
                <a:lnTo>
                  <a:pt x="31993" y="5688"/>
                </a:lnTo>
                <a:lnTo>
                  <a:pt x="30416" y="2908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709113" y="3071051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9" y="23472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72"/>
                </a:lnTo>
                <a:lnTo>
                  <a:pt x="26165" y="20779"/>
                </a:lnTo>
                <a:lnTo>
                  <a:pt x="27508" y="17528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6"/>
                </a:lnTo>
                <a:lnTo>
                  <a:pt x="17528" y="0"/>
                </a:lnTo>
                <a:lnTo>
                  <a:pt x="9972" y="0"/>
                </a:lnTo>
                <a:lnTo>
                  <a:pt x="6732" y="1336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863658" y="3053210"/>
            <a:ext cx="50572" cy="70850"/>
          </a:xfrm>
          <a:custGeom>
            <a:avLst/>
            <a:gdLst/>
            <a:ahLst/>
            <a:cxnLst/>
            <a:rect l="l" t="t" r="r" b="b"/>
            <a:pathLst>
              <a:path w="50572" h="70850">
                <a:moveTo>
                  <a:pt x="44258" y="35"/>
                </a:moveTo>
                <a:lnTo>
                  <a:pt x="41299" y="1727"/>
                </a:lnTo>
                <a:lnTo>
                  <a:pt x="41299" y="29829"/>
                </a:lnTo>
                <a:lnTo>
                  <a:pt x="9334" y="29829"/>
                </a:lnTo>
                <a:lnTo>
                  <a:pt x="9334" y="1727"/>
                </a:lnTo>
                <a:lnTo>
                  <a:pt x="8977" y="748"/>
                </a:lnTo>
                <a:lnTo>
                  <a:pt x="6324" y="35"/>
                </a:lnTo>
                <a:lnTo>
                  <a:pt x="3059" y="35"/>
                </a:lnTo>
                <a:lnTo>
                  <a:pt x="0" y="1727"/>
                </a:lnTo>
                <a:lnTo>
                  <a:pt x="0" y="69112"/>
                </a:lnTo>
                <a:lnTo>
                  <a:pt x="356" y="70091"/>
                </a:lnTo>
                <a:lnTo>
                  <a:pt x="3059" y="70815"/>
                </a:lnTo>
                <a:lnTo>
                  <a:pt x="6324" y="70815"/>
                </a:lnTo>
                <a:lnTo>
                  <a:pt x="9334" y="69112"/>
                </a:lnTo>
                <a:lnTo>
                  <a:pt x="9334" y="37973"/>
                </a:lnTo>
                <a:lnTo>
                  <a:pt x="41299" y="37973"/>
                </a:lnTo>
                <a:lnTo>
                  <a:pt x="41299" y="69112"/>
                </a:lnTo>
                <a:lnTo>
                  <a:pt x="42266" y="70393"/>
                </a:lnTo>
                <a:lnTo>
                  <a:pt x="45021" y="70850"/>
                </a:lnTo>
                <a:lnTo>
                  <a:pt x="47562" y="70815"/>
                </a:lnTo>
                <a:lnTo>
                  <a:pt x="50572" y="69112"/>
                </a:lnTo>
                <a:lnTo>
                  <a:pt x="50572" y="1727"/>
                </a:lnTo>
                <a:lnTo>
                  <a:pt x="49593" y="457"/>
                </a:lnTo>
                <a:lnTo>
                  <a:pt x="46824" y="0"/>
                </a:lnTo>
                <a:lnTo>
                  <a:pt x="44258" y="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926187" y="3053203"/>
            <a:ext cx="58888" cy="70815"/>
          </a:xfrm>
          <a:custGeom>
            <a:avLst/>
            <a:gdLst/>
            <a:ahLst/>
            <a:cxnLst/>
            <a:rect l="l" t="t" r="r" b="b"/>
            <a:pathLst>
              <a:path w="58888" h="70815">
                <a:moveTo>
                  <a:pt x="316" y="3632"/>
                </a:moveTo>
                <a:lnTo>
                  <a:pt x="23280" y="68846"/>
                </a:lnTo>
                <a:lnTo>
                  <a:pt x="24357" y="70243"/>
                </a:lnTo>
                <a:lnTo>
                  <a:pt x="26988" y="70815"/>
                </a:lnTo>
                <a:lnTo>
                  <a:pt x="33018" y="70726"/>
                </a:lnTo>
                <a:lnTo>
                  <a:pt x="35700" y="68907"/>
                </a:lnTo>
                <a:lnTo>
                  <a:pt x="58596" y="3683"/>
                </a:lnTo>
                <a:lnTo>
                  <a:pt x="58888" y="2894"/>
                </a:lnTo>
                <a:lnTo>
                  <a:pt x="57517" y="125"/>
                </a:lnTo>
                <a:lnTo>
                  <a:pt x="52246" y="76"/>
                </a:lnTo>
                <a:lnTo>
                  <a:pt x="49593" y="1954"/>
                </a:lnTo>
                <a:lnTo>
                  <a:pt x="30008" y="60933"/>
                </a:lnTo>
                <a:lnTo>
                  <a:pt x="9817" y="1840"/>
                </a:lnTo>
                <a:lnTo>
                  <a:pt x="8622" y="378"/>
                </a:lnTo>
                <a:lnTo>
                  <a:pt x="5842" y="0"/>
                </a:lnTo>
                <a:lnTo>
                  <a:pt x="2627" y="25"/>
                </a:lnTo>
                <a:lnTo>
                  <a:pt x="0" y="849"/>
                </a:lnTo>
                <a:lnTo>
                  <a:pt x="316" y="36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016925" y="3052494"/>
            <a:ext cx="43192" cy="72273"/>
          </a:xfrm>
          <a:custGeom>
            <a:avLst/>
            <a:gdLst/>
            <a:ahLst/>
            <a:cxnLst/>
            <a:rect l="l" t="t" r="r" b="b"/>
            <a:pathLst>
              <a:path w="43192" h="72273">
                <a:moveTo>
                  <a:pt x="11239" y="17524"/>
                </a:moveTo>
                <a:lnTo>
                  <a:pt x="11469" y="14921"/>
                </a:lnTo>
                <a:lnTo>
                  <a:pt x="13121" y="11504"/>
                </a:lnTo>
                <a:lnTo>
                  <a:pt x="16192" y="9067"/>
                </a:lnTo>
                <a:lnTo>
                  <a:pt x="19090" y="8013"/>
                </a:lnTo>
                <a:lnTo>
                  <a:pt x="22748" y="7757"/>
                </a:lnTo>
                <a:lnTo>
                  <a:pt x="26733" y="8013"/>
                </a:lnTo>
                <a:lnTo>
                  <a:pt x="30088" y="9067"/>
                </a:lnTo>
                <a:lnTo>
                  <a:pt x="32781" y="10284"/>
                </a:lnTo>
                <a:lnTo>
                  <a:pt x="35891" y="12001"/>
                </a:lnTo>
                <a:lnTo>
                  <a:pt x="38801" y="12103"/>
                </a:lnTo>
                <a:lnTo>
                  <a:pt x="39232" y="9395"/>
                </a:lnTo>
                <a:lnTo>
                  <a:pt x="39142" y="6616"/>
                </a:lnTo>
                <a:lnTo>
                  <a:pt x="37720" y="4024"/>
                </a:lnTo>
                <a:lnTo>
                  <a:pt x="34837" y="2451"/>
                </a:lnTo>
                <a:lnTo>
                  <a:pt x="32209" y="1497"/>
                </a:lnTo>
                <a:lnTo>
                  <a:pt x="29339" y="673"/>
                </a:lnTo>
                <a:lnTo>
                  <a:pt x="26189" y="139"/>
                </a:lnTo>
                <a:lnTo>
                  <a:pt x="23065" y="0"/>
                </a:lnTo>
                <a:lnTo>
                  <a:pt x="20030" y="0"/>
                </a:lnTo>
                <a:lnTo>
                  <a:pt x="17197" y="406"/>
                </a:lnTo>
                <a:lnTo>
                  <a:pt x="14579" y="1216"/>
                </a:lnTo>
                <a:lnTo>
                  <a:pt x="11951" y="2044"/>
                </a:lnTo>
                <a:lnTo>
                  <a:pt x="7786" y="4772"/>
                </a:lnTo>
                <a:lnTo>
                  <a:pt x="4410" y="8254"/>
                </a:lnTo>
                <a:lnTo>
                  <a:pt x="2275" y="12851"/>
                </a:lnTo>
                <a:lnTo>
                  <a:pt x="1742" y="15468"/>
                </a:lnTo>
                <a:lnTo>
                  <a:pt x="1742" y="21247"/>
                </a:lnTo>
                <a:lnTo>
                  <a:pt x="3125" y="25754"/>
                </a:lnTo>
                <a:lnTo>
                  <a:pt x="5245" y="29577"/>
                </a:lnTo>
                <a:lnTo>
                  <a:pt x="8219" y="32612"/>
                </a:lnTo>
                <a:lnTo>
                  <a:pt x="11775" y="35049"/>
                </a:lnTo>
                <a:lnTo>
                  <a:pt x="15595" y="37198"/>
                </a:lnTo>
                <a:lnTo>
                  <a:pt x="19573" y="39038"/>
                </a:lnTo>
                <a:lnTo>
                  <a:pt x="23421" y="40830"/>
                </a:lnTo>
                <a:lnTo>
                  <a:pt x="27014" y="42696"/>
                </a:lnTo>
                <a:lnTo>
                  <a:pt x="29973" y="44830"/>
                </a:lnTo>
                <a:lnTo>
                  <a:pt x="32082" y="47484"/>
                </a:lnTo>
                <a:lnTo>
                  <a:pt x="33426" y="50594"/>
                </a:lnTo>
                <a:lnTo>
                  <a:pt x="33426" y="54432"/>
                </a:lnTo>
                <a:lnTo>
                  <a:pt x="32451" y="57517"/>
                </a:lnTo>
                <a:lnTo>
                  <a:pt x="29657" y="61174"/>
                </a:lnTo>
                <a:lnTo>
                  <a:pt x="27000" y="62938"/>
                </a:lnTo>
                <a:lnTo>
                  <a:pt x="23637" y="64018"/>
                </a:lnTo>
                <a:lnTo>
                  <a:pt x="19749" y="64298"/>
                </a:lnTo>
                <a:lnTo>
                  <a:pt x="17081" y="64298"/>
                </a:lnTo>
                <a:lnTo>
                  <a:pt x="14720" y="63982"/>
                </a:lnTo>
                <a:lnTo>
                  <a:pt x="10631" y="62711"/>
                </a:lnTo>
                <a:lnTo>
                  <a:pt x="7444" y="61314"/>
                </a:lnTo>
                <a:lnTo>
                  <a:pt x="3887" y="59306"/>
                </a:lnTo>
                <a:lnTo>
                  <a:pt x="586" y="58927"/>
                </a:lnTo>
                <a:lnTo>
                  <a:pt x="0" y="61722"/>
                </a:lnTo>
                <a:lnTo>
                  <a:pt x="104" y="64514"/>
                </a:lnTo>
                <a:lnTo>
                  <a:pt x="1638" y="67283"/>
                </a:lnTo>
                <a:lnTo>
                  <a:pt x="4521" y="69037"/>
                </a:lnTo>
                <a:lnTo>
                  <a:pt x="7419" y="70217"/>
                </a:lnTo>
                <a:lnTo>
                  <a:pt x="10770" y="71282"/>
                </a:lnTo>
                <a:lnTo>
                  <a:pt x="14795" y="72071"/>
                </a:lnTo>
                <a:lnTo>
                  <a:pt x="19317" y="72273"/>
                </a:lnTo>
                <a:lnTo>
                  <a:pt x="22683" y="72273"/>
                </a:lnTo>
                <a:lnTo>
                  <a:pt x="25819" y="71829"/>
                </a:lnTo>
                <a:lnTo>
                  <a:pt x="28742" y="70915"/>
                </a:lnTo>
                <a:lnTo>
                  <a:pt x="31650" y="70012"/>
                </a:lnTo>
                <a:lnTo>
                  <a:pt x="36324" y="66876"/>
                </a:lnTo>
                <a:lnTo>
                  <a:pt x="40172" y="62913"/>
                </a:lnTo>
                <a:lnTo>
                  <a:pt x="41377" y="60335"/>
                </a:lnTo>
                <a:lnTo>
                  <a:pt x="42598" y="57772"/>
                </a:lnTo>
                <a:lnTo>
                  <a:pt x="43192" y="54838"/>
                </a:lnTo>
                <a:lnTo>
                  <a:pt x="43192" y="48754"/>
                </a:lnTo>
                <a:lnTo>
                  <a:pt x="42735" y="46353"/>
                </a:lnTo>
                <a:lnTo>
                  <a:pt x="40896" y="42263"/>
                </a:lnTo>
                <a:lnTo>
                  <a:pt x="38177" y="38987"/>
                </a:lnTo>
                <a:lnTo>
                  <a:pt x="34963" y="36179"/>
                </a:lnTo>
                <a:lnTo>
                  <a:pt x="31128" y="33972"/>
                </a:lnTo>
                <a:lnTo>
                  <a:pt x="27190" y="32039"/>
                </a:lnTo>
                <a:lnTo>
                  <a:pt x="23242" y="30200"/>
                </a:lnTo>
                <a:lnTo>
                  <a:pt x="19408" y="28395"/>
                </a:lnTo>
                <a:lnTo>
                  <a:pt x="16207" y="26325"/>
                </a:lnTo>
                <a:lnTo>
                  <a:pt x="13500" y="23975"/>
                </a:lnTo>
                <a:lnTo>
                  <a:pt x="11685" y="21156"/>
                </a:lnTo>
                <a:lnTo>
                  <a:pt x="11239" y="175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67382" y="3071869"/>
            <a:ext cx="73750" cy="52109"/>
          </a:xfrm>
          <a:custGeom>
            <a:avLst/>
            <a:gdLst/>
            <a:ahLst/>
            <a:cxnLst/>
            <a:rect l="l" t="t" r="r" b="b"/>
            <a:pathLst>
              <a:path w="73750" h="52109">
                <a:moveTo>
                  <a:pt x="494" y="3848"/>
                </a:moveTo>
                <a:lnTo>
                  <a:pt x="14757" y="50241"/>
                </a:lnTo>
                <a:lnTo>
                  <a:pt x="15253" y="51155"/>
                </a:lnTo>
                <a:lnTo>
                  <a:pt x="17997" y="52095"/>
                </a:lnTo>
                <a:lnTo>
                  <a:pt x="24217" y="52059"/>
                </a:lnTo>
                <a:lnTo>
                  <a:pt x="26874" y="50241"/>
                </a:lnTo>
                <a:lnTo>
                  <a:pt x="36360" y="14809"/>
                </a:lnTo>
                <a:lnTo>
                  <a:pt x="36575" y="14809"/>
                </a:lnTo>
                <a:lnTo>
                  <a:pt x="46836" y="50241"/>
                </a:lnTo>
                <a:lnTo>
                  <a:pt x="47534" y="51422"/>
                </a:lnTo>
                <a:lnTo>
                  <a:pt x="50140" y="52095"/>
                </a:lnTo>
                <a:lnTo>
                  <a:pt x="55678" y="52109"/>
                </a:lnTo>
                <a:lnTo>
                  <a:pt x="58878" y="50241"/>
                </a:lnTo>
                <a:lnTo>
                  <a:pt x="73253" y="3848"/>
                </a:lnTo>
                <a:lnTo>
                  <a:pt x="73750" y="1562"/>
                </a:lnTo>
                <a:lnTo>
                  <a:pt x="73216" y="457"/>
                </a:lnTo>
                <a:lnTo>
                  <a:pt x="70434" y="0"/>
                </a:lnTo>
                <a:lnTo>
                  <a:pt x="67857" y="25"/>
                </a:lnTo>
                <a:lnTo>
                  <a:pt x="64747" y="1742"/>
                </a:lnTo>
                <a:lnTo>
                  <a:pt x="53125" y="42001"/>
                </a:lnTo>
                <a:lnTo>
                  <a:pt x="52960" y="42001"/>
                </a:lnTo>
                <a:lnTo>
                  <a:pt x="41300" y="1626"/>
                </a:lnTo>
                <a:lnTo>
                  <a:pt x="40972" y="863"/>
                </a:lnTo>
                <a:lnTo>
                  <a:pt x="38380" y="25"/>
                </a:lnTo>
                <a:lnTo>
                  <a:pt x="35154" y="25"/>
                </a:lnTo>
                <a:lnTo>
                  <a:pt x="32180" y="1742"/>
                </a:lnTo>
                <a:lnTo>
                  <a:pt x="21388" y="42001"/>
                </a:lnTo>
                <a:lnTo>
                  <a:pt x="21172" y="42001"/>
                </a:lnTo>
                <a:lnTo>
                  <a:pt x="9396" y="1742"/>
                </a:lnTo>
                <a:lnTo>
                  <a:pt x="8305" y="345"/>
                </a:lnTo>
                <a:lnTo>
                  <a:pt x="5472" y="0"/>
                </a:lnTo>
                <a:lnTo>
                  <a:pt x="2919" y="13"/>
                </a:lnTo>
                <a:lnTo>
                  <a:pt x="0" y="1245"/>
                </a:lnTo>
                <a:lnTo>
                  <a:pt x="494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151741" y="3051735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4"/>
                </a:moveTo>
                <a:lnTo>
                  <a:pt x="380" y="8891"/>
                </a:lnTo>
                <a:lnTo>
                  <a:pt x="3379" y="10745"/>
                </a:lnTo>
                <a:lnTo>
                  <a:pt x="7621" y="10745"/>
                </a:lnTo>
                <a:lnTo>
                  <a:pt x="10666" y="8851"/>
                </a:lnTo>
                <a:lnTo>
                  <a:pt x="11073" y="5309"/>
                </a:lnTo>
                <a:lnTo>
                  <a:pt x="10680" y="1852"/>
                </a:lnTo>
                <a:lnTo>
                  <a:pt x="7682" y="0"/>
                </a:lnTo>
                <a:lnTo>
                  <a:pt x="3455" y="0"/>
                </a:lnTo>
                <a:lnTo>
                  <a:pt x="396" y="1903"/>
                </a:lnTo>
                <a:lnTo>
                  <a:pt x="0" y="5424"/>
                </a:lnTo>
                <a:close/>
              </a:path>
              <a:path w="11073" h="72287">
                <a:moveTo>
                  <a:pt x="1396" y="71578"/>
                </a:moveTo>
                <a:lnTo>
                  <a:pt x="3938" y="72287"/>
                </a:lnTo>
                <a:lnTo>
                  <a:pt x="7174" y="72287"/>
                </a:lnTo>
                <a:lnTo>
                  <a:pt x="10032" y="70648"/>
                </a:lnTo>
                <a:lnTo>
                  <a:pt x="10032" y="21804"/>
                </a:lnTo>
                <a:lnTo>
                  <a:pt x="9817" y="21106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4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171717" y="305881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78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1"/>
                </a:lnTo>
                <a:lnTo>
                  <a:pt x="10770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8" y="56757"/>
                </a:lnTo>
                <a:lnTo>
                  <a:pt x="27294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212268" y="3071167"/>
            <a:ext cx="38530" cy="53592"/>
          </a:xfrm>
          <a:custGeom>
            <a:avLst/>
            <a:gdLst/>
            <a:ahLst/>
            <a:cxnLst/>
            <a:rect l="l" t="t" r="r" b="b"/>
            <a:pathLst>
              <a:path w="38530" h="53592">
                <a:moveTo>
                  <a:pt x="9636" y="32818"/>
                </a:moveTo>
                <a:lnTo>
                  <a:pt x="9334" y="30049"/>
                </a:lnTo>
                <a:lnTo>
                  <a:pt x="9334" y="20613"/>
                </a:lnTo>
                <a:lnTo>
                  <a:pt x="10490" y="15811"/>
                </a:lnTo>
                <a:lnTo>
                  <a:pt x="12786" y="12495"/>
                </a:lnTo>
                <a:lnTo>
                  <a:pt x="15072" y="9183"/>
                </a:lnTo>
                <a:lnTo>
                  <a:pt x="18376" y="7531"/>
                </a:lnTo>
                <a:lnTo>
                  <a:pt x="24777" y="7531"/>
                </a:lnTo>
                <a:lnTo>
                  <a:pt x="28140" y="8431"/>
                </a:lnTo>
                <a:lnTo>
                  <a:pt x="32064" y="10415"/>
                </a:lnTo>
                <a:lnTo>
                  <a:pt x="35455" y="12978"/>
                </a:lnTo>
                <a:lnTo>
                  <a:pt x="38314" y="10896"/>
                </a:lnTo>
                <a:lnTo>
                  <a:pt x="38289" y="8294"/>
                </a:lnTo>
                <a:lnTo>
                  <a:pt x="37475" y="5537"/>
                </a:lnTo>
                <a:lnTo>
                  <a:pt x="34645" y="3200"/>
                </a:lnTo>
                <a:lnTo>
                  <a:pt x="31366" y="1573"/>
                </a:lnTo>
                <a:lnTo>
                  <a:pt x="28788" y="712"/>
                </a:lnTo>
                <a:lnTo>
                  <a:pt x="25854" y="125"/>
                </a:lnTo>
                <a:lnTo>
                  <a:pt x="19569" y="0"/>
                </a:lnTo>
                <a:lnTo>
                  <a:pt x="16573" y="533"/>
                </a:lnTo>
                <a:lnTo>
                  <a:pt x="13816" y="1601"/>
                </a:lnTo>
                <a:lnTo>
                  <a:pt x="11047" y="2666"/>
                </a:lnTo>
                <a:lnTo>
                  <a:pt x="8636" y="4305"/>
                </a:lnTo>
                <a:lnTo>
                  <a:pt x="4556" y="8712"/>
                </a:lnTo>
                <a:lnTo>
                  <a:pt x="2943" y="11545"/>
                </a:lnTo>
                <a:lnTo>
                  <a:pt x="1764" y="14987"/>
                </a:lnTo>
                <a:lnTo>
                  <a:pt x="596" y="18453"/>
                </a:lnTo>
                <a:lnTo>
                  <a:pt x="0" y="22579"/>
                </a:lnTo>
                <a:lnTo>
                  <a:pt x="0" y="31622"/>
                </a:lnTo>
                <a:lnTo>
                  <a:pt x="481" y="35355"/>
                </a:lnTo>
                <a:lnTo>
                  <a:pt x="1446" y="38595"/>
                </a:lnTo>
                <a:lnTo>
                  <a:pt x="2400" y="41846"/>
                </a:lnTo>
                <a:lnTo>
                  <a:pt x="3797" y="44564"/>
                </a:lnTo>
                <a:lnTo>
                  <a:pt x="5626" y="46785"/>
                </a:lnTo>
                <a:lnTo>
                  <a:pt x="9715" y="50709"/>
                </a:lnTo>
                <a:lnTo>
                  <a:pt x="12433" y="51865"/>
                </a:lnTo>
                <a:lnTo>
                  <a:pt x="15137" y="53021"/>
                </a:lnTo>
                <a:lnTo>
                  <a:pt x="18247" y="53592"/>
                </a:lnTo>
                <a:lnTo>
                  <a:pt x="23456" y="53592"/>
                </a:lnTo>
                <a:lnTo>
                  <a:pt x="26694" y="53111"/>
                </a:lnTo>
                <a:lnTo>
                  <a:pt x="29767" y="52362"/>
                </a:lnTo>
                <a:lnTo>
                  <a:pt x="32471" y="51321"/>
                </a:lnTo>
                <a:lnTo>
                  <a:pt x="35877" y="49377"/>
                </a:lnTo>
                <a:lnTo>
                  <a:pt x="38277" y="46518"/>
                </a:lnTo>
                <a:lnTo>
                  <a:pt x="38530" y="43775"/>
                </a:lnTo>
                <a:lnTo>
                  <a:pt x="38505" y="42443"/>
                </a:lnTo>
                <a:lnTo>
                  <a:pt x="36625" y="39660"/>
                </a:lnTo>
                <a:lnTo>
                  <a:pt x="33501" y="41936"/>
                </a:lnTo>
                <a:lnTo>
                  <a:pt x="29883" y="44207"/>
                </a:lnTo>
                <a:lnTo>
                  <a:pt x="26769" y="45518"/>
                </a:lnTo>
                <a:lnTo>
                  <a:pt x="22909" y="45845"/>
                </a:lnTo>
                <a:lnTo>
                  <a:pt x="18806" y="45453"/>
                </a:lnTo>
                <a:lnTo>
                  <a:pt x="15443" y="43905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262682" y="3048191"/>
            <a:ext cx="42048" cy="75830"/>
          </a:xfrm>
          <a:custGeom>
            <a:avLst/>
            <a:gdLst/>
            <a:ahLst/>
            <a:cxnLst/>
            <a:rect l="l" t="t" r="r" b="b"/>
            <a:pathLst>
              <a:path w="42048" h="75830">
                <a:moveTo>
                  <a:pt x="33094" y="45594"/>
                </a:moveTo>
                <a:lnTo>
                  <a:pt x="33094" y="74192"/>
                </a:lnTo>
                <a:lnTo>
                  <a:pt x="33310" y="74931"/>
                </a:lnTo>
                <a:lnTo>
                  <a:pt x="35953" y="75830"/>
                </a:lnTo>
                <a:lnTo>
                  <a:pt x="39189" y="75830"/>
                </a:lnTo>
                <a:lnTo>
                  <a:pt x="42048" y="74192"/>
                </a:lnTo>
                <a:lnTo>
                  <a:pt x="42048" y="40943"/>
                </a:lnTo>
                <a:lnTo>
                  <a:pt x="41756" y="37947"/>
                </a:lnTo>
                <a:lnTo>
                  <a:pt x="40549" y="32994"/>
                </a:lnTo>
                <a:lnTo>
                  <a:pt x="38199" y="28980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10"/>
                </a:lnTo>
                <a:lnTo>
                  <a:pt x="21945" y="22910"/>
                </a:lnTo>
                <a:lnTo>
                  <a:pt x="19314" y="23583"/>
                </a:lnTo>
                <a:lnTo>
                  <a:pt x="16710" y="24890"/>
                </a:lnTo>
                <a:lnTo>
                  <a:pt x="14108" y="26211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25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1"/>
                </a:lnTo>
                <a:lnTo>
                  <a:pt x="2854" y="75830"/>
                </a:lnTo>
                <a:lnTo>
                  <a:pt x="6094" y="75830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3"/>
                </a:lnTo>
                <a:lnTo>
                  <a:pt x="13751" y="34657"/>
                </a:lnTo>
                <a:lnTo>
                  <a:pt x="18248" y="31471"/>
                </a:lnTo>
                <a:lnTo>
                  <a:pt x="22730" y="30669"/>
                </a:lnTo>
                <a:lnTo>
                  <a:pt x="25995" y="30999"/>
                </a:lnTo>
                <a:lnTo>
                  <a:pt x="28638" y="32296"/>
                </a:lnTo>
                <a:lnTo>
                  <a:pt x="31381" y="35698"/>
                </a:lnTo>
                <a:lnTo>
                  <a:pt x="32447" y="38873"/>
                </a:lnTo>
                <a:lnTo>
                  <a:pt x="33094" y="42800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315671" y="3071214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17" y="36244"/>
                </a:moveTo>
                <a:lnTo>
                  <a:pt x="9500" y="54648"/>
                </a:lnTo>
                <a:lnTo>
                  <a:pt x="11696" y="51562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41" h="54648">
                <a:moveTo>
                  <a:pt x="443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5" y="66041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9" y="72327"/>
                </a:lnTo>
                <a:lnTo>
                  <a:pt x="29552" y="71880"/>
                </a:lnTo>
                <a:lnTo>
                  <a:pt x="32562" y="71005"/>
                </a:lnTo>
                <a:lnTo>
                  <a:pt x="35561" y="70102"/>
                </a:lnTo>
                <a:lnTo>
                  <a:pt x="39966" y="67373"/>
                </a:lnTo>
                <a:lnTo>
                  <a:pt x="43343" y="64047"/>
                </a:lnTo>
                <a:lnTo>
                  <a:pt x="45212" y="59993"/>
                </a:lnTo>
                <a:lnTo>
                  <a:pt x="45694" y="55612"/>
                </a:lnTo>
                <a:lnTo>
                  <a:pt x="45276" y="51598"/>
                </a:lnTo>
                <a:lnTo>
                  <a:pt x="43610" y="48387"/>
                </a:lnTo>
                <a:lnTo>
                  <a:pt x="40971" y="45924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2" y="41835"/>
                </a:lnTo>
                <a:lnTo>
                  <a:pt x="14324" y="41756"/>
                </a:lnTo>
                <a:lnTo>
                  <a:pt x="10415" y="39650"/>
                </a:lnTo>
                <a:lnTo>
                  <a:pt x="11696" y="51562"/>
                </a:lnTo>
                <a:lnTo>
                  <a:pt x="14540" y="48995"/>
                </a:lnTo>
                <a:lnTo>
                  <a:pt x="27190" y="49428"/>
                </a:lnTo>
                <a:lnTo>
                  <a:pt x="30110" y="49503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21" y="60756"/>
                </a:lnTo>
                <a:lnTo>
                  <a:pt x="32475" y="63486"/>
                </a:lnTo>
                <a:lnTo>
                  <a:pt x="29170" y="64706"/>
                </a:lnTo>
                <a:lnTo>
                  <a:pt x="25071" y="65495"/>
                </a:lnTo>
                <a:lnTo>
                  <a:pt x="18086" y="65495"/>
                </a:lnTo>
                <a:lnTo>
                  <a:pt x="14771" y="64883"/>
                </a:lnTo>
                <a:lnTo>
                  <a:pt x="12383" y="63676"/>
                </a:lnTo>
                <a:lnTo>
                  <a:pt x="8788" y="60681"/>
                </a:lnTo>
                <a:lnTo>
                  <a:pt x="8788" y="57567"/>
                </a:lnTo>
                <a:lnTo>
                  <a:pt x="9500" y="54648"/>
                </a:lnTo>
                <a:lnTo>
                  <a:pt x="9817" y="36244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35"/>
                </a:lnTo>
                <a:lnTo>
                  <a:pt x="16015" y="27190"/>
                </a:lnTo>
                <a:lnTo>
                  <a:pt x="14198" y="25336"/>
                </a:lnTo>
                <a:lnTo>
                  <a:pt x="11455" y="20954"/>
                </a:lnTo>
                <a:lnTo>
                  <a:pt x="11455" y="17740"/>
                </a:lnTo>
                <a:lnTo>
                  <a:pt x="11661" y="14911"/>
                </a:lnTo>
                <a:lnTo>
                  <a:pt x="14249" y="1220"/>
                </a:lnTo>
                <a:lnTo>
                  <a:pt x="9918" y="3200"/>
                </a:lnTo>
                <a:lnTo>
                  <a:pt x="6577" y="6234"/>
                </a:lnTo>
                <a:lnTo>
                  <a:pt x="4345" y="10299"/>
                </a:lnTo>
                <a:lnTo>
                  <a:pt x="2933" y="15011"/>
                </a:lnTo>
                <a:lnTo>
                  <a:pt x="2933" y="17791"/>
                </a:lnTo>
                <a:lnTo>
                  <a:pt x="3265" y="22226"/>
                </a:lnTo>
                <a:lnTo>
                  <a:pt x="4558" y="25591"/>
                </a:lnTo>
                <a:lnTo>
                  <a:pt x="6567" y="28436"/>
                </a:lnTo>
                <a:lnTo>
                  <a:pt x="4114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2" y="42087"/>
                </a:lnTo>
                <a:lnTo>
                  <a:pt x="3975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43" y="55727"/>
                </a:lnTo>
                <a:close/>
              </a:path>
              <a:path w="46241" h="54648">
                <a:moveTo>
                  <a:pt x="11661" y="14911"/>
                </a:moveTo>
                <a:lnTo>
                  <a:pt x="13133" y="11098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60"/>
                </a:lnTo>
                <a:lnTo>
                  <a:pt x="31320" y="11494"/>
                </a:lnTo>
                <a:lnTo>
                  <a:pt x="32235" y="14083"/>
                </a:lnTo>
                <a:lnTo>
                  <a:pt x="32235" y="17412"/>
                </a:lnTo>
                <a:lnTo>
                  <a:pt x="32029" y="20191"/>
                </a:lnTo>
                <a:lnTo>
                  <a:pt x="30557" y="23939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90"/>
                </a:lnTo>
                <a:lnTo>
                  <a:pt x="17981" y="34735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64" y="28854"/>
                </a:lnTo>
                <a:lnTo>
                  <a:pt x="39444" y="24853"/>
                </a:lnTo>
                <a:lnTo>
                  <a:pt x="40806" y="2019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35" y="10871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41" y="4560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84" y="406"/>
                </a:lnTo>
                <a:lnTo>
                  <a:pt x="14249" y="1220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370552" y="3071106"/>
            <a:ext cx="44917" cy="53657"/>
          </a:xfrm>
          <a:custGeom>
            <a:avLst/>
            <a:gdLst/>
            <a:ahLst/>
            <a:cxnLst/>
            <a:rect l="l" t="t" r="r" b="b"/>
            <a:pathLst>
              <a:path w="44917" h="53657">
                <a:moveTo>
                  <a:pt x="44510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7"/>
                </a:lnTo>
                <a:lnTo>
                  <a:pt x="35928" y="3070"/>
                </a:lnTo>
                <a:lnTo>
                  <a:pt x="33235" y="1838"/>
                </a:lnTo>
                <a:lnTo>
                  <a:pt x="30542" y="622"/>
                </a:lnTo>
                <a:lnTo>
                  <a:pt x="27266" y="0"/>
                </a:lnTo>
                <a:lnTo>
                  <a:pt x="27302" y="7009"/>
                </a:lnTo>
                <a:lnTo>
                  <a:pt x="30579" y="8341"/>
                </a:lnTo>
                <a:lnTo>
                  <a:pt x="32778" y="11008"/>
                </a:lnTo>
                <a:lnTo>
                  <a:pt x="34974" y="13690"/>
                </a:lnTo>
                <a:lnTo>
                  <a:pt x="36028" y="17383"/>
                </a:lnTo>
                <a:lnTo>
                  <a:pt x="35914" y="22085"/>
                </a:lnTo>
                <a:lnTo>
                  <a:pt x="9270" y="22085"/>
                </a:lnTo>
                <a:lnTo>
                  <a:pt x="9345" y="20101"/>
                </a:lnTo>
                <a:lnTo>
                  <a:pt x="10833" y="3124"/>
                </a:lnTo>
                <a:lnTo>
                  <a:pt x="8366" y="4899"/>
                </a:lnTo>
                <a:lnTo>
                  <a:pt x="427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95"/>
                </a:lnTo>
                <a:lnTo>
                  <a:pt x="2613" y="42011"/>
                </a:lnTo>
                <a:lnTo>
                  <a:pt x="4177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3" y="51979"/>
                </a:lnTo>
                <a:lnTo>
                  <a:pt x="16877" y="53096"/>
                </a:lnTo>
                <a:lnTo>
                  <a:pt x="20394" y="53657"/>
                </a:lnTo>
                <a:lnTo>
                  <a:pt x="24408" y="53657"/>
                </a:lnTo>
                <a:lnTo>
                  <a:pt x="28905" y="53492"/>
                </a:lnTo>
                <a:lnTo>
                  <a:pt x="32994" y="52804"/>
                </a:lnTo>
                <a:lnTo>
                  <a:pt x="36346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2" y="45529"/>
                </a:lnTo>
                <a:lnTo>
                  <a:pt x="42073" y="42900"/>
                </a:lnTo>
                <a:lnTo>
                  <a:pt x="39456" y="43267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202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3"/>
                </a:lnTo>
                <a:lnTo>
                  <a:pt x="14094" y="43116"/>
                </a:lnTo>
                <a:lnTo>
                  <a:pt x="11541" y="40002"/>
                </a:lnTo>
                <a:lnTo>
                  <a:pt x="10095" y="35977"/>
                </a:lnTo>
                <a:lnTo>
                  <a:pt x="9270" y="31356"/>
                </a:lnTo>
                <a:lnTo>
                  <a:pt x="9270" y="28648"/>
                </a:lnTo>
                <a:lnTo>
                  <a:pt x="41440" y="28648"/>
                </a:lnTo>
                <a:lnTo>
                  <a:pt x="43851" y="27748"/>
                </a:lnTo>
                <a:lnTo>
                  <a:pt x="44917" y="24738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7">
                <a:moveTo>
                  <a:pt x="9345" y="20101"/>
                </a:moveTo>
                <a:lnTo>
                  <a:pt x="10311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5"/>
                </a:lnTo>
                <a:lnTo>
                  <a:pt x="22971" y="7009"/>
                </a:lnTo>
                <a:lnTo>
                  <a:pt x="27302" y="7009"/>
                </a:lnTo>
                <a:lnTo>
                  <a:pt x="27266" y="0"/>
                </a:lnTo>
                <a:lnTo>
                  <a:pt x="19851" y="0"/>
                </a:lnTo>
                <a:lnTo>
                  <a:pt x="16610" y="633"/>
                </a:lnTo>
                <a:lnTo>
                  <a:pt x="13727" y="1864"/>
                </a:lnTo>
                <a:lnTo>
                  <a:pt x="10833" y="3124"/>
                </a:lnTo>
                <a:lnTo>
                  <a:pt x="9345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426374" y="3071102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906"/>
                </a:moveTo>
                <a:lnTo>
                  <a:pt x="9954" y="52656"/>
                </a:lnTo>
                <a:lnTo>
                  <a:pt x="14364" y="53657"/>
                </a:lnTo>
                <a:lnTo>
                  <a:pt x="19861" y="53657"/>
                </a:lnTo>
                <a:lnTo>
                  <a:pt x="22871" y="46076"/>
                </a:lnTo>
                <a:lnTo>
                  <a:pt x="18338" y="46673"/>
                </a:lnTo>
                <a:lnTo>
                  <a:pt x="15440" y="46673"/>
                </a:lnTo>
                <a:lnTo>
                  <a:pt x="11581" y="44413"/>
                </a:lnTo>
                <a:lnTo>
                  <a:pt x="9169" y="40906"/>
                </a:lnTo>
                <a:close/>
              </a:path>
              <a:path w="22871" h="53657">
                <a:moveTo>
                  <a:pt x="34556" y="52909"/>
                </a:moveTo>
                <a:lnTo>
                  <a:pt x="37224" y="52959"/>
                </a:lnTo>
                <a:lnTo>
                  <a:pt x="40104" y="51335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43"/>
                </a:lnTo>
                <a:lnTo>
                  <a:pt x="35763" y="4701"/>
                </a:lnTo>
                <a:lnTo>
                  <a:pt x="32256" y="199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63"/>
                </a:lnTo>
                <a:lnTo>
                  <a:pt x="10144" y="1817"/>
                </a:lnTo>
                <a:lnTo>
                  <a:pt x="7211" y="2923"/>
                </a:lnTo>
                <a:lnTo>
                  <a:pt x="3502" y="5209"/>
                </a:lnTo>
                <a:lnTo>
                  <a:pt x="2387" y="7952"/>
                </a:lnTo>
                <a:lnTo>
                  <a:pt x="2678" y="11163"/>
                </a:lnTo>
                <a:lnTo>
                  <a:pt x="5270" y="12052"/>
                </a:lnTo>
                <a:lnTo>
                  <a:pt x="8150" y="10429"/>
                </a:lnTo>
                <a:lnTo>
                  <a:pt x="10793" y="9169"/>
                </a:lnTo>
                <a:lnTo>
                  <a:pt x="14083" y="8067"/>
                </a:lnTo>
                <a:lnTo>
                  <a:pt x="17816" y="7279"/>
                </a:lnTo>
                <a:lnTo>
                  <a:pt x="22082" y="7279"/>
                </a:lnTo>
                <a:lnTo>
                  <a:pt x="25232" y="8013"/>
                </a:lnTo>
                <a:lnTo>
                  <a:pt x="27785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9" y="22910"/>
                </a:lnTo>
                <a:lnTo>
                  <a:pt x="14224" y="23572"/>
                </a:lnTo>
                <a:lnTo>
                  <a:pt x="11174" y="24245"/>
                </a:lnTo>
                <a:lnTo>
                  <a:pt x="8608" y="25250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7"/>
                </a:lnTo>
                <a:lnTo>
                  <a:pt x="0" y="41148"/>
                </a:lnTo>
                <a:lnTo>
                  <a:pt x="1216" y="45100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6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30"/>
                </a:lnTo>
                <a:lnTo>
                  <a:pt x="12646" y="31496"/>
                </a:lnTo>
                <a:lnTo>
                  <a:pt x="15340" y="30074"/>
                </a:lnTo>
                <a:lnTo>
                  <a:pt x="18961" y="29249"/>
                </a:lnTo>
                <a:lnTo>
                  <a:pt x="23544" y="29033"/>
                </a:lnTo>
                <a:lnTo>
                  <a:pt x="31201" y="29033"/>
                </a:lnTo>
                <a:lnTo>
                  <a:pt x="31201" y="39397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7"/>
                </a:lnTo>
                <a:lnTo>
                  <a:pt x="22630" y="53035"/>
                </a:lnTo>
                <a:lnTo>
                  <a:pt x="25257" y="51767"/>
                </a:lnTo>
                <a:lnTo>
                  <a:pt x="27875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483027" y="3071106"/>
            <a:ext cx="28512" cy="52919"/>
          </a:xfrm>
          <a:custGeom>
            <a:avLst/>
            <a:gdLst/>
            <a:ahLst/>
            <a:cxnLst/>
            <a:rect l="l" t="t" r="r" b="b"/>
            <a:pathLst>
              <a:path w="28512" h="52919">
                <a:moveTo>
                  <a:pt x="17308" y="9373"/>
                </a:moveTo>
                <a:lnTo>
                  <a:pt x="19926" y="8470"/>
                </a:lnTo>
                <a:lnTo>
                  <a:pt x="22950" y="8675"/>
                </a:lnTo>
                <a:lnTo>
                  <a:pt x="25704" y="9475"/>
                </a:lnTo>
                <a:lnTo>
                  <a:pt x="28447" y="8190"/>
                </a:lnTo>
                <a:lnTo>
                  <a:pt x="28512" y="3671"/>
                </a:lnTo>
                <a:lnTo>
                  <a:pt x="26150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6"/>
                </a:lnTo>
                <a:lnTo>
                  <a:pt x="10681" y="5993"/>
                </a:lnTo>
                <a:lnTo>
                  <a:pt x="8078" y="9550"/>
                </a:lnTo>
                <a:lnTo>
                  <a:pt x="807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37"/>
                </a:lnTo>
                <a:lnTo>
                  <a:pt x="0" y="51281"/>
                </a:lnTo>
                <a:lnTo>
                  <a:pt x="317" y="52210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1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4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517847" y="3071102"/>
            <a:ext cx="34570" cy="53657"/>
          </a:xfrm>
          <a:custGeom>
            <a:avLst/>
            <a:gdLst/>
            <a:ahLst/>
            <a:cxnLst/>
            <a:rect l="l" t="t" r="r" b="b"/>
            <a:pathLst>
              <a:path w="34570" h="53657">
                <a:moveTo>
                  <a:pt x="21603" y="115"/>
                </a:moveTo>
                <a:lnTo>
                  <a:pt x="16031" y="0"/>
                </a:lnTo>
                <a:lnTo>
                  <a:pt x="13439" y="396"/>
                </a:lnTo>
                <a:lnTo>
                  <a:pt x="8981" y="1993"/>
                </a:lnTo>
                <a:lnTo>
                  <a:pt x="5651" y="4370"/>
                </a:lnTo>
                <a:lnTo>
                  <a:pt x="3049" y="7228"/>
                </a:lnTo>
                <a:lnTo>
                  <a:pt x="1562" y="10731"/>
                </a:lnTo>
                <a:lnTo>
                  <a:pt x="1209" y="14479"/>
                </a:lnTo>
                <a:lnTo>
                  <a:pt x="1551" y="18529"/>
                </a:lnTo>
                <a:lnTo>
                  <a:pt x="2959" y="21629"/>
                </a:lnTo>
                <a:lnTo>
                  <a:pt x="6212" y="25210"/>
                </a:lnTo>
                <a:lnTo>
                  <a:pt x="8981" y="26939"/>
                </a:lnTo>
                <a:lnTo>
                  <a:pt x="11951" y="28411"/>
                </a:lnTo>
                <a:lnTo>
                  <a:pt x="15026" y="29657"/>
                </a:lnTo>
                <a:lnTo>
                  <a:pt x="17960" y="30797"/>
                </a:lnTo>
                <a:lnTo>
                  <a:pt x="20713" y="31992"/>
                </a:lnTo>
                <a:lnTo>
                  <a:pt x="23964" y="34278"/>
                </a:lnTo>
                <a:lnTo>
                  <a:pt x="25732" y="37313"/>
                </a:lnTo>
                <a:lnTo>
                  <a:pt x="25477" y="41187"/>
                </a:lnTo>
                <a:lnTo>
                  <a:pt x="22913" y="44578"/>
                </a:lnTo>
                <a:lnTo>
                  <a:pt x="19698" y="46014"/>
                </a:lnTo>
                <a:lnTo>
                  <a:pt x="17096" y="46508"/>
                </a:lnTo>
                <a:lnTo>
                  <a:pt x="13553" y="46508"/>
                </a:lnTo>
                <a:lnTo>
                  <a:pt x="10213" y="45770"/>
                </a:lnTo>
                <a:lnTo>
                  <a:pt x="6159" y="44171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7" y="52984"/>
                </a:lnTo>
                <a:lnTo>
                  <a:pt x="12026" y="53531"/>
                </a:lnTo>
                <a:lnTo>
                  <a:pt x="18237" y="53657"/>
                </a:lnTo>
                <a:lnTo>
                  <a:pt x="20815" y="53315"/>
                </a:lnTo>
                <a:lnTo>
                  <a:pt x="25527" y="51958"/>
                </a:lnTo>
                <a:lnTo>
                  <a:pt x="29249" y="49593"/>
                </a:lnTo>
                <a:lnTo>
                  <a:pt x="32259" y="46609"/>
                </a:lnTo>
                <a:lnTo>
                  <a:pt x="34102" y="42699"/>
                </a:lnTo>
                <a:lnTo>
                  <a:pt x="34570" y="37986"/>
                </a:lnTo>
                <a:lnTo>
                  <a:pt x="34570" y="35891"/>
                </a:lnTo>
                <a:lnTo>
                  <a:pt x="33515" y="32551"/>
                </a:lnTo>
                <a:lnTo>
                  <a:pt x="31878" y="29743"/>
                </a:lnTo>
                <a:lnTo>
                  <a:pt x="28220" y="26633"/>
                </a:lnTo>
                <a:lnTo>
                  <a:pt x="25224" y="25120"/>
                </a:lnTo>
                <a:lnTo>
                  <a:pt x="22161" y="23825"/>
                </a:lnTo>
                <a:lnTo>
                  <a:pt x="19126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7" y="16588"/>
                </a:lnTo>
                <a:lnTo>
                  <a:pt x="9766" y="13996"/>
                </a:lnTo>
                <a:lnTo>
                  <a:pt x="10339" y="11188"/>
                </a:lnTo>
                <a:lnTo>
                  <a:pt x="12766" y="8294"/>
                </a:lnTo>
                <a:lnTo>
                  <a:pt x="16031" y="7113"/>
                </a:lnTo>
                <a:lnTo>
                  <a:pt x="18884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49" y="10097"/>
                </a:lnTo>
                <a:lnTo>
                  <a:pt x="32043" y="8308"/>
                </a:lnTo>
                <a:lnTo>
                  <a:pt x="31992" y="5702"/>
                </a:lnTo>
                <a:lnTo>
                  <a:pt x="30416" y="2908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709113" y="3205036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0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5" y="6692"/>
                </a:lnTo>
                <a:lnTo>
                  <a:pt x="23472" y="401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863655" y="3187508"/>
            <a:ext cx="43141" cy="70545"/>
          </a:xfrm>
          <a:custGeom>
            <a:avLst/>
            <a:gdLst/>
            <a:ahLst/>
            <a:cxnLst/>
            <a:rect l="l" t="t" r="r" b="b"/>
            <a:pathLst>
              <a:path w="43141" h="70545">
                <a:moveTo>
                  <a:pt x="3693" y="0"/>
                </a:moveTo>
                <a:lnTo>
                  <a:pt x="1141" y="925"/>
                </a:lnTo>
                <a:lnTo>
                  <a:pt x="0" y="4024"/>
                </a:lnTo>
                <a:lnTo>
                  <a:pt x="0" y="68807"/>
                </a:lnTo>
                <a:lnTo>
                  <a:pt x="990" y="70077"/>
                </a:lnTo>
                <a:lnTo>
                  <a:pt x="3769" y="70545"/>
                </a:lnTo>
                <a:lnTo>
                  <a:pt x="6336" y="70495"/>
                </a:lnTo>
                <a:lnTo>
                  <a:pt x="9334" y="68807"/>
                </a:lnTo>
                <a:lnTo>
                  <a:pt x="9334" y="43520"/>
                </a:lnTo>
                <a:lnTo>
                  <a:pt x="21653" y="43520"/>
                </a:lnTo>
                <a:lnTo>
                  <a:pt x="25387" y="42976"/>
                </a:lnTo>
                <a:lnTo>
                  <a:pt x="24775" y="34784"/>
                </a:lnTo>
                <a:lnTo>
                  <a:pt x="20574" y="35877"/>
                </a:lnTo>
                <a:lnTo>
                  <a:pt x="9334" y="35877"/>
                </a:lnTo>
                <a:lnTo>
                  <a:pt x="9334" y="7707"/>
                </a:lnTo>
                <a:lnTo>
                  <a:pt x="18731" y="0"/>
                </a:lnTo>
                <a:lnTo>
                  <a:pt x="3693" y="0"/>
                </a:lnTo>
                <a:close/>
              </a:path>
              <a:path w="43141" h="70545">
                <a:moveTo>
                  <a:pt x="34290" y="39265"/>
                </a:moveTo>
                <a:lnTo>
                  <a:pt x="36446" y="37285"/>
                </a:lnTo>
                <a:lnTo>
                  <a:pt x="40245" y="32879"/>
                </a:lnTo>
                <a:lnTo>
                  <a:pt x="41399" y="30060"/>
                </a:lnTo>
                <a:lnTo>
                  <a:pt x="42570" y="27241"/>
                </a:lnTo>
                <a:lnTo>
                  <a:pt x="43141" y="24076"/>
                </a:lnTo>
                <a:lnTo>
                  <a:pt x="43141" y="17917"/>
                </a:lnTo>
                <a:lnTo>
                  <a:pt x="42771" y="15519"/>
                </a:lnTo>
                <a:lnTo>
                  <a:pt x="41288" y="11135"/>
                </a:lnTo>
                <a:lnTo>
                  <a:pt x="38862" y="7542"/>
                </a:lnTo>
                <a:lnTo>
                  <a:pt x="35812" y="4481"/>
                </a:lnTo>
                <a:lnTo>
                  <a:pt x="31863" y="2195"/>
                </a:lnTo>
                <a:lnTo>
                  <a:pt x="28030" y="1000"/>
                </a:lnTo>
                <a:lnTo>
                  <a:pt x="24483" y="327"/>
                </a:lnTo>
                <a:lnTo>
                  <a:pt x="21704" y="60"/>
                </a:lnTo>
                <a:lnTo>
                  <a:pt x="18731" y="0"/>
                </a:lnTo>
                <a:lnTo>
                  <a:pt x="9334" y="7707"/>
                </a:lnTo>
                <a:lnTo>
                  <a:pt x="19555" y="7707"/>
                </a:lnTo>
                <a:lnTo>
                  <a:pt x="22871" y="8089"/>
                </a:lnTo>
                <a:lnTo>
                  <a:pt x="26186" y="8928"/>
                </a:lnTo>
                <a:lnTo>
                  <a:pt x="29337" y="10817"/>
                </a:lnTo>
                <a:lnTo>
                  <a:pt x="31723" y="14173"/>
                </a:lnTo>
                <a:lnTo>
                  <a:pt x="33324" y="18464"/>
                </a:lnTo>
                <a:lnTo>
                  <a:pt x="33324" y="23428"/>
                </a:lnTo>
                <a:lnTo>
                  <a:pt x="32345" y="27162"/>
                </a:lnTo>
                <a:lnTo>
                  <a:pt x="30732" y="30492"/>
                </a:lnTo>
                <a:lnTo>
                  <a:pt x="28205" y="33055"/>
                </a:lnTo>
                <a:lnTo>
                  <a:pt x="24775" y="34784"/>
                </a:lnTo>
                <a:lnTo>
                  <a:pt x="25387" y="42976"/>
                </a:lnTo>
                <a:lnTo>
                  <a:pt x="28522" y="41897"/>
                </a:lnTo>
                <a:lnTo>
                  <a:pt x="31647" y="40802"/>
                </a:lnTo>
                <a:lnTo>
                  <a:pt x="34290" y="392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916992" y="3205097"/>
            <a:ext cx="48834" cy="53647"/>
          </a:xfrm>
          <a:custGeom>
            <a:avLst/>
            <a:gdLst/>
            <a:ahLst/>
            <a:cxnLst/>
            <a:rect l="l" t="t" r="r" b="b"/>
            <a:pathLst>
              <a:path w="48834" h="53647">
                <a:moveTo>
                  <a:pt x="9284" y="23903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81"/>
                </a:lnTo>
                <a:lnTo>
                  <a:pt x="27445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7" y="37289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28" y="10073"/>
                </a:lnTo>
                <a:lnTo>
                  <a:pt x="2581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34" h="53647">
                <a:moveTo>
                  <a:pt x="26964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29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6" y="52985"/>
                </a:lnTo>
                <a:lnTo>
                  <a:pt x="34761" y="51614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974038" y="3205854"/>
            <a:ext cx="73748" cy="52105"/>
          </a:xfrm>
          <a:custGeom>
            <a:avLst/>
            <a:gdLst/>
            <a:ahLst/>
            <a:cxnLst/>
            <a:rect l="l" t="t" r="r" b="b"/>
            <a:pathLst>
              <a:path w="73748" h="52105">
                <a:moveTo>
                  <a:pt x="492" y="3848"/>
                </a:moveTo>
                <a:lnTo>
                  <a:pt x="14756" y="50241"/>
                </a:lnTo>
                <a:lnTo>
                  <a:pt x="15252" y="51155"/>
                </a:lnTo>
                <a:lnTo>
                  <a:pt x="17995" y="52095"/>
                </a:lnTo>
                <a:lnTo>
                  <a:pt x="24217" y="52069"/>
                </a:lnTo>
                <a:lnTo>
                  <a:pt x="26874" y="50241"/>
                </a:lnTo>
                <a:lnTo>
                  <a:pt x="36360" y="14805"/>
                </a:lnTo>
                <a:lnTo>
                  <a:pt x="36575" y="14805"/>
                </a:lnTo>
                <a:lnTo>
                  <a:pt x="46836" y="50241"/>
                </a:lnTo>
                <a:lnTo>
                  <a:pt x="47548" y="51422"/>
                </a:lnTo>
                <a:lnTo>
                  <a:pt x="50151" y="52095"/>
                </a:lnTo>
                <a:lnTo>
                  <a:pt x="55678" y="52105"/>
                </a:lnTo>
                <a:lnTo>
                  <a:pt x="58878" y="50241"/>
                </a:lnTo>
                <a:lnTo>
                  <a:pt x="73252" y="3848"/>
                </a:lnTo>
                <a:lnTo>
                  <a:pt x="73748" y="1572"/>
                </a:lnTo>
                <a:lnTo>
                  <a:pt x="73212" y="467"/>
                </a:lnTo>
                <a:lnTo>
                  <a:pt x="70434" y="0"/>
                </a:lnTo>
                <a:lnTo>
                  <a:pt x="67856" y="24"/>
                </a:lnTo>
                <a:lnTo>
                  <a:pt x="64742" y="1738"/>
                </a:lnTo>
                <a:lnTo>
                  <a:pt x="53121" y="41997"/>
                </a:lnTo>
                <a:lnTo>
                  <a:pt x="52958" y="41997"/>
                </a:lnTo>
                <a:lnTo>
                  <a:pt x="41299" y="1623"/>
                </a:lnTo>
                <a:lnTo>
                  <a:pt x="40967" y="863"/>
                </a:lnTo>
                <a:lnTo>
                  <a:pt x="38379" y="24"/>
                </a:lnTo>
                <a:lnTo>
                  <a:pt x="35153" y="24"/>
                </a:lnTo>
                <a:lnTo>
                  <a:pt x="32180" y="1738"/>
                </a:lnTo>
                <a:lnTo>
                  <a:pt x="21388" y="41997"/>
                </a:lnTo>
                <a:lnTo>
                  <a:pt x="21170" y="41997"/>
                </a:lnTo>
                <a:lnTo>
                  <a:pt x="9395" y="1738"/>
                </a:lnTo>
                <a:lnTo>
                  <a:pt x="8304" y="341"/>
                </a:lnTo>
                <a:lnTo>
                  <a:pt x="5472" y="0"/>
                </a:lnTo>
                <a:lnTo>
                  <a:pt x="2919" y="10"/>
                </a:lnTo>
                <a:lnTo>
                  <a:pt x="0" y="1244"/>
                </a:lnTo>
                <a:lnTo>
                  <a:pt x="49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056226" y="3205101"/>
            <a:ext cx="44921" cy="53643"/>
          </a:xfrm>
          <a:custGeom>
            <a:avLst/>
            <a:gdLst/>
            <a:ahLst/>
            <a:cxnLst/>
            <a:rect l="l" t="t" r="r" b="b"/>
            <a:pathLst>
              <a:path w="44921" h="53643">
                <a:moveTo>
                  <a:pt x="44513" y="16927"/>
                </a:moveTo>
                <a:lnTo>
                  <a:pt x="43700" y="14119"/>
                </a:lnTo>
                <a:lnTo>
                  <a:pt x="42886" y="11314"/>
                </a:lnTo>
                <a:lnTo>
                  <a:pt x="39876" y="6804"/>
                </a:lnTo>
                <a:lnTo>
                  <a:pt x="35928" y="3060"/>
                </a:lnTo>
                <a:lnTo>
                  <a:pt x="33234" y="1828"/>
                </a:lnTo>
                <a:lnTo>
                  <a:pt x="30542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7" y="11008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701" y="18172"/>
                </a:lnTo>
                <a:lnTo>
                  <a:pt x="10937" y="14514"/>
                </a:lnTo>
                <a:lnTo>
                  <a:pt x="13729" y="1854"/>
                </a:lnTo>
                <a:lnTo>
                  <a:pt x="10831" y="3110"/>
                </a:lnTo>
                <a:lnTo>
                  <a:pt x="8369" y="4889"/>
                </a:lnTo>
                <a:lnTo>
                  <a:pt x="4279" y="9575"/>
                </a:lnTo>
                <a:lnTo>
                  <a:pt x="2707" y="12405"/>
                </a:lnTo>
                <a:lnTo>
                  <a:pt x="1626" y="15746"/>
                </a:lnTo>
                <a:lnTo>
                  <a:pt x="532" y="19098"/>
                </a:lnTo>
                <a:lnTo>
                  <a:pt x="0" y="22860"/>
                </a:lnTo>
                <a:lnTo>
                  <a:pt x="0" y="31468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1997"/>
                </a:lnTo>
                <a:lnTo>
                  <a:pt x="4179" y="44766"/>
                </a:lnTo>
                <a:lnTo>
                  <a:pt x="6235" y="46976"/>
                </a:lnTo>
                <a:lnTo>
                  <a:pt x="10831" y="50850"/>
                </a:lnTo>
                <a:lnTo>
                  <a:pt x="13855" y="51965"/>
                </a:lnTo>
                <a:lnTo>
                  <a:pt x="16880" y="53086"/>
                </a:lnTo>
                <a:lnTo>
                  <a:pt x="20397" y="53643"/>
                </a:lnTo>
                <a:lnTo>
                  <a:pt x="24408" y="53643"/>
                </a:lnTo>
                <a:lnTo>
                  <a:pt x="28903" y="53478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29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38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96" y="43102"/>
                </a:lnTo>
                <a:lnTo>
                  <a:pt x="11545" y="39992"/>
                </a:lnTo>
                <a:lnTo>
                  <a:pt x="10097" y="35963"/>
                </a:lnTo>
                <a:lnTo>
                  <a:pt x="9269" y="31342"/>
                </a:lnTo>
                <a:lnTo>
                  <a:pt x="9269" y="28648"/>
                </a:lnTo>
                <a:lnTo>
                  <a:pt x="41440" y="28648"/>
                </a:lnTo>
                <a:lnTo>
                  <a:pt x="43855" y="27734"/>
                </a:lnTo>
                <a:lnTo>
                  <a:pt x="44921" y="24724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43">
                <a:moveTo>
                  <a:pt x="10937" y="14514"/>
                </a:moveTo>
                <a:lnTo>
                  <a:pt x="12927" y="11541"/>
                </a:lnTo>
                <a:lnTo>
                  <a:pt x="15468" y="9079"/>
                </a:lnTo>
                <a:lnTo>
                  <a:pt x="18809" y="7401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9" y="1854"/>
                </a:lnTo>
                <a:lnTo>
                  <a:pt x="10937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115352" y="3205101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59"/>
                </a:moveTo>
                <a:lnTo>
                  <a:pt x="19940" y="8456"/>
                </a:lnTo>
                <a:lnTo>
                  <a:pt x="22964" y="8672"/>
                </a:lnTo>
                <a:lnTo>
                  <a:pt x="25718" y="9461"/>
                </a:lnTo>
                <a:lnTo>
                  <a:pt x="28461" y="8178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7" y="2566"/>
                </a:lnTo>
                <a:lnTo>
                  <a:pt x="10681" y="5994"/>
                </a:lnTo>
                <a:lnTo>
                  <a:pt x="8092" y="9550"/>
                </a:lnTo>
                <a:lnTo>
                  <a:pt x="8092" y="2146"/>
                </a:lnTo>
                <a:lnTo>
                  <a:pt x="5537" y="774"/>
                </a:lnTo>
                <a:lnTo>
                  <a:pt x="2581" y="774"/>
                </a:lnTo>
                <a:lnTo>
                  <a:pt x="0" y="2426"/>
                </a:lnTo>
                <a:lnTo>
                  <a:pt x="0" y="51271"/>
                </a:lnTo>
                <a:lnTo>
                  <a:pt x="320" y="52197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93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180520" y="3187508"/>
            <a:ext cx="53988" cy="70204"/>
          </a:xfrm>
          <a:custGeom>
            <a:avLst/>
            <a:gdLst/>
            <a:ahLst/>
            <a:cxnLst/>
            <a:rect l="l" t="t" r="r" b="b"/>
            <a:pathLst>
              <a:path w="53988" h="70204">
                <a:moveTo>
                  <a:pt x="42623" y="46861"/>
                </a:moveTo>
                <a:lnTo>
                  <a:pt x="41593" y="50342"/>
                </a:lnTo>
                <a:lnTo>
                  <a:pt x="40045" y="53237"/>
                </a:lnTo>
                <a:lnTo>
                  <a:pt x="35930" y="57887"/>
                </a:lnTo>
                <a:lnTo>
                  <a:pt x="33350" y="59587"/>
                </a:lnTo>
                <a:lnTo>
                  <a:pt x="30279" y="60717"/>
                </a:lnTo>
                <a:lnTo>
                  <a:pt x="27204" y="61837"/>
                </a:lnTo>
                <a:lnTo>
                  <a:pt x="23432" y="62395"/>
                </a:lnTo>
                <a:lnTo>
                  <a:pt x="18935" y="62395"/>
                </a:lnTo>
                <a:lnTo>
                  <a:pt x="24347" y="70204"/>
                </a:lnTo>
                <a:lnTo>
                  <a:pt x="29530" y="69480"/>
                </a:lnTo>
                <a:lnTo>
                  <a:pt x="33862" y="67997"/>
                </a:lnTo>
                <a:lnTo>
                  <a:pt x="38202" y="66495"/>
                </a:lnTo>
                <a:lnTo>
                  <a:pt x="41860" y="64274"/>
                </a:lnTo>
                <a:lnTo>
                  <a:pt x="44858" y="61290"/>
                </a:lnTo>
                <a:lnTo>
                  <a:pt x="47843" y="58305"/>
                </a:lnTo>
                <a:lnTo>
                  <a:pt x="50104" y="54547"/>
                </a:lnTo>
                <a:lnTo>
                  <a:pt x="51663" y="50011"/>
                </a:lnTo>
                <a:lnTo>
                  <a:pt x="53215" y="45464"/>
                </a:lnTo>
                <a:lnTo>
                  <a:pt x="53988" y="40158"/>
                </a:lnTo>
                <a:lnTo>
                  <a:pt x="53988" y="28803"/>
                </a:lnTo>
                <a:lnTo>
                  <a:pt x="53265" y="24066"/>
                </a:lnTo>
                <a:lnTo>
                  <a:pt x="51803" y="19861"/>
                </a:lnTo>
                <a:lnTo>
                  <a:pt x="50331" y="15670"/>
                </a:lnTo>
                <a:lnTo>
                  <a:pt x="48171" y="12089"/>
                </a:lnTo>
                <a:lnTo>
                  <a:pt x="45341" y="9144"/>
                </a:lnTo>
                <a:lnTo>
                  <a:pt x="42494" y="6196"/>
                </a:lnTo>
                <a:lnTo>
                  <a:pt x="38977" y="3938"/>
                </a:lnTo>
                <a:lnTo>
                  <a:pt x="34786" y="2362"/>
                </a:lnTo>
                <a:lnTo>
                  <a:pt x="30596" y="788"/>
                </a:lnTo>
                <a:lnTo>
                  <a:pt x="25452" y="0"/>
                </a:lnTo>
                <a:lnTo>
                  <a:pt x="19367" y="0"/>
                </a:lnTo>
                <a:lnTo>
                  <a:pt x="9334" y="7758"/>
                </a:lnTo>
                <a:lnTo>
                  <a:pt x="23688" y="7758"/>
                </a:lnTo>
                <a:lnTo>
                  <a:pt x="27636" y="8431"/>
                </a:lnTo>
                <a:lnTo>
                  <a:pt x="30711" y="9777"/>
                </a:lnTo>
                <a:lnTo>
                  <a:pt x="33797" y="11098"/>
                </a:lnTo>
                <a:lnTo>
                  <a:pt x="36334" y="12978"/>
                </a:lnTo>
                <a:lnTo>
                  <a:pt x="40349" y="17755"/>
                </a:lnTo>
                <a:lnTo>
                  <a:pt x="41821" y="20574"/>
                </a:lnTo>
                <a:lnTo>
                  <a:pt x="42760" y="23850"/>
                </a:lnTo>
                <a:lnTo>
                  <a:pt x="43703" y="27125"/>
                </a:lnTo>
                <a:lnTo>
                  <a:pt x="44171" y="30657"/>
                </a:lnTo>
                <a:lnTo>
                  <a:pt x="44171" y="39229"/>
                </a:lnTo>
                <a:lnTo>
                  <a:pt x="43649" y="43359"/>
                </a:lnTo>
                <a:lnTo>
                  <a:pt x="42623" y="46861"/>
                </a:lnTo>
                <a:close/>
              </a:path>
              <a:path w="53988" h="70204">
                <a:moveTo>
                  <a:pt x="0" y="3798"/>
                </a:moveTo>
                <a:lnTo>
                  <a:pt x="0" y="66419"/>
                </a:lnTo>
                <a:lnTo>
                  <a:pt x="370" y="68807"/>
                </a:lnTo>
                <a:lnTo>
                  <a:pt x="3481" y="70204"/>
                </a:lnTo>
                <a:lnTo>
                  <a:pt x="24347" y="70204"/>
                </a:lnTo>
                <a:lnTo>
                  <a:pt x="18935" y="62395"/>
                </a:lnTo>
                <a:lnTo>
                  <a:pt x="9334" y="62395"/>
                </a:lnTo>
                <a:lnTo>
                  <a:pt x="9334" y="7758"/>
                </a:lnTo>
                <a:lnTo>
                  <a:pt x="19367" y="0"/>
                </a:lnTo>
                <a:lnTo>
                  <a:pt x="3481" y="0"/>
                </a:lnTo>
                <a:lnTo>
                  <a:pt x="1118" y="849"/>
                </a:lnTo>
                <a:lnTo>
                  <a:pt x="0" y="37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246990" y="318573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81" y="8877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6" y="5295"/>
                </a:lnTo>
                <a:lnTo>
                  <a:pt x="10680" y="1842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269" y="7137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8"/>
                </a:lnTo>
                <a:lnTo>
                  <a:pt x="10032" y="21794"/>
                </a:lnTo>
                <a:lnTo>
                  <a:pt x="9817" y="21106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794"/>
                </a:lnTo>
                <a:lnTo>
                  <a:pt x="1079" y="70638"/>
                </a:lnTo>
                <a:lnTo>
                  <a:pt x="126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269573" y="3205101"/>
            <a:ext cx="34555" cy="53643"/>
          </a:xfrm>
          <a:custGeom>
            <a:avLst/>
            <a:gdLst/>
            <a:ahLst/>
            <a:cxnLst/>
            <a:rect l="l" t="t" r="r" b="b"/>
            <a:pathLst>
              <a:path w="34555" h="53643">
                <a:moveTo>
                  <a:pt x="21588" y="101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47" y="7211"/>
                </a:lnTo>
                <a:lnTo>
                  <a:pt x="1562" y="10717"/>
                </a:lnTo>
                <a:lnTo>
                  <a:pt x="1191" y="14475"/>
                </a:lnTo>
                <a:lnTo>
                  <a:pt x="1536" y="18515"/>
                </a:lnTo>
                <a:lnTo>
                  <a:pt x="2959" y="21625"/>
                </a:lnTo>
                <a:lnTo>
                  <a:pt x="6195" y="25196"/>
                </a:lnTo>
                <a:lnTo>
                  <a:pt x="8977" y="26935"/>
                </a:lnTo>
                <a:lnTo>
                  <a:pt x="11936" y="28407"/>
                </a:lnTo>
                <a:lnTo>
                  <a:pt x="15011" y="29639"/>
                </a:lnTo>
                <a:lnTo>
                  <a:pt x="17956" y="30783"/>
                </a:lnTo>
                <a:lnTo>
                  <a:pt x="20699" y="31978"/>
                </a:lnTo>
                <a:lnTo>
                  <a:pt x="23949" y="34264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35" y="46494"/>
                </a:lnTo>
                <a:lnTo>
                  <a:pt x="10198" y="45755"/>
                </a:lnTo>
                <a:lnTo>
                  <a:pt x="6159" y="44157"/>
                </a:lnTo>
                <a:lnTo>
                  <a:pt x="3275" y="42555"/>
                </a:lnTo>
                <a:lnTo>
                  <a:pt x="265" y="42937"/>
                </a:lnTo>
                <a:lnTo>
                  <a:pt x="0" y="45515"/>
                </a:lnTo>
                <a:lnTo>
                  <a:pt x="441" y="48816"/>
                </a:lnTo>
                <a:lnTo>
                  <a:pt x="3034" y="50911"/>
                </a:lnTo>
                <a:lnTo>
                  <a:pt x="6209" y="52207"/>
                </a:lnTo>
                <a:lnTo>
                  <a:pt x="8862" y="52981"/>
                </a:lnTo>
                <a:lnTo>
                  <a:pt x="12012" y="53517"/>
                </a:lnTo>
                <a:lnTo>
                  <a:pt x="18221" y="53643"/>
                </a:lnTo>
                <a:lnTo>
                  <a:pt x="20814" y="53312"/>
                </a:lnTo>
                <a:lnTo>
                  <a:pt x="25513" y="51940"/>
                </a:lnTo>
                <a:lnTo>
                  <a:pt x="29245" y="49579"/>
                </a:lnTo>
                <a:lnTo>
                  <a:pt x="32255" y="46608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37"/>
                </a:lnTo>
                <a:lnTo>
                  <a:pt x="31863" y="29729"/>
                </a:lnTo>
                <a:lnTo>
                  <a:pt x="28219" y="26629"/>
                </a:lnTo>
                <a:lnTo>
                  <a:pt x="25220" y="25106"/>
                </a:lnTo>
                <a:lnTo>
                  <a:pt x="22161" y="23809"/>
                </a:lnTo>
                <a:lnTo>
                  <a:pt x="19112" y="22593"/>
                </a:lnTo>
                <a:lnTo>
                  <a:pt x="16141" y="21435"/>
                </a:lnTo>
                <a:lnTo>
                  <a:pt x="12509" y="19339"/>
                </a:lnTo>
                <a:lnTo>
                  <a:pt x="10123" y="16584"/>
                </a:lnTo>
                <a:lnTo>
                  <a:pt x="9766" y="13982"/>
                </a:lnTo>
                <a:lnTo>
                  <a:pt x="10335" y="11174"/>
                </a:lnTo>
                <a:lnTo>
                  <a:pt x="12750" y="8280"/>
                </a:lnTo>
                <a:lnTo>
                  <a:pt x="16026" y="7099"/>
                </a:lnTo>
                <a:lnTo>
                  <a:pt x="18884" y="6944"/>
                </a:lnTo>
                <a:lnTo>
                  <a:pt x="22085" y="7134"/>
                </a:lnTo>
                <a:lnTo>
                  <a:pt x="25868" y="8355"/>
                </a:lnTo>
                <a:lnTo>
                  <a:pt x="29245" y="10083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894"/>
                </a:lnTo>
                <a:lnTo>
                  <a:pt x="27467" y="1457"/>
                </a:lnTo>
                <a:lnTo>
                  <a:pt x="24190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310778" y="3192800"/>
            <a:ext cx="31902" cy="65850"/>
          </a:xfrm>
          <a:custGeom>
            <a:avLst/>
            <a:gdLst/>
            <a:ahLst/>
            <a:cxnLst/>
            <a:rect l="l" t="t" r="r" b="b"/>
            <a:pathLst>
              <a:path w="31902" h="65850">
                <a:moveTo>
                  <a:pt x="17578" y="1703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3" y="56642"/>
                </a:lnTo>
                <a:lnTo>
                  <a:pt x="10770" y="60440"/>
                </a:lnTo>
                <a:lnTo>
                  <a:pt x="13096" y="63158"/>
                </a:lnTo>
                <a:lnTo>
                  <a:pt x="16382" y="64847"/>
                </a:lnTo>
                <a:lnTo>
                  <a:pt x="20358" y="65850"/>
                </a:lnTo>
                <a:lnTo>
                  <a:pt x="22899" y="65850"/>
                </a:lnTo>
                <a:lnTo>
                  <a:pt x="25387" y="6567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49" y="56757"/>
                </a:lnTo>
                <a:lnTo>
                  <a:pt x="27294" y="57787"/>
                </a:lnTo>
                <a:lnTo>
                  <a:pt x="24422" y="58193"/>
                </a:lnTo>
                <a:lnTo>
                  <a:pt x="21843" y="58193"/>
                </a:lnTo>
                <a:lnTo>
                  <a:pt x="19076" y="55613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4" y="20754"/>
                </a:lnTo>
                <a:lnTo>
                  <a:pt x="31737" y="19306"/>
                </a:lnTo>
                <a:lnTo>
                  <a:pt x="31902" y="16372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354756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3" y="9461"/>
                </a:lnTo>
                <a:lnTo>
                  <a:pt x="28446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6"/>
                </a:lnTo>
                <a:lnTo>
                  <a:pt x="10680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6" y="5219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9" y="11620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392398" y="318573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0"/>
                </a:moveTo>
                <a:lnTo>
                  <a:pt x="392" y="8877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295"/>
                </a:lnTo>
                <a:lnTo>
                  <a:pt x="10692" y="1842"/>
                </a:lnTo>
                <a:lnTo>
                  <a:pt x="7696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3" h="72288">
                <a:moveTo>
                  <a:pt x="1407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794"/>
                </a:lnTo>
                <a:lnTo>
                  <a:pt x="9828" y="21106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794"/>
                </a:lnTo>
                <a:lnTo>
                  <a:pt x="1090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418890" y="3182180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30" y="76417"/>
                </a:moveTo>
                <a:lnTo>
                  <a:pt x="23925" y="76568"/>
                </a:lnTo>
                <a:lnTo>
                  <a:pt x="27292" y="76568"/>
                </a:lnTo>
                <a:lnTo>
                  <a:pt x="30275" y="75934"/>
                </a:lnTo>
                <a:lnTo>
                  <a:pt x="32879" y="74674"/>
                </a:lnTo>
                <a:lnTo>
                  <a:pt x="35485" y="73407"/>
                </a:lnTo>
                <a:lnTo>
                  <a:pt x="37680" y="71578"/>
                </a:lnTo>
                <a:lnTo>
                  <a:pt x="41263" y="66815"/>
                </a:lnTo>
                <a:lnTo>
                  <a:pt x="42619" y="63917"/>
                </a:lnTo>
                <a:lnTo>
                  <a:pt x="43549" y="60540"/>
                </a:lnTo>
                <a:lnTo>
                  <a:pt x="44463" y="57163"/>
                </a:lnTo>
                <a:lnTo>
                  <a:pt x="44921" y="53351"/>
                </a:lnTo>
                <a:lnTo>
                  <a:pt x="44921" y="45579"/>
                </a:lnTo>
                <a:lnTo>
                  <a:pt x="44564" y="42213"/>
                </a:lnTo>
                <a:lnTo>
                  <a:pt x="43840" y="39027"/>
                </a:lnTo>
                <a:lnTo>
                  <a:pt x="43117" y="35838"/>
                </a:lnTo>
                <a:lnTo>
                  <a:pt x="41972" y="33059"/>
                </a:lnTo>
                <a:lnTo>
                  <a:pt x="40399" y="30697"/>
                </a:lnTo>
                <a:lnTo>
                  <a:pt x="36777" y="26441"/>
                </a:lnTo>
                <a:lnTo>
                  <a:pt x="31748" y="23609"/>
                </a:lnTo>
                <a:lnTo>
                  <a:pt x="28728" y="22910"/>
                </a:lnTo>
                <a:lnTo>
                  <a:pt x="25171" y="22910"/>
                </a:lnTo>
                <a:lnTo>
                  <a:pt x="22352" y="23050"/>
                </a:lnTo>
                <a:lnTo>
                  <a:pt x="23483" y="30618"/>
                </a:lnTo>
                <a:lnTo>
                  <a:pt x="27749" y="31164"/>
                </a:lnTo>
                <a:lnTo>
                  <a:pt x="30887" y="33375"/>
                </a:lnTo>
                <a:lnTo>
                  <a:pt x="33084" y="36640"/>
                </a:lnTo>
                <a:lnTo>
                  <a:pt x="34696" y="40525"/>
                </a:lnTo>
                <a:lnTo>
                  <a:pt x="35459" y="45223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894"/>
                </a:lnTo>
                <a:lnTo>
                  <a:pt x="33781" y="61139"/>
                </a:lnTo>
                <a:lnTo>
                  <a:pt x="31777" y="64706"/>
                </a:lnTo>
                <a:lnTo>
                  <a:pt x="28879" y="67247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3194" y="73075"/>
                </a:lnTo>
                <a:lnTo>
                  <a:pt x="15735" y="74623"/>
                </a:lnTo>
                <a:lnTo>
                  <a:pt x="18287" y="75805"/>
                </a:lnTo>
                <a:lnTo>
                  <a:pt x="20930" y="76417"/>
                </a:lnTo>
                <a:close/>
              </a:path>
              <a:path w="44921" h="76568">
                <a:moveTo>
                  <a:pt x="0" y="74192"/>
                </a:moveTo>
                <a:lnTo>
                  <a:pt x="0" y="74472"/>
                </a:lnTo>
                <a:lnTo>
                  <a:pt x="2566" y="75830"/>
                </a:lnTo>
                <a:lnTo>
                  <a:pt x="5284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696"/>
                </a:lnTo>
                <a:lnTo>
                  <a:pt x="13194" y="73075"/>
                </a:lnTo>
                <a:lnTo>
                  <a:pt x="16052" y="66509"/>
                </a:lnTo>
                <a:lnTo>
                  <a:pt x="11430" y="62650"/>
                </a:lnTo>
                <a:lnTo>
                  <a:pt x="8953" y="59637"/>
                </a:lnTo>
                <a:lnTo>
                  <a:pt x="8953" y="40168"/>
                </a:lnTo>
                <a:lnTo>
                  <a:pt x="10375" y="38353"/>
                </a:lnTo>
                <a:lnTo>
                  <a:pt x="12967" y="35661"/>
                </a:lnTo>
                <a:lnTo>
                  <a:pt x="16600" y="32727"/>
                </a:lnTo>
                <a:lnTo>
                  <a:pt x="20041" y="31103"/>
                </a:lnTo>
                <a:lnTo>
                  <a:pt x="23483" y="30618"/>
                </a:lnTo>
                <a:lnTo>
                  <a:pt x="22352" y="23050"/>
                </a:lnTo>
                <a:lnTo>
                  <a:pt x="19749" y="23633"/>
                </a:lnTo>
                <a:lnTo>
                  <a:pt x="17147" y="24728"/>
                </a:lnTo>
                <a:lnTo>
                  <a:pt x="14514" y="26186"/>
                </a:lnTo>
                <a:lnTo>
                  <a:pt x="11797" y="28205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477041" y="3205872"/>
            <a:ext cx="42101" cy="52868"/>
          </a:xfrm>
          <a:custGeom>
            <a:avLst/>
            <a:gdLst/>
            <a:ahLst/>
            <a:cxnLst/>
            <a:rect l="l" t="t" r="r" b="b"/>
            <a:pathLst>
              <a:path w="42101" h="52868">
                <a:moveTo>
                  <a:pt x="35967" y="0"/>
                </a:moveTo>
                <a:lnTo>
                  <a:pt x="33098" y="165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46" y="41197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1" y="40143"/>
                </a:lnTo>
                <a:lnTo>
                  <a:pt x="9626" y="36956"/>
                </a:lnTo>
                <a:lnTo>
                  <a:pt x="9006" y="32943"/>
                </a:lnTo>
                <a:lnTo>
                  <a:pt x="9006" y="1652"/>
                </a:lnTo>
                <a:lnTo>
                  <a:pt x="8790" y="928"/>
                </a:lnTo>
                <a:lnTo>
                  <a:pt x="6098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5" y="37845"/>
                </a:lnTo>
                <a:lnTo>
                  <a:pt x="1487" y="42800"/>
                </a:lnTo>
                <a:lnTo>
                  <a:pt x="3848" y="46838"/>
                </a:lnTo>
                <a:lnTo>
                  <a:pt x="7024" y="50176"/>
                </a:lnTo>
                <a:lnTo>
                  <a:pt x="11469" y="52350"/>
                </a:lnTo>
                <a:lnTo>
                  <a:pt x="14212" y="52868"/>
                </a:lnTo>
                <a:lnTo>
                  <a:pt x="20257" y="52868"/>
                </a:lnTo>
                <a:lnTo>
                  <a:pt x="23000" y="52185"/>
                </a:lnTo>
                <a:lnTo>
                  <a:pt x="25718" y="50763"/>
                </a:lnTo>
                <a:lnTo>
                  <a:pt x="28426" y="49352"/>
                </a:lnTo>
                <a:lnTo>
                  <a:pt x="31179" y="47105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52"/>
                </a:lnTo>
                <a:lnTo>
                  <a:pt x="41860" y="928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529222" y="3192800"/>
            <a:ext cx="31903" cy="65850"/>
          </a:xfrm>
          <a:custGeom>
            <a:avLst/>
            <a:gdLst/>
            <a:ahLst/>
            <a:cxnLst/>
            <a:rect l="l" t="t" r="r" b="b"/>
            <a:pathLst>
              <a:path w="31903" h="65850">
                <a:moveTo>
                  <a:pt x="17575" y="1703"/>
                </a:move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23"/>
                </a:lnTo>
                <a:lnTo>
                  <a:pt x="1840" y="13323"/>
                </a:lnTo>
                <a:lnTo>
                  <a:pt x="342" y="14465"/>
                </a:lnTo>
                <a:lnTo>
                  <a:pt x="0" y="17057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2"/>
                </a:lnTo>
                <a:lnTo>
                  <a:pt x="10772" y="60440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50"/>
                </a:lnTo>
                <a:lnTo>
                  <a:pt x="22900" y="65850"/>
                </a:lnTo>
                <a:lnTo>
                  <a:pt x="25387" y="65671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5" y="56757"/>
                </a:lnTo>
                <a:lnTo>
                  <a:pt x="27292" y="57787"/>
                </a:lnTo>
                <a:lnTo>
                  <a:pt x="24408" y="58193"/>
                </a:lnTo>
                <a:lnTo>
                  <a:pt x="21845" y="58193"/>
                </a:lnTo>
                <a:lnTo>
                  <a:pt x="19076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8" y="19306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572099" y="318573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0"/>
                </a:moveTo>
                <a:lnTo>
                  <a:pt x="396" y="8877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6" y="5295"/>
                </a:lnTo>
                <a:lnTo>
                  <a:pt x="10695" y="1842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10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794"/>
                </a:lnTo>
                <a:lnTo>
                  <a:pt x="9831" y="21106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794"/>
                </a:lnTo>
                <a:lnTo>
                  <a:pt x="1094" y="70638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595171" y="3205097"/>
            <a:ext cx="48834" cy="53647"/>
          </a:xfrm>
          <a:custGeom>
            <a:avLst/>
            <a:gdLst/>
            <a:ahLst/>
            <a:cxnLst/>
            <a:rect l="l" t="t" r="r" b="b"/>
            <a:pathLst>
              <a:path w="48834" h="53647">
                <a:moveTo>
                  <a:pt x="9284" y="23903"/>
                </a:moveTo>
                <a:lnTo>
                  <a:pt x="9591" y="21337"/>
                </a:lnTo>
                <a:lnTo>
                  <a:pt x="10187" y="18986"/>
                </a:lnTo>
                <a:lnTo>
                  <a:pt x="11710" y="14594"/>
                </a:lnTo>
                <a:lnTo>
                  <a:pt x="14188" y="11164"/>
                </a:lnTo>
                <a:lnTo>
                  <a:pt x="17693" y="8892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0"/>
                </a:lnTo>
                <a:lnTo>
                  <a:pt x="39560" y="29733"/>
                </a:lnTo>
                <a:lnTo>
                  <a:pt x="39269" y="32321"/>
                </a:lnTo>
                <a:lnTo>
                  <a:pt x="38685" y="34660"/>
                </a:lnTo>
                <a:lnTo>
                  <a:pt x="37886" y="50266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7" y="37289"/>
                </a:lnTo>
                <a:lnTo>
                  <a:pt x="48312" y="33962"/>
                </a:lnTo>
                <a:lnTo>
                  <a:pt x="48834" y="30290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29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08" y="1995"/>
                </a:lnTo>
                <a:lnTo>
                  <a:pt x="10897" y="3341"/>
                </a:lnTo>
                <a:lnTo>
                  <a:pt x="8294" y="5220"/>
                </a:lnTo>
                <a:lnTo>
                  <a:pt x="4140" y="10073"/>
                </a:lnTo>
                <a:lnTo>
                  <a:pt x="2578" y="12942"/>
                </a:lnTo>
                <a:lnTo>
                  <a:pt x="1551" y="16294"/>
                </a:lnTo>
                <a:lnTo>
                  <a:pt x="521" y="19649"/>
                </a:lnTo>
                <a:lnTo>
                  <a:pt x="0" y="2330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03"/>
                </a:lnTo>
                <a:close/>
              </a:path>
              <a:path w="48834" h="53647">
                <a:moveTo>
                  <a:pt x="26964" y="46116"/>
                </a:moveTo>
                <a:lnTo>
                  <a:pt x="21452" y="46116"/>
                </a:lnTo>
                <a:lnTo>
                  <a:pt x="17106" y="44579"/>
                </a:lnTo>
                <a:lnTo>
                  <a:pt x="13629" y="42138"/>
                </a:lnTo>
                <a:lnTo>
                  <a:pt x="11343" y="38635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65" y="53647"/>
                </a:lnTo>
                <a:lnTo>
                  <a:pt x="28004" y="53647"/>
                </a:lnTo>
                <a:lnTo>
                  <a:pt x="31626" y="52985"/>
                </a:lnTo>
                <a:lnTo>
                  <a:pt x="34762" y="51614"/>
                </a:lnTo>
                <a:lnTo>
                  <a:pt x="37886" y="50266"/>
                </a:lnTo>
                <a:lnTo>
                  <a:pt x="38685" y="34660"/>
                </a:lnTo>
                <a:lnTo>
                  <a:pt x="37188" y="39042"/>
                </a:lnTo>
                <a:lnTo>
                  <a:pt x="34711" y="42444"/>
                </a:lnTo>
                <a:lnTo>
                  <a:pt x="31179" y="44691"/>
                </a:lnTo>
                <a:lnTo>
                  <a:pt x="26964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657652" y="320509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4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34"/>
                </a:lnTo>
                <a:lnTo>
                  <a:pt x="13576" y="3567"/>
                </a:lnTo>
                <a:lnTo>
                  <a:pt x="10833" y="5817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78"/>
                </a:lnTo>
                <a:lnTo>
                  <a:pt x="28638" y="9371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742505" y="3210601"/>
            <a:ext cx="46277" cy="69263"/>
          </a:xfrm>
          <a:custGeom>
            <a:avLst/>
            <a:gdLst/>
            <a:ahLst/>
            <a:cxnLst/>
            <a:rect l="l" t="t" r="r" b="b"/>
            <a:pathLst>
              <a:path w="46277" h="69263">
                <a:moveTo>
                  <a:pt x="30377" y="2668"/>
                </a:moveTo>
                <a:lnTo>
                  <a:pt x="27200" y="5652"/>
                </a:lnTo>
                <a:lnTo>
                  <a:pt x="27708" y="15520"/>
                </a:lnTo>
                <a:lnTo>
                  <a:pt x="31254" y="16892"/>
                </a:lnTo>
                <a:lnTo>
                  <a:pt x="31546" y="0"/>
                </a:lnTo>
                <a:lnTo>
                  <a:pt x="30377" y="2668"/>
                </a:lnTo>
                <a:close/>
              </a:path>
              <a:path w="46277" h="69263">
                <a:moveTo>
                  <a:pt x="9269" y="39420"/>
                </a:moveTo>
                <a:lnTo>
                  <a:pt x="9269" y="14671"/>
                </a:lnTo>
                <a:lnTo>
                  <a:pt x="23352" y="14671"/>
                </a:lnTo>
                <a:lnTo>
                  <a:pt x="27708" y="15520"/>
                </a:lnTo>
                <a:lnTo>
                  <a:pt x="27200" y="5652"/>
                </a:lnTo>
                <a:lnTo>
                  <a:pt x="24256" y="6924"/>
                </a:lnTo>
                <a:lnTo>
                  <a:pt x="19885" y="7240"/>
                </a:lnTo>
                <a:lnTo>
                  <a:pt x="9269" y="7240"/>
                </a:lnTo>
                <a:lnTo>
                  <a:pt x="9269" y="-15504"/>
                </a:lnTo>
                <a:lnTo>
                  <a:pt x="21574" y="-15504"/>
                </a:lnTo>
                <a:lnTo>
                  <a:pt x="25347" y="-14730"/>
                </a:lnTo>
                <a:lnTo>
                  <a:pt x="28295" y="-13484"/>
                </a:lnTo>
                <a:lnTo>
                  <a:pt x="31050" y="-10413"/>
                </a:lnTo>
                <a:lnTo>
                  <a:pt x="31990" y="-7656"/>
                </a:lnTo>
                <a:lnTo>
                  <a:pt x="32230" y="-4431"/>
                </a:lnTo>
                <a:lnTo>
                  <a:pt x="32230" y="-2894"/>
                </a:lnTo>
                <a:lnTo>
                  <a:pt x="31546" y="0"/>
                </a:lnTo>
                <a:lnTo>
                  <a:pt x="31254" y="16892"/>
                </a:lnTo>
                <a:lnTo>
                  <a:pt x="34782" y="20398"/>
                </a:lnTo>
                <a:lnTo>
                  <a:pt x="32496" y="9577"/>
                </a:lnTo>
                <a:lnTo>
                  <a:pt x="36536" y="7075"/>
                </a:lnTo>
                <a:lnTo>
                  <a:pt x="39470" y="3633"/>
                </a:lnTo>
                <a:lnTo>
                  <a:pt x="40830" y="939"/>
                </a:lnTo>
                <a:lnTo>
                  <a:pt x="41630" y="-2094"/>
                </a:lnTo>
                <a:lnTo>
                  <a:pt x="41831" y="-5345"/>
                </a:lnTo>
                <a:lnTo>
                  <a:pt x="41831" y="-8139"/>
                </a:lnTo>
                <a:lnTo>
                  <a:pt x="41374" y="-10629"/>
                </a:lnTo>
                <a:lnTo>
                  <a:pt x="39570" y="-15046"/>
                </a:lnTo>
                <a:lnTo>
                  <a:pt x="36435" y="-18427"/>
                </a:lnTo>
                <a:lnTo>
                  <a:pt x="32410" y="-21106"/>
                </a:lnTo>
                <a:lnTo>
                  <a:pt x="29728" y="-21904"/>
                </a:lnTo>
                <a:lnTo>
                  <a:pt x="27049" y="-22693"/>
                </a:lnTo>
                <a:lnTo>
                  <a:pt x="23619" y="-23086"/>
                </a:lnTo>
                <a:lnTo>
                  <a:pt x="3467" y="-23086"/>
                </a:lnTo>
                <a:lnTo>
                  <a:pt x="1104" y="-22247"/>
                </a:lnTo>
                <a:lnTo>
                  <a:pt x="0" y="-19302"/>
                </a:lnTo>
                <a:lnTo>
                  <a:pt x="0" y="43319"/>
                </a:lnTo>
                <a:lnTo>
                  <a:pt x="367" y="45720"/>
                </a:lnTo>
                <a:lnTo>
                  <a:pt x="3467" y="47117"/>
                </a:lnTo>
                <a:lnTo>
                  <a:pt x="24447" y="47117"/>
                </a:lnTo>
                <a:lnTo>
                  <a:pt x="26794" y="46926"/>
                </a:lnTo>
                <a:lnTo>
                  <a:pt x="30883" y="46177"/>
                </a:lnTo>
                <a:lnTo>
                  <a:pt x="26794" y="39168"/>
                </a:lnTo>
                <a:lnTo>
                  <a:pt x="22809" y="39420"/>
                </a:lnTo>
                <a:lnTo>
                  <a:pt x="9269" y="39420"/>
                </a:lnTo>
                <a:close/>
              </a:path>
              <a:path w="46277" h="69263">
                <a:moveTo>
                  <a:pt x="36460" y="27533"/>
                </a:moveTo>
                <a:lnTo>
                  <a:pt x="36460" y="29477"/>
                </a:lnTo>
                <a:lnTo>
                  <a:pt x="35430" y="32692"/>
                </a:lnTo>
                <a:lnTo>
                  <a:pt x="32586" y="36400"/>
                </a:lnTo>
                <a:lnTo>
                  <a:pt x="29984" y="38153"/>
                </a:lnTo>
                <a:lnTo>
                  <a:pt x="26794" y="39168"/>
                </a:lnTo>
                <a:lnTo>
                  <a:pt x="30883" y="46177"/>
                </a:lnTo>
                <a:lnTo>
                  <a:pt x="34592" y="44846"/>
                </a:lnTo>
                <a:lnTo>
                  <a:pt x="37983" y="43143"/>
                </a:lnTo>
                <a:lnTo>
                  <a:pt x="40841" y="40907"/>
                </a:lnTo>
                <a:lnTo>
                  <a:pt x="43077" y="38113"/>
                </a:lnTo>
                <a:lnTo>
                  <a:pt x="44880" y="34964"/>
                </a:lnTo>
                <a:lnTo>
                  <a:pt x="45996" y="31230"/>
                </a:lnTo>
                <a:lnTo>
                  <a:pt x="46277" y="26990"/>
                </a:lnTo>
                <a:lnTo>
                  <a:pt x="45921" y="22418"/>
                </a:lnTo>
                <a:lnTo>
                  <a:pt x="44474" y="18428"/>
                </a:lnTo>
                <a:lnTo>
                  <a:pt x="42238" y="15214"/>
                </a:lnTo>
                <a:lnTo>
                  <a:pt x="39535" y="12510"/>
                </a:lnTo>
                <a:lnTo>
                  <a:pt x="36205" y="10591"/>
                </a:lnTo>
                <a:lnTo>
                  <a:pt x="32496" y="9577"/>
                </a:lnTo>
                <a:lnTo>
                  <a:pt x="34782" y="20398"/>
                </a:lnTo>
                <a:lnTo>
                  <a:pt x="36128" y="23583"/>
                </a:lnTo>
                <a:lnTo>
                  <a:pt x="36460" y="27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799017" y="3205097"/>
            <a:ext cx="48830" cy="53647"/>
          </a:xfrm>
          <a:custGeom>
            <a:avLst/>
            <a:gdLst/>
            <a:ahLst/>
            <a:cxnLst/>
            <a:rect l="l" t="t" r="r" b="b"/>
            <a:pathLst>
              <a:path w="48830" h="53647">
                <a:moveTo>
                  <a:pt x="9269" y="23903"/>
                </a:moveTo>
                <a:lnTo>
                  <a:pt x="9575" y="21337"/>
                </a:lnTo>
                <a:lnTo>
                  <a:pt x="10173" y="18986"/>
                </a:lnTo>
                <a:lnTo>
                  <a:pt x="11696" y="14594"/>
                </a:lnTo>
                <a:lnTo>
                  <a:pt x="14173" y="11164"/>
                </a:lnTo>
                <a:lnTo>
                  <a:pt x="17679" y="8892"/>
                </a:lnTo>
                <a:lnTo>
                  <a:pt x="21880" y="7481"/>
                </a:lnTo>
                <a:lnTo>
                  <a:pt x="27431" y="7481"/>
                </a:lnTo>
                <a:lnTo>
                  <a:pt x="31774" y="9029"/>
                </a:lnTo>
                <a:lnTo>
                  <a:pt x="35243" y="11455"/>
                </a:lnTo>
                <a:lnTo>
                  <a:pt x="37505" y="15012"/>
                </a:lnTo>
                <a:lnTo>
                  <a:pt x="38811" y="19418"/>
                </a:lnTo>
                <a:lnTo>
                  <a:pt x="39546" y="24270"/>
                </a:lnTo>
                <a:lnTo>
                  <a:pt x="39546" y="29733"/>
                </a:lnTo>
                <a:lnTo>
                  <a:pt x="39254" y="32321"/>
                </a:lnTo>
                <a:lnTo>
                  <a:pt x="38671" y="34660"/>
                </a:lnTo>
                <a:lnTo>
                  <a:pt x="37882" y="50266"/>
                </a:lnTo>
                <a:lnTo>
                  <a:pt x="40488" y="48376"/>
                </a:lnTo>
                <a:lnTo>
                  <a:pt x="44640" y="43535"/>
                </a:lnTo>
                <a:lnTo>
                  <a:pt x="46202" y="40641"/>
                </a:lnTo>
                <a:lnTo>
                  <a:pt x="47257" y="37289"/>
                </a:lnTo>
                <a:lnTo>
                  <a:pt x="48298" y="33962"/>
                </a:lnTo>
                <a:lnTo>
                  <a:pt x="48830" y="30290"/>
                </a:lnTo>
                <a:lnTo>
                  <a:pt x="48830" y="22226"/>
                </a:lnTo>
                <a:lnTo>
                  <a:pt x="48323" y="18554"/>
                </a:lnTo>
                <a:lnTo>
                  <a:pt x="47332" y="15293"/>
                </a:lnTo>
                <a:lnTo>
                  <a:pt x="46343" y="12042"/>
                </a:lnTo>
                <a:lnTo>
                  <a:pt x="44844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19" y="0"/>
                </a:lnTo>
                <a:lnTo>
                  <a:pt x="20740" y="0"/>
                </a:lnTo>
                <a:lnTo>
                  <a:pt x="17106" y="673"/>
                </a:lnTo>
                <a:lnTo>
                  <a:pt x="13996" y="1995"/>
                </a:lnTo>
                <a:lnTo>
                  <a:pt x="10882" y="3341"/>
                </a:lnTo>
                <a:lnTo>
                  <a:pt x="8294" y="5220"/>
                </a:lnTo>
                <a:lnTo>
                  <a:pt x="4130" y="10073"/>
                </a:lnTo>
                <a:lnTo>
                  <a:pt x="2566" y="12942"/>
                </a:lnTo>
                <a:lnTo>
                  <a:pt x="1537" y="16294"/>
                </a:lnTo>
                <a:lnTo>
                  <a:pt x="507" y="19649"/>
                </a:lnTo>
                <a:lnTo>
                  <a:pt x="0" y="23307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5"/>
                </a:lnTo>
                <a:lnTo>
                  <a:pt x="2437" y="41605"/>
                </a:lnTo>
                <a:lnTo>
                  <a:pt x="3924" y="44373"/>
                </a:lnTo>
                <a:lnTo>
                  <a:pt x="5904" y="46659"/>
                </a:lnTo>
                <a:lnTo>
                  <a:pt x="10389" y="50674"/>
                </a:lnTo>
                <a:lnTo>
                  <a:pt x="10007" y="34229"/>
                </a:lnTo>
                <a:lnTo>
                  <a:pt x="9269" y="29362"/>
                </a:lnTo>
                <a:lnTo>
                  <a:pt x="9269" y="23903"/>
                </a:lnTo>
                <a:close/>
              </a:path>
              <a:path w="48830" h="53647">
                <a:moveTo>
                  <a:pt x="26960" y="46116"/>
                </a:moveTo>
                <a:lnTo>
                  <a:pt x="21449" y="46116"/>
                </a:lnTo>
                <a:lnTo>
                  <a:pt x="17092" y="44579"/>
                </a:lnTo>
                <a:lnTo>
                  <a:pt x="13625" y="42138"/>
                </a:lnTo>
                <a:lnTo>
                  <a:pt x="11329" y="38635"/>
                </a:lnTo>
                <a:lnTo>
                  <a:pt x="10007" y="34229"/>
                </a:lnTo>
                <a:lnTo>
                  <a:pt x="10389" y="50674"/>
                </a:lnTo>
                <a:lnTo>
                  <a:pt x="13374" y="51869"/>
                </a:lnTo>
                <a:lnTo>
                  <a:pt x="16358" y="53060"/>
                </a:lnTo>
                <a:lnTo>
                  <a:pt x="19850" y="53647"/>
                </a:lnTo>
                <a:lnTo>
                  <a:pt x="27990" y="53647"/>
                </a:lnTo>
                <a:lnTo>
                  <a:pt x="31611" y="52985"/>
                </a:lnTo>
                <a:lnTo>
                  <a:pt x="34747" y="51614"/>
                </a:lnTo>
                <a:lnTo>
                  <a:pt x="37882" y="50266"/>
                </a:lnTo>
                <a:lnTo>
                  <a:pt x="38671" y="34660"/>
                </a:lnTo>
                <a:lnTo>
                  <a:pt x="37174" y="39042"/>
                </a:lnTo>
                <a:lnTo>
                  <a:pt x="34696" y="42444"/>
                </a:lnTo>
                <a:lnTo>
                  <a:pt x="31165" y="44691"/>
                </a:lnTo>
                <a:lnTo>
                  <a:pt x="26960" y="46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858173" y="3205097"/>
            <a:ext cx="22873" cy="53647"/>
          </a:xfrm>
          <a:custGeom>
            <a:avLst/>
            <a:gdLst/>
            <a:ahLst/>
            <a:cxnLst/>
            <a:rect l="l" t="t" r="r" b="b"/>
            <a:pathLst>
              <a:path w="22873" h="53647">
                <a:moveTo>
                  <a:pt x="9169" y="40896"/>
                </a:moveTo>
                <a:lnTo>
                  <a:pt x="9958" y="52642"/>
                </a:lnTo>
                <a:lnTo>
                  <a:pt x="14363" y="53647"/>
                </a:lnTo>
                <a:lnTo>
                  <a:pt x="19861" y="53647"/>
                </a:lnTo>
                <a:lnTo>
                  <a:pt x="22873" y="46062"/>
                </a:lnTo>
                <a:lnTo>
                  <a:pt x="18338" y="46659"/>
                </a:lnTo>
                <a:lnTo>
                  <a:pt x="15444" y="46659"/>
                </a:lnTo>
                <a:lnTo>
                  <a:pt x="11581" y="44399"/>
                </a:lnTo>
                <a:lnTo>
                  <a:pt x="9169" y="40896"/>
                </a:lnTo>
                <a:close/>
              </a:path>
              <a:path w="22873" h="53647">
                <a:moveTo>
                  <a:pt x="34556" y="52895"/>
                </a:move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66"/>
                </a:lnTo>
                <a:lnTo>
                  <a:pt x="13409" y="853"/>
                </a:lnTo>
                <a:lnTo>
                  <a:pt x="10148" y="1803"/>
                </a:lnTo>
                <a:lnTo>
                  <a:pt x="7214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78" y="11153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9"/>
                </a:lnTo>
                <a:lnTo>
                  <a:pt x="14083" y="8053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8003"/>
                </a:lnTo>
                <a:lnTo>
                  <a:pt x="27788" y="9208"/>
                </a:lnTo>
                <a:lnTo>
                  <a:pt x="30200" y="12334"/>
                </a:lnTo>
                <a:lnTo>
                  <a:pt x="30999" y="15217"/>
                </a:lnTo>
                <a:lnTo>
                  <a:pt x="31205" y="1876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899"/>
                </a:lnTo>
                <a:lnTo>
                  <a:pt x="14224" y="23558"/>
                </a:lnTo>
                <a:lnTo>
                  <a:pt x="11174" y="24231"/>
                </a:lnTo>
                <a:lnTo>
                  <a:pt x="8611" y="25236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7"/>
                </a:lnTo>
                <a:lnTo>
                  <a:pt x="1220" y="45086"/>
                </a:lnTo>
                <a:lnTo>
                  <a:pt x="3175" y="48478"/>
                </a:lnTo>
                <a:lnTo>
                  <a:pt x="6108" y="51015"/>
                </a:lnTo>
                <a:lnTo>
                  <a:pt x="9958" y="52642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19"/>
                </a:lnTo>
                <a:lnTo>
                  <a:pt x="12650" y="31485"/>
                </a:lnTo>
                <a:lnTo>
                  <a:pt x="15342" y="30060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4" y="43665"/>
                </a:lnTo>
                <a:lnTo>
                  <a:pt x="22873" y="46062"/>
                </a:lnTo>
                <a:lnTo>
                  <a:pt x="19861" y="53647"/>
                </a:lnTo>
                <a:lnTo>
                  <a:pt x="22632" y="53025"/>
                </a:lnTo>
                <a:lnTo>
                  <a:pt x="25261" y="51753"/>
                </a:lnTo>
                <a:lnTo>
                  <a:pt x="27879" y="50483"/>
                </a:lnTo>
                <a:lnTo>
                  <a:pt x="32396" y="46433"/>
                </a:lnTo>
                <a:lnTo>
                  <a:pt x="32396" y="51321"/>
                </a:lnTo>
                <a:lnTo>
                  <a:pt x="34556" y="52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914826" y="320510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59"/>
                </a:moveTo>
                <a:lnTo>
                  <a:pt x="19928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450" y="8178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6" y="0"/>
                </a:lnTo>
                <a:lnTo>
                  <a:pt x="17287" y="659"/>
                </a:lnTo>
                <a:lnTo>
                  <a:pt x="14137" y="2566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26"/>
                </a:lnTo>
                <a:lnTo>
                  <a:pt x="0" y="51271"/>
                </a:lnTo>
                <a:lnTo>
                  <a:pt x="190" y="5199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71"/>
                </a:lnTo>
                <a:lnTo>
                  <a:pt x="8956" y="19137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950458" y="3238779"/>
            <a:ext cx="13223" cy="75653"/>
          </a:xfrm>
          <a:custGeom>
            <a:avLst/>
            <a:gdLst/>
            <a:ahLst/>
            <a:cxnLst/>
            <a:rect l="l" t="t" r="r" b="b"/>
            <a:pathLst>
              <a:path w="13223" h="75653">
                <a:moveTo>
                  <a:pt x="13223" y="19278"/>
                </a:moveTo>
                <a:lnTo>
                  <a:pt x="12776" y="8100"/>
                </a:lnTo>
                <a:lnTo>
                  <a:pt x="10897" y="4442"/>
                </a:lnTo>
                <a:lnTo>
                  <a:pt x="9856" y="0"/>
                </a:lnTo>
                <a:lnTo>
                  <a:pt x="8168" y="16496"/>
                </a:lnTo>
                <a:lnTo>
                  <a:pt x="13223" y="19278"/>
                </a:lnTo>
                <a:close/>
              </a:path>
              <a:path w="13223" h="75653">
                <a:moveTo>
                  <a:pt x="36958" y="11123"/>
                </a:moveTo>
                <a:lnTo>
                  <a:pt x="37033" y="18133"/>
                </a:lnTo>
                <a:lnTo>
                  <a:pt x="39640" y="19239"/>
                </a:lnTo>
                <a:lnTo>
                  <a:pt x="42368" y="19239"/>
                </a:lnTo>
                <a:lnTo>
                  <a:pt x="44935" y="17589"/>
                </a:lnTo>
                <a:lnTo>
                  <a:pt x="44935" y="-54687"/>
                </a:lnTo>
                <a:lnTo>
                  <a:pt x="44693" y="-55425"/>
                </a:lnTo>
                <a:lnTo>
                  <a:pt x="42026" y="-56375"/>
                </a:lnTo>
                <a:lnTo>
                  <a:pt x="38801" y="-56375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9" y="-30571"/>
                </a:lnTo>
                <a:lnTo>
                  <a:pt x="26532" y="-33058"/>
                </a:lnTo>
                <a:lnTo>
                  <a:pt x="23915" y="-33681"/>
                </a:lnTo>
                <a:lnTo>
                  <a:pt x="17628" y="-33681"/>
                </a:lnTo>
                <a:lnTo>
                  <a:pt x="14594" y="-33047"/>
                </a:lnTo>
                <a:lnTo>
                  <a:pt x="11977" y="-31762"/>
                </a:lnTo>
                <a:lnTo>
                  <a:pt x="9349" y="-30481"/>
                </a:lnTo>
                <a:lnTo>
                  <a:pt x="7150" y="-28652"/>
                </a:lnTo>
                <a:lnTo>
                  <a:pt x="3608" y="-23878"/>
                </a:lnTo>
                <a:lnTo>
                  <a:pt x="2275" y="-20980"/>
                </a:lnTo>
                <a:lnTo>
                  <a:pt x="1361" y="-17589"/>
                </a:lnTo>
                <a:lnTo>
                  <a:pt x="457" y="-14226"/>
                </a:lnTo>
                <a:lnTo>
                  <a:pt x="0" y="-10429"/>
                </a:lnTo>
                <a:lnTo>
                  <a:pt x="0" y="-2692"/>
                </a:lnTo>
                <a:lnTo>
                  <a:pt x="370" y="684"/>
                </a:lnTo>
                <a:lnTo>
                  <a:pt x="1094" y="3884"/>
                </a:lnTo>
                <a:lnTo>
                  <a:pt x="1818" y="7085"/>
                </a:lnTo>
                <a:lnTo>
                  <a:pt x="2959" y="9879"/>
                </a:lnTo>
                <a:lnTo>
                  <a:pt x="4536" y="12240"/>
                </a:lnTo>
                <a:lnTo>
                  <a:pt x="8168" y="16496"/>
                </a:lnTo>
                <a:lnTo>
                  <a:pt x="9856" y="0"/>
                </a:lnTo>
                <a:lnTo>
                  <a:pt x="9284" y="-4751"/>
                </a:lnTo>
                <a:lnTo>
                  <a:pt x="9284" y="-9525"/>
                </a:lnTo>
                <a:lnTo>
                  <a:pt x="9972" y="-14047"/>
                </a:lnTo>
                <a:lnTo>
                  <a:pt x="11139" y="-18287"/>
                </a:lnTo>
                <a:lnTo>
                  <a:pt x="13133" y="-21833"/>
                </a:lnTo>
                <a:lnTo>
                  <a:pt x="16017" y="-24361"/>
                </a:lnTo>
                <a:lnTo>
                  <a:pt x="19533" y="-25984"/>
                </a:lnTo>
                <a:lnTo>
                  <a:pt x="24282" y="-25984"/>
                </a:lnTo>
                <a:lnTo>
                  <a:pt x="28907" y="-23623"/>
                </a:lnTo>
                <a:lnTo>
                  <a:pt x="33505" y="-19763"/>
                </a:lnTo>
                <a:lnTo>
                  <a:pt x="35928" y="-16765"/>
                </a:lnTo>
                <a:lnTo>
                  <a:pt x="35928" y="2780"/>
                </a:lnTo>
                <a:lnTo>
                  <a:pt x="33173" y="6045"/>
                </a:lnTo>
                <a:lnTo>
                  <a:pt x="29441" y="9446"/>
                </a:lnTo>
                <a:lnTo>
                  <a:pt x="25985" y="11516"/>
                </a:lnTo>
                <a:lnTo>
                  <a:pt x="22633" y="12330"/>
                </a:lnTo>
                <a:lnTo>
                  <a:pt x="19090" y="12330"/>
                </a:lnTo>
                <a:lnTo>
                  <a:pt x="15584" y="10666"/>
                </a:lnTo>
                <a:lnTo>
                  <a:pt x="12776" y="8100"/>
                </a:lnTo>
                <a:lnTo>
                  <a:pt x="13223" y="19278"/>
                </a:lnTo>
                <a:lnTo>
                  <a:pt x="16282" y="19977"/>
                </a:lnTo>
                <a:lnTo>
                  <a:pt x="23166" y="19977"/>
                </a:lnTo>
                <a:lnTo>
                  <a:pt x="26189" y="19202"/>
                </a:lnTo>
                <a:lnTo>
                  <a:pt x="28958" y="17640"/>
                </a:lnTo>
                <a:lnTo>
                  <a:pt x="31727" y="16088"/>
                </a:lnTo>
                <a:lnTo>
                  <a:pt x="34394" y="13917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008069" y="3205101"/>
            <a:ext cx="34570" cy="53643"/>
          </a:xfrm>
          <a:custGeom>
            <a:avLst/>
            <a:gdLst/>
            <a:ahLst/>
            <a:cxnLst/>
            <a:rect l="l" t="t" r="r" b="b"/>
            <a:pathLst>
              <a:path w="34570" h="53643">
                <a:moveTo>
                  <a:pt x="21603" y="10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1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19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56" y="30783"/>
                </a:lnTo>
                <a:lnTo>
                  <a:pt x="20714" y="31978"/>
                </a:lnTo>
                <a:lnTo>
                  <a:pt x="2396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5"/>
                </a:lnTo>
                <a:lnTo>
                  <a:pt x="6159" y="44157"/>
                </a:lnTo>
                <a:lnTo>
                  <a:pt x="3290" y="42555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11"/>
                </a:lnTo>
                <a:lnTo>
                  <a:pt x="6224" y="52207"/>
                </a:lnTo>
                <a:lnTo>
                  <a:pt x="8877" y="52981"/>
                </a:lnTo>
                <a:lnTo>
                  <a:pt x="12028" y="53517"/>
                </a:lnTo>
                <a:lnTo>
                  <a:pt x="18237" y="53643"/>
                </a:lnTo>
                <a:lnTo>
                  <a:pt x="20815" y="53312"/>
                </a:lnTo>
                <a:lnTo>
                  <a:pt x="25528" y="51940"/>
                </a:lnTo>
                <a:lnTo>
                  <a:pt x="29250" y="49579"/>
                </a:lnTo>
                <a:lnTo>
                  <a:pt x="32259" y="46608"/>
                </a:lnTo>
                <a:lnTo>
                  <a:pt x="34099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37"/>
                </a:lnTo>
                <a:lnTo>
                  <a:pt x="31878" y="29729"/>
                </a:lnTo>
                <a:lnTo>
                  <a:pt x="28220" y="26629"/>
                </a:lnTo>
                <a:lnTo>
                  <a:pt x="25222" y="25106"/>
                </a:lnTo>
                <a:lnTo>
                  <a:pt x="22161" y="23809"/>
                </a:lnTo>
                <a:lnTo>
                  <a:pt x="19127" y="22593"/>
                </a:lnTo>
                <a:lnTo>
                  <a:pt x="16153" y="21435"/>
                </a:lnTo>
                <a:lnTo>
                  <a:pt x="12520" y="19339"/>
                </a:lnTo>
                <a:lnTo>
                  <a:pt x="10134" y="16584"/>
                </a:lnTo>
                <a:lnTo>
                  <a:pt x="9766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099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55"/>
                </a:lnTo>
                <a:lnTo>
                  <a:pt x="29250" y="10083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894"/>
                </a:lnTo>
                <a:lnTo>
                  <a:pt x="27471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709113" y="3339017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0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32"/>
                </a:lnTo>
                <a:lnTo>
                  <a:pt x="26165" y="6692"/>
                </a:lnTo>
                <a:lnTo>
                  <a:pt x="23472" y="4014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4"/>
                </a:lnTo>
                <a:lnTo>
                  <a:pt x="1347" y="6692"/>
                </a:lnTo>
                <a:lnTo>
                  <a:pt x="0" y="9932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863662" y="3321493"/>
            <a:ext cx="76340" cy="70545"/>
          </a:xfrm>
          <a:custGeom>
            <a:avLst/>
            <a:gdLst/>
            <a:ahLst/>
            <a:cxnLst/>
            <a:rect l="l" t="t" r="r" b="b"/>
            <a:pathLst>
              <a:path w="76340" h="70545">
                <a:moveTo>
                  <a:pt x="9334" y="7656"/>
                </a:moveTo>
                <a:lnTo>
                  <a:pt x="33044" y="69072"/>
                </a:lnTo>
                <a:lnTo>
                  <a:pt x="34289" y="70128"/>
                </a:lnTo>
                <a:lnTo>
                  <a:pt x="36841" y="70545"/>
                </a:lnTo>
                <a:lnTo>
                  <a:pt x="39474" y="70459"/>
                </a:lnTo>
                <a:lnTo>
                  <a:pt x="42162" y="69072"/>
                </a:lnTo>
                <a:lnTo>
                  <a:pt x="66906" y="7656"/>
                </a:lnTo>
                <a:lnTo>
                  <a:pt x="67006" y="68807"/>
                </a:lnTo>
                <a:lnTo>
                  <a:pt x="67981" y="70088"/>
                </a:lnTo>
                <a:lnTo>
                  <a:pt x="70789" y="70545"/>
                </a:lnTo>
                <a:lnTo>
                  <a:pt x="73331" y="70495"/>
                </a:lnTo>
                <a:lnTo>
                  <a:pt x="76340" y="68807"/>
                </a:lnTo>
                <a:lnTo>
                  <a:pt x="76340" y="4226"/>
                </a:lnTo>
                <a:lnTo>
                  <a:pt x="75159" y="1000"/>
                </a:lnTo>
                <a:lnTo>
                  <a:pt x="72312" y="0"/>
                </a:lnTo>
                <a:lnTo>
                  <a:pt x="66307" y="0"/>
                </a:lnTo>
                <a:lnTo>
                  <a:pt x="63183" y="492"/>
                </a:lnTo>
                <a:lnTo>
                  <a:pt x="60415" y="3096"/>
                </a:lnTo>
                <a:lnTo>
                  <a:pt x="59093" y="5864"/>
                </a:lnTo>
                <a:lnTo>
                  <a:pt x="38202" y="56537"/>
                </a:lnTo>
                <a:lnTo>
                  <a:pt x="37922" y="56537"/>
                </a:lnTo>
                <a:lnTo>
                  <a:pt x="17856" y="5702"/>
                </a:lnTo>
                <a:lnTo>
                  <a:pt x="17528" y="4723"/>
                </a:lnTo>
                <a:lnTo>
                  <a:pt x="15699" y="1828"/>
                </a:lnTo>
                <a:lnTo>
                  <a:pt x="12725" y="317"/>
                </a:lnTo>
                <a:lnTo>
                  <a:pt x="9640" y="0"/>
                </a:lnTo>
                <a:lnTo>
                  <a:pt x="3912" y="0"/>
                </a:lnTo>
                <a:lnTo>
                  <a:pt x="406" y="1623"/>
                </a:lnTo>
                <a:lnTo>
                  <a:pt x="0" y="4226"/>
                </a:lnTo>
                <a:lnTo>
                  <a:pt x="0" y="68807"/>
                </a:lnTo>
                <a:lnTo>
                  <a:pt x="928" y="70088"/>
                </a:lnTo>
                <a:lnTo>
                  <a:pt x="3682" y="70545"/>
                </a:lnTo>
                <a:lnTo>
                  <a:pt x="6273" y="70495"/>
                </a:lnTo>
                <a:lnTo>
                  <a:pt x="9334" y="68807"/>
                </a:lnTo>
                <a:lnTo>
                  <a:pt x="9334" y="76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954469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69" y="23911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591"/>
                </a:lnTo>
                <a:lnTo>
                  <a:pt x="14173" y="11163"/>
                </a:lnTo>
                <a:lnTo>
                  <a:pt x="17675" y="8888"/>
                </a:lnTo>
                <a:lnTo>
                  <a:pt x="21880" y="7477"/>
                </a:lnTo>
                <a:lnTo>
                  <a:pt x="27432" y="7477"/>
                </a:lnTo>
                <a:lnTo>
                  <a:pt x="31772" y="9028"/>
                </a:lnTo>
                <a:lnTo>
                  <a:pt x="35239" y="11455"/>
                </a:lnTo>
                <a:lnTo>
                  <a:pt x="37500" y="15008"/>
                </a:lnTo>
                <a:lnTo>
                  <a:pt x="38811" y="19418"/>
                </a:lnTo>
                <a:lnTo>
                  <a:pt x="39545" y="24267"/>
                </a:lnTo>
                <a:lnTo>
                  <a:pt x="39545" y="29729"/>
                </a:lnTo>
                <a:lnTo>
                  <a:pt x="39254" y="32321"/>
                </a:lnTo>
                <a:lnTo>
                  <a:pt x="3867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39" y="43535"/>
                </a:lnTo>
                <a:lnTo>
                  <a:pt x="46202" y="40637"/>
                </a:lnTo>
                <a:lnTo>
                  <a:pt x="47256" y="37285"/>
                </a:lnTo>
                <a:lnTo>
                  <a:pt x="48296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22" y="18554"/>
                </a:lnTo>
                <a:lnTo>
                  <a:pt x="47332" y="15289"/>
                </a:lnTo>
                <a:lnTo>
                  <a:pt x="46342" y="12038"/>
                </a:lnTo>
                <a:lnTo>
                  <a:pt x="44841" y="9269"/>
                </a:lnTo>
                <a:lnTo>
                  <a:pt x="42861" y="6995"/>
                </a:lnTo>
                <a:lnTo>
                  <a:pt x="38379" y="2970"/>
                </a:lnTo>
                <a:lnTo>
                  <a:pt x="35394" y="1775"/>
                </a:lnTo>
                <a:lnTo>
                  <a:pt x="32410" y="594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82" y="3337"/>
                </a:lnTo>
                <a:lnTo>
                  <a:pt x="8290" y="5219"/>
                </a:lnTo>
                <a:lnTo>
                  <a:pt x="4124" y="10069"/>
                </a:lnTo>
                <a:lnTo>
                  <a:pt x="2562" y="12952"/>
                </a:lnTo>
                <a:lnTo>
                  <a:pt x="1536" y="16294"/>
                </a:lnTo>
                <a:lnTo>
                  <a:pt x="506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0"/>
                </a:lnTo>
                <a:lnTo>
                  <a:pt x="1457" y="38351"/>
                </a:lnTo>
                <a:lnTo>
                  <a:pt x="2437" y="41605"/>
                </a:lnTo>
                <a:lnTo>
                  <a:pt x="3924" y="44373"/>
                </a:lnTo>
                <a:lnTo>
                  <a:pt x="5904" y="46659"/>
                </a:lnTo>
                <a:lnTo>
                  <a:pt x="10386" y="50670"/>
                </a:lnTo>
                <a:lnTo>
                  <a:pt x="10007" y="34225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30" h="53654">
                <a:moveTo>
                  <a:pt x="26959" y="46112"/>
                </a:moveTo>
                <a:lnTo>
                  <a:pt x="21449" y="46112"/>
                </a:lnTo>
                <a:lnTo>
                  <a:pt x="17092" y="44575"/>
                </a:lnTo>
                <a:lnTo>
                  <a:pt x="13625" y="42138"/>
                </a:lnTo>
                <a:lnTo>
                  <a:pt x="11328" y="38632"/>
                </a:lnTo>
                <a:lnTo>
                  <a:pt x="10007" y="34225"/>
                </a:lnTo>
                <a:lnTo>
                  <a:pt x="10386" y="50670"/>
                </a:lnTo>
                <a:lnTo>
                  <a:pt x="13374" y="51865"/>
                </a:lnTo>
                <a:lnTo>
                  <a:pt x="16357" y="53060"/>
                </a:lnTo>
                <a:lnTo>
                  <a:pt x="19850" y="53654"/>
                </a:lnTo>
                <a:lnTo>
                  <a:pt x="27989" y="53654"/>
                </a:lnTo>
                <a:lnTo>
                  <a:pt x="31607" y="52981"/>
                </a:lnTo>
                <a:lnTo>
                  <a:pt x="34747" y="51624"/>
                </a:lnTo>
                <a:lnTo>
                  <a:pt x="37882" y="50266"/>
                </a:lnTo>
                <a:lnTo>
                  <a:pt x="38671" y="34657"/>
                </a:lnTo>
                <a:lnTo>
                  <a:pt x="37172" y="39038"/>
                </a:lnTo>
                <a:lnTo>
                  <a:pt x="34696" y="42440"/>
                </a:lnTo>
                <a:lnTo>
                  <a:pt x="31164" y="44701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010427" y="332678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79"/>
                </a:moveTo>
                <a:lnTo>
                  <a:pt x="31902" y="59331"/>
                </a:lnTo>
                <a:lnTo>
                  <a:pt x="30048" y="56753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6" y="57340"/>
                </a:lnTo>
                <a:lnTo>
                  <a:pt x="18070" y="53898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4" y="13319"/>
                </a:lnTo>
                <a:lnTo>
                  <a:pt x="17574" y="1713"/>
                </a:lnTo>
                <a:lnTo>
                  <a:pt x="17358" y="1000"/>
                </a:lnTo>
                <a:lnTo>
                  <a:pt x="14719" y="0"/>
                </a:lnTo>
                <a:lnTo>
                  <a:pt x="11479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38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42"/>
                </a:lnTo>
                <a:lnTo>
                  <a:pt x="10767" y="60450"/>
                </a:lnTo>
                <a:lnTo>
                  <a:pt x="13092" y="63154"/>
                </a:lnTo>
                <a:lnTo>
                  <a:pt x="16382" y="64843"/>
                </a:lnTo>
                <a:lnTo>
                  <a:pt x="20356" y="65848"/>
                </a:lnTo>
                <a:lnTo>
                  <a:pt x="25386" y="65681"/>
                </a:lnTo>
                <a:lnTo>
                  <a:pt x="28486" y="65112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050977" y="3339082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7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77"/>
                </a:lnTo>
                <a:lnTo>
                  <a:pt x="27442" y="7477"/>
                </a:lnTo>
                <a:lnTo>
                  <a:pt x="31788" y="9028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8"/>
                </a:lnTo>
                <a:lnTo>
                  <a:pt x="39560" y="24267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37"/>
                </a:lnTo>
                <a:lnTo>
                  <a:pt x="47268" y="37285"/>
                </a:lnTo>
                <a:lnTo>
                  <a:pt x="48308" y="33958"/>
                </a:lnTo>
                <a:lnTo>
                  <a:pt x="48830" y="30286"/>
                </a:lnTo>
                <a:lnTo>
                  <a:pt x="48830" y="22222"/>
                </a:lnTo>
                <a:lnTo>
                  <a:pt x="48333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6" y="9269"/>
                </a:lnTo>
                <a:lnTo>
                  <a:pt x="42872" y="6995"/>
                </a:lnTo>
                <a:lnTo>
                  <a:pt x="38390" y="2970"/>
                </a:lnTo>
                <a:lnTo>
                  <a:pt x="35406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37"/>
                </a:lnTo>
                <a:lnTo>
                  <a:pt x="8305" y="5219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0"/>
                </a:lnTo>
                <a:lnTo>
                  <a:pt x="1471" y="38351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74" y="46112"/>
                </a:moveTo>
                <a:lnTo>
                  <a:pt x="21462" y="46112"/>
                </a:lnTo>
                <a:lnTo>
                  <a:pt x="17106" y="44575"/>
                </a:lnTo>
                <a:lnTo>
                  <a:pt x="13639" y="42138"/>
                </a:lnTo>
                <a:lnTo>
                  <a:pt x="11339" y="38632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0" y="51865"/>
                </a:lnTo>
                <a:lnTo>
                  <a:pt x="16369" y="53060"/>
                </a:lnTo>
                <a:lnTo>
                  <a:pt x="19861" y="53654"/>
                </a:lnTo>
                <a:lnTo>
                  <a:pt x="28000" y="53654"/>
                </a:lnTo>
                <a:lnTo>
                  <a:pt x="31622" y="52981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0"/>
                </a:lnTo>
                <a:lnTo>
                  <a:pt x="31175" y="44701"/>
                </a:lnTo>
                <a:lnTo>
                  <a:pt x="2697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113455" y="3339082"/>
            <a:ext cx="28538" cy="52923"/>
          </a:xfrm>
          <a:custGeom>
            <a:avLst/>
            <a:gdLst/>
            <a:ahLst/>
            <a:cxnLst/>
            <a:rect l="l" t="t" r="r" b="b"/>
            <a:pathLst>
              <a:path w="28538" h="52923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62"/>
                </a:lnTo>
                <a:lnTo>
                  <a:pt x="14147" y="2566"/>
                </a:lnTo>
                <a:lnTo>
                  <a:pt x="10681" y="5994"/>
                </a:lnTo>
                <a:lnTo>
                  <a:pt x="8093" y="9550"/>
                </a:lnTo>
                <a:lnTo>
                  <a:pt x="8093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191" y="51995"/>
                </a:lnTo>
                <a:lnTo>
                  <a:pt x="2858" y="52923"/>
                </a:lnTo>
                <a:lnTo>
                  <a:pt x="6098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20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174551" y="3320629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78"/>
                </a:moveTo>
                <a:lnTo>
                  <a:pt x="0" y="42569"/>
                </a:lnTo>
                <a:lnTo>
                  <a:pt x="698" y="47598"/>
                </a:lnTo>
                <a:lnTo>
                  <a:pt x="2084" y="51944"/>
                </a:lnTo>
                <a:lnTo>
                  <a:pt x="3481" y="56310"/>
                </a:lnTo>
                <a:lnTo>
                  <a:pt x="5476" y="59968"/>
                </a:lnTo>
                <a:lnTo>
                  <a:pt x="8067" y="62942"/>
                </a:lnTo>
                <a:lnTo>
                  <a:pt x="10645" y="65901"/>
                </a:lnTo>
                <a:lnTo>
                  <a:pt x="13770" y="68148"/>
                </a:lnTo>
                <a:lnTo>
                  <a:pt x="17438" y="69670"/>
                </a:lnTo>
                <a:lnTo>
                  <a:pt x="21109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7" y="71207"/>
                </a:lnTo>
                <a:lnTo>
                  <a:pt x="41288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698" y="63806"/>
                </a:lnTo>
                <a:lnTo>
                  <a:pt x="50954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3" y="61213"/>
                </a:lnTo>
                <a:lnTo>
                  <a:pt x="38318" y="62661"/>
                </a:lnTo>
                <a:lnTo>
                  <a:pt x="33781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100" y="61937"/>
                </a:lnTo>
                <a:lnTo>
                  <a:pt x="19469" y="60756"/>
                </a:lnTo>
                <a:lnTo>
                  <a:pt x="17273" y="59018"/>
                </a:lnTo>
                <a:lnTo>
                  <a:pt x="13665" y="54432"/>
                </a:lnTo>
                <a:lnTo>
                  <a:pt x="12283" y="51573"/>
                </a:lnTo>
                <a:lnTo>
                  <a:pt x="11318" y="48157"/>
                </a:lnTo>
                <a:lnTo>
                  <a:pt x="10353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7"/>
                </a:lnTo>
                <a:lnTo>
                  <a:pt x="11379" y="24382"/>
                </a:lnTo>
                <a:lnTo>
                  <a:pt x="12369" y="20890"/>
                </a:lnTo>
                <a:lnTo>
                  <a:pt x="13780" y="17945"/>
                </a:lnTo>
                <a:lnTo>
                  <a:pt x="15599" y="15507"/>
                </a:lnTo>
                <a:lnTo>
                  <a:pt x="19608" y="11253"/>
                </a:lnTo>
                <a:lnTo>
                  <a:pt x="22175" y="10007"/>
                </a:lnTo>
                <a:lnTo>
                  <a:pt x="24743" y="8761"/>
                </a:lnTo>
                <a:lnTo>
                  <a:pt x="27586" y="8127"/>
                </a:lnTo>
                <a:lnTo>
                  <a:pt x="33581" y="8127"/>
                </a:lnTo>
                <a:lnTo>
                  <a:pt x="3810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75"/>
                </a:lnTo>
                <a:lnTo>
                  <a:pt x="50688" y="10796"/>
                </a:lnTo>
                <a:lnTo>
                  <a:pt x="50472" y="8243"/>
                </a:lnTo>
                <a:lnTo>
                  <a:pt x="48592" y="5384"/>
                </a:lnTo>
                <a:lnTo>
                  <a:pt x="45176" y="3249"/>
                </a:lnTo>
                <a:lnTo>
                  <a:pt x="42101" y="2005"/>
                </a:lnTo>
                <a:lnTo>
                  <a:pt x="38710" y="953"/>
                </a:lnTo>
                <a:lnTo>
                  <a:pt x="34876" y="176"/>
                </a:lnTo>
                <a:lnTo>
                  <a:pt x="30873" y="0"/>
                </a:lnTo>
                <a:lnTo>
                  <a:pt x="26276" y="0"/>
                </a:lnTo>
                <a:lnTo>
                  <a:pt x="22100" y="824"/>
                </a:lnTo>
                <a:lnTo>
                  <a:pt x="18313" y="2490"/>
                </a:lnTo>
                <a:lnTo>
                  <a:pt x="14530" y="4164"/>
                </a:lnTo>
                <a:lnTo>
                  <a:pt x="11278" y="6565"/>
                </a:lnTo>
                <a:lnTo>
                  <a:pt x="8575" y="9726"/>
                </a:lnTo>
                <a:lnTo>
                  <a:pt x="5857" y="12901"/>
                </a:lnTo>
                <a:lnTo>
                  <a:pt x="3747" y="16765"/>
                </a:lnTo>
                <a:lnTo>
                  <a:pt x="2250" y="21322"/>
                </a:lnTo>
                <a:lnTo>
                  <a:pt x="751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233867" y="3339082"/>
            <a:ext cx="48831" cy="53654"/>
          </a:xfrm>
          <a:custGeom>
            <a:avLst/>
            <a:gdLst/>
            <a:ahLst/>
            <a:cxnLst/>
            <a:rect l="l" t="t" r="r" b="b"/>
            <a:pathLst>
              <a:path w="48831" h="53654">
                <a:moveTo>
                  <a:pt x="9270" y="23911"/>
                </a:moveTo>
                <a:lnTo>
                  <a:pt x="9577" y="21348"/>
                </a:lnTo>
                <a:lnTo>
                  <a:pt x="10173" y="18986"/>
                </a:lnTo>
                <a:lnTo>
                  <a:pt x="11696" y="14591"/>
                </a:lnTo>
                <a:lnTo>
                  <a:pt x="14173" y="11163"/>
                </a:lnTo>
                <a:lnTo>
                  <a:pt x="17679" y="8888"/>
                </a:lnTo>
                <a:lnTo>
                  <a:pt x="21880" y="7477"/>
                </a:lnTo>
                <a:lnTo>
                  <a:pt x="27431" y="7477"/>
                </a:lnTo>
                <a:lnTo>
                  <a:pt x="31774" y="9028"/>
                </a:lnTo>
                <a:lnTo>
                  <a:pt x="35241" y="11455"/>
                </a:lnTo>
                <a:lnTo>
                  <a:pt x="37501" y="15008"/>
                </a:lnTo>
                <a:lnTo>
                  <a:pt x="38812" y="19418"/>
                </a:lnTo>
                <a:lnTo>
                  <a:pt x="39546" y="24267"/>
                </a:lnTo>
                <a:lnTo>
                  <a:pt x="39546" y="29729"/>
                </a:lnTo>
                <a:lnTo>
                  <a:pt x="39254" y="32321"/>
                </a:lnTo>
                <a:lnTo>
                  <a:pt x="38671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40" y="43535"/>
                </a:lnTo>
                <a:lnTo>
                  <a:pt x="46202" y="40637"/>
                </a:lnTo>
                <a:lnTo>
                  <a:pt x="47257" y="37285"/>
                </a:lnTo>
                <a:lnTo>
                  <a:pt x="48298" y="33958"/>
                </a:lnTo>
                <a:lnTo>
                  <a:pt x="48831" y="30286"/>
                </a:lnTo>
                <a:lnTo>
                  <a:pt x="48831" y="22222"/>
                </a:lnTo>
                <a:lnTo>
                  <a:pt x="48323" y="18554"/>
                </a:lnTo>
                <a:lnTo>
                  <a:pt x="47332" y="15289"/>
                </a:lnTo>
                <a:lnTo>
                  <a:pt x="46343" y="12038"/>
                </a:lnTo>
                <a:lnTo>
                  <a:pt x="44842" y="9269"/>
                </a:lnTo>
                <a:lnTo>
                  <a:pt x="42862" y="6995"/>
                </a:lnTo>
                <a:lnTo>
                  <a:pt x="38380" y="2970"/>
                </a:lnTo>
                <a:lnTo>
                  <a:pt x="35396" y="1775"/>
                </a:lnTo>
                <a:lnTo>
                  <a:pt x="32411" y="594"/>
                </a:lnTo>
                <a:lnTo>
                  <a:pt x="28919" y="0"/>
                </a:lnTo>
                <a:lnTo>
                  <a:pt x="20740" y="0"/>
                </a:lnTo>
                <a:lnTo>
                  <a:pt x="17108" y="673"/>
                </a:lnTo>
                <a:lnTo>
                  <a:pt x="13994" y="2005"/>
                </a:lnTo>
                <a:lnTo>
                  <a:pt x="10883" y="3337"/>
                </a:lnTo>
                <a:lnTo>
                  <a:pt x="8295" y="5219"/>
                </a:lnTo>
                <a:lnTo>
                  <a:pt x="4126" y="10069"/>
                </a:lnTo>
                <a:lnTo>
                  <a:pt x="2564" y="12952"/>
                </a:lnTo>
                <a:lnTo>
                  <a:pt x="1537" y="16294"/>
                </a:lnTo>
                <a:lnTo>
                  <a:pt x="507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0"/>
                </a:lnTo>
                <a:lnTo>
                  <a:pt x="1461" y="38351"/>
                </a:lnTo>
                <a:lnTo>
                  <a:pt x="2438" y="41605"/>
                </a:lnTo>
                <a:lnTo>
                  <a:pt x="3924" y="44373"/>
                </a:lnTo>
                <a:lnTo>
                  <a:pt x="5904" y="46659"/>
                </a:lnTo>
                <a:lnTo>
                  <a:pt x="10389" y="50670"/>
                </a:lnTo>
                <a:lnTo>
                  <a:pt x="10008" y="34225"/>
                </a:lnTo>
                <a:lnTo>
                  <a:pt x="9270" y="29362"/>
                </a:lnTo>
                <a:lnTo>
                  <a:pt x="9270" y="23911"/>
                </a:lnTo>
                <a:close/>
              </a:path>
              <a:path w="48831" h="53654">
                <a:moveTo>
                  <a:pt x="26960" y="46112"/>
                </a:moveTo>
                <a:lnTo>
                  <a:pt x="21449" y="46112"/>
                </a:lnTo>
                <a:lnTo>
                  <a:pt x="17092" y="44575"/>
                </a:lnTo>
                <a:lnTo>
                  <a:pt x="13627" y="42138"/>
                </a:lnTo>
                <a:lnTo>
                  <a:pt x="11329" y="38632"/>
                </a:lnTo>
                <a:lnTo>
                  <a:pt x="10008" y="34225"/>
                </a:lnTo>
                <a:lnTo>
                  <a:pt x="10389" y="50670"/>
                </a:lnTo>
                <a:lnTo>
                  <a:pt x="13374" y="51865"/>
                </a:lnTo>
                <a:lnTo>
                  <a:pt x="16358" y="53060"/>
                </a:lnTo>
                <a:lnTo>
                  <a:pt x="19851" y="53654"/>
                </a:lnTo>
                <a:lnTo>
                  <a:pt x="27990" y="53654"/>
                </a:lnTo>
                <a:lnTo>
                  <a:pt x="31612" y="52981"/>
                </a:lnTo>
                <a:lnTo>
                  <a:pt x="34747" y="51624"/>
                </a:lnTo>
                <a:lnTo>
                  <a:pt x="37882" y="50266"/>
                </a:lnTo>
                <a:lnTo>
                  <a:pt x="38671" y="34657"/>
                </a:lnTo>
                <a:lnTo>
                  <a:pt x="37174" y="39038"/>
                </a:lnTo>
                <a:lnTo>
                  <a:pt x="34697" y="42440"/>
                </a:lnTo>
                <a:lnTo>
                  <a:pt x="31165" y="44701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296335" y="3339078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71"/>
                </a:lnTo>
                <a:lnTo>
                  <a:pt x="33326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11"/>
                </a:lnTo>
                <a:lnTo>
                  <a:pt x="41756" y="15026"/>
                </a:lnTo>
                <a:lnTo>
                  <a:pt x="40565" y="10083"/>
                </a:lnTo>
                <a:lnTo>
                  <a:pt x="38204" y="6073"/>
                </a:lnTo>
                <a:lnTo>
                  <a:pt x="35027" y="2758"/>
                </a:lnTo>
                <a:lnTo>
                  <a:pt x="30582" y="547"/>
                </a:lnTo>
                <a:lnTo>
                  <a:pt x="27839" y="0"/>
                </a:lnTo>
                <a:lnTo>
                  <a:pt x="21794" y="0"/>
                </a:lnTo>
                <a:lnTo>
                  <a:pt x="19037" y="713"/>
                </a:lnTo>
                <a:lnTo>
                  <a:pt x="16308" y="2146"/>
                </a:lnTo>
                <a:lnTo>
                  <a:pt x="13576" y="3571"/>
                </a:lnTo>
                <a:lnTo>
                  <a:pt x="10833" y="5817"/>
                </a:lnTo>
                <a:lnTo>
                  <a:pt x="8089" y="8892"/>
                </a:lnTo>
                <a:lnTo>
                  <a:pt x="8089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66" y="11736"/>
                </a:lnTo>
                <a:lnTo>
                  <a:pt x="18248" y="8547"/>
                </a:lnTo>
                <a:lnTo>
                  <a:pt x="22734" y="7747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7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348247" y="3326785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17578" y="1713"/>
                </a:moveTo>
                <a:lnTo>
                  <a:pt x="17362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2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70" y="60450"/>
                </a:lnTo>
                <a:lnTo>
                  <a:pt x="13092" y="63154"/>
                </a:lnTo>
                <a:lnTo>
                  <a:pt x="16382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6" y="65112"/>
                </a:lnTo>
                <a:lnTo>
                  <a:pt x="31535" y="63093"/>
                </a:lnTo>
                <a:lnTo>
                  <a:pt x="31902" y="59979"/>
                </a:lnTo>
                <a:lnTo>
                  <a:pt x="31902" y="59331"/>
                </a:lnTo>
                <a:lnTo>
                  <a:pt x="30034" y="56753"/>
                </a:lnTo>
                <a:lnTo>
                  <a:pt x="27291" y="57783"/>
                </a:lnTo>
                <a:lnTo>
                  <a:pt x="24411" y="58190"/>
                </a:lnTo>
                <a:lnTo>
                  <a:pt x="21843" y="58190"/>
                </a:lnTo>
                <a:lnTo>
                  <a:pt x="20066" y="57340"/>
                </a:lnTo>
                <a:lnTo>
                  <a:pt x="18072" y="53898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0" y="20750"/>
                </a:lnTo>
                <a:lnTo>
                  <a:pt x="31737" y="19314"/>
                </a:lnTo>
                <a:lnTo>
                  <a:pt x="31902" y="16369"/>
                </a:lnTo>
                <a:lnTo>
                  <a:pt x="30110" y="13319"/>
                </a:lnTo>
                <a:lnTo>
                  <a:pt x="17578" y="13319"/>
                </a:lnTo>
                <a:lnTo>
                  <a:pt x="17578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392211" y="3339082"/>
            <a:ext cx="28550" cy="52923"/>
          </a:xfrm>
          <a:custGeom>
            <a:avLst/>
            <a:gdLst/>
            <a:ahLst/>
            <a:cxnLst/>
            <a:rect l="l" t="t" r="r" b="b"/>
            <a:pathLst>
              <a:path w="28550" h="52923">
                <a:moveTo>
                  <a:pt x="17322" y="9359"/>
                </a:moveTo>
                <a:lnTo>
                  <a:pt x="19940" y="8460"/>
                </a:lnTo>
                <a:lnTo>
                  <a:pt x="22960" y="8676"/>
                </a:lnTo>
                <a:lnTo>
                  <a:pt x="25717" y="9461"/>
                </a:lnTo>
                <a:lnTo>
                  <a:pt x="28385" y="8611"/>
                </a:lnTo>
                <a:lnTo>
                  <a:pt x="28550" y="5641"/>
                </a:lnTo>
                <a:lnTo>
                  <a:pt x="28525" y="3657"/>
                </a:lnTo>
                <a:lnTo>
                  <a:pt x="26149" y="673"/>
                </a:lnTo>
                <a:lnTo>
                  <a:pt x="23039" y="76"/>
                </a:lnTo>
                <a:lnTo>
                  <a:pt x="20382" y="0"/>
                </a:lnTo>
                <a:lnTo>
                  <a:pt x="17287" y="662"/>
                </a:lnTo>
                <a:lnTo>
                  <a:pt x="14147" y="2566"/>
                </a:lnTo>
                <a:lnTo>
                  <a:pt x="10694" y="5994"/>
                </a:lnTo>
                <a:lnTo>
                  <a:pt x="8088" y="9550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23"/>
                </a:lnTo>
                <a:lnTo>
                  <a:pt x="6097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79" y="15469"/>
                </a:lnTo>
                <a:lnTo>
                  <a:pt x="14489" y="11620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427541" y="333908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73" y="23911"/>
                </a:moveTo>
                <a:lnTo>
                  <a:pt x="9575" y="21348"/>
                </a:lnTo>
                <a:lnTo>
                  <a:pt x="10172" y="18986"/>
                </a:lnTo>
                <a:lnTo>
                  <a:pt x="11699" y="14591"/>
                </a:lnTo>
                <a:lnTo>
                  <a:pt x="14173" y="11163"/>
                </a:lnTo>
                <a:lnTo>
                  <a:pt x="17679" y="8888"/>
                </a:lnTo>
                <a:lnTo>
                  <a:pt x="21884" y="7477"/>
                </a:lnTo>
                <a:lnTo>
                  <a:pt x="27431" y="7477"/>
                </a:lnTo>
                <a:lnTo>
                  <a:pt x="31776" y="9028"/>
                </a:lnTo>
                <a:lnTo>
                  <a:pt x="35243" y="11455"/>
                </a:lnTo>
                <a:lnTo>
                  <a:pt x="37504" y="15008"/>
                </a:lnTo>
                <a:lnTo>
                  <a:pt x="38811" y="19418"/>
                </a:lnTo>
                <a:lnTo>
                  <a:pt x="39549" y="24267"/>
                </a:lnTo>
                <a:lnTo>
                  <a:pt x="39549" y="29729"/>
                </a:lnTo>
                <a:lnTo>
                  <a:pt x="39258" y="32321"/>
                </a:lnTo>
                <a:lnTo>
                  <a:pt x="38674" y="34657"/>
                </a:lnTo>
                <a:lnTo>
                  <a:pt x="37886" y="50266"/>
                </a:lnTo>
                <a:lnTo>
                  <a:pt x="40488" y="48373"/>
                </a:lnTo>
                <a:lnTo>
                  <a:pt x="44643" y="43535"/>
                </a:lnTo>
                <a:lnTo>
                  <a:pt x="46205" y="40637"/>
                </a:lnTo>
                <a:lnTo>
                  <a:pt x="47256" y="37285"/>
                </a:lnTo>
                <a:lnTo>
                  <a:pt x="48300" y="33958"/>
                </a:lnTo>
                <a:lnTo>
                  <a:pt x="48834" y="30286"/>
                </a:lnTo>
                <a:lnTo>
                  <a:pt x="48834" y="22222"/>
                </a:lnTo>
                <a:lnTo>
                  <a:pt x="48326" y="18554"/>
                </a:lnTo>
                <a:lnTo>
                  <a:pt x="47336" y="15289"/>
                </a:lnTo>
                <a:lnTo>
                  <a:pt x="46342" y="12038"/>
                </a:lnTo>
                <a:lnTo>
                  <a:pt x="44844" y="9269"/>
                </a:lnTo>
                <a:lnTo>
                  <a:pt x="42865" y="6995"/>
                </a:lnTo>
                <a:lnTo>
                  <a:pt x="38379" y="2970"/>
                </a:lnTo>
                <a:lnTo>
                  <a:pt x="35394" y="1775"/>
                </a:lnTo>
                <a:lnTo>
                  <a:pt x="32410" y="594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6" y="3337"/>
                </a:lnTo>
                <a:lnTo>
                  <a:pt x="8294" y="5219"/>
                </a:lnTo>
                <a:lnTo>
                  <a:pt x="4128" y="10069"/>
                </a:lnTo>
                <a:lnTo>
                  <a:pt x="2566" y="12952"/>
                </a:lnTo>
                <a:lnTo>
                  <a:pt x="1536" y="16294"/>
                </a:lnTo>
                <a:lnTo>
                  <a:pt x="510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5" y="35100"/>
                </a:lnTo>
                <a:lnTo>
                  <a:pt x="1461" y="38351"/>
                </a:lnTo>
                <a:lnTo>
                  <a:pt x="2440" y="41605"/>
                </a:lnTo>
                <a:lnTo>
                  <a:pt x="3926" y="44373"/>
                </a:lnTo>
                <a:lnTo>
                  <a:pt x="5906" y="46659"/>
                </a:lnTo>
                <a:lnTo>
                  <a:pt x="10389" y="50670"/>
                </a:lnTo>
                <a:lnTo>
                  <a:pt x="10007" y="34225"/>
                </a:lnTo>
                <a:lnTo>
                  <a:pt x="9273" y="29362"/>
                </a:lnTo>
                <a:lnTo>
                  <a:pt x="9273" y="23911"/>
                </a:lnTo>
                <a:close/>
              </a:path>
              <a:path w="48834" h="53654">
                <a:moveTo>
                  <a:pt x="26963" y="46112"/>
                </a:moveTo>
                <a:lnTo>
                  <a:pt x="21451" y="46112"/>
                </a:lnTo>
                <a:lnTo>
                  <a:pt x="17095" y="44575"/>
                </a:lnTo>
                <a:lnTo>
                  <a:pt x="13629" y="42138"/>
                </a:lnTo>
                <a:lnTo>
                  <a:pt x="11328" y="38632"/>
                </a:lnTo>
                <a:lnTo>
                  <a:pt x="10007" y="34225"/>
                </a:lnTo>
                <a:lnTo>
                  <a:pt x="10389" y="50670"/>
                </a:lnTo>
                <a:lnTo>
                  <a:pt x="13373" y="51865"/>
                </a:lnTo>
                <a:lnTo>
                  <a:pt x="16357" y="53060"/>
                </a:lnTo>
                <a:lnTo>
                  <a:pt x="19850" y="53654"/>
                </a:lnTo>
                <a:lnTo>
                  <a:pt x="27993" y="53654"/>
                </a:lnTo>
                <a:lnTo>
                  <a:pt x="31611" y="52981"/>
                </a:lnTo>
                <a:lnTo>
                  <a:pt x="34747" y="51624"/>
                </a:lnTo>
                <a:lnTo>
                  <a:pt x="37886" y="50266"/>
                </a:lnTo>
                <a:lnTo>
                  <a:pt x="38674" y="34657"/>
                </a:lnTo>
                <a:lnTo>
                  <a:pt x="37172" y="39038"/>
                </a:lnTo>
                <a:lnTo>
                  <a:pt x="34696" y="42440"/>
                </a:lnTo>
                <a:lnTo>
                  <a:pt x="31168" y="44701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490011" y="331615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87" y="74927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537766" y="3320629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78"/>
                </a:moveTo>
                <a:lnTo>
                  <a:pt x="0" y="42569"/>
                </a:lnTo>
                <a:lnTo>
                  <a:pt x="698" y="47598"/>
                </a:lnTo>
                <a:lnTo>
                  <a:pt x="2099" y="51944"/>
                </a:lnTo>
                <a:lnTo>
                  <a:pt x="3481" y="56310"/>
                </a:lnTo>
                <a:lnTo>
                  <a:pt x="5474" y="59968"/>
                </a:lnTo>
                <a:lnTo>
                  <a:pt x="8067" y="62942"/>
                </a:lnTo>
                <a:lnTo>
                  <a:pt x="10645" y="65901"/>
                </a:lnTo>
                <a:lnTo>
                  <a:pt x="13780" y="68148"/>
                </a:lnTo>
                <a:lnTo>
                  <a:pt x="17452" y="69670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97" y="71207"/>
                </a:lnTo>
                <a:lnTo>
                  <a:pt x="41287" y="70128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4" y="61149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0"/>
                </a:lnTo>
                <a:lnTo>
                  <a:pt x="42202" y="61213"/>
                </a:lnTo>
                <a:lnTo>
                  <a:pt x="38328" y="62661"/>
                </a:lnTo>
                <a:lnTo>
                  <a:pt x="33782" y="63690"/>
                </a:lnTo>
                <a:lnTo>
                  <a:pt x="27673" y="63690"/>
                </a:lnTo>
                <a:lnTo>
                  <a:pt x="24714" y="63107"/>
                </a:lnTo>
                <a:lnTo>
                  <a:pt x="22100" y="61937"/>
                </a:lnTo>
                <a:lnTo>
                  <a:pt x="19483" y="60756"/>
                </a:lnTo>
                <a:lnTo>
                  <a:pt x="17273" y="59018"/>
                </a:lnTo>
                <a:lnTo>
                  <a:pt x="13665" y="54432"/>
                </a:lnTo>
                <a:lnTo>
                  <a:pt x="12293" y="51573"/>
                </a:lnTo>
                <a:lnTo>
                  <a:pt x="11329" y="48157"/>
                </a:lnTo>
                <a:lnTo>
                  <a:pt x="10364" y="44729"/>
                </a:lnTo>
                <a:lnTo>
                  <a:pt x="9881" y="40791"/>
                </a:lnTo>
                <a:lnTo>
                  <a:pt x="9881" y="31863"/>
                </a:lnTo>
                <a:lnTo>
                  <a:pt x="10378" y="27877"/>
                </a:lnTo>
                <a:lnTo>
                  <a:pt x="11379" y="24382"/>
                </a:lnTo>
                <a:lnTo>
                  <a:pt x="12383" y="20890"/>
                </a:lnTo>
                <a:lnTo>
                  <a:pt x="13794" y="17945"/>
                </a:lnTo>
                <a:lnTo>
                  <a:pt x="15609" y="15507"/>
                </a:lnTo>
                <a:lnTo>
                  <a:pt x="19624" y="11253"/>
                </a:lnTo>
                <a:lnTo>
                  <a:pt x="22175" y="10007"/>
                </a:lnTo>
                <a:lnTo>
                  <a:pt x="24753" y="8761"/>
                </a:lnTo>
                <a:lnTo>
                  <a:pt x="27586" y="8127"/>
                </a:lnTo>
                <a:lnTo>
                  <a:pt x="33591" y="8127"/>
                </a:lnTo>
                <a:lnTo>
                  <a:pt x="38112" y="9193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65"/>
                </a:lnTo>
                <a:lnTo>
                  <a:pt x="50396" y="13575"/>
                </a:lnTo>
                <a:lnTo>
                  <a:pt x="50688" y="10796"/>
                </a:lnTo>
                <a:lnTo>
                  <a:pt x="50472" y="8243"/>
                </a:lnTo>
                <a:lnTo>
                  <a:pt x="48592" y="5384"/>
                </a:lnTo>
                <a:lnTo>
                  <a:pt x="45186" y="3249"/>
                </a:lnTo>
                <a:lnTo>
                  <a:pt x="42115" y="2005"/>
                </a:lnTo>
                <a:lnTo>
                  <a:pt x="38710" y="953"/>
                </a:lnTo>
                <a:lnTo>
                  <a:pt x="34876" y="176"/>
                </a:lnTo>
                <a:lnTo>
                  <a:pt x="30873" y="0"/>
                </a:lnTo>
                <a:lnTo>
                  <a:pt x="26290" y="0"/>
                </a:lnTo>
                <a:lnTo>
                  <a:pt x="22100" y="824"/>
                </a:lnTo>
                <a:lnTo>
                  <a:pt x="18313" y="2490"/>
                </a:lnTo>
                <a:lnTo>
                  <a:pt x="14544" y="4164"/>
                </a:lnTo>
                <a:lnTo>
                  <a:pt x="11292" y="6565"/>
                </a:lnTo>
                <a:lnTo>
                  <a:pt x="8586" y="9726"/>
                </a:lnTo>
                <a:lnTo>
                  <a:pt x="5867" y="12901"/>
                </a:lnTo>
                <a:lnTo>
                  <a:pt x="3761" y="16765"/>
                </a:lnTo>
                <a:lnTo>
                  <a:pt x="2260" y="21322"/>
                </a:lnTo>
                <a:lnTo>
                  <a:pt x="751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597249" y="333908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27"/>
                </a:moveTo>
                <a:lnTo>
                  <a:pt x="43700" y="14122"/>
                </a:lnTo>
                <a:lnTo>
                  <a:pt x="42886" y="11314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08"/>
                </a:lnTo>
                <a:lnTo>
                  <a:pt x="27265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87" y="18172"/>
                </a:lnTo>
                <a:lnTo>
                  <a:pt x="10933" y="14514"/>
                </a:lnTo>
                <a:lnTo>
                  <a:pt x="13715" y="1868"/>
                </a:lnTo>
                <a:lnTo>
                  <a:pt x="10831" y="3110"/>
                </a:lnTo>
                <a:lnTo>
                  <a:pt x="8369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0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5"/>
                </a:lnTo>
                <a:lnTo>
                  <a:pt x="2617" y="41997"/>
                </a:lnTo>
                <a:lnTo>
                  <a:pt x="4164" y="44780"/>
                </a:lnTo>
                <a:lnTo>
                  <a:pt x="8290" y="4918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77" y="53086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4" y="51969"/>
                </a:lnTo>
                <a:lnTo>
                  <a:pt x="39164" y="51090"/>
                </a:lnTo>
                <a:lnTo>
                  <a:pt x="42670" y="48312"/>
                </a:lnTo>
                <a:lnTo>
                  <a:pt x="42861" y="45518"/>
                </a:lnTo>
                <a:lnTo>
                  <a:pt x="42072" y="42886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80" y="45137"/>
                </a:lnTo>
                <a:lnTo>
                  <a:pt x="14083" y="43102"/>
                </a:lnTo>
                <a:lnTo>
                  <a:pt x="11545" y="40003"/>
                </a:lnTo>
                <a:lnTo>
                  <a:pt x="10093" y="35967"/>
                </a:lnTo>
                <a:lnTo>
                  <a:pt x="9269" y="31344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27"/>
                </a:lnTo>
                <a:close/>
              </a:path>
              <a:path w="44921" h="53658">
                <a:moveTo>
                  <a:pt x="10933" y="14514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5" y="1868"/>
                </a:lnTo>
                <a:lnTo>
                  <a:pt x="10933" y="145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56382" y="3339078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4" y="22669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71"/>
                </a:lnTo>
                <a:lnTo>
                  <a:pt x="42047" y="18011"/>
                </a:lnTo>
                <a:lnTo>
                  <a:pt x="41756" y="15026"/>
                </a:lnTo>
                <a:lnTo>
                  <a:pt x="40549" y="10083"/>
                </a:lnTo>
                <a:lnTo>
                  <a:pt x="38199" y="6073"/>
                </a:lnTo>
                <a:lnTo>
                  <a:pt x="35024" y="2758"/>
                </a:lnTo>
                <a:lnTo>
                  <a:pt x="30567" y="547"/>
                </a:lnTo>
                <a:lnTo>
                  <a:pt x="27838" y="0"/>
                </a:lnTo>
                <a:lnTo>
                  <a:pt x="21790" y="0"/>
                </a:lnTo>
                <a:lnTo>
                  <a:pt x="19036" y="713"/>
                </a:lnTo>
                <a:lnTo>
                  <a:pt x="16304" y="2146"/>
                </a:lnTo>
                <a:lnTo>
                  <a:pt x="13575" y="3571"/>
                </a:lnTo>
                <a:lnTo>
                  <a:pt x="10831" y="5817"/>
                </a:lnTo>
                <a:lnTo>
                  <a:pt x="8088" y="8892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40"/>
                </a:lnTo>
                <a:lnTo>
                  <a:pt x="0" y="51271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32"/>
                </a:lnTo>
                <a:lnTo>
                  <a:pt x="11404" y="14058"/>
                </a:lnTo>
                <a:lnTo>
                  <a:pt x="13751" y="11736"/>
                </a:lnTo>
                <a:lnTo>
                  <a:pt x="18248" y="8547"/>
                </a:lnTo>
                <a:lnTo>
                  <a:pt x="22733" y="7747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4" y="19890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08294" y="3326785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3"/>
                </a:moveTo>
                <a:lnTo>
                  <a:pt x="17359" y="100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3"/>
                </a:lnTo>
                <a:lnTo>
                  <a:pt x="8622" y="13319"/>
                </a:lnTo>
                <a:lnTo>
                  <a:pt x="1840" y="13319"/>
                </a:lnTo>
                <a:lnTo>
                  <a:pt x="342" y="14465"/>
                </a:lnTo>
                <a:lnTo>
                  <a:pt x="0" y="17067"/>
                </a:lnTo>
                <a:lnTo>
                  <a:pt x="177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2"/>
                </a:lnTo>
                <a:lnTo>
                  <a:pt x="10772" y="60450"/>
                </a:lnTo>
                <a:lnTo>
                  <a:pt x="13093" y="63154"/>
                </a:lnTo>
                <a:lnTo>
                  <a:pt x="16384" y="64843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1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79"/>
                </a:lnTo>
                <a:lnTo>
                  <a:pt x="31903" y="59331"/>
                </a:lnTo>
                <a:lnTo>
                  <a:pt x="30035" y="56753"/>
                </a:lnTo>
                <a:lnTo>
                  <a:pt x="27292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898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8" y="19314"/>
                </a:lnTo>
                <a:lnTo>
                  <a:pt x="31903" y="16369"/>
                </a:lnTo>
                <a:lnTo>
                  <a:pt x="30110" y="13319"/>
                </a:lnTo>
                <a:lnTo>
                  <a:pt x="17575" y="13319"/>
                </a:lnTo>
                <a:lnTo>
                  <a:pt x="1757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749002" y="3339082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27"/>
                </a:moveTo>
                <a:lnTo>
                  <a:pt x="43715" y="14122"/>
                </a:lnTo>
                <a:lnTo>
                  <a:pt x="42901" y="11314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28"/>
                </a:lnTo>
                <a:lnTo>
                  <a:pt x="30543" y="608"/>
                </a:lnTo>
                <a:lnTo>
                  <a:pt x="27280" y="0"/>
                </a:lnTo>
                <a:lnTo>
                  <a:pt x="27317" y="6998"/>
                </a:lnTo>
                <a:lnTo>
                  <a:pt x="30582" y="8331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9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61" y="20091"/>
                </a:lnTo>
                <a:lnTo>
                  <a:pt x="10833" y="3110"/>
                </a:lnTo>
                <a:lnTo>
                  <a:pt x="8370" y="4903"/>
                </a:lnTo>
                <a:lnTo>
                  <a:pt x="4281" y="9575"/>
                </a:lnTo>
                <a:lnTo>
                  <a:pt x="2719" y="12409"/>
                </a:lnTo>
                <a:lnTo>
                  <a:pt x="1638" y="15760"/>
                </a:lnTo>
                <a:lnTo>
                  <a:pt x="547" y="1910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5"/>
                </a:lnTo>
                <a:lnTo>
                  <a:pt x="2628" y="41997"/>
                </a:lnTo>
                <a:lnTo>
                  <a:pt x="4179" y="44780"/>
                </a:lnTo>
                <a:lnTo>
                  <a:pt x="8305" y="49187"/>
                </a:lnTo>
                <a:lnTo>
                  <a:pt x="10847" y="50864"/>
                </a:lnTo>
                <a:lnTo>
                  <a:pt x="13868" y="51969"/>
                </a:lnTo>
                <a:lnTo>
                  <a:pt x="16892" y="53086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0"/>
                </a:lnTo>
                <a:lnTo>
                  <a:pt x="42685" y="48312"/>
                </a:lnTo>
                <a:lnTo>
                  <a:pt x="42876" y="45518"/>
                </a:lnTo>
                <a:lnTo>
                  <a:pt x="42073" y="42886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6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3" y="46379"/>
                </a:lnTo>
                <a:lnTo>
                  <a:pt x="17791" y="45137"/>
                </a:lnTo>
                <a:lnTo>
                  <a:pt x="14098" y="43102"/>
                </a:lnTo>
                <a:lnTo>
                  <a:pt x="11556" y="40003"/>
                </a:lnTo>
                <a:lnTo>
                  <a:pt x="10095" y="35967"/>
                </a:lnTo>
                <a:lnTo>
                  <a:pt x="9284" y="31344"/>
                </a:lnTo>
                <a:lnTo>
                  <a:pt x="9284" y="28652"/>
                </a:lnTo>
                <a:lnTo>
                  <a:pt x="41454" y="28652"/>
                </a:lnTo>
                <a:lnTo>
                  <a:pt x="43867" y="27738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27"/>
                </a:lnTo>
                <a:close/>
              </a:path>
              <a:path w="44932" h="53658">
                <a:moveTo>
                  <a:pt x="9361" y="20091"/>
                </a:moveTo>
                <a:lnTo>
                  <a:pt x="10325" y="16358"/>
                </a:lnTo>
                <a:lnTo>
                  <a:pt x="11812" y="12917"/>
                </a:lnTo>
                <a:lnTo>
                  <a:pt x="15469" y="9079"/>
                </a:lnTo>
                <a:lnTo>
                  <a:pt x="18821" y="7416"/>
                </a:lnTo>
                <a:lnTo>
                  <a:pt x="22987" y="6998"/>
                </a:lnTo>
                <a:lnTo>
                  <a:pt x="27317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3"/>
                </a:lnTo>
                <a:lnTo>
                  <a:pt x="13727" y="1868"/>
                </a:lnTo>
                <a:lnTo>
                  <a:pt x="10833" y="3110"/>
                </a:lnTo>
                <a:lnTo>
                  <a:pt x="936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808136" y="3339082"/>
            <a:ext cx="28548" cy="52923"/>
          </a:xfrm>
          <a:custGeom>
            <a:avLst/>
            <a:gdLst/>
            <a:ahLst/>
            <a:cxnLst/>
            <a:rect l="l" t="t" r="r" b="b"/>
            <a:pathLst>
              <a:path w="28548" h="52923">
                <a:moveTo>
                  <a:pt x="17324" y="9359"/>
                </a:moveTo>
                <a:lnTo>
                  <a:pt x="19940" y="8460"/>
                </a:lnTo>
                <a:lnTo>
                  <a:pt x="22961" y="8676"/>
                </a:lnTo>
                <a:lnTo>
                  <a:pt x="25718" y="9461"/>
                </a:lnTo>
                <a:lnTo>
                  <a:pt x="28387" y="8611"/>
                </a:lnTo>
                <a:lnTo>
                  <a:pt x="28548" y="5641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62"/>
                </a:lnTo>
                <a:lnTo>
                  <a:pt x="14147" y="2566"/>
                </a:lnTo>
                <a:lnTo>
                  <a:pt x="10692" y="5994"/>
                </a:lnTo>
                <a:lnTo>
                  <a:pt x="8089" y="9550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70" y="52923"/>
                </a:lnTo>
                <a:lnTo>
                  <a:pt x="6094" y="52923"/>
                </a:lnTo>
                <a:lnTo>
                  <a:pt x="8967" y="51271"/>
                </a:lnTo>
                <a:lnTo>
                  <a:pt x="8967" y="19141"/>
                </a:lnTo>
                <a:lnTo>
                  <a:pt x="11380" y="15469"/>
                </a:lnTo>
                <a:lnTo>
                  <a:pt x="14490" y="11620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842969" y="3339082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52" y="4370"/>
                </a:lnTo>
                <a:lnTo>
                  <a:pt x="3049" y="7214"/>
                </a:lnTo>
                <a:lnTo>
                  <a:pt x="1563" y="10717"/>
                </a:lnTo>
                <a:lnTo>
                  <a:pt x="1195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5"/>
                </a:lnTo>
                <a:lnTo>
                  <a:pt x="11951" y="28411"/>
                </a:lnTo>
                <a:lnTo>
                  <a:pt x="15022" y="29643"/>
                </a:lnTo>
                <a:lnTo>
                  <a:pt x="17957" y="30798"/>
                </a:lnTo>
                <a:lnTo>
                  <a:pt x="20714" y="31978"/>
                </a:lnTo>
                <a:lnTo>
                  <a:pt x="23966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900" y="44575"/>
                </a:lnTo>
                <a:lnTo>
                  <a:pt x="19700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37"/>
                </a:lnTo>
                <a:lnTo>
                  <a:pt x="0" y="45518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46" y="49579"/>
                </a:lnTo>
                <a:lnTo>
                  <a:pt x="32256" y="46609"/>
                </a:lnTo>
                <a:lnTo>
                  <a:pt x="34099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20" y="26633"/>
                </a:lnTo>
                <a:lnTo>
                  <a:pt x="25222" y="25106"/>
                </a:lnTo>
                <a:lnTo>
                  <a:pt x="22161" y="23813"/>
                </a:lnTo>
                <a:lnTo>
                  <a:pt x="19127" y="22604"/>
                </a:lnTo>
                <a:lnTo>
                  <a:pt x="16153" y="21437"/>
                </a:lnTo>
                <a:lnTo>
                  <a:pt x="12520" y="19343"/>
                </a:lnTo>
                <a:lnTo>
                  <a:pt x="10134" y="16584"/>
                </a:lnTo>
                <a:lnTo>
                  <a:pt x="9767" y="13982"/>
                </a:lnTo>
                <a:lnTo>
                  <a:pt x="10339" y="11174"/>
                </a:lnTo>
                <a:lnTo>
                  <a:pt x="12762" y="8280"/>
                </a:lnTo>
                <a:lnTo>
                  <a:pt x="16027" y="7113"/>
                </a:lnTo>
                <a:lnTo>
                  <a:pt x="18886" y="6948"/>
                </a:lnTo>
                <a:lnTo>
                  <a:pt x="22096" y="7138"/>
                </a:lnTo>
                <a:lnTo>
                  <a:pt x="25883" y="8355"/>
                </a:lnTo>
                <a:lnTo>
                  <a:pt x="29246" y="10083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72" y="1461"/>
                </a:lnTo>
                <a:lnTo>
                  <a:pt x="24207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709113" y="3473013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15"/>
                </a:moveTo>
                <a:lnTo>
                  <a:pt x="0" y="17525"/>
                </a:lnTo>
                <a:lnTo>
                  <a:pt x="1347" y="20765"/>
                </a:lnTo>
                <a:lnTo>
                  <a:pt x="4039" y="23469"/>
                </a:lnTo>
                <a:lnTo>
                  <a:pt x="6732" y="26150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50"/>
                </a:lnTo>
                <a:lnTo>
                  <a:pt x="23472" y="23469"/>
                </a:lnTo>
                <a:lnTo>
                  <a:pt x="26165" y="20765"/>
                </a:lnTo>
                <a:lnTo>
                  <a:pt x="27508" y="17525"/>
                </a:lnTo>
                <a:lnTo>
                  <a:pt x="27508" y="9918"/>
                </a:lnTo>
                <a:lnTo>
                  <a:pt x="26165" y="6678"/>
                </a:lnTo>
                <a:lnTo>
                  <a:pt x="23472" y="4000"/>
                </a:lnTo>
                <a:lnTo>
                  <a:pt x="20765" y="1322"/>
                </a:lnTo>
                <a:lnTo>
                  <a:pt x="17528" y="0"/>
                </a:lnTo>
                <a:lnTo>
                  <a:pt x="9972" y="0"/>
                </a:lnTo>
                <a:lnTo>
                  <a:pt x="6732" y="1322"/>
                </a:lnTo>
                <a:lnTo>
                  <a:pt x="4039" y="4000"/>
                </a:lnTo>
                <a:lnTo>
                  <a:pt x="1347" y="6678"/>
                </a:lnTo>
                <a:lnTo>
                  <a:pt x="0" y="9918"/>
                </a:lnTo>
                <a:lnTo>
                  <a:pt x="0" y="137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859587" y="3454610"/>
            <a:ext cx="50953" cy="71959"/>
          </a:xfrm>
          <a:custGeom>
            <a:avLst/>
            <a:gdLst/>
            <a:ahLst/>
            <a:cxnLst/>
            <a:rect l="l" t="t" r="r" b="b"/>
            <a:pathLst>
              <a:path w="50953" h="71959">
                <a:moveTo>
                  <a:pt x="0" y="31078"/>
                </a:moveTo>
                <a:lnTo>
                  <a:pt x="0" y="42572"/>
                </a:lnTo>
                <a:lnTo>
                  <a:pt x="698" y="47602"/>
                </a:lnTo>
                <a:lnTo>
                  <a:pt x="2098" y="51944"/>
                </a:lnTo>
                <a:lnTo>
                  <a:pt x="3481" y="56314"/>
                </a:lnTo>
                <a:lnTo>
                  <a:pt x="5474" y="59971"/>
                </a:lnTo>
                <a:lnTo>
                  <a:pt x="8067" y="62942"/>
                </a:lnTo>
                <a:lnTo>
                  <a:pt x="10645" y="65915"/>
                </a:lnTo>
                <a:lnTo>
                  <a:pt x="13780" y="68148"/>
                </a:lnTo>
                <a:lnTo>
                  <a:pt x="17452" y="69673"/>
                </a:lnTo>
                <a:lnTo>
                  <a:pt x="21121" y="71186"/>
                </a:lnTo>
                <a:lnTo>
                  <a:pt x="25236" y="71959"/>
                </a:lnTo>
                <a:lnTo>
                  <a:pt x="32435" y="71959"/>
                </a:lnTo>
                <a:lnTo>
                  <a:pt x="37086" y="71221"/>
                </a:lnTo>
                <a:lnTo>
                  <a:pt x="41287" y="70130"/>
                </a:lnTo>
                <a:lnTo>
                  <a:pt x="44719" y="68719"/>
                </a:lnTo>
                <a:lnTo>
                  <a:pt x="48477" y="66509"/>
                </a:lnTo>
                <a:lnTo>
                  <a:pt x="50713" y="63806"/>
                </a:lnTo>
                <a:lnTo>
                  <a:pt x="50953" y="61153"/>
                </a:lnTo>
                <a:lnTo>
                  <a:pt x="50813" y="58547"/>
                </a:lnTo>
                <a:lnTo>
                  <a:pt x="48247" y="57365"/>
                </a:lnTo>
                <a:lnTo>
                  <a:pt x="45137" y="59514"/>
                </a:lnTo>
                <a:lnTo>
                  <a:pt x="42202" y="61213"/>
                </a:lnTo>
                <a:lnTo>
                  <a:pt x="38328" y="62675"/>
                </a:lnTo>
                <a:lnTo>
                  <a:pt x="33781" y="63705"/>
                </a:lnTo>
                <a:lnTo>
                  <a:pt x="27673" y="63705"/>
                </a:lnTo>
                <a:lnTo>
                  <a:pt x="24718" y="63107"/>
                </a:lnTo>
                <a:lnTo>
                  <a:pt x="22100" y="61937"/>
                </a:lnTo>
                <a:lnTo>
                  <a:pt x="19483" y="60770"/>
                </a:lnTo>
                <a:lnTo>
                  <a:pt x="17273" y="59032"/>
                </a:lnTo>
                <a:lnTo>
                  <a:pt x="13665" y="54432"/>
                </a:lnTo>
                <a:lnTo>
                  <a:pt x="12293" y="51577"/>
                </a:lnTo>
                <a:lnTo>
                  <a:pt x="11318" y="48160"/>
                </a:lnTo>
                <a:lnTo>
                  <a:pt x="10364" y="44744"/>
                </a:lnTo>
                <a:lnTo>
                  <a:pt x="9881" y="40794"/>
                </a:lnTo>
                <a:lnTo>
                  <a:pt x="9881" y="31866"/>
                </a:lnTo>
                <a:lnTo>
                  <a:pt x="10378" y="27877"/>
                </a:lnTo>
                <a:lnTo>
                  <a:pt x="11379" y="24386"/>
                </a:lnTo>
                <a:lnTo>
                  <a:pt x="12383" y="20905"/>
                </a:lnTo>
                <a:lnTo>
                  <a:pt x="13794" y="17945"/>
                </a:lnTo>
                <a:lnTo>
                  <a:pt x="15609" y="15519"/>
                </a:lnTo>
                <a:lnTo>
                  <a:pt x="19624" y="11253"/>
                </a:lnTo>
                <a:lnTo>
                  <a:pt x="22175" y="10021"/>
                </a:lnTo>
                <a:lnTo>
                  <a:pt x="24742" y="8765"/>
                </a:lnTo>
                <a:lnTo>
                  <a:pt x="27586" y="8143"/>
                </a:lnTo>
                <a:lnTo>
                  <a:pt x="33591" y="8143"/>
                </a:lnTo>
                <a:lnTo>
                  <a:pt x="38112" y="9197"/>
                </a:lnTo>
                <a:lnTo>
                  <a:pt x="41911" y="10680"/>
                </a:lnTo>
                <a:lnTo>
                  <a:pt x="44780" y="12383"/>
                </a:lnTo>
                <a:lnTo>
                  <a:pt x="47778" y="14569"/>
                </a:lnTo>
                <a:lnTo>
                  <a:pt x="50396" y="13578"/>
                </a:lnTo>
                <a:lnTo>
                  <a:pt x="50688" y="10796"/>
                </a:lnTo>
                <a:lnTo>
                  <a:pt x="50472" y="8243"/>
                </a:lnTo>
                <a:lnTo>
                  <a:pt x="48592" y="5400"/>
                </a:lnTo>
                <a:lnTo>
                  <a:pt x="45186" y="3253"/>
                </a:lnTo>
                <a:lnTo>
                  <a:pt x="42115" y="2007"/>
                </a:lnTo>
                <a:lnTo>
                  <a:pt x="38710" y="953"/>
                </a:lnTo>
                <a:lnTo>
                  <a:pt x="34876" y="190"/>
                </a:lnTo>
                <a:lnTo>
                  <a:pt x="30873" y="0"/>
                </a:lnTo>
                <a:lnTo>
                  <a:pt x="26290" y="0"/>
                </a:lnTo>
                <a:lnTo>
                  <a:pt x="22100" y="838"/>
                </a:lnTo>
                <a:lnTo>
                  <a:pt x="18317" y="2501"/>
                </a:lnTo>
                <a:lnTo>
                  <a:pt x="14530" y="4168"/>
                </a:lnTo>
                <a:lnTo>
                  <a:pt x="11292" y="6565"/>
                </a:lnTo>
                <a:lnTo>
                  <a:pt x="8575" y="9740"/>
                </a:lnTo>
                <a:lnTo>
                  <a:pt x="5867" y="12905"/>
                </a:lnTo>
                <a:lnTo>
                  <a:pt x="3761" y="16765"/>
                </a:lnTo>
                <a:lnTo>
                  <a:pt x="2260" y="21325"/>
                </a:lnTo>
                <a:lnTo>
                  <a:pt x="751" y="25883"/>
                </a:lnTo>
                <a:lnTo>
                  <a:pt x="0" y="310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918897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5" y="50266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93" y="2970"/>
                </a:lnTo>
                <a:lnTo>
                  <a:pt x="35408" y="1777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50" y="16308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3"/>
                </a:lnTo>
                <a:lnTo>
                  <a:pt x="2451" y="41616"/>
                </a:lnTo>
                <a:lnTo>
                  <a:pt x="3923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26"/>
                </a:moveTo>
                <a:lnTo>
                  <a:pt x="21451" y="46126"/>
                </a:lnTo>
                <a:lnTo>
                  <a:pt x="17106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21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57" y="53074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61" y="51624"/>
                </a:lnTo>
                <a:lnTo>
                  <a:pt x="37885" y="50266"/>
                </a:lnTo>
                <a:lnTo>
                  <a:pt x="38685" y="34672"/>
                </a:lnTo>
                <a:lnTo>
                  <a:pt x="37188" y="39038"/>
                </a:lnTo>
                <a:lnTo>
                  <a:pt x="34710" y="42454"/>
                </a:lnTo>
                <a:lnTo>
                  <a:pt x="31179" y="44705"/>
                </a:lnTo>
                <a:lnTo>
                  <a:pt x="26963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981379" y="3473063"/>
            <a:ext cx="42047" cy="52919"/>
          </a:xfrm>
          <a:custGeom>
            <a:avLst/>
            <a:gdLst/>
            <a:ahLst/>
            <a:cxnLst/>
            <a:rect l="l" t="t" r="r" b="b"/>
            <a:pathLst>
              <a:path w="42047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2" y="52919"/>
                </a:lnTo>
                <a:lnTo>
                  <a:pt x="39193" y="52919"/>
                </a:lnTo>
                <a:lnTo>
                  <a:pt x="42047" y="51267"/>
                </a:lnTo>
                <a:lnTo>
                  <a:pt x="42047" y="18007"/>
                </a:lnTo>
                <a:lnTo>
                  <a:pt x="41756" y="15022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8"/>
                </a:lnTo>
                <a:lnTo>
                  <a:pt x="8074" y="8888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4" y="14057"/>
                </a:lnTo>
                <a:lnTo>
                  <a:pt x="13751" y="11732"/>
                </a:lnTo>
                <a:lnTo>
                  <a:pt x="18248" y="8557"/>
                </a:lnTo>
                <a:lnTo>
                  <a:pt x="22734" y="7758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8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033283" y="346078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48" y="56743"/>
                </a:lnTo>
                <a:lnTo>
                  <a:pt x="27291" y="57769"/>
                </a:lnTo>
                <a:lnTo>
                  <a:pt x="24422" y="58176"/>
                </a:lnTo>
                <a:lnTo>
                  <a:pt x="21843" y="58176"/>
                </a:lnTo>
                <a:lnTo>
                  <a:pt x="20065" y="57326"/>
                </a:lnTo>
                <a:lnTo>
                  <a:pt x="18086" y="53896"/>
                </a:lnTo>
                <a:lnTo>
                  <a:pt x="17578" y="51343"/>
                </a:lnTo>
                <a:lnTo>
                  <a:pt x="17578" y="20736"/>
                </a:lnTo>
                <a:lnTo>
                  <a:pt x="30114" y="20736"/>
                </a:lnTo>
                <a:lnTo>
                  <a:pt x="31737" y="19303"/>
                </a:lnTo>
                <a:lnTo>
                  <a:pt x="31902" y="16369"/>
                </a:lnTo>
                <a:lnTo>
                  <a:pt x="30114" y="13309"/>
                </a:lnTo>
                <a:lnTo>
                  <a:pt x="17578" y="13309"/>
                </a:lnTo>
                <a:lnTo>
                  <a:pt x="17578" y="1699"/>
                </a:lnTo>
                <a:lnTo>
                  <a:pt x="17362" y="990"/>
                </a:lnTo>
                <a:lnTo>
                  <a:pt x="14720" y="0"/>
                </a:lnTo>
                <a:lnTo>
                  <a:pt x="11479" y="0"/>
                </a:lnTo>
                <a:lnTo>
                  <a:pt x="8625" y="1699"/>
                </a:lnTo>
                <a:lnTo>
                  <a:pt x="8625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91" y="20736"/>
                </a:lnTo>
                <a:lnTo>
                  <a:pt x="8625" y="20736"/>
                </a:lnTo>
                <a:lnTo>
                  <a:pt x="8625" y="52106"/>
                </a:lnTo>
                <a:lnTo>
                  <a:pt x="9409" y="56628"/>
                </a:lnTo>
                <a:lnTo>
                  <a:pt x="10781" y="60436"/>
                </a:lnTo>
                <a:lnTo>
                  <a:pt x="13092" y="63144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79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077253" y="3473067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08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0"/>
                </a:lnTo>
                <a:lnTo>
                  <a:pt x="28461" y="8178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9" y="9550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6"/>
                </a:lnTo>
                <a:lnTo>
                  <a:pt x="14490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112573" y="347306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604"/>
                </a:lnTo>
                <a:lnTo>
                  <a:pt x="14183" y="11163"/>
                </a:lnTo>
                <a:lnTo>
                  <a:pt x="17689" y="8888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28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66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51"/>
                </a:lnTo>
                <a:lnTo>
                  <a:pt x="47256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26"/>
                </a:lnTo>
                <a:lnTo>
                  <a:pt x="48337" y="18554"/>
                </a:lnTo>
                <a:lnTo>
                  <a:pt x="47343" y="15303"/>
                </a:lnTo>
                <a:lnTo>
                  <a:pt x="46353" y="12038"/>
                </a:lnTo>
                <a:lnTo>
                  <a:pt x="44855" y="9269"/>
                </a:lnTo>
                <a:lnTo>
                  <a:pt x="42875" y="6998"/>
                </a:lnTo>
                <a:lnTo>
                  <a:pt x="38389" y="2970"/>
                </a:lnTo>
                <a:lnTo>
                  <a:pt x="35406" y="1777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0" y="5219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308"/>
                </a:lnTo>
                <a:lnTo>
                  <a:pt x="51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2" y="35104"/>
                </a:lnTo>
                <a:lnTo>
                  <a:pt x="1457" y="38353"/>
                </a:lnTo>
                <a:lnTo>
                  <a:pt x="2451" y="41616"/>
                </a:lnTo>
                <a:lnTo>
                  <a:pt x="3924" y="44387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25" y="42152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57" y="53074"/>
                </a:lnTo>
                <a:lnTo>
                  <a:pt x="19861" y="53658"/>
                </a:lnTo>
                <a:lnTo>
                  <a:pt x="28003" y="53658"/>
                </a:lnTo>
                <a:lnTo>
                  <a:pt x="31621" y="52984"/>
                </a:lnTo>
                <a:lnTo>
                  <a:pt x="34757" y="51624"/>
                </a:lnTo>
                <a:lnTo>
                  <a:pt x="37882" y="50266"/>
                </a:lnTo>
                <a:lnTo>
                  <a:pt x="38681" y="34672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5" y="44705"/>
                </a:lnTo>
                <a:lnTo>
                  <a:pt x="26959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175047" y="345013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2"/>
                </a:lnTo>
                <a:lnTo>
                  <a:pt x="190" y="74930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226880" y="3455470"/>
            <a:ext cx="43131" cy="70549"/>
          </a:xfrm>
          <a:custGeom>
            <a:avLst/>
            <a:gdLst/>
            <a:ahLst/>
            <a:cxnLst/>
            <a:rect l="l" t="t" r="r" b="b"/>
            <a:pathLst>
              <a:path w="43131" h="70549">
                <a:moveTo>
                  <a:pt x="3682" y="0"/>
                </a:moveTo>
                <a:lnTo>
                  <a:pt x="1145" y="939"/>
                </a:lnTo>
                <a:lnTo>
                  <a:pt x="0" y="4028"/>
                </a:lnTo>
                <a:lnTo>
                  <a:pt x="0" y="68811"/>
                </a:lnTo>
                <a:lnTo>
                  <a:pt x="979" y="70092"/>
                </a:lnTo>
                <a:lnTo>
                  <a:pt x="3759" y="70549"/>
                </a:lnTo>
                <a:lnTo>
                  <a:pt x="6325" y="70498"/>
                </a:lnTo>
                <a:lnTo>
                  <a:pt x="9335" y="68811"/>
                </a:lnTo>
                <a:lnTo>
                  <a:pt x="9335" y="43524"/>
                </a:lnTo>
                <a:lnTo>
                  <a:pt x="21654" y="43524"/>
                </a:lnTo>
                <a:lnTo>
                  <a:pt x="25377" y="42976"/>
                </a:lnTo>
                <a:lnTo>
                  <a:pt x="24765" y="34798"/>
                </a:lnTo>
                <a:lnTo>
                  <a:pt x="20563" y="35877"/>
                </a:lnTo>
                <a:lnTo>
                  <a:pt x="9335" y="35877"/>
                </a:lnTo>
                <a:lnTo>
                  <a:pt x="9335" y="7722"/>
                </a:lnTo>
                <a:lnTo>
                  <a:pt x="18721" y="0"/>
                </a:lnTo>
                <a:lnTo>
                  <a:pt x="3682" y="0"/>
                </a:lnTo>
                <a:close/>
              </a:path>
              <a:path w="43131" h="70549">
                <a:moveTo>
                  <a:pt x="34279" y="39269"/>
                </a:moveTo>
                <a:lnTo>
                  <a:pt x="36436" y="37289"/>
                </a:lnTo>
                <a:lnTo>
                  <a:pt x="40233" y="32893"/>
                </a:lnTo>
                <a:lnTo>
                  <a:pt x="41404" y="30063"/>
                </a:lnTo>
                <a:lnTo>
                  <a:pt x="42560" y="27255"/>
                </a:lnTo>
                <a:lnTo>
                  <a:pt x="43131" y="24080"/>
                </a:lnTo>
                <a:lnTo>
                  <a:pt x="43131" y="17932"/>
                </a:lnTo>
                <a:lnTo>
                  <a:pt x="42760" y="15519"/>
                </a:lnTo>
                <a:lnTo>
                  <a:pt x="41277" y="11139"/>
                </a:lnTo>
                <a:lnTo>
                  <a:pt x="38851" y="7546"/>
                </a:lnTo>
                <a:lnTo>
                  <a:pt x="35802" y="4485"/>
                </a:lnTo>
                <a:lnTo>
                  <a:pt x="31864" y="2211"/>
                </a:lnTo>
                <a:lnTo>
                  <a:pt x="28018" y="1004"/>
                </a:lnTo>
                <a:lnTo>
                  <a:pt x="24488" y="331"/>
                </a:lnTo>
                <a:lnTo>
                  <a:pt x="21694" y="76"/>
                </a:lnTo>
                <a:lnTo>
                  <a:pt x="18721" y="0"/>
                </a:lnTo>
                <a:lnTo>
                  <a:pt x="9335" y="7722"/>
                </a:lnTo>
                <a:lnTo>
                  <a:pt x="19559" y="7722"/>
                </a:lnTo>
                <a:lnTo>
                  <a:pt x="22875" y="8089"/>
                </a:lnTo>
                <a:lnTo>
                  <a:pt x="26175" y="8943"/>
                </a:lnTo>
                <a:lnTo>
                  <a:pt x="29325" y="10821"/>
                </a:lnTo>
                <a:lnTo>
                  <a:pt x="31713" y="14173"/>
                </a:lnTo>
                <a:lnTo>
                  <a:pt x="33314" y="18468"/>
                </a:lnTo>
                <a:lnTo>
                  <a:pt x="33314" y="23432"/>
                </a:lnTo>
                <a:lnTo>
                  <a:pt x="32335" y="27165"/>
                </a:lnTo>
                <a:lnTo>
                  <a:pt x="30722" y="30492"/>
                </a:lnTo>
                <a:lnTo>
                  <a:pt x="28195" y="33073"/>
                </a:lnTo>
                <a:lnTo>
                  <a:pt x="24765" y="34798"/>
                </a:lnTo>
                <a:lnTo>
                  <a:pt x="25377" y="42976"/>
                </a:lnTo>
                <a:lnTo>
                  <a:pt x="28512" y="41897"/>
                </a:lnTo>
                <a:lnTo>
                  <a:pt x="31648" y="40806"/>
                </a:lnTo>
                <a:lnTo>
                  <a:pt x="34279" y="39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280323" y="3473063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3"/>
                </a:moveTo>
                <a:lnTo>
                  <a:pt x="10021" y="34430"/>
                </a:lnTo>
                <a:lnTo>
                  <a:pt x="12650" y="31495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4" y="43675"/>
                </a:lnTo>
                <a:lnTo>
                  <a:pt x="22873" y="46061"/>
                </a:lnTo>
                <a:lnTo>
                  <a:pt x="19864" y="53658"/>
                </a:lnTo>
                <a:lnTo>
                  <a:pt x="22632" y="53035"/>
                </a:lnTo>
                <a:lnTo>
                  <a:pt x="25260" y="51765"/>
                </a:lnTo>
                <a:lnTo>
                  <a:pt x="27877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lnTo>
                  <a:pt x="37223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5" y="176"/>
                </a:lnTo>
                <a:lnTo>
                  <a:pt x="13409" y="849"/>
                </a:lnTo>
                <a:lnTo>
                  <a:pt x="10148" y="1803"/>
                </a:lnTo>
                <a:lnTo>
                  <a:pt x="7213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82" y="11163"/>
                </a:lnTo>
                <a:lnTo>
                  <a:pt x="5270" y="12053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7999"/>
                </a:lnTo>
                <a:lnTo>
                  <a:pt x="27787" y="9208"/>
                </a:lnTo>
                <a:lnTo>
                  <a:pt x="30200" y="12330"/>
                </a:lnTo>
                <a:lnTo>
                  <a:pt x="30999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2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28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38353"/>
                </a:lnTo>
                <a:close/>
              </a:path>
              <a:path w="40107" h="53658">
                <a:moveTo>
                  <a:pt x="13197" y="45910"/>
                </a:moveTo>
                <a:lnTo>
                  <a:pt x="9982" y="42912"/>
                </a:lnTo>
                <a:lnTo>
                  <a:pt x="9169" y="38353"/>
                </a:ln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1"/>
                </a:lnTo>
                <a:lnTo>
                  <a:pt x="18337" y="46659"/>
                </a:lnTo>
                <a:lnTo>
                  <a:pt x="15443" y="46659"/>
                </a:lnTo>
                <a:lnTo>
                  <a:pt x="13197" y="45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336979" y="3473063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79"/>
                </a:moveTo>
                <a:lnTo>
                  <a:pt x="33094" y="51267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67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0" y="6069"/>
                </a:lnTo>
                <a:lnTo>
                  <a:pt x="35025" y="2754"/>
                </a:lnTo>
                <a:lnTo>
                  <a:pt x="30567" y="543"/>
                </a:lnTo>
                <a:lnTo>
                  <a:pt x="27824" y="0"/>
                </a:lnTo>
                <a:lnTo>
                  <a:pt x="21791" y="0"/>
                </a:lnTo>
                <a:lnTo>
                  <a:pt x="19037" y="723"/>
                </a:lnTo>
                <a:lnTo>
                  <a:pt x="16305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75" y="8888"/>
                </a:lnTo>
                <a:lnTo>
                  <a:pt x="8075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67"/>
                </a:lnTo>
                <a:lnTo>
                  <a:pt x="187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52" y="11732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392131" y="347306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1" y="11329"/>
                </a:lnTo>
                <a:lnTo>
                  <a:pt x="39891" y="6807"/>
                </a:lnTo>
                <a:lnTo>
                  <a:pt x="35928" y="3074"/>
                </a:lnTo>
                <a:lnTo>
                  <a:pt x="33249" y="1842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93" y="8333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5"/>
                </a:lnTo>
                <a:lnTo>
                  <a:pt x="9284" y="22075"/>
                </a:lnTo>
                <a:lnTo>
                  <a:pt x="9359" y="20091"/>
                </a:lnTo>
                <a:lnTo>
                  <a:pt x="10833" y="3114"/>
                </a:lnTo>
                <a:lnTo>
                  <a:pt x="8370" y="4903"/>
                </a:lnTo>
                <a:lnTo>
                  <a:pt x="4281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3"/>
                </a:lnTo>
                <a:lnTo>
                  <a:pt x="0" y="31485"/>
                </a:lnTo>
                <a:lnTo>
                  <a:pt x="533" y="35359"/>
                </a:lnTo>
                <a:lnTo>
                  <a:pt x="1573" y="38685"/>
                </a:lnTo>
                <a:lnTo>
                  <a:pt x="2627" y="42011"/>
                </a:lnTo>
                <a:lnTo>
                  <a:pt x="4179" y="44780"/>
                </a:lnTo>
                <a:lnTo>
                  <a:pt x="8305" y="49201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1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4"/>
                </a:lnTo>
                <a:lnTo>
                  <a:pt x="42685" y="48312"/>
                </a:lnTo>
                <a:lnTo>
                  <a:pt x="42876" y="45518"/>
                </a:lnTo>
                <a:lnTo>
                  <a:pt x="42077" y="42890"/>
                </a:lnTo>
                <a:lnTo>
                  <a:pt x="39460" y="43268"/>
                </a:lnTo>
                <a:lnTo>
                  <a:pt x="36194" y="44554"/>
                </a:lnTo>
                <a:lnTo>
                  <a:pt x="33285" y="45443"/>
                </a:lnTo>
                <a:lnTo>
                  <a:pt x="29653" y="46191"/>
                </a:lnTo>
                <a:lnTo>
                  <a:pt x="25261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8" y="43117"/>
                </a:lnTo>
                <a:lnTo>
                  <a:pt x="11555" y="40007"/>
                </a:lnTo>
                <a:lnTo>
                  <a:pt x="10109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5" y="16358"/>
                </a:lnTo>
                <a:lnTo>
                  <a:pt x="11822" y="12931"/>
                </a:lnTo>
                <a:lnTo>
                  <a:pt x="15469" y="9083"/>
                </a:lnTo>
                <a:lnTo>
                  <a:pt x="18821" y="7419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3"/>
                </a:lnTo>
                <a:lnTo>
                  <a:pt x="13731" y="1868"/>
                </a:lnTo>
                <a:lnTo>
                  <a:pt x="10833" y="3114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451272" y="3450139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2"/>
                </a:lnTo>
                <a:lnTo>
                  <a:pt x="316" y="75121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472771" y="3473063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92" y="115"/>
                </a:moveTo>
                <a:lnTo>
                  <a:pt x="16027" y="0"/>
                </a:lnTo>
                <a:lnTo>
                  <a:pt x="13425" y="396"/>
                </a:lnTo>
                <a:lnTo>
                  <a:pt x="8978" y="1983"/>
                </a:lnTo>
                <a:lnTo>
                  <a:pt x="5641" y="4370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7" y="18519"/>
                </a:lnTo>
                <a:lnTo>
                  <a:pt x="2959" y="21629"/>
                </a:lnTo>
                <a:lnTo>
                  <a:pt x="6200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2" y="29643"/>
                </a:lnTo>
                <a:lnTo>
                  <a:pt x="17960" y="30798"/>
                </a:lnTo>
                <a:lnTo>
                  <a:pt x="20703" y="31993"/>
                </a:lnTo>
                <a:lnTo>
                  <a:pt x="23954" y="34264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6" y="46494"/>
                </a:lnTo>
                <a:lnTo>
                  <a:pt x="13539" y="46494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447" y="48820"/>
                </a:lnTo>
                <a:lnTo>
                  <a:pt x="3035" y="50929"/>
                </a:lnTo>
                <a:lnTo>
                  <a:pt x="6210" y="52224"/>
                </a:lnTo>
                <a:lnTo>
                  <a:pt x="8867" y="52984"/>
                </a:lnTo>
                <a:lnTo>
                  <a:pt x="12016" y="53531"/>
                </a:lnTo>
                <a:lnTo>
                  <a:pt x="18227" y="53658"/>
                </a:lnTo>
                <a:lnTo>
                  <a:pt x="20815" y="53315"/>
                </a:lnTo>
                <a:lnTo>
                  <a:pt x="25516" y="51944"/>
                </a:lnTo>
                <a:lnTo>
                  <a:pt x="29250" y="49593"/>
                </a:lnTo>
                <a:lnTo>
                  <a:pt x="32260" y="46608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5" y="32551"/>
                </a:lnTo>
                <a:lnTo>
                  <a:pt x="31868" y="29731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13"/>
                </a:lnTo>
                <a:lnTo>
                  <a:pt x="19116" y="22608"/>
                </a:lnTo>
                <a:lnTo>
                  <a:pt x="16142" y="21452"/>
                </a:lnTo>
                <a:lnTo>
                  <a:pt x="12510" y="19343"/>
                </a:lnTo>
                <a:lnTo>
                  <a:pt x="10123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52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59"/>
                </a:lnTo>
                <a:lnTo>
                  <a:pt x="29250" y="10097"/>
                </a:lnTo>
                <a:lnTo>
                  <a:pt x="32043" y="8305"/>
                </a:lnTo>
                <a:lnTo>
                  <a:pt x="31978" y="5692"/>
                </a:lnTo>
                <a:lnTo>
                  <a:pt x="30406" y="2909"/>
                </a:lnTo>
                <a:lnTo>
                  <a:pt x="27471" y="1461"/>
                </a:lnTo>
                <a:lnTo>
                  <a:pt x="24196" y="547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709113" y="3606994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31"/>
                </a:moveTo>
                <a:lnTo>
                  <a:pt x="0" y="17528"/>
                </a:lnTo>
                <a:lnTo>
                  <a:pt x="1347" y="20779"/>
                </a:lnTo>
                <a:lnTo>
                  <a:pt x="4039" y="23472"/>
                </a:lnTo>
                <a:lnTo>
                  <a:pt x="6732" y="26161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1"/>
                </a:lnTo>
                <a:lnTo>
                  <a:pt x="23472" y="23472"/>
                </a:lnTo>
                <a:lnTo>
                  <a:pt x="26165" y="20779"/>
                </a:lnTo>
                <a:lnTo>
                  <a:pt x="27508" y="17528"/>
                </a:lnTo>
                <a:lnTo>
                  <a:pt x="27508" y="9918"/>
                </a:lnTo>
                <a:lnTo>
                  <a:pt x="26165" y="6682"/>
                </a:lnTo>
                <a:lnTo>
                  <a:pt x="23472" y="4000"/>
                </a:lnTo>
                <a:lnTo>
                  <a:pt x="20765" y="1336"/>
                </a:lnTo>
                <a:lnTo>
                  <a:pt x="17528" y="0"/>
                </a:lnTo>
                <a:lnTo>
                  <a:pt x="9972" y="0"/>
                </a:lnTo>
                <a:lnTo>
                  <a:pt x="6732" y="1336"/>
                </a:lnTo>
                <a:lnTo>
                  <a:pt x="4039" y="4000"/>
                </a:lnTo>
                <a:lnTo>
                  <a:pt x="1347" y="6682"/>
                </a:lnTo>
                <a:lnTo>
                  <a:pt x="0" y="9918"/>
                </a:lnTo>
                <a:lnTo>
                  <a:pt x="0" y="137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863655" y="3589192"/>
            <a:ext cx="36413" cy="70484"/>
          </a:xfrm>
          <a:custGeom>
            <a:avLst/>
            <a:gdLst/>
            <a:ahLst/>
            <a:cxnLst/>
            <a:rect l="l" t="t" r="r" b="b"/>
            <a:pathLst>
              <a:path w="36413" h="70484">
                <a:moveTo>
                  <a:pt x="36413" y="66419"/>
                </a:moveTo>
                <a:lnTo>
                  <a:pt x="36385" y="65084"/>
                </a:lnTo>
                <a:lnTo>
                  <a:pt x="34519" y="62406"/>
                </a:lnTo>
                <a:lnTo>
                  <a:pt x="9334" y="62406"/>
                </a:lnTo>
                <a:lnTo>
                  <a:pt x="9334" y="1673"/>
                </a:lnTo>
                <a:lnTo>
                  <a:pt x="8981" y="709"/>
                </a:lnTo>
                <a:lnTo>
                  <a:pt x="6325" y="0"/>
                </a:lnTo>
                <a:lnTo>
                  <a:pt x="3063" y="0"/>
                </a:lnTo>
                <a:lnTo>
                  <a:pt x="0" y="1673"/>
                </a:lnTo>
                <a:lnTo>
                  <a:pt x="0" y="66686"/>
                </a:lnTo>
                <a:lnTo>
                  <a:pt x="382" y="69087"/>
                </a:lnTo>
                <a:lnTo>
                  <a:pt x="3481" y="70484"/>
                </a:lnTo>
                <a:lnTo>
                  <a:pt x="34519" y="70484"/>
                </a:lnTo>
                <a:lnTo>
                  <a:pt x="36118" y="69138"/>
                </a:lnTo>
                <a:lnTo>
                  <a:pt x="36413" y="66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908525" y="3587677"/>
            <a:ext cx="11073" cy="72287"/>
          </a:xfrm>
          <a:custGeom>
            <a:avLst/>
            <a:gdLst/>
            <a:ahLst/>
            <a:cxnLst/>
            <a:rect l="l" t="t" r="r" b="b"/>
            <a:pathLst>
              <a:path w="11073" h="72287">
                <a:moveTo>
                  <a:pt x="0" y="5421"/>
                </a:moveTo>
                <a:lnTo>
                  <a:pt x="392" y="8891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2" y="1854"/>
                </a:lnTo>
                <a:lnTo>
                  <a:pt x="7697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7">
                <a:moveTo>
                  <a:pt x="1281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1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281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929592" y="3607156"/>
            <a:ext cx="46228" cy="72327"/>
          </a:xfrm>
          <a:custGeom>
            <a:avLst/>
            <a:gdLst/>
            <a:ahLst/>
            <a:cxnLst/>
            <a:rect l="l" t="t" r="r" b="b"/>
            <a:pathLst>
              <a:path w="46228" h="72327">
                <a:moveTo>
                  <a:pt x="433" y="55727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38"/>
                </a:lnTo>
                <a:lnTo>
                  <a:pt x="5040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52" y="71880"/>
                </a:lnTo>
                <a:lnTo>
                  <a:pt x="32551" y="70991"/>
                </a:lnTo>
                <a:lnTo>
                  <a:pt x="35561" y="70102"/>
                </a:lnTo>
                <a:lnTo>
                  <a:pt x="39968" y="67359"/>
                </a:lnTo>
                <a:lnTo>
                  <a:pt x="43345" y="64047"/>
                </a:lnTo>
                <a:lnTo>
                  <a:pt x="45213" y="59993"/>
                </a:lnTo>
                <a:lnTo>
                  <a:pt x="45695" y="55613"/>
                </a:lnTo>
                <a:lnTo>
                  <a:pt x="45274" y="51598"/>
                </a:lnTo>
                <a:lnTo>
                  <a:pt x="43610" y="48388"/>
                </a:lnTo>
                <a:lnTo>
                  <a:pt x="40972" y="45921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8"/>
                </a:lnTo>
                <a:lnTo>
                  <a:pt x="16283" y="41832"/>
                </a:lnTo>
                <a:lnTo>
                  <a:pt x="14324" y="41756"/>
                </a:lnTo>
                <a:lnTo>
                  <a:pt x="10415" y="39635"/>
                </a:lnTo>
                <a:lnTo>
                  <a:pt x="11696" y="51563"/>
                </a:lnTo>
                <a:lnTo>
                  <a:pt x="14541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7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10" y="60742"/>
                </a:lnTo>
                <a:lnTo>
                  <a:pt x="32472" y="63486"/>
                </a:lnTo>
                <a:lnTo>
                  <a:pt x="29171" y="64706"/>
                </a:lnTo>
                <a:lnTo>
                  <a:pt x="25071" y="65479"/>
                </a:lnTo>
                <a:lnTo>
                  <a:pt x="18083" y="65479"/>
                </a:lnTo>
                <a:lnTo>
                  <a:pt x="14757" y="64883"/>
                </a:lnTo>
                <a:lnTo>
                  <a:pt x="12369" y="63676"/>
                </a:lnTo>
                <a:lnTo>
                  <a:pt x="8788" y="60666"/>
                </a:lnTo>
                <a:lnTo>
                  <a:pt x="8788" y="57567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33"/>
                </a:lnTo>
                <a:lnTo>
                  <a:pt x="16013" y="27190"/>
                </a:lnTo>
                <a:lnTo>
                  <a:pt x="14198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4" y="15012"/>
                </a:lnTo>
                <a:lnTo>
                  <a:pt x="2934" y="17791"/>
                </a:lnTo>
                <a:lnTo>
                  <a:pt x="3251" y="22212"/>
                </a:lnTo>
                <a:lnTo>
                  <a:pt x="4558" y="25589"/>
                </a:lnTo>
                <a:lnTo>
                  <a:pt x="6567" y="28422"/>
                </a:lnTo>
                <a:lnTo>
                  <a:pt x="4100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6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3" y="55727"/>
                </a:lnTo>
                <a:close/>
              </a:path>
              <a:path w="46228" h="72327">
                <a:moveTo>
                  <a:pt x="15887" y="8280"/>
                </a:moveTo>
                <a:lnTo>
                  <a:pt x="18464" y="7113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15" y="20181"/>
                </a:lnTo>
                <a:lnTo>
                  <a:pt x="30557" y="23939"/>
                </a:lnTo>
                <a:lnTo>
                  <a:pt x="27774" y="26694"/>
                </a:lnTo>
                <a:lnTo>
                  <a:pt x="25171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3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6" y="3460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6" y="24853"/>
                </a:lnTo>
                <a:lnTo>
                  <a:pt x="40806" y="20181"/>
                </a:lnTo>
                <a:lnTo>
                  <a:pt x="40806" y="17359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9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9" y="914"/>
                </a:lnTo>
                <a:lnTo>
                  <a:pt x="29629" y="914"/>
                </a:lnTo>
                <a:lnTo>
                  <a:pt x="27306" y="406"/>
                </a:lnTo>
                <a:lnTo>
                  <a:pt x="24739" y="76"/>
                </a:lnTo>
                <a:lnTo>
                  <a:pt x="19113" y="0"/>
                </a:lnTo>
                <a:lnTo>
                  <a:pt x="14237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19" y="11098"/>
                </a:lnTo>
                <a:lnTo>
                  <a:pt x="15887" y="8280"/>
                </a:lnTo>
                <a:close/>
              </a:path>
              <a:path w="46228" h="72327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5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987729" y="3584120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608"/>
                </a:moveTo>
                <a:lnTo>
                  <a:pt x="33094" y="74195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6" y="37961"/>
                </a:lnTo>
                <a:lnTo>
                  <a:pt x="40551" y="33008"/>
                </a:lnTo>
                <a:lnTo>
                  <a:pt x="38200" y="28994"/>
                </a:lnTo>
                <a:lnTo>
                  <a:pt x="35024" y="25693"/>
                </a:lnTo>
                <a:lnTo>
                  <a:pt x="30567" y="23483"/>
                </a:lnTo>
                <a:lnTo>
                  <a:pt x="27824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6"/>
                </a:lnTo>
                <a:lnTo>
                  <a:pt x="11516" y="28246"/>
                </a:lnTo>
                <a:lnTo>
                  <a:pt x="8953" y="30963"/>
                </a:lnTo>
                <a:lnTo>
                  <a:pt x="8953" y="1703"/>
                </a:lnTo>
                <a:lnTo>
                  <a:pt x="8722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5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5"/>
                </a:lnTo>
                <a:lnTo>
                  <a:pt x="8953" y="40068"/>
                </a:lnTo>
                <a:lnTo>
                  <a:pt x="11404" y="36997"/>
                </a:lnTo>
                <a:lnTo>
                  <a:pt x="13751" y="34672"/>
                </a:lnTo>
                <a:lnTo>
                  <a:pt x="18248" y="31485"/>
                </a:lnTo>
                <a:lnTo>
                  <a:pt x="22730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5"/>
                </a:lnTo>
                <a:lnTo>
                  <a:pt x="33094" y="42811"/>
                </a:lnTo>
                <a:lnTo>
                  <a:pt x="33094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039633" y="35947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1"/>
                </a:lnTo>
                <a:lnTo>
                  <a:pt x="30049" y="56743"/>
                </a:lnTo>
                <a:lnTo>
                  <a:pt x="27291" y="57783"/>
                </a:lnTo>
                <a:lnTo>
                  <a:pt x="24422" y="58179"/>
                </a:lnTo>
                <a:lnTo>
                  <a:pt x="21845" y="58179"/>
                </a:lnTo>
                <a:lnTo>
                  <a:pt x="20065" y="57326"/>
                </a:lnTo>
                <a:lnTo>
                  <a:pt x="18086" y="53900"/>
                </a:lnTo>
                <a:lnTo>
                  <a:pt x="17575" y="5134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3" y="16369"/>
                </a:lnTo>
                <a:lnTo>
                  <a:pt x="30110" y="13309"/>
                </a:lnTo>
                <a:lnTo>
                  <a:pt x="17575" y="13309"/>
                </a:lnTo>
                <a:lnTo>
                  <a:pt x="17575" y="1703"/>
                </a:ln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9"/>
                </a:lnTo>
                <a:lnTo>
                  <a:pt x="1842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06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082516" y="3587677"/>
            <a:ext cx="11078" cy="72287"/>
          </a:xfrm>
          <a:custGeom>
            <a:avLst/>
            <a:gdLst/>
            <a:ahLst/>
            <a:cxnLst/>
            <a:rect l="l" t="t" r="r" b="b"/>
            <a:pathLst>
              <a:path w="11078" h="72287">
                <a:moveTo>
                  <a:pt x="0" y="5421"/>
                </a:moveTo>
                <a:lnTo>
                  <a:pt x="396" y="8891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8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6" y="0"/>
                </a:lnTo>
                <a:lnTo>
                  <a:pt x="407" y="1893"/>
                </a:lnTo>
                <a:lnTo>
                  <a:pt x="0" y="5421"/>
                </a:lnTo>
                <a:close/>
              </a:path>
              <a:path w="11078" h="72287">
                <a:moveTo>
                  <a:pt x="1285" y="71372"/>
                </a:moveTo>
                <a:lnTo>
                  <a:pt x="3949" y="72287"/>
                </a:lnTo>
                <a:lnTo>
                  <a:pt x="7189" y="72287"/>
                </a:lnTo>
                <a:lnTo>
                  <a:pt x="10048" y="70638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4"/>
                </a:lnTo>
                <a:lnTo>
                  <a:pt x="1094" y="70638"/>
                </a:lnTo>
                <a:lnTo>
                  <a:pt x="1285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109008" y="3607045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26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21"/>
                </a:lnTo>
                <a:lnTo>
                  <a:pt x="41760" y="15036"/>
                </a:lnTo>
                <a:lnTo>
                  <a:pt x="40565" y="10083"/>
                </a:lnTo>
                <a:lnTo>
                  <a:pt x="38204" y="6069"/>
                </a:lnTo>
                <a:lnTo>
                  <a:pt x="35029" y="2768"/>
                </a:lnTo>
                <a:lnTo>
                  <a:pt x="30582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05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51"/>
                </a:lnTo>
                <a:lnTo>
                  <a:pt x="33098" y="19886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162001" y="3607156"/>
            <a:ext cx="46239" cy="72327"/>
          </a:xfrm>
          <a:custGeom>
            <a:avLst/>
            <a:gdLst/>
            <a:ahLst/>
            <a:cxnLst/>
            <a:rect l="l" t="t" r="r" b="b"/>
            <a:pathLst>
              <a:path w="46239" h="72327">
                <a:moveTo>
                  <a:pt x="443" y="55727"/>
                </a:moveTo>
                <a:lnTo>
                  <a:pt x="0" y="59194"/>
                </a:lnTo>
                <a:lnTo>
                  <a:pt x="403" y="62812"/>
                </a:lnTo>
                <a:lnTo>
                  <a:pt x="1991" y="66038"/>
                </a:lnTo>
                <a:lnTo>
                  <a:pt x="5054" y="68579"/>
                </a:lnTo>
                <a:lnTo>
                  <a:pt x="9090" y="70650"/>
                </a:lnTo>
                <a:lnTo>
                  <a:pt x="11859" y="71323"/>
                </a:lnTo>
                <a:lnTo>
                  <a:pt x="14630" y="71996"/>
                </a:lnTo>
                <a:lnTo>
                  <a:pt x="17983" y="72327"/>
                </a:lnTo>
                <a:lnTo>
                  <a:pt x="26007" y="72327"/>
                </a:lnTo>
                <a:lnTo>
                  <a:pt x="29564" y="71880"/>
                </a:lnTo>
                <a:lnTo>
                  <a:pt x="32562" y="70991"/>
                </a:lnTo>
                <a:lnTo>
                  <a:pt x="35557" y="70102"/>
                </a:lnTo>
                <a:lnTo>
                  <a:pt x="39964" y="67359"/>
                </a:lnTo>
                <a:lnTo>
                  <a:pt x="43345" y="64047"/>
                </a:lnTo>
                <a:lnTo>
                  <a:pt x="45209" y="59993"/>
                </a:lnTo>
                <a:lnTo>
                  <a:pt x="45692" y="55613"/>
                </a:lnTo>
                <a:lnTo>
                  <a:pt x="45274" y="51598"/>
                </a:lnTo>
                <a:lnTo>
                  <a:pt x="43610" y="48388"/>
                </a:lnTo>
                <a:lnTo>
                  <a:pt x="40968" y="45921"/>
                </a:lnTo>
                <a:lnTo>
                  <a:pt x="37731" y="43981"/>
                </a:lnTo>
                <a:lnTo>
                  <a:pt x="33679" y="42786"/>
                </a:lnTo>
                <a:lnTo>
                  <a:pt x="29030" y="42378"/>
                </a:lnTo>
                <a:lnTo>
                  <a:pt x="16280" y="41832"/>
                </a:lnTo>
                <a:lnTo>
                  <a:pt x="14325" y="41756"/>
                </a:lnTo>
                <a:lnTo>
                  <a:pt x="10411" y="39635"/>
                </a:lnTo>
                <a:lnTo>
                  <a:pt x="11696" y="51563"/>
                </a:lnTo>
                <a:lnTo>
                  <a:pt x="14541" y="48985"/>
                </a:lnTo>
                <a:lnTo>
                  <a:pt x="27191" y="49428"/>
                </a:lnTo>
                <a:lnTo>
                  <a:pt x="30110" y="49493"/>
                </a:lnTo>
                <a:lnTo>
                  <a:pt x="32447" y="50101"/>
                </a:lnTo>
                <a:lnTo>
                  <a:pt x="35878" y="52387"/>
                </a:lnTo>
                <a:lnTo>
                  <a:pt x="36738" y="56109"/>
                </a:lnTo>
                <a:lnTo>
                  <a:pt x="36738" y="57340"/>
                </a:lnTo>
                <a:lnTo>
                  <a:pt x="35521" y="60742"/>
                </a:lnTo>
                <a:lnTo>
                  <a:pt x="32472" y="63486"/>
                </a:lnTo>
                <a:lnTo>
                  <a:pt x="29171" y="64706"/>
                </a:lnTo>
                <a:lnTo>
                  <a:pt x="25067" y="65479"/>
                </a:lnTo>
                <a:lnTo>
                  <a:pt x="18097" y="65479"/>
                </a:lnTo>
                <a:lnTo>
                  <a:pt x="14767" y="64883"/>
                </a:lnTo>
                <a:lnTo>
                  <a:pt x="12381" y="63676"/>
                </a:lnTo>
                <a:lnTo>
                  <a:pt x="8788" y="60666"/>
                </a:lnTo>
                <a:lnTo>
                  <a:pt x="8788" y="57567"/>
                </a:lnTo>
                <a:lnTo>
                  <a:pt x="9497" y="54648"/>
                </a:lnTo>
                <a:lnTo>
                  <a:pt x="9828" y="36234"/>
                </a:lnTo>
                <a:lnTo>
                  <a:pt x="11390" y="32879"/>
                </a:lnTo>
                <a:lnTo>
                  <a:pt x="14414" y="33681"/>
                </a:lnTo>
                <a:lnTo>
                  <a:pt x="17993" y="34733"/>
                </a:lnTo>
                <a:lnTo>
                  <a:pt x="16027" y="27190"/>
                </a:lnTo>
                <a:lnTo>
                  <a:pt x="14198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1" y="15012"/>
                </a:lnTo>
                <a:lnTo>
                  <a:pt x="2931" y="17791"/>
                </a:lnTo>
                <a:lnTo>
                  <a:pt x="3262" y="22212"/>
                </a:lnTo>
                <a:lnTo>
                  <a:pt x="4558" y="25589"/>
                </a:lnTo>
                <a:lnTo>
                  <a:pt x="6563" y="28422"/>
                </a:lnTo>
                <a:lnTo>
                  <a:pt x="4114" y="31370"/>
                </a:lnTo>
                <a:lnTo>
                  <a:pt x="2297" y="34837"/>
                </a:lnTo>
                <a:lnTo>
                  <a:pt x="1840" y="39002"/>
                </a:lnTo>
                <a:lnTo>
                  <a:pt x="2272" y="42076"/>
                </a:lnTo>
                <a:lnTo>
                  <a:pt x="3975" y="44831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43" y="55727"/>
                </a:lnTo>
                <a:close/>
              </a:path>
              <a:path w="46239" h="72327">
                <a:moveTo>
                  <a:pt x="15887" y="8280"/>
                </a:moveTo>
                <a:lnTo>
                  <a:pt x="18464" y="7113"/>
                </a:lnTo>
                <a:lnTo>
                  <a:pt x="21705" y="6832"/>
                </a:lnTo>
                <a:lnTo>
                  <a:pt x="25067" y="6832"/>
                </a:lnTo>
                <a:lnTo>
                  <a:pt x="27673" y="7758"/>
                </a:lnTo>
                <a:lnTo>
                  <a:pt x="31316" y="11494"/>
                </a:lnTo>
                <a:lnTo>
                  <a:pt x="32231" y="14083"/>
                </a:lnTo>
                <a:lnTo>
                  <a:pt x="32231" y="17412"/>
                </a:lnTo>
                <a:lnTo>
                  <a:pt x="32029" y="20181"/>
                </a:lnTo>
                <a:lnTo>
                  <a:pt x="30553" y="23939"/>
                </a:lnTo>
                <a:lnTo>
                  <a:pt x="27785" y="26694"/>
                </a:lnTo>
                <a:lnTo>
                  <a:pt x="25182" y="2782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27" y="27190"/>
                </a:lnTo>
                <a:lnTo>
                  <a:pt x="17993" y="34733"/>
                </a:lnTo>
                <a:lnTo>
                  <a:pt x="21866" y="35002"/>
                </a:lnTo>
                <a:lnTo>
                  <a:pt x="24688" y="35002"/>
                </a:lnTo>
                <a:lnTo>
                  <a:pt x="27252" y="34606"/>
                </a:lnTo>
                <a:lnTo>
                  <a:pt x="29578" y="33793"/>
                </a:lnTo>
                <a:lnTo>
                  <a:pt x="33883" y="31863"/>
                </a:lnTo>
                <a:lnTo>
                  <a:pt x="37260" y="28854"/>
                </a:lnTo>
                <a:lnTo>
                  <a:pt x="39446" y="24853"/>
                </a:lnTo>
                <a:lnTo>
                  <a:pt x="40802" y="20181"/>
                </a:lnTo>
                <a:lnTo>
                  <a:pt x="40802" y="17359"/>
                </a:lnTo>
                <a:lnTo>
                  <a:pt x="40551" y="14022"/>
                </a:lnTo>
                <a:lnTo>
                  <a:pt x="39546" y="10872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89"/>
                </a:lnTo>
                <a:lnTo>
                  <a:pt x="46239" y="4546"/>
                </a:lnTo>
                <a:lnTo>
                  <a:pt x="44385" y="914"/>
                </a:lnTo>
                <a:lnTo>
                  <a:pt x="29629" y="914"/>
                </a:lnTo>
                <a:lnTo>
                  <a:pt x="27302" y="406"/>
                </a:lnTo>
                <a:lnTo>
                  <a:pt x="24739" y="76"/>
                </a:lnTo>
                <a:lnTo>
                  <a:pt x="19123" y="0"/>
                </a:lnTo>
                <a:lnTo>
                  <a:pt x="14249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29" y="11098"/>
                </a:lnTo>
                <a:lnTo>
                  <a:pt x="15887" y="8280"/>
                </a:lnTo>
                <a:close/>
              </a:path>
              <a:path w="46239" h="72327">
                <a:moveTo>
                  <a:pt x="9828" y="36234"/>
                </a:moveTo>
                <a:lnTo>
                  <a:pt x="9497" y="54648"/>
                </a:lnTo>
                <a:lnTo>
                  <a:pt x="11696" y="51563"/>
                </a:lnTo>
                <a:lnTo>
                  <a:pt x="10411" y="39635"/>
                </a:lnTo>
                <a:lnTo>
                  <a:pt x="9828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241622" y="360704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39" y="396"/>
                </a:lnTo>
                <a:lnTo>
                  <a:pt x="8978" y="1995"/>
                </a:lnTo>
                <a:lnTo>
                  <a:pt x="5652" y="4370"/>
                </a:lnTo>
                <a:lnTo>
                  <a:pt x="3049" y="7228"/>
                </a:lnTo>
                <a:lnTo>
                  <a:pt x="1563" y="10731"/>
                </a:lnTo>
                <a:lnTo>
                  <a:pt x="1206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78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60" y="30798"/>
                </a:lnTo>
                <a:lnTo>
                  <a:pt x="20714" y="31993"/>
                </a:lnTo>
                <a:lnTo>
                  <a:pt x="23966" y="34279"/>
                </a:lnTo>
                <a:lnTo>
                  <a:pt x="25732" y="37313"/>
                </a:lnTo>
                <a:lnTo>
                  <a:pt x="25477" y="41187"/>
                </a:lnTo>
                <a:lnTo>
                  <a:pt x="22910" y="44579"/>
                </a:lnTo>
                <a:lnTo>
                  <a:pt x="19700" y="46012"/>
                </a:lnTo>
                <a:lnTo>
                  <a:pt x="17096" y="46494"/>
                </a:lnTo>
                <a:lnTo>
                  <a:pt x="13550" y="46494"/>
                </a:lnTo>
                <a:lnTo>
                  <a:pt x="10213" y="45759"/>
                </a:lnTo>
                <a:lnTo>
                  <a:pt x="6159" y="44157"/>
                </a:lnTo>
                <a:lnTo>
                  <a:pt x="3290" y="42558"/>
                </a:lnTo>
                <a:lnTo>
                  <a:pt x="280" y="42941"/>
                </a:lnTo>
                <a:lnTo>
                  <a:pt x="0" y="45529"/>
                </a:lnTo>
                <a:lnTo>
                  <a:pt x="457" y="48834"/>
                </a:lnTo>
                <a:lnTo>
                  <a:pt x="3049" y="50929"/>
                </a:lnTo>
                <a:lnTo>
                  <a:pt x="6224" y="52224"/>
                </a:lnTo>
                <a:lnTo>
                  <a:pt x="8878" y="52984"/>
                </a:lnTo>
                <a:lnTo>
                  <a:pt x="12028" y="53531"/>
                </a:lnTo>
                <a:lnTo>
                  <a:pt x="18238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50" y="49593"/>
                </a:lnTo>
                <a:lnTo>
                  <a:pt x="32260" y="46609"/>
                </a:lnTo>
                <a:lnTo>
                  <a:pt x="34099" y="42699"/>
                </a:lnTo>
                <a:lnTo>
                  <a:pt x="34570" y="37986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43"/>
                </a:lnTo>
                <a:lnTo>
                  <a:pt x="28220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27" y="22608"/>
                </a:lnTo>
                <a:lnTo>
                  <a:pt x="16156" y="21452"/>
                </a:lnTo>
                <a:lnTo>
                  <a:pt x="12524" y="19357"/>
                </a:lnTo>
                <a:lnTo>
                  <a:pt x="10134" y="16588"/>
                </a:lnTo>
                <a:lnTo>
                  <a:pt x="9767" y="13996"/>
                </a:lnTo>
                <a:lnTo>
                  <a:pt x="10339" y="11178"/>
                </a:lnTo>
                <a:lnTo>
                  <a:pt x="12766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70"/>
                </a:lnTo>
                <a:lnTo>
                  <a:pt x="29250" y="10097"/>
                </a:lnTo>
                <a:lnTo>
                  <a:pt x="32044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72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283033" y="3607800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80"/>
                </a:moveTo>
                <a:lnTo>
                  <a:pt x="12495" y="68858"/>
                </a:lnTo>
                <a:lnTo>
                  <a:pt x="12752" y="71032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7"/>
                </a:lnTo>
                <a:lnTo>
                  <a:pt x="28562" y="51880"/>
                </a:lnTo>
                <a:lnTo>
                  <a:pt x="46087" y="3315"/>
                </a:lnTo>
                <a:lnTo>
                  <a:pt x="45645" y="392"/>
                </a:lnTo>
                <a:lnTo>
                  <a:pt x="43027" y="0"/>
                </a:lnTo>
                <a:lnTo>
                  <a:pt x="39978" y="50"/>
                </a:lnTo>
                <a:lnTo>
                  <a:pt x="37184" y="1891"/>
                </a:lnTo>
                <a:lnTo>
                  <a:pt x="23735" y="41299"/>
                </a:lnTo>
                <a:lnTo>
                  <a:pt x="23573" y="41299"/>
                </a:lnTo>
                <a:lnTo>
                  <a:pt x="9626" y="2120"/>
                </a:lnTo>
                <a:lnTo>
                  <a:pt x="8953" y="735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6" y="50140"/>
                </a:lnTo>
                <a:lnTo>
                  <a:pt x="19227" y="51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336248" y="3607045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15"/>
                </a:moveTo>
                <a:lnTo>
                  <a:pt x="16027" y="0"/>
                </a:lnTo>
                <a:lnTo>
                  <a:pt x="13423" y="396"/>
                </a:lnTo>
                <a:lnTo>
                  <a:pt x="8978" y="1995"/>
                </a:lnTo>
                <a:lnTo>
                  <a:pt x="5637" y="4370"/>
                </a:lnTo>
                <a:lnTo>
                  <a:pt x="3045" y="7228"/>
                </a:lnTo>
                <a:lnTo>
                  <a:pt x="1562" y="10731"/>
                </a:lnTo>
                <a:lnTo>
                  <a:pt x="1191" y="14479"/>
                </a:lnTo>
                <a:lnTo>
                  <a:pt x="1536" y="18519"/>
                </a:lnTo>
                <a:lnTo>
                  <a:pt x="2959" y="21629"/>
                </a:lnTo>
                <a:lnTo>
                  <a:pt x="6195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93"/>
                </a:lnTo>
                <a:lnTo>
                  <a:pt x="23950" y="34279"/>
                </a:lnTo>
                <a:lnTo>
                  <a:pt x="25714" y="37313"/>
                </a:lnTo>
                <a:lnTo>
                  <a:pt x="25473" y="41187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35" y="46494"/>
                </a:lnTo>
                <a:lnTo>
                  <a:pt x="10199" y="45759"/>
                </a:lnTo>
                <a:lnTo>
                  <a:pt x="6159" y="44157"/>
                </a:lnTo>
                <a:lnTo>
                  <a:pt x="3276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443" y="48834"/>
                </a:lnTo>
                <a:lnTo>
                  <a:pt x="3035" y="50929"/>
                </a:lnTo>
                <a:lnTo>
                  <a:pt x="6210" y="52224"/>
                </a:lnTo>
                <a:lnTo>
                  <a:pt x="8863" y="52984"/>
                </a:lnTo>
                <a:lnTo>
                  <a:pt x="12012" y="53531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93"/>
                </a:lnTo>
                <a:lnTo>
                  <a:pt x="32255" y="46609"/>
                </a:lnTo>
                <a:lnTo>
                  <a:pt x="34099" y="42699"/>
                </a:lnTo>
                <a:lnTo>
                  <a:pt x="34556" y="37986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43"/>
                </a:lnTo>
                <a:lnTo>
                  <a:pt x="28216" y="26633"/>
                </a:lnTo>
                <a:lnTo>
                  <a:pt x="25222" y="25120"/>
                </a:lnTo>
                <a:lnTo>
                  <a:pt x="22161" y="23825"/>
                </a:lnTo>
                <a:lnTo>
                  <a:pt x="19112" y="22608"/>
                </a:lnTo>
                <a:lnTo>
                  <a:pt x="16142" y="21452"/>
                </a:lnTo>
                <a:lnTo>
                  <a:pt x="12509" y="19357"/>
                </a:lnTo>
                <a:lnTo>
                  <a:pt x="10119" y="16588"/>
                </a:lnTo>
                <a:lnTo>
                  <a:pt x="9766" y="13996"/>
                </a:lnTo>
                <a:lnTo>
                  <a:pt x="10335" y="11178"/>
                </a:lnTo>
                <a:lnTo>
                  <a:pt x="12750" y="8294"/>
                </a:lnTo>
                <a:lnTo>
                  <a:pt x="16027" y="7113"/>
                </a:lnTo>
                <a:lnTo>
                  <a:pt x="18886" y="6948"/>
                </a:lnTo>
                <a:lnTo>
                  <a:pt x="22086" y="7138"/>
                </a:lnTo>
                <a:lnTo>
                  <a:pt x="25869" y="8370"/>
                </a:lnTo>
                <a:lnTo>
                  <a:pt x="29246" y="10097"/>
                </a:lnTo>
                <a:lnTo>
                  <a:pt x="32039" y="8305"/>
                </a:lnTo>
                <a:lnTo>
                  <a:pt x="31978" y="5692"/>
                </a:lnTo>
                <a:lnTo>
                  <a:pt x="30402" y="2909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377453" y="3594761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06"/>
                </a:lnTo>
                <a:lnTo>
                  <a:pt x="9410" y="56643"/>
                </a:lnTo>
                <a:lnTo>
                  <a:pt x="10772" y="60440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1"/>
                </a:lnTo>
                <a:lnTo>
                  <a:pt x="28487" y="65098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49" y="56743"/>
                </a:lnTo>
                <a:lnTo>
                  <a:pt x="27292" y="57783"/>
                </a:lnTo>
                <a:lnTo>
                  <a:pt x="24423" y="58179"/>
                </a:lnTo>
                <a:lnTo>
                  <a:pt x="21845" y="58179"/>
                </a:lnTo>
                <a:lnTo>
                  <a:pt x="20067" y="57326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03"/>
                </a:lnTo>
                <a:lnTo>
                  <a:pt x="31903" y="16369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418177" y="3607048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7"/>
                </a:lnTo>
                <a:lnTo>
                  <a:pt x="35928" y="3070"/>
                </a:lnTo>
                <a:lnTo>
                  <a:pt x="33234" y="1840"/>
                </a:lnTo>
                <a:lnTo>
                  <a:pt x="30542" y="622"/>
                </a:lnTo>
                <a:lnTo>
                  <a:pt x="27265" y="0"/>
                </a:lnTo>
                <a:lnTo>
                  <a:pt x="27302" y="6995"/>
                </a:lnTo>
                <a:lnTo>
                  <a:pt x="30581" y="8329"/>
                </a:lnTo>
                <a:lnTo>
                  <a:pt x="32777" y="11008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2"/>
                </a:lnTo>
                <a:lnTo>
                  <a:pt x="9269" y="22082"/>
                </a:lnTo>
                <a:lnTo>
                  <a:pt x="9687" y="18172"/>
                </a:lnTo>
                <a:lnTo>
                  <a:pt x="10933" y="14526"/>
                </a:lnTo>
                <a:lnTo>
                  <a:pt x="13726" y="1864"/>
                </a:lnTo>
                <a:lnTo>
                  <a:pt x="10831" y="3121"/>
                </a:lnTo>
                <a:lnTo>
                  <a:pt x="8369" y="4899"/>
                </a:lnTo>
                <a:lnTo>
                  <a:pt x="4279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11"/>
                </a:lnTo>
                <a:lnTo>
                  <a:pt x="4175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79"/>
                </a:lnTo>
                <a:lnTo>
                  <a:pt x="16877" y="53096"/>
                </a:lnTo>
                <a:lnTo>
                  <a:pt x="20393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79"/>
                </a:lnTo>
                <a:lnTo>
                  <a:pt x="39164" y="51102"/>
                </a:lnTo>
                <a:lnTo>
                  <a:pt x="42670" y="48308"/>
                </a:lnTo>
                <a:lnTo>
                  <a:pt x="42861" y="45529"/>
                </a:lnTo>
                <a:lnTo>
                  <a:pt x="42072" y="42898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3"/>
                </a:lnTo>
                <a:lnTo>
                  <a:pt x="14096" y="43113"/>
                </a:lnTo>
                <a:lnTo>
                  <a:pt x="11545" y="40003"/>
                </a:lnTo>
                <a:lnTo>
                  <a:pt x="10093" y="35977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1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10933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5"/>
                </a:lnTo>
                <a:lnTo>
                  <a:pt x="22975" y="6995"/>
                </a:lnTo>
                <a:lnTo>
                  <a:pt x="27302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2"/>
                </a:lnTo>
                <a:lnTo>
                  <a:pt x="13726" y="1864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477303" y="3607045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210"/>
                </a:moveTo>
                <a:lnTo>
                  <a:pt x="66348" y="52919"/>
                </a:lnTo>
                <a:lnTo>
                  <a:pt x="69584" y="52919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6"/>
                </a:lnTo>
                <a:lnTo>
                  <a:pt x="71046" y="10083"/>
                </a:lnTo>
                <a:lnTo>
                  <a:pt x="68785" y="6069"/>
                </a:lnTo>
                <a:lnTo>
                  <a:pt x="65736" y="2768"/>
                </a:lnTo>
                <a:lnTo>
                  <a:pt x="61470" y="558"/>
                </a:lnTo>
                <a:lnTo>
                  <a:pt x="58827" y="0"/>
                </a:lnTo>
                <a:lnTo>
                  <a:pt x="55678" y="0"/>
                </a:lnTo>
                <a:lnTo>
                  <a:pt x="53089" y="176"/>
                </a:lnTo>
                <a:lnTo>
                  <a:pt x="50507" y="849"/>
                </a:lnTo>
                <a:lnTo>
                  <a:pt x="47844" y="2170"/>
                </a:lnTo>
                <a:lnTo>
                  <a:pt x="45072" y="3924"/>
                </a:lnTo>
                <a:lnTo>
                  <a:pt x="42141" y="6386"/>
                </a:lnTo>
                <a:lnTo>
                  <a:pt x="38966" y="9665"/>
                </a:lnTo>
                <a:lnTo>
                  <a:pt x="36791" y="5727"/>
                </a:lnTo>
                <a:lnTo>
                  <a:pt x="33642" y="2692"/>
                </a:lnTo>
                <a:lnTo>
                  <a:pt x="31003" y="1181"/>
                </a:lnTo>
                <a:lnTo>
                  <a:pt x="27777" y="227"/>
                </a:lnTo>
                <a:lnTo>
                  <a:pt x="23939" y="0"/>
                </a:lnTo>
                <a:lnTo>
                  <a:pt x="21297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67"/>
                </a:lnTo>
                <a:lnTo>
                  <a:pt x="10835" y="5828"/>
                </a:lnTo>
                <a:lnTo>
                  <a:pt x="8092" y="8902"/>
                </a:lnTo>
                <a:lnTo>
                  <a:pt x="8092" y="2160"/>
                </a:lnTo>
                <a:lnTo>
                  <a:pt x="5525" y="774"/>
                </a:lnTo>
                <a:lnTo>
                  <a:pt x="2581" y="774"/>
                </a:lnTo>
                <a:lnTo>
                  <a:pt x="0" y="2437"/>
                </a:lnTo>
                <a:lnTo>
                  <a:pt x="0" y="51271"/>
                </a:lnTo>
                <a:lnTo>
                  <a:pt x="205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43"/>
                </a:lnTo>
                <a:lnTo>
                  <a:pt x="11419" y="14072"/>
                </a:lnTo>
                <a:lnTo>
                  <a:pt x="15800" y="10148"/>
                </a:lnTo>
                <a:lnTo>
                  <a:pt x="19979" y="7758"/>
                </a:lnTo>
                <a:lnTo>
                  <a:pt x="23699" y="7758"/>
                </a:lnTo>
                <a:lnTo>
                  <a:pt x="26356" y="8726"/>
                </a:lnTo>
                <a:lnTo>
                  <a:pt x="29364" y="11555"/>
                </a:lnTo>
                <a:lnTo>
                  <a:pt x="30747" y="14249"/>
                </a:lnTo>
                <a:lnTo>
                  <a:pt x="31546" y="17654"/>
                </a:lnTo>
                <a:lnTo>
                  <a:pt x="31752" y="21589"/>
                </a:lnTo>
                <a:lnTo>
                  <a:pt x="31752" y="51271"/>
                </a:lnTo>
                <a:lnTo>
                  <a:pt x="32068" y="52210"/>
                </a:lnTo>
                <a:lnTo>
                  <a:pt x="34646" y="52919"/>
                </a:lnTo>
                <a:lnTo>
                  <a:pt x="37786" y="52919"/>
                </a:lnTo>
                <a:lnTo>
                  <a:pt x="40704" y="51271"/>
                </a:lnTo>
                <a:lnTo>
                  <a:pt x="40704" y="17143"/>
                </a:lnTo>
                <a:lnTo>
                  <a:pt x="43192" y="14072"/>
                </a:lnTo>
                <a:lnTo>
                  <a:pt x="47562" y="10148"/>
                </a:lnTo>
                <a:lnTo>
                  <a:pt x="51718" y="7758"/>
                </a:lnTo>
                <a:lnTo>
                  <a:pt x="55450" y="7758"/>
                </a:lnTo>
                <a:lnTo>
                  <a:pt x="58119" y="8726"/>
                </a:lnTo>
                <a:lnTo>
                  <a:pt x="61153" y="11555"/>
                </a:lnTo>
                <a:lnTo>
                  <a:pt x="62536" y="14249"/>
                </a:lnTo>
                <a:lnTo>
                  <a:pt x="63258" y="17654"/>
                </a:lnTo>
                <a:lnTo>
                  <a:pt x="63439" y="21589"/>
                </a:lnTo>
                <a:lnTo>
                  <a:pt x="63439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09113" y="3740979"/>
            <a:ext cx="27508" cy="27508"/>
          </a:xfrm>
          <a:custGeom>
            <a:avLst/>
            <a:gdLst/>
            <a:ahLst/>
            <a:cxnLst/>
            <a:rect l="l" t="t" r="r" b="b"/>
            <a:pathLst>
              <a:path w="27508" h="27508">
                <a:moveTo>
                  <a:pt x="0" y="13727"/>
                </a:moveTo>
                <a:lnTo>
                  <a:pt x="0" y="17524"/>
                </a:lnTo>
                <a:lnTo>
                  <a:pt x="1347" y="20775"/>
                </a:lnTo>
                <a:lnTo>
                  <a:pt x="4039" y="23468"/>
                </a:lnTo>
                <a:lnTo>
                  <a:pt x="6732" y="26162"/>
                </a:lnTo>
                <a:lnTo>
                  <a:pt x="9972" y="27508"/>
                </a:lnTo>
                <a:lnTo>
                  <a:pt x="17528" y="27508"/>
                </a:lnTo>
                <a:lnTo>
                  <a:pt x="20765" y="26162"/>
                </a:lnTo>
                <a:lnTo>
                  <a:pt x="23472" y="23468"/>
                </a:lnTo>
                <a:lnTo>
                  <a:pt x="26165" y="20775"/>
                </a:lnTo>
                <a:lnTo>
                  <a:pt x="27508" y="17524"/>
                </a:lnTo>
                <a:lnTo>
                  <a:pt x="27508" y="9928"/>
                </a:lnTo>
                <a:lnTo>
                  <a:pt x="26165" y="6692"/>
                </a:lnTo>
                <a:lnTo>
                  <a:pt x="23472" y="4010"/>
                </a:lnTo>
                <a:lnTo>
                  <a:pt x="20765" y="1332"/>
                </a:lnTo>
                <a:lnTo>
                  <a:pt x="17528" y="0"/>
                </a:lnTo>
                <a:lnTo>
                  <a:pt x="9972" y="0"/>
                </a:lnTo>
                <a:lnTo>
                  <a:pt x="6732" y="1332"/>
                </a:lnTo>
                <a:lnTo>
                  <a:pt x="4039" y="4010"/>
                </a:lnTo>
                <a:lnTo>
                  <a:pt x="1347" y="6692"/>
                </a:lnTo>
                <a:lnTo>
                  <a:pt x="0" y="9928"/>
                </a:lnTo>
                <a:lnTo>
                  <a:pt x="0" y="137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863655" y="3723448"/>
            <a:ext cx="43141" cy="70538"/>
          </a:xfrm>
          <a:custGeom>
            <a:avLst/>
            <a:gdLst/>
            <a:ahLst/>
            <a:cxnLst/>
            <a:rect l="l" t="t" r="r" b="b"/>
            <a:pathLst>
              <a:path w="43141" h="70538">
                <a:moveTo>
                  <a:pt x="3693" y="0"/>
                </a:moveTo>
                <a:lnTo>
                  <a:pt x="1141" y="928"/>
                </a:lnTo>
                <a:lnTo>
                  <a:pt x="0" y="4028"/>
                </a:lnTo>
                <a:lnTo>
                  <a:pt x="0" y="68795"/>
                </a:lnTo>
                <a:lnTo>
                  <a:pt x="990" y="70081"/>
                </a:lnTo>
                <a:lnTo>
                  <a:pt x="3769" y="70538"/>
                </a:lnTo>
                <a:lnTo>
                  <a:pt x="6336" y="70497"/>
                </a:lnTo>
                <a:lnTo>
                  <a:pt x="9334" y="68795"/>
                </a:lnTo>
                <a:lnTo>
                  <a:pt x="9334" y="43522"/>
                </a:lnTo>
                <a:lnTo>
                  <a:pt x="21653" y="43522"/>
                </a:lnTo>
                <a:lnTo>
                  <a:pt x="25387" y="42976"/>
                </a:lnTo>
                <a:lnTo>
                  <a:pt x="24775" y="34786"/>
                </a:lnTo>
                <a:lnTo>
                  <a:pt x="20574" y="35877"/>
                </a:lnTo>
                <a:lnTo>
                  <a:pt x="9334" y="35877"/>
                </a:lnTo>
                <a:lnTo>
                  <a:pt x="9334" y="7710"/>
                </a:lnTo>
                <a:lnTo>
                  <a:pt x="18731" y="0"/>
                </a:lnTo>
                <a:lnTo>
                  <a:pt x="3693" y="0"/>
                </a:lnTo>
                <a:close/>
              </a:path>
              <a:path w="43141" h="70538">
                <a:moveTo>
                  <a:pt x="34290" y="39268"/>
                </a:moveTo>
                <a:lnTo>
                  <a:pt x="36446" y="37277"/>
                </a:lnTo>
                <a:lnTo>
                  <a:pt x="40245" y="32881"/>
                </a:lnTo>
                <a:lnTo>
                  <a:pt x="41399" y="30063"/>
                </a:lnTo>
                <a:lnTo>
                  <a:pt x="42570" y="27244"/>
                </a:lnTo>
                <a:lnTo>
                  <a:pt x="43141" y="24080"/>
                </a:lnTo>
                <a:lnTo>
                  <a:pt x="43141" y="17919"/>
                </a:lnTo>
                <a:lnTo>
                  <a:pt x="42771" y="15507"/>
                </a:lnTo>
                <a:lnTo>
                  <a:pt x="41288" y="11126"/>
                </a:lnTo>
                <a:lnTo>
                  <a:pt x="38862" y="7545"/>
                </a:lnTo>
                <a:lnTo>
                  <a:pt x="35812" y="4485"/>
                </a:lnTo>
                <a:lnTo>
                  <a:pt x="31863" y="2199"/>
                </a:lnTo>
                <a:lnTo>
                  <a:pt x="28030" y="1003"/>
                </a:lnTo>
                <a:lnTo>
                  <a:pt x="24483" y="320"/>
                </a:lnTo>
                <a:lnTo>
                  <a:pt x="21704" y="64"/>
                </a:lnTo>
                <a:lnTo>
                  <a:pt x="18731" y="0"/>
                </a:lnTo>
                <a:lnTo>
                  <a:pt x="9334" y="7710"/>
                </a:lnTo>
                <a:lnTo>
                  <a:pt x="19555" y="7710"/>
                </a:lnTo>
                <a:lnTo>
                  <a:pt x="22871" y="8092"/>
                </a:lnTo>
                <a:lnTo>
                  <a:pt x="26186" y="8930"/>
                </a:lnTo>
                <a:lnTo>
                  <a:pt x="29337" y="10821"/>
                </a:lnTo>
                <a:lnTo>
                  <a:pt x="31723" y="14173"/>
                </a:lnTo>
                <a:lnTo>
                  <a:pt x="33324" y="18467"/>
                </a:lnTo>
                <a:lnTo>
                  <a:pt x="33324" y="23421"/>
                </a:lnTo>
                <a:lnTo>
                  <a:pt x="32345" y="27153"/>
                </a:lnTo>
                <a:lnTo>
                  <a:pt x="30732" y="30495"/>
                </a:lnTo>
                <a:lnTo>
                  <a:pt x="28205" y="33058"/>
                </a:lnTo>
                <a:lnTo>
                  <a:pt x="24775" y="34786"/>
                </a:lnTo>
                <a:lnTo>
                  <a:pt x="25387" y="42976"/>
                </a:lnTo>
                <a:lnTo>
                  <a:pt x="28522" y="41885"/>
                </a:lnTo>
                <a:lnTo>
                  <a:pt x="31647" y="40805"/>
                </a:lnTo>
                <a:lnTo>
                  <a:pt x="34290" y="392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916992" y="3741030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1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8"/>
                </a:lnTo>
                <a:lnTo>
                  <a:pt x="38826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6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37"/>
                </a:lnTo>
                <a:lnTo>
                  <a:pt x="48337" y="18564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2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403" y="50684"/>
                </a:lnTo>
                <a:lnTo>
                  <a:pt x="10022" y="34239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29" y="42148"/>
                </a:lnTo>
                <a:lnTo>
                  <a:pt x="11329" y="38646"/>
                </a:lnTo>
                <a:lnTo>
                  <a:pt x="10022" y="34239"/>
                </a:lnTo>
                <a:lnTo>
                  <a:pt x="10403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68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974038" y="3741797"/>
            <a:ext cx="73748" cy="52105"/>
          </a:xfrm>
          <a:custGeom>
            <a:avLst/>
            <a:gdLst/>
            <a:ahLst/>
            <a:cxnLst/>
            <a:rect l="l" t="t" r="r" b="b"/>
            <a:pathLst>
              <a:path w="73748" h="52105">
                <a:moveTo>
                  <a:pt x="492" y="3848"/>
                </a:moveTo>
                <a:lnTo>
                  <a:pt x="14756" y="50241"/>
                </a:lnTo>
                <a:lnTo>
                  <a:pt x="15252" y="51155"/>
                </a:lnTo>
                <a:lnTo>
                  <a:pt x="17995" y="52095"/>
                </a:lnTo>
                <a:lnTo>
                  <a:pt x="24217" y="52056"/>
                </a:lnTo>
                <a:lnTo>
                  <a:pt x="26874" y="50241"/>
                </a:lnTo>
                <a:lnTo>
                  <a:pt x="36360" y="14806"/>
                </a:lnTo>
                <a:lnTo>
                  <a:pt x="36575" y="14806"/>
                </a:lnTo>
                <a:lnTo>
                  <a:pt x="46836" y="50241"/>
                </a:lnTo>
                <a:lnTo>
                  <a:pt x="47548" y="51422"/>
                </a:lnTo>
                <a:lnTo>
                  <a:pt x="50151" y="52095"/>
                </a:lnTo>
                <a:lnTo>
                  <a:pt x="55678" y="52105"/>
                </a:lnTo>
                <a:lnTo>
                  <a:pt x="58878" y="50241"/>
                </a:lnTo>
                <a:lnTo>
                  <a:pt x="73252" y="3848"/>
                </a:lnTo>
                <a:lnTo>
                  <a:pt x="73748" y="1562"/>
                </a:lnTo>
                <a:lnTo>
                  <a:pt x="73212" y="457"/>
                </a:lnTo>
                <a:lnTo>
                  <a:pt x="70434" y="0"/>
                </a:lnTo>
                <a:lnTo>
                  <a:pt x="67856" y="25"/>
                </a:lnTo>
                <a:lnTo>
                  <a:pt x="64742" y="1738"/>
                </a:lnTo>
                <a:lnTo>
                  <a:pt x="53121" y="41997"/>
                </a:lnTo>
                <a:lnTo>
                  <a:pt x="52958" y="41997"/>
                </a:lnTo>
                <a:lnTo>
                  <a:pt x="41299" y="1623"/>
                </a:lnTo>
                <a:lnTo>
                  <a:pt x="40967" y="863"/>
                </a:lnTo>
                <a:lnTo>
                  <a:pt x="38379" y="25"/>
                </a:lnTo>
                <a:lnTo>
                  <a:pt x="35153" y="25"/>
                </a:lnTo>
                <a:lnTo>
                  <a:pt x="32180" y="1738"/>
                </a:lnTo>
                <a:lnTo>
                  <a:pt x="21388" y="41997"/>
                </a:lnTo>
                <a:lnTo>
                  <a:pt x="21170" y="41997"/>
                </a:lnTo>
                <a:lnTo>
                  <a:pt x="9395" y="1738"/>
                </a:lnTo>
                <a:lnTo>
                  <a:pt x="8304" y="341"/>
                </a:lnTo>
                <a:lnTo>
                  <a:pt x="5472" y="0"/>
                </a:lnTo>
                <a:lnTo>
                  <a:pt x="2919" y="10"/>
                </a:lnTo>
                <a:lnTo>
                  <a:pt x="0" y="1242"/>
                </a:lnTo>
                <a:lnTo>
                  <a:pt x="49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056226" y="3741030"/>
            <a:ext cx="44921" cy="53657"/>
          </a:xfrm>
          <a:custGeom>
            <a:avLst/>
            <a:gdLst/>
            <a:ahLst/>
            <a:cxnLst/>
            <a:rect l="l" t="t" r="r" b="b"/>
            <a:pathLst>
              <a:path w="44921" h="53657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7"/>
                </a:lnTo>
                <a:lnTo>
                  <a:pt x="35928" y="3074"/>
                </a:lnTo>
                <a:lnTo>
                  <a:pt x="33234" y="1842"/>
                </a:lnTo>
                <a:lnTo>
                  <a:pt x="30542" y="622"/>
                </a:lnTo>
                <a:lnTo>
                  <a:pt x="27266" y="0"/>
                </a:lnTo>
                <a:lnTo>
                  <a:pt x="27306" y="7009"/>
                </a:lnTo>
                <a:lnTo>
                  <a:pt x="30581" y="8345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7"/>
                </a:lnTo>
                <a:lnTo>
                  <a:pt x="35916" y="22086"/>
                </a:lnTo>
                <a:lnTo>
                  <a:pt x="9269" y="22086"/>
                </a:lnTo>
                <a:lnTo>
                  <a:pt x="9701" y="18187"/>
                </a:lnTo>
                <a:lnTo>
                  <a:pt x="10937" y="14530"/>
                </a:lnTo>
                <a:lnTo>
                  <a:pt x="13729" y="1868"/>
                </a:lnTo>
                <a:lnTo>
                  <a:pt x="10831" y="3124"/>
                </a:lnTo>
                <a:lnTo>
                  <a:pt x="836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3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96"/>
                </a:lnTo>
                <a:lnTo>
                  <a:pt x="2617" y="42011"/>
                </a:lnTo>
                <a:lnTo>
                  <a:pt x="4179" y="44780"/>
                </a:lnTo>
                <a:lnTo>
                  <a:pt x="6235" y="46991"/>
                </a:lnTo>
                <a:lnTo>
                  <a:pt x="10831" y="50864"/>
                </a:lnTo>
                <a:lnTo>
                  <a:pt x="13855" y="51979"/>
                </a:lnTo>
                <a:lnTo>
                  <a:pt x="16880" y="53099"/>
                </a:lnTo>
                <a:lnTo>
                  <a:pt x="20397" y="53657"/>
                </a:lnTo>
                <a:lnTo>
                  <a:pt x="24408" y="53657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79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0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96" y="43117"/>
                </a:lnTo>
                <a:lnTo>
                  <a:pt x="11545" y="40003"/>
                </a:lnTo>
                <a:lnTo>
                  <a:pt x="10097" y="3597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5" y="2774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7">
                <a:moveTo>
                  <a:pt x="10937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5"/>
                </a:lnTo>
                <a:lnTo>
                  <a:pt x="22975" y="7009"/>
                </a:lnTo>
                <a:lnTo>
                  <a:pt x="27306" y="7009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3"/>
                </a:lnTo>
                <a:lnTo>
                  <a:pt x="13729" y="1868"/>
                </a:lnTo>
                <a:lnTo>
                  <a:pt x="10937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115352" y="3741030"/>
            <a:ext cx="28526" cy="52923"/>
          </a:xfrm>
          <a:custGeom>
            <a:avLst/>
            <a:gdLst/>
            <a:ahLst/>
            <a:cxnLst/>
            <a:rect l="l" t="t" r="r" b="b"/>
            <a:pathLst>
              <a:path w="28526" h="52923">
                <a:moveTo>
                  <a:pt x="17312" y="9373"/>
                </a:moveTo>
                <a:lnTo>
                  <a:pt x="19940" y="8470"/>
                </a:lnTo>
                <a:lnTo>
                  <a:pt x="22964" y="8676"/>
                </a:lnTo>
                <a:lnTo>
                  <a:pt x="25718" y="9475"/>
                </a:lnTo>
                <a:lnTo>
                  <a:pt x="28461" y="8194"/>
                </a:lnTo>
                <a:lnTo>
                  <a:pt x="28526" y="3671"/>
                </a:lnTo>
                <a:lnTo>
                  <a:pt x="26150" y="687"/>
                </a:lnTo>
                <a:lnTo>
                  <a:pt x="23040" y="90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92" y="9550"/>
                </a:lnTo>
                <a:lnTo>
                  <a:pt x="8092" y="2160"/>
                </a:lnTo>
                <a:lnTo>
                  <a:pt x="5537" y="788"/>
                </a:lnTo>
                <a:lnTo>
                  <a:pt x="2581" y="788"/>
                </a:lnTo>
                <a:lnTo>
                  <a:pt x="0" y="2440"/>
                </a:lnTo>
                <a:lnTo>
                  <a:pt x="0" y="51285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85"/>
                </a:lnTo>
                <a:lnTo>
                  <a:pt x="8967" y="19151"/>
                </a:lnTo>
                <a:lnTo>
                  <a:pt x="11379" y="15483"/>
                </a:lnTo>
                <a:lnTo>
                  <a:pt x="14493" y="11635"/>
                </a:lnTo>
                <a:lnTo>
                  <a:pt x="17312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176181" y="3741030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69" y="40906"/>
                </a:moveTo>
                <a:lnTo>
                  <a:pt x="9954" y="52654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73"/>
                </a:lnTo>
                <a:lnTo>
                  <a:pt x="18338" y="46669"/>
                </a:lnTo>
                <a:lnTo>
                  <a:pt x="15440" y="46669"/>
                </a:lnTo>
                <a:lnTo>
                  <a:pt x="11596" y="44409"/>
                </a:lnTo>
                <a:lnTo>
                  <a:pt x="9169" y="40906"/>
                </a:lnTo>
                <a:close/>
              </a:path>
              <a:path w="22871" h="53657">
                <a:moveTo>
                  <a:pt x="34556" y="52905"/>
                </a:moveTo>
                <a:lnTo>
                  <a:pt x="37223" y="52956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697"/>
                </a:lnTo>
                <a:lnTo>
                  <a:pt x="38379" y="8139"/>
                </a:lnTo>
                <a:lnTo>
                  <a:pt x="35763" y="4697"/>
                </a:lnTo>
                <a:lnTo>
                  <a:pt x="32256" y="1993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3"/>
                </a:lnTo>
                <a:lnTo>
                  <a:pt x="10144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7" y="7948"/>
                </a:lnTo>
                <a:lnTo>
                  <a:pt x="2692" y="11163"/>
                </a:lnTo>
                <a:lnTo>
                  <a:pt x="5270" y="12052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785" y="9204"/>
                </a:lnTo>
                <a:lnTo>
                  <a:pt x="3020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7"/>
                </a:lnTo>
                <a:lnTo>
                  <a:pt x="20675" y="22567"/>
                </a:lnTo>
                <a:lnTo>
                  <a:pt x="17258" y="22910"/>
                </a:lnTo>
                <a:lnTo>
                  <a:pt x="14224" y="23568"/>
                </a:lnTo>
                <a:lnTo>
                  <a:pt x="11174" y="24243"/>
                </a:lnTo>
                <a:lnTo>
                  <a:pt x="8608" y="25246"/>
                </a:lnTo>
                <a:lnTo>
                  <a:pt x="4417" y="27924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19" y="34427"/>
                </a:lnTo>
                <a:lnTo>
                  <a:pt x="12646" y="31496"/>
                </a:lnTo>
                <a:lnTo>
                  <a:pt x="15340" y="30071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3"/>
                </a:lnTo>
                <a:lnTo>
                  <a:pt x="19861" y="53657"/>
                </a:lnTo>
                <a:lnTo>
                  <a:pt x="22644" y="53035"/>
                </a:lnTo>
                <a:lnTo>
                  <a:pt x="25257" y="51763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232835" y="3741026"/>
            <a:ext cx="42050" cy="52923"/>
          </a:xfrm>
          <a:custGeom>
            <a:avLst/>
            <a:gdLst/>
            <a:ahLst/>
            <a:cxnLst/>
            <a:rect l="l" t="t" r="r" b="b"/>
            <a:pathLst>
              <a:path w="42050" h="52923">
                <a:moveTo>
                  <a:pt x="33094" y="22683"/>
                </a:moveTo>
                <a:lnTo>
                  <a:pt x="33094" y="51282"/>
                </a:lnTo>
                <a:lnTo>
                  <a:pt x="33324" y="52020"/>
                </a:lnTo>
                <a:lnTo>
                  <a:pt x="35953" y="52923"/>
                </a:lnTo>
                <a:lnTo>
                  <a:pt x="39193" y="52923"/>
                </a:lnTo>
                <a:lnTo>
                  <a:pt x="42050" y="51282"/>
                </a:lnTo>
                <a:lnTo>
                  <a:pt x="42050" y="18021"/>
                </a:lnTo>
                <a:lnTo>
                  <a:pt x="41756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27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5" y="3571"/>
                </a:lnTo>
                <a:lnTo>
                  <a:pt x="10831" y="5831"/>
                </a:lnTo>
                <a:lnTo>
                  <a:pt x="8088" y="8902"/>
                </a:lnTo>
                <a:lnTo>
                  <a:pt x="8088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2"/>
                </a:lnTo>
                <a:lnTo>
                  <a:pt x="316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2"/>
                </a:lnTo>
                <a:lnTo>
                  <a:pt x="8953" y="17147"/>
                </a:lnTo>
                <a:lnTo>
                  <a:pt x="11404" y="14072"/>
                </a:lnTo>
                <a:lnTo>
                  <a:pt x="13766" y="11747"/>
                </a:lnTo>
                <a:lnTo>
                  <a:pt x="18248" y="8561"/>
                </a:lnTo>
                <a:lnTo>
                  <a:pt x="22734" y="7762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91"/>
                </a:lnTo>
                <a:lnTo>
                  <a:pt x="32449" y="15966"/>
                </a:lnTo>
                <a:lnTo>
                  <a:pt x="33094" y="19890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288156" y="3774719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76" y="8102"/>
                </a:lnTo>
                <a:lnTo>
                  <a:pt x="10896" y="4445"/>
                </a:lnTo>
                <a:lnTo>
                  <a:pt x="9856" y="0"/>
                </a:lnTo>
                <a:lnTo>
                  <a:pt x="8153" y="16483"/>
                </a:lnTo>
                <a:lnTo>
                  <a:pt x="13219" y="19277"/>
                </a:lnTo>
                <a:close/>
              </a:path>
              <a:path w="13219" h="75653">
                <a:moveTo>
                  <a:pt x="36956" y="11123"/>
                </a:moveTo>
                <a:lnTo>
                  <a:pt x="37033" y="18121"/>
                </a:lnTo>
                <a:lnTo>
                  <a:pt x="39635" y="19226"/>
                </a:lnTo>
                <a:lnTo>
                  <a:pt x="42368" y="19226"/>
                </a:lnTo>
                <a:lnTo>
                  <a:pt x="44931" y="17589"/>
                </a:lnTo>
                <a:lnTo>
                  <a:pt x="44931" y="-54684"/>
                </a:lnTo>
                <a:lnTo>
                  <a:pt x="44690" y="-55422"/>
                </a:lnTo>
                <a:lnTo>
                  <a:pt x="42011" y="-56376"/>
                </a:lnTo>
                <a:lnTo>
                  <a:pt x="38797" y="-56376"/>
                </a:lnTo>
                <a:lnTo>
                  <a:pt x="35928" y="-54684"/>
                </a:lnTo>
                <a:lnTo>
                  <a:pt x="35928" y="-26313"/>
                </a:lnTo>
                <a:lnTo>
                  <a:pt x="31266" y="-30567"/>
                </a:lnTo>
                <a:lnTo>
                  <a:pt x="26531" y="-33059"/>
                </a:lnTo>
                <a:lnTo>
                  <a:pt x="23915" y="-33693"/>
                </a:lnTo>
                <a:lnTo>
                  <a:pt x="17628" y="-33693"/>
                </a:lnTo>
                <a:lnTo>
                  <a:pt x="14591" y="-33045"/>
                </a:lnTo>
                <a:lnTo>
                  <a:pt x="11962" y="-31762"/>
                </a:lnTo>
                <a:lnTo>
                  <a:pt x="9349" y="-30481"/>
                </a:lnTo>
                <a:lnTo>
                  <a:pt x="7150" y="-28652"/>
                </a:lnTo>
                <a:lnTo>
                  <a:pt x="3606" y="-23875"/>
                </a:lnTo>
                <a:lnTo>
                  <a:pt x="2274" y="-20981"/>
                </a:lnTo>
                <a:lnTo>
                  <a:pt x="1360" y="-17600"/>
                </a:lnTo>
                <a:lnTo>
                  <a:pt x="457" y="-14224"/>
                </a:lnTo>
                <a:lnTo>
                  <a:pt x="0" y="-10426"/>
                </a:lnTo>
                <a:lnTo>
                  <a:pt x="0" y="-2693"/>
                </a:lnTo>
                <a:lnTo>
                  <a:pt x="367" y="687"/>
                </a:lnTo>
                <a:lnTo>
                  <a:pt x="1090" y="3887"/>
                </a:lnTo>
                <a:lnTo>
                  <a:pt x="1817" y="7087"/>
                </a:lnTo>
                <a:lnTo>
                  <a:pt x="2959" y="9881"/>
                </a:lnTo>
                <a:lnTo>
                  <a:pt x="4532" y="12242"/>
                </a:lnTo>
                <a:lnTo>
                  <a:pt x="8153" y="16483"/>
                </a:lnTo>
                <a:lnTo>
                  <a:pt x="9856" y="0"/>
                </a:lnTo>
                <a:lnTo>
                  <a:pt x="9284" y="-4748"/>
                </a:lnTo>
                <a:lnTo>
                  <a:pt x="9284" y="-9526"/>
                </a:lnTo>
                <a:lnTo>
                  <a:pt x="9968" y="-14047"/>
                </a:lnTo>
                <a:lnTo>
                  <a:pt x="11137" y="-18299"/>
                </a:lnTo>
                <a:lnTo>
                  <a:pt x="13133" y="-21831"/>
                </a:lnTo>
                <a:lnTo>
                  <a:pt x="16015" y="-24358"/>
                </a:lnTo>
                <a:lnTo>
                  <a:pt x="19533" y="-25985"/>
                </a:lnTo>
                <a:lnTo>
                  <a:pt x="24282" y="-25985"/>
                </a:lnTo>
                <a:lnTo>
                  <a:pt x="28893" y="-23623"/>
                </a:lnTo>
                <a:lnTo>
                  <a:pt x="33501" y="-19761"/>
                </a:lnTo>
                <a:lnTo>
                  <a:pt x="35928" y="-16765"/>
                </a:lnTo>
                <a:lnTo>
                  <a:pt x="35928" y="2767"/>
                </a:lnTo>
                <a:lnTo>
                  <a:pt x="33173" y="6043"/>
                </a:lnTo>
                <a:lnTo>
                  <a:pt x="29425" y="9434"/>
                </a:lnTo>
                <a:lnTo>
                  <a:pt x="25984" y="11518"/>
                </a:lnTo>
                <a:lnTo>
                  <a:pt x="22632" y="12319"/>
                </a:lnTo>
                <a:lnTo>
                  <a:pt x="19086" y="12319"/>
                </a:lnTo>
                <a:lnTo>
                  <a:pt x="15570" y="10666"/>
                </a:lnTo>
                <a:lnTo>
                  <a:pt x="12776" y="8102"/>
                </a:lnTo>
                <a:lnTo>
                  <a:pt x="13219" y="19277"/>
                </a:lnTo>
                <a:lnTo>
                  <a:pt x="16282" y="19975"/>
                </a:lnTo>
                <a:lnTo>
                  <a:pt x="23152" y="19975"/>
                </a:lnTo>
                <a:lnTo>
                  <a:pt x="26186" y="19190"/>
                </a:lnTo>
                <a:lnTo>
                  <a:pt x="28954" y="17639"/>
                </a:lnTo>
                <a:lnTo>
                  <a:pt x="31723" y="16090"/>
                </a:lnTo>
                <a:lnTo>
                  <a:pt x="34390" y="13920"/>
                </a:lnTo>
                <a:lnTo>
                  <a:pt x="36956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372036" y="3722590"/>
            <a:ext cx="50951" cy="71945"/>
          </a:xfrm>
          <a:custGeom>
            <a:avLst/>
            <a:gdLst/>
            <a:ahLst/>
            <a:cxnLst/>
            <a:rect l="l" t="t" r="r" b="b"/>
            <a:pathLst>
              <a:path w="50951" h="71945">
                <a:moveTo>
                  <a:pt x="9878" y="31849"/>
                </a:moveTo>
                <a:lnTo>
                  <a:pt x="10375" y="27875"/>
                </a:lnTo>
                <a:lnTo>
                  <a:pt x="11380" y="24368"/>
                </a:lnTo>
                <a:lnTo>
                  <a:pt x="12369" y="20890"/>
                </a:lnTo>
                <a:lnTo>
                  <a:pt x="13792" y="17931"/>
                </a:lnTo>
                <a:lnTo>
                  <a:pt x="15605" y="15505"/>
                </a:lnTo>
                <a:lnTo>
                  <a:pt x="19610" y="11249"/>
                </a:lnTo>
                <a:lnTo>
                  <a:pt x="22172" y="10007"/>
                </a:lnTo>
                <a:lnTo>
                  <a:pt x="24739" y="8747"/>
                </a:lnTo>
                <a:lnTo>
                  <a:pt x="27583" y="8125"/>
                </a:lnTo>
                <a:lnTo>
                  <a:pt x="33591" y="8125"/>
                </a:lnTo>
                <a:lnTo>
                  <a:pt x="38113" y="9179"/>
                </a:lnTo>
                <a:lnTo>
                  <a:pt x="41907" y="10666"/>
                </a:lnTo>
                <a:lnTo>
                  <a:pt x="44780" y="12369"/>
                </a:lnTo>
                <a:lnTo>
                  <a:pt x="47776" y="14551"/>
                </a:lnTo>
                <a:lnTo>
                  <a:pt x="50493" y="13143"/>
                </a:lnTo>
                <a:lnTo>
                  <a:pt x="50684" y="10133"/>
                </a:lnTo>
                <a:lnTo>
                  <a:pt x="50292" y="7542"/>
                </a:lnTo>
                <a:lnTo>
                  <a:pt x="47715" y="4773"/>
                </a:lnTo>
                <a:lnTo>
                  <a:pt x="45172" y="3235"/>
                </a:lnTo>
                <a:lnTo>
                  <a:pt x="42113" y="2005"/>
                </a:lnTo>
                <a:lnTo>
                  <a:pt x="38707" y="939"/>
                </a:lnTo>
                <a:lnTo>
                  <a:pt x="34872" y="176"/>
                </a:lnTo>
                <a:lnTo>
                  <a:pt x="30873" y="0"/>
                </a:lnTo>
                <a:lnTo>
                  <a:pt x="26287" y="0"/>
                </a:lnTo>
                <a:lnTo>
                  <a:pt x="22096" y="824"/>
                </a:lnTo>
                <a:lnTo>
                  <a:pt x="18313" y="2487"/>
                </a:lnTo>
                <a:lnTo>
                  <a:pt x="14526" y="4150"/>
                </a:lnTo>
                <a:lnTo>
                  <a:pt x="11290" y="6565"/>
                </a:lnTo>
                <a:lnTo>
                  <a:pt x="8571" y="9726"/>
                </a:lnTo>
                <a:lnTo>
                  <a:pt x="5864" y="12887"/>
                </a:lnTo>
                <a:lnTo>
                  <a:pt x="3759" y="16761"/>
                </a:lnTo>
                <a:lnTo>
                  <a:pt x="2260" y="21308"/>
                </a:lnTo>
                <a:lnTo>
                  <a:pt x="749" y="25880"/>
                </a:lnTo>
                <a:lnTo>
                  <a:pt x="0" y="31064"/>
                </a:lnTo>
                <a:lnTo>
                  <a:pt x="0" y="42570"/>
                </a:lnTo>
                <a:lnTo>
                  <a:pt x="698" y="47584"/>
                </a:lnTo>
                <a:lnTo>
                  <a:pt x="2095" y="51940"/>
                </a:lnTo>
                <a:lnTo>
                  <a:pt x="3477" y="56296"/>
                </a:lnTo>
                <a:lnTo>
                  <a:pt x="5472" y="59968"/>
                </a:lnTo>
                <a:lnTo>
                  <a:pt x="8064" y="62938"/>
                </a:lnTo>
                <a:lnTo>
                  <a:pt x="10641" y="65897"/>
                </a:lnTo>
                <a:lnTo>
                  <a:pt x="13776" y="68148"/>
                </a:lnTo>
                <a:lnTo>
                  <a:pt x="17449" y="69659"/>
                </a:lnTo>
                <a:lnTo>
                  <a:pt x="21117" y="71182"/>
                </a:lnTo>
                <a:lnTo>
                  <a:pt x="25232" y="71945"/>
                </a:lnTo>
                <a:lnTo>
                  <a:pt x="32435" y="71945"/>
                </a:lnTo>
                <a:lnTo>
                  <a:pt x="37084" y="71207"/>
                </a:lnTo>
                <a:lnTo>
                  <a:pt x="41285" y="70116"/>
                </a:lnTo>
                <a:lnTo>
                  <a:pt x="44715" y="68717"/>
                </a:lnTo>
                <a:lnTo>
                  <a:pt x="48474" y="66509"/>
                </a:lnTo>
                <a:lnTo>
                  <a:pt x="50709" y="63802"/>
                </a:lnTo>
                <a:lnTo>
                  <a:pt x="50951" y="61135"/>
                </a:lnTo>
                <a:lnTo>
                  <a:pt x="50810" y="58531"/>
                </a:lnTo>
                <a:lnTo>
                  <a:pt x="48247" y="57365"/>
                </a:lnTo>
                <a:lnTo>
                  <a:pt x="45133" y="59496"/>
                </a:lnTo>
                <a:lnTo>
                  <a:pt x="42199" y="61214"/>
                </a:lnTo>
                <a:lnTo>
                  <a:pt x="38314" y="62661"/>
                </a:lnTo>
                <a:lnTo>
                  <a:pt x="33783" y="63687"/>
                </a:lnTo>
                <a:lnTo>
                  <a:pt x="27673" y="63687"/>
                </a:lnTo>
                <a:lnTo>
                  <a:pt x="24714" y="63103"/>
                </a:lnTo>
                <a:lnTo>
                  <a:pt x="22096" y="61923"/>
                </a:lnTo>
                <a:lnTo>
                  <a:pt x="19469" y="60756"/>
                </a:lnTo>
                <a:lnTo>
                  <a:pt x="17269" y="59014"/>
                </a:lnTo>
                <a:lnTo>
                  <a:pt x="13666" y="54432"/>
                </a:lnTo>
                <a:lnTo>
                  <a:pt x="12294" y="51559"/>
                </a:lnTo>
                <a:lnTo>
                  <a:pt x="11314" y="48157"/>
                </a:lnTo>
                <a:lnTo>
                  <a:pt x="10360" y="44726"/>
                </a:lnTo>
                <a:lnTo>
                  <a:pt x="9878" y="40791"/>
                </a:lnTo>
                <a:lnTo>
                  <a:pt x="9878" y="318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431342" y="3741030"/>
            <a:ext cx="48834" cy="53657"/>
          </a:xfrm>
          <a:custGeom>
            <a:avLst/>
            <a:gdLst/>
            <a:ahLst/>
            <a:cxnLst/>
            <a:rect l="l" t="t" r="r" b="b"/>
            <a:pathLst>
              <a:path w="48834" h="53657">
                <a:moveTo>
                  <a:pt x="9284" y="23911"/>
                </a:moveTo>
                <a:lnTo>
                  <a:pt x="9591" y="21347"/>
                </a:lnTo>
                <a:lnTo>
                  <a:pt x="10187" y="1899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8"/>
                </a:lnTo>
                <a:lnTo>
                  <a:pt x="38826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8" y="32320"/>
                </a:lnTo>
                <a:lnTo>
                  <a:pt x="38685" y="34668"/>
                </a:lnTo>
                <a:lnTo>
                  <a:pt x="37886" y="50278"/>
                </a:lnTo>
                <a:lnTo>
                  <a:pt x="40488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37"/>
                </a:lnTo>
                <a:lnTo>
                  <a:pt x="48337" y="18564"/>
                </a:lnTo>
                <a:lnTo>
                  <a:pt x="47346" y="15303"/>
                </a:lnTo>
                <a:lnTo>
                  <a:pt x="46357" y="12052"/>
                </a:lnTo>
                <a:lnTo>
                  <a:pt x="44856" y="9269"/>
                </a:lnTo>
                <a:lnTo>
                  <a:pt x="42876" y="7009"/>
                </a:lnTo>
                <a:lnTo>
                  <a:pt x="38394" y="2984"/>
                </a:lnTo>
                <a:lnTo>
                  <a:pt x="35410" y="1789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83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2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403" y="50684"/>
                </a:lnTo>
                <a:lnTo>
                  <a:pt x="10022" y="34239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34" h="53657">
                <a:moveTo>
                  <a:pt x="26964" y="46126"/>
                </a:moveTo>
                <a:lnTo>
                  <a:pt x="21452" y="46126"/>
                </a:lnTo>
                <a:lnTo>
                  <a:pt x="17106" y="44575"/>
                </a:lnTo>
                <a:lnTo>
                  <a:pt x="13629" y="42148"/>
                </a:lnTo>
                <a:lnTo>
                  <a:pt x="11329" y="38646"/>
                </a:lnTo>
                <a:lnTo>
                  <a:pt x="10022" y="34239"/>
                </a:lnTo>
                <a:lnTo>
                  <a:pt x="10403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5" y="53657"/>
                </a:lnTo>
                <a:lnTo>
                  <a:pt x="28004" y="53657"/>
                </a:lnTo>
                <a:lnTo>
                  <a:pt x="31626" y="52984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68"/>
                </a:lnTo>
                <a:lnTo>
                  <a:pt x="37188" y="39052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493810" y="3741026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08" y="22683"/>
                </a:moveTo>
                <a:lnTo>
                  <a:pt x="33108" y="51282"/>
                </a:lnTo>
                <a:lnTo>
                  <a:pt x="33324" y="52020"/>
                </a:lnTo>
                <a:lnTo>
                  <a:pt x="35967" y="52923"/>
                </a:lnTo>
                <a:lnTo>
                  <a:pt x="39207" y="52923"/>
                </a:lnTo>
                <a:lnTo>
                  <a:pt x="42062" y="51282"/>
                </a:lnTo>
                <a:lnTo>
                  <a:pt x="42062" y="18021"/>
                </a:lnTo>
                <a:lnTo>
                  <a:pt x="41770" y="15036"/>
                </a:lnTo>
                <a:lnTo>
                  <a:pt x="40565" y="10083"/>
                </a:lnTo>
                <a:lnTo>
                  <a:pt x="38202" y="6073"/>
                </a:lnTo>
                <a:lnTo>
                  <a:pt x="35041" y="2768"/>
                </a:lnTo>
                <a:lnTo>
                  <a:pt x="30581" y="561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6"/>
                </a:lnTo>
                <a:lnTo>
                  <a:pt x="13578" y="3571"/>
                </a:lnTo>
                <a:lnTo>
                  <a:pt x="10847" y="5831"/>
                </a:lnTo>
                <a:lnTo>
                  <a:pt x="8092" y="8902"/>
                </a:lnTo>
                <a:lnTo>
                  <a:pt x="8092" y="2160"/>
                </a:lnTo>
                <a:lnTo>
                  <a:pt x="5539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82"/>
                </a:lnTo>
                <a:lnTo>
                  <a:pt x="320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82"/>
                </a:lnTo>
                <a:lnTo>
                  <a:pt x="8967" y="17147"/>
                </a:lnTo>
                <a:lnTo>
                  <a:pt x="11418" y="14072"/>
                </a:lnTo>
                <a:lnTo>
                  <a:pt x="13769" y="11747"/>
                </a:lnTo>
                <a:lnTo>
                  <a:pt x="18252" y="8561"/>
                </a:lnTo>
                <a:lnTo>
                  <a:pt x="22748" y="7762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66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545728" y="3728742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90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9"/>
                </a:lnTo>
                <a:lnTo>
                  <a:pt x="1844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40"/>
                </a:lnTo>
                <a:lnTo>
                  <a:pt x="13093" y="63158"/>
                </a:lnTo>
                <a:lnTo>
                  <a:pt x="16384" y="64836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1"/>
                </a:lnTo>
                <a:lnTo>
                  <a:pt x="28487" y="6510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21"/>
                </a:lnTo>
                <a:lnTo>
                  <a:pt x="30049" y="56757"/>
                </a:lnTo>
                <a:lnTo>
                  <a:pt x="27294" y="57787"/>
                </a:lnTo>
                <a:lnTo>
                  <a:pt x="24422" y="58193"/>
                </a:lnTo>
                <a:lnTo>
                  <a:pt x="21845" y="58193"/>
                </a:lnTo>
                <a:lnTo>
                  <a:pt x="20066" y="57330"/>
                </a:lnTo>
                <a:lnTo>
                  <a:pt x="18072" y="53900"/>
                </a:lnTo>
                <a:lnTo>
                  <a:pt x="17579" y="51347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04"/>
                </a:lnTo>
                <a:lnTo>
                  <a:pt x="31903" y="16372"/>
                </a:lnTo>
                <a:lnTo>
                  <a:pt x="30114" y="13309"/>
                </a:lnTo>
                <a:lnTo>
                  <a:pt x="17579" y="13309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589706" y="3741030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08" y="9373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4" y="9475"/>
                </a:lnTo>
                <a:lnTo>
                  <a:pt x="28447" y="8194"/>
                </a:lnTo>
                <a:lnTo>
                  <a:pt x="28512" y="3671"/>
                </a:lnTo>
                <a:lnTo>
                  <a:pt x="26150" y="687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89" y="9550"/>
                </a:lnTo>
                <a:lnTo>
                  <a:pt x="8089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85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85"/>
                </a:lnTo>
                <a:lnTo>
                  <a:pt x="8953" y="19151"/>
                </a:lnTo>
                <a:lnTo>
                  <a:pt x="11365" y="15483"/>
                </a:lnTo>
                <a:lnTo>
                  <a:pt x="14479" y="11635"/>
                </a:lnTo>
                <a:lnTo>
                  <a:pt x="17308" y="9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625018" y="3741030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1"/>
                </a:moveTo>
                <a:lnTo>
                  <a:pt x="9587" y="21347"/>
                </a:lnTo>
                <a:lnTo>
                  <a:pt x="10184" y="18996"/>
                </a:lnTo>
                <a:lnTo>
                  <a:pt x="11710" y="14604"/>
                </a:lnTo>
                <a:lnTo>
                  <a:pt x="14188" y="11174"/>
                </a:lnTo>
                <a:lnTo>
                  <a:pt x="17679" y="8902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39"/>
                </a:lnTo>
                <a:lnTo>
                  <a:pt x="35255" y="11465"/>
                </a:lnTo>
                <a:lnTo>
                  <a:pt x="37515" y="15008"/>
                </a:lnTo>
                <a:lnTo>
                  <a:pt x="38822" y="19429"/>
                </a:lnTo>
                <a:lnTo>
                  <a:pt x="39560" y="24267"/>
                </a:lnTo>
                <a:lnTo>
                  <a:pt x="39560" y="29743"/>
                </a:lnTo>
                <a:lnTo>
                  <a:pt x="39269" y="32320"/>
                </a:lnTo>
                <a:lnTo>
                  <a:pt x="38685" y="34668"/>
                </a:lnTo>
                <a:lnTo>
                  <a:pt x="37882" y="50278"/>
                </a:lnTo>
                <a:lnTo>
                  <a:pt x="40490" y="48373"/>
                </a:lnTo>
                <a:lnTo>
                  <a:pt x="44654" y="4354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7" y="18564"/>
                </a:lnTo>
                <a:lnTo>
                  <a:pt x="47348" y="15303"/>
                </a:lnTo>
                <a:lnTo>
                  <a:pt x="46353" y="12052"/>
                </a:lnTo>
                <a:lnTo>
                  <a:pt x="44856" y="9269"/>
                </a:lnTo>
                <a:lnTo>
                  <a:pt x="42876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30" y="10083"/>
                </a:lnTo>
                <a:lnTo>
                  <a:pt x="2578" y="12952"/>
                </a:lnTo>
                <a:lnTo>
                  <a:pt x="1548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5"/>
                </a:lnTo>
                <a:lnTo>
                  <a:pt x="496" y="35114"/>
                </a:lnTo>
                <a:lnTo>
                  <a:pt x="1461" y="38353"/>
                </a:lnTo>
                <a:lnTo>
                  <a:pt x="2452" y="41616"/>
                </a:lnTo>
                <a:lnTo>
                  <a:pt x="3924" y="44383"/>
                </a:lnTo>
                <a:lnTo>
                  <a:pt x="5918" y="46669"/>
                </a:lnTo>
                <a:lnTo>
                  <a:pt x="10401" y="50684"/>
                </a:lnTo>
                <a:lnTo>
                  <a:pt x="10019" y="34239"/>
                </a:lnTo>
                <a:lnTo>
                  <a:pt x="9284" y="29372"/>
                </a:lnTo>
                <a:lnTo>
                  <a:pt x="9284" y="23911"/>
                </a:lnTo>
                <a:close/>
              </a:path>
              <a:path w="48830" h="53657">
                <a:moveTo>
                  <a:pt x="26960" y="46126"/>
                </a:moveTo>
                <a:lnTo>
                  <a:pt x="21449" y="46126"/>
                </a:lnTo>
                <a:lnTo>
                  <a:pt x="17106" y="44575"/>
                </a:lnTo>
                <a:lnTo>
                  <a:pt x="13625" y="42148"/>
                </a:lnTo>
                <a:lnTo>
                  <a:pt x="11329" y="38646"/>
                </a:lnTo>
                <a:lnTo>
                  <a:pt x="10019" y="34239"/>
                </a:lnTo>
                <a:lnTo>
                  <a:pt x="10401" y="50684"/>
                </a:lnTo>
                <a:lnTo>
                  <a:pt x="13374" y="51879"/>
                </a:lnTo>
                <a:lnTo>
                  <a:pt x="16358" y="53070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4"/>
                </a:lnTo>
                <a:lnTo>
                  <a:pt x="37882" y="50278"/>
                </a:lnTo>
                <a:lnTo>
                  <a:pt x="38685" y="34668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0" y="461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687493" y="3718115"/>
            <a:ext cx="8952" cy="75834"/>
          </a:xfrm>
          <a:custGeom>
            <a:avLst/>
            <a:gdLst/>
            <a:ahLst/>
            <a:cxnLst/>
            <a:rect l="l" t="t" r="r" b="b"/>
            <a:pathLst>
              <a:path w="8952" h="75834">
                <a:moveTo>
                  <a:pt x="8952" y="74193"/>
                </a:moveTo>
                <a:lnTo>
                  <a:pt x="8952" y="1703"/>
                </a:lnTo>
                <a:lnTo>
                  <a:pt x="8736" y="92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34"/>
                </a:lnTo>
                <a:lnTo>
                  <a:pt x="6094" y="75834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735254" y="3722590"/>
            <a:ext cx="50954" cy="71945"/>
          </a:xfrm>
          <a:custGeom>
            <a:avLst/>
            <a:gdLst/>
            <a:ahLst/>
            <a:cxnLst/>
            <a:rect l="l" t="t" r="r" b="b"/>
            <a:pathLst>
              <a:path w="50954" h="71945">
                <a:moveTo>
                  <a:pt x="0" y="31064"/>
                </a:moveTo>
                <a:lnTo>
                  <a:pt x="0" y="42570"/>
                </a:lnTo>
                <a:lnTo>
                  <a:pt x="698" y="47584"/>
                </a:lnTo>
                <a:lnTo>
                  <a:pt x="2084" y="51940"/>
                </a:lnTo>
                <a:lnTo>
                  <a:pt x="3481" y="56296"/>
                </a:lnTo>
                <a:lnTo>
                  <a:pt x="5474" y="59968"/>
                </a:lnTo>
                <a:lnTo>
                  <a:pt x="8067" y="62938"/>
                </a:lnTo>
                <a:lnTo>
                  <a:pt x="10645" y="65897"/>
                </a:lnTo>
                <a:lnTo>
                  <a:pt x="13769" y="68148"/>
                </a:lnTo>
                <a:lnTo>
                  <a:pt x="17452" y="69659"/>
                </a:lnTo>
                <a:lnTo>
                  <a:pt x="21121" y="71182"/>
                </a:lnTo>
                <a:lnTo>
                  <a:pt x="25236" y="71945"/>
                </a:lnTo>
                <a:lnTo>
                  <a:pt x="32435" y="71945"/>
                </a:lnTo>
                <a:lnTo>
                  <a:pt x="37086" y="71207"/>
                </a:lnTo>
                <a:lnTo>
                  <a:pt x="41287" y="70116"/>
                </a:lnTo>
                <a:lnTo>
                  <a:pt x="44719" y="68717"/>
                </a:lnTo>
                <a:lnTo>
                  <a:pt x="48477" y="66509"/>
                </a:lnTo>
                <a:lnTo>
                  <a:pt x="50698" y="63802"/>
                </a:lnTo>
                <a:lnTo>
                  <a:pt x="50954" y="61135"/>
                </a:lnTo>
                <a:lnTo>
                  <a:pt x="50813" y="58531"/>
                </a:lnTo>
                <a:lnTo>
                  <a:pt x="48247" y="57365"/>
                </a:lnTo>
                <a:lnTo>
                  <a:pt x="45137" y="59496"/>
                </a:lnTo>
                <a:lnTo>
                  <a:pt x="42202" y="61214"/>
                </a:lnTo>
                <a:lnTo>
                  <a:pt x="38318" y="62661"/>
                </a:lnTo>
                <a:lnTo>
                  <a:pt x="33781" y="63687"/>
                </a:lnTo>
                <a:lnTo>
                  <a:pt x="27673" y="63687"/>
                </a:lnTo>
                <a:lnTo>
                  <a:pt x="24714" y="63103"/>
                </a:lnTo>
                <a:lnTo>
                  <a:pt x="22100" y="61923"/>
                </a:lnTo>
                <a:lnTo>
                  <a:pt x="19472" y="60756"/>
                </a:lnTo>
                <a:lnTo>
                  <a:pt x="17273" y="59014"/>
                </a:lnTo>
                <a:lnTo>
                  <a:pt x="13665" y="54432"/>
                </a:lnTo>
                <a:lnTo>
                  <a:pt x="12283" y="51559"/>
                </a:lnTo>
                <a:lnTo>
                  <a:pt x="11318" y="48157"/>
                </a:lnTo>
                <a:lnTo>
                  <a:pt x="10364" y="44726"/>
                </a:lnTo>
                <a:lnTo>
                  <a:pt x="9881" y="40791"/>
                </a:lnTo>
                <a:lnTo>
                  <a:pt x="9881" y="31849"/>
                </a:lnTo>
                <a:lnTo>
                  <a:pt x="10378" y="27875"/>
                </a:lnTo>
                <a:lnTo>
                  <a:pt x="11379" y="24368"/>
                </a:lnTo>
                <a:lnTo>
                  <a:pt x="12369" y="20890"/>
                </a:lnTo>
                <a:lnTo>
                  <a:pt x="13780" y="17931"/>
                </a:lnTo>
                <a:lnTo>
                  <a:pt x="15609" y="15505"/>
                </a:lnTo>
                <a:lnTo>
                  <a:pt x="19608" y="11249"/>
                </a:lnTo>
                <a:lnTo>
                  <a:pt x="22175" y="10007"/>
                </a:lnTo>
                <a:lnTo>
                  <a:pt x="24742" y="8747"/>
                </a:lnTo>
                <a:lnTo>
                  <a:pt x="27586" y="8125"/>
                </a:lnTo>
                <a:lnTo>
                  <a:pt x="33591" y="8125"/>
                </a:lnTo>
                <a:lnTo>
                  <a:pt x="38102" y="9179"/>
                </a:lnTo>
                <a:lnTo>
                  <a:pt x="41911" y="10666"/>
                </a:lnTo>
                <a:lnTo>
                  <a:pt x="44780" y="12369"/>
                </a:lnTo>
                <a:lnTo>
                  <a:pt x="47778" y="14551"/>
                </a:lnTo>
                <a:lnTo>
                  <a:pt x="50396" y="13561"/>
                </a:lnTo>
                <a:lnTo>
                  <a:pt x="50688" y="10782"/>
                </a:lnTo>
                <a:lnTo>
                  <a:pt x="50472" y="8229"/>
                </a:lnTo>
                <a:lnTo>
                  <a:pt x="48592" y="5382"/>
                </a:lnTo>
                <a:lnTo>
                  <a:pt x="45176" y="3235"/>
                </a:lnTo>
                <a:lnTo>
                  <a:pt x="42101" y="2005"/>
                </a:lnTo>
                <a:lnTo>
                  <a:pt x="38710" y="939"/>
                </a:lnTo>
                <a:lnTo>
                  <a:pt x="34876" y="176"/>
                </a:lnTo>
                <a:lnTo>
                  <a:pt x="30873" y="0"/>
                </a:lnTo>
                <a:lnTo>
                  <a:pt x="26276" y="0"/>
                </a:lnTo>
                <a:lnTo>
                  <a:pt x="22100" y="824"/>
                </a:lnTo>
                <a:lnTo>
                  <a:pt x="18313" y="2487"/>
                </a:lnTo>
                <a:lnTo>
                  <a:pt x="14530" y="4150"/>
                </a:lnTo>
                <a:lnTo>
                  <a:pt x="11278" y="6565"/>
                </a:lnTo>
                <a:lnTo>
                  <a:pt x="8575" y="9726"/>
                </a:lnTo>
                <a:lnTo>
                  <a:pt x="5857" y="12887"/>
                </a:lnTo>
                <a:lnTo>
                  <a:pt x="3761" y="16761"/>
                </a:lnTo>
                <a:lnTo>
                  <a:pt x="2260" y="21308"/>
                </a:lnTo>
                <a:lnTo>
                  <a:pt x="751" y="25880"/>
                </a:lnTo>
                <a:lnTo>
                  <a:pt x="0" y="310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794673" y="3741030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69" y="40906"/>
                </a:moveTo>
                <a:lnTo>
                  <a:pt x="9956" y="52654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73"/>
                </a:lnTo>
                <a:lnTo>
                  <a:pt x="18337" y="46669"/>
                </a:lnTo>
                <a:lnTo>
                  <a:pt x="15443" y="46669"/>
                </a:lnTo>
                <a:lnTo>
                  <a:pt x="11581" y="44409"/>
                </a:lnTo>
                <a:lnTo>
                  <a:pt x="9169" y="40906"/>
                </a:lnTo>
                <a:close/>
              </a:path>
              <a:path w="22873" h="53657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697"/>
                </a:lnTo>
                <a:lnTo>
                  <a:pt x="38379" y="8139"/>
                </a:lnTo>
                <a:lnTo>
                  <a:pt x="35761" y="4697"/>
                </a:lnTo>
                <a:lnTo>
                  <a:pt x="32259" y="1993"/>
                </a:lnTo>
                <a:lnTo>
                  <a:pt x="27330" y="392"/>
                </a:lnTo>
                <a:lnTo>
                  <a:pt x="24345" y="0"/>
                </a:lnTo>
                <a:lnTo>
                  <a:pt x="20840" y="0"/>
                </a:lnTo>
                <a:lnTo>
                  <a:pt x="17095" y="176"/>
                </a:lnTo>
                <a:lnTo>
                  <a:pt x="13409" y="863"/>
                </a:lnTo>
                <a:lnTo>
                  <a:pt x="10148" y="1814"/>
                </a:lnTo>
                <a:lnTo>
                  <a:pt x="7213" y="2919"/>
                </a:lnTo>
                <a:lnTo>
                  <a:pt x="3506" y="5205"/>
                </a:lnTo>
                <a:lnTo>
                  <a:pt x="2386" y="7948"/>
                </a:lnTo>
                <a:lnTo>
                  <a:pt x="2682" y="11163"/>
                </a:lnTo>
                <a:lnTo>
                  <a:pt x="5270" y="12052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75"/>
                </a:lnTo>
                <a:lnTo>
                  <a:pt x="22085" y="7275"/>
                </a:lnTo>
                <a:lnTo>
                  <a:pt x="25236" y="8013"/>
                </a:lnTo>
                <a:lnTo>
                  <a:pt x="27787" y="9204"/>
                </a:lnTo>
                <a:lnTo>
                  <a:pt x="30200" y="12344"/>
                </a:lnTo>
                <a:lnTo>
                  <a:pt x="30999" y="15224"/>
                </a:lnTo>
                <a:lnTo>
                  <a:pt x="31203" y="18770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10"/>
                </a:lnTo>
                <a:lnTo>
                  <a:pt x="14222" y="23568"/>
                </a:lnTo>
                <a:lnTo>
                  <a:pt x="11177" y="24243"/>
                </a:lnTo>
                <a:lnTo>
                  <a:pt x="8610" y="25246"/>
                </a:lnTo>
                <a:lnTo>
                  <a:pt x="4420" y="27924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6" y="52654"/>
                </a:lnTo>
                <a:lnTo>
                  <a:pt x="9169" y="40906"/>
                </a:lnTo>
                <a:lnTo>
                  <a:pt x="9169" y="38353"/>
                </a:lnTo>
                <a:lnTo>
                  <a:pt x="10021" y="34427"/>
                </a:lnTo>
                <a:lnTo>
                  <a:pt x="12650" y="31496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3" y="29030"/>
                </a:lnTo>
                <a:lnTo>
                  <a:pt x="31203" y="39395"/>
                </a:lnTo>
                <a:lnTo>
                  <a:pt x="26884" y="43675"/>
                </a:lnTo>
                <a:lnTo>
                  <a:pt x="22873" y="46073"/>
                </a:lnTo>
                <a:lnTo>
                  <a:pt x="19864" y="53657"/>
                </a:lnTo>
                <a:lnTo>
                  <a:pt x="22632" y="53035"/>
                </a:lnTo>
                <a:lnTo>
                  <a:pt x="25260" y="51763"/>
                </a:lnTo>
                <a:lnTo>
                  <a:pt x="27877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851322" y="3718123"/>
            <a:ext cx="44931" cy="76568"/>
          </a:xfrm>
          <a:custGeom>
            <a:avLst/>
            <a:gdLst/>
            <a:ahLst/>
            <a:cxnLst/>
            <a:rect l="l" t="t" r="r" b="b"/>
            <a:pathLst>
              <a:path w="44931" h="76568">
                <a:moveTo>
                  <a:pt x="20941" y="76413"/>
                </a:moveTo>
                <a:lnTo>
                  <a:pt x="23925" y="76568"/>
                </a:lnTo>
                <a:lnTo>
                  <a:pt x="27291" y="76568"/>
                </a:lnTo>
                <a:lnTo>
                  <a:pt x="30275" y="75932"/>
                </a:lnTo>
                <a:lnTo>
                  <a:pt x="32881" y="74674"/>
                </a:lnTo>
                <a:lnTo>
                  <a:pt x="35485" y="73404"/>
                </a:lnTo>
                <a:lnTo>
                  <a:pt x="37694" y="71575"/>
                </a:lnTo>
                <a:lnTo>
                  <a:pt x="41262" y="66812"/>
                </a:lnTo>
                <a:lnTo>
                  <a:pt x="42619" y="63917"/>
                </a:lnTo>
                <a:lnTo>
                  <a:pt x="43548" y="60526"/>
                </a:lnTo>
                <a:lnTo>
                  <a:pt x="44462" y="57161"/>
                </a:lnTo>
                <a:lnTo>
                  <a:pt x="44931" y="53352"/>
                </a:lnTo>
                <a:lnTo>
                  <a:pt x="44931" y="45580"/>
                </a:lnTo>
                <a:lnTo>
                  <a:pt x="44564" y="42199"/>
                </a:lnTo>
                <a:lnTo>
                  <a:pt x="43854" y="39024"/>
                </a:lnTo>
                <a:lnTo>
                  <a:pt x="43116" y="35838"/>
                </a:lnTo>
                <a:lnTo>
                  <a:pt x="41972" y="33055"/>
                </a:lnTo>
                <a:lnTo>
                  <a:pt x="40398" y="30693"/>
                </a:lnTo>
                <a:lnTo>
                  <a:pt x="36780" y="26438"/>
                </a:lnTo>
                <a:lnTo>
                  <a:pt x="31751" y="23609"/>
                </a:lnTo>
                <a:lnTo>
                  <a:pt x="28727" y="22896"/>
                </a:lnTo>
                <a:lnTo>
                  <a:pt x="25185" y="22896"/>
                </a:lnTo>
                <a:lnTo>
                  <a:pt x="22365" y="23050"/>
                </a:lnTo>
                <a:lnTo>
                  <a:pt x="23482" y="30618"/>
                </a:lnTo>
                <a:lnTo>
                  <a:pt x="27748" y="31165"/>
                </a:lnTo>
                <a:lnTo>
                  <a:pt x="30887" y="33375"/>
                </a:lnTo>
                <a:lnTo>
                  <a:pt x="33083" y="36636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2"/>
                </a:lnTo>
                <a:lnTo>
                  <a:pt x="35650" y="52423"/>
                </a:lnTo>
                <a:lnTo>
                  <a:pt x="34963" y="56894"/>
                </a:lnTo>
                <a:lnTo>
                  <a:pt x="33781" y="61125"/>
                </a:lnTo>
                <a:lnTo>
                  <a:pt x="31788" y="64706"/>
                </a:lnTo>
                <a:lnTo>
                  <a:pt x="28878" y="67245"/>
                </a:lnTo>
                <a:lnTo>
                  <a:pt x="25350" y="68872"/>
                </a:lnTo>
                <a:lnTo>
                  <a:pt x="20648" y="68872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5"/>
                </a:lnTo>
                <a:lnTo>
                  <a:pt x="18301" y="75805"/>
                </a:lnTo>
                <a:lnTo>
                  <a:pt x="20941" y="76413"/>
                </a:lnTo>
                <a:close/>
              </a:path>
              <a:path w="44931" h="76568">
                <a:moveTo>
                  <a:pt x="0" y="74192"/>
                </a:moveTo>
                <a:lnTo>
                  <a:pt x="0" y="74470"/>
                </a:lnTo>
                <a:lnTo>
                  <a:pt x="2576" y="75816"/>
                </a:lnTo>
                <a:lnTo>
                  <a:pt x="5295" y="75816"/>
                </a:lnTo>
                <a:lnTo>
                  <a:pt x="7923" y="74192"/>
                </a:lnTo>
                <a:lnTo>
                  <a:pt x="7923" y="68209"/>
                </a:lnTo>
                <a:lnTo>
                  <a:pt x="9334" y="69696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36"/>
                </a:lnTo>
                <a:lnTo>
                  <a:pt x="8953" y="59637"/>
                </a:lnTo>
                <a:lnTo>
                  <a:pt x="8953" y="40168"/>
                </a:lnTo>
                <a:lnTo>
                  <a:pt x="10374" y="38351"/>
                </a:lnTo>
                <a:lnTo>
                  <a:pt x="12966" y="35647"/>
                </a:lnTo>
                <a:lnTo>
                  <a:pt x="16598" y="32727"/>
                </a:lnTo>
                <a:lnTo>
                  <a:pt x="20040" y="31101"/>
                </a:lnTo>
                <a:lnTo>
                  <a:pt x="23482" y="30618"/>
                </a:lnTo>
                <a:lnTo>
                  <a:pt x="22365" y="23050"/>
                </a:lnTo>
                <a:lnTo>
                  <a:pt x="19759" y="23634"/>
                </a:lnTo>
                <a:lnTo>
                  <a:pt x="17146" y="24725"/>
                </a:lnTo>
                <a:lnTo>
                  <a:pt x="14514" y="26172"/>
                </a:lnTo>
                <a:lnTo>
                  <a:pt x="11811" y="28206"/>
                </a:lnTo>
                <a:lnTo>
                  <a:pt x="8953" y="30934"/>
                </a:lnTo>
                <a:lnTo>
                  <a:pt x="8953" y="1699"/>
                </a:lnTo>
                <a:lnTo>
                  <a:pt x="8736" y="925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909742" y="3718115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3"/>
                </a:moveTo>
                <a:lnTo>
                  <a:pt x="8953" y="1703"/>
                </a:lnTo>
                <a:lnTo>
                  <a:pt x="8737" y="92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lnTo>
                  <a:pt x="317" y="75121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934050" y="3721658"/>
            <a:ext cx="11073" cy="72290"/>
          </a:xfrm>
          <a:custGeom>
            <a:avLst/>
            <a:gdLst/>
            <a:ahLst/>
            <a:cxnLst/>
            <a:rect l="l" t="t" r="r" b="b"/>
            <a:pathLst>
              <a:path w="11073" h="72290">
                <a:moveTo>
                  <a:pt x="0" y="5425"/>
                </a:moveTo>
                <a:lnTo>
                  <a:pt x="392" y="8891"/>
                </a:lnTo>
                <a:lnTo>
                  <a:pt x="3390" y="10745"/>
                </a:lnTo>
                <a:lnTo>
                  <a:pt x="7621" y="10745"/>
                </a:lnTo>
                <a:lnTo>
                  <a:pt x="10680" y="8851"/>
                </a:lnTo>
                <a:lnTo>
                  <a:pt x="11073" y="5309"/>
                </a:lnTo>
                <a:lnTo>
                  <a:pt x="10692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7"/>
                </a:lnTo>
                <a:lnTo>
                  <a:pt x="0" y="5425"/>
                </a:lnTo>
                <a:close/>
              </a:path>
              <a:path w="11073" h="72290">
                <a:moveTo>
                  <a:pt x="1281" y="71387"/>
                </a:moveTo>
                <a:lnTo>
                  <a:pt x="3949" y="72290"/>
                </a:lnTo>
                <a:lnTo>
                  <a:pt x="7189" y="72290"/>
                </a:lnTo>
                <a:lnTo>
                  <a:pt x="10046" y="70650"/>
                </a:lnTo>
                <a:lnTo>
                  <a:pt x="10046" y="21808"/>
                </a:lnTo>
                <a:lnTo>
                  <a:pt x="9831" y="21109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50"/>
                </a:lnTo>
                <a:lnTo>
                  <a:pt x="1281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960535" y="3741026"/>
            <a:ext cx="42062" cy="52923"/>
          </a:xfrm>
          <a:custGeom>
            <a:avLst/>
            <a:gdLst/>
            <a:ahLst/>
            <a:cxnLst/>
            <a:rect l="l" t="t" r="r" b="b"/>
            <a:pathLst>
              <a:path w="42062" h="52923">
                <a:moveTo>
                  <a:pt x="33110" y="22683"/>
                </a:moveTo>
                <a:lnTo>
                  <a:pt x="33110" y="51282"/>
                </a:lnTo>
                <a:lnTo>
                  <a:pt x="33326" y="52020"/>
                </a:lnTo>
                <a:lnTo>
                  <a:pt x="35967" y="52923"/>
                </a:lnTo>
                <a:lnTo>
                  <a:pt x="39208" y="52923"/>
                </a:lnTo>
                <a:lnTo>
                  <a:pt x="42062" y="51282"/>
                </a:lnTo>
                <a:lnTo>
                  <a:pt x="42062" y="18021"/>
                </a:lnTo>
                <a:lnTo>
                  <a:pt x="41771" y="15036"/>
                </a:lnTo>
                <a:lnTo>
                  <a:pt x="40565" y="10083"/>
                </a:lnTo>
                <a:lnTo>
                  <a:pt x="38204" y="6073"/>
                </a:lnTo>
                <a:lnTo>
                  <a:pt x="35039" y="2768"/>
                </a:lnTo>
                <a:lnTo>
                  <a:pt x="30582" y="561"/>
                </a:lnTo>
                <a:lnTo>
                  <a:pt x="27839" y="0"/>
                </a:lnTo>
                <a:lnTo>
                  <a:pt x="21805" y="0"/>
                </a:lnTo>
                <a:lnTo>
                  <a:pt x="19051" y="723"/>
                </a:lnTo>
                <a:lnTo>
                  <a:pt x="16319" y="2146"/>
                </a:lnTo>
                <a:lnTo>
                  <a:pt x="13576" y="3571"/>
                </a:lnTo>
                <a:lnTo>
                  <a:pt x="10847" y="5831"/>
                </a:lnTo>
                <a:lnTo>
                  <a:pt x="8089" y="8902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82"/>
                </a:lnTo>
                <a:lnTo>
                  <a:pt x="317" y="52210"/>
                </a:lnTo>
                <a:lnTo>
                  <a:pt x="2872" y="52923"/>
                </a:lnTo>
                <a:lnTo>
                  <a:pt x="6098" y="52923"/>
                </a:lnTo>
                <a:lnTo>
                  <a:pt x="8967" y="51282"/>
                </a:lnTo>
                <a:lnTo>
                  <a:pt x="8967" y="17147"/>
                </a:lnTo>
                <a:lnTo>
                  <a:pt x="11419" y="14072"/>
                </a:lnTo>
                <a:lnTo>
                  <a:pt x="13766" y="11747"/>
                </a:lnTo>
                <a:lnTo>
                  <a:pt x="18252" y="8561"/>
                </a:lnTo>
                <a:lnTo>
                  <a:pt x="22749" y="7762"/>
                </a:lnTo>
                <a:lnTo>
                  <a:pt x="26010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66"/>
                </a:lnTo>
                <a:lnTo>
                  <a:pt x="33110" y="19890"/>
                </a:lnTo>
                <a:lnTo>
                  <a:pt x="33110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013538" y="3741138"/>
            <a:ext cx="46228" cy="72327"/>
          </a:xfrm>
          <a:custGeom>
            <a:avLst/>
            <a:gdLst/>
            <a:ahLst/>
            <a:cxnLst/>
            <a:rect l="l" t="t" r="r" b="b"/>
            <a:pathLst>
              <a:path w="46228" h="72327">
                <a:moveTo>
                  <a:pt x="431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93" y="66042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18" y="71996"/>
                </a:lnTo>
                <a:lnTo>
                  <a:pt x="17970" y="72327"/>
                </a:lnTo>
                <a:lnTo>
                  <a:pt x="26009" y="72327"/>
                </a:lnTo>
                <a:lnTo>
                  <a:pt x="29551" y="71884"/>
                </a:lnTo>
                <a:lnTo>
                  <a:pt x="32551" y="71006"/>
                </a:lnTo>
                <a:lnTo>
                  <a:pt x="35561" y="70106"/>
                </a:lnTo>
                <a:lnTo>
                  <a:pt x="39966" y="67373"/>
                </a:lnTo>
                <a:lnTo>
                  <a:pt x="43343" y="64047"/>
                </a:lnTo>
                <a:lnTo>
                  <a:pt x="45212" y="59997"/>
                </a:lnTo>
                <a:lnTo>
                  <a:pt x="45694" y="55613"/>
                </a:lnTo>
                <a:lnTo>
                  <a:pt x="45276" y="51602"/>
                </a:lnTo>
                <a:lnTo>
                  <a:pt x="43610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3" y="42382"/>
                </a:lnTo>
                <a:lnTo>
                  <a:pt x="16282" y="41835"/>
                </a:lnTo>
                <a:lnTo>
                  <a:pt x="14324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0" y="48999"/>
                </a:lnTo>
                <a:lnTo>
                  <a:pt x="27190" y="49428"/>
                </a:lnTo>
                <a:lnTo>
                  <a:pt x="30110" y="49507"/>
                </a:lnTo>
                <a:lnTo>
                  <a:pt x="32435" y="50101"/>
                </a:lnTo>
                <a:lnTo>
                  <a:pt x="35877" y="52387"/>
                </a:lnTo>
                <a:lnTo>
                  <a:pt x="36727" y="56109"/>
                </a:lnTo>
                <a:lnTo>
                  <a:pt x="36727" y="57340"/>
                </a:lnTo>
                <a:lnTo>
                  <a:pt x="35510" y="60756"/>
                </a:lnTo>
                <a:lnTo>
                  <a:pt x="32475" y="63489"/>
                </a:lnTo>
                <a:lnTo>
                  <a:pt x="29160" y="64706"/>
                </a:lnTo>
                <a:lnTo>
                  <a:pt x="25069" y="65495"/>
                </a:lnTo>
                <a:lnTo>
                  <a:pt x="18086" y="65495"/>
                </a:lnTo>
                <a:lnTo>
                  <a:pt x="14756" y="64886"/>
                </a:lnTo>
                <a:lnTo>
                  <a:pt x="12369" y="63680"/>
                </a:lnTo>
                <a:lnTo>
                  <a:pt x="8787" y="60681"/>
                </a:lnTo>
                <a:lnTo>
                  <a:pt x="8787" y="57571"/>
                </a:lnTo>
                <a:lnTo>
                  <a:pt x="9500" y="54648"/>
                </a:lnTo>
                <a:lnTo>
                  <a:pt x="9817" y="36248"/>
                </a:lnTo>
                <a:lnTo>
                  <a:pt x="11394" y="32882"/>
                </a:lnTo>
                <a:lnTo>
                  <a:pt x="14403" y="33681"/>
                </a:lnTo>
                <a:lnTo>
                  <a:pt x="17981" y="34737"/>
                </a:lnTo>
                <a:lnTo>
                  <a:pt x="16015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44"/>
                </a:lnTo>
                <a:lnTo>
                  <a:pt x="11659" y="14911"/>
                </a:lnTo>
                <a:lnTo>
                  <a:pt x="9917" y="3200"/>
                </a:lnTo>
                <a:lnTo>
                  <a:pt x="6577" y="6235"/>
                </a:lnTo>
                <a:lnTo>
                  <a:pt x="4344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51" y="22226"/>
                </a:lnTo>
                <a:lnTo>
                  <a:pt x="4560" y="25593"/>
                </a:lnTo>
                <a:lnTo>
                  <a:pt x="6565" y="28436"/>
                </a:lnTo>
                <a:lnTo>
                  <a:pt x="4103" y="31370"/>
                </a:lnTo>
                <a:lnTo>
                  <a:pt x="2299" y="34837"/>
                </a:lnTo>
                <a:lnTo>
                  <a:pt x="1842" y="39016"/>
                </a:lnTo>
                <a:lnTo>
                  <a:pt x="2274" y="42087"/>
                </a:lnTo>
                <a:lnTo>
                  <a:pt x="3963" y="44830"/>
                </a:lnTo>
                <a:lnTo>
                  <a:pt x="7062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31" y="55727"/>
                </a:lnTo>
                <a:close/>
              </a:path>
              <a:path w="46228" h="72327">
                <a:moveTo>
                  <a:pt x="15886" y="8280"/>
                </a:moveTo>
                <a:lnTo>
                  <a:pt x="18464" y="7124"/>
                </a:lnTo>
                <a:lnTo>
                  <a:pt x="21704" y="6832"/>
                </a:lnTo>
                <a:lnTo>
                  <a:pt x="25069" y="6832"/>
                </a:lnTo>
                <a:lnTo>
                  <a:pt x="27661" y="7762"/>
                </a:lnTo>
                <a:lnTo>
                  <a:pt x="31319" y="11494"/>
                </a:lnTo>
                <a:lnTo>
                  <a:pt x="32233" y="14086"/>
                </a:lnTo>
                <a:lnTo>
                  <a:pt x="32233" y="17412"/>
                </a:lnTo>
                <a:lnTo>
                  <a:pt x="32017" y="20195"/>
                </a:lnTo>
                <a:lnTo>
                  <a:pt x="30556" y="23939"/>
                </a:lnTo>
                <a:lnTo>
                  <a:pt x="27773" y="26697"/>
                </a:lnTo>
                <a:lnTo>
                  <a:pt x="25171" y="27828"/>
                </a:lnTo>
                <a:lnTo>
                  <a:pt x="21869" y="28105"/>
                </a:lnTo>
                <a:lnTo>
                  <a:pt x="18578" y="28105"/>
                </a:lnTo>
                <a:lnTo>
                  <a:pt x="16015" y="27190"/>
                </a:lnTo>
                <a:lnTo>
                  <a:pt x="17981" y="34737"/>
                </a:lnTo>
                <a:lnTo>
                  <a:pt x="21869" y="35002"/>
                </a:lnTo>
                <a:lnTo>
                  <a:pt x="24688" y="35002"/>
                </a:lnTo>
                <a:lnTo>
                  <a:pt x="27255" y="34610"/>
                </a:lnTo>
                <a:lnTo>
                  <a:pt x="29577" y="33807"/>
                </a:lnTo>
                <a:lnTo>
                  <a:pt x="33883" y="31866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6" y="20195"/>
                </a:lnTo>
                <a:lnTo>
                  <a:pt x="40806" y="17363"/>
                </a:lnTo>
                <a:lnTo>
                  <a:pt x="40549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28" y="4561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90"/>
                </a:lnTo>
                <a:lnTo>
                  <a:pt x="19112" y="0"/>
                </a:lnTo>
                <a:lnTo>
                  <a:pt x="14237" y="1220"/>
                </a:lnTo>
                <a:lnTo>
                  <a:pt x="9917" y="3200"/>
                </a:lnTo>
                <a:lnTo>
                  <a:pt x="11659" y="14911"/>
                </a:lnTo>
                <a:lnTo>
                  <a:pt x="13117" y="11102"/>
                </a:lnTo>
                <a:lnTo>
                  <a:pt x="15886" y="8280"/>
                </a:lnTo>
                <a:close/>
              </a:path>
              <a:path w="46228" h="72327">
                <a:moveTo>
                  <a:pt x="9817" y="36248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7" y="362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705589" y="3991093"/>
            <a:ext cx="59867" cy="70865"/>
          </a:xfrm>
          <a:custGeom>
            <a:avLst/>
            <a:gdLst/>
            <a:ahLst/>
            <a:cxnLst/>
            <a:rect l="l" t="t" r="r" b="b"/>
            <a:pathLst>
              <a:path w="59867" h="70865">
                <a:moveTo>
                  <a:pt x="29246" y="9662"/>
                </a:moveTo>
                <a:lnTo>
                  <a:pt x="29563" y="0"/>
                </a:lnTo>
                <a:lnTo>
                  <a:pt x="26172" y="137"/>
                </a:lnTo>
                <a:lnTo>
                  <a:pt x="23544" y="1954"/>
                </a:lnTo>
                <a:lnTo>
                  <a:pt x="0" y="67169"/>
                </a:lnTo>
                <a:lnTo>
                  <a:pt x="190" y="70469"/>
                </a:lnTo>
                <a:lnTo>
                  <a:pt x="2854" y="70865"/>
                </a:lnTo>
                <a:lnTo>
                  <a:pt x="6375" y="70761"/>
                </a:lnTo>
                <a:lnTo>
                  <a:pt x="9053" y="68972"/>
                </a:lnTo>
                <a:lnTo>
                  <a:pt x="14806" y="52095"/>
                </a:lnTo>
                <a:lnTo>
                  <a:pt x="17143" y="44665"/>
                </a:lnTo>
                <a:lnTo>
                  <a:pt x="29246" y="9662"/>
                </a:lnTo>
                <a:close/>
              </a:path>
              <a:path w="59867" h="70865">
                <a:moveTo>
                  <a:pt x="59522" y="67233"/>
                </a:moveTo>
                <a:lnTo>
                  <a:pt x="35963" y="2005"/>
                </a:lnTo>
                <a:lnTo>
                  <a:pt x="35114" y="734"/>
                </a:lnTo>
                <a:lnTo>
                  <a:pt x="32447" y="86"/>
                </a:lnTo>
                <a:lnTo>
                  <a:pt x="29563" y="0"/>
                </a:lnTo>
                <a:lnTo>
                  <a:pt x="29297" y="9662"/>
                </a:lnTo>
                <a:lnTo>
                  <a:pt x="41555" y="44665"/>
                </a:lnTo>
                <a:lnTo>
                  <a:pt x="17143" y="44665"/>
                </a:lnTo>
                <a:lnTo>
                  <a:pt x="14806" y="52095"/>
                </a:lnTo>
                <a:lnTo>
                  <a:pt x="44002" y="52095"/>
                </a:lnTo>
                <a:lnTo>
                  <a:pt x="50025" y="69188"/>
                </a:lnTo>
                <a:lnTo>
                  <a:pt x="50645" y="70218"/>
                </a:lnTo>
                <a:lnTo>
                  <a:pt x="53427" y="70826"/>
                </a:lnTo>
                <a:lnTo>
                  <a:pt x="56563" y="70865"/>
                </a:lnTo>
                <a:lnTo>
                  <a:pt x="59867" y="70012"/>
                </a:lnTo>
                <a:lnTo>
                  <a:pt x="5952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768830" y="3991424"/>
            <a:ext cx="52473" cy="70483"/>
          </a:xfrm>
          <a:custGeom>
            <a:avLst/>
            <a:gdLst/>
            <a:ahLst/>
            <a:cxnLst/>
            <a:rect l="l" t="t" r="r" b="b"/>
            <a:pathLst>
              <a:path w="52473" h="70483">
                <a:moveTo>
                  <a:pt x="21906" y="69771"/>
                </a:moveTo>
                <a:lnTo>
                  <a:pt x="24599" y="70483"/>
                </a:lnTo>
                <a:lnTo>
                  <a:pt x="27875" y="70483"/>
                </a:lnTo>
                <a:lnTo>
                  <a:pt x="30873" y="68807"/>
                </a:lnTo>
                <a:lnTo>
                  <a:pt x="30873" y="7923"/>
                </a:lnTo>
                <a:lnTo>
                  <a:pt x="50619" y="7923"/>
                </a:lnTo>
                <a:lnTo>
                  <a:pt x="52183" y="6717"/>
                </a:lnTo>
                <a:lnTo>
                  <a:pt x="52473" y="4010"/>
                </a:lnTo>
                <a:lnTo>
                  <a:pt x="52438" y="2717"/>
                </a:lnTo>
                <a:lnTo>
                  <a:pt x="50619" y="0"/>
                </a:lnTo>
                <a:lnTo>
                  <a:pt x="1242" y="60"/>
                </a:lnTo>
                <a:lnTo>
                  <a:pt x="0" y="2717"/>
                </a:lnTo>
                <a:lnTo>
                  <a:pt x="0" y="5295"/>
                </a:lnTo>
                <a:lnTo>
                  <a:pt x="1789" y="7923"/>
                </a:lnTo>
                <a:lnTo>
                  <a:pt x="21539" y="7923"/>
                </a:lnTo>
                <a:lnTo>
                  <a:pt x="21539" y="68807"/>
                </a:lnTo>
                <a:lnTo>
                  <a:pt x="21906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831906" y="3991151"/>
            <a:ext cx="36410" cy="70473"/>
          </a:xfrm>
          <a:custGeom>
            <a:avLst/>
            <a:gdLst/>
            <a:ahLst/>
            <a:cxnLst/>
            <a:rect l="l" t="t" r="r" b="b"/>
            <a:pathLst>
              <a:path w="36410" h="70473">
                <a:moveTo>
                  <a:pt x="36410" y="66408"/>
                </a:moveTo>
                <a:lnTo>
                  <a:pt x="36385" y="65076"/>
                </a:lnTo>
                <a:lnTo>
                  <a:pt x="34517" y="62409"/>
                </a:lnTo>
                <a:lnTo>
                  <a:pt x="9335" y="62409"/>
                </a:lnTo>
                <a:lnTo>
                  <a:pt x="9335" y="1676"/>
                </a:lnTo>
                <a:lnTo>
                  <a:pt x="8978" y="697"/>
                </a:lnTo>
                <a:lnTo>
                  <a:pt x="6325" y="0"/>
                </a:lnTo>
                <a:lnTo>
                  <a:pt x="3060" y="0"/>
                </a:lnTo>
                <a:lnTo>
                  <a:pt x="0" y="1676"/>
                </a:lnTo>
                <a:lnTo>
                  <a:pt x="0" y="66675"/>
                </a:lnTo>
                <a:lnTo>
                  <a:pt x="382" y="69076"/>
                </a:lnTo>
                <a:lnTo>
                  <a:pt x="3481" y="70473"/>
                </a:lnTo>
                <a:lnTo>
                  <a:pt x="34517" y="70473"/>
                </a:lnTo>
                <a:lnTo>
                  <a:pt x="36118" y="69137"/>
                </a:lnTo>
                <a:lnTo>
                  <a:pt x="36410" y="664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899954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71" y="38355"/>
                </a:moveTo>
                <a:lnTo>
                  <a:pt x="10021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7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9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43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13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4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7" y="9208"/>
                </a:lnTo>
                <a:lnTo>
                  <a:pt x="30203" y="12330"/>
                </a:lnTo>
                <a:lnTo>
                  <a:pt x="31003" y="15228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7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4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6" y="52654"/>
                </a:lnTo>
                <a:lnTo>
                  <a:pt x="9171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2" y="42912"/>
                </a:lnTo>
                <a:lnTo>
                  <a:pt x="9171" y="38355"/>
                </a:lnTo>
                <a:lnTo>
                  <a:pt x="9956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43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956603" y="4009010"/>
            <a:ext cx="28550" cy="52919"/>
          </a:xfrm>
          <a:custGeom>
            <a:avLst/>
            <a:gdLst/>
            <a:ahLst/>
            <a:cxnLst/>
            <a:rect l="l" t="t" r="r" b="b"/>
            <a:pathLst>
              <a:path w="28550" h="52919">
                <a:moveTo>
                  <a:pt x="17312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7" y="9461"/>
                </a:lnTo>
                <a:lnTo>
                  <a:pt x="28385" y="8608"/>
                </a:lnTo>
                <a:lnTo>
                  <a:pt x="28550" y="5637"/>
                </a:lnTo>
                <a:lnTo>
                  <a:pt x="28525" y="3657"/>
                </a:lnTo>
                <a:lnTo>
                  <a:pt x="26150" y="673"/>
                </a:lnTo>
                <a:lnTo>
                  <a:pt x="23039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80" y="5994"/>
                </a:lnTo>
                <a:lnTo>
                  <a:pt x="8088" y="9547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6"/>
                </a:lnTo>
                <a:lnTo>
                  <a:pt x="14489" y="11617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995336" y="4009010"/>
            <a:ext cx="28550" cy="52919"/>
          </a:xfrm>
          <a:custGeom>
            <a:avLst/>
            <a:gdLst/>
            <a:ahLst/>
            <a:cxnLst/>
            <a:rect l="l" t="t" r="r" b="b"/>
            <a:pathLst>
              <a:path w="28550" h="52919">
                <a:moveTo>
                  <a:pt x="17322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7" y="9461"/>
                </a:lnTo>
                <a:lnTo>
                  <a:pt x="28385" y="8608"/>
                </a:lnTo>
                <a:lnTo>
                  <a:pt x="28550" y="5637"/>
                </a:lnTo>
                <a:lnTo>
                  <a:pt x="28525" y="3657"/>
                </a:lnTo>
                <a:lnTo>
                  <a:pt x="26150" y="673"/>
                </a:lnTo>
                <a:lnTo>
                  <a:pt x="23039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47" y="2562"/>
                </a:lnTo>
                <a:lnTo>
                  <a:pt x="10694" y="5994"/>
                </a:lnTo>
                <a:lnTo>
                  <a:pt x="8088" y="9547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67"/>
                </a:lnTo>
                <a:lnTo>
                  <a:pt x="8967" y="19137"/>
                </a:lnTo>
                <a:lnTo>
                  <a:pt x="11379" y="15466"/>
                </a:lnTo>
                <a:lnTo>
                  <a:pt x="14489" y="11617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030763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84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4" y="30060"/>
                </a:lnTo>
                <a:lnTo>
                  <a:pt x="18962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38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66" y="12687"/>
                </a:lnTo>
                <a:lnTo>
                  <a:pt x="38380" y="8129"/>
                </a:lnTo>
                <a:lnTo>
                  <a:pt x="35763" y="4687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28" y="2909"/>
                </a:lnTo>
                <a:lnTo>
                  <a:pt x="3506" y="5205"/>
                </a:lnTo>
                <a:lnTo>
                  <a:pt x="2387" y="7938"/>
                </a:lnTo>
                <a:lnTo>
                  <a:pt x="2693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7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802" y="9208"/>
                </a:lnTo>
                <a:lnTo>
                  <a:pt x="30215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5" y="22569"/>
                </a:lnTo>
                <a:lnTo>
                  <a:pt x="17263" y="22910"/>
                </a:lnTo>
                <a:lnTo>
                  <a:pt x="14224" y="23569"/>
                </a:lnTo>
                <a:lnTo>
                  <a:pt x="11189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1" y="45083"/>
                </a:lnTo>
                <a:lnTo>
                  <a:pt x="3176" y="48474"/>
                </a:lnTo>
                <a:lnTo>
                  <a:pt x="6109" y="51015"/>
                </a:lnTo>
                <a:lnTo>
                  <a:pt x="9972" y="52654"/>
                </a:lnTo>
                <a:lnTo>
                  <a:pt x="9184" y="38355"/>
                </a:lnTo>
                <a:close/>
              </a:path>
              <a:path w="40107" h="53658">
                <a:moveTo>
                  <a:pt x="13209" y="45911"/>
                </a:moveTo>
                <a:lnTo>
                  <a:pt x="9983" y="42912"/>
                </a:lnTo>
                <a:lnTo>
                  <a:pt x="9184" y="38355"/>
                </a:lnTo>
                <a:lnTo>
                  <a:pt x="9972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3209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087412" y="4009006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6" y="22669"/>
                </a:moveTo>
                <a:lnTo>
                  <a:pt x="33106" y="51268"/>
                </a:lnTo>
                <a:lnTo>
                  <a:pt x="33322" y="52006"/>
                </a:lnTo>
                <a:lnTo>
                  <a:pt x="35965" y="52920"/>
                </a:lnTo>
                <a:lnTo>
                  <a:pt x="39204" y="52920"/>
                </a:lnTo>
                <a:lnTo>
                  <a:pt x="42062" y="51268"/>
                </a:lnTo>
                <a:lnTo>
                  <a:pt x="42062" y="18007"/>
                </a:lnTo>
                <a:lnTo>
                  <a:pt x="41767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39" y="2754"/>
                </a:lnTo>
                <a:lnTo>
                  <a:pt x="30579" y="543"/>
                </a:lnTo>
                <a:lnTo>
                  <a:pt x="27835" y="0"/>
                </a:lnTo>
                <a:lnTo>
                  <a:pt x="21805" y="0"/>
                </a:lnTo>
                <a:lnTo>
                  <a:pt x="19048" y="709"/>
                </a:lnTo>
                <a:lnTo>
                  <a:pt x="16319" y="2146"/>
                </a:lnTo>
                <a:lnTo>
                  <a:pt x="13576" y="3567"/>
                </a:lnTo>
                <a:lnTo>
                  <a:pt x="1084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70" y="52920"/>
                </a:lnTo>
                <a:lnTo>
                  <a:pt x="6094" y="52920"/>
                </a:lnTo>
                <a:lnTo>
                  <a:pt x="8964" y="51268"/>
                </a:lnTo>
                <a:lnTo>
                  <a:pt x="8964" y="17129"/>
                </a:lnTo>
                <a:lnTo>
                  <a:pt x="11416" y="14058"/>
                </a:lnTo>
                <a:lnTo>
                  <a:pt x="13766" y="11732"/>
                </a:lnTo>
                <a:lnTo>
                  <a:pt x="18248" y="8547"/>
                </a:lnTo>
                <a:lnTo>
                  <a:pt x="22745" y="7744"/>
                </a:lnTo>
                <a:lnTo>
                  <a:pt x="26007" y="8089"/>
                </a:lnTo>
                <a:lnTo>
                  <a:pt x="28649" y="9385"/>
                </a:lnTo>
                <a:lnTo>
                  <a:pt x="31393" y="12787"/>
                </a:lnTo>
                <a:lnTo>
                  <a:pt x="32461" y="15948"/>
                </a:lnTo>
                <a:lnTo>
                  <a:pt x="33106" y="19886"/>
                </a:lnTo>
                <a:lnTo>
                  <a:pt x="33106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140412" y="4009104"/>
            <a:ext cx="46228" cy="54662"/>
          </a:xfrm>
          <a:custGeom>
            <a:avLst/>
            <a:gdLst/>
            <a:ahLst/>
            <a:cxnLst/>
            <a:rect l="l" t="t" r="r" b="b"/>
            <a:pathLst>
              <a:path w="46228" h="54662">
                <a:moveTo>
                  <a:pt x="9817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17" y="36244"/>
                </a:lnTo>
                <a:close/>
              </a:path>
              <a:path w="46228" h="54662">
                <a:moveTo>
                  <a:pt x="431" y="55739"/>
                </a:moveTo>
                <a:lnTo>
                  <a:pt x="0" y="59208"/>
                </a:lnTo>
                <a:lnTo>
                  <a:pt x="396" y="62826"/>
                </a:lnTo>
                <a:lnTo>
                  <a:pt x="1993" y="66038"/>
                </a:lnTo>
                <a:lnTo>
                  <a:pt x="5043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20" y="71996"/>
                </a:lnTo>
                <a:lnTo>
                  <a:pt x="17971" y="72327"/>
                </a:lnTo>
                <a:lnTo>
                  <a:pt x="26009" y="72327"/>
                </a:lnTo>
                <a:lnTo>
                  <a:pt x="29556" y="71895"/>
                </a:lnTo>
                <a:lnTo>
                  <a:pt x="32551" y="71005"/>
                </a:lnTo>
                <a:lnTo>
                  <a:pt x="35561" y="70116"/>
                </a:lnTo>
                <a:lnTo>
                  <a:pt x="39966" y="67373"/>
                </a:lnTo>
                <a:lnTo>
                  <a:pt x="43347" y="64047"/>
                </a:lnTo>
                <a:lnTo>
                  <a:pt x="45212" y="60008"/>
                </a:lnTo>
                <a:lnTo>
                  <a:pt x="45694" y="55627"/>
                </a:lnTo>
                <a:lnTo>
                  <a:pt x="45276" y="51612"/>
                </a:lnTo>
                <a:lnTo>
                  <a:pt x="43614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8"/>
                </a:lnTo>
                <a:lnTo>
                  <a:pt x="16282" y="41846"/>
                </a:lnTo>
                <a:lnTo>
                  <a:pt x="14328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4" y="48995"/>
                </a:lnTo>
                <a:lnTo>
                  <a:pt x="27190" y="49442"/>
                </a:lnTo>
                <a:lnTo>
                  <a:pt x="30114" y="49503"/>
                </a:lnTo>
                <a:lnTo>
                  <a:pt x="32435" y="50115"/>
                </a:lnTo>
                <a:lnTo>
                  <a:pt x="35877" y="52401"/>
                </a:lnTo>
                <a:lnTo>
                  <a:pt x="36730" y="56109"/>
                </a:lnTo>
                <a:lnTo>
                  <a:pt x="36730" y="57340"/>
                </a:lnTo>
                <a:lnTo>
                  <a:pt x="35510" y="60756"/>
                </a:lnTo>
                <a:lnTo>
                  <a:pt x="32475" y="63486"/>
                </a:lnTo>
                <a:lnTo>
                  <a:pt x="29160" y="64720"/>
                </a:lnTo>
                <a:lnTo>
                  <a:pt x="25071" y="65495"/>
                </a:lnTo>
                <a:lnTo>
                  <a:pt x="18086" y="65495"/>
                </a:lnTo>
                <a:lnTo>
                  <a:pt x="14759" y="64883"/>
                </a:lnTo>
                <a:lnTo>
                  <a:pt x="12369" y="63690"/>
                </a:lnTo>
                <a:lnTo>
                  <a:pt x="8790" y="60681"/>
                </a:lnTo>
                <a:lnTo>
                  <a:pt x="8790" y="57567"/>
                </a:lnTo>
                <a:lnTo>
                  <a:pt x="9500" y="54662"/>
                </a:lnTo>
                <a:lnTo>
                  <a:pt x="9817" y="36244"/>
                </a:lnTo>
                <a:lnTo>
                  <a:pt x="11394" y="32892"/>
                </a:lnTo>
                <a:lnTo>
                  <a:pt x="14404" y="33691"/>
                </a:lnTo>
                <a:lnTo>
                  <a:pt x="17985" y="34735"/>
                </a:lnTo>
                <a:lnTo>
                  <a:pt x="16015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61" y="14922"/>
                </a:lnTo>
                <a:lnTo>
                  <a:pt x="14237" y="1230"/>
                </a:lnTo>
                <a:lnTo>
                  <a:pt x="9921" y="3214"/>
                </a:lnTo>
                <a:lnTo>
                  <a:pt x="6581" y="6249"/>
                </a:lnTo>
                <a:lnTo>
                  <a:pt x="4345" y="10313"/>
                </a:lnTo>
                <a:lnTo>
                  <a:pt x="2933" y="15022"/>
                </a:lnTo>
                <a:lnTo>
                  <a:pt x="2933" y="17791"/>
                </a:lnTo>
                <a:lnTo>
                  <a:pt x="3251" y="22226"/>
                </a:lnTo>
                <a:lnTo>
                  <a:pt x="4561" y="25591"/>
                </a:lnTo>
                <a:lnTo>
                  <a:pt x="6565" y="28436"/>
                </a:lnTo>
                <a:lnTo>
                  <a:pt x="4104" y="31370"/>
                </a:lnTo>
                <a:lnTo>
                  <a:pt x="2299" y="34837"/>
                </a:lnTo>
                <a:lnTo>
                  <a:pt x="1842" y="39013"/>
                </a:lnTo>
                <a:lnTo>
                  <a:pt x="2275" y="42087"/>
                </a:lnTo>
                <a:lnTo>
                  <a:pt x="3963" y="44844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7"/>
                </a:lnTo>
                <a:lnTo>
                  <a:pt x="431" y="55739"/>
                </a:lnTo>
                <a:close/>
              </a:path>
              <a:path w="46228" h="54662">
                <a:moveTo>
                  <a:pt x="11661" y="14922"/>
                </a:moveTo>
                <a:lnTo>
                  <a:pt x="13121" y="11112"/>
                </a:lnTo>
                <a:lnTo>
                  <a:pt x="15890" y="8280"/>
                </a:lnTo>
                <a:lnTo>
                  <a:pt x="18468" y="7124"/>
                </a:lnTo>
                <a:lnTo>
                  <a:pt x="21704" y="6846"/>
                </a:lnTo>
                <a:lnTo>
                  <a:pt x="25071" y="6846"/>
                </a:lnTo>
                <a:lnTo>
                  <a:pt x="27663" y="7772"/>
                </a:lnTo>
                <a:lnTo>
                  <a:pt x="31320" y="11494"/>
                </a:lnTo>
                <a:lnTo>
                  <a:pt x="32235" y="14097"/>
                </a:lnTo>
                <a:lnTo>
                  <a:pt x="32235" y="17424"/>
                </a:lnTo>
                <a:lnTo>
                  <a:pt x="32017" y="20191"/>
                </a:lnTo>
                <a:lnTo>
                  <a:pt x="30557" y="23950"/>
                </a:lnTo>
                <a:lnTo>
                  <a:pt x="27777" y="26708"/>
                </a:lnTo>
                <a:lnTo>
                  <a:pt x="25171" y="27824"/>
                </a:lnTo>
                <a:lnTo>
                  <a:pt x="21870" y="28119"/>
                </a:lnTo>
                <a:lnTo>
                  <a:pt x="18583" y="28119"/>
                </a:lnTo>
                <a:lnTo>
                  <a:pt x="16015" y="27190"/>
                </a:lnTo>
                <a:lnTo>
                  <a:pt x="17985" y="34735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80" y="33807"/>
                </a:lnTo>
                <a:lnTo>
                  <a:pt x="33883" y="31863"/>
                </a:lnTo>
                <a:lnTo>
                  <a:pt x="37249" y="28854"/>
                </a:lnTo>
                <a:lnTo>
                  <a:pt x="39448" y="24853"/>
                </a:lnTo>
                <a:lnTo>
                  <a:pt x="40806" y="20191"/>
                </a:lnTo>
                <a:lnTo>
                  <a:pt x="40806" y="17362"/>
                </a:lnTo>
                <a:lnTo>
                  <a:pt x="40553" y="14022"/>
                </a:lnTo>
                <a:lnTo>
                  <a:pt x="39535" y="10882"/>
                </a:lnTo>
                <a:lnTo>
                  <a:pt x="37390" y="8153"/>
                </a:lnTo>
                <a:lnTo>
                  <a:pt x="44387" y="8153"/>
                </a:lnTo>
                <a:lnTo>
                  <a:pt x="45720" y="7303"/>
                </a:lnTo>
                <a:lnTo>
                  <a:pt x="46228" y="4560"/>
                </a:lnTo>
                <a:lnTo>
                  <a:pt x="44387" y="928"/>
                </a:lnTo>
                <a:lnTo>
                  <a:pt x="29631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16" y="0"/>
                </a:lnTo>
                <a:lnTo>
                  <a:pt x="16574" y="406"/>
                </a:lnTo>
                <a:lnTo>
                  <a:pt x="14237" y="1230"/>
                </a:lnTo>
                <a:lnTo>
                  <a:pt x="11661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195280" y="4009006"/>
            <a:ext cx="44935" cy="53658"/>
          </a:xfrm>
          <a:custGeom>
            <a:avLst/>
            <a:gdLst/>
            <a:ahLst/>
            <a:cxnLst/>
            <a:rect l="l" t="t" r="r" b="b"/>
            <a:pathLst>
              <a:path w="44935" h="53658">
                <a:moveTo>
                  <a:pt x="44528" y="16931"/>
                </a:moveTo>
                <a:lnTo>
                  <a:pt x="43714" y="14123"/>
                </a:lnTo>
                <a:lnTo>
                  <a:pt x="42900" y="11315"/>
                </a:lnTo>
                <a:lnTo>
                  <a:pt x="39891" y="6808"/>
                </a:lnTo>
                <a:lnTo>
                  <a:pt x="35932" y="3074"/>
                </a:lnTo>
                <a:lnTo>
                  <a:pt x="33249" y="1828"/>
                </a:lnTo>
                <a:lnTo>
                  <a:pt x="30546" y="612"/>
                </a:lnTo>
                <a:lnTo>
                  <a:pt x="27280" y="0"/>
                </a:lnTo>
                <a:lnTo>
                  <a:pt x="27320" y="6998"/>
                </a:lnTo>
                <a:lnTo>
                  <a:pt x="30596" y="8331"/>
                </a:lnTo>
                <a:lnTo>
                  <a:pt x="32792" y="11013"/>
                </a:lnTo>
                <a:lnTo>
                  <a:pt x="34988" y="13691"/>
                </a:lnTo>
                <a:lnTo>
                  <a:pt x="36032" y="17373"/>
                </a:lnTo>
                <a:lnTo>
                  <a:pt x="35932" y="22075"/>
                </a:lnTo>
                <a:lnTo>
                  <a:pt x="9283" y="22075"/>
                </a:lnTo>
                <a:lnTo>
                  <a:pt x="9359" y="20092"/>
                </a:lnTo>
                <a:lnTo>
                  <a:pt x="10835" y="3114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42" y="15760"/>
                </a:lnTo>
                <a:lnTo>
                  <a:pt x="547" y="19102"/>
                </a:lnTo>
                <a:lnTo>
                  <a:pt x="0" y="22875"/>
                </a:lnTo>
                <a:lnTo>
                  <a:pt x="0" y="31485"/>
                </a:lnTo>
                <a:lnTo>
                  <a:pt x="535" y="35359"/>
                </a:lnTo>
                <a:lnTo>
                  <a:pt x="1577" y="38685"/>
                </a:lnTo>
                <a:lnTo>
                  <a:pt x="2631" y="42001"/>
                </a:lnTo>
                <a:lnTo>
                  <a:pt x="4179" y="44781"/>
                </a:lnTo>
                <a:lnTo>
                  <a:pt x="6249" y="46977"/>
                </a:lnTo>
                <a:lnTo>
                  <a:pt x="10847" y="50864"/>
                </a:lnTo>
                <a:lnTo>
                  <a:pt x="13870" y="51969"/>
                </a:lnTo>
                <a:lnTo>
                  <a:pt x="16891" y="53086"/>
                </a:lnTo>
                <a:lnTo>
                  <a:pt x="20411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82" y="51092"/>
                </a:lnTo>
                <a:lnTo>
                  <a:pt x="42684" y="48312"/>
                </a:lnTo>
                <a:lnTo>
                  <a:pt x="42876" y="45519"/>
                </a:lnTo>
                <a:lnTo>
                  <a:pt x="42076" y="42890"/>
                </a:lnTo>
                <a:lnTo>
                  <a:pt x="39458" y="43268"/>
                </a:lnTo>
                <a:lnTo>
                  <a:pt x="36197" y="44554"/>
                </a:lnTo>
                <a:lnTo>
                  <a:pt x="33289" y="45443"/>
                </a:lnTo>
                <a:lnTo>
                  <a:pt x="29657" y="46192"/>
                </a:lnTo>
                <a:lnTo>
                  <a:pt x="25261" y="46382"/>
                </a:lnTo>
                <a:lnTo>
                  <a:pt x="22316" y="46382"/>
                </a:lnTo>
                <a:lnTo>
                  <a:pt x="17795" y="45137"/>
                </a:lnTo>
                <a:lnTo>
                  <a:pt x="14097" y="43106"/>
                </a:lnTo>
                <a:lnTo>
                  <a:pt x="11559" y="40007"/>
                </a:lnTo>
                <a:lnTo>
                  <a:pt x="10111" y="35967"/>
                </a:lnTo>
                <a:lnTo>
                  <a:pt x="9283" y="3134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38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31"/>
                </a:lnTo>
                <a:close/>
              </a:path>
              <a:path w="44935" h="53658">
                <a:moveTo>
                  <a:pt x="9359" y="20092"/>
                </a:moveTo>
                <a:lnTo>
                  <a:pt x="10328" y="16358"/>
                </a:lnTo>
                <a:lnTo>
                  <a:pt x="11826" y="12917"/>
                </a:lnTo>
                <a:lnTo>
                  <a:pt x="15468" y="9083"/>
                </a:lnTo>
                <a:lnTo>
                  <a:pt x="18823" y="7416"/>
                </a:lnTo>
                <a:lnTo>
                  <a:pt x="22989" y="6998"/>
                </a:lnTo>
                <a:lnTo>
                  <a:pt x="27320" y="6998"/>
                </a:lnTo>
                <a:lnTo>
                  <a:pt x="27280" y="0"/>
                </a:lnTo>
                <a:lnTo>
                  <a:pt x="19865" y="0"/>
                </a:lnTo>
                <a:lnTo>
                  <a:pt x="16624" y="623"/>
                </a:lnTo>
                <a:lnTo>
                  <a:pt x="13729" y="1869"/>
                </a:lnTo>
                <a:lnTo>
                  <a:pt x="10835" y="3114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250522" y="4009006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01"/>
                </a:moveTo>
                <a:lnTo>
                  <a:pt x="16026" y="0"/>
                </a:lnTo>
                <a:lnTo>
                  <a:pt x="13423" y="396"/>
                </a:lnTo>
                <a:lnTo>
                  <a:pt x="8977" y="1983"/>
                </a:lnTo>
                <a:lnTo>
                  <a:pt x="5640" y="4371"/>
                </a:lnTo>
                <a:lnTo>
                  <a:pt x="3049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36" y="18519"/>
                </a:lnTo>
                <a:lnTo>
                  <a:pt x="2959" y="21629"/>
                </a:lnTo>
                <a:lnTo>
                  <a:pt x="6198" y="25210"/>
                </a:lnTo>
                <a:lnTo>
                  <a:pt x="8977" y="26939"/>
                </a:lnTo>
                <a:lnTo>
                  <a:pt x="11936" y="28411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79"/>
                </a:lnTo>
                <a:lnTo>
                  <a:pt x="23953" y="34265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5" y="46494"/>
                </a:lnTo>
                <a:lnTo>
                  <a:pt x="13539" y="46494"/>
                </a:lnTo>
                <a:lnTo>
                  <a:pt x="10198" y="45760"/>
                </a:lnTo>
                <a:lnTo>
                  <a:pt x="6159" y="44157"/>
                </a:lnTo>
                <a:lnTo>
                  <a:pt x="3275" y="42560"/>
                </a:lnTo>
                <a:lnTo>
                  <a:pt x="265" y="42941"/>
                </a:lnTo>
                <a:lnTo>
                  <a:pt x="0" y="45519"/>
                </a:lnTo>
                <a:lnTo>
                  <a:pt x="445" y="48820"/>
                </a:lnTo>
                <a:lnTo>
                  <a:pt x="3034" y="50929"/>
                </a:lnTo>
                <a:lnTo>
                  <a:pt x="6209" y="52222"/>
                </a:lnTo>
                <a:lnTo>
                  <a:pt x="8865" y="52985"/>
                </a:lnTo>
                <a:lnTo>
                  <a:pt x="12012" y="53533"/>
                </a:lnTo>
                <a:lnTo>
                  <a:pt x="18225" y="53658"/>
                </a:lnTo>
                <a:lnTo>
                  <a:pt x="20814" y="53315"/>
                </a:lnTo>
                <a:lnTo>
                  <a:pt x="25516" y="51944"/>
                </a:lnTo>
                <a:lnTo>
                  <a:pt x="29249" y="49583"/>
                </a:lnTo>
                <a:lnTo>
                  <a:pt x="32259" y="46610"/>
                </a:lnTo>
                <a:lnTo>
                  <a:pt x="34098" y="42699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33"/>
                </a:lnTo>
                <a:lnTo>
                  <a:pt x="28219" y="26633"/>
                </a:lnTo>
                <a:lnTo>
                  <a:pt x="25220" y="25110"/>
                </a:lnTo>
                <a:lnTo>
                  <a:pt x="22161" y="23815"/>
                </a:lnTo>
                <a:lnTo>
                  <a:pt x="19116" y="22608"/>
                </a:lnTo>
                <a:lnTo>
                  <a:pt x="16141" y="21438"/>
                </a:lnTo>
                <a:lnTo>
                  <a:pt x="12509" y="19343"/>
                </a:lnTo>
                <a:lnTo>
                  <a:pt x="10123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50" y="8280"/>
                </a:lnTo>
                <a:lnTo>
                  <a:pt x="16026" y="7114"/>
                </a:lnTo>
                <a:lnTo>
                  <a:pt x="18884" y="6948"/>
                </a:lnTo>
                <a:lnTo>
                  <a:pt x="22085" y="7138"/>
                </a:lnTo>
                <a:lnTo>
                  <a:pt x="25868" y="8359"/>
                </a:lnTo>
                <a:lnTo>
                  <a:pt x="29249" y="10083"/>
                </a:lnTo>
                <a:lnTo>
                  <a:pt x="32043" y="8305"/>
                </a:lnTo>
                <a:lnTo>
                  <a:pt x="31978" y="5692"/>
                </a:lnTo>
                <a:lnTo>
                  <a:pt x="30405" y="2909"/>
                </a:lnTo>
                <a:lnTo>
                  <a:pt x="27471" y="1461"/>
                </a:lnTo>
                <a:lnTo>
                  <a:pt x="24194" y="533"/>
                </a:lnTo>
                <a:lnTo>
                  <a:pt x="2158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317128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93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0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4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357694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69" y="23915"/>
                </a:moveTo>
                <a:lnTo>
                  <a:pt x="9575" y="21348"/>
                </a:lnTo>
                <a:lnTo>
                  <a:pt x="10170" y="18986"/>
                </a:lnTo>
                <a:lnTo>
                  <a:pt x="11696" y="14591"/>
                </a:lnTo>
                <a:lnTo>
                  <a:pt x="14173" y="11164"/>
                </a:lnTo>
                <a:lnTo>
                  <a:pt x="17675" y="8888"/>
                </a:lnTo>
                <a:lnTo>
                  <a:pt x="21880" y="7481"/>
                </a:lnTo>
                <a:lnTo>
                  <a:pt x="27432" y="7481"/>
                </a:lnTo>
                <a:lnTo>
                  <a:pt x="31774" y="9029"/>
                </a:lnTo>
                <a:lnTo>
                  <a:pt x="35239" y="11455"/>
                </a:lnTo>
                <a:lnTo>
                  <a:pt x="37500" y="15012"/>
                </a:lnTo>
                <a:lnTo>
                  <a:pt x="38811" y="19418"/>
                </a:lnTo>
                <a:lnTo>
                  <a:pt x="39546" y="24268"/>
                </a:lnTo>
                <a:lnTo>
                  <a:pt x="39546" y="29729"/>
                </a:lnTo>
                <a:lnTo>
                  <a:pt x="39254" y="32321"/>
                </a:lnTo>
                <a:lnTo>
                  <a:pt x="38671" y="34657"/>
                </a:lnTo>
                <a:lnTo>
                  <a:pt x="37871" y="50267"/>
                </a:lnTo>
                <a:lnTo>
                  <a:pt x="40474" y="48373"/>
                </a:lnTo>
                <a:lnTo>
                  <a:pt x="44640" y="43535"/>
                </a:lnTo>
                <a:lnTo>
                  <a:pt x="46202" y="40641"/>
                </a:lnTo>
                <a:lnTo>
                  <a:pt x="47256" y="37285"/>
                </a:lnTo>
                <a:lnTo>
                  <a:pt x="48298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22" y="18554"/>
                </a:lnTo>
                <a:lnTo>
                  <a:pt x="47332" y="15289"/>
                </a:lnTo>
                <a:lnTo>
                  <a:pt x="46342" y="12038"/>
                </a:lnTo>
                <a:lnTo>
                  <a:pt x="44841" y="9270"/>
                </a:lnTo>
                <a:lnTo>
                  <a:pt x="42861" y="6998"/>
                </a:lnTo>
                <a:lnTo>
                  <a:pt x="38379" y="2970"/>
                </a:lnTo>
                <a:lnTo>
                  <a:pt x="35394" y="1779"/>
                </a:lnTo>
                <a:lnTo>
                  <a:pt x="32410" y="598"/>
                </a:lnTo>
                <a:lnTo>
                  <a:pt x="28915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2" y="2005"/>
                </a:lnTo>
                <a:lnTo>
                  <a:pt x="10882" y="3341"/>
                </a:lnTo>
                <a:lnTo>
                  <a:pt x="8290" y="5220"/>
                </a:lnTo>
                <a:lnTo>
                  <a:pt x="4124" y="10069"/>
                </a:lnTo>
                <a:lnTo>
                  <a:pt x="2562" y="12952"/>
                </a:lnTo>
                <a:lnTo>
                  <a:pt x="1536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4"/>
                </a:lnTo>
                <a:lnTo>
                  <a:pt x="1457" y="38355"/>
                </a:lnTo>
                <a:lnTo>
                  <a:pt x="2437" y="41605"/>
                </a:lnTo>
                <a:lnTo>
                  <a:pt x="3909" y="44373"/>
                </a:lnTo>
                <a:lnTo>
                  <a:pt x="5904" y="46659"/>
                </a:lnTo>
                <a:lnTo>
                  <a:pt x="10386" y="50674"/>
                </a:lnTo>
                <a:lnTo>
                  <a:pt x="10007" y="34225"/>
                </a:lnTo>
                <a:lnTo>
                  <a:pt x="9269" y="29362"/>
                </a:lnTo>
                <a:lnTo>
                  <a:pt x="9269" y="23915"/>
                </a:lnTo>
                <a:close/>
              </a:path>
              <a:path w="48830" h="53658">
                <a:moveTo>
                  <a:pt x="26960" y="46112"/>
                </a:moveTo>
                <a:lnTo>
                  <a:pt x="21449" y="46112"/>
                </a:lnTo>
                <a:lnTo>
                  <a:pt x="17092" y="44575"/>
                </a:lnTo>
                <a:lnTo>
                  <a:pt x="13625" y="42138"/>
                </a:lnTo>
                <a:lnTo>
                  <a:pt x="11325" y="38632"/>
                </a:lnTo>
                <a:lnTo>
                  <a:pt x="10007" y="34225"/>
                </a:lnTo>
                <a:lnTo>
                  <a:pt x="10386" y="50674"/>
                </a:lnTo>
                <a:lnTo>
                  <a:pt x="13359" y="51865"/>
                </a:lnTo>
                <a:lnTo>
                  <a:pt x="16355" y="53060"/>
                </a:lnTo>
                <a:lnTo>
                  <a:pt x="19850" y="53658"/>
                </a:lnTo>
                <a:lnTo>
                  <a:pt x="27989" y="53658"/>
                </a:lnTo>
                <a:lnTo>
                  <a:pt x="31607" y="52985"/>
                </a:lnTo>
                <a:lnTo>
                  <a:pt x="34747" y="51624"/>
                </a:lnTo>
                <a:lnTo>
                  <a:pt x="37871" y="50267"/>
                </a:lnTo>
                <a:lnTo>
                  <a:pt x="38671" y="34657"/>
                </a:lnTo>
                <a:lnTo>
                  <a:pt x="37174" y="39038"/>
                </a:lnTo>
                <a:lnTo>
                  <a:pt x="34696" y="42444"/>
                </a:lnTo>
                <a:lnTo>
                  <a:pt x="31164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445555" y="4009006"/>
            <a:ext cx="72439" cy="52920"/>
          </a:xfrm>
          <a:custGeom>
            <a:avLst/>
            <a:gdLst/>
            <a:ahLst/>
            <a:cxnLst/>
            <a:rect l="l" t="t" r="r" b="b"/>
            <a:pathLst>
              <a:path w="72439" h="52920">
                <a:moveTo>
                  <a:pt x="63792" y="52197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39" y="51268"/>
                </a:lnTo>
                <a:lnTo>
                  <a:pt x="72439" y="17651"/>
                </a:lnTo>
                <a:lnTo>
                  <a:pt x="72162" y="15022"/>
                </a:lnTo>
                <a:lnTo>
                  <a:pt x="71042" y="10083"/>
                </a:lnTo>
                <a:lnTo>
                  <a:pt x="68781" y="6070"/>
                </a:lnTo>
                <a:lnTo>
                  <a:pt x="65736" y="2754"/>
                </a:lnTo>
                <a:lnTo>
                  <a:pt x="61466" y="543"/>
                </a:lnTo>
                <a:lnTo>
                  <a:pt x="58827" y="0"/>
                </a:lnTo>
                <a:lnTo>
                  <a:pt x="55678" y="0"/>
                </a:lnTo>
                <a:lnTo>
                  <a:pt x="53086" y="176"/>
                </a:lnTo>
                <a:lnTo>
                  <a:pt x="50507" y="849"/>
                </a:lnTo>
                <a:lnTo>
                  <a:pt x="47840" y="2171"/>
                </a:lnTo>
                <a:lnTo>
                  <a:pt x="45072" y="3910"/>
                </a:lnTo>
                <a:lnTo>
                  <a:pt x="42138" y="6386"/>
                </a:lnTo>
                <a:lnTo>
                  <a:pt x="38963" y="9651"/>
                </a:lnTo>
                <a:lnTo>
                  <a:pt x="36791" y="5713"/>
                </a:lnTo>
                <a:lnTo>
                  <a:pt x="33642" y="2678"/>
                </a:lnTo>
                <a:lnTo>
                  <a:pt x="30999" y="1181"/>
                </a:lnTo>
                <a:lnTo>
                  <a:pt x="27774" y="227"/>
                </a:lnTo>
                <a:lnTo>
                  <a:pt x="23940" y="0"/>
                </a:lnTo>
                <a:lnTo>
                  <a:pt x="21297" y="0"/>
                </a:lnTo>
                <a:lnTo>
                  <a:pt x="18680" y="709"/>
                </a:lnTo>
                <a:lnTo>
                  <a:pt x="16092" y="2146"/>
                </a:lnTo>
                <a:lnTo>
                  <a:pt x="13500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16" y="14058"/>
                </a:lnTo>
                <a:lnTo>
                  <a:pt x="15801" y="10144"/>
                </a:lnTo>
                <a:lnTo>
                  <a:pt x="19977" y="7744"/>
                </a:lnTo>
                <a:lnTo>
                  <a:pt x="23699" y="7744"/>
                </a:lnTo>
                <a:lnTo>
                  <a:pt x="26352" y="8723"/>
                </a:lnTo>
                <a:lnTo>
                  <a:pt x="29362" y="11556"/>
                </a:lnTo>
                <a:lnTo>
                  <a:pt x="30747" y="14249"/>
                </a:lnTo>
                <a:lnTo>
                  <a:pt x="31546" y="17651"/>
                </a:lnTo>
                <a:lnTo>
                  <a:pt x="31748" y="21589"/>
                </a:lnTo>
                <a:lnTo>
                  <a:pt x="31748" y="51268"/>
                </a:lnTo>
                <a:lnTo>
                  <a:pt x="32068" y="52197"/>
                </a:lnTo>
                <a:lnTo>
                  <a:pt x="34646" y="52920"/>
                </a:lnTo>
                <a:lnTo>
                  <a:pt x="37782" y="52920"/>
                </a:lnTo>
                <a:lnTo>
                  <a:pt x="40702" y="51268"/>
                </a:lnTo>
                <a:lnTo>
                  <a:pt x="40702" y="17129"/>
                </a:lnTo>
                <a:lnTo>
                  <a:pt x="43192" y="14058"/>
                </a:lnTo>
                <a:lnTo>
                  <a:pt x="47560" y="10144"/>
                </a:lnTo>
                <a:lnTo>
                  <a:pt x="51714" y="7744"/>
                </a:lnTo>
                <a:lnTo>
                  <a:pt x="55448" y="7744"/>
                </a:lnTo>
                <a:lnTo>
                  <a:pt x="58115" y="8723"/>
                </a:lnTo>
                <a:lnTo>
                  <a:pt x="61150" y="11556"/>
                </a:lnTo>
                <a:lnTo>
                  <a:pt x="62536" y="14249"/>
                </a:lnTo>
                <a:lnTo>
                  <a:pt x="63259" y="17651"/>
                </a:lnTo>
                <a:lnTo>
                  <a:pt x="63436" y="21589"/>
                </a:lnTo>
                <a:lnTo>
                  <a:pt x="63436" y="51268"/>
                </a:lnTo>
                <a:lnTo>
                  <a:pt x="63792" y="521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531779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60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14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3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19" y="7265"/>
                </a:lnTo>
                <a:lnTo>
                  <a:pt x="22085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4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2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41" y="46659"/>
                </a:lnTo>
                <a:lnTo>
                  <a:pt x="15444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588436" y="4009006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69"/>
                </a:moveTo>
                <a:lnTo>
                  <a:pt x="33093" y="51268"/>
                </a:lnTo>
                <a:lnTo>
                  <a:pt x="33324" y="52006"/>
                </a:lnTo>
                <a:lnTo>
                  <a:pt x="35952" y="52920"/>
                </a:lnTo>
                <a:lnTo>
                  <a:pt x="39192" y="52920"/>
                </a:lnTo>
                <a:lnTo>
                  <a:pt x="42047" y="51268"/>
                </a:lnTo>
                <a:lnTo>
                  <a:pt x="42047" y="18007"/>
                </a:lnTo>
                <a:lnTo>
                  <a:pt x="41756" y="15022"/>
                </a:lnTo>
                <a:lnTo>
                  <a:pt x="40563" y="10083"/>
                </a:lnTo>
                <a:lnTo>
                  <a:pt x="38199" y="6070"/>
                </a:lnTo>
                <a:lnTo>
                  <a:pt x="35024" y="2754"/>
                </a:lnTo>
                <a:lnTo>
                  <a:pt x="30581" y="543"/>
                </a:lnTo>
                <a:lnTo>
                  <a:pt x="27838" y="0"/>
                </a:lnTo>
                <a:lnTo>
                  <a:pt x="21794" y="0"/>
                </a:lnTo>
                <a:lnTo>
                  <a:pt x="19036" y="709"/>
                </a:lnTo>
                <a:lnTo>
                  <a:pt x="16308" y="2146"/>
                </a:lnTo>
                <a:lnTo>
                  <a:pt x="13575" y="3567"/>
                </a:lnTo>
                <a:lnTo>
                  <a:pt x="10831" y="5814"/>
                </a:lnTo>
                <a:lnTo>
                  <a:pt x="8088" y="8888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7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68"/>
                </a:lnTo>
                <a:lnTo>
                  <a:pt x="8952" y="17129"/>
                </a:lnTo>
                <a:lnTo>
                  <a:pt x="11404" y="14058"/>
                </a:lnTo>
                <a:lnTo>
                  <a:pt x="13765" y="11732"/>
                </a:lnTo>
                <a:lnTo>
                  <a:pt x="18247" y="8547"/>
                </a:lnTo>
                <a:lnTo>
                  <a:pt x="22733" y="7744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87"/>
                </a:lnTo>
                <a:lnTo>
                  <a:pt x="32445" y="15948"/>
                </a:lnTo>
                <a:lnTo>
                  <a:pt x="33093" y="19886"/>
                </a:lnTo>
                <a:lnTo>
                  <a:pt x="33093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643541" y="4009006"/>
            <a:ext cx="40102" cy="53658"/>
          </a:xfrm>
          <a:custGeom>
            <a:avLst/>
            <a:gdLst/>
            <a:ahLst/>
            <a:cxnLst/>
            <a:rect l="l" t="t" r="r" b="b"/>
            <a:pathLst>
              <a:path w="40102" h="53658">
                <a:moveTo>
                  <a:pt x="9179" y="38355"/>
                </a:moveTo>
                <a:lnTo>
                  <a:pt x="10017" y="34430"/>
                </a:lnTo>
                <a:lnTo>
                  <a:pt x="12646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7" y="29019"/>
                </a:lnTo>
                <a:lnTo>
                  <a:pt x="31200" y="29019"/>
                </a:lnTo>
                <a:lnTo>
                  <a:pt x="31200" y="39383"/>
                </a:lnTo>
                <a:lnTo>
                  <a:pt x="26894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2" y="53021"/>
                </a:lnTo>
                <a:lnTo>
                  <a:pt x="25256" y="51753"/>
                </a:lnTo>
                <a:lnTo>
                  <a:pt x="27889" y="50483"/>
                </a:lnTo>
                <a:lnTo>
                  <a:pt x="32395" y="46443"/>
                </a:lnTo>
                <a:lnTo>
                  <a:pt x="32395" y="51321"/>
                </a:lnTo>
                <a:lnTo>
                  <a:pt x="34555" y="52895"/>
                </a:lnTo>
                <a:lnTo>
                  <a:pt x="37233" y="52960"/>
                </a:lnTo>
                <a:lnTo>
                  <a:pt x="40102" y="51321"/>
                </a:lnTo>
                <a:lnTo>
                  <a:pt x="40102" y="15354"/>
                </a:lnTo>
                <a:lnTo>
                  <a:pt x="39761" y="12687"/>
                </a:lnTo>
                <a:lnTo>
                  <a:pt x="38375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5"/>
                </a:lnTo>
                <a:lnTo>
                  <a:pt x="2386" y="7938"/>
                </a:lnTo>
                <a:lnTo>
                  <a:pt x="2688" y="11149"/>
                </a:lnTo>
                <a:lnTo>
                  <a:pt x="5269" y="12053"/>
                </a:lnTo>
                <a:lnTo>
                  <a:pt x="8149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5" y="7265"/>
                </a:lnTo>
                <a:lnTo>
                  <a:pt x="22081" y="7265"/>
                </a:lnTo>
                <a:lnTo>
                  <a:pt x="25232" y="7999"/>
                </a:lnTo>
                <a:lnTo>
                  <a:pt x="27783" y="9208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0" y="18756"/>
                </a:lnTo>
                <a:lnTo>
                  <a:pt x="31200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06" y="25247"/>
                </a:lnTo>
                <a:lnTo>
                  <a:pt x="4417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1" y="48474"/>
                </a:lnTo>
                <a:lnTo>
                  <a:pt x="6104" y="51015"/>
                </a:lnTo>
                <a:lnTo>
                  <a:pt x="9968" y="52654"/>
                </a:lnTo>
                <a:lnTo>
                  <a:pt x="9179" y="38355"/>
                </a:lnTo>
                <a:close/>
              </a:path>
              <a:path w="40102" h="53658">
                <a:moveTo>
                  <a:pt x="13204" y="45911"/>
                </a:moveTo>
                <a:lnTo>
                  <a:pt x="9978" y="42912"/>
                </a:lnTo>
                <a:lnTo>
                  <a:pt x="9179" y="38355"/>
                </a:lnTo>
                <a:lnTo>
                  <a:pt x="9968" y="52654"/>
                </a:lnTo>
                <a:lnTo>
                  <a:pt x="14359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3204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694769" y="4009104"/>
            <a:ext cx="46226" cy="72327"/>
          </a:xfrm>
          <a:custGeom>
            <a:avLst/>
            <a:gdLst/>
            <a:ahLst/>
            <a:cxnLst/>
            <a:rect l="l" t="t" r="r" b="b"/>
            <a:pathLst>
              <a:path w="46226" h="72327">
                <a:moveTo>
                  <a:pt x="427" y="55739"/>
                </a:moveTo>
                <a:lnTo>
                  <a:pt x="0" y="59208"/>
                </a:lnTo>
                <a:lnTo>
                  <a:pt x="402" y="62826"/>
                </a:lnTo>
                <a:lnTo>
                  <a:pt x="1990" y="66038"/>
                </a:lnTo>
                <a:lnTo>
                  <a:pt x="5039" y="68579"/>
                </a:lnTo>
                <a:lnTo>
                  <a:pt x="9089" y="70650"/>
                </a:lnTo>
                <a:lnTo>
                  <a:pt x="11857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05" y="72327"/>
                </a:lnTo>
                <a:lnTo>
                  <a:pt x="29551" y="71895"/>
                </a:lnTo>
                <a:lnTo>
                  <a:pt x="32547" y="71005"/>
                </a:lnTo>
                <a:lnTo>
                  <a:pt x="35556" y="70116"/>
                </a:lnTo>
                <a:lnTo>
                  <a:pt x="39963" y="67373"/>
                </a:lnTo>
                <a:lnTo>
                  <a:pt x="43343" y="64047"/>
                </a:lnTo>
                <a:lnTo>
                  <a:pt x="45208" y="60008"/>
                </a:lnTo>
                <a:lnTo>
                  <a:pt x="45690" y="55627"/>
                </a:lnTo>
                <a:lnTo>
                  <a:pt x="45272" y="51612"/>
                </a:lnTo>
                <a:lnTo>
                  <a:pt x="43609" y="48387"/>
                </a:lnTo>
                <a:lnTo>
                  <a:pt x="40967" y="45935"/>
                </a:lnTo>
                <a:lnTo>
                  <a:pt x="37730" y="43981"/>
                </a:lnTo>
                <a:lnTo>
                  <a:pt x="33677" y="42786"/>
                </a:lnTo>
                <a:lnTo>
                  <a:pt x="29029" y="42378"/>
                </a:lnTo>
                <a:lnTo>
                  <a:pt x="16278" y="41846"/>
                </a:lnTo>
                <a:lnTo>
                  <a:pt x="14324" y="41770"/>
                </a:lnTo>
                <a:lnTo>
                  <a:pt x="10410" y="39650"/>
                </a:lnTo>
                <a:lnTo>
                  <a:pt x="11695" y="51573"/>
                </a:lnTo>
                <a:lnTo>
                  <a:pt x="14540" y="48995"/>
                </a:lnTo>
                <a:lnTo>
                  <a:pt x="27190" y="49442"/>
                </a:lnTo>
                <a:lnTo>
                  <a:pt x="30109" y="49503"/>
                </a:lnTo>
                <a:lnTo>
                  <a:pt x="32431" y="50115"/>
                </a:lnTo>
                <a:lnTo>
                  <a:pt x="35877" y="52401"/>
                </a:lnTo>
                <a:lnTo>
                  <a:pt x="36727" y="56109"/>
                </a:lnTo>
                <a:lnTo>
                  <a:pt x="36727" y="57340"/>
                </a:lnTo>
                <a:lnTo>
                  <a:pt x="35506" y="60756"/>
                </a:lnTo>
                <a:lnTo>
                  <a:pt x="32471" y="63486"/>
                </a:lnTo>
                <a:lnTo>
                  <a:pt x="29170" y="64720"/>
                </a:lnTo>
                <a:lnTo>
                  <a:pt x="25065" y="65495"/>
                </a:lnTo>
                <a:lnTo>
                  <a:pt x="18082" y="65495"/>
                </a:lnTo>
                <a:lnTo>
                  <a:pt x="14756" y="64883"/>
                </a:lnTo>
                <a:lnTo>
                  <a:pt x="12368" y="63690"/>
                </a:lnTo>
                <a:lnTo>
                  <a:pt x="8787" y="60681"/>
                </a:lnTo>
                <a:lnTo>
                  <a:pt x="8787" y="57567"/>
                </a:lnTo>
                <a:lnTo>
                  <a:pt x="9495" y="54662"/>
                </a:lnTo>
                <a:lnTo>
                  <a:pt x="9817" y="36244"/>
                </a:lnTo>
                <a:lnTo>
                  <a:pt x="11389" y="32892"/>
                </a:lnTo>
                <a:lnTo>
                  <a:pt x="14413" y="33691"/>
                </a:lnTo>
                <a:lnTo>
                  <a:pt x="17981" y="34735"/>
                </a:lnTo>
                <a:lnTo>
                  <a:pt x="16012" y="27190"/>
                </a:lnTo>
                <a:lnTo>
                  <a:pt x="12368" y="23507"/>
                </a:lnTo>
                <a:lnTo>
                  <a:pt x="11454" y="20966"/>
                </a:lnTo>
                <a:lnTo>
                  <a:pt x="11454" y="17740"/>
                </a:lnTo>
                <a:lnTo>
                  <a:pt x="11656" y="14922"/>
                </a:lnTo>
                <a:lnTo>
                  <a:pt x="9917" y="3214"/>
                </a:lnTo>
                <a:lnTo>
                  <a:pt x="6576" y="6249"/>
                </a:lnTo>
                <a:lnTo>
                  <a:pt x="4340" y="10313"/>
                </a:lnTo>
                <a:lnTo>
                  <a:pt x="2929" y="15022"/>
                </a:lnTo>
                <a:lnTo>
                  <a:pt x="2929" y="17791"/>
                </a:lnTo>
                <a:lnTo>
                  <a:pt x="3249" y="22226"/>
                </a:lnTo>
                <a:lnTo>
                  <a:pt x="4556" y="25591"/>
                </a:lnTo>
                <a:lnTo>
                  <a:pt x="6562" y="28436"/>
                </a:lnTo>
                <a:lnTo>
                  <a:pt x="4099" y="31370"/>
                </a:lnTo>
                <a:lnTo>
                  <a:pt x="2296" y="34837"/>
                </a:lnTo>
                <a:lnTo>
                  <a:pt x="1838" y="39013"/>
                </a:lnTo>
                <a:lnTo>
                  <a:pt x="2270" y="42087"/>
                </a:lnTo>
                <a:lnTo>
                  <a:pt x="3973" y="44844"/>
                </a:lnTo>
                <a:lnTo>
                  <a:pt x="7058" y="46875"/>
                </a:lnTo>
                <a:lnTo>
                  <a:pt x="3983" y="49618"/>
                </a:lnTo>
                <a:lnTo>
                  <a:pt x="1762" y="52527"/>
                </a:lnTo>
                <a:lnTo>
                  <a:pt x="427" y="55739"/>
                </a:lnTo>
                <a:close/>
              </a:path>
              <a:path w="46226" h="72327">
                <a:moveTo>
                  <a:pt x="15886" y="8280"/>
                </a:moveTo>
                <a:lnTo>
                  <a:pt x="18463" y="7124"/>
                </a:lnTo>
                <a:lnTo>
                  <a:pt x="21704" y="6846"/>
                </a:lnTo>
                <a:lnTo>
                  <a:pt x="25065" y="6846"/>
                </a:lnTo>
                <a:lnTo>
                  <a:pt x="27658" y="7772"/>
                </a:lnTo>
                <a:lnTo>
                  <a:pt x="31315" y="11494"/>
                </a:lnTo>
                <a:lnTo>
                  <a:pt x="32230" y="14097"/>
                </a:lnTo>
                <a:lnTo>
                  <a:pt x="32230" y="17424"/>
                </a:lnTo>
                <a:lnTo>
                  <a:pt x="32014" y="20191"/>
                </a:lnTo>
                <a:lnTo>
                  <a:pt x="30552" y="23950"/>
                </a:lnTo>
                <a:lnTo>
                  <a:pt x="27773" y="26708"/>
                </a:lnTo>
                <a:lnTo>
                  <a:pt x="25170" y="27824"/>
                </a:lnTo>
                <a:lnTo>
                  <a:pt x="21865" y="28119"/>
                </a:lnTo>
                <a:lnTo>
                  <a:pt x="18578" y="28119"/>
                </a:lnTo>
                <a:lnTo>
                  <a:pt x="16012" y="27190"/>
                </a:lnTo>
                <a:lnTo>
                  <a:pt x="17981" y="34735"/>
                </a:lnTo>
                <a:lnTo>
                  <a:pt x="21865" y="35002"/>
                </a:lnTo>
                <a:lnTo>
                  <a:pt x="24688" y="35002"/>
                </a:lnTo>
                <a:lnTo>
                  <a:pt x="27251" y="34606"/>
                </a:lnTo>
                <a:lnTo>
                  <a:pt x="29577" y="33807"/>
                </a:lnTo>
                <a:lnTo>
                  <a:pt x="33882" y="31863"/>
                </a:lnTo>
                <a:lnTo>
                  <a:pt x="37249" y="28854"/>
                </a:lnTo>
                <a:lnTo>
                  <a:pt x="39444" y="24853"/>
                </a:lnTo>
                <a:lnTo>
                  <a:pt x="40801" y="20191"/>
                </a:lnTo>
                <a:lnTo>
                  <a:pt x="40801" y="17362"/>
                </a:lnTo>
                <a:lnTo>
                  <a:pt x="40549" y="14022"/>
                </a:lnTo>
                <a:lnTo>
                  <a:pt x="39535" y="10882"/>
                </a:lnTo>
                <a:lnTo>
                  <a:pt x="37384" y="8153"/>
                </a:lnTo>
                <a:lnTo>
                  <a:pt x="44383" y="8153"/>
                </a:lnTo>
                <a:lnTo>
                  <a:pt x="45719" y="7303"/>
                </a:lnTo>
                <a:lnTo>
                  <a:pt x="46226" y="4560"/>
                </a:lnTo>
                <a:lnTo>
                  <a:pt x="44383" y="928"/>
                </a:lnTo>
                <a:lnTo>
                  <a:pt x="29627" y="928"/>
                </a:lnTo>
                <a:lnTo>
                  <a:pt x="27301" y="406"/>
                </a:lnTo>
                <a:lnTo>
                  <a:pt x="24738" y="90"/>
                </a:lnTo>
                <a:lnTo>
                  <a:pt x="19112" y="0"/>
                </a:lnTo>
                <a:lnTo>
                  <a:pt x="14234" y="1230"/>
                </a:lnTo>
                <a:lnTo>
                  <a:pt x="9917" y="3214"/>
                </a:lnTo>
                <a:lnTo>
                  <a:pt x="11656" y="14922"/>
                </a:lnTo>
                <a:lnTo>
                  <a:pt x="13117" y="11112"/>
                </a:lnTo>
                <a:lnTo>
                  <a:pt x="15886" y="8280"/>
                </a:lnTo>
                <a:close/>
              </a:path>
              <a:path w="46226" h="72327">
                <a:moveTo>
                  <a:pt x="9817" y="36244"/>
                </a:moveTo>
                <a:lnTo>
                  <a:pt x="9495" y="54662"/>
                </a:lnTo>
                <a:lnTo>
                  <a:pt x="11695" y="51573"/>
                </a:lnTo>
                <a:lnTo>
                  <a:pt x="10410" y="39650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749647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28"/>
                </a:lnTo>
                <a:lnTo>
                  <a:pt x="30530" y="612"/>
                </a:lnTo>
                <a:lnTo>
                  <a:pt x="27265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13"/>
                </a:lnTo>
                <a:lnTo>
                  <a:pt x="34977" y="13691"/>
                </a:lnTo>
                <a:lnTo>
                  <a:pt x="36028" y="17373"/>
                </a:lnTo>
                <a:lnTo>
                  <a:pt x="35916" y="22075"/>
                </a:lnTo>
                <a:lnTo>
                  <a:pt x="9269" y="22075"/>
                </a:lnTo>
                <a:lnTo>
                  <a:pt x="9691" y="18173"/>
                </a:lnTo>
                <a:lnTo>
                  <a:pt x="10937" y="14516"/>
                </a:lnTo>
                <a:lnTo>
                  <a:pt x="13716" y="1869"/>
                </a:lnTo>
                <a:lnTo>
                  <a:pt x="10831" y="3114"/>
                </a:lnTo>
                <a:lnTo>
                  <a:pt x="8355" y="4903"/>
                </a:lnTo>
                <a:lnTo>
                  <a:pt x="4265" y="9577"/>
                </a:lnTo>
                <a:lnTo>
                  <a:pt x="2707" y="12409"/>
                </a:lnTo>
                <a:lnTo>
                  <a:pt x="1626" y="15760"/>
                </a:lnTo>
                <a:lnTo>
                  <a:pt x="532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5" y="44781"/>
                </a:lnTo>
                <a:lnTo>
                  <a:pt x="6234" y="46977"/>
                </a:lnTo>
                <a:lnTo>
                  <a:pt x="10831" y="50864"/>
                </a:lnTo>
                <a:lnTo>
                  <a:pt x="13855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0" y="48312"/>
                </a:lnTo>
                <a:lnTo>
                  <a:pt x="42861" y="45519"/>
                </a:lnTo>
                <a:lnTo>
                  <a:pt x="42076" y="42890"/>
                </a:lnTo>
                <a:lnTo>
                  <a:pt x="39444" y="43268"/>
                </a:lnTo>
                <a:lnTo>
                  <a:pt x="36183" y="44554"/>
                </a:lnTo>
                <a:lnTo>
                  <a:pt x="33274" y="45443"/>
                </a:lnTo>
                <a:lnTo>
                  <a:pt x="29641" y="46192"/>
                </a:lnTo>
                <a:lnTo>
                  <a:pt x="25246" y="46382"/>
                </a:lnTo>
                <a:lnTo>
                  <a:pt x="22301" y="46382"/>
                </a:lnTo>
                <a:lnTo>
                  <a:pt x="17780" y="45137"/>
                </a:lnTo>
                <a:lnTo>
                  <a:pt x="14083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10937" y="14516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9"/>
                </a:lnTo>
                <a:lnTo>
                  <a:pt x="10937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827674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31903" y="59983"/>
                </a:moveTo>
                <a:lnTo>
                  <a:pt x="31903" y="59335"/>
                </a:lnTo>
                <a:lnTo>
                  <a:pt x="30034" y="56757"/>
                </a:lnTo>
                <a:lnTo>
                  <a:pt x="27291" y="57783"/>
                </a:lnTo>
                <a:lnTo>
                  <a:pt x="24408" y="58190"/>
                </a:lnTo>
                <a:lnTo>
                  <a:pt x="21845" y="58190"/>
                </a:lnTo>
                <a:lnTo>
                  <a:pt x="20066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16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67" y="60451"/>
                </a:lnTo>
                <a:lnTo>
                  <a:pt x="13093" y="63158"/>
                </a:lnTo>
                <a:lnTo>
                  <a:pt x="16382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2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71637" y="3986081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594"/>
                </a:moveTo>
                <a:lnTo>
                  <a:pt x="33108" y="74193"/>
                </a:lnTo>
                <a:lnTo>
                  <a:pt x="33324" y="74931"/>
                </a:lnTo>
                <a:lnTo>
                  <a:pt x="35963" y="75845"/>
                </a:lnTo>
                <a:lnTo>
                  <a:pt x="39203" y="75845"/>
                </a:lnTo>
                <a:lnTo>
                  <a:pt x="42062" y="74193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3" y="33008"/>
                </a:lnTo>
                <a:lnTo>
                  <a:pt x="38199" y="28995"/>
                </a:lnTo>
                <a:lnTo>
                  <a:pt x="35038" y="25679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6" y="23583"/>
                </a:lnTo>
                <a:lnTo>
                  <a:pt x="16710" y="24890"/>
                </a:lnTo>
                <a:lnTo>
                  <a:pt x="14108" y="26226"/>
                </a:lnTo>
                <a:lnTo>
                  <a:pt x="11530" y="28232"/>
                </a:lnTo>
                <a:lnTo>
                  <a:pt x="8963" y="30949"/>
                </a:lnTo>
                <a:lnTo>
                  <a:pt x="8963" y="1703"/>
                </a:lnTo>
                <a:lnTo>
                  <a:pt x="8736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68" y="75845"/>
                </a:lnTo>
                <a:lnTo>
                  <a:pt x="6094" y="75845"/>
                </a:lnTo>
                <a:lnTo>
                  <a:pt x="8963" y="74193"/>
                </a:lnTo>
                <a:lnTo>
                  <a:pt x="8963" y="40054"/>
                </a:lnTo>
                <a:lnTo>
                  <a:pt x="11414" y="36983"/>
                </a:lnTo>
                <a:lnTo>
                  <a:pt x="13765" y="34657"/>
                </a:lnTo>
                <a:lnTo>
                  <a:pt x="18247" y="31471"/>
                </a:lnTo>
                <a:lnTo>
                  <a:pt x="22744" y="30669"/>
                </a:lnTo>
                <a:lnTo>
                  <a:pt x="26009" y="31014"/>
                </a:lnTo>
                <a:lnTo>
                  <a:pt x="28648" y="32310"/>
                </a:lnTo>
                <a:lnTo>
                  <a:pt x="31391" y="35712"/>
                </a:lnTo>
                <a:lnTo>
                  <a:pt x="32461" y="38873"/>
                </a:lnTo>
                <a:lnTo>
                  <a:pt x="33108" y="42811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926803" y="4009006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31"/>
                </a:moveTo>
                <a:lnTo>
                  <a:pt x="43710" y="14123"/>
                </a:lnTo>
                <a:lnTo>
                  <a:pt x="42900" y="11315"/>
                </a:lnTo>
                <a:lnTo>
                  <a:pt x="39890" y="6808"/>
                </a:lnTo>
                <a:lnTo>
                  <a:pt x="35928" y="3074"/>
                </a:lnTo>
                <a:lnTo>
                  <a:pt x="33249" y="1828"/>
                </a:lnTo>
                <a:lnTo>
                  <a:pt x="30542" y="612"/>
                </a:lnTo>
                <a:lnTo>
                  <a:pt x="27277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3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5"/>
                </a:lnTo>
                <a:lnTo>
                  <a:pt x="9283" y="22075"/>
                </a:lnTo>
                <a:lnTo>
                  <a:pt x="9359" y="20092"/>
                </a:lnTo>
                <a:lnTo>
                  <a:pt x="10831" y="3114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9"/>
                </a:lnTo>
                <a:lnTo>
                  <a:pt x="1638" y="15760"/>
                </a:lnTo>
                <a:lnTo>
                  <a:pt x="54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3" y="38685"/>
                </a:lnTo>
                <a:lnTo>
                  <a:pt x="2627" y="42001"/>
                </a:lnTo>
                <a:lnTo>
                  <a:pt x="4175" y="44781"/>
                </a:lnTo>
                <a:lnTo>
                  <a:pt x="8304" y="49187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1" y="53086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8" y="51092"/>
                </a:lnTo>
                <a:lnTo>
                  <a:pt x="42684" y="48312"/>
                </a:lnTo>
                <a:lnTo>
                  <a:pt x="42875" y="45519"/>
                </a:lnTo>
                <a:lnTo>
                  <a:pt x="42072" y="42890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192"/>
                </a:lnTo>
                <a:lnTo>
                  <a:pt x="25260" y="46382"/>
                </a:lnTo>
                <a:lnTo>
                  <a:pt x="22312" y="46382"/>
                </a:lnTo>
                <a:lnTo>
                  <a:pt x="17791" y="45137"/>
                </a:lnTo>
                <a:lnTo>
                  <a:pt x="14097" y="43106"/>
                </a:lnTo>
                <a:lnTo>
                  <a:pt x="11555" y="40007"/>
                </a:lnTo>
                <a:lnTo>
                  <a:pt x="10093" y="35967"/>
                </a:lnTo>
                <a:lnTo>
                  <a:pt x="9283" y="31346"/>
                </a:lnTo>
                <a:lnTo>
                  <a:pt x="9283" y="28652"/>
                </a:lnTo>
                <a:lnTo>
                  <a:pt x="41450" y="28652"/>
                </a:lnTo>
                <a:lnTo>
                  <a:pt x="43865" y="27738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3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17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4" y="623"/>
                </a:lnTo>
                <a:lnTo>
                  <a:pt x="13726" y="1869"/>
                </a:lnTo>
                <a:lnTo>
                  <a:pt x="10831" y="3114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011346" y="4009000"/>
            <a:ext cx="44916" cy="72351"/>
          </a:xfrm>
          <a:custGeom>
            <a:avLst/>
            <a:gdLst/>
            <a:ahLst/>
            <a:cxnLst/>
            <a:rect l="l" t="t" r="r" b="b"/>
            <a:pathLst>
              <a:path w="44916" h="72351">
                <a:moveTo>
                  <a:pt x="8952" y="17261"/>
                </a:moveTo>
                <a:lnTo>
                  <a:pt x="10374" y="15483"/>
                </a:lnTo>
                <a:lnTo>
                  <a:pt x="12988" y="12776"/>
                </a:lnTo>
                <a:lnTo>
                  <a:pt x="16645" y="9856"/>
                </a:lnTo>
                <a:lnTo>
                  <a:pt x="20087" y="8229"/>
                </a:lnTo>
                <a:lnTo>
                  <a:pt x="23529" y="7711"/>
                </a:lnTo>
                <a:lnTo>
                  <a:pt x="27799" y="8257"/>
                </a:lnTo>
                <a:lnTo>
                  <a:pt x="30934" y="10429"/>
                </a:lnTo>
                <a:lnTo>
                  <a:pt x="33105" y="13665"/>
                </a:lnTo>
                <a:lnTo>
                  <a:pt x="34692" y="17552"/>
                </a:lnTo>
                <a:lnTo>
                  <a:pt x="35455" y="22214"/>
                </a:lnTo>
                <a:lnTo>
                  <a:pt x="35646" y="27129"/>
                </a:lnTo>
                <a:lnTo>
                  <a:pt x="35646" y="29415"/>
                </a:lnTo>
                <a:lnTo>
                  <a:pt x="34933" y="33911"/>
                </a:lnTo>
                <a:lnTo>
                  <a:pt x="35469" y="50457"/>
                </a:lnTo>
                <a:lnTo>
                  <a:pt x="37677" y="48618"/>
                </a:lnTo>
                <a:lnTo>
                  <a:pt x="41258" y="43879"/>
                </a:lnTo>
                <a:lnTo>
                  <a:pt x="42619" y="41010"/>
                </a:lnTo>
                <a:lnTo>
                  <a:pt x="43544" y="37604"/>
                </a:lnTo>
                <a:lnTo>
                  <a:pt x="44458" y="34203"/>
                </a:lnTo>
                <a:lnTo>
                  <a:pt x="44916" y="30365"/>
                </a:lnTo>
                <a:lnTo>
                  <a:pt x="44916" y="22557"/>
                </a:lnTo>
                <a:lnTo>
                  <a:pt x="44560" y="19202"/>
                </a:lnTo>
                <a:lnTo>
                  <a:pt x="43836" y="16041"/>
                </a:lnTo>
                <a:lnTo>
                  <a:pt x="43112" y="12866"/>
                </a:lnTo>
                <a:lnTo>
                  <a:pt x="41972" y="10086"/>
                </a:lnTo>
                <a:lnTo>
                  <a:pt x="40394" y="7711"/>
                </a:lnTo>
                <a:lnTo>
                  <a:pt x="36788" y="3441"/>
                </a:lnTo>
                <a:lnTo>
                  <a:pt x="31798" y="687"/>
                </a:lnTo>
                <a:lnTo>
                  <a:pt x="28774" y="0"/>
                </a:lnTo>
                <a:lnTo>
                  <a:pt x="25232" y="0"/>
                </a:lnTo>
                <a:lnTo>
                  <a:pt x="22056" y="190"/>
                </a:lnTo>
                <a:lnTo>
                  <a:pt x="19122" y="942"/>
                </a:lnTo>
                <a:lnTo>
                  <a:pt x="16304" y="2249"/>
                </a:lnTo>
                <a:lnTo>
                  <a:pt x="13524" y="3926"/>
                </a:lnTo>
                <a:lnTo>
                  <a:pt x="10781" y="6173"/>
                </a:lnTo>
                <a:lnTo>
                  <a:pt x="7858" y="9006"/>
                </a:lnTo>
                <a:lnTo>
                  <a:pt x="8952" y="17261"/>
                </a:lnTo>
                <a:close/>
              </a:path>
              <a:path w="44916" h="72351">
                <a:moveTo>
                  <a:pt x="7858" y="9006"/>
                </a:moveTo>
                <a:lnTo>
                  <a:pt x="7858" y="2109"/>
                </a:lnTo>
                <a:lnTo>
                  <a:pt x="5294" y="787"/>
                </a:lnTo>
                <a:lnTo>
                  <a:pt x="2576" y="787"/>
                </a:lnTo>
                <a:lnTo>
                  <a:pt x="0" y="2451"/>
                </a:lnTo>
                <a:lnTo>
                  <a:pt x="0" y="70650"/>
                </a:lnTo>
                <a:lnTo>
                  <a:pt x="186" y="71401"/>
                </a:lnTo>
                <a:lnTo>
                  <a:pt x="2853" y="72351"/>
                </a:lnTo>
                <a:lnTo>
                  <a:pt x="6094" y="72351"/>
                </a:lnTo>
                <a:lnTo>
                  <a:pt x="8952" y="70650"/>
                </a:lnTo>
                <a:lnTo>
                  <a:pt x="8952" y="46230"/>
                </a:lnTo>
                <a:lnTo>
                  <a:pt x="10245" y="47497"/>
                </a:lnTo>
                <a:lnTo>
                  <a:pt x="13802" y="50482"/>
                </a:lnTo>
                <a:lnTo>
                  <a:pt x="17318" y="52491"/>
                </a:lnTo>
                <a:lnTo>
                  <a:pt x="20976" y="53520"/>
                </a:lnTo>
                <a:lnTo>
                  <a:pt x="23759" y="53671"/>
                </a:lnTo>
                <a:lnTo>
                  <a:pt x="27161" y="53671"/>
                </a:lnTo>
                <a:lnTo>
                  <a:pt x="30185" y="53023"/>
                </a:lnTo>
                <a:lnTo>
                  <a:pt x="32828" y="51728"/>
                </a:lnTo>
                <a:lnTo>
                  <a:pt x="35469" y="50457"/>
                </a:lnTo>
                <a:lnTo>
                  <a:pt x="34933" y="33911"/>
                </a:lnTo>
                <a:lnTo>
                  <a:pt x="33727" y="38177"/>
                </a:lnTo>
                <a:lnTo>
                  <a:pt x="31722" y="41795"/>
                </a:lnTo>
                <a:lnTo>
                  <a:pt x="28788" y="44322"/>
                </a:lnTo>
                <a:lnTo>
                  <a:pt x="25246" y="45949"/>
                </a:lnTo>
                <a:lnTo>
                  <a:pt x="20544" y="45949"/>
                </a:lnTo>
                <a:lnTo>
                  <a:pt x="16001" y="43573"/>
                </a:lnTo>
                <a:lnTo>
                  <a:pt x="11430" y="39674"/>
                </a:lnTo>
                <a:lnTo>
                  <a:pt x="8952" y="36680"/>
                </a:lnTo>
                <a:lnTo>
                  <a:pt x="8952" y="17261"/>
                </a:lnTo>
                <a:lnTo>
                  <a:pt x="7858" y="9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069760" y="4009010"/>
            <a:ext cx="28547" cy="52919"/>
          </a:xfrm>
          <a:custGeom>
            <a:avLst/>
            <a:gdLst/>
            <a:ahLst/>
            <a:cxnLst/>
            <a:rect l="l" t="t" r="r" b="b"/>
            <a:pathLst>
              <a:path w="28547" h="52919">
                <a:moveTo>
                  <a:pt x="17308" y="9359"/>
                </a:moveTo>
                <a:lnTo>
                  <a:pt x="19936" y="8456"/>
                </a:lnTo>
                <a:lnTo>
                  <a:pt x="22960" y="8672"/>
                </a:lnTo>
                <a:lnTo>
                  <a:pt x="25713" y="9461"/>
                </a:lnTo>
                <a:lnTo>
                  <a:pt x="28381" y="8608"/>
                </a:lnTo>
                <a:lnTo>
                  <a:pt x="28547" y="5637"/>
                </a:lnTo>
                <a:lnTo>
                  <a:pt x="28521" y="3657"/>
                </a:lnTo>
                <a:lnTo>
                  <a:pt x="26146" y="673"/>
                </a:lnTo>
                <a:lnTo>
                  <a:pt x="23035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43" y="2562"/>
                </a:lnTo>
                <a:lnTo>
                  <a:pt x="10676" y="5994"/>
                </a:lnTo>
                <a:lnTo>
                  <a:pt x="8088" y="9547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7"/>
                </a:lnTo>
                <a:lnTo>
                  <a:pt x="316" y="52197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67"/>
                </a:lnTo>
                <a:lnTo>
                  <a:pt x="8963" y="19137"/>
                </a:lnTo>
                <a:lnTo>
                  <a:pt x="11375" y="15466"/>
                </a:lnTo>
                <a:lnTo>
                  <a:pt x="14489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105075" y="4009006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1" y="14591"/>
                </a:lnTo>
                <a:lnTo>
                  <a:pt x="14188" y="11164"/>
                </a:lnTo>
                <a:lnTo>
                  <a:pt x="17691" y="8888"/>
                </a:lnTo>
                <a:lnTo>
                  <a:pt x="21896" y="7481"/>
                </a:lnTo>
                <a:lnTo>
                  <a:pt x="27447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6" y="34657"/>
                </a:lnTo>
                <a:lnTo>
                  <a:pt x="37886" y="50267"/>
                </a:lnTo>
                <a:lnTo>
                  <a:pt x="40490" y="48373"/>
                </a:lnTo>
                <a:lnTo>
                  <a:pt x="44654" y="43535"/>
                </a:lnTo>
                <a:lnTo>
                  <a:pt x="46217" y="40641"/>
                </a:lnTo>
                <a:lnTo>
                  <a:pt x="47271" y="37285"/>
                </a:lnTo>
                <a:lnTo>
                  <a:pt x="48312" y="33959"/>
                </a:lnTo>
                <a:lnTo>
                  <a:pt x="48834" y="30290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8" y="15289"/>
                </a:lnTo>
                <a:lnTo>
                  <a:pt x="46357" y="12038"/>
                </a:lnTo>
                <a:lnTo>
                  <a:pt x="44856" y="9270"/>
                </a:lnTo>
                <a:lnTo>
                  <a:pt x="42876" y="6998"/>
                </a:lnTo>
                <a:lnTo>
                  <a:pt x="38394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8" y="673"/>
                </a:lnTo>
                <a:lnTo>
                  <a:pt x="14008" y="2005"/>
                </a:lnTo>
                <a:lnTo>
                  <a:pt x="10897" y="3341"/>
                </a:lnTo>
                <a:lnTo>
                  <a:pt x="8305" y="5220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7" y="35104"/>
                </a:lnTo>
                <a:lnTo>
                  <a:pt x="1473" y="38355"/>
                </a:lnTo>
                <a:lnTo>
                  <a:pt x="2452" y="41605"/>
                </a:lnTo>
                <a:lnTo>
                  <a:pt x="3924" y="44373"/>
                </a:lnTo>
                <a:lnTo>
                  <a:pt x="5919" y="46659"/>
                </a:lnTo>
                <a:lnTo>
                  <a:pt x="10405" y="50674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12"/>
                </a:moveTo>
                <a:lnTo>
                  <a:pt x="21452" y="46112"/>
                </a:lnTo>
                <a:lnTo>
                  <a:pt x="17108" y="44575"/>
                </a:lnTo>
                <a:lnTo>
                  <a:pt x="13641" y="42138"/>
                </a:lnTo>
                <a:lnTo>
                  <a:pt x="11343" y="38632"/>
                </a:lnTo>
                <a:lnTo>
                  <a:pt x="10022" y="34225"/>
                </a:lnTo>
                <a:lnTo>
                  <a:pt x="10405" y="50674"/>
                </a:lnTo>
                <a:lnTo>
                  <a:pt x="13374" y="51865"/>
                </a:lnTo>
                <a:lnTo>
                  <a:pt x="16372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3" y="52985"/>
                </a:lnTo>
                <a:lnTo>
                  <a:pt x="34762" y="51624"/>
                </a:lnTo>
                <a:lnTo>
                  <a:pt x="37886" y="50267"/>
                </a:lnTo>
                <a:lnTo>
                  <a:pt x="38686" y="34657"/>
                </a:lnTo>
                <a:lnTo>
                  <a:pt x="37188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4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56915" y="3989631"/>
            <a:ext cx="21654" cy="91807"/>
          </a:xfrm>
          <a:custGeom>
            <a:avLst/>
            <a:gdLst/>
            <a:ahLst/>
            <a:cxnLst/>
            <a:rect l="l" t="t" r="r" b="b"/>
            <a:pathLst>
              <a:path w="21654" h="91807">
                <a:moveTo>
                  <a:pt x="10642" y="5421"/>
                </a:moveTo>
                <a:lnTo>
                  <a:pt x="11023" y="8888"/>
                </a:lnTo>
                <a:lnTo>
                  <a:pt x="13972" y="10742"/>
                </a:lnTo>
                <a:lnTo>
                  <a:pt x="18197" y="10742"/>
                </a:lnTo>
                <a:lnTo>
                  <a:pt x="21258" y="8837"/>
                </a:lnTo>
                <a:lnTo>
                  <a:pt x="21654" y="5321"/>
                </a:lnTo>
                <a:lnTo>
                  <a:pt x="21272" y="1854"/>
                </a:lnTo>
                <a:lnTo>
                  <a:pt x="18299" y="0"/>
                </a:lnTo>
                <a:lnTo>
                  <a:pt x="14033" y="0"/>
                </a:lnTo>
                <a:lnTo>
                  <a:pt x="11023" y="1893"/>
                </a:lnTo>
                <a:lnTo>
                  <a:pt x="10642" y="5421"/>
                </a:lnTo>
                <a:close/>
              </a:path>
              <a:path w="21654" h="91807">
                <a:moveTo>
                  <a:pt x="140" y="85370"/>
                </a:moveTo>
                <a:lnTo>
                  <a:pt x="0" y="87998"/>
                </a:lnTo>
                <a:lnTo>
                  <a:pt x="684" y="90717"/>
                </a:lnTo>
                <a:lnTo>
                  <a:pt x="3290" y="91591"/>
                </a:lnTo>
                <a:lnTo>
                  <a:pt x="6249" y="91807"/>
                </a:lnTo>
                <a:lnTo>
                  <a:pt x="8813" y="91807"/>
                </a:lnTo>
                <a:lnTo>
                  <a:pt x="14616" y="89852"/>
                </a:lnTo>
                <a:lnTo>
                  <a:pt x="17259" y="87185"/>
                </a:lnTo>
                <a:lnTo>
                  <a:pt x="19267" y="83808"/>
                </a:lnTo>
                <a:lnTo>
                  <a:pt x="20344" y="79348"/>
                </a:lnTo>
                <a:lnTo>
                  <a:pt x="20624" y="76442"/>
                </a:lnTo>
                <a:lnTo>
                  <a:pt x="20624" y="21819"/>
                </a:lnTo>
                <a:lnTo>
                  <a:pt x="20257" y="20891"/>
                </a:lnTo>
                <a:lnTo>
                  <a:pt x="17705" y="20167"/>
                </a:lnTo>
                <a:lnTo>
                  <a:pt x="14530" y="20167"/>
                </a:lnTo>
                <a:lnTo>
                  <a:pt x="11606" y="21819"/>
                </a:lnTo>
                <a:lnTo>
                  <a:pt x="11494" y="77382"/>
                </a:lnTo>
                <a:lnTo>
                  <a:pt x="10984" y="79984"/>
                </a:lnTo>
                <a:lnTo>
                  <a:pt x="8802" y="83261"/>
                </a:lnTo>
                <a:lnTo>
                  <a:pt x="6084" y="84150"/>
                </a:lnTo>
                <a:lnTo>
                  <a:pt x="2693" y="84024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90971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0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28" y="3074"/>
                </a:lnTo>
                <a:lnTo>
                  <a:pt x="33238" y="1828"/>
                </a:lnTo>
                <a:lnTo>
                  <a:pt x="30532" y="612"/>
                </a:lnTo>
                <a:lnTo>
                  <a:pt x="27270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81" y="11013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5" y="3114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62" y="38685"/>
                </a:lnTo>
                <a:lnTo>
                  <a:pt x="2617" y="42001"/>
                </a:lnTo>
                <a:lnTo>
                  <a:pt x="4169" y="44781"/>
                </a:lnTo>
                <a:lnTo>
                  <a:pt x="8294" y="4918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90"/>
                </a:lnTo>
                <a:lnTo>
                  <a:pt x="39448" y="43268"/>
                </a:lnTo>
                <a:lnTo>
                  <a:pt x="36183" y="44554"/>
                </a:lnTo>
                <a:lnTo>
                  <a:pt x="33275" y="45443"/>
                </a:lnTo>
                <a:lnTo>
                  <a:pt x="29643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80" y="45137"/>
                </a:lnTo>
                <a:lnTo>
                  <a:pt x="14086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3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12" y="12917"/>
                </a:lnTo>
                <a:lnTo>
                  <a:pt x="15469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70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6" y="1869"/>
                </a:lnTo>
                <a:lnTo>
                  <a:pt x="10835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246692" y="4009057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6" y="3281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6" y="15811"/>
                </a:lnTo>
                <a:lnTo>
                  <a:pt x="12776" y="12509"/>
                </a:lnTo>
                <a:lnTo>
                  <a:pt x="15072" y="9194"/>
                </a:lnTo>
                <a:lnTo>
                  <a:pt x="18378" y="7542"/>
                </a:lnTo>
                <a:lnTo>
                  <a:pt x="24763" y="7542"/>
                </a:lnTo>
                <a:lnTo>
                  <a:pt x="28130" y="8431"/>
                </a:lnTo>
                <a:lnTo>
                  <a:pt x="32064" y="10415"/>
                </a:lnTo>
                <a:lnTo>
                  <a:pt x="35455" y="12992"/>
                </a:lnTo>
                <a:lnTo>
                  <a:pt x="38303" y="10897"/>
                </a:lnTo>
                <a:lnTo>
                  <a:pt x="38277" y="8294"/>
                </a:lnTo>
                <a:lnTo>
                  <a:pt x="37464" y="5551"/>
                </a:lnTo>
                <a:lnTo>
                  <a:pt x="34631" y="3200"/>
                </a:lnTo>
                <a:lnTo>
                  <a:pt x="31355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7" y="0"/>
                </a:lnTo>
                <a:lnTo>
                  <a:pt x="16573" y="533"/>
                </a:lnTo>
                <a:lnTo>
                  <a:pt x="13806" y="1598"/>
                </a:lnTo>
                <a:lnTo>
                  <a:pt x="11033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37" y="53607"/>
                </a:lnTo>
                <a:lnTo>
                  <a:pt x="23442" y="53607"/>
                </a:lnTo>
                <a:lnTo>
                  <a:pt x="26694" y="53111"/>
                </a:lnTo>
                <a:lnTo>
                  <a:pt x="29753" y="52376"/>
                </a:lnTo>
                <a:lnTo>
                  <a:pt x="32461" y="51321"/>
                </a:lnTo>
                <a:lnTo>
                  <a:pt x="35862" y="49377"/>
                </a:lnTo>
                <a:lnTo>
                  <a:pt x="38277" y="46534"/>
                </a:lnTo>
                <a:lnTo>
                  <a:pt x="38519" y="43790"/>
                </a:lnTo>
                <a:lnTo>
                  <a:pt x="38494" y="42444"/>
                </a:lnTo>
                <a:lnTo>
                  <a:pt x="36625" y="39660"/>
                </a:lnTo>
                <a:lnTo>
                  <a:pt x="33501" y="41946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5"/>
                </a:lnTo>
                <a:lnTo>
                  <a:pt x="12851" y="41122"/>
                </a:lnTo>
                <a:lnTo>
                  <a:pt x="10817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290583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48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4" y="58190"/>
                </a:lnTo>
                <a:lnTo>
                  <a:pt x="20066" y="57340"/>
                </a:lnTo>
                <a:lnTo>
                  <a:pt x="18086" y="53900"/>
                </a:lnTo>
                <a:lnTo>
                  <a:pt x="17578" y="51357"/>
                </a:lnTo>
                <a:lnTo>
                  <a:pt x="17578" y="20750"/>
                </a:lnTo>
                <a:lnTo>
                  <a:pt x="30114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4" y="13323"/>
                </a:lnTo>
                <a:lnTo>
                  <a:pt x="17578" y="13323"/>
                </a:lnTo>
                <a:lnTo>
                  <a:pt x="17578" y="1714"/>
                </a:lnTo>
                <a:lnTo>
                  <a:pt x="17362" y="1004"/>
                </a:lnTo>
                <a:lnTo>
                  <a:pt x="14720" y="0"/>
                </a:lnTo>
                <a:lnTo>
                  <a:pt x="11479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91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09" y="56643"/>
                </a:lnTo>
                <a:lnTo>
                  <a:pt x="10781" y="60451"/>
                </a:lnTo>
                <a:lnTo>
                  <a:pt x="13092" y="63158"/>
                </a:lnTo>
                <a:lnTo>
                  <a:pt x="16383" y="64847"/>
                </a:lnTo>
                <a:lnTo>
                  <a:pt x="20372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358868" y="3989638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07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6"/>
                </a:lnTo>
                <a:lnTo>
                  <a:pt x="10681" y="1838"/>
                </a:lnTo>
                <a:lnTo>
                  <a:pt x="7697" y="0"/>
                </a:lnTo>
                <a:lnTo>
                  <a:pt x="3456" y="0"/>
                </a:lnTo>
                <a:lnTo>
                  <a:pt x="407" y="1889"/>
                </a:lnTo>
                <a:lnTo>
                  <a:pt x="0" y="5407"/>
                </a:lnTo>
                <a:close/>
              </a:path>
              <a:path w="11074" h="72288">
                <a:moveTo>
                  <a:pt x="1281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6"/>
                </a:lnTo>
                <a:lnTo>
                  <a:pt x="10044" y="21804"/>
                </a:lnTo>
                <a:lnTo>
                  <a:pt x="9828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36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385360" y="4009006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69"/>
                </a:moveTo>
                <a:lnTo>
                  <a:pt x="33094" y="51268"/>
                </a:lnTo>
                <a:lnTo>
                  <a:pt x="33326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68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0" y="6070"/>
                </a:lnTo>
                <a:lnTo>
                  <a:pt x="35029" y="2754"/>
                </a:lnTo>
                <a:lnTo>
                  <a:pt x="30582" y="543"/>
                </a:lnTo>
                <a:lnTo>
                  <a:pt x="27839" y="0"/>
                </a:lnTo>
                <a:lnTo>
                  <a:pt x="21794" y="0"/>
                </a:lnTo>
                <a:lnTo>
                  <a:pt x="19037" y="709"/>
                </a:lnTo>
                <a:lnTo>
                  <a:pt x="16308" y="2146"/>
                </a:lnTo>
                <a:lnTo>
                  <a:pt x="13576" y="3567"/>
                </a:lnTo>
                <a:lnTo>
                  <a:pt x="10833" y="5814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67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7129"/>
                </a:lnTo>
                <a:lnTo>
                  <a:pt x="11405" y="14058"/>
                </a:lnTo>
                <a:lnTo>
                  <a:pt x="13752" y="11732"/>
                </a:lnTo>
                <a:lnTo>
                  <a:pt x="18248" y="8547"/>
                </a:lnTo>
                <a:lnTo>
                  <a:pt x="22734" y="7744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48"/>
                </a:lnTo>
                <a:lnTo>
                  <a:pt x="33094" y="19886"/>
                </a:lnTo>
                <a:lnTo>
                  <a:pt x="33094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439227" y="4030549"/>
            <a:ext cx="26532" cy="7426"/>
          </a:xfrm>
          <a:custGeom>
            <a:avLst/>
            <a:gdLst/>
            <a:ahLst/>
            <a:cxnLst/>
            <a:rect l="l" t="t" r="r" b="b"/>
            <a:pathLst>
              <a:path w="26532" h="7426">
                <a:moveTo>
                  <a:pt x="26532" y="3682"/>
                </a:moveTo>
                <a:lnTo>
                  <a:pt x="26532" y="2994"/>
                </a:lnTo>
                <a:lnTo>
                  <a:pt x="24624" y="0"/>
                </a:lnTo>
                <a:lnTo>
                  <a:pt x="1944" y="0"/>
                </a:lnTo>
                <a:lnTo>
                  <a:pt x="482" y="798"/>
                </a:lnTo>
                <a:lnTo>
                  <a:pt x="0" y="3682"/>
                </a:lnTo>
                <a:lnTo>
                  <a:pt x="1944" y="7426"/>
                </a:lnTo>
                <a:lnTo>
                  <a:pt x="24624" y="7426"/>
                </a:lnTo>
                <a:lnTo>
                  <a:pt x="26035" y="6602"/>
                </a:lnTo>
                <a:lnTo>
                  <a:pt x="26532" y="3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78061" y="3986081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594"/>
                </a:moveTo>
                <a:lnTo>
                  <a:pt x="33108" y="74193"/>
                </a:lnTo>
                <a:lnTo>
                  <a:pt x="33324" y="74931"/>
                </a:lnTo>
                <a:lnTo>
                  <a:pt x="35966" y="75845"/>
                </a:lnTo>
                <a:lnTo>
                  <a:pt x="39203" y="75845"/>
                </a:lnTo>
                <a:lnTo>
                  <a:pt x="42062" y="74193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3" y="33008"/>
                </a:lnTo>
                <a:lnTo>
                  <a:pt x="38202" y="28995"/>
                </a:lnTo>
                <a:lnTo>
                  <a:pt x="35038" y="25679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6" y="23583"/>
                </a:lnTo>
                <a:lnTo>
                  <a:pt x="16714" y="24890"/>
                </a:lnTo>
                <a:lnTo>
                  <a:pt x="14110" y="26226"/>
                </a:lnTo>
                <a:lnTo>
                  <a:pt x="11530" y="28232"/>
                </a:lnTo>
                <a:lnTo>
                  <a:pt x="8967" y="30949"/>
                </a:lnTo>
                <a:lnTo>
                  <a:pt x="8967" y="1703"/>
                </a:lnTo>
                <a:lnTo>
                  <a:pt x="8736" y="939"/>
                </a:lnTo>
                <a:lnTo>
                  <a:pt x="6097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68" y="75845"/>
                </a:lnTo>
                <a:lnTo>
                  <a:pt x="6097" y="75845"/>
                </a:lnTo>
                <a:lnTo>
                  <a:pt x="8967" y="74193"/>
                </a:lnTo>
                <a:lnTo>
                  <a:pt x="8967" y="40054"/>
                </a:lnTo>
                <a:lnTo>
                  <a:pt x="11418" y="36983"/>
                </a:lnTo>
                <a:lnTo>
                  <a:pt x="13765" y="34657"/>
                </a:lnTo>
                <a:lnTo>
                  <a:pt x="18251" y="31471"/>
                </a:lnTo>
                <a:lnTo>
                  <a:pt x="22744" y="30669"/>
                </a:lnTo>
                <a:lnTo>
                  <a:pt x="26009" y="31014"/>
                </a:lnTo>
                <a:lnTo>
                  <a:pt x="28651" y="32310"/>
                </a:lnTo>
                <a:lnTo>
                  <a:pt x="31394" y="35712"/>
                </a:lnTo>
                <a:lnTo>
                  <a:pt x="32461" y="38873"/>
                </a:lnTo>
                <a:lnTo>
                  <a:pt x="33108" y="42811"/>
                </a:lnTo>
                <a:lnTo>
                  <a:pt x="33108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33068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79" y="8888"/>
                </a:lnTo>
                <a:lnTo>
                  <a:pt x="21894" y="7481"/>
                </a:lnTo>
                <a:lnTo>
                  <a:pt x="27432" y="748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11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2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3" y="12038"/>
                </a:lnTo>
                <a:lnTo>
                  <a:pt x="44856" y="9270"/>
                </a:lnTo>
                <a:lnTo>
                  <a:pt x="42861" y="6998"/>
                </a:lnTo>
                <a:lnTo>
                  <a:pt x="38393" y="2970"/>
                </a:lnTo>
                <a:lnTo>
                  <a:pt x="35410" y="1779"/>
                </a:lnTo>
                <a:lnTo>
                  <a:pt x="32425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28" y="10069"/>
                </a:lnTo>
                <a:lnTo>
                  <a:pt x="2578" y="12952"/>
                </a:lnTo>
                <a:lnTo>
                  <a:pt x="1548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4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2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12"/>
                </a:moveTo>
                <a:lnTo>
                  <a:pt x="21452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9" y="38632"/>
                </a:lnTo>
                <a:lnTo>
                  <a:pt x="10022" y="34225"/>
                </a:lnTo>
                <a:lnTo>
                  <a:pt x="10400" y="50674"/>
                </a:lnTo>
                <a:lnTo>
                  <a:pt x="13374" y="51865"/>
                </a:lnTo>
                <a:lnTo>
                  <a:pt x="16358" y="53060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2" y="50267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1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95279" y="4009781"/>
            <a:ext cx="42103" cy="52880"/>
          </a:xfrm>
          <a:custGeom>
            <a:avLst/>
            <a:gdLst/>
            <a:ahLst/>
            <a:cxnLst/>
            <a:rect l="l" t="t" r="r" b="b"/>
            <a:pathLst>
              <a:path w="42103" h="52880">
                <a:moveTo>
                  <a:pt x="35953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6" y="38862"/>
                </a:lnTo>
                <a:lnTo>
                  <a:pt x="28235" y="41208"/>
                </a:lnTo>
                <a:lnTo>
                  <a:pt x="23789" y="44383"/>
                </a:lnTo>
                <a:lnTo>
                  <a:pt x="19317" y="45172"/>
                </a:lnTo>
                <a:lnTo>
                  <a:pt x="16052" y="44841"/>
                </a:lnTo>
                <a:lnTo>
                  <a:pt x="13450" y="43494"/>
                </a:lnTo>
                <a:lnTo>
                  <a:pt x="10670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2"/>
                </a:lnTo>
                <a:lnTo>
                  <a:pt x="8776" y="924"/>
                </a:lnTo>
                <a:lnTo>
                  <a:pt x="6098" y="0"/>
                </a:lnTo>
                <a:lnTo>
                  <a:pt x="2909" y="0"/>
                </a:lnTo>
                <a:lnTo>
                  <a:pt x="0" y="1662"/>
                </a:lnTo>
                <a:lnTo>
                  <a:pt x="0" y="34833"/>
                </a:lnTo>
                <a:lnTo>
                  <a:pt x="292" y="37843"/>
                </a:lnTo>
                <a:lnTo>
                  <a:pt x="1487" y="42810"/>
                </a:lnTo>
                <a:lnTo>
                  <a:pt x="3849" y="46836"/>
                </a:lnTo>
                <a:lnTo>
                  <a:pt x="7024" y="50176"/>
                </a:lnTo>
                <a:lnTo>
                  <a:pt x="11470" y="52346"/>
                </a:lnTo>
                <a:lnTo>
                  <a:pt x="14213" y="52880"/>
                </a:lnTo>
                <a:lnTo>
                  <a:pt x="20246" y="52880"/>
                </a:lnTo>
                <a:lnTo>
                  <a:pt x="23000" y="52181"/>
                </a:lnTo>
                <a:lnTo>
                  <a:pt x="25704" y="50759"/>
                </a:lnTo>
                <a:lnTo>
                  <a:pt x="28422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2"/>
                </a:lnTo>
                <a:lnTo>
                  <a:pt x="41846" y="924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650054" y="400900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598" y="101"/>
                </a:moveTo>
                <a:lnTo>
                  <a:pt x="16026" y="0"/>
                </a:lnTo>
                <a:lnTo>
                  <a:pt x="13434" y="396"/>
                </a:lnTo>
                <a:lnTo>
                  <a:pt x="8977" y="1983"/>
                </a:lnTo>
                <a:lnTo>
                  <a:pt x="5647" y="4371"/>
                </a:lnTo>
                <a:lnTo>
                  <a:pt x="3059" y="7214"/>
                </a:lnTo>
                <a:lnTo>
                  <a:pt x="1558" y="10721"/>
                </a:lnTo>
                <a:lnTo>
                  <a:pt x="1205" y="14479"/>
                </a:lnTo>
                <a:lnTo>
                  <a:pt x="1546" y="18519"/>
                </a:lnTo>
                <a:lnTo>
                  <a:pt x="2955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709" y="31979"/>
                </a:lnTo>
                <a:lnTo>
                  <a:pt x="23961" y="34265"/>
                </a:lnTo>
                <a:lnTo>
                  <a:pt x="25728" y="37299"/>
                </a:lnTo>
                <a:lnTo>
                  <a:pt x="25473" y="41173"/>
                </a:lnTo>
                <a:lnTo>
                  <a:pt x="22909" y="44579"/>
                </a:lnTo>
                <a:lnTo>
                  <a:pt x="19695" y="46012"/>
                </a:lnTo>
                <a:lnTo>
                  <a:pt x="17091" y="46494"/>
                </a:lnTo>
                <a:lnTo>
                  <a:pt x="13549" y="46494"/>
                </a:lnTo>
                <a:lnTo>
                  <a:pt x="10209" y="45760"/>
                </a:lnTo>
                <a:lnTo>
                  <a:pt x="6155" y="44157"/>
                </a:lnTo>
                <a:lnTo>
                  <a:pt x="3286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2"/>
                </a:lnTo>
                <a:lnTo>
                  <a:pt x="8873" y="52985"/>
                </a:lnTo>
                <a:lnTo>
                  <a:pt x="12023" y="53533"/>
                </a:lnTo>
                <a:lnTo>
                  <a:pt x="18233" y="53658"/>
                </a:lnTo>
                <a:lnTo>
                  <a:pt x="20815" y="53315"/>
                </a:lnTo>
                <a:lnTo>
                  <a:pt x="25523" y="51944"/>
                </a:lnTo>
                <a:lnTo>
                  <a:pt x="29245" y="49583"/>
                </a:lnTo>
                <a:lnTo>
                  <a:pt x="32255" y="46610"/>
                </a:lnTo>
                <a:lnTo>
                  <a:pt x="34109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1" y="32551"/>
                </a:lnTo>
                <a:lnTo>
                  <a:pt x="31874" y="29733"/>
                </a:lnTo>
                <a:lnTo>
                  <a:pt x="28230" y="26633"/>
                </a:lnTo>
                <a:lnTo>
                  <a:pt x="25220" y="25110"/>
                </a:lnTo>
                <a:lnTo>
                  <a:pt x="22171" y="23815"/>
                </a:lnTo>
                <a:lnTo>
                  <a:pt x="19122" y="22608"/>
                </a:lnTo>
                <a:lnTo>
                  <a:pt x="16153" y="21438"/>
                </a:lnTo>
                <a:lnTo>
                  <a:pt x="12519" y="19343"/>
                </a:lnTo>
                <a:lnTo>
                  <a:pt x="10133" y="16588"/>
                </a:lnTo>
                <a:lnTo>
                  <a:pt x="9762" y="13982"/>
                </a:lnTo>
                <a:lnTo>
                  <a:pt x="10335" y="11178"/>
                </a:lnTo>
                <a:lnTo>
                  <a:pt x="12760" y="8280"/>
                </a:lnTo>
                <a:lnTo>
                  <a:pt x="16026" y="7114"/>
                </a:lnTo>
                <a:lnTo>
                  <a:pt x="18881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909"/>
                </a:lnTo>
                <a:lnTo>
                  <a:pt x="27481" y="1461"/>
                </a:lnTo>
                <a:lnTo>
                  <a:pt x="24202" y="533"/>
                </a:lnTo>
                <a:lnTo>
                  <a:pt x="21598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694525" y="4009006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31"/>
                </a:moveTo>
                <a:lnTo>
                  <a:pt x="43704" y="14123"/>
                </a:lnTo>
                <a:lnTo>
                  <a:pt x="42890" y="11315"/>
                </a:lnTo>
                <a:lnTo>
                  <a:pt x="39880" y="6808"/>
                </a:lnTo>
                <a:lnTo>
                  <a:pt x="35932" y="3074"/>
                </a:lnTo>
                <a:lnTo>
                  <a:pt x="33238" y="1828"/>
                </a:lnTo>
                <a:lnTo>
                  <a:pt x="30546" y="612"/>
                </a:lnTo>
                <a:lnTo>
                  <a:pt x="27269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81" y="11013"/>
                </a:lnTo>
                <a:lnTo>
                  <a:pt x="34977" y="13691"/>
                </a:lnTo>
                <a:lnTo>
                  <a:pt x="36032" y="17373"/>
                </a:lnTo>
                <a:lnTo>
                  <a:pt x="35916" y="22075"/>
                </a:lnTo>
                <a:lnTo>
                  <a:pt x="9273" y="22075"/>
                </a:lnTo>
                <a:lnTo>
                  <a:pt x="9349" y="20092"/>
                </a:lnTo>
                <a:lnTo>
                  <a:pt x="10835" y="3114"/>
                </a:lnTo>
                <a:lnTo>
                  <a:pt x="8370" y="4903"/>
                </a:lnTo>
                <a:lnTo>
                  <a:pt x="4279" y="9577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85"/>
                </a:lnTo>
                <a:lnTo>
                  <a:pt x="2617" y="42001"/>
                </a:lnTo>
                <a:lnTo>
                  <a:pt x="4179" y="44781"/>
                </a:lnTo>
                <a:lnTo>
                  <a:pt x="6238" y="46977"/>
                </a:lnTo>
                <a:lnTo>
                  <a:pt x="10835" y="50864"/>
                </a:lnTo>
                <a:lnTo>
                  <a:pt x="13856" y="51969"/>
                </a:lnTo>
                <a:lnTo>
                  <a:pt x="16880" y="53086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9"/>
                </a:lnTo>
                <a:lnTo>
                  <a:pt x="42076" y="42890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192"/>
                </a:lnTo>
                <a:lnTo>
                  <a:pt x="25250" y="46382"/>
                </a:lnTo>
                <a:lnTo>
                  <a:pt x="22302" y="46382"/>
                </a:lnTo>
                <a:lnTo>
                  <a:pt x="17779" y="45137"/>
                </a:lnTo>
                <a:lnTo>
                  <a:pt x="14096" y="43106"/>
                </a:lnTo>
                <a:lnTo>
                  <a:pt x="11545" y="40007"/>
                </a:lnTo>
                <a:lnTo>
                  <a:pt x="10097" y="35967"/>
                </a:lnTo>
                <a:lnTo>
                  <a:pt x="9273" y="3134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38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3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10" y="12917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9"/>
                </a:lnTo>
                <a:lnTo>
                  <a:pt x="10835" y="3114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775744" y="4009006"/>
            <a:ext cx="40104" cy="53658"/>
          </a:xfrm>
          <a:custGeom>
            <a:avLst/>
            <a:gdLst/>
            <a:ahLst/>
            <a:cxnLst/>
            <a:rect l="l" t="t" r="r" b="b"/>
            <a:pathLst>
              <a:path w="40104" h="53658">
                <a:moveTo>
                  <a:pt x="9180" y="38355"/>
                </a:moveTo>
                <a:lnTo>
                  <a:pt x="10019" y="34430"/>
                </a:lnTo>
                <a:lnTo>
                  <a:pt x="12647" y="31482"/>
                </a:lnTo>
                <a:lnTo>
                  <a:pt x="15340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96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44" y="53021"/>
                </a:lnTo>
                <a:lnTo>
                  <a:pt x="25257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68" y="52895"/>
                </a:lnTo>
                <a:lnTo>
                  <a:pt x="37235" y="52960"/>
                </a:lnTo>
                <a:lnTo>
                  <a:pt x="40104" y="51321"/>
                </a:lnTo>
                <a:lnTo>
                  <a:pt x="40104" y="15354"/>
                </a:lnTo>
                <a:lnTo>
                  <a:pt x="39762" y="12687"/>
                </a:lnTo>
                <a:lnTo>
                  <a:pt x="38380" y="8129"/>
                </a:lnTo>
                <a:lnTo>
                  <a:pt x="35763" y="4687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104" y="176"/>
                </a:lnTo>
                <a:lnTo>
                  <a:pt x="13409" y="849"/>
                </a:lnTo>
                <a:lnTo>
                  <a:pt x="10160" y="1804"/>
                </a:lnTo>
                <a:lnTo>
                  <a:pt x="7226" y="2909"/>
                </a:lnTo>
                <a:lnTo>
                  <a:pt x="3503" y="5205"/>
                </a:lnTo>
                <a:lnTo>
                  <a:pt x="2387" y="7938"/>
                </a:lnTo>
                <a:lnTo>
                  <a:pt x="2689" y="11149"/>
                </a:lnTo>
                <a:lnTo>
                  <a:pt x="5270" y="12053"/>
                </a:lnTo>
                <a:lnTo>
                  <a:pt x="8150" y="10415"/>
                </a:lnTo>
                <a:lnTo>
                  <a:pt x="10793" y="9155"/>
                </a:lnTo>
                <a:lnTo>
                  <a:pt x="14084" y="8050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7999"/>
                </a:lnTo>
                <a:lnTo>
                  <a:pt x="27800" y="9208"/>
                </a:lnTo>
                <a:lnTo>
                  <a:pt x="30212" y="12330"/>
                </a:lnTo>
                <a:lnTo>
                  <a:pt x="31000" y="15228"/>
                </a:lnTo>
                <a:lnTo>
                  <a:pt x="31201" y="18756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22" y="25247"/>
                </a:lnTo>
                <a:lnTo>
                  <a:pt x="4418" y="27914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1" y="45083"/>
                </a:lnTo>
                <a:lnTo>
                  <a:pt x="3176" y="48474"/>
                </a:lnTo>
                <a:lnTo>
                  <a:pt x="6106" y="51015"/>
                </a:lnTo>
                <a:lnTo>
                  <a:pt x="9969" y="52654"/>
                </a:lnTo>
                <a:lnTo>
                  <a:pt x="9180" y="38355"/>
                </a:lnTo>
                <a:close/>
              </a:path>
              <a:path w="40104" h="53658">
                <a:moveTo>
                  <a:pt x="13205" y="45911"/>
                </a:moveTo>
                <a:lnTo>
                  <a:pt x="9979" y="42912"/>
                </a:lnTo>
                <a:lnTo>
                  <a:pt x="9180" y="38355"/>
                </a:lnTo>
                <a:lnTo>
                  <a:pt x="9969" y="52654"/>
                </a:lnTo>
                <a:lnTo>
                  <a:pt x="14361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50" y="46659"/>
                </a:lnTo>
                <a:lnTo>
                  <a:pt x="15455" y="46659"/>
                </a:lnTo>
                <a:lnTo>
                  <a:pt x="13205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828498" y="4009006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90" y="101"/>
                </a:moveTo>
                <a:lnTo>
                  <a:pt x="16027" y="0"/>
                </a:lnTo>
                <a:lnTo>
                  <a:pt x="13421" y="396"/>
                </a:lnTo>
                <a:lnTo>
                  <a:pt x="8978" y="1983"/>
                </a:lnTo>
                <a:lnTo>
                  <a:pt x="5637" y="4371"/>
                </a:lnTo>
                <a:lnTo>
                  <a:pt x="3045" y="7214"/>
                </a:lnTo>
                <a:lnTo>
                  <a:pt x="1563" y="10721"/>
                </a:lnTo>
                <a:lnTo>
                  <a:pt x="1192" y="14479"/>
                </a:lnTo>
                <a:lnTo>
                  <a:pt x="1534" y="18519"/>
                </a:lnTo>
                <a:lnTo>
                  <a:pt x="2959" y="21629"/>
                </a:lnTo>
                <a:lnTo>
                  <a:pt x="6196" y="25210"/>
                </a:lnTo>
                <a:lnTo>
                  <a:pt x="8978" y="26939"/>
                </a:lnTo>
                <a:lnTo>
                  <a:pt x="11937" y="28411"/>
                </a:lnTo>
                <a:lnTo>
                  <a:pt x="15008" y="29643"/>
                </a:lnTo>
                <a:lnTo>
                  <a:pt x="17957" y="30798"/>
                </a:lnTo>
                <a:lnTo>
                  <a:pt x="20700" y="31979"/>
                </a:lnTo>
                <a:lnTo>
                  <a:pt x="23950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9"/>
                </a:lnTo>
                <a:lnTo>
                  <a:pt x="19696" y="46012"/>
                </a:lnTo>
                <a:lnTo>
                  <a:pt x="17092" y="46494"/>
                </a:lnTo>
                <a:lnTo>
                  <a:pt x="13536" y="46494"/>
                </a:lnTo>
                <a:lnTo>
                  <a:pt x="10195" y="45760"/>
                </a:lnTo>
                <a:lnTo>
                  <a:pt x="6159" y="44157"/>
                </a:lnTo>
                <a:lnTo>
                  <a:pt x="3276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443" y="48820"/>
                </a:lnTo>
                <a:lnTo>
                  <a:pt x="3035" y="50929"/>
                </a:lnTo>
                <a:lnTo>
                  <a:pt x="6210" y="52222"/>
                </a:lnTo>
                <a:lnTo>
                  <a:pt x="8863" y="52985"/>
                </a:lnTo>
                <a:lnTo>
                  <a:pt x="12014" y="53533"/>
                </a:lnTo>
                <a:lnTo>
                  <a:pt x="18223" y="53658"/>
                </a:lnTo>
                <a:lnTo>
                  <a:pt x="20815" y="53315"/>
                </a:lnTo>
                <a:lnTo>
                  <a:pt x="25513" y="51944"/>
                </a:lnTo>
                <a:lnTo>
                  <a:pt x="29246" y="49583"/>
                </a:lnTo>
                <a:lnTo>
                  <a:pt x="32245" y="46610"/>
                </a:lnTo>
                <a:lnTo>
                  <a:pt x="34099" y="42699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33"/>
                </a:lnTo>
                <a:lnTo>
                  <a:pt x="28216" y="26633"/>
                </a:lnTo>
                <a:lnTo>
                  <a:pt x="25222" y="25110"/>
                </a:lnTo>
                <a:lnTo>
                  <a:pt x="22161" y="23815"/>
                </a:lnTo>
                <a:lnTo>
                  <a:pt x="19112" y="22608"/>
                </a:lnTo>
                <a:lnTo>
                  <a:pt x="16139" y="21438"/>
                </a:lnTo>
                <a:lnTo>
                  <a:pt x="12506" y="19343"/>
                </a:lnTo>
                <a:lnTo>
                  <a:pt x="10119" y="16588"/>
                </a:lnTo>
                <a:lnTo>
                  <a:pt x="9763" y="13982"/>
                </a:lnTo>
                <a:lnTo>
                  <a:pt x="10336" y="11178"/>
                </a:lnTo>
                <a:lnTo>
                  <a:pt x="12748" y="8280"/>
                </a:lnTo>
                <a:lnTo>
                  <a:pt x="16027" y="7114"/>
                </a:lnTo>
                <a:lnTo>
                  <a:pt x="18882" y="6948"/>
                </a:lnTo>
                <a:lnTo>
                  <a:pt x="22082" y="7138"/>
                </a:lnTo>
                <a:lnTo>
                  <a:pt x="25869" y="8359"/>
                </a:lnTo>
                <a:lnTo>
                  <a:pt x="29246" y="10083"/>
                </a:lnTo>
                <a:lnTo>
                  <a:pt x="32040" y="8305"/>
                </a:lnTo>
                <a:lnTo>
                  <a:pt x="31978" y="5692"/>
                </a:lnTo>
                <a:lnTo>
                  <a:pt x="30402" y="2909"/>
                </a:lnTo>
                <a:lnTo>
                  <a:pt x="27468" y="1461"/>
                </a:lnTo>
                <a:lnTo>
                  <a:pt x="24192" y="533"/>
                </a:lnTo>
                <a:lnTo>
                  <a:pt x="21590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96189" y="4009759"/>
            <a:ext cx="73734" cy="52199"/>
          </a:xfrm>
          <a:custGeom>
            <a:avLst/>
            <a:gdLst/>
            <a:ahLst/>
            <a:cxnLst/>
            <a:rect l="l" t="t" r="r" b="b"/>
            <a:pathLst>
              <a:path w="73734" h="52199">
                <a:moveTo>
                  <a:pt x="482" y="3862"/>
                </a:moveTo>
                <a:lnTo>
                  <a:pt x="14756" y="50241"/>
                </a:lnTo>
                <a:lnTo>
                  <a:pt x="15253" y="51169"/>
                </a:lnTo>
                <a:lnTo>
                  <a:pt x="17981" y="52095"/>
                </a:lnTo>
                <a:lnTo>
                  <a:pt x="20725" y="52199"/>
                </a:lnTo>
                <a:lnTo>
                  <a:pt x="24206" y="52069"/>
                </a:lnTo>
                <a:lnTo>
                  <a:pt x="26859" y="50241"/>
                </a:lnTo>
                <a:lnTo>
                  <a:pt x="36360" y="14810"/>
                </a:lnTo>
                <a:lnTo>
                  <a:pt x="36575" y="14810"/>
                </a:lnTo>
                <a:lnTo>
                  <a:pt x="46824" y="50241"/>
                </a:lnTo>
                <a:lnTo>
                  <a:pt x="47534" y="51422"/>
                </a:lnTo>
                <a:lnTo>
                  <a:pt x="50140" y="52095"/>
                </a:lnTo>
                <a:lnTo>
                  <a:pt x="55678" y="52109"/>
                </a:lnTo>
                <a:lnTo>
                  <a:pt x="58878" y="50241"/>
                </a:lnTo>
                <a:lnTo>
                  <a:pt x="73253" y="3862"/>
                </a:lnTo>
                <a:lnTo>
                  <a:pt x="73734" y="1576"/>
                </a:lnTo>
                <a:lnTo>
                  <a:pt x="73202" y="471"/>
                </a:lnTo>
                <a:lnTo>
                  <a:pt x="70434" y="0"/>
                </a:lnTo>
                <a:lnTo>
                  <a:pt x="67856" y="25"/>
                </a:lnTo>
                <a:lnTo>
                  <a:pt x="64731" y="1742"/>
                </a:lnTo>
                <a:lnTo>
                  <a:pt x="53125" y="42001"/>
                </a:lnTo>
                <a:lnTo>
                  <a:pt x="52960" y="42001"/>
                </a:lnTo>
                <a:lnTo>
                  <a:pt x="41288" y="1626"/>
                </a:lnTo>
                <a:lnTo>
                  <a:pt x="40971" y="863"/>
                </a:lnTo>
                <a:lnTo>
                  <a:pt x="38365" y="25"/>
                </a:lnTo>
                <a:lnTo>
                  <a:pt x="35153" y="25"/>
                </a:lnTo>
                <a:lnTo>
                  <a:pt x="32180" y="1742"/>
                </a:lnTo>
                <a:lnTo>
                  <a:pt x="21372" y="42001"/>
                </a:lnTo>
                <a:lnTo>
                  <a:pt x="21156" y="42001"/>
                </a:lnTo>
                <a:lnTo>
                  <a:pt x="9385" y="1742"/>
                </a:lnTo>
                <a:lnTo>
                  <a:pt x="8305" y="345"/>
                </a:lnTo>
                <a:lnTo>
                  <a:pt x="5461" y="0"/>
                </a:lnTo>
                <a:lnTo>
                  <a:pt x="2909" y="13"/>
                </a:lnTo>
                <a:lnTo>
                  <a:pt x="0" y="1259"/>
                </a:lnTo>
                <a:lnTo>
                  <a:pt x="482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78374" y="4009006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31"/>
                </a:moveTo>
                <a:lnTo>
                  <a:pt x="43700" y="14123"/>
                </a:lnTo>
                <a:lnTo>
                  <a:pt x="42886" y="11315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28"/>
                </a:lnTo>
                <a:lnTo>
                  <a:pt x="30528" y="612"/>
                </a:lnTo>
                <a:lnTo>
                  <a:pt x="27266" y="0"/>
                </a:lnTo>
                <a:lnTo>
                  <a:pt x="27302" y="6998"/>
                </a:lnTo>
                <a:lnTo>
                  <a:pt x="30582" y="8331"/>
                </a:lnTo>
                <a:lnTo>
                  <a:pt x="32778" y="11013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4" y="22075"/>
                </a:lnTo>
                <a:lnTo>
                  <a:pt x="9269" y="22075"/>
                </a:lnTo>
                <a:lnTo>
                  <a:pt x="9345" y="20092"/>
                </a:lnTo>
                <a:lnTo>
                  <a:pt x="10833" y="3114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02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63" y="38685"/>
                </a:lnTo>
                <a:lnTo>
                  <a:pt x="2613" y="42001"/>
                </a:lnTo>
                <a:lnTo>
                  <a:pt x="4165" y="44781"/>
                </a:lnTo>
                <a:lnTo>
                  <a:pt x="8290" y="49187"/>
                </a:lnTo>
                <a:lnTo>
                  <a:pt x="10833" y="50864"/>
                </a:lnTo>
                <a:lnTo>
                  <a:pt x="13853" y="51969"/>
                </a:lnTo>
                <a:lnTo>
                  <a:pt x="16877" y="53086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2" y="45519"/>
                </a:lnTo>
                <a:lnTo>
                  <a:pt x="42073" y="42890"/>
                </a:lnTo>
                <a:lnTo>
                  <a:pt x="39444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39" y="46192"/>
                </a:lnTo>
                <a:lnTo>
                  <a:pt x="25247" y="46382"/>
                </a:lnTo>
                <a:lnTo>
                  <a:pt x="22298" y="46382"/>
                </a:lnTo>
                <a:lnTo>
                  <a:pt x="17781" y="45137"/>
                </a:lnTo>
                <a:lnTo>
                  <a:pt x="14083" y="43106"/>
                </a:lnTo>
                <a:lnTo>
                  <a:pt x="11541" y="40007"/>
                </a:lnTo>
                <a:lnTo>
                  <a:pt x="10095" y="35967"/>
                </a:lnTo>
                <a:lnTo>
                  <a:pt x="9269" y="3134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38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31"/>
                </a:lnTo>
                <a:close/>
              </a:path>
              <a:path w="44917" h="53658">
                <a:moveTo>
                  <a:pt x="9345" y="20092"/>
                </a:moveTo>
                <a:lnTo>
                  <a:pt x="10311" y="16358"/>
                </a:lnTo>
                <a:lnTo>
                  <a:pt x="11808" y="12917"/>
                </a:lnTo>
                <a:lnTo>
                  <a:pt x="15466" y="9083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16" y="1869"/>
                </a:lnTo>
                <a:lnTo>
                  <a:pt x="10833" y="3114"/>
                </a:lnTo>
                <a:lnTo>
                  <a:pt x="9345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37507" y="3986081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3"/>
                </a:move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62906" y="3986081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3"/>
                </a:moveTo>
                <a:lnTo>
                  <a:pt x="8952" y="1703"/>
                </a:lnTo>
                <a:lnTo>
                  <a:pt x="8736" y="939"/>
                </a:lnTo>
                <a:lnTo>
                  <a:pt x="6097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3"/>
                </a:lnTo>
                <a:lnTo>
                  <a:pt x="316" y="75121"/>
                </a:lnTo>
                <a:lnTo>
                  <a:pt x="2857" y="75845"/>
                </a:lnTo>
                <a:lnTo>
                  <a:pt x="6097" y="75845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110390" y="4009006"/>
            <a:ext cx="40106" cy="53658"/>
          </a:xfrm>
          <a:custGeom>
            <a:avLst/>
            <a:gdLst/>
            <a:ahLst/>
            <a:cxnLst/>
            <a:rect l="l" t="t" r="r" b="b"/>
            <a:pathLst>
              <a:path w="40106" h="53658">
                <a:moveTo>
                  <a:pt x="9179" y="38355"/>
                </a:moveTo>
                <a:lnTo>
                  <a:pt x="10017" y="34430"/>
                </a:lnTo>
                <a:lnTo>
                  <a:pt x="12650" y="31482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7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5"/>
                </a:lnTo>
                <a:lnTo>
                  <a:pt x="22870" y="46062"/>
                </a:lnTo>
                <a:lnTo>
                  <a:pt x="19860" y="53658"/>
                </a:lnTo>
                <a:lnTo>
                  <a:pt x="22642" y="53021"/>
                </a:lnTo>
                <a:lnTo>
                  <a:pt x="25260" y="51753"/>
                </a:lnTo>
                <a:lnTo>
                  <a:pt x="27889" y="50483"/>
                </a:lnTo>
                <a:lnTo>
                  <a:pt x="32396" y="46443"/>
                </a:lnTo>
                <a:lnTo>
                  <a:pt x="32396" y="51321"/>
                </a:lnTo>
                <a:lnTo>
                  <a:pt x="34555" y="52895"/>
                </a:lnTo>
                <a:lnTo>
                  <a:pt x="37233" y="52960"/>
                </a:lnTo>
                <a:lnTo>
                  <a:pt x="40106" y="51321"/>
                </a:lnTo>
                <a:lnTo>
                  <a:pt x="40106" y="15354"/>
                </a:lnTo>
                <a:lnTo>
                  <a:pt x="39761" y="12687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79"/>
                </a:lnTo>
                <a:lnTo>
                  <a:pt x="27330" y="392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7" y="1804"/>
                </a:lnTo>
                <a:lnTo>
                  <a:pt x="7225" y="2909"/>
                </a:lnTo>
                <a:lnTo>
                  <a:pt x="3506" y="5205"/>
                </a:lnTo>
                <a:lnTo>
                  <a:pt x="2386" y="7938"/>
                </a:lnTo>
                <a:lnTo>
                  <a:pt x="2692" y="11149"/>
                </a:lnTo>
                <a:lnTo>
                  <a:pt x="5269" y="12053"/>
                </a:lnTo>
                <a:lnTo>
                  <a:pt x="8153" y="10415"/>
                </a:lnTo>
                <a:lnTo>
                  <a:pt x="10792" y="9155"/>
                </a:lnTo>
                <a:lnTo>
                  <a:pt x="14083" y="8050"/>
                </a:lnTo>
                <a:lnTo>
                  <a:pt x="17815" y="7265"/>
                </a:lnTo>
                <a:lnTo>
                  <a:pt x="22085" y="7265"/>
                </a:lnTo>
                <a:lnTo>
                  <a:pt x="25234" y="7999"/>
                </a:lnTo>
                <a:lnTo>
                  <a:pt x="27787" y="9208"/>
                </a:lnTo>
                <a:lnTo>
                  <a:pt x="30210" y="12330"/>
                </a:lnTo>
                <a:lnTo>
                  <a:pt x="30999" y="15228"/>
                </a:lnTo>
                <a:lnTo>
                  <a:pt x="31203" y="18756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14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0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38355"/>
                </a:lnTo>
                <a:close/>
              </a:path>
              <a:path w="40106" h="53658">
                <a:moveTo>
                  <a:pt x="13207" y="45911"/>
                </a:moveTo>
                <a:lnTo>
                  <a:pt x="9982" y="42912"/>
                </a:lnTo>
                <a:lnTo>
                  <a:pt x="9179" y="38355"/>
                </a:lnTo>
                <a:lnTo>
                  <a:pt x="9968" y="52654"/>
                </a:lnTo>
                <a:lnTo>
                  <a:pt x="14363" y="53658"/>
                </a:lnTo>
                <a:lnTo>
                  <a:pt x="19860" y="53658"/>
                </a:lnTo>
                <a:lnTo>
                  <a:pt x="22870" y="46062"/>
                </a:lnTo>
                <a:lnTo>
                  <a:pt x="18352" y="46659"/>
                </a:lnTo>
                <a:lnTo>
                  <a:pt x="15454" y="46659"/>
                </a:lnTo>
                <a:lnTo>
                  <a:pt x="1320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163129" y="400900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01"/>
                </a:moveTo>
                <a:lnTo>
                  <a:pt x="16041" y="0"/>
                </a:lnTo>
                <a:lnTo>
                  <a:pt x="13439" y="396"/>
                </a:lnTo>
                <a:lnTo>
                  <a:pt x="8992" y="1983"/>
                </a:lnTo>
                <a:lnTo>
                  <a:pt x="5652" y="4371"/>
                </a:lnTo>
                <a:lnTo>
                  <a:pt x="3063" y="7214"/>
                </a:lnTo>
                <a:lnTo>
                  <a:pt x="1577" y="10721"/>
                </a:lnTo>
                <a:lnTo>
                  <a:pt x="1210" y="14479"/>
                </a:lnTo>
                <a:lnTo>
                  <a:pt x="1551" y="18519"/>
                </a:lnTo>
                <a:lnTo>
                  <a:pt x="2959" y="21629"/>
                </a:lnTo>
                <a:lnTo>
                  <a:pt x="6210" y="25210"/>
                </a:lnTo>
                <a:lnTo>
                  <a:pt x="8992" y="26939"/>
                </a:lnTo>
                <a:lnTo>
                  <a:pt x="11951" y="28411"/>
                </a:lnTo>
                <a:lnTo>
                  <a:pt x="15026" y="29643"/>
                </a:lnTo>
                <a:lnTo>
                  <a:pt x="17971" y="30798"/>
                </a:lnTo>
                <a:lnTo>
                  <a:pt x="20714" y="31979"/>
                </a:lnTo>
                <a:lnTo>
                  <a:pt x="23964" y="34265"/>
                </a:lnTo>
                <a:lnTo>
                  <a:pt x="25732" y="37299"/>
                </a:lnTo>
                <a:lnTo>
                  <a:pt x="25491" y="41173"/>
                </a:lnTo>
                <a:lnTo>
                  <a:pt x="22910" y="44579"/>
                </a:lnTo>
                <a:lnTo>
                  <a:pt x="19710" y="46012"/>
                </a:lnTo>
                <a:lnTo>
                  <a:pt x="17106" y="46494"/>
                </a:lnTo>
                <a:lnTo>
                  <a:pt x="13554" y="46494"/>
                </a:lnTo>
                <a:lnTo>
                  <a:pt x="10213" y="45760"/>
                </a:lnTo>
                <a:lnTo>
                  <a:pt x="6174" y="44157"/>
                </a:lnTo>
                <a:lnTo>
                  <a:pt x="3290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9" y="50929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33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8" y="51944"/>
                </a:lnTo>
                <a:lnTo>
                  <a:pt x="29260" y="49583"/>
                </a:lnTo>
                <a:lnTo>
                  <a:pt x="32259" y="46610"/>
                </a:lnTo>
                <a:lnTo>
                  <a:pt x="34113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33"/>
                </a:lnTo>
                <a:lnTo>
                  <a:pt x="28234" y="26633"/>
                </a:lnTo>
                <a:lnTo>
                  <a:pt x="25236" y="25110"/>
                </a:lnTo>
                <a:lnTo>
                  <a:pt x="22176" y="23815"/>
                </a:lnTo>
                <a:lnTo>
                  <a:pt x="19127" y="22608"/>
                </a:lnTo>
                <a:lnTo>
                  <a:pt x="16156" y="21438"/>
                </a:lnTo>
                <a:lnTo>
                  <a:pt x="12524" y="19343"/>
                </a:lnTo>
                <a:lnTo>
                  <a:pt x="10137" y="16588"/>
                </a:lnTo>
                <a:lnTo>
                  <a:pt x="9767" y="13982"/>
                </a:lnTo>
                <a:lnTo>
                  <a:pt x="10339" y="11178"/>
                </a:lnTo>
                <a:lnTo>
                  <a:pt x="12766" y="8280"/>
                </a:lnTo>
                <a:lnTo>
                  <a:pt x="16041" y="7114"/>
                </a:lnTo>
                <a:lnTo>
                  <a:pt x="18886" y="6948"/>
                </a:lnTo>
                <a:lnTo>
                  <a:pt x="22100" y="7138"/>
                </a:lnTo>
                <a:lnTo>
                  <a:pt x="25883" y="8359"/>
                </a:lnTo>
                <a:lnTo>
                  <a:pt x="29260" y="10083"/>
                </a:lnTo>
                <a:lnTo>
                  <a:pt x="32043" y="8305"/>
                </a:lnTo>
                <a:lnTo>
                  <a:pt x="31993" y="5692"/>
                </a:lnTo>
                <a:lnTo>
                  <a:pt x="30416" y="2909"/>
                </a:lnTo>
                <a:lnTo>
                  <a:pt x="27482" y="1461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29751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5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70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2" y="57783"/>
                </a:lnTo>
                <a:lnTo>
                  <a:pt x="24422" y="58190"/>
                </a:lnTo>
                <a:lnTo>
                  <a:pt x="21845" y="58190"/>
                </a:lnTo>
                <a:lnTo>
                  <a:pt x="20065" y="57340"/>
                </a:lnTo>
                <a:lnTo>
                  <a:pt x="18072" y="53900"/>
                </a:lnTo>
                <a:lnTo>
                  <a:pt x="17575" y="51357"/>
                </a:lnTo>
                <a:lnTo>
                  <a:pt x="17575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3" y="16369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273729" y="3986081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3"/>
                </a:lnTo>
                <a:lnTo>
                  <a:pt x="33310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51" y="33008"/>
                </a:lnTo>
                <a:lnTo>
                  <a:pt x="38200" y="28995"/>
                </a:lnTo>
                <a:lnTo>
                  <a:pt x="35024" y="25679"/>
                </a:lnTo>
                <a:lnTo>
                  <a:pt x="30567" y="23468"/>
                </a:lnTo>
                <a:lnTo>
                  <a:pt x="27824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1" y="24890"/>
                </a:lnTo>
                <a:lnTo>
                  <a:pt x="14108" y="26226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22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83"/>
                </a:lnTo>
                <a:lnTo>
                  <a:pt x="13751" y="34657"/>
                </a:lnTo>
                <a:lnTo>
                  <a:pt x="18248" y="31471"/>
                </a:lnTo>
                <a:lnTo>
                  <a:pt x="22730" y="30669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332150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08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6"/>
                </a:lnTo>
                <a:lnTo>
                  <a:pt x="20368" y="0"/>
                </a:lnTo>
                <a:lnTo>
                  <a:pt x="17272" y="659"/>
                </a:lnTo>
                <a:lnTo>
                  <a:pt x="14133" y="2562"/>
                </a:lnTo>
                <a:lnTo>
                  <a:pt x="10680" y="5994"/>
                </a:lnTo>
                <a:lnTo>
                  <a:pt x="8074" y="9547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7"/>
                </a:lnTo>
                <a:lnTo>
                  <a:pt x="302" y="52197"/>
                </a:lnTo>
                <a:lnTo>
                  <a:pt x="2857" y="52919"/>
                </a:lnTo>
                <a:lnTo>
                  <a:pt x="6083" y="52919"/>
                </a:lnTo>
                <a:lnTo>
                  <a:pt x="8952" y="51267"/>
                </a:lnTo>
                <a:lnTo>
                  <a:pt x="8952" y="19137"/>
                </a:lnTo>
                <a:lnTo>
                  <a:pt x="11365" y="15466"/>
                </a:lnTo>
                <a:lnTo>
                  <a:pt x="14475" y="11617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367469" y="4009006"/>
            <a:ext cx="48831" cy="53658"/>
          </a:xfrm>
          <a:custGeom>
            <a:avLst/>
            <a:gdLst/>
            <a:ahLst/>
            <a:cxnLst/>
            <a:rect l="l" t="t" r="r" b="b"/>
            <a:pathLst>
              <a:path w="48831" h="53658">
                <a:moveTo>
                  <a:pt x="9271" y="23915"/>
                </a:moveTo>
                <a:lnTo>
                  <a:pt x="9577" y="21348"/>
                </a:lnTo>
                <a:lnTo>
                  <a:pt x="10170" y="18986"/>
                </a:lnTo>
                <a:lnTo>
                  <a:pt x="11696" y="14591"/>
                </a:lnTo>
                <a:lnTo>
                  <a:pt x="14173" y="11164"/>
                </a:lnTo>
                <a:lnTo>
                  <a:pt x="17677" y="8888"/>
                </a:lnTo>
                <a:lnTo>
                  <a:pt x="21880" y="7481"/>
                </a:lnTo>
                <a:lnTo>
                  <a:pt x="27432" y="7481"/>
                </a:lnTo>
                <a:lnTo>
                  <a:pt x="31774" y="9029"/>
                </a:lnTo>
                <a:lnTo>
                  <a:pt x="35241" y="11455"/>
                </a:lnTo>
                <a:lnTo>
                  <a:pt x="37501" y="15012"/>
                </a:lnTo>
                <a:lnTo>
                  <a:pt x="38808" y="19418"/>
                </a:lnTo>
                <a:lnTo>
                  <a:pt x="39546" y="24268"/>
                </a:lnTo>
                <a:lnTo>
                  <a:pt x="39546" y="29729"/>
                </a:lnTo>
                <a:lnTo>
                  <a:pt x="39254" y="32321"/>
                </a:lnTo>
                <a:lnTo>
                  <a:pt x="38671" y="34657"/>
                </a:lnTo>
                <a:lnTo>
                  <a:pt x="37882" y="50267"/>
                </a:lnTo>
                <a:lnTo>
                  <a:pt x="40486" y="48373"/>
                </a:lnTo>
                <a:lnTo>
                  <a:pt x="44640" y="43535"/>
                </a:lnTo>
                <a:lnTo>
                  <a:pt x="46202" y="40641"/>
                </a:lnTo>
                <a:lnTo>
                  <a:pt x="47254" y="37285"/>
                </a:lnTo>
                <a:lnTo>
                  <a:pt x="48298" y="33959"/>
                </a:lnTo>
                <a:lnTo>
                  <a:pt x="48831" y="30290"/>
                </a:lnTo>
                <a:lnTo>
                  <a:pt x="48831" y="22223"/>
                </a:lnTo>
                <a:lnTo>
                  <a:pt x="48323" y="18554"/>
                </a:lnTo>
                <a:lnTo>
                  <a:pt x="47332" y="15289"/>
                </a:lnTo>
                <a:lnTo>
                  <a:pt x="46339" y="12038"/>
                </a:lnTo>
                <a:lnTo>
                  <a:pt x="44842" y="9270"/>
                </a:lnTo>
                <a:lnTo>
                  <a:pt x="42862" y="6998"/>
                </a:lnTo>
                <a:lnTo>
                  <a:pt x="38380" y="2970"/>
                </a:lnTo>
                <a:lnTo>
                  <a:pt x="35392" y="1779"/>
                </a:lnTo>
                <a:lnTo>
                  <a:pt x="32407" y="598"/>
                </a:lnTo>
                <a:lnTo>
                  <a:pt x="28915" y="0"/>
                </a:lnTo>
                <a:lnTo>
                  <a:pt x="20736" y="0"/>
                </a:lnTo>
                <a:lnTo>
                  <a:pt x="17104" y="673"/>
                </a:lnTo>
                <a:lnTo>
                  <a:pt x="13994" y="2005"/>
                </a:lnTo>
                <a:lnTo>
                  <a:pt x="10883" y="3341"/>
                </a:lnTo>
                <a:lnTo>
                  <a:pt x="8291" y="5220"/>
                </a:lnTo>
                <a:lnTo>
                  <a:pt x="4126" y="10069"/>
                </a:lnTo>
                <a:lnTo>
                  <a:pt x="2564" y="12952"/>
                </a:lnTo>
                <a:lnTo>
                  <a:pt x="1534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4"/>
                </a:lnTo>
                <a:lnTo>
                  <a:pt x="1457" y="38355"/>
                </a:lnTo>
                <a:lnTo>
                  <a:pt x="2437" y="41605"/>
                </a:lnTo>
                <a:lnTo>
                  <a:pt x="3924" y="44373"/>
                </a:lnTo>
                <a:lnTo>
                  <a:pt x="5904" y="46659"/>
                </a:lnTo>
                <a:lnTo>
                  <a:pt x="10386" y="50674"/>
                </a:lnTo>
                <a:lnTo>
                  <a:pt x="10005" y="34225"/>
                </a:lnTo>
                <a:lnTo>
                  <a:pt x="9271" y="29362"/>
                </a:lnTo>
                <a:lnTo>
                  <a:pt x="9271" y="23915"/>
                </a:lnTo>
                <a:close/>
              </a:path>
              <a:path w="48831" h="53658">
                <a:moveTo>
                  <a:pt x="26960" y="46112"/>
                </a:moveTo>
                <a:lnTo>
                  <a:pt x="21449" y="46112"/>
                </a:lnTo>
                <a:lnTo>
                  <a:pt x="17092" y="44575"/>
                </a:lnTo>
                <a:lnTo>
                  <a:pt x="13627" y="42138"/>
                </a:lnTo>
                <a:lnTo>
                  <a:pt x="11325" y="38632"/>
                </a:lnTo>
                <a:lnTo>
                  <a:pt x="10005" y="34225"/>
                </a:lnTo>
                <a:lnTo>
                  <a:pt x="10386" y="50674"/>
                </a:lnTo>
                <a:lnTo>
                  <a:pt x="13370" y="51865"/>
                </a:lnTo>
                <a:lnTo>
                  <a:pt x="16355" y="53060"/>
                </a:lnTo>
                <a:lnTo>
                  <a:pt x="19847" y="53658"/>
                </a:lnTo>
                <a:lnTo>
                  <a:pt x="27990" y="53658"/>
                </a:lnTo>
                <a:lnTo>
                  <a:pt x="31609" y="52985"/>
                </a:lnTo>
                <a:lnTo>
                  <a:pt x="34747" y="51624"/>
                </a:lnTo>
                <a:lnTo>
                  <a:pt x="37882" y="50267"/>
                </a:lnTo>
                <a:lnTo>
                  <a:pt x="38671" y="34657"/>
                </a:lnTo>
                <a:lnTo>
                  <a:pt x="37170" y="39038"/>
                </a:lnTo>
                <a:lnTo>
                  <a:pt x="34693" y="42444"/>
                </a:lnTo>
                <a:lnTo>
                  <a:pt x="31165" y="44705"/>
                </a:lnTo>
                <a:lnTo>
                  <a:pt x="26960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429667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7" y="1662"/>
                </a:lnTo>
                <a:lnTo>
                  <a:pt x="33097" y="35787"/>
                </a:lnTo>
                <a:lnTo>
                  <a:pt x="30595" y="38862"/>
                </a:lnTo>
                <a:lnTo>
                  <a:pt x="28244" y="41208"/>
                </a:lnTo>
                <a:lnTo>
                  <a:pt x="23788" y="44383"/>
                </a:lnTo>
                <a:lnTo>
                  <a:pt x="19316" y="45172"/>
                </a:lnTo>
                <a:lnTo>
                  <a:pt x="16051" y="44841"/>
                </a:lnTo>
                <a:lnTo>
                  <a:pt x="13449" y="43494"/>
                </a:lnTo>
                <a:lnTo>
                  <a:pt x="10680" y="40143"/>
                </a:lnTo>
                <a:lnTo>
                  <a:pt x="9625" y="36968"/>
                </a:lnTo>
                <a:lnTo>
                  <a:pt x="9003" y="32943"/>
                </a:lnTo>
                <a:lnTo>
                  <a:pt x="9003" y="1662"/>
                </a:lnTo>
                <a:lnTo>
                  <a:pt x="8787" y="924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0" y="37843"/>
                </a:lnTo>
                <a:lnTo>
                  <a:pt x="1485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56" y="52880"/>
                </a:lnTo>
                <a:lnTo>
                  <a:pt x="22999" y="52181"/>
                </a:lnTo>
                <a:lnTo>
                  <a:pt x="25717" y="50759"/>
                </a:lnTo>
                <a:lnTo>
                  <a:pt x="28421" y="49352"/>
                </a:lnTo>
                <a:lnTo>
                  <a:pt x="31178" y="47101"/>
                </a:lnTo>
                <a:lnTo>
                  <a:pt x="33958" y="44030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60" y="924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482924" y="4009104"/>
            <a:ext cx="46241" cy="54662"/>
          </a:xfrm>
          <a:custGeom>
            <a:avLst/>
            <a:gdLst/>
            <a:ahLst/>
            <a:cxnLst/>
            <a:rect l="l" t="t" r="r" b="b"/>
            <a:pathLst>
              <a:path w="46241" h="54662">
                <a:moveTo>
                  <a:pt x="9828" y="36244"/>
                </a:moveTo>
                <a:lnTo>
                  <a:pt x="9500" y="54662"/>
                </a:lnTo>
                <a:lnTo>
                  <a:pt x="11696" y="51573"/>
                </a:lnTo>
                <a:lnTo>
                  <a:pt x="10415" y="39650"/>
                </a:lnTo>
                <a:lnTo>
                  <a:pt x="9828" y="36244"/>
                </a:lnTo>
                <a:close/>
              </a:path>
              <a:path w="46241" h="54662">
                <a:moveTo>
                  <a:pt x="443" y="55739"/>
                </a:moveTo>
                <a:lnTo>
                  <a:pt x="0" y="59208"/>
                </a:lnTo>
                <a:lnTo>
                  <a:pt x="407" y="62826"/>
                </a:lnTo>
                <a:lnTo>
                  <a:pt x="1995" y="66038"/>
                </a:lnTo>
                <a:lnTo>
                  <a:pt x="5054" y="68579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1" y="72327"/>
                </a:lnTo>
                <a:lnTo>
                  <a:pt x="26010" y="72327"/>
                </a:lnTo>
                <a:lnTo>
                  <a:pt x="29566" y="71895"/>
                </a:lnTo>
                <a:lnTo>
                  <a:pt x="32562" y="71005"/>
                </a:lnTo>
                <a:lnTo>
                  <a:pt x="35561" y="70116"/>
                </a:lnTo>
                <a:lnTo>
                  <a:pt x="39968" y="67373"/>
                </a:lnTo>
                <a:lnTo>
                  <a:pt x="43343" y="64047"/>
                </a:lnTo>
                <a:lnTo>
                  <a:pt x="45213" y="60008"/>
                </a:lnTo>
                <a:lnTo>
                  <a:pt x="45695" y="55627"/>
                </a:lnTo>
                <a:lnTo>
                  <a:pt x="45274" y="51612"/>
                </a:lnTo>
                <a:lnTo>
                  <a:pt x="43610" y="48387"/>
                </a:lnTo>
                <a:lnTo>
                  <a:pt x="40971" y="4593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0" y="42378"/>
                </a:lnTo>
                <a:lnTo>
                  <a:pt x="16282" y="41846"/>
                </a:lnTo>
                <a:lnTo>
                  <a:pt x="14324" y="41770"/>
                </a:lnTo>
                <a:lnTo>
                  <a:pt x="10415" y="39650"/>
                </a:lnTo>
                <a:lnTo>
                  <a:pt x="11696" y="51573"/>
                </a:lnTo>
                <a:lnTo>
                  <a:pt x="14540" y="48995"/>
                </a:lnTo>
                <a:lnTo>
                  <a:pt x="27190" y="49442"/>
                </a:lnTo>
                <a:lnTo>
                  <a:pt x="30110" y="49503"/>
                </a:lnTo>
                <a:lnTo>
                  <a:pt x="32447" y="50115"/>
                </a:lnTo>
                <a:lnTo>
                  <a:pt x="35877" y="52401"/>
                </a:lnTo>
                <a:lnTo>
                  <a:pt x="36742" y="56109"/>
                </a:lnTo>
                <a:lnTo>
                  <a:pt x="36742" y="57340"/>
                </a:lnTo>
                <a:lnTo>
                  <a:pt x="35521" y="60756"/>
                </a:lnTo>
                <a:lnTo>
                  <a:pt x="32472" y="63486"/>
                </a:lnTo>
                <a:lnTo>
                  <a:pt x="29170" y="64720"/>
                </a:lnTo>
                <a:lnTo>
                  <a:pt x="25071" y="65495"/>
                </a:lnTo>
                <a:lnTo>
                  <a:pt x="18097" y="65495"/>
                </a:lnTo>
                <a:lnTo>
                  <a:pt x="14771" y="64883"/>
                </a:lnTo>
                <a:lnTo>
                  <a:pt x="12385" y="63690"/>
                </a:lnTo>
                <a:lnTo>
                  <a:pt x="8788" y="60681"/>
                </a:lnTo>
                <a:lnTo>
                  <a:pt x="8788" y="57567"/>
                </a:lnTo>
                <a:lnTo>
                  <a:pt x="9500" y="54662"/>
                </a:lnTo>
                <a:lnTo>
                  <a:pt x="9828" y="36244"/>
                </a:lnTo>
                <a:lnTo>
                  <a:pt x="11390" y="32892"/>
                </a:lnTo>
                <a:lnTo>
                  <a:pt x="14414" y="33691"/>
                </a:lnTo>
                <a:lnTo>
                  <a:pt x="17997" y="34735"/>
                </a:lnTo>
                <a:lnTo>
                  <a:pt x="16027" y="27190"/>
                </a:lnTo>
                <a:lnTo>
                  <a:pt x="12369" y="23507"/>
                </a:lnTo>
                <a:lnTo>
                  <a:pt x="11455" y="20966"/>
                </a:lnTo>
                <a:lnTo>
                  <a:pt x="11455" y="17740"/>
                </a:lnTo>
                <a:lnTo>
                  <a:pt x="11657" y="14922"/>
                </a:lnTo>
                <a:lnTo>
                  <a:pt x="14249" y="1230"/>
                </a:lnTo>
                <a:lnTo>
                  <a:pt x="9918" y="3214"/>
                </a:lnTo>
                <a:lnTo>
                  <a:pt x="6577" y="6249"/>
                </a:lnTo>
                <a:lnTo>
                  <a:pt x="4342" y="10313"/>
                </a:lnTo>
                <a:lnTo>
                  <a:pt x="2934" y="15022"/>
                </a:lnTo>
                <a:lnTo>
                  <a:pt x="2934" y="17791"/>
                </a:lnTo>
                <a:lnTo>
                  <a:pt x="3265" y="22226"/>
                </a:lnTo>
                <a:lnTo>
                  <a:pt x="4558" y="25591"/>
                </a:lnTo>
                <a:lnTo>
                  <a:pt x="6567" y="28436"/>
                </a:lnTo>
                <a:lnTo>
                  <a:pt x="4114" y="31370"/>
                </a:lnTo>
                <a:lnTo>
                  <a:pt x="2297" y="34837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44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43" y="55739"/>
                </a:lnTo>
                <a:close/>
              </a:path>
              <a:path w="46241" h="54662">
                <a:moveTo>
                  <a:pt x="11657" y="14922"/>
                </a:moveTo>
                <a:lnTo>
                  <a:pt x="13133" y="11112"/>
                </a:lnTo>
                <a:lnTo>
                  <a:pt x="15887" y="8280"/>
                </a:lnTo>
                <a:lnTo>
                  <a:pt x="18464" y="7124"/>
                </a:lnTo>
                <a:lnTo>
                  <a:pt x="21704" y="6846"/>
                </a:lnTo>
                <a:lnTo>
                  <a:pt x="25071" y="6846"/>
                </a:lnTo>
                <a:lnTo>
                  <a:pt x="27673" y="7772"/>
                </a:lnTo>
                <a:lnTo>
                  <a:pt x="31316" y="11494"/>
                </a:lnTo>
                <a:lnTo>
                  <a:pt x="32231" y="14097"/>
                </a:lnTo>
                <a:lnTo>
                  <a:pt x="32231" y="17424"/>
                </a:lnTo>
                <a:lnTo>
                  <a:pt x="32029" y="20191"/>
                </a:lnTo>
                <a:lnTo>
                  <a:pt x="30557" y="23950"/>
                </a:lnTo>
                <a:lnTo>
                  <a:pt x="27788" y="26708"/>
                </a:lnTo>
                <a:lnTo>
                  <a:pt x="25186" y="27824"/>
                </a:lnTo>
                <a:lnTo>
                  <a:pt x="21870" y="28119"/>
                </a:lnTo>
                <a:lnTo>
                  <a:pt x="18580" y="28119"/>
                </a:lnTo>
                <a:lnTo>
                  <a:pt x="16027" y="27190"/>
                </a:lnTo>
                <a:lnTo>
                  <a:pt x="17997" y="34735"/>
                </a:lnTo>
                <a:lnTo>
                  <a:pt x="21870" y="35002"/>
                </a:lnTo>
                <a:lnTo>
                  <a:pt x="24688" y="35002"/>
                </a:lnTo>
                <a:lnTo>
                  <a:pt x="27255" y="34606"/>
                </a:lnTo>
                <a:lnTo>
                  <a:pt x="29578" y="33807"/>
                </a:lnTo>
                <a:lnTo>
                  <a:pt x="33883" y="31863"/>
                </a:lnTo>
                <a:lnTo>
                  <a:pt x="37260" y="28854"/>
                </a:lnTo>
                <a:lnTo>
                  <a:pt x="39446" y="24853"/>
                </a:lnTo>
                <a:lnTo>
                  <a:pt x="40806" y="20191"/>
                </a:lnTo>
                <a:lnTo>
                  <a:pt x="40806" y="17362"/>
                </a:lnTo>
                <a:lnTo>
                  <a:pt x="40551" y="14022"/>
                </a:lnTo>
                <a:lnTo>
                  <a:pt x="39546" y="10882"/>
                </a:lnTo>
                <a:lnTo>
                  <a:pt x="37390" y="8153"/>
                </a:lnTo>
                <a:lnTo>
                  <a:pt x="44389" y="8153"/>
                </a:lnTo>
                <a:lnTo>
                  <a:pt x="45720" y="7303"/>
                </a:lnTo>
                <a:lnTo>
                  <a:pt x="46241" y="4560"/>
                </a:lnTo>
                <a:lnTo>
                  <a:pt x="44389" y="928"/>
                </a:lnTo>
                <a:lnTo>
                  <a:pt x="29627" y="928"/>
                </a:lnTo>
                <a:lnTo>
                  <a:pt x="27306" y="406"/>
                </a:lnTo>
                <a:lnTo>
                  <a:pt x="24739" y="90"/>
                </a:lnTo>
                <a:lnTo>
                  <a:pt x="19127" y="0"/>
                </a:lnTo>
                <a:lnTo>
                  <a:pt x="16586" y="406"/>
                </a:lnTo>
                <a:lnTo>
                  <a:pt x="14249" y="1230"/>
                </a:lnTo>
                <a:lnTo>
                  <a:pt x="11657" y="149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541061" y="3986081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594"/>
                </a:moveTo>
                <a:lnTo>
                  <a:pt x="33094" y="74193"/>
                </a:lnTo>
                <a:lnTo>
                  <a:pt x="33324" y="74931"/>
                </a:lnTo>
                <a:lnTo>
                  <a:pt x="35953" y="75845"/>
                </a:lnTo>
                <a:lnTo>
                  <a:pt x="39189" y="75845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61" y="33008"/>
                </a:lnTo>
                <a:lnTo>
                  <a:pt x="38199" y="28995"/>
                </a:lnTo>
                <a:lnTo>
                  <a:pt x="35024" y="25679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0" y="24890"/>
                </a:lnTo>
                <a:lnTo>
                  <a:pt x="14108" y="26226"/>
                </a:lnTo>
                <a:lnTo>
                  <a:pt x="11516" y="28232"/>
                </a:lnTo>
                <a:lnTo>
                  <a:pt x="8953" y="30949"/>
                </a:lnTo>
                <a:lnTo>
                  <a:pt x="895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703"/>
                </a:lnTo>
                <a:lnTo>
                  <a:pt x="0" y="74193"/>
                </a:lnTo>
                <a:lnTo>
                  <a:pt x="190" y="74931"/>
                </a:lnTo>
                <a:lnTo>
                  <a:pt x="2854" y="75845"/>
                </a:lnTo>
                <a:lnTo>
                  <a:pt x="6094" y="75845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83"/>
                </a:lnTo>
                <a:lnTo>
                  <a:pt x="13766" y="34657"/>
                </a:lnTo>
                <a:lnTo>
                  <a:pt x="18248" y="31471"/>
                </a:lnTo>
                <a:lnTo>
                  <a:pt x="22730" y="30669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620971" y="4009006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01"/>
                </a:moveTo>
                <a:lnTo>
                  <a:pt x="16027" y="0"/>
                </a:lnTo>
                <a:lnTo>
                  <a:pt x="13435" y="396"/>
                </a:lnTo>
                <a:lnTo>
                  <a:pt x="8977" y="1983"/>
                </a:lnTo>
                <a:lnTo>
                  <a:pt x="5651" y="4371"/>
                </a:lnTo>
                <a:lnTo>
                  <a:pt x="3045" y="7214"/>
                </a:lnTo>
                <a:lnTo>
                  <a:pt x="1562" y="10721"/>
                </a:lnTo>
                <a:lnTo>
                  <a:pt x="1191" y="14479"/>
                </a:lnTo>
                <a:lnTo>
                  <a:pt x="1548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48" y="28411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79"/>
                </a:lnTo>
                <a:lnTo>
                  <a:pt x="23964" y="34265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5" y="44579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60"/>
                </a:lnTo>
                <a:lnTo>
                  <a:pt x="6159" y="44157"/>
                </a:lnTo>
                <a:lnTo>
                  <a:pt x="3290" y="42560"/>
                </a:lnTo>
                <a:lnTo>
                  <a:pt x="276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5" y="50929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15" y="53315"/>
                </a:lnTo>
                <a:lnTo>
                  <a:pt x="25526" y="51944"/>
                </a:lnTo>
                <a:lnTo>
                  <a:pt x="29245" y="49583"/>
                </a:lnTo>
                <a:lnTo>
                  <a:pt x="32255" y="46610"/>
                </a:lnTo>
                <a:lnTo>
                  <a:pt x="34098" y="42699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6" y="29733"/>
                </a:lnTo>
                <a:lnTo>
                  <a:pt x="28219" y="26633"/>
                </a:lnTo>
                <a:lnTo>
                  <a:pt x="25220" y="25110"/>
                </a:lnTo>
                <a:lnTo>
                  <a:pt x="22161" y="23815"/>
                </a:lnTo>
                <a:lnTo>
                  <a:pt x="19126" y="22608"/>
                </a:lnTo>
                <a:lnTo>
                  <a:pt x="16153" y="21438"/>
                </a:lnTo>
                <a:lnTo>
                  <a:pt x="12520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5" y="11178"/>
                </a:lnTo>
                <a:lnTo>
                  <a:pt x="12762" y="8280"/>
                </a:lnTo>
                <a:lnTo>
                  <a:pt x="16027" y="7114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59"/>
                </a:lnTo>
                <a:lnTo>
                  <a:pt x="29245" y="10083"/>
                </a:lnTo>
                <a:lnTo>
                  <a:pt x="32039" y="8305"/>
                </a:lnTo>
                <a:lnTo>
                  <a:pt x="31988" y="5692"/>
                </a:lnTo>
                <a:lnTo>
                  <a:pt x="30416" y="2909"/>
                </a:lnTo>
                <a:lnTo>
                  <a:pt x="27467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668429" y="4009781"/>
            <a:ext cx="42101" cy="52880"/>
          </a:xfrm>
          <a:custGeom>
            <a:avLst/>
            <a:gdLst/>
            <a:ahLst/>
            <a:cxnLst/>
            <a:rect l="l" t="t" r="r" b="b"/>
            <a:pathLst>
              <a:path w="42101" h="52880">
                <a:moveTo>
                  <a:pt x="35967" y="0"/>
                </a:moveTo>
                <a:lnTo>
                  <a:pt x="33098" y="1662"/>
                </a:lnTo>
                <a:lnTo>
                  <a:pt x="33098" y="35787"/>
                </a:lnTo>
                <a:lnTo>
                  <a:pt x="30595" y="38862"/>
                </a:lnTo>
                <a:lnTo>
                  <a:pt x="28234" y="41208"/>
                </a:lnTo>
                <a:lnTo>
                  <a:pt x="23788" y="44383"/>
                </a:lnTo>
                <a:lnTo>
                  <a:pt x="19317" y="45172"/>
                </a:lnTo>
                <a:lnTo>
                  <a:pt x="16055" y="44841"/>
                </a:lnTo>
                <a:lnTo>
                  <a:pt x="13449" y="43494"/>
                </a:lnTo>
                <a:lnTo>
                  <a:pt x="10670" y="40143"/>
                </a:lnTo>
                <a:lnTo>
                  <a:pt x="9629" y="36968"/>
                </a:lnTo>
                <a:lnTo>
                  <a:pt x="9006" y="32943"/>
                </a:lnTo>
                <a:lnTo>
                  <a:pt x="9006" y="1662"/>
                </a:lnTo>
                <a:lnTo>
                  <a:pt x="8776" y="924"/>
                </a:lnTo>
                <a:lnTo>
                  <a:pt x="6098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3"/>
                </a:lnTo>
                <a:lnTo>
                  <a:pt x="294" y="37843"/>
                </a:lnTo>
                <a:lnTo>
                  <a:pt x="1487" y="42810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6"/>
                </a:lnTo>
                <a:lnTo>
                  <a:pt x="14212" y="52880"/>
                </a:lnTo>
                <a:lnTo>
                  <a:pt x="20246" y="52880"/>
                </a:lnTo>
                <a:lnTo>
                  <a:pt x="22999" y="52181"/>
                </a:lnTo>
                <a:lnTo>
                  <a:pt x="25707" y="50759"/>
                </a:lnTo>
                <a:lnTo>
                  <a:pt x="28425" y="49352"/>
                </a:lnTo>
                <a:lnTo>
                  <a:pt x="31179" y="47101"/>
                </a:lnTo>
                <a:lnTo>
                  <a:pt x="33962" y="44030"/>
                </a:lnTo>
                <a:lnTo>
                  <a:pt x="33962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2"/>
                </a:lnTo>
                <a:lnTo>
                  <a:pt x="41850" y="924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727116" y="3986089"/>
            <a:ext cx="44917" cy="76579"/>
          </a:xfrm>
          <a:custGeom>
            <a:avLst/>
            <a:gdLst/>
            <a:ahLst/>
            <a:cxnLst/>
            <a:rect l="l" t="t" r="r" b="b"/>
            <a:pathLst>
              <a:path w="44917" h="76579">
                <a:moveTo>
                  <a:pt x="20927" y="76413"/>
                </a:moveTo>
                <a:lnTo>
                  <a:pt x="23925" y="76579"/>
                </a:lnTo>
                <a:lnTo>
                  <a:pt x="27292" y="76579"/>
                </a:lnTo>
                <a:lnTo>
                  <a:pt x="30276" y="75930"/>
                </a:lnTo>
                <a:lnTo>
                  <a:pt x="32879" y="74674"/>
                </a:lnTo>
                <a:lnTo>
                  <a:pt x="35481" y="73403"/>
                </a:lnTo>
                <a:lnTo>
                  <a:pt x="37680" y="71574"/>
                </a:lnTo>
                <a:lnTo>
                  <a:pt x="41259" y="66812"/>
                </a:lnTo>
                <a:lnTo>
                  <a:pt x="42621" y="63929"/>
                </a:lnTo>
                <a:lnTo>
                  <a:pt x="43545" y="60540"/>
                </a:lnTo>
                <a:lnTo>
                  <a:pt x="44460" y="57161"/>
                </a:lnTo>
                <a:lnTo>
                  <a:pt x="44917" y="53351"/>
                </a:lnTo>
                <a:lnTo>
                  <a:pt x="44917" y="45579"/>
                </a:lnTo>
                <a:lnTo>
                  <a:pt x="44564" y="42213"/>
                </a:lnTo>
                <a:lnTo>
                  <a:pt x="43841" y="39027"/>
                </a:lnTo>
                <a:lnTo>
                  <a:pt x="43113" y="35838"/>
                </a:lnTo>
                <a:lnTo>
                  <a:pt x="41972" y="33069"/>
                </a:lnTo>
                <a:lnTo>
                  <a:pt x="40396" y="30693"/>
                </a:lnTo>
                <a:lnTo>
                  <a:pt x="36777" y="26438"/>
                </a:lnTo>
                <a:lnTo>
                  <a:pt x="31748" y="23619"/>
                </a:lnTo>
                <a:lnTo>
                  <a:pt x="28724" y="22910"/>
                </a:lnTo>
                <a:lnTo>
                  <a:pt x="25171" y="22910"/>
                </a:lnTo>
                <a:lnTo>
                  <a:pt x="22353" y="23050"/>
                </a:lnTo>
                <a:lnTo>
                  <a:pt x="23479" y="30618"/>
                </a:lnTo>
                <a:lnTo>
                  <a:pt x="27749" y="31165"/>
                </a:lnTo>
                <a:lnTo>
                  <a:pt x="30885" y="33375"/>
                </a:lnTo>
                <a:lnTo>
                  <a:pt x="33080" y="36652"/>
                </a:lnTo>
                <a:lnTo>
                  <a:pt x="34697" y="40525"/>
                </a:lnTo>
                <a:lnTo>
                  <a:pt x="35457" y="45223"/>
                </a:lnTo>
                <a:lnTo>
                  <a:pt x="35647" y="50151"/>
                </a:lnTo>
                <a:lnTo>
                  <a:pt x="35647" y="52437"/>
                </a:lnTo>
                <a:lnTo>
                  <a:pt x="34963" y="56908"/>
                </a:lnTo>
                <a:lnTo>
                  <a:pt x="33783" y="61135"/>
                </a:lnTo>
                <a:lnTo>
                  <a:pt x="31788" y="64716"/>
                </a:lnTo>
                <a:lnTo>
                  <a:pt x="28879" y="67243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3194" y="73073"/>
                </a:lnTo>
                <a:lnTo>
                  <a:pt x="15735" y="74623"/>
                </a:lnTo>
                <a:lnTo>
                  <a:pt x="18287" y="75816"/>
                </a:lnTo>
                <a:lnTo>
                  <a:pt x="20927" y="76413"/>
                </a:lnTo>
                <a:close/>
              </a:path>
              <a:path w="44917" h="76579">
                <a:moveTo>
                  <a:pt x="0" y="74192"/>
                </a:moveTo>
                <a:lnTo>
                  <a:pt x="0" y="74472"/>
                </a:lnTo>
                <a:lnTo>
                  <a:pt x="2562" y="75830"/>
                </a:lnTo>
                <a:lnTo>
                  <a:pt x="5281" y="75830"/>
                </a:lnTo>
                <a:lnTo>
                  <a:pt x="7923" y="74192"/>
                </a:lnTo>
                <a:lnTo>
                  <a:pt x="7923" y="68223"/>
                </a:lnTo>
                <a:lnTo>
                  <a:pt x="9334" y="69696"/>
                </a:lnTo>
                <a:lnTo>
                  <a:pt x="13194" y="73073"/>
                </a:lnTo>
                <a:lnTo>
                  <a:pt x="16052" y="66509"/>
                </a:lnTo>
                <a:lnTo>
                  <a:pt x="11429" y="62647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3"/>
                </a:lnTo>
                <a:lnTo>
                  <a:pt x="12964" y="35661"/>
                </a:lnTo>
                <a:lnTo>
                  <a:pt x="16596" y="32738"/>
                </a:lnTo>
                <a:lnTo>
                  <a:pt x="20038" y="31101"/>
                </a:lnTo>
                <a:lnTo>
                  <a:pt x="23479" y="30618"/>
                </a:lnTo>
                <a:lnTo>
                  <a:pt x="22353" y="23050"/>
                </a:lnTo>
                <a:lnTo>
                  <a:pt x="19745" y="23633"/>
                </a:lnTo>
                <a:lnTo>
                  <a:pt x="17143" y="24724"/>
                </a:lnTo>
                <a:lnTo>
                  <a:pt x="14516" y="26186"/>
                </a:lnTo>
                <a:lnTo>
                  <a:pt x="11797" y="28205"/>
                </a:lnTo>
                <a:lnTo>
                  <a:pt x="8953" y="30934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780979" y="4030549"/>
            <a:ext cx="26532" cy="7426"/>
          </a:xfrm>
          <a:custGeom>
            <a:avLst/>
            <a:gdLst/>
            <a:ahLst/>
            <a:cxnLst/>
            <a:rect l="l" t="t" r="r" b="b"/>
            <a:pathLst>
              <a:path w="26532" h="7426">
                <a:moveTo>
                  <a:pt x="26532" y="3682"/>
                </a:moveTo>
                <a:lnTo>
                  <a:pt x="26532" y="2994"/>
                </a:lnTo>
                <a:lnTo>
                  <a:pt x="24637" y="0"/>
                </a:lnTo>
                <a:lnTo>
                  <a:pt x="1944" y="0"/>
                </a:lnTo>
                <a:lnTo>
                  <a:pt x="482" y="798"/>
                </a:lnTo>
                <a:lnTo>
                  <a:pt x="0" y="3682"/>
                </a:lnTo>
                <a:lnTo>
                  <a:pt x="1944" y="7426"/>
                </a:lnTo>
                <a:lnTo>
                  <a:pt x="24637" y="7426"/>
                </a:lnTo>
                <a:lnTo>
                  <a:pt x="26035" y="6602"/>
                </a:lnTo>
                <a:lnTo>
                  <a:pt x="26532" y="3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816411" y="4009057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9" y="32818"/>
                </a:moveTo>
                <a:lnTo>
                  <a:pt x="9323" y="30059"/>
                </a:lnTo>
                <a:lnTo>
                  <a:pt x="9323" y="20624"/>
                </a:lnTo>
                <a:lnTo>
                  <a:pt x="10478" y="15811"/>
                </a:lnTo>
                <a:lnTo>
                  <a:pt x="12776" y="12509"/>
                </a:lnTo>
                <a:lnTo>
                  <a:pt x="15062" y="9194"/>
                </a:lnTo>
                <a:lnTo>
                  <a:pt x="18378" y="7542"/>
                </a:lnTo>
                <a:lnTo>
                  <a:pt x="24767" y="7542"/>
                </a:lnTo>
                <a:lnTo>
                  <a:pt x="28134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897"/>
                </a:lnTo>
                <a:lnTo>
                  <a:pt x="38279" y="8294"/>
                </a:lnTo>
                <a:lnTo>
                  <a:pt x="37464" y="5551"/>
                </a:lnTo>
                <a:lnTo>
                  <a:pt x="34635" y="3200"/>
                </a:lnTo>
                <a:lnTo>
                  <a:pt x="31358" y="1573"/>
                </a:lnTo>
                <a:lnTo>
                  <a:pt x="28778" y="712"/>
                </a:lnTo>
                <a:lnTo>
                  <a:pt x="25848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6" y="1598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90" y="41846"/>
                </a:lnTo>
                <a:lnTo>
                  <a:pt x="3787" y="44575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79"/>
                </a:lnTo>
                <a:lnTo>
                  <a:pt x="15140" y="53035"/>
                </a:lnTo>
                <a:lnTo>
                  <a:pt x="18237" y="53607"/>
                </a:lnTo>
                <a:lnTo>
                  <a:pt x="23446" y="53607"/>
                </a:lnTo>
                <a:lnTo>
                  <a:pt x="26682" y="53111"/>
                </a:lnTo>
                <a:lnTo>
                  <a:pt x="29757" y="52376"/>
                </a:lnTo>
                <a:lnTo>
                  <a:pt x="32461" y="51321"/>
                </a:lnTo>
                <a:lnTo>
                  <a:pt x="35866" y="49377"/>
                </a:lnTo>
                <a:lnTo>
                  <a:pt x="38279" y="46534"/>
                </a:lnTo>
                <a:lnTo>
                  <a:pt x="38519" y="43790"/>
                </a:lnTo>
                <a:lnTo>
                  <a:pt x="38494" y="42444"/>
                </a:lnTo>
                <a:lnTo>
                  <a:pt x="36629" y="39660"/>
                </a:lnTo>
                <a:lnTo>
                  <a:pt x="33505" y="41946"/>
                </a:lnTo>
                <a:lnTo>
                  <a:pt x="29872" y="44222"/>
                </a:lnTo>
                <a:lnTo>
                  <a:pt x="26762" y="45529"/>
                </a:lnTo>
                <a:lnTo>
                  <a:pt x="22899" y="45845"/>
                </a:lnTo>
                <a:lnTo>
                  <a:pt x="18798" y="45464"/>
                </a:lnTo>
                <a:lnTo>
                  <a:pt x="15433" y="43905"/>
                </a:lnTo>
                <a:lnTo>
                  <a:pt x="12854" y="41122"/>
                </a:lnTo>
                <a:lnTo>
                  <a:pt x="10821" y="37555"/>
                </a:lnTo>
                <a:lnTo>
                  <a:pt x="9629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863395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5" y="21348"/>
                </a:lnTo>
                <a:lnTo>
                  <a:pt x="10184" y="18986"/>
                </a:lnTo>
                <a:lnTo>
                  <a:pt x="11706" y="14591"/>
                </a:lnTo>
                <a:lnTo>
                  <a:pt x="14183" y="11164"/>
                </a:lnTo>
                <a:lnTo>
                  <a:pt x="17675" y="8888"/>
                </a:lnTo>
                <a:lnTo>
                  <a:pt x="21894" y="7481"/>
                </a:lnTo>
                <a:lnTo>
                  <a:pt x="27442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2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1" y="34657"/>
                </a:lnTo>
                <a:lnTo>
                  <a:pt x="37882" y="50267"/>
                </a:lnTo>
                <a:lnTo>
                  <a:pt x="40485" y="48373"/>
                </a:lnTo>
                <a:lnTo>
                  <a:pt x="44650" y="43535"/>
                </a:lnTo>
                <a:lnTo>
                  <a:pt x="46212" y="40641"/>
                </a:lnTo>
                <a:lnTo>
                  <a:pt x="47256" y="37285"/>
                </a:lnTo>
                <a:lnTo>
                  <a:pt x="48308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3" y="15289"/>
                </a:lnTo>
                <a:lnTo>
                  <a:pt x="46353" y="12038"/>
                </a:lnTo>
                <a:lnTo>
                  <a:pt x="44855" y="9270"/>
                </a:lnTo>
                <a:lnTo>
                  <a:pt x="42875" y="6998"/>
                </a:lnTo>
                <a:lnTo>
                  <a:pt x="38389" y="2970"/>
                </a:lnTo>
                <a:lnTo>
                  <a:pt x="35405" y="177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0" y="5220"/>
                </a:lnTo>
                <a:lnTo>
                  <a:pt x="4140" y="10069"/>
                </a:lnTo>
                <a:lnTo>
                  <a:pt x="2576" y="12952"/>
                </a:lnTo>
                <a:lnTo>
                  <a:pt x="1548" y="16294"/>
                </a:lnTo>
                <a:lnTo>
                  <a:pt x="51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2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19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59" y="46112"/>
                </a:moveTo>
                <a:lnTo>
                  <a:pt x="21449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8" y="38632"/>
                </a:lnTo>
                <a:lnTo>
                  <a:pt x="10019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0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57" y="51624"/>
                </a:lnTo>
                <a:lnTo>
                  <a:pt x="37882" y="50267"/>
                </a:lnTo>
                <a:lnTo>
                  <a:pt x="38681" y="34657"/>
                </a:lnTo>
                <a:lnTo>
                  <a:pt x="37184" y="39038"/>
                </a:lnTo>
                <a:lnTo>
                  <a:pt x="34707" y="42444"/>
                </a:lnTo>
                <a:lnTo>
                  <a:pt x="31179" y="44705"/>
                </a:lnTo>
                <a:lnTo>
                  <a:pt x="26959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925872" y="4009006"/>
            <a:ext cx="42050" cy="52920"/>
          </a:xfrm>
          <a:custGeom>
            <a:avLst/>
            <a:gdLst/>
            <a:ahLst/>
            <a:cxnLst/>
            <a:rect l="l" t="t" r="r" b="b"/>
            <a:pathLst>
              <a:path w="42050" h="52920">
                <a:moveTo>
                  <a:pt x="33098" y="22669"/>
                </a:moveTo>
                <a:lnTo>
                  <a:pt x="33098" y="51268"/>
                </a:lnTo>
                <a:lnTo>
                  <a:pt x="33314" y="52006"/>
                </a:lnTo>
                <a:lnTo>
                  <a:pt x="35956" y="52920"/>
                </a:lnTo>
                <a:lnTo>
                  <a:pt x="39193" y="52920"/>
                </a:lnTo>
                <a:lnTo>
                  <a:pt x="42050" y="51268"/>
                </a:lnTo>
                <a:lnTo>
                  <a:pt x="42050" y="18007"/>
                </a:lnTo>
                <a:lnTo>
                  <a:pt x="41760" y="15022"/>
                </a:lnTo>
                <a:lnTo>
                  <a:pt x="40553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71" y="543"/>
                </a:lnTo>
                <a:lnTo>
                  <a:pt x="27828" y="0"/>
                </a:lnTo>
                <a:lnTo>
                  <a:pt x="21794" y="0"/>
                </a:lnTo>
                <a:lnTo>
                  <a:pt x="19039" y="709"/>
                </a:lnTo>
                <a:lnTo>
                  <a:pt x="16308" y="2146"/>
                </a:lnTo>
                <a:lnTo>
                  <a:pt x="13564" y="3567"/>
                </a:lnTo>
                <a:lnTo>
                  <a:pt x="10835" y="5814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190" y="52006"/>
                </a:lnTo>
                <a:lnTo>
                  <a:pt x="2858" y="52920"/>
                </a:lnTo>
                <a:lnTo>
                  <a:pt x="6084" y="52920"/>
                </a:lnTo>
                <a:lnTo>
                  <a:pt x="8957" y="51268"/>
                </a:lnTo>
                <a:lnTo>
                  <a:pt x="8957" y="17129"/>
                </a:lnTo>
                <a:lnTo>
                  <a:pt x="11404" y="14058"/>
                </a:lnTo>
                <a:lnTo>
                  <a:pt x="13755" y="11732"/>
                </a:lnTo>
                <a:lnTo>
                  <a:pt x="18237" y="8547"/>
                </a:lnTo>
                <a:lnTo>
                  <a:pt x="22734" y="7744"/>
                </a:lnTo>
                <a:lnTo>
                  <a:pt x="25999" y="8089"/>
                </a:lnTo>
                <a:lnTo>
                  <a:pt x="28641" y="9385"/>
                </a:lnTo>
                <a:lnTo>
                  <a:pt x="31384" y="12787"/>
                </a:lnTo>
                <a:lnTo>
                  <a:pt x="32449" y="15948"/>
                </a:lnTo>
                <a:lnTo>
                  <a:pt x="33098" y="19886"/>
                </a:lnTo>
                <a:lnTo>
                  <a:pt x="33098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977781" y="3996709"/>
            <a:ext cx="31902" cy="65848"/>
          </a:xfrm>
          <a:custGeom>
            <a:avLst/>
            <a:gdLst/>
            <a:ahLst/>
            <a:cxnLst/>
            <a:rect l="l" t="t" r="r" b="b"/>
            <a:pathLst>
              <a:path w="31902" h="65848">
                <a:moveTo>
                  <a:pt x="31902" y="59983"/>
                </a:moveTo>
                <a:lnTo>
                  <a:pt x="31902" y="59335"/>
                </a:lnTo>
                <a:lnTo>
                  <a:pt x="30049" y="56757"/>
                </a:lnTo>
                <a:lnTo>
                  <a:pt x="27291" y="57783"/>
                </a:lnTo>
                <a:lnTo>
                  <a:pt x="24422" y="58190"/>
                </a:lnTo>
                <a:lnTo>
                  <a:pt x="21843" y="58190"/>
                </a:lnTo>
                <a:lnTo>
                  <a:pt x="20065" y="57340"/>
                </a:lnTo>
                <a:lnTo>
                  <a:pt x="18082" y="53900"/>
                </a:lnTo>
                <a:lnTo>
                  <a:pt x="17574" y="51357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17"/>
                </a:lnTo>
                <a:lnTo>
                  <a:pt x="31902" y="16369"/>
                </a:lnTo>
                <a:lnTo>
                  <a:pt x="30110" y="13323"/>
                </a:lnTo>
                <a:lnTo>
                  <a:pt x="17574" y="13323"/>
                </a:lnTo>
                <a:lnTo>
                  <a:pt x="17574" y="1714"/>
                </a:lnTo>
                <a:lnTo>
                  <a:pt x="17358" y="1004"/>
                </a:lnTo>
                <a:lnTo>
                  <a:pt x="14716" y="0"/>
                </a:lnTo>
                <a:lnTo>
                  <a:pt x="11479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3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1"/>
                </a:lnTo>
                <a:lnTo>
                  <a:pt x="13092" y="63158"/>
                </a:lnTo>
                <a:lnTo>
                  <a:pt x="16383" y="64847"/>
                </a:lnTo>
                <a:lnTo>
                  <a:pt x="20358" y="65848"/>
                </a:lnTo>
                <a:lnTo>
                  <a:pt x="25387" y="65685"/>
                </a:lnTo>
                <a:lnTo>
                  <a:pt x="28497" y="65112"/>
                </a:lnTo>
                <a:lnTo>
                  <a:pt x="31546" y="63093"/>
                </a:lnTo>
                <a:lnTo>
                  <a:pt x="31902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021755" y="4009010"/>
            <a:ext cx="28536" cy="52919"/>
          </a:xfrm>
          <a:custGeom>
            <a:avLst/>
            <a:gdLst/>
            <a:ahLst/>
            <a:cxnLst/>
            <a:rect l="l" t="t" r="r" b="b"/>
            <a:pathLst>
              <a:path w="28536" h="52919">
                <a:moveTo>
                  <a:pt x="17312" y="9359"/>
                </a:moveTo>
                <a:lnTo>
                  <a:pt x="19930" y="8456"/>
                </a:lnTo>
                <a:lnTo>
                  <a:pt x="22950" y="8672"/>
                </a:lnTo>
                <a:lnTo>
                  <a:pt x="25707" y="9461"/>
                </a:lnTo>
                <a:lnTo>
                  <a:pt x="28371" y="8608"/>
                </a:lnTo>
                <a:lnTo>
                  <a:pt x="28536" y="5637"/>
                </a:lnTo>
                <a:lnTo>
                  <a:pt x="28511" y="3657"/>
                </a:lnTo>
                <a:lnTo>
                  <a:pt x="26150" y="673"/>
                </a:lnTo>
                <a:lnTo>
                  <a:pt x="23025" y="76"/>
                </a:lnTo>
                <a:lnTo>
                  <a:pt x="20387" y="0"/>
                </a:lnTo>
                <a:lnTo>
                  <a:pt x="17287" y="659"/>
                </a:lnTo>
                <a:lnTo>
                  <a:pt x="14147" y="2562"/>
                </a:lnTo>
                <a:lnTo>
                  <a:pt x="10680" y="5994"/>
                </a:lnTo>
                <a:lnTo>
                  <a:pt x="8092" y="9547"/>
                </a:lnTo>
                <a:lnTo>
                  <a:pt x="8092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7"/>
                </a:lnTo>
                <a:lnTo>
                  <a:pt x="190" y="51991"/>
                </a:lnTo>
                <a:lnTo>
                  <a:pt x="2858" y="52919"/>
                </a:lnTo>
                <a:lnTo>
                  <a:pt x="6098" y="52919"/>
                </a:lnTo>
                <a:lnTo>
                  <a:pt x="8957" y="51267"/>
                </a:lnTo>
                <a:lnTo>
                  <a:pt x="8957" y="19137"/>
                </a:lnTo>
                <a:lnTo>
                  <a:pt x="11369" y="15466"/>
                </a:lnTo>
                <a:lnTo>
                  <a:pt x="14479" y="11617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057175" y="4009006"/>
            <a:ext cx="40107" cy="53658"/>
          </a:xfrm>
          <a:custGeom>
            <a:avLst/>
            <a:gdLst/>
            <a:ahLst/>
            <a:cxnLst/>
            <a:rect l="l" t="t" r="r" b="b"/>
            <a:pathLst>
              <a:path w="40107" h="53658">
                <a:moveTo>
                  <a:pt x="9169" y="38355"/>
                </a:moveTo>
                <a:lnTo>
                  <a:pt x="10022" y="34430"/>
                </a:lnTo>
                <a:lnTo>
                  <a:pt x="12650" y="31482"/>
                </a:lnTo>
                <a:lnTo>
                  <a:pt x="15342" y="30060"/>
                </a:lnTo>
                <a:lnTo>
                  <a:pt x="18961" y="29236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8"/>
                </a:lnTo>
                <a:lnTo>
                  <a:pt x="22644" y="53021"/>
                </a:lnTo>
                <a:lnTo>
                  <a:pt x="25261" y="51753"/>
                </a:lnTo>
                <a:lnTo>
                  <a:pt x="27889" y="50483"/>
                </a:lnTo>
                <a:lnTo>
                  <a:pt x="32400" y="46443"/>
                </a:lnTo>
                <a:lnTo>
                  <a:pt x="32400" y="51321"/>
                </a:lnTo>
                <a:lnTo>
                  <a:pt x="34556" y="52895"/>
                </a:lnTo>
                <a:lnTo>
                  <a:pt x="37223" y="52960"/>
                </a:lnTo>
                <a:lnTo>
                  <a:pt x="40107" y="51321"/>
                </a:lnTo>
                <a:lnTo>
                  <a:pt x="40107" y="15354"/>
                </a:lnTo>
                <a:lnTo>
                  <a:pt x="39750" y="12687"/>
                </a:lnTo>
                <a:lnTo>
                  <a:pt x="38379" y="8129"/>
                </a:lnTo>
                <a:lnTo>
                  <a:pt x="35765" y="4687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4"/>
                </a:lnTo>
                <a:lnTo>
                  <a:pt x="7214" y="2909"/>
                </a:lnTo>
                <a:lnTo>
                  <a:pt x="3506" y="5205"/>
                </a:lnTo>
                <a:lnTo>
                  <a:pt x="2390" y="7938"/>
                </a:lnTo>
                <a:lnTo>
                  <a:pt x="2692" y="11149"/>
                </a:lnTo>
                <a:lnTo>
                  <a:pt x="5270" y="12053"/>
                </a:lnTo>
                <a:lnTo>
                  <a:pt x="8154" y="10415"/>
                </a:lnTo>
                <a:lnTo>
                  <a:pt x="10796" y="9155"/>
                </a:lnTo>
                <a:lnTo>
                  <a:pt x="14086" y="8050"/>
                </a:lnTo>
                <a:lnTo>
                  <a:pt x="17820" y="7265"/>
                </a:lnTo>
                <a:lnTo>
                  <a:pt x="22086" y="7265"/>
                </a:lnTo>
                <a:lnTo>
                  <a:pt x="25236" y="7999"/>
                </a:lnTo>
                <a:lnTo>
                  <a:pt x="27788" y="9208"/>
                </a:lnTo>
                <a:lnTo>
                  <a:pt x="30200" y="12330"/>
                </a:lnTo>
                <a:lnTo>
                  <a:pt x="31003" y="15228"/>
                </a:lnTo>
                <a:lnTo>
                  <a:pt x="31205" y="18756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7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14"/>
                </a:lnTo>
                <a:lnTo>
                  <a:pt x="1691" y="31623"/>
                </a:lnTo>
                <a:lnTo>
                  <a:pt x="0" y="36043"/>
                </a:lnTo>
                <a:lnTo>
                  <a:pt x="0" y="41134"/>
                </a:lnTo>
                <a:lnTo>
                  <a:pt x="1234" y="45083"/>
                </a:lnTo>
                <a:lnTo>
                  <a:pt x="3175" y="48474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38355"/>
                </a:lnTo>
                <a:close/>
              </a:path>
              <a:path w="40107" h="53658">
                <a:moveTo>
                  <a:pt x="13197" y="45911"/>
                </a:moveTo>
                <a:lnTo>
                  <a:pt x="9983" y="42912"/>
                </a:lnTo>
                <a:lnTo>
                  <a:pt x="9169" y="38355"/>
                </a:lnTo>
                <a:lnTo>
                  <a:pt x="9958" y="52654"/>
                </a:lnTo>
                <a:lnTo>
                  <a:pt x="14363" y="53658"/>
                </a:lnTo>
                <a:lnTo>
                  <a:pt x="19865" y="53658"/>
                </a:lnTo>
                <a:lnTo>
                  <a:pt x="22873" y="46062"/>
                </a:lnTo>
                <a:lnTo>
                  <a:pt x="18342" y="46659"/>
                </a:lnTo>
                <a:lnTo>
                  <a:pt x="15444" y="46659"/>
                </a:lnTo>
                <a:lnTo>
                  <a:pt x="13197" y="45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110416" y="4009057"/>
            <a:ext cx="38519" cy="53607"/>
          </a:xfrm>
          <a:custGeom>
            <a:avLst/>
            <a:gdLst/>
            <a:ahLst/>
            <a:cxnLst/>
            <a:rect l="l" t="t" r="r" b="b"/>
            <a:pathLst>
              <a:path w="38519" h="53607">
                <a:moveTo>
                  <a:pt x="9625" y="3281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8" y="15811"/>
                </a:lnTo>
                <a:lnTo>
                  <a:pt x="12776" y="12509"/>
                </a:lnTo>
                <a:lnTo>
                  <a:pt x="15076" y="9194"/>
                </a:lnTo>
                <a:lnTo>
                  <a:pt x="18376" y="7542"/>
                </a:lnTo>
                <a:lnTo>
                  <a:pt x="24763" y="7542"/>
                </a:lnTo>
                <a:lnTo>
                  <a:pt x="28130" y="8431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897"/>
                </a:lnTo>
                <a:lnTo>
                  <a:pt x="38277" y="8294"/>
                </a:lnTo>
                <a:lnTo>
                  <a:pt x="37465" y="5551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12"/>
                </a:lnTo>
                <a:lnTo>
                  <a:pt x="25844" y="140"/>
                </a:lnTo>
                <a:lnTo>
                  <a:pt x="22783" y="0"/>
                </a:lnTo>
                <a:lnTo>
                  <a:pt x="19558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7" y="2668"/>
                </a:lnTo>
                <a:lnTo>
                  <a:pt x="8624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4997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85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6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7" y="46534"/>
                </a:lnTo>
                <a:lnTo>
                  <a:pt x="38519" y="43790"/>
                </a:lnTo>
                <a:lnTo>
                  <a:pt x="38493" y="42444"/>
                </a:lnTo>
                <a:lnTo>
                  <a:pt x="36625" y="39660"/>
                </a:lnTo>
                <a:lnTo>
                  <a:pt x="33501" y="41946"/>
                </a:lnTo>
                <a:lnTo>
                  <a:pt x="29871" y="44222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05"/>
                </a:lnTo>
                <a:lnTo>
                  <a:pt x="12851" y="41122"/>
                </a:lnTo>
                <a:lnTo>
                  <a:pt x="10821" y="37555"/>
                </a:lnTo>
                <a:lnTo>
                  <a:pt x="9625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154314" y="3996709"/>
            <a:ext cx="31903" cy="65848"/>
          </a:xfrm>
          <a:custGeom>
            <a:avLst/>
            <a:gdLst/>
            <a:ahLst/>
            <a:cxnLst/>
            <a:rect l="l" t="t" r="r" b="b"/>
            <a:pathLst>
              <a:path w="31903" h="65848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79" y="20750"/>
                </a:lnTo>
                <a:lnTo>
                  <a:pt x="8625" y="20750"/>
                </a:lnTo>
                <a:lnTo>
                  <a:pt x="8625" y="52120"/>
                </a:lnTo>
                <a:lnTo>
                  <a:pt x="9410" y="56643"/>
                </a:lnTo>
                <a:lnTo>
                  <a:pt x="10772" y="60451"/>
                </a:lnTo>
                <a:lnTo>
                  <a:pt x="13093" y="63158"/>
                </a:lnTo>
                <a:lnTo>
                  <a:pt x="16384" y="64847"/>
                </a:lnTo>
                <a:lnTo>
                  <a:pt x="20358" y="65848"/>
                </a:lnTo>
                <a:lnTo>
                  <a:pt x="22899" y="65848"/>
                </a:lnTo>
                <a:lnTo>
                  <a:pt x="25387" y="65685"/>
                </a:lnTo>
                <a:lnTo>
                  <a:pt x="28487" y="65112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9" y="56757"/>
                </a:lnTo>
                <a:lnTo>
                  <a:pt x="27296" y="57783"/>
                </a:lnTo>
                <a:lnTo>
                  <a:pt x="24411" y="58190"/>
                </a:lnTo>
                <a:lnTo>
                  <a:pt x="21845" y="58190"/>
                </a:lnTo>
                <a:lnTo>
                  <a:pt x="20067" y="57340"/>
                </a:lnTo>
                <a:lnTo>
                  <a:pt x="18072" y="53900"/>
                </a:lnTo>
                <a:lnTo>
                  <a:pt x="17579" y="51357"/>
                </a:lnTo>
                <a:lnTo>
                  <a:pt x="17579" y="20750"/>
                </a:lnTo>
                <a:lnTo>
                  <a:pt x="30114" y="20750"/>
                </a:lnTo>
                <a:lnTo>
                  <a:pt x="31738" y="19317"/>
                </a:lnTo>
                <a:lnTo>
                  <a:pt x="31903" y="16369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194865" y="4009006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3" y="23915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591"/>
                </a:lnTo>
                <a:lnTo>
                  <a:pt x="14187" y="11164"/>
                </a:lnTo>
                <a:lnTo>
                  <a:pt x="17679" y="8888"/>
                </a:lnTo>
                <a:lnTo>
                  <a:pt x="21894" y="7481"/>
                </a:lnTo>
                <a:lnTo>
                  <a:pt x="27431" y="7481"/>
                </a:lnTo>
                <a:lnTo>
                  <a:pt x="31788" y="9029"/>
                </a:lnTo>
                <a:lnTo>
                  <a:pt x="35253" y="11455"/>
                </a:lnTo>
                <a:lnTo>
                  <a:pt x="37515" y="15012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57"/>
                </a:lnTo>
                <a:lnTo>
                  <a:pt x="37886" y="50267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41"/>
                </a:lnTo>
                <a:lnTo>
                  <a:pt x="47256" y="37285"/>
                </a:lnTo>
                <a:lnTo>
                  <a:pt x="48312" y="33959"/>
                </a:lnTo>
                <a:lnTo>
                  <a:pt x="48830" y="30290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6" y="15289"/>
                </a:lnTo>
                <a:lnTo>
                  <a:pt x="46356" y="12038"/>
                </a:lnTo>
                <a:lnTo>
                  <a:pt x="44855" y="9270"/>
                </a:lnTo>
                <a:lnTo>
                  <a:pt x="42861" y="6998"/>
                </a:lnTo>
                <a:lnTo>
                  <a:pt x="38393" y="2970"/>
                </a:lnTo>
                <a:lnTo>
                  <a:pt x="35408" y="1779"/>
                </a:lnTo>
                <a:lnTo>
                  <a:pt x="32424" y="598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41"/>
                </a:lnTo>
                <a:lnTo>
                  <a:pt x="8294" y="5220"/>
                </a:lnTo>
                <a:lnTo>
                  <a:pt x="4128" y="10069"/>
                </a:lnTo>
                <a:lnTo>
                  <a:pt x="2576" y="12952"/>
                </a:lnTo>
                <a:lnTo>
                  <a:pt x="1550" y="16294"/>
                </a:lnTo>
                <a:lnTo>
                  <a:pt x="521" y="19645"/>
                </a:lnTo>
                <a:lnTo>
                  <a:pt x="0" y="23303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1" y="41605"/>
                </a:lnTo>
                <a:lnTo>
                  <a:pt x="3923" y="44373"/>
                </a:lnTo>
                <a:lnTo>
                  <a:pt x="5918" y="46659"/>
                </a:lnTo>
                <a:lnTo>
                  <a:pt x="10400" y="50674"/>
                </a:lnTo>
                <a:lnTo>
                  <a:pt x="10021" y="34225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0" h="53658">
                <a:moveTo>
                  <a:pt x="26963" y="46112"/>
                </a:moveTo>
                <a:lnTo>
                  <a:pt x="21451" y="46112"/>
                </a:lnTo>
                <a:lnTo>
                  <a:pt x="17106" y="44575"/>
                </a:lnTo>
                <a:lnTo>
                  <a:pt x="13625" y="42138"/>
                </a:lnTo>
                <a:lnTo>
                  <a:pt x="11328" y="38632"/>
                </a:lnTo>
                <a:lnTo>
                  <a:pt x="10021" y="34225"/>
                </a:lnTo>
                <a:lnTo>
                  <a:pt x="10400" y="50674"/>
                </a:lnTo>
                <a:lnTo>
                  <a:pt x="13373" y="51865"/>
                </a:lnTo>
                <a:lnTo>
                  <a:pt x="16357" y="53060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1" y="52985"/>
                </a:lnTo>
                <a:lnTo>
                  <a:pt x="34761" y="51624"/>
                </a:lnTo>
                <a:lnTo>
                  <a:pt x="37886" y="50267"/>
                </a:lnTo>
                <a:lnTo>
                  <a:pt x="38685" y="34657"/>
                </a:lnTo>
                <a:lnTo>
                  <a:pt x="37184" y="39038"/>
                </a:lnTo>
                <a:lnTo>
                  <a:pt x="34710" y="42444"/>
                </a:lnTo>
                <a:lnTo>
                  <a:pt x="31179" y="44705"/>
                </a:lnTo>
                <a:lnTo>
                  <a:pt x="26963" y="461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257331" y="4009010"/>
            <a:ext cx="28552" cy="52919"/>
          </a:xfrm>
          <a:custGeom>
            <a:avLst/>
            <a:gdLst/>
            <a:ahLst/>
            <a:cxnLst/>
            <a:rect l="l" t="t" r="r" b="b"/>
            <a:pathLst>
              <a:path w="28552" h="52919">
                <a:moveTo>
                  <a:pt x="17324" y="9359"/>
                </a:moveTo>
                <a:lnTo>
                  <a:pt x="19941" y="8456"/>
                </a:lnTo>
                <a:lnTo>
                  <a:pt x="22961" y="8672"/>
                </a:lnTo>
                <a:lnTo>
                  <a:pt x="25718" y="9461"/>
                </a:lnTo>
                <a:lnTo>
                  <a:pt x="28387" y="8608"/>
                </a:lnTo>
                <a:lnTo>
                  <a:pt x="28552" y="5637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9" y="2562"/>
                </a:lnTo>
                <a:lnTo>
                  <a:pt x="10695" y="5994"/>
                </a:lnTo>
                <a:lnTo>
                  <a:pt x="8089" y="9547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7"/>
                </a:lnTo>
                <a:lnTo>
                  <a:pt x="317" y="52197"/>
                </a:lnTo>
                <a:lnTo>
                  <a:pt x="2874" y="52919"/>
                </a:lnTo>
                <a:lnTo>
                  <a:pt x="6098" y="52919"/>
                </a:lnTo>
                <a:lnTo>
                  <a:pt x="8968" y="51267"/>
                </a:lnTo>
                <a:lnTo>
                  <a:pt x="8968" y="19137"/>
                </a:lnTo>
                <a:lnTo>
                  <a:pt x="11380" y="15466"/>
                </a:lnTo>
                <a:lnTo>
                  <a:pt x="14490" y="11617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292166" y="4009006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2" y="101"/>
                </a:moveTo>
                <a:lnTo>
                  <a:pt x="16026" y="0"/>
                </a:lnTo>
                <a:lnTo>
                  <a:pt x="13423" y="396"/>
                </a:lnTo>
                <a:lnTo>
                  <a:pt x="8977" y="1983"/>
                </a:lnTo>
                <a:lnTo>
                  <a:pt x="5651" y="4371"/>
                </a:lnTo>
                <a:lnTo>
                  <a:pt x="3048" y="7214"/>
                </a:lnTo>
                <a:lnTo>
                  <a:pt x="1562" y="10721"/>
                </a:lnTo>
                <a:lnTo>
                  <a:pt x="1195" y="14479"/>
                </a:lnTo>
                <a:lnTo>
                  <a:pt x="1550" y="1851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9"/>
                </a:lnTo>
                <a:lnTo>
                  <a:pt x="11951" y="28411"/>
                </a:lnTo>
                <a:lnTo>
                  <a:pt x="15025" y="29643"/>
                </a:lnTo>
                <a:lnTo>
                  <a:pt x="17960" y="30798"/>
                </a:lnTo>
                <a:lnTo>
                  <a:pt x="20713" y="31979"/>
                </a:lnTo>
                <a:lnTo>
                  <a:pt x="23964" y="34265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9" y="44579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2" y="45760"/>
                </a:lnTo>
                <a:lnTo>
                  <a:pt x="6159" y="44157"/>
                </a:lnTo>
                <a:lnTo>
                  <a:pt x="3289" y="42560"/>
                </a:lnTo>
                <a:lnTo>
                  <a:pt x="280" y="42941"/>
                </a:lnTo>
                <a:lnTo>
                  <a:pt x="0" y="45519"/>
                </a:lnTo>
                <a:lnTo>
                  <a:pt x="457" y="48820"/>
                </a:lnTo>
                <a:lnTo>
                  <a:pt x="3048" y="50929"/>
                </a:lnTo>
                <a:lnTo>
                  <a:pt x="6224" y="52222"/>
                </a:lnTo>
                <a:lnTo>
                  <a:pt x="8877" y="52985"/>
                </a:lnTo>
                <a:lnTo>
                  <a:pt x="12026" y="53533"/>
                </a:lnTo>
                <a:lnTo>
                  <a:pt x="18237" y="53658"/>
                </a:lnTo>
                <a:lnTo>
                  <a:pt x="20814" y="53315"/>
                </a:lnTo>
                <a:lnTo>
                  <a:pt x="25526" y="51944"/>
                </a:lnTo>
                <a:lnTo>
                  <a:pt x="29249" y="49583"/>
                </a:lnTo>
                <a:lnTo>
                  <a:pt x="32259" y="46610"/>
                </a:lnTo>
                <a:lnTo>
                  <a:pt x="34098" y="42699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5" y="32551"/>
                </a:lnTo>
                <a:lnTo>
                  <a:pt x="31876" y="29733"/>
                </a:lnTo>
                <a:lnTo>
                  <a:pt x="28219" y="26633"/>
                </a:lnTo>
                <a:lnTo>
                  <a:pt x="25220" y="25110"/>
                </a:lnTo>
                <a:lnTo>
                  <a:pt x="22161" y="23815"/>
                </a:lnTo>
                <a:lnTo>
                  <a:pt x="19126" y="22608"/>
                </a:lnTo>
                <a:lnTo>
                  <a:pt x="16155" y="21438"/>
                </a:lnTo>
                <a:lnTo>
                  <a:pt x="12523" y="19343"/>
                </a:lnTo>
                <a:lnTo>
                  <a:pt x="10133" y="16588"/>
                </a:lnTo>
                <a:lnTo>
                  <a:pt x="9766" y="13982"/>
                </a:lnTo>
                <a:lnTo>
                  <a:pt x="10339" y="11178"/>
                </a:lnTo>
                <a:lnTo>
                  <a:pt x="12764" y="8280"/>
                </a:lnTo>
                <a:lnTo>
                  <a:pt x="16026" y="7114"/>
                </a:lnTo>
                <a:lnTo>
                  <a:pt x="18884" y="6948"/>
                </a:lnTo>
                <a:lnTo>
                  <a:pt x="22099" y="7138"/>
                </a:lnTo>
                <a:lnTo>
                  <a:pt x="25883" y="8359"/>
                </a:lnTo>
                <a:lnTo>
                  <a:pt x="29249" y="10083"/>
                </a:lnTo>
                <a:lnTo>
                  <a:pt x="32043" y="8305"/>
                </a:lnTo>
                <a:lnTo>
                  <a:pt x="31992" y="5692"/>
                </a:lnTo>
                <a:lnTo>
                  <a:pt x="30415" y="2909"/>
                </a:lnTo>
                <a:lnTo>
                  <a:pt x="27471" y="1461"/>
                </a:lnTo>
                <a:lnTo>
                  <a:pt x="24206" y="533"/>
                </a:lnTo>
                <a:lnTo>
                  <a:pt x="2160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704996" y="4130705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79"/>
                </a:moveTo>
                <a:lnTo>
                  <a:pt x="31898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6" y="58178"/>
                </a:lnTo>
                <a:lnTo>
                  <a:pt x="21840" y="58178"/>
                </a:lnTo>
                <a:lnTo>
                  <a:pt x="20062" y="57325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1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4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09" y="56628"/>
                </a:lnTo>
                <a:lnTo>
                  <a:pt x="10767" y="60436"/>
                </a:lnTo>
                <a:lnTo>
                  <a:pt x="13092" y="63143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0"/>
                </a:lnTo>
                <a:lnTo>
                  <a:pt x="28482" y="65097"/>
                </a:lnTo>
                <a:lnTo>
                  <a:pt x="31531" y="63078"/>
                </a:lnTo>
                <a:lnTo>
                  <a:pt x="31898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745542" y="4142987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4" y="23915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7" y="11164"/>
                </a:lnTo>
                <a:lnTo>
                  <a:pt x="17679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12"/>
                </a:lnTo>
                <a:lnTo>
                  <a:pt x="38826" y="19418"/>
                </a:lnTo>
                <a:lnTo>
                  <a:pt x="39560" y="24272"/>
                </a:lnTo>
                <a:lnTo>
                  <a:pt x="39560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57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6" y="9273"/>
                </a:lnTo>
                <a:lnTo>
                  <a:pt x="42876" y="6998"/>
                </a:lnTo>
                <a:lnTo>
                  <a:pt x="38394" y="2974"/>
                </a:lnTo>
                <a:lnTo>
                  <a:pt x="35410" y="1779"/>
                </a:lnTo>
                <a:lnTo>
                  <a:pt x="32425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2009"/>
                </a:lnTo>
                <a:lnTo>
                  <a:pt x="10897" y="3355"/>
                </a:lnTo>
                <a:lnTo>
                  <a:pt x="8294" y="5220"/>
                </a:lnTo>
                <a:lnTo>
                  <a:pt x="4128" y="10073"/>
                </a:lnTo>
                <a:lnTo>
                  <a:pt x="2581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61" y="38355"/>
                </a:lnTo>
                <a:lnTo>
                  <a:pt x="2452" y="41620"/>
                </a:lnTo>
                <a:lnTo>
                  <a:pt x="3924" y="44389"/>
                </a:lnTo>
                <a:lnTo>
                  <a:pt x="5918" y="46659"/>
                </a:lnTo>
                <a:lnTo>
                  <a:pt x="10403" y="50674"/>
                </a:lnTo>
                <a:lnTo>
                  <a:pt x="10022" y="34229"/>
                </a:lnTo>
                <a:lnTo>
                  <a:pt x="9284" y="29362"/>
                </a:lnTo>
                <a:lnTo>
                  <a:pt x="9284" y="23915"/>
                </a:lnTo>
                <a:close/>
              </a:path>
              <a:path w="48834" h="53658">
                <a:moveTo>
                  <a:pt x="26964" y="46127"/>
                </a:moveTo>
                <a:lnTo>
                  <a:pt x="21452" y="46127"/>
                </a:lnTo>
                <a:lnTo>
                  <a:pt x="17106" y="44579"/>
                </a:lnTo>
                <a:lnTo>
                  <a:pt x="13629" y="42152"/>
                </a:lnTo>
                <a:lnTo>
                  <a:pt x="11329" y="38646"/>
                </a:lnTo>
                <a:lnTo>
                  <a:pt x="10022" y="34229"/>
                </a:lnTo>
                <a:lnTo>
                  <a:pt x="10403" y="50674"/>
                </a:lnTo>
                <a:lnTo>
                  <a:pt x="13374" y="51869"/>
                </a:lnTo>
                <a:lnTo>
                  <a:pt x="16358" y="53075"/>
                </a:lnTo>
                <a:lnTo>
                  <a:pt x="19865" y="53658"/>
                </a:lnTo>
                <a:lnTo>
                  <a:pt x="28004" y="53658"/>
                </a:lnTo>
                <a:lnTo>
                  <a:pt x="31626" y="52985"/>
                </a:lnTo>
                <a:lnTo>
                  <a:pt x="34761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8" y="39042"/>
                </a:lnTo>
                <a:lnTo>
                  <a:pt x="34711" y="42458"/>
                </a:lnTo>
                <a:lnTo>
                  <a:pt x="31179" y="44705"/>
                </a:lnTo>
                <a:lnTo>
                  <a:pt x="2696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833156" y="4143762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2"/>
                </a:lnTo>
                <a:lnTo>
                  <a:pt x="33094" y="35801"/>
                </a:lnTo>
                <a:lnTo>
                  <a:pt x="30596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86"/>
                </a:lnTo>
                <a:lnTo>
                  <a:pt x="16052" y="44856"/>
                </a:lnTo>
                <a:lnTo>
                  <a:pt x="13449" y="43508"/>
                </a:lnTo>
                <a:lnTo>
                  <a:pt x="10666" y="40143"/>
                </a:lnTo>
                <a:lnTo>
                  <a:pt x="9626" y="36968"/>
                </a:lnTo>
                <a:lnTo>
                  <a:pt x="9003" y="32957"/>
                </a:lnTo>
                <a:lnTo>
                  <a:pt x="9003" y="1662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2"/>
                </a:lnTo>
                <a:lnTo>
                  <a:pt x="0" y="34837"/>
                </a:lnTo>
                <a:lnTo>
                  <a:pt x="292" y="37845"/>
                </a:lnTo>
                <a:lnTo>
                  <a:pt x="1487" y="42810"/>
                </a:lnTo>
                <a:lnTo>
                  <a:pt x="3848" y="46838"/>
                </a:lnTo>
                <a:lnTo>
                  <a:pt x="7023" y="50176"/>
                </a:lnTo>
                <a:lnTo>
                  <a:pt x="11469" y="52350"/>
                </a:lnTo>
                <a:lnTo>
                  <a:pt x="14212" y="52884"/>
                </a:lnTo>
                <a:lnTo>
                  <a:pt x="20242" y="52884"/>
                </a:lnTo>
                <a:lnTo>
                  <a:pt x="22999" y="52185"/>
                </a:lnTo>
                <a:lnTo>
                  <a:pt x="25703" y="50763"/>
                </a:lnTo>
                <a:lnTo>
                  <a:pt x="28421" y="49352"/>
                </a:lnTo>
                <a:lnTo>
                  <a:pt x="31179" y="47116"/>
                </a:lnTo>
                <a:lnTo>
                  <a:pt x="33958" y="44042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6"/>
                </a:lnTo>
                <a:lnTo>
                  <a:pt x="42101" y="1662"/>
                </a:lnTo>
                <a:lnTo>
                  <a:pt x="41846" y="939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891832" y="414298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71"/>
                </a:lnTo>
                <a:lnTo>
                  <a:pt x="33324" y="52006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56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6"/>
                </a:lnTo>
                <a:lnTo>
                  <a:pt x="13575" y="3568"/>
                </a:lnTo>
                <a:lnTo>
                  <a:pt x="10847" y="5829"/>
                </a:lnTo>
                <a:lnTo>
                  <a:pt x="8088" y="8888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20"/>
                </a:lnTo>
                <a:lnTo>
                  <a:pt x="6094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18" y="14058"/>
                </a:lnTo>
                <a:lnTo>
                  <a:pt x="13765" y="11736"/>
                </a:lnTo>
                <a:lnTo>
                  <a:pt x="18251" y="8561"/>
                </a:lnTo>
                <a:lnTo>
                  <a:pt x="22744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47160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77" y="8088"/>
                </a:lnTo>
                <a:lnTo>
                  <a:pt x="10897" y="4442"/>
                </a:lnTo>
                <a:lnTo>
                  <a:pt x="9853" y="0"/>
                </a:lnTo>
                <a:lnTo>
                  <a:pt x="8164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58" y="11123"/>
                </a:moveTo>
                <a:lnTo>
                  <a:pt x="37033" y="18121"/>
                </a:lnTo>
                <a:lnTo>
                  <a:pt x="39636" y="19227"/>
                </a:lnTo>
                <a:lnTo>
                  <a:pt x="42368" y="19227"/>
                </a:lnTo>
                <a:lnTo>
                  <a:pt x="44932" y="17575"/>
                </a:lnTo>
                <a:lnTo>
                  <a:pt x="44932" y="-54687"/>
                </a:lnTo>
                <a:lnTo>
                  <a:pt x="44691" y="-55425"/>
                </a:lnTo>
                <a:lnTo>
                  <a:pt x="42023" y="-56390"/>
                </a:lnTo>
                <a:lnTo>
                  <a:pt x="38797" y="-56390"/>
                </a:lnTo>
                <a:lnTo>
                  <a:pt x="35928" y="-54687"/>
                </a:lnTo>
                <a:lnTo>
                  <a:pt x="35928" y="-26315"/>
                </a:lnTo>
                <a:lnTo>
                  <a:pt x="31266" y="-30581"/>
                </a:lnTo>
                <a:lnTo>
                  <a:pt x="26529" y="-33073"/>
                </a:lnTo>
                <a:lnTo>
                  <a:pt x="23915" y="-33693"/>
                </a:lnTo>
                <a:lnTo>
                  <a:pt x="17626" y="-33693"/>
                </a:lnTo>
                <a:lnTo>
                  <a:pt x="14591" y="-33047"/>
                </a:lnTo>
                <a:lnTo>
                  <a:pt x="11977" y="-31777"/>
                </a:lnTo>
                <a:lnTo>
                  <a:pt x="9345" y="-30481"/>
                </a:lnTo>
                <a:lnTo>
                  <a:pt x="7150" y="-28652"/>
                </a:lnTo>
                <a:lnTo>
                  <a:pt x="3608" y="-23878"/>
                </a:lnTo>
                <a:lnTo>
                  <a:pt x="2272" y="-20995"/>
                </a:lnTo>
                <a:lnTo>
                  <a:pt x="1357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68" y="673"/>
                </a:lnTo>
                <a:lnTo>
                  <a:pt x="1090" y="3883"/>
                </a:lnTo>
                <a:lnTo>
                  <a:pt x="1814" y="7084"/>
                </a:lnTo>
                <a:lnTo>
                  <a:pt x="2960" y="9867"/>
                </a:lnTo>
                <a:lnTo>
                  <a:pt x="4532" y="12228"/>
                </a:lnTo>
                <a:lnTo>
                  <a:pt x="8164" y="16484"/>
                </a:lnTo>
                <a:lnTo>
                  <a:pt x="9853" y="0"/>
                </a:lnTo>
                <a:lnTo>
                  <a:pt x="9284" y="-4762"/>
                </a:lnTo>
                <a:lnTo>
                  <a:pt x="9284" y="-9540"/>
                </a:lnTo>
                <a:lnTo>
                  <a:pt x="9969" y="-14047"/>
                </a:lnTo>
                <a:lnTo>
                  <a:pt x="11139" y="-18303"/>
                </a:lnTo>
                <a:lnTo>
                  <a:pt x="13133" y="-21845"/>
                </a:lnTo>
                <a:lnTo>
                  <a:pt x="16013" y="-24372"/>
                </a:lnTo>
                <a:lnTo>
                  <a:pt x="19533" y="-25999"/>
                </a:lnTo>
                <a:lnTo>
                  <a:pt x="24282" y="-25999"/>
                </a:lnTo>
                <a:lnTo>
                  <a:pt x="28905" y="-23634"/>
                </a:lnTo>
                <a:lnTo>
                  <a:pt x="33502" y="-19763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1" y="6029"/>
                </a:lnTo>
                <a:lnTo>
                  <a:pt x="29437" y="9434"/>
                </a:lnTo>
                <a:lnTo>
                  <a:pt x="25985" y="11504"/>
                </a:lnTo>
                <a:lnTo>
                  <a:pt x="22630" y="12318"/>
                </a:lnTo>
                <a:lnTo>
                  <a:pt x="19088" y="12318"/>
                </a:lnTo>
                <a:lnTo>
                  <a:pt x="15581" y="10655"/>
                </a:lnTo>
                <a:lnTo>
                  <a:pt x="12777" y="8088"/>
                </a:lnTo>
                <a:lnTo>
                  <a:pt x="13219" y="19277"/>
                </a:lnTo>
                <a:lnTo>
                  <a:pt x="16283" y="19975"/>
                </a:lnTo>
                <a:lnTo>
                  <a:pt x="23166" y="19975"/>
                </a:lnTo>
                <a:lnTo>
                  <a:pt x="26187" y="19187"/>
                </a:lnTo>
                <a:lnTo>
                  <a:pt x="28956" y="17640"/>
                </a:lnTo>
                <a:lnTo>
                  <a:pt x="31723" y="16076"/>
                </a:lnTo>
                <a:lnTo>
                  <a:pt x="34391" y="13906"/>
                </a:lnTo>
                <a:lnTo>
                  <a:pt x="36958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05426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702" y="18172"/>
                </a:lnTo>
                <a:lnTo>
                  <a:pt x="10933" y="14526"/>
                </a:lnTo>
                <a:lnTo>
                  <a:pt x="13731" y="1865"/>
                </a:lnTo>
                <a:lnTo>
                  <a:pt x="10833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98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31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064552" y="4142991"/>
            <a:ext cx="28526" cy="52919"/>
          </a:xfrm>
          <a:custGeom>
            <a:avLst/>
            <a:gdLst/>
            <a:ahLst/>
            <a:cxnLst/>
            <a:rect l="l" t="t" r="r" b="b"/>
            <a:pathLst>
              <a:path w="28526" h="52919">
                <a:moveTo>
                  <a:pt x="17312" y="9359"/>
                </a:moveTo>
                <a:lnTo>
                  <a:pt x="19941" y="8456"/>
                </a:lnTo>
                <a:lnTo>
                  <a:pt x="22961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73"/>
                </a:lnTo>
                <a:lnTo>
                  <a:pt x="14149" y="2578"/>
                </a:lnTo>
                <a:lnTo>
                  <a:pt x="10681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6"/>
                </a:lnTo>
                <a:lnTo>
                  <a:pt x="2872" y="52919"/>
                </a:lnTo>
                <a:lnTo>
                  <a:pt x="6098" y="52919"/>
                </a:lnTo>
                <a:lnTo>
                  <a:pt x="8968" y="51271"/>
                </a:lnTo>
                <a:lnTo>
                  <a:pt x="8968" y="19137"/>
                </a:lnTo>
                <a:lnTo>
                  <a:pt x="11380" y="15469"/>
                </a:lnTo>
                <a:lnTo>
                  <a:pt x="14490" y="1163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096783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79"/>
                </a:moveTo>
                <a:lnTo>
                  <a:pt x="31903" y="59320"/>
                </a:lnTo>
                <a:lnTo>
                  <a:pt x="30049" y="56742"/>
                </a:lnTo>
                <a:lnTo>
                  <a:pt x="27291" y="57772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5"/>
                </a:lnTo>
                <a:lnTo>
                  <a:pt x="18086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3"/>
                </a:lnTo>
                <a:lnTo>
                  <a:pt x="16382" y="64832"/>
                </a:lnTo>
                <a:lnTo>
                  <a:pt x="20372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903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137449" y="4142987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89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81" y="44413"/>
                </a:lnTo>
                <a:lnTo>
                  <a:pt x="9169" y="4089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29"/>
                </a:lnTo>
                <a:lnTo>
                  <a:pt x="35763" y="4687"/>
                </a:lnTo>
                <a:lnTo>
                  <a:pt x="32256" y="1983"/>
                </a:lnTo>
                <a:lnTo>
                  <a:pt x="27327" y="396"/>
                </a:lnTo>
                <a:lnTo>
                  <a:pt x="24343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11" y="2909"/>
                </a:lnTo>
                <a:lnTo>
                  <a:pt x="3502" y="5209"/>
                </a:lnTo>
                <a:lnTo>
                  <a:pt x="2387" y="7938"/>
                </a:lnTo>
                <a:lnTo>
                  <a:pt x="2678" y="11164"/>
                </a:lnTo>
                <a:lnTo>
                  <a:pt x="5270" y="12053"/>
                </a:lnTo>
                <a:lnTo>
                  <a:pt x="8150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2" y="7265"/>
                </a:lnTo>
                <a:lnTo>
                  <a:pt x="25232" y="8003"/>
                </a:lnTo>
                <a:lnTo>
                  <a:pt x="27785" y="9208"/>
                </a:lnTo>
                <a:lnTo>
                  <a:pt x="30200" y="1233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74" y="24246"/>
                </a:lnTo>
                <a:lnTo>
                  <a:pt x="8608" y="25247"/>
                </a:lnTo>
                <a:lnTo>
                  <a:pt x="4417" y="27929"/>
                </a:lnTo>
                <a:lnTo>
                  <a:pt x="1689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60"/>
                </a:lnTo>
                <a:lnTo>
                  <a:pt x="18961" y="29236"/>
                </a:lnTo>
                <a:lnTo>
                  <a:pt x="23544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8"/>
                </a:lnTo>
                <a:lnTo>
                  <a:pt x="22630" y="53035"/>
                </a:lnTo>
                <a:lnTo>
                  <a:pt x="25257" y="51765"/>
                </a:lnTo>
                <a:lnTo>
                  <a:pt x="27875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94106" y="4120066"/>
            <a:ext cx="40092" cy="75881"/>
          </a:xfrm>
          <a:custGeom>
            <a:avLst/>
            <a:gdLst/>
            <a:ahLst/>
            <a:cxnLst/>
            <a:rect l="l" t="t" r="r" b="b"/>
            <a:pathLst>
              <a:path w="40092" h="75881">
                <a:moveTo>
                  <a:pt x="36626" y="28130"/>
                </a:moveTo>
                <a:lnTo>
                  <a:pt x="37781" y="26603"/>
                </a:lnTo>
                <a:lnTo>
                  <a:pt x="36205" y="23811"/>
                </a:lnTo>
                <a:lnTo>
                  <a:pt x="33310" y="23670"/>
                </a:lnTo>
                <a:lnTo>
                  <a:pt x="29933" y="23925"/>
                </a:lnTo>
                <a:lnTo>
                  <a:pt x="27392" y="25577"/>
                </a:lnTo>
                <a:lnTo>
                  <a:pt x="8938" y="45857"/>
                </a:lnTo>
                <a:lnTo>
                  <a:pt x="8938" y="1699"/>
                </a:lnTo>
                <a:lnTo>
                  <a:pt x="8722" y="939"/>
                </a:lnTo>
                <a:lnTo>
                  <a:pt x="6094" y="0"/>
                </a:lnTo>
                <a:lnTo>
                  <a:pt x="2843" y="0"/>
                </a:lnTo>
                <a:lnTo>
                  <a:pt x="0" y="1699"/>
                </a:lnTo>
                <a:lnTo>
                  <a:pt x="0" y="74192"/>
                </a:lnTo>
                <a:lnTo>
                  <a:pt x="176" y="74927"/>
                </a:lnTo>
                <a:lnTo>
                  <a:pt x="2843" y="75841"/>
                </a:lnTo>
                <a:lnTo>
                  <a:pt x="6094" y="75841"/>
                </a:lnTo>
                <a:lnTo>
                  <a:pt x="8938" y="74192"/>
                </a:lnTo>
                <a:lnTo>
                  <a:pt x="8938" y="47117"/>
                </a:lnTo>
                <a:lnTo>
                  <a:pt x="29563" y="74142"/>
                </a:lnTo>
                <a:lnTo>
                  <a:pt x="31788" y="75653"/>
                </a:lnTo>
                <a:lnTo>
                  <a:pt x="34390" y="75881"/>
                </a:lnTo>
                <a:lnTo>
                  <a:pt x="37094" y="75841"/>
                </a:lnTo>
                <a:lnTo>
                  <a:pt x="40092" y="74142"/>
                </a:lnTo>
                <a:lnTo>
                  <a:pt x="38785" y="71589"/>
                </a:lnTo>
                <a:lnTo>
                  <a:pt x="18921" y="45821"/>
                </a:lnTo>
                <a:lnTo>
                  <a:pt x="366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24164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78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26"/>
                </a:lnTo>
                <a:lnTo>
                  <a:pt x="13716" y="1865"/>
                </a:lnTo>
                <a:lnTo>
                  <a:pt x="10833" y="3110"/>
                </a:lnTo>
                <a:lnTo>
                  <a:pt x="8370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9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0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6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319674" y="413070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7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3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7"/>
                </a:lnTo>
                <a:lnTo>
                  <a:pt x="31532" y="63078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363637" y="4120062"/>
            <a:ext cx="42062" cy="75845"/>
          </a:xfrm>
          <a:custGeom>
            <a:avLst/>
            <a:gdLst/>
            <a:ahLst/>
            <a:cxnLst/>
            <a:rect l="l" t="t" r="r" b="b"/>
            <a:pathLst>
              <a:path w="42062" h="75845">
                <a:moveTo>
                  <a:pt x="33108" y="45605"/>
                </a:moveTo>
                <a:lnTo>
                  <a:pt x="33108" y="74195"/>
                </a:lnTo>
                <a:lnTo>
                  <a:pt x="33324" y="74931"/>
                </a:lnTo>
                <a:lnTo>
                  <a:pt x="35963" y="75845"/>
                </a:lnTo>
                <a:lnTo>
                  <a:pt x="39203" y="75845"/>
                </a:lnTo>
                <a:lnTo>
                  <a:pt x="42062" y="74195"/>
                </a:lnTo>
                <a:lnTo>
                  <a:pt x="42062" y="40957"/>
                </a:lnTo>
                <a:lnTo>
                  <a:pt x="41770" y="37947"/>
                </a:lnTo>
                <a:lnTo>
                  <a:pt x="40561" y="33008"/>
                </a:lnTo>
                <a:lnTo>
                  <a:pt x="38199" y="28995"/>
                </a:lnTo>
                <a:lnTo>
                  <a:pt x="35039" y="25679"/>
                </a:lnTo>
                <a:lnTo>
                  <a:pt x="30581" y="23472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4" y="23583"/>
                </a:lnTo>
                <a:lnTo>
                  <a:pt x="16710" y="24904"/>
                </a:lnTo>
                <a:lnTo>
                  <a:pt x="14108" y="26226"/>
                </a:lnTo>
                <a:lnTo>
                  <a:pt x="11530" y="28246"/>
                </a:lnTo>
                <a:lnTo>
                  <a:pt x="8963" y="30949"/>
                </a:lnTo>
                <a:lnTo>
                  <a:pt x="8963" y="1703"/>
                </a:lnTo>
                <a:lnTo>
                  <a:pt x="8737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68" y="75845"/>
                </a:lnTo>
                <a:lnTo>
                  <a:pt x="6094" y="75845"/>
                </a:lnTo>
                <a:lnTo>
                  <a:pt x="8963" y="74195"/>
                </a:lnTo>
                <a:lnTo>
                  <a:pt x="8963" y="40057"/>
                </a:lnTo>
                <a:lnTo>
                  <a:pt x="11416" y="36983"/>
                </a:lnTo>
                <a:lnTo>
                  <a:pt x="13766" y="34660"/>
                </a:lnTo>
                <a:lnTo>
                  <a:pt x="18248" y="31485"/>
                </a:lnTo>
                <a:lnTo>
                  <a:pt x="22744" y="30683"/>
                </a:lnTo>
                <a:lnTo>
                  <a:pt x="26009" y="31014"/>
                </a:lnTo>
                <a:lnTo>
                  <a:pt x="28648" y="32310"/>
                </a:lnTo>
                <a:lnTo>
                  <a:pt x="31391" y="35712"/>
                </a:lnTo>
                <a:lnTo>
                  <a:pt x="32461" y="38877"/>
                </a:lnTo>
                <a:lnTo>
                  <a:pt x="33108" y="42811"/>
                </a:lnTo>
                <a:lnTo>
                  <a:pt x="3310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418803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0" y="14133"/>
                </a:lnTo>
                <a:lnTo>
                  <a:pt x="42901" y="11325"/>
                </a:lnTo>
                <a:lnTo>
                  <a:pt x="39888" y="6804"/>
                </a:lnTo>
                <a:lnTo>
                  <a:pt x="35928" y="3070"/>
                </a:lnTo>
                <a:lnTo>
                  <a:pt x="33246" y="1840"/>
                </a:lnTo>
                <a:lnTo>
                  <a:pt x="30542" y="619"/>
                </a:lnTo>
                <a:lnTo>
                  <a:pt x="27277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1" y="22071"/>
                </a:lnTo>
                <a:lnTo>
                  <a:pt x="9359" y="20091"/>
                </a:lnTo>
                <a:lnTo>
                  <a:pt x="10833" y="3110"/>
                </a:lnTo>
                <a:lnTo>
                  <a:pt x="8366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1"/>
                </a:lnTo>
                <a:lnTo>
                  <a:pt x="2627" y="42009"/>
                </a:lnTo>
                <a:lnTo>
                  <a:pt x="4175" y="44780"/>
                </a:lnTo>
                <a:lnTo>
                  <a:pt x="6245" y="46987"/>
                </a:lnTo>
                <a:lnTo>
                  <a:pt x="10843" y="50860"/>
                </a:lnTo>
                <a:lnTo>
                  <a:pt x="13867" y="51965"/>
                </a:lnTo>
                <a:lnTo>
                  <a:pt x="16891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5"/>
                </a:lnTo>
                <a:lnTo>
                  <a:pt x="39179" y="51090"/>
                </a:lnTo>
                <a:lnTo>
                  <a:pt x="42684" y="48308"/>
                </a:lnTo>
                <a:lnTo>
                  <a:pt x="42872" y="45515"/>
                </a:lnTo>
                <a:lnTo>
                  <a:pt x="42073" y="42886"/>
                </a:lnTo>
                <a:lnTo>
                  <a:pt x="39456" y="43268"/>
                </a:lnTo>
                <a:lnTo>
                  <a:pt x="36194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8" y="43113"/>
                </a:lnTo>
                <a:lnTo>
                  <a:pt x="11555" y="40003"/>
                </a:lnTo>
                <a:lnTo>
                  <a:pt x="10093" y="35963"/>
                </a:lnTo>
                <a:lnTo>
                  <a:pt x="9281" y="31356"/>
                </a:lnTo>
                <a:lnTo>
                  <a:pt x="9281" y="28648"/>
                </a:lnTo>
                <a:lnTo>
                  <a:pt x="41450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4" y="619"/>
                </a:lnTo>
                <a:lnTo>
                  <a:pt x="13727" y="1865"/>
                </a:lnTo>
                <a:lnTo>
                  <a:pt x="10833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499922" y="4143038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6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25"/>
                </a:lnTo>
                <a:lnTo>
                  <a:pt x="12787" y="12509"/>
                </a:lnTo>
                <a:lnTo>
                  <a:pt x="15073" y="9194"/>
                </a:lnTo>
                <a:lnTo>
                  <a:pt x="18374" y="7545"/>
                </a:lnTo>
                <a:lnTo>
                  <a:pt x="24775" y="7545"/>
                </a:lnTo>
                <a:lnTo>
                  <a:pt x="28141" y="8445"/>
                </a:lnTo>
                <a:lnTo>
                  <a:pt x="32064" y="10415"/>
                </a:lnTo>
                <a:lnTo>
                  <a:pt x="35457" y="12992"/>
                </a:lnTo>
                <a:lnTo>
                  <a:pt x="38314" y="10911"/>
                </a:lnTo>
                <a:lnTo>
                  <a:pt x="38289" y="8305"/>
                </a:lnTo>
                <a:lnTo>
                  <a:pt x="37476" y="5551"/>
                </a:lnTo>
                <a:lnTo>
                  <a:pt x="34643" y="3200"/>
                </a:lnTo>
                <a:lnTo>
                  <a:pt x="31366" y="1577"/>
                </a:lnTo>
                <a:lnTo>
                  <a:pt x="28789" y="723"/>
                </a:lnTo>
                <a:lnTo>
                  <a:pt x="25855" y="140"/>
                </a:lnTo>
                <a:lnTo>
                  <a:pt x="22795" y="0"/>
                </a:lnTo>
                <a:lnTo>
                  <a:pt x="19569" y="0"/>
                </a:lnTo>
                <a:lnTo>
                  <a:pt x="16570" y="533"/>
                </a:lnTo>
                <a:lnTo>
                  <a:pt x="13817" y="1601"/>
                </a:lnTo>
                <a:lnTo>
                  <a:pt x="11049" y="2668"/>
                </a:lnTo>
                <a:lnTo>
                  <a:pt x="8636" y="4305"/>
                </a:lnTo>
                <a:lnTo>
                  <a:pt x="4558" y="8712"/>
                </a:lnTo>
                <a:lnTo>
                  <a:pt x="2945" y="11545"/>
                </a:lnTo>
                <a:lnTo>
                  <a:pt x="1764" y="15001"/>
                </a:lnTo>
                <a:lnTo>
                  <a:pt x="594" y="18453"/>
                </a:lnTo>
                <a:lnTo>
                  <a:pt x="0" y="22593"/>
                </a:lnTo>
                <a:lnTo>
                  <a:pt x="0" y="31636"/>
                </a:lnTo>
                <a:lnTo>
                  <a:pt x="482" y="35369"/>
                </a:lnTo>
                <a:lnTo>
                  <a:pt x="1447" y="38610"/>
                </a:lnTo>
                <a:lnTo>
                  <a:pt x="2397" y="41846"/>
                </a:lnTo>
                <a:lnTo>
                  <a:pt x="3794" y="44578"/>
                </a:lnTo>
                <a:lnTo>
                  <a:pt x="5623" y="46799"/>
                </a:lnTo>
                <a:lnTo>
                  <a:pt x="9712" y="50713"/>
                </a:lnTo>
                <a:lnTo>
                  <a:pt x="12430" y="51879"/>
                </a:lnTo>
                <a:lnTo>
                  <a:pt x="15138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11"/>
                </a:lnTo>
                <a:lnTo>
                  <a:pt x="29768" y="52376"/>
                </a:lnTo>
                <a:lnTo>
                  <a:pt x="32472" y="51321"/>
                </a:lnTo>
                <a:lnTo>
                  <a:pt x="35877" y="49377"/>
                </a:lnTo>
                <a:lnTo>
                  <a:pt x="38275" y="46534"/>
                </a:lnTo>
                <a:lnTo>
                  <a:pt x="38530" y="43790"/>
                </a:lnTo>
                <a:lnTo>
                  <a:pt x="38506" y="42444"/>
                </a:lnTo>
                <a:lnTo>
                  <a:pt x="36626" y="39664"/>
                </a:lnTo>
                <a:lnTo>
                  <a:pt x="33501" y="41950"/>
                </a:lnTo>
                <a:lnTo>
                  <a:pt x="29884" y="44222"/>
                </a:lnTo>
                <a:lnTo>
                  <a:pt x="26770" y="45529"/>
                </a:lnTo>
                <a:lnTo>
                  <a:pt x="22910" y="45849"/>
                </a:lnTo>
                <a:lnTo>
                  <a:pt x="18806" y="45468"/>
                </a:lnTo>
                <a:lnTo>
                  <a:pt x="15440" y="43905"/>
                </a:lnTo>
                <a:lnTo>
                  <a:pt x="12862" y="41122"/>
                </a:lnTo>
                <a:lnTo>
                  <a:pt x="10833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50337" y="4120062"/>
            <a:ext cx="42047" cy="75845"/>
          </a:xfrm>
          <a:custGeom>
            <a:avLst/>
            <a:gdLst/>
            <a:ahLst/>
            <a:cxnLst/>
            <a:rect l="l" t="t" r="r" b="b"/>
            <a:pathLst>
              <a:path w="42047" h="75845">
                <a:moveTo>
                  <a:pt x="33093" y="45605"/>
                </a:moveTo>
                <a:lnTo>
                  <a:pt x="33093" y="74195"/>
                </a:lnTo>
                <a:lnTo>
                  <a:pt x="33320" y="74931"/>
                </a:lnTo>
                <a:lnTo>
                  <a:pt x="35952" y="75845"/>
                </a:lnTo>
                <a:lnTo>
                  <a:pt x="39188" y="75845"/>
                </a:lnTo>
                <a:lnTo>
                  <a:pt x="42047" y="74195"/>
                </a:lnTo>
                <a:lnTo>
                  <a:pt x="42047" y="40957"/>
                </a:lnTo>
                <a:lnTo>
                  <a:pt x="41756" y="37947"/>
                </a:lnTo>
                <a:lnTo>
                  <a:pt x="40559" y="33008"/>
                </a:lnTo>
                <a:lnTo>
                  <a:pt x="38199" y="28995"/>
                </a:lnTo>
                <a:lnTo>
                  <a:pt x="35024" y="25679"/>
                </a:lnTo>
                <a:lnTo>
                  <a:pt x="30577" y="23472"/>
                </a:lnTo>
                <a:lnTo>
                  <a:pt x="27834" y="22924"/>
                </a:lnTo>
                <a:lnTo>
                  <a:pt x="21945" y="22924"/>
                </a:lnTo>
                <a:lnTo>
                  <a:pt x="19312" y="23583"/>
                </a:lnTo>
                <a:lnTo>
                  <a:pt x="16710" y="24904"/>
                </a:lnTo>
                <a:lnTo>
                  <a:pt x="14108" y="26226"/>
                </a:lnTo>
                <a:lnTo>
                  <a:pt x="11516" y="28246"/>
                </a:lnTo>
                <a:lnTo>
                  <a:pt x="8952" y="30949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703"/>
                </a:lnTo>
                <a:lnTo>
                  <a:pt x="0" y="74195"/>
                </a:lnTo>
                <a:lnTo>
                  <a:pt x="186" y="74931"/>
                </a:lnTo>
                <a:lnTo>
                  <a:pt x="2853" y="75845"/>
                </a:lnTo>
                <a:lnTo>
                  <a:pt x="6094" y="75845"/>
                </a:lnTo>
                <a:lnTo>
                  <a:pt x="8952" y="74195"/>
                </a:lnTo>
                <a:lnTo>
                  <a:pt x="8952" y="40057"/>
                </a:lnTo>
                <a:lnTo>
                  <a:pt x="11400" y="36983"/>
                </a:lnTo>
                <a:lnTo>
                  <a:pt x="13765" y="34660"/>
                </a:lnTo>
                <a:lnTo>
                  <a:pt x="18247" y="31485"/>
                </a:lnTo>
                <a:lnTo>
                  <a:pt x="22729" y="30683"/>
                </a:lnTo>
                <a:lnTo>
                  <a:pt x="25995" y="31014"/>
                </a:lnTo>
                <a:lnTo>
                  <a:pt x="28637" y="32310"/>
                </a:lnTo>
                <a:lnTo>
                  <a:pt x="31380" y="35712"/>
                </a:lnTo>
                <a:lnTo>
                  <a:pt x="32445" y="38877"/>
                </a:lnTo>
                <a:lnTo>
                  <a:pt x="33093" y="42811"/>
                </a:lnTo>
                <a:lnTo>
                  <a:pt x="33093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05439" y="4142987"/>
            <a:ext cx="22873" cy="53658"/>
          </a:xfrm>
          <a:custGeom>
            <a:avLst/>
            <a:gdLst/>
            <a:ahLst/>
            <a:cxnLst/>
            <a:rect l="l" t="t" r="r" b="b"/>
            <a:pathLst>
              <a:path w="22873" h="53658">
                <a:moveTo>
                  <a:pt x="9183" y="40896"/>
                </a:moveTo>
                <a:lnTo>
                  <a:pt x="9972" y="52654"/>
                </a:lnTo>
                <a:lnTo>
                  <a:pt x="14363" y="53658"/>
                </a:lnTo>
                <a:lnTo>
                  <a:pt x="19864" y="53658"/>
                </a:lnTo>
                <a:lnTo>
                  <a:pt x="22873" y="46062"/>
                </a:lnTo>
                <a:lnTo>
                  <a:pt x="18352" y="46659"/>
                </a:lnTo>
                <a:lnTo>
                  <a:pt x="15458" y="46659"/>
                </a:lnTo>
                <a:lnTo>
                  <a:pt x="11595" y="44413"/>
                </a:lnTo>
                <a:lnTo>
                  <a:pt x="9183" y="40896"/>
                </a:lnTo>
                <a:close/>
              </a:path>
              <a:path w="22873" h="53658">
                <a:moveTo>
                  <a:pt x="34555" y="52909"/>
                </a:moveTo>
                <a:lnTo>
                  <a:pt x="37237" y="52960"/>
                </a:lnTo>
                <a:lnTo>
                  <a:pt x="40106" y="51335"/>
                </a:lnTo>
                <a:lnTo>
                  <a:pt x="40106" y="15354"/>
                </a:lnTo>
                <a:lnTo>
                  <a:pt x="39764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9" y="1983"/>
                </a:lnTo>
                <a:lnTo>
                  <a:pt x="27330" y="396"/>
                </a:lnTo>
                <a:lnTo>
                  <a:pt x="24345" y="0"/>
                </a:lnTo>
                <a:lnTo>
                  <a:pt x="20839" y="0"/>
                </a:lnTo>
                <a:lnTo>
                  <a:pt x="17095" y="180"/>
                </a:lnTo>
                <a:lnTo>
                  <a:pt x="13413" y="853"/>
                </a:lnTo>
                <a:lnTo>
                  <a:pt x="10147" y="1804"/>
                </a:lnTo>
                <a:lnTo>
                  <a:pt x="7228" y="2909"/>
                </a:lnTo>
                <a:lnTo>
                  <a:pt x="3506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5"/>
                </a:lnTo>
                <a:lnTo>
                  <a:pt x="22085" y="7265"/>
                </a:lnTo>
                <a:lnTo>
                  <a:pt x="25234" y="8003"/>
                </a:lnTo>
                <a:lnTo>
                  <a:pt x="27787" y="9208"/>
                </a:lnTo>
                <a:lnTo>
                  <a:pt x="30214" y="12334"/>
                </a:lnTo>
                <a:lnTo>
                  <a:pt x="31003" y="15228"/>
                </a:lnTo>
                <a:lnTo>
                  <a:pt x="31203" y="18770"/>
                </a:lnTo>
                <a:lnTo>
                  <a:pt x="31203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2" y="23573"/>
                </a:lnTo>
                <a:lnTo>
                  <a:pt x="11188" y="24246"/>
                </a:lnTo>
                <a:lnTo>
                  <a:pt x="8610" y="25247"/>
                </a:lnTo>
                <a:lnTo>
                  <a:pt x="4420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4"/>
                </a:lnTo>
                <a:lnTo>
                  <a:pt x="9183" y="40896"/>
                </a:lnTo>
                <a:lnTo>
                  <a:pt x="9183" y="38355"/>
                </a:lnTo>
                <a:lnTo>
                  <a:pt x="10021" y="34430"/>
                </a:lnTo>
                <a:lnTo>
                  <a:pt x="12650" y="31497"/>
                </a:lnTo>
                <a:lnTo>
                  <a:pt x="15342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5"/>
                </a:lnTo>
                <a:lnTo>
                  <a:pt x="22873" y="46062"/>
                </a:lnTo>
                <a:lnTo>
                  <a:pt x="19864" y="53658"/>
                </a:lnTo>
                <a:lnTo>
                  <a:pt x="22644" y="53035"/>
                </a:lnTo>
                <a:lnTo>
                  <a:pt x="25260" y="51765"/>
                </a:lnTo>
                <a:lnTo>
                  <a:pt x="27889" y="50497"/>
                </a:lnTo>
                <a:lnTo>
                  <a:pt x="32398" y="46443"/>
                </a:lnTo>
                <a:lnTo>
                  <a:pt x="32398" y="51335"/>
                </a:lnTo>
                <a:lnTo>
                  <a:pt x="34555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662091" y="4120062"/>
            <a:ext cx="8953" cy="75845"/>
          </a:xfrm>
          <a:custGeom>
            <a:avLst/>
            <a:gdLst/>
            <a:ahLst/>
            <a:cxnLst/>
            <a:rect l="l" t="t" r="r" b="b"/>
            <a:pathLst>
              <a:path w="8953" h="75845">
                <a:moveTo>
                  <a:pt x="8953" y="74195"/>
                </a:moveTo>
                <a:lnTo>
                  <a:pt x="8953" y="1703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8" y="75845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687493" y="4120062"/>
            <a:ext cx="8952" cy="75845"/>
          </a:xfrm>
          <a:custGeom>
            <a:avLst/>
            <a:gdLst/>
            <a:ahLst/>
            <a:cxnLst/>
            <a:rect l="l" t="t" r="r" b="b"/>
            <a:pathLst>
              <a:path w="8952" h="75845">
                <a:moveTo>
                  <a:pt x="8952" y="74195"/>
                </a:move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lnTo>
                  <a:pt x="316" y="75121"/>
                </a:lnTo>
                <a:lnTo>
                  <a:pt x="2857" y="75845"/>
                </a:lnTo>
                <a:lnTo>
                  <a:pt x="6094" y="75845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09630" y="4142991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04"/>
                </a:lnTo>
                <a:lnTo>
                  <a:pt x="35932" y="3070"/>
                </a:lnTo>
                <a:lnTo>
                  <a:pt x="33249" y="1840"/>
                </a:lnTo>
                <a:lnTo>
                  <a:pt x="30546" y="619"/>
                </a:lnTo>
                <a:lnTo>
                  <a:pt x="27280" y="0"/>
                </a:lnTo>
                <a:lnTo>
                  <a:pt x="27320" y="6995"/>
                </a:lnTo>
                <a:lnTo>
                  <a:pt x="30596" y="8331"/>
                </a:lnTo>
                <a:lnTo>
                  <a:pt x="32792" y="11009"/>
                </a:lnTo>
                <a:lnTo>
                  <a:pt x="34988" y="13690"/>
                </a:lnTo>
                <a:lnTo>
                  <a:pt x="36032" y="17373"/>
                </a:lnTo>
                <a:lnTo>
                  <a:pt x="35932" y="22071"/>
                </a:lnTo>
                <a:lnTo>
                  <a:pt x="9283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42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1"/>
                </a:lnTo>
                <a:lnTo>
                  <a:pt x="2631" y="42009"/>
                </a:lnTo>
                <a:lnTo>
                  <a:pt x="4179" y="44780"/>
                </a:lnTo>
                <a:lnTo>
                  <a:pt x="6249" y="46987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1" y="53096"/>
                </a:lnTo>
                <a:lnTo>
                  <a:pt x="20411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7" y="43113"/>
                </a:lnTo>
                <a:lnTo>
                  <a:pt x="11559" y="40003"/>
                </a:lnTo>
                <a:lnTo>
                  <a:pt x="10097" y="35963"/>
                </a:lnTo>
                <a:lnTo>
                  <a:pt x="9283" y="31356"/>
                </a:lnTo>
                <a:lnTo>
                  <a:pt x="9283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4">
                <a:moveTo>
                  <a:pt x="9359" y="20091"/>
                </a:moveTo>
                <a:lnTo>
                  <a:pt x="10328" y="16355"/>
                </a:lnTo>
                <a:lnTo>
                  <a:pt x="11826" y="12927"/>
                </a:lnTo>
                <a:lnTo>
                  <a:pt x="15468" y="9079"/>
                </a:lnTo>
                <a:lnTo>
                  <a:pt x="18823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768777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2" y="6070"/>
                </a:lnTo>
                <a:lnTo>
                  <a:pt x="35027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8" y="8888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5" y="11736"/>
                </a:lnTo>
                <a:lnTo>
                  <a:pt x="18248" y="8561"/>
                </a:lnTo>
                <a:lnTo>
                  <a:pt x="22734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821766" y="4143099"/>
            <a:ext cx="46228" cy="72313"/>
          </a:xfrm>
          <a:custGeom>
            <a:avLst/>
            <a:gdLst/>
            <a:ahLst/>
            <a:cxnLst/>
            <a:rect l="l" t="t" r="r" b="b"/>
            <a:pathLst>
              <a:path w="46228" h="72313">
                <a:moveTo>
                  <a:pt x="431" y="55728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38"/>
                </a:lnTo>
                <a:lnTo>
                  <a:pt x="5044" y="68580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5" y="72313"/>
                </a:lnTo>
                <a:lnTo>
                  <a:pt x="26010" y="72313"/>
                </a:lnTo>
                <a:lnTo>
                  <a:pt x="29552" y="71882"/>
                </a:lnTo>
                <a:lnTo>
                  <a:pt x="32551" y="70991"/>
                </a:lnTo>
                <a:lnTo>
                  <a:pt x="35561" y="70102"/>
                </a:lnTo>
                <a:lnTo>
                  <a:pt x="39968" y="67359"/>
                </a:lnTo>
                <a:lnTo>
                  <a:pt x="43347" y="64044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8" y="51598"/>
                </a:lnTo>
                <a:lnTo>
                  <a:pt x="43614" y="48373"/>
                </a:lnTo>
                <a:lnTo>
                  <a:pt x="40971" y="45921"/>
                </a:lnTo>
                <a:lnTo>
                  <a:pt x="37731" y="43981"/>
                </a:lnTo>
                <a:lnTo>
                  <a:pt x="33681" y="42772"/>
                </a:lnTo>
                <a:lnTo>
                  <a:pt x="29034" y="42379"/>
                </a:lnTo>
                <a:lnTo>
                  <a:pt x="16282" y="41832"/>
                </a:lnTo>
                <a:lnTo>
                  <a:pt x="14328" y="41756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095"/>
                </a:lnTo>
                <a:lnTo>
                  <a:pt x="36730" y="57340"/>
                </a:lnTo>
                <a:lnTo>
                  <a:pt x="35510" y="60742"/>
                </a:lnTo>
                <a:lnTo>
                  <a:pt x="32476" y="63475"/>
                </a:lnTo>
                <a:lnTo>
                  <a:pt x="29174" y="64706"/>
                </a:lnTo>
                <a:lnTo>
                  <a:pt x="25071" y="65481"/>
                </a:lnTo>
                <a:lnTo>
                  <a:pt x="18087" y="65481"/>
                </a:lnTo>
                <a:lnTo>
                  <a:pt x="14759" y="64872"/>
                </a:lnTo>
                <a:lnTo>
                  <a:pt x="12369" y="63676"/>
                </a:lnTo>
                <a:lnTo>
                  <a:pt x="8792" y="60667"/>
                </a:lnTo>
                <a:lnTo>
                  <a:pt x="8792" y="57557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79"/>
                </a:lnTo>
                <a:lnTo>
                  <a:pt x="14414" y="33681"/>
                </a:lnTo>
                <a:lnTo>
                  <a:pt x="17985" y="34721"/>
                </a:lnTo>
                <a:lnTo>
                  <a:pt x="16017" y="27176"/>
                </a:lnTo>
                <a:lnTo>
                  <a:pt x="14198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61" y="14911"/>
                </a:lnTo>
                <a:lnTo>
                  <a:pt x="9922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4" y="15012"/>
                </a:lnTo>
                <a:lnTo>
                  <a:pt x="2934" y="17791"/>
                </a:lnTo>
                <a:lnTo>
                  <a:pt x="3251" y="22212"/>
                </a:lnTo>
                <a:lnTo>
                  <a:pt x="4561" y="25577"/>
                </a:lnTo>
                <a:lnTo>
                  <a:pt x="6567" y="28422"/>
                </a:lnTo>
                <a:lnTo>
                  <a:pt x="4104" y="31356"/>
                </a:lnTo>
                <a:lnTo>
                  <a:pt x="2301" y="34823"/>
                </a:lnTo>
                <a:lnTo>
                  <a:pt x="1844" y="39002"/>
                </a:lnTo>
                <a:lnTo>
                  <a:pt x="2275" y="42073"/>
                </a:lnTo>
                <a:lnTo>
                  <a:pt x="3978" y="44831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1" y="55728"/>
                </a:lnTo>
                <a:close/>
              </a:path>
              <a:path w="46228" h="72313">
                <a:moveTo>
                  <a:pt x="15890" y="8280"/>
                </a:moveTo>
                <a:lnTo>
                  <a:pt x="18468" y="7110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58"/>
                </a:lnTo>
                <a:lnTo>
                  <a:pt x="31320" y="11480"/>
                </a:lnTo>
                <a:lnTo>
                  <a:pt x="32235" y="14083"/>
                </a:lnTo>
                <a:lnTo>
                  <a:pt x="32235" y="17410"/>
                </a:lnTo>
                <a:lnTo>
                  <a:pt x="32019" y="20181"/>
                </a:lnTo>
                <a:lnTo>
                  <a:pt x="30557" y="23940"/>
                </a:lnTo>
                <a:lnTo>
                  <a:pt x="27777" y="26694"/>
                </a:lnTo>
                <a:lnTo>
                  <a:pt x="25171" y="2781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76"/>
                </a:lnTo>
                <a:lnTo>
                  <a:pt x="17985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5" y="34596"/>
                </a:lnTo>
                <a:lnTo>
                  <a:pt x="29582" y="33793"/>
                </a:lnTo>
                <a:lnTo>
                  <a:pt x="33883" y="31864"/>
                </a:lnTo>
                <a:lnTo>
                  <a:pt x="37249" y="28840"/>
                </a:lnTo>
                <a:lnTo>
                  <a:pt x="39448" y="24839"/>
                </a:lnTo>
                <a:lnTo>
                  <a:pt x="40806" y="20181"/>
                </a:lnTo>
                <a:lnTo>
                  <a:pt x="40806" y="17359"/>
                </a:lnTo>
                <a:lnTo>
                  <a:pt x="40554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7" y="8139"/>
                </a:lnTo>
                <a:lnTo>
                  <a:pt x="45720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392"/>
                </a:lnTo>
                <a:lnTo>
                  <a:pt x="24739" y="76"/>
                </a:lnTo>
                <a:lnTo>
                  <a:pt x="19116" y="0"/>
                </a:lnTo>
                <a:lnTo>
                  <a:pt x="14237" y="1220"/>
                </a:lnTo>
                <a:lnTo>
                  <a:pt x="9922" y="3200"/>
                </a:lnTo>
                <a:lnTo>
                  <a:pt x="11661" y="14911"/>
                </a:lnTo>
                <a:lnTo>
                  <a:pt x="13122" y="11098"/>
                </a:lnTo>
                <a:lnTo>
                  <a:pt x="15890" y="8280"/>
                </a:lnTo>
                <a:close/>
              </a:path>
              <a:path w="46228" h="72313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878815" y="4123620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81" y="8888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37"/>
                </a:lnTo>
                <a:lnTo>
                  <a:pt x="11076" y="5309"/>
                </a:lnTo>
                <a:lnTo>
                  <a:pt x="10680" y="1854"/>
                </a:lnTo>
                <a:lnTo>
                  <a:pt x="7686" y="0"/>
                </a:lnTo>
                <a:lnTo>
                  <a:pt x="3455" y="0"/>
                </a:lnTo>
                <a:lnTo>
                  <a:pt x="396" y="1893"/>
                </a:lnTo>
                <a:lnTo>
                  <a:pt x="0" y="5421"/>
                </a:lnTo>
                <a:close/>
              </a:path>
              <a:path w="11076" h="72288">
                <a:moveTo>
                  <a:pt x="1396" y="71564"/>
                </a:moveTo>
                <a:lnTo>
                  <a:pt x="3938" y="72288"/>
                </a:lnTo>
                <a:lnTo>
                  <a:pt x="7178" y="72288"/>
                </a:lnTo>
                <a:lnTo>
                  <a:pt x="10032" y="70638"/>
                </a:lnTo>
                <a:lnTo>
                  <a:pt x="10032" y="21804"/>
                </a:lnTo>
                <a:lnTo>
                  <a:pt x="9817" y="21107"/>
                </a:lnTo>
                <a:lnTo>
                  <a:pt x="7178" y="20156"/>
                </a:lnTo>
                <a:lnTo>
                  <a:pt x="3938" y="20156"/>
                </a:lnTo>
                <a:lnTo>
                  <a:pt x="1079" y="21804"/>
                </a:lnTo>
                <a:lnTo>
                  <a:pt x="1079" y="70638"/>
                </a:lnTo>
                <a:lnTo>
                  <a:pt x="1396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905304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10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51" y="10083"/>
                </a:lnTo>
                <a:lnTo>
                  <a:pt x="38200" y="6070"/>
                </a:lnTo>
                <a:lnTo>
                  <a:pt x="35025" y="2754"/>
                </a:lnTo>
                <a:lnTo>
                  <a:pt x="30567" y="547"/>
                </a:lnTo>
                <a:lnTo>
                  <a:pt x="27824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74" y="8888"/>
                </a:lnTo>
                <a:lnTo>
                  <a:pt x="8074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90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8"/>
                </a:lnTo>
                <a:lnTo>
                  <a:pt x="13752" y="11736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958292" y="4143099"/>
            <a:ext cx="46228" cy="72313"/>
          </a:xfrm>
          <a:custGeom>
            <a:avLst/>
            <a:gdLst/>
            <a:ahLst/>
            <a:cxnLst/>
            <a:rect l="l" t="t" r="r" b="b"/>
            <a:pathLst>
              <a:path w="46228" h="72313">
                <a:moveTo>
                  <a:pt x="433" y="55728"/>
                </a:moveTo>
                <a:lnTo>
                  <a:pt x="0" y="59194"/>
                </a:lnTo>
                <a:lnTo>
                  <a:pt x="407" y="62812"/>
                </a:lnTo>
                <a:lnTo>
                  <a:pt x="1995" y="66038"/>
                </a:lnTo>
                <a:lnTo>
                  <a:pt x="5040" y="68580"/>
                </a:lnTo>
                <a:lnTo>
                  <a:pt x="9094" y="70650"/>
                </a:lnTo>
                <a:lnTo>
                  <a:pt x="11863" y="71323"/>
                </a:lnTo>
                <a:lnTo>
                  <a:pt x="14630" y="71996"/>
                </a:lnTo>
                <a:lnTo>
                  <a:pt x="17981" y="72313"/>
                </a:lnTo>
                <a:lnTo>
                  <a:pt x="26010" y="72313"/>
                </a:lnTo>
                <a:lnTo>
                  <a:pt x="29552" y="71882"/>
                </a:lnTo>
                <a:lnTo>
                  <a:pt x="32551" y="70991"/>
                </a:lnTo>
                <a:lnTo>
                  <a:pt x="35561" y="70102"/>
                </a:lnTo>
                <a:lnTo>
                  <a:pt x="39968" y="67359"/>
                </a:lnTo>
                <a:lnTo>
                  <a:pt x="43345" y="64044"/>
                </a:lnTo>
                <a:lnTo>
                  <a:pt x="45213" y="59994"/>
                </a:lnTo>
                <a:lnTo>
                  <a:pt x="45695" y="55613"/>
                </a:lnTo>
                <a:lnTo>
                  <a:pt x="45274" y="51598"/>
                </a:lnTo>
                <a:lnTo>
                  <a:pt x="43610" y="48373"/>
                </a:lnTo>
                <a:lnTo>
                  <a:pt x="40972" y="45921"/>
                </a:lnTo>
                <a:lnTo>
                  <a:pt x="37731" y="43981"/>
                </a:lnTo>
                <a:lnTo>
                  <a:pt x="33681" y="42772"/>
                </a:lnTo>
                <a:lnTo>
                  <a:pt x="29030" y="42379"/>
                </a:lnTo>
                <a:lnTo>
                  <a:pt x="16283" y="41832"/>
                </a:lnTo>
                <a:lnTo>
                  <a:pt x="14324" y="41756"/>
                </a:lnTo>
                <a:lnTo>
                  <a:pt x="10415" y="39636"/>
                </a:lnTo>
                <a:lnTo>
                  <a:pt x="11696" y="51563"/>
                </a:lnTo>
                <a:lnTo>
                  <a:pt x="14541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37" y="50101"/>
                </a:lnTo>
                <a:lnTo>
                  <a:pt x="35877" y="52387"/>
                </a:lnTo>
                <a:lnTo>
                  <a:pt x="36727" y="56095"/>
                </a:lnTo>
                <a:lnTo>
                  <a:pt x="36727" y="57340"/>
                </a:lnTo>
                <a:lnTo>
                  <a:pt x="35510" y="60742"/>
                </a:lnTo>
                <a:lnTo>
                  <a:pt x="32472" y="63475"/>
                </a:lnTo>
                <a:lnTo>
                  <a:pt x="29171" y="64706"/>
                </a:lnTo>
                <a:lnTo>
                  <a:pt x="25071" y="65481"/>
                </a:lnTo>
                <a:lnTo>
                  <a:pt x="18083" y="65481"/>
                </a:lnTo>
                <a:lnTo>
                  <a:pt x="14757" y="64872"/>
                </a:lnTo>
                <a:lnTo>
                  <a:pt x="12369" y="63676"/>
                </a:lnTo>
                <a:lnTo>
                  <a:pt x="8788" y="60667"/>
                </a:lnTo>
                <a:lnTo>
                  <a:pt x="8788" y="57557"/>
                </a:lnTo>
                <a:lnTo>
                  <a:pt x="9500" y="54648"/>
                </a:lnTo>
                <a:lnTo>
                  <a:pt x="9817" y="36234"/>
                </a:lnTo>
                <a:lnTo>
                  <a:pt x="11390" y="32879"/>
                </a:lnTo>
                <a:lnTo>
                  <a:pt x="14414" y="33681"/>
                </a:lnTo>
                <a:lnTo>
                  <a:pt x="17981" y="34721"/>
                </a:lnTo>
                <a:lnTo>
                  <a:pt x="16013" y="27176"/>
                </a:lnTo>
                <a:lnTo>
                  <a:pt x="14198" y="25336"/>
                </a:lnTo>
                <a:lnTo>
                  <a:pt x="11455" y="20956"/>
                </a:lnTo>
                <a:lnTo>
                  <a:pt x="11455" y="17730"/>
                </a:lnTo>
                <a:lnTo>
                  <a:pt x="11657" y="14911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4" y="15012"/>
                </a:lnTo>
                <a:lnTo>
                  <a:pt x="2934" y="17791"/>
                </a:lnTo>
                <a:lnTo>
                  <a:pt x="3251" y="22212"/>
                </a:lnTo>
                <a:lnTo>
                  <a:pt x="4558" y="25577"/>
                </a:lnTo>
                <a:lnTo>
                  <a:pt x="6567" y="28422"/>
                </a:lnTo>
                <a:lnTo>
                  <a:pt x="4100" y="31356"/>
                </a:lnTo>
                <a:lnTo>
                  <a:pt x="2297" y="34823"/>
                </a:lnTo>
                <a:lnTo>
                  <a:pt x="1840" y="39002"/>
                </a:lnTo>
                <a:lnTo>
                  <a:pt x="2272" y="42073"/>
                </a:lnTo>
                <a:lnTo>
                  <a:pt x="3975" y="44831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8"/>
                </a:lnTo>
                <a:lnTo>
                  <a:pt x="433" y="55728"/>
                </a:lnTo>
                <a:close/>
              </a:path>
              <a:path w="46228" h="72313">
                <a:moveTo>
                  <a:pt x="15887" y="8280"/>
                </a:moveTo>
                <a:lnTo>
                  <a:pt x="18464" y="7110"/>
                </a:lnTo>
                <a:lnTo>
                  <a:pt x="21704" y="6832"/>
                </a:lnTo>
                <a:lnTo>
                  <a:pt x="25071" y="6832"/>
                </a:lnTo>
                <a:lnTo>
                  <a:pt x="27659" y="7758"/>
                </a:lnTo>
                <a:lnTo>
                  <a:pt x="31316" y="11480"/>
                </a:lnTo>
                <a:lnTo>
                  <a:pt x="32231" y="14083"/>
                </a:lnTo>
                <a:lnTo>
                  <a:pt x="32231" y="17410"/>
                </a:lnTo>
                <a:lnTo>
                  <a:pt x="32015" y="20181"/>
                </a:lnTo>
                <a:lnTo>
                  <a:pt x="30557" y="23940"/>
                </a:lnTo>
                <a:lnTo>
                  <a:pt x="27774" y="26694"/>
                </a:lnTo>
                <a:lnTo>
                  <a:pt x="25171" y="2781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3" y="27176"/>
                </a:lnTo>
                <a:lnTo>
                  <a:pt x="17981" y="34721"/>
                </a:lnTo>
                <a:lnTo>
                  <a:pt x="21870" y="34988"/>
                </a:lnTo>
                <a:lnTo>
                  <a:pt x="24688" y="34988"/>
                </a:lnTo>
                <a:lnTo>
                  <a:pt x="27256" y="34596"/>
                </a:lnTo>
                <a:lnTo>
                  <a:pt x="29578" y="33793"/>
                </a:lnTo>
                <a:lnTo>
                  <a:pt x="33883" y="31864"/>
                </a:lnTo>
                <a:lnTo>
                  <a:pt x="37249" y="28840"/>
                </a:lnTo>
                <a:lnTo>
                  <a:pt x="39446" y="24839"/>
                </a:lnTo>
                <a:lnTo>
                  <a:pt x="40806" y="20181"/>
                </a:lnTo>
                <a:lnTo>
                  <a:pt x="40806" y="17359"/>
                </a:lnTo>
                <a:lnTo>
                  <a:pt x="40551" y="14022"/>
                </a:lnTo>
                <a:lnTo>
                  <a:pt x="39535" y="10872"/>
                </a:lnTo>
                <a:lnTo>
                  <a:pt x="37390" y="8139"/>
                </a:lnTo>
                <a:lnTo>
                  <a:pt x="44389" y="8139"/>
                </a:lnTo>
                <a:lnTo>
                  <a:pt x="45719" y="7289"/>
                </a:lnTo>
                <a:lnTo>
                  <a:pt x="46228" y="4546"/>
                </a:lnTo>
                <a:lnTo>
                  <a:pt x="44389" y="914"/>
                </a:lnTo>
                <a:lnTo>
                  <a:pt x="29629" y="914"/>
                </a:lnTo>
                <a:lnTo>
                  <a:pt x="27306" y="392"/>
                </a:lnTo>
                <a:lnTo>
                  <a:pt x="24739" y="76"/>
                </a:lnTo>
                <a:lnTo>
                  <a:pt x="19113" y="0"/>
                </a:lnTo>
                <a:lnTo>
                  <a:pt x="14237" y="1220"/>
                </a:lnTo>
                <a:lnTo>
                  <a:pt x="9918" y="3200"/>
                </a:lnTo>
                <a:lnTo>
                  <a:pt x="11657" y="14911"/>
                </a:lnTo>
                <a:lnTo>
                  <a:pt x="13119" y="11098"/>
                </a:lnTo>
                <a:lnTo>
                  <a:pt x="15887" y="8280"/>
                </a:lnTo>
                <a:close/>
              </a:path>
              <a:path w="46228" h="72313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36"/>
                </a:lnTo>
                <a:lnTo>
                  <a:pt x="9817" y="3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41823" y="4142985"/>
            <a:ext cx="44931" cy="72351"/>
          </a:xfrm>
          <a:custGeom>
            <a:avLst/>
            <a:gdLst/>
            <a:ahLst/>
            <a:cxnLst/>
            <a:rect l="l" t="t" r="r" b="b"/>
            <a:pathLst>
              <a:path w="44931" h="72351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812" y="8253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48"/>
                </a:lnTo>
                <a:lnTo>
                  <a:pt x="35455" y="22211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91" y="48628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4"/>
                </a:lnTo>
                <a:lnTo>
                  <a:pt x="44462" y="34213"/>
                </a:lnTo>
                <a:lnTo>
                  <a:pt x="44931" y="30365"/>
                </a:lnTo>
                <a:lnTo>
                  <a:pt x="44931" y="22553"/>
                </a:lnTo>
                <a:lnTo>
                  <a:pt x="44564" y="19202"/>
                </a:lnTo>
                <a:lnTo>
                  <a:pt x="43851" y="16037"/>
                </a:lnTo>
                <a:lnTo>
                  <a:pt x="43116" y="12876"/>
                </a:lnTo>
                <a:lnTo>
                  <a:pt x="41972" y="10093"/>
                </a:lnTo>
                <a:lnTo>
                  <a:pt x="40398" y="7707"/>
                </a:lnTo>
                <a:lnTo>
                  <a:pt x="36791" y="3440"/>
                </a:lnTo>
                <a:lnTo>
                  <a:pt x="31798" y="683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4" y="2245"/>
                </a:lnTo>
                <a:lnTo>
                  <a:pt x="13524" y="3923"/>
                </a:lnTo>
                <a:lnTo>
                  <a:pt x="10781" y="6169"/>
                </a:lnTo>
                <a:lnTo>
                  <a:pt x="7862" y="9003"/>
                </a:lnTo>
                <a:lnTo>
                  <a:pt x="8952" y="17258"/>
                </a:lnTo>
                <a:close/>
              </a:path>
              <a:path w="44931" h="72351">
                <a:moveTo>
                  <a:pt x="7862" y="9003"/>
                </a:moveTo>
                <a:lnTo>
                  <a:pt x="7862" y="2105"/>
                </a:lnTo>
                <a:lnTo>
                  <a:pt x="5294" y="787"/>
                </a:lnTo>
                <a:lnTo>
                  <a:pt x="2576" y="787"/>
                </a:lnTo>
                <a:lnTo>
                  <a:pt x="0" y="2451"/>
                </a:lnTo>
                <a:lnTo>
                  <a:pt x="0" y="70648"/>
                </a:lnTo>
                <a:lnTo>
                  <a:pt x="316" y="71625"/>
                </a:lnTo>
                <a:lnTo>
                  <a:pt x="2857" y="72351"/>
                </a:lnTo>
                <a:lnTo>
                  <a:pt x="6094" y="72351"/>
                </a:lnTo>
                <a:lnTo>
                  <a:pt x="8952" y="70648"/>
                </a:lnTo>
                <a:lnTo>
                  <a:pt x="8952" y="46226"/>
                </a:lnTo>
                <a:lnTo>
                  <a:pt x="10248" y="47498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59" y="53667"/>
                </a:lnTo>
                <a:lnTo>
                  <a:pt x="27165" y="53667"/>
                </a:lnTo>
                <a:lnTo>
                  <a:pt x="30185" y="53019"/>
                </a:lnTo>
                <a:lnTo>
                  <a:pt x="32828" y="51724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3" y="41795"/>
                </a:lnTo>
                <a:lnTo>
                  <a:pt x="28788" y="44323"/>
                </a:lnTo>
                <a:lnTo>
                  <a:pt x="25246" y="45960"/>
                </a:lnTo>
                <a:lnTo>
                  <a:pt x="20548" y="45960"/>
                </a:lnTo>
                <a:lnTo>
                  <a:pt x="16001" y="43573"/>
                </a:lnTo>
                <a:lnTo>
                  <a:pt x="11430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100237" y="4142991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36" y="8456"/>
                </a:lnTo>
                <a:lnTo>
                  <a:pt x="22960" y="8672"/>
                </a:lnTo>
                <a:lnTo>
                  <a:pt x="25717" y="9461"/>
                </a:lnTo>
                <a:lnTo>
                  <a:pt x="28460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2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68" y="52919"/>
                </a:lnTo>
                <a:lnTo>
                  <a:pt x="6094" y="52919"/>
                </a:lnTo>
                <a:lnTo>
                  <a:pt x="8963" y="51271"/>
                </a:lnTo>
                <a:lnTo>
                  <a:pt x="8963" y="19137"/>
                </a:lnTo>
                <a:lnTo>
                  <a:pt x="11379" y="15469"/>
                </a:lnTo>
                <a:lnTo>
                  <a:pt x="14489" y="1163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135567" y="4142987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69" y="23915"/>
                </a:moveTo>
                <a:lnTo>
                  <a:pt x="9575" y="21348"/>
                </a:lnTo>
                <a:lnTo>
                  <a:pt x="10173" y="18986"/>
                </a:lnTo>
                <a:lnTo>
                  <a:pt x="11696" y="14606"/>
                </a:lnTo>
                <a:lnTo>
                  <a:pt x="14173" y="11164"/>
                </a:lnTo>
                <a:lnTo>
                  <a:pt x="17679" y="8892"/>
                </a:lnTo>
                <a:lnTo>
                  <a:pt x="21880" y="7495"/>
                </a:lnTo>
                <a:lnTo>
                  <a:pt x="27431" y="7495"/>
                </a:lnTo>
                <a:lnTo>
                  <a:pt x="31776" y="9029"/>
                </a:lnTo>
                <a:lnTo>
                  <a:pt x="35243" y="11455"/>
                </a:lnTo>
                <a:lnTo>
                  <a:pt x="37504" y="15012"/>
                </a:lnTo>
                <a:lnTo>
                  <a:pt x="38811" y="19418"/>
                </a:lnTo>
                <a:lnTo>
                  <a:pt x="39549" y="24272"/>
                </a:lnTo>
                <a:lnTo>
                  <a:pt x="39549" y="29733"/>
                </a:lnTo>
                <a:lnTo>
                  <a:pt x="39254" y="32321"/>
                </a:lnTo>
                <a:lnTo>
                  <a:pt x="38671" y="34672"/>
                </a:lnTo>
                <a:lnTo>
                  <a:pt x="37871" y="50267"/>
                </a:lnTo>
                <a:lnTo>
                  <a:pt x="40474" y="48376"/>
                </a:lnTo>
                <a:lnTo>
                  <a:pt x="44639" y="43535"/>
                </a:lnTo>
                <a:lnTo>
                  <a:pt x="46202" y="40655"/>
                </a:lnTo>
                <a:lnTo>
                  <a:pt x="47256" y="37299"/>
                </a:lnTo>
                <a:lnTo>
                  <a:pt x="48296" y="33962"/>
                </a:lnTo>
                <a:lnTo>
                  <a:pt x="48830" y="30304"/>
                </a:lnTo>
                <a:lnTo>
                  <a:pt x="48830" y="22226"/>
                </a:lnTo>
                <a:lnTo>
                  <a:pt x="48322" y="18554"/>
                </a:lnTo>
                <a:lnTo>
                  <a:pt x="47332" y="15303"/>
                </a:lnTo>
                <a:lnTo>
                  <a:pt x="46342" y="12042"/>
                </a:lnTo>
                <a:lnTo>
                  <a:pt x="44844" y="9273"/>
                </a:lnTo>
                <a:lnTo>
                  <a:pt x="42861" y="6998"/>
                </a:lnTo>
                <a:lnTo>
                  <a:pt x="38379" y="2974"/>
                </a:lnTo>
                <a:lnTo>
                  <a:pt x="35394" y="1779"/>
                </a:lnTo>
                <a:lnTo>
                  <a:pt x="32410" y="598"/>
                </a:lnTo>
                <a:lnTo>
                  <a:pt x="28919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9"/>
                </a:lnTo>
                <a:lnTo>
                  <a:pt x="10882" y="3355"/>
                </a:lnTo>
                <a:lnTo>
                  <a:pt x="8294" y="5220"/>
                </a:lnTo>
                <a:lnTo>
                  <a:pt x="4128" y="10073"/>
                </a:lnTo>
                <a:lnTo>
                  <a:pt x="2566" y="12956"/>
                </a:lnTo>
                <a:lnTo>
                  <a:pt x="1536" y="16308"/>
                </a:lnTo>
                <a:lnTo>
                  <a:pt x="507" y="1964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4"/>
                </a:lnTo>
                <a:lnTo>
                  <a:pt x="1461" y="38355"/>
                </a:lnTo>
                <a:lnTo>
                  <a:pt x="2437" y="41620"/>
                </a:lnTo>
                <a:lnTo>
                  <a:pt x="3912" y="44389"/>
                </a:lnTo>
                <a:lnTo>
                  <a:pt x="5908" y="46659"/>
                </a:lnTo>
                <a:lnTo>
                  <a:pt x="10389" y="50674"/>
                </a:lnTo>
                <a:lnTo>
                  <a:pt x="10007" y="34229"/>
                </a:lnTo>
                <a:lnTo>
                  <a:pt x="9269" y="29362"/>
                </a:lnTo>
                <a:lnTo>
                  <a:pt x="9269" y="23915"/>
                </a:lnTo>
                <a:close/>
              </a:path>
              <a:path w="48830" h="53658">
                <a:moveTo>
                  <a:pt x="26963" y="46127"/>
                </a:moveTo>
                <a:lnTo>
                  <a:pt x="21452" y="46127"/>
                </a:lnTo>
                <a:lnTo>
                  <a:pt x="17092" y="44579"/>
                </a:lnTo>
                <a:lnTo>
                  <a:pt x="13625" y="42152"/>
                </a:lnTo>
                <a:lnTo>
                  <a:pt x="11328" y="38646"/>
                </a:lnTo>
                <a:lnTo>
                  <a:pt x="10007" y="34229"/>
                </a:lnTo>
                <a:lnTo>
                  <a:pt x="10389" y="50674"/>
                </a:lnTo>
                <a:lnTo>
                  <a:pt x="13359" y="51869"/>
                </a:lnTo>
                <a:lnTo>
                  <a:pt x="16357" y="53075"/>
                </a:lnTo>
                <a:lnTo>
                  <a:pt x="19850" y="53658"/>
                </a:lnTo>
                <a:lnTo>
                  <a:pt x="27989" y="53658"/>
                </a:lnTo>
                <a:lnTo>
                  <a:pt x="31611" y="52985"/>
                </a:lnTo>
                <a:lnTo>
                  <a:pt x="34747" y="51628"/>
                </a:lnTo>
                <a:lnTo>
                  <a:pt x="37871" y="50267"/>
                </a:lnTo>
                <a:lnTo>
                  <a:pt x="38671" y="34672"/>
                </a:lnTo>
                <a:lnTo>
                  <a:pt x="37172" y="39042"/>
                </a:lnTo>
                <a:lnTo>
                  <a:pt x="34696" y="42458"/>
                </a:lnTo>
                <a:lnTo>
                  <a:pt x="31164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187392" y="4123612"/>
            <a:ext cx="21654" cy="91810"/>
          </a:xfrm>
          <a:custGeom>
            <a:avLst/>
            <a:gdLst/>
            <a:ahLst/>
            <a:cxnLst/>
            <a:rect l="l" t="t" r="r" b="b"/>
            <a:pathLst>
              <a:path w="21654" h="91810">
                <a:moveTo>
                  <a:pt x="10645" y="5436"/>
                </a:moveTo>
                <a:lnTo>
                  <a:pt x="11023" y="8892"/>
                </a:lnTo>
                <a:lnTo>
                  <a:pt x="13972" y="10746"/>
                </a:lnTo>
                <a:lnTo>
                  <a:pt x="18201" y="10746"/>
                </a:lnTo>
                <a:lnTo>
                  <a:pt x="21262" y="8841"/>
                </a:lnTo>
                <a:lnTo>
                  <a:pt x="21654" y="5321"/>
                </a:lnTo>
                <a:lnTo>
                  <a:pt x="21272" y="1868"/>
                </a:lnTo>
                <a:lnTo>
                  <a:pt x="18313" y="0"/>
                </a:lnTo>
                <a:lnTo>
                  <a:pt x="14033" y="0"/>
                </a:lnTo>
                <a:lnTo>
                  <a:pt x="11037" y="1893"/>
                </a:lnTo>
                <a:lnTo>
                  <a:pt x="10645" y="5436"/>
                </a:lnTo>
                <a:close/>
              </a:path>
              <a:path w="21654" h="91810">
                <a:moveTo>
                  <a:pt x="140" y="85370"/>
                </a:moveTo>
                <a:lnTo>
                  <a:pt x="0" y="87998"/>
                </a:lnTo>
                <a:lnTo>
                  <a:pt x="688" y="90717"/>
                </a:lnTo>
                <a:lnTo>
                  <a:pt x="3290" y="91594"/>
                </a:lnTo>
                <a:lnTo>
                  <a:pt x="6249" y="91810"/>
                </a:lnTo>
                <a:lnTo>
                  <a:pt x="8816" y="91810"/>
                </a:lnTo>
                <a:lnTo>
                  <a:pt x="14620" y="89867"/>
                </a:lnTo>
                <a:lnTo>
                  <a:pt x="17263" y="87199"/>
                </a:lnTo>
                <a:lnTo>
                  <a:pt x="19267" y="83808"/>
                </a:lnTo>
                <a:lnTo>
                  <a:pt x="20347" y="79352"/>
                </a:lnTo>
                <a:lnTo>
                  <a:pt x="20624" y="76442"/>
                </a:lnTo>
                <a:lnTo>
                  <a:pt x="20624" y="21819"/>
                </a:lnTo>
                <a:lnTo>
                  <a:pt x="20271" y="20891"/>
                </a:lnTo>
                <a:lnTo>
                  <a:pt x="17705" y="20167"/>
                </a:lnTo>
                <a:lnTo>
                  <a:pt x="14530" y="20167"/>
                </a:lnTo>
                <a:lnTo>
                  <a:pt x="11621" y="21819"/>
                </a:lnTo>
                <a:lnTo>
                  <a:pt x="11494" y="77382"/>
                </a:lnTo>
                <a:lnTo>
                  <a:pt x="10988" y="79984"/>
                </a:lnTo>
                <a:lnTo>
                  <a:pt x="8802" y="83261"/>
                </a:lnTo>
                <a:lnTo>
                  <a:pt x="6084" y="84164"/>
                </a:lnTo>
                <a:lnTo>
                  <a:pt x="2693" y="84024"/>
                </a:lnTo>
                <a:lnTo>
                  <a:pt x="140" y="853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21452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40"/>
                </a:lnTo>
                <a:lnTo>
                  <a:pt x="30542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3" y="22071"/>
                </a:lnTo>
                <a:lnTo>
                  <a:pt x="9269" y="22071"/>
                </a:lnTo>
                <a:lnTo>
                  <a:pt x="9687" y="18172"/>
                </a:lnTo>
                <a:lnTo>
                  <a:pt x="10933" y="14526"/>
                </a:lnTo>
                <a:lnTo>
                  <a:pt x="13727" y="1865"/>
                </a:lnTo>
                <a:lnTo>
                  <a:pt x="10831" y="3110"/>
                </a:lnTo>
                <a:lnTo>
                  <a:pt x="8370" y="4899"/>
                </a:lnTo>
                <a:lnTo>
                  <a:pt x="4279" y="9575"/>
                </a:lnTo>
                <a:lnTo>
                  <a:pt x="2703" y="12405"/>
                </a:lnTo>
                <a:lnTo>
                  <a:pt x="1623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1"/>
                </a:lnTo>
                <a:lnTo>
                  <a:pt x="2613" y="42009"/>
                </a:lnTo>
                <a:lnTo>
                  <a:pt x="4175" y="44780"/>
                </a:lnTo>
                <a:lnTo>
                  <a:pt x="6235" y="46987"/>
                </a:lnTo>
                <a:lnTo>
                  <a:pt x="10831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3" y="53654"/>
                </a:lnTo>
                <a:lnTo>
                  <a:pt x="24408" y="53654"/>
                </a:lnTo>
                <a:lnTo>
                  <a:pt x="28903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4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3" y="42886"/>
                </a:lnTo>
                <a:lnTo>
                  <a:pt x="39460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298" y="46379"/>
                </a:lnTo>
                <a:lnTo>
                  <a:pt x="17780" y="45133"/>
                </a:lnTo>
                <a:lnTo>
                  <a:pt x="14096" y="43113"/>
                </a:lnTo>
                <a:lnTo>
                  <a:pt x="11541" y="40003"/>
                </a:lnTo>
                <a:lnTo>
                  <a:pt x="10093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4">
                <a:moveTo>
                  <a:pt x="10933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27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277170" y="4143038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78" y="15825"/>
                </a:lnTo>
                <a:lnTo>
                  <a:pt x="12776" y="12509"/>
                </a:lnTo>
                <a:lnTo>
                  <a:pt x="15076" y="9194"/>
                </a:lnTo>
                <a:lnTo>
                  <a:pt x="18378" y="7545"/>
                </a:lnTo>
                <a:lnTo>
                  <a:pt x="24778" y="7545"/>
                </a:lnTo>
                <a:lnTo>
                  <a:pt x="28130" y="844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03" y="10911"/>
                </a:lnTo>
                <a:lnTo>
                  <a:pt x="38279" y="8305"/>
                </a:lnTo>
                <a:lnTo>
                  <a:pt x="37464" y="5551"/>
                </a:lnTo>
                <a:lnTo>
                  <a:pt x="34645" y="3200"/>
                </a:lnTo>
                <a:lnTo>
                  <a:pt x="31356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3" y="0"/>
                </a:lnTo>
                <a:lnTo>
                  <a:pt x="1956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8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5"/>
                </a:lnTo>
                <a:lnTo>
                  <a:pt x="1752" y="15001"/>
                </a:lnTo>
                <a:lnTo>
                  <a:pt x="58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1" y="35369"/>
                </a:lnTo>
                <a:lnTo>
                  <a:pt x="1436" y="38610"/>
                </a:lnTo>
                <a:lnTo>
                  <a:pt x="2386" y="41846"/>
                </a:lnTo>
                <a:lnTo>
                  <a:pt x="3783" y="44578"/>
                </a:lnTo>
                <a:lnTo>
                  <a:pt x="5612" y="46799"/>
                </a:lnTo>
                <a:lnTo>
                  <a:pt x="9701" y="50713"/>
                </a:lnTo>
                <a:lnTo>
                  <a:pt x="12419" y="51879"/>
                </a:lnTo>
                <a:lnTo>
                  <a:pt x="15138" y="53035"/>
                </a:lnTo>
                <a:lnTo>
                  <a:pt x="18251" y="53607"/>
                </a:lnTo>
                <a:lnTo>
                  <a:pt x="23456" y="53607"/>
                </a:lnTo>
                <a:lnTo>
                  <a:pt x="26697" y="53111"/>
                </a:lnTo>
                <a:lnTo>
                  <a:pt x="29757" y="52376"/>
                </a:lnTo>
                <a:lnTo>
                  <a:pt x="32475" y="51321"/>
                </a:lnTo>
                <a:lnTo>
                  <a:pt x="35866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1" y="41950"/>
                </a:lnTo>
                <a:lnTo>
                  <a:pt x="29869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6" y="45468"/>
                </a:lnTo>
                <a:lnTo>
                  <a:pt x="15429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321067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79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0" y="56628"/>
                </a:lnTo>
                <a:lnTo>
                  <a:pt x="10772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900" y="65836"/>
                </a:lnTo>
                <a:lnTo>
                  <a:pt x="25387" y="65670"/>
                </a:lnTo>
                <a:lnTo>
                  <a:pt x="28487" y="65097"/>
                </a:lnTo>
                <a:lnTo>
                  <a:pt x="31536" y="63078"/>
                </a:lnTo>
                <a:lnTo>
                  <a:pt x="31903" y="59979"/>
                </a:lnTo>
                <a:lnTo>
                  <a:pt x="31903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5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361128" y="4142991"/>
            <a:ext cx="34568" cy="53654"/>
          </a:xfrm>
          <a:custGeom>
            <a:avLst/>
            <a:gdLst/>
            <a:ahLst/>
            <a:cxnLst/>
            <a:rect l="l" t="t" r="r" b="b"/>
            <a:pathLst>
              <a:path w="34568" h="53654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48" y="4367"/>
                </a:lnTo>
                <a:lnTo>
                  <a:pt x="3060" y="7211"/>
                </a:lnTo>
                <a:lnTo>
                  <a:pt x="1559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60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9" y="28407"/>
                </a:lnTo>
                <a:lnTo>
                  <a:pt x="15022" y="29639"/>
                </a:lnTo>
                <a:lnTo>
                  <a:pt x="17957" y="30794"/>
                </a:lnTo>
                <a:lnTo>
                  <a:pt x="20711" y="31990"/>
                </a:lnTo>
                <a:lnTo>
                  <a:pt x="23962" y="34264"/>
                </a:lnTo>
                <a:lnTo>
                  <a:pt x="25730" y="37299"/>
                </a:lnTo>
                <a:lnTo>
                  <a:pt x="25473" y="41173"/>
                </a:lnTo>
                <a:lnTo>
                  <a:pt x="22910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60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6" y="50925"/>
                </a:lnTo>
                <a:lnTo>
                  <a:pt x="6221" y="52222"/>
                </a:lnTo>
                <a:lnTo>
                  <a:pt x="8874" y="52981"/>
                </a:lnTo>
                <a:lnTo>
                  <a:pt x="12024" y="53529"/>
                </a:lnTo>
                <a:lnTo>
                  <a:pt x="18234" y="53654"/>
                </a:lnTo>
                <a:lnTo>
                  <a:pt x="20815" y="53312"/>
                </a:lnTo>
                <a:lnTo>
                  <a:pt x="25524" y="51940"/>
                </a:lnTo>
                <a:lnTo>
                  <a:pt x="29246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2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22" y="25120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55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7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30940" y="4142987"/>
            <a:ext cx="22870" cy="53658"/>
          </a:xfrm>
          <a:custGeom>
            <a:avLst/>
            <a:gdLst/>
            <a:ahLst/>
            <a:cxnLst/>
            <a:rect l="l" t="t" r="r" b="b"/>
            <a:pathLst>
              <a:path w="22870" h="53658">
                <a:moveTo>
                  <a:pt x="9179" y="40896"/>
                </a:moveTo>
                <a:lnTo>
                  <a:pt x="9968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5" y="44413"/>
                </a:lnTo>
                <a:lnTo>
                  <a:pt x="9179" y="40896"/>
                </a:lnTo>
                <a:close/>
              </a:path>
              <a:path w="22870" h="53658">
                <a:moveTo>
                  <a:pt x="34556" y="52909"/>
                </a:moveTo>
                <a:lnTo>
                  <a:pt x="37235" y="52960"/>
                </a:lnTo>
                <a:lnTo>
                  <a:pt x="40104" y="51335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29"/>
                </a:lnTo>
                <a:lnTo>
                  <a:pt x="35761" y="4687"/>
                </a:lnTo>
                <a:lnTo>
                  <a:pt x="32255" y="1983"/>
                </a:lnTo>
                <a:lnTo>
                  <a:pt x="27331" y="396"/>
                </a:lnTo>
                <a:lnTo>
                  <a:pt x="24347" y="0"/>
                </a:lnTo>
                <a:lnTo>
                  <a:pt x="20840" y="0"/>
                </a:lnTo>
                <a:lnTo>
                  <a:pt x="17092" y="180"/>
                </a:lnTo>
                <a:lnTo>
                  <a:pt x="13409" y="853"/>
                </a:lnTo>
                <a:lnTo>
                  <a:pt x="10144" y="1804"/>
                </a:lnTo>
                <a:lnTo>
                  <a:pt x="7225" y="2909"/>
                </a:lnTo>
                <a:lnTo>
                  <a:pt x="3502" y="5209"/>
                </a:lnTo>
                <a:lnTo>
                  <a:pt x="2386" y="7938"/>
                </a:lnTo>
                <a:lnTo>
                  <a:pt x="2692" y="11164"/>
                </a:lnTo>
                <a:lnTo>
                  <a:pt x="5270" y="12053"/>
                </a:lnTo>
                <a:lnTo>
                  <a:pt x="8153" y="10429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5"/>
                </a:lnTo>
                <a:lnTo>
                  <a:pt x="22085" y="7265"/>
                </a:lnTo>
                <a:lnTo>
                  <a:pt x="25232" y="8003"/>
                </a:lnTo>
                <a:lnTo>
                  <a:pt x="27788" y="9208"/>
                </a:lnTo>
                <a:lnTo>
                  <a:pt x="30210" y="12334"/>
                </a:lnTo>
                <a:lnTo>
                  <a:pt x="30999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73"/>
                </a:lnTo>
                <a:lnTo>
                  <a:pt x="11188" y="24246"/>
                </a:lnTo>
                <a:lnTo>
                  <a:pt x="8610" y="25247"/>
                </a:lnTo>
                <a:lnTo>
                  <a:pt x="4417" y="27929"/>
                </a:lnTo>
                <a:lnTo>
                  <a:pt x="1687" y="31623"/>
                </a:lnTo>
                <a:lnTo>
                  <a:pt x="0" y="36043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79" y="40896"/>
                </a:lnTo>
                <a:lnTo>
                  <a:pt x="917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60"/>
                </a:lnTo>
                <a:lnTo>
                  <a:pt x="18961" y="29236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8" y="43675"/>
                </a:lnTo>
                <a:lnTo>
                  <a:pt x="22870" y="46062"/>
                </a:lnTo>
                <a:lnTo>
                  <a:pt x="19861" y="53658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7"/>
                </a:lnTo>
                <a:lnTo>
                  <a:pt x="32396" y="46443"/>
                </a:lnTo>
                <a:lnTo>
                  <a:pt x="32396" y="51335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487586" y="4142987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0"/>
                </a:moveTo>
                <a:lnTo>
                  <a:pt x="33108" y="51271"/>
                </a:lnTo>
                <a:lnTo>
                  <a:pt x="33324" y="52006"/>
                </a:lnTo>
                <a:lnTo>
                  <a:pt x="35967" y="52920"/>
                </a:lnTo>
                <a:lnTo>
                  <a:pt x="39203" y="52920"/>
                </a:lnTo>
                <a:lnTo>
                  <a:pt x="42062" y="51271"/>
                </a:lnTo>
                <a:lnTo>
                  <a:pt x="42062" y="18007"/>
                </a:lnTo>
                <a:lnTo>
                  <a:pt x="41770" y="15022"/>
                </a:lnTo>
                <a:lnTo>
                  <a:pt x="40565" y="10083"/>
                </a:lnTo>
                <a:lnTo>
                  <a:pt x="38202" y="6070"/>
                </a:lnTo>
                <a:lnTo>
                  <a:pt x="35039" y="2754"/>
                </a:lnTo>
                <a:lnTo>
                  <a:pt x="30581" y="547"/>
                </a:lnTo>
                <a:lnTo>
                  <a:pt x="27838" y="0"/>
                </a:lnTo>
                <a:lnTo>
                  <a:pt x="21804" y="0"/>
                </a:lnTo>
                <a:lnTo>
                  <a:pt x="19051" y="723"/>
                </a:lnTo>
                <a:lnTo>
                  <a:pt x="16318" y="2146"/>
                </a:lnTo>
                <a:lnTo>
                  <a:pt x="13575" y="3568"/>
                </a:lnTo>
                <a:lnTo>
                  <a:pt x="10847" y="5829"/>
                </a:lnTo>
                <a:lnTo>
                  <a:pt x="8088" y="8888"/>
                </a:lnTo>
                <a:lnTo>
                  <a:pt x="8088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7"/>
                </a:lnTo>
                <a:lnTo>
                  <a:pt x="2868" y="52920"/>
                </a:lnTo>
                <a:lnTo>
                  <a:pt x="6094" y="52920"/>
                </a:lnTo>
                <a:lnTo>
                  <a:pt x="8967" y="51271"/>
                </a:lnTo>
                <a:lnTo>
                  <a:pt x="8967" y="17132"/>
                </a:lnTo>
                <a:lnTo>
                  <a:pt x="11419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44" y="7758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87"/>
                </a:lnTo>
                <a:lnTo>
                  <a:pt x="32461" y="15952"/>
                </a:lnTo>
                <a:lnTo>
                  <a:pt x="33108" y="19886"/>
                </a:lnTo>
                <a:lnTo>
                  <a:pt x="33108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42915" y="4176680"/>
            <a:ext cx="13219" cy="75667"/>
          </a:xfrm>
          <a:custGeom>
            <a:avLst/>
            <a:gdLst/>
            <a:ahLst/>
            <a:cxnLst/>
            <a:rect l="l" t="t" r="r" b="b"/>
            <a:pathLst>
              <a:path w="13219" h="75667">
                <a:moveTo>
                  <a:pt x="13219" y="19277"/>
                </a:moveTo>
                <a:lnTo>
                  <a:pt x="12776" y="8088"/>
                </a:lnTo>
                <a:lnTo>
                  <a:pt x="10896" y="4442"/>
                </a:lnTo>
                <a:lnTo>
                  <a:pt x="9852" y="0"/>
                </a:lnTo>
                <a:lnTo>
                  <a:pt x="8164" y="16484"/>
                </a:lnTo>
                <a:lnTo>
                  <a:pt x="13219" y="19277"/>
                </a:lnTo>
                <a:close/>
              </a:path>
              <a:path w="13219" h="75667">
                <a:moveTo>
                  <a:pt x="36957" y="11123"/>
                </a:moveTo>
                <a:lnTo>
                  <a:pt x="37033" y="18121"/>
                </a:lnTo>
                <a:lnTo>
                  <a:pt x="39635" y="19227"/>
                </a:lnTo>
                <a:lnTo>
                  <a:pt x="42364" y="19227"/>
                </a:lnTo>
                <a:lnTo>
                  <a:pt x="44931" y="17575"/>
                </a:lnTo>
                <a:lnTo>
                  <a:pt x="44931" y="-54687"/>
                </a:lnTo>
                <a:lnTo>
                  <a:pt x="44690" y="-55425"/>
                </a:lnTo>
                <a:lnTo>
                  <a:pt x="42023" y="-56390"/>
                </a:lnTo>
                <a:lnTo>
                  <a:pt x="38797" y="-56390"/>
                </a:lnTo>
                <a:lnTo>
                  <a:pt x="35927" y="-54687"/>
                </a:lnTo>
                <a:lnTo>
                  <a:pt x="35927" y="-26315"/>
                </a:lnTo>
                <a:lnTo>
                  <a:pt x="31266" y="-30581"/>
                </a:lnTo>
                <a:lnTo>
                  <a:pt x="26527" y="-33073"/>
                </a:lnTo>
                <a:lnTo>
                  <a:pt x="23914" y="-33693"/>
                </a:lnTo>
                <a:lnTo>
                  <a:pt x="17625" y="-33693"/>
                </a:lnTo>
                <a:lnTo>
                  <a:pt x="14591" y="-33047"/>
                </a:lnTo>
                <a:lnTo>
                  <a:pt x="11977" y="-31777"/>
                </a:lnTo>
                <a:lnTo>
                  <a:pt x="9344" y="-30481"/>
                </a:lnTo>
                <a:lnTo>
                  <a:pt x="7148" y="-28652"/>
                </a:lnTo>
                <a:lnTo>
                  <a:pt x="3606" y="-23878"/>
                </a:lnTo>
                <a:lnTo>
                  <a:pt x="2270" y="-20995"/>
                </a:lnTo>
                <a:lnTo>
                  <a:pt x="1356" y="-17604"/>
                </a:lnTo>
                <a:lnTo>
                  <a:pt x="457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67" y="673"/>
                </a:lnTo>
                <a:lnTo>
                  <a:pt x="1090" y="3883"/>
                </a:lnTo>
                <a:lnTo>
                  <a:pt x="1813" y="7084"/>
                </a:lnTo>
                <a:lnTo>
                  <a:pt x="2959" y="9867"/>
                </a:lnTo>
                <a:lnTo>
                  <a:pt x="4532" y="12228"/>
                </a:lnTo>
                <a:lnTo>
                  <a:pt x="8164" y="16484"/>
                </a:lnTo>
                <a:lnTo>
                  <a:pt x="9852" y="0"/>
                </a:lnTo>
                <a:lnTo>
                  <a:pt x="9283" y="-4762"/>
                </a:lnTo>
                <a:lnTo>
                  <a:pt x="9283" y="-9540"/>
                </a:lnTo>
                <a:lnTo>
                  <a:pt x="9968" y="-14047"/>
                </a:lnTo>
                <a:lnTo>
                  <a:pt x="11137" y="-18303"/>
                </a:lnTo>
                <a:lnTo>
                  <a:pt x="13131" y="-21845"/>
                </a:lnTo>
                <a:lnTo>
                  <a:pt x="16012" y="-24372"/>
                </a:lnTo>
                <a:lnTo>
                  <a:pt x="19532" y="-25999"/>
                </a:lnTo>
                <a:lnTo>
                  <a:pt x="24281" y="-25999"/>
                </a:lnTo>
                <a:lnTo>
                  <a:pt x="28903" y="-23634"/>
                </a:lnTo>
                <a:lnTo>
                  <a:pt x="33501" y="-19763"/>
                </a:lnTo>
                <a:lnTo>
                  <a:pt x="35927" y="-16765"/>
                </a:lnTo>
                <a:lnTo>
                  <a:pt x="35927" y="2768"/>
                </a:lnTo>
                <a:lnTo>
                  <a:pt x="33183" y="6029"/>
                </a:lnTo>
                <a:lnTo>
                  <a:pt x="29437" y="9434"/>
                </a:lnTo>
                <a:lnTo>
                  <a:pt x="25984" y="11504"/>
                </a:lnTo>
                <a:lnTo>
                  <a:pt x="22628" y="12318"/>
                </a:lnTo>
                <a:lnTo>
                  <a:pt x="19086" y="12318"/>
                </a:lnTo>
                <a:lnTo>
                  <a:pt x="15580" y="10655"/>
                </a:lnTo>
                <a:lnTo>
                  <a:pt x="12776" y="8088"/>
                </a:lnTo>
                <a:lnTo>
                  <a:pt x="13219" y="19277"/>
                </a:lnTo>
                <a:lnTo>
                  <a:pt x="16278" y="19975"/>
                </a:lnTo>
                <a:lnTo>
                  <a:pt x="23162" y="19975"/>
                </a:lnTo>
                <a:lnTo>
                  <a:pt x="26186" y="19187"/>
                </a:lnTo>
                <a:lnTo>
                  <a:pt x="28954" y="17640"/>
                </a:lnTo>
                <a:lnTo>
                  <a:pt x="31723" y="16076"/>
                </a:lnTo>
                <a:lnTo>
                  <a:pt x="34390" y="13906"/>
                </a:lnTo>
                <a:lnTo>
                  <a:pt x="36957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623327" y="413070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4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3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7"/>
                </a:lnTo>
                <a:lnTo>
                  <a:pt x="31546" y="63078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63875" y="4142987"/>
            <a:ext cx="48834" cy="53658"/>
          </a:xfrm>
          <a:custGeom>
            <a:avLst/>
            <a:gdLst/>
            <a:ahLst/>
            <a:cxnLst/>
            <a:rect l="l" t="t" r="r" b="b"/>
            <a:pathLst>
              <a:path w="48834" h="53658">
                <a:moveTo>
                  <a:pt x="9283" y="23915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6"/>
                </a:lnTo>
                <a:lnTo>
                  <a:pt x="14187" y="11164"/>
                </a:lnTo>
                <a:lnTo>
                  <a:pt x="17693" y="8892"/>
                </a:lnTo>
                <a:lnTo>
                  <a:pt x="21894" y="7495"/>
                </a:lnTo>
                <a:lnTo>
                  <a:pt x="27445" y="7495"/>
                </a:lnTo>
                <a:lnTo>
                  <a:pt x="31791" y="9029"/>
                </a:lnTo>
                <a:lnTo>
                  <a:pt x="35257" y="11455"/>
                </a:lnTo>
                <a:lnTo>
                  <a:pt x="37518" y="15012"/>
                </a:lnTo>
                <a:lnTo>
                  <a:pt x="38825" y="19418"/>
                </a:lnTo>
                <a:lnTo>
                  <a:pt x="39564" y="24272"/>
                </a:lnTo>
                <a:lnTo>
                  <a:pt x="39564" y="29733"/>
                </a:lnTo>
                <a:lnTo>
                  <a:pt x="39268" y="32321"/>
                </a:lnTo>
                <a:lnTo>
                  <a:pt x="38685" y="34672"/>
                </a:lnTo>
                <a:lnTo>
                  <a:pt x="37886" y="50267"/>
                </a:lnTo>
                <a:lnTo>
                  <a:pt x="40488" y="48376"/>
                </a:lnTo>
                <a:lnTo>
                  <a:pt x="44654" y="43535"/>
                </a:lnTo>
                <a:lnTo>
                  <a:pt x="46216" y="40655"/>
                </a:lnTo>
                <a:lnTo>
                  <a:pt x="47271" y="37299"/>
                </a:lnTo>
                <a:lnTo>
                  <a:pt x="48312" y="33962"/>
                </a:lnTo>
                <a:lnTo>
                  <a:pt x="48834" y="30304"/>
                </a:lnTo>
                <a:lnTo>
                  <a:pt x="48834" y="22226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42"/>
                </a:lnTo>
                <a:lnTo>
                  <a:pt x="44858" y="9273"/>
                </a:lnTo>
                <a:lnTo>
                  <a:pt x="42875" y="6998"/>
                </a:lnTo>
                <a:lnTo>
                  <a:pt x="38393" y="2974"/>
                </a:lnTo>
                <a:lnTo>
                  <a:pt x="35408" y="1779"/>
                </a:lnTo>
                <a:lnTo>
                  <a:pt x="32424" y="598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0" y="2009"/>
                </a:lnTo>
                <a:lnTo>
                  <a:pt x="10896" y="3355"/>
                </a:lnTo>
                <a:lnTo>
                  <a:pt x="8308" y="5220"/>
                </a:lnTo>
                <a:lnTo>
                  <a:pt x="4142" y="10073"/>
                </a:lnTo>
                <a:lnTo>
                  <a:pt x="2580" y="12956"/>
                </a:lnTo>
                <a:lnTo>
                  <a:pt x="1551" y="16308"/>
                </a:lnTo>
                <a:lnTo>
                  <a:pt x="521" y="1964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4"/>
                </a:lnTo>
                <a:lnTo>
                  <a:pt x="1475" y="38355"/>
                </a:lnTo>
                <a:lnTo>
                  <a:pt x="2451" y="41620"/>
                </a:lnTo>
                <a:lnTo>
                  <a:pt x="3926" y="44389"/>
                </a:lnTo>
                <a:lnTo>
                  <a:pt x="5918" y="46659"/>
                </a:lnTo>
                <a:lnTo>
                  <a:pt x="10403" y="50674"/>
                </a:lnTo>
                <a:lnTo>
                  <a:pt x="10021" y="34229"/>
                </a:lnTo>
                <a:lnTo>
                  <a:pt x="9283" y="29362"/>
                </a:lnTo>
                <a:lnTo>
                  <a:pt x="9283" y="23915"/>
                </a:lnTo>
                <a:close/>
              </a:path>
              <a:path w="48834" h="53658">
                <a:moveTo>
                  <a:pt x="26963" y="46127"/>
                </a:moveTo>
                <a:lnTo>
                  <a:pt x="21451" y="46127"/>
                </a:lnTo>
                <a:lnTo>
                  <a:pt x="17106" y="44579"/>
                </a:lnTo>
                <a:lnTo>
                  <a:pt x="13639" y="42152"/>
                </a:lnTo>
                <a:lnTo>
                  <a:pt x="11343" y="38646"/>
                </a:lnTo>
                <a:lnTo>
                  <a:pt x="10021" y="34229"/>
                </a:lnTo>
                <a:lnTo>
                  <a:pt x="10403" y="50674"/>
                </a:lnTo>
                <a:lnTo>
                  <a:pt x="13373" y="51869"/>
                </a:lnTo>
                <a:lnTo>
                  <a:pt x="16372" y="53075"/>
                </a:lnTo>
                <a:lnTo>
                  <a:pt x="19864" y="53658"/>
                </a:lnTo>
                <a:lnTo>
                  <a:pt x="28003" y="53658"/>
                </a:lnTo>
                <a:lnTo>
                  <a:pt x="31625" y="52985"/>
                </a:lnTo>
                <a:lnTo>
                  <a:pt x="34761" y="51628"/>
                </a:lnTo>
                <a:lnTo>
                  <a:pt x="37886" y="50267"/>
                </a:lnTo>
                <a:lnTo>
                  <a:pt x="38685" y="34672"/>
                </a:lnTo>
                <a:lnTo>
                  <a:pt x="37188" y="39042"/>
                </a:lnTo>
                <a:lnTo>
                  <a:pt x="34710" y="42458"/>
                </a:lnTo>
                <a:lnTo>
                  <a:pt x="31179" y="44705"/>
                </a:lnTo>
                <a:lnTo>
                  <a:pt x="26963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751757" y="4142985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6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19" y="7707"/>
                </a:lnTo>
                <a:lnTo>
                  <a:pt x="27799" y="8253"/>
                </a:lnTo>
                <a:lnTo>
                  <a:pt x="30938" y="10425"/>
                </a:lnTo>
                <a:lnTo>
                  <a:pt x="33108" y="13665"/>
                </a:lnTo>
                <a:lnTo>
                  <a:pt x="34682" y="17548"/>
                </a:lnTo>
                <a:lnTo>
                  <a:pt x="35459" y="22211"/>
                </a:lnTo>
                <a:lnTo>
                  <a:pt x="35647" y="27125"/>
                </a:lnTo>
                <a:lnTo>
                  <a:pt x="35647" y="29411"/>
                </a:lnTo>
                <a:lnTo>
                  <a:pt x="34937" y="33907"/>
                </a:lnTo>
                <a:lnTo>
                  <a:pt x="35459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7" y="12876"/>
                </a:lnTo>
                <a:lnTo>
                  <a:pt x="41972" y="10093"/>
                </a:lnTo>
                <a:lnTo>
                  <a:pt x="40399" y="7707"/>
                </a:lnTo>
                <a:lnTo>
                  <a:pt x="36777" y="3440"/>
                </a:lnTo>
                <a:lnTo>
                  <a:pt x="31788" y="683"/>
                </a:lnTo>
                <a:lnTo>
                  <a:pt x="28764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8"/>
                </a:lnTo>
                <a:lnTo>
                  <a:pt x="16308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5"/>
                </a:lnTo>
                <a:lnTo>
                  <a:pt x="5284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48"/>
                </a:lnTo>
                <a:lnTo>
                  <a:pt x="317" y="71625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48"/>
                </a:lnTo>
                <a:lnTo>
                  <a:pt x="8953" y="46226"/>
                </a:lnTo>
                <a:lnTo>
                  <a:pt x="10248" y="47498"/>
                </a:lnTo>
                <a:lnTo>
                  <a:pt x="13792" y="50482"/>
                </a:lnTo>
                <a:lnTo>
                  <a:pt x="17308" y="52487"/>
                </a:lnTo>
                <a:lnTo>
                  <a:pt x="20980" y="53516"/>
                </a:lnTo>
                <a:lnTo>
                  <a:pt x="23760" y="53667"/>
                </a:lnTo>
                <a:lnTo>
                  <a:pt x="27165" y="53667"/>
                </a:lnTo>
                <a:lnTo>
                  <a:pt x="30189" y="53019"/>
                </a:lnTo>
                <a:lnTo>
                  <a:pt x="32828" y="51724"/>
                </a:lnTo>
                <a:lnTo>
                  <a:pt x="35459" y="50457"/>
                </a:lnTo>
                <a:lnTo>
                  <a:pt x="34937" y="33907"/>
                </a:lnTo>
                <a:lnTo>
                  <a:pt x="33732" y="38173"/>
                </a:lnTo>
                <a:lnTo>
                  <a:pt x="31723" y="41795"/>
                </a:lnTo>
                <a:lnTo>
                  <a:pt x="28789" y="44323"/>
                </a:lnTo>
                <a:lnTo>
                  <a:pt x="25236" y="45960"/>
                </a:lnTo>
                <a:lnTo>
                  <a:pt x="20548" y="45960"/>
                </a:lnTo>
                <a:lnTo>
                  <a:pt x="15988" y="43573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810179" y="4142991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0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57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845497" y="4142987"/>
            <a:ext cx="48831" cy="53658"/>
          </a:xfrm>
          <a:custGeom>
            <a:avLst/>
            <a:gdLst/>
            <a:ahLst/>
            <a:cxnLst/>
            <a:rect l="l" t="t" r="r" b="b"/>
            <a:pathLst>
              <a:path w="48831" h="53658">
                <a:moveTo>
                  <a:pt x="9271" y="23915"/>
                </a:moveTo>
                <a:lnTo>
                  <a:pt x="9573" y="21348"/>
                </a:lnTo>
                <a:lnTo>
                  <a:pt x="10170" y="18986"/>
                </a:lnTo>
                <a:lnTo>
                  <a:pt x="11696" y="14606"/>
                </a:lnTo>
                <a:lnTo>
                  <a:pt x="14184" y="11164"/>
                </a:lnTo>
                <a:lnTo>
                  <a:pt x="17677" y="8892"/>
                </a:lnTo>
                <a:lnTo>
                  <a:pt x="21880" y="7495"/>
                </a:lnTo>
                <a:lnTo>
                  <a:pt x="27432" y="7495"/>
                </a:lnTo>
                <a:lnTo>
                  <a:pt x="31774" y="9029"/>
                </a:lnTo>
                <a:lnTo>
                  <a:pt x="35241" y="11455"/>
                </a:lnTo>
                <a:lnTo>
                  <a:pt x="37501" y="15012"/>
                </a:lnTo>
                <a:lnTo>
                  <a:pt x="38808" y="19418"/>
                </a:lnTo>
                <a:lnTo>
                  <a:pt x="39546" y="24272"/>
                </a:lnTo>
                <a:lnTo>
                  <a:pt x="39546" y="29733"/>
                </a:lnTo>
                <a:lnTo>
                  <a:pt x="39254" y="32321"/>
                </a:lnTo>
                <a:lnTo>
                  <a:pt x="38671" y="34672"/>
                </a:lnTo>
                <a:lnTo>
                  <a:pt x="37882" y="50267"/>
                </a:lnTo>
                <a:lnTo>
                  <a:pt x="40486" y="48376"/>
                </a:lnTo>
                <a:lnTo>
                  <a:pt x="44640" y="43535"/>
                </a:lnTo>
                <a:lnTo>
                  <a:pt x="46202" y="40655"/>
                </a:lnTo>
                <a:lnTo>
                  <a:pt x="47254" y="37299"/>
                </a:lnTo>
                <a:lnTo>
                  <a:pt x="48298" y="33962"/>
                </a:lnTo>
                <a:lnTo>
                  <a:pt x="48831" y="30304"/>
                </a:lnTo>
                <a:lnTo>
                  <a:pt x="48831" y="22226"/>
                </a:lnTo>
                <a:lnTo>
                  <a:pt x="48323" y="18554"/>
                </a:lnTo>
                <a:lnTo>
                  <a:pt x="47332" y="15303"/>
                </a:lnTo>
                <a:lnTo>
                  <a:pt x="46339" y="12042"/>
                </a:lnTo>
                <a:lnTo>
                  <a:pt x="44842" y="9273"/>
                </a:lnTo>
                <a:lnTo>
                  <a:pt x="42862" y="6998"/>
                </a:lnTo>
                <a:lnTo>
                  <a:pt x="38376" y="2974"/>
                </a:lnTo>
                <a:lnTo>
                  <a:pt x="35392" y="1779"/>
                </a:lnTo>
                <a:lnTo>
                  <a:pt x="32407" y="598"/>
                </a:lnTo>
                <a:lnTo>
                  <a:pt x="28915" y="0"/>
                </a:lnTo>
                <a:lnTo>
                  <a:pt x="20736" y="0"/>
                </a:lnTo>
                <a:lnTo>
                  <a:pt x="17104" y="673"/>
                </a:lnTo>
                <a:lnTo>
                  <a:pt x="13994" y="2009"/>
                </a:lnTo>
                <a:lnTo>
                  <a:pt x="10883" y="3355"/>
                </a:lnTo>
                <a:lnTo>
                  <a:pt x="8291" y="5220"/>
                </a:lnTo>
                <a:lnTo>
                  <a:pt x="4126" y="10073"/>
                </a:lnTo>
                <a:lnTo>
                  <a:pt x="2564" y="12956"/>
                </a:lnTo>
                <a:lnTo>
                  <a:pt x="1534" y="16308"/>
                </a:lnTo>
                <a:lnTo>
                  <a:pt x="508" y="1964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4"/>
                </a:lnTo>
                <a:lnTo>
                  <a:pt x="1459" y="38355"/>
                </a:lnTo>
                <a:lnTo>
                  <a:pt x="2438" y="41620"/>
                </a:lnTo>
                <a:lnTo>
                  <a:pt x="3924" y="44389"/>
                </a:lnTo>
                <a:lnTo>
                  <a:pt x="5915" y="46659"/>
                </a:lnTo>
                <a:lnTo>
                  <a:pt x="10386" y="50674"/>
                </a:lnTo>
                <a:lnTo>
                  <a:pt x="10005" y="34229"/>
                </a:lnTo>
                <a:lnTo>
                  <a:pt x="9271" y="29362"/>
                </a:lnTo>
                <a:lnTo>
                  <a:pt x="9271" y="23915"/>
                </a:lnTo>
                <a:close/>
              </a:path>
              <a:path w="48831" h="53658">
                <a:moveTo>
                  <a:pt x="26960" y="46127"/>
                </a:moveTo>
                <a:lnTo>
                  <a:pt x="21449" y="46127"/>
                </a:lnTo>
                <a:lnTo>
                  <a:pt x="17092" y="44579"/>
                </a:lnTo>
                <a:lnTo>
                  <a:pt x="13627" y="42152"/>
                </a:lnTo>
                <a:lnTo>
                  <a:pt x="11325" y="38646"/>
                </a:lnTo>
                <a:lnTo>
                  <a:pt x="10005" y="34229"/>
                </a:lnTo>
                <a:lnTo>
                  <a:pt x="10386" y="50674"/>
                </a:lnTo>
                <a:lnTo>
                  <a:pt x="13370" y="51869"/>
                </a:lnTo>
                <a:lnTo>
                  <a:pt x="16355" y="53075"/>
                </a:lnTo>
                <a:lnTo>
                  <a:pt x="19847" y="53658"/>
                </a:lnTo>
                <a:lnTo>
                  <a:pt x="27990" y="53658"/>
                </a:lnTo>
                <a:lnTo>
                  <a:pt x="31623" y="52985"/>
                </a:lnTo>
                <a:lnTo>
                  <a:pt x="34747" y="51628"/>
                </a:lnTo>
                <a:lnTo>
                  <a:pt x="37882" y="50267"/>
                </a:lnTo>
                <a:lnTo>
                  <a:pt x="38671" y="34672"/>
                </a:lnTo>
                <a:lnTo>
                  <a:pt x="37170" y="39042"/>
                </a:lnTo>
                <a:lnTo>
                  <a:pt x="34693" y="42458"/>
                </a:lnTo>
                <a:lnTo>
                  <a:pt x="31177" y="44705"/>
                </a:lnTo>
                <a:lnTo>
                  <a:pt x="26960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901503" y="4143744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58"/>
                </a:moveTo>
                <a:lnTo>
                  <a:pt x="17146" y="50241"/>
                </a:lnTo>
                <a:lnTo>
                  <a:pt x="17995" y="51422"/>
                </a:lnTo>
                <a:lnTo>
                  <a:pt x="20574" y="52095"/>
                </a:lnTo>
                <a:lnTo>
                  <a:pt x="26719" y="52070"/>
                </a:lnTo>
                <a:lnTo>
                  <a:pt x="29411" y="50241"/>
                </a:lnTo>
                <a:lnTo>
                  <a:pt x="46076" y="3858"/>
                </a:lnTo>
                <a:lnTo>
                  <a:pt x="46508" y="1572"/>
                </a:lnTo>
                <a:lnTo>
                  <a:pt x="45975" y="467"/>
                </a:lnTo>
                <a:lnTo>
                  <a:pt x="43153" y="0"/>
                </a:lnTo>
                <a:lnTo>
                  <a:pt x="39966" y="86"/>
                </a:lnTo>
                <a:lnTo>
                  <a:pt x="37390" y="1738"/>
                </a:lnTo>
                <a:lnTo>
                  <a:pt x="23764" y="41997"/>
                </a:lnTo>
                <a:lnTo>
                  <a:pt x="23393" y="41997"/>
                </a:lnTo>
                <a:lnTo>
                  <a:pt x="9615" y="1738"/>
                </a:lnTo>
                <a:lnTo>
                  <a:pt x="8039" y="241"/>
                </a:lnTo>
                <a:lnTo>
                  <a:pt x="5447" y="0"/>
                </a:lnTo>
                <a:lnTo>
                  <a:pt x="2868" y="24"/>
                </a:lnTo>
                <a:lnTo>
                  <a:pt x="0" y="1295"/>
                </a:lnTo>
                <a:lnTo>
                  <a:pt x="547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957040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1" y="8837"/>
                </a:lnTo>
                <a:lnTo>
                  <a:pt x="11074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3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980430" y="4181123"/>
            <a:ext cx="13223" cy="75667"/>
          </a:xfrm>
          <a:custGeom>
            <a:avLst/>
            <a:gdLst/>
            <a:ahLst/>
            <a:cxnLst/>
            <a:rect l="l" t="t" r="r" b="b"/>
            <a:pathLst>
              <a:path w="13223" h="75667">
                <a:moveTo>
                  <a:pt x="10896" y="0"/>
                </a:moveTo>
                <a:lnTo>
                  <a:pt x="10695" y="13439"/>
                </a:lnTo>
                <a:lnTo>
                  <a:pt x="13223" y="14834"/>
                </a:lnTo>
                <a:lnTo>
                  <a:pt x="12776" y="3646"/>
                </a:lnTo>
                <a:lnTo>
                  <a:pt x="10896" y="0"/>
                </a:lnTo>
                <a:close/>
              </a:path>
              <a:path w="13223" h="75667">
                <a:moveTo>
                  <a:pt x="36957" y="6681"/>
                </a:moveTo>
                <a:lnTo>
                  <a:pt x="37021" y="13679"/>
                </a:lnTo>
                <a:lnTo>
                  <a:pt x="39639" y="14785"/>
                </a:lnTo>
                <a:lnTo>
                  <a:pt x="42368" y="14785"/>
                </a:lnTo>
                <a:lnTo>
                  <a:pt x="44935" y="13133"/>
                </a:lnTo>
                <a:lnTo>
                  <a:pt x="44935" y="-59129"/>
                </a:lnTo>
                <a:lnTo>
                  <a:pt x="44693" y="-59867"/>
                </a:lnTo>
                <a:lnTo>
                  <a:pt x="42011" y="-60833"/>
                </a:lnTo>
                <a:lnTo>
                  <a:pt x="38801" y="-60833"/>
                </a:lnTo>
                <a:lnTo>
                  <a:pt x="35930" y="-59129"/>
                </a:lnTo>
                <a:lnTo>
                  <a:pt x="35930" y="-30758"/>
                </a:lnTo>
                <a:lnTo>
                  <a:pt x="31269" y="-35024"/>
                </a:lnTo>
                <a:lnTo>
                  <a:pt x="26531" y="-37515"/>
                </a:lnTo>
                <a:lnTo>
                  <a:pt x="23914" y="-38135"/>
                </a:lnTo>
                <a:lnTo>
                  <a:pt x="17628" y="-38135"/>
                </a:lnTo>
                <a:lnTo>
                  <a:pt x="14594" y="-37490"/>
                </a:lnTo>
                <a:lnTo>
                  <a:pt x="11965" y="-36220"/>
                </a:lnTo>
                <a:lnTo>
                  <a:pt x="9348" y="-34923"/>
                </a:lnTo>
                <a:lnTo>
                  <a:pt x="7152" y="-33094"/>
                </a:lnTo>
                <a:lnTo>
                  <a:pt x="3606" y="-28321"/>
                </a:lnTo>
                <a:lnTo>
                  <a:pt x="2274" y="-25438"/>
                </a:lnTo>
                <a:lnTo>
                  <a:pt x="1360" y="-22047"/>
                </a:lnTo>
                <a:lnTo>
                  <a:pt x="457" y="-18666"/>
                </a:lnTo>
                <a:lnTo>
                  <a:pt x="0" y="-14883"/>
                </a:lnTo>
                <a:lnTo>
                  <a:pt x="0" y="-7134"/>
                </a:lnTo>
                <a:lnTo>
                  <a:pt x="370" y="-3769"/>
                </a:lnTo>
                <a:lnTo>
                  <a:pt x="1094" y="-558"/>
                </a:lnTo>
                <a:lnTo>
                  <a:pt x="1817" y="2641"/>
                </a:lnTo>
                <a:lnTo>
                  <a:pt x="2959" y="5425"/>
                </a:lnTo>
                <a:lnTo>
                  <a:pt x="4536" y="7786"/>
                </a:lnTo>
                <a:lnTo>
                  <a:pt x="8153" y="12042"/>
                </a:lnTo>
                <a:lnTo>
                  <a:pt x="10695" y="13439"/>
                </a:lnTo>
                <a:lnTo>
                  <a:pt x="10896" y="0"/>
                </a:lnTo>
                <a:lnTo>
                  <a:pt x="9856" y="-4442"/>
                </a:lnTo>
                <a:lnTo>
                  <a:pt x="9283" y="-9204"/>
                </a:lnTo>
                <a:lnTo>
                  <a:pt x="9283" y="-13982"/>
                </a:lnTo>
                <a:lnTo>
                  <a:pt x="9972" y="-18489"/>
                </a:lnTo>
                <a:lnTo>
                  <a:pt x="11137" y="-22745"/>
                </a:lnTo>
                <a:lnTo>
                  <a:pt x="13133" y="-26287"/>
                </a:lnTo>
                <a:lnTo>
                  <a:pt x="16015" y="-28815"/>
                </a:lnTo>
                <a:lnTo>
                  <a:pt x="19533" y="-30441"/>
                </a:lnTo>
                <a:lnTo>
                  <a:pt x="24284" y="-30441"/>
                </a:lnTo>
                <a:lnTo>
                  <a:pt x="28893" y="-28077"/>
                </a:lnTo>
                <a:lnTo>
                  <a:pt x="33505" y="-24206"/>
                </a:lnTo>
                <a:lnTo>
                  <a:pt x="35930" y="-21207"/>
                </a:lnTo>
                <a:lnTo>
                  <a:pt x="35930" y="-1673"/>
                </a:lnTo>
                <a:lnTo>
                  <a:pt x="33173" y="1587"/>
                </a:lnTo>
                <a:lnTo>
                  <a:pt x="29425" y="4992"/>
                </a:lnTo>
                <a:lnTo>
                  <a:pt x="25984" y="7062"/>
                </a:lnTo>
                <a:lnTo>
                  <a:pt x="22632" y="7876"/>
                </a:lnTo>
                <a:lnTo>
                  <a:pt x="19090" y="7876"/>
                </a:lnTo>
                <a:lnTo>
                  <a:pt x="15574" y="6212"/>
                </a:lnTo>
                <a:lnTo>
                  <a:pt x="12776" y="3646"/>
                </a:lnTo>
                <a:lnTo>
                  <a:pt x="13223" y="14834"/>
                </a:lnTo>
                <a:lnTo>
                  <a:pt x="16282" y="15533"/>
                </a:lnTo>
                <a:lnTo>
                  <a:pt x="23154" y="15533"/>
                </a:lnTo>
                <a:lnTo>
                  <a:pt x="26189" y="14744"/>
                </a:lnTo>
                <a:lnTo>
                  <a:pt x="28958" y="13197"/>
                </a:lnTo>
                <a:lnTo>
                  <a:pt x="31711" y="11634"/>
                </a:lnTo>
                <a:lnTo>
                  <a:pt x="34394" y="9464"/>
                </a:lnTo>
                <a:lnTo>
                  <a:pt x="36957" y="66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038699" y="4142991"/>
            <a:ext cx="44917" cy="53654"/>
          </a:xfrm>
          <a:custGeom>
            <a:avLst/>
            <a:gdLst/>
            <a:ahLst/>
            <a:cxnLst/>
            <a:rect l="l" t="t" r="r" b="b"/>
            <a:pathLst>
              <a:path w="44917" h="53654">
                <a:moveTo>
                  <a:pt x="44510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8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28" y="619"/>
                </a:lnTo>
                <a:lnTo>
                  <a:pt x="27266" y="0"/>
                </a:lnTo>
                <a:lnTo>
                  <a:pt x="27302" y="6995"/>
                </a:lnTo>
                <a:lnTo>
                  <a:pt x="30579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345" y="20091"/>
                </a:lnTo>
                <a:lnTo>
                  <a:pt x="10833" y="3110"/>
                </a:lnTo>
                <a:lnTo>
                  <a:pt x="8356" y="4899"/>
                </a:lnTo>
                <a:lnTo>
                  <a:pt x="4265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59" y="38681"/>
                </a:lnTo>
                <a:lnTo>
                  <a:pt x="2613" y="42009"/>
                </a:lnTo>
                <a:lnTo>
                  <a:pt x="4165" y="44780"/>
                </a:lnTo>
                <a:lnTo>
                  <a:pt x="8291" y="49197"/>
                </a:lnTo>
                <a:lnTo>
                  <a:pt x="10833" y="50860"/>
                </a:lnTo>
                <a:lnTo>
                  <a:pt x="13853" y="51965"/>
                </a:lnTo>
                <a:lnTo>
                  <a:pt x="16877" y="53096"/>
                </a:lnTo>
                <a:lnTo>
                  <a:pt x="20394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5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79"/>
                </a:lnTo>
                <a:lnTo>
                  <a:pt x="22298" y="46379"/>
                </a:lnTo>
                <a:lnTo>
                  <a:pt x="17777" y="45133"/>
                </a:lnTo>
                <a:lnTo>
                  <a:pt x="14084" y="43113"/>
                </a:lnTo>
                <a:lnTo>
                  <a:pt x="11541" y="40003"/>
                </a:lnTo>
                <a:lnTo>
                  <a:pt x="10095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4">
                <a:moveTo>
                  <a:pt x="9345" y="20091"/>
                </a:moveTo>
                <a:lnTo>
                  <a:pt x="10311" y="16355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6"/>
                </a:lnTo>
                <a:lnTo>
                  <a:pt x="22971" y="6995"/>
                </a:lnTo>
                <a:lnTo>
                  <a:pt x="27302" y="6995"/>
                </a:lnTo>
                <a:lnTo>
                  <a:pt x="27266" y="0"/>
                </a:lnTo>
                <a:lnTo>
                  <a:pt x="19847" y="0"/>
                </a:lnTo>
                <a:lnTo>
                  <a:pt x="16610" y="619"/>
                </a:lnTo>
                <a:lnTo>
                  <a:pt x="13716" y="1865"/>
                </a:lnTo>
                <a:lnTo>
                  <a:pt x="10833" y="3110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19976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4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3" y="14526"/>
                </a:lnTo>
                <a:lnTo>
                  <a:pt x="13731" y="1865"/>
                </a:lnTo>
                <a:lnTo>
                  <a:pt x="10833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03" y="12405"/>
                </a:lnTo>
                <a:lnTo>
                  <a:pt x="1626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3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7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2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98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7" y="11555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0" y="619"/>
                </a:lnTo>
                <a:lnTo>
                  <a:pt x="13731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173566" y="4143750"/>
            <a:ext cx="42545" cy="52196"/>
          </a:xfrm>
          <a:custGeom>
            <a:avLst/>
            <a:gdLst/>
            <a:ahLst/>
            <a:cxnLst/>
            <a:rect l="l" t="t" r="r" b="b"/>
            <a:pathLst>
              <a:path w="42545" h="52196">
                <a:moveTo>
                  <a:pt x="38825" y="0"/>
                </a:moveTo>
                <a:lnTo>
                  <a:pt x="36028" y="11"/>
                </a:lnTo>
                <a:lnTo>
                  <a:pt x="32943" y="1408"/>
                </a:lnTo>
                <a:lnTo>
                  <a:pt x="21653" y="19580"/>
                </a:lnTo>
                <a:lnTo>
                  <a:pt x="10529" y="1408"/>
                </a:lnTo>
                <a:lnTo>
                  <a:pt x="8369" y="126"/>
                </a:lnTo>
                <a:lnTo>
                  <a:pt x="2425" y="101"/>
                </a:lnTo>
                <a:lnTo>
                  <a:pt x="824" y="2703"/>
                </a:lnTo>
                <a:lnTo>
                  <a:pt x="15201" y="25653"/>
                </a:lnTo>
                <a:lnTo>
                  <a:pt x="0" y="49479"/>
                </a:lnTo>
                <a:lnTo>
                  <a:pt x="229" y="51814"/>
                </a:lnTo>
                <a:lnTo>
                  <a:pt x="2922" y="52196"/>
                </a:lnTo>
                <a:lnTo>
                  <a:pt x="6414" y="52106"/>
                </a:lnTo>
                <a:lnTo>
                  <a:pt x="9283" y="50670"/>
                </a:lnTo>
                <a:lnTo>
                  <a:pt x="20955" y="31305"/>
                </a:lnTo>
                <a:lnTo>
                  <a:pt x="32677" y="50670"/>
                </a:lnTo>
                <a:lnTo>
                  <a:pt x="32993" y="51153"/>
                </a:lnTo>
                <a:lnTo>
                  <a:pt x="35571" y="52106"/>
                </a:lnTo>
                <a:lnTo>
                  <a:pt x="38152" y="52196"/>
                </a:lnTo>
                <a:lnTo>
                  <a:pt x="40895" y="52056"/>
                </a:lnTo>
                <a:lnTo>
                  <a:pt x="42545" y="49479"/>
                </a:lnTo>
                <a:lnTo>
                  <a:pt x="27471" y="25398"/>
                </a:lnTo>
                <a:lnTo>
                  <a:pt x="41730" y="2703"/>
                </a:lnTo>
                <a:lnTo>
                  <a:pt x="41515" y="317"/>
                </a:lnTo>
                <a:lnTo>
                  <a:pt x="38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27368" y="4142985"/>
            <a:ext cx="44919" cy="72351"/>
          </a:xfrm>
          <a:custGeom>
            <a:avLst/>
            <a:gdLst/>
            <a:ahLst/>
            <a:cxnLst/>
            <a:rect l="l" t="t" r="r" b="b"/>
            <a:pathLst>
              <a:path w="44919" h="72351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3"/>
                </a:lnTo>
                <a:lnTo>
                  <a:pt x="30937" y="10425"/>
                </a:lnTo>
                <a:lnTo>
                  <a:pt x="33108" y="13665"/>
                </a:lnTo>
                <a:lnTo>
                  <a:pt x="34696" y="17548"/>
                </a:lnTo>
                <a:lnTo>
                  <a:pt x="35459" y="22211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28"/>
                </a:lnTo>
                <a:lnTo>
                  <a:pt x="41262" y="43891"/>
                </a:lnTo>
                <a:lnTo>
                  <a:pt x="42619" y="41007"/>
                </a:lnTo>
                <a:lnTo>
                  <a:pt x="43548" y="37604"/>
                </a:lnTo>
                <a:lnTo>
                  <a:pt x="44462" y="34213"/>
                </a:lnTo>
                <a:lnTo>
                  <a:pt x="44919" y="30365"/>
                </a:lnTo>
                <a:lnTo>
                  <a:pt x="44919" y="22553"/>
                </a:lnTo>
                <a:lnTo>
                  <a:pt x="44564" y="19202"/>
                </a:lnTo>
                <a:lnTo>
                  <a:pt x="43840" y="16037"/>
                </a:lnTo>
                <a:lnTo>
                  <a:pt x="43116" y="12876"/>
                </a:lnTo>
                <a:lnTo>
                  <a:pt x="41976" y="10093"/>
                </a:lnTo>
                <a:lnTo>
                  <a:pt x="40398" y="7707"/>
                </a:lnTo>
                <a:lnTo>
                  <a:pt x="36791" y="3440"/>
                </a:lnTo>
                <a:lnTo>
                  <a:pt x="31802" y="683"/>
                </a:lnTo>
                <a:lnTo>
                  <a:pt x="28778" y="0"/>
                </a:lnTo>
                <a:lnTo>
                  <a:pt x="25234" y="0"/>
                </a:lnTo>
                <a:lnTo>
                  <a:pt x="22059" y="190"/>
                </a:lnTo>
                <a:lnTo>
                  <a:pt x="19126" y="938"/>
                </a:lnTo>
                <a:lnTo>
                  <a:pt x="16306" y="2245"/>
                </a:lnTo>
                <a:lnTo>
                  <a:pt x="13524" y="3923"/>
                </a:lnTo>
                <a:lnTo>
                  <a:pt x="10781" y="6169"/>
                </a:lnTo>
                <a:lnTo>
                  <a:pt x="7861" y="9003"/>
                </a:lnTo>
                <a:lnTo>
                  <a:pt x="8952" y="17258"/>
                </a:lnTo>
                <a:close/>
              </a:path>
              <a:path w="44919" h="72351">
                <a:moveTo>
                  <a:pt x="7861" y="9003"/>
                </a:moveTo>
                <a:lnTo>
                  <a:pt x="7861" y="2105"/>
                </a:lnTo>
                <a:lnTo>
                  <a:pt x="5284" y="787"/>
                </a:lnTo>
                <a:lnTo>
                  <a:pt x="2576" y="787"/>
                </a:lnTo>
                <a:lnTo>
                  <a:pt x="0" y="2451"/>
                </a:lnTo>
                <a:lnTo>
                  <a:pt x="0" y="70648"/>
                </a:lnTo>
                <a:lnTo>
                  <a:pt x="316" y="71625"/>
                </a:lnTo>
                <a:lnTo>
                  <a:pt x="2857" y="72351"/>
                </a:lnTo>
                <a:lnTo>
                  <a:pt x="6097" y="72351"/>
                </a:lnTo>
                <a:lnTo>
                  <a:pt x="8952" y="70648"/>
                </a:lnTo>
                <a:lnTo>
                  <a:pt x="8952" y="46226"/>
                </a:lnTo>
                <a:lnTo>
                  <a:pt x="10248" y="47498"/>
                </a:lnTo>
                <a:lnTo>
                  <a:pt x="13804" y="50482"/>
                </a:lnTo>
                <a:lnTo>
                  <a:pt x="17322" y="52487"/>
                </a:lnTo>
                <a:lnTo>
                  <a:pt x="20980" y="53516"/>
                </a:lnTo>
                <a:lnTo>
                  <a:pt x="23762" y="53667"/>
                </a:lnTo>
                <a:lnTo>
                  <a:pt x="27165" y="53667"/>
                </a:lnTo>
                <a:lnTo>
                  <a:pt x="30189" y="53019"/>
                </a:lnTo>
                <a:lnTo>
                  <a:pt x="32832" y="51724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5" y="41795"/>
                </a:lnTo>
                <a:lnTo>
                  <a:pt x="28792" y="44323"/>
                </a:lnTo>
                <a:lnTo>
                  <a:pt x="25246" y="45960"/>
                </a:lnTo>
                <a:lnTo>
                  <a:pt x="20548" y="45960"/>
                </a:lnTo>
                <a:lnTo>
                  <a:pt x="16001" y="43573"/>
                </a:lnTo>
                <a:lnTo>
                  <a:pt x="11429" y="39686"/>
                </a:lnTo>
                <a:lnTo>
                  <a:pt x="8952" y="36676"/>
                </a:lnTo>
                <a:lnTo>
                  <a:pt x="8952" y="17258"/>
                </a:lnTo>
                <a:lnTo>
                  <a:pt x="7861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82527" y="4142991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41"/>
                </a:moveTo>
                <a:lnTo>
                  <a:pt x="43714" y="14133"/>
                </a:lnTo>
                <a:lnTo>
                  <a:pt x="42900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40"/>
                </a:lnTo>
                <a:lnTo>
                  <a:pt x="30542" y="619"/>
                </a:lnTo>
                <a:lnTo>
                  <a:pt x="27280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88" y="13690"/>
                </a:lnTo>
                <a:lnTo>
                  <a:pt x="36028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1" y="3110"/>
                </a:lnTo>
                <a:lnTo>
                  <a:pt x="8370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7" y="38681"/>
                </a:lnTo>
                <a:lnTo>
                  <a:pt x="2627" y="42009"/>
                </a:lnTo>
                <a:lnTo>
                  <a:pt x="4179" y="44780"/>
                </a:lnTo>
                <a:lnTo>
                  <a:pt x="8305" y="49197"/>
                </a:lnTo>
                <a:lnTo>
                  <a:pt x="10847" y="50860"/>
                </a:lnTo>
                <a:lnTo>
                  <a:pt x="13867" y="51965"/>
                </a:lnTo>
                <a:lnTo>
                  <a:pt x="16890" y="53096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78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4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6" y="43113"/>
                </a:lnTo>
                <a:lnTo>
                  <a:pt x="11555" y="40003"/>
                </a:lnTo>
                <a:lnTo>
                  <a:pt x="10097" y="35963"/>
                </a:lnTo>
                <a:lnTo>
                  <a:pt x="9284" y="31356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4">
                <a:moveTo>
                  <a:pt x="9359" y="20091"/>
                </a:moveTo>
                <a:lnTo>
                  <a:pt x="10325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1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341661" y="4142991"/>
            <a:ext cx="28522" cy="52919"/>
          </a:xfrm>
          <a:custGeom>
            <a:avLst/>
            <a:gdLst/>
            <a:ahLst/>
            <a:cxnLst/>
            <a:rect l="l" t="t" r="r" b="b"/>
            <a:pathLst>
              <a:path w="28522" h="52919">
                <a:moveTo>
                  <a:pt x="17322" y="9359"/>
                </a:moveTo>
                <a:lnTo>
                  <a:pt x="19940" y="8456"/>
                </a:lnTo>
                <a:lnTo>
                  <a:pt x="22960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92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37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71"/>
                </a:lnTo>
                <a:lnTo>
                  <a:pt x="316" y="52196"/>
                </a:lnTo>
                <a:lnTo>
                  <a:pt x="2868" y="52919"/>
                </a:lnTo>
                <a:lnTo>
                  <a:pt x="6094" y="52919"/>
                </a:lnTo>
                <a:lnTo>
                  <a:pt x="8967" y="51271"/>
                </a:lnTo>
                <a:lnTo>
                  <a:pt x="8967" y="19137"/>
                </a:lnTo>
                <a:lnTo>
                  <a:pt x="11379" y="15469"/>
                </a:lnTo>
                <a:lnTo>
                  <a:pt x="14489" y="11631"/>
                </a:lnTo>
                <a:lnTo>
                  <a:pt x="1732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73899" y="413070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5" y="57325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7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68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7"/>
                </a:lnTo>
                <a:lnTo>
                  <a:pt x="31532" y="63078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416775" y="412362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94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74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8"/>
                </a:lnTo>
                <a:lnTo>
                  <a:pt x="10046" y="21804"/>
                </a:lnTo>
                <a:lnTo>
                  <a:pt x="9831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3" y="21804"/>
                </a:lnTo>
                <a:lnTo>
                  <a:pt x="1093" y="70638"/>
                </a:lnTo>
                <a:lnTo>
                  <a:pt x="1281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439357" y="4142991"/>
            <a:ext cx="34568" cy="53654"/>
          </a:xfrm>
          <a:custGeom>
            <a:avLst/>
            <a:gdLst/>
            <a:ahLst/>
            <a:cxnLst/>
            <a:rect l="l" t="t" r="r" b="b"/>
            <a:pathLst>
              <a:path w="34568" h="53654">
                <a:moveTo>
                  <a:pt x="21600" y="111"/>
                </a:moveTo>
                <a:lnTo>
                  <a:pt x="16038" y="0"/>
                </a:lnTo>
                <a:lnTo>
                  <a:pt x="13435" y="392"/>
                </a:lnTo>
                <a:lnTo>
                  <a:pt x="8990" y="1979"/>
                </a:lnTo>
                <a:lnTo>
                  <a:pt x="5648" y="4367"/>
                </a:lnTo>
                <a:lnTo>
                  <a:pt x="3060" y="7211"/>
                </a:lnTo>
                <a:lnTo>
                  <a:pt x="1573" y="10717"/>
                </a:lnTo>
                <a:lnTo>
                  <a:pt x="1206" y="14475"/>
                </a:lnTo>
                <a:lnTo>
                  <a:pt x="1548" y="18515"/>
                </a:lnTo>
                <a:lnTo>
                  <a:pt x="2960" y="21625"/>
                </a:lnTo>
                <a:lnTo>
                  <a:pt x="6210" y="25206"/>
                </a:lnTo>
                <a:lnTo>
                  <a:pt x="8990" y="26935"/>
                </a:lnTo>
                <a:lnTo>
                  <a:pt x="11949" y="28407"/>
                </a:lnTo>
                <a:lnTo>
                  <a:pt x="15022" y="29639"/>
                </a:lnTo>
                <a:lnTo>
                  <a:pt x="17967" y="30794"/>
                </a:lnTo>
                <a:lnTo>
                  <a:pt x="20711" y="31990"/>
                </a:lnTo>
                <a:lnTo>
                  <a:pt x="23962" y="34264"/>
                </a:lnTo>
                <a:lnTo>
                  <a:pt x="25730" y="37299"/>
                </a:lnTo>
                <a:lnTo>
                  <a:pt x="25488" y="41173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4" y="46494"/>
                </a:lnTo>
                <a:lnTo>
                  <a:pt x="13550" y="46494"/>
                </a:lnTo>
                <a:lnTo>
                  <a:pt x="10210" y="45756"/>
                </a:lnTo>
                <a:lnTo>
                  <a:pt x="6160" y="44157"/>
                </a:lnTo>
                <a:lnTo>
                  <a:pt x="3288" y="42556"/>
                </a:lnTo>
                <a:lnTo>
                  <a:pt x="278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6" y="50925"/>
                </a:lnTo>
                <a:lnTo>
                  <a:pt x="6221" y="52222"/>
                </a:lnTo>
                <a:lnTo>
                  <a:pt x="8874" y="52981"/>
                </a:lnTo>
                <a:lnTo>
                  <a:pt x="12024" y="53529"/>
                </a:lnTo>
                <a:lnTo>
                  <a:pt x="18234" y="53654"/>
                </a:lnTo>
                <a:lnTo>
                  <a:pt x="20815" y="53312"/>
                </a:lnTo>
                <a:lnTo>
                  <a:pt x="25524" y="51940"/>
                </a:lnTo>
                <a:lnTo>
                  <a:pt x="29260" y="49593"/>
                </a:lnTo>
                <a:lnTo>
                  <a:pt x="32256" y="46608"/>
                </a:lnTo>
                <a:lnTo>
                  <a:pt x="34110" y="42696"/>
                </a:lnTo>
                <a:lnTo>
                  <a:pt x="34568" y="37972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29"/>
                </a:lnTo>
                <a:lnTo>
                  <a:pt x="28232" y="26629"/>
                </a:lnTo>
                <a:lnTo>
                  <a:pt x="25233" y="25120"/>
                </a:lnTo>
                <a:lnTo>
                  <a:pt x="22172" y="23811"/>
                </a:lnTo>
                <a:lnTo>
                  <a:pt x="19123" y="22604"/>
                </a:lnTo>
                <a:lnTo>
                  <a:pt x="16154" y="21449"/>
                </a:lnTo>
                <a:lnTo>
                  <a:pt x="12520" y="19339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4"/>
                </a:lnTo>
                <a:lnTo>
                  <a:pt x="12762" y="8290"/>
                </a:lnTo>
                <a:lnTo>
                  <a:pt x="16038" y="7110"/>
                </a:lnTo>
                <a:lnTo>
                  <a:pt x="18882" y="6944"/>
                </a:lnTo>
                <a:lnTo>
                  <a:pt x="22098" y="7134"/>
                </a:lnTo>
                <a:lnTo>
                  <a:pt x="25881" y="8355"/>
                </a:lnTo>
                <a:lnTo>
                  <a:pt x="29260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3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483828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3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30" y="3070"/>
                </a:lnTo>
                <a:lnTo>
                  <a:pt x="33238" y="1840"/>
                </a:lnTo>
                <a:lnTo>
                  <a:pt x="30546" y="619"/>
                </a:lnTo>
                <a:lnTo>
                  <a:pt x="27269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81" y="11009"/>
                </a:lnTo>
                <a:lnTo>
                  <a:pt x="34977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8" y="20091"/>
                </a:lnTo>
                <a:lnTo>
                  <a:pt x="10835" y="3110"/>
                </a:lnTo>
                <a:lnTo>
                  <a:pt x="8369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26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8" y="46987"/>
                </a:lnTo>
                <a:lnTo>
                  <a:pt x="10835" y="50860"/>
                </a:lnTo>
                <a:lnTo>
                  <a:pt x="13870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22" y="53654"/>
                </a:lnTo>
                <a:lnTo>
                  <a:pt x="28907" y="53492"/>
                </a:lnTo>
                <a:lnTo>
                  <a:pt x="32997" y="52793"/>
                </a:lnTo>
                <a:lnTo>
                  <a:pt x="36348" y="51965"/>
                </a:lnTo>
                <a:lnTo>
                  <a:pt x="39182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0" y="46379"/>
                </a:lnTo>
                <a:lnTo>
                  <a:pt x="22316" y="46379"/>
                </a:lnTo>
                <a:lnTo>
                  <a:pt x="17780" y="45133"/>
                </a:lnTo>
                <a:lnTo>
                  <a:pt x="14097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2" y="28648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9348" y="20091"/>
                </a:moveTo>
                <a:lnTo>
                  <a:pt x="10313" y="16355"/>
                </a:lnTo>
                <a:lnTo>
                  <a:pt x="11811" y="12927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9" y="0"/>
                </a:lnTo>
                <a:lnTo>
                  <a:pt x="19850" y="0"/>
                </a:lnTo>
                <a:lnTo>
                  <a:pt x="16614" y="619"/>
                </a:lnTo>
                <a:lnTo>
                  <a:pt x="13729" y="1865"/>
                </a:lnTo>
                <a:lnTo>
                  <a:pt x="10835" y="3110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567273" y="4123620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1" y="8837"/>
                </a:lnTo>
                <a:lnTo>
                  <a:pt x="11073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6" y="189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593765" y="4142987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80"/>
                </a:moveTo>
                <a:lnTo>
                  <a:pt x="33094" y="51271"/>
                </a:lnTo>
                <a:lnTo>
                  <a:pt x="33326" y="5200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71"/>
                </a:lnTo>
                <a:lnTo>
                  <a:pt x="42048" y="18007"/>
                </a:lnTo>
                <a:lnTo>
                  <a:pt x="41756" y="15022"/>
                </a:lnTo>
                <a:lnTo>
                  <a:pt x="40561" y="10083"/>
                </a:lnTo>
                <a:lnTo>
                  <a:pt x="38200" y="6070"/>
                </a:lnTo>
                <a:lnTo>
                  <a:pt x="35025" y="2754"/>
                </a:lnTo>
                <a:lnTo>
                  <a:pt x="30582" y="547"/>
                </a:lnTo>
                <a:lnTo>
                  <a:pt x="27839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6" y="3568"/>
                </a:lnTo>
                <a:lnTo>
                  <a:pt x="10833" y="5829"/>
                </a:lnTo>
                <a:lnTo>
                  <a:pt x="8089" y="8888"/>
                </a:lnTo>
                <a:lnTo>
                  <a:pt x="8089" y="2146"/>
                </a:lnTo>
                <a:lnTo>
                  <a:pt x="5523" y="774"/>
                </a:lnTo>
                <a:lnTo>
                  <a:pt x="2564" y="774"/>
                </a:lnTo>
                <a:lnTo>
                  <a:pt x="0" y="2437"/>
                </a:lnTo>
                <a:lnTo>
                  <a:pt x="0" y="51271"/>
                </a:lnTo>
                <a:lnTo>
                  <a:pt x="191" y="5200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8"/>
                </a:lnTo>
                <a:lnTo>
                  <a:pt x="13766" y="11736"/>
                </a:lnTo>
                <a:lnTo>
                  <a:pt x="18248" y="8561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52"/>
                </a:lnTo>
                <a:lnTo>
                  <a:pt x="33094" y="19886"/>
                </a:lnTo>
                <a:lnTo>
                  <a:pt x="33094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671075" y="4130705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5"/>
                </a:lnTo>
                <a:lnTo>
                  <a:pt x="9410" y="56628"/>
                </a:lnTo>
                <a:lnTo>
                  <a:pt x="10772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7"/>
                </a:lnTo>
                <a:lnTo>
                  <a:pt x="31546" y="63078"/>
                </a:lnTo>
                <a:lnTo>
                  <a:pt x="31903" y="59979"/>
                </a:lnTo>
                <a:lnTo>
                  <a:pt x="31903" y="59320"/>
                </a:lnTo>
                <a:lnTo>
                  <a:pt x="30049" y="56742"/>
                </a:lnTo>
                <a:lnTo>
                  <a:pt x="27296" y="57772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5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715052" y="4120062"/>
            <a:ext cx="42048" cy="75845"/>
          </a:xfrm>
          <a:custGeom>
            <a:avLst/>
            <a:gdLst/>
            <a:ahLst/>
            <a:cxnLst/>
            <a:rect l="l" t="t" r="r" b="b"/>
            <a:pathLst>
              <a:path w="42048" h="75845">
                <a:moveTo>
                  <a:pt x="33094" y="45605"/>
                </a:moveTo>
                <a:lnTo>
                  <a:pt x="33094" y="74195"/>
                </a:lnTo>
                <a:lnTo>
                  <a:pt x="33310" y="74931"/>
                </a:lnTo>
                <a:lnTo>
                  <a:pt x="35953" y="75845"/>
                </a:lnTo>
                <a:lnTo>
                  <a:pt x="39193" y="75845"/>
                </a:lnTo>
                <a:lnTo>
                  <a:pt x="42048" y="74195"/>
                </a:lnTo>
                <a:lnTo>
                  <a:pt x="42048" y="40957"/>
                </a:lnTo>
                <a:lnTo>
                  <a:pt x="41756" y="37947"/>
                </a:lnTo>
                <a:lnTo>
                  <a:pt x="40551" y="33008"/>
                </a:lnTo>
                <a:lnTo>
                  <a:pt x="38204" y="28995"/>
                </a:lnTo>
                <a:lnTo>
                  <a:pt x="35027" y="25679"/>
                </a:lnTo>
                <a:lnTo>
                  <a:pt x="30567" y="23472"/>
                </a:lnTo>
                <a:lnTo>
                  <a:pt x="27824" y="22924"/>
                </a:lnTo>
                <a:lnTo>
                  <a:pt x="21931" y="22924"/>
                </a:lnTo>
                <a:lnTo>
                  <a:pt x="19317" y="23583"/>
                </a:lnTo>
                <a:lnTo>
                  <a:pt x="16715" y="24904"/>
                </a:lnTo>
                <a:lnTo>
                  <a:pt x="14108" y="26226"/>
                </a:lnTo>
                <a:lnTo>
                  <a:pt x="11520" y="28246"/>
                </a:lnTo>
                <a:lnTo>
                  <a:pt x="8953" y="30949"/>
                </a:lnTo>
                <a:lnTo>
                  <a:pt x="8953" y="1703"/>
                </a:lnTo>
                <a:lnTo>
                  <a:pt x="8726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5"/>
                </a:lnTo>
                <a:lnTo>
                  <a:pt x="317" y="75121"/>
                </a:lnTo>
                <a:lnTo>
                  <a:pt x="2858" y="75845"/>
                </a:lnTo>
                <a:lnTo>
                  <a:pt x="6094" y="75845"/>
                </a:lnTo>
                <a:lnTo>
                  <a:pt x="8953" y="74195"/>
                </a:lnTo>
                <a:lnTo>
                  <a:pt x="8953" y="40057"/>
                </a:lnTo>
                <a:lnTo>
                  <a:pt x="11404" y="36983"/>
                </a:lnTo>
                <a:lnTo>
                  <a:pt x="13755" y="34660"/>
                </a:lnTo>
                <a:lnTo>
                  <a:pt x="18248" y="31485"/>
                </a:lnTo>
                <a:lnTo>
                  <a:pt x="22734" y="30683"/>
                </a:lnTo>
                <a:lnTo>
                  <a:pt x="25995" y="31014"/>
                </a:lnTo>
                <a:lnTo>
                  <a:pt x="28638" y="32310"/>
                </a:lnTo>
                <a:lnTo>
                  <a:pt x="31381" y="35712"/>
                </a:lnTo>
                <a:lnTo>
                  <a:pt x="32447" y="38877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770205" y="4142991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41"/>
                </a:moveTo>
                <a:lnTo>
                  <a:pt x="43714" y="14133"/>
                </a:lnTo>
                <a:lnTo>
                  <a:pt x="42901" y="1132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40"/>
                </a:lnTo>
                <a:lnTo>
                  <a:pt x="30546" y="619"/>
                </a:lnTo>
                <a:lnTo>
                  <a:pt x="27280" y="0"/>
                </a:lnTo>
                <a:lnTo>
                  <a:pt x="27320" y="6995"/>
                </a:lnTo>
                <a:lnTo>
                  <a:pt x="30596" y="8331"/>
                </a:lnTo>
                <a:lnTo>
                  <a:pt x="32792" y="11009"/>
                </a:lnTo>
                <a:lnTo>
                  <a:pt x="34988" y="13690"/>
                </a:lnTo>
                <a:lnTo>
                  <a:pt x="36032" y="17373"/>
                </a:lnTo>
                <a:lnTo>
                  <a:pt x="35928" y="22071"/>
                </a:lnTo>
                <a:lnTo>
                  <a:pt x="9284" y="22071"/>
                </a:lnTo>
                <a:lnTo>
                  <a:pt x="935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79" y="9575"/>
                </a:lnTo>
                <a:lnTo>
                  <a:pt x="2717" y="12405"/>
                </a:lnTo>
                <a:lnTo>
                  <a:pt x="1638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1"/>
                </a:lnTo>
                <a:lnTo>
                  <a:pt x="2631" y="42009"/>
                </a:lnTo>
                <a:lnTo>
                  <a:pt x="4179" y="44780"/>
                </a:lnTo>
                <a:lnTo>
                  <a:pt x="6249" y="46987"/>
                </a:lnTo>
                <a:lnTo>
                  <a:pt x="10847" y="50860"/>
                </a:lnTo>
                <a:lnTo>
                  <a:pt x="13870" y="51965"/>
                </a:lnTo>
                <a:lnTo>
                  <a:pt x="16890" y="53096"/>
                </a:lnTo>
                <a:lnTo>
                  <a:pt x="20412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5"/>
                </a:lnTo>
                <a:lnTo>
                  <a:pt x="39182" y="51090"/>
                </a:lnTo>
                <a:lnTo>
                  <a:pt x="42684" y="48308"/>
                </a:lnTo>
                <a:lnTo>
                  <a:pt x="42876" y="45515"/>
                </a:lnTo>
                <a:lnTo>
                  <a:pt x="42076" y="42886"/>
                </a:lnTo>
                <a:lnTo>
                  <a:pt x="39460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13"/>
                </a:lnTo>
                <a:lnTo>
                  <a:pt x="11559" y="40003"/>
                </a:lnTo>
                <a:lnTo>
                  <a:pt x="10097" y="35963"/>
                </a:lnTo>
                <a:lnTo>
                  <a:pt x="9284" y="31356"/>
                </a:lnTo>
                <a:lnTo>
                  <a:pt x="9284" y="28648"/>
                </a:lnTo>
                <a:lnTo>
                  <a:pt x="41454" y="28648"/>
                </a:lnTo>
                <a:lnTo>
                  <a:pt x="43865" y="27749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41"/>
                </a:lnTo>
                <a:close/>
              </a:path>
              <a:path w="44935" h="53654">
                <a:moveTo>
                  <a:pt x="9359" y="20091"/>
                </a:moveTo>
                <a:lnTo>
                  <a:pt x="10325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23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5" y="3110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854755" y="4142991"/>
            <a:ext cx="28507" cy="52919"/>
          </a:xfrm>
          <a:custGeom>
            <a:avLst/>
            <a:gdLst/>
            <a:ahLst/>
            <a:cxnLst/>
            <a:rect l="l" t="t" r="r" b="b"/>
            <a:pathLst>
              <a:path w="28507" h="52919">
                <a:moveTo>
                  <a:pt x="17308" y="9359"/>
                </a:moveTo>
                <a:lnTo>
                  <a:pt x="19925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07" y="3657"/>
                </a:lnTo>
                <a:lnTo>
                  <a:pt x="26146" y="673"/>
                </a:lnTo>
                <a:lnTo>
                  <a:pt x="23021" y="76"/>
                </a:lnTo>
                <a:lnTo>
                  <a:pt x="20382" y="0"/>
                </a:lnTo>
                <a:lnTo>
                  <a:pt x="17283" y="673"/>
                </a:lnTo>
                <a:lnTo>
                  <a:pt x="14132" y="2578"/>
                </a:lnTo>
                <a:lnTo>
                  <a:pt x="10676" y="5994"/>
                </a:lnTo>
                <a:lnTo>
                  <a:pt x="8074" y="9551"/>
                </a:lnTo>
                <a:lnTo>
                  <a:pt x="8074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853" y="52919"/>
                </a:lnTo>
                <a:lnTo>
                  <a:pt x="6094" y="52919"/>
                </a:lnTo>
                <a:lnTo>
                  <a:pt x="8952" y="51271"/>
                </a:lnTo>
                <a:lnTo>
                  <a:pt x="8952" y="19137"/>
                </a:lnTo>
                <a:lnTo>
                  <a:pt x="11365" y="15469"/>
                </a:lnTo>
                <a:lnTo>
                  <a:pt x="14475" y="1163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890228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90" y="11325"/>
                </a:lnTo>
                <a:lnTo>
                  <a:pt x="39880" y="6804"/>
                </a:lnTo>
                <a:lnTo>
                  <a:pt x="35928" y="3070"/>
                </a:lnTo>
                <a:lnTo>
                  <a:pt x="33238" y="1840"/>
                </a:lnTo>
                <a:lnTo>
                  <a:pt x="30546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81" y="11009"/>
                </a:lnTo>
                <a:lnTo>
                  <a:pt x="34978" y="13690"/>
                </a:lnTo>
                <a:lnTo>
                  <a:pt x="36032" y="17373"/>
                </a:lnTo>
                <a:lnTo>
                  <a:pt x="35916" y="22071"/>
                </a:lnTo>
                <a:lnTo>
                  <a:pt x="9273" y="22071"/>
                </a:lnTo>
                <a:lnTo>
                  <a:pt x="9349" y="20091"/>
                </a:lnTo>
                <a:lnTo>
                  <a:pt x="10835" y="3110"/>
                </a:lnTo>
                <a:lnTo>
                  <a:pt x="8370" y="4899"/>
                </a:lnTo>
                <a:lnTo>
                  <a:pt x="4281" y="9575"/>
                </a:lnTo>
                <a:lnTo>
                  <a:pt x="2717" y="12405"/>
                </a:lnTo>
                <a:lnTo>
                  <a:pt x="1626" y="15760"/>
                </a:lnTo>
                <a:lnTo>
                  <a:pt x="547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1"/>
                </a:lnTo>
                <a:lnTo>
                  <a:pt x="2617" y="42009"/>
                </a:lnTo>
                <a:lnTo>
                  <a:pt x="4179" y="44780"/>
                </a:lnTo>
                <a:lnTo>
                  <a:pt x="6235" y="46987"/>
                </a:lnTo>
                <a:lnTo>
                  <a:pt x="10835" y="50860"/>
                </a:lnTo>
                <a:lnTo>
                  <a:pt x="13870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22" y="53654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5"/>
                </a:lnTo>
                <a:lnTo>
                  <a:pt x="39182" y="51090"/>
                </a:lnTo>
                <a:lnTo>
                  <a:pt x="42674" y="48308"/>
                </a:lnTo>
                <a:lnTo>
                  <a:pt x="42865" y="45515"/>
                </a:lnTo>
                <a:lnTo>
                  <a:pt x="42077" y="42886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0" y="46379"/>
                </a:lnTo>
                <a:lnTo>
                  <a:pt x="22316" y="46379"/>
                </a:lnTo>
                <a:lnTo>
                  <a:pt x="17780" y="45133"/>
                </a:lnTo>
                <a:lnTo>
                  <a:pt x="14098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73" y="31356"/>
                </a:lnTo>
                <a:lnTo>
                  <a:pt x="9273" y="28648"/>
                </a:lnTo>
                <a:lnTo>
                  <a:pt x="41440" y="28648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9349" y="20091"/>
                </a:moveTo>
                <a:lnTo>
                  <a:pt x="10313" y="16355"/>
                </a:lnTo>
                <a:lnTo>
                  <a:pt x="11812" y="12927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0" y="0"/>
                </a:lnTo>
                <a:lnTo>
                  <a:pt x="16614" y="619"/>
                </a:lnTo>
                <a:lnTo>
                  <a:pt x="13731" y="1865"/>
                </a:lnTo>
                <a:lnTo>
                  <a:pt x="10835" y="3110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945453" y="4142991"/>
            <a:ext cx="34566" cy="53654"/>
          </a:xfrm>
          <a:custGeom>
            <a:avLst/>
            <a:gdLst/>
            <a:ahLst/>
            <a:cxnLst/>
            <a:rect l="l" t="t" r="r" b="b"/>
            <a:pathLst>
              <a:path w="34566" h="53654">
                <a:moveTo>
                  <a:pt x="21602" y="111"/>
                </a:moveTo>
                <a:lnTo>
                  <a:pt x="16026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59" y="7211"/>
                </a:lnTo>
                <a:lnTo>
                  <a:pt x="1562" y="10717"/>
                </a:lnTo>
                <a:lnTo>
                  <a:pt x="1205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09" y="25206"/>
                </a:lnTo>
                <a:lnTo>
                  <a:pt x="8977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56" y="30794"/>
                </a:lnTo>
                <a:lnTo>
                  <a:pt x="20713" y="31990"/>
                </a:lnTo>
                <a:lnTo>
                  <a:pt x="23964" y="34264"/>
                </a:lnTo>
                <a:lnTo>
                  <a:pt x="25728" y="37299"/>
                </a:lnTo>
                <a:lnTo>
                  <a:pt x="25476" y="41173"/>
                </a:lnTo>
                <a:lnTo>
                  <a:pt x="22909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0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5" y="49593"/>
                </a:lnTo>
                <a:lnTo>
                  <a:pt x="32255" y="46608"/>
                </a:lnTo>
                <a:lnTo>
                  <a:pt x="34109" y="42696"/>
                </a:lnTo>
                <a:lnTo>
                  <a:pt x="34566" y="37972"/>
                </a:lnTo>
                <a:lnTo>
                  <a:pt x="34566" y="35877"/>
                </a:lnTo>
                <a:lnTo>
                  <a:pt x="33515" y="32547"/>
                </a:lnTo>
                <a:lnTo>
                  <a:pt x="31876" y="29729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39"/>
                </a:lnTo>
                <a:lnTo>
                  <a:pt x="10133" y="16584"/>
                </a:lnTo>
                <a:lnTo>
                  <a:pt x="9766" y="13992"/>
                </a:lnTo>
                <a:lnTo>
                  <a:pt x="10335" y="11174"/>
                </a:lnTo>
                <a:lnTo>
                  <a:pt x="12760" y="8290"/>
                </a:lnTo>
                <a:lnTo>
                  <a:pt x="16026" y="7110"/>
                </a:lnTo>
                <a:lnTo>
                  <a:pt x="18884" y="6944"/>
                </a:lnTo>
                <a:lnTo>
                  <a:pt x="22096" y="7134"/>
                </a:lnTo>
                <a:lnTo>
                  <a:pt x="25880" y="8355"/>
                </a:lnTo>
                <a:lnTo>
                  <a:pt x="29245" y="10095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5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993181" y="4142985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64" y="15480"/>
                </a:lnTo>
                <a:lnTo>
                  <a:pt x="12993" y="12776"/>
                </a:lnTo>
                <a:lnTo>
                  <a:pt x="16650" y="9852"/>
                </a:lnTo>
                <a:lnTo>
                  <a:pt x="20092" y="8229"/>
                </a:lnTo>
                <a:lnTo>
                  <a:pt x="23522" y="7707"/>
                </a:lnTo>
                <a:lnTo>
                  <a:pt x="27802" y="8253"/>
                </a:lnTo>
                <a:lnTo>
                  <a:pt x="30938" y="10425"/>
                </a:lnTo>
                <a:lnTo>
                  <a:pt x="33110" y="13665"/>
                </a:lnTo>
                <a:lnTo>
                  <a:pt x="34686" y="17548"/>
                </a:lnTo>
                <a:lnTo>
                  <a:pt x="35460" y="22211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8" y="33907"/>
                </a:lnTo>
                <a:lnTo>
                  <a:pt x="35460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5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1" y="16037"/>
                </a:lnTo>
                <a:lnTo>
                  <a:pt x="43117" y="12876"/>
                </a:lnTo>
                <a:lnTo>
                  <a:pt x="41976" y="10093"/>
                </a:lnTo>
                <a:lnTo>
                  <a:pt x="40399" y="7707"/>
                </a:lnTo>
                <a:lnTo>
                  <a:pt x="36781" y="3440"/>
                </a:lnTo>
                <a:lnTo>
                  <a:pt x="31788" y="683"/>
                </a:lnTo>
                <a:lnTo>
                  <a:pt x="2876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8"/>
                </a:lnTo>
                <a:lnTo>
                  <a:pt x="16308" y="2245"/>
                </a:lnTo>
                <a:lnTo>
                  <a:pt x="13525" y="3923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5"/>
                </a:lnTo>
                <a:lnTo>
                  <a:pt x="5285" y="787"/>
                </a:lnTo>
                <a:lnTo>
                  <a:pt x="2566" y="787"/>
                </a:lnTo>
                <a:lnTo>
                  <a:pt x="0" y="2451"/>
                </a:lnTo>
                <a:lnTo>
                  <a:pt x="0" y="70648"/>
                </a:lnTo>
                <a:lnTo>
                  <a:pt x="317" y="71625"/>
                </a:lnTo>
                <a:lnTo>
                  <a:pt x="2858" y="72351"/>
                </a:lnTo>
                <a:lnTo>
                  <a:pt x="6098" y="72351"/>
                </a:lnTo>
                <a:lnTo>
                  <a:pt x="8953" y="70648"/>
                </a:lnTo>
                <a:lnTo>
                  <a:pt x="8953" y="46226"/>
                </a:lnTo>
                <a:lnTo>
                  <a:pt x="10250" y="47498"/>
                </a:lnTo>
                <a:lnTo>
                  <a:pt x="13792" y="50482"/>
                </a:lnTo>
                <a:lnTo>
                  <a:pt x="17312" y="52487"/>
                </a:lnTo>
                <a:lnTo>
                  <a:pt x="20981" y="53516"/>
                </a:lnTo>
                <a:lnTo>
                  <a:pt x="23764" y="53667"/>
                </a:lnTo>
                <a:lnTo>
                  <a:pt x="27166" y="53667"/>
                </a:lnTo>
                <a:lnTo>
                  <a:pt x="30190" y="53019"/>
                </a:lnTo>
                <a:lnTo>
                  <a:pt x="32832" y="51724"/>
                </a:lnTo>
                <a:lnTo>
                  <a:pt x="35460" y="50457"/>
                </a:lnTo>
                <a:lnTo>
                  <a:pt x="34938" y="33907"/>
                </a:lnTo>
                <a:lnTo>
                  <a:pt x="33732" y="38173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60"/>
                </a:lnTo>
                <a:lnTo>
                  <a:pt x="20549" y="45960"/>
                </a:lnTo>
                <a:lnTo>
                  <a:pt x="15991" y="43573"/>
                </a:lnTo>
                <a:lnTo>
                  <a:pt x="11429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4834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41"/>
                </a:moveTo>
                <a:lnTo>
                  <a:pt x="43700" y="14133"/>
                </a:lnTo>
                <a:lnTo>
                  <a:pt x="42887" y="1132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40"/>
                </a:lnTo>
                <a:lnTo>
                  <a:pt x="30532" y="619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78" y="11009"/>
                </a:lnTo>
                <a:lnTo>
                  <a:pt x="34974" y="13690"/>
                </a:lnTo>
                <a:lnTo>
                  <a:pt x="36029" y="17373"/>
                </a:lnTo>
                <a:lnTo>
                  <a:pt x="35914" y="22071"/>
                </a:lnTo>
                <a:lnTo>
                  <a:pt x="9271" y="22071"/>
                </a:lnTo>
                <a:lnTo>
                  <a:pt x="9691" y="18172"/>
                </a:lnTo>
                <a:lnTo>
                  <a:pt x="10933" y="14526"/>
                </a:lnTo>
                <a:lnTo>
                  <a:pt x="13715" y="1865"/>
                </a:lnTo>
                <a:lnTo>
                  <a:pt x="10833" y="3110"/>
                </a:lnTo>
                <a:lnTo>
                  <a:pt x="8356" y="4899"/>
                </a:lnTo>
                <a:lnTo>
                  <a:pt x="4267" y="9575"/>
                </a:lnTo>
                <a:lnTo>
                  <a:pt x="2703" y="12405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3" y="35355"/>
                </a:lnTo>
                <a:lnTo>
                  <a:pt x="1563" y="38681"/>
                </a:lnTo>
                <a:lnTo>
                  <a:pt x="2617" y="42009"/>
                </a:lnTo>
                <a:lnTo>
                  <a:pt x="4165" y="44780"/>
                </a:lnTo>
                <a:lnTo>
                  <a:pt x="6235" y="46987"/>
                </a:lnTo>
                <a:lnTo>
                  <a:pt x="10833" y="50860"/>
                </a:lnTo>
                <a:lnTo>
                  <a:pt x="13856" y="51965"/>
                </a:lnTo>
                <a:lnTo>
                  <a:pt x="16877" y="53096"/>
                </a:lnTo>
                <a:lnTo>
                  <a:pt x="20398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3"/>
                </a:lnTo>
                <a:lnTo>
                  <a:pt x="36346" y="51965"/>
                </a:lnTo>
                <a:lnTo>
                  <a:pt x="39168" y="51090"/>
                </a:lnTo>
                <a:lnTo>
                  <a:pt x="42672" y="48308"/>
                </a:lnTo>
                <a:lnTo>
                  <a:pt x="42862" y="45515"/>
                </a:lnTo>
                <a:lnTo>
                  <a:pt x="42073" y="42886"/>
                </a:lnTo>
                <a:lnTo>
                  <a:pt x="39446" y="43268"/>
                </a:lnTo>
                <a:lnTo>
                  <a:pt x="36184" y="44550"/>
                </a:lnTo>
                <a:lnTo>
                  <a:pt x="33286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84" y="43113"/>
                </a:lnTo>
                <a:lnTo>
                  <a:pt x="11545" y="40003"/>
                </a:lnTo>
                <a:lnTo>
                  <a:pt x="10095" y="35963"/>
                </a:lnTo>
                <a:lnTo>
                  <a:pt x="9271" y="31356"/>
                </a:lnTo>
                <a:lnTo>
                  <a:pt x="9271" y="28648"/>
                </a:lnTo>
                <a:lnTo>
                  <a:pt x="41440" y="28648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4">
                <a:moveTo>
                  <a:pt x="10933" y="14526"/>
                </a:moveTo>
                <a:lnTo>
                  <a:pt x="12928" y="11555"/>
                </a:lnTo>
                <a:lnTo>
                  <a:pt x="15469" y="9079"/>
                </a:lnTo>
                <a:lnTo>
                  <a:pt x="18811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1" y="619"/>
                </a:lnTo>
                <a:lnTo>
                  <a:pt x="13715" y="1865"/>
                </a:lnTo>
                <a:lnTo>
                  <a:pt x="10933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104065" y="4143038"/>
            <a:ext cx="38520" cy="53607"/>
          </a:xfrm>
          <a:custGeom>
            <a:avLst/>
            <a:gdLst/>
            <a:ahLst/>
            <a:cxnLst/>
            <a:rect l="l" t="t" r="r" b="b"/>
            <a:pathLst>
              <a:path w="38520" h="53607">
                <a:moveTo>
                  <a:pt x="9626" y="32818"/>
                </a:moveTo>
                <a:lnTo>
                  <a:pt x="9335" y="30063"/>
                </a:lnTo>
                <a:lnTo>
                  <a:pt x="9335" y="20624"/>
                </a:lnTo>
                <a:lnTo>
                  <a:pt x="10480" y="15825"/>
                </a:lnTo>
                <a:lnTo>
                  <a:pt x="12776" y="12509"/>
                </a:lnTo>
                <a:lnTo>
                  <a:pt x="15077" y="9194"/>
                </a:lnTo>
                <a:lnTo>
                  <a:pt x="18378" y="7545"/>
                </a:lnTo>
                <a:lnTo>
                  <a:pt x="24764" y="7545"/>
                </a:lnTo>
                <a:lnTo>
                  <a:pt x="28130" y="8445"/>
                </a:lnTo>
                <a:lnTo>
                  <a:pt x="32068" y="10415"/>
                </a:lnTo>
                <a:lnTo>
                  <a:pt x="35460" y="12992"/>
                </a:lnTo>
                <a:lnTo>
                  <a:pt x="38304" y="10911"/>
                </a:lnTo>
                <a:lnTo>
                  <a:pt x="38279" y="8305"/>
                </a:lnTo>
                <a:lnTo>
                  <a:pt x="37464" y="5551"/>
                </a:lnTo>
                <a:lnTo>
                  <a:pt x="34635" y="3200"/>
                </a:lnTo>
                <a:lnTo>
                  <a:pt x="31356" y="1577"/>
                </a:lnTo>
                <a:lnTo>
                  <a:pt x="28778" y="723"/>
                </a:lnTo>
                <a:lnTo>
                  <a:pt x="25844" y="140"/>
                </a:lnTo>
                <a:lnTo>
                  <a:pt x="22785" y="0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601"/>
                </a:lnTo>
                <a:lnTo>
                  <a:pt x="11037" y="2668"/>
                </a:lnTo>
                <a:lnTo>
                  <a:pt x="8625" y="4305"/>
                </a:lnTo>
                <a:lnTo>
                  <a:pt x="4546" y="8712"/>
                </a:lnTo>
                <a:lnTo>
                  <a:pt x="2934" y="11545"/>
                </a:lnTo>
                <a:lnTo>
                  <a:pt x="1753" y="15001"/>
                </a:lnTo>
                <a:lnTo>
                  <a:pt x="58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72" y="35369"/>
                </a:lnTo>
                <a:lnTo>
                  <a:pt x="1436" y="38610"/>
                </a:lnTo>
                <a:lnTo>
                  <a:pt x="2390" y="41846"/>
                </a:lnTo>
                <a:lnTo>
                  <a:pt x="3787" y="44578"/>
                </a:lnTo>
                <a:lnTo>
                  <a:pt x="5615" y="46799"/>
                </a:lnTo>
                <a:lnTo>
                  <a:pt x="9705" y="5071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8" y="53607"/>
                </a:lnTo>
                <a:lnTo>
                  <a:pt x="23446" y="53607"/>
                </a:lnTo>
                <a:lnTo>
                  <a:pt x="26697" y="53111"/>
                </a:lnTo>
                <a:lnTo>
                  <a:pt x="29757" y="52376"/>
                </a:lnTo>
                <a:lnTo>
                  <a:pt x="32461" y="51321"/>
                </a:lnTo>
                <a:lnTo>
                  <a:pt x="35867" y="49377"/>
                </a:lnTo>
                <a:lnTo>
                  <a:pt x="38279" y="46534"/>
                </a:lnTo>
                <a:lnTo>
                  <a:pt x="38520" y="43790"/>
                </a:lnTo>
                <a:lnTo>
                  <a:pt x="38494" y="42444"/>
                </a:lnTo>
                <a:lnTo>
                  <a:pt x="36626" y="39664"/>
                </a:lnTo>
                <a:lnTo>
                  <a:pt x="33505" y="41950"/>
                </a:lnTo>
                <a:lnTo>
                  <a:pt x="29872" y="44222"/>
                </a:lnTo>
                <a:lnTo>
                  <a:pt x="26758" y="45529"/>
                </a:lnTo>
                <a:lnTo>
                  <a:pt x="22899" y="45849"/>
                </a:lnTo>
                <a:lnTo>
                  <a:pt x="18796" y="45468"/>
                </a:lnTo>
                <a:lnTo>
                  <a:pt x="15433" y="43905"/>
                </a:lnTo>
                <a:lnTo>
                  <a:pt x="12852" y="41122"/>
                </a:lnTo>
                <a:lnTo>
                  <a:pt x="10821" y="37555"/>
                </a:lnTo>
                <a:lnTo>
                  <a:pt x="962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147960" y="4130705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79"/>
                </a:moveTo>
                <a:lnTo>
                  <a:pt x="31899" y="59320"/>
                </a:lnTo>
                <a:lnTo>
                  <a:pt x="30045" y="56742"/>
                </a:lnTo>
                <a:lnTo>
                  <a:pt x="27292" y="57772"/>
                </a:lnTo>
                <a:lnTo>
                  <a:pt x="24422" y="58178"/>
                </a:lnTo>
                <a:lnTo>
                  <a:pt x="21841" y="58178"/>
                </a:lnTo>
                <a:lnTo>
                  <a:pt x="20065" y="57325"/>
                </a:lnTo>
                <a:lnTo>
                  <a:pt x="18083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1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1"/>
                </a:lnTo>
                <a:lnTo>
                  <a:pt x="8622" y="13308"/>
                </a:lnTo>
                <a:lnTo>
                  <a:pt x="1840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5"/>
                </a:lnTo>
                <a:lnTo>
                  <a:pt x="9410" y="56628"/>
                </a:lnTo>
                <a:lnTo>
                  <a:pt x="10782" y="60436"/>
                </a:lnTo>
                <a:lnTo>
                  <a:pt x="13093" y="63143"/>
                </a:lnTo>
                <a:lnTo>
                  <a:pt x="16384" y="64832"/>
                </a:lnTo>
                <a:lnTo>
                  <a:pt x="20369" y="65836"/>
                </a:lnTo>
                <a:lnTo>
                  <a:pt x="25387" y="65670"/>
                </a:lnTo>
                <a:lnTo>
                  <a:pt x="28497" y="65097"/>
                </a:lnTo>
                <a:lnTo>
                  <a:pt x="31546" y="63078"/>
                </a:lnTo>
                <a:lnTo>
                  <a:pt x="31899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90843" y="4123620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1"/>
                </a:moveTo>
                <a:lnTo>
                  <a:pt x="392" y="8888"/>
                </a:lnTo>
                <a:lnTo>
                  <a:pt x="3392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4" y="5309"/>
                </a:lnTo>
                <a:lnTo>
                  <a:pt x="10681" y="1854"/>
                </a:lnTo>
                <a:lnTo>
                  <a:pt x="7697" y="0"/>
                </a:lnTo>
                <a:lnTo>
                  <a:pt x="3453" y="0"/>
                </a:lnTo>
                <a:lnTo>
                  <a:pt x="407" y="1893"/>
                </a:lnTo>
                <a:lnTo>
                  <a:pt x="0" y="5421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8"/>
                </a:lnTo>
                <a:lnTo>
                  <a:pt x="10044" y="21804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4"/>
                </a:lnTo>
                <a:lnTo>
                  <a:pt x="1090" y="70638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210873" y="4143744"/>
            <a:ext cx="46508" cy="52095"/>
          </a:xfrm>
          <a:custGeom>
            <a:avLst/>
            <a:gdLst/>
            <a:ahLst/>
            <a:cxnLst/>
            <a:rect l="l" t="t" r="r" b="b"/>
            <a:pathLst>
              <a:path w="46508" h="52095">
                <a:moveTo>
                  <a:pt x="547" y="3858"/>
                </a:moveTo>
                <a:lnTo>
                  <a:pt x="17147" y="50241"/>
                </a:lnTo>
                <a:lnTo>
                  <a:pt x="17997" y="51422"/>
                </a:lnTo>
                <a:lnTo>
                  <a:pt x="20574" y="52095"/>
                </a:lnTo>
                <a:lnTo>
                  <a:pt x="26723" y="52070"/>
                </a:lnTo>
                <a:lnTo>
                  <a:pt x="29415" y="50241"/>
                </a:lnTo>
                <a:lnTo>
                  <a:pt x="46076" y="3858"/>
                </a:lnTo>
                <a:lnTo>
                  <a:pt x="46508" y="1572"/>
                </a:lnTo>
                <a:lnTo>
                  <a:pt x="45976" y="467"/>
                </a:lnTo>
                <a:lnTo>
                  <a:pt x="43157" y="0"/>
                </a:lnTo>
                <a:lnTo>
                  <a:pt x="39968" y="86"/>
                </a:lnTo>
                <a:lnTo>
                  <a:pt x="37390" y="1738"/>
                </a:lnTo>
                <a:lnTo>
                  <a:pt x="23764" y="41997"/>
                </a:lnTo>
                <a:lnTo>
                  <a:pt x="23393" y="41997"/>
                </a:lnTo>
                <a:lnTo>
                  <a:pt x="9616" y="1738"/>
                </a:lnTo>
                <a:lnTo>
                  <a:pt x="8039" y="241"/>
                </a:lnTo>
                <a:lnTo>
                  <a:pt x="5450" y="0"/>
                </a:lnTo>
                <a:lnTo>
                  <a:pt x="2872" y="24"/>
                </a:lnTo>
                <a:lnTo>
                  <a:pt x="0" y="1295"/>
                </a:lnTo>
                <a:lnTo>
                  <a:pt x="547" y="3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64247" y="4142991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3" y="16941"/>
                </a:moveTo>
                <a:lnTo>
                  <a:pt x="43700" y="14133"/>
                </a:lnTo>
                <a:lnTo>
                  <a:pt x="42886" y="11325"/>
                </a:lnTo>
                <a:lnTo>
                  <a:pt x="39876" y="6804"/>
                </a:lnTo>
                <a:lnTo>
                  <a:pt x="35928" y="3070"/>
                </a:lnTo>
                <a:lnTo>
                  <a:pt x="33234" y="1840"/>
                </a:lnTo>
                <a:lnTo>
                  <a:pt x="30530" y="619"/>
                </a:lnTo>
                <a:lnTo>
                  <a:pt x="27265" y="0"/>
                </a:lnTo>
                <a:lnTo>
                  <a:pt x="27306" y="6995"/>
                </a:lnTo>
                <a:lnTo>
                  <a:pt x="30581" y="8331"/>
                </a:lnTo>
                <a:lnTo>
                  <a:pt x="32777" y="11009"/>
                </a:lnTo>
                <a:lnTo>
                  <a:pt x="34977" y="13690"/>
                </a:lnTo>
                <a:lnTo>
                  <a:pt x="36028" y="17373"/>
                </a:lnTo>
                <a:lnTo>
                  <a:pt x="35916" y="22071"/>
                </a:lnTo>
                <a:lnTo>
                  <a:pt x="9269" y="22071"/>
                </a:lnTo>
                <a:lnTo>
                  <a:pt x="9691" y="18172"/>
                </a:lnTo>
                <a:lnTo>
                  <a:pt x="10937" y="14526"/>
                </a:lnTo>
                <a:lnTo>
                  <a:pt x="13715" y="1865"/>
                </a:lnTo>
                <a:lnTo>
                  <a:pt x="10831" y="3110"/>
                </a:lnTo>
                <a:lnTo>
                  <a:pt x="8369" y="4899"/>
                </a:lnTo>
                <a:lnTo>
                  <a:pt x="4265" y="9575"/>
                </a:lnTo>
                <a:lnTo>
                  <a:pt x="2707" y="12405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1"/>
                </a:lnTo>
                <a:lnTo>
                  <a:pt x="2617" y="42009"/>
                </a:lnTo>
                <a:lnTo>
                  <a:pt x="4165" y="44780"/>
                </a:lnTo>
                <a:lnTo>
                  <a:pt x="6234" y="46987"/>
                </a:lnTo>
                <a:lnTo>
                  <a:pt x="10831" y="50860"/>
                </a:lnTo>
                <a:lnTo>
                  <a:pt x="13855" y="51965"/>
                </a:lnTo>
                <a:lnTo>
                  <a:pt x="16880" y="53096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8" y="51965"/>
                </a:lnTo>
                <a:lnTo>
                  <a:pt x="39168" y="51090"/>
                </a:lnTo>
                <a:lnTo>
                  <a:pt x="42670" y="48308"/>
                </a:lnTo>
                <a:lnTo>
                  <a:pt x="42861" y="45515"/>
                </a:lnTo>
                <a:lnTo>
                  <a:pt x="42076" y="42886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1" y="46379"/>
                </a:lnTo>
                <a:lnTo>
                  <a:pt x="17779" y="45133"/>
                </a:lnTo>
                <a:lnTo>
                  <a:pt x="14083" y="43113"/>
                </a:lnTo>
                <a:lnTo>
                  <a:pt x="11545" y="40003"/>
                </a:lnTo>
                <a:lnTo>
                  <a:pt x="10097" y="35963"/>
                </a:lnTo>
                <a:lnTo>
                  <a:pt x="9269" y="31356"/>
                </a:lnTo>
                <a:lnTo>
                  <a:pt x="9269" y="28648"/>
                </a:lnTo>
                <a:lnTo>
                  <a:pt x="41438" y="28648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4">
                <a:moveTo>
                  <a:pt x="10937" y="14526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5" y="0"/>
                </a:lnTo>
                <a:lnTo>
                  <a:pt x="19850" y="0"/>
                </a:lnTo>
                <a:lnTo>
                  <a:pt x="16610" y="619"/>
                </a:lnTo>
                <a:lnTo>
                  <a:pt x="13715" y="1865"/>
                </a:lnTo>
                <a:lnTo>
                  <a:pt x="10937" y="145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705201" y="4253645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53" y="12992"/>
                </a:moveTo>
                <a:lnTo>
                  <a:pt x="8636" y="15911"/>
                </a:lnTo>
                <a:lnTo>
                  <a:pt x="8636" y="24357"/>
                </a:lnTo>
                <a:lnTo>
                  <a:pt x="1742" y="24357"/>
                </a:lnTo>
                <a:lnTo>
                  <a:pt x="295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36" y="31798"/>
                </a:lnTo>
                <a:lnTo>
                  <a:pt x="8636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34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52" y="31798"/>
                </a:lnTo>
                <a:lnTo>
                  <a:pt x="30175" y="30340"/>
                </a:lnTo>
                <a:lnTo>
                  <a:pt x="30341" y="27416"/>
                </a:lnTo>
                <a:lnTo>
                  <a:pt x="28552" y="24357"/>
                </a:lnTo>
                <a:lnTo>
                  <a:pt x="17640" y="24357"/>
                </a:lnTo>
                <a:lnTo>
                  <a:pt x="17640" y="19036"/>
                </a:lnTo>
                <a:lnTo>
                  <a:pt x="17769" y="15162"/>
                </a:lnTo>
                <a:lnTo>
                  <a:pt x="18262" y="12228"/>
                </a:lnTo>
                <a:lnTo>
                  <a:pt x="20613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3" y="8420"/>
                </a:lnTo>
                <a:lnTo>
                  <a:pt x="32702" y="8355"/>
                </a:lnTo>
                <a:lnTo>
                  <a:pt x="33047" y="5687"/>
                </a:lnTo>
                <a:lnTo>
                  <a:pt x="32969" y="3923"/>
                </a:lnTo>
                <a:lnTo>
                  <a:pt x="30822" y="1115"/>
                </a:lnTo>
                <a:lnTo>
                  <a:pt x="28055" y="341"/>
                </a:lnTo>
                <a:lnTo>
                  <a:pt x="24361" y="0"/>
                </a:lnTo>
                <a:lnTo>
                  <a:pt x="21694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13" y="8100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45340" y="425760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82" y="8892"/>
                </a:lnTo>
                <a:lnTo>
                  <a:pt x="3380" y="10731"/>
                </a:lnTo>
                <a:lnTo>
                  <a:pt x="7621" y="10731"/>
                </a:lnTo>
                <a:lnTo>
                  <a:pt x="10670" y="8841"/>
                </a:lnTo>
                <a:lnTo>
                  <a:pt x="11074" y="5309"/>
                </a:lnTo>
                <a:lnTo>
                  <a:pt x="10681" y="1854"/>
                </a:lnTo>
                <a:lnTo>
                  <a:pt x="7686" y="0"/>
                </a:lnTo>
                <a:lnTo>
                  <a:pt x="3456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396" y="71578"/>
                </a:moveTo>
                <a:lnTo>
                  <a:pt x="3939" y="72288"/>
                </a:lnTo>
                <a:lnTo>
                  <a:pt x="7175" y="72288"/>
                </a:lnTo>
                <a:lnTo>
                  <a:pt x="10034" y="70638"/>
                </a:lnTo>
                <a:lnTo>
                  <a:pt x="10034" y="21808"/>
                </a:lnTo>
                <a:lnTo>
                  <a:pt x="9817" y="21109"/>
                </a:lnTo>
                <a:lnTo>
                  <a:pt x="7175" y="20156"/>
                </a:lnTo>
                <a:lnTo>
                  <a:pt x="3939" y="20156"/>
                </a:lnTo>
                <a:lnTo>
                  <a:pt x="1080" y="21808"/>
                </a:lnTo>
                <a:lnTo>
                  <a:pt x="1080" y="70638"/>
                </a:lnTo>
                <a:lnTo>
                  <a:pt x="1396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69198" y="4276972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34" y="1840"/>
                </a:lnTo>
                <a:lnTo>
                  <a:pt x="30546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88" y="13690"/>
                </a:lnTo>
                <a:lnTo>
                  <a:pt x="36032" y="17385"/>
                </a:lnTo>
                <a:lnTo>
                  <a:pt x="35927" y="22086"/>
                </a:lnTo>
                <a:lnTo>
                  <a:pt x="9283" y="22086"/>
                </a:lnTo>
                <a:lnTo>
                  <a:pt x="9359" y="20091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6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5"/>
                </a:lnTo>
                <a:lnTo>
                  <a:pt x="2627" y="42012"/>
                </a:lnTo>
                <a:lnTo>
                  <a:pt x="4179" y="44780"/>
                </a:lnTo>
                <a:lnTo>
                  <a:pt x="8304" y="49201"/>
                </a:lnTo>
                <a:lnTo>
                  <a:pt x="10845" y="50864"/>
                </a:lnTo>
                <a:lnTo>
                  <a:pt x="13869" y="51981"/>
                </a:lnTo>
                <a:lnTo>
                  <a:pt x="16891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7" y="52805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9" y="45439"/>
                </a:lnTo>
                <a:lnTo>
                  <a:pt x="29655" y="46188"/>
                </a:lnTo>
                <a:lnTo>
                  <a:pt x="25260" y="46393"/>
                </a:lnTo>
                <a:lnTo>
                  <a:pt x="22316" y="46393"/>
                </a:lnTo>
                <a:lnTo>
                  <a:pt x="17793" y="45137"/>
                </a:lnTo>
                <a:lnTo>
                  <a:pt x="14097" y="43117"/>
                </a:lnTo>
                <a:lnTo>
                  <a:pt x="11555" y="40003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38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8">
                <a:moveTo>
                  <a:pt x="9359" y="20091"/>
                </a:moveTo>
                <a:lnTo>
                  <a:pt x="10323" y="16358"/>
                </a:lnTo>
                <a:lnTo>
                  <a:pt x="11811" y="12927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8"/>
                </a:lnTo>
                <a:lnTo>
                  <a:pt x="10831" y="3125"/>
                </a:lnTo>
                <a:lnTo>
                  <a:pt x="935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828972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851911" y="4310661"/>
            <a:ext cx="13219" cy="75653"/>
          </a:xfrm>
          <a:custGeom>
            <a:avLst/>
            <a:gdLst/>
            <a:ahLst/>
            <a:cxnLst/>
            <a:rect l="l" t="t" r="r" b="b"/>
            <a:pathLst>
              <a:path w="13219" h="75653">
                <a:moveTo>
                  <a:pt x="13219" y="19277"/>
                </a:moveTo>
                <a:lnTo>
                  <a:pt x="12777" y="8103"/>
                </a:lnTo>
                <a:lnTo>
                  <a:pt x="10894" y="4446"/>
                </a:lnTo>
                <a:lnTo>
                  <a:pt x="9853" y="0"/>
                </a:lnTo>
                <a:lnTo>
                  <a:pt x="8164" y="16484"/>
                </a:lnTo>
                <a:lnTo>
                  <a:pt x="13219" y="19277"/>
                </a:lnTo>
                <a:close/>
              </a:path>
              <a:path w="13219" h="75653">
                <a:moveTo>
                  <a:pt x="36954" y="11123"/>
                </a:moveTo>
                <a:lnTo>
                  <a:pt x="37033" y="18121"/>
                </a:lnTo>
                <a:lnTo>
                  <a:pt x="39636" y="19227"/>
                </a:lnTo>
                <a:lnTo>
                  <a:pt x="42365" y="19227"/>
                </a:lnTo>
                <a:lnTo>
                  <a:pt x="44932" y="17578"/>
                </a:lnTo>
                <a:lnTo>
                  <a:pt x="44932" y="-54687"/>
                </a:lnTo>
                <a:lnTo>
                  <a:pt x="44691" y="-55422"/>
                </a:lnTo>
                <a:lnTo>
                  <a:pt x="42023" y="-56376"/>
                </a:lnTo>
                <a:lnTo>
                  <a:pt x="38797" y="-56376"/>
                </a:lnTo>
                <a:lnTo>
                  <a:pt x="35928" y="-54687"/>
                </a:lnTo>
                <a:lnTo>
                  <a:pt x="35928" y="-26313"/>
                </a:lnTo>
                <a:lnTo>
                  <a:pt x="31266" y="-30567"/>
                </a:lnTo>
                <a:lnTo>
                  <a:pt x="26529" y="-33069"/>
                </a:lnTo>
                <a:lnTo>
                  <a:pt x="23911" y="-33693"/>
                </a:lnTo>
                <a:lnTo>
                  <a:pt x="17626" y="-33693"/>
                </a:lnTo>
                <a:lnTo>
                  <a:pt x="14591" y="-33044"/>
                </a:lnTo>
                <a:lnTo>
                  <a:pt x="11973" y="-31774"/>
                </a:lnTo>
                <a:lnTo>
                  <a:pt x="9345" y="-30481"/>
                </a:lnTo>
                <a:lnTo>
                  <a:pt x="7150" y="-28652"/>
                </a:lnTo>
                <a:lnTo>
                  <a:pt x="3604" y="-23876"/>
                </a:lnTo>
                <a:lnTo>
                  <a:pt x="2272" y="-20980"/>
                </a:lnTo>
                <a:lnTo>
                  <a:pt x="1357" y="-17600"/>
                </a:lnTo>
                <a:lnTo>
                  <a:pt x="457" y="-14224"/>
                </a:lnTo>
                <a:lnTo>
                  <a:pt x="0" y="-10425"/>
                </a:lnTo>
                <a:lnTo>
                  <a:pt x="0" y="-2692"/>
                </a:lnTo>
                <a:lnTo>
                  <a:pt x="368" y="687"/>
                </a:lnTo>
                <a:lnTo>
                  <a:pt x="1090" y="3887"/>
                </a:lnTo>
                <a:lnTo>
                  <a:pt x="1814" y="7087"/>
                </a:lnTo>
                <a:lnTo>
                  <a:pt x="2960" y="9881"/>
                </a:lnTo>
                <a:lnTo>
                  <a:pt x="4532" y="12242"/>
                </a:lnTo>
                <a:lnTo>
                  <a:pt x="8164" y="16484"/>
                </a:lnTo>
                <a:lnTo>
                  <a:pt x="9853" y="0"/>
                </a:lnTo>
                <a:lnTo>
                  <a:pt x="9281" y="-4762"/>
                </a:lnTo>
                <a:lnTo>
                  <a:pt x="9281" y="-9536"/>
                </a:lnTo>
                <a:lnTo>
                  <a:pt x="9969" y="-14047"/>
                </a:lnTo>
                <a:lnTo>
                  <a:pt x="11135" y="-18299"/>
                </a:lnTo>
                <a:lnTo>
                  <a:pt x="13129" y="-21845"/>
                </a:lnTo>
                <a:lnTo>
                  <a:pt x="16013" y="-24357"/>
                </a:lnTo>
                <a:lnTo>
                  <a:pt x="19530" y="-25995"/>
                </a:lnTo>
                <a:lnTo>
                  <a:pt x="24282" y="-25995"/>
                </a:lnTo>
                <a:lnTo>
                  <a:pt x="28905" y="-23623"/>
                </a:lnTo>
                <a:lnTo>
                  <a:pt x="33502" y="-19761"/>
                </a:lnTo>
                <a:lnTo>
                  <a:pt x="35928" y="-16765"/>
                </a:lnTo>
                <a:lnTo>
                  <a:pt x="35928" y="2768"/>
                </a:lnTo>
                <a:lnTo>
                  <a:pt x="33171" y="6033"/>
                </a:lnTo>
                <a:lnTo>
                  <a:pt x="29437" y="9434"/>
                </a:lnTo>
                <a:lnTo>
                  <a:pt x="25981" y="11504"/>
                </a:lnTo>
                <a:lnTo>
                  <a:pt x="22630" y="12318"/>
                </a:lnTo>
                <a:lnTo>
                  <a:pt x="19088" y="12318"/>
                </a:lnTo>
                <a:lnTo>
                  <a:pt x="15581" y="10666"/>
                </a:lnTo>
                <a:lnTo>
                  <a:pt x="12777" y="8103"/>
                </a:lnTo>
                <a:lnTo>
                  <a:pt x="13219" y="19277"/>
                </a:lnTo>
                <a:lnTo>
                  <a:pt x="16280" y="19975"/>
                </a:lnTo>
                <a:lnTo>
                  <a:pt x="23163" y="19975"/>
                </a:lnTo>
                <a:lnTo>
                  <a:pt x="26187" y="19190"/>
                </a:lnTo>
                <a:lnTo>
                  <a:pt x="28954" y="17640"/>
                </a:lnTo>
                <a:lnTo>
                  <a:pt x="31723" y="16076"/>
                </a:lnTo>
                <a:lnTo>
                  <a:pt x="34391" y="13906"/>
                </a:lnTo>
                <a:lnTo>
                  <a:pt x="36954" y="11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910152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1"/>
                </a:lnTo>
                <a:lnTo>
                  <a:pt x="5652" y="4367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0" y="37310"/>
                </a:lnTo>
                <a:lnTo>
                  <a:pt x="25477" y="41184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1"/>
                </a:lnTo>
                <a:lnTo>
                  <a:pt x="12028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60" y="46609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2" y="26629"/>
                </a:lnTo>
                <a:lnTo>
                  <a:pt x="25236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60" y="10095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958414" y="4317451"/>
            <a:ext cx="11656" cy="12639"/>
          </a:xfrm>
          <a:custGeom>
            <a:avLst/>
            <a:gdLst/>
            <a:ahLst/>
            <a:cxnLst/>
            <a:rect l="l" t="t" r="r" b="b"/>
            <a:pathLst>
              <a:path w="11656" h="12639">
                <a:moveTo>
                  <a:pt x="11656" y="6238"/>
                </a:moveTo>
                <a:lnTo>
                  <a:pt x="11656" y="3747"/>
                </a:lnTo>
                <a:lnTo>
                  <a:pt x="9575" y="406"/>
                </a:lnTo>
                <a:lnTo>
                  <a:pt x="5902" y="0"/>
                </a:lnTo>
                <a:lnTo>
                  <a:pt x="1269" y="1271"/>
                </a:lnTo>
                <a:lnTo>
                  <a:pt x="0" y="3837"/>
                </a:lnTo>
                <a:lnTo>
                  <a:pt x="0" y="8892"/>
                </a:lnTo>
                <a:lnTo>
                  <a:pt x="2070" y="12232"/>
                </a:lnTo>
                <a:lnTo>
                  <a:pt x="5737" y="12639"/>
                </a:lnTo>
                <a:lnTo>
                  <a:pt x="10374" y="11353"/>
                </a:lnTo>
                <a:lnTo>
                  <a:pt x="11656" y="8802"/>
                </a:lnTo>
                <a:lnTo>
                  <a:pt x="11656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008281" y="4259055"/>
            <a:ext cx="91706" cy="70865"/>
          </a:xfrm>
          <a:custGeom>
            <a:avLst/>
            <a:gdLst/>
            <a:ahLst/>
            <a:cxnLst/>
            <a:rect l="l" t="t" r="r" b="b"/>
            <a:pathLst>
              <a:path w="91706" h="70865">
                <a:moveTo>
                  <a:pt x="231" y="3643"/>
                </a:moveTo>
                <a:lnTo>
                  <a:pt x="18784" y="68489"/>
                </a:lnTo>
                <a:lnTo>
                  <a:pt x="19634" y="70016"/>
                </a:lnTo>
                <a:lnTo>
                  <a:pt x="22481" y="70765"/>
                </a:lnTo>
                <a:lnTo>
                  <a:pt x="25466" y="70865"/>
                </a:lnTo>
                <a:lnTo>
                  <a:pt x="29058" y="70689"/>
                </a:lnTo>
                <a:lnTo>
                  <a:pt x="31762" y="68489"/>
                </a:lnTo>
                <a:lnTo>
                  <a:pt x="45313" y="15469"/>
                </a:lnTo>
                <a:lnTo>
                  <a:pt x="60134" y="68489"/>
                </a:lnTo>
                <a:lnTo>
                  <a:pt x="60987" y="70016"/>
                </a:lnTo>
                <a:lnTo>
                  <a:pt x="63806" y="70765"/>
                </a:lnTo>
                <a:lnTo>
                  <a:pt x="66650" y="70865"/>
                </a:lnTo>
                <a:lnTo>
                  <a:pt x="70131" y="70689"/>
                </a:lnTo>
                <a:lnTo>
                  <a:pt x="73101" y="68489"/>
                </a:lnTo>
                <a:lnTo>
                  <a:pt x="91706" y="3696"/>
                </a:lnTo>
                <a:lnTo>
                  <a:pt x="91314" y="406"/>
                </a:lnTo>
                <a:lnTo>
                  <a:pt x="88722" y="0"/>
                </a:lnTo>
                <a:lnTo>
                  <a:pt x="85751" y="39"/>
                </a:lnTo>
                <a:lnTo>
                  <a:pt x="82652" y="2019"/>
                </a:lnTo>
                <a:lnTo>
                  <a:pt x="67183" y="60782"/>
                </a:lnTo>
                <a:lnTo>
                  <a:pt x="50965" y="2081"/>
                </a:lnTo>
                <a:lnTo>
                  <a:pt x="48934" y="190"/>
                </a:lnTo>
                <a:lnTo>
                  <a:pt x="45910" y="0"/>
                </a:lnTo>
                <a:lnTo>
                  <a:pt x="43282" y="115"/>
                </a:lnTo>
                <a:lnTo>
                  <a:pt x="40553" y="2081"/>
                </a:lnTo>
                <a:lnTo>
                  <a:pt x="25567" y="60782"/>
                </a:lnTo>
                <a:lnTo>
                  <a:pt x="9730" y="1969"/>
                </a:lnTo>
                <a:lnTo>
                  <a:pt x="9309" y="737"/>
                </a:lnTo>
                <a:lnTo>
                  <a:pt x="6581" y="39"/>
                </a:lnTo>
                <a:lnTo>
                  <a:pt x="3416" y="0"/>
                </a:lnTo>
                <a:lnTo>
                  <a:pt x="0" y="863"/>
                </a:lnTo>
                <a:lnTo>
                  <a:pt x="231" y="36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110201" y="4276972"/>
            <a:ext cx="44919" cy="53658"/>
          </a:xfrm>
          <a:custGeom>
            <a:avLst/>
            <a:gdLst/>
            <a:ahLst/>
            <a:cxnLst/>
            <a:rect l="l" t="t" r="r" b="b"/>
            <a:pathLst>
              <a:path w="44919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42" y="623"/>
                </a:lnTo>
                <a:lnTo>
                  <a:pt x="27265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77" y="13690"/>
                </a:lnTo>
                <a:lnTo>
                  <a:pt x="36028" y="17385"/>
                </a:lnTo>
                <a:lnTo>
                  <a:pt x="35916" y="22086"/>
                </a:lnTo>
                <a:lnTo>
                  <a:pt x="9269" y="22086"/>
                </a:lnTo>
                <a:lnTo>
                  <a:pt x="9701" y="18173"/>
                </a:lnTo>
                <a:lnTo>
                  <a:pt x="10935" y="14530"/>
                </a:lnTo>
                <a:lnTo>
                  <a:pt x="13729" y="1868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06" y="12409"/>
                </a:lnTo>
                <a:lnTo>
                  <a:pt x="1626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9" y="53099"/>
                </a:lnTo>
                <a:lnTo>
                  <a:pt x="20397" y="53658"/>
                </a:lnTo>
                <a:lnTo>
                  <a:pt x="24410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96" y="43117"/>
                </a:lnTo>
                <a:lnTo>
                  <a:pt x="11544" y="40003"/>
                </a:lnTo>
                <a:lnTo>
                  <a:pt x="10097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4" y="27749"/>
                </a:lnTo>
                <a:lnTo>
                  <a:pt x="44919" y="24739"/>
                </a:lnTo>
                <a:lnTo>
                  <a:pt x="44919" y="19926"/>
                </a:lnTo>
                <a:lnTo>
                  <a:pt x="44513" y="16941"/>
                </a:lnTo>
                <a:close/>
              </a:path>
              <a:path w="44919" h="53658">
                <a:moveTo>
                  <a:pt x="10935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9" y="7416"/>
                </a:lnTo>
                <a:lnTo>
                  <a:pt x="22974" y="6998"/>
                </a:lnTo>
                <a:lnTo>
                  <a:pt x="27306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9" y="1868"/>
                </a:lnTo>
                <a:lnTo>
                  <a:pt x="10935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192688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72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5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38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7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249981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272103" y="4276972"/>
            <a:ext cx="34568" cy="53654"/>
          </a:xfrm>
          <a:custGeom>
            <a:avLst/>
            <a:gdLst/>
            <a:ahLst/>
            <a:cxnLst/>
            <a:rect l="l" t="t" r="r" b="b"/>
            <a:pathLst>
              <a:path w="34568" h="53654">
                <a:moveTo>
                  <a:pt x="21600" y="111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91"/>
                </a:lnTo>
                <a:lnTo>
                  <a:pt x="5648" y="4367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78" y="26935"/>
                </a:lnTo>
                <a:lnTo>
                  <a:pt x="11948" y="28407"/>
                </a:lnTo>
                <a:lnTo>
                  <a:pt x="15022" y="29639"/>
                </a:lnTo>
                <a:lnTo>
                  <a:pt x="17967" y="30794"/>
                </a:lnTo>
                <a:lnTo>
                  <a:pt x="20711" y="31990"/>
                </a:lnTo>
                <a:lnTo>
                  <a:pt x="23966" y="34276"/>
                </a:lnTo>
                <a:lnTo>
                  <a:pt x="25728" y="37310"/>
                </a:lnTo>
                <a:lnTo>
                  <a:pt x="25473" y="41184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8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5" y="50925"/>
                </a:lnTo>
                <a:lnTo>
                  <a:pt x="6221" y="52222"/>
                </a:lnTo>
                <a:lnTo>
                  <a:pt x="8878" y="52981"/>
                </a:lnTo>
                <a:lnTo>
                  <a:pt x="12024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4" y="51940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0" y="42696"/>
                </a:lnTo>
                <a:lnTo>
                  <a:pt x="34568" y="37984"/>
                </a:lnTo>
                <a:lnTo>
                  <a:pt x="34568" y="35877"/>
                </a:lnTo>
                <a:lnTo>
                  <a:pt x="33512" y="32547"/>
                </a:lnTo>
                <a:lnTo>
                  <a:pt x="31874" y="29743"/>
                </a:lnTo>
                <a:lnTo>
                  <a:pt x="28232" y="26629"/>
                </a:lnTo>
                <a:lnTo>
                  <a:pt x="25232" y="25120"/>
                </a:lnTo>
                <a:lnTo>
                  <a:pt x="22172" y="23825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3" y="13992"/>
                </a:lnTo>
                <a:lnTo>
                  <a:pt x="10336" y="11174"/>
                </a:lnTo>
                <a:lnTo>
                  <a:pt x="12762" y="8290"/>
                </a:lnTo>
                <a:lnTo>
                  <a:pt x="16027" y="7110"/>
                </a:lnTo>
                <a:lnTo>
                  <a:pt x="18882" y="6944"/>
                </a:lnTo>
                <a:lnTo>
                  <a:pt x="22096" y="7134"/>
                </a:lnTo>
                <a:lnTo>
                  <a:pt x="25881" y="8366"/>
                </a:lnTo>
                <a:lnTo>
                  <a:pt x="29260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6" y="543"/>
                </a:lnTo>
                <a:lnTo>
                  <a:pt x="21600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317042" y="427697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84" y="23911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5" y="11466"/>
                </a:lnTo>
                <a:lnTo>
                  <a:pt x="37515" y="15008"/>
                </a:lnTo>
                <a:lnTo>
                  <a:pt x="38826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6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2"/>
                </a:lnTo>
                <a:lnTo>
                  <a:pt x="48337" y="18554"/>
                </a:lnTo>
                <a:lnTo>
                  <a:pt x="47346" y="15303"/>
                </a:lnTo>
                <a:lnTo>
                  <a:pt x="46357" y="12038"/>
                </a:lnTo>
                <a:lnTo>
                  <a:pt x="44856" y="9269"/>
                </a:lnTo>
                <a:lnTo>
                  <a:pt x="42876" y="6995"/>
                </a:lnTo>
                <a:lnTo>
                  <a:pt x="38394" y="2984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3"/>
                </a:lnTo>
                <a:lnTo>
                  <a:pt x="14011" y="2005"/>
                </a:lnTo>
                <a:lnTo>
                  <a:pt x="10897" y="3351"/>
                </a:lnTo>
                <a:lnTo>
                  <a:pt x="8294" y="5231"/>
                </a:lnTo>
                <a:lnTo>
                  <a:pt x="4128" y="10069"/>
                </a:lnTo>
                <a:lnTo>
                  <a:pt x="2581" y="12952"/>
                </a:lnTo>
                <a:lnTo>
                  <a:pt x="1551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1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71"/>
                </a:lnTo>
                <a:lnTo>
                  <a:pt x="10403" y="50670"/>
                </a:lnTo>
                <a:lnTo>
                  <a:pt x="10022" y="34236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4" h="53654">
                <a:moveTo>
                  <a:pt x="26964" y="46123"/>
                </a:moveTo>
                <a:lnTo>
                  <a:pt x="21452" y="46123"/>
                </a:lnTo>
                <a:lnTo>
                  <a:pt x="17106" y="44575"/>
                </a:lnTo>
                <a:lnTo>
                  <a:pt x="13629" y="42148"/>
                </a:lnTo>
                <a:lnTo>
                  <a:pt x="11329" y="38646"/>
                </a:lnTo>
                <a:lnTo>
                  <a:pt x="10022" y="34236"/>
                </a:lnTo>
                <a:lnTo>
                  <a:pt x="10403" y="50670"/>
                </a:lnTo>
                <a:lnTo>
                  <a:pt x="13374" y="51879"/>
                </a:lnTo>
                <a:lnTo>
                  <a:pt x="16358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6" y="52981"/>
                </a:lnTo>
                <a:lnTo>
                  <a:pt x="34761" y="51624"/>
                </a:lnTo>
                <a:lnTo>
                  <a:pt x="37886" y="50278"/>
                </a:lnTo>
                <a:lnTo>
                  <a:pt x="38685" y="34668"/>
                </a:lnTo>
                <a:lnTo>
                  <a:pt x="37188" y="39049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406188" y="4276968"/>
            <a:ext cx="72443" cy="52920"/>
          </a:xfrm>
          <a:custGeom>
            <a:avLst/>
            <a:gdLst/>
            <a:ahLst/>
            <a:cxnLst/>
            <a:rect l="l" t="t" r="r" b="b"/>
            <a:pathLst>
              <a:path w="72443" h="52920">
                <a:moveTo>
                  <a:pt x="63792" y="52210"/>
                </a:moveTo>
                <a:lnTo>
                  <a:pt x="66344" y="52920"/>
                </a:lnTo>
                <a:lnTo>
                  <a:pt x="69584" y="52920"/>
                </a:lnTo>
                <a:lnTo>
                  <a:pt x="72443" y="51271"/>
                </a:lnTo>
                <a:lnTo>
                  <a:pt x="72443" y="17654"/>
                </a:lnTo>
                <a:lnTo>
                  <a:pt x="72162" y="15038"/>
                </a:lnTo>
                <a:lnTo>
                  <a:pt x="71032" y="10083"/>
                </a:lnTo>
                <a:lnTo>
                  <a:pt x="68771" y="6070"/>
                </a:lnTo>
                <a:lnTo>
                  <a:pt x="65722" y="2768"/>
                </a:lnTo>
                <a:lnTo>
                  <a:pt x="61456" y="558"/>
                </a:lnTo>
                <a:lnTo>
                  <a:pt x="58813" y="0"/>
                </a:lnTo>
                <a:lnTo>
                  <a:pt x="55678" y="0"/>
                </a:lnTo>
                <a:lnTo>
                  <a:pt x="53075" y="180"/>
                </a:lnTo>
                <a:lnTo>
                  <a:pt x="50509" y="853"/>
                </a:lnTo>
                <a:lnTo>
                  <a:pt x="47830" y="2171"/>
                </a:lnTo>
                <a:lnTo>
                  <a:pt x="45062" y="3924"/>
                </a:lnTo>
                <a:lnTo>
                  <a:pt x="42138" y="6390"/>
                </a:lnTo>
                <a:lnTo>
                  <a:pt x="38963" y="9665"/>
                </a:lnTo>
                <a:lnTo>
                  <a:pt x="36793" y="5727"/>
                </a:lnTo>
                <a:lnTo>
                  <a:pt x="33642" y="2693"/>
                </a:lnTo>
                <a:lnTo>
                  <a:pt x="30989" y="1181"/>
                </a:lnTo>
                <a:lnTo>
                  <a:pt x="27774" y="231"/>
                </a:lnTo>
                <a:lnTo>
                  <a:pt x="23929" y="0"/>
                </a:lnTo>
                <a:lnTo>
                  <a:pt x="21287" y="0"/>
                </a:lnTo>
                <a:lnTo>
                  <a:pt x="18684" y="723"/>
                </a:lnTo>
                <a:lnTo>
                  <a:pt x="16092" y="2146"/>
                </a:lnTo>
                <a:lnTo>
                  <a:pt x="13500" y="3571"/>
                </a:lnTo>
                <a:lnTo>
                  <a:pt x="10833" y="5829"/>
                </a:lnTo>
                <a:lnTo>
                  <a:pt x="8089" y="8902"/>
                </a:lnTo>
                <a:lnTo>
                  <a:pt x="8089" y="2160"/>
                </a:lnTo>
                <a:lnTo>
                  <a:pt x="5527" y="788"/>
                </a:lnTo>
                <a:lnTo>
                  <a:pt x="2567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71"/>
                </a:lnTo>
                <a:lnTo>
                  <a:pt x="8953" y="17147"/>
                </a:lnTo>
                <a:lnTo>
                  <a:pt x="11419" y="14072"/>
                </a:lnTo>
                <a:lnTo>
                  <a:pt x="15801" y="10148"/>
                </a:lnTo>
                <a:lnTo>
                  <a:pt x="19965" y="7762"/>
                </a:lnTo>
                <a:lnTo>
                  <a:pt x="23699" y="7762"/>
                </a:lnTo>
                <a:lnTo>
                  <a:pt x="26342" y="8727"/>
                </a:lnTo>
                <a:lnTo>
                  <a:pt x="29350" y="11556"/>
                </a:lnTo>
                <a:lnTo>
                  <a:pt x="30747" y="14249"/>
                </a:lnTo>
                <a:lnTo>
                  <a:pt x="31546" y="17654"/>
                </a:lnTo>
                <a:lnTo>
                  <a:pt x="31738" y="21589"/>
                </a:lnTo>
                <a:lnTo>
                  <a:pt x="31738" y="51271"/>
                </a:lnTo>
                <a:lnTo>
                  <a:pt x="32054" y="52210"/>
                </a:lnTo>
                <a:lnTo>
                  <a:pt x="34646" y="52920"/>
                </a:lnTo>
                <a:lnTo>
                  <a:pt x="37782" y="52920"/>
                </a:lnTo>
                <a:lnTo>
                  <a:pt x="40690" y="51271"/>
                </a:lnTo>
                <a:lnTo>
                  <a:pt x="40690" y="17147"/>
                </a:lnTo>
                <a:lnTo>
                  <a:pt x="43193" y="14072"/>
                </a:lnTo>
                <a:lnTo>
                  <a:pt x="47564" y="10148"/>
                </a:lnTo>
                <a:lnTo>
                  <a:pt x="51714" y="7762"/>
                </a:lnTo>
                <a:lnTo>
                  <a:pt x="55436" y="7762"/>
                </a:lnTo>
                <a:lnTo>
                  <a:pt x="58115" y="8727"/>
                </a:lnTo>
                <a:lnTo>
                  <a:pt x="61150" y="11556"/>
                </a:lnTo>
                <a:lnTo>
                  <a:pt x="62522" y="14249"/>
                </a:lnTo>
                <a:lnTo>
                  <a:pt x="63248" y="17654"/>
                </a:lnTo>
                <a:lnTo>
                  <a:pt x="63436" y="21589"/>
                </a:lnTo>
                <a:lnTo>
                  <a:pt x="63436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493046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69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41" y="46671"/>
                </a:lnTo>
                <a:lnTo>
                  <a:pt x="15444" y="46671"/>
                </a:lnTo>
                <a:lnTo>
                  <a:pt x="11584" y="44409"/>
                </a:lnTo>
                <a:lnTo>
                  <a:pt x="9169" y="40892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8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00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6" y="23569"/>
                </a:lnTo>
                <a:lnTo>
                  <a:pt x="1117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7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32" y="53035"/>
                </a:lnTo>
                <a:lnTo>
                  <a:pt x="25261" y="51765"/>
                </a:lnTo>
                <a:lnTo>
                  <a:pt x="27877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550337" y="4276968"/>
            <a:ext cx="42047" cy="52920"/>
          </a:xfrm>
          <a:custGeom>
            <a:avLst/>
            <a:gdLst/>
            <a:ahLst/>
            <a:cxnLst/>
            <a:rect l="l" t="t" r="r" b="b"/>
            <a:pathLst>
              <a:path w="42047" h="52920">
                <a:moveTo>
                  <a:pt x="33093" y="22683"/>
                </a:moveTo>
                <a:lnTo>
                  <a:pt x="33093" y="51271"/>
                </a:lnTo>
                <a:lnTo>
                  <a:pt x="33320" y="52020"/>
                </a:lnTo>
                <a:lnTo>
                  <a:pt x="35952" y="52920"/>
                </a:lnTo>
                <a:lnTo>
                  <a:pt x="39188" y="52920"/>
                </a:lnTo>
                <a:lnTo>
                  <a:pt x="42047" y="51271"/>
                </a:lnTo>
                <a:lnTo>
                  <a:pt x="42047" y="18022"/>
                </a:lnTo>
                <a:lnTo>
                  <a:pt x="41756" y="15038"/>
                </a:lnTo>
                <a:lnTo>
                  <a:pt x="40559" y="10083"/>
                </a:lnTo>
                <a:lnTo>
                  <a:pt x="38199" y="6070"/>
                </a:lnTo>
                <a:lnTo>
                  <a:pt x="35024" y="2768"/>
                </a:lnTo>
                <a:lnTo>
                  <a:pt x="30577" y="558"/>
                </a:lnTo>
                <a:lnTo>
                  <a:pt x="27834" y="0"/>
                </a:lnTo>
                <a:lnTo>
                  <a:pt x="21790" y="0"/>
                </a:lnTo>
                <a:lnTo>
                  <a:pt x="19036" y="723"/>
                </a:lnTo>
                <a:lnTo>
                  <a:pt x="16304" y="2146"/>
                </a:lnTo>
                <a:lnTo>
                  <a:pt x="13575" y="3571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62" y="788"/>
                </a:lnTo>
                <a:lnTo>
                  <a:pt x="0" y="2440"/>
                </a:lnTo>
                <a:lnTo>
                  <a:pt x="0" y="51271"/>
                </a:lnTo>
                <a:lnTo>
                  <a:pt x="186" y="52020"/>
                </a:lnTo>
                <a:lnTo>
                  <a:pt x="2853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47"/>
                </a:lnTo>
                <a:lnTo>
                  <a:pt x="11400" y="14072"/>
                </a:lnTo>
                <a:lnTo>
                  <a:pt x="13765" y="11747"/>
                </a:lnTo>
                <a:lnTo>
                  <a:pt x="18247" y="8561"/>
                </a:lnTo>
                <a:lnTo>
                  <a:pt x="22729" y="7762"/>
                </a:lnTo>
                <a:lnTo>
                  <a:pt x="25995" y="8089"/>
                </a:lnTo>
                <a:lnTo>
                  <a:pt x="28637" y="9385"/>
                </a:lnTo>
                <a:lnTo>
                  <a:pt x="31380" y="12791"/>
                </a:lnTo>
                <a:lnTo>
                  <a:pt x="32445" y="15952"/>
                </a:lnTo>
                <a:lnTo>
                  <a:pt x="33093" y="19890"/>
                </a:lnTo>
                <a:lnTo>
                  <a:pt x="33093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606075" y="427697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69" y="40892"/>
                </a:moveTo>
                <a:lnTo>
                  <a:pt x="9958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2"/>
                </a:lnTo>
                <a:lnTo>
                  <a:pt x="18338" y="46671"/>
                </a:lnTo>
                <a:lnTo>
                  <a:pt x="15444" y="46671"/>
                </a:lnTo>
                <a:lnTo>
                  <a:pt x="11596" y="44409"/>
                </a:lnTo>
                <a:lnTo>
                  <a:pt x="9169" y="40892"/>
                </a:lnTo>
                <a:close/>
              </a:path>
              <a:path w="22875" h="53654">
                <a:moveTo>
                  <a:pt x="34556" y="52905"/>
                </a:moveTo>
                <a:lnTo>
                  <a:pt x="37224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2" y="12697"/>
                </a:lnTo>
                <a:lnTo>
                  <a:pt x="38380" y="8125"/>
                </a:lnTo>
                <a:lnTo>
                  <a:pt x="35767" y="4697"/>
                </a:lnTo>
                <a:lnTo>
                  <a:pt x="32260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91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00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9" y="22565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4" y="30071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5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657937" y="4277080"/>
            <a:ext cx="46228" cy="54648"/>
          </a:xfrm>
          <a:custGeom>
            <a:avLst/>
            <a:gdLst/>
            <a:ahLst/>
            <a:cxnLst/>
            <a:rect l="l" t="t" r="r" b="b"/>
            <a:pathLst>
              <a:path w="46228" h="54648">
                <a:moveTo>
                  <a:pt x="9817" y="36234"/>
                </a:moveTo>
                <a:lnTo>
                  <a:pt x="9500" y="54648"/>
                </a:lnTo>
                <a:lnTo>
                  <a:pt x="11696" y="51563"/>
                </a:lnTo>
                <a:lnTo>
                  <a:pt x="10415" y="39650"/>
                </a:lnTo>
                <a:lnTo>
                  <a:pt x="9817" y="36234"/>
                </a:lnTo>
                <a:close/>
              </a:path>
              <a:path w="46228" h="54648">
                <a:moveTo>
                  <a:pt x="431" y="55728"/>
                </a:moveTo>
                <a:lnTo>
                  <a:pt x="0" y="59194"/>
                </a:lnTo>
                <a:lnTo>
                  <a:pt x="396" y="62816"/>
                </a:lnTo>
                <a:lnTo>
                  <a:pt x="1995" y="66042"/>
                </a:lnTo>
                <a:lnTo>
                  <a:pt x="5044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20" y="71996"/>
                </a:lnTo>
                <a:lnTo>
                  <a:pt x="17971" y="72327"/>
                </a:lnTo>
                <a:lnTo>
                  <a:pt x="26010" y="72327"/>
                </a:lnTo>
                <a:lnTo>
                  <a:pt x="29552" y="71881"/>
                </a:lnTo>
                <a:lnTo>
                  <a:pt x="32551" y="71006"/>
                </a:lnTo>
                <a:lnTo>
                  <a:pt x="35561" y="70106"/>
                </a:lnTo>
                <a:lnTo>
                  <a:pt x="39966" y="67363"/>
                </a:lnTo>
                <a:lnTo>
                  <a:pt x="43347" y="64047"/>
                </a:lnTo>
                <a:lnTo>
                  <a:pt x="45213" y="59994"/>
                </a:lnTo>
                <a:lnTo>
                  <a:pt x="45694" y="55613"/>
                </a:lnTo>
                <a:lnTo>
                  <a:pt x="45278" y="51602"/>
                </a:lnTo>
                <a:lnTo>
                  <a:pt x="43614" y="48388"/>
                </a:lnTo>
                <a:lnTo>
                  <a:pt x="40971" y="45925"/>
                </a:lnTo>
                <a:lnTo>
                  <a:pt x="37731" y="43981"/>
                </a:lnTo>
                <a:lnTo>
                  <a:pt x="33681" y="42786"/>
                </a:lnTo>
                <a:lnTo>
                  <a:pt x="29034" y="42379"/>
                </a:lnTo>
                <a:lnTo>
                  <a:pt x="16282" y="41836"/>
                </a:lnTo>
                <a:lnTo>
                  <a:pt x="14328" y="41760"/>
                </a:lnTo>
                <a:lnTo>
                  <a:pt x="10415" y="39650"/>
                </a:lnTo>
                <a:lnTo>
                  <a:pt x="11696" y="51563"/>
                </a:lnTo>
                <a:lnTo>
                  <a:pt x="14544" y="48985"/>
                </a:lnTo>
                <a:lnTo>
                  <a:pt x="27190" y="49428"/>
                </a:lnTo>
                <a:lnTo>
                  <a:pt x="30114" y="49493"/>
                </a:lnTo>
                <a:lnTo>
                  <a:pt x="32435" y="50101"/>
                </a:lnTo>
                <a:lnTo>
                  <a:pt x="35877" y="52387"/>
                </a:lnTo>
                <a:lnTo>
                  <a:pt x="36730" y="56109"/>
                </a:lnTo>
                <a:lnTo>
                  <a:pt x="36730" y="57340"/>
                </a:lnTo>
                <a:lnTo>
                  <a:pt x="35510" y="60746"/>
                </a:lnTo>
                <a:lnTo>
                  <a:pt x="32476" y="63489"/>
                </a:lnTo>
                <a:lnTo>
                  <a:pt x="29160" y="64706"/>
                </a:lnTo>
                <a:lnTo>
                  <a:pt x="25071" y="65481"/>
                </a:lnTo>
                <a:lnTo>
                  <a:pt x="18087" y="65481"/>
                </a:lnTo>
                <a:lnTo>
                  <a:pt x="14759" y="64886"/>
                </a:lnTo>
                <a:lnTo>
                  <a:pt x="12369" y="63680"/>
                </a:lnTo>
                <a:lnTo>
                  <a:pt x="8790" y="60681"/>
                </a:lnTo>
                <a:lnTo>
                  <a:pt x="8790" y="57571"/>
                </a:lnTo>
                <a:lnTo>
                  <a:pt x="9500" y="54648"/>
                </a:lnTo>
                <a:lnTo>
                  <a:pt x="9817" y="36234"/>
                </a:lnTo>
                <a:lnTo>
                  <a:pt x="11394" y="32882"/>
                </a:lnTo>
                <a:lnTo>
                  <a:pt x="14404" y="33681"/>
                </a:lnTo>
                <a:lnTo>
                  <a:pt x="17985" y="34737"/>
                </a:lnTo>
                <a:lnTo>
                  <a:pt x="16017" y="27190"/>
                </a:lnTo>
                <a:lnTo>
                  <a:pt x="12369" y="23497"/>
                </a:lnTo>
                <a:lnTo>
                  <a:pt x="11455" y="20956"/>
                </a:lnTo>
                <a:lnTo>
                  <a:pt x="11455" y="17730"/>
                </a:lnTo>
                <a:lnTo>
                  <a:pt x="11661" y="14911"/>
                </a:lnTo>
                <a:lnTo>
                  <a:pt x="14237" y="1220"/>
                </a:lnTo>
                <a:lnTo>
                  <a:pt x="9922" y="3200"/>
                </a:lnTo>
                <a:lnTo>
                  <a:pt x="6581" y="6235"/>
                </a:lnTo>
                <a:lnTo>
                  <a:pt x="4345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51" y="22212"/>
                </a:lnTo>
                <a:lnTo>
                  <a:pt x="4561" y="25593"/>
                </a:lnTo>
                <a:lnTo>
                  <a:pt x="6567" y="28422"/>
                </a:lnTo>
                <a:lnTo>
                  <a:pt x="4104" y="31370"/>
                </a:lnTo>
                <a:lnTo>
                  <a:pt x="2301" y="34837"/>
                </a:lnTo>
                <a:lnTo>
                  <a:pt x="1844" y="39002"/>
                </a:lnTo>
                <a:lnTo>
                  <a:pt x="2275" y="42077"/>
                </a:lnTo>
                <a:lnTo>
                  <a:pt x="3963" y="44830"/>
                </a:lnTo>
                <a:lnTo>
                  <a:pt x="7063" y="46875"/>
                </a:lnTo>
                <a:lnTo>
                  <a:pt x="3989" y="49618"/>
                </a:lnTo>
                <a:lnTo>
                  <a:pt x="1767" y="52528"/>
                </a:lnTo>
                <a:lnTo>
                  <a:pt x="431" y="55728"/>
                </a:lnTo>
                <a:close/>
              </a:path>
              <a:path w="46228" h="54648">
                <a:moveTo>
                  <a:pt x="11661" y="14911"/>
                </a:moveTo>
                <a:lnTo>
                  <a:pt x="13122" y="11102"/>
                </a:lnTo>
                <a:lnTo>
                  <a:pt x="15890" y="8280"/>
                </a:lnTo>
                <a:lnTo>
                  <a:pt x="18468" y="7114"/>
                </a:lnTo>
                <a:lnTo>
                  <a:pt x="21704" y="6832"/>
                </a:lnTo>
                <a:lnTo>
                  <a:pt x="25071" y="6832"/>
                </a:lnTo>
                <a:lnTo>
                  <a:pt x="27663" y="7762"/>
                </a:lnTo>
                <a:lnTo>
                  <a:pt x="31320" y="11494"/>
                </a:lnTo>
                <a:lnTo>
                  <a:pt x="32235" y="14086"/>
                </a:lnTo>
                <a:lnTo>
                  <a:pt x="32235" y="17412"/>
                </a:lnTo>
                <a:lnTo>
                  <a:pt x="32019" y="20181"/>
                </a:lnTo>
                <a:lnTo>
                  <a:pt x="30557" y="23940"/>
                </a:lnTo>
                <a:lnTo>
                  <a:pt x="27777" y="26697"/>
                </a:lnTo>
                <a:lnTo>
                  <a:pt x="25171" y="27828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7" y="27190"/>
                </a:lnTo>
                <a:lnTo>
                  <a:pt x="17985" y="34737"/>
                </a:lnTo>
                <a:lnTo>
                  <a:pt x="21870" y="35003"/>
                </a:lnTo>
                <a:lnTo>
                  <a:pt x="24688" y="35003"/>
                </a:lnTo>
                <a:lnTo>
                  <a:pt x="27255" y="34607"/>
                </a:lnTo>
                <a:lnTo>
                  <a:pt x="29582" y="3379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8" y="24855"/>
                </a:lnTo>
                <a:lnTo>
                  <a:pt x="40806" y="20181"/>
                </a:lnTo>
                <a:lnTo>
                  <a:pt x="40806" y="17363"/>
                </a:lnTo>
                <a:lnTo>
                  <a:pt x="40554" y="14022"/>
                </a:lnTo>
                <a:lnTo>
                  <a:pt x="39535" y="10872"/>
                </a:lnTo>
                <a:lnTo>
                  <a:pt x="37390" y="8143"/>
                </a:lnTo>
                <a:lnTo>
                  <a:pt x="44387" y="8143"/>
                </a:lnTo>
                <a:lnTo>
                  <a:pt x="45720" y="7289"/>
                </a:lnTo>
                <a:lnTo>
                  <a:pt x="46228" y="4546"/>
                </a:lnTo>
                <a:lnTo>
                  <a:pt x="44387" y="914"/>
                </a:lnTo>
                <a:lnTo>
                  <a:pt x="29631" y="914"/>
                </a:lnTo>
                <a:lnTo>
                  <a:pt x="27306" y="407"/>
                </a:lnTo>
                <a:lnTo>
                  <a:pt x="24739" y="76"/>
                </a:lnTo>
                <a:lnTo>
                  <a:pt x="19116" y="0"/>
                </a:lnTo>
                <a:lnTo>
                  <a:pt x="16574" y="407"/>
                </a:lnTo>
                <a:lnTo>
                  <a:pt x="14237" y="1220"/>
                </a:lnTo>
                <a:lnTo>
                  <a:pt x="11661" y="149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713452" y="427697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79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5"/>
                </a:lnTo>
                <a:lnTo>
                  <a:pt x="35914" y="22086"/>
                </a:lnTo>
                <a:lnTo>
                  <a:pt x="9270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66" y="4903"/>
                </a:lnTo>
                <a:lnTo>
                  <a:pt x="4277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73" y="38685"/>
                </a:lnTo>
                <a:lnTo>
                  <a:pt x="2613" y="42012"/>
                </a:lnTo>
                <a:lnTo>
                  <a:pt x="4177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81" y="44550"/>
                </a:lnTo>
                <a:lnTo>
                  <a:pt x="33285" y="45439"/>
                </a:lnTo>
                <a:lnTo>
                  <a:pt x="29639" y="46188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94" y="43117"/>
                </a:lnTo>
                <a:lnTo>
                  <a:pt x="11541" y="40003"/>
                </a:lnTo>
                <a:lnTo>
                  <a:pt x="10095" y="35979"/>
                </a:lnTo>
                <a:lnTo>
                  <a:pt x="9270" y="31356"/>
                </a:lnTo>
                <a:lnTo>
                  <a:pt x="9270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0" y="623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792746" y="4264686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1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1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53"/>
                </a:lnTo>
                <a:lnTo>
                  <a:pt x="8625" y="20753"/>
                </a:lnTo>
                <a:lnTo>
                  <a:pt x="8625" y="52109"/>
                </a:lnTo>
                <a:lnTo>
                  <a:pt x="9410" y="56642"/>
                </a:lnTo>
                <a:lnTo>
                  <a:pt x="10770" y="60439"/>
                </a:lnTo>
                <a:lnTo>
                  <a:pt x="13093" y="63158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101"/>
                </a:lnTo>
                <a:lnTo>
                  <a:pt x="31536" y="63093"/>
                </a:lnTo>
                <a:lnTo>
                  <a:pt x="31903" y="59982"/>
                </a:lnTo>
                <a:lnTo>
                  <a:pt x="31903" y="59320"/>
                </a:lnTo>
                <a:lnTo>
                  <a:pt x="30039" y="56742"/>
                </a:lnTo>
                <a:lnTo>
                  <a:pt x="27296" y="57786"/>
                </a:lnTo>
                <a:lnTo>
                  <a:pt x="24411" y="58178"/>
                </a:lnTo>
                <a:lnTo>
                  <a:pt x="21845" y="58178"/>
                </a:lnTo>
                <a:lnTo>
                  <a:pt x="20067" y="57329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53"/>
                </a:lnTo>
                <a:lnTo>
                  <a:pt x="30114" y="20753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837357" y="4254047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604"/>
                </a:moveTo>
                <a:lnTo>
                  <a:pt x="33094" y="74192"/>
                </a:lnTo>
                <a:lnTo>
                  <a:pt x="33310" y="74941"/>
                </a:lnTo>
                <a:lnTo>
                  <a:pt x="35953" y="75841"/>
                </a:lnTo>
                <a:lnTo>
                  <a:pt x="39189" y="75841"/>
                </a:lnTo>
                <a:lnTo>
                  <a:pt x="42048" y="74192"/>
                </a:lnTo>
                <a:lnTo>
                  <a:pt x="42048" y="40957"/>
                </a:lnTo>
                <a:lnTo>
                  <a:pt x="41756" y="37959"/>
                </a:lnTo>
                <a:lnTo>
                  <a:pt x="40551" y="33004"/>
                </a:lnTo>
                <a:lnTo>
                  <a:pt x="38200" y="28991"/>
                </a:lnTo>
                <a:lnTo>
                  <a:pt x="35024" y="25689"/>
                </a:lnTo>
                <a:lnTo>
                  <a:pt x="30567" y="23479"/>
                </a:lnTo>
                <a:lnTo>
                  <a:pt x="27838" y="22920"/>
                </a:lnTo>
                <a:lnTo>
                  <a:pt x="21945" y="22920"/>
                </a:lnTo>
                <a:lnTo>
                  <a:pt x="19314" y="23583"/>
                </a:lnTo>
                <a:lnTo>
                  <a:pt x="16711" y="24904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60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lnTo>
                  <a:pt x="8953" y="40068"/>
                </a:lnTo>
                <a:lnTo>
                  <a:pt x="11404" y="36993"/>
                </a:lnTo>
                <a:lnTo>
                  <a:pt x="13752" y="34668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8" y="32306"/>
                </a:lnTo>
                <a:lnTo>
                  <a:pt x="31381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893150" y="4276972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41"/>
                </a:moveTo>
                <a:lnTo>
                  <a:pt x="43712" y="14133"/>
                </a:lnTo>
                <a:lnTo>
                  <a:pt x="42898" y="11329"/>
                </a:lnTo>
                <a:lnTo>
                  <a:pt x="39888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3" y="623"/>
                </a:lnTo>
                <a:lnTo>
                  <a:pt x="27278" y="0"/>
                </a:lnTo>
                <a:lnTo>
                  <a:pt x="27317" y="6998"/>
                </a:lnTo>
                <a:lnTo>
                  <a:pt x="30579" y="8331"/>
                </a:lnTo>
                <a:lnTo>
                  <a:pt x="32778" y="11012"/>
                </a:lnTo>
                <a:lnTo>
                  <a:pt x="34988" y="13690"/>
                </a:lnTo>
                <a:lnTo>
                  <a:pt x="36029" y="17385"/>
                </a:lnTo>
                <a:lnTo>
                  <a:pt x="35928" y="22086"/>
                </a:lnTo>
                <a:lnTo>
                  <a:pt x="9281" y="22086"/>
                </a:lnTo>
                <a:lnTo>
                  <a:pt x="9361" y="20091"/>
                </a:lnTo>
                <a:lnTo>
                  <a:pt x="10833" y="3125"/>
                </a:lnTo>
                <a:lnTo>
                  <a:pt x="8366" y="4903"/>
                </a:lnTo>
                <a:lnTo>
                  <a:pt x="4277" y="9575"/>
                </a:lnTo>
                <a:lnTo>
                  <a:pt x="2715" y="12409"/>
                </a:lnTo>
                <a:lnTo>
                  <a:pt x="1638" y="15760"/>
                </a:lnTo>
                <a:lnTo>
                  <a:pt x="54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5"/>
                </a:lnTo>
                <a:lnTo>
                  <a:pt x="2628" y="42012"/>
                </a:lnTo>
                <a:lnTo>
                  <a:pt x="4177" y="44780"/>
                </a:lnTo>
                <a:lnTo>
                  <a:pt x="6247" y="46991"/>
                </a:lnTo>
                <a:lnTo>
                  <a:pt x="10843" y="50864"/>
                </a:lnTo>
                <a:lnTo>
                  <a:pt x="13868" y="51981"/>
                </a:lnTo>
                <a:lnTo>
                  <a:pt x="16888" y="53099"/>
                </a:lnTo>
                <a:lnTo>
                  <a:pt x="20408" y="53658"/>
                </a:lnTo>
                <a:lnTo>
                  <a:pt x="24419" y="53658"/>
                </a:lnTo>
                <a:lnTo>
                  <a:pt x="28915" y="53492"/>
                </a:lnTo>
                <a:lnTo>
                  <a:pt x="33006" y="52805"/>
                </a:lnTo>
                <a:lnTo>
                  <a:pt x="36360" y="51981"/>
                </a:lnTo>
                <a:lnTo>
                  <a:pt x="39179" y="51106"/>
                </a:lnTo>
                <a:lnTo>
                  <a:pt x="42682" y="48312"/>
                </a:lnTo>
                <a:lnTo>
                  <a:pt x="4287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6" y="45439"/>
                </a:lnTo>
                <a:lnTo>
                  <a:pt x="29653" y="46188"/>
                </a:lnTo>
                <a:lnTo>
                  <a:pt x="25257" y="46393"/>
                </a:lnTo>
                <a:lnTo>
                  <a:pt x="22313" y="46393"/>
                </a:lnTo>
                <a:lnTo>
                  <a:pt x="17791" y="45137"/>
                </a:lnTo>
                <a:lnTo>
                  <a:pt x="14094" y="43117"/>
                </a:lnTo>
                <a:lnTo>
                  <a:pt x="11556" y="40003"/>
                </a:lnTo>
                <a:lnTo>
                  <a:pt x="10095" y="35979"/>
                </a:lnTo>
                <a:lnTo>
                  <a:pt x="9281" y="31356"/>
                </a:lnTo>
                <a:lnTo>
                  <a:pt x="9281" y="28652"/>
                </a:lnTo>
                <a:lnTo>
                  <a:pt x="41440" y="28652"/>
                </a:lnTo>
                <a:lnTo>
                  <a:pt x="43863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8">
                <a:moveTo>
                  <a:pt x="9361" y="20091"/>
                </a:moveTo>
                <a:lnTo>
                  <a:pt x="10325" y="16358"/>
                </a:lnTo>
                <a:lnTo>
                  <a:pt x="11808" y="12927"/>
                </a:lnTo>
                <a:lnTo>
                  <a:pt x="15466" y="9079"/>
                </a:lnTo>
                <a:lnTo>
                  <a:pt x="18821" y="7416"/>
                </a:lnTo>
                <a:lnTo>
                  <a:pt x="22987" y="6998"/>
                </a:lnTo>
                <a:lnTo>
                  <a:pt x="27317" y="6998"/>
                </a:lnTo>
                <a:lnTo>
                  <a:pt x="27278" y="0"/>
                </a:lnTo>
                <a:lnTo>
                  <a:pt x="19861" y="0"/>
                </a:lnTo>
                <a:lnTo>
                  <a:pt x="16621" y="623"/>
                </a:lnTo>
                <a:lnTo>
                  <a:pt x="13727" y="1868"/>
                </a:lnTo>
                <a:lnTo>
                  <a:pt x="10833" y="3125"/>
                </a:lnTo>
                <a:lnTo>
                  <a:pt x="9361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978960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01572" y="4276972"/>
            <a:ext cx="48832" cy="53654"/>
          </a:xfrm>
          <a:custGeom>
            <a:avLst/>
            <a:gdLst/>
            <a:ahLst/>
            <a:cxnLst/>
            <a:rect l="l" t="t" r="r" b="b"/>
            <a:pathLst>
              <a:path w="48832" h="53654">
                <a:moveTo>
                  <a:pt x="9283" y="23911"/>
                </a:moveTo>
                <a:lnTo>
                  <a:pt x="9589" y="21348"/>
                </a:lnTo>
                <a:lnTo>
                  <a:pt x="10187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6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5" y="19418"/>
                </a:lnTo>
                <a:lnTo>
                  <a:pt x="39559" y="24268"/>
                </a:lnTo>
                <a:lnTo>
                  <a:pt x="39559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3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0" y="33958"/>
                </a:lnTo>
                <a:lnTo>
                  <a:pt x="48832" y="30300"/>
                </a:lnTo>
                <a:lnTo>
                  <a:pt x="48832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33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38" y="10069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0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2" h="53654">
                <a:moveTo>
                  <a:pt x="26963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28" y="42148"/>
                </a:lnTo>
                <a:lnTo>
                  <a:pt x="11342" y="38646"/>
                </a:lnTo>
                <a:lnTo>
                  <a:pt x="10021" y="34236"/>
                </a:lnTo>
                <a:lnTo>
                  <a:pt x="10400" y="50670"/>
                </a:lnTo>
                <a:lnTo>
                  <a:pt x="13373" y="51879"/>
                </a:lnTo>
                <a:lnTo>
                  <a:pt x="16357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6" y="39049"/>
                </a:lnTo>
                <a:lnTo>
                  <a:pt x="34710" y="42454"/>
                </a:lnTo>
                <a:lnTo>
                  <a:pt x="31178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61270" y="4277023"/>
            <a:ext cx="38520" cy="53604"/>
          </a:xfrm>
          <a:custGeom>
            <a:avLst/>
            <a:gdLst/>
            <a:ahLst/>
            <a:cxnLst/>
            <a:rect l="l" t="t" r="r" b="b"/>
            <a:pathLst>
              <a:path w="38520" h="53604">
                <a:moveTo>
                  <a:pt x="9626" y="32828"/>
                </a:moveTo>
                <a:lnTo>
                  <a:pt x="9335" y="30059"/>
                </a:lnTo>
                <a:lnTo>
                  <a:pt x="9335" y="20624"/>
                </a:lnTo>
                <a:lnTo>
                  <a:pt x="10476" y="15821"/>
                </a:lnTo>
                <a:lnTo>
                  <a:pt x="12777" y="12509"/>
                </a:lnTo>
                <a:lnTo>
                  <a:pt x="15073" y="9194"/>
                </a:lnTo>
                <a:lnTo>
                  <a:pt x="18378" y="7541"/>
                </a:lnTo>
                <a:lnTo>
                  <a:pt x="24778" y="7541"/>
                </a:lnTo>
                <a:lnTo>
                  <a:pt x="28130" y="8445"/>
                </a:lnTo>
                <a:lnTo>
                  <a:pt x="32068" y="10411"/>
                </a:lnTo>
                <a:lnTo>
                  <a:pt x="35457" y="12992"/>
                </a:lnTo>
                <a:lnTo>
                  <a:pt x="38304" y="10908"/>
                </a:lnTo>
                <a:lnTo>
                  <a:pt x="38279" y="8304"/>
                </a:lnTo>
                <a:lnTo>
                  <a:pt x="37466" y="5547"/>
                </a:lnTo>
                <a:lnTo>
                  <a:pt x="34646" y="3210"/>
                </a:lnTo>
                <a:lnTo>
                  <a:pt x="31356" y="1573"/>
                </a:lnTo>
                <a:lnTo>
                  <a:pt x="28779" y="723"/>
                </a:lnTo>
                <a:lnTo>
                  <a:pt x="25844" y="137"/>
                </a:lnTo>
                <a:lnTo>
                  <a:pt x="22785" y="0"/>
                </a:lnTo>
                <a:lnTo>
                  <a:pt x="19570" y="0"/>
                </a:lnTo>
                <a:lnTo>
                  <a:pt x="16574" y="543"/>
                </a:lnTo>
                <a:lnTo>
                  <a:pt x="13806" y="1612"/>
                </a:lnTo>
                <a:lnTo>
                  <a:pt x="11037" y="2678"/>
                </a:lnTo>
                <a:lnTo>
                  <a:pt x="8622" y="4316"/>
                </a:lnTo>
                <a:lnTo>
                  <a:pt x="4547" y="8712"/>
                </a:lnTo>
                <a:lnTo>
                  <a:pt x="2934" y="11555"/>
                </a:lnTo>
                <a:lnTo>
                  <a:pt x="1753" y="14997"/>
                </a:lnTo>
                <a:lnTo>
                  <a:pt x="584" y="18464"/>
                </a:lnTo>
                <a:lnTo>
                  <a:pt x="0" y="22593"/>
                </a:lnTo>
                <a:lnTo>
                  <a:pt x="0" y="31633"/>
                </a:lnTo>
                <a:lnTo>
                  <a:pt x="468" y="35369"/>
                </a:lnTo>
                <a:lnTo>
                  <a:pt x="1436" y="38606"/>
                </a:lnTo>
                <a:lnTo>
                  <a:pt x="2387" y="41846"/>
                </a:lnTo>
                <a:lnTo>
                  <a:pt x="3784" y="44574"/>
                </a:lnTo>
                <a:lnTo>
                  <a:pt x="5613" y="46799"/>
                </a:lnTo>
                <a:lnTo>
                  <a:pt x="9702" y="50723"/>
                </a:lnTo>
                <a:lnTo>
                  <a:pt x="12420" y="51879"/>
                </a:lnTo>
                <a:lnTo>
                  <a:pt x="15138" y="53035"/>
                </a:lnTo>
                <a:lnTo>
                  <a:pt x="18248" y="53604"/>
                </a:lnTo>
                <a:lnTo>
                  <a:pt x="23458" y="53604"/>
                </a:lnTo>
                <a:lnTo>
                  <a:pt x="26694" y="53121"/>
                </a:lnTo>
                <a:lnTo>
                  <a:pt x="29754" y="52372"/>
                </a:lnTo>
                <a:lnTo>
                  <a:pt x="32472" y="51332"/>
                </a:lnTo>
                <a:lnTo>
                  <a:pt x="35863" y="49377"/>
                </a:lnTo>
                <a:lnTo>
                  <a:pt x="38279" y="46530"/>
                </a:lnTo>
                <a:lnTo>
                  <a:pt x="38520" y="43787"/>
                </a:lnTo>
                <a:lnTo>
                  <a:pt x="38494" y="42443"/>
                </a:lnTo>
                <a:lnTo>
                  <a:pt x="36626" y="39672"/>
                </a:lnTo>
                <a:lnTo>
                  <a:pt x="33502" y="41946"/>
                </a:lnTo>
                <a:lnTo>
                  <a:pt x="29870" y="44218"/>
                </a:lnTo>
                <a:lnTo>
                  <a:pt x="26758" y="45529"/>
                </a:lnTo>
                <a:lnTo>
                  <a:pt x="22896" y="45845"/>
                </a:lnTo>
                <a:lnTo>
                  <a:pt x="18795" y="45464"/>
                </a:lnTo>
                <a:lnTo>
                  <a:pt x="15430" y="43916"/>
                </a:lnTo>
                <a:lnTo>
                  <a:pt x="12852" y="41134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108999" y="4276972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71"/>
                </a:lnTo>
                <a:lnTo>
                  <a:pt x="15440" y="46671"/>
                </a:lnTo>
                <a:lnTo>
                  <a:pt x="11581" y="44409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3" y="52956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3" y="4697"/>
                </a:lnTo>
                <a:lnTo>
                  <a:pt x="32256" y="1991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7" y="7934"/>
                </a:lnTo>
                <a:lnTo>
                  <a:pt x="2678" y="11160"/>
                </a:lnTo>
                <a:lnTo>
                  <a:pt x="5270" y="12049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4"/>
                </a:lnTo>
                <a:lnTo>
                  <a:pt x="30200" y="12344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40" y="30071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80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30" y="53035"/>
                </a:lnTo>
                <a:lnTo>
                  <a:pt x="25257" y="51765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66286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218356" y="4276972"/>
            <a:ext cx="28512" cy="52923"/>
          </a:xfrm>
          <a:custGeom>
            <a:avLst/>
            <a:gdLst/>
            <a:ahLst/>
            <a:cxnLst/>
            <a:rect l="l" t="t" r="r" b="b"/>
            <a:pathLst>
              <a:path w="28512" h="52923">
                <a:moveTo>
                  <a:pt x="17308" y="9375"/>
                </a:moveTo>
                <a:lnTo>
                  <a:pt x="19926" y="8470"/>
                </a:lnTo>
                <a:lnTo>
                  <a:pt x="22950" y="8676"/>
                </a:lnTo>
                <a:lnTo>
                  <a:pt x="25704" y="9475"/>
                </a:lnTo>
                <a:lnTo>
                  <a:pt x="28447" y="8194"/>
                </a:lnTo>
                <a:lnTo>
                  <a:pt x="28512" y="3657"/>
                </a:lnTo>
                <a:lnTo>
                  <a:pt x="26150" y="688"/>
                </a:lnTo>
                <a:lnTo>
                  <a:pt x="23026" y="90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89" y="9551"/>
                </a:lnTo>
                <a:lnTo>
                  <a:pt x="8089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58" y="52923"/>
                </a:lnTo>
                <a:lnTo>
                  <a:pt x="6094" y="52923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254471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12"/>
                </a:lnTo>
                <a:lnTo>
                  <a:pt x="34978" y="13690"/>
                </a:lnTo>
                <a:lnTo>
                  <a:pt x="36032" y="17385"/>
                </a:lnTo>
                <a:lnTo>
                  <a:pt x="35918" y="22086"/>
                </a:lnTo>
                <a:lnTo>
                  <a:pt x="9273" y="22086"/>
                </a:lnTo>
                <a:lnTo>
                  <a:pt x="9349" y="20091"/>
                </a:lnTo>
                <a:lnTo>
                  <a:pt x="10833" y="3125"/>
                </a:lnTo>
                <a:lnTo>
                  <a:pt x="8370" y="4903"/>
                </a:lnTo>
                <a:lnTo>
                  <a:pt x="4269" y="9575"/>
                </a:lnTo>
                <a:lnTo>
                  <a:pt x="2707" y="12409"/>
                </a:lnTo>
                <a:lnTo>
                  <a:pt x="1628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5"/>
                </a:lnTo>
                <a:lnTo>
                  <a:pt x="2617" y="42012"/>
                </a:lnTo>
                <a:lnTo>
                  <a:pt x="416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805"/>
                </a:lnTo>
                <a:lnTo>
                  <a:pt x="36349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6" y="45529"/>
                </a:lnTo>
                <a:lnTo>
                  <a:pt x="42077" y="42901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93"/>
                </a:lnTo>
                <a:lnTo>
                  <a:pt x="22302" y="46393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9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1"/>
                </a:moveTo>
                <a:lnTo>
                  <a:pt x="10314" y="16358"/>
                </a:lnTo>
                <a:lnTo>
                  <a:pt x="11812" y="12927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15" y="1868"/>
                </a:lnTo>
                <a:lnTo>
                  <a:pt x="10833" y="3125"/>
                </a:lnTo>
                <a:lnTo>
                  <a:pt x="9349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310326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31" y="0"/>
                </a:lnTo>
                <a:lnTo>
                  <a:pt x="13439" y="392"/>
                </a:lnTo>
                <a:lnTo>
                  <a:pt x="8981" y="1991"/>
                </a:lnTo>
                <a:lnTo>
                  <a:pt x="5651" y="4367"/>
                </a:lnTo>
                <a:lnTo>
                  <a:pt x="3063" y="7225"/>
                </a:lnTo>
                <a:lnTo>
                  <a:pt x="1576" y="10731"/>
                </a:lnTo>
                <a:lnTo>
                  <a:pt x="1209" y="14475"/>
                </a:lnTo>
                <a:lnTo>
                  <a:pt x="1551" y="18515"/>
                </a:lnTo>
                <a:lnTo>
                  <a:pt x="2959" y="21625"/>
                </a:lnTo>
                <a:lnTo>
                  <a:pt x="6214" y="25206"/>
                </a:lnTo>
                <a:lnTo>
                  <a:pt x="8981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70" y="30794"/>
                </a:lnTo>
                <a:lnTo>
                  <a:pt x="20713" y="31990"/>
                </a:lnTo>
                <a:lnTo>
                  <a:pt x="23964" y="34276"/>
                </a:lnTo>
                <a:lnTo>
                  <a:pt x="25732" y="37310"/>
                </a:lnTo>
                <a:lnTo>
                  <a:pt x="25477" y="41184"/>
                </a:lnTo>
                <a:lnTo>
                  <a:pt x="22913" y="44575"/>
                </a:lnTo>
                <a:lnTo>
                  <a:pt x="19712" y="46012"/>
                </a:lnTo>
                <a:lnTo>
                  <a:pt x="1710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6" y="51940"/>
                </a:lnTo>
                <a:lnTo>
                  <a:pt x="29260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8" y="29743"/>
                </a:lnTo>
                <a:lnTo>
                  <a:pt x="28234" y="26629"/>
                </a:lnTo>
                <a:lnTo>
                  <a:pt x="25236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4" y="19353"/>
                </a:lnTo>
                <a:lnTo>
                  <a:pt x="10137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6" y="8290"/>
                </a:lnTo>
                <a:lnTo>
                  <a:pt x="16031" y="7110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60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85" y="1457"/>
                </a:lnTo>
                <a:lnTo>
                  <a:pt x="24206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355268" y="427697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83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4"/>
                </a:lnTo>
                <a:lnTo>
                  <a:pt x="14187" y="11174"/>
                </a:lnTo>
                <a:lnTo>
                  <a:pt x="17679" y="8902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39"/>
                </a:lnTo>
                <a:lnTo>
                  <a:pt x="35253" y="11466"/>
                </a:lnTo>
                <a:lnTo>
                  <a:pt x="37514" y="15008"/>
                </a:lnTo>
                <a:lnTo>
                  <a:pt x="38825" y="19418"/>
                </a:lnTo>
                <a:lnTo>
                  <a:pt x="39560" y="24268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5" y="50278"/>
                </a:lnTo>
                <a:lnTo>
                  <a:pt x="40488" y="48373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8"/>
                </a:lnTo>
                <a:lnTo>
                  <a:pt x="48834" y="30300"/>
                </a:lnTo>
                <a:lnTo>
                  <a:pt x="48834" y="22222"/>
                </a:lnTo>
                <a:lnTo>
                  <a:pt x="48336" y="18554"/>
                </a:lnTo>
                <a:lnTo>
                  <a:pt x="47346" y="15303"/>
                </a:lnTo>
                <a:lnTo>
                  <a:pt x="46356" y="12038"/>
                </a:lnTo>
                <a:lnTo>
                  <a:pt x="44855" y="9269"/>
                </a:lnTo>
                <a:lnTo>
                  <a:pt x="42875" y="6995"/>
                </a:lnTo>
                <a:lnTo>
                  <a:pt x="38393" y="2984"/>
                </a:lnTo>
                <a:lnTo>
                  <a:pt x="35408" y="1775"/>
                </a:lnTo>
                <a:lnTo>
                  <a:pt x="32424" y="594"/>
                </a:lnTo>
                <a:lnTo>
                  <a:pt x="28929" y="0"/>
                </a:lnTo>
                <a:lnTo>
                  <a:pt x="20753" y="0"/>
                </a:lnTo>
                <a:lnTo>
                  <a:pt x="17106" y="673"/>
                </a:lnTo>
                <a:lnTo>
                  <a:pt x="14006" y="2005"/>
                </a:lnTo>
                <a:lnTo>
                  <a:pt x="10896" y="3351"/>
                </a:lnTo>
                <a:lnTo>
                  <a:pt x="8294" y="5231"/>
                </a:lnTo>
                <a:lnTo>
                  <a:pt x="4128" y="10069"/>
                </a:lnTo>
                <a:lnTo>
                  <a:pt x="2576" y="12952"/>
                </a:lnTo>
                <a:lnTo>
                  <a:pt x="1550" y="16304"/>
                </a:lnTo>
                <a:lnTo>
                  <a:pt x="521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6" y="35114"/>
                </a:lnTo>
                <a:lnTo>
                  <a:pt x="1460" y="38351"/>
                </a:lnTo>
                <a:lnTo>
                  <a:pt x="2451" y="41616"/>
                </a:lnTo>
                <a:lnTo>
                  <a:pt x="3923" y="44385"/>
                </a:lnTo>
                <a:lnTo>
                  <a:pt x="5918" y="46671"/>
                </a:lnTo>
                <a:lnTo>
                  <a:pt x="10400" y="50670"/>
                </a:lnTo>
                <a:lnTo>
                  <a:pt x="10021" y="34236"/>
                </a:lnTo>
                <a:lnTo>
                  <a:pt x="9283" y="29362"/>
                </a:lnTo>
                <a:lnTo>
                  <a:pt x="9283" y="23911"/>
                </a:lnTo>
                <a:close/>
              </a:path>
              <a:path w="48834" h="53654">
                <a:moveTo>
                  <a:pt x="26963" y="46123"/>
                </a:moveTo>
                <a:lnTo>
                  <a:pt x="21451" y="46123"/>
                </a:lnTo>
                <a:lnTo>
                  <a:pt x="17106" y="44575"/>
                </a:lnTo>
                <a:lnTo>
                  <a:pt x="13629" y="42148"/>
                </a:lnTo>
                <a:lnTo>
                  <a:pt x="11328" y="38646"/>
                </a:lnTo>
                <a:lnTo>
                  <a:pt x="10021" y="34236"/>
                </a:lnTo>
                <a:lnTo>
                  <a:pt x="10400" y="50670"/>
                </a:lnTo>
                <a:lnTo>
                  <a:pt x="13373" y="51879"/>
                </a:lnTo>
                <a:lnTo>
                  <a:pt x="16357" y="53072"/>
                </a:lnTo>
                <a:lnTo>
                  <a:pt x="19864" y="53654"/>
                </a:lnTo>
                <a:lnTo>
                  <a:pt x="28003" y="53654"/>
                </a:lnTo>
                <a:lnTo>
                  <a:pt x="31621" y="52981"/>
                </a:lnTo>
                <a:lnTo>
                  <a:pt x="34761" y="51624"/>
                </a:lnTo>
                <a:lnTo>
                  <a:pt x="37885" y="50278"/>
                </a:lnTo>
                <a:lnTo>
                  <a:pt x="38685" y="34668"/>
                </a:lnTo>
                <a:lnTo>
                  <a:pt x="37188" y="39049"/>
                </a:lnTo>
                <a:lnTo>
                  <a:pt x="34710" y="42454"/>
                </a:lnTo>
                <a:lnTo>
                  <a:pt x="31178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418113" y="427775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0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2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7" y="52870"/>
                </a:lnTo>
                <a:lnTo>
                  <a:pt x="23000" y="52171"/>
                </a:lnTo>
                <a:lnTo>
                  <a:pt x="25718" y="50749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82"/>
                </a:lnTo>
                <a:lnTo>
                  <a:pt x="42101" y="1652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77430" y="4276972"/>
            <a:ext cx="28522" cy="52923"/>
          </a:xfrm>
          <a:custGeom>
            <a:avLst/>
            <a:gdLst/>
            <a:ahLst/>
            <a:cxnLst/>
            <a:rect l="l" t="t" r="r" b="b"/>
            <a:pathLst>
              <a:path w="28522" h="52923">
                <a:moveTo>
                  <a:pt x="17308" y="9375"/>
                </a:moveTo>
                <a:lnTo>
                  <a:pt x="19937" y="8470"/>
                </a:lnTo>
                <a:lnTo>
                  <a:pt x="22961" y="8676"/>
                </a:lnTo>
                <a:lnTo>
                  <a:pt x="25714" y="9475"/>
                </a:lnTo>
                <a:lnTo>
                  <a:pt x="28458" y="8194"/>
                </a:lnTo>
                <a:lnTo>
                  <a:pt x="28522" y="3657"/>
                </a:lnTo>
                <a:lnTo>
                  <a:pt x="26148" y="688"/>
                </a:lnTo>
                <a:lnTo>
                  <a:pt x="23036" y="90"/>
                </a:lnTo>
                <a:lnTo>
                  <a:pt x="20383" y="0"/>
                </a:lnTo>
                <a:lnTo>
                  <a:pt x="17284" y="673"/>
                </a:lnTo>
                <a:lnTo>
                  <a:pt x="14145" y="2578"/>
                </a:lnTo>
                <a:lnTo>
                  <a:pt x="10678" y="5994"/>
                </a:lnTo>
                <a:lnTo>
                  <a:pt x="8089" y="9551"/>
                </a:lnTo>
                <a:lnTo>
                  <a:pt x="8089" y="2160"/>
                </a:lnTo>
                <a:lnTo>
                  <a:pt x="5537" y="788"/>
                </a:lnTo>
                <a:lnTo>
                  <a:pt x="2578" y="788"/>
                </a:lnTo>
                <a:lnTo>
                  <a:pt x="0" y="2440"/>
                </a:lnTo>
                <a:lnTo>
                  <a:pt x="0" y="51271"/>
                </a:lnTo>
                <a:lnTo>
                  <a:pt x="317" y="52210"/>
                </a:lnTo>
                <a:lnTo>
                  <a:pt x="2870" y="52923"/>
                </a:lnTo>
                <a:lnTo>
                  <a:pt x="6096" y="52923"/>
                </a:lnTo>
                <a:lnTo>
                  <a:pt x="8964" y="51271"/>
                </a:lnTo>
                <a:lnTo>
                  <a:pt x="8964" y="19141"/>
                </a:lnTo>
                <a:lnTo>
                  <a:pt x="11376" y="15469"/>
                </a:lnTo>
                <a:lnTo>
                  <a:pt x="14490" y="11635"/>
                </a:lnTo>
                <a:lnTo>
                  <a:pt x="17308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13391" y="4277023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6" y="3282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8" y="15821"/>
                </a:lnTo>
                <a:lnTo>
                  <a:pt x="12776" y="12509"/>
                </a:lnTo>
                <a:lnTo>
                  <a:pt x="15076" y="9194"/>
                </a:lnTo>
                <a:lnTo>
                  <a:pt x="18378" y="7541"/>
                </a:lnTo>
                <a:lnTo>
                  <a:pt x="24763" y="7541"/>
                </a:lnTo>
                <a:lnTo>
                  <a:pt x="28130" y="8445"/>
                </a:lnTo>
                <a:lnTo>
                  <a:pt x="32068" y="10411"/>
                </a:lnTo>
                <a:lnTo>
                  <a:pt x="35459" y="12992"/>
                </a:lnTo>
                <a:lnTo>
                  <a:pt x="38303" y="10908"/>
                </a:lnTo>
                <a:lnTo>
                  <a:pt x="38279" y="8304"/>
                </a:lnTo>
                <a:lnTo>
                  <a:pt x="37465" y="5547"/>
                </a:lnTo>
                <a:lnTo>
                  <a:pt x="34645" y="321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58" y="0"/>
                </a:lnTo>
                <a:lnTo>
                  <a:pt x="16573" y="543"/>
                </a:lnTo>
                <a:lnTo>
                  <a:pt x="13806" y="1612"/>
                </a:lnTo>
                <a:lnTo>
                  <a:pt x="11037" y="2678"/>
                </a:lnTo>
                <a:lnTo>
                  <a:pt x="8625" y="4316"/>
                </a:lnTo>
                <a:lnTo>
                  <a:pt x="4546" y="8712"/>
                </a:lnTo>
                <a:lnTo>
                  <a:pt x="2933" y="11555"/>
                </a:lnTo>
                <a:lnTo>
                  <a:pt x="1752" y="14997"/>
                </a:lnTo>
                <a:lnTo>
                  <a:pt x="582" y="18464"/>
                </a:lnTo>
                <a:lnTo>
                  <a:pt x="0" y="22593"/>
                </a:lnTo>
                <a:lnTo>
                  <a:pt x="0" y="31633"/>
                </a:lnTo>
                <a:lnTo>
                  <a:pt x="471" y="35369"/>
                </a:lnTo>
                <a:lnTo>
                  <a:pt x="1436" y="38606"/>
                </a:lnTo>
                <a:lnTo>
                  <a:pt x="2386" y="41846"/>
                </a:lnTo>
                <a:lnTo>
                  <a:pt x="3783" y="44574"/>
                </a:lnTo>
                <a:lnTo>
                  <a:pt x="5612" y="46799"/>
                </a:lnTo>
                <a:lnTo>
                  <a:pt x="9701" y="50723"/>
                </a:lnTo>
                <a:lnTo>
                  <a:pt x="12419" y="51879"/>
                </a:lnTo>
                <a:lnTo>
                  <a:pt x="15137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21"/>
                </a:lnTo>
                <a:lnTo>
                  <a:pt x="29757" y="52372"/>
                </a:lnTo>
                <a:lnTo>
                  <a:pt x="32475" y="51332"/>
                </a:lnTo>
                <a:lnTo>
                  <a:pt x="35866" y="49377"/>
                </a:lnTo>
                <a:lnTo>
                  <a:pt x="38279" y="46530"/>
                </a:lnTo>
                <a:lnTo>
                  <a:pt x="38519" y="43787"/>
                </a:lnTo>
                <a:lnTo>
                  <a:pt x="38494" y="42443"/>
                </a:lnTo>
                <a:lnTo>
                  <a:pt x="36625" y="39672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9" y="45845"/>
                </a:lnTo>
                <a:lnTo>
                  <a:pt x="18794" y="45464"/>
                </a:lnTo>
                <a:lnTo>
                  <a:pt x="15429" y="43916"/>
                </a:lnTo>
                <a:lnTo>
                  <a:pt x="12851" y="41134"/>
                </a:lnTo>
                <a:lnTo>
                  <a:pt x="10821" y="37565"/>
                </a:lnTo>
                <a:lnTo>
                  <a:pt x="9626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61177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42" y="623"/>
                </a:lnTo>
                <a:lnTo>
                  <a:pt x="27265" y="0"/>
                </a:lnTo>
                <a:lnTo>
                  <a:pt x="27302" y="6998"/>
                </a:lnTo>
                <a:lnTo>
                  <a:pt x="30581" y="8331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5"/>
                </a:lnTo>
                <a:lnTo>
                  <a:pt x="35913" y="22086"/>
                </a:lnTo>
                <a:lnTo>
                  <a:pt x="9269" y="22086"/>
                </a:lnTo>
                <a:lnTo>
                  <a:pt x="9701" y="18173"/>
                </a:lnTo>
                <a:lnTo>
                  <a:pt x="10933" y="14530"/>
                </a:lnTo>
                <a:lnTo>
                  <a:pt x="13726" y="1868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73" y="38685"/>
                </a:lnTo>
                <a:lnTo>
                  <a:pt x="2613" y="42012"/>
                </a:lnTo>
                <a:lnTo>
                  <a:pt x="4175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5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97" y="43117"/>
                </a:lnTo>
                <a:lnTo>
                  <a:pt x="11545" y="40003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5"/>
                </a:lnTo>
                <a:lnTo>
                  <a:pt x="15468" y="9079"/>
                </a:lnTo>
                <a:lnTo>
                  <a:pt x="18806" y="7416"/>
                </a:lnTo>
                <a:lnTo>
                  <a:pt x="22975" y="6998"/>
                </a:lnTo>
                <a:lnTo>
                  <a:pt x="27302" y="6998"/>
                </a:lnTo>
                <a:lnTo>
                  <a:pt x="27265" y="0"/>
                </a:lnTo>
                <a:lnTo>
                  <a:pt x="19850" y="0"/>
                </a:lnTo>
                <a:lnTo>
                  <a:pt x="16610" y="623"/>
                </a:lnTo>
                <a:lnTo>
                  <a:pt x="13726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617031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11"/>
                </a:moveTo>
                <a:lnTo>
                  <a:pt x="16042" y="0"/>
                </a:lnTo>
                <a:lnTo>
                  <a:pt x="13435" y="392"/>
                </a:lnTo>
                <a:lnTo>
                  <a:pt x="8992" y="1991"/>
                </a:lnTo>
                <a:lnTo>
                  <a:pt x="5652" y="4367"/>
                </a:lnTo>
                <a:lnTo>
                  <a:pt x="3060" y="7225"/>
                </a:lnTo>
                <a:lnTo>
                  <a:pt x="1573" y="10731"/>
                </a:lnTo>
                <a:lnTo>
                  <a:pt x="1206" y="14475"/>
                </a:lnTo>
                <a:lnTo>
                  <a:pt x="1548" y="18515"/>
                </a:lnTo>
                <a:lnTo>
                  <a:pt x="2959" y="21625"/>
                </a:lnTo>
                <a:lnTo>
                  <a:pt x="6210" y="25206"/>
                </a:lnTo>
                <a:lnTo>
                  <a:pt x="8992" y="26935"/>
                </a:lnTo>
                <a:lnTo>
                  <a:pt x="11951" y="28407"/>
                </a:lnTo>
                <a:lnTo>
                  <a:pt x="15022" y="29639"/>
                </a:lnTo>
                <a:lnTo>
                  <a:pt x="17971" y="30794"/>
                </a:lnTo>
                <a:lnTo>
                  <a:pt x="20714" y="31990"/>
                </a:lnTo>
                <a:lnTo>
                  <a:pt x="23966" y="34276"/>
                </a:lnTo>
                <a:lnTo>
                  <a:pt x="25730" y="37310"/>
                </a:lnTo>
                <a:lnTo>
                  <a:pt x="25488" y="41184"/>
                </a:lnTo>
                <a:lnTo>
                  <a:pt x="22910" y="44575"/>
                </a:lnTo>
                <a:lnTo>
                  <a:pt x="19710" y="46012"/>
                </a:lnTo>
                <a:lnTo>
                  <a:pt x="17108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70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8" y="52981"/>
                </a:lnTo>
                <a:lnTo>
                  <a:pt x="12028" y="53529"/>
                </a:lnTo>
                <a:lnTo>
                  <a:pt x="18238" y="53654"/>
                </a:lnTo>
                <a:lnTo>
                  <a:pt x="20815" y="53312"/>
                </a:lnTo>
                <a:lnTo>
                  <a:pt x="25528" y="51940"/>
                </a:lnTo>
                <a:lnTo>
                  <a:pt x="29260" y="49593"/>
                </a:lnTo>
                <a:lnTo>
                  <a:pt x="32256" y="46609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6" y="32547"/>
                </a:lnTo>
                <a:lnTo>
                  <a:pt x="31878" y="29743"/>
                </a:lnTo>
                <a:lnTo>
                  <a:pt x="28232" y="26629"/>
                </a:lnTo>
                <a:lnTo>
                  <a:pt x="25236" y="25120"/>
                </a:lnTo>
                <a:lnTo>
                  <a:pt x="22172" y="23825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53"/>
                </a:lnTo>
                <a:lnTo>
                  <a:pt x="10134" y="16584"/>
                </a:lnTo>
                <a:lnTo>
                  <a:pt x="9767" y="13992"/>
                </a:lnTo>
                <a:lnTo>
                  <a:pt x="10339" y="11174"/>
                </a:lnTo>
                <a:lnTo>
                  <a:pt x="12762" y="8290"/>
                </a:lnTo>
                <a:lnTo>
                  <a:pt x="16042" y="7110"/>
                </a:lnTo>
                <a:lnTo>
                  <a:pt x="18886" y="6944"/>
                </a:lnTo>
                <a:lnTo>
                  <a:pt x="22096" y="7134"/>
                </a:lnTo>
                <a:lnTo>
                  <a:pt x="25883" y="8366"/>
                </a:lnTo>
                <a:lnTo>
                  <a:pt x="29260" y="10095"/>
                </a:lnTo>
                <a:lnTo>
                  <a:pt x="32044" y="8305"/>
                </a:lnTo>
                <a:lnTo>
                  <a:pt x="31990" y="5688"/>
                </a:lnTo>
                <a:lnTo>
                  <a:pt x="30416" y="2905"/>
                </a:lnTo>
                <a:lnTo>
                  <a:pt x="27482" y="1457"/>
                </a:lnTo>
                <a:lnTo>
                  <a:pt x="24207" y="543"/>
                </a:lnTo>
                <a:lnTo>
                  <a:pt x="21603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688113" y="4276972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84" y="40892"/>
                </a:moveTo>
                <a:lnTo>
                  <a:pt x="9972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2"/>
                </a:lnTo>
                <a:lnTo>
                  <a:pt x="18352" y="46671"/>
                </a:lnTo>
                <a:lnTo>
                  <a:pt x="15458" y="46671"/>
                </a:lnTo>
                <a:lnTo>
                  <a:pt x="11596" y="44409"/>
                </a:lnTo>
                <a:lnTo>
                  <a:pt x="9184" y="40892"/>
                </a:lnTo>
                <a:close/>
              </a:path>
              <a:path w="22875" h="53654">
                <a:moveTo>
                  <a:pt x="34556" y="52905"/>
                </a:moveTo>
                <a:lnTo>
                  <a:pt x="37238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80" y="8125"/>
                </a:lnTo>
                <a:lnTo>
                  <a:pt x="35763" y="4697"/>
                </a:lnTo>
                <a:lnTo>
                  <a:pt x="32260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87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7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4"/>
                </a:lnTo>
                <a:lnTo>
                  <a:pt x="30215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5" y="22565"/>
                </a:lnTo>
                <a:lnTo>
                  <a:pt x="17263" y="22910"/>
                </a:lnTo>
                <a:lnTo>
                  <a:pt x="14224" y="23569"/>
                </a:lnTo>
                <a:lnTo>
                  <a:pt x="11189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9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1" y="45097"/>
                </a:lnTo>
                <a:lnTo>
                  <a:pt x="3176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4" y="40892"/>
                </a:lnTo>
                <a:lnTo>
                  <a:pt x="9184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4" y="30071"/>
                </a:lnTo>
                <a:lnTo>
                  <a:pt x="18962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738952" y="4277725"/>
            <a:ext cx="46494" cy="52095"/>
          </a:xfrm>
          <a:custGeom>
            <a:avLst/>
            <a:gdLst/>
            <a:ahLst/>
            <a:cxnLst/>
            <a:rect l="l" t="t" r="r" b="b"/>
            <a:pathLst>
              <a:path w="46494" h="52095">
                <a:moveTo>
                  <a:pt x="533" y="3862"/>
                </a:moveTo>
                <a:lnTo>
                  <a:pt x="17143" y="50255"/>
                </a:lnTo>
                <a:lnTo>
                  <a:pt x="17997" y="51422"/>
                </a:lnTo>
                <a:lnTo>
                  <a:pt x="20560" y="52095"/>
                </a:lnTo>
                <a:lnTo>
                  <a:pt x="26709" y="52069"/>
                </a:lnTo>
                <a:lnTo>
                  <a:pt x="29401" y="50255"/>
                </a:lnTo>
                <a:lnTo>
                  <a:pt x="46062" y="3862"/>
                </a:lnTo>
                <a:lnTo>
                  <a:pt x="46494" y="1576"/>
                </a:lnTo>
                <a:lnTo>
                  <a:pt x="45961" y="471"/>
                </a:lnTo>
                <a:lnTo>
                  <a:pt x="43153" y="0"/>
                </a:lnTo>
                <a:lnTo>
                  <a:pt x="39952" y="90"/>
                </a:lnTo>
                <a:lnTo>
                  <a:pt x="37376" y="1738"/>
                </a:lnTo>
                <a:lnTo>
                  <a:pt x="23760" y="42011"/>
                </a:lnTo>
                <a:lnTo>
                  <a:pt x="23381" y="42011"/>
                </a:lnTo>
                <a:lnTo>
                  <a:pt x="9601" y="1738"/>
                </a:lnTo>
                <a:lnTo>
                  <a:pt x="8039" y="241"/>
                </a:lnTo>
                <a:lnTo>
                  <a:pt x="5436" y="0"/>
                </a:lnTo>
                <a:lnTo>
                  <a:pt x="2858" y="24"/>
                </a:lnTo>
                <a:lnTo>
                  <a:pt x="0" y="1295"/>
                </a:lnTo>
                <a:lnTo>
                  <a:pt x="533" y="38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792888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72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5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60" y="52905"/>
                </a:moveTo>
                <a:lnTo>
                  <a:pt x="37238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4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19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7" y="23569"/>
                </a:lnTo>
                <a:lnTo>
                  <a:pt x="11188" y="24243"/>
                </a:lnTo>
                <a:lnTo>
                  <a:pt x="8610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6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49090" y="4257601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88" y="10731"/>
                </a:lnTo>
                <a:lnTo>
                  <a:pt x="7618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78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8"/>
                </a:lnTo>
                <a:lnTo>
                  <a:pt x="10044" y="21808"/>
                </a:lnTo>
                <a:lnTo>
                  <a:pt x="9828" y="21109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8"/>
                </a:lnTo>
                <a:lnTo>
                  <a:pt x="1090" y="70638"/>
                </a:lnTo>
                <a:lnTo>
                  <a:pt x="1408" y="71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876213" y="4254047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2"/>
                </a:moveTo>
                <a:lnTo>
                  <a:pt x="8952" y="1699"/>
                </a:lnTo>
                <a:lnTo>
                  <a:pt x="8736" y="939"/>
                </a:lnTo>
                <a:lnTo>
                  <a:pt x="6098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2"/>
                </a:lnTo>
                <a:lnTo>
                  <a:pt x="316" y="75131"/>
                </a:lnTo>
                <a:lnTo>
                  <a:pt x="2857" y="75841"/>
                </a:lnTo>
                <a:lnTo>
                  <a:pt x="6098" y="75841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898933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38" y="46671"/>
                </a:lnTo>
                <a:lnTo>
                  <a:pt x="15458" y="46671"/>
                </a:lnTo>
                <a:lnTo>
                  <a:pt x="11596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56" y="52905"/>
                </a:moveTo>
                <a:lnTo>
                  <a:pt x="37223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8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956223" y="4254051"/>
            <a:ext cx="44931" cy="76582"/>
          </a:xfrm>
          <a:custGeom>
            <a:avLst/>
            <a:gdLst/>
            <a:ahLst/>
            <a:cxnLst/>
            <a:rect l="l" t="t" r="r" b="b"/>
            <a:pathLst>
              <a:path w="44931" h="76582">
                <a:moveTo>
                  <a:pt x="20941" y="76431"/>
                </a:moveTo>
                <a:lnTo>
                  <a:pt x="23925" y="76582"/>
                </a:lnTo>
                <a:lnTo>
                  <a:pt x="27291" y="76582"/>
                </a:lnTo>
                <a:lnTo>
                  <a:pt x="30275" y="75945"/>
                </a:lnTo>
                <a:lnTo>
                  <a:pt x="32879" y="74688"/>
                </a:lnTo>
                <a:lnTo>
                  <a:pt x="35481" y="73418"/>
                </a:lnTo>
                <a:lnTo>
                  <a:pt x="37691" y="71578"/>
                </a:lnTo>
                <a:lnTo>
                  <a:pt x="41262" y="66815"/>
                </a:lnTo>
                <a:lnTo>
                  <a:pt x="42619" y="63931"/>
                </a:lnTo>
                <a:lnTo>
                  <a:pt x="43548" y="60540"/>
                </a:lnTo>
                <a:lnTo>
                  <a:pt x="44462" y="57163"/>
                </a:lnTo>
                <a:lnTo>
                  <a:pt x="44931" y="53355"/>
                </a:lnTo>
                <a:lnTo>
                  <a:pt x="44931" y="45582"/>
                </a:lnTo>
                <a:lnTo>
                  <a:pt x="44564" y="42217"/>
                </a:lnTo>
                <a:lnTo>
                  <a:pt x="43851" y="39027"/>
                </a:lnTo>
                <a:lnTo>
                  <a:pt x="43116" y="35852"/>
                </a:lnTo>
                <a:lnTo>
                  <a:pt x="41972" y="33073"/>
                </a:lnTo>
                <a:lnTo>
                  <a:pt x="40398" y="30711"/>
                </a:lnTo>
                <a:lnTo>
                  <a:pt x="36776" y="26441"/>
                </a:lnTo>
                <a:lnTo>
                  <a:pt x="31747" y="23623"/>
                </a:lnTo>
                <a:lnTo>
                  <a:pt x="28727" y="22910"/>
                </a:lnTo>
                <a:lnTo>
                  <a:pt x="25181" y="22910"/>
                </a:lnTo>
                <a:lnTo>
                  <a:pt x="22363" y="23065"/>
                </a:lnTo>
                <a:lnTo>
                  <a:pt x="23482" y="30622"/>
                </a:lnTo>
                <a:lnTo>
                  <a:pt x="27748" y="31179"/>
                </a:lnTo>
                <a:lnTo>
                  <a:pt x="30883" y="33389"/>
                </a:lnTo>
                <a:lnTo>
                  <a:pt x="33083" y="36654"/>
                </a:lnTo>
                <a:lnTo>
                  <a:pt x="34696" y="40539"/>
                </a:lnTo>
                <a:lnTo>
                  <a:pt x="35455" y="45237"/>
                </a:lnTo>
                <a:lnTo>
                  <a:pt x="35646" y="50154"/>
                </a:lnTo>
                <a:lnTo>
                  <a:pt x="35646" y="52440"/>
                </a:lnTo>
                <a:lnTo>
                  <a:pt x="34963" y="56908"/>
                </a:lnTo>
                <a:lnTo>
                  <a:pt x="33782" y="61139"/>
                </a:lnTo>
                <a:lnTo>
                  <a:pt x="31788" y="64720"/>
                </a:lnTo>
                <a:lnTo>
                  <a:pt x="28878" y="67247"/>
                </a:lnTo>
                <a:lnTo>
                  <a:pt x="25346" y="68886"/>
                </a:lnTo>
                <a:lnTo>
                  <a:pt x="20648" y="68886"/>
                </a:lnTo>
                <a:lnTo>
                  <a:pt x="16051" y="66509"/>
                </a:lnTo>
                <a:lnTo>
                  <a:pt x="11936" y="72021"/>
                </a:lnTo>
                <a:lnTo>
                  <a:pt x="15735" y="74627"/>
                </a:lnTo>
                <a:lnTo>
                  <a:pt x="18298" y="75818"/>
                </a:lnTo>
                <a:lnTo>
                  <a:pt x="20941" y="76431"/>
                </a:lnTo>
                <a:close/>
              </a:path>
              <a:path w="44931" h="76582">
                <a:moveTo>
                  <a:pt x="0" y="74195"/>
                </a:moveTo>
                <a:lnTo>
                  <a:pt x="0" y="74488"/>
                </a:lnTo>
                <a:lnTo>
                  <a:pt x="2576" y="75834"/>
                </a:lnTo>
                <a:lnTo>
                  <a:pt x="5294" y="75834"/>
                </a:lnTo>
                <a:lnTo>
                  <a:pt x="7923" y="74195"/>
                </a:lnTo>
                <a:lnTo>
                  <a:pt x="7923" y="68226"/>
                </a:lnTo>
                <a:lnTo>
                  <a:pt x="9334" y="69710"/>
                </a:lnTo>
                <a:lnTo>
                  <a:pt x="11936" y="72021"/>
                </a:lnTo>
                <a:lnTo>
                  <a:pt x="16051" y="66509"/>
                </a:lnTo>
                <a:lnTo>
                  <a:pt x="11430" y="62650"/>
                </a:lnTo>
                <a:lnTo>
                  <a:pt x="8952" y="59651"/>
                </a:lnTo>
                <a:lnTo>
                  <a:pt x="8952" y="40172"/>
                </a:lnTo>
                <a:lnTo>
                  <a:pt x="10374" y="38369"/>
                </a:lnTo>
                <a:lnTo>
                  <a:pt x="12966" y="35661"/>
                </a:lnTo>
                <a:lnTo>
                  <a:pt x="16598" y="32741"/>
                </a:lnTo>
                <a:lnTo>
                  <a:pt x="20040" y="31114"/>
                </a:lnTo>
                <a:lnTo>
                  <a:pt x="23482" y="30622"/>
                </a:lnTo>
                <a:lnTo>
                  <a:pt x="22363" y="23065"/>
                </a:lnTo>
                <a:lnTo>
                  <a:pt x="19759" y="23637"/>
                </a:lnTo>
                <a:lnTo>
                  <a:pt x="17142" y="24739"/>
                </a:lnTo>
                <a:lnTo>
                  <a:pt x="14514" y="26189"/>
                </a:lnTo>
                <a:lnTo>
                  <a:pt x="11811" y="28209"/>
                </a:lnTo>
                <a:lnTo>
                  <a:pt x="8952" y="30952"/>
                </a:lnTo>
                <a:lnTo>
                  <a:pt x="8952" y="1703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703"/>
                </a:lnTo>
                <a:lnTo>
                  <a:pt x="0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015281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2"/>
                </a:lnTo>
                <a:lnTo>
                  <a:pt x="317" y="75131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38699" y="4276972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3"/>
                </a:lnTo>
                <a:lnTo>
                  <a:pt x="42887" y="11329"/>
                </a:lnTo>
                <a:lnTo>
                  <a:pt x="39878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28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79" y="8331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9" y="17385"/>
                </a:lnTo>
                <a:lnTo>
                  <a:pt x="35914" y="22086"/>
                </a:lnTo>
                <a:lnTo>
                  <a:pt x="9271" y="22086"/>
                </a:lnTo>
                <a:lnTo>
                  <a:pt x="9345" y="20091"/>
                </a:lnTo>
                <a:lnTo>
                  <a:pt x="10833" y="3125"/>
                </a:lnTo>
                <a:lnTo>
                  <a:pt x="8356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4" y="15760"/>
                </a:lnTo>
                <a:lnTo>
                  <a:pt x="533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59" y="38685"/>
                </a:lnTo>
                <a:lnTo>
                  <a:pt x="2613" y="42012"/>
                </a:lnTo>
                <a:lnTo>
                  <a:pt x="4165" y="44780"/>
                </a:lnTo>
                <a:lnTo>
                  <a:pt x="8291" y="49201"/>
                </a:lnTo>
                <a:lnTo>
                  <a:pt x="10833" y="50864"/>
                </a:lnTo>
                <a:lnTo>
                  <a:pt x="13853" y="51981"/>
                </a:lnTo>
                <a:lnTo>
                  <a:pt x="16877" y="53099"/>
                </a:lnTo>
                <a:lnTo>
                  <a:pt x="20394" y="53658"/>
                </a:lnTo>
                <a:lnTo>
                  <a:pt x="24408" y="53658"/>
                </a:lnTo>
                <a:lnTo>
                  <a:pt x="28905" y="53492"/>
                </a:lnTo>
                <a:lnTo>
                  <a:pt x="32994" y="52805"/>
                </a:lnTo>
                <a:lnTo>
                  <a:pt x="36346" y="51981"/>
                </a:lnTo>
                <a:lnTo>
                  <a:pt x="39165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46" y="43268"/>
                </a:lnTo>
                <a:lnTo>
                  <a:pt x="36181" y="44550"/>
                </a:lnTo>
                <a:lnTo>
                  <a:pt x="33286" y="45439"/>
                </a:lnTo>
                <a:lnTo>
                  <a:pt x="29639" y="46188"/>
                </a:lnTo>
                <a:lnTo>
                  <a:pt x="25247" y="46393"/>
                </a:lnTo>
                <a:lnTo>
                  <a:pt x="22298" y="46393"/>
                </a:lnTo>
                <a:lnTo>
                  <a:pt x="17777" y="45137"/>
                </a:lnTo>
                <a:lnTo>
                  <a:pt x="14084" y="43117"/>
                </a:lnTo>
                <a:lnTo>
                  <a:pt x="11541" y="40003"/>
                </a:lnTo>
                <a:lnTo>
                  <a:pt x="10095" y="35979"/>
                </a:lnTo>
                <a:lnTo>
                  <a:pt x="9271" y="31356"/>
                </a:lnTo>
                <a:lnTo>
                  <a:pt x="9271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091"/>
                </a:moveTo>
                <a:lnTo>
                  <a:pt x="10311" y="16358"/>
                </a:lnTo>
                <a:lnTo>
                  <a:pt x="11808" y="12927"/>
                </a:lnTo>
                <a:lnTo>
                  <a:pt x="15466" y="9079"/>
                </a:lnTo>
                <a:lnTo>
                  <a:pt x="18807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47" y="0"/>
                </a:lnTo>
                <a:lnTo>
                  <a:pt x="16610" y="623"/>
                </a:lnTo>
                <a:lnTo>
                  <a:pt x="13716" y="1868"/>
                </a:lnTo>
                <a:lnTo>
                  <a:pt x="10833" y="3125"/>
                </a:lnTo>
                <a:lnTo>
                  <a:pt x="9345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119472" y="4253645"/>
            <a:ext cx="33047" cy="76250"/>
          </a:xfrm>
          <a:custGeom>
            <a:avLst/>
            <a:gdLst/>
            <a:ahLst/>
            <a:cxnLst/>
            <a:rect l="l" t="t" r="r" b="b"/>
            <a:pathLst>
              <a:path w="33047" h="76250">
                <a:moveTo>
                  <a:pt x="8953" y="12992"/>
                </a:moveTo>
                <a:lnTo>
                  <a:pt x="8637" y="15911"/>
                </a:lnTo>
                <a:lnTo>
                  <a:pt x="8637" y="24357"/>
                </a:lnTo>
                <a:lnTo>
                  <a:pt x="1742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42" y="31798"/>
                </a:lnTo>
                <a:lnTo>
                  <a:pt x="8637" y="31798"/>
                </a:lnTo>
                <a:lnTo>
                  <a:pt x="8637" y="74598"/>
                </a:lnTo>
                <a:lnTo>
                  <a:pt x="8992" y="75538"/>
                </a:lnTo>
                <a:lnTo>
                  <a:pt x="11545" y="76250"/>
                </a:lnTo>
                <a:lnTo>
                  <a:pt x="14735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52" y="31798"/>
                </a:lnTo>
                <a:lnTo>
                  <a:pt x="30165" y="30340"/>
                </a:lnTo>
                <a:lnTo>
                  <a:pt x="30341" y="27416"/>
                </a:lnTo>
                <a:lnTo>
                  <a:pt x="28552" y="24357"/>
                </a:lnTo>
                <a:lnTo>
                  <a:pt x="17640" y="24357"/>
                </a:lnTo>
                <a:lnTo>
                  <a:pt x="17640" y="19036"/>
                </a:lnTo>
                <a:lnTo>
                  <a:pt x="17769" y="15162"/>
                </a:lnTo>
                <a:lnTo>
                  <a:pt x="18263" y="12228"/>
                </a:lnTo>
                <a:lnTo>
                  <a:pt x="20599" y="8520"/>
                </a:lnTo>
                <a:lnTo>
                  <a:pt x="23623" y="7426"/>
                </a:lnTo>
                <a:lnTo>
                  <a:pt x="26798" y="7515"/>
                </a:lnTo>
                <a:lnTo>
                  <a:pt x="30010" y="8420"/>
                </a:lnTo>
                <a:lnTo>
                  <a:pt x="32692" y="8355"/>
                </a:lnTo>
                <a:lnTo>
                  <a:pt x="33047" y="5687"/>
                </a:lnTo>
                <a:lnTo>
                  <a:pt x="32969" y="3923"/>
                </a:lnTo>
                <a:lnTo>
                  <a:pt x="30824" y="1115"/>
                </a:lnTo>
                <a:lnTo>
                  <a:pt x="28055" y="341"/>
                </a:lnTo>
                <a:lnTo>
                  <a:pt x="24361" y="0"/>
                </a:lnTo>
                <a:lnTo>
                  <a:pt x="21680" y="0"/>
                </a:lnTo>
                <a:lnTo>
                  <a:pt x="19368" y="367"/>
                </a:lnTo>
                <a:lnTo>
                  <a:pt x="15419" y="1838"/>
                </a:lnTo>
                <a:lnTo>
                  <a:pt x="12485" y="4546"/>
                </a:lnTo>
                <a:lnTo>
                  <a:pt x="10213" y="8100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157917" y="4276972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69" y="23911"/>
                </a:moveTo>
                <a:lnTo>
                  <a:pt x="9575" y="21348"/>
                </a:lnTo>
                <a:lnTo>
                  <a:pt x="10172" y="18986"/>
                </a:lnTo>
                <a:lnTo>
                  <a:pt x="11695" y="14604"/>
                </a:lnTo>
                <a:lnTo>
                  <a:pt x="14173" y="11174"/>
                </a:lnTo>
                <a:lnTo>
                  <a:pt x="17678" y="8902"/>
                </a:lnTo>
                <a:lnTo>
                  <a:pt x="21883" y="7491"/>
                </a:lnTo>
                <a:lnTo>
                  <a:pt x="27431" y="7491"/>
                </a:lnTo>
                <a:lnTo>
                  <a:pt x="31776" y="9039"/>
                </a:lnTo>
                <a:lnTo>
                  <a:pt x="35243" y="11466"/>
                </a:lnTo>
                <a:lnTo>
                  <a:pt x="37504" y="15008"/>
                </a:lnTo>
                <a:lnTo>
                  <a:pt x="38811" y="19418"/>
                </a:lnTo>
                <a:lnTo>
                  <a:pt x="39549" y="24268"/>
                </a:lnTo>
                <a:lnTo>
                  <a:pt x="39549" y="29743"/>
                </a:lnTo>
                <a:lnTo>
                  <a:pt x="39256" y="32321"/>
                </a:lnTo>
                <a:lnTo>
                  <a:pt x="38670" y="34668"/>
                </a:lnTo>
                <a:lnTo>
                  <a:pt x="37871" y="50278"/>
                </a:lnTo>
                <a:lnTo>
                  <a:pt x="40473" y="48373"/>
                </a:lnTo>
                <a:lnTo>
                  <a:pt x="44639" y="43535"/>
                </a:lnTo>
                <a:lnTo>
                  <a:pt x="46201" y="40651"/>
                </a:lnTo>
                <a:lnTo>
                  <a:pt x="47256" y="37299"/>
                </a:lnTo>
                <a:lnTo>
                  <a:pt x="48296" y="33958"/>
                </a:lnTo>
                <a:lnTo>
                  <a:pt x="48834" y="30300"/>
                </a:lnTo>
                <a:lnTo>
                  <a:pt x="48834" y="22222"/>
                </a:lnTo>
                <a:lnTo>
                  <a:pt x="48322" y="18554"/>
                </a:lnTo>
                <a:lnTo>
                  <a:pt x="47331" y="15303"/>
                </a:lnTo>
                <a:lnTo>
                  <a:pt x="46342" y="12038"/>
                </a:lnTo>
                <a:lnTo>
                  <a:pt x="44844" y="9269"/>
                </a:lnTo>
                <a:lnTo>
                  <a:pt x="42861" y="6995"/>
                </a:lnTo>
                <a:lnTo>
                  <a:pt x="38379" y="2984"/>
                </a:lnTo>
                <a:lnTo>
                  <a:pt x="35394" y="1775"/>
                </a:lnTo>
                <a:lnTo>
                  <a:pt x="32410" y="594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3"/>
                </a:lnTo>
                <a:lnTo>
                  <a:pt x="13996" y="2005"/>
                </a:lnTo>
                <a:lnTo>
                  <a:pt x="10886" y="3351"/>
                </a:lnTo>
                <a:lnTo>
                  <a:pt x="8294" y="5231"/>
                </a:lnTo>
                <a:lnTo>
                  <a:pt x="4128" y="10069"/>
                </a:lnTo>
                <a:lnTo>
                  <a:pt x="2566" y="12952"/>
                </a:lnTo>
                <a:lnTo>
                  <a:pt x="1536" y="16304"/>
                </a:lnTo>
                <a:lnTo>
                  <a:pt x="506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1" y="35114"/>
                </a:lnTo>
                <a:lnTo>
                  <a:pt x="1460" y="38351"/>
                </a:lnTo>
                <a:lnTo>
                  <a:pt x="2439" y="41616"/>
                </a:lnTo>
                <a:lnTo>
                  <a:pt x="3912" y="44385"/>
                </a:lnTo>
                <a:lnTo>
                  <a:pt x="5906" y="46671"/>
                </a:lnTo>
                <a:lnTo>
                  <a:pt x="10388" y="50670"/>
                </a:lnTo>
                <a:lnTo>
                  <a:pt x="10007" y="34236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34" h="53654">
                <a:moveTo>
                  <a:pt x="26963" y="46123"/>
                </a:moveTo>
                <a:lnTo>
                  <a:pt x="21451" y="46123"/>
                </a:lnTo>
                <a:lnTo>
                  <a:pt x="17095" y="44575"/>
                </a:lnTo>
                <a:lnTo>
                  <a:pt x="13629" y="42148"/>
                </a:lnTo>
                <a:lnTo>
                  <a:pt x="11328" y="38646"/>
                </a:lnTo>
                <a:lnTo>
                  <a:pt x="10007" y="34236"/>
                </a:lnTo>
                <a:lnTo>
                  <a:pt x="10388" y="50670"/>
                </a:lnTo>
                <a:lnTo>
                  <a:pt x="13359" y="51879"/>
                </a:lnTo>
                <a:lnTo>
                  <a:pt x="16357" y="53072"/>
                </a:lnTo>
                <a:lnTo>
                  <a:pt x="19850" y="53654"/>
                </a:lnTo>
                <a:lnTo>
                  <a:pt x="27989" y="53654"/>
                </a:lnTo>
                <a:lnTo>
                  <a:pt x="31611" y="52981"/>
                </a:lnTo>
                <a:lnTo>
                  <a:pt x="34747" y="51624"/>
                </a:lnTo>
                <a:lnTo>
                  <a:pt x="37871" y="50278"/>
                </a:lnTo>
                <a:lnTo>
                  <a:pt x="38670" y="34668"/>
                </a:lnTo>
                <a:lnTo>
                  <a:pt x="37172" y="39049"/>
                </a:lnTo>
                <a:lnTo>
                  <a:pt x="34696" y="42454"/>
                </a:lnTo>
                <a:lnTo>
                  <a:pt x="31164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221655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12" y="9375"/>
                </a:moveTo>
                <a:lnTo>
                  <a:pt x="19930" y="8470"/>
                </a:lnTo>
                <a:lnTo>
                  <a:pt x="22950" y="8676"/>
                </a:lnTo>
                <a:lnTo>
                  <a:pt x="25707" y="9475"/>
                </a:lnTo>
                <a:lnTo>
                  <a:pt x="28450" y="8194"/>
                </a:lnTo>
                <a:lnTo>
                  <a:pt x="28511" y="3657"/>
                </a:lnTo>
                <a:lnTo>
                  <a:pt x="26150" y="688"/>
                </a:lnTo>
                <a:lnTo>
                  <a:pt x="23025" y="90"/>
                </a:lnTo>
                <a:lnTo>
                  <a:pt x="20387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92" y="9551"/>
                </a:lnTo>
                <a:lnTo>
                  <a:pt x="8092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7" y="51271"/>
                </a:lnTo>
                <a:lnTo>
                  <a:pt x="8957" y="19141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288327" y="4276968"/>
            <a:ext cx="72438" cy="52920"/>
          </a:xfrm>
          <a:custGeom>
            <a:avLst/>
            <a:gdLst/>
            <a:ahLst/>
            <a:cxnLst/>
            <a:rect l="l" t="t" r="r" b="b"/>
            <a:pathLst>
              <a:path w="72438" h="52920">
                <a:moveTo>
                  <a:pt x="63792" y="52210"/>
                </a:moveTo>
                <a:lnTo>
                  <a:pt x="66343" y="52920"/>
                </a:lnTo>
                <a:lnTo>
                  <a:pt x="69583" y="52920"/>
                </a:lnTo>
                <a:lnTo>
                  <a:pt x="72438" y="51271"/>
                </a:lnTo>
                <a:lnTo>
                  <a:pt x="72438" y="17654"/>
                </a:lnTo>
                <a:lnTo>
                  <a:pt x="72161" y="15038"/>
                </a:lnTo>
                <a:lnTo>
                  <a:pt x="71041" y="10083"/>
                </a:lnTo>
                <a:lnTo>
                  <a:pt x="68770" y="6070"/>
                </a:lnTo>
                <a:lnTo>
                  <a:pt x="65735" y="2768"/>
                </a:lnTo>
                <a:lnTo>
                  <a:pt x="61465" y="558"/>
                </a:lnTo>
                <a:lnTo>
                  <a:pt x="58827" y="0"/>
                </a:lnTo>
                <a:lnTo>
                  <a:pt x="55676" y="0"/>
                </a:lnTo>
                <a:lnTo>
                  <a:pt x="53084" y="180"/>
                </a:lnTo>
                <a:lnTo>
                  <a:pt x="50507" y="853"/>
                </a:lnTo>
                <a:lnTo>
                  <a:pt x="47839" y="2171"/>
                </a:lnTo>
                <a:lnTo>
                  <a:pt x="45071" y="3924"/>
                </a:lnTo>
                <a:lnTo>
                  <a:pt x="42137" y="6390"/>
                </a:lnTo>
                <a:lnTo>
                  <a:pt x="38962" y="9665"/>
                </a:lnTo>
                <a:lnTo>
                  <a:pt x="36791" y="5727"/>
                </a:lnTo>
                <a:lnTo>
                  <a:pt x="33641" y="2693"/>
                </a:lnTo>
                <a:lnTo>
                  <a:pt x="30987" y="1181"/>
                </a:lnTo>
                <a:lnTo>
                  <a:pt x="27773" y="231"/>
                </a:lnTo>
                <a:lnTo>
                  <a:pt x="23939" y="0"/>
                </a:lnTo>
                <a:lnTo>
                  <a:pt x="21296" y="0"/>
                </a:lnTo>
                <a:lnTo>
                  <a:pt x="18680" y="723"/>
                </a:lnTo>
                <a:lnTo>
                  <a:pt x="16090" y="2146"/>
                </a:lnTo>
                <a:lnTo>
                  <a:pt x="13500" y="3571"/>
                </a:lnTo>
                <a:lnTo>
                  <a:pt x="10831" y="5829"/>
                </a:lnTo>
                <a:lnTo>
                  <a:pt x="8088" y="8902"/>
                </a:lnTo>
                <a:lnTo>
                  <a:pt x="8088" y="2160"/>
                </a:lnTo>
                <a:lnTo>
                  <a:pt x="5521" y="788"/>
                </a:lnTo>
                <a:lnTo>
                  <a:pt x="2576" y="788"/>
                </a:lnTo>
                <a:lnTo>
                  <a:pt x="0" y="2440"/>
                </a:lnTo>
                <a:lnTo>
                  <a:pt x="0" y="51271"/>
                </a:lnTo>
                <a:lnTo>
                  <a:pt x="316" y="52210"/>
                </a:lnTo>
                <a:lnTo>
                  <a:pt x="2857" y="52920"/>
                </a:lnTo>
                <a:lnTo>
                  <a:pt x="6094" y="52920"/>
                </a:lnTo>
                <a:lnTo>
                  <a:pt x="8952" y="51271"/>
                </a:lnTo>
                <a:lnTo>
                  <a:pt x="8952" y="17147"/>
                </a:lnTo>
                <a:lnTo>
                  <a:pt x="11414" y="14072"/>
                </a:lnTo>
                <a:lnTo>
                  <a:pt x="15796" y="10148"/>
                </a:lnTo>
                <a:lnTo>
                  <a:pt x="19975" y="7762"/>
                </a:lnTo>
                <a:lnTo>
                  <a:pt x="23698" y="7762"/>
                </a:lnTo>
                <a:lnTo>
                  <a:pt x="26351" y="8727"/>
                </a:lnTo>
                <a:lnTo>
                  <a:pt x="29361" y="11556"/>
                </a:lnTo>
                <a:lnTo>
                  <a:pt x="30746" y="14249"/>
                </a:lnTo>
                <a:lnTo>
                  <a:pt x="31546" y="17654"/>
                </a:lnTo>
                <a:lnTo>
                  <a:pt x="31747" y="21589"/>
                </a:lnTo>
                <a:lnTo>
                  <a:pt x="31747" y="51271"/>
                </a:lnTo>
                <a:lnTo>
                  <a:pt x="32064" y="52210"/>
                </a:lnTo>
                <a:lnTo>
                  <a:pt x="34645" y="52920"/>
                </a:lnTo>
                <a:lnTo>
                  <a:pt x="37781" y="52920"/>
                </a:lnTo>
                <a:lnTo>
                  <a:pt x="40690" y="51271"/>
                </a:lnTo>
                <a:lnTo>
                  <a:pt x="40690" y="17147"/>
                </a:lnTo>
                <a:lnTo>
                  <a:pt x="43192" y="14072"/>
                </a:lnTo>
                <a:lnTo>
                  <a:pt x="47558" y="10148"/>
                </a:lnTo>
                <a:lnTo>
                  <a:pt x="51713" y="7762"/>
                </a:lnTo>
                <a:lnTo>
                  <a:pt x="55435" y="7762"/>
                </a:lnTo>
                <a:lnTo>
                  <a:pt x="58113" y="8727"/>
                </a:lnTo>
                <a:lnTo>
                  <a:pt x="61149" y="11556"/>
                </a:lnTo>
                <a:lnTo>
                  <a:pt x="62534" y="14249"/>
                </a:lnTo>
                <a:lnTo>
                  <a:pt x="63244" y="17654"/>
                </a:lnTo>
                <a:lnTo>
                  <a:pt x="63435" y="21589"/>
                </a:lnTo>
                <a:lnTo>
                  <a:pt x="63435" y="51271"/>
                </a:lnTo>
                <a:lnTo>
                  <a:pt x="63792" y="522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375818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68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52" y="46671"/>
                </a:lnTo>
                <a:lnTo>
                  <a:pt x="15454" y="46671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70" y="52905"/>
                </a:moveTo>
                <a:lnTo>
                  <a:pt x="37238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4" y="12697"/>
                </a:lnTo>
                <a:lnTo>
                  <a:pt x="38379" y="8125"/>
                </a:lnTo>
                <a:lnTo>
                  <a:pt x="35761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106" y="176"/>
                </a:lnTo>
                <a:lnTo>
                  <a:pt x="13409" y="849"/>
                </a:lnTo>
                <a:lnTo>
                  <a:pt x="10158" y="1814"/>
                </a:lnTo>
                <a:lnTo>
                  <a:pt x="7225" y="2919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3" y="10425"/>
                </a:lnTo>
                <a:lnTo>
                  <a:pt x="10796" y="9169"/>
                </a:lnTo>
                <a:lnTo>
                  <a:pt x="14083" y="8064"/>
                </a:lnTo>
                <a:lnTo>
                  <a:pt x="17819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99" y="9204"/>
                </a:lnTo>
                <a:lnTo>
                  <a:pt x="30214" y="12344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88" y="24243"/>
                </a:lnTo>
                <a:lnTo>
                  <a:pt x="8622" y="25247"/>
                </a:lnTo>
                <a:lnTo>
                  <a:pt x="4420" y="27926"/>
                </a:lnTo>
                <a:lnTo>
                  <a:pt x="1687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68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98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7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433735" y="4276968"/>
            <a:ext cx="42062" cy="52920"/>
          </a:xfrm>
          <a:custGeom>
            <a:avLst/>
            <a:gdLst/>
            <a:ahLst/>
            <a:cxnLst/>
            <a:rect l="l" t="t" r="r" b="b"/>
            <a:pathLst>
              <a:path w="42062" h="52920">
                <a:moveTo>
                  <a:pt x="33108" y="22683"/>
                </a:moveTo>
                <a:lnTo>
                  <a:pt x="33108" y="51271"/>
                </a:lnTo>
                <a:lnTo>
                  <a:pt x="33324" y="52020"/>
                </a:lnTo>
                <a:lnTo>
                  <a:pt x="35967" y="52920"/>
                </a:lnTo>
                <a:lnTo>
                  <a:pt x="39207" y="52920"/>
                </a:lnTo>
                <a:lnTo>
                  <a:pt x="42062" y="51271"/>
                </a:lnTo>
                <a:lnTo>
                  <a:pt x="42062" y="18022"/>
                </a:lnTo>
                <a:lnTo>
                  <a:pt x="41760" y="15038"/>
                </a:lnTo>
                <a:lnTo>
                  <a:pt x="40565" y="10083"/>
                </a:lnTo>
                <a:lnTo>
                  <a:pt x="38202" y="6070"/>
                </a:lnTo>
                <a:lnTo>
                  <a:pt x="35041" y="2768"/>
                </a:lnTo>
                <a:lnTo>
                  <a:pt x="30581" y="558"/>
                </a:lnTo>
                <a:lnTo>
                  <a:pt x="27838" y="0"/>
                </a:lnTo>
                <a:lnTo>
                  <a:pt x="21808" y="0"/>
                </a:lnTo>
                <a:lnTo>
                  <a:pt x="19051" y="723"/>
                </a:lnTo>
                <a:lnTo>
                  <a:pt x="16322" y="2146"/>
                </a:lnTo>
                <a:lnTo>
                  <a:pt x="13578" y="3571"/>
                </a:lnTo>
                <a:lnTo>
                  <a:pt x="10847" y="5829"/>
                </a:lnTo>
                <a:lnTo>
                  <a:pt x="8092" y="8902"/>
                </a:lnTo>
                <a:lnTo>
                  <a:pt x="8092" y="2160"/>
                </a:lnTo>
                <a:lnTo>
                  <a:pt x="5539" y="788"/>
                </a:lnTo>
                <a:lnTo>
                  <a:pt x="2580" y="788"/>
                </a:lnTo>
                <a:lnTo>
                  <a:pt x="0" y="2440"/>
                </a:lnTo>
                <a:lnTo>
                  <a:pt x="0" y="51271"/>
                </a:lnTo>
                <a:lnTo>
                  <a:pt x="320" y="52210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7147"/>
                </a:lnTo>
                <a:lnTo>
                  <a:pt x="11418" y="14072"/>
                </a:lnTo>
                <a:lnTo>
                  <a:pt x="13769" y="11747"/>
                </a:lnTo>
                <a:lnTo>
                  <a:pt x="18251" y="8561"/>
                </a:lnTo>
                <a:lnTo>
                  <a:pt x="22748" y="7762"/>
                </a:lnTo>
                <a:lnTo>
                  <a:pt x="26009" y="8089"/>
                </a:lnTo>
                <a:lnTo>
                  <a:pt x="28652" y="9385"/>
                </a:lnTo>
                <a:lnTo>
                  <a:pt x="31395" y="12791"/>
                </a:lnTo>
                <a:lnTo>
                  <a:pt x="32461" y="15952"/>
                </a:lnTo>
                <a:lnTo>
                  <a:pt x="33108" y="19890"/>
                </a:lnTo>
                <a:lnTo>
                  <a:pt x="3310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493167" y="427775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6" y="38862"/>
                </a:lnTo>
                <a:lnTo>
                  <a:pt x="28246" y="41198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5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2"/>
                </a:lnTo>
                <a:lnTo>
                  <a:pt x="1487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8" y="50749"/>
                </a:lnTo>
                <a:lnTo>
                  <a:pt x="28421" y="49352"/>
                </a:lnTo>
                <a:lnTo>
                  <a:pt x="31179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4" y="52132"/>
                </a:lnTo>
                <a:lnTo>
                  <a:pt x="42101" y="50482"/>
                </a:lnTo>
                <a:lnTo>
                  <a:pt x="42101" y="1652"/>
                </a:lnTo>
                <a:lnTo>
                  <a:pt x="41860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546828" y="4253645"/>
            <a:ext cx="33044" cy="76250"/>
          </a:xfrm>
          <a:custGeom>
            <a:avLst/>
            <a:gdLst/>
            <a:ahLst/>
            <a:cxnLst/>
            <a:rect l="l" t="t" r="r" b="b"/>
            <a:pathLst>
              <a:path w="33044" h="76250">
                <a:moveTo>
                  <a:pt x="8953" y="12992"/>
                </a:moveTo>
                <a:lnTo>
                  <a:pt x="8636" y="15911"/>
                </a:lnTo>
                <a:lnTo>
                  <a:pt x="8636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98"/>
                </a:lnTo>
                <a:lnTo>
                  <a:pt x="8636" y="31798"/>
                </a:lnTo>
                <a:lnTo>
                  <a:pt x="8636" y="74598"/>
                </a:lnTo>
                <a:lnTo>
                  <a:pt x="8989" y="75538"/>
                </a:lnTo>
                <a:lnTo>
                  <a:pt x="11541" y="76250"/>
                </a:lnTo>
                <a:lnTo>
                  <a:pt x="14732" y="76250"/>
                </a:lnTo>
                <a:lnTo>
                  <a:pt x="17640" y="74598"/>
                </a:lnTo>
                <a:lnTo>
                  <a:pt x="17640" y="31798"/>
                </a:lnTo>
                <a:lnTo>
                  <a:pt x="28548" y="31798"/>
                </a:lnTo>
                <a:lnTo>
                  <a:pt x="30175" y="30340"/>
                </a:lnTo>
                <a:lnTo>
                  <a:pt x="30341" y="27416"/>
                </a:lnTo>
                <a:lnTo>
                  <a:pt x="28548" y="24357"/>
                </a:lnTo>
                <a:lnTo>
                  <a:pt x="17640" y="24357"/>
                </a:lnTo>
                <a:lnTo>
                  <a:pt x="17766" y="15162"/>
                </a:lnTo>
                <a:lnTo>
                  <a:pt x="18262" y="12228"/>
                </a:lnTo>
                <a:lnTo>
                  <a:pt x="20610" y="8520"/>
                </a:lnTo>
                <a:lnTo>
                  <a:pt x="23619" y="7426"/>
                </a:lnTo>
                <a:lnTo>
                  <a:pt x="26794" y="7515"/>
                </a:lnTo>
                <a:lnTo>
                  <a:pt x="30010" y="8420"/>
                </a:lnTo>
                <a:lnTo>
                  <a:pt x="32702" y="8355"/>
                </a:lnTo>
                <a:lnTo>
                  <a:pt x="33044" y="5687"/>
                </a:lnTo>
                <a:lnTo>
                  <a:pt x="32969" y="3923"/>
                </a:lnTo>
                <a:lnTo>
                  <a:pt x="30822" y="1115"/>
                </a:lnTo>
                <a:lnTo>
                  <a:pt x="28055" y="341"/>
                </a:lnTo>
                <a:lnTo>
                  <a:pt x="24357" y="0"/>
                </a:lnTo>
                <a:lnTo>
                  <a:pt x="21690" y="0"/>
                </a:lnTo>
                <a:lnTo>
                  <a:pt x="19368" y="367"/>
                </a:lnTo>
                <a:lnTo>
                  <a:pt x="15415" y="1838"/>
                </a:lnTo>
                <a:lnTo>
                  <a:pt x="12481" y="4546"/>
                </a:lnTo>
                <a:lnTo>
                  <a:pt x="10209" y="8100"/>
                </a:lnTo>
                <a:lnTo>
                  <a:pt x="895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585366" y="4276972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72" y="52654"/>
                </a:lnTo>
                <a:lnTo>
                  <a:pt x="14363" y="53654"/>
                </a:lnTo>
                <a:lnTo>
                  <a:pt x="19865" y="53654"/>
                </a:lnTo>
                <a:lnTo>
                  <a:pt x="22873" y="46062"/>
                </a:lnTo>
                <a:lnTo>
                  <a:pt x="18352" y="46671"/>
                </a:lnTo>
                <a:lnTo>
                  <a:pt x="15458" y="46671"/>
                </a:lnTo>
                <a:lnTo>
                  <a:pt x="11595" y="44409"/>
                </a:lnTo>
                <a:lnTo>
                  <a:pt x="9183" y="40892"/>
                </a:lnTo>
                <a:close/>
              </a:path>
              <a:path w="22873" h="53654">
                <a:moveTo>
                  <a:pt x="34570" y="52905"/>
                </a:moveTo>
                <a:lnTo>
                  <a:pt x="37238" y="52956"/>
                </a:lnTo>
                <a:lnTo>
                  <a:pt x="40107" y="51332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5" y="4697"/>
                </a:lnTo>
                <a:lnTo>
                  <a:pt x="32259" y="1991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106" y="176"/>
                </a:lnTo>
                <a:lnTo>
                  <a:pt x="13413" y="849"/>
                </a:lnTo>
                <a:lnTo>
                  <a:pt x="10162" y="1814"/>
                </a:lnTo>
                <a:lnTo>
                  <a:pt x="7228" y="2919"/>
                </a:lnTo>
                <a:lnTo>
                  <a:pt x="3506" y="5205"/>
                </a:lnTo>
                <a:lnTo>
                  <a:pt x="2390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802" y="9204"/>
                </a:lnTo>
                <a:lnTo>
                  <a:pt x="30214" y="12344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8" y="22565"/>
                </a:lnTo>
                <a:lnTo>
                  <a:pt x="17261" y="22910"/>
                </a:lnTo>
                <a:lnTo>
                  <a:pt x="14227" y="23569"/>
                </a:lnTo>
                <a:lnTo>
                  <a:pt x="11188" y="24243"/>
                </a:lnTo>
                <a:lnTo>
                  <a:pt x="8625" y="25247"/>
                </a:lnTo>
                <a:lnTo>
                  <a:pt x="4420" y="27926"/>
                </a:lnTo>
                <a:lnTo>
                  <a:pt x="1691" y="31633"/>
                </a:lnTo>
                <a:lnTo>
                  <a:pt x="0" y="36054"/>
                </a:lnTo>
                <a:lnTo>
                  <a:pt x="0" y="41148"/>
                </a:lnTo>
                <a:lnTo>
                  <a:pt x="1234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72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2" y="30071"/>
                </a:lnTo>
                <a:lnTo>
                  <a:pt x="18961" y="29246"/>
                </a:lnTo>
                <a:lnTo>
                  <a:pt x="23558" y="29030"/>
                </a:lnTo>
                <a:lnTo>
                  <a:pt x="31205" y="29030"/>
                </a:lnTo>
                <a:lnTo>
                  <a:pt x="31205" y="39380"/>
                </a:lnTo>
                <a:lnTo>
                  <a:pt x="26899" y="43675"/>
                </a:lnTo>
                <a:lnTo>
                  <a:pt x="22873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70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639871" y="4277023"/>
            <a:ext cx="38530" cy="53604"/>
          </a:xfrm>
          <a:custGeom>
            <a:avLst/>
            <a:gdLst/>
            <a:ahLst/>
            <a:cxnLst/>
            <a:rect l="l" t="t" r="r" b="b"/>
            <a:pathLst>
              <a:path w="38530" h="53604">
                <a:moveTo>
                  <a:pt x="9640" y="32828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1"/>
                </a:lnTo>
                <a:lnTo>
                  <a:pt x="12790" y="12509"/>
                </a:lnTo>
                <a:lnTo>
                  <a:pt x="15076" y="9194"/>
                </a:lnTo>
                <a:lnTo>
                  <a:pt x="18376" y="7541"/>
                </a:lnTo>
                <a:lnTo>
                  <a:pt x="24777" y="7541"/>
                </a:lnTo>
                <a:lnTo>
                  <a:pt x="28144" y="8445"/>
                </a:lnTo>
                <a:lnTo>
                  <a:pt x="32068" y="10411"/>
                </a:lnTo>
                <a:lnTo>
                  <a:pt x="35459" y="12992"/>
                </a:lnTo>
                <a:lnTo>
                  <a:pt x="38318" y="10908"/>
                </a:lnTo>
                <a:lnTo>
                  <a:pt x="38289" y="8304"/>
                </a:lnTo>
                <a:lnTo>
                  <a:pt x="37478" y="5547"/>
                </a:lnTo>
                <a:lnTo>
                  <a:pt x="34645" y="3210"/>
                </a:lnTo>
                <a:lnTo>
                  <a:pt x="31370" y="1573"/>
                </a:lnTo>
                <a:lnTo>
                  <a:pt x="28792" y="723"/>
                </a:lnTo>
                <a:lnTo>
                  <a:pt x="25858" y="137"/>
                </a:lnTo>
                <a:lnTo>
                  <a:pt x="22797" y="0"/>
                </a:lnTo>
                <a:lnTo>
                  <a:pt x="19573" y="0"/>
                </a:lnTo>
                <a:lnTo>
                  <a:pt x="16573" y="543"/>
                </a:lnTo>
                <a:lnTo>
                  <a:pt x="13816" y="1612"/>
                </a:lnTo>
                <a:lnTo>
                  <a:pt x="11047" y="2678"/>
                </a:lnTo>
                <a:lnTo>
                  <a:pt x="8636" y="4316"/>
                </a:lnTo>
                <a:lnTo>
                  <a:pt x="4560" y="8712"/>
                </a:lnTo>
                <a:lnTo>
                  <a:pt x="2947" y="11555"/>
                </a:lnTo>
                <a:lnTo>
                  <a:pt x="1766" y="14997"/>
                </a:lnTo>
                <a:lnTo>
                  <a:pt x="596" y="18464"/>
                </a:lnTo>
                <a:lnTo>
                  <a:pt x="0" y="22593"/>
                </a:lnTo>
                <a:lnTo>
                  <a:pt x="0" y="31633"/>
                </a:lnTo>
                <a:lnTo>
                  <a:pt x="481" y="35369"/>
                </a:lnTo>
                <a:lnTo>
                  <a:pt x="1446" y="38606"/>
                </a:lnTo>
                <a:lnTo>
                  <a:pt x="2400" y="41846"/>
                </a:lnTo>
                <a:lnTo>
                  <a:pt x="3797" y="44574"/>
                </a:lnTo>
                <a:lnTo>
                  <a:pt x="5626" y="46799"/>
                </a:lnTo>
                <a:lnTo>
                  <a:pt x="9715" y="50723"/>
                </a:lnTo>
                <a:lnTo>
                  <a:pt x="12433" y="51879"/>
                </a:lnTo>
                <a:lnTo>
                  <a:pt x="15137" y="53035"/>
                </a:lnTo>
                <a:lnTo>
                  <a:pt x="18251" y="53604"/>
                </a:lnTo>
                <a:lnTo>
                  <a:pt x="23456" y="53604"/>
                </a:lnTo>
                <a:lnTo>
                  <a:pt x="26696" y="53121"/>
                </a:lnTo>
                <a:lnTo>
                  <a:pt x="29767" y="52372"/>
                </a:lnTo>
                <a:lnTo>
                  <a:pt x="32475" y="51332"/>
                </a:lnTo>
                <a:lnTo>
                  <a:pt x="35877" y="49377"/>
                </a:lnTo>
                <a:lnTo>
                  <a:pt x="38277" y="46530"/>
                </a:lnTo>
                <a:lnTo>
                  <a:pt x="38530" y="43787"/>
                </a:lnTo>
                <a:lnTo>
                  <a:pt x="38505" y="42443"/>
                </a:lnTo>
                <a:lnTo>
                  <a:pt x="36625" y="39672"/>
                </a:lnTo>
                <a:lnTo>
                  <a:pt x="33501" y="41946"/>
                </a:lnTo>
                <a:lnTo>
                  <a:pt x="29883" y="44218"/>
                </a:lnTo>
                <a:lnTo>
                  <a:pt x="26772" y="45529"/>
                </a:lnTo>
                <a:lnTo>
                  <a:pt x="22909" y="45845"/>
                </a:lnTo>
                <a:lnTo>
                  <a:pt x="18809" y="45464"/>
                </a:lnTo>
                <a:lnTo>
                  <a:pt x="15443" y="43916"/>
                </a:lnTo>
                <a:lnTo>
                  <a:pt x="12866" y="41134"/>
                </a:lnTo>
                <a:lnTo>
                  <a:pt x="10831" y="37565"/>
                </a:lnTo>
                <a:lnTo>
                  <a:pt x="9640" y="328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685047" y="4264686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1"/>
                </a:moveTo>
                <a:lnTo>
                  <a:pt x="17362" y="989"/>
                </a:lnTo>
                <a:lnTo>
                  <a:pt x="14719" y="0"/>
                </a:lnTo>
                <a:lnTo>
                  <a:pt x="11479" y="0"/>
                </a:lnTo>
                <a:lnTo>
                  <a:pt x="8624" y="1701"/>
                </a:lnTo>
                <a:lnTo>
                  <a:pt x="8624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7" y="20753"/>
                </a:lnTo>
                <a:lnTo>
                  <a:pt x="8624" y="20753"/>
                </a:lnTo>
                <a:lnTo>
                  <a:pt x="8624" y="52109"/>
                </a:lnTo>
                <a:lnTo>
                  <a:pt x="9409" y="56642"/>
                </a:lnTo>
                <a:lnTo>
                  <a:pt x="10770" y="60439"/>
                </a:lnTo>
                <a:lnTo>
                  <a:pt x="13092" y="63158"/>
                </a:lnTo>
                <a:lnTo>
                  <a:pt x="16382" y="64832"/>
                </a:lnTo>
                <a:lnTo>
                  <a:pt x="20356" y="65836"/>
                </a:lnTo>
                <a:lnTo>
                  <a:pt x="22899" y="65836"/>
                </a:lnTo>
                <a:lnTo>
                  <a:pt x="25386" y="65670"/>
                </a:lnTo>
                <a:lnTo>
                  <a:pt x="28486" y="65101"/>
                </a:lnTo>
                <a:lnTo>
                  <a:pt x="31535" y="63093"/>
                </a:lnTo>
                <a:lnTo>
                  <a:pt x="31902" y="59982"/>
                </a:lnTo>
                <a:lnTo>
                  <a:pt x="31902" y="59320"/>
                </a:lnTo>
                <a:lnTo>
                  <a:pt x="30034" y="56742"/>
                </a:lnTo>
                <a:lnTo>
                  <a:pt x="27291" y="57786"/>
                </a:lnTo>
                <a:lnTo>
                  <a:pt x="24410" y="58178"/>
                </a:lnTo>
                <a:lnTo>
                  <a:pt x="21843" y="58178"/>
                </a:lnTo>
                <a:lnTo>
                  <a:pt x="20065" y="57329"/>
                </a:lnTo>
                <a:lnTo>
                  <a:pt x="18070" y="53898"/>
                </a:lnTo>
                <a:lnTo>
                  <a:pt x="17578" y="51346"/>
                </a:lnTo>
                <a:lnTo>
                  <a:pt x="17578" y="20753"/>
                </a:lnTo>
                <a:lnTo>
                  <a:pt x="30112" y="20753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2" y="13308"/>
                </a:lnTo>
                <a:lnTo>
                  <a:pt x="17578" y="13308"/>
                </a:lnTo>
                <a:lnTo>
                  <a:pt x="17578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730022" y="4277757"/>
            <a:ext cx="42097" cy="52870"/>
          </a:xfrm>
          <a:custGeom>
            <a:avLst/>
            <a:gdLst/>
            <a:ahLst/>
            <a:cxnLst/>
            <a:rect l="l" t="t" r="r" b="b"/>
            <a:pathLst>
              <a:path w="42097" h="52870">
                <a:moveTo>
                  <a:pt x="35963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44" y="41198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6" y="36958"/>
                </a:lnTo>
                <a:lnTo>
                  <a:pt x="9003" y="32943"/>
                </a:lnTo>
                <a:lnTo>
                  <a:pt x="9003" y="1652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52"/>
                </a:lnTo>
                <a:lnTo>
                  <a:pt x="0" y="34837"/>
                </a:lnTo>
                <a:lnTo>
                  <a:pt x="290" y="37832"/>
                </a:lnTo>
                <a:lnTo>
                  <a:pt x="1485" y="42800"/>
                </a:lnTo>
                <a:lnTo>
                  <a:pt x="3848" y="46824"/>
                </a:lnTo>
                <a:lnTo>
                  <a:pt x="7023" y="50166"/>
                </a:lnTo>
                <a:lnTo>
                  <a:pt x="11465" y="52336"/>
                </a:lnTo>
                <a:lnTo>
                  <a:pt x="14208" y="52870"/>
                </a:lnTo>
                <a:lnTo>
                  <a:pt x="20256" y="52870"/>
                </a:lnTo>
                <a:lnTo>
                  <a:pt x="22999" y="52171"/>
                </a:lnTo>
                <a:lnTo>
                  <a:pt x="25717" y="50749"/>
                </a:lnTo>
                <a:lnTo>
                  <a:pt x="28421" y="49352"/>
                </a:lnTo>
                <a:lnTo>
                  <a:pt x="31175" y="47103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32"/>
                </a:lnTo>
                <a:lnTo>
                  <a:pt x="39433" y="52132"/>
                </a:lnTo>
                <a:lnTo>
                  <a:pt x="42097" y="50482"/>
                </a:lnTo>
                <a:lnTo>
                  <a:pt x="42097" y="1652"/>
                </a:lnTo>
                <a:lnTo>
                  <a:pt x="41856" y="925"/>
                </a:lnTo>
                <a:lnTo>
                  <a:pt x="39193" y="0"/>
                </a:lnTo>
                <a:lnTo>
                  <a:pt x="359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789980" y="4276972"/>
            <a:ext cx="28511" cy="52923"/>
          </a:xfrm>
          <a:custGeom>
            <a:avLst/>
            <a:gdLst/>
            <a:ahLst/>
            <a:cxnLst/>
            <a:rect l="l" t="t" r="r" b="b"/>
            <a:pathLst>
              <a:path w="28511" h="52923">
                <a:moveTo>
                  <a:pt x="17312" y="9375"/>
                </a:moveTo>
                <a:lnTo>
                  <a:pt x="19928" y="8470"/>
                </a:lnTo>
                <a:lnTo>
                  <a:pt x="22950" y="8676"/>
                </a:lnTo>
                <a:lnTo>
                  <a:pt x="25707" y="9475"/>
                </a:lnTo>
                <a:lnTo>
                  <a:pt x="28450" y="8194"/>
                </a:lnTo>
                <a:lnTo>
                  <a:pt x="28511" y="3657"/>
                </a:lnTo>
                <a:lnTo>
                  <a:pt x="26150" y="688"/>
                </a:lnTo>
                <a:lnTo>
                  <a:pt x="23025" y="90"/>
                </a:lnTo>
                <a:lnTo>
                  <a:pt x="20386" y="0"/>
                </a:lnTo>
                <a:lnTo>
                  <a:pt x="17287" y="673"/>
                </a:lnTo>
                <a:lnTo>
                  <a:pt x="14136" y="2578"/>
                </a:lnTo>
                <a:lnTo>
                  <a:pt x="10680" y="5994"/>
                </a:lnTo>
                <a:lnTo>
                  <a:pt x="8092" y="9551"/>
                </a:lnTo>
                <a:lnTo>
                  <a:pt x="8092" y="2160"/>
                </a:lnTo>
                <a:lnTo>
                  <a:pt x="5525" y="788"/>
                </a:lnTo>
                <a:lnTo>
                  <a:pt x="2566" y="788"/>
                </a:lnTo>
                <a:lnTo>
                  <a:pt x="0" y="2440"/>
                </a:lnTo>
                <a:lnTo>
                  <a:pt x="0" y="51271"/>
                </a:lnTo>
                <a:lnTo>
                  <a:pt x="190" y="52009"/>
                </a:lnTo>
                <a:lnTo>
                  <a:pt x="2858" y="52923"/>
                </a:lnTo>
                <a:lnTo>
                  <a:pt x="6098" y="52923"/>
                </a:lnTo>
                <a:lnTo>
                  <a:pt x="8956" y="51271"/>
                </a:lnTo>
                <a:lnTo>
                  <a:pt x="8956" y="19141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826728" y="4276972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3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30" y="3074"/>
                </a:lnTo>
                <a:lnTo>
                  <a:pt x="33238" y="1840"/>
                </a:lnTo>
                <a:lnTo>
                  <a:pt x="30546" y="623"/>
                </a:lnTo>
                <a:lnTo>
                  <a:pt x="27269" y="0"/>
                </a:lnTo>
                <a:lnTo>
                  <a:pt x="27306" y="6998"/>
                </a:lnTo>
                <a:lnTo>
                  <a:pt x="30581" y="8331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5"/>
                </a:lnTo>
                <a:lnTo>
                  <a:pt x="35916" y="22086"/>
                </a:lnTo>
                <a:lnTo>
                  <a:pt x="9273" y="22086"/>
                </a:lnTo>
                <a:lnTo>
                  <a:pt x="9348" y="20091"/>
                </a:lnTo>
                <a:lnTo>
                  <a:pt x="10835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6" y="38685"/>
                </a:lnTo>
                <a:lnTo>
                  <a:pt x="2617" y="42012"/>
                </a:lnTo>
                <a:lnTo>
                  <a:pt x="4179" y="44780"/>
                </a:lnTo>
                <a:lnTo>
                  <a:pt x="6238" y="46991"/>
                </a:lnTo>
                <a:lnTo>
                  <a:pt x="10835" y="50864"/>
                </a:lnTo>
                <a:lnTo>
                  <a:pt x="13870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5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0" y="46393"/>
                </a:lnTo>
                <a:lnTo>
                  <a:pt x="22316" y="46393"/>
                </a:lnTo>
                <a:lnTo>
                  <a:pt x="17780" y="45137"/>
                </a:lnTo>
                <a:lnTo>
                  <a:pt x="14097" y="43117"/>
                </a:lnTo>
                <a:lnTo>
                  <a:pt x="11545" y="40003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6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8" y="20091"/>
                </a:moveTo>
                <a:lnTo>
                  <a:pt x="10313" y="16358"/>
                </a:lnTo>
                <a:lnTo>
                  <a:pt x="11811" y="12927"/>
                </a:lnTo>
                <a:lnTo>
                  <a:pt x="15468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9" y="0"/>
                </a:lnTo>
                <a:lnTo>
                  <a:pt x="19850" y="0"/>
                </a:lnTo>
                <a:lnTo>
                  <a:pt x="16614" y="623"/>
                </a:lnTo>
                <a:lnTo>
                  <a:pt x="13729" y="1868"/>
                </a:lnTo>
                <a:lnTo>
                  <a:pt x="10835" y="3125"/>
                </a:lnTo>
                <a:lnTo>
                  <a:pt x="934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911364" y="4256135"/>
            <a:ext cx="65269" cy="74448"/>
          </a:xfrm>
          <a:custGeom>
            <a:avLst/>
            <a:gdLst/>
            <a:ahLst/>
            <a:cxnLst/>
            <a:rect l="l" t="t" r="r" b="b"/>
            <a:pathLst>
              <a:path w="65269" h="74448">
                <a:moveTo>
                  <a:pt x="55030" y="62179"/>
                </a:moveTo>
                <a:lnTo>
                  <a:pt x="51981" y="59792"/>
                </a:lnTo>
                <a:lnTo>
                  <a:pt x="54055" y="56768"/>
                </a:lnTo>
                <a:lnTo>
                  <a:pt x="55819" y="53378"/>
                </a:lnTo>
                <a:lnTo>
                  <a:pt x="57165" y="49734"/>
                </a:lnTo>
                <a:lnTo>
                  <a:pt x="58230" y="45961"/>
                </a:lnTo>
                <a:lnTo>
                  <a:pt x="58917" y="42048"/>
                </a:lnTo>
                <a:lnTo>
                  <a:pt x="59094" y="38037"/>
                </a:lnTo>
                <a:lnTo>
                  <a:pt x="58676" y="35294"/>
                </a:lnTo>
                <a:lnTo>
                  <a:pt x="56109" y="34682"/>
                </a:lnTo>
                <a:lnTo>
                  <a:pt x="52999" y="34707"/>
                </a:lnTo>
                <a:lnTo>
                  <a:pt x="50356" y="36626"/>
                </a:lnTo>
                <a:lnTo>
                  <a:pt x="50356" y="40057"/>
                </a:lnTo>
                <a:lnTo>
                  <a:pt x="50026" y="42976"/>
                </a:lnTo>
                <a:lnTo>
                  <a:pt x="49483" y="45835"/>
                </a:lnTo>
                <a:lnTo>
                  <a:pt x="48618" y="48629"/>
                </a:lnTo>
                <a:lnTo>
                  <a:pt x="47524" y="51192"/>
                </a:lnTo>
                <a:lnTo>
                  <a:pt x="45580" y="54532"/>
                </a:lnTo>
                <a:lnTo>
                  <a:pt x="42368" y="51573"/>
                </a:lnTo>
                <a:lnTo>
                  <a:pt x="39067" y="48423"/>
                </a:lnTo>
                <a:lnTo>
                  <a:pt x="35892" y="45187"/>
                </a:lnTo>
                <a:lnTo>
                  <a:pt x="32807" y="41948"/>
                </a:lnTo>
                <a:lnTo>
                  <a:pt x="29909" y="38736"/>
                </a:lnTo>
                <a:lnTo>
                  <a:pt x="27345" y="35698"/>
                </a:lnTo>
                <a:lnTo>
                  <a:pt x="26964" y="48743"/>
                </a:lnTo>
                <a:lnTo>
                  <a:pt x="30441" y="52287"/>
                </a:lnTo>
                <a:lnTo>
                  <a:pt x="34099" y="55803"/>
                </a:lnTo>
                <a:lnTo>
                  <a:pt x="37837" y="59259"/>
                </a:lnTo>
                <a:lnTo>
                  <a:pt x="37670" y="62496"/>
                </a:lnTo>
                <a:lnTo>
                  <a:pt x="34138" y="64616"/>
                </a:lnTo>
                <a:lnTo>
                  <a:pt x="31572" y="65671"/>
                </a:lnTo>
                <a:lnTo>
                  <a:pt x="28803" y="66384"/>
                </a:lnTo>
                <a:lnTo>
                  <a:pt x="25949" y="66841"/>
                </a:lnTo>
                <a:lnTo>
                  <a:pt x="22051" y="66841"/>
                </a:lnTo>
                <a:lnTo>
                  <a:pt x="18072" y="65901"/>
                </a:lnTo>
                <a:lnTo>
                  <a:pt x="14681" y="64375"/>
                </a:lnTo>
                <a:lnTo>
                  <a:pt x="11290" y="60758"/>
                </a:lnTo>
                <a:lnTo>
                  <a:pt x="10022" y="57644"/>
                </a:lnTo>
                <a:lnTo>
                  <a:pt x="9706" y="54051"/>
                </a:lnTo>
                <a:lnTo>
                  <a:pt x="10199" y="50407"/>
                </a:lnTo>
                <a:lnTo>
                  <a:pt x="11800" y="46965"/>
                </a:lnTo>
                <a:lnTo>
                  <a:pt x="14735" y="43535"/>
                </a:lnTo>
                <a:lnTo>
                  <a:pt x="14645" y="34456"/>
                </a:lnTo>
                <a:lnTo>
                  <a:pt x="12016" y="36054"/>
                </a:lnTo>
                <a:lnTo>
                  <a:pt x="9756" y="37631"/>
                </a:lnTo>
                <a:lnTo>
                  <a:pt x="6033" y="40780"/>
                </a:lnTo>
                <a:lnTo>
                  <a:pt x="3355" y="44082"/>
                </a:lnTo>
                <a:lnTo>
                  <a:pt x="1361" y="47499"/>
                </a:lnTo>
                <a:lnTo>
                  <a:pt x="266" y="51080"/>
                </a:lnTo>
                <a:lnTo>
                  <a:pt x="0" y="54965"/>
                </a:lnTo>
                <a:lnTo>
                  <a:pt x="0" y="57024"/>
                </a:lnTo>
                <a:lnTo>
                  <a:pt x="788" y="60717"/>
                </a:lnTo>
                <a:lnTo>
                  <a:pt x="2044" y="64098"/>
                </a:lnTo>
                <a:lnTo>
                  <a:pt x="3963" y="66942"/>
                </a:lnTo>
                <a:lnTo>
                  <a:pt x="6506" y="69343"/>
                </a:lnTo>
                <a:lnTo>
                  <a:pt x="9436" y="71399"/>
                </a:lnTo>
                <a:lnTo>
                  <a:pt x="12907" y="72871"/>
                </a:lnTo>
                <a:lnTo>
                  <a:pt x="16841" y="73836"/>
                </a:lnTo>
                <a:lnTo>
                  <a:pt x="21046" y="74448"/>
                </a:lnTo>
                <a:lnTo>
                  <a:pt x="25758" y="74448"/>
                </a:lnTo>
                <a:lnTo>
                  <a:pt x="30088" y="73811"/>
                </a:lnTo>
                <a:lnTo>
                  <a:pt x="34150" y="72820"/>
                </a:lnTo>
                <a:lnTo>
                  <a:pt x="37962" y="71348"/>
                </a:lnTo>
                <a:lnTo>
                  <a:pt x="41428" y="69404"/>
                </a:lnTo>
                <a:lnTo>
                  <a:pt x="44705" y="67208"/>
                </a:lnTo>
                <a:lnTo>
                  <a:pt x="48286" y="67640"/>
                </a:lnTo>
                <a:lnTo>
                  <a:pt x="51628" y="70102"/>
                </a:lnTo>
                <a:lnTo>
                  <a:pt x="55678" y="72669"/>
                </a:lnTo>
                <a:lnTo>
                  <a:pt x="58713" y="74016"/>
                </a:lnTo>
                <a:lnTo>
                  <a:pt x="62039" y="74383"/>
                </a:lnTo>
                <a:lnTo>
                  <a:pt x="65189" y="72327"/>
                </a:lnTo>
                <a:lnTo>
                  <a:pt x="65269" y="69609"/>
                </a:lnTo>
                <a:lnTo>
                  <a:pt x="64188" y="66535"/>
                </a:lnTo>
                <a:lnTo>
                  <a:pt x="61445" y="66293"/>
                </a:lnTo>
                <a:lnTo>
                  <a:pt x="58486" y="64631"/>
                </a:lnTo>
                <a:lnTo>
                  <a:pt x="55030" y="62179"/>
                </a:lnTo>
                <a:close/>
              </a:path>
              <a:path w="65269" h="74448">
                <a:moveTo>
                  <a:pt x="25261" y="28728"/>
                </a:moveTo>
                <a:lnTo>
                  <a:pt x="22618" y="30225"/>
                </a:lnTo>
                <a:lnTo>
                  <a:pt x="21503" y="28677"/>
                </a:lnTo>
                <a:lnTo>
                  <a:pt x="19724" y="25995"/>
                </a:lnTo>
                <a:lnTo>
                  <a:pt x="17654" y="22428"/>
                </a:lnTo>
                <a:lnTo>
                  <a:pt x="16409" y="19253"/>
                </a:lnTo>
                <a:lnTo>
                  <a:pt x="16001" y="16282"/>
                </a:lnTo>
                <a:lnTo>
                  <a:pt x="17449" y="41263"/>
                </a:lnTo>
                <a:lnTo>
                  <a:pt x="20599" y="41756"/>
                </a:lnTo>
                <a:lnTo>
                  <a:pt x="23674" y="45223"/>
                </a:lnTo>
                <a:lnTo>
                  <a:pt x="25261" y="28728"/>
                </a:lnTo>
                <a:close/>
              </a:path>
              <a:path w="65269" h="74448">
                <a:moveTo>
                  <a:pt x="6506" y="14745"/>
                </a:moveTo>
                <a:lnTo>
                  <a:pt x="6506" y="18248"/>
                </a:lnTo>
                <a:lnTo>
                  <a:pt x="7240" y="21996"/>
                </a:lnTo>
                <a:lnTo>
                  <a:pt x="8384" y="24688"/>
                </a:lnTo>
                <a:lnTo>
                  <a:pt x="9907" y="27547"/>
                </a:lnTo>
                <a:lnTo>
                  <a:pt x="11963" y="30733"/>
                </a:lnTo>
                <a:lnTo>
                  <a:pt x="14645" y="34456"/>
                </a:lnTo>
                <a:lnTo>
                  <a:pt x="14735" y="43535"/>
                </a:lnTo>
                <a:lnTo>
                  <a:pt x="17449" y="41263"/>
                </a:lnTo>
                <a:lnTo>
                  <a:pt x="16001" y="16282"/>
                </a:lnTo>
                <a:lnTo>
                  <a:pt x="16600" y="12903"/>
                </a:lnTo>
                <a:lnTo>
                  <a:pt x="18468" y="10069"/>
                </a:lnTo>
                <a:lnTo>
                  <a:pt x="21729" y="8103"/>
                </a:lnTo>
                <a:lnTo>
                  <a:pt x="24664" y="7379"/>
                </a:lnTo>
                <a:lnTo>
                  <a:pt x="28361" y="7379"/>
                </a:lnTo>
                <a:lnTo>
                  <a:pt x="32411" y="8470"/>
                </a:lnTo>
                <a:lnTo>
                  <a:pt x="35118" y="10540"/>
                </a:lnTo>
                <a:lnTo>
                  <a:pt x="36489" y="13309"/>
                </a:lnTo>
                <a:lnTo>
                  <a:pt x="36681" y="16650"/>
                </a:lnTo>
                <a:lnTo>
                  <a:pt x="35460" y="20206"/>
                </a:lnTo>
                <a:lnTo>
                  <a:pt x="32501" y="23674"/>
                </a:lnTo>
                <a:lnTo>
                  <a:pt x="29276" y="26125"/>
                </a:lnTo>
                <a:lnTo>
                  <a:pt x="25261" y="28728"/>
                </a:lnTo>
                <a:lnTo>
                  <a:pt x="23674" y="45223"/>
                </a:lnTo>
                <a:lnTo>
                  <a:pt x="26964" y="48743"/>
                </a:lnTo>
                <a:lnTo>
                  <a:pt x="27345" y="35698"/>
                </a:lnTo>
                <a:lnTo>
                  <a:pt x="30708" y="33897"/>
                </a:lnTo>
                <a:lnTo>
                  <a:pt x="33581" y="32170"/>
                </a:lnTo>
                <a:lnTo>
                  <a:pt x="38318" y="28868"/>
                </a:lnTo>
                <a:lnTo>
                  <a:pt x="41785" y="25553"/>
                </a:lnTo>
                <a:lnTo>
                  <a:pt x="44399" y="22172"/>
                </a:lnTo>
                <a:lnTo>
                  <a:pt x="45770" y="18630"/>
                </a:lnTo>
                <a:lnTo>
                  <a:pt x="46127" y="14540"/>
                </a:lnTo>
                <a:lnTo>
                  <a:pt x="45735" y="10339"/>
                </a:lnTo>
                <a:lnTo>
                  <a:pt x="44171" y="6757"/>
                </a:lnTo>
                <a:lnTo>
                  <a:pt x="41479" y="3949"/>
                </a:lnTo>
                <a:lnTo>
                  <a:pt x="37998" y="1728"/>
                </a:lnTo>
                <a:lnTo>
                  <a:pt x="33340" y="342"/>
                </a:lnTo>
                <a:lnTo>
                  <a:pt x="30582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5" y="1383"/>
                </a:lnTo>
                <a:lnTo>
                  <a:pt x="15152" y="2297"/>
                </a:lnTo>
                <a:lnTo>
                  <a:pt x="12993" y="3557"/>
                </a:lnTo>
                <a:lnTo>
                  <a:pt x="9626" y="6692"/>
                </a:lnTo>
                <a:lnTo>
                  <a:pt x="7646" y="10552"/>
                </a:lnTo>
                <a:lnTo>
                  <a:pt x="6506" y="147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40702" y="4276972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2" y="111"/>
                </a:moveTo>
                <a:lnTo>
                  <a:pt x="16027" y="0"/>
                </a:lnTo>
                <a:lnTo>
                  <a:pt x="13437" y="392"/>
                </a:lnTo>
                <a:lnTo>
                  <a:pt x="8977" y="1991"/>
                </a:lnTo>
                <a:lnTo>
                  <a:pt x="5651" y="4367"/>
                </a:lnTo>
                <a:lnTo>
                  <a:pt x="3059" y="7225"/>
                </a:lnTo>
                <a:lnTo>
                  <a:pt x="1562" y="10731"/>
                </a:lnTo>
                <a:lnTo>
                  <a:pt x="1205" y="14475"/>
                </a:lnTo>
                <a:lnTo>
                  <a:pt x="1550" y="18515"/>
                </a:lnTo>
                <a:lnTo>
                  <a:pt x="2959" y="21625"/>
                </a:lnTo>
                <a:lnTo>
                  <a:pt x="6209" y="25206"/>
                </a:lnTo>
                <a:lnTo>
                  <a:pt x="8977" y="26935"/>
                </a:lnTo>
                <a:lnTo>
                  <a:pt x="11951" y="28407"/>
                </a:lnTo>
                <a:lnTo>
                  <a:pt x="15026" y="29639"/>
                </a:lnTo>
                <a:lnTo>
                  <a:pt x="17956" y="30794"/>
                </a:lnTo>
                <a:lnTo>
                  <a:pt x="20713" y="31990"/>
                </a:lnTo>
                <a:lnTo>
                  <a:pt x="23964" y="34276"/>
                </a:lnTo>
                <a:lnTo>
                  <a:pt x="25728" y="37310"/>
                </a:lnTo>
                <a:lnTo>
                  <a:pt x="25476" y="41184"/>
                </a:lnTo>
                <a:lnTo>
                  <a:pt x="22909" y="44575"/>
                </a:lnTo>
                <a:lnTo>
                  <a:pt x="19698" y="46012"/>
                </a:lnTo>
                <a:lnTo>
                  <a:pt x="17095" y="46494"/>
                </a:lnTo>
                <a:lnTo>
                  <a:pt x="13549" y="46494"/>
                </a:lnTo>
                <a:lnTo>
                  <a:pt x="10213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2"/>
                </a:lnTo>
                <a:lnTo>
                  <a:pt x="25526" y="51940"/>
                </a:lnTo>
                <a:lnTo>
                  <a:pt x="29249" y="49593"/>
                </a:lnTo>
                <a:lnTo>
                  <a:pt x="32259" y="46609"/>
                </a:lnTo>
                <a:lnTo>
                  <a:pt x="34113" y="42696"/>
                </a:lnTo>
                <a:lnTo>
                  <a:pt x="34570" y="37984"/>
                </a:lnTo>
                <a:lnTo>
                  <a:pt x="34570" y="35877"/>
                </a:lnTo>
                <a:lnTo>
                  <a:pt x="33515" y="32547"/>
                </a:lnTo>
                <a:lnTo>
                  <a:pt x="31876" y="29743"/>
                </a:lnTo>
                <a:lnTo>
                  <a:pt x="28230" y="26629"/>
                </a:lnTo>
                <a:lnTo>
                  <a:pt x="25220" y="25120"/>
                </a:lnTo>
                <a:lnTo>
                  <a:pt x="22175" y="23825"/>
                </a:lnTo>
                <a:lnTo>
                  <a:pt x="19126" y="22604"/>
                </a:lnTo>
                <a:lnTo>
                  <a:pt x="16156" y="21449"/>
                </a:lnTo>
                <a:lnTo>
                  <a:pt x="12523" y="19353"/>
                </a:lnTo>
                <a:lnTo>
                  <a:pt x="10133" y="16584"/>
                </a:lnTo>
                <a:lnTo>
                  <a:pt x="9766" y="13992"/>
                </a:lnTo>
                <a:lnTo>
                  <a:pt x="10339" y="11174"/>
                </a:lnTo>
                <a:lnTo>
                  <a:pt x="12764" y="8290"/>
                </a:lnTo>
                <a:lnTo>
                  <a:pt x="16027" y="7110"/>
                </a:lnTo>
                <a:lnTo>
                  <a:pt x="18884" y="6944"/>
                </a:lnTo>
                <a:lnTo>
                  <a:pt x="22100" y="7134"/>
                </a:lnTo>
                <a:lnTo>
                  <a:pt x="25883" y="8366"/>
                </a:lnTo>
                <a:lnTo>
                  <a:pt x="29249" y="10095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81" y="1457"/>
                </a:lnTo>
                <a:lnTo>
                  <a:pt x="24206" y="543"/>
                </a:lnTo>
                <a:lnTo>
                  <a:pt x="21602" y="1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89434" y="4277757"/>
            <a:ext cx="42101" cy="52870"/>
          </a:xfrm>
          <a:custGeom>
            <a:avLst/>
            <a:gdLst/>
            <a:ahLst/>
            <a:cxnLst/>
            <a:rect l="l" t="t" r="r" b="b"/>
            <a:pathLst>
              <a:path w="42101" h="52870">
                <a:moveTo>
                  <a:pt x="35967" y="0"/>
                </a:moveTo>
                <a:lnTo>
                  <a:pt x="33094" y="1652"/>
                </a:lnTo>
                <a:lnTo>
                  <a:pt x="33094" y="35787"/>
                </a:lnTo>
                <a:lnTo>
                  <a:pt x="30593" y="38862"/>
                </a:lnTo>
                <a:lnTo>
                  <a:pt x="28232" y="41198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66" y="40143"/>
                </a:lnTo>
                <a:lnTo>
                  <a:pt x="9626" y="36958"/>
                </a:lnTo>
                <a:lnTo>
                  <a:pt x="9004" y="32943"/>
                </a:lnTo>
                <a:lnTo>
                  <a:pt x="9004" y="1652"/>
                </a:lnTo>
                <a:lnTo>
                  <a:pt x="8637" y="723"/>
                </a:lnTo>
                <a:lnTo>
                  <a:pt x="6094" y="0"/>
                </a:lnTo>
                <a:lnTo>
                  <a:pt x="2909" y="0"/>
                </a:lnTo>
                <a:lnTo>
                  <a:pt x="0" y="1652"/>
                </a:lnTo>
                <a:lnTo>
                  <a:pt x="0" y="34837"/>
                </a:lnTo>
                <a:lnTo>
                  <a:pt x="292" y="37832"/>
                </a:lnTo>
                <a:lnTo>
                  <a:pt x="1487" y="42800"/>
                </a:lnTo>
                <a:lnTo>
                  <a:pt x="3849" y="46824"/>
                </a:lnTo>
                <a:lnTo>
                  <a:pt x="7024" y="50166"/>
                </a:lnTo>
                <a:lnTo>
                  <a:pt x="11469" y="52336"/>
                </a:lnTo>
                <a:lnTo>
                  <a:pt x="14212" y="52870"/>
                </a:lnTo>
                <a:lnTo>
                  <a:pt x="20243" y="52870"/>
                </a:lnTo>
                <a:lnTo>
                  <a:pt x="23000" y="52171"/>
                </a:lnTo>
                <a:lnTo>
                  <a:pt x="25704" y="50749"/>
                </a:lnTo>
                <a:lnTo>
                  <a:pt x="28422" y="49352"/>
                </a:lnTo>
                <a:lnTo>
                  <a:pt x="31179" y="47103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32"/>
                </a:lnTo>
                <a:lnTo>
                  <a:pt x="39434" y="52132"/>
                </a:lnTo>
                <a:lnTo>
                  <a:pt x="42101" y="50482"/>
                </a:lnTo>
                <a:lnTo>
                  <a:pt x="42101" y="1652"/>
                </a:lnTo>
                <a:lnTo>
                  <a:pt x="41846" y="925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49388" y="4276966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5" y="15482"/>
                </a:lnTo>
                <a:lnTo>
                  <a:pt x="12993" y="12776"/>
                </a:lnTo>
                <a:lnTo>
                  <a:pt x="16650" y="9856"/>
                </a:lnTo>
                <a:lnTo>
                  <a:pt x="20092" y="8229"/>
                </a:lnTo>
                <a:lnTo>
                  <a:pt x="23534" y="7710"/>
                </a:lnTo>
                <a:lnTo>
                  <a:pt x="27802" y="8253"/>
                </a:lnTo>
                <a:lnTo>
                  <a:pt x="30938" y="10425"/>
                </a:lnTo>
                <a:lnTo>
                  <a:pt x="33110" y="13679"/>
                </a:lnTo>
                <a:lnTo>
                  <a:pt x="34697" y="17552"/>
                </a:lnTo>
                <a:lnTo>
                  <a:pt x="35460" y="22226"/>
                </a:lnTo>
                <a:lnTo>
                  <a:pt x="35651" y="27139"/>
                </a:lnTo>
                <a:lnTo>
                  <a:pt x="35651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1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79"/>
                </a:lnTo>
                <a:lnTo>
                  <a:pt x="44921" y="22567"/>
                </a:lnTo>
                <a:lnTo>
                  <a:pt x="44565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6" y="10097"/>
                </a:lnTo>
                <a:lnTo>
                  <a:pt x="40399" y="7710"/>
                </a:lnTo>
                <a:lnTo>
                  <a:pt x="36793" y="3440"/>
                </a:lnTo>
                <a:lnTo>
                  <a:pt x="31803" y="697"/>
                </a:lnTo>
                <a:lnTo>
                  <a:pt x="28779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53"/>
                </a:lnTo>
                <a:lnTo>
                  <a:pt x="16308" y="2260"/>
                </a:lnTo>
                <a:lnTo>
                  <a:pt x="13525" y="3938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19"/>
                </a:lnTo>
                <a:lnTo>
                  <a:pt x="5285" y="798"/>
                </a:lnTo>
                <a:lnTo>
                  <a:pt x="2567" y="798"/>
                </a:lnTo>
                <a:lnTo>
                  <a:pt x="0" y="2451"/>
                </a:lnTo>
                <a:lnTo>
                  <a:pt x="0" y="70648"/>
                </a:lnTo>
                <a:lnTo>
                  <a:pt x="317" y="71627"/>
                </a:lnTo>
                <a:lnTo>
                  <a:pt x="2858" y="72351"/>
                </a:lnTo>
                <a:lnTo>
                  <a:pt x="6098" y="72351"/>
                </a:lnTo>
                <a:lnTo>
                  <a:pt x="8953" y="70648"/>
                </a:lnTo>
                <a:lnTo>
                  <a:pt x="8953" y="46241"/>
                </a:lnTo>
                <a:lnTo>
                  <a:pt x="10250" y="47511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6"/>
                </a:lnTo>
                <a:lnTo>
                  <a:pt x="23764" y="53671"/>
                </a:lnTo>
                <a:lnTo>
                  <a:pt x="27166" y="53671"/>
                </a:lnTo>
                <a:lnTo>
                  <a:pt x="30190" y="53023"/>
                </a:lnTo>
                <a:lnTo>
                  <a:pt x="32832" y="5173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87"/>
                </a:lnTo>
                <a:lnTo>
                  <a:pt x="31727" y="41795"/>
                </a:lnTo>
                <a:lnTo>
                  <a:pt x="28793" y="44336"/>
                </a:lnTo>
                <a:lnTo>
                  <a:pt x="25236" y="45960"/>
                </a:lnTo>
                <a:lnTo>
                  <a:pt x="20549" y="45960"/>
                </a:lnTo>
                <a:lnTo>
                  <a:pt x="16001" y="43573"/>
                </a:lnTo>
                <a:lnTo>
                  <a:pt x="11429" y="39686"/>
                </a:lnTo>
                <a:lnTo>
                  <a:pt x="8953" y="36690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209085" y="4276966"/>
            <a:ext cx="44916" cy="72351"/>
          </a:xfrm>
          <a:custGeom>
            <a:avLst/>
            <a:gdLst/>
            <a:ahLst/>
            <a:cxnLst/>
            <a:rect l="l" t="t" r="r" b="b"/>
            <a:pathLst>
              <a:path w="44916" h="72351">
                <a:moveTo>
                  <a:pt x="8952" y="17258"/>
                </a:moveTo>
                <a:lnTo>
                  <a:pt x="10360" y="15482"/>
                </a:lnTo>
                <a:lnTo>
                  <a:pt x="12988" y="12776"/>
                </a:lnTo>
                <a:lnTo>
                  <a:pt x="16645" y="9856"/>
                </a:lnTo>
                <a:lnTo>
                  <a:pt x="20087" y="8229"/>
                </a:lnTo>
                <a:lnTo>
                  <a:pt x="23517" y="7710"/>
                </a:lnTo>
                <a:lnTo>
                  <a:pt x="27799" y="8253"/>
                </a:lnTo>
                <a:lnTo>
                  <a:pt x="30934" y="10425"/>
                </a:lnTo>
                <a:lnTo>
                  <a:pt x="33105" y="13679"/>
                </a:lnTo>
                <a:lnTo>
                  <a:pt x="34682" y="17552"/>
                </a:lnTo>
                <a:lnTo>
                  <a:pt x="35455" y="22226"/>
                </a:lnTo>
                <a:lnTo>
                  <a:pt x="35646" y="27139"/>
                </a:lnTo>
                <a:lnTo>
                  <a:pt x="35646" y="29411"/>
                </a:lnTo>
                <a:lnTo>
                  <a:pt x="34933" y="33907"/>
                </a:lnTo>
                <a:lnTo>
                  <a:pt x="35455" y="50457"/>
                </a:lnTo>
                <a:lnTo>
                  <a:pt x="37677" y="48628"/>
                </a:lnTo>
                <a:lnTo>
                  <a:pt x="41258" y="43891"/>
                </a:lnTo>
                <a:lnTo>
                  <a:pt x="42619" y="41007"/>
                </a:lnTo>
                <a:lnTo>
                  <a:pt x="43544" y="37604"/>
                </a:lnTo>
                <a:lnTo>
                  <a:pt x="44458" y="34213"/>
                </a:lnTo>
                <a:lnTo>
                  <a:pt x="44916" y="30379"/>
                </a:lnTo>
                <a:lnTo>
                  <a:pt x="44916" y="22567"/>
                </a:lnTo>
                <a:lnTo>
                  <a:pt x="44560" y="19202"/>
                </a:lnTo>
                <a:lnTo>
                  <a:pt x="43836" y="16041"/>
                </a:lnTo>
                <a:lnTo>
                  <a:pt x="43112" y="12876"/>
                </a:lnTo>
                <a:lnTo>
                  <a:pt x="41972" y="10097"/>
                </a:lnTo>
                <a:lnTo>
                  <a:pt x="40394" y="7710"/>
                </a:lnTo>
                <a:lnTo>
                  <a:pt x="36776" y="3440"/>
                </a:lnTo>
                <a:lnTo>
                  <a:pt x="31786" y="697"/>
                </a:lnTo>
                <a:lnTo>
                  <a:pt x="28762" y="0"/>
                </a:lnTo>
                <a:lnTo>
                  <a:pt x="25232" y="0"/>
                </a:lnTo>
                <a:lnTo>
                  <a:pt x="22056" y="190"/>
                </a:lnTo>
                <a:lnTo>
                  <a:pt x="19122" y="953"/>
                </a:lnTo>
                <a:lnTo>
                  <a:pt x="16304" y="2260"/>
                </a:lnTo>
                <a:lnTo>
                  <a:pt x="13524" y="3938"/>
                </a:lnTo>
                <a:lnTo>
                  <a:pt x="10781" y="6173"/>
                </a:lnTo>
                <a:lnTo>
                  <a:pt x="7858" y="9003"/>
                </a:lnTo>
                <a:lnTo>
                  <a:pt x="8952" y="17258"/>
                </a:lnTo>
                <a:close/>
              </a:path>
              <a:path w="44916" h="72351">
                <a:moveTo>
                  <a:pt x="7858" y="9003"/>
                </a:moveTo>
                <a:lnTo>
                  <a:pt x="7858" y="2119"/>
                </a:lnTo>
                <a:lnTo>
                  <a:pt x="5280" y="798"/>
                </a:lnTo>
                <a:lnTo>
                  <a:pt x="2562" y="798"/>
                </a:lnTo>
                <a:lnTo>
                  <a:pt x="0" y="2451"/>
                </a:lnTo>
                <a:lnTo>
                  <a:pt x="0" y="70648"/>
                </a:lnTo>
                <a:lnTo>
                  <a:pt x="186" y="71412"/>
                </a:lnTo>
                <a:lnTo>
                  <a:pt x="2853" y="72351"/>
                </a:lnTo>
                <a:lnTo>
                  <a:pt x="6094" y="72351"/>
                </a:lnTo>
                <a:lnTo>
                  <a:pt x="8952" y="70648"/>
                </a:lnTo>
                <a:lnTo>
                  <a:pt x="8952" y="46241"/>
                </a:lnTo>
                <a:lnTo>
                  <a:pt x="10245" y="47511"/>
                </a:lnTo>
                <a:lnTo>
                  <a:pt x="13790" y="50482"/>
                </a:lnTo>
                <a:lnTo>
                  <a:pt x="17308" y="52487"/>
                </a:lnTo>
                <a:lnTo>
                  <a:pt x="20976" y="53516"/>
                </a:lnTo>
                <a:lnTo>
                  <a:pt x="23759" y="53671"/>
                </a:lnTo>
                <a:lnTo>
                  <a:pt x="27161" y="53671"/>
                </a:lnTo>
                <a:lnTo>
                  <a:pt x="30185" y="53023"/>
                </a:lnTo>
                <a:lnTo>
                  <a:pt x="32828" y="51738"/>
                </a:lnTo>
                <a:lnTo>
                  <a:pt x="35455" y="50457"/>
                </a:lnTo>
                <a:lnTo>
                  <a:pt x="34933" y="33907"/>
                </a:lnTo>
                <a:lnTo>
                  <a:pt x="33727" y="38187"/>
                </a:lnTo>
                <a:lnTo>
                  <a:pt x="31722" y="41795"/>
                </a:lnTo>
                <a:lnTo>
                  <a:pt x="28788" y="44336"/>
                </a:lnTo>
                <a:lnTo>
                  <a:pt x="25232" y="45960"/>
                </a:lnTo>
                <a:lnTo>
                  <a:pt x="20544" y="45960"/>
                </a:lnTo>
                <a:lnTo>
                  <a:pt x="15986" y="43573"/>
                </a:lnTo>
                <a:lnTo>
                  <a:pt x="11430" y="39686"/>
                </a:lnTo>
                <a:lnTo>
                  <a:pt x="8952" y="36690"/>
                </a:lnTo>
                <a:lnTo>
                  <a:pt x="8952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268768" y="4254047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2"/>
                </a:move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4" y="0"/>
                </a:lnTo>
                <a:lnTo>
                  <a:pt x="0" y="1699"/>
                </a:lnTo>
                <a:lnTo>
                  <a:pt x="0" y="74192"/>
                </a:lnTo>
                <a:lnTo>
                  <a:pt x="190" y="74941"/>
                </a:lnTo>
                <a:lnTo>
                  <a:pt x="2854" y="75841"/>
                </a:lnTo>
                <a:lnTo>
                  <a:pt x="6094" y="75841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289127" y="4277725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292" y="3465"/>
                </a:moveTo>
                <a:lnTo>
                  <a:pt x="17715" y="50140"/>
                </a:lnTo>
                <a:lnTo>
                  <a:pt x="19227" y="51879"/>
                </a:lnTo>
                <a:lnTo>
                  <a:pt x="12495" y="68860"/>
                </a:lnTo>
                <a:lnTo>
                  <a:pt x="13486" y="71398"/>
                </a:lnTo>
                <a:lnTo>
                  <a:pt x="16355" y="71629"/>
                </a:lnTo>
                <a:lnTo>
                  <a:pt x="19504" y="71474"/>
                </a:lnTo>
                <a:lnTo>
                  <a:pt x="22045" y="69836"/>
                </a:lnTo>
                <a:lnTo>
                  <a:pt x="28562" y="51879"/>
                </a:lnTo>
                <a:lnTo>
                  <a:pt x="46087" y="3314"/>
                </a:lnTo>
                <a:lnTo>
                  <a:pt x="45645" y="392"/>
                </a:lnTo>
                <a:lnTo>
                  <a:pt x="43027" y="0"/>
                </a:lnTo>
                <a:lnTo>
                  <a:pt x="39966" y="49"/>
                </a:lnTo>
                <a:lnTo>
                  <a:pt x="37184" y="1893"/>
                </a:lnTo>
                <a:lnTo>
                  <a:pt x="23735" y="41299"/>
                </a:lnTo>
                <a:lnTo>
                  <a:pt x="23569" y="41299"/>
                </a:lnTo>
                <a:lnTo>
                  <a:pt x="9626" y="2119"/>
                </a:lnTo>
                <a:lnTo>
                  <a:pt x="8953" y="737"/>
                </a:lnTo>
                <a:lnTo>
                  <a:pt x="6235" y="39"/>
                </a:lnTo>
                <a:lnTo>
                  <a:pt x="3225" y="0"/>
                </a:lnTo>
                <a:lnTo>
                  <a:pt x="0" y="902"/>
                </a:lnTo>
                <a:lnTo>
                  <a:pt x="292" y="34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708077" y="4410953"/>
            <a:ext cx="48830" cy="53658"/>
          </a:xfrm>
          <a:custGeom>
            <a:avLst/>
            <a:gdLst/>
            <a:ahLst/>
            <a:cxnLst/>
            <a:rect l="l" t="t" r="r" b="b"/>
            <a:pathLst>
              <a:path w="48830" h="53658">
                <a:moveTo>
                  <a:pt x="9284" y="23915"/>
                </a:moveTo>
                <a:lnTo>
                  <a:pt x="9587" y="21348"/>
                </a:lnTo>
                <a:lnTo>
                  <a:pt x="10184" y="18997"/>
                </a:lnTo>
                <a:lnTo>
                  <a:pt x="11706" y="14605"/>
                </a:lnTo>
                <a:lnTo>
                  <a:pt x="14183" y="11174"/>
                </a:lnTo>
                <a:lnTo>
                  <a:pt x="17689" y="8902"/>
                </a:lnTo>
                <a:lnTo>
                  <a:pt x="21894" y="7491"/>
                </a:lnTo>
                <a:lnTo>
                  <a:pt x="27442" y="7491"/>
                </a:lnTo>
                <a:lnTo>
                  <a:pt x="31788" y="9043"/>
                </a:lnTo>
                <a:lnTo>
                  <a:pt x="35255" y="11469"/>
                </a:lnTo>
                <a:lnTo>
                  <a:pt x="37515" y="15012"/>
                </a:lnTo>
                <a:lnTo>
                  <a:pt x="38822" y="19429"/>
                </a:lnTo>
                <a:lnTo>
                  <a:pt x="39560" y="24270"/>
                </a:lnTo>
                <a:lnTo>
                  <a:pt x="39560" y="29743"/>
                </a:lnTo>
                <a:lnTo>
                  <a:pt x="39268" y="32321"/>
                </a:lnTo>
                <a:lnTo>
                  <a:pt x="38681" y="34672"/>
                </a:lnTo>
                <a:lnTo>
                  <a:pt x="37882" y="50278"/>
                </a:lnTo>
                <a:lnTo>
                  <a:pt x="40485" y="48373"/>
                </a:lnTo>
                <a:lnTo>
                  <a:pt x="44650" y="43549"/>
                </a:lnTo>
                <a:lnTo>
                  <a:pt x="46212" y="40651"/>
                </a:lnTo>
                <a:lnTo>
                  <a:pt x="47268" y="37299"/>
                </a:lnTo>
                <a:lnTo>
                  <a:pt x="48308" y="33958"/>
                </a:lnTo>
                <a:lnTo>
                  <a:pt x="48830" y="30300"/>
                </a:lnTo>
                <a:lnTo>
                  <a:pt x="48830" y="22237"/>
                </a:lnTo>
                <a:lnTo>
                  <a:pt x="48333" y="18568"/>
                </a:lnTo>
                <a:lnTo>
                  <a:pt x="47343" y="15303"/>
                </a:lnTo>
                <a:lnTo>
                  <a:pt x="46353" y="12053"/>
                </a:lnTo>
                <a:lnTo>
                  <a:pt x="44856" y="9269"/>
                </a:lnTo>
                <a:lnTo>
                  <a:pt x="42872" y="7009"/>
                </a:lnTo>
                <a:lnTo>
                  <a:pt x="38390" y="2984"/>
                </a:lnTo>
                <a:lnTo>
                  <a:pt x="35406" y="1789"/>
                </a:lnTo>
                <a:lnTo>
                  <a:pt x="32421" y="598"/>
                </a:lnTo>
                <a:lnTo>
                  <a:pt x="28929" y="0"/>
                </a:lnTo>
                <a:lnTo>
                  <a:pt x="20750" y="0"/>
                </a:lnTo>
                <a:lnTo>
                  <a:pt x="17118" y="673"/>
                </a:lnTo>
                <a:lnTo>
                  <a:pt x="14008" y="2005"/>
                </a:lnTo>
                <a:lnTo>
                  <a:pt x="10896" y="3351"/>
                </a:lnTo>
                <a:lnTo>
                  <a:pt x="8305" y="5231"/>
                </a:lnTo>
                <a:lnTo>
                  <a:pt x="4140" y="10083"/>
                </a:lnTo>
                <a:lnTo>
                  <a:pt x="2578" y="12952"/>
                </a:lnTo>
                <a:lnTo>
                  <a:pt x="1548" y="16308"/>
                </a:lnTo>
                <a:lnTo>
                  <a:pt x="51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92" y="35114"/>
                </a:lnTo>
                <a:lnTo>
                  <a:pt x="1471" y="38355"/>
                </a:lnTo>
                <a:lnTo>
                  <a:pt x="2451" y="41616"/>
                </a:lnTo>
                <a:lnTo>
                  <a:pt x="3924" y="44387"/>
                </a:lnTo>
                <a:lnTo>
                  <a:pt x="5918" y="46673"/>
                </a:lnTo>
                <a:lnTo>
                  <a:pt x="10400" y="50684"/>
                </a:lnTo>
                <a:lnTo>
                  <a:pt x="10019" y="34240"/>
                </a:lnTo>
                <a:lnTo>
                  <a:pt x="9284" y="29376"/>
                </a:lnTo>
                <a:lnTo>
                  <a:pt x="9284" y="23915"/>
                </a:lnTo>
                <a:close/>
              </a:path>
              <a:path w="48830" h="53658">
                <a:moveTo>
                  <a:pt x="26974" y="46127"/>
                </a:moveTo>
                <a:lnTo>
                  <a:pt x="21462" y="46127"/>
                </a:lnTo>
                <a:lnTo>
                  <a:pt x="17106" y="44575"/>
                </a:lnTo>
                <a:lnTo>
                  <a:pt x="13639" y="42152"/>
                </a:lnTo>
                <a:lnTo>
                  <a:pt x="11339" y="38646"/>
                </a:lnTo>
                <a:lnTo>
                  <a:pt x="10019" y="34240"/>
                </a:lnTo>
                <a:lnTo>
                  <a:pt x="10400" y="50684"/>
                </a:lnTo>
                <a:lnTo>
                  <a:pt x="13370" y="51879"/>
                </a:lnTo>
                <a:lnTo>
                  <a:pt x="16369" y="53074"/>
                </a:lnTo>
                <a:lnTo>
                  <a:pt x="19861" y="53658"/>
                </a:lnTo>
                <a:lnTo>
                  <a:pt x="28000" y="53658"/>
                </a:lnTo>
                <a:lnTo>
                  <a:pt x="31622" y="52985"/>
                </a:lnTo>
                <a:lnTo>
                  <a:pt x="34757" y="51624"/>
                </a:lnTo>
                <a:lnTo>
                  <a:pt x="37882" y="50278"/>
                </a:lnTo>
                <a:lnTo>
                  <a:pt x="38681" y="34672"/>
                </a:lnTo>
                <a:lnTo>
                  <a:pt x="37184" y="39052"/>
                </a:lnTo>
                <a:lnTo>
                  <a:pt x="34707" y="42454"/>
                </a:lnTo>
                <a:lnTo>
                  <a:pt x="31175" y="44705"/>
                </a:lnTo>
                <a:lnTo>
                  <a:pt x="26974" y="46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764262" y="4387626"/>
            <a:ext cx="33045" cy="76250"/>
          </a:xfrm>
          <a:custGeom>
            <a:avLst/>
            <a:gdLst/>
            <a:ahLst/>
            <a:cxnLst/>
            <a:rect l="l" t="t" r="r" b="b"/>
            <a:pathLst>
              <a:path w="33045" h="76250">
                <a:moveTo>
                  <a:pt x="8943" y="12992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802"/>
                </a:lnTo>
                <a:lnTo>
                  <a:pt x="8622" y="31802"/>
                </a:lnTo>
                <a:lnTo>
                  <a:pt x="8622" y="74613"/>
                </a:lnTo>
                <a:lnTo>
                  <a:pt x="8978" y="75538"/>
                </a:lnTo>
                <a:lnTo>
                  <a:pt x="11545" y="76250"/>
                </a:lnTo>
                <a:lnTo>
                  <a:pt x="14720" y="76250"/>
                </a:lnTo>
                <a:lnTo>
                  <a:pt x="17640" y="74613"/>
                </a:lnTo>
                <a:lnTo>
                  <a:pt x="17640" y="31802"/>
                </a:lnTo>
                <a:lnTo>
                  <a:pt x="28538" y="31802"/>
                </a:lnTo>
                <a:lnTo>
                  <a:pt x="30161" y="30340"/>
                </a:lnTo>
                <a:lnTo>
                  <a:pt x="30326" y="27420"/>
                </a:lnTo>
                <a:lnTo>
                  <a:pt x="28538" y="24357"/>
                </a:lnTo>
                <a:lnTo>
                  <a:pt x="17640" y="24357"/>
                </a:lnTo>
                <a:lnTo>
                  <a:pt x="17755" y="15162"/>
                </a:lnTo>
                <a:lnTo>
                  <a:pt x="18262" y="12242"/>
                </a:lnTo>
                <a:lnTo>
                  <a:pt x="20599" y="8520"/>
                </a:lnTo>
                <a:lnTo>
                  <a:pt x="23623" y="7429"/>
                </a:lnTo>
                <a:lnTo>
                  <a:pt x="26798" y="7519"/>
                </a:lnTo>
                <a:lnTo>
                  <a:pt x="30010" y="8420"/>
                </a:lnTo>
                <a:lnTo>
                  <a:pt x="32688" y="8355"/>
                </a:lnTo>
                <a:lnTo>
                  <a:pt x="33045" y="5690"/>
                </a:lnTo>
                <a:lnTo>
                  <a:pt x="32957" y="3923"/>
                </a:lnTo>
                <a:lnTo>
                  <a:pt x="30824" y="1118"/>
                </a:lnTo>
                <a:lnTo>
                  <a:pt x="28055" y="341"/>
                </a:lnTo>
                <a:lnTo>
                  <a:pt x="24358" y="0"/>
                </a:lnTo>
                <a:lnTo>
                  <a:pt x="21680" y="0"/>
                </a:lnTo>
                <a:lnTo>
                  <a:pt x="19353" y="367"/>
                </a:lnTo>
                <a:lnTo>
                  <a:pt x="15419" y="1854"/>
                </a:lnTo>
                <a:lnTo>
                  <a:pt x="12471" y="4560"/>
                </a:lnTo>
                <a:lnTo>
                  <a:pt x="10209" y="8103"/>
                </a:lnTo>
                <a:lnTo>
                  <a:pt x="8943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823735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48" y="56755"/>
                </a:lnTo>
                <a:lnTo>
                  <a:pt x="27291" y="57783"/>
                </a:lnTo>
                <a:lnTo>
                  <a:pt x="24422" y="58191"/>
                </a:lnTo>
                <a:lnTo>
                  <a:pt x="21843" y="58191"/>
                </a:lnTo>
                <a:lnTo>
                  <a:pt x="20065" y="57326"/>
                </a:lnTo>
                <a:lnTo>
                  <a:pt x="18082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81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68" y="65836"/>
                </a:lnTo>
                <a:lnTo>
                  <a:pt x="25387" y="65671"/>
                </a:lnTo>
                <a:lnTo>
                  <a:pt x="28497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867708" y="4388040"/>
            <a:ext cx="42050" cy="75834"/>
          </a:xfrm>
          <a:custGeom>
            <a:avLst/>
            <a:gdLst/>
            <a:ahLst/>
            <a:cxnLst/>
            <a:rect l="l" t="t" r="r" b="b"/>
            <a:pathLst>
              <a:path w="42050" h="75834">
                <a:moveTo>
                  <a:pt x="33098" y="45593"/>
                </a:moveTo>
                <a:lnTo>
                  <a:pt x="33098" y="74195"/>
                </a:lnTo>
                <a:lnTo>
                  <a:pt x="33324" y="74930"/>
                </a:lnTo>
                <a:lnTo>
                  <a:pt x="35956" y="75834"/>
                </a:lnTo>
                <a:lnTo>
                  <a:pt x="39193" y="75834"/>
                </a:lnTo>
                <a:lnTo>
                  <a:pt x="42050" y="74195"/>
                </a:lnTo>
                <a:lnTo>
                  <a:pt x="42050" y="40946"/>
                </a:lnTo>
                <a:lnTo>
                  <a:pt x="41760" y="37947"/>
                </a:lnTo>
                <a:lnTo>
                  <a:pt x="40565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81" y="23472"/>
                </a:lnTo>
                <a:lnTo>
                  <a:pt x="27838" y="22913"/>
                </a:lnTo>
                <a:lnTo>
                  <a:pt x="21945" y="22913"/>
                </a:lnTo>
                <a:lnTo>
                  <a:pt x="19317" y="23586"/>
                </a:lnTo>
                <a:lnTo>
                  <a:pt x="16714" y="24893"/>
                </a:lnTo>
                <a:lnTo>
                  <a:pt x="14112" y="26215"/>
                </a:lnTo>
                <a:lnTo>
                  <a:pt x="11520" y="28234"/>
                </a:lnTo>
                <a:lnTo>
                  <a:pt x="8956" y="30952"/>
                </a:lnTo>
                <a:lnTo>
                  <a:pt x="8956" y="1701"/>
                </a:lnTo>
                <a:lnTo>
                  <a:pt x="8740" y="92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190" y="74930"/>
                </a:lnTo>
                <a:lnTo>
                  <a:pt x="2858" y="75834"/>
                </a:lnTo>
                <a:lnTo>
                  <a:pt x="6098" y="75834"/>
                </a:lnTo>
                <a:lnTo>
                  <a:pt x="8956" y="74195"/>
                </a:lnTo>
                <a:lnTo>
                  <a:pt x="8956" y="40057"/>
                </a:lnTo>
                <a:lnTo>
                  <a:pt x="11404" y="36982"/>
                </a:lnTo>
                <a:lnTo>
                  <a:pt x="13769" y="34660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03"/>
                </a:lnTo>
                <a:lnTo>
                  <a:pt x="28641" y="32298"/>
                </a:lnTo>
                <a:lnTo>
                  <a:pt x="31384" y="35700"/>
                </a:lnTo>
                <a:lnTo>
                  <a:pt x="32449" y="38875"/>
                </a:lnTo>
                <a:lnTo>
                  <a:pt x="33098" y="42800"/>
                </a:lnTo>
                <a:lnTo>
                  <a:pt x="33098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922875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4" y="14137"/>
                </a:lnTo>
                <a:lnTo>
                  <a:pt x="42890" y="11329"/>
                </a:lnTo>
                <a:lnTo>
                  <a:pt x="39880" y="6808"/>
                </a:lnTo>
                <a:lnTo>
                  <a:pt x="35932" y="3074"/>
                </a:lnTo>
                <a:lnTo>
                  <a:pt x="33238" y="1844"/>
                </a:lnTo>
                <a:lnTo>
                  <a:pt x="30546" y="623"/>
                </a:lnTo>
                <a:lnTo>
                  <a:pt x="27269" y="0"/>
                </a:lnTo>
                <a:lnTo>
                  <a:pt x="27306" y="7012"/>
                </a:lnTo>
                <a:lnTo>
                  <a:pt x="30581" y="8345"/>
                </a:lnTo>
                <a:lnTo>
                  <a:pt x="32781" y="11012"/>
                </a:lnTo>
                <a:lnTo>
                  <a:pt x="34977" y="13690"/>
                </a:lnTo>
                <a:lnTo>
                  <a:pt x="36032" y="17388"/>
                </a:lnTo>
                <a:lnTo>
                  <a:pt x="35916" y="22086"/>
                </a:lnTo>
                <a:lnTo>
                  <a:pt x="9273" y="22086"/>
                </a:lnTo>
                <a:lnTo>
                  <a:pt x="9349" y="20106"/>
                </a:lnTo>
                <a:lnTo>
                  <a:pt x="10835" y="3125"/>
                </a:lnTo>
                <a:lnTo>
                  <a:pt x="8370" y="4903"/>
                </a:lnTo>
                <a:lnTo>
                  <a:pt x="4279" y="9575"/>
                </a:lnTo>
                <a:lnTo>
                  <a:pt x="2707" y="12409"/>
                </a:lnTo>
                <a:lnTo>
                  <a:pt x="1626" y="15760"/>
                </a:lnTo>
                <a:lnTo>
                  <a:pt x="53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21" y="35359"/>
                </a:lnTo>
                <a:lnTo>
                  <a:pt x="1577" y="38696"/>
                </a:lnTo>
                <a:lnTo>
                  <a:pt x="2617" y="42012"/>
                </a:lnTo>
                <a:lnTo>
                  <a:pt x="4179" y="44780"/>
                </a:lnTo>
                <a:lnTo>
                  <a:pt x="6238" y="46991"/>
                </a:lnTo>
                <a:lnTo>
                  <a:pt x="10835" y="50864"/>
                </a:lnTo>
                <a:lnTo>
                  <a:pt x="13856" y="51981"/>
                </a:lnTo>
                <a:lnTo>
                  <a:pt x="16880" y="53099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7" y="52809"/>
                </a:lnTo>
                <a:lnTo>
                  <a:pt x="36348" y="51981"/>
                </a:lnTo>
                <a:lnTo>
                  <a:pt x="39168" y="51106"/>
                </a:lnTo>
                <a:lnTo>
                  <a:pt x="42674" y="48312"/>
                </a:lnTo>
                <a:lnTo>
                  <a:pt x="42865" y="45529"/>
                </a:lnTo>
                <a:lnTo>
                  <a:pt x="42076" y="42901"/>
                </a:lnTo>
                <a:lnTo>
                  <a:pt x="39460" y="43268"/>
                </a:lnTo>
                <a:lnTo>
                  <a:pt x="36183" y="44554"/>
                </a:lnTo>
                <a:lnTo>
                  <a:pt x="33289" y="45443"/>
                </a:lnTo>
                <a:lnTo>
                  <a:pt x="29641" y="46202"/>
                </a:lnTo>
                <a:lnTo>
                  <a:pt x="25250" y="46393"/>
                </a:lnTo>
                <a:lnTo>
                  <a:pt x="22302" y="46393"/>
                </a:lnTo>
                <a:lnTo>
                  <a:pt x="17780" y="45137"/>
                </a:lnTo>
                <a:lnTo>
                  <a:pt x="14097" y="43117"/>
                </a:lnTo>
                <a:lnTo>
                  <a:pt x="11545" y="40007"/>
                </a:lnTo>
                <a:lnTo>
                  <a:pt x="10097" y="35979"/>
                </a:lnTo>
                <a:lnTo>
                  <a:pt x="9273" y="31356"/>
                </a:lnTo>
                <a:lnTo>
                  <a:pt x="9273" y="28652"/>
                </a:lnTo>
                <a:lnTo>
                  <a:pt x="41442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9349" y="20106"/>
                </a:moveTo>
                <a:lnTo>
                  <a:pt x="10313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09" y="7416"/>
                </a:lnTo>
                <a:lnTo>
                  <a:pt x="22975" y="7012"/>
                </a:lnTo>
                <a:lnTo>
                  <a:pt x="27306" y="7012"/>
                </a:lnTo>
                <a:lnTo>
                  <a:pt x="27269" y="0"/>
                </a:lnTo>
                <a:lnTo>
                  <a:pt x="19850" y="0"/>
                </a:lnTo>
                <a:lnTo>
                  <a:pt x="16614" y="637"/>
                </a:lnTo>
                <a:lnTo>
                  <a:pt x="13729" y="1868"/>
                </a:lnTo>
                <a:lnTo>
                  <a:pt x="10835" y="3125"/>
                </a:lnTo>
                <a:lnTo>
                  <a:pt x="934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04148" y="441095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7012"/>
                </a:lnTo>
                <a:lnTo>
                  <a:pt x="30581" y="8345"/>
                </a:lnTo>
                <a:lnTo>
                  <a:pt x="32777" y="11012"/>
                </a:lnTo>
                <a:lnTo>
                  <a:pt x="34988" y="13690"/>
                </a:lnTo>
                <a:lnTo>
                  <a:pt x="36028" y="17388"/>
                </a:lnTo>
                <a:lnTo>
                  <a:pt x="35928" y="22086"/>
                </a:lnTo>
                <a:lnTo>
                  <a:pt x="9283" y="22086"/>
                </a:lnTo>
                <a:lnTo>
                  <a:pt x="9359" y="20106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8" y="15760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6" y="38696"/>
                </a:lnTo>
                <a:lnTo>
                  <a:pt x="2627" y="42012"/>
                </a:lnTo>
                <a:lnTo>
                  <a:pt x="4179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1" y="53099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6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61" y="46393"/>
                </a:lnTo>
                <a:lnTo>
                  <a:pt x="22312" y="46393"/>
                </a:lnTo>
                <a:lnTo>
                  <a:pt x="17795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106"/>
                </a:moveTo>
                <a:lnTo>
                  <a:pt x="10325" y="16358"/>
                </a:lnTo>
                <a:lnTo>
                  <a:pt x="11811" y="12931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7012"/>
                </a:lnTo>
                <a:lnTo>
                  <a:pt x="27316" y="7012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7"/>
                </a:lnTo>
                <a:lnTo>
                  <a:pt x="13729" y="1868"/>
                </a:lnTo>
                <a:lnTo>
                  <a:pt x="10831" y="3125"/>
                </a:lnTo>
                <a:lnTo>
                  <a:pt x="935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063288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6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34"/>
                </a:lnTo>
                <a:lnTo>
                  <a:pt x="6096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085430" y="441095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3" y="16941"/>
                </a:moveTo>
                <a:lnTo>
                  <a:pt x="43710" y="14137"/>
                </a:lnTo>
                <a:lnTo>
                  <a:pt x="42896" y="11329"/>
                </a:lnTo>
                <a:lnTo>
                  <a:pt x="39886" y="6808"/>
                </a:lnTo>
                <a:lnTo>
                  <a:pt x="35927" y="3074"/>
                </a:lnTo>
                <a:lnTo>
                  <a:pt x="33246" y="1844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7012"/>
                </a:lnTo>
                <a:lnTo>
                  <a:pt x="30577" y="8345"/>
                </a:lnTo>
                <a:lnTo>
                  <a:pt x="32777" y="11012"/>
                </a:lnTo>
                <a:lnTo>
                  <a:pt x="34987" y="13690"/>
                </a:lnTo>
                <a:lnTo>
                  <a:pt x="36028" y="17388"/>
                </a:lnTo>
                <a:lnTo>
                  <a:pt x="35927" y="22086"/>
                </a:lnTo>
                <a:lnTo>
                  <a:pt x="9279" y="22086"/>
                </a:lnTo>
                <a:lnTo>
                  <a:pt x="9356" y="20106"/>
                </a:lnTo>
                <a:lnTo>
                  <a:pt x="10831" y="3125"/>
                </a:lnTo>
                <a:lnTo>
                  <a:pt x="8365" y="4903"/>
                </a:lnTo>
                <a:lnTo>
                  <a:pt x="4276" y="9575"/>
                </a:lnTo>
                <a:lnTo>
                  <a:pt x="2713" y="12409"/>
                </a:lnTo>
                <a:lnTo>
                  <a:pt x="1637" y="15760"/>
                </a:lnTo>
                <a:lnTo>
                  <a:pt x="54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2" y="38696"/>
                </a:lnTo>
                <a:lnTo>
                  <a:pt x="2627" y="42012"/>
                </a:lnTo>
                <a:lnTo>
                  <a:pt x="4175" y="44780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81"/>
                </a:lnTo>
                <a:lnTo>
                  <a:pt x="16887" y="53099"/>
                </a:lnTo>
                <a:lnTo>
                  <a:pt x="20407" y="53658"/>
                </a:lnTo>
                <a:lnTo>
                  <a:pt x="24418" y="53658"/>
                </a:lnTo>
                <a:lnTo>
                  <a:pt x="28914" y="53492"/>
                </a:lnTo>
                <a:lnTo>
                  <a:pt x="33004" y="52809"/>
                </a:lnTo>
                <a:lnTo>
                  <a:pt x="36358" y="51981"/>
                </a:lnTo>
                <a:lnTo>
                  <a:pt x="39178" y="51106"/>
                </a:lnTo>
                <a:lnTo>
                  <a:pt x="42680" y="48312"/>
                </a:lnTo>
                <a:lnTo>
                  <a:pt x="42871" y="45529"/>
                </a:lnTo>
                <a:lnTo>
                  <a:pt x="42072" y="42901"/>
                </a:lnTo>
                <a:lnTo>
                  <a:pt x="39455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56" y="46393"/>
                </a:lnTo>
                <a:lnTo>
                  <a:pt x="22312" y="46393"/>
                </a:lnTo>
                <a:lnTo>
                  <a:pt x="17790" y="45137"/>
                </a:lnTo>
                <a:lnTo>
                  <a:pt x="14093" y="43117"/>
                </a:lnTo>
                <a:lnTo>
                  <a:pt x="11555" y="40007"/>
                </a:lnTo>
                <a:lnTo>
                  <a:pt x="10093" y="35979"/>
                </a:lnTo>
                <a:lnTo>
                  <a:pt x="9279" y="31356"/>
                </a:lnTo>
                <a:lnTo>
                  <a:pt x="9279" y="28652"/>
                </a:lnTo>
                <a:lnTo>
                  <a:pt x="41450" y="28652"/>
                </a:lnTo>
                <a:lnTo>
                  <a:pt x="43861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3" y="16941"/>
                </a:lnTo>
                <a:close/>
              </a:path>
              <a:path w="44931" h="53658">
                <a:moveTo>
                  <a:pt x="9356" y="20106"/>
                </a:moveTo>
                <a:lnTo>
                  <a:pt x="10323" y="16358"/>
                </a:lnTo>
                <a:lnTo>
                  <a:pt x="11807" y="12931"/>
                </a:lnTo>
                <a:lnTo>
                  <a:pt x="15464" y="9083"/>
                </a:lnTo>
                <a:lnTo>
                  <a:pt x="18820" y="7416"/>
                </a:lnTo>
                <a:lnTo>
                  <a:pt x="22985" y="7012"/>
                </a:lnTo>
                <a:lnTo>
                  <a:pt x="27316" y="7012"/>
                </a:lnTo>
                <a:lnTo>
                  <a:pt x="27277" y="0"/>
                </a:lnTo>
                <a:lnTo>
                  <a:pt x="19860" y="0"/>
                </a:lnTo>
                <a:lnTo>
                  <a:pt x="16620" y="637"/>
                </a:lnTo>
                <a:lnTo>
                  <a:pt x="13726" y="1868"/>
                </a:lnTo>
                <a:lnTo>
                  <a:pt x="10831" y="3125"/>
                </a:lnTo>
                <a:lnTo>
                  <a:pt x="9356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141146" y="4411018"/>
            <a:ext cx="38531" cy="53593"/>
          </a:xfrm>
          <a:custGeom>
            <a:avLst/>
            <a:gdLst/>
            <a:ahLst/>
            <a:cxnLst/>
            <a:rect l="l" t="t" r="r" b="b"/>
            <a:pathLst>
              <a:path w="38531" h="53593">
                <a:moveTo>
                  <a:pt x="9641" y="32814"/>
                </a:moveTo>
                <a:lnTo>
                  <a:pt x="9335" y="30045"/>
                </a:lnTo>
                <a:lnTo>
                  <a:pt x="9335" y="20610"/>
                </a:lnTo>
                <a:lnTo>
                  <a:pt x="10491" y="15811"/>
                </a:lnTo>
                <a:lnTo>
                  <a:pt x="12787" y="12495"/>
                </a:lnTo>
                <a:lnTo>
                  <a:pt x="15073" y="9180"/>
                </a:lnTo>
                <a:lnTo>
                  <a:pt x="18378" y="7531"/>
                </a:lnTo>
                <a:lnTo>
                  <a:pt x="24778" y="7531"/>
                </a:lnTo>
                <a:lnTo>
                  <a:pt x="28141" y="8431"/>
                </a:lnTo>
                <a:lnTo>
                  <a:pt x="32068" y="10411"/>
                </a:lnTo>
                <a:lnTo>
                  <a:pt x="35457" y="12978"/>
                </a:lnTo>
                <a:lnTo>
                  <a:pt x="38314" y="10894"/>
                </a:lnTo>
                <a:lnTo>
                  <a:pt x="38290" y="8290"/>
                </a:lnTo>
                <a:lnTo>
                  <a:pt x="37476" y="5537"/>
                </a:lnTo>
                <a:lnTo>
                  <a:pt x="34646" y="3200"/>
                </a:lnTo>
                <a:lnTo>
                  <a:pt x="31370" y="1573"/>
                </a:lnTo>
                <a:lnTo>
                  <a:pt x="28789" y="709"/>
                </a:lnTo>
                <a:lnTo>
                  <a:pt x="25855" y="125"/>
                </a:lnTo>
                <a:lnTo>
                  <a:pt x="19569" y="0"/>
                </a:lnTo>
                <a:lnTo>
                  <a:pt x="16574" y="533"/>
                </a:lnTo>
                <a:lnTo>
                  <a:pt x="13817" y="1598"/>
                </a:lnTo>
                <a:lnTo>
                  <a:pt x="11049" y="2664"/>
                </a:lnTo>
                <a:lnTo>
                  <a:pt x="8637" y="4302"/>
                </a:lnTo>
                <a:lnTo>
                  <a:pt x="4558" y="8712"/>
                </a:lnTo>
                <a:lnTo>
                  <a:pt x="2945" y="11541"/>
                </a:lnTo>
                <a:lnTo>
                  <a:pt x="1764" y="14983"/>
                </a:lnTo>
                <a:lnTo>
                  <a:pt x="598" y="18450"/>
                </a:lnTo>
                <a:lnTo>
                  <a:pt x="0" y="22579"/>
                </a:lnTo>
                <a:lnTo>
                  <a:pt x="0" y="31623"/>
                </a:lnTo>
                <a:lnTo>
                  <a:pt x="482" y="35355"/>
                </a:lnTo>
                <a:lnTo>
                  <a:pt x="1447" y="38592"/>
                </a:lnTo>
                <a:lnTo>
                  <a:pt x="2401" y="41846"/>
                </a:lnTo>
                <a:lnTo>
                  <a:pt x="3798" y="44564"/>
                </a:lnTo>
                <a:lnTo>
                  <a:pt x="5627" y="46785"/>
                </a:lnTo>
                <a:lnTo>
                  <a:pt x="9716" y="50709"/>
                </a:lnTo>
                <a:lnTo>
                  <a:pt x="12434" y="51865"/>
                </a:lnTo>
                <a:lnTo>
                  <a:pt x="15138" y="53021"/>
                </a:lnTo>
                <a:lnTo>
                  <a:pt x="18248" y="53593"/>
                </a:lnTo>
                <a:lnTo>
                  <a:pt x="23458" y="53593"/>
                </a:lnTo>
                <a:lnTo>
                  <a:pt x="26694" y="53111"/>
                </a:lnTo>
                <a:lnTo>
                  <a:pt x="29768" y="52362"/>
                </a:lnTo>
                <a:lnTo>
                  <a:pt x="32472" y="51318"/>
                </a:lnTo>
                <a:lnTo>
                  <a:pt x="35877" y="49377"/>
                </a:lnTo>
                <a:lnTo>
                  <a:pt x="38279" y="46520"/>
                </a:lnTo>
                <a:lnTo>
                  <a:pt x="38531" y="43776"/>
                </a:lnTo>
                <a:lnTo>
                  <a:pt x="38506" y="42440"/>
                </a:lnTo>
                <a:lnTo>
                  <a:pt x="36626" y="39662"/>
                </a:lnTo>
                <a:lnTo>
                  <a:pt x="33502" y="41932"/>
                </a:lnTo>
                <a:lnTo>
                  <a:pt x="29884" y="44208"/>
                </a:lnTo>
                <a:lnTo>
                  <a:pt x="26770" y="45515"/>
                </a:lnTo>
                <a:lnTo>
                  <a:pt x="22910" y="45845"/>
                </a:lnTo>
                <a:lnTo>
                  <a:pt x="18809" y="45450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3" y="37551"/>
                </a:lnTo>
                <a:lnTo>
                  <a:pt x="9641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185052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48" y="56755"/>
                </a:lnTo>
                <a:lnTo>
                  <a:pt x="27291" y="57783"/>
                </a:lnTo>
                <a:lnTo>
                  <a:pt x="24422" y="58191"/>
                </a:lnTo>
                <a:lnTo>
                  <a:pt x="21843" y="58191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67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229026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12" y="9371"/>
                </a:moveTo>
                <a:lnTo>
                  <a:pt x="19928" y="8470"/>
                </a:lnTo>
                <a:lnTo>
                  <a:pt x="22950" y="8672"/>
                </a:lnTo>
                <a:lnTo>
                  <a:pt x="25707" y="9471"/>
                </a:lnTo>
                <a:lnTo>
                  <a:pt x="28450" y="8190"/>
                </a:lnTo>
                <a:lnTo>
                  <a:pt x="28511" y="3669"/>
                </a:lnTo>
                <a:lnTo>
                  <a:pt x="26150" y="684"/>
                </a:lnTo>
                <a:lnTo>
                  <a:pt x="23025" y="86"/>
                </a:lnTo>
                <a:lnTo>
                  <a:pt x="20386" y="0"/>
                </a:lnTo>
                <a:lnTo>
                  <a:pt x="17287" y="673"/>
                </a:lnTo>
                <a:lnTo>
                  <a:pt x="14137" y="2578"/>
                </a:lnTo>
                <a:lnTo>
                  <a:pt x="10680" y="5994"/>
                </a:lnTo>
                <a:lnTo>
                  <a:pt x="8078" y="9550"/>
                </a:lnTo>
                <a:lnTo>
                  <a:pt x="8078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6" y="51282"/>
                </a:lnTo>
                <a:lnTo>
                  <a:pt x="8956" y="19151"/>
                </a:lnTo>
                <a:lnTo>
                  <a:pt x="11369" y="15480"/>
                </a:lnTo>
                <a:lnTo>
                  <a:pt x="14479" y="11631"/>
                </a:lnTo>
                <a:lnTo>
                  <a:pt x="17312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66668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21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281" y="7138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6" y="70650"/>
                </a:lnTo>
                <a:lnTo>
                  <a:pt x="10046" y="21804"/>
                </a:lnTo>
                <a:lnTo>
                  <a:pt x="9831" y="21106"/>
                </a:lnTo>
                <a:lnTo>
                  <a:pt x="7189" y="20152"/>
                </a:lnTo>
                <a:lnTo>
                  <a:pt x="3949" y="20152"/>
                </a:lnTo>
                <a:lnTo>
                  <a:pt x="1090" y="21804"/>
                </a:lnTo>
                <a:lnTo>
                  <a:pt x="1090" y="70650"/>
                </a:lnTo>
                <a:lnTo>
                  <a:pt x="1281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289743" y="4411018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4"/>
                </a:moveTo>
                <a:lnTo>
                  <a:pt x="9334" y="30045"/>
                </a:lnTo>
                <a:lnTo>
                  <a:pt x="9334" y="20610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7" y="9180"/>
                </a:lnTo>
                <a:lnTo>
                  <a:pt x="18378" y="7531"/>
                </a:lnTo>
                <a:lnTo>
                  <a:pt x="24778" y="7531"/>
                </a:lnTo>
                <a:lnTo>
                  <a:pt x="28130" y="8431"/>
                </a:lnTo>
                <a:lnTo>
                  <a:pt x="32068" y="10411"/>
                </a:lnTo>
                <a:lnTo>
                  <a:pt x="35459" y="12978"/>
                </a:lnTo>
                <a:lnTo>
                  <a:pt x="38304" y="10894"/>
                </a:lnTo>
                <a:lnTo>
                  <a:pt x="38279" y="8290"/>
                </a:lnTo>
                <a:lnTo>
                  <a:pt x="37464" y="5537"/>
                </a:lnTo>
                <a:lnTo>
                  <a:pt x="34646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5"/>
                </a:lnTo>
                <a:lnTo>
                  <a:pt x="19573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4"/>
                </a:lnTo>
                <a:lnTo>
                  <a:pt x="8625" y="4302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83"/>
                </a:lnTo>
                <a:lnTo>
                  <a:pt x="586" y="18450"/>
                </a:lnTo>
                <a:lnTo>
                  <a:pt x="0" y="22579"/>
                </a:lnTo>
                <a:lnTo>
                  <a:pt x="0" y="31623"/>
                </a:lnTo>
                <a:lnTo>
                  <a:pt x="471" y="35355"/>
                </a:lnTo>
                <a:lnTo>
                  <a:pt x="1436" y="38592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65"/>
                </a:lnTo>
                <a:lnTo>
                  <a:pt x="15142" y="53021"/>
                </a:lnTo>
                <a:lnTo>
                  <a:pt x="18252" y="53593"/>
                </a:lnTo>
                <a:lnTo>
                  <a:pt x="23458" y="53593"/>
                </a:lnTo>
                <a:lnTo>
                  <a:pt x="26697" y="53111"/>
                </a:lnTo>
                <a:lnTo>
                  <a:pt x="29757" y="52362"/>
                </a:lnTo>
                <a:lnTo>
                  <a:pt x="32475" y="51318"/>
                </a:lnTo>
                <a:lnTo>
                  <a:pt x="35867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0"/>
                </a:lnTo>
                <a:lnTo>
                  <a:pt x="36630" y="39662"/>
                </a:lnTo>
                <a:lnTo>
                  <a:pt x="33505" y="41932"/>
                </a:lnTo>
                <a:lnTo>
                  <a:pt x="29872" y="44208"/>
                </a:lnTo>
                <a:lnTo>
                  <a:pt x="26758" y="45515"/>
                </a:lnTo>
                <a:lnTo>
                  <a:pt x="22899" y="45845"/>
                </a:lnTo>
                <a:lnTo>
                  <a:pt x="18799" y="45450"/>
                </a:lnTo>
                <a:lnTo>
                  <a:pt x="15433" y="43902"/>
                </a:lnTo>
                <a:lnTo>
                  <a:pt x="12856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36835" y="441095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7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54" y="46673"/>
                </a:lnTo>
                <a:lnTo>
                  <a:pt x="11595" y="44413"/>
                </a:lnTo>
                <a:lnTo>
                  <a:pt x="917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62" y="12701"/>
                </a:lnTo>
                <a:lnTo>
                  <a:pt x="38379" y="8139"/>
                </a:lnTo>
                <a:lnTo>
                  <a:pt x="35761" y="4697"/>
                </a:lnTo>
                <a:lnTo>
                  <a:pt x="32255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25" y="2919"/>
                </a:lnTo>
                <a:lnTo>
                  <a:pt x="3502" y="5205"/>
                </a:lnTo>
                <a:lnTo>
                  <a:pt x="2386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6" y="7275"/>
                </a:lnTo>
                <a:lnTo>
                  <a:pt x="25232" y="8013"/>
                </a:lnTo>
                <a:lnTo>
                  <a:pt x="27785" y="9208"/>
                </a:lnTo>
                <a:lnTo>
                  <a:pt x="3021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4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17" y="27928"/>
                </a:lnTo>
                <a:lnTo>
                  <a:pt x="1687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4" y="52654"/>
                </a:lnTo>
                <a:lnTo>
                  <a:pt x="9179" y="40906"/>
                </a:lnTo>
                <a:lnTo>
                  <a:pt x="917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39" y="30074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393488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444291" y="4410950"/>
            <a:ext cx="44917" cy="72364"/>
          </a:xfrm>
          <a:custGeom>
            <a:avLst/>
            <a:gdLst/>
            <a:ahLst/>
            <a:cxnLst/>
            <a:rect l="l" t="t" r="r" b="b"/>
            <a:pathLst>
              <a:path w="44917" h="72364">
                <a:moveTo>
                  <a:pt x="8953" y="17269"/>
                </a:moveTo>
                <a:lnTo>
                  <a:pt x="10375" y="15491"/>
                </a:lnTo>
                <a:lnTo>
                  <a:pt x="12989" y="12787"/>
                </a:lnTo>
                <a:lnTo>
                  <a:pt x="16647" y="9853"/>
                </a:lnTo>
                <a:lnTo>
                  <a:pt x="20092" y="8229"/>
                </a:lnTo>
                <a:lnTo>
                  <a:pt x="23533" y="7719"/>
                </a:lnTo>
                <a:lnTo>
                  <a:pt x="27800" y="8255"/>
                </a:lnTo>
                <a:lnTo>
                  <a:pt x="30934" y="10426"/>
                </a:lnTo>
                <a:lnTo>
                  <a:pt x="33106" y="13676"/>
                </a:lnTo>
                <a:lnTo>
                  <a:pt x="34693" y="17561"/>
                </a:lnTo>
                <a:lnTo>
                  <a:pt x="35457" y="22223"/>
                </a:lnTo>
                <a:lnTo>
                  <a:pt x="35647" y="27137"/>
                </a:lnTo>
                <a:lnTo>
                  <a:pt x="35647" y="29423"/>
                </a:lnTo>
                <a:lnTo>
                  <a:pt x="34935" y="33919"/>
                </a:lnTo>
                <a:lnTo>
                  <a:pt x="35471" y="50454"/>
                </a:lnTo>
                <a:lnTo>
                  <a:pt x="37678" y="48625"/>
                </a:lnTo>
                <a:lnTo>
                  <a:pt x="41259" y="43891"/>
                </a:lnTo>
                <a:lnTo>
                  <a:pt x="42621" y="41008"/>
                </a:lnTo>
                <a:lnTo>
                  <a:pt x="43545" y="37602"/>
                </a:lnTo>
                <a:lnTo>
                  <a:pt x="44460" y="34211"/>
                </a:lnTo>
                <a:lnTo>
                  <a:pt x="44917" y="30377"/>
                </a:lnTo>
                <a:lnTo>
                  <a:pt x="44917" y="22565"/>
                </a:lnTo>
                <a:lnTo>
                  <a:pt x="44564" y="19202"/>
                </a:lnTo>
                <a:lnTo>
                  <a:pt x="43837" y="16038"/>
                </a:lnTo>
                <a:lnTo>
                  <a:pt x="43113" y="12877"/>
                </a:lnTo>
                <a:lnTo>
                  <a:pt x="41973" y="10095"/>
                </a:lnTo>
                <a:lnTo>
                  <a:pt x="40396" y="7719"/>
                </a:lnTo>
                <a:lnTo>
                  <a:pt x="36791" y="3441"/>
                </a:lnTo>
                <a:lnTo>
                  <a:pt x="31799" y="698"/>
                </a:lnTo>
                <a:lnTo>
                  <a:pt x="28779" y="0"/>
                </a:lnTo>
                <a:lnTo>
                  <a:pt x="25232" y="0"/>
                </a:lnTo>
                <a:lnTo>
                  <a:pt x="22057" y="201"/>
                </a:lnTo>
                <a:lnTo>
                  <a:pt x="19123" y="951"/>
                </a:lnTo>
                <a:lnTo>
                  <a:pt x="16304" y="2258"/>
                </a:lnTo>
                <a:lnTo>
                  <a:pt x="13525" y="3935"/>
                </a:lnTo>
                <a:lnTo>
                  <a:pt x="10782" y="6184"/>
                </a:lnTo>
                <a:lnTo>
                  <a:pt x="7858" y="9014"/>
                </a:lnTo>
                <a:lnTo>
                  <a:pt x="8953" y="17269"/>
                </a:lnTo>
                <a:close/>
              </a:path>
              <a:path w="44917" h="72364">
                <a:moveTo>
                  <a:pt x="7858" y="9014"/>
                </a:moveTo>
                <a:lnTo>
                  <a:pt x="7858" y="2120"/>
                </a:lnTo>
                <a:lnTo>
                  <a:pt x="5281" y="800"/>
                </a:lnTo>
                <a:lnTo>
                  <a:pt x="2564" y="800"/>
                </a:lnTo>
                <a:lnTo>
                  <a:pt x="0" y="2448"/>
                </a:lnTo>
                <a:lnTo>
                  <a:pt x="0" y="70661"/>
                </a:lnTo>
                <a:lnTo>
                  <a:pt x="187" y="71409"/>
                </a:lnTo>
                <a:lnTo>
                  <a:pt x="2854" y="72364"/>
                </a:lnTo>
                <a:lnTo>
                  <a:pt x="6094" y="72364"/>
                </a:lnTo>
                <a:lnTo>
                  <a:pt x="8953" y="70661"/>
                </a:lnTo>
                <a:lnTo>
                  <a:pt x="8953" y="46239"/>
                </a:lnTo>
                <a:lnTo>
                  <a:pt x="10246" y="47509"/>
                </a:lnTo>
                <a:lnTo>
                  <a:pt x="13802" y="50493"/>
                </a:lnTo>
                <a:lnTo>
                  <a:pt x="17320" y="52489"/>
                </a:lnTo>
                <a:lnTo>
                  <a:pt x="20977" y="53517"/>
                </a:lnTo>
                <a:lnTo>
                  <a:pt x="23760" y="53668"/>
                </a:lnTo>
                <a:lnTo>
                  <a:pt x="27162" y="53668"/>
                </a:lnTo>
                <a:lnTo>
                  <a:pt x="30186" y="53021"/>
                </a:lnTo>
                <a:lnTo>
                  <a:pt x="32829" y="51739"/>
                </a:lnTo>
                <a:lnTo>
                  <a:pt x="35471" y="50454"/>
                </a:lnTo>
                <a:lnTo>
                  <a:pt x="34935" y="33919"/>
                </a:lnTo>
                <a:lnTo>
                  <a:pt x="33728" y="38188"/>
                </a:lnTo>
                <a:lnTo>
                  <a:pt x="31723" y="41807"/>
                </a:lnTo>
                <a:lnTo>
                  <a:pt x="28789" y="44334"/>
                </a:lnTo>
                <a:lnTo>
                  <a:pt x="25232" y="45961"/>
                </a:lnTo>
                <a:lnTo>
                  <a:pt x="20549" y="45961"/>
                </a:lnTo>
                <a:lnTo>
                  <a:pt x="16001" y="43571"/>
                </a:lnTo>
                <a:lnTo>
                  <a:pt x="11430" y="39687"/>
                </a:lnTo>
                <a:lnTo>
                  <a:pt x="8953" y="36687"/>
                </a:lnTo>
                <a:lnTo>
                  <a:pt x="8953" y="17269"/>
                </a:lnTo>
                <a:lnTo>
                  <a:pt x="7858" y="9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499396" y="4410953"/>
            <a:ext cx="22875" cy="53658"/>
          </a:xfrm>
          <a:custGeom>
            <a:avLst/>
            <a:gdLst/>
            <a:ahLst/>
            <a:cxnLst/>
            <a:rect l="l" t="t" r="r" b="b"/>
            <a:pathLst>
              <a:path w="22875" h="53658">
                <a:moveTo>
                  <a:pt x="9169" y="40906"/>
                </a:moveTo>
                <a:lnTo>
                  <a:pt x="9958" y="52654"/>
                </a:lnTo>
                <a:lnTo>
                  <a:pt x="14364" y="53658"/>
                </a:lnTo>
                <a:lnTo>
                  <a:pt x="19865" y="53658"/>
                </a:lnTo>
                <a:lnTo>
                  <a:pt x="22875" y="46076"/>
                </a:lnTo>
                <a:lnTo>
                  <a:pt x="18338" y="46673"/>
                </a:lnTo>
                <a:lnTo>
                  <a:pt x="15444" y="46673"/>
                </a:lnTo>
                <a:lnTo>
                  <a:pt x="11584" y="44413"/>
                </a:lnTo>
                <a:lnTo>
                  <a:pt x="9169" y="40906"/>
                </a:lnTo>
                <a:close/>
              </a:path>
              <a:path w="22875" h="53658">
                <a:moveTo>
                  <a:pt x="34556" y="52909"/>
                </a:moveTo>
                <a:lnTo>
                  <a:pt x="37224" y="52960"/>
                </a:lnTo>
                <a:lnTo>
                  <a:pt x="40107" y="51332"/>
                </a:lnTo>
                <a:lnTo>
                  <a:pt x="40107" y="15354"/>
                </a:lnTo>
                <a:lnTo>
                  <a:pt x="39750" y="12701"/>
                </a:lnTo>
                <a:lnTo>
                  <a:pt x="38379" y="8139"/>
                </a:lnTo>
                <a:lnTo>
                  <a:pt x="35765" y="4697"/>
                </a:lnTo>
                <a:lnTo>
                  <a:pt x="32260" y="1995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64"/>
                </a:lnTo>
                <a:lnTo>
                  <a:pt x="10148" y="1814"/>
                </a:lnTo>
                <a:lnTo>
                  <a:pt x="7214" y="2919"/>
                </a:lnTo>
                <a:lnTo>
                  <a:pt x="3506" y="5205"/>
                </a:lnTo>
                <a:lnTo>
                  <a:pt x="2390" y="7948"/>
                </a:lnTo>
                <a:lnTo>
                  <a:pt x="2682" y="11163"/>
                </a:lnTo>
                <a:lnTo>
                  <a:pt x="5270" y="12053"/>
                </a:lnTo>
                <a:lnTo>
                  <a:pt x="8154" y="10425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75"/>
                </a:lnTo>
                <a:lnTo>
                  <a:pt x="22086" y="7275"/>
                </a:lnTo>
                <a:lnTo>
                  <a:pt x="25236" y="8013"/>
                </a:lnTo>
                <a:lnTo>
                  <a:pt x="27788" y="9208"/>
                </a:lnTo>
                <a:lnTo>
                  <a:pt x="30200" y="12344"/>
                </a:lnTo>
                <a:lnTo>
                  <a:pt x="31003" y="15228"/>
                </a:lnTo>
                <a:lnTo>
                  <a:pt x="31205" y="18770"/>
                </a:lnTo>
                <a:lnTo>
                  <a:pt x="31205" y="22569"/>
                </a:lnTo>
                <a:lnTo>
                  <a:pt x="20678" y="22569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8"/>
                </a:lnTo>
                <a:lnTo>
                  <a:pt x="1692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20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8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22" y="34430"/>
                </a:lnTo>
                <a:lnTo>
                  <a:pt x="12650" y="31497"/>
                </a:lnTo>
                <a:lnTo>
                  <a:pt x="15344" y="30074"/>
                </a:lnTo>
                <a:lnTo>
                  <a:pt x="18961" y="29246"/>
                </a:lnTo>
                <a:lnTo>
                  <a:pt x="23548" y="29030"/>
                </a:lnTo>
                <a:lnTo>
                  <a:pt x="31205" y="29030"/>
                </a:lnTo>
                <a:lnTo>
                  <a:pt x="31205" y="39395"/>
                </a:lnTo>
                <a:lnTo>
                  <a:pt x="26888" y="43675"/>
                </a:lnTo>
                <a:lnTo>
                  <a:pt x="22875" y="46076"/>
                </a:lnTo>
                <a:lnTo>
                  <a:pt x="19865" y="53658"/>
                </a:lnTo>
                <a:lnTo>
                  <a:pt x="22633" y="53035"/>
                </a:lnTo>
                <a:lnTo>
                  <a:pt x="25261" y="51765"/>
                </a:lnTo>
                <a:lnTo>
                  <a:pt x="27879" y="50493"/>
                </a:lnTo>
                <a:lnTo>
                  <a:pt x="32400" y="46443"/>
                </a:lnTo>
                <a:lnTo>
                  <a:pt x="32400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556054" y="4410953"/>
            <a:ext cx="42048" cy="52920"/>
          </a:xfrm>
          <a:custGeom>
            <a:avLst/>
            <a:gdLst/>
            <a:ahLst/>
            <a:cxnLst/>
            <a:rect l="l" t="t" r="r" b="b"/>
            <a:pathLst>
              <a:path w="42048" h="52920">
                <a:moveTo>
                  <a:pt x="33094" y="22679"/>
                </a:moveTo>
                <a:lnTo>
                  <a:pt x="33094" y="51282"/>
                </a:lnTo>
                <a:lnTo>
                  <a:pt x="33310" y="52016"/>
                </a:lnTo>
                <a:lnTo>
                  <a:pt x="35953" y="52920"/>
                </a:lnTo>
                <a:lnTo>
                  <a:pt x="39189" y="52920"/>
                </a:lnTo>
                <a:lnTo>
                  <a:pt x="42048" y="51282"/>
                </a:lnTo>
                <a:lnTo>
                  <a:pt x="42048" y="18018"/>
                </a:lnTo>
                <a:lnTo>
                  <a:pt x="41756" y="15034"/>
                </a:lnTo>
                <a:lnTo>
                  <a:pt x="40549" y="10083"/>
                </a:lnTo>
                <a:lnTo>
                  <a:pt x="38199" y="6069"/>
                </a:lnTo>
                <a:lnTo>
                  <a:pt x="35024" y="2768"/>
                </a:lnTo>
                <a:lnTo>
                  <a:pt x="30567" y="558"/>
                </a:lnTo>
                <a:lnTo>
                  <a:pt x="27824" y="0"/>
                </a:lnTo>
                <a:lnTo>
                  <a:pt x="21790" y="0"/>
                </a:lnTo>
                <a:lnTo>
                  <a:pt x="19037" y="723"/>
                </a:lnTo>
                <a:lnTo>
                  <a:pt x="16304" y="2146"/>
                </a:lnTo>
                <a:lnTo>
                  <a:pt x="13575" y="3567"/>
                </a:lnTo>
                <a:lnTo>
                  <a:pt x="10831" y="5829"/>
                </a:lnTo>
                <a:lnTo>
                  <a:pt x="8074" y="8902"/>
                </a:lnTo>
                <a:lnTo>
                  <a:pt x="8074" y="2156"/>
                </a:lnTo>
                <a:lnTo>
                  <a:pt x="5521" y="784"/>
                </a:lnTo>
                <a:lnTo>
                  <a:pt x="2562" y="784"/>
                </a:lnTo>
                <a:lnTo>
                  <a:pt x="0" y="2437"/>
                </a:lnTo>
                <a:lnTo>
                  <a:pt x="0" y="51282"/>
                </a:lnTo>
                <a:lnTo>
                  <a:pt x="190" y="52016"/>
                </a:lnTo>
                <a:lnTo>
                  <a:pt x="2854" y="52920"/>
                </a:lnTo>
                <a:lnTo>
                  <a:pt x="6094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69"/>
                </a:lnTo>
                <a:lnTo>
                  <a:pt x="13751" y="11747"/>
                </a:lnTo>
                <a:lnTo>
                  <a:pt x="18248" y="8557"/>
                </a:lnTo>
                <a:lnTo>
                  <a:pt x="22730" y="7758"/>
                </a:lnTo>
                <a:lnTo>
                  <a:pt x="25995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47" y="15962"/>
                </a:lnTo>
                <a:lnTo>
                  <a:pt x="33094" y="19886"/>
                </a:lnTo>
                <a:lnTo>
                  <a:pt x="33094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611206" y="4410953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7" y="16941"/>
                </a:moveTo>
                <a:lnTo>
                  <a:pt x="43714" y="14137"/>
                </a:lnTo>
                <a:lnTo>
                  <a:pt x="42900" y="11329"/>
                </a:lnTo>
                <a:lnTo>
                  <a:pt x="39890" y="6808"/>
                </a:lnTo>
                <a:lnTo>
                  <a:pt x="35927" y="3074"/>
                </a:lnTo>
                <a:lnTo>
                  <a:pt x="33249" y="1844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7012"/>
                </a:lnTo>
                <a:lnTo>
                  <a:pt x="30595" y="8345"/>
                </a:lnTo>
                <a:lnTo>
                  <a:pt x="32792" y="11012"/>
                </a:lnTo>
                <a:lnTo>
                  <a:pt x="34988" y="13690"/>
                </a:lnTo>
                <a:lnTo>
                  <a:pt x="36028" y="17388"/>
                </a:lnTo>
                <a:lnTo>
                  <a:pt x="35927" y="22086"/>
                </a:lnTo>
                <a:lnTo>
                  <a:pt x="9283" y="22086"/>
                </a:lnTo>
                <a:lnTo>
                  <a:pt x="9359" y="20106"/>
                </a:lnTo>
                <a:lnTo>
                  <a:pt x="10831" y="3125"/>
                </a:lnTo>
                <a:lnTo>
                  <a:pt x="8369" y="4903"/>
                </a:lnTo>
                <a:lnTo>
                  <a:pt x="4279" y="9575"/>
                </a:lnTo>
                <a:lnTo>
                  <a:pt x="2717" y="12409"/>
                </a:lnTo>
                <a:lnTo>
                  <a:pt x="1637" y="15760"/>
                </a:lnTo>
                <a:lnTo>
                  <a:pt x="547" y="19116"/>
                </a:lnTo>
                <a:lnTo>
                  <a:pt x="0" y="22875"/>
                </a:lnTo>
                <a:lnTo>
                  <a:pt x="0" y="31485"/>
                </a:lnTo>
                <a:lnTo>
                  <a:pt x="532" y="35359"/>
                </a:lnTo>
                <a:lnTo>
                  <a:pt x="1576" y="38696"/>
                </a:lnTo>
                <a:lnTo>
                  <a:pt x="2627" y="42012"/>
                </a:lnTo>
                <a:lnTo>
                  <a:pt x="4179" y="44780"/>
                </a:lnTo>
                <a:lnTo>
                  <a:pt x="8304" y="49201"/>
                </a:lnTo>
                <a:lnTo>
                  <a:pt x="10847" y="50864"/>
                </a:lnTo>
                <a:lnTo>
                  <a:pt x="13867" y="51981"/>
                </a:lnTo>
                <a:lnTo>
                  <a:pt x="16891" y="53099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7" y="53492"/>
                </a:lnTo>
                <a:lnTo>
                  <a:pt x="33008" y="52809"/>
                </a:lnTo>
                <a:lnTo>
                  <a:pt x="36360" y="51981"/>
                </a:lnTo>
                <a:lnTo>
                  <a:pt x="39178" y="51106"/>
                </a:lnTo>
                <a:lnTo>
                  <a:pt x="42684" y="48312"/>
                </a:lnTo>
                <a:lnTo>
                  <a:pt x="42875" y="45529"/>
                </a:lnTo>
                <a:lnTo>
                  <a:pt x="42076" y="42901"/>
                </a:lnTo>
                <a:lnTo>
                  <a:pt x="39458" y="43268"/>
                </a:lnTo>
                <a:lnTo>
                  <a:pt x="36193" y="44554"/>
                </a:lnTo>
                <a:lnTo>
                  <a:pt x="33285" y="45443"/>
                </a:lnTo>
                <a:lnTo>
                  <a:pt x="29657" y="46202"/>
                </a:lnTo>
                <a:lnTo>
                  <a:pt x="25260" y="46393"/>
                </a:lnTo>
                <a:lnTo>
                  <a:pt x="22312" y="46393"/>
                </a:lnTo>
                <a:lnTo>
                  <a:pt x="17793" y="45137"/>
                </a:lnTo>
                <a:lnTo>
                  <a:pt x="14097" y="43117"/>
                </a:lnTo>
                <a:lnTo>
                  <a:pt x="11555" y="40007"/>
                </a:lnTo>
                <a:lnTo>
                  <a:pt x="10097" y="35979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7" y="16941"/>
                </a:lnTo>
                <a:close/>
              </a:path>
              <a:path w="44931" h="53658">
                <a:moveTo>
                  <a:pt x="9359" y="20106"/>
                </a:moveTo>
                <a:lnTo>
                  <a:pt x="10323" y="16358"/>
                </a:lnTo>
                <a:lnTo>
                  <a:pt x="11826" y="12931"/>
                </a:lnTo>
                <a:lnTo>
                  <a:pt x="15468" y="9083"/>
                </a:lnTo>
                <a:lnTo>
                  <a:pt x="18820" y="7416"/>
                </a:lnTo>
                <a:lnTo>
                  <a:pt x="22985" y="7012"/>
                </a:lnTo>
                <a:lnTo>
                  <a:pt x="27316" y="7012"/>
                </a:lnTo>
                <a:lnTo>
                  <a:pt x="27280" y="0"/>
                </a:lnTo>
                <a:lnTo>
                  <a:pt x="19864" y="0"/>
                </a:lnTo>
                <a:lnTo>
                  <a:pt x="16624" y="637"/>
                </a:lnTo>
                <a:lnTo>
                  <a:pt x="13729" y="1868"/>
                </a:lnTo>
                <a:lnTo>
                  <a:pt x="10831" y="3125"/>
                </a:lnTo>
                <a:lnTo>
                  <a:pt x="9359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670346" y="4388040"/>
            <a:ext cx="8953" cy="75834"/>
          </a:xfrm>
          <a:custGeom>
            <a:avLst/>
            <a:gdLst/>
            <a:ahLst/>
            <a:cxnLst/>
            <a:rect l="l" t="t" r="r" b="b"/>
            <a:pathLst>
              <a:path w="8953" h="75834">
                <a:moveTo>
                  <a:pt x="8953" y="74195"/>
                </a:moveTo>
                <a:lnTo>
                  <a:pt x="8953" y="1701"/>
                </a:lnTo>
                <a:lnTo>
                  <a:pt x="8737" y="92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5"/>
                </a:lnTo>
                <a:lnTo>
                  <a:pt x="317" y="75120"/>
                </a:lnTo>
                <a:lnTo>
                  <a:pt x="2858" y="75834"/>
                </a:lnTo>
                <a:lnTo>
                  <a:pt x="6094" y="75834"/>
                </a:lnTo>
                <a:lnTo>
                  <a:pt x="895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691846" y="4410953"/>
            <a:ext cx="34559" cy="53658"/>
          </a:xfrm>
          <a:custGeom>
            <a:avLst/>
            <a:gdLst/>
            <a:ahLst/>
            <a:cxnLst/>
            <a:rect l="l" t="t" r="r" b="b"/>
            <a:pathLst>
              <a:path w="34559" h="53658">
                <a:moveTo>
                  <a:pt x="21592" y="115"/>
                </a:moveTo>
                <a:lnTo>
                  <a:pt x="16029" y="0"/>
                </a:lnTo>
                <a:lnTo>
                  <a:pt x="13423" y="392"/>
                </a:lnTo>
                <a:lnTo>
                  <a:pt x="8981" y="1995"/>
                </a:lnTo>
                <a:lnTo>
                  <a:pt x="5641" y="4367"/>
                </a:lnTo>
                <a:lnTo>
                  <a:pt x="3049" y="7225"/>
                </a:lnTo>
                <a:lnTo>
                  <a:pt x="1562" y="10731"/>
                </a:lnTo>
                <a:lnTo>
                  <a:pt x="1195" y="14479"/>
                </a:lnTo>
                <a:lnTo>
                  <a:pt x="1536" y="18529"/>
                </a:lnTo>
                <a:lnTo>
                  <a:pt x="2959" y="21629"/>
                </a:lnTo>
                <a:lnTo>
                  <a:pt x="6198" y="25210"/>
                </a:lnTo>
                <a:lnTo>
                  <a:pt x="8981" y="26935"/>
                </a:lnTo>
                <a:lnTo>
                  <a:pt x="11940" y="28411"/>
                </a:lnTo>
                <a:lnTo>
                  <a:pt x="15011" y="29653"/>
                </a:lnTo>
                <a:lnTo>
                  <a:pt x="17960" y="30798"/>
                </a:lnTo>
                <a:lnTo>
                  <a:pt x="20703" y="31990"/>
                </a:lnTo>
                <a:lnTo>
                  <a:pt x="23954" y="34276"/>
                </a:lnTo>
                <a:lnTo>
                  <a:pt x="25717" y="37313"/>
                </a:lnTo>
                <a:lnTo>
                  <a:pt x="25477" y="41187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508"/>
                </a:lnTo>
                <a:lnTo>
                  <a:pt x="13539" y="46508"/>
                </a:lnTo>
                <a:lnTo>
                  <a:pt x="10198" y="45770"/>
                </a:lnTo>
                <a:lnTo>
                  <a:pt x="6159" y="44171"/>
                </a:lnTo>
                <a:lnTo>
                  <a:pt x="3279" y="42558"/>
                </a:lnTo>
                <a:lnTo>
                  <a:pt x="269" y="42937"/>
                </a:lnTo>
                <a:lnTo>
                  <a:pt x="0" y="45529"/>
                </a:lnTo>
                <a:lnTo>
                  <a:pt x="445" y="48830"/>
                </a:lnTo>
                <a:lnTo>
                  <a:pt x="3037" y="50925"/>
                </a:lnTo>
                <a:lnTo>
                  <a:pt x="6212" y="52222"/>
                </a:lnTo>
                <a:lnTo>
                  <a:pt x="8867" y="52985"/>
                </a:lnTo>
                <a:lnTo>
                  <a:pt x="12016" y="53531"/>
                </a:lnTo>
                <a:lnTo>
                  <a:pt x="18227" y="53658"/>
                </a:lnTo>
                <a:lnTo>
                  <a:pt x="20819" y="53315"/>
                </a:lnTo>
                <a:lnTo>
                  <a:pt x="25516" y="51955"/>
                </a:lnTo>
                <a:lnTo>
                  <a:pt x="29249" y="49593"/>
                </a:lnTo>
                <a:lnTo>
                  <a:pt x="32249" y="46609"/>
                </a:lnTo>
                <a:lnTo>
                  <a:pt x="34102" y="42696"/>
                </a:lnTo>
                <a:lnTo>
                  <a:pt x="34559" y="37986"/>
                </a:lnTo>
                <a:lnTo>
                  <a:pt x="34559" y="35888"/>
                </a:lnTo>
                <a:lnTo>
                  <a:pt x="33505" y="32551"/>
                </a:lnTo>
                <a:lnTo>
                  <a:pt x="31866" y="29743"/>
                </a:lnTo>
                <a:lnTo>
                  <a:pt x="28220" y="26633"/>
                </a:lnTo>
                <a:lnTo>
                  <a:pt x="25224" y="25120"/>
                </a:lnTo>
                <a:lnTo>
                  <a:pt x="22161" y="23825"/>
                </a:lnTo>
                <a:lnTo>
                  <a:pt x="19116" y="22604"/>
                </a:lnTo>
                <a:lnTo>
                  <a:pt x="16141" y="21449"/>
                </a:lnTo>
                <a:lnTo>
                  <a:pt x="12509" y="19353"/>
                </a:lnTo>
                <a:lnTo>
                  <a:pt x="10123" y="16584"/>
                </a:lnTo>
                <a:lnTo>
                  <a:pt x="9766" y="13996"/>
                </a:lnTo>
                <a:lnTo>
                  <a:pt x="10339" y="11188"/>
                </a:lnTo>
                <a:lnTo>
                  <a:pt x="12750" y="8294"/>
                </a:lnTo>
                <a:lnTo>
                  <a:pt x="16029" y="7110"/>
                </a:lnTo>
                <a:lnTo>
                  <a:pt x="18884" y="6948"/>
                </a:lnTo>
                <a:lnTo>
                  <a:pt x="22085" y="7138"/>
                </a:lnTo>
                <a:lnTo>
                  <a:pt x="25872" y="8370"/>
                </a:lnTo>
                <a:lnTo>
                  <a:pt x="29249" y="10097"/>
                </a:lnTo>
                <a:lnTo>
                  <a:pt x="32043" y="8305"/>
                </a:lnTo>
                <a:lnTo>
                  <a:pt x="31978" y="5702"/>
                </a:lnTo>
                <a:lnTo>
                  <a:pt x="30405" y="2909"/>
                </a:lnTo>
                <a:lnTo>
                  <a:pt x="27471" y="1461"/>
                </a:lnTo>
                <a:lnTo>
                  <a:pt x="24194" y="547"/>
                </a:lnTo>
                <a:lnTo>
                  <a:pt x="2159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733753" y="4451428"/>
            <a:ext cx="17642" cy="27875"/>
          </a:xfrm>
          <a:custGeom>
            <a:avLst/>
            <a:gdLst/>
            <a:ahLst/>
            <a:cxnLst/>
            <a:rect l="l" t="t" r="r" b="b"/>
            <a:pathLst>
              <a:path w="17642" h="27875">
                <a:moveTo>
                  <a:pt x="17642" y="4395"/>
                </a:moveTo>
                <a:lnTo>
                  <a:pt x="17642" y="3427"/>
                </a:lnTo>
                <a:lnTo>
                  <a:pt x="16001" y="468"/>
                </a:lnTo>
                <a:lnTo>
                  <a:pt x="13388" y="0"/>
                </a:lnTo>
                <a:lnTo>
                  <a:pt x="10745" y="50"/>
                </a:lnTo>
                <a:lnTo>
                  <a:pt x="7721" y="1487"/>
                </a:lnTo>
                <a:lnTo>
                  <a:pt x="7228" y="4395"/>
                </a:lnTo>
                <a:lnTo>
                  <a:pt x="7228" y="11339"/>
                </a:lnTo>
                <a:lnTo>
                  <a:pt x="0" y="26276"/>
                </a:lnTo>
                <a:lnTo>
                  <a:pt x="1424" y="27875"/>
                </a:lnTo>
                <a:lnTo>
                  <a:pt x="4269" y="27814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30" y="10148"/>
                </a:lnTo>
                <a:lnTo>
                  <a:pt x="17477" y="7491"/>
                </a:lnTo>
                <a:lnTo>
                  <a:pt x="17642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788996" y="4410953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2" y="115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95"/>
                </a:lnTo>
                <a:lnTo>
                  <a:pt x="5651" y="4367"/>
                </a:lnTo>
                <a:lnTo>
                  <a:pt x="3048" y="7225"/>
                </a:lnTo>
                <a:lnTo>
                  <a:pt x="1562" y="10731"/>
                </a:lnTo>
                <a:lnTo>
                  <a:pt x="1191" y="14479"/>
                </a:lnTo>
                <a:lnTo>
                  <a:pt x="1546" y="18529"/>
                </a:lnTo>
                <a:lnTo>
                  <a:pt x="2959" y="21629"/>
                </a:lnTo>
                <a:lnTo>
                  <a:pt x="6209" y="25210"/>
                </a:lnTo>
                <a:lnTo>
                  <a:pt x="8977" y="26935"/>
                </a:lnTo>
                <a:lnTo>
                  <a:pt x="11951" y="28411"/>
                </a:lnTo>
                <a:lnTo>
                  <a:pt x="15022" y="2965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76"/>
                </a:lnTo>
                <a:lnTo>
                  <a:pt x="25717" y="37313"/>
                </a:lnTo>
                <a:lnTo>
                  <a:pt x="25476" y="41187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508"/>
                </a:lnTo>
                <a:lnTo>
                  <a:pt x="13549" y="46508"/>
                </a:lnTo>
                <a:lnTo>
                  <a:pt x="10209" y="45770"/>
                </a:lnTo>
                <a:lnTo>
                  <a:pt x="6159" y="44171"/>
                </a:lnTo>
                <a:lnTo>
                  <a:pt x="3289" y="42558"/>
                </a:lnTo>
                <a:lnTo>
                  <a:pt x="276" y="42937"/>
                </a:lnTo>
                <a:lnTo>
                  <a:pt x="0" y="45529"/>
                </a:lnTo>
                <a:lnTo>
                  <a:pt x="457" y="48830"/>
                </a:lnTo>
                <a:lnTo>
                  <a:pt x="3048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31"/>
                </a:lnTo>
                <a:lnTo>
                  <a:pt x="18237" y="53658"/>
                </a:lnTo>
                <a:lnTo>
                  <a:pt x="20814" y="53315"/>
                </a:lnTo>
                <a:lnTo>
                  <a:pt x="25527" y="51955"/>
                </a:lnTo>
                <a:lnTo>
                  <a:pt x="29245" y="49593"/>
                </a:lnTo>
                <a:lnTo>
                  <a:pt x="32255" y="46609"/>
                </a:lnTo>
                <a:lnTo>
                  <a:pt x="34098" y="42696"/>
                </a:lnTo>
                <a:lnTo>
                  <a:pt x="34566" y="37986"/>
                </a:lnTo>
                <a:lnTo>
                  <a:pt x="34566" y="35888"/>
                </a:lnTo>
                <a:lnTo>
                  <a:pt x="33515" y="32551"/>
                </a:lnTo>
                <a:lnTo>
                  <a:pt x="31877" y="29743"/>
                </a:lnTo>
                <a:lnTo>
                  <a:pt x="28219" y="26633"/>
                </a:lnTo>
                <a:lnTo>
                  <a:pt x="25220" y="25120"/>
                </a:lnTo>
                <a:lnTo>
                  <a:pt x="22161" y="23825"/>
                </a:lnTo>
                <a:lnTo>
                  <a:pt x="19126" y="22604"/>
                </a:lnTo>
                <a:lnTo>
                  <a:pt x="16153" y="21449"/>
                </a:lnTo>
                <a:lnTo>
                  <a:pt x="12519" y="19353"/>
                </a:lnTo>
                <a:lnTo>
                  <a:pt x="10133" y="16584"/>
                </a:lnTo>
                <a:lnTo>
                  <a:pt x="9766" y="13996"/>
                </a:lnTo>
                <a:lnTo>
                  <a:pt x="10335" y="11188"/>
                </a:lnTo>
                <a:lnTo>
                  <a:pt x="12760" y="8294"/>
                </a:lnTo>
                <a:lnTo>
                  <a:pt x="16026" y="7110"/>
                </a:lnTo>
                <a:lnTo>
                  <a:pt x="18884" y="6948"/>
                </a:lnTo>
                <a:lnTo>
                  <a:pt x="22096" y="7138"/>
                </a:lnTo>
                <a:lnTo>
                  <a:pt x="25880" y="8370"/>
                </a:lnTo>
                <a:lnTo>
                  <a:pt x="29245" y="10097"/>
                </a:lnTo>
                <a:lnTo>
                  <a:pt x="32039" y="8305"/>
                </a:lnTo>
                <a:lnTo>
                  <a:pt x="31988" y="5702"/>
                </a:lnTo>
                <a:lnTo>
                  <a:pt x="30415" y="2909"/>
                </a:lnTo>
                <a:lnTo>
                  <a:pt x="27467" y="1461"/>
                </a:lnTo>
                <a:lnTo>
                  <a:pt x="24206" y="547"/>
                </a:lnTo>
                <a:lnTo>
                  <a:pt x="21602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831288" y="4411720"/>
            <a:ext cx="73748" cy="52185"/>
          </a:xfrm>
          <a:custGeom>
            <a:avLst/>
            <a:gdLst/>
            <a:ahLst/>
            <a:cxnLst/>
            <a:rect l="l" t="t" r="r" b="b"/>
            <a:pathLst>
              <a:path w="73748" h="52185">
                <a:moveTo>
                  <a:pt x="492" y="3848"/>
                </a:moveTo>
                <a:lnTo>
                  <a:pt x="14756" y="50241"/>
                </a:lnTo>
                <a:lnTo>
                  <a:pt x="15252" y="51155"/>
                </a:lnTo>
                <a:lnTo>
                  <a:pt x="17995" y="52095"/>
                </a:lnTo>
                <a:lnTo>
                  <a:pt x="20739" y="52185"/>
                </a:lnTo>
                <a:lnTo>
                  <a:pt x="24217" y="52056"/>
                </a:lnTo>
                <a:lnTo>
                  <a:pt x="26874" y="50241"/>
                </a:lnTo>
                <a:lnTo>
                  <a:pt x="36360" y="14806"/>
                </a:lnTo>
                <a:lnTo>
                  <a:pt x="36575" y="14806"/>
                </a:lnTo>
                <a:lnTo>
                  <a:pt x="46836" y="50241"/>
                </a:lnTo>
                <a:lnTo>
                  <a:pt x="47534" y="51422"/>
                </a:lnTo>
                <a:lnTo>
                  <a:pt x="50137" y="52095"/>
                </a:lnTo>
                <a:lnTo>
                  <a:pt x="55678" y="52106"/>
                </a:lnTo>
                <a:lnTo>
                  <a:pt x="58878" y="50241"/>
                </a:lnTo>
                <a:lnTo>
                  <a:pt x="73252" y="3848"/>
                </a:lnTo>
                <a:lnTo>
                  <a:pt x="73748" y="1562"/>
                </a:lnTo>
                <a:lnTo>
                  <a:pt x="73212" y="457"/>
                </a:lnTo>
                <a:lnTo>
                  <a:pt x="70434" y="0"/>
                </a:lnTo>
                <a:lnTo>
                  <a:pt x="67856" y="25"/>
                </a:lnTo>
                <a:lnTo>
                  <a:pt x="64742" y="1738"/>
                </a:lnTo>
                <a:lnTo>
                  <a:pt x="53121" y="41997"/>
                </a:lnTo>
                <a:lnTo>
                  <a:pt x="52958" y="41997"/>
                </a:lnTo>
                <a:lnTo>
                  <a:pt x="41299" y="1626"/>
                </a:lnTo>
                <a:lnTo>
                  <a:pt x="40967" y="863"/>
                </a:lnTo>
                <a:lnTo>
                  <a:pt x="38379" y="25"/>
                </a:lnTo>
                <a:lnTo>
                  <a:pt x="35153" y="25"/>
                </a:lnTo>
                <a:lnTo>
                  <a:pt x="32180" y="1738"/>
                </a:lnTo>
                <a:lnTo>
                  <a:pt x="21388" y="41997"/>
                </a:lnTo>
                <a:lnTo>
                  <a:pt x="21170" y="41997"/>
                </a:lnTo>
                <a:lnTo>
                  <a:pt x="9395" y="1738"/>
                </a:lnTo>
                <a:lnTo>
                  <a:pt x="8304" y="341"/>
                </a:lnTo>
                <a:lnTo>
                  <a:pt x="5472" y="0"/>
                </a:lnTo>
                <a:lnTo>
                  <a:pt x="2919" y="13"/>
                </a:lnTo>
                <a:lnTo>
                  <a:pt x="0" y="1245"/>
                </a:lnTo>
                <a:lnTo>
                  <a:pt x="492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915640" y="4391586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1"/>
                </a:moveTo>
                <a:lnTo>
                  <a:pt x="392" y="8888"/>
                </a:lnTo>
                <a:lnTo>
                  <a:pt x="3390" y="10741"/>
                </a:lnTo>
                <a:lnTo>
                  <a:pt x="7619" y="10741"/>
                </a:lnTo>
                <a:lnTo>
                  <a:pt x="10680" y="8851"/>
                </a:lnTo>
                <a:lnTo>
                  <a:pt x="11073" y="5306"/>
                </a:lnTo>
                <a:lnTo>
                  <a:pt x="10680" y="1854"/>
                </a:lnTo>
                <a:lnTo>
                  <a:pt x="7682" y="0"/>
                </a:lnTo>
                <a:lnTo>
                  <a:pt x="3451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3" h="72288">
                <a:moveTo>
                  <a:pt x="1407" y="7157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3" y="70650"/>
                </a:lnTo>
                <a:lnTo>
                  <a:pt x="10043" y="21804"/>
                </a:lnTo>
                <a:lnTo>
                  <a:pt x="9827" y="21106"/>
                </a:lnTo>
                <a:lnTo>
                  <a:pt x="7188" y="20152"/>
                </a:lnTo>
                <a:lnTo>
                  <a:pt x="3948" y="20152"/>
                </a:lnTo>
                <a:lnTo>
                  <a:pt x="1089" y="21804"/>
                </a:lnTo>
                <a:lnTo>
                  <a:pt x="1089" y="70650"/>
                </a:lnTo>
                <a:lnTo>
                  <a:pt x="1407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935624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3" y="58191"/>
                </a:lnTo>
                <a:lnTo>
                  <a:pt x="20066" y="57326"/>
                </a:lnTo>
                <a:lnTo>
                  <a:pt x="18072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8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67" y="60436"/>
                </a:lnTo>
                <a:lnTo>
                  <a:pt x="13092" y="63155"/>
                </a:lnTo>
                <a:lnTo>
                  <a:pt x="16382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31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976170" y="4411018"/>
            <a:ext cx="38534" cy="53593"/>
          </a:xfrm>
          <a:custGeom>
            <a:avLst/>
            <a:gdLst/>
            <a:ahLst/>
            <a:cxnLst/>
            <a:rect l="l" t="t" r="r" b="b"/>
            <a:pathLst>
              <a:path w="38534" h="53593">
                <a:moveTo>
                  <a:pt x="9640" y="32814"/>
                </a:moveTo>
                <a:lnTo>
                  <a:pt x="9334" y="30045"/>
                </a:lnTo>
                <a:lnTo>
                  <a:pt x="9334" y="20610"/>
                </a:lnTo>
                <a:lnTo>
                  <a:pt x="10490" y="15811"/>
                </a:lnTo>
                <a:lnTo>
                  <a:pt x="12791" y="12495"/>
                </a:lnTo>
                <a:lnTo>
                  <a:pt x="15077" y="9180"/>
                </a:lnTo>
                <a:lnTo>
                  <a:pt x="18378" y="7531"/>
                </a:lnTo>
                <a:lnTo>
                  <a:pt x="24778" y="7531"/>
                </a:lnTo>
                <a:lnTo>
                  <a:pt x="28145" y="8431"/>
                </a:lnTo>
                <a:lnTo>
                  <a:pt x="32068" y="10411"/>
                </a:lnTo>
                <a:lnTo>
                  <a:pt x="35460" y="12978"/>
                </a:lnTo>
                <a:lnTo>
                  <a:pt x="38318" y="10894"/>
                </a:lnTo>
                <a:lnTo>
                  <a:pt x="38293" y="8290"/>
                </a:lnTo>
                <a:lnTo>
                  <a:pt x="37480" y="5537"/>
                </a:lnTo>
                <a:lnTo>
                  <a:pt x="34646" y="3200"/>
                </a:lnTo>
                <a:lnTo>
                  <a:pt x="31370" y="1573"/>
                </a:lnTo>
                <a:lnTo>
                  <a:pt x="28793" y="709"/>
                </a:lnTo>
                <a:lnTo>
                  <a:pt x="25859" y="125"/>
                </a:lnTo>
                <a:lnTo>
                  <a:pt x="19573" y="0"/>
                </a:lnTo>
                <a:lnTo>
                  <a:pt x="16574" y="533"/>
                </a:lnTo>
                <a:lnTo>
                  <a:pt x="13820" y="1598"/>
                </a:lnTo>
                <a:lnTo>
                  <a:pt x="11049" y="2664"/>
                </a:lnTo>
                <a:lnTo>
                  <a:pt x="8637" y="4302"/>
                </a:lnTo>
                <a:lnTo>
                  <a:pt x="4561" y="8712"/>
                </a:lnTo>
                <a:lnTo>
                  <a:pt x="2948" y="11541"/>
                </a:lnTo>
                <a:lnTo>
                  <a:pt x="1767" y="14983"/>
                </a:lnTo>
                <a:lnTo>
                  <a:pt x="598" y="18450"/>
                </a:lnTo>
                <a:lnTo>
                  <a:pt x="0" y="22579"/>
                </a:lnTo>
                <a:lnTo>
                  <a:pt x="0" y="31623"/>
                </a:lnTo>
                <a:lnTo>
                  <a:pt x="482" y="35355"/>
                </a:lnTo>
                <a:lnTo>
                  <a:pt x="1447" y="38592"/>
                </a:lnTo>
                <a:lnTo>
                  <a:pt x="2401" y="41846"/>
                </a:lnTo>
                <a:lnTo>
                  <a:pt x="3798" y="44564"/>
                </a:lnTo>
                <a:lnTo>
                  <a:pt x="5627" y="46785"/>
                </a:lnTo>
                <a:lnTo>
                  <a:pt x="9716" y="50709"/>
                </a:lnTo>
                <a:lnTo>
                  <a:pt x="12434" y="51865"/>
                </a:lnTo>
                <a:lnTo>
                  <a:pt x="15138" y="53021"/>
                </a:lnTo>
                <a:lnTo>
                  <a:pt x="18252" y="53593"/>
                </a:lnTo>
                <a:lnTo>
                  <a:pt x="23458" y="53593"/>
                </a:lnTo>
                <a:lnTo>
                  <a:pt x="26697" y="53111"/>
                </a:lnTo>
                <a:lnTo>
                  <a:pt x="29768" y="52362"/>
                </a:lnTo>
                <a:lnTo>
                  <a:pt x="32476" y="51318"/>
                </a:lnTo>
                <a:lnTo>
                  <a:pt x="35877" y="49377"/>
                </a:lnTo>
                <a:lnTo>
                  <a:pt x="38279" y="46520"/>
                </a:lnTo>
                <a:lnTo>
                  <a:pt x="38534" y="43776"/>
                </a:lnTo>
                <a:lnTo>
                  <a:pt x="38508" y="42440"/>
                </a:lnTo>
                <a:lnTo>
                  <a:pt x="36626" y="39662"/>
                </a:lnTo>
                <a:lnTo>
                  <a:pt x="33505" y="41932"/>
                </a:lnTo>
                <a:lnTo>
                  <a:pt x="29884" y="44208"/>
                </a:lnTo>
                <a:lnTo>
                  <a:pt x="26774" y="45515"/>
                </a:lnTo>
                <a:lnTo>
                  <a:pt x="22910" y="45845"/>
                </a:lnTo>
                <a:lnTo>
                  <a:pt x="18809" y="45450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6" y="37551"/>
                </a:lnTo>
                <a:lnTo>
                  <a:pt x="9640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026585" y="4388040"/>
            <a:ext cx="42050" cy="75834"/>
          </a:xfrm>
          <a:custGeom>
            <a:avLst/>
            <a:gdLst/>
            <a:ahLst/>
            <a:cxnLst/>
            <a:rect l="l" t="t" r="r" b="b"/>
            <a:pathLst>
              <a:path w="42050" h="75834">
                <a:moveTo>
                  <a:pt x="33097" y="45593"/>
                </a:moveTo>
                <a:lnTo>
                  <a:pt x="33097" y="74195"/>
                </a:lnTo>
                <a:lnTo>
                  <a:pt x="33324" y="74930"/>
                </a:lnTo>
                <a:lnTo>
                  <a:pt x="35952" y="75834"/>
                </a:lnTo>
                <a:lnTo>
                  <a:pt x="39192" y="75834"/>
                </a:lnTo>
                <a:lnTo>
                  <a:pt x="42050" y="74195"/>
                </a:lnTo>
                <a:lnTo>
                  <a:pt x="42050" y="40946"/>
                </a:lnTo>
                <a:lnTo>
                  <a:pt x="41760" y="37947"/>
                </a:lnTo>
                <a:lnTo>
                  <a:pt x="40563" y="32997"/>
                </a:lnTo>
                <a:lnTo>
                  <a:pt x="38202" y="28982"/>
                </a:lnTo>
                <a:lnTo>
                  <a:pt x="35027" y="25681"/>
                </a:lnTo>
                <a:lnTo>
                  <a:pt x="30581" y="23472"/>
                </a:lnTo>
                <a:lnTo>
                  <a:pt x="27838" y="22913"/>
                </a:lnTo>
                <a:lnTo>
                  <a:pt x="21945" y="22913"/>
                </a:lnTo>
                <a:lnTo>
                  <a:pt x="19316" y="23586"/>
                </a:lnTo>
                <a:lnTo>
                  <a:pt x="16714" y="24893"/>
                </a:lnTo>
                <a:lnTo>
                  <a:pt x="14110" y="26215"/>
                </a:lnTo>
                <a:lnTo>
                  <a:pt x="11520" y="28234"/>
                </a:lnTo>
                <a:lnTo>
                  <a:pt x="8952" y="30952"/>
                </a:lnTo>
                <a:lnTo>
                  <a:pt x="8952" y="1701"/>
                </a:lnTo>
                <a:lnTo>
                  <a:pt x="8736" y="928"/>
                </a:lnTo>
                <a:lnTo>
                  <a:pt x="6098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34"/>
                </a:lnTo>
                <a:lnTo>
                  <a:pt x="6098" y="75834"/>
                </a:lnTo>
                <a:lnTo>
                  <a:pt x="8952" y="74195"/>
                </a:lnTo>
                <a:lnTo>
                  <a:pt x="8952" y="40057"/>
                </a:lnTo>
                <a:lnTo>
                  <a:pt x="11404" y="36982"/>
                </a:lnTo>
                <a:lnTo>
                  <a:pt x="13755" y="34660"/>
                </a:lnTo>
                <a:lnTo>
                  <a:pt x="18251" y="31470"/>
                </a:lnTo>
                <a:lnTo>
                  <a:pt x="22733" y="30671"/>
                </a:lnTo>
                <a:lnTo>
                  <a:pt x="25998" y="31003"/>
                </a:lnTo>
                <a:lnTo>
                  <a:pt x="28637" y="32298"/>
                </a:lnTo>
                <a:lnTo>
                  <a:pt x="31380" y="35700"/>
                </a:lnTo>
                <a:lnTo>
                  <a:pt x="32449" y="38875"/>
                </a:lnTo>
                <a:lnTo>
                  <a:pt x="33097" y="42800"/>
                </a:lnTo>
                <a:lnTo>
                  <a:pt x="33097" y="455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04974" y="4411065"/>
            <a:ext cx="46241" cy="54648"/>
          </a:xfrm>
          <a:custGeom>
            <a:avLst/>
            <a:gdLst/>
            <a:ahLst/>
            <a:cxnLst/>
            <a:rect l="l" t="t" r="r" b="b"/>
            <a:pathLst>
              <a:path w="46241" h="54648">
                <a:moveTo>
                  <a:pt x="9831" y="36244"/>
                </a:moveTo>
                <a:lnTo>
                  <a:pt x="9500" y="54648"/>
                </a:lnTo>
                <a:lnTo>
                  <a:pt x="11696" y="51559"/>
                </a:lnTo>
                <a:lnTo>
                  <a:pt x="10415" y="39646"/>
                </a:lnTo>
                <a:lnTo>
                  <a:pt x="9831" y="36244"/>
                </a:lnTo>
                <a:close/>
              </a:path>
              <a:path w="46241" h="54648">
                <a:moveTo>
                  <a:pt x="447" y="55727"/>
                </a:moveTo>
                <a:lnTo>
                  <a:pt x="0" y="59194"/>
                </a:lnTo>
                <a:lnTo>
                  <a:pt x="406" y="62826"/>
                </a:lnTo>
                <a:lnTo>
                  <a:pt x="1993" y="66038"/>
                </a:lnTo>
                <a:lnTo>
                  <a:pt x="5054" y="68579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09" y="72323"/>
                </a:lnTo>
                <a:lnTo>
                  <a:pt x="29566" y="71880"/>
                </a:lnTo>
                <a:lnTo>
                  <a:pt x="32561" y="71003"/>
                </a:lnTo>
                <a:lnTo>
                  <a:pt x="35561" y="70102"/>
                </a:lnTo>
                <a:lnTo>
                  <a:pt x="39966" y="67370"/>
                </a:lnTo>
                <a:lnTo>
                  <a:pt x="43343" y="64043"/>
                </a:lnTo>
                <a:lnTo>
                  <a:pt x="45212" y="59993"/>
                </a:lnTo>
                <a:lnTo>
                  <a:pt x="45694" y="55613"/>
                </a:lnTo>
                <a:lnTo>
                  <a:pt x="45276" y="51598"/>
                </a:lnTo>
                <a:lnTo>
                  <a:pt x="43610" y="48384"/>
                </a:lnTo>
                <a:lnTo>
                  <a:pt x="40971" y="45921"/>
                </a:lnTo>
                <a:lnTo>
                  <a:pt x="37731" y="43977"/>
                </a:lnTo>
                <a:lnTo>
                  <a:pt x="33681" y="42786"/>
                </a:lnTo>
                <a:lnTo>
                  <a:pt x="29033" y="42379"/>
                </a:lnTo>
                <a:lnTo>
                  <a:pt x="16282" y="41832"/>
                </a:lnTo>
                <a:lnTo>
                  <a:pt x="14324" y="41756"/>
                </a:lnTo>
                <a:lnTo>
                  <a:pt x="10415" y="39646"/>
                </a:lnTo>
                <a:lnTo>
                  <a:pt x="11696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3"/>
                </a:lnTo>
                <a:lnTo>
                  <a:pt x="32451" y="50101"/>
                </a:lnTo>
                <a:lnTo>
                  <a:pt x="35877" y="52387"/>
                </a:lnTo>
                <a:lnTo>
                  <a:pt x="36741" y="56106"/>
                </a:lnTo>
                <a:lnTo>
                  <a:pt x="36741" y="57340"/>
                </a:lnTo>
                <a:lnTo>
                  <a:pt x="35520" y="60756"/>
                </a:lnTo>
                <a:lnTo>
                  <a:pt x="32475" y="63486"/>
                </a:lnTo>
                <a:lnTo>
                  <a:pt x="29170" y="64706"/>
                </a:lnTo>
                <a:lnTo>
                  <a:pt x="25071" y="65491"/>
                </a:lnTo>
                <a:lnTo>
                  <a:pt x="18086" y="65491"/>
                </a:lnTo>
                <a:lnTo>
                  <a:pt x="14771" y="64883"/>
                </a:lnTo>
                <a:lnTo>
                  <a:pt x="12383" y="63676"/>
                </a:lnTo>
                <a:lnTo>
                  <a:pt x="8787" y="60678"/>
                </a:lnTo>
                <a:lnTo>
                  <a:pt x="8787" y="57567"/>
                </a:lnTo>
                <a:lnTo>
                  <a:pt x="9500" y="54648"/>
                </a:lnTo>
                <a:lnTo>
                  <a:pt x="9831" y="36244"/>
                </a:lnTo>
                <a:lnTo>
                  <a:pt x="11390" y="32879"/>
                </a:lnTo>
                <a:lnTo>
                  <a:pt x="14414" y="33677"/>
                </a:lnTo>
                <a:lnTo>
                  <a:pt x="17981" y="34733"/>
                </a:lnTo>
                <a:lnTo>
                  <a:pt x="16015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40"/>
                </a:lnTo>
                <a:lnTo>
                  <a:pt x="11659" y="14907"/>
                </a:lnTo>
                <a:lnTo>
                  <a:pt x="14249" y="1216"/>
                </a:lnTo>
                <a:lnTo>
                  <a:pt x="9917" y="3200"/>
                </a:lnTo>
                <a:lnTo>
                  <a:pt x="6577" y="6235"/>
                </a:lnTo>
                <a:lnTo>
                  <a:pt x="4344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5" y="22222"/>
                </a:lnTo>
                <a:lnTo>
                  <a:pt x="4561" y="25589"/>
                </a:lnTo>
                <a:lnTo>
                  <a:pt x="6565" y="28432"/>
                </a:lnTo>
                <a:lnTo>
                  <a:pt x="4114" y="31366"/>
                </a:lnTo>
                <a:lnTo>
                  <a:pt x="2299" y="34833"/>
                </a:lnTo>
                <a:lnTo>
                  <a:pt x="1842" y="39013"/>
                </a:lnTo>
                <a:lnTo>
                  <a:pt x="2275" y="42087"/>
                </a:lnTo>
                <a:lnTo>
                  <a:pt x="3973" y="44830"/>
                </a:lnTo>
                <a:lnTo>
                  <a:pt x="7059" y="46875"/>
                </a:lnTo>
                <a:lnTo>
                  <a:pt x="3989" y="49618"/>
                </a:lnTo>
                <a:lnTo>
                  <a:pt x="1764" y="52527"/>
                </a:lnTo>
                <a:lnTo>
                  <a:pt x="447" y="55727"/>
                </a:lnTo>
                <a:close/>
              </a:path>
              <a:path w="46241" h="54648">
                <a:moveTo>
                  <a:pt x="11659" y="14907"/>
                </a:moveTo>
                <a:lnTo>
                  <a:pt x="13133" y="11098"/>
                </a:lnTo>
                <a:lnTo>
                  <a:pt x="15886" y="8280"/>
                </a:lnTo>
                <a:lnTo>
                  <a:pt x="18464" y="7124"/>
                </a:lnTo>
                <a:lnTo>
                  <a:pt x="21704" y="6832"/>
                </a:lnTo>
                <a:lnTo>
                  <a:pt x="25071" y="6832"/>
                </a:lnTo>
                <a:lnTo>
                  <a:pt x="27673" y="7758"/>
                </a:lnTo>
                <a:lnTo>
                  <a:pt x="31319" y="11490"/>
                </a:lnTo>
                <a:lnTo>
                  <a:pt x="32233" y="14083"/>
                </a:lnTo>
                <a:lnTo>
                  <a:pt x="32233" y="17409"/>
                </a:lnTo>
                <a:lnTo>
                  <a:pt x="32029" y="20192"/>
                </a:lnTo>
                <a:lnTo>
                  <a:pt x="30557" y="23936"/>
                </a:lnTo>
                <a:lnTo>
                  <a:pt x="27788" y="26694"/>
                </a:lnTo>
                <a:lnTo>
                  <a:pt x="25185" y="27824"/>
                </a:lnTo>
                <a:lnTo>
                  <a:pt x="21870" y="28105"/>
                </a:lnTo>
                <a:lnTo>
                  <a:pt x="18580" y="28105"/>
                </a:lnTo>
                <a:lnTo>
                  <a:pt x="16015" y="27190"/>
                </a:lnTo>
                <a:lnTo>
                  <a:pt x="17981" y="34733"/>
                </a:lnTo>
                <a:lnTo>
                  <a:pt x="21870" y="34999"/>
                </a:lnTo>
                <a:lnTo>
                  <a:pt x="24688" y="34999"/>
                </a:lnTo>
                <a:lnTo>
                  <a:pt x="27255" y="34607"/>
                </a:lnTo>
                <a:lnTo>
                  <a:pt x="29577" y="33807"/>
                </a:lnTo>
                <a:lnTo>
                  <a:pt x="33883" y="31864"/>
                </a:lnTo>
                <a:lnTo>
                  <a:pt x="37263" y="28854"/>
                </a:lnTo>
                <a:lnTo>
                  <a:pt x="39444" y="24851"/>
                </a:lnTo>
                <a:lnTo>
                  <a:pt x="40806" y="20192"/>
                </a:lnTo>
                <a:lnTo>
                  <a:pt x="40806" y="17359"/>
                </a:lnTo>
                <a:lnTo>
                  <a:pt x="40549" y="14018"/>
                </a:lnTo>
                <a:lnTo>
                  <a:pt x="39549" y="10868"/>
                </a:lnTo>
                <a:lnTo>
                  <a:pt x="37390" y="8139"/>
                </a:lnTo>
                <a:lnTo>
                  <a:pt x="44387" y="8139"/>
                </a:lnTo>
                <a:lnTo>
                  <a:pt x="45719" y="7289"/>
                </a:lnTo>
                <a:lnTo>
                  <a:pt x="46241" y="4558"/>
                </a:lnTo>
                <a:lnTo>
                  <a:pt x="44387" y="914"/>
                </a:lnTo>
                <a:lnTo>
                  <a:pt x="29627" y="914"/>
                </a:lnTo>
                <a:lnTo>
                  <a:pt x="27306" y="406"/>
                </a:lnTo>
                <a:lnTo>
                  <a:pt x="24739" y="86"/>
                </a:lnTo>
                <a:lnTo>
                  <a:pt x="19127" y="0"/>
                </a:lnTo>
                <a:lnTo>
                  <a:pt x="16584" y="406"/>
                </a:lnTo>
                <a:lnTo>
                  <a:pt x="14249" y="1216"/>
                </a:lnTo>
                <a:lnTo>
                  <a:pt x="11659" y="149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59856" y="4410953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0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7" y="6808"/>
                </a:lnTo>
                <a:lnTo>
                  <a:pt x="35928" y="3074"/>
                </a:lnTo>
                <a:lnTo>
                  <a:pt x="33235" y="1844"/>
                </a:lnTo>
                <a:lnTo>
                  <a:pt x="30542" y="623"/>
                </a:lnTo>
                <a:lnTo>
                  <a:pt x="27266" y="0"/>
                </a:lnTo>
                <a:lnTo>
                  <a:pt x="27302" y="7012"/>
                </a:lnTo>
                <a:lnTo>
                  <a:pt x="30582" y="8345"/>
                </a:lnTo>
                <a:lnTo>
                  <a:pt x="32778" y="11012"/>
                </a:lnTo>
                <a:lnTo>
                  <a:pt x="34974" y="13690"/>
                </a:lnTo>
                <a:lnTo>
                  <a:pt x="36028" y="17388"/>
                </a:lnTo>
                <a:lnTo>
                  <a:pt x="35914" y="22086"/>
                </a:lnTo>
                <a:lnTo>
                  <a:pt x="9269" y="22086"/>
                </a:lnTo>
                <a:lnTo>
                  <a:pt x="9345" y="20106"/>
                </a:lnTo>
                <a:lnTo>
                  <a:pt x="10833" y="3125"/>
                </a:lnTo>
                <a:lnTo>
                  <a:pt x="8366" y="4903"/>
                </a:lnTo>
                <a:lnTo>
                  <a:pt x="4277" y="9575"/>
                </a:lnTo>
                <a:lnTo>
                  <a:pt x="2717" y="12409"/>
                </a:lnTo>
                <a:lnTo>
                  <a:pt x="1624" y="15760"/>
                </a:lnTo>
                <a:lnTo>
                  <a:pt x="543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73" y="38696"/>
                </a:lnTo>
                <a:lnTo>
                  <a:pt x="2613" y="42012"/>
                </a:lnTo>
                <a:lnTo>
                  <a:pt x="4175" y="44780"/>
                </a:lnTo>
                <a:lnTo>
                  <a:pt x="6235" y="46991"/>
                </a:lnTo>
                <a:lnTo>
                  <a:pt x="10833" y="50864"/>
                </a:lnTo>
                <a:lnTo>
                  <a:pt x="13867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22" y="53658"/>
                </a:lnTo>
                <a:lnTo>
                  <a:pt x="28905" y="53492"/>
                </a:lnTo>
                <a:lnTo>
                  <a:pt x="32994" y="52809"/>
                </a:lnTo>
                <a:lnTo>
                  <a:pt x="36346" y="51981"/>
                </a:lnTo>
                <a:lnTo>
                  <a:pt x="39179" y="51106"/>
                </a:lnTo>
                <a:lnTo>
                  <a:pt x="42670" y="48312"/>
                </a:lnTo>
                <a:lnTo>
                  <a:pt x="42862" y="45529"/>
                </a:lnTo>
                <a:lnTo>
                  <a:pt x="42073" y="42901"/>
                </a:lnTo>
                <a:lnTo>
                  <a:pt x="39456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53" y="46202"/>
                </a:lnTo>
                <a:lnTo>
                  <a:pt x="25247" y="46393"/>
                </a:lnTo>
                <a:lnTo>
                  <a:pt x="22312" y="46393"/>
                </a:lnTo>
                <a:lnTo>
                  <a:pt x="17781" y="45137"/>
                </a:lnTo>
                <a:lnTo>
                  <a:pt x="14094" y="43117"/>
                </a:lnTo>
                <a:lnTo>
                  <a:pt x="11555" y="40007"/>
                </a:lnTo>
                <a:lnTo>
                  <a:pt x="10095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0" y="16941"/>
                </a:lnTo>
                <a:close/>
              </a:path>
              <a:path w="44917" h="53658">
                <a:moveTo>
                  <a:pt x="9345" y="20106"/>
                </a:moveTo>
                <a:lnTo>
                  <a:pt x="10311" y="16358"/>
                </a:lnTo>
                <a:lnTo>
                  <a:pt x="11808" y="12931"/>
                </a:lnTo>
                <a:lnTo>
                  <a:pt x="15466" y="9083"/>
                </a:lnTo>
                <a:lnTo>
                  <a:pt x="18806" y="7416"/>
                </a:lnTo>
                <a:lnTo>
                  <a:pt x="22971" y="7012"/>
                </a:lnTo>
                <a:lnTo>
                  <a:pt x="27302" y="7012"/>
                </a:lnTo>
                <a:lnTo>
                  <a:pt x="27266" y="0"/>
                </a:lnTo>
                <a:lnTo>
                  <a:pt x="19850" y="0"/>
                </a:lnTo>
                <a:lnTo>
                  <a:pt x="16610" y="637"/>
                </a:lnTo>
                <a:lnTo>
                  <a:pt x="13727" y="1868"/>
                </a:lnTo>
                <a:lnTo>
                  <a:pt x="10833" y="3125"/>
                </a:lnTo>
                <a:lnTo>
                  <a:pt x="9345" y="201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215678" y="441095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40" y="46673"/>
                </a:lnTo>
                <a:lnTo>
                  <a:pt x="11592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1" y="12701"/>
                </a:lnTo>
                <a:lnTo>
                  <a:pt x="38379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7" y="7948"/>
                </a:lnTo>
                <a:lnTo>
                  <a:pt x="2693" y="11163"/>
                </a:lnTo>
                <a:lnTo>
                  <a:pt x="5270" y="12053"/>
                </a:lnTo>
                <a:lnTo>
                  <a:pt x="8150" y="10425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785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272331" y="4410957"/>
            <a:ext cx="28511" cy="52919"/>
          </a:xfrm>
          <a:custGeom>
            <a:avLst/>
            <a:gdLst/>
            <a:ahLst/>
            <a:cxnLst/>
            <a:rect l="l" t="t" r="r" b="b"/>
            <a:pathLst>
              <a:path w="28511" h="52919">
                <a:moveTo>
                  <a:pt x="17308" y="9371"/>
                </a:moveTo>
                <a:lnTo>
                  <a:pt x="19926" y="8470"/>
                </a:lnTo>
                <a:lnTo>
                  <a:pt x="22950" y="8672"/>
                </a:lnTo>
                <a:lnTo>
                  <a:pt x="25703" y="9471"/>
                </a:lnTo>
                <a:lnTo>
                  <a:pt x="28446" y="8190"/>
                </a:lnTo>
                <a:lnTo>
                  <a:pt x="28511" y="3669"/>
                </a:lnTo>
                <a:lnTo>
                  <a:pt x="26150" y="684"/>
                </a:lnTo>
                <a:lnTo>
                  <a:pt x="23025" y="86"/>
                </a:lnTo>
                <a:lnTo>
                  <a:pt x="20383" y="0"/>
                </a:lnTo>
                <a:lnTo>
                  <a:pt x="17283" y="673"/>
                </a:lnTo>
                <a:lnTo>
                  <a:pt x="14147" y="2578"/>
                </a:lnTo>
                <a:lnTo>
                  <a:pt x="10680" y="5994"/>
                </a:lnTo>
                <a:lnTo>
                  <a:pt x="8089" y="9550"/>
                </a:lnTo>
                <a:lnTo>
                  <a:pt x="8089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317" y="52207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82"/>
                </a:lnTo>
                <a:lnTo>
                  <a:pt x="8953" y="19151"/>
                </a:lnTo>
                <a:lnTo>
                  <a:pt x="11365" y="15480"/>
                </a:lnTo>
                <a:lnTo>
                  <a:pt x="14479" y="11631"/>
                </a:lnTo>
                <a:lnTo>
                  <a:pt x="17308" y="93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330655" y="4451428"/>
            <a:ext cx="17640" cy="27875"/>
          </a:xfrm>
          <a:custGeom>
            <a:avLst/>
            <a:gdLst/>
            <a:ahLst/>
            <a:cxnLst/>
            <a:rect l="l" t="t" r="r" b="b"/>
            <a:pathLst>
              <a:path w="17640" h="27875">
                <a:moveTo>
                  <a:pt x="17640" y="4395"/>
                </a:moveTo>
                <a:lnTo>
                  <a:pt x="17640" y="3427"/>
                </a:lnTo>
                <a:lnTo>
                  <a:pt x="16001" y="468"/>
                </a:lnTo>
                <a:lnTo>
                  <a:pt x="13384" y="0"/>
                </a:lnTo>
                <a:lnTo>
                  <a:pt x="10746" y="50"/>
                </a:lnTo>
                <a:lnTo>
                  <a:pt x="7721" y="1487"/>
                </a:lnTo>
                <a:lnTo>
                  <a:pt x="7225" y="4395"/>
                </a:lnTo>
                <a:lnTo>
                  <a:pt x="7225" y="11339"/>
                </a:lnTo>
                <a:lnTo>
                  <a:pt x="0" y="26276"/>
                </a:lnTo>
                <a:lnTo>
                  <a:pt x="1422" y="27875"/>
                </a:lnTo>
                <a:lnTo>
                  <a:pt x="4265" y="27814"/>
                </a:lnTo>
                <a:lnTo>
                  <a:pt x="6948" y="26366"/>
                </a:lnTo>
                <a:lnTo>
                  <a:pt x="14389" y="15203"/>
                </a:lnTo>
                <a:lnTo>
                  <a:pt x="15519" y="13435"/>
                </a:lnTo>
                <a:lnTo>
                  <a:pt x="16930" y="10148"/>
                </a:lnTo>
                <a:lnTo>
                  <a:pt x="17475" y="7491"/>
                </a:lnTo>
                <a:lnTo>
                  <a:pt x="17640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386390" y="4411018"/>
            <a:ext cx="38520" cy="53593"/>
          </a:xfrm>
          <a:custGeom>
            <a:avLst/>
            <a:gdLst/>
            <a:ahLst/>
            <a:cxnLst/>
            <a:rect l="l" t="t" r="r" b="b"/>
            <a:pathLst>
              <a:path w="38520" h="53593">
                <a:moveTo>
                  <a:pt x="9626" y="32814"/>
                </a:moveTo>
                <a:lnTo>
                  <a:pt x="9334" y="30045"/>
                </a:lnTo>
                <a:lnTo>
                  <a:pt x="9334" y="20610"/>
                </a:lnTo>
                <a:lnTo>
                  <a:pt x="10480" y="15811"/>
                </a:lnTo>
                <a:lnTo>
                  <a:pt x="12776" y="12495"/>
                </a:lnTo>
                <a:lnTo>
                  <a:pt x="15077" y="9180"/>
                </a:lnTo>
                <a:lnTo>
                  <a:pt x="18378" y="7531"/>
                </a:lnTo>
                <a:lnTo>
                  <a:pt x="24767" y="7531"/>
                </a:lnTo>
                <a:lnTo>
                  <a:pt x="28130" y="8431"/>
                </a:lnTo>
                <a:lnTo>
                  <a:pt x="32068" y="10411"/>
                </a:lnTo>
                <a:lnTo>
                  <a:pt x="35459" y="12978"/>
                </a:lnTo>
                <a:lnTo>
                  <a:pt x="38304" y="10894"/>
                </a:lnTo>
                <a:lnTo>
                  <a:pt x="38279" y="8290"/>
                </a:lnTo>
                <a:lnTo>
                  <a:pt x="37464" y="5537"/>
                </a:lnTo>
                <a:lnTo>
                  <a:pt x="34635" y="3200"/>
                </a:lnTo>
                <a:lnTo>
                  <a:pt x="31356" y="1573"/>
                </a:lnTo>
                <a:lnTo>
                  <a:pt x="28778" y="709"/>
                </a:lnTo>
                <a:lnTo>
                  <a:pt x="25844" y="125"/>
                </a:lnTo>
                <a:lnTo>
                  <a:pt x="19559" y="0"/>
                </a:lnTo>
                <a:lnTo>
                  <a:pt x="16574" y="533"/>
                </a:lnTo>
                <a:lnTo>
                  <a:pt x="13806" y="1598"/>
                </a:lnTo>
                <a:lnTo>
                  <a:pt x="11037" y="2664"/>
                </a:lnTo>
                <a:lnTo>
                  <a:pt x="8625" y="4302"/>
                </a:lnTo>
                <a:lnTo>
                  <a:pt x="4546" y="8712"/>
                </a:lnTo>
                <a:lnTo>
                  <a:pt x="2933" y="11541"/>
                </a:lnTo>
                <a:lnTo>
                  <a:pt x="1753" y="14983"/>
                </a:lnTo>
                <a:lnTo>
                  <a:pt x="586" y="18450"/>
                </a:lnTo>
                <a:lnTo>
                  <a:pt x="0" y="22579"/>
                </a:lnTo>
                <a:lnTo>
                  <a:pt x="0" y="31623"/>
                </a:lnTo>
                <a:lnTo>
                  <a:pt x="471" y="35355"/>
                </a:lnTo>
                <a:lnTo>
                  <a:pt x="1436" y="38592"/>
                </a:lnTo>
                <a:lnTo>
                  <a:pt x="2390" y="41846"/>
                </a:lnTo>
                <a:lnTo>
                  <a:pt x="3787" y="44564"/>
                </a:lnTo>
                <a:lnTo>
                  <a:pt x="5615" y="46785"/>
                </a:lnTo>
                <a:lnTo>
                  <a:pt x="9705" y="50709"/>
                </a:lnTo>
                <a:lnTo>
                  <a:pt x="12423" y="51865"/>
                </a:lnTo>
                <a:lnTo>
                  <a:pt x="15138" y="53021"/>
                </a:lnTo>
                <a:lnTo>
                  <a:pt x="18237" y="53593"/>
                </a:lnTo>
                <a:lnTo>
                  <a:pt x="23446" y="53593"/>
                </a:lnTo>
                <a:lnTo>
                  <a:pt x="26697" y="53111"/>
                </a:lnTo>
                <a:lnTo>
                  <a:pt x="29757" y="52362"/>
                </a:lnTo>
                <a:lnTo>
                  <a:pt x="32461" y="51318"/>
                </a:lnTo>
                <a:lnTo>
                  <a:pt x="35867" y="49377"/>
                </a:lnTo>
                <a:lnTo>
                  <a:pt x="38279" y="46520"/>
                </a:lnTo>
                <a:lnTo>
                  <a:pt x="38520" y="43776"/>
                </a:lnTo>
                <a:lnTo>
                  <a:pt x="38494" y="42440"/>
                </a:lnTo>
                <a:lnTo>
                  <a:pt x="36626" y="39662"/>
                </a:lnTo>
                <a:lnTo>
                  <a:pt x="33505" y="41932"/>
                </a:lnTo>
                <a:lnTo>
                  <a:pt x="29872" y="44208"/>
                </a:lnTo>
                <a:lnTo>
                  <a:pt x="26758" y="45515"/>
                </a:lnTo>
                <a:lnTo>
                  <a:pt x="22899" y="45845"/>
                </a:lnTo>
                <a:lnTo>
                  <a:pt x="18796" y="45450"/>
                </a:lnTo>
                <a:lnTo>
                  <a:pt x="15433" y="43902"/>
                </a:lnTo>
                <a:lnTo>
                  <a:pt x="12852" y="41122"/>
                </a:lnTo>
                <a:lnTo>
                  <a:pt x="10821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433481" y="4410953"/>
            <a:ext cx="22871" cy="53658"/>
          </a:xfrm>
          <a:custGeom>
            <a:avLst/>
            <a:gdLst/>
            <a:ahLst/>
            <a:cxnLst/>
            <a:rect l="l" t="t" r="r" b="b"/>
            <a:pathLst>
              <a:path w="22871" h="53658">
                <a:moveTo>
                  <a:pt x="9169" y="40906"/>
                </a:moveTo>
                <a:lnTo>
                  <a:pt x="9954" y="52654"/>
                </a:lnTo>
                <a:lnTo>
                  <a:pt x="14363" y="53658"/>
                </a:lnTo>
                <a:lnTo>
                  <a:pt x="19861" y="53658"/>
                </a:lnTo>
                <a:lnTo>
                  <a:pt x="22871" y="46076"/>
                </a:lnTo>
                <a:lnTo>
                  <a:pt x="18338" y="46673"/>
                </a:lnTo>
                <a:lnTo>
                  <a:pt x="15440" y="46673"/>
                </a:lnTo>
                <a:lnTo>
                  <a:pt x="11596" y="44413"/>
                </a:lnTo>
                <a:lnTo>
                  <a:pt x="9169" y="40906"/>
                </a:lnTo>
                <a:close/>
              </a:path>
              <a:path w="22871" h="53658">
                <a:moveTo>
                  <a:pt x="34556" y="52909"/>
                </a:moveTo>
                <a:lnTo>
                  <a:pt x="37223" y="52960"/>
                </a:lnTo>
                <a:lnTo>
                  <a:pt x="40104" y="51332"/>
                </a:lnTo>
                <a:lnTo>
                  <a:pt x="40104" y="15354"/>
                </a:lnTo>
                <a:lnTo>
                  <a:pt x="39750" y="12701"/>
                </a:lnTo>
                <a:lnTo>
                  <a:pt x="38379" y="8139"/>
                </a:lnTo>
                <a:lnTo>
                  <a:pt x="35763" y="4697"/>
                </a:lnTo>
                <a:lnTo>
                  <a:pt x="32256" y="1995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64"/>
                </a:lnTo>
                <a:lnTo>
                  <a:pt x="10144" y="1814"/>
                </a:lnTo>
                <a:lnTo>
                  <a:pt x="7211" y="2919"/>
                </a:lnTo>
                <a:lnTo>
                  <a:pt x="3502" y="5205"/>
                </a:lnTo>
                <a:lnTo>
                  <a:pt x="2387" y="7948"/>
                </a:lnTo>
                <a:lnTo>
                  <a:pt x="2692" y="11163"/>
                </a:lnTo>
                <a:lnTo>
                  <a:pt x="5270" y="12053"/>
                </a:lnTo>
                <a:lnTo>
                  <a:pt x="8150" y="10425"/>
                </a:lnTo>
                <a:lnTo>
                  <a:pt x="10792" y="9169"/>
                </a:lnTo>
                <a:lnTo>
                  <a:pt x="14083" y="8064"/>
                </a:lnTo>
                <a:lnTo>
                  <a:pt x="17816" y="7275"/>
                </a:lnTo>
                <a:lnTo>
                  <a:pt x="22082" y="7275"/>
                </a:lnTo>
                <a:lnTo>
                  <a:pt x="25232" y="8013"/>
                </a:lnTo>
                <a:lnTo>
                  <a:pt x="27785" y="9208"/>
                </a:lnTo>
                <a:lnTo>
                  <a:pt x="30200" y="12344"/>
                </a:lnTo>
                <a:lnTo>
                  <a:pt x="30999" y="15228"/>
                </a:lnTo>
                <a:lnTo>
                  <a:pt x="31201" y="18770"/>
                </a:lnTo>
                <a:lnTo>
                  <a:pt x="31201" y="22569"/>
                </a:lnTo>
                <a:lnTo>
                  <a:pt x="20675" y="22569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8"/>
                </a:lnTo>
                <a:lnTo>
                  <a:pt x="1689" y="31636"/>
                </a:lnTo>
                <a:lnTo>
                  <a:pt x="0" y="36054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54" y="52654"/>
                </a:lnTo>
                <a:lnTo>
                  <a:pt x="9169" y="40906"/>
                </a:lnTo>
                <a:lnTo>
                  <a:pt x="9169" y="38355"/>
                </a:lnTo>
                <a:lnTo>
                  <a:pt x="10019" y="34430"/>
                </a:lnTo>
                <a:lnTo>
                  <a:pt x="12646" y="31497"/>
                </a:lnTo>
                <a:lnTo>
                  <a:pt x="15340" y="30074"/>
                </a:lnTo>
                <a:lnTo>
                  <a:pt x="18961" y="29246"/>
                </a:lnTo>
                <a:lnTo>
                  <a:pt x="23544" y="29030"/>
                </a:lnTo>
                <a:lnTo>
                  <a:pt x="31201" y="29030"/>
                </a:lnTo>
                <a:lnTo>
                  <a:pt x="31201" y="39395"/>
                </a:lnTo>
                <a:lnTo>
                  <a:pt x="26884" y="43675"/>
                </a:lnTo>
                <a:lnTo>
                  <a:pt x="22871" y="46076"/>
                </a:lnTo>
                <a:lnTo>
                  <a:pt x="19861" y="53658"/>
                </a:lnTo>
                <a:lnTo>
                  <a:pt x="22644" y="53035"/>
                </a:lnTo>
                <a:lnTo>
                  <a:pt x="25257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2"/>
                </a:lnTo>
                <a:lnTo>
                  <a:pt x="34556" y="52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490135" y="4388046"/>
            <a:ext cx="44921" cy="76568"/>
          </a:xfrm>
          <a:custGeom>
            <a:avLst/>
            <a:gdLst/>
            <a:ahLst/>
            <a:cxnLst/>
            <a:rect l="l" t="t" r="r" b="b"/>
            <a:pathLst>
              <a:path w="44921" h="76568">
                <a:moveTo>
                  <a:pt x="20930" y="76417"/>
                </a:moveTo>
                <a:lnTo>
                  <a:pt x="23929" y="76568"/>
                </a:lnTo>
                <a:lnTo>
                  <a:pt x="27294" y="76568"/>
                </a:lnTo>
                <a:lnTo>
                  <a:pt x="30279" y="75932"/>
                </a:lnTo>
                <a:lnTo>
                  <a:pt x="32882" y="74674"/>
                </a:lnTo>
                <a:lnTo>
                  <a:pt x="35485" y="73404"/>
                </a:lnTo>
                <a:lnTo>
                  <a:pt x="37680" y="71575"/>
                </a:lnTo>
                <a:lnTo>
                  <a:pt x="41263" y="66815"/>
                </a:lnTo>
                <a:lnTo>
                  <a:pt x="42623" y="63919"/>
                </a:lnTo>
                <a:lnTo>
                  <a:pt x="43549" y="60526"/>
                </a:lnTo>
                <a:lnTo>
                  <a:pt x="44463" y="57161"/>
                </a:lnTo>
                <a:lnTo>
                  <a:pt x="44921" y="53352"/>
                </a:lnTo>
                <a:lnTo>
                  <a:pt x="44921" y="45580"/>
                </a:lnTo>
                <a:lnTo>
                  <a:pt x="44564" y="42203"/>
                </a:lnTo>
                <a:lnTo>
                  <a:pt x="43840" y="39028"/>
                </a:lnTo>
                <a:lnTo>
                  <a:pt x="43117" y="35838"/>
                </a:lnTo>
                <a:lnTo>
                  <a:pt x="41976" y="33059"/>
                </a:lnTo>
                <a:lnTo>
                  <a:pt x="40398" y="30697"/>
                </a:lnTo>
                <a:lnTo>
                  <a:pt x="36781" y="26442"/>
                </a:lnTo>
                <a:lnTo>
                  <a:pt x="31752" y="23609"/>
                </a:lnTo>
                <a:lnTo>
                  <a:pt x="28727" y="22896"/>
                </a:lnTo>
                <a:lnTo>
                  <a:pt x="25171" y="22896"/>
                </a:lnTo>
                <a:lnTo>
                  <a:pt x="22351" y="23051"/>
                </a:lnTo>
                <a:lnTo>
                  <a:pt x="23472" y="30618"/>
                </a:lnTo>
                <a:lnTo>
                  <a:pt x="27752" y="31165"/>
                </a:lnTo>
                <a:lnTo>
                  <a:pt x="30887" y="33375"/>
                </a:lnTo>
                <a:lnTo>
                  <a:pt x="33083" y="36640"/>
                </a:lnTo>
                <a:lnTo>
                  <a:pt x="34696" y="40525"/>
                </a:lnTo>
                <a:lnTo>
                  <a:pt x="35459" y="45223"/>
                </a:lnTo>
                <a:lnTo>
                  <a:pt x="35650" y="50152"/>
                </a:lnTo>
                <a:lnTo>
                  <a:pt x="35650" y="52426"/>
                </a:lnTo>
                <a:lnTo>
                  <a:pt x="34963" y="56894"/>
                </a:lnTo>
                <a:lnTo>
                  <a:pt x="33781" y="61125"/>
                </a:lnTo>
                <a:lnTo>
                  <a:pt x="31776" y="64706"/>
                </a:lnTo>
                <a:lnTo>
                  <a:pt x="28882" y="67245"/>
                </a:lnTo>
                <a:lnTo>
                  <a:pt x="25351" y="68872"/>
                </a:lnTo>
                <a:lnTo>
                  <a:pt x="20652" y="68872"/>
                </a:lnTo>
                <a:lnTo>
                  <a:pt x="16055" y="66509"/>
                </a:lnTo>
                <a:lnTo>
                  <a:pt x="11940" y="72021"/>
                </a:lnTo>
                <a:lnTo>
                  <a:pt x="15735" y="74625"/>
                </a:lnTo>
                <a:lnTo>
                  <a:pt x="18287" y="75806"/>
                </a:lnTo>
                <a:lnTo>
                  <a:pt x="20930" y="76417"/>
                </a:lnTo>
                <a:close/>
              </a:path>
              <a:path w="44921" h="76568">
                <a:moveTo>
                  <a:pt x="0" y="74193"/>
                </a:moveTo>
                <a:lnTo>
                  <a:pt x="0" y="74474"/>
                </a:lnTo>
                <a:lnTo>
                  <a:pt x="2566" y="75820"/>
                </a:lnTo>
                <a:lnTo>
                  <a:pt x="5284" y="75820"/>
                </a:lnTo>
                <a:lnTo>
                  <a:pt x="7913" y="74193"/>
                </a:lnTo>
                <a:lnTo>
                  <a:pt x="7913" y="68212"/>
                </a:lnTo>
                <a:lnTo>
                  <a:pt x="9334" y="69696"/>
                </a:lnTo>
                <a:lnTo>
                  <a:pt x="11940" y="72021"/>
                </a:lnTo>
                <a:lnTo>
                  <a:pt x="16055" y="66509"/>
                </a:lnTo>
                <a:lnTo>
                  <a:pt x="11429" y="62636"/>
                </a:lnTo>
                <a:lnTo>
                  <a:pt x="8957" y="59637"/>
                </a:lnTo>
                <a:lnTo>
                  <a:pt x="8957" y="40168"/>
                </a:lnTo>
                <a:lnTo>
                  <a:pt x="10378" y="38355"/>
                </a:lnTo>
                <a:lnTo>
                  <a:pt x="12966" y="35647"/>
                </a:lnTo>
                <a:lnTo>
                  <a:pt x="16600" y="32727"/>
                </a:lnTo>
                <a:lnTo>
                  <a:pt x="20040" y="31101"/>
                </a:lnTo>
                <a:lnTo>
                  <a:pt x="23472" y="30618"/>
                </a:lnTo>
                <a:lnTo>
                  <a:pt x="22351" y="23051"/>
                </a:lnTo>
                <a:lnTo>
                  <a:pt x="19749" y="23634"/>
                </a:lnTo>
                <a:lnTo>
                  <a:pt x="17146" y="24725"/>
                </a:lnTo>
                <a:lnTo>
                  <a:pt x="14518" y="26175"/>
                </a:lnTo>
                <a:lnTo>
                  <a:pt x="11800" y="28206"/>
                </a:lnTo>
                <a:lnTo>
                  <a:pt x="8957" y="30938"/>
                </a:lnTo>
                <a:lnTo>
                  <a:pt x="8957" y="1703"/>
                </a:lnTo>
                <a:lnTo>
                  <a:pt x="8740" y="925"/>
                </a:lnTo>
                <a:lnTo>
                  <a:pt x="6098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48556" y="4388040"/>
            <a:ext cx="8952" cy="75834"/>
          </a:xfrm>
          <a:custGeom>
            <a:avLst/>
            <a:gdLst/>
            <a:ahLst/>
            <a:cxnLst/>
            <a:rect l="l" t="t" r="r" b="b"/>
            <a:pathLst>
              <a:path w="8952" h="75834">
                <a:moveTo>
                  <a:pt x="8952" y="74195"/>
                </a:moveTo>
                <a:lnTo>
                  <a:pt x="8952" y="1701"/>
                </a:lnTo>
                <a:lnTo>
                  <a:pt x="8736" y="928"/>
                </a:lnTo>
                <a:lnTo>
                  <a:pt x="6097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5"/>
                </a:lnTo>
                <a:lnTo>
                  <a:pt x="316" y="75120"/>
                </a:lnTo>
                <a:lnTo>
                  <a:pt x="2857" y="75834"/>
                </a:lnTo>
                <a:lnTo>
                  <a:pt x="6097" y="75834"/>
                </a:lnTo>
                <a:lnTo>
                  <a:pt x="895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572863" y="4391586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1"/>
                </a:moveTo>
                <a:lnTo>
                  <a:pt x="396" y="8888"/>
                </a:lnTo>
                <a:lnTo>
                  <a:pt x="3390" y="10741"/>
                </a:lnTo>
                <a:lnTo>
                  <a:pt x="7621" y="10741"/>
                </a:lnTo>
                <a:lnTo>
                  <a:pt x="10681" y="8851"/>
                </a:lnTo>
                <a:lnTo>
                  <a:pt x="11076" y="5306"/>
                </a:lnTo>
                <a:lnTo>
                  <a:pt x="10681" y="1854"/>
                </a:lnTo>
                <a:lnTo>
                  <a:pt x="7686" y="0"/>
                </a:lnTo>
                <a:lnTo>
                  <a:pt x="3455" y="0"/>
                </a:lnTo>
                <a:lnTo>
                  <a:pt x="406" y="1903"/>
                </a:lnTo>
                <a:lnTo>
                  <a:pt x="0" y="5421"/>
                </a:lnTo>
                <a:close/>
              </a:path>
              <a:path w="11076" h="72288">
                <a:moveTo>
                  <a:pt x="1410" y="71574"/>
                </a:moveTo>
                <a:lnTo>
                  <a:pt x="3953" y="72288"/>
                </a:lnTo>
                <a:lnTo>
                  <a:pt x="7189" y="72288"/>
                </a:lnTo>
                <a:lnTo>
                  <a:pt x="10048" y="70650"/>
                </a:lnTo>
                <a:lnTo>
                  <a:pt x="10048" y="21804"/>
                </a:lnTo>
                <a:lnTo>
                  <a:pt x="9832" y="21106"/>
                </a:lnTo>
                <a:lnTo>
                  <a:pt x="7189" y="20152"/>
                </a:lnTo>
                <a:lnTo>
                  <a:pt x="3953" y="20152"/>
                </a:lnTo>
                <a:lnTo>
                  <a:pt x="1094" y="21804"/>
                </a:lnTo>
                <a:lnTo>
                  <a:pt x="1094" y="70650"/>
                </a:lnTo>
                <a:lnTo>
                  <a:pt x="1410" y="71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599355" y="4410953"/>
            <a:ext cx="42052" cy="52920"/>
          </a:xfrm>
          <a:custGeom>
            <a:avLst/>
            <a:gdLst/>
            <a:ahLst/>
            <a:cxnLst/>
            <a:rect l="l" t="t" r="r" b="b"/>
            <a:pathLst>
              <a:path w="42052" h="52920">
                <a:moveTo>
                  <a:pt x="33098" y="22679"/>
                </a:moveTo>
                <a:lnTo>
                  <a:pt x="33098" y="51282"/>
                </a:lnTo>
                <a:lnTo>
                  <a:pt x="33314" y="52016"/>
                </a:lnTo>
                <a:lnTo>
                  <a:pt x="35953" y="52920"/>
                </a:lnTo>
                <a:lnTo>
                  <a:pt x="39193" y="52920"/>
                </a:lnTo>
                <a:lnTo>
                  <a:pt x="42052" y="51282"/>
                </a:lnTo>
                <a:lnTo>
                  <a:pt x="42052" y="18018"/>
                </a:lnTo>
                <a:lnTo>
                  <a:pt x="41760" y="15034"/>
                </a:lnTo>
                <a:lnTo>
                  <a:pt x="40554" y="10083"/>
                </a:lnTo>
                <a:lnTo>
                  <a:pt x="38204" y="6069"/>
                </a:lnTo>
                <a:lnTo>
                  <a:pt x="35027" y="2768"/>
                </a:lnTo>
                <a:lnTo>
                  <a:pt x="30571" y="558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3"/>
                </a:lnTo>
                <a:lnTo>
                  <a:pt x="16308" y="2146"/>
                </a:lnTo>
                <a:lnTo>
                  <a:pt x="13580" y="3567"/>
                </a:lnTo>
                <a:lnTo>
                  <a:pt x="10836" y="5829"/>
                </a:lnTo>
                <a:lnTo>
                  <a:pt x="8093" y="8902"/>
                </a:lnTo>
                <a:lnTo>
                  <a:pt x="8093" y="2156"/>
                </a:lnTo>
                <a:lnTo>
                  <a:pt x="5525" y="784"/>
                </a:lnTo>
                <a:lnTo>
                  <a:pt x="2566" y="784"/>
                </a:lnTo>
                <a:lnTo>
                  <a:pt x="0" y="2437"/>
                </a:lnTo>
                <a:lnTo>
                  <a:pt x="0" y="51282"/>
                </a:lnTo>
                <a:lnTo>
                  <a:pt x="191" y="5201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82"/>
                </a:lnTo>
                <a:lnTo>
                  <a:pt x="8953" y="17143"/>
                </a:lnTo>
                <a:lnTo>
                  <a:pt x="11404" y="14069"/>
                </a:lnTo>
                <a:lnTo>
                  <a:pt x="13755" y="11747"/>
                </a:lnTo>
                <a:lnTo>
                  <a:pt x="18252" y="8557"/>
                </a:lnTo>
                <a:lnTo>
                  <a:pt x="22734" y="7758"/>
                </a:lnTo>
                <a:lnTo>
                  <a:pt x="25999" y="8089"/>
                </a:lnTo>
                <a:lnTo>
                  <a:pt x="28638" y="9385"/>
                </a:lnTo>
                <a:lnTo>
                  <a:pt x="31381" y="12787"/>
                </a:lnTo>
                <a:lnTo>
                  <a:pt x="32451" y="15962"/>
                </a:lnTo>
                <a:lnTo>
                  <a:pt x="33098" y="19886"/>
                </a:lnTo>
                <a:lnTo>
                  <a:pt x="33098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52347" y="4411065"/>
            <a:ext cx="46238" cy="72323"/>
          </a:xfrm>
          <a:custGeom>
            <a:avLst/>
            <a:gdLst/>
            <a:ahLst/>
            <a:cxnLst/>
            <a:rect l="l" t="t" r="r" b="b"/>
            <a:pathLst>
              <a:path w="46238" h="72323">
                <a:moveTo>
                  <a:pt x="443" y="55727"/>
                </a:moveTo>
                <a:lnTo>
                  <a:pt x="0" y="59194"/>
                </a:lnTo>
                <a:lnTo>
                  <a:pt x="407" y="62826"/>
                </a:lnTo>
                <a:lnTo>
                  <a:pt x="1991" y="66038"/>
                </a:lnTo>
                <a:lnTo>
                  <a:pt x="5040" y="68579"/>
                </a:lnTo>
                <a:lnTo>
                  <a:pt x="9094" y="70650"/>
                </a:lnTo>
                <a:lnTo>
                  <a:pt x="11861" y="71323"/>
                </a:lnTo>
                <a:lnTo>
                  <a:pt x="14630" y="71996"/>
                </a:lnTo>
                <a:lnTo>
                  <a:pt x="17981" y="72323"/>
                </a:lnTo>
                <a:lnTo>
                  <a:pt x="26010" y="72323"/>
                </a:lnTo>
                <a:lnTo>
                  <a:pt x="29552" y="71880"/>
                </a:lnTo>
                <a:lnTo>
                  <a:pt x="32562" y="71003"/>
                </a:lnTo>
                <a:lnTo>
                  <a:pt x="35557" y="70102"/>
                </a:lnTo>
                <a:lnTo>
                  <a:pt x="39966" y="67370"/>
                </a:lnTo>
                <a:lnTo>
                  <a:pt x="43343" y="64043"/>
                </a:lnTo>
                <a:lnTo>
                  <a:pt x="45213" y="59993"/>
                </a:lnTo>
                <a:lnTo>
                  <a:pt x="45694" y="55613"/>
                </a:lnTo>
                <a:lnTo>
                  <a:pt x="45274" y="51598"/>
                </a:lnTo>
                <a:lnTo>
                  <a:pt x="43610" y="48384"/>
                </a:lnTo>
                <a:lnTo>
                  <a:pt x="40968" y="45921"/>
                </a:lnTo>
                <a:lnTo>
                  <a:pt x="37731" y="43977"/>
                </a:lnTo>
                <a:lnTo>
                  <a:pt x="33677" y="42786"/>
                </a:lnTo>
                <a:lnTo>
                  <a:pt x="29030" y="42379"/>
                </a:lnTo>
                <a:lnTo>
                  <a:pt x="16280" y="41832"/>
                </a:lnTo>
                <a:lnTo>
                  <a:pt x="14324" y="41756"/>
                </a:lnTo>
                <a:lnTo>
                  <a:pt x="10411" y="39646"/>
                </a:lnTo>
                <a:lnTo>
                  <a:pt x="11696" y="51559"/>
                </a:lnTo>
                <a:lnTo>
                  <a:pt x="14540" y="48996"/>
                </a:lnTo>
                <a:lnTo>
                  <a:pt x="27190" y="49428"/>
                </a:lnTo>
                <a:lnTo>
                  <a:pt x="30110" y="49503"/>
                </a:lnTo>
                <a:lnTo>
                  <a:pt x="32447" y="50101"/>
                </a:lnTo>
                <a:lnTo>
                  <a:pt x="35877" y="52387"/>
                </a:lnTo>
                <a:lnTo>
                  <a:pt x="36727" y="56106"/>
                </a:lnTo>
                <a:lnTo>
                  <a:pt x="36727" y="57340"/>
                </a:lnTo>
                <a:lnTo>
                  <a:pt x="35506" y="60756"/>
                </a:lnTo>
                <a:lnTo>
                  <a:pt x="32472" y="63486"/>
                </a:lnTo>
                <a:lnTo>
                  <a:pt x="29170" y="64706"/>
                </a:lnTo>
                <a:lnTo>
                  <a:pt x="25067" y="65491"/>
                </a:lnTo>
                <a:lnTo>
                  <a:pt x="18083" y="65491"/>
                </a:lnTo>
                <a:lnTo>
                  <a:pt x="14767" y="64883"/>
                </a:lnTo>
                <a:lnTo>
                  <a:pt x="12381" y="63676"/>
                </a:lnTo>
                <a:lnTo>
                  <a:pt x="8788" y="60678"/>
                </a:lnTo>
                <a:lnTo>
                  <a:pt x="8788" y="57567"/>
                </a:lnTo>
                <a:lnTo>
                  <a:pt x="9497" y="54648"/>
                </a:lnTo>
                <a:lnTo>
                  <a:pt x="9817" y="36244"/>
                </a:lnTo>
                <a:lnTo>
                  <a:pt x="11390" y="32879"/>
                </a:lnTo>
                <a:lnTo>
                  <a:pt x="14414" y="33677"/>
                </a:lnTo>
                <a:lnTo>
                  <a:pt x="17981" y="34733"/>
                </a:lnTo>
                <a:lnTo>
                  <a:pt x="16013" y="27190"/>
                </a:lnTo>
                <a:lnTo>
                  <a:pt x="12369" y="23493"/>
                </a:lnTo>
                <a:lnTo>
                  <a:pt x="11455" y="20952"/>
                </a:lnTo>
                <a:lnTo>
                  <a:pt x="11455" y="17740"/>
                </a:lnTo>
                <a:lnTo>
                  <a:pt x="11657" y="14907"/>
                </a:lnTo>
                <a:lnTo>
                  <a:pt x="9918" y="3200"/>
                </a:lnTo>
                <a:lnTo>
                  <a:pt x="6577" y="6235"/>
                </a:lnTo>
                <a:lnTo>
                  <a:pt x="4342" y="10299"/>
                </a:lnTo>
                <a:lnTo>
                  <a:pt x="2933" y="15008"/>
                </a:lnTo>
                <a:lnTo>
                  <a:pt x="2933" y="17791"/>
                </a:lnTo>
                <a:lnTo>
                  <a:pt x="3261" y="22222"/>
                </a:lnTo>
                <a:lnTo>
                  <a:pt x="4558" y="25589"/>
                </a:lnTo>
                <a:lnTo>
                  <a:pt x="6563" y="28432"/>
                </a:lnTo>
                <a:lnTo>
                  <a:pt x="4114" y="31366"/>
                </a:lnTo>
                <a:lnTo>
                  <a:pt x="2297" y="34833"/>
                </a:lnTo>
                <a:lnTo>
                  <a:pt x="1840" y="39013"/>
                </a:lnTo>
                <a:lnTo>
                  <a:pt x="2272" y="42087"/>
                </a:lnTo>
                <a:lnTo>
                  <a:pt x="3975" y="44830"/>
                </a:lnTo>
                <a:lnTo>
                  <a:pt x="7059" y="46875"/>
                </a:lnTo>
                <a:lnTo>
                  <a:pt x="3985" y="49618"/>
                </a:lnTo>
                <a:lnTo>
                  <a:pt x="1764" y="52527"/>
                </a:lnTo>
                <a:lnTo>
                  <a:pt x="443" y="55727"/>
                </a:lnTo>
                <a:close/>
              </a:path>
              <a:path w="46238" h="72323">
                <a:moveTo>
                  <a:pt x="15887" y="8280"/>
                </a:moveTo>
                <a:lnTo>
                  <a:pt x="18464" y="7124"/>
                </a:lnTo>
                <a:lnTo>
                  <a:pt x="21704" y="6832"/>
                </a:lnTo>
                <a:lnTo>
                  <a:pt x="25067" y="6832"/>
                </a:lnTo>
                <a:lnTo>
                  <a:pt x="27673" y="7758"/>
                </a:lnTo>
                <a:lnTo>
                  <a:pt x="31316" y="11490"/>
                </a:lnTo>
                <a:lnTo>
                  <a:pt x="32231" y="14083"/>
                </a:lnTo>
                <a:lnTo>
                  <a:pt x="32231" y="17409"/>
                </a:lnTo>
                <a:lnTo>
                  <a:pt x="32015" y="20192"/>
                </a:lnTo>
                <a:lnTo>
                  <a:pt x="30553" y="23936"/>
                </a:lnTo>
                <a:lnTo>
                  <a:pt x="27785" y="26694"/>
                </a:lnTo>
                <a:lnTo>
                  <a:pt x="25182" y="27824"/>
                </a:lnTo>
                <a:lnTo>
                  <a:pt x="21866" y="28105"/>
                </a:lnTo>
                <a:lnTo>
                  <a:pt x="18580" y="28105"/>
                </a:lnTo>
                <a:lnTo>
                  <a:pt x="16013" y="27190"/>
                </a:lnTo>
                <a:lnTo>
                  <a:pt x="17981" y="34733"/>
                </a:lnTo>
                <a:lnTo>
                  <a:pt x="21866" y="34999"/>
                </a:lnTo>
                <a:lnTo>
                  <a:pt x="24688" y="34999"/>
                </a:lnTo>
                <a:lnTo>
                  <a:pt x="27252" y="34607"/>
                </a:lnTo>
                <a:lnTo>
                  <a:pt x="29578" y="33807"/>
                </a:lnTo>
                <a:lnTo>
                  <a:pt x="33883" y="31864"/>
                </a:lnTo>
                <a:lnTo>
                  <a:pt x="37249" y="28854"/>
                </a:lnTo>
                <a:lnTo>
                  <a:pt x="39444" y="24851"/>
                </a:lnTo>
                <a:lnTo>
                  <a:pt x="40802" y="20192"/>
                </a:lnTo>
                <a:lnTo>
                  <a:pt x="40802" y="17359"/>
                </a:lnTo>
                <a:lnTo>
                  <a:pt x="40551" y="14018"/>
                </a:lnTo>
                <a:lnTo>
                  <a:pt x="39535" y="10868"/>
                </a:lnTo>
                <a:lnTo>
                  <a:pt x="37386" y="8139"/>
                </a:lnTo>
                <a:lnTo>
                  <a:pt x="44385" y="8139"/>
                </a:lnTo>
                <a:lnTo>
                  <a:pt x="45719" y="7289"/>
                </a:lnTo>
                <a:lnTo>
                  <a:pt x="46238" y="4558"/>
                </a:lnTo>
                <a:lnTo>
                  <a:pt x="44385" y="914"/>
                </a:lnTo>
                <a:lnTo>
                  <a:pt x="29627" y="914"/>
                </a:lnTo>
                <a:lnTo>
                  <a:pt x="27302" y="406"/>
                </a:lnTo>
                <a:lnTo>
                  <a:pt x="24739" y="86"/>
                </a:lnTo>
                <a:lnTo>
                  <a:pt x="19112" y="0"/>
                </a:lnTo>
                <a:lnTo>
                  <a:pt x="14234" y="1216"/>
                </a:lnTo>
                <a:lnTo>
                  <a:pt x="9918" y="3200"/>
                </a:lnTo>
                <a:lnTo>
                  <a:pt x="11657" y="14907"/>
                </a:lnTo>
                <a:lnTo>
                  <a:pt x="13129" y="11098"/>
                </a:lnTo>
                <a:lnTo>
                  <a:pt x="15887" y="8280"/>
                </a:lnTo>
                <a:close/>
              </a:path>
              <a:path w="46238" h="72323">
                <a:moveTo>
                  <a:pt x="9817" y="36244"/>
                </a:moveTo>
                <a:lnTo>
                  <a:pt x="9497" y="54648"/>
                </a:lnTo>
                <a:lnTo>
                  <a:pt x="11696" y="51559"/>
                </a:lnTo>
                <a:lnTo>
                  <a:pt x="10411" y="39646"/>
                </a:lnTo>
                <a:lnTo>
                  <a:pt x="9817" y="362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732627" y="4410953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3" y="16941"/>
                </a:moveTo>
                <a:lnTo>
                  <a:pt x="43700" y="14137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4"/>
                </a:lnTo>
                <a:lnTo>
                  <a:pt x="30542" y="623"/>
                </a:lnTo>
                <a:lnTo>
                  <a:pt x="27265" y="0"/>
                </a:lnTo>
                <a:lnTo>
                  <a:pt x="27302" y="7012"/>
                </a:lnTo>
                <a:lnTo>
                  <a:pt x="30581" y="8345"/>
                </a:lnTo>
                <a:lnTo>
                  <a:pt x="32777" y="11012"/>
                </a:lnTo>
                <a:lnTo>
                  <a:pt x="34973" y="13690"/>
                </a:lnTo>
                <a:lnTo>
                  <a:pt x="36028" y="17388"/>
                </a:lnTo>
                <a:lnTo>
                  <a:pt x="35913" y="22086"/>
                </a:lnTo>
                <a:lnTo>
                  <a:pt x="9269" y="22086"/>
                </a:lnTo>
                <a:lnTo>
                  <a:pt x="9687" y="18187"/>
                </a:lnTo>
                <a:lnTo>
                  <a:pt x="10933" y="14530"/>
                </a:lnTo>
                <a:lnTo>
                  <a:pt x="13716" y="1868"/>
                </a:lnTo>
                <a:lnTo>
                  <a:pt x="10831" y="3125"/>
                </a:lnTo>
                <a:lnTo>
                  <a:pt x="8369" y="4903"/>
                </a:lnTo>
                <a:lnTo>
                  <a:pt x="4265" y="9575"/>
                </a:lnTo>
                <a:lnTo>
                  <a:pt x="2703" y="12409"/>
                </a:lnTo>
                <a:lnTo>
                  <a:pt x="1623" y="15760"/>
                </a:lnTo>
                <a:lnTo>
                  <a:pt x="532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8" y="35359"/>
                </a:lnTo>
                <a:lnTo>
                  <a:pt x="1562" y="38696"/>
                </a:lnTo>
                <a:lnTo>
                  <a:pt x="2613" y="42012"/>
                </a:lnTo>
                <a:lnTo>
                  <a:pt x="4165" y="44780"/>
                </a:lnTo>
                <a:lnTo>
                  <a:pt x="6234" y="46991"/>
                </a:lnTo>
                <a:lnTo>
                  <a:pt x="10831" y="50864"/>
                </a:lnTo>
                <a:lnTo>
                  <a:pt x="13855" y="51981"/>
                </a:lnTo>
                <a:lnTo>
                  <a:pt x="16877" y="53099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809"/>
                </a:lnTo>
                <a:lnTo>
                  <a:pt x="36344" y="51981"/>
                </a:lnTo>
                <a:lnTo>
                  <a:pt x="39164" y="51106"/>
                </a:lnTo>
                <a:lnTo>
                  <a:pt x="42670" y="48312"/>
                </a:lnTo>
                <a:lnTo>
                  <a:pt x="42861" y="45529"/>
                </a:lnTo>
                <a:lnTo>
                  <a:pt x="42072" y="42901"/>
                </a:lnTo>
                <a:lnTo>
                  <a:pt x="39458" y="43268"/>
                </a:lnTo>
                <a:lnTo>
                  <a:pt x="36179" y="44554"/>
                </a:lnTo>
                <a:lnTo>
                  <a:pt x="33285" y="45443"/>
                </a:lnTo>
                <a:lnTo>
                  <a:pt x="29641" y="46202"/>
                </a:lnTo>
                <a:lnTo>
                  <a:pt x="25246" y="46393"/>
                </a:lnTo>
                <a:lnTo>
                  <a:pt x="22301" y="46393"/>
                </a:lnTo>
                <a:lnTo>
                  <a:pt x="17780" y="45137"/>
                </a:lnTo>
                <a:lnTo>
                  <a:pt x="14097" y="43117"/>
                </a:lnTo>
                <a:lnTo>
                  <a:pt x="11545" y="40007"/>
                </a:lnTo>
                <a:lnTo>
                  <a:pt x="10093" y="35979"/>
                </a:lnTo>
                <a:lnTo>
                  <a:pt x="9269" y="31356"/>
                </a:lnTo>
                <a:lnTo>
                  <a:pt x="9269" y="28652"/>
                </a:lnTo>
                <a:lnTo>
                  <a:pt x="41438" y="28652"/>
                </a:lnTo>
                <a:lnTo>
                  <a:pt x="43851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3" y="16941"/>
                </a:lnTo>
                <a:close/>
              </a:path>
              <a:path w="44921" h="53658">
                <a:moveTo>
                  <a:pt x="10933" y="14530"/>
                </a:moveTo>
                <a:lnTo>
                  <a:pt x="12927" y="11559"/>
                </a:lnTo>
                <a:lnTo>
                  <a:pt x="15468" y="9083"/>
                </a:lnTo>
                <a:lnTo>
                  <a:pt x="18806" y="7416"/>
                </a:lnTo>
                <a:lnTo>
                  <a:pt x="22975" y="7012"/>
                </a:lnTo>
                <a:lnTo>
                  <a:pt x="27302" y="7012"/>
                </a:lnTo>
                <a:lnTo>
                  <a:pt x="27265" y="0"/>
                </a:lnTo>
                <a:lnTo>
                  <a:pt x="19850" y="0"/>
                </a:lnTo>
                <a:lnTo>
                  <a:pt x="16610" y="637"/>
                </a:lnTo>
                <a:lnTo>
                  <a:pt x="13716" y="1868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785252" y="4398670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31902" y="59979"/>
                </a:moveTo>
                <a:lnTo>
                  <a:pt x="31902" y="59321"/>
                </a:lnTo>
                <a:lnTo>
                  <a:pt x="30034" y="56755"/>
                </a:lnTo>
                <a:lnTo>
                  <a:pt x="27291" y="57783"/>
                </a:lnTo>
                <a:lnTo>
                  <a:pt x="24408" y="58191"/>
                </a:lnTo>
                <a:lnTo>
                  <a:pt x="21844" y="58191"/>
                </a:lnTo>
                <a:lnTo>
                  <a:pt x="20065" y="57326"/>
                </a:lnTo>
                <a:lnTo>
                  <a:pt x="18072" y="53896"/>
                </a:lnTo>
                <a:lnTo>
                  <a:pt x="17574" y="51343"/>
                </a:lnTo>
                <a:lnTo>
                  <a:pt x="17574" y="20750"/>
                </a:lnTo>
                <a:lnTo>
                  <a:pt x="30110" y="20750"/>
                </a:lnTo>
                <a:lnTo>
                  <a:pt x="31737" y="19303"/>
                </a:lnTo>
                <a:lnTo>
                  <a:pt x="31902" y="16370"/>
                </a:lnTo>
                <a:lnTo>
                  <a:pt x="30110" y="13309"/>
                </a:lnTo>
                <a:lnTo>
                  <a:pt x="17574" y="13309"/>
                </a:lnTo>
                <a:lnTo>
                  <a:pt x="17574" y="1699"/>
                </a:lnTo>
                <a:lnTo>
                  <a:pt x="17358" y="990"/>
                </a:lnTo>
                <a:lnTo>
                  <a:pt x="14720" y="0"/>
                </a:lnTo>
                <a:lnTo>
                  <a:pt x="11479" y="0"/>
                </a:lnTo>
                <a:lnTo>
                  <a:pt x="8622" y="1699"/>
                </a:lnTo>
                <a:lnTo>
                  <a:pt x="8622" y="13309"/>
                </a:lnTo>
                <a:lnTo>
                  <a:pt x="1838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89" y="20750"/>
                </a:lnTo>
                <a:lnTo>
                  <a:pt x="8622" y="20750"/>
                </a:lnTo>
                <a:lnTo>
                  <a:pt x="8622" y="52120"/>
                </a:lnTo>
                <a:lnTo>
                  <a:pt x="9409" y="56639"/>
                </a:lnTo>
                <a:lnTo>
                  <a:pt x="10767" y="60436"/>
                </a:lnTo>
                <a:lnTo>
                  <a:pt x="13092" y="63155"/>
                </a:lnTo>
                <a:lnTo>
                  <a:pt x="16383" y="64833"/>
                </a:lnTo>
                <a:lnTo>
                  <a:pt x="20358" y="65836"/>
                </a:lnTo>
                <a:lnTo>
                  <a:pt x="25387" y="65671"/>
                </a:lnTo>
                <a:lnTo>
                  <a:pt x="28486" y="65098"/>
                </a:lnTo>
                <a:lnTo>
                  <a:pt x="31546" y="63093"/>
                </a:lnTo>
                <a:lnTo>
                  <a:pt x="31902" y="59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825798" y="4411018"/>
            <a:ext cx="38534" cy="53593"/>
          </a:xfrm>
          <a:custGeom>
            <a:avLst/>
            <a:gdLst/>
            <a:ahLst/>
            <a:cxnLst/>
            <a:rect l="l" t="t" r="r" b="b"/>
            <a:pathLst>
              <a:path w="38534" h="53593">
                <a:moveTo>
                  <a:pt x="9640" y="32814"/>
                </a:moveTo>
                <a:lnTo>
                  <a:pt x="9335" y="30045"/>
                </a:lnTo>
                <a:lnTo>
                  <a:pt x="9335" y="20610"/>
                </a:lnTo>
                <a:lnTo>
                  <a:pt x="10490" y="15811"/>
                </a:lnTo>
                <a:lnTo>
                  <a:pt x="12791" y="12495"/>
                </a:lnTo>
                <a:lnTo>
                  <a:pt x="15077" y="9180"/>
                </a:lnTo>
                <a:lnTo>
                  <a:pt x="18393" y="7531"/>
                </a:lnTo>
                <a:lnTo>
                  <a:pt x="24778" y="7531"/>
                </a:lnTo>
                <a:lnTo>
                  <a:pt x="28145" y="8431"/>
                </a:lnTo>
                <a:lnTo>
                  <a:pt x="32080" y="10411"/>
                </a:lnTo>
                <a:lnTo>
                  <a:pt x="35460" y="12978"/>
                </a:lnTo>
                <a:lnTo>
                  <a:pt x="38318" y="10894"/>
                </a:lnTo>
                <a:lnTo>
                  <a:pt x="38293" y="8290"/>
                </a:lnTo>
                <a:lnTo>
                  <a:pt x="37480" y="5537"/>
                </a:lnTo>
                <a:lnTo>
                  <a:pt x="34646" y="3200"/>
                </a:lnTo>
                <a:lnTo>
                  <a:pt x="31370" y="1573"/>
                </a:lnTo>
                <a:lnTo>
                  <a:pt x="28793" y="709"/>
                </a:lnTo>
                <a:lnTo>
                  <a:pt x="25859" y="125"/>
                </a:lnTo>
                <a:lnTo>
                  <a:pt x="19573" y="0"/>
                </a:lnTo>
                <a:lnTo>
                  <a:pt x="16574" y="533"/>
                </a:lnTo>
                <a:lnTo>
                  <a:pt x="13821" y="1598"/>
                </a:lnTo>
                <a:lnTo>
                  <a:pt x="11048" y="2664"/>
                </a:lnTo>
                <a:lnTo>
                  <a:pt x="8637" y="4302"/>
                </a:lnTo>
                <a:lnTo>
                  <a:pt x="4561" y="8712"/>
                </a:lnTo>
                <a:lnTo>
                  <a:pt x="2948" y="11541"/>
                </a:lnTo>
                <a:lnTo>
                  <a:pt x="1767" y="14983"/>
                </a:lnTo>
                <a:lnTo>
                  <a:pt x="598" y="18450"/>
                </a:lnTo>
                <a:lnTo>
                  <a:pt x="0" y="22579"/>
                </a:lnTo>
                <a:lnTo>
                  <a:pt x="0" y="31623"/>
                </a:lnTo>
                <a:lnTo>
                  <a:pt x="482" y="35355"/>
                </a:lnTo>
                <a:lnTo>
                  <a:pt x="1447" y="38592"/>
                </a:lnTo>
                <a:lnTo>
                  <a:pt x="2401" y="41846"/>
                </a:lnTo>
                <a:lnTo>
                  <a:pt x="3798" y="44564"/>
                </a:lnTo>
                <a:lnTo>
                  <a:pt x="5627" y="46785"/>
                </a:lnTo>
                <a:lnTo>
                  <a:pt x="9716" y="50709"/>
                </a:lnTo>
                <a:lnTo>
                  <a:pt x="12434" y="51865"/>
                </a:lnTo>
                <a:lnTo>
                  <a:pt x="15152" y="53021"/>
                </a:lnTo>
                <a:lnTo>
                  <a:pt x="18252" y="53593"/>
                </a:lnTo>
                <a:lnTo>
                  <a:pt x="23458" y="53593"/>
                </a:lnTo>
                <a:lnTo>
                  <a:pt x="26697" y="53111"/>
                </a:lnTo>
                <a:lnTo>
                  <a:pt x="29768" y="52362"/>
                </a:lnTo>
                <a:lnTo>
                  <a:pt x="32476" y="51318"/>
                </a:lnTo>
                <a:lnTo>
                  <a:pt x="35877" y="49377"/>
                </a:lnTo>
                <a:lnTo>
                  <a:pt x="38279" y="46520"/>
                </a:lnTo>
                <a:lnTo>
                  <a:pt x="38534" y="43776"/>
                </a:lnTo>
                <a:lnTo>
                  <a:pt x="38510" y="42440"/>
                </a:lnTo>
                <a:lnTo>
                  <a:pt x="36640" y="39662"/>
                </a:lnTo>
                <a:lnTo>
                  <a:pt x="33505" y="41932"/>
                </a:lnTo>
                <a:lnTo>
                  <a:pt x="29884" y="44208"/>
                </a:lnTo>
                <a:lnTo>
                  <a:pt x="26774" y="45515"/>
                </a:lnTo>
                <a:lnTo>
                  <a:pt x="22910" y="45845"/>
                </a:lnTo>
                <a:lnTo>
                  <a:pt x="18809" y="45450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6" y="37551"/>
                </a:lnTo>
                <a:lnTo>
                  <a:pt x="9640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876112" y="4451436"/>
            <a:ext cx="11661" cy="12635"/>
          </a:xfrm>
          <a:custGeom>
            <a:avLst/>
            <a:gdLst/>
            <a:ahLst/>
            <a:cxnLst/>
            <a:rect l="l" t="t" r="r" b="b"/>
            <a:pathLst>
              <a:path w="11661" h="12635">
                <a:moveTo>
                  <a:pt x="11661" y="6234"/>
                </a:moveTo>
                <a:lnTo>
                  <a:pt x="11661" y="3743"/>
                </a:lnTo>
                <a:lnTo>
                  <a:pt x="9575" y="417"/>
                </a:lnTo>
                <a:lnTo>
                  <a:pt x="5908" y="0"/>
                </a:lnTo>
                <a:lnTo>
                  <a:pt x="1271" y="1267"/>
                </a:lnTo>
                <a:lnTo>
                  <a:pt x="0" y="3834"/>
                </a:lnTo>
                <a:lnTo>
                  <a:pt x="0" y="8902"/>
                </a:lnTo>
                <a:lnTo>
                  <a:pt x="2070" y="12228"/>
                </a:lnTo>
                <a:lnTo>
                  <a:pt x="5742" y="12635"/>
                </a:lnTo>
                <a:lnTo>
                  <a:pt x="10375" y="11365"/>
                </a:lnTo>
                <a:lnTo>
                  <a:pt x="11661" y="8798"/>
                </a:lnTo>
                <a:lnTo>
                  <a:pt x="11661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708564" y="4660311"/>
            <a:ext cx="62787" cy="72276"/>
          </a:xfrm>
          <a:custGeom>
            <a:avLst/>
            <a:gdLst/>
            <a:ahLst/>
            <a:cxnLst/>
            <a:rect l="l" t="t" r="r" b="b"/>
            <a:pathLst>
              <a:path w="62787" h="72276">
                <a:moveTo>
                  <a:pt x="622" y="47423"/>
                </a:moveTo>
                <a:lnTo>
                  <a:pt x="1854" y="51879"/>
                </a:lnTo>
                <a:lnTo>
                  <a:pt x="3084" y="56325"/>
                </a:lnTo>
                <a:lnTo>
                  <a:pt x="4952" y="60058"/>
                </a:lnTo>
                <a:lnTo>
                  <a:pt x="7466" y="63056"/>
                </a:lnTo>
                <a:lnTo>
                  <a:pt x="9982" y="66052"/>
                </a:lnTo>
                <a:lnTo>
                  <a:pt x="13168" y="68338"/>
                </a:lnTo>
                <a:lnTo>
                  <a:pt x="12750" y="53722"/>
                </a:lnTo>
                <a:lnTo>
                  <a:pt x="11595" y="50737"/>
                </a:lnTo>
                <a:lnTo>
                  <a:pt x="10908" y="47271"/>
                </a:lnTo>
                <a:lnTo>
                  <a:pt x="10223" y="43789"/>
                </a:lnTo>
                <a:lnTo>
                  <a:pt x="9878" y="39980"/>
                </a:lnTo>
                <a:lnTo>
                  <a:pt x="9878" y="32143"/>
                </a:lnTo>
                <a:lnTo>
                  <a:pt x="10248" y="28587"/>
                </a:lnTo>
                <a:lnTo>
                  <a:pt x="10998" y="25199"/>
                </a:lnTo>
                <a:lnTo>
                  <a:pt x="11732" y="21833"/>
                </a:lnTo>
                <a:lnTo>
                  <a:pt x="12952" y="18859"/>
                </a:lnTo>
                <a:lnTo>
                  <a:pt x="14679" y="16333"/>
                </a:lnTo>
                <a:lnTo>
                  <a:pt x="18629" y="11775"/>
                </a:lnTo>
                <a:lnTo>
                  <a:pt x="21372" y="10262"/>
                </a:lnTo>
                <a:lnTo>
                  <a:pt x="24116" y="8726"/>
                </a:lnTo>
                <a:lnTo>
                  <a:pt x="27506" y="7976"/>
                </a:lnTo>
                <a:lnTo>
                  <a:pt x="35610" y="7976"/>
                </a:lnTo>
                <a:lnTo>
                  <a:pt x="39001" y="8686"/>
                </a:lnTo>
                <a:lnTo>
                  <a:pt x="41744" y="10097"/>
                </a:lnTo>
                <a:lnTo>
                  <a:pt x="44488" y="11508"/>
                </a:lnTo>
                <a:lnTo>
                  <a:pt x="46683" y="13474"/>
                </a:lnTo>
                <a:lnTo>
                  <a:pt x="49974" y="18492"/>
                </a:lnTo>
                <a:lnTo>
                  <a:pt x="51141" y="21451"/>
                </a:lnTo>
                <a:lnTo>
                  <a:pt x="51854" y="24879"/>
                </a:lnTo>
                <a:lnTo>
                  <a:pt x="52562" y="28309"/>
                </a:lnTo>
                <a:lnTo>
                  <a:pt x="52908" y="32004"/>
                </a:lnTo>
                <a:lnTo>
                  <a:pt x="52908" y="39776"/>
                </a:lnTo>
                <a:lnTo>
                  <a:pt x="52552" y="43373"/>
                </a:lnTo>
                <a:lnTo>
                  <a:pt x="51828" y="46774"/>
                </a:lnTo>
                <a:lnTo>
                  <a:pt x="51104" y="50180"/>
                </a:lnTo>
                <a:lnTo>
                  <a:pt x="49895" y="53174"/>
                </a:lnTo>
                <a:lnTo>
                  <a:pt x="48196" y="55753"/>
                </a:lnTo>
                <a:lnTo>
                  <a:pt x="46493" y="58345"/>
                </a:lnTo>
                <a:lnTo>
                  <a:pt x="44258" y="60389"/>
                </a:lnTo>
                <a:lnTo>
                  <a:pt x="41478" y="61912"/>
                </a:lnTo>
                <a:lnTo>
                  <a:pt x="38695" y="63425"/>
                </a:lnTo>
                <a:lnTo>
                  <a:pt x="35253" y="64198"/>
                </a:lnTo>
                <a:lnTo>
                  <a:pt x="27064" y="64198"/>
                </a:lnTo>
                <a:lnTo>
                  <a:pt x="23633" y="63500"/>
                </a:lnTo>
                <a:lnTo>
                  <a:pt x="25436" y="72276"/>
                </a:lnTo>
                <a:lnTo>
                  <a:pt x="36068" y="72276"/>
                </a:lnTo>
                <a:lnTo>
                  <a:pt x="40751" y="71413"/>
                </a:lnTo>
                <a:lnTo>
                  <a:pt x="44764" y="69698"/>
                </a:lnTo>
                <a:lnTo>
                  <a:pt x="48779" y="67985"/>
                </a:lnTo>
                <a:lnTo>
                  <a:pt x="52120" y="65519"/>
                </a:lnTo>
                <a:lnTo>
                  <a:pt x="54773" y="62318"/>
                </a:lnTo>
                <a:lnTo>
                  <a:pt x="57440" y="59118"/>
                </a:lnTo>
                <a:lnTo>
                  <a:pt x="59436" y="55245"/>
                </a:lnTo>
                <a:lnTo>
                  <a:pt x="60782" y="50673"/>
                </a:lnTo>
                <a:lnTo>
                  <a:pt x="62114" y="46126"/>
                </a:lnTo>
                <a:lnTo>
                  <a:pt x="62787" y="41010"/>
                </a:lnTo>
                <a:lnTo>
                  <a:pt x="62787" y="29641"/>
                </a:lnTo>
                <a:lnTo>
                  <a:pt x="62163" y="24602"/>
                </a:lnTo>
                <a:lnTo>
                  <a:pt x="60907" y="20220"/>
                </a:lnTo>
                <a:lnTo>
                  <a:pt x="59662" y="15814"/>
                </a:lnTo>
                <a:lnTo>
                  <a:pt x="57772" y="12128"/>
                </a:lnTo>
                <a:lnTo>
                  <a:pt x="55219" y="9144"/>
                </a:lnTo>
                <a:lnTo>
                  <a:pt x="52668" y="6159"/>
                </a:lnTo>
                <a:lnTo>
                  <a:pt x="49467" y="3898"/>
                </a:lnTo>
                <a:lnTo>
                  <a:pt x="45643" y="2339"/>
                </a:lnTo>
                <a:lnTo>
                  <a:pt x="41805" y="788"/>
                </a:lnTo>
                <a:lnTo>
                  <a:pt x="37298" y="0"/>
                </a:lnTo>
                <a:lnTo>
                  <a:pt x="26769" y="0"/>
                </a:lnTo>
                <a:lnTo>
                  <a:pt x="22085" y="853"/>
                </a:lnTo>
                <a:lnTo>
                  <a:pt x="18072" y="2580"/>
                </a:lnTo>
                <a:lnTo>
                  <a:pt x="14057" y="4295"/>
                </a:lnTo>
                <a:lnTo>
                  <a:pt x="10716" y="6732"/>
                </a:lnTo>
                <a:lnTo>
                  <a:pt x="8037" y="9895"/>
                </a:lnTo>
                <a:lnTo>
                  <a:pt x="5359" y="13070"/>
                </a:lnTo>
                <a:lnTo>
                  <a:pt x="3351" y="16916"/>
                </a:lnTo>
                <a:lnTo>
                  <a:pt x="2019" y="21427"/>
                </a:lnTo>
                <a:lnTo>
                  <a:pt x="673" y="25958"/>
                </a:lnTo>
                <a:lnTo>
                  <a:pt x="0" y="30977"/>
                </a:lnTo>
                <a:lnTo>
                  <a:pt x="0" y="42303"/>
                </a:lnTo>
                <a:lnTo>
                  <a:pt x="622" y="47423"/>
                </a:lnTo>
                <a:close/>
              </a:path>
              <a:path w="62787" h="72276">
                <a:moveTo>
                  <a:pt x="12750" y="53722"/>
                </a:moveTo>
                <a:lnTo>
                  <a:pt x="13168" y="68338"/>
                </a:lnTo>
                <a:lnTo>
                  <a:pt x="17016" y="69914"/>
                </a:lnTo>
                <a:lnTo>
                  <a:pt x="20876" y="71488"/>
                </a:lnTo>
                <a:lnTo>
                  <a:pt x="25436" y="72276"/>
                </a:lnTo>
                <a:lnTo>
                  <a:pt x="23633" y="63500"/>
                </a:lnTo>
                <a:lnTo>
                  <a:pt x="20904" y="62103"/>
                </a:lnTo>
                <a:lnTo>
                  <a:pt x="18186" y="60706"/>
                </a:lnTo>
                <a:lnTo>
                  <a:pt x="16001" y="58762"/>
                </a:lnTo>
                <a:lnTo>
                  <a:pt x="12750" y="53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793152" y="4679704"/>
            <a:ext cx="42103" cy="52884"/>
          </a:xfrm>
          <a:custGeom>
            <a:avLst/>
            <a:gdLst/>
            <a:ahLst/>
            <a:cxnLst/>
            <a:rect l="l" t="t" r="r" b="b"/>
            <a:pathLst>
              <a:path w="42103" h="52884">
                <a:moveTo>
                  <a:pt x="35953" y="0"/>
                </a:moveTo>
                <a:lnTo>
                  <a:pt x="33094" y="1663"/>
                </a:lnTo>
                <a:lnTo>
                  <a:pt x="33094" y="35787"/>
                </a:lnTo>
                <a:lnTo>
                  <a:pt x="30593" y="38861"/>
                </a:lnTo>
                <a:lnTo>
                  <a:pt x="28232" y="41212"/>
                </a:lnTo>
                <a:lnTo>
                  <a:pt x="23785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50" y="43498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3"/>
                </a:lnTo>
                <a:lnTo>
                  <a:pt x="8637" y="723"/>
                </a:lnTo>
                <a:lnTo>
                  <a:pt x="6084" y="0"/>
                </a:lnTo>
                <a:lnTo>
                  <a:pt x="2909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9" y="46836"/>
                </a:lnTo>
                <a:lnTo>
                  <a:pt x="7024" y="50176"/>
                </a:lnTo>
                <a:lnTo>
                  <a:pt x="11470" y="52348"/>
                </a:lnTo>
                <a:lnTo>
                  <a:pt x="14213" y="52884"/>
                </a:lnTo>
                <a:lnTo>
                  <a:pt x="20243" y="52884"/>
                </a:lnTo>
                <a:lnTo>
                  <a:pt x="23000" y="52185"/>
                </a:lnTo>
                <a:lnTo>
                  <a:pt x="25704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9" y="44032"/>
                </a:lnTo>
                <a:lnTo>
                  <a:pt x="33959" y="50774"/>
                </a:lnTo>
                <a:lnTo>
                  <a:pt x="36526" y="52146"/>
                </a:lnTo>
                <a:lnTo>
                  <a:pt x="39434" y="52146"/>
                </a:lnTo>
                <a:lnTo>
                  <a:pt x="42103" y="50493"/>
                </a:lnTo>
                <a:lnTo>
                  <a:pt x="42103" y="1663"/>
                </a:lnTo>
                <a:lnTo>
                  <a:pt x="41846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859457" y="4678934"/>
            <a:ext cx="28511" cy="52920"/>
          </a:xfrm>
          <a:custGeom>
            <a:avLst/>
            <a:gdLst/>
            <a:ahLst/>
            <a:cxnLst/>
            <a:rect l="l" t="t" r="r" b="b"/>
            <a:pathLst>
              <a:path w="28511" h="52920">
                <a:moveTo>
                  <a:pt x="17308" y="9359"/>
                </a:moveTo>
                <a:lnTo>
                  <a:pt x="19926" y="8456"/>
                </a:lnTo>
                <a:lnTo>
                  <a:pt x="22946" y="8672"/>
                </a:lnTo>
                <a:lnTo>
                  <a:pt x="25703" y="9461"/>
                </a:lnTo>
                <a:lnTo>
                  <a:pt x="28446" y="8180"/>
                </a:lnTo>
                <a:lnTo>
                  <a:pt x="28511" y="3657"/>
                </a:lnTo>
                <a:lnTo>
                  <a:pt x="26146" y="673"/>
                </a:lnTo>
                <a:lnTo>
                  <a:pt x="23025" y="76"/>
                </a:lnTo>
                <a:lnTo>
                  <a:pt x="20383" y="0"/>
                </a:lnTo>
                <a:lnTo>
                  <a:pt x="17283" y="659"/>
                </a:lnTo>
                <a:lnTo>
                  <a:pt x="14147" y="2564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21" y="774"/>
                </a:lnTo>
                <a:lnTo>
                  <a:pt x="2562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6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5" y="15469"/>
                </a:lnTo>
                <a:lnTo>
                  <a:pt x="14475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932321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4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70" y="60452"/>
                </a:lnTo>
                <a:lnTo>
                  <a:pt x="13097" y="63158"/>
                </a:lnTo>
                <a:lnTo>
                  <a:pt x="16384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980651" y="4678934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27"/>
                </a:moveTo>
                <a:lnTo>
                  <a:pt x="43714" y="14119"/>
                </a:lnTo>
                <a:lnTo>
                  <a:pt x="42901" y="1131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5"/>
                </a:lnTo>
                <a:lnTo>
                  <a:pt x="30582" y="8331"/>
                </a:lnTo>
                <a:lnTo>
                  <a:pt x="32792" y="11009"/>
                </a:lnTo>
                <a:lnTo>
                  <a:pt x="34988" y="13688"/>
                </a:lnTo>
                <a:lnTo>
                  <a:pt x="36032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59" y="20088"/>
                </a:lnTo>
                <a:lnTo>
                  <a:pt x="10835" y="3111"/>
                </a:lnTo>
                <a:lnTo>
                  <a:pt x="8370" y="4899"/>
                </a:lnTo>
                <a:lnTo>
                  <a:pt x="4281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7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7" y="35355"/>
                </a:lnTo>
                <a:lnTo>
                  <a:pt x="1577" y="38682"/>
                </a:lnTo>
                <a:lnTo>
                  <a:pt x="2631" y="41997"/>
                </a:lnTo>
                <a:lnTo>
                  <a:pt x="4179" y="44777"/>
                </a:lnTo>
                <a:lnTo>
                  <a:pt x="6249" y="46977"/>
                </a:lnTo>
                <a:lnTo>
                  <a:pt x="10847" y="50860"/>
                </a:lnTo>
                <a:lnTo>
                  <a:pt x="13870" y="51967"/>
                </a:lnTo>
                <a:lnTo>
                  <a:pt x="16891" y="53085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1"/>
                </a:lnTo>
                <a:lnTo>
                  <a:pt x="36360" y="51967"/>
                </a:lnTo>
                <a:lnTo>
                  <a:pt x="39182" y="51092"/>
                </a:lnTo>
                <a:lnTo>
                  <a:pt x="42685" y="48309"/>
                </a:lnTo>
                <a:lnTo>
                  <a:pt x="42876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98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03"/>
                </a:lnTo>
                <a:lnTo>
                  <a:pt x="11559" y="40003"/>
                </a:lnTo>
                <a:lnTo>
                  <a:pt x="10097" y="35965"/>
                </a:lnTo>
                <a:lnTo>
                  <a:pt x="9284" y="31342"/>
                </a:lnTo>
                <a:lnTo>
                  <a:pt x="9284" y="28649"/>
                </a:lnTo>
                <a:lnTo>
                  <a:pt x="41454" y="28649"/>
                </a:lnTo>
                <a:lnTo>
                  <a:pt x="43865" y="27735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4">
                <a:moveTo>
                  <a:pt x="9359" y="20088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5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5" y="619"/>
                </a:lnTo>
                <a:lnTo>
                  <a:pt x="13731" y="1865"/>
                </a:lnTo>
                <a:lnTo>
                  <a:pt x="10835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043993" y="4678980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6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11"/>
                </a:lnTo>
                <a:lnTo>
                  <a:pt x="12786" y="12510"/>
                </a:lnTo>
                <a:lnTo>
                  <a:pt x="15072" y="9194"/>
                </a:lnTo>
                <a:lnTo>
                  <a:pt x="18374" y="7546"/>
                </a:lnTo>
                <a:lnTo>
                  <a:pt x="24775" y="7546"/>
                </a:lnTo>
                <a:lnTo>
                  <a:pt x="28140" y="8435"/>
                </a:lnTo>
                <a:lnTo>
                  <a:pt x="32064" y="10415"/>
                </a:lnTo>
                <a:lnTo>
                  <a:pt x="35455" y="12992"/>
                </a:lnTo>
                <a:lnTo>
                  <a:pt x="38303" y="10897"/>
                </a:lnTo>
                <a:lnTo>
                  <a:pt x="38289" y="8294"/>
                </a:lnTo>
                <a:lnTo>
                  <a:pt x="37475" y="5551"/>
                </a:lnTo>
                <a:lnTo>
                  <a:pt x="34645" y="3200"/>
                </a:lnTo>
                <a:lnTo>
                  <a:pt x="31366" y="1577"/>
                </a:lnTo>
                <a:lnTo>
                  <a:pt x="28788" y="713"/>
                </a:lnTo>
                <a:lnTo>
                  <a:pt x="25854" y="140"/>
                </a:lnTo>
                <a:lnTo>
                  <a:pt x="22795" y="0"/>
                </a:lnTo>
                <a:lnTo>
                  <a:pt x="19569" y="0"/>
                </a:lnTo>
                <a:lnTo>
                  <a:pt x="16573" y="533"/>
                </a:lnTo>
                <a:lnTo>
                  <a:pt x="13816" y="1602"/>
                </a:lnTo>
                <a:lnTo>
                  <a:pt x="11047" y="2668"/>
                </a:lnTo>
                <a:lnTo>
                  <a:pt x="8636" y="4305"/>
                </a:lnTo>
                <a:lnTo>
                  <a:pt x="4546" y="8712"/>
                </a:lnTo>
                <a:lnTo>
                  <a:pt x="2945" y="11545"/>
                </a:lnTo>
                <a:lnTo>
                  <a:pt x="1764" y="15001"/>
                </a:lnTo>
                <a:lnTo>
                  <a:pt x="596" y="18454"/>
                </a:lnTo>
                <a:lnTo>
                  <a:pt x="0" y="22593"/>
                </a:lnTo>
                <a:lnTo>
                  <a:pt x="0" y="31636"/>
                </a:lnTo>
                <a:lnTo>
                  <a:pt x="482" y="35370"/>
                </a:lnTo>
                <a:lnTo>
                  <a:pt x="1446" y="38610"/>
                </a:lnTo>
                <a:lnTo>
                  <a:pt x="2400" y="41846"/>
                </a:lnTo>
                <a:lnTo>
                  <a:pt x="3797" y="44579"/>
                </a:lnTo>
                <a:lnTo>
                  <a:pt x="5626" y="46789"/>
                </a:lnTo>
                <a:lnTo>
                  <a:pt x="9715" y="50713"/>
                </a:lnTo>
                <a:lnTo>
                  <a:pt x="12430" y="51879"/>
                </a:lnTo>
                <a:lnTo>
                  <a:pt x="15137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1"/>
                </a:lnTo>
                <a:lnTo>
                  <a:pt x="29767" y="52377"/>
                </a:lnTo>
                <a:lnTo>
                  <a:pt x="32471" y="51321"/>
                </a:lnTo>
                <a:lnTo>
                  <a:pt x="35877" y="49377"/>
                </a:lnTo>
                <a:lnTo>
                  <a:pt x="38279" y="46534"/>
                </a:lnTo>
                <a:lnTo>
                  <a:pt x="38530" y="43790"/>
                </a:lnTo>
                <a:lnTo>
                  <a:pt x="38505" y="42444"/>
                </a:lnTo>
                <a:lnTo>
                  <a:pt x="36625" y="39664"/>
                </a:lnTo>
                <a:lnTo>
                  <a:pt x="33501" y="41950"/>
                </a:lnTo>
                <a:lnTo>
                  <a:pt x="29883" y="44222"/>
                </a:lnTo>
                <a:lnTo>
                  <a:pt x="26769" y="45529"/>
                </a:lnTo>
                <a:lnTo>
                  <a:pt x="22909" y="45849"/>
                </a:lnTo>
                <a:lnTo>
                  <a:pt x="18806" y="45468"/>
                </a:lnTo>
                <a:lnTo>
                  <a:pt x="15443" y="43906"/>
                </a:lnTo>
                <a:lnTo>
                  <a:pt x="12862" y="41122"/>
                </a:lnTo>
                <a:lnTo>
                  <a:pt x="10831" y="37555"/>
                </a:lnTo>
                <a:lnTo>
                  <a:pt x="9636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102029" y="4656006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2"/>
                </a:moveTo>
                <a:lnTo>
                  <a:pt x="33094" y="74192"/>
                </a:lnTo>
                <a:lnTo>
                  <a:pt x="33310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47"/>
                </a:lnTo>
                <a:lnTo>
                  <a:pt x="40551" y="33007"/>
                </a:lnTo>
                <a:lnTo>
                  <a:pt x="38200" y="28994"/>
                </a:lnTo>
                <a:lnTo>
                  <a:pt x="35024" y="25678"/>
                </a:lnTo>
                <a:lnTo>
                  <a:pt x="30567" y="23468"/>
                </a:lnTo>
                <a:lnTo>
                  <a:pt x="27824" y="22924"/>
                </a:lnTo>
                <a:lnTo>
                  <a:pt x="21945" y="22924"/>
                </a:lnTo>
                <a:lnTo>
                  <a:pt x="19314" y="23582"/>
                </a:lnTo>
                <a:lnTo>
                  <a:pt x="16711" y="24893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22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51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08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168056" y="4678931"/>
            <a:ext cx="42062" cy="52919"/>
          </a:xfrm>
          <a:custGeom>
            <a:avLst/>
            <a:gdLst/>
            <a:ahLst/>
            <a:cxnLst/>
            <a:rect l="l" t="t" r="r" b="b"/>
            <a:pathLst>
              <a:path w="42062" h="52919">
                <a:moveTo>
                  <a:pt x="33110" y="22668"/>
                </a:moveTo>
                <a:lnTo>
                  <a:pt x="33110" y="51267"/>
                </a:lnTo>
                <a:lnTo>
                  <a:pt x="33326" y="52005"/>
                </a:lnTo>
                <a:lnTo>
                  <a:pt x="35967" y="52919"/>
                </a:lnTo>
                <a:lnTo>
                  <a:pt x="39207" y="52919"/>
                </a:lnTo>
                <a:lnTo>
                  <a:pt x="42062" y="51267"/>
                </a:lnTo>
                <a:lnTo>
                  <a:pt x="42062" y="18006"/>
                </a:lnTo>
                <a:lnTo>
                  <a:pt x="41760" y="15022"/>
                </a:lnTo>
                <a:lnTo>
                  <a:pt x="40565" y="10082"/>
                </a:lnTo>
                <a:lnTo>
                  <a:pt x="38204" y="6069"/>
                </a:lnTo>
                <a:lnTo>
                  <a:pt x="35027" y="2753"/>
                </a:lnTo>
                <a:lnTo>
                  <a:pt x="30582" y="543"/>
                </a:lnTo>
                <a:lnTo>
                  <a:pt x="27839" y="0"/>
                </a:lnTo>
                <a:lnTo>
                  <a:pt x="21805" y="0"/>
                </a:lnTo>
                <a:lnTo>
                  <a:pt x="19051" y="708"/>
                </a:lnTo>
                <a:lnTo>
                  <a:pt x="16319" y="2145"/>
                </a:lnTo>
                <a:lnTo>
                  <a:pt x="13576" y="3567"/>
                </a:lnTo>
                <a:lnTo>
                  <a:pt x="10847" y="5816"/>
                </a:lnTo>
                <a:lnTo>
                  <a:pt x="8089" y="8887"/>
                </a:lnTo>
                <a:lnTo>
                  <a:pt x="8089" y="2145"/>
                </a:lnTo>
                <a:lnTo>
                  <a:pt x="5537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317" y="52195"/>
                </a:lnTo>
                <a:lnTo>
                  <a:pt x="2872" y="52919"/>
                </a:lnTo>
                <a:lnTo>
                  <a:pt x="6098" y="52919"/>
                </a:lnTo>
                <a:lnTo>
                  <a:pt x="8967" y="51267"/>
                </a:lnTo>
                <a:lnTo>
                  <a:pt x="8967" y="17132"/>
                </a:lnTo>
                <a:lnTo>
                  <a:pt x="11419" y="14057"/>
                </a:lnTo>
                <a:lnTo>
                  <a:pt x="13766" y="11732"/>
                </a:lnTo>
                <a:lnTo>
                  <a:pt x="18252" y="8545"/>
                </a:lnTo>
                <a:lnTo>
                  <a:pt x="22748" y="7746"/>
                </a:lnTo>
                <a:lnTo>
                  <a:pt x="26010" y="8088"/>
                </a:lnTo>
                <a:lnTo>
                  <a:pt x="28652" y="9384"/>
                </a:lnTo>
                <a:lnTo>
                  <a:pt x="31395" y="12786"/>
                </a:lnTo>
                <a:lnTo>
                  <a:pt x="32461" y="15951"/>
                </a:lnTo>
                <a:lnTo>
                  <a:pt x="33110" y="19885"/>
                </a:lnTo>
                <a:lnTo>
                  <a:pt x="33110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233015" y="46595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92" y="8888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37"/>
                </a:lnTo>
                <a:lnTo>
                  <a:pt x="11073" y="5309"/>
                </a:lnTo>
                <a:lnTo>
                  <a:pt x="10680" y="1840"/>
                </a:lnTo>
                <a:lnTo>
                  <a:pt x="7682" y="0"/>
                </a:lnTo>
                <a:lnTo>
                  <a:pt x="3451" y="0"/>
                </a:lnTo>
                <a:lnTo>
                  <a:pt x="406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407" y="71564"/>
                </a:moveTo>
                <a:lnTo>
                  <a:pt x="3948" y="72288"/>
                </a:lnTo>
                <a:lnTo>
                  <a:pt x="7188" y="72288"/>
                </a:lnTo>
                <a:lnTo>
                  <a:pt x="10043" y="70636"/>
                </a:lnTo>
                <a:lnTo>
                  <a:pt x="10043" y="21805"/>
                </a:lnTo>
                <a:lnTo>
                  <a:pt x="9827" y="21107"/>
                </a:lnTo>
                <a:lnTo>
                  <a:pt x="7188" y="20156"/>
                </a:lnTo>
                <a:lnTo>
                  <a:pt x="3948" y="20156"/>
                </a:lnTo>
                <a:lnTo>
                  <a:pt x="1090" y="21805"/>
                </a:lnTo>
                <a:lnTo>
                  <a:pt x="1090" y="70636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263701" y="4678980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38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11"/>
                </a:lnTo>
                <a:lnTo>
                  <a:pt x="12787" y="12510"/>
                </a:lnTo>
                <a:lnTo>
                  <a:pt x="15073" y="9194"/>
                </a:lnTo>
                <a:lnTo>
                  <a:pt x="18389" y="7546"/>
                </a:lnTo>
                <a:lnTo>
                  <a:pt x="24775" y="7546"/>
                </a:lnTo>
                <a:lnTo>
                  <a:pt x="28141" y="8435"/>
                </a:lnTo>
                <a:lnTo>
                  <a:pt x="32080" y="10415"/>
                </a:lnTo>
                <a:lnTo>
                  <a:pt x="35471" y="12992"/>
                </a:lnTo>
                <a:lnTo>
                  <a:pt x="38314" y="10897"/>
                </a:lnTo>
                <a:lnTo>
                  <a:pt x="38289" y="8294"/>
                </a:lnTo>
                <a:lnTo>
                  <a:pt x="37476" y="5551"/>
                </a:lnTo>
                <a:lnTo>
                  <a:pt x="34643" y="3200"/>
                </a:lnTo>
                <a:lnTo>
                  <a:pt x="31366" y="1577"/>
                </a:lnTo>
                <a:lnTo>
                  <a:pt x="28789" y="713"/>
                </a:lnTo>
                <a:lnTo>
                  <a:pt x="25855" y="140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3"/>
                </a:lnTo>
                <a:lnTo>
                  <a:pt x="13817" y="1602"/>
                </a:lnTo>
                <a:lnTo>
                  <a:pt x="11049" y="2668"/>
                </a:lnTo>
                <a:lnTo>
                  <a:pt x="8637" y="4305"/>
                </a:lnTo>
                <a:lnTo>
                  <a:pt x="4558" y="8712"/>
                </a:lnTo>
                <a:lnTo>
                  <a:pt x="2945" y="11545"/>
                </a:lnTo>
                <a:lnTo>
                  <a:pt x="1764" y="15001"/>
                </a:lnTo>
                <a:lnTo>
                  <a:pt x="594" y="18454"/>
                </a:lnTo>
                <a:lnTo>
                  <a:pt x="0" y="22593"/>
                </a:lnTo>
                <a:lnTo>
                  <a:pt x="0" y="31636"/>
                </a:lnTo>
                <a:lnTo>
                  <a:pt x="482" y="35370"/>
                </a:lnTo>
                <a:lnTo>
                  <a:pt x="1447" y="38610"/>
                </a:lnTo>
                <a:lnTo>
                  <a:pt x="2397" y="41846"/>
                </a:lnTo>
                <a:lnTo>
                  <a:pt x="3794" y="44579"/>
                </a:lnTo>
                <a:lnTo>
                  <a:pt x="5623" y="46789"/>
                </a:lnTo>
                <a:lnTo>
                  <a:pt x="9712" y="50713"/>
                </a:lnTo>
                <a:lnTo>
                  <a:pt x="12430" y="51879"/>
                </a:lnTo>
                <a:lnTo>
                  <a:pt x="15148" y="53035"/>
                </a:lnTo>
                <a:lnTo>
                  <a:pt x="18248" y="53607"/>
                </a:lnTo>
                <a:lnTo>
                  <a:pt x="23454" y="53607"/>
                </a:lnTo>
                <a:lnTo>
                  <a:pt x="26694" y="53111"/>
                </a:lnTo>
                <a:lnTo>
                  <a:pt x="29768" y="52377"/>
                </a:lnTo>
                <a:lnTo>
                  <a:pt x="32472" y="51321"/>
                </a:lnTo>
                <a:lnTo>
                  <a:pt x="35877" y="49377"/>
                </a:lnTo>
                <a:lnTo>
                  <a:pt x="38289" y="46534"/>
                </a:lnTo>
                <a:lnTo>
                  <a:pt x="38530" y="43790"/>
                </a:lnTo>
                <a:lnTo>
                  <a:pt x="38506" y="42444"/>
                </a:lnTo>
                <a:lnTo>
                  <a:pt x="36636" y="39664"/>
                </a:lnTo>
                <a:lnTo>
                  <a:pt x="33512" y="41950"/>
                </a:lnTo>
                <a:lnTo>
                  <a:pt x="29880" y="44222"/>
                </a:lnTo>
                <a:lnTo>
                  <a:pt x="26770" y="45529"/>
                </a:lnTo>
                <a:lnTo>
                  <a:pt x="22910" y="45849"/>
                </a:lnTo>
                <a:lnTo>
                  <a:pt x="18806" y="45468"/>
                </a:lnTo>
                <a:lnTo>
                  <a:pt x="15440" y="43906"/>
                </a:lnTo>
                <a:lnTo>
                  <a:pt x="12862" y="41122"/>
                </a:lnTo>
                <a:lnTo>
                  <a:pt x="10833" y="37555"/>
                </a:lnTo>
                <a:lnTo>
                  <a:pt x="9638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318421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1" y="40895"/>
                </a:moveTo>
                <a:lnTo>
                  <a:pt x="9956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41" y="46658"/>
                </a:lnTo>
                <a:lnTo>
                  <a:pt x="15443" y="46658"/>
                </a:lnTo>
                <a:lnTo>
                  <a:pt x="11584" y="44413"/>
                </a:lnTo>
                <a:lnTo>
                  <a:pt x="9171" y="40895"/>
                </a:lnTo>
                <a:close/>
              </a:path>
              <a:path w="22873" h="53657">
                <a:moveTo>
                  <a:pt x="34559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50" y="12686"/>
                </a:lnTo>
                <a:lnTo>
                  <a:pt x="38379" y="8127"/>
                </a:lnTo>
                <a:lnTo>
                  <a:pt x="35765" y="4686"/>
                </a:lnTo>
                <a:lnTo>
                  <a:pt x="32259" y="1979"/>
                </a:lnTo>
                <a:lnTo>
                  <a:pt x="27330" y="394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03"/>
                </a:lnTo>
                <a:lnTo>
                  <a:pt x="7213" y="2908"/>
                </a:lnTo>
                <a:lnTo>
                  <a:pt x="3506" y="5208"/>
                </a:lnTo>
                <a:lnTo>
                  <a:pt x="2390" y="7937"/>
                </a:lnTo>
                <a:lnTo>
                  <a:pt x="2682" y="11151"/>
                </a:lnTo>
                <a:lnTo>
                  <a:pt x="5274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7" y="9208"/>
                </a:lnTo>
                <a:lnTo>
                  <a:pt x="30203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2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6" y="52652"/>
                </a:lnTo>
                <a:lnTo>
                  <a:pt x="9171" y="40895"/>
                </a:lnTo>
                <a:lnTo>
                  <a:pt x="9171" y="38353"/>
                </a:lnTo>
                <a:lnTo>
                  <a:pt x="10021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32" y="53023"/>
                </a:lnTo>
                <a:lnTo>
                  <a:pt x="25261" y="51752"/>
                </a:lnTo>
                <a:lnTo>
                  <a:pt x="27877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9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382692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442858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49" y="56757"/>
                </a:lnTo>
                <a:lnTo>
                  <a:pt x="27292" y="57787"/>
                </a:lnTo>
                <a:lnTo>
                  <a:pt x="24422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5" y="51361"/>
                </a:lnTo>
                <a:lnTo>
                  <a:pt x="17575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0" y="13323"/>
                </a:lnTo>
                <a:lnTo>
                  <a:pt x="17575" y="13323"/>
                </a:lnTo>
                <a:lnTo>
                  <a:pt x="17575" y="1714"/>
                </a:lnTo>
                <a:lnTo>
                  <a:pt x="17359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4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89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72" y="65852"/>
                </a:lnTo>
                <a:lnTo>
                  <a:pt x="25387" y="65685"/>
                </a:lnTo>
                <a:lnTo>
                  <a:pt x="28497" y="65114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491826" y="4678934"/>
            <a:ext cx="44935" cy="53654"/>
          </a:xfrm>
          <a:custGeom>
            <a:avLst/>
            <a:gdLst/>
            <a:ahLst/>
            <a:cxnLst/>
            <a:rect l="l" t="t" r="r" b="b"/>
            <a:pathLst>
              <a:path w="44935" h="53654">
                <a:moveTo>
                  <a:pt x="44528" y="16927"/>
                </a:moveTo>
                <a:lnTo>
                  <a:pt x="43714" y="14119"/>
                </a:lnTo>
                <a:lnTo>
                  <a:pt x="42901" y="11315"/>
                </a:lnTo>
                <a:lnTo>
                  <a:pt x="39891" y="6804"/>
                </a:lnTo>
                <a:lnTo>
                  <a:pt x="35928" y="3070"/>
                </a:lnTo>
                <a:lnTo>
                  <a:pt x="33249" y="1828"/>
                </a:lnTo>
                <a:lnTo>
                  <a:pt x="30546" y="608"/>
                </a:lnTo>
                <a:lnTo>
                  <a:pt x="27280" y="0"/>
                </a:lnTo>
                <a:lnTo>
                  <a:pt x="27320" y="6995"/>
                </a:lnTo>
                <a:lnTo>
                  <a:pt x="30581" y="8331"/>
                </a:lnTo>
                <a:lnTo>
                  <a:pt x="32792" y="11009"/>
                </a:lnTo>
                <a:lnTo>
                  <a:pt x="34988" y="13688"/>
                </a:lnTo>
                <a:lnTo>
                  <a:pt x="36032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59" y="20088"/>
                </a:lnTo>
                <a:lnTo>
                  <a:pt x="10835" y="3111"/>
                </a:lnTo>
                <a:lnTo>
                  <a:pt x="8370" y="4899"/>
                </a:lnTo>
                <a:lnTo>
                  <a:pt x="4279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7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5" y="35355"/>
                </a:lnTo>
                <a:lnTo>
                  <a:pt x="1577" y="38682"/>
                </a:lnTo>
                <a:lnTo>
                  <a:pt x="2631" y="41997"/>
                </a:lnTo>
                <a:lnTo>
                  <a:pt x="4179" y="44777"/>
                </a:lnTo>
                <a:lnTo>
                  <a:pt x="6249" y="46977"/>
                </a:lnTo>
                <a:lnTo>
                  <a:pt x="10847" y="50860"/>
                </a:lnTo>
                <a:lnTo>
                  <a:pt x="13870" y="51967"/>
                </a:lnTo>
                <a:lnTo>
                  <a:pt x="16891" y="53085"/>
                </a:lnTo>
                <a:lnTo>
                  <a:pt x="20411" y="53654"/>
                </a:lnTo>
                <a:lnTo>
                  <a:pt x="24422" y="53654"/>
                </a:lnTo>
                <a:lnTo>
                  <a:pt x="28919" y="53492"/>
                </a:lnTo>
                <a:lnTo>
                  <a:pt x="33008" y="52791"/>
                </a:lnTo>
                <a:lnTo>
                  <a:pt x="36360" y="51967"/>
                </a:lnTo>
                <a:lnTo>
                  <a:pt x="39182" y="51092"/>
                </a:lnTo>
                <a:lnTo>
                  <a:pt x="42684" y="48309"/>
                </a:lnTo>
                <a:lnTo>
                  <a:pt x="42876" y="45515"/>
                </a:lnTo>
                <a:lnTo>
                  <a:pt x="42076" y="42887"/>
                </a:lnTo>
                <a:lnTo>
                  <a:pt x="39460" y="43268"/>
                </a:lnTo>
                <a:lnTo>
                  <a:pt x="36197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61" y="46379"/>
                </a:lnTo>
                <a:lnTo>
                  <a:pt x="22316" y="46379"/>
                </a:lnTo>
                <a:lnTo>
                  <a:pt x="17795" y="45133"/>
                </a:lnTo>
                <a:lnTo>
                  <a:pt x="14098" y="43103"/>
                </a:lnTo>
                <a:lnTo>
                  <a:pt x="11559" y="40003"/>
                </a:lnTo>
                <a:lnTo>
                  <a:pt x="10097" y="35965"/>
                </a:lnTo>
                <a:lnTo>
                  <a:pt x="9284" y="31342"/>
                </a:lnTo>
                <a:lnTo>
                  <a:pt x="9284" y="28649"/>
                </a:lnTo>
                <a:lnTo>
                  <a:pt x="41454" y="28649"/>
                </a:lnTo>
                <a:lnTo>
                  <a:pt x="43865" y="27735"/>
                </a:lnTo>
                <a:lnTo>
                  <a:pt x="44935" y="24739"/>
                </a:lnTo>
                <a:lnTo>
                  <a:pt x="44935" y="19926"/>
                </a:lnTo>
                <a:lnTo>
                  <a:pt x="44528" y="16927"/>
                </a:lnTo>
                <a:close/>
              </a:path>
              <a:path w="44935" h="53654">
                <a:moveTo>
                  <a:pt x="9359" y="20088"/>
                </a:moveTo>
                <a:lnTo>
                  <a:pt x="10325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23" y="7416"/>
                </a:lnTo>
                <a:lnTo>
                  <a:pt x="22989" y="6995"/>
                </a:lnTo>
                <a:lnTo>
                  <a:pt x="27320" y="6995"/>
                </a:lnTo>
                <a:lnTo>
                  <a:pt x="27280" y="0"/>
                </a:lnTo>
                <a:lnTo>
                  <a:pt x="19865" y="0"/>
                </a:lnTo>
                <a:lnTo>
                  <a:pt x="16624" y="619"/>
                </a:lnTo>
                <a:lnTo>
                  <a:pt x="13729" y="1865"/>
                </a:lnTo>
                <a:lnTo>
                  <a:pt x="10835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555910" y="4678931"/>
            <a:ext cx="22870" cy="53657"/>
          </a:xfrm>
          <a:custGeom>
            <a:avLst/>
            <a:gdLst/>
            <a:ahLst/>
            <a:cxnLst/>
            <a:rect l="l" t="t" r="r" b="b"/>
            <a:pathLst>
              <a:path w="22870" h="53657">
                <a:moveTo>
                  <a:pt x="9179" y="40895"/>
                </a:moveTo>
                <a:lnTo>
                  <a:pt x="9968" y="52652"/>
                </a:lnTo>
                <a:lnTo>
                  <a:pt x="14363" y="53657"/>
                </a:lnTo>
                <a:lnTo>
                  <a:pt x="19860" y="53657"/>
                </a:lnTo>
                <a:lnTo>
                  <a:pt x="22870" y="46061"/>
                </a:lnTo>
                <a:lnTo>
                  <a:pt x="18337" y="46658"/>
                </a:lnTo>
                <a:lnTo>
                  <a:pt x="15454" y="46658"/>
                </a:lnTo>
                <a:lnTo>
                  <a:pt x="11595" y="44413"/>
                </a:lnTo>
                <a:lnTo>
                  <a:pt x="9179" y="40895"/>
                </a:lnTo>
                <a:close/>
              </a:path>
              <a:path w="22870" h="53657">
                <a:moveTo>
                  <a:pt x="34555" y="52894"/>
                </a:moveTo>
                <a:lnTo>
                  <a:pt x="37223" y="52958"/>
                </a:lnTo>
                <a:lnTo>
                  <a:pt x="40106" y="51320"/>
                </a:lnTo>
                <a:lnTo>
                  <a:pt x="40106" y="15353"/>
                </a:lnTo>
                <a:lnTo>
                  <a:pt x="39761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5" y="1979"/>
                </a:lnTo>
                <a:lnTo>
                  <a:pt x="27330" y="394"/>
                </a:lnTo>
                <a:lnTo>
                  <a:pt x="24345" y="0"/>
                </a:lnTo>
                <a:lnTo>
                  <a:pt x="20839" y="0"/>
                </a:lnTo>
                <a:lnTo>
                  <a:pt x="17091" y="179"/>
                </a:lnTo>
                <a:lnTo>
                  <a:pt x="13409" y="852"/>
                </a:lnTo>
                <a:lnTo>
                  <a:pt x="10147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69" y="12052"/>
                </a:lnTo>
                <a:lnTo>
                  <a:pt x="8153" y="10413"/>
                </a:lnTo>
                <a:lnTo>
                  <a:pt x="10792" y="9157"/>
                </a:lnTo>
                <a:lnTo>
                  <a:pt x="14083" y="8053"/>
                </a:lnTo>
                <a:lnTo>
                  <a:pt x="17815" y="7264"/>
                </a:lnTo>
                <a:lnTo>
                  <a:pt x="22085" y="7264"/>
                </a:lnTo>
                <a:lnTo>
                  <a:pt x="25234" y="8002"/>
                </a:lnTo>
                <a:lnTo>
                  <a:pt x="27787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3" y="18759"/>
                </a:lnTo>
                <a:lnTo>
                  <a:pt x="31203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2" y="23572"/>
                </a:lnTo>
                <a:lnTo>
                  <a:pt x="11173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68" y="52652"/>
                </a:lnTo>
                <a:lnTo>
                  <a:pt x="9179" y="40895"/>
                </a:lnTo>
                <a:lnTo>
                  <a:pt x="9179" y="38353"/>
                </a:lnTo>
                <a:lnTo>
                  <a:pt x="10017" y="34429"/>
                </a:lnTo>
                <a:lnTo>
                  <a:pt x="12650" y="31484"/>
                </a:lnTo>
                <a:lnTo>
                  <a:pt x="15339" y="30059"/>
                </a:lnTo>
                <a:lnTo>
                  <a:pt x="18961" y="29235"/>
                </a:lnTo>
                <a:lnTo>
                  <a:pt x="23543" y="29019"/>
                </a:lnTo>
                <a:lnTo>
                  <a:pt x="31203" y="29019"/>
                </a:lnTo>
                <a:lnTo>
                  <a:pt x="31203" y="39383"/>
                </a:lnTo>
                <a:lnTo>
                  <a:pt x="26898" y="43674"/>
                </a:lnTo>
                <a:lnTo>
                  <a:pt x="22870" y="46061"/>
                </a:lnTo>
                <a:lnTo>
                  <a:pt x="19860" y="53657"/>
                </a:lnTo>
                <a:lnTo>
                  <a:pt x="22642" y="53023"/>
                </a:lnTo>
                <a:lnTo>
                  <a:pt x="25260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5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620817" y="4678931"/>
            <a:ext cx="72443" cy="52919"/>
          </a:xfrm>
          <a:custGeom>
            <a:avLst/>
            <a:gdLst/>
            <a:ahLst/>
            <a:cxnLst/>
            <a:rect l="l" t="t" r="r" b="b"/>
            <a:pathLst>
              <a:path w="72443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43" y="51267"/>
                </a:lnTo>
                <a:lnTo>
                  <a:pt x="72443" y="17650"/>
                </a:lnTo>
                <a:lnTo>
                  <a:pt x="72162" y="15022"/>
                </a:lnTo>
                <a:lnTo>
                  <a:pt x="71046" y="10082"/>
                </a:lnTo>
                <a:lnTo>
                  <a:pt x="68770" y="6069"/>
                </a:lnTo>
                <a:lnTo>
                  <a:pt x="65736" y="2753"/>
                </a:lnTo>
                <a:lnTo>
                  <a:pt x="61455" y="543"/>
                </a:lnTo>
                <a:lnTo>
                  <a:pt x="58813" y="0"/>
                </a:lnTo>
                <a:lnTo>
                  <a:pt x="55678" y="0"/>
                </a:lnTo>
                <a:lnTo>
                  <a:pt x="53074" y="175"/>
                </a:lnTo>
                <a:lnTo>
                  <a:pt x="50507" y="849"/>
                </a:lnTo>
                <a:lnTo>
                  <a:pt x="47840" y="2170"/>
                </a:lnTo>
                <a:lnTo>
                  <a:pt x="45060" y="3909"/>
                </a:lnTo>
                <a:lnTo>
                  <a:pt x="42142" y="6385"/>
                </a:lnTo>
                <a:lnTo>
                  <a:pt x="38966" y="9650"/>
                </a:lnTo>
                <a:lnTo>
                  <a:pt x="36791" y="5712"/>
                </a:lnTo>
                <a:lnTo>
                  <a:pt x="33642" y="2678"/>
                </a:lnTo>
                <a:lnTo>
                  <a:pt x="30989" y="1179"/>
                </a:lnTo>
                <a:lnTo>
                  <a:pt x="27777" y="226"/>
                </a:lnTo>
                <a:lnTo>
                  <a:pt x="23929" y="0"/>
                </a:lnTo>
                <a:lnTo>
                  <a:pt x="21286" y="0"/>
                </a:lnTo>
                <a:lnTo>
                  <a:pt x="18684" y="708"/>
                </a:lnTo>
                <a:lnTo>
                  <a:pt x="16092" y="2145"/>
                </a:lnTo>
                <a:lnTo>
                  <a:pt x="13500" y="3567"/>
                </a:lnTo>
                <a:lnTo>
                  <a:pt x="10836" y="5816"/>
                </a:lnTo>
                <a:lnTo>
                  <a:pt x="8093" y="8887"/>
                </a:lnTo>
                <a:lnTo>
                  <a:pt x="8093" y="2145"/>
                </a:lnTo>
                <a:lnTo>
                  <a:pt x="5525" y="773"/>
                </a:lnTo>
                <a:lnTo>
                  <a:pt x="2578" y="773"/>
                </a:lnTo>
                <a:lnTo>
                  <a:pt x="0" y="2437"/>
                </a:lnTo>
                <a:lnTo>
                  <a:pt x="0" y="51267"/>
                </a:lnTo>
                <a:lnTo>
                  <a:pt x="190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19" y="14057"/>
                </a:lnTo>
                <a:lnTo>
                  <a:pt x="15800" y="10144"/>
                </a:lnTo>
                <a:lnTo>
                  <a:pt x="19980" y="7746"/>
                </a:lnTo>
                <a:lnTo>
                  <a:pt x="23699" y="7746"/>
                </a:lnTo>
                <a:lnTo>
                  <a:pt x="26352" y="8722"/>
                </a:lnTo>
                <a:lnTo>
                  <a:pt x="29350" y="11555"/>
                </a:lnTo>
                <a:lnTo>
                  <a:pt x="30747" y="14248"/>
                </a:lnTo>
                <a:lnTo>
                  <a:pt x="31546" y="17650"/>
                </a:lnTo>
                <a:lnTo>
                  <a:pt x="31737" y="21588"/>
                </a:lnTo>
                <a:lnTo>
                  <a:pt x="31737" y="51267"/>
                </a:lnTo>
                <a:lnTo>
                  <a:pt x="32054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67"/>
                </a:lnTo>
                <a:lnTo>
                  <a:pt x="40690" y="17132"/>
                </a:lnTo>
                <a:lnTo>
                  <a:pt x="43192" y="14057"/>
                </a:lnTo>
                <a:lnTo>
                  <a:pt x="47564" y="10144"/>
                </a:lnTo>
                <a:lnTo>
                  <a:pt x="51714" y="7746"/>
                </a:lnTo>
                <a:lnTo>
                  <a:pt x="55436" y="7746"/>
                </a:lnTo>
                <a:lnTo>
                  <a:pt x="58115" y="8722"/>
                </a:lnTo>
                <a:lnTo>
                  <a:pt x="61153" y="11555"/>
                </a:lnTo>
                <a:lnTo>
                  <a:pt x="62524" y="14248"/>
                </a:lnTo>
                <a:lnTo>
                  <a:pt x="63248" y="17650"/>
                </a:lnTo>
                <a:lnTo>
                  <a:pt x="63439" y="21588"/>
                </a:lnTo>
                <a:lnTo>
                  <a:pt x="63439" y="51267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749830" y="4658094"/>
            <a:ext cx="65265" cy="74437"/>
          </a:xfrm>
          <a:custGeom>
            <a:avLst/>
            <a:gdLst/>
            <a:ahLst/>
            <a:cxnLst/>
            <a:rect l="l" t="t" r="r" b="b"/>
            <a:pathLst>
              <a:path w="65265" h="74437">
                <a:moveTo>
                  <a:pt x="55015" y="62167"/>
                </a:moveTo>
                <a:lnTo>
                  <a:pt x="51981" y="59791"/>
                </a:lnTo>
                <a:lnTo>
                  <a:pt x="54051" y="56757"/>
                </a:lnTo>
                <a:lnTo>
                  <a:pt x="55815" y="53365"/>
                </a:lnTo>
                <a:lnTo>
                  <a:pt x="57161" y="49723"/>
                </a:lnTo>
                <a:lnTo>
                  <a:pt x="58226" y="45949"/>
                </a:lnTo>
                <a:lnTo>
                  <a:pt x="58914" y="42036"/>
                </a:lnTo>
                <a:lnTo>
                  <a:pt x="59080" y="38037"/>
                </a:lnTo>
                <a:lnTo>
                  <a:pt x="58672" y="35294"/>
                </a:lnTo>
                <a:lnTo>
                  <a:pt x="56106" y="34684"/>
                </a:lnTo>
                <a:lnTo>
                  <a:pt x="52995" y="34696"/>
                </a:lnTo>
                <a:lnTo>
                  <a:pt x="50354" y="36629"/>
                </a:lnTo>
                <a:lnTo>
                  <a:pt x="50354" y="40057"/>
                </a:lnTo>
                <a:lnTo>
                  <a:pt x="50022" y="42976"/>
                </a:lnTo>
                <a:lnTo>
                  <a:pt x="49479" y="45834"/>
                </a:lnTo>
                <a:lnTo>
                  <a:pt x="48614" y="48618"/>
                </a:lnTo>
                <a:lnTo>
                  <a:pt x="47524" y="51180"/>
                </a:lnTo>
                <a:lnTo>
                  <a:pt x="45580" y="54536"/>
                </a:lnTo>
                <a:lnTo>
                  <a:pt x="42365" y="51561"/>
                </a:lnTo>
                <a:lnTo>
                  <a:pt x="39063" y="48412"/>
                </a:lnTo>
                <a:lnTo>
                  <a:pt x="35888" y="45186"/>
                </a:lnTo>
                <a:lnTo>
                  <a:pt x="32804" y="41935"/>
                </a:lnTo>
                <a:lnTo>
                  <a:pt x="29905" y="38734"/>
                </a:lnTo>
                <a:lnTo>
                  <a:pt x="27343" y="35689"/>
                </a:lnTo>
                <a:lnTo>
                  <a:pt x="26960" y="48743"/>
                </a:lnTo>
                <a:lnTo>
                  <a:pt x="30427" y="52285"/>
                </a:lnTo>
                <a:lnTo>
                  <a:pt x="34099" y="55792"/>
                </a:lnTo>
                <a:lnTo>
                  <a:pt x="37833" y="59248"/>
                </a:lnTo>
                <a:lnTo>
                  <a:pt x="37666" y="62499"/>
                </a:lnTo>
                <a:lnTo>
                  <a:pt x="34136" y="64620"/>
                </a:lnTo>
                <a:lnTo>
                  <a:pt x="31572" y="65660"/>
                </a:lnTo>
                <a:lnTo>
                  <a:pt x="28803" y="66384"/>
                </a:lnTo>
                <a:lnTo>
                  <a:pt x="25946" y="66841"/>
                </a:lnTo>
                <a:lnTo>
                  <a:pt x="22047" y="66841"/>
                </a:lnTo>
                <a:lnTo>
                  <a:pt x="18058" y="65890"/>
                </a:lnTo>
                <a:lnTo>
                  <a:pt x="14681" y="64378"/>
                </a:lnTo>
                <a:lnTo>
                  <a:pt x="11290" y="60745"/>
                </a:lnTo>
                <a:lnTo>
                  <a:pt x="10019" y="57635"/>
                </a:lnTo>
                <a:lnTo>
                  <a:pt x="9702" y="54039"/>
                </a:lnTo>
                <a:lnTo>
                  <a:pt x="10195" y="50406"/>
                </a:lnTo>
                <a:lnTo>
                  <a:pt x="11798" y="46954"/>
                </a:lnTo>
                <a:lnTo>
                  <a:pt x="14716" y="43538"/>
                </a:lnTo>
                <a:lnTo>
                  <a:pt x="14641" y="34455"/>
                </a:lnTo>
                <a:lnTo>
                  <a:pt x="11998" y="36042"/>
                </a:lnTo>
                <a:lnTo>
                  <a:pt x="9752" y="37630"/>
                </a:lnTo>
                <a:lnTo>
                  <a:pt x="6019" y="40769"/>
                </a:lnTo>
                <a:lnTo>
                  <a:pt x="3351" y="44070"/>
                </a:lnTo>
                <a:lnTo>
                  <a:pt x="1347" y="47497"/>
                </a:lnTo>
                <a:lnTo>
                  <a:pt x="266" y="51079"/>
                </a:lnTo>
                <a:lnTo>
                  <a:pt x="0" y="54968"/>
                </a:lnTo>
                <a:lnTo>
                  <a:pt x="0" y="57022"/>
                </a:lnTo>
                <a:lnTo>
                  <a:pt x="774" y="60705"/>
                </a:lnTo>
                <a:lnTo>
                  <a:pt x="2044" y="64086"/>
                </a:lnTo>
                <a:lnTo>
                  <a:pt x="3961" y="66941"/>
                </a:lnTo>
                <a:lnTo>
                  <a:pt x="6502" y="69343"/>
                </a:lnTo>
                <a:lnTo>
                  <a:pt x="9436" y="71401"/>
                </a:lnTo>
                <a:lnTo>
                  <a:pt x="12903" y="72873"/>
                </a:lnTo>
                <a:lnTo>
                  <a:pt x="16837" y="73839"/>
                </a:lnTo>
                <a:lnTo>
                  <a:pt x="21042" y="74437"/>
                </a:lnTo>
                <a:lnTo>
                  <a:pt x="25754" y="74437"/>
                </a:lnTo>
                <a:lnTo>
                  <a:pt x="30071" y="73813"/>
                </a:lnTo>
                <a:lnTo>
                  <a:pt x="34150" y="72824"/>
                </a:lnTo>
                <a:lnTo>
                  <a:pt x="37947" y="71337"/>
                </a:lnTo>
                <a:lnTo>
                  <a:pt x="41414" y="69392"/>
                </a:lnTo>
                <a:lnTo>
                  <a:pt x="44701" y="67208"/>
                </a:lnTo>
                <a:lnTo>
                  <a:pt x="48284" y="67640"/>
                </a:lnTo>
                <a:lnTo>
                  <a:pt x="51624" y="70091"/>
                </a:lnTo>
                <a:lnTo>
                  <a:pt x="55664" y="72669"/>
                </a:lnTo>
                <a:lnTo>
                  <a:pt x="58698" y="74004"/>
                </a:lnTo>
                <a:lnTo>
                  <a:pt x="62039" y="74386"/>
                </a:lnTo>
                <a:lnTo>
                  <a:pt x="65175" y="72327"/>
                </a:lnTo>
                <a:lnTo>
                  <a:pt x="65265" y="69608"/>
                </a:lnTo>
                <a:lnTo>
                  <a:pt x="64184" y="66537"/>
                </a:lnTo>
                <a:lnTo>
                  <a:pt x="61441" y="66293"/>
                </a:lnTo>
                <a:lnTo>
                  <a:pt x="58482" y="64620"/>
                </a:lnTo>
                <a:lnTo>
                  <a:pt x="55015" y="62167"/>
                </a:lnTo>
                <a:close/>
              </a:path>
              <a:path w="65265" h="74437">
                <a:moveTo>
                  <a:pt x="25257" y="28727"/>
                </a:moveTo>
                <a:lnTo>
                  <a:pt x="22618" y="30228"/>
                </a:lnTo>
                <a:lnTo>
                  <a:pt x="21499" y="28666"/>
                </a:lnTo>
                <a:lnTo>
                  <a:pt x="19710" y="25984"/>
                </a:lnTo>
                <a:lnTo>
                  <a:pt x="17651" y="22430"/>
                </a:lnTo>
                <a:lnTo>
                  <a:pt x="16405" y="19255"/>
                </a:lnTo>
                <a:lnTo>
                  <a:pt x="16002" y="16271"/>
                </a:lnTo>
                <a:lnTo>
                  <a:pt x="17449" y="41252"/>
                </a:lnTo>
                <a:lnTo>
                  <a:pt x="20599" y="41760"/>
                </a:lnTo>
                <a:lnTo>
                  <a:pt x="23670" y="45211"/>
                </a:lnTo>
                <a:lnTo>
                  <a:pt x="25257" y="28727"/>
                </a:lnTo>
                <a:close/>
              </a:path>
              <a:path w="65265" h="74437">
                <a:moveTo>
                  <a:pt x="6502" y="14734"/>
                </a:moveTo>
                <a:lnTo>
                  <a:pt x="6502" y="18237"/>
                </a:lnTo>
                <a:lnTo>
                  <a:pt x="7226" y="21998"/>
                </a:lnTo>
                <a:lnTo>
                  <a:pt x="8366" y="24677"/>
                </a:lnTo>
                <a:lnTo>
                  <a:pt x="9893" y="27546"/>
                </a:lnTo>
                <a:lnTo>
                  <a:pt x="11963" y="30722"/>
                </a:lnTo>
                <a:lnTo>
                  <a:pt x="14641" y="34455"/>
                </a:lnTo>
                <a:lnTo>
                  <a:pt x="14716" y="43538"/>
                </a:lnTo>
                <a:lnTo>
                  <a:pt x="17449" y="41252"/>
                </a:lnTo>
                <a:lnTo>
                  <a:pt x="16002" y="16271"/>
                </a:lnTo>
                <a:lnTo>
                  <a:pt x="16596" y="12905"/>
                </a:lnTo>
                <a:lnTo>
                  <a:pt x="18464" y="10058"/>
                </a:lnTo>
                <a:lnTo>
                  <a:pt x="21729" y="8102"/>
                </a:lnTo>
                <a:lnTo>
                  <a:pt x="24664" y="7379"/>
                </a:lnTo>
                <a:lnTo>
                  <a:pt x="28357" y="7379"/>
                </a:lnTo>
                <a:lnTo>
                  <a:pt x="32407" y="8459"/>
                </a:lnTo>
                <a:lnTo>
                  <a:pt x="35115" y="10529"/>
                </a:lnTo>
                <a:lnTo>
                  <a:pt x="36487" y="13298"/>
                </a:lnTo>
                <a:lnTo>
                  <a:pt x="36677" y="16649"/>
                </a:lnTo>
                <a:lnTo>
                  <a:pt x="35457" y="20206"/>
                </a:lnTo>
                <a:lnTo>
                  <a:pt x="32498" y="23672"/>
                </a:lnTo>
                <a:lnTo>
                  <a:pt x="29260" y="26113"/>
                </a:lnTo>
                <a:lnTo>
                  <a:pt x="25257" y="28727"/>
                </a:lnTo>
                <a:lnTo>
                  <a:pt x="23670" y="45211"/>
                </a:lnTo>
                <a:lnTo>
                  <a:pt x="26960" y="48743"/>
                </a:lnTo>
                <a:lnTo>
                  <a:pt x="27343" y="35689"/>
                </a:lnTo>
                <a:lnTo>
                  <a:pt x="30708" y="33897"/>
                </a:lnTo>
                <a:lnTo>
                  <a:pt x="33563" y="32158"/>
                </a:lnTo>
                <a:lnTo>
                  <a:pt x="38300" y="28868"/>
                </a:lnTo>
                <a:lnTo>
                  <a:pt x="41767" y="25540"/>
                </a:lnTo>
                <a:lnTo>
                  <a:pt x="44399" y="22175"/>
                </a:lnTo>
                <a:lnTo>
                  <a:pt x="45770" y="18633"/>
                </a:lnTo>
                <a:lnTo>
                  <a:pt x="46112" y="14528"/>
                </a:lnTo>
                <a:lnTo>
                  <a:pt x="45719" y="10327"/>
                </a:lnTo>
                <a:lnTo>
                  <a:pt x="44169" y="6746"/>
                </a:lnTo>
                <a:lnTo>
                  <a:pt x="41475" y="3952"/>
                </a:lnTo>
                <a:lnTo>
                  <a:pt x="37998" y="1717"/>
                </a:lnTo>
                <a:lnTo>
                  <a:pt x="33336" y="330"/>
                </a:lnTo>
                <a:lnTo>
                  <a:pt x="30579" y="0"/>
                </a:lnTo>
                <a:lnTo>
                  <a:pt x="23634" y="0"/>
                </a:lnTo>
                <a:lnTo>
                  <a:pt x="20434" y="457"/>
                </a:lnTo>
                <a:lnTo>
                  <a:pt x="17791" y="1371"/>
                </a:lnTo>
                <a:lnTo>
                  <a:pt x="15149" y="2299"/>
                </a:lnTo>
                <a:lnTo>
                  <a:pt x="12989" y="3545"/>
                </a:lnTo>
                <a:lnTo>
                  <a:pt x="9626" y="6695"/>
                </a:lnTo>
                <a:lnTo>
                  <a:pt x="7642" y="10554"/>
                </a:lnTo>
                <a:lnTo>
                  <a:pt x="6502" y="147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866471" y="4678934"/>
            <a:ext cx="34560" cy="53654"/>
          </a:xfrm>
          <a:custGeom>
            <a:avLst/>
            <a:gdLst/>
            <a:ahLst/>
            <a:cxnLst/>
            <a:rect l="l" t="t" r="r" b="b"/>
            <a:pathLst>
              <a:path w="34560" h="53654">
                <a:moveTo>
                  <a:pt x="21592" y="101"/>
                </a:moveTo>
                <a:lnTo>
                  <a:pt x="16027" y="0"/>
                </a:lnTo>
                <a:lnTo>
                  <a:pt x="13423" y="392"/>
                </a:lnTo>
                <a:lnTo>
                  <a:pt x="8981" y="1979"/>
                </a:lnTo>
                <a:lnTo>
                  <a:pt x="5641" y="4367"/>
                </a:lnTo>
                <a:lnTo>
                  <a:pt x="3049" y="7211"/>
                </a:lnTo>
                <a:lnTo>
                  <a:pt x="1562" y="10717"/>
                </a:lnTo>
                <a:lnTo>
                  <a:pt x="1195" y="14476"/>
                </a:lnTo>
                <a:lnTo>
                  <a:pt x="1536" y="18515"/>
                </a:lnTo>
                <a:lnTo>
                  <a:pt x="2959" y="21625"/>
                </a:lnTo>
                <a:lnTo>
                  <a:pt x="6198" y="25208"/>
                </a:lnTo>
                <a:lnTo>
                  <a:pt x="8981" y="26935"/>
                </a:lnTo>
                <a:lnTo>
                  <a:pt x="11940" y="28408"/>
                </a:lnTo>
                <a:lnTo>
                  <a:pt x="15011" y="29639"/>
                </a:lnTo>
                <a:lnTo>
                  <a:pt x="17960" y="30794"/>
                </a:lnTo>
                <a:lnTo>
                  <a:pt x="20703" y="31976"/>
                </a:lnTo>
                <a:lnTo>
                  <a:pt x="23954" y="34262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6" y="46494"/>
                </a:lnTo>
                <a:lnTo>
                  <a:pt x="13539" y="46494"/>
                </a:lnTo>
                <a:lnTo>
                  <a:pt x="10198" y="45756"/>
                </a:lnTo>
                <a:lnTo>
                  <a:pt x="6159" y="44157"/>
                </a:lnTo>
                <a:lnTo>
                  <a:pt x="3279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445" y="48816"/>
                </a:lnTo>
                <a:lnTo>
                  <a:pt x="3037" y="50925"/>
                </a:lnTo>
                <a:lnTo>
                  <a:pt x="6214" y="52222"/>
                </a:lnTo>
                <a:lnTo>
                  <a:pt x="8867" y="52981"/>
                </a:lnTo>
                <a:lnTo>
                  <a:pt x="12016" y="53529"/>
                </a:lnTo>
                <a:lnTo>
                  <a:pt x="18227" y="53654"/>
                </a:lnTo>
                <a:lnTo>
                  <a:pt x="20815" y="53313"/>
                </a:lnTo>
                <a:lnTo>
                  <a:pt x="25516" y="51941"/>
                </a:lnTo>
                <a:lnTo>
                  <a:pt x="29249" y="49579"/>
                </a:lnTo>
                <a:lnTo>
                  <a:pt x="32259" y="46606"/>
                </a:lnTo>
                <a:lnTo>
                  <a:pt x="34103" y="42696"/>
                </a:lnTo>
                <a:lnTo>
                  <a:pt x="34560" y="37972"/>
                </a:lnTo>
                <a:lnTo>
                  <a:pt x="34560" y="35874"/>
                </a:lnTo>
                <a:lnTo>
                  <a:pt x="33505" y="32547"/>
                </a:lnTo>
                <a:lnTo>
                  <a:pt x="31866" y="29729"/>
                </a:lnTo>
                <a:lnTo>
                  <a:pt x="28220" y="26629"/>
                </a:lnTo>
                <a:lnTo>
                  <a:pt x="25224" y="25106"/>
                </a:lnTo>
                <a:lnTo>
                  <a:pt x="22161" y="23811"/>
                </a:lnTo>
                <a:lnTo>
                  <a:pt x="19116" y="22604"/>
                </a:lnTo>
                <a:lnTo>
                  <a:pt x="16141" y="21435"/>
                </a:lnTo>
                <a:lnTo>
                  <a:pt x="12509" y="19339"/>
                </a:lnTo>
                <a:lnTo>
                  <a:pt x="10123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50" y="8280"/>
                </a:lnTo>
                <a:lnTo>
                  <a:pt x="16027" y="7110"/>
                </a:lnTo>
                <a:lnTo>
                  <a:pt x="18884" y="6944"/>
                </a:lnTo>
                <a:lnTo>
                  <a:pt x="22085" y="7136"/>
                </a:lnTo>
                <a:lnTo>
                  <a:pt x="25873" y="8356"/>
                </a:lnTo>
                <a:lnTo>
                  <a:pt x="29249" y="10083"/>
                </a:lnTo>
                <a:lnTo>
                  <a:pt x="32043" y="8305"/>
                </a:lnTo>
                <a:lnTo>
                  <a:pt x="31978" y="5688"/>
                </a:lnTo>
                <a:lnTo>
                  <a:pt x="30405" y="2905"/>
                </a:lnTo>
                <a:lnTo>
                  <a:pt x="27471" y="1457"/>
                </a:lnTo>
                <a:lnTo>
                  <a:pt x="24196" y="533"/>
                </a:lnTo>
                <a:lnTo>
                  <a:pt x="21592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922181" y="46797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3" y="0"/>
                </a:moveTo>
                <a:lnTo>
                  <a:pt x="33094" y="1663"/>
                </a:lnTo>
                <a:lnTo>
                  <a:pt x="33094" y="35787"/>
                </a:lnTo>
                <a:lnTo>
                  <a:pt x="30593" y="38861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72"/>
                </a:lnTo>
                <a:lnTo>
                  <a:pt x="16052" y="44844"/>
                </a:lnTo>
                <a:lnTo>
                  <a:pt x="13449" y="43498"/>
                </a:lnTo>
                <a:lnTo>
                  <a:pt x="10666" y="40143"/>
                </a:lnTo>
                <a:lnTo>
                  <a:pt x="9626" y="36968"/>
                </a:lnTo>
                <a:lnTo>
                  <a:pt x="9004" y="32943"/>
                </a:lnTo>
                <a:lnTo>
                  <a:pt x="9004" y="1663"/>
                </a:lnTo>
                <a:lnTo>
                  <a:pt x="863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4"/>
                </a:lnTo>
                <a:lnTo>
                  <a:pt x="20242" y="52884"/>
                </a:lnTo>
                <a:lnTo>
                  <a:pt x="23000" y="52185"/>
                </a:lnTo>
                <a:lnTo>
                  <a:pt x="25703" y="50763"/>
                </a:lnTo>
                <a:lnTo>
                  <a:pt x="28422" y="49352"/>
                </a:lnTo>
                <a:lnTo>
                  <a:pt x="31179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46" y="928"/>
                </a:lnTo>
                <a:lnTo>
                  <a:pt x="39193" y="0"/>
                </a:lnTo>
                <a:lnTo>
                  <a:pt x="35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989118" y="4656013"/>
            <a:ext cx="44921" cy="76579"/>
          </a:xfrm>
          <a:custGeom>
            <a:avLst/>
            <a:gdLst/>
            <a:ahLst/>
            <a:cxnLst/>
            <a:rect l="l" t="t" r="r" b="b"/>
            <a:pathLst>
              <a:path w="44921" h="76579">
                <a:moveTo>
                  <a:pt x="20930" y="76417"/>
                </a:moveTo>
                <a:lnTo>
                  <a:pt x="23926" y="76579"/>
                </a:lnTo>
                <a:lnTo>
                  <a:pt x="27292" y="76579"/>
                </a:lnTo>
                <a:lnTo>
                  <a:pt x="30276" y="75934"/>
                </a:lnTo>
                <a:lnTo>
                  <a:pt x="32879" y="74674"/>
                </a:lnTo>
                <a:lnTo>
                  <a:pt x="35486" y="73404"/>
                </a:lnTo>
                <a:lnTo>
                  <a:pt x="37682" y="71575"/>
                </a:lnTo>
                <a:lnTo>
                  <a:pt x="41263" y="66815"/>
                </a:lnTo>
                <a:lnTo>
                  <a:pt x="42621" y="63933"/>
                </a:lnTo>
                <a:lnTo>
                  <a:pt x="43549" y="60540"/>
                </a:lnTo>
                <a:lnTo>
                  <a:pt x="44463" y="57161"/>
                </a:lnTo>
                <a:lnTo>
                  <a:pt x="44921" y="53352"/>
                </a:lnTo>
                <a:lnTo>
                  <a:pt x="44921" y="45580"/>
                </a:lnTo>
                <a:lnTo>
                  <a:pt x="44565" y="42213"/>
                </a:lnTo>
                <a:lnTo>
                  <a:pt x="43841" y="39028"/>
                </a:lnTo>
                <a:lnTo>
                  <a:pt x="43117" y="35838"/>
                </a:lnTo>
                <a:lnTo>
                  <a:pt x="41973" y="33069"/>
                </a:lnTo>
                <a:lnTo>
                  <a:pt x="40399" y="30697"/>
                </a:lnTo>
                <a:lnTo>
                  <a:pt x="36777" y="26442"/>
                </a:lnTo>
                <a:lnTo>
                  <a:pt x="31748" y="23623"/>
                </a:lnTo>
                <a:lnTo>
                  <a:pt x="28728" y="22910"/>
                </a:lnTo>
                <a:lnTo>
                  <a:pt x="25171" y="22910"/>
                </a:lnTo>
                <a:lnTo>
                  <a:pt x="22353" y="23050"/>
                </a:lnTo>
                <a:lnTo>
                  <a:pt x="23483" y="30618"/>
                </a:lnTo>
                <a:lnTo>
                  <a:pt x="27749" y="31165"/>
                </a:lnTo>
                <a:lnTo>
                  <a:pt x="30885" y="33375"/>
                </a:lnTo>
                <a:lnTo>
                  <a:pt x="33084" y="36652"/>
                </a:lnTo>
                <a:lnTo>
                  <a:pt x="34697" y="40525"/>
                </a:lnTo>
                <a:lnTo>
                  <a:pt x="35457" y="45223"/>
                </a:lnTo>
                <a:lnTo>
                  <a:pt x="35647" y="50152"/>
                </a:lnTo>
                <a:lnTo>
                  <a:pt x="35647" y="52438"/>
                </a:lnTo>
                <a:lnTo>
                  <a:pt x="34964" y="56908"/>
                </a:lnTo>
                <a:lnTo>
                  <a:pt x="33783" y="61139"/>
                </a:lnTo>
                <a:lnTo>
                  <a:pt x="31788" y="64717"/>
                </a:lnTo>
                <a:lnTo>
                  <a:pt x="28879" y="67247"/>
                </a:lnTo>
                <a:lnTo>
                  <a:pt x="25347" y="68872"/>
                </a:lnTo>
                <a:lnTo>
                  <a:pt x="20650" y="68872"/>
                </a:lnTo>
                <a:lnTo>
                  <a:pt x="16052" y="66509"/>
                </a:lnTo>
                <a:lnTo>
                  <a:pt x="11937" y="72021"/>
                </a:lnTo>
                <a:lnTo>
                  <a:pt x="15736" y="74625"/>
                </a:lnTo>
                <a:lnTo>
                  <a:pt x="18299" y="75820"/>
                </a:lnTo>
                <a:lnTo>
                  <a:pt x="20930" y="76417"/>
                </a:lnTo>
                <a:close/>
              </a:path>
              <a:path w="44921" h="76579">
                <a:moveTo>
                  <a:pt x="0" y="74192"/>
                </a:moveTo>
                <a:lnTo>
                  <a:pt x="0" y="74474"/>
                </a:lnTo>
                <a:lnTo>
                  <a:pt x="2578" y="75830"/>
                </a:lnTo>
                <a:lnTo>
                  <a:pt x="5295" y="75830"/>
                </a:lnTo>
                <a:lnTo>
                  <a:pt x="7924" y="74192"/>
                </a:lnTo>
                <a:lnTo>
                  <a:pt x="7924" y="68224"/>
                </a:lnTo>
                <a:lnTo>
                  <a:pt x="9335" y="69696"/>
                </a:lnTo>
                <a:lnTo>
                  <a:pt x="11937" y="72021"/>
                </a:lnTo>
                <a:lnTo>
                  <a:pt x="16052" y="66509"/>
                </a:lnTo>
                <a:lnTo>
                  <a:pt x="11430" y="62647"/>
                </a:lnTo>
                <a:lnTo>
                  <a:pt x="8953" y="59651"/>
                </a:lnTo>
                <a:lnTo>
                  <a:pt x="8953" y="40168"/>
                </a:lnTo>
                <a:lnTo>
                  <a:pt x="10375" y="38355"/>
                </a:lnTo>
                <a:lnTo>
                  <a:pt x="12967" y="35661"/>
                </a:lnTo>
                <a:lnTo>
                  <a:pt x="16600" y="32741"/>
                </a:lnTo>
                <a:lnTo>
                  <a:pt x="20041" y="31101"/>
                </a:lnTo>
                <a:lnTo>
                  <a:pt x="23483" y="30618"/>
                </a:lnTo>
                <a:lnTo>
                  <a:pt x="22353" y="23050"/>
                </a:lnTo>
                <a:lnTo>
                  <a:pt x="19749" y="23634"/>
                </a:lnTo>
                <a:lnTo>
                  <a:pt x="17143" y="24728"/>
                </a:lnTo>
                <a:lnTo>
                  <a:pt x="14516" y="26186"/>
                </a:lnTo>
                <a:lnTo>
                  <a:pt x="11812" y="28206"/>
                </a:lnTo>
                <a:lnTo>
                  <a:pt x="8953" y="30938"/>
                </a:lnTo>
                <a:lnTo>
                  <a:pt x="8953" y="1703"/>
                </a:lnTo>
                <a:lnTo>
                  <a:pt x="8737" y="939"/>
                </a:lnTo>
                <a:lnTo>
                  <a:pt x="6096" y="0"/>
                </a:lnTo>
                <a:lnTo>
                  <a:pt x="2858" y="0"/>
                </a:lnTo>
                <a:lnTo>
                  <a:pt x="0" y="1703"/>
                </a:lnTo>
                <a:lnTo>
                  <a:pt x="0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51237" y="4700473"/>
            <a:ext cx="26532" cy="7430"/>
          </a:xfrm>
          <a:custGeom>
            <a:avLst/>
            <a:gdLst/>
            <a:ahLst/>
            <a:cxnLst/>
            <a:rect l="l" t="t" r="r" b="b"/>
            <a:pathLst>
              <a:path w="26532" h="7430">
                <a:moveTo>
                  <a:pt x="26532" y="3683"/>
                </a:moveTo>
                <a:lnTo>
                  <a:pt x="26532" y="2998"/>
                </a:lnTo>
                <a:lnTo>
                  <a:pt x="24639" y="0"/>
                </a:lnTo>
                <a:lnTo>
                  <a:pt x="1944" y="0"/>
                </a:lnTo>
                <a:lnTo>
                  <a:pt x="482" y="798"/>
                </a:lnTo>
                <a:lnTo>
                  <a:pt x="0" y="3683"/>
                </a:lnTo>
                <a:lnTo>
                  <a:pt x="1944" y="7430"/>
                </a:lnTo>
                <a:lnTo>
                  <a:pt x="24639" y="7430"/>
                </a:lnTo>
                <a:lnTo>
                  <a:pt x="26035" y="6602"/>
                </a:lnTo>
                <a:lnTo>
                  <a:pt x="26532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094916" y="4678980"/>
            <a:ext cx="38534" cy="53607"/>
          </a:xfrm>
          <a:custGeom>
            <a:avLst/>
            <a:gdLst/>
            <a:ahLst/>
            <a:cxnLst/>
            <a:rect l="l" t="t" r="r" b="b"/>
            <a:pathLst>
              <a:path w="38534" h="53607">
                <a:moveTo>
                  <a:pt x="9640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11"/>
                </a:lnTo>
                <a:lnTo>
                  <a:pt x="12791" y="12510"/>
                </a:lnTo>
                <a:lnTo>
                  <a:pt x="15077" y="9194"/>
                </a:lnTo>
                <a:lnTo>
                  <a:pt x="18378" y="7546"/>
                </a:lnTo>
                <a:lnTo>
                  <a:pt x="24778" y="7546"/>
                </a:lnTo>
                <a:lnTo>
                  <a:pt x="28144" y="8435"/>
                </a:lnTo>
                <a:lnTo>
                  <a:pt x="32068" y="10415"/>
                </a:lnTo>
                <a:lnTo>
                  <a:pt x="35459" y="12992"/>
                </a:lnTo>
                <a:lnTo>
                  <a:pt x="38318" y="10897"/>
                </a:lnTo>
                <a:lnTo>
                  <a:pt x="38293" y="8294"/>
                </a:lnTo>
                <a:lnTo>
                  <a:pt x="37480" y="5551"/>
                </a:lnTo>
                <a:lnTo>
                  <a:pt x="34646" y="3200"/>
                </a:lnTo>
                <a:lnTo>
                  <a:pt x="31370" y="1577"/>
                </a:lnTo>
                <a:lnTo>
                  <a:pt x="28793" y="713"/>
                </a:lnTo>
                <a:lnTo>
                  <a:pt x="25858" y="140"/>
                </a:lnTo>
                <a:lnTo>
                  <a:pt x="22799" y="0"/>
                </a:lnTo>
                <a:lnTo>
                  <a:pt x="19573" y="0"/>
                </a:lnTo>
                <a:lnTo>
                  <a:pt x="16574" y="533"/>
                </a:lnTo>
                <a:lnTo>
                  <a:pt x="13820" y="1602"/>
                </a:lnTo>
                <a:lnTo>
                  <a:pt x="11051" y="2668"/>
                </a:lnTo>
                <a:lnTo>
                  <a:pt x="8636" y="4305"/>
                </a:lnTo>
                <a:lnTo>
                  <a:pt x="4561" y="8712"/>
                </a:lnTo>
                <a:lnTo>
                  <a:pt x="2948" y="11545"/>
                </a:lnTo>
                <a:lnTo>
                  <a:pt x="1767" y="15001"/>
                </a:lnTo>
                <a:lnTo>
                  <a:pt x="598" y="18454"/>
                </a:lnTo>
                <a:lnTo>
                  <a:pt x="0" y="22593"/>
                </a:lnTo>
                <a:lnTo>
                  <a:pt x="0" y="31636"/>
                </a:lnTo>
                <a:lnTo>
                  <a:pt x="482" y="35370"/>
                </a:lnTo>
                <a:lnTo>
                  <a:pt x="1450" y="38610"/>
                </a:lnTo>
                <a:lnTo>
                  <a:pt x="2401" y="41846"/>
                </a:lnTo>
                <a:lnTo>
                  <a:pt x="3798" y="44579"/>
                </a:lnTo>
                <a:lnTo>
                  <a:pt x="5627" y="46789"/>
                </a:lnTo>
                <a:lnTo>
                  <a:pt x="9716" y="50713"/>
                </a:lnTo>
                <a:lnTo>
                  <a:pt x="12434" y="51879"/>
                </a:lnTo>
                <a:lnTo>
                  <a:pt x="15142" y="53035"/>
                </a:lnTo>
                <a:lnTo>
                  <a:pt x="18252" y="53607"/>
                </a:lnTo>
                <a:lnTo>
                  <a:pt x="23458" y="53607"/>
                </a:lnTo>
                <a:lnTo>
                  <a:pt x="26697" y="53111"/>
                </a:lnTo>
                <a:lnTo>
                  <a:pt x="29772" y="52377"/>
                </a:lnTo>
                <a:lnTo>
                  <a:pt x="32475" y="51321"/>
                </a:lnTo>
                <a:lnTo>
                  <a:pt x="35877" y="49377"/>
                </a:lnTo>
                <a:lnTo>
                  <a:pt x="38279" y="46534"/>
                </a:lnTo>
                <a:lnTo>
                  <a:pt x="38534" y="43790"/>
                </a:lnTo>
                <a:lnTo>
                  <a:pt x="38508" y="42444"/>
                </a:lnTo>
                <a:lnTo>
                  <a:pt x="36630" y="39664"/>
                </a:lnTo>
                <a:lnTo>
                  <a:pt x="33505" y="41950"/>
                </a:lnTo>
                <a:lnTo>
                  <a:pt x="29883" y="44222"/>
                </a:lnTo>
                <a:lnTo>
                  <a:pt x="26772" y="45529"/>
                </a:lnTo>
                <a:lnTo>
                  <a:pt x="22914" y="45849"/>
                </a:lnTo>
                <a:lnTo>
                  <a:pt x="18809" y="45468"/>
                </a:lnTo>
                <a:lnTo>
                  <a:pt x="15444" y="43906"/>
                </a:lnTo>
                <a:lnTo>
                  <a:pt x="12866" y="41122"/>
                </a:lnTo>
                <a:lnTo>
                  <a:pt x="10835" y="37555"/>
                </a:lnTo>
                <a:lnTo>
                  <a:pt x="964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150165" y="46789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47"/>
                </a:lnTo>
                <a:lnTo>
                  <a:pt x="10185" y="18985"/>
                </a:lnTo>
                <a:lnTo>
                  <a:pt x="11710" y="14593"/>
                </a:lnTo>
                <a:lnTo>
                  <a:pt x="14184" y="11163"/>
                </a:lnTo>
                <a:lnTo>
                  <a:pt x="17679" y="8891"/>
                </a:lnTo>
                <a:lnTo>
                  <a:pt x="21896" y="7480"/>
                </a:lnTo>
                <a:lnTo>
                  <a:pt x="27431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1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86" y="48373"/>
                </a:lnTo>
                <a:lnTo>
                  <a:pt x="44654" y="43534"/>
                </a:lnTo>
                <a:lnTo>
                  <a:pt x="46217" y="40639"/>
                </a:lnTo>
                <a:lnTo>
                  <a:pt x="47257" y="37288"/>
                </a:lnTo>
                <a:lnTo>
                  <a:pt x="48312" y="33958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3"/>
                </a:lnTo>
                <a:lnTo>
                  <a:pt x="47344" y="15292"/>
                </a:lnTo>
                <a:lnTo>
                  <a:pt x="46353" y="12038"/>
                </a:lnTo>
                <a:lnTo>
                  <a:pt x="44856" y="9269"/>
                </a:lnTo>
                <a:lnTo>
                  <a:pt x="42862" y="6997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30" y="0"/>
                </a:lnTo>
                <a:lnTo>
                  <a:pt x="20750" y="0"/>
                </a:lnTo>
                <a:lnTo>
                  <a:pt x="17108" y="673"/>
                </a:lnTo>
                <a:lnTo>
                  <a:pt x="13996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26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7" y="35102"/>
                </a:lnTo>
                <a:lnTo>
                  <a:pt x="1461" y="38353"/>
                </a:lnTo>
                <a:lnTo>
                  <a:pt x="2452" y="41605"/>
                </a:lnTo>
                <a:lnTo>
                  <a:pt x="3924" y="44372"/>
                </a:lnTo>
                <a:lnTo>
                  <a:pt x="5919" y="46658"/>
                </a:lnTo>
                <a:lnTo>
                  <a:pt x="10389" y="50672"/>
                </a:lnTo>
                <a:lnTo>
                  <a:pt x="10019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14"/>
                </a:moveTo>
                <a:lnTo>
                  <a:pt x="21449" y="46114"/>
                </a:lnTo>
                <a:lnTo>
                  <a:pt x="17108" y="44578"/>
                </a:lnTo>
                <a:lnTo>
                  <a:pt x="13625" y="42137"/>
                </a:lnTo>
                <a:lnTo>
                  <a:pt x="11329" y="38634"/>
                </a:lnTo>
                <a:lnTo>
                  <a:pt x="10019" y="34227"/>
                </a:lnTo>
                <a:lnTo>
                  <a:pt x="10389" y="50672"/>
                </a:lnTo>
                <a:lnTo>
                  <a:pt x="13374" y="51868"/>
                </a:lnTo>
                <a:lnTo>
                  <a:pt x="16358" y="53059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58" y="51626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79" y="44703"/>
                </a:lnTo>
                <a:lnTo>
                  <a:pt x="26960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220897" y="4678931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68"/>
                </a:moveTo>
                <a:lnTo>
                  <a:pt x="33098" y="51267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67"/>
                </a:lnTo>
                <a:lnTo>
                  <a:pt x="42052" y="18006"/>
                </a:lnTo>
                <a:lnTo>
                  <a:pt x="41760" y="15022"/>
                </a:lnTo>
                <a:lnTo>
                  <a:pt x="40551" y="10082"/>
                </a:lnTo>
                <a:lnTo>
                  <a:pt x="38204" y="6069"/>
                </a:lnTo>
                <a:lnTo>
                  <a:pt x="35029" y="2753"/>
                </a:lnTo>
                <a:lnTo>
                  <a:pt x="30571" y="543"/>
                </a:lnTo>
                <a:lnTo>
                  <a:pt x="27828" y="0"/>
                </a:lnTo>
                <a:lnTo>
                  <a:pt x="21794" y="0"/>
                </a:lnTo>
                <a:lnTo>
                  <a:pt x="19037" y="708"/>
                </a:lnTo>
                <a:lnTo>
                  <a:pt x="16308" y="2145"/>
                </a:lnTo>
                <a:lnTo>
                  <a:pt x="13564" y="3567"/>
                </a:lnTo>
                <a:lnTo>
                  <a:pt x="10833" y="5816"/>
                </a:lnTo>
                <a:lnTo>
                  <a:pt x="8078" y="8887"/>
                </a:lnTo>
                <a:lnTo>
                  <a:pt x="8078" y="2145"/>
                </a:lnTo>
                <a:lnTo>
                  <a:pt x="5527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67"/>
                </a:lnTo>
                <a:lnTo>
                  <a:pt x="306" y="52195"/>
                </a:lnTo>
                <a:lnTo>
                  <a:pt x="2858" y="52919"/>
                </a:lnTo>
                <a:lnTo>
                  <a:pt x="6084" y="52919"/>
                </a:lnTo>
                <a:lnTo>
                  <a:pt x="8953" y="51267"/>
                </a:lnTo>
                <a:lnTo>
                  <a:pt x="8953" y="17132"/>
                </a:lnTo>
                <a:lnTo>
                  <a:pt x="11405" y="14057"/>
                </a:lnTo>
                <a:lnTo>
                  <a:pt x="13756" y="11732"/>
                </a:lnTo>
                <a:lnTo>
                  <a:pt x="18238" y="8545"/>
                </a:lnTo>
                <a:lnTo>
                  <a:pt x="22734" y="7746"/>
                </a:lnTo>
                <a:lnTo>
                  <a:pt x="25999" y="8088"/>
                </a:lnTo>
                <a:lnTo>
                  <a:pt x="28638" y="9384"/>
                </a:lnTo>
                <a:lnTo>
                  <a:pt x="31381" y="12786"/>
                </a:lnTo>
                <a:lnTo>
                  <a:pt x="32451" y="15951"/>
                </a:lnTo>
                <a:lnTo>
                  <a:pt x="33098" y="19885"/>
                </a:lnTo>
                <a:lnTo>
                  <a:pt x="33098" y="226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281057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31903" y="59983"/>
                </a:moveTo>
                <a:lnTo>
                  <a:pt x="31903" y="59335"/>
                </a:lnTo>
                <a:lnTo>
                  <a:pt x="30049" y="56757"/>
                </a:lnTo>
                <a:lnTo>
                  <a:pt x="27296" y="57787"/>
                </a:lnTo>
                <a:lnTo>
                  <a:pt x="24422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lnTo>
                  <a:pt x="17363" y="1004"/>
                </a:lnTo>
                <a:lnTo>
                  <a:pt x="14720" y="0"/>
                </a:lnTo>
                <a:lnTo>
                  <a:pt x="11494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4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82" y="60452"/>
                </a:lnTo>
                <a:lnTo>
                  <a:pt x="13093" y="63158"/>
                </a:lnTo>
                <a:lnTo>
                  <a:pt x="16384" y="64847"/>
                </a:lnTo>
                <a:lnTo>
                  <a:pt x="20372" y="65852"/>
                </a:lnTo>
                <a:lnTo>
                  <a:pt x="25387" y="65685"/>
                </a:lnTo>
                <a:lnTo>
                  <a:pt x="28501" y="65114"/>
                </a:lnTo>
                <a:lnTo>
                  <a:pt x="31546" y="63093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333282" y="4678934"/>
            <a:ext cx="28522" cy="52920"/>
          </a:xfrm>
          <a:custGeom>
            <a:avLst/>
            <a:gdLst/>
            <a:ahLst/>
            <a:cxnLst/>
            <a:rect l="l" t="t" r="r" b="b"/>
            <a:pathLst>
              <a:path w="28522" h="52920">
                <a:moveTo>
                  <a:pt x="17324" y="9359"/>
                </a:moveTo>
                <a:lnTo>
                  <a:pt x="19941" y="8456"/>
                </a:lnTo>
                <a:lnTo>
                  <a:pt x="22961" y="8672"/>
                </a:lnTo>
                <a:lnTo>
                  <a:pt x="25718" y="9461"/>
                </a:lnTo>
                <a:lnTo>
                  <a:pt x="28461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3" y="0"/>
                </a:lnTo>
                <a:lnTo>
                  <a:pt x="17284" y="659"/>
                </a:lnTo>
                <a:lnTo>
                  <a:pt x="14149" y="2564"/>
                </a:lnTo>
                <a:lnTo>
                  <a:pt x="10692" y="5994"/>
                </a:lnTo>
                <a:lnTo>
                  <a:pt x="8089" y="9551"/>
                </a:lnTo>
                <a:lnTo>
                  <a:pt x="8089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6"/>
                </a:lnTo>
                <a:lnTo>
                  <a:pt x="2870" y="52920"/>
                </a:lnTo>
                <a:lnTo>
                  <a:pt x="6094" y="52920"/>
                </a:lnTo>
                <a:lnTo>
                  <a:pt x="8968" y="51268"/>
                </a:lnTo>
                <a:lnTo>
                  <a:pt x="8968" y="19137"/>
                </a:lnTo>
                <a:lnTo>
                  <a:pt x="11380" y="15469"/>
                </a:lnTo>
                <a:lnTo>
                  <a:pt x="14490" y="11621"/>
                </a:lnTo>
                <a:lnTo>
                  <a:pt x="17324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376965" y="4678931"/>
            <a:ext cx="22871" cy="53657"/>
          </a:xfrm>
          <a:custGeom>
            <a:avLst/>
            <a:gdLst/>
            <a:ahLst/>
            <a:cxnLst/>
            <a:rect l="l" t="t" r="r" b="b"/>
            <a:pathLst>
              <a:path w="22871" h="53657">
                <a:moveTo>
                  <a:pt x="9179" y="40895"/>
                </a:moveTo>
                <a:lnTo>
                  <a:pt x="9968" y="52652"/>
                </a:lnTo>
                <a:lnTo>
                  <a:pt x="14363" y="53657"/>
                </a:lnTo>
                <a:lnTo>
                  <a:pt x="19861" y="53657"/>
                </a:lnTo>
                <a:lnTo>
                  <a:pt x="22871" y="46061"/>
                </a:lnTo>
                <a:lnTo>
                  <a:pt x="18348" y="46658"/>
                </a:lnTo>
                <a:lnTo>
                  <a:pt x="15454" y="46658"/>
                </a:lnTo>
                <a:lnTo>
                  <a:pt x="11595" y="44413"/>
                </a:lnTo>
                <a:lnTo>
                  <a:pt x="9179" y="40895"/>
                </a:lnTo>
                <a:close/>
              </a:path>
              <a:path w="22871" h="53657">
                <a:moveTo>
                  <a:pt x="34556" y="52894"/>
                </a:moveTo>
                <a:lnTo>
                  <a:pt x="37235" y="52958"/>
                </a:lnTo>
                <a:lnTo>
                  <a:pt x="40104" y="51320"/>
                </a:lnTo>
                <a:lnTo>
                  <a:pt x="40104" y="15353"/>
                </a:lnTo>
                <a:lnTo>
                  <a:pt x="39762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5" y="1979"/>
                </a:lnTo>
                <a:lnTo>
                  <a:pt x="27327" y="394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4" y="1803"/>
                </a:lnTo>
                <a:lnTo>
                  <a:pt x="7225" y="2908"/>
                </a:lnTo>
                <a:lnTo>
                  <a:pt x="3502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4" y="10413"/>
                </a:lnTo>
                <a:lnTo>
                  <a:pt x="10792" y="9157"/>
                </a:lnTo>
                <a:lnTo>
                  <a:pt x="14083" y="8053"/>
                </a:lnTo>
                <a:lnTo>
                  <a:pt x="17816" y="7264"/>
                </a:lnTo>
                <a:lnTo>
                  <a:pt x="22086" y="7264"/>
                </a:lnTo>
                <a:lnTo>
                  <a:pt x="25232" y="8002"/>
                </a:lnTo>
                <a:lnTo>
                  <a:pt x="27799" y="9208"/>
                </a:lnTo>
                <a:lnTo>
                  <a:pt x="30210" y="12332"/>
                </a:lnTo>
                <a:lnTo>
                  <a:pt x="30999" y="15227"/>
                </a:lnTo>
                <a:lnTo>
                  <a:pt x="31201" y="18759"/>
                </a:lnTo>
                <a:lnTo>
                  <a:pt x="31201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11" y="25246"/>
                </a:lnTo>
                <a:lnTo>
                  <a:pt x="4417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68" y="52652"/>
                </a:lnTo>
                <a:lnTo>
                  <a:pt x="9179" y="40895"/>
                </a:lnTo>
                <a:lnTo>
                  <a:pt x="9179" y="38353"/>
                </a:lnTo>
                <a:lnTo>
                  <a:pt x="10019" y="34429"/>
                </a:lnTo>
                <a:lnTo>
                  <a:pt x="12646" y="31484"/>
                </a:lnTo>
                <a:lnTo>
                  <a:pt x="15339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1" y="29019"/>
                </a:lnTo>
                <a:lnTo>
                  <a:pt x="31201" y="39383"/>
                </a:lnTo>
                <a:lnTo>
                  <a:pt x="26899" y="43674"/>
                </a:lnTo>
                <a:lnTo>
                  <a:pt x="22871" y="46061"/>
                </a:lnTo>
                <a:lnTo>
                  <a:pt x="19861" y="53657"/>
                </a:lnTo>
                <a:lnTo>
                  <a:pt x="22644" y="53023"/>
                </a:lnTo>
                <a:lnTo>
                  <a:pt x="25257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38450" y="4678980"/>
            <a:ext cx="38530" cy="53607"/>
          </a:xfrm>
          <a:custGeom>
            <a:avLst/>
            <a:gdLst/>
            <a:ahLst/>
            <a:cxnLst/>
            <a:rect l="l" t="t" r="r" b="b"/>
            <a:pathLst>
              <a:path w="38530" h="53607">
                <a:moveTo>
                  <a:pt x="9640" y="32818"/>
                </a:moveTo>
                <a:lnTo>
                  <a:pt x="9334" y="30063"/>
                </a:lnTo>
                <a:lnTo>
                  <a:pt x="9334" y="20624"/>
                </a:lnTo>
                <a:lnTo>
                  <a:pt x="10490" y="15811"/>
                </a:lnTo>
                <a:lnTo>
                  <a:pt x="12790" y="12510"/>
                </a:lnTo>
                <a:lnTo>
                  <a:pt x="15076" y="9194"/>
                </a:lnTo>
                <a:lnTo>
                  <a:pt x="18388" y="7546"/>
                </a:lnTo>
                <a:lnTo>
                  <a:pt x="24778" y="7546"/>
                </a:lnTo>
                <a:lnTo>
                  <a:pt x="28144" y="8435"/>
                </a:lnTo>
                <a:lnTo>
                  <a:pt x="32078" y="10415"/>
                </a:lnTo>
                <a:lnTo>
                  <a:pt x="35471" y="12992"/>
                </a:lnTo>
                <a:lnTo>
                  <a:pt x="38314" y="10897"/>
                </a:lnTo>
                <a:lnTo>
                  <a:pt x="38289" y="8294"/>
                </a:lnTo>
                <a:lnTo>
                  <a:pt x="37478" y="5551"/>
                </a:lnTo>
                <a:lnTo>
                  <a:pt x="34646" y="3200"/>
                </a:lnTo>
                <a:lnTo>
                  <a:pt x="31370" y="1577"/>
                </a:lnTo>
                <a:lnTo>
                  <a:pt x="28792" y="713"/>
                </a:lnTo>
                <a:lnTo>
                  <a:pt x="25858" y="140"/>
                </a:lnTo>
                <a:lnTo>
                  <a:pt x="22795" y="0"/>
                </a:lnTo>
                <a:lnTo>
                  <a:pt x="19569" y="0"/>
                </a:lnTo>
                <a:lnTo>
                  <a:pt x="16584" y="533"/>
                </a:lnTo>
                <a:lnTo>
                  <a:pt x="13816" y="1602"/>
                </a:lnTo>
                <a:lnTo>
                  <a:pt x="11047" y="2668"/>
                </a:lnTo>
                <a:lnTo>
                  <a:pt x="8636" y="4305"/>
                </a:lnTo>
                <a:lnTo>
                  <a:pt x="4560" y="8712"/>
                </a:lnTo>
                <a:lnTo>
                  <a:pt x="2948" y="11545"/>
                </a:lnTo>
                <a:lnTo>
                  <a:pt x="1764" y="15001"/>
                </a:lnTo>
                <a:lnTo>
                  <a:pt x="596" y="18454"/>
                </a:lnTo>
                <a:lnTo>
                  <a:pt x="0" y="22593"/>
                </a:lnTo>
                <a:lnTo>
                  <a:pt x="0" y="31636"/>
                </a:lnTo>
                <a:lnTo>
                  <a:pt x="482" y="35370"/>
                </a:lnTo>
                <a:lnTo>
                  <a:pt x="1446" y="38610"/>
                </a:lnTo>
                <a:lnTo>
                  <a:pt x="2401" y="41846"/>
                </a:lnTo>
                <a:lnTo>
                  <a:pt x="3797" y="44579"/>
                </a:lnTo>
                <a:lnTo>
                  <a:pt x="5626" y="46789"/>
                </a:lnTo>
                <a:lnTo>
                  <a:pt x="9716" y="50713"/>
                </a:lnTo>
                <a:lnTo>
                  <a:pt x="12434" y="51879"/>
                </a:lnTo>
                <a:lnTo>
                  <a:pt x="15152" y="53035"/>
                </a:lnTo>
                <a:lnTo>
                  <a:pt x="18248" y="53607"/>
                </a:lnTo>
                <a:lnTo>
                  <a:pt x="23456" y="53607"/>
                </a:lnTo>
                <a:lnTo>
                  <a:pt x="26694" y="53111"/>
                </a:lnTo>
                <a:lnTo>
                  <a:pt x="29768" y="52377"/>
                </a:lnTo>
                <a:lnTo>
                  <a:pt x="32475" y="51321"/>
                </a:lnTo>
                <a:lnTo>
                  <a:pt x="35877" y="49377"/>
                </a:lnTo>
                <a:lnTo>
                  <a:pt x="38289" y="46534"/>
                </a:lnTo>
                <a:lnTo>
                  <a:pt x="38530" y="43790"/>
                </a:lnTo>
                <a:lnTo>
                  <a:pt x="38505" y="42444"/>
                </a:lnTo>
                <a:lnTo>
                  <a:pt x="36640" y="39664"/>
                </a:lnTo>
                <a:lnTo>
                  <a:pt x="33515" y="41950"/>
                </a:lnTo>
                <a:lnTo>
                  <a:pt x="29883" y="44222"/>
                </a:lnTo>
                <a:lnTo>
                  <a:pt x="26772" y="45529"/>
                </a:lnTo>
                <a:lnTo>
                  <a:pt x="22910" y="45849"/>
                </a:lnTo>
                <a:lnTo>
                  <a:pt x="18809" y="45468"/>
                </a:lnTo>
                <a:lnTo>
                  <a:pt x="15444" y="43906"/>
                </a:lnTo>
                <a:lnTo>
                  <a:pt x="12866" y="41122"/>
                </a:lnTo>
                <a:lnTo>
                  <a:pt x="10831" y="37555"/>
                </a:lnTo>
                <a:lnTo>
                  <a:pt x="9640" y="328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90614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2" y="1004"/>
                </a:lnTo>
                <a:lnTo>
                  <a:pt x="14720" y="0"/>
                </a:lnTo>
                <a:lnTo>
                  <a:pt x="11483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77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4" y="56643"/>
                </a:lnTo>
                <a:lnTo>
                  <a:pt x="10770" y="60452"/>
                </a:lnTo>
                <a:lnTo>
                  <a:pt x="13096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35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38" y="56757"/>
                </a:lnTo>
                <a:lnTo>
                  <a:pt x="27294" y="57787"/>
                </a:lnTo>
                <a:lnTo>
                  <a:pt x="24411" y="58191"/>
                </a:lnTo>
                <a:lnTo>
                  <a:pt x="21845" y="58191"/>
                </a:lnTo>
                <a:lnTo>
                  <a:pt x="19065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39418" y="4678931"/>
            <a:ext cx="48830" cy="53657"/>
          </a:xfrm>
          <a:custGeom>
            <a:avLst/>
            <a:gdLst/>
            <a:ahLst/>
            <a:cxnLst/>
            <a:rect l="l" t="t" r="r" b="b"/>
            <a:pathLst>
              <a:path w="48830" h="53657">
                <a:moveTo>
                  <a:pt x="9284" y="23914"/>
                </a:moveTo>
                <a:lnTo>
                  <a:pt x="9587" y="21347"/>
                </a:lnTo>
                <a:lnTo>
                  <a:pt x="10184" y="18985"/>
                </a:lnTo>
                <a:lnTo>
                  <a:pt x="11710" y="14593"/>
                </a:lnTo>
                <a:lnTo>
                  <a:pt x="14188" y="11163"/>
                </a:lnTo>
                <a:lnTo>
                  <a:pt x="17679" y="8891"/>
                </a:lnTo>
                <a:lnTo>
                  <a:pt x="21896" y="7480"/>
                </a:lnTo>
                <a:lnTo>
                  <a:pt x="27447" y="7480"/>
                </a:lnTo>
                <a:lnTo>
                  <a:pt x="31788" y="9028"/>
                </a:lnTo>
                <a:lnTo>
                  <a:pt x="35255" y="11454"/>
                </a:lnTo>
                <a:lnTo>
                  <a:pt x="37515" y="15011"/>
                </a:lnTo>
                <a:lnTo>
                  <a:pt x="38822" y="19418"/>
                </a:lnTo>
                <a:lnTo>
                  <a:pt x="39560" y="24270"/>
                </a:lnTo>
                <a:lnTo>
                  <a:pt x="39560" y="29731"/>
                </a:lnTo>
                <a:lnTo>
                  <a:pt x="39269" y="32320"/>
                </a:lnTo>
                <a:lnTo>
                  <a:pt x="38685" y="34657"/>
                </a:lnTo>
                <a:lnTo>
                  <a:pt x="37882" y="50266"/>
                </a:lnTo>
                <a:lnTo>
                  <a:pt x="40490" y="48373"/>
                </a:lnTo>
                <a:lnTo>
                  <a:pt x="44654" y="43534"/>
                </a:lnTo>
                <a:lnTo>
                  <a:pt x="46216" y="40639"/>
                </a:lnTo>
                <a:lnTo>
                  <a:pt x="47257" y="37288"/>
                </a:lnTo>
                <a:lnTo>
                  <a:pt x="48312" y="33958"/>
                </a:lnTo>
                <a:lnTo>
                  <a:pt x="48830" y="30289"/>
                </a:lnTo>
                <a:lnTo>
                  <a:pt x="48830" y="22226"/>
                </a:lnTo>
                <a:lnTo>
                  <a:pt x="48337" y="18553"/>
                </a:lnTo>
                <a:lnTo>
                  <a:pt x="47348" y="15292"/>
                </a:lnTo>
                <a:lnTo>
                  <a:pt x="46353" y="12038"/>
                </a:lnTo>
                <a:lnTo>
                  <a:pt x="44856" y="9269"/>
                </a:lnTo>
                <a:lnTo>
                  <a:pt x="42876" y="6997"/>
                </a:lnTo>
                <a:lnTo>
                  <a:pt x="38390" y="2973"/>
                </a:lnTo>
                <a:lnTo>
                  <a:pt x="35406" y="1777"/>
                </a:lnTo>
                <a:lnTo>
                  <a:pt x="32421" y="596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3"/>
                </a:lnTo>
                <a:lnTo>
                  <a:pt x="14008" y="2007"/>
                </a:lnTo>
                <a:lnTo>
                  <a:pt x="10897" y="3340"/>
                </a:lnTo>
                <a:lnTo>
                  <a:pt x="8294" y="5219"/>
                </a:lnTo>
                <a:lnTo>
                  <a:pt x="4130" y="10072"/>
                </a:lnTo>
                <a:lnTo>
                  <a:pt x="2578" y="12952"/>
                </a:lnTo>
                <a:lnTo>
                  <a:pt x="1548" y="16292"/>
                </a:lnTo>
                <a:lnTo>
                  <a:pt x="521" y="19648"/>
                </a:lnTo>
                <a:lnTo>
                  <a:pt x="0" y="23305"/>
                </a:lnTo>
                <a:lnTo>
                  <a:pt x="0" y="31405"/>
                </a:lnTo>
                <a:lnTo>
                  <a:pt x="496" y="35102"/>
                </a:lnTo>
                <a:lnTo>
                  <a:pt x="1461" y="38353"/>
                </a:lnTo>
                <a:lnTo>
                  <a:pt x="2452" y="41605"/>
                </a:lnTo>
                <a:lnTo>
                  <a:pt x="3924" y="44372"/>
                </a:lnTo>
                <a:lnTo>
                  <a:pt x="5918" y="46658"/>
                </a:lnTo>
                <a:lnTo>
                  <a:pt x="10401" y="50672"/>
                </a:lnTo>
                <a:lnTo>
                  <a:pt x="10019" y="34227"/>
                </a:lnTo>
                <a:lnTo>
                  <a:pt x="9284" y="29361"/>
                </a:lnTo>
                <a:lnTo>
                  <a:pt x="9284" y="23914"/>
                </a:lnTo>
                <a:close/>
              </a:path>
              <a:path w="48830" h="53657">
                <a:moveTo>
                  <a:pt x="26960" y="46114"/>
                </a:moveTo>
                <a:lnTo>
                  <a:pt x="21449" y="46114"/>
                </a:lnTo>
                <a:lnTo>
                  <a:pt x="17106" y="44578"/>
                </a:lnTo>
                <a:lnTo>
                  <a:pt x="13625" y="42137"/>
                </a:lnTo>
                <a:lnTo>
                  <a:pt x="11329" y="38634"/>
                </a:lnTo>
                <a:lnTo>
                  <a:pt x="10019" y="34227"/>
                </a:lnTo>
                <a:lnTo>
                  <a:pt x="10401" y="50672"/>
                </a:lnTo>
                <a:lnTo>
                  <a:pt x="13374" y="51868"/>
                </a:lnTo>
                <a:lnTo>
                  <a:pt x="16358" y="53059"/>
                </a:lnTo>
                <a:lnTo>
                  <a:pt x="19861" y="53657"/>
                </a:lnTo>
                <a:lnTo>
                  <a:pt x="28004" y="53657"/>
                </a:lnTo>
                <a:lnTo>
                  <a:pt x="31623" y="52984"/>
                </a:lnTo>
                <a:lnTo>
                  <a:pt x="34762" y="51626"/>
                </a:lnTo>
                <a:lnTo>
                  <a:pt x="37882" y="50266"/>
                </a:lnTo>
                <a:lnTo>
                  <a:pt x="38685" y="34657"/>
                </a:lnTo>
                <a:lnTo>
                  <a:pt x="37184" y="39041"/>
                </a:lnTo>
                <a:lnTo>
                  <a:pt x="34707" y="42443"/>
                </a:lnTo>
                <a:lnTo>
                  <a:pt x="31179" y="44703"/>
                </a:lnTo>
                <a:lnTo>
                  <a:pt x="26960" y="461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610151" y="4678934"/>
            <a:ext cx="28512" cy="52920"/>
          </a:xfrm>
          <a:custGeom>
            <a:avLst/>
            <a:gdLst/>
            <a:ahLst/>
            <a:cxnLst/>
            <a:rect l="l" t="t" r="r" b="b"/>
            <a:pathLst>
              <a:path w="28512" h="52920">
                <a:moveTo>
                  <a:pt x="17312" y="9359"/>
                </a:moveTo>
                <a:lnTo>
                  <a:pt x="19926" y="8456"/>
                </a:lnTo>
                <a:lnTo>
                  <a:pt x="22950" y="8672"/>
                </a:lnTo>
                <a:lnTo>
                  <a:pt x="25708" y="9461"/>
                </a:lnTo>
                <a:lnTo>
                  <a:pt x="28451" y="8180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7" y="659"/>
                </a:lnTo>
                <a:lnTo>
                  <a:pt x="14149" y="2564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7" y="774"/>
                </a:lnTo>
                <a:lnTo>
                  <a:pt x="2566" y="774"/>
                </a:lnTo>
                <a:lnTo>
                  <a:pt x="0" y="2437"/>
                </a:lnTo>
                <a:lnTo>
                  <a:pt x="0" y="51268"/>
                </a:lnTo>
                <a:lnTo>
                  <a:pt x="317" y="52196"/>
                </a:lnTo>
                <a:lnTo>
                  <a:pt x="2858" y="52920"/>
                </a:lnTo>
                <a:lnTo>
                  <a:pt x="6098" y="52920"/>
                </a:lnTo>
                <a:lnTo>
                  <a:pt x="8953" y="51268"/>
                </a:lnTo>
                <a:lnTo>
                  <a:pt x="8953" y="19137"/>
                </a:lnTo>
                <a:lnTo>
                  <a:pt x="11369" y="15469"/>
                </a:lnTo>
                <a:lnTo>
                  <a:pt x="14479" y="11621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53226" y="4678934"/>
            <a:ext cx="34570" cy="53654"/>
          </a:xfrm>
          <a:custGeom>
            <a:avLst/>
            <a:gdLst/>
            <a:ahLst/>
            <a:cxnLst/>
            <a:rect l="l" t="t" r="r" b="b"/>
            <a:pathLst>
              <a:path w="34570" h="53654">
                <a:moveTo>
                  <a:pt x="21603" y="101"/>
                </a:moveTo>
                <a:lnTo>
                  <a:pt x="16031" y="0"/>
                </a:lnTo>
                <a:lnTo>
                  <a:pt x="13439" y="392"/>
                </a:lnTo>
                <a:lnTo>
                  <a:pt x="8981" y="1979"/>
                </a:lnTo>
                <a:lnTo>
                  <a:pt x="5651" y="4367"/>
                </a:lnTo>
                <a:lnTo>
                  <a:pt x="3063" y="7211"/>
                </a:lnTo>
                <a:lnTo>
                  <a:pt x="1576" y="10717"/>
                </a:lnTo>
                <a:lnTo>
                  <a:pt x="1209" y="14476"/>
                </a:lnTo>
                <a:lnTo>
                  <a:pt x="1551" y="18515"/>
                </a:lnTo>
                <a:lnTo>
                  <a:pt x="2959" y="21625"/>
                </a:lnTo>
                <a:lnTo>
                  <a:pt x="6214" y="25208"/>
                </a:lnTo>
                <a:lnTo>
                  <a:pt x="8981" y="26935"/>
                </a:lnTo>
                <a:lnTo>
                  <a:pt x="11951" y="28408"/>
                </a:lnTo>
                <a:lnTo>
                  <a:pt x="15026" y="29639"/>
                </a:lnTo>
                <a:lnTo>
                  <a:pt x="17970" y="30794"/>
                </a:lnTo>
                <a:lnTo>
                  <a:pt x="20713" y="31976"/>
                </a:lnTo>
                <a:lnTo>
                  <a:pt x="23964" y="34262"/>
                </a:lnTo>
                <a:lnTo>
                  <a:pt x="25732" y="37299"/>
                </a:lnTo>
                <a:lnTo>
                  <a:pt x="25477" y="41173"/>
                </a:lnTo>
                <a:lnTo>
                  <a:pt x="22913" y="44575"/>
                </a:lnTo>
                <a:lnTo>
                  <a:pt x="19712" y="46012"/>
                </a:lnTo>
                <a:lnTo>
                  <a:pt x="17106" y="46494"/>
                </a:lnTo>
                <a:lnTo>
                  <a:pt x="13553" y="46494"/>
                </a:lnTo>
                <a:lnTo>
                  <a:pt x="10213" y="45756"/>
                </a:lnTo>
                <a:lnTo>
                  <a:pt x="6173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16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1"/>
                </a:lnTo>
                <a:lnTo>
                  <a:pt x="12026" y="53529"/>
                </a:lnTo>
                <a:lnTo>
                  <a:pt x="18237" y="53654"/>
                </a:lnTo>
                <a:lnTo>
                  <a:pt x="20815" y="53313"/>
                </a:lnTo>
                <a:lnTo>
                  <a:pt x="25526" y="51941"/>
                </a:lnTo>
                <a:lnTo>
                  <a:pt x="29260" y="49579"/>
                </a:lnTo>
                <a:lnTo>
                  <a:pt x="32259" y="46606"/>
                </a:lnTo>
                <a:lnTo>
                  <a:pt x="34113" y="42696"/>
                </a:lnTo>
                <a:lnTo>
                  <a:pt x="34570" y="37972"/>
                </a:lnTo>
                <a:lnTo>
                  <a:pt x="34570" y="35874"/>
                </a:lnTo>
                <a:lnTo>
                  <a:pt x="33515" y="32547"/>
                </a:lnTo>
                <a:lnTo>
                  <a:pt x="31878" y="29729"/>
                </a:lnTo>
                <a:lnTo>
                  <a:pt x="28234" y="26629"/>
                </a:lnTo>
                <a:lnTo>
                  <a:pt x="25236" y="25106"/>
                </a:lnTo>
                <a:lnTo>
                  <a:pt x="22175" y="23811"/>
                </a:lnTo>
                <a:lnTo>
                  <a:pt x="19126" y="22604"/>
                </a:lnTo>
                <a:lnTo>
                  <a:pt x="16156" y="21435"/>
                </a:lnTo>
                <a:lnTo>
                  <a:pt x="12524" y="19339"/>
                </a:lnTo>
                <a:lnTo>
                  <a:pt x="10137" y="16586"/>
                </a:lnTo>
                <a:lnTo>
                  <a:pt x="9766" y="13982"/>
                </a:lnTo>
                <a:lnTo>
                  <a:pt x="10339" y="11174"/>
                </a:lnTo>
                <a:lnTo>
                  <a:pt x="12766" y="8280"/>
                </a:lnTo>
                <a:lnTo>
                  <a:pt x="16031" y="7110"/>
                </a:lnTo>
                <a:lnTo>
                  <a:pt x="18884" y="6944"/>
                </a:lnTo>
                <a:lnTo>
                  <a:pt x="22100" y="7136"/>
                </a:lnTo>
                <a:lnTo>
                  <a:pt x="25883" y="8356"/>
                </a:lnTo>
                <a:lnTo>
                  <a:pt x="29260" y="10083"/>
                </a:lnTo>
                <a:lnTo>
                  <a:pt x="32043" y="8305"/>
                </a:lnTo>
                <a:lnTo>
                  <a:pt x="31992" y="5688"/>
                </a:lnTo>
                <a:lnTo>
                  <a:pt x="30416" y="2905"/>
                </a:lnTo>
                <a:lnTo>
                  <a:pt x="27485" y="1457"/>
                </a:lnTo>
                <a:lnTo>
                  <a:pt x="24206" y="533"/>
                </a:lnTo>
                <a:lnTo>
                  <a:pt x="21603" y="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739550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73" y="40895"/>
                </a:moveTo>
                <a:lnTo>
                  <a:pt x="9958" y="52652"/>
                </a:lnTo>
                <a:lnTo>
                  <a:pt x="14363" y="53657"/>
                </a:lnTo>
                <a:lnTo>
                  <a:pt x="19864" y="53657"/>
                </a:lnTo>
                <a:lnTo>
                  <a:pt x="22873" y="46061"/>
                </a:lnTo>
                <a:lnTo>
                  <a:pt x="18341" y="46658"/>
                </a:lnTo>
                <a:lnTo>
                  <a:pt x="15444" y="46658"/>
                </a:lnTo>
                <a:lnTo>
                  <a:pt x="11595" y="44413"/>
                </a:lnTo>
                <a:lnTo>
                  <a:pt x="9173" y="40895"/>
                </a:lnTo>
                <a:close/>
              </a:path>
              <a:path w="22873" h="53657">
                <a:moveTo>
                  <a:pt x="34559" y="52894"/>
                </a:moveTo>
                <a:lnTo>
                  <a:pt x="37223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50" y="12686"/>
                </a:lnTo>
                <a:lnTo>
                  <a:pt x="38379" y="8127"/>
                </a:lnTo>
                <a:lnTo>
                  <a:pt x="35765" y="4686"/>
                </a:lnTo>
                <a:lnTo>
                  <a:pt x="32259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3" y="0"/>
                </a:lnTo>
                <a:lnTo>
                  <a:pt x="17096" y="179"/>
                </a:lnTo>
                <a:lnTo>
                  <a:pt x="13413" y="852"/>
                </a:lnTo>
                <a:lnTo>
                  <a:pt x="10148" y="1803"/>
                </a:lnTo>
                <a:lnTo>
                  <a:pt x="7214" y="2908"/>
                </a:lnTo>
                <a:lnTo>
                  <a:pt x="3506" y="5208"/>
                </a:lnTo>
                <a:lnTo>
                  <a:pt x="2390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6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88" y="9208"/>
                </a:lnTo>
                <a:lnTo>
                  <a:pt x="30204" y="12332"/>
                </a:lnTo>
                <a:lnTo>
                  <a:pt x="31003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8" y="22567"/>
                </a:lnTo>
                <a:lnTo>
                  <a:pt x="17261" y="22909"/>
                </a:lnTo>
                <a:lnTo>
                  <a:pt x="14226" y="23572"/>
                </a:lnTo>
                <a:lnTo>
                  <a:pt x="11177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91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4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58" y="52652"/>
                </a:lnTo>
                <a:lnTo>
                  <a:pt x="9173" y="40895"/>
                </a:lnTo>
                <a:lnTo>
                  <a:pt x="9173" y="38353"/>
                </a:lnTo>
                <a:lnTo>
                  <a:pt x="10022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47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88" y="43674"/>
                </a:lnTo>
                <a:lnTo>
                  <a:pt x="22873" y="46061"/>
                </a:lnTo>
                <a:lnTo>
                  <a:pt x="19864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400" y="46442"/>
                </a:lnTo>
                <a:lnTo>
                  <a:pt x="32400" y="51320"/>
                </a:lnTo>
                <a:lnTo>
                  <a:pt x="34559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04455" y="4678934"/>
            <a:ext cx="28522" cy="52920"/>
          </a:xfrm>
          <a:custGeom>
            <a:avLst/>
            <a:gdLst/>
            <a:ahLst/>
            <a:cxnLst/>
            <a:rect l="l" t="t" r="r" b="b"/>
            <a:pathLst>
              <a:path w="28522" h="52920">
                <a:moveTo>
                  <a:pt x="17308" y="9359"/>
                </a:moveTo>
                <a:lnTo>
                  <a:pt x="19936" y="8456"/>
                </a:lnTo>
                <a:lnTo>
                  <a:pt x="22960" y="8672"/>
                </a:lnTo>
                <a:lnTo>
                  <a:pt x="25717" y="9461"/>
                </a:lnTo>
                <a:lnTo>
                  <a:pt x="28460" y="8180"/>
                </a:lnTo>
                <a:lnTo>
                  <a:pt x="28522" y="3657"/>
                </a:lnTo>
                <a:lnTo>
                  <a:pt x="26150" y="673"/>
                </a:lnTo>
                <a:lnTo>
                  <a:pt x="23036" y="76"/>
                </a:lnTo>
                <a:lnTo>
                  <a:pt x="20382" y="0"/>
                </a:lnTo>
                <a:lnTo>
                  <a:pt x="17283" y="659"/>
                </a:lnTo>
                <a:lnTo>
                  <a:pt x="14147" y="2564"/>
                </a:lnTo>
                <a:lnTo>
                  <a:pt x="10680" y="5994"/>
                </a:lnTo>
                <a:lnTo>
                  <a:pt x="8088" y="9551"/>
                </a:lnTo>
                <a:lnTo>
                  <a:pt x="8088" y="2146"/>
                </a:lnTo>
                <a:lnTo>
                  <a:pt x="5535" y="774"/>
                </a:lnTo>
                <a:lnTo>
                  <a:pt x="2576" y="774"/>
                </a:lnTo>
                <a:lnTo>
                  <a:pt x="0" y="2437"/>
                </a:lnTo>
                <a:lnTo>
                  <a:pt x="0" y="51268"/>
                </a:lnTo>
                <a:lnTo>
                  <a:pt x="316" y="52196"/>
                </a:lnTo>
                <a:lnTo>
                  <a:pt x="2868" y="52920"/>
                </a:lnTo>
                <a:lnTo>
                  <a:pt x="6094" y="52920"/>
                </a:lnTo>
                <a:lnTo>
                  <a:pt x="8963" y="51268"/>
                </a:lnTo>
                <a:lnTo>
                  <a:pt x="8963" y="19137"/>
                </a:lnTo>
                <a:lnTo>
                  <a:pt x="11379" y="15469"/>
                </a:lnTo>
                <a:lnTo>
                  <a:pt x="14489" y="11621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848197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87" y="11315"/>
                </a:lnTo>
                <a:lnTo>
                  <a:pt x="39877" y="6804"/>
                </a:lnTo>
                <a:lnTo>
                  <a:pt x="35928" y="3070"/>
                </a:lnTo>
                <a:lnTo>
                  <a:pt x="33235" y="1828"/>
                </a:lnTo>
                <a:lnTo>
                  <a:pt x="30543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78" y="11009"/>
                </a:lnTo>
                <a:lnTo>
                  <a:pt x="34974" y="13688"/>
                </a:lnTo>
                <a:lnTo>
                  <a:pt x="36029" y="17373"/>
                </a:lnTo>
                <a:lnTo>
                  <a:pt x="35914" y="22072"/>
                </a:lnTo>
                <a:lnTo>
                  <a:pt x="9271" y="22072"/>
                </a:lnTo>
                <a:lnTo>
                  <a:pt x="9691" y="18173"/>
                </a:lnTo>
                <a:lnTo>
                  <a:pt x="10933" y="14516"/>
                </a:lnTo>
                <a:lnTo>
                  <a:pt x="13727" y="1865"/>
                </a:lnTo>
                <a:lnTo>
                  <a:pt x="10833" y="3111"/>
                </a:lnTo>
                <a:lnTo>
                  <a:pt x="8370" y="4899"/>
                </a:lnTo>
                <a:lnTo>
                  <a:pt x="4281" y="9573"/>
                </a:lnTo>
                <a:lnTo>
                  <a:pt x="2703" y="12406"/>
                </a:lnTo>
                <a:lnTo>
                  <a:pt x="1624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3" y="35355"/>
                </a:lnTo>
                <a:lnTo>
                  <a:pt x="1573" y="38682"/>
                </a:lnTo>
                <a:lnTo>
                  <a:pt x="2617" y="41997"/>
                </a:lnTo>
                <a:lnTo>
                  <a:pt x="4180" y="44777"/>
                </a:lnTo>
                <a:lnTo>
                  <a:pt x="6235" y="46977"/>
                </a:lnTo>
                <a:lnTo>
                  <a:pt x="10833" y="50860"/>
                </a:lnTo>
                <a:lnTo>
                  <a:pt x="13856" y="51967"/>
                </a:lnTo>
                <a:lnTo>
                  <a:pt x="16877" y="53085"/>
                </a:lnTo>
                <a:lnTo>
                  <a:pt x="20398" y="53654"/>
                </a:lnTo>
                <a:lnTo>
                  <a:pt x="24408" y="53654"/>
                </a:lnTo>
                <a:lnTo>
                  <a:pt x="28905" y="53492"/>
                </a:lnTo>
                <a:lnTo>
                  <a:pt x="32994" y="52791"/>
                </a:lnTo>
                <a:lnTo>
                  <a:pt x="36346" y="51967"/>
                </a:lnTo>
                <a:lnTo>
                  <a:pt x="39168" y="51092"/>
                </a:lnTo>
                <a:lnTo>
                  <a:pt x="42672" y="48309"/>
                </a:lnTo>
                <a:lnTo>
                  <a:pt x="42862" y="45515"/>
                </a:lnTo>
                <a:lnTo>
                  <a:pt x="42073" y="42887"/>
                </a:lnTo>
                <a:lnTo>
                  <a:pt x="39460" y="43268"/>
                </a:lnTo>
                <a:lnTo>
                  <a:pt x="36184" y="44550"/>
                </a:lnTo>
                <a:lnTo>
                  <a:pt x="33286" y="45439"/>
                </a:lnTo>
                <a:lnTo>
                  <a:pt x="29643" y="46188"/>
                </a:lnTo>
                <a:lnTo>
                  <a:pt x="25247" y="46379"/>
                </a:lnTo>
                <a:lnTo>
                  <a:pt x="22302" y="46379"/>
                </a:lnTo>
                <a:lnTo>
                  <a:pt x="17781" y="45133"/>
                </a:lnTo>
                <a:lnTo>
                  <a:pt x="14098" y="43103"/>
                </a:lnTo>
                <a:lnTo>
                  <a:pt x="11545" y="40003"/>
                </a:lnTo>
                <a:lnTo>
                  <a:pt x="10095" y="35965"/>
                </a:lnTo>
                <a:lnTo>
                  <a:pt x="9271" y="31342"/>
                </a:lnTo>
                <a:lnTo>
                  <a:pt x="9271" y="28649"/>
                </a:lnTo>
                <a:lnTo>
                  <a:pt x="41440" y="28649"/>
                </a:lnTo>
                <a:lnTo>
                  <a:pt x="43851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10933" y="14516"/>
                </a:moveTo>
                <a:lnTo>
                  <a:pt x="12928" y="11556"/>
                </a:lnTo>
                <a:lnTo>
                  <a:pt x="15469" y="9079"/>
                </a:lnTo>
                <a:lnTo>
                  <a:pt x="18811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1" y="619"/>
                </a:lnTo>
                <a:lnTo>
                  <a:pt x="13727" y="1865"/>
                </a:lnTo>
                <a:lnTo>
                  <a:pt x="10933" y="14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42947" y="4655592"/>
            <a:ext cx="33044" cy="76262"/>
          </a:xfrm>
          <a:custGeom>
            <a:avLst/>
            <a:gdLst/>
            <a:ahLst/>
            <a:cxnLst/>
            <a:rect l="l" t="t" r="r" b="b"/>
            <a:pathLst>
              <a:path w="33044" h="76262">
                <a:moveTo>
                  <a:pt x="8952" y="12992"/>
                </a:moveTo>
                <a:lnTo>
                  <a:pt x="8632" y="15925"/>
                </a:lnTo>
                <a:lnTo>
                  <a:pt x="8632" y="24371"/>
                </a:lnTo>
                <a:lnTo>
                  <a:pt x="1738" y="24371"/>
                </a:lnTo>
                <a:lnTo>
                  <a:pt x="290" y="25513"/>
                </a:lnTo>
                <a:lnTo>
                  <a:pt x="0" y="28115"/>
                </a:lnTo>
                <a:lnTo>
                  <a:pt x="1738" y="31798"/>
                </a:lnTo>
                <a:lnTo>
                  <a:pt x="8632" y="31798"/>
                </a:lnTo>
                <a:lnTo>
                  <a:pt x="8632" y="74609"/>
                </a:lnTo>
                <a:lnTo>
                  <a:pt x="8989" y="75538"/>
                </a:lnTo>
                <a:lnTo>
                  <a:pt x="11540" y="76262"/>
                </a:lnTo>
                <a:lnTo>
                  <a:pt x="14730" y="76262"/>
                </a:lnTo>
                <a:lnTo>
                  <a:pt x="17639" y="74609"/>
                </a:lnTo>
                <a:lnTo>
                  <a:pt x="17639" y="31798"/>
                </a:lnTo>
                <a:lnTo>
                  <a:pt x="28547" y="31798"/>
                </a:lnTo>
                <a:lnTo>
                  <a:pt x="30159" y="30350"/>
                </a:lnTo>
                <a:lnTo>
                  <a:pt x="30336" y="27416"/>
                </a:lnTo>
                <a:lnTo>
                  <a:pt x="28547" y="24371"/>
                </a:lnTo>
                <a:lnTo>
                  <a:pt x="17639" y="24371"/>
                </a:lnTo>
                <a:lnTo>
                  <a:pt x="17764" y="15162"/>
                </a:lnTo>
                <a:lnTo>
                  <a:pt x="18258" y="12242"/>
                </a:lnTo>
                <a:lnTo>
                  <a:pt x="20598" y="8520"/>
                </a:lnTo>
                <a:lnTo>
                  <a:pt x="23619" y="7440"/>
                </a:lnTo>
                <a:lnTo>
                  <a:pt x="26794" y="7515"/>
                </a:lnTo>
                <a:lnTo>
                  <a:pt x="30008" y="8420"/>
                </a:lnTo>
                <a:lnTo>
                  <a:pt x="32687" y="8355"/>
                </a:lnTo>
                <a:lnTo>
                  <a:pt x="33044" y="5702"/>
                </a:lnTo>
                <a:lnTo>
                  <a:pt x="32967" y="3934"/>
                </a:lnTo>
                <a:lnTo>
                  <a:pt x="30819" y="1115"/>
                </a:lnTo>
                <a:lnTo>
                  <a:pt x="28050" y="355"/>
                </a:lnTo>
                <a:lnTo>
                  <a:pt x="24357" y="0"/>
                </a:lnTo>
                <a:lnTo>
                  <a:pt x="21675" y="0"/>
                </a:lnTo>
                <a:lnTo>
                  <a:pt x="19363" y="367"/>
                </a:lnTo>
                <a:lnTo>
                  <a:pt x="15413" y="1852"/>
                </a:lnTo>
                <a:lnTo>
                  <a:pt x="12480" y="4556"/>
                </a:lnTo>
                <a:lnTo>
                  <a:pt x="10209" y="8114"/>
                </a:lnTo>
                <a:lnTo>
                  <a:pt x="8952" y="129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91518" y="4679704"/>
            <a:ext cx="42097" cy="52884"/>
          </a:xfrm>
          <a:custGeom>
            <a:avLst/>
            <a:gdLst/>
            <a:ahLst/>
            <a:cxnLst/>
            <a:rect l="l" t="t" r="r" b="b"/>
            <a:pathLst>
              <a:path w="42097" h="52884">
                <a:moveTo>
                  <a:pt x="35967" y="0"/>
                </a:moveTo>
                <a:lnTo>
                  <a:pt x="33093" y="1663"/>
                </a:lnTo>
                <a:lnTo>
                  <a:pt x="33093" y="35787"/>
                </a:lnTo>
                <a:lnTo>
                  <a:pt x="30591" y="38861"/>
                </a:lnTo>
                <a:lnTo>
                  <a:pt x="28244" y="41212"/>
                </a:lnTo>
                <a:lnTo>
                  <a:pt x="23784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80" y="40143"/>
                </a:lnTo>
                <a:lnTo>
                  <a:pt x="9625" y="36968"/>
                </a:lnTo>
                <a:lnTo>
                  <a:pt x="9003" y="32943"/>
                </a:lnTo>
                <a:lnTo>
                  <a:pt x="9003" y="1663"/>
                </a:lnTo>
                <a:lnTo>
                  <a:pt x="8646" y="723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5" y="52348"/>
                </a:lnTo>
                <a:lnTo>
                  <a:pt x="14208" y="52884"/>
                </a:lnTo>
                <a:lnTo>
                  <a:pt x="20256" y="52884"/>
                </a:lnTo>
                <a:lnTo>
                  <a:pt x="22999" y="52185"/>
                </a:lnTo>
                <a:lnTo>
                  <a:pt x="25717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097" y="50493"/>
                </a:lnTo>
                <a:lnTo>
                  <a:pt x="42097" y="1663"/>
                </a:lnTo>
                <a:lnTo>
                  <a:pt x="41856" y="928"/>
                </a:lnTo>
                <a:lnTo>
                  <a:pt x="39192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058460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8" y="75844"/>
                </a:lnTo>
                <a:lnTo>
                  <a:pt x="6094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092112" y="4656006"/>
            <a:ext cx="8953" cy="75844"/>
          </a:xfrm>
          <a:custGeom>
            <a:avLst/>
            <a:gdLst/>
            <a:ahLst/>
            <a:cxnLst/>
            <a:rect l="l" t="t" r="r" b="b"/>
            <a:pathLst>
              <a:path w="8953" h="75844">
                <a:moveTo>
                  <a:pt x="8953" y="74192"/>
                </a:moveTo>
                <a:lnTo>
                  <a:pt x="8953" y="1701"/>
                </a:lnTo>
                <a:lnTo>
                  <a:pt x="8741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119454" y="4679687"/>
            <a:ext cx="46087" cy="71625"/>
          </a:xfrm>
          <a:custGeom>
            <a:avLst/>
            <a:gdLst/>
            <a:ahLst/>
            <a:cxnLst/>
            <a:rect l="l" t="t" r="r" b="b"/>
            <a:pathLst>
              <a:path w="46087" h="71625">
                <a:moveTo>
                  <a:pt x="19227" y="51865"/>
                </a:moveTo>
                <a:lnTo>
                  <a:pt x="12495" y="68856"/>
                </a:lnTo>
                <a:lnTo>
                  <a:pt x="12736" y="71031"/>
                </a:lnTo>
                <a:lnTo>
                  <a:pt x="15419" y="71625"/>
                </a:lnTo>
                <a:lnTo>
                  <a:pt x="18162" y="71625"/>
                </a:lnTo>
                <a:lnTo>
                  <a:pt x="22047" y="69836"/>
                </a:lnTo>
                <a:lnTo>
                  <a:pt x="28562" y="51865"/>
                </a:lnTo>
                <a:lnTo>
                  <a:pt x="46087" y="3312"/>
                </a:lnTo>
                <a:lnTo>
                  <a:pt x="45645" y="392"/>
                </a:lnTo>
                <a:lnTo>
                  <a:pt x="43027" y="0"/>
                </a:lnTo>
                <a:lnTo>
                  <a:pt x="39966" y="50"/>
                </a:lnTo>
                <a:lnTo>
                  <a:pt x="37184" y="1889"/>
                </a:lnTo>
                <a:lnTo>
                  <a:pt x="23735" y="41287"/>
                </a:lnTo>
                <a:lnTo>
                  <a:pt x="23572" y="41287"/>
                </a:lnTo>
                <a:lnTo>
                  <a:pt x="9626" y="2119"/>
                </a:lnTo>
                <a:lnTo>
                  <a:pt x="8953" y="734"/>
                </a:lnTo>
                <a:lnTo>
                  <a:pt x="6249" y="25"/>
                </a:lnTo>
                <a:lnTo>
                  <a:pt x="3225" y="0"/>
                </a:lnTo>
                <a:lnTo>
                  <a:pt x="0" y="900"/>
                </a:lnTo>
                <a:lnTo>
                  <a:pt x="292" y="3467"/>
                </a:lnTo>
                <a:lnTo>
                  <a:pt x="17715" y="50125"/>
                </a:lnTo>
                <a:lnTo>
                  <a:pt x="19227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15225" y="4678934"/>
            <a:ext cx="44921" cy="53654"/>
          </a:xfrm>
          <a:custGeom>
            <a:avLst/>
            <a:gdLst/>
            <a:ahLst/>
            <a:cxnLst/>
            <a:rect l="l" t="t" r="r" b="b"/>
            <a:pathLst>
              <a:path w="44921" h="53654">
                <a:moveTo>
                  <a:pt x="44514" y="16927"/>
                </a:moveTo>
                <a:lnTo>
                  <a:pt x="43700" y="14119"/>
                </a:lnTo>
                <a:lnTo>
                  <a:pt x="42890" y="11315"/>
                </a:lnTo>
                <a:lnTo>
                  <a:pt x="39880" y="6804"/>
                </a:lnTo>
                <a:lnTo>
                  <a:pt x="35928" y="3070"/>
                </a:lnTo>
                <a:lnTo>
                  <a:pt x="33239" y="1828"/>
                </a:lnTo>
                <a:lnTo>
                  <a:pt x="30546" y="608"/>
                </a:lnTo>
                <a:lnTo>
                  <a:pt x="27266" y="0"/>
                </a:lnTo>
                <a:lnTo>
                  <a:pt x="27306" y="6995"/>
                </a:lnTo>
                <a:lnTo>
                  <a:pt x="30582" y="8331"/>
                </a:lnTo>
                <a:lnTo>
                  <a:pt x="32782" y="11009"/>
                </a:lnTo>
                <a:lnTo>
                  <a:pt x="34978" y="13688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88"/>
                </a:lnTo>
                <a:lnTo>
                  <a:pt x="10836" y="3111"/>
                </a:lnTo>
                <a:lnTo>
                  <a:pt x="8370" y="4899"/>
                </a:lnTo>
                <a:lnTo>
                  <a:pt x="4281" y="9573"/>
                </a:lnTo>
                <a:lnTo>
                  <a:pt x="2707" y="12406"/>
                </a:lnTo>
                <a:lnTo>
                  <a:pt x="1628" y="15758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77" y="38682"/>
                </a:lnTo>
                <a:lnTo>
                  <a:pt x="2617" y="41997"/>
                </a:lnTo>
                <a:lnTo>
                  <a:pt x="4179" y="44777"/>
                </a:lnTo>
                <a:lnTo>
                  <a:pt x="6235" y="46977"/>
                </a:lnTo>
                <a:lnTo>
                  <a:pt x="10836" y="50860"/>
                </a:lnTo>
                <a:lnTo>
                  <a:pt x="13870" y="51967"/>
                </a:lnTo>
                <a:lnTo>
                  <a:pt x="16880" y="53085"/>
                </a:lnTo>
                <a:lnTo>
                  <a:pt x="20397" y="53654"/>
                </a:lnTo>
                <a:lnTo>
                  <a:pt x="24411" y="53654"/>
                </a:lnTo>
                <a:lnTo>
                  <a:pt x="28907" y="53492"/>
                </a:lnTo>
                <a:lnTo>
                  <a:pt x="32994" y="52791"/>
                </a:lnTo>
                <a:lnTo>
                  <a:pt x="36349" y="51967"/>
                </a:lnTo>
                <a:lnTo>
                  <a:pt x="39168" y="51092"/>
                </a:lnTo>
                <a:lnTo>
                  <a:pt x="42674" y="48309"/>
                </a:lnTo>
                <a:lnTo>
                  <a:pt x="42865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57" y="46188"/>
                </a:lnTo>
                <a:lnTo>
                  <a:pt x="25250" y="46379"/>
                </a:lnTo>
                <a:lnTo>
                  <a:pt x="22316" y="46379"/>
                </a:lnTo>
                <a:lnTo>
                  <a:pt x="17781" y="45133"/>
                </a:lnTo>
                <a:lnTo>
                  <a:pt x="14098" y="43103"/>
                </a:lnTo>
                <a:lnTo>
                  <a:pt x="11545" y="40003"/>
                </a:lnTo>
                <a:lnTo>
                  <a:pt x="10097" y="35965"/>
                </a:lnTo>
                <a:lnTo>
                  <a:pt x="9273" y="31342"/>
                </a:lnTo>
                <a:lnTo>
                  <a:pt x="9273" y="28649"/>
                </a:lnTo>
                <a:lnTo>
                  <a:pt x="41440" y="28649"/>
                </a:lnTo>
                <a:lnTo>
                  <a:pt x="43855" y="27735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27"/>
                </a:lnTo>
                <a:close/>
              </a:path>
              <a:path w="44921" h="53654">
                <a:moveTo>
                  <a:pt x="9349" y="20088"/>
                </a:moveTo>
                <a:lnTo>
                  <a:pt x="10314" y="16355"/>
                </a:lnTo>
                <a:lnTo>
                  <a:pt x="11812" y="12913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5"/>
                </a:lnTo>
                <a:lnTo>
                  <a:pt x="27306" y="6995"/>
                </a:lnTo>
                <a:lnTo>
                  <a:pt x="27266" y="0"/>
                </a:lnTo>
                <a:lnTo>
                  <a:pt x="19851" y="0"/>
                </a:lnTo>
                <a:lnTo>
                  <a:pt x="16614" y="619"/>
                </a:lnTo>
                <a:lnTo>
                  <a:pt x="13731" y="1865"/>
                </a:lnTo>
                <a:lnTo>
                  <a:pt x="10836" y="3111"/>
                </a:lnTo>
                <a:lnTo>
                  <a:pt x="934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79525" y="4678927"/>
            <a:ext cx="44921" cy="72341"/>
          </a:xfrm>
          <a:custGeom>
            <a:avLst/>
            <a:gdLst/>
            <a:ahLst/>
            <a:cxnLst/>
            <a:rect l="l" t="t" r="r" b="b"/>
            <a:pathLst>
              <a:path w="44921" h="72341">
                <a:moveTo>
                  <a:pt x="9958" y="19634"/>
                </a:moveTo>
                <a:lnTo>
                  <a:pt x="11127" y="15393"/>
                </a:lnTo>
                <a:lnTo>
                  <a:pt x="13121" y="11850"/>
                </a:lnTo>
                <a:lnTo>
                  <a:pt x="16001" y="9323"/>
                </a:lnTo>
                <a:lnTo>
                  <a:pt x="19533" y="7696"/>
                </a:lnTo>
                <a:lnTo>
                  <a:pt x="24270" y="7696"/>
                </a:lnTo>
                <a:lnTo>
                  <a:pt x="28893" y="10058"/>
                </a:lnTo>
                <a:lnTo>
                  <a:pt x="33491" y="13931"/>
                </a:lnTo>
                <a:lnTo>
                  <a:pt x="35916" y="16930"/>
                </a:lnTo>
                <a:lnTo>
                  <a:pt x="35916" y="36464"/>
                </a:lnTo>
                <a:lnTo>
                  <a:pt x="33173" y="39725"/>
                </a:lnTo>
                <a:lnTo>
                  <a:pt x="29425" y="43131"/>
                </a:lnTo>
                <a:lnTo>
                  <a:pt x="25974" y="45201"/>
                </a:lnTo>
                <a:lnTo>
                  <a:pt x="22618" y="46014"/>
                </a:lnTo>
                <a:lnTo>
                  <a:pt x="19076" y="46014"/>
                </a:lnTo>
                <a:lnTo>
                  <a:pt x="15574" y="44348"/>
                </a:lnTo>
                <a:lnTo>
                  <a:pt x="12766" y="41795"/>
                </a:lnTo>
                <a:lnTo>
                  <a:pt x="10886" y="38177"/>
                </a:lnTo>
                <a:lnTo>
                  <a:pt x="9842" y="33746"/>
                </a:lnTo>
                <a:lnTo>
                  <a:pt x="9273" y="28968"/>
                </a:lnTo>
                <a:lnTo>
                  <a:pt x="9273" y="24155"/>
                </a:lnTo>
                <a:lnTo>
                  <a:pt x="8129" y="50180"/>
                </a:lnTo>
                <a:lnTo>
                  <a:pt x="13133" y="52958"/>
                </a:lnTo>
                <a:lnTo>
                  <a:pt x="16141" y="53671"/>
                </a:lnTo>
                <a:lnTo>
                  <a:pt x="19698" y="53671"/>
                </a:lnTo>
                <a:lnTo>
                  <a:pt x="22467" y="53531"/>
                </a:lnTo>
                <a:lnTo>
                  <a:pt x="25110" y="52984"/>
                </a:lnTo>
                <a:lnTo>
                  <a:pt x="27726" y="51893"/>
                </a:lnTo>
                <a:lnTo>
                  <a:pt x="30355" y="50431"/>
                </a:lnTo>
                <a:lnTo>
                  <a:pt x="33022" y="48376"/>
                </a:lnTo>
                <a:lnTo>
                  <a:pt x="35916" y="45633"/>
                </a:lnTo>
                <a:lnTo>
                  <a:pt x="35916" y="70638"/>
                </a:lnTo>
                <a:lnTo>
                  <a:pt x="36234" y="71629"/>
                </a:lnTo>
                <a:lnTo>
                  <a:pt x="38785" y="72341"/>
                </a:lnTo>
                <a:lnTo>
                  <a:pt x="42011" y="72341"/>
                </a:lnTo>
                <a:lnTo>
                  <a:pt x="44921" y="70638"/>
                </a:lnTo>
                <a:lnTo>
                  <a:pt x="44921" y="2109"/>
                </a:lnTo>
                <a:lnTo>
                  <a:pt x="42357" y="788"/>
                </a:lnTo>
                <a:lnTo>
                  <a:pt x="39625" y="788"/>
                </a:lnTo>
                <a:lnTo>
                  <a:pt x="36946" y="2440"/>
                </a:lnTo>
                <a:lnTo>
                  <a:pt x="36946" y="8343"/>
                </a:lnTo>
                <a:lnTo>
                  <a:pt x="34023" y="5590"/>
                </a:lnTo>
                <a:lnTo>
                  <a:pt x="31460" y="3455"/>
                </a:lnTo>
                <a:lnTo>
                  <a:pt x="27701" y="1259"/>
                </a:lnTo>
                <a:lnTo>
                  <a:pt x="23903" y="154"/>
                </a:lnTo>
                <a:lnTo>
                  <a:pt x="21095" y="0"/>
                </a:lnTo>
                <a:lnTo>
                  <a:pt x="17668" y="0"/>
                </a:lnTo>
                <a:lnTo>
                  <a:pt x="14644" y="636"/>
                </a:lnTo>
                <a:lnTo>
                  <a:pt x="12016" y="1918"/>
                </a:lnTo>
                <a:lnTo>
                  <a:pt x="9958" y="19634"/>
                </a:lnTo>
                <a:close/>
              </a:path>
              <a:path w="44921" h="72341">
                <a:moveTo>
                  <a:pt x="356" y="34368"/>
                </a:moveTo>
                <a:lnTo>
                  <a:pt x="1079" y="37569"/>
                </a:lnTo>
                <a:lnTo>
                  <a:pt x="1803" y="40769"/>
                </a:lnTo>
                <a:lnTo>
                  <a:pt x="2947" y="43563"/>
                </a:lnTo>
                <a:lnTo>
                  <a:pt x="4521" y="45924"/>
                </a:lnTo>
                <a:lnTo>
                  <a:pt x="8129" y="50180"/>
                </a:lnTo>
                <a:lnTo>
                  <a:pt x="9273" y="24155"/>
                </a:lnTo>
                <a:lnTo>
                  <a:pt x="9958" y="19634"/>
                </a:lnTo>
                <a:lnTo>
                  <a:pt x="12016" y="1918"/>
                </a:lnTo>
                <a:lnTo>
                  <a:pt x="9399" y="3214"/>
                </a:lnTo>
                <a:lnTo>
                  <a:pt x="7189" y="5043"/>
                </a:lnTo>
                <a:lnTo>
                  <a:pt x="3606" y="9817"/>
                </a:lnTo>
                <a:lnTo>
                  <a:pt x="2260" y="12699"/>
                </a:lnTo>
                <a:lnTo>
                  <a:pt x="1346" y="16092"/>
                </a:lnTo>
                <a:lnTo>
                  <a:pt x="445" y="19471"/>
                </a:lnTo>
                <a:lnTo>
                  <a:pt x="0" y="23256"/>
                </a:lnTo>
                <a:lnTo>
                  <a:pt x="0" y="30987"/>
                </a:lnTo>
                <a:lnTo>
                  <a:pt x="356" y="34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349027" y="4679704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52" y="0"/>
                </a:moveTo>
                <a:lnTo>
                  <a:pt x="33097" y="1663"/>
                </a:lnTo>
                <a:lnTo>
                  <a:pt x="33097" y="35787"/>
                </a:lnTo>
                <a:lnTo>
                  <a:pt x="30595" y="38861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6" y="45172"/>
                </a:lnTo>
                <a:lnTo>
                  <a:pt x="16051" y="44844"/>
                </a:lnTo>
                <a:lnTo>
                  <a:pt x="13449" y="43498"/>
                </a:lnTo>
                <a:lnTo>
                  <a:pt x="10669" y="40143"/>
                </a:lnTo>
                <a:lnTo>
                  <a:pt x="9625" y="36968"/>
                </a:lnTo>
                <a:lnTo>
                  <a:pt x="9003" y="32943"/>
                </a:lnTo>
                <a:lnTo>
                  <a:pt x="9003" y="1663"/>
                </a:lnTo>
                <a:lnTo>
                  <a:pt x="8636" y="723"/>
                </a:lnTo>
                <a:lnTo>
                  <a:pt x="6083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0" y="37847"/>
                </a:lnTo>
                <a:lnTo>
                  <a:pt x="1485" y="42811"/>
                </a:lnTo>
                <a:lnTo>
                  <a:pt x="3848" y="46836"/>
                </a:lnTo>
                <a:lnTo>
                  <a:pt x="7023" y="50176"/>
                </a:lnTo>
                <a:lnTo>
                  <a:pt x="11469" y="52348"/>
                </a:lnTo>
                <a:lnTo>
                  <a:pt x="14212" y="52884"/>
                </a:lnTo>
                <a:lnTo>
                  <a:pt x="20242" y="52884"/>
                </a:lnTo>
                <a:lnTo>
                  <a:pt x="22999" y="52185"/>
                </a:lnTo>
                <a:lnTo>
                  <a:pt x="25703" y="50763"/>
                </a:lnTo>
                <a:lnTo>
                  <a:pt x="28421" y="49352"/>
                </a:lnTo>
                <a:lnTo>
                  <a:pt x="31178" y="47105"/>
                </a:lnTo>
                <a:lnTo>
                  <a:pt x="33958" y="44032"/>
                </a:lnTo>
                <a:lnTo>
                  <a:pt x="33958" y="50774"/>
                </a:lnTo>
                <a:lnTo>
                  <a:pt x="36525" y="52146"/>
                </a:lnTo>
                <a:lnTo>
                  <a:pt x="39433" y="52146"/>
                </a:lnTo>
                <a:lnTo>
                  <a:pt x="42101" y="50493"/>
                </a:lnTo>
                <a:lnTo>
                  <a:pt x="42101" y="1663"/>
                </a:lnTo>
                <a:lnTo>
                  <a:pt x="41845" y="928"/>
                </a:lnTo>
                <a:lnTo>
                  <a:pt x="39192" y="0"/>
                </a:lnTo>
                <a:lnTo>
                  <a:pt x="359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14870" y="4659562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11"/>
                </a:moveTo>
                <a:lnTo>
                  <a:pt x="396" y="8888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37"/>
                </a:lnTo>
                <a:lnTo>
                  <a:pt x="11076" y="5309"/>
                </a:lnTo>
                <a:lnTo>
                  <a:pt x="10695" y="1840"/>
                </a:lnTo>
                <a:lnTo>
                  <a:pt x="7697" y="0"/>
                </a:lnTo>
                <a:lnTo>
                  <a:pt x="3455" y="0"/>
                </a:lnTo>
                <a:lnTo>
                  <a:pt x="407" y="1893"/>
                </a:lnTo>
                <a:lnTo>
                  <a:pt x="0" y="5411"/>
                </a:lnTo>
                <a:close/>
              </a:path>
              <a:path w="11076" h="72288">
                <a:moveTo>
                  <a:pt x="1285" y="71374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8" y="70636"/>
                </a:lnTo>
                <a:lnTo>
                  <a:pt x="10048" y="21805"/>
                </a:lnTo>
                <a:lnTo>
                  <a:pt x="9832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4" y="21805"/>
                </a:lnTo>
                <a:lnTo>
                  <a:pt x="1094" y="70636"/>
                </a:lnTo>
                <a:lnTo>
                  <a:pt x="128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449617" y="4678927"/>
            <a:ext cx="44921" cy="72349"/>
          </a:xfrm>
          <a:custGeom>
            <a:avLst/>
            <a:gdLst/>
            <a:ahLst/>
            <a:cxnLst/>
            <a:rect l="l" t="t" r="r" b="b"/>
            <a:pathLst>
              <a:path w="44921" h="72349">
                <a:moveTo>
                  <a:pt x="8953" y="17258"/>
                </a:moveTo>
                <a:lnTo>
                  <a:pt x="10379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7" y="17550"/>
                </a:lnTo>
                <a:lnTo>
                  <a:pt x="35459" y="22212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14"/>
                </a:lnTo>
                <a:lnTo>
                  <a:pt x="41263" y="43875"/>
                </a:lnTo>
                <a:lnTo>
                  <a:pt x="42623" y="41007"/>
                </a:lnTo>
                <a:lnTo>
                  <a:pt x="43549" y="37602"/>
                </a:lnTo>
                <a:lnTo>
                  <a:pt x="44463" y="34199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55" y="16037"/>
                </a:lnTo>
                <a:lnTo>
                  <a:pt x="43117" y="12862"/>
                </a:lnTo>
                <a:lnTo>
                  <a:pt x="41976" y="10083"/>
                </a:lnTo>
                <a:lnTo>
                  <a:pt x="40399" y="7707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6"/>
                </a:lnTo>
                <a:lnTo>
                  <a:pt x="13525" y="3924"/>
                </a:lnTo>
                <a:lnTo>
                  <a:pt x="10782" y="6169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49">
                <a:moveTo>
                  <a:pt x="7862" y="9003"/>
                </a:moveTo>
                <a:lnTo>
                  <a:pt x="7862" y="2105"/>
                </a:lnTo>
                <a:lnTo>
                  <a:pt x="5295" y="784"/>
                </a:lnTo>
                <a:lnTo>
                  <a:pt x="2578" y="784"/>
                </a:lnTo>
                <a:lnTo>
                  <a:pt x="0" y="2451"/>
                </a:lnTo>
                <a:lnTo>
                  <a:pt x="0" y="70650"/>
                </a:lnTo>
                <a:lnTo>
                  <a:pt x="190" y="71398"/>
                </a:lnTo>
                <a:lnTo>
                  <a:pt x="2858" y="72349"/>
                </a:lnTo>
                <a:lnTo>
                  <a:pt x="6098" y="72349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5" y="53668"/>
                </a:lnTo>
                <a:lnTo>
                  <a:pt x="30190" y="53019"/>
                </a:lnTo>
                <a:lnTo>
                  <a:pt x="32832" y="51724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2" y="38173"/>
                </a:lnTo>
                <a:lnTo>
                  <a:pt x="31727" y="41795"/>
                </a:lnTo>
                <a:lnTo>
                  <a:pt x="28793" y="44322"/>
                </a:lnTo>
                <a:lnTo>
                  <a:pt x="25250" y="45946"/>
                </a:lnTo>
                <a:lnTo>
                  <a:pt x="20548" y="45946"/>
                </a:lnTo>
                <a:lnTo>
                  <a:pt x="16001" y="43573"/>
                </a:lnTo>
                <a:lnTo>
                  <a:pt x="11429" y="39674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16293" y="4678927"/>
            <a:ext cx="44919" cy="72349"/>
          </a:xfrm>
          <a:custGeom>
            <a:avLst/>
            <a:gdLst/>
            <a:ahLst/>
            <a:cxnLst/>
            <a:rect l="l" t="t" r="r" b="b"/>
            <a:pathLst>
              <a:path w="44919" h="72349">
                <a:moveTo>
                  <a:pt x="8952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2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4"/>
                </a:lnTo>
                <a:lnTo>
                  <a:pt x="30938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9" y="22212"/>
                </a:lnTo>
                <a:lnTo>
                  <a:pt x="35650" y="27125"/>
                </a:lnTo>
                <a:lnTo>
                  <a:pt x="35650" y="29411"/>
                </a:lnTo>
                <a:lnTo>
                  <a:pt x="34937" y="33907"/>
                </a:lnTo>
                <a:lnTo>
                  <a:pt x="35469" y="50457"/>
                </a:lnTo>
                <a:lnTo>
                  <a:pt x="37680" y="48614"/>
                </a:lnTo>
                <a:lnTo>
                  <a:pt x="41262" y="43875"/>
                </a:lnTo>
                <a:lnTo>
                  <a:pt x="42619" y="41007"/>
                </a:lnTo>
                <a:lnTo>
                  <a:pt x="43548" y="37602"/>
                </a:lnTo>
                <a:lnTo>
                  <a:pt x="44462" y="34199"/>
                </a:lnTo>
                <a:lnTo>
                  <a:pt x="44919" y="30365"/>
                </a:lnTo>
                <a:lnTo>
                  <a:pt x="44919" y="22553"/>
                </a:lnTo>
                <a:lnTo>
                  <a:pt x="44564" y="19202"/>
                </a:lnTo>
                <a:lnTo>
                  <a:pt x="43854" y="16037"/>
                </a:lnTo>
                <a:lnTo>
                  <a:pt x="43116" y="12862"/>
                </a:lnTo>
                <a:lnTo>
                  <a:pt x="41972" y="10083"/>
                </a:lnTo>
                <a:lnTo>
                  <a:pt x="40398" y="7707"/>
                </a:lnTo>
                <a:lnTo>
                  <a:pt x="36791" y="3441"/>
                </a:lnTo>
                <a:lnTo>
                  <a:pt x="31802" y="683"/>
                </a:lnTo>
                <a:lnTo>
                  <a:pt x="28778" y="0"/>
                </a:lnTo>
                <a:lnTo>
                  <a:pt x="25236" y="0"/>
                </a:lnTo>
                <a:lnTo>
                  <a:pt x="22059" y="190"/>
                </a:lnTo>
                <a:lnTo>
                  <a:pt x="19126" y="939"/>
                </a:lnTo>
                <a:lnTo>
                  <a:pt x="16308" y="2246"/>
                </a:lnTo>
                <a:lnTo>
                  <a:pt x="13524" y="3924"/>
                </a:lnTo>
                <a:lnTo>
                  <a:pt x="10781" y="6169"/>
                </a:lnTo>
                <a:lnTo>
                  <a:pt x="7862" y="9003"/>
                </a:lnTo>
                <a:lnTo>
                  <a:pt x="8952" y="17258"/>
                </a:lnTo>
                <a:close/>
              </a:path>
              <a:path w="44919" h="72349">
                <a:moveTo>
                  <a:pt x="7862" y="9003"/>
                </a:moveTo>
                <a:lnTo>
                  <a:pt x="7862" y="2105"/>
                </a:lnTo>
                <a:lnTo>
                  <a:pt x="5294" y="784"/>
                </a:lnTo>
                <a:lnTo>
                  <a:pt x="2576" y="784"/>
                </a:lnTo>
                <a:lnTo>
                  <a:pt x="0" y="2451"/>
                </a:lnTo>
                <a:lnTo>
                  <a:pt x="0" y="70650"/>
                </a:lnTo>
                <a:lnTo>
                  <a:pt x="316" y="71625"/>
                </a:lnTo>
                <a:lnTo>
                  <a:pt x="2857" y="72349"/>
                </a:lnTo>
                <a:lnTo>
                  <a:pt x="6098" y="72349"/>
                </a:lnTo>
                <a:lnTo>
                  <a:pt x="8952" y="70650"/>
                </a:lnTo>
                <a:lnTo>
                  <a:pt x="8952" y="46226"/>
                </a:lnTo>
                <a:lnTo>
                  <a:pt x="10248" y="47497"/>
                </a:lnTo>
                <a:lnTo>
                  <a:pt x="13806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62" y="53668"/>
                </a:lnTo>
                <a:lnTo>
                  <a:pt x="27165" y="53668"/>
                </a:lnTo>
                <a:lnTo>
                  <a:pt x="30189" y="53019"/>
                </a:lnTo>
                <a:lnTo>
                  <a:pt x="32828" y="51724"/>
                </a:lnTo>
                <a:lnTo>
                  <a:pt x="35469" y="50457"/>
                </a:lnTo>
                <a:lnTo>
                  <a:pt x="34937" y="33907"/>
                </a:lnTo>
                <a:lnTo>
                  <a:pt x="33731" y="38173"/>
                </a:lnTo>
                <a:lnTo>
                  <a:pt x="31725" y="41795"/>
                </a:lnTo>
                <a:lnTo>
                  <a:pt x="28792" y="44322"/>
                </a:lnTo>
                <a:lnTo>
                  <a:pt x="25246" y="45946"/>
                </a:lnTo>
                <a:lnTo>
                  <a:pt x="20548" y="45946"/>
                </a:lnTo>
                <a:lnTo>
                  <a:pt x="16001" y="43573"/>
                </a:lnTo>
                <a:lnTo>
                  <a:pt x="11429" y="39674"/>
                </a:lnTo>
                <a:lnTo>
                  <a:pt x="8952" y="36676"/>
                </a:lnTo>
                <a:lnTo>
                  <a:pt x="8952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79707" y="4678934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27"/>
                </a:moveTo>
                <a:lnTo>
                  <a:pt x="43710" y="14119"/>
                </a:lnTo>
                <a:lnTo>
                  <a:pt x="42900" y="11315"/>
                </a:lnTo>
                <a:lnTo>
                  <a:pt x="39888" y="6804"/>
                </a:lnTo>
                <a:lnTo>
                  <a:pt x="35928" y="3070"/>
                </a:lnTo>
                <a:lnTo>
                  <a:pt x="33246" y="1828"/>
                </a:lnTo>
                <a:lnTo>
                  <a:pt x="30542" y="608"/>
                </a:lnTo>
                <a:lnTo>
                  <a:pt x="27277" y="0"/>
                </a:lnTo>
                <a:lnTo>
                  <a:pt x="27316" y="6995"/>
                </a:lnTo>
                <a:lnTo>
                  <a:pt x="30593" y="8331"/>
                </a:lnTo>
                <a:lnTo>
                  <a:pt x="32788" y="11009"/>
                </a:lnTo>
                <a:lnTo>
                  <a:pt x="34988" y="13688"/>
                </a:lnTo>
                <a:lnTo>
                  <a:pt x="36028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59" y="20088"/>
                </a:lnTo>
                <a:lnTo>
                  <a:pt x="10843" y="3111"/>
                </a:lnTo>
                <a:lnTo>
                  <a:pt x="8370" y="4899"/>
                </a:lnTo>
                <a:lnTo>
                  <a:pt x="4279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7" y="41997"/>
                </a:lnTo>
                <a:lnTo>
                  <a:pt x="4175" y="44777"/>
                </a:lnTo>
                <a:lnTo>
                  <a:pt x="6245" y="46977"/>
                </a:lnTo>
                <a:lnTo>
                  <a:pt x="10843" y="50860"/>
                </a:lnTo>
                <a:lnTo>
                  <a:pt x="13867" y="51967"/>
                </a:lnTo>
                <a:lnTo>
                  <a:pt x="16890" y="53085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5" y="53492"/>
                </a:lnTo>
                <a:lnTo>
                  <a:pt x="33004" y="52791"/>
                </a:lnTo>
                <a:lnTo>
                  <a:pt x="36360" y="51967"/>
                </a:lnTo>
                <a:lnTo>
                  <a:pt x="39178" y="51092"/>
                </a:lnTo>
                <a:lnTo>
                  <a:pt x="42684" y="48309"/>
                </a:lnTo>
                <a:lnTo>
                  <a:pt x="42872" y="45515"/>
                </a:lnTo>
                <a:lnTo>
                  <a:pt x="42072" y="42887"/>
                </a:lnTo>
                <a:lnTo>
                  <a:pt x="39460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7" y="43103"/>
                </a:lnTo>
                <a:lnTo>
                  <a:pt x="11555" y="40003"/>
                </a:lnTo>
                <a:lnTo>
                  <a:pt x="10109" y="35965"/>
                </a:lnTo>
                <a:lnTo>
                  <a:pt x="9284" y="31342"/>
                </a:lnTo>
                <a:lnTo>
                  <a:pt x="9284" y="28649"/>
                </a:lnTo>
                <a:lnTo>
                  <a:pt x="41450" y="28649"/>
                </a:lnTo>
                <a:lnTo>
                  <a:pt x="43865" y="27735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54">
                <a:moveTo>
                  <a:pt x="9359" y="20088"/>
                </a:moveTo>
                <a:lnTo>
                  <a:pt x="10325" y="16355"/>
                </a:lnTo>
                <a:lnTo>
                  <a:pt x="11822" y="12913"/>
                </a:lnTo>
                <a:lnTo>
                  <a:pt x="15468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4" y="619"/>
                </a:lnTo>
                <a:lnTo>
                  <a:pt x="13726" y="1865"/>
                </a:lnTo>
                <a:lnTo>
                  <a:pt x="10843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44007" y="4712623"/>
            <a:ext cx="13218" cy="75653"/>
          </a:xfrm>
          <a:custGeom>
            <a:avLst/>
            <a:gdLst/>
            <a:ahLst/>
            <a:cxnLst/>
            <a:rect l="l" t="t" r="r" b="b"/>
            <a:pathLst>
              <a:path w="13218" h="75653">
                <a:moveTo>
                  <a:pt x="13218" y="19263"/>
                </a:moveTo>
                <a:lnTo>
                  <a:pt x="12776" y="8088"/>
                </a:lnTo>
                <a:lnTo>
                  <a:pt x="10896" y="4442"/>
                </a:lnTo>
                <a:lnTo>
                  <a:pt x="9852" y="0"/>
                </a:lnTo>
                <a:lnTo>
                  <a:pt x="8153" y="16484"/>
                </a:lnTo>
                <a:lnTo>
                  <a:pt x="13218" y="19263"/>
                </a:lnTo>
                <a:close/>
              </a:path>
              <a:path w="13218" h="75653">
                <a:moveTo>
                  <a:pt x="36957" y="11109"/>
                </a:moveTo>
                <a:lnTo>
                  <a:pt x="37033" y="18122"/>
                </a:lnTo>
                <a:lnTo>
                  <a:pt x="39635" y="19227"/>
                </a:lnTo>
                <a:lnTo>
                  <a:pt x="42368" y="19227"/>
                </a:lnTo>
                <a:lnTo>
                  <a:pt x="44931" y="17575"/>
                </a:lnTo>
                <a:lnTo>
                  <a:pt x="44931" y="-54687"/>
                </a:lnTo>
                <a:lnTo>
                  <a:pt x="44690" y="-55436"/>
                </a:lnTo>
                <a:lnTo>
                  <a:pt x="42011" y="-56390"/>
                </a:lnTo>
                <a:lnTo>
                  <a:pt x="38797" y="-56390"/>
                </a:lnTo>
                <a:lnTo>
                  <a:pt x="35927" y="-54687"/>
                </a:lnTo>
                <a:lnTo>
                  <a:pt x="35927" y="-26315"/>
                </a:lnTo>
                <a:lnTo>
                  <a:pt x="31264" y="-30581"/>
                </a:lnTo>
                <a:lnTo>
                  <a:pt x="26527" y="-33073"/>
                </a:lnTo>
                <a:lnTo>
                  <a:pt x="23914" y="-33695"/>
                </a:lnTo>
                <a:lnTo>
                  <a:pt x="17625" y="-33695"/>
                </a:lnTo>
                <a:lnTo>
                  <a:pt x="14589" y="-33059"/>
                </a:lnTo>
                <a:lnTo>
                  <a:pt x="11962" y="-31776"/>
                </a:lnTo>
                <a:lnTo>
                  <a:pt x="9344" y="-30481"/>
                </a:lnTo>
                <a:lnTo>
                  <a:pt x="7148" y="-28652"/>
                </a:lnTo>
                <a:lnTo>
                  <a:pt x="3606" y="-23878"/>
                </a:lnTo>
                <a:lnTo>
                  <a:pt x="2270" y="-20995"/>
                </a:lnTo>
                <a:lnTo>
                  <a:pt x="1356" y="-17603"/>
                </a:lnTo>
                <a:lnTo>
                  <a:pt x="457" y="-14224"/>
                </a:lnTo>
                <a:lnTo>
                  <a:pt x="0" y="-10439"/>
                </a:lnTo>
                <a:lnTo>
                  <a:pt x="0" y="-2707"/>
                </a:lnTo>
                <a:lnTo>
                  <a:pt x="367" y="673"/>
                </a:lnTo>
                <a:lnTo>
                  <a:pt x="1089" y="3873"/>
                </a:lnTo>
                <a:lnTo>
                  <a:pt x="1813" y="7073"/>
                </a:lnTo>
                <a:lnTo>
                  <a:pt x="2959" y="9867"/>
                </a:lnTo>
                <a:lnTo>
                  <a:pt x="4531" y="12228"/>
                </a:lnTo>
                <a:lnTo>
                  <a:pt x="8153" y="16484"/>
                </a:lnTo>
                <a:lnTo>
                  <a:pt x="9852" y="0"/>
                </a:lnTo>
                <a:lnTo>
                  <a:pt x="9283" y="-4762"/>
                </a:lnTo>
                <a:lnTo>
                  <a:pt x="9283" y="-9540"/>
                </a:lnTo>
                <a:lnTo>
                  <a:pt x="9968" y="-14061"/>
                </a:lnTo>
                <a:lnTo>
                  <a:pt x="11137" y="-18301"/>
                </a:lnTo>
                <a:lnTo>
                  <a:pt x="13131" y="-21845"/>
                </a:lnTo>
                <a:lnTo>
                  <a:pt x="16012" y="-24372"/>
                </a:lnTo>
                <a:lnTo>
                  <a:pt x="19532" y="-25999"/>
                </a:lnTo>
                <a:lnTo>
                  <a:pt x="24281" y="-25999"/>
                </a:lnTo>
                <a:lnTo>
                  <a:pt x="28892" y="-23637"/>
                </a:lnTo>
                <a:lnTo>
                  <a:pt x="33501" y="-19763"/>
                </a:lnTo>
                <a:lnTo>
                  <a:pt x="35927" y="-16765"/>
                </a:lnTo>
                <a:lnTo>
                  <a:pt x="35927" y="2768"/>
                </a:lnTo>
                <a:lnTo>
                  <a:pt x="33169" y="6029"/>
                </a:lnTo>
                <a:lnTo>
                  <a:pt x="29425" y="9436"/>
                </a:lnTo>
                <a:lnTo>
                  <a:pt x="25984" y="11506"/>
                </a:lnTo>
                <a:lnTo>
                  <a:pt x="22628" y="12318"/>
                </a:lnTo>
                <a:lnTo>
                  <a:pt x="19086" y="12318"/>
                </a:lnTo>
                <a:lnTo>
                  <a:pt x="15568" y="10652"/>
                </a:lnTo>
                <a:lnTo>
                  <a:pt x="12776" y="8088"/>
                </a:lnTo>
                <a:lnTo>
                  <a:pt x="13218" y="19263"/>
                </a:lnTo>
                <a:lnTo>
                  <a:pt x="16278" y="19975"/>
                </a:lnTo>
                <a:lnTo>
                  <a:pt x="23150" y="19975"/>
                </a:lnTo>
                <a:lnTo>
                  <a:pt x="26186" y="19188"/>
                </a:lnTo>
                <a:lnTo>
                  <a:pt x="28954" y="17625"/>
                </a:lnTo>
                <a:lnTo>
                  <a:pt x="31722" y="16078"/>
                </a:lnTo>
                <a:lnTo>
                  <a:pt x="34390" y="13906"/>
                </a:lnTo>
                <a:lnTo>
                  <a:pt x="36957" y="111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42009" y="4679687"/>
            <a:ext cx="73738" cy="52106"/>
          </a:xfrm>
          <a:custGeom>
            <a:avLst/>
            <a:gdLst/>
            <a:ahLst/>
            <a:cxnLst/>
            <a:rect l="l" t="t" r="r" b="b"/>
            <a:pathLst>
              <a:path w="73738" h="52106">
                <a:moveTo>
                  <a:pt x="482" y="3859"/>
                </a:moveTo>
                <a:lnTo>
                  <a:pt x="14759" y="50241"/>
                </a:lnTo>
                <a:lnTo>
                  <a:pt x="15253" y="51167"/>
                </a:lnTo>
                <a:lnTo>
                  <a:pt x="17985" y="52095"/>
                </a:lnTo>
                <a:lnTo>
                  <a:pt x="24206" y="52069"/>
                </a:lnTo>
                <a:lnTo>
                  <a:pt x="26863" y="50241"/>
                </a:lnTo>
                <a:lnTo>
                  <a:pt x="36360" y="14806"/>
                </a:lnTo>
                <a:lnTo>
                  <a:pt x="36575" y="14806"/>
                </a:lnTo>
                <a:lnTo>
                  <a:pt x="46824" y="50241"/>
                </a:lnTo>
                <a:lnTo>
                  <a:pt x="47538" y="51422"/>
                </a:lnTo>
                <a:lnTo>
                  <a:pt x="50140" y="52095"/>
                </a:lnTo>
                <a:lnTo>
                  <a:pt x="55678" y="52106"/>
                </a:lnTo>
                <a:lnTo>
                  <a:pt x="58878" y="50241"/>
                </a:lnTo>
                <a:lnTo>
                  <a:pt x="73256" y="3859"/>
                </a:lnTo>
                <a:lnTo>
                  <a:pt x="73738" y="1573"/>
                </a:lnTo>
                <a:lnTo>
                  <a:pt x="73202" y="467"/>
                </a:lnTo>
                <a:lnTo>
                  <a:pt x="70434" y="0"/>
                </a:lnTo>
                <a:lnTo>
                  <a:pt x="67856" y="25"/>
                </a:lnTo>
                <a:lnTo>
                  <a:pt x="64731" y="1738"/>
                </a:lnTo>
                <a:lnTo>
                  <a:pt x="53115" y="41997"/>
                </a:lnTo>
                <a:lnTo>
                  <a:pt x="52960" y="41997"/>
                </a:lnTo>
                <a:lnTo>
                  <a:pt x="41288" y="1623"/>
                </a:lnTo>
                <a:lnTo>
                  <a:pt x="40957" y="863"/>
                </a:lnTo>
                <a:lnTo>
                  <a:pt x="38369" y="25"/>
                </a:lnTo>
                <a:lnTo>
                  <a:pt x="35153" y="25"/>
                </a:lnTo>
                <a:lnTo>
                  <a:pt x="32184" y="1738"/>
                </a:lnTo>
                <a:lnTo>
                  <a:pt x="21376" y="41997"/>
                </a:lnTo>
                <a:lnTo>
                  <a:pt x="21160" y="41997"/>
                </a:lnTo>
                <a:lnTo>
                  <a:pt x="9385" y="1738"/>
                </a:lnTo>
                <a:lnTo>
                  <a:pt x="8309" y="341"/>
                </a:lnTo>
                <a:lnTo>
                  <a:pt x="5461" y="0"/>
                </a:lnTo>
                <a:lnTo>
                  <a:pt x="2909" y="10"/>
                </a:lnTo>
                <a:lnTo>
                  <a:pt x="0" y="1256"/>
                </a:lnTo>
                <a:lnTo>
                  <a:pt x="482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34616" y="4659562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11"/>
                </a:moveTo>
                <a:lnTo>
                  <a:pt x="381" y="8888"/>
                </a:lnTo>
                <a:lnTo>
                  <a:pt x="3379" y="10731"/>
                </a:lnTo>
                <a:lnTo>
                  <a:pt x="7621" y="10731"/>
                </a:lnTo>
                <a:lnTo>
                  <a:pt x="10669" y="8837"/>
                </a:lnTo>
                <a:lnTo>
                  <a:pt x="11073" y="5309"/>
                </a:lnTo>
                <a:lnTo>
                  <a:pt x="10680" y="1840"/>
                </a:lnTo>
                <a:lnTo>
                  <a:pt x="7686" y="0"/>
                </a:lnTo>
                <a:lnTo>
                  <a:pt x="3455" y="0"/>
                </a:lnTo>
                <a:lnTo>
                  <a:pt x="394" y="1893"/>
                </a:lnTo>
                <a:lnTo>
                  <a:pt x="0" y="5411"/>
                </a:lnTo>
                <a:close/>
              </a:path>
              <a:path w="11073" h="72288">
                <a:moveTo>
                  <a:pt x="1395" y="71564"/>
                </a:moveTo>
                <a:lnTo>
                  <a:pt x="3938" y="72288"/>
                </a:lnTo>
                <a:lnTo>
                  <a:pt x="7174" y="72288"/>
                </a:lnTo>
                <a:lnTo>
                  <a:pt x="10033" y="70636"/>
                </a:lnTo>
                <a:lnTo>
                  <a:pt x="10033" y="21805"/>
                </a:lnTo>
                <a:lnTo>
                  <a:pt x="9817" y="21107"/>
                </a:lnTo>
                <a:lnTo>
                  <a:pt x="7174" y="20156"/>
                </a:lnTo>
                <a:lnTo>
                  <a:pt x="3938" y="20156"/>
                </a:lnTo>
                <a:lnTo>
                  <a:pt x="1079" y="21805"/>
                </a:lnTo>
                <a:lnTo>
                  <a:pt x="1079" y="70636"/>
                </a:lnTo>
                <a:lnTo>
                  <a:pt x="1395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62847" y="4666632"/>
            <a:ext cx="31902" cy="65852"/>
          </a:xfrm>
          <a:custGeom>
            <a:avLst/>
            <a:gdLst/>
            <a:ahLst/>
            <a:cxnLst/>
            <a:rect l="l" t="t" r="r" b="b"/>
            <a:pathLst>
              <a:path w="31902" h="65852">
                <a:moveTo>
                  <a:pt x="17578" y="1714"/>
                </a:moveTo>
                <a:lnTo>
                  <a:pt x="17362" y="1004"/>
                </a:lnTo>
                <a:lnTo>
                  <a:pt x="14720" y="0"/>
                </a:lnTo>
                <a:lnTo>
                  <a:pt x="11480" y="0"/>
                </a:lnTo>
                <a:lnTo>
                  <a:pt x="8622" y="1714"/>
                </a:lnTo>
                <a:lnTo>
                  <a:pt x="8622" y="13323"/>
                </a:lnTo>
                <a:lnTo>
                  <a:pt x="1842" y="13323"/>
                </a:lnTo>
                <a:lnTo>
                  <a:pt x="341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2" y="20754"/>
                </a:lnTo>
                <a:lnTo>
                  <a:pt x="8622" y="52120"/>
                </a:lnTo>
                <a:lnTo>
                  <a:pt x="9410" y="56643"/>
                </a:lnTo>
                <a:lnTo>
                  <a:pt x="10770" y="60452"/>
                </a:lnTo>
                <a:lnTo>
                  <a:pt x="13092" y="63158"/>
                </a:lnTo>
                <a:lnTo>
                  <a:pt x="16382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6" y="65114"/>
                </a:lnTo>
                <a:lnTo>
                  <a:pt x="31535" y="63093"/>
                </a:lnTo>
                <a:lnTo>
                  <a:pt x="31902" y="59983"/>
                </a:lnTo>
                <a:lnTo>
                  <a:pt x="31902" y="59335"/>
                </a:lnTo>
                <a:lnTo>
                  <a:pt x="30034" y="56757"/>
                </a:lnTo>
                <a:lnTo>
                  <a:pt x="27291" y="57787"/>
                </a:lnTo>
                <a:lnTo>
                  <a:pt x="24411" y="58191"/>
                </a:lnTo>
                <a:lnTo>
                  <a:pt x="21843" y="58191"/>
                </a:lnTo>
                <a:lnTo>
                  <a:pt x="19076" y="55613"/>
                </a:lnTo>
                <a:lnTo>
                  <a:pt x="17578" y="51361"/>
                </a:lnTo>
                <a:lnTo>
                  <a:pt x="17578" y="20754"/>
                </a:lnTo>
                <a:lnTo>
                  <a:pt x="30110" y="20754"/>
                </a:lnTo>
                <a:lnTo>
                  <a:pt x="31737" y="19317"/>
                </a:lnTo>
                <a:lnTo>
                  <a:pt x="31902" y="16372"/>
                </a:lnTo>
                <a:lnTo>
                  <a:pt x="30110" y="13323"/>
                </a:lnTo>
                <a:lnTo>
                  <a:pt x="17578" y="13323"/>
                </a:lnTo>
                <a:lnTo>
                  <a:pt x="17578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15076" y="4656006"/>
            <a:ext cx="42050" cy="75844"/>
          </a:xfrm>
          <a:custGeom>
            <a:avLst/>
            <a:gdLst/>
            <a:ahLst/>
            <a:cxnLst/>
            <a:rect l="l" t="t" r="r" b="b"/>
            <a:pathLst>
              <a:path w="42050" h="75844">
                <a:moveTo>
                  <a:pt x="33098" y="45592"/>
                </a:moveTo>
                <a:lnTo>
                  <a:pt x="33098" y="74192"/>
                </a:lnTo>
                <a:lnTo>
                  <a:pt x="33314" y="74929"/>
                </a:lnTo>
                <a:lnTo>
                  <a:pt x="35956" y="75844"/>
                </a:lnTo>
                <a:lnTo>
                  <a:pt x="39193" y="75844"/>
                </a:lnTo>
                <a:lnTo>
                  <a:pt x="42050" y="74192"/>
                </a:lnTo>
                <a:lnTo>
                  <a:pt x="42050" y="40956"/>
                </a:lnTo>
                <a:lnTo>
                  <a:pt x="41760" y="37947"/>
                </a:lnTo>
                <a:lnTo>
                  <a:pt x="40553" y="33007"/>
                </a:lnTo>
                <a:lnTo>
                  <a:pt x="38202" y="28994"/>
                </a:lnTo>
                <a:lnTo>
                  <a:pt x="35027" y="25678"/>
                </a:lnTo>
                <a:lnTo>
                  <a:pt x="30571" y="23468"/>
                </a:lnTo>
                <a:lnTo>
                  <a:pt x="27828" y="22924"/>
                </a:lnTo>
                <a:lnTo>
                  <a:pt x="21945" y="22924"/>
                </a:lnTo>
                <a:lnTo>
                  <a:pt x="19317" y="23582"/>
                </a:lnTo>
                <a:lnTo>
                  <a:pt x="16714" y="24893"/>
                </a:lnTo>
                <a:lnTo>
                  <a:pt x="14112" y="26225"/>
                </a:lnTo>
                <a:lnTo>
                  <a:pt x="11520" y="28230"/>
                </a:lnTo>
                <a:lnTo>
                  <a:pt x="8956" y="30948"/>
                </a:lnTo>
                <a:lnTo>
                  <a:pt x="8956" y="1701"/>
                </a:lnTo>
                <a:lnTo>
                  <a:pt x="8726" y="938"/>
                </a:lnTo>
                <a:lnTo>
                  <a:pt x="6098" y="0"/>
                </a:lnTo>
                <a:lnTo>
                  <a:pt x="2858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29"/>
                </a:lnTo>
                <a:lnTo>
                  <a:pt x="2858" y="75844"/>
                </a:lnTo>
                <a:lnTo>
                  <a:pt x="6098" y="75844"/>
                </a:lnTo>
                <a:lnTo>
                  <a:pt x="8956" y="74192"/>
                </a:lnTo>
                <a:lnTo>
                  <a:pt x="8956" y="40057"/>
                </a:lnTo>
                <a:lnTo>
                  <a:pt x="11404" y="36982"/>
                </a:lnTo>
                <a:lnTo>
                  <a:pt x="13755" y="34657"/>
                </a:lnTo>
                <a:lnTo>
                  <a:pt x="18252" y="31470"/>
                </a:lnTo>
                <a:lnTo>
                  <a:pt x="22734" y="30671"/>
                </a:lnTo>
                <a:lnTo>
                  <a:pt x="25999" y="31013"/>
                </a:lnTo>
                <a:lnTo>
                  <a:pt x="28641" y="32308"/>
                </a:lnTo>
                <a:lnTo>
                  <a:pt x="31384" y="35711"/>
                </a:lnTo>
                <a:lnTo>
                  <a:pt x="32449" y="38875"/>
                </a:lnTo>
                <a:lnTo>
                  <a:pt x="33098" y="42810"/>
                </a:lnTo>
                <a:lnTo>
                  <a:pt x="33098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12089" y="4678931"/>
            <a:ext cx="22873" cy="53657"/>
          </a:xfrm>
          <a:custGeom>
            <a:avLst/>
            <a:gdLst/>
            <a:ahLst/>
            <a:cxnLst/>
            <a:rect l="l" t="t" r="r" b="b"/>
            <a:pathLst>
              <a:path w="22873" h="53657">
                <a:moveTo>
                  <a:pt x="9183" y="40895"/>
                </a:moveTo>
                <a:lnTo>
                  <a:pt x="9968" y="52652"/>
                </a:lnTo>
                <a:lnTo>
                  <a:pt x="14363" y="53657"/>
                </a:lnTo>
                <a:lnTo>
                  <a:pt x="19865" y="53657"/>
                </a:lnTo>
                <a:lnTo>
                  <a:pt x="22873" y="46061"/>
                </a:lnTo>
                <a:lnTo>
                  <a:pt x="18352" y="46658"/>
                </a:lnTo>
                <a:lnTo>
                  <a:pt x="15454" y="46658"/>
                </a:lnTo>
                <a:lnTo>
                  <a:pt x="11595" y="44413"/>
                </a:lnTo>
                <a:lnTo>
                  <a:pt x="9183" y="40895"/>
                </a:lnTo>
                <a:close/>
              </a:path>
              <a:path w="22873" h="53657">
                <a:moveTo>
                  <a:pt x="34556" y="52894"/>
                </a:moveTo>
                <a:lnTo>
                  <a:pt x="37238" y="52958"/>
                </a:lnTo>
                <a:lnTo>
                  <a:pt x="40107" y="51320"/>
                </a:lnTo>
                <a:lnTo>
                  <a:pt x="40107" y="15353"/>
                </a:lnTo>
                <a:lnTo>
                  <a:pt x="39764" y="12686"/>
                </a:lnTo>
                <a:lnTo>
                  <a:pt x="38379" y="8127"/>
                </a:lnTo>
                <a:lnTo>
                  <a:pt x="35761" y="4686"/>
                </a:lnTo>
                <a:lnTo>
                  <a:pt x="32259" y="1979"/>
                </a:lnTo>
                <a:lnTo>
                  <a:pt x="27331" y="394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9"/>
                </a:lnTo>
                <a:lnTo>
                  <a:pt x="13409" y="852"/>
                </a:lnTo>
                <a:lnTo>
                  <a:pt x="10148" y="1803"/>
                </a:lnTo>
                <a:lnTo>
                  <a:pt x="7225" y="2908"/>
                </a:lnTo>
                <a:lnTo>
                  <a:pt x="3506" y="5208"/>
                </a:lnTo>
                <a:lnTo>
                  <a:pt x="2386" y="7937"/>
                </a:lnTo>
                <a:lnTo>
                  <a:pt x="2692" y="11151"/>
                </a:lnTo>
                <a:lnTo>
                  <a:pt x="5270" y="12052"/>
                </a:lnTo>
                <a:lnTo>
                  <a:pt x="8153" y="10413"/>
                </a:lnTo>
                <a:lnTo>
                  <a:pt x="10796" y="9157"/>
                </a:lnTo>
                <a:lnTo>
                  <a:pt x="14083" y="8053"/>
                </a:lnTo>
                <a:lnTo>
                  <a:pt x="17819" y="7264"/>
                </a:lnTo>
                <a:lnTo>
                  <a:pt x="22085" y="7264"/>
                </a:lnTo>
                <a:lnTo>
                  <a:pt x="25236" y="8002"/>
                </a:lnTo>
                <a:lnTo>
                  <a:pt x="27799" y="9208"/>
                </a:lnTo>
                <a:lnTo>
                  <a:pt x="30214" y="12332"/>
                </a:lnTo>
                <a:lnTo>
                  <a:pt x="30999" y="15227"/>
                </a:lnTo>
                <a:lnTo>
                  <a:pt x="31205" y="18759"/>
                </a:lnTo>
                <a:lnTo>
                  <a:pt x="31205" y="22567"/>
                </a:lnTo>
                <a:lnTo>
                  <a:pt x="20674" y="22567"/>
                </a:lnTo>
                <a:lnTo>
                  <a:pt x="17258" y="22909"/>
                </a:lnTo>
                <a:lnTo>
                  <a:pt x="14224" y="23572"/>
                </a:lnTo>
                <a:lnTo>
                  <a:pt x="11188" y="24245"/>
                </a:lnTo>
                <a:lnTo>
                  <a:pt x="8610" y="25246"/>
                </a:lnTo>
                <a:lnTo>
                  <a:pt x="4420" y="27913"/>
                </a:lnTo>
                <a:lnTo>
                  <a:pt x="1687" y="31621"/>
                </a:lnTo>
                <a:lnTo>
                  <a:pt x="0" y="36042"/>
                </a:lnTo>
                <a:lnTo>
                  <a:pt x="0" y="41136"/>
                </a:lnTo>
                <a:lnTo>
                  <a:pt x="1230" y="45086"/>
                </a:lnTo>
                <a:lnTo>
                  <a:pt x="3175" y="48477"/>
                </a:lnTo>
                <a:lnTo>
                  <a:pt x="6108" y="51014"/>
                </a:lnTo>
                <a:lnTo>
                  <a:pt x="9968" y="52652"/>
                </a:lnTo>
                <a:lnTo>
                  <a:pt x="9183" y="40895"/>
                </a:lnTo>
                <a:lnTo>
                  <a:pt x="9183" y="38353"/>
                </a:lnTo>
                <a:lnTo>
                  <a:pt x="10022" y="34429"/>
                </a:lnTo>
                <a:lnTo>
                  <a:pt x="12650" y="31484"/>
                </a:lnTo>
                <a:lnTo>
                  <a:pt x="15342" y="30059"/>
                </a:lnTo>
                <a:lnTo>
                  <a:pt x="18961" y="29235"/>
                </a:lnTo>
                <a:lnTo>
                  <a:pt x="23558" y="29019"/>
                </a:lnTo>
                <a:lnTo>
                  <a:pt x="31205" y="29019"/>
                </a:lnTo>
                <a:lnTo>
                  <a:pt x="31205" y="39383"/>
                </a:lnTo>
                <a:lnTo>
                  <a:pt x="26898" y="43674"/>
                </a:lnTo>
                <a:lnTo>
                  <a:pt x="22873" y="46061"/>
                </a:lnTo>
                <a:lnTo>
                  <a:pt x="19865" y="53657"/>
                </a:lnTo>
                <a:lnTo>
                  <a:pt x="22644" y="53023"/>
                </a:lnTo>
                <a:lnTo>
                  <a:pt x="25261" y="51752"/>
                </a:lnTo>
                <a:lnTo>
                  <a:pt x="27889" y="50482"/>
                </a:lnTo>
                <a:lnTo>
                  <a:pt x="32396" y="46442"/>
                </a:lnTo>
                <a:lnTo>
                  <a:pt x="32396" y="51320"/>
                </a:lnTo>
                <a:lnTo>
                  <a:pt x="34556" y="528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76997" y="4656006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10657" y="4656006"/>
            <a:ext cx="8952" cy="75844"/>
          </a:xfrm>
          <a:custGeom>
            <a:avLst/>
            <a:gdLst/>
            <a:ahLst/>
            <a:cxnLst/>
            <a:rect l="l" t="t" r="r" b="b"/>
            <a:pathLst>
              <a:path w="8952" h="75844">
                <a:moveTo>
                  <a:pt x="8952" y="74192"/>
                </a:moveTo>
                <a:lnTo>
                  <a:pt x="8952" y="1701"/>
                </a:lnTo>
                <a:lnTo>
                  <a:pt x="8736" y="938"/>
                </a:lnTo>
                <a:lnTo>
                  <a:pt x="6094" y="0"/>
                </a:lnTo>
                <a:lnTo>
                  <a:pt x="2857" y="0"/>
                </a:lnTo>
                <a:lnTo>
                  <a:pt x="0" y="1701"/>
                </a:lnTo>
                <a:lnTo>
                  <a:pt x="0" y="74192"/>
                </a:lnTo>
                <a:lnTo>
                  <a:pt x="316" y="75120"/>
                </a:lnTo>
                <a:lnTo>
                  <a:pt x="2857" y="75844"/>
                </a:lnTo>
                <a:lnTo>
                  <a:pt x="6094" y="75844"/>
                </a:lnTo>
                <a:lnTo>
                  <a:pt x="8952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1453" y="4666632"/>
            <a:ext cx="31903" cy="65852"/>
          </a:xfrm>
          <a:custGeom>
            <a:avLst/>
            <a:gdLst/>
            <a:ahLst/>
            <a:cxnLst/>
            <a:rect l="l" t="t" r="r" b="b"/>
            <a:pathLst>
              <a:path w="31903" h="65852">
                <a:moveTo>
                  <a:pt x="17579" y="1714"/>
                </a:moveTo>
                <a:lnTo>
                  <a:pt x="17363" y="1004"/>
                </a:lnTo>
                <a:lnTo>
                  <a:pt x="14720" y="0"/>
                </a:lnTo>
                <a:lnTo>
                  <a:pt x="11484" y="0"/>
                </a:lnTo>
                <a:lnTo>
                  <a:pt x="8625" y="1714"/>
                </a:lnTo>
                <a:lnTo>
                  <a:pt x="8625" y="13323"/>
                </a:lnTo>
                <a:lnTo>
                  <a:pt x="1842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93" y="20754"/>
                </a:lnTo>
                <a:lnTo>
                  <a:pt x="8625" y="20754"/>
                </a:lnTo>
                <a:lnTo>
                  <a:pt x="8625" y="52120"/>
                </a:lnTo>
                <a:lnTo>
                  <a:pt x="9410" y="56643"/>
                </a:lnTo>
                <a:lnTo>
                  <a:pt x="10770" y="60452"/>
                </a:lnTo>
                <a:lnTo>
                  <a:pt x="13096" y="63158"/>
                </a:lnTo>
                <a:lnTo>
                  <a:pt x="16383" y="64847"/>
                </a:lnTo>
                <a:lnTo>
                  <a:pt x="20358" y="65852"/>
                </a:lnTo>
                <a:lnTo>
                  <a:pt x="22899" y="65852"/>
                </a:lnTo>
                <a:lnTo>
                  <a:pt x="25387" y="65685"/>
                </a:lnTo>
                <a:lnTo>
                  <a:pt x="28487" y="65114"/>
                </a:lnTo>
                <a:lnTo>
                  <a:pt x="31546" y="63093"/>
                </a:lnTo>
                <a:lnTo>
                  <a:pt x="31903" y="59983"/>
                </a:lnTo>
                <a:lnTo>
                  <a:pt x="31903" y="59335"/>
                </a:lnTo>
                <a:lnTo>
                  <a:pt x="30049" y="56757"/>
                </a:lnTo>
                <a:lnTo>
                  <a:pt x="27294" y="57787"/>
                </a:lnTo>
                <a:lnTo>
                  <a:pt x="24422" y="58191"/>
                </a:lnTo>
                <a:lnTo>
                  <a:pt x="21845" y="58191"/>
                </a:lnTo>
                <a:lnTo>
                  <a:pt x="19076" y="55613"/>
                </a:lnTo>
                <a:lnTo>
                  <a:pt x="17579" y="51361"/>
                </a:lnTo>
                <a:lnTo>
                  <a:pt x="17579" y="20754"/>
                </a:lnTo>
                <a:lnTo>
                  <a:pt x="30114" y="20754"/>
                </a:lnTo>
                <a:lnTo>
                  <a:pt x="31737" y="19317"/>
                </a:lnTo>
                <a:lnTo>
                  <a:pt x="31903" y="16372"/>
                </a:lnTo>
                <a:lnTo>
                  <a:pt x="30114" y="13323"/>
                </a:lnTo>
                <a:lnTo>
                  <a:pt x="17579" y="13323"/>
                </a:lnTo>
                <a:lnTo>
                  <a:pt x="17579" y="17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3686" y="4656006"/>
            <a:ext cx="42048" cy="75844"/>
          </a:xfrm>
          <a:custGeom>
            <a:avLst/>
            <a:gdLst/>
            <a:ahLst/>
            <a:cxnLst/>
            <a:rect l="l" t="t" r="r" b="b"/>
            <a:pathLst>
              <a:path w="42048" h="75844">
                <a:moveTo>
                  <a:pt x="33094" y="45592"/>
                </a:moveTo>
                <a:lnTo>
                  <a:pt x="33094" y="74192"/>
                </a:lnTo>
                <a:lnTo>
                  <a:pt x="33324" y="74929"/>
                </a:lnTo>
                <a:lnTo>
                  <a:pt x="35953" y="75844"/>
                </a:lnTo>
                <a:lnTo>
                  <a:pt x="39189" y="75844"/>
                </a:lnTo>
                <a:lnTo>
                  <a:pt x="42048" y="74192"/>
                </a:lnTo>
                <a:lnTo>
                  <a:pt x="42048" y="40956"/>
                </a:lnTo>
                <a:lnTo>
                  <a:pt x="41756" y="37947"/>
                </a:lnTo>
                <a:lnTo>
                  <a:pt x="40561" y="33007"/>
                </a:lnTo>
                <a:lnTo>
                  <a:pt x="38199" y="28994"/>
                </a:lnTo>
                <a:lnTo>
                  <a:pt x="35024" y="25678"/>
                </a:lnTo>
                <a:lnTo>
                  <a:pt x="30581" y="23468"/>
                </a:lnTo>
                <a:lnTo>
                  <a:pt x="27838" y="22924"/>
                </a:lnTo>
                <a:lnTo>
                  <a:pt x="21945" y="22924"/>
                </a:lnTo>
                <a:lnTo>
                  <a:pt x="19314" y="23582"/>
                </a:lnTo>
                <a:lnTo>
                  <a:pt x="16710" y="24893"/>
                </a:lnTo>
                <a:lnTo>
                  <a:pt x="14108" y="26225"/>
                </a:lnTo>
                <a:lnTo>
                  <a:pt x="11516" y="28230"/>
                </a:lnTo>
                <a:lnTo>
                  <a:pt x="8953" y="30948"/>
                </a:lnTo>
                <a:lnTo>
                  <a:pt x="8953" y="1701"/>
                </a:lnTo>
                <a:lnTo>
                  <a:pt x="8737" y="938"/>
                </a:lnTo>
                <a:lnTo>
                  <a:pt x="6094" y="0"/>
                </a:lnTo>
                <a:lnTo>
                  <a:pt x="2854" y="0"/>
                </a:lnTo>
                <a:lnTo>
                  <a:pt x="0" y="1701"/>
                </a:lnTo>
                <a:lnTo>
                  <a:pt x="0" y="74192"/>
                </a:lnTo>
                <a:lnTo>
                  <a:pt x="190" y="74929"/>
                </a:lnTo>
                <a:lnTo>
                  <a:pt x="2854" y="75844"/>
                </a:lnTo>
                <a:lnTo>
                  <a:pt x="6094" y="75844"/>
                </a:lnTo>
                <a:lnTo>
                  <a:pt x="8953" y="74192"/>
                </a:lnTo>
                <a:lnTo>
                  <a:pt x="8953" y="40057"/>
                </a:lnTo>
                <a:lnTo>
                  <a:pt x="11404" y="36982"/>
                </a:lnTo>
                <a:lnTo>
                  <a:pt x="13766" y="34657"/>
                </a:lnTo>
                <a:lnTo>
                  <a:pt x="18248" y="31470"/>
                </a:lnTo>
                <a:lnTo>
                  <a:pt x="22730" y="30671"/>
                </a:lnTo>
                <a:lnTo>
                  <a:pt x="25995" y="31013"/>
                </a:lnTo>
                <a:lnTo>
                  <a:pt x="28638" y="32308"/>
                </a:lnTo>
                <a:lnTo>
                  <a:pt x="31381" y="35711"/>
                </a:lnTo>
                <a:lnTo>
                  <a:pt x="32447" y="38875"/>
                </a:lnTo>
                <a:lnTo>
                  <a:pt x="33094" y="42810"/>
                </a:lnTo>
                <a:lnTo>
                  <a:pt x="33094" y="455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87100" y="4678934"/>
            <a:ext cx="44931" cy="53654"/>
          </a:xfrm>
          <a:custGeom>
            <a:avLst/>
            <a:gdLst/>
            <a:ahLst/>
            <a:cxnLst/>
            <a:rect l="l" t="t" r="r" b="b"/>
            <a:pathLst>
              <a:path w="44931" h="53654">
                <a:moveTo>
                  <a:pt x="44524" y="16927"/>
                </a:moveTo>
                <a:lnTo>
                  <a:pt x="43710" y="14119"/>
                </a:lnTo>
                <a:lnTo>
                  <a:pt x="42898" y="11315"/>
                </a:lnTo>
                <a:lnTo>
                  <a:pt x="39888" y="6804"/>
                </a:lnTo>
                <a:lnTo>
                  <a:pt x="35928" y="3070"/>
                </a:lnTo>
                <a:lnTo>
                  <a:pt x="33235" y="1828"/>
                </a:lnTo>
                <a:lnTo>
                  <a:pt x="30542" y="608"/>
                </a:lnTo>
                <a:lnTo>
                  <a:pt x="27277" y="0"/>
                </a:lnTo>
                <a:lnTo>
                  <a:pt x="27316" y="6995"/>
                </a:lnTo>
                <a:lnTo>
                  <a:pt x="30581" y="8331"/>
                </a:lnTo>
                <a:lnTo>
                  <a:pt x="32778" y="11009"/>
                </a:lnTo>
                <a:lnTo>
                  <a:pt x="34988" y="13688"/>
                </a:lnTo>
                <a:lnTo>
                  <a:pt x="36028" y="17373"/>
                </a:lnTo>
                <a:lnTo>
                  <a:pt x="35928" y="22072"/>
                </a:lnTo>
                <a:lnTo>
                  <a:pt x="9281" y="22072"/>
                </a:lnTo>
                <a:lnTo>
                  <a:pt x="9359" y="20088"/>
                </a:lnTo>
                <a:lnTo>
                  <a:pt x="10833" y="3111"/>
                </a:lnTo>
                <a:lnTo>
                  <a:pt x="8366" y="4899"/>
                </a:lnTo>
                <a:lnTo>
                  <a:pt x="4281" y="9573"/>
                </a:lnTo>
                <a:lnTo>
                  <a:pt x="2717" y="12406"/>
                </a:lnTo>
                <a:lnTo>
                  <a:pt x="1638" y="15758"/>
                </a:lnTo>
                <a:lnTo>
                  <a:pt x="54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7" y="41997"/>
                </a:lnTo>
                <a:lnTo>
                  <a:pt x="4175" y="44777"/>
                </a:lnTo>
                <a:lnTo>
                  <a:pt x="6245" y="46977"/>
                </a:lnTo>
                <a:lnTo>
                  <a:pt x="10843" y="50860"/>
                </a:lnTo>
                <a:lnTo>
                  <a:pt x="13867" y="51967"/>
                </a:lnTo>
                <a:lnTo>
                  <a:pt x="16890" y="53085"/>
                </a:lnTo>
                <a:lnTo>
                  <a:pt x="20408" y="53654"/>
                </a:lnTo>
                <a:lnTo>
                  <a:pt x="24422" y="53654"/>
                </a:lnTo>
                <a:lnTo>
                  <a:pt x="28915" y="53492"/>
                </a:lnTo>
                <a:lnTo>
                  <a:pt x="33004" y="52791"/>
                </a:lnTo>
                <a:lnTo>
                  <a:pt x="36360" y="51967"/>
                </a:lnTo>
                <a:lnTo>
                  <a:pt x="39179" y="51092"/>
                </a:lnTo>
                <a:lnTo>
                  <a:pt x="42685" y="48309"/>
                </a:lnTo>
                <a:lnTo>
                  <a:pt x="4287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3"/>
                </a:lnTo>
                <a:lnTo>
                  <a:pt x="14094" y="43103"/>
                </a:lnTo>
                <a:lnTo>
                  <a:pt x="11555" y="40003"/>
                </a:lnTo>
                <a:lnTo>
                  <a:pt x="10095" y="35965"/>
                </a:lnTo>
                <a:lnTo>
                  <a:pt x="9281" y="31342"/>
                </a:lnTo>
                <a:lnTo>
                  <a:pt x="9281" y="28649"/>
                </a:lnTo>
                <a:lnTo>
                  <a:pt x="41440" y="28649"/>
                </a:lnTo>
                <a:lnTo>
                  <a:pt x="43865" y="27735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27"/>
                </a:lnTo>
                <a:close/>
              </a:path>
              <a:path w="44931" h="53654">
                <a:moveTo>
                  <a:pt x="9359" y="20088"/>
                </a:moveTo>
                <a:lnTo>
                  <a:pt x="10325" y="16355"/>
                </a:lnTo>
                <a:lnTo>
                  <a:pt x="11808" y="12913"/>
                </a:lnTo>
                <a:lnTo>
                  <a:pt x="15466" y="9079"/>
                </a:lnTo>
                <a:lnTo>
                  <a:pt x="18821" y="7416"/>
                </a:lnTo>
                <a:lnTo>
                  <a:pt x="22985" y="6995"/>
                </a:lnTo>
                <a:lnTo>
                  <a:pt x="27316" y="6995"/>
                </a:lnTo>
                <a:lnTo>
                  <a:pt x="27277" y="0"/>
                </a:lnTo>
                <a:lnTo>
                  <a:pt x="19861" y="0"/>
                </a:lnTo>
                <a:lnTo>
                  <a:pt x="16625" y="619"/>
                </a:lnTo>
                <a:lnTo>
                  <a:pt x="13727" y="1865"/>
                </a:lnTo>
                <a:lnTo>
                  <a:pt x="10833" y="3111"/>
                </a:lnTo>
                <a:lnTo>
                  <a:pt x="9359" y="200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708246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0" y="6808"/>
                </a:lnTo>
                <a:lnTo>
                  <a:pt x="35928" y="3074"/>
                </a:lnTo>
                <a:lnTo>
                  <a:pt x="33239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82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6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6" y="3111"/>
                </a:lnTo>
                <a:lnTo>
                  <a:pt x="8370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6" y="15760"/>
                </a:lnTo>
                <a:lnTo>
                  <a:pt x="53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2" y="38682"/>
                </a:lnTo>
                <a:lnTo>
                  <a:pt x="2617" y="42012"/>
                </a:lnTo>
                <a:lnTo>
                  <a:pt x="4165" y="44781"/>
                </a:lnTo>
                <a:lnTo>
                  <a:pt x="8294" y="49198"/>
                </a:lnTo>
                <a:lnTo>
                  <a:pt x="10836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7" y="53492"/>
                </a:lnTo>
                <a:lnTo>
                  <a:pt x="32998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5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0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7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3" y="16358"/>
                </a:lnTo>
                <a:lnTo>
                  <a:pt x="11812" y="12928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4" y="623"/>
                </a:lnTo>
                <a:lnTo>
                  <a:pt x="13716" y="1865"/>
                </a:lnTo>
                <a:lnTo>
                  <a:pt x="10836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764280" y="4812912"/>
            <a:ext cx="44936" cy="72337"/>
          </a:xfrm>
          <a:custGeom>
            <a:avLst/>
            <a:gdLst/>
            <a:ahLst/>
            <a:cxnLst/>
            <a:rect l="l" t="t" r="r" b="b"/>
            <a:pathLst>
              <a:path w="44936" h="72337">
                <a:moveTo>
                  <a:pt x="9972" y="19644"/>
                </a:moveTo>
                <a:lnTo>
                  <a:pt x="11139" y="15389"/>
                </a:lnTo>
                <a:lnTo>
                  <a:pt x="13133" y="11846"/>
                </a:lnTo>
                <a:lnTo>
                  <a:pt x="16017" y="9319"/>
                </a:lnTo>
                <a:lnTo>
                  <a:pt x="19533" y="7696"/>
                </a:lnTo>
                <a:lnTo>
                  <a:pt x="24282" y="7696"/>
                </a:lnTo>
                <a:lnTo>
                  <a:pt x="28893" y="10058"/>
                </a:lnTo>
                <a:lnTo>
                  <a:pt x="33506" y="13931"/>
                </a:lnTo>
                <a:lnTo>
                  <a:pt x="35928" y="16926"/>
                </a:lnTo>
                <a:lnTo>
                  <a:pt x="35928" y="36460"/>
                </a:lnTo>
                <a:lnTo>
                  <a:pt x="33174" y="39725"/>
                </a:lnTo>
                <a:lnTo>
                  <a:pt x="29427" y="43127"/>
                </a:lnTo>
                <a:lnTo>
                  <a:pt x="25985" y="45198"/>
                </a:lnTo>
                <a:lnTo>
                  <a:pt x="22633" y="46010"/>
                </a:lnTo>
                <a:lnTo>
                  <a:pt x="19088" y="46010"/>
                </a:lnTo>
                <a:lnTo>
                  <a:pt x="15570" y="44348"/>
                </a:lnTo>
                <a:lnTo>
                  <a:pt x="12777" y="41795"/>
                </a:lnTo>
                <a:lnTo>
                  <a:pt x="10897" y="38173"/>
                </a:lnTo>
                <a:lnTo>
                  <a:pt x="9857" y="33742"/>
                </a:lnTo>
                <a:lnTo>
                  <a:pt x="9284" y="28968"/>
                </a:lnTo>
                <a:lnTo>
                  <a:pt x="9284" y="24155"/>
                </a:lnTo>
                <a:lnTo>
                  <a:pt x="8143" y="50176"/>
                </a:lnTo>
                <a:lnTo>
                  <a:pt x="13144" y="52970"/>
                </a:lnTo>
                <a:lnTo>
                  <a:pt x="16156" y="53667"/>
                </a:lnTo>
                <a:lnTo>
                  <a:pt x="19700" y="53667"/>
                </a:lnTo>
                <a:lnTo>
                  <a:pt x="22478" y="53527"/>
                </a:lnTo>
                <a:lnTo>
                  <a:pt x="25121" y="52984"/>
                </a:lnTo>
                <a:lnTo>
                  <a:pt x="27724" y="51904"/>
                </a:lnTo>
                <a:lnTo>
                  <a:pt x="30355" y="50431"/>
                </a:lnTo>
                <a:lnTo>
                  <a:pt x="33033" y="48373"/>
                </a:lnTo>
                <a:lnTo>
                  <a:pt x="35928" y="45629"/>
                </a:lnTo>
                <a:lnTo>
                  <a:pt x="35928" y="70634"/>
                </a:lnTo>
                <a:lnTo>
                  <a:pt x="36249" y="71625"/>
                </a:lnTo>
                <a:lnTo>
                  <a:pt x="38801" y="72337"/>
                </a:lnTo>
                <a:lnTo>
                  <a:pt x="42012" y="72337"/>
                </a:lnTo>
                <a:lnTo>
                  <a:pt x="44936" y="70634"/>
                </a:lnTo>
                <a:lnTo>
                  <a:pt x="44936" y="2105"/>
                </a:lnTo>
                <a:lnTo>
                  <a:pt x="42368" y="787"/>
                </a:lnTo>
                <a:lnTo>
                  <a:pt x="39636" y="787"/>
                </a:lnTo>
                <a:lnTo>
                  <a:pt x="36958" y="2437"/>
                </a:lnTo>
                <a:lnTo>
                  <a:pt x="36958" y="8355"/>
                </a:lnTo>
                <a:lnTo>
                  <a:pt x="34038" y="5586"/>
                </a:lnTo>
                <a:lnTo>
                  <a:pt x="31471" y="3451"/>
                </a:lnTo>
                <a:lnTo>
                  <a:pt x="27713" y="1256"/>
                </a:lnTo>
                <a:lnTo>
                  <a:pt x="23915" y="151"/>
                </a:lnTo>
                <a:lnTo>
                  <a:pt x="21107" y="0"/>
                </a:lnTo>
                <a:lnTo>
                  <a:pt x="17679" y="0"/>
                </a:lnTo>
                <a:lnTo>
                  <a:pt x="14645" y="647"/>
                </a:lnTo>
                <a:lnTo>
                  <a:pt x="12028" y="1915"/>
                </a:lnTo>
                <a:lnTo>
                  <a:pt x="9972" y="19644"/>
                </a:lnTo>
                <a:close/>
              </a:path>
              <a:path w="44936" h="72337">
                <a:moveTo>
                  <a:pt x="370" y="34364"/>
                </a:moveTo>
                <a:lnTo>
                  <a:pt x="1094" y="37576"/>
                </a:lnTo>
                <a:lnTo>
                  <a:pt x="1818" y="40777"/>
                </a:lnTo>
                <a:lnTo>
                  <a:pt x="2960" y="43559"/>
                </a:lnTo>
                <a:lnTo>
                  <a:pt x="4536" y="45920"/>
                </a:lnTo>
                <a:lnTo>
                  <a:pt x="8143" y="50176"/>
                </a:lnTo>
                <a:lnTo>
                  <a:pt x="9284" y="24155"/>
                </a:lnTo>
                <a:lnTo>
                  <a:pt x="9972" y="19644"/>
                </a:lnTo>
                <a:lnTo>
                  <a:pt x="12028" y="1915"/>
                </a:lnTo>
                <a:lnTo>
                  <a:pt x="9400" y="3210"/>
                </a:lnTo>
                <a:lnTo>
                  <a:pt x="7189" y="5039"/>
                </a:lnTo>
                <a:lnTo>
                  <a:pt x="3622" y="9817"/>
                </a:lnTo>
                <a:lnTo>
                  <a:pt x="2275" y="12700"/>
                </a:lnTo>
                <a:lnTo>
                  <a:pt x="1361" y="16088"/>
                </a:lnTo>
                <a:lnTo>
                  <a:pt x="457" y="19467"/>
                </a:lnTo>
                <a:lnTo>
                  <a:pt x="0" y="23252"/>
                </a:lnTo>
                <a:lnTo>
                  <a:pt x="0" y="30999"/>
                </a:lnTo>
                <a:lnTo>
                  <a:pt x="370" y="343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825534" y="4813686"/>
            <a:ext cx="42101" cy="52884"/>
          </a:xfrm>
          <a:custGeom>
            <a:avLst/>
            <a:gdLst/>
            <a:ahLst/>
            <a:cxnLst/>
            <a:rect l="l" t="t" r="r" b="b"/>
            <a:pathLst>
              <a:path w="42101" h="52884">
                <a:moveTo>
                  <a:pt x="35967" y="0"/>
                </a:moveTo>
                <a:lnTo>
                  <a:pt x="33094" y="1663"/>
                </a:lnTo>
                <a:lnTo>
                  <a:pt x="33094" y="35802"/>
                </a:lnTo>
                <a:lnTo>
                  <a:pt x="30593" y="38875"/>
                </a:lnTo>
                <a:lnTo>
                  <a:pt x="28230" y="41212"/>
                </a:lnTo>
                <a:lnTo>
                  <a:pt x="23788" y="44387"/>
                </a:lnTo>
                <a:lnTo>
                  <a:pt x="19317" y="45187"/>
                </a:lnTo>
                <a:lnTo>
                  <a:pt x="16052" y="44856"/>
                </a:lnTo>
                <a:lnTo>
                  <a:pt x="13449" y="43512"/>
                </a:lnTo>
                <a:lnTo>
                  <a:pt x="10666" y="40147"/>
                </a:lnTo>
                <a:lnTo>
                  <a:pt x="9626" y="36972"/>
                </a:lnTo>
                <a:lnTo>
                  <a:pt x="9003" y="32957"/>
                </a:lnTo>
                <a:lnTo>
                  <a:pt x="9003" y="1663"/>
                </a:lnTo>
                <a:lnTo>
                  <a:pt x="8636" y="737"/>
                </a:lnTo>
                <a:lnTo>
                  <a:pt x="6094" y="0"/>
                </a:lnTo>
                <a:lnTo>
                  <a:pt x="2908" y="0"/>
                </a:lnTo>
                <a:lnTo>
                  <a:pt x="0" y="1663"/>
                </a:lnTo>
                <a:lnTo>
                  <a:pt x="0" y="34837"/>
                </a:lnTo>
                <a:lnTo>
                  <a:pt x="292" y="37847"/>
                </a:lnTo>
                <a:lnTo>
                  <a:pt x="1487" y="42811"/>
                </a:lnTo>
                <a:lnTo>
                  <a:pt x="3848" y="46840"/>
                </a:lnTo>
                <a:lnTo>
                  <a:pt x="7023" y="50180"/>
                </a:lnTo>
                <a:lnTo>
                  <a:pt x="11469" y="52350"/>
                </a:lnTo>
                <a:lnTo>
                  <a:pt x="14212" y="52884"/>
                </a:lnTo>
                <a:lnTo>
                  <a:pt x="20257" y="52884"/>
                </a:lnTo>
                <a:lnTo>
                  <a:pt x="23000" y="52185"/>
                </a:lnTo>
                <a:lnTo>
                  <a:pt x="25703" y="50763"/>
                </a:lnTo>
                <a:lnTo>
                  <a:pt x="28422" y="49352"/>
                </a:lnTo>
                <a:lnTo>
                  <a:pt x="31179" y="47117"/>
                </a:lnTo>
                <a:lnTo>
                  <a:pt x="33958" y="44046"/>
                </a:lnTo>
                <a:lnTo>
                  <a:pt x="33958" y="50788"/>
                </a:lnTo>
                <a:lnTo>
                  <a:pt x="36525" y="52146"/>
                </a:lnTo>
                <a:lnTo>
                  <a:pt x="39434" y="52146"/>
                </a:lnTo>
                <a:lnTo>
                  <a:pt x="42101" y="50497"/>
                </a:lnTo>
                <a:lnTo>
                  <a:pt x="42101" y="1663"/>
                </a:lnTo>
                <a:lnTo>
                  <a:pt x="41860" y="939"/>
                </a:lnTo>
                <a:lnTo>
                  <a:pt x="39193" y="0"/>
                </a:lnTo>
                <a:lnTo>
                  <a:pt x="359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883124" y="4793543"/>
            <a:ext cx="11076" cy="72288"/>
          </a:xfrm>
          <a:custGeom>
            <a:avLst/>
            <a:gdLst/>
            <a:ahLst/>
            <a:cxnLst/>
            <a:rect l="l" t="t" r="r" b="b"/>
            <a:pathLst>
              <a:path w="11076" h="72288">
                <a:moveTo>
                  <a:pt x="0" y="5425"/>
                </a:moveTo>
                <a:lnTo>
                  <a:pt x="396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6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6" h="72288">
                <a:moveTo>
                  <a:pt x="1410" y="71564"/>
                </a:moveTo>
                <a:lnTo>
                  <a:pt x="3952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52" y="20156"/>
                </a:lnTo>
                <a:lnTo>
                  <a:pt x="1094" y="21805"/>
                </a:lnTo>
                <a:lnTo>
                  <a:pt x="1094" y="70639"/>
                </a:lnTo>
                <a:lnTo>
                  <a:pt x="1410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909620" y="4812908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4" y="15480"/>
                </a:lnTo>
                <a:lnTo>
                  <a:pt x="12992" y="12776"/>
                </a:lnTo>
                <a:lnTo>
                  <a:pt x="16649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799" y="8255"/>
                </a:lnTo>
                <a:lnTo>
                  <a:pt x="30934" y="10425"/>
                </a:lnTo>
                <a:lnTo>
                  <a:pt x="33108" y="13665"/>
                </a:lnTo>
                <a:lnTo>
                  <a:pt x="34696" y="17550"/>
                </a:lnTo>
                <a:lnTo>
                  <a:pt x="35455" y="22212"/>
                </a:lnTo>
                <a:lnTo>
                  <a:pt x="35646" y="27125"/>
                </a:lnTo>
                <a:lnTo>
                  <a:pt x="35646" y="29411"/>
                </a:lnTo>
                <a:lnTo>
                  <a:pt x="34937" y="33907"/>
                </a:lnTo>
                <a:lnTo>
                  <a:pt x="35471" y="50457"/>
                </a:lnTo>
                <a:lnTo>
                  <a:pt x="37680" y="48628"/>
                </a:lnTo>
                <a:lnTo>
                  <a:pt x="41263" y="43891"/>
                </a:lnTo>
                <a:lnTo>
                  <a:pt x="42619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0" y="16041"/>
                </a:lnTo>
                <a:lnTo>
                  <a:pt x="43116" y="12876"/>
                </a:lnTo>
                <a:lnTo>
                  <a:pt x="41972" y="10097"/>
                </a:lnTo>
                <a:lnTo>
                  <a:pt x="40398" y="7707"/>
                </a:lnTo>
                <a:lnTo>
                  <a:pt x="36791" y="3441"/>
                </a:lnTo>
                <a:lnTo>
                  <a:pt x="31798" y="687"/>
                </a:lnTo>
                <a:lnTo>
                  <a:pt x="28778" y="0"/>
                </a:lnTo>
                <a:lnTo>
                  <a:pt x="25232" y="0"/>
                </a:lnTo>
                <a:lnTo>
                  <a:pt x="22061" y="190"/>
                </a:lnTo>
                <a:lnTo>
                  <a:pt x="19126" y="939"/>
                </a:lnTo>
                <a:lnTo>
                  <a:pt x="16304" y="2249"/>
                </a:lnTo>
                <a:lnTo>
                  <a:pt x="13525" y="3924"/>
                </a:lnTo>
                <a:lnTo>
                  <a:pt x="10782" y="6173"/>
                </a:lnTo>
                <a:lnTo>
                  <a:pt x="7858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58" y="9003"/>
                </a:moveTo>
                <a:lnTo>
                  <a:pt x="7858" y="2109"/>
                </a:lnTo>
                <a:lnTo>
                  <a:pt x="5295" y="788"/>
                </a:lnTo>
                <a:lnTo>
                  <a:pt x="2576" y="788"/>
                </a:lnTo>
                <a:lnTo>
                  <a:pt x="0" y="2451"/>
                </a:lnTo>
                <a:lnTo>
                  <a:pt x="0" y="70650"/>
                </a:lnTo>
                <a:lnTo>
                  <a:pt x="316" y="71629"/>
                </a:lnTo>
                <a:lnTo>
                  <a:pt x="2858" y="72351"/>
                </a:lnTo>
                <a:lnTo>
                  <a:pt x="6094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48" y="47498"/>
                </a:lnTo>
                <a:lnTo>
                  <a:pt x="13802" y="50482"/>
                </a:lnTo>
                <a:lnTo>
                  <a:pt x="17322" y="52487"/>
                </a:lnTo>
                <a:lnTo>
                  <a:pt x="20980" y="53517"/>
                </a:lnTo>
                <a:lnTo>
                  <a:pt x="23759" y="53668"/>
                </a:lnTo>
                <a:lnTo>
                  <a:pt x="27165" y="53668"/>
                </a:lnTo>
                <a:lnTo>
                  <a:pt x="30185" y="53023"/>
                </a:lnTo>
                <a:lnTo>
                  <a:pt x="32828" y="51728"/>
                </a:lnTo>
                <a:lnTo>
                  <a:pt x="35471" y="50457"/>
                </a:lnTo>
                <a:lnTo>
                  <a:pt x="34937" y="33907"/>
                </a:lnTo>
                <a:lnTo>
                  <a:pt x="33731" y="38177"/>
                </a:lnTo>
                <a:lnTo>
                  <a:pt x="31723" y="41795"/>
                </a:lnTo>
                <a:lnTo>
                  <a:pt x="28788" y="44323"/>
                </a:lnTo>
                <a:lnTo>
                  <a:pt x="2524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30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58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968040" y="4812912"/>
            <a:ext cx="72439" cy="52919"/>
          </a:xfrm>
          <a:custGeom>
            <a:avLst/>
            <a:gdLst/>
            <a:ahLst/>
            <a:cxnLst/>
            <a:rect l="l" t="t" r="r" b="b"/>
            <a:pathLst>
              <a:path w="72439" h="52919">
                <a:moveTo>
                  <a:pt x="63792" y="52195"/>
                </a:moveTo>
                <a:lnTo>
                  <a:pt x="66344" y="52919"/>
                </a:lnTo>
                <a:lnTo>
                  <a:pt x="69584" y="52919"/>
                </a:lnTo>
                <a:lnTo>
                  <a:pt x="72439" y="51271"/>
                </a:lnTo>
                <a:lnTo>
                  <a:pt x="72439" y="17654"/>
                </a:lnTo>
                <a:lnTo>
                  <a:pt x="72162" y="15025"/>
                </a:lnTo>
                <a:lnTo>
                  <a:pt x="71032" y="10082"/>
                </a:lnTo>
                <a:lnTo>
                  <a:pt x="68771" y="6069"/>
                </a:lnTo>
                <a:lnTo>
                  <a:pt x="65722" y="2757"/>
                </a:lnTo>
                <a:lnTo>
                  <a:pt x="61456" y="546"/>
                </a:lnTo>
                <a:lnTo>
                  <a:pt x="58813" y="0"/>
                </a:lnTo>
                <a:lnTo>
                  <a:pt x="55678" y="0"/>
                </a:lnTo>
                <a:lnTo>
                  <a:pt x="53072" y="179"/>
                </a:lnTo>
                <a:lnTo>
                  <a:pt x="50509" y="852"/>
                </a:lnTo>
                <a:lnTo>
                  <a:pt x="47830" y="2170"/>
                </a:lnTo>
                <a:lnTo>
                  <a:pt x="45058" y="3912"/>
                </a:lnTo>
                <a:lnTo>
                  <a:pt x="42138" y="6389"/>
                </a:lnTo>
                <a:lnTo>
                  <a:pt x="38963" y="9665"/>
                </a:lnTo>
                <a:lnTo>
                  <a:pt x="36793" y="5716"/>
                </a:lnTo>
                <a:lnTo>
                  <a:pt x="33642" y="2680"/>
                </a:lnTo>
                <a:lnTo>
                  <a:pt x="30989" y="1179"/>
                </a:lnTo>
                <a:lnTo>
                  <a:pt x="27774" y="229"/>
                </a:lnTo>
                <a:lnTo>
                  <a:pt x="23925" y="0"/>
                </a:lnTo>
                <a:lnTo>
                  <a:pt x="21283" y="0"/>
                </a:lnTo>
                <a:lnTo>
                  <a:pt x="18680" y="722"/>
                </a:lnTo>
                <a:lnTo>
                  <a:pt x="16092" y="2145"/>
                </a:lnTo>
                <a:lnTo>
                  <a:pt x="13500" y="3567"/>
                </a:lnTo>
                <a:lnTo>
                  <a:pt x="10833" y="5828"/>
                </a:lnTo>
                <a:lnTo>
                  <a:pt x="8089" y="8891"/>
                </a:lnTo>
                <a:lnTo>
                  <a:pt x="8089" y="2145"/>
                </a:lnTo>
                <a:lnTo>
                  <a:pt x="5523" y="773"/>
                </a:lnTo>
                <a:lnTo>
                  <a:pt x="2567" y="773"/>
                </a:lnTo>
                <a:lnTo>
                  <a:pt x="0" y="2437"/>
                </a:lnTo>
                <a:lnTo>
                  <a:pt x="0" y="51271"/>
                </a:lnTo>
                <a:lnTo>
                  <a:pt x="317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16" y="14057"/>
                </a:lnTo>
                <a:lnTo>
                  <a:pt x="15797" y="10147"/>
                </a:lnTo>
                <a:lnTo>
                  <a:pt x="19965" y="7760"/>
                </a:lnTo>
                <a:lnTo>
                  <a:pt x="23699" y="7760"/>
                </a:lnTo>
                <a:lnTo>
                  <a:pt x="26342" y="8726"/>
                </a:lnTo>
                <a:lnTo>
                  <a:pt x="29350" y="11555"/>
                </a:lnTo>
                <a:lnTo>
                  <a:pt x="30747" y="14248"/>
                </a:lnTo>
                <a:lnTo>
                  <a:pt x="31546" y="17654"/>
                </a:lnTo>
                <a:lnTo>
                  <a:pt x="31738" y="21588"/>
                </a:lnTo>
                <a:lnTo>
                  <a:pt x="31738" y="51271"/>
                </a:lnTo>
                <a:lnTo>
                  <a:pt x="32054" y="52195"/>
                </a:lnTo>
                <a:lnTo>
                  <a:pt x="34646" y="52919"/>
                </a:lnTo>
                <a:lnTo>
                  <a:pt x="37782" y="52919"/>
                </a:lnTo>
                <a:lnTo>
                  <a:pt x="40690" y="51271"/>
                </a:lnTo>
                <a:lnTo>
                  <a:pt x="40690" y="17132"/>
                </a:lnTo>
                <a:lnTo>
                  <a:pt x="43193" y="14057"/>
                </a:lnTo>
                <a:lnTo>
                  <a:pt x="47560" y="10147"/>
                </a:lnTo>
                <a:lnTo>
                  <a:pt x="51714" y="7760"/>
                </a:lnTo>
                <a:lnTo>
                  <a:pt x="55436" y="7760"/>
                </a:lnTo>
                <a:lnTo>
                  <a:pt x="58115" y="8726"/>
                </a:lnTo>
                <a:lnTo>
                  <a:pt x="61150" y="11555"/>
                </a:lnTo>
                <a:lnTo>
                  <a:pt x="62522" y="14248"/>
                </a:lnTo>
                <a:lnTo>
                  <a:pt x="63244" y="17654"/>
                </a:lnTo>
                <a:lnTo>
                  <a:pt x="63436" y="21588"/>
                </a:lnTo>
                <a:lnTo>
                  <a:pt x="63436" y="51271"/>
                </a:lnTo>
                <a:lnTo>
                  <a:pt x="63792" y="52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054321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3" y="3111"/>
                </a:lnTo>
                <a:lnTo>
                  <a:pt x="8370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8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2"/>
                </a:lnTo>
                <a:lnTo>
                  <a:pt x="2617" y="42012"/>
                </a:lnTo>
                <a:lnTo>
                  <a:pt x="4165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6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12" y="12928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16" y="1865"/>
                </a:lnTo>
                <a:lnTo>
                  <a:pt x="10833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113455" y="48129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9"/>
                </a:lnTo>
                <a:lnTo>
                  <a:pt x="41760" y="15025"/>
                </a:lnTo>
                <a:lnTo>
                  <a:pt x="40554" y="10082"/>
                </a:lnTo>
                <a:lnTo>
                  <a:pt x="38204" y="6069"/>
                </a:lnTo>
                <a:lnTo>
                  <a:pt x="35027" y="2757"/>
                </a:lnTo>
                <a:lnTo>
                  <a:pt x="30571" y="546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93" y="8891"/>
                </a:lnTo>
                <a:lnTo>
                  <a:pt x="8093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2" y="8559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165367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20" y="0"/>
                </a:lnTo>
                <a:lnTo>
                  <a:pt x="11483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2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78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3" y="56628"/>
                </a:lnTo>
                <a:lnTo>
                  <a:pt x="10770" y="60440"/>
                </a:lnTo>
                <a:lnTo>
                  <a:pt x="13096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35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38" y="56742"/>
                </a:lnTo>
                <a:lnTo>
                  <a:pt x="27294" y="57772"/>
                </a:lnTo>
                <a:lnTo>
                  <a:pt x="24411" y="58178"/>
                </a:lnTo>
                <a:lnTo>
                  <a:pt x="21843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4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205428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7" y="1979"/>
                </a:lnTo>
                <a:lnTo>
                  <a:pt x="5651" y="4367"/>
                </a:lnTo>
                <a:lnTo>
                  <a:pt x="3059" y="7214"/>
                </a:lnTo>
                <a:lnTo>
                  <a:pt x="1562" y="10717"/>
                </a:lnTo>
                <a:lnTo>
                  <a:pt x="1205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7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3" y="31990"/>
                </a:lnTo>
                <a:lnTo>
                  <a:pt x="23964" y="34265"/>
                </a:lnTo>
                <a:lnTo>
                  <a:pt x="25728" y="37299"/>
                </a:lnTo>
                <a:lnTo>
                  <a:pt x="25477" y="41173"/>
                </a:lnTo>
                <a:lnTo>
                  <a:pt x="22909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49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6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6" y="51941"/>
                </a:lnTo>
                <a:lnTo>
                  <a:pt x="29245" y="49593"/>
                </a:lnTo>
                <a:lnTo>
                  <a:pt x="32255" y="46610"/>
                </a:lnTo>
                <a:lnTo>
                  <a:pt x="3410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5" y="32551"/>
                </a:lnTo>
                <a:lnTo>
                  <a:pt x="31878" y="29729"/>
                </a:lnTo>
                <a:lnTo>
                  <a:pt x="28230" y="26633"/>
                </a:lnTo>
                <a:lnTo>
                  <a:pt x="25232" y="25121"/>
                </a:lnTo>
                <a:lnTo>
                  <a:pt x="22171" y="23811"/>
                </a:lnTo>
                <a:lnTo>
                  <a:pt x="19126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3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4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5" y="10095"/>
                </a:lnTo>
                <a:lnTo>
                  <a:pt x="32039" y="8305"/>
                </a:lnTo>
                <a:lnTo>
                  <a:pt x="31988" y="5688"/>
                </a:lnTo>
                <a:lnTo>
                  <a:pt x="30416" y="2909"/>
                </a:lnTo>
                <a:lnTo>
                  <a:pt x="2748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272262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42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2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78" y="75524"/>
                </a:lnTo>
                <a:lnTo>
                  <a:pt x="11545" y="76248"/>
                </a:lnTo>
                <a:lnTo>
                  <a:pt x="14720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63" y="30340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4" y="15148"/>
                </a:lnTo>
                <a:lnTo>
                  <a:pt x="18262" y="12228"/>
                </a:lnTo>
                <a:lnTo>
                  <a:pt x="20599" y="8521"/>
                </a:lnTo>
                <a:lnTo>
                  <a:pt x="23623" y="7426"/>
                </a:lnTo>
                <a:lnTo>
                  <a:pt x="26798" y="7517"/>
                </a:lnTo>
                <a:lnTo>
                  <a:pt x="30010" y="8420"/>
                </a:lnTo>
                <a:lnTo>
                  <a:pt x="32691" y="8341"/>
                </a:lnTo>
                <a:lnTo>
                  <a:pt x="33044" y="5688"/>
                </a:lnTo>
                <a:lnTo>
                  <a:pt x="32957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9" y="1838"/>
                </a:lnTo>
                <a:lnTo>
                  <a:pt x="12470" y="4546"/>
                </a:lnTo>
                <a:lnTo>
                  <a:pt x="10209" y="8100"/>
                </a:lnTo>
                <a:lnTo>
                  <a:pt x="8942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309421" y="4812915"/>
            <a:ext cx="48834" cy="53654"/>
          </a:xfrm>
          <a:custGeom>
            <a:avLst/>
            <a:gdLst/>
            <a:ahLst/>
            <a:cxnLst/>
            <a:rect l="l" t="t" r="r" b="b"/>
            <a:pathLst>
              <a:path w="48834" h="53654">
                <a:moveTo>
                  <a:pt x="9284" y="23911"/>
                </a:moveTo>
                <a:lnTo>
                  <a:pt x="9591" y="21348"/>
                </a:lnTo>
                <a:lnTo>
                  <a:pt x="10187" y="18986"/>
                </a:lnTo>
                <a:lnTo>
                  <a:pt x="11710" y="14602"/>
                </a:lnTo>
                <a:lnTo>
                  <a:pt x="14188" y="11160"/>
                </a:lnTo>
                <a:lnTo>
                  <a:pt x="17693" y="8888"/>
                </a:lnTo>
                <a:lnTo>
                  <a:pt x="21896" y="7491"/>
                </a:lnTo>
                <a:lnTo>
                  <a:pt x="27447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6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9" y="32321"/>
                </a:lnTo>
                <a:lnTo>
                  <a:pt x="38685" y="34668"/>
                </a:lnTo>
                <a:lnTo>
                  <a:pt x="37886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7" y="37299"/>
                </a:lnTo>
                <a:lnTo>
                  <a:pt x="48312" y="33959"/>
                </a:lnTo>
                <a:lnTo>
                  <a:pt x="48834" y="30302"/>
                </a:lnTo>
                <a:lnTo>
                  <a:pt x="48834" y="22223"/>
                </a:lnTo>
                <a:lnTo>
                  <a:pt x="48337" y="18554"/>
                </a:lnTo>
                <a:lnTo>
                  <a:pt x="47346" y="15300"/>
                </a:lnTo>
                <a:lnTo>
                  <a:pt x="46357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4" y="2970"/>
                </a:lnTo>
                <a:lnTo>
                  <a:pt x="35410" y="1775"/>
                </a:lnTo>
                <a:lnTo>
                  <a:pt x="32425" y="594"/>
                </a:lnTo>
                <a:lnTo>
                  <a:pt x="28933" y="0"/>
                </a:lnTo>
                <a:lnTo>
                  <a:pt x="20754" y="0"/>
                </a:lnTo>
                <a:lnTo>
                  <a:pt x="17106" y="670"/>
                </a:lnTo>
                <a:lnTo>
                  <a:pt x="14008" y="2005"/>
                </a:lnTo>
                <a:lnTo>
                  <a:pt x="10897" y="3351"/>
                </a:lnTo>
                <a:lnTo>
                  <a:pt x="8294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51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61" y="38351"/>
                </a:lnTo>
                <a:lnTo>
                  <a:pt x="2452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403" y="50670"/>
                </a:lnTo>
                <a:lnTo>
                  <a:pt x="10022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4" h="53654">
                <a:moveTo>
                  <a:pt x="26964" y="46123"/>
                </a:moveTo>
                <a:lnTo>
                  <a:pt x="21452" y="46123"/>
                </a:lnTo>
                <a:lnTo>
                  <a:pt x="17106" y="44575"/>
                </a:lnTo>
                <a:lnTo>
                  <a:pt x="13629" y="42148"/>
                </a:lnTo>
                <a:lnTo>
                  <a:pt x="11343" y="38646"/>
                </a:lnTo>
                <a:lnTo>
                  <a:pt x="10022" y="34225"/>
                </a:lnTo>
                <a:lnTo>
                  <a:pt x="10403" y="50670"/>
                </a:lnTo>
                <a:lnTo>
                  <a:pt x="13374" y="51865"/>
                </a:lnTo>
                <a:lnTo>
                  <a:pt x="16358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6" y="52981"/>
                </a:lnTo>
                <a:lnTo>
                  <a:pt x="34762" y="51624"/>
                </a:lnTo>
                <a:lnTo>
                  <a:pt x="37886" y="50264"/>
                </a:lnTo>
                <a:lnTo>
                  <a:pt x="38685" y="34668"/>
                </a:lnTo>
                <a:lnTo>
                  <a:pt x="37188" y="39038"/>
                </a:lnTo>
                <a:lnTo>
                  <a:pt x="34711" y="42454"/>
                </a:lnTo>
                <a:lnTo>
                  <a:pt x="31179" y="44701"/>
                </a:lnTo>
                <a:lnTo>
                  <a:pt x="26964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371902" y="4812915"/>
            <a:ext cx="28538" cy="52920"/>
          </a:xfrm>
          <a:custGeom>
            <a:avLst/>
            <a:gdLst/>
            <a:ahLst/>
            <a:cxnLst/>
            <a:rect l="l" t="t" r="r" b="b"/>
            <a:pathLst>
              <a:path w="28538" h="52920">
                <a:moveTo>
                  <a:pt x="17308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4" y="9461"/>
                </a:lnTo>
                <a:lnTo>
                  <a:pt x="28371" y="8611"/>
                </a:lnTo>
                <a:lnTo>
                  <a:pt x="28538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83" y="0"/>
                </a:lnTo>
                <a:lnTo>
                  <a:pt x="17283" y="673"/>
                </a:lnTo>
                <a:lnTo>
                  <a:pt x="14133" y="2578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17" y="52197"/>
                </a:lnTo>
                <a:lnTo>
                  <a:pt x="2858" y="52920"/>
                </a:lnTo>
                <a:lnTo>
                  <a:pt x="609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5" y="15469"/>
                </a:lnTo>
                <a:lnTo>
                  <a:pt x="14479" y="11635"/>
                </a:lnTo>
                <a:lnTo>
                  <a:pt x="17308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434943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80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1" y="71373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4" y="21805"/>
                </a:lnTo>
                <a:lnTo>
                  <a:pt x="1094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461435" y="4812912"/>
            <a:ext cx="42050" cy="52919"/>
          </a:xfrm>
          <a:custGeom>
            <a:avLst/>
            <a:gdLst/>
            <a:ahLst/>
            <a:cxnLst/>
            <a:rect l="l" t="t" r="r" b="b"/>
            <a:pathLst>
              <a:path w="42050" h="52919">
                <a:moveTo>
                  <a:pt x="33094" y="22683"/>
                </a:moveTo>
                <a:lnTo>
                  <a:pt x="33094" y="51271"/>
                </a:lnTo>
                <a:lnTo>
                  <a:pt x="3332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0" y="51271"/>
                </a:lnTo>
                <a:lnTo>
                  <a:pt x="42050" y="18009"/>
                </a:lnTo>
                <a:lnTo>
                  <a:pt x="41756" y="15025"/>
                </a:lnTo>
                <a:lnTo>
                  <a:pt x="40565" y="10082"/>
                </a:lnTo>
                <a:lnTo>
                  <a:pt x="38202" y="6069"/>
                </a:lnTo>
                <a:lnTo>
                  <a:pt x="35027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316" y="52195"/>
                </a:lnTo>
                <a:lnTo>
                  <a:pt x="2858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59"/>
                </a:lnTo>
                <a:lnTo>
                  <a:pt x="22734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9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515946" y="4812915"/>
            <a:ext cx="34566" cy="53658"/>
          </a:xfrm>
          <a:custGeom>
            <a:avLst/>
            <a:gdLst/>
            <a:ahLst/>
            <a:cxnLst/>
            <a:rect l="l" t="t" r="r" b="b"/>
            <a:pathLst>
              <a:path w="34566" h="53658">
                <a:moveTo>
                  <a:pt x="21600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45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48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1" y="31990"/>
                </a:lnTo>
                <a:lnTo>
                  <a:pt x="23964" y="34265"/>
                </a:lnTo>
                <a:lnTo>
                  <a:pt x="25714" y="37299"/>
                </a:lnTo>
                <a:lnTo>
                  <a:pt x="25473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86" y="42556"/>
                </a:lnTo>
                <a:lnTo>
                  <a:pt x="276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5" y="50925"/>
                </a:lnTo>
                <a:lnTo>
                  <a:pt x="6220" y="52222"/>
                </a:lnTo>
                <a:lnTo>
                  <a:pt x="8877" y="52985"/>
                </a:lnTo>
                <a:lnTo>
                  <a:pt x="12024" y="53529"/>
                </a:lnTo>
                <a:lnTo>
                  <a:pt x="15415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4" y="51941"/>
                </a:lnTo>
                <a:lnTo>
                  <a:pt x="29246" y="49593"/>
                </a:lnTo>
                <a:lnTo>
                  <a:pt x="32256" y="46610"/>
                </a:lnTo>
                <a:lnTo>
                  <a:pt x="34099" y="42696"/>
                </a:lnTo>
                <a:lnTo>
                  <a:pt x="34566" y="37973"/>
                </a:lnTo>
                <a:lnTo>
                  <a:pt x="34566" y="35877"/>
                </a:lnTo>
                <a:lnTo>
                  <a:pt x="33512" y="32551"/>
                </a:lnTo>
                <a:lnTo>
                  <a:pt x="31874" y="29729"/>
                </a:lnTo>
                <a:lnTo>
                  <a:pt x="28216" y="26633"/>
                </a:lnTo>
                <a:lnTo>
                  <a:pt x="25222" y="25121"/>
                </a:lnTo>
                <a:lnTo>
                  <a:pt x="22161" y="23811"/>
                </a:lnTo>
                <a:lnTo>
                  <a:pt x="19123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94"/>
                </a:lnTo>
                <a:lnTo>
                  <a:pt x="10335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2" y="6948"/>
                </a:lnTo>
                <a:lnTo>
                  <a:pt x="22096" y="7136"/>
                </a:lnTo>
                <a:lnTo>
                  <a:pt x="25880" y="8356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68" y="1461"/>
                </a:lnTo>
                <a:lnTo>
                  <a:pt x="24206" y="547"/>
                </a:lnTo>
                <a:lnTo>
                  <a:pt x="21600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557158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9" y="56742"/>
                </a:lnTo>
                <a:lnTo>
                  <a:pt x="27292" y="57772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6"/>
                </a:lnTo>
                <a:lnTo>
                  <a:pt x="18086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4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72" y="65836"/>
                </a:lnTo>
                <a:lnTo>
                  <a:pt x="25387" y="65670"/>
                </a:lnTo>
                <a:lnTo>
                  <a:pt x="28497" y="65098"/>
                </a:lnTo>
                <a:lnTo>
                  <a:pt x="31546" y="63082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597824" y="4812915"/>
            <a:ext cx="22871" cy="53654"/>
          </a:xfrm>
          <a:custGeom>
            <a:avLst/>
            <a:gdLst/>
            <a:ahLst/>
            <a:cxnLst/>
            <a:rect l="l" t="t" r="r" b="b"/>
            <a:pathLst>
              <a:path w="22871" h="53654">
                <a:moveTo>
                  <a:pt x="9169" y="40892"/>
                </a:moveTo>
                <a:lnTo>
                  <a:pt x="9954" y="52654"/>
                </a:lnTo>
                <a:lnTo>
                  <a:pt x="14364" y="53654"/>
                </a:lnTo>
                <a:lnTo>
                  <a:pt x="19861" y="53654"/>
                </a:lnTo>
                <a:lnTo>
                  <a:pt x="22871" y="46062"/>
                </a:lnTo>
                <a:lnTo>
                  <a:pt x="18338" y="46659"/>
                </a:lnTo>
                <a:lnTo>
                  <a:pt x="15440" y="46659"/>
                </a:lnTo>
                <a:lnTo>
                  <a:pt x="11581" y="44410"/>
                </a:lnTo>
                <a:lnTo>
                  <a:pt x="9169" y="40892"/>
                </a:lnTo>
                <a:close/>
              </a:path>
              <a:path w="22871" h="53654">
                <a:moveTo>
                  <a:pt x="34556" y="52905"/>
                </a:moveTo>
                <a:lnTo>
                  <a:pt x="37224" y="52956"/>
                </a:lnTo>
                <a:lnTo>
                  <a:pt x="40104" y="51333"/>
                </a:lnTo>
                <a:lnTo>
                  <a:pt x="40104" y="15354"/>
                </a:lnTo>
                <a:lnTo>
                  <a:pt x="39750" y="12697"/>
                </a:lnTo>
                <a:lnTo>
                  <a:pt x="38379" y="8125"/>
                </a:lnTo>
                <a:lnTo>
                  <a:pt x="35763" y="4683"/>
                </a:lnTo>
                <a:lnTo>
                  <a:pt x="32256" y="1979"/>
                </a:lnTo>
                <a:lnTo>
                  <a:pt x="27327" y="392"/>
                </a:lnTo>
                <a:lnTo>
                  <a:pt x="24343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11" y="2905"/>
                </a:lnTo>
                <a:lnTo>
                  <a:pt x="3502" y="5205"/>
                </a:lnTo>
                <a:lnTo>
                  <a:pt x="2387" y="7934"/>
                </a:lnTo>
                <a:lnTo>
                  <a:pt x="2678" y="11160"/>
                </a:lnTo>
                <a:lnTo>
                  <a:pt x="5270" y="12049"/>
                </a:lnTo>
                <a:lnTo>
                  <a:pt x="8150" y="10426"/>
                </a:lnTo>
                <a:lnTo>
                  <a:pt x="10793" y="9169"/>
                </a:lnTo>
                <a:lnTo>
                  <a:pt x="14083" y="8064"/>
                </a:lnTo>
                <a:lnTo>
                  <a:pt x="17816" y="7261"/>
                </a:lnTo>
                <a:lnTo>
                  <a:pt x="22082" y="7261"/>
                </a:lnTo>
                <a:lnTo>
                  <a:pt x="25232" y="7999"/>
                </a:lnTo>
                <a:lnTo>
                  <a:pt x="27785" y="9206"/>
                </a:lnTo>
                <a:lnTo>
                  <a:pt x="30200" y="12330"/>
                </a:lnTo>
                <a:lnTo>
                  <a:pt x="30999" y="15224"/>
                </a:lnTo>
                <a:lnTo>
                  <a:pt x="31201" y="18770"/>
                </a:lnTo>
                <a:lnTo>
                  <a:pt x="31201" y="22565"/>
                </a:lnTo>
                <a:lnTo>
                  <a:pt x="20675" y="22565"/>
                </a:lnTo>
                <a:lnTo>
                  <a:pt x="17259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08" y="25247"/>
                </a:lnTo>
                <a:lnTo>
                  <a:pt x="4417" y="27926"/>
                </a:lnTo>
                <a:lnTo>
                  <a:pt x="1689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16" y="45097"/>
                </a:lnTo>
                <a:lnTo>
                  <a:pt x="3175" y="48488"/>
                </a:lnTo>
                <a:lnTo>
                  <a:pt x="6106" y="51015"/>
                </a:lnTo>
                <a:lnTo>
                  <a:pt x="9954" y="52654"/>
                </a:lnTo>
                <a:lnTo>
                  <a:pt x="9169" y="40892"/>
                </a:lnTo>
                <a:lnTo>
                  <a:pt x="9169" y="38351"/>
                </a:lnTo>
                <a:lnTo>
                  <a:pt x="10019" y="34427"/>
                </a:lnTo>
                <a:lnTo>
                  <a:pt x="12646" y="31493"/>
                </a:lnTo>
                <a:lnTo>
                  <a:pt x="15340" y="30060"/>
                </a:lnTo>
                <a:lnTo>
                  <a:pt x="18961" y="29232"/>
                </a:lnTo>
                <a:lnTo>
                  <a:pt x="23544" y="29016"/>
                </a:lnTo>
                <a:lnTo>
                  <a:pt x="31201" y="29016"/>
                </a:lnTo>
                <a:lnTo>
                  <a:pt x="31201" y="39381"/>
                </a:lnTo>
                <a:lnTo>
                  <a:pt x="26884" y="43675"/>
                </a:lnTo>
                <a:lnTo>
                  <a:pt x="22871" y="46062"/>
                </a:lnTo>
                <a:lnTo>
                  <a:pt x="19861" y="53654"/>
                </a:lnTo>
                <a:lnTo>
                  <a:pt x="22630" y="53035"/>
                </a:lnTo>
                <a:lnTo>
                  <a:pt x="25257" y="51765"/>
                </a:lnTo>
                <a:lnTo>
                  <a:pt x="27875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654470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7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679872" y="4789990"/>
            <a:ext cx="8953" cy="75841"/>
          </a:xfrm>
          <a:custGeom>
            <a:avLst/>
            <a:gdLst/>
            <a:ahLst/>
            <a:cxnLst/>
            <a:rect l="l" t="t" r="r" b="b"/>
            <a:pathLst>
              <a:path w="8953" h="75841">
                <a:moveTo>
                  <a:pt x="8953" y="74193"/>
                </a:moveTo>
                <a:lnTo>
                  <a:pt x="8953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7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7" y="75841"/>
                </a:lnTo>
                <a:lnTo>
                  <a:pt x="6094" y="75841"/>
                </a:lnTo>
                <a:lnTo>
                  <a:pt x="895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01958" y="4812915"/>
            <a:ext cx="22875" cy="53654"/>
          </a:xfrm>
          <a:custGeom>
            <a:avLst/>
            <a:gdLst/>
            <a:ahLst/>
            <a:cxnLst/>
            <a:rect l="l" t="t" r="r" b="b"/>
            <a:pathLst>
              <a:path w="22875" h="53654">
                <a:moveTo>
                  <a:pt x="9183" y="40892"/>
                </a:moveTo>
                <a:lnTo>
                  <a:pt x="9972" y="52654"/>
                </a:lnTo>
                <a:lnTo>
                  <a:pt x="14364" y="53654"/>
                </a:lnTo>
                <a:lnTo>
                  <a:pt x="19865" y="53654"/>
                </a:lnTo>
                <a:lnTo>
                  <a:pt x="22875" y="46062"/>
                </a:lnTo>
                <a:lnTo>
                  <a:pt x="18338" y="46659"/>
                </a:lnTo>
                <a:lnTo>
                  <a:pt x="15458" y="46659"/>
                </a:lnTo>
                <a:lnTo>
                  <a:pt x="11596" y="44410"/>
                </a:lnTo>
                <a:lnTo>
                  <a:pt x="9183" y="40892"/>
                </a:lnTo>
                <a:close/>
              </a:path>
              <a:path w="22875" h="53654">
                <a:moveTo>
                  <a:pt x="34556" y="52905"/>
                </a:moveTo>
                <a:lnTo>
                  <a:pt x="37224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7" y="4683"/>
                </a:lnTo>
                <a:lnTo>
                  <a:pt x="32260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6" y="176"/>
                </a:lnTo>
                <a:lnTo>
                  <a:pt x="13413" y="849"/>
                </a:lnTo>
                <a:lnTo>
                  <a:pt x="10148" y="1800"/>
                </a:lnTo>
                <a:lnTo>
                  <a:pt x="7228" y="2905"/>
                </a:lnTo>
                <a:lnTo>
                  <a:pt x="3506" y="5205"/>
                </a:lnTo>
                <a:lnTo>
                  <a:pt x="2391" y="7934"/>
                </a:lnTo>
                <a:lnTo>
                  <a:pt x="2693" y="11160"/>
                </a:lnTo>
                <a:lnTo>
                  <a:pt x="5270" y="12049"/>
                </a:lnTo>
                <a:lnTo>
                  <a:pt x="8154" y="10426"/>
                </a:lnTo>
                <a:lnTo>
                  <a:pt x="10796" y="9169"/>
                </a:lnTo>
                <a:lnTo>
                  <a:pt x="14086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30"/>
                </a:lnTo>
                <a:lnTo>
                  <a:pt x="31003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9" y="22565"/>
                </a:lnTo>
                <a:lnTo>
                  <a:pt x="17261" y="22910"/>
                </a:lnTo>
                <a:lnTo>
                  <a:pt x="14224" y="23569"/>
                </a:lnTo>
                <a:lnTo>
                  <a:pt x="11178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92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5" y="45097"/>
                </a:lnTo>
                <a:lnTo>
                  <a:pt x="3175" y="48488"/>
                </a:lnTo>
                <a:lnTo>
                  <a:pt x="6109" y="51015"/>
                </a:lnTo>
                <a:lnTo>
                  <a:pt x="9972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22" y="34427"/>
                </a:lnTo>
                <a:lnTo>
                  <a:pt x="12650" y="31493"/>
                </a:lnTo>
                <a:lnTo>
                  <a:pt x="15344" y="30060"/>
                </a:lnTo>
                <a:lnTo>
                  <a:pt x="18961" y="29232"/>
                </a:lnTo>
                <a:lnTo>
                  <a:pt x="23548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99" y="43675"/>
                </a:lnTo>
                <a:lnTo>
                  <a:pt x="22875" y="46062"/>
                </a:lnTo>
                <a:lnTo>
                  <a:pt x="19865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400" y="46443"/>
                </a:lnTo>
                <a:lnTo>
                  <a:pt x="32400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752106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31903" y="59983"/>
                </a:moveTo>
                <a:lnTo>
                  <a:pt x="31903" y="59320"/>
                </a:lnTo>
                <a:lnTo>
                  <a:pt x="30045" y="56742"/>
                </a:lnTo>
                <a:lnTo>
                  <a:pt x="27291" y="57772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7" y="60440"/>
                </a:lnTo>
                <a:lnTo>
                  <a:pt x="13093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46" y="63082"/>
                </a:lnTo>
                <a:lnTo>
                  <a:pt x="3190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794989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1" y="8841"/>
                </a:lnTo>
                <a:lnTo>
                  <a:pt x="11074" y="5309"/>
                </a:lnTo>
                <a:lnTo>
                  <a:pt x="10681" y="1854"/>
                </a:lnTo>
                <a:lnTo>
                  <a:pt x="7682" y="0"/>
                </a:lnTo>
                <a:lnTo>
                  <a:pt x="3455" y="0"/>
                </a:lnTo>
                <a:lnTo>
                  <a:pt x="407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281" y="71373"/>
                </a:moveTo>
                <a:lnTo>
                  <a:pt x="3949" y="72288"/>
                </a:lnTo>
                <a:lnTo>
                  <a:pt x="7189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9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818069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69" y="23911"/>
                </a:moveTo>
                <a:lnTo>
                  <a:pt x="9575" y="21348"/>
                </a:lnTo>
                <a:lnTo>
                  <a:pt x="10170" y="18986"/>
                </a:lnTo>
                <a:lnTo>
                  <a:pt x="11696" y="14602"/>
                </a:lnTo>
                <a:lnTo>
                  <a:pt x="14173" y="11160"/>
                </a:lnTo>
                <a:lnTo>
                  <a:pt x="17675" y="8888"/>
                </a:lnTo>
                <a:lnTo>
                  <a:pt x="21880" y="7491"/>
                </a:lnTo>
                <a:lnTo>
                  <a:pt x="27432" y="7491"/>
                </a:lnTo>
                <a:lnTo>
                  <a:pt x="31774" y="9029"/>
                </a:lnTo>
                <a:lnTo>
                  <a:pt x="35239" y="11455"/>
                </a:lnTo>
                <a:lnTo>
                  <a:pt x="37501" y="15008"/>
                </a:lnTo>
                <a:lnTo>
                  <a:pt x="38811" y="19415"/>
                </a:lnTo>
                <a:lnTo>
                  <a:pt x="39546" y="24268"/>
                </a:lnTo>
                <a:lnTo>
                  <a:pt x="39546" y="29729"/>
                </a:lnTo>
                <a:lnTo>
                  <a:pt x="39254" y="32321"/>
                </a:lnTo>
                <a:lnTo>
                  <a:pt x="38671" y="34668"/>
                </a:lnTo>
                <a:lnTo>
                  <a:pt x="37868" y="50264"/>
                </a:lnTo>
                <a:lnTo>
                  <a:pt x="40474" y="48374"/>
                </a:lnTo>
                <a:lnTo>
                  <a:pt x="44640" y="43535"/>
                </a:lnTo>
                <a:lnTo>
                  <a:pt x="46202" y="40651"/>
                </a:lnTo>
                <a:lnTo>
                  <a:pt x="47257" y="37299"/>
                </a:lnTo>
                <a:lnTo>
                  <a:pt x="48298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23" y="18554"/>
                </a:lnTo>
                <a:lnTo>
                  <a:pt x="47332" y="15300"/>
                </a:lnTo>
                <a:lnTo>
                  <a:pt x="46343" y="12038"/>
                </a:lnTo>
                <a:lnTo>
                  <a:pt x="44841" y="9271"/>
                </a:lnTo>
                <a:lnTo>
                  <a:pt x="42861" y="6995"/>
                </a:lnTo>
                <a:lnTo>
                  <a:pt x="38379" y="2970"/>
                </a:lnTo>
                <a:lnTo>
                  <a:pt x="35394" y="1775"/>
                </a:lnTo>
                <a:lnTo>
                  <a:pt x="32410" y="594"/>
                </a:lnTo>
                <a:lnTo>
                  <a:pt x="28915" y="0"/>
                </a:lnTo>
                <a:lnTo>
                  <a:pt x="20740" y="0"/>
                </a:lnTo>
                <a:lnTo>
                  <a:pt x="17106" y="670"/>
                </a:lnTo>
                <a:lnTo>
                  <a:pt x="13992" y="2005"/>
                </a:lnTo>
                <a:lnTo>
                  <a:pt x="10882" y="3351"/>
                </a:lnTo>
                <a:lnTo>
                  <a:pt x="8290" y="5217"/>
                </a:lnTo>
                <a:lnTo>
                  <a:pt x="4126" y="10069"/>
                </a:lnTo>
                <a:lnTo>
                  <a:pt x="2562" y="12952"/>
                </a:lnTo>
                <a:lnTo>
                  <a:pt x="1537" y="16305"/>
                </a:lnTo>
                <a:lnTo>
                  <a:pt x="50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0"/>
                </a:lnTo>
                <a:lnTo>
                  <a:pt x="1457" y="38351"/>
                </a:lnTo>
                <a:lnTo>
                  <a:pt x="2437" y="41616"/>
                </a:lnTo>
                <a:lnTo>
                  <a:pt x="3910" y="44385"/>
                </a:lnTo>
                <a:lnTo>
                  <a:pt x="5904" y="46659"/>
                </a:lnTo>
                <a:lnTo>
                  <a:pt x="10386" y="50670"/>
                </a:lnTo>
                <a:lnTo>
                  <a:pt x="10007" y="34225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30" h="53654">
                <a:moveTo>
                  <a:pt x="26960" y="46123"/>
                </a:moveTo>
                <a:lnTo>
                  <a:pt x="21449" y="46123"/>
                </a:lnTo>
                <a:lnTo>
                  <a:pt x="17092" y="44575"/>
                </a:lnTo>
                <a:lnTo>
                  <a:pt x="13625" y="42148"/>
                </a:lnTo>
                <a:lnTo>
                  <a:pt x="11325" y="38646"/>
                </a:lnTo>
                <a:lnTo>
                  <a:pt x="10007" y="34225"/>
                </a:lnTo>
                <a:lnTo>
                  <a:pt x="10386" y="50670"/>
                </a:lnTo>
                <a:lnTo>
                  <a:pt x="13359" y="51865"/>
                </a:lnTo>
                <a:lnTo>
                  <a:pt x="16355" y="53072"/>
                </a:lnTo>
                <a:lnTo>
                  <a:pt x="19850" y="53654"/>
                </a:lnTo>
                <a:lnTo>
                  <a:pt x="27989" y="53654"/>
                </a:lnTo>
                <a:lnTo>
                  <a:pt x="31607" y="52981"/>
                </a:lnTo>
                <a:lnTo>
                  <a:pt x="34747" y="51624"/>
                </a:lnTo>
                <a:lnTo>
                  <a:pt x="37868" y="50264"/>
                </a:lnTo>
                <a:lnTo>
                  <a:pt x="38671" y="34668"/>
                </a:lnTo>
                <a:lnTo>
                  <a:pt x="37170" y="39038"/>
                </a:lnTo>
                <a:lnTo>
                  <a:pt x="34696" y="42454"/>
                </a:lnTo>
                <a:lnTo>
                  <a:pt x="31165" y="44701"/>
                </a:lnTo>
                <a:lnTo>
                  <a:pt x="26960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880536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24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6" y="15025"/>
                </a:lnTo>
                <a:lnTo>
                  <a:pt x="40561" y="10082"/>
                </a:lnTo>
                <a:lnTo>
                  <a:pt x="38199" y="6069"/>
                </a:lnTo>
                <a:lnTo>
                  <a:pt x="35024" y="2757"/>
                </a:lnTo>
                <a:lnTo>
                  <a:pt x="30581" y="546"/>
                </a:lnTo>
                <a:lnTo>
                  <a:pt x="27838" y="0"/>
                </a:lnTo>
                <a:lnTo>
                  <a:pt x="21790" y="0"/>
                </a:lnTo>
                <a:lnTo>
                  <a:pt x="19037" y="722"/>
                </a:lnTo>
                <a:lnTo>
                  <a:pt x="16304" y="2145"/>
                </a:lnTo>
                <a:lnTo>
                  <a:pt x="13575" y="3567"/>
                </a:lnTo>
                <a:lnTo>
                  <a:pt x="10831" y="5828"/>
                </a:lnTo>
                <a:lnTo>
                  <a:pt x="8088" y="8891"/>
                </a:lnTo>
                <a:lnTo>
                  <a:pt x="8088" y="2145"/>
                </a:lnTo>
                <a:lnTo>
                  <a:pt x="5521" y="773"/>
                </a:lnTo>
                <a:lnTo>
                  <a:pt x="2562" y="773"/>
                </a:lnTo>
                <a:lnTo>
                  <a:pt x="0" y="2437"/>
                </a:lnTo>
                <a:lnTo>
                  <a:pt x="0" y="51271"/>
                </a:lnTo>
                <a:lnTo>
                  <a:pt x="190" y="52005"/>
                </a:lnTo>
                <a:lnTo>
                  <a:pt x="2854" y="52919"/>
                </a:lnTo>
                <a:lnTo>
                  <a:pt x="6094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66" y="11736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60942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69" y="23911"/>
                </a:moveTo>
                <a:lnTo>
                  <a:pt x="9575" y="21348"/>
                </a:lnTo>
                <a:lnTo>
                  <a:pt x="10172" y="18986"/>
                </a:lnTo>
                <a:lnTo>
                  <a:pt x="11695" y="14602"/>
                </a:lnTo>
                <a:lnTo>
                  <a:pt x="14173" y="11160"/>
                </a:lnTo>
                <a:lnTo>
                  <a:pt x="17679" y="8888"/>
                </a:lnTo>
                <a:lnTo>
                  <a:pt x="21884" y="7491"/>
                </a:lnTo>
                <a:lnTo>
                  <a:pt x="27431" y="7491"/>
                </a:lnTo>
                <a:lnTo>
                  <a:pt x="31776" y="9029"/>
                </a:lnTo>
                <a:lnTo>
                  <a:pt x="35243" y="11455"/>
                </a:lnTo>
                <a:lnTo>
                  <a:pt x="37504" y="15008"/>
                </a:lnTo>
                <a:lnTo>
                  <a:pt x="38811" y="19415"/>
                </a:lnTo>
                <a:lnTo>
                  <a:pt x="39549" y="24268"/>
                </a:lnTo>
                <a:lnTo>
                  <a:pt x="39549" y="29729"/>
                </a:lnTo>
                <a:lnTo>
                  <a:pt x="39258" y="32321"/>
                </a:lnTo>
                <a:lnTo>
                  <a:pt x="38670" y="34668"/>
                </a:lnTo>
                <a:lnTo>
                  <a:pt x="37871" y="50264"/>
                </a:lnTo>
                <a:lnTo>
                  <a:pt x="40474" y="48374"/>
                </a:lnTo>
                <a:lnTo>
                  <a:pt x="44639" y="43535"/>
                </a:lnTo>
                <a:lnTo>
                  <a:pt x="46202" y="40651"/>
                </a:lnTo>
                <a:lnTo>
                  <a:pt x="47256" y="37299"/>
                </a:lnTo>
                <a:lnTo>
                  <a:pt x="48296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22" y="18554"/>
                </a:lnTo>
                <a:lnTo>
                  <a:pt x="47332" y="15300"/>
                </a:lnTo>
                <a:lnTo>
                  <a:pt x="46342" y="12038"/>
                </a:lnTo>
                <a:lnTo>
                  <a:pt x="44844" y="9271"/>
                </a:lnTo>
                <a:lnTo>
                  <a:pt x="42861" y="6995"/>
                </a:lnTo>
                <a:lnTo>
                  <a:pt x="38379" y="2970"/>
                </a:lnTo>
                <a:lnTo>
                  <a:pt x="35394" y="1775"/>
                </a:lnTo>
                <a:lnTo>
                  <a:pt x="32410" y="594"/>
                </a:lnTo>
                <a:lnTo>
                  <a:pt x="28917" y="0"/>
                </a:lnTo>
                <a:lnTo>
                  <a:pt x="20739" y="0"/>
                </a:lnTo>
                <a:lnTo>
                  <a:pt x="17106" y="670"/>
                </a:lnTo>
                <a:lnTo>
                  <a:pt x="13996" y="2005"/>
                </a:lnTo>
                <a:lnTo>
                  <a:pt x="10882" y="3351"/>
                </a:lnTo>
                <a:lnTo>
                  <a:pt x="8294" y="5217"/>
                </a:lnTo>
                <a:lnTo>
                  <a:pt x="4128" y="10069"/>
                </a:lnTo>
                <a:lnTo>
                  <a:pt x="2566" y="12952"/>
                </a:lnTo>
                <a:lnTo>
                  <a:pt x="1536" y="16305"/>
                </a:lnTo>
                <a:lnTo>
                  <a:pt x="506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0"/>
                </a:lnTo>
                <a:lnTo>
                  <a:pt x="1461" y="38351"/>
                </a:lnTo>
                <a:lnTo>
                  <a:pt x="2437" y="41616"/>
                </a:lnTo>
                <a:lnTo>
                  <a:pt x="3912" y="44385"/>
                </a:lnTo>
                <a:lnTo>
                  <a:pt x="5906" y="46659"/>
                </a:lnTo>
                <a:lnTo>
                  <a:pt x="10388" y="50670"/>
                </a:lnTo>
                <a:lnTo>
                  <a:pt x="10007" y="34225"/>
                </a:lnTo>
                <a:lnTo>
                  <a:pt x="9269" y="29362"/>
                </a:lnTo>
                <a:lnTo>
                  <a:pt x="9269" y="23911"/>
                </a:lnTo>
                <a:close/>
              </a:path>
              <a:path w="48830" h="53654">
                <a:moveTo>
                  <a:pt x="26963" y="46123"/>
                </a:moveTo>
                <a:lnTo>
                  <a:pt x="21451" y="46123"/>
                </a:lnTo>
                <a:lnTo>
                  <a:pt x="17095" y="44575"/>
                </a:lnTo>
                <a:lnTo>
                  <a:pt x="13625" y="42148"/>
                </a:lnTo>
                <a:lnTo>
                  <a:pt x="11328" y="38646"/>
                </a:lnTo>
                <a:lnTo>
                  <a:pt x="10007" y="34225"/>
                </a:lnTo>
                <a:lnTo>
                  <a:pt x="10388" y="50670"/>
                </a:lnTo>
                <a:lnTo>
                  <a:pt x="13359" y="51865"/>
                </a:lnTo>
                <a:lnTo>
                  <a:pt x="16357" y="53072"/>
                </a:lnTo>
                <a:lnTo>
                  <a:pt x="19850" y="53654"/>
                </a:lnTo>
                <a:lnTo>
                  <a:pt x="27989" y="53654"/>
                </a:lnTo>
                <a:lnTo>
                  <a:pt x="31611" y="52981"/>
                </a:lnTo>
                <a:lnTo>
                  <a:pt x="34747" y="51624"/>
                </a:lnTo>
                <a:lnTo>
                  <a:pt x="37871" y="50264"/>
                </a:lnTo>
                <a:lnTo>
                  <a:pt x="38670" y="34668"/>
                </a:lnTo>
                <a:lnTo>
                  <a:pt x="37172" y="39038"/>
                </a:lnTo>
                <a:lnTo>
                  <a:pt x="34696" y="42454"/>
                </a:lnTo>
                <a:lnTo>
                  <a:pt x="31164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17117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78"/>
                </a:moveTo>
                <a:lnTo>
                  <a:pt x="8620" y="15911"/>
                </a:lnTo>
                <a:lnTo>
                  <a:pt x="8620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0" y="31788"/>
                </a:lnTo>
                <a:lnTo>
                  <a:pt x="8620" y="74598"/>
                </a:lnTo>
                <a:lnTo>
                  <a:pt x="8991" y="75524"/>
                </a:lnTo>
                <a:lnTo>
                  <a:pt x="11544" y="76248"/>
                </a:lnTo>
                <a:lnTo>
                  <a:pt x="14719" y="76248"/>
                </a:lnTo>
                <a:lnTo>
                  <a:pt x="17639" y="74598"/>
                </a:lnTo>
                <a:lnTo>
                  <a:pt x="17639" y="31788"/>
                </a:lnTo>
                <a:lnTo>
                  <a:pt x="28547" y="31788"/>
                </a:lnTo>
                <a:lnTo>
                  <a:pt x="30159" y="30340"/>
                </a:lnTo>
                <a:lnTo>
                  <a:pt x="30326" y="27418"/>
                </a:lnTo>
                <a:lnTo>
                  <a:pt x="28547" y="24357"/>
                </a:lnTo>
                <a:lnTo>
                  <a:pt x="17639" y="24357"/>
                </a:lnTo>
                <a:lnTo>
                  <a:pt x="17754" y="15148"/>
                </a:lnTo>
                <a:lnTo>
                  <a:pt x="18262" y="12228"/>
                </a:lnTo>
                <a:lnTo>
                  <a:pt x="20598" y="8521"/>
                </a:lnTo>
                <a:lnTo>
                  <a:pt x="23622" y="7426"/>
                </a:lnTo>
                <a:lnTo>
                  <a:pt x="26794" y="7517"/>
                </a:lnTo>
                <a:lnTo>
                  <a:pt x="30008" y="8420"/>
                </a:lnTo>
                <a:lnTo>
                  <a:pt x="32687" y="8341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7" y="1838"/>
                </a:lnTo>
                <a:lnTo>
                  <a:pt x="12484" y="4546"/>
                </a:lnTo>
                <a:lnTo>
                  <a:pt x="10209" y="8100"/>
                </a:lnTo>
                <a:lnTo>
                  <a:pt x="8938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76596" y="4800629"/>
            <a:ext cx="31898" cy="65836"/>
          </a:xfrm>
          <a:custGeom>
            <a:avLst/>
            <a:gdLst/>
            <a:ahLst/>
            <a:cxnLst/>
            <a:rect l="l" t="t" r="r" b="b"/>
            <a:pathLst>
              <a:path w="31898" h="65836">
                <a:moveTo>
                  <a:pt x="31898" y="59983"/>
                </a:moveTo>
                <a:lnTo>
                  <a:pt x="31898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6" y="58178"/>
                </a:lnTo>
                <a:lnTo>
                  <a:pt x="21840" y="58178"/>
                </a:lnTo>
                <a:lnTo>
                  <a:pt x="20062" y="57326"/>
                </a:lnTo>
                <a:lnTo>
                  <a:pt x="18070" y="53898"/>
                </a:lnTo>
                <a:lnTo>
                  <a:pt x="17574" y="51346"/>
                </a:lnTo>
                <a:lnTo>
                  <a:pt x="17574" y="20739"/>
                </a:lnTo>
                <a:lnTo>
                  <a:pt x="30110" y="20739"/>
                </a:lnTo>
                <a:lnTo>
                  <a:pt x="31733" y="19302"/>
                </a:lnTo>
                <a:lnTo>
                  <a:pt x="31898" y="16369"/>
                </a:lnTo>
                <a:lnTo>
                  <a:pt x="30110" y="13308"/>
                </a:lnTo>
                <a:lnTo>
                  <a:pt x="17574" y="13308"/>
                </a:lnTo>
                <a:lnTo>
                  <a:pt x="17574" y="1703"/>
                </a:lnTo>
                <a:lnTo>
                  <a:pt x="17358" y="989"/>
                </a:lnTo>
                <a:lnTo>
                  <a:pt x="14716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38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74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09" y="56628"/>
                </a:lnTo>
                <a:lnTo>
                  <a:pt x="10767" y="60440"/>
                </a:lnTo>
                <a:lnTo>
                  <a:pt x="13092" y="63143"/>
                </a:lnTo>
                <a:lnTo>
                  <a:pt x="16379" y="64832"/>
                </a:lnTo>
                <a:lnTo>
                  <a:pt x="20356" y="65836"/>
                </a:lnTo>
                <a:lnTo>
                  <a:pt x="25386" y="65670"/>
                </a:lnTo>
                <a:lnTo>
                  <a:pt x="28482" y="65098"/>
                </a:lnTo>
                <a:lnTo>
                  <a:pt x="31531" y="63082"/>
                </a:lnTo>
                <a:lnTo>
                  <a:pt x="31898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20562" y="4789990"/>
            <a:ext cx="42052" cy="75841"/>
          </a:xfrm>
          <a:custGeom>
            <a:avLst/>
            <a:gdLst/>
            <a:ahLst/>
            <a:cxnLst/>
            <a:rect l="l" t="t" r="r" b="b"/>
            <a:pathLst>
              <a:path w="42052" h="75841">
                <a:moveTo>
                  <a:pt x="33098" y="45605"/>
                </a:moveTo>
                <a:lnTo>
                  <a:pt x="33098" y="74193"/>
                </a:lnTo>
                <a:lnTo>
                  <a:pt x="33324" y="74927"/>
                </a:lnTo>
                <a:lnTo>
                  <a:pt x="35957" y="75841"/>
                </a:lnTo>
                <a:lnTo>
                  <a:pt x="39193" y="75841"/>
                </a:lnTo>
                <a:lnTo>
                  <a:pt x="42052" y="74193"/>
                </a:lnTo>
                <a:lnTo>
                  <a:pt x="42052" y="40957"/>
                </a:lnTo>
                <a:lnTo>
                  <a:pt x="41760" y="37947"/>
                </a:lnTo>
                <a:lnTo>
                  <a:pt x="40565" y="33004"/>
                </a:lnTo>
                <a:lnTo>
                  <a:pt x="38202" y="28991"/>
                </a:lnTo>
                <a:lnTo>
                  <a:pt x="35027" y="25679"/>
                </a:lnTo>
                <a:lnTo>
                  <a:pt x="30581" y="23468"/>
                </a:lnTo>
                <a:lnTo>
                  <a:pt x="27838" y="22922"/>
                </a:lnTo>
                <a:lnTo>
                  <a:pt x="21945" y="22922"/>
                </a:lnTo>
                <a:lnTo>
                  <a:pt x="19317" y="23583"/>
                </a:lnTo>
                <a:lnTo>
                  <a:pt x="16714" y="24902"/>
                </a:lnTo>
                <a:lnTo>
                  <a:pt x="14112" y="26222"/>
                </a:lnTo>
                <a:lnTo>
                  <a:pt x="11520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41" y="939"/>
                </a:lnTo>
                <a:lnTo>
                  <a:pt x="6098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190" y="74927"/>
                </a:lnTo>
                <a:lnTo>
                  <a:pt x="2858" y="75841"/>
                </a:lnTo>
                <a:lnTo>
                  <a:pt x="6098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19" y="36979"/>
                </a:lnTo>
                <a:lnTo>
                  <a:pt x="13770" y="34658"/>
                </a:lnTo>
                <a:lnTo>
                  <a:pt x="18252" y="31482"/>
                </a:lnTo>
                <a:lnTo>
                  <a:pt x="22734" y="30683"/>
                </a:lnTo>
                <a:lnTo>
                  <a:pt x="25999" y="31010"/>
                </a:lnTo>
                <a:lnTo>
                  <a:pt x="28642" y="32307"/>
                </a:lnTo>
                <a:lnTo>
                  <a:pt x="31385" y="35712"/>
                </a:lnTo>
                <a:lnTo>
                  <a:pt x="32451" y="38873"/>
                </a:lnTo>
                <a:lnTo>
                  <a:pt x="33098" y="42811"/>
                </a:lnTo>
                <a:lnTo>
                  <a:pt x="3309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75725" y="4812915"/>
            <a:ext cx="44932" cy="53658"/>
          </a:xfrm>
          <a:custGeom>
            <a:avLst/>
            <a:gdLst/>
            <a:ahLst/>
            <a:cxnLst/>
            <a:rect l="l" t="t" r="r" b="b"/>
            <a:pathLst>
              <a:path w="44932" h="53658">
                <a:moveTo>
                  <a:pt x="44524" y="16941"/>
                </a:moveTo>
                <a:lnTo>
                  <a:pt x="43712" y="14133"/>
                </a:lnTo>
                <a:lnTo>
                  <a:pt x="42898" y="11329"/>
                </a:lnTo>
                <a:lnTo>
                  <a:pt x="39888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42" y="623"/>
                </a:lnTo>
                <a:lnTo>
                  <a:pt x="27277" y="0"/>
                </a:lnTo>
                <a:lnTo>
                  <a:pt x="27317" y="6998"/>
                </a:lnTo>
                <a:lnTo>
                  <a:pt x="30579" y="8331"/>
                </a:lnTo>
                <a:lnTo>
                  <a:pt x="32778" y="11009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2"/>
                </a:lnTo>
                <a:lnTo>
                  <a:pt x="9281" y="22072"/>
                </a:lnTo>
                <a:lnTo>
                  <a:pt x="9359" y="20092"/>
                </a:lnTo>
                <a:lnTo>
                  <a:pt x="10833" y="3111"/>
                </a:lnTo>
                <a:lnTo>
                  <a:pt x="8366" y="4903"/>
                </a:lnTo>
                <a:lnTo>
                  <a:pt x="4277" y="9577"/>
                </a:lnTo>
                <a:lnTo>
                  <a:pt x="2717" y="12406"/>
                </a:lnTo>
                <a:lnTo>
                  <a:pt x="1638" y="15760"/>
                </a:lnTo>
                <a:lnTo>
                  <a:pt x="54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8" y="42012"/>
                </a:lnTo>
                <a:lnTo>
                  <a:pt x="4177" y="44781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69"/>
                </a:lnTo>
                <a:lnTo>
                  <a:pt x="16891" y="53097"/>
                </a:lnTo>
                <a:lnTo>
                  <a:pt x="20408" y="53658"/>
                </a:lnTo>
                <a:lnTo>
                  <a:pt x="24423" y="53658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9" y="51092"/>
                </a:lnTo>
                <a:lnTo>
                  <a:pt x="42682" y="48312"/>
                </a:lnTo>
                <a:lnTo>
                  <a:pt x="4287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7"/>
                </a:lnTo>
                <a:lnTo>
                  <a:pt x="14094" y="43117"/>
                </a:lnTo>
                <a:lnTo>
                  <a:pt x="11556" y="40003"/>
                </a:lnTo>
                <a:lnTo>
                  <a:pt x="10095" y="35967"/>
                </a:lnTo>
                <a:lnTo>
                  <a:pt x="9281" y="31356"/>
                </a:lnTo>
                <a:lnTo>
                  <a:pt x="9281" y="28652"/>
                </a:lnTo>
                <a:lnTo>
                  <a:pt x="41440" y="28652"/>
                </a:lnTo>
                <a:lnTo>
                  <a:pt x="43865" y="27749"/>
                </a:lnTo>
                <a:lnTo>
                  <a:pt x="44932" y="24739"/>
                </a:lnTo>
                <a:lnTo>
                  <a:pt x="44932" y="19926"/>
                </a:lnTo>
                <a:lnTo>
                  <a:pt x="44524" y="16941"/>
                </a:lnTo>
                <a:close/>
              </a:path>
              <a:path w="44932" h="53658">
                <a:moveTo>
                  <a:pt x="9359" y="20092"/>
                </a:moveTo>
                <a:lnTo>
                  <a:pt x="10325" y="16358"/>
                </a:lnTo>
                <a:lnTo>
                  <a:pt x="11808" y="12928"/>
                </a:lnTo>
                <a:lnTo>
                  <a:pt x="15466" y="9079"/>
                </a:lnTo>
                <a:lnTo>
                  <a:pt x="18821" y="7416"/>
                </a:lnTo>
                <a:lnTo>
                  <a:pt x="22987" y="6998"/>
                </a:lnTo>
                <a:lnTo>
                  <a:pt x="27317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1" y="623"/>
                </a:lnTo>
                <a:lnTo>
                  <a:pt x="13727" y="1865"/>
                </a:lnTo>
                <a:lnTo>
                  <a:pt x="10833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60263" y="4812908"/>
            <a:ext cx="44921" cy="72351"/>
          </a:xfrm>
          <a:custGeom>
            <a:avLst/>
            <a:gdLst/>
            <a:ahLst/>
            <a:cxnLst/>
            <a:rect l="l" t="t" r="r" b="b"/>
            <a:pathLst>
              <a:path w="44921" h="72351">
                <a:moveTo>
                  <a:pt x="8953" y="17258"/>
                </a:moveTo>
                <a:lnTo>
                  <a:pt x="10375" y="15480"/>
                </a:lnTo>
                <a:lnTo>
                  <a:pt x="12993" y="12776"/>
                </a:lnTo>
                <a:lnTo>
                  <a:pt x="16650" y="9856"/>
                </a:lnTo>
                <a:lnTo>
                  <a:pt x="20091" y="8229"/>
                </a:lnTo>
                <a:lnTo>
                  <a:pt x="23533" y="7707"/>
                </a:lnTo>
                <a:lnTo>
                  <a:pt x="27802" y="8255"/>
                </a:lnTo>
                <a:lnTo>
                  <a:pt x="30938" y="10425"/>
                </a:lnTo>
                <a:lnTo>
                  <a:pt x="33110" y="13665"/>
                </a:lnTo>
                <a:lnTo>
                  <a:pt x="34697" y="17550"/>
                </a:lnTo>
                <a:lnTo>
                  <a:pt x="35460" y="22212"/>
                </a:lnTo>
                <a:lnTo>
                  <a:pt x="35651" y="27125"/>
                </a:lnTo>
                <a:lnTo>
                  <a:pt x="35651" y="29411"/>
                </a:lnTo>
                <a:lnTo>
                  <a:pt x="34938" y="33907"/>
                </a:lnTo>
                <a:lnTo>
                  <a:pt x="35471" y="50457"/>
                </a:lnTo>
                <a:lnTo>
                  <a:pt x="37682" y="48628"/>
                </a:lnTo>
                <a:lnTo>
                  <a:pt x="41263" y="43891"/>
                </a:lnTo>
                <a:lnTo>
                  <a:pt x="42625" y="41007"/>
                </a:lnTo>
                <a:lnTo>
                  <a:pt x="43549" y="37604"/>
                </a:lnTo>
                <a:lnTo>
                  <a:pt x="44463" y="34213"/>
                </a:lnTo>
                <a:lnTo>
                  <a:pt x="44921" y="30365"/>
                </a:lnTo>
                <a:lnTo>
                  <a:pt x="44921" y="22553"/>
                </a:lnTo>
                <a:lnTo>
                  <a:pt x="44564" y="19202"/>
                </a:lnTo>
                <a:lnTo>
                  <a:pt x="43841" y="16041"/>
                </a:lnTo>
                <a:lnTo>
                  <a:pt x="43117" y="12876"/>
                </a:lnTo>
                <a:lnTo>
                  <a:pt x="41976" y="10097"/>
                </a:lnTo>
                <a:lnTo>
                  <a:pt x="40399" y="7707"/>
                </a:lnTo>
                <a:lnTo>
                  <a:pt x="36791" y="3441"/>
                </a:lnTo>
                <a:lnTo>
                  <a:pt x="31803" y="687"/>
                </a:lnTo>
                <a:lnTo>
                  <a:pt x="28778" y="0"/>
                </a:lnTo>
                <a:lnTo>
                  <a:pt x="25236" y="0"/>
                </a:lnTo>
                <a:lnTo>
                  <a:pt x="22061" y="190"/>
                </a:lnTo>
                <a:lnTo>
                  <a:pt x="19127" y="939"/>
                </a:lnTo>
                <a:lnTo>
                  <a:pt x="16308" y="2249"/>
                </a:lnTo>
                <a:lnTo>
                  <a:pt x="13525" y="3924"/>
                </a:lnTo>
                <a:lnTo>
                  <a:pt x="10782" y="6173"/>
                </a:lnTo>
                <a:lnTo>
                  <a:pt x="7862" y="9003"/>
                </a:lnTo>
                <a:lnTo>
                  <a:pt x="8953" y="17258"/>
                </a:lnTo>
                <a:close/>
              </a:path>
              <a:path w="44921" h="72351">
                <a:moveTo>
                  <a:pt x="7862" y="9003"/>
                </a:moveTo>
                <a:lnTo>
                  <a:pt x="7862" y="2109"/>
                </a:lnTo>
                <a:lnTo>
                  <a:pt x="5285" y="788"/>
                </a:lnTo>
                <a:lnTo>
                  <a:pt x="2566" y="788"/>
                </a:lnTo>
                <a:lnTo>
                  <a:pt x="0" y="2451"/>
                </a:lnTo>
                <a:lnTo>
                  <a:pt x="0" y="70650"/>
                </a:lnTo>
                <a:lnTo>
                  <a:pt x="317" y="71629"/>
                </a:lnTo>
                <a:lnTo>
                  <a:pt x="2858" y="72351"/>
                </a:lnTo>
                <a:lnTo>
                  <a:pt x="6098" y="72351"/>
                </a:lnTo>
                <a:lnTo>
                  <a:pt x="8953" y="70650"/>
                </a:lnTo>
                <a:lnTo>
                  <a:pt x="8953" y="46226"/>
                </a:lnTo>
                <a:lnTo>
                  <a:pt x="10250" y="47498"/>
                </a:lnTo>
                <a:lnTo>
                  <a:pt x="13806" y="50482"/>
                </a:lnTo>
                <a:lnTo>
                  <a:pt x="17324" y="52487"/>
                </a:lnTo>
                <a:lnTo>
                  <a:pt x="20981" y="53517"/>
                </a:lnTo>
                <a:lnTo>
                  <a:pt x="23764" y="53668"/>
                </a:lnTo>
                <a:lnTo>
                  <a:pt x="27166" y="53668"/>
                </a:lnTo>
                <a:lnTo>
                  <a:pt x="30190" y="53023"/>
                </a:lnTo>
                <a:lnTo>
                  <a:pt x="32832" y="51728"/>
                </a:lnTo>
                <a:lnTo>
                  <a:pt x="35471" y="50457"/>
                </a:lnTo>
                <a:lnTo>
                  <a:pt x="34938" y="33907"/>
                </a:lnTo>
                <a:lnTo>
                  <a:pt x="33732" y="38177"/>
                </a:lnTo>
                <a:lnTo>
                  <a:pt x="31727" y="41795"/>
                </a:lnTo>
                <a:lnTo>
                  <a:pt x="28793" y="44323"/>
                </a:lnTo>
                <a:lnTo>
                  <a:pt x="25236" y="45961"/>
                </a:lnTo>
                <a:lnTo>
                  <a:pt x="20548" y="45961"/>
                </a:lnTo>
                <a:lnTo>
                  <a:pt x="16001" y="43573"/>
                </a:lnTo>
                <a:lnTo>
                  <a:pt x="11429" y="39686"/>
                </a:lnTo>
                <a:lnTo>
                  <a:pt x="8953" y="36676"/>
                </a:lnTo>
                <a:lnTo>
                  <a:pt x="8953" y="17258"/>
                </a:lnTo>
                <a:lnTo>
                  <a:pt x="7862" y="9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18677" y="4812915"/>
            <a:ext cx="28552" cy="52920"/>
          </a:xfrm>
          <a:custGeom>
            <a:avLst/>
            <a:gdLst/>
            <a:ahLst/>
            <a:cxnLst/>
            <a:rect l="l" t="t" r="r" b="b"/>
            <a:pathLst>
              <a:path w="28552" h="52920">
                <a:moveTo>
                  <a:pt x="17312" y="9359"/>
                </a:moveTo>
                <a:lnTo>
                  <a:pt x="19940" y="8460"/>
                </a:lnTo>
                <a:lnTo>
                  <a:pt x="22964" y="8676"/>
                </a:lnTo>
                <a:lnTo>
                  <a:pt x="25718" y="9461"/>
                </a:lnTo>
                <a:lnTo>
                  <a:pt x="28385" y="8611"/>
                </a:lnTo>
                <a:lnTo>
                  <a:pt x="28552" y="5641"/>
                </a:lnTo>
                <a:lnTo>
                  <a:pt x="28526" y="3657"/>
                </a:lnTo>
                <a:lnTo>
                  <a:pt x="26150" y="673"/>
                </a:lnTo>
                <a:lnTo>
                  <a:pt x="23040" y="76"/>
                </a:lnTo>
                <a:lnTo>
                  <a:pt x="20383" y="0"/>
                </a:lnTo>
                <a:lnTo>
                  <a:pt x="17287" y="673"/>
                </a:lnTo>
                <a:lnTo>
                  <a:pt x="14147" y="2578"/>
                </a:lnTo>
                <a:lnTo>
                  <a:pt x="10681" y="5994"/>
                </a:lnTo>
                <a:lnTo>
                  <a:pt x="8093" y="9551"/>
                </a:lnTo>
                <a:lnTo>
                  <a:pt x="8093" y="2146"/>
                </a:lnTo>
                <a:lnTo>
                  <a:pt x="5537" y="774"/>
                </a:lnTo>
                <a:lnTo>
                  <a:pt x="2578" y="774"/>
                </a:lnTo>
                <a:lnTo>
                  <a:pt x="0" y="2440"/>
                </a:lnTo>
                <a:lnTo>
                  <a:pt x="0" y="51271"/>
                </a:lnTo>
                <a:lnTo>
                  <a:pt x="321" y="52197"/>
                </a:lnTo>
                <a:lnTo>
                  <a:pt x="2872" y="52920"/>
                </a:lnTo>
                <a:lnTo>
                  <a:pt x="6098" y="52920"/>
                </a:lnTo>
                <a:lnTo>
                  <a:pt x="8967" y="51271"/>
                </a:lnTo>
                <a:lnTo>
                  <a:pt x="8967" y="19141"/>
                </a:lnTo>
                <a:lnTo>
                  <a:pt x="11380" y="15469"/>
                </a:lnTo>
                <a:lnTo>
                  <a:pt x="14494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53997" y="4812915"/>
            <a:ext cx="48830" cy="53654"/>
          </a:xfrm>
          <a:custGeom>
            <a:avLst/>
            <a:gdLst/>
            <a:ahLst/>
            <a:cxnLst/>
            <a:rect l="l" t="t" r="r" b="b"/>
            <a:pathLst>
              <a:path w="48830" h="53654">
                <a:moveTo>
                  <a:pt x="9284" y="23911"/>
                </a:moveTo>
                <a:lnTo>
                  <a:pt x="9589" y="21348"/>
                </a:lnTo>
                <a:lnTo>
                  <a:pt x="10184" y="18986"/>
                </a:lnTo>
                <a:lnTo>
                  <a:pt x="11710" y="14602"/>
                </a:lnTo>
                <a:lnTo>
                  <a:pt x="14187" y="11160"/>
                </a:lnTo>
                <a:lnTo>
                  <a:pt x="17689" y="8888"/>
                </a:lnTo>
                <a:lnTo>
                  <a:pt x="21894" y="7491"/>
                </a:lnTo>
                <a:lnTo>
                  <a:pt x="27445" y="7491"/>
                </a:lnTo>
                <a:lnTo>
                  <a:pt x="31788" y="9029"/>
                </a:lnTo>
                <a:lnTo>
                  <a:pt x="35255" y="11455"/>
                </a:lnTo>
                <a:lnTo>
                  <a:pt x="37515" y="15008"/>
                </a:lnTo>
                <a:lnTo>
                  <a:pt x="38822" y="19415"/>
                </a:lnTo>
                <a:lnTo>
                  <a:pt x="39560" y="24268"/>
                </a:lnTo>
                <a:lnTo>
                  <a:pt x="39560" y="29729"/>
                </a:lnTo>
                <a:lnTo>
                  <a:pt x="39268" y="32321"/>
                </a:lnTo>
                <a:lnTo>
                  <a:pt x="38685" y="34668"/>
                </a:lnTo>
                <a:lnTo>
                  <a:pt x="37882" y="50264"/>
                </a:lnTo>
                <a:lnTo>
                  <a:pt x="40488" y="48374"/>
                </a:lnTo>
                <a:lnTo>
                  <a:pt x="44654" y="43535"/>
                </a:lnTo>
                <a:lnTo>
                  <a:pt x="46216" y="40651"/>
                </a:lnTo>
                <a:lnTo>
                  <a:pt x="47256" y="37299"/>
                </a:lnTo>
                <a:lnTo>
                  <a:pt x="48312" y="33959"/>
                </a:lnTo>
                <a:lnTo>
                  <a:pt x="48830" y="30302"/>
                </a:lnTo>
                <a:lnTo>
                  <a:pt x="48830" y="22223"/>
                </a:lnTo>
                <a:lnTo>
                  <a:pt x="48337" y="18554"/>
                </a:lnTo>
                <a:lnTo>
                  <a:pt x="47346" y="15300"/>
                </a:lnTo>
                <a:lnTo>
                  <a:pt x="46353" y="12038"/>
                </a:lnTo>
                <a:lnTo>
                  <a:pt x="44856" y="9271"/>
                </a:lnTo>
                <a:lnTo>
                  <a:pt x="42876" y="6995"/>
                </a:lnTo>
                <a:lnTo>
                  <a:pt x="38393" y="2970"/>
                </a:lnTo>
                <a:lnTo>
                  <a:pt x="35410" y="1775"/>
                </a:lnTo>
                <a:lnTo>
                  <a:pt x="32421" y="594"/>
                </a:lnTo>
                <a:lnTo>
                  <a:pt x="28929" y="0"/>
                </a:lnTo>
                <a:lnTo>
                  <a:pt x="20750" y="0"/>
                </a:lnTo>
                <a:lnTo>
                  <a:pt x="17106" y="670"/>
                </a:lnTo>
                <a:lnTo>
                  <a:pt x="14008" y="2005"/>
                </a:lnTo>
                <a:lnTo>
                  <a:pt x="10896" y="3351"/>
                </a:lnTo>
                <a:lnTo>
                  <a:pt x="8294" y="5217"/>
                </a:lnTo>
                <a:lnTo>
                  <a:pt x="4140" y="10069"/>
                </a:lnTo>
                <a:lnTo>
                  <a:pt x="2578" y="12952"/>
                </a:lnTo>
                <a:lnTo>
                  <a:pt x="1548" y="16305"/>
                </a:lnTo>
                <a:lnTo>
                  <a:pt x="521" y="19645"/>
                </a:lnTo>
                <a:lnTo>
                  <a:pt x="0" y="23317"/>
                </a:lnTo>
                <a:lnTo>
                  <a:pt x="0" y="31407"/>
                </a:lnTo>
                <a:lnTo>
                  <a:pt x="496" y="35100"/>
                </a:lnTo>
                <a:lnTo>
                  <a:pt x="1461" y="38351"/>
                </a:lnTo>
                <a:lnTo>
                  <a:pt x="2451" y="41616"/>
                </a:lnTo>
                <a:lnTo>
                  <a:pt x="3924" y="44385"/>
                </a:lnTo>
                <a:lnTo>
                  <a:pt x="5918" y="46659"/>
                </a:lnTo>
                <a:lnTo>
                  <a:pt x="10400" y="50670"/>
                </a:lnTo>
                <a:lnTo>
                  <a:pt x="10019" y="34225"/>
                </a:lnTo>
                <a:lnTo>
                  <a:pt x="9284" y="29362"/>
                </a:lnTo>
                <a:lnTo>
                  <a:pt x="9284" y="23911"/>
                </a:lnTo>
                <a:close/>
              </a:path>
              <a:path w="48830" h="53654">
                <a:moveTo>
                  <a:pt x="26963" y="46123"/>
                </a:moveTo>
                <a:lnTo>
                  <a:pt x="21449" y="46123"/>
                </a:lnTo>
                <a:lnTo>
                  <a:pt x="17106" y="44575"/>
                </a:lnTo>
                <a:lnTo>
                  <a:pt x="13625" y="42148"/>
                </a:lnTo>
                <a:lnTo>
                  <a:pt x="11339" y="38646"/>
                </a:lnTo>
                <a:lnTo>
                  <a:pt x="10019" y="34225"/>
                </a:lnTo>
                <a:lnTo>
                  <a:pt x="10400" y="50670"/>
                </a:lnTo>
                <a:lnTo>
                  <a:pt x="13374" y="51865"/>
                </a:lnTo>
                <a:lnTo>
                  <a:pt x="16358" y="53072"/>
                </a:lnTo>
                <a:lnTo>
                  <a:pt x="19865" y="53654"/>
                </a:lnTo>
                <a:lnTo>
                  <a:pt x="28004" y="53654"/>
                </a:lnTo>
                <a:lnTo>
                  <a:pt x="31623" y="52981"/>
                </a:lnTo>
                <a:lnTo>
                  <a:pt x="34761" y="51624"/>
                </a:lnTo>
                <a:lnTo>
                  <a:pt x="37882" y="50264"/>
                </a:lnTo>
                <a:lnTo>
                  <a:pt x="38685" y="34668"/>
                </a:lnTo>
                <a:lnTo>
                  <a:pt x="37184" y="39038"/>
                </a:lnTo>
                <a:lnTo>
                  <a:pt x="34707" y="42454"/>
                </a:lnTo>
                <a:lnTo>
                  <a:pt x="31179" y="44701"/>
                </a:lnTo>
                <a:lnTo>
                  <a:pt x="26963" y="461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05837" y="4793540"/>
            <a:ext cx="21653" cy="91807"/>
          </a:xfrm>
          <a:custGeom>
            <a:avLst/>
            <a:gdLst/>
            <a:ahLst/>
            <a:cxnLst/>
            <a:rect l="l" t="t" r="r" b="b"/>
            <a:pathLst>
              <a:path w="21653" h="91807">
                <a:moveTo>
                  <a:pt x="10641" y="5433"/>
                </a:moveTo>
                <a:lnTo>
                  <a:pt x="11023" y="8888"/>
                </a:lnTo>
                <a:lnTo>
                  <a:pt x="13967" y="10742"/>
                </a:lnTo>
                <a:lnTo>
                  <a:pt x="18197" y="10742"/>
                </a:lnTo>
                <a:lnTo>
                  <a:pt x="21257" y="8837"/>
                </a:lnTo>
                <a:lnTo>
                  <a:pt x="21653" y="5321"/>
                </a:lnTo>
                <a:lnTo>
                  <a:pt x="21272" y="1865"/>
                </a:lnTo>
                <a:lnTo>
                  <a:pt x="18298" y="0"/>
                </a:lnTo>
                <a:lnTo>
                  <a:pt x="14032" y="0"/>
                </a:lnTo>
                <a:lnTo>
                  <a:pt x="11023" y="1891"/>
                </a:lnTo>
                <a:lnTo>
                  <a:pt x="10641" y="5433"/>
                </a:lnTo>
                <a:close/>
              </a:path>
              <a:path w="21653" h="91807">
                <a:moveTo>
                  <a:pt x="139" y="85366"/>
                </a:moveTo>
                <a:lnTo>
                  <a:pt x="0" y="87995"/>
                </a:lnTo>
                <a:lnTo>
                  <a:pt x="683" y="90713"/>
                </a:lnTo>
                <a:lnTo>
                  <a:pt x="3286" y="91591"/>
                </a:lnTo>
                <a:lnTo>
                  <a:pt x="6245" y="91807"/>
                </a:lnTo>
                <a:lnTo>
                  <a:pt x="8812" y="91807"/>
                </a:lnTo>
                <a:lnTo>
                  <a:pt x="14616" y="89863"/>
                </a:lnTo>
                <a:lnTo>
                  <a:pt x="17258" y="87195"/>
                </a:lnTo>
                <a:lnTo>
                  <a:pt x="19263" y="83804"/>
                </a:lnTo>
                <a:lnTo>
                  <a:pt x="20342" y="79348"/>
                </a:lnTo>
                <a:lnTo>
                  <a:pt x="20624" y="76438"/>
                </a:lnTo>
                <a:lnTo>
                  <a:pt x="20624" y="21816"/>
                </a:lnTo>
                <a:lnTo>
                  <a:pt x="20256" y="20891"/>
                </a:lnTo>
                <a:lnTo>
                  <a:pt x="17701" y="20167"/>
                </a:lnTo>
                <a:lnTo>
                  <a:pt x="14530" y="20167"/>
                </a:lnTo>
                <a:lnTo>
                  <a:pt x="11606" y="21816"/>
                </a:lnTo>
                <a:lnTo>
                  <a:pt x="11490" y="77378"/>
                </a:lnTo>
                <a:lnTo>
                  <a:pt x="10982" y="79982"/>
                </a:lnTo>
                <a:lnTo>
                  <a:pt x="8798" y="83261"/>
                </a:lnTo>
                <a:lnTo>
                  <a:pt x="6083" y="84161"/>
                </a:lnTo>
                <a:lnTo>
                  <a:pt x="2692" y="84020"/>
                </a:lnTo>
                <a:lnTo>
                  <a:pt x="139" y="85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39882" y="4812915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0" y="14133"/>
                </a:lnTo>
                <a:lnTo>
                  <a:pt x="42898" y="11329"/>
                </a:lnTo>
                <a:lnTo>
                  <a:pt x="39888" y="6808"/>
                </a:lnTo>
                <a:lnTo>
                  <a:pt x="35928" y="3074"/>
                </a:lnTo>
                <a:lnTo>
                  <a:pt x="33246" y="1840"/>
                </a:lnTo>
                <a:lnTo>
                  <a:pt x="30542" y="623"/>
                </a:lnTo>
                <a:lnTo>
                  <a:pt x="27277" y="0"/>
                </a:lnTo>
                <a:lnTo>
                  <a:pt x="27316" y="6998"/>
                </a:lnTo>
                <a:lnTo>
                  <a:pt x="30593" y="8331"/>
                </a:lnTo>
                <a:lnTo>
                  <a:pt x="32788" y="11009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2"/>
                </a:lnTo>
                <a:lnTo>
                  <a:pt x="9281" y="22072"/>
                </a:lnTo>
                <a:lnTo>
                  <a:pt x="9359" y="20092"/>
                </a:lnTo>
                <a:lnTo>
                  <a:pt x="10833" y="3111"/>
                </a:lnTo>
                <a:lnTo>
                  <a:pt x="8366" y="4903"/>
                </a:lnTo>
                <a:lnTo>
                  <a:pt x="4281" y="9577"/>
                </a:lnTo>
                <a:lnTo>
                  <a:pt x="2717" y="12406"/>
                </a:lnTo>
                <a:lnTo>
                  <a:pt x="1638" y="15760"/>
                </a:lnTo>
                <a:lnTo>
                  <a:pt x="54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7" y="42012"/>
                </a:lnTo>
                <a:lnTo>
                  <a:pt x="4175" y="44781"/>
                </a:lnTo>
                <a:lnTo>
                  <a:pt x="6245" y="46991"/>
                </a:lnTo>
                <a:lnTo>
                  <a:pt x="10843" y="50864"/>
                </a:lnTo>
                <a:lnTo>
                  <a:pt x="13867" y="51969"/>
                </a:lnTo>
                <a:lnTo>
                  <a:pt x="16890" y="53097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5" y="53492"/>
                </a:lnTo>
                <a:lnTo>
                  <a:pt x="33004" y="52793"/>
                </a:lnTo>
                <a:lnTo>
                  <a:pt x="36360" y="51969"/>
                </a:lnTo>
                <a:lnTo>
                  <a:pt x="39179" y="51092"/>
                </a:lnTo>
                <a:lnTo>
                  <a:pt x="42685" y="48312"/>
                </a:lnTo>
                <a:lnTo>
                  <a:pt x="42872" y="45515"/>
                </a:lnTo>
                <a:lnTo>
                  <a:pt x="42073" y="42887"/>
                </a:lnTo>
                <a:lnTo>
                  <a:pt x="39456" y="43268"/>
                </a:lnTo>
                <a:lnTo>
                  <a:pt x="36195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57" y="46379"/>
                </a:lnTo>
                <a:lnTo>
                  <a:pt x="22312" y="46379"/>
                </a:lnTo>
                <a:lnTo>
                  <a:pt x="17791" y="45137"/>
                </a:lnTo>
                <a:lnTo>
                  <a:pt x="14094" y="43117"/>
                </a:lnTo>
                <a:lnTo>
                  <a:pt x="11555" y="40003"/>
                </a:lnTo>
                <a:lnTo>
                  <a:pt x="10093" y="35967"/>
                </a:lnTo>
                <a:lnTo>
                  <a:pt x="9281" y="31356"/>
                </a:lnTo>
                <a:lnTo>
                  <a:pt x="9281" y="28652"/>
                </a:lnTo>
                <a:lnTo>
                  <a:pt x="41450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22" y="12928"/>
                </a:lnTo>
                <a:lnTo>
                  <a:pt x="15466" y="9079"/>
                </a:lnTo>
                <a:lnTo>
                  <a:pt x="18821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77" y="0"/>
                </a:lnTo>
                <a:lnTo>
                  <a:pt x="19861" y="0"/>
                </a:lnTo>
                <a:lnTo>
                  <a:pt x="16625" y="623"/>
                </a:lnTo>
                <a:lnTo>
                  <a:pt x="13727" y="1865"/>
                </a:lnTo>
                <a:lnTo>
                  <a:pt x="10833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95600" y="4812965"/>
            <a:ext cx="38530" cy="53604"/>
          </a:xfrm>
          <a:custGeom>
            <a:avLst/>
            <a:gdLst/>
            <a:ahLst/>
            <a:cxnLst/>
            <a:rect l="l" t="t" r="r" b="b"/>
            <a:pathLst>
              <a:path w="38530" h="53604">
                <a:moveTo>
                  <a:pt x="9640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90" y="15821"/>
                </a:lnTo>
                <a:lnTo>
                  <a:pt x="12790" y="12506"/>
                </a:lnTo>
                <a:lnTo>
                  <a:pt x="15076" y="9194"/>
                </a:lnTo>
                <a:lnTo>
                  <a:pt x="18388" y="7542"/>
                </a:lnTo>
                <a:lnTo>
                  <a:pt x="24778" y="7542"/>
                </a:lnTo>
                <a:lnTo>
                  <a:pt x="28144" y="8445"/>
                </a:lnTo>
                <a:lnTo>
                  <a:pt x="32078" y="10411"/>
                </a:lnTo>
                <a:lnTo>
                  <a:pt x="35471" y="12992"/>
                </a:lnTo>
                <a:lnTo>
                  <a:pt x="38314" y="10908"/>
                </a:lnTo>
                <a:lnTo>
                  <a:pt x="38289" y="8305"/>
                </a:lnTo>
                <a:lnTo>
                  <a:pt x="37478" y="5547"/>
                </a:lnTo>
                <a:lnTo>
                  <a:pt x="34646" y="3200"/>
                </a:lnTo>
                <a:lnTo>
                  <a:pt x="31370" y="1573"/>
                </a:lnTo>
                <a:lnTo>
                  <a:pt x="28792" y="723"/>
                </a:lnTo>
                <a:lnTo>
                  <a:pt x="25858" y="137"/>
                </a:lnTo>
                <a:lnTo>
                  <a:pt x="22795" y="0"/>
                </a:lnTo>
                <a:lnTo>
                  <a:pt x="19569" y="0"/>
                </a:lnTo>
                <a:lnTo>
                  <a:pt x="16574" y="533"/>
                </a:lnTo>
                <a:lnTo>
                  <a:pt x="13816" y="1598"/>
                </a:lnTo>
                <a:lnTo>
                  <a:pt x="11047" y="2664"/>
                </a:lnTo>
                <a:lnTo>
                  <a:pt x="8636" y="4305"/>
                </a:lnTo>
                <a:lnTo>
                  <a:pt x="4560" y="8712"/>
                </a:lnTo>
                <a:lnTo>
                  <a:pt x="2948" y="11541"/>
                </a:lnTo>
                <a:lnTo>
                  <a:pt x="1764" y="14997"/>
                </a:lnTo>
                <a:lnTo>
                  <a:pt x="596" y="18450"/>
                </a:lnTo>
                <a:lnTo>
                  <a:pt x="0" y="22593"/>
                </a:lnTo>
                <a:lnTo>
                  <a:pt x="0" y="31633"/>
                </a:lnTo>
                <a:lnTo>
                  <a:pt x="482" y="35366"/>
                </a:lnTo>
                <a:lnTo>
                  <a:pt x="1446" y="38606"/>
                </a:lnTo>
                <a:lnTo>
                  <a:pt x="2401" y="41846"/>
                </a:lnTo>
                <a:lnTo>
                  <a:pt x="3797" y="44575"/>
                </a:lnTo>
                <a:lnTo>
                  <a:pt x="5626" y="46796"/>
                </a:lnTo>
                <a:lnTo>
                  <a:pt x="9716" y="50709"/>
                </a:lnTo>
                <a:lnTo>
                  <a:pt x="12434" y="51879"/>
                </a:lnTo>
                <a:lnTo>
                  <a:pt x="15152" y="53035"/>
                </a:lnTo>
                <a:lnTo>
                  <a:pt x="18248" y="53604"/>
                </a:lnTo>
                <a:lnTo>
                  <a:pt x="23456" y="53604"/>
                </a:lnTo>
                <a:lnTo>
                  <a:pt x="26694" y="53111"/>
                </a:lnTo>
                <a:lnTo>
                  <a:pt x="29768" y="52373"/>
                </a:lnTo>
                <a:lnTo>
                  <a:pt x="32475" y="51318"/>
                </a:lnTo>
                <a:lnTo>
                  <a:pt x="35877" y="49377"/>
                </a:lnTo>
                <a:lnTo>
                  <a:pt x="38279" y="46530"/>
                </a:lnTo>
                <a:lnTo>
                  <a:pt x="38530" y="43787"/>
                </a:lnTo>
                <a:lnTo>
                  <a:pt x="38505" y="42440"/>
                </a:lnTo>
                <a:lnTo>
                  <a:pt x="36640" y="39660"/>
                </a:lnTo>
                <a:lnTo>
                  <a:pt x="33501" y="41946"/>
                </a:lnTo>
                <a:lnTo>
                  <a:pt x="29883" y="44218"/>
                </a:lnTo>
                <a:lnTo>
                  <a:pt x="26772" y="45529"/>
                </a:lnTo>
                <a:lnTo>
                  <a:pt x="22910" y="45845"/>
                </a:lnTo>
                <a:lnTo>
                  <a:pt x="18809" y="45464"/>
                </a:lnTo>
                <a:lnTo>
                  <a:pt x="15444" y="43902"/>
                </a:lnTo>
                <a:lnTo>
                  <a:pt x="12866" y="41122"/>
                </a:lnTo>
                <a:lnTo>
                  <a:pt x="10831" y="37551"/>
                </a:lnTo>
                <a:lnTo>
                  <a:pt x="9640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39505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5" y="1703"/>
                </a:moveTo>
                <a:lnTo>
                  <a:pt x="17359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7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4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2"/>
                </a:lnTo>
                <a:lnTo>
                  <a:pt x="27292" y="57772"/>
                </a:lnTo>
                <a:lnTo>
                  <a:pt x="24423" y="58178"/>
                </a:lnTo>
                <a:lnTo>
                  <a:pt x="21845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8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79569" y="4812915"/>
            <a:ext cx="34570" cy="53658"/>
          </a:xfrm>
          <a:custGeom>
            <a:avLst/>
            <a:gdLst/>
            <a:ahLst/>
            <a:cxnLst/>
            <a:rect l="l" t="t" r="r" b="b"/>
            <a:pathLst>
              <a:path w="34570" h="53658">
                <a:moveTo>
                  <a:pt x="21603" y="115"/>
                </a:moveTo>
                <a:lnTo>
                  <a:pt x="16027" y="0"/>
                </a:lnTo>
                <a:lnTo>
                  <a:pt x="13423" y="392"/>
                </a:lnTo>
                <a:lnTo>
                  <a:pt x="8978" y="1979"/>
                </a:lnTo>
                <a:lnTo>
                  <a:pt x="5651" y="4367"/>
                </a:lnTo>
                <a:lnTo>
                  <a:pt x="3049" y="7214"/>
                </a:lnTo>
                <a:lnTo>
                  <a:pt x="1562" y="10717"/>
                </a:lnTo>
                <a:lnTo>
                  <a:pt x="1195" y="14479"/>
                </a:lnTo>
                <a:lnTo>
                  <a:pt x="1548" y="18515"/>
                </a:lnTo>
                <a:lnTo>
                  <a:pt x="2959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51" y="28408"/>
                </a:lnTo>
                <a:lnTo>
                  <a:pt x="15022" y="29643"/>
                </a:lnTo>
                <a:lnTo>
                  <a:pt x="17956" y="30798"/>
                </a:lnTo>
                <a:lnTo>
                  <a:pt x="20714" y="31990"/>
                </a:lnTo>
                <a:lnTo>
                  <a:pt x="23964" y="34265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9" y="44575"/>
                </a:lnTo>
                <a:lnTo>
                  <a:pt x="19698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09" y="45756"/>
                </a:lnTo>
                <a:lnTo>
                  <a:pt x="6159" y="44157"/>
                </a:lnTo>
                <a:lnTo>
                  <a:pt x="3290" y="42556"/>
                </a:lnTo>
                <a:lnTo>
                  <a:pt x="280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4" y="52222"/>
                </a:lnTo>
                <a:lnTo>
                  <a:pt x="8877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7" y="53658"/>
                </a:lnTo>
                <a:lnTo>
                  <a:pt x="20815" y="53313"/>
                </a:lnTo>
                <a:lnTo>
                  <a:pt x="25528" y="51941"/>
                </a:lnTo>
                <a:lnTo>
                  <a:pt x="29250" y="49593"/>
                </a:lnTo>
                <a:lnTo>
                  <a:pt x="32259" y="46610"/>
                </a:lnTo>
                <a:lnTo>
                  <a:pt x="34099" y="42696"/>
                </a:lnTo>
                <a:lnTo>
                  <a:pt x="34570" y="37973"/>
                </a:lnTo>
                <a:lnTo>
                  <a:pt x="34570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20" y="26633"/>
                </a:lnTo>
                <a:lnTo>
                  <a:pt x="25222" y="25121"/>
                </a:lnTo>
                <a:lnTo>
                  <a:pt x="22161" y="23811"/>
                </a:lnTo>
                <a:lnTo>
                  <a:pt x="19127" y="22604"/>
                </a:lnTo>
                <a:lnTo>
                  <a:pt x="16153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6" y="13994"/>
                </a:lnTo>
                <a:lnTo>
                  <a:pt x="10339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6" y="7136"/>
                </a:lnTo>
                <a:lnTo>
                  <a:pt x="25883" y="8356"/>
                </a:lnTo>
                <a:lnTo>
                  <a:pt x="29250" y="10095"/>
                </a:lnTo>
                <a:lnTo>
                  <a:pt x="32043" y="8305"/>
                </a:lnTo>
                <a:lnTo>
                  <a:pt x="31993" y="5688"/>
                </a:lnTo>
                <a:lnTo>
                  <a:pt x="30416" y="2909"/>
                </a:lnTo>
                <a:lnTo>
                  <a:pt x="27471" y="1461"/>
                </a:lnTo>
                <a:lnTo>
                  <a:pt x="24206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47260" y="4813668"/>
            <a:ext cx="73748" cy="52109"/>
          </a:xfrm>
          <a:custGeom>
            <a:avLst/>
            <a:gdLst/>
            <a:ahLst/>
            <a:cxnLst/>
            <a:rect l="l" t="t" r="r" b="b"/>
            <a:pathLst>
              <a:path w="73748" h="52109">
                <a:moveTo>
                  <a:pt x="496" y="3859"/>
                </a:moveTo>
                <a:lnTo>
                  <a:pt x="14759" y="50241"/>
                </a:lnTo>
                <a:lnTo>
                  <a:pt x="15252" y="51167"/>
                </a:lnTo>
                <a:lnTo>
                  <a:pt x="17995" y="52095"/>
                </a:lnTo>
                <a:lnTo>
                  <a:pt x="24220" y="52069"/>
                </a:lnTo>
                <a:lnTo>
                  <a:pt x="26874" y="50241"/>
                </a:lnTo>
                <a:lnTo>
                  <a:pt x="36360" y="14820"/>
                </a:lnTo>
                <a:lnTo>
                  <a:pt x="36575" y="14820"/>
                </a:lnTo>
                <a:lnTo>
                  <a:pt x="46838" y="50241"/>
                </a:lnTo>
                <a:lnTo>
                  <a:pt x="47537" y="51422"/>
                </a:lnTo>
                <a:lnTo>
                  <a:pt x="50140" y="52095"/>
                </a:lnTo>
                <a:lnTo>
                  <a:pt x="55678" y="52109"/>
                </a:lnTo>
                <a:lnTo>
                  <a:pt x="58878" y="50241"/>
                </a:lnTo>
                <a:lnTo>
                  <a:pt x="73256" y="3859"/>
                </a:lnTo>
                <a:lnTo>
                  <a:pt x="73748" y="1573"/>
                </a:lnTo>
                <a:lnTo>
                  <a:pt x="73216" y="471"/>
                </a:lnTo>
                <a:lnTo>
                  <a:pt x="70438" y="0"/>
                </a:lnTo>
                <a:lnTo>
                  <a:pt x="67856" y="25"/>
                </a:lnTo>
                <a:lnTo>
                  <a:pt x="64745" y="1738"/>
                </a:lnTo>
                <a:lnTo>
                  <a:pt x="53125" y="41997"/>
                </a:lnTo>
                <a:lnTo>
                  <a:pt x="52959" y="41997"/>
                </a:lnTo>
                <a:lnTo>
                  <a:pt x="41302" y="1626"/>
                </a:lnTo>
                <a:lnTo>
                  <a:pt x="40971" y="863"/>
                </a:lnTo>
                <a:lnTo>
                  <a:pt x="38379" y="25"/>
                </a:lnTo>
                <a:lnTo>
                  <a:pt x="35153" y="25"/>
                </a:lnTo>
                <a:lnTo>
                  <a:pt x="32184" y="1738"/>
                </a:lnTo>
                <a:lnTo>
                  <a:pt x="21388" y="41997"/>
                </a:lnTo>
                <a:lnTo>
                  <a:pt x="21170" y="41997"/>
                </a:lnTo>
                <a:lnTo>
                  <a:pt x="9399" y="1738"/>
                </a:lnTo>
                <a:lnTo>
                  <a:pt x="8308" y="355"/>
                </a:lnTo>
                <a:lnTo>
                  <a:pt x="5474" y="0"/>
                </a:lnTo>
                <a:lnTo>
                  <a:pt x="2923" y="25"/>
                </a:lnTo>
                <a:lnTo>
                  <a:pt x="0" y="1256"/>
                </a:lnTo>
                <a:lnTo>
                  <a:pt x="496" y="38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31615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17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51599" y="48006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3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4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75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8" y="60440"/>
                </a:lnTo>
                <a:lnTo>
                  <a:pt x="13093" y="63143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8"/>
                </a:lnTo>
                <a:lnTo>
                  <a:pt x="31532" y="63082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95562" y="4789990"/>
            <a:ext cx="42062" cy="75841"/>
          </a:xfrm>
          <a:custGeom>
            <a:avLst/>
            <a:gdLst/>
            <a:ahLst/>
            <a:cxnLst/>
            <a:rect l="l" t="t" r="r" b="b"/>
            <a:pathLst>
              <a:path w="42062" h="75841">
                <a:moveTo>
                  <a:pt x="33108" y="45605"/>
                </a:moveTo>
                <a:lnTo>
                  <a:pt x="33108" y="74193"/>
                </a:lnTo>
                <a:lnTo>
                  <a:pt x="33324" y="74927"/>
                </a:lnTo>
                <a:lnTo>
                  <a:pt x="35963" y="75841"/>
                </a:lnTo>
                <a:lnTo>
                  <a:pt x="39203" y="75841"/>
                </a:lnTo>
                <a:lnTo>
                  <a:pt x="42062" y="74193"/>
                </a:lnTo>
                <a:lnTo>
                  <a:pt x="42062" y="40957"/>
                </a:lnTo>
                <a:lnTo>
                  <a:pt x="41756" y="37947"/>
                </a:lnTo>
                <a:lnTo>
                  <a:pt x="40561" y="33004"/>
                </a:lnTo>
                <a:lnTo>
                  <a:pt x="38200" y="28991"/>
                </a:lnTo>
                <a:lnTo>
                  <a:pt x="35039" y="25679"/>
                </a:lnTo>
                <a:lnTo>
                  <a:pt x="30581" y="23468"/>
                </a:lnTo>
                <a:lnTo>
                  <a:pt x="27838" y="22922"/>
                </a:lnTo>
                <a:lnTo>
                  <a:pt x="21945" y="22922"/>
                </a:lnTo>
                <a:lnTo>
                  <a:pt x="19314" y="23583"/>
                </a:lnTo>
                <a:lnTo>
                  <a:pt x="16711" y="24902"/>
                </a:lnTo>
                <a:lnTo>
                  <a:pt x="14108" y="26222"/>
                </a:lnTo>
                <a:lnTo>
                  <a:pt x="11530" y="28242"/>
                </a:lnTo>
                <a:lnTo>
                  <a:pt x="8963" y="30949"/>
                </a:lnTo>
                <a:lnTo>
                  <a:pt x="896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68" y="0"/>
                </a:lnTo>
                <a:lnTo>
                  <a:pt x="0" y="1699"/>
                </a:lnTo>
                <a:lnTo>
                  <a:pt x="0" y="74193"/>
                </a:lnTo>
                <a:lnTo>
                  <a:pt x="317" y="75117"/>
                </a:lnTo>
                <a:lnTo>
                  <a:pt x="2868" y="75841"/>
                </a:lnTo>
                <a:lnTo>
                  <a:pt x="6094" y="75841"/>
                </a:lnTo>
                <a:lnTo>
                  <a:pt x="8963" y="74193"/>
                </a:lnTo>
                <a:lnTo>
                  <a:pt x="8963" y="40054"/>
                </a:lnTo>
                <a:lnTo>
                  <a:pt x="11416" y="36979"/>
                </a:lnTo>
                <a:lnTo>
                  <a:pt x="13766" y="34658"/>
                </a:lnTo>
                <a:lnTo>
                  <a:pt x="18248" y="31482"/>
                </a:lnTo>
                <a:lnTo>
                  <a:pt x="22744" y="30683"/>
                </a:lnTo>
                <a:lnTo>
                  <a:pt x="26009" y="31010"/>
                </a:lnTo>
                <a:lnTo>
                  <a:pt x="28648" y="32307"/>
                </a:lnTo>
                <a:lnTo>
                  <a:pt x="31391" y="35712"/>
                </a:lnTo>
                <a:lnTo>
                  <a:pt x="32461" y="38873"/>
                </a:lnTo>
                <a:lnTo>
                  <a:pt x="33108" y="42811"/>
                </a:lnTo>
                <a:lnTo>
                  <a:pt x="33108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72880" y="4800629"/>
            <a:ext cx="31902" cy="65836"/>
          </a:xfrm>
          <a:custGeom>
            <a:avLst/>
            <a:gdLst/>
            <a:ahLst/>
            <a:cxnLst/>
            <a:rect l="l" t="t" r="r" b="b"/>
            <a:pathLst>
              <a:path w="31902" h="65836">
                <a:moveTo>
                  <a:pt x="17578" y="1703"/>
                </a:moveTo>
                <a:lnTo>
                  <a:pt x="17362" y="989"/>
                </a:lnTo>
                <a:lnTo>
                  <a:pt x="14720" y="0"/>
                </a:lnTo>
                <a:lnTo>
                  <a:pt x="11479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91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70" y="60440"/>
                </a:lnTo>
                <a:lnTo>
                  <a:pt x="13092" y="63143"/>
                </a:lnTo>
                <a:lnTo>
                  <a:pt x="16383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6" y="65098"/>
                </a:lnTo>
                <a:lnTo>
                  <a:pt x="31546" y="63082"/>
                </a:lnTo>
                <a:lnTo>
                  <a:pt x="31902" y="59983"/>
                </a:lnTo>
                <a:lnTo>
                  <a:pt x="31902" y="59320"/>
                </a:lnTo>
                <a:lnTo>
                  <a:pt x="30049" y="56742"/>
                </a:lnTo>
                <a:lnTo>
                  <a:pt x="27291" y="57772"/>
                </a:lnTo>
                <a:lnTo>
                  <a:pt x="24422" y="58178"/>
                </a:lnTo>
                <a:lnTo>
                  <a:pt x="21844" y="58178"/>
                </a:lnTo>
                <a:lnTo>
                  <a:pt x="20066" y="57326"/>
                </a:lnTo>
                <a:lnTo>
                  <a:pt x="18072" y="53898"/>
                </a:lnTo>
                <a:lnTo>
                  <a:pt x="17578" y="51346"/>
                </a:lnTo>
                <a:lnTo>
                  <a:pt x="17578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2" y="16369"/>
                </a:lnTo>
                <a:lnTo>
                  <a:pt x="30110" y="13308"/>
                </a:lnTo>
                <a:lnTo>
                  <a:pt x="17578" y="13308"/>
                </a:lnTo>
                <a:lnTo>
                  <a:pt x="1757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16857" y="4789990"/>
            <a:ext cx="42048" cy="75841"/>
          </a:xfrm>
          <a:custGeom>
            <a:avLst/>
            <a:gdLst/>
            <a:ahLst/>
            <a:cxnLst/>
            <a:rect l="l" t="t" r="r" b="b"/>
            <a:pathLst>
              <a:path w="42048" h="75841">
                <a:moveTo>
                  <a:pt x="33094" y="45605"/>
                </a:moveTo>
                <a:lnTo>
                  <a:pt x="33094" y="74193"/>
                </a:lnTo>
                <a:lnTo>
                  <a:pt x="33310" y="74927"/>
                </a:lnTo>
                <a:lnTo>
                  <a:pt x="35952" y="75841"/>
                </a:lnTo>
                <a:lnTo>
                  <a:pt x="39189" y="75841"/>
                </a:lnTo>
                <a:lnTo>
                  <a:pt x="42048" y="74193"/>
                </a:lnTo>
                <a:lnTo>
                  <a:pt x="42048" y="40957"/>
                </a:lnTo>
                <a:lnTo>
                  <a:pt x="41756" y="37947"/>
                </a:lnTo>
                <a:lnTo>
                  <a:pt x="40549" y="33004"/>
                </a:lnTo>
                <a:lnTo>
                  <a:pt x="38199" y="28991"/>
                </a:lnTo>
                <a:lnTo>
                  <a:pt x="35024" y="25679"/>
                </a:lnTo>
                <a:lnTo>
                  <a:pt x="30567" y="23468"/>
                </a:lnTo>
                <a:lnTo>
                  <a:pt x="27838" y="22922"/>
                </a:lnTo>
                <a:lnTo>
                  <a:pt x="21945" y="22922"/>
                </a:lnTo>
                <a:lnTo>
                  <a:pt x="19317" y="23583"/>
                </a:lnTo>
                <a:lnTo>
                  <a:pt x="16710" y="24902"/>
                </a:lnTo>
                <a:lnTo>
                  <a:pt x="14108" y="26222"/>
                </a:lnTo>
                <a:lnTo>
                  <a:pt x="11516" y="28242"/>
                </a:lnTo>
                <a:lnTo>
                  <a:pt x="8953" y="30949"/>
                </a:lnTo>
                <a:lnTo>
                  <a:pt x="8953" y="1699"/>
                </a:lnTo>
                <a:lnTo>
                  <a:pt x="8737" y="939"/>
                </a:lnTo>
                <a:lnTo>
                  <a:pt x="6094" y="0"/>
                </a:lnTo>
                <a:lnTo>
                  <a:pt x="2858" y="0"/>
                </a:lnTo>
                <a:lnTo>
                  <a:pt x="0" y="1699"/>
                </a:lnTo>
                <a:lnTo>
                  <a:pt x="0" y="74193"/>
                </a:lnTo>
                <a:lnTo>
                  <a:pt x="316" y="75117"/>
                </a:lnTo>
                <a:lnTo>
                  <a:pt x="2858" y="75841"/>
                </a:lnTo>
                <a:lnTo>
                  <a:pt x="6094" y="75841"/>
                </a:lnTo>
                <a:lnTo>
                  <a:pt x="8953" y="74193"/>
                </a:lnTo>
                <a:lnTo>
                  <a:pt x="8953" y="40054"/>
                </a:lnTo>
                <a:lnTo>
                  <a:pt x="11404" y="36979"/>
                </a:lnTo>
                <a:lnTo>
                  <a:pt x="13751" y="34658"/>
                </a:lnTo>
                <a:lnTo>
                  <a:pt x="18248" y="31482"/>
                </a:lnTo>
                <a:lnTo>
                  <a:pt x="22730" y="30683"/>
                </a:lnTo>
                <a:lnTo>
                  <a:pt x="25995" y="31010"/>
                </a:lnTo>
                <a:lnTo>
                  <a:pt x="28637" y="32307"/>
                </a:lnTo>
                <a:lnTo>
                  <a:pt x="31380" y="35712"/>
                </a:lnTo>
                <a:lnTo>
                  <a:pt x="32447" y="38873"/>
                </a:lnTo>
                <a:lnTo>
                  <a:pt x="33094" y="42811"/>
                </a:lnTo>
                <a:lnTo>
                  <a:pt x="33094" y="45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72024" y="4812915"/>
            <a:ext cx="44917" cy="53658"/>
          </a:xfrm>
          <a:custGeom>
            <a:avLst/>
            <a:gdLst/>
            <a:ahLst/>
            <a:cxnLst/>
            <a:rect l="l" t="t" r="r" b="b"/>
            <a:pathLst>
              <a:path w="44917" h="53658">
                <a:moveTo>
                  <a:pt x="44513" y="16941"/>
                </a:moveTo>
                <a:lnTo>
                  <a:pt x="43700" y="14133"/>
                </a:lnTo>
                <a:lnTo>
                  <a:pt x="42886" y="11329"/>
                </a:lnTo>
                <a:lnTo>
                  <a:pt x="39876" y="6808"/>
                </a:lnTo>
                <a:lnTo>
                  <a:pt x="35928" y="3074"/>
                </a:lnTo>
                <a:lnTo>
                  <a:pt x="33234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2" y="6998"/>
                </a:lnTo>
                <a:lnTo>
                  <a:pt x="30581" y="8331"/>
                </a:lnTo>
                <a:lnTo>
                  <a:pt x="32777" y="11009"/>
                </a:lnTo>
                <a:lnTo>
                  <a:pt x="34974" y="13691"/>
                </a:lnTo>
                <a:lnTo>
                  <a:pt x="36028" y="17373"/>
                </a:lnTo>
                <a:lnTo>
                  <a:pt x="35913" y="22072"/>
                </a:lnTo>
                <a:lnTo>
                  <a:pt x="9269" y="22072"/>
                </a:lnTo>
                <a:lnTo>
                  <a:pt x="9687" y="18173"/>
                </a:lnTo>
                <a:lnTo>
                  <a:pt x="10933" y="14530"/>
                </a:lnTo>
                <a:lnTo>
                  <a:pt x="13716" y="1865"/>
                </a:lnTo>
                <a:lnTo>
                  <a:pt x="10831" y="3111"/>
                </a:lnTo>
                <a:lnTo>
                  <a:pt x="8355" y="4903"/>
                </a:lnTo>
                <a:lnTo>
                  <a:pt x="4265" y="9577"/>
                </a:lnTo>
                <a:lnTo>
                  <a:pt x="2703" y="12406"/>
                </a:lnTo>
                <a:lnTo>
                  <a:pt x="1623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62" y="38682"/>
                </a:lnTo>
                <a:lnTo>
                  <a:pt x="2613" y="42012"/>
                </a:lnTo>
                <a:lnTo>
                  <a:pt x="4165" y="44781"/>
                </a:lnTo>
                <a:lnTo>
                  <a:pt x="8290" y="49198"/>
                </a:lnTo>
                <a:lnTo>
                  <a:pt x="10831" y="50864"/>
                </a:lnTo>
                <a:lnTo>
                  <a:pt x="13856" y="51969"/>
                </a:lnTo>
                <a:lnTo>
                  <a:pt x="16877" y="53097"/>
                </a:lnTo>
                <a:lnTo>
                  <a:pt x="20393" y="53658"/>
                </a:lnTo>
                <a:lnTo>
                  <a:pt x="24408" y="53658"/>
                </a:lnTo>
                <a:lnTo>
                  <a:pt x="28903" y="53492"/>
                </a:lnTo>
                <a:lnTo>
                  <a:pt x="32993" y="52793"/>
                </a:lnTo>
                <a:lnTo>
                  <a:pt x="36346" y="51969"/>
                </a:lnTo>
                <a:lnTo>
                  <a:pt x="39164" y="51092"/>
                </a:lnTo>
                <a:lnTo>
                  <a:pt x="42670" y="48312"/>
                </a:lnTo>
                <a:lnTo>
                  <a:pt x="42861" y="45515"/>
                </a:lnTo>
                <a:lnTo>
                  <a:pt x="42072" y="42887"/>
                </a:lnTo>
                <a:lnTo>
                  <a:pt x="39444" y="43268"/>
                </a:lnTo>
                <a:lnTo>
                  <a:pt x="36179" y="44550"/>
                </a:lnTo>
                <a:lnTo>
                  <a:pt x="33285" y="45439"/>
                </a:lnTo>
                <a:lnTo>
                  <a:pt x="29641" y="46188"/>
                </a:lnTo>
                <a:lnTo>
                  <a:pt x="25246" y="46379"/>
                </a:lnTo>
                <a:lnTo>
                  <a:pt x="22302" y="46379"/>
                </a:lnTo>
                <a:lnTo>
                  <a:pt x="17780" y="45137"/>
                </a:lnTo>
                <a:lnTo>
                  <a:pt x="14083" y="43117"/>
                </a:lnTo>
                <a:lnTo>
                  <a:pt x="11541" y="40003"/>
                </a:lnTo>
                <a:lnTo>
                  <a:pt x="10093" y="35967"/>
                </a:lnTo>
                <a:lnTo>
                  <a:pt x="9269" y="31356"/>
                </a:lnTo>
                <a:lnTo>
                  <a:pt x="9269" y="28652"/>
                </a:lnTo>
                <a:lnTo>
                  <a:pt x="41440" y="28652"/>
                </a:lnTo>
                <a:lnTo>
                  <a:pt x="43851" y="27749"/>
                </a:lnTo>
                <a:lnTo>
                  <a:pt x="44917" y="24739"/>
                </a:lnTo>
                <a:lnTo>
                  <a:pt x="44917" y="19926"/>
                </a:lnTo>
                <a:lnTo>
                  <a:pt x="44513" y="16941"/>
                </a:lnTo>
                <a:close/>
              </a:path>
              <a:path w="44917" h="53658">
                <a:moveTo>
                  <a:pt x="10933" y="14530"/>
                </a:moveTo>
                <a:lnTo>
                  <a:pt x="12927" y="11556"/>
                </a:lnTo>
                <a:lnTo>
                  <a:pt x="15468" y="9079"/>
                </a:lnTo>
                <a:lnTo>
                  <a:pt x="18806" y="7416"/>
                </a:lnTo>
                <a:lnTo>
                  <a:pt x="22971" y="6998"/>
                </a:lnTo>
                <a:lnTo>
                  <a:pt x="27302" y="6998"/>
                </a:lnTo>
                <a:lnTo>
                  <a:pt x="27266" y="0"/>
                </a:lnTo>
                <a:lnTo>
                  <a:pt x="19850" y="0"/>
                </a:lnTo>
                <a:lnTo>
                  <a:pt x="16610" y="623"/>
                </a:lnTo>
                <a:lnTo>
                  <a:pt x="13716" y="1865"/>
                </a:lnTo>
                <a:lnTo>
                  <a:pt x="10933" y="145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056555" y="4812912"/>
            <a:ext cx="42052" cy="52919"/>
          </a:xfrm>
          <a:custGeom>
            <a:avLst/>
            <a:gdLst/>
            <a:ahLst/>
            <a:cxnLst/>
            <a:rect l="l" t="t" r="r" b="b"/>
            <a:pathLst>
              <a:path w="42052" h="52919">
                <a:moveTo>
                  <a:pt x="33098" y="22683"/>
                </a:moveTo>
                <a:lnTo>
                  <a:pt x="33098" y="51271"/>
                </a:lnTo>
                <a:lnTo>
                  <a:pt x="33314" y="52005"/>
                </a:lnTo>
                <a:lnTo>
                  <a:pt x="35953" y="52919"/>
                </a:lnTo>
                <a:lnTo>
                  <a:pt x="39193" y="52919"/>
                </a:lnTo>
                <a:lnTo>
                  <a:pt x="42052" y="51271"/>
                </a:lnTo>
                <a:lnTo>
                  <a:pt x="42052" y="18009"/>
                </a:lnTo>
                <a:lnTo>
                  <a:pt x="41760" y="15025"/>
                </a:lnTo>
                <a:lnTo>
                  <a:pt x="40554" y="10082"/>
                </a:lnTo>
                <a:lnTo>
                  <a:pt x="38204" y="6069"/>
                </a:lnTo>
                <a:lnTo>
                  <a:pt x="35027" y="2757"/>
                </a:lnTo>
                <a:lnTo>
                  <a:pt x="30571" y="546"/>
                </a:lnTo>
                <a:lnTo>
                  <a:pt x="27839" y="0"/>
                </a:lnTo>
                <a:lnTo>
                  <a:pt x="21794" y="0"/>
                </a:lnTo>
                <a:lnTo>
                  <a:pt x="19037" y="722"/>
                </a:lnTo>
                <a:lnTo>
                  <a:pt x="16308" y="2145"/>
                </a:lnTo>
                <a:lnTo>
                  <a:pt x="13580" y="3567"/>
                </a:lnTo>
                <a:lnTo>
                  <a:pt x="10836" y="5828"/>
                </a:lnTo>
                <a:lnTo>
                  <a:pt x="8093" y="8891"/>
                </a:lnTo>
                <a:lnTo>
                  <a:pt x="8093" y="2145"/>
                </a:lnTo>
                <a:lnTo>
                  <a:pt x="5525" y="773"/>
                </a:lnTo>
                <a:lnTo>
                  <a:pt x="2566" y="773"/>
                </a:lnTo>
                <a:lnTo>
                  <a:pt x="0" y="2437"/>
                </a:lnTo>
                <a:lnTo>
                  <a:pt x="0" y="51271"/>
                </a:lnTo>
                <a:lnTo>
                  <a:pt x="191" y="52005"/>
                </a:lnTo>
                <a:lnTo>
                  <a:pt x="2858" y="52919"/>
                </a:lnTo>
                <a:lnTo>
                  <a:pt x="6098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4" y="14057"/>
                </a:lnTo>
                <a:lnTo>
                  <a:pt x="13755" y="11736"/>
                </a:lnTo>
                <a:lnTo>
                  <a:pt x="18252" y="8559"/>
                </a:lnTo>
                <a:lnTo>
                  <a:pt x="22734" y="7760"/>
                </a:lnTo>
                <a:lnTo>
                  <a:pt x="25999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51" y="15951"/>
                </a:lnTo>
                <a:lnTo>
                  <a:pt x="33098" y="19889"/>
                </a:lnTo>
                <a:lnTo>
                  <a:pt x="33098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111721" y="4812915"/>
            <a:ext cx="44921" cy="53658"/>
          </a:xfrm>
          <a:custGeom>
            <a:avLst/>
            <a:gdLst/>
            <a:ahLst/>
            <a:cxnLst/>
            <a:rect l="l" t="t" r="r" b="b"/>
            <a:pathLst>
              <a:path w="44921" h="53658">
                <a:moveTo>
                  <a:pt x="44514" y="16941"/>
                </a:moveTo>
                <a:lnTo>
                  <a:pt x="43700" y="14133"/>
                </a:lnTo>
                <a:lnTo>
                  <a:pt x="42890" y="11329"/>
                </a:lnTo>
                <a:lnTo>
                  <a:pt x="39881" y="6808"/>
                </a:lnTo>
                <a:lnTo>
                  <a:pt x="35928" y="3074"/>
                </a:lnTo>
                <a:lnTo>
                  <a:pt x="33235" y="1840"/>
                </a:lnTo>
                <a:lnTo>
                  <a:pt x="30532" y="623"/>
                </a:lnTo>
                <a:lnTo>
                  <a:pt x="27266" y="0"/>
                </a:lnTo>
                <a:lnTo>
                  <a:pt x="27306" y="6998"/>
                </a:lnTo>
                <a:lnTo>
                  <a:pt x="30582" y="8331"/>
                </a:lnTo>
                <a:lnTo>
                  <a:pt x="32778" y="11009"/>
                </a:lnTo>
                <a:lnTo>
                  <a:pt x="34978" y="13691"/>
                </a:lnTo>
                <a:lnTo>
                  <a:pt x="36032" y="17373"/>
                </a:lnTo>
                <a:lnTo>
                  <a:pt x="35918" y="22072"/>
                </a:lnTo>
                <a:lnTo>
                  <a:pt x="9273" y="22072"/>
                </a:lnTo>
                <a:lnTo>
                  <a:pt x="9349" y="20092"/>
                </a:lnTo>
                <a:lnTo>
                  <a:pt x="10833" y="3111"/>
                </a:lnTo>
                <a:lnTo>
                  <a:pt x="8359" y="4903"/>
                </a:lnTo>
                <a:lnTo>
                  <a:pt x="4269" y="9577"/>
                </a:lnTo>
                <a:lnTo>
                  <a:pt x="2707" y="12406"/>
                </a:lnTo>
                <a:lnTo>
                  <a:pt x="1628" y="15760"/>
                </a:lnTo>
                <a:lnTo>
                  <a:pt x="533" y="19113"/>
                </a:lnTo>
                <a:lnTo>
                  <a:pt x="0" y="22871"/>
                </a:lnTo>
                <a:lnTo>
                  <a:pt x="0" y="31482"/>
                </a:lnTo>
                <a:lnTo>
                  <a:pt x="521" y="35355"/>
                </a:lnTo>
                <a:lnTo>
                  <a:pt x="1563" y="38682"/>
                </a:lnTo>
                <a:lnTo>
                  <a:pt x="2617" y="42012"/>
                </a:lnTo>
                <a:lnTo>
                  <a:pt x="4165" y="44781"/>
                </a:lnTo>
                <a:lnTo>
                  <a:pt x="6235" y="46991"/>
                </a:lnTo>
                <a:lnTo>
                  <a:pt x="10833" y="50864"/>
                </a:lnTo>
                <a:lnTo>
                  <a:pt x="13856" y="51969"/>
                </a:lnTo>
                <a:lnTo>
                  <a:pt x="16880" y="53097"/>
                </a:lnTo>
                <a:lnTo>
                  <a:pt x="20397" y="53658"/>
                </a:lnTo>
                <a:lnTo>
                  <a:pt x="24411" y="53658"/>
                </a:lnTo>
                <a:lnTo>
                  <a:pt x="28909" y="53492"/>
                </a:lnTo>
                <a:lnTo>
                  <a:pt x="32994" y="52793"/>
                </a:lnTo>
                <a:lnTo>
                  <a:pt x="36349" y="51969"/>
                </a:lnTo>
                <a:lnTo>
                  <a:pt x="39168" y="51092"/>
                </a:lnTo>
                <a:lnTo>
                  <a:pt x="42674" y="48312"/>
                </a:lnTo>
                <a:lnTo>
                  <a:pt x="42866" y="45515"/>
                </a:lnTo>
                <a:lnTo>
                  <a:pt x="42077" y="42887"/>
                </a:lnTo>
                <a:lnTo>
                  <a:pt x="39448" y="43268"/>
                </a:lnTo>
                <a:lnTo>
                  <a:pt x="36183" y="44550"/>
                </a:lnTo>
                <a:lnTo>
                  <a:pt x="33289" y="45439"/>
                </a:lnTo>
                <a:lnTo>
                  <a:pt x="29643" y="46188"/>
                </a:lnTo>
                <a:lnTo>
                  <a:pt x="25251" y="46379"/>
                </a:lnTo>
                <a:lnTo>
                  <a:pt x="22302" y="46379"/>
                </a:lnTo>
                <a:lnTo>
                  <a:pt x="17781" y="45137"/>
                </a:lnTo>
                <a:lnTo>
                  <a:pt x="14086" y="43117"/>
                </a:lnTo>
                <a:lnTo>
                  <a:pt x="11545" y="40003"/>
                </a:lnTo>
                <a:lnTo>
                  <a:pt x="10099" y="35967"/>
                </a:lnTo>
                <a:lnTo>
                  <a:pt x="9273" y="31356"/>
                </a:lnTo>
                <a:lnTo>
                  <a:pt x="9273" y="28652"/>
                </a:lnTo>
                <a:lnTo>
                  <a:pt x="41440" y="28652"/>
                </a:lnTo>
                <a:lnTo>
                  <a:pt x="43855" y="27749"/>
                </a:lnTo>
                <a:lnTo>
                  <a:pt x="44921" y="24739"/>
                </a:lnTo>
                <a:lnTo>
                  <a:pt x="44921" y="19926"/>
                </a:lnTo>
                <a:lnTo>
                  <a:pt x="44514" y="16941"/>
                </a:lnTo>
                <a:close/>
              </a:path>
              <a:path w="44921" h="53658">
                <a:moveTo>
                  <a:pt x="9349" y="20092"/>
                </a:moveTo>
                <a:lnTo>
                  <a:pt x="10314" y="16358"/>
                </a:lnTo>
                <a:lnTo>
                  <a:pt x="11812" y="12928"/>
                </a:lnTo>
                <a:lnTo>
                  <a:pt x="15469" y="9079"/>
                </a:lnTo>
                <a:lnTo>
                  <a:pt x="18809" y="7416"/>
                </a:lnTo>
                <a:lnTo>
                  <a:pt x="22975" y="6998"/>
                </a:lnTo>
                <a:lnTo>
                  <a:pt x="27306" y="6998"/>
                </a:lnTo>
                <a:lnTo>
                  <a:pt x="27266" y="0"/>
                </a:lnTo>
                <a:lnTo>
                  <a:pt x="19851" y="0"/>
                </a:lnTo>
                <a:lnTo>
                  <a:pt x="16614" y="623"/>
                </a:lnTo>
                <a:lnTo>
                  <a:pt x="13715" y="1865"/>
                </a:lnTo>
                <a:lnTo>
                  <a:pt x="10833" y="3111"/>
                </a:lnTo>
                <a:lnTo>
                  <a:pt x="934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167442" y="4812965"/>
            <a:ext cx="38516" cy="53604"/>
          </a:xfrm>
          <a:custGeom>
            <a:avLst/>
            <a:gdLst/>
            <a:ahLst/>
            <a:cxnLst/>
            <a:rect l="l" t="t" r="r" b="b"/>
            <a:pathLst>
              <a:path w="38516" h="53604">
                <a:moveTo>
                  <a:pt x="9626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6" y="15821"/>
                </a:lnTo>
                <a:lnTo>
                  <a:pt x="12776" y="12506"/>
                </a:lnTo>
                <a:lnTo>
                  <a:pt x="15073" y="9194"/>
                </a:lnTo>
                <a:lnTo>
                  <a:pt x="18374" y="7542"/>
                </a:lnTo>
                <a:lnTo>
                  <a:pt x="24764" y="7542"/>
                </a:lnTo>
                <a:lnTo>
                  <a:pt x="28130" y="8445"/>
                </a:lnTo>
                <a:lnTo>
                  <a:pt x="32064" y="10411"/>
                </a:lnTo>
                <a:lnTo>
                  <a:pt x="35455" y="12992"/>
                </a:lnTo>
                <a:lnTo>
                  <a:pt x="38300" y="10908"/>
                </a:lnTo>
                <a:lnTo>
                  <a:pt x="38275" y="8305"/>
                </a:lnTo>
                <a:lnTo>
                  <a:pt x="37464" y="5547"/>
                </a:lnTo>
                <a:lnTo>
                  <a:pt x="34631" y="3200"/>
                </a:lnTo>
                <a:lnTo>
                  <a:pt x="31356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55" y="0"/>
                </a:lnTo>
                <a:lnTo>
                  <a:pt x="16570" y="533"/>
                </a:lnTo>
                <a:lnTo>
                  <a:pt x="13802" y="1598"/>
                </a:lnTo>
                <a:lnTo>
                  <a:pt x="11033" y="2664"/>
                </a:lnTo>
                <a:lnTo>
                  <a:pt x="8622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93"/>
                </a:lnTo>
                <a:lnTo>
                  <a:pt x="0" y="31633"/>
                </a:lnTo>
                <a:lnTo>
                  <a:pt x="468" y="35366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96"/>
                </a:lnTo>
                <a:lnTo>
                  <a:pt x="9701" y="50709"/>
                </a:lnTo>
                <a:lnTo>
                  <a:pt x="12420" y="51879"/>
                </a:lnTo>
                <a:lnTo>
                  <a:pt x="15138" y="53035"/>
                </a:lnTo>
                <a:lnTo>
                  <a:pt x="18237" y="53604"/>
                </a:lnTo>
                <a:lnTo>
                  <a:pt x="23442" y="53604"/>
                </a:lnTo>
                <a:lnTo>
                  <a:pt x="26694" y="53111"/>
                </a:lnTo>
                <a:lnTo>
                  <a:pt x="29753" y="52373"/>
                </a:lnTo>
                <a:lnTo>
                  <a:pt x="32461" y="51318"/>
                </a:lnTo>
                <a:lnTo>
                  <a:pt x="35863" y="49377"/>
                </a:lnTo>
                <a:lnTo>
                  <a:pt x="38275" y="46530"/>
                </a:lnTo>
                <a:lnTo>
                  <a:pt x="38516" y="43787"/>
                </a:lnTo>
                <a:lnTo>
                  <a:pt x="38491" y="42440"/>
                </a:lnTo>
                <a:lnTo>
                  <a:pt x="36626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58" y="45529"/>
                </a:lnTo>
                <a:lnTo>
                  <a:pt x="22895" y="45845"/>
                </a:lnTo>
                <a:lnTo>
                  <a:pt x="18795" y="45464"/>
                </a:lnTo>
                <a:lnTo>
                  <a:pt x="15429" y="43902"/>
                </a:lnTo>
                <a:lnTo>
                  <a:pt x="12852" y="41122"/>
                </a:lnTo>
                <a:lnTo>
                  <a:pt x="10817" y="37551"/>
                </a:lnTo>
                <a:lnTo>
                  <a:pt x="9626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214581" y="4812915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40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96" y="8331"/>
                </a:lnTo>
                <a:lnTo>
                  <a:pt x="32792" y="11009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2"/>
                </a:lnTo>
                <a:lnTo>
                  <a:pt x="9283" y="22072"/>
                </a:lnTo>
                <a:lnTo>
                  <a:pt x="9359" y="20092"/>
                </a:lnTo>
                <a:lnTo>
                  <a:pt x="10831" y="3111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6"/>
                </a:lnTo>
                <a:lnTo>
                  <a:pt x="1638" y="15760"/>
                </a:lnTo>
                <a:lnTo>
                  <a:pt x="54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2"/>
                </a:lnTo>
                <a:lnTo>
                  <a:pt x="2627" y="42012"/>
                </a:lnTo>
                <a:lnTo>
                  <a:pt x="4179" y="44781"/>
                </a:lnTo>
                <a:lnTo>
                  <a:pt x="8304" y="49198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0" y="53097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2"/>
                </a:lnTo>
                <a:lnTo>
                  <a:pt x="42684" y="48312"/>
                </a:lnTo>
                <a:lnTo>
                  <a:pt x="42876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5" y="45137"/>
                </a:lnTo>
                <a:lnTo>
                  <a:pt x="14096" y="43117"/>
                </a:lnTo>
                <a:lnTo>
                  <a:pt x="11555" y="40003"/>
                </a:lnTo>
                <a:lnTo>
                  <a:pt x="10097" y="3596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11" y="12928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269823" y="4812915"/>
            <a:ext cx="34555" cy="53658"/>
          </a:xfrm>
          <a:custGeom>
            <a:avLst/>
            <a:gdLst/>
            <a:ahLst/>
            <a:cxnLst/>
            <a:rect l="l" t="t" r="r" b="b"/>
            <a:pathLst>
              <a:path w="34555" h="53658">
                <a:moveTo>
                  <a:pt x="21588" y="115"/>
                </a:moveTo>
                <a:lnTo>
                  <a:pt x="16026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48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36" y="18515"/>
                </a:lnTo>
                <a:lnTo>
                  <a:pt x="2959" y="21629"/>
                </a:lnTo>
                <a:lnTo>
                  <a:pt x="6195" y="25208"/>
                </a:lnTo>
                <a:lnTo>
                  <a:pt x="8977" y="26935"/>
                </a:lnTo>
                <a:lnTo>
                  <a:pt x="11936" y="28408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90"/>
                </a:lnTo>
                <a:lnTo>
                  <a:pt x="23949" y="34265"/>
                </a:lnTo>
                <a:lnTo>
                  <a:pt x="25717" y="37299"/>
                </a:lnTo>
                <a:lnTo>
                  <a:pt x="25476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1" y="46494"/>
                </a:lnTo>
                <a:lnTo>
                  <a:pt x="13535" y="46494"/>
                </a:lnTo>
                <a:lnTo>
                  <a:pt x="10198" y="45756"/>
                </a:lnTo>
                <a:lnTo>
                  <a:pt x="6159" y="44157"/>
                </a:lnTo>
                <a:lnTo>
                  <a:pt x="3275" y="42556"/>
                </a:lnTo>
                <a:lnTo>
                  <a:pt x="265" y="42937"/>
                </a:lnTo>
                <a:lnTo>
                  <a:pt x="0" y="45515"/>
                </a:lnTo>
                <a:lnTo>
                  <a:pt x="441" y="48820"/>
                </a:lnTo>
                <a:lnTo>
                  <a:pt x="3034" y="50925"/>
                </a:lnTo>
                <a:lnTo>
                  <a:pt x="6209" y="52222"/>
                </a:lnTo>
                <a:lnTo>
                  <a:pt x="8862" y="52985"/>
                </a:lnTo>
                <a:lnTo>
                  <a:pt x="12012" y="53529"/>
                </a:lnTo>
                <a:lnTo>
                  <a:pt x="15403" y="53658"/>
                </a:lnTo>
                <a:lnTo>
                  <a:pt x="18221" y="53658"/>
                </a:lnTo>
                <a:lnTo>
                  <a:pt x="20814" y="53313"/>
                </a:lnTo>
                <a:lnTo>
                  <a:pt x="25513" y="51941"/>
                </a:lnTo>
                <a:lnTo>
                  <a:pt x="29245" y="49593"/>
                </a:lnTo>
                <a:lnTo>
                  <a:pt x="32244" y="46610"/>
                </a:lnTo>
                <a:lnTo>
                  <a:pt x="34098" y="42696"/>
                </a:lnTo>
                <a:lnTo>
                  <a:pt x="34555" y="37973"/>
                </a:lnTo>
                <a:lnTo>
                  <a:pt x="34555" y="35877"/>
                </a:lnTo>
                <a:lnTo>
                  <a:pt x="33501" y="32551"/>
                </a:lnTo>
                <a:lnTo>
                  <a:pt x="31863" y="29729"/>
                </a:lnTo>
                <a:lnTo>
                  <a:pt x="28219" y="26633"/>
                </a:lnTo>
                <a:lnTo>
                  <a:pt x="25220" y="25121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43"/>
                </a:lnTo>
                <a:lnTo>
                  <a:pt x="10123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50" y="8291"/>
                </a:lnTo>
                <a:lnTo>
                  <a:pt x="16026" y="7110"/>
                </a:lnTo>
                <a:lnTo>
                  <a:pt x="18884" y="6948"/>
                </a:lnTo>
                <a:lnTo>
                  <a:pt x="22085" y="7136"/>
                </a:lnTo>
                <a:lnTo>
                  <a:pt x="25868" y="8356"/>
                </a:lnTo>
                <a:lnTo>
                  <a:pt x="29245" y="10095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909"/>
                </a:lnTo>
                <a:lnTo>
                  <a:pt x="27467" y="1461"/>
                </a:lnTo>
                <a:lnTo>
                  <a:pt x="24190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313627" y="4812915"/>
            <a:ext cx="34571" cy="53658"/>
          </a:xfrm>
          <a:custGeom>
            <a:avLst/>
            <a:gdLst/>
            <a:ahLst/>
            <a:cxnLst/>
            <a:rect l="l" t="t" r="r" b="b"/>
            <a:pathLst>
              <a:path w="34571" h="53658">
                <a:moveTo>
                  <a:pt x="21603" y="115"/>
                </a:moveTo>
                <a:lnTo>
                  <a:pt x="16027" y="0"/>
                </a:lnTo>
                <a:lnTo>
                  <a:pt x="13435" y="392"/>
                </a:lnTo>
                <a:lnTo>
                  <a:pt x="8978" y="1979"/>
                </a:lnTo>
                <a:lnTo>
                  <a:pt x="5652" y="4367"/>
                </a:lnTo>
                <a:lnTo>
                  <a:pt x="3060" y="7214"/>
                </a:lnTo>
                <a:lnTo>
                  <a:pt x="1563" y="10717"/>
                </a:lnTo>
                <a:lnTo>
                  <a:pt x="1206" y="14479"/>
                </a:lnTo>
                <a:lnTo>
                  <a:pt x="1548" y="18515"/>
                </a:lnTo>
                <a:lnTo>
                  <a:pt x="2960" y="21629"/>
                </a:lnTo>
                <a:lnTo>
                  <a:pt x="6210" y="25208"/>
                </a:lnTo>
                <a:lnTo>
                  <a:pt x="8978" y="26935"/>
                </a:lnTo>
                <a:lnTo>
                  <a:pt x="11953" y="28408"/>
                </a:lnTo>
                <a:lnTo>
                  <a:pt x="15022" y="29643"/>
                </a:lnTo>
                <a:lnTo>
                  <a:pt x="17957" y="30798"/>
                </a:lnTo>
                <a:lnTo>
                  <a:pt x="20714" y="31990"/>
                </a:lnTo>
                <a:lnTo>
                  <a:pt x="23966" y="34265"/>
                </a:lnTo>
                <a:lnTo>
                  <a:pt x="25730" y="37299"/>
                </a:lnTo>
                <a:lnTo>
                  <a:pt x="25477" y="41173"/>
                </a:lnTo>
                <a:lnTo>
                  <a:pt x="22910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50" y="46494"/>
                </a:lnTo>
                <a:lnTo>
                  <a:pt x="10210" y="45756"/>
                </a:lnTo>
                <a:lnTo>
                  <a:pt x="6160" y="44157"/>
                </a:lnTo>
                <a:lnTo>
                  <a:pt x="3290" y="42556"/>
                </a:lnTo>
                <a:lnTo>
                  <a:pt x="281" y="42937"/>
                </a:lnTo>
                <a:lnTo>
                  <a:pt x="0" y="45515"/>
                </a:lnTo>
                <a:lnTo>
                  <a:pt x="457" y="48820"/>
                </a:lnTo>
                <a:lnTo>
                  <a:pt x="3049" y="50925"/>
                </a:lnTo>
                <a:lnTo>
                  <a:pt x="6225" y="52222"/>
                </a:lnTo>
                <a:lnTo>
                  <a:pt x="8878" y="52985"/>
                </a:lnTo>
                <a:lnTo>
                  <a:pt x="12028" y="53529"/>
                </a:lnTo>
                <a:lnTo>
                  <a:pt x="15419" y="53658"/>
                </a:lnTo>
                <a:lnTo>
                  <a:pt x="18238" y="53658"/>
                </a:lnTo>
                <a:lnTo>
                  <a:pt x="20815" y="53313"/>
                </a:lnTo>
                <a:lnTo>
                  <a:pt x="25528" y="51941"/>
                </a:lnTo>
                <a:lnTo>
                  <a:pt x="29246" y="49593"/>
                </a:lnTo>
                <a:lnTo>
                  <a:pt x="32256" y="46610"/>
                </a:lnTo>
                <a:lnTo>
                  <a:pt x="34114" y="42696"/>
                </a:lnTo>
                <a:lnTo>
                  <a:pt x="34571" y="37973"/>
                </a:lnTo>
                <a:lnTo>
                  <a:pt x="34571" y="35877"/>
                </a:lnTo>
                <a:lnTo>
                  <a:pt x="33516" y="32551"/>
                </a:lnTo>
                <a:lnTo>
                  <a:pt x="31878" y="29729"/>
                </a:lnTo>
                <a:lnTo>
                  <a:pt x="28232" y="26633"/>
                </a:lnTo>
                <a:lnTo>
                  <a:pt x="25236" y="25121"/>
                </a:lnTo>
                <a:lnTo>
                  <a:pt x="22172" y="23811"/>
                </a:lnTo>
                <a:lnTo>
                  <a:pt x="19127" y="22604"/>
                </a:lnTo>
                <a:lnTo>
                  <a:pt x="16154" y="21449"/>
                </a:lnTo>
                <a:lnTo>
                  <a:pt x="12520" y="19343"/>
                </a:lnTo>
                <a:lnTo>
                  <a:pt x="10134" y="16586"/>
                </a:lnTo>
                <a:lnTo>
                  <a:pt x="9767" y="13994"/>
                </a:lnTo>
                <a:lnTo>
                  <a:pt x="10340" y="11174"/>
                </a:lnTo>
                <a:lnTo>
                  <a:pt x="1276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97" y="7136"/>
                </a:lnTo>
                <a:lnTo>
                  <a:pt x="25885" y="8356"/>
                </a:lnTo>
                <a:lnTo>
                  <a:pt x="29246" y="10095"/>
                </a:lnTo>
                <a:lnTo>
                  <a:pt x="32040" y="8305"/>
                </a:lnTo>
                <a:lnTo>
                  <a:pt x="31990" y="5688"/>
                </a:lnTo>
                <a:lnTo>
                  <a:pt x="30416" y="2909"/>
                </a:lnTo>
                <a:lnTo>
                  <a:pt x="27482" y="1461"/>
                </a:lnTo>
                <a:lnTo>
                  <a:pt x="24207" y="547"/>
                </a:lnTo>
                <a:lnTo>
                  <a:pt x="21603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358041" y="4812915"/>
            <a:ext cx="22870" cy="53654"/>
          </a:xfrm>
          <a:custGeom>
            <a:avLst/>
            <a:gdLst/>
            <a:ahLst/>
            <a:cxnLst/>
            <a:rect l="l" t="t" r="r" b="b"/>
            <a:pathLst>
              <a:path w="22870" h="53654">
                <a:moveTo>
                  <a:pt x="9179" y="40892"/>
                </a:moveTo>
                <a:lnTo>
                  <a:pt x="9968" y="52654"/>
                </a:lnTo>
                <a:lnTo>
                  <a:pt x="14359" y="53654"/>
                </a:lnTo>
                <a:lnTo>
                  <a:pt x="19860" y="53654"/>
                </a:lnTo>
                <a:lnTo>
                  <a:pt x="22870" y="46062"/>
                </a:lnTo>
                <a:lnTo>
                  <a:pt x="18348" y="46659"/>
                </a:lnTo>
                <a:lnTo>
                  <a:pt x="15454" y="46659"/>
                </a:lnTo>
                <a:lnTo>
                  <a:pt x="11591" y="44410"/>
                </a:lnTo>
                <a:lnTo>
                  <a:pt x="9179" y="40892"/>
                </a:lnTo>
                <a:close/>
              </a:path>
              <a:path w="22870" h="53654">
                <a:moveTo>
                  <a:pt x="34555" y="52905"/>
                </a:moveTo>
                <a:lnTo>
                  <a:pt x="37233" y="52956"/>
                </a:lnTo>
                <a:lnTo>
                  <a:pt x="40102" y="51333"/>
                </a:lnTo>
                <a:lnTo>
                  <a:pt x="40102" y="15354"/>
                </a:lnTo>
                <a:lnTo>
                  <a:pt x="39761" y="12697"/>
                </a:lnTo>
                <a:lnTo>
                  <a:pt x="38375" y="8125"/>
                </a:lnTo>
                <a:lnTo>
                  <a:pt x="35761" y="4683"/>
                </a:lnTo>
                <a:lnTo>
                  <a:pt x="32255" y="1979"/>
                </a:lnTo>
                <a:lnTo>
                  <a:pt x="27326" y="392"/>
                </a:lnTo>
                <a:lnTo>
                  <a:pt x="24342" y="0"/>
                </a:lnTo>
                <a:lnTo>
                  <a:pt x="20839" y="0"/>
                </a:lnTo>
                <a:lnTo>
                  <a:pt x="17091" y="176"/>
                </a:lnTo>
                <a:lnTo>
                  <a:pt x="13409" y="849"/>
                </a:lnTo>
                <a:lnTo>
                  <a:pt x="10144" y="1800"/>
                </a:lnTo>
                <a:lnTo>
                  <a:pt x="7225" y="2905"/>
                </a:lnTo>
                <a:lnTo>
                  <a:pt x="3502" y="5205"/>
                </a:lnTo>
                <a:lnTo>
                  <a:pt x="2386" y="7934"/>
                </a:lnTo>
                <a:lnTo>
                  <a:pt x="2688" y="11160"/>
                </a:lnTo>
                <a:lnTo>
                  <a:pt x="5269" y="12049"/>
                </a:lnTo>
                <a:lnTo>
                  <a:pt x="8149" y="10426"/>
                </a:lnTo>
                <a:lnTo>
                  <a:pt x="10792" y="9169"/>
                </a:lnTo>
                <a:lnTo>
                  <a:pt x="14083" y="8064"/>
                </a:lnTo>
                <a:lnTo>
                  <a:pt x="17815" y="7261"/>
                </a:lnTo>
                <a:lnTo>
                  <a:pt x="22081" y="7261"/>
                </a:lnTo>
                <a:lnTo>
                  <a:pt x="25232" y="7999"/>
                </a:lnTo>
                <a:lnTo>
                  <a:pt x="27799" y="9206"/>
                </a:lnTo>
                <a:lnTo>
                  <a:pt x="30210" y="12330"/>
                </a:lnTo>
                <a:lnTo>
                  <a:pt x="30999" y="15224"/>
                </a:lnTo>
                <a:lnTo>
                  <a:pt x="31200" y="18770"/>
                </a:lnTo>
                <a:lnTo>
                  <a:pt x="31200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2" y="23569"/>
                </a:lnTo>
                <a:lnTo>
                  <a:pt x="11188" y="24243"/>
                </a:lnTo>
                <a:lnTo>
                  <a:pt x="8606" y="25247"/>
                </a:lnTo>
                <a:lnTo>
                  <a:pt x="4417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0" y="45097"/>
                </a:lnTo>
                <a:lnTo>
                  <a:pt x="3171" y="48488"/>
                </a:lnTo>
                <a:lnTo>
                  <a:pt x="6104" y="51015"/>
                </a:lnTo>
                <a:lnTo>
                  <a:pt x="9968" y="52654"/>
                </a:lnTo>
                <a:lnTo>
                  <a:pt x="9179" y="40892"/>
                </a:lnTo>
                <a:lnTo>
                  <a:pt x="9179" y="38351"/>
                </a:lnTo>
                <a:lnTo>
                  <a:pt x="10017" y="34427"/>
                </a:lnTo>
                <a:lnTo>
                  <a:pt x="12646" y="31493"/>
                </a:lnTo>
                <a:lnTo>
                  <a:pt x="15339" y="30060"/>
                </a:lnTo>
                <a:lnTo>
                  <a:pt x="18961" y="29232"/>
                </a:lnTo>
                <a:lnTo>
                  <a:pt x="23557" y="29016"/>
                </a:lnTo>
                <a:lnTo>
                  <a:pt x="31200" y="29016"/>
                </a:lnTo>
                <a:lnTo>
                  <a:pt x="31200" y="39381"/>
                </a:lnTo>
                <a:lnTo>
                  <a:pt x="26894" y="43675"/>
                </a:lnTo>
                <a:lnTo>
                  <a:pt x="22870" y="46062"/>
                </a:lnTo>
                <a:lnTo>
                  <a:pt x="19860" y="53654"/>
                </a:lnTo>
                <a:lnTo>
                  <a:pt x="22642" y="53035"/>
                </a:lnTo>
                <a:lnTo>
                  <a:pt x="25256" y="51765"/>
                </a:lnTo>
                <a:lnTo>
                  <a:pt x="27889" y="50493"/>
                </a:lnTo>
                <a:lnTo>
                  <a:pt x="32395" y="46443"/>
                </a:lnTo>
                <a:lnTo>
                  <a:pt x="32395" y="51333"/>
                </a:lnTo>
                <a:lnTo>
                  <a:pt x="34555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414697" y="4812915"/>
            <a:ext cx="28536" cy="52920"/>
          </a:xfrm>
          <a:custGeom>
            <a:avLst/>
            <a:gdLst/>
            <a:ahLst/>
            <a:cxnLst/>
            <a:rect l="l" t="t" r="r" b="b"/>
            <a:pathLst>
              <a:path w="28536" h="52920">
                <a:moveTo>
                  <a:pt x="17312" y="9359"/>
                </a:moveTo>
                <a:lnTo>
                  <a:pt x="19926" y="8460"/>
                </a:lnTo>
                <a:lnTo>
                  <a:pt x="22950" y="8676"/>
                </a:lnTo>
                <a:lnTo>
                  <a:pt x="25707" y="9461"/>
                </a:lnTo>
                <a:lnTo>
                  <a:pt x="28371" y="8611"/>
                </a:lnTo>
                <a:lnTo>
                  <a:pt x="28536" y="5641"/>
                </a:lnTo>
                <a:lnTo>
                  <a:pt x="28512" y="3657"/>
                </a:lnTo>
                <a:lnTo>
                  <a:pt x="26150" y="673"/>
                </a:lnTo>
                <a:lnTo>
                  <a:pt x="23026" y="76"/>
                </a:lnTo>
                <a:lnTo>
                  <a:pt x="20372" y="0"/>
                </a:lnTo>
                <a:lnTo>
                  <a:pt x="17273" y="673"/>
                </a:lnTo>
                <a:lnTo>
                  <a:pt x="14137" y="2578"/>
                </a:lnTo>
                <a:lnTo>
                  <a:pt x="10681" y="5994"/>
                </a:lnTo>
                <a:lnTo>
                  <a:pt x="8078" y="9551"/>
                </a:lnTo>
                <a:lnTo>
                  <a:pt x="8078" y="2146"/>
                </a:lnTo>
                <a:lnTo>
                  <a:pt x="5525" y="774"/>
                </a:lnTo>
                <a:lnTo>
                  <a:pt x="2566" y="774"/>
                </a:lnTo>
                <a:lnTo>
                  <a:pt x="0" y="2440"/>
                </a:lnTo>
                <a:lnTo>
                  <a:pt x="0" y="51271"/>
                </a:lnTo>
                <a:lnTo>
                  <a:pt x="306" y="52197"/>
                </a:lnTo>
                <a:lnTo>
                  <a:pt x="2858" y="52920"/>
                </a:lnTo>
                <a:lnTo>
                  <a:pt x="6084" y="52920"/>
                </a:lnTo>
                <a:lnTo>
                  <a:pt x="8953" y="51271"/>
                </a:lnTo>
                <a:lnTo>
                  <a:pt x="8953" y="19141"/>
                </a:lnTo>
                <a:lnTo>
                  <a:pt x="11369" y="15469"/>
                </a:lnTo>
                <a:lnTo>
                  <a:pt x="14479" y="11635"/>
                </a:lnTo>
                <a:lnTo>
                  <a:pt x="17312" y="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447112" y="4813668"/>
            <a:ext cx="46087" cy="71629"/>
          </a:xfrm>
          <a:custGeom>
            <a:avLst/>
            <a:gdLst/>
            <a:ahLst/>
            <a:cxnLst/>
            <a:rect l="l" t="t" r="r" b="b"/>
            <a:pathLst>
              <a:path w="46087" h="71629">
                <a:moveTo>
                  <a:pt x="19227" y="51879"/>
                </a:moveTo>
                <a:lnTo>
                  <a:pt x="12495" y="68860"/>
                </a:lnTo>
                <a:lnTo>
                  <a:pt x="12752" y="71031"/>
                </a:lnTo>
                <a:lnTo>
                  <a:pt x="15419" y="71629"/>
                </a:lnTo>
                <a:lnTo>
                  <a:pt x="18162" y="71629"/>
                </a:lnTo>
                <a:lnTo>
                  <a:pt x="22047" y="69836"/>
                </a:lnTo>
                <a:lnTo>
                  <a:pt x="28562" y="51879"/>
                </a:lnTo>
                <a:lnTo>
                  <a:pt x="46087" y="3315"/>
                </a:lnTo>
                <a:lnTo>
                  <a:pt x="45645" y="392"/>
                </a:lnTo>
                <a:lnTo>
                  <a:pt x="43041" y="0"/>
                </a:lnTo>
                <a:lnTo>
                  <a:pt x="39978" y="50"/>
                </a:lnTo>
                <a:lnTo>
                  <a:pt x="37199" y="1893"/>
                </a:lnTo>
                <a:lnTo>
                  <a:pt x="23735" y="41287"/>
                </a:lnTo>
                <a:lnTo>
                  <a:pt x="23573" y="41287"/>
                </a:lnTo>
                <a:lnTo>
                  <a:pt x="9626" y="2119"/>
                </a:lnTo>
                <a:lnTo>
                  <a:pt x="8953" y="737"/>
                </a:lnTo>
                <a:lnTo>
                  <a:pt x="6249" y="25"/>
                </a:lnTo>
                <a:lnTo>
                  <a:pt x="3225" y="0"/>
                </a:lnTo>
                <a:lnTo>
                  <a:pt x="0" y="902"/>
                </a:lnTo>
                <a:lnTo>
                  <a:pt x="292" y="3467"/>
                </a:lnTo>
                <a:lnTo>
                  <a:pt x="17716" y="50140"/>
                </a:lnTo>
                <a:lnTo>
                  <a:pt x="1922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523122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2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70" y="60440"/>
                </a:lnTo>
                <a:lnTo>
                  <a:pt x="13093" y="63143"/>
                </a:lnTo>
                <a:lnTo>
                  <a:pt x="16382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3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34" y="56742"/>
                </a:lnTo>
                <a:lnTo>
                  <a:pt x="27291" y="57772"/>
                </a:lnTo>
                <a:lnTo>
                  <a:pt x="24408" y="58178"/>
                </a:lnTo>
                <a:lnTo>
                  <a:pt x="21845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0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563831" y="4812915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4" y="16941"/>
                </a:moveTo>
                <a:lnTo>
                  <a:pt x="43714" y="14133"/>
                </a:lnTo>
                <a:lnTo>
                  <a:pt x="42901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40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93" y="8331"/>
                </a:lnTo>
                <a:lnTo>
                  <a:pt x="32792" y="11009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2"/>
                </a:lnTo>
                <a:lnTo>
                  <a:pt x="9284" y="22072"/>
                </a:lnTo>
                <a:lnTo>
                  <a:pt x="9359" y="20092"/>
                </a:lnTo>
                <a:lnTo>
                  <a:pt x="10847" y="3111"/>
                </a:lnTo>
                <a:lnTo>
                  <a:pt x="8370" y="4903"/>
                </a:lnTo>
                <a:lnTo>
                  <a:pt x="4281" y="9577"/>
                </a:lnTo>
                <a:lnTo>
                  <a:pt x="2717" y="12406"/>
                </a:lnTo>
                <a:lnTo>
                  <a:pt x="1638" y="15760"/>
                </a:lnTo>
                <a:lnTo>
                  <a:pt x="54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3" y="35355"/>
                </a:lnTo>
                <a:lnTo>
                  <a:pt x="1573" y="38682"/>
                </a:lnTo>
                <a:lnTo>
                  <a:pt x="2627" y="42012"/>
                </a:lnTo>
                <a:lnTo>
                  <a:pt x="4179" y="44781"/>
                </a:lnTo>
                <a:lnTo>
                  <a:pt x="8305" y="49198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0" y="53097"/>
                </a:lnTo>
                <a:lnTo>
                  <a:pt x="20408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9" y="51092"/>
                </a:lnTo>
                <a:lnTo>
                  <a:pt x="42685" y="48312"/>
                </a:lnTo>
                <a:lnTo>
                  <a:pt x="42876" y="45515"/>
                </a:lnTo>
                <a:lnTo>
                  <a:pt x="42077" y="42887"/>
                </a:lnTo>
                <a:lnTo>
                  <a:pt x="39460" y="43268"/>
                </a:lnTo>
                <a:lnTo>
                  <a:pt x="36194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1" y="45137"/>
                </a:lnTo>
                <a:lnTo>
                  <a:pt x="14098" y="43117"/>
                </a:lnTo>
                <a:lnTo>
                  <a:pt x="11555" y="40003"/>
                </a:lnTo>
                <a:lnTo>
                  <a:pt x="10109" y="35967"/>
                </a:lnTo>
                <a:lnTo>
                  <a:pt x="9284" y="31356"/>
                </a:lnTo>
                <a:lnTo>
                  <a:pt x="9284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4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22" y="12928"/>
                </a:lnTo>
                <a:lnTo>
                  <a:pt x="15469" y="9079"/>
                </a:lnTo>
                <a:lnTo>
                  <a:pt x="18821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1" y="0"/>
                </a:lnTo>
                <a:lnTo>
                  <a:pt x="16625" y="623"/>
                </a:lnTo>
                <a:lnTo>
                  <a:pt x="13731" y="1865"/>
                </a:lnTo>
                <a:lnTo>
                  <a:pt x="10847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619073" y="4812915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8" y="115"/>
                </a:moveTo>
                <a:lnTo>
                  <a:pt x="16027" y="0"/>
                </a:lnTo>
                <a:lnTo>
                  <a:pt x="13423" y="392"/>
                </a:lnTo>
                <a:lnTo>
                  <a:pt x="8977" y="1979"/>
                </a:lnTo>
                <a:lnTo>
                  <a:pt x="5637" y="4367"/>
                </a:lnTo>
                <a:lnTo>
                  <a:pt x="3045" y="7214"/>
                </a:lnTo>
                <a:lnTo>
                  <a:pt x="1562" y="10717"/>
                </a:lnTo>
                <a:lnTo>
                  <a:pt x="1191" y="14479"/>
                </a:lnTo>
                <a:lnTo>
                  <a:pt x="1536" y="18515"/>
                </a:lnTo>
                <a:lnTo>
                  <a:pt x="2959" y="21629"/>
                </a:lnTo>
                <a:lnTo>
                  <a:pt x="6195" y="25208"/>
                </a:lnTo>
                <a:lnTo>
                  <a:pt x="8977" y="26935"/>
                </a:lnTo>
                <a:lnTo>
                  <a:pt x="11937" y="28408"/>
                </a:lnTo>
                <a:lnTo>
                  <a:pt x="15011" y="29643"/>
                </a:lnTo>
                <a:lnTo>
                  <a:pt x="17956" y="30798"/>
                </a:lnTo>
                <a:lnTo>
                  <a:pt x="20699" y="31990"/>
                </a:lnTo>
                <a:lnTo>
                  <a:pt x="23950" y="34265"/>
                </a:lnTo>
                <a:lnTo>
                  <a:pt x="25718" y="37299"/>
                </a:lnTo>
                <a:lnTo>
                  <a:pt x="25473" y="41173"/>
                </a:lnTo>
                <a:lnTo>
                  <a:pt x="22895" y="44575"/>
                </a:lnTo>
                <a:lnTo>
                  <a:pt x="19695" y="46012"/>
                </a:lnTo>
                <a:lnTo>
                  <a:pt x="17092" y="46494"/>
                </a:lnTo>
                <a:lnTo>
                  <a:pt x="13535" y="46494"/>
                </a:lnTo>
                <a:lnTo>
                  <a:pt x="10198" y="45756"/>
                </a:lnTo>
                <a:lnTo>
                  <a:pt x="6159" y="44157"/>
                </a:lnTo>
                <a:lnTo>
                  <a:pt x="3275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1" y="48820"/>
                </a:lnTo>
                <a:lnTo>
                  <a:pt x="3034" y="50925"/>
                </a:lnTo>
                <a:lnTo>
                  <a:pt x="6210" y="52222"/>
                </a:lnTo>
                <a:lnTo>
                  <a:pt x="8863" y="52985"/>
                </a:lnTo>
                <a:lnTo>
                  <a:pt x="12012" y="53529"/>
                </a:lnTo>
                <a:lnTo>
                  <a:pt x="15403" y="53658"/>
                </a:lnTo>
                <a:lnTo>
                  <a:pt x="18223" y="53658"/>
                </a:lnTo>
                <a:lnTo>
                  <a:pt x="20815" y="53313"/>
                </a:lnTo>
                <a:lnTo>
                  <a:pt x="25513" y="51941"/>
                </a:lnTo>
                <a:lnTo>
                  <a:pt x="29245" y="49593"/>
                </a:lnTo>
                <a:lnTo>
                  <a:pt x="32255" y="46610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1" y="32551"/>
                </a:lnTo>
                <a:lnTo>
                  <a:pt x="31863" y="29729"/>
                </a:lnTo>
                <a:lnTo>
                  <a:pt x="28216" y="26633"/>
                </a:lnTo>
                <a:lnTo>
                  <a:pt x="25220" y="25121"/>
                </a:lnTo>
                <a:lnTo>
                  <a:pt x="22161" y="23811"/>
                </a:lnTo>
                <a:lnTo>
                  <a:pt x="19112" y="22604"/>
                </a:lnTo>
                <a:lnTo>
                  <a:pt x="16141" y="21449"/>
                </a:lnTo>
                <a:lnTo>
                  <a:pt x="12509" y="19343"/>
                </a:lnTo>
                <a:lnTo>
                  <a:pt x="10119" y="16586"/>
                </a:lnTo>
                <a:lnTo>
                  <a:pt x="9766" y="13994"/>
                </a:lnTo>
                <a:lnTo>
                  <a:pt x="10335" y="11174"/>
                </a:lnTo>
                <a:lnTo>
                  <a:pt x="12750" y="8291"/>
                </a:lnTo>
                <a:lnTo>
                  <a:pt x="16027" y="7110"/>
                </a:lnTo>
                <a:lnTo>
                  <a:pt x="18884" y="6948"/>
                </a:lnTo>
                <a:lnTo>
                  <a:pt x="22085" y="7136"/>
                </a:lnTo>
                <a:lnTo>
                  <a:pt x="25869" y="8356"/>
                </a:lnTo>
                <a:lnTo>
                  <a:pt x="29245" y="10095"/>
                </a:lnTo>
                <a:lnTo>
                  <a:pt x="32039" y="8305"/>
                </a:lnTo>
                <a:lnTo>
                  <a:pt x="31978" y="5688"/>
                </a:lnTo>
                <a:lnTo>
                  <a:pt x="30401" y="2909"/>
                </a:lnTo>
                <a:lnTo>
                  <a:pt x="27467" y="1461"/>
                </a:lnTo>
                <a:lnTo>
                  <a:pt x="24192" y="547"/>
                </a:lnTo>
                <a:lnTo>
                  <a:pt x="21588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660278" y="4800629"/>
            <a:ext cx="31903" cy="65836"/>
          </a:xfrm>
          <a:custGeom>
            <a:avLst/>
            <a:gdLst/>
            <a:ahLst/>
            <a:cxnLst/>
            <a:rect l="l" t="t" r="r" b="b"/>
            <a:pathLst>
              <a:path w="31903" h="65836">
                <a:moveTo>
                  <a:pt x="17579" y="1703"/>
                </a:moveTo>
                <a:lnTo>
                  <a:pt x="17363" y="989"/>
                </a:lnTo>
                <a:lnTo>
                  <a:pt x="14720" y="0"/>
                </a:lnTo>
                <a:lnTo>
                  <a:pt x="11480" y="0"/>
                </a:lnTo>
                <a:lnTo>
                  <a:pt x="8625" y="1703"/>
                </a:lnTo>
                <a:lnTo>
                  <a:pt x="8625" y="13308"/>
                </a:lnTo>
                <a:lnTo>
                  <a:pt x="1844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93" y="20739"/>
                </a:lnTo>
                <a:lnTo>
                  <a:pt x="8625" y="20739"/>
                </a:lnTo>
                <a:lnTo>
                  <a:pt x="8625" y="52109"/>
                </a:lnTo>
                <a:lnTo>
                  <a:pt x="9410" y="56628"/>
                </a:lnTo>
                <a:lnTo>
                  <a:pt x="10782" y="60440"/>
                </a:lnTo>
                <a:lnTo>
                  <a:pt x="13093" y="63143"/>
                </a:lnTo>
                <a:lnTo>
                  <a:pt x="16384" y="64832"/>
                </a:lnTo>
                <a:lnTo>
                  <a:pt x="20358" y="65836"/>
                </a:lnTo>
                <a:lnTo>
                  <a:pt x="22899" y="65836"/>
                </a:lnTo>
                <a:lnTo>
                  <a:pt x="25387" y="65670"/>
                </a:lnTo>
                <a:lnTo>
                  <a:pt x="28487" y="65098"/>
                </a:lnTo>
                <a:lnTo>
                  <a:pt x="31546" y="63082"/>
                </a:lnTo>
                <a:lnTo>
                  <a:pt x="31903" y="59983"/>
                </a:lnTo>
                <a:lnTo>
                  <a:pt x="31903" y="59320"/>
                </a:lnTo>
                <a:lnTo>
                  <a:pt x="30049" y="56742"/>
                </a:lnTo>
                <a:lnTo>
                  <a:pt x="27294" y="57772"/>
                </a:lnTo>
                <a:lnTo>
                  <a:pt x="24422" y="58178"/>
                </a:lnTo>
                <a:lnTo>
                  <a:pt x="21845" y="58178"/>
                </a:lnTo>
                <a:lnTo>
                  <a:pt x="20065" y="57326"/>
                </a:lnTo>
                <a:lnTo>
                  <a:pt x="18072" y="53898"/>
                </a:lnTo>
                <a:lnTo>
                  <a:pt x="17579" y="51346"/>
                </a:lnTo>
                <a:lnTo>
                  <a:pt x="17579" y="20739"/>
                </a:lnTo>
                <a:lnTo>
                  <a:pt x="30114" y="20739"/>
                </a:lnTo>
                <a:lnTo>
                  <a:pt x="31737" y="19302"/>
                </a:lnTo>
                <a:lnTo>
                  <a:pt x="31903" y="16369"/>
                </a:lnTo>
                <a:lnTo>
                  <a:pt x="30114" y="13308"/>
                </a:lnTo>
                <a:lnTo>
                  <a:pt x="17579" y="13308"/>
                </a:lnTo>
                <a:lnTo>
                  <a:pt x="1757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703165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92" y="10731"/>
                </a:lnTo>
                <a:lnTo>
                  <a:pt x="7617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78" y="1854"/>
                </a:lnTo>
                <a:lnTo>
                  <a:pt x="7682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729657" y="4812912"/>
            <a:ext cx="42048" cy="52919"/>
          </a:xfrm>
          <a:custGeom>
            <a:avLst/>
            <a:gdLst/>
            <a:ahLst/>
            <a:cxnLst/>
            <a:rect l="l" t="t" r="r" b="b"/>
            <a:pathLst>
              <a:path w="42048" h="52919">
                <a:moveTo>
                  <a:pt x="33094" y="22683"/>
                </a:moveTo>
                <a:lnTo>
                  <a:pt x="33094" y="51271"/>
                </a:lnTo>
                <a:lnTo>
                  <a:pt x="33310" y="52005"/>
                </a:lnTo>
                <a:lnTo>
                  <a:pt x="35953" y="52919"/>
                </a:lnTo>
                <a:lnTo>
                  <a:pt x="39189" y="52919"/>
                </a:lnTo>
                <a:lnTo>
                  <a:pt x="42048" y="51271"/>
                </a:lnTo>
                <a:lnTo>
                  <a:pt x="42048" y="18009"/>
                </a:lnTo>
                <a:lnTo>
                  <a:pt x="41757" y="15025"/>
                </a:lnTo>
                <a:lnTo>
                  <a:pt x="40561" y="10082"/>
                </a:lnTo>
                <a:lnTo>
                  <a:pt x="38200" y="6069"/>
                </a:lnTo>
                <a:lnTo>
                  <a:pt x="35025" y="2757"/>
                </a:lnTo>
                <a:lnTo>
                  <a:pt x="30579" y="546"/>
                </a:lnTo>
                <a:lnTo>
                  <a:pt x="27835" y="0"/>
                </a:lnTo>
                <a:lnTo>
                  <a:pt x="21791" y="0"/>
                </a:lnTo>
                <a:lnTo>
                  <a:pt x="19037" y="722"/>
                </a:lnTo>
                <a:lnTo>
                  <a:pt x="16305" y="2145"/>
                </a:lnTo>
                <a:lnTo>
                  <a:pt x="13576" y="3567"/>
                </a:lnTo>
                <a:lnTo>
                  <a:pt x="10833" y="5828"/>
                </a:lnTo>
                <a:lnTo>
                  <a:pt x="8089" y="8891"/>
                </a:lnTo>
                <a:lnTo>
                  <a:pt x="8089" y="2145"/>
                </a:lnTo>
                <a:lnTo>
                  <a:pt x="5523" y="773"/>
                </a:lnTo>
                <a:lnTo>
                  <a:pt x="2564" y="773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854" y="52919"/>
                </a:lnTo>
                <a:lnTo>
                  <a:pt x="6096" y="52919"/>
                </a:lnTo>
                <a:lnTo>
                  <a:pt x="8953" y="51271"/>
                </a:lnTo>
                <a:lnTo>
                  <a:pt x="8953" y="17132"/>
                </a:lnTo>
                <a:lnTo>
                  <a:pt x="11402" y="14057"/>
                </a:lnTo>
                <a:lnTo>
                  <a:pt x="13752" y="11736"/>
                </a:lnTo>
                <a:lnTo>
                  <a:pt x="18248" y="8559"/>
                </a:lnTo>
                <a:lnTo>
                  <a:pt x="22730" y="7760"/>
                </a:lnTo>
                <a:lnTo>
                  <a:pt x="25995" y="8088"/>
                </a:lnTo>
                <a:lnTo>
                  <a:pt x="28638" y="9385"/>
                </a:lnTo>
                <a:lnTo>
                  <a:pt x="31381" y="12790"/>
                </a:lnTo>
                <a:lnTo>
                  <a:pt x="32447" y="15951"/>
                </a:lnTo>
                <a:lnTo>
                  <a:pt x="33094" y="19889"/>
                </a:lnTo>
                <a:lnTo>
                  <a:pt x="33094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782647" y="4813023"/>
            <a:ext cx="46238" cy="54648"/>
          </a:xfrm>
          <a:custGeom>
            <a:avLst/>
            <a:gdLst/>
            <a:ahLst/>
            <a:cxnLst/>
            <a:rect l="l" t="t" r="r" b="b"/>
            <a:pathLst>
              <a:path w="46238" h="54648">
                <a:moveTo>
                  <a:pt x="9827" y="36234"/>
                </a:moveTo>
                <a:lnTo>
                  <a:pt x="9499" y="54648"/>
                </a:lnTo>
                <a:lnTo>
                  <a:pt x="11695" y="51563"/>
                </a:lnTo>
                <a:lnTo>
                  <a:pt x="10413" y="39636"/>
                </a:lnTo>
                <a:lnTo>
                  <a:pt x="9827" y="36234"/>
                </a:lnTo>
                <a:close/>
              </a:path>
              <a:path w="46238" h="54648">
                <a:moveTo>
                  <a:pt x="441" y="55728"/>
                </a:moveTo>
                <a:lnTo>
                  <a:pt x="0" y="59195"/>
                </a:lnTo>
                <a:lnTo>
                  <a:pt x="406" y="62816"/>
                </a:lnTo>
                <a:lnTo>
                  <a:pt x="1993" y="66042"/>
                </a:lnTo>
                <a:lnTo>
                  <a:pt x="5053" y="68580"/>
                </a:lnTo>
                <a:lnTo>
                  <a:pt x="9093" y="70650"/>
                </a:lnTo>
                <a:lnTo>
                  <a:pt x="11861" y="71323"/>
                </a:lnTo>
                <a:lnTo>
                  <a:pt x="14630" y="71997"/>
                </a:lnTo>
                <a:lnTo>
                  <a:pt x="17981" y="72313"/>
                </a:lnTo>
                <a:lnTo>
                  <a:pt x="26009" y="72313"/>
                </a:lnTo>
                <a:lnTo>
                  <a:pt x="29566" y="71882"/>
                </a:lnTo>
                <a:lnTo>
                  <a:pt x="32561" y="70993"/>
                </a:lnTo>
                <a:lnTo>
                  <a:pt x="35559" y="70106"/>
                </a:lnTo>
                <a:lnTo>
                  <a:pt x="39966" y="67363"/>
                </a:lnTo>
                <a:lnTo>
                  <a:pt x="43343" y="64048"/>
                </a:lnTo>
                <a:lnTo>
                  <a:pt x="45212" y="59994"/>
                </a:lnTo>
                <a:lnTo>
                  <a:pt x="45694" y="55613"/>
                </a:lnTo>
                <a:lnTo>
                  <a:pt x="45272" y="51602"/>
                </a:lnTo>
                <a:lnTo>
                  <a:pt x="43610" y="48374"/>
                </a:lnTo>
                <a:lnTo>
                  <a:pt x="40967" y="45925"/>
                </a:lnTo>
                <a:lnTo>
                  <a:pt x="37731" y="43981"/>
                </a:lnTo>
                <a:lnTo>
                  <a:pt x="33681" y="42776"/>
                </a:lnTo>
                <a:lnTo>
                  <a:pt x="29029" y="42379"/>
                </a:lnTo>
                <a:lnTo>
                  <a:pt x="16278" y="41836"/>
                </a:lnTo>
                <a:lnTo>
                  <a:pt x="14324" y="41760"/>
                </a:lnTo>
                <a:lnTo>
                  <a:pt x="10413" y="39636"/>
                </a:lnTo>
                <a:lnTo>
                  <a:pt x="11695" y="51563"/>
                </a:lnTo>
                <a:lnTo>
                  <a:pt x="14540" y="48985"/>
                </a:lnTo>
                <a:lnTo>
                  <a:pt x="27190" y="49428"/>
                </a:lnTo>
                <a:lnTo>
                  <a:pt x="30110" y="49493"/>
                </a:lnTo>
                <a:lnTo>
                  <a:pt x="32445" y="50101"/>
                </a:lnTo>
                <a:lnTo>
                  <a:pt x="35877" y="52387"/>
                </a:lnTo>
                <a:lnTo>
                  <a:pt x="36741" y="56095"/>
                </a:lnTo>
                <a:lnTo>
                  <a:pt x="36741" y="57341"/>
                </a:lnTo>
                <a:lnTo>
                  <a:pt x="35520" y="60746"/>
                </a:lnTo>
                <a:lnTo>
                  <a:pt x="32471" y="63475"/>
                </a:lnTo>
                <a:lnTo>
                  <a:pt x="29170" y="64706"/>
                </a:lnTo>
                <a:lnTo>
                  <a:pt x="25069" y="65481"/>
                </a:lnTo>
                <a:lnTo>
                  <a:pt x="18082" y="65481"/>
                </a:lnTo>
                <a:lnTo>
                  <a:pt x="14770" y="64872"/>
                </a:lnTo>
                <a:lnTo>
                  <a:pt x="12379" y="63677"/>
                </a:lnTo>
                <a:lnTo>
                  <a:pt x="8787" y="60667"/>
                </a:lnTo>
                <a:lnTo>
                  <a:pt x="8787" y="57557"/>
                </a:lnTo>
                <a:lnTo>
                  <a:pt x="9499" y="54648"/>
                </a:lnTo>
                <a:lnTo>
                  <a:pt x="9827" y="36234"/>
                </a:lnTo>
                <a:lnTo>
                  <a:pt x="11389" y="32882"/>
                </a:lnTo>
                <a:lnTo>
                  <a:pt x="14414" y="33681"/>
                </a:lnTo>
                <a:lnTo>
                  <a:pt x="17981" y="34723"/>
                </a:lnTo>
                <a:lnTo>
                  <a:pt x="16012" y="27180"/>
                </a:lnTo>
                <a:lnTo>
                  <a:pt x="12368" y="23497"/>
                </a:lnTo>
                <a:lnTo>
                  <a:pt x="11454" y="20956"/>
                </a:lnTo>
                <a:lnTo>
                  <a:pt x="11454" y="17730"/>
                </a:lnTo>
                <a:lnTo>
                  <a:pt x="11656" y="14912"/>
                </a:lnTo>
                <a:lnTo>
                  <a:pt x="14248" y="1220"/>
                </a:lnTo>
                <a:lnTo>
                  <a:pt x="9917" y="3200"/>
                </a:lnTo>
                <a:lnTo>
                  <a:pt x="6577" y="6235"/>
                </a:lnTo>
                <a:lnTo>
                  <a:pt x="4340" y="10299"/>
                </a:lnTo>
                <a:lnTo>
                  <a:pt x="2933" y="15012"/>
                </a:lnTo>
                <a:lnTo>
                  <a:pt x="2933" y="17795"/>
                </a:lnTo>
                <a:lnTo>
                  <a:pt x="3261" y="22212"/>
                </a:lnTo>
                <a:lnTo>
                  <a:pt x="4556" y="25579"/>
                </a:lnTo>
                <a:lnTo>
                  <a:pt x="6565" y="28422"/>
                </a:lnTo>
                <a:lnTo>
                  <a:pt x="4114" y="31356"/>
                </a:lnTo>
                <a:lnTo>
                  <a:pt x="2296" y="34823"/>
                </a:lnTo>
                <a:lnTo>
                  <a:pt x="1838" y="39002"/>
                </a:lnTo>
                <a:lnTo>
                  <a:pt x="2270" y="42077"/>
                </a:lnTo>
                <a:lnTo>
                  <a:pt x="3973" y="44831"/>
                </a:lnTo>
                <a:lnTo>
                  <a:pt x="7058" y="46875"/>
                </a:lnTo>
                <a:lnTo>
                  <a:pt x="3987" y="49618"/>
                </a:lnTo>
                <a:lnTo>
                  <a:pt x="1764" y="52528"/>
                </a:lnTo>
                <a:lnTo>
                  <a:pt x="441" y="55728"/>
                </a:lnTo>
                <a:close/>
              </a:path>
              <a:path w="46238" h="54648">
                <a:moveTo>
                  <a:pt x="11656" y="14912"/>
                </a:moveTo>
                <a:lnTo>
                  <a:pt x="13131" y="11099"/>
                </a:lnTo>
                <a:lnTo>
                  <a:pt x="15886" y="8280"/>
                </a:lnTo>
                <a:lnTo>
                  <a:pt x="18464" y="7114"/>
                </a:lnTo>
                <a:lnTo>
                  <a:pt x="21704" y="6833"/>
                </a:lnTo>
                <a:lnTo>
                  <a:pt x="25069" y="6833"/>
                </a:lnTo>
                <a:lnTo>
                  <a:pt x="27673" y="7762"/>
                </a:lnTo>
                <a:lnTo>
                  <a:pt x="31315" y="11480"/>
                </a:lnTo>
                <a:lnTo>
                  <a:pt x="32230" y="14084"/>
                </a:lnTo>
                <a:lnTo>
                  <a:pt x="32230" y="17414"/>
                </a:lnTo>
                <a:lnTo>
                  <a:pt x="32028" y="20181"/>
                </a:lnTo>
                <a:lnTo>
                  <a:pt x="30556" y="23940"/>
                </a:lnTo>
                <a:lnTo>
                  <a:pt x="27787" y="26697"/>
                </a:lnTo>
                <a:lnTo>
                  <a:pt x="25181" y="27814"/>
                </a:lnTo>
                <a:lnTo>
                  <a:pt x="21869" y="28106"/>
                </a:lnTo>
                <a:lnTo>
                  <a:pt x="18578" y="28106"/>
                </a:lnTo>
                <a:lnTo>
                  <a:pt x="16012" y="27180"/>
                </a:lnTo>
                <a:lnTo>
                  <a:pt x="17981" y="34723"/>
                </a:lnTo>
                <a:lnTo>
                  <a:pt x="21869" y="34988"/>
                </a:lnTo>
                <a:lnTo>
                  <a:pt x="24688" y="34988"/>
                </a:lnTo>
                <a:lnTo>
                  <a:pt x="27251" y="34596"/>
                </a:lnTo>
                <a:lnTo>
                  <a:pt x="29577" y="33797"/>
                </a:lnTo>
                <a:lnTo>
                  <a:pt x="33882" y="31864"/>
                </a:lnTo>
                <a:lnTo>
                  <a:pt x="37259" y="28844"/>
                </a:lnTo>
                <a:lnTo>
                  <a:pt x="39444" y="24843"/>
                </a:lnTo>
                <a:lnTo>
                  <a:pt x="40805" y="20181"/>
                </a:lnTo>
                <a:lnTo>
                  <a:pt x="40805" y="17363"/>
                </a:lnTo>
                <a:lnTo>
                  <a:pt x="40549" y="14022"/>
                </a:lnTo>
                <a:lnTo>
                  <a:pt x="39545" y="10872"/>
                </a:lnTo>
                <a:lnTo>
                  <a:pt x="37388" y="8140"/>
                </a:lnTo>
                <a:lnTo>
                  <a:pt x="44383" y="8140"/>
                </a:lnTo>
                <a:lnTo>
                  <a:pt x="45719" y="7291"/>
                </a:lnTo>
                <a:lnTo>
                  <a:pt x="46238" y="4547"/>
                </a:lnTo>
                <a:lnTo>
                  <a:pt x="44383" y="914"/>
                </a:lnTo>
                <a:lnTo>
                  <a:pt x="29627" y="914"/>
                </a:lnTo>
                <a:lnTo>
                  <a:pt x="27304" y="396"/>
                </a:lnTo>
                <a:lnTo>
                  <a:pt x="24738" y="76"/>
                </a:lnTo>
                <a:lnTo>
                  <a:pt x="19126" y="0"/>
                </a:lnTo>
                <a:lnTo>
                  <a:pt x="16584" y="396"/>
                </a:lnTo>
                <a:lnTo>
                  <a:pt x="14248" y="1220"/>
                </a:lnTo>
                <a:lnTo>
                  <a:pt x="11656" y="14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859888" y="4789587"/>
            <a:ext cx="33044" cy="76248"/>
          </a:xfrm>
          <a:custGeom>
            <a:avLst/>
            <a:gdLst/>
            <a:ahLst/>
            <a:cxnLst/>
            <a:rect l="l" t="t" r="r" b="b"/>
            <a:pathLst>
              <a:path w="33044" h="76248">
                <a:moveTo>
                  <a:pt x="8938" y="12978"/>
                </a:moveTo>
                <a:lnTo>
                  <a:pt x="8622" y="15911"/>
                </a:lnTo>
                <a:lnTo>
                  <a:pt x="8622" y="24357"/>
                </a:lnTo>
                <a:lnTo>
                  <a:pt x="1738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738" y="31788"/>
                </a:lnTo>
                <a:lnTo>
                  <a:pt x="8622" y="31788"/>
                </a:lnTo>
                <a:lnTo>
                  <a:pt x="8622" y="74598"/>
                </a:lnTo>
                <a:lnTo>
                  <a:pt x="8977" y="75524"/>
                </a:lnTo>
                <a:lnTo>
                  <a:pt x="11544" y="76248"/>
                </a:lnTo>
                <a:lnTo>
                  <a:pt x="14716" y="76248"/>
                </a:lnTo>
                <a:lnTo>
                  <a:pt x="17640" y="74598"/>
                </a:lnTo>
                <a:lnTo>
                  <a:pt x="17640" y="31788"/>
                </a:lnTo>
                <a:lnTo>
                  <a:pt x="28536" y="31788"/>
                </a:lnTo>
                <a:lnTo>
                  <a:pt x="30159" y="30340"/>
                </a:lnTo>
                <a:lnTo>
                  <a:pt x="30326" y="27418"/>
                </a:lnTo>
                <a:lnTo>
                  <a:pt x="28536" y="24357"/>
                </a:lnTo>
                <a:lnTo>
                  <a:pt x="17640" y="24357"/>
                </a:lnTo>
                <a:lnTo>
                  <a:pt x="17754" y="15148"/>
                </a:lnTo>
                <a:lnTo>
                  <a:pt x="18262" y="12228"/>
                </a:lnTo>
                <a:lnTo>
                  <a:pt x="20599" y="8521"/>
                </a:lnTo>
                <a:lnTo>
                  <a:pt x="23619" y="7426"/>
                </a:lnTo>
                <a:lnTo>
                  <a:pt x="26794" y="7517"/>
                </a:lnTo>
                <a:lnTo>
                  <a:pt x="30008" y="8420"/>
                </a:lnTo>
                <a:lnTo>
                  <a:pt x="32687" y="8341"/>
                </a:lnTo>
                <a:lnTo>
                  <a:pt x="33044" y="5688"/>
                </a:lnTo>
                <a:lnTo>
                  <a:pt x="32967" y="3924"/>
                </a:lnTo>
                <a:lnTo>
                  <a:pt x="30822" y="1104"/>
                </a:lnTo>
                <a:lnTo>
                  <a:pt x="28054" y="341"/>
                </a:lnTo>
                <a:lnTo>
                  <a:pt x="24357" y="0"/>
                </a:lnTo>
                <a:lnTo>
                  <a:pt x="21678" y="0"/>
                </a:lnTo>
                <a:lnTo>
                  <a:pt x="19353" y="367"/>
                </a:lnTo>
                <a:lnTo>
                  <a:pt x="15419" y="1838"/>
                </a:lnTo>
                <a:lnTo>
                  <a:pt x="12470" y="4546"/>
                </a:lnTo>
                <a:lnTo>
                  <a:pt x="10209" y="8100"/>
                </a:lnTo>
                <a:lnTo>
                  <a:pt x="8938" y="129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897155" y="4812915"/>
            <a:ext cx="22873" cy="53654"/>
          </a:xfrm>
          <a:custGeom>
            <a:avLst/>
            <a:gdLst/>
            <a:ahLst/>
            <a:cxnLst/>
            <a:rect l="l" t="t" r="r" b="b"/>
            <a:pathLst>
              <a:path w="22873" h="53654">
                <a:moveTo>
                  <a:pt x="9183" y="40892"/>
                </a:moveTo>
                <a:lnTo>
                  <a:pt x="9958" y="52654"/>
                </a:lnTo>
                <a:lnTo>
                  <a:pt x="14363" y="53654"/>
                </a:lnTo>
                <a:lnTo>
                  <a:pt x="19861" y="53654"/>
                </a:lnTo>
                <a:lnTo>
                  <a:pt x="22873" y="46062"/>
                </a:lnTo>
                <a:lnTo>
                  <a:pt x="18338" y="46659"/>
                </a:lnTo>
                <a:lnTo>
                  <a:pt x="15454" y="46659"/>
                </a:lnTo>
                <a:lnTo>
                  <a:pt x="11595" y="44410"/>
                </a:lnTo>
                <a:lnTo>
                  <a:pt x="9183" y="40892"/>
                </a:lnTo>
                <a:close/>
              </a:path>
              <a:path w="22873" h="53654">
                <a:moveTo>
                  <a:pt x="34556" y="52905"/>
                </a:moveTo>
                <a:lnTo>
                  <a:pt x="37223" y="52956"/>
                </a:lnTo>
                <a:lnTo>
                  <a:pt x="40107" y="51333"/>
                </a:lnTo>
                <a:lnTo>
                  <a:pt x="40107" y="15354"/>
                </a:lnTo>
                <a:lnTo>
                  <a:pt x="39766" y="12697"/>
                </a:lnTo>
                <a:lnTo>
                  <a:pt x="38379" y="8125"/>
                </a:lnTo>
                <a:lnTo>
                  <a:pt x="35761" y="4683"/>
                </a:lnTo>
                <a:lnTo>
                  <a:pt x="32259" y="1979"/>
                </a:lnTo>
                <a:lnTo>
                  <a:pt x="27331" y="392"/>
                </a:lnTo>
                <a:lnTo>
                  <a:pt x="24347" y="0"/>
                </a:lnTo>
                <a:lnTo>
                  <a:pt x="20840" y="0"/>
                </a:lnTo>
                <a:lnTo>
                  <a:pt x="17092" y="176"/>
                </a:lnTo>
                <a:lnTo>
                  <a:pt x="13409" y="849"/>
                </a:lnTo>
                <a:lnTo>
                  <a:pt x="10148" y="1800"/>
                </a:lnTo>
                <a:lnTo>
                  <a:pt x="7225" y="2905"/>
                </a:lnTo>
                <a:lnTo>
                  <a:pt x="3506" y="5205"/>
                </a:lnTo>
                <a:lnTo>
                  <a:pt x="2386" y="7934"/>
                </a:lnTo>
                <a:lnTo>
                  <a:pt x="2692" y="11160"/>
                </a:lnTo>
                <a:lnTo>
                  <a:pt x="5270" y="12049"/>
                </a:lnTo>
                <a:lnTo>
                  <a:pt x="8154" y="10426"/>
                </a:lnTo>
                <a:lnTo>
                  <a:pt x="10796" y="9169"/>
                </a:lnTo>
                <a:lnTo>
                  <a:pt x="14083" y="8064"/>
                </a:lnTo>
                <a:lnTo>
                  <a:pt x="17820" y="7261"/>
                </a:lnTo>
                <a:lnTo>
                  <a:pt x="22086" y="7261"/>
                </a:lnTo>
                <a:lnTo>
                  <a:pt x="25236" y="7999"/>
                </a:lnTo>
                <a:lnTo>
                  <a:pt x="27788" y="9206"/>
                </a:lnTo>
                <a:lnTo>
                  <a:pt x="30214" y="12330"/>
                </a:lnTo>
                <a:lnTo>
                  <a:pt x="30999" y="15224"/>
                </a:lnTo>
                <a:lnTo>
                  <a:pt x="31205" y="18770"/>
                </a:lnTo>
                <a:lnTo>
                  <a:pt x="31205" y="22565"/>
                </a:lnTo>
                <a:lnTo>
                  <a:pt x="20674" y="22565"/>
                </a:lnTo>
                <a:lnTo>
                  <a:pt x="17258" y="22910"/>
                </a:lnTo>
                <a:lnTo>
                  <a:pt x="14224" y="23569"/>
                </a:lnTo>
                <a:lnTo>
                  <a:pt x="11174" y="24243"/>
                </a:lnTo>
                <a:lnTo>
                  <a:pt x="8611" y="25247"/>
                </a:lnTo>
                <a:lnTo>
                  <a:pt x="4420" y="27926"/>
                </a:lnTo>
                <a:lnTo>
                  <a:pt x="1687" y="31623"/>
                </a:lnTo>
                <a:lnTo>
                  <a:pt x="0" y="36040"/>
                </a:lnTo>
                <a:lnTo>
                  <a:pt x="0" y="41148"/>
                </a:lnTo>
                <a:lnTo>
                  <a:pt x="1230" y="45097"/>
                </a:lnTo>
                <a:lnTo>
                  <a:pt x="3175" y="48488"/>
                </a:lnTo>
                <a:lnTo>
                  <a:pt x="6108" y="51015"/>
                </a:lnTo>
                <a:lnTo>
                  <a:pt x="9958" y="52654"/>
                </a:lnTo>
                <a:lnTo>
                  <a:pt x="9183" y="40892"/>
                </a:lnTo>
                <a:lnTo>
                  <a:pt x="9183" y="38351"/>
                </a:lnTo>
                <a:lnTo>
                  <a:pt x="10019" y="34427"/>
                </a:lnTo>
                <a:lnTo>
                  <a:pt x="12650" y="31493"/>
                </a:lnTo>
                <a:lnTo>
                  <a:pt x="15342" y="30060"/>
                </a:lnTo>
                <a:lnTo>
                  <a:pt x="18961" y="29232"/>
                </a:lnTo>
                <a:lnTo>
                  <a:pt x="23547" y="29016"/>
                </a:lnTo>
                <a:lnTo>
                  <a:pt x="31205" y="29016"/>
                </a:lnTo>
                <a:lnTo>
                  <a:pt x="31205" y="39381"/>
                </a:lnTo>
                <a:lnTo>
                  <a:pt x="26884" y="43675"/>
                </a:lnTo>
                <a:lnTo>
                  <a:pt x="22873" y="46062"/>
                </a:lnTo>
                <a:lnTo>
                  <a:pt x="19861" y="53654"/>
                </a:lnTo>
                <a:lnTo>
                  <a:pt x="22644" y="53035"/>
                </a:lnTo>
                <a:lnTo>
                  <a:pt x="25261" y="51765"/>
                </a:lnTo>
                <a:lnTo>
                  <a:pt x="27889" y="50493"/>
                </a:lnTo>
                <a:lnTo>
                  <a:pt x="32396" y="46443"/>
                </a:lnTo>
                <a:lnTo>
                  <a:pt x="32396" y="51333"/>
                </a:lnTo>
                <a:lnTo>
                  <a:pt x="34556" y="5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950396" y="4812965"/>
            <a:ext cx="38519" cy="53604"/>
          </a:xfrm>
          <a:custGeom>
            <a:avLst/>
            <a:gdLst/>
            <a:ahLst/>
            <a:cxnLst/>
            <a:rect l="l" t="t" r="r" b="b"/>
            <a:pathLst>
              <a:path w="38519" h="53604">
                <a:moveTo>
                  <a:pt x="9625" y="32814"/>
                </a:moveTo>
                <a:lnTo>
                  <a:pt x="9334" y="30059"/>
                </a:lnTo>
                <a:lnTo>
                  <a:pt x="9334" y="20624"/>
                </a:lnTo>
                <a:lnTo>
                  <a:pt x="10474" y="15821"/>
                </a:lnTo>
                <a:lnTo>
                  <a:pt x="12776" y="12506"/>
                </a:lnTo>
                <a:lnTo>
                  <a:pt x="15072" y="9194"/>
                </a:lnTo>
                <a:lnTo>
                  <a:pt x="18376" y="7542"/>
                </a:lnTo>
                <a:lnTo>
                  <a:pt x="24777" y="7542"/>
                </a:lnTo>
                <a:lnTo>
                  <a:pt x="28130" y="8445"/>
                </a:lnTo>
                <a:lnTo>
                  <a:pt x="32064" y="10411"/>
                </a:lnTo>
                <a:lnTo>
                  <a:pt x="35455" y="12992"/>
                </a:lnTo>
                <a:lnTo>
                  <a:pt x="38303" y="10908"/>
                </a:lnTo>
                <a:lnTo>
                  <a:pt x="38277" y="8305"/>
                </a:lnTo>
                <a:lnTo>
                  <a:pt x="37464" y="5547"/>
                </a:lnTo>
                <a:lnTo>
                  <a:pt x="34645" y="3200"/>
                </a:lnTo>
                <a:lnTo>
                  <a:pt x="31355" y="1573"/>
                </a:lnTo>
                <a:lnTo>
                  <a:pt x="28778" y="723"/>
                </a:lnTo>
                <a:lnTo>
                  <a:pt x="25844" y="137"/>
                </a:lnTo>
                <a:lnTo>
                  <a:pt x="22783" y="0"/>
                </a:lnTo>
                <a:lnTo>
                  <a:pt x="19569" y="0"/>
                </a:lnTo>
                <a:lnTo>
                  <a:pt x="16573" y="533"/>
                </a:lnTo>
                <a:lnTo>
                  <a:pt x="13804" y="1598"/>
                </a:lnTo>
                <a:lnTo>
                  <a:pt x="11033" y="2664"/>
                </a:lnTo>
                <a:lnTo>
                  <a:pt x="8636" y="4305"/>
                </a:lnTo>
                <a:lnTo>
                  <a:pt x="4546" y="8712"/>
                </a:lnTo>
                <a:lnTo>
                  <a:pt x="2933" y="11541"/>
                </a:lnTo>
                <a:lnTo>
                  <a:pt x="1752" y="14997"/>
                </a:lnTo>
                <a:lnTo>
                  <a:pt x="582" y="18450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6"/>
                </a:lnTo>
                <a:lnTo>
                  <a:pt x="1432" y="38606"/>
                </a:lnTo>
                <a:lnTo>
                  <a:pt x="2386" y="41846"/>
                </a:lnTo>
                <a:lnTo>
                  <a:pt x="3783" y="44575"/>
                </a:lnTo>
                <a:lnTo>
                  <a:pt x="5612" y="46796"/>
                </a:lnTo>
                <a:lnTo>
                  <a:pt x="9701" y="50709"/>
                </a:lnTo>
                <a:lnTo>
                  <a:pt x="12419" y="51879"/>
                </a:lnTo>
                <a:lnTo>
                  <a:pt x="15137" y="53035"/>
                </a:lnTo>
                <a:lnTo>
                  <a:pt x="18247" y="53604"/>
                </a:lnTo>
                <a:lnTo>
                  <a:pt x="23456" y="53604"/>
                </a:lnTo>
                <a:lnTo>
                  <a:pt x="26694" y="53111"/>
                </a:lnTo>
                <a:lnTo>
                  <a:pt x="29753" y="52373"/>
                </a:lnTo>
                <a:lnTo>
                  <a:pt x="32471" y="51318"/>
                </a:lnTo>
                <a:lnTo>
                  <a:pt x="35862" y="49377"/>
                </a:lnTo>
                <a:lnTo>
                  <a:pt x="38277" y="46530"/>
                </a:lnTo>
                <a:lnTo>
                  <a:pt x="38519" y="43787"/>
                </a:lnTo>
                <a:lnTo>
                  <a:pt x="38493" y="42440"/>
                </a:lnTo>
                <a:lnTo>
                  <a:pt x="36625" y="39660"/>
                </a:lnTo>
                <a:lnTo>
                  <a:pt x="33501" y="41946"/>
                </a:lnTo>
                <a:lnTo>
                  <a:pt x="29869" y="44218"/>
                </a:lnTo>
                <a:lnTo>
                  <a:pt x="26769" y="45529"/>
                </a:lnTo>
                <a:lnTo>
                  <a:pt x="22895" y="45845"/>
                </a:lnTo>
                <a:lnTo>
                  <a:pt x="18794" y="45464"/>
                </a:lnTo>
                <a:lnTo>
                  <a:pt x="15429" y="43902"/>
                </a:lnTo>
                <a:lnTo>
                  <a:pt x="12851" y="41122"/>
                </a:lnTo>
                <a:lnTo>
                  <a:pt x="10821" y="37551"/>
                </a:lnTo>
                <a:lnTo>
                  <a:pt x="9625" y="328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999711" y="4793543"/>
            <a:ext cx="11074" cy="72288"/>
          </a:xfrm>
          <a:custGeom>
            <a:avLst/>
            <a:gdLst/>
            <a:ahLst/>
            <a:cxnLst/>
            <a:rect l="l" t="t" r="r" b="b"/>
            <a:pathLst>
              <a:path w="11074" h="72288">
                <a:moveTo>
                  <a:pt x="0" y="5425"/>
                </a:moveTo>
                <a:lnTo>
                  <a:pt x="392" y="8892"/>
                </a:lnTo>
                <a:lnTo>
                  <a:pt x="3388" y="10731"/>
                </a:lnTo>
                <a:lnTo>
                  <a:pt x="7618" y="10731"/>
                </a:lnTo>
                <a:lnTo>
                  <a:pt x="10678" y="8841"/>
                </a:lnTo>
                <a:lnTo>
                  <a:pt x="11074" y="5309"/>
                </a:lnTo>
                <a:lnTo>
                  <a:pt x="10678" y="1854"/>
                </a:lnTo>
                <a:lnTo>
                  <a:pt x="7683" y="0"/>
                </a:lnTo>
                <a:lnTo>
                  <a:pt x="3453" y="0"/>
                </a:lnTo>
                <a:lnTo>
                  <a:pt x="403" y="1893"/>
                </a:lnTo>
                <a:lnTo>
                  <a:pt x="0" y="5425"/>
                </a:lnTo>
                <a:close/>
              </a:path>
              <a:path w="11074" h="72288">
                <a:moveTo>
                  <a:pt x="1408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8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026205" y="4789990"/>
            <a:ext cx="8952" cy="75841"/>
          </a:xfrm>
          <a:custGeom>
            <a:avLst/>
            <a:gdLst/>
            <a:ahLst/>
            <a:cxnLst/>
            <a:rect l="l" t="t" r="r" b="b"/>
            <a:pathLst>
              <a:path w="8952" h="75841">
                <a:moveTo>
                  <a:pt x="8952" y="74193"/>
                </a:moveTo>
                <a:lnTo>
                  <a:pt x="8952" y="1699"/>
                </a:lnTo>
                <a:lnTo>
                  <a:pt x="8736" y="939"/>
                </a:lnTo>
                <a:lnTo>
                  <a:pt x="6094" y="0"/>
                </a:lnTo>
                <a:lnTo>
                  <a:pt x="2853" y="0"/>
                </a:lnTo>
                <a:lnTo>
                  <a:pt x="0" y="1699"/>
                </a:lnTo>
                <a:lnTo>
                  <a:pt x="0" y="74193"/>
                </a:lnTo>
                <a:lnTo>
                  <a:pt x="186" y="74927"/>
                </a:lnTo>
                <a:lnTo>
                  <a:pt x="2853" y="75841"/>
                </a:lnTo>
                <a:lnTo>
                  <a:pt x="6094" y="75841"/>
                </a:lnTo>
                <a:lnTo>
                  <a:pt x="895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050511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17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80" y="1854"/>
                </a:lnTo>
                <a:lnTo>
                  <a:pt x="7682" y="0"/>
                </a:lnTo>
                <a:lnTo>
                  <a:pt x="3453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407" y="71564"/>
                </a:moveTo>
                <a:lnTo>
                  <a:pt x="3949" y="72288"/>
                </a:lnTo>
                <a:lnTo>
                  <a:pt x="7185" y="72288"/>
                </a:lnTo>
                <a:lnTo>
                  <a:pt x="10044" y="70639"/>
                </a:lnTo>
                <a:lnTo>
                  <a:pt x="10044" y="21805"/>
                </a:lnTo>
                <a:lnTo>
                  <a:pt x="9828" y="21107"/>
                </a:lnTo>
                <a:lnTo>
                  <a:pt x="7185" y="20156"/>
                </a:lnTo>
                <a:lnTo>
                  <a:pt x="3949" y="20156"/>
                </a:lnTo>
                <a:lnTo>
                  <a:pt x="1090" y="21805"/>
                </a:lnTo>
                <a:lnTo>
                  <a:pt x="1090" y="70639"/>
                </a:lnTo>
                <a:lnTo>
                  <a:pt x="1407" y="715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070495" y="4800629"/>
            <a:ext cx="31899" cy="65836"/>
          </a:xfrm>
          <a:custGeom>
            <a:avLst/>
            <a:gdLst/>
            <a:ahLst/>
            <a:cxnLst/>
            <a:rect l="l" t="t" r="r" b="b"/>
            <a:pathLst>
              <a:path w="31899" h="65836">
                <a:moveTo>
                  <a:pt x="31899" y="59983"/>
                </a:moveTo>
                <a:lnTo>
                  <a:pt x="31899" y="59320"/>
                </a:lnTo>
                <a:lnTo>
                  <a:pt x="30035" y="56742"/>
                </a:lnTo>
                <a:lnTo>
                  <a:pt x="27292" y="57772"/>
                </a:lnTo>
                <a:lnTo>
                  <a:pt x="24408" y="58178"/>
                </a:lnTo>
                <a:lnTo>
                  <a:pt x="21841" y="58178"/>
                </a:lnTo>
                <a:lnTo>
                  <a:pt x="20067" y="57326"/>
                </a:lnTo>
                <a:lnTo>
                  <a:pt x="18072" y="53898"/>
                </a:lnTo>
                <a:lnTo>
                  <a:pt x="17575" y="51346"/>
                </a:lnTo>
                <a:lnTo>
                  <a:pt x="17575" y="20739"/>
                </a:lnTo>
                <a:lnTo>
                  <a:pt x="30110" y="20739"/>
                </a:lnTo>
                <a:lnTo>
                  <a:pt x="31737" y="19302"/>
                </a:lnTo>
                <a:lnTo>
                  <a:pt x="31899" y="16369"/>
                </a:lnTo>
                <a:lnTo>
                  <a:pt x="30110" y="13308"/>
                </a:lnTo>
                <a:lnTo>
                  <a:pt x="17575" y="13308"/>
                </a:lnTo>
                <a:lnTo>
                  <a:pt x="17575" y="1703"/>
                </a:lnTo>
                <a:lnTo>
                  <a:pt x="17359" y="989"/>
                </a:lnTo>
                <a:lnTo>
                  <a:pt x="14716" y="0"/>
                </a:lnTo>
                <a:lnTo>
                  <a:pt x="11480" y="0"/>
                </a:lnTo>
                <a:lnTo>
                  <a:pt x="8622" y="1703"/>
                </a:lnTo>
                <a:lnTo>
                  <a:pt x="8622" y="13308"/>
                </a:lnTo>
                <a:lnTo>
                  <a:pt x="1840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89" y="20739"/>
                </a:lnTo>
                <a:lnTo>
                  <a:pt x="8622" y="20739"/>
                </a:lnTo>
                <a:lnTo>
                  <a:pt x="8622" y="52109"/>
                </a:lnTo>
                <a:lnTo>
                  <a:pt x="9410" y="56628"/>
                </a:lnTo>
                <a:lnTo>
                  <a:pt x="10768" y="60440"/>
                </a:lnTo>
                <a:lnTo>
                  <a:pt x="13093" y="63143"/>
                </a:lnTo>
                <a:lnTo>
                  <a:pt x="16380" y="64832"/>
                </a:lnTo>
                <a:lnTo>
                  <a:pt x="20358" y="65836"/>
                </a:lnTo>
                <a:lnTo>
                  <a:pt x="25387" y="65670"/>
                </a:lnTo>
                <a:lnTo>
                  <a:pt x="28483" y="65098"/>
                </a:lnTo>
                <a:lnTo>
                  <a:pt x="31532" y="63082"/>
                </a:lnTo>
                <a:lnTo>
                  <a:pt x="3189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13371" y="4793543"/>
            <a:ext cx="11073" cy="72288"/>
          </a:xfrm>
          <a:custGeom>
            <a:avLst/>
            <a:gdLst/>
            <a:ahLst/>
            <a:cxnLst/>
            <a:rect l="l" t="t" r="r" b="b"/>
            <a:pathLst>
              <a:path w="11073" h="72288">
                <a:moveTo>
                  <a:pt x="0" y="5425"/>
                </a:moveTo>
                <a:lnTo>
                  <a:pt x="392" y="8892"/>
                </a:lnTo>
                <a:lnTo>
                  <a:pt x="3390" y="10731"/>
                </a:lnTo>
                <a:lnTo>
                  <a:pt x="7621" y="10731"/>
                </a:lnTo>
                <a:lnTo>
                  <a:pt x="10680" y="8841"/>
                </a:lnTo>
                <a:lnTo>
                  <a:pt x="11073" y="5309"/>
                </a:lnTo>
                <a:lnTo>
                  <a:pt x="10695" y="1854"/>
                </a:lnTo>
                <a:lnTo>
                  <a:pt x="7696" y="0"/>
                </a:lnTo>
                <a:lnTo>
                  <a:pt x="3455" y="0"/>
                </a:lnTo>
                <a:lnTo>
                  <a:pt x="406" y="1893"/>
                </a:lnTo>
                <a:lnTo>
                  <a:pt x="0" y="5425"/>
                </a:lnTo>
                <a:close/>
              </a:path>
              <a:path w="11073" h="72288">
                <a:moveTo>
                  <a:pt x="1281" y="71373"/>
                </a:moveTo>
                <a:lnTo>
                  <a:pt x="3948" y="72288"/>
                </a:lnTo>
                <a:lnTo>
                  <a:pt x="7189" y="72288"/>
                </a:lnTo>
                <a:lnTo>
                  <a:pt x="10046" y="70639"/>
                </a:lnTo>
                <a:lnTo>
                  <a:pt x="10046" y="21805"/>
                </a:lnTo>
                <a:lnTo>
                  <a:pt x="9831" y="21107"/>
                </a:lnTo>
                <a:lnTo>
                  <a:pt x="7189" y="20156"/>
                </a:lnTo>
                <a:lnTo>
                  <a:pt x="3948" y="20156"/>
                </a:lnTo>
                <a:lnTo>
                  <a:pt x="1094" y="21805"/>
                </a:lnTo>
                <a:lnTo>
                  <a:pt x="1094" y="70639"/>
                </a:lnTo>
                <a:lnTo>
                  <a:pt x="1281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36602" y="4812915"/>
            <a:ext cx="44931" cy="53658"/>
          </a:xfrm>
          <a:custGeom>
            <a:avLst/>
            <a:gdLst/>
            <a:ahLst/>
            <a:cxnLst/>
            <a:rect l="l" t="t" r="r" b="b"/>
            <a:pathLst>
              <a:path w="44931" h="53658">
                <a:moveTo>
                  <a:pt x="44528" y="16941"/>
                </a:moveTo>
                <a:lnTo>
                  <a:pt x="43714" y="14133"/>
                </a:lnTo>
                <a:lnTo>
                  <a:pt x="42900" y="11329"/>
                </a:lnTo>
                <a:lnTo>
                  <a:pt x="39891" y="6808"/>
                </a:lnTo>
                <a:lnTo>
                  <a:pt x="35928" y="3074"/>
                </a:lnTo>
                <a:lnTo>
                  <a:pt x="33249" y="1840"/>
                </a:lnTo>
                <a:lnTo>
                  <a:pt x="30542" y="623"/>
                </a:lnTo>
                <a:lnTo>
                  <a:pt x="27280" y="0"/>
                </a:lnTo>
                <a:lnTo>
                  <a:pt x="27316" y="6998"/>
                </a:lnTo>
                <a:lnTo>
                  <a:pt x="30595" y="8331"/>
                </a:lnTo>
                <a:lnTo>
                  <a:pt x="32792" y="11009"/>
                </a:lnTo>
                <a:lnTo>
                  <a:pt x="34988" y="13691"/>
                </a:lnTo>
                <a:lnTo>
                  <a:pt x="36028" y="17373"/>
                </a:lnTo>
                <a:lnTo>
                  <a:pt x="35928" y="22072"/>
                </a:lnTo>
                <a:lnTo>
                  <a:pt x="9283" y="22072"/>
                </a:lnTo>
                <a:lnTo>
                  <a:pt x="9359" y="20092"/>
                </a:lnTo>
                <a:lnTo>
                  <a:pt x="10831" y="3111"/>
                </a:lnTo>
                <a:lnTo>
                  <a:pt x="8369" y="4903"/>
                </a:lnTo>
                <a:lnTo>
                  <a:pt x="4279" y="9577"/>
                </a:lnTo>
                <a:lnTo>
                  <a:pt x="2717" y="12406"/>
                </a:lnTo>
                <a:lnTo>
                  <a:pt x="1638" y="15760"/>
                </a:lnTo>
                <a:lnTo>
                  <a:pt x="547" y="19113"/>
                </a:lnTo>
                <a:lnTo>
                  <a:pt x="0" y="22871"/>
                </a:lnTo>
                <a:lnTo>
                  <a:pt x="0" y="31482"/>
                </a:lnTo>
                <a:lnTo>
                  <a:pt x="532" y="35355"/>
                </a:lnTo>
                <a:lnTo>
                  <a:pt x="1576" y="38682"/>
                </a:lnTo>
                <a:lnTo>
                  <a:pt x="2627" y="42012"/>
                </a:lnTo>
                <a:lnTo>
                  <a:pt x="4179" y="44781"/>
                </a:lnTo>
                <a:lnTo>
                  <a:pt x="8304" y="49198"/>
                </a:lnTo>
                <a:lnTo>
                  <a:pt x="10847" y="50864"/>
                </a:lnTo>
                <a:lnTo>
                  <a:pt x="13867" y="51969"/>
                </a:lnTo>
                <a:lnTo>
                  <a:pt x="16890" y="53097"/>
                </a:lnTo>
                <a:lnTo>
                  <a:pt x="20407" y="53658"/>
                </a:lnTo>
                <a:lnTo>
                  <a:pt x="24422" y="53658"/>
                </a:lnTo>
                <a:lnTo>
                  <a:pt x="28919" y="53492"/>
                </a:lnTo>
                <a:lnTo>
                  <a:pt x="33008" y="52793"/>
                </a:lnTo>
                <a:lnTo>
                  <a:pt x="36360" y="51969"/>
                </a:lnTo>
                <a:lnTo>
                  <a:pt x="39178" y="51092"/>
                </a:lnTo>
                <a:lnTo>
                  <a:pt x="42684" y="48312"/>
                </a:lnTo>
                <a:lnTo>
                  <a:pt x="42875" y="45515"/>
                </a:lnTo>
                <a:lnTo>
                  <a:pt x="42076" y="42887"/>
                </a:lnTo>
                <a:lnTo>
                  <a:pt x="39458" y="43268"/>
                </a:lnTo>
                <a:lnTo>
                  <a:pt x="36193" y="44550"/>
                </a:lnTo>
                <a:lnTo>
                  <a:pt x="33285" y="45439"/>
                </a:lnTo>
                <a:lnTo>
                  <a:pt x="29653" y="46188"/>
                </a:lnTo>
                <a:lnTo>
                  <a:pt x="25261" y="46379"/>
                </a:lnTo>
                <a:lnTo>
                  <a:pt x="22312" y="46379"/>
                </a:lnTo>
                <a:lnTo>
                  <a:pt x="17793" y="45137"/>
                </a:lnTo>
                <a:lnTo>
                  <a:pt x="14096" y="43117"/>
                </a:lnTo>
                <a:lnTo>
                  <a:pt x="11555" y="40003"/>
                </a:lnTo>
                <a:lnTo>
                  <a:pt x="10109" y="35967"/>
                </a:lnTo>
                <a:lnTo>
                  <a:pt x="9283" y="31356"/>
                </a:lnTo>
                <a:lnTo>
                  <a:pt x="9283" y="28652"/>
                </a:lnTo>
                <a:lnTo>
                  <a:pt x="41454" y="28652"/>
                </a:lnTo>
                <a:lnTo>
                  <a:pt x="43865" y="27749"/>
                </a:lnTo>
                <a:lnTo>
                  <a:pt x="44931" y="24739"/>
                </a:lnTo>
                <a:lnTo>
                  <a:pt x="44931" y="19926"/>
                </a:lnTo>
                <a:lnTo>
                  <a:pt x="44528" y="16941"/>
                </a:lnTo>
                <a:close/>
              </a:path>
              <a:path w="44931" h="53658">
                <a:moveTo>
                  <a:pt x="9359" y="20092"/>
                </a:moveTo>
                <a:lnTo>
                  <a:pt x="10325" y="16358"/>
                </a:lnTo>
                <a:lnTo>
                  <a:pt x="11822" y="12928"/>
                </a:lnTo>
                <a:lnTo>
                  <a:pt x="15468" y="9079"/>
                </a:lnTo>
                <a:lnTo>
                  <a:pt x="18820" y="7416"/>
                </a:lnTo>
                <a:lnTo>
                  <a:pt x="22985" y="6998"/>
                </a:lnTo>
                <a:lnTo>
                  <a:pt x="27316" y="6998"/>
                </a:lnTo>
                <a:lnTo>
                  <a:pt x="27280" y="0"/>
                </a:lnTo>
                <a:lnTo>
                  <a:pt x="19864" y="0"/>
                </a:lnTo>
                <a:lnTo>
                  <a:pt x="16624" y="623"/>
                </a:lnTo>
                <a:lnTo>
                  <a:pt x="13729" y="1865"/>
                </a:lnTo>
                <a:lnTo>
                  <a:pt x="10831" y="3111"/>
                </a:lnTo>
                <a:lnTo>
                  <a:pt x="9359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91843" y="4812915"/>
            <a:ext cx="34556" cy="53658"/>
          </a:xfrm>
          <a:custGeom>
            <a:avLst/>
            <a:gdLst/>
            <a:ahLst/>
            <a:cxnLst/>
            <a:rect l="l" t="t" r="r" b="b"/>
            <a:pathLst>
              <a:path w="34556" h="53658">
                <a:moveTo>
                  <a:pt x="21589" y="115"/>
                </a:moveTo>
                <a:lnTo>
                  <a:pt x="16027" y="0"/>
                </a:lnTo>
                <a:lnTo>
                  <a:pt x="13425" y="392"/>
                </a:lnTo>
                <a:lnTo>
                  <a:pt x="8978" y="1979"/>
                </a:lnTo>
                <a:lnTo>
                  <a:pt x="5638" y="4367"/>
                </a:lnTo>
                <a:lnTo>
                  <a:pt x="3049" y="7214"/>
                </a:lnTo>
                <a:lnTo>
                  <a:pt x="1563" y="10717"/>
                </a:lnTo>
                <a:lnTo>
                  <a:pt x="1196" y="14479"/>
                </a:lnTo>
                <a:lnTo>
                  <a:pt x="1537" y="18515"/>
                </a:lnTo>
                <a:lnTo>
                  <a:pt x="2945" y="21629"/>
                </a:lnTo>
                <a:lnTo>
                  <a:pt x="6196" y="25208"/>
                </a:lnTo>
                <a:lnTo>
                  <a:pt x="8978" y="26935"/>
                </a:lnTo>
                <a:lnTo>
                  <a:pt x="11937" y="28408"/>
                </a:lnTo>
                <a:lnTo>
                  <a:pt x="15012" y="29643"/>
                </a:lnTo>
                <a:lnTo>
                  <a:pt x="17957" y="30798"/>
                </a:lnTo>
                <a:lnTo>
                  <a:pt x="20700" y="31990"/>
                </a:lnTo>
                <a:lnTo>
                  <a:pt x="23950" y="34265"/>
                </a:lnTo>
                <a:lnTo>
                  <a:pt x="25718" y="37299"/>
                </a:lnTo>
                <a:lnTo>
                  <a:pt x="25477" y="41173"/>
                </a:lnTo>
                <a:lnTo>
                  <a:pt x="22896" y="44575"/>
                </a:lnTo>
                <a:lnTo>
                  <a:pt x="19696" y="46012"/>
                </a:lnTo>
                <a:lnTo>
                  <a:pt x="17092" y="46494"/>
                </a:lnTo>
                <a:lnTo>
                  <a:pt x="13540" y="46494"/>
                </a:lnTo>
                <a:lnTo>
                  <a:pt x="10199" y="45756"/>
                </a:lnTo>
                <a:lnTo>
                  <a:pt x="6160" y="44157"/>
                </a:lnTo>
                <a:lnTo>
                  <a:pt x="327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443" y="48820"/>
                </a:lnTo>
                <a:lnTo>
                  <a:pt x="3035" y="50925"/>
                </a:lnTo>
                <a:lnTo>
                  <a:pt x="6210" y="52222"/>
                </a:lnTo>
                <a:lnTo>
                  <a:pt x="8863" y="52985"/>
                </a:lnTo>
                <a:lnTo>
                  <a:pt x="12014" y="53529"/>
                </a:lnTo>
                <a:lnTo>
                  <a:pt x="15405" y="53658"/>
                </a:lnTo>
                <a:lnTo>
                  <a:pt x="18223" y="53658"/>
                </a:lnTo>
                <a:lnTo>
                  <a:pt x="20815" y="53313"/>
                </a:lnTo>
                <a:lnTo>
                  <a:pt x="25514" y="51941"/>
                </a:lnTo>
                <a:lnTo>
                  <a:pt x="29246" y="49593"/>
                </a:lnTo>
                <a:lnTo>
                  <a:pt x="32256" y="46610"/>
                </a:lnTo>
                <a:lnTo>
                  <a:pt x="34099" y="42696"/>
                </a:lnTo>
                <a:lnTo>
                  <a:pt x="34556" y="37973"/>
                </a:lnTo>
                <a:lnTo>
                  <a:pt x="34556" y="35877"/>
                </a:lnTo>
                <a:lnTo>
                  <a:pt x="33502" y="32551"/>
                </a:lnTo>
                <a:lnTo>
                  <a:pt x="31864" y="29729"/>
                </a:lnTo>
                <a:lnTo>
                  <a:pt x="28220" y="26633"/>
                </a:lnTo>
                <a:lnTo>
                  <a:pt x="25222" y="25121"/>
                </a:lnTo>
                <a:lnTo>
                  <a:pt x="22162" y="23811"/>
                </a:lnTo>
                <a:lnTo>
                  <a:pt x="19113" y="22604"/>
                </a:lnTo>
                <a:lnTo>
                  <a:pt x="16142" y="21449"/>
                </a:lnTo>
                <a:lnTo>
                  <a:pt x="12510" y="19343"/>
                </a:lnTo>
                <a:lnTo>
                  <a:pt x="10123" y="16586"/>
                </a:lnTo>
                <a:lnTo>
                  <a:pt x="9767" y="13994"/>
                </a:lnTo>
                <a:lnTo>
                  <a:pt x="10325" y="11174"/>
                </a:lnTo>
                <a:lnTo>
                  <a:pt x="12752" y="8291"/>
                </a:lnTo>
                <a:lnTo>
                  <a:pt x="16027" y="7110"/>
                </a:lnTo>
                <a:lnTo>
                  <a:pt x="18886" y="6948"/>
                </a:lnTo>
                <a:lnTo>
                  <a:pt x="22086" y="7136"/>
                </a:lnTo>
                <a:lnTo>
                  <a:pt x="25869" y="8356"/>
                </a:lnTo>
                <a:lnTo>
                  <a:pt x="29246" y="10095"/>
                </a:lnTo>
                <a:lnTo>
                  <a:pt x="32029" y="8305"/>
                </a:lnTo>
                <a:lnTo>
                  <a:pt x="31979" y="5688"/>
                </a:lnTo>
                <a:lnTo>
                  <a:pt x="30402" y="2909"/>
                </a:lnTo>
                <a:lnTo>
                  <a:pt x="27468" y="1461"/>
                </a:lnTo>
                <a:lnTo>
                  <a:pt x="24192" y="547"/>
                </a:lnTo>
                <a:lnTo>
                  <a:pt x="21589" y="1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39461" y="4853393"/>
            <a:ext cx="11657" cy="12636"/>
          </a:xfrm>
          <a:custGeom>
            <a:avLst/>
            <a:gdLst/>
            <a:ahLst/>
            <a:cxnLst/>
            <a:rect l="l" t="t" r="r" b="b"/>
            <a:pathLst>
              <a:path w="11657" h="12636">
                <a:moveTo>
                  <a:pt x="11657" y="6235"/>
                </a:moveTo>
                <a:lnTo>
                  <a:pt x="11657" y="3747"/>
                </a:lnTo>
                <a:lnTo>
                  <a:pt x="9575" y="406"/>
                </a:lnTo>
                <a:lnTo>
                  <a:pt x="5904" y="0"/>
                </a:lnTo>
                <a:lnTo>
                  <a:pt x="1267" y="1259"/>
                </a:lnTo>
                <a:lnTo>
                  <a:pt x="0" y="3837"/>
                </a:lnTo>
                <a:lnTo>
                  <a:pt x="0" y="8892"/>
                </a:lnTo>
                <a:lnTo>
                  <a:pt x="2070" y="12218"/>
                </a:lnTo>
                <a:lnTo>
                  <a:pt x="5739" y="12636"/>
                </a:lnTo>
                <a:lnTo>
                  <a:pt x="10375" y="11355"/>
                </a:lnTo>
                <a:lnTo>
                  <a:pt x="11657" y="8802"/>
                </a:lnTo>
                <a:lnTo>
                  <a:pt x="116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496166" y="1955182"/>
            <a:ext cx="3677017" cy="251889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496166" y="4511246"/>
            <a:ext cx="1809652" cy="251777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291081" y="4525994"/>
            <a:ext cx="1881580" cy="250766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79487" y="4932599"/>
            <a:ext cx="3682798" cy="209642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17977" y="1674623"/>
            <a:ext cx="2562373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8" dirty="0" smtClean="0">
                <a:solidFill>
                  <a:srgbClr val="363435"/>
                </a:solidFill>
                <a:latin typeface="Calibri"/>
                <a:cs typeface="Calibri"/>
              </a:rPr>
              <a:t>ELECTRICAL &amp; INSTRUMENTATION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1606997" y="1760392"/>
            <a:ext cx="764341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object 1008"/>
          <p:cNvSpPr/>
          <p:nvPr/>
        </p:nvSpPr>
        <p:spPr>
          <a:xfrm>
            <a:off x="2750022" y="5007568"/>
            <a:ext cx="1167190" cy="391834"/>
          </a:xfrm>
          <a:custGeom>
            <a:avLst/>
            <a:gdLst/>
            <a:ahLst/>
            <a:cxnLst/>
            <a:rect l="l" t="t" r="r" b="b"/>
            <a:pathLst>
              <a:path w="1167190" h="391834">
                <a:moveTo>
                  <a:pt x="0" y="391834"/>
                </a:moveTo>
                <a:lnTo>
                  <a:pt x="1167190" y="391834"/>
                </a:lnTo>
                <a:lnTo>
                  <a:pt x="1167190" y="0"/>
                </a:lnTo>
                <a:lnTo>
                  <a:pt x="0" y="0"/>
                </a:lnTo>
                <a:lnTo>
                  <a:pt x="0" y="39183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744650" y="4580582"/>
            <a:ext cx="1167192" cy="391845"/>
          </a:xfrm>
          <a:custGeom>
            <a:avLst/>
            <a:gdLst/>
            <a:ahLst/>
            <a:cxnLst/>
            <a:rect l="l" t="t" r="r" b="b"/>
            <a:pathLst>
              <a:path w="1167192" h="391845">
                <a:moveTo>
                  <a:pt x="0" y="391845"/>
                </a:moveTo>
                <a:lnTo>
                  <a:pt x="1167192" y="391845"/>
                </a:lnTo>
                <a:lnTo>
                  <a:pt x="1167192" y="0"/>
                </a:lnTo>
                <a:lnTo>
                  <a:pt x="0" y="0"/>
                </a:lnTo>
                <a:lnTo>
                  <a:pt x="0" y="391845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750022" y="5836114"/>
            <a:ext cx="1167190" cy="391600"/>
          </a:xfrm>
          <a:custGeom>
            <a:avLst/>
            <a:gdLst/>
            <a:ahLst/>
            <a:cxnLst/>
            <a:rect l="l" t="t" r="r" b="b"/>
            <a:pathLst>
              <a:path w="1167190" h="391600">
                <a:moveTo>
                  <a:pt x="0" y="391600"/>
                </a:moveTo>
                <a:lnTo>
                  <a:pt x="1167190" y="391600"/>
                </a:lnTo>
                <a:lnTo>
                  <a:pt x="1167190" y="0"/>
                </a:lnTo>
                <a:lnTo>
                  <a:pt x="0" y="0"/>
                </a:lnTo>
                <a:lnTo>
                  <a:pt x="0" y="39160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744650" y="5422183"/>
            <a:ext cx="1167192" cy="391845"/>
          </a:xfrm>
          <a:custGeom>
            <a:avLst/>
            <a:gdLst/>
            <a:ahLst/>
            <a:cxnLst/>
            <a:rect l="l" t="t" r="r" b="b"/>
            <a:pathLst>
              <a:path w="1167192" h="391845">
                <a:moveTo>
                  <a:pt x="0" y="391845"/>
                </a:moveTo>
                <a:lnTo>
                  <a:pt x="1167192" y="391845"/>
                </a:lnTo>
                <a:lnTo>
                  <a:pt x="1167192" y="0"/>
                </a:lnTo>
                <a:lnTo>
                  <a:pt x="0" y="0"/>
                </a:lnTo>
                <a:lnTo>
                  <a:pt x="0" y="391845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744650" y="3752273"/>
            <a:ext cx="1167192" cy="391593"/>
          </a:xfrm>
          <a:custGeom>
            <a:avLst/>
            <a:gdLst/>
            <a:ahLst/>
            <a:cxnLst/>
            <a:rect l="l" t="t" r="r" b="b"/>
            <a:pathLst>
              <a:path w="1167192" h="391593">
                <a:moveTo>
                  <a:pt x="0" y="391593"/>
                </a:moveTo>
                <a:lnTo>
                  <a:pt x="1167192" y="391593"/>
                </a:lnTo>
                <a:lnTo>
                  <a:pt x="1167192" y="0"/>
                </a:lnTo>
                <a:lnTo>
                  <a:pt x="0" y="0"/>
                </a:lnTo>
                <a:lnTo>
                  <a:pt x="0" y="391593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738883" y="4166903"/>
            <a:ext cx="1167588" cy="391593"/>
          </a:xfrm>
          <a:custGeom>
            <a:avLst/>
            <a:gdLst/>
            <a:ahLst/>
            <a:cxnLst/>
            <a:rect l="l" t="t" r="r" b="b"/>
            <a:pathLst>
              <a:path w="1167588" h="391593">
                <a:moveTo>
                  <a:pt x="0" y="391593"/>
                </a:moveTo>
                <a:lnTo>
                  <a:pt x="1167588" y="391593"/>
                </a:lnTo>
                <a:lnTo>
                  <a:pt x="1167588" y="0"/>
                </a:lnTo>
                <a:lnTo>
                  <a:pt x="0" y="0"/>
                </a:lnTo>
                <a:lnTo>
                  <a:pt x="0" y="391593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783408" y="6684613"/>
            <a:ext cx="1167206" cy="391604"/>
          </a:xfrm>
          <a:custGeom>
            <a:avLst/>
            <a:gdLst/>
            <a:ahLst/>
            <a:cxnLst/>
            <a:rect l="l" t="t" r="r" b="b"/>
            <a:pathLst>
              <a:path w="1167206" h="391604">
                <a:moveTo>
                  <a:pt x="0" y="391604"/>
                </a:moveTo>
                <a:lnTo>
                  <a:pt x="1167206" y="391604"/>
                </a:lnTo>
                <a:lnTo>
                  <a:pt x="1167206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744650" y="6250741"/>
            <a:ext cx="1167192" cy="391603"/>
          </a:xfrm>
          <a:custGeom>
            <a:avLst/>
            <a:gdLst/>
            <a:ahLst/>
            <a:cxnLst/>
            <a:rect l="l" t="t" r="r" b="b"/>
            <a:pathLst>
              <a:path w="1167192" h="391603">
                <a:moveTo>
                  <a:pt x="0" y="391603"/>
                </a:moveTo>
                <a:lnTo>
                  <a:pt x="1167192" y="391603"/>
                </a:lnTo>
                <a:lnTo>
                  <a:pt x="1167192" y="0"/>
                </a:lnTo>
                <a:lnTo>
                  <a:pt x="0" y="0"/>
                </a:lnTo>
                <a:lnTo>
                  <a:pt x="0" y="391603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749247" y="2923001"/>
            <a:ext cx="1167206" cy="391604"/>
          </a:xfrm>
          <a:custGeom>
            <a:avLst/>
            <a:gdLst/>
            <a:ahLst/>
            <a:cxnLst/>
            <a:rect l="l" t="t" r="r" b="b"/>
            <a:pathLst>
              <a:path w="1167206" h="391604">
                <a:moveTo>
                  <a:pt x="0" y="391604"/>
                </a:moveTo>
                <a:lnTo>
                  <a:pt x="1167206" y="391604"/>
                </a:lnTo>
                <a:lnTo>
                  <a:pt x="1167206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738883" y="3338586"/>
            <a:ext cx="1167588" cy="391604"/>
          </a:xfrm>
          <a:custGeom>
            <a:avLst/>
            <a:gdLst/>
            <a:ahLst/>
            <a:cxnLst/>
            <a:rect l="l" t="t" r="r" b="b"/>
            <a:pathLst>
              <a:path w="1167588" h="391604">
                <a:moveTo>
                  <a:pt x="0" y="391604"/>
                </a:moveTo>
                <a:lnTo>
                  <a:pt x="1167588" y="391604"/>
                </a:lnTo>
                <a:lnTo>
                  <a:pt x="1167588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099816" y="5103688"/>
            <a:ext cx="539814" cy="32005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970276" y="5521060"/>
            <a:ext cx="859193" cy="28080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013457" y="5994225"/>
            <a:ext cx="755749" cy="18786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2991866" y="6369882"/>
            <a:ext cx="770410" cy="21833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002661" y="2988651"/>
            <a:ext cx="809738" cy="31312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002661" y="3447817"/>
            <a:ext cx="735776" cy="21808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2991866" y="3886148"/>
            <a:ext cx="729482" cy="108854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024251" y="4727972"/>
            <a:ext cx="734267" cy="18789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2937891" y="4331415"/>
            <a:ext cx="852911" cy="146142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2959482" y="6780373"/>
            <a:ext cx="837475" cy="16944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351184" y="3707391"/>
            <a:ext cx="1167192" cy="391593"/>
          </a:xfrm>
          <a:custGeom>
            <a:avLst/>
            <a:gdLst/>
            <a:ahLst/>
            <a:cxnLst/>
            <a:rect l="l" t="t" r="r" b="b"/>
            <a:pathLst>
              <a:path w="1167192" h="391593">
                <a:moveTo>
                  <a:pt x="0" y="391593"/>
                </a:moveTo>
                <a:lnTo>
                  <a:pt x="1167192" y="391593"/>
                </a:lnTo>
                <a:lnTo>
                  <a:pt x="1167192" y="0"/>
                </a:lnTo>
                <a:lnTo>
                  <a:pt x="0" y="0"/>
                </a:lnTo>
                <a:lnTo>
                  <a:pt x="0" y="391593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351184" y="4513615"/>
            <a:ext cx="1167192" cy="7606"/>
          </a:xfrm>
          <a:custGeom>
            <a:avLst/>
            <a:gdLst/>
            <a:ahLst/>
            <a:cxnLst/>
            <a:rect l="l" t="t" r="r" b="b"/>
            <a:pathLst>
              <a:path w="1167192" h="7606">
                <a:moveTo>
                  <a:pt x="0" y="7606"/>
                </a:moveTo>
                <a:lnTo>
                  <a:pt x="1167192" y="7606"/>
                </a:lnTo>
                <a:lnTo>
                  <a:pt x="1167192" y="0"/>
                </a:lnTo>
                <a:lnTo>
                  <a:pt x="0" y="0"/>
                </a:lnTo>
                <a:lnTo>
                  <a:pt x="0" y="7606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345812" y="4122021"/>
            <a:ext cx="1167188" cy="391594"/>
          </a:xfrm>
          <a:custGeom>
            <a:avLst/>
            <a:gdLst/>
            <a:ahLst/>
            <a:cxnLst/>
            <a:rect l="l" t="t" r="r" b="b"/>
            <a:pathLst>
              <a:path w="1167188" h="391594">
                <a:moveTo>
                  <a:pt x="0" y="391594"/>
                </a:moveTo>
                <a:lnTo>
                  <a:pt x="1167188" y="391594"/>
                </a:lnTo>
                <a:lnTo>
                  <a:pt x="1167188" y="0"/>
                </a:lnTo>
                <a:lnTo>
                  <a:pt x="0" y="0"/>
                </a:lnTo>
                <a:lnTo>
                  <a:pt x="0" y="39159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339285" y="4935852"/>
            <a:ext cx="1167203" cy="109004"/>
          </a:xfrm>
          <a:custGeom>
            <a:avLst/>
            <a:gdLst/>
            <a:ahLst/>
            <a:cxnLst/>
            <a:rect l="l" t="t" r="r" b="b"/>
            <a:pathLst>
              <a:path w="1167203" h="109004">
                <a:moveTo>
                  <a:pt x="0" y="109004"/>
                </a:moveTo>
                <a:lnTo>
                  <a:pt x="1167203" y="109004"/>
                </a:lnTo>
                <a:lnTo>
                  <a:pt x="1167203" y="0"/>
                </a:lnTo>
                <a:lnTo>
                  <a:pt x="0" y="0"/>
                </a:lnTo>
                <a:lnTo>
                  <a:pt x="0" y="1090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345812" y="4544258"/>
            <a:ext cx="1167188" cy="391594"/>
          </a:xfrm>
          <a:custGeom>
            <a:avLst/>
            <a:gdLst/>
            <a:ahLst/>
            <a:cxnLst/>
            <a:rect l="l" t="t" r="r" b="b"/>
            <a:pathLst>
              <a:path w="1167188" h="391594">
                <a:moveTo>
                  <a:pt x="0" y="391594"/>
                </a:moveTo>
                <a:lnTo>
                  <a:pt x="1167188" y="391594"/>
                </a:lnTo>
                <a:lnTo>
                  <a:pt x="1167188" y="0"/>
                </a:lnTo>
                <a:lnTo>
                  <a:pt x="0" y="0"/>
                </a:lnTo>
                <a:lnTo>
                  <a:pt x="0" y="39159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333518" y="5067879"/>
            <a:ext cx="1167202" cy="391603"/>
          </a:xfrm>
          <a:custGeom>
            <a:avLst/>
            <a:gdLst/>
            <a:ahLst/>
            <a:cxnLst/>
            <a:rect l="l" t="t" r="r" b="b"/>
            <a:pathLst>
              <a:path w="1167202" h="391603">
                <a:moveTo>
                  <a:pt x="0" y="391603"/>
                </a:moveTo>
                <a:lnTo>
                  <a:pt x="1167202" y="391603"/>
                </a:lnTo>
                <a:lnTo>
                  <a:pt x="1167202" y="0"/>
                </a:lnTo>
                <a:lnTo>
                  <a:pt x="0" y="0"/>
                </a:lnTo>
                <a:lnTo>
                  <a:pt x="0" y="391603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351184" y="2879070"/>
            <a:ext cx="1167192" cy="391608"/>
          </a:xfrm>
          <a:custGeom>
            <a:avLst/>
            <a:gdLst/>
            <a:ahLst/>
            <a:cxnLst/>
            <a:rect l="l" t="t" r="r" b="b"/>
            <a:pathLst>
              <a:path w="1167192" h="391608">
                <a:moveTo>
                  <a:pt x="0" y="391608"/>
                </a:moveTo>
                <a:lnTo>
                  <a:pt x="1167192" y="391608"/>
                </a:lnTo>
                <a:lnTo>
                  <a:pt x="1167192" y="0"/>
                </a:lnTo>
                <a:lnTo>
                  <a:pt x="0" y="0"/>
                </a:lnTo>
                <a:lnTo>
                  <a:pt x="0" y="391608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345812" y="3293701"/>
            <a:ext cx="1167188" cy="391604"/>
          </a:xfrm>
          <a:custGeom>
            <a:avLst/>
            <a:gdLst/>
            <a:ahLst/>
            <a:cxnLst/>
            <a:rect l="l" t="t" r="r" b="b"/>
            <a:pathLst>
              <a:path w="1167188" h="391604">
                <a:moveTo>
                  <a:pt x="0" y="391604"/>
                </a:moveTo>
                <a:lnTo>
                  <a:pt x="1167188" y="391604"/>
                </a:lnTo>
                <a:lnTo>
                  <a:pt x="1167188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485511" y="2682527"/>
            <a:ext cx="908471" cy="176322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496306" y="3872200"/>
            <a:ext cx="863651" cy="264450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658231" y="2988602"/>
            <a:ext cx="552270" cy="336461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582666" y="3454798"/>
            <a:ext cx="680207" cy="31312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661535" y="4665316"/>
            <a:ext cx="469114" cy="300046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463921" y="4345308"/>
            <a:ext cx="888873" cy="194860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582666" y="5054895"/>
            <a:ext cx="662649" cy="409153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544764" y="2174471"/>
            <a:ext cx="793560" cy="341348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716748" y="1743254"/>
            <a:ext cx="472143" cy="341002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1642921" y="5099594"/>
            <a:ext cx="116827" cy="59781"/>
          </a:xfrm>
          <a:custGeom>
            <a:avLst/>
            <a:gdLst/>
            <a:ahLst/>
            <a:cxnLst/>
            <a:rect l="l" t="t" r="r" b="b"/>
            <a:pathLst>
              <a:path w="116827" h="59781">
                <a:moveTo>
                  <a:pt x="116827" y="0"/>
                </a:moveTo>
                <a:lnTo>
                  <a:pt x="98729" y="0"/>
                </a:lnTo>
                <a:lnTo>
                  <a:pt x="85064" y="41744"/>
                </a:lnTo>
                <a:lnTo>
                  <a:pt x="69457" y="0"/>
                </a:lnTo>
                <a:lnTo>
                  <a:pt x="48080" y="0"/>
                </a:lnTo>
                <a:lnTo>
                  <a:pt x="31813" y="41061"/>
                </a:lnTo>
                <a:lnTo>
                  <a:pt x="18388" y="0"/>
                </a:lnTo>
                <a:lnTo>
                  <a:pt x="0" y="0"/>
                </a:lnTo>
                <a:lnTo>
                  <a:pt x="21247" y="59781"/>
                </a:lnTo>
                <a:lnTo>
                  <a:pt x="40740" y="59781"/>
                </a:lnTo>
                <a:lnTo>
                  <a:pt x="58406" y="15076"/>
                </a:lnTo>
                <a:lnTo>
                  <a:pt x="76136" y="59781"/>
                </a:lnTo>
                <a:lnTo>
                  <a:pt x="95211" y="59781"/>
                </a:lnTo>
                <a:lnTo>
                  <a:pt x="11682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1765667" y="5150236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3" y="2044"/>
                </a:moveTo>
                <a:lnTo>
                  <a:pt x="28738" y="9636"/>
                </a:lnTo>
                <a:lnTo>
                  <a:pt x="32064" y="8696"/>
                </a:lnTo>
                <a:lnTo>
                  <a:pt x="35380" y="7733"/>
                </a:lnTo>
                <a:lnTo>
                  <a:pt x="35344" y="0"/>
                </a:lnTo>
                <a:lnTo>
                  <a:pt x="32547" y="1356"/>
                </a:lnTo>
                <a:lnTo>
                  <a:pt x="29616" y="2044"/>
                </a:lnTo>
                <a:lnTo>
                  <a:pt x="26543" y="2044"/>
                </a:lnTo>
                <a:close/>
              </a:path>
              <a:path w="35380" h="44791">
                <a:moveTo>
                  <a:pt x="1915" y="4064"/>
                </a:moveTo>
                <a:lnTo>
                  <a:pt x="5737" y="6487"/>
                </a:lnTo>
                <a:lnTo>
                  <a:pt x="9561" y="8902"/>
                </a:lnTo>
                <a:lnTo>
                  <a:pt x="14795" y="10119"/>
                </a:lnTo>
                <a:lnTo>
                  <a:pt x="25206" y="10119"/>
                </a:lnTo>
                <a:lnTo>
                  <a:pt x="28738" y="9636"/>
                </a:lnTo>
                <a:lnTo>
                  <a:pt x="26543" y="2044"/>
                </a:lnTo>
                <a:lnTo>
                  <a:pt x="23784" y="2044"/>
                </a:lnTo>
                <a:lnTo>
                  <a:pt x="21523" y="1446"/>
                </a:lnTo>
                <a:lnTo>
                  <a:pt x="17956" y="-878"/>
                </a:lnTo>
                <a:lnTo>
                  <a:pt x="17067" y="-3873"/>
                </a:lnTo>
                <a:lnTo>
                  <a:pt x="18172" y="-6847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9" y="-10595"/>
                </a:lnTo>
                <a:lnTo>
                  <a:pt x="37896" y="-11178"/>
                </a:lnTo>
                <a:lnTo>
                  <a:pt x="40078" y="-11661"/>
                </a:lnTo>
                <a:lnTo>
                  <a:pt x="40078" y="-6631"/>
                </a:lnTo>
                <a:lnTo>
                  <a:pt x="38760" y="-2301"/>
                </a:lnTo>
                <a:lnTo>
                  <a:pt x="35344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05"/>
                </a:lnTo>
                <a:lnTo>
                  <a:pt x="42023" y="5751"/>
                </a:lnTo>
                <a:lnTo>
                  <a:pt x="43660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07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2" y="-18468"/>
                </a:lnTo>
                <a:lnTo>
                  <a:pt x="56832" y="-23446"/>
                </a:lnTo>
                <a:lnTo>
                  <a:pt x="56080" y="-26863"/>
                </a:lnTo>
                <a:lnTo>
                  <a:pt x="53045" y="-30582"/>
                </a:lnTo>
                <a:lnTo>
                  <a:pt x="50417" y="-32119"/>
                </a:lnTo>
                <a:lnTo>
                  <a:pt x="46695" y="-33340"/>
                </a:lnTo>
                <a:lnTo>
                  <a:pt x="42976" y="-34546"/>
                </a:lnTo>
                <a:lnTo>
                  <a:pt x="37310" y="-35154"/>
                </a:lnTo>
                <a:lnTo>
                  <a:pt x="21308" y="-35154"/>
                </a:lnTo>
                <a:lnTo>
                  <a:pt x="14997" y="-34154"/>
                </a:lnTo>
                <a:lnTo>
                  <a:pt x="10741" y="-32133"/>
                </a:lnTo>
                <a:lnTo>
                  <a:pt x="6501" y="-30125"/>
                </a:lnTo>
                <a:lnTo>
                  <a:pt x="3502" y="-27025"/>
                </a:lnTo>
                <a:lnTo>
                  <a:pt x="1764" y="-22834"/>
                </a:lnTo>
                <a:lnTo>
                  <a:pt x="17244" y="-20956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81"/>
                </a:lnTo>
                <a:lnTo>
                  <a:pt x="32969" y="-26381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7"/>
                </a:lnTo>
                <a:lnTo>
                  <a:pt x="37007" y="-18262"/>
                </a:lnTo>
                <a:lnTo>
                  <a:pt x="31482" y="-17312"/>
                </a:lnTo>
                <a:lnTo>
                  <a:pt x="23507" y="-16308"/>
                </a:lnTo>
                <a:lnTo>
                  <a:pt x="17589" y="-15560"/>
                </a:lnTo>
                <a:lnTo>
                  <a:pt x="13068" y="-14655"/>
                </a:lnTo>
                <a:lnTo>
                  <a:pt x="9928" y="-13641"/>
                </a:lnTo>
                <a:lnTo>
                  <a:pt x="6793" y="-12611"/>
                </a:lnTo>
                <a:lnTo>
                  <a:pt x="4356" y="-11153"/>
                </a:lnTo>
                <a:lnTo>
                  <a:pt x="875" y="-7315"/>
                </a:lnTo>
                <a:lnTo>
                  <a:pt x="0" y="-2693"/>
                </a:lnTo>
                <a:lnTo>
                  <a:pt x="0" y="1000"/>
                </a:lnTo>
                <a:lnTo>
                  <a:pt x="1915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1838685" y="5100775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5" y="15288"/>
                </a:moveTo>
                <a:lnTo>
                  <a:pt x="24955" y="0"/>
                </a:lnTo>
                <a:lnTo>
                  <a:pt x="7837" y="6677"/>
                </a:lnTo>
                <a:lnTo>
                  <a:pt x="7837" y="15288"/>
                </a:lnTo>
                <a:lnTo>
                  <a:pt x="0" y="15288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3"/>
                </a:lnTo>
                <a:lnTo>
                  <a:pt x="8013" y="50035"/>
                </a:lnTo>
                <a:lnTo>
                  <a:pt x="8826" y="53251"/>
                </a:lnTo>
                <a:lnTo>
                  <a:pt x="10770" y="55839"/>
                </a:lnTo>
                <a:lnTo>
                  <a:pt x="13741" y="57847"/>
                </a:lnTo>
                <a:lnTo>
                  <a:pt x="18680" y="59230"/>
                </a:lnTo>
                <a:lnTo>
                  <a:pt x="21452" y="59575"/>
                </a:lnTo>
                <a:lnTo>
                  <a:pt x="29552" y="59575"/>
                </a:lnTo>
                <a:lnTo>
                  <a:pt x="34038" y="59002"/>
                </a:lnTo>
                <a:lnTo>
                  <a:pt x="38012" y="57872"/>
                </a:lnTo>
                <a:lnTo>
                  <a:pt x="36550" y="48969"/>
                </a:lnTo>
                <a:lnTo>
                  <a:pt x="33552" y="49703"/>
                </a:lnTo>
                <a:lnTo>
                  <a:pt x="31266" y="50074"/>
                </a:lnTo>
                <a:lnTo>
                  <a:pt x="28562" y="50074"/>
                </a:lnTo>
                <a:lnTo>
                  <a:pt x="25285" y="48055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5" y="24422"/>
                </a:lnTo>
                <a:lnTo>
                  <a:pt x="36615" y="15288"/>
                </a:lnTo>
                <a:lnTo>
                  <a:pt x="24955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1883926" y="5115088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796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8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7" y="36691"/>
                </a:lnTo>
                <a:lnTo>
                  <a:pt x="27536" y="36691"/>
                </a:lnTo>
                <a:lnTo>
                  <a:pt x="24245" y="35751"/>
                </a:lnTo>
                <a:lnTo>
                  <a:pt x="21617" y="3386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8" y="25934"/>
                </a:lnTo>
                <a:lnTo>
                  <a:pt x="60479" y="17143"/>
                </a:lnTo>
                <a:lnTo>
                  <a:pt x="57837" y="10641"/>
                </a:lnTo>
                <a:lnTo>
                  <a:pt x="52285" y="6386"/>
                </a:lnTo>
                <a:lnTo>
                  <a:pt x="46738" y="2120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8" y="8762"/>
                </a:lnTo>
                <a:lnTo>
                  <a:pt x="37047" y="9626"/>
                </a:lnTo>
                <a:lnTo>
                  <a:pt x="39474" y="11355"/>
                </a:lnTo>
                <a:lnTo>
                  <a:pt x="43182" y="15595"/>
                </a:lnTo>
                <a:lnTo>
                  <a:pt x="43296" y="18921"/>
                </a:lnTo>
                <a:lnTo>
                  <a:pt x="17795" y="18921"/>
                </a:lnTo>
                <a:lnTo>
                  <a:pt x="17754" y="15796"/>
                </a:lnTo>
                <a:lnTo>
                  <a:pt x="21031" y="0"/>
                </a:lnTo>
                <a:lnTo>
                  <a:pt x="13971" y="2030"/>
                </a:lnTo>
                <a:lnTo>
                  <a:pt x="8384" y="6084"/>
                </a:lnTo>
                <a:lnTo>
                  <a:pt x="2796" y="10158"/>
                </a:lnTo>
                <a:lnTo>
                  <a:pt x="0" y="15772"/>
                </a:lnTo>
                <a:lnTo>
                  <a:pt x="0" y="28968"/>
                </a:lnTo>
                <a:lnTo>
                  <a:pt x="2123" y="33948"/>
                </a:lnTo>
                <a:lnTo>
                  <a:pt x="6375" y="37882"/>
                </a:lnTo>
                <a:lnTo>
                  <a:pt x="16909" y="43494"/>
                </a:lnTo>
                <a:lnTo>
                  <a:pt x="31269" y="45262"/>
                </a:lnTo>
                <a:lnTo>
                  <a:pt x="38354" y="45262"/>
                </a:lnTo>
                <a:lnTo>
                  <a:pt x="44262" y="44157"/>
                </a:lnTo>
                <a:lnTo>
                  <a:pt x="48973" y="41972"/>
                </a:lnTo>
                <a:lnTo>
                  <a:pt x="53682" y="39801"/>
                </a:lnTo>
                <a:lnTo>
                  <a:pt x="57138" y="36601"/>
                </a:lnTo>
                <a:lnTo>
                  <a:pt x="59324" y="32410"/>
                </a:lnTo>
                <a:lnTo>
                  <a:pt x="42332" y="30492"/>
                </a:lnTo>
                <a:lnTo>
                  <a:pt x="41389" y="32677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1694660" y="5190030"/>
            <a:ext cx="45759" cy="59792"/>
          </a:xfrm>
          <a:custGeom>
            <a:avLst/>
            <a:gdLst/>
            <a:ahLst/>
            <a:cxnLst/>
            <a:rect l="l" t="t" r="r" b="b"/>
            <a:pathLst>
              <a:path w="45759" h="59792">
                <a:moveTo>
                  <a:pt x="40460" y="59792"/>
                </a:moveTo>
                <a:lnTo>
                  <a:pt x="45759" y="59375"/>
                </a:lnTo>
                <a:lnTo>
                  <a:pt x="42264" y="49136"/>
                </a:lnTo>
                <a:lnTo>
                  <a:pt x="40032" y="49532"/>
                </a:lnTo>
                <a:lnTo>
                  <a:pt x="36410" y="49723"/>
                </a:lnTo>
                <a:lnTo>
                  <a:pt x="33818" y="59792"/>
                </a:lnTo>
                <a:lnTo>
                  <a:pt x="40460" y="59792"/>
                </a:lnTo>
                <a:close/>
              </a:path>
              <a:path w="45759" h="59792">
                <a:moveTo>
                  <a:pt x="59245" y="55792"/>
                </a:moveTo>
                <a:lnTo>
                  <a:pt x="62355" y="53759"/>
                </a:lnTo>
                <a:lnTo>
                  <a:pt x="66485" y="51065"/>
                </a:lnTo>
                <a:lnTo>
                  <a:pt x="69670" y="47537"/>
                </a:lnTo>
                <a:lnTo>
                  <a:pt x="71895" y="43192"/>
                </a:lnTo>
                <a:lnTo>
                  <a:pt x="73710" y="39625"/>
                </a:lnTo>
                <a:lnTo>
                  <a:pt x="74625" y="35384"/>
                </a:lnTo>
                <a:lnTo>
                  <a:pt x="74625" y="24869"/>
                </a:lnTo>
                <a:lnTo>
                  <a:pt x="73659" y="20156"/>
                </a:lnTo>
                <a:lnTo>
                  <a:pt x="71705" y="16333"/>
                </a:lnTo>
                <a:lnTo>
                  <a:pt x="69775" y="12509"/>
                </a:lnTo>
                <a:lnTo>
                  <a:pt x="66927" y="9298"/>
                </a:lnTo>
                <a:lnTo>
                  <a:pt x="63209" y="6656"/>
                </a:lnTo>
                <a:lnTo>
                  <a:pt x="59486" y="4028"/>
                </a:lnTo>
                <a:lnTo>
                  <a:pt x="55015" y="2185"/>
                </a:lnTo>
                <a:lnTo>
                  <a:pt x="49785" y="1144"/>
                </a:lnTo>
                <a:lnTo>
                  <a:pt x="45911" y="381"/>
                </a:lnTo>
                <a:lnTo>
                  <a:pt x="40258" y="0"/>
                </a:lnTo>
                <a:lnTo>
                  <a:pt x="0" y="0"/>
                </a:lnTo>
                <a:lnTo>
                  <a:pt x="0" y="59792"/>
                </a:lnTo>
                <a:lnTo>
                  <a:pt x="33818" y="59792"/>
                </a:lnTo>
                <a:lnTo>
                  <a:pt x="36410" y="49723"/>
                </a:lnTo>
                <a:lnTo>
                  <a:pt x="17971" y="49723"/>
                </a:lnTo>
                <a:lnTo>
                  <a:pt x="17971" y="10123"/>
                </a:lnTo>
                <a:lnTo>
                  <a:pt x="33375" y="10123"/>
                </a:lnTo>
                <a:lnTo>
                  <a:pt x="38290" y="10313"/>
                </a:lnTo>
                <a:lnTo>
                  <a:pt x="40806" y="10695"/>
                </a:lnTo>
                <a:lnTo>
                  <a:pt x="44171" y="11177"/>
                </a:lnTo>
                <a:lnTo>
                  <a:pt x="46940" y="12117"/>
                </a:lnTo>
                <a:lnTo>
                  <a:pt x="49122" y="13514"/>
                </a:lnTo>
                <a:lnTo>
                  <a:pt x="53009" y="16816"/>
                </a:lnTo>
                <a:lnTo>
                  <a:pt x="55436" y="21769"/>
                </a:lnTo>
                <a:lnTo>
                  <a:pt x="56045" y="25311"/>
                </a:lnTo>
                <a:lnTo>
                  <a:pt x="56045" y="34556"/>
                </a:lnTo>
                <a:lnTo>
                  <a:pt x="55436" y="38214"/>
                </a:lnTo>
                <a:lnTo>
                  <a:pt x="54216" y="40895"/>
                </a:lnTo>
                <a:lnTo>
                  <a:pt x="53009" y="43573"/>
                </a:lnTo>
                <a:lnTo>
                  <a:pt x="49518" y="46659"/>
                </a:lnTo>
                <a:lnTo>
                  <a:pt x="45172" y="48653"/>
                </a:lnTo>
                <a:lnTo>
                  <a:pt x="42264" y="49136"/>
                </a:lnTo>
                <a:lnTo>
                  <a:pt x="45759" y="59375"/>
                </a:lnTo>
                <a:lnTo>
                  <a:pt x="49734" y="58535"/>
                </a:lnTo>
                <a:lnTo>
                  <a:pt x="55030" y="57391"/>
                </a:lnTo>
                <a:lnTo>
                  <a:pt x="59245" y="55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1963750" y="5115088"/>
            <a:ext cx="41770" cy="44287"/>
          </a:xfrm>
          <a:custGeom>
            <a:avLst/>
            <a:gdLst/>
            <a:ahLst/>
            <a:cxnLst/>
            <a:rect l="l" t="t" r="r" b="b"/>
            <a:pathLst>
              <a:path w="41770" h="44287">
                <a:moveTo>
                  <a:pt x="15835" y="979"/>
                </a:moveTo>
                <a:lnTo>
                  <a:pt x="0" y="979"/>
                </a:lnTo>
                <a:lnTo>
                  <a:pt x="0" y="44287"/>
                </a:lnTo>
                <a:lnTo>
                  <a:pt x="17056" y="44287"/>
                </a:lnTo>
                <a:lnTo>
                  <a:pt x="17056" y="23533"/>
                </a:lnTo>
                <a:lnTo>
                  <a:pt x="17538" y="18694"/>
                </a:lnTo>
                <a:lnTo>
                  <a:pt x="19432" y="14072"/>
                </a:lnTo>
                <a:lnTo>
                  <a:pt x="22402" y="11595"/>
                </a:lnTo>
                <a:lnTo>
                  <a:pt x="26084" y="10274"/>
                </a:lnTo>
                <a:lnTo>
                  <a:pt x="30937" y="10274"/>
                </a:lnTo>
                <a:lnTo>
                  <a:pt x="33615" y="10897"/>
                </a:lnTo>
                <a:lnTo>
                  <a:pt x="36488" y="12153"/>
                </a:lnTo>
                <a:lnTo>
                  <a:pt x="41770" y="2160"/>
                </a:lnTo>
                <a:lnTo>
                  <a:pt x="38163" y="712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5"/>
                </a:lnTo>
                <a:lnTo>
                  <a:pt x="18553" y="4230"/>
                </a:lnTo>
                <a:lnTo>
                  <a:pt x="15835" y="7124"/>
                </a:lnTo>
                <a:lnTo>
                  <a:pt x="15835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2047367" y="5098568"/>
            <a:ext cx="82346" cy="62359"/>
          </a:xfrm>
          <a:custGeom>
            <a:avLst/>
            <a:gdLst/>
            <a:ahLst/>
            <a:cxnLst/>
            <a:rect l="l" t="t" r="r" b="b"/>
            <a:pathLst>
              <a:path w="82346" h="62359">
                <a:moveTo>
                  <a:pt x="45971" y="60314"/>
                </a:moveTo>
                <a:lnTo>
                  <a:pt x="50025" y="59284"/>
                </a:lnTo>
                <a:lnTo>
                  <a:pt x="53847" y="57682"/>
                </a:lnTo>
                <a:lnTo>
                  <a:pt x="57452" y="55501"/>
                </a:lnTo>
                <a:lnTo>
                  <a:pt x="62102" y="58409"/>
                </a:lnTo>
                <a:lnTo>
                  <a:pt x="66967" y="60695"/>
                </a:lnTo>
                <a:lnTo>
                  <a:pt x="72021" y="62359"/>
                </a:lnTo>
                <a:lnTo>
                  <a:pt x="82346" y="53506"/>
                </a:lnTo>
                <a:lnTo>
                  <a:pt x="78713" y="52095"/>
                </a:lnTo>
                <a:lnTo>
                  <a:pt x="75689" y="50672"/>
                </a:lnTo>
                <a:lnTo>
                  <a:pt x="72680" y="49251"/>
                </a:lnTo>
                <a:lnTo>
                  <a:pt x="68313" y="46724"/>
                </a:lnTo>
                <a:lnTo>
                  <a:pt x="70826" y="44171"/>
                </a:lnTo>
                <a:lnTo>
                  <a:pt x="73101" y="40780"/>
                </a:lnTo>
                <a:lnTo>
                  <a:pt x="74433" y="38087"/>
                </a:lnTo>
                <a:lnTo>
                  <a:pt x="75970" y="34419"/>
                </a:lnTo>
                <a:lnTo>
                  <a:pt x="60540" y="32054"/>
                </a:lnTo>
                <a:lnTo>
                  <a:pt x="59486" y="34851"/>
                </a:lnTo>
                <a:lnTo>
                  <a:pt x="56779" y="38861"/>
                </a:lnTo>
                <a:lnTo>
                  <a:pt x="44383" y="27889"/>
                </a:lnTo>
                <a:lnTo>
                  <a:pt x="50914" y="25145"/>
                </a:lnTo>
                <a:lnTo>
                  <a:pt x="55244" y="22693"/>
                </a:lnTo>
                <a:lnTo>
                  <a:pt x="59536" y="18338"/>
                </a:lnTo>
                <a:lnTo>
                  <a:pt x="60601" y="13629"/>
                </a:lnTo>
                <a:lnTo>
                  <a:pt x="60601" y="9817"/>
                </a:lnTo>
                <a:lnTo>
                  <a:pt x="58431" y="6591"/>
                </a:lnTo>
                <a:lnTo>
                  <a:pt x="54114" y="3948"/>
                </a:lnTo>
                <a:lnTo>
                  <a:pt x="49770" y="1320"/>
                </a:lnTo>
                <a:lnTo>
                  <a:pt x="43761" y="0"/>
                </a:lnTo>
                <a:lnTo>
                  <a:pt x="39293" y="8063"/>
                </a:lnTo>
                <a:lnTo>
                  <a:pt x="41503" y="8586"/>
                </a:lnTo>
                <a:lnTo>
                  <a:pt x="44791" y="10670"/>
                </a:lnTo>
                <a:lnTo>
                  <a:pt x="45604" y="13374"/>
                </a:lnTo>
                <a:lnTo>
                  <a:pt x="43901" y="16865"/>
                </a:lnTo>
                <a:lnTo>
                  <a:pt x="40510" y="18633"/>
                </a:lnTo>
                <a:lnTo>
                  <a:pt x="35887" y="21005"/>
                </a:lnTo>
                <a:lnTo>
                  <a:pt x="31697" y="17744"/>
                </a:lnTo>
                <a:lnTo>
                  <a:pt x="29105" y="15725"/>
                </a:lnTo>
                <a:lnTo>
                  <a:pt x="27812" y="12599"/>
                </a:lnTo>
                <a:lnTo>
                  <a:pt x="30124" y="9434"/>
                </a:lnTo>
                <a:lnTo>
                  <a:pt x="36079" y="0"/>
                </a:lnTo>
                <a:lnTo>
                  <a:pt x="28105" y="0"/>
                </a:lnTo>
                <a:lnTo>
                  <a:pt x="21955" y="1259"/>
                </a:lnTo>
                <a:lnTo>
                  <a:pt x="17640" y="3773"/>
                </a:lnTo>
                <a:lnTo>
                  <a:pt x="13333" y="6289"/>
                </a:lnTo>
                <a:lnTo>
                  <a:pt x="11174" y="9348"/>
                </a:lnTo>
                <a:lnTo>
                  <a:pt x="11174" y="14921"/>
                </a:lnTo>
                <a:lnTo>
                  <a:pt x="13484" y="19176"/>
                </a:lnTo>
                <a:lnTo>
                  <a:pt x="17308" y="23688"/>
                </a:lnTo>
                <a:lnTo>
                  <a:pt x="20342" y="26099"/>
                </a:lnTo>
                <a:lnTo>
                  <a:pt x="13586" y="28360"/>
                </a:lnTo>
                <a:lnTo>
                  <a:pt x="17489" y="44006"/>
                </a:lnTo>
                <a:lnTo>
                  <a:pt x="18464" y="40133"/>
                </a:lnTo>
                <a:lnTo>
                  <a:pt x="22351" y="36374"/>
                </a:lnTo>
                <a:lnTo>
                  <a:pt x="25285" y="34772"/>
                </a:lnTo>
                <a:lnTo>
                  <a:pt x="29209" y="33440"/>
                </a:lnTo>
                <a:lnTo>
                  <a:pt x="46583" y="47829"/>
                </a:lnTo>
                <a:lnTo>
                  <a:pt x="43660" y="49467"/>
                </a:lnTo>
                <a:lnTo>
                  <a:pt x="40967" y="50637"/>
                </a:lnTo>
                <a:lnTo>
                  <a:pt x="36028" y="52044"/>
                </a:lnTo>
                <a:lnTo>
                  <a:pt x="33461" y="52401"/>
                </a:lnTo>
                <a:lnTo>
                  <a:pt x="26743" y="52401"/>
                </a:lnTo>
                <a:lnTo>
                  <a:pt x="23507" y="51612"/>
                </a:lnTo>
                <a:lnTo>
                  <a:pt x="18694" y="48488"/>
                </a:lnTo>
                <a:lnTo>
                  <a:pt x="17140" y="60339"/>
                </a:lnTo>
                <a:lnTo>
                  <a:pt x="31521" y="61861"/>
                </a:lnTo>
                <a:lnTo>
                  <a:pt x="37108" y="61861"/>
                </a:lnTo>
                <a:lnTo>
                  <a:pt x="41921" y="61354"/>
                </a:lnTo>
                <a:lnTo>
                  <a:pt x="45971" y="60314"/>
                </a:lnTo>
                <a:close/>
              </a:path>
              <a:path w="82346" h="62359">
                <a:moveTo>
                  <a:pt x="30124" y="9434"/>
                </a:moveTo>
                <a:lnTo>
                  <a:pt x="33781" y="8063"/>
                </a:lnTo>
                <a:lnTo>
                  <a:pt x="39293" y="8063"/>
                </a:lnTo>
                <a:lnTo>
                  <a:pt x="43761" y="0"/>
                </a:lnTo>
                <a:lnTo>
                  <a:pt x="36079" y="0"/>
                </a:lnTo>
                <a:lnTo>
                  <a:pt x="30124" y="9434"/>
                </a:lnTo>
                <a:close/>
              </a:path>
              <a:path w="82346" h="62359">
                <a:moveTo>
                  <a:pt x="0" y="44413"/>
                </a:moveTo>
                <a:lnTo>
                  <a:pt x="0" y="48628"/>
                </a:lnTo>
                <a:lnTo>
                  <a:pt x="2170" y="52350"/>
                </a:lnTo>
                <a:lnTo>
                  <a:pt x="6501" y="55587"/>
                </a:lnTo>
                <a:lnTo>
                  <a:pt x="6759" y="55778"/>
                </a:lnTo>
                <a:lnTo>
                  <a:pt x="17140" y="60339"/>
                </a:lnTo>
                <a:lnTo>
                  <a:pt x="18694" y="48488"/>
                </a:lnTo>
                <a:lnTo>
                  <a:pt x="17489" y="44006"/>
                </a:lnTo>
                <a:lnTo>
                  <a:pt x="13586" y="28360"/>
                </a:lnTo>
                <a:lnTo>
                  <a:pt x="8506" y="31013"/>
                </a:lnTo>
                <a:lnTo>
                  <a:pt x="5104" y="34062"/>
                </a:lnTo>
                <a:lnTo>
                  <a:pt x="1713" y="37137"/>
                </a:lnTo>
                <a:lnTo>
                  <a:pt x="0" y="40579"/>
                </a:lnTo>
                <a:lnTo>
                  <a:pt x="0" y="4441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2180498" y="5122782"/>
            <a:ext cx="48333" cy="37223"/>
          </a:xfrm>
          <a:custGeom>
            <a:avLst/>
            <a:gdLst/>
            <a:ahLst/>
            <a:cxnLst/>
            <a:rect l="l" t="t" r="r" b="b"/>
            <a:pathLst>
              <a:path w="48333" h="37223">
                <a:moveTo>
                  <a:pt x="34898" y="3887"/>
                </a:moveTo>
                <a:lnTo>
                  <a:pt x="29692" y="14036"/>
                </a:lnTo>
                <a:lnTo>
                  <a:pt x="37818" y="14036"/>
                </a:lnTo>
                <a:lnTo>
                  <a:pt x="44042" y="13741"/>
                </a:lnTo>
                <a:lnTo>
                  <a:pt x="48333" y="13172"/>
                </a:lnTo>
                <a:lnTo>
                  <a:pt x="47635" y="0"/>
                </a:lnTo>
                <a:lnTo>
                  <a:pt x="44409" y="2325"/>
                </a:lnTo>
                <a:lnTo>
                  <a:pt x="39635" y="3581"/>
                </a:lnTo>
                <a:lnTo>
                  <a:pt x="34898" y="3887"/>
                </a:lnTo>
                <a:close/>
              </a:path>
              <a:path w="48333" h="37223">
                <a:moveTo>
                  <a:pt x="0" y="36589"/>
                </a:moveTo>
                <a:lnTo>
                  <a:pt x="17970" y="36589"/>
                </a:lnTo>
                <a:lnTo>
                  <a:pt x="17970" y="14036"/>
                </a:lnTo>
                <a:lnTo>
                  <a:pt x="29692" y="14036"/>
                </a:lnTo>
                <a:lnTo>
                  <a:pt x="34898" y="3887"/>
                </a:lnTo>
                <a:lnTo>
                  <a:pt x="17970" y="3887"/>
                </a:lnTo>
                <a:lnTo>
                  <a:pt x="17970" y="-13079"/>
                </a:lnTo>
                <a:lnTo>
                  <a:pt x="33134" y="-13079"/>
                </a:lnTo>
                <a:lnTo>
                  <a:pt x="37439" y="-12938"/>
                </a:lnTo>
                <a:lnTo>
                  <a:pt x="39585" y="-12672"/>
                </a:lnTo>
                <a:lnTo>
                  <a:pt x="42505" y="-12318"/>
                </a:lnTo>
                <a:lnTo>
                  <a:pt x="46810" y="-10019"/>
                </a:lnTo>
                <a:lnTo>
                  <a:pt x="49668" y="-6818"/>
                </a:lnTo>
                <a:lnTo>
                  <a:pt x="49668" y="-2870"/>
                </a:lnTo>
                <a:lnTo>
                  <a:pt x="47635" y="0"/>
                </a:lnTo>
                <a:lnTo>
                  <a:pt x="48333" y="13172"/>
                </a:lnTo>
                <a:lnTo>
                  <a:pt x="51483" y="12715"/>
                </a:lnTo>
                <a:lnTo>
                  <a:pt x="54597" y="11775"/>
                </a:lnTo>
                <a:lnTo>
                  <a:pt x="57657" y="10349"/>
                </a:lnTo>
                <a:lnTo>
                  <a:pt x="60707" y="8916"/>
                </a:lnTo>
                <a:lnTo>
                  <a:pt x="63219" y="6948"/>
                </a:lnTo>
                <a:lnTo>
                  <a:pt x="67194" y="1958"/>
                </a:lnTo>
                <a:lnTo>
                  <a:pt x="68183" y="-1141"/>
                </a:lnTo>
                <a:lnTo>
                  <a:pt x="68183" y="-9561"/>
                </a:lnTo>
                <a:lnTo>
                  <a:pt x="66470" y="-13435"/>
                </a:lnTo>
                <a:lnTo>
                  <a:pt x="63028" y="-16445"/>
                </a:lnTo>
                <a:lnTo>
                  <a:pt x="59587" y="-19443"/>
                </a:lnTo>
                <a:lnTo>
                  <a:pt x="55307" y="-21398"/>
                </a:lnTo>
                <a:lnTo>
                  <a:pt x="50215" y="-22298"/>
                </a:lnTo>
                <a:lnTo>
                  <a:pt x="46885" y="-22885"/>
                </a:lnTo>
                <a:lnTo>
                  <a:pt x="39762" y="-23187"/>
                </a:lnTo>
                <a:lnTo>
                  <a:pt x="0" y="-23187"/>
                </a:lnTo>
                <a:lnTo>
                  <a:pt x="0" y="365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2262786" y="5115088"/>
            <a:ext cx="66546" cy="45262"/>
          </a:xfrm>
          <a:custGeom>
            <a:avLst/>
            <a:gdLst/>
            <a:ahLst/>
            <a:cxnLst/>
            <a:rect l="l" t="t" r="r" b="b"/>
            <a:pathLst>
              <a:path w="66546" h="45262">
                <a:moveTo>
                  <a:pt x="0" y="22010"/>
                </a:moveTo>
                <a:lnTo>
                  <a:pt x="0" y="27000"/>
                </a:lnTo>
                <a:lnTo>
                  <a:pt x="1396" y="31215"/>
                </a:lnTo>
                <a:lnTo>
                  <a:pt x="4190" y="34672"/>
                </a:lnTo>
                <a:lnTo>
                  <a:pt x="6983" y="38149"/>
                </a:lnTo>
                <a:lnTo>
                  <a:pt x="11059" y="40780"/>
                </a:lnTo>
                <a:lnTo>
                  <a:pt x="16433" y="42570"/>
                </a:lnTo>
                <a:lnTo>
                  <a:pt x="21790" y="44359"/>
                </a:lnTo>
                <a:lnTo>
                  <a:pt x="22047" y="32496"/>
                </a:lnTo>
                <a:lnTo>
                  <a:pt x="19011" y="30210"/>
                </a:lnTo>
                <a:lnTo>
                  <a:pt x="17485" y="26924"/>
                </a:lnTo>
                <a:lnTo>
                  <a:pt x="17485" y="18323"/>
                </a:lnTo>
                <a:lnTo>
                  <a:pt x="19011" y="15036"/>
                </a:lnTo>
                <a:lnTo>
                  <a:pt x="22047" y="12762"/>
                </a:lnTo>
                <a:lnTo>
                  <a:pt x="25081" y="10476"/>
                </a:lnTo>
                <a:lnTo>
                  <a:pt x="28829" y="9334"/>
                </a:lnTo>
                <a:lnTo>
                  <a:pt x="37731" y="9334"/>
                </a:lnTo>
                <a:lnTo>
                  <a:pt x="41465" y="10476"/>
                </a:lnTo>
                <a:lnTo>
                  <a:pt x="44474" y="12762"/>
                </a:lnTo>
                <a:lnTo>
                  <a:pt x="47499" y="15036"/>
                </a:lnTo>
                <a:lnTo>
                  <a:pt x="48996" y="18299"/>
                </a:lnTo>
                <a:lnTo>
                  <a:pt x="48996" y="26899"/>
                </a:lnTo>
                <a:lnTo>
                  <a:pt x="47499" y="30210"/>
                </a:lnTo>
                <a:lnTo>
                  <a:pt x="44474" y="32496"/>
                </a:lnTo>
                <a:lnTo>
                  <a:pt x="42886" y="45262"/>
                </a:lnTo>
                <a:lnTo>
                  <a:pt x="50810" y="43102"/>
                </a:lnTo>
                <a:lnTo>
                  <a:pt x="57110" y="38787"/>
                </a:lnTo>
                <a:lnTo>
                  <a:pt x="63395" y="34491"/>
                </a:lnTo>
                <a:lnTo>
                  <a:pt x="66546" y="29055"/>
                </a:lnTo>
                <a:lnTo>
                  <a:pt x="66546" y="16013"/>
                </a:lnTo>
                <a:lnTo>
                  <a:pt x="63435" y="10641"/>
                </a:lnTo>
                <a:lnTo>
                  <a:pt x="57200" y="6386"/>
                </a:lnTo>
                <a:lnTo>
                  <a:pt x="50965" y="2120"/>
                </a:lnTo>
                <a:lnTo>
                  <a:pt x="42962" y="0"/>
                </a:lnTo>
                <a:lnTo>
                  <a:pt x="26896" y="0"/>
                </a:lnTo>
                <a:lnTo>
                  <a:pt x="21182" y="939"/>
                </a:lnTo>
                <a:lnTo>
                  <a:pt x="16062" y="2807"/>
                </a:lnTo>
                <a:lnTo>
                  <a:pt x="10933" y="4687"/>
                </a:lnTo>
                <a:lnTo>
                  <a:pt x="6983" y="7405"/>
                </a:lnTo>
                <a:lnTo>
                  <a:pt x="4190" y="10958"/>
                </a:lnTo>
                <a:lnTo>
                  <a:pt x="1396" y="14530"/>
                </a:lnTo>
                <a:lnTo>
                  <a:pt x="0" y="18213"/>
                </a:lnTo>
                <a:lnTo>
                  <a:pt x="0" y="22010"/>
                </a:lnTo>
                <a:close/>
              </a:path>
              <a:path w="66546" h="45262">
                <a:moveTo>
                  <a:pt x="44474" y="32496"/>
                </a:moveTo>
                <a:lnTo>
                  <a:pt x="41465" y="34782"/>
                </a:lnTo>
                <a:lnTo>
                  <a:pt x="37731" y="35928"/>
                </a:lnTo>
                <a:lnTo>
                  <a:pt x="28829" y="35928"/>
                </a:lnTo>
                <a:lnTo>
                  <a:pt x="25081" y="34782"/>
                </a:lnTo>
                <a:lnTo>
                  <a:pt x="22047" y="32496"/>
                </a:lnTo>
                <a:lnTo>
                  <a:pt x="21790" y="44359"/>
                </a:lnTo>
                <a:lnTo>
                  <a:pt x="27431" y="45262"/>
                </a:lnTo>
                <a:lnTo>
                  <a:pt x="42886" y="45262"/>
                </a:lnTo>
                <a:lnTo>
                  <a:pt x="44474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2344723" y="5116068"/>
            <a:ext cx="96112" cy="43308"/>
          </a:xfrm>
          <a:custGeom>
            <a:avLst/>
            <a:gdLst/>
            <a:ahLst/>
            <a:cxnLst/>
            <a:rect l="l" t="t" r="r" b="b"/>
            <a:pathLst>
              <a:path w="96112" h="43308">
                <a:moveTo>
                  <a:pt x="96112" y="0"/>
                </a:moveTo>
                <a:lnTo>
                  <a:pt x="79296" y="0"/>
                </a:lnTo>
                <a:lnTo>
                  <a:pt x="66967" y="28371"/>
                </a:lnTo>
                <a:lnTo>
                  <a:pt x="56220" y="0"/>
                </a:lnTo>
                <a:lnTo>
                  <a:pt x="39761" y="0"/>
                </a:lnTo>
                <a:lnTo>
                  <a:pt x="28648" y="28371"/>
                </a:lnTo>
                <a:lnTo>
                  <a:pt x="16573" y="0"/>
                </a:lnTo>
                <a:lnTo>
                  <a:pt x="0" y="0"/>
                </a:lnTo>
                <a:lnTo>
                  <a:pt x="20393" y="43308"/>
                </a:lnTo>
                <a:lnTo>
                  <a:pt x="36968" y="43308"/>
                </a:lnTo>
                <a:lnTo>
                  <a:pt x="47904" y="15454"/>
                </a:lnTo>
                <a:lnTo>
                  <a:pt x="59014" y="43308"/>
                </a:lnTo>
                <a:lnTo>
                  <a:pt x="75412" y="43308"/>
                </a:lnTo>
                <a:lnTo>
                  <a:pt x="9611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2456066" y="5115088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41" y="1579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74" y="8762"/>
                </a:lnTo>
                <a:lnTo>
                  <a:pt x="30593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41" y="15796"/>
                </a:lnTo>
                <a:close/>
              </a:path>
              <a:path w="30593" h="45262">
                <a:moveTo>
                  <a:pt x="38188" y="35229"/>
                </a:moveTo>
                <a:lnTo>
                  <a:pt x="34124" y="36691"/>
                </a:lnTo>
                <a:lnTo>
                  <a:pt x="27522" y="36691"/>
                </a:lnTo>
                <a:lnTo>
                  <a:pt x="24243" y="35751"/>
                </a:lnTo>
                <a:lnTo>
                  <a:pt x="21615" y="33868"/>
                </a:lnTo>
                <a:lnTo>
                  <a:pt x="18972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6" y="25934"/>
                </a:lnTo>
                <a:lnTo>
                  <a:pt x="60477" y="17143"/>
                </a:lnTo>
                <a:lnTo>
                  <a:pt x="57824" y="10641"/>
                </a:lnTo>
                <a:lnTo>
                  <a:pt x="52287" y="6386"/>
                </a:lnTo>
                <a:lnTo>
                  <a:pt x="46736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3" y="8762"/>
                </a:lnTo>
                <a:lnTo>
                  <a:pt x="34074" y="8762"/>
                </a:lnTo>
                <a:lnTo>
                  <a:pt x="37033" y="9626"/>
                </a:lnTo>
                <a:lnTo>
                  <a:pt x="39471" y="11355"/>
                </a:lnTo>
                <a:lnTo>
                  <a:pt x="43168" y="15595"/>
                </a:lnTo>
                <a:lnTo>
                  <a:pt x="43294" y="18921"/>
                </a:lnTo>
                <a:lnTo>
                  <a:pt x="17791" y="18921"/>
                </a:lnTo>
                <a:lnTo>
                  <a:pt x="17741" y="15796"/>
                </a:lnTo>
                <a:lnTo>
                  <a:pt x="21031" y="0"/>
                </a:lnTo>
                <a:lnTo>
                  <a:pt x="13957" y="2030"/>
                </a:lnTo>
                <a:lnTo>
                  <a:pt x="8370" y="6084"/>
                </a:lnTo>
                <a:lnTo>
                  <a:pt x="2793" y="10158"/>
                </a:lnTo>
                <a:lnTo>
                  <a:pt x="0" y="15772"/>
                </a:lnTo>
                <a:lnTo>
                  <a:pt x="0" y="28968"/>
                </a:lnTo>
                <a:lnTo>
                  <a:pt x="2120" y="33948"/>
                </a:lnTo>
                <a:lnTo>
                  <a:pt x="6376" y="37882"/>
                </a:lnTo>
                <a:lnTo>
                  <a:pt x="16905" y="43494"/>
                </a:lnTo>
                <a:lnTo>
                  <a:pt x="31266" y="45262"/>
                </a:lnTo>
                <a:lnTo>
                  <a:pt x="38355" y="45262"/>
                </a:lnTo>
                <a:lnTo>
                  <a:pt x="44259" y="44157"/>
                </a:lnTo>
                <a:lnTo>
                  <a:pt x="48971" y="41972"/>
                </a:lnTo>
                <a:lnTo>
                  <a:pt x="53684" y="39801"/>
                </a:lnTo>
                <a:lnTo>
                  <a:pt x="57136" y="36601"/>
                </a:lnTo>
                <a:lnTo>
                  <a:pt x="59321" y="32410"/>
                </a:lnTo>
                <a:lnTo>
                  <a:pt x="42315" y="30492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2535876" y="5115088"/>
            <a:ext cx="41784" cy="44287"/>
          </a:xfrm>
          <a:custGeom>
            <a:avLst/>
            <a:gdLst/>
            <a:ahLst/>
            <a:cxnLst/>
            <a:rect l="l" t="t" r="r" b="b"/>
            <a:pathLst>
              <a:path w="41784" h="44287">
                <a:moveTo>
                  <a:pt x="15850" y="979"/>
                </a:moveTo>
                <a:lnTo>
                  <a:pt x="0" y="979"/>
                </a:lnTo>
                <a:lnTo>
                  <a:pt x="0" y="44287"/>
                </a:lnTo>
                <a:lnTo>
                  <a:pt x="17067" y="44287"/>
                </a:lnTo>
                <a:lnTo>
                  <a:pt x="17067" y="23533"/>
                </a:lnTo>
                <a:lnTo>
                  <a:pt x="17538" y="18694"/>
                </a:lnTo>
                <a:lnTo>
                  <a:pt x="19443" y="14072"/>
                </a:lnTo>
                <a:lnTo>
                  <a:pt x="22402" y="11595"/>
                </a:lnTo>
                <a:lnTo>
                  <a:pt x="26085" y="10274"/>
                </a:lnTo>
                <a:lnTo>
                  <a:pt x="30948" y="10274"/>
                </a:lnTo>
                <a:lnTo>
                  <a:pt x="33616" y="10897"/>
                </a:lnTo>
                <a:lnTo>
                  <a:pt x="36499" y="12153"/>
                </a:lnTo>
                <a:lnTo>
                  <a:pt x="41784" y="2160"/>
                </a:lnTo>
                <a:lnTo>
                  <a:pt x="38177" y="712"/>
                </a:lnTo>
                <a:lnTo>
                  <a:pt x="34429" y="0"/>
                </a:lnTo>
                <a:lnTo>
                  <a:pt x="27787" y="0"/>
                </a:lnTo>
                <a:lnTo>
                  <a:pt x="23166" y="1385"/>
                </a:lnTo>
                <a:lnTo>
                  <a:pt x="18568" y="4230"/>
                </a:lnTo>
                <a:lnTo>
                  <a:pt x="15850" y="7124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2417745" y="5205539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6" y="44283"/>
                </a:moveTo>
                <a:lnTo>
                  <a:pt x="17056" y="19824"/>
                </a:lnTo>
                <a:lnTo>
                  <a:pt x="17499" y="16508"/>
                </a:lnTo>
                <a:lnTo>
                  <a:pt x="18362" y="14719"/>
                </a:lnTo>
                <a:lnTo>
                  <a:pt x="20839" y="11479"/>
                </a:lnTo>
                <a:lnTo>
                  <a:pt x="25542" y="9309"/>
                </a:lnTo>
                <a:lnTo>
                  <a:pt x="28195" y="8761"/>
                </a:lnTo>
                <a:lnTo>
                  <a:pt x="33450" y="8761"/>
                </a:lnTo>
                <a:lnTo>
                  <a:pt x="37072" y="9906"/>
                </a:lnTo>
                <a:lnTo>
                  <a:pt x="39890" y="11734"/>
                </a:lnTo>
                <a:lnTo>
                  <a:pt x="41338" y="14478"/>
                </a:lnTo>
                <a:lnTo>
                  <a:pt x="41705" y="17513"/>
                </a:lnTo>
                <a:lnTo>
                  <a:pt x="41705" y="44283"/>
                </a:lnTo>
                <a:lnTo>
                  <a:pt x="58776" y="44283"/>
                </a:lnTo>
                <a:lnTo>
                  <a:pt x="58776" y="14020"/>
                </a:lnTo>
                <a:lnTo>
                  <a:pt x="58460" y="11454"/>
                </a:lnTo>
                <a:lnTo>
                  <a:pt x="57199" y="7861"/>
                </a:lnTo>
                <a:lnTo>
                  <a:pt x="54496" y="4852"/>
                </a:lnTo>
                <a:lnTo>
                  <a:pt x="50533" y="2274"/>
                </a:lnTo>
                <a:lnTo>
                  <a:pt x="47421" y="1360"/>
                </a:lnTo>
                <a:lnTo>
                  <a:pt x="44297" y="457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50" y="7339"/>
                </a:lnTo>
                <a:lnTo>
                  <a:pt x="15850" y="979"/>
                </a:lnTo>
                <a:lnTo>
                  <a:pt x="0" y="979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2497183" y="5191225"/>
            <a:ext cx="38008" cy="59576"/>
          </a:xfrm>
          <a:custGeom>
            <a:avLst/>
            <a:gdLst/>
            <a:ahLst/>
            <a:cxnLst/>
            <a:rect l="l" t="t" r="r" b="b"/>
            <a:pathLst>
              <a:path w="38008" h="59576">
                <a:moveTo>
                  <a:pt x="24955" y="15289"/>
                </a:moveTo>
                <a:lnTo>
                  <a:pt x="24955" y="0"/>
                </a:lnTo>
                <a:lnTo>
                  <a:pt x="7823" y="6681"/>
                </a:lnTo>
                <a:lnTo>
                  <a:pt x="7823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3" y="24422"/>
                </a:lnTo>
                <a:lnTo>
                  <a:pt x="7823" y="47343"/>
                </a:lnTo>
                <a:lnTo>
                  <a:pt x="8013" y="50036"/>
                </a:lnTo>
                <a:lnTo>
                  <a:pt x="8827" y="53251"/>
                </a:lnTo>
                <a:lnTo>
                  <a:pt x="10767" y="55843"/>
                </a:lnTo>
                <a:lnTo>
                  <a:pt x="13741" y="57848"/>
                </a:lnTo>
                <a:lnTo>
                  <a:pt x="18680" y="59230"/>
                </a:lnTo>
                <a:lnTo>
                  <a:pt x="21449" y="59576"/>
                </a:lnTo>
                <a:lnTo>
                  <a:pt x="29552" y="59576"/>
                </a:lnTo>
                <a:lnTo>
                  <a:pt x="34034" y="59004"/>
                </a:lnTo>
                <a:lnTo>
                  <a:pt x="38008" y="57858"/>
                </a:lnTo>
                <a:lnTo>
                  <a:pt x="36550" y="48971"/>
                </a:lnTo>
                <a:lnTo>
                  <a:pt x="33552" y="49709"/>
                </a:lnTo>
                <a:lnTo>
                  <a:pt x="31266" y="50062"/>
                </a:lnTo>
                <a:lnTo>
                  <a:pt x="28562" y="50062"/>
                </a:lnTo>
                <a:lnTo>
                  <a:pt x="25286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1" y="24422"/>
                </a:lnTo>
                <a:lnTo>
                  <a:pt x="36611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1786773" y="5205539"/>
            <a:ext cx="30608" cy="45262"/>
          </a:xfrm>
          <a:custGeom>
            <a:avLst/>
            <a:gdLst/>
            <a:ahLst/>
            <a:cxnLst/>
            <a:rect l="l" t="t" r="r" b="b"/>
            <a:pathLst>
              <a:path w="30608" h="45262">
                <a:moveTo>
                  <a:pt x="17755" y="15784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8" y="8761"/>
                </a:lnTo>
                <a:lnTo>
                  <a:pt x="30608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84"/>
                </a:lnTo>
                <a:close/>
              </a:path>
              <a:path w="30608" h="45262">
                <a:moveTo>
                  <a:pt x="38204" y="35228"/>
                </a:moveTo>
                <a:lnTo>
                  <a:pt x="34124" y="36690"/>
                </a:lnTo>
                <a:lnTo>
                  <a:pt x="27522" y="36690"/>
                </a:lnTo>
                <a:lnTo>
                  <a:pt x="24246" y="35750"/>
                </a:lnTo>
                <a:lnTo>
                  <a:pt x="21617" y="33872"/>
                </a:lnTo>
                <a:lnTo>
                  <a:pt x="18986" y="31963"/>
                </a:lnTo>
                <a:lnTo>
                  <a:pt x="17614" y="29325"/>
                </a:lnTo>
                <a:lnTo>
                  <a:pt x="17489" y="25933"/>
                </a:lnTo>
                <a:lnTo>
                  <a:pt x="60238" y="25933"/>
                </a:lnTo>
                <a:lnTo>
                  <a:pt x="60479" y="17146"/>
                </a:lnTo>
                <a:lnTo>
                  <a:pt x="57838" y="10641"/>
                </a:lnTo>
                <a:lnTo>
                  <a:pt x="52287" y="6375"/>
                </a:lnTo>
                <a:lnTo>
                  <a:pt x="46739" y="2119"/>
                </a:lnTo>
                <a:lnTo>
                  <a:pt x="39168" y="0"/>
                </a:lnTo>
                <a:lnTo>
                  <a:pt x="29566" y="0"/>
                </a:lnTo>
                <a:lnTo>
                  <a:pt x="30608" y="8761"/>
                </a:lnTo>
                <a:lnTo>
                  <a:pt x="34089" y="8761"/>
                </a:lnTo>
                <a:lnTo>
                  <a:pt x="37033" y="9625"/>
                </a:lnTo>
                <a:lnTo>
                  <a:pt x="39474" y="11353"/>
                </a:lnTo>
                <a:lnTo>
                  <a:pt x="43168" y="15594"/>
                </a:lnTo>
                <a:lnTo>
                  <a:pt x="43294" y="18920"/>
                </a:lnTo>
                <a:lnTo>
                  <a:pt x="17795" y="18920"/>
                </a:lnTo>
                <a:lnTo>
                  <a:pt x="17755" y="15784"/>
                </a:lnTo>
                <a:lnTo>
                  <a:pt x="21031" y="0"/>
                </a:lnTo>
                <a:lnTo>
                  <a:pt x="13972" y="2033"/>
                </a:lnTo>
                <a:lnTo>
                  <a:pt x="8384" y="6083"/>
                </a:lnTo>
                <a:lnTo>
                  <a:pt x="2793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20" y="33947"/>
                </a:lnTo>
                <a:lnTo>
                  <a:pt x="6376" y="37871"/>
                </a:lnTo>
                <a:lnTo>
                  <a:pt x="16910" y="43495"/>
                </a:lnTo>
                <a:lnTo>
                  <a:pt x="31269" y="45262"/>
                </a:lnTo>
                <a:lnTo>
                  <a:pt x="38355" y="45262"/>
                </a:lnTo>
                <a:lnTo>
                  <a:pt x="44262" y="44156"/>
                </a:lnTo>
                <a:lnTo>
                  <a:pt x="48971" y="41972"/>
                </a:lnTo>
                <a:lnTo>
                  <a:pt x="53684" y="39790"/>
                </a:lnTo>
                <a:lnTo>
                  <a:pt x="57139" y="36600"/>
                </a:lnTo>
                <a:lnTo>
                  <a:pt x="59324" y="32410"/>
                </a:lnTo>
                <a:lnTo>
                  <a:pt x="42318" y="30491"/>
                </a:lnTo>
                <a:lnTo>
                  <a:pt x="41389" y="32677"/>
                </a:lnTo>
                <a:lnTo>
                  <a:pt x="38204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1859065" y="5206518"/>
            <a:ext cx="66977" cy="43304"/>
          </a:xfrm>
          <a:custGeom>
            <a:avLst/>
            <a:gdLst/>
            <a:ahLst/>
            <a:cxnLst/>
            <a:rect l="l" t="t" r="r" b="b"/>
            <a:pathLst>
              <a:path w="66977" h="43304">
                <a:moveTo>
                  <a:pt x="41349" y="43304"/>
                </a:moveTo>
                <a:lnTo>
                  <a:pt x="66977" y="0"/>
                </a:lnTo>
                <a:lnTo>
                  <a:pt x="49428" y="0"/>
                </a:lnTo>
                <a:lnTo>
                  <a:pt x="37158" y="22096"/>
                </a:lnTo>
                <a:lnTo>
                  <a:pt x="36511" y="23327"/>
                </a:lnTo>
                <a:lnTo>
                  <a:pt x="35088" y="26362"/>
                </a:lnTo>
                <a:lnTo>
                  <a:pt x="33577" y="29476"/>
                </a:lnTo>
                <a:lnTo>
                  <a:pt x="30045" y="22096"/>
                </a:lnTo>
                <a:lnTo>
                  <a:pt x="17905" y="0"/>
                </a:lnTo>
                <a:lnTo>
                  <a:pt x="0" y="0"/>
                </a:lnTo>
                <a:lnTo>
                  <a:pt x="25984" y="43304"/>
                </a:lnTo>
                <a:lnTo>
                  <a:pt x="41349" y="4330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1937901" y="5205539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784"/>
                </a:moveTo>
                <a:lnTo>
                  <a:pt x="18949" y="13323"/>
                </a:lnTo>
                <a:lnTo>
                  <a:pt x="23802" y="9665"/>
                </a:lnTo>
                <a:lnTo>
                  <a:pt x="26888" y="8761"/>
                </a:lnTo>
                <a:lnTo>
                  <a:pt x="30606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4"/>
                </a:lnTo>
                <a:close/>
              </a:path>
              <a:path w="30606" h="45262">
                <a:moveTo>
                  <a:pt x="38202" y="35228"/>
                </a:moveTo>
                <a:lnTo>
                  <a:pt x="34127" y="36690"/>
                </a:lnTo>
                <a:lnTo>
                  <a:pt x="27536" y="36690"/>
                </a:lnTo>
                <a:lnTo>
                  <a:pt x="24245" y="35750"/>
                </a:lnTo>
                <a:lnTo>
                  <a:pt x="21617" y="33872"/>
                </a:lnTo>
                <a:lnTo>
                  <a:pt x="18990" y="31963"/>
                </a:lnTo>
                <a:lnTo>
                  <a:pt x="17618" y="29325"/>
                </a:lnTo>
                <a:lnTo>
                  <a:pt x="17487" y="25933"/>
                </a:lnTo>
                <a:lnTo>
                  <a:pt x="60238" y="25933"/>
                </a:lnTo>
                <a:lnTo>
                  <a:pt x="60479" y="17146"/>
                </a:lnTo>
                <a:lnTo>
                  <a:pt x="57837" y="10641"/>
                </a:lnTo>
                <a:lnTo>
                  <a:pt x="52285" y="6375"/>
                </a:lnTo>
                <a:lnTo>
                  <a:pt x="46738" y="2119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1"/>
                </a:lnTo>
                <a:lnTo>
                  <a:pt x="34088" y="8761"/>
                </a:lnTo>
                <a:lnTo>
                  <a:pt x="37047" y="9625"/>
                </a:lnTo>
                <a:lnTo>
                  <a:pt x="39474" y="11353"/>
                </a:lnTo>
                <a:lnTo>
                  <a:pt x="43181" y="15594"/>
                </a:lnTo>
                <a:lnTo>
                  <a:pt x="43296" y="18920"/>
                </a:lnTo>
                <a:lnTo>
                  <a:pt x="17793" y="18920"/>
                </a:lnTo>
                <a:lnTo>
                  <a:pt x="17754" y="15784"/>
                </a:lnTo>
                <a:lnTo>
                  <a:pt x="21031" y="0"/>
                </a:lnTo>
                <a:lnTo>
                  <a:pt x="13971" y="2033"/>
                </a:lnTo>
                <a:lnTo>
                  <a:pt x="8384" y="6083"/>
                </a:lnTo>
                <a:lnTo>
                  <a:pt x="2796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23" y="33947"/>
                </a:lnTo>
                <a:lnTo>
                  <a:pt x="6375" y="37871"/>
                </a:lnTo>
                <a:lnTo>
                  <a:pt x="16910" y="43495"/>
                </a:lnTo>
                <a:lnTo>
                  <a:pt x="31269" y="45262"/>
                </a:lnTo>
                <a:lnTo>
                  <a:pt x="38354" y="45262"/>
                </a:lnTo>
                <a:lnTo>
                  <a:pt x="44262" y="44156"/>
                </a:lnTo>
                <a:lnTo>
                  <a:pt x="48973" y="41972"/>
                </a:lnTo>
                <a:lnTo>
                  <a:pt x="53682" y="39790"/>
                </a:lnTo>
                <a:lnTo>
                  <a:pt x="57138" y="36600"/>
                </a:lnTo>
                <a:lnTo>
                  <a:pt x="59324" y="32410"/>
                </a:lnTo>
                <a:lnTo>
                  <a:pt x="42331" y="30491"/>
                </a:lnTo>
                <a:lnTo>
                  <a:pt x="41393" y="32677"/>
                </a:lnTo>
                <a:lnTo>
                  <a:pt x="38202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026985" y="5190030"/>
            <a:ext cx="0" cy="59789"/>
          </a:xfrm>
          <a:custGeom>
            <a:avLst/>
            <a:gdLst/>
            <a:ahLst/>
            <a:cxnLst/>
            <a:rect l="l" t="t" r="r" b="b"/>
            <a:pathLst>
              <a:path h="59789">
                <a:moveTo>
                  <a:pt x="0" y="0"/>
                </a:moveTo>
                <a:lnTo>
                  <a:pt x="0" y="59789"/>
                </a:lnTo>
              </a:path>
            </a:pathLst>
          </a:custGeom>
          <a:ln w="1833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2046884" y="5205539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10"/>
                </a:moveTo>
                <a:lnTo>
                  <a:pt x="0" y="26998"/>
                </a:lnTo>
                <a:lnTo>
                  <a:pt x="1397" y="31215"/>
                </a:lnTo>
                <a:lnTo>
                  <a:pt x="4193" y="34671"/>
                </a:lnTo>
                <a:lnTo>
                  <a:pt x="6987" y="38152"/>
                </a:lnTo>
                <a:lnTo>
                  <a:pt x="11062" y="40779"/>
                </a:lnTo>
                <a:lnTo>
                  <a:pt x="16433" y="42569"/>
                </a:lnTo>
                <a:lnTo>
                  <a:pt x="21794" y="44362"/>
                </a:lnTo>
                <a:lnTo>
                  <a:pt x="22049" y="32485"/>
                </a:lnTo>
                <a:lnTo>
                  <a:pt x="19015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15" y="15036"/>
                </a:lnTo>
                <a:lnTo>
                  <a:pt x="22049" y="12760"/>
                </a:lnTo>
                <a:lnTo>
                  <a:pt x="25085" y="10474"/>
                </a:lnTo>
                <a:lnTo>
                  <a:pt x="28829" y="9334"/>
                </a:lnTo>
                <a:lnTo>
                  <a:pt x="37731" y="9334"/>
                </a:lnTo>
                <a:lnTo>
                  <a:pt x="41468" y="10474"/>
                </a:lnTo>
                <a:lnTo>
                  <a:pt x="44477" y="12760"/>
                </a:lnTo>
                <a:lnTo>
                  <a:pt x="47498" y="15036"/>
                </a:lnTo>
                <a:lnTo>
                  <a:pt x="48999" y="18301"/>
                </a:lnTo>
                <a:lnTo>
                  <a:pt x="48999" y="26898"/>
                </a:lnTo>
                <a:lnTo>
                  <a:pt x="47498" y="30214"/>
                </a:lnTo>
                <a:lnTo>
                  <a:pt x="44477" y="32485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4" y="38785"/>
                </a:lnTo>
                <a:lnTo>
                  <a:pt x="63399" y="34494"/>
                </a:lnTo>
                <a:lnTo>
                  <a:pt x="66549" y="29058"/>
                </a:lnTo>
                <a:lnTo>
                  <a:pt x="66549" y="16015"/>
                </a:lnTo>
                <a:lnTo>
                  <a:pt x="63439" y="10641"/>
                </a:lnTo>
                <a:lnTo>
                  <a:pt x="57204" y="6375"/>
                </a:lnTo>
                <a:lnTo>
                  <a:pt x="50965" y="2119"/>
                </a:lnTo>
                <a:lnTo>
                  <a:pt x="42965" y="0"/>
                </a:lnTo>
                <a:lnTo>
                  <a:pt x="26898" y="0"/>
                </a:lnTo>
                <a:lnTo>
                  <a:pt x="21186" y="938"/>
                </a:lnTo>
                <a:lnTo>
                  <a:pt x="16066" y="2807"/>
                </a:lnTo>
                <a:lnTo>
                  <a:pt x="10937" y="4686"/>
                </a:lnTo>
                <a:lnTo>
                  <a:pt x="6987" y="7404"/>
                </a:lnTo>
                <a:lnTo>
                  <a:pt x="4193" y="10961"/>
                </a:lnTo>
                <a:lnTo>
                  <a:pt x="1397" y="14528"/>
                </a:lnTo>
                <a:lnTo>
                  <a:pt x="0" y="18211"/>
                </a:lnTo>
                <a:lnTo>
                  <a:pt x="0" y="22010"/>
                </a:lnTo>
                <a:close/>
              </a:path>
              <a:path w="66549" h="45262">
                <a:moveTo>
                  <a:pt x="44477" y="32485"/>
                </a:moveTo>
                <a:lnTo>
                  <a:pt x="41468" y="34786"/>
                </a:lnTo>
                <a:lnTo>
                  <a:pt x="37731" y="35927"/>
                </a:lnTo>
                <a:lnTo>
                  <a:pt x="28829" y="35927"/>
                </a:lnTo>
                <a:lnTo>
                  <a:pt x="25085" y="34786"/>
                </a:lnTo>
                <a:lnTo>
                  <a:pt x="22049" y="32485"/>
                </a:lnTo>
                <a:lnTo>
                  <a:pt x="21794" y="44362"/>
                </a:lnTo>
                <a:lnTo>
                  <a:pt x="27431" y="45262"/>
                </a:lnTo>
                <a:lnTo>
                  <a:pt x="42890" y="45262"/>
                </a:lnTo>
                <a:lnTo>
                  <a:pt x="44477" y="3248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2136711" y="5205531"/>
            <a:ext cx="62903" cy="60768"/>
          </a:xfrm>
          <a:custGeom>
            <a:avLst/>
            <a:gdLst/>
            <a:ahLst/>
            <a:cxnLst/>
            <a:rect l="l" t="t" r="r" b="b"/>
            <a:pathLst>
              <a:path w="62903" h="60768">
                <a:moveTo>
                  <a:pt x="16877" y="17664"/>
                </a:moveTo>
                <a:lnTo>
                  <a:pt x="18248" y="14450"/>
                </a:lnTo>
                <a:lnTo>
                  <a:pt x="21005" y="12289"/>
                </a:lnTo>
                <a:lnTo>
                  <a:pt x="23764" y="10133"/>
                </a:lnTo>
                <a:lnTo>
                  <a:pt x="27216" y="9053"/>
                </a:lnTo>
                <a:lnTo>
                  <a:pt x="35394" y="9053"/>
                </a:lnTo>
                <a:lnTo>
                  <a:pt x="38761" y="10158"/>
                </a:lnTo>
                <a:lnTo>
                  <a:pt x="41479" y="12354"/>
                </a:lnTo>
                <a:lnTo>
                  <a:pt x="44183" y="14565"/>
                </a:lnTo>
                <a:lnTo>
                  <a:pt x="45543" y="17942"/>
                </a:lnTo>
                <a:lnTo>
                  <a:pt x="45543" y="27341"/>
                </a:lnTo>
                <a:lnTo>
                  <a:pt x="44222" y="30834"/>
                </a:lnTo>
                <a:lnTo>
                  <a:pt x="41595" y="32969"/>
                </a:lnTo>
                <a:lnTo>
                  <a:pt x="38962" y="35100"/>
                </a:lnTo>
                <a:lnTo>
                  <a:pt x="43369" y="45272"/>
                </a:lnTo>
                <a:lnTo>
                  <a:pt x="49744" y="43267"/>
                </a:lnTo>
                <a:lnTo>
                  <a:pt x="55004" y="39254"/>
                </a:lnTo>
                <a:lnTo>
                  <a:pt x="60275" y="35239"/>
                </a:lnTo>
                <a:lnTo>
                  <a:pt x="62903" y="29613"/>
                </a:lnTo>
                <a:lnTo>
                  <a:pt x="62903" y="15339"/>
                </a:lnTo>
                <a:lnTo>
                  <a:pt x="60285" y="9852"/>
                </a:lnTo>
                <a:lnTo>
                  <a:pt x="55065" y="5918"/>
                </a:lnTo>
                <a:lnTo>
                  <a:pt x="49848" y="1979"/>
                </a:lnTo>
                <a:lnTo>
                  <a:pt x="43498" y="0"/>
                </a:lnTo>
                <a:lnTo>
                  <a:pt x="31711" y="0"/>
                </a:lnTo>
                <a:lnTo>
                  <a:pt x="27799" y="683"/>
                </a:lnTo>
                <a:lnTo>
                  <a:pt x="24282" y="2044"/>
                </a:lnTo>
                <a:lnTo>
                  <a:pt x="20764" y="3402"/>
                </a:lnTo>
                <a:lnTo>
                  <a:pt x="17971" y="5166"/>
                </a:lnTo>
                <a:lnTo>
                  <a:pt x="15901" y="7350"/>
                </a:lnTo>
                <a:lnTo>
                  <a:pt x="15901" y="989"/>
                </a:lnTo>
                <a:lnTo>
                  <a:pt x="0" y="989"/>
                </a:lnTo>
                <a:lnTo>
                  <a:pt x="0" y="60768"/>
                </a:lnTo>
                <a:lnTo>
                  <a:pt x="17057" y="60768"/>
                </a:lnTo>
                <a:lnTo>
                  <a:pt x="16877" y="26769"/>
                </a:lnTo>
                <a:lnTo>
                  <a:pt x="16877" y="17664"/>
                </a:lnTo>
                <a:close/>
              </a:path>
              <a:path w="62903" h="60768">
                <a:moveTo>
                  <a:pt x="43369" y="45272"/>
                </a:moveTo>
                <a:lnTo>
                  <a:pt x="38962" y="35100"/>
                </a:lnTo>
                <a:lnTo>
                  <a:pt x="35661" y="36169"/>
                </a:lnTo>
                <a:lnTo>
                  <a:pt x="27557" y="36169"/>
                </a:lnTo>
                <a:lnTo>
                  <a:pt x="24055" y="35013"/>
                </a:lnTo>
                <a:lnTo>
                  <a:pt x="21182" y="32687"/>
                </a:lnTo>
                <a:lnTo>
                  <a:pt x="18313" y="30365"/>
                </a:lnTo>
                <a:lnTo>
                  <a:pt x="16877" y="26769"/>
                </a:lnTo>
                <a:lnTo>
                  <a:pt x="17057" y="60768"/>
                </a:lnTo>
                <a:lnTo>
                  <a:pt x="17057" y="38948"/>
                </a:lnTo>
                <a:lnTo>
                  <a:pt x="20257" y="41248"/>
                </a:lnTo>
                <a:lnTo>
                  <a:pt x="23307" y="42886"/>
                </a:lnTo>
                <a:lnTo>
                  <a:pt x="26201" y="43836"/>
                </a:lnTo>
                <a:lnTo>
                  <a:pt x="29084" y="44791"/>
                </a:lnTo>
                <a:lnTo>
                  <a:pt x="32321" y="45272"/>
                </a:lnTo>
                <a:lnTo>
                  <a:pt x="43369" y="45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2222280" y="5205539"/>
            <a:ext cx="94844" cy="44283"/>
          </a:xfrm>
          <a:custGeom>
            <a:avLst/>
            <a:gdLst/>
            <a:ahLst/>
            <a:cxnLst/>
            <a:rect l="l" t="t" r="r" b="b"/>
            <a:pathLst>
              <a:path w="94844" h="44283">
                <a:moveTo>
                  <a:pt x="49607" y="2843"/>
                </a:moveTo>
                <a:lnTo>
                  <a:pt x="46573" y="1713"/>
                </a:lnTo>
                <a:lnTo>
                  <a:pt x="43534" y="567"/>
                </a:lnTo>
                <a:lnTo>
                  <a:pt x="39956" y="0"/>
                </a:lnTo>
                <a:lnTo>
                  <a:pt x="28054" y="0"/>
                </a:lnTo>
                <a:lnTo>
                  <a:pt x="21347" y="2296"/>
                </a:lnTo>
                <a:lnTo>
                  <a:pt x="15725" y="6893"/>
                </a:lnTo>
                <a:lnTo>
                  <a:pt x="15725" y="975"/>
                </a:lnTo>
                <a:lnTo>
                  <a:pt x="0" y="975"/>
                </a:lnTo>
                <a:lnTo>
                  <a:pt x="0" y="44283"/>
                </a:lnTo>
                <a:lnTo>
                  <a:pt x="17056" y="44283"/>
                </a:lnTo>
                <a:lnTo>
                  <a:pt x="17056" y="19086"/>
                </a:lnTo>
                <a:lnTo>
                  <a:pt x="17513" y="16102"/>
                </a:lnTo>
                <a:lnTo>
                  <a:pt x="19328" y="12509"/>
                </a:lnTo>
                <a:lnTo>
                  <a:pt x="22950" y="10198"/>
                </a:lnTo>
                <a:lnTo>
                  <a:pt x="27420" y="8761"/>
                </a:lnTo>
                <a:lnTo>
                  <a:pt x="30059" y="8761"/>
                </a:lnTo>
                <a:lnTo>
                  <a:pt x="33972" y="9067"/>
                </a:lnTo>
                <a:lnTo>
                  <a:pt x="36525" y="10248"/>
                </a:lnTo>
                <a:lnTo>
                  <a:pt x="38671" y="13610"/>
                </a:lnTo>
                <a:lnTo>
                  <a:pt x="38976" y="16328"/>
                </a:lnTo>
                <a:lnTo>
                  <a:pt x="38976" y="44283"/>
                </a:lnTo>
                <a:lnTo>
                  <a:pt x="56045" y="44283"/>
                </a:lnTo>
                <a:lnTo>
                  <a:pt x="56045" y="19403"/>
                </a:lnTo>
                <a:lnTo>
                  <a:pt x="56516" y="16418"/>
                </a:lnTo>
                <a:lnTo>
                  <a:pt x="57440" y="14524"/>
                </a:lnTo>
                <a:lnTo>
                  <a:pt x="59893" y="11212"/>
                </a:lnTo>
                <a:lnTo>
                  <a:pt x="64098" y="9244"/>
                </a:lnTo>
                <a:lnTo>
                  <a:pt x="68731" y="8761"/>
                </a:lnTo>
                <a:lnTo>
                  <a:pt x="72010" y="8761"/>
                </a:lnTo>
                <a:lnTo>
                  <a:pt x="74447" y="9585"/>
                </a:lnTo>
                <a:lnTo>
                  <a:pt x="77205" y="12454"/>
                </a:lnTo>
                <a:lnTo>
                  <a:pt x="77788" y="15238"/>
                </a:lnTo>
                <a:lnTo>
                  <a:pt x="77788" y="44283"/>
                </a:lnTo>
                <a:lnTo>
                  <a:pt x="94844" y="44283"/>
                </a:lnTo>
                <a:lnTo>
                  <a:pt x="94844" y="12454"/>
                </a:lnTo>
                <a:lnTo>
                  <a:pt x="94258" y="9470"/>
                </a:lnTo>
                <a:lnTo>
                  <a:pt x="93092" y="7617"/>
                </a:lnTo>
                <a:lnTo>
                  <a:pt x="89013" y="3224"/>
                </a:lnTo>
                <a:lnTo>
                  <a:pt x="85737" y="1929"/>
                </a:lnTo>
                <a:lnTo>
                  <a:pt x="82461" y="647"/>
                </a:lnTo>
                <a:lnTo>
                  <a:pt x="78447" y="0"/>
                </a:lnTo>
                <a:lnTo>
                  <a:pt x="69990" y="0"/>
                </a:lnTo>
                <a:lnTo>
                  <a:pt x="66484" y="567"/>
                </a:lnTo>
                <a:lnTo>
                  <a:pt x="63207" y="1713"/>
                </a:lnTo>
                <a:lnTo>
                  <a:pt x="59932" y="2843"/>
                </a:lnTo>
                <a:lnTo>
                  <a:pt x="56873" y="4572"/>
                </a:lnTo>
                <a:lnTo>
                  <a:pt x="54039" y="6893"/>
                </a:lnTo>
                <a:lnTo>
                  <a:pt x="49607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2337321" y="5205539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4" y="15784"/>
                </a:moveTo>
                <a:lnTo>
                  <a:pt x="18945" y="13323"/>
                </a:lnTo>
                <a:lnTo>
                  <a:pt x="23799" y="9665"/>
                </a:lnTo>
                <a:lnTo>
                  <a:pt x="26884" y="8761"/>
                </a:lnTo>
                <a:lnTo>
                  <a:pt x="30593" y="8761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84"/>
                </a:lnTo>
                <a:close/>
              </a:path>
              <a:path w="30593" h="45262">
                <a:moveTo>
                  <a:pt x="38188" y="35228"/>
                </a:moveTo>
                <a:lnTo>
                  <a:pt x="34123" y="36690"/>
                </a:lnTo>
                <a:lnTo>
                  <a:pt x="27522" y="36690"/>
                </a:lnTo>
                <a:lnTo>
                  <a:pt x="24241" y="35750"/>
                </a:lnTo>
                <a:lnTo>
                  <a:pt x="21614" y="33872"/>
                </a:lnTo>
                <a:lnTo>
                  <a:pt x="18986" y="31963"/>
                </a:lnTo>
                <a:lnTo>
                  <a:pt x="17614" y="29325"/>
                </a:lnTo>
                <a:lnTo>
                  <a:pt x="17487" y="25933"/>
                </a:lnTo>
                <a:lnTo>
                  <a:pt x="60234" y="25933"/>
                </a:lnTo>
                <a:lnTo>
                  <a:pt x="60476" y="17146"/>
                </a:lnTo>
                <a:lnTo>
                  <a:pt x="57823" y="10641"/>
                </a:lnTo>
                <a:lnTo>
                  <a:pt x="52285" y="6375"/>
                </a:lnTo>
                <a:lnTo>
                  <a:pt x="46734" y="2119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1"/>
                </a:lnTo>
                <a:lnTo>
                  <a:pt x="34084" y="8761"/>
                </a:lnTo>
                <a:lnTo>
                  <a:pt x="37033" y="9625"/>
                </a:lnTo>
                <a:lnTo>
                  <a:pt x="39470" y="11353"/>
                </a:lnTo>
                <a:lnTo>
                  <a:pt x="43167" y="15594"/>
                </a:lnTo>
                <a:lnTo>
                  <a:pt x="43293" y="18920"/>
                </a:lnTo>
                <a:lnTo>
                  <a:pt x="17791" y="18920"/>
                </a:lnTo>
                <a:lnTo>
                  <a:pt x="17754" y="15784"/>
                </a:lnTo>
                <a:lnTo>
                  <a:pt x="21031" y="0"/>
                </a:lnTo>
                <a:lnTo>
                  <a:pt x="13957" y="2033"/>
                </a:lnTo>
                <a:lnTo>
                  <a:pt x="8369" y="6083"/>
                </a:lnTo>
                <a:lnTo>
                  <a:pt x="2792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19" y="33947"/>
                </a:lnTo>
                <a:lnTo>
                  <a:pt x="6375" y="37871"/>
                </a:lnTo>
                <a:lnTo>
                  <a:pt x="16906" y="43494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56"/>
                </a:lnTo>
                <a:lnTo>
                  <a:pt x="48969" y="41972"/>
                </a:lnTo>
                <a:lnTo>
                  <a:pt x="53682" y="39790"/>
                </a:lnTo>
                <a:lnTo>
                  <a:pt x="57134" y="36600"/>
                </a:lnTo>
                <a:lnTo>
                  <a:pt x="59320" y="32410"/>
                </a:lnTo>
                <a:lnTo>
                  <a:pt x="42313" y="30491"/>
                </a:lnTo>
                <a:lnTo>
                  <a:pt x="41389" y="32677"/>
                </a:lnTo>
                <a:lnTo>
                  <a:pt x="38188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1815205" y="5323568"/>
            <a:ext cx="62002" cy="46202"/>
          </a:xfrm>
          <a:custGeom>
            <a:avLst/>
            <a:gdLst/>
            <a:ahLst/>
            <a:cxnLst/>
            <a:rect l="l" t="t" r="r" b="b"/>
            <a:pathLst>
              <a:path w="62002" h="46202">
                <a:moveTo>
                  <a:pt x="31943" y="0"/>
                </a:moveTo>
                <a:lnTo>
                  <a:pt x="26417" y="10073"/>
                </a:lnTo>
                <a:lnTo>
                  <a:pt x="62002" y="10073"/>
                </a:lnTo>
                <a:lnTo>
                  <a:pt x="56235" y="0"/>
                </a:lnTo>
                <a:lnTo>
                  <a:pt x="31943" y="0"/>
                </a:lnTo>
                <a:close/>
              </a:path>
              <a:path w="62002" h="46202">
                <a:moveTo>
                  <a:pt x="26417" y="10073"/>
                </a:moveTo>
                <a:lnTo>
                  <a:pt x="31943" y="0"/>
                </a:lnTo>
                <a:lnTo>
                  <a:pt x="43967" y="-22186"/>
                </a:lnTo>
                <a:lnTo>
                  <a:pt x="56235" y="0"/>
                </a:lnTo>
                <a:lnTo>
                  <a:pt x="62002" y="10073"/>
                </a:lnTo>
                <a:lnTo>
                  <a:pt x="69775" y="23648"/>
                </a:lnTo>
                <a:lnTo>
                  <a:pt x="89320" y="23648"/>
                </a:lnTo>
                <a:lnTo>
                  <a:pt x="53684" y="-36128"/>
                </a:lnTo>
                <a:lnTo>
                  <a:pt x="34686" y="-36128"/>
                </a:lnTo>
                <a:lnTo>
                  <a:pt x="0" y="23648"/>
                </a:lnTo>
                <a:lnTo>
                  <a:pt x="19076" y="23648"/>
                </a:lnTo>
                <a:lnTo>
                  <a:pt x="26417" y="1007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1920930" y="5303912"/>
            <a:ext cx="58658" cy="44287"/>
          </a:xfrm>
          <a:custGeom>
            <a:avLst/>
            <a:gdLst/>
            <a:ahLst/>
            <a:cxnLst/>
            <a:rect l="l" t="t" r="r" b="b"/>
            <a:pathLst>
              <a:path w="58658" h="44287">
                <a:moveTo>
                  <a:pt x="17067" y="0"/>
                </a:moveTo>
                <a:lnTo>
                  <a:pt x="0" y="0"/>
                </a:lnTo>
                <a:lnTo>
                  <a:pt x="0" y="31471"/>
                </a:lnTo>
                <a:lnTo>
                  <a:pt x="759" y="34672"/>
                </a:lnTo>
                <a:lnTo>
                  <a:pt x="2311" y="36982"/>
                </a:lnTo>
                <a:lnTo>
                  <a:pt x="6336" y="41087"/>
                </a:lnTo>
                <a:lnTo>
                  <a:pt x="9777" y="42368"/>
                </a:lnTo>
                <a:lnTo>
                  <a:pt x="13209" y="43639"/>
                </a:lnTo>
                <a:lnTo>
                  <a:pt x="17106" y="44287"/>
                </a:lnTo>
                <a:lnTo>
                  <a:pt x="25679" y="44287"/>
                </a:lnTo>
                <a:lnTo>
                  <a:pt x="29718" y="43614"/>
                </a:lnTo>
                <a:lnTo>
                  <a:pt x="33552" y="42292"/>
                </a:lnTo>
                <a:lnTo>
                  <a:pt x="37376" y="40946"/>
                </a:lnTo>
                <a:lnTo>
                  <a:pt x="40460" y="39128"/>
                </a:lnTo>
                <a:lnTo>
                  <a:pt x="42811" y="36817"/>
                </a:lnTo>
                <a:lnTo>
                  <a:pt x="42811" y="43308"/>
                </a:lnTo>
                <a:lnTo>
                  <a:pt x="58658" y="43308"/>
                </a:lnTo>
                <a:lnTo>
                  <a:pt x="58658" y="0"/>
                </a:lnTo>
                <a:lnTo>
                  <a:pt x="41591" y="0"/>
                </a:lnTo>
                <a:lnTo>
                  <a:pt x="41591" y="24472"/>
                </a:lnTo>
                <a:lnTo>
                  <a:pt x="41173" y="28360"/>
                </a:lnTo>
                <a:lnTo>
                  <a:pt x="40319" y="29947"/>
                </a:lnTo>
                <a:lnTo>
                  <a:pt x="37882" y="32882"/>
                </a:lnTo>
                <a:lnTo>
                  <a:pt x="33271" y="35027"/>
                </a:lnTo>
                <a:lnTo>
                  <a:pt x="30657" y="35561"/>
                </a:lnTo>
                <a:lnTo>
                  <a:pt x="25196" y="35561"/>
                </a:lnTo>
                <a:lnTo>
                  <a:pt x="21438" y="34354"/>
                </a:lnTo>
                <a:lnTo>
                  <a:pt x="18630" y="32461"/>
                </a:lnTo>
                <a:lnTo>
                  <a:pt x="17373" y="29718"/>
                </a:lnTo>
                <a:lnTo>
                  <a:pt x="17067" y="25985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2000609" y="5288619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93"/>
                </a:moveTo>
                <a:lnTo>
                  <a:pt x="24955" y="0"/>
                </a:lnTo>
                <a:lnTo>
                  <a:pt x="7837" y="6682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37" y="24423"/>
                </a:lnTo>
                <a:lnTo>
                  <a:pt x="7837" y="47348"/>
                </a:lnTo>
                <a:lnTo>
                  <a:pt x="8013" y="50040"/>
                </a:lnTo>
                <a:lnTo>
                  <a:pt x="8827" y="53252"/>
                </a:lnTo>
                <a:lnTo>
                  <a:pt x="10772" y="55844"/>
                </a:lnTo>
                <a:lnTo>
                  <a:pt x="13741" y="57848"/>
                </a:lnTo>
                <a:lnTo>
                  <a:pt x="18684" y="59235"/>
                </a:lnTo>
                <a:lnTo>
                  <a:pt x="21452" y="59576"/>
                </a:lnTo>
                <a:lnTo>
                  <a:pt x="29552" y="59576"/>
                </a:lnTo>
                <a:lnTo>
                  <a:pt x="34038" y="59004"/>
                </a:lnTo>
                <a:lnTo>
                  <a:pt x="38012" y="57873"/>
                </a:lnTo>
                <a:lnTo>
                  <a:pt x="36551" y="48971"/>
                </a:lnTo>
                <a:lnTo>
                  <a:pt x="33555" y="49709"/>
                </a:lnTo>
                <a:lnTo>
                  <a:pt x="31269" y="50076"/>
                </a:lnTo>
                <a:lnTo>
                  <a:pt x="28563" y="50076"/>
                </a:lnTo>
                <a:lnTo>
                  <a:pt x="25286" y="48056"/>
                </a:lnTo>
                <a:lnTo>
                  <a:pt x="24955" y="45415"/>
                </a:lnTo>
                <a:lnTo>
                  <a:pt x="24955" y="24423"/>
                </a:lnTo>
                <a:lnTo>
                  <a:pt x="36616" y="24423"/>
                </a:lnTo>
                <a:lnTo>
                  <a:pt x="36616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2050779" y="5287443"/>
            <a:ext cx="58712" cy="59777"/>
          </a:xfrm>
          <a:custGeom>
            <a:avLst/>
            <a:gdLst/>
            <a:ahLst/>
            <a:cxnLst/>
            <a:rect l="l" t="t" r="r" b="b"/>
            <a:pathLst>
              <a:path w="58712" h="59777">
                <a:moveTo>
                  <a:pt x="31075" y="24255"/>
                </a:moveTo>
                <a:lnTo>
                  <a:pt x="35610" y="24612"/>
                </a:lnTo>
                <a:lnTo>
                  <a:pt x="38887" y="26060"/>
                </a:lnTo>
                <a:lnTo>
                  <a:pt x="41324" y="29476"/>
                </a:lnTo>
                <a:lnTo>
                  <a:pt x="41656" y="32355"/>
                </a:lnTo>
                <a:lnTo>
                  <a:pt x="41656" y="59777"/>
                </a:lnTo>
                <a:lnTo>
                  <a:pt x="58712" y="59777"/>
                </a:lnTo>
                <a:lnTo>
                  <a:pt x="58712" y="30477"/>
                </a:lnTo>
                <a:lnTo>
                  <a:pt x="58417" y="27622"/>
                </a:lnTo>
                <a:lnTo>
                  <a:pt x="57250" y="23914"/>
                </a:lnTo>
                <a:lnTo>
                  <a:pt x="54557" y="20713"/>
                </a:lnTo>
                <a:lnTo>
                  <a:pt x="50568" y="17931"/>
                </a:lnTo>
                <a:lnTo>
                  <a:pt x="47419" y="16951"/>
                </a:lnTo>
                <a:lnTo>
                  <a:pt x="44258" y="15976"/>
                </a:lnTo>
                <a:lnTo>
                  <a:pt x="40716" y="15494"/>
                </a:lnTo>
                <a:lnTo>
                  <a:pt x="29145" y="15494"/>
                </a:lnTo>
                <a:lnTo>
                  <a:pt x="22567" y="17650"/>
                </a:lnTo>
                <a:lnTo>
                  <a:pt x="17053" y="21969"/>
                </a:lnTo>
                <a:lnTo>
                  <a:pt x="17053" y="0"/>
                </a:lnTo>
                <a:lnTo>
                  <a:pt x="0" y="0"/>
                </a:lnTo>
                <a:lnTo>
                  <a:pt x="0" y="59777"/>
                </a:lnTo>
                <a:lnTo>
                  <a:pt x="17053" y="59777"/>
                </a:lnTo>
                <a:lnTo>
                  <a:pt x="17053" y="34441"/>
                </a:lnTo>
                <a:lnTo>
                  <a:pt x="17575" y="31686"/>
                </a:lnTo>
                <a:lnTo>
                  <a:pt x="19634" y="27964"/>
                </a:lnTo>
                <a:lnTo>
                  <a:pt x="23493" y="25652"/>
                </a:lnTo>
                <a:lnTo>
                  <a:pt x="28242" y="24255"/>
                </a:lnTo>
                <a:lnTo>
                  <a:pt x="31075" y="2425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2133248" y="5302933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10"/>
                </a:moveTo>
                <a:lnTo>
                  <a:pt x="0" y="27000"/>
                </a:lnTo>
                <a:lnTo>
                  <a:pt x="1397" y="31219"/>
                </a:lnTo>
                <a:lnTo>
                  <a:pt x="4194" y="34672"/>
                </a:lnTo>
                <a:lnTo>
                  <a:pt x="6987" y="38153"/>
                </a:lnTo>
                <a:lnTo>
                  <a:pt x="11062" y="40780"/>
                </a:lnTo>
                <a:lnTo>
                  <a:pt x="16423" y="42570"/>
                </a:lnTo>
                <a:lnTo>
                  <a:pt x="21784" y="44362"/>
                </a:lnTo>
                <a:lnTo>
                  <a:pt x="22035" y="32500"/>
                </a:lnTo>
                <a:lnTo>
                  <a:pt x="19000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00" y="15036"/>
                </a:lnTo>
                <a:lnTo>
                  <a:pt x="22035" y="12766"/>
                </a:lnTo>
                <a:lnTo>
                  <a:pt x="25085" y="10480"/>
                </a:lnTo>
                <a:lnTo>
                  <a:pt x="28817" y="9334"/>
                </a:lnTo>
                <a:lnTo>
                  <a:pt x="37721" y="9334"/>
                </a:lnTo>
                <a:lnTo>
                  <a:pt x="41468" y="10480"/>
                </a:lnTo>
                <a:lnTo>
                  <a:pt x="44477" y="12766"/>
                </a:lnTo>
                <a:lnTo>
                  <a:pt x="47487" y="15036"/>
                </a:lnTo>
                <a:lnTo>
                  <a:pt x="49000" y="18301"/>
                </a:lnTo>
                <a:lnTo>
                  <a:pt x="49000" y="26899"/>
                </a:lnTo>
                <a:lnTo>
                  <a:pt x="47487" y="30214"/>
                </a:lnTo>
                <a:lnTo>
                  <a:pt x="44477" y="32500"/>
                </a:lnTo>
                <a:lnTo>
                  <a:pt x="42890" y="45262"/>
                </a:lnTo>
                <a:lnTo>
                  <a:pt x="50813" y="43106"/>
                </a:lnTo>
                <a:lnTo>
                  <a:pt x="57114" y="38787"/>
                </a:lnTo>
                <a:lnTo>
                  <a:pt x="63399" y="34495"/>
                </a:lnTo>
                <a:lnTo>
                  <a:pt x="66549" y="29058"/>
                </a:lnTo>
                <a:lnTo>
                  <a:pt x="66549" y="16015"/>
                </a:lnTo>
                <a:lnTo>
                  <a:pt x="63439" y="10645"/>
                </a:lnTo>
                <a:lnTo>
                  <a:pt x="57189" y="6390"/>
                </a:lnTo>
                <a:lnTo>
                  <a:pt x="50965" y="2120"/>
                </a:lnTo>
                <a:lnTo>
                  <a:pt x="42966" y="0"/>
                </a:lnTo>
                <a:lnTo>
                  <a:pt x="26899" y="0"/>
                </a:lnTo>
                <a:lnTo>
                  <a:pt x="21186" y="939"/>
                </a:lnTo>
                <a:lnTo>
                  <a:pt x="16052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4" y="10962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10"/>
                </a:lnTo>
                <a:close/>
              </a:path>
              <a:path w="66549" h="45262">
                <a:moveTo>
                  <a:pt x="44477" y="32500"/>
                </a:moveTo>
                <a:lnTo>
                  <a:pt x="41468" y="34786"/>
                </a:lnTo>
                <a:lnTo>
                  <a:pt x="37721" y="35928"/>
                </a:lnTo>
                <a:lnTo>
                  <a:pt x="28817" y="35928"/>
                </a:lnTo>
                <a:lnTo>
                  <a:pt x="25085" y="34786"/>
                </a:lnTo>
                <a:lnTo>
                  <a:pt x="22035" y="32500"/>
                </a:lnTo>
                <a:lnTo>
                  <a:pt x="21784" y="44362"/>
                </a:lnTo>
                <a:lnTo>
                  <a:pt x="27421" y="45262"/>
                </a:lnTo>
                <a:lnTo>
                  <a:pt x="42890" y="45262"/>
                </a:lnTo>
                <a:lnTo>
                  <a:pt x="44477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2222830" y="5302937"/>
            <a:ext cx="41767" cy="44283"/>
          </a:xfrm>
          <a:custGeom>
            <a:avLst/>
            <a:gdLst/>
            <a:ahLst/>
            <a:cxnLst/>
            <a:rect l="l" t="t" r="r" b="b"/>
            <a:pathLst>
              <a:path w="41767" h="44283">
                <a:moveTo>
                  <a:pt x="15836" y="975"/>
                </a:moveTo>
                <a:lnTo>
                  <a:pt x="0" y="975"/>
                </a:lnTo>
                <a:lnTo>
                  <a:pt x="0" y="44283"/>
                </a:lnTo>
                <a:lnTo>
                  <a:pt x="17053" y="44283"/>
                </a:lnTo>
                <a:lnTo>
                  <a:pt x="17053" y="23533"/>
                </a:lnTo>
                <a:lnTo>
                  <a:pt x="17536" y="18690"/>
                </a:lnTo>
                <a:lnTo>
                  <a:pt x="19429" y="14069"/>
                </a:lnTo>
                <a:lnTo>
                  <a:pt x="22402" y="11591"/>
                </a:lnTo>
                <a:lnTo>
                  <a:pt x="26085" y="10274"/>
                </a:lnTo>
                <a:lnTo>
                  <a:pt x="30935" y="10274"/>
                </a:lnTo>
                <a:lnTo>
                  <a:pt x="33616" y="10894"/>
                </a:lnTo>
                <a:lnTo>
                  <a:pt x="36487" y="12153"/>
                </a:lnTo>
                <a:lnTo>
                  <a:pt x="41767" y="2156"/>
                </a:lnTo>
                <a:lnTo>
                  <a:pt x="38174" y="708"/>
                </a:lnTo>
                <a:lnTo>
                  <a:pt x="34427" y="0"/>
                </a:lnTo>
                <a:lnTo>
                  <a:pt x="27785" y="0"/>
                </a:lnTo>
                <a:lnTo>
                  <a:pt x="23152" y="1381"/>
                </a:lnTo>
                <a:lnTo>
                  <a:pt x="18554" y="4226"/>
                </a:lnTo>
                <a:lnTo>
                  <a:pt x="15836" y="7124"/>
                </a:lnTo>
                <a:lnTo>
                  <a:pt x="15836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2277529" y="5287439"/>
            <a:ext cx="17071" cy="59777"/>
          </a:xfrm>
          <a:custGeom>
            <a:avLst/>
            <a:gdLst/>
            <a:ahLst/>
            <a:cxnLst/>
            <a:rect l="l" t="t" r="r" b="b"/>
            <a:pathLst>
              <a:path w="17071" h="59777">
                <a:moveTo>
                  <a:pt x="0" y="16469"/>
                </a:moveTo>
                <a:lnTo>
                  <a:pt x="0" y="59777"/>
                </a:lnTo>
                <a:lnTo>
                  <a:pt x="17071" y="59777"/>
                </a:lnTo>
                <a:lnTo>
                  <a:pt x="17071" y="16469"/>
                </a:lnTo>
                <a:lnTo>
                  <a:pt x="0" y="16469"/>
                </a:lnTo>
                <a:close/>
              </a:path>
              <a:path w="17071" h="59777">
                <a:moveTo>
                  <a:pt x="0" y="0"/>
                </a:moveTo>
                <a:lnTo>
                  <a:pt x="0" y="10590"/>
                </a:lnTo>
                <a:lnTo>
                  <a:pt x="17071" y="10590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2277529" y="5325562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2277529" y="5292734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1860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302869" y="5288619"/>
            <a:ext cx="38008" cy="59576"/>
          </a:xfrm>
          <a:custGeom>
            <a:avLst/>
            <a:gdLst/>
            <a:ahLst/>
            <a:cxnLst/>
            <a:rect l="l" t="t" r="r" b="b"/>
            <a:pathLst>
              <a:path w="38008" h="59576">
                <a:moveTo>
                  <a:pt x="24955" y="15293"/>
                </a:moveTo>
                <a:lnTo>
                  <a:pt x="24955" y="0"/>
                </a:lnTo>
                <a:lnTo>
                  <a:pt x="7833" y="6682"/>
                </a:lnTo>
                <a:lnTo>
                  <a:pt x="7833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33" y="24423"/>
                </a:lnTo>
                <a:lnTo>
                  <a:pt x="7833" y="47348"/>
                </a:lnTo>
                <a:lnTo>
                  <a:pt x="8013" y="50040"/>
                </a:lnTo>
                <a:lnTo>
                  <a:pt x="8823" y="53252"/>
                </a:lnTo>
                <a:lnTo>
                  <a:pt x="10782" y="55844"/>
                </a:lnTo>
                <a:lnTo>
                  <a:pt x="13741" y="57848"/>
                </a:lnTo>
                <a:lnTo>
                  <a:pt x="18680" y="59235"/>
                </a:lnTo>
                <a:lnTo>
                  <a:pt x="21462" y="59576"/>
                </a:lnTo>
                <a:lnTo>
                  <a:pt x="29552" y="59576"/>
                </a:lnTo>
                <a:lnTo>
                  <a:pt x="34048" y="59004"/>
                </a:lnTo>
                <a:lnTo>
                  <a:pt x="38008" y="57873"/>
                </a:lnTo>
                <a:lnTo>
                  <a:pt x="36562" y="48971"/>
                </a:lnTo>
                <a:lnTo>
                  <a:pt x="33552" y="49709"/>
                </a:lnTo>
                <a:lnTo>
                  <a:pt x="31280" y="50076"/>
                </a:lnTo>
                <a:lnTo>
                  <a:pt x="28562" y="50076"/>
                </a:lnTo>
                <a:lnTo>
                  <a:pt x="25283" y="48056"/>
                </a:lnTo>
                <a:lnTo>
                  <a:pt x="24955" y="45415"/>
                </a:lnTo>
                <a:lnTo>
                  <a:pt x="24955" y="24423"/>
                </a:lnTo>
                <a:lnTo>
                  <a:pt x="36611" y="24423"/>
                </a:lnTo>
                <a:lnTo>
                  <a:pt x="36611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2345018" y="5303912"/>
            <a:ext cx="66309" cy="60883"/>
          </a:xfrm>
          <a:custGeom>
            <a:avLst/>
            <a:gdLst/>
            <a:ahLst/>
            <a:cxnLst/>
            <a:rect l="l" t="t" r="r" b="b"/>
            <a:pathLst>
              <a:path w="66309" h="60883">
                <a:moveTo>
                  <a:pt x="12016" y="60883"/>
                </a:moveTo>
                <a:lnTo>
                  <a:pt x="18529" y="60883"/>
                </a:lnTo>
                <a:lnTo>
                  <a:pt x="21437" y="60642"/>
                </a:lnTo>
                <a:lnTo>
                  <a:pt x="24015" y="60185"/>
                </a:lnTo>
                <a:lnTo>
                  <a:pt x="26582" y="59728"/>
                </a:lnTo>
                <a:lnTo>
                  <a:pt x="30506" y="58251"/>
                </a:lnTo>
                <a:lnTo>
                  <a:pt x="33832" y="56347"/>
                </a:lnTo>
                <a:lnTo>
                  <a:pt x="36540" y="53679"/>
                </a:lnTo>
                <a:lnTo>
                  <a:pt x="39460" y="49212"/>
                </a:lnTo>
                <a:lnTo>
                  <a:pt x="43538" y="41666"/>
                </a:lnTo>
                <a:lnTo>
                  <a:pt x="66309" y="0"/>
                </a:lnTo>
                <a:lnTo>
                  <a:pt x="48643" y="0"/>
                </a:lnTo>
                <a:lnTo>
                  <a:pt x="33581" y="30744"/>
                </a:lnTo>
                <a:lnTo>
                  <a:pt x="18150" y="0"/>
                </a:lnTo>
                <a:lnTo>
                  <a:pt x="0" y="0"/>
                </a:lnTo>
                <a:lnTo>
                  <a:pt x="24537" y="43433"/>
                </a:lnTo>
                <a:lnTo>
                  <a:pt x="22061" y="47840"/>
                </a:lnTo>
                <a:lnTo>
                  <a:pt x="18252" y="50961"/>
                </a:lnTo>
                <a:lnTo>
                  <a:pt x="15318" y="51739"/>
                </a:lnTo>
                <a:lnTo>
                  <a:pt x="11355" y="51739"/>
                </a:lnTo>
                <a:lnTo>
                  <a:pt x="6797" y="51573"/>
                </a:lnTo>
                <a:lnTo>
                  <a:pt x="4130" y="51217"/>
                </a:lnTo>
                <a:lnTo>
                  <a:pt x="5641" y="60185"/>
                </a:lnTo>
                <a:lnTo>
                  <a:pt x="8802" y="60642"/>
                </a:lnTo>
                <a:lnTo>
                  <a:pt x="12016" y="608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1608598" y="5530950"/>
            <a:ext cx="80276" cy="59777"/>
          </a:xfrm>
          <a:custGeom>
            <a:avLst/>
            <a:gdLst/>
            <a:ahLst/>
            <a:cxnLst/>
            <a:rect l="l" t="t" r="r" b="b"/>
            <a:pathLst>
              <a:path w="80276" h="59777">
                <a:moveTo>
                  <a:pt x="0" y="0"/>
                </a:moveTo>
                <a:lnTo>
                  <a:pt x="0" y="59777"/>
                </a:lnTo>
                <a:lnTo>
                  <a:pt x="17985" y="59777"/>
                </a:lnTo>
                <a:lnTo>
                  <a:pt x="17985" y="41705"/>
                </a:lnTo>
                <a:lnTo>
                  <a:pt x="32551" y="31723"/>
                </a:lnTo>
                <a:lnTo>
                  <a:pt x="57024" y="59777"/>
                </a:lnTo>
                <a:lnTo>
                  <a:pt x="80276" y="59777"/>
                </a:lnTo>
                <a:lnTo>
                  <a:pt x="44946" y="23277"/>
                </a:lnTo>
                <a:lnTo>
                  <a:pt x="78461" y="0"/>
                </a:lnTo>
                <a:lnTo>
                  <a:pt x="54295" y="0"/>
                </a:lnTo>
                <a:lnTo>
                  <a:pt x="17985" y="26543"/>
                </a:lnTo>
                <a:lnTo>
                  <a:pt x="17985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1700895" y="5581587"/>
            <a:ext cx="35380" cy="44790"/>
          </a:xfrm>
          <a:custGeom>
            <a:avLst/>
            <a:gdLst/>
            <a:ahLst/>
            <a:cxnLst/>
            <a:rect l="l" t="t" r="r" b="b"/>
            <a:pathLst>
              <a:path w="35380" h="44790">
                <a:moveTo>
                  <a:pt x="26543" y="2044"/>
                </a:moveTo>
                <a:lnTo>
                  <a:pt x="28738" y="9636"/>
                </a:lnTo>
                <a:lnTo>
                  <a:pt x="32064" y="8696"/>
                </a:lnTo>
                <a:lnTo>
                  <a:pt x="35380" y="7733"/>
                </a:lnTo>
                <a:lnTo>
                  <a:pt x="35344" y="0"/>
                </a:lnTo>
                <a:lnTo>
                  <a:pt x="32547" y="1357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0" h="44790">
                <a:moveTo>
                  <a:pt x="1915" y="4063"/>
                </a:moveTo>
                <a:lnTo>
                  <a:pt x="5737" y="6490"/>
                </a:lnTo>
                <a:lnTo>
                  <a:pt x="9575" y="8902"/>
                </a:lnTo>
                <a:lnTo>
                  <a:pt x="14795" y="10123"/>
                </a:lnTo>
                <a:lnTo>
                  <a:pt x="25206" y="10123"/>
                </a:lnTo>
                <a:lnTo>
                  <a:pt x="28738" y="9636"/>
                </a:lnTo>
                <a:lnTo>
                  <a:pt x="26543" y="2044"/>
                </a:lnTo>
                <a:lnTo>
                  <a:pt x="23784" y="2044"/>
                </a:lnTo>
                <a:lnTo>
                  <a:pt x="21523" y="1461"/>
                </a:lnTo>
                <a:lnTo>
                  <a:pt x="17956" y="-878"/>
                </a:lnTo>
                <a:lnTo>
                  <a:pt x="17067" y="-3873"/>
                </a:lnTo>
                <a:lnTo>
                  <a:pt x="18172" y="-6847"/>
                </a:lnTo>
                <a:lnTo>
                  <a:pt x="21855" y="-8561"/>
                </a:lnTo>
                <a:lnTo>
                  <a:pt x="24965" y="-9234"/>
                </a:lnTo>
                <a:lnTo>
                  <a:pt x="29704" y="-9907"/>
                </a:lnTo>
                <a:lnTo>
                  <a:pt x="34429" y="-10580"/>
                </a:lnTo>
                <a:lnTo>
                  <a:pt x="37896" y="-11178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61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06"/>
                </a:lnTo>
                <a:lnTo>
                  <a:pt x="42023" y="5753"/>
                </a:lnTo>
                <a:lnTo>
                  <a:pt x="43660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6"/>
                </a:lnTo>
                <a:lnTo>
                  <a:pt x="56653" y="-5093"/>
                </a:lnTo>
                <a:lnTo>
                  <a:pt x="56843" y="-18464"/>
                </a:lnTo>
                <a:lnTo>
                  <a:pt x="56843" y="-23442"/>
                </a:lnTo>
                <a:lnTo>
                  <a:pt x="56080" y="-26859"/>
                </a:lnTo>
                <a:lnTo>
                  <a:pt x="53045" y="-30581"/>
                </a:lnTo>
                <a:lnTo>
                  <a:pt x="50417" y="-32119"/>
                </a:lnTo>
                <a:lnTo>
                  <a:pt x="46695" y="-33340"/>
                </a:lnTo>
                <a:lnTo>
                  <a:pt x="42976" y="-34545"/>
                </a:lnTo>
                <a:lnTo>
                  <a:pt x="37310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1" y="-32129"/>
                </a:lnTo>
                <a:lnTo>
                  <a:pt x="6501" y="-30110"/>
                </a:lnTo>
                <a:lnTo>
                  <a:pt x="3502" y="-27014"/>
                </a:lnTo>
                <a:lnTo>
                  <a:pt x="1764" y="-22834"/>
                </a:lnTo>
                <a:lnTo>
                  <a:pt x="17244" y="-20956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69" y="-26376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7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28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1780225" y="5546440"/>
            <a:ext cx="41785" cy="44287"/>
          </a:xfrm>
          <a:custGeom>
            <a:avLst/>
            <a:gdLst/>
            <a:ahLst/>
            <a:cxnLst/>
            <a:rect l="l" t="t" r="r" b="b"/>
            <a:pathLst>
              <a:path w="41785" h="44287">
                <a:moveTo>
                  <a:pt x="15850" y="979"/>
                </a:moveTo>
                <a:lnTo>
                  <a:pt x="0" y="979"/>
                </a:lnTo>
                <a:lnTo>
                  <a:pt x="0" y="44287"/>
                </a:lnTo>
                <a:lnTo>
                  <a:pt x="17071" y="44287"/>
                </a:lnTo>
                <a:lnTo>
                  <a:pt x="17071" y="23533"/>
                </a:lnTo>
                <a:lnTo>
                  <a:pt x="17539" y="18695"/>
                </a:lnTo>
                <a:lnTo>
                  <a:pt x="19443" y="14086"/>
                </a:lnTo>
                <a:lnTo>
                  <a:pt x="22402" y="11610"/>
                </a:lnTo>
                <a:lnTo>
                  <a:pt x="26085" y="10274"/>
                </a:lnTo>
                <a:lnTo>
                  <a:pt x="30952" y="10274"/>
                </a:lnTo>
                <a:lnTo>
                  <a:pt x="33616" y="10897"/>
                </a:lnTo>
                <a:lnTo>
                  <a:pt x="36501" y="12157"/>
                </a:lnTo>
                <a:lnTo>
                  <a:pt x="41785" y="2160"/>
                </a:lnTo>
                <a:lnTo>
                  <a:pt x="38178" y="713"/>
                </a:lnTo>
                <a:lnTo>
                  <a:pt x="34430" y="0"/>
                </a:lnTo>
                <a:lnTo>
                  <a:pt x="27788" y="0"/>
                </a:lnTo>
                <a:lnTo>
                  <a:pt x="23166" y="1386"/>
                </a:lnTo>
                <a:lnTo>
                  <a:pt x="18568" y="4230"/>
                </a:lnTo>
                <a:lnTo>
                  <a:pt x="15850" y="7128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1830438" y="5581587"/>
            <a:ext cx="35380" cy="44790"/>
          </a:xfrm>
          <a:custGeom>
            <a:avLst/>
            <a:gdLst/>
            <a:ahLst/>
            <a:cxnLst/>
            <a:rect l="l" t="t" r="r" b="b"/>
            <a:pathLst>
              <a:path w="35380" h="44790">
                <a:moveTo>
                  <a:pt x="26543" y="2044"/>
                </a:moveTo>
                <a:lnTo>
                  <a:pt x="28738" y="9636"/>
                </a:lnTo>
                <a:lnTo>
                  <a:pt x="32064" y="8696"/>
                </a:lnTo>
                <a:lnTo>
                  <a:pt x="35380" y="7733"/>
                </a:lnTo>
                <a:lnTo>
                  <a:pt x="35344" y="0"/>
                </a:lnTo>
                <a:lnTo>
                  <a:pt x="32547" y="1357"/>
                </a:lnTo>
                <a:lnTo>
                  <a:pt x="29616" y="2044"/>
                </a:lnTo>
                <a:lnTo>
                  <a:pt x="26543" y="2044"/>
                </a:lnTo>
                <a:close/>
              </a:path>
              <a:path w="35380" h="44790">
                <a:moveTo>
                  <a:pt x="1915" y="4063"/>
                </a:moveTo>
                <a:lnTo>
                  <a:pt x="5737" y="6490"/>
                </a:lnTo>
                <a:lnTo>
                  <a:pt x="9561" y="8902"/>
                </a:lnTo>
                <a:lnTo>
                  <a:pt x="14795" y="10123"/>
                </a:lnTo>
                <a:lnTo>
                  <a:pt x="25206" y="10123"/>
                </a:lnTo>
                <a:lnTo>
                  <a:pt x="28738" y="9636"/>
                </a:lnTo>
                <a:lnTo>
                  <a:pt x="26543" y="2044"/>
                </a:lnTo>
                <a:lnTo>
                  <a:pt x="23784" y="2044"/>
                </a:lnTo>
                <a:lnTo>
                  <a:pt x="21513" y="1461"/>
                </a:lnTo>
                <a:lnTo>
                  <a:pt x="17956" y="-878"/>
                </a:lnTo>
                <a:lnTo>
                  <a:pt x="17067" y="-3873"/>
                </a:lnTo>
                <a:lnTo>
                  <a:pt x="18172" y="-6847"/>
                </a:lnTo>
                <a:lnTo>
                  <a:pt x="21855" y="-856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29" y="-10580"/>
                </a:lnTo>
                <a:lnTo>
                  <a:pt x="37896" y="-11178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60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06"/>
                </a:lnTo>
                <a:lnTo>
                  <a:pt x="42023" y="5753"/>
                </a:lnTo>
                <a:lnTo>
                  <a:pt x="43660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2" y="-18464"/>
                </a:lnTo>
                <a:lnTo>
                  <a:pt x="56832" y="-23442"/>
                </a:lnTo>
                <a:lnTo>
                  <a:pt x="56080" y="-26859"/>
                </a:lnTo>
                <a:lnTo>
                  <a:pt x="53045" y="-30581"/>
                </a:lnTo>
                <a:lnTo>
                  <a:pt x="50417" y="-32119"/>
                </a:lnTo>
                <a:lnTo>
                  <a:pt x="46695" y="-33340"/>
                </a:lnTo>
                <a:lnTo>
                  <a:pt x="42976" y="-34545"/>
                </a:lnTo>
                <a:lnTo>
                  <a:pt x="37299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1" y="-32129"/>
                </a:lnTo>
                <a:lnTo>
                  <a:pt x="6501" y="-30110"/>
                </a:lnTo>
                <a:lnTo>
                  <a:pt x="3502" y="-27014"/>
                </a:lnTo>
                <a:lnTo>
                  <a:pt x="1764" y="-22834"/>
                </a:lnTo>
                <a:lnTo>
                  <a:pt x="17247" y="-20956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67" y="-26376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7"/>
                </a:lnTo>
                <a:lnTo>
                  <a:pt x="36993" y="-18262"/>
                </a:lnTo>
                <a:lnTo>
                  <a:pt x="31470" y="-17308"/>
                </a:lnTo>
                <a:lnTo>
                  <a:pt x="23493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1906729" y="5546436"/>
            <a:ext cx="60843" cy="45262"/>
          </a:xfrm>
          <a:custGeom>
            <a:avLst/>
            <a:gdLst/>
            <a:ahLst/>
            <a:cxnLst/>
            <a:rect l="l" t="t" r="r" b="b"/>
            <a:pathLst>
              <a:path w="60843" h="45262">
                <a:moveTo>
                  <a:pt x="23874" y="9997"/>
                </a:moveTo>
                <a:lnTo>
                  <a:pt x="27265" y="9018"/>
                </a:lnTo>
                <a:lnTo>
                  <a:pt x="34721" y="9018"/>
                </a:lnTo>
                <a:lnTo>
                  <a:pt x="37310" y="9591"/>
                </a:lnTo>
                <a:lnTo>
                  <a:pt x="41323" y="11877"/>
                </a:lnTo>
                <a:lnTo>
                  <a:pt x="43177" y="15826"/>
                </a:lnTo>
                <a:lnTo>
                  <a:pt x="59993" y="13782"/>
                </a:lnTo>
                <a:lnTo>
                  <a:pt x="57974" y="9144"/>
                </a:lnTo>
                <a:lnTo>
                  <a:pt x="54646" y="5678"/>
                </a:lnTo>
                <a:lnTo>
                  <a:pt x="50010" y="3417"/>
                </a:lnTo>
                <a:lnTo>
                  <a:pt x="45377" y="1145"/>
                </a:lnTo>
                <a:lnTo>
                  <a:pt x="39127" y="0"/>
                </a:lnTo>
                <a:lnTo>
                  <a:pt x="21678" y="0"/>
                </a:lnTo>
                <a:lnTo>
                  <a:pt x="14071" y="1995"/>
                </a:lnTo>
                <a:lnTo>
                  <a:pt x="8445" y="5984"/>
                </a:lnTo>
                <a:lnTo>
                  <a:pt x="2818" y="9958"/>
                </a:lnTo>
                <a:lnTo>
                  <a:pt x="0" y="15534"/>
                </a:lnTo>
                <a:lnTo>
                  <a:pt x="0" y="29743"/>
                </a:lnTo>
                <a:lnTo>
                  <a:pt x="2804" y="35270"/>
                </a:lnTo>
                <a:lnTo>
                  <a:pt x="8404" y="39269"/>
                </a:lnTo>
                <a:lnTo>
                  <a:pt x="14022" y="43272"/>
                </a:lnTo>
                <a:lnTo>
                  <a:pt x="21537" y="45262"/>
                </a:lnTo>
                <a:lnTo>
                  <a:pt x="39268" y="45262"/>
                </a:lnTo>
                <a:lnTo>
                  <a:pt x="45885" y="43945"/>
                </a:lnTo>
                <a:lnTo>
                  <a:pt x="50824" y="41314"/>
                </a:lnTo>
                <a:lnTo>
                  <a:pt x="55763" y="38675"/>
                </a:lnTo>
                <a:lnTo>
                  <a:pt x="59104" y="34772"/>
                </a:lnTo>
                <a:lnTo>
                  <a:pt x="60843" y="29607"/>
                </a:lnTo>
                <a:lnTo>
                  <a:pt x="44091" y="27702"/>
                </a:lnTo>
                <a:lnTo>
                  <a:pt x="43242" y="30712"/>
                </a:lnTo>
                <a:lnTo>
                  <a:pt x="41780" y="32832"/>
                </a:lnTo>
                <a:lnTo>
                  <a:pt x="37655" y="35309"/>
                </a:lnTo>
                <a:lnTo>
                  <a:pt x="34998" y="35932"/>
                </a:lnTo>
                <a:lnTo>
                  <a:pt x="27431" y="35932"/>
                </a:lnTo>
                <a:lnTo>
                  <a:pt x="23975" y="34862"/>
                </a:lnTo>
                <a:lnTo>
                  <a:pt x="21412" y="32743"/>
                </a:lnTo>
                <a:lnTo>
                  <a:pt x="18834" y="30622"/>
                </a:lnTo>
                <a:lnTo>
                  <a:pt x="17548" y="27000"/>
                </a:lnTo>
                <a:lnTo>
                  <a:pt x="17548" y="17237"/>
                </a:lnTo>
                <a:lnTo>
                  <a:pt x="18820" y="13947"/>
                </a:lnTo>
                <a:lnTo>
                  <a:pt x="23874" y="99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1986008" y="5530950"/>
            <a:ext cx="58712" cy="59777"/>
          </a:xfrm>
          <a:custGeom>
            <a:avLst/>
            <a:gdLst/>
            <a:ahLst/>
            <a:cxnLst/>
            <a:rect l="l" t="t" r="r" b="b"/>
            <a:pathLst>
              <a:path w="58712" h="59777">
                <a:moveTo>
                  <a:pt x="31075" y="24256"/>
                </a:moveTo>
                <a:lnTo>
                  <a:pt x="35610" y="24608"/>
                </a:lnTo>
                <a:lnTo>
                  <a:pt x="38887" y="26060"/>
                </a:lnTo>
                <a:lnTo>
                  <a:pt x="41324" y="29476"/>
                </a:lnTo>
                <a:lnTo>
                  <a:pt x="41656" y="32357"/>
                </a:lnTo>
                <a:lnTo>
                  <a:pt x="41656" y="59777"/>
                </a:lnTo>
                <a:lnTo>
                  <a:pt x="58712" y="59777"/>
                </a:lnTo>
                <a:lnTo>
                  <a:pt x="58712" y="30477"/>
                </a:lnTo>
                <a:lnTo>
                  <a:pt x="58417" y="27622"/>
                </a:lnTo>
                <a:lnTo>
                  <a:pt x="57251" y="23925"/>
                </a:lnTo>
                <a:lnTo>
                  <a:pt x="54557" y="20711"/>
                </a:lnTo>
                <a:lnTo>
                  <a:pt x="50584" y="17931"/>
                </a:lnTo>
                <a:lnTo>
                  <a:pt x="47419" y="16951"/>
                </a:lnTo>
                <a:lnTo>
                  <a:pt x="44258" y="15986"/>
                </a:lnTo>
                <a:lnTo>
                  <a:pt x="40716" y="15490"/>
                </a:lnTo>
                <a:lnTo>
                  <a:pt x="29145" y="15490"/>
                </a:lnTo>
                <a:lnTo>
                  <a:pt x="22569" y="17650"/>
                </a:lnTo>
                <a:lnTo>
                  <a:pt x="17053" y="21970"/>
                </a:lnTo>
                <a:lnTo>
                  <a:pt x="17053" y="0"/>
                </a:lnTo>
                <a:lnTo>
                  <a:pt x="0" y="0"/>
                </a:lnTo>
                <a:lnTo>
                  <a:pt x="0" y="59777"/>
                </a:lnTo>
                <a:lnTo>
                  <a:pt x="17053" y="59777"/>
                </a:lnTo>
                <a:lnTo>
                  <a:pt x="17053" y="34441"/>
                </a:lnTo>
                <a:lnTo>
                  <a:pt x="17575" y="31683"/>
                </a:lnTo>
                <a:lnTo>
                  <a:pt x="19645" y="27964"/>
                </a:lnTo>
                <a:lnTo>
                  <a:pt x="23493" y="25653"/>
                </a:lnTo>
                <a:lnTo>
                  <a:pt x="28242" y="24256"/>
                </a:lnTo>
                <a:lnTo>
                  <a:pt x="31075" y="242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2072426" y="5530946"/>
            <a:ext cx="17067" cy="59781"/>
          </a:xfrm>
          <a:custGeom>
            <a:avLst/>
            <a:gdLst/>
            <a:ahLst/>
            <a:cxnLst/>
            <a:rect l="l" t="t" r="r" b="b"/>
            <a:pathLst>
              <a:path w="17067" h="59781">
                <a:moveTo>
                  <a:pt x="0" y="16473"/>
                </a:moveTo>
                <a:lnTo>
                  <a:pt x="0" y="59781"/>
                </a:lnTo>
                <a:lnTo>
                  <a:pt x="17067" y="59781"/>
                </a:lnTo>
                <a:lnTo>
                  <a:pt x="17067" y="16473"/>
                </a:lnTo>
                <a:lnTo>
                  <a:pt x="0" y="16473"/>
                </a:lnTo>
                <a:close/>
              </a:path>
              <a:path w="17067" h="59781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2072426" y="5569073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2072426" y="5536249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1895266" y="5620355"/>
            <a:ext cx="72392" cy="61862"/>
          </a:xfrm>
          <a:custGeom>
            <a:avLst/>
            <a:gdLst/>
            <a:ahLst/>
            <a:cxnLst/>
            <a:rect l="l" t="t" r="r" b="b"/>
            <a:pathLst>
              <a:path w="72392" h="61862">
                <a:moveTo>
                  <a:pt x="31460" y="51663"/>
                </a:moveTo>
                <a:lnTo>
                  <a:pt x="27115" y="50749"/>
                </a:lnTo>
                <a:lnTo>
                  <a:pt x="23903" y="48906"/>
                </a:lnTo>
                <a:lnTo>
                  <a:pt x="20678" y="47052"/>
                </a:lnTo>
                <a:lnTo>
                  <a:pt x="18543" y="44157"/>
                </a:lnTo>
                <a:lnTo>
                  <a:pt x="17489" y="40208"/>
                </a:lnTo>
                <a:lnTo>
                  <a:pt x="0" y="41349"/>
                </a:lnTo>
                <a:lnTo>
                  <a:pt x="1181" y="48042"/>
                </a:lnTo>
                <a:lnTo>
                  <a:pt x="4777" y="53136"/>
                </a:lnTo>
                <a:lnTo>
                  <a:pt x="10811" y="56628"/>
                </a:lnTo>
                <a:lnTo>
                  <a:pt x="22338" y="60657"/>
                </a:lnTo>
                <a:lnTo>
                  <a:pt x="36741" y="61862"/>
                </a:lnTo>
                <a:lnTo>
                  <a:pt x="44463" y="61862"/>
                </a:lnTo>
                <a:lnTo>
                  <a:pt x="50929" y="61150"/>
                </a:lnTo>
                <a:lnTo>
                  <a:pt x="56109" y="59677"/>
                </a:lnTo>
                <a:lnTo>
                  <a:pt x="61290" y="58230"/>
                </a:lnTo>
                <a:lnTo>
                  <a:pt x="65304" y="56005"/>
                </a:lnTo>
                <a:lnTo>
                  <a:pt x="68136" y="53021"/>
                </a:lnTo>
                <a:lnTo>
                  <a:pt x="70970" y="50036"/>
                </a:lnTo>
                <a:lnTo>
                  <a:pt x="72392" y="46824"/>
                </a:lnTo>
                <a:lnTo>
                  <a:pt x="72392" y="39611"/>
                </a:lnTo>
                <a:lnTo>
                  <a:pt x="71197" y="36436"/>
                </a:lnTo>
                <a:lnTo>
                  <a:pt x="68835" y="33869"/>
                </a:lnTo>
                <a:lnTo>
                  <a:pt x="66459" y="31305"/>
                </a:lnTo>
                <a:lnTo>
                  <a:pt x="63183" y="29286"/>
                </a:lnTo>
                <a:lnTo>
                  <a:pt x="58992" y="27799"/>
                </a:lnTo>
                <a:lnTo>
                  <a:pt x="54803" y="26313"/>
                </a:lnTo>
                <a:lnTo>
                  <a:pt x="48337" y="24879"/>
                </a:lnTo>
                <a:lnTo>
                  <a:pt x="39599" y="23493"/>
                </a:lnTo>
                <a:lnTo>
                  <a:pt x="30848" y="22096"/>
                </a:lnTo>
                <a:lnTo>
                  <a:pt x="25351" y="20775"/>
                </a:lnTo>
                <a:lnTo>
                  <a:pt x="23075" y="19494"/>
                </a:lnTo>
                <a:lnTo>
                  <a:pt x="20412" y="17273"/>
                </a:lnTo>
                <a:lnTo>
                  <a:pt x="20412" y="14314"/>
                </a:lnTo>
                <a:lnTo>
                  <a:pt x="23266" y="12153"/>
                </a:lnTo>
                <a:lnTo>
                  <a:pt x="26215" y="10717"/>
                </a:lnTo>
                <a:lnTo>
                  <a:pt x="30304" y="9993"/>
                </a:lnTo>
                <a:lnTo>
                  <a:pt x="40590" y="9993"/>
                </a:lnTo>
                <a:lnTo>
                  <a:pt x="44387" y="10666"/>
                </a:lnTo>
                <a:lnTo>
                  <a:pt x="46915" y="12012"/>
                </a:lnTo>
                <a:lnTo>
                  <a:pt x="51094" y="15570"/>
                </a:lnTo>
                <a:lnTo>
                  <a:pt x="51854" y="18644"/>
                </a:lnTo>
                <a:lnTo>
                  <a:pt x="69839" y="18108"/>
                </a:lnTo>
                <a:lnTo>
                  <a:pt x="69559" y="12611"/>
                </a:lnTo>
                <a:lnTo>
                  <a:pt x="66589" y="8229"/>
                </a:lnTo>
                <a:lnTo>
                  <a:pt x="60937" y="4939"/>
                </a:lnTo>
                <a:lnTo>
                  <a:pt x="50248" y="1207"/>
                </a:lnTo>
                <a:lnTo>
                  <a:pt x="35716" y="0"/>
                </a:lnTo>
                <a:lnTo>
                  <a:pt x="28868" y="0"/>
                </a:lnTo>
                <a:lnTo>
                  <a:pt x="23025" y="698"/>
                </a:lnTo>
                <a:lnTo>
                  <a:pt x="18187" y="2081"/>
                </a:lnTo>
                <a:lnTo>
                  <a:pt x="13348" y="3478"/>
                </a:lnTo>
                <a:lnTo>
                  <a:pt x="9655" y="5497"/>
                </a:lnTo>
                <a:lnTo>
                  <a:pt x="7073" y="8139"/>
                </a:lnTo>
                <a:lnTo>
                  <a:pt x="4511" y="10793"/>
                </a:lnTo>
                <a:lnTo>
                  <a:pt x="3214" y="13641"/>
                </a:lnTo>
                <a:lnTo>
                  <a:pt x="3214" y="21423"/>
                </a:lnTo>
                <a:lnTo>
                  <a:pt x="5957" y="25424"/>
                </a:lnTo>
                <a:lnTo>
                  <a:pt x="11419" y="28713"/>
                </a:lnTo>
                <a:lnTo>
                  <a:pt x="15303" y="31050"/>
                </a:lnTo>
                <a:lnTo>
                  <a:pt x="22061" y="33033"/>
                </a:lnTo>
                <a:lnTo>
                  <a:pt x="31701" y="34632"/>
                </a:lnTo>
                <a:lnTo>
                  <a:pt x="39193" y="35877"/>
                </a:lnTo>
                <a:lnTo>
                  <a:pt x="43981" y="36752"/>
                </a:lnTo>
                <a:lnTo>
                  <a:pt x="46090" y="37235"/>
                </a:lnTo>
                <a:lnTo>
                  <a:pt x="49175" y="37959"/>
                </a:lnTo>
                <a:lnTo>
                  <a:pt x="53798" y="40816"/>
                </a:lnTo>
                <a:lnTo>
                  <a:pt x="54406" y="43433"/>
                </a:lnTo>
                <a:lnTo>
                  <a:pt x="52934" y="47560"/>
                </a:lnTo>
                <a:lnTo>
                  <a:pt x="50015" y="49198"/>
                </a:lnTo>
                <a:lnTo>
                  <a:pt x="47081" y="50850"/>
                </a:lnTo>
                <a:lnTo>
                  <a:pt x="42710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1985695" y="5637858"/>
            <a:ext cx="58661" cy="44283"/>
          </a:xfrm>
          <a:custGeom>
            <a:avLst/>
            <a:gdLst/>
            <a:ahLst/>
            <a:cxnLst/>
            <a:rect l="l" t="t" r="r" b="b"/>
            <a:pathLst>
              <a:path w="58661" h="44283">
                <a:moveTo>
                  <a:pt x="17067" y="0"/>
                </a:moveTo>
                <a:lnTo>
                  <a:pt x="0" y="0"/>
                </a:lnTo>
                <a:lnTo>
                  <a:pt x="0" y="31471"/>
                </a:lnTo>
                <a:lnTo>
                  <a:pt x="773" y="34672"/>
                </a:lnTo>
                <a:lnTo>
                  <a:pt x="2310" y="36983"/>
                </a:lnTo>
                <a:lnTo>
                  <a:pt x="6336" y="41083"/>
                </a:lnTo>
                <a:lnTo>
                  <a:pt x="9776" y="42364"/>
                </a:lnTo>
                <a:lnTo>
                  <a:pt x="13218" y="43635"/>
                </a:lnTo>
                <a:lnTo>
                  <a:pt x="17106" y="44283"/>
                </a:lnTo>
                <a:lnTo>
                  <a:pt x="25692" y="44283"/>
                </a:lnTo>
                <a:lnTo>
                  <a:pt x="29728" y="43610"/>
                </a:lnTo>
                <a:lnTo>
                  <a:pt x="33550" y="42289"/>
                </a:lnTo>
                <a:lnTo>
                  <a:pt x="37374" y="40943"/>
                </a:lnTo>
                <a:lnTo>
                  <a:pt x="40459" y="39128"/>
                </a:lnTo>
                <a:lnTo>
                  <a:pt x="42810" y="36817"/>
                </a:lnTo>
                <a:lnTo>
                  <a:pt x="42810" y="43308"/>
                </a:lnTo>
                <a:lnTo>
                  <a:pt x="58661" y="43308"/>
                </a:lnTo>
                <a:lnTo>
                  <a:pt x="58661" y="0"/>
                </a:lnTo>
                <a:lnTo>
                  <a:pt x="41589" y="0"/>
                </a:lnTo>
                <a:lnTo>
                  <a:pt x="41589" y="24472"/>
                </a:lnTo>
                <a:lnTo>
                  <a:pt x="41172" y="28357"/>
                </a:lnTo>
                <a:lnTo>
                  <a:pt x="40322" y="29945"/>
                </a:lnTo>
                <a:lnTo>
                  <a:pt x="37896" y="32879"/>
                </a:lnTo>
                <a:lnTo>
                  <a:pt x="33285" y="35025"/>
                </a:lnTo>
                <a:lnTo>
                  <a:pt x="30667" y="35561"/>
                </a:lnTo>
                <a:lnTo>
                  <a:pt x="25210" y="35561"/>
                </a:lnTo>
                <a:lnTo>
                  <a:pt x="21437" y="34350"/>
                </a:lnTo>
                <a:lnTo>
                  <a:pt x="18629" y="32461"/>
                </a:lnTo>
                <a:lnTo>
                  <a:pt x="17383" y="29717"/>
                </a:lnTo>
                <a:lnTo>
                  <a:pt x="17067" y="25995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2071940" y="5636873"/>
            <a:ext cx="62903" cy="60766"/>
          </a:xfrm>
          <a:custGeom>
            <a:avLst/>
            <a:gdLst/>
            <a:ahLst/>
            <a:cxnLst/>
            <a:rect l="l" t="t" r="r" b="b"/>
            <a:pathLst>
              <a:path w="62903" h="60766">
                <a:moveTo>
                  <a:pt x="16877" y="17664"/>
                </a:moveTo>
                <a:lnTo>
                  <a:pt x="18248" y="14464"/>
                </a:lnTo>
                <a:lnTo>
                  <a:pt x="21005" y="12293"/>
                </a:lnTo>
                <a:lnTo>
                  <a:pt x="23760" y="10133"/>
                </a:lnTo>
                <a:lnTo>
                  <a:pt x="27216" y="9053"/>
                </a:lnTo>
                <a:lnTo>
                  <a:pt x="35394" y="9053"/>
                </a:lnTo>
                <a:lnTo>
                  <a:pt x="38761" y="10158"/>
                </a:lnTo>
                <a:lnTo>
                  <a:pt x="41479" y="12354"/>
                </a:lnTo>
                <a:lnTo>
                  <a:pt x="44183" y="14565"/>
                </a:lnTo>
                <a:lnTo>
                  <a:pt x="45543" y="17941"/>
                </a:lnTo>
                <a:lnTo>
                  <a:pt x="45543" y="27341"/>
                </a:lnTo>
                <a:lnTo>
                  <a:pt x="44222" y="30833"/>
                </a:lnTo>
                <a:lnTo>
                  <a:pt x="41591" y="32967"/>
                </a:lnTo>
                <a:lnTo>
                  <a:pt x="38963" y="35098"/>
                </a:lnTo>
                <a:lnTo>
                  <a:pt x="43369" y="45272"/>
                </a:lnTo>
                <a:lnTo>
                  <a:pt x="49744" y="43267"/>
                </a:lnTo>
                <a:lnTo>
                  <a:pt x="55004" y="39254"/>
                </a:lnTo>
                <a:lnTo>
                  <a:pt x="60275" y="35239"/>
                </a:lnTo>
                <a:lnTo>
                  <a:pt x="62903" y="29612"/>
                </a:lnTo>
                <a:lnTo>
                  <a:pt x="62903" y="15339"/>
                </a:lnTo>
                <a:lnTo>
                  <a:pt x="60285" y="9866"/>
                </a:lnTo>
                <a:lnTo>
                  <a:pt x="55065" y="5918"/>
                </a:lnTo>
                <a:lnTo>
                  <a:pt x="49848" y="1979"/>
                </a:lnTo>
                <a:lnTo>
                  <a:pt x="43498" y="0"/>
                </a:lnTo>
                <a:lnTo>
                  <a:pt x="31713" y="0"/>
                </a:lnTo>
                <a:lnTo>
                  <a:pt x="27814" y="683"/>
                </a:lnTo>
                <a:lnTo>
                  <a:pt x="24282" y="2044"/>
                </a:lnTo>
                <a:lnTo>
                  <a:pt x="20764" y="3401"/>
                </a:lnTo>
                <a:lnTo>
                  <a:pt x="17971" y="5180"/>
                </a:lnTo>
                <a:lnTo>
                  <a:pt x="15901" y="7350"/>
                </a:lnTo>
                <a:lnTo>
                  <a:pt x="15901" y="989"/>
                </a:lnTo>
                <a:lnTo>
                  <a:pt x="0" y="989"/>
                </a:lnTo>
                <a:lnTo>
                  <a:pt x="0" y="60766"/>
                </a:lnTo>
                <a:lnTo>
                  <a:pt x="17057" y="60766"/>
                </a:lnTo>
                <a:lnTo>
                  <a:pt x="16877" y="26769"/>
                </a:lnTo>
                <a:lnTo>
                  <a:pt x="16877" y="17664"/>
                </a:lnTo>
                <a:close/>
              </a:path>
              <a:path w="62903" h="60766">
                <a:moveTo>
                  <a:pt x="43369" y="45272"/>
                </a:moveTo>
                <a:lnTo>
                  <a:pt x="38963" y="35098"/>
                </a:lnTo>
                <a:lnTo>
                  <a:pt x="35661" y="36168"/>
                </a:lnTo>
                <a:lnTo>
                  <a:pt x="27557" y="36168"/>
                </a:lnTo>
                <a:lnTo>
                  <a:pt x="24066" y="35012"/>
                </a:lnTo>
                <a:lnTo>
                  <a:pt x="21182" y="32687"/>
                </a:lnTo>
                <a:lnTo>
                  <a:pt x="18313" y="30365"/>
                </a:lnTo>
                <a:lnTo>
                  <a:pt x="16877" y="26769"/>
                </a:lnTo>
                <a:lnTo>
                  <a:pt x="17057" y="60766"/>
                </a:lnTo>
                <a:lnTo>
                  <a:pt x="17057" y="38948"/>
                </a:lnTo>
                <a:lnTo>
                  <a:pt x="20257" y="41248"/>
                </a:lnTo>
                <a:lnTo>
                  <a:pt x="23303" y="42886"/>
                </a:lnTo>
                <a:lnTo>
                  <a:pt x="26201" y="43850"/>
                </a:lnTo>
                <a:lnTo>
                  <a:pt x="29095" y="44790"/>
                </a:lnTo>
                <a:lnTo>
                  <a:pt x="32321" y="45272"/>
                </a:lnTo>
                <a:lnTo>
                  <a:pt x="43369" y="45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2158297" y="5636873"/>
            <a:ext cx="62917" cy="60766"/>
          </a:xfrm>
          <a:custGeom>
            <a:avLst/>
            <a:gdLst/>
            <a:ahLst/>
            <a:cxnLst/>
            <a:rect l="l" t="t" r="r" b="b"/>
            <a:pathLst>
              <a:path w="62917" h="60766">
                <a:moveTo>
                  <a:pt x="16879" y="17664"/>
                </a:moveTo>
                <a:lnTo>
                  <a:pt x="18251" y="14464"/>
                </a:lnTo>
                <a:lnTo>
                  <a:pt x="21005" y="12293"/>
                </a:lnTo>
                <a:lnTo>
                  <a:pt x="23762" y="10133"/>
                </a:lnTo>
                <a:lnTo>
                  <a:pt x="27216" y="9053"/>
                </a:lnTo>
                <a:lnTo>
                  <a:pt x="35394" y="9053"/>
                </a:lnTo>
                <a:lnTo>
                  <a:pt x="38760" y="10158"/>
                </a:lnTo>
                <a:lnTo>
                  <a:pt x="41478" y="12354"/>
                </a:lnTo>
                <a:lnTo>
                  <a:pt x="44182" y="14565"/>
                </a:lnTo>
                <a:lnTo>
                  <a:pt x="45543" y="17941"/>
                </a:lnTo>
                <a:lnTo>
                  <a:pt x="45543" y="27341"/>
                </a:lnTo>
                <a:lnTo>
                  <a:pt x="44221" y="30833"/>
                </a:lnTo>
                <a:lnTo>
                  <a:pt x="41593" y="32967"/>
                </a:lnTo>
                <a:lnTo>
                  <a:pt x="38962" y="35098"/>
                </a:lnTo>
                <a:lnTo>
                  <a:pt x="43371" y="45272"/>
                </a:lnTo>
                <a:lnTo>
                  <a:pt x="49748" y="43267"/>
                </a:lnTo>
                <a:lnTo>
                  <a:pt x="55018" y="39254"/>
                </a:lnTo>
                <a:lnTo>
                  <a:pt x="60274" y="35239"/>
                </a:lnTo>
                <a:lnTo>
                  <a:pt x="62917" y="29612"/>
                </a:lnTo>
                <a:lnTo>
                  <a:pt x="62917" y="15339"/>
                </a:lnTo>
                <a:lnTo>
                  <a:pt x="60299" y="9866"/>
                </a:lnTo>
                <a:lnTo>
                  <a:pt x="55079" y="5918"/>
                </a:lnTo>
                <a:lnTo>
                  <a:pt x="49848" y="1979"/>
                </a:lnTo>
                <a:lnTo>
                  <a:pt x="43498" y="0"/>
                </a:lnTo>
                <a:lnTo>
                  <a:pt x="31711" y="0"/>
                </a:lnTo>
                <a:lnTo>
                  <a:pt x="27812" y="683"/>
                </a:lnTo>
                <a:lnTo>
                  <a:pt x="24281" y="2044"/>
                </a:lnTo>
                <a:lnTo>
                  <a:pt x="20764" y="3401"/>
                </a:lnTo>
                <a:lnTo>
                  <a:pt x="17970" y="5180"/>
                </a:lnTo>
                <a:lnTo>
                  <a:pt x="15915" y="7350"/>
                </a:lnTo>
                <a:lnTo>
                  <a:pt x="15915" y="989"/>
                </a:lnTo>
                <a:lnTo>
                  <a:pt x="0" y="989"/>
                </a:lnTo>
                <a:lnTo>
                  <a:pt x="0" y="60766"/>
                </a:lnTo>
                <a:lnTo>
                  <a:pt x="17071" y="60766"/>
                </a:lnTo>
                <a:lnTo>
                  <a:pt x="16879" y="26769"/>
                </a:lnTo>
                <a:lnTo>
                  <a:pt x="16879" y="17664"/>
                </a:lnTo>
                <a:close/>
              </a:path>
              <a:path w="62917" h="60766">
                <a:moveTo>
                  <a:pt x="43371" y="45272"/>
                </a:moveTo>
                <a:lnTo>
                  <a:pt x="38962" y="35098"/>
                </a:lnTo>
                <a:lnTo>
                  <a:pt x="35661" y="36168"/>
                </a:lnTo>
                <a:lnTo>
                  <a:pt x="27571" y="36168"/>
                </a:lnTo>
                <a:lnTo>
                  <a:pt x="24065" y="35012"/>
                </a:lnTo>
                <a:lnTo>
                  <a:pt x="21196" y="32687"/>
                </a:lnTo>
                <a:lnTo>
                  <a:pt x="18312" y="30365"/>
                </a:lnTo>
                <a:lnTo>
                  <a:pt x="16879" y="26769"/>
                </a:lnTo>
                <a:lnTo>
                  <a:pt x="17071" y="60766"/>
                </a:lnTo>
                <a:lnTo>
                  <a:pt x="17071" y="38948"/>
                </a:lnTo>
                <a:lnTo>
                  <a:pt x="20256" y="41248"/>
                </a:lnTo>
                <a:lnTo>
                  <a:pt x="23305" y="42886"/>
                </a:lnTo>
                <a:lnTo>
                  <a:pt x="26200" y="43850"/>
                </a:lnTo>
                <a:lnTo>
                  <a:pt x="29094" y="44790"/>
                </a:lnTo>
                <a:lnTo>
                  <a:pt x="32320" y="45272"/>
                </a:lnTo>
                <a:lnTo>
                  <a:pt x="43371" y="45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2137312" y="5530950"/>
            <a:ext cx="67716" cy="59777"/>
          </a:xfrm>
          <a:custGeom>
            <a:avLst/>
            <a:gdLst/>
            <a:ahLst/>
            <a:cxnLst/>
            <a:rect l="l" t="t" r="r" b="b"/>
            <a:pathLst>
              <a:path w="67716" h="59777">
                <a:moveTo>
                  <a:pt x="17983" y="49705"/>
                </a:moveTo>
                <a:lnTo>
                  <a:pt x="17983" y="33436"/>
                </a:lnTo>
                <a:lnTo>
                  <a:pt x="62673" y="33436"/>
                </a:lnTo>
                <a:lnTo>
                  <a:pt x="62673" y="23368"/>
                </a:lnTo>
                <a:lnTo>
                  <a:pt x="17983" y="23368"/>
                </a:lnTo>
                <a:lnTo>
                  <a:pt x="17983" y="10109"/>
                </a:lnTo>
                <a:lnTo>
                  <a:pt x="66003" y="10109"/>
                </a:lnTo>
                <a:lnTo>
                  <a:pt x="66003" y="0"/>
                </a:lnTo>
                <a:lnTo>
                  <a:pt x="0" y="0"/>
                </a:lnTo>
                <a:lnTo>
                  <a:pt x="0" y="59777"/>
                </a:lnTo>
                <a:lnTo>
                  <a:pt x="67716" y="59777"/>
                </a:lnTo>
                <a:lnTo>
                  <a:pt x="67716" y="49705"/>
                </a:lnTo>
                <a:lnTo>
                  <a:pt x="17983" y="4970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2232089" y="5530946"/>
            <a:ext cx="0" cy="59781"/>
          </a:xfrm>
          <a:custGeom>
            <a:avLst/>
            <a:gdLst/>
            <a:ahLst/>
            <a:cxnLst/>
            <a:rect l="l" t="t" r="r" b="b"/>
            <a:pathLst>
              <a:path h="59781">
                <a:moveTo>
                  <a:pt x="0" y="0"/>
                </a:moveTo>
                <a:lnTo>
                  <a:pt x="0" y="59781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2250958" y="5546440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801"/>
                </a:moveTo>
                <a:lnTo>
                  <a:pt x="18945" y="13323"/>
                </a:lnTo>
                <a:lnTo>
                  <a:pt x="23798" y="9677"/>
                </a:lnTo>
                <a:lnTo>
                  <a:pt x="26884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801"/>
                </a:lnTo>
                <a:close/>
              </a:path>
              <a:path w="30606" h="45262">
                <a:moveTo>
                  <a:pt x="38199" y="35229"/>
                </a:moveTo>
                <a:lnTo>
                  <a:pt x="34123" y="36691"/>
                </a:lnTo>
                <a:lnTo>
                  <a:pt x="27532" y="36691"/>
                </a:lnTo>
                <a:lnTo>
                  <a:pt x="24241" y="35751"/>
                </a:lnTo>
                <a:lnTo>
                  <a:pt x="21614" y="33872"/>
                </a:lnTo>
                <a:lnTo>
                  <a:pt x="18985" y="31968"/>
                </a:lnTo>
                <a:lnTo>
                  <a:pt x="17613" y="29325"/>
                </a:lnTo>
                <a:lnTo>
                  <a:pt x="17487" y="25934"/>
                </a:lnTo>
                <a:lnTo>
                  <a:pt x="60234" y="25934"/>
                </a:lnTo>
                <a:lnTo>
                  <a:pt x="60490" y="17147"/>
                </a:lnTo>
                <a:lnTo>
                  <a:pt x="57833" y="10642"/>
                </a:lnTo>
                <a:lnTo>
                  <a:pt x="52285" y="6390"/>
                </a:lnTo>
                <a:lnTo>
                  <a:pt x="46734" y="2134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4" y="8762"/>
                </a:lnTo>
                <a:lnTo>
                  <a:pt x="37043" y="9640"/>
                </a:lnTo>
                <a:lnTo>
                  <a:pt x="39470" y="11355"/>
                </a:lnTo>
                <a:lnTo>
                  <a:pt x="43177" y="15595"/>
                </a:lnTo>
                <a:lnTo>
                  <a:pt x="43293" y="18925"/>
                </a:lnTo>
                <a:lnTo>
                  <a:pt x="17790" y="18925"/>
                </a:lnTo>
                <a:lnTo>
                  <a:pt x="17754" y="15801"/>
                </a:lnTo>
                <a:lnTo>
                  <a:pt x="21031" y="0"/>
                </a:lnTo>
                <a:lnTo>
                  <a:pt x="13967" y="2034"/>
                </a:lnTo>
                <a:lnTo>
                  <a:pt x="8380" y="6094"/>
                </a:lnTo>
                <a:lnTo>
                  <a:pt x="2792" y="10160"/>
                </a:lnTo>
                <a:lnTo>
                  <a:pt x="0" y="15786"/>
                </a:lnTo>
                <a:lnTo>
                  <a:pt x="0" y="28969"/>
                </a:lnTo>
                <a:lnTo>
                  <a:pt x="2119" y="33948"/>
                </a:lnTo>
                <a:lnTo>
                  <a:pt x="6375" y="37886"/>
                </a:lnTo>
                <a:lnTo>
                  <a:pt x="16912" y="43497"/>
                </a:lnTo>
                <a:lnTo>
                  <a:pt x="31280" y="45262"/>
                </a:lnTo>
                <a:lnTo>
                  <a:pt x="38353" y="45262"/>
                </a:lnTo>
                <a:lnTo>
                  <a:pt x="44258" y="44171"/>
                </a:lnTo>
                <a:lnTo>
                  <a:pt x="48969" y="41972"/>
                </a:lnTo>
                <a:lnTo>
                  <a:pt x="53682" y="39801"/>
                </a:lnTo>
                <a:lnTo>
                  <a:pt x="57134" y="36615"/>
                </a:lnTo>
                <a:lnTo>
                  <a:pt x="59334" y="32411"/>
                </a:lnTo>
                <a:lnTo>
                  <a:pt x="42327" y="30506"/>
                </a:lnTo>
                <a:lnTo>
                  <a:pt x="41399" y="32677"/>
                </a:lnTo>
                <a:lnTo>
                  <a:pt x="38199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2253673" y="5621385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2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2269454" y="5637855"/>
            <a:ext cx="66304" cy="60883"/>
          </a:xfrm>
          <a:custGeom>
            <a:avLst/>
            <a:gdLst/>
            <a:ahLst/>
            <a:cxnLst/>
            <a:rect l="l" t="t" r="r" b="b"/>
            <a:pathLst>
              <a:path w="66304" h="60883">
                <a:moveTo>
                  <a:pt x="12028" y="60883"/>
                </a:moveTo>
                <a:lnTo>
                  <a:pt x="18539" y="60883"/>
                </a:lnTo>
                <a:lnTo>
                  <a:pt x="21437" y="60642"/>
                </a:lnTo>
                <a:lnTo>
                  <a:pt x="24015" y="60185"/>
                </a:lnTo>
                <a:lnTo>
                  <a:pt x="26578" y="59728"/>
                </a:lnTo>
                <a:lnTo>
                  <a:pt x="30502" y="58256"/>
                </a:lnTo>
                <a:lnTo>
                  <a:pt x="33832" y="56351"/>
                </a:lnTo>
                <a:lnTo>
                  <a:pt x="36536" y="53684"/>
                </a:lnTo>
                <a:lnTo>
                  <a:pt x="39470" y="49226"/>
                </a:lnTo>
                <a:lnTo>
                  <a:pt x="43534" y="41669"/>
                </a:lnTo>
                <a:lnTo>
                  <a:pt x="66304" y="0"/>
                </a:lnTo>
                <a:lnTo>
                  <a:pt x="48639" y="0"/>
                </a:lnTo>
                <a:lnTo>
                  <a:pt x="33577" y="30747"/>
                </a:lnTo>
                <a:lnTo>
                  <a:pt x="18158" y="0"/>
                </a:lnTo>
                <a:lnTo>
                  <a:pt x="0" y="0"/>
                </a:lnTo>
                <a:lnTo>
                  <a:pt x="24533" y="43434"/>
                </a:lnTo>
                <a:lnTo>
                  <a:pt x="22057" y="47840"/>
                </a:lnTo>
                <a:lnTo>
                  <a:pt x="18248" y="50966"/>
                </a:lnTo>
                <a:lnTo>
                  <a:pt x="15328" y="51739"/>
                </a:lnTo>
                <a:lnTo>
                  <a:pt x="11353" y="51739"/>
                </a:lnTo>
                <a:lnTo>
                  <a:pt x="6807" y="51574"/>
                </a:lnTo>
                <a:lnTo>
                  <a:pt x="4124" y="51221"/>
                </a:lnTo>
                <a:lnTo>
                  <a:pt x="5651" y="60185"/>
                </a:lnTo>
                <a:lnTo>
                  <a:pt x="8798" y="60642"/>
                </a:lnTo>
                <a:lnTo>
                  <a:pt x="12028" y="608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1734750" y="5717760"/>
            <a:ext cx="77533" cy="61837"/>
          </a:xfrm>
          <a:custGeom>
            <a:avLst/>
            <a:gdLst/>
            <a:ahLst/>
            <a:cxnLst/>
            <a:rect l="l" t="t" r="r" b="b"/>
            <a:pathLst>
              <a:path w="77533" h="61837">
                <a:moveTo>
                  <a:pt x="28789" y="11924"/>
                </a:moveTo>
                <a:lnTo>
                  <a:pt x="34135" y="10325"/>
                </a:lnTo>
                <a:lnTo>
                  <a:pt x="45514" y="10325"/>
                </a:lnTo>
                <a:lnTo>
                  <a:pt x="49568" y="11225"/>
                </a:lnTo>
                <a:lnTo>
                  <a:pt x="52905" y="13017"/>
                </a:lnTo>
                <a:lnTo>
                  <a:pt x="56245" y="14806"/>
                </a:lnTo>
                <a:lnTo>
                  <a:pt x="58445" y="17259"/>
                </a:lnTo>
                <a:lnTo>
                  <a:pt x="59496" y="20358"/>
                </a:lnTo>
                <a:lnTo>
                  <a:pt x="77292" y="17499"/>
                </a:lnTo>
                <a:lnTo>
                  <a:pt x="75257" y="12711"/>
                </a:lnTo>
                <a:lnTo>
                  <a:pt x="72237" y="9043"/>
                </a:lnTo>
                <a:lnTo>
                  <a:pt x="68183" y="6487"/>
                </a:lnTo>
                <a:lnTo>
                  <a:pt x="55505" y="1404"/>
                </a:lnTo>
                <a:lnTo>
                  <a:pt x="41640" y="0"/>
                </a:lnTo>
                <a:lnTo>
                  <a:pt x="34857" y="292"/>
                </a:lnTo>
                <a:lnTo>
                  <a:pt x="21969" y="2917"/>
                </a:lnTo>
                <a:lnTo>
                  <a:pt x="11465" y="8266"/>
                </a:lnTo>
                <a:lnTo>
                  <a:pt x="2765" y="18396"/>
                </a:lnTo>
                <a:lnTo>
                  <a:pt x="0" y="31446"/>
                </a:lnTo>
                <a:lnTo>
                  <a:pt x="0" y="40857"/>
                </a:lnTo>
                <a:lnTo>
                  <a:pt x="3797" y="48272"/>
                </a:lnTo>
                <a:lnTo>
                  <a:pt x="11416" y="53694"/>
                </a:lnTo>
                <a:lnTo>
                  <a:pt x="15237" y="56095"/>
                </a:lnTo>
                <a:lnTo>
                  <a:pt x="26782" y="60401"/>
                </a:lnTo>
                <a:lnTo>
                  <a:pt x="40549" y="61837"/>
                </a:lnTo>
                <a:lnTo>
                  <a:pt x="50101" y="61837"/>
                </a:lnTo>
                <a:lnTo>
                  <a:pt x="57988" y="60250"/>
                </a:lnTo>
                <a:lnTo>
                  <a:pt x="64209" y="57085"/>
                </a:lnTo>
                <a:lnTo>
                  <a:pt x="70418" y="53910"/>
                </a:lnTo>
                <a:lnTo>
                  <a:pt x="74865" y="49071"/>
                </a:lnTo>
                <a:lnTo>
                  <a:pt x="77533" y="42544"/>
                </a:lnTo>
                <a:lnTo>
                  <a:pt x="60109" y="38836"/>
                </a:lnTo>
                <a:lnTo>
                  <a:pt x="58607" y="43218"/>
                </a:lnTo>
                <a:lnTo>
                  <a:pt x="56145" y="46418"/>
                </a:lnTo>
                <a:lnTo>
                  <a:pt x="52703" y="48463"/>
                </a:lnTo>
                <a:lnTo>
                  <a:pt x="49262" y="50493"/>
                </a:lnTo>
                <a:lnTo>
                  <a:pt x="45147" y="51508"/>
                </a:lnTo>
                <a:lnTo>
                  <a:pt x="33893" y="51508"/>
                </a:lnTo>
                <a:lnTo>
                  <a:pt x="28623" y="49911"/>
                </a:lnTo>
                <a:lnTo>
                  <a:pt x="24588" y="46695"/>
                </a:lnTo>
                <a:lnTo>
                  <a:pt x="20534" y="43494"/>
                </a:lnTo>
                <a:lnTo>
                  <a:pt x="18514" y="38113"/>
                </a:lnTo>
                <a:lnTo>
                  <a:pt x="18514" y="23432"/>
                </a:lnTo>
                <a:lnTo>
                  <a:pt x="20560" y="18274"/>
                </a:lnTo>
                <a:lnTo>
                  <a:pt x="24674" y="15099"/>
                </a:lnTo>
                <a:lnTo>
                  <a:pt x="28789" y="1192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1830985" y="5734288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1"/>
                </a:moveTo>
                <a:lnTo>
                  <a:pt x="0" y="27000"/>
                </a:lnTo>
                <a:lnTo>
                  <a:pt x="1395" y="31215"/>
                </a:lnTo>
                <a:lnTo>
                  <a:pt x="4189" y="34682"/>
                </a:lnTo>
                <a:lnTo>
                  <a:pt x="6983" y="38149"/>
                </a:lnTo>
                <a:lnTo>
                  <a:pt x="11061" y="40777"/>
                </a:lnTo>
                <a:lnTo>
                  <a:pt x="16433" y="42570"/>
                </a:lnTo>
                <a:lnTo>
                  <a:pt x="21794" y="44359"/>
                </a:lnTo>
                <a:lnTo>
                  <a:pt x="22045" y="32496"/>
                </a:lnTo>
                <a:lnTo>
                  <a:pt x="19010" y="30225"/>
                </a:lnTo>
                <a:lnTo>
                  <a:pt x="17487" y="26921"/>
                </a:lnTo>
                <a:lnTo>
                  <a:pt x="17487" y="18338"/>
                </a:lnTo>
                <a:lnTo>
                  <a:pt x="19010" y="15034"/>
                </a:lnTo>
                <a:lnTo>
                  <a:pt x="22045" y="12762"/>
                </a:lnTo>
                <a:lnTo>
                  <a:pt x="25083" y="10476"/>
                </a:lnTo>
                <a:lnTo>
                  <a:pt x="28827" y="9331"/>
                </a:lnTo>
                <a:lnTo>
                  <a:pt x="37731" y="9331"/>
                </a:lnTo>
                <a:lnTo>
                  <a:pt x="41464" y="10476"/>
                </a:lnTo>
                <a:lnTo>
                  <a:pt x="44474" y="12762"/>
                </a:lnTo>
                <a:lnTo>
                  <a:pt x="47498" y="15034"/>
                </a:lnTo>
                <a:lnTo>
                  <a:pt x="48995" y="18299"/>
                </a:lnTo>
                <a:lnTo>
                  <a:pt x="48995" y="26896"/>
                </a:lnTo>
                <a:lnTo>
                  <a:pt x="47498" y="30225"/>
                </a:lnTo>
                <a:lnTo>
                  <a:pt x="44474" y="32496"/>
                </a:lnTo>
                <a:lnTo>
                  <a:pt x="42886" y="45262"/>
                </a:lnTo>
                <a:lnTo>
                  <a:pt x="50813" y="43102"/>
                </a:lnTo>
                <a:lnTo>
                  <a:pt x="57113" y="38797"/>
                </a:lnTo>
                <a:lnTo>
                  <a:pt x="63399" y="34491"/>
                </a:lnTo>
                <a:lnTo>
                  <a:pt x="66549" y="29056"/>
                </a:lnTo>
                <a:lnTo>
                  <a:pt x="66549" y="16013"/>
                </a:lnTo>
                <a:lnTo>
                  <a:pt x="63435" y="10641"/>
                </a:lnTo>
                <a:lnTo>
                  <a:pt x="57199" y="6386"/>
                </a:lnTo>
                <a:lnTo>
                  <a:pt x="50965" y="2131"/>
                </a:lnTo>
                <a:lnTo>
                  <a:pt x="42965" y="0"/>
                </a:lnTo>
                <a:lnTo>
                  <a:pt x="26898" y="0"/>
                </a:lnTo>
                <a:lnTo>
                  <a:pt x="21186" y="939"/>
                </a:lnTo>
                <a:lnTo>
                  <a:pt x="16066" y="2804"/>
                </a:lnTo>
                <a:lnTo>
                  <a:pt x="10935" y="4683"/>
                </a:lnTo>
                <a:lnTo>
                  <a:pt x="6983" y="7401"/>
                </a:lnTo>
                <a:lnTo>
                  <a:pt x="4189" y="10972"/>
                </a:lnTo>
                <a:lnTo>
                  <a:pt x="1395" y="14526"/>
                </a:lnTo>
                <a:lnTo>
                  <a:pt x="0" y="18209"/>
                </a:lnTo>
                <a:lnTo>
                  <a:pt x="0" y="22021"/>
                </a:lnTo>
                <a:close/>
              </a:path>
              <a:path w="66549" h="45262">
                <a:moveTo>
                  <a:pt x="44474" y="32496"/>
                </a:moveTo>
                <a:lnTo>
                  <a:pt x="41464" y="34782"/>
                </a:lnTo>
                <a:lnTo>
                  <a:pt x="37731" y="35928"/>
                </a:lnTo>
                <a:lnTo>
                  <a:pt x="28827" y="35928"/>
                </a:lnTo>
                <a:lnTo>
                  <a:pt x="25083" y="34782"/>
                </a:lnTo>
                <a:lnTo>
                  <a:pt x="22045" y="32496"/>
                </a:lnTo>
                <a:lnTo>
                  <a:pt x="21794" y="44359"/>
                </a:lnTo>
                <a:lnTo>
                  <a:pt x="27431" y="45262"/>
                </a:lnTo>
                <a:lnTo>
                  <a:pt x="42886" y="45262"/>
                </a:lnTo>
                <a:lnTo>
                  <a:pt x="44474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1920560" y="5734288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47" y="975"/>
                </a:moveTo>
                <a:lnTo>
                  <a:pt x="0" y="975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50" y="18694"/>
                </a:lnTo>
                <a:lnTo>
                  <a:pt x="19443" y="14083"/>
                </a:lnTo>
                <a:lnTo>
                  <a:pt x="22414" y="11606"/>
                </a:lnTo>
                <a:lnTo>
                  <a:pt x="26097" y="10274"/>
                </a:lnTo>
                <a:lnTo>
                  <a:pt x="30949" y="10274"/>
                </a:lnTo>
                <a:lnTo>
                  <a:pt x="33628" y="10897"/>
                </a:lnTo>
                <a:lnTo>
                  <a:pt x="36497" y="12153"/>
                </a:lnTo>
                <a:lnTo>
                  <a:pt x="41781" y="2160"/>
                </a:lnTo>
                <a:lnTo>
                  <a:pt x="38174" y="709"/>
                </a:lnTo>
                <a:lnTo>
                  <a:pt x="34427" y="0"/>
                </a:lnTo>
                <a:lnTo>
                  <a:pt x="27799" y="0"/>
                </a:lnTo>
                <a:lnTo>
                  <a:pt x="23162" y="1383"/>
                </a:lnTo>
                <a:lnTo>
                  <a:pt x="18566" y="4230"/>
                </a:lnTo>
                <a:lnTo>
                  <a:pt x="15847" y="7124"/>
                </a:lnTo>
                <a:lnTo>
                  <a:pt x="15847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1974787" y="5734278"/>
            <a:ext cx="62901" cy="60770"/>
          </a:xfrm>
          <a:custGeom>
            <a:avLst/>
            <a:gdLst/>
            <a:ahLst/>
            <a:cxnLst/>
            <a:rect l="l" t="t" r="r" b="b"/>
            <a:pathLst>
              <a:path w="62901" h="60770">
                <a:moveTo>
                  <a:pt x="16875" y="17668"/>
                </a:moveTo>
                <a:lnTo>
                  <a:pt x="18247" y="14467"/>
                </a:lnTo>
                <a:lnTo>
                  <a:pt x="21005" y="12293"/>
                </a:lnTo>
                <a:lnTo>
                  <a:pt x="23759" y="10137"/>
                </a:lnTo>
                <a:lnTo>
                  <a:pt x="27214" y="9057"/>
                </a:lnTo>
                <a:lnTo>
                  <a:pt x="35394" y="9057"/>
                </a:lnTo>
                <a:lnTo>
                  <a:pt x="38760" y="10162"/>
                </a:lnTo>
                <a:lnTo>
                  <a:pt x="41478" y="12358"/>
                </a:lnTo>
                <a:lnTo>
                  <a:pt x="44182" y="14568"/>
                </a:lnTo>
                <a:lnTo>
                  <a:pt x="45539" y="17945"/>
                </a:lnTo>
                <a:lnTo>
                  <a:pt x="45539" y="27345"/>
                </a:lnTo>
                <a:lnTo>
                  <a:pt x="44221" y="30836"/>
                </a:lnTo>
                <a:lnTo>
                  <a:pt x="41589" y="32967"/>
                </a:lnTo>
                <a:lnTo>
                  <a:pt x="38962" y="35118"/>
                </a:lnTo>
                <a:lnTo>
                  <a:pt x="43369" y="45276"/>
                </a:lnTo>
                <a:lnTo>
                  <a:pt x="49744" y="43271"/>
                </a:lnTo>
                <a:lnTo>
                  <a:pt x="55003" y="39256"/>
                </a:lnTo>
                <a:lnTo>
                  <a:pt x="60274" y="35243"/>
                </a:lnTo>
                <a:lnTo>
                  <a:pt x="62901" y="29616"/>
                </a:lnTo>
                <a:lnTo>
                  <a:pt x="62901" y="15353"/>
                </a:lnTo>
                <a:lnTo>
                  <a:pt x="60285" y="9866"/>
                </a:lnTo>
                <a:lnTo>
                  <a:pt x="55064" y="5918"/>
                </a:lnTo>
                <a:lnTo>
                  <a:pt x="49844" y="1983"/>
                </a:lnTo>
                <a:lnTo>
                  <a:pt x="43498" y="0"/>
                </a:lnTo>
                <a:lnTo>
                  <a:pt x="31711" y="0"/>
                </a:lnTo>
                <a:lnTo>
                  <a:pt x="27799" y="687"/>
                </a:lnTo>
                <a:lnTo>
                  <a:pt x="24281" y="2058"/>
                </a:lnTo>
                <a:lnTo>
                  <a:pt x="20764" y="3404"/>
                </a:lnTo>
                <a:lnTo>
                  <a:pt x="17970" y="5184"/>
                </a:lnTo>
                <a:lnTo>
                  <a:pt x="15900" y="7354"/>
                </a:lnTo>
                <a:lnTo>
                  <a:pt x="15900" y="993"/>
                </a:lnTo>
                <a:lnTo>
                  <a:pt x="0" y="993"/>
                </a:lnTo>
                <a:lnTo>
                  <a:pt x="0" y="60770"/>
                </a:lnTo>
                <a:lnTo>
                  <a:pt x="17056" y="60770"/>
                </a:lnTo>
                <a:lnTo>
                  <a:pt x="16875" y="26772"/>
                </a:lnTo>
                <a:lnTo>
                  <a:pt x="16875" y="17668"/>
                </a:lnTo>
                <a:close/>
              </a:path>
              <a:path w="62901" h="60770">
                <a:moveTo>
                  <a:pt x="43369" y="45276"/>
                </a:moveTo>
                <a:lnTo>
                  <a:pt x="38962" y="35118"/>
                </a:lnTo>
                <a:lnTo>
                  <a:pt x="35661" y="36183"/>
                </a:lnTo>
                <a:lnTo>
                  <a:pt x="27557" y="36183"/>
                </a:lnTo>
                <a:lnTo>
                  <a:pt x="24051" y="35012"/>
                </a:lnTo>
                <a:lnTo>
                  <a:pt x="21182" y="32691"/>
                </a:lnTo>
                <a:lnTo>
                  <a:pt x="18312" y="30365"/>
                </a:lnTo>
                <a:lnTo>
                  <a:pt x="16875" y="26772"/>
                </a:lnTo>
                <a:lnTo>
                  <a:pt x="17056" y="60770"/>
                </a:lnTo>
                <a:lnTo>
                  <a:pt x="17056" y="38950"/>
                </a:lnTo>
                <a:lnTo>
                  <a:pt x="20256" y="41252"/>
                </a:lnTo>
                <a:lnTo>
                  <a:pt x="23301" y="42890"/>
                </a:lnTo>
                <a:lnTo>
                  <a:pt x="26200" y="43854"/>
                </a:lnTo>
                <a:lnTo>
                  <a:pt x="29080" y="44794"/>
                </a:lnTo>
                <a:lnTo>
                  <a:pt x="32320" y="45276"/>
                </a:lnTo>
                <a:lnTo>
                  <a:pt x="43369" y="452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2057680" y="5734288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1"/>
                </a:moveTo>
                <a:lnTo>
                  <a:pt x="0" y="27000"/>
                </a:lnTo>
                <a:lnTo>
                  <a:pt x="1397" y="31215"/>
                </a:lnTo>
                <a:lnTo>
                  <a:pt x="4193" y="34682"/>
                </a:lnTo>
                <a:lnTo>
                  <a:pt x="6987" y="38149"/>
                </a:lnTo>
                <a:lnTo>
                  <a:pt x="11062" y="40777"/>
                </a:lnTo>
                <a:lnTo>
                  <a:pt x="16433" y="42570"/>
                </a:lnTo>
                <a:lnTo>
                  <a:pt x="21784" y="44359"/>
                </a:lnTo>
                <a:lnTo>
                  <a:pt x="22035" y="32496"/>
                </a:lnTo>
                <a:lnTo>
                  <a:pt x="19011" y="30225"/>
                </a:lnTo>
                <a:lnTo>
                  <a:pt x="17489" y="26921"/>
                </a:lnTo>
                <a:lnTo>
                  <a:pt x="17489" y="18338"/>
                </a:lnTo>
                <a:lnTo>
                  <a:pt x="19011" y="15034"/>
                </a:lnTo>
                <a:lnTo>
                  <a:pt x="22035" y="12762"/>
                </a:lnTo>
                <a:lnTo>
                  <a:pt x="25085" y="10476"/>
                </a:lnTo>
                <a:lnTo>
                  <a:pt x="28829" y="9331"/>
                </a:lnTo>
                <a:lnTo>
                  <a:pt x="37731" y="9331"/>
                </a:lnTo>
                <a:lnTo>
                  <a:pt x="41468" y="10476"/>
                </a:lnTo>
                <a:lnTo>
                  <a:pt x="44477" y="12762"/>
                </a:lnTo>
                <a:lnTo>
                  <a:pt x="47498" y="15034"/>
                </a:lnTo>
                <a:lnTo>
                  <a:pt x="48999" y="18299"/>
                </a:lnTo>
                <a:lnTo>
                  <a:pt x="48999" y="26896"/>
                </a:lnTo>
                <a:lnTo>
                  <a:pt x="47498" y="30225"/>
                </a:lnTo>
                <a:lnTo>
                  <a:pt x="44477" y="32496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4" y="38797"/>
                </a:lnTo>
                <a:lnTo>
                  <a:pt x="63399" y="34491"/>
                </a:lnTo>
                <a:lnTo>
                  <a:pt x="66549" y="29056"/>
                </a:lnTo>
                <a:lnTo>
                  <a:pt x="66549" y="16013"/>
                </a:lnTo>
                <a:lnTo>
                  <a:pt x="63439" y="10641"/>
                </a:lnTo>
                <a:lnTo>
                  <a:pt x="57200" y="6386"/>
                </a:lnTo>
                <a:lnTo>
                  <a:pt x="50965" y="2131"/>
                </a:lnTo>
                <a:lnTo>
                  <a:pt x="42966" y="0"/>
                </a:lnTo>
                <a:lnTo>
                  <a:pt x="26899" y="0"/>
                </a:lnTo>
                <a:lnTo>
                  <a:pt x="21186" y="939"/>
                </a:lnTo>
                <a:lnTo>
                  <a:pt x="16066" y="2804"/>
                </a:lnTo>
                <a:lnTo>
                  <a:pt x="10937" y="4683"/>
                </a:lnTo>
                <a:lnTo>
                  <a:pt x="6987" y="7401"/>
                </a:lnTo>
                <a:lnTo>
                  <a:pt x="4193" y="10972"/>
                </a:lnTo>
                <a:lnTo>
                  <a:pt x="1397" y="14526"/>
                </a:lnTo>
                <a:lnTo>
                  <a:pt x="0" y="18209"/>
                </a:lnTo>
                <a:lnTo>
                  <a:pt x="0" y="22021"/>
                </a:lnTo>
                <a:close/>
              </a:path>
              <a:path w="66549" h="45262">
                <a:moveTo>
                  <a:pt x="44477" y="32496"/>
                </a:moveTo>
                <a:lnTo>
                  <a:pt x="41468" y="34782"/>
                </a:lnTo>
                <a:lnTo>
                  <a:pt x="37731" y="35928"/>
                </a:lnTo>
                <a:lnTo>
                  <a:pt x="28829" y="35928"/>
                </a:lnTo>
                <a:lnTo>
                  <a:pt x="25085" y="34782"/>
                </a:lnTo>
                <a:lnTo>
                  <a:pt x="22035" y="32496"/>
                </a:lnTo>
                <a:lnTo>
                  <a:pt x="21784" y="44359"/>
                </a:lnTo>
                <a:lnTo>
                  <a:pt x="27421" y="45262"/>
                </a:lnTo>
                <a:lnTo>
                  <a:pt x="42890" y="45262"/>
                </a:lnTo>
                <a:lnTo>
                  <a:pt x="44477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2147256" y="5734288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47" y="975"/>
                </a:moveTo>
                <a:lnTo>
                  <a:pt x="0" y="975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38" y="18694"/>
                </a:lnTo>
                <a:lnTo>
                  <a:pt x="19443" y="14083"/>
                </a:lnTo>
                <a:lnTo>
                  <a:pt x="22402" y="11606"/>
                </a:lnTo>
                <a:lnTo>
                  <a:pt x="26085" y="10274"/>
                </a:lnTo>
                <a:lnTo>
                  <a:pt x="30948" y="10274"/>
                </a:lnTo>
                <a:lnTo>
                  <a:pt x="33627" y="10897"/>
                </a:lnTo>
                <a:lnTo>
                  <a:pt x="36499" y="12153"/>
                </a:lnTo>
                <a:lnTo>
                  <a:pt x="41781" y="2160"/>
                </a:lnTo>
                <a:lnTo>
                  <a:pt x="38173" y="709"/>
                </a:lnTo>
                <a:lnTo>
                  <a:pt x="34429" y="0"/>
                </a:lnTo>
                <a:lnTo>
                  <a:pt x="27799" y="0"/>
                </a:lnTo>
                <a:lnTo>
                  <a:pt x="23162" y="1383"/>
                </a:lnTo>
                <a:lnTo>
                  <a:pt x="18564" y="4230"/>
                </a:lnTo>
                <a:lnTo>
                  <a:pt x="15847" y="7124"/>
                </a:lnTo>
                <a:lnTo>
                  <a:pt x="15847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2197465" y="5769432"/>
            <a:ext cx="35383" cy="44794"/>
          </a:xfrm>
          <a:custGeom>
            <a:avLst/>
            <a:gdLst/>
            <a:ahLst/>
            <a:cxnLst/>
            <a:rect l="l" t="t" r="r" b="b"/>
            <a:pathLst>
              <a:path w="35383" h="44794">
                <a:moveTo>
                  <a:pt x="26541" y="2044"/>
                </a:moveTo>
                <a:lnTo>
                  <a:pt x="28741" y="9640"/>
                </a:lnTo>
                <a:lnTo>
                  <a:pt x="32068" y="8700"/>
                </a:lnTo>
                <a:lnTo>
                  <a:pt x="35383" y="7736"/>
                </a:lnTo>
                <a:lnTo>
                  <a:pt x="35344" y="0"/>
                </a:lnTo>
                <a:lnTo>
                  <a:pt x="32550" y="1360"/>
                </a:lnTo>
                <a:lnTo>
                  <a:pt x="29616" y="2044"/>
                </a:lnTo>
                <a:lnTo>
                  <a:pt x="26541" y="2044"/>
                </a:lnTo>
                <a:close/>
              </a:path>
              <a:path w="35383" h="44794">
                <a:moveTo>
                  <a:pt x="1917" y="4063"/>
                </a:moveTo>
                <a:lnTo>
                  <a:pt x="5741" y="6490"/>
                </a:lnTo>
                <a:lnTo>
                  <a:pt x="9564" y="8902"/>
                </a:lnTo>
                <a:lnTo>
                  <a:pt x="14795" y="10123"/>
                </a:lnTo>
                <a:lnTo>
                  <a:pt x="25210" y="10123"/>
                </a:lnTo>
                <a:lnTo>
                  <a:pt x="28741" y="9640"/>
                </a:lnTo>
                <a:lnTo>
                  <a:pt x="26541" y="2044"/>
                </a:lnTo>
                <a:lnTo>
                  <a:pt x="23788" y="2044"/>
                </a:lnTo>
                <a:lnTo>
                  <a:pt x="21527" y="1461"/>
                </a:lnTo>
                <a:lnTo>
                  <a:pt x="17956" y="-875"/>
                </a:lnTo>
                <a:lnTo>
                  <a:pt x="17070" y="-3873"/>
                </a:lnTo>
                <a:lnTo>
                  <a:pt x="18172" y="-6844"/>
                </a:lnTo>
                <a:lnTo>
                  <a:pt x="21859" y="-8557"/>
                </a:lnTo>
                <a:lnTo>
                  <a:pt x="24969" y="-9230"/>
                </a:lnTo>
                <a:lnTo>
                  <a:pt x="29692" y="-9903"/>
                </a:lnTo>
                <a:lnTo>
                  <a:pt x="34429" y="-10576"/>
                </a:lnTo>
                <a:lnTo>
                  <a:pt x="37896" y="-11174"/>
                </a:lnTo>
                <a:lnTo>
                  <a:pt x="40082" y="-11657"/>
                </a:lnTo>
                <a:lnTo>
                  <a:pt x="40082" y="-6628"/>
                </a:lnTo>
                <a:lnTo>
                  <a:pt x="38760" y="-2297"/>
                </a:lnTo>
                <a:lnTo>
                  <a:pt x="35344" y="0"/>
                </a:lnTo>
                <a:lnTo>
                  <a:pt x="35383" y="7736"/>
                </a:lnTo>
                <a:lnTo>
                  <a:pt x="38493" y="6314"/>
                </a:lnTo>
                <a:lnTo>
                  <a:pt x="41413" y="4406"/>
                </a:lnTo>
                <a:lnTo>
                  <a:pt x="42025" y="5753"/>
                </a:lnTo>
                <a:lnTo>
                  <a:pt x="43663" y="9143"/>
                </a:lnTo>
                <a:lnTo>
                  <a:pt x="60540" y="9143"/>
                </a:lnTo>
                <a:lnTo>
                  <a:pt x="58027" y="5129"/>
                </a:lnTo>
                <a:lnTo>
                  <a:pt x="56932" y="1526"/>
                </a:lnTo>
                <a:lnTo>
                  <a:pt x="56655" y="-1296"/>
                </a:lnTo>
                <a:lnTo>
                  <a:pt x="56655" y="-5090"/>
                </a:lnTo>
                <a:lnTo>
                  <a:pt x="56832" y="-18464"/>
                </a:lnTo>
                <a:lnTo>
                  <a:pt x="56832" y="-23442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17" y="-32115"/>
                </a:lnTo>
                <a:lnTo>
                  <a:pt x="46699" y="-33336"/>
                </a:lnTo>
                <a:lnTo>
                  <a:pt x="42976" y="-34541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50"/>
                </a:lnTo>
                <a:lnTo>
                  <a:pt x="10745" y="-32129"/>
                </a:lnTo>
                <a:lnTo>
                  <a:pt x="6501" y="-30110"/>
                </a:lnTo>
                <a:lnTo>
                  <a:pt x="3506" y="-27010"/>
                </a:lnTo>
                <a:lnTo>
                  <a:pt x="1766" y="-22834"/>
                </a:lnTo>
                <a:lnTo>
                  <a:pt x="17246" y="-20956"/>
                </a:lnTo>
                <a:lnTo>
                  <a:pt x="18301" y="-22971"/>
                </a:lnTo>
                <a:lnTo>
                  <a:pt x="21372" y="-25171"/>
                </a:lnTo>
                <a:lnTo>
                  <a:pt x="25452" y="-26377"/>
                </a:lnTo>
                <a:lnTo>
                  <a:pt x="32967" y="-26377"/>
                </a:lnTo>
                <a:lnTo>
                  <a:pt x="36032" y="-25905"/>
                </a:lnTo>
                <a:lnTo>
                  <a:pt x="40082" y="-22463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4" y="-17308"/>
                </a:lnTo>
                <a:lnTo>
                  <a:pt x="23507" y="-16304"/>
                </a:lnTo>
                <a:lnTo>
                  <a:pt x="17589" y="-15544"/>
                </a:lnTo>
                <a:lnTo>
                  <a:pt x="13067" y="-14655"/>
                </a:lnTo>
                <a:lnTo>
                  <a:pt x="9931" y="-13625"/>
                </a:lnTo>
                <a:lnTo>
                  <a:pt x="6795" y="-12611"/>
                </a:lnTo>
                <a:lnTo>
                  <a:pt x="4354" y="-11149"/>
                </a:lnTo>
                <a:lnTo>
                  <a:pt x="877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7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2270488" y="5719975"/>
            <a:ext cx="38008" cy="59575"/>
          </a:xfrm>
          <a:custGeom>
            <a:avLst/>
            <a:gdLst/>
            <a:ahLst/>
            <a:cxnLst/>
            <a:rect l="l" t="t" r="r" b="b"/>
            <a:pathLst>
              <a:path w="38008" h="59575">
                <a:moveTo>
                  <a:pt x="24954" y="15288"/>
                </a:moveTo>
                <a:lnTo>
                  <a:pt x="24954" y="0"/>
                </a:lnTo>
                <a:lnTo>
                  <a:pt x="7833" y="6677"/>
                </a:lnTo>
                <a:lnTo>
                  <a:pt x="7833" y="15288"/>
                </a:lnTo>
                <a:lnTo>
                  <a:pt x="0" y="15288"/>
                </a:lnTo>
                <a:lnTo>
                  <a:pt x="0" y="24432"/>
                </a:lnTo>
                <a:lnTo>
                  <a:pt x="7833" y="24432"/>
                </a:lnTo>
                <a:lnTo>
                  <a:pt x="7833" y="47357"/>
                </a:lnTo>
                <a:lnTo>
                  <a:pt x="8012" y="50050"/>
                </a:lnTo>
                <a:lnTo>
                  <a:pt x="8822" y="53251"/>
                </a:lnTo>
                <a:lnTo>
                  <a:pt x="10767" y="55839"/>
                </a:lnTo>
                <a:lnTo>
                  <a:pt x="13740" y="57847"/>
                </a:lnTo>
                <a:lnTo>
                  <a:pt x="18679" y="59230"/>
                </a:lnTo>
                <a:lnTo>
                  <a:pt x="21447" y="59575"/>
                </a:lnTo>
                <a:lnTo>
                  <a:pt x="29551" y="59575"/>
                </a:lnTo>
                <a:lnTo>
                  <a:pt x="34033" y="59002"/>
                </a:lnTo>
                <a:lnTo>
                  <a:pt x="38008" y="57872"/>
                </a:lnTo>
                <a:lnTo>
                  <a:pt x="36546" y="48969"/>
                </a:lnTo>
                <a:lnTo>
                  <a:pt x="33550" y="49705"/>
                </a:lnTo>
                <a:lnTo>
                  <a:pt x="31264" y="50074"/>
                </a:lnTo>
                <a:lnTo>
                  <a:pt x="28562" y="50074"/>
                </a:lnTo>
                <a:lnTo>
                  <a:pt x="25281" y="48055"/>
                </a:lnTo>
                <a:lnTo>
                  <a:pt x="24954" y="45413"/>
                </a:lnTo>
                <a:lnTo>
                  <a:pt x="24954" y="24432"/>
                </a:lnTo>
                <a:lnTo>
                  <a:pt x="36611" y="24432"/>
                </a:lnTo>
                <a:lnTo>
                  <a:pt x="36611" y="15288"/>
                </a:lnTo>
                <a:lnTo>
                  <a:pt x="24954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320711" y="5718794"/>
            <a:ext cx="17056" cy="59777"/>
          </a:xfrm>
          <a:custGeom>
            <a:avLst/>
            <a:gdLst/>
            <a:ahLst/>
            <a:cxnLst/>
            <a:rect l="l" t="t" r="r" b="b"/>
            <a:pathLst>
              <a:path w="17056" h="59777">
                <a:moveTo>
                  <a:pt x="0" y="16469"/>
                </a:moveTo>
                <a:lnTo>
                  <a:pt x="0" y="59777"/>
                </a:lnTo>
                <a:lnTo>
                  <a:pt x="17056" y="59777"/>
                </a:lnTo>
                <a:lnTo>
                  <a:pt x="17056" y="16469"/>
                </a:lnTo>
                <a:lnTo>
                  <a:pt x="0" y="16469"/>
                </a:lnTo>
                <a:close/>
              </a:path>
              <a:path w="17056" h="59777">
                <a:moveTo>
                  <a:pt x="0" y="0"/>
                </a:moveTo>
                <a:lnTo>
                  <a:pt x="0" y="10601"/>
                </a:lnTo>
                <a:lnTo>
                  <a:pt x="17056" y="10601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320711" y="5756918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320711" y="5724095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349150" y="5734288"/>
            <a:ext cx="66546" cy="45262"/>
          </a:xfrm>
          <a:custGeom>
            <a:avLst/>
            <a:gdLst/>
            <a:ahLst/>
            <a:cxnLst/>
            <a:rect l="l" t="t" r="r" b="b"/>
            <a:pathLst>
              <a:path w="66546" h="45262">
                <a:moveTo>
                  <a:pt x="0" y="22021"/>
                </a:moveTo>
                <a:lnTo>
                  <a:pt x="0" y="27000"/>
                </a:lnTo>
                <a:lnTo>
                  <a:pt x="1397" y="31215"/>
                </a:lnTo>
                <a:lnTo>
                  <a:pt x="4191" y="34682"/>
                </a:lnTo>
                <a:lnTo>
                  <a:pt x="6985" y="38149"/>
                </a:lnTo>
                <a:lnTo>
                  <a:pt x="11059" y="40777"/>
                </a:lnTo>
                <a:lnTo>
                  <a:pt x="16419" y="42570"/>
                </a:lnTo>
                <a:lnTo>
                  <a:pt x="21780" y="44359"/>
                </a:lnTo>
                <a:lnTo>
                  <a:pt x="22031" y="32496"/>
                </a:lnTo>
                <a:lnTo>
                  <a:pt x="18997" y="30225"/>
                </a:lnTo>
                <a:lnTo>
                  <a:pt x="17485" y="26921"/>
                </a:lnTo>
                <a:lnTo>
                  <a:pt x="17485" y="18338"/>
                </a:lnTo>
                <a:lnTo>
                  <a:pt x="18997" y="15034"/>
                </a:lnTo>
                <a:lnTo>
                  <a:pt x="22031" y="12762"/>
                </a:lnTo>
                <a:lnTo>
                  <a:pt x="25081" y="10476"/>
                </a:lnTo>
                <a:lnTo>
                  <a:pt x="28815" y="9331"/>
                </a:lnTo>
                <a:lnTo>
                  <a:pt x="37717" y="9331"/>
                </a:lnTo>
                <a:lnTo>
                  <a:pt x="41465" y="10476"/>
                </a:lnTo>
                <a:lnTo>
                  <a:pt x="44475" y="12762"/>
                </a:lnTo>
                <a:lnTo>
                  <a:pt x="47484" y="15034"/>
                </a:lnTo>
                <a:lnTo>
                  <a:pt x="48996" y="18299"/>
                </a:lnTo>
                <a:lnTo>
                  <a:pt x="48996" y="26896"/>
                </a:lnTo>
                <a:lnTo>
                  <a:pt x="47484" y="30225"/>
                </a:lnTo>
                <a:lnTo>
                  <a:pt x="44475" y="32496"/>
                </a:lnTo>
                <a:lnTo>
                  <a:pt x="42886" y="45262"/>
                </a:lnTo>
                <a:lnTo>
                  <a:pt x="50811" y="43102"/>
                </a:lnTo>
                <a:lnTo>
                  <a:pt x="57110" y="38797"/>
                </a:lnTo>
                <a:lnTo>
                  <a:pt x="63395" y="34491"/>
                </a:lnTo>
                <a:lnTo>
                  <a:pt x="66546" y="29056"/>
                </a:lnTo>
                <a:lnTo>
                  <a:pt x="66546" y="16013"/>
                </a:lnTo>
                <a:lnTo>
                  <a:pt x="63436" y="10641"/>
                </a:lnTo>
                <a:lnTo>
                  <a:pt x="57186" y="6386"/>
                </a:lnTo>
                <a:lnTo>
                  <a:pt x="50965" y="2131"/>
                </a:lnTo>
                <a:lnTo>
                  <a:pt x="42962" y="0"/>
                </a:lnTo>
                <a:lnTo>
                  <a:pt x="26896" y="0"/>
                </a:lnTo>
                <a:lnTo>
                  <a:pt x="21182" y="939"/>
                </a:lnTo>
                <a:lnTo>
                  <a:pt x="16052" y="2804"/>
                </a:lnTo>
                <a:lnTo>
                  <a:pt x="10933" y="4683"/>
                </a:lnTo>
                <a:lnTo>
                  <a:pt x="6985" y="7401"/>
                </a:lnTo>
                <a:lnTo>
                  <a:pt x="4191" y="10972"/>
                </a:lnTo>
                <a:lnTo>
                  <a:pt x="1397" y="14526"/>
                </a:lnTo>
                <a:lnTo>
                  <a:pt x="0" y="18209"/>
                </a:lnTo>
                <a:lnTo>
                  <a:pt x="0" y="22021"/>
                </a:lnTo>
                <a:close/>
              </a:path>
              <a:path w="66546" h="45262">
                <a:moveTo>
                  <a:pt x="44475" y="32496"/>
                </a:moveTo>
                <a:lnTo>
                  <a:pt x="41465" y="34782"/>
                </a:lnTo>
                <a:lnTo>
                  <a:pt x="37717" y="35928"/>
                </a:lnTo>
                <a:lnTo>
                  <a:pt x="28815" y="35928"/>
                </a:lnTo>
                <a:lnTo>
                  <a:pt x="25081" y="34782"/>
                </a:lnTo>
                <a:lnTo>
                  <a:pt x="22031" y="32496"/>
                </a:lnTo>
                <a:lnTo>
                  <a:pt x="21780" y="44359"/>
                </a:lnTo>
                <a:lnTo>
                  <a:pt x="27418" y="45262"/>
                </a:lnTo>
                <a:lnTo>
                  <a:pt x="42886" y="45262"/>
                </a:lnTo>
                <a:lnTo>
                  <a:pt x="44475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439330" y="5734288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7" y="44283"/>
                </a:moveTo>
                <a:lnTo>
                  <a:pt x="17057" y="19825"/>
                </a:lnTo>
                <a:lnTo>
                  <a:pt x="17503" y="16510"/>
                </a:lnTo>
                <a:lnTo>
                  <a:pt x="18368" y="14720"/>
                </a:lnTo>
                <a:lnTo>
                  <a:pt x="20854" y="11480"/>
                </a:lnTo>
                <a:lnTo>
                  <a:pt x="25542" y="9310"/>
                </a:lnTo>
                <a:lnTo>
                  <a:pt x="28195" y="8762"/>
                </a:lnTo>
                <a:lnTo>
                  <a:pt x="33455" y="8762"/>
                </a:lnTo>
                <a:lnTo>
                  <a:pt x="37072" y="9907"/>
                </a:lnTo>
                <a:lnTo>
                  <a:pt x="39891" y="11736"/>
                </a:lnTo>
                <a:lnTo>
                  <a:pt x="41353" y="14479"/>
                </a:lnTo>
                <a:lnTo>
                  <a:pt x="41720" y="17514"/>
                </a:lnTo>
                <a:lnTo>
                  <a:pt x="41720" y="44283"/>
                </a:lnTo>
                <a:lnTo>
                  <a:pt x="58776" y="44283"/>
                </a:lnTo>
                <a:lnTo>
                  <a:pt x="58776" y="14022"/>
                </a:lnTo>
                <a:lnTo>
                  <a:pt x="58472" y="11455"/>
                </a:lnTo>
                <a:lnTo>
                  <a:pt x="57200" y="7872"/>
                </a:lnTo>
                <a:lnTo>
                  <a:pt x="54496" y="4848"/>
                </a:lnTo>
                <a:lnTo>
                  <a:pt x="50547" y="2272"/>
                </a:lnTo>
                <a:lnTo>
                  <a:pt x="47423" y="1357"/>
                </a:lnTo>
                <a:lnTo>
                  <a:pt x="44312" y="457"/>
                </a:lnTo>
                <a:lnTo>
                  <a:pt x="40871" y="0"/>
                </a:lnTo>
                <a:lnTo>
                  <a:pt x="28562" y="0"/>
                </a:lnTo>
                <a:lnTo>
                  <a:pt x="21478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2327738" y="5546436"/>
            <a:ext cx="60846" cy="45262"/>
          </a:xfrm>
          <a:custGeom>
            <a:avLst/>
            <a:gdLst/>
            <a:ahLst/>
            <a:cxnLst/>
            <a:rect l="l" t="t" r="r" b="b"/>
            <a:pathLst>
              <a:path w="60846" h="45262">
                <a:moveTo>
                  <a:pt x="23874" y="9997"/>
                </a:moveTo>
                <a:lnTo>
                  <a:pt x="27265" y="9018"/>
                </a:lnTo>
                <a:lnTo>
                  <a:pt x="34711" y="9018"/>
                </a:lnTo>
                <a:lnTo>
                  <a:pt x="37313" y="9591"/>
                </a:lnTo>
                <a:lnTo>
                  <a:pt x="41324" y="11877"/>
                </a:lnTo>
                <a:lnTo>
                  <a:pt x="43167" y="15826"/>
                </a:lnTo>
                <a:lnTo>
                  <a:pt x="59993" y="13782"/>
                </a:lnTo>
                <a:lnTo>
                  <a:pt x="57964" y="9144"/>
                </a:lnTo>
                <a:lnTo>
                  <a:pt x="54636" y="5678"/>
                </a:lnTo>
                <a:lnTo>
                  <a:pt x="49999" y="3417"/>
                </a:lnTo>
                <a:lnTo>
                  <a:pt x="45363" y="1145"/>
                </a:lnTo>
                <a:lnTo>
                  <a:pt x="39117" y="0"/>
                </a:lnTo>
                <a:lnTo>
                  <a:pt x="21678" y="0"/>
                </a:lnTo>
                <a:lnTo>
                  <a:pt x="14072" y="1995"/>
                </a:lnTo>
                <a:lnTo>
                  <a:pt x="8434" y="5984"/>
                </a:lnTo>
                <a:lnTo>
                  <a:pt x="2818" y="9958"/>
                </a:lnTo>
                <a:lnTo>
                  <a:pt x="0" y="15534"/>
                </a:lnTo>
                <a:lnTo>
                  <a:pt x="0" y="29743"/>
                </a:lnTo>
                <a:lnTo>
                  <a:pt x="2807" y="35270"/>
                </a:lnTo>
                <a:lnTo>
                  <a:pt x="8406" y="39269"/>
                </a:lnTo>
                <a:lnTo>
                  <a:pt x="14006" y="43272"/>
                </a:lnTo>
                <a:lnTo>
                  <a:pt x="21539" y="45262"/>
                </a:lnTo>
                <a:lnTo>
                  <a:pt x="39268" y="45262"/>
                </a:lnTo>
                <a:lnTo>
                  <a:pt x="45885" y="43945"/>
                </a:lnTo>
                <a:lnTo>
                  <a:pt x="50824" y="41314"/>
                </a:lnTo>
                <a:lnTo>
                  <a:pt x="55766" y="38675"/>
                </a:lnTo>
                <a:lnTo>
                  <a:pt x="59104" y="34772"/>
                </a:lnTo>
                <a:lnTo>
                  <a:pt x="60846" y="29607"/>
                </a:lnTo>
                <a:lnTo>
                  <a:pt x="44081" y="27702"/>
                </a:lnTo>
                <a:lnTo>
                  <a:pt x="43232" y="30712"/>
                </a:lnTo>
                <a:lnTo>
                  <a:pt x="41770" y="32832"/>
                </a:lnTo>
                <a:lnTo>
                  <a:pt x="37641" y="35309"/>
                </a:lnTo>
                <a:lnTo>
                  <a:pt x="35002" y="35932"/>
                </a:lnTo>
                <a:lnTo>
                  <a:pt x="27431" y="35932"/>
                </a:lnTo>
                <a:lnTo>
                  <a:pt x="23978" y="34862"/>
                </a:lnTo>
                <a:lnTo>
                  <a:pt x="21398" y="32743"/>
                </a:lnTo>
                <a:lnTo>
                  <a:pt x="18835" y="30622"/>
                </a:lnTo>
                <a:lnTo>
                  <a:pt x="17550" y="27000"/>
                </a:lnTo>
                <a:lnTo>
                  <a:pt x="17550" y="17237"/>
                </a:lnTo>
                <a:lnTo>
                  <a:pt x="18809" y="13947"/>
                </a:lnTo>
                <a:lnTo>
                  <a:pt x="23874" y="99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2400029" y="5532127"/>
            <a:ext cx="38009" cy="59575"/>
          </a:xfrm>
          <a:custGeom>
            <a:avLst/>
            <a:gdLst/>
            <a:ahLst/>
            <a:cxnLst/>
            <a:rect l="l" t="t" r="r" b="b"/>
            <a:pathLst>
              <a:path w="38009" h="59575">
                <a:moveTo>
                  <a:pt x="24955" y="15292"/>
                </a:moveTo>
                <a:lnTo>
                  <a:pt x="24955" y="0"/>
                </a:lnTo>
                <a:lnTo>
                  <a:pt x="7823" y="6681"/>
                </a:lnTo>
                <a:lnTo>
                  <a:pt x="7823" y="15292"/>
                </a:lnTo>
                <a:lnTo>
                  <a:pt x="0" y="15292"/>
                </a:lnTo>
                <a:lnTo>
                  <a:pt x="0" y="24436"/>
                </a:lnTo>
                <a:lnTo>
                  <a:pt x="7823" y="24436"/>
                </a:lnTo>
                <a:lnTo>
                  <a:pt x="7823" y="47358"/>
                </a:lnTo>
                <a:lnTo>
                  <a:pt x="8013" y="50050"/>
                </a:lnTo>
                <a:lnTo>
                  <a:pt x="8823" y="53251"/>
                </a:lnTo>
                <a:lnTo>
                  <a:pt x="10768" y="55843"/>
                </a:lnTo>
                <a:lnTo>
                  <a:pt x="13741" y="57848"/>
                </a:lnTo>
                <a:lnTo>
                  <a:pt x="18680" y="59234"/>
                </a:lnTo>
                <a:lnTo>
                  <a:pt x="21449" y="59575"/>
                </a:lnTo>
                <a:lnTo>
                  <a:pt x="29538" y="59575"/>
                </a:lnTo>
                <a:lnTo>
                  <a:pt x="34034" y="59004"/>
                </a:lnTo>
                <a:lnTo>
                  <a:pt x="38009" y="57873"/>
                </a:lnTo>
                <a:lnTo>
                  <a:pt x="36551" y="48969"/>
                </a:lnTo>
                <a:lnTo>
                  <a:pt x="33552" y="49709"/>
                </a:lnTo>
                <a:lnTo>
                  <a:pt x="31266" y="50076"/>
                </a:lnTo>
                <a:lnTo>
                  <a:pt x="28548" y="50076"/>
                </a:lnTo>
                <a:lnTo>
                  <a:pt x="25283" y="48055"/>
                </a:lnTo>
                <a:lnTo>
                  <a:pt x="24955" y="45417"/>
                </a:lnTo>
                <a:lnTo>
                  <a:pt x="24955" y="24436"/>
                </a:lnTo>
                <a:lnTo>
                  <a:pt x="36612" y="24436"/>
                </a:lnTo>
                <a:lnTo>
                  <a:pt x="36612" y="15292"/>
                </a:lnTo>
                <a:lnTo>
                  <a:pt x="24955" y="152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2449526" y="5546440"/>
            <a:ext cx="41770" cy="44287"/>
          </a:xfrm>
          <a:custGeom>
            <a:avLst/>
            <a:gdLst/>
            <a:ahLst/>
            <a:cxnLst/>
            <a:rect l="l" t="t" r="r" b="b"/>
            <a:pathLst>
              <a:path w="41770" h="44287">
                <a:moveTo>
                  <a:pt x="15836" y="979"/>
                </a:moveTo>
                <a:lnTo>
                  <a:pt x="0" y="979"/>
                </a:lnTo>
                <a:lnTo>
                  <a:pt x="0" y="44287"/>
                </a:lnTo>
                <a:lnTo>
                  <a:pt x="17056" y="44287"/>
                </a:lnTo>
                <a:lnTo>
                  <a:pt x="17056" y="23533"/>
                </a:lnTo>
                <a:lnTo>
                  <a:pt x="17538" y="18695"/>
                </a:lnTo>
                <a:lnTo>
                  <a:pt x="19429" y="14086"/>
                </a:lnTo>
                <a:lnTo>
                  <a:pt x="22402" y="11610"/>
                </a:lnTo>
                <a:lnTo>
                  <a:pt x="26085" y="10274"/>
                </a:lnTo>
                <a:lnTo>
                  <a:pt x="30934" y="10274"/>
                </a:lnTo>
                <a:lnTo>
                  <a:pt x="33616" y="10897"/>
                </a:lnTo>
                <a:lnTo>
                  <a:pt x="36485" y="12157"/>
                </a:lnTo>
                <a:lnTo>
                  <a:pt x="41770" y="2160"/>
                </a:lnTo>
                <a:lnTo>
                  <a:pt x="38163" y="713"/>
                </a:lnTo>
                <a:lnTo>
                  <a:pt x="34429" y="0"/>
                </a:lnTo>
                <a:lnTo>
                  <a:pt x="27788" y="0"/>
                </a:lnTo>
                <a:lnTo>
                  <a:pt x="23152" y="1386"/>
                </a:lnTo>
                <a:lnTo>
                  <a:pt x="18554" y="4230"/>
                </a:lnTo>
                <a:lnTo>
                  <a:pt x="15836" y="7128"/>
                </a:lnTo>
                <a:lnTo>
                  <a:pt x="15836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2504225" y="5530946"/>
            <a:ext cx="17070" cy="59781"/>
          </a:xfrm>
          <a:custGeom>
            <a:avLst/>
            <a:gdLst/>
            <a:ahLst/>
            <a:cxnLst/>
            <a:rect l="l" t="t" r="r" b="b"/>
            <a:pathLst>
              <a:path w="17070" h="59781">
                <a:moveTo>
                  <a:pt x="0" y="16473"/>
                </a:moveTo>
                <a:lnTo>
                  <a:pt x="0" y="59781"/>
                </a:lnTo>
                <a:lnTo>
                  <a:pt x="17070" y="59781"/>
                </a:lnTo>
                <a:lnTo>
                  <a:pt x="17070" y="16473"/>
                </a:lnTo>
                <a:lnTo>
                  <a:pt x="0" y="16473"/>
                </a:lnTo>
                <a:close/>
              </a:path>
              <a:path w="17070" h="59781">
                <a:moveTo>
                  <a:pt x="0" y="0"/>
                </a:moveTo>
                <a:lnTo>
                  <a:pt x="0" y="10605"/>
                </a:lnTo>
                <a:lnTo>
                  <a:pt x="17070" y="10605"/>
                </a:lnTo>
                <a:lnTo>
                  <a:pt x="17070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2504225" y="5569073"/>
            <a:ext cx="17070" cy="0"/>
          </a:xfrm>
          <a:custGeom>
            <a:avLst/>
            <a:gdLst/>
            <a:ahLst/>
            <a:cxnLst/>
            <a:rect l="l" t="t" r="r" b="b"/>
            <a:pathLst>
              <a:path w="17070">
                <a:moveTo>
                  <a:pt x="0" y="0"/>
                </a:moveTo>
                <a:lnTo>
                  <a:pt x="17070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2504225" y="5536249"/>
            <a:ext cx="17070" cy="0"/>
          </a:xfrm>
          <a:custGeom>
            <a:avLst/>
            <a:gdLst/>
            <a:ahLst/>
            <a:cxnLst/>
            <a:rect l="l" t="t" r="r" b="b"/>
            <a:pathLst>
              <a:path w="17070">
                <a:moveTo>
                  <a:pt x="0" y="0"/>
                </a:moveTo>
                <a:lnTo>
                  <a:pt x="17070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2532841" y="5546436"/>
            <a:ext cx="60846" cy="45262"/>
          </a:xfrm>
          <a:custGeom>
            <a:avLst/>
            <a:gdLst/>
            <a:ahLst/>
            <a:cxnLst/>
            <a:rect l="l" t="t" r="r" b="b"/>
            <a:pathLst>
              <a:path w="60846" h="45262">
                <a:moveTo>
                  <a:pt x="23878" y="9997"/>
                </a:moveTo>
                <a:lnTo>
                  <a:pt x="27270" y="9018"/>
                </a:lnTo>
                <a:lnTo>
                  <a:pt x="34711" y="9018"/>
                </a:lnTo>
                <a:lnTo>
                  <a:pt x="37313" y="9591"/>
                </a:lnTo>
                <a:lnTo>
                  <a:pt x="41328" y="11877"/>
                </a:lnTo>
                <a:lnTo>
                  <a:pt x="43182" y="15826"/>
                </a:lnTo>
                <a:lnTo>
                  <a:pt x="59997" y="13782"/>
                </a:lnTo>
                <a:lnTo>
                  <a:pt x="57964" y="9144"/>
                </a:lnTo>
                <a:lnTo>
                  <a:pt x="54648" y="5678"/>
                </a:lnTo>
                <a:lnTo>
                  <a:pt x="50001" y="3417"/>
                </a:lnTo>
                <a:lnTo>
                  <a:pt x="45378" y="1145"/>
                </a:lnTo>
                <a:lnTo>
                  <a:pt x="39128" y="0"/>
                </a:lnTo>
                <a:lnTo>
                  <a:pt x="21678" y="0"/>
                </a:lnTo>
                <a:lnTo>
                  <a:pt x="14072" y="1995"/>
                </a:lnTo>
                <a:lnTo>
                  <a:pt x="8445" y="5984"/>
                </a:lnTo>
                <a:lnTo>
                  <a:pt x="2823" y="9958"/>
                </a:lnTo>
                <a:lnTo>
                  <a:pt x="0" y="15534"/>
                </a:lnTo>
                <a:lnTo>
                  <a:pt x="0" y="29743"/>
                </a:lnTo>
                <a:lnTo>
                  <a:pt x="2807" y="35270"/>
                </a:lnTo>
                <a:lnTo>
                  <a:pt x="8409" y="39269"/>
                </a:lnTo>
                <a:lnTo>
                  <a:pt x="14022" y="43272"/>
                </a:lnTo>
                <a:lnTo>
                  <a:pt x="21539" y="45262"/>
                </a:lnTo>
                <a:lnTo>
                  <a:pt x="39268" y="45262"/>
                </a:lnTo>
                <a:lnTo>
                  <a:pt x="45886" y="43945"/>
                </a:lnTo>
                <a:lnTo>
                  <a:pt x="50829" y="41314"/>
                </a:lnTo>
                <a:lnTo>
                  <a:pt x="55768" y="38675"/>
                </a:lnTo>
                <a:lnTo>
                  <a:pt x="59108" y="34772"/>
                </a:lnTo>
                <a:lnTo>
                  <a:pt x="60846" y="29607"/>
                </a:lnTo>
                <a:lnTo>
                  <a:pt x="44081" y="27702"/>
                </a:lnTo>
                <a:lnTo>
                  <a:pt x="43232" y="30712"/>
                </a:lnTo>
                <a:lnTo>
                  <a:pt x="41771" y="32832"/>
                </a:lnTo>
                <a:lnTo>
                  <a:pt x="37645" y="35309"/>
                </a:lnTo>
                <a:lnTo>
                  <a:pt x="35002" y="35932"/>
                </a:lnTo>
                <a:lnTo>
                  <a:pt x="27432" y="35932"/>
                </a:lnTo>
                <a:lnTo>
                  <a:pt x="23980" y="34862"/>
                </a:lnTo>
                <a:lnTo>
                  <a:pt x="21402" y="32743"/>
                </a:lnTo>
                <a:lnTo>
                  <a:pt x="18835" y="30622"/>
                </a:lnTo>
                <a:lnTo>
                  <a:pt x="17553" y="27000"/>
                </a:lnTo>
                <a:lnTo>
                  <a:pt x="17553" y="17237"/>
                </a:lnTo>
                <a:lnTo>
                  <a:pt x="18809" y="13947"/>
                </a:lnTo>
                <a:lnTo>
                  <a:pt x="21351" y="11967"/>
                </a:lnTo>
                <a:lnTo>
                  <a:pt x="23878" y="99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1727344" y="6484089"/>
            <a:ext cx="80276" cy="59778"/>
          </a:xfrm>
          <a:custGeom>
            <a:avLst/>
            <a:gdLst/>
            <a:ahLst/>
            <a:cxnLst/>
            <a:rect l="l" t="t" r="r" b="b"/>
            <a:pathLst>
              <a:path w="80276" h="59778">
                <a:moveTo>
                  <a:pt x="0" y="0"/>
                </a:moveTo>
                <a:lnTo>
                  <a:pt x="0" y="59778"/>
                </a:lnTo>
                <a:lnTo>
                  <a:pt x="17985" y="59778"/>
                </a:lnTo>
                <a:lnTo>
                  <a:pt x="17985" y="41720"/>
                </a:lnTo>
                <a:lnTo>
                  <a:pt x="32551" y="31727"/>
                </a:lnTo>
                <a:lnTo>
                  <a:pt x="57024" y="59778"/>
                </a:lnTo>
                <a:lnTo>
                  <a:pt x="80276" y="59778"/>
                </a:lnTo>
                <a:lnTo>
                  <a:pt x="44935" y="23281"/>
                </a:lnTo>
                <a:lnTo>
                  <a:pt x="78461" y="0"/>
                </a:lnTo>
                <a:lnTo>
                  <a:pt x="54281" y="0"/>
                </a:lnTo>
                <a:lnTo>
                  <a:pt x="17985" y="26543"/>
                </a:lnTo>
                <a:lnTo>
                  <a:pt x="17985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1819706" y="6483070"/>
            <a:ext cx="72377" cy="61862"/>
          </a:xfrm>
          <a:custGeom>
            <a:avLst/>
            <a:gdLst/>
            <a:ahLst/>
            <a:cxnLst/>
            <a:rect l="l" t="t" r="r" b="b"/>
            <a:pathLst>
              <a:path w="72377" h="61862">
                <a:moveTo>
                  <a:pt x="31456" y="51663"/>
                </a:moveTo>
                <a:lnTo>
                  <a:pt x="27114" y="50735"/>
                </a:lnTo>
                <a:lnTo>
                  <a:pt x="23888" y="48894"/>
                </a:lnTo>
                <a:lnTo>
                  <a:pt x="20674" y="47042"/>
                </a:lnTo>
                <a:lnTo>
                  <a:pt x="18543" y="44157"/>
                </a:lnTo>
                <a:lnTo>
                  <a:pt x="17487" y="40208"/>
                </a:lnTo>
                <a:lnTo>
                  <a:pt x="0" y="41349"/>
                </a:lnTo>
                <a:lnTo>
                  <a:pt x="1169" y="48031"/>
                </a:lnTo>
                <a:lnTo>
                  <a:pt x="4776" y="53125"/>
                </a:lnTo>
                <a:lnTo>
                  <a:pt x="10806" y="56617"/>
                </a:lnTo>
                <a:lnTo>
                  <a:pt x="22334" y="60656"/>
                </a:lnTo>
                <a:lnTo>
                  <a:pt x="36741" y="61862"/>
                </a:lnTo>
                <a:lnTo>
                  <a:pt x="44462" y="61862"/>
                </a:lnTo>
                <a:lnTo>
                  <a:pt x="50928" y="61139"/>
                </a:lnTo>
                <a:lnTo>
                  <a:pt x="56108" y="59677"/>
                </a:lnTo>
                <a:lnTo>
                  <a:pt x="61290" y="58215"/>
                </a:lnTo>
                <a:lnTo>
                  <a:pt x="65303" y="55994"/>
                </a:lnTo>
                <a:lnTo>
                  <a:pt x="68136" y="53009"/>
                </a:lnTo>
                <a:lnTo>
                  <a:pt x="70956" y="50025"/>
                </a:lnTo>
                <a:lnTo>
                  <a:pt x="72377" y="46810"/>
                </a:lnTo>
                <a:lnTo>
                  <a:pt x="72377" y="39611"/>
                </a:lnTo>
                <a:lnTo>
                  <a:pt x="71196" y="36436"/>
                </a:lnTo>
                <a:lnTo>
                  <a:pt x="68821" y="33858"/>
                </a:lnTo>
                <a:lnTo>
                  <a:pt x="66459" y="31291"/>
                </a:lnTo>
                <a:lnTo>
                  <a:pt x="63183" y="29272"/>
                </a:lnTo>
                <a:lnTo>
                  <a:pt x="58992" y="27788"/>
                </a:lnTo>
                <a:lnTo>
                  <a:pt x="54801" y="26301"/>
                </a:lnTo>
                <a:lnTo>
                  <a:pt x="48336" y="24865"/>
                </a:lnTo>
                <a:lnTo>
                  <a:pt x="39584" y="23493"/>
                </a:lnTo>
                <a:lnTo>
                  <a:pt x="30848" y="22096"/>
                </a:lnTo>
                <a:lnTo>
                  <a:pt x="25336" y="20764"/>
                </a:lnTo>
                <a:lnTo>
                  <a:pt x="23075" y="19480"/>
                </a:lnTo>
                <a:lnTo>
                  <a:pt x="20397" y="17273"/>
                </a:lnTo>
                <a:lnTo>
                  <a:pt x="20397" y="14314"/>
                </a:lnTo>
                <a:lnTo>
                  <a:pt x="23254" y="12153"/>
                </a:lnTo>
                <a:lnTo>
                  <a:pt x="26215" y="10706"/>
                </a:lnTo>
                <a:lnTo>
                  <a:pt x="30300" y="9983"/>
                </a:lnTo>
                <a:lnTo>
                  <a:pt x="40575" y="9983"/>
                </a:lnTo>
                <a:lnTo>
                  <a:pt x="44373" y="10666"/>
                </a:lnTo>
                <a:lnTo>
                  <a:pt x="46899" y="12002"/>
                </a:lnTo>
                <a:lnTo>
                  <a:pt x="49442" y="13360"/>
                </a:lnTo>
                <a:lnTo>
                  <a:pt x="51079" y="15570"/>
                </a:lnTo>
                <a:lnTo>
                  <a:pt x="51854" y="18630"/>
                </a:lnTo>
                <a:lnTo>
                  <a:pt x="69836" y="18108"/>
                </a:lnTo>
                <a:lnTo>
                  <a:pt x="69543" y="12611"/>
                </a:lnTo>
                <a:lnTo>
                  <a:pt x="66584" y="8229"/>
                </a:lnTo>
                <a:lnTo>
                  <a:pt x="60933" y="4939"/>
                </a:lnTo>
                <a:lnTo>
                  <a:pt x="50246" y="1203"/>
                </a:lnTo>
                <a:lnTo>
                  <a:pt x="35711" y="0"/>
                </a:lnTo>
                <a:lnTo>
                  <a:pt x="28853" y="0"/>
                </a:lnTo>
                <a:lnTo>
                  <a:pt x="23025" y="698"/>
                </a:lnTo>
                <a:lnTo>
                  <a:pt x="18186" y="2070"/>
                </a:lnTo>
                <a:lnTo>
                  <a:pt x="13348" y="3467"/>
                </a:lnTo>
                <a:lnTo>
                  <a:pt x="9640" y="5486"/>
                </a:lnTo>
                <a:lnTo>
                  <a:pt x="7073" y="8139"/>
                </a:lnTo>
                <a:lnTo>
                  <a:pt x="4495" y="10782"/>
                </a:lnTo>
                <a:lnTo>
                  <a:pt x="3214" y="13625"/>
                </a:lnTo>
                <a:lnTo>
                  <a:pt x="3214" y="21413"/>
                </a:lnTo>
                <a:lnTo>
                  <a:pt x="5957" y="25412"/>
                </a:lnTo>
                <a:lnTo>
                  <a:pt x="11418" y="28703"/>
                </a:lnTo>
                <a:lnTo>
                  <a:pt x="15303" y="31040"/>
                </a:lnTo>
                <a:lnTo>
                  <a:pt x="22059" y="33019"/>
                </a:lnTo>
                <a:lnTo>
                  <a:pt x="31701" y="34621"/>
                </a:lnTo>
                <a:lnTo>
                  <a:pt x="39178" y="35863"/>
                </a:lnTo>
                <a:lnTo>
                  <a:pt x="43981" y="36742"/>
                </a:lnTo>
                <a:lnTo>
                  <a:pt x="46087" y="37235"/>
                </a:lnTo>
                <a:lnTo>
                  <a:pt x="49161" y="37959"/>
                </a:lnTo>
                <a:lnTo>
                  <a:pt x="53783" y="40806"/>
                </a:lnTo>
                <a:lnTo>
                  <a:pt x="54406" y="43420"/>
                </a:lnTo>
                <a:lnTo>
                  <a:pt x="52933" y="47548"/>
                </a:lnTo>
                <a:lnTo>
                  <a:pt x="50013" y="49198"/>
                </a:lnTo>
                <a:lnTo>
                  <a:pt x="47066" y="50839"/>
                </a:lnTo>
                <a:lnTo>
                  <a:pt x="42710" y="51663"/>
                </a:lnTo>
                <a:lnTo>
                  <a:pt x="31456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1910671" y="6507421"/>
            <a:ext cx="56767" cy="59778"/>
          </a:xfrm>
          <a:custGeom>
            <a:avLst/>
            <a:gdLst/>
            <a:ahLst/>
            <a:cxnLst/>
            <a:rect l="l" t="t" r="r" b="b"/>
            <a:pathLst>
              <a:path w="56767" h="59778">
                <a:moveTo>
                  <a:pt x="45899" y="0"/>
                </a:moveTo>
                <a:lnTo>
                  <a:pt x="42824" y="229"/>
                </a:lnTo>
                <a:lnTo>
                  <a:pt x="41122" y="370"/>
                </a:lnTo>
                <a:lnTo>
                  <a:pt x="36766" y="445"/>
                </a:lnTo>
                <a:lnTo>
                  <a:pt x="32500" y="10389"/>
                </a:lnTo>
                <a:lnTo>
                  <a:pt x="40679" y="10389"/>
                </a:lnTo>
                <a:lnTo>
                  <a:pt x="45985" y="10670"/>
                </a:lnTo>
                <a:lnTo>
                  <a:pt x="45899" y="0"/>
                </a:lnTo>
                <a:close/>
              </a:path>
              <a:path w="56767" h="59778">
                <a:moveTo>
                  <a:pt x="60782" y="34747"/>
                </a:moveTo>
                <a:lnTo>
                  <a:pt x="64032" y="33213"/>
                </a:lnTo>
                <a:lnTo>
                  <a:pt x="67297" y="31676"/>
                </a:lnTo>
                <a:lnTo>
                  <a:pt x="69863" y="29616"/>
                </a:lnTo>
                <a:lnTo>
                  <a:pt x="71755" y="27053"/>
                </a:lnTo>
                <a:lnTo>
                  <a:pt x="73633" y="24472"/>
                </a:lnTo>
                <a:lnTo>
                  <a:pt x="74573" y="21833"/>
                </a:lnTo>
                <a:lnTo>
                  <a:pt x="74573" y="15660"/>
                </a:lnTo>
                <a:lnTo>
                  <a:pt x="73115" y="12664"/>
                </a:lnTo>
                <a:lnTo>
                  <a:pt x="70206" y="10107"/>
                </a:lnTo>
                <a:lnTo>
                  <a:pt x="67283" y="7545"/>
                </a:lnTo>
                <a:lnTo>
                  <a:pt x="63117" y="5741"/>
                </a:lnTo>
                <a:lnTo>
                  <a:pt x="57696" y="4687"/>
                </a:lnTo>
                <a:lnTo>
                  <a:pt x="61545" y="3520"/>
                </a:lnTo>
                <a:lnTo>
                  <a:pt x="64579" y="1752"/>
                </a:lnTo>
                <a:lnTo>
                  <a:pt x="69076" y="-2919"/>
                </a:lnTo>
                <a:lnTo>
                  <a:pt x="70206" y="-5486"/>
                </a:lnTo>
                <a:lnTo>
                  <a:pt x="70206" y="-10868"/>
                </a:lnTo>
                <a:lnTo>
                  <a:pt x="67463" y="-15278"/>
                </a:lnTo>
                <a:lnTo>
                  <a:pt x="63374" y="-19022"/>
                </a:lnTo>
                <a:lnTo>
                  <a:pt x="60641" y="-20267"/>
                </a:lnTo>
                <a:lnTo>
                  <a:pt x="57912" y="-21525"/>
                </a:lnTo>
                <a:lnTo>
                  <a:pt x="54813" y="-22353"/>
                </a:lnTo>
                <a:lnTo>
                  <a:pt x="51346" y="-22730"/>
                </a:lnTo>
                <a:lnTo>
                  <a:pt x="47879" y="-23136"/>
                </a:lnTo>
                <a:lnTo>
                  <a:pt x="42633" y="-23328"/>
                </a:lnTo>
                <a:lnTo>
                  <a:pt x="0" y="-23328"/>
                </a:lnTo>
                <a:lnTo>
                  <a:pt x="0" y="36450"/>
                </a:lnTo>
                <a:lnTo>
                  <a:pt x="30314" y="36450"/>
                </a:lnTo>
                <a:lnTo>
                  <a:pt x="34620" y="26380"/>
                </a:lnTo>
                <a:lnTo>
                  <a:pt x="17984" y="26380"/>
                </a:lnTo>
                <a:lnTo>
                  <a:pt x="17984" y="10389"/>
                </a:lnTo>
                <a:lnTo>
                  <a:pt x="32500" y="10389"/>
                </a:lnTo>
                <a:lnTo>
                  <a:pt x="36766" y="445"/>
                </a:lnTo>
                <a:lnTo>
                  <a:pt x="17984" y="445"/>
                </a:lnTo>
                <a:lnTo>
                  <a:pt x="17984" y="-13384"/>
                </a:lnTo>
                <a:lnTo>
                  <a:pt x="41885" y="-13309"/>
                </a:lnTo>
                <a:lnTo>
                  <a:pt x="43663" y="-13168"/>
                </a:lnTo>
                <a:lnTo>
                  <a:pt x="46658" y="-12938"/>
                </a:lnTo>
                <a:lnTo>
                  <a:pt x="50445" y="-11074"/>
                </a:lnTo>
                <a:lnTo>
                  <a:pt x="52717" y="-8420"/>
                </a:lnTo>
                <a:lnTo>
                  <a:pt x="52717" y="-4648"/>
                </a:lnTo>
                <a:lnTo>
                  <a:pt x="50074" y="-1905"/>
                </a:lnTo>
                <a:lnTo>
                  <a:pt x="45899" y="0"/>
                </a:lnTo>
                <a:lnTo>
                  <a:pt x="45985" y="10670"/>
                </a:lnTo>
                <a:lnTo>
                  <a:pt x="50878" y="11810"/>
                </a:lnTo>
                <a:lnTo>
                  <a:pt x="54049" y="13971"/>
                </a:lnTo>
                <a:lnTo>
                  <a:pt x="55994" y="16753"/>
                </a:lnTo>
                <a:lnTo>
                  <a:pt x="56767" y="35686"/>
                </a:lnTo>
                <a:lnTo>
                  <a:pt x="60782" y="34747"/>
                </a:lnTo>
                <a:close/>
              </a:path>
              <a:path w="56767" h="59778">
                <a:moveTo>
                  <a:pt x="55994" y="16753"/>
                </a:moveTo>
                <a:lnTo>
                  <a:pt x="55994" y="20678"/>
                </a:lnTo>
                <a:lnTo>
                  <a:pt x="53467" y="23623"/>
                </a:lnTo>
                <a:lnTo>
                  <a:pt x="49617" y="25681"/>
                </a:lnTo>
                <a:lnTo>
                  <a:pt x="46950" y="25999"/>
                </a:lnTo>
                <a:lnTo>
                  <a:pt x="45212" y="26250"/>
                </a:lnTo>
                <a:lnTo>
                  <a:pt x="41097" y="26380"/>
                </a:lnTo>
                <a:lnTo>
                  <a:pt x="34620" y="26380"/>
                </a:lnTo>
                <a:lnTo>
                  <a:pt x="30314" y="36450"/>
                </a:lnTo>
                <a:lnTo>
                  <a:pt x="41770" y="36399"/>
                </a:lnTo>
                <a:lnTo>
                  <a:pt x="48985" y="36258"/>
                </a:lnTo>
                <a:lnTo>
                  <a:pt x="51979" y="36042"/>
                </a:lnTo>
                <a:lnTo>
                  <a:pt x="56767" y="35686"/>
                </a:lnTo>
                <a:lnTo>
                  <a:pt x="55994" y="1675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2040152" y="6507292"/>
            <a:ext cx="48348" cy="37235"/>
          </a:xfrm>
          <a:custGeom>
            <a:avLst/>
            <a:gdLst/>
            <a:ahLst/>
            <a:cxnLst/>
            <a:rect l="l" t="t" r="r" b="b"/>
            <a:pathLst>
              <a:path w="48348" h="37235">
                <a:moveTo>
                  <a:pt x="34898" y="3873"/>
                </a:moveTo>
                <a:lnTo>
                  <a:pt x="29704" y="14032"/>
                </a:lnTo>
                <a:lnTo>
                  <a:pt x="37833" y="14032"/>
                </a:lnTo>
                <a:lnTo>
                  <a:pt x="44057" y="13741"/>
                </a:lnTo>
                <a:lnTo>
                  <a:pt x="48348" y="13168"/>
                </a:lnTo>
                <a:lnTo>
                  <a:pt x="47638" y="0"/>
                </a:lnTo>
                <a:lnTo>
                  <a:pt x="44413" y="2311"/>
                </a:lnTo>
                <a:lnTo>
                  <a:pt x="39636" y="3567"/>
                </a:lnTo>
                <a:lnTo>
                  <a:pt x="34898" y="3873"/>
                </a:lnTo>
                <a:close/>
              </a:path>
              <a:path w="48348" h="37235">
                <a:moveTo>
                  <a:pt x="0" y="36575"/>
                </a:moveTo>
                <a:lnTo>
                  <a:pt x="17981" y="36575"/>
                </a:lnTo>
                <a:lnTo>
                  <a:pt x="17981" y="14032"/>
                </a:lnTo>
                <a:lnTo>
                  <a:pt x="29704" y="14032"/>
                </a:lnTo>
                <a:lnTo>
                  <a:pt x="34898" y="3873"/>
                </a:lnTo>
                <a:lnTo>
                  <a:pt x="17981" y="3873"/>
                </a:lnTo>
                <a:lnTo>
                  <a:pt x="17981" y="-13093"/>
                </a:lnTo>
                <a:lnTo>
                  <a:pt x="33134" y="-13093"/>
                </a:lnTo>
                <a:lnTo>
                  <a:pt x="37451" y="-12952"/>
                </a:lnTo>
                <a:lnTo>
                  <a:pt x="39599" y="-12687"/>
                </a:lnTo>
                <a:lnTo>
                  <a:pt x="42519" y="-12318"/>
                </a:lnTo>
                <a:lnTo>
                  <a:pt x="46824" y="-10033"/>
                </a:lnTo>
                <a:lnTo>
                  <a:pt x="49683" y="-6818"/>
                </a:lnTo>
                <a:lnTo>
                  <a:pt x="49683" y="-2884"/>
                </a:lnTo>
                <a:lnTo>
                  <a:pt x="47638" y="0"/>
                </a:lnTo>
                <a:lnTo>
                  <a:pt x="48348" y="13168"/>
                </a:lnTo>
                <a:lnTo>
                  <a:pt x="51498" y="12711"/>
                </a:lnTo>
                <a:lnTo>
                  <a:pt x="54608" y="11761"/>
                </a:lnTo>
                <a:lnTo>
                  <a:pt x="57671" y="10339"/>
                </a:lnTo>
                <a:lnTo>
                  <a:pt x="60717" y="8902"/>
                </a:lnTo>
                <a:lnTo>
                  <a:pt x="63234" y="6948"/>
                </a:lnTo>
                <a:lnTo>
                  <a:pt x="67208" y="1954"/>
                </a:lnTo>
                <a:lnTo>
                  <a:pt x="68199" y="-1141"/>
                </a:lnTo>
                <a:lnTo>
                  <a:pt x="68199" y="-9575"/>
                </a:lnTo>
                <a:lnTo>
                  <a:pt x="66470" y="-13449"/>
                </a:lnTo>
                <a:lnTo>
                  <a:pt x="63028" y="-16459"/>
                </a:lnTo>
                <a:lnTo>
                  <a:pt x="59587" y="-19458"/>
                </a:lnTo>
                <a:lnTo>
                  <a:pt x="55321" y="-21398"/>
                </a:lnTo>
                <a:lnTo>
                  <a:pt x="50227" y="-22312"/>
                </a:lnTo>
                <a:lnTo>
                  <a:pt x="46901" y="-22899"/>
                </a:lnTo>
                <a:lnTo>
                  <a:pt x="39776" y="-23202"/>
                </a:lnTo>
                <a:lnTo>
                  <a:pt x="0" y="-23202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2126034" y="6500563"/>
            <a:ext cx="58661" cy="44283"/>
          </a:xfrm>
          <a:custGeom>
            <a:avLst/>
            <a:gdLst/>
            <a:ahLst/>
            <a:cxnLst/>
            <a:rect l="l" t="t" r="r" b="b"/>
            <a:pathLst>
              <a:path w="58661" h="44283">
                <a:moveTo>
                  <a:pt x="17067" y="0"/>
                </a:moveTo>
                <a:lnTo>
                  <a:pt x="0" y="0"/>
                </a:lnTo>
                <a:lnTo>
                  <a:pt x="0" y="31482"/>
                </a:lnTo>
                <a:lnTo>
                  <a:pt x="762" y="34671"/>
                </a:lnTo>
                <a:lnTo>
                  <a:pt x="2310" y="36982"/>
                </a:lnTo>
                <a:lnTo>
                  <a:pt x="6334" y="41097"/>
                </a:lnTo>
                <a:lnTo>
                  <a:pt x="9776" y="42364"/>
                </a:lnTo>
                <a:lnTo>
                  <a:pt x="13218" y="43649"/>
                </a:lnTo>
                <a:lnTo>
                  <a:pt x="17106" y="44283"/>
                </a:lnTo>
                <a:lnTo>
                  <a:pt x="25678" y="44283"/>
                </a:lnTo>
                <a:lnTo>
                  <a:pt x="29728" y="43610"/>
                </a:lnTo>
                <a:lnTo>
                  <a:pt x="33550" y="42288"/>
                </a:lnTo>
                <a:lnTo>
                  <a:pt x="37374" y="40957"/>
                </a:lnTo>
                <a:lnTo>
                  <a:pt x="40459" y="39138"/>
                </a:lnTo>
                <a:lnTo>
                  <a:pt x="42810" y="36817"/>
                </a:lnTo>
                <a:lnTo>
                  <a:pt x="42810" y="43304"/>
                </a:lnTo>
                <a:lnTo>
                  <a:pt x="58661" y="43304"/>
                </a:lnTo>
                <a:lnTo>
                  <a:pt x="58661" y="0"/>
                </a:lnTo>
                <a:lnTo>
                  <a:pt x="41589" y="0"/>
                </a:lnTo>
                <a:lnTo>
                  <a:pt x="41589" y="24472"/>
                </a:lnTo>
                <a:lnTo>
                  <a:pt x="41172" y="28356"/>
                </a:lnTo>
                <a:lnTo>
                  <a:pt x="40322" y="29944"/>
                </a:lnTo>
                <a:lnTo>
                  <a:pt x="37896" y="32879"/>
                </a:lnTo>
                <a:lnTo>
                  <a:pt x="33274" y="35024"/>
                </a:lnTo>
                <a:lnTo>
                  <a:pt x="30656" y="35557"/>
                </a:lnTo>
                <a:lnTo>
                  <a:pt x="25195" y="35557"/>
                </a:lnTo>
                <a:lnTo>
                  <a:pt x="21437" y="34350"/>
                </a:lnTo>
                <a:lnTo>
                  <a:pt x="18629" y="32461"/>
                </a:lnTo>
                <a:lnTo>
                  <a:pt x="17373" y="29728"/>
                </a:lnTo>
                <a:lnTo>
                  <a:pt x="17067" y="25995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2211484" y="6499580"/>
            <a:ext cx="94844" cy="44287"/>
          </a:xfrm>
          <a:custGeom>
            <a:avLst/>
            <a:gdLst/>
            <a:ahLst/>
            <a:cxnLst/>
            <a:rect l="l" t="t" r="r" b="b"/>
            <a:pathLst>
              <a:path w="94844" h="44287">
                <a:moveTo>
                  <a:pt x="49607" y="2858"/>
                </a:moveTo>
                <a:lnTo>
                  <a:pt x="46572" y="1717"/>
                </a:lnTo>
                <a:lnTo>
                  <a:pt x="43534" y="572"/>
                </a:lnTo>
                <a:lnTo>
                  <a:pt x="39955" y="0"/>
                </a:lnTo>
                <a:lnTo>
                  <a:pt x="28054" y="0"/>
                </a:lnTo>
                <a:lnTo>
                  <a:pt x="21347" y="2299"/>
                </a:lnTo>
                <a:lnTo>
                  <a:pt x="15723" y="6897"/>
                </a:lnTo>
                <a:lnTo>
                  <a:pt x="15723" y="979"/>
                </a:lnTo>
                <a:lnTo>
                  <a:pt x="0" y="979"/>
                </a:lnTo>
                <a:lnTo>
                  <a:pt x="0" y="44287"/>
                </a:lnTo>
                <a:lnTo>
                  <a:pt x="17056" y="44287"/>
                </a:lnTo>
                <a:lnTo>
                  <a:pt x="17056" y="19090"/>
                </a:lnTo>
                <a:lnTo>
                  <a:pt x="17513" y="16106"/>
                </a:lnTo>
                <a:lnTo>
                  <a:pt x="19342" y="12524"/>
                </a:lnTo>
                <a:lnTo>
                  <a:pt x="22950" y="10198"/>
                </a:lnTo>
                <a:lnTo>
                  <a:pt x="27420" y="8761"/>
                </a:lnTo>
                <a:lnTo>
                  <a:pt x="30059" y="8761"/>
                </a:lnTo>
                <a:lnTo>
                  <a:pt x="33972" y="9067"/>
                </a:lnTo>
                <a:lnTo>
                  <a:pt x="36525" y="10264"/>
                </a:lnTo>
                <a:lnTo>
                  <a:pt x="38670" y="13629"/>
                </a:lnTo>
                <a:lnTo>
                  <a:pt x="38976" y="16347"/>
                </a:lnTo>
                <a:lnTo>
                  <a:pt x="38976" y="44287"/>
                </a:lnTo>
                <a:lnTo>
                  <a:pt x="56043" y="44287"/>
                </a:lnTo>
                <a:lnTo>
                  <a:pt x="56043" y="19408"/>
                </a:lnTo>
                <a:lnTo>
                  <a:pt x="56516" y="16433"/>
                </a:lnTo>
                <a:lnTo>
                  <a:pt x="57440" y="14544"/>
                </a:lnTo>
                <a:lnTo>
                  <a:pt x="59893" y="11228"/>
                </a:lnTo>
                <a:lnTo>
                  <a:pt x="64098" y="9259"/>
                </a:lnTo>
                <a:lnTo>
                  <a:pt x="68734" y="8761"/>
                </a:lnTo>
                <a:lnTo>
                  <a:pt x="72010" y="8761"/>
                </a:lnTo>
                <a:lnTo>
                  <a:pt x="74447" y="9589"/>
                </a:lnTo>
                <a:lnTo>
                  <a:pt x="77204" y="12459"/>
                </a:lnTo>
                <a:lnTo>
                  <a:pt x="77788" y="15242"/>
                </a:lnTo>
                <a:lnTo>
                  <a:pt x="77788" y="44287"/>
                </a:lnTo>
                <a:lnTo>
                  <a:pt x="94844" y="44287"/>
                </a:lnTo>
                <a:lnTo>
                  <a:pt x="94844" y="12459"/>
                </a:lnTo>
                <a:lnTo>
                  <a:pt x="94258" y="9475"/>
                </a:lnTo>
                <a:lnTo>
                  <a:pt x="93092" y="7621"/>
                </a:lnTo>
                <a:lnTo>
                  <a:pt x="89013" y="3239"/>
                </a:lnTo>
                <a:lnTo>
                  <a:pt x="85737" y="1944"/>
                </a:lnTo>
                <a:lnTo>
                  <a:pt x="82461" y="647"/>
                </a:lnTo>
                <a:lnTo>
                  <a:pt x="78446" y="0"/>
                </a:lnTo>
                <a:lnTo>
                  <a:pt x="69990" y="0"/>
                </a:lnTo>
                <a:lnTo>
                  <a:pt x="66484" y="572"/>
                </a:lnTo>
                <a:lnTo>
                  <a:pt x="63207" y="1717"/>
                </a:lnTo>
                <a:lnTo>
                  <a:pt x="59932" y="2858"/>
                </a:lnTo>
                <a:lnTo>
                  <a:pt x="56883" y="4585"/>
                </a:lnTo>
                <a:lnTo>
                  <a:pt x="54039" y="6897"/>
                </a:lnTo>
                <a:lnTo>
                  <a:pt x="49607" y="28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2331017" y="6499576"/>
            <a:ext cx="62903" cy="60768"/>
          </a:xfrm>
          <a:custGeom>
            <a:avLst/>
            <a:gdLst/>
            <a:ahLst/>
            <a:cxnLst/>
            <a:rect l="l" t="t" r="r" b="b"/>
            <a:pathLst>
              <a:path w="62903" h="60768">
                <a:moveTo>
                  <a:pt x="16880" y="17665"/>
                </a:moveTo>
                <a:lnTo>
                  <a:pt x="18252" y="14465"/>
                </a:lnTo>
                <a:lnTo>
                  <a:pt x="21005" y="12305"/>
                </a:lnTo>
                <a:lnTo>
                  <a:pt x="23764" y="10134"/>
                </a:lnTo>
                <a:lnTo>
                  <a:pt x="27216" y="9053"/>
                </a:lnTo>
                <a:lnTo>
                  <a:pt x="35394" y="9053"/>
                </a:lnTo>
                <a:lnTo>
                  <a:pt x="38761" y="10158"/>
                </a:lnTo>
                <a:lnTo>
                  <a:pt x="41479" y="12369"/>
                </a:lnTo>
                <a:lnTo>
                  <a:pt x="44183" y="14565"/>
                </a:lnTo>
                <a:lnTo>
                  <a:pt x="45543" y="17942"/>
                </a:lnTo>
                <a:lnTo>
                  <a:pt x="45543" y="27341"/>
                </a:lnTo>
                <a:lnTo>
                  <a:pt x="44222" y="30848"/>
                </a:lnTo>
                <a:lnTo>
                  <a:pt x="41595" y="32979"/>
                </a:lnTo>
                <a:lnTo>
                  <a:pt x="38966" y="35114"/>
                </a:lnTo>
                <a:lnTo>
                  <a:pt x="43373" y="45274"/>
                </a:lnTo>
                <a:lnTo>
                  <a:pt x="49748" y="43268"/>
                </a:lnTo>
                <a:lnTo>
                  <a:pt x="55018" y="39254"/>
                </a:lnTo>
                <a:lnTo>
                  <a:pt x="60275" y="35255"/>
                </a:lnTo>
                <a:lnTo>
                  <a:pt x="62903" y="29627"/>
                </a:lnTo>
                <a:lnTo>
                  <a:pt x="62903" y="15354"/>
                </a:lnTo>
                <a:lnTo>
                  <a:pt x="60289" y="9867"/>
                </a:lnTo>
                <a:lnTo>
                  <a:pt x="55069" y="5918"/>
                </a:lnTo>
                <a:lnTo>
                  <a:pt x="49850" y="1979"/>
                </a:lnTo>
                <a:lnTo>
                  <a:pt x="43498" y="0"/>
                </a:lnTo>
                <a:lnTo>
                  <a:pt x="31713" y="0"/>
                </a:lnTo>
                <a:lnTo>
                  <a:pt x="27814" y="684"/>
                </a:lnTo>
                <a:lnTo>
                  <a:pt x="24282" y="2056"/>
                </a:lnTo>
                <a:lnTo>
                  <a:pt x="20764" y="3402"/>
                </a:lnTo>
                <a:lnTo>
                  <a:pt x="17971" y="5180"/>
                </a:lnTo>
                <a:lnTo>
                  <a:pt x="15901" y="7350"/>
                </a:lnTo>
                <a:lnTo>
                  <a:pt x="15901" y="990"/>
                </a:lnTo>
                <a:lnTo>
                  <a:pt x="0" y="990"/>
                </a:lnTo>
                <a:lnTo>
                  <a:pt x="0" y="60768"/>
                </a:lnTo>
                <a:lnTo>
                  <a:pt x="17071" y="60768"/>
                </a:lnTo>
                <a:lnTo>
                  <a:pt x="16880" y="26770"/>
                </a:lnTo>
                <a:lnTo>
                  <a:pt x="16880" y="17665"/>
                </a:lnTo>
                <a:close/>
              </a:path>
              <a:path w="62903" h="60768">
                <a:moveTo>
                  <a:pt x="43373" y="45274"/>
                </a:moveTo>
                <a:lnTo>
                  <a:pt x="38966" y="35114"/>
                </a:lnTo>
                <a:lnTo>
                  <a:pt x="35661" y="36179"/>
                </a:lnTo>
                <a:lnTo>
                  <a:pt x="27572" y="36179"/>
                </a:lnTo>
                <a:lnTo>
                  <a:pt x="24066" y="35013"/>
                </a:lnTo>
                <a:lnTo>
                  <a:pt x="21186" y="32702"/>
                </a:lnTo>
                <a:lnTo>
                  <a:pt x="18313" y="30363"/>
                </a:lnTo>
                <a:lnTo>
                  <a:pt x="16880" y="26770"/>
                </a:lnTo>
                <a:lnTo>
                  <a:pt x="17071" y="60768"/>
                </a:lnTo>
                <a:lnTo>
                  <a:pt x="17071" y="38948"/>
                </a:lnTo>
                <a:lnTo>
                  <a:pt x="20257" y="41259"/>
                </a:lnTo>
                <a:lnTo>
                  <a:pt x="23307" y="42886"/>
                </a:lnTo>
                <a:lnTo>
                  <a:pt x="26201" y="43851"/>
                </a:lnTo>
                <a:lnTo>
                  <a:pt x="29095" y="44805"/>
                </a:lnTo>
                <a:lnTo>
                  <a:pt x="32325" y="45274"/>
                </a:lnTo>
                <a:lnTo>
                  <a:pt x="43373" y="4527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2411851" y="6499576"/>
            <a:ext cx="60236" cy="45274"/>
          </a:xfrm>
          <a:custGeom>
            <a:avLst/>
            <a:gdLst/>
            <a:ahLst/>
            <a:cxnLst/>
            <a:rect l="l" t="t" r="r" b="b"/>
            <a:pathLst>
              <a:path w="60236" h="45274">
                <a:moveTo>
                  <a:pt x="17132" y="30175"/>
                </a:moveTo>
                <a:lnTo>
                  <a:pt x="0" y="31939"/>
                </a:lnTo>
                <a:lnTo>
                  <a:pt x="1587" y="36040"/>
                </a:lnTo>
                <a:lnTo>
                  <a:pt x="4925" y="39293"/>
                </a:lnTo>
                <a:lnTo>
                  <a:pt x="10058" y="41691"/>
                </a:lnTo>
                <a:lnTo>
                  <a:pt x="15173" y="44079"/>
                </a:lnTo>
                <a:lnTo>
                  <a:pt x="22122" y="45274"/>
                </a:lnTo>
                <a:lnTo>
                  <a:pt x="40586" y="45274"/>
                </a:lnTo>
                <a:lnTo>
                  <a:pt x="47891" y="43837"/>
                </a:lnTo>
                <a:lnTo>
                  <a:pt x="52830" y="40993"/>
                </a:lnTo>
                <a:lnTo>
                  <a:pt x="57769" y="38135"/>
                </a:lnTo>
                <a:lnTo>
                  <a:pt x="60236" y="34733"/>
                </a:lnTo>
                <a:lnTo>
                  <a:pt x="60236" y="27111"/>
                </a:lnTo>
                <a:lnTo>
                  <a:pt x="58456" y="24267"/>
                </a:lnTo>
                <a:lnTo>
                  <a:pt x="54889" y="22222"/>
                </a:lnTo>
                <a:lnTo>
                  <a:pt x="51292" y="20217"/>
                </a:lnTo>
                <a:lnTo>
                  <a:pt x="44942" y="18515"/>
                </a:lnTo>
                <a:lnTo>
                  <a:pt x="35849" y="17132"/>
                </a:lnTo>
                <a:lnTo>
                  <a:pt x="26770" y="15760"/>
                </a:lnTo>
                <a:lnTo>
                  <a:pt x="21449" y="14681"/>
                </a:lnTo>
                <a:lnTo>
                  <a:pt x="18782" y="13345"/>
                </a:lnTo>
                <a:lnTo>
                  <a:pt x="18856" y="10109"/>
                </a:lnTo>
                <a:lnTo>
                  <a:pt x="22108" y="8672"/>
                </a:lnTo>
                <a:lnTo>
                  <a:pt x="25322" y="8255"/>
                </a:lnTo>
                <a:lnTo>
                  <a:pt x="33375" y="8255"/>
                </a:lnTo>
                <a:lnTo>
                  <a:pt x="36118" y="8698"/>
                </a:lnTo>
                <a:lnTo>
                  <a:pt x="39964" y="10490"/>
                </a:lnTo>
                <a:lnTo>
                  <a:pt x="41958" y="13460"/>
                </a:lnTo>
                <a:lnTo>
                  <a:pt x="58050" y="11465"/>
                </a:lnTo>
                <a:lnTo>
                  <a:pt x="56423" y="7693"/>
                </a:lnTo>
                <a:lnTo>
                  <a:pt x="53478" y="4824"/>
                </a:lnTo>
                <a:lnTo>
                  <a:pt x="49187" y="2905"/>
                </a:lnTo>
                <a:lnTo>
                  <a:pt x="44891" y="975"/>
                </a:lnTo>
                <a:lnTo>
                  <a:pt x="38340" y="0"/>
                </a:lnTo>
                <a:lnTo>
                  <a:pt x="20243" y="0"/>
                </a:lnTo>
                <a:lnTo>
                  <a:pt x="13395" y="1281"/>
                </a:lnTo>
                <a:lnTo>
                  <a:pt x="8989" y="3834"/>
                </a:lnTo>
                <a:lnTo>
                  <a:pt x="4571" y="6386"/>
                </a:lnTo>
                <a:lnTo>
                  <a:pt x="2372" y="9547"/>
                </a:lnTo>
                <a:lnTo>
                  <a:pt x="2372" y="17459"/>
                </a:lnTo>
                <a:lnTo>
                  <a:pt x="4914" y="20711"/>
                </a:lnTo>
                <a:lnTo>
                  <a:pt x="10019" y="23047"/>
                </a:lnTo>
                <a:lnTo>
                  <a:pt x="20003" y="25853"/>
                </a:lnTo>
                <a:lnTo>
                  <a:pt x="36194" y="28638"/>
                </a:lnTo>
                <a:lnTo>
                  <a:pt x="39154" y="29095"/>
                </a:lnTo>
                <a:lnTo>
                  <a:pt x="43113" y="31431"/>
                </a:lnTo>
                <a:lnTo>
                  <a:pt x="42364" y="34607"/>
                </a:lnTo>
                <a:lnTo>
                  <a:pt x="38632" y="36446"/>
                </a:lnTo>
                <a:lnTo>
                  <a:pt x="35316" y="36993"/>
                </a:lnTo>
                <a:lnTo>
                  <a:pt x="26896" y="36993"/>
                </a:lnTo>
                <a:lnTo>
                  <a:pt x="23785" y="36421"/>
                </a:lnTo>
                <a:lnTo>
                  <a:pt x="19329" y="34109"/>
                </a:lnTo>
                <a:lnTo>
                  <a:pt x="17132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177814" y="4744764"/>
            <a:ext cx="80275" cy="59777"/>
          </a:xfrm>
          <a:custGeom>
            <a:avLst/>
            <a:gdLst/>
            <a:ahLst/>
            <a:cxnLst/>
            <a:rect l="l" t="t" r="r" b="b"/>
            <a:pathLst>
              <a:path w="80275" h="59777">
                <a:moveTo>
                  <a:pt x="0" y="0"/>
                </a:moveTo>
                <a:lnTo>
                  <a:pt x="0" y="59777"/>
                </a:lnTo>
                <a:lnTo>
                  <a:pt x="17970" y="59777"/>
                </a:lnTo>
                <a:lnTo>
                  <a:pt x="17970" y="41719"/>
                </a:lnTo>
                <a:lnTo>
                  <a:pt x="32551" y="31723"/>
                </a:lnTo>
                <a:lnTo>
                  <a:pt x="57023" y="59777"/>
                </a:lnTo>
                <a:lnTo>
                  <a:pt x="80275" y="59777"/>
                </a:lnTo>
                <a:lnTo>
                  <a:pt x="44931" y="23277"/>
                </a:lnTo>
                <a:lnTo>
                  <a:pt x="78446" y="0"/>
                </a:lnTo>
                <a:lnTo>
                  <a:pt x="54279" y="0"/>
                </a:lnTo>
                <a:lnTo>
                  <a:pt x="17970" y="26543"/>
                </a:lnTo>
                <a:lnTo>
                  <a:pt x="17970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270114" y="4795415"/>
            <a:ext cx="35370" cy="44805"/>
          </a:xfrm>
          <a:custGeom>
            <a:avLst/>
            <a:gdLst/>
            <a:ahLst/>
            <a:cxnLst/>
            <a:rect l="l" t="t" r="r" b="b"/>
            <a:pathLst>
              <a:path w="35370" h="44805">
                <a:moveTo>
                  <a:pt x="26531" y="2030"/>
                </a:moveTo>
                <a:lnTo>
                  <a:pt x="28728" y="9638"/>
                </a:lnTo>
                <a:lnTo>
                  <a:pt x="32054" y="8686"/>
                </a:lnTo>
                <a:lnTo>
                  <a:pt x="35370" y="7722"/>
                </a:lnTo>
                <a:lnTo>
                  <a:pt x="35333" y="0"/>
                </a:lnTo>
                <a:lnTo>
                  <a:pt x="32539" y="1346"/>
                </a:lnTo>
                <a:lnTo>
                  <a:pt x="29606" y="2030"/>
                </a:lnTo>
                <a:lnTo>
                  <a:pt x="26531" y="2030"/>
                </a:lnTo>
                <a:close/>
              </a:path>
              <a:path w="35370" h="44805">
                <a:moveTo>
                  <a:pt x="1907" y="4050"/>
                </a:moveTo>
                <a:lnTo>
                  <a:pt x="5727" y="6477"/>
                </a:lnTo>
                <a:lnTo>
                  <a:pt x="9565" y="8902"/>
                </a:lnTo>
                <a:lnTo>
                  <a:pt x="14796" y="10109"/>
                </a:lnTo>
                <a:lnTo>
                  <a:pt x="25196" y="10109"/>
                </a:lnTo>
                <a:lnTo>
                  <a:pt x="28728" y="9638"/>
                </a:lnTo>
                <a:lnTo>
                  <a:pt x="26531" y="2030"/>
                </a:lnTo>
                <a:lnTo>
                  <a:pt x="23774" y="2030"/>
                </a:lnTo>
                <a:lnTo>
                  <a:pt x="21513" y="1447"/>
                </a:lnTo>
                <a:lnTo>
                  <a:pt x="17946" y="-888"/>
                </a:lnTo>
                <a:lnTo>
                  <a:pt x="17057" y="-3887"/>
                </a:lnTo>
                <a:lnTo>
                  <a:pt x="18176" y="-6857"/>
                </a:lnTo>
                <a:lnTo>
                  <a:pt x="21859" y="-857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30" y="-10590"/>
                </a:lnTo>
                <a:lnTo>
                  <a:pt x="37886" y="-11177"/>
                </a:lnTo>
                <a:lnTo>
                  <a:pt x="40072" y="-11671"/>
                </a:lnTo>
                <a:lnTo>
                  <a:pt x="40072" y="-6642"/>
                </a:lnTo>
                <a:lnTo>
                  <a:pt x="38750" y="-2311"/>
                </a:lnTo>
                <a:lnTo>
                  <a:pt x="35333" y="0"/>
                </a:lnTo>
                <a:lnTo>
                  <a:pt x="35370" y="7722"/>
                </a:lnTo>
                <a:lnTo>
                  <a:pt x="38494" y="6300"/>
                </a:lnTo>
                <a:lnTo>
                  <a:pt x="41403" y="4406"/>
                </a:lnTo>
                <a:lnTo>
                  <a:pt x="42011" y="5739"/>
                </a:lnTo>
                <a:lnTo>
                  <a:pt x="43649" y="9130"/>
                </a:lnTo>
                <a:lnTo>
                  <a:pt x="60530" y="9130"/>
                </a:lnTo>
                <a:lnTo>
                  <a:pt x="58013" y="5119"/>
                </a:lnTo>
                <a:lnTo>
                  <a:pt x="56923" y="1512"/>
                </a:lnTo>
                <a:lnTo>
                  <a:pt x="56657" y="-1295"/>
                </a:lnTo>
                <a:lnTo>
                  <a:pt x="56657" y="-5093"/>
                </a:lnTo>
                <a:lnTo>
                  <a:pt x="56833" y="-18478"/>
                </a:lnTo>
                <a:lnTo>
                  <a:pt x="56833" y="-23456"/>
                </a:lnTo>
                <a:lnTo>
                  <a:pt x="56074" y="-26873"/>
                </a:lnTo>
                <a:lnTo>
                  <a:pt x="53035" y="-30595"/>
                </a:lnTo>
                <a:lnTo>
                  <a:pt x="50407" y="-32129"/>
                </a:lnTo>
                <a:lnTo>
                  <a:pt x="46685" y="-33338"/>
                </a:lnTo>
                <a:lnTo>
                  <a:pt x="42966" y="-34556"/>
                </a:lnTo>
                <a:lnTo>
                  <a:pt x="37299" y="-35167"/>
                </a:lnTo>
                <a:lnTo>
                  <a:pt x="21311" y="-35167"/>
                </a:lnTo>
                <a:lnTo>
                  <a:pt x="14987" y="-34149"/>
                </a:lnTo>
                <a:lnTo>
                  <a:pt x="10746" y="-32129"/>
                </a:lnTo>
                <a:lnTo>
                  <a:pt x="6490" y="-30124"/>
                </a:lnTo>
                <a:lnTo>
                  <a:pt x="3496" y="-27024"/>
                </a:lnTo>
                <a:lnTo>
                  <a:pt x="1753" y="-22848"/>
                </a:lnTo>
                <a:lnTo>
                  <a:pt x="17247" y="-20954"/>
                </a:lnTo>
                <a:lnTo>
                  <a:pt x="18288" y="-22985"/>
                </a:lnTo>
                <a:lnTo>
                  <a:pt x="21362" y="-25185"/>
                </a:lnTo>
                <a:lnTo>
                  <a:pt x="25441" y="-26391"/>
                </a:lnTo>
                <a:lnTo>
                  <a:pt x="32969" y="-26391"/>
                </a:lnTo>
                <a:lnTo>
                  <a:pt x="36032" y="-25919"/>
                </a:lnTo>
                <a:lnTo>
                  <a:pt x="40072" y="-22477"/>
                </a:lnTo>
                <a:lnTo>
                  <a:pt x="40072" y="-19126"/>
                </a:lnTo>
                <a:lnTo>
                  <a:pt x="36997" y="-18262"/>
                </a:lnTo>
                <a:lnTo>
                  <a:pt x="31471" y="-17322"/>
                </a:lnTo>
                <a:lnTo>
                  <a:pt x="23497" y="-16318"/>
                </a:lnTo>
                <a:lnTo>
                  <a:pt x="17579" y="-15558"/>
                </a:lnTo>
                <a:lnTo>
                  <a:pt x="13056" y="-14655"/>
                </a:lnTo>
                <a:lnTo>
                  <a:pt x="9921" y="-13639"/>
                </a:lnTo>
                <a:lnTo>
                  <a:pt x="6783" y="-12625"/>
                </a:lnTo>
                <a:lnTo>
                  <a:pt x="4345" y="-11163"/>
                </a:lnTo>
                <a:lnTo>
                  <a:pt x="863" y="-7329"/>
                </a:lnTo>
                <a:lnTo>
                  <a:pt x="0" y="-2692"/>
                </a:lnTo>
                <a:lnTo>
                  <a:pt x="0" y="1004"/>
                </a:lnTo>
                <a:lnTo>
                  <a:pt x="1907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349433" y="4760258"/>
            <a:ext cx="41785" cy="44283"/>
          </a:xfrm>
          <a:custGeom>
            <a:avLst/>
            <a:gdLst/>
            <a:ahLst/>
            <a:cxnLst/>
            <a:rect l="l" t="t" r="r" b="b"/>
            <a:pathLst>
              <a:path w="41785" h="44283">
                <a:moveTo>
                  <a:pt x="15850" y="979"/>
                </a:move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44"/>
                </a:lnTo>
                <a:lnTo>
                  <a:pt x="17553" y="18705"/>
                </a:lnTo>
                <a:lnTo>
                  <a:pt x="19443" y="14083"/>
                </a:lnTo>
                <a:lnTo>
                  <a:pt x="22416" y="11606"/>
                </a:lnTo>
                <a:lnTo>
                  <a:pt x="26099" y="10274"/>
                </a:lnTo>
                <a:lnTo>
                  <a:pt x="30948" y="10274"/>
                </a:lnTo>
                <a:lnTo>
                  <a:pt x="33630" y="10897"/>
                </a:lnTo>
                <a:lnTo>
                  <a:pt x="36499" y="12153"/>
                </a:lnTo>
                <a:lnTo>
                  <a:pt x="41785" y="2170"/>
                </a:lnTo>
                <a:lnTo>
                  <a:pt x="38177" y="723"/>
                </a:lnTo>
                <a:lnTo>
                  <a:pt x="34429" y="0"/>
                </a:lnTo>
                <a:lnTo>
                  <a:pt x="27799" y="0"/>
                </a:lnTo>
                <a:lnTo>
                  <a:pt x="23166" y="1383"/>
                </a:lnTo>
                <a:lnTo>
                  <a:pt x="18568" y="4230"/>
                </a:lnTo>
                <a:lnTo>
                  <a:pt x="15850" y="7134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399647" y="4795415"/>
            <a:ext cx="35379" cy="44805"/>
          </a:xfrm>
          <a:custGeom>
            <a:avLst/>
            <a:gdLst/>
            <a:ahLst/>
            <a:cxnLst/>
            <a:rect l="l" t="t" r="r" b="b"/>
            <a:pathLst>
              <a:path w="35379" h="44805">
                <a:moveTo>
                  <a:pt x="26541" y="2030"/>
                </a:moveTo>
                <a:lnTo>
                  <a:pt x="28737" y="9638"/>
                </a:lnTo>
                <a:lnTo>
                  <a:pt x="32064" y="8686"/>
                </a:lnTo>
                <a:lnTo>
                  <a:pt x="35379" y="7722"/>
                </a:lnTo>
                <a:lnTo>
                  <a:pt x="35340" y="0"/>
                </a:lnTo>
                <a:lnTo>
                  <a:pt x="32547" y="1346"/>
                </a:lnTo>
                <a:lnTo>
                  <a:pt x="29612" y="2030"/>
                </a:lnTo>
                <a:lnTo>
                  <a:pt x="26541" y="2030"/>
                </a:lnTo>
                <a:close/>
              </a:path>
              <a:path w="35379" h="44805">
                <a:moveTo>
                  <a:pt x="1915" y="4050"/>
                </a:moveTo>
                <a:lnTo>
                  <a:pt x="5737" y="6477"/>
                </a:lnTo>
                <a:lnTo>
                  <a:pt x="9571" y="8902"/>
                </a:lnTo>
                <a:lnTo>
                  <a:pt x="14791" y="10109"/>
                </a:lnTo>
                <a:lnTo>
                  <a:pt x="25206" y="10109"/>
                </a:lnTo>
                <a:lnTo>
                  <a:pt x="28737" y="9638"/>
                </a:lnTo>
                <a:lnTo>
                  <a:pt x="26541" y="2030"/>
                </a:lnTo>
                <a:lnTo>
                  <a:pt x="23784" y="2030"/>
                </a:lnTo>
                <a:lnTo>
                  <a:pt x="21523" y="1447"/>
                </a:lnTo>
                <a:lnTo>
                  <a:pt x="17956" y="-888"/>
                </a:lnTo>
                <a:lnTo>
                  <a:pt x="17067" y="-3887"/>
                </a:lnTo>
                <a:lnTo>
                  <a:pt x="18172" y="-6857"/>
                </a:lnTo>
                <a:lnTo>
                  <a:pt x="21855" y="-8571"/>
                </a:lnTo>
                <a:lnTo>
                  <a:pt x="24965" y="-9234"/>
                </a:lnTo>
                <a:lnTo>
                  <a:pt x="29702" y="-9907"/>
                </a:lnTo>
                <a:lnTo>
                  <a:pt x="34425" y="-10590"/>
                </a:lnTo>
                <a:lnTo>
                  <a:pt x="37892" y="-11177"/>
                </a:lnTo>
                <a:lnTo>
                  <a:pt x="40078" y="-11671"/>
                </a:lnTo>
                <a:lnTo>
                  <a:pt x="40078" y="-6642"/>
                </a:lnTo>
                <a:lnTo>
                  <a:pt x="38756" y="-2311"/>
                </a:lnTo>
                <a:lnTo>
                  <a:pt x="35340" y="0"/>
                </a:lnTo>
                <a:lnTo>
                  <a:pt x="35379" y="7722"/>
                </a:lnTo>
                <a:lnTo>
                  <a:pt x="38491" y="6300"/>
                </a:lnTo>
                <a:lnTo>
                  <a:pt x="41413" y="4406"/>
                </a:lnTo>
                <a:lnTo>
                  <a:pt x="42021" y="5739"/>
                </a:lnTo>
                <a:lnTo>
                  <a:pt x="43660" y="9130"/>
                </a:lnTo>
                <a:lnTo>
                  <a:pt x="60537" y="9130"/>
                </a:lnTo>
                <a:lnTo>
                  <a:pt x="58023" y="5119"/>
                </a:lnTo>
                <a:lnTo>
                  <a:pt x="56932" y="1512"/>
                </a:lnTo>
                <a:lnTo>
                  <a:pt x="56652" y="-1295"/>
                </a:lnTo>
                <a:lnTo>
                  <a:pt x="56652" y="-5093"/>
                </a:lnTo>
                <a:lnTo>
                  <a:pt x="56843" y="-18478"/>
                </a:lnTo>
                <a:lnTo>
                  <a:pt x="56843" y="-23456"/>
                </a:lnTo>
                <a:lnTo>
                  <a:pt x="56080" y="-26873"/>
                </a:lnTo>
                <a:lnTo>
                  <a:pt x="53045" y="-30595"/>
                </a:lnTo>
                <a:lnTo>
                  <a:pt x="50417" y="-32129"/>
                </a:lnTo>
                <a:lnTo>
                  <a:pt x="46695" y="-33338"/>
                </a:lnTo>
                <a:lnTo>
                  <a:pt x="42976" y="-34556"/>
                </a:lnTo>
                <a:lnTo>
                  <a:pt x="37310" y="-35167"/>
                </a:lnTo>
                <a:lnTo>
                  <a:pt x="21308" y="-35167"/>
                </a:lnTo>
                <a:lnTo>
                  <a:pt x="14997" y="-34149"/>
                </a:lnTo>
                <a:lnTo>
                  <a:pt x="10741" y="-32129"/>
                </a:lnTo>
                <a:lnTo>
                  <a:pt x="6501" y="-30124"/>
                </a:lnTo>
                <a:lnTo>
                  <a:pt x="3502" y="-27024"/>
                </a:lnTo>
                <a:lnTo>
                  <a:pt x="1762" y="-22848"/>
                </a:lnTo>
                <a:lnTo>
                  <a:pt x="17242" y="-20954"/>
                </a:lnTo>
                <a:lnTo>
                  <a:pt x="18298" y="-22985"/>
                </a:lnTo>
                <a:lnTo>
                  <a:pt x="21372" y="-25185"/>
                </a:lnTo>
                <a:lnTo>
                  <a:pt x="25448" y="-26391"/>
                </a:lnTo>
                <a:lnTo>
                  <a:pt x="32967" y="-26391"/>
                </a:lnTo>
                <a:lnTo>
                  <a:pt x="36028" y="-25919"/>
                </a:lnTo>
                <a:lnTo>
                  <a:pt x="40078" y="-22477"/>
                </a:lnTo>
                <a:lnTo>
                  <a:pt x="40078" y="-19126"/>
                </a:lnTo>
                <a:lnTo>
                  <a:pt x="37003" y="-18262"/>
                </a:lnTo>
                <a:lnTo>
                  <a:pt x="31480" y="-17322"/>
                </a:lnTo>
                <a:lnTo>
                  <a:pt x="23503" y="-16318"/>
                </a:lnTo>
                <a:lnTo>
                  <a:pt x="17589" y="-15558"/>
                </a:lnTo>
                <a:lnTo>
                  <a:pt x="13067" y="-14655"/>
                </a:lnTo>
                <a:lnTo>
                  <a:pt x="9927" y="-13639"/>
                </a:lnTo>
                <a:lnTo>
                  <a:pt x="6791" y="-12625"/>
                </a:lnTo>
                <a:lnTo>
                  <a:pt x="4354" y="-11163"/>
                </a:lnTo>
                <a:lnTo>
                  <a:pt x="873" y="-7329"/>
                </a:lnTo>
                <a:lnTo>
                  <a:pt x="0" y="-2692"/>
                </a:lnTo>
                <a:lnTo>
                  <a:pt x="0" y="1004"/>
                </a:lnTo>
                <a:lnTo>
                  <a:pt x="1915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378125" y="4834195"/>
            <a:ext cx="72378" cy="61862"/>
          </a:xfrm>
          <a:custGeom>
            <a:avLst/>
            <a:gdLst/>
            <a:ahLst/>
            <a:cxnLst/>
            <a:rect l="l" t="t" r="r" b="b"/>
            <a:pathLst>
              <a:path w="72378" h="61862">
                <a:moveTo>
                  <a:pt x="31456" y="51663"/>
                </a:moveTo>
                <a:lnTo>
                  <a:pt x="27115" y="50735"/>
                </a:lnTo>
                <a:lnTo>
                  <a:pt x="23886" y="48895"/>
                </a:lnTo>
                <a:lnTo>
                  <a:pt x="20674" y="47040"/>
                </a:lnTo>
                <a:lnTo>
                  <a:pt x="18529" y="44157"/>
                </a:lnTo>
                <a:lnTo>
                  <a:pt x="17485" y="40208"/>
                </a:lnTo>
                <a:lnTo>
                  <a:pt x="0" y="41349"/>
                </a:lnTo>
                <a:lnTo>
                  <a:pt x="1165" y="48031"/>
                </a:lnTo>
                <a:lnTo>
                  <a:pt x="4773" y="53125"/>
                </a:lnTo>
                <a:lnTo>
                  <a:pt x="10807" y="56616"/>
                </a:lnTo>
                <a:lnTo>
                  <a:pt x="22333" y="60656"/>
                </a:lnTo>
                <a:lnTo>
                  <a:pt x="36741" y="61862"/>
                </a:lnTo>
                <a:lnTo>
                  <a:pt x="44460" y="61862"/>
                </a:lnTo>
                <a:lnTo>
                  <a:pt x="50925" y="61139"/>
                </a:lnTo>
                <a:lnTo>
                  <a:pt x="56094" y="59677"/>
                </a:lnTo>
                <a:lnTo>
                  <a:pt x="61290" y="58215"/>
                </a:lnTo>
                <a:lnTo>
                  <a:pt x="65289" y="55994"/>
                </a:lnTo>
                <a:lnTo>
                  <a:pt x="68122" y="53009"/>
                </a:lnTo>
                <a:lnTo>
                  <a:pt x="70952" y="50025"/>
                </a:lnTo>
                <a:lnTo>
                  <a:pt x="72378" y="46810"/>
                </a:lnTo>
                <a:lnTo>
                  <a:pt x="72378" y="39599"/>
                </a:lnTo>
                <a:lnTo>
                  <a:pt x="71193" y="36435"/>
                </a:lnTo>
                <a:lnTo>
                  <a:pt x="68821" y="33858"/>
                </a:lnTo>
                <a:lnTo>
                  <a:pt x="66459" y="31291"/>
                </a:lnTo>
                <a:lnTo>
                  <a:pt x="63179" y="29272"/>
                </a:lnTo>
                <a:lnTo>
                  <a:pt x="58988" y="27799"/>
                </a:lnTo>
                <a:lnTo>
                  <a:pt x="54799" y="26301"/>
                </a:lnTo>
                <a:lnTo>
                  <a:pt x="48333" y="24865"/>
                </a:lnTo>
                <a:lnTo>
                  <a:pt x="39585" y="23493"/>
                </a:lnTo>
                <a:lnTo>
                  <a:pt x="30848" y="22096"/>
                </a:lnTo>
                <a:lnTo>
                  <a:pt x="25336" y="20764"/>
                </a:lnTo>
                <a:lnTo>
                  <a:pt x="23061" y="19483"/>
                </a:lnTo>
                <a:lnTo>
                  <a:pt x="20393" y="17273"/>
                </a:lnTo>
                <a:lnTo>
                  <a:pt x="20393" y="14314"/>
                </a:lnTo>
                <a:lnTo>
                  <a:pt x="23252" y="12153"/>
                </a:lnTo>
                <a:lnTo>
                  <a:pt x="26201" y="10706"/>
                </a:lnTo>
                <a:lnTo>
                  <a:pt x="30300" y="9982"/>
                </a:lnTo>
                <a:lnTo>
                  <a:pt x="40575" y="9982"/>
                </a:lnTo>
                <a:lnTo>
                  <a:pt x="44373" y="10666"/>
                </a:lnTo>
                <a:lnTo>
                  <a:pt x="46901" y="12002"/>
                </a:lnTo>
                <a:lnTo>
                  <a:pt x="51076" y="15570"/>
                </a:lnTo>
                <a:lnTo>
                  <a:pt x="51854" y="18629"/>
                </a:lnTo>
                <a:lnTo>
                  <a:pt x="69822" y="18111"/>
                </a:lnTo>
                <a:lnTo>
                  <a:pt x="69545" y="12611"/>
                </a:lnTo>
                <a:lnTo>
                  <a:pt x="66570" y="8229"/>
                </a:lnTo>
                <a:lnTo>
                  <a:pt x="60933" y="4939"/>
                </a:lnTo>
                <a:lnTo>
                  <a:pt x="50233" y="1201"/>
                </a:lnTo>
                <a:lnTo>
                  <a:pt x="35697" y="0"/>
                </a:lnTo>
                <a:lnTo>
                  <a:pt x="28854" y="0"/>
                </a:lnTo>
                <a:lnTo>
                  <a:pt x="23011" y="698"/>
                </a:lnTo>
                <a:lnTo>
                  <a:pt x="18183" y="2070"/>
                </a:lnTo>
                <a:lnTo>
                  <a:pt x="13345" y="3467"/>
                </a:lnTo>
                <a:lnTo>
                  <a:pt x="9636" y="5486"/>
                </a:lnTo>
                <a:lnTo>
                  <a:pt x="7073" y="8139"/>
                </a:lnTo>
                <a:lnTo>
                  <a:pt x="4495" y="10782"/>
                </a:lnTo>
                <a:lnTo>
                  <a:pt x="3210" y="13625"/>
                </a:lnTo>
                <a:lnTo>
                  <a:pt x="3210" y="21412"/>
                </a:lnTo>
                <a:lnTo>
                  <a:pt x="5943" y="25412"/>
                </a:lnTo>
                <a:lnTo>
                  <a:pt x="11404" y="28703"/>
                </a:lnTo>
                <a:lnTo>
                  <a:pt x="15303" y="31038"/>
                </a:lnTo>
                <a:lnTo>
                  <a:pt x="22057" y="33018"/>
                </a:lnTo>
                <a:lnTo>
                  <a:pt x="31697" y="34621"/>
                </a:lnTo>
                <a:lnTo>
                  <a:pt x="39178" y="35863"/>
                </a:lnTo>
                <a:lnTo>
                  <a:pt x="43977" y="36741"/>
                </a:lnTo>
                <a:lnTo>
                  <a:pt x="46087" y="37235"/>
                </a:lnTo>
                <a:lnTo>
                  <a:pt x="49161" y="37959"/>
                </a:lnTo>
                <a:lnTo>
                  <a:pt x="53784" y="40816"/>
                </a:lnTo>
                <a:lnTo>
                  <a:pt x="54406" y="43420"/>
                </a:lnTo>
                <a:lnTo>
                  <a:pt x="52931" y="47548"/>
                </a:lnTo>
                <a:lnTo>
                  <a:pt x="49999" y="49201"/>
                </a:lnTo>
                <a:lnTo>
                  <a:pt x="47066" y="50839"/>
                </a:lnTo>
                <a:lnTo>
                  <a:pt x="42696" y="51663"/>
                </a:lnTo>
                <a:lnTo>
                  <a:pt x="31456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463931" y="4850709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796"/>
                </a:moveTo>
                <a:lnTo>
                  <a:pt x="18949" y="13319"/>
                </a:lnTo>
                <a:lnTo>
                  <a:pt x="23799" y="9676"/>
                </a:lnTo>
                <a:lnTo>
                  <a:pt x="26884" y="8761"/>
                </a:lnTo>
                <a:lnTo>
                  <a:pt x="30606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606" h="45262">
                <a:moveTo>
                  <a:pt x="38202" y="35228"/>
                </a:moveTo>
                <a:lnTo>
                  <a:pt x="34123" y="36701"/>
                </a:lnTo>
                <a:lnTo>
                  <a:pt x="27532" y="36701"/>
                </a:lnTo>
                <a:lnTo>
                  <a:pt x="24245" y="35747"/>
                </a:lnTo>
                <a:lnTo>
                  <a:pt x="21614" y="33868"/>
                </a:lnTo>
                <a:lnTo>
                  <a:pt x="18986" y="31978"/>
                </a:lnTo>
                <a:lnTo>
                  <a:pt x="17614" y="29335"/>
                </a:lnTo>
                <a:lnTo>
                  <a:pt x="17487" y="25944"/>
                </a:lnTo>
                <a:lnTo>
                  <a:pt x="60234" y="25944"/>
                </a:lnTo>
                <a:lnTo>
                  <a:pt x="60490" y="17156"/>
                </a:lnTo>
                <a:lnTo>
                  <a:pt x="57837" y="10641"/>
                </a:lnTo>
                <a:lnTo>
                  <a:pt x="52285" y="6385"/>
                </a:lnTo>
                <a:lnTo>
                  <a:pt x="46734" y="2131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1"/>
                </a:lnTo>
                <a:lnTo>
                  <a:pt x="34088" y="8761"/>
                </a:lnTo>
                <a:lnTo>
                  <a:pt x="37047" y="9636"/>
                </a:lnTo>
                <a:lnTo>
                  <a:pt x="39470" y="11353"/>
                </a:lnTo>
                <a:lnTo>
                  <a:pt x="43181" y="15605"/>
                </a:lnTo>
                <a:lnTo>
                  <a:pt x="43293" y="18920"/>
                </a:lnTo>
                <a:lnTo>
                  <a:pt x="17793" y="18920"/>
                </a:lnTo>
                <a:lnTo>
                  <a:pt x="17754" y="15796"/>
                </a:lnTo>
                <a:lnTo>
                  <a:pt x="21031" y="0"/>
                </a:lnTo>
                <a:lnTo>
                  <a:pt x="13971" y="2029"/>
                </a:lnTo>
                <a:lnTo>
                  <a:pt x="8380" y="6094"/>
                </a:lnTo>
                <a:lnTo>
                  <a:pt x="2792" y="10168"/>
                </a:lnTo>
                <a:lnTo>
                  <a:pt x="0" y="15784"/>
                </a:lnTo>
                <a:lnTo>
                  <a:pt x="0" y="28968"/>
                </a:lnTo>
                <a:lnTo>
                  <a:pt x="2119" y="33943"/>
                </a:lnTo>
                <a:lnTo>
                  <a:pt x="6375" y="37882"/>
                </a:lnTo>
                <a:lnTo>
                  <a:pt x="16915" y="43501"/>
                </a:lnTo>
                <a:lnTo>
                  <a:pt x="31280" y="45262"/>
                </a:lnTo>
                <a:lnTo>
                  <a:pt x="38353" y="45262"/>
                </a:lnTo>
                <a:lnTo>
                  <a:pt x="44258" y="44168"/>
                </a:lnTo>
                <a:lnTo>
                  <a:pt x="48969" y="41972"/>
                </a:lnTo>
                <a:lnTo>
                  <a:pt x="53682" y="39800"/>
                </a:lnTo>
                <a:lnTo>
                  <a:pt x="57138" y="36611"/>
                </a:lnTo>
                <a:lnTo>
                  <a:pt x="59320" y="32410"/>
                </a:lnTo>
                <a:lnTo>
                  <a:pt x="42329" y="30501"/>
                </a:lnTo>
                <a:lnTo>
                  <a:pt x="41389" y="32677"/>
                </a:lnTo>
                <a:lnTo>
                  <a:pt x="38202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475941" y="4760250"/>
            <a:ext cx="60846" cy="45278"/>
          </a:xfrm>
          <a:custGeom>
            <a:avLst/>
            <a:gdLst/>
            <a:ahLst/>
            <a:cxnLst/>
            <a:rect l="l" t="t" r="r" b="b"/>
            <a:pathLst>
              <a:path w="60846" h="45278">
                <a:moveTo>
                  <a:pt x="23878" y="10008"/>
                </a:moveTo>
                <a:lnTo>
                  <a:pt x="27270" y="9018"/>
                </a:lnTo>
                <a:lnTo>
                  <a:pt x="34711" y="9018"/>
                </a:lnTo>
                <a:lnTo>
                  <a:pt x="37313" y="9591"/>
                </a:lnTo>
                <a:lnTo>
                  <a:pt x="41328" y="11877"/>
                </a:lnTo>
                <a:lnTo>
                  <a:pt x="43167" y="15825"/>
                </a:lnTo>
                <a:lnTo>
                  <a:pt x="59997" y="13796"/>
                </a:lnTo>
                <a:lnTo>
                  <a:pt x="57964" y="9143"/>
                </a:lnTo>
                <a:lnTo>
                  <a:pt x="54648" y="5678"/>
                </a:lnTo>
                <a:lnTo>
                  <a:pt x="50001" y="3416"/>
                </a:lnTo>
                <a:lnTo>
                  <a:pt x="45378" y="1145"/>
                </a:lnTo>
                <a:lnTo>
                  <a:pt x="39128" y="0"/>
                </a:lnTo>
                <a:lnTo>
                  <a:pt x="21678" y="0"/>
                </a:lnTo>
                <a:lnTo>
                  <a:pt x="14072" y="1995"/>
                </a:lnTo>
                <a:lnTo>
                  <a:pt x="8445" y="5984"/>
                </a:lnTo>
                <a:lnTo>
                  <a:pt x="2823" y="9958"/>
                </a:lnTo>
                <a:lnTo>
                  <a:pt x="0" y="15534"/>
                </a:lnTo>
                <a:lnTo>
                  <a:pt x="0" y="29758"/>
                </a:lnTo>
                <a:lnTo>
                  <a:pt x="2807" y="35284"/>
                </a:lnTo>
                <a:lnTo>
                  <a:pt x="8409" y="39283"/>
                </a:lnTo>
                <a:lnTo>
                  <a:pt x="14022" y="43272"/>
                </a:lnTo>
                <a:lnTo>
                  <a:pt x="21539" y="45278"/>
                </a:lnTo>
                <a:lnTo>
                  <a:pt x="39268" y="45278"/>
                </a:lnTo>
                <a:lnTo>
                  <a:pt x="45886" y="43955"/>
                </a:lnTo>
                <a:lnTo>
                  <a:pt x="50829" y="41314"/>
                </a:lnTo>
                <a:lnTo>
                  <a:pt x="55768" y="38685"/>
                </a:lnTo>
                <a:lnTo>
                  <a:pt x="59108" y="34776"/>
                </a:lnTo>
                <a:lnTo>
                  <a:pt x="60846" y="29607"/>
                </a:lnTo>
                <a:lnTo>
                  <a:pt x="44081" y="27702"/>
                </a:lnTo>
                <a:lnTo>
                  <a:pt x="43232" y="30712"/>
                </a:lnTo>
                <a:lnTo>
                  <a:pt x="41771" y="32843"/>
                </a:lnTo>
                <a:lnTo>
                  <a:pt x="37645" y="35309"/>
                </a:lnTo>
                <a:lnTo>
                  <a:pt x="35002" y="35932"/>
                </a:lnTo>
                <a:lnTo>
                  <a:pt x="27431" y="35932"/>
                </a:lnTo>
                <a:lnTo>
                  <a:pt x="23980" y="34876"/>
                </a:lnTo>
                <a:lnTo>
                  <a:pt x="21402" y="32757"/>
                </a:lnTo>
                <a:lnTo>
                  <a:pt x="18835" y="30632"/>
                </a:lnTo>
                <a:lnTo>
                  <a:pt x="17553" y="27004"/>
                </a:lnTo>
                <a:lnTo>
                  <a:pt x="17553" y="17237"/>
                </a:lnTo>
                <a:lnTo>
                  <a:pt x="18809" y="13947"/>
                </a:lnTo>
                <a:lnTo>
                  <a:pt x="21351" y="11967"/>
                </a:lnTo>
                <a:lnTo>
                  <a:pt x="23878" y="100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555209" y="4744764"/>
            <a:ext cx="58723" cy="59777"/>
          </a:xfrm>
          <a:custGeom>
            <a:avLst/>
            <a:gdLst/>
            <a:ahLst/>
            <a:cxnLst/>
            <a:rect l="l" t="t" r="r" b="b"/>
            <a:pathLst>
              <a:path w="58723" h="59777">
                <a:moveTo>
                  <a:pt x="31089" y="24256"/>
                </a:moveTo>
                <a:lnTo>
                  <a:pt x="35612" y="24612"/>
                </a:lnTo>
                <a:lnTo>
                  <a:pt x="38898" y="26074"/>
                </a:lnTo>
                <a:lnTo>
                  <a:pt x="41338" y="29476"/>
                </a:lnTo>
                <a:lnTo>
                  <a:pt x="41666" y="32371"/>
                </a:lnTo>
                <a:lnTo>
                  <a:pt x="41666" y="59777"/>
                </a:lnTo>
                <a:lnTo>
                  <a:pt x="58723" y="59777"/>
                </a:lnTo>
                <a:lnTo>
                  <a:pt x="58723" y="30481"/>
                </a:lnTo>
                <a:lnTo>
                  <a:pt x="58431" y="27622"/>
                </a:lnTo>
                <a:lnTo>
                  <a:pt x="57261" y="23925"/>
                </a:lnTo>
                <a:lnTo>
                  <a:pt x="54557" y="20713"/>
                </a:lnTo>
                <a:lnTo>
                  <a:pt x="50584" y="17945"/>
                </a:lnTo>
                <a:lnTo>
                  <a:pt x="47434" y="16965"/>
                </a:lnTo>
                <a:lnTo>
                  <a:pt x="44269" y="15986"/>
                </a:lnTo>
                <a:lnTo>
                  <a:pt x="40727" y="15493"/>
                </a:lnTo>
                <a:lnTo>
                  <a:pt x="29156" y="15493"/>
                </a:lnTo>
                <a:lnTo>
                  <a:pt x="22579" y="17664"/>
                </a:lnTo>
                <a:lnTo>
                  <a:pt x="17067" y="21970"/>
                </a:lnTo>
                <a:lnTo>
                  <a:pt x="17067" y="0"/>
                </a:lnTo>
                <a:lnTo>
                  <a:pt x="0" y="0"/>
                </a:lnTo>
                <a:lnTo>
                  <a:pt x="0" y="59777"/>
                </a:lnTo>
                <a:lnTo>
                  <a:pt x="17067" y="59777"/>
                </a:lnTo>
                <a:lnTo>
                  <a:pt x="17067" y="34441"/>
                </a:lnTo>
                <a:lnTo>
                  <a:pt x="17589" y="31686"/>
                </a:lnTo>
                <a:lnTo>
                  <a:pt x="19645" y="27964"/>
                </a:lnTo>
                <a:lnTo>
                  <a:pt x="23507" y="25652"/>
                </a:lnTo>
                <a:lnTo>
                  <a:pt x="28256" y="24256"/>
                </a:lnTo>
                <a:lnTo>
                  <a:pt x="31089" y="242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641635" y="4744768"/>
            <a:ext cx="17056" cy="59777"/>
          </a:xfrm>
          <a:custGeom>
            <a:avLst/>
            <a:gdLst/>
            <a:ahLst/>
            <a:cxnLst/>
            <a:rect l="l" t="t" r="r" b="b"/>
            <a:pathLst>
              <a:path w="17056" h="59777">
                <a:moveTo>
                  <a:pt x="0" y="16469"/>
                </a:moveTo>
                <a:lnTo>
                  <a:pt x="0" y="59777"/>
                </a:lnTo>
                <a:lnTo>
                  <a:pt x="17056" y="59777"/>
                </a:lnTo>
                <a:lnTo>
                  <a:pt x="17056" y="16469"/>
                </a:lnTo>
                <a:lnTo>
                  <a:pt x="0" y="16469"/>
                </a:lnTo>
                <a:close/>
              </a:path>
              <a:path w="17056" h="59777">
                <a:moveTo>
                  <a:pt x="0" y="0"/>
                </a:moveTo>
                <a:lnTo>
                  <a:pt x="0" y="10601"/>
                </a:lnTo>
                <a:lnTo>
                  <a:pt x="17056" y="10601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641635" y="4782891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641635" y="4750069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697898" y="4744764"/>
            <a:ext cx="116827" cy="59777"/>
          </a:xfrm>
          <a:custGeom>
            <a:avLst/>
            <a:gdLst/>
            <a:ahLst/>
            <a:cxnLst/>
            <a:rect l="l" t="t" r="r" b="b"/>
            <a:pathLst>
              <a:path w="116827" h="59777">
                <a:moveTo>
                  <a:pt x="116827" y="0"/>
                </a:moveTo>
                <a:lnTo>
                  <a:pt x="98741" y="0"/>
                </a:lnTo>
                <a:lnTo>
                  <a:pt x="85076" y="41756"/>
                </a:lnTo>
                <a:lnTo>
                  <a:pt x="69469" y="0"/>
                </a:lnTo>
                <a:lnTo>
                  <a:pt x="48092" y="0"/>
                </a:lnTo>
                <a:lnTo>
                  <a:pt x="31823" y="41057"/>
                </a:lnTo>
                <a:lnTo>
                  <a:pt x="18399" y="0"/>
                </a:lnTo>
                <a:lnTo>
                  <a:pt x="0" y="0"/>
                </a:lnTo>
                <a:lnTo>
                  <a:pt x="21258" y="59777"/>
                </a:lnTo>
                <a:lnTo>
                  <a:pt x="40751" y="59777"/>
                </a:lnTo>
                <a:lnTo>
                  <a:pt x="58417" y="15087"/>
                </a:lnTo>
                <a:lnTo>
                  <a:pt x="76147" y="59777"/>
                </a:lnTo>
                <a:lnTo>
                  <a:pt x="95209" y="59777"/>
                </a:lnTo>
                <a:lnTo>
                  <a:pt x="11682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820648" y="4795415"/>
            <a:ext cx="35384" cy="44805"/>
          </a:xfrm>
          <a:custGeom>
            <a:avLst/>
            <a:gdLst/>
            <a:ahLst/>
            <a:cxnLst/>
            <a:rect l="l" t="t" r="r" b="b"/>
            <a:pathLst>
              <a:path w="35384" h="44805">
                <a:moveTo>
                  <a:pt x="26543" y="2030"/>
                </a:moveTo>
                <a:lnTo>
                  <a:pt x="28742" y="9638"/>
                </a:lnTo>
                <a:lnTo>
                  <a:pt x="32068" y="8686"/>
                </a:lnTo>
                <a:lnTo>
                  <a:pt x="35384" y="7722"/>
                </a:lnTo>
                <a:lnTo>
                  <a:pt x="35345" y="0"/>
                </a:lnTo>
                <a:lnTo>
                  <a:pt x="32551" y="1346"/>
                </a:lnTo>
                <a:lnTo>
                  <a:pt x="29617" y="2030"/>
                </a:lnTo>
                <a:lnTo>
                  <a:pt x="26543" y="2030"/>
                </a:lnTo>
                <a:close/>
              </a:path>
              <a:path w="35384" h="44805">
                <a:moveTo>
                  <a:pt x="1918" y="4050"/>
                </a:moveTo>
                <a:lnTo>
                  <a:pt x="5741" y="6477"/>
                </a:lnTo>
                <a:lnTo>
                  <a:pt x="9575" y="8902"/>
                </a:lnTo>
                <a:lnTo>
                  <a:pt x="14796" y="10109"/>
                </a:lnTo>
                <a:lnTo>
                  <a:pt x="25210" y="10109"/>
                </a:lnTo>
                <a:lnTo>
                  <a:pt x="28742" y="9638"/>
                </a:lnTo>
                <a:lnTo>
                  <a:pt x="26543" y="2030"/>
                </a:lnTo>
                <a:lnTo>
                  <a:pt x="23788" y="2030"/>
                </a:lnTo>
                <a:lnTo>
                  <a:pt x="21527" y="1447"/>
                </a:lnTo>
                <a:lnTo>
                  <a:pt x="17960" y="-888"/>
                </a:lnTo>
                <a:lnTo>
                  <a:pt x="17071" y="-3887"/>
                </a:lnTo>
                <a:lnTo>
                  <a:pt x="18187" y="-6857"/>
                </a:lnTo>
                <a:lnTo>
                  <a:pt x="21870" y="-8571"/>
                </a:lnTo>
                <a:lnTo>
                  <a:pt x="24969" y="-9234"/>
                </a:lnTo>
                <a:lnTo>
                  <a:pt x="29707" y="-9907"/>
                </a:lnTo>
                <a:lnTo>
                  <a:pt x="34444" y="-10590"/>
                </a:lnTo>
                <a:lnTo>
                  <a:pt x="37896" y="-11177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311"/>
                </a:lnTo>
                <a:lnTo>
                  <a:pt x="35345" y="0"/>
                </a:lnTo>
                <a:lnTo>
                  <a:pt x="35384" y="7722"/>
                </a:lnTo>
                <a:lnTo>
                  <a:pt x="38508" y="6300"/>
                </a:lnTo>
                <a:lnTo>
                  <a:pt x="41414" y="4406"/>
                </a:lnTo>
                <a:lnTo>
                  <a:pt x="42026" y="5739"/>
                </a:lnTo>
                <a:lnTo>
                  <a:pt x="43665" y="9130"/>
                </a:lnTo>
                <a:lnTo>
                  <a:pt x="60540" y="9130"/>
                </a:lnTo>
                <a:lnTo>
                  <a:pt x="58028" y="5119"/>
                </a:lnTo>
                <a:lnTo>
                  <a:pt x="56934" y="1512"/>
                </a:lnTo>
                <a:lnTo>
                  <a:pt x="56657" y="-1295"/>
                </a:lnTo>
                <a:lnTo>
                  <a:pt x="56657" y="-5093"/>
                </a:lnTo>
                <a:lnTo>
                  <a:pt x="56847" y="-18478"/>
                </a:lnTo>
                <a:lnTo>
                  <a:pt x="56847" y="-23456"/>
                </a:lnTo>
                <a:lnTo>
                  <a:pt x="56084" y="-26873"/>
                </a:lnTo>
                <a:lnTo>
                  <a:pt x="53049" y="-30595"/>
                </a:lnTo>
                <a:lnTo>
                  <a:pt x="50421" y="-32129"/>
                </a:lnTo>
                <a:lnTo>
                  <a:pt x="46699" y="-33338"/>
                </a:lnTo>
                <a:lnTo>
                  <a:pt x="42976" y="-34556"/>
                </a:lnTo>
                <a:lnTo>
                  <a:pt x="37313" y="-35167"/>
                </a:lnTo>
                <a:lnTo>
                  <a:pt x="21327" y="-35167"/>
                </a:lnTo>
                <a:lnTo>
                  <a:pt x="15001" y="-34149"/>
                </a:lnTo>
                <a:lnTo>
                  <a:pt x="10756" y="-32129"/>
                </a:lnTo>
                <a:lnTo>
                  <a:pt x="6504" y="-30124"/>
                </a:lnTo>
                <a:lnTo>
                  <a:pt x="3506" y="-27024"/>
                </a:lnTo>
                <a:lnTo>
                  <a:pt x="1767" y="-22848"/>
                </a:lnTo>
                <a:lnTo>
                  <a:pt x="17247" y="-20954"/>
                </a:lnTo>
                <a:lnTo>
                  <a:pt x="18301" y="-22985"/>
                </a:lnTo>
                <a:lnTo>
                  <a:pt x="21376" y="-25185"/>
                </a:lnTo>
                <a:lnTo>
                  <a:pt x="25452" y="-26391"/>
                </a:lnTo>
                <a:lnTo>
                  <a:pt x="32983" y="-26391"/>
                </a:lnTo>
                <a:lnTo>
                  <a:pt x="36032" y="-25919"/>
                </a:lnTo>
                <a:lnTo>
                  <a:pt x="40082" y="-22477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22"/>
                </a:lnTo>
                <a:lnTo>
                  <a:pt x="23507" y="-1631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39"/>
                </a:lnTo>
                <a:lnTo>
                  <a:pt x="6797" y="-12625"/>
                </a:lnTo>
                <a:lnTo>
                  <a:pt x="4356" y="-11163"/>
                </a:lnTo>
                <a:lnTo>
                  <a:pt x="878" y="-7329"/>
                </a:lnTo>
                <a:lnTo>
                  <a:pt x="0" y="-2692"/>
                </a:lnTo>
                <a:lnTo>
                  <a:pt x="0" y="1004"/>
                </a:lnTo>
                <a:lnTo>
                  <a:pt x="1918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893666" y="4745945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5" y="15288"/>
                </a:moveTo>
                <a:lnTo>
                  <a:pt x="24955" y="0"/>
                </a:lnTo>
                <a:lnTo>
                  <a:pt x="7837" y="6691"/>
                </a:lnTo>
                <a:lnTo>
                  <a:pt x="7837" y="15288"/>
                </a:lnTo>
                <a:lnTo>
                  <a:pt x="0" y="15288"/>
                </a:lnTo>
                <a:lnTo>
                  <a:pt x="0" y="24432"/>
                </a:lnTo>
                <a:lnTo>
                  <a:pt x="7837" y="24432"/>
                </a:lnTo>
                <a:lnTo>
                  <a:pt x="7837" y="47357"/>
                </a:lnTo>
                <a:lnTo>
                  <a:pt x="8013" y="50050"/>
                </a:lnTo>
                <a:lnTo>
                  <a:pt x="8827" y="53251"/>
                </a:lnTo>
                <a:lnTo>
                  <a:pt x="10782" y="55839"/>
                </a:lnTo>
                <a:lnTo>
                  <a:pt x="13741" y="57847"/>
                </a:lnTo>
                <a:lnTo>
                  <a:pt x="18684" y="59230"/>
                </a:lnTo>
                <a:lnTo>
                  <a:pt x="21462" y="59575"/>
                </a:lnTo>
                <a:lnTo>
                  <a:pt x="29552" y="59575"/>
                </a:lnTo>
                <a:lnTo>
                  <a:pt x="34048" y="59002"/>
                </a:lnTo>
                <a:lnTo>
                  <a:pt x="38012" y="57872"/>
                </a:lnTo>
                <a:lnTo>
                  <a:pt x="36565" y="48969"/>
                </a:lnTo>
                <a:lnTo>
                  <a:pt x="33555" y="49703"/>
                </a:lnTo>
                <a:lnTo>
                  <a:pt x="31280" y="50074"/>
                </a:lnTo>
                <a:lnTo>
                  <a:pt x="28562" y="50074"/>
                </a:lnTo>
                <a:lnTo>
                  <a:pt x="25286" y="48055"/>
                </a:lnTo>
                <a:lnTo>
                  <a:pt x="24955" y="45413"/>
                </a:lnTo>
                <a:lnTo>
                  <a:pt x="24955" y="24432"/>
                </a:lnTo>
                <a:lnTo>
                  <a:pt x="36615" y="24432"/>
                </a:lnTo>
                <a:lnTo>
                  <a:pt x="36615" y="15288"/>
                </a:lnTo>
                <a:lnTo>
                  <a:pt x="24955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938915" y="4760258"/>
            <a:ext cx="30596" cy="45262"/>
          </a:xfrm>
          <a:custGeom>
            <a:avLst/>
            <a:gdLst/>
            <a:ahLst/>
            <a:cxnLst/>
            <a:rect l="l" t="t" r="r" b="b"/>
            <a:pathLst>
              <a:path w="30596" h="45262">
                <a:moveTo>
                  <a:pt x="17744" y="15796"/>
                </a:moveTo>
                <a:lnTo>
                  <a:pt x="18949" y="13334"/>
                </a:lnTo>
                <a:lnTo>
                  <a:pt x="23803" y="9677"/>
                </a:lnTo>
                <a:lnTo>
                  <a:pt x="26888" y="8762"/>
                </a:lnTo>
                <a:lnTo>
                  <a:pt x="3059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44" y="15796"/>
                </a:lnTo>
                <a:close/>
              </a:path>
              <a:path w="30596" h="45262">
                <a:moveTo>
                  <a:pt x="38188" y="35229"/>
                </a:moveTo>
                <a:lnTo>
                  <a:pt x="34127" y="36701"/>
                </a:lnTo>
                <a:lnTo>
                  <a:pt x="27522" y="36701"/>
                </a:lnTo>
                <a:lnTo>
                  <a:pt x="24245" y="35747"/>
                </a:lnTo>
                <a:lnTo>
                  <a:pt x="21617" y="33868"/>
                </a:lnTo>
                <a:lnTo>
                  <a:pt x="18975" y="31974"/>
                </a:lnTo>
                <a:lnTo>
                  <a:pt x="17614" y="29336"/>
                </a:lnTo>
                <a:lnTo>
                  <a:pt x="17489" y="25944"/>
                </a:lnTo>
                <a:lnTo>
                  <a:pt x="60238" y="25944"/>
                </a:lnTo>
                <a:lnTo>
                  <a:pt x="60479" y="17157"/>
                </a:lnTo>
                <a:lnTo>
                  <a:pt x="57823" y="10641"/>
                </a:lnTo>
                <a:lnTo>
                  <a:pt x="52285" y="6386"/>
                </a:lnTo>
                <a:lnTo>
                  <a:pt x="46738" y="2131"/>
                </a:lnTo>
                <a:lnTo>
                  <a:pt x="39168" y="0"/>
                </a:lnTo>
                <a:lnTo>
                  <a:pt x="29566" y="0"/>
                </a:lnTo>
                <a:lnTo>
                  <a:pt x="30596" y="8762"/>
                </a:lnTo>
                <a:lnTo>
                  <a:pt x="34088" y="8762"/>
                </a:lnTo>
                <a:lnTo>
                  <a:pt x="37033" y="9636"/>
                </a:lnTo>
                <a:lnTo>
                  <a:pt x="39474" y="11351"/>
                </a:lnTo>
                <a:lnTo>
                  <a:pt x="43167" y="15605"/>
                </a:lnTo>
                <a:lnTo>
                  <a:pt x="43296" y="18921"/>
                </a:lnTo>
                <a:lnTo>
                  <a:pt x="17795" y="18921"/>
                </a:lnTo>
                <a:lnTo>
                  <a:pt x="17744" y="15796"/>
                </a:lnTo>
                <a:lnTo>
                  <a:pt x="21031" y="0"/>
                </a:lnTo>
                <a:lnTo>
                  <a:pt x="13957" y="2030"/>
                </a:lnTo>
                <a:lnTo>
                  <a:pt x="8369" y="6094"/>
                </a:lnTo>
                <a:lnTo>
                  <a:pt x="2796" y="10170"/>
                </a:lnTo>
                <a:lnTo>
                  <a:pt x="0" y="15786"/>
                </a:lnTo>
                <a:lnTo>
                  <a:pt x="0" y="28966"/>
                </a:lnTo>
                <a:lnTo>
                  <a:pt x="2123" y="33944"/>
                </a:lnTo>
                <a:lnTo>
                  <a:pt x="6375" y="37882"/>
                </a:lnTo>
                <a:lnTo>
                  <a:pt x="16909" y="43500"/>
                </a:lnTo>
                <a:lnTo>
                  <a:pt x="31269" y="45262"/>
                </a:lnTo>
                <a:lnTo>
                  <a:pt x="38353" y="45262"/>
                </a:lnTo>
                <a:lnTo>
                  <a:pt x="44262" y="44168"/>
                </a:lnTo>
                <a:lnTo>
                  <a:pt x="48973" y="41972"/>
                </a:lnTo>
                <a:lnTo>
                  <a:pt x="53682" y="39801"/>
                </a:lnTo>
                <a:lnTo>
                  <a:pt x="57138" y="36611"/>
                </a:lnTo>
                <a:lnTo>
                  <a:pt x="59324" y="32407"/>
                </a:lnTo>
                <a:lnTo>
                  <a:pt x="42317" y="30502"/>
                </a:lnTo>
                <a:lnTo>
                  <a:pt x="41389" y="32673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018727" y="4760258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47" y="979"/>
                </a:move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44"/>
                </a:lnTo>
                <a:lnTo>
                  <a:pt x="17538" y="18705"/>
                </a:lnTo>
                <a:lnTo>
                  <a:pt x="19443" y="14083"/>
                </a:lnTo>
                <a:lnTo>
                  <a:pt x="22402" y="11606"/>
                </a:lnTo>
                <a:lnTo>
                  <a:pt x="26085" y="10274"/>
                </a:lnTo>
                <a:lnTo>
                  <a:pt x="30948" y="10274"/>
                </a:lnTo>
                <a:lnTo>
                  <a:pt x="33616" y="10897"/>
                </a:lnTo>
                <a:lnTo>
                  <a:pt x="36499" y="12153"/>
                </a:lnTo>
                <a:lnTo>
                  <a:pt x="41781" y="2170"/>
                </a:lnTo>
                <a:lnTo>
                  <a:pt x="38174" y="723"/>
                </a:lnTo>
                <a:lnTo>
                  <a:pt x="34430" y="0"/>
                </a:lnTo>
                <a:lnTo>
                  <a:pt x="27785" y="0"/>
                </a:lnTo>
                <a:lnTo>
                  <a:pt x="23162" y="1383"/>
                </a:lnTo>
                <a:lnTo>
                  <a:pt x="18564" y="4230"/>
                </a:lnTo>
                <a:lnTo>
                  <a:pt x="15847" y="7134"/>
                </a:lnTo>
                <a:lnTo>
                  <a:pt x="15847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102355" y="4743748"/>
            <a:ext cx="82346" cy="62345"/>
          </a:xfrm>
          <a:custGeom>
            <a:avLst/>
            <a:gdLst/>
            <a:ahLst/>
            <a:cxnLst/>
            <a:rect l="l" t="t" r="r" b="b"/>
            <a:pathLst>
              <a:path w="82346" h="62345">
                <a:moveTo>
                  <a:pt x="45961" y="60314"/>
                </a:moveTo>
                <a:lnTo>
                  <a:pt x="50011" y="59274"/>
                </a:lnTo>
                <a:lnTo>
                  <a:pt x="53848" y="57671"/>
                </a:lnTo>
                <a:lnTo>
                  <a:pt x="57440" y="55501"/>
                </a:lnTo>
                <a:lnTo>
                  <a:pt x="62103" y="58395"/>
                </a:lnTo>
                <a:lnTo>
                  <a:pt x="66953" y="60681"/>
                </a:lnTo>
                <a:lnTo>
                  <a:pt x="72021" y="62345"/>
                </a:lnTo>
                <a:lnTo>
                  <a:pt x="82346" y="53507"/>
                </a:lnTo>
                <a:lnTo>
                  <a:pt x="78713" y="52085"/>
                </a:lnTo>
                <a:lnTo>
                  <a:pt x="75689" y="50662"/>
                </a:lnTo>
                <a:lnTo>
                  <a:pt x="72669" y="49241"/>
                </a:lnTo>
                <a:lnTo>
                  <a:pt x="68313" y="46724"/>
                </a:lnTo>
                <a:lnTo>
                  <a:pt x="70815" y="44161"/>
                </a:lnTo>
                <a:lnTo>
                  <a:pt x="73087" y="40770"/>
                </a:lnTo>
                <a:lnTo>
                  <a:pt x="74422" y="38088"/>
                </a:lnTo>
                <a:lnTo>
                  <a:pt x="75970" y="34419"/>
                </a:lnTo>
                <a:lnTo>
                  <a:pt x="60540" y="32044"/>
                </a:lnTo>
                <a:lnTo>
                  <a:pt x="59486" y="34852"/>
                </a:lnTo>
                <a:lnTo>
                  <a:pt x="56779" y="38851"/>
                </a:lnTo>
                <a:lnTo>
                  <a:pt x="44383" y="27889"/>
                </a:lnTo>
                <a:lnTo>
                  <a:pt x="50914" y="25135"/>
                </a:lnTo>
                <a:lnTo>
                  <a:pt x="55231" y="22683"/>
                </a:lnTo>
                <a:lnTo>
                  <a:pt x="59522" y="18328"/>
                </a:lnTo>
                <a:lnTo>
                  <a:pt x="60601" y="13615"/>
                </a:lnTo>
                <a:lnTo>
                  <a:pt x="60601" y="9806"/>
                </a:lnTo>
                <a:lnTo>
                  <a:pt x="58431" y="6581"/>
                </a:lnTo>
                <a:lnTo>
                  <a:pt x="54100" y="3953"/>
                </a:lnTo>
                <a:lnTo>
                  <a:pt x="49770" y="1310"/>
                </a:lnTo>
                <a:lnTo>
                  <a:pt x="43761" y="0"/>
                </a:lnTo>
                <a:lnTo>
                  <a:pt x="39293" y="8068"/>
                </a:lnTo>
                <a:lnTo>
                  <a:pt x="41503" y="8575"/>
                </a:lnTo>
                <a:lnTo>
                  <a:pt x="44780" y="10656"/>
                </a:lnTo>
                <a:lnTo>
                  <a:pt x="45604" y="13364"/>
                </a:lnTo>
                <a:lnTo>
                  <a:pt x="43901" y="16866"/>
                </a:lnTo>
                <a:lnTo>
                  <a:pt x="40500" y="18619"/>
                </a:lnTo>
                <a:lnTo>
                  <a:pt x="35887" y="20995"/>
                </a:lnTo>
                <a:lnTo>
                  <a:pt x="31697" y="17730"/>
                </a:lnTo>
                <a:lnTo>
                  <a:pt x="29105" y="15725"/>
                </a:lnTo>
                <a:lnTo>
                  <a:pt x="27813" y="12600"/>
                </a:lnTo>
                <a:lnTo>
                  <a:pt x="30124" y="9439"/>
                </a:lnTo>
                <a:lnTo>
                  <a:pt x="36068" y="0"/>
                </a:lnTo>
                <a:lnTo>
                  <a:pt x="28091" y="0"/>
                </a:lnTo>
                <a:lnTo>
                  <a:pt x="21955" y="1245"/>
                </a:lnTo>
                <a:lnTo>
                  <a:pt x="17640" y="3773"/>
                </a:lnTo>
                <a:lnTo>
                  <a:pt x="13333" y="6289"/>
                </a:lnTo>
                <a:lnTo>
                  <a:pt x="11174" y="9349"/>
                </a:lnTo>
                <a:lnTo>
                  <a:pt x="11174" y="14911"/>
                </a:lnTo>
                <a:lnTo>
                  <a:pt x="13484" y="19178"/>
                </a:lnTo>
                <a:lnTo>
                  <a:pt x="17308" y="23674"/>
                </a:lnTo>
                <a:lnTo>
                  <a:pt x="20342" y="26089"/>
                </a:lnTo>
                <a:lnTo>
                  <a:pt x="13586" y="28346"/>
                </a:lnTo>
                <a:lnTo>
                  <a:pt x="17489" y="44006"/>
                </a:lnTo>
                <a:lnTo>
                  <a:pt x="18464" y="40121"/>
                </a:lnTo>
                <a:lnTo>
                  <a:pt x="22352" y="36375"/>
                </a:lnTo>
                <a:lnTo>
                  <a:pt x="25285" y="34762"/>
                </a:lnTo>
                <a:lnTo>
                  <a:pt x="29210" y="33430"/>
                </a:lnTo>
                <a:lnTo>
                  <a:pt x="46569" y="47829"/>
                </a:lnTo>
                <a:lnTo>
                  <a:pt x="43660" y="49457"/>
                </a:lnTo>
                <a:lnTo>
                  <a:pt x="40967" y="50623"/>
                </a:lnTo>
                <a:lnTo>
                  <a:pt x="36028" y="52034"/>
                </a:lnTo>
                <a:lnTo>
                  <a:pt x="33461" y="52401"/>
                </a:lnTo>
                <a:lnTo>
                  <a:pt x="26743" y="52401"/>
                </a:lnTo>
                <a:lnTo>
                  <a:pt x="23507" y="51614"/>
                </a:lnTo>
                <a:lnTo>
                  <a:pt x="18694" y="48492"/>
                </a:lnTo>
                <a:lnTo>
                  <a:pt x="17132" y="60339"/>
                </a:lnTo>
                <a:lnTo>
                  <a:pt x="31521" y="61862"/>
                </a:lnTo>
                <a:lnTo>
                  <a:pt x="37108" y="61862"/>
                </a:lnTo>
                <a:lnTo>
                  <a:pt x="41921" y="61344"/>
                </a:lnTo>
                <a:lnTo>
                  <a:pt x="45961" y="60314"/>
                </a:lnTo>
                <a:close/>
              </a:path>
              <a:path w="82346" h="62345">
                <a:moveTo>
                  <a:pt x="30124" y="9439"/>
                </a:moveTo>
                <a:lnTo>
                  <a:pt x="33782" y="8068"/>
                </a:lnTo>
                <a:lnTo>
                  <a:pt x="39293" y="8068"/>
                </a:lnTo>
                <a:lnTo>
                  <a:pt x="43761" y="0"/>
                </a:lnTo>
                <a:lnTo>
                  <a:pt x="36068" y="0"/>
                </a:lnTo>
                <a:lnTo>
                  <a:pt x="30124" y="9439"/>
                </a:lnTo>
                <a:close/>
              </a:path>
              <a:path w="82346" h="62345">
                <a:moveTo>
                  <a:pt x="0" y="44403"/>
                </a:moveTo>
                <a:lnTo>
                  <a:pt x="0" y="48618"/>
                </a:lnTo>
                <a:lnTo>
                  <a:pt x="2170" y="52336"/>
                </a:lnTo>
                <a:lnTo>
                  <a:pt x="6501" y="55577"/>
                </a:lnTo>
                <a:lnTo>
                  <a:pt x="6760" y="55769"/>
                </a:lnTo>
                <a:lnTo>
                  <a:pt x="17132" y="60339"/>
                </a:lnTo>
                <a:lnTo>
                  <a:pt x="18694" y="48492"/>
                </a:lnTo>
                <a:lnTo>
                  <a:pt x="17489" y="44006"/>
                </a:lnTo>
                <a:lnTo>
                  <a:pt x="13586" y="28346"/>
                </a:lnTo>
                <a:lnTo>
                  <a:pt x="8506" y="31003"/>
                </a:lnTo>
                <a:lnTo>
                  <a:pt x="5104" y="34063"/>
                </a:lnTo>
                <a:lnTo>
                  <a:pt x="1699" y="37138"/>
                </a:lnTo>
                <a:lnTo>
                  <a:pt x="0" y="40565"/>
                </a:lnTo>
                <a:lnTo>
                  <a:pt x="0" y="4440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536104" y="4851688"/>
            <a:ext cx="96112" cy="43304"/>
          </a:xfrm>
          <a:custGeom>
            <a:avLst/>
            <a:gdLst/>
            <a:ahLst/>
            <a:cxnLst/>
            <a:rect l="l" t="t" r="r" b="b"/>
            <a:pathLst>
              <a:path w="96112" h="43304">
                <a:moveTo>
                  <a:pt x="96112" y="0"/>
                </a:moveTo>
                <a:lnTo>
                  <a:pt x="79300" y="0"/>
                </a:lnTo>
                <a:lnTo>
                  <a:pt x="66967" y="28381"/>
                </a:lnTo>
                <a:lnTo>
                  <a:pt x="56224" y="0"/>
                </a:lnTo>
                <a:lnTo>
                  <a:pt x="39764" y="0"/>
                </a:lnTo>
                <a:lnTo>
                  <a:pt x="28652" y="28381"/>
                </a:lnTo>
                <a:lnTo>
                  <a:pt x="16573" y="0"/>
                </a:lnTo>
                <a:lnTo>
                  <a:pt x="0" y="0"/>
                </a:lnTo>
                <a:lnTo>
                  <a:pt x="20397" y="43304"/>
                </a:lnTo>
                <a:lnTo>
                  <a:pt x="36972" y="43304"/>
                </a:lnTo>
                <a:lnTo>
                  <a:pt x="47904" y="15454"/>
                </a:lnTo>
                <a:lnTo>
                  <a:pt x="59018" y="43304"/>
                </a:lnTo>
                <a:lnTo>
                  <a:pt x="75412" y="43304"/>
                </a:lnTo>
                <a:lnTo>
                  <a:pt x="9611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647449" y="4850709"/>
            <a:ext cx="30595" cy="45262"/>
          </a:xfrm>
          <a:custGeom>
            <a:avLst/>
            <a:gdLst/>
            <a:ahLst/>
            <a:cxnLst/>
            <a:rect l="l" t="t" r="r" b="b"/>
            <a:pathLst>
              <a:path w="30595" h="45262">
                <a:moveTo>
                  <a:pt x="17754" y="15796"/>
                </a:moveTo>
                <a:lnTo>
                  <a:pt x="18949" y="13319"/>
                </a:lnTo>
                <a:lnTo>
                  <a:pt x="23798" y="9676"/>
                </a:lnTo>
                <a:lnTo>
                  <a:pt x="26887" y="8761"/>
                </a:lnTo>
                <a:lnTo>
                  <a:pt x="30595" y="8761"/>
                </a:lnTo>
                <a:lnTo>
                  <a:pt x="29565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595" h="45262">
                <a:moveTo>
                  <a:pt x="38187" y="35228"/>
                </a:moveTo>
                <a:lnTo>
                  <a:pt x="34123" y="36701"/>
                </a:lnTo>
                <a:lnTo>
                  <a:pt x="27520" y="36701"/>
                </a:lnTo>
                <a:lnTo>
                  <a:pt x="24245" y="35747"/>
                </a:lnTo>
                <a:lnTo>
                  <a:pt x="21617" y="33868"/>
                </a:lnTo>
                <a:lnTo>
                  <a:pt x="18985" y="31978"/>
                </a:lnTo>
                <a:lnTo>
                  <a:pt x="17613" y="29335"/>
                </a:lnTo>
                <a:lnTo>
                  <a:pt x="17487" y="25944"/>
                </a:lnTo>
                <a:lnTo>
                  <a:pt x="60234" y="25944"/>
                </a:lnTo>
                <a:lnTo>
                  <a:pt x="60479" y="17156"/>
                </a:lnTo>
                <a:lnTo>
                  <a:pt x="57837" y="10641"/>
                </a:lnTo>
                <a:lnTo>
                  <a:pt x="52285" y="6385"/>
                </a:lnTo>
                <a:lnTo>
                  <a:pt x="46734" y="2131"/>
                </a:lnTo>
                <a:lnTo>
                  <a:pt x="39166" y="0"/>
                </a:lnTo>
                <a:lnTo>
                  <a:pt x="29565" y="0"/>
                </a:lnTo>
                <a:lnTo>
                  <a:pt x="30595" y="8761"/>
                </a:lnTo>
                <a:lnTo>
                  <a:pt x="34088" y="8761"/>
                </a:lnTo>
                <a:lnTo>
                  <a:pt x="37033" y="9636"/>
                </a:lnTo>
                <a:lnTo>
                  <a:pt x="39472" y="11353"/>
                </a:lnTo>
                <a:lnTo>
                  <a:pt x="43167" y="15605"/>
                </a:lnTo>
                <a:lnTo>
                  <a:pt x="43293" y="18920"/>
                </a:lnTo>
                <a:lnTo>
                  <a:pt x="17793" y="18920"/>
                </a:lnTo>
                <a:lnTo>
                  <a:pt x="17754" y="15796"/>
                </a:lnTo>
                <a:lnTo>
                  <a:pt x="21031" y="0"/>
                </a:lnTo>
                <a:lnTo>
                  <a:pt x="13971" y="2029"/>
                </a:lnTo>
                <a:lnTo>
                  <a:pt x="8383" y="6094"/>
                </a:lnTo>
                <a:lnTo>
                  <a:pt x="2792" y="10168"/>
                </a:lnTo>
                <a:lnTo>
                  <a:pt x="0" y="15784"/>
                </a:lnTo>
                <a:lnTo>
                  <a:pt x="0" y="28968"/>
                </a:lnTo>
                <a:lnTo>
                  <a:pt x="2119" y="33943"/>
                </a:lnTo>
                <a:lnTo>
                  <a:pt x="6375" y="37882"/>
                </a:lnTo>
                <a:lnTo>
                  <a:pt x="16907" y="43499"/>
                </a:lnTo>
                <a:lnTo>
                  <a:pt x="31268" y="45262"/>
                </a:lnTo>
                <a:lnTo>
                  <a:pt x="38353" y="45262"/>
                </a:lnTo>
                <a:lnTo>
                  <a:pt x="44260" y="44168"/>
                </a:lnTo>
                <a:lnTo>
                  <a:pt x="48969" y="41972"/>
                </a:lnTo>
                <a:lnTo>
                  <a:pt x="53682" y="39800"/>
                </a:lnTo>
                <a:lnTo>
                  <a:pt x="57138" y="36611"/>
                </a:lnTo>
                <a:lnTo>
                  <a:pt x="59320" y="32410"/>
                </a:lnTo>
                <a:lnTo>
                  <a:pt x="42317" y="30501"/>
                </a:lnTo>
                <a:lnTo>
                  <a:pt x="41388" y="32677"/>
                </a:lnTo>
                <a:lnTo>
                  <a:pt x="38187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727261" y="4850709"/>
            <a:ext cx="41780" cy="44283"/>
          </a:xfrm>
          <a:custGeom>
            <a:avLst/>
            <a:gdLst/>
            <a:ahLst/>
            <a:cxnLst/>
            <a:rect l="l" t="t" r="r" b="b"/>
            <a:pathLst>
              <a:path w="41780" h="44283">
                <a:moveTo>
                  <a:pt x="15847" y="979"/>
                </a:move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47"/>
                </a:lnTo>
                <a:lnTo>
                  <a:pt x="17548" y="18694"/>
                </a:lnTo>
                <a:lnTo>
                  <a:pt x="19443" y="14083"/>
                </a:lnTo>
                <a:lnTo>
                  <a:pt x="22412" y="11605"/>
                </a:lnTo>
                <a:lnTo>
                  <a:pt x="26095" y="10274"/>
                </a:lnTo>
                <a:lnTo>
                  <a:pt x="30948" y="10274"/>
                </a:lnTo>
                <a:lnTo>
                  <a:pt x="33627" y="10896"/>
                </a:lnTo>
                <a:lnTo>
                  <a:pt x="36495" y="12152"/>
                </a:lnTo>
                <a:lnTo>
                  <a:pt x="41780" y="2170"/>
                </a:lnTo>
                <a:lnTo>
                  <a:pt x="38173" y="712"/>
                </a:lnTo>
                <a:lnTo>
                  <a:pt x="34425" y="0"/>
                </a:lnTo>
                <a:lnTo>
                  <a:pt x="27799" y="0"/>
                </a:lnTo>
                <a:lnTo>
                  <a:pt x="23162" y="1385"/>
                </a:lnTo>
                <a:lnTo>
                  <a:pt x="18564" y="4229"/>
                </a:lnTo>
                <a:lnTo>
                  <a:pt x="15847" y="7138"/>
                </a:lnTo>
                <a:lnTo>
                  <a:pt x="15847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777469" y="4885866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29"/>
                </a:moveTo>
                <a:lnTo>
                  <a:pt x="28738" y="9640"/>
                </a:lnTo>
                <a:lnTo>
                  <a:pt x="32068" y="8686"/>
                </a:lnTo>
                <a:lnTo>
                  <a:pt x="35380" y="7721"/>
                </a:lnTo>
                <a:lnTo>
                  <a:pt x="35345" y="0"/>
                </a:lnTo>
                <a:lnTo>
                  <a:pt x="32551" y="1346"/>
                </a:lnTo>
                <a:lnTo>
                  <a:pt x="29617" y="2029"/>
                </a:lnTo>
                <a:lnTo>
                  <a:pt x="26543" y="2029"/>
                </a:lnTo>
                <a:close/>
              </a:path>
              <a:path w="35380" h="44805">
                <a:moveTo>
                  <a:pt x="1918" y="4050"/>
                </a:moveTo>
                <a:lnTo>
                  <a:pt x="5739" y="6475"/>
                </a:lnTo>
                <a:lnTo>
                  <a:pt x="9577" y="8902"/>
                </a:lnTo>
                <a:lnTo>
                  <a:pt x="14796" y="10107"/>
                </a:lnTo>
                <a:lnTo>
                  <a:pt x="25210" y="10107"/>
                </a:lnTo>
                <a:lnTo>
                  <a:pt x="28738" y="9640"/>
                </a:lnTo>
                <a:lnTo>
                  <a:pt x="26543" y="2029"/>
                </a:lnTo>
                <a:lnTo>
                  <a:pt x="23785" y="2029"/>
                </a:lnTo>
                <a:lnTo>
                  <a:pt x="21529" y="1446"/>
                </a:lnTo>
                <a:lnTo>
                  <a:pt x="17957" y="-889"/>
                </a:lnTo>
                <a:lnTo>
                  <a:pt x="17067" y="-3884"/>
                </a:lnTo>
                <a:lnTo>
                  <a:pt x="18173" y="-6858"/>
                </a:lnTo>
                <a:lnTo>
                  <a:pt x="21856" y="-8572"/>
                </a:lnTo>
                <a:lnTo>
                  <a:pt x="24970" y="-9245"/>
                </a:lnTo>
                <a:lnTo>
                  <a:pt x="29704" y="-9907"/>
                </a:lnTo>
                <a:lnTo>
                  <a:pt x="34430" y="-10591"/>
                </a:lnTo>
                <a:lnTo>
                  <a:pt x="37898" y="-11174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311"/>
                </a:lnTo>
                <a:lnTo>
                  <a:pt x="35345" y="0"/>
                </a:lnTo>
                <a:lnTo>
                  <a:pt x="35380" y="7721"/>
                </a:lnTo>
                <a:lnTo>
                  <a:pt x="38494" y="6299"/>
                </a:lnTo>
                <a:lnTo>
                  <a:pt x="41414" y="4405"/>
                </a:lnTo>
                <a:lnTo>
                  <a:pt x="42023" y="5741"/>
                </a:lnTo>
                <a:lnTo>
                  <a:pt x="43661" y="9128"/>
                </a:lnTo>
                <a:lnTo>
                  <a:pt x="60542" y="9128"/>
                </a:lnTo>
                <a:lnTo>
                  <a:pt x="58025" y="511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3"/>
                </a:lnTo>
                <a:lnTo>
                  <a:pt x="56843" y="-18479"/>
                </a:lnTo>
                <a:lnTo>
                  <a:pt x="56843" y="-23458"/>
                </a:lnTo>
                <a:lnTo>
                  <a:pt x="56084" y="-26874"/>
                </a:lnTo>
                <a:lnTo>
                  <a:pt x="53046" y="-30593"/>
                </a:lnTo>
                <a:lnTo>
                  <a:pt x="50419" y="-32131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5" y="-35165"/>
                </a:lnTo>
                <a:lnTo>
                  <a:pt x="21313" y="-35165"/>
                </a:lnTo>
                <a:lnTo>
                  <a:pt x="14998" y="-34164"/>
                </a:lnTo>
                <a:lnTo>
                  <a:pt x="10742" y="-32131"/>
                </a:lnTo>
                <a:lnTo>
                  <a:pt x="6502" y="-30125"/>
                </a:lnTo>
                <a:lnTo>
                  <a:pt x="3506" y="-27025"/>
                </a:lnTo>
                <a:lnTo>
                  <a:pt x="1764" y="-22846"/>
                </a:lnTo>
                <a:lnTo>
                  <a:pt x="17247" y="-20956"/>
                </a:lnTo>
                <a:lnTo>
                  <a:pt x="18299" y="-22987"/>
                </a:lnTo>
                <a:lnTo>
                  <a:pt x="21374" y="-25186"/>
                </a:lnTo>
                <a:lnTo>
                  <a:pt x="25452" y="-26391"/>
                </a:lnTo>
                <a:lnTo>
                  <a:pt x="32969" y="-26391"/>
                </a:lnTo>
                <a:lnTo>
                  <a:pt x="36029" y="-25920"/>
                </a:lnTo>
                <a:lnTo>
                  <a:pt x="40082" y="-22479"/>
                </a:lnTo>
                <a:lnTo>
                  <a:pt x="40082" y="-19127"/>
                </a:lnTo>
                <a:lnTo>
                  <a:pt x="37009" y="-18262"/>
                </a:lnTo>
                <a:lnTo>
                  <a:pt x="31482" y="-17324"/>
                </a:lnTo>
                <a:lnTo>
                  <a:pt x="23508" y="-16319"/>
                </a:lnTo>
                <a:lnTo>
                  <a:pt x="17589" y="-15560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3" y="-12625"/>
                </a:lnTo>
                <a:lnTo>
                  <a:pt x="4356" y="-11164"/>
                </a:lnTo>
                <a:lnTo>
                  <a:pt x="875" y="-7330"/>
                </a:lnTo>
                <a:lnTo>
                  <a:pt x="0" y="-2693"/>
                </a:lnTo>
                <a:lnTo>
                  <a:pt x="0" y="1004"/>
                </a:lnTo>
                <a:lnTo>
                  <a:pt x="1918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853711" y="4850705"/>
            <a:ext cx="62901" cy="61857"/>
          </a:xfrm>
          <a:custGeom>
            <a:avLst/>
            <a:gdLst/>
            <a:ahLst/>
            <a:cxnLst/>
            <a:rect l="l" t="t" r="r" b="b"/>
            <a:pathLst>
              <a:path w="62901" h="61857">
                <a:moveTo>
                  <a:pt x="1979" y="33030"/>
                </a:moveTo>
                <a:lnTo>
                  <a:pt x="5943" y="36903"/>
                </a:lnTo>
                <a:lnTo>
                  <a:pt x="11008" y="41831"/>
                </a:lnTo>
                <a:lnTo>
                  <a:pt x="17866" y="44283"/>
                </a:lnTo>
                <a:lnTo>
                  <a:pt x="34300" y="44283"/>
                </a:lnTo>
                <a:lnTo>
                  <a:pt x="40740" y="41956"/>
                </a:lnTo>
                <a:lnTo>
                  <a:pt x="45845" y="37284"/>
                </a:lnTo>
                <a:lnTo>
                  <a:pt x="45845" y="46151"/>
                </a:lnTo>
                <a:lnTo>
                  <a:pt x="45579" y="47915"/>
                </a:lnTo>
                <a:lnTo>
                  <a:pt x="43152" y="51155"/>
                </a:lnTo>
                <a:lnTo>
                  <a:pt x="39433" y="52652"/>
                </a:lnTo>
                <a:lnTo>
                  <a:pt x="36078" y="53096"/>
                </a:lnTo>
                <a:lnTo>
                  <a:pt x="28154" y="53096"/>
                </a:lnTo>
                <a:lnTo>
                  <a:pt x="25603" y="52689"/>
                </a:lnTo>
                <a:lnTo>
                  <a:pt x="22809" y="51306"/>
                </a:lnTo>
                <a:lnTo>
                  <a:pt x="21728" y="48740"/>
                </a:lnTo>
                <a:lnTo>
                  <a:pt x="2245" y="47141"/>
                </a:lnTo>
                <a:lnTo>
                  <a:pt x="2184" y="52386"/>
                </a:lnTo>
                <a:lnTo>
                  <a:pt x="4470" y="55572"/>
                </a:lnTo>
                <a:lnTo>
                  <a:pt x="9042" y="58089"/>
                </a:lnTo>
                <a:lnTo>
                  <a:pt x="13614" y="60615"/>
                </a:lnTo>
                <a:lnTo>
                  <a:pt x="21372" y="61857"/>
                </a:lnTo>
                <a:lnTo>
                  <a:pt x="38087" y="61857"/>
                </a:lnTo>
                <a:lnTo>
                  <a:pt x="42875" y="61455"/>
                </a:lnTo>
                <a:lnTo>
                  <a:pt x="46658" y="60641"/>
                </a:lnTo>
                <a:lnTo>
                  <a:pt x="46136" y="17538"/>
                </a:lnTo>
                <a:lnTo>
                  <a:pt x="46136" y="26311"/>
                </a:lnTo>
                <a:lnTo>
                  <a:pt x="44715" y="29563"/>
                </a:lnTo>
                <a:lnTo>
                  <a:pt x="41831" y="31747"/>
                </a:lnTo>
                <a:lnTo>
                  <a:pt x="38962" y="33944"/>
                </a:lnTo>
                <a:lnTo>
                  <a:pt x="35444" y="35038"/>
                </a:lnTo>
                <a:lnTo>
                  <a:pt x="27381" y="35038"/>
                </a:lnTo>
                <a:lnTo>
                  <a:pt x="24116" y="33968"/>
                </a:lnTo>
                <a:lnTo>
                  <a:pt x="21462" y="31837"/>
                </a:lnTo>
                <a:lnTo>
                  <a:pt x="18809" y="29702"/>
                </a:lnTo>
                <a:lnTo>
                  <a:pt x="17487" y="26325"/>
                </a:lnTo>
                <a:lnTo>
                  <a:pt x="13002" y="1915"/>
                </a:lnTo>
                <a:lnTo>
                  <a:pt x="7796" y="5751"/>
                </a:lnTo>
                <a:lnTo>
                  <a:pt x="2602" y="9585"/>
                </a:lnTo>
                <a:lnTo>
                  <a:pt x="0" y="15123"/>
                </a:lnTo>
                <a:lnTo>
                  <a:pt x="0" y="28180"/>
                </a:lnTo>
                <a:lnTo>
                  <a:pt x="1979" y="33030"/>
                </a:lnTo>
                <a:close/>
              </a:path>
              <a:path w="62901" h="61857">
                <a:moveTo>
                  <a:pt x="19467" y="0"/>
                </a:moveTo>
                <a:lnTo>
                  <a:pt x="13002" y="1915"/>
                </a:lnTo>
                <a:lnTo>
                  <a:pt x="17487" y="26325"/>
                </a:lnTo>
                <a:lnTo>
                  <a:pt x="17487" y="17358"/>
                </a:lnTo>
                <a:lnTo>
                  <a:pt x="18809" y="14108"/>
                </a:lnTo>
                <a:lnTo>
                  <a:pt x="21462" y="11962"/>
                </a:lnTo>
                <a:lnTo>
                  <a:pt x="24116" y="9842"/>
                </a:lnTo>
                <a:lnTo>
                  <a:pt x="27481" y="8773"/>
                </a:lnTo>
                <a:lnTo>
                  <a:pt x="35775" y="8773"/>
                </a:lnTo>
                <a:lnTo>
                  <a:pt x="39268" y="9852"/>
                </a:lnTo>
                <a:lnTo>
                  <a:pt x="42021" y="12023"/>
                </a:lnTo>
                <a:lnTo>
                  <a:pt x="44764" y="14208"/>
                </a:lnTo>
                <a:lnTo>
                  <a:pt x="46136" y="17538"/>
                </a:lnTo>
                <a:lnTo>
                  <a:pt x="46658" y="60641"/>
                </a:lnTo>
                <a:lnTo>
                  <a:pt x="50443" y="59828"/>
                </a:lnTo>
                <a:lnTo>
                  <a:pt x="53466" y="58698"/>
                </a:lnTo>
                <a:lnTo>
                  <a:pt x="55737" y="57261"/>
                </a:lnTo>
                <a:lnTo>
                  <a:pt x="59766" y="53834"/>
                </a:lnTo>
                <a:lnTo>
                  <a:pt x="62279" y="48779"/>
                </a:lnTo>
                <a:lnTo>
                  <a:pt x="62901" y="44956"/>
                </a:lnTo>
                <a:lnTo>
                  <a:pt x="62901" y="975"/>
                </a:lnTo>
                <a:lnTo>
                  <a:pt x="46939" y="975"/>
                </a:lnTo>
                <a:lnTo>
                  <a:pt x="46939" y="7058"/>
                </a:lnTo>
                <a:lnTo>
                  <a:pt x="41756" y="2360"/>
                </a:lnTo>
                <a:lnTo>
                  <a:pt x="35178" y="0"/>
                </a:lnTo>
                <a:lnTo>
                  <a:pt x="194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938915" y="4850709"/>
            <a:ext cx="30596" cy="45262"/>
          </a:xfrm>
          <a:custGeom>
            <a:avLst/>
            <a:gdLst/>
            <a:ahLst/>
            <a:cxnLst/>
            <a:rect l="l" t="t" r="r" b="b"/>
            <a:pathLst>
              <a:path w="30596" h="45262">
                <a:moveTo>
                  <a:pt x="17744" y="15796"/>
                </a:moveTo>
                <a:lnTo>
                  <a:pt x="18949" y="13319"/>
                </a:lnTo>
                <a:lnTo>
                  <a:pt x="23803" y="9676"/>
                </a:lnTo>
                <a:lnTo>
                  <a:pt x="26888" y="8761"/>
                </a:lnTo>
                <a:lnTo>
                  <a:pt x="30596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44" y="15796"/>
                </a:lnTo>
                <a:close/>
              </a:path>
              <a:path w="30596" h="45262">
                <a:moveTo>
                  <a:pt x="38188" y="35228"/>
                </a:moveTo>
                <a:lnTo>
                  <a:pt x="34127" y="36701"/>
                </a:lnTo>
                <a:lnTo>
                  <a:pt x="27522" y="36701"/>
                </a:lnTo>
                <a:lnTo>
                  <a:pt x="24245" y="35747"/>
                </a:lnTo>
                <a:lnTo>
                  <a:pt x="21617" y="33868"/>
                </a:lnTo>
                <a:lnTo>
                  <a:pt x="18975" y="31978"/>
                </a:lnTo>
                <a:lnTo>
                  <a:pt x="17614" y="29335"/>
                </a:lnTo>
                <a:lnTo>
                  <a:pt x="17489" y="25944"/>
                </a:lnTo>
                <a:lnTo>
                  <a:pt x="60238" y="25944"/>
                </a:lnTo>
                <a:lnTo>
                  <a:pt x="60479" y="17156"/>
                </a:lnTo>
                <a:lnTo>
                  <a:pt x="57823" y="10641"/>
                </a:lnTo>
                <a:lnTo>
                  <a:pt x="52285" y="6385"/>
                </a:lnTo>
                <a:lnTo>
                  <a:pt x="46738" y="2131"/>
                </a:lnTo>
                <a:lnTo>
                  <a:pt x="39168" y="0"/>
                </a:lnTo>
                <a:lnTo>
                  <a:pt x="29566" y="0"/>
                </a:lnTo>
                <a:lnTo>
                  <a:pt x="30596" y="8761"/>
                </a:lnTo>
                <a:lnTo>
                  <a:pt x="34088" y="8761"/>
                </a:lnTo>
                <a:lnTo>
                  <a:pt x="37033" y="9636"/>
                </a:lnTo>
                <a:lnTo>
                  <a:pt x="39474" y="11353"/>
                </a:lnTo>
                <a:lnTo>
                  <a:pt x="43167" y="15605"/>
                </a:lnTo>
                <a:lnTo>
                  <a:pt x="43296" y="18920"/>
                </a:lnTo>
                <a:lnTo>
                  <a:pt x="17795" y="18920"/>
                </a:lnTo>
                <a:lnTo>
                  <a:pt x="17744" y="15796"/>
                </a:lnTo>
                <a:lnTo>
                  <a:pt x="21031" y="0"/>
                </a:lnTo>
                <a:lnTo>
                  <a:pt x="13957" y="2029"/>
                </a:lnTo>
                <a:lnTo>
                  <a:pt x="8369" y="6094"/>
                </a:lnTo>
                <a:lnTo>
                  <a:pt x="2796" y="10168"/>
                </a:lnTo>
                <a:lnTo>
                  <a:pt x="0" y="15784"/>
                </a:lnTo>
                <a:lnTo>
                  <a:pt x="0" y="28968"/>
                </a:lnTo>
                <a:lnTo>
                  <a:pt x="2123" y="33943"/>
                </a:lnTo>
                <a:lnTo>
                  <a:pt x="6375" y="37882"/>
                </a:lnTo>
                <a:lnTo>
                  <a:pt x="16909" y="43500"/>
                </a:lnTo>
                <a:lnTo>
                  <a:pt x="31269" y="45262"/>
                </a:lnTo>
                <a:lnTo>
                  <a:pt x="38353" y="45262"/>
                </a:lnTo>
                <a:lnTo>
                  <a:pt x="44262" y="44168"/>
                </a:lnTo>
                <a:lnTo>
                  <a:pt x="48973" y="41972"/>
                </a:lnTo>
                <a:lnTo>
                  <a:pt x="53682" y="39800"/>
                </a:lnTo>
                <a:lnTo>
                  <a:pt x="57138" y="36611"/>
                </a:lnTo>
                <a:lnTo>
                  <a:pt x="59324" y="32410"/>
                </a:lnTo>
                <a:lnTo>
                  <a:pt x="42317" y="30501"/>
                </a:lnTo>
                <a:lnTo>
                  <a:pt x="41389" y="32677"/>
                </a:lnTo>
                <a:lnTo>
                  <a:pt x="38188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759653" y="4948116"/>
            <a:ext cx="41770" cy="44283"/>
          </a:xfrm>
          <a:custGeom>
            <a:avLst/>
            <a:gdLst/>
            <a:ahLst/>
            <a:cxnLst/>
            <a:rect l="l" t="t" r="r" b="b"/>
            <a:pathLst>
              <a:path w="41770" h="44283">
                <a:moveTo>
                  <a:pt x="15835" y="976"/>
                </a:moveTo>
                <a:lnTo>
                  <a:pt x="0" y="976"/>
                </a:lnTo>
                <a:lnTo>
                  <a:pt x="0" y="44283"/>
                </a:lnTo>
                <a:lnTo>
                  <a:pt x="17056" y="44283"/>
                </a:lnTo>
                <a:lnTo>
                  <a:pt x="17056" y="23544"/>
                </a:lnTo>
                <a:lnTo>
                  <a:pt x="17538" y="18705"/>
                </a:lnTo>
                <a:lnTo>
                  <a:pt x="19432" y="14084"/>
                </a:lnTo>
                <a:lnTo>
                  <a:pt x="22402" y="11606"/>
                </a:lnTo>
                <a:lnTo>
                  <a:pt x="26085" y="10274"/>
                </a:lnTo>
                <a:lnTo>
                  <a:pt x="30938" y="10274"/>
                </a:lnTo>
                <a:lnTo>
                  <a:pt x="33616" y="10897"/>
                </a:lnTo>
                <a:lnTo>
                  <a:pt x="36485" y="12153"/>
                </a:lnTo>
                <a:lnTo>
                  <a:pt x="41770" y="2171"/>
                </a:lnTo>
                <a:lnTo>
                  <a:pt x="38177" y="723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3"/>
                </a:lnTo>
                <a:lnTo>
                  <a:pt x="18554" y="4230"/>
                </a:lnTo>
                <a:lnTo>
                  <a:pt x="15835" y="7136"/>
                </a:lnTo>
                <a:lnTo>
                  <a:pt x="15835" y="9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810521" y="4932619"/>
            <a:ext cx="62979" cy="60758"/>
          </a:xfrm>
          <a:custGeom>
            <a:avLst/>
            <a:gdLst/>
            <a:ahLst/>
            <a:cxnLst/>
            <a:rect l="l" t="t" r="r" b="b"/>
            <a:pathLst>
              <a:path w="62979" h="60758">
                <a:moveTo>
                  <a:pt x="0" y="37973"/>
                </a:moveTo>
                <a:lnTo>
                  <a:pt x="0" y="45148"/>
                </a:lnTo>
                <a:lnTo>
                  <a:pt x="2639" y="50735"/>
                </a:lnTo>
                <a:lnTo>
                  <a:pt x="7923" y="54749"/>
                </a:lnTo>
                <a:lnTo>
                  <a:pt x="13205" y="58748"/>
                </a:lnTo>
                <a:lnTo>
                  <a:pt x="19555" y="60758"/>
                </a:lnTo>
                <a:lnTo>
                  <a:pt x="18389" y="45162"/>
                </a:lnTo>
                <a:lnTo>
                  <a:pt x="17434" y="41807"/>
                </a:lnTo>
                <a:lnTo>
                  <a:pt x="17434" y="32893"/>
                </a:lnTo>
                <a:lnTo>
                  <a:pt x="18795" y="29668"/>
                </a:lnTo>
                <a:lnTo>
                  <a:pt x="21539" y="27508"/>
                </a:lnTo>
                <a:lnTo>
                  <a:pt x="24268" y="25336"/>
                </a:lnTo>
                <a:lnTo>
                  <a:pt x="27659" y="24256"/>
                </a:lnTo>
                <a:lnTo>
                  <a:pt x="35877" y="24256"/>
                </a:lnTo>
                <a:lnTo>
                  <a:pt x="39293" y="25361"/>
                </a:lnTo>
                <a:lnTo>
                  <a:pt x="41972" y="27547"/>
                </a:lnTo>
                <a:lnTo>
                  <a:pt x="44640" y="29729"/>
                </a:lnTo>
                <a:lnTo>
                  <a:pt x="45972" y="33310"/>
                </a:lnTo>
                <a:lnTo>
                  <a:pt x="45972" y="42746"/>
                </a:lnTo>
                <a:lnTo>
                  <a:pt x="44601" y="46102"/>
                </a:lnTo>
                <a:lnTo>
                  <a:pt x="41846" y="48348"/>
                </a:lnTo>
                <a:lnTo>
                  <a:pt x="39089" y="50594"/>
                </a:lnTo>
                <a:lnTo>
                  <a:pt x="35747" y="51714"/>
                </a:lnTo>
                <a:lnTo>
                  <a:pt x="31824" y="51714"/>
                </a:lnTo>
                <a:lnTo>
                  <a:pt x="26960" y="60758"/>
                </a:lnTo>
                <a:lnTo>
                  <a:pt x="30618" y="60758"/>
                </a:lnTo>
                <a:lnTo>
                  <a:pt x="34225" y="60159"/>
                </a:lnTo>
                <a:lnTo>
                  <a:pt x="37807" y="58953"/>
                </a:lnTo>
                <a:lnTo>
                  <a:pt x="41389" y="57732"/>
                </a:lnTo>
                <a:lnTo>
                  <a:pt x="44499" y="55904"/>
                </a:lnTo>
                <a:lnTo>
                  <a:pt x="47128" y="53417"/>
                </a:lnTo>
                <a:lnTo>
                  <a:pt x="47128" y="59778"/>
                </a:lnTo>
                <a:lnTo>
                  <a:pt x="62979" y="59778"/>
                </a:lnTo>
                <a:lnTo>
                  <a:pt x="62979" y="0"/>
                </a:lnTo>
                <a:lnTo>
                  <a:pt x="45911" y="0"/>
                </a:lnTo>
                <a:lnTo>
                  <a:pt x="45911" y="21539"/>
                </a:lnTo>
                <a:lnTo>
                  <a:pt x="40651" y="17514"/>
                </a:lnTo>
                <a:lnTo>
                  <a:pt x="34415" y="15495"/>
                </a:lnTo>
                <a:lnTo>
                  <a:pt x="19353" y="15495"/>
                </a:lnTo>
                <a:lnTo>
                  <a:pt x="12862" y="17399"/>
                </a:lnTo>
                <a:lnTo>
                  <a:pt x="7719" y="21221"/>
                </a:lnTo>
                <a:lnTo>
                  <a:pt x="2578" y="25045"/>
                </a:lnTo>
                <a:lnTo>
                  <a:pt x="0" y="30618"/>
                </a:lnTo>
                <a:lnTo>
                  <a:pt x="0" y="37973"/>
                </a:lnTo>
                <a:close/>
              </a:path>
              <a:path w="62979" h="60758">
                <a:moveTo>
                  <a:pt x="26960" y="60758"/>
                </a:moveTo>
                <a:lnTo>
                  <a:pt x="31824" y="51714"/>
                </a:lnTo>
                <a:lnTo>
                  <a:pt x="26884" y="51714"/>
                </a:lnTo>
                <a:lnTo>
                  <a:pt x="23036" y="50217"/>
                </a:lnTo>
                <a:lnTo>
                  <a:pt x="20293" y="47217"/>
                </a:lnTo>
                <a:lnTo>
                  <a:pt x="18389" y="45162"/>
                </a:lnTo>
                <a:lnTo>
                  <a:pt x="19555" y="60758"/>
                </a:lnTo>
                <a:lnTo>
                  <a:pt x="26960" y="607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501471" y="4955954"/>
            <a:ext cx="56769" cy="59777"/>
          </a:xfrm>
          <a:custGeom>
            <a:avLst/>
            <a:gdLst/>
            <a:ahLst/>
            <a:cxnLst/>
            <a:rect l="l" t="t" r="r" b="b"/>
            <a:pathLst>
              <a:path w="56769" h="59777">
                <a:moveTo>
                  <a:pt x="45896" y="0"/>
                </a:moveTo>
                <a:lnTo>
                  <a:pt x="42825" y="231"/>
                </a:lnTo>
                <a:lnTo>
                  <a:pt x="41123" y="368"/>
                </a:lnTo>
                <a:lnTo>
                  <a:pt x="36767" y="447"/>
                </a:lnTo>
                <a:lnTo>
                  <a:pt x="32498" y="10389"/>
                </a:lnTo>
                <a:lnTo>
                  <a:pt x="40676" y="10389"/>
                </a:lnTo>
                <a:lnTo>
                  <a:pt x="45986" y="10666"/>
                </a:lnTo>
                <a:lnTo>
                  <a:pt x="45896" y="0"/>
                </a:lnTo>
                <a:close/>
              </a:path>
              <a:path w="56769" h="59777">
                <a:moveTo>
                  <a:pt x="60783" y="34747"/>
                </a:moveTo>
                <a:lnTo>
                  <a:pt x="64033" y="33210"/>
                </a:lnTo>
                <a:lnTo>
                  <a:pt x="67298" y="31673"/>
                </a:lnTo>
                <a:lnTo>
                  <a:pt x="69862" y="29617"/>
                </a:lnTo>
                <a:lnTo>
                  <a:pt x="71756" y="27050"/>
                </a:lnTo>
                <a:lnTo>
                  <a:pt x="73634" y="24472"/>
                </a:lnTo>
                <a:lnTo>
                  <a:pt x="74574" y="21831"/>
                </a:lnTo>
                <a:lnTo>
                  <a:pt x="74574" y="15660"/>
                </a:lnTo>
                <a:lnTo>
                  <a:pt x="73112" y="12661"/>
                </a:lnTo>
                <a:lnTo>
                  <a:pt x="70204" y="10109"/>
                </a:lnTo>
                <a:lnTo>
                  <a:pt x="67284" y="7546"/>
                </a:lnTo>
                <a:lnTo>
                  <a:pt x="63119" y="5742"/>
                </a:lnTo>
                <a:lnTo>
                  <a:pt x="57697" y="4687"/>
                </a:lnTo>
                <a:lnTo>
                  <a:pt x="61546" y="3517"/>
                </a:lnTo>
                <a:lnTo>
                  <a:pt x="64580" y="1753"/>
                </a:lnTo>
                <a:lnTo>
                  <a:pt x="69074" y="-2919"/>
                </a:lnTo>
                <a:lnTo>
                  <a:pt x="70204" y="-5486"/>
                </a:lnTo>
                <a:lnTo>
                  <a:pt x="70204" y="-10871"/>
                </a:lnTo>
                <a:lnTo>
                  <a:pt x="67461" y="-15278"/>
                </a:lnTo>
                <a:lnTo>
                  <a:pt x="63375" y="-19025"/>
                </a:lnTo>
                <a:lnTo>
                  <a:pt x="60642" y="-20267"/>
                </a:lnTo>
                <a:lnTo>
                  <a:pt x="57913" y="-21523"/>
                </a:lnTo>
                <a:lnTo>
                  <a:pt x="54814" y="-22351"/>
                </a:lnTo>
                <a:lnTo>
                  <a:pt x="51347" y="-22732"/>
                </a:lnTo>
                <a:lnTo>
                  <a:pt x="47891" y="-23140"/>
                </a:lnTo>
                <a:lnTo>
                  <a:pt x="42635" y="-23327"/>
                </a:lnTo>
                <a:lnTo>
                  <a:pt x="0" y="-23327"/>
                </a:lnTo>
                <a:lnTo>
                  <a:pt x="0" y="36450"/>
                </a:lnTo>
                <a:lnTo>
                  <a:pt x="30316" y="36450"/>
                </a:lnTo>
                <a:lnTo>
                  <a:pt x="34621" y="26377"/>
                </a:lnTo>
                <a:lnTo>
                  <a:pt x="17983" y="26377"/>
                </a:lnTo>
                <a:lnTo>
                  <a:pt x="17983" y="10389"/>
                </a:lnTo>
                <a:lnTo>
                  <a:pt x="32498" y="10389"/>
                </a:lnTo>
                <a:lnTo>
                  <a:pt x="36767" y="447"/>
                </a:lnTo>
                <a:lnTo>
                  <a:pt x="17983" y="447"/>
                </a:lnTo>
                <a:lnTo>
                  <a:pt x="17983" y="-13384"/>
                </a:lnTo>
                <a:lnTo>
                  <a:pt x="41887" y="-13308"/>
                </a:lnTo>
                <a:lnTo>
                  <a:pt x="43661" y="-13168"/>
                </a:lnTo>
                <a:lnTo>
                  <a:pt x="46659" y="-12941"/>
                </a:lnTo>
                <a:lnTo>
                  <a:pt x="50444" y="-11073"/>
                </a:lnTo>
                <a:lnTo>
                  <a:pt x="52718" y="-8420"/>
                </a:lnTo>
                <a:lnTo>
                  <a:pt x="52718" y="-4646"/>
                </a:lnTo>
                <a:lnTo>
                  <a:pt x="50076" y="-1903"/>
                </a:lnTo>
                <a:lnTo>
                  <a:pt x="45896" y="0"/>
                </a:lnTo>
                <a:lnTo>
                  <a:pt x="45986" y="10666"/>
                </a:lnTo>
                <a:lnTo>
                  <a:pt x="50876" y="11812"/>
                </a:lnTo>
                <a:lnTo>
                  <a:pt x="54051" y="13982"/>
                </a:lnTo>
                <a:lnTo>
                  <a:pt x="55995" y="16751"/>
                </a:lnTo>
                <a:lnTo>
                  <a:pt x="56769" y="35687"/>
                </a:lnTo>
                <a:lnTo>
                  <a:pt x="60783" y="34747"/>
                </a:lnTo>
                <a:close/>
              </a:path>
              <a:path w="56769" h="59777">
                <a:moveTo>
                  <a:pt x="55995" y="16751"/>
                </a:moveTo>
                <a:lnTo>
                  <a:pt x="55995" y="20675"/>
                </a:lnTo>
                <a:lnTo>
                  <a:pt x="53468" y="23623"/>
                </a:lnTo>
                <a:lnTo>
                  <a:pt x="49618" y="25679"/>
                </a:lnTo>
                <a:lnTo>
                  <a:pt x="46951" y="25995"/>
                </a:lnTo>
                <a:lnTo>
                  <a:pt x="45213" y="26252"/>
                </a:lnTo>
                <a:lnTo>
                  <a:pt x="34621" y="26377"/>
                </a:lnTo>
                <a:lnTo>
                  <a:pt x="30316" y="36450"/>
                </a:lnTo>
                <a:lnTo>
                  <a:pt x="41771" y="36399"/>
                </a:lnTo>
                <a:lnTo>
                  <a:pt x="48985" y="36259"/>
                </a:lnTo>
                <a:lnTo>
                  <a:pt x="51981" y="36043"/>
                </a:lnTo>
                <a:lnTo>
                  <a:pt x="56769" y="35687"/>
                </a:lnTo>
                <a:lnTo>
                  <a:pt x="55995" y="1675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594506" y="4948114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4"/>
                </a:moveTo>
                <a:lnTo>
                  <a:pt x="0" y="26998"/>
                </a:lnTo>
                <a:lnTo>
                  <a:pt x="1397" y="31219"/>
                </a:lnTo>
                <a:lnTo>
                  <a:pt x="4190" y="34684"/>
                </a:lnTo>
                <a:lnTo>
                  <a:pt x="6983" y="38152"/>
                </a:lnTo>
                <a:lnTo>
                  <a:pt x="11062" y="40779"/>
                </a:lnTo>
                <a:lnTo>
                  <a:pt x="16433" y="42572"/>
                </a:lnTo>
                <a:lnTo>
                  <a:pt x="21780" y="44372"/>
                </a:lnTo>
                <a:lnTo>
                  <a:pt x="22035" y="32500"/>
                </a:lnTo>
                <a:lnTo>
                  <a:pt x="19011" y="30228"/>
                </a:lnTo>
                <a:lnTo>
                  <a:pt x="17489" y="26937"/>
                </a:lnTo>
                <a:lnTo>
                  <a:pt x="17489" y="18341"/>
                </a:lnTo>
                <a:lnTo>
                  <a:pt x="19011" y="15050"/>
                </a:lnTo>
                <a:lnTo>
                  <a:pt x="22035" y="12776"/>
                </a:lnTo>
                <a:lnTo>
                  <a:pt x="25081" y="10478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78"/>
                </a:lnTo>
                <a:lnTo>
                  <a:pt x="44474" y="12776"/>
                </a:lnTo>
                <a:lnTo>
                  <a:pt x="47499" y="15050"/>
                </a:lnTo>
                <a:lnTo>
                  <a:pt x="48996" y="18312"/>
                </a:lnTo>
                <a:lnTo>
                  <a:pt x="48996" y="26898"/>
                </a:lnTo>
                <a:lnTo>
                  <a:pt x="47499" y="30228"/>
                </a:lnTo>
                <a:lnTo>
                  <a:pt x="44474" y="32500"/>
                </a:lnTo>
                <a:lnTo>
                  <a:pt x="42886" y="45262"/>
                </a:lnTo>
                <a:lnTo>
                  <a:pt x="50813" y="43106"/>
                </a:lnTo>
                <a:lnTo>
                  <a:pt x="57110" y="38799"/>
                </a:lnTo>
                <a:lnTo>
                  <a:pt x="63399" y="34505"/>
                </a:lnTo>
                <a:lnTo>
                  <a:pt x="66549" y="29069"/>
                </a:lnTo>
                <a:lnTo>
                  <a:pt x="66549" y="16015"/>
                </a:lnTo>
                <a:lnTo>
                  <a:pt x="63435" y="10645"/>
                </a:lnTo>
                <a:lnTo>
                  <a:pt x="57200" y="6389"/>
                </a:lnTo>
                <a:lnTo>
                  <a:pt x="50965" y="2133"/>
                </a:lnTo>
                <a:lnTo>
                  <a:pt x="42962" y="0"/>
                </a:lnTo>
                <a:lnTo>
                  <a:pt x="26899" y="0"/>
                </a:lnTo>
                <a:lnTo>
                  <a:pt x="21182" y="938"/>
                </a:lnTo>
                <a:lnTo>
                  <a:pt x="16066" y="2807"/>
                </a:lnTo>
                <a:lnTo>
                  <a:pt x="10933" y="4701"/>
                </a:lnTo>
                <a:lnTo>
                  <a:pt x="6983" y="7419"/>
                </a:lnTo>
                <a:lnTo>
                  <a:pt x="4190" y="10972"/>
                </a:lnTo>
                <a:lnTo>
                  <a:pt x="1397" y="14528"/>
                </a:lnTo>
                <a:lnTo>
                  <a:pt x="0" y="18211"/>
                </a:lnTo>
                <a:lnTo>
                  <a:pt x="0" y="22024"/>
                </a:lnTo>
                <a:close/>
              </a:path>
              <a:path w="66549" h="45262">
                <a:moveTo>
                  <a:pt x="44474" y="32500"/>
                </a:moveTo>
                <a:lnTo>
                  <a:pt x="41465" y="34786"/>
                </a:lnTo>
                <a:lnTo>
                  <a:pt x="37731" y="35927"/>
                </a:lnTo>
                <a:lnTo>
                  <a:pt x="28828" y="35927"/>
                </a:lnTo>
                <a:lnTo>
                  <a:pt x="25081" y="34786"/>
                </a:lnTo>
                <a:lnTo>
                  <a:pt x="22035" y="32500"/>
                </a:lnTo>
                <a:lnTo>
                  <a:pt x="21780" y="44372"/>
                </a:lnTo>
                <a:lnTo>
                  <a:pt x="27418" y="45262"/>
                </a:lnTo>
                <a:lnTo>
                  <a:pt x="42886" y="45262"/>
                </a:lnTo>
                <a:lnTo>
                  <a:pt x="44474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680317" y="4983275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2" y="2029"/>
                </a:moveTo>
                <a:lnTo>
                  <a:pt x="28738" y="9636"/>
                </a:lnTo>
                <a:lnTo>
                  <a:pt x="32064" y="8686"/>
                </a:lnTo>
                <a:lnTo>
                  <a:pt x="35380" y="7721"/>
                </a:lnTo>
                <a:lnTo>
                  <a:pt x="35344" y="0"/>
                </a:lnTo>
                <a:lnTo>
                  <a:pt x="32547" y="1346"/>
                </a:lnTo>
                <a:lnTo>
                  <a:pt x="29616" y="2029"/>
                </a:lnTo>
                <a:lnTo>
                  <a:pt x="26542" y="2029"/>
                </a:lnTo>
                <a:close/>
              </a:path>
              <a:path w="35380" h="44805">
                <a:moveTo>
                  <a:pt x="1915" y="4048"/>
                </a:moveTo>
                <a:lnTo>
                  <a:pt x="5737" y="6475"/>
                </a:lnTo>
                <a:lnTo>
                  <a:pt x="9561" y="8902"/>
                </a:lnTo>
                <a:lnTo>
                  <a:pt x="14795" y="10107"/>
                </a:lnTo>
                <a:lnTo>
                  <a:pt x="25206" y="10107"/>
                </a:lnTo>
                <a:lnTo>
                  <a:pt x="28738" y="9636"/>
                </a:lnTo>
                <a:lnTo>
                  <a:pt x="26542" y="2029"/>
                </a:lnTo>
                <a:lnTo>
                  <a:pt x="23784" y="2029"/>
                </a:lnTo>
                <a:lnTo>
                  <a:pt x="21523" y="1446"/>
                </a:lnTo>
                <a:lnTo>
                  <a:pt x="17956" y="-890"/>
                </a:lnTo>
                <a:lnTo>
                  <a:pt x="17067" y="-3888"/>
                </a:lnTo>
                <a:lnTo>
                  <a:pt x="18172" y="-6857"/>
                </a:lnTo>
                <a:lnTo>
                  <a:pt x="21855" y="-8576"/>
                </a:lnTo>
                <a:lnTo>
                  <a:pt x="24965" y="-9249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8"/>
                </a:lnTo>
                <a:lnTo>
                  <a:pt x="40078" y="-11671"/>
                </a:lnTo>
                <a:lnTo>
                  <a:pt x="40078" y="-6642"/>
                </a:lnTo>
                <a:lnTo>
                  <a:pt x="38760" y="-2311"/>
                </a:lnTo>
                <a:lnTo>
                  <a:pt x="35344" y="0"/>
                </a:lnTo>
                <a:lnTo>
                  <a:pt x="35380" y="7721"/>
                </a:lnTo>
                <a:lnTo>
                  <a:pt x="38491" y="6295"/>
                </a:lnTo>
                <a:lnTo>
                  <a:pt x="41414" y="4405"/>
                </a:lnTo>
                <a:lnTo>
                  <a:pt x="42023" y="5737"/>
                </a:lnTo>
                <a:lnTo>
                  <a:pt x="43660" y="9128"/>
                </a:lnTo>
                <a:lnTo>
                  <a:pt x="60540" y="9128"/>
                </a:lnTo>
                <a:lnTo>
                  <a:pt x="58025" y="5115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5"/>
                </a:lnTo>
                <a:lnTo>
                  <a:pt x="56832" y="-18479"/>
                </a:lnTo>
                <a:lnTo>
                  <a:pt x="56832" y="-23458"/>
                </a:lnTo>
                <a:lnTo>
                  <a:pt x="56080" y="-26874"/>
                </a:lnTo>
                <a:lnTo>
                  <a:pt x="53045" y="-30596"/>
                </a:lnTo>
                <a:lnTo>
                  <a:pt x="50417" y="-32134"/>
                </a:lnTo>
                <a:lnTo>
                  <a:pt x="46695" y="-33340"/>
                </a:lnTo>
                <a:lnTo>
                  <a:pt x="42976" y="-34556"/>
                </a:lnTo>
                <a:lnTo>
                  <a:pt x="37310" y="-35168"/>
                </a:lnTo>
                <a:lnTo>
                  <a:pt x="21308" y="-35168"/>
                </a:lnTo>
                <a:lnTo>
                  <a:pt x="14997" y="-34150"/>
                </a:lnTo>
                <a:lnTo>
                  <a:pt x="10741" y="-32134"/>
                </a:lnTo>
                <a:lnTo>
                  <a:pt x="6501" y="-30125"/>
                </a:lnTo>
                <a:lnTo>
                  <a:pt x="3502" y="-27025"/>
                </a:lnTo>
                <a:lnTo>
                  <a:pt x="1764" y="-22849"/>
                </a:lnTo>
                <a:lnTo>
                  <a:pt x="17244" y="-20956"/>
                </a:lnTo>
                <a:lnTo>
                  <a:pt x="18298" y="-22990"/>
                </a:lnTo>
                <a:lnTo>
                  <a:pt x="21372" y="-25186"/>
                </a:lnTo>
                <a:lnTo>
                  <a:pt x="25448" y="-26391"/>
                </a:lnTo>
                <a:lnTo>
                  <a:pt x="32969" y="-26391"/>
                </a:lnTo>
                <a:lnTo>
                  <a:pt x="36028" y="-25920"/>
                </a:lnTo>
                <a:lnTo>
                  <a:pt x="40078" y="-22478"/>
                </a:lnTo>
                <a:lnTo>
                  <a:pt x="40078" y="-19127"/>
                </a:lnTo>
                <a:lnTo>
                  <a:pt x="37007" y="-18263"/>
                </a:lnTo>
                <a:lnTo>
                  <a:pt x="31482" y="-17324"/>
                </a:lnTo>
                <a:lnTo>
                  <a:pt x="23507" y="-16319"/>
                </a:lnTo>
                <a:lnTo>
                  <a:pt x="17589" y="-15560"/>
                </a:lnTo>
                <a:lnTo>
                  <a:pt x="13068" y="-14655"/>
                </a:lnTo>
                <a:lnTo>
                  <a:pt x="9928" y="-13641"/>
                </a:lnTo>
                <a:lnTo>
                  <a:pt x="6793" y="-12626"/>
                </a:lnTo>
                <a:lnTo>
                  <a:pt x="4356" y="-11164"/>
                </a:lnTo>
                <a:lnTo>
                  <a:pt x="875" y="-7330"/>
                </a:lnTo>
                <a:lnTo>
                  <a:pt x="0" y="-2693"/>
                </a:lnTo>
                <a:lnTo>
                  <a:pt x="0" y="1000"/>
                </a:lnTo>
                <a:lnTo>
                  <a:pt x="1915" y="404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123775" y="1892275"/>
            <a:ext cx="70624" cy="59787"/>
          </a:xfrm>
          <a:custGeom>
            <a:avLst/>
            <a:gdLst/>
            <a:ahLst/>
            <a:cxnLst/>
            <a:rect l="l" t="t" r="r" b="b"/>
            <a:pathLst>
              <a:path w="70624" h="59787">
                <a:moveTo>
                  <a:pt x="0" y="59787"/>
                </a:moveTo>
                <a:lnTo>
                  <a:pt x="16704" y="59787"/>
                </a:lnTo>
                <a:lnTo>
                  <a:pt x="16704" y="20800"/>
                </a:lnTo>
                <a:lnTo>
                  <a:pt x="52591" y="59787"/>
                </a:lnTo>
                <a:lnTo>
                  <a:pt x="70624" y="59787"/>
                </a:lnTo>
                <a:lnTo>
                  <a:pt x="70624" y="0"/>
                </a:lnTo>
                <a:lnTo>
                  <a:pt x="53924" y="0"/>
                </a:lnTo>
                <a:lnTo>
                  <a:pt x="53924" y="39927"/>
                </a:lnTo>
                <a:lnTo>
                  <a:pt x="17487" y="0"/>
                </a:lnTo>
                <a:lnTo>
                  <a:pt x="0" y="0"/>
                </a:lnTo>
                <a:lnTo>
                  <a:pt x="0" y="597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216139" y="1942927"/>
            <a:ext cx="35370" cy="44790"/>
          </a:xfrm>
          <a:custGeom>
            <a:avLst/>
            <a:gdLst/>
            <a:ahLst/>
            <a:cxnLst/>
            <a:rect l="l" t="t" r="r" b="b"/>
            <a:pathLst>
              <a:path w="35370" h="44790">
                <a:moveTo>
                  <a:pt x="26532" y="2044"/>
                </a:moveTo>
                <a:lnTo>
                  <a:pt x="28728" y="9636"/>
                </a:lnTo>
                <a:lnTo>
                  <a:pt x="32054" y="8686"/>
                </a:lnTo>
                <a:lnTo>
                  <a:pt x="35370" y="7733"/>
                </a:lnTo>
                <a:lnTo>
                  <a:pt x="35333" y="0"/>
                </a:lnTo>
                <a:lnTo>
                  <a:pt x="32537" y="1357"/>
                </a:lnTo>
                <a:lnTo>
                  <a:pt x="29606" y="2044"/>
                </a:lnTo>
                <a:lnTo>
                  <a:pt x="26532" y="2044"/>
                </a:lnTo>
                <a:close/>
              </a:path>
              <a:path w="35370" h="44790">
                <a:moveTo>
                  <a:pt x="1905" y="4061"/>
                </a:moveTo>
                <a:lnTo>
                  <a:pt x="5727" y="6487"/>
                </a:lnTo>
                <a:lnTo>
                  <a:pt x="9565" y="8902"/>
                </a:lnTo>
                <a:lnTo>
                  <a:pt x="14796" y="10119"/>
                </a:lnTo>
                <a:lnTo>
                  <a:pt x="25196" y="10119"/>
                </a:lnTo>
                <a:lnTo>
                  <a:pt x="28728" y="9636"/>
                </a:lnTo>
                <a:lnTo>
                  <a:pt x="26532" y="2044"/>
                </a:lnTo>
                <a:lnTo>
                  <a:pt x="23774" y="2044"/>
                </a:lnTo>
                <a:lnTo>
                  <a:pt x="21513" y="1447"/>
                </a:lnTo>
                <a:lnTo>
                  <a:pt x="17946" y="-878"/>
                </a:lnTo>
                <a:lnTo>
                  <a:pt x="17057" y="-3873"/>
                </a:lnTo>
                <a:lnTo>
                  <a:pt x="18176" y="-6846"/>
                </a:lnTo>
                <a:lnTo>
                  <a:pt x="21859" y="-856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30" y="-10594"/>
                </a:lnTo>
                <a:lnTo>
                  <a:pt x="37886" y="-11178"/>
                </a:lnTo>
                <a:lnTo>
                  <a:pt x="40068" y="-11659"/>
                </a:lnTo>
                <a:lnTo>
                  <a:pt x="40068" y="-6630"/>
                </a:lnTo>
                <a:lnTo>
                  <a:pt x="38750" y="-2299"/>
                </a:lnTo>
                <a:lnTo>
                  <a:pt x="35333" y="0"/>
                </a:lnTo>
                <a:lnTo>
                  <a:pt x="35370" y="7733"/>
                </a:lnTo>
                <a:lnTo>
                  <a:pt x="38494" y="6310"/>
                </a:lnTo>
                <a:lnTo>
                  <a:pt x="41404" y="4406"/>
                </a:lnTo>
                <a:lnTo>
                  <a:pt x="42012" y="5753"/>
                </a:lnTo>
                <a:lnTo>
                  <a:pt x="43649" y="9143"/>
                </a:lnTo>
                <a:lnTo>
                  <a:pt x="60530" y="9143"/>
                </a:lnTo>
                <a:lnTo>
                  <a:pt x="58014" y="5129"/>
                </a:lnTo>
                <a:lnTo>
                  <a:pt x="56923" y="1508"/>
                </a:lnTo>
                <a:lnTo>
                  <a:pt x="56657" y="-1295"/>
                </a:lnTo>
                <a:lnTo>
                  <a:pt x="56657" y="-5093"/>
                </a:lnTo>
                <a:lnTo>
                  <a:pt x="56833" y="-18468"/>
                </a:lnTo>
                <a:lnTo>
                  <a:pt x="56833" y="-23446"/>
                </a:lnTo>
                <a:lnTo>
                  <a:pt x="56070" y="-26863"/>
                </a:lnTo>
                <a:lnTo>
                  <a:pt x="53035" y="-30581"/>
                </a:lnTo>
                <a:lnTo>
                  <a:pt x="50407" y="-32119"/>
                </a:lnTo>
                <a:lnTo>
                  <a:pt x="46685" y="-33340"/>
                </a:lnTo>
                <a:lnTo>
                  <a:pt x="42966" y="-34545"/>
                </a:lnTo>
                <a:lnTo>
                  <a:pt x="37299" y="-35153"/>
                </a:lnTo>
                <a:lnTo>
                  <a:pt x="21311" y="-35153"/>
                </a:lnTo>
                <a:lnTo>
                  <a:pt x="14987" y="-34152"/>
                </a:lnTo>
                <a:lnTo>
                  <a:pt x="10746" y="-32133"/>
                </a:lnTo>
                <a:lnTo>
                  <a:pt x="6490" y="-30124"/>
                </a:lnTo>
                <a:lnTo>
                  <a:pt x="3492" y="-27028"/>
                </a:lnTo>
                <a:lnTo>
                  <a:pt x="1753" y="-22834"/>
                </a:lnTo>
                <a:lnTo>
                  <a:pt x="17247" y="-20955"/>
                </a:lnTo>
                <a:lnTo>
                  <a:pt x="18288" y="-22975"/>
                </a:lnTo>
                <a:lnTo>
                  <a:pt x="21362" y="-25175"/>
                </a:lnTo>
                <a:lnTo>
                  <a:pt x="25438" y="-26380"/>
                </a:lnTo>
                <a:lnTo>
                  <a:pt x="32969" y="-26380"/>
                </a:lnTo>
                <a:lnTo>
                  <a:pt x="36032" y="-25909"/>
                </a:lnTo>
                <a:lnTo>
                  <a:pt x="40068" y="-22481"/>
                </a:lnTo>
                <a:lnTo>
                  <a:pt x="40068" y="-19126"/>
                </a:lnTo>
                <a:lnTo>
                  <a:pt x="36997" y="-18262"/>
                </a:lnTo>
                <a:lnTo>
                  <a:pt x="31471" y="-17312"/>
                </a:lnTo>
                <a:lnTo>
                  <a:pt x="23497" y="-16308"/>
                </a:lnTo>
                <a:lnTo>
                  <a:pt x="17579" y="-15558"/>
                </a:lnTo>
                <a:lnTo>
                  <a:pt x="13058" y="-14659"/>
                </a:lnTo>
                <a:lnTo>
                  <a:pt x="9922" y="-13639"/>
                </a:lnTo>
                <a:lnTo>
                  <a:pt x="6783" y="-12614"/>
                </a:lnTo>
                <a:lnTo>
                  <a:pt x="4345" y="-11153"/>
                </a:lnTo>
                <a:lnTo>
                  <a:pt x="864" y="-7315"/>
                </a:lnTo>
                <a:lnTo>
                  <a:pt x="0" y="-2692"/>
                </a:lnTo>
                <a:lnTo>
                  <a:pt x="0" y="1000"/>
                </a:lnTo>
                <a:lnTo>
                  <a:pt x="1905" y="40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289155" y="1893467"/>
            <a:ext cx="38008" cy="59575"/>
          </a:xfrm>
          <a:custGeom>
            <a:avLst/>
            <a:gdLst/>
            <a:ahLst/>
            <a:cxnLst/>
            <a:rect l="l" t="t" r="r" b="b"/>
            <a:pathLst>
              <a:path w="38008" h="59575">
                <a:moveTo>
                  <a:pt x="24954" y="15289"/>
                </a:moveTo>
                <a:lnTo>
                  <a:pt x="24954" y="0"/>
                </a:lnTo>
                <a:lnTo>
                  <a:pt x="7821" y="6681"/>
                </a:lnTo>
                <a:lnTo>
                  <a:pt x="7821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1" y="24422"/>
                </a:lnTo>
                <a:lnTo>
                  <a:pt x="7821" y="47346"/>
                </a:lnTo>
                <a:lnTo>
                  <a:pt x="8012" y="50036"/>
                </a:lnTo>
                <a:lnTo>
                  <a:pt x="8822" y="53251"/>
                </a:lnTo>
                <a:lnTo>
                  <a:pt x="10767" y="55843"/>
                </a:lnTo>
                <a:lnTo>
                  <a:pt x="13740" y="57848"/>
                </a:lnTo>
                <a:lnTo>
                  <a:pt x="18680" y="59234"/>
                </a:lnTo>
                <a:lnTo>
                  <a:pt x="21447" y="59575"/>
                </a:lnTo>
                <a:lnTo>
                  <a:pt x="29537" y="59575"/>
                </a:lnTo>
                <a:lnTo>
                  <a:pt x="34033" y="59004"/>
                </a:lnTo>
                <a:lnTo>
                  <a:pt x="38008" y="57873"/>
                </a:lnTo>
                <a:lnTo>
                  <a:pt x="36546" y="48971"/>
                </a:lnTo>
                <a:lnTo>
                  <a:pt x="33550" y="49709"/>
                </a:lnTo>
                <a:lnTo>
                  <a:pt x="31264" y="50060"/>
                </a:lnTo>
                <a:lnTo>
                  <a:pt x="28558" y="50060"/>
                </a:lnTo>
                <a:lnTo>
                  <a:pt x="25281" y="48056"/>
                </a:lnTo>
                <a:lnTo>
                  <a:pt x="24954" y="45413"/>
                </a:lnTo>
                <a:lnTo>
                  <a:pt x="24954" y="24422"/>
                </a:lnTo>
                <a:lnTo>
                  <a:pt x="36611" y="24422"/>
                </a:lnTo>
                <a:lnTo>
                  <a:pt x="36611" y="15289"/>
                </a:lnTo>
                <a:lnTo>
                  <a:pt x="24954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339375" y="1892272"/>
            <a:ext cx="17067" cy="59789"/>
          </a:xfrm>
          <a:custGeom>
            <a:avLst/>
            <a:gdLst/>
            <a:ahLst/>
            <a:cxnLst/>
            <a:rect l="l" t="t" r="r" b="b"/>
            <a:pathLst>
              <a:path w="17067" h="59789">
                <a:moveTo>
                  <a:pt x="0" y="16484"/>
                </a:moveTo>
                <a:lnTo>
                  <a:pt x="0" y="59789"/>
                </a:lnTo>
                <a:lnTo>
                  <a:pt x="17067" y="59789"/>
                </a:lnTo>
                <a:lnTo>
                  <a:pt x="17067" y="16484"/>
                </a:lnTo>
                <a:lnTo>
                  <a:pt x="0" y="16484"/>
                </a:lnTo>
                <a:close/>
              </a:path>
              <a:path w="17067" h="59789">
                <a:moveTo>
                  <a:pt x="0" y="0"/>
                </a:moveTo>
                <a:lnTo>
                  <a:pt x="0" y="10601"/>
                </a:lnTo>
                <a:lnTo>
                  <a:pt x="17067" y="10601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339375" y="193040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339375" y="1897573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367811" y="1907780"/>
            <a:ext cx="66545" cy="45262"/>
          </a:xfrm>
          <a:custGeom>
            <a:avLst/>
            <a:gdLst/>
            <a:ahLst/>
            <a:cxnLst/>
            <a:rect l="l" t="t" r="r" b="b"/>
            <a:pathLst>
              <a:path w="66545" h="45262">
                <a:moveTo>
                  <a:pt x="0" y="22007"/>
                </a:moveTo>
                <a:lnTo>
                  <a:pt x="0" y="27000"/>
                </a:lnTo>
                <a:lnTo>
                  <a:pt x="1397" y="31216"/>
                </a:lnTo>
                <a:lnTo>
                  <a:pt x="4189" y="34672"/>
                </a:lnTo>
                <a:lnTo>
                  <a:pt x="6983" y="38149"/>
                </a:lnTo>
                <a:lnTo>
                  <a:pt x="11059" y="40777"/>
                </a:lnTo>
                <a:lnTo>
                  <a:pt x="16433" y="42570"/>
                </a:lnTo>
                <a:lnTo>
                  <a:pt x="21790" y="44359"/>
                </a:lnTo>
                <a:lnTo>
                  <a:pt x="22045" y="32486"/>
                </a:lnTo>
                <a:lnTo>
                  <a:pt x="19010" y="30212"/>
                </a:lnTo>
                <a:lnTo>
                  <a:pt x="17487" y="26925"/>
                </a:lnTo>
                <a:lnTo>
                  <a:pt x="17487" y="18324"/>
                </a:lnTo>
                <a:lnTo>
                  <a:pt x="19010" y="15038"/>
                </a:lnTo>
                <a:lnTo>
                  <a:pt x="22045" y="12762"/>
                </a:lnTo>
                <a:lnTo>
                  <a:pt x="25081" y="10476"/>
                </a:lnTo>
                <a:lnTo>
                  <a:pt x="28829" y="9335"/>
                </a:lnTo>
                <a:lnTo>
                  <a:pt x="37731" y="9335"/>
                </a:lnTo>
                <a:lnTo>
                  <a:pt x="41464" y="10476"/>
                </a:lnTo>
                <a:lnTo>
                  <a:pt x="44474" y="12762"/>
                </a:lnTo>
                <a:lnTo>
                  <a:pt x="47498" y="15038"/>
                </a:lnTo>
                <a:lnTo>
                  <a:pt x="48995" y="18299"/>
                </a:lnTo>
                <a:lnTo>
                  <a:pt x="48995" y="26899"/>
                </a:lnTo>
                <a:lnTo>
                  <a:pt x="47498" y="30212"/>
                </a:lnTo>
                <a:lnTo>
                  <a:pt x="44474" y="32486"/>
                </a:lnTo>
                <a:lnTo>
                  <a:pt x="42886" y="45262"/>
                </a:lnTo>
                <a:lnTo>
                  <a:pt x="50810" y="43103"/>
                </a:lnTo>
                <a:lnTo>
                  <a:pt x="57110" y="38787"/>
                </a:lnTo>
                <a:lnTo>
                  <a:pt x="63395" y="34491"/>
                </a:lnTo>
                <a:lnTo>
                  <a:pt x="66545" y="29056"/>
                </a:lnTo>
                <a:lnTo>
                  <a:pt x="66545" y="16013"/>
                </a:lnTo>
                <a:lnTo>
                  <a:pt x="63435" y="10642"/>
                </a:lnTo>
                <a:lnTo>
                  <a:pt x="57199" y="6376"/>
                </a:lnTo>
                <a:lnTo>
                  <a:pt x="50965" y="2120"/>
                </a:lnTo>
                <a:lnTo>
                  <a:pt x="42961" y="0"/>
                </a:lnTo>
                <a:lnTo>
                  <a:pt x="26898" y="0"/>
                </a:lnTo>
                <a:lnTo>
                  <a:pt x="21182" y="939"/>
                </a:lnTo>
                <a:lnTo>
                  <a:pt x="16062" y="2805"/>
                </a:lnTo>
                <a:lnTo>
                  <a:pt x="10933" y="4687"/>
                </a:lnTo>
                <a:lnTo>
                  <a:pt x="6983" y="7401"/>
                </a:lnTo>
                <a:lnTo>
                  <a:pt x="4189" y="10958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07"/>
                </a:lnTo>
                <a:close/>
              </a:path>
              <a:path w="66545" h="45262">
                <a:moveTo>
                  <a:pt x="44474" y="32486"/>
                </a:moveTo>
                <a:lnTo>
                  <a:pt x="41464" y="34784"/>
                </a:lnTo>
                <a:lnTo>
                  <a:pt x="37731" y="35928"/>
                </a:lnTo>
                <a:lnTo>
                  <a:pt x="28829" y="35928"/>
                </a:lnTo>
                <a:lnTo>
                  <a:pt x="25081" y="34784"/>
                </a:lnTo>
                <a:lnTo>
                  <a:pt x="22045" y="32486"/>
                </a:lnTo>
                <a:lnTo>
                  <a:pt x="21790" y="44359"/>
                </a:lnTo>
                <a:lnTo>
                  <a:pt x="27432" y="45262"/>
                </a:lnTo>
                <a:lnTo>
                  <a:pt x="42886" y="45262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457998" y="1907780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25"/>
                </a:lnTo>
                <a:lnTo>
                  <a:pt x="17503" y="16509"/>
                </a:lnTo>
                <a:lnTo>
                  <a:pt x="18364" y="14720"/>
                </a:lnTo>
                <a:lnTo>
                  <a:pt x="20840" y="11480"/>
                </a:lnTo>
                <a:lnTo>
                  <a:pt x="25542" y="9310"/>
                </a:lnTo>
                <a:lnTo>
                  <a:pt x="28195" y="8762"/>
                </a:lnTo>
                <a:lnTo>
                  <a:pt x="33451" y="8762"/>
                </a:lnTo>
                <a:lnTo>
                  <a:pt x="37072" y="9907"/>
                </a:lnTo>
                <a:lnTo>
                  <a:pt x="39891" y="11736"/>
                </a:lnTo>
                <a:lnTo>
                  <a:pt x="41353" y="14479"/>
                </a:lnTo>
                <a:lnTo>
                  <a:pt x="41709" y="17514"/>
                </a:lnTo>
                <a:lnTo>
                  <a:pt x="41709" y="44283"/>
                </a:lnTo>
                <a:lnTo>
                  <a:pt x="58778" y="44283"/>
                </a:lnTo>
                <a:lnTo>
                  <a:pt x="58778" y="14022"/>
                </a:lnTo>
                <a:lnTo>
                  <a:pt x="58460" y="11455"/>
                </a:lnTo>
                <a:lnTo>
                  <a:pt x="57200" y="7862"/>
                </a:lnTo>
                <a:lnTo>
                  <a:pt x="54496" y="4852"/>
                </a:lnTo>
                <a:lnTo>
                  <a:pt x="50533" y="2275"/>
                </a:lnTo>
                <a:lnTo>
                  <a:pt x="47423" y="1361"/>
                </a:lnTo>
                <a:lnTo>
                  <a:pt x="44298" y="457"/>
                </a:lnTo>
                <a:lnTo>
                  <a:pt x="40857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539992" y="1942927"/>
            <a:ext cx="35370" cy="44790"/>
          </a:xfrm>
          <a:custGeom>
            <a:avLst/>
            <a:gdLst/>
            <a:ahLst/>
            <a:cxnLst/>
            <a:rect l="l" t="t" r="r" b="b"/>
            <a:pathLst>
              <a:path w="35370" h="44790">
                <a:moveTo>
                  <a:pt x="26529" y="2044"/>
                </a:moveTo>
                <a:lnTo>
                  <a:pt x="28724" y="9636"/>
                </a:lnTo>
                <a:lnTo>
                  <a:pt x="32054" y="8686"/>
                </a:lnTo>
                <a:lnTo>
                  <a:pt x="35370" y="7733"/>
                </a:lnTo>
                <a:lnTo>
                  <a:pt x="35330" y="0"/>
                </a:lnTo>
                <a:lnTo>
                  <a:pt x="32537" y="1357"/>
                </a:lnTo>
                <a:lnTo>
                  <a:pt x="29602" y="2044"/>
                </a:lnTo>
                <a:lnTo>
                  <a:pt x="26529" y="2044"/>
                </a:lnTo>
                <a:close/>
              </a:path>
              <a:path w="35370" h="44790">
                <a:moveTo>
                  <a:pt x="1905" y="4061"/>
                </a:moveTo>
                <a:lnTo>
                  <a:pt x="5727" y="6487"/>
                </a:lnTo>
                <a:lnTo>
                  <a:pt x="9561" y="8902"/>
                </a:lnTo>
                <a:lnTo>
                  <a:pt x="14796" y="10119"/>
                </a:lnTo>
                <a:lnTo>
                  <a:pt x="25196" y="10119"/>
                </a:lnTo>
                <a:lnTo>
                  <a:pt x="28724" y="9636"/>
                </a:lnTo>
                <a:lnTo>
                  <a:pt x="26529" y="2044"/>
                </a:lnTo>
                <a:lnTo>
                  <a:pt x="23774" y="2044"/>
                </a:lnTo>
                <a:lnTo>
                  <a:pt x="21513" y="1447"/>
                </a:lnTo>
                <a:lnTo>
                  <a:pt x="17942" y="-878"/>
                </a:lnTo>
                <a:lnTo>
                  <a:pt x="17053" y="-3873"/>
                </a:lnTo>
                <a:lnTo>
                  <a:pt x="18172" y="-6846"/>
                </a:lnTo>
                <a:lnTo>
                  <a:pt x="21855" y="-856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27" y="-10594"/>
                </a:lnTo>
                <a:lnTo>
                  <a:pt x="37882" y="-11178"/>
                </a:lnTo>
                <a:lnTo>
                  <a:pt x="40068" y="-11659"/>
                </a:lnTo>
                <a:lnTo>
                  <a:pt x="40068" y="-6630"/>
                </a:lnTo>
                <a:lnTo>
                  <a:pt x="38746" y="-2299"/>
                </a:lnTo>
                <a:lnTo>
                  <a:pt x="35330" y="0"/>
                </a:lnTo>
                <a:lnTo>
                  <a:pt x="35370" y="7733"/>
                </a:lnTo>
                <a:lnTo>
                  <a:pt x="38491" y="6310"/>
                </a:lnTo>
                <a:lnTo>
                  <a:pt x="41400" y="4406"/>
                </a:lnTo>
                <a:lnTo>
                  <a:pt x="42011" y="5753"/>
                </a:lnTo>
                <a:lnTo>
                  <a:pt x="43649" y="9143"/>
                </a:lnTo>
                <a:lnTo>
                  <a:pt x="60526" y="9143"/>
                </a:lnTo>
                <a:lnTo>
                  <a:pt x="58013" y="5129"/>
                </a:lnTo>
                <a:lnTo>
                  <a:pt x="56920" y="1508"/>
                </a:lnTo>
                <a:lnTo>
                  <a:pt x="56653" y="-1295"/>
                </a:lnTo>
                <a:lnTo>
                  <a:pt x="56653" y="-5093"/>
                </a:lnTo>
                <a:lnTo>
                  <a:pt x="56829" y="-18468"/>
                </a:lnTo>
                <a:lnTo>
                  <a:pt x="56829" y="-23446"/>
                </a:lnTo>
                <a:lnTo>
                  <a:pt x="56070" y="-26863"/>
                </a:lnTo>
                <a:lnTo>
                  <a:pt x="53035" y="-30581"/>
                </a:lnTo>
                <a:lnTo>
                  <a:pt x="50403" y="-32119"/>
                </a:lnTo>
                <a:lnTo>
                  <a:pt x="46685" y="-33340"/>
                </a:lnTo>
                <a:lnTo>
                  <a:pt x="42962" y="-34545"/>
                </a:lnTo>
                <a:lnTo>
                  <a:pt x="37299" y="-35153"/>
                </a:lnTo>
                <a:lnTo>
                  <a:pt x="21308" y="-35153"/>
                </a:lnTo>
                <a:lnTo>
                  <a:pt x="14983" y="-34152"/>
                </a:lnTo>
                <a:lnTo>
                  <a:pt x="10742" y="-32133"/>
                </a:lnTo>
                <a:lnTo>
                  <a:pt x="6487" y="-30124"/>
                </a:lnTo>
                <a:lnTo>
                  <a:pt x="3492" y="-27028"/>
                </a:lnTo>
                <a:lnTo>
                  <a:pt x="1750" y="-22834"/>
                </a:lnTo>
                <a:lnTo>
                  <a:pt x="17244" y="-20955"/>
                </a:lnTo>
                <a:lnTo>
                  <a:pt x="18287" y="-22975"/>
                </a:lnTo>
                <a:lnTo>
                  <a:pt x="21358" y="-25175"/>
                </a:lnTo>
                <a:lnTo>
                  <a:pt x="25438" y="-26380"/>
                </a:lnTo>
                <a:lnTo>
                  <a:pt x="32969" y="-26380"/>
                </a:lnTo>
                <a:lnTo>
                  <a:pt x="36028" y="-25909"/>
                </a:lnTo>
                <a:lnTo>
                  <a:pt x="40068" y="-22481"/>
                </a:lnTo>
                <a:lnTo>
                  <a:pt x="40068" y="-19126"/>
                </a:lnTo>
                <a:lnTo>
                  <a:pt x="36993" y="-18262"/>
                </a:lnTo>
                <a:lnTo>
                  <a:pt x="31468" y="-17312"/>
                </a:lnTo>
                <a:lnTo>
                  <a:pt x="23493" y="-16308"/>
                </a:lnTo>
                <a:lnTo>
                  <a:pt x="17575" y="-15558"/>
                </a:lnTo>
                <a:lnTo>
                  <a:pt x="13054" y="-14659"/>
                </a:lnTo>
                <a:lnTo>
                  <a:pt x="9918" y="-13639"/>
                </a:lnTo>
                <a:lnTo>
                  <a:pt x="6779" y="-12614"/>
                </a:lnTo>
                <a:lnTo>
                  <a:pt x="4342" y="-11153"/>
                </a:lnTo>
                <a:lnTo>
                  <a:pt x="863" y="-7315"/>
                </a:lnTo>
                <a:lnTo>
                  <a:pt x="0" y="-2692"/>
                </a:lnTo>
                <a:lnTo>
                  <a:pt x="0" y="1000"/>
                </a:lnTo>
                <a:lnTo>
                  <a:pt x="1905" y="40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628579" y="1892272"/>
            <a:ext cx="0" cy="59789"/>
          </a:xfrm>
          <a:custGeom>
            <a:avLst/>
            <a:gdLst/>
            <a:ahLst/>
            <a:cxnLst/>
            <a:rect l="l" t="t" r="r" b="b"/>
            <a:pathLst>
              <a:path h="59789">
                <a:moveTo>
                  <a:pt x="0" y="0"/>
                </a:moveTo>
                <a:lnTo>
                  <a:pt x="0" y="59789"/>
                </a:lnTo>
              </a:path>
            </a:pathLst>
          </a:custGeom>
          <a:ln w="1833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684996" y="1892275"/>
            <a:ext cx="80035" cy="59791"/>
          </a:xfrm>
          <a:custGeom>
            <a:avLst/>
            <a:gdLst/>
            <a:ahLst/>
            <a:cxnLst/>
            <a:rect l="l" t="t" r="r" b="b"/>
            <a:pathLst>
              <a:path w="80035" h="59791">
                <a:moveTo>
                  <a:pt x="61455" y="40247"/>
                </a:moveTo>
                <a:lnTo>
                  <a:pt x="56400" y="36600"/>
                </a:lnTo>
                <a:lnTo>
                  <a:pt x="53186" y="34926"/>
                </a:lnTo>
                <a:lnTo>
                  <a:pt x="49301" y="33399"/>
                </a:lnTo>
                <a:lnTo>
                  <a:pt x="49568" y="24055"/>
                </a:lnTo>
                <a:lnTo>
                  <a:pt x="45272" y="25034"/>
                </a:lnTo>
                <a:lnTo>
                  <a:pt x="39891" y="25285"/>
                </a:lnTo>
                <a:lnTo>
                  <a:pt x="34364" y="36780"/>
                </a:lnTo>
                <a:lnTo>
                  <a:pt x="37767" y="39207"/>
                </a:lnTo>
                <a:lnTo>
                  <a:pt x="40932" y="42127"/>
                </a:lnTo>
                <a:lnTo>
                  <a:pt x="45539" y="46774"/>
                </a:lnTo>
                <a:lnTo>
                  <a:pt x="58531" y="59791"/>
                </a:lnTo>
                <a:lnTo>
                  <a:pt x="80035" y="59791"/>
                </a:lnTo>
                <a:lnTo>
                  <a:pt x="69162" y="48120"/>
                </a:lnTo>
                <a:lnTo>
                  <a:pt x="64871" y="43473"/>
                </a:lnTo>
                <a:lnTo>
                  <a:pt x="61455" y="40247"/>
                </a:lnTo>
                <a:close/>
              </a:path>
              <a:path w="80035" h="59791">
                <a:moveTo>
                  <a:pt x="17970" y="10123"/>
                </a:moveTo>
                <a:lnTo>
                  <a:pt x="45121" y="10313"/>
                </a:lnTo>
                <a:lnTo>
                  <a:pt x="48031" y="10655"/>
                </a:lnTo>
                <a:lnTo>
                  <a:pt x="51879" y="12664"/>
                </a:lnTo>
                <a:lnTo>
                  <a:pt x="54277" y="15519"/>
                </a:lnTo>
                <a:lnTo>
                  <a:pt x="54277" y="19331"/>
                </a:lnTo>
                <a:lnTo>
                  <a:pt x="52462" y="22024"/>
                </a:lnTo>
                <a:lnTo>
                  <a:pt x="49568" y="24055"/>
                </a:lnTo>
                <a:lnTo>
                  <a:pt x="49301" y="33399"/>
                </a:lnTo>
                <a:lnTo>
                  <a:pt x="57124" y="32640"/>
                </a:lnTo>
                <a:lnTo>
                  <a:pt x="62991" y="30797"/>
                </a:lnTo>
                <a:lnTo>
                  <a:pt x="66916" y="27877"/>
                </a:lnTo>
                <a:lnTo>
                  <a:pt x="70840" y="24954"/>
                </a:lnTo>
                <a:lnTo>
                  <a:pt x="72810" y="21261"/>
                </a:lnTo>
                <a:lnTo>
                  <a:pt x="72810" y="13233"/>
                </a:lnTo>
                <a:lnTo>
                  <a:pt x="71513" y="10097"/>
                </a:lnTo>
                <a:lnTo>
                  <a:pt x="68921" y="7339"/>
                </a:lnTo>
                <a:lnTo>
                  <a:pt x="66329" y="4596"/>
                </a:lnTo>
                <a:lnTo>
                  <a:pt x="62877" y="2692"/>
                </a:lnTo>
                <a:lnTo>
                  <a:pt x="58557" y="1611"/>
                </a:lnTo>
                <a:lnTo>
                  <a:pt x="54251" y="546"/>
                </a:lnTo>
                <a:lnTo>
                  <a:pt x="47343" y="0"/>
                </a:lnTo>
                <a:lnTo>
                  <a:pt x="0" y="0"/>
                </a:lnTo>
                <a:lnTo>
                  <a:pt x="0" y="59791"/>
                </a:lnTo>
                <a:lnTo>
                  <a:pt x="17970" y="59791"/>
                </a:lnTo>
                <a:lnTo>
                  <a:pt x="17970" y="34825"/>
                </a:lnTo>
                <a:lnTo>
                  <a:pt x="25742" y="34825"/>
                </a:lnTo>
                <a:lnTo>
                  <a:pt x="28764" y="35053"/>
                </a:lnTo>
                <a:lnTo>
                  <a:pt x="30667" y="35510"/>
                </a:lnTo>
                <a:lnTo>
                  <a:pt x="34364" y="36780"/>
                </a:lnTo>
                <a:lnTo>
                  <a:pt x="39891" y="25285"/>
                </a:lnTo>
                <a:lnTo>
                  <a:pt x="17970" y="25285"/>
                </a:lnTo>
                <a:lnTo>
                  <a:pt x="17970" y="1012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776990" y="1907780"/>
            <a:ext cx="30596" cy="45262"/>
          </a:xfrm>
          <a:custGeom>
            <a:avLst/>
            <a:gdLst/>
            <a:ahLst/>
            <a:cxnLst/>
            <a:rect l="l" t="t" r="r" b="b"/>
            <a:pathLst>
              <a:path w="30596" h="45262">
                <a:moveTo>
                  <a:pt x="17744" y="15801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8" y="8762"/>
                </a:lnTo>
                <a:lnTo>
                  <a:pt x="3059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44" y="15801"/>
                </a:lnTo>
                <a:close/>
              </a:path>
              <a:path w="30596" h="45262">
                <a:moveTo>
                  <a:pt x="38188" y="35229"/>
                </a:moveTo>
                <a:lnTo>
                  <a:pt x="34124" y="36691"/>
                </a:lnTo>
                <a:lnTo>
                  <a:pt x="27522" y="36691"/>
                </a:lnTo>
                <a:lnTo>
                  <a:pt x="24246" y="35751"/>
                </a:lnTo>
                <a:lnTo>
                  <a:pt x="21617" y="33873"/>
                </a:lnTo>
                <a:lnTo>
                  <a:pt x="18976" y="31968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9" y="25934"/>
                </a:lnTo>
                <a:lnTo>
                  <a:pt x="60479" y="17147"/>
                </a:lnTo>
                <a:lnTo>
                  <a:pt x="57823" y="10642"/>
                </a:lnTo>
                <a:lnTo>
                  <a:pt x="52287" y="6376"/>
                </a:lnTo>
                <a:lnTo>
                  <a:pt x="46739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6" y="8762"/>
                </a:lnTo>
                <a:lnTo>
                  <a:pt x="34089" y="8762"/>
                </a:lnTo>
                <a:lnTo>
                  <a:pt x="37033" y="9626"/>
                </a:lnTo>
                <a:lnTo>
                  <a:pt x="39474" y="11355"/>
                </a:lnTo>
                <a:lnTo>
                  <a:pt x="43168" y="15595"/>
                </a:lnTo>
                <a:lnTo>
                  <a:pt x="43294" y="18925"/>
                </a:lnTo>
                <a:lnTo>
                  <a:pt x="17795" y="18925"/>
                </a:lnTo>
                <a:lnTo>
                  <a:pt x="17744" y="15801"/>
                </a:lnTo>
                <a:lnTo>
                  <a:pt x="21031" y="0"/>
                </a:lnTo>
                <a:lnTo>
                  <a:pt x="13957" y="2034"/>
                </a:lnTo>
                <a:lnTo>
                  <a:pt x="8370" y="6084"/>
                </a:lnTo>
                <a:lnTo>
                  <a:pt x="2793" y="10159"/>
                </a:lnTo>
                <a:lnTo>
                  <a:pt x="0" y="15775"/>
                </a:lnTo>
                <a:lnTo>
                  <a:pt x="0" y="28969"/>
                </a:lnTo>
                <a:lnTo>
                  <a:pt x="2120" y="33948"/>
                </a:lnTo>
                <a:lnTo>
                  <a:pt x="6376" y="37872"/>
                </a:lnTo>
                <a:lnTo>
                  <a:pt x="16910" y="43495"/>
                </a:lnTo>
                <a:lnTo>
                  <a:pt x="31269" y="45262"/>
                </a:lnTo>
                <a:lnTo>
                  <a:pt x="38355" y="45262"/>
                </a:lnTo>
                <a:lnTo>
                  <a:pt x="44262" y="44157"/>
                </a:lnTo>
                <a:lnTo>
                  <a:pt x="48971" y="41973"/>
                </a:lnTo>
                <a:lnTo>
                  <a:pt x="53684" y="39791"/>
                </a:lnTo>
                <a:lnTo>
                  <a:pt x="57139" y="36601"/>
                </a:lnTo>
                <a:lnTo>
                  <a:pt x="59325" y="32411"/>
                </a:lnTo>
                <a:lnTo>
                  <a:pt x="42318" y="30492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437133" y="1990177"/>
            <a:ext cx="62675" cy="59295"/>
          </a:xfrm>
          <a:custGeom>
            <a:avLst/>
            <a:gdLst/>
            <a:ahLst/>
            <a:cxnLst/>
            <a:rect l="l" t="t" r="r" b="b"/>
            <a:pathLst>
              <a:path w="62675" h="59295">
                <a:moveTo>
                  <a:pt x="0" y="59295"/>
                </a:moveTo>
                <a:lnTo>
                  <a:pt x="62675" y="59295"/>
                </a:lnTo>
                <a:lnTo>
                  <a:pt x="62675" y="49226"/>
                </a:lnTo>
                <a:lnTo>
                  <a:pt x="17985" y="49226"/>
                </a:lnTo>
                <a:lnTo>
                  <a:pt x="17985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522889" y="1989691"/>
            <a:ext cx="17056" cy="59777"/>
          </a:xfrm>
          <a:custGeom>
            <a:avLst/>
            <a:gdLst/>
            <a:ahLst/>
            <a:cxnLst/>
            <a:rect l="l" t="t" r="r" b="b"/>
            <a:pathLst>
              <a:path w="17056" h="59777">
                <a:moveTo>
                  <a:pt x="0" y="16473"/>
                </a:moveTo>
                <a:lnTo>
                  <a:pt x="0" y="59777"/>
                </a:lnTo>
                <a:lnTo>
                  <a:pt x="17056" y="59777"/>
                </a:lnTo>
                <a:lnTo>
                  <a:pt x="17056" y="16473"/>
                </a:lnTo>
                <a:lnTo>
                  <a:pt x="0" y="16473"/>
                </a:lnTo>
                <a:close/>
              </a:path>
              <a:path w="17056" h="59777">
                <a:moveTo>
                  <a:pt x="0" y="0"/>
                </a:moveTo>
                <a:lnTo>
                  <a:pt x="0" y="10591"/>
                </a:lnTo>
                <a:lnTo>
                  <a:pt x="17056" y="10591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522889" y="2027816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522889" y="1994987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554000" y="2005185"/>
            <a:ext cx="94844" cy="44287"/>
          </a:xfrm>
          <a:custGeom>
            <a:avLst/>
            <a:gdLst/>
            <a:ahLst/>
            <a:cxnLst/>
            <a:rect l="l" t="t" r="r" b="b"/>
            <a:pathLst>
              <a:path w="94844" h="44287">
                <a:moveTo>
                  <a:pt x="49607" y="2848"/>
                </a:moveTo>
                <a:lnTo>
                  <a:pt x="46573" y="1718"/>
                </a:lnTo>
                <a:lnTo>
                  <a:pt x="43538" y="572"/>
                </a:lnTo>
                <a:lnTo>
                  <a:pt x="39956" y="0"/>
                </a:lnTo>
                <a:lnTo>
                  <a:pt x="28044" y="0"/>
                </a:lnTo>
                <a:lnTo>
                  <a:pt x="21351" y="2301"/>
                </a:lnTo>
                <a:lnTo>
                  <a:pt x="15725" y="6898"/>
                </a:lnTo>
                <a:lnTo>
                  <a:pt x="15725" y="979"/>
                </a:lnTo>
                <a:lnTo>
                  <a:pt x="0" y="979"/>
                </a:lnTo>
                <a:lnTo>
                  <a:pt x="0" y="44287"/>
                </a:lnTo>
                <a:lnTo>
                  <a:pt x="17056" y="44287"/>
                </a:lnTo>
                <a:lnTo>
                  <a:pt x="17056" y="19091"/>
                </a:lnTo>
                <a:lnTo>
                  <a:pt x="17513" y="16107"/>
                </a:lnTo>
                <a:lnTo>
                  <a:pt x="19331" y="12510"/>
                </a:lnTo>
                <a:lnTo>
                  <a:pt x="22950" y="10199"/>
                </a:lnTo>
                <a:lnTo>
                  <a:pt x="27420" y="8766"/>
                </a:lnTo>
                <a:lnTo>
                  <a:pt x="30049" y="8766"/>
                </a:lnTo>
                <a:lnTo>
                  <a:pt x="33972" y="9069"/>
                </a:lnTo>
                <a:lnTo>
                  <a:pt x="36515" y="10250"/>
                </a:lnTo>
                <a:lnTo>
                  <a:pt x="38674" y="13615"/>
                </a:lnTo>
                <a:lnTo>
                  <a:pt x="38976" y="16333"/>
                </a:lnTo>
                <a:lnTo>
                  <a:pt x="38976" y="44287"/>
                </a:lnTo>
                <a:lnTo>
                  <a:pt x="56047" y="44287"/>
                </a:lnTo>
                <a:lnTo>
                  <a:pt x="56047" y="19408"/>
                </a:lnTo>
                <a:lnTo>
                  <a:pt x="56504" y="16435"/>
                </a:lnTo>
                <a:lnTo>
                  <a:pt x="57444" y="14530"/>
                </a:lnTo>
                <a:lnTo>
                  <a:pt x="59893" y="11214"/>
                </a:lnTo>
                <a:lnTo>
                  <a:pt x="64098" y="9249"/>
                </a:lnTo>
                <a:lnTo>
                  <a:pt x="68734" y="8766"/>
                </a:lnTo>
                <a:lnTo>
                  <a:pt x="72010" y="8766"/>
                </a:lnTo>
                <a:lnTo>
                  <a:pt x="74437" y="9591"/>
                </a:lnTo>
                <a:lnTo>
                  <a:pt x="77190" y="12459"/>
                </a:lnTo>
                <a:lnTo>
                  <a:pt x="77788" y="15242"/>
                </a:lnTo>
                <a:lnTo>
                  <a:pt x="77788" y="44287"/>
                </a:lnTo>
                <a:lnTo>
                  <a:pt x="94844" y="44287"/>
                </a:lnTo>
                <a:lnTo>
                  <a:pt x="94844" y="12459"/>
                </a:lnTo>
                <a:lnTo>
                  <a:pt x="94261" y="9475"/>
                </a:lnTo>
                <a:lnTo>
                  <a:pt x="93092" y="7621"/>
                </a:lnTo>
                <a:lnTo>
                  <a:pt x="89016" y="3229"/>
                </a:lnTo>
                <a:lnTo>
                  <a:pt x="85741" y="1934"/>
                </a:lnTo>
                <a:lnTo>
                  <a:pt x="82461" y="648"/>
                </a:lnTo>
                <a:lnTo>
                  <a:pt x="78450" y="0"/>
                </a:lnTo>
                <a:lnTo>
                  <a:pt x="69990" y="0"/>
                </a:lnTo>
                <a:lnTo>
                  <a:pt x="66484" y="572"/>
                </a:lnTo>
                <a:lnTo>
                  <a:pt x="63207" y="1718"/>
                </a:lnTo>
                <a:lnTo>
                  <a:pt x="59932" y="2848"/>
                </a:lnTo>
                <a:lnTo>
                  <a:pt x="56873" y="4572"/>
                </a:lnTo>
                <a:lnTo>
                  <a:pt x="54039" y="6898"/>
                </a:lnTo>
                <a:lnTo>
                  <a:pt x="49607" y="284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674020" y="1989691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73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73"/>
                </a:lnTo>
                <a:lnTo>
                  <a:pt x="0" y="16473"/>
                </a:lnTo>
                <a:close/>
              </a:path>
              <a:path w="17067" h="59777">
                <a:moveTo>
                  <a:pt x="0" y="0"/>
                </a:moveTo>
                <a:lnTo>
                  <a:pt x="0" y="10591"/>
                </a:lnTo>
                <a:lnTo>
                  <a:pt x="17067" y="10591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674020" y="2027816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674020" y="1994987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699360" y="1990876"/>
            <a:ext cx="38012" cy="59571"/>
          </a:xfrm>
          <a:custGeom>
            <a:avLst/>
            <a:gdLst/>
            <a:ahLst/>
            <a:cxnLst/>
            <a:rect l="l" t="t" r="r" b="b"/>
            <a:pathLst>
              <a:path w="38012" h="59571">
                <a:moveTo>
                  <a:pt x="24955" y="15288"/>
                </a:moveTo>
                <a:lnTo>
                  <a:pt x="24955" y="0"/>
                </a:lnTo>
                <a:lnTo>
                  <a:pt x="7837" y="6677"/>
                </a:lnTo>
                <a:lnTo>
                  <a:pt x="7837" y="15288"/>
                </a:lnTo>
                <a:lnTo>
                  <a:pt x="0" y="15288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3"/>
                </a:lnTo>
                <a:lnTo>
                  <a:pt x="8013" y="50035"/>
                </a:lnTo>
                <a:lnTo>
                  <a:pt x="8827" y="53251"/>
                </a:lnTo>
                <a:lnTo>
                  <a:pt x="10770" y="55839"/>
                </a:lnTo>
                <a:lnTo>
                  <a:pt x="13741" y="57848"/>
                </a:lnTo>
                <a:lnTo>
                  <a:pt x="18680" y="59230"/>
                </a:lnTo>
                <a:lnTo>
                  <a:pt x="21449" y="59571"/>
                </a:lnTo>
                <a:lnTo>
                  <a:pt x="29552" y="59571"/>
                </a:lnTo>
                <a:lnTo>
                  <a:pt x="34034" y="59004"/>
                </a:lnTo>
                <a:lnTo>
                  <a:pt x="38012" y="57872"/>
                </a:lnTo>
                <a:lnTo>
                  <a:pt x="36550" y="48969"/>
                </a:lnTo>
                <a:lnTo>
                  <a:pt x="33552" y="49705"/>
                </a:lnTo>
                <a:lnTo>
                  <a:pt x="31266" y="50076"/>
                </a:lnTo>
                <a:lnTo>
                  <a:pt x="28562" y="50076"/>
                </a:lnTo>
                <a:lnTo>
                  <a:pt x="25286" y="48055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5" y="24422"/>
                </a:lnTo>
                <a:lnTo>
                  <a:pt x="36615" y="15288"/>
                </a:lnTo>
                <a:lnTo>
                  <a:pt x="24955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744601" y="2005189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5" y="15797"/>
                </a:moveTo>
                <a:lnTo>
                  <a:pt x="18950" y="13319"/>
                </a:lnTo>
                <a:lnTo>
                  <a:pt x="23799" y="9662"/>
                </a:lnTo>
                <a:lnTo>
                  <a:pt x="26888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97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8" y="36691"/>
                </a:lnTo>
                <a:lnTo>
                  <a:pt x="27536" y="36691"/>
                </a:lnTo>
                <a:lnTo>
                  <a:pt x="24245" y="35751"/>
                </a:lnTo>
                <a:lnTo>
                  <a:pt x="21617" y="33869"/>
                </a:lnTo>
                <a:lnTo>
                  <a:pt x="18986" y="31964"/>
                </a:lnTo>
                <a:lnTo>
                  <a:pt x="17614" y="29321"/>
                </a:lnTo>
                <a:lnTo>
                  <a:pt x="17489" y="25934"/>
                </a:lnTo>
                <a:lnTo>
                  <a:pt x="60238" y="25934"/>
                </a:lnTo>
                <a:lnTo>
                  <a:pt x="60479" y="17143"/>
                </a:lnTo>
                <a:lnTo>
                  <a:pt x="57838" y="10641"/>
                </a:lnTo>
                <a:lnTo>
                  <a:pt x="52285" y="6386"/>
                </a:lnTo>
                <a:lnTo>
                  <a:pt x="46738" y="2131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8" y="8762"/>
                </a:lnTo>
                <a:lnTo>
                  <a:pt x="37047" y="9626"/>
                </a:lnTo>
                <a:lnTo>
                  <a:pt x="39474" y="11355"/>
                </a:lnTo>
                <a:lnTo>
                  <a:pt x="43182" y="15595"/>
                </a:lnTo>
                <a:lnTo>
                  <a:pt x="43296" y="18921"/>
                </a:lnTo>
                <a:lnTo>
                  <a:pt x="17795" y="18921"/>
                </a:lnTo>
                <a:lnTo>
                  <a:pt x="17755" y="15797"/>
                </a:lnTo>
                <a:lnTo>
                  <a:pt x="21031" y="0"/>
                </a:lnTo>
                <a:lnTo>
                  <a:pt x="13971" y="2030"/>
                </a:lnTo>
                <a:lnTo>
                  <a:pt x="8384" y="6094"/>
                </a:lnTo>
                <a:lnTo>
                  <a:pt x="2793" y="10160"/>
                </a:lnTo>
                <a:lnTo>
                  <a:pt x="0" y="15772"/>
                </a:lnTo>
                <a:lnTo>
                  <a:pt x="0" y="28969"/>
                </a:lnTo>
                <a:lnTo>
                  <a:pt x="2124" y="33948"/>
                </a:lnTo>
                <a:lnTo>
                  <a:pt x="6375" y="37882"/>
                </a:lnTo>
                <a:lnTo>
                  <a:pt x="6731" y="38200"/>
                </a:lnTo>
                <a:lnTo>
                  <a:pt x="16909" y="43494"/>
                </a:lnTo>
                <a:lnTo>
                  <a:pt x="31269" y="45262"/>
                </a:lnTo>
                <a:lnTo>
                  <a:pt x="38353" y="45262"/>
                </a:lnTo>
                <a:lnTo>
                  <a:pt x="44262" y="44157"/>
                </a:lnTo>
                <a:lnTo>
                  <a:pt x="48971" y="41972"/>
                </a:lnTo>
                <a:lnTo>
                  <a:pt x="53682" y="39801"/>
                </a:lnTo>
                <a:lnTo>
                  <a:pt x="57139" y="36612"/>
                </a:lnTo>
                <a:lnTo>
                  <a:pt x="59324" y="32411"/>
                </a:lnTo>
                <a:lnTo>
                  <a:pt x="42329" y="30492"/>
                </a:lnTo>
                <a:lnTo>
                  <a:pt x="41389" y="32677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850063" y="1891256"/>
            <a:ext cx="43599" cy="60807"/>
          </a:xfrm>
          <a:custGeom>
            <a:avLst/>
            <a:gdLst/>
            <a:ahLst/>
            <a:cxnLst/>
            <a:rect l="l" t="t" r="r" b="b"/>
            <a:pathLst>
              <a:path w="43599" h="60807">
                <a:moveTo>
                  <a:pt x="38938" y="497"/>
                </a:moveTo>
                <a:lnTo>
                  <a:pt x="34189" y="0"/>
                </a:lnTo>
                <a:lnTo>
                  <a:pt x="24598" y="0"/>
                </a:lnTo>
                <a:lnTo>
                  <a:pt x="20674" y="572"/>
                </a:lnTo>
                <a:lnTo>
                  <a:pt x="17575" y="1703"/>
                </a:lnTo>
                <a:lnTo>
                  <a:pt x="14479" y="2833"/>
                </a:lnTo>
                <a:lnTo>
                  <a:pt x="12358" y="4295"/>
                </a:lnTo>
                <a:lnTo>
                  <a:pt x="10058" y="7874"/>
                </a:lnTo>
                <a:lnTo>
                  <a:pt x="9475" y="10591"/>
                </a:lnTo>
                <a:lnTo>
                  <a:pt x="9475" y="17500"/>
                </a:lnTo>
                <a:lnTo>
                  <a:pt x="0" y="17500"/>
                </a:lnTo>
                <a:lnTo>
                  <a:pt x="0" y="26507"/>
                </a:lnTo>
                <a:lnTo>
                  <a:pt x="9475" y="26507"/>
                </a:lnTo>
                <a:lnTo>
                  <a:pt x="9475" y="60807"/>
                </a:lnTo>
                <a:lnTo>
                  <a:pt x="26531" y="60807"/>
                </a:lnTo>
                <a:lnTo>
                  <a:pt x="26531" y="26507"/>
                </a:lnTo>
                <a:lnTo>
                  <a:pt x="39279" y="26507"/>
                </a:lnTo>
                <a:lnTo>
                  <a:pt x="39279" y="17500"/>
                </a:lnTo>
                <a:lnTo>
                  <a:pt x="26531" y="17500"/>
                </a:lnTo>
                <a:lnTo>
                  <a:pt x="26531" y="14439"/>
                </a:lnTo>
                <a:lnTo>
                  <a:pt x="28144" y="9968"/>
                </a:lnTo>
                <a:lnTo>
                  <a:pt x="30989" y="8802"/>
                </a:lnTo>
                <a:lnTo>
                  <a:pt x="35967" y="8802"/>
                </a:lnTo>
                <a:lnTo>
                  <a:pt x="38581" y="9029"/>
                </a:lnTo>
                <a:lnTo>
                  <a:pt x="41288" y="9461"/>
                </a:lnTo>
                <a:lnTo>
                  <a:pt x="43599" y="1473"/>
                </a:lnTo>
                <a:lnTo>
                  <a:pt x="38938" y="4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900715" y="1892272"/>
            <a:ext cx="17057" cy="59789"/>
          </a:xfrm>
          <a:custGeom>
            <a:avLst/>
            <a:gdLst/>
            <a:ahLst/>
            <a:cxnLst/>
            <a:rect l="l" t="t" r="r" b="b"/>
            <a:pathLst>
              <a:path w="17057" h="59789">
                <a:moveTo>
                  <a:pt x="0" y="16484"/>
                </a:moveTo>
                <a:lnTo>
                  <a:pt x="0" y="59789"/>
                </a:lnTo>
                <a:lnTo>
                  <a:pt x="17057" y="59789"/>
                </a:lnTo>
                <a:lnTo>
                  <a:pt x="17057" y="16484"/>
                </a:lnTo>
                <a:lnTo>
                  <a:pt x="0" y="16484"/>
                </a:lnTo>
                <a:close/>
              </a:path>
              <a:path w="17057" h="59789">
                <a:moveTo>
                  <a:pt x="0" y="0"/>
                </a:moveTo>
                <a:lnTo>
                  <a:pt x="0" y="10601"/>
                </a:lnTo>
                <a:lnTo>
                  <a:pt x="17057" y="10601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900715" y="1930408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900715" y="1897573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932979" y="1907780"/>
            <a:ext cx="58773" cy="44283"/>
          </a:xfrm>
          <a:custGeom>
            <a:avLst/>
            <a:gdLst/>
            <a:ahLst/>
            <a:cxnLst/>
            <a:rect l="l" t="t" r="r" b="b"/>
            <a:pathLst>
              <a:path w="58773" h="44283">
                <a:moveTo>
                  <a:pt x="17056" y="44283"/>
                </a:moveTo>
                <a:lnTo>
                  <a:pt x="17056" y="19825"/>
                </a:lnTo>
                <a:lnTo>
                  <a:pt x="17499" y="16509"/>
                </a:lnTo>
                <a:lnTo>
                  <a:pt x="18362" y="14720"/>
                </a:lnTo>
                <a:lnTo>
                  <a:pt x="20839" y="11480"/>
                </a:lnTo>
                <a:lnTo>
                  <a:pt x="25538" y="9310"/>
                </a:lnTo>
                <a:lnTo>
                  <a:pt x="28195" y="8762"/>
                </a:lnTo>
                <a:lnTo>
                  <a:pt x="33450" y="8762"/>
                </a:lnTo>
                <a:lnTo>
                  <a:pt x="37068" y="9907"/>
                </a:lnTo>
                <a:lnTo>
                  <a:pt x="39890" y="11736"/>
                </a:lnTo>
                <a:lnTo>
                  <a:pt x="41348" y="14479"/>
                </a:lnTo>
                <a:lnTo>
                  <a:pt x="41719" y="17514"/>
                </a:lnTo>
                <a:lnTo>
                  <a:pt x="41719" y="44283"/>
                </a:lnTo>
                <a:lnTo>
                  <a:pt x="58773" y="44283"/>
                </a:lnTo>
                <a:lnTo>
                  <a:pt x="58773" y="14022"/>
                </a:lnTo>
                <a:lnTo>
                  <a:pt x="58470" y="11455"/>
                </a:lnTo>
                <a:lnTo>
                  <a:pt x="57199" y="7862"/>
                </a:lnTo>
                <a:lnTo>
                  <a:pt x="54495" y="4852"/>
                </a:lnTo>
                <a:lnTo>
                  <a:pt x="50543" y="2275"/>
                </a:lnTo>
                <a:lnTo>
                  <a:pt x="47421" y="1361"/>
                </a:lnTo>
                <a:lnTo>
                  <a:pt x="44297" y="457"/>
                </a:lnTo>
                <a:lnTo>
                  <a:pt x="40866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014479" y="1907780"/>
            <a:ext cx="30607" cy="45262"/>
          </a:xfrm>
          <a:custGeom>
            <a:avLst/>
            <a:gdLst/>
            <a:ahLst/>
            <a:cxnLst/>
            <a:rect l="l" t="t" r="r" b="b"/>
            <a:pathLst>
              <a:path w="30607" h="45262">
                <a:moveTo>
                  <a:pt x="17752" y="15801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2"/>
                </a:lnTo>
                <a:lnTo>
                  <a:pt x="30607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2" y="15801"/>
                </a:lnTo>
                <a:close/>
              </a:path>
              <a:path w="30607" h="45262">
                <a:moveTo>
                  <a:pt x="38200" y="35229"/>
                </a:moveTo>
                <a:lnTo>
                  <a:pt x="34124" y="36691"/>
                </a:lnTo>
                <a:lnTo>
                  <a:pt x="27533" y="36691"/>
                </a:lnTo>
                <a:lnTo>
                  <a:pt x="24243" y="35751"/>
                </a:lnTo>
                <a:lnTo>
                  <a:pt x="21614" y="33873"/>
                </a:lnTo>
                <a:lnTo>
                  <a:pt x="18986" y="31968"/>
                </a:lnTo>
                <a:lnTo>
                  <a:pt x="17614" y="29325"/>
                </a:lnTo>
                <a:lnTo>
                  <a:pt x="17485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34" y="10642"/>
                </a:lnTo>
                <a:lnTo>
                  <a:pt x="52287" y="6376"/>
                </a:lnTo>
                <a:lnTo>
                  <a:pt x="46736" y="2120"/>
                </a:lnTo>
                <a:lnTo>
                  <a:pt x="39164" y="0"/>
                </a:lnTo>
                <a:lnTo>
                  <a:pt x="29563" y="0"/>
                </a:lnTo>
                <a:lnTo>
                  <a:pt x="30607" y="8762"/>
                </a:lnTo>
                <a:lnTo>
                  <a:pt x="34085" y="8762"/>
                </a:lnTo>
                <a:lnTo>
                  <a:pt x="37044" y="9626"/>
                </a:lnTo>
                <a:lnTo>
                  <a:pt x="39470" y="11355"/>
                </a:lnTo>
                <a:lnTo>
                  <a:pt x="43178" y="15595"/>
                </a:lnTo>
                <a:lnTo>
                  <a:pt x="43294" y="18925"/>
                </a:lnTo>
                <a:lnTo>
                  <a:pt x="17791" y="18925"/>
                </a:lnTo>
                <a:lnTo>
                  <a:pt x="17752" y="15801"/>
                </a:lnTo>
                <a:lnTo>
                  <a:pt x="21031" y="0"/>
                </a:lnTo>
                <a:lnTo>
                  <a:pt x="13968" y="2034"/>
                </a:lnTo>
                <a:lnTo>
                  <a:pt x="8380" y="6084"/>
                </a:lnTo>
                <a:lnTo>
                  <a:pt x="2794" y="10159"/>
                </a:lnTo>
                <a:lnTo>
                  <a:pt x="0" y="15775"/>
                </a:lnTo>
                <a:lnTo>
                  <a:pt x="0" y="28969"/>
                </a:lnTo>
                <a:lnTo>
                  <a:pt x="2120" y="33948"/>
                </a:lnTo>
                <a:lnTo>
                  <a:pt x="6375" y="37872"/>
                </a:lnTo>
                <a:lnTo>
                  <a:pt x="16905" y="43495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57"/>
                </a:lnTo>
                <a:lnTo>
                  <a:pt x="48971" y="41973"/>
                </a:lnTo>
                <a:lnTo>
                  <a:pt x="53682" y="39791"/>
                </a:lnTo>
                <a:lnTo>
                  <a:pt x="57136" y="36601"/>
                </a:lnTo>
                <a:lnTo>
                  <a:pt x="59320" y="32411"/>
                </a:lnTo>
                <a:lnTo>
                  <a:pt x="42329" y="30492"/>
                </a:lnTo>
                <a:lnTo>
                  <a:pt x="41389" y="32677"/>
                </a:lnTo>
                <a:lnTo>
                  <a:pt x="38200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821321" y="1989691"/>
            <a:ext cx="62967" cy="60756"/>
          </a:xfrm>
          <a:custGeom>
            <a:avLst/>
            <a:gdLst/>
            <a:ahLst/>
            <a:cxnLst/>
            <a:rect l="l" t="t" r="r" b="b"/>
            <a:pathLst>
              <a:path w="62967" h="60756">
                <a:moveTo>
                  <a:pt x="0" y="37973"/>
                </a:moveTo>
                <a:lnTo>
                  <a:pt x="0" y="45137"/>
                </a:lnTo>
                <a:lnTo>
                  <a:pt x="2642" y="50723"/>
                </a:lnTo>
                <a:lnTo>
                  <a:pt x="7927" y="54748"/>
                </a:lnTo>
                <a:lnTo>
                  <a:pt x="13209" y="58748"/>
                </a:lnTo>
                <a:lnTo>
                  <a:pt x="19547" y="60756"/>
                </a:lnTo>
                <a:lnTo>
                  <a:pt x="18378" y="45162"/>
                </a:lnTo>
                <a:lnTo>
                  <a:pt x="17424" y="41807"/>
                </a:lnTo>
                <a:lnTo>
                  <a:pt x="17424" y="32893"/>
                </a:lnTo>
                <a:lnTo>
                  <a:pt x="18796" y="29667"/>
                </a:lnTo>
                <a:lnTo>
                  <a:pt x="21527" y="27496"/>
                </a:lnTo>
                <a:lnTo>
                  <a:pt x="24257" y="25336"/>
                </a:lnTo>
                <a:lnTo>
                  <a:pt x="27647" y="24257"/>
                </a:lnTo>
                <a:lnTo>
                  <a:pt x="35867" y="24257"/>
                </a:lnTo>
                <a:lnTo>
                  <a:pt x="39293" y="25347"/>
                </a:lnTo>
                <a:lnTo>
                  <a:pt x="41962" y="27547"/>
                </a:lnTo>
                <a:lnTo>
                  <a:pt x="44629" y="29729"/>
                </a:lnTo>
                <a:lnTo>
                  <a:pt x="45975" y="33310"/>
                </a:lnTo>
                <a:lnTo>
                  <a:pt x="45975" y="42746"/>
                </a:lnTo>
                <a:lnTo>
                  <a:pt x="44589" y="46102"/>
                </a:lnTo>
                <a:lnTo>
                  <a:pt x="41836" y="48337"/>
                </a:lnTo>
                <a:lnTo>
                  <a:pt x="39093" y="50584"/>
                </a:lnTo>
                <a:lnTo>
                  <a:pt x="35741" y="51714"/>
                </a:lnTo>
                <a:lnTo>
                  <a:pt x="31813" y="51714"/>
                </a:lnTo>
                <a:lnTo>
                  <a:pt x="26964" y="60756"/>
                </a:lnTo>
                <a:lnTo>
                  <a:pt x="30607" y="60756"/>
                </a:lnTo>
                <a:lnTo>
                  <a:pt x="34215" y="60159"/>
                </a:lnTo>
                <a:lnTo>
                  <a:pt x="37796" y="58939"/>
                </a:lnTo>
                <a:lnTo>
                  <a:pt x="41379" y="57732"/>
                </a:lnTo>
                <a:lnTo>
                  <a:pt x="44489" y="55893"/>
                </a:lnTo>
                <a:lnTo>
                  <a:pt x="47117" y="53417"/>
                </a:lnTo>
                <a:lnTo>
                  <a:pt x="47117" y="59777"/>
                </a:lnTo>
                <a:lnTo>
                  <a:pt x="62967" y="59777"/>
                </a:lnTo>
                <a:lnTo>
                  <a:pt x="62967" y="0"/>
                </a:lnTo>
                <a:lnTo>
                  <a:pt x="45910" y="0"/>
                </a:lnTo>
                <a:lnTo>
                  <a:pt x="45910" y="21539"/>
                </a:lnTo>
                <a:lnTo>
                  <a:pt x="40641" y="17499"/>
                </a:lnTo>
                <a:lnTo>
                  <a:pt x="34405" y="15494"/>
                </a:lnTo>
                <a:lnTo>
                  <a:pt x="19343" y="15494"/>
                </a:lnTo>
                <a:lnTo>
                  <a:pt x="12852" y="17399"/>
                </a:lnTo>
                <a:lnTo>
                  <a:pt x="7711" y="21221"/>
                </a:lnTo>
                <a:lnTo>
                  <a:pt x="2578" y="25045"/>
                </a:lnTo>
                <a:lnTo>
                  <a:pt x="0" y="30618"/>
                </a:lnTo>
                <a:lnTo>
                  <a:pt x="0" y="37973"/>
                </a:lnTo>
                <a:close/>
              </a:path>
              <a:path w="62967" h="60756">
                <a:moveTo>
                  <a:pt x="26964" y="60756"/>
                </a:moveTo>
                <a:lnTo>
                  <a:pt x="31813" y="51714"/>
                </a:lnTo>
                <a:lnTo>
                  <a:pt x="26888" y="51714"/>
                </a:lnTo>
                <a:lnTo>
                  <a:pt x="23040" y="50201"/>
                </a:lnTo>
                <a:lnTo>
                  <a:pt x="20283" y="47217"/>
                </a:lnTo>
                <a:lnTo>
                  <a:pt x="18378" y="45162"/>
                </a:lnTo>
                <a:lnTo>
                  <a:pt x="19547" y="60756"/>
                </a:lnTo>
                <a:lnTo>
                  <a:pt x="26964" y="607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094298" y="1907780"/>
            <a:ext cx="41770" cy="44283"/>
          </a:xfrm>
          <a:custGeom>
            <a:avLst/>
            <a:gdLst/>
            <a:ahLst/>
            <a:cxnLst/>
            <a:rect l="l" t="t" r="r" b="b"/>
            <a:pathLst>
              <a:path w="41770" h="44283">
                <a:moveTo>
                  <a:pt x="15839" y="979"/>
                </a:moveTo>
                <a:lnTo>
                  <a:pt x="0" y="979"/>
                </a:lnTo>
                <a:lnTo>
                  <a:pt x="0" y="44283"/>
                </a:lnTo>
                <a:lnTo>
                  <a:pt x="17056" y="44283"/>
                </a:lnTo>
                <a:lnTo>
                  <a:pt x="17056" y="23533"/>
                </a:lnTo>
                <a:lnTo>
                  <a:pt x="17538" y="18695"/>
                </a:lnTo>
                <a:lnTo>
                  <a:pt x="19432" y="14072"/>
                </a:lnTo>
                <a:lnTo>
                  <a:pt x="22402" y="11596"/>
                </a:lnTo>
                <a:lnTo>
                  <a:pt x="26089" y="10264"/>
                </a:lnTo>
                <a:lnTo>
                  <a:pt x="30938" y="10264"/>
                </a:lnTo>
                <a:lnTo>
                  <a:pt x="33616" y="10897"/>
                </a:lnTo>
                <a:lnTo>
                  <a:pt x="36489" y="12153"/>
                </a:lnTo>
                <a:lnTo>
                  <a:pt x="41770" y="2160"/>
                </a:lnTo>
                <a:lnTo>
                  <a:pt x="38163" y="713"/>
                </a:lnTo>
                <a:lnTo>
                  <a:pt x="34429" y="0"/>
                </a:lnTo>
                <a:lnTo>
                  <a:pt x="27788" y="0"/>
                </a:lnTo>
                <a:lnTo>
                  <a:pt x="23154" y="1386"/>
                </a:lnTo>
                <a:lnTo>
                  <a:pt x="18557" y="4230"/>
                </a:lnTo>
                <a:lnTo>
                  <a:pt x="15839" y="7124"/>
                </a:lnTo>
                <a:lnTo>
                  <a:pt x="15839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140925" y="1908756"/>
            <a:ext cx="66305" cy="60886"/>
          </a:xfrm>
          <a:custGeom>
            <a:avLst/>
            <a:gdLst/>
            <a:ahLst/>
            <a:cxnLst/>
            <a:rect l="l" t="t" r="r" b="b"/>
            <a:pathLst>
              <a:path w="66305" h="60886">
                <a:moveTo>
                  <a:pt x="12024" y="60886"/>
                </a:moveTo>
                <a:lnTo>
                  <a:pt x="18540" y="60886"/>
                </a:lnTo>
                <a:lnTo>
                  <a:pt x="21438" y="60645"/>
                </a:lnTo>
                <a:lnTo>
                  <a:pt x="24015" y="60187"/>
                </a:lnTo>
                <a:lnTo>
                  <a:pt x="26578" y="59730"/>
                </a:lnTo>
                <a:lnTo>
                  <a:pt x="30502" y="58254"/>
                </a:lnTo>
                <a:lnTo>
                  <a:pt x="33832" y="56349"/>
                </a:lnTo>
                <a:lnTo>
                  <a:pt x="36536" y="53682"/>
                </a:lnTo>
                <a:lnTo>
                  <a:pt x="39470" y="49215"/>
                </a:lnTo>
                <a:lnTo>
                  <a:pt x="43535" y="41669"/>
                </a:lnTo>
                <a:lnTo>
                  <a:pt x="66305" y="0"/>
                </a:lnTo>
                <a:lnTo>
                  <a:pt x="48639" y="0"/>
                </a:lnTo>
                <a:lnTo>
                  <a:pt x="33577" y="30746"/>
                </a:lnTo>
                <a:lnTo>
                  <a:pt x="18158" y="0"/>
                </a:lnTo>
                <a:lnTo>
                  <a:pt x="0" y="0"/>
                </a:lnTo>
                <a:lnTo>
                  <a:pt x="24533" y="43434"/>
                </a:lnTo>
                <a:lnTo>
                  <a:pt x="22057" y="47843"/>
                </a:lnTo>
                <a:lnTo>
                  <a:pt x="18248" y="50965"/>
                </a:lnTo>
                <a:lnTo>
                  <a:pt x="15328" y="51742"/>
                </a:lnTo>
                <a:lnTo>
                  <a:pt x="11351" y="51742"/>
                </a:lnTo>
                <a:lnTo>
                  <a:pt x="6808" y="51577"/>
                </a:lnTo>
                <a:lnTo>
                  <a:pt x="4126" y="51220"/>
                </a:lnTo>
                <a:lnTo>
                  <a:pt x="5637" y="60187"/>
                </a:lnTo>
                <a:lnTo>
                  <a:pt x="8798" y="60645"/>
                </a:lnTo>
                <a:lnTo>
                  <a:pt x="12024" y="608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458243" y="2284222"/>
            <a:ext cx="48337" cy="37235"/>
          </a:xfrm>
          <a:custGeom>
            <a:avLst/>
            <a:gdLst/>
            <a:ahLst/>
            <a:cxnLst/>
            <a:rect l="l" t="t" r="r" b="b"/>
            <a:pathLst>
              <a:path w="48337" h="37235">
                <a:moveTo>
                  <a:pt x="34898" y="3883"/>
                </a:moveTo>
                <a:lnTo>
                  <a:pt x="29692" y="14032"/>
                </a:lnTo>
                <a:lnTo>
                  <a:pt x="37821" y="14032"/>
                </a:lnTo>
                <a:lnTo>
                  <a:pt x="44042" y="13741"/>
                </a:lnTo>
                <a:lnTo>
                  <a:pt x="48337" y="13168"/>
                </a:lnTo>
                <a:lnTo>
                  <a:pt x="47625" y="0"/>
                </a:lnTo>
                <a:lnTo>
                  <a:pt x="44413" y="2325"/>
                </a:lnTo>
                <a:lnTo>
                  <a:pt x="39625" y="3567"/>
                </a:lnTo>
                <a:lnTo>
                  <a:pt x="34898" y="3883"/>
                </a:lnTo>
                <a:close/>
              </a:path>
              <a:path w="48337" h="37235">
                <a:moveTo>
                  <a:pt x="0" y="36575"/>
                </a:moveTo>
                <a:lnTo>
                  <a:pt x="17971" y="36575"/>
                </a:lnTo>
                <a:lnTo>
                  <a:pt x="17971" y="14032"/>
                </a:lnTo>
                <a:lnTo>
                  <a:pt x="29692" y="14032"/>
                </a:lnTo>
                <a:lnTo>
                  <a:pt x="34898" y="3883"/>
                </a:lnTo>
                <a:lnTo>
                  <a:pt x="17971" y="3883"/>
                </a:lnTo>
                <a:lnTo>
                  <a:pt x="17971" y="-13082"/>
                </a:lnTo>
                <a:lnTo>
                  <a:pt x="33134" y="-13082"/>
                </a:lnTo>
                <a:lnTo>
                  <a:pt x="37439" y="-12942"/>
                </a:lnTo>
                <a:lnTo>
                  <a:pt x="39585" y="-12675"/>
                </a:lnTo>
                <a:lnTo>
                  <a:pt x="42509" y="-12319"/>
                </a:lnTo>
                <a:lnTo>
                  <a:pt x="46810" y="-10033"/>
                </a:lnTo>
                <a:lnTo>
                  <a:pt x="49669" y="-6818"/>
                </a:lnTo>
                <a:lnTo>
                  <a:pt x="49669" y="-2868"/>
                </a:lnTo>
                <a:lnTo>
                  <a:pt x="47625" y="0"/>
                </a:lnTo>
                <a:lnTo>
                  <a:pt x="48337" y="13168"/>
                </a:lnTo>
                <a:lnTo>
                  <a:pt x="51487" y="12711"/>
                </a:lnTo>
                <a:lnTo>
                  <a:pt x="54597" y="11771"/>
                </a:lnTo>
                <a:lnTo>
                  <a:pt x="57658" y="10349"/>
                </a:lnTo>
                <a:lnTo>
                  <a:pt x="60707" y="8912"/>
                </a:lnTo>
                <a:lnTo>
                  <a:pt x="63219" y="6948"/>
                </a:lnTo>
                <a:lnTo>
                  <a:pt x="67198" y="1954"/>
                </a:lnTo>
                <a:lnTo>
                  <a:pt x="68187" y="-1145"/>
                </a:lnTo>
                <a:lnTo>
                  <a:pt x="68187" y="-9561"/>
                </a:lnTo>
                <a:lnTo>
                  <a:pt x="66459" y="-13435"/>
                </a:lnTo>
                <a:lnTo>
                  <a:pt x="63028" y="-16459"/>
                </a:lnTo>
                <a:lnTo>
                  <a:pt x="59587" y="-19457"/>
                </a:lnTo>
                <a:lnTo>
                  <a:pt x="55311" y="-21398"/>
                </a:lnTo>
                <a:lnTo>
                  <a:pt x="50217" y="-22302"/>
                </a:lnTo>
                <a:lnTo>
                  <a:pt x="46889" y="-22899"/>
                </a:lnTo>
                <a:lnTo>
                  <a:pt x="39766" y="-23202"/>
                </a:lnTo>
                <a:lnTo>
                  <a:pt x="0" y="-23202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539992" y="2311671"/>
            <a:ext cx="35370" cy="44794"/>
          </a:xfrm>
          <a:custGeom>
            <a:avLst/>
            <a:gdLst/>
            <a:ahLst/>
            <a:cxnLst/>
            <a:rect l="l" t="t" r="r" b="b"/>
            <a:pathLst>
              <a:path w="35370" h="44794">
                <a:moveTo>
                  <a:pt x="26529" y="2034"/>
                </a:moveTo>
                <a:lnTo>
                  <a:pt x="28724" y="9640"/>
                </a:lnTo>
                <a:lnTo>
                  <a:pt x="32054" y="8686"/>
                </a:lnTo>
                <a:lnTo>
                  <a:pt x="35370" y="7736"/>
                </a:lnTo>
                <a:lnTo>
                  <a:pt x="35330" y="0"/>
                </a:lnTo>
                <a:lnTo>
                  <a:pt x="32537" y="1360"/>
                </a:lnTo>
                <a:lnTo>
                  <a:pt x="29602" y="2034"/>
                </a:lnTo>
                <a:lnTo>
                  <a:pt x="26529" y="2034"/>
                </a:lnTo>
                <a:close/>
              </a:path>
              <a:path w="35370" h="44794">
                <a:moveTo>
                  <a:pt x="1905" y="4064"/>
                </a:moveTo>
                <a:lnTo>
                  <a:pt x="5727" y="6490"/>
                </a:lnTo>
                <a:lnTo>
                  <a:pt x="9561" y="8902"/>
                </a:lnTo>
                <a:lnTo>
                  <a:pt x="14796" y="10109"/>
                </a:lnTo>
                <a:lnTo>
                  <a:pt x="25196" y="10109"/>
                </a:lnTo>
                <a:lnTo>
                  <a:pt x="28724" y="9640"/>
                </a:lnTo>
                <a:lnTo>
                  <a:pt x="26529" y="2034"/>
                </a:lnTo>
                <a:lnTo>
                  <a:pt x="23774" y="2034"/>
                </a:lnTo>
                <a:lnTo>
                  <a:pt x="21513" y="1446"/>
                </a:lnTo>
                <a:lnTo>
                  <a:pt x="17942" y="-875"/>
                </a:lnTo>
                <a:lnTo>
                  <a:pt x="17053" y="-3873"/>
                </a:lnTo>
                <a:lnTo>
                  <a:pt x="18172" y="-6844"/>
                </a:lnTo>
                <a:lnTo>
                  <a:pt x="21855" y="-8557"/>
                </a:lnTo>
                <a:lnTo>
                  <a:pt x="24955" y="-9230"/>
                </a:lnTo>
                <a:lnTo>
                  <a:pt x="29692" y="-9903"/>
                </a:lnTo>
                <a:lnTo>
                  <a:pt x="34427" y="-10591"/>
                </a:lnTo>
                <a:lnTo>
                  <a:pt x="37882" y="-11174"/>
                </a:lnTo>
                <a:lnTo>
                  <a:pt x="40068" y="-11657"/>
                </a:lnTo>
                <a:lnTo>
                  <a:pt x="40068" y="-6628"/>
                </a:lnTo>
                <a:lnTo>
                  <a:pt x="38746" y="-2297"/>
                </a:lnTo>
                <a:lnTo>
                  <a:pt x="35330" y="0"/>
                </a:lnTo>
                <a:lnTo>
                  <a:pt x="35370" y="7736"/>
                </a:lnTo>
                <a:lnTo>
                  <a:pt x="38491" y="6314"/>
                </a:lnTo>
                <a:lnTo>
                  <a:pt x="41400" y="4406"/>
                </a:lnTo>
                <a:lnTo>
                  <a:pt x="42011" y="5753"/>
                </a:lnTo>
                <a:lnTo>
                  <a:pt x="43649" y="9132"/>
                </a:lnTo>
                <a:lnTo>
                  <a:pt x="60526" y="9132"/>
                </a:lnTo>
                <a:lnTo>
                  <a:pt x="58013" y="5129"/>
                </a:lnTo>
                <a:lnTo>
                  <a:pt x="56920" y="1512"/>
                </a:lnTo>
                <a:lnTo>
                  <a:pt x="56653" y="-1296"/>
                </a:lnTo>
                <a:lnTo>
                  <a:pt x="56653" y="-5090"/>
                </a:lnTo>
                <a:lnTo>
                  <a:pt x="56829" y="-18464"/>
                </a:lnTo>
                <a:lnTo>
                  <a:pt x="56829" y="-23458"/>
                </a:lnTo>
                <a:lnTo>
                  <a:pt x="56070" y="-26859"/>
                </a:lnTo>
                <a:lnTo>
                  <a:pt x="53035" y="-30581"/>
                </a:lnTo>
                <a:lnTo>
                  <a:pt x="50403" y="-32115"/>
                </a:lnTo>
                <a:lnTo>
                  <a:pt x="46685" y="-33336"/>
                </a:lnTo>
                <a:lnTo>
                  <a:pt x="42962" y="-34541"/>
                </a:lnTo>
                <a:lnTo>
                  <a:pt x="37299" y="-35153"/>
                </a:lnTo>
                <a:lnTo>
                  <a:pt x="21308" y="-35153"/>
                </a:lnTo>
                <a:lnTo>
                  <a:pt x="14983" y="-34149"/>
                </a:lnTo>
                <a:lnTo>
                  <a:pt x="10742" y="-32129"/>
                </a:lnTo>
                <a:lnTo>
                  <a:pt x="6487" y="-30124"/>
                </a:lnTo>
                <a:lnTo>
                  <a:pt x="3492" y="-27025"/>
                </a:lnTo>
                <a:lnTo>
                  <a:pt x="1750" y="-22834"/>
                </a:lnTo>
                <a:lnTo>
                  <a:pt x="17244" y="-20956"/>
                </a:lnTo>
                <a:lnTo>
                  <a:pt x="18287" y="-22971"/>
                </a:lnTo>
                <a:lnTo>
                  <a:pt x="21358" y="-25171"/>
                </a:lnTo>
                <a:lnTo>
                  <a:pt x="25438" y="-26376"/>
                </a:lnTo>
                <a:lnTo>
                  <a:pt x="32969" y="-26376"/>
                </a:lnTo>
                <a:lnTo>
                  <a:pt x="36028" y="-25919"/>
                </a:lnTo>
                <a:lnTo>
                  <a:pt x="40068" y="-22478"/>
                </a:lnTo>
                <a:lnTo>
                  <a:pt x="40068" y="-19127"/>
                </a:lnTo>
                <a:lnTo>
                  <a:pt x="36993" y="-18262"/>
                </a:lnTo>
                <a:lnTo>
                  <a:pt x="31468" y="-17308"/>
                </a:lnTo>
                <a:lnTo>
                  <a:pt x="23493" y="-16304"/>
                </a:lnTo>
                <a:lnTo>
                  <a:pt x="17575" y="-15556"/>
                </a:lnTo>
                <a:lnTo>
                  <a:pt x="13054" y="-14655"/>
                </a:lnTo>
                <a:lnTo>
                  <a:pt x="9918" y="-13641"/>
                </a:lnTo>
                <a:lnTo>
                  <a:pt x="6779" y="-12621"/>
                </a:lnTo>
                <a:lnTo>
                  <a:pt x="4342" y="-11149"/>
                </a:lnTo>
                <a:lnTo>
                  <a:pt x="863" y="-7315"/>
                </a:lnTo>
                <a:lnTo>
                  <a:pt x="0" y="-2692"/>
                </a:lnTo>
                <a:lnTo>
                  <a:pt x="0" y="1004"/>
                </a:lnTo>
                <a:lnTo>
                  <a:pt x="1905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469096" y="2351462"/>
            <a:ext cx="80035" cy="59778"/>
          </a:xfrm>
          <a:custGeom>
            <a:avLst/>
            <a:gdLst/>
            <a:ahLst/>
            <a:cxnLst/>
            <a:rect l="l" t="t" r="r" b="b"/>
            <a:pathLst>
              <a:path w="80035" h="59778">
                <a:moveTo>
                  <a:pt x="61452" y="40233"/>
                </a:moveTo>
                <a:lnTo>
                  <a:pt x="56398" y="36601"/>
                </a:lnTo>
                <a:lnTo>
                  <a:pt x="53187" y="34923"/>
                </a:lnTo>
                <a:lnTo>
                  <a:pt x="49298" y="33400"/>
                </a:lnTo>
                <a:lnTo>
                  <a:pt x="49565" y="24052"/>
                </a:lnTo>
                <a:lnTo>
                  <a:pt x="45274" y="25031"/>
                </a:lnTo>
                <a:lnTo>
                  <a:pt x="39888" y="25286"/>
                </a:lnTo>
                <a:lnTo>
                  <a:pt x="34366" y="36767"/>
                </a:lnTo>
                <a:lnTo>
                  <a:pt x="37768" y="39204"/>
                </a:lnTo>
                <a:lnTo>
                  <a:pt x="40932" y="42123"/>
                </a:lnTo>
                <a:lnTo>
                  <a:pt x="45540" y="46775"/>
                </a:lnTo>
                <a:lnTo>
                  <a:pt x="58533" y="59778"/>
                </a:lnTo>
                <a:lnTo>
                  <a:pt x="80035" y="59778"/>
                </a:lnTo>
                <a:lnTo>
                  <a:pt x="69164" y="48121"/>
                </a:lnTo>
                <a:lnTo>
                  <a:pt x="64869" y="43470"/>
                </a:lnTo>
                <a:lnTo>
                  <a:pt x="61452" y="40233"/>
                </a:lnTo>
                <a:close/>
              </a:path>
              <a:path w="80035" h="59778">
                <a:moveTo>
                  <a:pt x="17967" y="10119"/>
                </a:moveTo>
                <a:lnTo>
                  <a:pt x="45123" y="10311"/>
                </a:lnTo>
                <a:lnTo>
                  <a:pt x="48031" y="10642"/>
                </a:lnTo>
                <a:lnTo>
                  <a:pt x="51880" y="12661"/>
                </a:lnTo>
                <a:lnTo>
                  <a:pt x="54277" y="15519"/>
                </a:lnTo>
                <a:lnTo>
                  <a:pt x="54277" y="19329"/>
                </a:lnTo>
                <a:lnTo>
                  <a:pt x="52463" y="22021"/>
                </a:lnTo>
                <a:lnTo>
                  <a:pt x="49565" y="24052"/>
                </a:lnTo>
                <a:lnTo>
                  <a:pt x="49298" y="33400"/>
                </a:lnTo>
                <a:lnTo>
                  <a:pt x="57122" y="32637"/>
                </a:lnTo>
                <a:lnTo>
                  <a:pt x="62989" y="30798"/>
                </a:lnTo>
                <a:lnTo>
                  <a:pt x="66913" y="27875"/>
                </a:lnTo>
                <a:lnTo>
                  <a:pt x="70838" y="24955"/>
                </a:lnTo>
                <a:lnTo>
                  <a:pt x="72806" y="21247"/>
                </a:lnTo>
                <a:lnTo>
                  <a:pt x="72806" y="13233"/>
                </a:lnTo>
                <a:lnTo>
                  <a:pt x="71511" y="10083"/>
                </a:lnTo>
                <a:lnTo>
                  <a:pt x="68922" y="7340"/>
                </a:lnTo>
                <a:lnTo>
                  <a:pt x="66330" y="4597"/>
                </a:lnTo>
                <a:lnTo>
                  <a:pt x="62877" y="2693"/>
                </a:lnTo>
                <a:lnTo>
                  <a:pt x="58558" y="1612"/>
                </a:lnTo>
                <a:lnTo>
                  <a:pt x="54253" y="543"/>
                </a:lnTo>
                <a:lnTo>
                  <a:pt x="47344" y="0"/>
                </a:lnTo>
                <a:lnTo>
                  <a:pt x="0" y="0"/>
                </a:lnTo>
                <a:lnTo>
                  <a:pt x="0" y="59778"/>
                </a:lnTo>
                <a:lnTo>
                  <a:pt x="17967" y="59778"/>
                </a:lnTo>
                <a:lnTo>
                  <a:pt x="17967" y="34823"/>
                </a:lnTo>
                <a:lnTo>
                  <a:pt x="25740" y="34823"/>
                </a:lnTo>
                <a:lnTo>
                  <a:pt x="28764" y="35049"/>
                </a:lnTo>
                <a:lnTo>
                  <a:pt x="30669" y="35496"/>
                </a:lnTo>
                <a:lnTo>
                  <a:pt x="34366" y="36767"/>
                </a:lnTo>
                <a:lnTo>
                  <a:pt x="39888" y="25286"/>
                </a:lnTo>
                <a:lnTo>
                  <a:pt x="17967" y="25286"/>
                </a:lnTo>
                <a:lnTo>
                  <a:pt x="17967" y="1011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561091" y="2366963"/>
            <a:ext cx="30593" cy="45252"/>
          </a:xfrm>
          <a:custGeom>
            <a:avLst/>
            <a:gdLst/>
            <a:ahLst/>
            <a:cxnLst/>
            <a:rect l="l" t="t" r="r" b="b"/>
            <a:pathLst>
              <a:path w="30593" h="45252">
                <a:moveTo>
                  <a:pt x="17740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2"/>
                </a:lnTo>
                <a:lnTo>
                  <a:pt x="30593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40" y="15786"/>
                </a:lnTo>
                <a:close/>
              </a:path>
              <a:path w="30593" h="45252">
                <a:moveTo>
                  <a:pt x="38188" y="35219"/>
                </a:moveTo>
                <a:lnTo>
                  <a:pt x="34124" y="36691"/>
                </a:lnTo>
                <a:lnTo>
                  <a:pt x="27522" y="36691"/>
                </a:lnTo>
                <a:lnTo>
                  <a:pt x="24245" y="35751"/>
                </a:lnTo>
                <a:lnTo>
                  <a:pt x="21614" y="33858"/>
                </a:lnTo>
                <a:lnTo>
                  <a:pt x="18975" y="31968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2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3" y="8762"/>
                </a:lnTo>
                <a:lnTo>
                  <a:pt x="34088" y="8762"/>
                </a:lnTo>
                <a:lnTo>
                  <a:pt x="37033" y="9626"/>
                </a:lnTo>
                <a:lnTo>
                  <a:pt x="39470" y="11339"/>
                </a:lnTo>
                <a:lnTo>
                  <a:pt x="43167" y="15595"/>
                </a:lnTo>
                <a:lnTo>
                  <a:pt x="43293" y="18911"/>
                </a:lnTo>
                <a:lnTo>
                  <a:pt x="17791" y="18911"/>
                </a:lnTo>
                <a:lnTo>
                  <a:pt x="17740" y="15786"/>
                </a:lnTo>
                <a:lnTo>
                  <a:pt x="21031" y="0"/>
                </a:lnTo>
                <a:lnTo>
                  <a:pt x="13957" y="2034"/>
                </a:lnTo>
                <a:lnTo>
                  <a:pt x="8370" y="6084"/>
                </a:lnTo>
                <a:lnTo>
                  <a:pt x="2794" y="10160"/>
                </a:lnTo>
                <a:lnTo>
                  <a:pt x="0" y="15775"/>
                </a:lnTo>
                <a:lnTo>
                  <a:pt x="0" y="28954"/>
                </a:lnTo>
                <a:lnTo>
                  <a:pt x="2120" y="33934"/>
                </a:lnTo>
                <a:lnTo>
                  <a:pt x="6375" y="37872"/>
                </a:lnTo>
                <a:lnTo>
                  <a:pt x="16905" y="43489"/>
                </a:lnTo>
                <a:lnTo>
                  <a:pt x="31266" y="45252"/>
                </a:lnTo>
                <a:lnTo>
                  <a:pt x="38353" y="45252"/>
                </a:lnTo>
                <a:lnTo>
                  <a:pt x="44258" y="44157"/>
                </a:lnTo>
                <a:lnTo>
                  <a:pt x="48971" y="41972"/>
                </a:lnTo>
                <a:lnTo>
                  <a:pt x="53682" y="39791"/>
                </a:lnTo>
                <a:lnTo>
                  <a:pt x="57139" y="36601"/>
                </a:lnTo>
                <a:lnTo>
                  <a:pt x="59320" y="32411"/>
                </a:lnTo>
                <a:lnTo>
                  <a:pt x="42317" y="30492"/>
                </a:lnTo>
                <a:lnTo>
                  <a:pt x="41389" y="32666"/>
                </a:lnTo>
                <a:lnTo>
                  <a:pt x="38188" y="3521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619437" y="2261019"/>
            <a:ext cx="59626" cy="59782"/>
          </a:xfrm>
          <a:custGeom>
            <a:avLst/>
            <a:gdLst/>
            <a:ahLst/>
            <a:cxnLst/>
            <a:rect l="l" t="t" r="r" b="b"/>
            <a:pathLst>
              <a:path w="59626" h="59782">
                <a:moveTo>
                  <a:pt x="0" y="0"/>
                </a:moveTo>
                <a:lnTo>
                  <a:pt x="0" y="59782"/>
                </a:lnTo>
                <a:lnTo>
                  <a:pt x="17067" y="59782"/>
                </a:lnTo>
                <a:lnTo>
                  <a:pt x="17067" y="45925"/>
                </a:lnTo>
                <a:lnTo>
                  <a:pt x="25016" y="40339"/>
                </a:lnTo>
                <a:lnTo>
                  <a:pt x="41234" y="59782"/>
                </a:lnTo>
                <a:lnTo>
                  <a:pt x="59626" y="59782"/>
                </a:lnTo>
                <a:lnTo>
                  <a:pt x="36003" y="32299"/>
                </a:lnTo>
                <a:lnTo>
                  <a:pt x="58050" y="16484"/>
                </a:lnTo>
                <a:lnTo>
                  <a:pt x="37044" y="16484"/>
                </a:lnTo>
                <a:lnTo>
                  <a:pt x="17067" y="31727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719059" y="2297149"/>
            <a:ext cx="62002" cy="46216"/>
          </a:xfrm>
          <a:custGeom>
            <a:avLst/>
            <a:gdLst/>
            <a:ahLst/>
            <a:cxnLst/>
            <a:rect l="l" t="t" r="r" b="b"/>
            <a:pathLst>
              <a:path w="62002" h="46216">
                <a:moveTo>
                  <a:pt x="31943" y="0"/>
                </a:moveTo>
                <a:lnTo>
                  <a:pt x="26417" y="10083"/>
                </a:lnTo>
                <a:lnTo>
                  <a:pt x="62002" y="10083"/>
                </a:lnTo>
                <a:lnTo>
                  <a:pt x="56235" y="0"/>
                </a:lnTo>
                <a:lnTo>
                  <a:pt x="31943" y="0"/>
                </a:lnTo>
                <a:close/>
              </a:path>
              <a:path w="62002" h="46216">
                <a:moveTo>
                  <a:pt x="26417" y="10083"/>
                </a:moveTo>
                <a:lnTo>
                  <a:pt x="31943" y="0"/>
                </a:lnTo>
                <a:lnTo>
                  <a:pt x="43967" y="-22175"/>
                </a:lnTo>
                <a:lnTo>
                  <a:pt x="56235" y="0"/>
                </a:lnTo>
                <a:lnTo>
                  <a:pt x="62002" y="10083"/>
                </a:lnTo>
                <a:lnTo>
                  <a:pt x="69775" y="23648"/>
                </a:lnTo>
                <a:lnTo>
                  <a:pt x="89320" y="23648"/>
                </a:lnTo>
                <a:lnTo>
                  <a:pt x="53684" y="-36132"/>
                </a:lnTo>
                <a:lnTo>
                  <a:pt x="34686" y="-36132"/>
                </a:lnTo>
                <a:lnTo>
                  <a:pt x="0" y="23648"/>
                </a:lnTo>
                <a:lnTo>
                  <a:pt x="19076" y="23648"/>
                </a:lnTo>
                <a:lnTo>
                  <a:pt x="26417" y="100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634165" y="2350439"/>
            <a:ext cx="43599" cy="60797"/>
          </a:xfrm>
          <a:custGeom>
            <a:avLst/>
            <a:gdLst/>
            <a:ahLst/>
            <a:cxnLst/>
            <a:rect l="l" t="t" r="r" b="b"/>
            <a:pathLst>
              <a:path w="43599" h="60797">
                <a:moveTo>
                  <a:pt x="38936" y="482"/>
                </a:moveTo>
                <a:lnTo>
                  <a:pt x="34188" y="0"/>
                </a:lnTo>
                <a:lnTo>
                  <a:pt x="24598" y="0"/>
                </a:lnTo>
                <a:lnTo>
                  <a:pt x="20674" y="572"/>
                </a:lnTo>
                <a:lnTo>
                  <a:pt x="17574" y="1689"/>
                </a:lnTo>
                <a:lnTo>
                  <a:pt x="14475" y="2819"/>
                </a:lnTo>
                <a:lnTo>
                  <a:pt x="12354" y="4281"/>
                </a:lnTo>
                <a:lnTo>
                  <a:pt x="10058" y="7874"/>
                </a:lnTo>
                <a:lnTo>
                  <a:pt x="9474" y="10591"/>
                </a:lnTo>
                <a:lnTo>
                  <a:pt x="9474" y="17499"/>
                </a:lnTo>
                <a:lnTo>
                  <a:pt x="0" y="17499"/>
                </a:lnTo>
                <a:lnTo>
                  <a:pt x="0" y="26507"/>
                </a:lnTo>
                <a:lnTo>
                  <a:pt x="9474" y="26507"/>
                </a:lnTo>
                <a:lnTo>
                  <a:pt x="9474" y="60797"/>
                </a:lnTo>
                <a:lnTo>
                  <a:pt x="26527" y="60797"/>
                </a:lnTo>
                <a:lnTo>
                  <a:pt x="26527" y="26507"/>
                </a:lnTo>
                <a:lnTo>
                  <a:pt x="39278" y="26507"/>
                </a:lnTo>
                <a:lnTo>
                  <a:pt x="39278" y="17499"/>
                </a:lnTo>
                <a:lnTo>
                  <a:pt x="26527" y="17499"/>
                </a:lnTo>
                <a:lnTo>
                  <a:pt x="26527" y="14439"/>
                </a:lnTo>
                <a:lnTo>
                  <a:pt x="28140" y="9968"/>
                </a:lnTo>
                <a:lnTo>
                  <a:pt x="30987" y="8802"/>
                </a:lnTo>
                <a:lnTo>
                  <a:pt x="35963" y="8802"/>
                </a:lnTo>
                <a:lnTo>
                  <a:pt x="38581" y="9029"/>
                </a:lnTo>
                <a:lnTo>
                  <a:pt x="41287" y="9461"/>
                </a:lnTo>
                <a:lnTo>
                  <a:pt x="43599" y="1461"/>
                </a:lnTo>
                <a:lnTo>
                  <a:pt x="38936" y="48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684816" y="2351462"/>
            <a:ext cx="17053" cy="59767"/>
          </a:xfrm>
          <a:custGeom>
            <a:avLst/>
            <a:gdLst/>
            <a:ahLst/>
            <a:cxnLst/>
            <a:rect l="l" t="t" r="r" b="b"/>
            <a:pathLst>
              <a:path w="17053" h="59767">
                <a:moveTo>
                  <a:pt x="0" y="16474"/>
                </a:moveTo>
                <a:lnTo>
                  <a:pt x="0" y="59767"/>
                </a:lnTo>
                <a:lnTo>
                  <a:pt x="17053" y="59767"/>
                </a:lnTo>
                <a:lnTo>
                  <a:pt x="17053" y="16474"/>
                </a:lnTo>
                <a:lnTo>
                  <a:pt x="0" y="16474"/>
                </a:lnTo>
                <a:close/>
              </a:path>
              <a:path w="17053" h="59767">
                <a:moveTo>
                  <a:pt x="0" y="0"/>
                </a:moveTo>
                <a:lnTo>
                  <a:pt x="0" y="10605"/>
                </a:lnTo>
                <a:lnTo>
                  <a:pt x="17053" y="10605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684816" y="2389583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6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684816" y="2356765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717079" y="2366967"/>
            <a:ext cx="58774" cy="44269"/>
          </a:xfrm>
          <a:custGeom>
            <a:avLst/>
            <a:gdLst/>
            <a:ahLst/>
            <a:cxnLst/>
            <a:rect l="l" t="t" r="r" b="b"/>
            <a:pathLst>
              <a:path w="58774" h="44269">
                <a:moveTo>
                  <a:pt x="17053" y="44269"/>
                </a:moveTo>
                <a:lnTo>
                  <a:pt x="17053" y="19822"/>
                </a:lnTo>
                <a:lnTo>
                  <a:pt x="17499" y="16494"/>
                </a:lnTo>
                <a:lnTo>
                  <a:pt x="18364" y="14716"/>
                </a:lnTo>
                <a:lnTo>
                  <a:pt x="20840" y="11480"/>
                </a:lnTo>
                <a:lnTo>
                  <a:pt x="25538" y="9295"/>
                </a:lnTo>
                <a:lnTo>
                  <a:pt x="28191" y="8762"/>
                </a:lnTo>
                <a:lnTo>
                  <a:pt x="33451" y="8762"/>
                </a:lnTo>
                <a:lnTo>
                  <a:pt x="37070" y="9903"/>
                </a:lnTo>
                <a:lnTo>
                  <a:pt x="39888" y="11722"/>
                </a:lnTo>
                <a:lnTo>
                  <a:pt x="41349" y="14465"/>
                </a:lnTo>
                <a:lnTo>
                  <a:pt x="41716" y="17499"/>
                </a:lnTo>
                <a:lnTo>
                  <a:pt x="41716" y="44269"/>
                </a:lnTo>
                <a:lnTo>
                  <a:pt x="58774" y="44269"/>
                </a:lnTo>
                <a:lnTo>
                  <a:pt x="58774" y="14018"/>
                </a:lnTo>
                <a:lnTo>
                  <a:pt x="58472" y="11455"/>
                </a:lnTo>
                <a:lnTo>
                  <a:pt x="57200" y="7858"/>
                </a:lnTo>
                <a:lnTo>
                  <a:pt x="54493" y="4848"/>
                </a:lnTo>
                <a:lnTo>
                  <a:pt x="50544" y="2256"/>
                </a:lnTo>
                <a:lnTo>
                  <a:pt x="47419" y="1357"/>
                </a:lnTo>
                <a:lnTo>
                  <a:pt x="44298" y="443"/>
                </a:lnTo>
                <a:lnTo>
                  <a:pt x="40867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47" y="7340"/>
                </a:lnTo>
                <a:lnTo>
                  <a:pt x="15847" y="975"/>
                </a:lnTo>
                <a:lnTo>
                  <a:pt x="0" y="975"/>
                </a:lnTo>
                <a:lnTo>
                  <a:pt x="0" y="44269"/>
                </a:lnTo>
                <a:lnTo>
                  <a:pt x="17053" y="4426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798576" y="2366963"/>
            <a:ext cx="30606" cy="45252"/>
          </a:xfrm>
          <a:custGeom>
            <a:avLst/>
            <a:gdLst/>
            <a:ahLst/>
            <a:cxnLst/>
            <a:rect l="l" t="t" r="r" b="b"/>
            <a:pathLst>
              <a:path w="30606" h="45252">
                <a:moveTo>
                  <a:pt x="17754" y="15786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8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606" h="45252">
                <a:moveTo>
                  <a:pt x="38202" y="35219"/>
                </a:moveTo>
                <a:lnTo>
                  <a:pt x="34127" y="36691"/>
                </a:lnTo>
                <a:lnTo>
                  <a:pt x="27536" y="36691"/>
                </a:lnTo>
                <a:lnTo>
                  <a:pt x="24245" y="35751"/>
                </a:lnTo>
                <a:lnTo>
                  <a:pt x="21617" y="33858"/>
                </a:lnTo>
                <a:lnTo>
                  <a:pt x="18986" y="31968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8" y="25934"/>
                </a:lnTo>
                <a:lnTo>
                  <a:pt x="60479" y="17147"/>
                </a:lnTo>
                <a:lnTo>
                  <a:pt x="57837" y="10631"/>
                </a:lnTo>
                <a:lnTo>
                  <a:pt x="52285" y="6375"/>
                </a:lnTo>
                <a:lnTo>
                  <a:pt x="46738" y="2120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8" y="8762"/>
                </a:lnTo>
                <a:lnTo>
                  <a:pt x="37047" y="9626"/>
                </a:lnTo>
                <a:lnTo>
                  <a:pt x="39474" y="11339"/>
                </a:lnTo>
                <a:lnTo>
                  <a:pt x="43182" y="15595"/>
                </a:lnTo>
                <a:lnTo>
                  <a:pt x="43296" y="18911"/>
                </a:lnTo>
                <a:lnTo>
                  <a:pt x="17795" y="18911"/>
                </a:lnTo>
                <a:lnTo>
                  <a:pt x="17754" y="15786"/>
                </a:lnTo>
                <a:lnTo>
                  <a:pt x="21031" y="0"/>
                </a:lnTo>
                <a:lnTo>
                  <a:pt x="13971" y="2034"/>
                </a:lnTo>
                <a:lnTo>
                  <a:pt x="8384" y="6084"/>
                </a:lnTo>
                <a:lnTo>
                  <a:pt x="2796" y="10160"/>
                </a:lnTo>
                <a:lnTo>
                  <a:pt x="0" y="15775"/>
                </a:lnTo>
                <a:lnTo>
                  <a:pt x="0" y="28954"/>
                </a:lnTo>
                <a:lnTo>
                  <a:pt x="2123" y="33934"/>
                </a:lnTo>
                <a:lnTo>
                  <a:pt x="6375" y="37872"/>
                </a:lnTo>
                <a:lnTo>
                  <a:pt x="16909" y="43489"/>
                </a:lnTo>
                <a:lnTo>
                  <a:pt x="31269" y="45252"/>
                </a:lnTo>
                <a:lnTo>
                  <a:pt x="38353" y="45252"/>
                </a:lnTo>
                <a:lnTo>
                  <a:pt x="44262" y="44157"/>
                </a:lnTo>
                <a:lnTo>
                  <a:pt x="48973" y="41972"/>
                </a:lnTo>
                <a:lnTo>
                  <a:pt x="53682" y="39791"/>
                </a:lnTo>
                <a:lnTo>
                  <a:pt x="57138" y="36601"/>
                </a:lnTo>
                <a:lnTo>
                  <a:pt x="59324" y="32411"/>
                </a:lnTo>
                <a:lnTo>
                  <a:pt x="42332" y="30492"/>
                </a:lnTo>
                <a:lnTo>
                  <a:pt x="41389" y="32666"/>
                </a:lnTo>
                <a:lnTo>
                  <a:pt x="38202" y="3521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824425" y="2276528"/>
            <a:ext cx="41770" cy="44273"/>
          </a:xfrm>
          <a:custGeom>
            <a:avLst/>
            <a:gdLst/>
            <a:ahLst/>
            <a:cxnLst/>
            <a:rect l="l" t="t" r="r" b="b"/>
            <a:pathLst>
              <a:path w="41770" h="44273">
                <a:moveTo>
                  <a:pt x="15835" y="975"/>
                </a:moveTo>
                <a:lnTo>
                  <a:pt x="0" y="975"/>
                </a:lnTo>
                <a:lnTo>
                  <a:pt x="0" y="44273"/>
                </a:lnTo>
                <a:lnTo>
                  <a:pt x="17056" y="44273"/>
                </a:lnTo>
                <a:lnTo>
                  <a:pt x="17056" y="23533"/>
                </a:lnTo>
                <a:lnTo>
                  <a:pt x="17538" y="18694"/>
                </a:lnTo>
                <a:lnTo>
                  <a:pt x="19432" y="14072"/>
                </a:lnTo>
                <a:lnTo>
                  <a:pt x="22402" y="11596"/>
                </a:lnTo>
                <a:lnTo>
                  <a:pt x="26085" y="10260"/>
                </a:lnTo>
                <a:lnTo>
                  <a:pt x="30938" y="10260"/>
                </a:lnTo>
                <a:lnTo>
                  <a:pt x="33616" y="10897"/>
                </a:lnTo>
                <a:lnTo>
                  <a:pt x="36485" y="12153"/>
                </a:lnTo>
                <a:lnTo>
                  <a:pt x="41770" y="2160"/>
                </a:lnTo>
                <a:lnTo>
                  <a:pt x="38163" y="709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3"/>
                </a:lnTo>
                <a:lnTo>
                  <a:pt x="18553" y="4230"/>
                </a:lnTo>
                <a:lnTo>
                  <a:pt x="15835" y="7124"/>
                </a:lnTo>
                <a:lnTo>
                  <a:pt x="15835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874623" y="2311671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3" y="2034"/>
                </a:moveTo>
                <a:lnTo>
                  <a:pt x="28742" y="9640"/>
                </a:lnTo>
                <a:lnTo>
                  <a:pt x="32068" y="8686"/>
                </a:lnTo>
                <a:lnTo>
                  <a:pt x="35384" y="7736"/>
                </a:lnTo>
                <a:lnTo>
                  <a:pt x="35345" y="0"/>
                </a:lnTo>
                <a:lnTo>
                  <a:pt x="32551" y="1360"/>
                </a:lnTo>
                <a:lnTo>
                  <a:pt x="29617" y="2034"/>
                </a:lnTo>
                <a:lnTo>
                  <a:pt x="26543" y="2034"/>
                </a:lnTo>
                <a:close/>
              </a:path>
              <a:path w="35384" h="44794">
                <a:moveTo>
                  <a:pt x="1918" y="4064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2" y="9640"/>
                </a:lnTo>
                <a:lnTo>
                  <a:pt x="26543" y="2034"/>
                </a:lnTo>
                <a:lnTo>
                  <a:pt x="23788" y="2034"/>
                </a:lnTo>
                <a:lnTo>
                  <a:pt x="21527" y="1446"/>
                </a:lnTo>
                <a:lnTo>
                  <a:pt x="17960" y="-875"/>
                </a:lnTo>
                <a:lnTo>
                  <a:pt x="17071" y="-3873"/>
                </a:lnTo>
                <a:lnTo>
                  <a:pt x="18187" y="-6844"/>
                </a:lnTo>
                <a:lnTo>
                  <a:pt x="21869" y="-8557"/>
                </a:lnTo>
                <a:lnTo>
                  <a:pt x="24969" y="-9230"/>
                </a:lnTo>
                <a:lnTo>
                  <a:pt x="29706" y="-9903"/>
                </a:lnTo>
                <a:lnTo>
                  <a:pt x="34444" y="-10591"/>
                </a:lnTo>
                <a:lnTo>
                  <a:pt x="37896" y="-11174"/>
                </a:lnTo>
                <a:lnTo>
                  <a:pt x="40082" y="-11657"/>
                </a:lnTo>
                <a:lnTo>
                  <a:pt x="40082" y="-6628"/>
                </a:lnTo>
                <a:lnTo>
                  <a:pt x="38761" y="-2297"/>
                </a:lnTo>
                <a:lnTo>
                  <a:pt x="35345" y="0"/>
                </a:lnTo>
                <a:lnTo>
                  <a:pt x="35384" y="7736"/>
                </a:lnTo>
                <a:lnTo>
                  <a:pt x="38508" y="6314"/>
                </a:lnTo>
                <a:lnTo>
                  <a:pt x="41418" y="4406"/>
                </a:lnTo>
                <a:lnTo>
                  <a:pt x="42026" y="5753"/>
                </a:lnTo>
                <a:lnTo>
                  <a:pt x="43663" y="9132"/>
                </a:lnTo>
                <a:lnTo>
                  <a:pt x="60540" y="9132"/>
                </a:lnTo>
                <a:lnTo>
                  <a:pt x="58028" y="5129"/>
                </a:lnTo>
                <a:lnTo>
                  <a:pt x="56934" y="1512"/>
                </a:lnTo>
                <a:lnTo>
                  <a:pt x="56657" y="-1296"/>
                </a:lnTo>
                <a:lnTo>
                  <a:pt x="56657" y="-5090"/>
                </a:lnTo>
                <a:lnTo>
                  <a:pt x="56847" y="-18464"/>
                </a:lnTo>
                <a:lnTo>
                  <a:pt x="56847" y="-23458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21" y="-32115"/>
                </a:lnTo>
                <a:lnTo>
                  <a:pt x="46699" y="-33336"/>
                </a:lnTo>
                <a:lnTo>
                  <a:pt x="42976" y="-34541"/>
                </a:lnTo>
                <a:lnTo>
                  <a:pt x="37313" y="-35153"/>
                </a:lnTo>
                <a:lnTo>
                  <a:pt x="21325" y="-35153"/>
                </a:lnTo>
                <a:lnTo>
                  <a:pt x="15001" y="-34149"/>
                </a:lnTo>
                <a:lnTo>
                  <a:pt x="10756" y="-32129"/>
                </a:lnTo>
                <a:lnTo>
                  <a:pt x="6504" y="-30124"/>
                </a:lnTo>
                <a:lnTo>
                  <a:pt x="3506" y="-27025"/>
                </a:lnTo>
                <a:lnTo>
                  <a:pt x="1767" y="-22834"/>
                </a:lnTo>
                <a:lnTo>
                  <a:pt x="17247" y="-20956"/>
                </a:lnTo>
                <a:lnTo>
                  <a:pt x="18301" y="-22971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83" y="-26376"/>
                </a:lnTo>
                <a:lnTo>
                  <a:pt x="36032" y="-25919"/>
                </a:lnTo>
                <a:lnTo>
                  <a:pt x="40082" y="-22478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4"/>
                </a:lnTo>
                <a:lnTo>
                  <a:pt x="17589" y="-15556"/>
                </a:lnTo>
                <a:lnTo>
                  <a:pt x="13072" y="-14655"/>
                </a:lnTo>
                <a:lnTo>
                  <a:pt x="9932" y="-13641"/>
                </a:lnTo>
                <a:lnTo>
                  <a:pt x="6797" y="-1262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953960" y="2261016"/>
            <a:ext cx="62978" cy="60756"/>
          </a:xfrm>
          <a:custGeom>
            <a:avLst/>
            <a:gdLst/>
            <a:ahLst/>
            <a:cxnLst/>
            <a:rect l="l" t="t" r="r" b="b"/>
            <a:pathLst>
              <a:path w="62978" h="60756">
                <a:moveTo>
                  <a:pt x="35761" y="15507"/>
                </a:moveTo>
                <a:lnTo>
                  <a:pt x="28562" y="15507"/>
                </a:lnTo>
                <a:lnTo>
                  <a:pt x="22326" y="17513"/>
                </a:lnTo>
                <a:lnTo>
                  <a:pt x="17067" y="21537"/>
                </a:lnTo>
                <a:lnTo>
                  <a:pt x="17067" y="0"/>
                </a:lnTo>
                <a:lnTo>
                  <a:pt x="0" y="0"/>
                </a:lnTo>
                <a:lnTo>
                  <a:pt x="0" y="59781"/>
                </a:lnTo>
                <a:lnTo>
                  <a:pt x="15847" y="59781"/>
                </a:lnTo>
                <a:lnTo>
                  <a:pt x="15847" y="53430"/>
                </a:lnTo>
                <a:lnTo>
                  <a:pt x="18439" y="55857"/>
                </a:lnTo>
                <a:lnTo>
                  <a:pt x="17995" y="44996"/>
                </a:lnTo>
                <a:lnTo>
                  <a:pt x="16941" y="41695"/>
                </a:lnTo>
                <a:lnTo>
                  <a:pt x="16941" y="32842"/>
                </a:lnTo>
                <a:lnTo>
                  <a:pt x="18298" y="29606"/>
                </a:lnTo>
                <a:lnTo>
                  <a:pt x="21005" y="27471"/>
                </a:lnTo>
                <a:lnTo>
                  <a:pt x="23723" y="25336"/>
                </a:lnTo>
                <a:lnTo>
                  <a:pt x="27125" y="24270"/>
                </a:lnTo>
                <a:lnTo>
                  <a:pt x="35380" y="24270"/>
                </a:lnTo>
                <a:lnTo>
                  <a:pt x="38797" y="25361"/>
                </a:lnTo>
                <a:lnTo>
                  <a:pt x="41475" y="27546"/>
                </a:lnTo>
                <a:lnTo>
                  <a:pt x="44142" y="29742"/>
                </a:lnTo>
                <a:lnTo>
                  <a:pt x="45478" y="33313"/>
                </a:lnTo>
                <a:lnTo>
                  <a:pt x="45478" y="42900"/>
                </a:lnTo>
                <a:lnTo>
                  <a:pt x="44157" y="46316"/>
                </a:lnTo>
                <a:lnTo>
                  <a:pt x="41504" y="48477"/>
                </a:lnTo>
                <a:lnTo>
                  <a:pt x="38848" y="50637"/>
                </a:lnTo>
                <a:lnTo>
                  <a:pt x="43494" y="60756"/>
                </a:lnTo>
                <a:lnTo>
                  <a:pt x="49860" y="58762"/>
                </a:lnTo>
                <a:lnTo>
                  <a:pt x="55105" y="54777"/>
                </a:lnTo>
                <a:lnTo>
                  <a:pt x="60350" y="50773"/>
                </a:lnTo>
                <a:lnTo>
                  <a:pt x="62978" y="45086"/>
                </a:lnTo>
                <a:lnTo>
                  <a:pt x="62978" y="30546"/>
                </a:lnTo>
                <a:lnTo>
                  <a:pt x="60401" y="25059"/>
                </a:lnTo>
                <a:lnTo>
                  <a:pt x="55256" y="21235"/>
                </a:lnTo>
                <a:lnTo>
                  <a:pt x="50111" y="17412"/>
                </a:lnTo>
                <a:lnTo>
                  <a:pt x="43624" y="15507"/>
                </a:lnTo>
                <a:lnTo>
                  <a:pt x="35761" y="15507"/>
                </a:lnTo>
                <a:close/>
              </a:path>
              <a:path w="62978" h="60756">
                <a:moveTo>
                  <a:pt x="17995" y="44996"/>
                </a:moveTo>
                <a:lnTo>
                  <a:pt x="18439" y="55857"/>
                </a:lnTo>
                <a:lnTo>
                  <a:pt x="21523" y="57671"/>
                </a:lnTo>
                <a:lnTo>
                  <a:pt x="25106" y="58916"/>
                </a:lnTo>
                <a:lnTo>
                  <a:pt x="28688" y="60158"/>
                </a:lnTo>
                <a:lnTo>
                  <a:pt x="32320" y="60756"/>
                </a:lnTo>
                <a:lnTo>
                  <a:pt x="43494" y="60756"/>
                </a:lnTo>
                <a:lnTo>
                  <a:pt x="38848" y="50637"/>
                </a:lnTo>
                <a:lnTo>
                  <a:pt x="35647" y="51728"/>
                </a:lnTo>
                <a:lnTo>
                  <a:pt x="26984" y="51728"/>
                </a:lnTo>
                <a:lnTo>
                  <a:pt x="23050" y="50190"/>
                </a:lnTo>
                <a:lnTo>
                  <a:pt x="20102" y="47141"/>
                </a:lnTo>
                <a:lnTo>
                  <a:pt x="17995" y="449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878400" y="2366967"/>
            <a:ext cx="41770" cy="44269"/>
          </a:xfrm>
          <a:custGeom>
            <a:avLst/>
            <a:gdLst/>
            <a:ahLst/>
            <a:cxnLst/>
            <a:rect l="l" t="t" r="r" b="b"/>
            <a:pathLst>
              <a:path w="41770" h="44269">
                <a:moveTo>
                  <a:pt x="15835" y="975"/>
                </a:moveTo>
                <a:lnTo>
                  <a:pt x="0" y="975"/>
                </a:lnTo>
                <a:lnTo>
                  <a:pt x="0" y="44269"/>
                </a:lnTo>
                <a:lnTo>
                  <a:pt x="17056" y="44269"/>
                </a:lnTo>
                <a:lnTo>
                  <a:pt x="17056" y="23529"/>
                </a:lnTo>
                <a:lnTo>
                  <a:pt x="17538" y="18691"/>
                </a:lnTo>
                <a:lnTo>
                  <a:pt x="19432" y="14069"/>
                </a:lnTo>
                <a:lnTo>
                  <a:pt x="22402" y="11592"/>
                </a:lnTo>
                <a:lnTo>
                  <a:pt x="26084" y="10260"/>
                </a:lnTo>
                <a:lnTo>
                  <a:pt x="30937" y="10260"/>
                </a:lnTo>
                <a:lnTo>
                  <a:pt x="33615" y="10894"/>
                </a:lnTo>
                <a:lnTo>
                  <a:pt x="36488" y="12139"/>
                </a:lnTo>
                <a:lnTo>
                  <a:pt x="41770" y="2156"/>
                </a:lnTo>
                <a:lnTo>
                  <a:pt x="38163" y="709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71"/>
                </a:lnTo>
                <a:lnTo>
                  <a:pt x="18553" y="4226"/>
                </a:lnTo>
                <a:lnTo>
                  <a:pt x="15835" y="7124"/>
                </a:lnTo>
                <a:lnTo>
                  <a:pt x="15835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925023" y="2367939"/>
            <a:ext cx="66307" cy="60887"/>
          </a:xfrm>
          <a:custGeom>
            <a:avLst/>
            <a:gdLst/>
            <a:ahLst/>
            <a:cxnLst/>
            <a:rect l="l" t="t" r="r" b="b"/>
            <a:pathLst>
              <a:path w="66307" h="60887">
                <a:moveTo>
                  <a:pt x="12028" y="60887"/>
                </a:moveTo>
                <a:lnTo>
                  <a:pt x="18543" y="60887"/>
                </a:lnTo>
                <a:lnTo>
                  <a:pt x="21437" y="60646"/>
                </a:lnTo>
                <a:lnTo>
                  <a:pt x="24015" y="60189"/>
                </a:lnTo>
                <a:lnTo>
                  <a:pt x="26582" y="59717"/>
                </a:lnTo>
                <a:lnTo>
                  <a:pt x="30506" y="58244"/>
                </a:lnTo>
                <a:lnTo>
                  <a:pt x="33832" y="56341"/>
                </a:lnTo>
                <a:lnTo>
                  <a:pt x="36540" y="53684"/>
                </a:lnTo>
                <a:lnTo>
                  <a:pt x="39474" y="49216"/>
                </a:lnTo>
                <a:lnTo>
                  <a:pt x="43538" y="41669"/>
                </a:lnTo>
                <a:lnTo>
                  <a:pt x="66307" y="0"/>
                </a:lnTo>
                <a:lnTo>
                  <a:pt x="48643" y="0"/>
                </a:lnTo>
                <a:lnTo>
                  <a:pt x="33581" y="30747"/>
                </a:lnTo>
                <a:lnTo>
                  <a:pt x="18162" y="0"/>
                </a:lnTo>
                <a:lnTo>
                  <a:pt x="0" y="0"/>
                </a:lnTo>
                <a:lnTo>
                  <a:pt x="24537" y="43423"/>
                </a:lnTo>
                <a:lnTo>
                  <a:pt x="22061" y="47844"/>
                </a:lnTo>
                <a:lnTo>
                  <a:pt x="18252" y="50966"/>
                </a:lnTo>
                <a:lnTo>
                  <a:pt x="15328" y="51743"/>
                </a:lnTo>
                <a:lnTo>
                  <a:pt x="11353" y="51743"/>
                </a:lnTo>
                <a:lnTo>
                  <a:pt x="6807" y="51577"/>
                </a:lnTo>
                <a:lnTo>
                  <a:pt x="4128" y="51206"/>
                </a:lnTo>
                <a:lnTo>
                  <a:pt x="5641" y="60189"/>
                </a:lnTo>
                <a:lnTo>
                  <a:pt x="8802" y="60646"/>
                </a:lnTo>
                <a:lnTo>
                  <a:pt x="12028" y="608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166777" y="2701659"/>
            <a:ext cx="48336" cy="37235"/>
          </a:xfrm>
          <a:custGeom>
            <a:avLst/>
            <a:gdLst/>
            <a:ahLst/>
            <a:cxnLst/>
            <a:rect l="l" t="t" r="r" b="b"/>
            <a:pathLst>
              <a:path w="48336" h="37235">
                <a:moveTo>
                  <a:pt x="34898" y="3873"/>
                </a:moveTo>
                <a:lnTo>
                  <a:pt x="29692" y="14033"/>
                </a:lnTo>
                <a:lnTo>
                  <a:pt x="37820" y="14033"/>
                </a:lnTo>
                <a:lnTo>
                  <a:pt x="44042" y="13741"/>
                </a:lnTo>
                <a:lnTo>
                  <a:pt x="48336" y="13172"/>
                </a:lnTo>
                <a:lnTo>
                  <a:pt x="47637" y="0"/>
                </a:lnTo>
                <a:lnTo>
                  <a:pt x="44409" y="2311"/>
                </a:lnTo>
                <a:lnTo>
                  <a:pt x="39635" y="3571"/>
                </a:lnTo>
                <a:lnTo>
                  <a:pt x="34898" y="3873"/>
                </a:lnTo>
                <a:close/>
              </a:path>
              <a:path w="48336" h="37235">
                <a:moveTo>
                  <a:pt x="0" y="36575"/>
                </a:moveTo>
                <a:lnTo>
                  <a:pt x="17970" y="36575"/>
                </a:lnTo>
                <a:lnTo>
                  <a:pt x="17970" y="14033"/>
                </a:lnTo>
                <a:lnTo>
                  <a:pt x="29692" y="14033"/>
                </a:lnTo>
                <a:lnTo>
                  <a:pt x="34898" y="3873"/>
                </a:lnTo>
                <a:lnTo>
                  <a:pt x="17970" y="3873"/>
                </a:lnTo>
                <a:lnTo>
                  <a:pt x="17970" y="-13078"/>
                </a:lnTo>
                <a:lnTo>
                  <a:pt x="33134" y="-13078"/>
                </a:lnTo>
                <a:lnTo>
                  <a:pt x="37439" y="-12941"/>
                </a:lnTo>
                <a:lnTo>
                  <a:pt x="39584" y="-12686"/>
                </a:lnTo>
                <a:lnTo>
                  <a:pt x="42504" y="-12319"/>
                </a:lnTo>
                <a:lnTo>
                  <a:pt x="46810" y="-10033"/>
                </a:lnTo>
                <a:lnTo>
                  <a:pt x="49668" y="-6818"/>
                </a:lnTo>
                <a:lnTo>
                  <a:pt x="49668" y="-2868"/>
                </a:lnTo>
                <a:lnTo>
                  <a:pt x="47637" y="0"/>
                </a:lnTo>
                <a:lnTo>
                  <a:pt x="48336" y="13172"/>
                </a:lnTo>
                <a:lnTo>
                  <a:pt x="51497" y="12715"/>
                </a:lnTo>
                <a:lnTo>
                  <a:pt x="54597" y="11771"/>
                </a:lnTo>
                <a:lnTo>
                  <a:pt x="57656" y="10350"/>
                </a:lnTo>
                <a:lnTo>
                  <a:pt x="60706" y="8902"/>
                </a:lnTo>
                <a:lnTo>
                  <a:pt x="63233" y="6948"/>
                </a:lnTo>
                <a:lnTo>
                  <a:pt x="67193" y="1954"/>
                </a:lnTo>
                <a:lnTo>
                  <a:pt x="68183" y="-1140"/>
                </a:lnTo>
                <a:lnTo>
                  <a:pt x="68183" y="-9561"/>
                </a:lnTo>
                <a:lnTo>
                  <a:pt x="66470" y="-13435"/>
                </a:lnTo>
                <a:lnTo>
                  <a:pt x="63028" y="-16459"/>
                </a:lnTo>
                <a:lnTo>
                  <a:pt x="59587" y="-19453"/>
                </a:lnTo>
                <a:lnTo>
                  <a:pt x="55305" y="-21398"/>
                </a:lnTo>
                <a:lnTo>
                  <a:pt x="50215" y="-22312"/>
                </a:lnTo>
                <a:lnTo>
                  <a:pt x="46885" y="-22895"/>
                </a:lnTo>
                <a:lnTo>
                  <a:pt x="39776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248514" y="2729109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2" y="2034"/>
                </a:moveTo>
                <a:lnTo>
                  <a:pt x="28742" y="9640"/>
                </a:lnTo>
                <a:lnTo>
                  <a:pt x="32068" y="8686"/>
                </a:lnTo>
                <a:lnTo>
                  <a:pt x="35384" y="7736"/>
                </a:lnTo>
                <a:lnTo>
                  <a:pt x="35345" y="0"/>
                </a:lnTo>
                <a:lnTo>
                  <a:pt x="32551" y="1361"/>
                </a:lnTo>
                <a:lnTo>
                  <a:pt x="29617" y="2034"/>
                </a:lnTo>
                <a:lnTo>
                  <a:pt x="26542" y="2034"/>
                </a:lnTo>
                <a:close/>
              </a:path>
              <a:path w="35384" h="44794">
                <a:moveTo>
                  <a:pt x="1918" y="4065"/>
                </a:moveTo>
                <a:lnTo>
                  <a:pt x="5742" y="6490"/>
                </a:lnTo>
                <a:lnTo>
                  <a:pt x="9565" y="8902"/>
                </a:lnTo>
                <a:lnTo>
                  <a:pt x="14796" y="10109"/>
                </a:lnTo>
                <a:lnTo>
                  <a:pt x="25210" y="10109"/>
                </a:lnTo>
                <a:lnTo>
                  <a:pt x="28742" y="9640"/>
                </a:lnTo>
                <a:lnTo>
                  <a:pt x="26542" y="2034"/>
                </a:lnTo>
                <a:lnTo>
                  <a:pt x="23789" y="2034"/>
                </a:lnTo>
                <a:lnTo>
                  <a:pt x="21527" y="1447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42"/>
                </a:lnTo>
                <a:lnTo>
                  <a:pt x="21859" y="-8571"/>
                </a:lnTo>
                <a:lnTo>
                  <a:pt x="24969" y="-9234"/>
                </a:lnTo>
                <a:lnTo>
                  <a:pt x="29692" y="-9907"/>
                </a:lnTo>
                <a:lnTo>
                  <a:pt x="34430" y="-10590"/>
                </a:lnTo>
                <a:lnTo>
                  <a:pt x="37898" y="-11173"/>
                </a:lnTo>
                <a:lnTo>
                  <a:pt x="40082" y="-11656"/>
                </a:lnTo>
                <a:lnTo>
                  <a:pt x="40082" y="-6626"/>
                </a:lnTo>
                <a:lnTo>
                  <a:pt x="38761" y="-2296"/>
                </a:lnTo>
                <a:lnTo>
                  <a:pt x="35345" y="0"/>
                </a:lnTo>
                <a:lnTo>
                  <a:pt x="35384" y="7736"/>
                </a:lnTo>
                <a:lnTo>
                  <a:pt x="38494" y="6300"/>
                </a:lnTo>
                <a:lnTo>
                  <a:pt x="41414" y="4406"/>
                </a:lnTo>
                <a:lnTo>
                  <a:pt x="42026" y="5742"/>
                </a:lnTo>
                <a:lnTo>
                  <a:pt x="43665" y="9133"/>
                </a:lnTo>
                <a:lnTo>
                  <a:pt x="60540" y="9133"/>
                </a:lnTo>
                <a:lnTo>
                  <a:pt x="58028" y="5130"/>
                </a:lnTo>
                <a:lnTo>
                  <a:pt x="56934" y="1512"/>
                </a:lnTo>
                <a:lnTo>
                  <a:pt x="56657" y="-1295"/>
                </a:lnTo>
                <a:lnTo>
                  <a:pt x="56657" y="-5090"/>
                </a:lnTo>
                <a:lnTo>
                  <a:pt x="56833" y="-18478"/>
                </a:lnTo>
                <a:lnTo>
                  <a:pt x="56833" y="-23456"/>
                </a:lnTo>
                <a:lnTo>
                  <a:pt x="56084" y="-26859"/>
                </a:lnTo>
                <a:lnTo>
                  <a:pt x="53050" y="-30593"/>
                </a:lnTo>
                <a:lnTo>
                  <a:pt x="50421" y="-32118"/>
                </a:lnTo>
                <a:lnTo>
                  <a:pt x="46699" y="-33336"/>
                </a:lnTo>
                <a:lnTo>
                  <a:pt x="42976" y="-34555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49"/>
                </a:lnTo>
                <a:lnTo>
                  <a:pt x="10746" y="-32129"/>
                </a:lnTo>
                <a:lnTo>
                  <a:pt x="6504" y="-30124"/>
                </a:lnTo>
                <a:lnTo>
                  <a:pt x="3506" y="-27024"/>
                </a:lnTo>
                <a:lnTo>
                  <a:pt x="1767" y="-22834"/>
                </a:lnTo>
                <a:lnTo>
                  <a:pt x="17247" y="-20954"/>
                </a:lnTo>
                <a:lnTo>
                  <a:pt x="18303" y="-22974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69" y="-26376"/>
                </a:lnTo>
                <a:lnTo>
                  <a:pt x="36032" y="-25919"/>
                </a:lnTo>
                <a:lnTo>
                  <a:pt x="40082" y="-22477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54"/>
                </a:lnTo>
                <a:lnTo>
                  <a:pt x="13068" y="-14655"/>
                </a:lnTo>
                <a:lnTo>
                  <a:pt x="9932" y="-13639"/>
                </a:lnTo>
                <a:lnTo>
                  <a:pt x="6797" y="-1262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327966" y="2678457"/>
            <a:ext cx="59626" cy="59781"/>
          </a:xfrm>
          <a:custGeom>
            <a:avLst/>
            <a:gdLst/>
            <a:ahLst/>
            <a:cxnLst/>
            <a:rect l="l" t="t" r="r" b="b"/>
            <a:pathLst>
              <a:path w="59626" h="59781">
                <a:moveTo>
                  <a:pt x="0" y="0"/>
                </a:moveTo>
                <a:lnTo>
                  <a:pt x="0" y="59781"/>
                </a:lnTo>
                <a:lnTo>
                  <a:pt x="17071" y="59781"/>
                </a:lnTo>
                <a:lnTo>
                  <a:pt x="17071" y="45910"/>
                </a:lnTo>
                <a:lnTo>
                  <a:pt x="25020" y="40337"/>
                </a:lnTo>
                <a:lnTo>
                  <a:pt x="41238" y="59781"/>
                </a:lnTo>
                <a:lnTo>
                  <a:pt x="59626" y="59781"/>
                </a:lnTo>
                <a:lnTo>
                  <a:pt x="36007" y="32294"/>
                </a:lnTo>
                <a:lnTo>
                  <a:pt x="58052" y="16473"/>
                </a:lnTo>
                <a:lnTo>
                  <a:pt x="37047" y="16473"/>
                </a:lnTo>
                <a:lnTo>
                  <a:pt x="17071" y="31727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404146" y="2678464"/>
            <a:ext cx="17067" cy="59763"/>
          </a:xfrm>
          <a:custGeom>
            <a:avLst/>
            <a:gdLst/>
            <a:ahLst/>
            <a:cxnLst/>
            <a:rect l="l" t="t" r="r" b="b"/>
            <a:pathLst>
              <a:path w="17067" h="59763">
                <a:moveTo>
                  <a:pt x="0" y="16459"/>
                </a:moveTo>
                <a:lnTo>
                  <a:pt x="0" y="59763"/>
                </a:lnTo>
                <a:lnTo>
                  <a:pt x="17067" y="59763"/>
                </a:lnTo>
                <a:lnTo>
                  <a:pt x="17067" y="16459"/>
                </a:lnTo>
                <a:lnTo>
                  <a:pt x="0" y="16459"/>
                </a:lnTo>
                <a:close/>
              </a:path>
              <a:path w="17067" h="59763">
                <a:moveTo>
                  <a:pt x="0" y="0"/>
                </a:moveTo>
                <a:lnTo>
                  <a:pt x="0" y="10603"/>
                </a:lnTo>
                <a:lnTo>
                  <a:pt x="17067" y="10603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404146" y="2716575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404146" y="2683765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430519" y="2693959"/>
            <a:ext cx="60236" cy="45262"/>
          </a:xfrm>
          <a:custGeom>
            <a:avLst/>
            <a:gdLst/>
            <a:ahLst/>
            <a:cxnLst/>
            <a:rect l="l" t="t" r="r" b="b"/>
            <a:pathLst>
              <a:path w="60236" h="45262">
                <a:moveTo>
                  <a:pt x="22096" y="8661"/>
                </a:moveTo>
                <a:lnTo>
                  <a:pt x="25322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64" y="10490"/>
                </a:lnTo>
                <a:lnTo>
                  <a:pt x="41958" y="13460"/>
                </a:lnTo>
                <a:lnTo>
                  <a:pt x="58050" y="11465"/>
                </a:lnTo>
                <a:lnTo>
                  <a:pt x="56423" y="7682"/>
                </a:lnTo>
                <a:lnTo>
                  <a:pt x="53468" y="4823"/>
                </a:lnTo>
                <a:lnTo>
                  <a:pt x="49187" y="2894"/>
                </a:lnTo>
                <a:lnTo>
                  <a:pt x="44891" y="963"/>
                </a:lnTo>
                <a:lnTo>
                  <a:pt x="38340" y="0"/>
                </a:lnTo>
                <a:lnTo>
                  <a:pt x="20243" y="0"/>
                </a:lnTo>
                <a:lnTo>
                  <a:pt x="13395" y="1281"/>
                </a:lnTo>
                <a:lnTo>
                  <a:pt x="8990" y="3834"/>
                </a:lnTo>
                <a:lnTo>
                  <a:pt x="4572" y="6385"/>
                </a:lnTo>
                <a:lnTo>
                  <a:pt x="2372" y="9536"/>
                </a:lnTo>
                <a:lnTo>
                  <a:pt x="2372" y="17448"/>
                </a:lnTo>
                <a:lnTo>
                  <a:pt x="4914" y="20699"/>
                </a:lnTo>
                <a:lnTo>
                  <a:pt x="10019" y="23036"/>
                </a:lnTo>
                <a:lnTo>
                  <a:pt x="20003" y="25838"/>
                </a:lnTo>
                <a:lnTo>
                  <a:pt x="36194" y="28623"/>
                </a:lnTo>
                <a:lnTo>
                  <a:pt x="39140" y="29080"/>
                </a:lnTo>
                <a:lnTo>
                  <a:pt x="43113" y="31431"/>
                </a:lnTo>
                <a:lnTo>
                  <a:pt x="42354" y="34592"/>
                </a:lnTo>
                <a:lnTo>
                  <a:pt x="38632" y="36435"/>
                </a:lnTo>
                <a:lnTo>
                  <a:pt x="35316" y="36982"/>
                </a:lnTo>
                <a:lnTo>
                  <a:pt x="26896" y="36982"/>
                </a:lnTo>
                <a:lnTo>
                  <a:pt x="23785" y="36409"/>
                </a:lnTo>
                <a:lnTo>
                  <a:pt x="19329" y="34099"/>
                </a:lnTo>
                <a:lnTo>
                  <a:pt x="17118" y="30175"/>
                </a:lnTo>
                <a:lnTo>
                  <a:pt x="0" y="31923"/>
                </a:lnTo>
                <a:lnTo>
                  <a:pt x="1588" y="36028"/>
                </a:lnTo>
                <a:lnTo>
                  <a:pt x="4925" y="39279"/>
                </a:lnTo>
                <a:lnTo>
                  <a:pt x="10044" y="41680"/>
                </a:lnTo>
                <a:lnTo>
                  <a:pt x="15163" y="44067"/>
                </a:lnTo>
                <a:lnTo>
                  <a:pt x="22122" y="45262"/>
                </a:lnTo>
                <a:lnTo>
                  <a:pt x="40576" y="45262"/>
                </a:lnTo>
                <a:lnTo>
                  <a:pt x="47891" y="43826"/>
                </a:lnTo>
                <a:lnTo>
                  <a:pt x="52830" y="40981"/>
                </a:lnTo>
                <a:lnTo>
                  <a:pt x="57758" y="38124"/>
                </a:lnTo>
                <a:lnTo>
                  <a:pt x="60236" y="34721"/>
                </a:lnTo>
                <a:lnTo>
                  <a:pt x="60236" y="27100"/>
                </a:lnTo>
                <a:lnTo>
                  <a:pt x="58456" y="24257"/>
                </a:lnTo>
                <a:lnTo>
                  <a:pt x="54889" y="22222"/>
                </a:lnTo>
                <a:lnTo>
                  <a:pt x="51292" y="20203"/>
                </a:lnTo>
                <a:lnTo>
                  <a:pt x="44942" y="18503"/>
                </a:lnTo>
                <a:lnTo>
                  <a:pt x="35849" y="17132"/>
                </a:lnTo>
                <a:lnTo>
                  <a:pt x="26770" y="15746"/>
                </a:lnTo>
                <a:lnTo>
                  <a:pt x="21449" y="14665"/>
                </a:lnTo>
                <a:lnTo>
                  <a:pt x="18209" y="12635"/>
                </a:lnTo>
                <a:lnTo>
                  <a:pt x="18856" y="10093"/>
                </a:lnTo>
                <a:lnTo>
                  <a:pt x="22096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505054" y="2679653"/>
            <a:ext cx="38008" cy="59561"/>
          </a:xfrm>
          <a:custGeom>
            <a:avLst/>
            <a:gdLst/>
            <a:ahLst/>
            <a:cxnLst/>
            <a:rect l="l" t="t" r="r" b="b"/>
            <a:pathLst>
              <a:path w="38008" h="59561">
                <a:moveTo>
                  <a:pt x="24955" y="15274"/>
                </a:moveTo>
                <a:lnTo>
                  <a:pt x="24955" y="0"/>
                </a:lnTo>
                <a:lnTo>
                  <a:pt x="7823" y="6677"/>
                </a:lnTo>
                <a:lnTo>
                  <a:pt x="7823" y="15274"/>
                </a:lnTo>
                <a:lnTo>
                  <a:pt x="0" y="15274"/>
                </a:lnTo>
                <a:lnTo>
                  <a:pt x="0" y="24418"/>
                </a:lnTo>
                <a:lnTo>
                  <a:pt x="7823" y="24418"/>
                </a:lnTo>
                <a:lnTo>
                  <a:pt x="7823" y="47343"/>
                </a:lnTo>
                <a:lnTo>
                  <a:pt x="8013" y="50036"/>
                </a:lnTo>
                <a:lnTo>
                  <a:pt x="8826" y="53251"/>
                </a:lnTo>
                <a:lnTo>
                  <a:pt x="10767" y="55829"/>
                </a:lnTo>
                <a:lnTo>
                  <a:pt x="13741" y="57848"/>
                </a:lnTo>
                <a:lnTo>
                  <a:pt x="18680" y="59220"/>
                </a:lnTo>
                <a:lnTo>
                  <a:pt x="21449" y="59561"/>
                </a:lnTo>
                <a:lnTo>
                  <a:pt x="29537" y="59561"/>
                </a:lnTo>
                <a:lnTo>
                  <a:pt x="34034" y="58988"/>
                </a:lnTo>
                <a:lnTo>
                  <a:pt x="38008" y="57858"/>
                </a:lnTo>
                <a:lnTo>
                  <a:pt x="36550" y="48955"/>
                </a:lnTo>
                <a:lnTo>
                  <a:pt x="33552" y="49705"/>
                </a:lnTo>
                <a:lnTo>
                  <a:pt x="31266" y="50062"/>
                </a:lnTo>
                <a:lnTo>
                  <a:pt x="28562" y="50062"/>
                </a:lnTo>
                <a:lnTo>
                  <a:pt x="25285" y="48041"/>
                </a:lnTo>
                <a:lnTo>
                  <a:pt x="24955" y="45399"/>
                </a:lnTo>
                <a:lnTo>
                  <a:pt x="24955" y="24418"/>
                </a:lnTo>
                <a:lnTo>
                  <a:pt x="36611" y="24418"/>
                </a:lnTo>
                <a:lnTo>
                  <a:pt x="36611" y="15274"/>
                </a:lnTo>
                <a:lnTo>
                  <a:pt x="24955" y="1527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550774" y="2729109"/>
            <a:ext cx="35380" cy="44794"/>
          </a:xfrm>
          <a:custGeom>
            <a:avLst/>
            <a:gdLst/>
            <a:ahLst/>
            <a:cxnLst/>
            <a:rect l="l" t="t" r="r" b="b"/>
            <a:pathLst>
              <a:path w="35380" h="44794">
                <a:moveTo>
                  <a:pt x="26542" y="2034"/>
                </a:moveTo>
                <a:lnTo>
                  <a:pt x="28738" y="9640"/>
                </a:lnTo>
                <a:lnTo>
                  <a:pt x="32068" y="8686"/>
                </a:lnTo>
                <a:lnTo>
                  <a:pt x="35380" y="7736"/>
                </a:lnTo>
                <a:lnTo>
                  <a:pt x="35344" y="0"/>
                </a:lnTo>
                <a:lnTo>
                  <a:pt x="32551" y="1361"/>
                </a:lnTo>
                <a:lnTo>
                  <a:pt x="29617" y="2034"/>
                </a:lnTo>
                <a:lnTo>
                  <a:pt x="26542" y="2034"/>
                </a:lnTo>
                <a:close/>
              </a:path>
              <a:path w="35380" h="44794">
                <a:moveTo>
                  <a:pt x="1918" y="4065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38" y="9640"/>
                </a:lnTo>
                <a:lnTo>
                  <a:pt x="26542" y="2034"/>
                </a:lnTo>
                <a:lnTo>
                  <a:pt x="23788" y="2034"/>
                </a:lnTo>
                <a:lnTo>
                  <a:pt x="21527" y="1447"/>
                </a:lnTo>
                <a:lnTo>
                  <a:pt x="17956" y="-875"/>
                </a:lnTo>
                <a:lnTo>
                  <a:pt x="17067" y="-3873"/>
                </a:lnTo>
                <a:lnTo>
                  <a:pt x="18187" y="-6842"/>
                </a:lnTo>
                <a:lnTo>
                  <a:pt x="21869" y="-8571"/>
                </a:lnTo>
                <a:lnTo>
                  <a:pt x="24969" y="-9234"/>
                </a:lnTo>
                <a:lnTo>
                  <a:pt x="29706" y="-9907"/>
                </a:lnTo>
                <a:lnTo>
                  <a:pt x="34441" y="-10590"/>
                </a:lnTo>
                <a:lnTo>
                  <a:pt x="37896" y="-11173"/>
                </a:lnTo>
                <a:lnTo>
                  <a:pt x="40082" y="-11656"/>
                </a:lnTo>
                <a:lnTo>
                  <a:pt x="40082" y="-6626"/>
                </a:lnTo>
                <a:lnTo>
                  <a:pt x="38761" y="-2296"/>
                </a:lnTo>
                <a:lnTo>
                  <a:pt x="35344" y="0"/>
                </a:lnTo>
                <a:lnTo>
                  <a:pt x="35380" y="7736"/>
                </a:lnTo>
                <a:lnTo>
                  <a:pt x="38505" y="6300"/>
                </a:lnTo>
                <a:lnTo>
                  <a:pt x="41414" y="4406"/>
                </a:lnTo>
                <a:lnTo>
                  <a:pt x="42026" y="5742"/>
                </a:lnTo>
                <a:lnTo>
                  <a:pt x="43663" y="9133"/>
                </a:lnTo>
                <a:lnTo>
                  <a:pt x="60540" y="9133"/>
                </a:lnTo>
                <a:lnTo>
                  <a:pt x="58028" y="5130"/>
                </a:lnTo>
                <a:lnTo>
                  <a:pt x="56934" y="1512"/>
                </a:lnTo>
                <a:lnTo>
                  <a:pt x="56657" y="-1295"/>
                </a:lnTo>
                <a:lnTo>
                  <a:pt x="56657" y="-5090"/>
                </a:lnTo>
                <a:lnTo>
                  <a:pt x="56843" y="-18478"/>
                </a:lnTo>
                <a:lnTo>
                  <a:pt x="56843" y="-23456"/>
                </a:lnTo>
                <a:lnTo>
                  <a:pt x="56084" y="-26859"/>
                </a:lnTo>
                <a:lnTo>
                  <a:pt x="53049" y="-30593"/>
                </a:lnTo>
                <a:lnTo>
                  <a:pt x="50417" y="-32118"/>
                </a:lnTo>
                <a:lnTo>
                  <a:pt x="46699" y="-33336"/>
                </a:lnTo>
                <a:lnTo>
                  <a:pt x="42976" y="-34555"/>
                </a:lnTo>
                <a:lnTo>
                  <a:pt x="37313" y="-35153"/>
                </a:lnTo>
                <a:lnTo>
                  <a:pt x="21323" y="-35153"/>
                </a:lnTo>
                <a:lnTo>
                  <a:pt x="14997" y="-34149"/>
                </a:lnTo>
                <a:lnTo>
                  <a:pt x="10756" y="-32129"/>
                </a:lnTo>
                <a:lnTo>
                  <a:pt x="6501" y="-30124"/>
                </a:lnTo>
                <a:lnTo>
                  <a:pt x="3506" y="-27024"/>
                </a:lnTo>
                <a:lnTo>
                  <a:pt x="1764" y="-22834"/>
                </a:lnTo>
                <a:lnTo>
                  <a:pt x="17247" y="-20954"/>
                </a:lnTo>
                <a:lnTo>
                  <a:pt x="18301" y="-22974"/>
                </a:lnTo>
                <a:lnTo>
                  <a:pt x="21372" y="-25171"/>
                </a:lnTo>
                <a:lnTo>
                  <a:pt x="25452" y="-26376"/>
                </a:lnTo>
                <a:lnTo>
                  <a:pt x="32983" y="-26376"/>
                </a:lnTo>
                <a:lnTo>
                  <a:pt x="36028" y="-25919"/>
                </a:lnTo>
                <a:lnTo>
                  <a:pt x="40082" y="-22477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54"/>
                </a:lnTo>
                <a:lnTo>
                  <a:pt x="13068" y="-14655"/>
                </a:lnTo>
                <a:lnTo>
                  <a:pt x="9932" y="-13639"/>
                </a:lnTo>
                <a:lnTo>
                  <a:pt x="6793" y="-1262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501904" y="2776349"/>
            <a:ext cx="62660" cy="59283"/>
          </a:xfrm>
          <a:custGeom>
            <a:avLst/>
            <a:gdLst/>
            <a:ahLst/>
            <a:cxnLst/>
            <a:rect l="l" t="t" r="r" b="b"/>
            <a:pathLst>
              <a:path w="62660" h="59283">
                <a:moveTo>
                  <a:pt x="0" y="59283"/>
                </a:moveTo>
                <a:lnTo>
                  <a:pt x="62660" y="59283"/>
                </a:lnTo>
                <a:lnTo>
                  <a:pt x="62660" y="49215"/>
                </a:lnTo>
                <a:lnTo>
                  <a:pt x="17970" y="49215"/>
                </a:lnTo>
                <a:lnTo>
                  <a:pt x="17970" y="0"/>
                </a:lnTo>
                <a:lnTo>
                  <a:pt x="0" y="0"/>
                </a:lnTo>
                <a:lnTo>
                  <a:pt x="0" y="59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587660" y="2775859"/>
            <a:ext cx="17056" cy="59767"/>
          </a:xfrm>
          <a:custGeom>
            <a:avLst/>
            <a:gdLst/>
            <a:ahLst/>
            <a:cxnLst/>
            <a:rect l="l" t="t" r="r" b="b"/>
            <a:pathLst>
              <a:path w="17056" h="59767">
                <a:moveTo>
                  <a:pt x="0" y="16473"/>
                </a:moveTo>
                <a:lnTo>
                  <a:pt x="0" y="59767"/>
                </a:lnTo>
                <a:lnTo>
                  <a:pt x="17056" y="59767"/>
                </a:lnTo>
                <a:lnTo>
                  <a:pt x="17056" y="16473"/>
                </a:lnTo>
                <a:lnTo>
                  <a:pt x="0" y="16473"/>
                </a:lnTo>
                <a:close/>
              </a:path>
              <a:path w="17056" h="59767">
                <a:moveTo>
                  <a:pt x="0" y="0"/>
                </a:moveTo>
                <a:lnTo>
                  <a:pt x="0" y="10605"/>
                </a:lnTo>
                <a:lnTo>
                  <a:pt x="17056" y="10605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587660" y="2813979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6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587660" y="2781162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618767" y="2791360"/>
            <a:ext cx="94842" cy="44269"/>
          </a:xfrm>
          <a:custGeom>
            <a:avLst/>
            <a:gdLst/>
            <a:ahLst/>
            <a:cxnLst/>
            <a:rect l="l" t="t" r="r" b="b"/>
            <a:pathLst>
              <a:path w="94842" h="44269">
                <a:moveTo>
                  <a:pt x="49603" y="2843"/>
                </a:moveTo>
                <a:lnTo>
                  <a:pt x="46569" y="1713"/>
                </a:lnTo>
                <a:lnTo>
                  <a:pt x="43534" y="568"/>
                </a:lnTo>
                <a:lnTo>
                  <a:pt x="39952" y="0"/>
                </a:lnTo>
                <a:lnTo>
                  <a:pt x="28054" y="0"/>
                </a:lnTo>
                <a:lnTo>
                  <a:pt x="21358" y="2296"/>
                </a:lnTo>
                <a:lnTo>
                  <a:pt x="15721" y="6883"/>
                </a:lnTo>
                <a:lnTo>
                  <a:pt x="15721" y="975"/>
                </a:lnTo>
                <a:lnTo>
                  <a:pt x="0" y="975"/>
                </a:lnTo>
                <a:lnTo>
                  <a:pt x="0" y="44269"/>
                </a:lnTo>
                <a:lnTo>
                  <a:pt x="17067" y="44269"/>
                </a:lnTo>
                <a:lnTo>
                  <a:pt x="17067" y="19072"/>
                </a:lnTo>
                <a:lnTo>
                  <a:pt x="17513" y="16088"/>
                </a:lnTo>
                <a:lnTo>
                  <a:pt x="19342" y="12506"/>
                </a:lnTo>
                <a:lnTo>
                  <a:pt x="22960" y="10195"/>
                </a:lnTo>
                <a:lnTo>
                  <a:pt x="27431" y="8762"/>
                </a:lnTo>
                <a:lnTo>
                  <a:pt x="30059" y="8762"/>
                </a:lnTo>
                <a:lnTo>
                  <a:pt x="33972" y="9065"/>
                </a:lnTo>
                <a:lnTo>
                  <a:pt x="36525" y="10245"/>
                </a:lnTo>
                <a:lnTo>
                  <a:pt x="38681" y="13611"/>
                </a:lnTo>
                <a:lnTo>
                  <a:pt x="38987" y="16329"/>
                </a:lnTo>
                <a:lnTo>
                  <a:pt x="38987" y="44269"/>
                </a:lnTo>
                <a:lnTo>
                  <a:pt x="56045" y="44269"/>
                </a:lnTo>
                <a:lnTo>
                  <a:pt x="56045" y="19404"/>
                </a:lnTo>
                <a:lnTo>
                  <a:pt x="56512" y="16419"/>
                </a:lnTo>
                <a:lnTo>
                  <a:pt x="57440" y="14526"/>
                </a:lnTo>
                <a:lnTo>
                  <a:pt x="59893" y="11214"/>
                </a:lnTo>
                <a:lnTo>
                  <a:pt x="64094" y="9244"/>
                </a:lnTo>
                <a:lnTo>
                  <a:pt x="68745" y="8762"/>
                </a:lnTo>
                <a:lnTo>
                  <a:pt x="72021" y="8762"/>
                </a:lnTo>
                <a:lnTo>
                  <a:pt x="74447" y="9571"/>
                </a:lnTo>
                <a:lnTo>
                  <a:pt x="77202" y="12456"/>
                </a:lnTo>
                <a:lnTo>
                  <a:pt x="77784" y="15224"/>
                </a:lnTo>
                <a:lnTo>
                  <a:pt x="77784" y="44269"/>
                </a:lnTo>
                <a:lnTo>
                  <a:pt x="94842" y="44269"/>
                </a:lnTo>
                <a:lnTo>
                  <a:pt x="94842" y="12456"/>
                </a:lnTo>
                <a:lnTo>
                  <a:pt x="94258" y="9471"/>
                </a:lnTo>
                <a:lnTo>
                  <a:pt x="93088" y="7617"/>
                </a:lnTo>
                <a:lnTo>
                  <a:pt x="89013" y="3225"/>
                </a:lnTo>
                <a:lnTo>
                  <a:pt x="85737" y="1929"/>
                </a:lnTo>
                <a:lnTo>
                  <a:pt x="82461" y="643"/>
                </a:lnTo>
                <a:lnTo>
                  <a:pt x="78458" y="0"/>
                </a:lnTo>
                <a:lnTo>
                  <a:pt x="69987" y="0"/>
                </a:lnTo>
                <a:lnTo>
                  <a:pt x="66495" y="568"/>
                </a:lnTo>
                <a:lnTo>
                  <a:pt x="63219" y="1713"/>
                </a:lnTo>
                <a:lnTo>
                  <a:pt x="59928" y="2843"/>
                </a:lnTo>
                <a:lnTo>
                  <a:pt x="56883" y="4572"/>
                </a:lnTo>
                <a:lnTo>
                  <a:pt x="54035" y="6883"/>
                </a:lnTo>
                <a:lnTo>
                  <a:pt x="49603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749768" y="2678461"/>
            <a:ext cx="80035" cy="59777"/>
          </a:xfrm>
          <a:custGeom>
            <a:avLst/>
            <a:gdLst/>
            <a:ahLst/>
            <a:cxnLst/>
            <a:rect l="l" t="t" r="r" b="b"/>
            <a:pathLst>
              <a:path w="80035" h="59777">
                <a:moveTo>
                  <a:pt x="61455" y="40233"/>
                </a:moveTo>
                <a:lnTo>
                  <a:pt x="56400" y="36601"/>
                </a:lnTo>
                <a:lnTo>
                  <a:pt x="53186" y="34923"/>
                </a:lnTo>
                <a:lnTo>
                  <a:pt x="49301" y="33400"/>
                </a:lnTo>
                <a:lnTo>
                  <a:pt x="49568" y="24055"/>
                </a:lnTo>
                <a:lnTo>
                  <a:pt x="45272" y="25030"/>
                </a:lnTo>
                <a:lnTo>
                  <a:pt x="39891" y="25285"/>
                </a:lnTo>
                <a:lnTo>
                  <a:pt x="34364" y="36766"/>
                </a:lnTo>
                <a:lnTo>
                  <a:pt x="37767" y="39192"/>
                </a:lnTo>
                <a:lnTo>
                  <a:pt x="40932" y="42127"/>
                </a:lnTo>
                <a:lnTo>
                  <a:pt x="45539" y="46774"/>
                </a:lnTo>
                <a:lnTo>
                  <a:pt x="58531" y="59777"/>
                </a:lnTo>
                <a:lnTo>
                  <a:pt x="80035" y="59777"/>
                </a:lnTo>
                <a:lnTo>
                  <a:pt x="69162" y="48120"/>
                </a:lnTo>
                <a:lnTo>
                  <a:pt x="64871" y="43473"/>
                </a:lnTo>
                <a:lnTo>
                  <a:pt x="61455" y="40233"/>
                </a:lnTo>
                <a:close/>
              </a:path>
              <a:path w="80035" h="59777">
                <a:moveTo>
                  <a:pt x="17970" y="10123"/>
                </a:moveTo>
                <a:lnTo>
                  <a:pt x="43649" y="10184"/>
                </a:lnTo>
                <a:lnTo>
                  <a:pt x="45107" y="10313"/>
                </a:lnTo>
                <a:lnTo>
                  <a:pt x="48031" y="10641"/>
                </a:lnTo>
                <a:lnTo>
                  <a:pt x="51879" y="12660"/>
                </a:lnTo>
                <a:lnTo>
                  <a:pt x="54281" y="15519"/>
                </a:lnTo>
                <a:lnTo>
                  <a:pt x="54281" y="19328"/>
                </a:lnTo>
                <a:lnTo>
                  <a:pt x="52462" y="22020"/>
                </a:lnTo>
                <a:lnTo>
                  <a:pt x="49568" y="24055"/>
                </a:lnTo>
                <a:lnTo>
                  <a:pt x="49301" y="33400"/>
                </a:lnTo>
                <a:lnTo>
                  <a:pt x="57124" y="32637"/>
                </a:lnTo>
                <a:lnTo>
                  <a:pt x="62978" y="30797"/>
                </a:lnTo>
                <a:lnTo>
                  <a:pt x="66916" y="27873"/>
                </a:lnTo>
                <a:lnTo>
                  <a:pt x="70840" y="24954"/>
                </a:lnTo>
                <a:lnTo>
                  <a:pt x="72810" y="21247"/>
                </a:lnTo>
                <a:lnTo>
                  <a:pt x="72810" y="13233"/>
                </a:lnTo>
                <a:lnTo>
                  <a:pt x="71499" y="10083"/>
                </a:lnTo>
                <a:lnTo>
                  <a:pt x="68921" y="7340"/>
                </a:lnTo>
                <a:lnTo>
                  <a:pt x="66329" y="4597"/>
                </a:lnTo>
                <a:lnTo>
                  <a:pt x="62877" y="2692"/>
                </a:lnTo>
                <a:lnTo>
                  <a:pt x="58557" y="1612"/>
                </a:lnTo>
                <a:lnTo>
                  <a:pt x="54251" y="532"/>
                </a:lnTo>
                <a:lnTo>
                  <a:pt x="47343" y="0"/>
                </a:lnTo>
                <a:lnTo>
                  <a:pt x="0" y="0"/>
                </a:lnTo>
                <a:lnTo>
                  <a:pt x="0" y="59777"/>
                </a:lnTo>
                <a:lnTo>
                  <a:pt x="17970" y="59777"/>
                </a:lnTo>
                <a:lnTo>
                  <a:pt x="17970" y="34822"/>
                </a:lnTo>
                <a:lnTo>
                  <a:pt x="25742" y="34822"/>
                </a:lnTo>
                <a:lnTo>
                  <a:pt x="28764" y="35053"/>
                </a:lnTo>
                <a:lnTo>
                  <a:pt x="30667" y="35495"/>
                </a:lnTo>
                <a:lnTo>
                  <a:pt x="34364" y="36766"/>
                </a:lnTo>
                <a:lnTo>
                  <a:pt x="39891" y="25285"/>
                </a:lnTo>
                <a:lnTo>
                  <a:pt x="17970" y="25285"/>
                </a:lnTo>
                <a:lnTo>
                  <a:pt x="17970" y="1012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841759" y="2693965"/>
            <a:ext cx="30603" cy="45248"/>
          </a:xfrm>
          <a:custGeom>
            <a:avLst/>
            <a:gdLst/>
            <a:ahLst/>
            <a:cxnLst/>
            <a:rect l="l" t="t" r="r" b="b"/>
            <a:pathLst>
              <a:path w="30603" h="45248">
                <a:moveTo>
                  <a:pt x="17750" y="15786"/>
                </a:moveTo>
                <a:lnTo>
                  <a:pt x="18945" y="13321"/>
                </a:lnTo>
                <a:lnTo>
                  <a:pt x="23798" y="9663"/>
                </a:lnTo>
                <a:lnTo>
                  <a:pt x="26884" y="8762"/>
                </a:lnTo>
                <a:lnTo>
                  <a:pt x="3060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0" y="15786"/>
                </a:lnTo>
                <a:close/>
              </a:path>
              <a:path w="30603" h="45248">
                <a:moveTo>
                  <a:pt x="38199" y="35215"/>
                </a:moveTo>
                <a:lnTo>
                  <a:pt x="34123" y="36687"/>
                </a:lnTo>
                <a:lnTo>
                  <a:pt x="27532" y="36687"/>
                </a:lnTo>
                <a:lnTo>
                  <a:pt x="24241" y="35749"/>
                </a:lnTo>
                <a:lnTo>
                  <a:pt x="21614" y="33858"/>
                </a:lnTo>
                <a:lnTo>
                  <a:pt x="18985" y="31964"/>
                </a:lnTo>
                <a:lnTo>
                  <a:pt x="17613" y="29323"/>
                </a:lnTo>
                <a:lnTo>
                  <a:pt x="17484" y="25930"/>
                </a:lnTo>
                <a:lnTo>
                  <a:pt x="60234" y="25930"/>
                </a:lnTo>
                <a:lnTo>
                  <a:pt x="60486" y="17143"/>
                </a:lnTo>
                <a:lnTo>
                  <a:pt x="57833" y="10627"/>
                </a:lnTo>
                <a:lnTo>
                  <a:pt x="52282" y="6376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603" y="8762"/>
                </a:lnTo>
                <a:lnTo>
                  <a:pt x="34084" y="8762"/>
                </a:lnTo>
                <a:lnTo>
                  <a:pt x="37043" y="9626"/>
                </a:lnTo>
                <a:lnTo>
                  <a:pt x="39470" y="11341"/>
                </a:lnTo>
                <a:lnTo>
                  <a:pt x="43177" y="15595"/>
                </a:lnTo>
                <a:lnTo>
                  <a:pt x="43293" y="18911"/>
                </a:lnTo>
                <a:lnTo>
                  <a:pt x="17790" y="18911"/>
                </a:lnTo>
                <a:lnTo>
                  <a:pt x="17750" y="15786"/>
                </a:lnTo>
                <a:lnTo>
                  <a:pt x="21031" y="0"/>
                </a:lnTo>
                <a:lnTo>
                  <a:pt x="13967" y="2030"/>
                </a:lnTo>
                <a:lnTo>
                  <a:pt x="8380" y="6084"/>
                </a:lnTo>
                <a:lnTo>
                  <a:pt x="2792" y="10160"/>
                </a:lnTo>
                <a:lnTo>
                  <a:pt x="0" y="15772"/>
                </a:lnTo>
                <a:lnTo>
                  <a:pt x="0" y="28956"/>
                </a:lnTo>
                <a:lnTo>
                  <a:pt x="2119" y="33934"/>
                </a:lnTo>
                <a:lnTo>
                  <a:pt x="6371" y="37872"/>
                </a:lnTo>
                <a:lnTo>
                  <a:pt x="16909" y="43488"/>
                </a:lnTo>
                <a:lnTo>
                  <a:pt x="31276" y="45248"/>
                </a:lnTo>
                <a:lnTo>
                  <a:pt x="38350" y="45248"/>
                </a:lnTo>
                <a:lnTo>
                  <a:pt x="44258" y="44157"/>
                </a:lnTo>
                <a:lnTo>
                  <a:pt x="48969" y="41973"/>
                </a:lnTo>
                <a:lnTo>
                  <a:pt x="53679" y="39787"/>
                </a:lnTo>
                <a:lnTo>
                  <a:pt x="57134" y="36601"/>
                </a:lnTo>
                <a:lnTo>
                  <a:pt x="59320" y="32411"/>
                </a:lnTo>
                <a:lnTo>
                  <a:pt x="42327" y="30492"/>
                </a:lnTo>
                <a:lnTo>
                  <a:pt x="41388" y="32663"/>
                </a:lnTo>
                <a:lnTo>
                  <a:pt x="38199" y="3521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738791" y="2775859"/>
            <a:ext cx="17057" cy="59767"/>
          </a:xfrm>
          <a:custGeom>
            <a:avLst/>
            <a:gdLst/>
            <a:ahLst/>
            <a:cxnLst/>
            <a:rect l="l" t="t" r="r" b="b"/>
            <a:pathLst>
              <a:path w="17057" h="59767">
                <a:moveTo>
                  <a:pt x="0" y="16473"/>
                </a:moveTo>
                <a:lnTo>
                  <a:pt x="0" y="59767"/>
                </a:lnTo>
                <a:lnTo>
                  <a:pt x="17057" y="59767"/>
                </a:lnTo>
                <a:lnTo>
                  <a:pt x="17057" y="16473"/>
                </a:lnTo>
                <a:lnTo>
                  <a:pt x="0" y="16473"/>
                </a:lnTo>
                <a:close/>
              </a:path>
              <a:path w="17057" h="59767">
                <a:moveTo>
                  <a:pt x="0" y="0"/>
                </a:moveTo>
                <a:lnTo>
                  <a:pt x="0" y="10605"/>
                </a:lnTo>
                <a:lnTo>
                  <a:pt x="17057" y="10605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738791" y="2813979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6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738791" y="2781162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764131" y="2777046"/>
            <a:ext cx="38012" cy="59562"/>
          </a:xfrm>
          <a:custGeom>
            <a:avLst/>
            <a:gdLst/>
            <a:ahLst/>
            <a:cxnLst/>
            <a:rect l="l" t="t" r="r" b="b"/>
            <a:pathLst>
              <a:path w="38012" h="59562">
                <a:moveTo>
                  <a:pt x="24955" y="15289"/>
                </a:moveTo>
                <a:lnTo>
                  <a:pt x="24955" y="0"/>
                </a:lnTo>
                <a:lnTo>
                  <a:pt x="7823" y="6678"/>
                </a:lnTo>
                <a:lnTo>
                  <a:pt x="7823" y="15289"/>
                </a:lnTo>
                <a:lnTo>
                  <a:pt x="0" y="15289"/>
                </a:lnTo>
                <a:lnTo>
                  <a:pt x="0" y="24423"/>
                </a:lnTo>
                <a:lnTo>
                  <a:pt x="7823" y="24423"/>
                </a:lnTo>
                <a:lnTo>
                  <a:pt x="7823" y="47344"/>
                </a:lnTo>
                <a:lnTo>
                  <a:pt x="8013" y="50036"/>
                </a:lnTo>
                <a:lnTo>
                  <a:pt x="8827" y="53252"/>
                </a:lnTo>
                <a:lnTo>
                  <a:pt x="10770" y="55840"/>
                </a:lnTo>
                <a:lnTo>
                  <a:pt x="13741" y="57848"/>
                </a:lnTo>
                <a:lnTo>
                  <a:pt x="18680" y="59220"/>
                </a:lnTo>
                <a:lnTo>
                  <a:pt x="21449" y="59562"/>
                </a:lnTo>
                <a:lnTo>
                  <a:pt x="29552" y="59562"/>
                </a:lnTo>
                <a:lnTo>
                  <a:pt x="34034" y="58990"/>
                </a:lnTo>
                <a:lnTo>
                  <a:pt x="38012" y="57859"/>
                </a:lnTo>
                <a:lnTo>
                  <a:pt x="36550" y="48957"/>
                </a:lnTo>
                <a:lnTo>
                  <a:pt x="33552" y="49705"/>
                </a:lnTo>
                <a:lnTo>
                  <a:pt x="31266" y="50062"/>
                </a:lnTo>
                <a:lnTo>
                  <a:pt x="28562" y="50062"/>
                </a:lnTo>
                <a:lnTo>
                  <a:pt x="25286" y="48042"/>
                </a:lnTo>
                <a:lnTo>
                  <a:pt x="24955" y="45403"/>
                </a:lnTo>
                <a:lnTo>
                  <a:pt x="24955" y="24423"/>
                </a:lnTo>
                <a:lnTo>
                  <a:pt x="36615" y="24423"/>
                </a:lnTo>
                <a:lnTo>
                  <a:pt x="36615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809373" y="2791360"/>
            <a:ext cx="30596" cy="45248"/>
          </a:xfrm>
          <a:custGeom>
            <a:avLst/>
            <a:gdLst/>
            <a:ahLst/>
            <a:cxnLst/>
            <a:rect l="l" t="t" r="r" b="b"/>
            <a:pathLst>
              <a:path w="30596" h="45248">
                <a:moveTo>
                  <a:pt x="17755" y="15786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8" y="8762"/>
                </a:lnTo>
                <a:lnTo>
                  <a:pt x="3059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596" h="45248">
                <a:moveTo>
                  <a:pt x="38188" y="35229"/>
                </a:moveTo>
                <a:lnTo>
                  <a:pt x="34127" y="36691"/>
                </a:lnTo>
                <a:lnTo>
                  <a:pt x="27522" y="36691"/>
                </a:lnTo>
                <a:lnTo>
                  <a:pt x="24245" y="35751"/>
                </a:lnTo>
                <a:lnTo>
                  <a:pt x="21617" y="3385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8" y="25934"/>
                </a:lnTo>
                <a:lnTo>
                  <a:pt x="60479" y="17143"/>
                </a:lnTo>
                <a:lnTo>
                  <a:pt x="57837" y="10631"/>
                </a:lnTo>
                <a:lnTo>
                  <a:pt x="52285" y="6375"/>
                </a:lnTo>
                <a:lnTo>
                  <a:pt x="46738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6" y="8762"/>
                </a:lnTo>
                <a:lnTo>
                  <a:pt x="34088" y="8762"/>
                </a:lnTo>
                <a:lnTo>
                  <a:pt x="37033" y="9626"/>
                </a:lnTo>
                <a:lnTo>
                  <a:pt x="39474" y="11339"/>
                </a:lnTo>
                <a:lnTo>
                  <a:pt x="43167" y="15595"/>
                </a:lnTo>
                <a:lnTo>
                  <a:pt x="43296" y="18910"/>
                </a:lnTo>
                <a:lnTo>
                  <a:pt x="17795" y="18910"/>
                </a:lnTo>
                <a:lnTo>
                  <a:pt x="17755" y="15786"/>
                </a:lnTo>
                <a:lnTo>
                  <a:pt x="21031" y="0"/>
                </a:lnTo>
                <a:lnTo>
                  <a:pt x="13971" y="2030"/>
                </a:lnTo>
                <a:lnTo>
                  <a:pt x="8384" y="6084"/>
                </a:lnTo>
                <a:lnTo>
                  <a:pt x="2797" y="10158"/>
                </a:lnTo>
                <a:lnTo>
                  <a:pt x="0" y="15772"/>
                </a:lnTo>
                <a:lnTo>
                  <a:pt x="0" y="28954"/>
                </a:lnTo>
                <a:lnTo>
                  <a:pt x="2123" y="33933"/>
                </a:lnTo>
                <a:lnTo>
                  <a:pt x="6375" y="37871"/>
                </a:lnTo>
                <a:lnTo>
                  <a:pt x="16908" y="43487"/>
                </a:lnTo>
                <a:lnTo>
                  <a:pt x="31269" y="45248"/>
                </a:lnTo>
                <a:lnTo>
                  <a:pt x="38353" y="45248"/>
                </a:lnTo>
                <a:lnTo>
                  <a:pt x="44262" y="44157"/>
                </a:lnTo>
                <a:lnTo>
                  <a:pt x="48975" y="41972"/>
                </a:lnTo>
                <a:lnTo>
                  <a:pt x="53682" y="39786"/>
                </a:lnTo>
                <a:lnTo>
                  <a:pt x="57139" y="36601"/>
                </a:lnTo>
                <a:lnTo>
                  <a:pt x="59324" y="32410"/>
                </a:lnTo>
                <a:lnTo>
                  <a:pt x="42317" y="30491"/>
                </a:lnTo>
                <a:lnTo>
                  <a:pt x="41389" y="32663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630719" y="2693965"/>
            <a:ext cx="58776" cy="44273"/>
          </a:xfrm>
          <a:custGeom>
            <a:avLst/>
            <a:gdLst/>
            <a:ahLst/>
            <a:cxnLst/>
            <a:rect l="l" t="t" r="r" b="b"/>
            <a:pathLst>
              <a:path w="58776" h="44273">
                <a:moveTo>
                  <a:pt x="17056" y="44273"/>
                </a:moveTo>
                <a:lnTo>
                  <a:pt x="17056" y="19825"/>
                </a:lnTo>
                <a:lnTo>
                  <a:pt x="17503" y="16496"/>
                </a:lnTo>
                <a:lnTo>
                  <a:pt x="18366" y="14718"/>
                </a:lnTo>
                <a:lnTo>
                  <a:pt x="20844" y="11480"/>
                </a:lnTo>
                <a:lnTo>
                  <a:pt x="25542" y="9296"/>
                </a:lnTo>
                <a:lnTo>
                  <a:pt x="28195" y="8762"/>
                </a:lnTo>
                <a:lnTo>
                  <a:pt x="33454" y="8762"/>
                </a:lnTo>
                <a:lnTo>
                  <a:pt x="37072" y="9904"/>
                </a:lnTo>
                <a:lnTo>
                  <a:pt x="39891" y="11722"/>
                </a:lnTo>
                <a:lnTo>
                  <a:pt x="41338" y="14465"/>
                </a:lnTo>
                <a:lnTo>
                  <a:pt x="41709" y="17500"/>
                </a:lnTo>
                <a:lnTo>
                  <a:pt x="41709" y="44273"/>
                </a:lnTo>
                <a:lnTo>
                  <a:pt x="58776" y="44273"/>
                </a:lnTo>
                <a:lnTo>
                  <a:pt x="58776" y="14019"/>
                </a:lnTo>
                <a:lnTo>
                  <a:pt x="58460" y="11455"/>
                </a:lnTo>
                <a:lnTo>
                  <a:pt x="57203" y="7860"/>
                </a:lnTo>
                <a:lnTo>
                  <a:pt x="54496" y="4850"/>
                </a:lnTo>
                <a:lnTo>
                  <a:pt x="50533" y="2261"/>
                </a:lnTo>
                <a:lnTo>
                  <a:pt x="47423" y="1357"/>
                </a:lnTo>
                <a:lnTo>
                  <a:pt x="44297" y="443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8"/>
                </a:lnTo>
                <a:lnTo>
                  <a:pt x="15850" y="7326"/>
                </a:lnTo>
                <a:lnTo>
                  <a:pt x="15850" y="965"/>
                </a:lnTo>
                <a:lnTo>
                  <a:pt x="0" y="965"/>
                </a:lnTo>
                <a:lnTo>
                  <a:pt x="0" y="44273"/>
                </a:lnTo>
                <a:lnTo>
                  <a:pt x="17056" y="4427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914835" y="2677441"/>
            <a:ext cx="43599" cy="60793"/>
          </a:xfrm>
          <a:custGeom>
            <a:avLst/>
            <a:gdLst/>
            <a:ahLst/>
            <a:cxnLst/>
            <a:rect l="l" t="t" r="r" b="b"/>
            <a:pathLst>
              <a:path w="43599" h="60793">
                <a:moveTo>
                  <a:pt x="38938" y="482"/>
                </a:moveTo>
                <a:lnTo>
                  <a:pt x="34189" y="0"/>
                </a:lnTo>
                <a:lnTo>
                  <a:pt x="24598" y="0"/>
                </a:lnTo>
                <a:lnTo>
                  <a:pt x="20674" y="568"/>
                </a:lnTo>
                <a:lnTo>
                  <a:pt x="17579" y="1689"/>
                </a:lnTo>
                <a:lnTo>
                  <a:pt x="14479" y="2819"/>
                </a:lnTo>
                <a:lnTo>
                  <a:pt x="12358" y="4281"/>
                </a:lnTo>
                <a:lnTo>
                  <a:pt x="10046" y="7874"/>
                </a:lnTo>
                <a:lnTo>
                  <a:pt x="9475" y="10591"/>
                </a:lnTo>
                <a:lnTo>
                  <a:pt x="9475" y="17485"/>
                </a:lnTo>
                <a:lnTo>
                  <a:pt x="0" y="17485"/>
                </a:lnTo>
                <a:lnTo>
                  <a:pt x="0" y="26503"/>
                </a:lnTo>
                <a:lnTo>
                  <a:pt x="9475" y="26503"/>
                </a:lnTo>
                <a:lnTo>
                  <a:pt x="9475" y="60793"/>
                </a:lnTo>
                <a:lnTo>
                  <a:pt x="26531" y="60793"/>
                </a:lnTo>
                <a:lnTo>
                  <a:pt x="26531" y="26503"/>
                </a:lnTo>
                <a:lnTo>
                  <a:pt x="39279" y="26503"/>
                </a:lnTo>
                <a:lnTo>
                  <a:pt x="39279" y="17485"/>
                </a:lnTo>
                <a:lnTo>
                  <a:pt x="26531" y="17485"/>
                </a:lnTo>
                <a:lnTo>
                  <a:pt x="26531" y="14439"/>
                </a:lnTo>
                <a:lnTo>
                  <a:pt x="28144" y="9969"/>
                </a:lnTo>
                <a:lnTo>
                  <a:pt x="30989" y="8798"/>
                </a:lnTo>
                <a:lnTo>
                  <a:pt x="35967" y="8798"/>
                </a:lnTo>
                <a:lnTo>
                  <a:pt x="38581" y="9029"/>
                </a:lnTo>
                <a:lnTo>
                  <a:pt x="41288" y="9461"/>
                </a:lnTo>
                <a:lnTo>
                  <a:pt x="43599" y="1457"/>
                </a:lnTo>
                <a:lnTo>
                  <a:pt x="38938" y="48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965486" y="2678464"/>
            <a:ext cx="17053" cy="59763"/>
          </a:xfrm>
          <a:custGeom>
            <a:avLst/>
            <a:gdLst/>
            <a:ahLst/>
            <a:cxnLst/>
            <a:rect l="l" t="t" r="r" b="b"/>
            <a:pathLst>
              <a:path w="17053" h="59763">
                <a:moveTo>
                  <a:pt x="0" y="16459"/>
                </a:moveTo>
                <a:lnTo>
                  <a:pt x="0" y="59763"/>
                </a:lnTo>
                <a:lnTo>
                  <a:pt x="17053" y="59763"/>
                </a:lnTo>
                <a:lnTo>
                  <a:pt x="17053" y="16459"/>
                </a:lnTo>
                <a:lnTo>
                  <a:pt x="0" y="16459"/>
                </a:lnTo>
                <a:close/>
              </a:path>
              <a:path w="17053" h="59763">
                <a:moveTo>
                  <a:pt x="0" y="0"/>
                </a:moveTo>
                <a:lnTo>
                  <a:pt x="0" y="10603"/>
                </a:lnTo>
                <a:lnTo>
                  <a:pt x="17053" y="10603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965486" y="2716575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965486" y="2683765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7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997750" y="2693965"/>
            <a:ext cx="58773" cy="44273"/>
          </a:xfrm>
          <a:custGeom>
            <a:avLst/>
            <a:gdLst/>
            <a:ahLst/>
            <a:cxnLst/>
            <a:rect l="l" t="t" r="r" b="b"/>
            <a:pathLst>
              <a:path w="58773" h="44273">
                <a:moveTo>
                  <a:pt x="17056" y="44273"/>
                </a:moveTo>
                <a:lnTo>
                  <a:pt x="17056" y="19825"/>
                </a:lnTo>
                <a:lnTo>
                  <a:pt x="17499" y="16496"/>
                </a:lnTo>
                <a:lnTo>
                  <a:pt x="18362" y="14718"/>
                </a:lnTo>
                <a:lnTo>
                  <a:pt x="20839" y="11480"/>
                </a:lnTo>
                <a:lnTo>
                  <a:pt x="25538" y="9296"/>
                </a:lnTo>
                <a:lnTo>
                  <a:pt x="28193" y="8762"/>
                </a:lnTo>
                <a:lnTo>
                  <a:pt x="33450" y="8762"/>
                </a:lnTo>
                <a:lnTo>
                  <a:pt x="37068" y="9904"/>
                </a:lnTo>
                <a:lnTo>
                  <a:pt x="39890" y="11722"/>
                </a:lnTo>
                <a:lnTo>
                  <a:pt x="41348" y="14465"/>
                </a:lnTo>
                <a:lnTo>
                  <a:pt x="41705" y="17500"/>
                </a:lnTo>
                <a:lnTo>
                  <a:pt x="41705" y="44273"/>
                </a:lnTo>
                <a:lnTo>
                  <a:pt x="58773" y="44273"/>
                </a:lnTo>
                <a:lnTo>
                  <a:pt x="58773" y="14019"/>
                </a:lnTo>
                <a:lnTo>
                  <a:pt x="58456" y="11455"/>
                </a:lnTo>
                <a:lnTo>
                  <a:pt x="57199" y="7860"/>
                </a:lnTo>
                <a:lnTo>
                  <a:pt x="54495" y="4850"/>
                </a:lnTo>
                <a:lnTo>
                  <a:pt x="50532" y="2261"/>
                </a:lnTo>
                <a:lnTo>
                  <a:pt x="47421" y="1357"/>
                </a:lnTo>
                <a:lnTo>
                  <a:pt x="44297" y="443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8"/>
                </a:lnTo>
                <a:lnTo>
                  <a:pt x="15849" y="7326"/>
                </a:lnTo>
                <a:lnTo>
                  <a:pt x="15849" y="965"/>
                </a:lnTo>
                <a:lnTo>
                  <a:pt x="0" y="965"/>
                </a:lnTo>
                <a:lnTo>
                  <a:pt x="0" y="44273"/>
                </a:lnTo>
                <a:lnTo>
                  <a:pt x="17056" y="4427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079250" y="2693965"/>
            <a:ext cx="30593" cy="45248"/>
          </a:xfrm>
          <a:custGeom>
            <a:avLst/>
            <a:gdLst/>
            <a:ahLst/>
            <a:cxnLst/>
            <a:rect l="l" t="t" r="r" b="b"/>
            <a:pathLst>
              <a:path w="30593" h="45248">
                <a:moveTo>
                  <a:pt x="17755" y="15786"/>
                </a:moveTo>
                <a:lnTo>
                  <a:pt x="18947" y="13321"/>
                </a:lnTo>
                <a:lnTo>
                  <a:pt x="23799" y="9663"/>
                </a:lnTo>
                <a:lnTo>
                  <a:pt x="26884" y="8762"/>
                </a:lnTo>
                <a:lnTo>
                  <a:pt x="3059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593" h="45248">
                <a:moveTo>
                  <a:pt x="38188" y="35215"/>
                </a:moveTo>
                <a:lnTo>
                  <a:pt x="34124" y="36687"/>
                </a:lnTo>
                <a:lnTo>
                  <a:pt x="27518" y="36687"/>
                </a:lnTo>
                <a:lnTo>
                  <a:pt x="24243" y="35749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3"/>
                </a:lnTo>
                <a:lnTo>
                  <a:pt x="17485" y="25930"/>
                </a:lnTo>
                <a:lnTo>
                  <a:pt x="60234" y="25930"/>
                </a:lnTo>
                <a:lnTo>
                  <a:pt x="60476" y="17143"/>
                </a:lnTo>
                <a:lnTo>
                  <a:pt x="57834" y="10627"/>
                </a:lnTo>
                <a:lnTo>
                  <a:pt x="52285" y="6376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2"/>
                </a:lnTo>
                <a:lnTo>
                  <a:pt x="34085" y="8762"/>
                </a:lnTo>
                <a:lnTo>
                  <a:pt x="37033" y="9626"/>
                </a:lnTo>
                <a:lnTo>
                  <a:pt x="39470" y="11341"/>
                </a:lnTo>
                <a:lnTo>
                  <a:pt x="43167" y="15595"/>
                </a:lnTo>
                <a:lnTo>
                  <a:pt x="43294" y="18911"/>
                </a:lnTo>
                <a:lnTo>
                  <a:pt x="17791" y="18911"/>
                </a:lnTo>
                <a:lnTo>
                  <a:pt x="17755" y="15786"/>
                </a:lnTo>
                <a:lnTo>
                  <a:pt x="21031" y="0"/>
                </a:lnTo>
                <a:lnTo>
                  <a:pt x="13968" y="2030"/>
                </a:lnTo>
                <a:lnTo>
                  <a:pt x="8380" y="6084"/>
                </a:lnTo>
                <a:lnTo>
                  <a:pt x="2794" y="10160"/>
                </a:lnTo>
                <a:lnTo>
                  <a:pt x="0" y="15772"/>
                </a:lnTo>
                <a:lnTo>
                  <a:pt x="0" y="28956"/>
                </a:lnTo>
                <a:lnTo>
                  <a:pt x="2120" y="33934"/>
                </a:lnTo>
                <a:lnTo>
                  <a:pt x="6375" y="37872"/>
                </a:lnTo>
                <a:lnTo>
                  <a:pt x="16903" y="43486"/>
                </a:lnTo>
                <a:lnTo>
                  <a:pt x="31266" y="45248"/>
                </a:lnTo>
                <a:lnTo>
                  <a:pt x="38354" y="45248"/>
                </a:lnTo>
                <a:lnTo>
                  <a:pt x="44258" y="44157"/>
                </a:lnTo>
                <a:lnTo>
                  <a:pt x="48971" y="41973"/>
                </a:lnTo>
                <a:lnTo>
                  <a:pt x="53682" y="39787"/>
                </a:lnTo>
                <a:lnTo>
                  <a:pt x="57136" y="36601"/>
                </a:lnTo>
                <a:lnTo>
                  <a:pt x="59320" y="32411"/>
                </a:lnTo>
                <a:lnTo>
                  <a:pt x="42315" y="30492"/>
                </a:lnTo>
                <a:lnTo>
                  <a:pt x="41389" y="32663"/>
                </a:lnTo>
                <a:lnTo>
                  <a:pt x="38188" y="3521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886092" y="2775851"/>
            <a:ext cx="62967" cy="60758"/>
          </a:xfrm>
          <a:custGeom>
            <a:avLst/>
            <a:gdLst/>
            <a:ahLst/>
            <a:cxnLst/>
            <a:rect l="l" t="t" r="r" b="b"/>
            <a:pathLst>
              <a:path w="62967" h="60758">
                <a:moveTo>
                  <a:pt x="0" y="37973"/>
                </a:moveTo>
                <a:lnTo>
                  <a:pt x="0" y="45148"/>
                </a:lnTo>
                <a:lnTo>
                  <a:pt x="2642" y="50735"/>
                </a:lnTo>
                <a:lnTo>
                  <a:pt x="7927" y="54749"/>
                </a:lnTo>
                <a:lnTo>
                  <a:pt x="13208" y="58762"/>
                </a:lnTo>
                <a:lnTo>
                  <a:pt x="19547" y="60758"/>
                </a:lnTo>
                <a:lnTo>
                  <a:pt x="18378" y="45162"/>
                </a:lnTo>
                <a:lnTo>
                  <a:pt x="17424" y="41821"/>
                </a:lnTo>
                <a:lnTo>
                  <a:pt x="17424" y="32904"/>
                </a:lnTo>
                <a:lnTo>
                  <a:pt x="18796" y="29668"/>
                </a:lnTo>
                <a:lnTo>
                  <a:pt x="21527" y="27508"/>
                </a:lnTo>
                <a:lnTo>
                  <a:pt x="24257" y="25347"/>
                </a:lnTo>
                <a:lnTo>
                  <a:pt x="27647" y="24268"/>
                </a:lnTo>
                <a:lnTo>
                  <a:pt x="35867" y="24268"/>
                </a:lnTo>
                <a:lnTo>
                  <a:pt x="39283" y="25361"/>
                </a:lnTo>
                <a:lnTo>
                  <a:pt x="41962" y="27547"/>
                </a:lnTo>
                <a:lnTo>
                  <a:pt x="44629" y="29743"/>
                </a:lnTo>
                <a:lnTo>
                  <a:pt x="45975" y="33326"/>
                </a:lnTo>
                <a:lnTo>
                  <a:pt x="45975" y="42746"/>
                </a:lnTo>
                <a:lnTo>
                  <a:pt x="44589" y="46102"/>
                </a:lnTo>
                <a:lnTo>
                  <a:pt x="41836" y="48348"/>
                </a:lnTo>
                <a:lnTo>
                  <a:pt x="39093" y="50594"/>
                </a:lnTo>
                <a:lnTo>
                  <a:pt x="35741" y="51714"/>
                </a:lnTo>
                <a:lnTo>
                  <a:pt x="31813" y="51714"/>
                </a:lnTo>
                <a:lnTo>
                  <a:pt x="26964" y="60758"/>
                </a:lnTo>
                <a:lnTo>
                  <a:pt x="30607" y="60758"/>
                </a:lnTo>
                <a:lnTo>
                  <a:pt x="34215" y="60171"/>
                </a:lnTo>
                <a:lnTo>
                  <a:pt x="37796" y="58953"/>
                </a:lnTo>
                <a:lnTo>
                  <a:pt x="41379" y="57734"/>
                </a:lnTo>
                <a:lnTo>
                  <a:pt x="44489" y="55905"/>
                </a:lnTo>
                <a:lnTo>
                  <a:pt x="47117" y="53417"/>
                </a:lnTo>
                <a:lnTo>
                  <a:pt x="47117" y="59778"/>
                </a:lnTo>
                <a:lnTo>
                  <a:pt x="62967" y="59778"/>
                </a:lnTo>
                <a:lnTo>
                  <a:pt x="62967" y="0"/>
                </a:lnTo>
                <a:lnTo>
                  <a:pt x="45910" y="0"/>
                </a:lnTo>
                <a:lnTo>
                  <a:pt x="45910" y="21539"/>
                </a:lnTo>
                <a:lnTo>
                  <a:pt x="40639" y="17514"/>
                </a:lnTo>
                <a:lnTo>
                  <a:pt x="34405" y="15505"/>
                </a:lnTo>
                <a:lnTo>
                  <a:pt x="19343" y="15505"/>
                </a:lnTo>
                <a:lnTo>
                  <a:pt x="12852" y="17410"/>
                </a:lnTo>
                <a:lnTo>
                  <a:pt x="7711" y="21233"/>
                </a:lnTo>
                <a:lnTo>
                  <a:pt x="2578" y="25055"/>
                </a:lnTo>
                <a:lnTo>
                  <a:pt x="0" y="30618"/>
                </a:lnTo>
                <a:lnTo>
                  <a:pt x="0" y="37973"/>
                </a:lnTo>
                <a:close/>
              </a:path>
              <a:path w="62967" h="60758">
                <a:moveTo>
                  <a:pt x="26964" y="60758"/>
                </a:moveTo>
                <a:lnTo>
                  <a:pt x="31813" y="51714"/>
                </a:lnTo>
                <a:lnTo>
                  <a:pt x="26888" y="51714"/>
                </a:lnTo>
                <a:lnTo>
                  <a:pt x="23026" y="50217"/>
                </a:lnTo>
                <a:lnTo>
                  <a:pt x="20283" y="47232"/>
                </a:lnTo>
                <a:lnTo>
                  <a:pt x="18378" y="45162"/>
                </a:lnTo>
                <a:lnTo>
                  <a:pt x="19547" y="60758"/>
                </a:lnTo>
                <a:lnTo>
                  <a:pt x="26964" y="607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159058" y="2693965"/>
            <a:ext cx="41781" cy="44273"/>
          </a:xfrm>
          <a:custGeom>
            <a:avLst/>
            <a:gdLst/>
            <a:ahLst/>
            <a:cxnLst/>
            <a:rect l="l" t="t" r="r" b="b"/>
            <a:pathLst>
              <a:path w="41781" h="44273">
                <a:moveTo>
                  <a:pt x="15850" y="965"/>
                </a:moveTo>
                <a:lnTo>
                  <a:pt x="0" y="965"/>
                </a:lnTo>
                <a:lnTo>
                  <a:pt x="0" y="44273"/>
                </a:lnTo>
                <a:lnTo>
                  <a:pt x="17067" y="44273"/>
                </a:lnTo>
                <a:lnTo>
                  <a:pt x="17067" y="23534"/>
                </a:lnTo>
                <a:lnTo>
                  <a:pt x="17550" y="18695"/>
                </a:lnTo>
                <a:lnTo>
                  <a:pt x="19443" y="14072"/>
                </a:lnTo>
                <a:lnTo>
                  <a:pt x="22414" y="11596"/>
                </a:lnTo>
                <a:lnTo>
                  <a:pt x="26101" y="10260"/>
                </a:lnTo>
                <a:lnTo>
                  <a:pt x="30949" y="10260"/>
                </a:lnTo>
                <a:lnTo>
                  <a:pt x="33632" y="10897"/>
                </a:lnTo>
                <a:lnTo>
                  <a:pt x="36501" y="12139"/>
                </a:lnTo>
                <a:lnTo>
                  <a:pt x="41781" y="2156"/>
                </a:lnTo>
                <a:lnTo>
                  <a:pt x="38174" y="709"/>
                </a:lnTo>
                <a:lnTo>
                  <a:pt x="34430" y="0"/>
                </a:lnTo>
                <a:lnTo>
                  <a:pt x="27799" y="0"/>
                </a:lnTo>
                <a:lnTo>
                  <a:pt x="23166" y="1371"/>
                </a:lnTo>
                <a:lnTo>
                  <a:pt x="18568" y="4216"/>
                </a:lnTo>
                <a:lnTo>
                  <a:pt x="15850" y="7124"/>
                </a:lnTo>
                <a:lnTo>
                  <a:pt x="15850" y="9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205693" y="2694927"/>
            <a:ext cx="66309" cy="60897"/>
          </a:xfrm>
          <a:custGeom>
            <a:avLst/>
            <a:gdLst/>
            <a:ahLst/>
            <a:cxnLst/>
            <a:rect l="l" t="t" r="r" b="b"/>
            <a:pathLst>
              <a:path w="66309" h="60897">
                <a:moveTo>
                  <a:pt x="12016" y="60897"/>
                </a:moveTo>
                <a:lnTo>
                  <a:pt x="18529" y="60897"/>
                </a:lnTo>
                <a:lnTo>
                  <a:pt x="21438" y="60656"/>
                </a:lnTo>
                <a:lnTo>
                  <a:pt x="24015" y="60199"/>
                </a:lnTo>
                <a:lnTo>
                  <a:pt x="26582" y="59731"/>
                </a:lnTo>
                <a:lnTo>
                  <a:pt x="30506" y="58256"/>
                </a:lnTo>
                <a:lnTo>
                  <a:pt x="33832" y="56351"/>
                </a:lnTo>
                <a:lnTo>
                  <a:pt x="36540" y="53698"/>
                </a:lnTo>
                <a:lnTo>
                  <a:pt x="39460" y="49226"/>
                </a:lnTo>
                <a:lnTo>
                  <a:pt x="43539" y="41685"/>
                </a:lnTo>
                <a:lnTo>
                  <a:pt x="66309" y="0"/>
                </a:lnTo>
                <a:lnTo>
                  <a:pt x="48643" y="0"/>
                </a:lnTo>
                <a:lnTo>
                  <a:pt x="33581" y="30761"/>
                </a:lnTo>
                <a:lnTo>
                  <a:pt x="18148" y="0"/>
                </a:lnTo>
                <a:lnTo>
                  <a:pt x="0" y="0"/>
                </a:lnTo>
                <a:lnTo>
                  <a:pt x="24537" y="43433"/>
                </a:lnTo>
                <a:lnTo>
                  <a:pt x="22061" y="47854"/>
                </a:lnTo>
                <a:lnTo>
                  <a:pt x="18252" y="50980"/>
                </a:lnTo>
                <a:lnTo>
                  <a:pt x="15318" y="51753"/>
                </a:lnTo>
                <a:lnTo>
                  <a:pt x="11355" y="51753"/>
                </a:lnTo>
                <a:lnTo>
                  <a:pt x="6797" y="51588"/>
                </a:lnTo>
                <a:lnTo>
                  <a:pt x="4130" y="51221"/>
                </a:lnTo>
                <a:lnTo>
                  <a:pt x="5641" y="60199"/>
                </a:lnTo>
                <a:lnTo>
                  <a:pt x="8802" y="60656"/>
                </a:lnTo>
                <a:lnTo>
                  <a:pt x="12016" y="608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253125" y="3160847"/>
            <a:ext cx="48352" cy="37237"/>
          </a:xfrm>
          <a:custGeom>
            <a:avLst/>
            <a:gdLst/>
            <a:ahLst/>
            <a:cxnLst/>
            <a:rect l="l" t="t" r="r" b="b"/>
            <a:pathLst>
              <a:path w="48352" h="37237">
                <a:moveTo>
                  <a:pt x="34902" y="3873"/>
                </a:moveTo>
                <a:lnTo>
                  <a:pt x="29707" y="14032"/>
                </a:lnTo>
                <a:lnTo>
                  <a:pt x="37837" y="14032"/>
                </a:lnTo>
                <a:lnTo>
                  <a:pt x="44057" y="13741"/>
                </a:lnTo>
                <a:lnTo>
                  <a:pt x="48352" y="13168"/>
                </a:lnTo>
                <a:lnTo>
                  <a:pt x="47638" y="0"/>
                </a:lnTo>
                <a:lnTo>
                  <a:pt x="44413" y="2311"/>
                </a:lnTo>
                <a:lnTo>
                  <a:pt x="39636" y="3567"/>
                </a:lnTo>
                <a:lnTo>
                  <a:pt x="34902" y="3873"/>
                </a:lnTo>
                <a:close/>
              </a:path>
              <a:path w="48352" h="37237">
                <a:moveTo>
                  <a:pt x="0" y="36575"/>
                </a:moveTo>
                <a:lnTo>
                  <a:pt x="17985" y="36575"/>
                </a:lnTo>
                <a:lnTo>
                  <a:pt x="17985" y="14032"/>
                </a:lnTo>
                <a:lnTo>
                  <a:pt x="29707" y="14032"/>
                </a:lnTo>
                <a:lnTo>
                  <a:pt x="34902" y="3873"/>
                </a:lnTo>
                <a:lnTo>
                  <a:pt x="17985" y="3873"/>
                </a:lnTo>
                <a:lnTo>
                  <a:pt x="17985" y="-13097"/>
                </a:lnTo>
                <a:lnTo>
                  <a:pt x="33135" y="-13097"/>
                </a:lnTo>
                <a:lnTo>
                  <a:pt x="37454" y="-12956"/>
                </a:lnTo>
                <a:lnTo>
                  <a:pt x="39601" y="-12689"/>
                </a:lnTo>
                <a:lnTo>
                  <a:pt x="42519" y="-12319"/>
                </a:lnTo>
                <a:lnTo>
                  <a:pt x="46826" y="-10033"/>
                </a:lnTo>
                <a:lnTo>
                  <a:pt x="49683" y="-6822"/>
                </a:lnTo>
                <a:lnTo>
                  <a:pt x="49683" y="-2884"/>
                </a:lnTo>
                <a:lnTo>
                  <a:pt x="47638" y="0"/>
                </a:lnTo>
                <a:lnTo>
                  <a:pt x="48352" y="13168"/>
                </a:lnTo>
                <a:lnTo>
                  <a:pt x="51498" y="12711"/>
                </a:lnTo>
                <a:lnTo>
                  <a:pt x="54612" y="11757"/>
                </a:lnTo>
                <a:lnTo>
                  <a:pt x="57671" y="10335"/>
                </a:lnTo>
                <a:lnTo>
                  <a:pt x="60721" y="8902"/>
                </a:lnTo>
                <a:lnTo>
                  <a:pt x="63234" y="6944"/>
                </a:lnTo>
                <a:lnTo>
                  <a:pt x="67208" y="1954"/>
                </a:lnTo>
                <a:lnTo>
                  <a:pt x="68199" y="-1145"/>
                </a:lnTo>
                <a:lnTo>
                  <a:pt x="68199" y="-9575"/>
                </a:lnTo>
                <a:lnTo>
                  <a:pt x="66474" y="-13449"/>
                </a:lnTo>
                <a:lnTo>
                  <a:pt x="63032" y="-16459"/>
                </a:lnTo>
                <a:lnTo>
                  <a:pt x="59590" y="-19457"/>
                </a:lnTo>
                <a:lnTo>
                  <a:pt x="55321" y="-21402"/>
                </a:lnTo>
                <a:lnTo>
                  <a:pt x="50231" y="-22316"/>
                </a:lnTo>
                <a:lnTo>
                  <a:pt x="46901" y="-22899"/>
                </a:lnTo>
                <a:lnTo>
                  <a:pt x="39776" y="-23205"/>
                </a:lnTo>
                <a:lnTo>
                  <a:pt x="0" y="-23205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334875" y="3188296"/>
            <a:ext cx="35379" cy="44805"/>
          </a:xfrm>
          <a:custGeom>
            <a:avLst/>
            <a:gdLst/>
            <a:ahLst/>
            <a:cxnLst/>
            <a:rect l="l" t="t" r="r" b="b"/>
            <a:pathLst>
              <a:path w="35379" h="44805">
                <a:moveTo>
                  <a:pt x="26541" y="2030"/>
                </a:moveTo>
                <a:lnTo>
                  <a:pt x="28738" y="9636"/>
                </a:lnTo>
                <a:lnTo>
                  <a:pt x="32068" y="8686"/>
                </a:lnTo>
                <a:lnTo>
                  <a:pt x="35379" y="7717"/>
                </a:lnTo>
                <a:lnTo>
                  <a:pt x="35344" y="0"/>
                </a:lnTo>
                <a:lnTo>
                  <a:pt x="32550" y="1342"/>
                </a:lnTo>
                <a:lnTo>
                  <a:pt x="29616" y="2030"/>
                </a:lnTo>
                <a:lnTo>
                  <a:pt x="26541" y="2030"/>
                </a:lnTo>
                <a:close/>
              </a:path>
              <a:path w="35379" h="44805">
                <a:moveTo>
                  <a:pt x="1917" y="4050"/>
                </a:moveTo>
                <a:lnTo>
                  <a:pt x="5737" y="6476"/>
                </a:lnTo>
                <a:lnTo>
                  <a:pt x="9575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38" y="9636"/>
                </a:lnTo>
                <a:lnTo>
                  <a:pt x="26541" y="2030"/>
                </a:lnTo>
                <a:lnTo>
                  <a:pt x="23784" y="2030"/>
                </a:lnTo>
                <a:lnTo>
                  <a:pt x="21523" y="1447"/>
                </a:lnTo>
                <a:lnTo>
                  <a:pt x="17956" y="-889"/>
                </a:lnTo>
                <a:lnTo>
                  <a:pt x="17067" y="-3887"/>
                </a:lnTo>
                <a:lnTo>
                  <a:pt x="18186" y="-6858"/>
                </a:lnTo>
                <a:lnTo>
                  <a:pt x="21869" y="-8575"/>
                </a:lnTo>
                <a:lnTo>
                  <a:pt x="24965" y="-9248"/>
                </a:lnTo>
                <a:lnTo>
                  <a:pt x="29702" y="-9907"/>
                </a:lnTo>
                <a:lnTo>
                  <a:pt x="34441" y="-10594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315"/>
                </a:lnTo>
                <a:lnTo>
                  <a:pt x="35344" y="0"/>
                </a:lnTo>
                <a:lnTo>
                  <a:pt x="35379" y="7717"/>
                </a:lnTo>
                <a:lnTo>
                  <a:pt x="38505" y="6296"/>
                </a:lnTo>
                <a:lnTo>
                  <a:pt x="41413" y="4406"/>
                </a:lnTo>
                <a:lnTo>
                  <a:pt x="42021" y="5737"/>
                </a:lnTo>
                <a:lnTo>
                  <a:pt x="43660" y="9130"/>
                </a:lnTo>
                <a:lnTo>
                  <a:pt x="60540" y="9130"/>
                </a:lnTo>
                <a:lnTo>
                  <a:pt x="58023" y="5115"/>
                </a:lnTo>
                <a:lnTo>
                  <a:pt x="56932" y="1508"/>
                </a:lnTo>
                <a:lnTo>
                  <a:pt x="56652" y="-1295"/>
                </a:lnTo>
                <a:lnTo>
                  <a:pt x="56652" y="-5093"/>
                </a:lnTo>
                <a:lnTo>
                  <a:pt x="56843" y="-18478"/>
                </a:lnTo>
                <a:lnTo>
                  <a:pt x="56843" y="-23458"/>
                </a:lnTo>
                <a:lnTo>
                  <a:pt x="56084" y="-26874"/>
                </a:lnTo>
                <a:lnTo>
                  <a:pt x="53045" y="-30596"/>
                </a:lnTo>
                <a:lnTo>
                  <a:pt x="50417" y="-32133"/>
                </a:lnTo>
                <a:lnTo>
                  <a:pt x="46699" y="-33340"/>
                </a:lnTo>
                <a:lnTo>
                  <a:pt x="42976" y="-34560"/>
                </a:lnTo>
                <a:lnTo>
                  <a:pt x="37310" y="-35168"/>
                </a:lnTo>
                <a:lnTo>
                  <a:pt x="21322" y="-35168"/>
                </a:lnTo>
                <a:lnTo>
                  <a:pt x="14997" y="-34164"/>
                </a:lnTo>
                <a:lnTo>
                  <a:pt x="10755" y="-32133"/>
                </a:lnTo>
                <a:lnTo>
                  <a:pt x="6501" y="-30124"/>
                </a:lnTo>
                <a:lnTo>
                  <a:pt x="3506" y="-27029"/>
                </a:lnTo>
                <a:lnTo>
                  <a:pt x="1764" y="-22848"/>
                </a:lnTo>
                <a:lnTo>
                  <a:pt x="17246" y="-20955"/>
                </a:lnTo>
                <a:lnTo>
                  <a:pt x="18298" y="-22989"/>
                </a:lnTo>
                <a:lnTo>
                  <a:pt x="21372" y="-25185"/>
                </a:lnTo>
                <a:lnTo>
                  <a:pt x="25452" y="-26391"/>
                </a:lnTo>
                <a:lnTo>
                  <a:pt x="32983" y="-26391"/>
                </a:lnTo>
                <a:lnTo>
                  <a:pt x="36028" y="-25923"/>
                </a:lnTo>
                <a:lnTo>
                  <a:pt x="40082" y="-22481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2" y="-17322"/>
                </a:lnTo>
                <a:lnTo>
                  <a:pt x="23507" y="-16322"/>
                </a:lnTo>
                <a:lnTo>
                  <a:pt x="17589" y="-15558"/>
                </a:lnTo>
                <a:lnTo>
                  <a:pt x="13067" y="-14659"/>
                </a:lnTo>
                <a:lnTo>
                  <a:pt x="9931" y="-13639"/>
                </a:lnTo>
                <a:lnTo>
                  <a:pt x="6793" y="-12625"/>
                </a:lnTo>
                <a:lnTo>
                  <a:pt x="4354" y="-11163"/>
                </a:lnTo>
                <a:lnTo>
                  <a:pt x="873" y="-7329"/>
                </a:lnTo>
                <a:lnTo>
                  <a:pt x="0" y="-2692"/>
                </a:lnTo>
                <a:lnTo>
                  <a:pt x="0" y="1000"/>
                </a:lnTo>
                <a:lnTo>
                  <a:pt x="1917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414330" y="3137645"/>
            <a:ext cx="59626" cy="59777"/>
          </a:xfrm>
          <a:custGeom>
            <a:avLst/>
            <a:gdLst/>
            <a:ahLst/>
            <a:cxnLst/>
            <a:rect l="l" t="t" r="r" b="b"/>
            <a:pathLst>
              <a:path w="59626" h="59777">
                <a:moveTo>
                  <a:pt x="0" y="0"/>
                </a:moveTo>
                <a:lnTo>
                  <a:pt x="0" y="59777"/>
                </a:lnTo>
                <a:lnTo>
                  <a:pt x="17057" y="59777"/>
                </a:lnTo>
                <a:lnTo>
                  <a:pt x="17057" y="45910"/>
                </a:lnTo>
                <a:lnTo>
                  <a:pt x="25020" y="40333"/>
                </a:lnTo>
                <a:lnTo>
                  <a:pt x="41238" y="59777"/>
                </a:lnTo>
                <a:lnTo>
                  <a:pt x="59626" y="59777"/>
                </a:lnTo>
                <a:lnTo>
                  <a:pt x="36007" y="32294"/>
                </a:lnTo>
                <a:lnTo>
                  <a:pt x="58054" y="16469"/>
                </a:lnTo>
                <a:lnTo>
                  <a:pt x="37047" y="16469"/>
                </a:lnTo>
                <a:lnTo>
                  <a:pt x="17057" y="31722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490506" y="3137645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73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73"/>
                </a:lnTo>
                <a:lnTo>
                  <a:pt x="0" y="16473"/>
                </a:lnTo>
                <a:close/>
              </a:path>
              <a:path w="17067" h="59777">
                <a:moveTo>
                  <a:pt x="0" y="0"/>
                </a:moveTo>
                <a:lnTo>
                  <a:pt x="0" y="10604"/>
                </a:lnTo>
                <a:lnTo>
                  <a:pt x="17067" y="10604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490506" y="3175770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490506" y="3142947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516876" y="3153128"/>
            <a:ext cx="60234" cy="45278"/>
          </a:xfrm>
          <a:custGeom>
            <a:avLst/>
            <a:gdLst/>
            <a:ahLst/>
            <a:cxnLst/>
            <a:rect l="l" t="t" r="r" b="b"/>
            <a:pathLst>
              <a:path w="60234" h="45278">
                <a:moveTo>
                  <a:pt x="22110" y="8676"/>
                </a:moveTo>
                <a:lnTo>
                  <a:pt x="25322" y="8254"/>
                </a:lnTo>
                <a:lnTo>
                  <a:pt x="33375" y="8254"/>
                </a:lnTo>
                <a:lnTo>
                  <a:pt x="36118" y="8702"/>
                </a:lnTo>
                <a:lnTo>
                  <a:pt x="39966" y="10491"/>
                </a:lnTo>
                <a:lnTo>
                  <a:pt x="41962" y="13464"/>
                </a:lnTo>
                <a:lnTo>
                  <a:pt x="58050" y="11470"/>
                </a:lnTo>
                <a:lnTo>
                  <a:pt x="56426" y="7697"/>
                </a:lnTo>
                <a:lnTo>
                  <a:pt x="53478" y="4828"/>
                </a:lnTo>
                <a:lnTo>
                  <a:pt x="49187" y="2909"/>
                </a:lnTo>
                <a:lnTo>
                  <a:pt x="44891" y="979"/>
                </a:lnTo>
                <a:lnTo>
                  <a:pt x="38340" y="0"/>
                </a:lnTo>
                <a:lnTo>
                  <a:pt x="20242" y="0"/>
                </a:lnTo>
                <a:lnTo>
                  <a:pt x="13398" y="1281"/>
                </a:lnTo>
                <a:lnTo>
                  <a:pt x="8989" y="3837"/>
                </a:lnTo>
                <a:lnTo>
                  <a:pt x="4572" y="6390"/>
                </a:lnTo>
                <a:lnTo>
                  <a:pt x="2372" y="9551"/>
                </a:lnTo>
                <a:lnTo>
                  <a:pt x="2372" y="17463"/>
                </a:lnTo>
                <a:lnTo>
                  <a:pt x="4913" y="20714"/>
                </a:lnTo>
                <a:lnTo>
                  <a:pt x="10019" y="23051"/>
                </a:lnTo>
                <a:lnTo>
                  <a:pt x="20002" y="25853"/>
                </a:lnTo>
                <a:lnTo>
                  <a:pt x="36193" y="28638"/>
                </a:lnTo>
                <a:lnTo>
                  <a:pt x="39154" y="29095"/>
                </a:lnTo>
                <a:lnTo>
                  <a:pt x="43116" y="31432"/>
                </a:lnTo>
                <a:lnTo>
                  <a:pt x="42364" y="34607"/>
                </a:lnTo>
                <a:lnTo>
                  <a:pt x="38630" y="36450"/>
                </a:lnTo>
                <a:lnTo>
                  <a:pt x="35316" y="36997"/>
                </a:lnTo>
                <a:lnTo>
                  <a:pt x="26898" y="36997"/>
                </a:lnTo>
                <a:lnTo>
                  <a:pt x="23784" y="36424"/>
                </a:lnTo>
                <a:lnTo>
                  <a:pt x="19328" y="34113"/>
                </a:lnTo>
                <a:lnTo>
                  <a:pt x="17132" y="30175"/>
                </a:lnTo>
                <a:lnTo>
                  <a:pt x="0" y="31939"/>
                </a:lnTo>
                <a:lnTo>
                  <a:pt x="1587" y="36043"/>
                </a:lnTo>
                <a:lnTo>
                  <a:pt x="4928" y="39295"/>
                </a:lnTo>
                <a:lnTo>
                  <a:pt x="10058" y="41695"/>
                </a:lnTo>
                <a:lnTo>
                  <a:pt x="15173" y="44082"/>
                </a:lnTo>
                <a:lnTo>
                  <a:pt x="22122" y="45278"/>
                </a:lnTo>
                <a:lnTo>
                  <a:pt x="40590" y="45278"/>
                </a:lnTo>
                <a:lnTo>
                  <a:pt x="47890" y="43841"/>
                </a:lnTo>
                <a:lnTo>
                  <a:pt x="52829" y="40996"/>
                </a:lnTo>
                <a:lnTo>
                  <a:pt x="57772" y="38139"/>
                </a:lnTo>
                <a:lnTo>
                  <a:pt x="60234" y="34737"/>
                </a:lnTo>
                <a:lnTo>
                  <a:pt x="60234" y="27115"/>
                </a:lnTo>
                <a:lnTo>
                  <a:pt x="58456" y="24272"/>
                </a:lnTo>
                <a:lnTo>
                  <a:pt x="54889" y="22226"/>
                </a:lnTo>
                <a:lnTo>
                  <a:pt x="51292" y="20218"/>
                </a:lnTo>
                <a:lnTo>
                  <a:pt x="44945" y="18519"/>
                </a:lnTo>
                <a:lnTo>
                  <a:pt x="35852" y="17132"/>
                </a:lnTo>
                <a:lnTo>
                  <a:pt x="26769" y="15750"/>
                </a:lnTo>
                <a:lnTo>
                  <a:pt x="21449" y="14681"/>
                </a:lnTo>
                <a:lnTo>
                  <a:pt x="18223" y="12650"/>
                </a:lnTo>
                <a:lnTo>
                  <a:pt x="18856" y="10109"/>
                </a:lnTo>
                <a:lnTo>
                  <a:pt x="22110" y="86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591410" y="3138821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93"/>
                </a:moveTo>
                <a:lnTo>
                  <a:pt x="24955" y="0"/>
                </a:lnTo>
                <a:lnTo>
                  <a:pt x="7837" y="6682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37"/>
                </a:lnTo>
                <a:lnTo>
                  <a:pt x="7837" y="24437"/>
                </a:lnTo>
                <a:lnTo>
                  <a:pt x="7837" y="47358"/>
                </a:lnTo>
                <a:lnTo>
                  <a:pt x="8013" y="50051"/>
                </a:lnTo>
                <a:lnTo>
                  <a:pt x="8827" y="53252"/>
                </a:lnTo>
                <a:lnTo>
                  <a:pt x="10768" y="55844"/>
                </a:lnTo>
                <a:lnTo>
                  <a:pt x="13741" y="57848"/>
                </a:lnTo>
                <a:lnTo>
                  <a:pt x="18680" y="59235"/>
                </a:lnTo>
                <a:lnTo>
                  <a:pt x="21449" y="59576"/>
                </a:lnTo>
                <a:lnTo>
                  <a:pt x="29552" y="59576"/>
                </a:lnTo>
                <a:lnTo>
                  <a:pt x="34034" y="59004"/>
                </a:lnTo>
                <a:lnTo>
                  <a:pt x="38012" y="57873"/>
                </a:lnTo>
                <a:lnTo>
                  <a:pt x="36551" y="48971"/>
                </a:lnTo>
                <a:lnTo>
                  <a:pt x="33552" y="49709"/>
                </a:lnTo>
                <a:lnTo>
                  <a:pt x="31266" y="50076"/>
                </a:lnTo>
                <a:lnTo>
                  <a:pt x="28562" y="50076"/>
                </a:lnTo>
                <a:lnTo>
                  <a:pt x="25286" y="48056"/>
                </a:lnTo>
                <a:lnTo>
                  <a:pt x="24955" y="45415"/>
                </a:lnTo>
                <a:lnTo>
                  <a:pt x="24955" y="24437"/>
                </a:lnTo>
                <a:lnTo>
                  <a:pt x="36616" y="24437"/>
                </a:lnTo>
                <a:lnTo>
                  <a:pt x="36616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637138" y="3188296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2" y="2030"/>
                </a:moveTo>
                <a:lnTo>
                  <a:pt x="28738" y="9636"/>
                </a:lnTo>
                <a:lnTo>
                  <a:pt x="32064" y="8686"/>
                </a:lnTo>
                <a:lnTo>
                  <a:pt x="35380" y="7717"/>
                </a:lnTo>
                <a:lnTo>
                  <a:pt x="35341" y="0"/>
                </a:lnTo>
                <a:lnTo>
                  <a:pt x="32547" y="1342"/>
                </a:lnTo>
                <a:lnTo>
                  <a:pt x="29613" y="2030"/>
                </a:lnTo>
                <a:lnTo>
                  <a:pt x="26542" y="2030"/>
                </a:lnTo>
                <a:close/>
              </a:path>
              <a:path w="35380" h="44805">
                <a:moveTo>
                  <a:pt x="1915" y="4050"/>
                </a:moveTo>
                <a:lnTo>
                  <a:pt x="5739" y="6476"/>
                </a:lnTo>
                <a:lnTo>
                  <a:pt x="9561" y="8902"/>
                </a:lnTo>
                <a:lnTo>
                  <a:pt x="14795" y="10109"/>
                </a:lnTo>
                <a:lnTo>
                  <a:pt x="25206" y="10109"/>
                </a:lnTo>
                <a:lnTo>
                  <a:pt x="28738" y="9636"/>
                </a:lnTo>
                <a:lnTo>
                  <a:pt x="26542" y="2030"/>
                </a:lnTo>
                <a:lnTo>
                  <a:pt x="23785" y="2030"/>
                </a:lnTo>
                <a:lnTo>
                  <a:pt x="21513" y="1447"/>
                </a:lnTo>
                <a:lnTo>
                  <a:pt x="17956" y="-889"/>
                </a:lnTo>
                <a:lnTo>
                  <a:pt x="17067" y="-3887"/>
                </a:lnTo>
                <a:lnTo>
                  <a:pt x="18172" y="-6858"/>
                </a:lnTo>
                <a:lnTo>
                  <a:pt x="21855" y="-8575"/>
                </a:lnTo>
                <a:lnTo>
                  <a:pt x="24955" y="-9248"/>
                </a:lnTo>
                <a:lnTo>
                  <a:pt x="29692" y="-9907"/>
                </a:lnTo>
                <a:lnTo>
                  <a:pt x="34427" y="-10594"/>
                </a:lnTo>
                <a:lnTo>
                  <a:pt x="37896" y="-11178"/>
                </a:lnTo>
                <a:lnTo>
                  <a:pt x="40078" y="-11671"/>
                </a:lnTo>
                <a:lnTo>
                  <a:pt x="40078" y="-6642"/>
                </a:lnTo>
                <a:lnTo>
                  <a:pt x="38757" y="-2315"/>
                </a:lnTo>
                <a:lnTo>
                  <a:pt x="35341" y="0"/>
                </a:lnTo>
                <a:lnTo>
                  <a:pt x="35380" y="7717"/>
                </a:lnTo>
                <a:lnTo>
                  <a:pt x="38491" y="6296"/>
                </a:lnTo>
                <a:lnTo>
                  <a:pt x="41414" y="4406"/>
                </a:lnTo>
                <a:lnTo>
                  <a:pt x="42023" y="5737"/>
                </a:lnTo>
                <a:lnTo>
                  <a:pt x="43661" y="9130"/>
                </a:lnTo>
                <a:lnTo>
                  <a:pt x="60540" y="9130"/>
                </a:lnTo>
                <a:lnTo>
                  <a:pt x="58025" y="5115"/>
                </a:lnTo>
                <a:lnTo>
                  <a:pt x="56934" y="1508"/>
                </a:lnTo>
                <a:lnTo>
                  <a:pt x="56653" y="-1295"/>
                </a:lnTo>
                <a:lnTo>
                  <a:pt x="56653" y="-5093"/>
                </a:lnTo>
                <a:lnTo>
                  <a:pt x="56829" y="-18478"/>
                </a:lnTo>
                <a:lnTo>
                  <a:pt x="56829" y="-23458"/>
                </a:lnTo>
                <a:lnTo>
                  <a:pt x="56080" y="-26874"/>
                </a:lnTo>
                <a:lnTo>
                  <a:pt x="53046" y="-30596"/>
                </a:lnTo>
                <a:lnTo>
                  <a:pt x="50417" y="-32133"/>
                </a:lnTo>
                <a:lnTo>
                  <a:pt x="46695" y="-33340"/>
                </a:lnTo>
                <a:lnTo>
                  <a:pt x="42976" y="-34560"/>
                </a:lnTo>
                <a:lnTo>
                  <a:pt x="37299" y="-35168"/>
                </a:lnTo>
                <a:lnTo>
                  <a:pt x="21308" y="-35168"/>
                </a:lnTo>
                <a:lnTo>
                  <a:pt x="14997" y="-34164"/>
                </a:lnTo>
                <a:lnTo>
                  <a:pt x="10742" y="-32133"/>
                </a:lnTo>
                <a:lnTo>
                  <a:pt x="6501" y="-30124"/>
                </a:lnTo>
                <a:lnTo>
                  <a:pt x="3502" y="-27029"/>
                </a:lnTo>
                <a:lnTo>
                  <a:pt x="1764" y="-22848"/>
                </a:lnTo>
                <a:lnTo>
                  <a:pt x="17244" y="-20955"/>
                </a:lnTo>
                <a:lnTo>
                  <a:pt x="18299" y="-22989"/>
                </a:lnTo>
                <a:lnTo>
                  <a:pt x="21372" y="-25185"/>
                </a:lnTo>
                <a:lnTo>
                  <a:pt x="25448" y="-26391"/>
                </a:lnTo>
                <a:lnTo>
                  <a:pt x="32969" y="-26391"/>
                </a:lnTo>
                <a:lnTo>
                  <a:pt x="36028" y="-25923"/>
                </a:lnTo>
                <a:lnTo>
                  <a:pt x="40078" y="-22481"/>
                </a:lnTo>
                <a:lnTo>
                  <a:pt x="40078" y="-19126"/>
                </a:lnTo>
                <a:lnTo>
                  <a:pt x="36993" y="-18262"/>
                </a:lnTo>
                <a:lnTo>
                  <a:pt x="31471" y="-17322"/>
                </a:lnTo>
                <a:lnTo>
                  <a:pt x="23493" y="-16322"/>
                </a:lnTo>
                <a:lnTo>
                  <a:pt x="17589" y="-15558"/>
                </a:lnTo>
                <a:lnTo>
                  <a:pt x="13068" y="-14659"/>
                </a:lnTo>
                <a:lnTo>
                  <a:pt x="9928" y="-13639"/>
                </a:lnTo>
                <a:lnTo>
                  <a:pt x="6793" y="-12625"/>
                </a:lnTo>
                <a:lnTo>
                  <a:pt x="4356" y="-11163"/>
                </a:lnTo>
                <a:lnTo>
                  <a:pt x="875" y="-7329"/>
                </a:lnTo>
                <a:lnTo>
                  <a:pt x="0" y="-2692"/>
                </a:lnTo>
                <a:lnTo>
                  <a:pt x="0" y="1000"/>
                </a:lnTo>
                <a:lnTo>
                  <a:pt x="1915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4616528" y="3234016"/>
            <a:ext cx="86334" cy="61822"/>
          </a:xfrm>
          <a:custGeom>
            <a:avLst/>
            <a:gdLst/>
            <a:ahLst/>
            <a:cxnLst/>
            <a:rect l="l" t="t" r="r" b="b"/>
            <a:pathLst>
              <a:path w="86334" h="61822">
                <a:moveTo>
                  <a:pt x="3898" y="48261"/>
                </a:moveTo>
                <a:lnTo>
                  <a:pt x="11706" y="53682"/>
                </a:lnTo>
                <a:lnTo>
                  <a:pt x="17298" y="56890"/>
                </a:lnTo>
                <a:lnTo>
                  <a:pt x="29062" y="60591"/>
                </a:lnTo>
                <a:lnTo>
                  <a:pt x="30149" y="49758"/>
                </a:lnTo>
                <a:lnTo>
                  <a:pt x="25501" y="46267"/>
                </a:lnTo>
                <a:lnTo>
                  <a:pt x="20839" y="42774"/>
                </a:lnTo>
                <a:lnTo>
                  <a:pt x="18514" y="37645"/>
                </a:lnTo>
                <a:lnTo>
                  <a:pt x="18514" y="23990"/>
                </a:lnTo>
                <a:lnTo>
                  <a:pt x="20774" y="18845"/>
                </a:lnTo>
                <a:lnTo>
                  <a:pt x="25311" y="15429"/>
                </a:lnTo>
                <a:lnTo>
                  <a:pt x="29843" y="12028"/>
                </a:lnTo>
                <a:lnTo>
                  <a:pt x="35812" y="10325"/>
                </a:lnTo>
                <a:lnTo>
                  <a:pt x="50633" y="10325"/>
                </a:lnTo>
                <a:lnTo>
                  <a:pt x="56577" y="12016"/>
                </a:lnTo>
                <a:lnTo>
                  <a:pt x="61048" y="15368"/>
                </a:lnTo>
                <a:lnTo>
                  <a:pt x="65519" y="18745"/>
                </a:lnTo>
                <a:lnTo>
                  <a:pt x="67751" y="23850"/>
                </a:lnTo>
                <a:lnTo>
                  <a:pt x="67751" y="37645"/>
                </a:lnTo>
                <a:lnTo>
                  <a:pt x="65454" y="42835"/>
                </a:lnTo>
                <a:lnTo>
                  <a:pt x="64202" y="58808"/>
                </a:lnTo>
                <a:lnTo>
                  <a:pt x="74609" y="53647"/>
                </a:lnTo>
                <a:lnTo>
                  <a:pt x="83429" y="43856"/>
                </a:lnTo>
                <a:lnTo>
                  <a:pt x="86334" y="31003"/>
                </a:lnTo>
                <a:lnTo>
                  <a:pt x="86333" y="30694"/>
                </a:lnTo>
                <a:lnTo>
                  <a:pt x="83319" y="17877"/>
                </a:lnTo>
                <a:lnTo>
                  <a:pt x="74533" y="8204"/>
                </a:lnTo>
                <a:lnTo>
                  <a:pt x="68967" y="4996"/>
                </a:lnTo>
                <a:lnTo>
                  <a:pt x="57200" y="1248"/>
                </a:lnTo>
                <a:lnTo>
                  <a:pt x="43037" y="0"/>
                </a:lnTo>
                <a:lnTo>
                  <a:pt x="35801" y="0"/>
                </a:lnTo>
                <a:lnTo>
                  <a:pt x="29400" y="788"/>
                </a:lnTo>
                <a:lnTo>
                  <a:pt x="23849" y="2362"/>
                </a:lnTo>
                <a:lnTo>
                  <a:pt x="19685" y="3542"/>
                </a:lnTo>
                <a:lnTo>
                  <a:pt x="15847" y="5321"/>
                </a:lnTo>
                <a:lnTo>
                  <a:pt x="12354" y="7762"/>
                </a:lnTo>
                <a:lnTo>
                  <a:pt x="8851" y="10173"/>
                </a:lnTo>
                <a:lnTo>
                  <a:pt x="6083" y="12901"/>
                </a:lnTo>
                <a:lnTo>
                  <a:pt x="4063" y="15941"/>
                </a:lnTo>
                <a:lnTo>
                  <a:pt x="1346" y="20081"/>
                </a:lnTo>
                <a:lnTo>
                  <a:pt x="0" y="25196"/>
                </a:lnTo>
                <a:lnTo>
                  <a:pt x="0" y="40791"/>
                </a:lnTo>
                <a:lnTo>
                  <a:pt x="3898" y="48261"/>
                </a:lnTo>
                <a:close/>
              </a:path>
              <a:path w="86334" h="61822">
                <a:moveTo>
                  <a:pt x="65454" y="42835"/>
                </a:moveTo>
                <a:lnTo>
                  <a:pt x="60857" y="46306"/>
                </a:lnTo>
                <a:lnTo>
                  <a:pt x="56271" y="49773"/>
                </a:lnTo>
                <a:lnTo>
                  <a:pt x="50392" y="51512"/>
                </a:lnTo>
                <a:lnTo>
                  <a:pt x="36054" y="51512"/>
                </a:lnTo>
                <a:lnTo>
                  <a:pt x="30149" y="49758"/>
                </a:lnTo>
                <a:lnTo>
                  <a:pt x="29062" y="60591"/>
                </a:lnTo>
                <a:lnTo>
                  <a:pt x="43293" y="61822"/>
                </a:lnTo>
                <a:lnTo>
                  <a:pt x="51365" y="61444"/>
                </a:lnTo>
                <a:lnTo>
                  <a:pt x="64202" y="58808"/>
                </a:lnTo>
                <a:lnTo>
                  <a:pt x="65454" y="4283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4717079" y="3153139"/>
            <a:ext cx="58774" cy="44283"/>
          </a:xfrm>
          <a:custGeom>
            <a:avLst/>
            <a:gdLst/>
            <a:ahLst/>
            <a:cxnLst/>
            <a:rect l="l" t="t" r="r" b="b"/>
            <a:pathLst>
              <a:path w="58774" h="44283">
                <a:moveTo>
                  <a:pt x="17053" y="44283"/>
                </a:moveTo>
                <a:lnTo>
                  <a:pt x="17053" y="19820"/>
                </a:lnTo>
                <a:lnTo>
                  <a:pt x="17499" y="16509"/>
                </a:lnTo>
                <a:lnTo>
                  <a:pt x="18364" y="14716"/>
                </a:lnTo>
                <a:lnTo>
                  <a:pt x="20840" y="11490"/>
                </a:lnTo>
                <a:lnTo>
                  <a:pt x="25538" y="9305"/>
                </a:lnTo>
                <a:lnTo>
                  <a:pt x="28191" y="8761"/>
                </a:lnTo>
                <a:lnTo>
                  <a:pt x="33451" y="8761"/>
                </a:lnTo>
                <a:lnTo>
                  <a:pt x="37070" y="9903"/>
                </a:lnTo>
                <a:lnTo>
                  <a:pt x="39888" y="11732"/>
                </a:lnTo>
                <a:lnTo>
                  <a:pt x="41349" y="14475"/>
                </a:lnTo>
                <a:lnTo>
                  <a:pt x="41716" y="17510"/>
                </a:lnTo>
                <a:lnTo>
                  <a:pt x="41716" y="44283"/>
                </a:lnTo>
                <a:lnTo>
                  <a:pt x="58774" y="44283"/>
                </a:lnTo>
                <a:lnTo>
                  <a:pt x="58774" y="14018"/>
                </a:lnTo>
                <a:lnTo>
                  <a:pt x="58472" y="11455"/>
                </a:lnTo>
                <a:lnTo>
                  <a:pt x="57200" y="7872"/>
                </a:lnTo>
                <a:lnTo>
                  <a:pt x="54493" y="4862"/>
                </a:lnTo>
                <a:lnTo>
                  <a:pt x="50544" y="2272"/>
                </a:lnTo>
                <a:lnTo>
                  <a:pt x="47419" y="1371"/>
                </a:lnTo>
                <a:lnTo>
                  <a:pt x="44298" y="457"/>
                </a:lnTo>
                <a:lnTo>
                  <a:pt x="40867" y="0"/>
                </a:lnTo>
                <a:lnTo>
                  <a:pt x="28562" y="0"/>
                </a:lnTo>
                <a:lnTo>
                  <a:pt x="21462" y="2447"/>
                </a:lnTo>
                <a:lnTo>
                  <a:pt x="15847" y="7340"/>
                </a:lnTo>
                <a:lnTo>
                  <a:pt x="15847" y="975"/>
                </a:lnTo>
                <a:lnTo>
                  <a:pt x="0" y="975"/>
                </a:lnTo>
                <a:lnTo>
                  <a:pt x="0" y="44283"/>
                </a:lnTo>
                <a:lnTo>
                  <a:pt x="17053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727995" y="3235043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69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69"/>
                </a:lnTo>
                <a:lnTo>
                  <a:pt x="0" y="16469"/>
                </a:lnTo>
                <a:close/>
              </a:path>
              <a:path w="17067" h="59777">
                <a:moveTo>
                  <a:pt x="0" y="0"/>
                </a:moveTo>
                <a:lnTo>
                  <a:pt x="0" y="10601"/>
                </a:lnTo>
                <a:lnTo>
                  <a:pt x="17067" y="10601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727995" y="3273166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727995" y="3240344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768914" y="3235043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3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831509" y="3136623"/>
            <a:ext cx="72378" cy="61861"/>
          </a:xfrm>
          <a:custGeom>
            <a:avLst/>
            <a:gdLst/>
            <a:ahLst/>
            <a:cxnLst/>
            <a:rect l="l" t="t" r="r" b="b"/>
            <a:pathLst>
              <a:path w="72378" h="61861">
                <a:moveTo>
                  <a:pt x="31460" y="51663"/>
                </a:moveTo>
                <a:lnTo>
                  <a:pt x="27115" y="50737"/>
                </a:lnTo>
                <a:lnTo>
                  <a:pt x="23889" y="48894"/>
                </a:lnTo>
                <a:lnTo>
                  <a:pt x="20678" y="47040"/>
                </a:lnTo>
                <a:lnTo>
                  <a:pt x="18544" y="44160"/>
                </a:lnTo>
                <a:lnTo>
                  <a:pt x="17489" y="40208"/>
                </a:lnTo>
                <a:lnTo>
                  <a:pt x="0" y="41352"/>
                </a:lnTo>
                <a:lnTo>
                  <a:pt x="1170" y="48030"/>
                </a:lnTo>
                <a:lnTo>
                  <a:pt x="4777" y="53124"/>
                </a:lnTo>
                <a:lnTo>
                  <a:pt x="10807" y="56616"/>
                </a:lnTo>
                <a:lnTo>
                  <a:pt x="22335" y="60656"/>
                </a:lnTo>
                <a:lnTo>
                  <a:pt x="36742" y="61861"/>
                </a:lnTo>
                <a:lnTo>
                  <a:pt x="44463" y="61861"/>
                </a:lnTo>
                <a:lnTo>
                  <a:pt x="50929" y="61137"/>
                </a:lnTo>
                <a:lnTo>
                  <a:pt x="56109" y="59676"/>
                </a:lnTo>
                <a:lnTo>
                  <a:pt x="61290" y="58218"/>
                </a:lnTo>
                <a:lnTo>
                  <a:pt x="65304" y="55994"/>
                </a:lnTo>
                <a:lnTo>
                  <a:pt x="68138" y="53009"/>
                </a:lnTo>
                <a:lnTo>
                  <a:pt x="70970" y="50025"/>
                </a:lnTo>
                <a:lnTo>
                  <a:pt x="72378" y="46813"/>
                </a:lnTo>
                <a:lnTo>
                  <a:pt x="72378" y="39613"/>
                </a:lnTo>
                <a:lnTo>
                  <a:pt x="71197" y="36438"/>
                </a:lnTo>
                <a:lnTo>
                  <a:pt x="68821" y="33856"/>
                </a:lnTo>
                <a:lnTo>
                  <a:pt x="66460" y="31294"/>
                </a:lnTo>
                <a:lnTo>
                  <a:pt x="63183" y="29274"/>
                </a:lnTo>
                <a:lnTo>
                  <a:pt x="58994" y="27787"/>
                </a:lnTo>
                <a:lnTo>
                  <a:pt x="54803" y="26300"/>
                </a:lnTo>
                <a:lnTo>
                  <a:pt x="48337" y="24867"/>
                </a:lnTo>
                <a:lnTo>
                  <a:pt x="39599" y="23496"/>
                </a:lnTo>
                <a:lnTo>
                  <a:pt x="30848" y="22099"/>
                </a:lnTo>
                <a:lnTo>
                  <a:pt x="25351" y="20764"/>
                </a:lnTo>
                <a:lnTo>
                  <a:pt x="23075" y="19483"/>
                </a:lnTo>
                <a:lnTo>
                  <a:pt x="20397" y="17271"/>
                </a:lnTo>
                <a:lnTo>
                  <a:pt x="20397" y="14312"/>
                </a:lnTo>
                <a:lnTo>
                  <a:pt x="23256" y="12156"/>
                </a:lnTo>
                <a:lnTo>
                  <a:pt x="26215" y="10706"/>
                </a:lnTo>
                <a:lnTo>
                  <a:pt x="30304" y="9982"/>
                </a:lnTo>
                <a:lnTo>
                  <a:pt x="40579" y="9982"/>
                </a:lnTo>
                <a:lnTo>
                  <a:pt x="44373" y="10669"/>
                </a:lnTo>
                <a:lnTo>
                  <a:pt x="46901" y="12001"/>
                </a:lnTo>
                <a:lnTo>
                  <a:pt x="49442" y="13347"/>
                </a:lnTo>
                <a:lnTo>
                  <a:pt x="51080" y="15568"/>
                </a:lnTo>
                <a:lnTo>
                  <a:pt x="51855" y="18633"/>
                </a:lnTo>
                <a:lnTo>
                  <a:pt x="69839" y="18111"/>
                </a:lnTo>
                <a:lnTo>
                  <a:pt x="69545" y="12613"/>
                </a:lnTo>
                <a:lnTo>
                  <a:pt x="66586" y="8229"/>
                </a:lnTo>
                <a:lnTo>
                  <a:pt x="60937" y="4941"/>
                </a:lnTo>
                <a:lnTo>
                  <a:pt x="50245" y="1203"/>
                </a:lnTo>
                <a:lnTo>
                  <a:pt x="35712" y="0"/>
                </a:lnTo>
                <a:lnTo>
                  <a:pt x="28868" y="0"/>
                </a:lnTo>
                <a:lnTo>
                  <a:pt x="23026" y="697"/>
                </a:lnTo>
                <a:lnTo>
                  <a:pt x="18187" y="2068"/>
                </a:lnTo>
                <a:lnTo>
                  <a:pt x="13348" y="3469"/>
                </a:lnTo>
                <a:lnTo>
                  <a:pt x="9640" y="5486"/>
                </a:lnTo>
                <a:lnTo>
                  <a:pt x="7073" y="8141"/>
                </a:lnTo>
                <a:lnTo>
                  <a:pt x="4497" y="10784"/>
                </a:lnTo>
                <a:lnTo>
                  <a:pt x="3215" y="13628"/>
                </a:lnTo>
                <a:lnTo>
                  <a:pt x="3215" y="21412"/>
                </a:lnTo>
                <a:lnTo>
                  <a:pt x="5958" y="25415"/>
                </a:lnTo>
                <a:lnTo>
                  <a:pt x="11419" y="28701"/>
                </a:lnTo>
                <a:lnTo>
                  <a:pt x="15303" y="31038"/>
                </a:lnTo>
                <a:lnTo>
                  <a:pt x="22061" y="33022"/>
                </a:lnTo>
                <a:lnTo>
                  <a:pt x="31701" y="34620"/>
                </a:lnTo>
                <a:lnTo>
                  <a:pt x="39183" y="35866"/>
                </a:lnTo>
                <a:lnTo>
                  <a:pt x="43981" y="36741"/>
                </a:lnTo>
                <a:lnTo>
                  <a:pt x="46090" y="37237"/>
                </a:lnTo>
                <a:lnTo>
                  <a:pt x="49161" y="37961"/>
                </a:lnTo>
                <a:lnTo>
                  <a:pt x="53784" y="40805"/>
                </a:lnTo>
                <a:lnTo>
                  <a:pt x="54406" y="43422"/>
                </a:lnTo>
                <a:lnTo>
                  <a:pt x="52934" y="47548"/>
                </a:lnTo>
                <a:lnTo>
                  <a:pt x="50015" y="49201"/>
                </a:lnTo>
                <a:lnTo>
                  <a:pt x="47066" y="50838"/>
                </a:lnTo>
                <a:lnTo>
                  <a:pt x="42711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915259" y="3138821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93"/>
                </a:moveTo>
                <a:lnTo>
                  <a:pt x="24955" y="0"/>
                </a:lnTo>
                <a:lnTo>
                  <a:pt x="7837" y="6682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37"/>
                </a:lnTo>
                <a:lnTo>
                  <a:pt x="7837" y="24437"/>
                </a:lnTo>
                <a:lnTo>
                  <a:pt x="7837" y="47358"/>
                </a:lnTo>
                <a:lnTo>
                  <a:pt x="8013" y="50051"/>
                </a:lnTo>
                <a:lnTo>
                  <a:pt x="8827" y="53252"/>
                </a:lnTo>
                <a:lnTo>
                  <a:pt x="10772" y="55844"/>
                </a:lnTo>
                <a:lnTo>
                  <a:pt x="13741" y="57848"/>
                </a:lnTo>
                <a:lnTo>
                  <a:pt x="18684" y="59235"/>
                </a:lnTo>
                <a:lnTo>
                  <a:pt x="21452" y="59576"/>
                </a:lnTo>
                <a:lnTo>
                  <a:pt x="29552" y="59576"/>
                </a:lnTo>
                <a:lnTo>
                  <a:pt x="34038" y="59004"/>
                </a:lnTo>
                <a:lnTo>
                  <a:pt x="38012" y="57873"/>
                </a:lnTo>
                <a:lnTo>
                  <a:pt x="36551" y="48971"/>
                </a:lnTo>
                <a:lnTo>
                  <a:pt x="33555" y="49709"/>
                </a:lnTo>
                <a:lnTo>
                  <a:pt x="31269" y="50076"/>
                </a:lnTo>
                <a:lnTo>
                  <a:pt x="28563" y="50076"/>
                </a:lnTo>
                <a:lnTo>
                  <a:pt x="25286" y="48056"/>
                </a:lnTo>
                <a:lnTo>
                  <a:pt x="24955" y="45415"/>
                </a:lnTo>
                <a:lnTo>
                  <a:pt x="24955" y="24437"/>
                </a:lnTo>
                <a:lnTo>
                  <a:pt x="36616" y="24437"/>
                </a:lnTo>
                <a:lnTo>
                  <a:pt x="36616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960987" y="3188296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30"/>
                </a:moveTo>
                <a:lnTo>
                  <a:pt x="28738" y="9636"/>
                </a:lnTo>
                <a:lnTo>
                  <a:pt x="32068" y="8686"/>
                </a:lnTo>
                <a:lnTo>
                  <a:pt x="35380" y="7717"/>
                </a:lnTo>
                <a:lnTo>
                  <a:pt x="35345" y="0"/>
                </a:lnTo>
                <a:lnTo>
                  <a:pt x="32551" y="1342"/>
                </a:lnTo>
                <a:lnTo>
                  <a:pt x="29617" y="2030"/>
                </a:lnTo>
                <a:lnTo>
                  <a:pt x="26543" y="2030"/>
                </a:lnTo>
                <a:close/>
              </a:path>
              <a:path w="35380" h="44805">
                <a:moveTo>
                  <a:pt x="1918" y="4050"/>
                </a:moveTo>
                <a:lnTo>
                  <a:pt x="5741" y="6476"/>
                </a:lnTo>
                <a:lnTo>
                  <a:pt x="9561" y="8902"/>
                </a:lnTo>
                <a:lnTo>
                  <a:pt x="14796" y="10109"/>
                </a:lnTo>
                <a:lnTo>
                  <a:pt x="25210" y="10109"/>
                </a:lnTo>
                <a:lnTo>
                  <a:pt x="28738" y="9636"/>
                </a:lnTo>
                <a:lnTo>
                  <a:pt x="26543" y="2030"/>
                </a:lnTo>
                <a:lnTo>
                  <a:pt x="23788" y="2030"/>
                </a:lnTo>
                <a:lnTo>
                  <a:pt x="21513" y="1447"/>
                </a:lnTo>
                <a:lnTo>
                  <a:pt x="17956" y="-889"/>
                </a:lnTo>
                <a:lnTo>
                  <a:pt x="17067" y="-3887"/>
                </a:lnTo>
                <a:lnTo>
                  <a:pt x="18172" y="-6858"/>
                </a:lnTo>
                <a:lnTo>
                  <a:pt x="21855" y="-8575"/>
                </a:lnTo>
                <a:lnTo>
                  <a:pt x="24955" y="-9248"/>
                </a:lnTo>
                <a:lnTo>
                  <a:pt x="29692" y="-9907"/>
                </a:lnTo>
                <a:lnTo>
                  <a:pt x="34430" y="-10594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315"/>
                </a:lnTo>
                <a:lnTo>
                  <a:pt x="35345" y="0"/>
                </a:lnTo>
                <a:lnTo>
                  <a:pt x="35380" y="7717"/>
                </a:lnTo>
                <a:lnTo>
                  <a:pt x="38494" y="6296"/>
                </a:lnTo>
                <a:lnTo>
                  <a:pt x="41414" y="4406"/>
                </a:lnTo>
                <a:lnTo>
                  <a:pt x="42023" y="5737"/>
                </a:lnTo>
                <a:lnTo>
                  <a:pt x="43665" y="9130"/>
                </a:lnTo>
                <a:lnTo>
                  <a:pt x="60540" y="9130"/>
                </a:lnTo>
                <a:lnTo>
                  <a:pt x="58025" y="5115"/>
                </a:lnTo>
                <a:lnTo>
                  <a:pt x="56934" y="1508"/>
                </a:lnTo>
                <a:lnTo>
                  <a:pt x="56653" y="-1295"/>
                </a:lnTo>
                <a:lnTo>
                  <a:pt x="56653" y="-5093"/>
                </a:lnTo>
                <a:lnTo>
                  <a:pt x="56833" y="-18478"/>
                </a:lnTo>
                <a:lnTo>
                  <a:pt x="56833" y="-23458"/>
                </a:lnTo>
                <a:lnTo>
                  <a:pt x="56084" y="-26874"/>
                </a:lnTo>
                <a:lnTo>
                  <a:pt x="53049" y="-30596"/>
                </a:lnTo>
                <a:lnTo>
                  <a:pt x="50417" y="-32133"/>
                </a:lnTo>
                <a:lnTo>
                  <a:pt x="46699" y="-33340"/>
                </a:lnTo>
                <a:lnTo>
                  <a:pt x="42976" y="-34560"/>
                </a:lnTo>
                <a:lnTo>
                  <a:pt x="37299" y="-35168"/>
                </a:lnTo>
                <a:lnTo>
                  <a:pt x="21311" y="-35168"/>
                </a:lnTo>
                <a:lnTo>
                  <a:pt x="14997" y="-34164"/>
                </a:lnTo>
                <a:lnTo>
                  <a:pt x="10746" y="-32133"/>
                </a:lnTo>
                <a:lnTo>
                  <a:pt x="6502" y="-30124"/>
                </a:lnTo>
                <a:lnTo>
                  <a:pt x="3506" y="-27029"/>
                </a:lnTo>
                <a:lnTo>
                  <a:pt x="1764" y="-22848"/>
                </a:lnTo>
                <a:lnTo>
                  <a:pt x="17247" y="-20955"/>
                </a:lnTo>
                <a:lnTo>
                  <a:pt x="18301" y="-22989"/>
                </a:lnTo>
                <a:lnTo>
                  <a:pt x="21372" y="-25185"/>
                </a:lnTo>
                <a:lnTo>
                  <a:pt x="25452" y="-26391"/>
                </a:lnTo>
                <a:lnTo>
                  <a:pt x="32969" y="-26391"/>
                </a:lnTo>
                <a:lnTo>
                  <a:pt x="36028" y="-25923"/>
                </a:lnTo>
                <a:lnTo>
                  <a:pt x="40082" y="-22481"/>
                </a:lnTo>
                <a:lnTo>
                  <a:pt x="40082" y="-19126"/>
                </a:lnTo>
                <a:lnTo>
                  <a:pt x="36993" y="-18262"/>
                </a:lnTo>
                <a:lnTo>
                  <a:pt x="31471" y="-17322"/>
                </a:lnTo>
                <a:lnTo>
                  <a:pt x="23493" y="-16322"/>
                </a:lnTo>
                <a:lnTo>
                  <a:pt x="17589" y="-15558"/>
                </a:lnTo>
                <a:lnTo>
                  <a:pt x="13068" y="-14659"/>
                </a:lnTo>
                <a:lnTo>
                  <a:pt x="9932" y="-13639"/>
                </a:lnTo>
                <a:lnTo>
                  <a:pt x="6793" y="-12625"/>
                </a:lnTo>
                <a:lnTo>
                  <a:pt x="4356" y="-11163"/>
                </a:lnTo>
                <a:lnTo>
                  <a:pt x="875" y="-7329"/>
                </a:lnTo>
                <a:lnTo>
                  <a:pt x="0" y="-2692"/>
                </a:lnTo>
                <a:lnTo>
                  <a:pt x="0" y="1000"/>
                </a:lnTo>
                <a:lnTo>
                  <a:pt x="1918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034005" y="3138821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93"/>
                </a:moveTo>
                <a:lnTo>
                  <a:pt x="24955" y="0"/>
                </a:lnTo>
                <a:lnTo>
                  <a:pt x="7823" y="6682"/>
                </a:lnTo>
                <a:lnTo>
                  <a:pt x="7823" y="15293"/>
                </a:lnTo>
                <a:lnTo>
                  <a:pt x="0" y="15293"/>
                </a:lnTo>
                <a:lnTo>
                  <a:pt x="0" y="24437"/>
                </a:lnTo>
                <a:lnTo>
                  <a:pt x="7823" y="24437"/>
                </a:lnTo>
                <a:lnTo>
                  <a:pt x="7823" y="47358"/>
                </a:lnTo>
                <a:lnTo>
                  <a:pt x="8013" y="50051"/>
                </a:lnTo>
                <a:lnTo>
                  <a:pt x="8827" y="53252"/>
                </a:lnTo>
                <a:lnTo>
                  <a:pt x="10772" y="55844"/>
                </a:lnTo>
                <a:lnTo>
                  <a:pt x="13741" y="57848"/>
                </a:lnTo>
                <a:lnTo>
                  <a:pt x="18684" y="59235"/>
                </a:lnTo>
                <a:lnTo>
                  <a:pt x="21452" y="59576"/>
                </a:lnTo>
                <a:lnTo>
                  <a:pt x="29552" y="59576"/>
                </a:lnTo>
                <a:lnTo>
                  <a:pt x="34038" y="59004"/>
                </a:lnTo>
                <a:lnTo>
                  <a:pt x="38012" y="57873"/>
                </a:lnTo>
                <a:lnTo>
                  <a:pt x="36550" y="48971"/>
                </a:lnTo>
                <a:lnTo>
                  <a:pt x="33555" y="49709"/>
                </a:lnTo>
                <a:lnTo>
                  <a:pt x="31269" y="50076"/>
                </a:lnTo>
                <a:lnTo>
                  <a:pt x="28562" y="50076"/>
                </a:lnTo>
                <a:lnTo>
                  <a:pt x="25286" y="48056"/>
                </a:lnTo>
                <a:lnTo>
                  <a:pt x="24955" y="45415"/>
                </a:lnTo>
                <a:lnTo>
                  <a:pt x="24955" y="24437"/>
                </a:lnTo>
                <a:lnTo>
                  <a:pt x="36615" y="24437"/>
                </a:lnTo>
                <a:lnTo>
                  <a:pt x="36615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079250" y="3153135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5" y="15800"/>
                </a:moveTo>
                <a:lnTo>
                  <a:pt x="18947" y="13323"/>
                </a:lnTo>
                <a:lnTo>
                  <a:pt x="23799" y="9677"/>
                </a:lnTo>
                <a:lnTo>
                  <a:pt x="26884" y="8762"/>
                </a:lnTo>
                <a:lnTo>
                  <a:pt x="3059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5" y="15800"/>
                </a:lnTo>
                <a:close/>
              </a:path>
              <a:path w="30593" h="45262">
                <a:moveTo>
                  <a:pt x="38188" y="35229"/>
                </a:moveTo>
                <a:lnTo>
                  <a:pt x="34124" y="36705"/>
                </a:lnTo>
                <a:lnTo>
                  <a:pt x="27518" y="36705"/>
                </a:lnTo>
                <a:lnTo>
                  <a:pt x="24243" y="35751"/>
                </a:lnTo>
                <a:lnTo>
                  <a:pt x="21614" y="33872"/>
                </a:lnTo>
                <a:lnTo>
                  <a:pt x="18986" y="31978"/>
                </a:lnTo>
                <a:lnTo>
                  <a:pt x="17614" y="29337"/>
                </a:lnTo>
                <a:lnTo>
                  <a:pt x="17485" y="25934"/>
                </a:lnTo>
                <a:lnTo>
                  <a:pt x="60234" y="25934"/>
                </a:lnTo>
                <a:lnTo>
                  <a:pt x="60476" y="17146"/>
                </a:lnTo>
                <a:lnTo>
                  <a:pt x="57834" y="10645"/>
                </a:lnTo>
                <a:lnTo>
                  <a:pt x="52285" y="6390"/>
                </a:lnTo>
                <a:lnTo>
                  <a:pt x="46734" y="2134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2"/>
                </a:lnTo>
                <a:lnTo>
                  <a:pt x="34085" y="8762"/>
                </a:lnTo>
                <a:lnTo>
                  <a:pt x="37033" y="9640"/>
                </a:lnTo>
                <a:lnTo>
                  <a:pt x="39470" y="11355"/>
                </a:lnTo>
                <a:lnTo>
                  <a:pt x="43167" y="15609"/>
                </a:lnTo>
                <a:lnTo>
                  <a:pt x="43294" y="18925"/>
                </a:lnTo>
                <a:lnTo>
                  <a:pt x="17791" y="18925"/>
                </a:lnTo>
                <a:lnTo>
                  <a:pt x="17755" y="15800"/>
                </a:lnTo>
                <a:lnTo>
                  <a:pt x="21031" y="0"/>
                </a:lnTo>
                <a:lnTo>
                  <a:pt x="13968" y="2034"/>
                </a:lnTo>
                <a:lnTo>
                  <a:pt x="8380" y="6098"/>
                </a:lnTo>
                <a:lnTo>
                  <a:pt x="2794" y="10173"/>
                </a:lnTo>
                <a:lnTo>
                  <a:pt x="0" y="15786"/>
                </a:lnTo>
                <a:lnTo>
                  <a:pt x="0" y="28968"/>
                </a:lnTo>
                <a:lnTo>
                  <a:pt x="2120" y="33948"/>
                </a:lnTo>
                <a:lnTo>
                  <a:pt x="6375" y="37886"/>
                </a:lnTo>
                <a:lnTo>
                  <a:pt x="16903" y="43500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71"/>
                </a:lnTo>
                <a:lnTo>
                  <a:pt x="48971" y="41976"/>
                </a:lnTo>
                <a:lnTo>
                  <a:pt x="53682" y="39801"/>
                </a:lnTo>
                <a:lnTo>
                  <a:pt x="57136" y="36615"/>
                </a:lnTo>
                <a:lnTo>
                  <a:pt x="59320" y="32410"/>
                </a:lnTo>
                <a:lnTo>
                  <a:pt x="42315" y="30506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1910678" y="3415927"/>
            <a:ext cx="71172" cy="59778"/>
          </a:xfrm>
          <a:custGeom>
            <a:avLst/>
            <a:gdLst/>
            <a:ahLst/>
            <a:cxnLst/>
            <a:rect l="l" t="t" r="r" b="b"/>
            <a:pathLst>
              <a:path w="71172" h="59778">
                <a:moveTo>
                  <a:pt x="71172" y="0"/>
                </a:moveTo>
                <a:lnTo>
                  <a:pt x="53186" y="0"/>
                </a:lnTo>
                <a:lnTo>
                  <a:pt x="53186" y="23534"/>
                </a:lnTo>
                <a:lnTo>
                  <a:pt x="17981" y="23534"/>
                </a:lnTo>
                <a:lnTo>
                  <a:pt x="17981" y="0"/>
                </a:lnTo>
                <a:lnTo>
                  <a:pt x="0" y="0"/>
                </a:lnTo>
                <a:lnTo>
                  <a:pt x="0" y="59778"/>
                </a:lnTo>
                <a:lnTo>
                  <a:pt x="17981" y="59778"/>
                </a:lnTo>
                <a:lnTo>
                  <a:pt x="17981" y="33628"/>
                </a:lnTo>
                <a:lnTo>
                  <a:pt x="53186" y="33628"/>
                </a:lnTo>
                <a:lnTo>
                  <a:pt x="53186" y="59778"/>
                </a:lnTo>
                <a:lnTo>
                  <a:pt x="71172" y="59778"/>
                </a:lnTo>
                <a:lnTo>
                  <a:pt x="7117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002676" y="3431419"/>
            <a:ext cx="30603" cy="45262"/>
          </a:xfrm>
          <a:custGeom>
            <a:avLst/>
            <a:gdLst/>
            <a:ahLst/>
            <a:cxnLst/>
            <a:rect l="l" t="t" r="r" b="b"/>
            <a:pathLst>
              <a:path w="30603" h="45262">
                <a:moveTo>
                  <a:pt x="17750" y="15800"/>
                </a:moveTo>
                <a:lnTo>
                  <a:pt x="18945" y="13323"/>
                </a:lnTo>
                <a:lnTo>
                  <a:pt x="23798" y="9677"/>
                </a:lnTo>
                <a:lnTo>
                  <a:pt x="26884" y="8762"/>
                </a:lnTo>
                <a:lnTo>
                  <a:pt x="3060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0" y="15800"/>
                </a:lnTo>
                <a:close/>
              </a:path>
              <a:path w="30603" h="45262">
                <a:moveTo>
                  <a:pt x="38199" y="35229"/>
                </a:moveTo>
                <a:lnTo>
                  <a:pt x="34123" y="36691"/>
                </a:lnTo>
                <a:lnTo>
                  <a:pt x="27518" y="36691"/>
                </a:lnTo>
                <a:lnTo>
                  <a:pt x="24241" y="35751"/>
                </a:lnTo>
                <a:lnTo>
                  <a:pt x="21614" y="33872"/>
                </a:lnTo>
                <a:lnTo>
                  <a:pt x="18985" y="31978"/>
                </a:lnTo>
                <a:lnTo>
                  <a:pt x="17613" y="29325"/>
                </a:lnTo>
                <a:lnTo>
                  <a:pt x="17484" y="25934"/>
                </a:lnTo>
                <a:lnTo>
                  <a:pt x="60234" y="25934"/>
                </a:lnTo>
                <a:lnTo>
                  <a:pt x="60476" y="17146"/>
                </a:lnTo>
                <a:lnTo>
                  <a:pt x="57833" y="10645"/>
                </a:lnTo>
                <a:lnTo>
                  <a:pt x="52282" y="6389"/>
                </a:lnTo>
                <a:lnTo>
                  <a:pt x="46734" y="2134"/>
                </a:lnTo>
                <a:lnTo>
                  <a:pt x="39164" y="0"/>
                </a:lnTo>
                <a:lnTo>
                  <a:pt x="29563" y="0"/>
                </a:lnTo>
                <a:lnTo>
                  <a:pt x="30603" y="8762"/>
                </a:lnTo>
                <a:lnTo>
                  <a:pt x="34084" y="8762"/>
                </a:lnTo>
                <a:lnTo>
                  <a:pt x="37033" y="9640"/>
                </a:lnTo>
                <a:lnTo>
                  <a:pt x="39470" y="11353"/>
                </a:lnTo>
                <a:lnTo>
                  <a:pt x="43163" y="15595"/>
                </a:lnTo>
                <a:lnTo>
                  <a:pt x="43293" y="18925"/>
                </a:lnTo>
                <a:lnTo>
                  <a:pt x="17790" y="18925"/>
                </a:lnTo>
                <a:lnTo>
                  <a:pt x="17750" y="15800"/>
                </a:lnTo>
                <a:lnTo>
                  <a:pt x="21031" y="0"/>
                </a:lnTo>
                <a:lnTo>
                  <a:pt x="13967" y="2034"/>
                </a:lnTo>
                <a:lnTo>
                  <a:pt x="8380" y="6098"/>
                </a:lnTo>
                <a:lnTo>
                  <a:pt x="2792" y="10158"/>
                </a:lnTo>
                <a:lnTo>
                  <a:pt x="0" y="15786"/>
                </a:lnTo>
                <a:lnTo>
                  <a:pt x="0" y="28968"/>
                </a:lnTo>
                <a:lnTo>
                  <a:pt x="2119" y="33948"/>
                </a:lnTo>
                <a:lnTo>
                  <a:pt x="6371" y="37886"/>
                </a:lnTo>
                <a:lnTo>
                  <a:pt x="6726" y="38203"/>
                </a:lnTo>
                <a:lnTo>
                  <a:pt x="16904" y="43500"/>
                </a:lnTo>
                <a:lnTo>
                  <a:pt x="31264" y="45262"/>
                </a:lnTo>
                <a:lnTo>
                  <a:pt x="38350" y="45262"/>
                </a:lnTo>
                <a:lnTo>
                  <a:pt x="44258" y="44171"/>
                </a:lnTo>
                <a:lnTo>
                  <a:pt x="48969" y="41976"/>
                </a:lnTo>
                <a:lnTo>
                  <a:pt x="53679" y="39801"/>
                </a:lnTo>
                <a:lnTo>
                  <a:pt x="57134" y="36615"/>
                </a:lnTo>
                <a:lnTo>
                  <a:pt x="59320" y="32410"/>
                </a:lnTo>
                <a:lnTo>
                  <a:pt x="42313" y="30506"/>
                </a:lnTo>
                <a:lnTo>
                  <a:pt x="41388" y="32677"/>
                </a:lnTo>
                <a:lnTo>
                  <a:pt x="38199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1917526" y="3521866"/>
            <a:ext cx="60843" cy="45276"/>
          </a:xfrm>
          <a:custGeom>
            <a:avLst/>
            <a:gdLst/>
            <a:ahLst/>
            <a:cxnLst/>
            <a:rect l="l" t="t" r="r" b="b"/>
            <a:pathLst>
              <a:path w="60843" h="45276">
                <a:moveTo>
                  <a:pt x="23874" y="9996"/>
                </a:moveTo>
                <a:lnTo>
                  <a:pt x="27265" y="9016"/>
                </a:lnTo>
                <a:lnTo>
                  <a:pt x="34706" y="9016"/>
                </a:lnTo>
                <a:lnTo>
                  <a:pt x="37310" y="9589"/>
                </a:lnTo>
                <a:lnTo>
                  <a:pt x="41324" y="11875"/>
                </a:lnTo>
                <a:lnTo>
                  <a:pt x="43177" y="15825"/>
                </a:lnTo>
                <a:lnTo>
                  <a:pt x="59993" y="13794"/>
                </a:lnTo>
                <a:lnTo>
                  <a:pt x="57974" y="9144"/>
                </a:lnTo>
                <a:lnTo>
                  <a:pt x="54648" y="5676"/>
                </a:lnTo>
                <a:lnTo>
                  <a:pt x="50011" y="3416"/>
                </a:lnTo>
                <a:lnTo>
                  <a:pt x="45377" y="1144"/>
                </a:lnTo>
                <a:lnTo>
                  <a:pt x="39127" y="0"/>
                </a:lnTo>
                <a:lnTo>
                  <a:pt x="21678" y="0"/>
                </a:lnTo>
                <a:lnTo>
                  <a:pt x="14071" y="1993"/>
                </a:lnTo>
                <a:lnTo>
                  <a:pt x="8445" y="5982"/>
                </a:lnTo>
                <a:lnTo>
                  <a:pt x="2818" y="9956"/>
                </a:lnTo>
                <a:lnTo>
                  <a:pt x="0" y="15533"/>
                </a:lnTo>
                <a:lnTo>
                  <a:pt x="0" y="29742"/>
                </a:lnTo>
                <a:lnTo>
                  <a:pt x="2804" y="35269"/>
                </a:lnTo>
                <a:lnTo>
                  <a:pt x="8406" y="39268"/>
                </a:lnTo>
                <a:lnTo>
                  <a:pt x="14018" y="43271"/>
                </a:lnTo>
                <a:lnTo>
                  <a:pt x="21537" y="45276"/>
                </a:lnTo>
                <a:lnTo>
                  <a:pt x="39268" y="45276"/>
                </a:lnTo>
                <a:lnTo>
                  <a:pt x="45885" y="43955"/>
                </a:lnTo>
                <a:lnTo>
                  <a:pt x="50824" y="41313"/>
                </a:lnTo>
                <a:lnTo>
                  <a:pt x="55763" y="38670"/>
                </a:lnTo>
                <a:lnTo>
                  <a:pt x="59104" y="34771"/>
                </a:lnTo>
                <a:lnTo>
                  <a:pt x="60843" y="29606"/>
                </a:lnTo>
                <a:lnTo>
                  <a:pt x="44091" y="27697"/>
                </a:lnTo>
                <a:lnTo>
                  <a:pt x="43242" y="30711"/>
                </a:lnTo>
                <a:lnTo>
                  <a:pt x="41781" y="32842"/>
                </a:lnTo>
                <a:lnTo>
                  <a:pt x="37655" y="35308"/>
                </a:lnTo>
                <a:lnTo>
                  <a:pt x="34998" y="35927"/>
                </a:lnTo>
                <a:lnTo>
                  <a:pt x="27431" y="35927"/>
                </a:lnTo>
                <a:lnTo>
                  <a:pt x="23975" y="34861"/>
                </a:lnTo>
                <a:lnTo>
                  <a:pt x="21398" y="32741"/>
                </a:lnTo>
                <a:lnTo>
                  <a:pt x="18835" y="30620"/>
                </a:lnTo>
                <a:lnTo>
                  <a:pt x="17550" y="26998"/>
                </a:lnTo>
                <a:lnTo>
                  <a:pt x="17550" y="17236"/>
                </a:lnTo>
                <a:lnTo>
                  <a:pt x="18820" y="13945"/>
                </a:lnTo>
                <a:lnTo>
                  <a:pt x="23874" y="99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1996804" y="3506378"/>
            <a:ext cx="58712" cy="59777"/>
          </a:xfrm>
          <a:custGeom>
            <a:avLst/>
            <a:gdLst/>
            <a:ahLst/>
            <a:cxnLst/>
            <a:rect l="l" t="t" r="r" b="b"/>
            <a:pathLst>
              <a:path w="58712" h="59777">
                <a:moveTo>
                  <a:pt x="31075" y="24256"/>
                </a:moveTo>
                <a:lnTo>
                  <a:pt x="35612" y="24610"/>
                </a:lnTo>
                <a:lnTo>
                  <a:pt x="38887" y="26060"/>
                </a:lnTo>
                <a:lnTo>
                  <a:pt x="41324" y="29476"/>
                </a:lnTo>
                <a:lnTo>
                  <a:pt x="41656" y="32357"/>
                </a:lnTo>
                <a:lnTo>
                  <a:pt x="41656" y="59777"/>
                </a:lnTo>
                <a:lnTo>
                  <a:pt x="58712" y="59777"/>
                </a:lnTo>
                <a:lnTo>
                  <a:pt x="58712" y="30477"/>
                </a:lnTo>
                <a:lnTo>
                  <a:pt x="58417" y="27618"/>
                </a:lnTo>
                <a:lnTo>
                  <a:pt x="57251" y="23925"/>
                </a:lnTo>
                <a:lnTo>
                  <a:pt x="54557" y="20711"/>
                </a:lnTo>
                <a:lnTo>
                  <a:pt x="50570" y="17931"/>
                </a:lnTo>
                <a:lnTo>
                  <a:pt x="47419" y="16951"/>
                </a:lnTo>
                <a:lnTo>
                  <a:pt x="44258" y="15988"/>
                </a:lnTo>
                <a:lnTo>
                  <a:pt x="40716" y="15490"/>
                </a:lnTo>
                <a:lnTo>
                  <a:pt x="29146" y="15490"/>
                </a:lnTo>
                <a:lnTo>
                  <a:pt x="22565" y="17650"/>
                </a:lnTo>
                <a:lnTo>
                  <a:pt x="17053" y="21970"/>
                </a:lnTo>
                <a:lnTo>
                  <a:pt x="17053" y="0"/>
                </a:lnTo>
                <a:lnTo>
                  <a:pt x="0" y="0"/>
                </a:lnTo>
                <a:lnTo>
                  <a:pt x="0" y="59777"/>
                </a:lnTo>
                <a:lnTo>
                  <a:pt x="17053" y="59777"/>
                </a:lnTo>
                <a:lnTo>
                  <a:pt x="17053" y="34441"/>
                </a:lnTo>
                <a:lnTo>
                  <a:pt x="17575" y="31683"/>
                </a:lnTo>
                <a:lnTo>
                  <a:pt x="19634" y="27964"/>
                </a:lnTo>
                <a:lnTo>
                  <a:pt x="23493" y="25653"/>
                </a:lnTo>
                <a:lnTo>
                  <a:pt x="28242" y="24256"/>
                </a:lnTo>
                <a:lnTo>
                  <a:pt x="31075" y="242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078719" y="3557016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3" y="2044"/>
                </a:moveTo>
                <a:lnTo>
                  <a:pt x="28742" y="9640"/>
                </a:lnTo>
                <a:lnTo>
                  <a:pt x="32068" y="8700"/>
                </a:lnTo>
                <a:lnTo>
                  <a:pt x="35384" y="7736"/>
                </a:lnTo>
                <a:lnTo>
                  <a:pt x="35344" y="0"/>
                </a:lnTo>
                <a:lnTo>
                  <a:pt x="32551" y="1361"/>
                </a:lnTo>
                <a:lnTo>
                  <a:pt x="29616" y="2044"/>
                </a:lnTo>
                <a:lnTo>
                  <a:pt x="26543" y="2044"/>
                </a:lnTo>
                <a:close/>
              </a:path>
              <a:path w="35384" h="44794">
                <a:moveTo>
                  <a:pt x="1918" y="4063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23"/>
                </a:lnTo>
                <a:lnTo>
                  <a:pt x="25210" y="10123"/>
                </a:lnTo>
                <a:lnTo>
                  <a:pt x="28742" y="9640"/>
                </a:lnTo>
                <a:lnTo>
                  <a:pt x="26543" y="2044"/>
                </a:lnTo>
                <a:lnTo>
                  <a:pt x="23788" y="2044"/>
                </a:lnTo>
                <a:lnTo>
                  <a:pt x="21527" y="1461"/>
                </a:lnTo>
                <a:lnTo>
                  <a:pt x="17956" y="-875"/>
                </a:lnTo>
                <a:lnTo>
                  <a:pt x="17067" y="-3873"/>
                </a:lnTo>
                <a:lnTo>
                  <a:pt x="18172" y="-6844"/>
                </a:lnTo>
                <a:lnTo>
                  <a:pt x="21855" y="-8561"/>
                </a:lnTo>
                <a:lnTo>
                  <a:pt x="24969" y="-9230"/>
                </a:lnTo>
                <a:lnTo>
                  <a:pt x="29706" y="-9903"/>
                </a:lnTo>
                <a:lnTo>
                  <a:pt x="34429" y="-10576"/>
                </a:lnTo>
                <a:lnTo>
                  <a:pt x="37896" y="-11163"/>
                </a:lnTo>
                <a:lnTo>
                  <a:pt x="40082" y="-11656"/>
                </a:lnTo>
                <a:lnTo>
                  <a:pt x="40082" y="-6626"/>
                </a:lnTo>
                <a:lnTo>
                  <a:pt x="38760" y="-2296"/>
                </a:lnTo>
                <a:lnTo>
                  <a:pt x="35344" y="0"/>
                </a:lnTo>
                <a:lnTo>
                  <a:pt x="35384" y="7736"/>
                </a:lnTo>
                <a:lnTo>
                  <a:pt x="38494" y="6314"/>
                </a:lnTo>
                <a:lnTo>
                  <a:pt x="41414" y="4420"/>
                </a:lnTo>
                <a:lnTo>
                  <a:pt x="42025" y="5753"/>
                </a:lnTo>
                <a:lnTo>
                  <a:pt x="43663" y="9144"/>
                </a:lnTo>
                <a:lnTo>
                  <a:pt x="60540" y="9144"/>
                </a:lnTo>
                <a:lnTo>
                  <a:pt x="58027" y="5129"/>
                </a:lnTo>
                <a:lnTo>
                  <a:pt x="56934" y="1526"/>
                </a:lnTo>
                <a:lnTo>
                  <a:pt x="56655" y="-1295"/>
                </a:lnTo>
                <a:lnTo>
                  <a:pt x="56655" y="-5090"/>
                </a:lnTo>
                <a:lnTo>
                  <a:pt x="56843" y="-18464"/>
                </a:lnTo>
                <a:lnTo>
                  <a:pt x="56843" y="-23442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17" y="-32119"/>
                </a:lnTo>
                <a:lnTo>
                  <a:pt x="46699" y="-33336"/>
                </a:lnTo>
                <a:lnTo>
                  <a:pt x="42976" y="-34541"/>
                </a:lnTo>
                <a:lnTo>
                  <a:pt x="37313" y="-35153"/>
                </a:lnTo>
                <a:lnTo>
                  <a:pt x="21311" y="-35153"/>
                </a:lnTo>
                <a:lnTo>
                  <a:pt x="14997" y="-34149"/>
                </a:lnTo>
                <a:lnTo>
                  <a:pt x="10745" y="-32129"/>
                </a:lnTo>
                <a:lnTo>
                  <a:pt x="6501" y="-30110"/>
                </a:lnTo>
                <a:lnTo>
                  <a:pt x="3506" y="-27010"/>
                </a:lnTo>
                <a:lnTo>
                  <a:pt x="1767" y="-22834"/>
                </a:lnTo>
                <a:lnTo>
                  <a:pt x="17247" y="-20954"/>
                </a:lnTo>
                <a:lnTo>
                  <a:pt x="18301" y="-22975"/>
                </a:lnTo>
                <a:lnTo>
                  <a:pt x="21372" y="-25171"/>
                </a:lnTo>
                <a:lnTo>
                  <a:pt x="25452" y="-26376"/>
                </a:lnTo>
                <a:lnTo>
                  <a:pt x="32967" y="-26376"/>
                </a:lnTo>
                <a:lnTo>
                  <a:pt x="36028" y="-25905"/>
                </a:lnTo>
                <a:lnTo>
                  <a:pt x="40082" y="-22463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4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5"/>
                </a:lnTo>
                <a:lnTo>
                  <a:pt x="6797" y="-12611"/>
                </a:lnTo>
                <a:lnTo>
                  <a:pt x="4356" y="-11149"/>
                </a:lnTo>
                <a:lnTo>
                  <a:pt x="877" y="-7315"/>
                </a:lnTo>
                <a:lnTo>
                  <a:pt x="0" y="-2692"/>
                </a:lnTo>
                <a:lnTo>
                  <a:pt x="0" y="101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2078719" y="3466580"/>
            <a:ext cx="35384" cy="44805"/>
          </a:xfrm>
          <a:custGeom>
            <a:avLst/>
            <a:gdLst/>
            <a:ahLst/>
            <a:cxnLst/>
            <a:rect l="l" t="t" r="r" b="b"/>
            <a:pathLst>
              <a:path w="35384" h="44805">
                <a:moveTo>
                  <a:pt x="26543" y="2030"/>
                </a:moveTo>
                <a:lnTo>
                  <a:pt x="28742" y="9636"/>
                </a:lnTo>
                <a:lnTo>
                  <a:pt x="32068" y="8686"/>
                </a:lnTo>
                <a:lnTo>
                  <a:pt x="35384" y="7717"/>
                </a:lnTo>
                <a:lnTo>
                  <a:pt x="35344" y="0"/>
                </a:lnTo>
                <a:lnTo>
                  <a:pt x="32551" y="1346"/>
                </a:lnTo>
                <a:lnTo>
                  <a:pt x="29616" y="2030"/>
                </a:lnTo>
                <a:lnTo>
                  <a:pt x="26543" y="2030"/>
                </a:lnTo>
                <a:close/>
              </a:path>
              <a:path w="35384" h="44805">
                <a:moveTo>
                  <a:pt x="1918" y="4050"/>
                </a:moveTo>
                <a:lnTo>
                  <a:pt x="5741" y="6475"/>
                </a:lnTo>
                <a:lnTo>
                  <a:pt x="9575" y="8888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2" y="9636"/>
                </a:lnTo>
                <a:lnTo>
                  <a:pt x="26543" y="2030"/>
                </a:lnTo>
                <a:lnTo>
                  <a:pt x="23788" y="2030"/>
                </a:lnTo>
                <a:lnTo>
                  <a:pt x="21527" y="1446"/>
                </a:lnTo>
                <a:lnTo>
                  <a:pt x="17956" y="-888"/>
                </a:lnTo>
                <a:lnTo>
                  <a:pt x="17067" y="-3887"/>
                </a:lnTo>
                <a:lnTo>
                  <a:pt x="18172" y="-6857"/>
                </a:lnTo>
                <a:lnTo>
                  <a:pt x="21855" y="-8575"/>
                </a:lnTo>
                <a:lnTo>
                  <a:pt x="24969" y="-9248"/>
                </a:lnTo>
                <a:lnTo>
                  <a:pt x="29706" y="-9921"/>
                </a:lnTo>
                <a:lnTo>
                  <a:pt x="34429" y="-10594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311"/>
                </a:lnTo>
                <a:lnTo>
                  <a:pt x="35344" y="0"/>
                </a:lnTo>
                <a:lnTo>
                  <a:pt x="35384" y="7717"/>
                </a:lnTo>
                <a:lnTo>
                  <a:pt x="38494" y="6296"/>
                </a:lnTo>
                <a:lnTo>
                  <a:pt x="41414" y="4406"/>
                </a:lnTo>
                <a:lnTo>
                  <a:pt x="42025" y="5737"/>
                </a:lnTo>
                <a:lnTo>
                  <a:pt x="43663" y="9130"/>
                </a:lnTo>
                <a:lnTo>
                  <a:pt x="60540" y="9130"/>
                </a:lnTo>
                <a:lnTo>
                  <a:pt x="58027" y="5115"/>
                </a:lnTo>
                <a:lnTo>
                  <a:pt x="56934" y="1508"/>
                </a:lnTo>
                <a:lnTo>
                  <a:pt x="56655" y="-1310"/>
                </a:lnTo>
                <a:lnTo>
                  <a:pt x="56655" y="-5107"/>
                </a:lnTo>
                <a:lnTo>
                  <a:pt x="56843" y="-18478"/>
                </a:lnTo>
                <a:lnTo>
                  <a:pt x="56843" y="-23458"/>
                </a:lnTo>
                <a:lnTo>
                  <a:pt x="56084" y="-26874"/>
                </a:lnTo>
                <a:lnTo>
                  <a:pt x="53049" y="-30596"/>
                </a:lnTo>
                <a:lnTo>
                  <a:pt x="50417" y="-32133"/>
                </a:lnTo>
                <a:lnTo>
                  <a:pt x="46699" y="-33340"/>
                </a:lnTo>
                <a:lnTo>
                  <a:pt x="42976" y="-34560"/>
                </a:lnTo>
                <a:lnTo>
                  <a:pt x="37313" y="-35168"/>
                </a:lnTo>
                <a:lnTo>
                  <a:pt x="21311" y="-35168"/>
                </a:lnTo>
                <a:lnTo>
                  <a:pt x="14997" y="-34164"/>
                </a:lnTo>
                <a:lnTo>
                  <a:pt x="10745" y="-32133"/>
                </a:lnTo>
                <a:lnTo>
                  <a:pt x="6501" y="-30124"/>
                </a:lnTo>
                <a:lnTo>
                  <a:pt x="3506" y="-27029"/>
                </a:lnTo>
                <a:lnTo>
                  <a:pt x="1767" y="-22849"/>
                </a:lnTo>
                <a:lnTo>
                  <a:pt x="17247" y="-20970"/>
                </a:lnTo>
                <a:lnTo>
                  <a:pt x="18301" y="-22989"/>
                </a:lnTo>
                <a:lnTo>
                  <a:pt x="21372" y="-25185"/>
                </a:lnTo>
                <a:lnTo>
                  <a:pt x="25452" y="-26391"/>
                </a:lnTo>
                <a:lnTo>
                  <a:pt x="32967" y="-26391"/>
                </a:lnTo>
                <a:lnTo>
                  <a:pt x="36028" y="-25923"/>
                </a:lnTo>
                <a:lnTo>
                  <a:pt x="40082" y="-22481"/>
                </a:lnTo>
                <a:lnTo>
                  <a:pt x="40082" y="-19141"/>
                </a:lnTo>
                <a:lnTo>
                  <a:pt x="37007" y="-18262"/>
                </a:lnTo>
                <a:lnTo>
                  <a:pt x="31485" y="-17322"/>
                </a:lnTo>
                <a:lnTo>
                  <a:pt x="23507" y="-16322"/>
                </a:lnTo>
                <a:lnTo>
                  <a:pt x="17589" y="-15558"/>
                </a:lnTo>
                <a:lnTo>
                  <a:pt x="13068" y="-14669"/>
                </a:lnTo>
                <a:lnTo>
                  <a:pt x="9932" y="-13641"/>
                </a:lnTo>
                <a:lnTo>
                  <a:pt x="6797" y="-12625"/>
                </a:lnTo>
                <a:lnTo>
                  <a:pt x="4356" y="-11163"/>
                </a:lnTo>
                <a:lnTo>
                  <a:pt x="877" y="-7329"/>
                </a:lnTo>
                <a:lnTo>
                  <a:pt x="0" y="-2707"/>
                </a:lnTo>
                <a:lnTo>
                  <a:pt x="0" y="1000"/>
                </a:lnTo>
                <a:lnTo>
                  <a:pt x="1918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2150531" y="3432398"/>
            <a:ext cx="66967" cy="43308"/>
          </a:xfrm>
          <a:custGeom>
            <a:avLst/>
            <a:gdLst/>
            <a:ahLst/>
            <a:cxnLst/>
            <a:rect l="l" t="t" r="r" b="b"/>
            <a:pathLst>
              <a:path w="66967" h="43308">
                <a:moveTo>
                  <a:pt x="41339" y="43308"/>
                </a:moveTo>
                <a:lnTo>
                  <a:pt x="66967" y="0"/>
                </a:lnTo>
                <a:lnTo>
                  <a:pt x="49416" y="0"/>
                </a:lnTo>
                <a:lnTo>
                  <a:pt x="37148" y="22100"/>
                </a:lnTo>
                <a:lnTo>
                  <a:pt x="36511" y="23331"/>
                </a:lnTo>
                <a:lnTo>
                  <a:pt x="35090" y="26366"/>
                </a:lnTo>
                <a:lnTo>
                  <a:pt x="33577" y="29476"/>
                </a:lnTo>
                <a:lnTo>
                  <a:pt x="30049" y="22100"/>
                </a:lnTo>
                <a:lnTo>
                  <a:pt x="17906" y="0"/>
                </a:lnTo>
                <a:lnTo>
                  <a:pt x="0" y="0"/>
                </a:lnTo>
                <a:lnTo>
                  <a:pt x="25985" y="43308"/>
                </a:lnTo>
                <a:lnTo>
                  <a:pt x="41339" y="433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2226275" y="3432398"/>
            <a:ext cx="66305" cy="60883"/>
          </a:xfrm>
          <a:custGeom>
            <a:avLst/>
            <a:gdLst/>
            <a:ahLst/>
            <a:cxnLst/>
            <a:rect l="l" t="t" r="r" b="b"/>
            <a:pathLst>
              <a:path w="66305" h="60883">
                <a:moveTo>
                  <a:pt x="12024" y="60883"/>
                </a:moveTo>
                <a:lnTo>
                  <a:pt x="18540" y="60883"/>
                </a:lnTo>
                <a:lnTo>
                  <a:pt x="21438" y="60642"/>
                </a:lnTo>
                <a:lnTo>
                  <a:pt x="24015" y="60185"/>
                </a:lnTo>
                <a:lnTo>
                  <a:pt x="26578" y="59728"/>
                </a:lnTo>
                <a:lnTo>
                  <a:pt x="30502" y="58251"/>
                </a:lnTo>
                <a:lnTo>
                  <a:pt x="33832" y="56347"/>
                </a:lnTo>
                <a:lnTo>
                  <a:pt x="36536" y="53679"/>
                </a:lnTo>
                <a:lnTo>
                  <a:pt x="39470" y="49222"/>
                </a:lnTo>
                <a:lnTo>
                  <a:pt x="43535" y="41666"/>
                </a:lnTo>
                <a:lnTo>
                  <a:pt x="66305" y="0"/>
                </a:lnTo>
                <a:lnTo>
                  <a:pt x="48639" y="0"/>
                </a:lnTo>
                <a:lnTo>
                  <a:pt x="33577" y="30744"/>
                </a:lnTo>
                <a:lnTo>
                  <a:pt x="18158" y="0"/>
                </a:lnTo>
                <a:lnTo>
                  <a:pt x="0" y="0"/>
                </a:lnTo>
                <a:lnTo>
                  <a:pt x="24533" y="43433"/>
                </a:lnTo>
                <a:lnTo>
                  <a:pt x="22057" y="47851"/>
                </a:lnTo>
                <a:lnTo>
                  <a:pt x="18248" y="50976"/>
                </a:lnTo>
                <a:lnTo>
                  <a:pt x="15328" y="51749"/>
                </a:lnTo>
                <a:lnTo>
                  <a:pt x="11351" y="51749"/>
                </a:lnTo>
                <a:lnTo>
                  <a:pt x="6793" y="51573"/>
                </a:lnTo>
                <a:lnTo>
                  <a:pt x="4126" y="51217"/>
                </a:lnTo>
                <a:lnTo>
                  <a:pt x="5637" y="60185"/>
                </a:lnTo>
                <a:lnTo>
                  <a:pt x="8798" y="60642"/>
                </a:lnTo>
                <a:lnTo>
                  <a:pt x="12024" y="608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158668" y="3521872"/>
            <a:ext cx="58773" cy="44283"/>
          </a:xfrm>
          <a:custGeom>
            <a:avLst/>
            <a:gdLst/>
            <a:ahLst/>
            <a:cxnLst/>
            <a:rect l="l" t="t" r="r" b="b"/>
            <a:pathLst>
              <a:path w="58773" h="44283">
                <a:moveTo>
                  <a:pt x="17056" y="44283"/>
                </a:moveTo>
                <a:lnTo>
                  <a:pt x="17056" y="19825"/>
                </a:lnTo>
                <a:lnTo>
                  <a:pt x="17499" y="16510"/>
                </a:lnTo>
                <a:lnTo>
                  <a:pt x="18362" y="14716"/>
                </a:lnTo>
                <a:lnTo>
                  <a:pt x="20839" y="11480"/>
                </a:lnTo>
                <a:lnTo>
                  <a:pt x="25538" y="9310"/>
                </a:lnTo>
                <a:lnTo>
                  <a:pt x="28195" y="8762"/>
                </a:lnTo>
                <a:lnTo>
                  <a:pt x="33450" y="8762"/>
                </a:lnTo>
                <a:lnTo>
                  <a:pt x="37068" y="9903"/>
                </a:lnTo>
                <a:lnTo>
                  <a:pt x="39890" y="11732"/>
                </a:lnTo>
                <a:lnTo>
                  <a:pt x="41338" y="14475"/>
                </a:lnTo>
                <a:lnTo>
                  <a:pt x="41705" y="17514"/>
                </a:lnTo>
                <a:lnTo>
                  <a:pt x="41705" y="44283"/>
                </a:lnTo>
                <a:lnTo>
                  <a:pt x="58773" y="44283"/>
                </a:lnTo>
                <a:lnTo>
                  <a:pt x="58773" y="14018"/>
                </a:lnTo>
                <a:lnTo>
                  <a:pt x="58456" y="11455"/>
                </a:lnTo>
                <a:lnTo>
                  <a:pt x="57199" y="7874"/>
                </a:lnTo>
                <a:lnTo>
                  <a:pt x="54495" y="4850"/>
                </a:lnTo>
                <a:lnTo>
                  <a:pt x="50533" y="2272"/>
                </a:lnTo>
                <a:lnTo>
                  <a:pt x="47421" y="1357"/>
                </a:lnTo>
                <a:lnTo>
                  <a:pt x="44297" y="457"/>
                </a:lnTo>
                <a:lnTo>
                  <a:pt x="40855" y="0"/>
                </a:lnTo>
                <a:lnTo>
                  <a:pt x="28547" y="0"/>
                </a:lnTo>
                <a:lnTo>
                  <a:pt x="21463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245146" y="3506378"/>
            <a:ext cx="17053" cy="59777"/>
          </a:xfrm>
          <a:custGeom>
            <a:avLst/>
            <a:gdLst/>
            <a:ahLst/>
            <a:cxnLst/>
            <a:rect l="l" t="t" r="r" b="b"/>
            <a:pathLst>
              <a:path w="17053" h="59777">
                <a:moveTo>
                  <a:pt x="0" y="16469"/>
                </a:moveTo>
                <a:lnTo>
                  <a:pt x="0" y="59777"/>
                </a:lnTo>
                <a:lnTo>
                  <a:pt x="17053" y="59777"/>
                </a:lnTo>
                <a:lnTo>
                  <a:pt x="17053" y="16469"/>
                </a:lnTo>
                <a:lnTo>
                  <a:pt x="0" y="16469"/>
                </a:lnTo>
                <a:close/>
              </a:path>
              <a:path w="17053" h="59777">
                <a:moveTo>
                  <a:pt x="0" y="0"/>
                </a:moveTo>
                <a:lnTo>
                  <a:pt x="0" y="10601"/>
                </a:lnTo>
                <a:lnTo>
                  <a:pt x="17053" y="10601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245146" y="3544502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245146" y="3511679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273763" y="3521866"/>
            <a:ext cx="60846" cy="45276"/>
          </a:xfrm>
          <a:custGeom>
            <a:avLst/>
            <a:gdLst/>
            <a:ahLst/>
            <a:cxnLst/>
            <a:rect l="l" t="t" r="r" b="b"/>
            <a:pathLst>
              <a:path w="60846" h="45276">
                <a:moveTo>
                  <a:pt x="23874" y="9996"/>
                </a:moveTo>
                <a:lnTo>
                  <a:pt x="27266" y="9016"/>
                </a:lnTo>
                <a:lnTo>
                  <a:pt x="34707" y="9016"/>
                </a:lnTo>
                <a:lnTo>
                  <a:pt x="37313" y="9589"/>
                </a:lnTo>
                <a:lnTo>
                  <a:pt x="41324" y="11875"/>
                </a:lnTo>
                <a:lnTo>
                  <a:pt x="43167" y="15825"/>
                </a:lnTo>
                <a:lnTo>
                  <a:pt x="59993" y="13794"/>
                </a:lnTo>
                <a:lnTo>
                  <a:pt x="57964" y="9144"/>
                </a:lnTo>
                <a:lnTo>
                  <a:pt x="54636" y="5676"/>
                </a:lnTo>
                <a:lnTo>
                  <a:pt x="49999" y="3416"/>
                </a:lnTo>
                <a:lnTo>
                  <a:pt x="45363" y="1144"/>
                </a:lnTo>
                <a:lnTo>
                  <a:pt x="39117" y="0"/>
                </a:lnTo>
                <a:lnTo>
                  <a:pt x="21678" y="0"/>
                </a:lnTo>
                <a:lnTo>
                  <a:pt x="14072" y="1993"/>
                </a:lnTo>
                <a:lnTo>
                  <a:pt x="8431" y="5982"/>
                </a:lnTo>
                <a:lnTo>
                  <a:pt x="2819" y="9956"/>
                </a:lnTo>
                <a:lnTo>
                  <a:pt x="0" y="15533"/>
                </a:lnTo>
                <a:lnTo>
                  <a:pt x="0" y="29742"/>
                </a:lnTo>
                <a:lnTo>
                  <a:pt x="2807" y="35269"/>
                </a:lnTo>
                <a:lnTo>
                  <a:pt x="8406" y="39268"/>
                </a:lnTo>
                <a:lnTo>
                  <a:pt x="14008" y="43271"/>
                </a:lnTo>
                <a:lnTo>
                  <a:pt x="21539" y="45276"/>
                </a:lnTo>
                <a:lnTo>
                  <a:pt x="39268" y="45276"/>
                </a:lnTo>
                <a:lnTo>
                  <a:pt x="45885" y="43955"/>
                </a:lnTo>
                <a:lnTo>
                  <a:pt x="50825" y="41313"/>
                </a:lnTo>
                <a:lnTo>
                  <a:pt x="55768" y="38670"/>
                </a:lnTo>
                <a:lnTo>
                  <a:pt x="59104" y="34771"/>
                </a:lnTo>
                <a:lnTo>
                  <a:pt x="60846" y="29606"/>
                </a:lnTo>
                <a:lnTo>
                  <a:pt x="44081" y="27697"/>
                </a:lnTo>
                <a:lnTo>
                  <a:pt x="43232" y="30711"/>
                </a:lnTo>
                <a:lnTo>
                  <a:pt x="41770" y="32842"/>
                </a:lnTo>
                <a:lnTo>
                  <a:pt x="37641" y="35308"/>
                </a:lnTo>
                <a:lnTo>
                  <a:pt x="35002" y="35927"/>
                </a:lnTo>
                <a:lnTo>
                  <a:pt x="27431" y="35927"/>
                </a:lnTo>
                <a:lnTo>
                  <a:pt x="23976" y="34861"/>
                </a:lnTo>
                <a:lnTo>
                  <a:pt x="21398" y="32741"/>
                </a:lnTo>
                <a:lnTo>
                  <a:pt x="18835" y="30620"/>
                </a:lnTo>
                <a:lnTo>
                  <a:pt x="17550" y="26998"/>
                </a:lnTo>
                <a:lnTo>
                  <a:pt x="17550" y="17236"/>
                </a:lnTo>
                <a:lnTo>
                  <a:pt x="18809" y="13945"/>
                </a:lnTo>
                <a:lnTo>
                  <a:pt x="23874" y="99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348593" y="3557016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3" y="2044"/>
                </a:moveTo>
                <a:lnTo>
                  <a:pt x="28742" y="9640"/>
                </a:lnTo>
                <a:lnTo>
                  <a:pt x="32068" y="8700"/>
                </a:lnTo>
                <a:lnTo>
                  <a:pt x="35384" y="7736"/>
                </a:lnTo>
                <a:lnTo>
                  <a:pt x="35345" y="0"/>
                </a:lnTo>
                <a:lnTo>
                  <a:pt x="32551" y="1361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4" h="44794">
                <a:moveTo>
                  <a:pt x="1918" y="4063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23"/>
                </a:lnTo>
                <a:lnTo>
                  <a:pt x="25210" y="10123"/>
                </a:lnTo>
                <a:lnTo>
                  <a:pt x="28742" y="9640"/>
                </a:lnTo>
                <a:lnTo>
                  <a:pt x="26543" y="2044"/>
                </a:lnTo>
                <a:lnTo>
                  <a:pt x="23788" y="2044"/>
                </a:lnTo>
                <a:lnTo>
                  <a:pt x="21527" y="1461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44"/>
                </a:lnTo>
                <a:lnTo>
                  <a:pt x="21859" y="-8561"/>
                </a:lnTo>
                <a:lnTo>
                  <a:pt x="24969" y="-9230"/>
                </a:lnTo>
                <a:lnTo>
                  <a:pt x="29706" y="-9903"/>
                </a:lnTo>
                <a:lnTo>
                  <a:pt x="34430" y="-10576"/>
                </a:lnTo>
                <a:lnTo>
                  <a:pt x="37896" y="-11163"/>
                </a:lnTo>
                <a:lnTo>
                  <a:pt x="40082" y="-11656"/>
                </a:lnTo>
                <a:lnTo>
                  <a:pt x="40082" y="-6626"/>
                </a:lnTo>
                <a:lnTo>
                  <a:pt x="38761" y="-2296"/>
                </a:lnTo>
                <a:lnTo>
                  <a:pt x="35345" y="0"/>
                </a:lnTo>
                <a:lnTo>
                  <a:pt x="35384" y="7736"/>
                </a:lnTo>
                <a:lnTo>
                  <a:pt x="38494" y="6314"/>
                </a:lnTo>
                <a:lnTo>
                  <a:pt x="41418" y="4420"/>
                </a:lnTo>
                <a:lnTo>
                  <a:pt x="42026" y="5753"/>
                </a:lnTo>
                <a:lnTo>
                  <a:pt x="43663" y="9144"/>
                </a:lnTo>
                <a:lnTo>
                  <a:pt x="60540" y="9144"/>
                </a:lnTo>
                <a:lnTo>
                  <a:pt x="58028" y="5129"/>
                </a:lnTo>
                <a:lnTo>
                  <a:pt x="56934" y="1526"/>
                </a:lnTo>
                <a:lnTo>
                  <a:pt x="56657" y="-1295"/>
                </a:lnTo>
                <a:lnTo>
                  <a:pt x="56657" y="-5090"/>
                </a:lnTo>
                <a:lnTo>
                  <a:pt x="56847" y="-18464"/>
                </a:lnTo>
                <a:lnTo>
                  <a:pt x="56847" y="-23442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21" y="-32119"/>
                </a:lnTo>
                <a:lnTo>
                  <a:pt x="46699" y="-33336"/>
                </a:lnTo>
                <a:lnTo>
                  <a:pt x="42976" y="-34541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49"/>
                </a:lnTo>
                <a:lnTo>
                  <a:pt x="10745" y="-32129"/>
                </a:lnTo>
                <a:lnTo>
                  <a:pt x="6504" y="-30110"/>
                </a:lnTo>
                <a:lnTo>
                  <a:pt x="3506" y="-27010"/>
                </a:lnTo>
                <a:lnTo>
                  <a:pt x="1767" y="-22834"/>
                </a:lnTo>
                <a:lnTo>
                  <a:pt x="17247" y="-20954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73" y="-26376"/>
                </a:lnTo>
                <a:lnTo>
                  <a:pt x="36032" y="-25905"/>
                </a:lnTo>
                <a:lnTo>
                  <a:pt x="40082" y="-22463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4"/>
                </a:lnTo>
                <a:lnTo>
                  <a:pt x="17589" y="-15544"/>
                </a:lnTo>
                <a:lnTo>
                  <a:pt x="13072" y="-14655"/>
                </a:lnTo>
                <a:lnTo>
                  <a:pt x="9932" y="-13625"/>
                </a:lnTo>
                <a:lnTo>
                  <a:pt x="6797" y="-1261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1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737658" y="3506378"/>
            <a:ext cx="85979" cy="59777"/>
          </a:xfrm>
          <a:custGeom>
            <a:avLst/>
            <a:gdLst/>
            <a:ahLst/>
            <a:cxnLst/>
            <a:rect l="l" t="t" r="r" b="b"/>
            <a:pathLst>
              <a:path w="85979" h="59777">
                <a:moveTo>
                  <a:pt x="0" y="59777"/>
                </a:moveTo>
                <a:lnTo>
                  <a:pt x="16700" y="59777"/>
                </a:lnTo>
                <a:lnTo>
                  <a:pt x="16700" y="12725"/>
                </a:lnTo>
                <a:lnTo>
                  <a:pt x="34301" y="59777"/>
                </a:lnTo>
                <a:lnTo>
                  <a:pt x="51614" y="59777"/>
                </a:lnTo>
                <a:lnTo>
                  <a:pt x="69278" y="12725"/>
                </a:lnTo>
                <a:lnTo>
                  <a:pt x="69278" y="59777"/>
                </a:lnTo>
                <a:lnTo>
                  <a:pt x="85979" y="59777"/>
                </a:lnTo>
                <a:lnTo>
                  <a:pt x="85979" y="0"/>
                </a:lnTo>
                <a:lnTo>
                  <a:pt x="59018" y="0"/>
                </a:lnTo>
                <a:lnTo>
                  <a:pt x="43053" y="40780"/>
                </a:lnTo>
                <a:lnTo>
                  <a:pt x="26899" y="0"/>
                </a:lnTo>
                <a:lnTo>
                  <a:pt x="0" y="0"/>
                </a:lnTo>
                <a:lnTo>
                  <a:pt x="0" y="5977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840748" y="3521868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5" y="15801"/>
                </a:moveTo>
                <a:lnTo>
                  <a:pt x="18950" y="13323"/>
                </a:lnTo>
                <a:lnTo>
                  <a:pt x="23799" y="9681"/>
                </a:lnTo>
                <a:lnTo>
                  <a:pt x="26888" y="8766"/>
                </a:lnTo>
                <a:lnTo>
                  <a:pt x="30606" y="8766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801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4" y="36691"/>
                </a:lnTo>
                <a:lnTo>
                  <a:pt x="27522" y="36691"/>
                </a:lnTo>
                <a:lnTo>
                  <a:pt x="24246" y="35751"/>
                </a:lnTo>
                <a:lnTo>
                  <a:pt x="21617" y="33873"/>
                </a:lnTo>
                <a:lnTo>
                  <a:pt x="18986" y="31968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8" y="25934"/>
                </a:lnTo>
                <a:lnTo>
                  <a:pt x="60479" y="17147"/>
                </a:lnTo>
                <a:lnTo>
                  <a:pt x="57838" y="10645"/>
                </a:lnTo>
                <a:lnTo>
                  <a:pt x="52287" y="6390"/>
                </a:lnTo>
                <a:lnTo>
                  <a:pt x="46738" y="2134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6"/>
                </a:lnTo>
                <a:lnTo>
                  <a:pt x="34088" y="8766"/>
                </a:lnTo>
                <a:lnTo>
                  <a:pt x="37033" y="9641"/>
                </a:lnTo>
                <a:lnTo>
                  <a:pt x="39474" y="11355"/>
                </a:lnTo>
                <a:lnTo>
                  <a:pt x="43167" y="15599"/>
                </a:lnTo>
                <a:lnTo>
                  <a:pt x="43296" y="18925"/>
                </a:lnTo>
                <a:lnTo>
                  <a:pt x="17795" y="18925"/>
                </a:lnTo>
                <a:lnTo>
                  <a:pt x="17755" y="15801"/>
                </a:lnTo>
                <a:lnTo>
                  <a:pt x="21031" y="0"/>
                </a:lnTo>
                <a:lnTo>
                  <a:pt x="13971" y="2034"/>
                </a:lnTo>
                <a:lnTo>
                  <a:pt x="8384" y="6098"/>
                </a:lnTo>
                <a:lnTo>
                  <a:pt x="2793" y="10163"/>
                </a:lnTo>
                <a:lnTo>
                  <a:pt x="0" y="15786"/>
                </a:lnTo>
                <a:lnTo>
                  <a:pt x="0" y="28969"/>
                </a:lnTo>
                <a:lnTo>
                  <a:pt x="2120" y="33948"/>
                </a:lnTo>
                <a:lnTo>
                  <a:pt x="6375" y="37886"/>
                </a:lnTo>
                <a:lnTo>
                  <a:pt x="6730" y="38203"/>
                </a:lnTo>
                <a:lnTo>
                  <a:pt x="16908" y="43497"/>
                </a:lnTo>
                <a:lnTo>
                  <a:pt x="31269" y="45262"/>
                </a:lnTo>
                <a:lnTo>
                  <a:pt x="38355" y="45262"/>
                </a:lnTo>
                <a:lnTo>
                  <a:pt x="44262" y="44173"/>
                </a:lnTo>
                <a:lnTo>
                  <a:pt x="48971" y="41976"/>
                </a:lnTo>
                <a:lnTo>
                  <a:pt x="53682" y="39801"/>
                </a:lnTo>
                <a:lnTo>
                  <a:pt x="57139" y="36616"/>
                </a:lnTo>
                <a:lnTo>
                  <a:pt x="59324" y="32411"/>
                </a:lnTo>
                <a:lnTo>
                  <a:pt x="42317" y="30506"/>
                </a:lnTo>
                <a:lnTo>
                  <a:pt x="41389" y="32678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821106" y="3602749"/>
            <a:ext cx="77533" cy="61823"/>
          </a:xfrm>
          <a:custGeom>
            <a:avLst/>
            <a:gdLst/>
            <a:ahLst/>
            <a:cxnLst/>
            <a:rect l="l" t="t" r="r" b="b"/>
            <a:pathLst>
              <a:path w="77533" h="61823">
                <a:moveTo>
                  <a:pt x="28789" y="11912"/>
                </a:moveTo>
                <a:lnTo>
                  <a:pt x="34138" y="10314"/>
                </a:lnTo>
                <a:lnTo>
                  <a:pt x="45515" y="10314"/>
                </a:lnTo>
                <a:lnTo>
                  <a:pt x="49569" y="11214"/>
                </a:lnTo>
                <a:lnTo>
                  <a:pt x="52920" y="13007"/>
                </a:lnTo>
                <a:lnTo>
                  <a:pt x="56247" y="14796"/>
                </a:lnTo>
                <a:lnTo>
                  <a:pt x="58446" y="17247"/>
                </a:lnTo>
                <a:lnTo>
                  <a:pt x="59500" y="20347"/>
                </a:lnTo>
                <a:lnTo>
                  <a:pt x="77292" y="17489"/>
                </a:lnTo>
                <a:lnTo>
                  <a:pt x="75272" y="12701"/>
                </a:lnTo>
                <a:lnTo>
                  <a:pt x="72237" y="9029"/>
                </a:lnTo>
                <a:lnTo>
                  <a:pt x="68187" y="6476"/>
                </a:lnTo>
                <a:lnTo>
                  <a:pt x="55512" y="1400"/>
                </a:lnTo>
                <a:lnTo>
                  <a:pt x="41645" y="0"/>
                </a:lnTo>
                <a:lnTo>
                  <a:pt x="34870" y="292"/>
                </a:lnTo>
                <a:lnTo>
                  <a:pt x="21983" y="2915"/>
                </a:lnTo>
                <a:lnTo>
                  <a:pt x="11470" y="8254"/>
                </a:lnTo>
                <a:lnTo>
                  <a:pt x="2763" y="18392"/>
                </a:lnTo>
                <a:lnTo>
                  <a:pt x="0" y="31446"/>
                </a:lnTo>
                <a:lnTo>
                  <a:pt x="0" y="40841"/>
                </a:lnTo>
                <a:lnTo>
                  <a:pt x="3798" y="48262"/>
                </a:lnTo>
                <a:lnTo>
                  <a:pt x="11416" y="53684"/>
                </a:lnTo>
                <a:lnTo>
                  <a:pt x="15238" y="56088"/>
                </a:lnTo>
                <a:lnTo>
                  <a:pt x="26784" y="60391"/>
                </a:lnTo>
                <a:lnTo>
                  <a:pt x="40551" y="61823"/>
                </a:lnTo>
                <a:lnTo>
                  <a:pt x="50115" y="61823"/>
                </a:lnTo>
                <a:lnTo>
                  <a:pt x="57989" y="60236"/>
                </a:lnTo>
                <a:lnTo>
                  <a:pt x="64209" y="57075"/>
                </a:lnTo>
                <a:lnTo>
                  <a:pt x="70420" y="53900"/>
                </a:lnTo>
                <a:lnTo>
                  <a:pt x="74866" y="49061"/>
                </a:lnTo>
                <a:lnTo>
                  <a:pt x="77533" y="42534"/>
                </a:lnTo>
                <a:lnTo>
                  <a:pt x="60109" y="38826"/>
                </a:lnTo>
                <a:lnTo>
                  <a:pt x="58611" y="43207"/>
                </a:lnTo>
                <a:lnTo>
                  <a:pt x="56145" y="46408"/>
                </a:lnTo>
                <a:lnTo>
                  <a:pt x="52704" y="48453"/>
                </a:lnTo>
                <a:lnTo>
                  <a:pt x="49263" y="50483"/>
                </a:lnTo>
                <a:lnTo>
                  <a:pt x="45148" y="51498"/>
                </a:lnTo>
                <a:lnTo>
                  <a:pt x="33897" y="51498"/>
                </a:lnTo>
                <a:lnTo>
                  <a:pt x="28638" y="49899"/>
                </a:lnTo>
                <a:lnTo>
                  <a:pt x="24588" y="46685"/>
                </a:lnTo>
                <a:lnTo>
                  <a:pt x="20534" y="43484"/>
                </a:lnTo>
                <a:lnTo>
                  <a:pt x="18515" y="38098"/>
                </a:lnTo>
                <a:lnTo>
                  <a:pt x="18515" y="23418"/>
                </a:lnTo>
                <a:lnTo>
                  <a:pt x="20573" y="18277"/>
                </a:lnTo>
                <a:lnTo>
                  <a:pt x="24674" y="15087"/>
                </a:lnTo>
                <a:lnTo>
                  <a:pt x="28789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917349" y="3619267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0"/>
                </a:moveTo>
                <a:lnTo>
                  <a:pt x="0" y="27000"/>
                </a:lnTo>
                <a:lnTo>
                  <a:pt x="1397" y="31215"/>
                </a:lnTo>
                <a:lnTo>
                  <a:pt x="4189" y="34682"/>
                </a:lnTo>
                <a:lnTo>
                  <a:pt x="6983" y="38149"/>
                </a:lnTo>
                <a:lnTo>
                  <a:pt x="11062" y="40777"/>
                </a:lnTo>
                <a:lnTo>
                  <a:pt x="16422" y="42569"/>
                </a:lnTo>
                <a:lnTo>
                  <a:pt x="21779" y="44373"/>
                </a:lnTo>
                <a:lnTo>
                  <a:pt x="22035" y="32496"/>
                </a:lnTo>
                <a:lnTo>
                  <a:pt x="19000" y="30224"/>
                </a:lnTo>
                <a:lnTo>
                  <a:pt x="17487" y="26924"/>
                </a:lnTo>
                <a:lnTo>
                  <a:pt x="17487" y="18337"/>
                </a:lnTo>
                <a:lnTo>
                  <a:pt x="19000" y="15036"/>
                </a:lnTo>
                <a:lnTo>
                  <a:pt x="22035" y="12762"/>
                </a:lnTo>
                <a:lnTo>
                  <a:pt x="25085" y="10476"/>
                </a:lnTo>
                <a:lnTo>
                  <a:pt x="28817" y="9334"/>
                </a:lnTo>
                <a:lnTo>
                  <a:pt x="37720" y="9334"/>
                </a:lnTo>
                <a:lnTo>
                  <a:pt x="41464" y="10476"/>
                </a:lnTo>
                <a:lnTo>
                  <a:pt x="44474" y="12762"/>
                </a:lnTo>
                <a:lnTo>
                  <a:pt x="47487" y="15036"/>
                </a:lnTo>
                <a:lnTo>
                  <a:pt x="48995" y="18313"/>
                </a:lnTo>
                <a:lnTo>
                  <a:pt x="48995" y="26894"/>
                </a:lnTo>
                <a:lnTo>
                  <a:pt x="47487" y="30224"/>
                </a:lnTo>
                <a:lnTo>
                  <a:pt x="44474" y="32496"/>
                </a:lnTo>
                <a:lnTo>
                  <a:pt x="42886" y="45262"/>
                </a:lnTo>
                <a:lnTo>
                  <a:pt x="50813" y="43102"/>
                </a:lnTo>
                <a:lnTo>
                  <a:pt x="57113" y="38797"/>
                </a:lnTo>
                <a:lnTo>
                  <a:pt x="63399" y="34491"/>
                </a:lnTo>
                <a:lnTo>
                  <a:pt x="66549" y="29055"/>
                </a:lnTo>
                <a:lnTo>
                  <a:pt x="66549" y="16012"/>
                </a:lnTo>
                <a:lnTo>
                  <a:pt x="63435" y="10641"/>
                </a:lnTo>
                <a:lnTo>
                  <a:pt x="57199" y="6385"/>
                </a:lnTo>
                <a:lnTo>
                  <a:pt x="50965" y="2131"/>
                </a:lnTo>
                <a:lnTo>
                  <a:pt x="42965" y="0"/>
                </a:lnTo>
                <a:lnTo>
                  <a:pt x="26898" y="0"/>
                </a:lnTo>
                <a:lnTo>
                  <a:pt x="21182" y="939"/>
                </a:lnTo>
                <a:lnTo>
                  <a:pt x="16051" y="2804"/>
                </a:lnTo>
                <a:lnTo>
                  <a:pt x="10935" y="4683"/>
                </a:lnTo>
                <a:lnTo>
                  <a:pt x="6983" y="7415"/>
                </a:lnTo>
                <a:lnTo>
                  <a:pt x="4189" y="10972"/>
                </a:lnTo>
                <a:lnTo>
                  <a:pt x="1397" y="14526"/>
                </a:lnTo>
                <a:lnTo>
                  <a:pt x="0" y="18207"/>
                </a:lnTo>
                <a:lnTo>
                  <a:pt x="0" y="22020"/>
                </a:lnTo>
                <a:close/>
              </a:path>
              <a:path w="66549" h="45262">
                <a:moveTo>
                  <a:pt x="44474" y="32496"/>
                </a:moveTo>
                <a:lnTo>
                  <a:pt x="41464" y="34782"/>
                </a:lnTo>
                <a:lnTo>
                  <a:pt x="37720" y="35928"/>
                </a:lnTo>
                <a:lnTo>
                  <a:pt x="28817" y="35928"/>
                </a:lnTo>
                <a:lnTo>
                  <a:pt x="25085" y="34782"/>
                </a:lnTo>
                <a:lnTo>
                  <a:pt x="22035" y="32496"/>
                </a:lnTo>
                <a:lnTo>
                  <a:pt x="21779" y="44373"/>
                </a:lnTo>
                <a:lnTo>
                  <a:pt x="27420" y="45262"/>
                </a:lnTo>
                <a:lnTo>
                  <a:pt x="42886" y="45262"/>
                </a:lnTo>
                <a:lnTo>
                  <a:pt x="44474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2006380" y="3619267"/>
            <a:ext cx="94842" cy="44283"/>
          </a:xfrm>
          <a:custGeom>
            <a:avLst/>
            <a:gdLst/>
            <a:ahLst/>
            <a:cxnLst/>
            <a:rect l="l" t="t" r="r" b="b"/>
            <a:pathLst>
              <a:path w="94842" h="44283">
                <a:moveTo>
                  <a:pt x="49604" y="2843"/>
                </a:moveTo>
                <a:lnTo>
                  <a:pt x="46569" y="1713"/>
                </a:lnTo>
                <a:lnTo>
                  <a:pt x="43535" y="568"/>
                </a:lnTo>
                <a:lnTo>
                  <a:pt x="39952" y="0"/>
                </a:lnTo>
                <a:lnTo>
                  <a:pt x="28055" y="0"/>
                </a:lnTo>
                <a:lnTo>
                  <a:pt x="21348" y="2296"/>
                </a:lnTo>
                <a:lnTo>
                  <a:pt x="15721" y="6893"/>
                </a:lnTo>
                <a:lnTo>
                  <a:pt x="15721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lnTo>
                  <a:pt x="17057" y="19086"/>
                </a:lnTo>
                <a:lnTo>
                  <a:pt x="17514" y="16102"/>
                </a:lnTo>
                <a:lnTo>
                  <a:pt x="19329" y="12520"/>
                </a:lnTo>
                <a:lnTo>
                  <a:pt x="22950" y="10195"/>
                </a:lnTo>
                <a:lnTo>
                  <a:pt x="27418" y="8761"/>
                </a:lnTo>
                <a:lnTo>
                  <a:pt x="30060" y="8761"/>
                </a:lnTo>
                <a:lnTo>
                  <a:pt x="33973" y="9063"/>
                </a:lnTo>
                <a:lnTo>
                  <a:pt x="36526" y="10260"/>
                </a:lnTo>
                <a:lnTo>
                  <a:pt x="38671" y="13611"/>
                </a:lnTo>
                <a:lnTo>
                  <a:pt x="38977" y="16343"/>
                </a:lnTo>
                <a:lnTo>
                  <a:pt x="38977" y="44283"/>
                </a:lnTo>
                <a:lnTo>
                  <a:pt x="56045" y="44283"/>
                </a:lnTo>
                <a:lnTo>
                  <a:pt x="56045" y="19404"/>
                </a:lnTo>
                <a:lnTo>
                  <a:pt x="56517" y="16433"/>
                </a:lnTo>
                <a:lnTo>
                  <a:pt x="57442" y="14526"/>
                </a:lnTo>
                <a:lnTo>
                  <a:pt x="59893" y="11214"/>
                </a:lnTo>
                <a:lnTo>
                  <a:pt x="64098" y="9255"/>
                </a:lnTo>
                <a:lnTo>
                  <a:pt x="68731" y="8761"/>
                </a:lnTo>
                <a:lnTo>
                  <a:pt x="72007" y="8761"/>
                </a:lnTo>
                <a:lnTo>
                  <a:pt x="74448" y="9585"/>
                </a:lnTo>
                <a:lnTo>
                  <a:pt x="77202" y="12456"/>
                </a:lnTo>
                <a:lnTo>
                  <a:pt x="77788" y="15238"/>
                </a:lnTo>
                <a:lnTo>
                  <a:pt x="77788" y="44283"/>
                </a:lnTo>
                <a:lnTo>
                  <a:pt x="94842" y="44283"/>
                </a:lnTo>
                <a:lnTo>
                  <a:pt x="94842" y="12456"/>
                </a:lnTo>
                <a:lnTo>
                  <a:pt x="94259" y="9471"/>
                </a:lnTo>
                <a:lnTo>
                  <a:pt x="93093" y="7617"/>
                </a:lnTo>
                <a:lnTo>
                  <a:pt x="89014" y="3235"/>
                </a:lnTo>
                <a:lnTo>
                  <a:pt x="85737" y="1929"/>
                </a:lnTo>
                <a:lnTo>
                  <a:pt x="82462" y="647"/>
                </a:lnTo>
                <a:lnTo>
                  <a:pt x="78447" y="0"/>
                </a:lnTo>
                <a:lnTo>
                  <a:pt x="69992" y="0"/>
                </a:lnTo>
                <a:lnTo>
                  <a:pt x="66485" y="568"/>
                </a:lnTo>
                <a:lnTo>
                  <a:pt x="63209" y="1713"/>
                </a:lnTo>
                <a:lnTo>
                  <a:pt x="59933" y="2843"/>
                </a:lnTo>
                <a:lnTo>
                  <a:pt x="56869" y="4582"/>
                </a:lnTo>
                <a:lnTo>
                  <a:pt x="54039" y="6893"/>
                </a:lnTo>
                <a:lnTo>
                  <a:pt x="49604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2125915" y="3619259"/>
            <a:ext cx="62903" cy="60768"/>
          </a:xfrm>
          <a:custGeom>
            <a:avLst/>
            <a:gdLst/>
            <a:ahLst/>
            <a:cxnLst/>
            <a:rect l="l" t="t" r="r" b="b"/>
            <a:pathLst>
              <a:path w="62903" h="60768">
                <a:moveTo>
                  <a:pt x="16877" y="17665"/>
                </a:moveTo>
                <a:lnTo>
                  <a:pt x="18248" y="14465"/>
                </a:lnTo>
                <a:lnTo>
                  <a:pt x="21005" y="12305"/>
                </a:lnTo>
                <a:lnTo>
                  <a:pt x="23762" y="10134"/>
                </a:lnTo>
                <a:lnTo>
                  <a:pt x="27216" y="9053"/>
                </a:lnTo>
                <a:lnTo>
                  <a:pt x="35394" y="9053"/>
                </a:lnTo>
                <a:lnTo>
                  <a:pt x="38761" y="10158"/>
                </a:lnTo>
                <a:lnTo>
                  <a:pt x="41479" y="12369"/>
                </a:lnTo>
                <a:lnTo>
                  <a:pt x="44183" y="14565"/>
                </a:lnTo>
                <a:lnTo>
                  <a:pt x="45543" y="17942"/>
                </a:lnTo>
                <a:lnTo>
                  <a:pt x="45543" y="27341"/>
                </a:lnTo>
                <a:lnTo>
                  <a:pt x="44222" y="30844"/>
                </a:lnTo>
                <a:lnTo>
                  <a:pt x="41593" y="32979"/>
                </a:lnTo>
                <a:lnTo>
                  <a:pt x="38962" y="35114"/>
                </a:lnTo>
                <a:lnTo>
                  <a:pt x="43369" y="45274"/>
                </a:lnTo>
                <a:lnTo>
                  <a:pt x="49744" y="43268"/>
                </a:lnTo>
                <a:lnTo>
                  <a:pt x="55004" y="39254"/>
                </a:lnTo>
                <a:lnTo>
                  <a:pt x="60274" y="35255"/>
                </a:lnTo>
                <a:lnTo>
                  <a:pt x="62903" y="29613"/>
                </a:lnTo>
                <a:lnTo>
                  <a:pt x="62903" y="15354"/>
                </a:lnTo>
                <a:lnTo>
                  <a:pt x="60285" y="9867"/>
                </a:lnTo>
                <a:lnTo>
                  <a:pt x="55069" y="5914"/>
                </a:lnTo>
                <a:lnTo>
                  <a:pt x="49848" y="1979"/>
                </a:lnTo>
                <a:lnTo>
                  <a:pt x="43498" y="0"/>
                </a:lnTo>
                <a:lnTo>
                  <a:pt x="31711" y="0"/>
                </a:lnTo>
                <a:lnTo>
                  <a:pt x="27812" y="684"/>
                </a:lnTo>
                <a:lnTo>
                  <a:pt x="24282" y="2056"/>
                </a:lnTo>
                <a:lnTo>
                  <a:pt x="20764" y="3402"/>
                </a:lnTo>
                <a:lnTo>
                  <a:pt x="17971" y="5180"/>
                </a:lnTo>
                <a:lnTo>
                  <a:pt x="15901" y="7350"/>
                </a:lnTo>
                <a:lnTo>
                  <a:pt x="15901" y="990"/>
                </a:lnTo>
                <a:lnTo>
                  <a:pt x="0" y="990"/>
                </a:lnTo>
                <a:lnTo>
                  <a:pt x="0" y="60768"/>
                </a:lnTo>
                <a:lnTo>
                  <a:pt x="17057" y="60768"/>
                </a:lnTo>
                <a:lnTo>
                  <a:pt x="16877" y="26770"/>
                </a:lnTo>
                <a:lnTo>
                  <a:pt x="16877" y="17665"/>
                </a:lnTo>
                <a:close/>
              </a:path>
              <a:path w="62903" h="60768">
                <a:moveTo>
                  <a:pt x="43369" y="45274"/>
                </a:moveTo>
                <a:lnTo>
                  <a:pt x="38962" y="35114"/>
                </a:lnTo>
                <a:lnTo>
                  <a:pt x="35661" y="36179"/>
                </a:lnTo>
                <a:lnTo>
                  <a:pt x="27557" y="36179"/>
                </a:lnTo>
                <a:lnTo>
                  <a:pt x="24066" y="35013"/>
                </a:lnTo>
                <a:lnTo>
                  <a:pt x="21182" y="32702"/>
                </a:lnTo>
                <a:lnTo>
                  <a:pt x="18313" y="30363"/>
                </a:lnTo>
                <a:lnTo>
                  <a:pt x="16877" y="26770"/>
                </a:lnTo>
                <a:lnTo>
                  <a:pt x="17057" y="60768"/>
                </a:lnTo>
                <a:lnTo>
                  <a:pt x="17057" y="38948"/>
                </a:lnTo>
                <a:lnTo>
                  <a:pt x="20257" y="41259"/>
                </a:lnTo>
                <a:lnTo>
                  <a:pt x="23305" y="42886"/>
                </a:lnTo>
                <a:lnTo>
                  <a:pt x="26201" y="43851"/>
                </a:lnTo>
                <a:lnTo>
                  <a:pt x="29095" y="44791"/>
                </a:lnTo>
                <a:lnTo>
                  <a:pt x="32320" y="45274"/>
                </a:lnTo>
                <a:lnTo>
                  <a:pt x="43369" y="4527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2221290" y="3603772"/>
            <a:ext cx="0" cy="59778"/>
          </a:xfrm>
          <a:custGeom>
            <a:avLst/>
            <a:gdLst/>
            <a:ahLst/>
            <a:cxnLst/>
            <a:rect l="l" t="t" r="r" b="b"/>
            <a:pathLst>
              <a:path h="59778">
                <a:moveTo>
                  <a:pt x="0" y="0"/>
                </a:moveTo>
                <a:lnTo>
                  <a:pt x="0" y="59778"/>
                </a:lnTo>
              </a:path>
            </a:pathLst>
          </a:custGeom>
          <a:ln w="1832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2240168" y="3619267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40" y="15796"/>
                </a:moveTo>
                <a:lnTo>
                  <a:pt x="18947" y="13319"/>
                </a:lnTo>
                <a:lnTo>
                  <a:pt x="23799" y="9676"/>
                </a:lnTo>
                <a:lnTo>
                  <a:pt x="26870" y="8761"/>
                </a:lnTo>
                <a:lnTo>
                  <a:pt x="30593" y="8761"/>
                </a:lnTo>
                <a:lnTo>
                  <a:pt x="29563" y="0"/>
                </a:lnTo>
                <a:lnTo>
                  <a:pt x="21031" y="0"/>
                </a:lnTo>
                <a:lnTo>
                  <a:pt x="17740" y="15796"/>
                </a:lnTo>
                <a:close/>
              </a:path>
              <a:path w="30593" h="45262">
                <a:moveTo>
                  <a:pt x="38188" y="35229"/>
                </a:moveTo>
                <a:lnTo>
                  <a:pt x="34124" y="36687"/>
                </a:lnTo>
                <a:lnTo>
                  <a:pt x="27518" y="36687"/>
                </a:lnTo>
                <a:lnTo>
                  <a:pt x="24243" y="35747"/>
                </a:lnTo>
                <a:lnTo>
                  <a:pt x="21614" y="33868"/>
                </a:lnTo>
                <a:lnTo>
                  <a:pt x="18972" y="31978"/>
                </a:lnTo>
                <a:lnTo>
                  <a:pt x="17614" y="29321"/>
                </a:lnTo>
                <a:lnTo>
                  <a:pt x="17485" y="25930"/>
                </a:lnTo>
                <a:lnTo>
                  <a:pt x="60234" y="25930"/>
                </a:lnTo>
                <a:lnTo>
                  <a:pt x="60476" y="17142"/>
                </a:lnTo>
                <a:lnTo>
                  <a:pt x="57823" y="10641"/>
                </a:lnTo>
                <a:lnTo>
                  <a:pt x="52287" y="6385"/>
                </a:lnTo>
                <a:lnTo>
                  <a:pt x="46734" y="2131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1"/>
                </a:lnTo>
                <a:lnTo>
                  <a:pt x="34074" y="8761"/>
                </a:lnTo>
                <a:lnTo>
                  <a:pt x="37033" y="9636"/>
                </a:lnTo>
                <a:lnTo>
                  <a:pt x="39470" y="11349"/>
                </a:lnTo>
                <a:lnTo>
                  <a:pt x="43167" y="15594"/>
                </a:lnTo>
                <a:lnTo>
                  <a:pt x="43294" y="18921"/>
                </a:lnTo>
                <a:lnTo>
                  <a:pt x="17791" y="18921"/>
                </a:lnTo>
                <a:lnTo>
                  <a:pt x="17740" y="15796"/>
                </a:lnTo>
                <a:lnTo>
                  <a:pt x="21031" y="0"/>
                </a:lnTo>
                <a:lnTo>
                  <a:pt x="13957" y="2030"/>
                </a:lnTo>
                <a:lnTo>
                  <a:pt x="8366" y="6094"/>
                </a:lnTo>
                <a:lnTo>
                  <a:pt x="2793" y="10158"/>
                </a:lnTo>
                <a:lnTo>
                  <a:pt x="0" y="15786"/>
                </a:lnTo>
                <a:lnTo>
                  <a:pt x="0" y="28964"/>
                </a:lnTo>
                <a:lnTo>
                  <a:pt x="2120" y="33944"/>
                </a:lnTo>
                <a:lnTo>
                  <a:pt x="6375" y="37882"/>
                </a:lnTo>
                <a:lnTo>
                  <a:pt x="16904" y="43499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68"/>
                </a:lnTo>
                <a:lnTo>
                  <a:pt x="48971" y="41972"/>
                </a:lnTo>
                <a:lnTo>
                  <a:pt x="53682" y="39801"/>
                </a:lnTo>
                <a:lnTo>
                  <a:pt x="57136" y="36611"/>
                </a:lnTo>
                <a:lnTo>
                  <a:pt x="59320" y="32410"/>
                </a:lnTo>
                <a:lnTo>
                  <a:pt x="42315" y="30502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2437189" y="3506378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2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2312513" y="3620246"/>
            <a:ext cx="67273" cy="43304"/>
          </a:xfrm>
          <a:custGeom>
            <a:avLst/>
            <a:gdLst/>
            <a:ahLst/>
            <a:cxnLst/>
            <a:rect l="l" t="t" r="r" b="b"/>
            <a:pathLst>
              <a:path w="67273" h="43304">
                <a:moveTo>
                  <a:pt x="0" y="43304"/>
                </a:moveTo>
                <a:lnTo>
                  <a:pt x="19977" y="43304"/>
                </a:lnTo>
                <a:lnTo>
                  <a:pt x="33210" y="29879"/>
                </a:lnTo>
                <a:lnTo>
                  <a:pt x="46328" y="43304"/>
                </a:lnTo>
                <a:lnTo>
                  <a:pt x="67273" y="43304"/>
                </a:lnTo>
                <a:lnTo>
                  <a:pt x="43408" y="20509"/>
                </a:lnTo>
                <a:lnTo>
                  <a:pt x="65279" y="0"/>
                </a:lnTo>
                <a:lnTo>
                  <a:pt x="45237" y="0"/>
                </a:lnTo>
                <a:lnTo>
                  <a:pt x="33210" y="11897"/>
                </a:lnTo>
                <a:lnTo>
                  <a:pt x="21794" y="0"/>
                </a:lnTo>
                <a:lnTo>
                  <a:pt x="965" y="0"/>
                </a:lnTo>
                <a:lnTo>
                  <a:pt x="23252" y="20991"/>
                </a:lnTo>
                <a:lnTo>
                  <a:pt x="0" y="4330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1878289" y="2214777"/>
            <a:ext cx="56757" cy="59777"/>
          </a:xfrm>
          <a:custGeom>
            <a:avLst/>
            <a:gdLst/>
            <a:ahLst/>
            <a:cxnLst/>
            <a:rect l="l" t="t" r="r" b="b"/>
            <a:pathLst>
              <a:path w="56757" h="59777">
                <a:moveTo>
                  <a:pt x="45885" y="0"/>
                </a:moveTo>
                <a:lnTo>
                  <a:pt x="42810" y="227"/>
                </a:lnTo>
                <a:lnTo>
                  <a:pt x="41112" y="368"/>
                </a:lnTo>
                <a:lnTo>
                  <a:pt x="36766" y="443"/>
                </a:lnTo>
                <a:lnTo>
                  <a:pt x="32500" y="10386"/>
                </a:lnTo>
                <a:lnTo>
                  <a:pt x="40665" y="10386"/>
                </a:lnTo>
                <a:lnTo>
                  <a:pt x="45986" y="10667"/>
                </a:lnTo>
                <a:lnTo>
                  <a:pt x="45885" y="0"/>
                </a:lnTo>
                <a:close/>
              </a:path>
              <a:path w="56757" h="59777">
                <a:moveTo>
                  <a:pt x="60782" y="34733"/>
                </a:moveTo>
                <a:lnTo>
                  <a:pt x="64033" y="33210"/>
                </a:lnTo>
                <a:lnTo>
                  <a:pt x="67298" y="31673"/>
                </a:lnTo>
                <a:lnTo>
                  <a:pt x="69861" y="29617"/>
                </a:lnTo>
                <a:lnTo>
                  <a:pt x="71744" y="27050"/>
                </a:lnTo>
                <a:lnTo>
                  <a:pt x="73634" y="24472"/>
                </a:lnTo>
                <a:lnTo>
                  <a:pt x="74574" y="21831"/>
                </a:lnTo>
                <a:lnTo>
                  <a:pt x="74574" y="15656"/>
                </a:lnTo>
                <a:lnTo>
                  <a:pt x="73116" y="12661"/>
                </a:lnTo>
                <a:lnTo>
                  <a:pt x="70206" y="10109"/>
                </a:lnTo>
                <a:lnTo>
                  <a:pt x="67283" y="7542"/>
                </a:lnTo>
                <a:lnTo>
                  <a:pt x="63118" y="5739"/>
                </a:lnTo>
                <a:lnTo>
                  <a:pt x="57682" y="4683"/>
                </a:lnTo>
                <a:lnTo>
                  <a:pt x="61545" y="3503"/>
                </a:lnTo>
                <a:lnTo>
                  <a:pt x="64580" y="1753"/>
                </a:lnTo>
                <a:lnTo>
                  <a:pt x="69076" y="-2922"/>
                </a:lnTo>
                <a:lnTo>
                  <a:pt x="70206" y="-5486"/>
                </a:lnTo>
                <a:lnTo>
                  <a:pt x="70206" y="-10871"/>
                </a:lnTo>
                <a:lnTo>
                  <a:pt x="67463" y="-15278"/>
                </a:lnTo>
                <a:lnTo>
                  <a:pt x="63374" y="-19025"/>
                </a:lnTo>
                <a:lnTo>
                  <a:pt x="60631" y="-20281"/>
                </a:lnTo>
                <a:lnTo>
                  <a:pt x="57913" y="-21527"/>
                </a:lnTo>
                <a:lnTo>
                  <a:pt x="54799" y="-22352"/>
                </a:lnTo>
                <a:lnTo>
                  <a:pt x="51346" y="-22733"/>
                </a:lnTo>
                <a:lnTo>
                  <a:pt x="47880" y="-23140"/>
                </a:lnTo>
                <a:lnTo>
                  <a:pt x="42635" y="-23331"/>
                </a:lnTo>
                <a:lnTo>
                  <a:pt x="0" y="-23331"/>
                </a:lnTo>
                <a:lnTo>
                  <a:pt x="0" y="36446"/>
                </a:lnTo>
                <a:lnTo>
                  <a:pt x="30300" y="36446"/>
                </a:lnTo>
                <a:lnTo>
                  <a:pt x="34621" y="26377"/>
                </a:lnTo>
                <a:lnTo>
                  <a:pt x="17981" y="26377"/>
                </a:lnTo>
                <a:lnTo>
                  <a:pt x="17981" y="10386"/>
                </a:lnTo>
                <a:lnTo>
                  <a:pt x="32500" y="10386"/>
                </a:lnTo>
                <a:lnTo>
                  <a:pt x="36766" y="443"/>
                </a:lnTo>
                <a:lnTo>
                  <a:pt x="17981" y="443"/>
                </a:lnTo>
                <a:lnTo>
                  <a:pt x="17981" y="-13388"/>
                </a:lnTo>
                <a:lnTo>
                  <a:pt x="41885" y="-13308"/>
                </a:lnTo>
                <a:lnTo>
                  <a:pt x="43663" y="-13172"/>
                </a:lnTo>
                <a:lnTo>
                  <a:pt x="46659" y="-12941"/>
                </a:lnTo>
                <a:lnTo>
                  <a:pt x="50431" y="-11073"/>
                </a:lnTo>
                <a:lnTo>
                  <a:pt x="52717" y="-8420"/>
                </a:lnTo>
                <a:lnTo>
                  <a:pt x="52717" y="-4646"/>
                </a:lnTo>
                <a:lnTo>
                  <a:pt x="50076" y="-1903"/>
                </a:lnTo>
                <a:lnTo>
                  <a:pt x="45885" y="0"/>
                </a:lnTo>
                <a:lnTo>
                  <a:pt x="45986" y="10667"/>
                </a:lnTo>
                <a:lnTo>
                  <a:pt x="50874" y="11812"/>
                </a:lnTo>
                <a:lnTo>
                  <a:pt x="54049" y="13968"/>
                </a:lnTo>
                <a:lnTo>
                  <a:pt x="55994" y="16751"/>
                </a:lnTo>
                <a:lnTo>
                  <a:pt x="56757" y="35687"/>
                </a:lnTo>
                <a:lnTo>
                  <a:pt x="60782" y="34733"/>
                </a:lnTo>
                <a:close/>
              </a:path>
              <a:path w="56757" h="59777">
                <a:moveTo>
                  <a:pt x="55994" y="16751"/>
                </a:moveTo>
                <a:lnTo>
                  <a:pt x="55994" y="20675"/>
                </a:lnTo>
                <a:lnTo>
                  <a:pt x="53466" y="23620"/>
                </a:lnTo>
                <a:lnTo>
                  <a:pt x="49618" y="25679"/>
                </a:lnTo>
                <a:lnTo>
                  <a:pt x="46940" y="25995"/>
                </a:lnTo>
                <a:lnTo>
                  <a:pt x="45211" y="26252"/>
                </a:lnTo>
                <a:lnTo>
                  <a:pt x="34621" y="26377"/>
                </a:lnTo>
                <a:lnTo>
                  <a:pt x="30300" y="36446"/>
                </a:lnTo>
                <a:lnTo>
                  <a:pt x="41770" y="36396"/>
                </a:lnTo>
                <a:lnTo>
                  <a:pt x="48985" y="36259"/>
                </a:lnTo>
                <a:lnTo>
                  <a:pt x="51979" y="36043"/>
                </a:lnTo>
                <a:lnTo>
                  <a:pt x="56757" y="35687"/>
                </a:lnTo>
                <a:lnTo>
                  <a:pt x="55994" y="1675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971324" y="2206937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0"/>
                </a:moveTo>
                <a:lnTo>
                  <a:pt x="0" y="26998"/>
                </a:lnTo>
                <a:lnTo>
                  <a:pt x="1395" y="31215"/>
                </a:lnTo>
                <a:lnTo>
                  <a:pt x="4189" y="34682"/>
                </a:lnTo>
                <a:lnTo>
                  <a:pt x="6983" y="38148"/>
                </a:lnTo>
                <a:lnTo>
                  <a:pt x="11061" y="40779"/>
                </a:lnTo>
                <a:lnTo>
                  <a:pt x="16422" y="42569"/>
                </a:lnTo>
                <a:lnTo>
                  <a:pt x="21779" y="44372"/>
                </a:lnTo>
                <a:lnTo>
                  <a:pt x="22034" y="32500"/>
                </a:lnTo>
                <a:lnTo>
                  <a:pt x="19000" y="30224"/>
                </a:lnTo>
                <a:lnTo>
                  <a:pt x="17487" y="26924"/>
                </a:lnTo>
                <a:lnTo>
                  <a:pt x="17487" y="18337"/>
                </a:lnTo>
                <a:lnTo>
                  <a:pt x="19000" y="15046"/>
                </a:lnTo>
                <a:lnTo>
                  <a:pt x="22034" y="12760"/>
                </a:lnTo>
                <a:lnTo>
                  <a:pt x="25083" y="10474"/>
                </a:lnTo>
                <a:lnTo>
                  <a:pt x="28817" y="9334"/>
                </a:lnTo>
                <a:lnTo>
                  <a:pt x="37720" y="9334"/>
                </a:lnTo>
                <a:lnTo>
                  <a:pt x="41464" y="10474"/>
                </a:lnTo>
                <a:lnTo>
                  <a:pt x="44474" y="12760"/>
                </a:lnTo>
                <a:lnTo>
                  <a:pt x="47486" y="15046"/>
                </a:lnTo>
                <a:lnTo>
                  <a:pt x="48995" y="18312"/>
                </a:lnTo>
                <a:lnTo>
                  <a:pt x="48995" y="26898"/>
                </a:lnTo>
                <a:lnTo>
                  <a:pt x="47486" y="30224"/>
                </a:lnTo>
                <a:lnTo>
                  <a:pt x="44474" y="32500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3" y="38797"/>
                </a:lnTo>
                <a:lnTo>
                  <a:pt x="63399" y="34490"/>
                </a:lnTo>
                <a:lnTo>
                  <a:pt x="66549" y="29058"/>
                </a:lnTo>
                <a:lnTo>
                  <a:pt x="66549" y="16015"/>
                </a:lnTo>
                <a:lnTo>
                  <a:pt x="63435" y="10641"/>
                </a:lnTo>
                <a:lnTo>
                  <a:pt x="57199" y="6389"/>
                </a:lnTo>
                <a:lnTo>
                  <a:pt x="50965" y="2134"/>
                </a:lnTo>
                <a:lnTo>
                  <a:pt x="42965" y="0"/>
                </a:lnTo>
                <a:lnTo>
                  <a:pt x="26898" y="0"/>
                </a:lnTo>
                <a:lnTo>
                  <a:pt x="21186" y="938"/>
                </a:lnTo>
                <a:lnTo>
                  <a:pt x="16051" y="2807"/>
                </a:lnTo>
                <a:lnTo>
                  <a:pt x="10935" y="4686"/>
                </a:lnTo>
                <a:lnTo>
                  <a:pt x="6983" y="7415"/>
                </a:lnTo>
                <a:lnTo>
                  <a:pt x="4189" y="10972"/>
                </a:lnTo>
                <a:lnTo>
                  <a:pt x="1395" y="14528"/>
                </a:lnTo>
                <a:lnTo>
                  <a:pt x="0" y="18211"/>
                </a:lnTo>
                <a:lnTo>
                  <a:pt x="0" y="22020"/>
                </a:lnTo>
                <a:close/>
              </a:path>
              <a:path w="66549" h="45262">
                <a:moveTo>
                  <a:pt x="44474" y="32500"/>
                </a:moveTo>
                <a:lnTo>
                  <a:pt x="41464" y="34786"/>
                </a:lnTo>
                <a:lnTo>
                  <a:pt x="37720" y="35927"/>
                </a:lnTo>
                <a:lnTo>
                  <a:pt x="28817" y="35927"/>
                </a:lnTo>
                <a:lnTo>
                  <a:pt x="25083" y="34786"/>
                </a:lnTo>
                <a:lnTo>
                  <a:pt x="22034" y="32500"/>
                </a:lnTo>
                <a:lnTo>
                  <a:pt x="21779" y="44372"/>
                </a:lnTo>
                <a:lnTo>
                  <a:pt x="27420" y="45262"/>
                </a:lnTo>
                <a:lnTo>
                  <a:pt x="42890" y="45262"/>
                </a:lnTo>
                <a:lnTo>
                  <a:pt x="44474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055618" y="2206929"/>
            <a:ext cx="60234" cy="45272"/>
          </a:xfrm>
          <a:custGeom>
            <a:avLst/>
            <a:gdLst/>
            <a:ahLst/>
            <a:cxnLst/>
            <a:rect l="l" t="t" r="r" b="b"/>
            <a:pathLst>
              <a:path w="60234" h="45272">
                <a:moveTo>
                  <a:pt x="22096" y="8661"/>
                </a:moveTo>
                <a:lnTo>
                  <a:pt x="25326" y="8239"/>
                </a:lnTo>
                <a:lnTo>
                  <a:pt x="33375" y="8239"/>
                </a:lnTo>
                <a:lnTo>
                  <a:pt x="36118" y="8696"/>
                </a:lnTo>
                <a:lnTo>
                  <a:pt x="39966" y="10490"/>
                </a:lnTo>
                <a:lnTo>
                  <a:pt x="41960" y="13460"/>
                </a:lnTo>
                <a:lnTo>
                  <a:pt x="58052" y="11469"/>
                </a:lnTo>
                <a:lnTo>
                  <a:pt x="56426" y="7696"/>
                </a:lnTo>
                <a:lnTo>
                  <a:pt x="53467" y="4823"/>
                </a:lnTo>
                <a:lnTo>
                  <a:pt x="49187" y="2908"/>
                </a:lnTo>
                <a:lnTo>
                  <a:pt x="44895" y="979"/>
                </a:lnTo>
                <a:lnTo>
                  <a:pt x="38340" y="0"/>
                </a:lnTo>
                <a:lnTo>
                  <a:pt x="20242" y="0"/>
                </a:lnTo>
                <a:lnTo>
                  <a:pt x="13398" y="1281"/>
                </a:lnTo>
                <a:lnTo>
                  <a:pt x="8992" y="3834"/>
                </a:lnTo>
                <a:lnTo>
                  <a:pt x="4571" y="6386"/>
                </a:lnTo>
                <a:lnTo>
                  <a:pt x="2376" y="9550"/>
                </a:lnTo>
                <a:lnTo>
                  <a:pt x="2376" y="17448"/>
                </a:lnTo>
                <a:lnTo>
                  <a:pt x="4913" y="20699"/>
                </a:lnTo>
                <a:lnTo>
                  <a:pt x="10022" y="23050"/>
                </a:lnTo>
                <a:lnTo>
                  <a:pt x="20000" y="25851"/>
                </a:lnTo>
                <a:lnTo>
                  <a:pt x="36193" y="28627"/>
                </a:lnTo>
                <a:lnTo>
                  <a:pt x="39142" y="29095"/>
                </a:lnTo>
                <a:lnTo>
                  <a:pt x="43116" y="31431"/>
                </a:lnTo>
                <a:lnTo>
                  <a:pt x="42353" y="34606"/>
                </a:lnTo>
                <a:lnTo>
                  <a:pt x="38634" y="36450"/>
                </a:lnTo>
                <a:lnTo>
                  <a:pt x="35319" y="36982"/>
                </a:lnTo>
                <a:lnTo>
                  <a:pt x="26898" y="36982"/>
                </a:lnTo>
                <a:lnTo>
                  <a:pt x="23788" y="36424"/>
                </a:lnTo>
                <a:lnTo>
                  <a:pt x="19328" y="34113"/>
                </a:lnTo>
                <a:lnTo>
                  <a:pt x="17120" y="30175"/>
                </a:lnTo>
                <a:lnTo>
                  <a:pt x="0" y="31939"/>
                </a:lnTo>
                <a:lnTo>
                  <a:pt x="1576" y="36042"/>
                </a:lnTo>
                <a:lnTo>
                  <a:pt x="4927" y="39293"/>
                </a:lnTo>
                <a:lnTo>
                  <a:pt x="10046" y="41695"/>
                </a:lnTo>
                <a:lnTo>
                  <a:pt x="15162" y="44067"/>
                </a:lnTo>
                <a:lnTo>
                  <a:pt x="22125" y="45272"/>
                </a:lnTo>
                <a:lnTo>
                  <a:pt x="40575" y="45272"/>
                </a:lnTo>
                <a:lnTo>
                  <a:pt x="47890" y="43840"/>
                </a:lnTo>
                <a:lnTo>
                  <a:pt x="52833" y="40996"/>
                </a:lnTo>
                <a:lnTo>
                  <a:pt x="57758" y="38138"/>
                </a:lnTo>
                <a:lnTo>
                  <a:pt x="60234" y="34721"/>
                </a:lnTo>
                <a:lnTo>
                  <a:pt x="60234" y="27114"/>
                </a:lnTo>
                <a:lnTo>
                  <a:pt x="58456" y="24270"/>
                </a:lnTo>
                <a:lnTo>
                  <a:pt x="54889" y="22226"/>
                </a:lnTo>
                <a:lnTo>
                  <a:pt x="51296" y="20217"/>
                </a:lnTo>
                <a:lnTo>
                  <a:pt x="44945" y="18515"/>
                </a:lnTo>
                <a:lnTo>
                  <a:pt x="35852" y="17132"/>
                </a:lnTo>
                <a:lnTo>
                  <a:pt x="26758" y="15746"/>
                </a:lnTo>
                <a:lnTo>
                  <a:pt x="21452" y="14681"/>
                </a:lnTo>
                <a:lnTo>
                  <a:pt x="18211" y="12650"/>
                </a:lnTo>
                <a:lnTo>
                  <a:pt x="18860" y="10109"/>
                </a:lnTo>
                <a:lnTo>
                  <a:pt x="22096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137194" y="2191442"/>
            <a:ext cx="17056" cy="59781"/>
          </a:xfrm>
          <a:custGeom>
            <a:avLst/>
            <a:gdLst/>
            <a:ahLst/>
            <a:cxnLst/>
            <a:rect l="l" t="t" r="r" b="b"/>
            <a:pathLst>
              <a:path w="17056" h="59781">
                <a:moveTo>
                  <a:pt x="0" y="16474"/>
                </a:moveTo>
                <a:lnTo>
                  <a:pt x="0" y="59781"/>
                </a:lnTo>
                <a:lnTo>
                  <a:pt x="17056" y="59781"/>
                </a:lnTo>
                <a:lnTo>
                  <a:pt x="17056" y="16474"/>
                </a:lnTo>
                <a:lnTo>
                  <a:pt x="0" y="16474"/>
                </a:lnTo>
                <a:close/>
              </a:path>
              <a:path w="17056" h="59781">
                <a:moveTo>
                  <a:pt x="0" y="0"/>
                </a:moveTo>
                <a:lnTo>
                  <a:pt x="0" y="10605"/>
                </a:lnTo>
                <a:lnTo>
                  <a:pt x="17056" y="10605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137194" y="2229570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137194" y="2196745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165813" y="2206933"/>
            <a:ext cx="60848" cy="45276"/>
          </a:xfrm>
          <a:custGeom>
            <a:avLst/>
            <a:gdLst/>
            <a:ahLst/>
            <a:cxnLst/>
            <a:rect l="l" t="t" r="r" b="b"/>
            <a:pathLst>
              <a:path w="60848" h="45276">
                <a:moveTo>
                  <a:pt x="23876" y="9993"/>
                </a:moveTo>
                <a:lnTo>
                  <a:pt x="27266" y="9018"/>
                </a:lnTo>
                <a:lnTo>
                  <a:pt x="34707" y="9018"/>
                </a:lnTo>
                <a:lnTo>
                  <a:pt x="37313" y="9585"/>
                </a:lnTo>
                <a:lnTo>
                  <a:pt x="41324" y="11871"/>
                </a:lnTo>
                <a:lnTo>
                  <a:pt x="43168" y="15825"/>
                </a:lnTo>
                <a:lnTo>
                  <a:pt x="59994" y="13790"/>
                </a:lnTo>
                <a:lnTo>
                  <a:pt x="57964" y="9144"/>
                </a:lnTo>
                <a:lnTo>
                  <a:pt x="54634" y="5676"/>
                </a:lnTo>
                <a:lnTo>
                  <a:pt x="50001" y="3416"/>
                </a:lnTo>
                <a:lnTo>
                  <a:pt x="45364" y="1140"/>
                </a:lnTo>
                <a:lnTo>
                  <a:pt x="39114" y="0"/>
                </a:lnTo>
                <a:lnTo>
                  <a:pt x="21680" y="0"/>
                </a:lnTo>
                <a:lnTo>
                  <a:pt x="14072" y="1993"/>
                </a:lnTo>
                <a:lnTo>
                  <a:pt x="8431" y="5982"/>
                </a:lnTo>
                <a:lnTo>
                  <a:pt x="2819" y="9956"/>
                </a:lnTo>
                <a:lnTo>
                  <a:pt x="0" y="15529"/>
                </a:lnTo>
                <a:lnTo>
                  <a:pt x="0" y="29743"/>
                </a:lnTo>
                <a:lnTo>
                  <a:pt x="2807" y="35269"/>
                </a:lnTo>
                <a:lnTo>
                  <a:pt x="8406" y="39279"/>
                </a:lnTo>
                <a:lnTo>
                  <a:pt x="14008" y="43267"/>
                </a:lnTo>
                <a:lnTo>
                  <a:pt x="21539" y="45276"/>
                </a:lnTo>
                <a:lnTo>
                  <a:pt x="39269" y="45276"/>
                </a:lnTo>
                <a:lnTo>
                  <a:pt x="45886" y="43955"/>
                </a:lnTo>
                <a:lnTo>
                  <a:pt x="50825" y="41313"/>
                </a:lnTo>
                <a:lnTo>
                  <a:pt x="55764" y="38671"/>
                </a:lnTo>
                <a:lnTo>
                  <a:pt x="59105" y="34772"/>
                </a:lnTo>
                <a:lnTo>
                  <a:pt x="60848" y="29602"/>
                </a:lnTo>
                <a:lnTo>
                  <a:pt x="44082" y="27698"/>
                </a:lnTo>
                <a:lnTo>
                  <a:pt x="43229" y="30707"/>
                </a:lnTo>
                <a:lnTo>
                  <a:pt x="41771" y="32842"/>
                </a:lnTo>
                <a:lnTo>
                  <a:pt x="37641" y="35304"/>
                </a:lnTo>
                <a:lnTo>
                  <a:pt x="34999" y="35928"/>
                </a:lnTo>
                <a:lnTo>
                  <a:pt x="27431" y="35928"/>
                </a:lnTo>
                <a:lnTo>
                  <a:pt x="23976" y="34861"/>
                </a:lnTo>
                <a:lnTo>
                  <a:pt x="21398" y="32752"/>
                </a:lnTo>
                <a:lnTo>
                  <a:pt x="18835" y="30632"/>
                </a:lnTo>
                <a:lnTo>
                  <a:pt x="17550" y="27000"/>
                </a:lnTo>
                <a:lnTo>
                  <a:pt x="17550" y="17232"/>
                </a:lnTo>
                <a:lnTo>
                  <a:pt x="18809" y="13942"/>
                </a:lnTo>
                <a:lnTo>
                  <a:pt x="23876" y="99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241198" y="2206937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0"/>
                </a:moveTo>
                <a:lnTo>
                  <a:pt x="0" y="26998"/>
                </a:lnTo>
                <a:lnTo>
                  <a:pt x="1400" y="31215"/>
                </a:lnTo>
                <a:lnTo>
                  <a:pt x="4193" y="34682"/>
                </a:lnTo>
                <a:lnTo>
                  <a:pt x="6987" y="38148"/>
                </a:lnTo>
                <a:lnTo>
                  <a:pt x="11062" y="40779"/>
                </a:lnTo>
                <a:lnTo>
                  <a:pt x="16422" y="42569"/>
                </a:lnTo>
                <a:lnTo>
                  <a:pt x="21783" y="44372"/>
                </a:lnTo>
                <a:lnTo>
                  <a:pt x="22035" y="32500"/>
                </a:lnTo>
                <a:lnTo>
                  <a:pt x="19000" y="30224"/>
                </a:lnTo>
                <a:lnTo>
                  <a:pt x="17489" y="26924"/>
                </a:lnTo>
                <a:lnTo>
                  <a:pt x="17489" y="18337"/>
                </a:lnTo>
                <a:lnTo>
                  <a:pt x="19000" y="15046"/>
                </a:lnTo>
                <a:lnTo>
                  <a:pt x="22035" y="12760"/>
                </a:lnTo>
                <a:lnTo>
                  <a:pt x="25085" y="10474"/>
                </a:lnTo>
                <a:lnTo>
                  <a:pt x="28817" y="9334"/>
                </a:lnTo>
                <a:lnTo>
                  <a:pt x="37720" y="9334"/>
                </a:lnTo>
                <a:lnTo>
                  <a:pt x="41468" y="10474"/>
                </a:lnTo>
                <a:lnTo>
                  <a:pt x="44477" y="12760"/>
                </a:lnTo>
                <a:lnTo>
                  <a:pt x="47487" y="15046"/>
                </a:lnTo>
                <a:lnTo>
                  <a:pt x="48999" y="18312"/>
                </a:lnTo>
                <a:lnTo>
                  <a:pt x="48999" y="26898"/>
                </a:lnTo>
                <a:lnTo>
                  <a:pt x="47487" y="30224"/>
                </a:lnTo>
                <a:lnTo>
                  <a:pt x="44477" y="32500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3" y="38797"/>
                </a:lnTo>
                <a:lnTo>
                  <a:pt x="63399" y="34490"/>
                </a:lnTo>
                <a:lnTo>
                  <a:pt x="66549" y="29058"/>
                </a:lnTo>
                <a:lnTo>
                  <a:pt x="66549" y="16015"/>
                </a:lnTo>
                <a:lnTo>
                  <a:pt x="63439" y="10641"/>
                </a:lnTo>
                <a:lnTo>
                  <a:pt x="57189" y="6389"/>
                </a:lnTo>
                <a:lnTo>
                  <a:pt x="50965" y="2134"/>
                </a:lnTo>
                <a:lnTo>
                  <a:pt x="42965" y="0"/>
                </a:lnTo>
                <a:lnTo>
                  <a:pt x="26898" y="0"/>
                </a:lnTo>
                <a:lnTo>
                  <a:pt x="21186" y="938"/>
                </a:lnTo>
                <a:lnTo>
                  <a:pt x="16055" y="2807"/>
                </a:lnTo>
                <a:lnTo>
                  <a:pt x="10935" y="4686"/>
                </a:lnTo>
                <a:lnTo>
                  <a:pt x="6987" y="7415"/>
                </a:lnTo>
                <a:lnTo>
                  <a:pt x="4193" y="10972"/>
                </a:lnTo>
                <a:lnTo>
                  <a:pt x="1400" y="14528"/>
                </a:lnTo>
                <a:lnTo>
                  <a:pt x="0" y="18211"/>
                </a:lnTo>
                <a:lnTo>
                  <a:pt x="0" y="22020"/>
                </a:lnTo>
                <a:close/>
              </a:path>
              <a:path w="66549" h="45262">
                <a:moveTo>
                  <a:pt x="44477" y="32500"/>
                </a:moveTo>
                <a:lnTo>
                  <a:pt x="41468" y="34786"/>
                </a:lnTo>
                <a:lnTo>
                  <a:pt x="37720" y="35927"/>
                </a:lnTo>
                <a:lnTo>
                  <a:pt x="28817" y="35927"/>
                </a:lnTo>
                <a:lnTo>
                  <a:pt x="25085" y="34786"/>
                </a:lnTo>
                <a:lnTo>
                  <a:pt x="22035" y="32500"/>
                </a:lnTo>
                <a:lnTo>
                  <a:pt x="21783" y="44372"/>
                </a:lnTo>
                <a:lnTo>
                  <a:pt x="27420" y="45262"/>
                </a:lnTo>
                <a:lnTo>
                  <a:pt x="42890" y="45262"/>
                </a:lnTo>
                <a:lnTo>
                  <a:pt x="44477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330780" y="2206937"/>
            <a:ext cx="41771" cy="44286"/>
          </a:xfrm>
          <a:custGeom>
            <a:avLst/>
            <a:gdLst/>
            <a:ahLst/>
            <a:cxnLst/>
            <a:rect l="l" t="t" r="r" b="b"/>
            <a:pathLst>
              <a:path w="41771" h="44286">
                <a:moveTo>
                  <a:pt x="15836" y="979"/>
                </a:moveTo>
                <a:lnTo>
                  <a:pt x="0" y="979"/>
                </a:lnTo>
                <a:lnTo>
                  <a:pt x="0" y="44286"/>
                </a:lnTo>
                <a:lnTo>
                  <a:pt x="17053" y="44286"/>
                </a:lnTo>
                <a:lnTo>
                  <a:pt x="17053" y="23547"/>
                </a:lnTo>
                <a:lnTo>
                  <a:pt x="17539" y="18694"/>
                </a:lnTo>
                <a:lnTo>
                  <a:pt x="19429" y="14086"/>
                </a:lnTo>
                <a:lnTo>
                  <a:pt x="22402" y="11609"/>
                </a:lnTo>
                <a:lnTo>
                  <a:pt x="26085" y="10274"/>
                </a:lnTo>
                <a:lnTo>
                  <a:pt x="30934" y="10274"/>
                </a:lnTo>
                <a:lnTo>
                  <a:pt x="33616" y="10896"/>
                </a:lnTo>
                <a:lnTo>
                  <a:pt x="36485" y="12152"/>
                </a:lnTo>
                <a:lnTo>
                  <a:pt x="41771" y="2174"/>
                </a:lnTo>
                <a:lnTo>
                  <a:pt x="38174" y="712"/>
                </a:lnTo>
                <a:lnTo>
                  <a:pt x="34427" y="0"/>
                </a:lnTo>
                <a:lnTo>
                  <a:pt x="27785" y="0"/>
                </a:lnTo>
                <a:lnTo>
                  <a:pt x="23152" y="1385"/>
                </a:lnTo>
                <a:lnTo>
                  <a:pt x="18554" y="4229"/>
                </a:lnTo>
                <a:lnTo>
                  <a:pt x="15836" y="7138"/>
                </a:lnTo>
                <a:lnTo>
                  <a:pt x="15836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007043" y="2281896"/>
            <a:ext cx="59626" cy="59777"/>
          </a:xfrm>
          <a:custGeom>
            <a:avLst/>
            <a:gdLst/>
            <a:ahLst/>
            <a:cxnLst/>
            <a:rect l="l" t="t" r="r" b="b"/>
            <a:pathLst>
              <a:path w="59626" h="59777">
                <a:moveTo>
                  <a:pt x="0" y="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45910"/>
                </a:lnTo>
                <a:lnTo>
                  <a:pt x="25020" y="40333"/>
                </a:lnTo>
                <a:lnTo>
                  <a:pt x="41238" y="59777"/>
                </a:lnTo>
                <a:lnTo>
                  <a:pt x="59626" y="59777"/>
                </a:lnTo>
                <a:lnTo>
                  <a:pt x="36003" y="32294"/>
                </a:lnTo>
                <a:lnTo>
                  <a:pt x="58052" y="16469"/>
                </a:lnTo>
                <a:lnTo>
                  <a:pt x="37047" y="16469"/>
                </a:lnTo>
                <a:lnTo>
                  <a:pt x="17067" y="31722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083219" y="2281892"/>
            <a:ext cx="17057" cy="59781"/>
          </a:xfrm>
          <a:custGeom>
            <a:avLst/>
            <a:gdLst/>
            <a:ahLst/>
            <a:cxnLst/>
            <a:rect l="l" t="t" r="r" b="b"/>
            <a:pathLst>
              <a:path w="17057" h="59781">
                <a:moveTo>
                  <a:pt x="0" y="16473"/>
                </a:moveTo>
                <a:lnTo>
                  <a:pt x="0" y="59781"/>
                </a:lnTo>
                <a:lnTo>
                  <a:pt x="17057" y="59781"/>
                </a:lnTo>
                <a:lnTo>
                  <a:pt x="17057" y="16473"/>
                </a:lnTo>
                <a:lnTo>
                  <a:pt x="0" y="16473"/>
                </a:lnTo>
                <a:close/>
              </a:path>
              <a:path w="17057" h="59781">
                <a:moveTo>
                  <a:pt x="0" y="0"/>
                </a:moveTo>
                <a:lnTo>
                  <a:pt x="0" y="10605"/>
                </a:lnTo>
                <a:lnTo>
                  <a:pt x="17057" y="10605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083219" y="2320020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083219" y="2287195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2109593" y="2297379"/>
            <a:ext cx="60234" cy="45278"/>
          </a:xfrm>
          <a:custGeom>
            <a:avLst/>
            <a:gdLst/>
            <a:ahLst/>
            <a:cxnLst/>
            <a:rect l="l" t="t" r="r" b="b"/>
            <a:pathLst>
              <a:path w="60234" h="45278">
                <a:moveTo>
                  <a:pt x="17120" y="30175"/>
                </a:moveTo>
                <a:lnTo>
                  <a:pt x="0" y="31939"/>
                </a:lnTo>
                <a:lnTo>
                  <a:pt x="1576" y="36043"/>
                </a:lnTo>
                <a:lnTo>
                  <a:pt x="4927" y="39295"/>
                </a:lnTo>
                <a:lnTo>
                  <a:pt x="10046" y="41695"/>
                </a:lnTo>
                <a:lnTo>
                  <a:pt x="15162" y="44067"/>
                </a:lnTo>
                <a:lnTo>
                  <a:pt x="22124" y="45278"/>
                </a:lnTo>
                <a:lnTo>
                  <a:pt x="40575" y="45278"/>
                </a:lnTo>
                <a:lnTo>
                  <a:pt x="47890" y="43841"/>
                </a:lnTo>
                <a:lnTo>
                  <a:pt x="52833" y="40996"/>
                </a:lnTo>
                <a:lnTo>
                  <a:pt x="57762" y="38124"/>
                </a:lnTo>
                <a:lnTo>
                  <a:pt x="60234" y="34723"/>
                </a:lnTo>
                <a:lnTo>
                  <a:pt x="60234" y="27115"/>
                </a:lnTo>
                <a:lnTo>
                  <a:pt x="58460" y="24272"/>
                </a:lnTo>
                <a:lnTo>
                  <a:pt x="54889" y="22227"/>
                </a:lnTo>
                <a:lnTo>
                  <a:pt x="51296" y="20218"/>
                </a:lnTo>
                <a:lnTo>
                  <a:pt x="44945" y="18519"/>
                </a:lnTo>
                <a:lnTo>
                  <a:pt x="35852" y="17132"/>
                </a:lnTo>
                <a:lnTo>
                  <a:pt x="26758" y="15750"/>
                </a:lnTo>
                <a:lnTo>
                  <a:pt x="21451" y="14681"/>
                </a:lnTo>
                <a:lnTo>
                  <a:pt x="18784" y="13334"/>
                </a:lnTo>
                <a:lnTo>
                  <a:pt x="18859" y="10109"/>
                </a:lnTo>
                <a:lnTo>
                  <a:pt x="22100" y="8662"/>
                </a:lnTo>
                <a:lnTo>
                  <a:pt x="25325" y="8244"/>
                </a:lnTo>
                <a:lnTo>
                  <a:pt x="33375" y="8244"/>
                </a:lnTo>
                <a:lnTo>
                  <a:pt x="36118" y="8702"/>
                </a:lnTo>
                <a:lnTo>
                  <a:pt x="39966" y="10491"/>
                </a:lnTo>
                <a:lnTo>
                  <a:pt x="41960" y="13464"/>
                </a:lnTo>
                <a:lnTo>
                  <a:pt x="58052" y="11470"/>
                </a:lnTo>
                <a:lnTo>
                  <a:pt x="56426" y="7683"/>
                </a:lnTo>
                <a:lnTo>
                  <a:pt x="53467" y="4828"/>
                </a:lnTo>
                <a:lnTo>
                  <a:pt x="49185" y="2909"/>
                </a:lnTo>
                <a:lnTo>
                  <a:pt x="44895" y="979"/>
                </a:lnTo>
                <a:lnTo>
                  <a:pt x="38343" y="0"/>
                </a:lnTo>
                <a:lnTo>
                  <a:pt x="20242" y="0"/>
                </a:lnTo>
                <a:lnTo>
                  <a:pt x="13398" y="1282"/>
                </a:lnTo>
                <a:lnTo>
                  <a:pt x="8992" y="3834"/>
                </a:lnTo>
                <a:lnTo>
                  <a:pt x="4571" y="6390"/>
                </a:lnTo>
                <a:lnTo>
                  <a:pt x="2376" y="9551"/>
                </a:lnTo>
                <a:lnTo>
                  <a:pt x="2376" y="17449"/>
                </a:lnTo>
                <a:lnTo>
                  <a:pt x="4913" y="20700"/>
                </a:lnTo>
                <a:lnTo>
                  <a:pt x="10021" y="23051"/>
                </a:lnTo>
                <a:lnTo>
                  <a:pt x="20001" y="25851"/>
                </a:lnTo>
                <a:lnTo>
                  <a:pt x="36193" y="28628"/>
                </a:lnTo>
                <a:lnTo>
                  <a:pt x="39142" y="29095"/>
                </a:lnTo>
                <a:lnTo>
                  <a:pt x="43116" y="31432"/>
                </a:lnTo>
                <a:lnTo>
                  <a:pt x="42353" y="34607"/>
                </a:lnTo>
                <a:lnTo>
                  <a:pt x="38634" y="36450"/>
                </a:lnTo>
                <a:lnTo>
                  <a:pt x="35318" y="36983"/>
                </a:lnTo>
                <a:lnTo>
                  <a:pt x="26898" y="36983"/>
                </a:lnTo>
                <a:lnTo>
                  <a:pt x="23788" y="36424"/>
                </a:lnTo>
                <a:lnTo>
                  <a:pt x="19328" y="34114"/>
                </a:lnTo>
                <a:lnTo>
                  <a:pt x="17120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184126" y="2283073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5" y="15292"/>
                </a:moveTo>
                <a:lnTo>
                  <a:pt x="24955" y="0"/>
                </a:lnTo>
                <a:lnTo>
                  <a:pt x="7823" y="6681"/>
                </a:lnTo>
                <a:lnTo>
                  <a:pt x="7823" y="15292"/>
                </a:lnTo>
                <a:lnTo>
                  <a:pt x="0" y="15292"/>
                </a:lnTo>
                <a:lnTo>
                  <a:pt x="0" y="24436"/>
                </a:lnTo>
                <a:lnTo>
                  <a:pt x="7823" y="24436"/>
                </a:lnTo>
                <a:lnTo>
                  <a:pt x="7823" y="47357"/>
                </a:lnTo>
                <a:lnTo>
                  <a:pt x="8013" y="50050"/>
                </a:lnTo>
                <a:lnTo>
                  <a:pt x="8827" y="53251"/>
                </a:lnTo>
                <a:lnTo>
                  <a:pt x="10770" y="55843"/>
                </a:lnTo>
                <a:lnTo>
                  <a:pt x="13741" y="57847"/>
                </a:lnTo>
                <a:lnTo>
                  <a:pt x="18684" y="59234"/>
                </a:lnTo>
                <a:lnTo>
                  <a:pt x="21452" y="59575"/>
                </a:lnTo>
                <a:lnTo>
                  <a:pt x="29541" y="59575"/>
                </a:lnTo>
                <a:lnTo>
                  <a:pt x="34038" y="59002"/>
                </a:lnTo>
                <a:lnTo>
                  <a:pt x="38012" y="57872"/>
                </a:lnTo>
                <a:lnTo>
                  <a:pt x="36550" y="48969"/>
                </a:lnTo>
                <a:lnTo>
                  <a:pt x="33555" y="49707"/>
                </a:lnTo>
                <a:lnTo>
                  <a:pt x="31269" y="50074"/>
                </a:lnTo>
                <a:lnTo>
                  <a:pt x="28552" y="50074"/>
                </a:lnTo>
                <a:lnTo>
                  <a:pt x="25286" y="48055"/>
                </a:lnTo>
                <a:lnTo>
                  <a:pt x="24955" y="45413"/>
                </a:lnTo>
                <a:lnTo>
                  <a:pt x="24955" y="24436"/>
                </a:lnTo>
                <a:lnTo>
                  <a:pt x="36615" y="24436"/>
                </a:lnTo>
                <a:lnTo>
                  <a:pt x="36615" y="15292"/>
                </a:lnTo>
                <a:lnTo>
                  <a:pt x="24955" y="152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229850" y="2332534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44"/>
                </a:moveTo>
                <a:lnTo>
                  <a:pt x="28738" y="9650"/>
                </a:lnTo>
                <a:lnTo>
                  <a:pt x="32064" y="8700"/>
                </a:lnTo>
                <a:lnTo>
                  <a:pt x="35380" y="7733"/>
                </a:lnTo>
                <a:lnTo>
                  <a:pt x="35345" y="0"/>
                </a:lnTo>
                <a:lnTo>
                  <a:pt x="32547" y="1356"/>
                </a:lnTo>
                <a:lnTo>
                  <a:pt x="29613" y="2044"/>
                </a:lnTo>
                <a:lnTo>
                  <a:pt x="26543" y="2044"/>
                </a:lnTo>
                <a:close/>
              </a:path>
              <a:path w="35380" h="44805">
                <a:moveTo>
                  <a:pt x="1915" y="4063"/>
                </a:moveTo>
                <a:lnTo>
                  <a:pt x="5737" y="6490"/>
                </a:lnTo>
                <a:lnTo>
                  <a:pt x="9575" y="8902"/>
                </a:lnTo>
                <a:lnTo>
                  <a:pt x="14795" y="10123"/>
                </a:lnTo>
                <a:lnTo>
                  <a:pt x="25206" y="10123"/>
                </a:lnTo>
                <a:lnTo>
                  <a:pt x="28738" y="9650"/>
                </a:lnTo>
                <a:lnTo>
                  <a:pt x="26543" y="2044"/>
                </a:lnTo>
                <a:lnTo>
                  <a:pt x="23785" y="2044"/>
                </a:lnTo>
                <a:lnTo>
                  <a:pt x="21523" y="1461"/>
                </a:lnTo>
                <a:lnTo>
                  <a:pt x="17956" y="-875"/>
                </a:lnTo>
                <a:lnTo>
                  <a:pt x="17067" y="-3873"/>
                </a:lnTo>
                <a:lnTo>
                  <a:pt x="18183" y="-6844"/>
                </a:lnTo>
                <a:lnTo>
                  <a:pt x="21870" y="-8561"/>
                </a:lnTo>
                <a:lnTo>
                  <a:pt x="24965" y="-9234"/>
                </a:lnTo>
                <a:lnTo>
                  <a:pt x="29704" y="-9907"/>
                </a:lnTo>
                <a:lnTo>
                  <a:pt x="34441" y="-10580"/>
                </a:lnTo>
                <a:lnTo>
                  <a:pt x="37896" y="-11164"/>
                </a:lnTo>
                <a:lnTo>
                  <a:pt x="40078" y="-11661"/>
                </a:lnTo>
                <a:lnTo>
                  <a:pt x="40078" y="-6631"/>
                </a:lnTo>
                <a:lnTo>
                  <a:pt x="38757" y="-2301"/>
                </a:lnTo>
                <a:lnTo>
                  <a:pt x="35345" y="0"/>
                </a:lnTo>
                <a:lnTo>
                  <a:pt x="35380" y="7733"/>
                </a:lnTo>
                <a:lnTo>
                  <a:pt x="38505" y="6310"/>
                </a:lnTo>
                <a:lnTo>
                  <a:pt x="41414" y="4420"/>
                </a:lnTo>
                <a:lnTo>
                  <a:pt x="42023" y="5751"/>
                </a:lnTo>
                <a:lnTo>
                  <a:pt x="43661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6"/>
                </a:lnTo>
                <a:lnTo>
                  <a:pt x="56653" y="-5093"/>
                </a:lnTo>
                <a:lnTo>
                  <a:pt x="56843" y="-18464"/>
                </a:lnTo>
                <a:lnTo>
                  <a:pt x="56843" y="-23442"/>
                </a:lnTo>
                <a:lnTo>
                  <a:pt x="56080" y="-26860"/>
                </a:lnTo>
                <a:lnTo>
                  <a:pt x="53046" y="-30582"/>
                </a:lnTo>
                <a:lnTo>
                  <a:pt x="50417" y="-32119"/>
                </a:lnTo>
                <a:lnTo>
                  <a:pt x="46695" y="-33336"/>
                </a:lnTo>
                <a:lnTo>
                  <a:pt x="42976" y="-34546"/>
                </a:lnTo>
                <a:lnTo>
                  <a:pt x="37310" y="-35154"/>
                </a:lnTo>
                <a:lnTo>
                  <a:pt x="21323" y="-35154"/>
                </a:lnTo>
                <a:lnTo>
                  <a:pt x="14997" y="-34150"/>
                </a:lnTo>
                <a:lnTo>
                  <a:pt x="10756" y="-32119"/>
                </a:lnTo>
                <a:lnTo>
                  <a:pt x="6501" y="-30110"/>
                </a:lnTo>
                <a:lnTo>
                  <a:pt x="3502" y="-27014"/>
                </a:lnTo>
                <a:lnTo>
                  <a:pt x="1764" y="-22834"/>
                </a:lnTo>
                <a:lnTo>
                  <a:pt x="17244" y="-20956"/>
                </a:lnTo>
                <a:lnTo>
                  <a:pt x="18299" y="-22975"/>
                </a:lnTo>
                <a:lnTo>
                  <a:pt x="21372" y="-25171"/>
                </a:lnTo>
                <a:lnTo>
                  <a:pt x="25448" y="-26377"/>
                </a:lnTo>
                <a:lnTo>
                  <a:pt x="32979" y="-26377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7"/>
                </a:lnTo>
                <a:lnTo>
                  <a:pt x="37007" y="-18248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28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3"/>
                </a:lnTo>
                <a:lnTo>
                  <a:pt x="0" y="101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845849" y="2305094"/>
            <a:ext cx="48337" cy="37235"/>
          </a:xfrm>
          <a:custGeom>
            <a:avLst/>
            <a:gdLst/>
            <a:ahLst/>
            <a:cxnLst/>
            <a:rect l="l" t="t" r="r" b="b"/>
            <a:pathLst>
              <a:path w="48337" h="37235">
                <a:moveTo>
                  <a:pt x="34902" y="3873"/>
                </a:moveTo>
                <a:lnTo>
                  <a:pt x="29692" y="14033"/>
                </a:lnTo>
                <a:lnTo>
                  <a:pt x="37821" y="14033"/>
                </a:lnTo>
                <a:lnTo>
                  <a:pt x="44046" y="13741"/>
                </a:lnTo>
                <a:lnTo>
                  <a:pt x="48337" y="13172"/>
                </a:lnTo>
                <a:lnTo>
                  <a:pt x="47638" y="0"/>
                </a:lnTo>
                <a:lnTo>
                  <a:pt x="44413" y="2311"/>
                </a:lnTo>
                <a:lnTo>
                  <a:pt x="39639" y="3571"/>
                </a:lnTo>
                <a:lnTo>
                  <a:pt x="34902" y="3873"/>
                </a:lnTo>
                <a:close/>
              </a:path>
              <a:path w="48337" h="37235">
                <a:moveTo>
                  <a:pt x="0" y="36575"/>
                </a:moveTo>
                <a:lnTo>
                  <a:pt x="17970" y="36575"/>
                </a:lnTo>
                <a:lnTo>
                  <a:pt x="17970" y="14033"/>
                </a:lnTo>
                <a:lnTo>
                  <a:pt x="29692" y="14033"/>
                </a:lnTo>
                <a:lnTo>
                  <a:pt x="34902" y="3873"/>
                </a:lnTo>
                <a:lnTo>
                  <a:pt x="17970" y="3873"/>
                </a:lnTo>
                <a:lnTo>
                  <a:pt x="17970" y="-13093"/>
                </a:lnTo>
                <a:lnTo>
                  <a:pt x="33134" y="-13093"/>
                </a:lnTo>
                <a:lnTo>
                  <a:pt x="37439" y="-12952"/>
                </a:lnTo>
                <a:lnTo>
                  <a:pt x="39588" y="-12686"/>
                </a:lnTo>
                <a:lnTo>
                  <a:pt x="42508" y="-12318"/>
                </a:lnTo>
                <a:lnTo>
                  <a:pt x="46814" y="-10032"/>
                </a:lnTo>
                <a:lnTo>
                  <a:pt x="49672" y="-6832"/>
                </a:lnTo>
                <a:lnTo>
                  <a:pt x="49672" y="-2882"/>
                </a:lnTo>
                <a:lnTo>
                  <a:pt x="47638" y="0"/>
                </a:lnTo>
                <a:lnTo>
                  <a:pt x="48337" y="13172"/>
                </a:lnTo>
                <a:lnTo>
                  <a:pt x="51501" y="12701"/>
                </a:lnTo>
                <a:lnTo>
                  <a:pt x="54597" y="11761"/>
                </a:lnTo>
                <a:lnTo>
                  <a:pt x="57660" y="10339"/>
                </a:lnTo>
                <a:lnTo>
                  <a:pt x="60707" y="8902"/>
                </a:lnTo>
                <a:lnTo>
                  <a:pt x="63233" y="6948"/>
                </a:lnTo>
                <a:lnTo>
                  <a:pt x="67196" y="1944"/>
                </a:lnTo>
                <a:lnTo>
                  <a:pt x="68187" y="-1141"/>
                </a:lnTo>
                <a:lnTo>
                  <a:pt x="68187" y="-9575"/>
                </a:lnTo>
                <a:lnTo>
                  <a:pt x="66474" y="-13449"/>
                </a:lnTo>
                <a:lnTo>
                  <a:pt x="63032" y="-16459"/>
                </a:lnTo>
                <a:lnTo>
                  <a:pt x="59590" y="-19453"/>
                </a:lnTo>
                <a:lnTo>
                  <a:pt x="55309" y="-21412"/>
                </a:lnTo>
                <a:lnTo>
                  <a:pt x="50215" y="-22312"/>
                </a:lnTo>
                <a:lnTo>
                  <a:pt x="46903" y="-22895"/>
                </a:lnTo>
                <a:lnTo>
                  <a:pt x="39776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1927590" y="2332534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44"/>
                </a:moveTo>
                <a:lnTo>
                  <a:pt x="28738" y="9650"/>
                </a:lnTo>
                <a:lnTo>
                  <a:pt x="32068" y="8700"/>
                </a:lnTo>
                <a:lnTo>
                  <a:pt x="35380" y="7733"/>
                </a:lnTo>
                <a:lnTo>
                  <a:pt x="35345" y="0"/>
                </a:lnTo>
                <a:lnTo>
                  <a:pt x="32551" y="1356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0" h="44805">
                <a:moveTo>
                  <a:pt x="1918" y="4063"/>
                </a:moveTo>
                <a:lnTo>
                  <a:pt x="5739" y="6490"/>
                </a:lnTo>
                <a:lnTo>
                  <a:pt x="9561" y="8902"/>
                </a:lnTo>
                <a:lnTo>
                  <a:pt x="14796" y="10123"/>
                </a:lnTo>
                <a:lnTo>
                  <a:pt x="25210" y="10123"/>
                </a:lnTo>
                <a:lnTo>
                  <a:pt x="28738" y="9650"/>
                </a:lnTo>
                <a:lnTo>
                  <a:pt x="26543" y="2044"/>
                </a:lnTo>
                <a:lnTo>
                  <a:pt x="23785" y="2044"/>
                </a:lnTo>
                <a:lnTo>
                  <a:pt x="21529" y="1461"/>
                </a:lnTo>
                <a:lnTo>
                  <a:pt x="17957" y="-875"/>
                </a:lnTo>
                <a:lnTo>
                  <a:pt x="17067" y="-3873"/>
                </a:lnTo>
                <a:lnTo>
                  <a:pt x="18173" y="-6844"/>
                </a:lnTo>
                <a:lnTo>
                  <a:pt x="21855" y="-8561"/>
                </a:lnTo>
                <a:lnTo>
                  <a:pt x="24969" y="-9234"/>
                </a:lnTo>
                <a:lnTo>
                  <a:pt x="29693" y="-9907"/>
                </a:lnTo>
                <a:lnTo>
                  <a:pt x="34430" y="-10580"/>
                </a:lnTo>
                <a:lnTo>
                  <a:pt x="37898" y="-11164"/>
                </a:lnTo>
                <a:lnTo>
                  <a:pt x="40082" y="-11661"/>
                </a:lnTo>
                <a:lnTo>
                  <a:pt x="40082" y="-6631"/>
                </a:lnTo>
                <a:lnTo>
                  <a:pt x="38761" y="-2301"/>
                </a:lnTo>
                <a:lnTo>
                  <a:pt x="35345" y="0"/>
                </a:lnTo>
                <a:lnTo>
                  <a:pt x="35380" y="7733"/>
                </a:lnTo>
                <a:lnTo>
                  <a:pt x="38494" y="6310"/>
                </a:lnTo>
                <a:lnTo>
                  <a:pt x="41414" y="4420"/>
                </a:lnTo>
                <a:lnTo>
                  <a:pt x="42023" y="5751"/>
                </a:lnTo>
                <a:lnTo>
                  <a:pt x="43661" y="9143"/>
                </a:lnTo>
                <a:lnTo>
                  <a:pt x="60542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3" y="-18464"/>
                </a:lnTo>
                <a:lnTo>
                  <a:pt x="56833" y="-23442"/>
                </a:lnTo>
                <a:lnTo>
                  <a:pt x="56084" y="-26860"/>
                </a:lnTo>
                <a:lnTo>
                  <a:pt x="53046" y="-30582"/>
                </a:lnTo>
                <a:lnTo>
                  <a:pt x="50418" y="-32119"/>
                </a:lnTo>
                <a:lnTo>
                  <a:pt x="46699" y="-33336"/>
                </a:lnTo>
                <a:lnTo>
                  <a:pt x="42976" y="-34546"/>
                </a:lnTo>
                <a:lnTo>
                  <a:pt x="37313" y="-35154"/>
                </a:lnTo>
                <a:lnTo>
                  <a:pt x="21311" y="-35154"/>
                </a:lnTo>
                <a:lnTo>
                  <a:pt x="14997" y="-34150"/>
                </a:lnTo>
                <a:lnTo>
                  <a:pt x="10742" y="-32119"/>
                </a:lnTo>
                <a:lnTo>
                  <a:pt x="6502" y="-30110"/>
                </a:lnTo>
                <a:lnTo>
                  <a:pt x="3506" y="-27014"/>
                </a:lnTo>
                <a:lnTo>
                  <a:pt x="1764" y="-22834"/>
                </a:lnTo>
                <a:lnTo>
                  <a:pt x="17247" y="-20956"/>
                </a:lnTo>
                <a:lnTo>
                  <a:pt x="18299" y="-22975"/>
                </a:lnTo>
                <a:lnTo>
                  <a:pt x="21374" y="-25171"/>
                </a:lnTo>
                <a:lnTo>
                  <a:pt x="25452" y="-26377"/>
                </a:lnTo>
                <a:lnTo>
                  <a:pt x="32969" y="-26377"/>
                </a:lnTo>
                <a:lnTo>
                  <a:pt x="36028" y="-25909"/>
                </a:lnTo>
                <a:lnTo>
                  <a:pt x="40082" y="-22467"/>
                </a:lnTo>
                <a:lnTo>
                  <a:pt x="40082" y="-19127"/>
                </a:lnTo>
                <a:lnTo>
                  <a:pt x="37009" y="-18248"/>
                </a:lnTo>
                <a:lnTo>
                  <a:pt x="31482" y="-17308"/>
                </a:lnTo>
                <a:lnTo>
                  <a:pt x="23508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3"/>
                </a:lnTo>
                <a:lnTo>
                  <a:pt x="0" y="101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1889513" y="2379772"/>
            <a:ext cx="62673" cy="59295"/>
          </a:xfrm>
          <a:custGeom>
            <a:avLst/>
            <a:gdLst/>
            <a:ahLst/>
            <a:cxnLst/>
            <a:rect l="l" t="t" r="r" b="b"/>
            <a:pathLst>
              <a:path w="62673" h="59295">
                <a:moveTo>
                  <a:pt x="0" y="59295"/>
                </a:moveTo>
                <a:lnTo>
                  <a:pt x="62673" y="59295"/>
                </a:lnTo>
                <a:lnTo>
                  <a:pt x="62673" y="49226"/>
                </a:lnTo>
                <a:lnTo>
                  <a:pt x="17981" y="49226"/>
                </a:lnTo>
                <a:lnTo>
                  <a:pt x="17981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975269" y="2379290"/>
            <a:ext cx="17057" cy="59777"/>
          </a:xfrm>
          <a:custGeom>
            <a:avLst/>
            <a:gdLst/>
            <a:ahLst/>
            <a:cxnLst/>
            <a:rect l="l" t="t" r="r" b="b"/>
            <a:pathLst>
              <a:path w="17057" h="59777">
                <a:moveTo>
                  <a:pt x="0" y="16470"/>
                </a:moveTo>
                <a:lnTo>
                  <a:pt x="0" y="59777"/>
                </a:lnTo>
                <a:lnTo>
                  <a:pt x="17057" y="59777"/>
                </a:lnTo>
                <a:lnTo>
                  <a:pt x="17057" y="16470"/>
                </a:lnTo>
                <a:lnTo>
                  <a:pt x="0" y="16470"/>
                </a:lnTo>
                <a:close/>
              </a:path>
              <a:path w="17057" h="59777">
                <a:moveTo>
                  <a:pt x="0" y="0"/>
                </a:moveTo>
                <a:lnTo>
                  <a:pt x="0" y="10605"/>
                </a:lnTo>
                <a:lnTo>
                  <a:pt x="17057" y="10605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1975269" y="2417414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975269" y="2384593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006380" y="2394781"/>
            <a:ext cx="94842" cy="44283"/>
          </a:xfrm>
          <a:custGeom>
            <a:avLst/>
            <a:gdLst/>
            <a:ahLst/>
            <a:cxnLst/>
            <a:rect l="l" t="t" r="r" b="b"/>
            <a:pathLst>
              <a:path w="94842" h="44283">
                <a:moveTo>
                  <a:pt x="49604" y="2843"/>
                </a:moveTo>
                <a:lnTo>
                  <a:pt x="46569" y="1713"/>
                </a:lnTo>
                <a:lnTo>
                  <a:pt x="43535" y="571"/>
                </a:lnTo>
                <a:lnTo>
                  <a:pt x="39952" y="0"/>
                </a:lnTo>
                <a:lnTo>
                  <a:pt x="28055" y="0"/>
                </a:lnTo>
                <a:lnTo>
                  <a:pt x="21348" y="2299"/>
                </a:lnTo>
                <a:lnTo>
                  <a:pt x="15721" y="6897"/>
                </a:lnTo>
                <a:lnTo>
                  <a:pt x="15721" y="979"/>
                </a:lnTo>
                <a:lnTo>
                  <a:pt x="0" y="979"/>
                </a:lnTo>
                <a:lnTo>
                  <a:pt x="0" y="44283"/>
                </a:lnTo>
                <a:lnTo>
                  <a:pt x="17057" y="44283"/>
                </a:lnTo>
                <a:lnTo>
                  <a:pt x="17057" y="19086"/>
                </a:lnTo>
                <a:lnTo>
                  <a:pt x="17514" y="16102"/>
                </a:lnTo>
                <a:lnTo>
                  <a:pt x="19329" y="12519"/>
                </a:lnTo>
                <a:lnTo>
                  <a:pt x="22950" y="10198"/>
                </a:lnTo>
                <a:lnTo>
                  <a:pt x="27418" y="8761"/>
                </a:lnTo>
                <a:lnTo>
                  <a:pt x="30060" y="8761"/>
                </a:lnTo>
                <a:lnTo>
                  <a:pt x="33973" y="9067"/>
                </a:lnTo>
                <a:lnTo>
                  <a:pt x="36526" y="10259"/>
                </a:lnTo>
                <a:lnTo>
                  <a:pt x="38671" y="13614"/>
                </a:lnTo>
                <a:lnTo>
                  <a:pt x="38977" y="16343"/>
                </a:lnTo>
                <a:lnTo>
                  <a:pt x="38977" y="44283"/>
                </a:lnTo>
                <a:lnTo>
                  <a:pt x="56045" y="44283"/>
                </a:lnTo>
                <a:lnTo>
                  <a:pt x="56045" y="19403"/>
                </a:lnTo>
                <a:lnTo>
                  <a:pt x="56517" y="16433"/>
                </a:lnTo>
                <a:lnTo>
                  <a:pt x="57442" y="14528"/>
                </a:lnTo>
                <a:lnTo>
                  <a:pt x="59893" y="11214"/>
                </a:lnTo>
                <a:lnTo>
                  <a:pt x="64098" y="9258"/>
                </a:lnTo>
                <a:lnTo>
                  <a:pt x="68731" y="8761"/>
                </a:lnTo>
                <a:lnTo>
                  <a:pt x="72007" y="8761"/>
                </a:lnTo>
                <a:lnTo>
                  <a:pt x="74448" y="9589"/>
                </a:lnTo>
                <a:lnTo>
                  <a:pt x="77202" y="12458"/>
                </a:lnTo>
                <a:lnTo>
                  <a:pt x="77788" y="15238"/>
                </a:lnTo>
                <a:lnTo>
                  <a:pt x="77788" y="44283"/>
                </a:lnTo>
                <a:lnTo>
                  <a:pt x="94842" y="44283"/>
                </a:lnTo>
                <a:lnTo>
                  <a:pt x="94842" y="12458"/>
                </a:lnTo>
                <a:lnTo>
                  <a:pt x="94259" y="9474"/>
                </a:lnTo>
                <a:lnTo>
                  <a:pt x="93093" y="7621"/>
                </a:lnTo>
                <a:lnTo>
                  <a:pt x="89014" y="3239"/>
                </a:lnTo>
                <a:lnTo>
                  <a:pt x="85737" y="1929"/>
                </a:lnTo>
                <a:lnTo>
                  <a:pt x="82462" y="647"/>
                </a:lnTo>
                <a:lnTo>
                  <a:pt x="78447" y="0"/>
                </a:lnTo>
                <a:lnTo>
                  <a:pt x="69992" y="0"/>
                </a:lnTo>
                <a:lnTo>
                  <a:pt x="66485" y="571"/>
                </a:lnTo>
                <a:lnTo>
                  <a:pt x="63209" y="1713"/>
                </a:lnTo>
                <a:lnTo>
                  <a:pt x="59933" y="2843"/>
                </a:lnTo>
                <a:lnTo>
                  <a:pt x="56869" y="4585"/>
                </a:lnTo>
                <a:lnTo>
                  <a:pt x="54039" y="6897"/>
                </a:lnTo>
                <a:lnTo>
                  <a:pt x="49604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126401" y="2379290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7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70"/>
                </a:lnTo>
                <a:lnTo>
                  <a:pt x="0" y="16470"/>
                </a:lnTo>
                <a:close/>
              </a:path>
              <a:path w="17067" h="59777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126401" y="2417414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126401" y="2384593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151738" y="2380467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8" y="15293"/>
                </a:moveTo>
                <a:lnTo>
                  <a:pt x="24958" y="0"/>
                </a:lnTo>
                <a:lnTo>
                  <a:pt x="7837" y="6681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37"/>
                </a:lnTo>
                <a:lnTo>
                  <a:pt x="7837" y="24437"/>
                </a:lnTo>
                <a:lnTo>
                  <a:pt x="7837" y="47358"/>
                </a:lnTo>
                <a:lnTo>
                  <a:pt x="8013" y="50050"/>
                </a:lnTo>
                <a:lnTo>
                  <a:pt x="8826" y="53251"/>
                </a:lnTo>
                <a:lnTo>
                  <a:pt x="10784" y="55843"/>
                </a:lnTo>
                <a:lnTo>
                  <a:pt x="13745" y="57848"/>
                </a:lnTo>
                <a:lnTo>
                  <a:pt x="18684" y="59234"/>
                </a:lnTo>
                <a:lnTo>
                  <a:pt x="21452" y="59576"/>
                </a:lnTo>
                <a:lnTo>
                  <a:pt x="29555" y="59576"/>
                </a:lnTo>
                <a:lnTo>
                  <a:pt x="34048" y="59004"/>
                </a:lnTo>
                <a:lnTo>
                  <a:pt x="38012" y="57873"/>
                </a:lnTo>
                <a:lnTo>
                  <a:pt x="36550" y="48971"/>
                </a:lnTo>
                <a:lnTo>
                  <a:pt x="33555" y="49709"/>
                </a:lnTo>
                <a:lnTo>
                  <a:pt x="31280" y="50076"/>
                </a:lnTo>
                <a:lnTo>
                  <a:pt x="28562" y="50076"/>
                </a:lnTo>
                <a:lnTo>
                  <a:pt x="25285" y="48056"/>
                </a:lnTo>
                <a:lnTo>
                  <a:pt x="24958" y="45417"/>
                </a:lnTo>
                <a:lnTo>
                  <a:pt x="24958" y="24437"/>
                </a:lnTo>
                <a:lnTo>
                  <a:pt x="36615" y="24437"/>
                </a:lnTo>
                <a:lnTo>
                  <a:pt x="36615" y="15293"/>
                </a:lnTo>
                <a:lnTo>
                  <a:pt x="24958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2196983" y="2394781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800"/>
                </a:moveTo>
                <a:lnTo>
                  <a:pt x="18945" y="13323"/>
                </a:lnTo>
                <a:lnTo>
                  <a:pt x="23799" y="9679"/>
                </a:lnTo>
                <a:lnTo>
                  <a:pt x="26884" y="8765"/>
                </a:lnTo>
                <a:lnTo>
                  <a:pt x="30606" y="8765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800"/>
                </a:lnTo>
                <a:close/>
              </a:path>
              <a:path w="30606" h="45262">
                <a:moveTo>
                  <a:pt x="38199" y="35228"/>
                </a:moveTo>
                <a:lnTo>
                  <a:pt x="34123" y="36690"/>
                </a:lnTo>
                <a:lnTo>
                  <a:pt x="27532" y="36690"/>
                </a:lnTo>
                <a:lnTo>
                  <a:pt x="24241" y="35750"/>
                </a:lnTo>
                <a:lnTo>
                  <a:pt x="21614" y="33872"/>
                </a:lnTo>
                <a:lnTo>
                  <a:pt x="18986" y="31978"/>
                </a:lnTo>
                <a:lnTo>
                  <a:pt x="17614" y="29325"/>
                </a:lnTo>
                <a:lnTo>
                  <a:pt x="17487" y="25933"/>
                </a:lnTo>
                <a:lnTo>
                  <a:pt x="60234" y="25933"/>
                </a:lnTo>
                <a:lnTo>
                  <a:pt x="60490" y="17146"/>
                </a:lnTo>
                <a:lnTo>
                  <a:pt x="57833" y="10645"/>
                </a:lnTo>
                <a:lnTo>
                  <a:pt x="52285" y="6389"/>
                </a:lnTo>
                <a:lnTo>
                  <a:pt x="46734" y="2134"/>
                </a:lnTo>
                <a:lnTo>
                  <a:pt x="39164" y="0"/>
                </a:lnTo>
                <a:lnTo>
                  <a:pt x="29563" y="0"/>
                </a:lnTo>
                <a:lnTo>
                  <a:pt x="30606" y="8765"/>
                </a:lnTo>
                <a:lnTo>
                  <a:pt x="34084" y="8765"/>
                </a:lnTo>
                <a:lnTo>
                  <a:pt x="37043" y="9640"/>
                </a:lnTo>
                <a:lnTo>
                  <a:pt x="39470" y="11353"/>
                </a:lnTo>
                <a:lnTo>
                  <a:pt x="43177" y="15598"/>
                </a:lnTo>
                <a:lnTo>
                  <a:pt x="43293" y="18924"/>
                </a:lnTo>
                <a:lnTo>
                  <a:pt x="17791" y="18924"/>
                </a:lnTo>
                <a:lnTo>
                  <a:pt x="17754" y="15800"/>
                </a:lnTo>
                <a:lnTo>
                  <a:pt x="21031" y="0"/>
                </a:lnTo>
                <a:lnTo>
                  <a:pt x="13967" y="2033"/>
                </a:lnTo>
                <a:lnTo>
                  <a:pt x="8380" y="6097"/>
                </a:lnTo>
                <a:lnTo>
                  <a:pt x="2792" y="10162"/>
                </a:lnTo>
                <a:lnTo>
                  <a:pt x="0" y="15786"/>
                </a:lnTo>
                <a:lnTo>
                  <a:pt x="0" y="28968"/>
                </a:lnTo>
                <a:lnTo>
                  <a:pt x="2119" y="33947"/>
                </a:lnTo>
                <a:lnTo>
                  <a:pt x="6375" y="37885"/>
                </a:lnTo>
                <a:lnTo>
                  <a:pt x="16913" y="43502"/>
                </a:lnTo>
                <a:lnTo>
                  <a:pt x="31280" y="45262"/>
                </a:lnTo>
                <a:lnTo>
                  <a:pt x="38353" y="45262"/>
                </a:lnTo>
                <a:lnTo>
                  <a:pt x="44258" y="44171"/>
                </a:lnTo>
                <a:lnTo>
                  <a:pt x="48969" y="41976"/>
                </a:lnTo>
                <a:lnTo>
                  <a:pt x="53682" y="39800"/>
                </a:lnTo>
                <a:lnTo>
                  <a:pt x="57134" y="36615"/>
                </a:lnTo>
                <a:lnTo>
                  <a:pt x="59334" y="32410"/>
                </a:lnTo>
                <a:lnTo>
                  <a:pt x="42327" y="30505"/>
                </a:lnTo>
                <a:lnTo>
                  <a:pt x="41399" y="32677"/>
                </a:lnTo>
                <a:lnTo>
                  <a:pt x="38199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309795" y="2297390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7" y="44283"/>
                </a:moveTo>
                <a:lnTo>
                  <a:pt x="17057" y="19820"/>
                </a:lnTo>
                <a:lnTo>
                  <a:pt x="17499" y="16509"/>
                </a:lnTo>
                <a:lnTo>
                  <a:pt x="18364" y="14716"/>
                </a:lnTo>
                <a:lnTo>
                  <a:pt x="20840" y="11480"/>
                </a:lnTo>
                <a:lnTo>
                  <a:pt x="25538" y="9305"/>
                </a:lnTo>
                <a:lnTo>
                  <a:pt x="28195" y="8761"/>
                </a:lnTo>
                <a:lnTo>
                  <a:pt x="33451" y="8761"/>
                </a:lnTo>
                <a:lnTo>
                  <a:pt x="37072" y="9903"/>
                </a:lnTo>
                <a:lnTo>
                  <a:pt x="39891" y="11732"/>
                </a:lnTo>
                <a:lnTo>
                  <a:pt x="41338" y="14475"/>
                </a:lnTo>
                <a:lnTo>
                  <a:pt x="41705" y="17510"/>
                </a:lnTo>
                <a:lnTo>
                  <a:pt x="41705" y="44283"/>
                </a:lnTo>
                <a:lnTo>
                  <a:pt x="58776" y="44283"/>
                </a:lnTo>
                <a:lnTo>
                  <a:pt x="58776" y="14018"/>
                </a:lnTo>
                <a:lnTo>
                  <a:pt x="58456" y="11455"/>
                </a:lnTo>
                <a:lnTo>
                  <a:pt x="57200" y="7872"/>
                </a:lnTo>
                <a:lnTo>
                  <a:pt x="54496" y="4848"/>
                </a:lnTo>
                <a:lnTo>
                  <a:pt x="50533" y="2272"/>
                </a:lnTo>
                <a:lnTo>
                  <a:pt x="47423" y="1357"/>
                </a:lnTo>
                <a:lnTo>
                  <a:pt x="44297" y="457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273694" y="2379286"/>
            <a:ext cx="62978" cy="60758"/>
          </a:xfrm>
          <a:custGeom>
            <a:avLst/>
            <a:gdLst/>
            <a:ahLst/>
            <a:cxnLst/>
            <a:rect l="l" t="t" r="r" b="b"/>
            <a:pathLst>
              <a:path w="62978" h="60758">
                <a:moveTo>
                  <a:pt x="0" y="37973"/>
                </a:moveTo>
                <a:lnTo>
                  <a:pt x="0" y="45148"/>
                </a:lnTo>
                <a:lnTo>
                  <a:pt x="2642" y="50735"/>
                </a:lnTo>
                <a:lnTo>
                  <a:pt x="7923" y="54749"/>
                </a:lnTo>
                <a:lnTo>
                  <a:pt x="13207" y="58748"/>
                </a:lnTo>
                <a:lnTo>
                  <a:pt x="19559" y="60758"/>
                </a:lnTo>
                <a:lnTo>
                  <a:pt x="18389" y="45162"/>
                </a:lnTo>
                <a:lnTo>
                  <a:pt x="17438" y="41807"/>
                </a:lnTo>
                <a:lnTo>
                  <a:pt x="17438" y="32893"/>
                </a:lnTo>
                <a:lnTo>
                  <a:pt x="18795" y="29668"/>
                </a:lnTo>
                <a:lnTo>
                  <a:pt x="21539" y="27508"/>
                </a:lnTo>
                <a:lnTo>
                  <a:pt x="24270" y="25337"/>
                </a:lnTo>
                <a:lnTo>
                  <a:pt x="27659" y="24257"/>
                </a:lnTo>
                <a:lnTo>
                  <a:pt x="35877" y="24257"/>
                </a:lnTo>
                <a:lnTo>
                  <a:pt x="39293" y="25347"/>
                </a:lnTo>
                <a:lnTo>
                  <a:pt x="41972" y="27547"/>
                </a:lnTo>
                <a:lnTo>
                  <a:pt x="44640" y="29729"/>
                </a:lnTo>
                <a:lnTo>
                  <a:pt x="45975" y="33310"/>
                </a:lnTo>
                <a:lnTo>
                  <a:pt x="45975" y="42746"/>
                </a:lnTo>
                <a:lnTo>
                  <a:pt x="44603" y="46102"/>
                </a:lnTo>
                <a:lnTo>
                  <a:pt x="41846" y="48348"/>
                </a:lnTo>
                <a:lnTo>
                  <a:pt x="39089" y="50594"/>
                </a:lnTo>
                <a:lnTo>
                  <a:pt x="35751" y="51714"/>
                </a:lnTo>
                <a:lnTo>
                  <a:pt x="31827" y="51714"/>
                </a:lnTo>
                <a:lnTo>
                  <a:pt x="26960" y="60758"/>
                </a:lnTo>
                <a:lnTo>
                  <a:pt x="30618" y="60758"/>
                </a:lnTo>
                <a:lnTo>
                  <a:pt x="34225" y="60159"/>
                </a:lnTo>
                <a:lnTo>
                  <a:pt x="37807" y="58953"/>
                </a:lnTo>
                <a:lnTo>
                  <a:pt x="41389" y="57732"/>
                </a:lnTo>
                <a:lnTo>
                  <a:pt x="44499" y="55904"/>
                </a:lnTo>
                <a:lnTo>
                  <a:pt x="47130" y="53417"/>
                </a:lnTo>
                <a:lnTo>
                  <a:pt x="47130" y="59778"/>
                </a:lnTo>
                <a:lnTo>
                  <a:pt x="62978" y="59778"/>
                </a:lnTo>
                <a:lnTo>
                  <a:pt x="62978" y="0"/>
                </a:lnTo>
                <a:lnTo>
                  <a:pt x="45910" y="0"/>
                </a:lnTo>
                <a:lnTo>
                  <a:pt x="45910" y="21539"/>
                </a:lnTo>
                <a:lnTo>
                  <a:pt x="40651" y="17499"/>
                </a:lnTo>
                <a:lnTo>
                  <a:pt x="34415" y="15495"/>
                </a:lnTo>
                <a:lnTo>
                  <a:pt x="19353" y="15495"/>
                </a:lnTo>
                <a:lnTo>
                  <a:pt x="12866" y="17399"/>
                </a:lnTo>
                <a:lnTo>
                  <a:pt x="7721" y="21222"/>
                </a:lnTo>
                <a:lnTo>
                  <a:pt x="2578" y="25045"/>
                </a:lnTo>
                <a:lnTo>
                  <a:pt x="0" y="30618"/>
                </a:lnTo>
                <a:lnTo>
                  <a:pt x="0" y="37973"/>
                </a:lnTo>
                <a:close/>
              </a:path>
              <a:path w="62978" h="60758">
                <a:moveTo>
                  <a:pt x="26960" y="60758"/>
                </a:moveTo>
                <a:lnTo>
                  <a:pt x="31827" y="51714"/>
                </a:lnTo>
                <a:lnTo>
                  <a:pt x="26884" y="51714"/>
                </a:lnTo>
                <a:lnTo>
                  <a:pt x="23036" y="50201"/>
                </a:lnTo>
                <a:lnTo>
                  <a:pt x="20293" y="47217"/>
                </a:lnTo>
                <a:lnTo>
                  <a:pt x="18389" y="45162"/>
                </a:lnTo>
                <a:lnTo>
                  <a:pt x="19559" y="60758"/>
                </a:lnTo>
                <a:lnTo>
                  <a:pt x="26960" y="607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490626" y="3916846"/>
            <a:ext cx="67704" cy="59792"/>
          </a:xfrm>
          <a:custGeom>
            <a:avLst/>
            <a:gdLst/>
            <a:ahLst/>
            <a:cxnLst/>
            <a:rect l="l" t="t" r="r" b="b"/>
            <a:pathLst>
              <a:path w="67704" h="59792">
                <a:moveTo>
                  <a:pt x="17970" y="49720"/>
                </a:moveTo>
                <a:lnTo>
                  <a:pt x="17970" y="33451"/>
                </a:lnTo>
                <a:lnTo>
                  <a:pt x="62661" y="33451"/>
                </a:lnTo>
                <a:lnTo>
                  <a:pt x="62661" y="23368"/>
                </a:lnTo>
                <a:lnTo>
                  <a:pt x="17970" y="23368"/>
                </a:lnTo>
                <a:lnTo>
                  <a:pt x="17970" y="10120"/>
                </a:lnTo>
                <a:lnTo>
                  <a:pt x="66001" y="10120"/>
                </a:lnTo>
                <a:lnTo>
                  <a:pt x="66001" y="0"/>
                </a:lnTo>
                <a:lnTo>
                  <a:pt x="0" y="0"/>
                </a:lnTo>
                <a:lnTo>
                  <a:pt x="0" y="59792"/>
                </a:lnTo>
                <a:lnTo>
                  <a:pt x="67704" y="59792"/>
                </a:lnTo>
                <a:lnTo>
                  <a:pt x="67704" y="49720"/>
                </a:lnTo>
                <a:lnTo>
                  <a:pt x="17970" y="4972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576744" y="3932351"/>
            <a:ext cx="58776" cy="44287"/>
          </a:xfrm>
          <a:custGeom>
            <a:avLst/>
            <a:gdLst/>
            <a:ahLst/>
            <a:cxnLst/>
            <a:rect l="l" t="t" r="r" b="b"/>
            <a:pathLst>
              <a:path w="58776" h="44287">
                <a:moveTo>
                  <a:pt x="17057" y="44287"/>
                </a:moveTo>
                <a:lnTo>
                  <a:pt x="17057" y="19825"/>
                </a:lnTo>
                <a:lnTo>
                  <a:pt x="17503" y="16498"/>
                </a:lnTo>
                <a:lnTo>
                  <a:pt x="18366" y="14720"/>
                </a:lnTo>
                <a:lnTo>
                  <a:pt x="20840" y="11480"/>
                </a:lnTo>
                <a:lnTo>
                  <a:pt x="25542" y="9310"/>
                </a:lnTo>
                <a:lnTo>
                  <a:pt x="28195" y="8762"/>
                </a:lnTo>
                <a:lnTo>
                  <a:pt x="33454" y="8762"/>
                </a:lnTo>
                <a:lnTo>
                  <a:pt x="37072" y="9907"/>
                </a:lnTo>
                <a:lnTo>
                  <a:pt x="39891" y="11736"/>
                </a:lnTo>
                <a:lnTo>
                  <a:pt x="41338" y="14479"/>
                </a:lnTo>
                <a:lnTo>
                  <a:pt x="41709" y="17514"/>
                </a:lnTo>
                <a:lnTo>
                  <a:pt x="41709" y="44287"/>
                </a:lnTo>
                <a:lnTo>
                  <a:pt x="58776" y="44287"/>
                </a:lnTo>
                <a:lnTo>
                  <a:pt x="58776" y="14022"/>
                </a:lnTo>
                <a:lnTo>
                  <a:pt x="58460" y="11455"/>
                </a:lnTo>
                <a:lnTo>
                  <a:pt x="57204" y="7862"/>
                </a:lnTo>
                <a:lnTo>
                  <a:pt x="54496" y="4852"/>
                </a:lnTo>
                <a:lnTo>
                  <a:pt x="50533" y="2260"/>
                </a:lnTo>
                <a:lnTo>
                  <a:pt x="47423" y="1361"/>
                </a:lnTo>
                <a:lnTo>
                  <a:pt x="44297" y="457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659397" y="3932347"/>
            <a:ext cx="62913" cy="61862"/>
          </a:xfrm>
          <a:custGeom>
            <a:avLst/>
            <a:gdLst/>
            <a:ahLst/>
            <a:cxnLst/>
            <a:rect l="l" t="t" r="r" b="b"/>
            <a:pathLst>
              <a:path w="62913" h="61862">
                <a:moveTo>
                  <a:pt x="1979" y="33020"/>
                </a:moveTo>
                <a:lnTo>
                  <a:pt x="5953" y="36893"/>
                </a:lnTo>
                <a:lnTo>
                  <a:pt x="11008" y="41821"/>
                </a:lnTo>
                <a:lnTo>
                  <a:pt x="17866" y="44283"/>
                </a:lnTo>
                <a:lnTo>
                  <a:pt x="34315" y="44283"/>
                </a:lnTo>
                <a:lnTo>
                  <a:pt x="40751" y="41948"/>
                </a:lnTo>
                <a:lnTo>
                  <a:pt x="45845" y="37274"/>
                </a:lnTo>
                <a:lnTo>
                  <a:pt x="45845" y="46153"/>
                </a:lnTo>
                <a:lnTo>
                  <a:pt x="45579" y="47905"/>
                </a:lnTo>
                <a:lnTo>
                  <a:pt x="43153" y="51141"/>
                </a:lnTo>
                <a:lnTo>
                  <a:pt x="39433" y="52654"/>
                </a:lnTo>
                <a:lnTo>
                  <a:pt x="36093" y="53097"/>
                </a:lnTo>
                <a:lnTo>
                  <a:pt x="28154" y="53097"/>
                </a:lnTo>
                <a:lnTo>
                  <a:pt x="25603" y="52689"/>
                </a:lnTo>
                <a:lnTo>
                  <a:pt x="22809" y="51292"/>
                </a:lnTo>
                <a:lnTo>
                  <a:pt x="21739" y="48729"/>
                </a:lnTo>
                <a:lnTo>
                  <a:pt x="2246" y="47142"/>
                </a:lnTo>
                <a:lnTo>
                  <a:pt x="2184" y="52387"/>
                </a:lnTo>
                <a:lnTo>
                  <a:pt x="4470" y="55573"/>
                </a:lnTo>
                <a:lnTo>
                  <a:pt x="9042" y="58089"/>
                </a:lnTo>
                <a:lnTo>
                  <a:pt x="13625" y="60603"/>
                </a:lnTo>
                <a:lnTo>
                  <a:pt x="21372" y="61862"/>
                </a:lnTo>
                <a:lnTo>
                  <a:pt x="38098" y="61862"/>
                </a:lnTo>
                <a:lnTo>
                  <a:pt x="42886" y="61456"/>
                </a:lnTo>
                <a:lnTo>
                  <a:pt x="46659" y="60628"/>
                </a:lnTo>
                <a:lnTo>
                  <a:pt x="46151" y="17539"/>
                </a:lnTo>
                <a:lnTo>
                  <a:pt x="46151" y="26313"/>
                </a:lnTo>
                <a:lnTo>
                  <a:pt x="44715" y="29552"/>
                </a:lnTo>
                <a:lnTo>
                  <a:pt x="41831" y="31748"/>
                </a:lnTo>
                <a:lnTo>
                  <a:pt x="38962" y="33934"/>
                </a:lnTo>
                <a:lnTo>
                  <a:pt x="35445" y="35025"/>
                </a:lnTo>
                <a:lnTo>
                  <a:pt x="27381" y="35025"/>
                </a:lnTo>
                <a:lnTo>
                  <a:pt x="24116" y="33959"/>
                </a:lnTo>
                <a:lnTo>
                  <a:pt x="21462" y="31824"/>
                </a:lnTo>
                <a:lnTo>
                  <a:pt x="18806" y="29693"/>
                </a:lnTo>
                <a:lnTo>
                  <a:pt x="17487" y="26327"/>
                </a:lnTo>
                <a:lnTo>
                  <a:pt x="13002" y="1905"/>
                </a:lnTo>
                <a:lnTo>
                  <a:pt x="7797" y="5739"/>
                </a:lnTo>
                <a:lnTo>
                  <a:pt x="2602" y="9587"/>
                </a:lnTo>
                <a:lnTo>
                  <a:pt x="0" y="15124"/>
                </a:lnTo>
                <a:lnTo>
                  <a:pt x="0" y="28181"/>
                </a:lnTo>
                <a:lnTo>
                  <a:pt x="1979" y="33020"/>
                </a:lnTo>
                <a:close/>
              </a:path>
              <a:path w="62913" h="61862">
                <a:moveTo>
                  <a:pt x="19467" y="0"/>
                </a:moveTo>
                <a:lnTo>
                  <a:pt x="13002" y="1905"/>
                </a:lnTo>
                <a:lnTo>
                  <a:pt x="17487" y="26327"/>
                </a:lnTo>
                <a:lnTo>
                  <a:pt x="17487" y="17349"/>
                </a:lnTo>
                <a:lnTo>
                  <a:pt x="18806" y="14098"/>
                </a:lnTo>
                <a:lnTo>
                  <a:pt x="21462" y="11963"/>
                </a:lnTo>
                <a:lnTo>
                  <a:pt x="24116" y="9828"/>
                </a:lnTo>
                <a:lnTo>
                  <a:pt x="27492" y="8762"/>
                </a:lnTo>
                <a:lnTo>
                  <a:pt x="35787" y="8762"/>
                </a:lnTo>
                <a:lnTo>
                  <a:pt x="39268" y="9842"/>
                </a:lnTo>
                <a:lnTo>
                  <a:pt x="42023" y="12028"/>
                </a:lnTo>
                <a:lnTo>
                  <a:pt x="44766" y="14198"/>
                </a:lnTo>
                <a:lnTo>
                  <a:pt x="46151" y="17539"/>
                </a:lnTo>
                <a:lnTo>
                  <a:pt x="46659" y="60628"/>
                </a:lnTo>
                <a:lnTo>
                  <a:pt x="50457" y="59818"/>
                </a:lnTo>
                <a:lnTo>
                  <a:pt x="53477" y="58687"/>
                </a:lnTo>
                <a:lnTo>
                  <a:pt x="55739" y="57251"/>
                </a:lnTo>
                <a:lnTo>
                  <a:pt x="59777" y="53820"/>
                </a:lnTo>
                <a:lnTo>
                  <a:pt x="62279" y="48766"/>
                </a:lnTo>
                <a:lnTo>
                  <a:pt x="62913" y="44946"/>
                </a:lnTo>
                <a:lnTo>
                  <a:pt x="62913" y="976"/>
                </a:lnTo>
                <a:lnTo>
                  <a:pt x="46936" y="976"/>
                </a:lnTo>
                <a:lnTo>
                  <a:pt x="46936" y="7059"/>
                </a:lnTo>
                <a:lnTo>
                  <a:pt x="41756" y="2348"/>
                </a:lnTo>
                <a:lnTo>
                  <a:pt x="35178" y="0"/>
                </a:lnTo>
                <a:lnTo>
                  <a:pt x="194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748850" y="3932351"/>
            <a:ext cx="41785" cy="44287"/>
          </a:xfrm>
          <a:custGeom>
            <a:avLst/>
            <a:gdLst/>
            <a:ahLst/>
            <a:cxnLst/>
            <a:rect l="l" t="t" r="r" b="b"/>
            <a:pathLst>
              <a:path w="41785" h="44287">
                <a:moveTo>
                  <a:pt x="15850" y="979"/>
                </a:moveTo>
                <a:lnTo>
                  <a:pt x="0" y="979"/>
                </a:lnTo>
                <a:lnTo>
                  <a:pt x="0" y="44287"/>
                </a:lnTo>
                <a:lnTo>
                  <a:pt x="17071" y="44287"/>
                </a:lnTo>
                <a:lnTo>
                  <a:pt x="17071" y="23533"/>
                </a:lnTo>
                <a:lnTo>
                  <a:pt x="17538" y="18695"/>
                </a:lnTo>
                <a:lnTo>
                  <a:pt x="19443" y="14072"/>
                </a:lnTo>
                <a:lnTo>
                  <a:pt x="22402" y="11596"/>
                </a:lnTo>
                <a:lnTo>
                  <a:pt x="26085" y="10264"/>
                </a:lnTo>
                <a:lnTo>
                  <a:pt x="30952" y="10264"/>
                </a:lnTo>
                <a:lnTo>
                  <a:pt x="33616" y="10897"/>
                </a:lnTo>
                <a:lnTo>
                  <a:pt x="36499" y="12153"/>
                </a:lnTo>
                <a:lnTo>
                  <a:pt x="41785" y="2160"/>
                </a:lnTo>
                <a:lnTo>
                  <a:pt x="38177" y="713"/>
                </a:lnTo>
                <a:lnTo>
                  <a:pt x="34430" y="0"/>
                </a:lnTo>
                <a:lnTo>
                  <a:pt x="27788" y="0"/>
                </a:lnTo>
                <a:lnTo>
                  <a:pt x="23166" y="1386"/>
                </a:lnTo>
                <a:lnTo>
                  <a:pt x="18568" y="4230"/>
                </a:lnTo>
                <a:lnTo>
                  <a:pt x="15850" y="7124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799609" y="3932351"/>
            <a:ext cx="66550" cy="45262"/>
          </a:xfrm>
          <a:custGeom>
            <a:avLst/>
            <a:gdLst/>
            <a:ahLst/>
            <a:cxnLst/>
            <a:rect l="l" t="t" r="r" b="b"/>
            <a:pathLst>
              <a:path w="66550" h="45262">
                <a:moveTo>
                  <a:pt x="0" y="22006"/>
                </a:moveTo>
                <a:lnTo>
                  <a:pt x="0" y="27000"/>
                </a:lnTo>
                <a:lnTo>
                  <a:pt x="1396" y="31215"/>
                </a:lnTo>
                <a:lnTo>
                  <a:pt x="4190" y="34672"/>
                </a:lnTo>
                <a:lnTo>
                  <a:pt x="6988" y="38149"/>
                </a:lnTo>
                <a:lnTo>
                  <a:pt x="11062" y="40780"/>
                </a:lnTo>
                <a:lnTo>
                  <a:pt x="16435" y="42570"/>
                </a:lnTo>
                <a:lnTo>
                  <a:pt x="21794" y="44359"/>
                </a:lnTo>
                <a:lnTo>
                  <a:pt x="22047" y="32486"/>
                </a:lnTo>
                <a:lnTo>
                  <a:pt x="19011" y="30212"/>
                </a:lnTo>
                <a:lnTo>
                  <a:pt x="17489" y="26925"/>
                </a:lnTo>
                <a:lnTo>
                  <a:pt x="17489" y="18324"/>
                </a:lnTo>
                <a:lnTo>
                  <a:pt x="19011" y="15038"/>
                </a:lnTo>
                <a:lnTo>
                  <a:pt x="22047" y="12762"/>
                </a:lnTo>
                <a:lnTo>
                  <a:pt x="25085" y="10476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76"/>
                </a:lnTo>
                <a:lnTo>
                  <a:pt x="44479" y="12762"/>
                </a:lnTo>
                <a:lnTo>
                  <a:pt x="47499" y="15038"/>
                </a:lnTo>
                <a:lnTo>
                  <a:pt x="48996" y="18299"/>
                </a:lnTo>
                <a:lnTo>
                  <a:pt x="48996" y="26899"/>
                </a:lnTo>
                <a:lnTo>
                  <a:pt x="47499" y="30212"/>
                </a:lnTo>
                <a:lnTo>
                  <a:pt x="44479" y="32486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4" y="38787"/>
                </a:lnTo>
                <a:lnTo>
                  <a:pt x="63399" y="34491"/>
                </a:lnTo>
                <a:lnTo>
                  <a:pt x="66550" y="29056"/>
                </a:lnTo>
                <a:lnTo>
                  <a:pt x="66550" y="16013"/>
                </a:lnTo>
                <a:lnTo>
                  <a:pt x="63436" y="10631"/>
                </a:lnTo>
                <a:lnTo>
                  <a:pt x="57200" y="6375"/>
                </a:lnTo>
                <a:lnTo>
                  <a:pt x="50966" y="2120"/>
                </a:lnTo>
                <a:lnTo>
                  <a:pt x="42966" y="0"/>
                </a:lnTo>
                <a:lnTo>
                  <a:pt x="26899" y="0"/>
                </a:lnTo>
                <a:lnTo>
                  <a:pt x="21186" y="925"/>
                </a:lnTo>
                <a:lnTo>
                  <a:pt x="16066" y="2804"/>
                </a:lnTo>
                <a:lnTo>
                  <a:pt x="10937" y="4687"/>
                </a:lnTo>
                <a:lnTo>
                  <a:pt x="6988" y="7405"/>
                </a:lnTo>
                <a:lnTo>
                  <a:pt x="4190" y="10958"/>
                </a:lnTo>
                <a:lnTo>
                  <a:pt x="1396" y="14516"/>
                </a:lnTo>
                <a:lnTo>
                  <a:pt x="0" y="18213"/>
                </a:lnTo>
                <a:lnTo>
                  <a:pt x="0" y="22006"/>
                </a:lnTo>
                <a:close/>
              </a:path>
              <a:path w="66550" h="45262">
                <a:moveTo>
                  <a:pt x="44479" y="32486"/>
                </a:moveTo>
                <a:lnTo>
                  <a:pt x="41465" y="34784"/>
                </a:lnTo>
                <a:lnTo>
                  <a:pt x="37731" y="35928"/>
                </a:lnTo>
                <a:lnTo>
                  <a:pt x="28828" y="35928"/>
                </a:lnTo>
                <a:lnTo>
                  <a:pt x="25085" y="34784"/>
                </a:lnTo>
                <a:lnTo>
                  <a:pt x="22047" y="32486"/>
                </a:lnTo>
                <a:lnTo>
                  <a:pt x="21794" y="44359"/>
                </a:lnTo>
                <a:lnTo>
                  <a:pt x="27431" y="45262"/>
                </a:lnTo>
                <a:lnTo>
                  <a:pt x="42890" y="45262"/>
                </a:lnTo>
                <a:lnTo>
                  <a:pt x="44479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379522" y="4006274"/>
            <a:ext cx="77536" cy="61837"/>
          </a:xfrm>
          <a:custGeom>
            <a:avLst/>
            <a:gdLst/>
            <a:ahLst/>
            <a:cxnLst/>
            <a:rect l="l" t="t" r="r" b="b"/>
            <a:pathLst>
              <a:path w="77536" h="61837">
                <a:moveTo>
                  <a:pt x="28792" y="11912"/>
                </a:moveTo>
                <a:lnTo>
                  <a:pt x="34138" y="10325"/>
                </a:lnTo>
                <a:lnTo>
                  <a:pt x="45518" y="10325"/>
                </a:lnTo>
                <a:lnTo>
                  <a:pt x="49568" y="11214"/>
                </a:lnTo>
                <a:lnTo>
                  <a:pt x="52909" y="13017"/>
                </a:lnTo>
                <a:lnTo>
                  <a:pt x="56249" y="14806"/>
                </a:lnTo>
                <a:lnTo>
                  <a:pt x="58445" y="17258"/>
                </a:lnTo>
                <a:lnTo>
                  <a:pt x="59500" y="20358"/>
                </a:lnTo>
                <a:lnTo>
                  <a:pt x="77296" y="17499"/>
                </a:lnTo>
                <a:lnTo>
                  <a:pt x="75261" y="12711"/>
                </a:lnTo>
                <a:lnTo>
                  <a:pt x="72237" y="9042"/>
                </a:lnTo>
                <a:lnTo>
                  <a:pt x="68187" y="6490"/>
                </a:lnTo>
                <a:lnTo>
                  <a:pt x="55507" y="1400"/>
                </a:lnTo>
                <a:lnTo>
                  <a:pt x="41644" y="0"/>
                </a:lnTo>
                <a:lnTo>
                  <a:pt x="34860" y="292"/>
                </a:lnTo>
                <a:lnTo>
                  <a:pt x="21973" y="2917"/>
                </a:lnTo>
                <a:lnTo>
                  <a:pt x="11469" y="8268"/>
                </a:lnTo>
                <a:lnTo>
                  <a:pt x="2766" y="18395"/>
                </a:lnTo>
                <a:lnTo>
                  <a:pt x="0" y="31445"/>
                </a:lnTo>
                <a:lnTo>
                  <a:pt x="0" y="40855"/>
                </a:lnTo>
                <a:lnTo>
                  <a:pt x="3797" y="48272"/>
                </a:lnTo>
                <a:lnTo>
                  <a:pt x="11418" y="53694"/>
                </a:lnTo>
                <a:lnTo>
                  <a:pt x="15241" y="56095"/>
                </a:lnTo>
                <a:lnTo>
                  <a:pt x="26786" y="60400"/>
                </a:lnTo>
                <a:lnTo>
                  <a:pt x="40553" y="61837"/>
                </a:lnTo>
                <a:lnTo>
                  <a:pt x="50104" y="61837"/>
                </a:lnTo>
                <a:lnTo>
                  <a:pt x="57988" y="60248"/>
                </a:lnTo>
                <a:lnTo>
                  <a:pt x="64212" y="57073"/>
                </a:lnTo>
                <a:lnTo>
                  <a:pt x="70422" y="53898"/>
                </a:lnTo>
                <a:lnTo>
                  <a:pt x="74869" y="49071"/>
                </a:lnTo>
                <a:lnTo>
                  <a:pt x="77536" y="42545"/>
                </a:lnTo>
                <a:lnTo>
                  <a:pt x="60109" y="38822"/>
                </a:lnTo>
                <a:lnTo>
                  <a:pt x="58611" y="43202"/>
                </a:lnTo>
                <a:lnTo>
                  <a:pt x="56149" y="46418"/>
                </a:lnTo>
                <a:lnTo>
                  <a:pt x="52707" y="48449"/>
                </a:lnTo>
                <a:lnTo>
                  <a:pt x="49265" y="50493"/>
                </a:lnTo>
                <a:lnTo>
                  <a:pt x="45151" y="51512"/>
                </a:lnTo>
                <a:lnTo>
                  <a:pt x="33897" y="51512"/>
                </a:lnTo>
                <a:lnTo>
                  <a:pt x="28627" y="49909"/>
                </a:lnTo>
                <a:lnTo>
                  <a:pt x="24587" y="46699"/>
                </a:lnTo>
                <a:lnTo>
                  <a:pt x="20537" y="43484"/>
                </a:lnTo>
                <a:lnTo>
                  <a:pt x="18517" y="38098"/>
                </a:lnTo>
                <a:lnTo>
                  <a:pt x="18517" y="23432"/>
                </a:lnTo>
                <a:lnTo>
                  <a:pt x="20562" y="18274"/>
                </a:lnTo>
                <a:lnTo>
                  <a:pt x="24677" y="15097"/>
                </a:lnTo>
                <a:lnTo>
                  <a:pt x="28792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479653" y="4007297"/>
            <a:ext cx="58712" cy="59789"/>
          </a:xfrm>
          <a:custGeom>
            <a:avLst/>
            <a:gdLst/>
            <a:ahLst/>
            <a:cxnLst/>
            <a:rect l="l" t="t" r="r" b="b"/>
            <a:pathLst>
              <a:path w="58712" h="59789">
                <a:moveTo>
                  <a:pt x="31078" y="24267"/>
                </a:moveTo>
                <a:lnTo>
                  <a:pt x="35610" y="24624"/>
                </a:lnTo>
                <a:lnTo>
                  <a:pt x="38887" y="26070"/>
                </a:lnTo>
                <a:lnTo>
                  <a:pt x="41327" y="29486"/>
                </a:lnTo>
                <a:lnTo>
                  <a:pt x="41654" y="32371"/>
                </a:lnTo>
                <a:lnTo>
                  <a:pt x="41654" y="59789"/>
                </a:lnTo>
                <a:lnTo>
                  <a:pt x="58712" y="59789"/>
                </a:lnTo>
                <a:lnTo>
                  <a:pt x="58712" y="30491"/>
                </a:lnTo>
                <a:lnTo>
                  <a:pt x="58420" y="27618"/>
                </a:lnTo>
                <a:lnTo>
                  <a:pt x="57250" y="23925"/>
                </a:lnTo>
                <a:lnTo>
                  <a:pt x="54561" y="20725"/>
                </a:lnTo>
                <a:lnTo>
                  <a:pt x="50572" y="17942"/>
                </a:lnTo>
                <a:lnTo>
                  <a:pt x="47421" y="16967"/>
                </a:lnTo>
                <a:lnTo>
                  <a:pt x="44258" y="15988"/>
                </a:lnTo>
                <a:lnTo>
                  <a:pt x="40716" y="15505"/>
                </a:lnTo>
                <a:lnTo>
                  <a:pt x="29145" y="15505"/>
                </a:lnTo>
                <a:lnTo>
                  <a:pt x="22567" y="17665"/>
                </a:lnTo>
                <a:lnTo>
                  <a:pt x="17056" y="21981"/>
                </a:lnTo>
                <a:lnTo>
                  <a:pt x="17056" y="0"/>
                </a:lnTo>
                <a:lnTo>
                  <a:pt x="0" y="0"/>
                </a:lnTo>
                <a:lnTo>
                  <a:pt x="0" y="59789"/>
                </a:lnTo>
                <a:lnTo>
                  <a:pt x="17056" y="59789"/>
                </a:lnTo>
                <a:lnTo>
                  <a:pt x="17056" y="34451"/>
                </a:lnTo>
                <a:lnTo>
                  <a:pt x="17578" y="31697"/>
                </a:lnTo>
                <a:lnTo>
                  <a:pt x="19634" y="27964"/>
                </a:lnTo>
                <a:lnTo>
                  <a:pt x="23496" y="25654"/>
                </a:lnTo>
                <a:lnTo>
                  <a:pt x="28244" y="24267"/>
                </a:lnTo>
                <a:lnTo>
                  <a:pt x="31078" y="2426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561091" y="4022802"/>
            <a:ext cx="30593" cy="45247"/>
          </a:xfrm>
          <a:custGeom>
            <a:avLst/>
            <a:gdLst/>
            <a:ahLst/>
            <a:cxnLst/>
            <a:rect l="l" t="t" r="r" b="b"/>
            <a:pathLst>
              <a:path w="30593" h="45247">
                <a:moveTo>
                  <a:pt x="17740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1"/>
                </a:lnTo>
                <a:lnTo>
                  <a:pt x="30593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40" y="15786"/>
                </a:lnTo>
                <a:close/>
              </a:path>
              <a:path w="30593" h="45247">
                <a:moveTo>
                  <a:pt x="38188" y="35229"/>
                </a:moveTo>
                <a:lnTo>
                  <a:pt x="34124" y="36690"/>
                </a:lnTo>
                <a:lnTo>
                  <a:pt x="27522" y="36690"/>
                </a:lnTo>
                <a:lnTo>
                  <a:pt x="24245" y="35751"/>
                </a:lnTo>
                <a:lnTo>
                  <a:pt x="21614" y="33858"/>
                </a:lnTo>
                <a:lnTo>
                  <a:pt x="18975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2"/>
                </a:lnTo>
                <a:lnTo>
                  <a:pt x="57823" y="10629"/>
                </a:lnTo>
                <a:lnTo>
                  <a:pt x="52285" y="6375"/>
                </a:lnTo>
                <a:lnTo>
                  <a:pt x="46734" y="2119"/>
                </a:lnTo>
                <a:lnTo>
                  <a:pt x="39168" y="0"/>
                </a:lnTo>
                <a:lnTo>
                  <a:pt x="29566" y="0"/>
                </a:lnTo>
                <a:lnTo>
                  <a:pt x="30593" y="8761"/>
                </a:lnTo>
                <a:lnTo>
                  <a:pt x="34088" y="8761"/>
                </a:lnTo>
                <a:lnTo>
                  <a:pt x="37033" y="9626"/>
                </a:lnTo>
                <a:lnTo>
                  <a:pt x="39470" y="11353"/>
                </a:lnTo>
                <a:lnTo>
                  <a:pt x="43167" y="15594"/>
                </a:lnTo>
                <a:lnTo>
                  <a:pt x="43293" y="18910"/>
                </a:lnTo>
                <a:lnTo>
                  <a:pt x="17791" y="18910"/>
                </a:lnTo>
                <a:lnTo>
                  <a:pt x="17740" y="15786"/>
                </a:lnTo>
                <a:lnTo>
                  <a:pt x="21031" y="0"/>
                </a:lnTo>
                <a:lnTo>
                  <a:pt x="13957" y="2029"/>
                </a:lnTo>
                <a:lnTo>
                  <a:pt x="8370" y="6083"/>
                </a:lnTo>
                <a:lnTo>
                  <a:pt x="2794" y="10158"/>
                </a:lnTo>
                <a:lnTo>
                  <a:pt x="0" y="15770"/>
                </a:lnTo>
                <a:lnTo>
                  <a:pt x="0" y="28954"/>
                </a:lnTo>
                <a:lnTo>
                  <a:pt x="2120" y="33947"/>
                </a:lnTo>
                <a:lnTo>
                  <a:pt x="6375" y="37871"/>
                </a:lnTo>
                <a:lnTo>
                  <a:pt x="16905" y="43486"/>
                </a:lnTo>
                <a:lnTo>
                  <a:pt x="31266" y="45247"/>
                </a:lnTo>
                <a:lnTo>
                  <a:pt x="38353" y="45247"/>
                </a:lnTo>
                <a:lnTo>
                  <a:pt x="44258" y="44156"/>
                </a:lnTo>
                <a:lnTo>
                  <a:pt x="48971" y="41972"/>
                </a:lnTo>
                <a:lnTo>
                  <a:pt x="53682" y="39790"/>
                </a:lnTo>
                <a:lnTo>
                  <a:pt x="57139" y="36601"/>
                </a:lnTo>
                <a:lnTo>
                  <a:pt x="59320" y="32410"/>
                </a:lnTo>
                <a:lnTo>
                  <a:pt x="42317" y="30491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640360" y="4022802"/>
            <a:ext cx="94842" cy="44283"/>
          </a:xfrm>
          <a:custGeom>
            <a:avLst/>
            <a:gdLst/>
            <a:ahLst/>
            <a:cxnLst/>
            <a:rect l="l" t="t" r="r" b="b"/>
            <a:pathLst>
              <a:path w="94842" h="44283">
                <a:moveTo>
                  <a:pt x="49604" y="2843"/>
                </a:moveTo>
                <a:lnTo>
                  <a:pt x="46569" y="1713"/>
                </a:lnTo>
                <a:lnTo>
                  <a:pt x="43534" y="568"/>
                </a:lnTo>
                <a:lnTo>
                  <a:pt x="39952" y="0"/>
                </a:lnTo>
                <a:lnTo>
                  <a:pt x="28054" y="0"/>
                </a:lnTo>
                <a:lnTo>
                  <a:pt x="21348" y="2296"/>
                </a:lnTo>
                <a:lnTo>
                  <a:pt x="15721" y="6883"/>
                </a:lnTo>
                <a:lnTo>
                  <a:pt x="15721" y="975"/>
                </a:lnTo>
                <a:lnTo>
                  <a:pt x="0" y="975"/>
                </a:lnTo>
                <a:lnTo>
                  <a:pt x="0" y="44283"/>
                </a:lnTo>
                <a:lnTo>
                  <a:pt x="17053" y="44283"/>
                </a:lnTo>
                <a:lnTo>
                  <a:pt x="17053" y="19086"/>
                </a:lnTo>
                <a:lnTo>
                  <a:pt x="17510" y="16102"/>
                </a:lnTo>
                <a:lnTo>
                  <a:pt x="19339" y="12509"/>
                </a:lnTo>
                <a:lnTo>
                  <a:pt x="22946" y="10194"/>
                </a:lnTo>
                <a:lnTo>
                  <a:pt x="27418" y="8761"/>
                </a:lnTo>
                <a:lnTo>
                  <a:pt x="30059" y="8761"/>
                </a:lnTo>
                <a:lnTo>
                  <a:pt x="33969" y="9063"/>
                </a:lnTo>
                <a:lnTo>
                  <a:pt x="36525" y="10248"/>
                </a:lnTo>
                <a:lnTo>
                  <a:pt x="38671" y="13611"/>
                </a:lnTo>
                <a:lnTo>
                  <a:pt x="38973" y="16329"/>
                </a:lnTo>
                <a:lnTo>
                  <a:pt x="38973" y="44283"/>
                </a:lnTo>
                <a:lnTo>
                  <a:pt x="56045" y="44283"/>
                </a:lnTo>
                <a:lnTo>
                  <a:pt x="56045" y="19403"/>
                </a:lnTo>
                <a:lnTo>
                  <a:pt x="56512" y="16419"/>
                </a:lnTo>
                <a:lnTo>
                  <a:pt x="57442" y="14526"/>
                </a:lnTo>
                <a:lnTo>
                  <a:pt x="59893" y="11214"/>
                </a:lnTo>
                <a:lnTo>
                  <a:pt x="64094" y="9244"/>
                </a:lnTo>
                <a:lnTo>
                  <a:pt x="68731" y="8761"/>
                </a:lnTo>
                <a:lnTo>
                  <a:pt x="72007" y="8761"/>
                </a:lnTo>
                <a:lnTo>
                  <a:pt x="74448" y="9575"/>
                </a:lnTo>
                <a:lnTo>
                  <a:pt x="77202" y="12456"/>
                </a:lnTo>
                <a:lnTo>
                  <a:pt x="77784" y="15223"/>
                </a:lnTo>
                <a:lnTo>
                  <a:pt x="77784" y="44283"/>
                </a:lnTo>
                <a:lnTo>
                  <a:pt x="94842" y="44283"/>
                </a:lnTo>
                <a:lnTo>
                  <a:pt x="94842" y="12456"/>
                </a:lnTo>
                <a:lnTo>
                  <a:pt x="94259" y="9471"/>
                </a:lnTo>
                <a:lnTo>
                  <a:pt x="93088" y="7617"/>
                </a:lnTo>
                <a:lnTo>
                  <a:pt x="89014" y="3225"/>
                </a:lnTo>
                <a:lnTo>
                  <a:pt x="85737" y="1929"/>
                </a:lnTo>
                <a:lnTo>
                  <a:pt x="82461" y="647"/>
                </a:lnTo>
                <a:lnTo>
                  <a:pt x="78447" y="0"/>
                </a:lnTo>
                <a:lnTo>
                  <a:pt x="69987" y="0"/>
                </a:lnTo>
                <a:lnTo>
                  <a:pt x="66484" y="568"/>
                </a:lnTo>
                <a:lnTo>
                  <a:pt x="63205" y="1713"/>
                </a:lnTo>
                <a:lnTo>
                  <a:pt x="59928" y="2843"/>
                </a:lnTo>
                <a:lnTo>
                  <a:pt x="56883" y="4572"/>
                </a:lnTo>
                <a:lnTo>
                  <a:pt x="54035" y="6883"/>
                </a:lnTo>
                <a:lnTo>
                  <a:pt x="49604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760380" y="4007289"/>
            <a:ext cx="17067" cy="59792"/>
          </a:xfrm>
          <a:custGeom>
            <a:avLst/>
            <a:gdLst/>
            <a:ahLst/>
            <a:cxnLst/>
            <a:rect l="l" t="t" r="r" b="b"/>
            <a:pathLst>
              <a:path w="17067" h="59792">
                <a:moveTo>
                  <a:pt x="0" y="16484"/>
                </a:moveTo>
                <a:lnTo>
                  <a:pt x="0" y="59792"/>
                </a:lnTo>
                <a:lnTo>
                  <a:pt x="17067" y="59792"/>
                </a:lnTo>
                <a:lnTo>
                  <a:pt x="17067" y="16484"/>
                </a:lnTo>
                <a:lnTo>
                  <a:pt x="0" y="16484"/>
                </a:lnTo>
                <a:close/>
              </a:path>
              <a:path w="17067" h="59792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760380" y="404542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760380" y="4012592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788997" y="4022798"/>
            <a:ext cx="60843" cy="45262"/>
          </a:xfrm>
          <a:custGeom>
            <a:avLst/>
            <a:gdLst/>
            <a:ahLst/>
            <a:cxnLst/>
            <a:rect l="l" t="t" r="r" b="b"/>
            <a:pathLst>
              <a:path w="60843" h="45262">
                <a:moveTo>
                  <a:pt x="23874" y="9993"/>
                </a:moveTo>
                <a:lnTo>
                  <a:pt x="27266" y="9003"/>
                </a:lnTo>
                <a:lnTo>
                  <a:pt x="34707" y="9003"/>
                </a:lnTo>
                <a:lnTo>
                  <a:pt x="37310" y="9575"/>
                </a:lnTo>
                <a:lnTo>
                  <a:pt x="41324" y="11873"/>
                </a:lnTo>
                <a:lnTo>
                  <a:pt x="43178" y="15825"/>
                </a:lnTo>
                <a:lnTo>
                  <a:pt x="59993" y="13780"/>
                </a:lnTo>
                <a:lnTo>
                  <a:pt x="57974" y="9130"/>
                </a:lnTo>
                <a:lnTo>
                  <a:pt x="54648" y="5662"/>
                </a:lnTo>
                <a:lnTo>
                  <a:pt x="49999" y="3402"/>
                </a:lnTo>
                <a:lnTo>
                  <a:pt x="45374" y="1130"/>
                </a:lnTo>
                <a:lnTo>
                  <a:pt x="39128" y="0"/>
                </a:lnTo>
                <a:lnTo>
                  <a:pt x="21678" y="0"/>
                </a:lnTo>
                <a:lnTo>
                  <a:pt x="14072" y="1979"/>
                </a:lnTo>
                <a:lnTo>
                  <a:pt x="8445" y="5982"/>
                </a:lnTo>
                <a:lnTo>
                  <a:pt x="2818" y="9958"/>
                </a:lnTo>
                <a:lnTo>
                  <a:pt x="0" y="15519"/>
                </a:lnTo>
                <a:lnTo>
                  <a:pt x="0" y="29743"/>
                </a:lnTo>
                <a:lnTo>
                  <a:pt x="2804" y="35269"/>
                </a:lnTo>
                <a:lnTo>
                  <a:pt x="8406" y="39268"/>
                </a:lnTo>
                <a:lnTo>
                  <a:pt x="14018" y="43257"/>
                </a:lnTo>
                <a:lnTo>
                  <a:pt x="21539" y="45262"/>
                </a:lnTo>
                <a:lnTo>
                  <a:pt x="39268" y="45262"/>
                </a:lnTo>
                <a:lnTo>
                  <a:pt x="45885" y="43941"/>
                </a:lnTo>
                <a:lnTo>
                  <a:pt x="50824" y="41313"/>
                </a:lnTo>
                <a:lnTo>
                  <a:pt x="55764" y="38671"/>
                </a:lnTo>
                <a:lnTo>
                  <a:pt x="59104" y="34757"/>
                </a:lnTo>
                <a:lnTo>
                  <a:pt x="60843" y="29602"/>
                </a:lnTo>
                <a:lnTo>
                  <a:pt x="44093" y="27683"/>
                </a:lnTo>
                <a:lnTo>
                  <a:pt x="43243" y="30707"/>
                </a:lnTo>
                <a:lnTo>
                  <a:pt x="41770" y="32828"/>
                </a:lnTo>
                <a:lnTo>
                  <a:pt x="37655" y="35304"/>
                </a:lnTo>
                <a:lnTo>
                  <a:pt x="34998" y="35913"/>
                </a:lnTo>
                <a:lnTo>
                  <a:pt x="27431" y="35913"/>
                </a:lnTo>
                <a:lnTo>
                  <a:pt x="23976" y="34862"/>
                </a:lnTo>
                <a:lnTo>
                  <a:pt x="21398" y="32741"/>
                </a:lnTo>
                <a:lnTo>
                  <a:pt x="18831" y="30618"/>
                </a:lnTo>
                <a:lnTo>
                  <a:pt x="17550" y="26984"/>
                </a:lnTo>
                <a:lnTo>
                  <a:pt x="17550" y="17232"/>
                </a:lnTo>
                <a:lnTo>
                  <a:pt x="18806" y="13942"/>
                </a:lnTo>
                <a:lnTo>
                  <a:pt x="21347" y="11962"/>
                </a:lnTo>
                <a:lnTo>
                  <a:pt x="23874" y="99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863840" y="4057945"/>
            <a:ext cx="35370" cy="44791"/>
          </a:xfrm>
          <a:custGeom>
            <a:avLst/>
            <a:gdLst/>
            <a:ahLst/>
            <a:cxnLst/>
            <a:rect l="l" t="t" r="r" b="b"/>
            <a:pathLst>
              <a:path w="35370" h="44791">
                <a:moveTo>
                  <a:pt x="26532" y="2033"/>
                </a:moveTo>
                <a:lnTo>
                  <a:pt x="28728" y="9640"/>
                </a:lnTo>
                <a:lnTo>
                  <a:pt x="32054" y="8686"/>
                </a:lnTo>
                <a:lnTo>
                  <a:pt x="35370" y="7735"/>
                </a:lnTo>
                <a:lnTo>
                  <a:pt x="35330" y="0"/>
                </a:lnTo>
                <a:lnTo>
                  <a:pt x="32537" y="1360"/>
                </a:lnTo>
                <a:lnTo>
                  <a:pt x="29603" y="2033"/>
                </a:lnTo>
                <a:lnTo>
                  <a:pt x="26532" y="2033"/>
                </a:lnTo>
                <a:close/>
              </a:path>
              <a:path w="35370" h="44791">
                <a:moveTo>
                  <a:pt x="1904" y="4063"/>
                </a:moveTo>
                <a:lnTo>
                  <a:pt x="5727" y="6489"/>
                </a:lnTo>
                <a:lnTo>
                  <a:pt x="9561" y="8902"/>
                </a:lnTo>
                <a:lnTo>
                  <a:pt x="14796" y="10111"/>
                </a:lnTo>
                <a:lnTo>
                  <a:pt x="25196" y="10111"/>
                </a:lnTo>
                <a:lnTo>
                  <a:pt x="28728" y="9640"/>
                </a:lnTo>
                <a:lnTo>
                  <a:pt x="26532" y="2033"/>
                </a:lnTo>
                <a:lnTo>
                  <a:pt x="23774" y="2033"/>
                </a:lnTo>
                <a:lnTo>
                  <a:pt x="21513" y="1450"/>
                </a:lnTo>
                <a:lnTo>
                  <a:pt x="17946" y="-875"/>
                </a:lnTo>
                <a:lnTo>
                  <a:pt x="17057" y="-3874"/>
                </a:lnTo>
                <a:lnTo>
                  <a:pt x="18173" y="-6844"/>
                </a:lnTo>
                <a:lnTo>
                  <a:pt x="21855" y="-8557"/>
                </a:lnTo>
                <a:lnTo>
                  <a:pt x="24955" y="-9230"/>
                </a:lnTo>
                <a:lnTo>
                  <a:pt x="29692" y="-9904"/>
                </a:lnTo>
                <a:lnTo>
                  <a:pt x="34430" y="-10591"/>
                </a:lnTo>
                <a:lnTo>
                  <a:pt x="37882" y="-11174"/>
                </a:lnTo>
                <a:lnTo>
                  <a:pt x="40068" y="-11657"/>
                </a:lnTo>
                <a:lnTo>
                  <a:pt x="40068" y="-6628"/>
                </a:lnTo>
                <a:lnTo>
                  <a:pt x="38747" y="-2297"/>
                </a:lnTo>
                <a:lnTo>
                  <a:pt x="35330" y="0"/>
                </a:lnTo>
                <a:lnTo>
                  <a:pt x="35370" y="7735"/>
                </a:lnTo>
                <a:lnTo>
                  <a:pt x="38494" y="6314"/>
                </a:lnTo>
                <a:lnTo>
                  <a:pt x="41403" y="4409"/>
                </a:lnTo>
                <a:lnTo>
                  <a:pt x="42012" y="5751"/>
                </a:lnTo>
                <a:lnTo>
                  <a:pt x="43649" y="9143"/>
                </a:lnTo>
                <a:lnTo>
                  <a:pt x="60526" y="9143"/>
                </a:lnTo>
                <a:lnTo>
                  <a:pt x="58014" y="5133"/>
                </a:lnTo>
                <a:lnTo>
                  <a:pt x="56920" y="1511"/>
                </a:lnTo>
                <a:lnTo>
                  <a:pt x="56653" y="-1292"/>
                </a:lnTo>
                <a:lnTo>
                  <a:pt x="56653" y="-5091"/>
                </a:lnTo>
                <a:lnTo>
                  <a:pt x="56833" y="-18464"/>
                </a:lnTo>
                <a:lnTo>
                  <a:pt x="56833" y="-23454"/>
                </a:lnTo>
                <a:lnTo>
                  <a:pt x="56070" y="-26860"/>
                </a:lnTo>
                <a:lnTo>
                  <a:pt x="53035" y="-30579"/>
                </a:lnTo>
                <a:lnTo>
                  <a:pt x="50407" y="-32115"/>
                </a:lnTo>
                <a:lnTo>
                  <a:pt x="46685" y="-33336"/>
                </a:lnTo>
                <a:lnTo>
                  <a:pt x="42962" y="-34542"/>
                </a:lnTo>
                <a:lnTo>
                  <a:pt x="37299" y="-35151"/>
                </a:lnTo>
                <a:lnTo>
                  <a:pt x="21311" y="-35151"/>
                </a:lnTo>
                <a:lnTo>
                  <a:pt x="14987" y="-34150"/>
                </a:lnTo>
                <a:lnTo>
                  <a:pt x="10742" y="-32131"/>
                </a:lnTo>
                <a:lnTo>
                  <a:pt x="6490" y="-30121"/>
                </a:lnTo>
                <a:lnTo>
                  <a:pt x="3492" y="-27025"/>
                </a:lnTo>
                <a:lnTo>
                  <a:pt x="1753" y="-22835"/>
                </a:lnTo>
                <a:lnTo>
                  <a:pt x="17247" y="-20952"/>
                </a:lnTo>
                <a:lnTo>
                  <a:pt x="18287" y="-22971"/>
                </a:lnTo>
                <a:lnTo>
                  <a:pt x="21362" y="-25171"/>
                </a:lnTo>
                <a:lnTo>
                  <a:pt x="25438" y="-26377"/>
                </a:lnTo>
                <a:lnTo>
                  <a:pt x="32969" y="-26377"/>
                </a:lnTo>
                <a:lnTo>
                  <a:pt x="36028" y="-25906"/>
                </a:lnTo>
                <a:lnTo>
                  <a:pt x="40068" y="-22478"/>
                </a:lnTo>
                <a:lnTo>
                  <a:pt x="40068" y="-19123"/>
                </a:lnTo>
                <a:lnTo>
                  <a:pt x="36993" y="-18263"/>
                </a:lnTo>
                <a:lnTo>
                  <a:pt x="31471" y="-17308"/>
                </a:lnTo>
                <a:lnTo>
                  <a:pt x="23493" y="-16305"/>
                </a:lnTo>
                <a:lnTo>
                  <a:pt x="17575" y="-15556"/>
                </a:lnTo>
                <a:lnTo>
                  <a:pt x="13056" y="-14655"/>
                </a:lnTo>
                <a:lnTo>
                  <a:pt x="9918" y="-13637"/>
                </a:lnTo>
                <a:lnTo>
                  <a:pt x="6783" y="-12622"/>
                </a:lnTo>
                <a:lnTo>
                  <a:pt x="4342" y="-11149"/>
                </a:lnTo>
                <a:lnTo>
                  <a:pt x="864" y="-7315"/>
                </a:lnTo>
                <a:lnTo>
                  <a:pt x="0" y="-2689"/>
                </a:lnTo>
                <a:lnTo>
                  <a:pt x="0" y="1003"/>
                </a:lnTo>
                <a:lnTo>
                  <a:pt x="1904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65462" y="4097732"/>
            <a:ext cx="59627" cy="59777"/>
          </a:xfrm>
          <a:custGeom>
            <a:avLst/>
            <a:gdLst/>
            <a:ahLst/>
            <a:cxnLst/>
            <a:rect l="l" t="t" r="r" b="b"/>
            <a:pathLst>
              <a:path w="59627" h="59777">
                <a:moveTo>
                  <a:pt x="0" y="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45925"/>
                </a:lnTo>
                <a:lnTo>
                  <a:pt x="25016" y="40333"/>
                </a:lnTo>
                <a:lnTo>
                  <a:pt x="41234" y="59777"/>
                </a:lnTo>
                <a:lnTo>
                  <a:pt x="59627" y="59777"/>
                </a:lnTo>
                <a:lnTo>
                  <a:pt x="36004" y="32296"/>
                </a:lnTo>
                <a:lnTo>
                  <a:pt x="58050" y="16484"/>
                </a:lnTo>
                <a:lnTo>
                  <a:pt x="37044" y="16484"/>
                </a:lnTo>
                <a:lnTo>
                  <a:pt x="17067" y="31727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641635" y="4097740"/>
            <a:ext cx="17056" cy="59766"/>
          </a:xfrm>
          <a:custGeom>
            <a:avLst/>
            <a:gdLst/>
            <a:ahLst/>
            <a:cxnLst/>
            <a:rect l="l" t="t" r="r" b="b"/>
            <a:pathLst>
              <a:path w="17056" h="59766">
                <a:moveTo>
                  <a:pt x="0" y="16473"/>
                </a:moveTo>
                <a:lnTo>
                  <a:pt x="0" y="59766"/>
                </a:lnTo>
                <a:lnTo>
                  <a:pt x="17056" y="59766"/>
                </a:lnTo>
                <a:lnTo>
                  <a:pt x="17056" y="16473"/>
                </a:lnTo>
                <a:lnTo>
                  <a:pt x="0" y="16473"/>
                </a:lnTo>
                <a:close/>
              </a:path>
              <a:path w="17056" h="59766">
                <a:moveTo>
                  <a:pt x="0" y="0"/>
                </a:moveTo>
                <a:lnTo>
                  <a:pt x="0" y="10605"/>
                </a:lnTo>
                <a:lnTo>
                  <a:pt x="17056" y="10605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641635" y="4135859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6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641635" y="4103042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668004" y="4113234"/>
            <a:ext cx="60236" cy="45262"/>
          </a:xfrm>
          <a:custGeom>
            <a:avLst/>
            <a:gdLst/>
            <a:ahLst/>
            <a:cxnLst/>
            <a:rect l="l" t="t" r="r" b="b"/>
            <a:pathLst>
              <a:path w="60236" h="45262">
                <a:moveTo>
                  <a:pt x="22111" y="8657"/>
                </a:moveTo>
                <a:lnTo>
                  <a:pt x="25322" y="8241"/>
                </a:lnTo>
                <a:lnTo>
                  <a:pt x="33375" y="8241"/>
                </a:lnTo>
                <a:lnTo>
                  <a:pt x="36118" y="8686"/>
                </a:lnTo>
                <a:lnTo>
                  <a:pt x="39968" y="10486"/>
                </a:lnTo>
                <a:lnTo>
                  <a:pt x="41962" y="13460"/>
                </a:lnTo>
                <a:lnTo>
                  <a:pt x="58050" y="11465"/>
                </a:lnTo>
                <a:lnTo>
                  <a:pt x="56427" y="7682"/>
                </a:lnTo>
                <a:lnTo>
                  <a:pt x="53478" y="4823"/>
                </a:lnTo>
                <a:lnTo>
                  <a:pt x="49187" y="2894"/>
                </a:lnTo>
                <a:lnTo>
                  <a:pt x="44895" y="965"/>
                </a:lnTo>
                <a:lnTo>
                  <a:pt x="38340" y="0"/>
                </a:lnTo>
                <a:lnTo>
                  <a:pt x="20243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9"/>
                </a:lnTo>
                <a:lnTo>
                  <a:pt x="4928" y="20699"/>
                </a:lnTo>
                <a:lnTo>
                  <a:pt x="10019" y="23036"/>
                </a:lnTo>
                <a:lnTo>
                  <a:pt x="20003" y="25844"/>
                </a:lnTo>
                <a:lnTo>
                  <a:pt x="36195" y="28623"/>
                </a:lnTo>
                <a:lnTo>
                  <a:pt x="39154" y="29080"/>
                </a:lnTo>
                <a:lnTo>
                  <a:pt x="43117" y="31431"/>
                </a:lnTo>
                <a:lnTo>
                  <a:pt x="42368" y="34592"/>
                </a:lnTo>
                <a:lnTo>
                  <a:pt x="38632" y="36435"/>
                </a:lnTo>
                <a:lnTo>
                  <a:pt x="35319" y="36979"/>
                </a:lnTo>
                <a:lnTo>
                  <a:pt x="26899" y="36979"/>
                </a:lnTo>
                <a:lnTo>
                  <a:pt x="23785" y="36410"/>
                </a:lnTo>
                <a:lnTo>
                  <a:pt x="19329" y="34099"/>
                </a:lnTo>
                <a:lnTo>
                  <a:pt x="17132" y="30175"/>
                </a:lnTo>
                <a:lnTo>
                  <a:pt x="0" y="31925"/>
                </a:lnTo>
                <a:lnTo>
                  <a:pt x="1587" y="36028"/>
                </a:lnTo>
                <a:lnTo>
                  <a:pt x="4928" y="39279"/>
                </a:lnTo>
                <a:lnTo>
                  <a:pt x="10058" y="41681"/>
                </a:lnTo>
                <a:lnTo>
                  <a:pt x="15177" y="44067"/>
                </a:lnTo>
                <a:lnTo>
                  <a:pt x="22122" y="45262"/>
                </a:lnTo>
                <a:lnTo>
                  <a:pt x="40590" y="45262"/>
                </a:lnTo>
                <a:lnTo>
                  <a:pt x="47891" y="43826"/>
                </a:lnTo>
                <a:lnTo>
                  <a:pt x="52834" y="40982"/>
                </a:lnTo>
                <a:lnTo>
                  <a:pt x="57773" y="38124"/>
                </a:lnTo>
                <a:lnTo>
                  <a:pt x="60236" y="34717"/>
                </a:lnTo>
                <a:lnTo>
                  <a:pt x="60236" y="27100"/>
                </a:lnTo>
                <a:lnTo>
                  <a:pt x="58456" y="24257"/>
                </a:lnTo>
                <a:lnTo>
                  <a:pt x="54889" y="22222"/>
                </a:lnTo>
                <a:lnTo>
                  <a:pt x="51296" y="20203"/>
                </a:lnTo>
                <a:lnTo>
                  <a:pt x="44946" y="18503"/>
                </a:lnTo>
                <a:lnTo>
                  <a:pt x="35863" y="17132"/>
                </a:lnTo>
                <a:lnTo>
                  <a:pt x="26774" y="15746"/>
                </a:lnTo>
                <a:lnTo>
                  <a:pt x="21449" y="14665"/>
                </a:lnTo>
                <a:lnTo>
                  <a:pt x="18223" y="12636"/>
                </a:lnTo>
                <a:lnTo>
                  <a:pt x="18860" y="10093"/>
                </a:lnTo>
                <a:lnTo>
                  <a:pt x="22111" y="865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742539" y="4098923"/>
            <a:ext cx="38012" cy="59565"/>
          </a:xfrm>
          <a:custGeom>
            <a:avLst/>
            <a:gdLst/>
            <a:ahLst/>
            <a:cxnLst/>
            <a:rect l="l" t="t" r="r" b="b"/>
            <a:pathLst>
              <a:path w="38012" h="59565">
                <a:moveTo>
                  <a:pt x="24955" y="15293"/>
                </a:moveTo>
                <a:lnTo>
                  <a:pt x="24955" y="0"/>
                </a:lnTo>
                <a:lnTo>
                  <a:pt x="7837" y="6681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37" y="24423"/>
                </a:lnTo>
                <a:lnTo>
                  <a:pt x="7837" y="47348"/>
                </a:lnTo>
                <a:lnTo>
                  <a:pt x="8013" y="50040"/>
                </a:lnTo>
                <a:lnTo>
                  <a:pt x="8826" y="53251"/>
                </a:lnTo>
                <a:lnTo>
                  <a:pt x="10782" y="55843"/>
                </a:lnTo>
                <a:lnTo>
                  <a:pt x="13741" y="57852"/>
                </a:lnTo>
                <a:lnTo>
                  <a:pt x="18680" y="59223"/>
                </a:lnTo>
                <a:lnTo>
                  <a:pt x="21451" y="59565"/>
                </a:lnTo>
                <a:lnTo>
                  <a:pt x="29551" y="59565"/>
                </a:lnTo>
                <a:lnTo>
                  <a:pt x="34048" y="58994"/>
                </a:lnTo>
                <a:lnTo>
                  <a:pt x="38012" y="57863"/>
                </a:lnTo>
                <a:lnTo>
                  <a:pt x="36550" y="48959"/>
                </a:lnTo>
                <a:lnTo>
                  <a:pt x="33555" y="49709"/>
                </a:lnTo>
                <a:lnTo>
                  <a:pt x="31269" y="50065"/>
                </a:lnTo>
                <a:lnTo>
                  <a:pt x="28562" y="50065"/>
                </a:lnTo>
                <a:lnTo>
                  <a:pt x="25285" y="48045"/>
                </a:lnTo>
                <a:lnTo>
                  <a:pt x="24955" y="45403"/>
                </a:lnTo>
                <a:lnTo>
                  <a:pt x="24955" y="24423"/>
                </a:lnTo>
                <a:lnTo>
                  <a:pt x="36615" y="24423"/>
                </a:lnTo>
                <a:lnTo>
                  <a:pt x="36615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788267" y="4148385"/>
            <a:ext cx="35379" cy="44795"/>
          </a:xfrm>
          <a:custGeom>
            <a:avLst/>
            <a:gdLst/>
            <a:ahLst/>
            <a:cxnLst/>
            <a:rect l="l" t="t" r="r" b="b"/>
            <a:pathLst>
              <a:path w="35379" h="44795">
                <a:moveTo>
                  <a:pt x="26541" y="2033"/>
                </a:moveTo>
                <a:lnTo>
                  <a:pt x="28737" y="9640"/>
                </a:lnTo>
                <a:lnTo>
                  <a:pt x="32068" y="8686"/>
                </a:lnTo>
                <a:lnTo>
                  <a:pt x="35379" y="7731"/>
                </a:lnTo>
                <a:lnTo>
                  <a:pt x="35344" y="0"/>
                </a:lnTo>
                <a:lnTo>
                  <a:pt x="32550" y="1360"/>
                </a:lnTo>
                <a:lnTo>
                  <a:pt x="29616" y="2033"/>
                </a:lnTo>
                <a:lnTo>
                  <a:pt x="26541" y="2033"/>
                </a:lnTo>
                <a:close/>
              </a:path>
              <a:path w="35379" h="44795">
                <a:moveTo>
                  <a:pt x="1917" y="4063"/>
                </a:moveTo>
                <a:lnTo>
                  <a:pt x="5737" y="6489"/>
                </a:lnTo>
                <a:lnTo>
                  <a:pt x="9560" y="8902"/>
                </a:lnTo>
                <a:lnTo>
                  <a:pt x="14795" y="10107"/>
                </a:lnTo>
                <a:lnTo>
                  <a:pt x="25210" y="10107"/>
                </a:lnTo>
                <a:lnTo>
                  <a:pt x="28737" y="9640"/>
                </a:lnTo>
                <a:lnTo>
                  <a:pt x="26541" y="2033"/>
                </a:lnTo>
                <a:lnTo>
                  <a:pt x="23784" y="2033"/>
                </a:lnTo>
                <a:lnTo>
                  <a:pt x="21523" y="1446"/>
                </a:lnTo>
                <a:lnTo>
                  <a:pt x="17956" y="-875"/>
                </a:lnTo>
                <a:lnTo>
                  <a:pt x="17067" y="-3874"/>
                </a:lnTo>
                <a:lnTo>
                  <a:pt x="18172" y="-6844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4"/>
                </a:lnTo>
                <a:lnTo>
                  <a:pt x="40081" y="-11657"/>
                </a:lnTo>
                <a:lnTo>
                  <a:pt x="40081" y="-6628"/>
                </a:lnTo>
                <a:lnTo>
                  <a:pt x="38760" y="-2297"/>
                </a:lnTo>
                <a:lnTo>
                  <a:pt x="35344" y="0"/>
                </a:lnTo>
                <a:lnTo>
                  <a:pt x="35379" y="7731"/>
                </a:lnTo>
                <a:lnTo>
                  <a:pt x="38493" y="6299"/>
                </a:lnTo>
                <a:lnTo>
                  <a:pt x="41413" y="4405"/>
                </a:lnTo>
                <a:lnTo>
                  <a:pt x="42021" y="5751"/>
                </a:lnTo>
                <a:lnTo>
                  <a:pt x="43660" y="9132"/>
                </a:lnTo>
                <a:lnTo>
                  <a:pt x="60540" y="9132"/>
                </a:lnTo>
                <a:lnTo>
                  <a:pt x="58023" y="5129"/>
                </a:lnTo>
                <a:lnTo>
                  <a:pt x="56932" y="1511"/>
                </a:lnTo>
                <a:lnTo>
                  <a:pt x="56652" y="-1296"/>
                </a:lnTo>
                <a:lnTo>
                  <a:pt x="56652" y="-5095"/>
                </a:lnTo>
                <a:lnTo>
                  <a:pt x="56832" y="-18479"/>
                </a:lnTo>
                <a:lnTo>
                  <a:pt x="56832" y="-23458"/>
                </a:lnTo>
                <a:lnTo>
                  <a:pt x="56083" y="-26860"/>
                </a:lnTo>
                <a:lnTo>
                  <a:pt x="53045" y="-30593"/>
                </a:lnTo>
                <a:lnTo>
                  <a:pt x="50417" y="-32119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0" y="-35154"/>
                </a:lnTo>
                <a:lnTo>
                  <a:pt x="21308" y="-35154"/>
                </a:lnTo>
                <a:lnTo>
                  <a:pt x="14997" y="-34150"/>
                </a:lnTo>
                <a:lnTo>
                  <a:pt x="10741" y="-32130"/>
                </a:lnTo>
                <a:lnTo>
                  <a:pt x="6501" y="-30125"/>
                </a:lnTo>
                <a:lnTo>
                  <a:pt x="3505" y="-27025"/>
                </a:lnTo>
                <a:lnTo>
                  <a:pt x="1762" y="-22835"/>
                </a:lnTo>
                <a:lnTo>
                  <a:pt x="17246" y="-20956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50" y="-26377"/>
                </a:lnTo>
                <a:lnTo>
                  <a:pt x="32967" y="-26377"/>
                </a:lnTo>
                <a:lnTo>
                  <a:pt x="36028" y="-25920"/>
                </a:lnTo>
                <a:lnTo>
                  <a:pt x="40081" y="-22478"/>
                </a:lnTo>
                <a:lnTo>
                  <a:pt x="40081" y="-19127"/>
                </a:lnTo>
                <a:lnTo>
                  <a:pt x="37007" y="-18263"/>
                </a:lnTo>
                <a:lnTo>
                  <a:pt x="31480" y="-17308"/>
                </a:lnTo>
                <a:lnTo>
                  <a:pt x="23507" y="-16308"/>
                </a:lnTo>
                <a:lnTo>
                  <a:pt x="17589" y="-15556"/>
                </a:lnTo>
                <a:lnTo>
                  <a:pt x="13067" y="-14655"/>
                </a:lnTo>
                <a:lnTo>
                  <a:pt x="9931" y="-13641"/>
                </a:lnTo>
                <a:lnTo>
                  <a:pt x="6791" y="-12626"/>
                </a:lnTo>
                <a:lnTo>
                  <a:pt x="4354" y="-11149"/>
                </a:lnTo>
                <a:lnTo>
                  <a:pt x="873" y="-7315"/>
                </a:lnTo>
                <a:lnTo>
                  <a:pt x="0" y="-2693"/>
                </a:lnTo>
                <a:lnTo>
                  <a:pt x="0" y="1003"/>
                </a:lnTo>
                <a:lnTo>
                  <a:pt x="1917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952429" y="4007289"/>
            <a:ext cx="0" cy="59792"/>
          </a:xfrm>
          <a:custGeom>
            <a:avLst/>
            <a:gdLst/>
            <a:ahLst/>
            <a:cxnLst/>
            <a:rect l="l" t="t" r="r" b="b"/>
            <a:pathLst>
              <a:path h="59792">
                <a:moveTo>
                  <a:pt x="0" y="0"/>
                </a:moveTo>
                <a:lnTo>
                  <a:pt x="0" y="59792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404268" y="4120934"/>
            <a:ext cx="48337" cy="37235"/>
          </a:xfrm>
          <a:custGeom>
            <a:avLst/>
            <a:gdLst/>
            <a:ahLst/>
            <a:cxnLst/>
            <a:rect l="l" t="t" r="r" b="b"/>
            <a:pathLst>
              <a:path w="48337" h="37235">
                <a:moveTo>
                  <a:pt x="34898" y="3888"/>
                </a:moveTo>
                <a:lnTo>
                  <a:pt x="29692" y="14033"/>
                </a:lnTo>
                <a:lnTo>
                  <a:pt x="37821" y="14033"/>
                </a:lnTo>
                <a:lnTo>
                  <a:pt x="44042" y="13741"/>
                </a:lnTo>
                <a:lnTo>
                  <a:pt x="48337" y="13168"/>
                </a:lnTo>
                <a:lnTo>
                  <a:pt x="47625" y="0"/>
                </a:lnTo>
                <a:lnTo>
                  <a:pt x="44413" y="2311"/>
                </a:lnTo>
                <a:lnTo>
                  <a:pt x="39625" y="3567"/>
                </a:lnTo>
                <a:lnTo>
                  <a:pt x="34898" y="3888"/>
                </a:lnTo>
                <a:close/>
              </a:path>
              <a:path w="48337" h="37235">
                <a:moveTo>
                  <a:pt x="0" y="36575"/>
                </a:moveTo>
                <a:lnTo>
                  <a:pt x="17971" y="36575"/>
                </a:lnTo>
                <a:lnTo>
                  <a:pt x="17971" y="14033"/>
                </a:lnTo>
                <a:lnTo>
                  <a:pt x="29692" y="14033"/>
                </a:lnTo>
                <a:lnTo>
                  <a:pt x="34898" y="3888"/>
                </a:lnTo>
                <a:lnTo>
                  <a:pt x="17971" y="3888"/>
                </a:lnTo>
                <a:lnTo>
                  <a:pt x="17971" y="-13078"/>
                </a:lnTo>
                <a:lnTo>
                  <a:pt x="33134" y="-13078"/>
                </a:lnTo>
                <a:lnTo>
                  <a:pt x="37440" y="-12941"/>
                </a:lnTo>
                <a:lnTo>
                  <a:pt x="39585" y="-12674"/>
                </a:lnTo>
                <a:lnTo>
                  <a:pt x="42505" y="-12319"/>
                </a:lnTo>
                <a:lnTo>
                  <a:pt x="46810" y="-10033"/>
                </a:lnTo>
                <a:lnTo>
                  <a:pt x="49669" y="-6817"/>
                </a:lnTo>
                <a:lnTo>
                  <a:pt x="49669" y="-2868"/>
                </a:lnTo>
                <a:lnTo>
                  <a:pt x="47625" y="0"/>
                </a:lnTo>
                <a:lnTo>
                  <a:pt x="48337" y="13168"/>
                </a:lnTo>
                <a:lnTo>
                  <a:pt x="51487" y="12711"/>
                </a:lnTo>
                <a:lnTo>
                  <a:pt x="54597" y="11772"/>
                </a:lnTo>
                <a:lnTo>
                  <a:pt x="57658" y="10350"/>
                </a:lnTo>
                <a:lnTo>
                  <a:pt x="60707" y="8917"/>
                </a:lnTo>
                <a:lnTo>
                  <a:pt x="63219" y="6948"/>
                </a:lnTo>
                <a:lnTo>
                  <a:pt x="67194" y="1955"/>
                </a:lnTo>
                <a:lnTo>
                  <a:pt x="68187" y="-1140"/>
                </a:lnTo>
                <a:lnTo>
                  <a:pt x="68187" y="-9560"/>
                </a:lnTo>
                <a:lnTo>
                  <a:pt x="66460" y="-13435"/>
                </a:lnTo>
                <a:lnTo>
                  <a:pt x="63028" y="-16459"/>
                </a:lnTo>
                <a:lnTo>
                  <a:pt x="59587" y="-19453"/>
                </a:lnTo>
                <a:lnTo>
                  <a:pt x="55307" y="-21398"/>
                </a:lnTo>
                <a:lnTo>
                  <a:pt x="50217" y="-22301"/>
                </a:lnTo>
                <a:lnTo>
                  <a:pt x="46889" y="-22895"/>
                </a:lnTo>
                <a:lnTo>
                  <a:pt x="39762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486017" y="4148385"/>
            <a:ext cx="35366" cy="44795"/>
          </a:xfrm>
          <a:custGeom>
            <a:avLst/>
            <a:gdLst/>
            <a:ahLst/>
            <a:cxnLst/>
            <a:rect l="l" t="t" r="r" b="b"/>
            <a:pathLst>
              <a:path w="35366" h="44795">
                <a:moveTo>
                  <a:pt x="26529" y="2033"/>
                </a:moveTo>
                <a:lnTo>
                  <a:pt x="28724" y="9640"/>
                </a:lnTo>
                <a:lnTo>
                  <a:pt x="32054" y="8686"/>
                </a:lnTo>
                <a:lnTo>
                  <a:pt x="35366" y="7731"/>
                </a:lnTo>
                <a:lnTo>
                  <a:pt x="35331" y="0"/>
                </a:lnTo>
                <a:lnTo>
                  <a:pt x="32537" y="1360"/>
                </a:lnTo>
                <a:lnTo>
                  <a:pt x="29603" y="2033"/>
                </a:lnTo>
                <a:lnTo>
                  <a:pt x="26529" y="2033"/>
                </a:lnTo>
                <a:close/>
              </a:path>
              <a:path w="35366" h="44795">
                <a:moveTo>
                  <a:pt x="1905" y="4063"/>
                </a:moveTo>
                <a:lnTo>
                  <a:pt x="5727" y="6489"/>
                </a:lnTo>
                <a:lnTo>
                  <a:pt x="9561" y="8902"/>
                </a:lnTo>
                <a:lnTo>
                  <a:pt x="14792" y="10107"/>
                </a:lnTo>
                <a:lnTo>
                  <a:pt x="25196" y="10107"/>
                </a:lnTo>
                <a:lnTo>
                  <a:pt x="28724" y="9640"/>
                </a:lnTo>
                <a:lnTo>
                  <a:pt x="26529" y="2033"/>
                </a:lnTo>
                <a:lnTo>
                  <a:pt x="23774" y="2033"/>
                </a:lnTo>
                <a:lnTo>
                  <a:pt x="21513" y="1446"/>
                </a:lnTo>
                <a:lnTo>
                  <a:pt x="17942" y="-875"/>
                </a:lnTo>
                <a:lnTo>
                  <a:pt x="17053" y="-3874"/>
                </a:lnTo>
                <a:lnTo>
                  <a:pt x="18173" y="-6844"/>
                </a:lnTo>
                <a:lnTo>
                  <a:pt x="21855" y="-856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27" y="-10591"/>
                </a:lnTo>
                <a:lnTo>
                  <a:pt x="37882" y="-11174"/>
                </a:lnTo>
                <a:lnTo>
                  <a:pt x="40068" y="-11657"/>
                </a:lnTo>
                <a:lnTo>
                  <a:pt x="40068" y="-6628"/>
                </a:lnTo>
                <a:lnTo>
                  <a:pt x="38747" y="-2297"/>
                </a:lnTo>
                <a:lnTo>
                  <a:pt x="35331" y="0"/>
                </a:lnTo>
                <a:lnTo>
                  <a:pt x="35366" y="7731"/>
                </a:lnTo>
                <a:lnTo>
                  <a:pt x="38491" y="6299"/>
                </a:lnTo>
                <a:lnTo>
                  <a:pt x="41400" y="4405"/>
                </a:lnTo>
                <a:lnTo>
                  <a:pt x="42009" y="5751"/>
                </a:lnTo>
                <a:lnTo>
                  <a:pt x="43649" y="9132"/>
                </a:lnTo>
                <a:lnTo>
                  <a:pt x="60526" y="9132"/>
                </a:lnTo>
                <a:lnTo>
                  <a:pt x="58011" y="5129"/>
                </a:lnTo>
                <a:lnTo>
                  <a:pt x="56920" y="1511"/>
                </a:lnTo>
                <a:lnTo>
                  <a:pt x="56653" y="-1296"/>
                </a:lnTo>
                <a:lnTo>
                  <a:pt x="56653" y="-5095"/>
                </a:lnTo>
                <a:lnTo>
                  <a:pt x="56829" y="-18479"/>
                </a:lnTo>
                <a:lnTo>
                  <a:pt x="56829" y="-23458"/>
                </a:lnTo>
                <a:lnTo>
                  <a:pt x="56070" y="-26860"/>
                </a:lnTo>
                <a:lnTo>
                  <a:pt x="53035" y="-30593"/>
                </a:lnTo>
                <a:lnTo>
                  <a:pt x="50403" y="-32119"/>
                </a:lnTo>
                <a:lnTo>
                  <a:pt x="46685" y="-33336"/>
                </a:lnTo>
                <a:lnTo>
                  <a:pt x="42962" y="-34556"/>
                </a:lnTo>
                <a:lnTo>
                  <a:pt x="37299" y="-35154"/>
                </a:lnTo>
                <a:lnTo>
                  <a:pt x="21309" y="-35154"/>
                </a:lnTo>
                <a:lnTo>
                  <a:pt x="14983" y="-34150"/>
                </a:lnTo>
                <a:lnTo>
                  <a:pt x="10742" y="-32130"/>
                </a:lnTo>
                <a:lnTo>
                  <a:pt x="6487" y="-30125"/>
                </a:lnTo>
                <a:lnTo>
                  <a:pt x="3492" y="-27025"/>
                </a:lnTo>
                <a:lnTo>
                  <a:pt x="1750" y="-22835"/>
                </a:lnTo>
                <a:lnTo>
                  <a:pt x="17244" y="-20956"/>
                </a:lnTo>
                <a:lnTo>
                  <a:pt x="18287" y="-22975"/>
                </a:lnTo>
                <a:lnTo>
                  <a:pt x="21358" y="-25171"/>
                </a:lnTo>
                <a:lnTo>
                  <a:pt x="25438" y="-26377"/>
                </a:lnTo>
                <a:lnTo>
                  <a:pt x="32969" y="-26377"/>
                </a:lnTo>
                <a:lnTo>
                  <a:pt x="36028" y="-25920"/>
                </a:lnTo>
                <a:lnTo>
                  <a:pt x="40068" y="-22478"/>
                </a:lnTo>
                <a:lnTo>
                  <a:pt x="40068" y="-19127"/>
                </a:lnTo>
                <a:lnTo>
                  <a:pt x="36993" y="-18263"/>
                </a:lnTo>
                <a:lnTo>
                  <a:pt x="31468" y="-17308"/>
                </a:lnTo>
                <a:lnTo>
                  <a:pt x="23493" y="-16308"/>
                </a:lnTo>
                <a:lnTo>
                  <a:pt x="17575" y="-15556"/>
                </a:lnTo>
                <a:lnTo>
                  <a:pt x="13054" y="-14655"/>
                </a:lnTo>
                <a:lnTo>
                  <a:pt x="9918" y="-13641"/>
                </a:lnTo>
                <a:lnTo>
                  <a:pt x="6779" y="-12626"/>
                </a:lnTo>
                <a:lnTo>
                  <a:pt x="4342" y="-11149"/>
                </a:lnTo>
                <a:lnTo>
                  <a:pt x="861" y="-7315"/>
                </a:lnTo>
                <a:lnTo>
                  <a:pt x="0" y="-2693"/>
                </a:lnTo>
                <a:lnTo>
                  <a:pt x="0" y="1003"/>
                </a:lnTo>
                <a:lnTo>
                  <a:pt x="190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868208" y="4113241"/>
            <a:ext cx="58773" cy="44268"/>
          </a:xfrm>
          <a:custGeom>
            <a:avLst/>
            <a:gdLst/>
            <a:ahLst/>
            <a:cxnLst/>
            <a:rect l="l" t="t" r="r" b="b"/>
            <a:pathLst>
              <a:path w="58773" h="44268">
                <a:moveTo>
                  <a:pt x="17056" y="44268"/>
                </a:moveTo>
                <a:lnTo>
                  <a:pt x="17056" y="19824"/>
                </a:lnTo>
                <a:lnTo>
                  <a:pt x="17499" y="16494"/>
                </a:lnTo>
                <a:lnTo>
                  <a:pt x="18362" y="14716"/>
                </a:lnTo>
                <a:lnTo>
                  <a:pt x="20850" y="11479"/>
                </a:lnTo>
                <a:lnTo>
                  <a:pt x="25538" y="9295"/>
                </a:lnTo>
                <a:lnTo>
                  <a:pt x="28195" y="8761"/>
                </a:lnTo>
                <a:lnTo>
                  <a:pt x="33450" y="8761"/>
                </a:lnTo>
                <a:lnTo>
                  <a:pt x="37068" y="9903"/>
                </a:lnTo>
                <a:lnTo>
                  <a:pt x="39890" y="11720"/>
                </a:lnTo>
                <a:lnTo>
                  <a:pt x="41348" y="14475"/>
                </a:lnTo>
                <a:lnTo>
                  <a:pt x="41719" y="17499"/>
                </a:lnTo>
                <a:lnTo>
                  <a:pt x="41719" y="44268"/>
                </a:lnTo>
                <a:lnTo>
                  <a:pt x="58773" y="44268"/>
                </a:lnTo>
                <a:lnTo>
                  <a:pt x="58773" y="14018"/>
                </a:lnTo>
                <a:lnTo>
                  <a:pt x="58470" y="11455"/>
                </a:lnTo>
                <a:lnTo>
                  <a:pt x="57199" y="7858"/>
                </a:lnTo>
                <a:lnTo>
                  <a:pt x="54496" y="4848"/>
                </a:lnTo>
                <a:lnTo>
                  <a:pt x="50543" y="2260"/>
                </a:lnTo>
                <a:lnTo>
                  <a:pt x="47421" y="1356"/>
                </a:lnTo>
                <a:lnTo>
                  <a:pt x="44307" y="441"/>
                </a:lnTo>
                <a:lnTo>
                  <a:pt x="40867" y="0"/>
                </a:lnTo>
                <a:lnTo>
                  <a:pt x="28562" y="0"/>
                </a:lnTo>
                <a:lnTo>
                  <a:pt x="21473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68"/>
                </a:lnTo>
                <a:lnTo>
                  <a:pt x="17056" y="4426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188369" y="4357486"/>
            <a:ext cx="48333" cy="37238"/>
          </a:xfrm>
          <a:custGeom>
            <a:avLst/>
            <a:gdLst/>
            <a:ahLst/>
            <a:cxnLst/>
            <a:rect l="l" t="t" r="r" b="b"/>
            <a:pathLst>
              <a:path w="48333" h="37238">
                <a:moveTo>
                  <a:pt x="34898" y="3884"/>
                </a:moveTo>
                <a:lnTo>
                  <a:pt x="29692" y="14033"/>
                </a:lnTo>
                <a:lnTo>
                  <a:pt x="37818" y="14033"/>
                </a:lnTo>
                <a:lnTo>
                  <a:pt x="44042" y="13741"/>
                </a:lnTo>
                <a:lnTo>
                  <a:pt x="48333" y="13168"/>
                </a:lnTo>
                <a:lnTo>
                  <a:pt x="47623" y="0"/>
                </a:lnTo>
                <a:lnTo>
                  <a:pt x="44409" y="2311"/>
                </a:lnTo>
                <a:lnTo>
                  <a:pt x="39621" y="3567"/>
                </a:lnTo>
                <a:lnTo>
                  <a:pt x="34898" y="3884"/>
                </a:lnTo>
                <a:close/>
              </a:path>
              <a:path w="48333" h="37238">
                <a:moveTo>
                  <a:pt x="0" y="36587"/>
                </a:moveTo>
                <a:lnTo>
                  <a:pt x="17970" y="36587"/>
                </a:lnTo>
                <a:lnTo>
                  <a:pt x="17970" y="14033"/>
                </a:lnTo>
                <a:lnTo>
                  <a:pt x="29692" y="14033"/>
                </a:lnTo>
                <a:lnTo>
                  <a:pt x="34898" y="3884"/>
                </a:lnTo>
                <a:lnTo>
                  <a:pt x="17970" y="3884"/>
                </a:lnTo>
                <a:lnTo>
                  <a:pt x="17970" y="-13082"/>
                </a:lnTo>
                <a:lnTo>
                  <a:pt x="33134" y="-13082"/>
                </a:lnTo>
                <a:lnTo>
                  <a:pt x="37439" y="-12941"/>
                </a:lnTo>
                <a:lnTo>
                  <a:pt x="39585" y="-12675"/>
                </a:lnTo>
                <a:lnTo>
                  <a:pt x="42504" y="-12318"/>
                </a:lnTo>
                <a:lnTo>
                  <a:pt x="46810" y="-10032"/>
                </a:lnTo>
                <a:lnTo>
                  <a:pt x="49668" y="-6822"/>
                </a:lnTo>
                <a:lnTo>
                  <a:pt x="49668" y="-2872"/>
                </a:lnTo>
                <a:lnTo>
                  <a:pt x="47623" y="0"/>
                </a:lnTo>
                <a:lnTo>
                  <a:pt x="48333" y="13168"/>
                </a:lnTo>
                <a:lnTo>
                  <a:pt x="51483" y="12711"/>
                </a:lnTo>
                <a:lnTo>
                  <a:pt x="54597" y="11771"/>
                </a:lnTo>
                <a:lnTo>
                  <a:pt x="57658" y="10350"/>
                </a:lnTo>
                <a:lnTo>
                  <a:pt x="60706" y="8914"/>
                </a:lnTo>
                <a:lnTo>
                  <a:pt x="63219" y="6944"/>
                </a:lnTo>
                <a:lnTo>
                  <a:pt x="67193" y="1954"/>
                </a:lnTo>
                <a:lnTo>
                  <a:pt x="68183" y="-1144"/>
                </a:lnTo>
                <a:lnTo>
                  <a:pt x="68183" y="-9565"/>
                </a:lnTo>
                <a:lnTo>
                  <a:pt x="66459" y="-13439"/>
                </a:lnTo>
                <a:lnTo>
                  <a:pt x="63028" y="-16459"/>
                </a:lnTo>
                <a:lnTo>
                  <a:pt x="59587" y="-19457"/>
                </a:lnTo>
                <a:lnTo>
                  <a:pt x="55305" y="-21402"/>
                </a:lnTo>
                <a:lnTo>
                  <a:pt x="50215" y="-22302"/>
                </a:lnTo>
                <a:lnTo>
                  <a:pt x="46885" y="-22899"/>
                </a:lnTo>
                <a:lnTo>
                  <a:pt x="39761" y="-23205"/>
                </a:lnTo>
                <a:lnTo>
                  <a:pt x="0" y="-23205"/>
                </a:lnTo>
                <a:lnTo>
                  <a:pt x="0" y="365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270114" y="4384932"/>
            <a:ext cx="35370" cy="44791"/>
          </a:xfrm>
          <a:custGeom>
            <a:avLst/>
            <a:gdLst/>
            <a:ahLst/>
            <a:cxnLst/>
            <a:rect l="l" t="t" r="r" b="b"/>
            <a:pathLst>
              <a:path w="35370" h="44791">
                <a:moveTo>
                  <a:pt x="26531" y="2034"/>
                </a:moveTo>
                <a:lnTo>
                  <a:pt x="28728" y="9641"/>
                </a:lnTo>
                <a:lnTo>
                  <a:pt x="32054" y="8686"/>
                </a:lnTo>
                <a:lnTo>
                  <a:pt x="35370" y="7736"/>
                </a:lnTo>
                <a:lnTo>
                  <a:pt x="35333" y="0"/>
                </a:lnTo>
                <a:lnTo>
                  <a:pt x="32539" y="1361"/>
                </a:lnTo>
                <a:lnTo>
                  <a:pt x="29606" y="2034"/>
                </a:lnTo>
                <a:lnTo>
                  <a:pt x="26531" y="2034"/>
                </a:lnTo>
                <a:close/>
              </a:path>
              <a:path w="35370" h="44791">
                <a:moveTo>
                  <a:pt x="1907" y="4065"/>
                </a:moveTo>
                <a:lnTo>
                  <a:pt x="5727" y="6490"/>
                </a:lnTo>
                <a:lnTo>
                  <a:pt x="9565" y="8902"/>
                </a:lnTo>
                <a:lnTo>
                  <a:pt x="14796" y="10113"/>
                </a:lnTo>
                <a:lnTo>
                  <a:pt x="25196" y="10113"/>
                </a:lnTo>
                <a:lnTo>
                  <a:pt x="28728" y="9641"/>
                </a:lnTo>
                <a:lnTo>
                  <a:pt x="26531" y="2034"/>
                </a:lnTo>
                <a:lnTo>
                  <a:pt x="23774" y="2034"/>
                </a:lnTo>
                <a:lnTo>
                  <a:pt x="21513" y="1451"/>
                </a:lnTo>
                <a:lnTo>
                  <a:pt x="17946" y="-873"/>
                </a:lnTo>
                <a:lnTo>
                  <a:pt x="17057" y="-3873"/>
                </a:lnTo>
                <a:lnTo>
                  <a:pt x="18176" y="-6842"/>
                </a:lnTo>
                <a:lnTo>
                  <a:pt x="21859" y="-8571"/>
                </a:lnTo>
                <a:lnTo>
                  <a:pt x="24955" y="-9230"/>
                </a:lnTo>
                <a:lnTo>
                  <a:pt x="29692" y="-9903"/>
                </a:lnTo>
                <a:lnTo>
                  <a:pt x="34430" y="-10590"/>
                </a:lnTo>
                <a:lnTo>
                  <a:pt x="37886" y="-11173"/>
                </a:lnTo>
                <a:lnTo>
                  <a:pt x="40072" y="-11656"/>
                </a:lnTo>
                <a:lnTo>
                  <a:pt x="40072" y="-6626"/>
                </a:lnTo>
                <a:lnTo>
                  <a:pt x="38750" y="-2296"/>
                </a:lnTo>
                <a:lnTo>
                  <a:pt x="35333" y="0"/>
                </a:lnTo>
                <a:lnTo>
                  <a:pt x="35370" y="7736"/>
                </a:lnTo>
                <a:lnTo>
                  <a:pt x="38494" y="6314"/>
                </a:lnTo>
                <a:lnTo>
                  <a:pt x="41403" y="4410"/>
                </a:lnTo>
                <a:lnTo>
                  <a:pt x="42011" y="5756"/>
                </a:lnTo>
                <a:lnTo>
                  <a:pt x="43649" y="9144"/>
                </a:lnTo>
                <a:lnTo>
                  <a:pt x="60530" y="9144"/>
                </a:lnTo>
                <a:lnTo>
                  <a:pt x="58013" y="5134"/>
                </a:lnTo>
                <a:lnTo>
                  <a:pt x="56923" y="1512"/>
                </a:lnTo>
                <a:lnTo>
                  <a:pt x="56657" y="-1291"/>
                </a:lnTo>
                <a:lnTo>
                  <a:pt x="56657" y="-5090"/>
                </a:lnTo>
                <a:lnTo>
                  <a:pt x="56833" y="-18463"/>
                </a:lnTo>
                <a:lnTo>
                  <a:pt x="56833" y="-23453"/>
                </a:lnTo>
                <a:lnTo>
                  <a:pt x="56074" y="-26859"/>
                </a:lnTo>
                <a:lnTo>
                  <a:pt x="53035" y="-30591"/>
                </a:lnTo>
                <a:lnTo>
                  <a:pt x="50407" y="-32114"/>
                </a:lnTo>
                <a:lnTo>
                  <a:pt x="46685" y="-33334"/>
                </a:lnTo>
                <a:lnTo>
                  <a:pt x="42966" y="-34541"/>
                </a:lnTo>
                <a:lnTo>
                  <a:pt x="37299" y="-35149"/>
                </a:lnTo>
                <a:lnTo>
                  <a:pt x="21311" y="-35149"/>
                </a:lnTo>
                <a:lnTo>
                  <a:pt x="14987" y="-34149"/>
                </a:lnTo>
                <a:lnTo>
                  <a:pt x="10746" y="-32129"/>
                </a:lnTo>
                <a:lnTo>
                  <a:pt x="6490" y="-30120"/>
                </a:lnTo>
                <a:lnTo>
                  <a:pt x="3496" y="-27024"/>
                </a:lnTo>
                <a:lnTo>
                  <a:pt x="1753" y="-22830"/>
                </a:lnTo>
                <a:lnTo>
                  <a:pt x="17247" y="-20951"/>
                </a:lnTo>
                <a:lnTo>
                  <a:pt x="18288" y="-22970"/>
                </a:lnTo>
                <a:lnTo>
                  <a:pt x="21362" y="-25170"/>
                </a:lnTo>
                <a:lnTo>
                  <a:pt x="25441" y="-26376"/>
                </a:lnTo>
                <a:lnTo>
                  <a:pt x="32969" y="-26376"/>
                </a:lnTo>
                <a:lnTo>
                  <a:pt x="36032" y="-25919"/>
                </a:lnTo>
                <a:lnTo>
                  <a:pt x="40072" y="-22477"/>
                </a:lnTo>
                <a:lnTo>
                  <a:pt x="40072" y="-19122"/>
                </a:lnTo>
                <a:lnTo>
                  <a:pt x="36997" y="-18258"/>
                </a:lnTo>
                <a:lnTo>
                  <a:pt x="31471" y="-17308"/>
                </a:lnTo>
                <a:lnTo>
                  <a:pt x="23497" y="-16304"/>
                </a:lnTo>
                <a:lnTo>
                  <a:pt x="17579" y="-15554"/>
                </a:lnTo>
                <a:lnTo>
                  <a:pt x="13056" y="-14654"/>
                </a:lnTo>
                <a:lnTo>
                  <a:pt x="9921" y="-13635"/>
                </a:lnTo>
                <a:lnTo>
                  <a:pt x="6783" y="-12621"/>
                </a:lnTo>
                <a:lnTo>
                  <a:pt x="4345" y="-11148"/>
                </a:lnTo>
                <a:lnTo>
                  <a:pt x="863" y="-7315"/>
                </a:lnTo>
                <a:lnTo>
                  <a:pt x="0" y="-2688"/>
                </a:lnTo>
                <a:lnTo>
                  <a:pt x="0" y="1004"/>
                </a:lnTo>
                <a:lnTo>
                  <a:pt x="1907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349559" y="4334285"/>
            <a:ext cx="59626" cy="59789"/>
          </a:xfrm>
          <a:custGeom>
            <a:avLst/>
            <a:gdLst/>
            <a:ahLst/>
            <a:cxnLst/>
            <a:rect l="l" t="t" r="r" b="b"/>
            <a:pathLst>
              <a:path w="59626" h="59789">
                <a:moveTo>
                  <a:pt x="0" y="0"/>
                </a:moveTo>
                <a:lnTo>
                  <a:pt x="0" y="59789"/>
                </a:lnTo>
                <a:lnTo>
                  <a:pt x="17071" y="59789"/>
                </a:lnTo>
                <a:lnTo>
                  <a:pt x="17071" y="45921"/>
                </a:lnTo>
                <a:lnTo>
                  <a:pt x="25020" y="40333"/>
                </a:lnTo>
                <a:lnTo>
                  <a:pt x="41238" y="59789"/>
                </a:lnTo>
                <a:lnTo>
                  <a:pt x="59626" y="59789"/>
                </a:lnTo>
                <a:lnTo>
                  <a:pt x="36007" y="32294"/>
                </a:lnTo>
                <a:lnTo>
                  <a:pt x="58054" y="16484"/>
                </a:lnTo>
                <a:lnTo>
                  <a:pt x="37047" y="16484"/>
                </a:lnTo>
                <a:lnTo>
                  <a:pt x="17071" y="31723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425735" y="4334277"/>
            <a:ext cx="17057" cy="59792"/>
          </a:xfrm>
          <a:custGeom>
            <a:avLst/>
            <a:gdLst/>
            <a:ahLst/>
            <a:cxnLst/>
            <a:rect l="l" t="t" r="r" b="b"/>
            <a:pathLst>
              <a:path w="17057" h="59792">
                <a:moveTo>
                  <a:pt x="0" y="16484"/>
                </a:moveTo>
                <a:lnTo>
                  <a:pt x="0" y="59792"/>
                </a:lnTo>
                <a:lnTo>
                  <a:pt x="17057" y="59792"/>
                </a:lnTo>
                <a:lnTo>
                  <a:pt x="17057" y="16484"/>
                </a:lnTo>
                <a:lnTo>
                  <a:pt x="0" y="16484"/>
                </a:lnTo>
                <a:close/>
              </a:path>
              <a:path w="17057" h="59792">
                <a:moveTo>
                  <a:pt x="0" y="0"/>
                </a:moveTo>
                <a:lnTo>
                  <a:pt x="0" y="10605"/>
                </a:lnTo>
                <a:lnTo>
                  <a:pt x="17057" y="10605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425735" y="4372416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425735" y="4339580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452105" y="4349783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17132" y="30175"/>
                </a:moveTo>
                <a:lnTo>
                  <a:pt x="0" y="31927"/>
                </a:lnTo>
                <a:lnTo>
                  <a:pt x="1587" y="36028"/>
                </a:lnTo>
                <a:lnTo>
                  <a:pt x="4928" y="39279"/>
                </a:lnTo>
                <a:lnTo>
                  <a:pt x="10058" y="41680"/>
                </a:lnTo>
                <a:lnTo>
                  <a:pt x="15173" y="44067"/>
                </a:lnTo>
                <a:lnTo>
                  <a:pt x="22122" y="45262"/>
                </a:lnTo>
                <a:lnTo>
                  <a:pt x="40590" y="45262"/>
                </a:lnTo>
                <a:lnTo>
                  <a:pt x="47890" y="43826"/>
                </a:lnTo>
                <a:lnTo>
                  <a:pt x="52829" y="40982"/>
                </a:lnTo>
                <a:lnTo>
                  <a:pt x="57772" y="38124"/>
                </a:lnTo>
                <a:lnTo>
                  <a:pt x="60234" y="34721"/>
                </a:lnTo>
                <a:lnTo>
                  <a:pt x="60234" y="27100"/>
                </a:lnTo>
                <a:lnTo>
                  <a:pt x="58456" y="24257"/>
                </a:lnTo>
                <a:lnTo>
                  <a:pt x="54889" y="22226"/>
                </a:lnTo>
                <a:lnTo>
                  <a:pt x="51292" y="20206"/>
                </a:lnTo>
                <a:lnTo>
                  <a:pt x="44946" y="18503"/>
                </a:lnTo>
                <a:lnTo>
                  <a:pt x="35863" y="17132"/>
                </a:lnTo>
                <a:lnTo>
                  <a:pt x="26769" y="15746"/>
                </a:lnTo>
                <a:lnTo>
                  <a:pt x="21449" y="14669"/>
                </a:lnTo>
                <a:lnTo>
                  <a:pt x="18780" y="13333"/>
                </a:lnTo>
                <a:lnTo>
                  <a:pt x="18856" y="10097"/>
                </a:lnTo>
                <a:lnTo>
                  <a:pt x="22110" y="8661"/>
                </a:lnTo>
                <a:lnTo>
                  <a:pt x="25322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66" y="10490"/>
                </a:lnTo>
                <a:lnTo>
                  <a:pt x="41962" y="13460"/>
                </a:lnTo>
                <a:lnTo>
                  <a:pt x="58050" y="11469"/>
                </a:lnTo>
                <a:lnTo>
                  <a:pt x="56426" y="7682"/>
                </a:lnTo>
                <a:lnTo>
                  <a:pt x="53478" y="4823"/>
                </a:lnTo>
                <a:lnTo>
                  <a:pt x="49187" y="2894"/>
                </a:lnTo>
                <a:lnTo>
                  <a:pt x="44891" y="965"/>
                </a:lnTo>
                <a:lnTo>
                  <a:pt x="38340" y="0"/>
                </a:lnTo>
                <a:lnTo>
                  <a:pt x="20242" y="0"/>
                </a:lnTo>
                <a:lnTo>
                  <a:pt x="13399" y="1281"/>
                </a:lnTo>
                <a:lnTo>
                  <a:pt x="8989" y="3834"/>
                </a:lnTo>
                <a:lnTo>
                  <a:pt x="4572" y="6386"/>
                </a:lnTo>
                <a:lnTo>
                  <a:pt x="2372" y="9536"/>
                </a:lnTo>
                <a:lnTo>
                  <a:pt x="2372" y="17448"/>
                </a:lnTo>
                <a:lnTo>
                  <a:pt x="4928" y="20699"/>
                </a:lnTo>
                <a:lnTo>
                  <a:pt x="10019" y="23036"/>
                </a:lnTo>
                <a:lnTo>
                  <a:pt x="20002" y="25842"/>
                </a:lnTo>
                <a:lnTo>
                  <a:pt x="36193" y="28627"/>
                </a:lnTo>
                <a:lnTo>
                  <a:pt x="39154" y="29084"/>
                </a:lnTo>
                <a:lnTo>
                  <a:pt x="43117" y="31431"/>
                </a:lnTo>
                <a:lnTo>
                  <a:pt x="42364" y="34596"/>
                </a:lnTo>
                <a:lnTo>
                  <a:pt x="38632" y="36435"/>
                </a:lnTo>
                <a:lnTo>
                  <a:pt x="35316" y="36982"/>
                </a:lnTo>
                <a:lnTo>
                  <a:pt x="26898" y="36982"/>
                </a:lnTo>
                <a:lnTo>
                  <a:pt x="23784" y="36410"/>
                </a:lnTo>
                <a:lnTo>
                  <a:pt x="19328" y="34099"/>
                </a:lnTo>
                <a:lnTo>
                  <a:pt x="17132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526639" y="4335476"/>
            <a:ext cx="38012" cy="59561"/>
          </a:xfrm>
          <a:custGeom>
            <a:avLst/>
            <a:gdLst/>
            <a:ahLst/>
            <a:cxnLst/>
            <a:rect l="l" t="t" r="r" b="b"/>
            <a:pathLst>
              <a:path w="38012" h="59561">
                <a:moveTo>
                  <a:pt x="24955" y="15289"/>
                </a:moveTo>
                <a:lnTo>
                  <a:pt x="24955" y="0"/>
                </a:lnTo>
                <a:lnTo>
                  <a:pt x="7837" y="6677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18"/>
                </a:lnTo>
                <a:lnTo>
                  <a:pt x="7837" y="24418"/>
                </a:lnTo>
                <a:lnTo>
                  <a:pt x="7837" y="47343"/>
                </a:lnTo>
                <a:lnTo>
                  <a:pt x="8013" y="50036"/>
                </a:lnTo>
                <a:lnTo>
                  <a:pt x="8827" y="53251"/>
                </a:lnTo>
                <a:lnTo>
                  <a:pt x="10782" y="55839"/>
                </a:lnTo>
                <a:lnTo>
                  <a:pt x="13741" y="57848"/>
                </a:lnTo>
                <a:lnTo>
                  <a:pt x="18680" y="59220"/>
                </a:lnTo>
                <a:lnTo>
                  <a:pt x="21449" y="59561"/>
                </a:lnTo>
                <a:lnTo>
                  <a:pt x="29552" y="59561"/>
                </a:lnTo>
                <a:lnTo>
                  <a:pt x="34049" y="58990"/>
                </a:lnTo>
                <a:lnTo>
                  <a:pt x="38012" y="57858"/>
                </a:lnTo>
                <a:lnTo>
                  <a:pt x="36551" y="48971"/>
                </a:lnTo>
                <a:lnTo>
                  <a:pt x="33552" y="49705"/>
                </a:lnTo>
                <a:lnTo>
                  <a:pt x="31266" y="50062"/>
                </a:lnTo>
                <a:lnTo>
                  <a:pt x="28563" y="50062"/>
                </a:lnTo>
                <a:lnTo>
                  <a:pt x="25286" y="48056"/>
                </a:lnTo>
                <a:lnTo>
                  <a:pt x="24955" y="45399"/>
                </a:lnTo>
                <a:lnTo>
                  <a:pt x="24955" y="24418"/>
                </a:lnTo>
                <a:lnTo>
                  <a:pt x="36612" y="24418"/>
                </a:lnTo>
                <a:lnTo>
                  <a:pt x="36612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572367" y="4384932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2" y="2034"/>
                </a:moveTo>
                <a:lnTo>
                  <a:pt x="28738" y="9641"/>
                </a:lnTo>
                <a:lnTo>
                  <a:pt x="32064" y="8686"/>
                </a:lnTo>
                <a:lnTo>
                  <a:pt x="35380" y="7736"/>
                </a:lnTo>
                <a:lnTo>
                  <a:pt x="35341" y="0"/>
                </a:lnTo>
                <a:lnTo>
                  <a:pt x="32547" y="1361"/>
                </a:lnTo>
                <a:lnTo>
                  <a:pt x="29613" y="2034"/>
                </a:lnTo>
                <a:lnTo>
                  <a:pt x="26542" y="2034"/>
                </a:lnTo>
                <a:close/>
              </a:path>
              <a:path w="35380" h="44791">
                <a:moveTo>
                  <a:pt x="1915" y="4065"/>
                </a:moveTo>
                <a:lnTo>
                  <a:pt x="5739" y="6490"/>
                </a:lnTo>
                <a:lnTo>
                  <a:pt x="9561" y="8902"/>
                </a:lnTo>
                <a:lnTo>
                  <a:pt x="14796" y="10113"/>
                </a:lnTo>
                <a:lnTo>
                  <a:pt x="25206" y="10113"/>
                </a:lnTo>
                <a:lnTo>
                  <a:pt x="28738" y="9641"/>
                </a:lnTo>
                <a:lnTo>
                  <a:pt x="26542" y="2034"/>
                </a:lnTo>
                <a:lnTo>
                  <a:pt x="23785" y="2034"/>
                </a:lnTo>
                <a:lnTo>
                  <a:pt x="21523" y="1451"/>
                </a:lnTo>
                <a:lnTo>
                  <a:pt x="17956" y="-873"/>
                </a:lnTo>
                <a:lnTo>
                  <a:pt x="17067" y="-3873"/>
                </a:lnTo>
                <a:lnTo>
                  <a:pt x="18172" y="-6842"/>
                </a:lnTo>
                <a:lnTo>
                  <a:pt x="21855" y="-8571"/>
                </a:lnTo>
                <a:lnTo>
                  <a:pt x="24965" y="-9230"/>
                </a:lnTo>
                <a:lnTo>
                  <a:pt x="29692" y="-9903"/>
                </a:lnTo>
                <a:lnTo>
                  <a:pt x="34427" y="-10590"/>
                </a:lnTo>
                <a:lnTo>
                  <a:pt x="37896" y="-11173"/>
                </a:lnTo>
                <a:lnTo>
                  <a:pt x="40078" y="-11656"/>
                </a:lnTo>
                <a:lnTo>
                  <a:pt x="40078" y="-6626"/>
                </a:lnTo>
                <a:lnTo>
                  <a:pt x="38757" y="-2296"/>
                </a:lnTo>
                <a:lnTo>
                  <a:pt x="35341" y="0"/>
                </a:lnTo>
                <a:lnTo>
                  <a:pt x="35380" y="7736"/>
                </a:lnTo>
                <a:lnTo>
                  <a:pt x="38491" y="6314"/>
                </a:lnTo>
                <a:lnTo>
                  <a:pt x="41414" y="4410"/>
                </a:lnTo>
                <a:lnTo>
                  <a:pt x="42023" y="5756"/>
                </a:lnTo>
                <a:lnTo>
                  <a:pt x="43661" y="9144"/>
                </a:lnTo>
                <a:lnTo>
                  <a:pt x="60540" y="9144"/>
                </a:lnTo>
                <a:lnTo>
                  <a:pt x="58025" y="5134"/>
                </a:lnTo>
                <a:lnTo>
                  <a:pt x="56934" y="1512"/>
                </a:lnTo>
                <a:lnTo>
                  <a:pt x="56653" y="-1291"/>
                </a:lnTo>
                <a:lnTo>
                  <a:pt x="56653" y="-5090"/>
                </a:lnTo>
                <a:lnTo>
                  <a:pt x="56829" y="-18463"/>
                </a:lnTo>
                <a:lnTo>
                  <a:pt x="56829" y="-23453"/>
                </a:lnTo>
                <a:lnTo>
                  <a:pt x="56080" y="-26859"/>
                </a:lnTo>
                <a:lnTo>
                  <a:pt x="53046" y="-30591"/>
                </a:lnTo>
                <a:lnTo>
                  <a:pt x="50417" y="-32114"/>
                </a:lnTo>
                <a:lnTo>
                  <a:pt x="46695" y="-33334"/>
                </a:lnTo>
                <a:lnTo>
                  <a:pt x="42976" y="-34541"/>
                </a:lnTo>
                <a:lnTo>
                  <a:pt x="37310" y="-35149"/>
                </a:lnTo>
                <a:lnTo>
                  <a:pt x="21308" y="-35149"/>
                </a:lnTo>
                <a:lnTo>
                  <a:pt x="14997" y="-34149"/>
                </a:lnTo>
                <a:lnTo>
                  <a:pt x="10742" y="-32129"/>
                </a:lnTo>
                <a:lnTo>
                  <a:pt x="6502" y="-30120"/>
                </a:lnTo>
                <a:lnTo>
                  <a:pt x="3502" y="-27024"/>
                </a:lnTo>
                <a:lnTo>
                  <a:pt x="1764" y="-22830"/>
                </a:lnTo>
                <a:lnTo>
                  <a:pt x="17244" y="-20951"/>
                </a:lnTo>
                <a:lnTo>
                  <a:pt x="18299" y="-22970"/>
                </a:lnTo>
                <a:lnTo>
                  <a:pt x="21372" y="-25170"/>
                </a:lnTo>
                <a:lnTo>
                  <a:pt x="25448" y="-26376"/>
                </a:lnTo>
                <a:lnTo>
                  <a:pt x="32969" y="-26376"/>
                </a:lnTo>
                <a:lnTo>
                  <a:pt x="36028" y="-25919"/>
                </a:lnTo>
                <a:lnTo>
                  <a:pt x="40078" y="-22477"/>
                </a:lnTo>
                <a:lnTo>
                  <a:pt x="40078" y="-19122"/>
                </a:lnTo>
                <a:lnTo>
                  <a:pt x="37007" y="-18258"/>
                </a:lnTo>
                <a:lnTo>
                  <a:pt x="31482" y="-17308"/>
                </a:lnTo>
                <a:lnTo>
                  <a:pt x="23507" y="-16304"/>
                </a:lnTo>
                <a:lnTo>
                  <a:pt x="17589" y="-15554"/>
                </a:lnTo>
                <a:lnTo>
                  <a:pt x="13068" y="-14654"/>
                </a:lnTo>
                <a:lnTo>
                  <a:pt x="9928" y="-13635"/>
                </a:lnTo>
                <a:lnTo>
                  <a:pt x="6793" y="-12621"/>
                </a:lnTo>
                <a:lnTo>
                  <a:pt x="4356" y="-11148"/>
                </a:lnTo>
                <a:lnTo>
                  <a:pt x="875" y="-7315"/>
                </a:lnTo>
                <a:lnTo>
                  <a:pt x="0" y="-2688"/>
                </a:lnTo>
                <a:lnTo>
                  <a:pt x="0" y="1004"/>
                </a:lnTo>
                <a:lnTo>
                  <a:pt x="1915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339548" y="4431694"/>
            <a:ext cx="80035" cy="59791"/>
          </a:xfrm>
          <a:custGeom>
            <a:avLst/>
            <a:gdLst/>
            <a:ahLst/>
            <a:cxnLst/>
            <a:rect l="l" t="t" r="r" b="b"/>
            <a:pathLst>
              <a:path w="80035" h="59791">
                <a:moveTo>
                  <a:pt x="61466" y="40247"/>
                </a:moveTo>
                <a:lnTo>
                  <a:pt x="56412" y="36600"/>
                </a:lnTo>
                <a:lnTo>
                  <a:pt x="53200" y="34923"/>
                </a:lnTo>
                <a:lnTo>
                  <a:pt x="49312" y="33399"/>
                </a:lnTo>
                <a:lnTo>
                  <a:pt x="49579" y="24055"/>
                </a:lnTo>
                <a:lnTo>
                  <a:pt x="45288" y="25030"/>
                </a:lnTo>
                <a:lnTo>
                  <a:pt x="39902" y="25285"/>
                </a:lnTo>
                <a:lnTo>
                  <a:pt x="34376" y="36776"/>
                </a:lnTo>
                <a:lnTo>
                  <a:pt x="37782" y="39203"/>
                </a:lnTo>
                <a:lnTo>
                  <a:pt x="40932" y="42127"/>
                </a:lnTo>
                <a:lnTo>
                  <a:pt x="45539" y="46774"/>
                </a:lnTo>
                <a:lnTo>
                  <a:pt x="58546" y="59791"/>
                </a:lnTo>
                <a:lnTo>
                  <a:pt x="80035" y="59791"/>
                </a:lnTo>
                <a:lnTo>
                  <a:pt x="69176" y="48120"/>
                </a:lnTo>
                <a:lnTo>
                  <a:pt x="64883" y="43473"/>
                </a:lnTo>
                <a:lnTo>
                  <a:pt x="61466" y="40247"/>
                </a:lnTo>
                <a:close/>
              </a:path>
              <a:path w="80035" h="59791">
                <a:moveTo>
                  <a:pt x="17981" y="10123"/>
                </a:moveTo>
                <a:lnTo>
                  <a:pt x="43661" y="10184"/>
                </a:lnTo>
                <a:lnTo>
                  <a:pt x="45121" y="10313"/>
                </a:lnTo>
                <a:lnTo>
                  <a:pt x="48041" y="10655"/>
                </a:lnTo>
                <a:lnTo>
                  <a:pt x="51890" y="12660"/>
                </a:lnTo>
                <a:lnTo>
                  <a:pt x="54291" y="15519"/>
                </a:lnTo>
                <a:lnTo>
                  <a:pt x="54291" y="19328"/>
                </a:lnTo>
                <a:lnTo>
                  <a:pt x="52477" y="22020"/>
                </a:lnTo>
                <a:lnTo>
                  <a:pt x="49579" y="24055"/>
                </a:lnTo>
                <a:lnTo>
                  <a:pt x="49312" y="33399"/>
                </a:lnTo>
                <a:lnTo>
                  <a:pt x="57124" y="32637"/>
                </a:lnTo>
                <a:lnTo>
                  <a:pt x="62993" y="30797"/>
                </a:lnTo>
                <a:lnTo>
                  <a:pt x="66927" y="27877"/>
                </a:lnTo>
                <a:lnTo>
                  <a:pt x="70852" y="24954"/>
                </a:lnTo>
                <a:lnTo>
                  <a:pt x="72806" y="21247"/>
                </a:lnTo>
                <a:lnTo>
                  <a:pt x="72806" y="13233"/>
                </a:lnTo>
                <a:lnTo>
                  <a:pt x="71513" y="10097"/>
                </a:lnTo>
                <a:lnTo>
                  <a:pt x="68921" y="7339"/>
                </a:lnTo>
                <a:lnTo>
                  <a:pt x="66344" y="4596"/>
                </a:lnTo>
                <a:lnTo>
                  <a:pt x="62887" y="2692"/>
                </a:lnTo>
                <a:lnTo>
                  <a:pt x="58572" y="1612"/>
                </a:lnTo>
                <a:lnTo>
                  <a:pt x="54265" y="546"/>
                </a:lnTo>
                <a:lnTo>
                  <a:pt x="47358" y="0"/>
                </a:lnTo>
                <a:lnTo>
                  <a:pt x="0" y="0"/>
                </a:lnTo>
                <a:lnTo>
                  <a:pt x="0" y="59791"/>
                </a:lnTo>
                <a:lnTo>
                  <a:pt x="17981" y="59791"/>
                </a:lnTo>
                <a:lnTo>
                  <a:pt x="17981" y="34822"/>
                </a:lnTo>
                <a:lnTo>
                  <a:pt x="25754" y="34822"/>
                </a:lnTo>
                <a:lnTo>
                  <a:pt x="28764" y="35053"/>
                </a:lnTo>
                <a:lnTo>
                  <a:pt x="30667" y="35510"/>
                </a:lnTo>
                <a:lnTo>
                  <a:pt x="34376" y="36776"/>
                </a:lnTo>
                <a:lnTo>
                  <a:pt x="39902" y="25285"/>
                </a:lnTo>
                <a:lnTo>
                  <a:pt x="17981" y="25285"/>
                </a:lnTo>
                <a:lnTo>
                  <a:pt x="17981" y="1012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431549" y="4447198"/>
            <a:ext cx="30593" cy="45248"/>
          </a:xfrm>
          <a:custGeom>
            <a:avLst/>
            <a:gdLst/>
            <a:ahLst/>
            <a:cxnLst/>
            <a:rect l="l" t="t" r="r" b="b"/>
            <a:pathLst>
              <a:path w="30593" h="45248">
                <a:moveTo>
                  <a:pt x="17755" y="15786"/>
                </a:moveTo>
                <a:lnTo>
                  <a:pt x="18947" y="13321"/>
                </a:lnTo>
                <a:lnTo>
                  <a:pt x="23799" y="9663"/>
                </a:lnTo>
                <a:lnTo>
                  <a:pt x="26884" y="8762"/>
                </a:lnTo>
                <a:lnTo>
                  <a:pt x="30593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593" h="45248">
                <a:moveTo>
                  <a:pt x="38188" y="35229"/>
                </a:moveTo>
                <a:lnTo>
                  <a:pt x="34124" y="36687"/>
                </a:lnTo>
                <a:lnTo>
                  <a:pt x="27522" y="36687"/>
                </a:lnTo>
                <a:lnTo>
                  <a:pt x="24245" y="35747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3"/>
                </a:lnTo>
                <a:lnTo>
                  <a:pt x="17489" y="25930"/>
                </a:lnTo>
                <a:lnTo>
                  <a:pt x="60234" y="25930"/>
                </a:lnTo>
                <a:lnTo>
                  <a:pt x="60476" y="17143"/>
                </a:lnTo>
                <a:lnTo>
                  <a:pt x="57838" y="10627"/>
                </a:lnTo>
                <a:lnTo>
                  <a:pt x="52287" y="6376"/>
                </a:lnTo>
                <a:lnTo>
                  <a:pt x="46736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3" y="8762"/>
                </a:lnTo>
                <a:lnTo>
                  <a:pt x="34088" y="8762"/>
                </a:lnTo>
                <a:lnTo>
                  <a:pt x="37033" y="9626"/>
                </a:lnTo>
                <a:lnTo>
                  <a:pt x="39470" y="11341"/>
                </a:lnTo>
                <a:lnTo>
                  <a:pt x="43167" y="15595"/>
                </a:lnTo>
                <a:lnTo>
                  <a:pt x="43294" y="18911"/>
                </a:lnTo>
                <a:lnTo>
                  <a:pt x="17791" y="18911"/>
                </a:lnTo>
                <a:lnTo>
                  <a:pt x="17755" y="15786"/>
                </a:lnTo>
                <a:lnTo>
                  <a:pt x="21031" y="0"/>
                </a:lnTo>
                <a:lnTo>
                  <a:pt x="13971" y="2030"/>
                </a:lnTo>
                <a:lnTo>
                  <a:pt x="8380" y="6084"/>
                </a:lnTo>
                <a:lnTo>
                  <a:pt x="2794" y="10159"/>
                </a:lnTo>
                <a:lnTo>
                  <a:pt x="0" y="15772"/>
                </a:lnTo>
                <a:lnTo>
                  <a:pt x="0" y="28954"/>
                </a:lnTo>
                <a:lnTo>
                  <a:pt x="2120" y="33944"/>
                </a:lnTo>
                <a:lnTo>
                  <a:pt x="6375" y="37872"/>
                </a:lnTo>
                <a:lnTo>
                  <a:pt x="16905" y="43486"/>
                </a:lnTo>
                <a:lnTo>
                  <a:pt x="31266" y="45248"/>
                </a:lnTo>
                <a:lnTo>
                  <a:pt x="38353" y="45248"/>
                </a:lnTo>
                <a:lnTo>
                  <a:pt x="44258" y="44157"/>
                </a:lnTo>
                <a:lnTo>
                  <a:pt x="48971" y="41973"/>
                </a:lnTo>
                <a:lnTo>
                  <a:pt x="53682" y="39787"/>
                </a:lnTo>
                <a:lnTo>
                  <a:pt x="57136" y="36601"/>
                </a:lnTo>
                <a:lnTo>
                  <a:pt x="59320" y="32411"/>
                </a:lnTo>
                <a:lnTo>
                  <a:pt x="42317" y="30492"/>
                </a:lnTo>
                <a:lnTo>
                  <a:pt x="41389" y="32678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652308" y="4349790"/>
            <a:ext cx="58774" cy="44283"/>
          </a:xfrm>
          <a:custGeom>
            <a:avLst/>
            <a:gdLst/>
            <a:ahLst/>
            <a:cxnLst/>
            <a:rect l="l" t="t" r="r" b="b"/>
            <a:pathLst>
              <a:path w="58774" h="44283">
                <a:moveTo>
                  <a:pt x="17053" y="44283"/>
                </a:moveTo>
                <a:lnTo>
                  <a:pt x="17053" y="19824"/>
                </a:lnTo>
                <a:lnTo>
                  <a:pt x="17499" y="16498"/>
                </a:lnTo>
                <a:lnTo>
                  <a:pt x="18364" y="14719"/>
                </a:lnTo>
                <a:lnTo>
                  <a:pt x="20852" y="11479"/>
                </a:lnTo>
                <a:lnTo>
                  <a:pt x="25538" y="9309"/>
                </a:lnTo>
                <a:lnTo>
                  <a:pt x="28191" y="8761"/>
                </a:lnTo>
                <a:lnTo>
                  <a:pt x="33451" y="8761"/>
                </a:lnTo>
                <a:lnTo>
                  <a:pt x="37070" y="9907"/>
                </a:lnTo>
                <a:lnTo>
                  <a:pt x="39888" y="11736"/>
                </a:lnTo>
                <a:lnTo>
                  <a:pt x="41349" y="14479"/>
                </a:lnTo>
                <a:lnTo>
                  <a:pt x="41716" y="17499"/>
                </a:lnTo>
                <a:lnTo>
                  <a:pt x="41716" y="44283"/>
                </a:lnTo>
                <a:lnTo>
                  <a:pt x="58774" y="44283"/>
                </a:lnTo>
                <a:lnTo>
                  <a:pt x="58774" y="14022"/>
                </a:lnTo>
                <a:lnTo>
                  <a:pt x="58472" y="11454"/>
                </a:lnTo>
                <a:lnTo>
                  <a:pt x="57200" y="7861"/>
                </a:lnTo>
                <a:lnTo>
                  <a:pt x="54493" y="4852"/>
                </a:lnTo>
                <a:lnTo>
                  <a:pt x="50544" y="2260"/>
                </a:lnTo>
                <a:lnTo>
                  <a:pt x="47419" y="1360"/>
                </a:lnTo>
                <a:lnTo>
                  <a:pt x="44309" y="445"/>
                </a:lnTo>
                <a:lnTo>
                  <a:pt x="40867" y="0"/>
                </a:lnTo>
                <a:lnTo>
                  <a:pt x="28562" y="0"/>
                </a:lnTo>
                <a:lnTo>
                  <a:pt x="21474" y="2437"/>
                </a:lnTo>
                <a:lnTo>
                  <a:pt x="15847" y="7339"/>
                </a:lnTo>
                <a:lnTo>
                  <a:pt x="15847" y="979"/>
                </a:lnTo>
                <a:lnTo>
                  <a:pt x="0" y="979"/>
                </a:lnTo>
                <a:lnTo>
                  <a:pt x="0" y="44283"/>
                </a:lnTo>
                <a:lnTo>
                  <a:pt x="17053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771296" y="4357486"/>
            <a:ext cx="48337" cy="37238"/>
          </a:xfrm>
          <a:custGeom>
            <a:avLst/>
            <a:gdLst/>
            <a:ahLst/>
            <a:cxnLst/>
            <a:rect l="l" t="t" r="r" b="b"/>
            <a:pathLst>
              <a:path w="48337" h="37238">
                <a:moveTo>
                  <a:pt x="34902" y="3884"/>
                </a:moveTo>
                <a:lnTo>
                  <a:pt x="29692" y="14033"/>
                </a:lnTo>
                <a:lnTo>
                  <a:pt x="37821" y="14033"/>
                </a:lnTo>
                <a:lnTo>
                  <a:pt x="44046" y="13741"/>
                </a:lnTo>
                <a:lnTo>
                  <a:pt x="48337" y="13168"/>
                </a:lnTo>
                <a:lnTo>
                  <a:pt x="47627" y="0"/>
                </a:lnTo>
                <a:lnTo>
                  <a:pt x="44413" y="2311"/>
                </a:lnTo>
                <a:lnTo>
                  <a:pt x="39639" y="3567"/>
                </a:lnTo>
                <a:lnTo>
                  <a:pt x="34902" y="3884"/>
                </a:lnTo>
                <a:close/>
              </a:path>
              <a:path w="48337" h="37238">
                <a:moveTo>
                  <a:pt x="0" y="36587"/>
                </a:moveTo>
                <a:lnTo>
                  <a:pt x="17971" y="36587"/>
                </a:lnTo>
                <a:lnTo>
                  <a:pt x="17971" y="14033"/>
                </a:lnTo>
                <a:lnTo>
                  <a:pt x="29692" y="14033"/>
                </a:lnTo>
                <a:lnTo>
                  <a:pt x="34902" y="3884"/>
                </a:lnTo>
                <a:lnTo>
                  <a:pt x="17971" y="3884"/>
                </a:lnTo>
                <a:lnTo>
                  <a:pt x="17971" y="-13082"/>
                </a:lnTo>
                <a:lnTo>
                  <a:pt x="33134" y="-13082"/>
                </a:lnTo>
                <a:lnTo>
                  <a:pt x="37439" y="-12941"/>
                </a:lnTo>
                <a:lnTo>
                  <a:pt x="39589" y="-12675"/>
                </a:lnTo>
                <a:lnTo>
                  <a:pt x="42508" y="-12318"/>
                </a:lnTo>
                <a:lnTo>
                  <a:pt x="46814" y="-10032"/>
                </a:lnTo>
                <a:lnTo>
                  <a:pt x="49672" y="-6822"/>
                </a:lnTo>
                <a:lnTo>
                  <a:pt x="49672" y="-2872"/>
                </a:lnTo>
                <a:lnTo>
                  <a:pt x="47627" y="0"/>
                </a:lnTo>
                <a:lnTo>
                  <a:pt x="48337" y="13168"/>
                </a:lnTo>
                <a:lnTo>
                  <a:pt x="51487" y="12711"/>
                </a:lnTo>
                <a:lnTo>
                  <a:pt x="54597" y="11771"/>
                </a:lnTo>
                <a:lnTo>
                  <a:pt x="57661" y="10350"/>
                </a:lnTo>
                <a:lnTo>
                  <a:pt x="60707" y="8914"/>
                </a:lnTo>
                <a:lnTo>
                  <a:pt x="63223" y="6944"/>
                </a:lnTo>
                <a:lnTo>
                  <a:pt x="67196" y="1954"/>
                </a:lnTo>
                <a:lnTo>
                  <a:pt x="68187" y="-1144"/>
                </a:lnTo>
                <a:lnTo>
                  <a:pt x="68187" y="-9565"/>
                </a:lnTo>
                <a:lnTo>
                  <a:pt x="66474" y="-13439"/>
                </a:lnTo>
                <a:lnTo>
                  <a:pt x="63032" y="-16459"/>
                </a:lnTo>
                <a:lnTo>
                  <a:pt x="59590" y="-19457"/>
                </a:lnTo>
                <a:lnTo>
                  <a:pt x="55309" y="-21402"/>
                </a:lnTo>
                <a:lnTo>
                  <a:pt x="50215" y="-22302"/>
                </a:lnTo>
                <a:lnTo>
                  <a:pt x="46889" y="-22899"/>
                </a:lnTo>
                <a:lnTo>
                  <a:pt x="39764" y="-23205"/>
                </a:lnTo>
                <a:lnTo>
                  <a:pt x="0" y="-23205"/>
                </a:lnTo>
                <a:lnTo>
                  <a:pt x="0" y="365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853584" y="4349790"/>
            <a:ext cx="66550" cy="45247"/>
          </a:xfrm>
          <a:custGeom>
            <a:avLst/>
            <a:gdLst/>
            <a:ahLst/>
            <a:cxnLst/>
            <a:rect l="l" t="t" r="r" b="b"/>
            <a:pathLst>
              <a:path w="66550" h="45247">
                <a:moveTo>
                  <a:pt x="0" y="22006"/>
                </a:moveTo>
                <a:lnTo>
                  <a:pt x="0" y="26984"/>
                </a:lnTo>
                <a:lnTo>
                  <a:pt x="1396" y="31215"/>
                </a:lnTo>
                <a:lnTo>
                  <a:pt x="4190" y="34671"/>
                </a:lnTo>
                <a:lnTo>
                  <a:pt x="6987" y="38148"/>
                </a:lnTo>
                <a:lnTo>
                  <a:pt x="11062" y="40777"/>
                </a:lnTo>
                <a:lnTo>
                  <a:pt x="16433" y="42555"/>
                </a:lnTo>
                <a:lnTo>
                  <a:pt x="21794" y="44358"/>
                </a:lnTo>
                <a:lnTo>
                  <a:pt x="22051" y="32485"/>
                </a:lnTo>
                <a:lnTo>
                  <a:pt x="19011" y="30210"/>
                </a:lnTo>
                <a:lnTo>
                  <a:pt x="17489" y="26924"/>
                </a:lnTo>
                <a:lnTo>
                  <a:pt x="17489" y="18323"/>
                </a:lnTo>
                <a:lnTo>
                  <a:pt x="19011" y="15036"/>
                </a:lnTo>
                <a:lnTo>
                  <a:pt x="22051" y="12760"/>
                </a:lnTo>
                <a:lnTo>
                  <a:pt x="25085" y="10474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74"/>
                </a:lnTo>
                <a:lnTo>
                  <a:pt x="44477" y="12760"/>
                </a:lnTo>
                <a:lnTo>
                  <a:pt x="47499" y="15036"/>
                </a:lnTo>
                <a:lnTo>
                  <a:pt x="48996" y="18298"/>
                </a:lnTo>
                <a:lnTo>
                  <a:pt x="48996" y="26898"/>
                </a:lnTo>
                <a:lnTo>
                  <a:pt x="47499" y="30210"/>
                </a:lnTo>
                <a:lnTo>
                  <a:pt x="44477" y="32485"/>
                </a:lnTo>
                <a:lnTo>
                  <a:pt x="42890" y="45247"/>
                </a:lnTo>
                <a:lnTo>
                  <a:pt x="50813" y="43102"/>
                </a:lnTo>
                <a:lnTo>
                  <a:pt x="57114" y="38785"/>
                </a:lnTo>
                <a:lnTo>
                  <a:pt x="63399" y="34490"/>
                </a:lnTo>
                <a:lnTo>
                  <a:pt x="66550" y="29055"/>
                </a:lnTo>
                <a:lnTo>
                  <a:pt x="66550" y="16012"/>
                </a:lnTo>
                <a:lnTo>
                  <a:pt x="63439" y="10626"/>
                </a:lnTo>
                <a:lnTo>
                  <a:pt x="57200" y="6375"/>
                </a:lnTo>
                <a:lnTo>
                  <a:pt x="50965" y="2119"/>
                </a:lnTo>
                <a:lnTo>
                  <a:pt x="42966" y="0"/>
                </a:lnTo>
                <a:lnTo>
                  <a:pt x="26899" y="0"/>
                </a:lnTo>
                <a:lnTo>
                  <a:pt x="21186" y="924"/>
                </a:lnTo>
                <a:lnTo>
                  <a:pt x="16066" y="2804"/>
                </a:lnTo>
                <a:lnTo>
                  <a:pt x="10937" y="4682"/>
                </a:lnTo>
                <a:lnTo>
                  <a:pt x="6987" y="7401"/>
                </a:lnTo>
                <a:lnTo>
                  <a:pt x="4190" y="10957"/>
                </a:lnTo>
                <a:lnTo>
                  <a:pt x="1396" y="14514"/>
                </a:lnTo>
                <a:lnTo>
                  <a:pt x="0" y="18197"/>
                </a:lnTo>
                <a:lnTo>
                  <a:pt x="0" y="22006"/>
                </a:lnTo>
                <a:close/>
              </a:path>
              <a:path w="66550" h="45247">
                <a:moveTo>
                  <a:pt x="44477" y="32485"/>
                </a:moveTo>
                <a:lnTo>
                  <a:pt x="41465" y="34771"/>
                </a:lnTo>
                <a:lnTo>
                  <a:pt x="37731" y="35913"/>
                </a:lnTo>
                <a:lnTo>
                  <a:pt x="28828" y="35913"/>
                </a:lnTo>
                <a:lnTo>
                  <a:pt x="25085" y="34771"/>
                </a:lnTo>
                <a:lnTo>
                  <a:pt x="22051" y="32485"/>
                </a:lnTo>
                <a:lnTo>
                  <a:pt x="21794" y="44358"/>
                </a:lnTo>
                <a:lnTo>
                  <a:pt x="27431" y="45247"/>
                </a:lnTo>
                <a:lnTo>
                  <a:pt x="42890" y="45247"/>
                </a:lnTo>
                <a:lnTo>
                  <a:pt x="44477" y="3248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935520" y="4350769"/>
            <a:ext cx="96116" cy="43304"/>
          </a:xfrm>
          <a:custGeom>
            <a:avLst/>
            <a:gdLst/>
            <a:ahLst/>
            <a:cxnLst/>
            <a:rect l="l" t="t" r="r" b="b"/>
            <a:pathLst>
              <a:path w="96116" h="43304">
                <a:moveTo>
                  <a:pt x="96116" y="0"/>
                </a:moveTo>
                <a:lnTo>
                  <a:pt x="79300" y="0"/>
                </a:lnTo>
                <a:lnTo>
                  <a:pt x="66967" y="28370"/>
                </a:lnTo>
                <a:lnTo>
                  <a:pt x="56224" y="0"/>
                </a:lnTo>
                <a:lnTo>
                  <a:pt x="39764" y="0"/>
                </a:lnTo>
                <a:lnTo>
                  <a:pt x="28652" y="28370"/>
                </a:lnTo>
                <a:lnTo>
                  <a:pt x="16574" y="0"/>
                </a:lnTo>
                <a:lnTo>
                  <a:pt x="0" y="0"/>
                </a:lnTo>
                <a:lnTo>
                  <a:pt x="20397" y="43304"/>
                </a:lnTo>
                <a:lnTo>
                  <a:pt x="36972" y="43304"/>
                </a:lnTo>
                <a:lnTo>
                  <a:pt x="47904" y="15454"/>
                </a:lnTo>
                <a:lnTo>
                  <a:pt x="59018" y="43304"/>
                </a:lnTo>
                <a:lnTo>
                  <a:pt x="75412" y="43304"/>
                </a:lnTo>
                <a:lnTo>
                  <a:pt x="96116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046868" y="4349790"/>
            <a:ext cx="30593" cy="45251"/>
          </a:xfrm>
          <a:custGeom>
            <a:avLst/>
            <a:gdLst/>
            <a:ahLst/>
            <a:cxnLst/>
            <a:rect l="l" t="t" r="r" b="b"/>
            <a:pathLst>
              <a:path w="30593" h="45251">
                <a:moveTo>
                  <a:pt x="17741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5" y="8761"/>
                </a:lnTo>
                <a:lnTo>
                  <a:pt x="30593" y="8761"/>
                </a:lnTo>
                <a:lnTo>
                  <a:pt x="29564" y="0"/>
                </a:lnTo>
                <a:lnTo>
                  <a:pt x="21031" y="0"/>
                </a:lnTo>
                <a:lnTo>
                  <a:pt x="17741" y="15786"/>
                </a:lnTo>
                <a:close/>
              </a:path>
              <a:path w="30593" h="45251">
                <a:moveTo>
                  <a:pt x="38188" y="35228"/>
                </a:moveTo>
                <a:lnTo>
                  <a:pt x="34124" y="36690"/>
                </a:lnTo>
                <a:lnTo>
                  <a:pt x="27518" y="36690"/>
                </a:lnTo>
                <a:lnTo>
                  <a:pt x="24243" y="35750"/>
                </a:lnTo>
                <a:lnTo>
                  <a:pt x="21615" y="33856"/>
                </a:lnTo>
                <a:lnTo>
                  <a:pt x="18972" y="31963"/>
                </a:lnTo>
                <a:lnTo>
                  <a:pt x="17614" y="29325"/>
                </a:lnTo>
                <a:lnTo>
                  <a:pt x="17485" y="25933"/>
                </a:lnTo>
                <a:lnTo>
                  <a:pt x="60236" y="25933"/>
                </a:lnTo>
                <a:lnTo>
                  <a:pt x="60477" y="17146"/>
                </a:lnTo>
                <a:lnTo>
                  <a:pt x="57824" y="10629"/>
                </a:lnTo>
                <a:lnTo>
                  <a:pt x="52283" y="6375"/>
                </a:lnTo>
                <a:lnTo>
                  <a:pt x="46735" y="2119"/>
                </a:lnTo>
                <a:lnTo>
                  <a:pt x="39165" y="0"/>
                </a:lnTo>
                <a:lnTo>
                  <a:pt x="29564" y="0"/>
                </a:lnTo>
                <a:lnTo>
                  <a:pt x="30593" y="8761"/>
                </a:lnTo>
                <a:lnTo>
                  <a:pt x="34085" y="8761"/>
                </a:lnTo>
                <a:lnTo>
                  <a:pt x="37033" y="9625"/>
                </a:lnTo>
                <a:lnTo>
                  <a:pt x="39470" y="11339"/>
                </a:lnTo>
                <a:lnTo>
                  <a:pt x="43164" y="15594"/>
                </a:lnTo>
                <a:lnTo>
                  <a:pt x="43294" y="18910"/>
                </a:lnTo>
                <a:lnTo>
                  <a:pt x="17791" y="18910"/>
                </a:lnTo>
                <a:lnTo>
                  <a:pt x="17741" y="15786"/>
                </a:lnTo>
                <a:lnTo>
                  <a:pt x="21031" y="0"/>
                </a:lnTo>
                <a:lnTo>
                  <a:pt x="13957" y="2029"/>
                </a:lnTo>
                <a:lnTo>
                  <a:pt x="8366" y="6083"/>
                </a:lnTo>
                <a:lnTo>
                  <a:pt x="2793" y="10158"/>
                </a:lnTo>
                <a:lnTo>
                  <a:pt x="0" y="15774"/>
                </a:lnTo>
                <a:lnTo>
                  <a:pt x="0" y="28954"/>
                </a:lnTo>
                <a:lnTo>
                  <a:pt x="2120" y="33933"/>
                </a:lnTo>
                <a:lnTo>
                  <a:pt x="6372" y="37871"/>
                </a:lnTo>
                <a:lnTo>
                  <a:pt x="16904" y="43488"/>
                </a:lnTo>
                <a:lnTo>
                  <a:pt x="31266" y="45251"/>
                </a:lnTo>
                <a:lnTo>
                  <a:pt x="38351" y="45251"/>
                </a:lnTo>
                <a:lnTo>
                  <a:pt x="44259" y="44156"/>
                </a:lnTo>
                <a:lnTo>
                  <a:pt x="48971" y="41972"/>
                </a:lnTo>
                <a:lnTo>
                  <a:pt x="53680" y="39790"/>
                </a:lnTo>
                <a:lnTo>
                  <a:pt x="57136" y="36600"/>
                </a:lnTo>
                <a:lnTo>
                  <a:pt x="59321" y="32410"/>
                </a:lnTo>
                <a:lnTo>
                  <a:pt x="42315" y="30491"/>
                </a:lnTo>
                <a:lnTo>
                  <a:pt x="41389" y="32677"/>
                </a:lnTo>
                <a:lnTo>
                  <a:pt x="38188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126677" y="4349790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47" y="979"/>
                </a:move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38" y="18694"/>
                </a:lnTo>
                <a:lnTo>
                  <a:pt x="19443" y="14071"/>
                </a:lnTo>
                <a:lnTo>
                  <a:pt x="22402" y="11595"/>
                </a:lnTo>
                <a:lnTo>
                  <a:pt x="26085" y="10259"/>
                </a:lnTo>
                <a:lnTo>
                  <a:pt x="30948" y="10259"/>
                </a:lnTo>
                <a:lnTo>
                  <a:pt x="33616" y="10896"/>
                </a:lnTo>
                <a:lnTo>
                  <a:pt x="36499" y="12152"/>
                </a:lnTo>
                <a:lnTo>
                  <a:pt x="41781" y="2159"/>
                </a:lnTo>
                <a:lnTo>
                  <a:pt x="38173" y="712"/>
                </a:lnTo>
                <a:lnTo>
                  <a:pt x="34429" y="0"/>
                </a:lnTo>
                <a:lnTo>
                  <a:pt x="27787" y="0"/>
                </a:lnTo>
                <a:lnTo>
                  <a:pt x="23162" y="1385"/>
                </a:lnTo>
                <a:lnTo>
                  <a:pt x="18564" y="4229"/>
                </a:lnTo>
                <a:lnTo>
                  <a:pt x="15847" y="7123"/>
                </a:lnTo>
                <a:lnTo>
                  <a:pt x="15847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506080" y="4447192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22110" y="8661"/>
                </a:moveTo>
                <a:lnTo>
                  <a:pt x="25322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66" y="10490"/>
                </a:lnTo>
                <a:lnTo>
                  <a:pt x="41960" y="13460"/>
                </a:lnTo>
                <a:lnTo>
                  <a:pt x="58049" y="11465"/>
                </a:lnTo>
                <a:lnTo>
                  <a:pt x="56426" y="7682"/>
                </a:lnTo>
                <a:lnTo>
                  <a:pt x="53477" y="4823"/>
                </a:lnTo>
                <a:lnTo>
                  <a:pt x="49187" y="2894"/>
                </a:lnTo>
                <a:lnTo>
                  <a:pt x="44891" y="963"/>
                </a:lnTo>
                <a:lnTo>
                  <a:pt x="38340" y="0"/>
                </a:lnTo>
                <a:lnTo>
                  <a:pt x="20242" y="0"/>
                </a:lnTo>
                <a:lnTo>
                  <a:pt x="13398" y="1281"/>
                </a:lnTo>
                <a:lnTo>
                  <a:pt x="8989" y="3834"/>
                </a:lnTo>
                <a:lnTo>
                  <a:pt x="4572" y="6385"/>
                </a:lnTo>
                <a:lnTo>
                  <a:pt x="2372" y="9536"/>
                </a:lnTo>
                <a:lnTo>
                  <a:pt x="2372" y="17448"/>
                </a:lnTo>
                <a:lnTo>
                  <a:pt x="4927" y="20699"/>
                </a:lnTo>
                <a:lnTo>
                  <a:pt x="10019" y="23036"/>
                </a:lnTo>
                <a:lnTo>
                  <a:pt x="20001" y="25844"/>
                </a:lnTo>
                <a:lnTo>
                  <a:pt x="36193" y="28623"/>
                </a:lnTo>
                <a:lnTo>
                  <a:pt x="39152" y="29080"/>
                </a:lnTo>
                <a:lnTo>
                  <a:pt x="43116" y="31431"/>
                </a:lnTo>
                <a:lnTo>
                  <a:pt x="42364" y="34592"/>
                </a:lnTo>
                <a:lnTo>
                  <a:pt x="38630" y="36435"/>
                </a:lnTo>
                <a:lnTo>
                  <a:pt x="35319" y="36982"/>
                </a:lnTo>
                <a:lnTo>
                  <a:pt x="26898" y="36982"/>
                </a:lnTo>
                <a:lnTo>
                  <a:pt x="23784" y="36409"/>
                </a:lnTo>
                <a:lnTo>
                  <a:pt x="19328" y="34099"/>
                </a:lnTo>
                <a:lnTo>
                  <a:pt x="17132" y="30175"/>
                </a:lnTo>
                <a:lnTo>
                  <a:pt x="0" y="31923"/>
                </a:lnTo>
                <a:lnTo>
                  <a:pt x="1587" y="36028"/>
                </a:lnTo>
                <a:lnTo>
                  <a:pt x="4927" y="39279"/>
                </a:lnTo>
                <a:lnTo>
                  <a:pt x="10058" y="41680"/>
                </a:lnTo>
                <a:lnTo>
                  <a:pt x="15173" y="44067"/>
                </a:lnTo>
                <a:lnTo>
                  <a:pt x="22122" y="45262"/>
                </a:lnTo>
                <a:lnTo>
                  <a:pt x="40589" y="45262"/>
                </a:lnTo>
                <a:lnTo>
                  <a:pt x="47890" y="43826"/>
                </a:lnTo>
                <a:lnTo>
                  <a:pt x="52829" y="40981"/>
                </a:lnTo>
                <a:lnTo>
                  <a:pt x="57772" y="38124"/>
                </a:lnTo>
                <a:lnTo>
                  <a:pt x="60234" y="34721"/>
                </a:lnTo>
                <a:lnTo>
                  <a:pt x="60234" y="27100"/>
                </a:lnTo>
                <a:lnTo>
                  <a:pt x="58456" y="24256"/>
                </a:lnTo>
                <a:lnTo>
                  <a:pt x="54889" y="22222"/>
                </a:lnTo>
                <a:lnTo>
                  <a:pt x="51292" y="20217"/>
                </a:lnTo>
                <a:lnTo>
                  <a:pt x="44945" y="18514"/>
                </a:lnTo>
                <a:lnTo>
                  <a:pt x="35863" y="17132"/>
                </a:lnTo>
                <a:lnTo>
                  <a:pt x="26769" y="15746"/>
                </a:lnTo>
                <a:lnTo>
                  <a:pt x="21449" y="14665"/>
                </a:lnTo>
                <a:lnTo>
                  <a:pt x="18223" y="12635"/>
                </a:lnTo>
                <a:lnTo>
                  <a:pt x="18860" y="10093"/>
                </a:lnTo>
                <a:lnTo>
                  <a:pt x="22110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583710" y="4447195"/>
            <a:ext cx="66549" cy="45251"/>
          </a:xfrm>
          <a:custGeom>
            <a:avLst/>
            <a:gdLst/>
            <a:ahLst/>
            <a:cxnLst/>
            <a:rect l="l" t="t" r="r" b="b"/>
            <a:pathLst>
              <a:path w="66549" h="45251">
                <a:moveTo>
                  <a:pt x="0" y="22010"/>
                </a:moveTo>
                <a:lnTo>
                  <a:pt x="0" y="26988"/>
                </a:lnTo>
                <a:lnTo>
                  <a:pt x="1397" y="31219"/>
                </a:lnTo>
                <a:lnTo>
                  <a:pt x="4190" y="34671"/>
                </a:lnTo>
                <a:lnTo>
                  <a:pt x="6983" y="38152"/>
                </a:lnTo>
                <a:lnTo>
                  <a:pt x="11062" y="40779"/>
                </a:lnTo>
                <a:lnTo>
                  <a:pt x="16433" y="42558"/>
                </a:lnTo>
                <a:lnTo>
                  <a:pt x="21794" y="44362"/>
                </a:lnTo>
                <a:lnTo>
                  <a:pt x="22045" y="32485"/>
                </a:lnTo>
                <a:lnTo>
                  <a:pt x="19011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11" y="15036"/>
                </a:lnTo>
                <a:lnTo>
                  <a:pt x="22045" y="12764"/>
                </a:lnTo>
                <a:lnTo>
                  <a:pt x="25081" y="10478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78"/>
                </a:lnTo>
                <a:lnTo>
                  <a:pt x="44474" y="12764"/>
                </a:lnTo>
                <a:lnTo>
                  <a:pt x="47498" y="15036"/>
                </a:lnTo>
                <a:lnTo>
                  <a:pt x="48996" y="18301"/>
                </a:lnTo>
                <a:lnTo>
                  <a:pt x="48996" y="26898"/>
                </a:lnTo>
                <a:lnTo>
                  <a:pt x="47498" y="30214"/>
                </a:lnTo>
                <a:lnTo>
                  <a:pt x="44474" y="32485"/>
                </a:lnTo>
                <a:lnTo>
                  <a:pt x="42886" y="45251"/>
                </a:lnTo>
                <a:lnTo>
                  <a:pt x="50813" y="43106"/>
                </a:lnTo>
                <a:lnTo>
                  <a:pt x="57110" y="38785"/>
                </a:lnTo>
                <a:lnTo>
                  <a:pt x="63399" y="34494"/>
                </a:lnTo>
                <a:lnTo>
                  <a:pt x="66549" y="29058"/>
                </a:lnTo>
                <a:lnTo>
                  <a:pt x="66549" y="16015"/>
                </a:lnTo>
                <a:lnTo>
                  <a:pt x="63435" y="10629"/>
                </a:lnTo>
                <a:lnTo>
                  <a:pt x="57200" y="6375"/>
                </a:lnTo>
                <a:lnTo>
                  <a:pt x="50965" y="2123"/>
                </a:lnTo>
                <a:lnTo>
                  <a:pt x="42962" y="0"/>
                </a:lnTo>
                <a:lnTo>
                  <a:pt x="26899" y="0"/>
                </a:lnTo>
                <a:lnTo>
                  <a:pt x="21182" y="928"/>
                </a:lnTo>
                <a:lnTo>
                  <a:pt x="16066" y="2807"/>
                </a:lnTo>
                <a:lnTo>
                  <a:pt x="10933" y="4686"/>
                </a:lnTo>
                <a:lnTo>
                  <a:pt x="6983" y="7404"/>
                </a:lnTo>
                <a:lnTo>
                  <a:pt x="4190" y="10961"/>
                </a:lnTo>
                <a:lnTo>
                  <a:pt x="1397" y="14518"/>
                </a:lnTo>
                <a:lnTo>
                  <a:pt x="0" y="18201"/>
                </a:lnTo>
                <a:lnTo>
                  <a:pt x="0" y="22010"/>
                </a:lnTo>
                <a:close/>
              </a:path>
              <a:path w="66549" h="45251">
                <a:moveTo>
                  <a:pt x="44474" y="32485"/>
                </a:moveTo>
                <a:lnTo>
                  <a:pt x="41465" y="34771"/>
                </a:lnTo>
                <a:lnTo>
                  <a:pt x="37731" y="35927"/>
                </a:lnTo>
                <a:lnTo>
                  <a:pt x="28828" y="35927"/>
                </a:lnTo>
                <a:lnTo>
                  <a:pt x="25081" y="34771"/>
                </a:lnTo>
                <a:lnTo>
                  <a:pt x="22045" y="32485"/>
                </a:lnTo>
                <a:lnTo>
                  <a:pt x="21794" y="44362"/>
                </a:lnTo>
                <a:lnTo>
                  <a:pt x="27432" y="45251"/>
                </a:lnTo>
                <a:lnTo>
                  <a:pt x="42886" y="45251"/>
                </a:lnTo>
                <a:lnTo>
                  <a:pt x="44474" y="3248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673653" y="4448175"/>
            <a:ext cx="58661" cy="44272"/>
          </a:xfrm>
          <a:custGeom>
            <a:avLst/>
            <a:gdLst/>
            <a:ahLst/>
            <a:cxnLst/>
            <a:rect l="l" t="t" r="r" b="b"/>
            <a:pathLst>
              <a:path w="58661" h="44272">
                <a:moveTo>
                  <a:pt x="17071" y="0"/>
                </a:moveTo>
                <a:lnTo>
                  <a:pt x="0" y="0"/>
                </a:lnTo>
                <a:lnTo>
                  <a:pt x="0" y="31470"/>
                </a:lnTo>
                <a:lnTo>
                  <a:pt x="763" y="34670"/>
                </a:lnTo>
                <a:lnTo>
                  <a:pt x="2315" y="36982"/>
                </a:lnTo>
                <a:lnTo>
                  <a:pt x="6339" y="41085"/>
                </a:lnTo>
                <a:lnTo>
                  <a:pt x="9781" y="42368"/>
                </a:lnTo>
                <a:lnTo>
                  <a:pt x="13207" y="43638"/>
                </a:lnTo>
                <a:lnTo>
                  <a:pt x="17106" y="44272"/>
                </a:lnTo>
                <a:lnTo>
                  <a:pt x="25681" y="44272"/>
                </a:lnTo>
                <a:lnTo>
                  <a:pt x="29717" y="43613"/>
                </a:lnTo>
                <a:lnTo>
                  <a:pt x="33555" y="42278"/>
                </a:lnTo>
                <a:lnTo>
                  <a:pt x="37378" y="40946"/>
                </a:lnTo>
                <a:lnTo>
                  <a:pt x="40463" y="39127"/>
                </a:lnTo>
                <a:lnTo>
                  <a:pt x="42814" y="36817"/>
                </a:lnTo>
                <a:lnTo>
                  <a:pt x="42814" y="43306"/>
                </a:lnTo>
                <a:lnTo>
                  <a:pt x="58661" y="43306"/>
                </a:lnTo>
                <a:lnTo>
                  <a:pt x="58661" y="0"/>
                </a:lnTo>
                <a:lnTo>
                  <a:pt x="41593" y="0"/>
                </a:lnTo>
                <a:lnTo>
                  <a:pt x="41593" y="24461"/>
                </a:lnTo>
                <a:lnTo>
                  <a:pt x="41177" y="28346"/>
                </a:lnTo>
                <a:lnTo>
                  <a:pt x="40323" y="29947"/>
                </a:lnTo>
                <a:lnTo>
                  <a:pt x="37886" y="32867"/>
                </a:lnTo>
                <a:lnTo>
                  <a:pt x="33275" y="35027"/>
                </a:lnTo>
                <a:lnTo>
                  <a:pt x="30661" y="35560"/>
                </a:lnTo>
                <a:lnTo>
                  <a:pt x="25199" y="35560"/>
                </a:lnTo>
                <a:lnTo>
                  <a:pt x="21437" y="34354"/>
                </a:lnTo>
                <a:lnTo>
                  <a:pt x="18633" y="32461"/>
                </a:lnTo>
                <a:lnTo>
                  <a:pt x="17373" y="29718"/>
                </a:lnTo>
                <a:lnTo>
                  <a:pt x="17071" y="25984"/>
                </a:lnTo>
                <a:lnTo>
                  <a:pt x="17071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759653" y="4447198"/>
            <a:ext cx="41770" cy="44283"/>
          </a:xfrm>
          <a:custGeom>
            <a:avLst/>
            <a:gdLst/>
            <a:ahLst/>
            <a:cxnLst/>
            <a:rect l="l" t="t" r="r" b="b"/>
            <a:pathLst>
              <a:path w="41770" h="44283">
                <a:moveTo>
                  <a:pt x="15835" y="976"/>
                </a:moveTo>
                <a:lnTo>
                  <a:pt x="0" y="976"/>
                </a:lnTo>
                <a:lnTo>
                  <a:pt x="0" y="44283"/>
                </a:lnTo>
                <a:lnTo>
                  <a:pt x="17056" y="44283"/>
                </a:lnTo>
                <a:lnTo>
                  <a:pt x="17056" y="23534"/>
                </a:lnTo>
                <a:lnTo>
                  <a:pt x="17538" y="18695"/>
                </a:lnTo>
                <a:lnTo>
                  <a:pt x="19432" y="14072"/>
                </a:lnTo>
                <a:lnTo>
                  <a:pt x="22402" y="11596"/>
                </a:lnTo>
                <a:lnTo>
                  <a:pt x="26085" y="10260"/>
                </a:lnTo>
                <a:lnTo>
                  <a:pt x="30938" y="10260"/>
                </a:lnTo>
                <a:lnTo>
                  <a:pt x="33616" y="10897"/>
                </a:lnTo>
                <a:lnTo>
                  <a:pt x="36485" y="12153"/>
                </a:lnTo>
                <a:lnTo>
                  <a:pt x="41770" y="2156"/>
                </a:lnTo>
                <a:lnTo>
                  <a:pt x="38177" y="709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3"/>
                </a:lnTo>
                <a:lnTo>
                  <a:pt x="18554" y="4226"/>
                </a:lnTo>
                <a:lnTo>
                  <a:pt x="15835" y="7124"/>
                </a:lnTo>
                <a:lnTo>
                  <a:pt x="15835" y="9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810589" y="4447195"/>
            <a:ext cx="60843" cy="45262"/>
          </a:xfrm>
          <a:custGeom>
            <a:avLst/>
            <a:gdLst/>
            <a:ahLst/>
            <a:cxnLst/>
            <a:rect l="l" t="t" r="r" b="b"/>
            <a:pathLst>
              <a:path w="60843" h="45262">
                <a:moveTo>
                  <a:pt x="23875" y="9993"/>
                </a:moveTo>
                <a:lnTo>
                  <a:pt x="27266" y="9003"/>
                </a:lnTo>
                <a:lnTo>
                  <a:pt x="34707" y="9003"/>
                </a:lnTo>
                <a:lnTo>
                  <a:pt x="37310" y="9575"/>
                </a:lnTo>
                <a:lnTo>
                  <a:pt x="41324" y="11871"/>
                </a:lnTo>
                <a:lnTo>
                  <a:pt x="43167" y="15821"/>
                </a:lnTo>
                <a:lnTo>
                  <a:pt x="59994" y="13776"/>
                </a:lnTo>
                <a:lnTo>
                  <a:pt x="57960" y="9128"/>
                </a:lnTo>
                <a:lnTo>
                  <a:pt x="54634" y="5661"/>
                </a:lnTo>
                <a:lnTo>
                  <a:pt x="50001" y="3401"/>
                </a:lnTo>
                <a:lnTo>
                  <a:pt x="45364" y="1130"/>
                </a:lnTo>
                <a:lnTo>
                  <a:pt x="39114" y="0"/>
                </a:lnTo>
                <a:lnTo>
                  <a:pt x="21678" y="0"/>
                </a:lnTo>
                <a:lnTo>
                  <a:pt x="14069" y="1979"/>
                </a:lnTo>
                <a:lnTo>
                  <a:pt x="8431" y="5967"/>
                </a:lnTo>
                <a:lnTo>
                  <a:pt x="2819" y="9952"/>
                </a:lnTo>
                <a:lnTo>
                  <a:pt x="0" y="15519"/>
                </a:lnTo>
                <a:lnTo>
                  <a:pt x="0" y="29742"/>
                </a:lnTo>
                <a:lnTo>
                  <a:pt x="2804" y="35265"/>
                </a:lnTo>
                <a:lnTo>
                  <a:pt x="8406" y="39268"/>
                </a:lnTo>
                <a:lnTo>
                  <a:pt x="14008" y="43253"/>
                </a:lnTo>
                <a:lnTo>
                  <a:pt x="21539" y="45262"/>
                </a:lnTo>
                <a:lnTo>
                  <a:pt x="39268" y="45262"/>
                </a:lnTo>
                <a:lnTo>
                  <a:pt x="45886" y="43940"/>
                </a:lnTo>
                <a:lnTo>
                  <a:pt x="50825" y="41313"/>
                </a:lnTo>
                <a:lnTo>
                  <a:pt x="55764" y="38670"/>
                </a:lnTo>
                <a:lnTo>
                  <a:pt x="59104" y="34757"/>
                </a:lnTo>
                <a:lnTo>
                  <a:pt x="60843" y="29602"/>
                </a:lnTo>
                <a:lnTo>
                  <a:pt x="44081" y="27683"/>
                </a:lnTo>
                <a:lnTo>
                  <a:pt x="43229" y="30707"/>
                </a:lnTo>
                <a:lnTo>
                  <a:pt x="41771" y="32828"/>
                </a:lnTo>
                <a:lnTo>
                  <a:pt x="37641" y="35304"/>
                </a:lnTo>
                <a:lnTo>
                  <a:pt x="34999" y="35927"/>
                </a:lnTo>
                <a:lnTo>
                  <a:pt x="27431" y="35927"/>
                </a:lnTo>
                <a:lnTo>
                  <a:pt x="23976" y="34857"/>
                </a:lnTo>
                <a:lnTo>
                  <a:pt x="21398" y="32738"/>
                </a:lnTo>
                <a:lnTo>
                  <a:pt x="18831" y="30617"/>
                </a:lnTo>
                <a:lnTo>
                  <a:pt x="17550" y="26984"/>
                </a:lnTo>
                <a:lnTo>
                  <a:pt x="17550" y="17232"/>
                </a:lnTo>
                <a:lnTo>
                  <a:pt x="18806" y="13942"/>
                </a:lnTo>
                <a:lnTo>
                  <a:pt x="21348" y="11962"/>
                </a:lnTo>
                <a:lnTo>
                  <a:pt x="23875" y="99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884940" y="4447198"/>
            <a:ext cx="30596" cy="45248"/>
          </a:xfrm>
          <a:custGeom>
            <a:avLst/>
            <a:gdLst/>
            <a:ahLst/>
            <a:cxnLst/>
            <a:rect l="l" t="t" r="r" b="b"/>
            <a:pathLst>
              <a:path w="30596" h="45248">
                <a:moveTo>
                  <a:pt x="17744" y="15786"/>
                </a:moveTo>
                <a:lnTo>
                  <a:pt x="18950" y="13321"/>
                </a:lnTo>
                <a:lnTo>
                  <a:pt x="23799" y="9663"/>
                </a:lnTo>
                <a:lnTo>
                  <a:pt x="26888" y="8762"/>
                </a:lnTo>
                <a:lnTo>
                  <a:pt x="3059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44" y="15786"/>
                </a:lnTo>
                <a:close/>
              </a:path>
              <a:path w="30596" h="45248">
                <a:moveTo>
                  <a:pt x="38188" y="35229"/>
                </a:moveTo>
                <a:lnTo>
                  <a:pt x="34128" y="36687"/>
                </a:lnTo>
                <a:lnTo>
                  <a:pt x="27522" y="36687"/>
                </a:lnTo>
                <a:lnTo>
                  <a:pt x="24245" y="35747"/>
                </a:lnTo>
                <a:lnTo>
                  <a:pt x="21617" y="33858"/>
                </a:lnTo>
                <a:lnTo>
                  <a:pt x="18975" y="31964"/>
                </a:lnTo>
                <a:lnTo>
                  <a:pt x="17614" y="29323"/>
                </a:lnTo>
                <a:lnTo>
                  <a:pt x="17489" y="25930"/>
                </a:lnTo>
                <a:lnTo>
                  <a:pt x="60238" y="25930"/>
                </a:lnTo>
                <a:lnTo>
                  <a:pt x="60479" y="17143"/>
                </a:lnTo>
                <a:lnTo>
                  <a:pt x="57823" y="10627"/>
                </a:lnTo>
                <a:lnTo>
                  <a:pt x="52285" y="6376"/>
                </a:lnTo>
                <a:lnTo>
                  <a:pt x="46738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6" y="8762"/>
                </a:lnTo>
                <a:lnTo>
                  <a:pt x="34088" y="8762"/>
                </a:lnTo>
                <a:lnTo>
                  <a:pt x="37033" y="9626"/>
                </a:lnTo>
                <a:lnTo>
                  <a:pt x="39474" y="11341"/>
                </a:lnTo>
                <a:lnTo>
                  <a:pt x="43167" y="15595"/>
                </a:lnTo>
                <a:lnTo>
                  <a:pt x="43296" y="18911"/>
                </a:lnTo>
                <a:lnTo>
                  <a:pt x="17795" y="18911"/>
                </a:lnTo>
                <a:lnTo>
                  <a:pt x="17744" y="15786"/>
                </a:lnTo>
                <a:lnTo>
                  <a:pt x="21031" y="0"/>
                </a:lnTo>
                <a:lnTo>
                  <a:pt x="13957" y="2030"/>
                </a:lnTo>
                <a:lnTo>
                  <a:pt x="8370" y="6084"/>
                </a:lnTo>
                <a:lnTo>
                  <a:pt x="2797" y="10159"/>
                </a:lnTo>
                <a:lnTo>
                  <a:pt x="0" y="15772"/>
                </a:lnTo>
                <a:lnTo>
                  <a:pt x="0" y="28954"/>
                </a:lnTo>
                <a:lnTo>
                  <a:pt x="2124" y="33944"/>
                </a:lnTo>
                <a:lnTo>
                  <a:pt x="6375" y="37872"/>
                </a:lnTo>
                <a:lnTo>
                  <a:pt x="16908" y="43486"/>
                </a:lnTo>
                <a:lnTo>
                  <a:pt x="31269" y="45248"/>
                </a:lnTo>
                <a:lnTo>
                  <a:pt x="38353" y="45248"/>
                </a:lnTo>
                <a:lnTo>
                  <a:pt x="44262" y="44157"/>
                </a:lnTo>
                <a:lnTo>
                  <a:pt x="48975" y="41973"/>
                </a:lnTo>
                <a:lnTo>
                  <a:pt x="53682" y="39787"/>
                </a:lnTo>
                <a:lnTo>
                  <a:pt x="57139" y="36601"/>
                </a:lnTo>
                <a:lnTo>
                  <a:pt x="59324" y="32411"/>
                </a:lnTo>
                <a:lnTo>
                  <a:pt x="42317" y="30492"/>
                </a:lnTo>
                <a:lnTo>
                  <a:pt x="41389" y="32678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959471" y="4447192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22096" y="8661"/>
                </a:moveTo>
                <a:lnTo>
                  <a:pt x="25325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66" y="10490"/>
                </a:lnTo>
                <a:lnTo>
                  <a:pt x="41960" y="13460"/>
                </a:lnTo>
                <a:lnTo>
                  <a:pt x="58052" y="11465"/>
                </a:lnTo>
                <a:lnTo>
                  <a:pt x="56426" y="7682"/>
                </a:lnTo>
                <a:lnTo>
                  <a:pt x="53467" y="4823"/>
                </a:lnTo>
                <a:lnTo>
                  <a:pt x="49187" y="2894"/>
                </a:lnTo>
                <a:lnTo>
                  <a:pt x="44895" y="963"/>
                </a:lnTo>
                <a:lnTo>
                  <a:pt x="38343" y="0"/>
                </a:lnTo>
                <a:lnTo>
                  <a:pt x="20242" y="0"/>
                </a:lnTo>
                <a:lnTo>
                  <a:pt x="13398" y="1281"/>
                </a:lnTo>
                <a:lnTo>
                  <a:pt x="8992" y="3834"/>
                </a:lnTo>
                <a:lnTo>
                  <a:pt x="4572" y="6385"/>
                </a:lnTo>
                <a:lnTo>
                  <a:pt x="2376" y="9536"/>
                </a:lnTo>
                <a:lnTo>
                  <a:pt x="2376" y="17448"/>
                </a:lnTo>
                <a:lnTo>
                  <a:pt x="4913" y="20699"/>
                </a:lnTo>
                <a:lnTo>
                  <a:pt x="10021" y="23036"/>
                </a:lnTo>
                <a:lnTo>
                  <a:pt x="20002" y="25843"/>
                </a:lnTo>
                <a:lnTo>
                  <a:pt x="36193" y="28623"/>
                </a:lnTo>
                <a:lnTo>
                  <a:pt x="39152" y="29080"/>
                </a:lnTo>
                <a:lnTo>
                  <a:pt x="43116" y="31431"/>
                </a:lnTo>
                <a:lnTo>
                  <a:pt x="42368" y="34592"/>
                </a:lnTo>
                <a:lnTo>
                  <a:pt x="38634" y="36435"/>
                </a:lnTo>
                <a:lnTo>
                  <a:pt x="35318" y="36982"/>
                </a:lnTo>
                <a:lnTo>
                  <a:pt x="26898" y="36982"/>
                </a:lnTo>
                <a:lnTo>
                  <a:pt x="23788" y="36409"/>
                </a:lnTo>
                <a:lnTo>
                  <a:pt x="19328" y="34099"/>
                </a:lnTo>
                <a:lnTo>
                  <a:pt x="17120" y="30175"/>
                </a:lnTo>
                <a:lnTo>
                  <a:pt x="0" y="31923"/>
                </a:lnTo>
                <a:lnTo>
                  <a:pt x="1587" y="36028"/>
                </a:lnTo>
                <a:lnTo>
                  <a:pt x="4927" y="39279"/>
                </a:lnTo>
                <a:lnTo>
                  <a:pt x="10058" y="41680"/>
                </a:lnTo>
                <a:lnTo>
                  <a:pt x="15162" y="44067"/>
                </a:lnTo>
                <a:lnTo>
                  <a:pt x="22124" y="45262"/>
                </a:lnTo>
                <a:lnTo>
                  <a:pt x="40575" y="45262"/>
                </a:lnTo>
                <a:lnTo>
                  <a:pt x="47890" y="43826"/>
                </a:lnTo>
                <a:lnTo>
                  <a:pt x="52833" y="40981"/>
                </a:lnTo>
                <a:lnTo>
                  <a:pt x="57772" y="38124"/>
                </a:lnTo>
                <a:lnTo>
                  <a:pt x="60234" y="34721"/>
                </a:lnTo>
                <a:lnTo>
                  <a:pt x="60234" y="27100"/>
                </a:lnTo>
                <a:lnTo>
                  <a:pt x="58460" y="24256"/>
                </a:lnTo>
                <a:lnTo>
                  <a:pt x="54889" y="22222"/>
                </a:lnTo>
                <a:lnTo>
                  <a:pt x="51296" y="20217"/>
                </a:lnTo>
                <a:lnTo>
                  <a:pt x="44945" y="18514"/>
                </a:lnTo>
                <a:lnTo>
                  <a:pt x="35852" y="17132"/>
                </a:lnTo>
                <a:lnTo>
                  <a:pt x="26772" y="15746"/>
                </a:lnTo>
                <a:lnTo>
                  <a:pt x="21451" y="14665"/>
                </a:lnTo>
                <a:lnTo>
                  <a:pt x="18227" y="12635"/>
                </a:lnTo>
                <a:lnTo>
                  <a:pt x="18859" y="10093"/>
                </a:lnTo>
                <a:lnTo>
                  <a:pt x="22096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610111" y="1879711"/>
            <a:ext cx="61998" cy="46216"/>
          </a:xfrm>
          <a:custGeom>
            <a:avLst/>
            <a:gdLst/>
            <a:ahLst/>
            <a:cxnLst/>
            <a:rect l="l" t="t" r="r" b="b"/>
            <a:pathLst>
              <a:path w="61998" h="46216">
                <a:moveTo>
                  <a:pt x="31939" y="0"/>
                </a:moveTo>
                <a:lnTo>
                  <a:pt x="26415" y="10072"/>
                </a:lnTo>
                <a:lnTo>
                  <a:pt x="61998" y="10072"/>
                </a:lnTo>
                <a:lnTo>
                  <a:pt x="56220" y="0"/>
                </a:lnTo>
                <a:lnTo>
                  <a:pt x="31939" y="0"/>
                </a:lnTo>
                <a:close/>
              </a:path>
              <a:path w="61998" h="46216">
                <a:moveTo>
                  <a:pt x="26415" y="10072"/>
                </a:moveTo>
                <a:lnTo>
                  <a:pt x="31939" y="0"/>
                </a:lnTo>
                <a:lnTo>
                  <a:pt x="43966" y="-22186"/>
                </a:lnTo>
                <a:lnTo>
                  <a:pt x="56220" y="0"/>
                </a:lnTo>
                <a:lnTo>
                  <a:pt x="61998" y="10072"/>
                </a:lnTo>
                <a:lnTo>
                  <a:pt x="69761" y="23647"/>
                </a:lnTo>
                <a:lnTo>
                  <a:pt x="89319" y="23647"/>
                </a:lnTo>
                <a:lnTo>
                  <a:pt x="53668" y="-36144"/>
                </a:lnTo>
                <a:lnTo>
                  <a:pt x="34671" y="-36144"/>
                </a:lnTo>
                <a:lnTo>
                  <a:pt x="0" y="23647"/>
                </a:lnTo>
                <a:lnTo>
                  <a:pt x="19061" y="23647"/>
                </a:lnTo>
                <a:lnTo>
                  <a:pt x="26415" y="100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709143" y="1844762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5" y="15289"/>
                </a:moveTo>
                <a:lnTo>
                  <a:pt x="24955" y="0"/>
                </a:lnTo>
                <a:lnTo>
                  <a:pt x="7837" y="6681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3"/>
                </a:lnTo>
                <a:lnTo>
                  <a:pt x="8013" y="50036"/>
                </a:lnTo>
                <a:lnTo>
                  <a:pt x="8827" y="53251"/>
                </a:lnTo>
                <a:lnTo>
                  <a:pt x="10782" y="55843"/>
                </a:lnTo>
                <a:lnTo>
                  <a:pt x="13741" y="57848"/>
                </a:lnTo>
                <a:lnTo>
                  <a:pt x="18680" y="59230"/>
                </a:lnTo>
                <a:lnTo>
                  <a:pt x="21462" y="59575"/>
                </a:lnTo>
                <a:lnTo>
                  <a:pt x="29552" y="59575"/>
                </a:lnTo>
                <a:lnTo>
                  <a:pt x="34048" y="59004"/>
                </a:lnTo>
                <a:lnTo>
                  <a:pt x="38012" y="57858"/>
                </a:lnTo>
                <a:lnTo>
                  <a:pt x="36565" y="48971"/>
                </a:lnTo>
                <a:lnTo>
                  <a:pt x="33552" y="49709"/>
                </a:lnTo>
                <a:lnTo>
                  <a:pt x="31280" y="50060"/>
                </a:lnTo>
                <a:lnTo>
                  <a:pt x="28562" y="50060"/>
                </a:lnTo>
                <a:lnTo>
                  <a:pt x="25286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5" y="24422"/>
                </a:lnTo>
                <a:lnTo>
                  <a:pt x="36615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752328" y="1844762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5" y="15289"/>
                </a:moveTo>
                <a:lnTo>
                  <a:pt x="24955" y="0"/>
                </a:lnTo>
                <a:lnTo>
                  <a:pt x="7823" y="6681"/>
                </a:lnTo>
                <a:lnTo>
                  <a:pt x="7823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3" y="24422"/>
                </a:lnTo>
                <a:lnTo>
                  <a:pt x="7823" y="47343"/>
                </a:lnTo>
                <a:lnTo>
                  <a:pt x="8013" y="50036"/>
                </a:lnTo>
                <a:lnTo>
                  <a:pt x="8827" y="53251"/>
                </a:lnTo>
                <a:lnTo>
                  <a:pt x="10768" y="55843"/>
                </a:lnTo>
                <a:lnTo>
                  <a:pt x="13741" y="57848"/>
                </a:lnTo>
                <a:lnTo>
                  <a:pt x="18680" y="59230"/>
                </a:lnTo>
                <a:lnTo>
                  <a:pt x="21449" y="59575"/>
                </a:lnTo>
                <a:lnTo>
                  <a:pt x="29542" y="59575"/>
                </a:lnTo>
                <a:lnTo>
                  <a:pt x="34034" y="59004"/>
                </a:lnTo>
                <a:lnTo>
                  <a:pt x="38012" y="57858"/>
                </a:lnTo>
                <a:lnTo>
                  <a:pt x="36551" y="48971"/>
                </a:lnTo>
                <a:lnTo>
                  <a:pt x="33552" y="49709"/>
                </a:lnTo>
                <a:lnTo>
                  <a:pt x="31266" y="50060"/>
                </a:lnTo>
                <a:lnTo>
                  <a:pt x="28563" y="50060"/>
                </a:lnTo>
                <a:lnTo>
                  <a:pt x="25286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2" y="24422"/>
                </a:lnTo>
                <a:lnTo>
                  <a:pt x="36612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798603" y="1859075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10"/>
                </a:moveTo>
                <a:lnTo>
                  <a:pt x="0" y="27000"/>
                </a:lnTo>
                <a:lnTo>
                  <a:pt x="1397" y="31216"/>
                </a:lnTo>
                <a:lnTo>
                  <a:pt x="4191" y="34672"/>
                </a:lnTo>
                <a:lnTo>
                  <a:pt x="6983" y="38153"/>
                </a:lnTo>
                <a:lnTo>
                  <a:pt x="11062" y="40780"/>
                </a:lnTo>
                <a:lnTo>
                  <a:pt x="16419" y="42570"/>
                </a:lnTo>
                <a:lnTo>
                  <a:pt x="21780" y="44363"/>
                </a:lnTo>
                <a:lnTo>
                  <a:pt x="22035" y="32486"/>
                </a:lnTo>
                <a:lnTo>
                  <a:pt x="19011" y="30215"/>
                </a:lnTo>
                <a:lnTo>
                  <a:pt x="17489" y="26925"/>
                </a:lnTo>
                <a:lnTo>
                  <a:pt x="17489" y="18328"/>
                </a:lnTo>
                <a:lnTo>
                  <a:pt x="19011" y="15038"/>
                </a:lnTo>
                <a:lnTo>
                  <a:pt x="22035" y="12766"/>
                </a:lnTo>
                <a:lnTo>
                  <a:pt x="25081" y="10480"/>
                </a:lnTo>
                <a:lnTo>
                  <a:pt x="28817" y="9335"/>
                </a:lnTo>
                <a:lnTo>
                  <a:pt x="37731" y="9335"/>
                </a:lnTo>
                <a:lnTo>
                  <a:pt x="41464" y="10480"/>
                </a:lnTo>
                <a:lnTo>
                  <a:pt x="44474" y="12766"/>
                </a:lnTo>
                <a:lnTo>
                  <a:pt x="47498" y="15038"/>
                </a:lnTo>
                <a:lnTo>
                  <a:pt x="48996" y="18303"/>
                </a:lnTo>
                <a:lnTo>
                  <a:pt x="48996" y="26899"/>
                </a:lnTo>
                <a:lnTo>
                  <a:pt x="47498" y="30215"/>
                </a:lnTo>
                <a:lnTo>
                  <a:pt x="44474" y="32486"/>
                </a:lnTo>
                <a:lnTo>
                  <a:pt x="42886" y="45262"/>
                </a:lnTo>
                <a:lnTo>
                  <a:pt x="50813" y="43103"/>
                </a:lnTo>
                <a:lnTo>
                  <a:pt x="57110" y="38787"/>
                </a:lnTo>
                <a:lnTo>
                  <a:pt x="63399" y="34495"/>
                </a:lnTo>
                <a:lnTo>
                  <a:pt x="66549" y="29060"/>
                </a:lnTo>
                <a:lnTo>
                  <a:pt x="66549" y="16017"/>
                </a:lnTo>
                <a:lnTo>
                  <a:pt x="63435" y="10642"/>
                </a:lnTo>
                <a:lnTo>
                  <a:pt x="57200" y="6376"/>
                </a:lnTo>
                <a:lnTo>
                  <a:pt x="50965" y="2120"/>
                </a:lnTo>
                <a:lnTo>
                  <a:pt x="42965" y="0"/>
                </a:lnTo>
                <a:lnTo>
                  <a:pt x="26898" y="0"/>
                </a:lnTo>
                <a:lnTo>
                  <a:pt x="21182" y="929"/>
                </a:lnTo>
                <a:lnTo>
                  <a:pt x="16066" y="2807"/>
                </a:lnTo>
                <a:lnTo>
                  <a:pt x="10933" y="4687"/>
                </a:lnTo>
                <a:lnTo>
                  <a:pt x="6983" y="7405"/>
                </a:lnTo>
                <a:lnTo>
                  <a:pt x="4191" y="10962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10"/>
                </a:lnTo>
                <a:close/>
              </a:path>
              <a:path w="66549" h="45262">
                <a:moveTo>
                  <a:pt x="44474" y="32486"/>
                </a:moveTo>
                <a:lnTo>
                  <a:pt x="41464" y="34787"/>
                </a:lnTo>
                <a:lnTo>
                  <a:pt x="37731" y="35928"/>
                </a:lnTo>
                <a:lnTo>
                  <a:pt x="28817" y="35928"/>
                </a:lnTo>
                <a:lnTo>
                  <a:pt x="25081" y="34787"/>
                </a:lnTo>
                <a:lnTo>
                  <a:pt x="22035" y="32486"/>
                </a:lnTo>
                <a:lnTo>
                  <a:pt x="21780" y="44363"/>
                </a:lnTo>
                <a:lnTo>
                  <a:pt x="27420" y="45262"/>
                </a:lnTo>
                <a:lnTo>
                  <a:pt x="42886" y="45262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885143" y="1859072"/>
            <a:ext cx="60843" cy="45262"/>
          </a:xfrm>
          <a:custGeom>
            <a:avLst/>
            <a:gdLst/>
            <a:ahLst/>
            <a:cxnLst/>
            <a:rect l="l" t="t" r="r" b="b"/>
            <a:pathLst>
              <a:path w="60843" h="45262">
                <a:moveTo>
                  <a:pt x="23874" y="9993"/>
                </a:moveTo>
                <a:lnTo>
                  <a:pt x="27266" y="9017"/>
                </a:lnTo>
                <a:lnTo>
                  <a:pt x="34707" y="9017"/>
                </a:lnTo>
                <a:lnTo>
                  <a:pt x="37310" y="9589"/>
                </a:lnTo>
                <a:lnTo>
                  <a:pt x="41324" y="11875"/>
                </a:lnTo>
                <a:lnTo>
                  <a:pt x="43178" y="15825"/>
                </a:lnTo>
                <a:lnTo>
                  <a:pt x="59993" y="13780"/>
                </a:lnTo>
                <a:lnTo>
                  <a:pt x="57960" y="9132"/>
                </a:lnTo>
                <a:lnTo>
                  <a:pt x="54648" y="5662"/>
                </a:lnTo>
                <a:lnTo>
                  <a:pt x="49999" y="3401"/>
                </a:lnTo>
                <a:lnTo>
                  <a:pt x="45374" y="1130"/>
                </a:lnTo>
                <a:lnTo>
                  <a:pt x="39128" y="0"/>
                </a:lnTo>
                <a:lnTo>
                  <a:pt x="21678" y="0"/>
                </a:lnTo>
                <a:lnTo>
                  <a:pt x="14069" y="1979"/>
                </a:lnTo>
                <a:lnTo>
                  <a:pt x="8445" y="5982"/>
                </a:lnTo>
                <a:lnTo>
                  <a:pt x="2819" y="9956"/>
                </a:lnTo>
                <a:lnTo>
                  <a:pt x="0" y="15533"/>
                </a:lnTo>
                <a:lnTo>
                  <a:pt x="0" y="29742"/>
                </a:lnTo>
                <a:lnTo>
                  <a:pt x="2804" y="35269"/>
                </a:lnTo>
                <a:lnTo>
                  <a:pt x="8406" y="39268"/>
                </a:lnTo>
                <a:lnTo>
                  <a:pt x="14018" y="43257"/>
                </a:lnTo>
                <a:lnTo>
                  <a:pt x="21539" y="45262"/>
                </a:lnTo>
                <a:lnTo>
                  <a:pt x="39268" y="45262"/>
                </a:lnTo>
                <a:lnTo>
                  <a:pt x="45885" y="43940"/>
                </a:lnTo>
                <a:lnTo>
                  <a:pt x="50825" y="41313"/>
                </a:lnTo>
                <a:lnTo>
                  <a:pt x="55764" y="38670"/>
                </a:lnTo>
                <a:lnTo>
                  <a:pt x="59104" y="34761"/>
                </a:lnTo>
                <a:lnTo>
                  <a:pt x="60843" y="29602"/>
                </a:lnTo>
                <a:lnTo>
                  <a:pt x="44081" y="27687"/>
                </a:lnTo>
                <a:lnTo>
                  <a:pt x="43228" y="30707"/>
                </a:lnTo>
                <a:lnTo>
                  <a:pt x="41770" y="32828"/>
                </a:lnTo>
                <a:lnTo>
                  <a:pt x="37641" y="35304"/>
                </a:lnTo>
                <a:lnTo>
                  <a:pt x="34998" y="35927"/>
                </a:lnTo>
                <a:lnTo>
                  <a:pt x="27431" y="35927"/>
                </a:lnTo>
                <a:lnTo>
                  <a:pt x="23976" y="34861"/>
                </a:lnTo>
                <a:lnTo>
                  <a:pt x="21398" y="32741"/>
                </a:lnTo>
                <a:lnTo>
                  <a:pt x="18831" y="30620"/>
                </a:lnTo>
                <a:lnTo>
                  <a:pt x="17550" y="26998"/>
                </a:lnTo>
                <a:lnTo>
                  <a:pt x="17550" y="17232"/>
                </a:lnTo>
                <a:lnTo>
                  <a:pt x="18806" y="13945"/>
                </a:lnTo>
                <a:lnTo>
                  <a:pt x="21347" y="11962"/>
                </a:lnTo>
                <a:lnTo>
                  <a:pt x="23874" y="99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963864" y="1843571"/>
            <a:ext cx="59626" cy="59791"/>
          </a:xfrm>
          <a:custGeom>
            <a:avLst/>
            <a:gdLst/>
            <a:ahLst/>
            <a:cxnLst/>
            <a:rect l="l" t="t" r="r" b="b"/>
            <a:pathLst>
              <a:path w="59626" h="59791">
                <a:moveTo>
                  <a:pt x="0" y="0"/>
                </a:moveTo>
                <a:lnTo>
                  <a:pt x="0" y="59791"/>
                </a:lnTo>
                <a:lnTo>
                  <a:pt x="17067" y="59791"/>
                </a:lnTo>
                <a:lnTo>
                  <a:pt x="17067" y="45920"/>
                </a:lnTo>
                <a:lnTo>
                  <a:pt x="25020" y="40333"/>
                </a:lnTo>
                <a:lnTo>
                  <a:pt x="41238" y="59791"/>
                </a:lnTo>
                <a:lnTo>
                  <a:pt x="59626" y="59791"/>
                </a:lnTo>
                <a:lnTo>
                  <a:pt x="36004" y="32310"/>
                </a:lnTo>
                <a:lnTo>
                  <a:pt x="58050" y="16483"/>
                </a:lnTo>
                <a:lnTo>
                  <a:pt x="37048" y="16483"/>
                </a:lnTo>
                <a:lnTo>
                  <a:pt x="17067" y="31737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997463" y="1934513"/>
            <a:ext cx="62671" cy="59300"/>
          </a:xfrm>
          <a:custGeom>
            <a:avLst/>
            <a:gdLst/>
            <a:ahLst/>
            <a:cxnLst/>
            <a:rect l="l" t="t" r="r" b="b"/>
            <a:pathLst>
              <a:path w="62671" h="59300">
                <a:moveTo>
                  <a:pt x="0" y="59300"/>
                </a:moveTo>
                <a:lnTo>
                  <a:pt x="62671" y="59300"/>
                </a:lnTo>
                <a:lnTo>
                  <a:pt x="62671" y="49216"/>
                </a:lnTo>
                <a:lnTo>
                  <a:pt x="17981" y="49216"/>
                </a:lnTo>
                <a:lnTo>
                  <a:pt x="17981" y="0"/>
                </a:lnTo>
                <a:lnTo>
                  <a:pt x="0" y="0"/>
                </a:lnTo>
                <a:lnTo>
                  <a:pt x="0" y="593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072595" y="1843573"/>
            <a:ext cx="80035" cy="59792"/>
          </a:xfrm>
          <a:custGeom>
            <a:avLst/>
            <a:gdLst/>
            <a:ahLst/>
            <a:cxnLst/>
            <a:rect l="l" t="t" r="r" b="b"/>
            <a:pathLst>
              <a:path w="80035" h="59792">
                <a:moveTo>
                  <a:pt x="61470" y="40245"/>
                </a:moveTo>
                <a:lnTo>
                  <a:pt x="56415" y="36601"/>
                </a:lnTo>
                <a:lnTo>
                  <a:pt x="53200" y="34923"/>
                </a:lnTo>
                <a:lnTo>
                  <a:pt x="49316" y="33400"/>
                </a:lnTo>
                <a:lnTo>
                  <a:pt x="49583" y="24052"/>
                </a:lnTo>
                <a:lnTo>
                  <a:pt x="45288" y="25031"/>
                </a:lnTo>
                <a:lnTo>
                  <a:pt x="39905" y="25286"/>
                </a:lnTo>
                <a:lnTo>
                  <a:pt x="34380" y="36777"/>
                </a:lnTo>
                <a:lnTo>
                  <a:pt x="37785" y="39204"/>
                </a:lnTo>
                <a:lnTo>
                  <a:pt x="40932" y="42124"/>
                </a:lnTo>
                <a:lnTo>
                  <a:pt x="45543" y="46775"/>
                </a:lnTo>
                <a:lnTo>
                  <a:pt x="58547" y="59792"/>
                </a:lnTo>
                <a:lnTo>
                  <a:pt x="80035" y="59792"/>
                </a:lnTo>
                <a:lnTo>
                  <a:pt x="69178" y="48117"/>
                </a:lnTo>
                <a:lnTo>
                  <a:pt x="64886" y="43470"/>
                </a:lnTo>
                <a:lnTo>
                  <a:pt x="61470" y="40245"/>
                </a:lnTo>
                <a:close/>
              </a:path>
              <a:path w="80035" h="59792">
                <a:moveTo>
                  <a:pt x="17985" y="10120"/>
                </a:moveTo>
                <a:lnTo>
                  <a:pt x="45125" y="10311"/>
                </a:lnTo>
                <a:lnTo>
                  <a:pt x="48045" y="10656"/>
                </a:lnTo>
                <a:lnTo>
                  <a:pt x="51893" y="12661"/>
                </a:lnTo>
                <a:lnTo>
                  <a:pt x="54295" y="15520"/>
                </a:lnTo>
                <a:lnTo>
                  <a:pt x="54295" y="19329"/>
                </a:lnTo>
                <a:lnTo>
                  <a:pt x="52477" y="22021"/>
                </a:lnTo>
                <a:lnTo>
                  <a:pt x="49583" y="24052"/>
                </a:lnTo>
                <a:lnTo>
                  <a:pt x="49316" y="33400"/>
                </a:lnTo>
                <a:lnTo>
                  <a:pt x="57124" y="32637"/>
                </a:lnTo>
                <a:lnTo>
                  <a:pt x="62993" y="30798"/>
                </a:lnTo>
                <a:lnTo>
                  <a:pt x="66931" y="27875"/>
                </a:lnTo>
                <a:lnTo>
                  <a:pt x="70855" y="24955"/>
                </a:lnTo>
                <a:lnTo>
                  <a:pt x="72810" y="21248"/>
                </a:lnTo>
                <a:lnTo>
                  <a:pt x="72810" y="13234"/>
                </a:lnTo>
                <a:lnTo>
                  <a:pt x="71513" y="10095"/>
                </a:lnTo>
                <a:lnTo>
                  <a:pt x="68925" y="7340"/>
                </a:lnTo>
                <a:lnTo>
                  <a:pt x="66348" y="4597"/>
                </a:lnTo>
                <a:lnTo>
                  <a:pt x="62891" y="2693"/>
                </a:lnTo>
                <a:lnTo>
                  <a:pt x="58576" y="1612"/>
                </a:lnTo>
                <a:lnTo>
                  <a:pt x="54269" y="544"/>
                </a:lnTo>
                <a:lnTo>
                  <a:pt x="47358" y="0"/>
                </a:lnTo>
                <a:lnTo>
                  <a:pt x="0" y="0"/>
                </a:lnTo>
                <a:lnTo>
                  <a:pt x="0" y="59792"/>
                </a:lnTo>
                <a:lnTo>
                  <a:pt x="17985" y="59792"/>
                </a:lnTo>
                <a:lnTo>
                  <a:pt x="17985" y="34823"/>
                </a:lnTo>
                <a:lnTo>
                  <a:pt x="25758" y="34823"/>
                </a:lnTo>
                <a:lnTo>
                  <a:pt x="28778" y="35050"/>
                </a:lnTo>
                <a:lnTo>
                  <a:pt x="30671" y="35507"/>
                </a:lnTo>
                <a:lnTo>
                  <a:pt x="34380" y="36777"/>
                </a:lnTo>
                <a:lnTo>
                  <a:pt x="39905" y="25286"/>
                </a:lnTo>
                <a:lnTo>
                  <a:pt x="17985" y="25286"/>
                </a:lnTo>
                <a:lnTo>
                  <a:pt x="17985" y="1012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164600" y="1859075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5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2"/>
                </a:lnTo>
                <a:lnTo>
                  <a:pt x="30606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606" h="45262">
                <a:moveTo>
                  <a:pt x="38200" y="35229"/>
                </a:moveTo>
                <a:lnTo>
                  <a:pt x="34124" y="36691"/>
                </a:lnTo>
                <a:lnTo>
                  <a:pt x="27518" y="36691"/>
                </a:lnTo>
                <a:lnTo>
                  <a:pt x="24243" y="35751"/>
                </a:lnTo>
                <a:lnTo>
                  <a:pt x="21614" y="33873"/>
                </a:lnTo>
                <a:lnTo>
                  <a:pt x="18986" y="31968"/>
                </a:lnTo>
                <a:lnTo>
                  <a:pt x="17614" y="29325"/>
                </a:lnTo>
                <a:lnTo>
                  <a:pt x="17485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34" y="10642"/>
                </a:lnTo>
                <a:lnTo>
                  <a:pt x="52285" y="6376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606" y="8762"/>
                </a:lnTo>
                <a:lnTo>
                  <a:pt x="34085" y="8762"/>
                </a:lnTo>
                <a:lnTo>
                  <a:pt x="37033" y="9626"/>
                </a:lnTo>
                <a:lnTo>
                  <a:pt x="39470" y="11355"/>
                </a:lnTo>
                <a:lnTo>
                  <a:pt x="43167" y="15595"/>
                </a:lnTo>
                <a:lnTo>
                  <a:pt x="43294" y="18911"/>
                </a:lnTo>
                <a:lnTo>
                  <a:pt x="17791" y="18911"/>
                </a:lnTo>
                <a:lnTo>
                  <a:pt x="17755" y="15786"/>
                </a:lnTo>
                <a:lnTo>
                  <a:pt x="21031" y="0"/>
                </a:lnTo>
                <a:lnTo>
                  <a:pt x="13968" y="2034"/>
                </a:lnTo>
                <a:lnTo>
                  <a:pt x="8380" y="6084"/>
                </a:lnTo>
                <a:lnTo>
                  <a:pt x="2793" y="10160"/>
                </a:lnTo>
                <a:lnTo>
                  <a:pt x="0" y="15775"/>
                </a:lnTo>
                <a:lnTo>
                  <a:pt x="0" y="28956"/>
                </a:lnTo>
                <a:lnTo>
                  <a:pt x="2120" y="33948"/>
                </a:lnTo>
                <a:lnTo>
                  <a:pt x="6375" y="37872"/>
                </a:lnTo>
                <a:lnTo>
                  <a:pt x="16905" y="43495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57"/>
                </a:lnTo>
                <a:lnTo>
                  <a:pt x="48971" y="41973"/>
                </a:lnTo>
                <a:lnTo>
                  <a:pt x="53682" y="39791"/>
                </a:lnTo>
                <a:lnTo>
                  <a:pt x="57136" y="36601"/>
                </a:lnTo>
                <a:lnTo>
                  <a:pt x="59320" y="32411"/>
                </a:lnTo>
                <a:lnTo>
                  <a:pt x="42315" y="30492"/>
                </a:lnTo>
                <a:lnTo>
                  <a:pt x="41389" y="32678"/>
                </a:lnTo>
                <a:lnTo>
                  <a:pt x="38200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076178" y="1935212"/>
            <a:ext cx="38012" cy="59562"/>
          </a:xfrm>
          <a:custGeom>
            <a:avLst/>
            <a:gdLst/>
            <a:ahLst/>
            <a:cxnLst/>
            <a:rect l="l" t="t" r="r" b="b"/>
            <a:pathLst>
              <a:path w="38012" h="59562">
                <a:moveTo>
                  <a:pt x="24954" y="15293"/>
                </a:moveTo>
                <a:lnTo>
                  <a:pt x="24954" y="0"/>
                </a:lnTo>
                <a:lnTo>
                  <a:pt x="7821" y="6681"/>
                </a:lnTo>
                <a:lnTo>
                  <a:pt x="7821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21" y="24423"/>
                </a:lnTo>
                <a:lnTo>
                  <a:pt x="7821" y="47348"/>
                </a:lnTo>
                <a:lnTo>
                  <a:pt x="8012" y="50040"/>
                </a:lnTo>
                <a:lnTo>
                  <a:pt x="8826" y="53251"/>
                </a:lnTo>
                <a:lnTo>
                  <a:pt x="10770" y="55843"/>
                </a:lnTo>
                <a:lnTo>
                  <a:pt x="13740" y="57848"/>
                </a:lnTo>
                <a:lnTo>
                  <a:pt x="18682" y="59235"/>
                </a:lnTo>
                <a:lnTo>
                  <a:pt x="21451" y="59562"/>
                </a:lnTo>
                <a:lnTo>
                  <a:pt x="29541" y="59562"/>
                </a:lnTo>
                <a:lnTo>
                  <a:pt x="34037" y="58994"/>
                </a:lnTo>
                <a:lnTo>
                  <a:pt x="38012" y="57863"/>
                </a:lnTo>
                <a:lnTo>
                  <a:pt x="36550" y="48971"/>
                </a:lnTo>
                <a:lnTo>
                  <a:pt x="33554" y="49709"/>
                </a:lnTo>
                <a:lnTo>
                  <a:pt x="31268" y="50065"/>
                </a:lnTo>
                <a:lnTo>
                  <a:pt x="28550" y="50065"/>
                </a:lnTo>
                <a:lnTo>
                  <a:pt x="25285" y="48056"/>
                </a:lnTo>
                <a:lnTo>
                  <a:pt x="24954" y="45403"/>
                </a:lnTo>
                <a:lnTo>
                  <a:pt x="24954" y="24423"/>
                </a:lnTo>
                <a:lnTo>
                  <a:pt x="36615" y="24423"/>
                </a:lnTo>
                <a:lnTo>
                  <a:pt x="36615" y="15293"/>
                </a:lnTo>
                <a:lnTo>
                  <a:pt x="24954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122567" y="1934016"/>
            <a:ext cx="62978" cy="60758"/>
          </a:xfrm>
          <a:custGeom>
            <a:avLst/>
            <a:gdLst/>
            <a:ahLst/>
            <a:cxnLst/>
            <a:rect l="l" t="t" r="r" b="b"/>
            <a:pathLst>
              <a:path w="62978" h="60758">
                <a:moveTo>
                  <a:pt x="0" y="37984"/>
                </a:moveTo>
                <a:lnTo>
                  <a:pt x="0" y="45148"/>
                </a:lnTo>
                <a:lnTo>
                  <a:pt x="2641" y="50735"/>
                </a:lnTo>
                <a:lnTo>
                  <a:pt x="7923" y="54749"/>
                </a:lnTo>
                <a:lnTo>
                  <a:pt x="13207" y="58762"/>
                </a:lnTo>
                <a:lnTo>
                  <a:pt x="19557" y="60758"/>
                </a:lnTo>
                <a:lnTo>
                  <a:pt x="18388" y="45162"/>
                </a:lnTo>
                <a:lnTo>
                  <a:pt x="17434" y="41821"/>
                </a:lnTo>
                <a:lnTo>
                  <a:pt x="17434" y="32904"/>
                </a:lnTo>
                <a:lnTo>
                  <a:pt x="18794" y="29668"/>
                </a:lnTo>
                <a:lnTo>
                  <a:pt x="21523" y="27508"/>
                </a:lnTo>
                <a:lnTo>
                  <a:pt x="24267" y="25347"/>
                </a:lnTo>
                <a:lnTo>
                  <a:pt x="27658" y="24268"/>
                </a:lnTo>
                <a:lnTo>
                  <a:pt x="35877" y="24268"/>
                </a:lnTo>
                <a:lnTo>
                  <a:pt x="39293" y="25361"/>
                </a:lnTo>
                <a:lnTo>
                  <a:pt x="41960" y="27547"/>
                </a:lnTo>
                <a:lnTo>
                  <a:pt x="44639" y="29743"/>
                </a:lnTo>
                <a:lnTo>
                  <a:pt x="45971" y="33326"/>
                </a:lnTo>
                <a:lnTo>
                  <a:pt x="45971" y="42746"/>
                </a:lnTo>
                <a:lnTo>
                  <a:pt x="44599" y="46102"/>
                </a:lnTo>
                <a:lnTo>
                  <a:pt x="41846" y="48348"/>
                </a:lnTo>
                <a:lnTo>
                  <a:pt x="39088" y="50594"/>
                </a:lnTo>
                <a:lnTo>
                  <a:pt x="35747" y="51724"/>
                </a:lnTo>
                <a:lnTo>
                  <a:pt x="31823" y="51724"/>
                </a:lnTo>
                <a:lnTo>
                  <a:pt x="26959" y="60758"/>
                </a:lnTo>
                <a:lnTo>
                  <a:pt x="30606" y="60758"/>
                </a:lnTo>
                <a:lnTo>
                  <a:pt x="34225" y="60171"/>
                </a:lnTo>
                <a:lnTo>
                  <a:pt x="37806" y="58953"/>
                </a:lnTo>
                <a:lnTo>
                  <a:pt x="41389" y="57748"/>
                </a:lnTo>
                <a:lnTo>
                  <a:pt x="44488" y="55904"/>
                </a:lnTo>
                <a:lnTo>
                  <a:pt x="47127" y="53427"/>
                </a:lnTo>
                <a:lnTo>
                  <a:pt x="47127" y="59792"/>
                </a:lnTo>
                <a:lnTo>
                  <a:pt x="62978" y="59792"/>
                </a:lnTo>
                <a:lnTo>
                  <a:pt x="62978" y="0"/>
                </a:lnTo>
                <a:lnTo>
                  <a:pt x="45910" y="0"/>
                </a:lnTo>
                <a:lnTo>
                  <a:pt x="45910" y="21539"/>
                </a:lnTo>
                <a:lnTo>
                  <a:pt x="40651" y="17514"/>
                </a:lnTo>
                <a:lnTo>
                  <a:pt x="34415" y="15505"/>
                </a:lnTo>
                <a:lnTo>
                  <a:pt x="19353" y="15505"/>
                </a:lnTo>
                <a:lnTo>
                  <a:pt x="12862" y="17410"/>
                </a:lnTo>
                <a:lnTo>
                  <a:pt x="7721" y="21233"/>
                </a:lnTo>
                <a:lnTo>
                  <a:pt x="2576" y="25055"/>
                </a:lnTo>
                <a:lnTo>
                  <a:pt x="0" y="30632"/>
                </a:lnTo>
                <a:lnTo>
                  <a:pt x="0" y="37984"/>
                </a:lnTo>
                <a:close/>
              </a:path>
              <a:path w="62978" h="60758">
                <a:moveTo>
                  <a:pt x="26959" y="60758"/>
                </a:moveTo>
                <a:lnTo>
                  <a:pt x="31823" y="51724"/>
                </a:lnTo>
                <a:lnTo>
                  <a:pt x="26884" y="51724"/>
                </a:lnTo>
                <a:lnTo>
                  <a:pt x="23036" y="50217"/>
                </a:lnTo>
                <a:lnTo>
                  <a:pt x="20293" y="47232"/>
                </a:lnTo>
                <a:lnTo>
                  <a:pt x="18388" y="45162"/>
                </a:lnTo>
                <a:lnTo>
                  <a:pt x="19557" y="60758"/>
                </a:lnTo>
                <a:lnTo>
                  <a:pt x="26959" y="607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212761" y="1988078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237670" y="1842551"/>
            <a:ext cx="43599" cy="60807"/>
          </a:xfrm>
          <a:custGeom>
            <a:avLst/>
            <a:gdLst/>
            <a:ahLst/>
            <a:cxnLst/>
            <a:rect l="l" t="t" r="r" b="b"/>
            <a:pathLst>
              <a:path w="43599" h="60807">
                <a:moveTo>
                  <a:pt x="38940" y="497"/>
                </a:moveTo>
                <a:lnTo>
                  <a:pt x="34189" y="0"/>
                </a:lnTo>
                <a:lnTo>
                  <a:pt x="24602" y="0"/>
                </a:lnTo>
                <a:lnTo>
                  <a:pt x="20678" y="572"/>
                </a:lnTo>
                <a:lnTo>
                  <a:pt x="17578" y="1703"/>
                </a:lnTo>
                <a:lnTo>
                  <a:pt x="14493" y="2833"/>
                </a:lnTo>
                <a:lnTo>
                  <a:pt x="12358" y="4281"/>
                </a:lnTo>
                <a:lnTo>
                  <a:pt x="10058" y="7874"/>
                </a:lnTo>
                <a:lnTo>
                  <a:pt x="9475" y="10591"/>
                </a:lnTo>
                <a:lnTo>
                  <a:pt x="9475" y="17500"/>
                </a:lnTo>
                <a:lnTo>
                  <a:pt x="0" y="17500"/>
                </a:lnTo>
                <a:lnTo>
                  <a:pt x="0" y="26507"/>
                </a:lnTo>
                <a:lnTo>
                  <a:pt x="9475" y="26507"/>
                </a:lnTo>
                <a:lnTo>
                  <a:pt x="9475" y="60807"/>
                </a:lnTo>
                <a:lnTo>
                  <a:pt x="26546" y="60807"/>
                </a:lnTo>
                <a:lnTo>
                  <a:pt x="26546" y="26507"/>
                </a:lnTo>
                <a:lnTo>
                  <a:pt x="39293" y="26507"/>
                </a:lnTo>
                <a:lnTo>
                  <a:pt x="39293" y="17500"/>
                </a:lnTo>
                <a:lnTo>
                  <a:pt x="26546" y="17500"/>
                </a:lnTo>
                <a:lnTo>
                  <a:pt x="26546" y="14439"/>
                </a:lnTo>
                <a:lnTo>
                  <a:pt x="28144" y="9969"/>
                </a:lnTo>
                <a:lnTo>
                  <a:pt x="30989" y="8802"/>
                </a:lnTo>
                <a:lnTo>
                  <a:pt x="35981" y="8802"/>
                </a:lnTo>
                <a:lnTo>
                  <a:pt x="38585" y="9029"/>
                </a:lnTo>
                <a:lnTo>
                  <a:pt x="41287" y="9461"/>
                </a:lnTo>
                <a:lnTo>
                  <a:pt x="43599" y="1473"/>
                </a:lnTo>
                <a:lnTo>
                  <a:pt x="38940" y="4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288325" y="1843567"/>
            <a:ext cx="17067" cy="59789"/>
          </a:xfrm>
          <a:custGeom>
            <a:avLst/>
            <a:gdLst/>
            <a:ahLst/>
            <a:cxnLst/>
            <a:rect l="l" t="t" r="r" b="b"/>
            <a:pathLst>
              <a:path w="17067" h="59789">
                <a:moveTo>
                  <a:pt x="0" y="16484"/>
                </a:moveTo>
                <a:lnTo>
                  <a:pt x="0" y="59789"/>
                </a:lnTo>
                <a:lnTo>
                  <a:pt x="17067" y="59789"/>
                </a:lnTo>
                <a:lnTo>
                  <a:pt x="17067" y="16484"/>
                </a:lnTo>
                <a:lnTo>
                  <a:pt x="0" y="16484"/>
                </a:lnTo>
                <a:close/>
              </a:path>
              <a:path w="17067" h="59789">
                <a:moveTo>
                  <a:pt x="0" y="0"/>
                </a:moveTo>
                <a:lnTo>
                  <a:pt x="0" y="10601"/>
                </a:lnTo>
                <a:lnTo>
                  <a:pt x="17067" y="10601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288325" y="1881704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288325" y="184886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320592" y="1859075"/>
            <a:ext cx="58776" cy="44287"/>
          </a:xfrm>
          <a:custGeom>
            <a:avLst/>
            <a:gdLst/>
            <a:ahLst/>
            <a:cxnLst/>
            <a:rect l="l" t="t" r="r" b="b"/>
            <a:pathLst>
              <a:path w="58776" h="44287">
                <a:moveTo>
                  <a:pt x="17057" y="44287"/>
                </a:moveTo>
                <a:lnTo>
                  <a:pt x="17057" y="19825"/>
                </a:lnTo>
                <a:lnTo>
                  <a:pt x="17499" y="16499"/>
                </a:lnTo>
                <a:lnTo>
                  <a:pt x="18364" y="14720"/>
                </a:lnTo>
                <a:lnTo>
                  <a:pt x="20840" y="11484"/>
                </a:lnTo>
                <a:lnTo>
                  <a:pt x="25538" y="9310"/>
                </a:lnTo>
                <a:lnTo>
                  <a:pt x="28195" y="8766"/>
                </a:lnTo>
                <a:lnTo>
                  <a:pt x="33451" y="8766"/>
                </a:lnTo>
                <a:lnTo>
                  <a:pt x="37072" y="9907"/>
                </a:lnTo>
                <a:lnTo>
                  <a:pt x="39891" y="11736"/>
                </a:lnTo>
                <a:lnTo>
                  <a:pt x="41338" y="14479"/>
                </a:lnTo>
                <a:lnTo>
                  <a:pt x="41705" y="17514"/>
                </a:lnTo>
                <a:lnTo>
                  <a:pt x="41705" y="44287"/>
                </a:lnTo>
                <a:lnTo>
                  <a:pt x="58776" y="44287"/>
                </a:lnTo>
                <a:lnTo>
                  <a:pt x="58776" y="14022"/>
                </a:lnTo>
                <a:lnTo>
                  <a:pt x="58456" y="11455"/>
                </a:lnTo>
                <a:lnTo>
                  <a:pt x="57200" y="7862"/>
                </a:lnTo>
                <a:lnTo>
                  <a:pt x="54496" y="4853"/>
                </a:lnTo>
                <a:lnTo>
                  <a:pt x="50533" y="2261"/>
                </a:lnTo>
                <a:lnTo>
                  <a:pt x="47423" y="1361"/>
                </a:lnTo>
                <a:lnTo>
                  <a:pt x="44297" y="457"/>
                </a:lnTo>
                <a:lnTo>
                  <a:pt x="40857" y="0"/>
                </a:lnTo>
                <a:lnTo>
                  <a:pt x="28548" y="0"/>
                </a:lnTo>
                <a:lnTo>
                  <a:pt x="21462" y="2440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402093" y="1859075"/>
            <a:ext cx="30591" cy="45262"/>
          </a:xfrm>
          <a:custGeom>
            <a:avLst/>
            <a:gdLst/>
            <a:ahLst/>
            <a:cxnLst/>
            <a:rect l="l" t="t" r="r" b="b"/>
            <a:pathLst>
              <a:path w="30591" h="45262">
                <a:moveTo>
                  <a:pt x="17740" y="15786"/>
                </a:moveTo>
                <a:lnTo>
                  <a:pt x="18945" y="13323"/>
                </a:lnTo>
                <a:lnTo>
                  <a:pt x="23798" y="9665"/>
                </a:lnTo>
                <a:lnTo>
                  <a:pt x="26873" y="8762"/>
                </a:lnTo>
                <a:lnTo>
                  <a:pt x="30591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40" y="15786"/>
                </a:lnTo>
                <a:close/>
              </a:path>
              <a:path w="30591" h="45262">
                <a:moveTo>
                  <a:pt x="38188" y="35229"/>
                </a:moveTo>
                <a:lnTo>
                  <a:pt x="34123" y="36691"/>
                </a:lnTo>
                <a:lnTo>
                  <a:pt x="27522" y="36691"/>
                </a:lnTo>
                <a:lnTo>
                  <a:pt x="24241" y="35751"/>
                </a:lnTo>
                <a:lnTo>
                  <a:pt x="21614" y="33873"/>
                </a:lnTo>
                <a:lnTo>
                  <a:pt x="18971" y="31968"/>
                </a:lnTo>
                <a:lnTo>
                  <a:pt x="17614" y="29325"/>
                </a:lnTo>
                <a:lnTo>
                  <a:pt x="17487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23" y="10642"/>
                </a:lnTo>
                <a:lnTo>
                  <a:pt x="52285" y="6376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591" y="8762"/>
                </a:lnTo>
                <a:lnTo>
                  <a:pt x="34074" y="8762"/>
                </a:lnTo>
                <a:lnTo>
                  <a:pt x="37033" y="9626"/>
                </a:lnTo>
                <a:lnTo>
                  <a:pt x="39470" y="11355"/>
                </a:lnTo>
                <a:lnTo>
                  <a:pt x="43167" y="15595"/>
                </a:lnTo>
                <a:lnTo>
                  <a:pt x="43293" y="18911"/>
                </a:lnTo>
                <a:lnTo>
                  <a:pt x="17790" y="18911"/>
                </a:lnTo>
                <a:lnTo>
                  <a:pt x="17740" y="15786"/>
                </a:lnTo>
                <a:lnTo>
                  <a:pt x="21031" y="0"/>
                </a:lnTo>
                <a:lnTo>
                  <a:pt x="13957" y="2034"/>
                </a:lnTo>
                <a:lnTo>
                  <a:pt x="8369" y="6084"/>
                </a:lnTo>
                <a:lnTo>
                  <a:pt x="2792" y="10160"/>
                </a:lnTo>
                <a:lnTo>
                  <a:pt x="0" y="15775"/>
                </a:lnTo>
                <a:lnTo>
                  <a:pt x="0" y="28956"/>
                </a:lnTo>
                <a:lnTo>
                  <a:pt x="2119" y="33948"/>
                </a:lnTo>
                <a:lnTo>
                  <a:pt x="6375" y="37872"/>
                </a:lnTo>
                <a:lnTo>
                  <a:pt x="16906" y="43495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57"/>
                </a:lnTo>
                <a:lnTo>
                  <a:pt x="48969" y="41973"/>
                </a:lnTo>
                <a:lnTo>
                  <a:pt x="53682" y="39791"/>
                </a:lnTo>
                <a:lnTo>
                  <a:pt x="57134" y="36601"/>
                </a:lnTo>
                <a:lnTo>
                  <a:pt x="59320" y="32411"/>
                </a:lnTo>
                <a:lnTo>
                  <a:pt x="42313" y="30492"/>
                </a:lnTo>
                <a:lnTo>
                  <a:pt x="41389" y="32678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481901" y="1859075"/>
            <a:ext cx="41781" cy="44287"/>
          </a:xfrm>
          <a:custGeom>
            <a:avLst/>
            <a:gdLst/>
            <a:ahLst/>
            <a:cxnLst/>
            <a:rect l="l" t="t" r="r" b="b"/>
            <a:pathLst>
              <a:path w="41781" h="44287">
                <a:moveTo>
                  <a:pt x="15850" y="979"/>
                </a:moveTo>
                <a:lnTo>
                  <a:pt x="0" y="979"/>
                </a:lnTo>
                <a:lnTo>
                  <a:pt x="0" y="44287"/>
                </a:lnTo>
                <a:lnTo>
                  <a:pt x="17067" y="44287"/>
                </a:lnTo>
                <a:lnTo>
                  <a:pt x="17067" y="23534"/>
                </a:lnTo>
                <a:lnTo>
                  <a:pt x="17538" y="18695"/>
                </a:lnTo>
                <a:lnTo>
                  <a:pt x="19443" y="14072"/>
                </a:lnTo>
                <a:lnTo>
                  <a:pt x="22402" y="11596"/>
                </a:lnTo>
                <a:lnTo>
                  <a:pt x="26085" y="10264"/>
                </a:lnTo>
                <a:lnTo>
                  <a:pt x="30948" y="10264"/>
                </a:lnTo>
                <a:lnTo>
                  <a:pt x="33616" y="10897"/>
                </a:lnTo>
                <a:lnTo>
                  <a:pt x="36499" y="12157"/>
                </a:lnTo>
                <a:lnTo>
                  <a:pt x="41781" y="2160"/>
                </a:lnTo>
                <a:lnTo>
                  <a:pt x="38177" y="713"/>
                </a:lnTo>
                <a:lnTo>
                  <a:pt x="34429" y="0"/>
                </a:lnTo>
                <a:lnTo>
                  <a:pt x="27788" y="0"/>
                </a:lnTo>
                <a:lnTo>
                  <a:pt x="23166" y="1386"/>
                </a:lnTo>
                <a:lnTo>
                  <a:pt x="18568" y="4230"/>
                </a:lnTo>
                <a:lnTo>
                  <a:pt x="15850" y="7128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528531" y="1860052"/>
            <a:ext cx="66307" cy="60886"/>
          </a:xfrm>
          <a:custGeom>
            <a:avLst/>
            <a:gdLst/>
            <a:ahLst/>
            <a:cxnLst/>
            <a:rect l="l" t="t" r="r" b="b"/>
            <a:pathLst>
              <a:path w="66307" h="60886">
                <a:moveTo>
                  <a:pt x="12028" y="60886"/>
                </a:moveTo>
                <a:lnTo>
                  <a:pt x="18543" y="60886"/>
                </a:lnTo>
                <a:lnTo>
                  <a:pt x="21437" y="60645"/>
                </a:lnTo>
                <a:lnTo>
                  <a:pt x="24015" y="60187"/>
                </a:lnTo>
                <a:lnTo>
                  <a:pt x="26582" y="59730"/>
                </a:lnTo>
                <a:lnTo>
                  <a:pt x="30516" y="58254"/>
                </a:lnTo>
                <a:lnTo>
                  <a:pt x="33832" y="56349"/>
                </a:lnTo>
                <a:lnTo>
                  <a:pt x="36536" y="53682"/>
                </a:lnTo>
                <a:lnTo>
                  <a:pt x="39470" y="49215"/>
                </a:lnTo>
                <a:lnTo>
                  <a:pt x="43534" y="41669"/>
                </a:lnTo>
                <a:lnTo>
                  <a:pt x="66307" y="0"/>
                </a:lnTo>
                <a:lnTo>
                  <a:pt x="48639" y="0"/>
                </a:lnTo>
                <a:lnTo>
                  <a:pt x="33577" y="30746"/>
                </a:lnTo>
                <a:lnTo>
                  <a:pt x="18162" y="0"/>
                </a:lnTo>
                <a:lnTo>
                  <a:pt x="0" y="0"/>
                </a:lnTo>
                <a:lnTo>
                  <a:pt x="24537" y="43434"/>
                </a:lnTo>
                <a:lnTo>
                  <a:pt x="22061" y="47843"/>
                </a:lnTo>
                <a:lnTo>
                  <a:pt x="18248" y="50965"/>
                </a:lnTo>
                <a:lnTo>
                  <a:pt x="15328" y="51742"/>
                </a:lnTo>
                <a:lnTo>
                  <a:pt x="11355" y="51742"/>
                </a:lnTo>
                <a:lnTo>
                  <a:pt x="6807" y="51577"/>
                </a:lnTo>
                <a:lnTo>
                  <a:pt x="4128" y="51220"/>
                </a:lnTo>
                <a:lnTo>
                  <a:pt x="5651" y="60187"/>
                </a:lnTo>
                <a:lnTo>
                  <a:pt x="8802" y="60645"/>
                </a:lnTo>
                <a:lnTo>
                  <a:pt x="12028" y="608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225169" y="5190034"/>
            <a:ext cx="70736" cy="59789"/>
          </a:xfrm>
          <a:custGeom>
            <a:avLst/>
            <a:gdLst/>
            <a:ahLst/>
            <a:cxnLst/>
            <a:rect l="l" t="t" r="r" b="b"/>
            <a:pathLst>
              <a:path w="70736" h="59789">
                <a:moveTo>
                  <a:pt x="26412" y="59789"/>
                </a:moveTo>
                <a:lnTo>
                  <a:pt x="44383" y="59789"/>
                </a:lnTo>
                <a:lnTo>
                  <a:pt x="44383" y="10119"/>
                </a:lnTo>
                <a:lnTo>
                  <a:pt x="70736" y="10119"/>
                </a:lnTo>
                <a:lnTo>
                  <a:pt x="70736" y="0"/>
                </a:lnTo>
                <a:lnTo>
                  <a:pt x="0" y="0"/>
                </a:lnTo>
                <a:lnTo>
                  <a:pt x="0" y="10119"/>
                </a:lnTo>
                <a:lnTo>
                  <a:pt x="26412" y="10119"/>
                </a:lnTo>
                <a:lnTo>
                  <a:pt x="26412" y="597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306618" y="5206518"/>
            <a:ext cx="58662" cy="44283"/>
          </a:xfrm>
          <a:custGeom>
            <a:avLst/>
            <a:gdLst/>
            <a:ahLst/>
            <a:cxnLst/>
            <a:rect l="l" t="t" r="r" b="b"/>
            <a:pathLst>
              <a:path w="58662" h="44283">
                <a:moveTo>
                  <a:pt x="17071" y="0"/>
                </a:moveTo>
                <a:lnTo>
                  <a:pt x="0" y="0"/>
                </a:lnTo>
                <a:lnTo>
                  <a:pt x="0" y="31470"/>
                </a:lnTo>
                <a:lnTo>
                  <a:pt x="774" y="34670"/>
                </a:lnTo>
                <a:lnTo>
                  <a:pt x="2311" y="36982"/>
                </a:lnTo>
                <a:lnTo>
                  <a:pt x="6339" y="41083"/>
                </a:lnTo>
                <a:lnTo>
                  <a:pt x="9781" y="42364"/>
                </a:lnTo>
                <a:lnTo>
                  <a:pt x="13223" y="43634"/>
                </a:lnTo>
                <a:lnTo>
                  <a:pt x="17108" y="44283"/>
                </a:lnTo>
                <a:lnTo>
                  <a:pt x="25693" y="44283"/>
                </a:lnTo>
                <a:lnTo>
                  <a:pt x="29733" y="43609"/>
                </a:lnTo>
                <a:lnTo>
                  <a:pt x="33555" y="42278"/>
                </a:lnTo>
                <a:lnTo>
                  <a:pt x="37379" y="40942"/>
                </a:lnTo>
                <a:lnTo>
                  <a:pt x="40464" y="39127"/>
                </a:lnTo>
                <a:lnTo>
                  <a:pt x="42811" y="36816"/>
                </a:lnTo>
                <a:lnTo>
                  <a:pt x="42811" y="43304"/>
                </a:lnTo>
                <a:lnTo>
                  <a:pt x="58662" y="43304"/>
                </a:lnTo>
                <a:lnTo>
                  <a:pt x="58662" y="0"/>
                </a:lnTo>
                <a:lnTo>
                  <a:pt x="41595" y="0"/>
                </a:lnTo>
                <a:lnTo>
                  <a:pt x="41595" y="24471"/>
                </a:lnTo>
                <a:lnTo>
                  <a:pt x="41173" y="28356"/>
                </a:lnTo>
                <a:lnTo>
                  <a:pt x="40323" y="29944"/>
                </a:lnTo>
                <a:lnTo>
                  <a:pt x="37898" y="32877"/>
                </a:lnTo>
                <a:lnTo>
                  <a:pt x="33289" y="35024"/>
                </a:lnTo>
                <a:lnTo>
                  <a:pt x="30673" y="35556"/>
                </a:lnTo>
                <a:lnTo>
                  <a:pt x="25210" y="35556"/>
                </a:lnTo>
                <a:lnTo>
                  <a:pt x="21438" y="34350"/>
                </a:lnTo>
                <a:lnTo>
                  <a:pt x="18634" y="32461"/>
                </a:lnTo>
                <a:lnTo>
                  <a:pt x="17388" y="29717"/>
                </a:lnTo>
                <a:lnTo>
                  <a:pt x="17071" y="25984"/>
                </a:lnTo>
                <a:lnTo>
                  <a:pt x="17071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384975" y="5206518"/>
            <a:ext cx="96113" cy="43304"/>
          </a:xfrm>
          <a:custGeom>
            <a:avLst/>
            <a:gdLst/>
            <a:ahLst/>
            <a:cxnLst/>
            <a:rect l="l" t="t" r="r" b="b"/>
            <a:pathLst>
              <a:path w="96113" h="43304">
                <a:moveTo>
                  <a:pt x="96113" y="0"/>
                </a:moveTo>
                <a:lnTo>
                  <a:pt x="79297" y="0"/>
                </a:lnTo>
                <a:lnTo>
                  <a:pt x="66967" y="28370"/>
                </a:lnTo>
                <a:lnTo>
                  <a:pt x="56221" y="0"/>
                </a:lnTo>
                <a:lnTo>
                  <a:pt x="39762" y="0"/>
                </a:lnTo>
                <a:lnTo>
                  <a:pt x="28652" y="28370"/>
                </a:lnTo>
                <a:lnTo>
                  <a:pt x="16574" y="0"/>
                </a:lnTo>
                <a:lnTo>
                  <a:pt x="0" y="0"/>
                </a:lnTo>
                <a:lnTo>
                  <a:pt x="20397" y="43304"/>
                </a:lnTo>
                <a:lnTo>
                  <a:pt x="36968" y="43304"/>
                </a:lnTo>
                <a:lnTo>
                  <a:pt x="47905" y="15454"/>
                </a:lnTo>
                <a:lnTo>
                  <a:pt x="59019" y="43304"/>
                </a:lnTo>
                <a:lnTo>
                  <a:pt x="75412" y="43304"/>
                </a:lnTo>
                <a:lnTo>
                  <a:pt x="96113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496799" y="5240681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2" y="2044"/>
                </a:moveTo>
                <a:lnTo>
                  <a:pt x="28738" y="9641"/>
                </a:lnTo>
                <a:lnTo>
                  <a:pt x="32068" y="8686"/>
                </a:lnTo>
                <a:lnTo>
                  <a:pt x="35380" y="7736"/>
                </a:lnTo>
                <a:lnTo>
                  <a:pt x="35345" y="0"/>
                </a:lnTo>
                <a:lnTo>
                  <a:pt x="32551" y="1361"/>
                </a:lnTo>
                <a:lnTo>
                  <a:pt x="29617" y="2044"/>
                </a:lnTo>
                <a:lnTo>
                  <a:pt x="26542" y="2044"/>
                </a:lnTo>
                <a:close/>
              </a:path>
              <a:path w="35380" h="44791">
                <a:moveTo>
                  <a:pt x="1918" y="4065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23"/>
                </a:lnTo>
                <a:lnTo>
                  <a:pt x="25210" y="10123"/>
                </a:lnTo>
                <a:lnTo>
                  <a:pt x="28738" y="9641"/>
                </a:lnTo>
                <a:lnTo>
                  <a:pt x="26542" y="2044"/>
                </a:lnTo>
                <a:lnTo>
                  <a:pt x="23788" y="2044"/>
                </a:lnTo>
                <a:lnTo>
                  <a:pt x="21527" y="1451"/>
                </a:lnTo>
                <a:lnTo>
                  <a:pt x="17956" y="-873"/>
                </a:lnTo>
                <a:lnTo>
                  <a:pt x="17067" y="-3869"/>
                </a:lnTo>
                <a:lnTo>
                  <a:pt x="18187" y="-6842"/>
                </a:lnTo>
                <a:lnTo>
                  <a:pt x="21870" y="-8557"/>
                </a:lnTo>
                <a:lnTo>
                  <a:pt x="24969" y="-9230"/>
                </a:lnTo>
                <a:lnTo>
                  <a:pt x="29707" y="-9903"/>
                </a:lnTo>
                <a:lnTo>
                  <a:pt x="34441" y="-10590"/>
                </a:lnTo>
                <a:lnTo>
                  <a:pt x="37896" y="-11173"/>
                </a:lnTo>
                <a:lnTo>
                  <a:pt x="40082" y="-11656"/>
                </a:lnTo>
                <a:lnTo>
                  <a:pt x="40082" y="-6626"/>
                </a:lnTo>
                <a:lnTo>
                  <a:pt x="38761" y="-2296"/>
                </a:lnTo>
                <a:lnTo>
                  <a:pt x="35345" y="0"/>
                </a:lnTo>
                <a:lnTo>
                  <a:pt x="35380" y="7736"/>
                </a:lnTo>
                <a:lnTo>
                  <a:pt x="38505" y="6314"/>
                </a:lnTo>
                <a:lnTo>
                  <a:pt x="41414" y="4410"/>
                </a:lnTo>
                <a:lnTo>
                  <a:pt x="42023" y="5756"/>
                </a:lnTo>
                <a:lnTo>
                  <a:pt x="43665" y="9144"/>
                </a:lnTo>
                <a:lnTo>
                  <a:pt x="60540" y="9144"/>
                </a:lnTo>
                <a:lnTo>
                  <a:pt x="58025" y="5134"/>
                </a:lnTo>
                <a:lnTo>
                  <a:pt x="56934" y="1512"/>
                </a:lnTo>
                <a:lnTo>
                  <a:pt x="56653" y="-1291"/>
                </a:lnTo>
                <a:lnTo>
                  <a:pt x="56653" y="-5090"/>
                </a:lnTo>
                <a:lnTo>
                  <a:pt x="56843" y="-18464"/>
                </a:lnTo>
                <a:lnTo>
                  <a:pt x="56843" y="-23442"/>
                </a:lnTo>
                <a:lnTo>
                  <a:pt x="56084" y="-26859"/>
                </a:lnTo>
                <a:lnTo>
                  <a:pt x="53049" y="-30577"/>
                </a:lnTo>
                <a:lnTo>
                  <a:pt x="50417" y="-32115"/>
                </a:lnTo>
                <a:lnTo>
                  <a:pt x="46699" y="-33334"/>
                </a:lnTo>
                <a:lnTo>
                  <a:pt x="42976" y="-34541"/>
                </a:lnTo>
                <a:lnTo>
                  <a:pt x="37313" y="-35149"/>
                </a:lnTo>
                <a:lnTo>
                  <a:pt x="21323" y="-35149"/>
                </a:lnTo>
                <a:lnTo>
                  <a:pt x="14997" y="-34149"/>
                </a:lnTo>
                <a:lnTo>
                  <a:pt x="10756" y="-32129"/>
                </a:lnTo>
                <a:lnTo>
                  <a:pt x="6501" y="-30120"/>
                </a:lnTo>
                <a:lnTo>
                  <a:pt x="3506" y="-27024"/>
                </a:lnTo>
                <a:lnTo>
                  <a:pt x="1764" y="-22830"/>
                </a:lnTo>
                <a:lnTo>
                  <a:pt x="17247" y="-20951"/>
                </a:lnTo>
                <a:lnTo>
                  <a:pt x="18301" y="-22971"/>
                </a:lnTo>
                <a:lnTo>
                  <a:pt x="21372" y="-25170"/>
                </a:lnTo>
                <a:lnTo>
                  <a:pt x="25452" y="-26376"/>
                </a:lnTo>
                <a:lnTo>
                  <a:pt x="32983" y="-26376"/>
                </a:lnTo>
                <a:lnTo>
                  <a:pt x="36028" y="-25905"/>
                </a:lnTo>
                <a:lnTo>
                  <a:pt x="40082" y="-22477"/>
                </a:lnTo>
                <a:lnTo>
                  <a:pt x="40082" y="-19122"/>
                </a:lnTo>
                <a:lnTo>
                  <a:pt x="37007" y="-18258"/>
                </a:lnTo>
                <a:lnTo>
                  <a:pt x="31482" y="-17308"/>
                </a:lnTo>
                <a:lnTo>
                  <a:pt x="23507" y="-16304"/>
                </a:lnTo>
                <a:lnTo>
                  <a:pt x="17589" y="-15554"/>
                </a:lnTo>
                <a:lnTo>
                  <a:pt x="13068" y="-14654"/>
                </a:lnTo>
                <a:lnTo>
                  <a:pt x="9932" y="-13635"/>
                </a:lnTo>
                <a:lnTo>
                  <a:pt x="6793" y="-1262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88"/>
                </a:lnTo>
                <a:lnTo>
                  <a:pt x="0" y="1004"/>
                </a:lnTo>
                <a:lnTo>
                  <a:pt x="1918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576866" y="5190030"/>
            <a:ext cx="17053" cy="59789"/>
          </a:xfrm>
          <a:custGeom>
            <a:avLst/>
            <a:gdLst/>
            <a:ahLst/>
            <a:cxnLst/>
            <a:rect l="l" t="t" r="r" b="b"/>
            <a:pathLst>
              <a:path w="17053" h="59789">
                <a:moveTo>
                  <a:pt x="0" y="16484"/>
                </a:moveTo>
                <a:lnTo>
                  <a:pt x="0" y="59789"/>
                </a:lnTo>
                <a:lnTo>
                  <a:pt x="17053" y="59789"/>
                </a:lnTo>
                <a:lnTo>
                  <a:pt x="17053" y="16484"/>
                </a:lnTo>
                <a:lnTo>
                  <a:pt x="0" y="16484"/>
                </a:lnTo>
                <a:close/>
              </a:path>
              <a:path w="17053" h="59789">
                <a:moveTo>
                  <a:pt x="0" y="0"/>
                </a:moveTo>
                <a:lnTo>
                  <a:pt x="0" y="10601"/>
                </a:lnTo>
                <a:lnTo>
                  <a:pt x="17053" y="10601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576866" y="5228167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576866" y="5195331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608525" y="5205539"/>
            <a:ext cx="41771" cy="44283"/>
          </a:xfrm>
          <a:custGeom>
            <a:avLst/>
            <a:gdLst/>
            <a:ahLst/>
            <a:cxnLst/>
            <a:rect l="l" t="t" r="r" b="b"/>
            <a:pathLst>
              <a:path w="41771" h="44283">
                <a:moveTo>
                  <a:pt x="15836" y="979"/>
                </a:moveTo>
                <a:lnTo>
                  <a:pt x="0" y="979"/>
                </a:lnTo>
                <a:lnTo>
                  <a:pt x="0" y="44283"/>
                </a:lnTo>
                <a:lnTo>
                  <a:pt x="17057" y="44283"/>
                </a:lnTo>
                <a:lnTo>
                  <a:pt x="17057" y="23533"/>
                </a:lnTo>
                <a:lnTo>
                  <a:pt x="17539" y="18694"/>
                </a:lnTo>
                <a:lnTo>
                  <a:pt x="19429" y="14071"/>
                </a:lnTo>
                <a:lnTo>
                  <a:pt x="22402" y="11595"/>
                </a:lnTo>
                <a:lnTo>
                  <a:pt x="26085" y="10262"/>
                </a:lnTo>
                <a:lnTo>
                  <a:pt x="30938" y="10262"/>
                </a:lnTo>
                <a:lnTo>
                  <a:pt x="33616" y="10896"/>
                </a:lnTo>
                <a:lnTo>
                  <a:pt x="36485" y="12152"/>
                </a:lnTo>
                <a:lnTo>
                  <a:pt x="41771" y="2159"/>
                </a:lnTo>
                <a:lnTo>
                  <a:pt x="38163" y="712"/>
                </a:lnTo>
                <a:lnTo>
                  <a:pt x="34430" y="0"/>
                </a:lnTo>
                <a:lnTo>
                  <a:pt x="27788" y="0"/>
                </a:lnTo>
                <a:lnTo>
                  <a:pt x="23152" y="1385"/>
                </a:lnTo>
                <a:lnTo>
                  <a:pt x="18554" y="4229"/>
                </a:lnTo>
                <a:lnTo>
                  <a:pt x="15836" y="7123"/>
                </a:lnTo>
                <a:lnTo>
                  <a:pt x="15836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659821" y="5205539"/>
            <a:ext cx="62600" cy="60756"/>
          </a:xfrm>
          <a:custGeom>
            <a:avLst/>
            <a:gdLst/>
            <a:ahLst/>
            <a:cxnLst/>
            <a:rect l="l" t="t" r="r" b="b"/>
            <a:pathLst>
              <a:path w="62600" h="60756">
                <a:moveTo>
                  <a:pt x="46875" y="979"/>
                </a:moveTo>
                <a:lnTo>
                  <a:pt x="46875" y="7379"/>
                </a:lnTo>
                <a:lnTo>
                  <a:pt x="44452" y="4902"/>
                </a:lnTo>
                <a:lnTo>
                  <a:pt x="41669" y="3048"/>
                </a:lnTo>
                <a:lnTo>
                  <a:pt x="38534" y="1828"/>
                </a:lnTo>
                <a:lnTo>
                  <a:pt x="35394" y="608"/>
                </a:lnTo>
                <a:lnTo>
                  <a:pt x="31676" y="0"/>
                </a:lnTo>
                <a:lnTo>
                  <a:pt x="27381" y="0"/>
                </a:lnTo>
                <a:lnTo>
                  <a:pt x="21592" y="12279"/>
                </a:lnTo>
                <a:lnTo>
                  <a:pt x="24361" y="10072"/>
                </a:lnTo>
                <a:lnTo>
                  <a:pt x="27814" y="8967"/>
                </a:lnTo>
                <a:lnTo>
                  <a:pt x="35993" y="8967"/>
                </a:lnTo>
                <a:lnTo>
                  <a:pt x="39358" y="10046"/>
                </a:lnTo>
                <a:lnTo>
                  <a:pt x="42052" y="12217"/>
                </a:lnTo>
                <a:lnTo>
                  <a:pt x="44744" y="14377"/>
                </a:lnTo>
                <a:lnTo>
                  <a:pt x="46090" y="17664"/>
                </a:lnTo>
                <a:lnTo>
                  <a:pt x="46090" y="26772"/>
                </a:lnTo>
                <a:lnTo>
                  <a:pt x="44603" y="30300"/>
                </a:lnTo>
                <a:lnTo>
                  <a:pt x="41656" y="32665"/>
                </a:lnTo>
                <a:lnTo>
                  <a:pt x="38696" y="35027"/>
                </a:lnTo>
                <a:lnTo>
                  <a:pt x="35255" y="36207"/>
                </a:lnTo>
                <a:lnTo>
                  <a:pt x="27406" y="36207"/>
                </a:lnTo>
                <a:lnTo>
                  <a:pt x="24105" y="35153"/>
                </a:lnTo>
                <a:lnTo>
                  <a:pt x="21437" y="33044"/>
                </a:lnTo>
                <a:lnTo>
                  <a:pt x="18760" y="30937"/>
                </a:lnTo>
                <a:lnTo>
                  <a:pt x="17424" y="27506"/>
                </a:lnTo>
                <a:lnTo>
                  <a:pt x="13121" y="43422"/>
                </a:lnTo>
                <a:lnTo>
                  <a:pt x="19141" y="45262"/>
                </a:lnTo>
                <a:lnTo>
                  <a:pt x="30316" y="45262"/>
                </a:lnTo>
                <a:lnTo>
                  <a:pt x="33912" y="44690"/>
                </a:lnTo>
                <a:lnTo>
                  <a:pt x="37223" y="43559"/>
                </a:lnTo>
                <a:lnTo>
                  <a:pt x="40539" y="42443"/>
                </a:lnTo>
                <a:lnTo>
                  <a:pt x="43322" y="40906"/>
                </a:lnTo>
                <a:lnTo>
                  <a:pt x="45543" y="38976"/>
                </a:lnTo>
                <a:lnTo>
                  <a:pt x="45543" y="60756"/>
                </a:lnTo>
                <a:lnTo>
                  <a:pt x="62600" y="60756"/>
                </a:lnTo>
                <a:lnTo>
                  <a:pt x="62600" y="979"/>
                </a:lnTo>
                <a:lnTo>
                  <a:pt x="46875" y="979"/>
                </a:lnTo>
                <a:close/>
              </a:path>
              <a:path w="62600" h="60756">
                <a:moveTo>
                  <a:pt x="0" y="22136"/>
                </a:moveTo>
                <a:lnTo>
                  <a:pt x="0" y="29541"/>
                </a:lnTo>
                <a:lnTo>
                  <a:pt x="2794" y="35394"/>
                </a:lnTo>
                <a:lnTo>
                  <a:pt x="8384" y="39711"/>
                </a:lnTo>
                <a:lnTo>
                  <a:pt x="13121" y="43422"/>
                </a:lnTo>
                <a:lnTo>
                  <a:pt x="17424" y="27506"/>
                </a:lnTo>
                <a:lnTo>
                  <a:pt x="17424" y="17970"/>
                </a:lnTo>
                <a:lnTo>
                  <a:pt x="18825" y="14464"/>
                </a:lnTo>
                <a:lnTo>
                  <a:pt x="21592" y="12279"/>
                </a:lnTo>
                <a:lnTo>
                  <a:pt x="27381" y="0"/>
                </a:lnTo>
                <a:lnTo>
                  <a:pt x="19624" y="0"/>
                </a:lnTo>
                <a:lnTo>
                  <a:pt x="13107" y="1943"/>
                </a:lnTo>
                <a:lnTo>
                  <a:pt x="7862" y="5853"/>
                </a:lnTo>
                <a:lnTo>
                  <a:pt x="2617" y="9740"/>
                </a:lnTo>
                <a:lnTo>
                  <a:pt x="0" y="15176"/>
                </a:lnTo>
                <a:lnTo>
                  <a:pt x="0" y="2213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749217" y="5206518"/>
            <a:ext cx="58658" cy="44283"/>
          </a:xfrm>
          <a:custGeom>
            <a:avLst/>
            <a:gdLst/>
            <a:ahLst/>
            <a:cxnLst/>
            <a:rect l="l" t="t" r="r" b="b"/>
            <a:pathLst>
              <a:path w="58658" h="44283">
                <a:moveTo>
                  <a:pt x="17067" y="0"/>
                </a:moveTo>
                <a:lnTo>
                  <a:pt x="0" y="0"/>
                </a:lnTo>
                <a:lnTo>
                  <a:pt x="0" y="31470"/>
                </a:lnTo>
                <a:lnTo>
                  <a:pt x="774" y="34670"/>
                </a:lnTo>
                <a:lnTo>
                  <a:pt x="2311" y="36982"/>
                </a:lnTo>
                <a:lnTo>
                  <a:pt x="6336" y="41083"/>
                </a:lnTo>
                <a:lnTo>
                  <a:pt x="9777" y="42364"/>
                </a:lnTo>
                <a:lnTo>
                  <a:pt x="13219" y="43634"/>
                </a:lnTo>
                <a:lnTo>
                  <a:pt x="17106" y="44283"/>
                </a:lnTo>
                <a:lnTo>
                  <a:pt x="25689" y="44283"/>
                </a:lnTo>
                <a:lnTo>
                  <a:pt x="29729" y="43609"/>
                </a:lnTo>
                <a:lnTo>
                  <a:pt x="33552" y="42278"/>
                </a:lnTo>
                <a:lnTo>
                  <a:pt x="37374" y="40942"/>
                </a:lnTo>
                <a:lnTo>
                  <a:pt x="40460" y="39127"/>
                </a:lnTo>
                <a:lnTo>
                  <a:pt x="42811" y="36816"/>
                </a:lnTo>
                <a:lnTo>
                  <a:pt x="42811" y="43304"/>
                </a:lnTo>
                <a:lnTo>
                  <a:pt x="58658" y="43304"/>
                </a:lnTo>
                <a:lnTo>
                  <a:pt x="58658" y="0"/>
                </a:lnTo>
                <a:lnTo>
                  <a:pt x="41591" y="0"/>
                </a:lnTo>
                <a:lnTo>
                  <a:pt x="41591" y="24471"/>
                </a:lnTo>
                <a:lnTo>
                  <a:pt x="41173" y="28356"/>
                </a:lnTo>
                <a:lnTo>
                  <a:pt x="40319" y="29944"/>
                </a:lnTo>
                <a:lnTo>
                  <a:pt x="37896" y="32877"/>
                </a:lnTo>
                <a:lnTo>
                  <a:pt x="33285" y="35024"/>
                </a:lnTo>
                <a:lnTo>
                  <a:pt x="30667" y="35556"/>
                </a:lnTo>
                <a:lnTo>
                  <a:pt x="25196" y="35556"/>
                </a:lnTo>
                <a:lnTo>
                  <a:pt x="21437" y="34350"/>
                </a:lnTo>
                <a:lnTo>
                  <a:pt x="18629" y="32461"/>
                </a:lnTo>
                <a:lnTo>
                  <a:pt x="17385" y="29717"/>
                </a:lnTo>
                <a:lnTo>
                  <a:pt x="17067" y="25984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835945" y="5190030"/>
            <a:ext cx="17070" cy="59789"/>
          </a:xfrm>
          <a:custGeom>
            <a:avLst/>
            <a:gdLst/>
            <a:ahLst/>
            <a:cxnLst/>
            <a:rect l="l" t="t" r="r" b="b"/>
            <a:pathLst>
              <a:path w="17070" h="59789">
                <a:moveTo>
                  <a:pt x="0" y="16484"/>
                </a:moveTo>
                <a:lnTo>
                  <a:pt x="0" y="59789"/>
                </a:lnTo>
                <a:lnTo>
                  <a:pt x="17070" y="59789"/>
                </a:lnTo>
                <a:lnTo>
                  <a:pt x="17070" y="16484"/>
                </a:lnTo>
                <a:lnTo>
                  <a:pt x="0" y="16484"/>
                </a:lnTo>
                <a:close/>
              </a:path>
              <a:path w="17070" h="59789">
                <a:moveTo>
                  <a:pt x="0" y="0"/>
                </a:moveTo>
                <a:lnTo>
                  <a:pt x="0" y="10601"/>
                </a:lnTo>
                <a:lnTo>
                  <a:pt x="17070" y="10601"/>
                </a:lnTo>
                <a:lnTo>
                  <a:pt x="17070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835945" y="5228167"/>
            <a:ext cx="17070" cy="0"/>
          </a:xfrm>
          <a:custGeom>
            <a:avLst/>
            <a:gdLst/>
            <a:ahLst/>
            <a:cxnLst/>
            <a:rect l="l" t="t" r="r" b="b"/>
            <a:pathLst>
              <a:path w="17070">
                <a:moveTo>
                  <a:pt x="0" y="0"/>
                </a:moveTo>
                <a:lnTo>
                  <a:pt x="17070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835945" y="5195331"/>
            <a:ext cx="17070" cy="0"/>
          </a:xfrm>
          <a:custGeom>
            <a:avLst/>
            <a:gdLst/>
            <a:ahLst/>
            <a:cxnLst/>
            <a:rect l="l" t="t" r="r" b="b"/>
            <a:pathLst>
              <a:path w="17070">
                <a:moveTo>
                  <a:pt x="0" y="0"/>
                </a:moveTo>
                <a:lnTo>
                  <a:pt x="17070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576740" y="5280469"/>
            <a:ext cx="85992" cy="59791"/>
          </a:xfrm>
          <a:custGeom>
            <a:avLst/>
            <a:gdLst/>
            <a:ahLst/>
            <a:cxnLst/>
            <a:rect l="l" t="t" r="r" b="b"/>
            <a:pathLst>
              <a:path w="85992" h="59791">
                <a:moveTo>
                  <a:pt x="0" y="59791"/>
                </a:moveTo>
                <a:lnTo>
                  <a:pt x="16700" y="59791"/>
                </a:lnTo>
                <a:lnTo>
                  <a:pt x="16700" y="12725"/>
                </a:lnTo>
                <a:lnTo>
                  <a:pt x="34315" y="59791"/>
                </a:lnTo>
                <a:lnTo>
                  <a:pt x="51614" y="59791"/>
                </a:lnTo>
                <a:lnTo>
                  <a:pt x="69292" y="12725"/>
                </a:lnTo>
                <a:lnTo>
                  <a:pt x="69292" y="59791"/>
                </a:lnTo>
                <a:lnTo>
                  <a:pt x="85992" y="59791"/>
                </a:lnTo>
                <a:lnTo>
                  <a:pt x="85992" y="0"/>
                </a:lnTo>
                <a:lnTo>
                  <a:pt x="59018" y="0"/>
                </a:lnTo>
                <a:lnTo>
                  <a:pt x="43053" y="40780"/>
                </a:lnTo>
                <a:lnTo>
                  <a:pt x="26899" y="0"/>
                </a:lnTo>
                <a:lnTo>
                  <a:pt x="0" y="0"/>
                </a:lnTo>
                <a:lnTo>
                  <a:pt x="0" y="5979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684816" y="5280465"/>
            <a:ext cx="17053" cy="59792"/>
          </a:xfrm>
          <a:custGeom>
            <a:avLst/>
            <a:gdLst/>
            <a:ahLst/>
            <a:cxnLst/>
            <a:rect l="l" t="t" r="r" b="b"/>
            <a:pathLst>
              <a:path w="17053" h="59792">
                <a:moveTo>
                  <a:pt x="0" y="16484"/>
                </a:moveTo>
                <a:lnTo>
                  <a:pt x="0" y="59792"/>
                </a:lnTo>
                <a:lnTo>
                  <a:pt x="17053" y="59792"/>
                </a:lnTo>
                <a:lnTo>
                  <a:pt x="17053" y="16484"/>
                </a:lnTo>
                <a:lnTo>
                  <a:pt x="0" y="16484"/>
                </a:lnTo>
                <a:close/>
              </a:path>
              <a:path w="17053" h="59792">
                <a:moveTo>
                  <a:pt x="0" y="0"/>
                </a:moveTo>
                <a:lnTo>
                  <a:pt x="0" y="10605"/>
                </a:lnTo>
                <a:lnTo>
                  <a:pt x="17053" y="10605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684816" y="5318604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684816" y="5285768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725734" y="5280465"/>
            <a:ext cx="0" cy="59792"/>
          </a:xfrm>
          <a:custGeom>
            <a:avLst/>
            <a:gdLst/>
            <a:ahLst/>
            <a:cxnLst/>
            <a:rect l="l" t="t" r="r" b="b"/>
            <a:pathLst>
              <a:path h="59792">
                <a:moveTo>
                  <a:pt x="0" y="0"/>
                </a:moveTo>
                <a:lnTo>
                  <a:pt x="0" y="59792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758112" y="5280465"/>
            <a:ext cx="0" cy="59792"/>
          </a:xfrm>
          <a:custGeom>
            <a:avLst/>
            <a:gdLst/>
            <a:ahLst/>
            <a:cxnLst/>
            <a:rect l="l" t="t" r="r" b="b"/>
            <a:pathLst>
              <a:path h="59792">
                <a:moveTo>
                  <a:pt x="0" y="0"/>
                </a:moveTo>
                <a:lnTo>
                  <a:pt x="0" y="59792"/>
                </a:lnTo>
              </a:path>
            </a:pathLst>
          </a:custGeom>
          <a:ln w="1832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775954" y="5295971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22110" y="8661"/>
                </a:moveTo>
                <a:lnTo>
                  <a:pt x="25322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66" y="10490"/>
                </a:lnTo>
                <a:lnTo>
                  <a:pt x="41962" y="13460"/>
                </a:lnTo>
                <a:lnTo>
                  <a:pt x="58054" y="11465"/>
                </a:lnTo>
                <a:lnTo>
                  <a:pt x="56426" y="7682"/>
                </a:lnTo>
                <a:lnTo>
                  <a:pt x="53482" y="4823"/>
                </a:lnTo>
                <a:lnTo>
                  <a:pt x="49187" y="2894"/>
                </a:lnTo>
                <a:lnTo>
                  <a:pt x="44895" y="965"/>
                </a:lnTo>
                <a:lnTo>
                  <a:pt x="38340" y="0"/>
                </a:lnTo>
                <a:lnTo>
                  <a:pt x="20242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8"/>
                </a:lnTo>
                <a:lnTo>
                  <a:pt x="4928" y="20699"/>
                </a:lnTo>
                <a:lnTo>
                  <a:pt x="10019" y="23050"/>
                </a:lnTo>
                <a:lnTo>
                  <a:pt x="20003" y="25845"/>
                </a:lnTo>
                <a:lnTo>
                  <a:pt x="36195" y="28623"/>
                </a:lnTo>
                <a:lnTo>
                  <a:pt x="39154" y="29080"/>
                </a:lnTo>
                <a:lnTo>
                  <a:pt x="43117" y="31431"/>
                </a:lnTo>
                <a:lnTo>
                  <a:pt x="42368" y="34592"/>
                </a:lnTo>
                <a:lnTo>
                  <a:pt x="38634" y="36435"/>
                </a:lnTo>
                <a:lnTo>
                  <a:pt x="35319" y="36978"/>
                </a:lnTo>
                <a:lnTo>
                  <a:pt x="26898" y="36978"/>
                </a:lnTo>
                <a:lnTo>
                  <a:pt x="23788" y="36409"/>
                </a:lnTo>
                <a:lnTo>
                  <a:pt x="19328" y="34099"/>
                </a:lnTo>
                <a:lnTo>
                  <a:pt x="17132" y="30175"/>
                </a:lnTo>
                <a:lnTo>
                  <a:pt x="0" y="31923"/>
                </a:lnTo>
                <a:lnTo>
                  <a:pt x="1587" y="36028"/>
                </a:lnTo>
                <a:lnTo>
                  <a:pt x="4928" y="39279"/>
                </a:lnTo>
                <a:lnTo>
                  <a:pt x="10058" y="41680"/>
                </a:lnTo>
                <a:lnTo>
                  <a:pt x="15177" y="44067"/>
                </a:lnTo>
                <a:lnTo>
                  <a:pt x="22122" y="45262"/>
                </a:lnTo>
                <a:lnTo>
                  <a:pt x="40590" y="45262"/>
                </a:lnTo>
                <a:lnTo>
                  <a:pt x="47890" y="43826"/>
                </a:lnTo>
                <a:lnTo>
                  <a:pt x="52833" y="40981"/>
                </a:lnTo>
                <a:lnTo>
                  <a:pt x="57772" y="38124"/>
                </a:lnTo>
                <a:lnTo>
                  <a:pt x="60234" y="34721"/>
                </a:lnTo>
                <a:lnTo>
                  <a:pt x="60234" y="27100"/>
                </a:lnTo>
                <a:lnTo>
                  <a:pt x="58456" y="24256"/>
                </a:lnTo>
                <a:lnTo>
                  <a:pt x="54889" y="22222"/>
                </a:lnTo>
                <a:lnTo>
                  <a:pt x="51296" y="20217"/>
                </a:lnTo>
                <a:lnTo>
                  <a:pt x="44946" y="18514"/>
                </a:lnTo>
                <a:lnTo>
                  <a:pt x="35867" y="17132"/>
                </a:lnTo>
                <a:lnTo>
                  <a:pt x="26772" y="15746"/>
                </a:lnTo>
                <a:lnTo>
                  <a:pt x="21449" y="14665"/>
                </a:lnTo>
                <a:lnTo>
                  <a:pt x="18223" y="12635"/>
                </a:lnTo>
                <a:lnTo>
                  <a:pt x="18860" y="10093"/>
                </a:lnTo>
                <a:lnTo>
                  <a:pt x="22110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896280" y="5189015"/>
            <a:ext cx="72378" cy="61861"/>
          </a:xfrm>
          <a:custGeom>
            <a:avLst/>
            <a:gdLst/>
            <a:ahLst/>
            <a:cxnLst/>
            <a:rect l="l" t="t" r="r" b="b"/>
            <a:pathLst>
              <a:path w="72378" h="61861">
                <a:moveTo>
                  <a:pt x="31460" y="51663"/>
                </a:moveTo>
                <a:lnTo>
                  <a:pt x="27115" y="50749"/>
                </a:lnTo>
                <a:lnTo>
                  <a:pt x="23889" y="48905"/>
                </a:lnTo>
                <a:lnTo>
                  <a:pt x="20678" y="47050"/>
                </a:lnTo>
                <a:lnTo>
                  <a:pt x="18543" y="44156"/>
                </a:lnTo>
                <a:lnTo>
                  <a:pt x="17489" y="40208"/>
                </a:lnTo>
                <a:lnTo>
                  <a:pt x="0" y="41348"/>
                </a:lnTo>
                <a:lnTo>
                  <a:pt x="1169" y="48041"/>
                </a:lnTo>
                <a:lnTo>
                  <a:pt x="4777" y="53135"/>
                </a:lnTo>
                <a:lnTo>
                  <a:pt x="10807" y="56626"/>
                </a:lnTo>
                <a:lnTo>
                  <a:pt x="22334" y="60656"/>
                </a:lnTo>
                <a:lnTo>
                  <a:pt x="36742" y="61861"/>
                </a:lnTo>
                <a:lnTo>
                  <a:pt x="44463" y="61861"/>
                </a:lnTo>
                <a:lnTo>
                  <a:pt x="50929" y="61133"/>
                </a:lnTo>
                <a:lnTo>
                  <a:pt x="56109" y="59676"/>
                </a:lnTo>
                <a:lnTo>
                  <a:pt x="61290" y="58229"/>
                </a:lnTo>
                <a:lnTo>
                  <a:pt x="65304" y="56004"/>
                </a:lnTo>
                <a:lnTo>
                  <a:pt x="68122" y="53019"/>
                </a:lnTo>
                <a:lnTo>
                  <a:pt x="70956" y="50035"/>
                </a:lnTo>
                <a:lnTo>
                  <a:pt x="72378" y="46824"/>
                </a:lnTo>
                <a:lnTo>
                  <a:pt x="72378" y="39610"/>
                </a:lnTo>
                <a:lnTo>
                  <a:pt x="71197" y="36435"/>
                </a:lnTo>
                <a:lnTo>
                  <a:pt x="68821" y="33868"/>
                </a:lnTo>
                <a:lnTo>
                  <a:pt x="66460" y="31305"/>
                </a:lnTo>
                <a:lnTo>
                  <a:pt x="63183" y="29284"/>
                </a:lnTo>
                <a:lnTo>
                  <a:pt x="58994" y="27799"/>
                </a:lnTo>
                <a:lnTo>
                  <a:pt x="54803" y="26311"/>
                </a:lnTo>
                <a:lnTo>
                  <a:pt x="48337" y="24879"/>
                </a:lnTo>
                <a:lnTo>
                  <a:pt x="39585" y="23492"/>
                </a:lnTo>
                <a:lnTo>
                  <a:pt x="30848" y="22096"/>
                </a:lnTo>
                <a:lnTo>
                  <a:pt x="25336" y="20774"/>
                </a:lnTo>
                <a:lnTo>
                  <a:pt x="23075" y="19493"/>
                </a:lnTo>
                <a:lnTo>
                  <a:pt x="20397" y="17268"/>
                </a:lnTo>
                <a:lnTo>
                  <a:pt x="20397" y="14312"/>
                </a:lnTo>
                <a:lnTo>
                  <a:pt x="23256" y="12152"/>
                </a:lnTo>
                <a:lnTo>
                  <a:pt x="26215" y="10716"/>
                </a:lnTo>
                <a:lnTo>
                  <a:pt x="30304" y="9992"/>
                </a:lnTo>
                <a:lnTo>
                  <a:pt x="40579" y="9992"/>
                </a:lnTo>
                <a:lnTo>
                  <a:pt x="44373" y="10666"/>
                </a:lnTo>
                <a:lnTo>
                  <a:pt x="46901" y="12012"/>
                </a:lnTo>
                <a:lnTo>
                  <a:pt x="49442" y="13359"/>
                </a:lnTo>
                <a:lnTo>
                  <a:pt x="51080" y="15568"/>
                </a:lnTo>
                <a:lnTo>
                  <a:pt x="51854" y="18639"/>
                </a:lnTo>
                <a:lnTo>
                  <a:pt x="69839" y="18107"/>
                </a:lnTo>
                <a:lnTo>
                  <a:pt x="69545" y="12609"/>
                </a:lnTo>
                <a:lnTo>
                  <a:pt x="66586" y="8229"/>
                </a:lnTo>
                <a:lnTo>
                  <a:pt x="60937" y="4939"/>
                </a:lnTo>
                <a:lnTo>
                  <a:pt x="50246" y="1206"/>
                </a:lnTo>
                <a:lnTo>
                  <a:pt x="35712" y="0"/>
                </a:lnTo>
                <a:lnTo>
                  <a:pt x="28854" y="0"/>
                </a:lnTo>
                <a:lnTo>
                  <a:pt x="23026" y="697"/>
                </a:lnTo>
                <a:lnTo>
                  <a:pt x="18187" y="2080"/>
                </a:lnTo>
                <a:lnTo>
                  <a:pt x="13348" y="3477"/>
                </a:lnTo>
                <a:lnTo>
                  <a:pt x="9640" y="5486"/>
                </a:lnTo>
                <a:lnTo>
                  <a:pt x="7073" y="8139"/>
                </a:lnTo>
                <a:lnTo>
                  <a:pt x="4497" y="10792"/>
                </a:lnTo>
                <a:lnTo>
                  <a:pt x="3215" y="13639"/>
                </a:lnTo>
                <a:lnTo>
                  <a:pt x="3215" y="21412"/>
                </a:lnTo>
                <a:lnTo>
                  <a:pt x="5958" y="25422"/>
                </a:lnTo>
                <a:lnTo>
                  <a:pt x="11419" y="28713"/>
                </a:lnTo>
                <a:lnTo>
                  <a:pt x="15303" y="31048"/>
                </a:lnTo>
                <a:lnTo>
                  <a:pt x="22061" y="33018"/>
                </a:lnTo>
                <a:lnTo>
                  <a:pt x="31701" y="34631"/>
                </a:lnTo>
                <a:lnTo>
                  <a:pt x="39182" y="35877"/>
                </a:lnTo>
                <a:lnTo>
                  <a:pt x="43981" y="36751"/>
                </a:lnTo>
                <a:lnTo>
                  <a:pt x="46090" y="37233"/>
                </a:lnTo>
                <a:lnTo>
                  <a:pt x="49161" y="37957"/>
                </a:lnTo>
                <a:lnTo>
                  <a:pt x="53784" y="40816"/>
                </a:lnTo>
                <a:lnTo>
                  <a:pt x="54406" y="43433"/>
                </a:lnTo>
                <a:lnTo>
                  <a:pt x="52934" y="47558"/>
                </a:lnTo>
                <a:lnTo>
                  <a:pt x="50015" y="49197"/>
                </a:lnTo>
                <a:lnTo>
                  <a:pt x="47066" y="50849"/>
                </a:lnTo>
                <a:lnTo>
                  <a:pt x="42710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980030" y="5191225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89"/>
                </a:moveTo>
                <a:lnTo>
                  <a:pt x="24955" y="0"/>
                </a:lnTo>
                <a:lnTo>
                  <a:pt x="7823" y="6681"/>
                </a:lnTo>
                <a:lnTo>
                  <a:pt x="7823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3" y="24422"/>
                </a:lnTo>
                <a:lnTo>
                  <a:pt x="7823" y="47343"/>
                </a:lnTo>
                <a:lnTo>
                  <a:pt x="8013" y="50036"/>
                </a:lnTo>
                <a:lnTo>
                  <a:pt x="8827" y="53251"/>
                </a:lnTo>
                <a:lnTo>
                  <a:pt x="10772" y="55843"/>
                </a:lnTo>
                <a:lnTo>
                  <a:pt x="13741" y="57848"/>
                </a:lnTo>
                <a:lnTo>
                  <a:pt x="18684" y="59230"/>
                </a:lnTo>
                <a:lnTo>
                  <a:pt x="21452" y="59576"/>
                </a:lnTo>
                <a:lnTo>
                  <a:pt x="29552" y="59576"/>
                </a:lnTo>
                <a:lnTo>
                  <a:pt x="34038" y="59004"/>
                </a:lnTo>
                <a:lnTo>
                  <a:pt x="38012" y="57858"/>
                </a:lnTo>
                <a:lnTo>
                  <a:pt x="36551" y="48971"/>
                </a:lnTo>
                <a:lnTo>
                  <a:pt x="33555" y="49709"/>
                </a:lnTo>
                <a:lnTo>
                  <a:pt x="31269" y="50062"/>
                </a:lnTo>
                <a:lnTo>
                  <a:pt x="28562" y="50062"/>
                </a:lnTo>
                <a:lnTo>
                  <a:pt x="25286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6" y="24422"/>
                </a:lnTo>
                <a:lnTo>
                  <a:pt x="36616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025275" y="5205539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2" y="15784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1"/>
                </a:lnTo>
                <a:lnTo>
                  <a:pt x="30593" y="8761"/>
                </a:lnTo>
                <a:lnTo>
                  <a:pt x="29563" y="0"/>
                </a:lnTo>
                <a:lnTo>
                  <a:pt x="21031" y="0"/>
                </a:lnTo>
                <a:lnTo>
                  <a:pt x="17752" y="15784"/>
                </a:lnTo>
                <a:close/>
              </a:path>
              <a:path w="30593" h="45262">
                <a:moveTo>
                  <a:pt x="38188" y="35228"/>
                </a:moveTo>
                <a:lnTo>
                  <a:pt x="34124" y="36690"/>
                </a:lnTo>
                <a:lnTo>
                  <a:pt x="27518" y="36690"/>
                </a:lnTo>
                <a:lnTo>
                  <a:pt x="24243" y="35750"/>
                </a:lnTo>
                <a:lnTo>
                  <a:pt x="21614" y="33872"/>
                </a:lnTo>
                <a:lnTo>
                  <a:pt x="18986" y="31963"/>
                </a:lnTo>
                <a:lnTo>
                  <a:pt x="17614" y="29325"/>
                </a:lnTo>
                <a:lnTo>
                  <a:pt x="17485" y="25933"/>
                </a:lnTo>
                <a:lnTo>
                  <a:pt x="60236" y="25933"/>
                </a:lnTo>
                <a:lnTo>
                  <a:pt x="60476" y="17146"/>
                </a:lnTo>
                <a:lnTo>
                  <a:pt x="57834" y="10641"/>
                </a:lnTo>
                <a:lnTo>
                  <a:pt x="52283" y="6375"/>
                </a:lnTo>
                <a:lnTo>
                  <a:pt x="46736" y="2119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1"/>
                </a:lnTo>
                <a:lnTo>
                  <a:pt x="34085" y="8761"/>
                </a:lnTo>
                <a:lnTo>
                  <a:pt x="37033" y="9625"/>
                </a:lnTo>
                <a:lnTo>
                  <a:pt x="39470" y="11353"/>
                </a:lnTo>
                <a:lnTo>
                  <a:pt x="43167" y="15594"/>
                </a:lnTo>
                <a:lnTo>
                  <a:pt x="43294" y="18920"/>
                </a:lnTo>
                <a:lnTo>
                  <a:pt x="17791" y="18920"/>
                </a:lnTo>
                <a:lnTo>
                  <a:pt x="17752" y="15784"/>
                </a:lnTo>
                <a:lnTo>
                  <a:pt x="21031" y="0"/>
                </a:lnTo>
                <a:lnTo>
                  <a:pt x="13968" y="2033"/>
                </a:lnTo>
                <a:lnTo>
                  <a:pt x="8380" y="6083"/>
                </a:lnTo>
                <a:lnTo>
                  <a:pt x="2794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20" y="33947"/>
                </a:lnTo>
                <a:lnTo>
                  <a:pt x="6375" y="37871"/>
                </a:lnTo>
                <a:lnTo>
                  <a:pt x="16905" y="43494"/>
                </a:lnTo>
                <a:lnTo>
                  <a:pt x="31266" y="45262"/>
                </a:lnTo>
                <a:lnTo>
                  <a:pt x="38355" y="45262"/>
                </a:lnTo>
                <a:lnTo>
                  <a:pt x="44258" y="44156"/>
                </a:lnTo>
                <a:lnTo>
                  <a:pt x="48971" y="41972"/>
                </a:lnTo>
                <a:lnTo>
                  <a:pt x="53682" y="39790"/>
                </a:lnTo>
                <a:lnTo>
                  <a:pt x="57136" y="36600"/>
                </a:lnTo>
                <a:lnTo>
                  <a:pt x="59321" y="32410"/>
                </a:lnTo>
                <a:lnTo>
                  <a:pt x="42315" y="30491"/>
                </a:lnTo>
                <a:lnTo>
                  <a:pt x="41389" y="32677"/>
                </a:lnTo>
                <a:lnTo>
                  <a:pt x="38188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100843" y="5205539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40" y="15784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1"/>
                </a:lnTo>
                <a:lnTo>
                  <a:pt x="30593" y="8761"/>
                </a:lnTo>
                <a:lnTo>
                  <a:pt x="29563" y="0"/>
                </a:lnTo>
                <a:lnTo>
                  <a:pt x="21031" y="0"/>
                </a:lnTo>
                <a:lnTo>
                  <a:pt x="17740" y="15784"/>
                </a:lnTo>
                <a:close/>
              </a:path>
              <a:path w="30593" h="45262">
                <a:moveTo>
                  <a:pt x="38188" y="35228"/>
                </a:moveTo>
                <a:lnTo>
                  <a:pt x="34124" y="36690"/>
                </a:lnTo>
                <a:lnTo>
                  <a:pt x="27518" y="36690"/>
                </a:lnTo>
                <a:lnTo>
                  <a:pt x="24243" y="35750"/>
                </a:lnTo>
                <a:lnTo>
                  <a:pt x="21614" y="33872"/>
                </a:lnTo>
                <a:lnTo>
                  <a:pt x="18972" y="31963"/>
                </a:lnTo>
                <a:lnTo>
                  <a:pt x="17614" y="29325"/>
                </a:lnTo>
                <a:lnTo>
                  <a:pt x="17485" y="25933"/>
                </a:lnTo>
                <a:lnTo>
                  <a:pt x="60236" y="25933"/>
                </a:lnTo>
                <a:lnTo>
                  <a:pt x="60476" y="17146"/>
                </a:lnTo>
                <a:lnTo>
                  <a:pt x="57823" y="10641"/>
                </a:lnTo>
                <a:lnTo>
                  <a:pt x="52283" y="6375"/>
                </a:lnTo>
                <a:lnTo>
                  <a:pt x="46735" y="2119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1"/>
                </a:lnTo>
                <a:lnTo>
                  <a:pt x="34085" y="8761"/>
                </a:lnTo>
                <a:lnTo>
                  <a:pt x="37033" y="9625"/>
                </a:lnTo>
                <a:lnTo>
                  <a:pt x="39470" y="11353"/>
                </a:lnTo>
                <a:lnTo>
                  <a:pt x="43168" y="15594"/>
                </a:lnTo>
                <a:lnTo>
                  <a:pt x="43294" y="18920"/>
                </a:lnTo>
                <a:lnTo>
                  <a:pt x="17791" y="18920"/>
                </a:lnTo>
                <a:lnTo>
                  <a:pt x="17740" y="15784"/>
                </a:lnTo>
                <a:lnTo>
                  <a:pt x="21031" y="0"/>
                </a:lnTo>
                <a:lnTo>
                  <a:pt x="13957" y="2033"/>
                </a:lnTo>
                <a:lnTo>
                  <a:pt x="8366" y="6083"/>
                </a:lnTo>
                <a:lnTo>
                  <a:pt x="2793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20" y="33947"/>
                </a:lnTo>
                <a:lnTo>
                  <a:pt x="6375" y="37871"/>
                </a:lnTo>
                <a:lnTo>
                  <a:pt x="16905" y="43494"/>
                </a:lnTo>
                <a:lnTo>
                  <a:pt x="31266" y="45262"/>
                </a:lnTo>
                <a:lnTo>
                  <a:pt x="38355" y="45262"/>
                </a:lnTo>
                <a:lnTo>
                  <a:pt x="44258" y="44156"/>
                </a:lnTo>
                <a:lnTo>
                  <a:pt x="48971" y="41972"/>
                </a:lnTo>
                <a:lnTo>
                  <a:pt x="53684" y="39790"/>
                </a:lnTo>
                <a:lnTo>
                  <a:pt x="57136" y="36600"/>
                </a:lnTo>
                <a:lnTo>
                  <a:pt x="59321" y="32410"/>
                </a:lnTo>
                <a:lnTo>
                  <a:pt x="42315" y="30491"/>
                </a:lnTo>
                <a:lnTo>
                  <a:pt x="41389" y="32677"/>
                </a:lnTo>
                <a:lnTo>
                  <a:pt x="38188" y="3522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189914" y="5190030"/>
            <a:ext cx="0" cy="59789"/>
          </a:xfrm>
          <a:custGeom>
            <a:avLst/>
            <a:gdLst/>
            <a:ahLst/>
            <a:cxnLst/>
            <a:rect l="l" t="t" r="r" b="b"/>
            <a:pathLst>
              <a:path h="59789">
                <a:moveTo>
                  <a:pt x="0" y="0"/>
                </a:moveTo>
                <a:lnTo>
                  <a:pt x="0" y="59789"/>
                </a:lnTo>
              </a:path>
            </a:pathLst>
          </a:custGeom>
          <a:ln w="1832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144942" y="5649217"/>
            <a:ext cx="85990" cy="59777"/>
          </a:xfrm>
          <a:custGeom>
            <a:avLst/>
            <a:gdLst/>
            <a:ahLst/>
            <a:cxnLst/>
            <a:rect l="l" t="t" r="r" b="b"/>
            <a:pathLst>
              <a:path w="85990" h="59777">
                <a:moveTo>
                  <a:pt x="0" y="59777"/>
                </a:moveTo>
                <a:lnTo>
                  <a:pt x="16700" y="59777"/>
                </a:lnTo>
                <a:lnTo>
                  <a:pt x="16700" y="12725"/>
                </a:lnTo>
                <a:lnTo>
                  <a:pt x="34315" y="59777"/>
                </a:lnTo>
                <a:lnTo>
                  <a:pt x="51610" y="59777"/>
                </a:lnTo>
                <a:lnTo>
                  <a:pt x="69289" y="12725"/>
                </a:lnTo>
                <a:lnTo>
                  <a:pt x="69289" y="59777"/>
                </a:lnTo>
                <a:lnTo>
                  <a:pt x="85990" y="59777"/>
                </a:lnTo>
                <a:lnTo>
                  <a:pt x="85990" y="0"/>
                </a:lnTo>
                <a:lnTo>
                  <a:pt x="59015" y="0"/>
                </a:lnTo>
                <a:lnTo>
                  <a:pt x="43052" y="40779"/>
                </a:lnTo>
                <a:lnTo>
                  <a:pt x="26896" y="0"/>
                </a:lnTo>
                <a:lnTo>
                  <a:pt x="0" y="0"/>
                </a:lnTo>
                <a:lnTo>
                  <a:pt x="0" y="5977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248514" y="5699869"/>
            <a:ext cx="35384" cy="44790"/>
          </a:xfrm>
          <a:custGeom>
            <a:avLst/>
            <a:gdLst/>
            <a:ahLst/>
            <a:cxnLst/>
            <a:rect l="l" t="t" r="r" b="b"/>
            <a:pathLst>
              <a:path w="35384" h="44790">
                <a:moveTo>
                  <a:pt x="26542" y="2030"/>
                </a:moveTo>
                <a:lnTo>
                  <a:pt x="28742" y="9636"/>
                </a:lnTo>
                <a:lnTo>
                  <a:pt x="32068" y="8686"/>
                </a:lnTo>
                <a:lnTo>
                  <a:pt x="35384" y="7733"/>
                </a:lnTo>
                <a:lnTo>
                  <a:pt x="35345" y="0"/>
                </a:lnTo>
                <a:lnTo>
                  <a:pt x="32551" y="1357"/>
                </a:lnTo>
                <a:lnTo>
                  <a:pt x="29617" y="2030"/>
                </a:lnTo>
                <a:lnTo>
                  <a:pt x="26542" y="2030"/>
                </a:lnTo>
                <a:close/>
              </a:path>
              <a:path w="35384" h="44790">
                <a:moveTo>
                  <a:pt x="1918" y="4063"/>
                </a:moveTo>
                <a:lnTo>
                  <a:pt x="5742" y="6490"/>
                </a:lnTo>
                <a:lnTo>
                  <a:pt x="9565" y="8902"/>
                </a:lnTo>
                <a:lnTo>
                  <a:pt x="14796" y="10109"/>
                </a:lnTo>
                <a:lnTo>
                  <a:pt x="25210" y="10109"/>
                </a:lnTo>
                <a:lnTo>
                  <a:pt x="28742" y="9636"/>
                </a:lnTo>
                <a:lnTo>
                  <a:pt x="26542" y="2030"/>
                </a:lnTo>
                <a:lnTo>
                  <a:pt x="23789" y="2030"/>
                </a:lnTo>
                <a:lnTo>
                  <a:pt x="21527" y="1447"/>
                </a:lnTo>
                <a:lnTo>
                  <a:pt x="17960" y="-878"/>
                </a:lnTo>
                <a:lnTo>
                  <a:pt x="17071" y="-3873"/>
                </a:lnTo>
                <a:lnTo>
                  <a:pt x="18176" y="-6846"/>
                </a:lnTo>
                <a:lnTo>
                  <a:pt x="21859" y="-8571"/>
                </a:lnTo>
                <a:lnTo>
                  <a:pt x="24969" y="-9234"/>
                </a:lnTo>
                <a:lnTo>
                  <a:pt x="29692" y="-9907"/>
                </a:lnTo>
                <a:lnTo>
                  <a:pt x="34430" y="-10590"/>
                </a:lnTo>
                <a:lnTo>
                  <a:pt x="37898" y="-11177"/>
                </a:lnTo>
                <a:lnTo>
                  <a:pt x="40082" y="-11659"/>
                </a:lnTo>
                <a:lnTo>
                  <a:pt x="40082" y="-6630"/>
                </a:lnTo>
                <a:lnTo>
                  <a:pt x="38761" y="-2299"/>
                </a:lnTo>
                <a:lnTo>
                  <a:pt x="35345" y="0"/>
                </a:lnTo>
                <a:lnTo>
                  <a:pt x="35384" y="7733"/>
                </a:lnTo>
                <a:lnTo>
                  <a:pt x="38494" y="6300"/>
                </a:lnTo>
                <a:lnTo>
                  <a:pt x="41414" y="4406"/>
                </a:lnTo>
                <a:lnTo>
                  <a:pt x="42026" y="5753"/>
                </a:lnTo>
                <a:lnTo>
                  <a:pt x="43665" y="9130"/>
                </a:lnTo>
                <a:lnTo>
                  <a:pt x="60540" y="9130"/>
                </a:lnTo>
                <a:lnTo>
                  <a:pt x="58028" y="5129"/>
                </a:lnTo>
                <a:lnTo>
                  <a:pt x="56934" y="1512"/>
                </a:lnTo>
                <a:lnTo>
                  <a:pt x="56657" y="-1295"/>
                </a:lnTo>
                <a:lnTo>
                  <a:pt x="56657" y="-5093"/>
                </a:lnTo>
                <a:lnTo>
                  <a:pt x="56833" y="-18478"/>
                </a:lnTo>
                <a:lnTo>
                  <a:pt x="56833" y="-23456"/>
                </a:lnTo>
                <a:lnTo>
                  <a:pt x="56084" y="-26859"/>
                </a:lnTo>
                <a:lnTo>
                  <a:pt x="53050" y="-30596"/>
                </a:lnTo>
                <a:lnTo>
                  <a:pt x="50421" y="-32119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49"/>
                </a:lnTo>
                <a:lnTo>
                  <a:pt x="10746" y="-32129"/>
                </a:lnTo>
                <a:lnTo>
                  <a:pt x="6504" y="-30124"/>
                </a:lnTo>
                <a:lnTo>
                  <a:pt x="3506" y="-27025"/>
                </a:lnTo>
                <a:lnTo>
                  <a:pt x="1767" y="-22834"/>
                </a:lnTo>
                <a:lnTo>
                  <a:pt x="17247" y="-20955"/>
                </a:lnTo>
                <a:lnTo>
                  <a:pt x="18303" y="-22975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69" y="-26376"/>
                </a:lnTo>
                <a:lnTo>
                  <a:pt x="36032" y="-25919"/>
                </a:lnTo>
                <a:lnTo>
                  <a:pt x="40082" y="-22477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39"/>
                </a:lnTo>
                <a:lnTo>
                  <a:pt x="6797" y="-12625"/>
                </a:lnTo>
                <a:lnTo>
                  <a:pt x="4356" y="-11153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328092" y="5664715"/>
            <a:ext cx="62903" cy="60768"/>
          </a:xfrm>
          <a:custGeom>
            <a:avLst/>
            <a:gdLst/>
            <a:ahLst/>
            <a:cxnLst/>
            <a:rect l="l" t="t" r="r" b="b"/>
            <a:pathLst>
              <a:path w="62903" h="60768">
                <a:moveTo>
                  <a:pt x="16880" y="17654"/>
                </a:moveTo>
                <a:lnTo>
                  <a:pt x="18252" y="14453"/>
                </a:lnTo>
                <a:lnTo>
                  <a:pt x="21005" y="12293"/>
                </a:lnTo>
                <a:lnTo>
                  <a:pt x="23764" y="10133"/>
                </a:lnTo>
                <a:lnTo>
                  <a:pt x="27216" y="9053"/>
                </a:lnTo>
                <a:lnTo>
                  <a:pt x="35394" y="9053"/>
                </a:lnTo>
                <a:lnTo>
                  <a:pt x="38761" y="10148"/>
                </a:lnTo>
                <a:lnTo>
                  <a:pt x="41479" y="12358"/>
                </a:lnTo>
                <a:lnTo>
                  <a:pt x="44187" y="14554"/>
                </a:lnTo>
                <a:lnTo>
                  <a:pt x="45543" y="17931"/>
                </a:lnTo>
                <a:lnTo>
                  <a:pt x="45543" y="27341"/>
                </a:lnTo>
                <a:lnTo>
                  <a:pt x="44222" y="30834"/>
                </a:lnTo>
                <a:lnTo>
                  <a:pt x="41595" y="32967"/>
                </a:lnTo>
                <a:lnTo>
                  <a:pt x="38966" y="35102"/>
                </a:lnTo>
                <a:lnTo>
                  <a:pt x="43373" y="45262"/>
                </a:lnTo>
                <a:lnTo>
                  <a:pt x="49748" y="43267"/>
                </a:lnTo>
                <a:lnTo>
                  <a:pt x="55018" y="39243"/>
                </a:lnTo>
                <a:lnTo>
                  <a:pt x="60275" y="35243"/>
                </a:lnTo>
                <a:lnTo>
                  <a:pt x="62903" y="29616"/>
                </a:lnTo>
                <a:lnTo>
                  <a:pt x="62903" y="15342"/>
                </a:lnTo>
                <a:lnTo>
                  <a:pt x="60289" y="9856"/>
                </a:lnTo>
                <a:lnTo>
                  <a:pt x="55069" y="5904"/>
                </a:lnTo>
                <a:lnTo>
                  <a:pt x="49848" y="1979"/>
                </a:lnTo>
                <a:lnTo>
                  <a:pt x="43498" y="0"/>
                </a:lnTo>
                <a:lnTo>
                  <a:pt x="31711" y="0"/>
                </a:lnTo>
                <a:lnTo>
                  <a:pt x="27814" y="673"/>
                </a:lnTo>
                <a:lnTo>
                  <a:pt x="24282" y="2044"/>
                </a:lnTo>
                <a:lnTo>
                  <a:pt x="20764" y="3402"/>
                </a:lnTo>
                <a:lnTo>
                  <a:pt x="17971" y="5168"/>
                </a:lnTo>
                <a:lnTo>
                  <a:pt x="15901" y="7340"/>
                </a:lnTo>
                <a:lnTo>
                  <a:pt x="15901" y="989"/>
                </a:lnTo>
                <a:lnTo>
                  <a:pt x="0" y="989"/>
                </a:lnTo>
                <a:lnTo>
                  <a:pt x="0" y="60768"/>
                </a:lnTo>
                <a:lnTo>
                  <a:pt x="17071" y="60768"/>
                </a:lnTo>
                <a:lnTo>
                  <a:pt x="16880" y="26772"/>
                </a:lnTo>
                <a:lnTo>
                  <a:pt x="16880" y="17654"/>
                </a:lnTo>
                <a:close/>
              </a:path>
              <a:path w="62903" h="60768">
                <a:moveTo>
                  <a:pt x="43373" y="45262"/>
                </a:moveTo>
                <a:lnTo>
                  <a:pt x="38966" y="35102"/>
                </a:lnTo>
                <a:lnTo>
                  <a:pt x="35661" y="36168"/>
                </a:lnTo>
                <a:lnTo>
                  <a:pt x="27572" y="36168"/>
                </a:lnTo>
                <a:lnTo>
                  <a:pt x="24070" y="35002"/>
                </a:lnTo>
                <a:lnTo>
                  <a:pt x="21186" y="32687"/>
                </a:lnTo>
                <a:lnTo>
                  <a:pt x="18313" y="30365"/>
                </a:lnTo>
                <a:lnTo>
                  <a:pt x="16880" y="26772"/>
                </a:lnTo>
                <a:lnTo>
                  <a:pt x="17071" y="60768"/>
                </a:lnTo>
                <a:lnTo>
                  <a:pt x="17071" y="38952"/>
                </a:lnTo>
                <a:lnTo>
                  <a:pt x="20257" y="41248"/>
                </a:lnTo>
                <a:lnTo>
                  <a:pt x="23307" y="42886"/>
                </a:lnTo>
                <a:lnTo>
                  <a:pt x="26201" y="43840"/>
                </a:lnTo>
                <a:lnTo>
                  <a:pt x="29099" y="44790"/>
                </a:lnTo>
                <a:lnTo>
                  <a:pt x="32324" y="45262"/>
                </a:lnTo>
                <a:lnTo>
                  <a:pt x="43373" y="4526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410439" y="5699869"/>
            <a:ext cx="35384" cy="44790"/>
          </a:xfrm>
          <a:custGeom>
            <a:avLst/>
            <a:gdLst/>
            <a:ahLst/>
            <a:cxnLst/>
            <a:rect l="l" t="t" r="r" b="b"/>
            <a:pathLst>
              <a:path w="35384" h="44790">
                <a:moveTo>
                  <a:pt x="26545" y="2030"/>
                </a:moveTo>
                <a:lnTo>
                  <a:pt x="28742" y="9636"/>
                </a:lnTo>
                <a:lnTo>
                  <a:pt x="32068" y="8686"/>
                </a:lnTo>
                <a:lnTo>
                  <a:pt x="35384" y="7733"/>
                </a:lnTo>
                <a:lnTo>
                  <a:pt x="35344" y="0"/>
                </a:lnTo>
                <a:lnTo>
                  <a:pt x="32551" y="1357"/>
                </a:lnTo>
                <a:lnTo>
                  <a:pt x="29616" y="2030"/>
                </a:lnTo>
                <a:lnTo>
                  <a:pt x="26545" y="2030"/>
                </a:lnTo>
                <a:close/>
              </a:path>
              <a:path w="35384" h="44790">
                <a:moveTo>
                  <a:pt x="1918" y="4063"/>
                </a:moveTo>
                <a:lnTo>
                  <a:pt x="5741" y="6490"/>
                </a:lnTo>
                <a:lnTo>
                  <a:pt x="9564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2" y="9636"/>
                </a:lnTo>
                <a:lnTo>
                  <a:pt x="26545" y="2030"/>
                </a:lnTo>
                <a:lnTo>
                  <a:pt x="23788" y="2030"/>
                </a:lnTo>
                <a:lnTo>
                  <a:pt x="21527" y="1447"/>
                </a:lnTo>
                <a:lnTo>
                  <a:pt x="17960" y="-878"/>
                </a:lnTo>
                <a:lnTo>
                  <a:pt x="17071" y="-3873"/>
                </a:lnTo>
                <a:lnTo>
                  <a:pt x="18176" y="-6846"/>
                </a:lnTo>
                <a:lnTo>
                  <a:pt x="21859" y="-8571"/>
                </a:lnTo>
                <a:lnTo>
                  <a:pt x="24969" y="-9234"/>
                </a:lnTo>
                <a:lnTo>
                  <a:pt x="29692" y="-9907"/>
                </a:lnTo>
                <a:lnTo>
                  <a:pt x="34429" y="-10590"/>
                </a:lnTo>
                <a:lnTo>
                  <a:pt x="37896" y="-11177"/>
                </a:lnTo>
                <a:lnTo>
                  <a:pt x="40082" y="-11659"/>
                </a:lnTo>
                <a:lnTo>
                  <a:pt x="40082" y="-6630"/>
                </a:lnTo>
                <a:lnTo>
                  <a:pt x="38760" y="-2299"/>
                </a:lnTo>
                <a:lnTo>
                  <a:pt x="35344" y="0"/>
                </a:lnTo>
                <a:lnTo>
                  <a:pt x="35384" y="7733"/>
                </a:lnTo>
                <a:lnTo>
                  <a:pt x="38494" y="6300"/>
                </a:lnTo>
                <a:lnTo>
                  <a:pt x="41417" y="4406"/>
                </a:lnTo>
                <a:lnTo>
                  <a:pt x="42025" y="5753"/>
                </a:lnTo>
                <a:lnTo>
                  <a:pt x="43663" y="9130"/>
                </a:lnTo>
                <a:lnTo>
                  <a:pt x="60540" y="9130"/>
                </a:lnTo>
                <a:lnTo>
                  <a:pt x="58027" y="5129"/>
                </a:lnTo>
                <a:lnTo>
                  <a:pt x="56937" y="1512"/>
                </a:lnTo>
                <a:lnTo>
                  <a:pt x="56655" y="-1295"/>
                </a:lnTo>
                <a:lnTo>
                  <a:pt x="56655" y="-5093"/>
                </a:lnTo>
                <a:lnTo>
                  <a:pt x="56832" y="-18478"/>
                </a:lnTo>
                <a:lnTo>
                  <a:pt x="56832" y="-23456"/>
                </a:lnTo>
                <a:lnTo>
                  <a:pt x="56084" y="-26859"/>
                </a:lnTo>
                <a:lnTo>
                  <a:pt x="53049" y="-30596"/>
                </a:lnTo>
                <a:lnTo>
                  <a:pt x="50421" y="-32119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49"/>
                </a:lnTo>
                <a:lnTo>
                  <a:pt x="10745" y="-32129"/>
                </a:lnTo>
                <a:lnTo>
                  <a:pt x="6504" y="-30124"/>
                </a:lnTo>
                <a:lnTo>
                  <a:pt x="3506" y="-27025"/>
                </a:lnTo>
                <a:lnTo>
                  <a:pt x="1767" y="-22834"/>
                </a:lnTo>
                <a:lnTo>
                  <a:pt x="17247" y="-20955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71" y="-26376"/>
                </a:lnTo>
                <a:lnTo>
                  <a:pt x="36032" y="-25919"/>
                </a:lnTo>
                <a:lnTo>
                  <a:pt x="40082" y="-22477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70" y="-14655"/>
                </a:lnTo>
                <a:lnTo>
                  <a:pt x="9932" y="-13639"/>
                </a:lnTo>
                <a:lnTo>
                  <a:pt x="6797" y="-12625"/>
                </a:lnTo>
                <a:lnTo>
                  <a:pt x="4359" y="-11153"/>
                </a:lnTo>
                <a:lnTo>
                  <a:pt x="877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489894" y="5649217"/>
            <a:ext cx="59626" cy="59777"/>
          </a:xfrm>
          <a:custGeom>
            <a:avLst/>
            <a:gdLst/>
            <a:ahLst/>
            <a:cxnLst/>
            <a:rect l="l" t="t" r="r" b="b"/>
            <a:pathLst>
              <a:path w="59626" h="59777">
                <a:moveTo>
                  <a:pt x="0" y="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45910"/>
                </a:lnTo>
                <a:lnTo>
                  <a:pt x="25016" y="40333"/>
                </a:lnTo>
                <a:lnTo>
                  <a:pt x="41234" y="59777"/>
                </a:lnTo>
                <a:lnTo>
                  <a:pt x="59626" y="59777"/>
                </a:lnTo>
                <a:lnTo>
                  <a:pt x="36004" y="32294"/>
                </a:lnTo>
                <a:lnTo>
                  <a:pt x="58050" y="16483"/>
                </a:lnTo>
                <a:lnTo>
                  <a:pt x="37044" y="16483"/>
                </a:lnTo>
                <a:lnTo>
                  <a:pt x="17067" y="31723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598574" y="5649217"/>
            <a:ext cx="67706" cy="59777"/>
          </a:xfrm>
          <a:custGeom>
            <a:avLst/>
            <a:gdLst/>
            <a:ahLst/>
            <a:cxnLst/>
            <a:rect l="l" t="t" r="r" b="b"/>
            <a:pathLst>
              <a:path w="67706" h="59777">
                <a:moveTo>
                  <a:pt x="17971" y="49707"/>
                </a:moveTo>
                <a:lnTo>
                  <a:pt x="17971" y="33440"/>
                </a:lnTo>
                <a:lnTo>
                  <a:pt x="62661" y="33440"/>
                </a:lnTo>
                <a:lnTo>
                  <a:pt x="62661" y="23366"/>
                </a:lnTo>
                <a:lnTo>
                  <a:pt x="17971" y="23366"/>
                </a:lnTo>
                <a:lnTo>
                  <a:pt x="17971" y="10123"/>
                </a:lnTo>
                <a:lnTo>
                  <a:pt x="66003" y="10123"/>
                </a:lnTo>
                <a:lnTo>
                  <a:pt x="66003" y="0"/>
                </a:lnTo>
                <a:lnTo>
                  <a:pt x="0" y="0"/>
                </a:lnTo>
                <a:lnTo>
                  <a:pt x="0" y="59777"/>
                </a:lnTo>
                <a:lnTo>
                  <a:pt x="67706" y="59777"/>
                </a:lnTo>
                <a:lnTo>
                  <a:pt x="67706" y="49707"/>
                </a:lnTo>
                <a:lnTo>
                  <a:pt x="17971" y="4970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680990" y="5649214"/>
            <a:ext cx="62967" cy="60756"/>
          </a:xfrm>
          <a:custGeom>
            <a:avLst/>
            <a:gdLst/>
            <a:ahLst/>
            <a:cxnLst/>
            <a:rect l="l" t="t" r="r" b="b"/>
            <a:pathLst>
              <a:path w="62967" h="60756">
                <a:moveTo>
                  <a:pt x="0" y="37973"/>
                </a:moveTo>
                <a:lnTo>
                  <a:pt x="0" y="45147"/>
                </a:lnTo>
                <a:lnTo>
                  <a:pt x="2642" y="50733"/>
                </a:lnTo>
                <a:lnTo>
                  <a:pt x="7923" y="54748"/>
                </a:lnTo>
                <a:lnTo>
                  <a:pt x="13207" y="58762"/>
                </a:lnTo>
                <a:lnTo>
                  <a:pt x="19544" y="60756"/>
                </a:lnTo>
                <a:lnTo>
                  <a:pt x="18378" y="45161"/>
                </a:lnTo>
                <a:lnTo>
                  <a:pt x="17424" y="41821"/>
                </a:lnTo>
                <a:lnTo>
                  <a:pt x="17424" y="32903"/>
                </a:lnTo>
                <a:lnTo>
                  <a:pt x="18784" y="29667"/>
                </a:lnTo>
                <a:lnTo>
                  <a:pt x="21527" y="27506"/>
                </a:lnTo>
                <a:lnTo>
                  <a:pt x="24256" y="25347"/>
                </a:lnTo>
                <a:lnTo>
                  <a:pt x="27647" y="24270"/>
                </a:lnTo>
                <a:lnTo>
                  <a:pt x="35866" y="24270"/>
                </a:lnTo>
                <a:lnTo>
                  <a:pt x="39283" y="25361"/>
                </a:lnTo>
                <a:lnTo>
                  <a:pt x="41962" y="27546"/>
                </a:lnTo>
                <a:lnTo>
                  <a:pt x="44629" y="29743"/>
                </a:lnTo>
                <a:lnTo>
                  <a:pt x="45961" y="33310"/>
                </a:lnTo>
                <a:lnTo>
                  <a:pt x="45961" y="42745"/>
                </a:lnTo>
                <a:lnTo>
                  <a:pt x="44589" y="46100"/>
                </a:lnTo>
                <a:lnTo>
                  <a:pt x="41835" y="48347"/>
                </a:lnTo>
                <a:lnTo>
                  <a:pt x="39077" y="50598"/>
                </a:lnTo>
                <a:lnTo>
                  <a:pt x="35736" y="51713"/>
                </a:lnTo>
                <a:lnTo>
                  <a:pt x="31813" y="51713"/>
                </a:lnTo>
                <a:lnTo>
                  <a:pt x="26949" y="60756"/>
                </a:lnTo>
                <a:lnTo>
                  <a:pt x="30606" y="60756"/>
                </a:lnTo>
                <a:lnTo>
                  <a:pt x="34213" y="60159"/>
                </a:lnTo>
                <a:lnTo>
                  <a:pt x="37796" y="58953"/>
                </a:lnTo>
                <a:lnTo>
                  <a:pt x="41377" y="57746"/>
                </a:lnTo>
                <a:lnTo>
                  <a:pt x="44488" y="55904"/>
                </a:lnTo>
                <a:lnTo>
                  <a:pt x="47116" y="53416"/>
                </a:lnTo>
                <a:lnTo>
                  <a:pt x="47116" y="59777"/>
                </a:lnTo>
                <a:lnTo>
                  <a:pt x="62967" y="59777"/>
                </a:lnTo>
                <a:lnTo>
                  <a:pt x="62967" y="0"/>
                </a:lnTo>
                <a:lnTo>
                  <a:pt x="45896" y="0"/>
                </a:lnTo>
                <a:lnTo>
                  <a:pt x="45896" y="21537"/>
                </a:lnTo>
                <a:lnTo>
                  <a:pt x="40639" y="17513"/>
                </a:lnTo>
                <a:lnTo>
                  <a:pt x="34405" y="15505"/>
                </a:lnTo>
                <a:lnTo>
                  <a:pt x="19342" y="15505"/>
                </a:lnTo>
                <a:lnTo>
                  <a:pt x="12852" y="17412"/>
                </a:lnTo>
                <a:lnTo>
                  <a:pt x="7707" y="21233"/>
                </a:lnTo>
                <a:lnTo>
                  <a:pt x="2566" y="25055"/>
                </a:lnTo>
                <a:lnTo>
                  <a:pt x="0" y="30632"/>
                </a:lnTo>
                <a:lnTo>
                  <a:pt x="0" y="37973"/>
                </a:lnTo>
                <a:close/>
              </a:path>
              <a:path w="62967" h="60756">
                <a:moveTo>
                  <a:pt x="26949" y="60756"/>
                </a:moveTo>
                <a:lnTo>
                  <a:pt x="31813" y="51713"/>
                </a:lnTo>
                <a:lnTo>
                  <a:pt x="26874" y="51713"/>
                </a:lnTo>
                <a:lnTo>
                  <a:pt x="23025" y="50215"/>
                </a:lnTo>
                <a:lnTo>
                  <a:pt x="20281" y="47231"/>
                </a:lnTo>
                <a:lnTo>
                  <a:pt x="18378" y="45161"/>
                </a:lnTo>
                <a:lnTo>
                  <a:pt x="19544" y="60756"/>
                </a:lnTo>
                <a:lnTo>
                  <a:pt x="26949" y="607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771176" y="5649220"/>
            <a:ext cx="17067" cy="59767"/>
          </a:xfrm>
          <a:custGeom>
            <a:avLst/>
            <a:gdLst/>
            <a:ahLst/>
            <a:cxnLst/>
            <a:rect l="l" t="t" r="r" b="b"/>
            <a:pathLst>
              <a:path w="17067" h="59767">
                <a:moveTo>
                  <a:pt x="0" y="16474"/>
                </a:moveTo>
                <a:lnTo>
                  <a:pt x="0" y="59767"/>
                </a:lnTo>
                <a:lnTo>
                  <a:pt x="17067" y="59767"/>
                </a:lnTo>
                <a:lnTo>
                  <a:pt x="17067" y="16474"/>
                </a:lnTo>
                <a:lnTo>
                  <a:pt x="0" y="16474"/>
                </a:lnTo>
                <a:close/>
              </a:path>
              <a:path w="17067" h="59767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771176" y="5687341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6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771176" y="5654523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802831" y="5649214"/>
            <a:ext cx="62964" cy="60756"/>
          </a:xfrm>
          <a:custGeom>
            <a:avLst/>
            <a:gdLst/>
            <a:ahLst/>
            <a:cxnLst/>
            <a:rect l="l" t="t" r="r" b="b"/>
            <a:pathLst>
              <a:path w="62964" h="60756">
                <a:moveTo>
                  <a:pt x="35763" y="15505"/>
                </a:moveTo>
                <a:lnTo>
                  <a:pt x="28563" y="15505"/>
                </a:lnTo>
                <a:lnTo>
                  <a:pt x="22324" y="17513"/>
                </a:lnTo>
                <a:lnTo>
                  <a:pt x="17068" y="21537"/>
                </a:lnTo>
                <a:lnTo>
                  <a:pt x="17068" y="0"/>
                </a:lnTo>
                <a:lnTo>
                  <a:pt x="0" y="0"/>
                </a:lnTo>
                <a:lnTo>
                  <a:pt x="0" y="59777"/>
                </a:lnTo>
                <a:lnTo>
                  <a:pt x="15848" y="59777"/>
                </a:lnTo>
                <a:lnTo>
                  <a:pt x="15848" y="53416"/>
                </a:lnTo>
                <a:lnTo>
                  <a:pt x="18440" y="55853"/>
                </a:lnTo>
                <a:lnTo>
                  <a:pt x="17993" y="44996"/>
                </a:lnTo>
                <a:lnTo>
                  <a:pt x="16941" y="41695"/>
                </a:lnTo>
                <a:lnTo>
                  <a:pt x="16941" y="32842"/>
                </a:lnTo>
                <a:lnTo>
                  <a:pt x="18299" y="29602"/>
                </a:lnTo>
                <a:lnTo>
                  <a:pt x="21003" y="27471"/>
                </a:lnTo>
                <a:lnTo>
                  <a:pt x="23721" y="25336"/>
                </a:lnTo>
                <a:lnTo>
                  <a:pt x="27127" y="24270"/>
                </a:lnTo>
                <a:lnTo>
                  <a:pt x="35380" y="24270"/>
                </a:lnTo>
                <a:lnTo>
                  <a:pt x="38797" y="25361"/>
                </a:lnTo>
                <a:lnTo>
                  <a:pt x="41475" y="27546"/>
                </a:lnTo>
                <a:lnTo>
                  <a:pt x="44143" y="29743"/>
                </a:lnTo>
                <a:lnTo>
                  <a:pt x="45479" y="33299"/>
                </a:lnTo>
                <a:lnTo>
                  <a:pt x="45479" y="42900"/>
                </a:lnTo>
                <a:lnTo>
                  <a:pt x="44157" y="46316"/>
                </a:lnTo>
                <a:lnTo>
                  <a:pt x="41501" y="48477"/>
                </a:lnTo>
                <a:lnTo>
                  <a:pt x="38848" y="50633"/>
                </a:lnTo>
                <a:lnTo>
                  <a:pt x="43496" y="60756"/>
                </a:lnTo>
                <a:lnTo>
                  <a:pt x="49860" y="58762"/>
                </a:lnTo>
                <a:lnTo>
                  <a:pt x="55105" y="54773"/>
                </a:lnTo>
                <a:lnTo>
                  <a:pt x="60350" y="50774"/>
                </a:lnTo>
                <a:lnTo>
                  <a:pt x="62964" y="45086"/>
                </a:lnTo>
                <a:lnTo>
                  <a:pt x="62964" y="30542"/>
                </a:lnTo>
                <a:lnTo>
                  <a:pt x="60401" y="25055"/>
                </a:lnTo>
                <a:lnTo>
                  <a:pt x="55256" y="21233"/>
                </a:lnTo>
                <a:lnTo>
                  <a:pt x="50112" y="17412"/>
                </a:lnTo>
                <a:lnTo>
                  <a:pt x="43621" y="15505"/>
                </a:lnTo>
                <a:lnTo>
                  <a:pt x="35763" y="15505"/>
                </a:lnTo>
                <a:close/>
              </a:path>
              <a:path w="62964" h="60756">
                <a:moveTo>
                  <a:pt x="17993" y="44996"/>
                </a:moveTo>
                <a:lnTo>
                  <a:pt x="18440" y="55853"/>
                </a:lnTo>
                <a:lnTo>
                  <a:pt x="21525" y="57671"/>
                </a:lnTo>
                <a:lnTo>
                  <a:pt x="25106" y="58914"/>
                </a:lnTo>
                <a:lnTo>
                  <a:pt x="28689" y="60148"/>
                </a:lnTo>
                <a:lnTo>
                  <a:pt x="32321" y="60756"/>
                </a:lnTo>
                <a:lnTo>
                  <a:pt x="43496" y="60756"/>
                </a:lnTo>
                <a:lnTo>
                  <a:pt x="38848" y="50633"/>
                </a:lnTo>
                <a:lnTo>
                  <a:pt x="35647" y="51713"/>
                </a:lnTo>
                <a:lnTo>
                  <a:pt x="26986" y="51713"/>
                </a:lnTo>
                <a:lnTo>
                  <a:pt x="23047" y="50190"/>
                </a:lnTo>
                <a:lnTo>
                  <a:pt x="20102" y="47141"/>
                </a:lnTo>
                <a:lnTo>
                  <a:pt x="17993" y="449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898454" y="5649220"/>
            <a:ext cx="0" cy="59782"/>
          </a:xfrm>
          <a:custGeom>
            <a:avLst/>
            <a:gdLst/>
            <a:ahLst/>
            <a:cxnLst/>
            <a:rect l="l" t="t" r="r" b="b"/>
            <a:pathLst>
              <a:path h="59782">
                <a:moveTo>
                  <a:pt x="0" y="0"/>
                </a:moveTo>
                <a:lnTo>
                  <a:pt x="0" y="59782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917326" y="5664721"/>
            <a:ext cx="30591" cy="45252"/>
          </a:xfrm>
          <a:custGeom>
            <a:avLst/>
            <a:gdLst/>
            <a:ahLst/>
            <a:cxnLst/>
            <a:rect l="l" t="t" r="r" b="b"/>
            <a:pathLst>
              <a:path w="30591" h="45252">
                <a:moveTo>
                  <a:pt x="17750" y="15786"/>
                </a:moveTo>
                <a:lnTo>
                  <a:pt x="18945" y="13323"/>
                </a:lnTo>
                <a:lnTo>
                  <a:pt x="23798" y="9665"/>
                </a:lnTo>
                <a:lnTo>
                  <a:pt x="26884" y="8763"/>
                </a:lnTo>
                <a:lnTo>
                  <a:pt x="30591" y="8763"/>
                </a:lnTo>
                <a:lnTo>
                  <a:pt x="29563" y="0"/>
                </a:lnTo>
                <a:lnTo>
                  <a:pt x="21031" y="0"/>
                </a:lnTo>
                <a:lnTo>
                  <a:pt x="17750" y="15786"/>
                </a:lnTo>
                <a:close/>
              </a:path>
              <a:path w="30591" h="45252">
                <a:moveTo>
                  <a:pt x="38187" y="35219"/>
                </a:moveTo>
                <a:lnTo>
                  <a:pt x="34123" y="36691"/>
                </a:lnTo>
                <a:lnTo>
                  <a:pt x="27518" y="36691"/>
                </a:lnTo>
                <a:lnTo>
                  <a:pt x="24241" y="35751"/>
                </a:lnTo>
                <a:lnTo>
                  <a:pt x="21614" y="33858"/>
                </a:lnTo>
                <a:lnTo>
                  <a:pt x="18985" y="31968"/>
                </a:lnTo>
                <a:lnTo>
                  <a:pt x="17613" y="29325"/>
                </a:lnTo>
                <a:lnTo>
                  <a:pt x="17484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33" y="10631"/>
                </a:lnTo>
                <a:lnTo>
                  <a:pt x="52282" y="6376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591" y="8763"/>
                </a:lnTo>
                <a:lnTo>
                  <a:pt x="34084" y="8763"/>
                </a:lnTo>
                <a:lnTo>
                  <a:pt x="37033" y="9626"/>
                </a:lnTo>
                <a:lnTo>
                  <a:pt x="39470" y="11341"/>
                </a:lnTo>
                <a:lnTo>
                  <a:pt x="43163" y="15595"/>
                </a:lnTo>
                <a:lnTo>
                  <a:pt x="43293" y="18911"/>
                </a:lnTo>
                <a:lnTo>
                  <a:pt x="17790" y="18911"/>
                </a:lnTo>
                <a:lnTo>
                  <a:pt x="17750" y="15786"/>
                </a:lnTo>
                <a:lnTo>
                  <a:pt x="21031" y="0"/>
                </a:lnTo>
                <a:lnTo>
                  <a:pt x="13967" y="2034"/>
                </a:lnTo>
                <a:lnTo>
                  <a:pt x="8380" y="6084"/>
                </a:lnTo>
                <a:lnTo>
                  <a:pt x="2792" y="10160"/>
                </a:lnTo>
                <a:lnTo>
                  <a:pt x="0" y="15775"/>
                </a:lnTo>
                <a:lnTo>
                  <a:pt x="0" y="28954"/>
                </a:lnTo>
                <a:lnTo>
                  <a:pt x="2119" y="33934"/>
                </a:lnTo>
                <a:lnTo>
                  <a:pt x="6371" y="37872"/>
                </a:lnTo>
                <a:lnTo>
                  <a:pt x="16904" y="43490"/>
                </a:lnTo>
                <a:lnTo>
                  <a:pt x="31264" y="45252"/>
                </a:lnTo>
                <a:lnTo>
                  <a:pt x="38350" y="45252"/>
                </a:lnTo>
                <a:lnTo>
                  <a:pt x="44258" y="44157"/>
                </a:lnTo>
                <a:lnTo>
                  <a:pt x="48969" y="41973"/>
                </a:lnTo>
                <a:lnTo>
                  <a:pt x="53679" y="39791"/>
                </a:lnTo>
                <a:lnTo>
                  <a:pt x="57134" y="36601"/>
                </a:lnTo>
                <a:lnTo>
                  <a:pt x="59320" y="32411"/>
                </a:lnTo>
                <a:lnTo>
                  <a:pt x="42313" y="30492"/>
                </a:lnTo>
                <a:lnTo>
                  <a:pt x="41388" y="32666"/>
                </a:lnTo>
                <a:lnTo>
                  <a:pt x="38187" y="3521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026733" y="5648195"/>
            <a:ext cx="86349" cy="61836"/>
          </a:xfrm>
          <a:custGeom>
            <a:avLst/>
            <a:gdLst/>
            <a:ahLst/>
            <a:cxnLst/>
            <a:rect l="l" t="t" r="r" b="b"/>
            <a:pathLst>
              <a:path w="86349" h="61836">
                <a:moveTo>
                  <a:pt x="3898" y="48261"/>
                </a:moveTo>
                <a:lnTo>
                  <a:pt x="11710" y="53696"/>
                </a:lnTo>
                <a:lnTo>
                  <a:pt x="17301" y="56899"/>
                </a:lnTo>
                <a:lnTo>
                  <a:pt x="29063" y="60601"/>
                </a:lnTo>
                <a:lnTo>
                  <a:pt x="30165" y="49758"/>
                </a:lnTo>
                <a:lnTo>
                  <a:pt x="25502" y="46266"/>
                </a:lnTo>
                <a:lnTo>
                  <a:pt x="20840" y="42774"/>
                </a:lnTo>
                <a:lnTo>
                  <a:pt x="18519" y="37644"/>
                </a:lnTo>
                <a:lnTo>
                  <a:pt x="18519" y="23990"/>
                </a:lnTo>
                <a:lnTo>
                  <a:pt x="20779" y="18859"/>
                </a:lnTo>
                <a:lnTo>
                  <a:pt x="25326" y="15433"/>
                </a:lnTo>
                <a:lnTo>
                  <a:pt x="29858" y="12026"/>
                </a:lnTo>
                <a:lnTo>
                  <a:pt x="35827" y="10323"/>
                </a:lnTo>
                <a:lnTo>
                  <a:pt x="50637" y="10323"/>
                </a:lnTo>
                <a:lnTo>
                  <a:pt x="56581" y="12016"/>
                </a:lnTo>
                <a:lnTo>
                  <a:pt x="61048" y="15382"/>
                </a:lnTo>
                <a:lnTo>
                  <a:pt x="65520" y="18745"/>
                </a:lnTo>
                <a:lnTo>
                  <a:pt x="67755" y="23853"/>
                </a:lnTo>
                <a:lnTo>
                  <a:pt x="67755" y="37644"/>
                </a:lnTo>
                <a:lnTo>
                  <a:pt x="65469" y="42839"/>
                </a:lnTo>
                <a:lnTo>
                  <a:pt x="64220" y="58811"/>
                </a:lnTo>
                <a:lnTo>
                  <a:pt x="74627" y="53646"/>
                </a:lnTo>
                <a:lnTo>
                  <a:pt x="83439" y="43856"/>
                </a:lnTo>
                <a:lnTo>
                  <a:pt x="86349" y="31003"/>
                </a:lnTo>
                <a:lnTo>
                  <a:pt x="86348" y="30688"/>
                </a:lnTo>
                <a:lnTo>
                  <a:pt x="83332" y="17875"/>
                </a:lnTo>
                <a:lnTo>
                  <a:pt x="74538" y="8204"/>
                </a:lnTo>
                <a:lnTo>
                  <a:pt x="68977" y="4998"/>
                </a:lnTo>
                <a:lnTo>
                  <a:pt x="57210" y="1249"/>
                </a:lnTo>
                <a:lnTo>
                  <a:pt x="43053" y="0"/>
                </a:lnTo>
                <a:lnTo>
                  <a:pt x="35802" y="0"/>
                </a:lnTo>
                <a:lnTo>
                  <a:pt x="29401" y="802"/>
                </a:lnTo>
                <a:lnTo>
                  <a:pt x="23864" y="2374"/>
                </a:lnTo>
                <a:lnTo>
                  <a:pt x="19685" y="3545"/>
                </a:lnTo>
                <a:lnTo>
                  <a:pt x="15866" y="5335"/>
                </a:lnTo>
                <a:lnTo>
                  <a:pt x="12359" y="7760"/>
                </a:lnTo>
                <a:lnTo>
                  <a:pt x="8853" y="10172"/>
                </a:lnTo>
                <a:lnTo>
                  <a:pt x="6084" y="12905"/>
                </a:lnTo>
                <a:lnTo>
                  <a:pt x="4065" y="15951"/>
                </a:lnTo>
                <a:lnTo>
                  <a:pt x="1346" y="20079"/>
                </a:lnTo>
                <a:lnTo>
                  <a:pt x="0" y="25199"/>
                </a:lnTo>
                <a:lnTo>
                  <a:pt x="0" y="40794"/>
                </a:lnTo>
                <a:lnTo>
                  <a:pt x="3898" y="48261"/>
                </a:lnTo>
                <a:close/>
              </a:path>
              <a:path w="86349" h="61836">
                <a:moveTo>
                  <a:pt x="65469" y="42839"/>
                </a:moveTo>
                <a:lnTo>
                  <a:pt x="60872" y="46316"/>
                </a:lnTo>
                <a:lnTo>
                  <a:pt x="56274" y="49772"/>
                </a:lnTo>
                <a:lnTo>
                  <a:pt x="50396" y="51512"/>
                </a:lnTo>
                <a:lnTo>
                  <a:pt x="36069" y="51512"/>
                </a:lnTo>
                <a:lnTo>
                  <a:pt x="30165" y="49758"/>
                </a:lnTo>
                <a:lnTo>
                  <a:pt x="29063" y="60601"/>
                </a:lnTo>
                <a:lnTo>
                  <a:pt x="43298" y="61836"/>
                </a:lnTo>
                <a:lnTo>
                  <a:pt x="51385" y="61455"/>
                </a:lnTo>
                <a:lnTo>
                  <a:pt x="64220" y="58811"/>
                </a:lnTo>
                <a:lnTo>
                  <a:pt x="65469" y="4283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138204" y="5649220"/>
            <a:ext cx="17071" cy="59767"/>
          </a:xfrm>
          <a:custGeom>
            <a:avLst/>
            <a:gdLst/>
            <a:ahLst/>
            <a:cxnLst/>
            <a:rect l="l" t="t" r="r" b="b"/>
            <a:pathLst>
              <a:path w="17071" h="59767">
                <a:moveTo>
                  <a:pt x="0" y="16474"/>
                </a:moveTo>
                <a:lnTo>
                  <a:pt x="0" y="59767"/>
                </a:lnTo>
                <a:lnTo>
                  <a:pt x="17071" y="59767"/>
                </a:lnTo>
                <a:lnTo>
                  <a:pt x="17071" y="16474"/>
                </a:lnTo>
                <a:lnTo>
                  <a:pt x="0" y="16474"/>
                </a:lnTo>
                <a:close/>
              </a:path>
              <a:path w="17071" h="59767">
                <a:moveTo>
                  <a:pt x="0" y="0"/>
                </a:moveTo>
                <a:lnTo>
                  <a:pt x="0" y="10605"/>
                </a:lnTo>
                <a:lnTo>
                  <a:pt x="17071" y="10605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138204" y="5687341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44563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38204" y="5654523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79118" y="5649220"/>
            <a:ext cx="0" cy="59782"/>
          </a:xfrm>
          <a:custGeom>
            <a:avLst/>
            <a:gdLst/>
            <a:ahLst/>
            <a:cxnLst/>
            <a:rect l="l" t="t" r="r" b="b"/>
            <a:pathLst>
              <a:path h="59782">
                <a:moveTo>
                  <a:pt x="0" y="0"/>
                </a:moveTo>
                <a:lnTo>
                  <a:pt x="0" y="59782"/>
                </a:lnTo>
              </a:path>
            </a:pathLst>
          </a:custGeom>
          <a:ln w="1832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232029" y="6039317"/>
            <a:ext cx="62661" cy="59295"/>
          </a:xfrm>
          <a:custGeom>
            <a:avLst/>
            <a:gdLst/>
            <a:ahLst/>
            <a:cxnLst/>
            <a:rect l="l" t="t" r="r" b="b"/>
            <a:pathLst>
              <a:path w="62661" h="59295">
                <a:moveTo>
                  <a:pt x="0" y="59295"/>
                </a:moveTo>
                <a:lnTo>
                  <a:pt x="62661" y="59295"/>
                </a:lnTo>
                <a:lnTo>
                  <a:pt x="62661" y="49222"/>
                </a:lnTo>
                <a:lnTo>
                  <a:pt x="17971" y="49222"/>
                </a:lnTo>
                <a:lnTo>
                  <a:pt x="17971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313285" y="6089472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2" y="2044"/>
                </a:moveTo>
                <a:lnTo>
                  <a:pt x="28742" y="9640"/>
                </a:lnTo>
                <a:lnTo>
                  <a:pt x="32068" y="8700"/>
                </a:lnTo>
                <a:lnTo>
                  <a:pt x="35384" y="7733"/>
                </a:lnTo>
                <a:lnTo>
                  <a:pt x="35345" y="0"/>
                </a:lnTo>
                <a:lnTo>
                  <a:pt x="32551" y="1357"/>
                </a:lnTo>
                <a:lnTo>
                  <a:pt x="29617" y="2044"/>
                </a:lnTo>
                <a:lnTo>
                  <a:pt x="26542" y="2044"/>
                </a:lnTo>
                <a:close/>
              </a:path>
              <a:path w="35384" h="44794">
                <a:moveTo>
                  <a:pt x="1918" y="4064"/>
                </a:moveTo>
                <a:lnTo>
                  <a:pt x="5741" y="6490"/>
                </a:lnTo>
                <a:lnTo>
                  <a:pt x="9565" y="8902"/>
                </a:lnTo>
                <a:lnTo>
                  <a:pt x="14796" y="10123"/>
                </a:lnTo>
                <a:lnTo>
                  <a:pt x="25210" y="10123"/>
                </a:lnTo>
                <a:lnTo>
                  <a:pt x="28742" y="9640"/>
                </a:lnTo>
                <a:lnTo>
                  <a:pt x="26542" y="2044"/>
                </a:lnTo>
                <a:lnTo>
                  <a:pt x="23789" y="2044"/>
                </a:lnTo>
                <a:lnTo>
                  <a:pt x="21513" y="1446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44"/>
                </a:lnTo>
                <a:lnTo>
                  <a:pt x="21859" y="-856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30" y="-10591"/>
                </a:lnTo>
                <a:lnTo>
                  <a:pt x="37898" y="-11174"/>
                </a:lnTo>
                <a:lnTo>
                  <a:pt x="40082" y="-11659"/>
                </a:lnTo>
                <a:lnTo>
                  <a:pt x="40082" y="-6630"/>
                </a:lnTo>
                <a:lnTo>
                  <a:pt x="38761" y="-2299"/>
                </a:lnTo>
                <a:lnTo>
                  <a:pt x="35345" y="0"/>
                </a:lnTo>
                <a:lnTo>
                  <a:pt x="35384" y="7733"/>
                </a:lnTo>
                <a:lnTo>
                  <a:pt x="38494" y="6310"/>
                </a:lnTo>
                <a:lnTo>
                  <a:pt x="41414" y="4406"/>
                </a:lnTo>
                <a:lnTo>
                  <a:pt x="42026" y="5753"/>
                </a:lnTo>
                <a:lnTo>
                  <a:pt x="43665" y="9144"/>
                </a:lnTo>
                <a:lnTo>
                  <a:pt x="60540" y="9144"/>
                </a:lnTo>
                <a:lnTo>
                  <a:pt x="58028" y="5129"/>
                </a:lnTo>
                <a:lnTo>
                  <a:pt x="56934" y="1511"/>
                </a:lnTo>
                <a:lnTo>
                  <a:pt x="56657" y="-1296"/>
                </a:lnTo>
                <a:lnTo>
                  <a:pt x="56657" y="-5093"/>
                </a:lnTo>
                <a:lnTo>
                  <a:pt x="56833" y="-18464"/>
                </a:lnTo>
                <a:lnTo>
                  <a:pt x="56833" y="-23442"/>
                </a:lnTo>
                <a:lnTo>
                  <a:pt x="56084" y="-26859"/>
                </a:lnTo>
                <a:lnTo>
                  <a:pt x="53050" y="-30581"/>
                </a:lnTo>
                <a:lnTo>
                  <a:pt x="50421" y="-32119"/>
                </a:lnTo>
                <a:lnTo>
                  <a:pt x="46699" y="-33336"/>
                </a:lnTo>
                <a:lnTo>
                  <a:pt x="42976" y="-34545"/>
                </a:lnTo>
                <a:lnTo>
                  <a:pt x="37299" y="-35153"/>
                </a:lnTo>
                <a:lnTo>
                  <a:pt x="21311" y="-35153"/>
                </a:lnTo>
                <a:lnTo>
                  <a:pt x="15001" y="-34150"/>
                </a:lnTo>
                <a:lnTo>
                  <a:pt x="10746" y="-32129"/>
                </a:lnTo>
                <a:lnTo>
                  <a:pt x="6504" y="-30124"/>
                </a:lnTo>
                <a:lnTo>
                  <a:pt x="3506" y="-27025"/>
                </a:lnTo>
                <a:lnTo>
                  <a:pt x="1767" y="-22834"/>
                </a:lnTo>
                <a:lnTo>
                  <a:pt x="17247" y="-20956"/>
                </a:lnTo>
                <a:lnTo>
                  <a:pt x="18303" y="-22975"/>
                </a:lnTo>
                <a:lnTo>
                  <a:pt x="21376" y="-25171"/>
                </a:lnTo>
                <a:lnTo>
                  <a:pt x="25452" y="-26377"/>
                </a:lnTo>
                <a:lnTo>
                  <a:pt x="32969" y="-26377"/>
                </a:lnTo>
                <a:lnTo>
                  <a:pt x="36032" y="-25909"/>
                </a:lnTo>
                <a:lnTo>
                  <a:pt x="40082" y="-22478"/>
                </a:lnTo>
                <a:lnTo>
                  <a:pt x="40082" y="-19127"/>
                </a:lnTo>
                <a:lnTo>
                  <a:pt x="36997" y="-18262"/>
                </a:lnTo>
                <a:lnTo>
                  <a:pt x="31471" y="-17308"/>
                </a:lnTo>
                <a:lnTo>
                  <a:pt x="23497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7" y="-1261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392738" y="6038819"/>
            <a:ext cx="59626" cy="59792"/>
          </a:xfrm>
          <a:custGeom>
            <a:avLst/>
            <a:gdLst/>
            <a:ahLst/>
            <a:cxnLst/>
            <a:rect l="l" t="t" r="r" b="b"/>
            <a:pathLst>
              <a:path w="59626" h="59792">
                <a:moveTo>
                  <a:pt x="0" y="0"/>
                </a:moveTo>
                <a:lnTo>
                  <a:pt x="0" y="59792"/>
                </a:lnTo>
                <a:lnTo>
                  <a:pt x="17071" y="59792"/>
                </a:lnTo>
                <a:lnTo>
                  <a:pt x="17071" y="45925"/>
                </a:lnTo>
                <a:lnTo>
                  <a:pt x="25020" y="40335"/>
                </a:lnTo>
                <a:lnTo>
                  <a:pt x="41238" y="59792"/>
                </a:lnTo>
                <a:lnTo>
                  <a:pt x="59626" y="59792"/>
                </a:lnTo>
                <a:lnTo>
                  <a:pt x="36007" y="32310"/>
                </a:lnTo>
                <a:lnTo>
                  <a:pt x="58052" y="16484"/>
                </a:lnTo>
                <a:lnTo>
                  <a:pt x="37047" y="16484"/>
                </a:lnTo>
                <a:lnTo>
                  <a:pt x="17071" y="31738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468856" y="6038819"/>
            <a:ext cx="58712" cy="59792"/>
          </a:xfrm>
          <a:custGeom>
            <a:avLst/>
            <a:gdLst/>
            <a:ahLst/>
            <a:cxnLst/>
            <a:rect l="l" t="t" r="r" b="b"/>
            <a:pathLst>
              <a:path w="58712" h="59792">
                <a:moveTo>
                  <a:pt x="31078" y="24272"/>
                </a:moveTo>
                <a:lnTo>
                  <a:pt x="35610" y="24627"/>
                </a:lnTo>
                <a:lnTo>
                  <a:pt x="38886" y="26075"/>
                </a:lnTo>
                <a:lnTo>
                  <a:pt x="41327" y="29491"/>
                </a:lnTo>
                <a:lnTo>
                  <a:pt x="41654" y="32372"/>
                </a:lnTo>
                <a:lnTo>
                  <a:pt x="41654" y="59792"/>
                </a:lnTo>
                <a:lnTo>
                  <a:pt x="58712" y="59792"/>
                </a:lnTo>
                <a:lnTo>
                  <a:pt x="58712" y="30492"/>
                </a:lnTo>
                <a:lnTo>
                  <a:pt x="58420" y="27637"/>
                </a:lnTo>
                <a:lnTo>
                  <a:pt x="57250" y="23926"/>
                </a:lnTo>
                <a:lnTo>
                  <a:pt x="54560" y="20726"/>
                </a:lnTo>
                <a:lnTo>
                  <a:pt x="50582" y="17946"/>
                </a:lnTo>
                <a:lnTo>
                  <a:pt x="47421" y="16967"/>
                </a:lnTo>
                <a:lnTo>
                  <a:pt x="44262" y="15991"/>
                </a:lnTo>
                <a:lnTo>
                  <a:pt x="40714" y="15509"/>
                </a:lnTo>
                <a:lnTo>
                  <a:pt x="29145" y="15509"/>
                </a:lnTo>
                <a:lnTo>
                  <a:pt x="22567" y="17665"/>
                </a:lnTo>
                <a:lnTo>
                  <a:pt x="17056" y="21986"/>
                </a:lnTo>
                <a:lnTo>
                  <a:pt x="17056" y="0"/>
                </a:lnTo>
                <a:lnTo>
                  <a:pt x="0" y="0"/>
                </a:lnTo>
                <a:lnTo>
                  <a:pt x="0" y="59792"/>
                </a:lnTo>
                <a:lnTo>
                  <a:pt x="17056" y="59792"/>
                </a:lnTo>
                <a:lnTo>
                  <a:pt x="17056" y="34456"/>
                </a:lnTo>
                <a:lnTo>
                  <a:pt x="17578" y="31699"/>
                </a:lnTo>
                <a:lnTo>
                  <a:pt x="19648" y="27979"/>
                </a:lnTo>
                <a:lnTo>
                  <a:pt x="23496" y="25667"/>
                </a:lnTo>
                <a:lnTo>
                  <a:pt x="28244" y="24272"/>
                </a:lnTo>
                <a:lnTo>
                  <a:pt x="31078" y="24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550774" y="6089472"/>
            <a:ext cx="35380" cy="44794"/>
          </a:xfrm>
          <a:custGeom>
            <a:avLst/>
            <a:gdLst/>
            <a:ahLst/>
            <a:cxnLst/>
            <a:rect l="l" t="t" r="r" b="b"/>
            <a:pathLst>
              <a:path w="35380" h="44794">
                <a:moveTo>
                  <a:pt x="26542" y="2044"/>
                </a:moveTo>
                <a:lnTo>
                  <a:pt x="28738" y="9640"/>
                </a:lnTo>
                <a:lnTo>
                  <a:pt x="32068" y="8700"/>
                </a:lnTo>
                <a:lnTo>
                  <a:pt x="35380" y="7733"/>
                </a:lnTo>
                <a:lnTo>
                  <a:pt x="35344" y="0"/>
                </a:lnTo>
                <a:lnTo>
                  <a:pt x="32551" y="1357"/>
                </a:lnTo>
                <a:lnTo>
                  <a:pt x="29617" y="2044"/>
                </a:lnTo>
                <a:lnTo>
                  <a:pt x="26542" y="2044"/>
                </a:lnTo>
                <a:close/>
              </a:path>
              <a:path w="35380" h="44794">
                <a:moveTo>
                  <a:pt x="1918" y="4064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23"/>
                </a:lnTo>
                <a:lnTo>
                  <a:pt x="25210" y="10123"/>
                </a:lnTo>
                <a:lnTo>
                  <a:pt x="28738" y="9640"/>
                </a:lnTo>
                <a:lnTo>
                  <a:pt x="26542" y="2044"/>
                </a:lnTo>
                <a:lnTo>
                  <a:pt x="23788" y="2044"/>
                </a:lnTo>
                <a:lnTo>
                  <a:pt x="21527" y="1446"/>
                </a:lnTo>
                <a:lnTo>
                  <a:pt x="17956" y="-875"/>
                </a:lnTo>
                <a:lnTo>
                  <a:pt x="17067" y="-3873"/>
                </a:lnTo>
                <a:lnTo>
                  <a:pt x="18187" y="-6844"/>
                </a:lnTo>
                <a:lnTo>
                  <a:pt x="21869" y="-8561"/>
                </a:lnTo>
                <a:lnTo>
                  <a:pt x="24969" y="-9234"/>
                </a:lnTo>
                <a:lnTo>
                  <a:pt x="29706" y="-9907"/>
                </a:lnTo>
                <a:lnTo>
                  <a:pt x="34441" y="-10591"/>
                </a:lnTo>
                <a:lnTo>
                  <a:pt x="37896" y="-11174"/>
                </a:lnTo>
                <a:lnTo>
                  <a:pt x="40082" y="-11659"/>
                </a:lnTo>
                <a:lnTo>
                  <a:pt x="40082" y="-6630"/>
                </a:lnTo>
                <a:lnTo>
                  <a:pt x="38761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505" y="6310"/>
                </a:lnTo>
                <a:lnTo>
                  <a:pt x="41414" y="4406"/>
                </a:lnTo>
                <a:lnTo>
                  <a:pt x="42026" y="5753"/>
                </a:lnTo>
                <a:lnTo>
                  <a:pt x="43663" y="9144"/>
                </a:lnTo>
                <a:lnTo>
                  <a:pt x="60540" y="9144"/>
                </a:lnTo>
                <a:lnTo>
                  <a:pt x="58028" y="5129"/>
                </a:lnTo>
                <a:lnTo>
                  <a:pt x="56934" y="1511"/>
                </a:lnTo>
                <a:lnTo>
                  <a:pt x="56657" y="-1296"/>
                </a:lnTo>
                <a:lnTo>
                  <a:pt x="56657" y="-5093"/>
                </a:lnTo>
                <a:lnTo>
                  <a:pt x="56843" y="-18464"/>
                </a:lnTo>
                <a:lnTo>
                  <a:pt x="56843" y="-23442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17" y="-32119"/>
                </a:lnTo>
                <a:lnTo>
                  <a:pt x="46699" y="-33336"/>
                </a:lnTo>
                <a:lnTo>
                  <a:pt x="42976" y="-34545"/>
                </a:lnTo>
                <a:lnTo>
                  <a:pt x="37313" y="-35153"/>
                </a:lnTo>
                <a:lnTo>
                  <a:pt x="21323" y="-35153"/>
                </a:lnTo>
                <a:lnTo>
                  <a:pt x="14997" y="-34150"/>
                </a:lnTo>
                <a:lnTo>
                  <a:pt x="10756" y="-32129"/>
                </a:lnTo>
                <a:lnTo>
                  <a:pt x="6501" y="-30124"/>
                </a:lnTo>
                <a:lnTo>
                  <a:pt x="3506" y="-27025"/>
                </a:lnTo>
                <a:lnTo>
                  <a:pt x="1764" y="-22834"/>
                </a:lnTo>
                <a:lnTo>
                  <a:pt x="17247" y="-20956"/>
                </a:lnTo>
                <a:lnTo>
                  <a:pt x="18301" y="-22975"/>
                </a:lnTo>
                <a:lnTo>
                  <a:pt x="21372" y="-25171"/>
                </a:lnTo>
                <a:lnTo>
                  <a:pt x="25452" y="-26377"/>
                </a:lnTo>
                <a:lnTo>
                  <a:pt x="32983" y="-26377"/>
                </a:lnTo>
                <a:lnTo>
                  <a:pt x="36028" y="-25909"/>
                </a:lnTo>
                <a:lnTo>
                  <a:pt x="40082" y="-22478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3" y="-1261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630103" y="6054328"/>
            <a:ext cx="41785" cy="44283"/>
          </a:xfrm>
          <a:custGeom>
            <a:avLst/>
            <a:gdLst/>
            <a:ahLst/>
            <a:cxnLst/>
            <a:rect l="l" t="t" r="r" b="b"/>
            <a:pathLst>
              <a:path w="41785" h="44283">
                <a:moveTo>
                  <a:pt x="15850" y="975"/>
                </a:moveTo>
                <a:lnTo>
                  <a:pt x="0" y="975"/>
                </a:lnTo>
                <a:lnTo>
                  <a:pt x="0" y="44283"/>
                </a:lnTo>
                <a:lnTo>
                  <a:pt x="17071" y="44283"/>
                </a:lnTo>
                <a:lnTo>
                  <a:pt x="17071" y="23533"/>
                </a:lnTo>
                <a:lnTo>
                  <a:pt x="17539" y="18691"/>
                </a:lnTo>
                <a:lnTo>
                  <a:pt x="19443" y="14069"/>
                </a:lnTo>
                <a:lnTo>
                  <a:pt x="22402" y="11592"/>
                </a:lnTo>
                <a:lnTo>
                  <a:pt x="26085" y="10260"/>
                </a:lnTo>
                <a:lnTo>
                  <a:pt x="30952" y="10260"/>
                </a:lnTo>
                <a:lnTo>
                  <a:pt x="33630" y="10894"/>
                </a:lnTo>
                <a:lnTo>
                  <a:pt x="36501" y="12153"/>
                </a:lnTo>
                <a:lnTo>
                  <a:pt x="41785" y="2156"/>
                </a:lnTo>
                <a:lnTo>
                  <a:pt x="38178" y="709"/>
                </a:lnTo>
                <a:lnTo>
                  <a:pt x="34430" y="0"/>
                </a:lnTo>
                <a:lnTo>
                  <a:pt x="27802" y="0"/>
                </a:lnTo>
                <a:lnTo>
                  <a:pt x="23166" y="1383"/>
                </a:lnTo>
                <a:lnTo>
                  <a:pt x="18568" y="4226"/>
                </a:lnTo>
                <a:lnTo>
                  <a:pt x="15850" y="7124"/>
                </a:lnTo>
                <a:lnTo>
                  <a:pt x="15850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680317" y="6089472"/>
            <a:ext cx="35380" cy="44794"/>
          </a:xfrm>
          <a:custGeom>
            <a:avLst/>
            <a:gdLst/>
            <a:ahLst/>
            <a:cxnLst/>
            <a:rect l="l" t="t" r="r" b="b"/>
            <a:pathLst>
              <a:path w="35380" h="44794">
                <a:moveTo>
                  <a:pt x="26542" y="2044"/>
                </a:moveTo>
                <a:lnTo>
                  <a:pt x="28738" y="9640"/>
                </a:lnTo>
                <a:lnTo>
                  <a:pt x="32064" y="8700"/>
                </a:lnTo>
                <a:lnTo>
                  <a:pt x="35380" y="7733"/>
                </a:lnTo>
                <a:lnTo>
                  <a:pt x="35344" y="0"/>
                </a:lnTo>
                <a:lnTo>
                  <a:pt x="32547" y="1357"/>
                </a:lnTo>
                <a:lnTo>
                  <a:pt x="29616" y="2044"/>
                </a:lnTo>
                <a:lnTo>
                  <a:pt x="26542" y="2044"/>
                </a:lnTo>
                <a:close/>
              </a:path>
              <a:path w="35380" h="44794">
                <a:moveTo>
                  <a:pt x="1915" y="4064"/>
                </a:moveTo>
                <a:lnTo>
                  <a:pt x="5737" y="6490"/>
                </a:lnTo>
                <a:lnTo>
                  <a:pt x="9561" y="8902"/>
                </a:lnTo>
                <a:lnTo>
                  <a:pt x="14795" y="10123"/>
                </a:lnTo>
                <a:lnTo>
                  <a:pt x="25206" y="10123"/>
                </a:lnTo>
                <a:lnTo>
                  <a:pt x="28738" y="9640"/>
                </a:lnTo>
                <a:lnTo>
                  <a:pt x="26542" y="2044"/>
                </a:lnTo>
                <a:lnTo>
                  <a:pt x="23784" y="2044"/>
                </a:lnTo>
                <a:lnTo>
                  <a:pt x="21523" y="1446"/>
                </a:lnTo>
                <a:lnTo>
                  <a:pt x="17956" y="-875"/>
                </a:lnTo>
                <a:lnTo>
                  <a:pt x="17067" y="-3873"/>
                </a:lnTo>
                <a:lnTo>
                  <a:pt x="18172" y="-6844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4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60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06"/>
                </a:lnTo>
                <a:lnTo>
                  <a:pt x="42023" y="5753"/>
                </a:lnTo>
                <a:lnTo>
                  <a:pt x="43660" y="9144"/>
                </a:lnTo>
                <a:lnTo>
                  <a:pt x="60540" y="9144"/>
                </a:lnTo>
                <a:lnTo>
                  <a:pt x="58025" y="512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2" y="-18464"/>
                </a:lnTo>
                <a:lnTo>
                  <a:pt x="56832" y="-23442"/>
                </a:lnTo>
                <a:lnTo>
                  <a:pt x="56080" y="-26859"/>
                </a:lnTo>
                <a:lnTo>
                  <a:pt x="53045" y="-30581"/>
                </a:lnTo>
                <a:lnTo>
                  <a:pt x="50417" y="-32119"/>
                </a:lnTo>
                <a:lnTo>
                  <a:pt x="46695" y="-33336"/>
                </a:lnTo>
                <a:lnTo>
                  <a:pt x="42976" y="-34545"/>
                </a:lnTo>
                <a:lnTo>
                  <a:pt x="37310" y="-35153"/>
                </a:lnTo>
                <a:lnTo>
                  <a:pt x="21308" y="-35153"/>
                </a:lnTo>
                <a:lnTo>
                  <a:pt x="14997" y="-34150"/>
                </a:lnTo>
                <a:lnTo>
                  <a:pt x="10741" y="-32129"/>
                </a:lnTo>
                <a:lnTo>
                  <a:pt x="6501" y="-30124"/>
                </a:lnTo>
                <a:lnTo>
                  <a:pt x="3502" y="-27025"/>
                </a:lnTo>
                <a:lnTo>
                  <a:pt x="1764" y="-22834"/>
                </a:lnTo>
                <a:lnTo>
                  <a:pt x="17244" y="-20956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7"/>
                </a:lnTo>
                <a:lnTo>
                  <a:pt x="32969" y="-26377"/>
                </a:lnTo>
                <a:lnTo>
                  <a:pt x="36028" y="-25909"/>
                </a:lnTo>
                <a:lnTo>
                  <a:pt x="40078" y="-22478"/>
                </a:lnTo>
                <a:lnTo>
                  <a:pt x="40078" y="-19127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28" y="-13641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792878" y="6062022"/>
            <a:ext cx="48347" cy="37235"/>
          </a:xfrm>
          <a:custGeom>
            <a:avLst/>
            <a:gdLst/>
            <a:ahLst/>
            <a:cxnLst/>
            <a:rect l="l" t="t" r="r" b="b"/>
            <a:pathLst>
              <a:path w="48347" h="37235">
                <a:moveTo>
                  <a:pt x="34898" y="3887"/>
                </a:moveTo>
                <a:lnTo>
                  <a:pt x="29702" y="14032"/>
                </a:lnTo>
                <a:lnTo>
                  <a:pt x="37832" y="14032"/>
                </a:lnTo>
                <a:lnTo>
                  <a:pt x="44056" y="13741"/>
                </a:lnTo>
                <a:lnTo>
                  <a:pt x="48347" y="13168"/>
                </a:lnTo>
                <a:lnTo>
                  <a:pt x="47638" y="0"/>
                </a:lnTo>
                <a:lnTo>
                  <a:pt x="44409" y="2325"/>
                </a:lnTo>
                <a:lnTo>
                  <a:pt x="39635" y="3581"/>
                </a:lnTo>
                <a:lnTo>
                  <a:pt x="34898" y="3887"/>
                </a:lnTo>
                <a:close/>
              </a:path>
              <a:path w="48347" h="37235">
                <a:moveTo>
                  <a:pt x="0" y="36589"/>
                </a:moveTo>
                <a:lnTo>
                  <a:pt x="17981" y="36589"/>
                </a:lnTo>
                <a:lnTo>
                  <a:pt x="17981" y="14032"/>
                </a:lnTo>
                <a:lnTo>
                  <a:pt x="29702" y="14032"/>
                </a:lnTo>
                <a:lnTo>
                  <a:pt x="34898" y="3887"/>
                </a:lnTo>
                <a:lnTo>
                  <a:pt x="17981" y="3887"/>
                </a:lnTo>
                <a:lnTo>
                  <a:pt x="17981" y="-13082"/>
                </a:lnTo>
                <a:lnTo>
                  <a:pt x="33134" y="-13082"/>
                </a:lnTo>
                <a:lnTo>
                  <a:pt x="37451" y="-12942"/>
                </a:lnTo>
                <a:lnTo>
                  <a:pt x="39596" y="-12675"/>
                </a:lnTo>
                <a:lnTo>
                  <a:pt x="42519" y="-12318"/>
                </a:lnTo>
                <a:lnTo>
                  <a:pt x="46824" y="-10032"/>
                </a:lnTo>
                <a:lnTo>
                  <a:pt x="49679" y="-6818"/>
                </a:lnTo>
                <a:lnTo>
                  <a:pt x="49679" y="-2868"/>
                </a:lnTo>
                <a:lnTo>
                  <a:pt x="47638" y="0"/>
                </a:lnTo>
                <a:lnTo>
                  <a:pt x="48347" y="13168"/>
                </a:lnTo>
                <a:lnTo>
                  <a:pt x="51497" y="12711"/>
                </a:lnTo>
                <a:lnTo>
                  <a:pt x="54607" y="11771"/>
                </a:lnTo>
                <a:lnTo>
                  <a:pt x="57668" y="10349"/>
                </a:lnTo>
                <a:lnTo>
                  <a:pt x="60717" y="8916"/>
                </a:lnTo>
                <a:lnTo>
                  <a:pt x="63233" y="6948"/>
                </a:lnTo>
                <a:lnTo>
                  <a:pt x="67208" y="1954"/>
                </a:lnTo>
                <a:lnTo>
                  <a:pt x="68197" y="-1141"/>
                </a:lnTo>
                <a:lnTo>
                  <a:pt x="68197" y="-9561"/>
                </a:lnTo>
                <a:lnTo>
                  <a:pt x="66470" y="-13435"/>
                </a:lnTo>
                <a:lnTo>
                  <a:pt x="63028" y="-16445"/>
                </a:lnTo>
                <a:lnTo>
                  <a:pt x="59587" y="-19457"/>
                </a:lnTo>
                <a:lnTo>
                  <a:pt x="55321" y="-21398"/>
                </a:lnTo>
                <a:lnTo>
                  <a:pt x="50227" y="-22302"/>
                </a:lnTo>
                <a:lnTo>
                  <a:pt x="46899" y="-22885"/>
                </a:lnTo>
                <a:lnTo>
                  <a:pt x="39776" y="-23202"/>
                </a:lnTo>
                <a:lnTo>
                  <a:pt x="0" y="-23202"/>
                </a:lnTo>
                <a:lnTo>
                  <a:pt x="0" y="365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875178" y="6054324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10"/>
                </a:moveTo>
                <a:lnTo>
                  <a:pt x="0" y="27000"/>
                </a:lnTo>
                <a:lnTo>
                  <a:pt x="1395" y="31216"/>
                </a:lnTo>
                <a:lnTo>
                  <a:pt x="4189" y="34672"/>
                </a:lnTo>
                <a:lnTo>
                  <a:pt x="6987" y="38153"/>
                </a:lnTo>
                <a:lnTo>
                  <a:pt x="11061" y="40780"/>
                </a:lnTo>
                <a:lnTo>
                  <a:pt x="16422" y="42570"/>
                </a:lnTo>
                <a:lnTo>
                  <a:pt x="21779" y="44363"/>
                </a:lnTo>
                <a:lnTo>
                  <a:pt x="22034" y="32486"/>
                </a:lnTo>
                <a:lnTo>
                  <a:pt x="19010" y="30214"/>
                </a:lnTo>
                <a:lnTo>
                  <a:pt x="17487" y="26925"/>
                </a:lnTo>
                <a:lnTo>
                  <a:pt x="17487" y="18327"/>
                </a:lnTo>
                <a:lnTo>
                  <a:pt x="19010" y="15038"/>
                </a:lnTo>
                <a:lnTo>
                  <a:pt x="22034" y="12766"/>
                </a:lnTo>
                <a:lnTo>
                  <a:pt x="25083" y="10480"/>
                </a:lnTo>
                <a:lnTo>
                  <a:pt x="28817" y="9335"/>
                </a:lnTo>
                <a:lnTo>
                  <a:pt x="37730" y="9335"/>
                </a:lnTo>
                <a:lnTo>
                  <a:pt x="41464" y="10480"/>
                </a:lnTo>
                <a:lnTo>
                  <a:pt x="44477" y="12766"/>
                </a:lnTo>
                <a:lnTo>
                  <a:pt x="47498" y="15038"/>
                </a:lnTo>
                <a:lnTo>
                  <a:pt x="48995" y="18303"/>
                </a:lnTo>
                <a:lnTo>
                  <a:pt x="48995" y="26899"/>
                </a:lnTo>
                <a:lnTo>
                  <a:pt x="47498" y="30214"/>
                </a:lnTo>
                <a:lnTo>
                  <a:pt x="44477" y="32486"/>
                </a:lnTo>
                <a:lnTo>
                  <a:pt x="42889" y="45262"/>
                </a:lnTo>
                <a:lnTo>
                  <a:pt x="50813" y="43103"/>
                </a:lnTo>
                <a:lnTo>
                  <a:pt x="57113" y="38787"/>
                </a:lnTo>
                <a:lnTo>
                  <a:pt x="63398" y="34495"/>
                </a:lnTo>
                <a:lnTo>
                  <a:pt x="66549" y="29060"/>
                </a:lnTo>
                <a:lnTo>
                  <a:pt x="66549" y="16017"/>
                </a:lnTo>
                <a:lnTo>
                  <a:pt x="63435" y="10642"/>
                </a:lnTo>
                <a:lnTo>
                  <a:pt x="57199" y="6375"/>
                </a:lnTo>
                <a:lnTo>
                  <a:pt x="50965" y="2120"/>
                </a:lnTo>
                <a:lnTo>
                  <a:pt x="42965" y="0"/>
                </a:lnTo>
                <a:lnTo>
                  <a:pt x="26898" y="0"/>
                </a:lnTo>
                <a:lnTo>
                  <a:pt x="21184" y="939"/>
                </a:lnTo>
                <a:lnTo>
                  <a:pt x="16066" y="2807"/>
                </a:lnTo>
                <a:lnTo>
                  <a:pt x="10935" y="4687"/>
                </a:lnTo>
                <a:lnTo>
                  <a:pt x="6987" y="7405"/>
                </a:lnTo>
                <a:lnTo>
                  <a:pt x="4189" y="10962"/>
                </a:lnTo>
                <a:lnTo>
                  <a:pt x="1395" y="14530"/>
                </a:lnTo>
                <a:lnTo>
                  <a:pt x="0" y="18213"/>
                </a:lnTo>
                <a:lnTo>
                  <a:pt x="0" y="22010"/>
                </a:lnTo>
                <a:close/>
              </a:path>
              <a:path w="66549" h="45262">
                <a:moveTo>
                  <a:pt x="44477" y="32486"/>
                </a:moveTo>
                <a:lnTo>
                  <a:pt x="41464" y="34786"/>
                </a:lnTo>
                <a:lnTo>
                  <a:pt x="37730" y="35928"/>
                </a:lnTo>
                <a:lnTo>
                  <a:pt x="28817" y="35928"/>
                </a:lnTo>
                <a:lnTo>
                  <a:pt x="25083" y="34786"/>
                </a:lnTo>
                <a:lnTo>
                  <a:pt x="22034" y="32486"/>
                </a:lnTo>
                <a:lnTo>
                  <a:pt x="21779" y="44363"/>
                </a:lnTo>
                <a:lnTo>
                  <a:pt x="27420" y="45262"/>
                </a:lnTo>
                <a:lnTo>
                  <a:pt x="42889" y="45262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957109" y="6055304"/>
            <a:ext cx="96113" cy="43308"/>
          </a:xfrm>
          <a:custGeom>
            <a:avLst/>
            <a:gdLst/>
            <a:ahLst/>
            <a:cxnLst/>
            <a:rect l="l" t="t" r="r" b="b"/>
            <a:pathLst>
              <a:path w="96113" h="43308">
                <a:moveTo>
                  <a:pt x="96113" y="0"/>
                </a:moveTo>
                <a:lnTo>
                  <a:pt x="79297" y="0"/>
                </a:lnTo>
                <a:lnTo>
                  <a:pt x="66967" y="28371"/>
                </a:lnTo>
                <a:lnTo>
                  <a:pt x="56221" y="0"/>
                </a:lnTo>
                <a:lnTo>
                  <a:pt x="39762" y="0"/>
                </a:lnTo>
                <a:lnTo>
                  <a:pt x="28648" y="28371"/>
                </a:lnTo>
                <a:lnTo>
                  <a:pt x="16570" y="0"/>
                </a:lnTo>
                <a:lnTo>
                  <a:pt x="0" y="0"/>
                </a:lnTo>
                <a:lnTo>
                  <a:pt x="20393" y="43308"/>
                </a:lnTo>
                <a:lnTo>
                  <a:pt x="36983" y="43308"/>
                </a:lnTo>
                <a:lnTo>
                  <a:pt x="47901" y="15458"/>
                </a:lnTo>
                <a:lnTo>
                  <a:pt x="59015" y="43308"/>
                </a:lnTo>
                <a:lnTo>
                  <a:pt x="75412" y="43308"/>
                </a:lnTo>
                <a:lnTo>
                  <a:pt x="96113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068454" y="6054328"/>
            <a:ext cx="30607" cy="45262"/>
          </a:xfrm>
          <a:custGeom>
            <a:avLst/>
            <a:gdLst/>
            <a:ahLst/>
            <a:cxnLst/>
            <a:rect l="l" t="t" r="r" b="b"/>
            <a:pathLst>
              <a:path w="30607" h="45262">
                <a:moveTo>
                  <a:pt x="17754" y="15797"/>
                </a:moveTo>
                <a:lnTo>
                  <a:pt x="18947" y="13319"/>
                </a:lnTo>
                <a:lnTo>
                  <a:pt x="23799" y="9662"/>
                </a:lnTo>
                <a:lnTo>
                  <a:pt x="26884" y="8763"/>
                </a:lnTo>
                <a:lnTo>
                  <a:pt x="30607" y="8763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97"/>
                </a:lnTo>
                <a:close/>
              </a:path>
              <a:path w="30607" h="45262">
                <a:moveTo>
                  <a:pt x="38199" y="35229"/>
                </a:moveTo>
                <a:lnTo>
                  <a:pt x="34124" y="36687"/>
                </a:lnTo>
                <a:lnTo>
                  <a:pt x="27532" y="36687"/>
                </a:lnTo>
                <a:lnTo>
                  <a:pt x="24241" y="35747"/>
                </a:lnTo>
                <a:lnTo>
                  <a:pt x="21614" y="33868"/>
                </a:lnTo>
                <a:lnTo>
                  <a:pt x="18986" y="31964"/>
                </a:lnTo>
                <a:lnTo>
                  <a:pt x="17614" y="29321"/>
                </a:lnTo>
                <a:lnTo>
                  <a:pt x="17485" y="25930"/>
                </a:lnTo>
                <a:lnTo>
                  <a:pt x="60234" y="25930"/>
                </a:lnTo>
                <a:lnTo>
                  <a:pt x="60476" y="17143"/>
                </a:lnTo>
                <a:lnTo>
                  <a:pt x="57834" y="10641"/>
                </a:lnTo>
                <a:lnTo>
                  <a:pt x="52285" y="6375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607" y="8763"/>
                </a:lnTo>
                <a:lnTo>
                  <a:pt x="34084" y="8763"/>
                </a:lnTo>
                <a:lnTo>
                  <a:pt x="37043" y="9626"/>
                </a:lnTo>
                <a:lnTo>
                  <a:pt x="39470" y="11351"/>
                </a:lnTo>
                <a:lnTo>
                  <a:pt x="43178" y="15595"/>
                </a:lnTo>
                <a:lnTo>
                  <a:pt x="43293" y="18921"/>
                </a:lnTo>
                <a:lnTo>
                  <a:pt x="17791" y="18921"/>
                </a:lnTo>
                <a:lnTo>
                  <a:pt x="17754" y="15797"/>
                </a:lnTo>
                <a:lnTo>
                  <a:pt x="21031" y="0"/>
                </a:lnTo>
                <a:lnTo>
                  <a:pt x="13967" y="2030"/>
                </a:lnTo>
                <a:lnTo>
                  <a:pt x="8380" y="6080"/>
                </a:lnTo>
                <a:lnTo>
                  <a:pt x="2794" y="10158"/>
                </a:lnTo>
                <a:lnTo>
                  <a:pt x="0" y="15772"/>
                </a:lnTo>
                <a:lnTo>
                  <a:pt x="0" y="28966"/>
                </a:lnTo>
                <a:lnTo>
                  <a:pt x="2120" y="33944"/>
                </a:lnTo>
                <a:lnTo>
                  <a:pt x="6375" y="37868"/>
                </a:lnTo>
                <a:lnTo>
                  <a:pt x="16905" y="43493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57"/>
                </a:lnTo>
                <a:lnTo>
                  <a:pt x="48971" y="41972"/>
                </a:lnTo>
                <a:lnTo>
                  <a:pt x="53682" y="39787"/>
                </a:lnTo>
                <a:lnTo>
                  <a:pt x="57136" y="36601"/>
                </a:lnTo>
                <a:lnTo>
                  <a:pt x="59320" y="32407"/>
                </a:lnTo>
                <a:lnTo>
                  <a:pt x="42329" y="30492"/>
                </a:lnTo>
                <a:lnTo>
                  <a:pt x="41389" y="32677"/>
                </a:lnTo>
                <a:lnTo>
                  <a:pt x="38199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148277" y="6054328"/>
            <a:ext cx="41766" cy="44283"/>
          </a:xfrm>
          <a:custGeom>
            <a:avLst/>
            <a:gdLst/>
            <a:ahLst/>
            <a:cxnLst/>
            <a:rect l="l" t="t" r="r" b="b"/>
            <a:pathLst>
              <a:path w="41766" h="44283">
                <a:moveTo>
                  <a:pt x="15835" y="975"/>
                </a:moveTo>
                <a:lnTo>
                  <a:pt x="0" y="975"/>
                </a:lnTo>
                <a:lnTo>
                  <a:pt x="0" y="44283"/>
                </a:lnTo>
                <a:lnTo>
                  <a:pt x="17052" y="44283"/>
                </a:lnTo>
                <a:lnTo>
                  <a:pt x="17052" y="23533"/>
                </a:lnTo>
                <a:lnTo>
                  <a:pt x="17534" y="18691"/>
                </a:lnTo>
                <a:lnTo>
                  <a:pt x="19428" y="14069"/>
                </a:lnTo>
                <a:lnTo>
                  <a:pt x="22402" y="11592"/>
                </a:lnTo>
                <a:lnTo>
                  <a:pt x="26084" y="10260"/>
                </a:lnTo>
                <a:lnTo>
                  <a:pt x="30934" y="10260"/>
                </a:lnTo>
                <a:lnTo>
                  <a:pt x="33615" y="10894"/>
                </a:lnTo>
                <a:lnTo>
                  <a:pt x="36485" y="12153"/>
                </a:lnTo>
                <a:lnTo>
                  <a:pt x="41766" y="2156"/>
                </a:lnTo>
                <a:lnTo>
                  <a:pt x="38159" y="709"/>
                </a:lnTo>
                <a:lnTo>
                  <a:pt x="34425" y="0"/>
                </a:lnTo>
                <a:lnTo>
                  <a:pt x="27783" y="0"/>
                </a:lnTo>
                <a:lnTo>
                  <a:pt x="23150" y="1383"/>
                </a:lnTo>
                <a:lnTo>
                  <a:pt x="18553" y="4226"/>
                </a:lnTo>
                <a:lnTo>
                  <a:pt x="15835" y="7124"/>
                </a:lnTo>
                <a:lnTo>
                  <a:pt x="15835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123714" y="6421481"/>
            <a:ext cx="61023" cy="59781"/>
          </a:xfrm>
          <a:custGeom>
            <a:avLst/>
            <a:gdLst/>
            <a:ahLst/>
            <a:cxnLst/>
            <a:rect l="l" t="t" r="r" b="b"/>
            <a:pathLst>
              <a:path w="61023" h="59781">
                <a:moveTo>
                  <a:pt x="17984" y="10109"/>
                </a:moveTo>
                <a:lnTo>
                  <a:pt x="61023" y="10109"/>
                </a:lnTo>
                <a:lnTo>
                  <a:pt x="61023" y="0"/>
                </a:lnTo>
                <a:lnTo>
                  <a:pt x="0" y="0"/>
                </a:lnTo>
                <a:lnTo>
                  <a:pt x="0" y="59781"/>
                </a:lnTo>
                <a:lnTo>
                  <a:pt x="17984" y="59781"/>
                </a:lnTo>
                <a:lnTo>
                  <a:pt x="17984" y="34366"/>
                </a:lnTo>
                <a:lnTo>
                  <a:pt x="55129" y="34366"/>
                </a:lnTo>
                <a:lnTo>
                  <a:pt x="55129" y="24257"/>
                </a:lnTo>
                <a:lnTo>
                  <a:pt x="17984" y="24257"/>
                </a:lnTo>
                <a:lnTo>
                  <a:pt x="17984" y="1010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201340" y="6421481"/>
            <a:ext cx="116813" cy="59781"/>
          </a:xfrm>
          <a:custGeom>
            <a:avLst/>
            <a:gdLst/>
            <a:ahLst/>
            <a:cxnLst/>
            <a:rect l="l" t="t" r="r" b="b"/>
            <a:pathLst>
              <a:path w="116813" h="59781">
                <a:moveTo>
                  <a:pt x="116813" y="0"/>
                </a:moveTo>
                <a:lnTo>
                  <a:pt x="98729" y="0"/>
                </a:lnTo>
                <a:lnTo>
                  <a:pt x="85064" y="41746"/>
                </a:lnTo>
                <a:lnTo>
                  <a:pt x="69455" y="0"/>
                </a:lnTo>
                <a:lnTo>
                  <a:pt x="48082" y="0"/>
                </a:lnTo>
                <a:lnTo>
                  <a:pt x="31813" y="41061"/>
                </a:lnTo>
                <a:lnTo>
                  <a:pt x="18388" y="0"/>
                </a:lnTo>
                <a:lnTo>
                  <a:pt x="0" y="0"/>
                </a:lnTo>
                <a:lnTo>
                  <a:pt x="21247" y="59781"/>
                </a:lnTo>
                <a:lnTo>
                  <a:pt x="40741" y="59781"/>
                </a:lnTo>
                <a:lnTo>
                  <a:pt x="58406" y="15077"/>
                </a:lnTo>
                <a:lnTo>
                  <a:pt x="76136" y="59781"/>
                </a:lnTo>
                <a:lnTo>
                  <a:pt x="95197" y="59781"/>
                </a:lnTo>
                <a:lnTo>
                  <a:pt x="116813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335851" y="6460747"/>
            <a:ext cx="64885" cy="61823"/>
          </a:xfrm>
          <a:custGeom>
            <a:avLst/>
            <a:gdLst/>
            <a:ahLst/>
            <a:cxnLst/>
            <a:rect l="l" t="t" r="r" b="b"/>
            <a:pathLst>
              <a:path w="64885" h="61823">
                <a:moveTo>
                  <a:pt x="49974" y="10645"/>
                </a:moveTo>
                <a:lnTo>
                  <a:pt x="45225" y="11494"/>
                </a:lnTo>
                <a:lnTo>
                  <a:pt x="42619" y="11494"/>
                </a:lnTo>
                <a:lnTo>
                  <a:pt x="43775" y="21527"/>
                </a:lnTo>
                <a:lnTo>
                  <a:pt x="50863" y="21527"/>
                </a:lnTo>
                <a:lnTo>
                  <a:pt x="57329" y="20678"/>
                </a:lnTo>
                <a:lnTo>
                  <a:pt x="63158" y="18961"/>
                </a:lnTo>
                <a:lnTo>
                  <a:pt x="64885" y="2098"/>
                </a:lnTo>
                <a:lnTo>
                  <a:pt x="60846" y="6108"/>
                </a:lnTo>
                <a:lnTo>
                  <a:pt x="55460" y="3404"/>
                </a:lnTo>
                <a:lnTo>
                  <a:pt x="49809" y="1360"/>
                </a:lnTo>
                <a:lnTo>
                  <a:pt x="43905" y="0"/>
                </a:lnTo>
                <a:lnTo>
                  <a:pt x="38862" y="6897"/>
                </a:lnTo>
                <a:lnTo>
                  <a:pt x="42619" y="7786"/>
                </a:lnTo>
                <a:lnTo>
                  <a:pt x="46328" y="9042"/>
                </a:lnTo>
                <a:lnTo>
                  <a:pt x="49974" y="10645"/>
                </a:lnTo>
                <a:close/>
              </a:path>
              <a:path w="64885" h="61823">
                <a:moveTo>
                  <a:pt x="75297" y="12931"/>
                </a:moveTo>
                <a:lnTo>
                  <a:pt x="78854" y="10123"/>
                </a:lnTo>
                <a:lnTo>
                  <a:pt x="81446" y="7228"/>
                </a:lnTo>
                <a:lnTo>
                  <a:pt x="83069" y="4244"/>
                </a:lnTo>
                <a:lnTo>
                  <a:pt x="85218" y="320"/>
                </a:lnTo>
                <a:lnTo>
                  <a:pt x="86285" y="-4216"/>
                </a:lnTo>
                <a:lnTo>
                  <a:pt x="86284" y="-9560"/>
                </a:lnTo>
                <a:lnTo>
                  <a:pt x="83349" y="-22460"/>
                </a:lnTo>
                <a:lnTo>
                  <a:pt x="74688" y="-32155"/>
                </a:lnTo>
                <a:lnTo>
                  <a:pt x="69272" y="-35300"/>
                </a:lnTo>
                <a:lnTo>
                  <a:pt x="57539" y="-39046"/>
                </a:lnTo>
                <a:lnTo>
                  <a:pt x="43293" y="-40295"/>
                </a:lnTo>
                <a:lnTo>
                  <a:pt x="34818" y="-39892"/>
                </a:lnTo>
                <a:lnTo>
                  <a:pt x="21982" y="-37252"/>
                </a:lnTo>
                <a:lnTo>
                  <a:pt x="11659" y="-32155"/>
                </a:lnTo>
                <a:lnTo>
                  <a:pt x="2871" y="-22300"/>
                </a:lnTo>
                <a:lnTo>
                  <a:pt x="0" y="-9371"/>
                </a:lnTo>
                <a:lnTo>
                  <a:pt x="0" y="-9158"/>
                </a:lnTo>
                <a:lnTo>
                  <a:pt x="2947" y="3747"/>
                </a:lnTo>
                <a:lnTo>
                  <a:pt x="11620" y="13423"/>
                </a:lnTo>
                <a:lnTo>
                  <a:pt x="17555" y="16772"/>
                </a:lnTo>
                <a:lnTo>
                  <a:pt x="29363" y="20338"/>
                </a:lnTo>
                <a:lnTo>
                  <a:pt x="43775" y="21527"/>
                </a:lnTo>
                <a:lnTo>
                  <a:pt x="42619" y="11494"/>
                </a:lnTo>
                <a:lnTo>
                  <a:pt x="35661" y="11494"/>
                </a:lnTo>
                <a:lnTo>
                  <a:pt x="29908" y="9766"/>
                </a:lnTo>
                <a:lnTo>
                  <a:pt x="25350" y="6299"/>
                </a:lnTo>
                <a:lnTo>
                  <a:pt x="20803" y="2832"/>
                </a:lnTo>
                <a:lnTo>
                  <a:pt x="18517" y="-2387"/>
                </a:lnTo>
                <a:lnTo>
                  <a:pt x="18517" y="-16254"/>
                </a:lnTo>
                <a:lnTo>
                  <a:pt x="20803" y="-21409"/>
                </a:lnTo>
                <a:lnTo>
                  <a:pt x="25350" y="-24825"/>
                </a:lnTo>
                <a:lnTo>
                  <a:pt x="29908" y="-28267"/>
                </a:lnTo>
                <a:lnTo>
                  <a:pt x="35852" y="-29970"/>
                </a:lnTo>
                <a:lnTo>
                  <a:pt x="50507" y="-29970"/>
                </a:lnTo>
                <a:lnTo>
                  <a:pt x="56426" y="-28267"/>
                </a:lnTo>
                <a:lnTo>
                  <a:pt x="60958" y="-24851"/>
                </a:lnTo>
                <a:lnTo>
                  <a:pt x="65493" y="-21435"/>
                </a:lnTo>
                <a:lnTo>
                  <a:pt x="67765" y="-16280"/>
                </a:lnTo>
                <a:lnTo>
                  <a:pt x="67765" y="-6045"/>
                </a:lnTo>
                <a:lnTo>
                  <a:pt x="67183" y="-3070"/>
                </a:lnTo>
                <a:lnTo>
                  <a:pt x="66041" y="-494"/>
                </a:lnTo>
                <a:lnTo>
                  <a:pt x="64885" y="2098"/>
                </a:lnTo>
                <a:lnTo>
                  <a:pt x="63158" y="18961"/>
                </a:lnTo>
                <a:lnTo>
                  <a:pt x="70559" y="22301"/>
                </a:lnTo>
                <a:lnTo>
                  <a:pt x="74549" y="24080"/>
                </a:lnTo>
                <a:lnTo>
                  <a:pt x="75120" y="24259"/>
                </a:lnTo>
                <a:lnTo>
                  <a:pt x="77712" y="25210"/>
                </a:lnTo>
                <a:lnTo>
                  <a:pt x="80351" y="25958"/>
                </a:lnTo>
                <a:lnTo>
                  <a:pt x="83069" y="26506"/>
                </a:lnTo>
                <a:lnTo>
                  <a:pt x="89686" y="17985"/>
                </a:lnTo>
                <a:lnTo>
                  <a:pt x="84505" y="16728"/>
                </a:lnTo>
                <a:lnTo>
                  <a:pt x="79703" y="15050"/>
                </a:lnTo>
                <a:lnTo>
                  <a:pt x="75297" y="1293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358534" y="6510898"/>
            <a:ext cx="30913" cy="78367"/>
          </a:xfrm>
          <a:custGeom>
            <a:avLst/>
            <a:gdLst/>
            <a:ahLst/>
            <a:cxnLst/>
            <a:rect l="l" t="t" r="r" b="b"/>
            <a:pathLst>
              <a:path w="30913" h="78367">
                <a:moveTo>
                  <a:pt x="1612" y="52030"/>
                </a:moveTo>
                <a:lnTo>
                  <a:pt x="4852" y="58798"/>
                </a:lnTo>
                <a:lnTo>
                  <a:pt x="8103" y="65566"/>
                </a:lnTo>
                <a:lnTo>
                  <a:pt x="12815" y="72082"/>
                </a:lnTo>
                <a:lnTo>
                  <a:pt x="19011" y="78367"/>
                </a:lnTo>
                <a:lnTo>
                  <a:pt x="30722" y="78367"/>
                </a:lnTo>
                <a:lnTo>
                  <a:pt x="27165" y="73177"/>
                </a:lnTo>
                <a:lnTo>
                  <a:pt x="24677" y="69199"/>
                </a:lnTo>
                <a:lnTo>
                  <a:pt x="23252" y="66419"/>
                </a:lnTo>
                <a:lnTo>
                  <a:pt x="21106" y="62214"/>
                </a:lnTo>
                <a:lnTo>
                  <a:pt x="19418" y="57758"/>
                </a:lnTo>
                <a:lnTo>
                  <a:pt x="18186" y="53086"/>
                </a:lnTo>
                <a:lnTo>
                  <a:pt x="16941" y="48409"/>
                </a:lnTo>
                <a:lnTo>
                  <a:pt x="16333" y="43851"/>
                </a:lnTo>
                <a:lnTo>
                  <a:pt x="16333" y="32918"/>
                </a:lnTo>
                <a:lnTo>
                  <a:pt x="17373" y="26794"/>
                </a:lnTo>
                <a:lnTo>
                  <a:pt x="19457" y="21017"/>
                </a:lnTo>
                <a:lnTo>
                  <a:pt x="21553" y="15238"/>
                </a:lnTo>
                <a:lnTo>
                  <a:pt x="25361" y="8229"/>
                </a:lnTo>
                <a:lnTo>
                  <a:pt x="30913" y="0"/>
                </a:lnTo>
                <a:lnTo>
                  <a:pt x="19253" y="0"/>
                </a:lnTo>
                <a:lnTo>
                  <a:pt x="13906" y="5140"/>
                </a:lnTo>
                <a:lnTo>
                  <a:pt x="9499" y="10742"/>
                </a:lnTo>
                <a:lnTo>
                  <a:pt x="6008" y="16837"/>
                </a:lnTo>
                <a:lnTo>
                  <a:pt x="2009" y="23850"/>
                </a:lnTo>
                <a:lnTo>
                  <a:pt x="0" y="31276"/>
                </a:lnTo>
                <a:lnTo>
                  <a:pt x="0" y="45490"/>
                </a:lnTo>
                <a:lnTo>
                  <a:pt x="1612" y="5203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404268" y="6535108"/>
            <a:ext cx="48337" cy="37235"/>
          </a:xfrm>
          <a:custGeom>
            <a:avLst/>
            <a:gdLst/>
            <a:ahLst/>
            <a:cxnLst/>
            <a:rect l="l" t="t" r="r" b="b"/>
            <a:pathLst>
              <a:path w="48337" h="37235">
                <a:moveTo>
                  <a:pt x="34898" y="3887"/>
                </a:moveTo>
                <a:lnTo>
                  <a:pt x="29692" y="14033"/>
                </a:lnTo>
                <a:lnTo>
                  <a:pt x="37821" y="14033"/>
                </a:lnTo>
                <a:lnTo>
                  <a:pt x="44042" y="13741"/>
                </a:lnTo>
                <a:lnTo>
                  <a:pt x="48337" y="13172"/>
                </a:lnTo>
                <a:lnTo>
                  <a:pt x="47625" y="0"/>
                </a:lnTo>
                <a:lnTo>
                  <a:pt x="44413" y="2325"/>
                </a:lnTo>
                <a:lnTo>
                  <a:pt x="39625" y="3582"/>
                </a:lnTo>
                <a:lnTo>
                  <a:pt x="34898" y="3887"/>
                </a:lnTo>
                <a:close/>
              </a:path>
              <a:path w="48337" h="37235">
                <a:moveTo>
                  <a:pt x="0" y="36589"/>
                </a:moveTo>
                <a:lnTo>
                  <a:pt x="17971" y="36589"/>
                </a:lnTo>
                <a:lnTo>
                  <a:pt x="17971" y="14033"/>
                </a:lnTo>
                <a:lnTo>
                  <a:pt x="29692" y="14033"/>
                </a:lnTo>
                <a:lnTo>
                  <a:pt x="34898" y="3887"/>
                </a:lnTo>
                <a:lnTo>
                  <a:pt x="17971" y="3887"/>
                </a:lnTo>
                <a:lnTo>
                  <a:pt x="17971" y="-13078"/>
                </a:lnTo>
                <a:lnTo>
                  <a:pt x="33134" y="-13078"/>
                </a:lnTo>
                <a:lnTo>
                  <a:pt x="37440" y="-12941"/>
                </a:lnTo>
                <a:lnTo>
                  <a:pt x="39585" y="-12672"/>
                </a:lnTo>
                <a:lnTo>
                  <a:pt x="42505" y="-12318"/>
                </a:lnTo>
                <a:lnTo>
                  <a:pt x="46810" y="-10019"/>
                </a:lnTo>
                <a:lnTo>
                  <a:pt x="49669" y="-6818"/>
                </a:lnTo>
                <a:lnTo>
                  <a:pt x="49669" y="-2868"/>
                </a:lnTo>
                <a:lnTo>
                  <a:pt x="47625" y="0"/>
                </a:lnTo>
                <a:lnTo>
                  <a:pt x="48337" y="13172"/>
                </a:lnTo>
                <a:lnTo>
                  <a:pt x="51487" y="12715"/>
                </a:lnTo>
                <a:lnTo>
                  <a:pt x="54597" y="11775"/>
                </a:lnTo>
                <a:lnTo>
                  <a:pt x="57658" y="10350"/>
                </a:lnTo>
                <a:lnTo>
                  <a:pt x="60707" y="8916"/>
                </a:lnTo>
                <a:lnTo>
                  <a:pt x="63219" y="6948"/>
                </a:lnTo>
                <a:lnTo>
                  <a:pt x="67194" y="1958"/>
                </a:lnTo>
                <a:lnTo>
                  <a:pt x="68187" y="-1141"/>
                </a:lnTo>
                <a:lnTo>
                  <a:pt x="68187" y="-9561"/>
                </a:lnTo>
                <a:lnTo>
                  <a:pt x="66460" y="-13435"/>
                </a:lnTo>
                <a:lnTo>
                  <a:pt x="63028" y="-16445"/>
                </a:lnTo>
                <a:lnTo>
                  <a:pt x="59587" y="-19453"/>
                </a:lnTo>
                <a:lnTo>
                  <a:pt x="55307" y="-21398"/>
                </a:lnTo>
                <a:lnTo>
                  <a:pt x="50217" y="-22298"/>
                </a:lnTo>
                <a:lnTo>
                  <a:pt x="46889" y="-22885"/>
                </a:lnTo>
                <a:lnTo>
                  <a:pt x="39762" y="-23201"/>
                </a:lnTo>
                <a:lnTo>
                  <a:pt x="0" y="-23201"/>
                </a:lnTo>
                <a:lnTo>
                  <a:pt x="0" y="365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482251" y="6528391"/>
            <a:ext cx="66967" cy="43306"/>
          </a:xfrm>
          <a:custGeom>
            <a:avLst/>
            <a:gdLst/>
            <a:ahLst/>
            <a:cxnLst/>
            <a:rect l="l" t="t" r="r" b="b"/>
            <a:pathLst>
              <a:path w="66967" h="43306">
                <a:moveTo>
                  <a:pt x="41339" y="43307"/>
                </a:moveTo>
                <a:lnTo>
                  <a:pt x="66967" y="0"/>
                </a:lnTo>
                <a:lnTo>
                  <a:pt x="49416" y="0"/>
                </a:lnTo>
                <a:lnTo>
                  <a:pt x="37148" y="22099"/>
                </a:lnTo>
                <a:lnTo>
                  <a:pt x="36515" y="23331"/>
                </a:lnTo>
                <a:lnTo>
                  <a:pt x="35092" y="26366"/>
                </a:lnTo>
                <a:lnTo>
                  <a:pt x="33581" y="29476"/>
                </a:lnTo>
                <a:lnTo>
                  <a:pt x="30049" y="22099"/>
                </a:lnTo>
                <a:lnTo>
                  <a:pt x="17907" y="0"/>
                </a:lnTo>
                <a:lnTo>
                  <a:pt x="0" y="0"/>
                </a:lnTo>
                <a:lnTo>
                  <a:pt x="25985" y="43307"/>
                </a:lnTo>
                <a:lnTo>
                  <a:pt x="41339" y="4330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479829" y="6421481"/>
            <a:ext cx="67704" cy="59781"/>
          </a:xfrm>
          <a:custGeom>
            <a:avLst/>
            <a:gdLst/>
            <a:ahLst/>
            <a:cxnLst/>
            <a:rect l="l" t="t" r="r" b="b"/>
            <a:pathLst>
              <a:path w="67704" h="59781">
                <a:moveTo>
                  <a:pt x="17984" y="49709"/>
                </a:moveTo>
                <a:lnTo>
                  <a:pt x="17984" y="33440"/>
                </a:lnTo>
                <a:lnTo>
                  <a:pt x="62660" y="33440"/>
                </a:lnTo>
                <a:lnTo>
                  <a:pt x="62660" y="23368"/>
                </a:lnTo>
                <a:lnTo>
                  <a:pt x="17984" y="23368"/>
                </a:lnTo>
                <a:lnTo>
                  <a:pt x="17984" y="10109"/>
                </a:lnTo>
                <a:lnTo>
                  <a:pt x="66001" y="10109"/>
                </a:lnTo>
                <a:lnTo>
                  <a:pt x="66001" y="0"/>
                </a:lnTo>
                <a:lnTo>
                  <a:pt x="0" y="0"/>
                </a:lnTo>
                <a:lnTo>
                  <a:pt x="0" y="59781"/>
                </a:lnTo>
                <a:lnTo>
                  <a:pt x="67704" y="59781"/>
                </a:lnTo>
                <a:lnTo>
                  <a:pt x="67704" y="49709"/>
                </a:lnTo>
                <a:lnTo>
                  <a:pt x="17984" y="4970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565948" y="6436975"/>
            <a:ext cx="58776" cy="44287"/>
          </a:xfrm>
          <a:custGeom>
            <a:avLst/>
            <a:gdLst/>
            <a:ahLst/>
            <a:cxnLst/>
            <a:rect l="l" t="t" r="r" b="b"/>
            <a:pathLst>
              <a:path w="58776" h="44287">
                <a:moveTo>
                  <a:pt x="17057" y="44287"/>
                </a:moveTo>
                <a:lnTo>
                  <a:pt x="17057" y="19825"/>
                </a:lnTo>
                <a:lnTo>
                  <a:pt x="17503" y="16509"/>
                </a:lnTo>
                <a:lnTo>
                  <a:pt x="18366" y="14720"/>
                </a:lnTo>
                <a:lnTo>
                  <a:pt x="20844" y="11480"/>
                </a:lnTo>
                <a:lnTo>
                  <a:pt x="25542" y="9310"/>
                </a:lnTo>
                <a:lnTo>
                  <a:pt x="28195" y="8762"/>
                </a:lnTo>
                <a:lnTo>
                  <a:pt x="33454" y="8762"/>
                </a:lnTo>
                <a:lnTo>
                  <a:pt x="37072" y="9907"/>
                </a:lnTo>
                <a:lnTo>
                  <a:pt x="39891" y="11736"/>
                </a:lnTo>
                <a:lnTo>
                  <a:pt x="41353" y="14479"/>
                </a:lnTo>
                <a:lnTo>
                  <a:pt x="41709" y="17514"/>
                </a:lnTo>
                <a:lnTo>
                  <a:pt x="41709" y="44287"/>
                </a:lnTo>
                <a:lnTo>
                  <a:pt x="58776" y="44287"/>
                </a:lnTo>
                <a:lnTo>
                  <a:pt x="58776" y="14022"/>
                </a:lnTo>
                <a:lnTo>
                  <a:pt x="58460" y="11455"/>
                </a:lnTo>
                <a:lnTo>
                  <a:pt x="57203" y="7873"/>
                </a:lnTo>
                <a:lnTo>
                  <a:pt x="54496" y="4853"/>
                </a:lnTo>
                <a:lnTo>
                  <a:pt x="50533" y="2275"/>
                </a:lnTo>
                <a:lnTo>
                  <a:pt x="47423" y="1361"/>
                </a:lnTo>
                <a:lnTo>
                  <a:pt x="44297" y="457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8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645385" y="6422663"/>
            <a:ext cx="38012" cy="59573"/>
          </a:xfrm>
          <a:custGeom>
            <a:avLst/>
            <a:gdLst/>
            <a:ahLst/>
            <a:cxnLst/>
            <a:rect l="l" t="t" r="r" b="b"/>
            <a:pathLst>
              <a:path w="38012" h="59573">
                <a:moveTo>
                  <a:pt x="24955" y="15289"/>
                </a:moveTo>
                <a:lnTo>
                  <a:pt x="24955" y="0"/>
                </a:lnTo>
                <a:lnTo>
                  <a:pt x="7837" y="6677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3"/>
                </a:lnTo>
                <a:lnTo>
                  <a:pt x="8013" y="50036"/>
                </a:lnTo>
                <a:lnTo>
                  <a:pt x="8827" y="53251"/>
                </a:lnTo>
                <a:lnTo>
                  <a:pt x="10772" y="55839"/>
                </a:lnTo>
                <a:lnTo>
                  <a:pt x="13741" y="57848"/>
                </a:lnTo>
                <a:lnTo>
                  <a:pt x="18680" y="59230"/>
                </a:lnTo>
                <a:lnTo>
                  <a:pt x="21449" y="59573"/>
                </a:lnTo>
                <a:lnTo>
                  <a:pt x="29552" y="59573"/>
                </a:lnTo>
                <a:lnTo>
                  <a:pt x="34034" y="59004"/>
                </a:lnTo>
                <a:lnTo>
                  <a:pt x="38012" y="57873"/>
                </a:lnTo>
                <a:lnTo>
                  <a:pt x="36550" y="48971"/>
                </a:lnTo>
                <a:lnTo>
                  <a:pt x="33552" y="49705"/>
                </a:lnTo>
                <a:lnTo>
                  <a:pt x="31266" y="50076"/>
                </a:lnTo>
                <a:lnTo>
                  <a:pt x="28562" y="50076"/>
                </a:lnTo>
                <a:lnTo>
                  <a:pt x="25286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5" y="24422"/>
                </a:lnTo>
                <a:lnTo>
                  <a:pt x="36615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90626" y="6436975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5" y="15797"/>
                </a:moveTo>
                <a:lnTo>
                  <a:pt x="18950" y="13321"/>
                </a:lnTo>
                <a:lnTo>
                  <a:pt x="23799" y="9663"/>
                </a:lnTo>
                <a:lnTo>
                  <a:pt x="26888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97"/>
                </a:lnTo>
                <a:close/>
              </a:path>
              <a:path w="30606" h="45262">
                <a:moveTo>
                  <a:pt x="38204" y="35229"/>
                </a:moveTo>
                <a:lnTo>
                  <a:pt x="34124" y="36691"/>
                </a:lnTo>
                <a:lnTo>
                  <a:pt x="27536" y="36691"/>
                </a:lnTo>
                <a:lnTo>
                  <a:pt x="24246" y="35747"/>
                </a:lnTo>
                <a:lnTo>
                  <a:pt x="21617" y="33869"/>
                </a:lnTo>
                <a:lnTo>
                  <a:pt x="18986" y="31964"/>
                </a:lnTo>
                <a:lnTo>
                  <a:pt x="17614" y="29323"/>
                </a:lnTo>
                <a:lnTo>
                  <a:pt x="17489" y="25934"/>
                </a:lnTo>
                <a:lnTo>
                  <a:pt x="60238" y="25934"/>
                </a:lnTo>
                <a:lnTo>
                  <a:pt x="60479" y="17143"/>
                </a:lnTo>
                <a:lnTo>
                  <a:pt x="57838" y="10642"/>
                </a:lnTo>
                <a:lnTo>
                  <a:pt x="52287" y="6386"/>
                </a:lnTo>
                <a:lnTo>
                  <a:pt x="46738" y="2132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9" y="8762"/>
                </a:lnTo>
                <a:lnTo>
                  <a:pt x="37048" y="9638"/>
                </a:lnTo>
                <a:lnTo>
                  <a:pt x="39474" y="11355"/>
                </a:lnTo>
                <a:lnTo>
                  <a:pt x="43182" y="15595"/>
                </a:lnTo>
                <a:lnTo>
                  <a:pt x="43298" y="18921"/>
                </a:lnTo>
                <a:lnTo>
                  <a:pt x="17795" y="18921"/>
                </a:lnTo>
                <a:lnTo>
                  <a:pt x="17755" y="15797"/>
                </a:lnTo>
                <a:lnTo>
                  <a:pt x="21031" y="0"/>
                </a:lnTo>
                <a:lnTo>
                  <a:pt x="13972" y="2030"/>
                </a:lnTo>
                <a:lnTo>
                  <a:pt x="8384" y="6095"/>
                </a:lnTo>
                <a:lnTo>
                  <a:pt x="2793" y="10159"/>
                </a:lnTo>
                <a:lnTo>
                  <a:pt x="0" y="15772"/>
                </a:lnTo>
                <a:lnTo>
                  <a:pt x="0" y="28969"/>
                </a:lnTo>
                <a:lnTo>
                  <a:pt x="2120" y="33948"/>
                </a:lnTo>
                <a:lnTo>
                  <a:pt x="6375" y="37882"/>
                </a:lnTo>
                <a:lnTo>
                  <a:pt x="6731" y="38200"/>
                </a:lnTo>
                <a:lnTo>
                  <a:pt x="16909" y="43495"/>
                </a:lnTo>
                <a:lnTo>
                  <a:pt x="31269" y="45262"/>
                </a:lnTo>
                <a:lnTo>
                  <a:pt x="38355" y="45262"/>
                </a:lnTo>
                <a:lnTo>
                  <a:pt x="44262" y="44157"/>
                </a:lnTo>
                <a:lnTo>
                  <a:pt x="48971" y="41973"/>
                </a:lnTo>
                <a:lnTo>
                  <a:pt x="53682" y="39801"/>
                </a:lnTo>
                <a:lnTo>
                  <a:pt x="57139" y="36612"/>
                </a:lnTo>
                <a:lnTo>
                  <a:pt x="59324" y="32411"/>
                </a:lnTo>
                <a:lnTo>
                  <a:pt x="42329" y="30492"/>
                </a:lnTo>
                <a:lnTo>
                  <a:pt x="41389" y="32678"/>
                </a:lnTo>
                <a:lnTo>
                  <a:pt x="38204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559029" y="6513098"/>
            <a:ext cx="38008" cy="59576"/>
          </a:xfrm>
          <a:custGeom>
            <a:avLst/>
            <a:gdLst/>
            <a:ahLst/>
            <a:cxnLst/>
            <a:rect l="l" t="t" r="r" b="b"/>
            <a:pathLst>
              <a:path w="38008" h="59576">
                <a:moveTo>
                  <a:pt x="24955" y="15293"/>
                </a:moveTo>
                <a:lnTo>
                  <a:pt x="24955" y="0"/>
                </a:lnTo>
                <a:lnTo>
                  <a:pt x="7821" y="6681"/>
                </a:lnTo>
                <a:lnTo>
                  <a:pt x="7821" y="15293"/>
                </a:lnTo>
                <a:lnTo>
                  <a:pt x="0" y="15293"/>
                </a:lnTo>
                <a:lnTo>
                  <a:pt x="0" y="24422"/>
                </a:lnTo>
                <a:lnTo>
                  <a:pt x="7821" y="24422"/>
                </a:lnTo>
                <a:lnTo>
                  <a:pt x="7821" y="47346"/>
                </a:lnTo>
                <a:lnTo>
                  <a:pt x="8013" y="50040"/>
                </a:lnTo>
                <a:lnTo>
                  <a:pt x="8826" y="53251"/>
                </a:lnTo>
                <a:lnTo>
                  <a:pt x="10767" y="55843"/>
                </a:lnTo>
                <a:lnTo>
                  <a:pt x="13741" y="57848"/>
                </a:lnTo>
                <a:lnTo>
                  <a:pt x="18680" y="59234"/>
                </a:lnTo>
                <a:lnTo>
                  <a:pt x="21449" y="59576"/>
                </a:lnTo>
                <a:lnTo>
                  <a:pt x="29537" y="59576"/>
                </a:lnTo>
                <a:lnTo>
                  <a:pt x="34034" y="59004"/>
                </a:lnTo>
                <a:lnTo>
                  <a:pt x="38008" y="57862"/>
                </a:lnTo>
                <a:lnTo>
                  <a:pt x="36550" y="48971"/>
                </a:lnTo>
                <a:lnTo>
                  <a:pt x="33552" y="49709"/>
                </a:lnTo>
                <a:lnTo>
                  <a:pt x="31266" y="50064"/>
                </a:lnTo>
                <a:lnTo>
                  <a:pt x="28562" y="50064"/>
                </a:lnTo>
                <a:lnTo>
                  <a:pt x="25285" y="48056"/>
                </a:lnTo>
                <a:lnTo>
                  <a:pt x="24955" y="45417"/>
                </a:lnTo>
                <a:lnTo>
                  <a:pt x="24955" y="24422"/>
                </a:lnTo>
                <a:lnTo>
                  <a:pt x="36611" y="24422"/>
                </a:lnTo>
                <a:lnTo>
                  <a:pt x="36611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609249" y="6565968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636771" y="6510888"/>
            <a:ext cx="30913" cy="78385"/>
          </a:xfrm>
          <a:custGeom>
            <a:avLst/>
            <a:gdLst/>
            <a:ahLst/>
            <a:cxnLst/>
            <a:rect l="l" t="t" r="r" b="b"/>
            <a:pathLst>
              <a:path w="30913" h="78385">
                <a:moveTo>
                  <a:pt x="12228" y="54942"/>
                </a:moveTo>
                <a:lnTo>
                  <a:pt x="11047" y="58319"/>
                </a:lnTo>
                <a:lnTo>
                  <a:pt x="9881" y="61696"/>
                </a:lnTo>
                <a:lnTo>
                  <a:pt x="8596" y="64669"/>
                </a:lnTo>
                <a:lnTo>
                  <a:pt x="7225" y="67247"/>
                </a:lnTo>
                <a:lnTo>
                  <a:pt x="5853" y="69824"/>
                </a:lnTo>
                <a:lnTo>
                  <a:pt x="3492" y="73546"/>
                </a:lnTo>
                <a:lnTo>
                  <a:pt x="125" y="78385"/>
                </a:lnTo>
                <a:lnTo>
                  <a:pt x="11901" y="78385"/>
                </a:lnTo>
                <a:lnTo>
                  <a:pt x="21124" y="67307"/>
                </a:lnTo>
                <a:lnTo>
                  <a:pt x="26898" y="56807"/>
                </a:lnTo>
                <a:lnTo>
                  <a:pt x="29577" y="50319"/>
                </a:lnTo>
                <a:lnTo>
                  <a:pt x="30913" y="44236"/>
                </a:lnTo>
                <a:lnTo>
                  <a:pt x="30913" y="31802"/>
                </a:lnTo>
                <a:lnTo>
                  <a:pt x="29225" y="25159"/>
                </a:lnTo>
                <a:lnTo>
                  <a:pt x="25844" y="18608"/>
                </a:lnTo>
                <a:lnTo>
                  <a:pt x="22467" y="12040"/>
                </a:lnTo>
                <a:lnTo>
                  <a:pt x="17715" y="5857"/>
                </a:lnTo>
                <a:lnTo>
                  <a:pt x="11595" y="0"/>
                </a:lnTo>
                <a:lnTo>
                  <a:pt x="0" y="0"/>
                </a:lnTo>
                <a:lnTo>
                  <a:pt x="5551" y="8243"/>
                </a:lnTo>
                <a:lnTo>
                  <a:pt x="9359" y="15241"/>
                </a:lnTo>
                <a:lnTo>
                  <a:pt x="11418" y="21019"/>
                </a:lnTo>
                <a:lnTo>
                  <a:pt x="13488" y="26798"/>
                </a:lnTo>
                <a:lnTo>
                  <a:pt x="14514" y="32932"/>
                </a:lnTo>
                <a:lnTo>
                  <a:pt x="14514" y="42584"/>
                </a:lnTo>
                <a:lnTo>
                  <a:pt x="14237" y="45683"/>
                </a:lnTo>
                <a:lnTo>
                  <a:pt x="13665" y="48718"/>
                </a:lnTo>
                <a:lnTo>
                  <a:pt x="13093" y="51742"/>
                </a:lnTo>
                <a:lnTo>
                  <a:pt x="12228" y="5494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770450" y="6436975"/>
            <a:ext cx="41770" cy="44287"/>
          </a:xfrm>
          <a:custGeom>
            <a:avLst/>
            <a:gdLst/>
            <a:ahLst/>
            <a:cxnLst/>
            <a:rect l="l" t="t" r="r" b="b"/>
            <a:pathLst>
              <a:path w="41770" h="44287">
                <a:moveTo>
                  <a:pt x="15835" y="979"/>
                </a:moveTo>
                <a:lnTo>
                  <a:pt x="0" y="979"/>
                </a:lnTo>
                <a:lnTo>
                  <a:pt x="0" y="44287"/>
                </a:lnTo>
                <a:lnTo>
                  <a:pt x="17056" y="44287"/>
                </a:lnTo>
                <a:lnTo>
                  <a:pt x="17056" y="23534"/>
                </a:lnTo>
                <a:lnTo>
                  <a:pt x="17538" y="18695"/>
                </a:lnTo>
                <a:lnTo>
                  <a:pt x="19432" y="14072"/>
                </a:lnTo>
                <a:lnTo>
                  <a:pt x="22402" y="11596"/>
                </a:lnTo>
                <a:lnTo>
                  <a:pt x="26085" y="10275"/>
                </a:lnTo>
                <a:lnTo>
                  <a:pt x="30938" y="10275"/>
                </a:lnTo>
                <a:lnTo>
                  <a:pt x="33616" y="10897"/>
                </a:lnTo>
                <a:lnTo>
                  <a:pt x="36485" y="12153"/>
                </a:lnTo>
                <a:lnTo>
                  <a:pt x="41770" y="2160"/>
                </a:lnTo>
                <a:lnTo>
                  <a:pt x="38163" y="713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6"/>
                </a:lnTo>
                <a:lnTo>
                  <a:pt x="18554" y="4230"/>
                </a:lnTo>
                <a:lnTo>
                  <a:pt x="15835" y="7124"/>
                </a:lnTo>
                <a:lnTo>
                  <a:pt x="15835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824666" y="6436969"/>
            <a:ext cx="62901" cy="60768"/>
          </a:xfrm>
          <a:custGeom>
            <a:avLst/>
            <a:gdLst/>
            <a:ahLst/>
            <a:cxnLst/>
            <a:rect l="l" t="t" r="r" b="b"/>
            <a:pathLst>
              <a:path w="62901" h="60768">
                <a:moveTo>
                  <a:pt x="16875" y="17664"/>
                </a:moveTo>
                <a:lnTo>
                  <a:pt x="18247" y="14464"/>
                </a:lnTo>
                <a:lnTo>
                  <a:pt x="21005" y="12293"/>
                </a:lnTo>
                <a:lnTo>
                  <a:pt x="23759" y="10133"/>
                </a:lnTo>
                <a:lnTo>
                  <a:pt x="27216" y="9053"/>
                </a:lnTo>
                <a:lnTo>
                  <a:pt x="35394" y="9053"/>
                </a:lnTo>
                <a:lnTo>
                  <a:pt x="38760" y="10158"/>
                </a:lnTo>
                <a:lnTo>
                  <a:pt x="41478" y="12354"/>
                </a:lnTo>
                <a:lnTo>
                  <a:pt x="44182" y="14565"/>
                </a:lnTo>
                <a:lnTo>
                  <a:pt x="45539" y="17942"/>
                </a:lnTo>
                <a:lnTo>
                  <a:pt x="45539" y="27341"/>
                </a:lnTo>
                <a:lnTo>
                  <a:pt x="44221" y="30834"/>
                </a:lnTo>
                <a:lnTo>
                  <a:pt x="41589" y="32967"/>
                </a:lnTo>
                <a:lnTo>
                  <a:pt x="38962" y="35100"/>
                </a:lnTo>
                <a:lnTo>
                  <a:pt x="43369" y="45272"/>
                </a:lnTo>
                <a:lnTo>
                  <a:pt x="49744" y="43267"/>
                </a:lnTo>
                <a:lnTo>
                  <a:pt x="55003" y="39254"/>
                </a:lnTo>
                <a:lnTo>
                  <a:pt x="60274" y="35239"/>
                </a:lnTo>
                <a:lnTo>
                  <a:pt x="62901" y="29613"/>
                </a:lnTo>
                <a:lnTo>
                  <a:pt x="62901" y="15339"/>
                </a:lnTo>
                <a:lnTo>
                  <a:pt x="60285" y="9867"/>
                </a:lnTo>
                <a:lnTo>
                  <a:pt x="55064" y="5918"/>
                </a:lnTo>
                <a:lnTo>
                  <a:pt x="49844" y="1979"/>
                </a:lnTo>
                <a:lnTo>
                  <a:pt x="43494" y="0"/>
                </a:lnTo>
                <a:lnTo>
                  <a:pt x="31711" y="0"/>
                </a:lnTo>
                <a:lnTo>
                  <a:pt x="27812" y="683"/>
                </a:lnTo>
                <a:lnTo>
                  <a:pt x="24281" y="2044"/>
                </a:lnTo>
                <a:lnTo>
                  <a:pt x="20764" y="3402"/>
                </a:lnTo>
                <a:lnTo>
                  <a:pt x="17970" y="5180"/>
                </a:lnTo>
                <a:lnTo>
                  <a:pt x="15900" y="7350"/>
                </a:lnTo>
                <a:lnTo>
                  <a:pt x="15900" y="989"/>
                </a:lnTo>
                <a:lnTo>
                  <a:pt x="0" y="989"/>
                </a:lnTo>
                <a:lnTo>
                  <a:pt x="0" y="60768"/>
                </a:lnTo>
                <a:lnTo>
                  <a:pt x="17056" y="60768"/>
                </a:lnTo>
                <a:lnTo>
                  <a:pt x="16875" y="26769"/>
                </a:lnTo>
                <a:lnTo>
                  <a:pt x="16875" y="17664"/>
                </a:lnTo>
                <a:close/>
              </a:path>
              <a:path w="62901" h="60768">
                <a:moveTo>
                  <a:pt x="43369" y="45272"/>
                </a:moveTo>
                <a:lnTo>
                  <a:pt x="38962" y="35100"/>
                </a:lnTo>
                <a:lnTo>
                  <a:pt x="35661" y="36168"/>
                </a:lnTo>
                <a:lnTo>
                  <a:pt x="27557" y="36168"/>
                </a:lnTo>
                <a:lnTo>
                  <a:pt x="24065" y="35013"/>
                </a:lnTo>
                <a:lnTo>
                  <a:pt x="21182" y="32687"/>
                </a:lnTo>
                <a:lnTo>
                  <a:pt x="18312" y="30365"/>
                </a:lnTo>
                <a:lnTo>
                  <a:pt x="16875" y="26769"/>
                </a:lnTo>
                <a:lnTo>
                  <a:pt x="17056" y="60768"/>
                </a:lnTo>
                <a:lnTo>
                  <a:pt x="17056" y="38948"/>
                </a:lnTo>
                <a:lnTo>
                  <a:pt x="20256" y="41248"/>
                </a:lnTo>
                <a:lnTo>
                  <a:pt x="23301" y="42886"/>
                </a:lnTo>
                <a:lnTo>
                  <a:pt x="26200" y="43851"/>
                </a:lnTo>
                <a:lnTo>
                  <a:pt x="29094" y="44790"/>
                </a:lnTo>
                <a:lnTo>
                  <a:pt x="32320" y="45272"/>
                </a:lnTo>
                <a:lnTo>
                  <a:pt x="43369" y="45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910777" y="6436975"/>
            <a:ext cx="41781" cy="44287"/>
          </a:xfrm>
          <a:custGeom>
            <a:avLst/>
            <a:gdLst/>
            <a:ahLst/>
            <a:cxnLst/>
            <a:rect l="l" t="t" r="r" b="b"/>
            <a:pathLst>
              <a:path w="41781" h="44287">
                <a:moveTo>
                  <a:pt x="15847" y="979"/>
                </a:moveTo>
                <a:lnTo>
                  <a:pt x="0" y="979"/>
                </a:lnTo>
                <a:lnTo>
                  <a:pt x="0" y="44287"/>
                </a:lnTo>
                <a:lnTo>
                  <a:pt x="17067" y="44287"/>
                </a:lnTo>
                <a:lnTo>
                  <a:pt x="17067" y="23534"/>
                </a:lnTo>
                <a:lnTo>
                  <a:pt x="17536" y="18695"/>
                </a:lnTo>
                <a:lnTo>
                  <a:pt x="19443" y="14072"/>
                </a:lnTo>
                <a:lnTo>
                  <a:pt x="22402" y="11596"/>
                </a:lnTo>
                <a:lnTo>
                  <a:pt x="26085" y="10275"/>
                </a:lnTo>
                <a:lnTo>
                  <a:pt x="30949" y="10275"/>
                </a:lnTo>
                <a:lnTo>
                  <a:pt x="33616" y="10897"/>
                </a:lnTo>
                <a:lnTo>
                  <a:pt x="36497" y="12153"/>
                </a:lnTo>
                <a:lnTo>
                  <a:pt x="41781" y="2160"/>
                </a:lnTo>
                <a:lnTo>
                  <a:pt x="38174" y="713"/>
                </a:lnTo>
                <a:lnTo>
                  <a:pt x="34427" y="0"/>
                </a:lnTo>
                <a:lnTo>
                  <a:pt x="27785" y="0"/>
                </a:lnTo>
                <a:lnTo>
                  <a:pt x="23162" y="1386"/>
                </a:lnTo>
                <a:lnTo>
                  <a:pt x="18566" y="4230"/>
                </a:lnTo>
                <a:lnTo>
                  <a:pt x="15847" y="7124"/>
                </a:lnTo>
                <a:lnTo>
                  <a:pt x="15847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965486" y="6421481"/>
            <a:ext cx="17053" cy="59777"/>
          </a:xfrm>
          <a:custGeom>
            <a:avLst/>
            <a:gdLst/>
            <a:ahLst/>
            <a:cxnLst/>
            <a:rect l="l" t="t" r="r" b="b"/>
            <a:pathLst>
              <a:path w="17053" h="59777">
                <a:moveTo>
                  <a:pt x="0" y="16470"/>
                </a:moveTo>
                <a:lnTo>
                  <a:pt x="0" y="59777"/>
                </a:lnTo>
                <a:lnTo>
                  <a:pt x="17053" y="59777"/>
                </a:lnTo>
                <a:lnTo>
                  <a:pt x="17053" y="16470"/>
                </a:lnTo>
                <a:lnTo>
                  <a:pt x="0" y="16470"/>
                </a:lnTo>
                <a:close/>
              </a:path>
              <a:path w="17053" h="59777">
                <a:moveTo>
                  <a:pt x="0" y="0"/>
                </a:moveTo>
                <a:lnTo>
                  <a:pt x="0" y="10591"/>
                </a:lnTo>
                <a:lnTo>
                  <a:pt x="17053" y="10591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965486" y="6459606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7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965486" y="6426777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991853" y="6436969"/>
            <a:ext cx="60239" cy="45272"/>
          </a:xfrm>
          <a:custGeom>
            <a:avLst/>
            <a:gdLst/>
            <a:ahLst/>
            <a:cxnLst/>
            <a:rect l="l" t="t" r="r" b="b"/>
            <a:pathLst>
              <a:path w="60239" h="45272">
                <a:moveTo>
                  <a:pt x="22111" y="8661"/>
                </a:moveTo>
                <a:lnTo>
                  <a:pt x="25326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68" y="10490"/>
                </a:lnTo>
                <a:lnTo>
                  <a:pt x="41962" y="13460"/>
                </a:lnTo>
                <a:lnTo>
                  <a:pt x="58054" y="11465"/>
                </a:lnTo>
                <a:lnTo>
                  <a:pt x="56427" y="7682"/>
                </a:lnTo>
                <a:lnTo>
                  <a:pt x="53482" y="4823"/>
                </a:lnTo>
                <a:lnTo>
                  <a:pt x="49187" y="2894"/>
                </a:lnTo>
                <a:lnTo>
                  <a:pt x="44895" y="975"/>
                </a:lnTo>
                <a:lnTo>
                  <a:pt x="38343" y="0"/>
                </a:lnTo>
                <a:lnTo>
                  <a:pt x="20246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5"/>
                </a:lnTo>
                <a:lnTo>
                  <a:pt x="2376" y="9536"/>
                </a:lnTo>
                <a:lnTo>
                  <a:pt x="2376" y="17448"/>
                </a:lnTo>
                <a:lnTo>
                  <a:pt x="4928" y="20699"/>
                </a:lnTo>
                <a:lnTo>
                  <a:pt x="10022" y="23050"/>
                </a:lnTo>
                <a:lnTo>
                  <a:pt x="20001" y="25850"/>
                </a:lnTo>
                <a:lnTo>
                  <a:pt x="36194" y="28623"/>
                </a:lnTo>
                <a:lnTo>
                  <a:pt x="39154" y="29080"/>
                </a:lnTo>
                <a:lnTo>
                  <a:pt x="43117" y="31431"/>
                </a:lnTo>
                <a:lnTo>
                  <a:pt x="42368" y="34592"/>
                </a:lnTo>
                <a:lnTo>
                  <a:pt x="38635" y="36435"/>
                </a:lnTo>
                <a:lnTo>
                  <a:pt x="35319" y="36982"/>
                </a:lnTo>
                <a:lnTo>
                  <a:pt x="26899" y="36982"/>
                </a:lnTo>
                <a:lnTo>
                  <a:pt x="23789" y="36421"/>
                </a:lnTo>
                <a:lnTo>
                  <a:pt x="19331" y="34099"/>
                </a:lnTo>
                <a:lnTo>
                  <a:pt x="17132" y="30175"/>
                </a:lnTo>
                <a:lnTo>
                  <a:pt x="0" y="31939"/>
                </a:lnTo>
                <a:lnTo>
                  <a:pt x="1587" y="36042"/>
                </a:lnTo>
                <a:lnTo>
                  <a:pt x="4928" y="39279"/>
                </a:lnTo>
                <a:lnTo>
                  <a:pt x="10058" y="41680"/>
                </a:lnTo>
                <a:lnTo>
                  <a:pt x="15177" y="44067"/>
                </a:lnTo>
                <a:lnTo>
                  <a:pt x="22125" y="45272"/>
                </a:lnTo>
                <a:lnTo>
                  <a:pt x="40590" y="45272"/>
                </a:lnTo>
                <a:lnTo>
                  <a:pt x="47895" y="43840"/>
                </a:lnTo>
                <a:lnTo>
                  <a:pt x="52834" y="40981"/>
                </a:lnTo>
                <a:lnTo>
                  <a:pt x="57773" y="38124"/>
                </a:lnTo>
                <a:lnTo>
                  <a:pt x="60239" y="34721"/>
                </a:lnTo>
                <a:lnTo>
                  <a:pt x="60239" y="27100"/>
                </a:lnTo>
                <a:lnTo>
                  <a:pt x="58460" y="24267"/>
                </a:lnTo>
                <a:lnTo>
                  <a:pt x="54889" y="22222"/>
                </a:lnTo>
                <a:lnTo>
                  <a:pt x="51296" y="20217"/>
                </a:lnTo>
                <a:lnTo>
                  <a:pt x="44946" y="18514"/>
                </a:lnTo>
                <a:lnTo>
                  <a:pt x="35867" y="17132"/>
                </a:lnTo>
                <a:lnTo>
                  <a:pt x="26774" y="15746"/>
                </a:lnTo>
                <a:lnTo>
                  <a:pt x="21452" y="14679"/>
                </a:lnTo>
                <a:lnTo>
                  <a:pt x="18227" y="12635"/>
                </a:lnTo>
                <a:lnTo>
                  <a:pt x="18860" y="10093"/>
                </a:lnTo>
                <a:lnTo>
                  <a:pt x="22111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068454" y="6436975"/>
            <a:ext cx="30607" cy="45262"/>
          </a:xfrm>
          <a:custGeom>
            <a:avLst/>
            <a:gdLst/>
            <a:ahLst/>
            <a:cxnLst/>
            <a:rect l="l" t="t" r="r" b="b"/>
            <a:pathLst>
              <a:path w="30607" h="45262">
                <a:moveTo>
                  <a:pt x="17754" y="15797"/>
                </a:moveTo>
                <a:lnTo>
                  <a:pt x="18947" y="13321"/>
                </a:lnTo>
                <a:lnTo>
                  <a:pt x="23799" y="9663"/>
                </a:lnTo>
                <a:lnTo>
                  <a:pt x="26884" y="8762"/>
                </a:lnTo>
                <a:lnTo>
                  <a:pt x="30607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97"/>
                </a:lnTo>
                <a:close/>
              </a:path>
              <a:path w="30607" h="45262">
                <a:moveTo>
                  <a:pt x="38199" y="35229"/>
                </a:moveTo>
                <a:lnTo>
                  <a:pt x="34124" y="36691"/>
                </a:lnTo>
                <a:lnTo>
                  <a:pt x="27532" y="36691"/>
                </a:lnTo>
                <a:lnTo>
                  <a:pt x="24241" y="35747"/>
                </a:lnTo>
                <a:lnTo>
                  <a:pt x="21614" y="33869"/>
                </a:lnTo>
                <a:lnTo>
                  <a:pt x="18986" y="31964"/>
                </a:lnTo>
                <a:lnTo>
                  <a:pt x="17614" y="29323"/>
                </a:lnTo>
                <a:lnTo>
                  <a:pt x="17485" y="25934"/>
                </a:lnTo>
                <a:lnTo>
                  <a:pt x="60234" y="25934"/>
                </a:lnTo>
                <a:lnTo>
                  <a:pt x="60476" y="17143"/>
                </a:lnTo>
                <a:lnTo>
                  <a:pt x="57834" y="10642"/>
                </a:lnTo>
                <a:lnTo>
                  <a:pt x="52285" y="6386"/>
                </a:lnTo>
                <a:lnTo>
                  <a:pt x="46734" y="2132"/>
                </a:lnTo>
                <a:lnTo>
                  <a:pt x="39164" y="0"/>
                </a:lnTo>
                <a:lnTo>
                  <a:pt x="29563" y="0"/>
                </a:lnTo>
                <a:lnTo>
                  <a:pt x="30607" y="8762"/>
                </a:lnTo>
                <a:lnTo>
                  <a:pt x="34084" y="8762"/>
                </a:lnTo>
                <a:lnTo>
                  <a:pt x="37043" y="9638"/>
                </a:lnTo>
                <a:lnTo>
                  <a:pt x="39470" y="11355"/>
                </a:lnTo>
                <a:lnTo>
                  <a:pt x="43178" y="15595"/>
                </a:lnTo>
                <a:lnTo>
                  <a:pt x="43293" y="18921"/>
                </a:lnTo>
                <a:lnTo>
                  <a:pt x="17791" y="18921"/>
                </a:lnTo>
                <a:lnTo>
                  <a:pt x="17754" y="15797"/>
                </a:lnTo>
                <a:lnTo>
                  <a:pt x="21031" y="0"/>
                </a:lnTo>
                <a:lnTo>
                  <a:pt x="13967" y="2030"/>
                </a:lnTo>
                <a:lnTo>
                  <a:pt x="8380" y="6095"/>
                </a:lnTo>
                <a:lnTo>
                  <a:pt x="2794" y="10159"/>
                </a:lnTo>
                <a:lnTo>
                  <a:pt x="0" y="15772"/>
                </a:lnTo>
                <a:lnTo>
                  <a:pt x="0" y="28969"/>
                </a:lnTo>
                <a:lnTo>
                  <a:pt x="2120" y="33948"/>
                </a:lnTo>
                <a:lnTo>
                  <a:pt x="6375" y="37882"/>
                </a:lnTo>
                <a:lnTo>
                  <a:pt x="6728" y="38198"/>
                </a:lnTo>
                <a:lnTo>
                  <a:pt x="16904" y="43494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57"/>
                </a:lnTo>
                <a:lnTo>
                  <a:pt x="48971" y="41973"/>
                </a:lnTo>
                <a:lnTo>
                  <a:pt x="53682" y="39801"/>
                </a:lnTo>
                <a:lnTo>
                  <a:pt x="57136" y="36612"/>
                </a:lnTo>
                <a:lnTo>
                  <a:pt x="59320" y="32411"/>
                </a:lnTo>
                <a:lnTo>
                  <a:pt x="42329" y="30492"/>
                </a:lnTo>
                <a:lnTo>
                  <a:pt x="41389" y="32678"/>
                </a:lnTo>
                <a:lnTo>
                  <a:pt x="38199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717803" y="6512403"/>
            <a:ext cx="62661" cy="59295"/>
          </a:xfrm>
          <a:custGeom>
            <a:avLst/>
            <a:gdLst/>
            <a:ahLst/>
            <a:cxnLst/>
            <a:rect l="l" t="t" r="r" b="b"/>
            <a:pathLst>
              <a:path w="62661" h="59295">
                <a:moveTo>
                  <a:pt x="0" y="59295"/>
                </a:moveTo>
                <a:lnTo>
                  <a:pt x="62661" y="59295"/>
                </a:lnTo>
                <a:lnTo>
                  <a:pt x="62661" y="49226"/>
                </a:lnTo>
                <a:lnTo>
                  <a:pt x="17971" y="49226"/>
                </a:lnTo>
                <a:lnTo>
                  <a:pt x="17971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796514" y="6513098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4" y="15293"/>
                </a:moveTo>
                <a:lnTo>
                  <a:pt x="24954" y="0"/>
                </a:lnTo>
                <a:lnTo>
                  <a:pt x="7837" y="6681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6"/>
                </a:lnTo>
                <a:lnTo>
                  <a:pt x="8013" y="50040"/>
                </a:lnTo>
                <a:lnTo>
                  <a:pt x="8826" y="53251"/>
                </a:lnTo>
                <a:lnTo>
                  <a:pt x="10781" y="55843"/>
                </a:lnTo>
                <a:lnTo>
                  <a:pt x="13741" y="57848"/>
                </a:lnTo>
                <a:lnTo>
                  <a:pt x="18682" y="59234"/>
                </a:lnTo>
                <a:lnTo>
                  <a:pt x="21451" y="59576"/>
                </a:lnTo>
                <a:lnTo>
                  <a:pt x="29551" y="59576"/>
                </a:lnTo>
                <a:lnTo>
                  <a:pt x="34048" y="59004"/>
                </a:lnTo>
                <a:lnTo>
                  <a:pt x="38012" y="57862"/>
                </a:lnTo>
                <a:lnTo>
                  <a:pt x="36550" y="48971"/>
                </a:lnTo>
                <a:lnTo>
                  <a:pt x="33554" y="49709"/>
                </a:lnTo>
                <a:lnTo>
                  <a:pt x="31268" y="50064"/>
                </a:lnTo>
                <a:lnTo>
                  <a:pt x="28562" y="50064"/>
                </a:lnTo>
                <a:lnTo>
                  <a:pt x="25285" y="48056"/>
                </a:lnTo>
                <a:lnTo>
                  <a:pt x="24954" y="45417"/>
                </a:lnTo>
                <a:lnTo>
                  <a:pt x="24954" y="24422"/>
                </a:lnTo>
                <a:lnTo>
                  <a:pt x="36615" y="24422"/>
                </a:lnTo>
                <a:lnTo>
                  <a:pt x="36615" y="15293"/>
                </a:lnTo>
                <a:lnTo>
                  <a:pt x="24954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842913" y="6511903"/>
            <a:ext cx="62967" cy="60772"/>
          </a:xfrm>
          <a:custGeom>
            <a:avLst/>
            <a:gdLst/>
            <a:ahLst/>
            <a:cxnLst/>
            <a:rect l="l" t="t" r="r" b="b"/>
            <a:pathLst>
              <a:path w="62967" h="60772">
                <a:moveTo>
                  <a:pt x="0" y="37986"/>
                </a:moveTo>
                <a:lnTo>
                  <a:pt x="0" y="45151"/>
                </a:lnTo>
                <a:lnTo>
                  <a:pt x="2642" y="50737"/>
                </a:lnTo>
                <a:lnTo>
                  <a:pt x="7927" y="54763"/>
                </a:lnTo>
                <a:lnTo>
                  <a:pt x="13209" y="58762"/>
                </a:lnTo>
                <a:lnTo>
                  <a:pt x="19549" y="60772"/>
                </a:lnTo>
                <a:lnTo>
                  <a:pt x="18378" y="45162"/>
                </a:lnTo>
                <a:lnTo>
                  <a:pt x="17424" y="41821"/>
                </a:lnTo>
                <a:lnTo>
                  <a:pt x="17424" y="32906"/>
                </a:lnTo>
                <a:lnTo>
                  <a:pt x="18785" y="29682"/>
                </a:lnTo>
                <a:lnTo>
                  <a:pt x="21529" y="27510"/>
                </a:lnTo>
                <a:lnTo>
                  <a:pt x="24257" y="25351"/>
                </a:lnTo>
                <a:lnTo>
                  <a:pt x="27649" y="24270"/>
                </a:lnTo>
                <a:lnTo>
                  <a:pt x="35867" y="24270"/>
                </a:lnTo>
                <a:lnTo>
                  <a:pt x="39283" y="25361"/>
                </a:lnTo>
                <a:lnTo>
                  <a:pt x="41962" y="27561"/>
                </a:lnTo>
                <a:lnTo>
                  <a:pt x="44630" y="29743"/>
                </a:lnTo>
                <a:lnTo>
                  <a:pt x="45961" y="33324"/>
                </a:lnTo>
                <a:lnTo>
                  <a:pt x="45961" y="42749"/>
                </a:lnTo>
                <a:lnTo>
                  <a:pt x="44589" y="46116"/>
                </a:lnTo>
                <a:lnTo>
                  <a:pt x="41836" y="48351"/>
                </a:lnTo>
                <a:lnTo>
                  <a:pt x="39079" y="50598"/>
                </a:lnTo>
                <a:lnTo>
                  <a:pt x="35737" y="51728"/>
                </a:lnTo>
                <a:lnTo>
                  <a:pt x="31813" y="51728"/>
                </a:lnTo>
                <a:lnTo>
                  <a:pt x="26950" y="60772"/>
                </a:lnTo>
                <a:lnTo>
                  <a:pt x="30608" y="60772"/>
                </a:lnTo>
                <a:lnTo>
                  <a:pt x="34215" y="60173"/>
                </a:lnTo>
                <a:lnTo>
                  <a:pt x="37796" y="58953"/>
                </a:lnTo>
                <a:lnTo>
                  <a:pt x="41379" y="57746"/>
                </a:lnTo>
                <a:lnTo>
                  <a:pt x="44489" y="55907"/>
                </a:lnTo>
                <a:lnTo>
                  <a:pt x="47117" y="53431"/>
                </a:lnTo>
                <a:lnTo>
                  <a:pt x="47117" y="59792"/>
                </a:lnTo>
                <a:lnTo>
                  <a:pt x="62967" y="59792"/>
                </a:lnTo>
                <a:lnTo>
                  <a:pt x="62967" y="0"/>
                </a:lnTo>
                <a:lnTo>
                  <a:pt x="45900" y="0"/>
                </a:lnTo>
                <a:lnTo>
                  <a:pt x="45900" y="21553"/>
                </a:lnTo>
                <a:lnTo>
                  <a:pt x="40641" y="17513"/>
                </a:lnTo>
                <a:lnTo>
                  <a:pt x="34405" y="15509"/>
                </a:lnTo>
                <a:lnTo>
                  <a:pt x="19343" y="15509"/>
                </a:lnTo>
                <a:lnTo>
                  <a:pt x="12852" y="17412"/>
                </a:lnTo>
                <a:lnTo>
                  <a:pt x="7711" y="21236"/>
                </a:lnTo>
                <a:lnTo>
                  <a:pt x="2567" y="25059"/>
                </a:lnTo>
                <a:lnTo>
                  <a:pt x="0" y="30632"/>
                </a:lnTo>
                <a:lnTo>
                  <a:pt x="0" y="37986"/>
                </a:lnTo>
                <a:close/>
              </a:path>
              <a:path w="62967" h="60772">
                <a:moveTo>
                  <a:pt x="26950" y="60772"/>
                </a:moveTo>
                <a:lnTo>
                  <a:pt x="31813" y="51728"/>
                </a:lnTo>
                <a:lnTo>
                  <a:pt x="26874" y="51728"/>
                </a:lnTo>
                <a:lnTo>
                  <a:pt x="23026" y="50215"/>
                </a:lnTo>
                <a:lnTo>
                  <a:pt x="20283" y="47231"/>
                </a:lnTo>
                <a:lnTo>
                  <a:pt x="18378" y="45162"/>
                </a:lnTo>
                <a:lnTo>
                  <a:pt x="19549" y="60772"/>
                </a:lnTo>
                <a:lnTo>
                  <a:pt x="26950" y="607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933101" y="656596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142988" y="6436969"/>
            <a:ext cx="60236" cy="45272"/>
          </a:xfrm>
          <a:custGeom>
            <a:avLst/>
            <a:gdLst/>
            <a:ahLst/>
            <a:cxnLst/>
            <a:rect l="l" t="t" r="r" b="b"/>
            <a:pathLst>
              <a:path w="60236" h="45272">
                <a:moveTo>
                  <a:pt x="22098" y="8661"/>
                </a:moveTo>
                <a:lnTo>
                  <a:pt x="25322" y="8239"/>
                </a:lnTo>
                <a:lnTo>
                  <a:pt x="33375" y="8239"/>
                </a:lnTo>
                <a:lnTo>
                  <a:pt x="36118" y="8686"/>
                </a:lnTo>
                <a:lnTo>
                  <a:pt x="39952" y="10490"/>
                </a:lnTo>
                <a:lnTo>
                  <a:pt x="41962" y="13460"/>
                </a:lnTo>
                <a:lnTo>
                  <a:pt x="58050" y="11465"/>
                </a:lnTo>
                <a:lnTo>
                  <a:pt x="56427" y="7682"/>
                </a:lnTo>
                <a:lnTo>
                  <a:pt x="53468" y="4823"/>
                </a:lnTo>
                <a:lnTo>
                  <a:pt x="49187" y="2894"/>
                </a:lnTo>
                <a:lnTo>
                  <a:pt x="44895" y="975"/>
                </a:lnTo>
                <a:lnTo>
                  <a:pt x="38340" y="0"/>
                </a:lnTo>
                <a:lnTo>
                  <a:pt x="20243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5"/>
                </a:lnTo>
                <a:lnTo>
                  <a:pt x="2376" y="9536"/>
                </a:lnTo>
                <a:lnTo>
                  <a:pt x="2376" y="17448"/>
                </a:lnTo>
                <a:lnTo>
                  <a:pt x="4914" y="20699"/>
                </a:lnTo>
                <a:lnTo>
                  <a:pt x="10019" y="23050"/>
                </a:lnTo>
                <a:lnTo>
                  <a:pt x="20001" y="25850"/>
                </a:lnTo>
                <a:lnTo>
                  <a:pt x="36195" y="28623"/>
                </a:lnTo>
                <a:lnTo>
                  <a:pt x="39143" y="29080"/>
                </a:lnTo>
                <a:lnTo>
                  <a:pt x="43117" y="31431"/>
                </a:lnTo>
                <a:lnTo>
                  <a:pt x="42354" y="34592"/>
                </a:lnTo>
                <a:lnTo>
                  <a:pt x="38632" y="36435"/>
                </a:lnTo>
                <a:lnTo>
                  <a:pt x="35319" y="36982"/>
                </a:lnTo>
                <a:lnTo>
                  <a:pt x="26899" y="36982"/>
                </a:lnTo>
                <a:lnTo>
                  <a:pt x="23785" y="36421"/>
                </a:lnTo>
                <a:lnTo>
                  <a:pt x="19329" y="34099"/>
                </a:lnTo>
                <a:lnTo>
                  <a:pt x="17118" y="30175"/>
                </a:lnTo>
                <a:lnTo>
                  <a:pt x="0" y="31939"/>
                </a:lnTo>
                <a:lnTo>
                  <a:pt x="1573" y="36042"/>
                </a:lnTo>
                <a:lnTo>
                  <a:pt x="4928" y="39279"/>
                </a:lnTo>
                <a:lnTo>
                  <a:pt x="10044" y="41680"/>
                </a:lnTo>
                <a:lnTo>
                  <a:pt x="15163" y="44067"/>
                </a:lnTo>
                <a:lnTo>
                  <a:pt x="22122" y="45272"/>
                </a:lnTo>
                <a:lnTo>
                  <a:pt x="40576" y="45272"/>
                </a:lnTo>
                <a:lnTo>
                  <a:pt x="47891" y="43840"/>
                </a:lnTo>
                <a:lnTo>
                  <a:pt x="52830" y="40981"/>
                </a:lnTo>
                <a:lnTo>
                  <a:pt x="57759" y="38124"/>
                </a:lnTo>
                <a:lnTo>
                  <a:pt x="60236" y="34721"/>
                </a:lnTo>
                <a:lnTo>
                  <a:pt x="60236" y="27100"/>
                </a:lnTo>
                <a:lnTo>
                  <a:pt x="58456" y="24267"/>
                </a:lnTo>
                <a:lnTo>
                  <a:pt x="54889" y="22222"/>
                </a:lnTo>
                <a:lnTo>
                  <a:pt x="51296" y="20217"/>
                </a:lnTo>
                <a:lnTo>
                  <a:pt x="44946" y="18514"/>
                </a:lnTo>
                <a:lnTo>
                  <a:pt x="35853" y="17132"/>
                </a:lnTo>
                <a:lnTo>
                  <a:pt x="26758" y="15746"/>
                </a:lnTo>
                <a:lnTo>
                  <a:pt x="21449" y="14679"/>
                </a:lnTo>
                <a:lnTo>
                  <a:pt x="18213" y="12635"/>
                </a:lnTo>
                <a:lnTo>
                  <a:pt x="18860" y="10093"/>
                </a:lnTo>
                <a:lnTo>
                  <a:pt x="22098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264412" y="6790701"/>
            <a:ext cx="62675" cy="59296"/>
          </a:xfrm>
          <a:custGeom>
            <a:avLst/>
            <a:gdLst/>
            <a:ahLst/>
            <a:cxnLst/>
            <a:rect l="l" t="t" r="r" b="b"/>
            <a:pathLst>
              <a:path w="62675" h="59296">
                <a:moveTo>
                  <a:pt x="0" y="59296"/>
                </a:moveTo>
                <a:lnTo>
                  <a:pt x="62675" y="59296"/>
                </a:lnTo>
                <a:lnTo>
                  <a:pt x="62675" y="49212"/>
                </a:lnTo>
                <a:lnTo>
                  <a:pt x="17981" y="49212"/>
                </a:lnTo>
                <a:lnTo>
                  <a:pt x="17981" y="0"/>
                </a:lnTo>
                <a:lnTo>
                  <a:pt x="0" y="0"/>
                </a:lnTo>
                <a:lnTo>
                  <a:pt x="0" y="592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350167" y="6790204"/>
            <a:ext cx="70981" cy="60807"/>
          </a:xfrm>
          <a:custGeom>
            <a:avLst/>
            <a:gdLst/>
            <a:ahLst/>
            <a:cxnLst/>
            <a:rect l="l" t="t" r="r" b="b"/>
            <a:pathLst>
              <a:path w="70981" h="60807">
                <a:moveTo>
                  <a:pt x="21603" y="60144"/>
                </a:moveTo>
                <a:lnTo>
                  <a:pt x="28055" y="60807"/>
                </a:lnTo>
                <a:lnTo>
                  <a:pt x="43600" y="60807"/>
                </a:lnTo>
                <a:lnTo>
                  <a:pt x="49302" y="60199"/>
                </a:lnTo>
                <a:lnTo>
                  <a:pt x="53682" y="58990"/>
                </a:lnTo>
                <a:lnTo>
                  <a:pt x="58054" y="57783"/>
                </a:lnTo>
                <a:lnTo>
                  <a:pt x="61545" y="56160"/>
                </a:lnTo>
                <a:lnTo>
                  <a:pt x="64148" y="54126"/>
                </a:lnTo>
                <a:lnTo>
                  <a:pt x="66765" y="52081"/>
                </a:lnTo>
                <a:lnTo>
                  <a:pt x="68554" y="49579"/>
                </a:lnTo>
                <a:lnTo>
                  <a:pt x="69533" y="46620"/>
                </a:lnTo>
                <a:lnTo>
                  <a:pt x="70498" y="43661"/>
                </a:lnTo>
                <a:lnTo>
                  <a:pt x="70981" y="38581"/>
                </a:lnTo>
                <a:lnTo>
                  <a:pt x="70981" y="0"/>
                </a:lnTo>
                <a:lnTo>
                  <a:pt x="53009" y="0"/>
                </a:lnTo>
                <a:lnTo>
                  <a:pt x="53009" y="37806"/>
                </a:lnTo>
                <a:lnTo>
                  <a:pt x="52744" y="41187"/>
                </a:lnTo>
                <a:lnTo>
                  <a:pt x="52224" y="43228"/>
                </a:lnTo>
                <a:lnTo>
                  <a:pt x="50140" y="46991"/>
                </a:lnTo>
                <a:lnTo>
                  <a:pt x="47548" y="48398"/>
                </a:lnTo>
                <a:lnTo>
                  <a:pt x="44960" y="49795"/>
                </a:lnTo>
                <a:lnTo>
                  <a:pt x="41112" y="50493"/>
                </a:lnTo>
                <a:lnTo>
                  <a:pt x="30989" y="50493"/>
                </a:lnTo>
                <a:lnTo>
                  <a:pt x="27025" y="49744"/>
                </a:lnTo>
                <a:lnTo>
                  <a:pt x="24131" y="48272"/>
                </a:lnTo>
                <a:lnTo>
                  <a:pt x="21236" y="46785"/>
                </a:lnTo>
                <a:lnTo>
                  <a:pt x="19408" y="44817"/>
                </a:lnTo>
                <a:lnTo>
                  <a:pt x="18201" y="40855"/>
                </a:lnTo>
                <a:lnTo>
                  <a:pt x="17971" y="37515"/>
                </a:lnTo>
                <a:lnTo>
                  <a:pt x="17971" y="0"/>
                </a:lnTo>
                <a:lnTo>
                  <a:pt x="0" y="0"/>
                </a:lnTo>
                <a:lnTo>
                  <a:pt x="0" y="38581"/>
                </a:lnTo>
                <a:lnTo>
                  <a:pt x="586" y="43649"/>
                </a:lnTo>
                <a:lnTo>
                  <a:pt x="1767" y="47066"/>
                </a:lnTo>
                <a:lnTo>
                  <a:pt x="4244" y="51588"/>
                </a:lnTo>
                <a:lnTo>
                  <a:pt x="6807" y="53694"/>
                </a:lnTo>
                <a:lnTo>
                  <a:pt x="9349" y="55803"/>
                </a:lnTo>
                <a:lnTo>
                  <a:pt x="12826" y="57506"/>
                </a:lnTo>
                <a:lnTo>
                  <a:pt x="17212" y="58827"/>
                </a:lnTo>
                <a:lnTo>
                  <a:pt x="21603" y="6014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447498" y="6813536"/>
            <a:ext cx="56767" cy="59789"/>
          </a:xfrm>
          <a:custGeom>
            <a:avLst/>
            <a:gdLst/>
            <a:ahLst/>
            <a:cxnLst/>
            <a:rect l="l" t="t" r="r" b="b"/>
            <a:pathLst>
              <a:path w="56767" h="59789">
                <a:moveTo>
                  <a:pt x="45896" y="0"/>
                </a:moveTo>
                <a:lnTo>
                  <a:pt x="42825" y="241"/>
                </a:lnTo>
                <a:lnTo>
                  <a:pt x="41122" y="382"/>
                </a:lnTo>
                <a:lnTo>
                  <a:pt x="36766" y="447"/>
                </a:lnTo>
                <a:lnTo>
                  <a:pt x="32496" y="10401"/>
                </a:lnTo>
                <a:lnTo>
                  <a:pt x="40675" y="10401"/>
                </a:lnTo>
                <a:lnTo>
                  <a:pt x="45985" y="10681"/>
                </a:lnTo>
                <a:lnTo>
                  <a:pt x="45896" y="0"/>
                </a:lnTo>
                <a:close/>
              </a:path>
              <a:path w="56767" h="59789">
                <a:moveTo>
                  <a:pt x="60782" y="34747"/>
                </a:moveTo>
                <a:lnTo>
                  <a:pt x="64032" y="33210"/>
                </a:lnTo>
                <a:lnTo>
                  <a:pt x="67297" y="31673"/>
                </a:lnTo>
                <a:lnTo>
                  <a:pt x="69861" y="29629"/>
                </a:lnTo>
                <a:lnTo>
                  <a:pt x="71754" y="27064"/>
                </a:lnTo>
                <a:lnTo>
                  <a:pt x="73633" y="24488"/>
                </a:lnTo>
                <a:lnTo>
                  <a:pt x="74573" y="21831"/>
                </a:lnTo>
                <a:lnTo>
                  <a:pt x="74573" y="15671"/>
                </a:lnTo>
                <a:lnTo>
                  <a:pt x="73111" y="12675"/>
                </a:lnTo>
                <a:lnTo>
                  <a:pt x="70203" y="10123"/>
                </a:lnTo>
                <a:lnTo>
                  <a:pt x="67283" y="7556"/>
                </a:lnTo>
                <a:lnTo>
                  <a:pt x="63117" y="5753"/>
                </a:lnTo>
                <a:lnTo>
                  <a:pt x="57696" y="4687"/>
                </a:lnTo>
                <a:lnTo>
                  <a:pt x="61541" y="3517"/>
                </a:lnTo>
                <a:lnTo>
                  <a:pt x="64579" y="1767"/>
                </a:lnTo>
                <a:lnTo>
                  <a:pt x="69072" y="-2908"/>
                </a:lnTo>
                <a:lnTo>
                  <a:pt x="70203" y="-5486"/>
                </a:lnTo>
                <a:lnTo>
                  <a:pt x="70203" y="-10871"/>
                </a:lnTo>
                <a:lnTo>
                  <a:pt x="67459" y="-15264"/>
                </a:lnTo>
                <a:lnTo>
                  <a:pt x="63370" y="-19010"/>
                </a:lnTo>
                <a:lnTo>
                  <a:pt x="60641" y="-20267"/>
                </a:lnTo>
                <a:lnTo>
                  <a:pt x="57913" y="-21523"/>
                </a:lnTo>
                <a:lnTo>
                  <a:pt x="54813" y="-22338"/>
                </a:lnTo>
                <a:lnTo>
                  <a:pt x="51346" y="-22732"/>
                </a:lnTo>
                <a:lnTo>
                  <a:pt x="47890" y="-23136"/>
                </a:lnTo>
                <a:lnTo>
                  <a:pt x="42633" y="-23327"/>
                </a:lnTo>
                <a:lnTo>
                  <a:pt x="0" y="-23327"/>
                </a:lnTo>
                <a:lnTo>
                  <a:pt x="0" y="36461"/>
                </a:lnTo>
                <a:lnTo>
                  <a:pt x="30314" y="36461"/>
                </a:lnTo>
                <a:lnTo>
                  <a:pt x="34620" y="26377"/>
                </a:lnTo>
                <a:lnTo>
                  <a:pt x="17981" y="26377"/>
                </a:lnTo>
                <a:lnTo>
                  <a:pt x="17981" y="10401"/>
                </a:lnTo>
                <a:lnTo>
                  <a:pt x="32496" y="10401"/>
                </a:lnTo>
                <a:lnTo>
                  <a:pt x="36766" y="447"/>
                </a:lnTo>
                <a:lnTo>
                  <a:pt x="17981" y="447"/>
                </a:lnTo>
                <a:lnTo>
                  <a:pt x="17981" y="-13373"/>
                </a:lnTo>
                <a:lnTo>
                  <a:pt x="41882" y="-13308"/>
                </a:lnTo>
                <a:lnTo>
                  <a:pt x="43660" y="-13168"/>
                </a:lnTo>
                <a:lnTo>
                  <a:pt x="46658" y="-12927"/>
                </a:lnTo>
                <a:lnTo>
                  <a:pt x="50443" y="-11073"/>
                </a:lnTo>
                <a:lnTo>
                  <a:pt x="52717" y="-8406"/>
                </a:lnTo>
                <a:lnTo>
                  <a:pt x="52717" y="-4646"/>
                </a:lnTo>
                <a:lnTo>
                  <a:pt x="50076" y="-1903"/>
                </a:lnTo>
                <a:lnTo>
                  <a:pt x="45896" y="0"/>
                </a:lnTo>
                <a:lnTo>
                  <a:pt x="45985" y="10681"/>
                </a:lnTo>
                <a:lnTo>
                  <a:pt x="50874" y="11826"/>
                </a:lnTo>
                <a:lnTo>
                  <a:pt x="54049" y="13982"/>
                </a:lnTo>
                <a:lnTo>
                  <a:pt x="55994" y="16751"/>
                </a:lnTo>
                <a:lnTo>
                  <a:pt x="56767" y="35687"/>
                </a:lnTo>
                <a:lnTo>
                  <a:pt x="60782" y="34747"/>
                </a:lnTo>
                <a:close/>
              </a:path>
              <a:path w="56767" h="59789">
                <a:moveTo>
                  <a:pt x="55994" y="16751"/>
                </a:moveTo>
                <a:lnTo>
                  <a:pt x="55994" y="20675"/>
                </a:lnTo>
                <a:lnTo>
                  <a:pt x="53466" y="23634"/>
                </a:lnTo>
                <a:lnTo>
                  <a:pt x="49618" y="25693"/>
                </a:lnTo>
                <a:lnTo>
                  <a:pt x="46950" y="26010"/>
                </a:lnTo>
                <a:lnTo>
                  <a:pt x="45212" y="26266"/>
                </a:lnTo>
                <a:lnTo>
                  <a:pt x="34620" y="26377"/>
                </a:lnTo>
                <a:lnTo>
                  <a:pt x="30314" y="36461"/>
                </a:lnTo>
                <a:lnTo>
                  <a:pt x="41770" y="36399"/>
                </a:lnTo>
                <a:lnTo>
                  <a:pt x="48981" y="36259"/>
                </a:lnTo>
                <a:lnTo>
                  <a:pt x="51979" y="36057"/>
                </a:lnTo>
                <a:lnTo>
                  <a:pt x="56767" y="35687"/>
                </a:lnTo>
                <a:lnTo>
                  <a:pt x="55994" y="1675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573893" y="6789182"/>
            <a:ext cx="83249" cy="61837"/>
          </a:xfrm>
          <a:custGeom>
            <a:avLst/>
            <a:gdLst/>
            <a:ahLst/>
            <a:cxnLst/>
            <a:rect l="l" t="t" r="r" b="b"/>
            <a:pathLst>
              <a:path w="83249" h="61837">
                <a:moveTo>
                  <a:pt x="36348" y="10325"/>
                </a:moveTo>
                <a:lnTo>
                  <a:pt x="49377" y="10325"/>
                </a:lnTo>
                <a:lnTo>
                  <a:pt x="53708" y="11174"/>
                </a:lnTo>
                <a:lnTo>
                  <a:pt x="57163" y="12877"/>
                </a:lnTo>
                <a:lnTo>
                  <a:pt x="60631" y="14579"/>
                </a:lnTo>
                <a:lnTo>
                  <a:pt x="62978" y="16877"/>
                </a:lnTo>
                <a:lnTo>
                  <a:pt x="64237" y="19824"/>
                </a:lnTo>
                <a:lnTo>
                  <a:pt x="82094" y="17575"/>
                </a:lnTo>
                <a:lnTo>
                  <a:pt x="80302" y="12103"/>
                </a:lnTo>
                <a:lnTo>
                  <a:pt x="76313" y="7797"/>
                </a:lnTo>
                <a:lnTo>
                  <a:pt x="70102" y="4687"/>
                </a:lnTo>
                <a:lnTo>
                  <a:pt x="58506" y="1090"/>
                </a:lnTo>
                <a:lnTo>
                  <a:pt x="44197" y="0"/>
                </a:lnTo>
                <a:lnTo>
                  <a:pt x="35700" y="0"/>
                </a:lnTo>
                <a:lnTo>
                  <a:pt x="28601" y="990"/>
                </a:lnTo>
                <a:lnTo>
                  <a:pt x="22885" y="2984"/>
                </a:lnTo>
                <a:lnTo>
                  <a:pt x="15393" y="5562"/>
                </a:lnTo>
                <a:lnTo>
                  <a:pt x="9716" y="9284"/>
                </a:lnTo>
                <a:lnTo>
                  <a:pt x="5828" y="14122"/>
                </a:lnTo>
                <a:lnTo>
                  <a:pt x="1929" y="18961"/>
                </a:lnTo>
                <a:lnTo>
                  <a:pt x="0" y="24486"/>
                </a:lnTo>
                <a:lnTo>
                  <a:pt x="0" y="36450"/>
                </a:lnTo>
                <a:lnTo>
                  <a:pt x="1728" y="41756"/>
                </a:lnTo>
                <a:lnTo>
                  <a:pt x="5219" y="46634"/>
                </a:lnTo>
                <a:lnTo>
                  <a:pt x="8700" y="51522"/>
                </a:lnTo>
                <a:lnTo>
                  <a:pt x="13892" y="55270"/>
                </a:lnTo>
                <a:lnTo>
                  <a:pt x="20829" y="57899"/>
                </a:lnTo>
                <a:lnTo>
                  <a:pt x="27748" y="60515"/>
                </a:lnTo>
                <a:lnTo>
                  <a:pt x="35867" y="61837"/>
                </a:lnTo>
                <a:lnTo>
                  <a:pt x="52501" y="61837"/>
                </a:lnTo>
                <a:lnTo>
                  <a:pt x="59728" y="60897"/>
                </a:lnTo>
                <a:lnTo>
                  <a:pt x="66876" y="59043"/>
                </a:lnTo>
                <a:lnTo>
                  <a:pt x="74027" y="57161"/>
                </a:lnTo>
                <a:lnTo>
                  <a:pt x="79476" y="55015"/>
                </a:lnTo>
                <a:lnTo>
                  <a:pt x="83249" y="52564"/>
                </a:lnTo>
                <a:lnTo>
                  <a:pt x="83249" y="28752"/>
                </a:lnTo>
                <a:lnTo>
                  <a:pt x="44499" y="28752"/>
                </a:lnTo>
                <a:lnTo>
                  <a:pt x="44499" y="38822"/>
                </a:lnTo>
                <a:lnTo>
                  <a:pt x="65087" y="38822"/>
                </a:lnTo>
                <a:lnTo>
                  <a:pt x="65087" y="46418"/>
                </a:lnTo>
                <a:lnTo>
                  <a:pt x="62369" y="47829"/>
                </a:lnTo>
                <a:lnTo>
                  <a:pt x="59129" y="49035"/>
                </a:lnTo>
                <a:lnTo>
                  <a:pt x="55346" y="50025"/>
                </a:lnTo>
                <a:lnTo>
                  <a:pt x="51563" y="51015"/>
                </a:lnTo>
                <a:lnTo>
                  <a:pt x="47778" y="51512"/>
                </a:lnTo>
                <a:lnTo>
                  <a:pt x="36410" y="51512"/>
                </a:lnTo>
                <a:lnTo>
                  <a:pt x="30251" y="49734"/>
                </a:lnTo>
                <a:lnTo>
                  <a:pt x="25552" y="46188"/>
                </a:lnTo>
                <a:lnTo>
                  <a:pt x="20866" y="42645"/>
                </a:lnTo>
                <a:lnTo>
                  <a:pt x="18517" y="37325"/>
                </a:lnTo>
                <a:lnTo>
                  <a:pt x="18517" y="23648"/>
                </a:lnTo>
                <a:lnTo>
                  <a:pt x="20829" y="18680"/>
                </a:lnTo>
                <a:lnTo>
                  <a:pt x="25462" y="15328"/>
                </a:lnTo>
                <a:lnTo>
                  <a:pt x="30099" y="12002"/>
                </a:lnTo>
                <a:lnTo>
                  <a:pt x="36348" y="1032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680317" y="6840857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2" y="2029"/>
                </a:moveTo>
                <a:lnTo>
                  <a:pt x="28738" y="9636"/>
                </a:lnTo>
                <a:lnTo>
                  <a:pt x="32064" y="8686"/>
                </a:lnTo>
                <a:lnTo>
                  <a:pt x="35380" y="7731"/>
                </a:lnTo>
                <a:lnTo>
                  <a:pt x="35344" y="0"/>
                </a:lnTo>
                <a:lnTo>
                  <a:pt x="32547" y="1356"/>
                </a:lnTo>
                <a:lnTo>
                  <a:pt x="29616" y="2029"/>
                </a:lnTo>
                <a:lnTo>
                  <a:pt x="26542" y="2029"/>
                </a:lnTo>
                <a:close/>
              </a:path>
              <a:path w="35380" h="44791">
                <a:moveTo>
                  <a:pt x="1915" y="4064"/>
                </a:moveTo>
                <a:lnTo>
                  <a:pt x="5737" y="6487"/>
                </a:lnTo>
                <a:lnTo>
                  <a:pt x="9561" y="8902"/>
                </a:lnTo>
                <a:lnTo>
                  <a:pt x="14795" y="10119"/>
                </a:lnTo>
                <a:lnTo>
                  <a:pt x="25206" y="10119"/>
                </a:lnTo>
                <a:lnTo>
                  <a:pt x="28738" y="9636"/>
                </a:lnTo>
                <a:lnTo>
                  <a:pt x="26542" y="2029"/>
                </a:lnTo>
                <a:lnTo>
                  <a:pt x="23784" y="2029"/>
                </a:lnTo>
                <a:lnTo>
                  <a:pt x="21523" y="1446"/>
                </a:lnTo>
                <a:lnTo>
                  <a:pt x="17956" y="-878"/>
                </a:lnTo>
                <a:lnTo>
                  <a:pt x="17067" y="-3874"/>
                </a:lnTo>
                <a:lnTo>
                  <a:pt x="18172" y="-6847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8"/>
                </a:lnTo>
                <a:lnTo>
                  <a:pt x="40078" y="-11661"/>
                </a:lnTo>
                <a:lnTo>
                  <a:pt x="40078" y="-6631"/>
                </a:lnTo>
                <a:lnTo>
                  <a:pt x="38760" y="-2301"/>
                </a:lnTo>
                <a:lnTo>
                  <a:pt x="35344" y="0"/>
                </a:lnTo>
                <a:lnTo>
                  <a:pt x="35380" y="7731"/>
                </a:lnTo>
                <a:lnTo>
                  <a:pt x="38491" y="6310"/>
                </a:lnTo>
                <a:lnTo>
                  <a:pt x="41414" y="4405"/>
                </a:lnTo>
                <a:lnTo>
                  <a:pt x="42023" y="5751"/>
                </a:lnTo>
                <a:lnTo>
                  <a:pt x="43660" y="9144"/>
                </a:lnTo>
                <a:lnTo>
                  <a:pt x="60540" y="9144"/>
                </a:lnTo>
                <a:lnTo>
                  <a:pt x="58025" y="512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5"/>
                </a:lnTo>
                <a:lnTo>
                  <a:pt x="56832" y="-18468"/>
                </a:lnTo>
                <a:lnTo>
                  <a:pt x="56832" y="-23458"/>
                </a:lnTo>
                <a:lnTo>
                  <a:pt x="56080" y="-26860"/>
                </a:lnTo>
                <a:lnTo>
                  <a:pt x="53045" y="-30582"/>
                </a:lnTo>
                <a:lnTo>
                  <a:pt x="50417" y="-32119"/>
                </a:lnTo>
                <a:lnTo>
                  <a:pt x="46695" y="-33340"/>
                </a:lnTo>
                <a:lnTo>
                  <a:pt x="42976" y="-34546"/>
                </a:lnTo>
                <a:lnTo>
                  <a:pt x="37310" y="-35154"/>
                </a:lnTo>
                <a:lnTo>
                  <a:pt x="21308" y="-35154"/>
                </a:lnTo>
                <a:lnTo>
                  <a:pt x="14997" y="-34150"/>
                </a:lnTo>
                <a:lnTo>
                  <a:pt x="10741" y="-32134"/>
                </a:lnTo>
                <a:lnTo>
                  <a:pt x="6501" y="-30125"/>
                </a:lnTo>
                <a:lnTo>
                  <a:pt x="3502" y="-27025"/>
                </a:lnTo>
                <a:lnTo>
                  <a:pt x="1764" y="-22835"/>
                </a:lnTo>
                <a:lnTo>
                  <a:pt x="17244" y="-20956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7"/>
                </a:lnTo>
                <a:lnTo>
                  <a:pt x="32969" y="-26377"/>
                </a:lnTo>
                <a:lnTo>
                  <a:pt x="36028" y="-25909"/>
                </a:lnTo>
                <a:lnTo>
                  <a:pt x="40078" y="-22478"/>
                </a:lnTo>
                <a:lnTo>
                  <a:pt x="40078" y="-19127"/>
                </a:lnTo>
                <a:lnTo>
                  <a:pt x="37007" y="-18263"/>
                </a:lnTo>
                <a:lnTo>
                  <a:pt x="31482" y="-17312"/>
                </a:lnTo>
                <a:lnTo>
                  <a:pt x="23507" y="-16308"/>
                </a:lnTo>
                <a:lnTo>
                  <a:pt x="17589" y="-15560"/>
                </a:lnTo>
                <a:lnTo>
                  <a:pt x="13068" y="-14655"/>
                </a:lnTo>
                <a:lnTo>
                  <a:pt x="9928" y="-13641"/>
                </a:lnTo>
                <a:lnTo>
                  <a:pt x="6793" y="-12626"/>
                </a:lnTo>
                <a:lnTo>
                  <a:pt x="4356" y="-11153"/>
                </a:lnTo>
                <a:lnTo>
                  <a:pt x="875" y="-7315"/>
                </a:lnTo>
                <a:lnTo>
                  <a:pt x="0" y="-2693"/>
                </a:lnTo>
                <a:lnTo>
                  <a:pt x="0" y="1000"/>
                </a:lnTo>
                <a:lnTo>
                  <a:pt x="1915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66676" y="6881136"/>
            <a:ext cx="62660" cy="59284"/>
          </a:xfrm>
          <a:custGeom>
            <a:avLst/>
            <a:gdLst/>
            <a:ahLst/>
            <a:cxnLst/>
            <a:rect l="l" t="t" r="r" b="b"/>
            <a:pathLst>
              <a:path w="62660" h="59284">
                <a:moveTo>
                  <a:pt x="0" y="59284"/>
                </a:moveTo>
                <a:lnTo>
                  <a:pt x="62660" y="59284"/>
                </a:lnTo>
                <a:lnTo>
                  <a:pt x="62660" y="49212"/>
                </a:lnTo>
                <a:lnTo>
                  <a:pt x="17970" y="49212"/>
                </a:lnTo>
                <a:lnTo>
                  <a:pt x="17970" y="0"/>
                </a:lnTo>
                <a:lnTo>
                  <a:pt x="0" y="0"/>
                </a:lnTo>
                <a:lnTo>
                  <a:pt x="0" y="5928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45385" y="6881835"/>
            <a:ext cx="38012" cy="59561"/>
          </a:xfrm>
          <a:custGeom>
            <a:avLst/>
            <a:gdLst/>
            <a:ahLst/>
            <a:cxnLst/>
            <a:rect l="l" t="t" r="r" b="b"/>
            <a:pathLst>
              <a:path w="38012" h="59561">
                <a:moveTo>
                  <a:pt x="24955" y="15289"/>
                </a:moveTo>
                <a:lnTo>
                  <a:pt x="24955" y="0"/>
                </a:lnTo>
                <a:lnTo>
                  <a:pt x="7837" y="6678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19"/>
                </a:lnTo>
                <a:lnTo>
                  <a:pt x="7837" y="24419"/>
                </a:lnTo>
                <a:lnTo>
                  <a:pt x="7837" y="47344"/>
                </a:lnTo>
                <a:lnTo>
                  <a:pt x="8013" y="50036"/>
                </a:lnTo>
                <a:lnTo>
                  <a:pt x="8827" y="53248"/>
                </a:lnTo>
                <a:lnTo>
                  <a:pt x="10772" y="55839"/>
                </a:lnTo>
                <a:lnTo>
                  <a:pt x="13741" y="57848"/>
                </a:lnTo>
                <a:lnTo>
                  <a:pt x="18680" y="59220"/>
                </a:lnTo>
                <a:lnTo>
                  <a:pt x="21449" y="59561"/>
                </a:lnTo>
                <a:lnTo>
                  <a:pt x="29552" y="59561"/>
                </a:lnTo>
                <a:lnTo>
                  <a:pt x="34034" y="58990"/>
                </a:lnTo>
                <a:lnTo>
                  <a:pt x="38012" y="57859"/>
                </a:lnTo>
                <a:lnTo>
                  <a:pt x="36550" y="48971"/>
                </a:lnTo>
                <a:lnTo>
                  <a:pt x="33552" y="49705"/>
                </a:lnTo>
                <a:lnTo>
                  <a:pt x="31266" y="50062"/>
                </a:lnTo>
                <a:lnTo>
                  <a:pt x="28562" y="50062"/>
                </a:lnTo>
                <a:lnTo>
                  <a:pt x="25286" y="48056"/>
                </a:lnTo>
                <a:lnTo>
                  <a:pt x="24955" y="45399"/>
                </a:lnTo>
                <a:lnTo>
                  <a:pt x="24955" y="24419"/>
                </a:lnTo>
                <a:lnTo>
                  <a:pt x="36615" y="24419"/>
                </a:lnTo>
                <a:lnTo>
                  <a:pt x="36615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754368" y="6805702"/>
            <a:ext cx="60236" cy="45274"/>
          </a:xfrm>
          <a:custGeom>
            <a:avLst/>
            <a:gdLst/>
            <a:ahLst/>
            <a:cxnLst/>
            <a:rect l="l" t="t" r="r" b="b"/>
            <a:pathLst>
              <a:path w="60236" h="45274">
                <a:moveTo>
                  <a:pt x="22098" y="8661"/>
                </a:moveTo>
                <a:lnTo>
                  <a:pt x="25322" y="8241"/>
                </a:lnTo>
                <a:lnTo>
                  <a:pt x="33375" y="8241"/>
                </a:lnTo>
                <a:lnTo>
                  <a:pt x="36118" y="8686"/>
                </a:lnTo>
                <a:lnTo>
                  <a:pt x="39968" y="10490"/>
                </a:lnTo>
                <a:lnTo>
                  <a:pt x="41962" y="13460"/>
                </a:lnTo>
                <a:lnTo>
                  <a:pt x="58050" y="11466"/>
                </a:lnTo>
                <a:lnTo>
                  <a:pt x="56427" y="7682"/>
                </a:lnTo>
                <a:lnTo>
                  <a:pt x="53468" y="4824"/>
                </a:lnTo>
                <a:lnTo>
                  <a:pt x="49187" y="2894"/>
                </a:lnTo>
                <a:lnTo>
                  <a:pt x="44895" y="965"/>
                </a:lnTo>
                <a:lnTo>
                  <a:pt x="38340" y="0"/>
                </a:lnTo>
                <a:lnTo>
                  <a:pt x="20243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9"/>
                </a:lnTo>
                <a:lnTo>
                  <a:pt x="4914" y="20699"/>
                </a:lnTo>
                <a:lnTo>
                  <a:pt x="10019" y="23050"/>
                </a:lnTo>
                <a:lnTo>
                  <a:pt x="20001" y="25846"/>
                </a:lnTo>
                <a:lnTo>
                  <a:pt x="36195" y="28623"/>
                </a:lnTo>
                <a:lnTo>
                  <a:pt x="39143" y="29080"/>
                </a:lnTo>
                <a:lnTo>
                  <a:pt x="43117" y="31431"/>
                </a:lnTo>
                <a:lnTo>
                  <a:pt x="42354" y="34596"/>
                </a:lnTo>
                <a:lnTo>
                  <a:pt x="38632" y="36436"/>
                </a:lnTo>
                <a:lnTo>
                  <a:pt x="35319" y="36983"/>
                </a:lnTo>
                <a:lnTo>
                  <a:pt x="26899" y="36983"/>
                </a:lnTo>
                <a:lnTo>
                  <a:pt x="23785" y="36424"/>
                </a:lnTo>
                <a:lnTo>
                  <a:pt x="19329" y="34099"/>
                </a:lnTo>
                <a:lnTo>
                  <a:pt x="17118" y="30175"/>
                </a:lnTo>
                <a:lnTo>
                  <a:pt x="0" y="31929"/>
                </a:lnTo>
                <a:lnTo>
                  <a:pt x="1588" y="36028"/>
                </a:lnTo>
                <a:lnTo>
                  <a:pt x="4928" y="39279"/>
                </a:lnTo>
                <a:lnTo>
                  <a:pt x="10044" y="41681"/>
                </a:lnTo>
                <a:lnTo>
                  <a:pt x="15163" y="44067"/>
                </a:lnTo>
                <a:lnTo>
                  <a:pt x="22122" y="45274"/>
                </a:lnTo>
                <a:lnTo>
                  <a:pt x="40576" y="45274"/>
                </a:lnTo>
                <a:lnTo>
                  <a:pt x="47891" y="43826"/>
                </a:lnTo>
                <a:lnTo>
                  <a:pt x="52830" y="40982"/>
                </a:lnTo>
                <a:lnTo>
                  <a:pt x="57759" y="38124"/>
                </a:lnTo>
                <a:lnTo>
                  <a:pt x="60236" y="34721"/>
                </a:lnTo>
                <a:lnTo>
                  <a:pt x="60236" y="27100"/>
                </a:lnTo>
                <a:lnTo>
                  <a:pt x="58456" y="24257"/>
                </a:lnTo>
                <a:lnTo>
                  <a:pt x="54889" y="22222"/>
                </a:lnTo>
                <a:lnTo>
                  <a:pt x="51296" y="20218"/>
                </a:lnTo>
                <a:lnTo>
                  <a:pt x="44946" y="18515"/>
                </a:lnTo>
                <a:lnTo>
                  <a:pt x="35853" y="17132"/>
                </a:lnTo>
                <a:lnTo>
                  <a:pt x="26770" y="15746"/>
                </a:lnTo>
                <a:lnTo>
                  <a:pt x="21449" y="14667"/>
                </a:lnTo>
                <a:lnTo>
                  <a:pt x="18213" y="12636"/>
                </a:lnTo>
                <a:lnTo>
                  <a:pt x="18860" y="10095"/>
                </a:lnTo>
                <a:lnTo>
                  <a:pt x="22098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691786" y="6880640"/>
            <a:ext cx="62967" cy="60754"/>
          </a:xfrm>
          <a:custGeom>
            <a:avLst/>
            <a:gdLst/>
            <a:ahLst/>
            <a:cxnLst/>
            <a:rect l="l" t="t" r="r" b="b"/>
            <a:pathLst>
              <a:path w="62967" h="60754">
                <a:moveTo>
                  <a:pt x="0" y="37972"/>
                </a:moveTo>
                <a:lnTo>
                  <a:pt x="0" y="45147"/>
                </a:lnTo>
                <a:lnTo>
                  <a:pt x="2642" y="50735"/>
                </a:lnTo>
                <a:lnTo>
                  <a:pt x="7913" y="54748"/>
                </a:lnTo>
                <a:lnTo>
                  <a:pt x="13194" y="58762"/>
                </a:lnTo>
                <a:lnTo>
                  <a:pt x="19544" y="60754"/>
                </a:lnTo>
                <a:lnTo>
                  <a:pt x="18378" y="45158"/>
                </a:lnTo>
                <a:lnTo>
                  <a:pt x="17424" y="41821"/>
                </a:lnTo>
                <a:lnTo>
                  <a:pt x="17424" y="32904"/>
                </a:lnTo>
                <a:lnTo>
                  <a:pt x="18784" y="29664"/>
                </a:lnTo>
                <a:lnTo>
                  <a:pt x="21527" y="27508"/>
                </a:lnTo>
                <a:lnTo>
                  <a:pt x="24256" y="25347"/>
                </a:lnTo>
                <a:lnTo>
                  <a:pt x="27647" y="24268"/>
                </a:lnTo>
                <a:lnTo>
                  <a:pt x="35867" y="24268"/>
                </a:lnTo>
                <a:lnTo>
                  <a:pt x="39279" y="25361"/>
                </a:lnTo>
                <a:lnTo>
                  <a:pt x="41962" y="27543"/>
                </a:lnTo>
                <a:lnTo>
                  <a:pt x="44629" y="29743"/>
                </a:lnTo>
                <a:lnTo>
                  <a:pt x="45961" y="33322"/>
                </a:lnTo>
                <a:lnTo>
                  <a:pt x="45961" y="42746"/>
                </a:lnTo>
                <a:lnTo>
                  <a:pt x="44589" y="46098"/>
                </a:lnTo>
                <a:lnTo>
                  <a:pt x="41835" y="48347"/>
                </a:lnTo>
                <a:lnTo>
                  <a:pt x="39077" y="50594"/>
                </a:lnTo>
                <a:lnTo>
                  <a:pt x="35737" y="51714"/>
                </a:lnTo>
                <a:lnTo>
                  <a:pt x="31813" y="51714"/>
                </a:lnTo>
                <a:lnTo>
                  <a:pt x="26949" y="60754"/>
                </a:lnTo>
                <a:lnTo>
                  <a:pt x="30606" y="60754"/>
                </a:lnTo>
                <a:lnTo>
                  <a:pt x="34213" y="60170"/>
                </a:lnTo>
                <a:lnTo>
                  <a:pt x="37796" y="58950"/>
                </a:lnTo>
                <a:lnTo>
                  <a:pt x="41377" y="57744"/>
                </a:lnTo>
                <a:lnTo>
                  <a:pt x="44489" y="55904"/>
                </a:lnTo>
                <a:lnTo>
                  <a:pt x="47116" y="53427"/>
                </a:lnTo>
                <a:lnTo>
                  <a:pt x="47116" y="59777"/>
                </a:lnTo>
                <a:lnTo>
                  <a:pt x="62967" y="59777"/>
                </a:lnTo>
                <a:lnTo>
                  <a:pt x="62967" y="0"/>
                </a:lnTo>
                <a:lnTo>
                  <a:pt x="45896" y="0"/>
                </a:lnTo>
                <a:lnTo>
                  <a:pt x="45896" y="21539"/>
                </a:lnTo>
                <a:lnTo>
                  <a:pt x="40639" y="17510"/>
                </a:lnTo>
                <a:lnTo>
                  <a:pt x="34405" y="15505"/>
                </a:lnTo>
                <a:lnTo>
                  <a:pt x="19343" y="15505"/>
                </a:lnTo>
                <a:lnTo>
                  <a:pt x="12852" y="17410"/>
                </a:lnTo>
                <a:lnTo>
                  <a:pt x="7707" y="21233"/>
                </a:lnTo>
                <a:lnTo>
                  <a:pt x="2566" y="25055"/>
                </a:lnTo>
                <a:lnTo>
                  <a:pt x="0" y="30632"/>
                </a:lnTo>
                <a:lnTo>
                  <a:pt x="0" y="37972"/>
                </a:lnTo>
                <a:close/>
              </a:path>
              <a:path w="62967" h="60754">
                <a:moveTo>
                  <a:pt x="26949" y="60754"/>
                </a:moveTo>
                <a:lnTo>
                  <a:pt x="31813" y="51714"/>
                </a:lnTo>
                <a:lnTo>
                  <a:pt x="26874" y="51714"/>
                </a:lnTo>
                <a:lnTo>
                  <a:pt x="23025" y="50213"/>
                </a:lnTo>
                <a:lnTo>
                  <a:pt x="20281" y="47228"/>
                </a:lnTo>
                <a:lnTo>
                  <a:pt x="18378" y="45158"/>
                </a:lnTo>
                <a:lnTo>
                  <a:pt x="19544" y="60754"/>
                </a:lnTo>
                <a:lnTo>
                  <a:pt x="26949" y="6075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781970" y="6934694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271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868452" y="6813403"/>
            <a:ext cx="48333" cy="37238"/>
          </a:xfrm>
          <a:custGeom>
            <a:avLst/>
            <a:gdLst/>
            <a:ahLst/>
            <a:cxnLst/>
            <a:rect l="l" t="t" r="r" b="b"/>
            <a:pathLst>
              <a:path w="48333" h="37238">
                <a:moveTo>
                  <a:pt x="34898" y="3887"/>
                </a:moveTo>
                <a:lnTo>
                  <a:pt x="29693" y="14036"/>
                </a:lnTo>
                <a:lnTo>
                  <a:pt x="37818" y="14036"/>
                </a:lnTo>
                <a:lnTo>
                  <a:pt x="44042" y="13743"/>
                </a:lnTo>
                <a:lnTo>
                  <a:pt x="48333" y="13171"/>
                </a:lnTo>
                <a:lnTo>
                  <a:pt x="47635" y="0"/>
                </a:lnTo>
                <a:lnTo>
                  <a:pt x="44410" y="2325"/>
                </a:lnTo>
                <a:lnTo>
                  <a:pt x="39636" y="3569"/>
                </a:lnTo>
                <a:lnTo>
                  <a:pt x="34898" y="3887"/>
                </a:lnTo>
                <a:close/>
              </a:path>
              <a:path w="48333" h="37238">
                <a:moveTo>
                  <a:pt x="0" y="36589"/>
                </a:moveTo>
                <a:lnTo>
                  <a:pt x="17967" y="36589"/>
                </a:lnTo>
                <a:lnTo>
                  <a:pt x="17967" y="14036"/>
                </a:lnTo>
                <a:lnTo>
                  <a:pt x="29693" y="14036"/>
                </a:lnTo>
                <a:lnTo>
                  <a:pt x="34898" y="3887"/>
                </a:lnTo>
                <a:lnTo>
                  <a:pt x="17967" y="3887"/>
                </a:lnTo>
                <a:lnTo>
                  <a:pt x="17967" y="-13079"/>
                </a:lnTo>
                <a:lnTo>
                  <a:pt x="33134" y="-13079"/>
                </a:lnTo>
                <a:lnTo>
                  <a:pt x="37437" y="-12938"/>
                </a:lnTo>
                <a:lnTo>
                  <a:pt x="39585" y="-12672"/>
                </a:lnTo>
                <a:lnTo>
                  <a:pt x="42505" y="-12316"/>
                </a:lnTo>
                <a:lnTo>
                  <a:pt x="46810" y="-10030"/>
                </a:lnTo>
                <a:lnTo>
                  <a:pt x="49669" y="-6818"/>
                </a:lnTo>
                <a:lnTo>
                  <a:pt x="49669" y="-2870"/>
                </a:lnTo>
                <a:lnTo>
                  <a:pt x="47635" y="0"/>
                </a:lnTo>
                <a:lnTo>
                  <a:pt x="48333" y="13171"/>
                </a:lnTo>
                <a:lnTo>
                  <a:pt x="51498" y="12713"/>
                </a:lnTo>
                <a:lnTo>
                  <a:pt x="54594" y="11775"/>
                </a:lnTo>
                <a:lnTo>
                  <a:pt x="57658" y="10353"/>
                </a:lnTo>
                <a:lnTo>
                  <a:pt x="60703" y="8916"/>
                </a:lnTo>
                <a:lnTo>
                  <a:pt x="63230" y="6946"/>
                </a:lnTo>
                <a:lnTo>
                  <a:pt x="67194" y="1958"/>
                </a:lnTo>
                <a:lnTo>
                  <a:pt x="68185" y="-1141"/>
                </a:lnTo>
                <a:lnTo>
                  <a:pt x="68185" y="-9561"/>
                </a:lnTo>
                <a:lnTo>
                  <a:pt x="66470" y="-13435"/>
                </a:lnTo>
                <a:lnTo>
                  <a:pt x="63028" y="-16445"/>
                </a:lnTo>
                <a:lnTo>
                  <a:pt x="59587" y="-19455"/>
                </a:lnTo>
                <a:lnTo>
                  <a:pt x="55307" y="-21399"/>
                </a:lnTo>
                <a:lnTo>
                  <a:pt x="50213" y="-22298"/>
                </a:lnTo>
                <a:lnTo>
                  <a:pt x="46887" y="-22885"/>
                </a:lnTo>
                <a:lnTo>
                  <a:pt x="39776" y="-23202"/>
                </a:lnTo>
                <a:lnTo>
                  <a:pt x="0" y="-23202"/>
                </a:lnTo>
                <a:lnTo>
                  <a:pt x="0" y="365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946435" y="6806689"/>
            <a:ext cx="66978" cy="43308"/>
          </a:xfrm>
          <a:custGeom>
            <a:avLst/>
            <a:gdLst/>
            <a:ahLst/>
            <a:cxnLst/>
            <a:rect l="l" t="t" r="r" b="b"/>
            <a:pathLst>
              <a:path w="66978" h="43308">
                <a:moveTo>
                  <a:pt x="41339" y="43308"/>
                </a:moveTo>
                <a:lnTo>
                  <a:pt x="66978" y="0"/>
                </a:lnTo>
                <a:lnTo>
                  <a:pt x="49428" y="0"/>
                </a:lnTo>
                <a:lnTo>
                  <a:pt x="37160" y="22096"/>
                </a:lnTo>
                <a:lnTo>
                  <a:pt x="36511" y="23317"/>
                </a:lnTo>
                <a:lnTo>
                  <a:pt x="35090" y="26366"/>
                </a:lnTo>
                <a:lnTo>
                  <a:pt x="33577" y="29476"/>
                </a:lnTo>
                <a:lnTo>
                  <a:pt x="30049" y="22096"/>
                </a:lnTo>
                <a:lnTo>
                  <a:pt x="17907" y="0"/>
                </a:lnTo>
                <a:lnTo>
                  <a:pt x="0" y="0"/>
                </a:lnTo>
                <a:lnTo>
                  <a:pt x="25985" y="43308"/>
                </a:lnTo>
                <a:lnTo>
                  <a:pt x="41339" y="433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023209" y="6791396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89"/>
                </a:moveTo>
                <a:lnTo>
                  <a:pt x="24955" y="0"/>
                </a:lnTo>
                <a:lnTo>
                  <a:pt x="7837" y="6678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23"/>
                </a:lnTo>
                <a:lnTo>
                  <a:pt x="7837" y="24423"/>
                </a:lnTo>
                <a:lnTo>
                  <a:pt x="7837" y="47344"/>
                </a:lnTo>
                <a:lnTo>
                  <a:pt x="8013" y="50036"/>
                </a:lnTo>
                <a:lnTo>
                  <a:pt x="8827" y="53251"/>
                </a:lnTo>
                <a:lnTo>
                  <a:pt x="10770" y="55840"/>
                </a:lnTo>
                <a:lnTo>
                  <a:pt x="13741" y="57848"/>
                </a:lnTo>
                <a:lnTo>
                  <a:pt x="18684" y="59231"/>
                </a:lnTo>
                <a:lnTo>
                  <a:pt x="21452" y="59576"/>
                </a:lnTo>
                <a:lnTo>
                  <a:pt x="29556" y="59576"/>
                </a:lnTo>
                <a:lnTo>
                  <a:pt x="34038" y="58990"/>
                </a:lnTo>
                <a:lnTo>
                  <a:pt x="38012" y="57859"/>
                </a:lnTo>
                <a:lnTo>
                  <a:pt x="36550" y="48971"/>
                </a:lnTo>
                <a:lnTo>
                  <a:pt x="33555" y="49709"/>
                </a:lnTo>
                <a:lnTo>
                  <a:pt x="31269" y="50062"/>
                </a:lnTo>
                <a:lnTo>
                  <a:pt x="28562" y="50062"/>
                </a:lnTo>
                <a:lnTo>
                  <a:pt x="25286" y="48056"/>
                </a:lnTo>
                <a:lnTo>
                  <a:pt x="24955" y="45413"/>
                </a:lnTo>
                <a:lnTo>
                  <a:pt x="24955" y="24423"/>
                </a:lnTo>
                <a:lnTo>
                  <a:pt x="36615" y="24423"/>
                </a:lnTo>
                <a:lnTo>
                  <a:pt x="36615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073436" y="6844262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748574" y="4751722"/>
            <a:ext cx="70977" cy="60807"/>
          </a:xfrm>
          <a:custGeom>
            <a:avLst/>
            <a:gdLst/>
            <a:ahLst/>
            <a:cxnLst/>
            <a:rect l="l" t="t" r="r" b="b"/>
            <a:pathLst>
              <a:path w="70977" h="60807">
                <a:moveTo>
                  <a:pt x="21600" y="60134"/>
                </a:moveTo>
                <a:lnTo>
                  <a:pt x="28054" y="60807"/>
                </a:lnTo>
                <a:lnTo>
                  <a:pt x="43599" y="60807"/>
                </a:lnTo>
                <a:lnTo>
                  <a:pt x="49301" y="60195"/>
                </a:lnTo>
                <a:lnTo>
                  <a:pt x="53682" y="58990"/>
                </a:lnTo>
                <a:lnTo>
                  <a:pt x="58050" y="57783"/>
                </a:lnTo>
                <a:lnTo>
                  <a:pt x="61541" y="56156"/>
                </a:lnTo>
                <a:lnTo>
                  <a:pt x="64147" y="54112"/>
                </a:lnTo>
                <a:lnTo>
                  <a:pt x="66761" y="52081"/>
                </a:lnTo>
                <a:lnTo>
                  <a:pt x="68554" y="49565"/>
                </a:lnTo>
                <a:lnTo>
                  <a:pt x="69529" y="46605"/>
                </a:lnTo>
                <a:lnTo>
                  <a:pt x="70495" y="43646"/>
                </a:lnTo>
                <a:lnTo>
                  <a:pt x="70977" y="38581"/>
                </a:lnTo>
                <a:lnTo>
                  <a:pt x="70977" y="0"/>
                </a:lnTo>
                <a:lnTo>
                  <a:pt x="53009" y="0"/>
                </a:lnTo>
                <a:lnTo>
                  <a:pt x="53009" y="37807"/>
                </a:lnTo>
                <a:lnTo>
                  <a:pt x="52743" y="41183"/>
                </a:lnTo>
                <a:lnTo>
                  <a:pt x="52221" y="43218"/>
                </a:lnTo>
                <a:lnTo>
                  <a:pt x="50137" y="46976"/>
                </a:lnTo>
                <a:lnTo>
                  <a:pt x="47548" y="48384"/>
                </a:lnTo>
                <a:lnTo>
                  <a:pt x="44956" y="49781"/>
                </a:lnTo>
                <a:lnTo>
                  <a:pt x="41108" y="50493"/>
                </a:lnTo>
                <a:lnTo>
                  <a:pt x="30989" y="50493"/>
                </a:lnTo>
                <a:lnTo>
                  <a:pt x="27025" y="49744"/>
                </a:lnTo>
                <a:lnTo>
                  <a:pt x="24131" y="48258"/>
                </a:lnTo>
                <a:lnTo>
                  <a:pt x="21247" y="46785"/>
                </a:lnTo>
                <a:lnTo>
                  <a:pt x="19404" y="44817"/>
                </a:lnTo>
                <a:lnTo>
                  <a:pt x="18197" y="40853"/>
                </a:lnTo>
                <a:lnTo>
                  <a:pt x="17981" y="37515"/>
                </a:lnTo>
                <a:lnTo>
                  <a:pt x="17981" y="0"/>
                </a:lnTo>
                <a:lnTo>
                  <a:pt x="0" y="0"/>
                </a:lnTo>
                <a:lnTo>
                  <a:pt x="0" y="38581"/>
                </a:lnTo>
                <a:lnTo>
                  <a:pt x="582" y="43635"/>
                </a:lnTo>
                <a:lnTo>
                  <a:pt x="1764" y="47062"/>
                </a:lnTo>
                <a:lnTo>
                  <a:pt x="4254" y="51584"/>
                </a:lnTo>
                <a:lnTo>
                  <a:pt x="6807" y="53694"/>
                </a:lnTo>
                <a:lnTo>
                  <a:pt x="9345" y="55803"/>
                </a:lnTo>
                <a:lnTo>
                  <a:pt x="12827" y="57503"/>
                </a:lnTo>
                <a:lnTo>
                  <a:pt x="17208" y="58823"/>
                </a:lnTo>
                <a:lnTo>
                  <a:pt x="21600" y="6013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846030" y="4751722"/>
            <a:ext cx="70624" cy="59777"/>
          </a:xfrm>
          <a:custGeom>
            <a:avLst/>
            <a:gdLst/>
            <a:ahLst/>
            <a:cxnLst/>
            <a:rect l="l" t="t" r="r" b="b"/>
            <a:pathLst>
              <a:path w="70624" h="59777">
                <a:moveTo>
                  <a:pt x="0" y="59777"/>
                </a:moveTo>
                <a:lnTo>
                  <a:pt x="16700" y="59777"/>
                </a:lnTo>
                <a:lnTo>
                  <a:pt x="16700" y="20801"/>
                </a:lnTo>
                <a:lnTo>
                  <a:pt x="52591" y="59777"/>
                </a:lnTo>
                <a:lnTo>
                  <a:pt x="70624" y="59777"/>
                </a:lnTo>
                <a:lnTo>
                  <a:pt x="70624" y="0"/>
                </a:lnTo>
                <a:lnTo>
                  <a:pt x="53924" y="0"/>
                </a:lnTo>
                <a:lnTo>
                  <a:pt x="53924" y="39927"/>
                </a:lnTo>
                <a:lnTo>
                  <a:pt x="17487" y="0"/>
                </a:lnTo>
                <a:lnTo>
                  <a:pt x="0" y="0"/>
                </a:lnTo>
                <a:lnTo>
                  <a:pt x="0" y="5977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951437" y="4751726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9240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972235" y="4750700"/>
            <a:ext cx="77547" cy="61837"/>
          </a:xfrm>
          <a:custGeom>
            <a:avLst/>
            <a:gdLst/>
            <a:ahLst/>
            <a:cxnLst/>
            <a:rect l="l" t="t" r="r" b="b"/>
            <a:pathLst>
              <a:path w="77547" h="61837">
                <a:moveTo>
                  <a:pt x="28792" y="11912"/>
                </a:moveTo>
                <a:lnTo>
                  <a:pt x="34149" y="10325"/>
                </a:lnTo>
                <a:lnTo>
                  <a:pt x="45518" y="10325"/>
                </a:lnTo>
                <a:lnTo>
                  <a:pt x="49582" y="11214"/>
                </a:lnTo>
                <a:lnTo>
                  <a:pt x="52919" y="13017"/>
                </a:lnTo>
                <a:lnTo>
                  <a:pt x="56261" y="14795"/>
                </a:lnTo>
                <a:lnTo>
                  <a:pt x="58456" y="17258"/>
                </a:lnTo>
                <a:lnTo>
                  <a:pt x="59500" y="20358"/>
                </a:lnTo>
                <a:lnTo>
                  <a:pt x="77306" y="17499"/>
                </a:lnTo>
                <a:lnTo>
                  <a:pt x="75271" y="12711"/>
                </a:lnTo>
                <a:lnTo>
                  <a:pt x="72237" y="9043"/>
                </a:lnTo>
                <a:lnTo>
                  <a:pt x="68187" y="6490"/>
                </a:lnTo>
                <a:lnTo>
                  <a:pt x="55516" y="1401"/>
                </a:lnTo>
                <a:lnTo>
                  <a:pt x="41654" y="0"/>
                </a:lnTo>
                <a:lnTo>
                  <a:pt x="34863" y="293"/>
                </a:lnTo>
                <a:lnTo>
                  <a:pt x="21977" y="2918"/>
                </a:lnTo>
                <a:lnTo>
                  <a:pt x="11469" y="8265"/>
                </a:lnTo>
                <a:lnTo>
                  <a:pt x="2765" y="18397"/>
                </a:lnTo>
                <a:lnTo>
                  <a:pt x="0" y="31446"/>
                </a:lnTo>
                <a:lnTo>
                  <a:pt x="0" y="40841"/>
                </a:lnTo>
                <a:lnTo>
                  <a:pt x="3797" y="48257"/>
                </a:lnTo>
                <a:lnTo>
                  <a:pt x="11418" y="53694"/>
                </a:lnTo>
                <a:lnTo>
                  <a:pt x="15238" y="56094"/>
                </a:lnTo>
                <a:lnTo>
                  <a:pt x="26782" y="60401"/>
                </a:lnTo>
                <a:lnTo>
                  <a:pt x="40549" y="61837"/>
                </a:lnTo>
                <a:lnTo>
                  <a:pt x="50115" y="61837"/>
                </a:lnTo>
                <a:lnTo>
                  <a:pt x="57988" y="60250"/>
                </a:lnTo>
                <a:lnTo>
                  <a:pt x="64212" y="57075"/>
                </a:lnTo>
                <a:lnTo>
                  <a:pt x="70422" y="53898"/>
                </a:lnTo>
                <a:lnTo>
                  <a:pt x="74865" y="49061"/>
                </a:lnTo>
                <a:lnTo>
                  <a:pt x="77547" y="42531"/>
                </a:lnTo>
                <a:lnTo>
                  <a:pt x="60109" y="38822"/>
                </a:lnTo>
                <a:lnTo>
                  <a:pt x="58611" y="43204"/>
                </a:lnTo>
                <a:lnTo>
                  <a:pt x="56145" y="46418"/>
                </a:lnTo>
                <a:lnTo>
                  <a:pt x="52703" y="48449"/>
                </a:lnTo>
                <a:lnTo>
                  <a:pt x="49262" y="50482"/>
                </a:lnTo>
                <a:lnTo>
                  <a:pt x="45147" y="51512"/>
                </a:lnTo>
                <a:lnTo>
                  <a:pt x="33897" y="51512"/>
                </a:lnTo>
                <a:lnTo>
                  <a:pt x="28637" y="49899"/>
                </a:lnTo>
                <a:lnTo>
                  <a:pt x="24587" y="46699"/>
                </a:lnTo>
                <a:lnTo>
                  <a:pt x="20537" y="43484"/>
                </a:lnTo>
                <a:lnTo>
                  <a:pt x="18517" y="38098"/>
                </a:lnTo>
                <a:lnTo>
                  <a:pt x="18517" y="23417"/>
                </a:lnTo>
                <a:lnTo>
                  <a:pt x="20574" y="18274"/>
                </a:lnTo>
                <a:lnTo>
                  <a:pt x="24677" y="15099"/>
                </a:lnTo>
                <a:lnTo>
                  <a:pt x="28792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068906" y="4750700"/>
            <a:ext cx="86334" cy="61837"/>
          </a:xfrm>
          <a:custGeom>
            <a:avLst/>
            <a:gdLst/>
            <a:ahLst/>
            <a:cxnLst/>
            <a:rect l="l" t="t" r="r" b="b"/>
            <a:pathLst>
              <a:path w="86334" h="61837">
                <a:moveTo>
                  <a:pt x="3897" y="48257"/>
                </a:moveTo>
                <a:lnTo>
                  <a:pt x="11710" y="53694"/>
                </a:lnTo>
                <a:lnTo>
                  <a:pt x="17297" y="56897"/>
                </a:lnTo>
                <a:lnTo>
                  <a:pt x="29060" y="60601"/>
                </a:lnTo>
                <a:lnTo>
                  <a:pt x="30149" y="49759"/>
                </a:lnTo>
                <a:lnTo>
                  <a:pt x="25501" y="46267"/>
                </a:lnTo>
                <a:lnTo>
                  <a:pt x="20839" y="42771"/>
                </a:lnTo>
                <a:lnTo>
                  <a:pt x="18517" y="37641"/>
                </a:lnTo>
                <a:lnTo>
                  <a:pt x="18517" y="23990"/>
                </a:lnTo>
                <a:lnTo>
                  <a:pt x="20778" y="18860"/>
                </a:lnTo>
                <a:lnTo>
                  <a:pt x="25311" y="15429"/>
                </a:lnTo>
                <a:lnTo>
                  <a:pt x="29847" y="12028"/>
                </a:lnTo>
                <a:lnTo>
                  <a:pt x="35815" y="10325"/>
                </a:lnTo>
                <a:lnTo>
                  <a:pt x="50633" y="10325"/>
                </a:lnTo>
                <a:lnTo>
                  <a:pt x="56577" y="12012"/>
                </a:lnTo>
                <a:lnTo>
                  <a:pt x="61047" y="15364"/>
                </a:lnTo>
                <a:lnTo>
                  <a:pt x="65519" y="18745"/>
                </a:lnTo>
                <a:lnTo>
                  <a:pt x="67754" y="23850"/>
                </a:lnTo>
                <a:lnTo>
                  <a:pt x="67754" y="37641"/>
                </a:lnTo>
                <a:lnTo>
                  <a:pt x="65454" y="42837"/>
                </a:lnTo>
                <a:lnTo>
                  <a:pt x="64219" y="58809"/>
                </a:lnTo>
                <a:lnTo>
                  <a:pt x="74623" y="53643"/>
                </a:lnTo>
                <a:lnTo>
                  <a:pt x="83430" y="43857"/>
                </a:lnTo>
                <a:lnTo>
                  <a:pt x="86334" y="30999"/>
                </a:lnTo>
                <a:lnTo>
                  <a:pt x="86333" y="30696"/>
                </a:lnTo>
                <a:lnTo>
                  <a:pt x="83321" y="17878"/>
                </a:lnTo>
                <a:lnTo>
                  <a:pt x="74537" y="8204"/>
                </a:lnTo>
                <a:lnTo>
                  <a:pt x="68976" y="4997"/>
                </a:lnTo>
                <a:lnTo>
                  <a:pt x="57208" y="1248"/>
                </a:lnTo>
                <a:lnTo>
                  <a:pt x="43051" y="0"/>
                </a:lnTo>
                <a:lnTo>
                  <a:pt x="35801" y="0"/>
                </a:lnTo>
                <a:lnTo>
                  <a:pt x="29400" y="798"/>
                </a:lnTo>
                <a:lnTo>
                  <a:pt x="23849" y="2376"/>
                </a:lnTo>
                <a:lnTo>
                  <a:pt x="19683" y="3542"/>
                </a:lnTo>
                <a:lnTo>
                  <a:pt x="15849" y="5335"/>
                </a:lnTo>
                <a:lnTo>
                  <a:pt x="12358" y="7758"/>
                </a:lnTo>
                <a:lnTo>
                  <a:pt x="8851" y="10173"/>
                </a:lnTo>
                <a:lnTo>
                  <a:pt x="6083" y="12901"/>
                </a:lnTo>
                <a:lnTo>
                  <a:pt x="4063" y="15951"/>
                </a:lnTo>
                <a:lnTo>
                  <a:pt x="1346" y="20077"/>
                </a:lnTo>
                <a:lnTo>
                  <a:pt x="0" y="25196"/>
                </a:lnTo>
                <a:lnTo>
                  <a:pt x="0" y="40791"/>
                </a:lnTo>
                <a:lnTo>
                  <a:pt x="3897" y="48257"/>
                </a:lnTo>
                <a:close/>
              </a:path>
              <a:path w="86334" h="61837">
                <a:moveTo>
                  <a:pt x="65454" y="42837"/>
                </a:moveTo>
                <a:lnTo>
                  <a:pt x="60872" y="46302"/>
                </a:lnTo>
                <a:lnTo>
                  <a:pt x="56274" y="49770"/>
                </a:lnTo>
                <a:lnTo>
                  <a:pt x="50392" y="51512"/>
                </a:lnTo>
                <a:lnTo>
                  <a:pt x="36068" y="51512"/>
                </a:lnTo>
                <a:lnTo>
                  <a:pt x="30149" y="49759"/>
                </a:lnTo>
                <a:lnTo>
                  <a:pt x="29060" y="60601"/>
                </a:lnTo>
                <a:lnTo>
                  <a:pt x="43293" y="61837"/>
                </a:lnTo>
                <a:lnTo>
                  <a:pt x="51385" y="61456"/>
                </a:lnTo>
                <a:lnTo>
                  <a:pt x="64219" y="58809"/>
                </a:lnTo>
                <a:lnTo>
                  <a:pt x="65454" y="4283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180981" y="4752215"/>
            <a:ext cx="62661" cy="59284"/>
          </a:xfrm>
          <a:custGeom>
            <a:avLst/>
            <a:gdLst/>
            <a:ahLst/>
            <a:cxnLst/>
            <a:rect l="l" t="t" r="r" b="b"/>
            <a:pathLst>
              <a:path w="62661" h="59284">
                <a:moveTo>
                  <a:pt x="0" y="59284"/>
                </a:moveTo>
                <a:lnTo>
                  <a:pt x="62661" y="59284"/>
                </a:lnTo>
                <a:lnTo>
                  <a:pt x="62661" y="49216"/>
                </a:lnTo>
                <a:lnTo>
                  <a:pt x="17970" y="49216"/>
                </a:lnTo>
                <a:lnTo>
                  <a:pt x="17970" y="0"/>
                </a:lnTo>
                <a:lnTo>
                  <a:pt x="0" y="0"/>
                </a:lnTo>
                <a:lnTo>
                  <a:pt x="0" y="5928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288929" y="4752215"/>
            <a:ext cx="62661" cy="59284"/>
          </a:xfrm>
          <a:custGeom>
            <a:avLst/>
            <a:gdLst/>
            <a:ahLst/>
            <a:cxnLst/>
            <a:rect l="l" t="t" r="r" b="b"/>
            <a:pathLst>
              <a:path w="62661" h="59284">
                <a:moveTo>
                  <a:pt x="0" y="59284"/>
                </a:moveTo>
                <a:lnTo>
                  <a:pt x="62661" y="59284"/>
                </a:lnTo>
                <a:lnTo>
                  <a:pt x="62661" y="49216"/>
                </a:lnTo>
                <a:lnTo>
                  <a:pt x="17971" y="49216"/>
                </a:lnTo>
                <a:lnTo>
                  <a:pt x="17971" y="0"/>
                </a:lnTo>
                <a:lnTo>
                  <a:pt x="0" y="0"/>
                </a:lnTo>
                <a:lnTo>
                  <a:pt x="0" y="5928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367640" y="4752900"/>
            <a:ext cx="38008" cy="59576"/>
          </a:xfrm>
          <a:custGeom>
            <a:avLst/>
            <a:gdLst/>
            <a:ahLst/>
            <a:cxnLst/>
            <a:rect l="l" t="t" r="r" b="b"/>
            <a:pathLst>
              <a:path w="38008" h="59576">
                <a:moveTo>
                  <a:pt x="24955" y="15303"/>
                </a:moveTo>
                <a:lnTo>
                  <a:pt x="24955" y="0"/>
                </a:lnTo>
                <a:lnTo>
                  <a:pt x="7833" y="6692"/>
                </a:lnTo>
                <a:lnTo>
                  <a:pt x="7833" y="15303"/>
                </a:lnTo>
                <a:lnTo>
                  <a:pt x="0" y="15303"/>
                </a:lnTo>
                <a:lnTo>
                  <a:pt x="0" y="24437"/>
                </a:lnTo>
                <a:lnTo>
                  <a:pt x="7833" y="24437"/>
                </a:lnTo>
                <a:lnTo>
                  <a:pt x="7833" y="47358"/>
                </a:lnTo>
                <a:lnTo>
                  <a:pt x="8013" y="50050"/>
                </a:lnTo>
                <a:lnTo>
                  <a:pt x="8823" y="53265"/>
                </a:lnTo>
                <a:lnTo>
                  <a:pt x="10782" y="55843"/>
                </a:lnTo>
                <a:lnTo>
                  <a:pt x="13741" y="57862"/>
                </a:lnTo>
                <a:lnTo>
                  <a:pt x="18680" y="59234"/>
                </a:lnTo>
                <a:lnTo>
                  <a:pt x="21449" y="59576"/>
                </a:lnTo>
                <a:lnTo>
                  <a:pt x="29552" y="59576"/>
                </a:lnTo>
                <a:lnTo>
                  <a:pt x="34048" y="59004"/>
                </a:lnTo>
                <a:lnTo>
                  <a:pt x="38008" y="57873"/>
                </a:lnTo>
                <a:lnTo>
                  <a:pt x="36550" y="48971"/>
                </a:lnTo>
                <a:lnTo>
                  <a:pt x="33552" y="49719"/>
                </a:lnTo>
                <a:lnTo>
                  <a:pt x="31280" y="50076"/>
                </a:lnTo>
                <a:lnTo>
                  <a:pt x="28562" y="50076"/>
                </a:lnTo>
                <a:lnTo>
                  <a:pt x="25283" y="48056"/>
                </a:lnTo>
                <a:lnTo>
                  <a:pt x="24955" y="45417"/>
                </a:lnTo>
                <a:lnTo>
                  <a:pt x="24955" y="24437"/>
                </a:lnTo>
                <a:lnTo>
                  <a:pt x="36611" y="24437"/>
                </a:lnTo>
                <a:lnTo>
                  <a:pt x="36611" y="15303"/>
                </a:lnTo>
                <a:lnTo>
                  <a:pt x="24955" y="1530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414041" y="4751715"/>
            <a:ext cx="62964" cy="60758"/>
          </a:xfrm>
          <a:custGeom>
            <a:avLst/>
            <a:gdLst/>
            <a:ahLst/>
            <a:cxnLst/>
            <a:rect l="l" t="t" r="r" b="b"/>
            <a:pathLst>
              <a:path w="62964" h="60758">
                <a:moveTo>
                  <a:pt x="0" y="37976"/>
                </a:moveTo>
                <a:lnTo>
                  <a:pt x="0" y="45152"/>
                </a:lnTo>
                <a:lnTo>
                  <a:pt x="2641" y="50739"/>
                </a:lnTo>
                <a:lnTo>
                  <a:pt x="7923" y="54753"/>
                </a:lnTo>
                <a:lnTo>
                  <a:pt x="13208" y="58762"/>
                </a:lnTo>
                <a:lnTo>
                  <a:pt x="19544" y="60758"/>
                </a:lnTo>
                <a:lnTo>
                  <a:pt x="18374" y="45162"/>
                </a:lnTo>
                <a:lnTo>
                  <a:pt x="17424" y="41810"/>
                </a:lnTo>
                <a:lnTo>
                  <a:pt x="17424" y="32894"/>
                </a:lnTo>
                <a:lnTo>
                  <a:pt x="18780" y="29668"/>
                </a:lnTo>
                <a:lnTo>
                  <a:pt x="21523" y="27512"/>
                </a:lnTo>
                <a:lnTo>
                  <a:pt x="24256" y="25351"/>
                </a:lnTo>
                <a:lnTo>
                  <a:pt x="27647" y="24272"/>
                </a:lnTo>
                <a:lnTo>
                  <a:pt x="35863" y="24272"/>
                </a:lnTo>
                <a:lnTo>
                  <a:pt x="39279" y="25363"/>
                </a:lnTo>
                <a:lnTo>
                  <a:pt x="41960" y="27547"/>
                </a:lnTo>
                <a:lnTo>
                  <a:pt x="44625" y="29747"/>
                </a:lnTo>
                <a:lnTo>
                  <a:pt x="45961" y="33314"/>
                </a:lnTo>
                <a:lnTo>
                  <a:pt x="45961" y="42750"/>
                </a:lnTo>
                <a:lnTo>
                  <a:pt x="44589" y="46102"/>
                </a:lnTo>
                <a:lnTo>
                  <a:pt x="41831" y="48352"/>
                </a:lnTo>
                <a:lnTo>
                  <a:pt x="39077" y="50598"/>
                </a:lnTo>
                <a:lnTo>
                  <a:pt x="35736" y="51718"/>
                </a:lnTo>
                <a:lnTo>
                  <a:pt x="31813" y="51718"/>
                </a:lnTo>
                <a:lnTo>
                  <a:pt x="26949" y="60758"/>
                </a:lnTo>
                <a:lnTo>
                  <a:pt x="30606" y="60758"/>
                </a:lnTo>
                <a:lnTo>
                  <a:pt x="34213" y="60163"/>
                </a:lnTo>
                <a:lnTo>
                  <a:pt x="37792" y="58954"/>
                </a:lnTo>
                <a:lnTo>
                  <a:pt x="41374" y="57736"/>
                </a:lnTo>
                <a:lnTo>
                  <a:pt x="44488" y="55907"/>
                </a:lnTo>
                <a:lnTo>
                  <a:pt x="47117" y="53417"/>
                </a:lnTo>
                <a:lnTo>
                  <a:pt x="47117" y="59782"/>
                </a:lnTo>
                <a:lnTo>
                  <a:pt x="62964" y="59782"/>
                </a:lnTo>
                <a:lnTo>
                  <a:pt x="62964" y="0"/>
                </a:lnTo>
                <a:lnTo>
                  <a:pt x="45910" y="0"/>
                </a:lnTo>
                <a:lnTo>
                  <a:pt x="45910" y="21543"/>
                </a:lnTo>
                <a:lnTo>
                  <a:pt x="40640" y="17514"/>
                </a:lnTo>
                <a:lnTo>
                  <a:pt x="34405" y="15509"/>
                </a:lnTo>
                <a:lnTo>
                  <a:pt x="19342" y="15509"/>
                </a:lnTo>
                <a:lnTo>
                  <a:pt x="12852" y="17414"/>
                </a:lnTo>
                <a:lnTo>
                  <a:pt x="7707" y="21236"/>
                </a:lnTo>
                <a:lnTo>
                  <a:pt x="2562" y="25059"/>
                </a:lnTo>
                <a:lnTo>
                  <a:pt x="0" y="30622"/>
                </a:lnTo>
                <a:lnTo>
                  <a:pt x="0" y="37976"/>
                </a:lnTo>
                <a:close/>
              </a:path>
              <a:path w="62964" h="60758">
                <a:moveTo>
                  <a:pt x="26949" y="60758"/>
                </a:moveTo>
                <a:lnTo>
                  <a:pt x="31813" y="51718"/>
                </a:lnTo>
                <a:lnTo>
                  <a:pt x="26873" y="51718"/>
                </a:lnTo>
                <a:lnTo>
                  <a:pt x="23025" y="50217"/>
                </a:lnTo>
                <a:lnTo>
                  <a:pt x="20281" y="47232"/>
                </a:lnTo>
                <a:lnTo>
                  <a:pt x="18374" y="45162"/>
                </a:lnTo>
                <a:lnTo>
                  <a:pt x="19544" y="60758"/>
                </a:lnTo>
                <a:lnTo>
                  <a:pt x="26949" y="607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504225" y="4805766"/>
            <a:ext cx="17070" cy="0"/>
          </a:xfrm>
          <a:custGeom>
            <a:avLst/>
            <a:gdLst/>
            <a:ahLst/>
            <a:cxnLst/>
            <a:rect l="l" t="t" r="r" b="b"/>
            <a:pathLst>
              <a:path w="17070">
                <a:moveTo>
                  <a:pt x="0" y="0"/>
                </a:moveTo>
                <a:lnTo>
                  <a:pt x="17070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748696" y="4322696"/>
            <a:ext cx="48337" cy="37223"/>
          </a:xfrm>
          <a:custGeom>
            <a:avLst/>
            <a:gdLst/>
            <a:ahLst/>
            <a:cxnLst/>
            <a:rect l="l" t="t" r="r" b="b"/>
            <a:pathLst>
              <a:path w="48337" h="37223">
                <a:moveTo>
                  <a:pt x="34902" y="3884"/>
                </a:moveTo>
                <a:lnTo>
                  <a:pt x="29692" y="14032"/>
                </a:lnTo>
                <a:lnTo>
                  <a:pt x="37821" y="14032"/>
                </a:lnTo>
                <a:lnTo>
                  <a:pt x="44046" y="13741"/>
                </a:lnTo>
                <a:lnTo>
                  <a:pt x="48337" y="13168"/>
                </a:lnTo>
                <a:lnTo>
                  <a:pt x="47638" y="0"/>
                </a:lnTo>
                <a:lnTo>
                  <a:pt x="44413" y="2321"/>
                </a:lnTo>
                <a:lnTo>
                  <a:pt x="39640" y="3582"/>
                </a:lnTo>
                <a:lnTo>
                  <a:pt x="34902" y="3884"/>
                </a:lnTo>
                <a:close/>
              </a:path>
              <a:path w="48337" h="37223">
                <a:moveTo>
                  <a:pt x="0" y="36587"/>
                </a:moveTo>
                <a:lnTo>
                  <a:pt x="17971" y="36587"/>
                </a:lnTo>
                <a:lnTo>
                  <a:pt x="17971" y="14032"/>
                </a:lnTo>
                <a:lnTo>
                  <a:pt x="29692" y="14032"/>
                </a:lnTo>
                <a:lnTo>
                  <a:pt x="34902" y="3884"/>
                </a:lnTo>
                <a:lnTo>
                  <a:pt x="17971" y="3884"/>
                </a:lnTo>
                <a:lnTo>
                  <a:pt x="17971" y="-13082"/>
                </a:lnTo>
                <a:lnTo>
                  <a:pt x="33134" y="-13082"/>
                </a:lnTo>
                <a:lnTo>
                  <a:pt x="37440" y="-12942"/>
                </a:lnTo>
                <a:lnTo>
                  <a:pt x="39585" y="-12675"/>
                </a:lnTo>
                <a:lnTo>
                  <a:pt x="42509" y="-12318"/>
                </a:lnTo>
                <a:lnTo>
                  <a:pt x="46814" y="-10022"/>
                </a:lnTo>
                <a:lnTo>
                  <a:pt x="49669" y="-6822"/>
                </a:lnTo>
                <a:lnTo>
                  <a:pt x="49669" y="-2868"/>
                </a:lnTo>
                <a:lnTo>
                  <a:pt x="47638" y="0"/>
                </a:lnTo>
                <a:lnTo>
                  <a:pt x="48337" y="13168"/>
                </a:lnTo>
                <a:lnTo>
                  <a:pt x="51487" y="12711"/>
                </a:lnTo>
                <a:lnTo>
                  <a:pt x="54598" y="11771"/>
                </a:lnTo>
                <a:lnTo>
                  <a:pt x="57657" y="10350"/>
                </a:lnTo>
                <a:lnTo>
                  <a:pt x="60707" y="8914"/>
                </a:lnTo>
                <a:lnTo>
                  <a:pt x="63223" y="6958"/>
                </a:lnTo>
                <a:lnTo>
                  <a:pt x="67198" y="1954"/>
                </a:lnTo>
                <a:lnTo>
                  <a:pt x="68187" y="-1144"/>
                </a:lnTo>
                <a:lnTo>
                  <a:pt x="68187" y="-9565"/>
                </a:lnTo>
                <a:lnTo>
                  <a:pt x="66474" y="-13439"/>
                </a:lnTo>
                <a:lnTo>
                  <a:pt x="63032" y="-16447"/>
                </a:lnTo>
                <a:lnTo>
                  <a:pt x="59590" y="-19443"/>
                </a:lnTo>
                <a:lnTo>
                  <a:pt x="55311" y="-21398"/>
                </a:lnTo>
                <a:lnTo>
                  <a:pt x="50217" y="-22302"/>
                </a:lnTo>
                <a:lnTo>
                  <a:pt x="46890" y="-22885"/>
                </a:lnTo>
                <a:lnTo>
                  <a:pt x="39766" y="-23191"/>
                </a:lnTo>
                <a:lnTo>
                  <a:pt x="0" y="-23191"/>
                </a:lnTo>
                <a:lnTo>
                  <a:pt x="0" y="365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830438" y="4350146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3" y="2044"/>
                </a:moveTo>
                <a:lnTo>
                  <a:pt x="28738" y="9638"/>
                </a:lnTo>
                <a:lnTo>
                  <a:pt x="32064" y="8698"/>
                </a:lnTo>
                <a:lnTo>
                  <a:pt x="35380" y="7733"/>
                </a:lnTo>
                <a:lnTo>
                  <a:pt x="35344" y="0"/>
                </a:lnTo>
                <a:lnTo>
                  <a:pt x="32547" y="1357"/>
                </a:lnTo>
                <a:lnTo>
                  <a:pt x="29616" y="2044"/>
                </a:lnTo>
                <a:lnTo>
                  <a:pt x="26543" y="2044"/>
                </a:lnTo>
                <a:close/>
              </a:path>
              <a:path w="35380" h="44791">
                <a:moveTo>
                  <a:pt x="1915" y="4065"/>
                </a:moveTo>
                <a:lnTo>
                  <a:pt x="5737" y="6490"/>
                </a:lnTo>
                <a:lnTo>
                  <a:pt x="9561" y="8902"/>
                </a:lnTo>
                <a:lnTo>
                  <a:pt x="14795" y="10119"/>
                </a:lnTo>
                <a:lnTo>
                  <a:pt x="25206" y="10119"/>
                </a:lnTo>
                <a:lnTo>
                  <a:pt x="28738" y="9638"/>
                </a:lnTo>
                <a:lnTo>
                  <a:pt x="26543" y="2044"/>
                </a:lnTo>
                <a:lnTo>
                  <a:pt x="23784" y="2044"/>
                </a:lnTo>
                <a:lnTo>
                  <a:pt x="21513" y="1461"/>
                </a:lnTo>
                <a:lnTo>
                  <a:pt x="17956" y="-877"/>
                </a:lnTo>
                <a:lnTo>
                  <a:pt x="17067" y="-3873"/>
                </a:lnTo>
                <a:lnTo>
                  <a:pt x="18172" y="-6846"/>
                </a:lnTo>
                <a:lnTo>
                  <a:pt x="21855" y="-8561"/>
                </a:lnTo>
                <a:lnTo>
                  <a:pt x="24955" y="-9234"/>
                </a:lnTo>
                <a:lnTo>
                  <a:pt x="29692" y="-9907"/>
                </a:lnTo>
                <a:lnTo>
                  <a:pt x="34429" y="-10590"/>
                </a:lnTo>
                <a:lnTo>
                  <a:pt x="37896" y="-11177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60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06"/>
                </a:lnTo>
                <a:lnTo>
                  <a:pt x="42023" y="5753"/>
                </a:lnTo>
                <a:lnTo>
                  <a:pt x="43660" y="9144"/>
                </a:lnTo>
                <a:lnTo>
                  <a:pt x="60540" y="9144"/>
                </a:lnTo>
                <a:lnTo>
                  <a:pt x="58025" y="5130"/>
                </a:lnTo>
                <a:lnTo>
                  <a:pt x="56934" y="1512"/>
                </a:lnTo>
                <a:lnTo>
                  <a:pt x="56653" y="-1295"/>
                </a:lnTo>
                <a:lnTo>
                  <a:pt x="56653" y="-5093"/>
                </a:lnTo>
                <a:lnTo>
                  <a:pt x="56832" y="-18468"/>
                </a:lnTo>
                <a:lnTo>
                  <a:pt x="56832" y="-23442"/>
                </a:lnTo>
                <a:lnTo>
                  <a:pt x="56080" y="-26859"/>
                </a:lnTo>
                <a:lnTo>
                  <a:pt x="53045" y="-30581"/>
                </a:lnTo>
                <a:lnTo>
                  <a:pt x="50417" y="-32118"/>
                </a:lnTo>
                <a:lnTo>
                  <a:pt x="46695" y="-33338"/>
                </a:lnTo>
                <a:lnTo>
                  <a:pt x="42976" y="-34545"/>
                </a:lnTo>
                <a:lnTo>
                  <a:pt x="37299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1" y="-32129"/>
                </a:lnTo>
                <a:lnTo>
                  <a:pt x="6501" y="-30114"/>
                </a:lnTo>
                <a:lnTo>
                  <a:pt x="3502" y="-27024"/>
                </a:lnTo>
                <a:lnTo>
                  <a:pt x="1764" y="-22834"/>
                </a:lnTo>
                <a:lnTo>
                  <a:pt x="17247" y="-20954"/>
                </a:lnTo>
                <a:lnTo>
                  <a:pt x="18298" y="-22974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67" y="-26376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6"/>
                </a:lnTo>
                <a:lnTo>
                  <a:pt x="36993" y="-18262"/>
                </a:lnTo>
                <a:lnTo>
                  <a:pt x="31470" y="-17312"/>
                </a:lnTo>
                <a:lnTo>
                  <a:pt x="23493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39"/>
                </a:lnTo>
                <a:lnTo>
                  <a:pt x="6793" y="-12611"/>
                </a:lnTo>
                <a:lnTo>
                  <a:pt x="4356" y="-11153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909889" y="4299508"/>
            <a:ext cx="59627" cy="59777"/>
          </a:xfrm>
          <a:custGeom>
            <a:avLst/>
            <a:gdLst/>
            <a:ahLst/>
            <a:cxnLst/>
            <a:rect l="l" t="t" r="r" b="b"/>
            <a:pathLst>
              <a:path w="59627" h="59777">
                <a:moveTo>
                  <a:pt x="0" y="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45906"/>
                </a:lnTo>
                <a:lnTo>
                  <a:pt x="25020" y="40319"/>
                </a:lnTo>
                <a:lnTo>
                  <a:pt x="41238" y="59777"/>
                </a:lnTo>
                <a:lnTo>
                  <a:pt x="59627" y="59777"/>
                </a:lnTo>
                <a:lnTo>
                  <a:pt x="36004" y="32296"/>
                </a:lnTo>
                <a:lnTo>
                  <a:pt x="58050" y="16470"/>
                </a:lnTo>
                <a:lnTo>
                  <a:pt x="37044" y="16470"/>
                </a:lnTo>
                <a:lnTo>
                  <a:pt x="17067" y="31723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910379" y="4389944"/>
            <a:ext cx="85979" cy="59792"/>
          </a:xfrm>
          <a:custGeom>
            <a:avLst/>
            <a:gdLst/>
            <a:ahLst/>
            <a:cxnLst/>
            <a:rect l="l" t="t" r="r" b="b"/>
            <a:pathLst>
              <a:path w="85979" h="59792">
                <a:moveTo>
                  <a:pt x="0" y="59792"/>
                </a:moveTo>
                <a:lnTo>
                  <a:pt x="16689" y="59792"/>
                </a:lnTo>
                <a:lnTo>
                  <a:pt x="16689" y="12726"/>
                </a:lnTo>
                <a:lnTo>
                  <a:pt x="34303" y="59792"/>
                </a:lnTo>
                <a:lnTo>
                  <a:pt x="51612" y="59792"/>
                </a:lnTo>
                <a:lnTo>
                  <a:pt x="69278" y="12726"/>
                </a:lnTo>
                <a:lnTo>
                  <a:pt x="69278" y="59792"/>
                </a:lnTo>
                <a:lnTo>
                  <a:pt x="85979" y="59792"/>
                </a:lnTo>
                <a:lnTo>
                  <a:pt x="85979" y="0"/>
                </a:lnTo>
                <a:lnTo>
                  <a:pt x="59018" y="0"/>
                </a:lnTo>
                <a:lnTo>
                  <a:pt x="43051" y="40780"/>
                </a:lnTo>
                <a:lnTo>
                  <a:pt x="26898" y="0"/>
                </a:lnTo>
                <a:lnTo>
                  <a:pt x="0" y="0"/>
                </a:lnTo>
                <a:lnTo>
                  <a:pt x="0" y="5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014501" y="4405449"/>
            <a:ext cx="66550" cy="45262"/>
          </a:xfrm>
          <a:custGeom>
            <a:avLst/>
            <a:gdLst/>
            <a:ahLst/>
            <a:cxnLst/>
            <a:rect l="l" t="t" r="r" b="b"/>
            <a:pathLst>
              <a:path w="66550" h="45262">
                <a:moveTo>
                  <a:pt x="0" y="22010"/>
                </a:moveTo>
                <a:lnTo>
                  <a:pt x="0" y="27000"/>
                </a:lnTo>
                <a:lnTo>
                  <a:pt x="1397" y="31219"/>
                </a:lnTo>
                <a:lnTo>
                  <a:pt x="4191" y="34672"/>
                </a:lnTo>
                <a:lnTo>
                  <a:pt x="6987" y="38153"/>
                </a:lnTo>
                <a:lnTo>
                  <a:pt x="11062" y="40780"/>
                </a:lnTo>
                <a:lnTo>
                  <a:pt x="16423" y="42570"/>
                </a:lnTo>
                <a:lnTo>
                  <a:pt x="21780" y="44362"/>
                </a:lnTo>
                <a:lnTo>
                  <a:pt x="22035" y="32486"/>
                </a:lnTo>
                <a:lnTo>
                  <a:pt x="19011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11" y="15036"/>
                </a:lnTo>
                <a:lnTo>
                  <a:pt x="22035" y="12766"/>
                </a:lnTo>
                <a:lnTo>
                  <a:pt x="25085" y="10480"/>
                </a:lnTo>
                <a:lnTo>
                  <a:pt x="28818" y="9334"/>
                </a:lnTo>
                <a:lnTo>
                  <a:pt x="37731" y="9334"/>
                </a:lnTo>
                <a:lnTo>
                  <a:pt x="41465" y="10480"/>
                </a:lnTo>
                <a:lnTo>
                  <a:pt x="44477" y="12766"/>
                </a:lnTo>
                <a:lnTo>
                  <a:pt x="47499" y="15036"/>
                </a:lnTo>
                <a:lnTo>
                  <a:pt x="48996" y="18301"/>
                </a:lnTo>
                <a:lnTo>
                  <a:pt x="48996" y="26899"/>
                </a:lnTo>
                <a:lnTo>
                  <a:pt x="47499" y="30214"/>
                </a:lnTo>
                <a:lnTo>
                  <a:pt x="44477" y="32486"/>
                </a:lnTo>
                <a:lnTo>
                  <a:pt x="42890" y="45262"/>
                </a:lnTo>
                <a:lnTo>
                  <a:pt x="50813" y="43106"/>
                </a:lnTo>
                <a:lnTo>
                  <a:pt x="57114" y="38787"/>
                </a:lnTo>
                <a:lnTo>
                  <a:pt x="63399" y="34495"/>
                </a:lnTo>
                <a:lnTo>
                  <a:pt x="66550" y="29058"/>
                </a:lnTo>
                <a:lnTo>
                  <a:pt x="66550" y="16015"/>
                </a:lnTo>
                <a:lnTo>
                  <a:pt x="63439" y="10645"/>
                </a:lnTo>
                <a:lnTo>
                  <a:pt x="57200" y="6390"/>
                </a:lnTo>
                <a:lnTo>
                  <a:pt x="50965" y="2120"/>
                </a:lnTo>
                <a:lnTo>
                  <a:pt x="42966" y="0"/>
                </a:lnTo>
                <a:lnTo>
                  <a:pt x="26899" y="0"/>
                </a:lnTo>
                <a:lnTo>
                  <a:pt x="21186" y="939"/>
                </a:lnTo>
                <a:lnTo>
                  <a:pt x="16066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1" y="10962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10"/>
                </a:lnTo>
                <a:close/>
              </a:path>
              <a:path w="66550" h="45262">
                <a:moveTo>
                  <a:pt x="44477" y="32486"/>
                </a:moveTo>
                <a:lnTo>
                  <a:pt x="41465" y="34786"/>
                </a:lnTo>
                <a:lnTo>
                  <a:pt x="37731" y="35928"/>
                </a:lnTo>
                <a:lnTo>
                  <a:pt x="28818" y="35928"/>
                </a:lnTo>
                <a:lnTo>
                  <a:pt x="25085" y="34786"/>
                </a:lnTo>
                <a:lnTo>
                  <a:pt x="22035" y="32486"/>
                </a:lnTo>
                <a:lnTo>
                  <a:pt x="21780" y="44362"/>
                </a:lnTo>
                <a:lnTo>
                  <a:pt x="27421" y="45262"/>
                </a:lnTo>
                <a:lnTo>
                  <a:pt x="42890" y="45262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014012" y="4298476"/>
            <a:ext cx="72377" cy="61861"/>
          </a:xfrm>
          <a:custGeom>
            <a:avLst/>
            <a:gdLst/>
            <a:ahLst/>
            <a:cxnLst/>
            <a:rect l="l" t="t" r="r" b="b"/>
            <a:pathLst>
              <a:path w="72377" h="61861">
                <a:moveTo>
                  <a:pt x="31460" y="51663"/>
                </a:moveTo>
                <a:lnTo>
                  <a:pt x="27114" y="50749"/>
                </a:lnTo>
                <a:lnTo>
                  <a:pt x="23889" y="48908"/>
                </a:lnTo>
                <a:lnTo>
                  <a:pt x="20678" y="47050"/>
                </a:lnTo>
                <a:lnTo>
                  <a:pt x="18543" y="44156"/>
                </a:lnTo>
                <a:lnTo>
                  <a:pt x="17489" y="40208"/>
                </a:lnTo>
                <a:lnTo>
                  <a:pt x="0" y="41352"/>
                </a:lnTo>
                <a:lnTo>
                  <a:pt x="1183" y="48045"/>
                </a:lnTo>
                <a:lnTo>
                  <a:pt x="4776" y="53135"/>
                </a:lnTo>
                <a:lnTo>
                  <a:pt x="10810" y="56628"/>
                </a:lnTo>
                <a:lnTo>
                  <a:pt x="22337" y="60657"/>
                </a:lnTo>
                <a:lnTo>
                  <a:pt x="36741" y="61861"/>
                </a:lnTo>
                <a:lnTo>
                  <a:pt x="44463" y="61861"/>
                </a:lnTo>
                <a:lnTo>
                  <a:pt x="50929" y="61149"/>
                </a:lnTo>
                <a:lnTo>
                  <a:pt x="56109" y="59676"/>
                </a:lnTo>
                <a:lnTo>
                  <a:pt x="61294" y="58229"/>
                </a:lnTo>
                <a:lnTo>
                  <a:pt x="65303" y="56008"/>
                </a:lnTo>
                <a:lnTo>
                  <a:pt x="68136" y="53023"/>
                </a:lnTo>
                <a:lnTo>
                  <a:pt x="70970" y="50039"/>
                </a:lnTo>
                <a:lnTo>
                  <a:pt x="72377" y="46824"/>
                </a:lnTo>
                <a:lnTo>
                  <a:pt x="72377" y="39610"/>
                </a:lnTo>
                <a:lnTo>
                  <a:pt x="71197" y="36435"/>
                </a:lnTo>
                <a:lnTo>
                  <a:pt x="68835" y="33872"/>
                </a:lnTo>
                <a:lnTo>
                  <a:pt x="66459" y="31305"/>
                </a:lnTo>
                <a:lnTo>
                  <a:pt x="63183" y="29284"/>
                </a:lnTo>
                <a:lnTo>
                  <a:pt x="58992" y="27799"/>
                </a:lnTo>
                <a:lnTo>
                  <a:pt x="54803" y="26315"/>
                </a:lnTo>
                <a:lnTo>
                  <a:pt x="48337" y="24879"/>
                </a:lnTo>
                <a:lnTo>
                  <a:pt x="39599" y="23492"/>
                </a:lnTo>
                <a:lnTo>
                  <a:pt x="30848" y="22096"/>
                </a:lnTo>
                <a:lnTo>
                  <a:pt x="25350" y="20774"/>
                </a:lnTo>
                <a:lnTo>
                  <a:pt x="23075" y="19493"/>
                </a:lnTo>
                <a:lnTo>
                  <a:pt x="20397" y="17272"/>
                </a:lnTo>
                <a:lnTo>
                  <a:pt x="20397" y="14312"/>
                </a:lnTo>
                <a:lnTo>
                  <a:pt x="23266" y="12152"/>
                </a:lnTo>
                <a:lnTo>
                  <a:pt x="26215" y="10716"/>
                </a:lnTo>
                <a:lnTo>
                  <a:pt x="30304" y="9993"/>
                </a:lnTo>
                <a:lnTo>
                  <a:pt x="40589" y="9993"/>
                </a:lnTo>
                <a:lnTo>
                  <a:pt x="44387" y="10666"/>
                </a:lnTo>
                <a:lnTo>
                  <a:pt x="46915" y="12012"/>
                </a:lnTo>
                <a:lnTo>
                  <a:pt x="51094" y="15568"/>
                </a:lnTo>
                <a:lnTo>
                  <a:pt x="51854" y="18643"/>
                </a:lnTo>
                <a:lnTo>
                  <a:pt x="69839" y="18111"/>
                </a:lnTo>
                <a:lnTo>
                  <a:pt x="69547" y="12609"/>
                </a:lnTo>
                <a:lnTo>
                  <a:pt x="66588" y="8229"/>
                </a:lnTo>
                <a:lnTo>
                  <a:pt x="60937" y="4939"/>
                </a:lnTo>
                <a:lnTo>
                  <a:pt x="50247" y="1208"/>
                </a:lnTo>
                <a:lnTo>
                  <a:pt x="35714" y="0"/>
                </a:lnTo>
                <a:lnTo>
                  <a:pt x="28868" y="0"/>
                </a:lnTo>
                <a:lnTo>
                  <a:pt x="23025" y="697"/>
                </a:lnTo>
                <a:lnTo>
                  <a:pt x="18186" y="2084"/>
                </a:lnTo>
                <a:lnTo>
                  <a:pt x="13348" y="3481"/>
                </a:lnTo>
                <a:lnTo>
                  <a:pt x="9654" y="5500"/>
                </a:lnTo>
                <a:lnTo>
                  <a:pt x="7073" y="8139"/>
                </a:lnTo>
                <a:lnTo>
                  <a:pt x="4495" y="10796"/>
                </a:lnTo>
                <a:lnTo>
                  <a:pt x="3214" y="13639"/>
                </a:lnTo>
                <a:lnTo>
                  <a:pt x="3214" y="21423"/>
                </a:lnTo>
                <a:lnTo>
                  <a:pt x="5957" y="25426"/>
                </a:lnTo>
                <a:lnTo>
                  <a:pt x="11418" y="28713"/>
                </a:lnTo>
                <a:lnTo>
                  <a:pt x="15303" y="31048"/>
                </a:lnTo>
                <a:lnTo>
                  <a:pt x="22061" y="33032"/>
                </a:lnTo>
                <a:lnTo>
                  <a:pt x="31701" y="34631"/>
                </a:lnTo>
                <a:lnTo>
                  <a:pt x="39182" y="35877"/>
                </a:lnTo>
                <a:lnTo>
                  <a:pt x="43981" y="36751"/>
                </a:lnTo>
                <a:lnTo>
                  <a:pt x="46090" y="37237"/>
                </a:lnTo>
                <a:lnTo>
                  <a:pt x="49161" y="37961"/>
                </a:lnTo>
                <a:lnTo>
                  <a:pt x="53787" y="40816"/>
                </a:lnTo>
                <a:lnTo>
                  <a:pt x="54406" y="43434"/>
                </a:lnTo>
                <a:lnTo>
                  <a:pt x="52933" y="47562"/>
                </a:lnTo>
                <a:lnTo>
                  <a:pt x="50015" y="49201"/>
                </a:lnTo>
                <a:lnTo>
                  <a:pt x="47080" y="50849"/>
                </a:lnTo>
                <a:lnTo>
                  <a:pt x="42710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104440" y="4315979"/>
            <a:ext cx="58662" cy="44283"/>
          </a:xfrm>
          <a:custGeom>
            <a:avLst/>
            <a:gdLst/>
            <a:ahLst/>
            <a:cxnLst/>
            <a:rect l="l" t="t" r="r" b="b"/>
            <a:pathLst>
              <a:path w="58662" h="44283">
                <a:moveTo>
                  <a:pt x="17067" y="0"/>
                </a:moveTo>
                <a:lnTo>
                  <a:pt x="0" y="0"/>
                </a:lnTo>
                <a:lnTo>
                  <a:pt x="0" y="31470"/>
                </a:lnTo>
                <a:lnTo>
                  <a:pt x="774" y="34671"/>
                </a:lnTo>
                <a:lnTo>
                  <a:pt x="2311" y="36982"/>
                </a:lnTo>
                <a:lnTo>
                  <a:pt x="6336" y="41083"/>
                </a:lnTo>
                <a:lnTo>
                  <a:pt x="9777" y="42368"/>
                </a:lnTo>
                <a:lnTo>
                  <a:pt x="13219" y="43634"/>
                </a:lnTo>
                <a:lnTo>
                  <a:pt x="17108" y="44283"/>
                </a:lnTo>
                <a:lnTo>
                  <a:pt x="25693" y="44283"/>
                </a:lnTo>
                <a:lnTo>
                  <a:pt x="29729" y="43609"/>
                </a:lnTo>
                <a:lnTo>
                  <a:pt x="33552" y="42292"/>
                </a:lnTo>
                <a:lnTo>
                  <a:pt x="37376" y="40946"/>
                </a:lnTo>
                <a:lnTo>
                  <a:pt x="40460" y="39127"/>
                </a:lnTo>
                <a:lnTo>
                  <a:pt x="42811" y="36817"/>
                </a:lnTo>
                <a:lnTo>
                  <a:pt x="42811" y="43307"/>
                </a:lnTo>
                <a:lnTo>
                  <a:pt x="58662" y="43307"/>
                </a:lnTo>
                <a:lnTo>
                  <a:pt x="58662" y="0"/>
                </a:lnTo>
                <a:lnTo>
                  <a:pt x="41591" y="0"/>
                </a:lnTo>
                <a:lnTo>
                  <a:pt x="41591" y="24472"/>
                </a:lnTo>
                <a:lnTo>
                  <a:pt x="41173" y="28360"/>
                </a:lnTo>
                <a:lnTo>
                  <a:pt x="40323" y="29947"/>
                </a:lnTo>
                <a:lnTo>
                  <a:pt x="37898" y="32877"/>
                </a:lnTo>
                <a:lnTo>
                  <a:pt x="33285" y="35027"/>
                </a:lnTo>
                <a:lnTo>
                  <a:pt x="30671" y="35560"/>
                </a:lnTo>
                <a:lnTo>
                  <a:pt x="25196" y="35560"/>
                </a:lnTo>
                <a:lnTo>
                  <a:pt x="21438" y="34354"/>
                </a:lnTo>
                <a:lnTo>
                  <a:pt x="18630" y="32461"/>
                </a:lnTo>
                <a:lnTo>
                  <a:pt x="17385" y="29718"/>
                </a:lnTo>
                <a:lnTo>
                  <a:pt x="17067" y="25984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184303" y="4315979"/>
            <a:ext cx="57571" cy="43306"/>
          </a:xfrm>
          <a:custGeom>
            <a:avLst/>
            <a:gdLst/>
            <a:ahLst/>
            <a:cxnLst/>
            <a:rect l="l" t="t" r="r" b="b"/>
            <a:pathLst>
              <a:path w="57571" h="43306">
                <a:moveTo>
                  <a:pt x="57571" y="43307"/>
                </a:moveTo>
                <a:lnTo>
                  <a:pt x="57571" y="33234"/>
                </a:lnTo>
                <a:lnTo>
                  <a:pt x="27090" y="33324"/>
                </a:lnTo>
                <a:lnTo>
                  <a:pt x="22351" y="33515"/>
                </a:lnTo>
                <a:lnTo>
                  <a:pt x="31028" y="27190"/>
                </a:lnTo>
                <a:lnTo>
                  <a:pt x="55692" y="8114"/>
                </a:lnTo>
                <a:lnTo>
                  <a:pt x="55692" y="0"/>
                </a:lnTo>
                <a:lnTo>
                  <a:pt x="2376" y="0"/>
                </a:lnTo>
                <a:lnTo>
                  <a:pt x="2376" y="9499"/>
                </a:lnTo>
                <a:lnTo>
                  <a:pt x="30989" y="9334"/>
                </a:lnTo>
                <a:lnTo>
                  <a:pt x="31079" y="10529"/>
                </a:lnTo>
                <a:lnTo>
                  <a:pt x="28130" y="12700"/>
                </a:lnTo>
                <a:lnTo>
                  <a:pt x="24170" y="15735"/>
                </a:lnTo>
                <a:lnTo>
                  <a:pt x="0" y="34378"/>
                </a:lnTo>
                <a:lnTo>
                  <a:pt x="0" y="43307"/>
                </a:lnTo>
                <a:lnTo>
                  <a:pt x="57571" y="4330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255569" y="4315979"/>
            <a:ext cx="58661" cy="44283"/>
          </a:xfrm>
          <a:custGeom>
            <a:avLst/>
            <a:gdLst/>
            <a:ahLst/>
            <a:cxnLst/>
            <a:rect l="l" t="t" r="r" b="b"/>
            <a:pathLst>
              <a:path w="58661" h="44283">
                <a:moveTo>
                  <a:pt x="17067" y="0"/>
                </a:moveTo>
                <a:lnTo>
                  <a:pt x="0" y="0"/>
                </a:lnTo>
                <a:lnTo>
                  <a:pt x="0" y="31470"/>
                </a:lnTo>
                <a:lnTo>
                  <a:pt x="773" y="34671"/>
                </a:lnTo>
                <a:lnTo>
                  <a:pt x="2311" y="36982"/>
                </a:lnTo>
                <a:lnTo>
                  <a:pt x="6339" y="41083"/>
                </a:lnTo>
                <a:lnTo>
                  <a:pt x="9780" y="42368"/>
                </a:lnTo>
                <a:lnTo>
                  <a:pt x="13221" y="43634"/>
                </a:lnTo>
                <a:lnTo>
                  <a:pt x="17106" y="44283"/>
                </a:lnTo>
                <a:lnTo>
                  <a:pt x="25693" y="44283"/>
                </a:lnTo>
                <a:lnTo>
                  <a:pt x="29731" y="43609"/>
                </a:lnTo>
                <a:lnTo>
                  <a:pt x="33554" y="42292"/>
                </a:lnTo>
                <a:lnTo>
                  <a:pt x="37374" y="40946"/>
                </a:lnTo>
                <a:lnTo>
                  <a:pt x="40463" y="39127"/>
                </a:lnTo>
                <a:lnTo>
                  <a:pt x="42810" y="36817"/>
                </a:lnTo>
                <a:lnTo>
                  <a:pt x="42810" y="43307"/>
                </a:lnTo>
                <a:lnTo>
                  <a:pt x="58661" y="43307"/>
                </a:lnTo>
                <a:lnTo>
                  <a:pt x="58661" y="0"/>
                </a:lnTo>
                <a:lnTo>
                  <a:pt x="41593" y="0"/>
                </a:lnTo>
                <a:lnTo>
                  <a:pt x="41593" y="24472"/>
                </a:lnTo>
                <a:lnTo>
                  <a:pt x="41173" y="28360"/>
                </a:lnTo>
                <a:lnTo>
                  <a:pt x="40323" y="29947"/>
                </a:lnTo>
                <a:lnTo>
                  <a:pt x="37896" y="32877"/>
                </a:lnTo>
                <a:lnTo>
                  <a:pt x="33285" y="35027"/>
                </a:lnTo>
                <a:lnTo>
                  <a:pt x="30671" y="35560"/>
                </a:lnTo>
                <a:lnTo>
                  <a:pt x="25210" y="35560"/>
                </a:lnTo>
                <a:lnTo>
                  <a:pt x="21437" y="34354"/>
                </a:lnTo>
                <a:lnTo>
                  <a:pt x="18629" y="32461"/>
                </a:lnTo>
                <a:lnTo>
                  <a:pt x="17387" y="29718"/>
                </a:lnTo>
                <a:lnTo>
                  <a:pt x="17067" y="25984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341688" y="4299508"/>
            <a:ext cx="59626" cy="59777"/>
          </a:xfrm>
          <a:custGeom>
            <a:avLst/>
            <a:gdLst/>
            <a:ahLst/>
            <a:cxnLst/>
            <a:rect l="l" t="t" r="r" b="b"/>
            <a:pathLst>
              <a:path w="59626" h="59777">
                <a:moveTo>
                  <a:pt x="0" y="0"/>
                </a:moveTo>
                <a:lnTo>
                  <a:pt x="0" y="59777"/>
                </a:lnTo>
                <a:lnTo>
                  <a:pt x="17071" y="59777"/>
                </a:lnTo>
                <a:lnTo>
                  <a:pt x="17071" y="45906"/>
                </a:lnTo>
                <a:lnTo>
                  <a:pt x="25020" y="40319"/>
                </a:lnTo>
                <a:lnTo>
                  <a:pt x="41238" y="59777"/>
                </a:lnTo>
                <a:lnTo>
                  <a:pt x="59626" y="59777"/>
                </a:lnTo>
                <a:lnTo>
                  <a:pt x="36007" y="32296"/>
                </a:lnTo>
                <a:lnTo>
                  <a:pt x="58054" y="16470"/>
                </a:lnTo>
                <a:lnTo>
                  <a:pt x="37047" y="16470"/>
                </a:lnTo>
                <a:lnTo>
                  <a:pt x="17071" y="31723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417864" y="4299504"/>
            <a:ext cx="17057" cy="59778"/>
          </a:xfrm>
          <a:custGeom>
            <a:avLst/>
            <a:gdLst/>
            <a:ahLst/>
            <a:cxnLst/>
            <a:rect l="l" t="t" r="r" b="b"/>
            <a:pathLst>
              <a:path w="17057" h="59778">
                <a:moveTo>
                  <a:pt x="0" y="16470"/>
                </a:moveTo>
                <a:lnTo>
                  <a:pt x="0" y="59778"/>
                </a:lnTo>
                <a:lnTo>
                  <a:pt x="17057" y="59778"/>
                </a:lnTo>
                <a:lnTo>
                  <a:pt x="17057" y="16470"/>
                </a:lnTo>
                <a:lnTo>
                  <a:pt x="0" y="16470"/>
                </a:lnTo>
                <a:close/>
              </a:path>
              <a:path w="17057" h="59778">
                <a:moveTo>
                  <a:pt x="0" y="0"/>
                </a:moveTo>
                <a:lnTo>
                  <a:pt x="0" y="10591"/>
                </a:lnTo>
                <a:lnTo>
                  <a:pt x="17057" y="10591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417864" y="4337629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417864" y="4304800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097763" y="4391135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93"/>
                </a:moveTo>
                <a:lnTo>
                  <a:pt x="24955" y="0"/>
                </a:lnTo>
                <a:lnTo>
                  <a:pt x="7837" y="6682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37" y="24423"/>
                </a:lnTo>
                <a:lnTo>
                  <a:pt x="7837" y="47348"/>
                </a:lnTo>
                <a:lnTo>
                  <a:pt x="8013" y="50040"/>
                </a:lnTo>
                <a:lnTo>
                  <a:pt x="8827" y="53252"/>
                </a:lnTo>
                <a:lnTo>
                  <a:pt x="10782" y="55844"/>
                </a:lnTo>
                <a:lnTo>
                  <a:pt x="13741" y="57848"/>
                </a:lnTo>
                <a:lnTo>
                  <a:pt x="18684" y="59235"/>
                </a:lnTo>
                <a:lnTo>
                  <a:pt x="21452" y="59576"/>
                </a:lnTo>
                <a:lnTo>
                  <a:pt x="29555" y="59576"/>
                </a:lnTo>
                <a:lnTo>
                  <a:pt x="34048" y="59004"/>
                </a:lnTo>
                <a:lnTo>
                  <a:pt x="38012" y="57863"/>
                </a:lnTo>
                <a:lnTo>
                  <a:pt x="36550" y="48975"/>
                </a:lnTo>
                <a:lnTo>
                  <a:pt x="33555" y="49709"/>
                </a:lnTo>
                <a:lnTo>
                  <a:pt x="31280" y="50065"/>
                </a:lnTo>
                <a:lnTo>
                  <a:pt x="28562" y="50065"/>
                </a:lnTo>
                <a:lnTo>
                  <a:pt x="25286" y="48060"/>
                </a:lnTo>
                <a:lnTo>
                  <a:pt x="24955" y="45417"/>
                </a:lnTo>
                <a:lnTo>
                  <a:pt x="24955" y="24423"/>
                </a:lnTo>
                <a:lnTo>
                  <a:pt x="36615" y="24423"/>
                </a:lnTo>
                <a:lnTo>
                  <a:pt x="36615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144040" y="4405449"/>
            <a:ext cx="66546" cy="45262"/>
          </a:xfrm>
          <a:custGeom>
            <a:avLst/>
            <a:gdLst/>
            <a:ahLst/>
            <a:cxnLst/>
            <a:rect l="l" t="t" r="r" b="b"/>
            <a:pathLst>
              <a:path w="66546" h="45262">
                <a:moveTo>
                  <a:pt x="0" y="22010"/>
                </a:moveTo>
                <a:lnTo>
                  <a:pt x="0" y="27000"/>
                </a:lnTo>
                <a:lnTo>
                  <a:pt x="1396" y="31219"/>
                </a:lnTo>
                <a:lnTo>
                  <a:pt x="4190" y="34672"/>
                </a:lnTo>
                <a:lnTo>
                  <a:pt x="6984" y="38153"/>
                </a:lnTo>
                <a:lnTo>
                  <a:pt x="11059" y="40780"/>
                </a:lnTo>
                <a:lnTo>
                  <a:pt x="16435" y="42570"/>
                </a:lnTo>
                <a:lnTo>
                  <a:pt x="21791" y="44362"/>
                </a:lnTo>
                <a:lnTo>
                  <a:pt x="22047" y="32486"/>
                </a:lnTo>
                <a:lnTo>
                  <a:pt x="19011" y="30214"/>
                </a:lnTo>
                <a:lnTo>
                  <a:pt x="17485" y="26924"/>
                </a:lnTo>
                <a:lnTo>
                  <a:pt x="17485" y="18327"/>
                </a:lnTo>
                <a:lnTo>
                  <a:pt x="19011" y="15036"/>
                </a:lnTo>
                <a:lnTo>
                  <a:pt x="22047" y="12766"/>
                </a:lnTo>
                <a:lnTo>
                  <a:pt x="25081" y="10480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80"/>
                </a:lnTo>
                <a:lnTo>
                  <a:pt x="44475" y="12766"/>
                </a:lnTo>
                <a:lnTo>
                  <a:pt x="47495" y="15036"/>
                </a:lnTo>
                <a:lnTo>
                  <a:pt x="48996" y="18301"/>
                </a:lnTo>
                <a:lnTo>
                  <a:pt x="48996" y="26899"/>
                </a:lnTo>
                <a:lnTo>
                  <a:pt x="47495" y="30214"/>
                </a:lnTo>
                <a:lnTo>
                  <a:pt x="44475" y="32486"/>
                </a:lnTo>
                <a:lnTo>
                  <a:pt x="42887" y="45262"/>
                </a:lnTo>
                <a:lnTo>
                  <a:pt x="50811" y="43106"/>
                </a:lnTo>
                <a:lnTo>
                  <a:pt x="57110" y="38787"/>
                </a:lnTo>
                <a:lnTo>
                  <a:pt x="63411" y="34495"/>
                </a:lnTo>
                <a:lnTo>
                  <a:pt x="66546" y="29058"/>
                </a:lnTo>
                <a:lnTo>
                  <a:pt x="66546" y="16015"/>
                </a:lnTo>
                <a:lnTo>
                  <a:pt x="63436" y="10645"/>
                </a:lnTo>
                <a:lnTo>
                  <a:pt x="57200" y="6390"/>
                </a:lnTo>
                <a:lnTo>
                  <a:pt x="50965" y="2120"/>
                </a:lnTo>
                <a:lnTo>
                  <a:pt x="42976" y="0"/>
                </a:lnTo>
                <a:lnTo>
                  <a:pt x="26896" y="0"/>
                </a:lnTo>
                <a:lnTo>
                  <a:pt x="21182" y="939"/>
                </a:lnTo>
                <a:lnTo>
                  <a:pt x="16064" y="2807"/>
                </a:lnTo>
                <a:lnTo>
                  <a:pt x="10933" y="4687"/>
                </a:lnTo>
                <a:lnTo>
                  <a:pt x="6984" y="7405"/>
                </a:lnTo>
                <a:lnTo>
                  <a:pt x="4190" y="10962"/>
                </a:lnTo>
                <a:lnTo>
                  <a:pt x="1396" y="14530"/>
                </a:lnTo>
                <a:lnTo>
                  <a:pt x="0" y="18213"/>
                </a:lnTo>
                <a:lnTo>
                  <a:pt x="0" y="22010"/>
                </a:lnTo>
                <a:close/>
              </a:path>
              <a:path w="66546" h="45262">
                <a:moveTo>
                  <a:pt x="44475" y="32486"/>
                </a:moveTo>
                <a:lnTo>
                  <a:pt x="41465" y="34786"/>
                </a:lnTo>
                <a:lnTo>
                  <a:pt x="37731" y="35928"/>
                </a:lnTo>
                <a:lnTo>
                  <a:pt x="28828" y="35928"/>
                </a:lnTo>
                <a:lnTo>
                  <a:pt x="25081" y="34786"/>
                </a:lnTo>
                <a:lnTo>
                  <a:pt x="22047" y="32486"/>
                </a:lnTo>
                <a:lnTo>
                  <a:pt x="21791" y="44362"/>
                </a:lnTo>
                <a:lnTo>
                  <a:pt x="27431" y="45262"/>
                </a:lnTo>
                <a:lnTo>
                  <a:pt x="42887" y="45262"/>
                </a:lnTo>
                <a:lnTo>
                  <a:pt x="44475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233627" y="4405453"/>
            <a:ext cx="41766" cy="44283"/>
          </a:xfrm>
          <a:custGeom>
            <a:avLst/>
            <a:gdLst/>
            <a:ahLst/>
            <a:cxnLst/>
            <a:rect l="l" t="t" r="r" b="b"/>
            <a:pathLst>
              <a:path w="41766" h="44283">
                <a:moveTo>
                  <a:pt x="15835" y="975"/>
                </a:moveTo>
                <a:lnTo>
                  <a:pt x="0" y="975"/>
                </a:lnTo>
                <a:lnTo>
                  <a:pt x="0" y="44283"/>
                </a:lnTo>
                <a:lnTo>
                  <a:pt x="17052" y="44283"/>
                </a:lnTo>
                <a:lnTo>
                  <a:pt x="17052" y="23533"/>
                </a:lnTo>
                <a:lnTo>
                  <a:pt x="17534" y="18690"/>
                </a:lnTo>
                <a:lnTo>
                  <a:pt x="19428" y="14069"/>
                </a:lnTo>
                <a:lnTo>
                  <a:pt x="22402" y="11591"/>
                </a:lnTo>
                <a:lnTo>
                  <a:pt x="26084" y="10274"/>
                </a:lnTo>
                <a:lnTo>
                  <a:pt x="30934" y="10274"/>
                </a:lnTo>
                <a:lnTo>
                  <a:pt x="33615" y="10894"/>
                </a:lnTo>
                <a:lnTo>
                  <a:pt x="36485" y="12153"/>
                </a:lnTo>
                <a:lnTo>
                  <a:pt x="41766" y="2156"/>
                </a:lnTo>
                <a:lnTo>
                  <a:pt x="38159" y="708"/>
                </a:lnTo>
                <a:lnTo>
                  <a:pt x="34425" y="0"/>
                </a:lnTo>
                <a:lnTo>
                  <a:pt x="27783" y="0"/>
                </a:lnTo>
                <a:lnTo>
                  <a:pt x="23150" y="1381"/>
                </a:lnTo>
                <a:lnTo>
                  <a:pt x="18553" y="4226"/>
                </a:lnTo>
                <a:lnTo>
                  <a:pt x="15835" y="7124"/>
                </a:lnTo>
                <a:lnTo>
                  <a:pt x="15835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579841" y="3068053"/>
            <a:ext cx="56959" cy="60807"/>
          </a:xfrm>
          <a:custGeom>
            <a:avLst/>
            <a:gdLst/>
            <a:ahLst/>
            <a:cxnLst/>
            <a:rect l="l" t="t" r="r" b="b"/>
            <a:pathLst>
              <a:path w="56959" h="60807">
                <a:moveTo>
                  <a:pt x="2437" y="52552"/>
                </a:moveTo>
                <a:lnTo>
                  <a:pt x="7175" y="55843"/>
                </a:lnTo>
                <a:lnTo>
                  <a:pt x="11912" y="59159"/>
                </a:lnTo>
                <a:lnTo>
                  <a:pt x="18670" y="60807"/>
                </a:lnTo>
                <a:lnTo>
                  <a:pt x="34937" y="60807"/>
                </a:lnTo>
                <a:lnTo>
                  <a:pt x="40971" y="59752"/>
                </a:lnTo>
                <a:lnTo>
                  <a:pt x="45543" y="57646"/>
                </a:lnTo>
                <a:lnTo>
                  <a:pt x="50126" y="55537"/>
                </a:lnTo>
                <a:lnTo>
                  <a:pt x="53276" y="52743"/>
                </a:lnTo>
                <a:lnTo>
                  <a:pt x="55015" y="49262"/>
                </a:lnTo>
                <a:lnTo>
                  <a:pt x="56311" y="46598"/>
                </a:lnTo>
                <a:lnTo>
                  <a:pt x="56959" y="42800"/>
                </a:lnTo>
                <a:lnTo>
                  <a:pt x="56959" y="0"/>
                </a:lnTo>
                <a:lnTo>
                  <a:pt x="39052" y="0"/>
                </a:lnTo>
                <a:lnTo>
                  <a:pt x="39052" y="43459"/>
                </a:lnTo>
                <a:lnTo>
                  <a:pt x="38228" y="46648"/>
                </a:lnTo>
                <a:lnTo>
                  <a:pt x="34898" y="49719"/>
                </a:lnTo>
                <a:lnTo>
                  <a:pt x="32068" y="50497"/>
                </a:lnTo>
                <a:lnTo>
                  <a:pt x="24091" y="50497"/>
                </a:lnTo>
                <a:lnTo>
                  <a:pt x="21131" y="49416"/>
                </a:lnTo>
                <a:lnTo>
                  <a:pt x="19202" y="47271"/>
                </a:lnTo>
                <a:lnTo>
                  <a:pt x="17146" y="43434"/>
                </a:lnTo>
                <a:lnTo>
                  <a:pt x="16941" y="40006"/>
                </a:lnTo>
                <a:lnTo>
                  <a:pt x="0" y="41313"/>
                </a:lnTo>
                <a:lnTo>
                  <a:pt x="50" y="47703"/>
                </a:lnTo>
                <a:lnTo>
                  <a:pt x="2437" y="5255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657717" y="3118704"/>
            <a:ext cx="35380" cy="44795"/>
          </a:xfrm>
          <a:custGeom>
            <a:avLst/>
            <a:gdLst/>
            <a:ahLst/>
            <a:cxnLst/>
            <a:rect l="l" t="t" r="r" b="b"/>
            <a:pathLst>
              <a:path w="35380" h="44795">
                <a:moveTo>
                  <a:pt x="26543" y="2045"/>
                </a:moveTo>
                <a:lnTo>
                  <a:pt x="28738" y="9641"/>
                </a:lnTo>
                <a:lnTo>
                  <a:pt x="32064" y="8686"/>
                </a:lnTo>
                <a:lnTo>
                  <a:pt x="35380" y="7733"/>
                </a:lnTo>
                <a:lnTo>
                  <a:pt x="35341" y="0"/>
                </a:lnTo>
                <a:lnTo>
                  <a:pt x="32547" y="1361"/>
                </a:lnTo>
                <a:lnTo>
                  <a:pt x="29613" y="2045"/>
                </a:lnTo>
                <a:lnTo>
                  <a:pt x="26543" y="2045"/>
                </a:lnTo>
                <a:close/>
              </a:path>
              <a:path w="35380" h="44795">
                <a:moveTo>
                  <a:pt x="1915" y="4065"/>
                </a:moveTo>
                <a:lnTo>
                  <a:pt x="5739" y="6490"/>
                </a:lnTo>
                <a:lnTo>
                  <a:pt x="9561" y="8903"/>
                </a:lnTo>
                <a:lnTo>
                  <a:pt x="14796" y="10109"/>
                </a:lnTo>
                <a:lnTo>
                  <a:pt x="25206" y="10109"/>
                </a:lnTo>
                <a:lnTo>
                  <a:pt x="28738" y="9641"/>
                </a:lnTo>
                <a:lnTo>
                  <a:pt x="26543" y="2045"/>
                </a:lnTo>
                <a:lnTo>
                  <a:pt x="23785" y="2045"/>
                </a:lnTo>
                <a:lnTo>
                  <a:pt x="21523" y="1447"/>
                </a:lnTo>
                <a:lnTo>
                  <a:pt x="17956" y="-873"/>
                </a:lnTo>
                <a:lnTo>
                  <a:pt x="17067" y="-3873"/>
                </a:lnTo>
                <a:lnTo>
                  <a:pt x="18172" y="-6842"/>
                </a:lnTo>
                <a:lnTo>
                  <a:pt x="21855" y="-8559"/>
                </a:lnTo>
                <a:lnTo>
                  <a:pt x="24965" y="-9232"/>
                </a:lnTo>
                <a:lnTo>
                  <a:pt x="29692" y="-9905"/>
                </a:lnTo>
                <a:lnTo>
                  <a:pt x="34427" y="-10590"/>
                </a:lnTo>
                <a:lnTo>
                  <a:pt x="37896" y="-11173"/>
                </a:lnTo>
                <a:lnTo>
                  <a:pt x="40078" y="-11656"/>
                </a:lnTo>
                <a:lnTo>
                  <a:pt x="40078" y="-6626"/>
                </a:lnTo>
                <a:lnTo>
                  <a:pt x="38757" y="-2296"/>
                </a:lnTo>
                <a:lnTo>
                  <a:pt x="35341" y="0"/>
                </a:lnTo>
                <a:lnTo>
                  <a:pt x="35380" y="7733"/>
                </a:lnTo>
                <a:lnTo>
                  <a:pt x="38491" y="6311"/>
                </a:lnTo>
                <a:lnTo>
                  <a:pt x="41414" y="4406"/>
                </a:lnTo>
                <a:lnTo>
                  <a:pt x="42023" y="5753"/>
                </a:lnTo>
                <a:lnTo>
                  <a:pt x="43661" y="9144"/>
                </a:lnTo>
                <a:lnTo>
                  <a:pt x="60540" y="9144"/>
                </a:lnTo>
                <a:lnTo>
                  <a:pt x="58025" y="5130"/>
                </a:lnTo>
                <a:lnTo>
                  <a:pt x="56934" y="1512"/>
                </a:lnTo>
                <a:lnTo>
                  <a:pt x="56653" y="-1295"/>
                </a:lnTo>
                <a:lnTo>
                  <a:pt x="56653" y="-5093"/>
                </a:lnTo>
                <a:lnTo>
                  <a:pt x="56829" y="-18463"/>
                </a:lnTo>
                <a:lnTo>
                  <a:pt x="56829" y="-23456"/>
                </a:lnTo>
                <a:lnTo>
                  <a:pt x="56080" y="-26859"/>
                </a:lnTo>
                <a:lnTo>
                  <a:pt x="53046" y="-30581"/>
                </a:lnTo>
                <a:lnTo>
                  <a:pt x="50417" y="-32118"/>
                </a:lnTo>
                <a:lnTo>
                  <a:pt x="46695" y="-33334"/>
                </a:lnTo>
                <a:lnTo>
                  <a:pt x="42976" y="-34541"/>
                </a:lnTo>
                <a:lnTo>
                  <a:pt x="37310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2" y="-32129"/>
                </a:lnTo>
                <a:lnTo>
                  <a:pt x="6502" y="-30124"/>
                </a:lnTo>
                <a:lnTo>
                  <a:pt x="3502" y="-27024"/>
                </a:lnTo>
                <a:lnTo>
                  <a:pt x="1764" y="-22834"/>
                </a:lnTo>
                <a:lnTo>
                  <a:pt x="17244" y="-20954"/>
                </a:lnTo>
                <a:lnTo>
                  <a:pt x="18299" y="-22974"/>
                </a:lnTo>
                <a:lnTo>
                  <a:pt x="21372" y="-25170"/>
                </a:lnTo>
                <a:lnTo>
                  <a:pt x="25448" y="-26376"/>
                </a:lnTo>
                <a:lnTo>
                  <a:pt x="32969" y="-26376"/>
                </a:lnTo>
                <a:lnTo>
                  <a:pt x="36028" y="-25907"/>
                </a:lnTo>
                <a:lnTo>
                  <a:pt x="40078" y="-22477"/>
                </a:lnTo>
                <a:lnTo>
                  <a:pt x="40078" y="-19126"/>
                </a:lnTo>
                <a:lnTo>
                  <a:pt x="37007" y="-18262"/>
                </a:lnTo>
                <a:lnTo>
                  <a:pt x="31482" y="-17307"/>
                </a:lnTo>
                <a:lnTo>
                  <a:pt x="23507" y="-16306"/>
                </a:lnTo>
                <a:lnTo>
                  <a:pt x="17589" y="-15554"/>
                </a:lnTo>
                <a:lnTo>
                  <a:pt x="13068" y="-14654"/>
                </a:lnTo>
                <a:lnTo>
                  <a:pt x="9928" y="-13639"/>
                </a:lnTo>
                <a:lnTo>
                  <a:pt x="6793" y="-12625"/>
                </a:lnTo>
                <a:lnTo>
                  <a:pt x="4356" y="-11148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577667" y="3165472"/>
            <a:ext cx="82878" cy="59781"/>
          </a:xfrm>
          <a:custGeom>
            <a:avLst/>
            <a:gdLst/>
            <a:ahLst/>
            <a:cxnLst/>
            <a:rect l="l" t="t" r="r" b="b"/>
            <a:pathLst>
              <a:path w="82878" h="59781">
                <a:moveTo>
                  <a:pt x="82878" y="0"/>
                </a:moveTo>
                <a:lnTo>
                  <a:pt x="63817" y="0"/>
                </a:lnTo>
                <a:lnTo>
                  <a:pt x="42011" y="44236"/>
                </a:lnTo>
                <a:lnTo>
                  <a:pt x="19479" y="0"/>
                </a:lnTo>
                <a:lnTo>
                  <a:pt x="0" y="0"/>
                </a:lnTo>
                <a:lnTo>
                  <a:pt x="31813" y="59781"/>
                </a:lnTo>
                <a:lnTo>
                  <a:pt x="51000" y="59781"/>
                </a:lnTo>
                <a:lnTo>
                  <a:pt x="82878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668028" y="3180967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786"/>
                </a:moveTo>
                <a:lnTo>
                  <a:pt x="18949" y="13323"/>
                </a:lnTo>
                <a:lnTo>
                  <a:pt x="23798" y="9665"/>
                </a:lnTo>
                <a:lnTo>
                  <a:pt x="26888" y="8761"/>
                </a:lnTo>
                <a:lnTo>
                  <a:pt x="30606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3" y="36690"/>
                </a:lnTo>
                <a:lnTo>
                  <a:pt x="27532" y="36690"/>
                </a:lnTo>
                <a:lnTo>
                  <a:pt x="24245" y="35751"/>
                </a:lnTo>
                <a:lnTo>
                  <a:pt x="21614" y="33872"/>
                </a:lnTo>
                <a:lnTo>
                  <a:pt x="18985" y="31963"/>
                </a:lnTo>
                <a:lnTo>
                  <a:pt x="17613" y="29325"/>
                </a:lnTo>
                <a:lnTo>
                  <a:pt x="17487" y="25933"/>
                </a:lnTo>
                <a:lnTo>
                  <a:pt x="60234" y="25933"/>
                </a:lnTo>
                <a:lnTo>
                  <a:pt x="60476" y="17146"/>
                </a:lnTo>
                <a:lnTo>
                  <a:pt x="57837" y="10641"/>
                </a:lnTo>
                <a:lnTo>
                  <a:pt x="52285" y="6385"/>
                </a:lnTo>
                <a:lnTo>
                  <a:pt x="46734" y="2119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1"/>
                </a:lnTo>
                <a:lnTo>
                  <a:pt x="34088" y="8761"/>
                </a:lnTo>
                <a:lnTo>
                  <a:pt x="37047" y="9626"/>
                </a:lnTo>
                <a:lnTo>
                  <a:pt x="39472" y="11353"/>
                </a:lnTo>
                <a:lnTo>
                  <a:pt x="43181" y="15594"/>
                </a:lnTo>
                <a:lnTo>
                  <a:pt x="43293" y="18921"/>
                </a:lnTo>
                <a:lnTo>
                  <a:pt x="17793" y="18921"/>
                </a:lnTo>
                <a:lnTo>
                  <a:pt x="17754" y="15786"/>
                </a:lnTo>
                <a:lnTo>
                  <a:pt x="21031" y="0"/>
                </a:lnTo>
                <a:lnTo>
                  <a:pt x="13971" y="2029"/>
                </a:lnTo>
                <a:lnTo>
                  <a:pt x="8383" y="6083"/>
                </a:lnTo>
                <a:lnTo>
                  <a:pt x="2792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19" y="33947"/>
                </a:lnTo>
                <a:lnTo>
                  <a:pt x="6375" y="37882"/>
                </a:lnTo>
                <a:lnTo>
                  <a:pt x="16907" y="43496"/>
                </a:lnTo>
                <a:lnTo>
                  <a:pt x="31268" y="45262"/>
                </a:lnTo>
                <a:lnTo>
                  <a:pt x="38354" y="45262"/>
                </a:lnTo>
                <a:lnTo>
                  <a:pt x="44262" y="44156"/>
                </a:lnTo>
                <a:lnTo>
                  <a:pt x="48969" y="41972"/>
                </a:lnTo>
                <a:lnTo>
                  <a:pt x="53682" y="39801"/>
                </a:lnTo>
                <a:lnTo>
                  <a:pt x="57138" y="36601"/>
                </a:lnTo>
                <a:lnTo>
                  <a:pt x="59320" y="32410"/>
                </a:lnTo>
                <a:lnTo>
                  <a:pt x="42327" y="30491"/>
                </a:lnTo>
                <a:lnTo>
                  <a:pt x="41388" y="32677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736506" y="3083558"/>
            <a:ext cx="94842" cy="44283"/>
          </a:xfrm>
          <a:custGeom>
            <a:avLst/>
            <a:gdLst/>
            <a:ahLst/>
            <a:cxnLst/>
            <a:rect l="l" t="t" r="r" b="b"/>
            <a:pathLst>
              <a:path w="94842" h="44283">
                <a:moveTo>
                  <a:pt x="49604" y="2843"/>
                </a:moveTo>
                <a:lnTo>
                  <a:pt x="46569" y="1713"/>
                </a:lnTo>
                <a:lnTo>
                  <a:pt x="43535" y="572"/>
                </a:lnTo>
                <a:lnTo>
                  <a:pt x="39952" y="0"/>
                </a:lnTo>
                <a:lnTo>
                  <a:pt x="28055" y="0"/>
                </a:lnTo>
                <a:lnTo>
                  <a:pt x="21348" y="2296"/>
                </a:lnTo>
                <a:lnTo>
                  <a:pt x="15721" y="6883"/>
                </a:lnTo>
                <a:lnTo>
                  <a:pt x="15721" y="979"/>
                </a:lnTo>
                <a:lnTo>
                  <a:pt x="0" y="979"/>
                </a:lnTo>
                <a:lnTo>
                  <a:pt x="0" y="44283"/>
                </a:lnTo>
                <a:lnTo>
                  <a:pt x="17053" y="44283"/>
                </a:lnTo>
                <a:lnTo>
                  <a:pt x="17053" y="19086"/>
                </a:lnTo>
                <a:lnTo>
                  <a:pt x="17510" y="16102"/>
                </a:lnTo>
                <a:lnTo>
                  <a:pt x="19328" y="12509"/>
                </a:lnTo>
                <a:lnTo>
                  <a:pt x="22946" y="10198"/>
                </a:lnTo>
                <a:lnTo>
                  <a:pt x="27418" y="8761"/>
                </a:lnTo>
                <a:lnTo>
                  <a:pt x="30059" y="8761"/>
                </a:lnTo>
                <a:lnTo>
                  <a:pt x="33969" y="9067"/>
                </a:lnTo>
                <a:lnTo>
                  <a:pt x="36526" y="10248"/>
                </a:lnTo>
                <a:lnTo>
                  <a:pt x="38671" y="13614"/>
                </a:lnTo>
                <a:lnTo>
                  <a:pt x="38973" y="16333"/>
                </a:lnTo>
                <a:lnTo>
                  <a:pt x="38973" y="44283"/>
                </a:lnTo>
                <a:lnTo>
                  <a:pt x="56045" y="44283"/>
                </a:lnTo>
                <a:lnTo>
                  <a:pt x="56045" y="19404"/>
                </a:lnTo>
                <a:lnTo>
                  <a:pt x="56512" y="16419"/>
                </a:lnTo>
                <a:lnTo>
                  <a:pt x="57442" y="14528"/>
                </a:lnTo>
                <a:lnTo>
                  <a:pt x="59893" y="11214"/>
                </a:lnTo>
                <a:lnTo>
                  <a:pt x="64094" y="9244"/>
                </a:lnTo>
                <a:lnTo>
                  <a:pt x="68731" y="8761"/>
                </a:lnTo>
                <a:lnTo>
                  <a:pt x="72007" y="8761"/>
                </a:lnTo>
                <a:lnTo>
                  <a:pt x="74444" y="9585"/>
                </a:lnTo>
                <a:lnTo>
                  <a:pt x="77202" y="12459"/>
                </a:lnTo>
                <a:lnTo>
                  <a:pt x="77784" y="15227"/>
                </a:lnTo>
                <a:lnTo>
                  <a:pt x="77784" y="44283"/>
                </a:lnTo>
                <a:lnTo>
                  <a:pt x="94842" y="44283"/>
                </a:lnTo>
                <a:lnTo>
                  <a:pt x="94842" y="12459"/>
                </a:lnTo>
                <a:lnTo>
                  <a:pt x="94259" y="9475"/>
                </a:lnTo>
                <a:lnTo>
                  <a:pt x="93088" y="7621"/>
                </a:lnTo>
                <a:lnTo>
                  <a:pt x="89014" y="3225"/>
                </a:lnTo>
                <a:lnTo>
                  <a:pt x="85737" y="1929"/>
                </a:lnTo>
                <a:lnTo>
                  <a:pt x="82462" y="647"/>
                </a:lnTo>
                <a:lnTo>
                  <a:pt x="78447" y="0"/>
                </a:lnTo>
                <a:lnTo>
                  <a:pt x="69988" y="0"/>
                </a:lnTo>
                <a:lnTo>
                  <a:pt x="66484" y="572"/>
                </a:lnTo>
                <a:lnTo>
                  <a:pt x="63205" y="1713"/>
                </a:lnTo>
                <a:lnTo>
                  <a:pt x="59930" y="2843"/>
                </a:lnTo>
                <a:lnTo>
                  <a:pt x="56869" y="4572"/>
                </a:lnTo>
                <a:lnTo>
                  <a:pt x="54035" y="6883"/>
                </a:lnTo>
                <a:lnTo>
                  <a:pt x="49604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850515" y="3083551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17117" y="30175"/>
                </a:moveTo>
                <a:lnTo>
                  <a:pt x="0" y="31929"/>
                </a:lnTo>
                <a:lnTo>
                  <a:pt x="1572" y="36028"/>
                </a:lnTo>
                <a:lnTo>
                  <a:pt x="4923" y="39283"/>
                </a:lnTo>
                <a:lnTo>
                  <a:pt x="10043" y="41681"/>
                </a:lnTo>
                <a:lnTo>
                  <a:pt x="15162" y="44071"/>
                </a:lnTo>
                <a:lnTo>
                  <a:pt x="22120" y="45262"/>
                </a:lnTo>
                <a:lnTo>
                  <a:pt x="40575" y="45262"/>
                </a:lnTo>
                <a:lnTo>
                  <a:pt x="47890" y="43830"/>
                </a:lnTo>
                <a:lnTo>
                  <a:pt x="52829" y="40982"/>
                </a:lnTo>
                <a:lnTo>
                  <a:pt x="57758" y="38127"/>
                </a:lnTo>
                <a:lnTo>
                  <a:pt x="60234" y="34721"/>
                </a:lnTo>
                <a:lnTo>
                  <a:pt x="60234" y="27100"/>
                </a:lnTo>
                <a:lnTo>
                  <a:pt x="58456" y="24256"/>
                </a:lnTo>
                <a:lnTo>
                  <a:pt x="54888" y="22226"/>
                </a:lnTo>
                <a:lnTo>
                  <a:pt x="51292" y="20218"/>
                </a:lnTo>
                <a:lnTo>
                  <a:pt x="44941" y="18519"/>
                </a:lnTo>
                <a:lnTo>
                  <a:pt x="35848" y="17132"/>
                </a:lnTo>
                <a:lnTo>
                  <a:pt x="26758" y="15750"/>
                </a:lnTo>
                <a:lnTo>
                  <a:pt x="21447" y="14669"/>
                </a:lnTo>
                <a:lnTo>
                  <a:pt x="18780" y="13334"/>
                </a:lnTo>
                <a:lnTo>
                  <a:pt x="18855" y="10097"/>
                </a:lnTo>
                <a:lnTo>
                  <a:pt x="22096" y="8661"/>
                </a:lnTo>
                <a:lnTo>
                  <a:pt x="25321" y="8244"/>
                </a:lnTo>
                <a:lnTo>
                  <a:pt x="33375" y="8244"/>
                </a:lnTo>
                <a:lnTo>
                  <a:pt x="36118" y="8686"/>
                </a:lnTo>
                <a:lnTo>
                  <a:pt x="39951" y="10490"/>
                </a:lnTo>
                <a:lnTo>
                  <a:pt x="41956" y="13464"/>
                </a:lnTo>
                <a:lnTo>
                  <a:pt x="58049" y="11469"/>
                </a:lnTo>
                <a:lnTo>
                  <a:pt x="56422" y="7682"/>
                </a:lnTo>
                <a:lnTo>
                  <a:pt x="53463" y="4827"/>
                </a:lnTo>
                <a:lnTo>
                  <a:pt x="49185" y="2898"/>
                </a:lnTo>
                <a:lnTo>
                  <a:pt x="44891" y="965"/>
                </a:lnTo>
                <a:lnTo>
                  <a:pt x="38340" y="0"/>
                </a:lnTo>
                <a:lnTo>
                  <a:pt x="20242" y="0"/>
                </a:lnTo>
                <a:lnTo>
                  <a:pt x="13394" y="1281"/>
                </a:lnTo>
                <a:lnTo>
                  <a:pt x="8989" y="3837"/>
                </a:lnTo>
                <a:lnTo>
                  <a:pt x="4571" y="6390"/>
                </a:lnTo>
                <a:lnTo>
                  <a:pt x="2372" y="9540"/>
                </a:lnTo>
                <a:lnTo>
                  <a:pt x="2372" y="17449"/>
                </a:lnTo>
                <a:lnTo>
                  <a:pt x="4913" y="20699"/>
                </a:lnTo>
                <a:lnTo>
                  <a:pt x="10017" y="23050"/>
                </a:lnTo>
                <a:lnTo>
                  <a:pt x="20000" y="25847"/>
                </a:lnTo>
                <a:lnTo>
                  <a:pt x="36193" y="28627"/>
                </a:lnTo>
                <a:lnTo>
                  <a:pt x="39138" y="29084"/>
                </a:lnTo>
                <a:lnTo>
                  <a:pt x="43112" y="31431"/>
                </a:lnTo>
                <a:lnTo>
                  <a:pt x="42353" y="34596"/>
                </a:lnTo>
                <a:lnTo>
                  <a:pt x="38630" y="36436"/>
                </a:lnTo>
                <a:lnTo>
                  <a:pt x="35314" y="36982"/>
                </a:lnTo>
                <a:lnTo>
                  <a:pt x="26894" y="36982"/>
                </a:lnTo>
                <a:lnTo>
                  <a:pt x="23784" y="36410"/>
                </a:lnTo>
                <a:lnTo>
                  <a:pt x="19328" y="34099"/>
                </a:lnTo>
                <a:lnTo>
                  <a:pt x="17117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932033" y="3068053"/>
            <a:ext cx="58713" cy="59792"/>
          </a:xfrm>
          <a:custGeom>
            <a:avLst/>
            <a:gdLst/>
            <a:ahLst/>
            <a:cxnLst/>
            <a:rect l="l" t="t" r="r" b="b"/>
            <a:pathLst>
              <a:path w="58713" h="59792">
                <a:moveTo>
                  <a:pt x="31075" y="24270"/>
                </a:moveTo>
                <a:lnTo>
                  <a:pt x="35608" y="24627"/>
                </a:lnTo>
                <a:lnTo>
                  <a:pt x="38887" y="26074"/>
                </a:lnTo>
                <a:lnTo>
                  <a:pt x="41324" y="29490"/>
                </a:lnTo>
                <a:lnTo>
                  <a:pt x="41656" y="32374"/>
                </a:lnTo>
                <a:lnTo>
                  <a:pt x="41656" y="59792"/>
                </a:lnTo>
                <a:lnTo>
                  <a:pt x="58713" y="59792"/>
                </a:lnTo>
                <a:lnTo>
                  <a:pt x="58713" y="30491"/>
                </a:lnTo>
                <a:lnTo>
                  <a:pt x="58417" y="27622"/>
                </a:lnTo>
                <a:lnTo>
                  <a:pt x="57251" y="23929"/>
                </a:lnTo>
                <a:lnTo>
                  <a:pt x="54557" y="20728"/>
                </a:lnTo>
                <a:lnTo>
                  <a:pt x="50584" y="17946"/>
                </a:lnTo>
                <a:lnTo>
                  <a:pt x="47419" y="16967"/>
                </a:lnTo>
                <a:lnTo>
                  <a:pt x="44258" y="15991"/>
                </a:lnTo>
                <a:lnTo>
                  <a:pt x="40716" y="15509"/>
                </a:lnTo>
                <a:lnTo>
                  <a:pt x="29146" y="15509"/>
                </a:lnTo>
                <a:lnTo>
                  <a:pt x="22565" y="17665"/>
                </a:lnTo>
                <a:lnTo>
                  <a:pt x="17053" y="21984"/>
                </a:lnTo>
                <a:lnTo>
                  <a:pt x="17053" y="0"/>
                </a:lnTo>
                <a:lnTo>
                  <a:pt x="0" y="0"/>
                </a:lnTo>
                <a:lnTo>
                  <a:pt x="0" y="59792"/>
                </a:lnTo>
                <a:lnTo>
                  <a:pt x="17053" y="59792"/>
                </a:lnTo>
                <a:lnTo>
                  <a:pt x="17053" y="34455"/>
                </a:lnTo>
                <a:lnTo>
                  <a:pt x="17575" y="31701"/>
                </a:lnTo>
                <a:lnTo>
                  <a:pt x="19645" y="27965"/>
                </a:lnTo>
                <a:lnTo>
                  <a:pt x="23493" y="25667"/>
                </a:lnTo>
                <a:lnTo>
                  <a:pt x="28242" y="24270"/>
                </a:lnTo>
                <a:lnTo>
                  <a:pt x="31075" y="2427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014501" y="3083558"/>
            <a:ext cx="66550" cy="45251"/>
          </a:xfrm>
          <a:custGeom>
            <a:avLst/>
            <a:gdLst/>
            <a:ahLst/>
            <a:cxnLst/>
            <a:rect l="l" t="t" r="r" b="b"/>
            <a:pathLst>
              <a:path w="66550" h="45251">
                <a:moveTo>
                  <a:pt x="0" y="22010"/>
                </a:moveTo>
                <a:lnTo>
                  <a:pt x="0" y="27000"/>
                </a:lnTo>
                <a:lnTo>
                  <a:pt x="1397" y="31219"/>
                </a:lnTo>
                <a:lnTo>
                  <a:pt x="4191" y="34671"/>
                </a:lnTo>
                <a:lnTo>
                  <a:pt x="6987" y="38152"/>
                </a:lnTo>
                <a:lnTo>
                  <a:pt x="11062" y="40780"/>
                </a:lnTo>
                <a:lnTo>
                  <a:pt x="16423" y="42570"/>
                </a:lnTo>
                <a:lnTo>
                  <a:pt x="21780" y="44362"/>
                </a:lnTo>
                <a:lnTo>
                  <a:pt x="22035" y="32486"/>
                </a:lnTo>
                <a:lnTo>
                  <a:pt x="19011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11" y="15036"/>
                </a:lnTo>
                <a:lnTo>
                  <a:pt x="22035" y="12764"/>
                </a:lnTo>
                <a:lnTo>
                  <a:pt x="25085" y="10478"/>
                </a:lnTo>
                <a:lnTo>
                  <a:pt x="28818" y="9334"/>
                </a:lnTo>
                <a:lnTo>
                  <a:pt x="37731" y="9334"/>
                </a:lnTo>
                <a:lnTo>
                  <a:pt x="41465" y="10478"/>
                </a:lnTo>
                <a:lnTo>
                  <a:pt x="44477" y="12764"/>
                </a:lnTo>
                <a:lnTo>
                  <a:pt x="47499" y="15036"/>
                </a:lnTo>
                <a:lnTo>
                  <a:pt x="48996" y="18301"/>
                </a:lnTo>
                <a:lnTo>
                  <a:pt x="48996" y="26898"/>
                </a:lnTo>
                <a:lnTo>
                  <a:pt x="47499" y="30214"/>
                </a:lnTo>
                <a:lnTo>
                  <a:pt x="44477" y="32486"/>
                </a:lnTo>
                <a:lnTo>
                  <a:pt x="42890" y="45251"/>
                </a:lnTo>
                <a:lnTo>
                  <a:pt x="50813" y="43106"/>
                </a:lnTo>
                <a:lnTo>
                  <a:pt x="57114" y="38785"/>
                </a:lnTo>
                <a:lnTo>
                  <a:pt x="63399" y="34494"/>
                </a:lnTo>
                <a:lnTo>
                  <a:pt x="66550" y="29058"/>
                </a:lnTo>
                <a:lnTo>
                  <a:pt x="66550" y="16015"/>
                </a:lnTo>
                <a:lnTo>
                  <a:pt x="63439" y="10631"/>
                </a:lnTo>
                <a:lnTo>
                  <a:pt x="57200" y="6375"/>
                </a:lnTo>
                <a:lnTo>
                  <a:pt x="50965" y="2119"/>
                </a:lnTo>
                <a:lnTo>
                  <a:pt x="42966" y="0"/>
                </a:lnTo>
                <a:lnTo>
                  <a:pt x="26899" y="0"/>
                </a:lnTo>
                <a:lnTo>
                  <a:pt x="21186" y="928"/>
                </a:lnTo>
                <a:lnTo>
                  <a:pt x="16066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1" y="10961"/>
                </a:lnTo>
                <a:lnTo>
                  <a:pt x="1397" y="14518"/>
                </a:lnTo>
                <a:lnTo>
                  <a:pt x="0" y="18211"/>
                </a:lnTo>
                <a:lnTo>
                  <a:pt x="0" y="22010"/>
                </a:lnTo>
                <a:close/>
              </a:path>
              <a:path w="66550" h="45251">
                <a:moveTo>
                  <a:pt x="44477" y="32486"/>
                </a:moveTo>
                <a:lnTo>
                  <a:pt x="41465" y="34786"/>
                </a:lnTo>
                <a:lnTo>
                  <a:pt x="37731" y="35928"/>
                </a:lnTo>
                <a:lnTo>
                  <a:pt x="28818" y="35928"/>
                </a:lnTo>
                <a:lnTo>
                  <a:pt x="25085" y="34786"/>
                </a:lnTo>
                <a:lnTo>
                  <a:pt x="22035" y="32486"/>
                </a:lnTo>
                <a:lnTo>
                  <a:pt x="21780" y="44362"/>
                </a:lnTo>
                <a:lnTo>
                  <a:pt x="27421" y="45251"/>
                </a:lnTo>
                <a:lnTo>
                  <a:pt x="42890" y="45251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104077" y="3083562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47" y="975"/>
                </a:moveTo>
                <a:lnTo>
                  <a:pt x="0" y="975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38" y="18694"/>
                </a:lnTo>
                <a:lnTo>
                  <a:pt x="19443" y="14067"/>
                </a:lnTo>
                <a:lnTo>
                  <a:pt x="22402" y="11595"/>
                </a:lnTo>
                <a:lnTo>
                  <a:pt x="26085" y="10259"/>
                </a:lnTo>
                <a:lnTo>
                  <a:pt x="30948" y="10259"/>
                </a:lnTo>
                <a:lnTo>
                  <a:pt x="33616" y="10892"/>
                </a:lnTo>
                <a:lnTo>
                  <a:pt x="36499" y="12152"/>
                </a:lnTo>
                <a:lnTo>
                  <a:pt x="41781" y="2156"/>
                </a:lnTo>
                <a:lnTo>
                  <a:pt x="38174" y="708"/>
                </a:lnTo>
                <a:lnTo>
                  <a:pt x="34430" y="0"/>
                </a:lnTo>
                <a:lnTo>
                  <a:pt x="27785" y="0"/>
                </a:lnTo>
                <a:lnTo>
                  <a:pt x="23162" y="1381"/>
                </a:lnTo>
                <a:lnTo>
                  <a:pt x="18564" y="4226"/>
                </a:lnTo>
                <a:lnTo>
                  <a:pt x="15847" y="7123"/>
                </a:lnTo>
                <a:lnTo>
                  <a:pt x="15847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154838" y="3083558"/>
            <a:ext cx="66545" cy="45251"/>
          </a:xfrm>
          <a:custGeom>
            <a:avLst/>
            <a:gdLst/>
            <a:ahLst/>
            <a:cxnLst/>
            <a:rect l="l" t="t" r="r" b="b"/>
            <a:pathLst>
              <a:path w="66545" h="45251">
                <a:moveTo>
                  <a:pt x="0" y="22010"/>
                </a:moveTo>
                <a:lnTo>
                  <a:pt x="0" y="27000"/>
                </a:lnTo>
                <a:lnTo>
                  <a:pt x="1395" y="31219"/>
                </a:lnTo>
                <a:lnTo>
                  <a:pt x="4189" y="34671"/>
                </a:lnTo>
                <a:lnTo>
                  <a:pt x="6983" y="38152"/>
                </a:lnTo>
                <a:lnTo>
                  <a:pt x="11059" y="40780"/>
                </a:lnTo>
                <a:lnTo>
                  <a:pt x="16429" y="42570"/>
                </a:lnTo>
                <a:lnTo>
                  <a:pt x="21790" y="44362"/>
                </a:lnTo>
                <a:lnTo>
                  <a:pt x="22045" y="32486"/>
                </a:lnTo>
                <a:lnTo>
                  <a:pt x="19010" y="30214"/>
                </a:lnTo>
                <a:lnTo>
                  <a:pt x="17484" y="26924"/>
                </a:lnTo>
                <a:lnTo>
                  <a:pt x="17484" y="18327"/>
                </a:lnTo>
                <a:lnTo>
                  <a:pt x="19010" y="15036"/>
                </a:lnTo>
                <a:lnTo>
                  <a:pt x="22045" y="12764"/>
                </a:lnTo>
                <a:lnTo>
                  <a:pt x="25079" y="10478"/>
                </a:lnTo>
                <a:lnTo>
                  <a:pt x="28827" y="9334"/>
                </a:lnTo>
                <a:lnTo>
                  <a:pt x="37730" y="9334"/>
                </a:lnTo>
                <a:lnTo>
                  <a:pt x="41464" y="10478"/>
                </a:lnTo>
                <a:lnTo>
                  <a:pt x="44474" y="12764"/>
                </a:lnTo>
                <a:lnTo>
                  <a:pt x="47494" y="15036"/>
                </a:lnTo>
                <a:lnTo>
                  <a:pt x="48995" y="18301"/>
                </a:lnTo>
                <a:lnTo>
                  <a:pt x="48995" y="26898"/>
                </a:lnTo>
                <a:lnTo>
                  <a:pt x="47494" y="30214"/>
                </a:lnTo>
                <a:lnTo>
                  <a:pt x="44474" y="32486"/>
                </a:lnTo>
                <a:lnTo>
                  <a:pt x="42886" y="45251"/>
                </a:lnTo>
                <a:lnTo>
                  <a:pt x="50810" y="43106"/>
                </a:lnTo>
                <a:lnTo>
                  <a:pt x="57109" y="38785"/>
                </a:lnTo>
                <a:lnTo>
                  <a:pt x="63395" y="34494"/>
                </a:lnTo>
                <a:lnTo>
                  <a:pt x="66545" y="29058"/>
                </a:lnTo>
                <a:lnTo>
                  <a:pt x="66545" y="16015"/>
                </a:lnTo>
                <a:lnTo>
                  <a:pt x="63435" y="10631"/>
                </a:lnTo>
                <a:lnTo>
                  <a:pt x="57199" y="6375"/>
                </a:lnTo>
                <a:lnTo>
                  <a:pt x="50961" y="2119"/>
                </a:lnTo>
                <a:lnTo>
                  <a:pt x="42961" y="0"/>
                </a:lnTo>
                <a:lnTo>
                  <a:pt x="26894" y="0"/>
                </a:lnTo>
                <a:lnTo>
                  <a:pt x="21182" y="928"/>
                </a:lnTo>
                <a:lnTo>
                  <a:pt x="16062" y="2807"/>
                </a:lnTo>
                <a:lnTo>
                  <a:pt x="10932" y="4687"/>
                </a:lnTo>
                <a:lnTo>
                  <a:pt x="6983" y="7405"/>
                </a:lnTo>
                <a:lnTo>
                  <a:pt x="4189" y="10961"/>
                </a:lnTo>
                <a:lnTo>
                  <a:pt x="1395" y="14518"/>
                </a:lnTo>
                <a:lnTo>
                  <a:pt x="0" y="18211"/>
                </a:lnTo>
                <a:lnTo>
                  <a:pt x="0" y="22010"/>
                </a:lnTo>
                <a:close/>
              </a:path>
              <a:path w="66545" h="45251">
                <a:moveTo>
                  <a:pt x="44474" y="32486"/>
                </a:moveTo>
                <a:lnTo>
                  <a:pt x="41464" y="34786"/>
                </a:lnTo>
                <a:lnTo>
                  <a:pt x="37730" y="35928"/>
                </a:lnTo>
                <a:lnTo>
                  <a:pt x="28827" y="35928"/>
                </a:lnTo>
                <a:lnTo>
                  <a:pt x="25079" y="34786"/>
                </a:lnTo>
                <a:lnTo>
                  <a:pt x="22045" y="32486"/>
                </a:lnTo>
                <a:lnTo>
                  <a:pt x="21790" y="44362"/>
                </a:lnTo>
                <a:lnTo>
                  <a:pt x="27431" y="45251"/>
                </a:lnTo>
                <a:lnTo>
                  <a:pt x="42886" y="45251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748454" y="3180967"/>
            <a:ext cx="58774" cy="44286"/>
          </a:xfrm>
          <a:custGeom>
            <a:avLst/>
            <a:gdLst/>
            <a:ahLst/>
            <a:cxnLst/>
            <a:rect l="l" t="t" r="r" b="b"/>
            <a:pathLst>
              <a:path w="58774" h="44286">
                <a:moveTo>
                  <a:pt x="17053" y="44286"/>
                </a:moveTo>
                <a:lnTo>
                  <a:pt x="17053" y="19824"/>
                </a:lnTo>
                <a:lnTo>
                  <a:pt x="17500" y="16508"/>
                </a:lnTo>
                <a:lnTo>
                  <a:pt x="18364" y="14720"/>
                </a:lnTo>
                <a:lnTo>
                  <a:pt x="20840" y="11479"/>
                </a:lnTo>
                <a:lnTo>
                  <a:pt x="25538" y="9309"/>
                </a:lnTo>
                <a:lnTo>
                  <a:pt x="28191" y="8765"/>
                </a:lnTo>
                <a:lnTo>
                  <a:pt x="33451" y="8765"/>
                </a:lnTo>
                <a:lnTo>
                  <a:pt x="37070" y="9907"/>
                </a:lnTo>
                <a:lnTo>
                  <a:pt x="39888" y="11736"/>
                </a:lnTo>
                <a:lnTo>
                  <a:pt x="41349" y="14479"/>
                </a:lnTo>
                <a:lnTo>
                  <a:pt x="41716" y="17513"/>
                </a:lnTo>
                <a:lnTo>
                  <a:pt x="41716" y="44286"/>
                </a:lnTo>
                <a:lnTo>
                  <a:pt x="58774" y="44286"/>
                </a:lnTo>
                <a:lnTo>
                  <a:pt x="58774" y="14022"/>
                </a:lnTo>
                <a:lnTo>
                  <a:pt x="58468" y="11455"/>
                </a:lnTo>
                <a:lnTo>
                  <a:pt x="57200" y="7876"/>
                </a:lnTo>
                <a:lnTo>
                  <a:pt x="54493" y="4852"/>
                </a:lnTo>
                <a:lnTo>
                  <a:pt x="50544" y="2274"/>
                </a:lnTo>
                <a:lnTo>
                  <a:pt x="47419" y="1360"/>
                </a:lnTo>
                <a:lnTo>
                  <a:pt x="44295" y="457"/>
                </a:lnTo>
                <a:lnTo>
                  <a:pt x="40867" y="0"/>
                </a:lnTo>
                <a:lnTo>
                  <a:pt x="28562" y="0"/>
                </a:lnTo>
                <a:lnTo>
                  <a:pt x="21474" y="2440"/>
                </a:lnTo>
                <a:lnTo>
                  <a:pt x="15847" y="7340"/>
                </a:lnTo>
                <a:lnTo>
                  <a:pt x="15847" y="979"/>
                </a:lnTo>
                <a:lnTo>
                  <a:pt x="0" y="979"/>
                </a:lnTo>
                <a:lnTo>
                  <a:pt x="0" y="44286"/>
                </a:lnTo>
                <a:lnTo>
                  <a:pt x="17053" y="442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827889" y="3166653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5" y="15289"/>
                </a:moveTo>
                <a:lnTo>
                  <a:pt x="24955" y="0"/>
                </a:lnTo>
                <a:lnTo>
                  <a:pt x="7837" y="6677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4"/>
                </a:lnTo>
                <a:lnTo>
                  <a:pt x="8013" y="50036"/>
                </a:lnTo>
                <a:lnTo>
                  <a:pt x="8826" y="53251"/>
                </a:lnTo>
                <a:lnTo>
                  <a:pt x="10782" y="55839"/>
                </a:lnTo>
                <a:lnTo>
                  <a:pt x="13741" y="57848"/>
                </a:lnTo>
                <a:lnTo>
                  <a:pt x="18680" y="59231"/>
                </a:lnTo>
                <a:lnTo>
                  <a:pt x="21451" y="59576"/>
                </a:lnTo>
                <a:lnTo>
                  <a:pt x="29551" y="59576"/>
                </a:lnTo>
                <a:lnTo>
                  <a:pt x="34048" y="59004"/>
                </a:lnTo>
                <a:lnTo>
                  <a:pt x="38012" y="57859"/>
                </a:lnTo>
                <a:lnTo>
                  <a:pt x="36550" y="48971"/>
                </a:lnTo>
                <a:lnTo>
                  <a:pt x="33555" y="49709"/>
                </a:lnTo>
                <a:lnTo>
                  <a:pt x="31280" y="50062"/>
                </a:lnTo>
                <a:lnTo>
                  <a:pt x="28562" y="50062"/>
                </a:lnTo>
                <a:lnTo>
                  <a:pt x="25285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5" y="24422"/>
                </a:lnTo>
                <a:lnTo>
                  <a:pt x="36615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877745" y="3181946"/>
            <a:ext cx="58661" cy="44283"/>
          </a:xfrm>
          <a:custGeom>
            <a:avLst/>
            <a:gdLst/>
            <a:ahLst/>
            <a:cxnLst/>
            <a:rect l="l" t="t" r="r" b="b"/>
            <a:pathLst>
              <a:path w="58661" h="44283">
                <a:moveTo>
                  <a:pt x="17067" y="0"/>
                </a:moveTo>
                <a:lnTo>
                  <a:pt x="0" y="0"/>
                </a:lnTo>
                <a:lnTo>
                  <a:pt x="0" y="31470"/>
                </a:lnTo>
                <a:lnTo>
                  <a:pt x="773" y="34670"/>
                </a:lnTo>
                <a:lnTo>
                  <a:pt x="2311" y="36982"/>
                </a:lnTo>
                <a:lnTo>
                  <a:pt x="6336" y="41083"/>
                </a:lnTo>
                <a:lnTo>
                  <a:pt x="9777" y="42368"/>
                </a:lnTo>
                <a:lnTo>
                  <a:pt x="13219" y="43634"/>
                </a:lnTo>
                <a:lnTo>
                  <a:pt x="17106" y="44283"/>
                </a:lnTo>
                <a:lnTo>
                  <a:pt x="25689" y="44283"/>
                </a:lnTo>
                <a:lnTo>
                  <a:pt x="29728" y="43610"/>
                </a:lnTo>
                <a:lnTo>
                  <a:pt x="33552" y="42292"/>
                </a:lnTo>
                <a:lnTo>
                  <a:pt x="37374" y="40946"/>
                </a:lnTo>
                <a:lnTo>
                  <a:pt x="40459" y="39127"/>
                </a:lnTo>
                <a:lnTo>
                  <a:pt x="42810" y="36817"/>
                </a:lnTo>
                <a:lnTo>
                  <a:pt x="42810" y="43306"/>
                </a:lnTo>
                <a:lnTo>
                  <a:pt x="58661" y="43306"/>
                </a:lnTo>
                <a:lnTo>
                  <a:pt x="58661" y="0"/>
                </a:lnTo>
                <a:lnTo>
                  <a:pt x="41591" y="0"/>
                </a:lnTo>
                <a:lnTo>
                  <a:pt x="41591" y="24472"/>
                </a:lnTo>
                <a:lnTo>
                  <a:pt x="41173" y="28360"/>
                </a:lnTo>
                <a:lnTo>
                  <a:pt x="40319" y="29947"/>
                </a:lnTo>
                <a:lnTo>
                  <a:pt x="37896" y="32879"/>
                </a:lnTo>
                <a:lnTo>
                  <a:pt x="33285" y="35027"/>
                </a:lnTo>
                <a:lnTo>
                  <a:pt x="30667" y="35559"/>
                </a:lnTo>
                <a:lnTo>
                  <a:pt x="25206" y="35559"/>
                </a:lnTo>
                <a:lnTo>
                  <a:pt x="21437" y="34354"/>
                </a:lnTo>
                <a:lnTo>
                  <a:pt x="18629" y="32461"/>
                </a:lnTo>
                <a:lnTo>
                  <a:pt x="17383" y="29717"/>
                </a:lnTo>
                <a:lnTo>
                  <a:pt x="17067" y="25984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963750" y="3180967"/>
            <a:ext cx="41770" cy="44286"/>
          </a:xfrm>
          <a:custGeom>
            <a:avLst/>
            <a:gdLst/>
            <a:ahLst/>
            <a:cxnLst/>
            <a:rect l="l" t="t" r="r" b="b"/>
            <a:pathLst>
              <a:path w="41770" h="44286">
                <a:moveTo>
                  <a:pt x="15835" y="979"/>
                </a:moveTo>
                <a:lnTo>
                  <a:pt x="0" y="979"/>
                </a:lnTo>
                <a:lnTo>
                  <a:pt x="0" y="44286"/>
                </a:lnTo>
                <a:lnTo>
                  <a:pt x="17056" y="44286"/>
                </a:lnTo>
                <a:lnTo>
                  <a:pt x="17056" y="23533"/>
                </a:lnTo>
                <a:lnTo>
                  <a:pt x="17538" y="18694"/>
                </a:lnTo>
                <a:lnTo>
                  <a:pt x="19432" y="14071"/>
                </a:lnTo>
                <a:lnTo>
                  <a:pt x="22402" y="11595"/>
                </a:lnTo>
                <a:lnTo>
                  <a:pt x="26084" y="10274"/>
                </a:lnTo>
                <a:lnTo>
                  <a:pt x="30937" y="10274"/>
                </a:lnTo>
                <a:lnTo>
                  <a:pt x="33615" y="10896"/>
                </a:lnTo>
                <a:lnTo>
                  <a:pt x="36488" y="12152"/>
                </a:lnTo>
                <a:lnTo>
                  <a:pt x="41770" y="2159"/>
                </a:lnTo>
                <a:lnTo>
                  <a:pt x="38163" y="712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5"/>
                </a:lnTo>
                <a:lnTo>
                  <a:pt x="18553" y="4229"/>
                </a:lnTo>
                <a:lnTo>
                  <a:pt x="15835" y="7123"/>
                </a:lnTo>
                <a:lnTo>
                  <a:pt x="15835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013469" y="3180967"/>
            <a:ext cx="30595" cy="45262"/>
          </a:xfrm>
          <a:custGeom>
            <a:avLst/>
            <a:gdLst/>
            <a:ahLst/>
            <a:cxnLst/>
            <a:rect l="l" t="t" r="r" b="b"/>
            <a:pathLst>
              <a:path w="30595" h="45262">
                <a:moveTo>
                  <a:pt x="17754" y="15786"/>
                </a:moveTo>
                <a:lnTo>
                  <a:pt x="18949" y="13323"/>
                </a:lnTo>
                <a:lnTo>
                  <a:pt x="23802" y="9665"/>
                </a:lnTo>
                <a:lnTo>
                  <a:pt x="26888" y="8761"/>
                </a:lnTo>
                <a:lnTo>
                  <a:pt x="30595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595" h="45262">
                <a:moveTo>
                  <a:pt x="38192" y="35229"/>
                </a:moveTo>
                <a:lnTo>
                  <a:pt x="34127" y="36690"/>
                </a:lnTo>
                <a:lnTo>
                  <a:pt x="27522" y="36690"/>
                </a:lnTo>
                <a:lnTo>
                  <a:pt x="24245" y="35751"/>
                </a:lnTo>
                <a:lnTo>
                  <a:pt x="21617" y="33872"/>
                </a:lnTo>
                <a:lnTo>
                  <a:pt x="18990" y="31963"/>
                </a:lnTo>
                <a:lnTo>
                  <a:pt x="17618" y="29325"/>
                </a:lnTo>
                <a:lnTo>
                  <a:pt x="17489" y="25933"/>
                </a:lnTo>
                <a:lnTo>
                  <a:pt x="60238" y="25933"/>
                </a:lnTo>
                <a:lnTo>
                  <a:pt x="60479" y="17146"/>
                </a:lnTo>
                <a:lnTo>
                  <a:pt x="57823" y="10641"/>
                </a:lnTo>
                <a:lnTo>
                  <a:pt x="52285" y="6385"/>
                </a:lnTo>
                <a:lnTo>
                  <a:pt x="46738" y="2119"/>
                </a:lnTo>
                <a:lnTo>
                  <a:pt x="39168" y="0"/>
                </a:lnTo>
                <a:lnTo>
                  <a:pt x="29566" y="0"/>
                </a:lnTo>
                <a:lnTo>
                  <a:pt x="30595" y="8761"/>
                </a:lnTo>
                <a:lnTo>
                  <a:pt x="34088" y="8761"/>
                </a:lnTo>
                <a:lnTo>
                  <a:pt x="37033" y="9626"/>
                </a:lnTo>
                <a:lnTo>
                  <a:pt x="39474" y="11353"/>
                </a:lnTo>
                <a:lnTo>
                  <a:pt x="43167" y="15594"/>
                </a:lnTo>
                <a:lnTo>
                  <a:pt x="43296" y="18921"/>
                </a:lnTo>
                <a:lnTo>
                  <a:pt x="17793" y="18921"/>
                </a:lnTo>
                <a:lnTo>
                  <a:pt x="17754" y="15786"/>
                </a:lnTo>
                <a:lnTo>
                  <a:pt x="21031" y="0"/>
                </a:lnTo>
                <a:lnTo>
                  <a:pt x="13961" y="2029"/>
                </a:lnTo>
                <a:lnTo>
                  <a:pt x="8369" y="6083"/>
                </a:lnTo>
                <a:lnTo>
                  <a:pt x="2796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23" y="33947"/>
                </a:lnTo>
                <a:lnTo>
                  <a:pt x="6375" y="37882"/>
                </a:lnTo>
                <a:lnTo>
                  <a:pt x="16909" y="43496"/>
                </a:lnTo>
                <a:lnTo>
                  <a:pt x="31269" y="45262"/>
                </a:lnTo>
                <a:lnTo>
                  <a:pt x="38354" y="45262"/>
                </a:lnTo>
                <a:lnTo>
                  <a:pt x="44262" y="44156"/>
                </a:lnTo>
                <a:lnTo>
                  <a:pt x="48973" y="41972"/>
                </a:lnTo>
                <a:lnTo>
                  <a:pt x="53682" y="39801"/>
                </a:lnTo>
                <a:lnTo>
                  <a:pt x="57138" y="36601"/>
                </a:lnTo>
                <a:lnTo>
                  <a:pt x="59324" y="32410"/>
                </a:lnTo>
                <a:lnTo>
                  <a:pt x="42317" y="30491"/>
                </a:lnTo>
                <a:lnTo>
                  <a:pt x="41393" y="32677"/>
                </a:lnTo>
                <a:lnTo>
                  <a:pt x="3819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127006" y="3165958"/>
            <a:ext cx="62661" cy="59295"/>
          </a:xfrm>
          <a:custGeom>
            <a:avLst/>
            <a:gdLst/>
            <a:ahLst/>
            <a:cxnLst/>
            <a:rect l="l" t="t" r="r" b="b"/>
            <a:pathLst>
              <a:path w="62661" h="59295">
                <a:moveTo>
                  <a:pt x="0" y="59295"/>
                </a:moveTo>
                <a:lnTo>
                  <a:pt x="62661" y="59295"/>
                </a:lnTo>
                <a:lnTo>
                  <a:pt x="62661" y="49222"/>
                </a:lnTo>
                <a:lnTo>
                  <a:pt x="17970" y="49222"/>
                </a:lnTo>
                <a:lnTo>
                  <a:pt x="17970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212761" y="3165469"/>
            <a:ext cx="17057" cy="59781"/>
          </a:xfrm>
          <a:custGeom>
            <a:avLst/>
            <a:gdLst/>
            <a:ahLst/>
            <a:cxnLst/>
            <a:rect l="l" t="t" r="r" b="b"/>
            <a:pathLst>
              <a:path w="17057" h="59781">
                <a:moveTo>
                  <a:pt x="0" y="16473"/>
                </a:moveTo>
                <a:lnTo>
                  <a:pt x="0" y="59781"/>
                </a:lnTo>
                <a:lnTo>
                  <a:pt x="17057" y="59781"/>
                </a:lnTo>
                <a:lnTo>
                  <a:pt x="17057" y="16473"/>
                </a:lnTo>
                <a:lnTo>
                  <a:pt x="0" y="16473"/>
                </a:lnTo>
                <a:close/>
              </a:path>
              <a:path w="17057" h="59781">
                <a:moveTo>
                  <a:pt x="0" y="0"/>
                </a:moveTo>
                <a:lnTo>
                  <a:pt x="0" y="10594"/>
                </a:lnTo>
                <a:lnTo>
                  <a:pt x="17057" y="10594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212761" y="3203597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212761" y="3170767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6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243865" y="3180967"/>
            <a:ext cx="94846" cy="44283"/>
          </a:xfrm>
          <a:custGeom>
            <a:avLst/>
            <a:gdLst/>
            <a:ahLst/>
            <a:cxnLst/>
            <a:rect l="l" t="t" r="r" b="b"/>
            <a:pathLst>
              <a:path w="94846" h="44283">
                <a:moveTo>
                  <a:pt x="49608" y="2843"/>
                </a:moveTo>
                <a:lnTo>
                  <a:pt x="46573" y="1713"/>
                </a:lnTo>
                <a:lnTo>
                  <a:pt x="43539" y="568"/>
                </a:lnTo>
                <a:lnTo>
                  <a:pt x="39956" y="0"/>
                </a:lnTo>
                <a:lnTo>
                  <a:pt x="28055" y="0"/>
                </a:lnTo>
                <a:lnTo>
                  <a:pt x="21362" y="2296"/>
                </a:lnTo>
                <a:lnTo>
                  <a:pt x="15725" y="6893"/>
                </a:lnTo>
                <a:lnTo>
                  <a:pt x="15725" y="975"/>
                </a:lnTo>
                <a:lnTo>
                  <a:pt x="0" y="975"/>
                </a:lnTo>
                <a:lnTo>
                  <a:pt x="0" y="44283"/>
                </a:lnTo>
                <a:lnTo>
                  <a:pt x="17071" y="44283"/>
                </a:lnTo>
                <a:lnTo>
                  <a:pt x="17071" y="19086"/>
                </a:lnTo>
                <a:lnTo>
                  <a:pt x="17514" y="16102"/>
                </a:lnTo>
                <a:lnTo>
                  <a:pt x="19343" y="12509"/>
                </a:lnTo>
                <a:lnTo>
                  <a:pt x="22965" y="10194"/>
                </a:lnTo>
                <a:lnTo>
                  <a:pt x="27431" y="8761"/>
                </a:lnTo>
                <a:lnTo>
                  <a:pt x="30063" y="8761"/>
                </a:lnTo>
                <a:lnTo>
                  <a:pt x="33973" y="9063"/>
                </a:lnTo>
                <a:lnTo>
                  <a:pt x="36526" y="10248"/>
                </a:lnTo>
                <a:lnTo>
                  <a:pt x="38685" y="13610"/>
                </a:lnTo>
                <a:lnTo>
                  <a:pt x="38991" y="16329"/>
                </a:lnTo>
                <a:lnTo>
                  <a:pt x="38991" y="44283"/>
                </a:lnTo>
                <a:lnTo>
                  <a:pt x="56045" y="44283"/>
                </a:lnTo>
                <a:lnTo>
                  <a:pt x="56045" y="19403"/>
                </a:lnTo>
                <a:lnTo>
                  <a:pt x="56516" y="16433"/>
                </a:lnTo>
                <a:lnTo>
                  <a:pt x="57442" y="14524"/>
                </a:lnTo>
                <a:lnTo>
                  <a:pt x="59893" y="11214"/>
                </a:lnTo>
                <a:lnTo>
                  <a:pt x="64098" y="9244"/>
                </a:lnTo>
                <a:lnTo>
                  <a:pt x="68746" y="8761"/>
                </a:lnTo>
                <a:lnTo>
                  <a:pt x="72021" y="8761"/>
                </a:lnTo>
                <a:lnTo>
                  <a:pt x="74448" y="9585"/>
                </a:lnTo>
                <a:lnTo>
                  <a:pt x="77205" y="12456"/>
                </a:lnTo>
                <a:lnTo>
                  <a:pt x="77788" y="15238"/>
                </a:lnTo>
                <a:lnTo>
                  <a:pt x="77788" y="44283"/>
                </a:lnTo>
                <a:lnTo>
                  <a:pt x="94846" y="44283"/>
                </a:lnTo>
                <a:lnTo>
                  <a:pt x="94846" y="12456"/>
                </a:lnTo>
                <a:lnTo>
                  <a:pt x="94259" y="9471"/>
                </a:lnTo>
                <a:lnTo>
                  <a:pt x="93092" y="7617"/>
                </a:lnTo>
                <a:lnTo>
                  <a:pt x="89018" y="3225"/>
                </a:lnTo>
                <a:lnTo>
                  <a:pt x="85737" y="1929"/>
                </a:lnTo>
                <a:lnTo>
                  <a:pt x="82462" y="647"/>
                </a:lnTo>
                <a:lnTo>
                  <a:pt x="78461" y="0"/>
                </a:lnTo>
                <a:lnTo>
                  <a:pt x="69990" y="0"/>
                </a:lnTo>
                <a:lnTo>
                  <a:pt x="66485" y="568"/>
                </a:lnTo>
                <a:lnTo>
                  <a:pt x="63223" y="1713"/>
                </a:lnTo>
                <a:lnTo>
                  <a:pt x="59932" y="2843"/>
                </a:lnTo>
                <a:lnTo>
                  <a:pt x="56884" y="4572"/>
                </a:lnTo>
                <a:lnTo>
                  <a:pt x="54039" y="6893"/>
                </a:lnTo>
                <a:lnTo>
                  <a:pt x="49608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270732" y="3068053"/>
            <a:ext cx="56949" cy="60807"/>
          </a:xfrm>
          <a:custGeom>
            <a:avLst/>
            <a:gdLst/>
            <a:ahLst/>
            <a:cxnLst/>
            <a:rect l="l" t="t" r="r" b="b"/>
            <a:pathLst>
              <a:path w="56949" h="60807">
                <a:moveTo>
                  <a:pt x="2426" y="52552"/>
                </a:moveTo>
                <a:lnTo>
                  <a:pt x="7164" y="55843"/>
                </a:lnTo>
                <a:lnTo>
                  <a:pt x="11902" y="59159"/>
                </a:lnTo>
                <a:lnTo>
                  <a:pt x="18658" y="60807"/>
                </a:lnTo>
                <a:lnTo>
                  <a:pt x="34927" y="60807"/>
                </a:lnTo>
                <a:lnTo>
                  <a:pt x="40957" y="59752"/>
                </a:lnTo>
                <a:lnTo>
                  <a:pt x="45543" y="57646"/>
                </a:lnTo>
                <a:lnTo>
                  <a:pt x="50115" y="55537"/>
                </a:lnTo>
                <a:lnTo>
                  <a:pt x="53266" y="52743"/>
                </a:lnTo>
                <a:lnTo>
                  <a:pt x="55004" y="49262"/>
                </a:lnTo>
                <a:lnTo>
                  <a:pt x="56300" y="46598"/>
                </a:lnTo>
                <a:lnTo>
                  <a:pt x="56949" y="42800"/>
                </a:lnTo>
                <a:lnTo>
                  <a:pt x="56949" y="0"/>
                </a:lnTo>
                <a:lnTo>
                  <a:pt x="39042" y="0"/>
                </a:lnTo>
                <a:lnTo>
                  <a:pt x="39042" y="43459"/>
                </a:lnTo>
                <a:lnTo>
                  <a:pt x="38214" y="46648"/>
                </a:lnTo>
                <a:lnTo>
                  <a:pt x="34888" y="49719"/>
                </a:lnTo>
                <a:lnTo>
                  <a:pt x="32054" y="50497"/>
                </a:lnTo>
                <a:lnTo>
                  <a:pt x="24080" y="50497"/>
                </a:lnTo>
                <a:lnTo>
                  <a:pt x="21121" y="49416"/>
                </a:lnTo>
                <a:lnTo>
                  <a:pt x="19192" y="47271"/>
                </a:lnTo>
                <a:lnTo>
                  <a:pt x="17132" y="43434"/>
                </a:lnTo>
                <a:lnTo>
                  <a:pt x="16941" y="40006"/>
                </a:lnTo>
                <a:lnTo>
                  <a:pt x="0" y="41313"/>
                </a:lnTo>
                <a:lnTo>
                  <a:pt x="39" y="47703"/>
                </a:lnTo>
                <a:lnTo>
                  <a:pt x="2426" y="5255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349150" y="3083558"/>
            <a:ext cx="66546" cy="45251"/>
          </a:xfrm>
          <a:custGeom>
            <a:avLst/>
            <a:gdLst/>
            <a:ahLst/>
            <a:cxnLst/>
            <a:rect l="l" t="t" r="r" b="b"/>
            <a:pathLst>
              <a:path w="66546" h="45251">
                <a:moveTo>
                  <a:pt x="0" y="22010"/>
                </a:moveTo>
                <a:lnTo>
                  <a:pt x="0" y="27000"/>
                </a:lnTo>
                <a:lnTo>
                  <a:pt x="1397" y="31219"/>
                </a:lnTo>
                <a:lnTo>
                  <a:pt x="4191" y="34671"/>
                </a:lnTo>
                <a:lnTo>
                  <a:pt x="6985" y="38152"/>
                </a:lnTo>
                <a:lnTo>
                  <a:pt x="11059" y="40780"/>
                </a:lnTo>
                <a:lnTo>
                  <a:pt x="16419" y="42570"/>
                </a:lnTo>
                <a:lnTo>
                  <a:pt x="21780" y="44362"/>
                </a:lnTo>
                <a:lnTo>
                  <a:pt x="22031" y="32486"/>
                </a:lnTo>
                <a:lnTo>
                  <a:pt x="18997" y="30214"/>
                </a:lnTo>
                <a:lnTo>
                  <a:pt x="17485" y="26924"/>
                </a:lnTo>
                <a:lnTo>
                  <a:pt x="17485" y="18327"/>
                </a:lnTo>
                <a:lnTo>
                  <a:pt x="18997" y="15036"/>
                </a:lnTo>
                <a:lnTo>
                  <a:pt x="22031" y="12764"/>
                </a:lnTo>
                <a:lnTo>
                  <a:pt x="25081" y="10478"/>
                </a:lnTo>
                <a:lnTo>
                  <a:pt x="28815" y="9334"/>
                </a:lnTo>
                <a:lnTo>
                  <a:pt x="37717" y="9334"/>
                </a:lnTo>
                <a:lnTo>
                  <a:pt x="41465" y="10478"/>
                </a:lnTo>
                <a:lnTo>
                  <a:pt x="44475" y="12764"/>
                </a:lnTo>
                <a:lnTo>
                  <a:pt x="47484" y="15036"/>
                </a:lnTo>
                <a:lnTo>
                  <a:pt x="48996" y="18301"/>
                </a:lnTo>
                <a:lnTo>
                  <a:pt x="48996" y="26898"/>
                </a:lnTo>
                <a:lnTo>
                  <a:pt x="47484" y="30214"/>
                </a:lnTo>
                <a:lnTo>
                  <a:pt x="44475" y="32486"/>
                </a:lnTo>
                <a:lnTo>
                  <a:pt x="42886" y="45251"/>
                </a:lnTo>
                <a:lnTo>
                  <a:pt x="50811" y="43106"/>
                </a:lnTo>
                <a:lnTo>
                  <a:pt x="57110" y="38785"/>
                </a:lnTo>
                <a:lnTo>
                  <a:pt x="63395" y="34494"/>
                </a:lnTo>
                <a:lnTo>
                  <a:pt x="66546" y="29058"/>
                </a:lnTo>
                <a:lnTo>
                  <a:pt x="66546" y="16015"/>
                </a:lnTo>
                <a:lnTo>
                  <a:pt x="63436" y="10631"/>
                </a:lnTo>
                <a:lnTo>
                  <a:pt x="57186" y="6375"/>
                </a:lnTo>
                <a:lnTo>
                  <a:pt x="50965" y="2119"/>
                </a:lnTo>
                <a:lnTo>
                  <a:pt x="42962" y="0"/>
                </a:lnTo>
                <a:lnTo>
                  <a:pt x="26896" y="0"/>
                </a:lnTo>
                <a:lnTo>
                  <a:pt x="21182" y="928"/>
                </a:lnTo>
                <a:lnTo>
                  <a:pt x="16052" y="2807"/>
                </a:lnTo>
                <a:lnTo>
                  <a:pt x="10933" y="4687"/>
                </a:lnTo>
                <a:lnTo>
                  <a:pt x="6985" y="7405"/>
                </a:lnTo>
                <a:lnTo>
                  <a:pt x="4191" y="10961"/>
                </a:lnTo>
                <a:lnTo>
                  <a:pt x="1397" y="14518"/>
                </a:lnTo>
                <a:lnTo>
                  <a:pt x="0" y="18211"/>
                </a:lnTo>
                <a:lnTo>
                  <a:pt x="0" y="22010"/>
                </a:lnTo>
                <a:close/>
              </a:path>
              <a:path w="66546" h="45251">
                <a:moveTo>
                  <a:pt x="44475" y="32486"/>
                </a:moveTo>
                <a:lnTo>
                  <a:pt x="41465" y="34786"/>
                </a:lnTo>
                <a:lnTo>
                  <a:pt x="37717" y="35928"/>
                </a:lnTo>
                <a:lnTo>
                  <a:pt x="28815" y="35928"/>
                </a:lnTo>
                <a:lnTo>
                  <a:pt x="25081" y="34786"/>
                </a:lnTo>
                <a:lnTo>
                  <a:pt x="22031" y="32486"/>
                </a:lnTo>
                <a:lnTo>
                  <a:pt x="21780" y="44362"/>
                </a:lnTo>
                <a:lnTo>
                  <a:pt x="27418" y="45251"/>
                </a:lnTo>
                <a:lnTo>
                  <a:pt x="42886" y="45251"/>
                </a:lnTo>
                <a:lnTo>
                  <a:pt x="44475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439456" y="3068049"/>
            <a:ext cx="17067" cy="59792"/>
          </a:xfrm>
          <a:custGeom>
            <a:avLst/>
            <a:gdLst/>
            <a:ahLst/>
            <a:cxnLst/>
            <a:rect l="l" t="t" r="r" b="b"/>
            <a:pathLst>
              <a:path w="17067" h="59792">
                <a:moveTo>
                  <a:pt x="0" y="16484"/>
                </a:moveTo>
                <a:lnTo>
                  <a:pt x="0" y="59792"/>
                </a:lnTo>
                <a:lnTo>
                  <a:pt x="17067" y="59792"/>
                </a:lnTo>
                <a:lnTo>
                  <a:pt x="17067" y="16484"/>
                </a:lnTo>
                <a:lnTo>
                  <a:pt x="0" y="16484"/>
                </a:lnTo>
                <a:close/>
              </a:path>
              <a:path w="17067" h="59792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439456" y="310618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439456" y="3073352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471720" y="3083562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6" y="44283"/>
                </a:moveTo>
                <a:lnTo>
                  <a:pt x="17056" y="19824"/>
                </a:lnTo>
                <a:lnTo>
                  <a:pt x="17503" y="16494"/>
                </a:lnTo>
                <a:lnTo>
                  <a:pt x="18362" y="14716"/>
                </a:lnTo>
                <a:lnTo>
                  <a:pt x="20839" y="11479"/>
                </a:lnTo>
                <a:lnTo>
                  <a:pt x="25540" y="9309"/>
                </a:lnTo>
                <a:lnTo>
                  <a:pt x="28193" y="8761"/>
                </a:lnTo>
                <a:lnTo>
                  <a:pt x="33450" y="8761"/>
                </a:lnTo>
                <a:lnTo>
                  <a:pt x="37072" y="9903"/>
                </a:lnTo>
                <a:lnTo>
                  <a:pt x="39890" y="11732"/>
                </a:lnTo>
                <a:lnTo>
                  <a:pt x="41338" y="14475"/>
                </a:lnTo>
                <a:lnTo>
                  <a:pt x="41705" y="17509"/>
                </a:lnTo>
                <a:lnTo>
                  <a:pt x="41705" y="44283"/>
                </a:lnTo>
                <a:lnTo>
                  <a:pt x="58776" y="44283"/>
                </a:lnTo>
                <a:lnTo>
                  <a:pt x="58776" y="14018"/>
                </a:lnTo>
                <a:lnTo>
                  <a:pt x="58459" y="11455"/>
                </a:lnTo>
                <a:lnTo>
                  <a:pt x="57199" y="7858"/>
                </a:lnTo>
                <a:lnTo>
                  <a:pt x="54495" y="4848"/>
                </a:lnTo>
                <a:lnTo>
                  <a:pt x="50532" y="2260"/>
                </a:lnTo>
                <a:lnTo>
                  <a:pt x="47421" y="1356"/>
                </a:lnTo>
                <a:lnTo>
                  <a:pt x="44297" y="457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49" y="7340"/>
                </a:lnTo>
                <a:lnTo>
                  <a:pt x="15849" y="975"/>
                </a:lnTo>
                <a:lnTo>
                  <a:pt x="0" y="975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551158" y="3069244"/>
            <a:ext cx="38008" cy="59561"/>
          </a:xfrm>
          <a:custGeom>
            <a:avLst/>
            <a:gdLst/>
            <a:ahLst/>
            <a:cxnLst/>
            <a:rect l="l" t="t" r="r" b="b"/>
            <a:pathLst>
              <a:path w="38008" h="59561">
                <a:moveTo>
                  <a:pt x="24955" y="15293"/>
                </a:moveTo>
                <a:lnTo>
                  <a:pt x="24955" y="0"/>
                </a:lnTo>
                <a:lnTo>
                  <a:pt x="7823" y="6681"/>
                </a:lnTo>
                <a:lnTo>
                  <a:pt x="7823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23" y="24423"/>
                </a:lnTo>
                <a:lnTo>
                  <a:pt x="7823" y="47348"/>
                </a:lnTo>
                <a:lnTo>
                  <a:pt x="8013" y="50040"/>
                </a:lnTo>
                <a:lnTo>
                  <a:pt x="8826" y="53251"/>
                </a:lnTo>
                <a:lnTo>
                  <a:pt x="10767" y="55843"/>
                </a:lnTo>
                <a:lnTo>
                  <a:pt x="13741" y="57848"/>
                </a:lnTo>
                <a:lnTo>
                  <a:pt x="18680" y="59235"/>
                </a:lnTo>
                <a:lnTo>
                  <a:pt x="21449" y="59561"/>
                </a:lnTo>
                <a:lnTo>
                  <a:pt x="29551" y="59561"/>
                </a:lnTo>
                <a:lnTo>
                  <a:pt x="34034" y="58994"/>
                </a:lnTo>
                <a:lnTo>
                  <a:pt x="38008" y="57863"/>
                </a:lnTo>
                <a:lnTo>
                  <a:pt x="36550" y="48971"/>
                </a:lnTo>
                <a:lnTo>
                  <a:pt x="33552" y="49709"/>
                </a:lnTo>
                <a:lnTo>
                  <a:pt x="31266" y="50065"/>
                </a:lnTo>
                <a:lnTo>
                  <a:pt x="28562" y="50065"/>
                </a:lnTo>
                <a:lnTo>
                  <a:pt x="25285" y="48056"/>
                </a:lnTo>
                <a:lnTo>
                  <a:pt x="24955" y="45403"/>
                </a:lnTo>
                <a:lnTo>
                  <a:pt x="24955" y="24423"/>
                </a:lnTo>
                <a:lnTo>
                  <a:pt x="36611" y="24423"/>
                </a:lnTo>
                <a:lnTo>
                  <a:pt x="36611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363889" y="3165469"/>
            <a:ext cx="17057" cy="59781"/>
          </a:xfrm>
          <a:custGeom>
            <a:avLst/>
            <a:gdLst/>
            <a:ahLst/>
            <a:cxnLst/>
            <a:rect l="l" t="t" r="r" b="b"/>
            <a:pathLst>
              <a:path w="17057" h="59781">
                <a:moveTo>
                  <a:pt x="0" y="16473"/>
                </a:moveTo>
                <a:lnTo>
                  <a:pt x="0" y="59781"/>
                </a:lnTo>
                <a:lnTo>
                  <a:pt x="17057" y="59781"/>
                </a:lnTo>
                <a:lnTo>
                  <a:pt x="17057" y="16473"/>
                </a:lnTo>
                <a:lnTo>
                  <a:pt x="0" y="16473"/>
                </a:lnTo>
                <a:close/>
              </a:path>
              <a:path w="17057" h="59781">
                <a:moveTo>
                  <a:pt x="0" y="0"/>
                </a:moveTo>
                <a:lnTo>
                  <a:pt x="0" y="10594"/>
                </a:lnTo>
                <a:lnTo>
                  <a:pt x="17057" y="10594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363889" y="3203597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363889" y="3170767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6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389233" y="3166653"/>
            <a:ext cx="38008" cy="59576"/>
          </a:xfrm>
          <a:custGeom>
            <a:avLst/>
            <a:gdLst/>
            <a:ahLst/>
            <a:cxnLst/>
            <a:rect l="l" t="t" r="r" b="b"/>
            <a:pathLst>
              <a:path w="38008" h="59576">
                <a:moveTo>
                  <a:pt x="24955" y="15289"/>
                </a:moveTo>
                <a:lnTo>
                  <a:pt x="24955" y="0"/>
                </a:lnTo>
                <a:lnTo>
                  <a:pt x="7823" y="6677"/>
                </a:lnTo>
                <a:lnTo>
                  <a:pt x="7823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3" y="24422"/>
                </a:lnTo>
                <a:lnTo>
                  <a:pt x="7823" y="47344"/>
                </a:lnTo>
                <a:lnTo>
                  <a:pt x="8013" y="50036"/>
                </a:lnTo>
                <a:lnTo>
                  <a:pt x="8823" y="53251"/>
                </a:lnTo>
                <a:lnTo>
                  <a:pt x="10768" y="55839"/>
                </a:lnTo>
                <a:lnTo>
                  <a:pt x="13741" y="57848"/>
                </a:lnTo>
                <a:lnTo>
                  <a:pt x="18680" y="59231"/>
                </a:lnTo>
                <a:lnTo>
                  <a:pt x="21449" y="59576"/>
                </a:lnTo>
                <a:lnTo>
                  <a:pt x="29552" y="59576"/>
                </a:lnTo>
                <a:lnTo>
                  <a:pt x="34034" y="59004"/>
                </a:lnTo>
                <a:lnTo>
                  <a:pt x="38008" y="57859"/>
                </a:lnTo>
                <a:lnTo>
                  <a:pt x="36550" y="48971"/>
                </a:lnTo>
                <a:lnTo>
                  <a:pt x="33552" y="49709"/>
                </a:lnTo>
                <a:lnTo>
                  <a:pt x="31266" y="50062"/>
                </a:lnTo>
                <a:lnTo>
                  <a:pt x="28562" y="50062"/>
                </a:lnTo>
                <a:lnTo>
                  <a:pt x="25283" y="48056"/>
                </a:lnTo>
                <a:lnTo>
                  <a:pt x="24955" y="45413"/>
                </a:lnTo>
                <a:lnTo>
                  <a:pt x="24955" y="24422"/>
                </a:lnTo>
                <a:lnTo>
                  <a:pt x="36612" y="24422"/>
                </a:lnTo>
                <a:lnTo>
                  <a:pt x="36612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434474" y="3180967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5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1"/>
                </a:lnTo>
                <a:lnTo>
                  <a:pt x="30606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606" h="45262">
                <a:moveTo>
                  <a:pt x="38204" y="35229"/>
                </a:moveTo>
                <a:lnTo>
                  <a:pt x="34124" y="36690"/>
                </a:lnTo>
                <a:lnTo>
                  <a:pt x="27522" y="36690"/>
                </a:lnTo>
                <a:lnTo>
                  <a:pt x="24243" y="35751"/>
                </a:lnTo>
                <a:lnTo>
                  <a:pt x="21615" y="33872"/>
                </a:lnTo>
                <a:lnTo>
                  <a:pt x="18986" y="31963"/>
                </a:lnTo>
                <a:lnTo>
                  <a:pt x="17614" y="29325"/>
                </a:lnTo>
                <a:lnTo>
                  <a:pt x="17489" y="25933"/>
                </a:lnTo>
                <a:lnTo>
                  <a:pt x="60236" y="25933"/>
                </a:lnTo>
                <a:lnTo>
                  <a:pt x="60477" y="17146"/>
                </a:lnTo>
                <a:lnTo>
                  <a:pt x="57834" y="10641"/>
                </a:lnTo>
                <a:lnTo>
                  <a:pt x="52287" y="6385"/>
                </a:lnTo>
                <a:lnTo>
                  <a:pt x="46736" y="2119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1"/>
                </a:lnTo>
                <a:lnTo>
                  <a:pt x="34089" y="8761"/>
                </a:lnTo>
                <a:lnTo>
                  <a:pt x="37033" y="9626"/>
                </a:lnTo>
                <a:lnTo>
                  <a:pt x="39470" y="11353"/>
                </a:lnTo>
                <a:lnTo>
                  <a:pt x="43168" y="15594"/>
                </a:lnTo>
                <a:lnTo>
                  <a:pt x="43294" y="18921"/>
                </a:lnTo>
                <a:lnTo>
                  <a:pt x="17791" y="18921"/>
                </a:lnTo>
                <a:lnTo>
                  <a:pt x="17755" y="15786"/>
                </a:lnTo>
                <a:lnTo>
                  <a:pt x="21031" y="0"/>
                </a:lnTo>
                <a:lnTo>
                  <a:pt x="13972" y="2029"/>
                </a:lnTo>
                <a:lnTo>
                  <a:pt x="8380" y="6083"/>
                </a:lnTo>
                <a:lnTo>
                  <a:pt x="2793" y="10158"/>
                </a:lnTo>
                <a:lnTo>
                  <a:pt x="0" y="15774"/>
                </a:lnTo>
                <a:lnTo>
                  <a:pt x="0" y="28968"/>
                </a:lnTo>
                <a:lnTo>
                  <a:pt x="2120" y="33947"/>
                </a:lnTo>
                <a:lnTo>
                  <a:pt x="6375" y="37882"/>
                </a:lnTo>
                <a:lnTo>
                  <a:pt x="16905" y="43495"/>
                </a:lnTo>
                <a:lnTo>
                  <a:pt x="31266" y="45262"/>
                </a:lnTo>
                <a:lnTo>
                  <a:pt x="38355" y="45262"/>
                </a:lnTo>
                <a:lnTo>
                  <a:pt x="44258" y="44156"/>
                </a:lnTo>
                <a:lnTo>
                  <a:pt x="48971" y="41972"/>
                </a:lnTo>
                <a:lnTo>
                  <a:pt x="53684" y="39801"/>
                </a:lnTo>
                <a:lnTo>
                  <a:pt x="57136" y="36601"/>
                </a:lnTo>
                <a:lnTo>
                  <a:pt x="59321" y="32410"/>
                </a:lnTo>
                <a:lnTo>
                  <a:pt x="42318" y="30491"/>
                </a:lnTo>
                <a:lnTo>
                  <a:pt x="41389" y="32677"/>
                </a:lnTo>
                <a:lnTo>
                  <a:pt x="38204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511193" y="3165469"/>
            <a:ext cx="62967" cy="60756"/>
          </a:xfrm>
          <a:custGeom>
            <a:avLst/>
            <a:gdLst/>
            <a:ahLst/>
            <a:cxnLst/>
            <a:rect l="l" t="t" r="r" b="b"/>
            <a:pathLst>
              <a:path w="62967" h="60756">
                <a:moveTo>
                  <a:pt x="0" y="37971"/>
                </a:moveTo>
                <a:lnTo>
                  <a:pt x="0" y="45135"/>
                </a:lnTo>
                <a:lnTo>
                  <a:pt x="2642" y="50723"/>
                </a:lnTo>
                <a:lnTo>
                  <a:pt x="7923" y="54752"/>
                </a:lnTo>
                <a:lnTo>
                  <a:pt x="13209" y="58751"/>
                </a:lnTo>
                <a:lnTo>
                  <a:pt x="19545" y="60756"/>
                </a:lnTo>
                <a:lnTo>
                  <a:pt x="18378" y="45151"/>
                </a:lnTo>
                <a:lnTo>
                  <a:pt x="17424" y="41809"/>
                </a:lnTo>
                <a:lnTo>
                  <a:pt x="17424" y="32893"/>
                </a:lnTo>
                <a:lnTo>
                  <a:pt x="18796" y="29667"/>
                </a:lnTo>
                <a:lnTo>
                  <a:pt x="21525" y="27496"/>
                </a:lnTo>
                <a:lnTo>
                  <a:pt x="24256" y="25336"/>
                </a:lnTo>
                <a:lnTo>
                  <a:pt x="27649" y="24255"/>
                </a:lnTo>
                <a:lnTo>
                  <a:pt x="35863" y="24255"/>
                </a:lnTo>
                <a:lnTo>
                  <a:pt x="39279" y="25350"/>
                </a:lnTo>
                <a:lnTo>
                  <a:pt x="41962" y="27546"/>
                </a:lnTo>
                <a:lnTo>
                  <a:pt x="44630" y="29731"/>
                </a:lnTo>
                <a:lnTo>
                  <a:pt x="45972" y="33313"/>
                </a:lnTo>
                <a:lnTo>
                  <a:pt x="45972" y="42735"/>
                </a:lnTo>
                <a:lnTo>
                  <a:pt x="44589" y="46100"/>
                </a:lnTo>
                <a:lnTo>
                  <a:pt x="41832" y="48336"/>
                </a:lnTo>
                <a:lnTo>
                  <a:pt x="39089" y="50586"/>
                </a:lnTo>
                <a:lnTo>
                  <a:pt x="35737" y="51716"/>
                </a:lnTo>
                <a:lnTo>
                  <a:pt x="31813" y="51716"/>
                </a:lnTo>
                <a:lnTo>
                  <a:pt x="26960" y="60756"/>
                </a:lnTo>
                <a:lnTo>
                  <a:pt x="30608" y="60756"/>
                </a:lnTo>
                <a:lnTo>
                  <a:pt x="34215" y="60158"/>
                </a:lnTo>
                <a:lnTo>
                  <a:pt x="37796" y="58941"/>
                </a:lnTo>
                <a:lnTo>
                  <a:pt x="41375" y="57736"/>
                </a:lnTo>
                <a:lnTo>
                  <a:pt x="44489" y="55892"/>
                </a:lnTo>
                <a:lnTo>
                  <a:pt x="47117" y="53416"/>
                </a:lnTo>
                <a:lnTo>
                  <a:pt x="47117" y="59781"/>
                </a:lnTo>
                <a:lnTo>
                  <a:pt x="62967" y="59781"/>
                </a:lnTo>
                <a:lnTo>
                  <a:pt x="62967" y="0"/>
                </a:lnTo>
                <a:lnTo>
                  <a:pt x="45911" y="0"/>
                </a:lnTo>
                <a:lnTo>
                  <a:pt x="45911" y="21541"/>
                </a:lnTo>
                <a:lnTo>
                  <a:pt x="40641" y="17503"/>
                </a:lnTo>
                <a:lnTo>
                  <a:pt x="34405" y="15494"/>
                </a:lnTo>
                <a:lnTo>
                  <a:pt x="19343" y="15494"/>
                </a:lnTo>
                <a:lnTo>
                  <a:pt x="12852" y="17397"/>
                </a:lnTo>
                <a:lnTo>
                  <a:pt x="7707" y="21221"/>
                </a:lnTo>
                <a:lnTo>
                  <a:pt x="2567" y="25044"/>
                </a:lnTo>
                <a:lnTo>
                  <a:pt x="0" y="30620"/>
                </a:lnTo>
                <a:lnTo>
                  <a:pt x="0" y="37971"/>
                </a:lnTo>
                <a:close/>
              </a:path>
              <a:path w="62967" h="60756">
                <a:moveTo>
                  <a:pt x="26960" y="60756"/>
                </a:moveTo>
                <a:lnTo>
                  <a:pt x="31813" y="51716"/>
                </a:lnTo>
                <a:lnTo>
                  <a:pt x="26885" y="51716"/>
                </a:lnTo>
                <a:lnTo>
                  <a:pt x="23026" y="50204"/>
                </a:lnTo>
                <a:lnTo>
                  <a:pt x="20283" y="47221"/>
                </a:lnTo>
                <a:lnTo>
                  <a:pt x="18378" y="45151"/>
                </a:lnTo>
                <a:lnTo>
                  <a:pt x="19545" y="60756"/>
                </a:lnTo>
                <a:lnTo>
                  <a:pt x="26960" y="607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877990" y="6831951"/>
            <a:ext cx="85992" cy="59777"/>
          </a:xfrm>
          <a:custGeom>
            <a:avLst/>
            <a:gdLst/>
            <a:ahLst/>
            <a:cxnLst/>
            <a:rect l="l" t="t" r="r" b="b"/>
            <a:pathLst>
              <a:path w="85992" h="59777">
                <a:moveTo>
                  <a:pt x="0" y="59777"/>
                </a:moveTo>
                <a:lnTo>
                  <a:pt x="16700" y="59777"/>
                </a:lnTo>
                <a:lnTo>
                  <a:pt x="16700" y="12725"/>
                </a:lnTo>
                <a:lnTo>
                  <a:pt x="34314" y="59777"/>
                </a:lnTo>
                <a:lnTo>
                  <a:pt x="51612" y="59777"/>
                </a:lnTo>
                <a:lnTo>
                  <a:pt x="69292" y="12725"/>
                </a:lnTo>
                <a:lnTo>
                  <a:pt x="69292" y="59777"/>
                </a:lnTo>
                <a:lnTo>
                  <a:pt x="85992" y="59777"/>
                </a:lnTo>
                <a:lnTo>
                  <a:pt x="85992" y="0"/>
                </a:lnTo>
                <a:lnTo>
                  <a:pt x="59018" y="0"/>
                </a:lnTo>
                <a:lnTo>
                  <a:pt x="43051" y="40779"/>
                </a:lnTo>
                <a:lnTo>
                  <a:pt x="26898" y="0"/>
                </a:lnTo>
                <a:lnTo>
                  <a:pt x="0" y="0"/>
                </a:lnTo>
                <a:lnTo>
                  <a:pt x="0" y="5977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982113" y="6847455"/>
            <a:ext cx="66549" cy="45252"/>
          </a:xfrm>
          <a:custGeom>
            <a:avLst/>
            <a:gdLst/>
            <a:ahLst/>
            <a:cxnLst/>
            <a:rect l="l" t="t" r="r" b="b"/>
            <a:pathLst>
              <a:path w="66549" h="45252">
                <a:moveTo>
                  <a:pt x="0" y="22010"/>
                </a:moveTo>
                <a:lnTo>
                  <a:pt x="0" y="26990"/>
                </a:lnTo>
                <a:lnTo>
                  <a:pt x="1397" y="31216"/>
                </a:lnTo>
                <a:lnTo>
                  <a:pt x="4193" y="34672"/>
                </a:lnTo>
                <a:lnTo>
                  <a:pt x="6987" y="38153"/>
                </a:lnTo>
                <a:lnTo>
                  <a:pt x="11062" y="40780"/>
                </a:lnTo>
                <a:lnTo>
                  <a:pt x="16433" y="42560"/>
                </a:lnTo>
                <a:lnTo>
                  <a:pt x="21794" y="44363"/>
                </a:lnTo>
                <a:lnTo>
                  <a:pt x="22049" y="32486"/>
                </a:lnTo>
                <a:lnTo>
                  <a:pt x="19011" y="30215"/>
                </a:lnTo>
                <a:lnTo>
                  <a:pt x="17489" y="26925"/>
                </a:lnTo>
                <a:lnTo>
                  <a:pt x="17489" y="18328"/>
                </a:lnTo>
                <a:lnTo>
                  <a:pt x="19011" y="15038"/>
                </a:lnTo>
                <a:lnTo>
                  <a:pt x="22049" y="12766"/>
                </a:lnTo>
                <a:lnTo>
                  <a:pt x="25085" y="10480"/>
                </a:lnTo>
                <a:lnTo>
                  <a:pt x="28829" y="9335"/>
                </a:lnTo>
                <a:lnTo>
                  <a:pt x="37731" y="9335"/>
                </a:lnTo>
                <a:lnTo>
                  <a:pt x="41468" y="10480"/>
                </a:lnTo>
                <a:lnTo>
                  <a:pt x="44477" y="12766"/>
                </a:lnTo>
                <a:lnTo>
                  <a:pt x="47498" y="15038"/>
                </a:lnTo>
                <a:lnTo>
                  <a:pt x="48999" y="18303"/>
                </a:lnTo>
                <a:lnTo>
                  <a:pt x="48999" y="26899"/>
                </a:lnTo>
                <a:lnTo>
                  <a:pt x="47498" y="30215"/>
                </a:lnTo>
                <a:lnTo>
                  <a:pt x="44477" y="32486"/>
                </a:lnTo>
                <a:lnTo>
                  <a:pt x="42890" y="45252"/>
                </a:lnTo>
                <a:lnTo>
                  <a:pt x="50813" y="43103"/>
                </a:lnTo>
                <a:lnTo>
                  <a:pt x="57114" y="38787"/>
                </a:lnTo>
                <a:lnTo>
                  <a:pt x="63413" y="34495"/>
                </a:lnTo>
                <a:lnTo>
                  <a:pt x="66549" y="29060"/>
                </a:lnTo>
                <a:lnTo>
                  <a:pt x="66549" y="16017"/>
                </a:lnTo>
                <a:lnTo>
                  <a:pt x="63439" y="10631"/>
                </a:lnTo>
                <a:lnTo>
                  <a:pt x="57204" y="6376"/>
                </a:lnTo>
                <a:lnTo>
                  <a:pt x="50965" y="2120"/>
                </a:lnTo>
                <a:lnTo>
                  <a:pt x="42976" y="0"/>
                </a:lnTo>
                <a:lnTo>
                  <a:pt x="26899" y="0"/>
                </a:lnTo>
                <a:lnTo>
                  <a:pt x="21186" y="929"/>
                </a:lnTo>
                <a:lnTo>
                  <a:pt x="16066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3" y="10962"/>
                </a:lnTo>
                <a:lnTo>
                  <a:pt x="1397" y="14516"/>
                </a:lnTo>
                <a:lnTo>
                  <a:pt x="0" y="18199"/>
                </a:lnTo>
                <a:lnTo>
                  <a:pt x="0" y="22010"/>
                </a:lnTo>
                <a:close/>
              </a:path>
              <a:path w="66549" h="45252">
                <a:moveTo>
                  <a:pt x="44477" y="32486"/>
                </a:moveTo>
                <a:lnTo>
                  <a:pt x="41468" y="34772"/>
                </a:lnTo>
                <a:lnTo>
                  <a:pt x="37731" y="35918"/>
                </a:lnTo>
                <a:lnTo>
                  <a:pt x="28829" y="35918"/>
                </a:lnTo>
                <a:lnTo>
                  <a:pt x="25085" y="34772"/>
                </a:lnTo>
                <a:lnTo>
                  <a:pt x="22049" y="32486"/>
                </a:lnTo>
                <a:lnTo>
                  <a:pt x="21794" y="44363"/>
                </a:lnTo>
                <a:lnTo>
                  <a:pt x="27431" y="45252"/>
                </a:lnTo>
                <a:lnTo>
                  <a:pt x="42890" y="45252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71695" y="6831947"/>
            <a:ext cx="62967" cy="60756"/>
          </a:xfrm>
          <a:custGeom>
            <a:avLst/>
            <a:gdLst/>
            <a:ahLst/>
            <a:cxnLst/>
            <a:rect l="l" t="t" r="r" b="b"/>
            <a:pathLst>
              <a:path w="62967" h="60756">
                <a:moveTo>
                  <a:pt x="35767" y="15505"/>
                </a:moveTo>
                <a:lnTo>
                  <a:pt x="28562" y="15505"/>
                </a:lnTo>
                <a:lnTo>
                  <a:pt x="22327" y="17513"/>
                </a:lnTo>
                <a:lnTo>
                  <a:pt x="17057" y="21537"/>
                </a:lnTo>
                <a:lnTo>
                  <a:pt x="17057" y="0"/>
                </a:lnTo>
                <a:lnTo>
                  <a:pt x="0" y="0"/>
                </a:lnTo>
                <a:lnTo>
                  <a:pt x="0" y="59777"/>
                </a:lnTo>
                <a:lnTo>
                  <a:pt x="15850" y="59777"/>
                </a:lnTo>
                <a:lnTo>
                  <a:pt x="15850" y="53427"/>
                </a:lnTo>
                <a:lnTo>
                  <a:pt x="18442" y="55853"/>
                </a:lnTo>
                <a:lnTo>
                  <a:pt x="17997" y="44996"/>
                </a:lnTo>
                <a:lnTo>
                  <a:pt x="16941" y="41695"/>
                </a:lnTo>
                <a:lnTo>
                  <a:pt x="16941" y="32842"/>
                </a:lnTo>
                <a:lnTo>
                  <a:pt x="18287" y="29602"/>
                </a:lnTo>
                <a:lnTo>
                  <a:pt x="21007" y="27471"/>
                </a:lnTo>
                <a:lnTo>
                  <a:pt x="23724" y="25336"/>
                </a:lnTo>
                <a:lnTo>
                  <a:pt x="27115" y="24270"/>
                </a:lnTo>
                <a:lnTo>
                  <a:pt x="35384" y="24270"/>
                </a:lnTo>
                <a:lnTo>
                  <a:pt x="38801" y="25361"/>
                </a:lnTo>
                <a:lnTo>
                  <a:pt x="41479" y="27546"/>
                </a:lnTo>
                <a:lnTo>
                  <a:pt x="44147" y="29743"/>
                </a:lnTo>
                <a:lnTo>
                  <a:pt x="45478" y="33310"/>
                </a:lnTo>
                <a:lnTo>
                  <a:pt x="45478" y="42900"/>
                </a:lnTo>
                <a:lnTo>
                  <a:pt x="44157" y="46316"/>
                </a:lnTo>
                <a:lnTo>
                  <a:pt x="41504" y="48477"/>
                </a:lnTo>
                <a:lnTo>
                  <a:pt x="38851" y="50633"/>
                </a:lnTo>
                <a:lnTo>
                  <a:pt x="43498" y="60756"/>
                </a:lnTo>
                <a:lnTo>
                  <a:pt x="49860" y="58762"/>
                </a:lnTo>
                <a:lnTo>
                  <a:pt x="55105" y="54773"/>
                </a:lnTo>
                <a:lnTo>
                  <a:pt x="60340" y="50774"/>
                </a:lnTo>
                <a:lnTo>
                  <a:pt x="62967" y="45086"/>
                </a:lnTo>
                <a:lnTo>
                  <a:pt x="62967" y="30542"/>
                </a:lnTo>
                <a:lnTo>
                  <a:pt x="60391" y="25055"/>
                </a:lnTo>
                <a:lnTo>
                  <a:pt x="55260" y="21233"/>
                </a:lnTo>
                <a:lnTo>
                  <a:pt x="50115" y="17412"/>
                </a:lnTo>
                <a:lnTo>
                  <a:pt x="43614" y="15505"/>
                </a:lnTo>
                <a:lnTo>
                  <a:pt x="35767" y="15505"/>
                </a:lnTo>
                <a:close/>
              </a:path>
              <a:path w="62967" h="60756">
                <a:moveTo>
                  <a:pt x="17997" y="44996"/>
                </a:moveTo>
                <a:lnTo>
                  <a:pt x="18442" y="55853"/>
                </a:lnTo>
                <a:lnTo>
                  <a:pt x="21529" y="57671"/>
                </a:lnTo>
                <a:lnTo>
                  <a:pt x="25110" y="58914"/>
                </a:lnTo>
                <a:lnTo>
                  <a:pt x="28693" y="60159"/>
                </a:lnTo>
                <a:lnTo>
                  <a:pt x="32321" y="60756"/>
                </a:lnTo>
                <a:lnTo>
                  <a:pt x="43498" y="60756"/>
                </a:lnTo>
                <a:lnTo>
                  <a:pt x="38851" y="50633"/>
                </a:lnTo>
                <a:lnTo>
                  <a:pt x="35651" y="51713"/>
                </a:lnTo>
                <a:lnTo>
                  <a:pt x="26974" y="51713"/>
                </a:lnTo>
                <a:lnTo>
                  <a:pt x="23051" y="50190"/>
                </a:lnTo>
                <a:lnTo>
                  <a:pt x="20106" y="47141"/>
                </a:lnTo>
                <a:lnTo>
                  <a:pt x="17997" y="449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158786" y="6831943"/>
            <a:ext cx="17053" cy="59781"/>
          </a:xfrm>
          <a:custGeom>
            <a:avLst/>
            <a:gdLst/>
            <a:ahLst/>
            <a:cxnLst/>
            <a:rect l="l" t="t" r="r" b="b"/>
            <a:pathLst>
              <a:path w="17053" h="59781">
                <a:moveTo>
                  <a:pt x="0" y="16484"/>
                </a:moveTo>
                <a:lnTo>
                  <a:pt x="0" y="59781"/>
                </a:lnTo>
                <a:lnTo>
                  <a:pt x="17053" y="59781"/>
                </a:lnTo>
                <a:lnTo>
                  <a:pt x="17053" y="16484"/>
                </a:lnTo>
                <a:lnTo>
                  <a:pt x="0" y="16484"/>
                </a:lnTo>
                <a:close/>
              </a:path>
              <a:path w="17053" h="59781">
                <a:moveTo>
                  <a:pt x="0" y="0"/>
                </a:moveTo>
                <a:lnTo>
                  <a:pt x="0" y="10605"/>
                </a:lnTo>
                <a:lnTo>
                  <a:pt x="17053" y="10605"/>
                </a:lnTo>
                <a:lnTo>
                  <a:pt x="17053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158786" y="6870076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4456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158786" y="6837246"/>
            <a:ext cx="17053" cy="0"/>
          </a:xfrm>
          <a:custGeom>
            <a:avLst/>
            <a:gdLst/>
            <a:ahLst/>
            <a:cxnLst/>
            <a:rect l="l" t="t" r="r" b="b"/>
            <a:pathLst>
              <a:path w="17053">
                <a:moveTo>
                  <a:pt x="0" y="0"/>
                </a:moveTo>
                <a:lnTo>
                  <a:pt x="17053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199697" y="6831943"/>
            <a:ext cx="0" cy="59781"/>
          </a:xfrm>
          <a:custGeom>
            <a:avLst/>
            <a:gdLst/>
            <a:ahLst/>
            <a:cxnLst/>
            <a:rect l="l" t="t" r="r" b="b"/>
            <a:pathLst>
              <a:path h="59781">
                <a:moveTo>
                  <a:pt x="0" y="0"/>
                </a:moveTo>
                <a:lnTo>
                  <a:pt x="0" y="59781"/>
                </a:lnTo>
              </a:path>
            </a:pathLst>
          </a:custGeom>
          <a:ln w="1832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223554" y="6831943"/>
            <a:ext cx="17071" cy="59781"/>
          </a:xfrm>
          <a:custGeom>
            <a:avLst/>
            <a:gdLst/>
            <a:ahLst/>
            <a:cxnLst/>
            <a:rect l="l" t="t" r="r" b="b"/>
            <a:pathLst>
              <a:path w="17071" h="59781">
                <a:moveTo>
                  <a:pt x="0" y="16484"/>
                </a:moveTo>
                <a:lnTo>
                  <a:pt x="0" y="59781"/>
                </a:lnTo>
                <a:lnTo>
                  <a:pt x="17071" y="59781"/>
                </a:lnTo>
                <a:lnTo>
                  <a:pt x="17071" y="16484"/>
                </a:lnTo>
                <a:lnTo>
                  <a:pt x="0" y="16484"/>
                </a:lnTo>
                <a:close/>
              </a:path>
              <a:path w="17071" h="59781">
                <a:moveTo>
                  <a:pt x="0" y="0"/>
                </a:moveTo>
                <a:lnTo>
                  <a:pt x="0" y="10605"/>
                </a:lnTo>
                <a:lnTo>
                  <a:pt x="17071" y="10605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223554" y="6870076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4456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223554" y="6837246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255820" y="6847459"/>
            <a:ext cx="58776" cy="44269"/>
          </a:xfrm>
          <a:custGeom>
            <a:avLst/>
            <a:gdLst/>
            <a:ahLst/>
            <a:cxnLst/>
            <a:rect l="l" t="t" r="r" b="b"/>
            <a:pathLst>
              <a:path w="58776" h="44269">
                <a:moveTo>
                  <a:pt x="17057" y="44269"/>
                </a:moveTo>
                <a:lnTo>
                  <a:pt x="17057" y="19822"/>
                </a:lnTo>
                <a:lnTo>
                  <a:pt x="17499" y="16496"/>
                </a:lnTo>
                <a:lnTo>
                  <a:pt x="18364" y="14716"/>
                </a:lnTo>
                <a:lnTo>
                  <a:pt x="20840" y="11480"/>
                </a:lnTo>
                <a:lnTo>
                  <a:pt x="25538" y="9306"/>
                </a:lnTo>
                <a:lnTo>
                  <a:pt x="28195" y="8762"/>
                </a:lnTo>
                <a:lnTo>
                  <a:pt x="33451" y="8762"/>
                </a:lnTo>
                <a:lnTo>
                  <a:pt x="37072" y="9903"/>
                </a:lnTo>
                <a:lnTo>
                  <a:pt x="39891" y="11722"/>
                </a:lnTo>
                <a:lnTo>
                  <a:pt x="41338" y="14475"/>
                </a:lnTo>
                <a:lnTo>
                  <a:pt x="41706" y="17499"/>
                </a:lnTo>
                <a:lnTo>
                  <a:pt x="41706" y="44269"/>
                </a:lnTo>
                <a:lnTo>
                  <a:pt x="58776" y="44269"/>
                </a:lnTo>
                <a:lnTo>
                  <a:pt x="58776" y="14018"/>
                </a:lnTo>
                <a:lnTo>
                  <a:pt x="58456" y="11455"/>
                </a:lnTo>
                <a:lnTo>
                  <a:pt x="57200" y="7858"/>
                </a:lnTo>
                <a:lnTo>
                  <a:pt x="54496" y="4850"/>
                </a:lnTo>
                <a:lnTo>
                  <a:pt x="50533" y="2258"/>
                </a:lnTo>
                <a:lnTo>
                  <a:pt x="47423" y="1357"/>
                </a:lnTo>
                <a:lnTo>
                  <a:pt x="44297" y="443"/>
                </a:lnTo>
                <a:lnTo>
                  <a:pt x="40857" y="0"/>
                </a:lnTo>
                <a:lnTo>
                  <a:pt x="28562" y="0"/>
                </a:lnTo>
                <a:lnTo>
                  <a:pt x="21462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69"/>
                </a:lnTo>
                <a:lnTo>
                  <a:pt x="17057" y="4426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341688" y="6831951"/>
            <a:ext cx="59626" cy="59777"/>
          </a:xfrm>
          <a:custGeom>
            <a:avLst/>
            <a:gdLst/>
            <a:ahLst/>
            <a:cxnLst/>
            <a:rect l="l" t="t" r="r" b="b"/>
            <a:pathLst>
              <a:path w="59626" h="59777">
                <a:moveTo>
                  <a:pt x="0" y="0"/>
                </a:moveTo>
                <a:lnTo>
                  <a:pt x="0" y="59777"/>
                </a:lnTo>
                <a:lnTo>
                  <a:pt x="17071" y="59777"/>
                </a:lnTo>
                <a:lnTo>
                  <a:pt x="17071" y="45924"/>
                </a:lnTo>
                <a:lnTo>
                  <a:pt x="25020" y="40333"/>
                </a:lnTo>
                <a:lnTo>
                  <a:pt x="41238" y="59777"/>
                </a:lnTo>
                <a:lnTo>
                  <a:pt x="59626" y="59777"/>
                </a:lnTo>
                <a:lnTo>
                  <a:pt x="36007" y="32294"/>
                </a:lnTo>
                <a:lnTo>
                  <a:pt x="58054" y="16483"/>
                </a:lnTo>
                <a:lnTo>
                  <a:pt x="37047" y="16483"/>
                </a:lnTo>
                <a:lnTo>
                  <a:pt x="17071" y="31722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166051" y="6919484"/>
            <a:ext cx="71083" cy="56678"/>
          </a:xfrm>
          <a:custGeom>
            <a:avLst/>
            <a:gdLst/>
            <a:ahLst/>
            <a:cxnLst/>
            <a:rect l="l" t="t" r="r" b="b"/>
            <a:pathLst>
              <a:path w="71083" h="56678">
                <a:moveTo>
                  <a:pt x="26391" y="10918"/>
                </a:moveTo>
                <a:lnTo>
                  <a:pt x="31295" y="9460"/>
                </a:lnTo>
                <a:lnTo>
                  <a:pt x="41720" y="9460"/>
                </a:lnTo>
                <a:lnTo>
                  <a:pt x="45443" y="10285"/>
                </a:lnTo>
                <a:lnTo>
                  <a:pt x="48503" y="11938"/>
                </a:lnTo>
                <a:lnTo>
                  <a:pt x="51577" y="13575"/>
                </a:lnTo>
                <a:lnTo>
                  <a:pt x="53582" y="15811"/>
                </a:lnTo>
                <a:lnTo>
                  <a:pt x="54547" y="18655"/>
                </a:lnTo>
                <a:lnTo>
                  <a:pt x="70855" y="16037"/>
                </a:lnTo>
                <a:lnTo>
                  <a:pt x="69001" y="11657"/>
                </a:lnTo>
                <a:lnTo>
                  <a:pt x="66219" y="8305"/>
                </a:lnTo>
                <a:lnTo>
                  <a:pt x="62510" y="5955"/>
                </a:lnTo>
                <a:lnTo>
                  <a:pt x="56276" y="1991"/>
                </a:lnTo>
                <a:lnTo>
                  <a:pt x="48172" y="0"/>
                </a:lnTo>
                <a:lnTo>
                  <a:pt x="34343" y="99"/>
                </a:lnTo>
                <a:lnTo>
                  <a:pt x="21137" y="2354"/>
                </a:lnTo>
                <a:lnTo>
                  <a:pt x="10515" y="7581"/>
                </a:lnTo>
                <a:lnTo>
                  <a:pt x="3506" y="12621"/>
                </a:lnTo>
                <a:lnTo>
                  <a:pt x="0" y="19710"/>
                </a:lnTo>
                <a:lnTo>
                  <a:pt x="0" y="37451"/>
                </a:lnTo>
                <a:lnTo>
                  <a:pt x="3492" y="44244"/>
                </a:lnTo>
                <a:lnTo>
                  <a:pt x="10466" y="49212"/>
                </a:lnTo>
                <a:lnTo>
                  <a:pt x="12275" y="50421"/>
                </a:lnTo>
                <a:lnTo>
                  <a:pt x="23514" y="55114"/>
                </a:lnTo>
                <a:lnTo>
                  <a:pt x="37188" y="56678"/>
                </a:lnTo>
                <a:lnTo>
                  <a:pt x="45937" y="56678"/>
                </a:lnTo>
                <a:lnTo>
                  <a:pt x="53164" y="55231"/>
                </a:lnTo>
                <a:lnTo>
                  <a:pt x="58868" y="52311"/>
                </a:lnTo>
                <a:lnTo>
                  <a:pt x="64555" y="49413"/>
                </a:lnTo>
                <a:lnTo>
                  <a:pt x="68630" y="44968"/>
                </a:lnTo>
                <a:lnTo>
                  <a:pt x="71083" y="38999"/>
                </a:lnTo>
                <a:lnTo>
                  <a:pt x="55105" y="35596"/>
                </a:lnTo>
                <a:lnTo>
                  <a:pt x="53733" y="39596"/>
                </a:lnTo>
                <a:lnTo>
                  <a:pt x="51462" y="42545"/>
                </a:lnTo>
                <a:lnTo>
                  <a:pt x="48312" y="44409"/>
                </a:lnTo>
                <a:lnTo>
                  <a:pt x="45162" y="46288"/>
                </a:lnTo>
                <a:lnTo>
                  <a:pt x="41389" y="47217"/>
                </a:lnTo>
                <a:lnTo>
                  <a:pt x="31079" y="47217"/>
                </a:lnTo>
                <a:lnTo>
                  <a:pt x="26252" y="45755"/>
                </a:lnTo>
                <a:lnTo>
                  <a:pt x="22543" y="42796"/>
                </a:lnTo>
                <a:lnTo>
                  <a:pt x="18835" y="39862"/>
                </a:lnTo>
                <a:lnTo>
                  <a:pt x="16981" y="34937"/>
                </a:lnTo>
                <a:lnTo>
                  <a:pt x="16981" y="21474"/>
                </a:lnTo>
                <a:lnTo>
                  <a:pt x="18860" y="16761"/>
                </a:lnTo>
                <a:lnTo>
                  <a:pt x="22619" y="13841"/>
                </a:lnTo>
                <a:lnTo>
                  <a:pt x="26391" y="1091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251576" y="6934626"/>
            <a:ext cx="61009" cy="41503"/>
          </a:xfrm>
          <a:custGeom>
            <a:avLst/>
            <a:gdLst/>
            <a:ahLst/>
            <a:cxnLst/>
            <a:rect l="l" t="t" r="r" b="b"/>
            <a:pathLst>
              <a:path w="61009" h="41503">
                <a:moveTo>
                  <a:pt x="0" y="20191"/>
                </a:moveTo>
                <a:lnTo>
                  <a:pt x="0" y="24738"/>
                </a:lnTo>
                <a:lnTo>
                  <a:pt x="1281" y="28611"/>
                </a:lnTo>
                <a:lnTo>
                  <a:pt x="3848" y="31786"/>
                </a:lnTo>
                <a:lnTo>
                  <a:pt x="6400" y="34977"/>
                </a:lnTo>
                <a:lnTo>
                  <a:pt x="10134" y="37388"/>
                </a:lnTo>
                <a:lnTo>
                  <a:pt x="15048" y="39027"/>
                </a:lnTo>
                <a:lnTo>
                  <a:pt x="19977" y="40665"/>
                </a:lnTo>
                <a:lnTo>
                  <a:pt x="20206" y="29792"/>
                </a:lnTo>
                <a:lnTo>
                  <a:pt x="17424" y="27697"/>
                </a:lnTo>
                <a:lnTo>
                  <a:pt x="16027" y="24688"/>
                </a:lnTo>
                <a:lnTo>
                  <a:pt x="16027" y="16800"/>
                </a:lnTo>
                <a:lnTo>
                  <a:pt x="17424" y="13790"/>
                </a:lnTo>
                <a:lnTo>
                  <a:pt x="20206" y="11695"/>
                </a:lnTo>
                <a:lnTo>
                  <a:pt x="22985" y="9615"/>
                </a:lnTo>
                <a:lnTo>
                  <a:pt x="26417" y="8559"/>
                </a:lnTo>
                <a:lnTo>
                  <a:pt x="34582" y="8559"/>
                </a:lnTo>
                <a:lnTo>
                  <a:pt x="37998" y="9615"/>
                </a:lnTo>
                <a:lnTo>
                  <a:pt x="40767" y="11695"/>
                </a:lnTo>
                <a:lnTo>
                  <a:pt x="43534" y="13790"/>
                </a:lnTo>
                <a:lnTo>
                  <a:pt x="44921" y="16789"/>
                </a:lnTo>
                <a:lnTo>
                  <a:pt x="44921" y="24663"/>
                </a:lnTo>
                <a:lnTo>
                  <a:pt x="43534" y="27697"/>
                </a:lnTo>
                <a:lnTo>
                  <a:pt x="40767" y="29792"/>
                </a:lnTo>
                <a:lnTo>
                  <a:pt x="39305" y="41503"/>
                </a:lnTo>
                <a:lnTo>
                  <a:pt x="46583" y="39523"/>
                </a:lnTo>
                <a:lnTo>
                  <a:pt x="52351" y="35571"/>
                </a:lnTo>
                <a:lnTo>
                  <a:pt x="58115" y="31611"/>
                </a:lnTo>
                <a:lnTo>
                  <a:pt x="61009" y="26643"/>
                </a:lnTo>
                <a:lnTo>
                  <a:pt x="61009" y="14679"/>
                </a:lnTo>
                <a:lnTo>
                  <a:pt x="58140" y="9752"/>
                </a:lnTo>
                <a:lnTo>
                  <a:pt x="52438" y="5853"/>
                </a:lnTo>
                <a:lnTo>
                  <a:pt x="46724" y="1954"/>
                </a:lnTo>
                <a:lnTo>
                  <a:pt x="39383" y="0"/>
                </a:lnTo>
                <a:lnTo>
                  <a:pt x="24663" y="0"/>
                </a:lnTo>
                <a:lnTo>
                  <a:pt x="19418" y="863"/>
                </a:lnTo>
                <a:lnTo>
                  <a:pt x="14720" y="2576"/>
                </a:lnTo>
                <a:lnTo>
                  <a:pt x="10019" y="4305"/>
                </a:lnTo>
                <a:lnTo>
                  <a:pt x="6400" y="6793"/>
                </a:lnTo>
                <a:lnTo>
                  <a:pt x="3848" y="10058"/>
                </a:lnTo>
                <a:lnTo>
                  <a:pt x="1281" y="13323"/>
                </a:lnTo>
                <a:lnTo>
                  <a:pt x="0" y="16699"/>
                </a:lnTo>
                <a:lnTo>
                  <a:pt x="0" y="20191"/>
                </a:lnTo>
                <a:close/>
              </a:path>
              <a:path w="61009" h="41503">
                <a:moveTo>
                  <a:pt x="40767" y="29792"/>
                </a:moveTo>
                <a:lnTo>
                  <a:pt x="37998" y="31888"/>
                </a:lnTo>
                <a:lnTo>
                  <a:pt x="34582" y="32932"/>
                </a:lnTo>
                <a:lnTo>
                  <a:pt x="26417" y="32932"/>
                </a:lnTo>
                <a:lnTo>
                  <a:pt x="22985" y="31888"/>
                </a:lnTo>
                <a:lnTo>
                  <a:pt x="20206" y="29792"/>
                </a:lnTo>
                <a:lnTo>
                  <a:pt x="19977" y="40665"/>
                </a:lnTo>
                <a:lnTo>
                  <a:pt x="25132" y="41503"/>
                </a:lnTo>
                <a:lnTo>
                  <a:pt x="39305" y="41503"/>
                </a:lnTo>
                <a:lnTo>
                  <a:pt x="40767" y="2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329592" y="6934633"/>
            <a:ext cx="86942" cy="40590"/>
          </a:xfrm>
          <a:custGeom>
            <a:avLst/>
            <a:gdLst/>
            <a:ahLst/>
            <a:cxnLst/>
            <a:rect l="l" t="t" r="r" b="b"/>
            <a:pathLst>
              <a:path w="86942" h="40590">
                <a:moveTo>
                  <a:pt x="49528" y="6314"/>
                </a:moveTo>
                <a:lnTo>
                  <a:pt x="45478" y="2617"/>
                </a:lnTo>
                <a:lnTo>
                  <a:pt x="42684" y="1577"/>
                </a:lnTo>
                <a:lnTo>
                  <a:pt x="39916" y="521"/>
                </a:lnTo>
                <a:lnTo>
                  <a:pt x="36625" y="0"/>
                </a:lnTo>
                <a:lnTo>
                  <a:pt x="25717" y="0"/>
                </a:lnTo>
                <a:lnTo>
                  <a:pt x="19569" y="2109"/>
                </a:lnTo>
                <a:lnTo>
                  <a:pt x="14414" y="6314"/>
                </a:lnTo>
                <a:lnTo>
                  <a:pt x="14414" y="888"/>
                </a:lnTo>
                <a:lnTo>
                  <a:pt x="0" y="888"/>
                </a:lnTo>
                <a:lnTo>
                  <a:pt x="0" y="40590"/>
                </a:lnTo>
                <a:lnTo>
                  <a:pt x="15634" y="40590"/>
                </a:lnTo>
                <a:lnTo>
                  <a:pt x="15634" y="17503"/>
                </a:lnTo>
                <a:lnTo>
                  <a:pt x="16051" y="14771"/>
                </a:lnTo>
                <a:lnTo>
                  <a:pt x="17729" y="11469"/>
                </a:lnTo>
                <a:lnTo>
                  <a:pt x="21041" y="9349"/>
                </a:lnTo>
                <a:lnTo>
                  <a:pt x="25130" y="8027"/>
                </a:lnTo>
                <a:lnTo>
                  <a:pt x="29551" y="8027"/>
                </a:lnTo>
                <a:lnTo>
                  <a:pt x="32306" y="8853"/>
                </a:lnTo>
                <a:lnTo>
                  <a:pt x="34898" y="11355"/>
                </a:lnTo>
                <a:lnTo>
                  <a:pt x="35722" y="14972"/>
                </a:lnTo>
                <a:lnTo>
                  <a:pt x="35722" y="40590"/>
                </a:lnTo>
                <a:lnTo>
                  <a:pt x="51371" y="40590"/>
                </a:lnTo>
                <a:lnTo>
                  <a:pt x="51371" y="17795"/>
                </a:lnTo>
                <a:lnTo>
                  <a:pt x="51803" y="15052"/>
                </a:lnTo>
                <a:lnTo>
                  <a:pt x="52652" y="13323"/>
                </a:lnTo>
                <a:lnTo>
                  <a:pt x="54899" y="10274"/>
                </a:lnTo>
                <a:lnTo>
                  <a:pt x="58747" y="8484"/>
                </a:lnTo>
                <a:lnTo>
                  <a:pt x="63003" y="8027"/>
                </a:lnTo>
                <a:lnTo>
                  <a:pt x="66013" y="8027"/>
                </a:lnTo>
                <a:lnTo>
                  <a:pt x="69684" y="10274"/>
                </a:lnTo>
                <a:lnTo>
                  <a:pt x="71297" y="13957"/>
                </a:lnTo>
                <a:lnTo>
                  <a:pt x="71297" y="40590"/>
                </a:lnTo>
                <a:lnTo>
                  <a:pt x="86942" y="40590"/>
                </a:lnTo>
                <a:lnTo>
                  <a:pt x="86942" y="11419"/>
                </a:lnTo>
                <a:lnTo>
                  <a:pt x="86410" y="8676"/>
                </a:lnTo>
                <a:lnTo>
                  <a:pt x="85330" y="6987"/>
                </a:lnTo>
                <a:lnTo>
                  <a:pt x="81597" y="2959"/>
                </a:lnTo>
                <a:lnTo>
                  <a:pt x="78587" y="1767"/>
                </a:lnTo>
                <a:lnTo>
                  <a:pt x="75589" y="598"/>
                </a:lnTo>
                <a:lnTo>
                  <a:pt x="71920" y="0"/>
                </a:lnTo>
                <a:lnTo>
                  <a:pt x="64159" y="0"/>
                </a:lnTo>
                <a:lnTo>
                  <a:pt x="60947" y="521"/>
                </a:lnTo>
                <a:lnTo>
                  <a:pt x="57938" y="1577"/>
                </a:lnTo>
                <a:lnTo>
                  <a:pt x="54938" y="2617"/>
                </a:lnTo>
                <a:lnTo>
                  <a:pt x="52130" y="4204"/>
                </a:lnTo>
                <a:lnTo>
                  <a:pt x="49528" y="631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438269" y="6934629"/>
            <a:ext cx="57661" cy="55703"/>
          </a:xfrm>
          <a:custGeom>
            <a:avLst/>
            <a:gdLst/>
            <a:ahLst/>
            <a:cxnLst/>
            <a:rect l="l" t="t" r="r" b="b"/>
            <a:pathLst>
              <a:path w="57661" h="55703">
                <a:moveTo>
                  <a:pt x="15468" y="16182"/>
                </a:moveTo>
                <a:lnTo>
                  <a:pt x="16725" y="13258"/>
                </a:lnTo>
                <a:lnTo>
                  <a:pt x="21783" y="9284"/>
                </a:lnTo>
                <a:lnTo>
                  <a:pt x="24955" y="8294"/>
                </a:lnTo>
                <a:lnTo>
                  <a:pt x="32451" y="8294"/>
                </a:lnTo>
                <a:lnTo>
                  <a:pt x="35524" y="9310"/>
                </a:lnTo>
                <a:lnTo>
                  <a:pt x="40500" y="13348"/>
                </a:lnTo>
                <a:lnTo>
                  <a:pt x="41746" y="16435"/>
                </a:lnTo>
                <a:lnTo>
                  <a:pt x="41746" y="20599"/>
                </a:lnTo>
                <a:lnTo>
                  <a:pt x="45608" y="39650"/>
                </a:lnTo>
                <a:lnTo>
                  <a:pt x="50421" y="35979"/>
                </a:lnTo>
                <a:lnTo>
                  <a:pt x="55244" y="32310"/>
                </a:lnTo>
                <a:lnTo>
                  <a:pt x="57661" y="27155"/>
                </a:lnTo>
                <a:lnTo>
                  <a:pt x="57661" y="14058"/>
                </a:lnTo>
                <a:lnTo>
                  <a:pt x="55270" y="9029"/>
                </a:lnTo>
                <a:lnTo>
                  <a:pt x="50482" y="5425"/>
                </a:lnTo>
                <a:lnTo>
                  <a:pt x="45694" y="1818"/>
                </a:lnTo>
                <a:lnTo>
                  <a:pt x="39866" y="0"/>
                </a:lnTo>
                <a:lnTo>
                  <a:pt x="29070" y="0"/>
                </a:lnTo>
                <a:lnTo>
                  <a:pt x="25491" y="623"/>
                </a:lnTo>
                <a:lnTo>
                  <a:pt x="22265" y="1869"/>
                </a:lnTo>
                <a:lnTo>
                  <a:pt x="19025" y="3110"/>
                </a:lnTo>
                <a:lnTo>
                  <a:pt x="16473" y="4738"/>
                </a:lnTo>
                <a:lnTo>
                  <a:pt x="14579" y="6732"/>
                </a:lnTo>
                <a:lnTo>
                  <a:pt x="14579" y="890"/>
                </a:lnTo>
                <a:lnTo>
                  <a:pt x="0" y="890"/>
                </a:lnTo>
                <a:lnTo>
                  <a:pt x="0" y="55703"/>
                </a:lnTo>
                <a:lnTo>
                  <a:pt x="15634" y="55703"/>
                </a:lnTo>
                <a:lnTo>
                  <a:pt x="15634" y="35687"/>
                </a:lnTo>
                <a:lnTo>
                  <a:pt x="15468" y="24537"/>
                </a:lnTo>
                <a:lnTo>
                  <a:pt x="15468" y="16182"/>
                </a:lnTo>
                <a:close/>
              </a:path>
              <a:path w="57661" h="55703">
                <a:moveTo>
                  <a:pt x="15468" y="24537"/>
                </a:moveTo>
                <a:lnTo>
                  <a:pt x="15634" y="35687"/>
                </a:lnTo>
                <a:lnTo>
                  <a:pt x="18568" y="37807"/>
                </a:lnTo>
                <a:lnTo>
                  <a:pt x="21362" y="39319"/>
                </a:lnTo>
                <a:lnTo>
                  <a:pt x="24015" y="40184"/>
                </a:lnTo>
                <a:lnTo>
                  <a:pt x="26658" y="41047"/>
                </a:lnTo>
                <a:lnTo>
                  <a:pt x="29631" y="41504"/>
                </a:lnTo>
                <a:lnTo>
                  <a:pt x="39750" y="41504"/>
                </a:lnTo>
                <a:lnTo>
                  <a:pt x="45608" y="39650"/>
                </a:lnTo>
                <a:lnTo>
                  <a:pt x="41746" y="20599"/>
                </a:lnTo>
                <a:lnTo>
                  <a:pt x="41746" y="25071"/>
                </a:lnTo>
                <a:lnTo>
                  <a:pt x="40539" y="28271"/>
                </a:lnTo>
                <a:lnTo>
                  <a:pt x="35716" y="32184"/>
                </a:lnTo>
                <a:lnTo>
                  <a:pt x="32677" y="33149"/>
                </a:lnTo>
                <a:lnTo>
                  <a:pt x="25261" y="33149"/>
                </a:lnTo>
                <a:lnTo>
                  <a:pt x="22061" y="32094"/>
                </a:lnTo>
                <a:lnTo>
                  <a:pt x="19418" y="29959"/>
                </a:lnTo>
                <a:lnTo>
                  <a:pt x="16790" y="27828"/>
                </a:lnTo>
                <a:lnTo>
                  <a:pt x="15468" y="2453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510153" y="6934633"/>
            <a:ext cx="55497" cy="41489"/>
          </a:xfrm>
          <a:custGeom>
            <a:avLst/>
            <a:gdLst/>
            <a:ahLst/>
            <a:cxnLst/>
            <a:rect l="l" t="t" r="r" b="b"/>
            <a:pathLst>
              <a:path w="55497" h="41489">
                <a:moveTo>
                  <a:pt x="1750" y="35953"/>
                </a:moveTo>
                <a:lnTo>
                  <a:pt x="5256" y="38163"/>
                </a:lnTo>
                <a:lnTo>
                  <a:pt x="8762" y="40374"/>
                </a:lnTo>
                <a:lnTo>
                  <a:pt x="13561" y="41489"/>
                </a:lnTo>
                <a:lnTo>
                  <a:pt x="23101" y="41489"/>
                </a:lnTo>
                <a:lnTo>
                  <a:pt x="26352" y="41047"/>
                </a:lnTo>
                <a:lnTo>
                  <a:pt x="29386" y="40184"/>
                </a:lnTo>
                <a:lnTo>
                  <a:pt x="32435" y="39309"/>
                </a:lnTo>
                <a:lnTo>
                  <a:pt x="35532" y="30114"/>
                </a:lnTo>
                <a:lnTo>
                  <a:pt x="32396" y="32219"/>
                </a:lnTo>
                <a:lnTo>
                  <a:pt x="29843" y="33465"/>
                </a:lnTo>
                <a:lnTo>
                  <a:pt x="27151" y="34088"/>
                </a:lnTo>
                <a:lnTo>
                  <a:pt x="24317" y="34088"/>
                </a:lnTo>
                <a:lnTo>
                  <a:pt x="19720" y="33555"/>
                </a:lnTo>
                <a:lnTo>
                  <a:pt x="16459" y="31407"/>
                </a:lnTo>
                <a:lnTo>
                  <a:pt x="15646" y="28663"/>
                </a:lnTo>
                <a:lnTo>
                  <a:pt x="16661" y="25944"/>
                </a:lnTo>
                <a:lnTo>
                  <a:pt x="16127" y="17971"/>
                </a:lnTo>
                <a:lnTo>
                  <a:pt x="11973" y="18784"/>
                </a:lnTo>
                <a:lnTo>
                  <a:pt x="9104" y="19710"/>
                </a:lnTo>
                <a:lnTo>
                  <a:pt x="6235" y="20650"/>
                </a:lnTo>
                <a:lnTo>
                  <a:pt x="3985" y="21996"/>
                </a:lnTo>
                <a:lnTo>
                  <a:pt x="800" y="25502"/>
                </a:lnTo>
                <a:lnTo>
                  <a:pt x="0" y="29743"/>
                </a:lnTo>
                <a:lnTo>
                  <a:pt x="0" y="33149"/>
                </a:lnTo>
                <a:lnTo>
                  <a:pt x="1750" y="35953"/>
                </a:lnTo>
                <a:close/>
              </a:path>
              <a:path w="55497" h="41489">
                <a:moveTo>
                  <a:pt x="15811" y="13007"/>
                </a:moveTo>
                <a:lnTo>
                  <a:pt x="16776" y="11163"/>
                </a:lnTo>
                <a:lnTo>
                  <a:pt x="19594" y="9133"/>
                </a:lnTo>
                <a:lnTo>
                  <a:pt x="23328" y="8039"/>
                </a:lnTo>
                <a:lnTo>
                  <a:pt x="30225" y="8039"/>
                </a:lnTo>
                <a:lnTo>
                  <a:pt x="33030" y="8470"/>
                </a:lnTo>
                <a:lnTo>
                  <a:pt x="36738" y="11620"/>
                </a:lnTo>
                <a:lnTo>
                  <a:pt x="36738" y="14695"/>
                </a:lnTo>
                <a:lnTo>
                  <a:pt x="33919" y="15483"/>
                </a:lnTo>
                <a:lnTo>
                  <a:pt x="28854" y="16343"/>
                </a:lnTo>
                <a:lnTo>
                  <a:pt x="21539" y="17273"/>
                </a:lnTo>
                <a:lnTo>
                  <a:pt x="16127" y="17971"/>
                </a:lnTo>
                <a:lnTo>
                  <a:pt x="16661" y="25944"/>
                </a:lnTo>
                <a:lnTo>
                  <a:pt x="20038" y="24372"/>
                </a:lnTo>
                <a:lnTo>
                  <a:pt x="22885" y="23764"/>
                </a:lnTo>
                <a:lnTo>
                  <a:pt x="27216" y="23140"/>
                </a:lnTo>
                <a:lnTo>
                  <a:pt x="31558" y="22518"/>
                </a:lnTo>
                <a:lnTo>
                  <a:pt x="34733" y="21970"/>
                </a:lnTo>
                <a:lnTo>
                  <a:pt x="36738" y="21527"/>
                </a:lnTo>
                <a:lnTo>
                  <a:pt x="36738" y="26136"/>
                </a:lnTo>
                <a:lnTo>
                  <a:pt x="35532" y="30114"/>
                </a:lnTo>
                <a:lnTo>
                  <a:pt x="32435" y="39309"/>
                </a:lnTo>
                <a:lnTo>
                  <a:pt x="35290" y="37998"/>
                </a:lnTo>
                <a:lnTo>
                  <a:pt x="37959" y="36259"/>
                </a:lnTo>
                <a:lnTo>
                  <a:pt x="38516" y="37490"/>
                </a:lnTo>
                <a:lnTo>
                  <a:pt x="40017" y="40590"/>
                </a:lnTo>
                <a:lnTo>
                  <a:pt x="55497" y="40590"/>
                </a:lnTo>
                <a:lnTo>
                  <a:pt x="53186" y="36917"/>
                </a:lnTo>
                <a:lnTo>
                  <a:pt x="52181" y="33606"/>
                </a:lnTo>
                <a:lnTo>
                  <a:pt x="51930" y="31040"/>
                </a:lnTo>
                <a:lnTo>
                  <a:pt x="51930" y="27547"/>
                </a:lnTo>
                <a:lnTo>
                  <a:pt x="52095" y="15293"/>
                </a:lnTo>
                <a:lnTo>
                  <a:pt x="52095" y="10721"/>
                </a:lnTo>
                <a:lnTo>
                  <a:pt x="51408" y="7581"/>
                </a:lnTo>
                <a:lnTo>
                  <a:pt x="50011" y="5894"/>
                </a:lnTo>
                <a:lnTo>
                  <a:pt x="46227" y="2768"/>
                </a:lnTo>
                <a:lnTo>
                  <a:pt x="42811" y="1663"/>
                </a:lnTo>
                <a:lnTo>
                  <a:pt x="39395" y="558"/>
                </a:lnTo>
                <a:lnTo>
                  <a:pt x="34199" y="0"/>
                </a:lnTo>
                <a:lnTo>
                  <a:pt x="19545" y="0"/>
                </a:lnTo>
                <a:lnTo>
                  <a:pt x="13752" y="914"/>
                </a:lnTo>
                <a:lnTo>
                  <a:pt x="9853" y="2758"/>
                </a:lnTo>
                <a:lnTo>
                  <a:pt x="5955" y="4611"/>
                </a:lnTo>
                <a:lnTo>
                  <a:pt x="3211" y="7456"/>
                </a:lnTo>
                <a:lnTo>
                  <a:pt x="1612" y="11278"/>
                </a:lnTo>
                <a:lnTo>
                  <a:pt x="15811" y="1300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578931" y="6934633"/>
            <a:ext cx="53884" cy="40590"/>
          </a:xfrm>
          <a:custGeom>
            <a:avLst/>
            <a:gdLst/>
            <a:ahLst/>
            <a:cxnLst/>
            <a:rect l="l" t="t" r="r" b="b"/>
            <a:pathLst>
              <a:path w="53884" h="40590">
                <a:moveTo>
                  <a:pt x="15645" y="40590"/>
                </a:moveTo>
                <a:lnTo>
                  <a:pt x="15645" y="18172"/>
                </a:lnTo>
                <a:lnTo>
                  <a:pt x="16037" y="15138"/>
                </a:lnTo>
                <a:lnTo>
                  <a:pt x="17640" y="11837"/>
                </a:lnTo>
                <a:lnTo>
                  <a:pt x="21272" y="9536"/>
                </a:lnTo>
                <a:lnTo>
                  <a:pt x="25844" y="8039"/>
                </a:lnTo>
                <a:lnTo>
                  <a:pt x="28562" y="8039"/>
                </a:lnTo>
                <a:lnTo>
                  <a:pt x="32472" y="8380"/>
                </a:lnTo>
                <a:lnTo>
                  <a:pt x="35481" y="9777"/>
                </a:lnTo>
                <a:lnTo>
                  <a:pt x="37908" y="13284"/>
                </a:lnTo>
                <a:lnTo>
                  <a:pt x="38239" y="16038"/>
                </a:lnTo>
                <a:lnTo>
                  <a:pt x="38239" y="40590"/>
                </a:lnTo>
                <a:lnTo>
                  <a:pt x="53884" y="40590"/>
                </a:lnTo>
                <a:lnTo>
                  <a:pt x="53884" y="12852"/>
                </a:lnTo>
                <a:lnTo>
                  <a:pt x="53592" y="10501"/>
                </a:lnTo>
                <a:lnTo>
                  <a:pt x="52448" y="7214"/>
                </a:lnTo>
                <a:lnTo>
                  <a:pt x="49960" y="4446"/>
                </a:lnTo>
                <a:lnTo>
                  <a:pt x="46328" y="2081"/>
                </a:lnTo>
                <a:lnTo>
                  <a:pt x="43469" y="1245"/>
                </a:lnTo>
                <a:lnTo>
                  <a:pt x="40615" y="417"/>
                </a:lnTo>
                <a:lnTo>
                  <a:pt x="37465" y="0"/>
                </a:lnTo>
                <a:lnTo>
                  <a:pt x="26172" y="0"/>
                </a:lnTo>
                <a:lnTo>
                  <a:pt x="19685" y="2236"/>
                </a:lnTo>
                <a:lnTo>
                  <a:pt x="14526" y="6732"/>
                </a:lnTo>
                <a:lnTo>
                  <a:pt x="14526" y="888"/>
                </a:lnTo>
                <a:lnTo>
                  <a:pt x="0" y="888"/>
                </a:lnTo>
                <a:lnTo>
                  <a:pt x="0" y="40590"/>
                </a:lnTo>
                <a:lnTo>
                  <a:pt x="15645" y="4059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647209" y="6935522"/>
            <a:ext cx="60782" cy="55819"/>
          </a:xfrm>
          <a:custGeom>
            <a:avLst/>
            <a:gdLst/>
            <a:ahLst/>
            <a:cxnLst/>
            <a:rect l="l" t="t" r="r" b="b"/>
            <a:pathLst>
              <a:path w="60782" h="55819">
                <a:moveTo>
                  <a:pt x="5170" y="55181"/>
                </a:moveTo>
                <a:lnTo>
                  <a:pt x="8064" y="55601"/>
                </a:lnTo>
                <a:lnTo>
                  <a:pt x="11023" y="55819"/>
                </a:lnTo>
                <a:lnTo>
                  <a:pt x="16992" y="55819"/>
                </a:lnTo>
                <a:lnTo>
                  <a:pt x="19649" y="55601"/>
                </a:lnTo>
                <a:lnTo>
                  <a:pt x="22010" y="55181"/>
                </a:lnTo>
                <a:lnTo>
                  <a:pt x="26352" y="54165"/>
                </a:lnTo>
                <a:lnTo>
                  <a:pt x="29577" y="52654"/>
                </a:lnTo>
                <a:lnTo>
                  <a:pt x="33501" y="49212"/>
                </a:lnTo>
                <a:lnTo>
                  <a:pt x="36183" y="45123"/>
                </a:lnTo>
                <a:lnTo>
                  <a:pt x="39902" y="38214"/>
                </a:lnTo>
                <a:lnTo>
                  <a:pt x="60782" y="0"/>
                </a:lnTo>
                <a:lnTo>
                  <a:pt x="44578" y="0"/>
                </a:lnTo>
                <a:lnTo>
                  <a:pt x="30773" y="28195"/>
                </a:lnTo>
                <a:lnTo>
                  <a:pt x="16635" y="0"/>
                </a:lnTo>
                <a:lnTo>
                  <a:pt x="0" y="0"/>
                </a:lnTo>
                <a:lnTo>
                  <a:pt x="22492" y="39817"/>
                </a:lnTo>
                <a:lnTo>
                  <a:pt x="20217" y="43855"/>
                </a:lnTo>
                <a:lnTo>
                  <a:pt x="16725" y="46724"/>
                </a:lnTo>
                <a:lnTo>
                  <a:pt x="14032" y="47434"/>
                </a:lnTo>
                <a:lnTo>
                  <a:pt x="8445" y="47434"/>
                </a:lnTo>
                <a:lnTo>
                  <a:pt x="3783" y="46951"/>
                </a:lnTo>
                <a:lnTo>
                  <a:pt x="5170" y="5518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448306" y="6870056"/>
            <a:ext cx="33516" cy="0"/>
          </a:xfrm>
          <a:custGeom>
            <a:avLst/>
            <a:gdLst/>
            <a:ahLst/>
            <a:cxnLst/>
            <a:rect l="l" t="t" r="r" b="b"/>
            <a:pathLst>
              <a:path w="33516">
                <a:moveTo>
                  <a:pt x="0" y="0"/>
                </a:moveTo>
                <a:lnTo>
                  <a:pt x="33516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655733" y="6920434"/>
            <a:ext cx="64843" cy="54789"/>
          </a:xfrm>
          <a:custGeom>
            <a:avLst/>
            <a:gdLst/>
            <a:ahLst/>
            <a:cxnLst/>
            <a:rect l="l" t="t" r="r" b="b"/>
            <a:pathLst>
              <a:path w="64843" h="54789">
                <a:moveTo>
                  <a:pt x="24217" y="54789"/>
                </a:moveTo>
                <a:lnTo>
                  <a:pt x="40690" y="54789"/>
                </a:lnTo>
                <a:lnTo>
                  <a:pt x="40690" y="9259"/>
                </a:lnTo>
                <a:lnTo>
                  <a:pt x="64843" y="9259"/>
                </a:lnTo>
                <a:lnTo>
                  <a:pt x="64843" y="0"/>
                </a:lnTo>
                <a:lnTo>
                  <a:pt x="0" y="0"/>
                </a:lnTo>
                <a:lnTo>
                  <a:pt x="0" y="9259"/>
                </a:lnTo>
                <a:lnTo>
                  <a:pt x="24217" y="9259"/>
                </a:lnTo>
                <a:lnTo>
                  <a:pt x="24217" y="547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721671" y="6934633"/>
            <a:ext cx="55446" cy="41489"/>
          </a:xfrm>
          <a:custGeom>
            <a:avLst/>
            <a:gdLst/>
            <a:ahLst/>
            <a:cxnLst/>
            <a:rect l="l" t="t" r="r" b="b"/>
            <a:pathLst>
              <a:path w="55446" h="41489">
                <a:moveTo>
                  <a:pt x="55219" y="23774"/>
                </a:moveTo>
                <a:lnTo>
                  <a:pt x="55446" y="15721"/>
                </a:lnTo>
                <a:lnTo>
                  <a:pt x="53009" y="9742"/>
                </a:lnTo>
                <a:lnTo>
                  <a:pt x="47929" y="5853"/>
                </a:lnTo>
                <a:lnTo>
                  <a:pt x="42849" y="1944"/>
                </a:lnTo>
                <a:lnTo>
                  <a:pt x="36183" y="10400"/>
                </a:lnTo>
                <a:lnTo>
                  <a:pt x="39574" y="14298"/>
                </a:lnTo>
                <a:lnTo>
                  <a:pt x="39690" y="17348"/>
                </a:lnTo>
                <a:lnTo>
                  <a:pt x="16318" y="17348"/>
                </a:lnTo>
                <a:lnTo>
                  <a:pt x="16267" y="14479"/>
                </a:lnTo>
                <a:lnTo>
                  <a:pt x="17373" y="12218"/>
                </a:lnTo>
                <a:lnTo>
                  <a:pt x="21818" y="8863"/>
                </a:lnTo>
                <a:lnTo>
                  <a:pt x="24638" y="8039"/>
                </a:lnTo>
                <a:lnTo>
                  <a:pt x="28054" y="8039"/>
                </a:lnTo>
                <a:lnTo>
                  <a:pt x="27114" y="0"/>
                </a:lnTo>
                <a:lnTo>
                  <a:pt x="19277" y="0"/>
                </a:lnTo>
                <a:lnTo>
                  <a:pt x="12801" y="1854"/>
                </a:lnTo>
                <a:lnTo>
                  <a:pt x="7686" y="5587"/>
                </a:lnTo>
                <a:lnTo>
                  <a:pt x="2566" y="9310"/>
                </a:lnTo>
                <a:lnTo>
                  <a:pt x="0" y="14465"/>
                </a:lnTo>
                <a:lnTo>
                  <a:pt x="0" y="26554"/>
                </a:lnTo>
                <a:lnTo>
                  <a:pt x="1954" y="31114"/>
                </a:lnTo>
                <a:lnTo>
                  <a:pt x="5842" y="34721"/>
                </a:lnTo>
                <a:lnTo>
                  <a:pt x="10781" y="39244"/>
                </a:lnTo>
                <a:lnTo>
                  <a:pt x="18388" y="41489"/>
                </a:lnTo>
                <a:lnTo>
                  <a:pt x="35167" y="41489"/>
                </a:lnTo>
                <a:lnTo>
                  <a:pt x="40575" y="40486"/>
                </a:lnTo>
                <a:lnTo>
                  <a:pt x="44894" y="38480"/>
                </a:lnTo>
                <a:lnTo>
                  <a:pt x="49211" y="36475"/>
                </a:lnTo>
                <a:lnTo>
                  <a:pt x="52386" y="33552"/>
                </a:lnTo>
                <a:lnTo>
                  <a:pt x="54381" y="29717"/>
                </a:lnTo>
                <a:lnTo>
                  <a:pt x="38799" y="27965"/>
                </a:lnTo>
                <a:lnTo>
                  <a:pt x="36690" y="31395"/>
                </a:lnTo>
                <a:lnTo>
                  <a:pt x="33338" y="33195"/>
                </a:lnTo>
                <a:lnTo>
                  <a:pt x="28842" y="33642"/>
                </a:lnTo>
                <a:lnTo>
                  <a:pt x="25234" y="33642"/>
                </a:lnTo>
                <a:lnTo>
                  <a:pt x="22226" y="32778"/>
                </a:lnTo>
                <a:lnTo>
                  <a:pt x="19824" y="31040"/>
                </a:lnTo>
                <a:lnTo>
                  <a:pt x="16141" y="26884"/>
                </a:lnTo>
                <a:lnTo>
                  <a:pt x="16041" y="23774"/>
                </a:lnTo>
                <a:lnTo>
                  <a:pt x="55219" y="23774"/>
                </a:lnTo>
                <a:close/>
              </a:path>
              <a:path w="55446" h="41489">
                <a:moveTo>
                  <a:pt x="35902" y="0"/>
                </a:moveTo>
                <a:lnTo>
                  <a:pt x="27114" y="0"/>
                </a:lnTo>
                <a:lnTo>
                  <a:pt x="28054" y="8039"/>
                </a:lnTo>
                <a:lnTo>
                  <a:pt x="31244" y="8039"/>
                </a:lnTo>
                <a:lnTo>
                  <a:pt x="33958" y="8827"/>
                </a:lnTo>
                <a:lnTo>
                  <a:pt x="36183" y="10400"/>
                </a:lnTo>
                <a:lnTo>
                  <a:pt x="42849" y="1944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798829" y="6920424"/>
            <a:ext cx="0" cy="54787"/>
          </a:xfrm>
          <a:custGeom>
            <a:avLst/>
            <a:gdLst/>
            <a:ahLst/>
            <a:cxnLst/>
            <a:rect l="l" t="t" r="r" b="b"/>
            <a:pathLst>
              <a:path h="54787">
                <a:moveTo>
                  <a:pt x="0" y="0"/>
                </a:moveTo>
                <a:lnTo>
                  <a:pt x="0" y="54787"/>
                </a:lnTo>
              </a:path>
            </a:pathLst>
          </a:custGeom>
          <a:ln w="1691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818831" y="6934633"/>
            <a:ext cx="55436" cy="41489"/>
          </a:xfrm>
          <a:custGeom>
            <a:avLst/>
            <a:gdLst/>
            <a:ahLst/>
            <a:cxnLst/>
            <a:rect l="l" t="t" r="r" b="b"/>
            <a:pathLst>
              <a:path w="55436" h="41489">
                <a:moveTo>
                  <a:pt x="55219" y="23774"/>
                </a:moveTo>
                <a:lnTo>
                  <a:pt x="55436" y="15721"/>
                </a:lnTo>
                <a:lnTo>
                  <a:pt x="53009" y="9742"/>
                </a:lnTo>
                <a:lnTo>
                  <a:pt x="47915" y="5853"/>
                </a:lnTo>
                <a:lnTo>
                  <a:pt x="42835" y="1944"/>
                </a:lnTo>
                <a:lnTo>
                  <a:pt x="36183" y="10400"/>
                </a:lnTo>
                <a:lnTo>
                  <a:pt x="39574" y="14298"/>
                </a:lnTo>
                <a:lnTo>
                  <a:pt x="39686" y="17348"/>
                </a:lnTo>
                <a:lnTo>
                  <a:pt x="16308" y="17348"/>
                </a:lnTo>
                <a:lnTo>
                  <a:pt x="16268" y="14479"/>
                </a:lnTo>
                <a:lnTo>
                  <a:pt x="17362" y="12218"/>
                </a:lnTo>
                <a:lnTo>
                  <a:pt x="21819" y="8863"/>
                </a:lnTo>
                <a:lnTo>
                  <a:pt x="24637" y="8039"/>
                </a:lnTo>
                <a:lnTo>
                  <a:pt x="28054" y="8039"/>
                </a:lnTo>
                <a:lnTo>
                  <a:pt x="27100" y="0"/>
                </a:lnTo>
                <a:lnTo>
                  <a:pt x="19277" y="0"/>
                </a:lnTo>
                <a:lnTo>
                  <a:pt x="12801" y="1854"/>
                </a:lnTo>
                <a:lnTo>
                  <a:pt x="7670" y="5587"/>
                </a:lnTo>
                <a:lnTo>
                  <a:pt x="2566" y="9310"/>
                </a:lnTo>
                <a:lnTo>
                  <a:pt x="0" y="14465"/>
                </a:lnTo>
                <a:lnTo>
                  <a:pt x="0" y="26554"/>
                </a:lnTo>
                <a:lnTo>
                  <a:pt x="1944" y="31114"/>
                </a:lnTo>
                <a:lnTo>
                  <a:pt x="5841" y="34721"/>
                </a:lnTo>
                <a:lnTo>
                  <a:pt x="10782" y="39244"/>
                </a:lnTo>
                <a:lnTo>
                  <a:pt x="18388" y="41489"/>
                </a:lnTo>
                <a:lnTo>
                  <a:pt x="35153" y="41489"/>
                </a:lnTo>
                <a:lnTo>
                  <a:pt x="40565" y="40486"/>
                </a:lnTo>
                <a:lnTo>
                  <a:pt x="44895" y="38480"/>
                </a:lnTo>
                <a:lnTo>
                  <a:pt x="49211" y="36475"/>
                </a:lnTo>
                <a:lnTo>
                  <a:pt x="52376" y="33552"/>
                </a:lnTo>
                <a:lnTo>
                  <a:pt x="54381" y="29717"/>
                </a:lnTo>
                <a:lnTo>
                  <a:pt x="38797" y="27965"/>
                </a:lnTo>
                <a:lnTo>
                  <a:pt x="36676" y="31395"/>
                </a:lnTo>
                <a:lnTo>
                  <a:pt x="33340" y="33195"/>
                </a:lnTo>
                <a:lnTo>
                  <a:pt x="28828" y="33642"/>
                </a:lnTo>
                <a:lnTo>
                  <a:pt x="25236" y="33642"/>
                </a:lnTo>
                <a:lnTo>
                  <a:pt x="22226" y="32778"/>
                </a:lnTo>
                <a:lnTo>
                  <a:pt x="19810" y="31040"/>
                </a:lnTo>
                <a:lnTo>
                  <a:pt x="16141" y="26884"/>
                </a:lnTo>
                <a:lnTo>
                  <a:pt x="16027" y="23774"/>
                </a:lnTo>
                <a:lnTo>
                  <a:pt x="55219" y="23774"/>
                </a:lnTo>
                <a:close/>
              </a:path>
              <a:path w="55436" h="41489">
                <a:moveTo>
                  <a:pt x="35902" y="0"/>
                </a:moveTo>
                <a:lnTo>
                  <a:pt x="27100" y="0"/>
                </a:lnTo>
                <a:lnTo>
                  <a:pt x="28054" y="8039"/>
                </a:lnTo>
                <a:lnTo>
                  <a:pt x="31240" y="8039"/>
                </a:lnTo>
                <a:lnTo>
                  <a:pt x="33948" y="8827"/>
                </a:lnTo>
                <a:lnTo>
                  <a:pt x="36183" y="10400"/>
                </a:lnTo>
                <a:lnTo>
                  <a:pt x="42835" y="1944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884715" y="6934633"/>
            <a:ext cx="55778" cy="41489"/>
          </a:xfrm>
          <a:custGeom>
            <a:avLst/>
            <a:gdLst/>
            <a:ahLst/>
            <a:cxnLst/>
            <a:rect l="l" t="t" r="r" b="b"/>
            <a:pathLst>
              <a:path w="55778" h="41489">
                <a:moveTo>
                  <a:pt x="16092" y="15797"/>
                </a:moveTo>
                <a:lnTo>
                  <a:pt x="17247" y="12773"/>
                </a:lnTo>
                <a:lnTo>
                  <a:pt x="21880" y="9169"/>
                </a:lnTo>
                <a:lnTo>
                  <a:pt x="24991" y="8254"/>
                </a:lnTo>
                <a:lnTo>
                  <a:pt x="31812" y="8254"/>
                </a:lnTo>
                <a:lnTo>
                  <a:pt x="34199" y="8773"/>
                </a:lnTo>
                <a:lnTo>
                  <a:pt x="37871" y="10868"/>
                </a:lnTo>
                <a:lnTo>
                  <a:pt x="39570" y="14490"/>
                </a:lnTo>
                <a:lnTo>
                  <a:pt x="54989" y="12636"/>
                </a:lnTo>
                <a:lnTo>
                  <a:pt x="53135" y="8366"/>
                </a:lnTo>
                <a:lnTo>
                  <a:pt x="50086" y="5205"/>
                </a:lnTo>
                <a:lnTo>
                  <a:pt x="45834" y="3121"/>
                </a:lnTo>
                <a:lnTo>
                  <a:pt x="41589" y="1040"/>
                </a:lnTo>
                <a:lnTo>
                  <a:pt x="35862" y="0"/>
                </a:lnTo>
                <a:lnTo>
                  <a:pt x="19860" y="0"/>
                </a:lnTo>
                <a:lnTo>
                  <a:pt x="12891" y="1814"/>
                </a:lnTo>
                <a:lnTo>
                  <a:pt x="7733" y="5486"/>
                </a:lnTo>
                <a:lnTo>
                  <a:pt x="2576" y="9130"/>
                </a:lnTo>
                <a:lnTo>
                  <a:pt x="0" y="14223"/>
                </a:lnTo>
                <a:lnTo>
                  <a:pt x="0" y="27251"/>
                </a:lnTo>
                <a:lnTo>
                  <a:pt x="2562" y="32331"/>
                </a:lnTo>
                <a:lnTo>
                  <a:pt x="7707" y="36003"/>
                </a:lnTo>
                <a:lnTo>
                  <a:pt x="12851" y="39660"/>
                </a:lnTo>
                <a:lnTo>
                  <a:pt x="19734" y="41489"/>
                </a:lnTo>
                <a:lnTo>
                  <a:pt x="35993" y="41489"/>
                </a:lnTo>
                <a:lnTo>
                  <a:pt x="42062" y="40284"/>
                </a:lnTo>
                <a:lnTo>
                  <a:pt x="46583" y="37857"/>
                </a:lnTo>
                <a:lnTo>
                  <a:pt x="51116" y="35445"/>
                </a:lnTo>
                <a:lnTo>
                  <a:pt x="54175" y="31874"/>
                </a:lnTo>
                <a:lnTo>
                  <a:pt x="55778" y="27137"/>
                </a:lnTo>
                <a:lnTo>
                  <a:pt x="40410" y="25387"/>
                </a:lnTo>
                <a:lnTo>
                  <a:pt x="39635" y="28155"/>
                </a:lnTo>
                <a:lnTo>
                  <a:pt x="36395" y="31226"/>
                </a:lnTo>
                <a:lnTo>
                  <a:pt x="32078" y="32929"/>
                </a:lnTo>
                <a:lnTo>
                  <a:pt x="25130" y="32929"/>
                </a:lnTo>
                <a:lnTo>
                  <a:pt x="21970" y="31950"/>
                </a:lnTo>
                <a:lnTo>
                  <a:pt x="17258" y="28077"/>
                </a:lnTo>
                <a:lnTo>
                  <a:pt x="16092" y="24739"/>
                </a:lnTo>
                <a:lnTo>
                  <a:pt x="16092" y="157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949320" y="6934626"/>
            <a:ext cx="61009" cy="41503"/>
          </a:xfrm>
          <a:custGeom>
            <a:avLst/>
            <a:gdLst/>
            <a:ahLst/>
            <a:cxnLst/>
            <a:rect l="l" t="t" r="r" b="b"/>
            <a:pathLst>
              <a:path w="61009" h="41503">
                <a:moveTo>
                  <a:pt x="0" y="20191"/>
                </a:moveTo>
                <a:lnTo>
                  <a:pt x="0" y="24738"/>
                </a:lnTo>
                <a:lnTo>
                  <a:pt x="1267" y="28611"/>
                </a:lnTo>
                <a:lnTo>
                  <a:pt x="3834" y="31786"/>
                </a:lnTo>
                <a:lnTo>
                  <a:pt x="6400" y="34977"/>
                </a:lnTo>
                <a:lnTo>
                  <a:pt x="10134" y="37388"/>
                </a:lnTo>
                <a:lnTo>
                  <a:pt x="15048" y="39027"/>
                </a:lnTo>
                <a:lnTo>
                  <a:pt x="19977" y="40665"/>
                </a:lnTo>
                <a:lnTo>
                  <a:pt x="20203" y="29792"/>
                </a:lnTo>
                <a:lnTo>
                  <a:pt x="17410" y="27697"/>
                </a:lnTo>
                <a:lnTo>
                  <a:pt x="16027" y="24688"/>
                </a:lnTo>
                <a:lnTo>
                  <a:pt x="16027" y="16800"/>
                </a:lnTo>
                <a:lnTo>
                  <a:pt x="17410" y="13790"/>
                </a:lnTo>
                <a:lnTo>
                  <a:pt x="20203" y="11695"/>
                </a:lnTo>
                <a:lnTo>
                  <a:pt x="22985" y="9615"/>
                </a:lnTo>
                <a:lnTo>
                  <a:pt x="26413" y="8559"/>
                </a:lnTo>
                <a:lnTo>
                  <a:pt x="34582" y="8559"/>
                </a:lnTo>
                <a:lnTo>
                  <a:pt x="37998" y="9615"/>
                </a:lnTo>
                <a:lnTo>
                  <a:pt x="40767" y="11695"/>
                </a:lnTo>
                <a:lnTo>
                  <a:pt x="43535" y="13790"/>
                </a:lnTo>
                <a:lnTo>
                  <a:pt x="44917" y="16789"/>
                </a:lnTo>
                <a:lnTo>
                  <a:pt x="44917" y="24663"/>
                </a:lnTo>
                <a:lnTo>
                  <a:pt x="43535" y="27697"/>
                </a:lnTo>
                <a:lnTo>
                  <a:pt x="40767" y="29792"/>
                </a:lnTo>
                <a:lnTo>
                  <a:pt x="39305" y="41503"/>
                </a:lnTo>
                <a:lnTo>
                  <a:pt x="46569" y="39523"/>
                </a:lnTo>
                <a:lnTo>
                  <a:pt x="52348" y="35571"/>
                </a:lnTo>
                <a:lnTo>
                  <a:pt x="58115" y="31611"/>
                </a:lnTo>
                <a:lnTo>
                  <a:pt x="61009" y="26643"/>
                </a:lnTo>
                <a:lnTo>
                  <a:pt x="61009" y="14679"/>
                </a:lnTo>
                <a:lnTo>
                  <a:pt x="58140" y="9752"/>
                </a:lnTo>
                <a:lnTo>
                  <a:pt x="52423" y="5853"/>
                </a:lnTo>
                <a:lnTo>
                  <a:pt x="46720" y="1954"/>
                </a:lnTo>
                <a:lnTo>
                  <a:pt x="39380" y="0"/>
                </a:lnTo>
                <a:lnTo>
                  <a:pt x="24649" y="0"/>
                </a:lnTo>
                <a:lnTo>
                  <a:pt x="19418" y="863"/>
                </a:lnTo>
                <a:lnTo>
                  <a:pt x="14716" y="2576"/>
                </a:lnTo>
                <a:lnTo>
                  <a:pt x="10019" y="4305"/>
                </a:lnTo>
                <a:lnTo>
                  <a:pt x="6400" y="6793"/>
                </a:lnTo>
                <a:lnTo>
                  <a:pt x="3834" y="10058"/>
                </a:lnTo>
                <a:lnTo>
                  <a:pt x="1267" y="13323"/>
                </a:lnTo>
                <a:lnTo>
                  <a:pt x="0" y="16699"/>
                </a:lnTo>
                <a:lnTo>
                  <a:pt x="0" y="20191"/>
                </a:lnTo>
                <a:close/>
              </a:path>
              <a:path w="61009" h="41503">
                <a:moveTo>
                  <a:pt x="40767" y="29792"/>
                </a:moveTo>
                <a:lnTo>
                  <a:pt x="37998" y="31888"/>
                </a:lnTo>
                <a:lnTo>
                  <a:pt x="34582" y="32932"/>
                </a:lnTo>
                <a:lnTo>
                  <a:pt x="26413" y="32932"/>
                </a:lnTo>
                <a:lnTo>
                  <a:pt x="22985" y="31888"/>
                </a:lnTo>
                <a:lnTo>
                  <a:pt x="20203" y="29792"/>
                </a:lnTo>
                <a:lnTo>
                  <a:pt x="19977" y="40665"/>
                </a:lnTo>
                <a:lnTo>
                  <a:pt x="25132" y="41503"/>
                </a:lnTo>
                <a:lnTo>
                  <a:pt x="39305" y="41503"/>
                </a:lnTo>
                <a:lnTo>
                  <a:pt x="40767" y="2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027328" y="6934633"/>
            <a:ext cx="86944" cy="40590"/>
          </a:xfrm>
          <a:custGeom>
            <a:avLst/>
            <a:gdLst/>
            <a:ahLst/>
            <a:cxnLst/>
            <a:rect l="l" t="t" r="r" b="b"/>
            <a:pathLst>
              <a:path w="86944" h="40590">
                <a:moveTo>
                  <a:pt x="49543" y="6314"/>
                </a:moveTo>
                <a:lnTo>
                  <a:pt x="45478" y="2617"/>
                </a:lnTo>
                <a:lnTo>
                  <a:pt x="42696" y="1577"/>
                </a:lnTo>
                <a:lnTo>
                  <a:pt x="39913" y="521"/>
                </a:lnTo>
                <a:lnTo>
                  <a:pt x="36626" y="0"/>
                </a:lnTo>
                <a:lnTo>
                  <a:pt x="25714" y="0"/>
                </a:lnTo>
                <a:lnTo>
                  <a:pt x="19580" y="2109"/>
                </a:lnTo>
                <a:lnTo>
                  <a:pt x="14414" y="6314"/>
                </a:lnTo>
                <a:lnTo>
                  <a:pt x="14414" y="888"/>
                </a:lnTo>
                <a:lnTo>
                  <a:pt x="0" y="888"/>
                </a:lnTo>
                <a:lnTo>
                  <a:pt x="0" y="40590"/>
                </a:lnTo>
                <a:lnTo>
                  <a:pt x="15646" y="40590"/>
                </a:lnTo>
                <a:lnTo>
                  <a:pt x="15646" y="17503"/>
                </a:lnTo>
                <a:lnTo>
                  <a:pt x="16062" y="14771"/>
                </a:lnTo>
                <a:lnTo>
                  <a:pt x="17726" y="11469"/>
                </a:lnTo>
                <a:lnTo>
                  <a:pt x="21042" y="9349"/>
                </a:lnTo>
                <a:lnTo>
                  <a:pt x="25145" y="8027"/>
                </a:lnTo>
                <a:lnTo>
                  <a:pt x="29563" y="8027"/>
                </a:lnTo>
                <a:lnTo>
                  <a:pt x="32306" y="8853"/>
                </a:lnTo>
                <a:lnTo>
                  <a:pt x="34898" y="11355"/>
                </a:lnTo>
                <a:lnTo>
                  <a:pt x="35737" y="14972"/>
                </a:lnTo>
                <a:lnTo>
                  <a:pt x="35737" y="40590"/>
                </a:lnTo>
                <a:lnTo>
                  <a:pt x="51372" y="40590"/>
                </a:lnTo>
                <a:lnTo>
                  <a:pt x="51372" y="17795"/>
                </a:lnTo>
                <a:lnTo>
                  <a:pt x="51800" y="15052"/>
                </a:lnTo>
                <a:lnTo>
                  <a:pt x="52654" y="13323"/>
                </a:lnTo>
                <a:lnTo>
                  <a:pt x="54900" y="10274"/>
                </a:lnTo>
                <a:lnTo>
                  <a:pt x="58762" y="8484"/>
                </a:lnTo>
                <a:lnTo>
                  <a:pt x="63003" y="8027"/>
                </a:lnTo>
                <a:lnTo>
                  <a:pt x="66013" y="8027"/>
                </a:lnTo>
                <a:lnTo>
                  <a:pt x="69684" y="10274"/>
                </a:lnTo>
                <a:lnTo>
                  <a:pt x="71309" y="13957"/>
                </a:lnTo>
                <a:lnTo>
                  <a:pt x="71309" y="40590"/>
                </a:lnTo>
                <a:lnTo>
                  <a:pt x="86944" y="40590"/>
                </a:lnTo>
                <a:lnTo>
                  <a:pt x="86944" y="11419"/>
                </a:lnTo>
                <a:lnTo>
                  <a:pt x="86410" y="8676"/>
                </a:lnTo>
                <a:lnTo>
                  <a:pt x="85331" y="6987"/>
                </a:lnTo>
                <a:lnTo>
                  <a:pt x="81597" y="2959"/>
                </a:lnTo>
                <a:lnTo>
                  <a:pt x="78599" y="1767"/>
                </a:lnTo>
                <a:lnTo>
                  <a:pt x="75589" y="598"/>
                </a:lnTo>
                <a:lnTo>
                  <a:pt x="71917" y="0"/>
                </a:lnTo>
                <a:lnTo>
                  <a:pt x="64159" y="0"/>
                </a:lnTo>
                <a:lnTo>
                  <a:pt x="60944" y="521"/>
                </a:lnTo>
                <a:lnTo>
                  <a:pt x="57934" y="1577"/>
                </a:lnTo>
                <a:lnTo>
                  <a:pt x="54940" y="2617"/>
                </a:lnTo>
                <a:lnTo>
                  <a:pt x="52132" y="4204"/>
                </a:lnTo>
                <a:lnTo>
                  <a:pt x="49543" y="631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155973" y="3578280"/>
            <a:ext cx="48347" cy="37238"/>
          </a:xfrm>
          <a:custGeom>
            <a:avLst/>
            <a:gdLst/>
            <a:ahLst/>
            <a:cxnLst/>
            <a:rect l="l" t="t" r="r" b="b"/>
            <a:pathLst>
              <a:path w="48347" h="37238">
                <a:moveTo>
                  <a:pt x="34898" y="3873"/>
                </a:moveTo>
                <a:lnTo>
                  <a:pt x="29692" y="14037"/>
                </a:lnTo>
                <a:lnTo>
                  <a:pt x="37832" y="14037"/>
                </a:lnTo>
                <a:lnTo>
                  <a:pt x="44056" y="13745"/>
                </a:lnTo>
                <a:lnTo>
                  <a:pt x="48347" y="13172"/>
                </a:lnTo>
                <a:lnTo>
                  <a:pt x="47638" y="0"/>
                </a:lnTo>
                <a:lnTo>
                  <a:pt x="44413" y="2315"/>
                </a:lnTo>
                <a:lnTo>
                  <a:pt x="39635" y="3571"/>
                </a:lnTo>
                <a:lnTo>
                  <a:pt x="34898" y="3873"/>
                </a:lnTo>
                <a:close/>
              </a:path>
              <a:path w="48347" h="37238">
                <a:moveTo>
                  <a:pt x="0" y="36575"/>
                </a:moveTo>
                <a:lnTo>
                  <a:pt x="17981" y="36575"/>
                </a:lnTo>
                <a:lnTo>
                  <a:pt x="17981" y="14037"/>
                </a:lnTo>
                <a:lnTo>
                  <a:pt x="29692" y="14037"/>
                </a:lnTo>
                <a:lnTo>
                  <a:pt x="34898" y="3873"/>
                </a:lnTo>
                <a:lnTo>
                  <a:pt x="17981" y="3873"/>
                </a:lnTo>
                <a:lnTo>
                  <a:pt x="17981" y="-13092"/>
                </a:lnTo>
                <a:lnTo>
                  <a:pt x="33134" y="-13092"/>
                </a:lnTo>
                <a:lnTo>
                  <a:pt x="37453" y="-12952"/>
                </a:lnTo>
                <a:lnTo>
                  <a:pt x="39599" y="-12686"/>
                </a:lnTo>
                <a:lnTo>
                  <a:pt x="42519" y="-12315"/>
                </a:lnTo>
                <a:lnTo>
                  <a:pt x="46824" y="-10029"/>
                </a:lnTo>
                <a:lnTo>
                  <a:pt x="49683" y="-6828"/>
                </a:lnTo>
                <a:lnTo>
                  <a:pt x="49683" y="-2879"/>
                </a:lnTo>
                <a:lnTo>
                  <a:pt x="47638" y="0"/>
                </a:lnTo>
                <a:lnTo>
                  <a:pt x="48347" y="13172"/>
                </a:lnTo>
                <a:lnTo>
                  <a:pt x="51497" y="12701"/>
                </a:lnTo>
                <a:lnTo>
                  <a:pt x="54611" y="11761"/>
                </a:lnTo>
                <a:lnTo>
                  <a:pt x="57671" y="10339"/>
                </a:lnTo>
                <a:lnTo>
                  <a:pt x="60717" y="8902"/>
                </a:lnTo>
                <a:lnTo>
                  <a:pt x="63233" y="6948"/>
                </a:lnTo>
                <a:lnTo>
                  <a:pt x="67196" y="1944"/>
                </a:lnTo>
                <a:lnTo>
                  <a:pt x="68197" y="-1140"/>
                </a:lnTo>
                <a:lnTo>
                  <a:pt x="68197" y="-9571"/>
                </a:lnTo>
                <a:lnTo>
                  <a:pt x="66474" y="-13445"/>
                </a:lnTo>
                <a:lnTo>
                  <a:pt x="63028" y="-16459"/>
                </a:lnTo>
                <a:lnTo>
                  <a:pt x="59587" y="-19453"/>
                </a:lnTo>
                <a:lnTo>
                  <a:pt x="55321" y="-21408"/>
                </a:lnTo>
                <a:lnTo>
                  <a:pt x="50227" y="-22312"/>
                </a:lnTo>
                <a:lnTo>
                  <a:pt x="46901" y="-22895"/>
                </a:lnTo>
                <a:lnTo>
                  <a:pt x="39776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237718" y="3605720"/>
            <a:ext cx="35384" cy="44790"/>
          </a:xfrm>
          <a:custGeom>
            <a:avLst/>
            <a:gdLst/>
            <a:ahLst/>
            <a:cxnLst/>
            <a:rect l="l" t="t" r="r" b="b"/>
            <a:pathLst>
              <a:path w="35384" h="44790">
                <a:moveTo>
                  <a:pt x="26542" y="2044"/>
                </a:moveTo>
                <a:lnTo>
                  <a:pt x="28742" y="9636"/>
                </a:lnTo>
                <a:lnTo>
                  <a:pt x="32068" y="8698"/>
                </a:lnTo>
                <a:lnTo>
                  <a:pt x="35384" y="7733"/>
                </a:lnTo>
                <a:lnTo>
                  <a:pt x="35345" y="0"/>
                </a:lnTo>
                <a:lnTo>
                  <a:pt x="32551" y="1357"/>
                </a:lnTo>
                <a:lnTo>
                  <a:pt x="29617" y="2044"/>
                </a:lnTo>
                <a:lnTo>
                  <a:pt x="26542" y="2044"/>
                </a:lnTo>
                <a:close/>
              </a:path>
              <a:path w="35384" h="44790">
                <a:moveTo>
                  <a:pt x="1918" y="4063"/>
                </a:moveTo>
                <a:lnTo>
                  <a:pt x="5741" y="6490"/>
                </a:lnTo>
                <a:lnTo>
                  <a:pt x="9575" y="8902"/>
                </a:lnTo>
                <a:lnTo>
                  <a:pt x="14796" y="10123"/>
                </a:lnTo>
                <a:lnTo>
                  <a:pt x="25210" y="10123"/>
                </a:lnTo>
                <a:lnTo>
                  <a:pt x="28742" y="9636"/>
                </a:lnTo>
                <a:lnTo>
                  <a:pt x="26542" y="2044"/>
                </a:lnTo>
                <a:lnTo>
                  <a:pt x="23788" y="2044"/>
                </a:lnTo>
                <a:lnTo>
                  <a:pt x="21527" y="1461"/>
                </a:lnTo>
                <a:lnTo>
                  <a:pt x="17960" y="-878"/>
                </a:lnTo>
                <a:lnTo>
                  <a:pt x="17071" y="-3873"/>
                </a:lnTo>
                <a:lnTo>
                  <a:pt x="18176" y="-6846"/>
                </a:lnTo>
                <a:lnTo>
                  <a:pt x="21859" y="-8561"/>
                </a:lnTo>
                <a:lnTo>
                  <a:pt x="24969" y="-9234"/>
                </a:lnTo>
                <a:lnTo>
                  <a:pt x="29707" y="-9907"/>
                </a:lnTo>
                <a:lnTo>
                  <a:pt x="34430" y="-10580"/>
                </a:lnTo>
                <a:lnTo>
                  <a:pt x="37896" y="-11163"/>
                </a:lnTo>
                <a:lnTo>
                  <a:pt x="40082" y="-11659"/>
                </a:lnTo>
                <a:lnTo>
                  <a:pt x="40082" y="-6630"/>
                </a:lnTo>
                <a:lnTo>
                  <a:pt x="38761" y="-2299"/>
                </a:lnTo>
                <a:lnTo>
                  <a:pt x="35345" y="0"/>
                </a:lnTo>
                <a:lnTo>
                  <a:pt x="35384" y="7733"/>
                </a:lnTo>
                <a:lnTo>
                  <a:pt x="38494" y="6310"/>
                </a:lnTo>
                <a:lnTo>
                  <a:pt x="41414" y="4420"/>
                </a:lnTo>
                <a:lnTo>
                  <a:pt x="42026" y="5753"/>
                </a:lnTo>
                <a:lnTo>
                  <a:pt x="43665" y="9143"/>
                </a:lnTo>
                <a:lnTo>
                  <a:pt x="60540" y="9143"/>
                </a:lnTo>
                <a:lnTo>
                  <a:pt x="58028" y="5129"/>
                </a:lnTo>
                <a:lnTo>
                  <a:pt x="56934" y="1522"/>
                </a:lnTo>
                <a:lnTo>
                  <a:pt x="56657" y="-1295"/>
                </a:lnTo>
                <a:lnTo>
                  <a:pt x="56657" y="-5093"/>
                </a:lnTo>
                <a:lnTo>
                  <a:pt x="56847" y="-18464"/>
                </a:lnTo>
                <a:lnTo>
                  <a:pt x="56847" y="-23442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21" y="-32119"/>
                </a:lnTo>
                <a:lnTo>
                  <a:pt x="46699" y="-33324"/>
                </a:lnTo>
                <a:lnTo>
                  <a:pt x="42976" y="-34545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49"/>
                </a:lnTo>
                <a:lnTo>
                  <a:pt x="10746" y="-32129"/>
                </a:lnTo>
                <a:lnTo>
                  <a:pt x="6504" y="-30110"/>
                </a:lnTo>
                <a:lnTo>
                  <a:pt x="3506" y="-27014"/>
                </a:lnTo>
                <a:lnTo>
                  <a:pt x="1767" y="-22834"/>
                </a:lnTo>
                <a:lnTo>
                  <a:pt x="17247" y="-20955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69" y="-26376"/>
                </a:lnTo>
                <a:lnTo>
                  <a:pt x="36032" y="-25909"/>
                </a:lnTo>
                <a:lnTo>
                  <a:pt x="40082" y="-22467"/>
                </a:lnTo>
                <a:lnTo>
                  <a:pt x="40082" y="-19126"/>
                </a:lnTo>
                <a:lnTo>
                  <a:pt x="37007" y="-1825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5"/>
                </a:lnTo>
                <a:lnTo>
                  <a:pt x="6797" y="-1261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1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317177" y="3555083"/>
            <a:ext cx="59627" cy="59777"/>
          </a:xfrm>
          <a:custGeom>
            <a:avLst/>
            <a:gdLst/>
            <a:ahLst/>
            <a:cxnLst/>
            <a:rect l="l" t="t" r="r" b="b"/>
            <a:pathLst>
              <a:path w="59627" h="59777">
                <a:moveTo>
                  <a:pt x="0" y="0"/>
                </a:moveTo>
                <a:lnTo>
                  <a:pt x="0" y="59777"/>
                </a:lnTo>
                <a:lnTo>
                  <a:pt x="17057" y="59777"/>
                </a:lnTo>
                <a:lnTo>
                  <a:pt x="17057" y="45906"/>
                </a:lnTo>
                <a:lnTo>
                  <a:pt x="25020" y="40333"/>
                </a:lnTo>
                <a:lnTo>
                  <a:pt x="41224" y="59777"/>
                </a:lnTo>
                <a:lnTo>
                  <a:pt x="59627" y="59777"/>
                </a:lnTo>
                <a:lnTo>
                  <a:pt x="36008" y="32294"/>
                </a:lnTo>
                <a:lnTo>
                  <a:pt x="58054" y="16469"/>
                </a:lnTo>
                <a:lnTo>
                  <a:pt x="37048" y="16469"/>
                </a:lnTo>
                <a:lnTo>
                  <a:pt x="17057" y="31723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416811" y="3591209"/>
            <a:ext cx="61998" cy="46202"/>
          </a:xfrm>
          <a:custGeom>
            <a:avLst/>
            <a:gdLst/>
            <a:ahLst/>
            <a:cxnLst/>
            <a:rect l="l" t="t" r="r" b="b"/>
            <a:pathLst>
              <a:path w="61998" h="46202">
                <a:moveTo>
                  <a:pt x="31939" y="0"/>
                </a:moveTo>
                <a:lnTo>
                  <a:pt x="26413" y="10072"/>
                </a:lnTo>
                <a:lnTo>
                  <a:pt x="61998" y="10072"/>
                </a:lnTo>
                <a:lnTo>
                  <a:pt x="56221" y="0"/>
                </a:lnTo>
                <a:lnTo>
                  <a:pt x="31939" y="0"/>
                </a:lnTo>
                <a:close/>
              </a:path>
              <a:path w="61998" h="46202">
                <a:moveTo>
                  <a:pt x="26413" y="10072"/>
                </a:moveTo>
                <a:lnTo>
                  <a:pt x="31939" y="0"/>
                </a:lnTo>
                <a:lnTo>
                  <a:pt x="43967" y="-22186"/>
                </a:lnTo>
                <a:lnTo>
                  <a:pt x="56221" y="0"/>
                </a:lnTo>
                <a:lnTo>
                  <a:pt x="61998" y="10072"/>
                </a:lnTo>
                <a:lnTo>
                  <a:pt x="69761" y="23647"/>
                </a:lnTo>
                <a:lnTo>
                  <a:pt x="89319" y="23647"/>
                </a:lnTo>
                <a:lnTo>
                  <a:pt x="53668" y="-36130"/>
                </a:lnTo>
                <a:lnTo>
                  <a:pt x="34672" y="-36130"/>
                </a:lnTo>
                <a:lnTo>
                  <a:pt x="0" y="23647"/>
                </a:lnTo>
                <a:lnTo>
                  <a:pt x="19062" y="23647"/>
                </a:lnTo>
                <a:lnTo>
                  <a:pt x="26413" y="100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522153" y="3570573"/>
            <a:ext cx="41785" cy="44287"/>
          </a:xfrm>
          <a:custGeom>
            <a:avLst/>
            <a:gdLst/>
            <a:ahLst/>
            <a:cxnLst/>
            <a:rect l="l" t="t" r="r" b="b"/>
            <a:pathLst>
              <a:path w="41785" h="44287">
                <a:moveTo>
                  <a:pt x="15850" y="979"/>
                </a:moveTo>
                <a:lnTo>
                  <a:pt x="0" y="979"/>
                </a:lnTo>
                <a:lnTo>
                  <a:pt x="0" y="44287"/>
                </a:lnTo>
                <a:lnTo>
                  <a:pt x="17071" y="44287"/>
                </a:lnTo>
                <a:lnTo>
                  <a:pt x="17071" y="23548"/>
                </a:lnTo>
                <a:lnTo>
                  <a:pt x="17539" y="18695"/>
                </a:lnTo>
                <a:lnTo>
                  <a:pt x="19443" y="14086"/>
                </a:lnTo>
                <a:lnTo>
                  <a:pt x="22402" y="11610"/>
                </a:lnTo>
                <a:lnTo>
                  <a:pt x="26085" y="10274"/>
                </a:lnTo>
                <a:lnTo>
                  <a:pt x="30949" y="10274"/>
                </a:lnTo>
                <a:lnTo>
                  <a:pt x="33632" y="10897"/>
                </a:lnTo>
                <a:lnTo>
                  <a:pt x="36501" y="12157"/>
                </a:lnTo>
                <a:lnTo>
                  <a:pt x="41785" y="2160"/>
                </a:lnTo>
                <a:lnTo>
                  <a:pt x="38178" y="713"/>
                </a:lnTo>
                <a:lnTo>
                  <a:pt x="34430" y="0"/>
                </a:lnTo>
                <a:lnTo>
                  <a:pt x="27802" y="0"/>
                </a:lnTo>
                <a:lnTo>
                  <a:pt x="23166" y="1386"/>
                </a:lnTo>
                <a:lnTo>
                  <a:pt x="18569" y="4230"/>
                </a:lnTo>
                <a:lnTo>
                  <a:pt x="15850" y="7138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572367" y="3605720"/>
            <a:ext cx="35380" cy="44790"/>
          </a:xfrm>
          <a:custGeom>
            <a:avLst/>
            <a:gdLst/>
            <a:ahLst/>
            <a:cxnLst/>
            <a:rect l="l" t="t" r="r" b="b"/>
            <a:pathLst>
              <a:path w="35380" h="44790">
                <a:moveTo>
                  <a:pt x="26542" y="2044"/>
                </a:moveTo>
                <a:lnTo>
                  <a:pt x="28738" y="9636"/>
                </a:lnTo>
                <a:lnTo>
                  <a:pt x="32064" y="8698"/>
                </a:lnTo>
                <a:lnTo>
                  <a:pt x="35380" y="7733"/>
                </a:lnTo>
                <a:lnTo>
                  <a:pt x="35341" y="0"/>
                </a:lnTo>
                <a:lnTo>
                  <a:pt x="32547" y="1357"/>
                </a:lnTo>
                <a:lnTo>
                  <a:pt x="29613" y="2044"/>
                </a:lnTo>
                <a:lnTo>
                  <a:pt x="26542" y="2044"/>
                </a:lnTo>
                <a:close/>
              </a:path>
              <a:path w="35380" h="44790">
                <a:moveTo>
                  <a:pt x="1915" y="4063"/>
                </a:moveTo>
                <a:lnTo>
                  <a:pt x="5739" y="6490"/>
                </a:lnTo>
                <a:lnTo>
                  <a:pt x="9561" y="8902"/>
                </a:lnTo>
                <a:lnTo>
                  <a:pt x="14796" y="10123"/>
                </a:lnTo>
                <a:lnTo>
                  <a:pt x="25206" y="10123"/>
                </a:lnTo>
                <a:lnTo>
                  <a:pt x="28738" y="9636"/>
                </a:lnTo>
                <a:lnTo>
                  <a:pt x="26542" y="2044"/>
                </a:lnTo>
                <a:lnTo>
                  <a:pt x="23785" y="2044"/>
                </a:lnTo>
                <a:lnTo>
                  <a:pt x="21523" y="1461"/>
                </a:lnTo>
                <a:lnTo>
                  <a:pt x="17956" y="-878"/>
                </a:lnTo>
                <a:lnTo>
                  <a:pt x="17067" y="-3873"/>
                </a:lnTo>
                <a:lnTo>
                  <a:pt x="18172" y="-6846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7" y="-10580"/>
                </a:lnTo>
                <a:lnTo>
                  <a:pt x="37896" y="-11163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57" y="-2299"/>
                </a:lnTo>
                <a:lnTo>
                  <a:pt x="35341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20"/>
                </a:lnTo>
                <a:lnTo>
                  <a:pt x="42023" y="5753"/>
                </a:lnTo>
                <a:lnTo>
                  <a:pt x="43661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5"/>
                </a:lnTo>
                <a:lnTo>
                  <a:pt x="56653" y="-5093"/>
                </a:lnTo>
                <a:lnTo>
                  <a:pt x="56829" y="-18464"/>
                </a:lnTo>
                <a:lnTo>
                  <a:pt x="56829" y="-23442"/>
                </a:lnTo>
                <a:lnTo>
                  <a:pt x="56080" y="-26859"/>
                </a:lnTo>
                <a:lnTo>
                  <a:pt x="53046" y="-30581"/>
                </a:lnTo>
                <a:lnTo>
                  <a:pt x="50417" y="-32119"/>
                </a:lnTo>
                <a:lnTo>
                  <a:pt x="46695" y="-33324"/>
                </a:lnTo>
                <a:lnTo>
                  <a:pt x="42976" y="-34545"/>
                </a:lnTo>
                <a:lnTo>
                  <a:pt x="37310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2" y="-32129"/>
                </a:lnTo>
                <a:lnTo>
                  <a:pt x="6502" y="-30110"/>
                </a:lnTo>
                <a:lnTo>
                  <a:pt x="3502" y="-27014"/>
                </a:lnTo>
                <a:lnTo>
                  <a:pt x="1764" y="-22834"/>
                </a:lnTo>
                <a:lnTo>
                  <a:pt x="17244" y="-20955"/>
                </a:lnTo>
                <a:lnTo>
                  <a:pt x="18299" y="-22975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69" y="-26376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6"/>
                </a:lnTo>
                <a:lnTo>
                  <a:pt x="37007" y="-1825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28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1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465882" y="3651454"/>
            <a:ext cx="77533" cy="61823"/>
          </a:xfrm>
          <a:custGeom>
            <a:avLst/>
            <a:gdLst/>
            <a:ahLst/>
            <a:cxnLst/>
            <a:rect l="l" t="t" r="r" b="b"/>
            <a:pathLst>
              <a:path w="77533" h="61823">
                <a:moveTo>
                  <a:pt x="28789" y="11912"/>
                </a:moveTo>
                <a:lnTo>
                  <a:pt x="34135" y="10314"/>
                </a:lnTo>
                <a:lnTo>
                  <a:pt x="45515" y="10314"/>
                </a:lnTo>
                <a:lnTo>
                  <a:pt x="49568" y="11214"/>
                </a:lnTo>
                <a:lnTo>
                  <a:pt x="52919" y="13017"/>
                </a:lnTo>
                <a:lnTo>
                  <a:pt x="56247" y="14796"/>
                </a:lnTo>
                <a:lnTo>
                  <a:pt x="58442" y="17247"/>
                </a:lnTo>
                <a:lnTo>
                  <a:pt x="59496" y="20347"/>
                </a:lnTo>
                <a:lnTo>
                  <a:pt x="77292" y="17489"/>
                </a:lnTo>
                <a:lnTo>
                  <a:pt x="75272" y="12701"/>
                </a:lnTo>
                <a:lnTo>
                  <a:pt x="72237" y="9043"/>
                </a:lnTo>
                <a:lnTo>
                  <a:pt x="68183" y="6476"/>
                </a:lnTo>
                <a:lnTo>
                  <a:pt x="55510" y="1399"/>
                </a:lnTo>
                <a:lnTo>
                  <a:pt x="41640" y="0"/>
                </a:lnTo>
                <a:lnTo>
                  <a:pt x="34865" y="292"/>
                </a:lnTo>
                <a:lnTo>
                  <a:pt x="21978" y="2915"/>
                </a:lnTo>
                <a:lnTo>
                  <a:pt x="11465" y="8254"/>
                </a:lnTo>
                <a:lnTo>
                  <a:pt x="2763" y="18391"/>
                </a:lnTo>
                <a:lnTo>
                  <a:pt x="0" y="31446"/>
                </a:lnTo>
                <a:lnTo>
                  <a:pt x="0" y="40841"/>
                </a:lnTo>
                <a:lnTo>
                  <a:pt x="3794" y="48262"/>
                </a:lnTo>
                <a:lnTo>
                  <a:pt x="11416" y="53684"/>
                </a:lnTo>
                <a:lnTo>
                  <a:pt x="15237" y="56088"/>
                </a:lnTo>
                <a:lnTo>
                  <a:pt x="26782" y="60391"/>
                </a:lnTo>
                <a:lnTo>
                  <a:pt x="40551" y="61823"/>
                </a:lnTo>
                <a:lnTo>
                  <a:pt x="50111" y="61823"/>
                </a:lnTo>
                <a:lnTo>
                  <a:pt x="57985" y="60250"/>
                </a:lnTo>
                <a:lnTo>
                  <a:pt x="64209" y="57075"/>
                </a:lnTo>
                <a:lnTo>
                  <a:pt x="70420" y="53900"/>
                </a:lnTo>
                <a:lnTo>
                  <a:pt x="74865" y="49061"/>
                </a:lnTo>
                <a:lnTo>
                  <a:pt x="77533" y="42534"/>
                </a:lnTo>
                <a:lnTo>
                  <a:pt x="60109" y="38826"/>
                </a:lnTo>
                <a:lnTo>
                  <a:pt x="58607" y="43207"/>
                </a:lnTo>
                <a:lnTo>
                  <a:pt x="56145" y="46408"/>
                </a:lnTo>
                <a:lnTo>
                  <a:pt x="52703" y="48453"/>
                </a:lnTo>
                <a:lnTo>
                  <a:pt x="49262" y="50483"/>
                </a:lnTo>
                <a:lnTo>
                  <a:pt x="45147" y="51498"/>
                </a:lnTo>
                <a:lnTo>
                  <a:pt x="33893" y="51498"/>
                </a:lnTo>
                <a:lnTo>
                  <a:pt x="28638" y="49899"/>
                </a:lnTo>
                <a:lnTo>
                  <a:pt x="24584" y="46685"/>
                </a:lnTo>
                <a:lnTo>
                  <a:pt x="20534" y="43484"/>
                </a:lnTo>
                <a:lnTo>
                  <a:pt x="18515" y="38098"/>
                </a:lnTo>
                <a:lnTo>
                  <a:pt x="18515" y="23418"/>
                </a:lnTo>
                <a:lnTo>
                  <a:pt x="20574" y="18277"/>
                </a:lnTo>
                <a:lnTo>
                  <a:pt x="24674" y="15087"/>
                </a:lnTo>
                <a:lnTo>
                  <a:pt x="28789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562125" y="3667972"/>
            <a:ext cx="66545" cy="45262"/>
          </a:xfrm>
          <a:custGeom>
            <a:avLst/>
            <a:gdLst/>
            <a:ahLst/>
            <a:cxnLst/>
            <a:rect l="l" t="t" r="r" b="b"/>
            <a:pathLst>
              <a:path w="66545" h="45262">
                <a:moveTo>
                  <a:pt x="0" y="22020"/>
                </a:moveTo>
                <a:lnTo>
                  <a:pt x="0" y="27000"/>
                </a:lnTo>
                <a:lnTo>
                  <a:pt x="1395" y="31215"/>
                </a:lnTo>
                <a:lnTo>
                  <a:pt x="4189" y="34682"/>
                </a:lnTo>
                <a:lnTo>
                  <a:pt x="6983" y="38148"/>
                </a:lnTo>
                <a:lnTo>
                  <a:pt x="11061" y="40777"/>
                </a:lnTo>
                <a:lnTo>
                  <a:pt x="16418" y="42569"/>
                </a:lnTo>
                <a:lnTo>
                  <a:pt x="21779" y="44373"/>
                </a:lnTo>
                <a:lnTo>
                  <a:pt x="22034" y="32496"/>
                </a:lnTo>
                <a:lnTo>
                  <a:pt x="18996" y="30224"/>
                </a:lnTo>
                <a:lnTo>
                  <a:pt x="17487" y="26924"/>
                </a:lnTo>
                <a:lnTo>
                  <a:pt x="17487" y="18337"/>
                </a:lnTo>
                <a:lnTo>
                  <a:pt x="18996" y="15048"/>
                </a:lnTo>
                <a:lnTo>
                  <a:pt x="22034" y="12762"/>
                </a:lnTo>
                <a:lnTo>
                  <a:pt x="25081" y="10476"/>
                </a:lnTo>
                <a:lnTo>
                  <a:pt x="28813" y="9334"/>
                </a:lnTo>
                <a:lnTo>
                  <a:pt x="37730" y="9334"/>
                </a:lnTo>
                <a:lnTo>
                  <a:pt x="41464" y="10476"/>
                </a:lnTo>
                <a:lnTo>
                  <a:pt x="44474" y="12762"/>
                </a:lnTo>
                <a:lnTo>
                  <a:pt x="47484" y="15048"/>
                </a:lnTo>
                <a:lnTo>
                  <a:pt x="48995" y="18313"/>
                </a:lnTo>
                <a:lnTo>
                  <a:pt x="48995" y="26894"/>
                </a:lnTo>
                <a:lnTo>
                  <a:pt x="47484" y="30224"/>
                </a:lnTo>
                <a:lnTo>
                  <a:pt x="44474" y="32496"/>
                </a:lnTo>
                <a:lnTo>
                  <a:pt x="42886" y="45262"/>
                </a:lnTo>
                <a:lnTo>
                  <a:pt x="50813" y="43102"/>
                </a:lnTo>
                <a:lnTo>
                  <a:pt x="57109" y="38797"/>
                </a:lnTo>
                <a:lnTo>
                  <a:pt x="63399" y="34490"/>
                </a:lnTo>
                <a:lnTo>
                  <a:pt x="66545" y="29069"/>
                </a:lnTo>
                <a:lnTo>
                  <a:pt x="66545" y="16012"/>
                </a:lnTo>
                <a:lnTo>
                  <a:pt x="63435" y="10641"/>
                </a:lnTo>
                <a:lnTo>
                  <a:pt x="57199" y="6385"/>
                </a:lnTo>
                <a:lnTo>
                  <a:pt x="50965" y="2131"/>
                </a:lnTo>
                <a:lnTo>
                  <a:pt x="42961" y="0"/>
                </a:lnTo>
                <a:lnTo>
                  <a:pt x="26898" y="0"/>
                </a:lnTo>
                <a:lnTo>
                  <a:pt x="21182" y="939"/>
                </a:lnTo>
                <a:lnTo>
                  <a:pt x="16051" y="2804"/>
                </a:lnTo>
                <a:lnTo>
                  <a:pt x="10932" y="4683"/>
                </a:lnTo>
                <a:lnTo>
                  <a:pt x="6983" y="7415"/>
                </a:lnTo>
                <a:lnTo>
                  <a:pt x="4189" y="10972"/>
                </a:lnTo>
                <a:lnTo>
                  <a:pt x="1395" y="14526"/>
                </a:lnTo>
                <a:lnTo>
                  <a:pt x="0" y="18207"/>
                </a:lnTo>
                <a:lnTo>
                  <a:pt x="0" y="22020"/>
                </a:lnTo>
                <a:close/>
              </a:path>
              <a:path w="66545" h="45262">
                <a:moveTo>
                  <a:pt x="44474" y="32496"/>
                </a:moveTo>
                <a:lnTo>
                  <a:pt x="41464" y="34782"/>
                </a:lnTo>
                <a:lnTo>
                  <a:pt x="37730" y="35927"/>
                </a:lnTo>
                <a:lnTo>
                  <a:pt x="28813" y="35927"/>
                </a:lnTo>
                <a:lnTo>
                  <a:pt x="25081" y="34782"/>
                </a:lnTo>
                <a:lnTo>
                  <a:pt x="22034" y="32496"/>
                </a:lnTo>
                <a:lnTo>
                  <a:pt x="21779" y="44373"/>
                </a:lnTo>
                <a:lnTo>
                  <a:pt x="27416" y="45262"/>
                </a:lnTo>
                <a:lnTo>
                  <a:pt x="42886" y="45262"/>
                </a:lnTo>
                <a:lnTo>
                  <a:pt x="44474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652431" y="370652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651700" y="3555079"/>
            <a:ext cx="62967" cy="60754"/>
          </a:xfrm>
          <a:custGeom>
            <a:avLst/>
            <a:gdLst/>
            <a:ahLst/>
            <a:cxnLst/>
            <a:rect l="l" t="t" r="r" b="b"/>
            <a:pathLst>
              <a:path w="62967" h="60754">
                <a:moveTo>
                  <a:pt x="35765" y="15491"/>
                </a:moveTo>
                <a:lnTo>
                  <a:pt x="28562" y="15491"/>
                </a:lnTo>
                <a:lnTo>
                  <a:pt x="22327" y="17499"/>
                </a:lnTo>
                <a:lnTo>
                  <a:pt x="17057" y="21539"/>
                </a:lnTo>
                <a:lnTo>
                  <a:pt x="17057" y="0"/>
                </a:lnTo>
                <a:lnTo>
                  <a:pt x="0" y="0"/>
                </a:lnTo>
                <a:lnTo>
                  <a:pt x="0" y="59777"/>
                </a:lnTo>
                <a:lnTo>
                  <a:pt x="15850" y="59777"/>
                </a:lnTo>
                <a:lnTo>
                  <a:pt x="15850" y="53413"/>
                </a:lnTo>
                <a:lnTo>
                  <a:pt x="18442" y="55839"/>
                </a:lnTo>
                <a:lnTo>
                  <a:pt x="17997" y="44992"/>
                </a:lnTo>
                <a:lnTo>
                  <a:pt x="16941" y="41681"/>
                </a:lnTo>
                <a:lnTo>
                  <a:pt x="16941" y="32839"/>
                </a:lnTo>
                <a:lnTo>
                  <a:pt x="18287" y="29588"/>
                </a:lnTo>
                <a:lnTo>
                  <a:pt x="21005" y="27457"/>
                </a:lnTo>
                <a:lnTo>
                  <a:pt x="23724" y="25322"/>
                </a:lnTo>
                <a:lnTo>
                  <a:pt x="27115" y="24256"/>
                </a:lnTo>
                <a:lnTo>
                  <a:pt x="35384" y="24256"/>
                </a:lnTo>
                <a:lnTo>
                  <a:pt x="38801" y="25347"/>
                </a:lnTo>
                <a:lnTo>
                  <a:pt x="41479" y="27543"/>
                </a:lnTo>
                <a:lnTo>
                  <a:pt x="44146" y="29729"/>
                </a:lnTo>
                <a:lnTo>
                  <a:pt x="45478" y="33296"/>
                </a:lnTo>
                <a:lnTo>
                  <a:pt x="45478" y="42898"/>
                </a:lnTo>
                <a:lnTo>
                  <a:pt x="44157" y="46302"/>
                </a:lnTo>
                <a:lnTo>
                  <a:pt x="41504" y="48474"/>
                </a:lnTo>
                <a:lnTo>
                  <a:pt x="38851" y="50633"/>
                </a:lnTo>
                <a:lnTo>
                  <a:pt x="43498" y="60754"/>
                </a:lnTo>
                <a:lnTo>
                  <a:pt x="49860" y="58762"/>
                </a:lnTo>
                <a:lnTo>
                  <a:pt x="55105" y="54773"/>
                </a:lnTo>
                <a:lnTo>
                  <a:pt x="60340" y="50760"/>
                </a:lnTo>
                <a:lnTo>
                  <a:pt x="62967" y="45072"/>
                </a:lnTo>
                <a:lnTo>
                  <a:pt x="62967" y="30528"/>
                </a:lnTo>
                <a:lnTo>
                  <a:pt x="60389" y="25041"/>
                </a:lnTo>
                <a:lnTo>
                  <a:pt x="55260" y="21217"/>
                </a:lnTo>
                <a:lnTo>
                  <a:pt x="50115" y="17399"/>
                </a:lnTo>
                <a:lnTo>
                  <a:pt x="43624" y="15491"/>
                </a:lnTo>
                <a:lnTo>
                  <a:pt x="35765" y="15491"/>
                </a:lnTo>
                <a:close/>
              </a:path>
              <a:path w="62967" h="60754">
                <a:moveTo>
                  <a:pt x="17997" y="44992"/>
                </a:moveTo>
                <a:lnTo>
                  <a:pt x="18442" y="55839"/>
                </a:lnTo>
                <a:lnTo>
                  <a:pt x="21527" y="57668"/>
                </a:lnTo>
                <a:lnTo>
                  <a:pt x="25110" y="58900"/>
                </a:lnTo>
                <a:lnTo>
                  <a:pt x="28691" y="60144"/>
                </a:lnTo>
                <a:lnTo>
                  <a:pt x="32325" y="60754"/>
                </a:lnTo>
                <a:lnTo>
                  <a:pt x="43498" y="60754"/>
                </a:lnTo>
                <a:lnTo>
                  <a:pt x="38851" y="50633"/>
                </a:lnTo>
                <a:lnTo>
                  <a:pt x="35651" y="51714"/>
                </a:lnTo>
                <a:lnTo>
                  <a:pt x="26990" y="51714"/>
                </a:lnTo>
                <a:lnTo>
                  <a:pt x="23050" y="50176"/>
                </a:lnTo>
                <a:lnTo>
                  <a:pt x="20106" y="47142"/>
                </a:lnTo>
                <a:lnTo>
                  <a:pt x="17997" y="449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717803" y="3652959"/>
            <a:ext cx="62661" cy="59296"/>
          </a:xfrm>
          <a:custGeom>
            <a:avLst/>
            <a:gdLst/>
            <a:ahLst/>
            <a:cxnLst/>
            <a:rect l="l" t="t" r="r" b="b"/>
            <a:pathLst>
              <a:path w="62661" h="59296">
                <a:moveTo>
                  <a:pt x="0" y="59296"/>
                </a:moveTo>
                <a:lnTo>
                  <a:pt x="62661" y="59296"/>
                </a:lnTo>
                <a:lnTo>
                  <a:pt x="62661" y="49226"/>
                </a:lnTo>
                <a:lnTo>
                  <a:pt x="17971" y="49226"/>
                </a:lnTo>
                <a:lnTo>
                  <a:pt x="17971" y="0"/>
                </a:lnTo>
                <a:lnTo>
                  <a:pt x="0" y="0"/>
                </a:lnTo>
                <a:lnTo>
                  <a:pt x="0" y="592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796514" y="3653654"/>
            <a:ext cx="38012" cy="59576"/>
          </a:xfrm>
          <a:custGeom>
            <a:avLst/>
            <a:gdLst/>
            <a:ahLst/>
            <a:cxnLst/>
            <a:rect l="l" t="t" r="r" b="b"/>
            <a:pathLst>
              <a:path w="38012" h="59576">
                <a:moveTo>
                  <a:pt x="24954" y="15293"/>
                </a:moveTo>
                <a:lnTo>
                  <a:pt x="24954" y="0"/>
                </a:lnTo>
                <a:lnTo>
                  <a:pt x="7837" y="6681"/>
                </a:lnTo>
                <a:lnTo>
                  <a:pt x="7837" y="15293"/>
                </a:lnTo>
                <a:lnTo>
                  <a:pt x="0" y="15293"/>
                </a:lnTo>
                <a:lnTo>
                  <a:pt x="0" y="24437"/>
                </a:lnTo>
                <a:lnTo>
                  <a:pt x="7837" y="24437"/>
                </a:lnTo>
                <a:lnTo>
                  <a:pt x="7837" y="47362"/>
                </a:lnTo>
                <a:lnTo>
                  <a:pt x="8013" y="50050"/>
                </a:lnTo>
                <a:lnTo>
                  <a:pt x="8826" y="53251"/>
                </a:lnTo>
                <a:lnTo>
                  <a:pt x="10781" y="55843"/>
                </a:lnTo>
                <a:lnTo>
                  <a:pt x="13741" y="57852"/>
                </a:lnTo>
                <a:lnTo>
                  <a:pt x="18682" y="59235"/>
                </a:lnTo>
                <a:lnTo>
                  <a:pt x="21451" y="59576"/>
                </a:lnTo>
                <a:lnTo>
                  <a:pt x="29551" y="59576"/>
                </a:lnTo>
                <a:lnTo>
                  <a:pt x="34048" y="59008"/>
                </a:lnTo>
                <a:lnTo>
                  <a:pt x="38012" y="57877"/>
                </a:lnTo>
                <a:lnTo>
                  <a:pt x="36550" y="48975"/>
                </a:lnTo>
                <a:lnTo>
                  <a:pt x="33554" y="49709"/>
                </a:lnTo>
                <a:lnTo>
                  <a:pt x="31268" y="50079"/>
                </a:lnTo>
                <a:lnTo>
                  <a:pt x="28562" y="50079"/>
                </a:lnTo>
                <a:lnTo>
                  <a:pt x="25285" y="48060"/>
                </a:lnTo>
                <a:lnTo>
                  <a:pt x="24954" y="45417"/>
                </a:lnTo>
                <a:lnTo>
                  <a:pt x="24954" y="24437"/>
                </a:lnTo>
                <a:lnTo>
                  <a:pt x="36615" y="24437"/>
                </a:lnTo>
                <a:lnTo>
                  <a:pt x="36615" y="15293"/>
                </a:lnTo>
                <a:lnTo>
                  <a:pt x="24954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771296" y="3578280"/>
            <a:ext cx="48337" cy="37238"/>
          </a:xfrm>
          <a:custGeom>
            <a:avLst/>
            <a:gdLst/>
            <a:ahLst/>
            <a:cxnLst/>
            <a:rect l="l" t="t" r="r" b="b"/>
            <a:pathLst>
              <a:path w="48337" h="37238">
                <a:moveTo>
                  <a:pt x="34902" y="3873"/>
                </a:moveTo>
                <a:lnTo>
                  <a:pt x="29692" y="14037"/>
                </a:lnTo>
                <a:lnTo>
                  <a:pt x="37821" y="14037"/>
                </a:lnTo>
                <a:lnTo>
                  <a:pt x="44046" y="13745"/>
                </a:lnTo>
                <a:lnTo>
                  <a:pt x="48337" y="13172"/>
                </a:lnTo>
                <a:lnTo>
                  <a:pt x="47627" y="0"/>
                </a:lnTo>
                <a:lnTo>
                  <a:pt x="44413" y="2315"/>
                </a:lnTo>
                <a:lnTo>
                  <a:pt x="39639" y="3571"/>
                </a:lnTo>
                <a:lnTo>
                  <a:pt x="34902" y="3873"/>
                </a:lnTo>
                <a:close/>
              </a:path>
              <a:path w="48337" h="37238">
                <a:moveTo>
                  <a:pt x="0" y="36575"/>
                </a:moveTo>
                <a:lnTo>
                  <a:pt x="17971" y="36575"/>
                </a:lnTo>
                <a:lnTo>
                  <a:pt x="17971" y="14037"/>
                </a:lnTo>
                <a:lnTo>
                  <a:pt x="29692" y="14037"/>
                </a:lnTo>
                <a:lnTo>
                  <a:pt x="34902" y="3873"/>
                </a:lnTo>
                <a:lnTo>
                  <a:pt x="17971" y="3873"/>
                </a:lnTo>
                <a:lnTo>
                  <a:pt x="17971" y="-13092"/>
                </a:lnTo>
                <a:lnTo>
                  <a:pt x="33134" y="-13092"/>
                </a:lnTo>
                <a:lnTo>
                  <a:pt x="37439" y="-12952"/>
                </a:lnTo>
                <a:lnTo>
                  <a:pt x="39589" y="-12686"/>
                </a:lnTo>
                <a:lnTo>
                  <a:pt x="42508" y="-12315"/>
                </a:lnTo>
                <a:lnTo>
                  <a:pt x="46814" y="-10029"/>
                </a:lnTo>
                <a:lnTo>
                  <a:pt x="49672" y="-6828"/>
                </a:lnTo>
                <a:lnTo>
                  <a:pt x="49672" y="-2879"/>
                </a:lnTo>
                <a:lnTo>
                  <a:pt x="47627" y="0"/>
                </a:lnTo>
                <a:lnTo>
                  <a:pt x="48337" y="13172"/>
                </a:lnTo>
                <a:lnTo>
                  <a:pt x="51487" y="12701"/>
                </a:lnTo>
                <a:lnTo>
                  <a:pt x="54597" y="11761"/>
                </a:lnTo>
                <a:lnTo>
                  <a:pt x="57661" y="10339"/>
                </a:lnTo>
                <a:lnTo>
                  <a:pt x="60707" y="8902"/>
                </a:lnTo>
                <a:lnTo>
                  <a:pt x="63223" y="6948"/>
                </a:lnTo>
                <a:lnTo>
                  <a:pt x="67196" y="1944"/>
                </a:lnTo>
                <a:lnTo>
                  <a:pt x="68187" y="-1140"/>
                </a:lnTo>
                <a:lnTo>
                  <a:pt x="68187" y="-9571"/>
                </a:lnTo>
                <a:lnTo>
                  <a:pt x="66474" y="-13445"/>
                </a:lnTo>
                <a:lnTo>
                  <a:pt x="63032" y="-16459"/>
                </a:lnTo>
                <a:lnTo>
                  <a:pt x="59590" y="-19453"/>
                </a:lnTo>
                <a:lnTo>
                  <a:pt x="55309" y="-21408"/>
                </a:lnTo>
                <a:lnTo>
                  <a:pt x="50215" y="-22312"/>
                </a:lnTo>
                <a:lnTo>
                  <a:pt x="46889" y="-22895"/>
                </a:lnTo>
                <a:lnTo>
                  <a:pt x="39764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857534" y="3555083"/>
            <a:ext cx="17056" cy="59777"/>
          </a:xfrm>
          <a:custGeom>
            <a:avLst/>
            <a:gdLst/>
            <a:ahLst/>
            <a:cxnLst/>
            <a:rect l="l" t="t" r="r" b="b"/>
            <a:pathLst>
              <a:path w="17056" h="59777">
                <a:moveTo>
                  <a:pt x="0" y="16469"/>
                </a:moveTo>
                <a:lnTo>
                  <a:pt x="0" y="59777"/>
                </a:lnTo>
                <a:lnTo>
                  <a:pt x="17056" y="59777"/>
                </a:lnTo>
                <a:lnTo>
                  <a:pt x="17056" y="16469"/>
                </a:lnTo>
                <a:lnTo>
                  <a:pt x="0" y="16469"/>
                </a:lnTo>
                <a:close/>
              </a:path>
              <a:path w="17056" h="59777">
                <a:moveTo>
                  <a:pt x="0" y="0"/>
                </a:moveTo>
                <a:lnTo>
                  <a:pt x="0" y="10601"/>
                </a:lnTo>
                <a:lnTo>
                  <a:pt x="17056" y="10601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857534" y="3593206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857534" y="3560384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889437" y="3570566"/>
            <a:ext cx="62901" cy="60768"/>
          </a:xfrm>
          <a:custGeom>
            <a:avLst/>
            <a:gdLst/>
            <a:ahLst/>
            <a:cxnLst/>
            <a:rect l="l" t="t" r="r" b="b"/>
            <a:pathLst>
              <a:path w="62901" h="60768">
                <a:moveTo>
                  <a:pt x="16875" y="17664"/>
                </a:moveTo>
                <a:lnTo>
                  <a:pt x="18247" y="14464"/>
                </a:lnTo>
                <a:lnTo>
                  <a:pt x="21005" y="12305"/>
                </a:lnTo>
                <a:lnTo>
                  <a:pt x="23759" y="10133"/>
                </a:lnTo>
                <a:lnTo>
                  <a:pt x="27214" y="9053"/>
                </a:lnTo>
                <a:lnTo>
                  <a:pt x="35394" y="9053"/>
                </a:lnTo>
                <a:lnTo>
                  <a:pt x="38760" y="10158"/>
                </a:lnTo>
                <a:lnTo>
                  <a:pt x="41478" y="12358"/>
                </a:lnTo>
                <a:lnTo>
                  <a:pt x="44182" y="14565"/>
                </a:lnTo>
                <a:lnTo>
                  <a:pt x="45539" y="17945"/>
                </a:lnTo>
                <a:lnTo>
                  <a:pt x="45539" y="27341"/>
                </a:lnTo>
                <a:lnTo>
                  <a:pt x="44221" y="30848"/>
                </a:lnTo>
                <a:lnTo>
                  <a:pt x="41589" y="32983"/>
                </a:lnTo>
                <a:lnTo>
                  <a:pt x="38962" y="35114"/>
                </a:lnTo>
                <a:lnTo>
                  <a:pt x="43369" y="45276"/>
                </a:lnTo>
                <a:lnTo>
                  <a:pt x="49744" y="43267"/>
                </a:lnTo>
                <a:lnTo>
                  <a:pt x="55003" y="39254"/>
                </a:lnTo>
                <a:lnTo>
                  <a:pt x="60274" y="35253"/>
                </a:lnTo>
                <a:lnTo>
                  <a:pt x="62901" y="29616"/>
                </a:lnTo>
                <a:lnTo>
                  <a:pt x="62901" y="15353"/>
                </a:lnTo>
                <a:lnTo>
                  <a:pt x="60285" y="9866"/>
                </a:lnTo>
                <a:lnTo>
                  <a:pt x="55064" y="5918"/>
                </a:lnTo>
                <a:lnTo>
                  <a:pt x="49844" y="1979"/>
                </a:lnTo>
                <a:lnTo>
                  <a:pt x="43498" y="0"/>
                </a:lnTo>
                <a:lnTo>
                  <a:pt x="31711" y="0"/>
                </a:lnTo>
                <a:lnTo>
                  <a:pt x="27799" y="687"/>
                </a:lnTo>
                <a:lnTo>
                  <a:pt x="24281" y="2058"/>
                </a:lnTo>
                <a:lnTo>
                  <a:pt x="20764" y="3401"/>
                </a:lnTo>
                <a:lnTo>
                  <a:pt x="17970" y="5180"/>
                </a:lnTo>
                <a:lnTo>
                  <a:pt x="15900" y="7354"/>
                </a:lnTo>
                <a:lnTo>
                  <a:pt x="15900" y="989"/>
                </a:lnTo>
                <a:lnTo>
                  <a:pt x="0" y="989"/>
                </a:lnTo>
                <a:lnTo>
                  <a:pt x="0" y="60768"/>
                </a:lnTo>
                <a:lnTo>
                  <a:pt x="17056" y="60768"/>
                </a:lnTo>
                <a:lnTo>
                  <a:pt x="16875" y="26772"/>
                </a:lnTo>
                <a:lnTo>
                  <a:pt x="16875" y="17664"/>
                </a:lnTo>
                <a:close/>
              </a:path>
              <a:path w="62901" h="60768">
                <a:moveTo>
                  <a:pt x="43369" y="45276"/>
                </a:moveTo>
                <a:lnTo>
                  <a:pt x="38962" y="35114"/>
                </a:lnTo>
                <a:lnTo>
                  <a:pt x="35661" y="36183"/>
                </a:lnTo>
                <a:lnTo>
                  <a:pt x="27557" y="36183"/>
                </a:lnTo>
                <a:lnTo>
                  <a:pt x="24051" y="35012"/>
                </a:lnTo>
                <a:lnTo>
                  <a:pt x="21182" y="32702"/>
                </a:lnTo>
                <a:lnTo>
                  <a:pt x="18312" y="30365"/>
                </a:lnTo>
                <a:lnTo>
                  <a:pt x="16875" y="26772"/>
                </a:lnTo>
                <a:lnTo>
                  <a:pt x="17056" y="60768"/>
                </a:lnTo>
                <a:lnTo>
                  <a:pt x="17056" y="38952"/>
                </a:lnTo>
                <a:lnTo>
                  <a:pt x="20256" y="41262"/>
                </a:lnTo>
                <a:lnTo>
                  <a:pt x="23301" y="42886"/>
                </a:lnTo>
                <a:lnTo>
                  <a:pt x="26200" y="43851"/>
                </a:lnTo>
                <a:lnTo>
                  <a:pt x="29094" y="44790"/>
                </a:lnTo>
                <a:lnTo>
                  <a:pt x="32320" y="45276"/>
                </a:lnTo>
                <a:lnTo>
                  <a:pt x="43369" y="452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971300" y="3570573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2" y="15801"/>
                </a:moveTo>
                <a:lnTo>
                  <a:pt x="18947" y="13323"/>
                </a:lnTo>
                <a:lnTo>
                  <a:pt x="23799" y="9681"/>
                </a:lnTo>
                <a:lnTo>
                  <a:pt x="26885" y="8766"/>
                </a:lnTo>
                <a:lnTo>
                  <a:pt x="30593" y="8766"/>
                </a:lnTo>
                <a:lnTo>
                  <a:pt x="29564" y="0"/>
                </a:lnTo>
                <a:lnTo>
                  <a:pt x="21031" y="0"/>
                </a:lnTo>
                <a:lnTo>
                  <a:pt x="17752" y="15801"/>
                </a:lnTo>
                <a:close/>
              </a:path>
              <a:path w="30593" h="45262">
                <a:moveTo>
                  <a:pt x="38188" y="35233"/>
                </a:moveTo>
                <a:lnTo>
                  <a:pt x="34124" y="36691"/>
                </a:lnTo>
                <a:lnTo>
                  <a:pt x="27518" y="36691"/>
                </a:lnTo>
                <a:lnTo>
                  <a:pt x="24243" y="35751"/>
                </a:lnTo>
                <a:lnTo>
                  <a:pt x="21615" y="33873"/>
                </a:lnTo>
                <a:lnTo>
                  <a:pt x="18986" y="31979"/>
                </a:lnTo>
                <a:lnTo>
                  <a:pt x="17614" y="29325"/>
                </a:lnTo>
                <a:lnTo>
                  <a:pt x="17485" y="25934"/>
                </a:lnTo>
                <a:lnTo>
                  <a:pt x="60236" y="25934"/>
                </a:lnTo>
                <a:lnTo>
                  <a:pt x="60477" y="17147"/>
                </a:lnTo>
                <a:lnTo>
                  <a:pt x="57834" y="10645"/>
                </a:lnTo>
                <a:lnTo>
                  <a:pt x="52283" y="6390"/>
                </a:lnTo>
                <a:lnTo>
                  <a:pt x="46736" y="2134"/>
                </a:lnTo>
                <a:lnTo>
                  <a:pt x="39165" y="0"/>
                </a:lnTo>
                <a:lnTo>
                  <a:pt x="29564" y="0"/>
                </a:lnTo>
                <a:lnTo>
                  <a:pt x="30593" y="8766"/>
                </a:lnTo>
                <a:lnTo>
                  <a:pt x="34085" y="8766"/>
                </a:lnTo>
                <a:lnTo>
                  <a:pt x="37033" y="9641"/>
                </a:lnTo>
                <a:lnTo>
                  <a:pt x="39470" y="11355"/>
                </a:lnTo>
                <a:lnTo>
                  <a:pt x="43164" y="15599"/>
                </a:lnTo>
                <a:lnTo>
                  <a:pt x="43294" y="18925"/>
                </a:lnTo>
                <a:lnTo>
                  <a:pt x="17791" y="18925"/>
                </a:lnTo>
                <a:lnTo>
                  <a:pt x="17752" y="15801"/>
                </a:lnTo>
                <a:lnTo>
                  <a:pt x="21031" y="0"/>
                </a:lnTo>
                <a:lnTo>
                  <a:pt x="13968" y="2034"/>
                </a:lnTo>
                <a:lnTo>
                  <a:pt x="8380" y="6098"/>
                </a:lnTo>
                <a:lnTo>
                  <a:pt x="2794" y="10163"/>
                </a:lnTo>
                <a:lnTo>
                  <a:pt x="0" y="15786"/>
                </a:lnTo>
                <a:lnTo>
                  <a:pt x="0" y="28969"/>
                </a:lnTo>
                <a:lnTo>
                  <a:pt x="2120" y="33948"/>
                </a:lnTo>
                <a:lnTo>
                  <a:pt x="6376" y="37886"/>
                </a:lnTo>
                <a:lnTo>
                  <a:pt x="16903" y="43495"/>
                </a:lnTo>
                <a:lnTo>
                  <a:pt x="31266" y="45262"/>
                </a:lnTo>
                <a:lnTo>
                  <a:pt x="38351" y="45262"/>
                </a:lnTo>
                <a:lnTo>
                  <a:pt x="44259" y="44171"/>
                </a:lnTo>
                <a:lnTo>
                  <a:pt x="48971" y="41976"/>
                </a:lnTo>
                <a:lnTo>
                  <a:pt x="53680" y="39805"/>
                </a:lnTo>
                <a:lnTo>
                  <a:pt x="57136" y="36616"/>
                </a:lnTo>
                <a:lnTo>
                  <a:pt x="59321" y="32411"/>
                </a:lnTo>
                <a:lnTo>
                  <a:pt x="42315" y="30506"/>
                </a:lnTo>
                <a:lnTo>
                  <a:pt x="41389" y="32677"/>
                </a:lnTo>
                <a:lnTo>
                  <a:pt x="38188" y="3523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842913" y="3652474"/>
            <a:ext cx="62967" cy="60756"/>
          </a:xfrm>
          <a:custGeom>
            <a:avLst/>
            <a:gdLst/>
            <a:ahLst/>
            <a:cxnLst/>
            <a:rect l="l" t="t" r="r" b="b"/>
            <a:pathLst>
              <a:path w="62967" h="60756">
                <a:moveTo>
                  <a:pt x="0" y="37971"/>
                </a:moveTo>
                <a:lnTo>
                  <a:pt x="0" y="45147"/>
                </a:lnTo>
                <a:lnTo>
                  <a:pt x="2642" y="50737"/>
                </a:lnTo>
                <a:lnTo>
                  <a:pt x="7927" y="54748"/>
                </a:lnTo>
                <a:lnTo>
                  <a:pt x="13209" y="58751"/>
                </a:lnTo>
                <a:lnTo>
                  <a:pt x="19549" y="60756"/>
                </a:lnTo>
                <a:lnTo>
                  <a:pt x="18378" y="45161"/>
                </a:lnTo>
                <a:lnTo>
                  <a:pt x="17424" y="41805"/>
                </a:lnTo>
                <a:lnTo>
                  <a:pt x="17424" y="32892"/>
                </a:lnTo>
                <a:lnTo>
                  <a:pt x="18785" y="29667"/>
                </a:lnTo>
                <a:lnTo>
                  <a:pt x="21529" y="27506"/>
                </a:lnTo>
                <a:lnTo>
                  <a:pt x="24257" y="25336"/>
                </a:lnTo>
                <a:lnTo>
                  <a:pt x="27649" y="24255"/>
                </a:lnTo>
                <a:lnTo>
                  <a:pt x="35867" y="24255"/>
                </a:lnTo>
                <a:lnTo>
                  <a:pt x="39283" y="25346"/>
                </a:lnTo>
                <a:lnTo>
                  <a:pt x="41962" y="27546"/>
                </a:lnTo>
                <a:lnTo>
                  <a:pt x="44630" y="29731"/>
                </a:lnTo>
                <a:lnTo>
                  <a:pt x="45961" y="33310"/>
                </a:lnTo>
                <a:lnTo>
                  <a:pt x="45961" y="42749"/>
                </a:lnTo>
                <a:lnTo>
                  <a:pt x="44589" y="46100"/>
                </a:lnTo>
                <a:lnTo>
                  <a:pt x="41836" y="48347"/>
                </a:lnTo>
                <a:lnTo>
                  <a:pt x="39079" y="50598"/>
                </a:lnTo>
                <a:lnTo>
                  <a:pt x="35737" y="51713"/>
                </a:lnTo>
                <a:lnTo>
                  <a:pt x="31813" y="51713"/>
                </a:lnTo>
                <a:lnTo>
                  <a:pt x="26950" y="60756"/>
                </a:lnTo>
                <a:lnTo>
                  <a:pt x="30608" y="60756"/>
                </a:lnTo>
                <a:lnTo>
                  <a:pt x="34215" y="60158"/>
                </a:lnTo>
                <a:lnTo>
                  <a:pt x="37796" y="58953"/>
                </a:lnTo>
                <a:lnTo>
                  <a:pt x="41379" y="57732"/>
                </a:lnTo>
                <a:lnTo>
                  <a:pt x="44489" y="55904"/>
                </a:lnTo>
                <a:lnTo>
                  <a:pt x="47117" y="53416"/>
                </a:lnTo>
                <a:lnTo>
                  <a:pt x="47117" y="59777"/>
                </a:lnTo>
                <a:lnTo>
                  <a:pt x="62967" y="59777"/>
                </a:lnTo>
                <a:lnTo>
                  <a:pt x="62967" y="0"/>
                </a:lnTo>
                <a:lnTo>
                  <a:pt x="45900" y="0"/>
                </a:lnTo>
                <a:lnTo>
                  <a:pt x="45900" y="21537"/>
                </a:lnTo>
                <a:lnTo>
                  <a:pt x="40641" y="17499"/>
                </a:lnTo>
                <a:lnTo>
                  <a:pt x="34405" y="15493"/>
                </a:lnTo>
                <a:lnTo>
                  <a:pt x="19343" y="15493"/>
                </a:lnTo>
                <a:lnTo>
                  <a:pt x="12852" y="17397"/>
                </a:lnTo>
                <a:lnTo>
                  <a:pt x="7711" y="21221"/>
                </a:lnTo>
                <a:lnTo>
                  <a:pt x="2567" y="25044"/>
                </a:lnTo>
                <a:lnTo>
                  <a:pt x="0" y="30620"/>
                </a:lnTo>
                <a:lnTo>
                  <a:pt x="0" y="37971"/>
                </a:lnTo>
                <a:close/>
              </a:path>
              <a:path w="62967" h="60756">
                <a:moveTo>
                  <a:pt x="26950" y="60756"/>
                </a:moveTo>
                <a:lnTo>
                  <a:pt x="31813" y="51713"/>
                </a:lnTo>
                <a:lnTo>
                  <a:pt x="26874" y="51713"/>
                </a:lnTo>
                <a:lnTo>
                  <a:pt x="23026" y="50215"/>
                </a:lnTo>
                <a:lnTo>
                  <a:pt x="20283" y="47217"/>
                </a:lnTo>
                <a:lnTo>
                  <a:pt x="18378" y="45161"/>
                </a:lnTo>
                <a:lnTo>
                  <a:pt x="19549" y="60756"/>
                </a:lnTo>
                <a:lnTo>
                  <a:pt x="26950" y="607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933101" y="370652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060379" y="3555083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084229" y="3555083"/>
            <a:ext cx="17071" cy="59777"/>
          </a:xfrm>
          <a:custGeom>
            <a:avLst/>
            <a:gdLst/>
            <a:ahLst/>
            <a:cxnLst/>
            <a:rect l="l" t="t" r="r" b="b"/>
            <a:pathLst>
              <a:path w="17071" h="59777">
                <a:moveTo>
                  <a:pt x="0" y="16469"/>
                </a:moveTo>
                <a:lnTo>
                  <a:pt x="0" y="59777"/>
                </a:lnTo>
                <a:lnTo>
                  <a:pt x="17071" y="59777"/>
                </a:lnTo>
                <a:lnTo>
                  <a:pt x="17071" y="16469"/>
                </a:lnTo>
                <a:lnTo>
                  <a:pt x="0" y="16469"/>
                </a:lnTo>
                <a:close/>
              </a:path>
              <a:path w="17071" h="59777">
                <a:moveTo>
                  <a:pt x="0" y="0"/>
                </a:moveTo>
                <a:lnTo>
                  <a:pt x="0" y="10601"/>
                </a:lnTo>
                <a:lnTo>
                  <a:pt x="17071" y="10601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084229" y="3593206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084229" y="3560384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116495" y="3570573"/>
            <a:ext cx="58778" cy="44287"/>
          </a:xfrm>
          <a:custGeom>
            <a:avLst/>
            <a:gdLst/>
            <a:ahLst/>
            <a:cxnLst/>
            <a:rect l="l" t="t" r="r" b="b"/>
            <a:pathLst>
              <a:path w="58778" h="44287">
                <a:moveTo>
                  <a:pt x="17057" y="44287"/>
                </a:moveTo>
                <a:lnTo>
                  <a:pt x="17057" y="19825"/>
                </a:lnTo>
                <a:lnTo>
                  <a:pt x="17500" y="16513"/>
                </a:lnTo>
                <a:lnTo>
                  <a:pt x="18364" y="14720"/>
                </a:lnTo>
                <a:lnTo>
                  <a:pt x="20840" y="11484"/>
                </a:lnTo>
                <a:lnTo>
                  <a:pt x="25538" y="9310"/>
                </a:lnTo>
                <a:lnTo>
                  <a:pt x="28195" y="8766"/>
                </a:lnTo>
                <a:lnTo>
                  <a:pt x="33451" y="8766"/>
                </a:lnTo>
                <a:lnTo>
                  <a:pt x="37073" y="9907"/>
                </a:lnTo>
                <a:lnTo>
                  <a:pt x="39891" y="11736"/>
                </a:lnTo>
                <a:lnTo>
                  <a:pt x="41339" y="14479"/>
                </a:lnTo>
                <a:lnTo>
                  <a:pt x="41706" y="17514"/>
                </a:lnTo>
                <a:lnTo>
                  <a:pt x="41706" y="44287"/>
                </a:lnTo>
                <a:lnTo>
                  <a:pt x="58778" y="44287"/>
                </a:lnTo>
                <a:lnTo>
                  <a:pt x="58778" y="14022"/>
                </a:lnTo>
                <a:lnTo>
                  <a:pt x="58456" y="11459"/>
                </a:lnTo>
                <a:lnTo>
                  <a:pt x="57200" y="7877"/>
                </a:lnTo>
                <a:lnTo>
                  <a:pt x="54496" y="4852"/>
                </a:lnTo>
                <a:lnTo>
                  <a:pt x="50533" y="2275"/>
                </a:lnTo>
                <a:lnTo>
                  <a:pt x="47423" y="1361"/>
                </a:lnTo>
                <a:lnTo>
                  <a:pt x="44298" y="457"/>
                </a:lnTo>
                <a:lnTo>
                  <a:pt x="40857" y="0"/>
                </a:lnTo>
                <a:lnTo>
                  <a:pt x="28562" y="0"/>
                </a:lnTo>
                <a:lnTo>
                  <a:pt x="21462" y="2440"/>
                </a:lnTo>
                <a:lnTo>
                  <a:pt x="15850" y="7344"/>
                </a:lnTo>
                <a:lnTo>
                  <a:pt x="15850" y="979"/>
                </a:ln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197996" y="3570573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4" y="15801"/>
                </a:moveTo>
                <a:lnTo>
                  <a:pt x="18947" y="13323"/>
                </a:lnTo>
                <a:lnTo>
                  <a:pt x="23799" y="9681"/>
                </a:lnTo>
                <a:lnTo>
                  <a:pt x="26884" y="8766"/>
                </a:lnTo>
                <a:lnTo>
                  <a:pt x="30593" y="8766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801"/>
                </a:lnTo>
                <a:close/>
              </a:path>
              <a:path w="30593" h="45262">
                <a:moveTo>
                  <a:pt x="38188" y="35233"/>
                </a:moveTo>
                <a:lnTo>
                  <a:pt x="34123" y="36691"/>
                </a:lnTo>
                <a:lnTo>
                  <a:pt x="27518" y="36691"/>
                </a:lnTo>
                <a:lnTo>
                  <a:pt x="24241" y="35751"/>
                </a:lnTo>
                <a:lnTo>
                  <a:pt x="21614" y="33873"/>
                </a:lnTo>
                <a:lnTo>
                  <a:pt x="18986" y="31979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23" y="10645"/>
                </a:lnTo>
                <a:lnTo>
                  <a:pt x="52285" y="6390"/>
                </a:lnTo>
                <a:lnTo>
                  <a:pt x="46734" y="2134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6"/>
                </a:lnTo>
                <a:lnTo>
                  <a:pt x="34084" y="8766"/>
                </a:lnTo>
                <a:lnTo>
                  <a:pt x="37033" y="9641"/>
                </a:lnTo>
                <a:lnTo>
                  <a:pt x="39470" y="11355"/>
                </a:lnTo>
                <a:lnTo>
                  <a:pt x="43167" y="15599"/>
                </a:lnTo>
                <a:lnTo>
                  <a:pt x="43293" y="18925"/>
                </a:lnTo>
                <a:lnTo>
                  <a:pt x="17791" y="18925"/>
                </a:lnTo>
                <a:lnTo>
                  <a:pt x="17754" y="15801"/>
                </a:lnTo>
                <a:lnTo>
                  <a:pt x="21031" y="0"/>
                </a:lnTo>
                <a:lnTo>
                  <a:pt x="13957" y="2034"/>
                </a:lnTo>
                <a:lnTo>
                  <a:pt x="8369" y="6098"/>
                </a:lnTo>
                <a:lnTo>
                  <a:pt x="2794" y="10163"/>
                </a:lnTo>
                <a:lnTo>
                  <a:pt x="0" y="15786"/>
                </a:lnTo>
                <a:lnTo>
                  <a:pt x="0" y="28969"/>
                </a:lnTo>
                <a:lnTo>
                  <a:pt x="2119" y="33948"/>
                </a:lnTo>
                <a:lnTo>
                  <a:pt x="6375" y="37886"/>
                </a:lnTo>
                <a:lnTo>
                  <a:pt x="16903" y="43496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71"/>
                </a:lnTo>
                <a:lnTo>
                  <a:pt x="48971" y="41976"/>
                </a:lnTo>
                <a:lnTo>
                  <a:pt x="53682" y="39805"/>
                </a:lnTo>
                <a:lnTo>
                  <a:pt x="57136" y="36616"/>
                </a:lnTo>
                <a:lnTo>
                  <a:pt x="59320" y="32411"/>
                </a:lnTo>
                <a:lnTo>
                  <a:pt x="42313" y="30506"/>
                </a:lnTo>
                <a:lnTo>
                  <a:pt x="41389" y="32677"/>
                </a:lnTo>
                <a:lnTo>
                  <a:pt x="38188" y="3523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759974" y="2651112"/>
            <a:ext cx="62661" cy="59295"/>
          </a:xfrm>
          <a:custGeom>
            <a:avLst/>
            <a:gdLst/>
            <a:ahLst/>
            <a:cxnLst/>
            <a:rect l="l" t="t" r="r" b="b"/>
            <a:pathLst>
              <a:path w="62661" h="59295">
                <a:moveTo>
                  <a:pt x="0" y="59295"/>
                </a:moveTo>
                <a:lnTo>
                  <a:pt x="62661" y="59295"/>
                </a:lnTo>
                <a:lnTo>
                  <a:pt x="62661" y="49222"/>
                </a:lnTo>
                <a:lnTo>
                  <a:pt x="17971" y="49222"/>
                </a:lnTo>
                <a:lnTo>
                  <a:pt x="17971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836806" y="2686756"/>
            <a:ext cx="61988" cy="46206"/>
          </a:xfrm>
          <a:custGeom>
            <a:avLst/>
            <a:gdLst/>
            <a:ahLst/>
            <a:cxnLst/>
            <a:rect l="l" t="t" r="r" b="b"/>
            <a:pathLst>
              <a:path w="61988" h="46206">
                <a:moveTo>
                  <a:pt x="31929" y="0"/>
                </a:moveTo>
                <a:lnTo>
                  <a:pt x="26403" y="10072"/>
                </a:lnTo>
                <a:lnTo>
                  <a:pt x="61988" y="10072"/>
                </a:lnTo>
                <a:lnTo>
                  <a:pt x="56221" y="0"/>
                </a:lnTo>
                <a:lnTo>
                  <a:pt x="31929" y="0"/>
                </a:lnTo>
                <a:close/>
              </a:path>
              <a:path w="61988" h="46206">
                <a:moveTo>
                  <a:pt x="26403" y="10072"/>
                </a:moveTo>
                <a:lnTo>
                  <a:pt x="31929" y="0"/>
                </a:lnTo>
                <a:lnTo>
                  <a:pt x="43955" y="-22186"/>
                </a:lnTo>
                <a:lnTo>
                  <a:pt x="56221" y="0"/>
                </a:lnTo>
                <a:lnTo>
                  <a:pt x="61988" y="10072"/>
                </a:lnTo>
                <a:lnTo>
                  <a:pt x="69761" y="23647"/>
                </a:lnTo>
                <a:lnTo>
                  <a:pt x="89320" y="23647"/>
                </a:lnTo>
                <a:lnTo>
                  <a:pt x="53668" y="-36134"/>
                </a:lnTo>
                <a:lnTo>
                  <a:pt x="34672" y="-36134"/>
                </a:lnTo>
                <a:lnTo>
                  <a:pt x="0" y="23647"/>
                </a:lnTo>
                <a:lnTo>
                  <a:pt x="19062" y="23647"/>
                </a:lnTo>
                <a:lnTo>
                  <a:pt x="26403" y="100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845118" y="2748038"/>
            <a:ext cx="59627" cy="59777"/>
          </a:xfrm>
          <a:custGeom>
            <a:avLst/>
            <a:gdLst/>
            <a:ahLst/>
            <a:cxnLst/>
            <a:rect l="l" t="t" r="r" b="b"/>
            <a:pathLst>
              <a:path w="59627" h="59777">
                <a:moveTo>
                  <a:pt x="0" y="0"/>
                </a:moveTo>
                <a:lnTo>
                  <a:pt x="0" y="59777"/>
                </a:lnTo>
                <a:lnTo>
                  <a:pt x="17068" y="59777"/>
                </a:lnTo>
                <a:lnTo>
                  <a:pt x="17068" y="45910"/>
                </a:lnTo>
                <a:lnTo>
                  <a:pt x="25020" y="40319"/>
                </a:lnTo>
                <a:lnTo>
                  <a:pt x="41238" y="59777"/>
                </a:lnTo>
                <a:lnTo>
                  <a:pt x="59627" y="59777"/>
                </a:lnTo>
                <a:lnTo>
                  <a:pt x="36004" y="32294"/>
                </a:lnTo>
                <a:lnTo>
                  <a:pt x="58050" y="16469"/>
                </a:lnTo>
                <a:lnTo>
                  <a:pt x="37044" y="16469"/>
                </a:lnTo>
                <a:lnTo>
                  <a:pt x="17068" y="31723"/>
                </a:lnTo>
                <a:lnTo>
                  <a:pt x="17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921295" y="2748034"/>
            <a:ext cx="17056" cy="59777"/>
          </a:xfrm>
          <a:custGeom>
            <a:avLst/>
            <a:gdLst/>
            <a:ahLst/>
            <a:cxnLst/>
            <a:rect l="l" t="t" r="r" b="b"/>
            <a:pathLst>
              <a:path w="17056" h="59777">
                <a:moveTo>
                  <a:pt x="0" y="16470"/>
                </a:moveTo>
                <a:lnTo>
                  <a:pt x="0" y="59777"/>
                </a:lnTo>
                <a:lnTo>
                  <a:pt x="17056" y="59777"/>
                </a:lnTo>
                <a:lnTo>
                  <a:pt x="17056" y="16470"/>
                </a:lnTo>
                <a:lnTo>
                  <a:pt x="0" y="16470"/>
                </a:lnTo>
                <a:close/>
              </a:path>
              <a:path w="17056" h="59777">
                <a:moveTo>
                  <a:pt x="0" y="0"/>
                </a:moveTo>
                <a:lnTo>
                  <a:pt x="0" y="10591"/>
                </a:lnTo>
                <a:lnTo>
                  <a:pt x="17056" y="10591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921295" y="2786159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921295" y="2753330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947668" y="2763522"/>
            <a:ext cx="60234" cy="45276"/>
          </a:xfrm>
          <a:custGeom>
            <a:avLst/>
            <a:gdLst/>
            <a:ahLst/>
            <a:cxnLst/>
            <a:rect l="l" t="t" r="r" b="b"/>
            <a:pathLst>
              <a:path w="60234" h="45276">
                <a:moveTo>
                  <a:pt x="17118" y="30175"/>
                </a:moveTo>
                <a:lnTo>
                  <a:pt x="0" y="31939"/>
                </a:lnTo>
                <a:lnTo>
                  <a:pt x="1573" y="36042"/>
                </a:lnTo>
                <a:lnTo>
                  <a:pt x="4928" y="39293"/>
                </a:lnTo>
                <a:lnTo>
                  <a:pt x="10044" y="41680"/>
                </a:lnTo>
                <a:lnTo>
                  <a:pt x="15163" y="44067"/>
                </a:lnTo>
                <a:lnTo>
                  <a:pt x="22122" y="45276"/>
                </a:lnTo>
                <a:lnTo>
                  <a:pt x="40575" y="45276"/>
                </a:lnTo>
                <a:lnTo>
                  <a:pt x="47890" y="43840"/>
                </a:lnTo>
                <a:lnTo>
                  <a:pt x="52833" y="40996"/>
                </a:lnTo>
                <a:lnTo>
                  <a:pt x="57758" y="38124"/>
                </a:lnTo>
                <a:lnTo>
                  <a:pt x="60234" y="34721"/>
                </a:lnTo>
                <a:lnTo>
                  <a:pt x="60234" y="27100"/>
                </a:lnTo>
                <a:lnTo>
                  <a:pt x="58456" y="24270"/>
                </a:lnTo>
                <a:lnTo>
                  <a:pt x="54889" y="22226"/>
                </a:lnTo>
                <a:lnTo>
                  <a:pt x="51296" y="20217"/>
                </a:lnTo>
                <a:lnTo>
                  <a:pt x="44946" y="18517"/>
                </a:lnTo>
                <a:lnTo>
                  <a:pt x="35852" y="17132"/>
                </a:lnTo>
                <a:lnTo>
                  <a:pt x="26758" y="15745"/>
                </a:lnTo>
                <a:lnTo>
                  <a:pt x="21449" y="14679"/>
                </a:lnTo>
                <a:lnTo>
                  <a:pt x="18784" y="13333"/>
                </a:lnTo>
                <a:lnTo>
                  <a:pt x="18860" y="10097"/>
                </a:lnTo>
                <a:lnTo>
                  <a:pt x="22096" y="8661"/>
                </a:lnTo>
                <a:lnTo>
                  <a:pt x="25322" y="8243"/>
                </a:lnTo>
                <a:lnTo>
                  <a:pt x="33375" y="8243"/>
                </a:lnTo>
                <a:lnTo>
                  <a:pt x="36118" y="8686"/>
                </a:lnTo>
                <a:lnTo>
                  <a:pt x="39966" y="10490"/>
                </a:lnTo>
                <a:lnTo>
                  <a:pt x="41962" y="13459"/>
                </a:lnTo>
                <a:lnTo>
                  <a:pt x="58050" y="11469"/>
                </a:lnTo>
                <a:lnTo>
                  <a:pt x="56426" y="7682"/>
                </a:lnTo>
                <a:lnTo>
                  <a:pt x="53467" y="4827"/>
                </a:lnTo>
                <a:lnTo>
                  <a:pt x="49187" y="2908"/>
                </a:lnTo>
                <a:lnTo>
                  <a:pt x="44895" y="979"/>
                </a:lnTo>
                <a:lnTo>
                  <a:pt x="38340" y="0"/>
                </a:lnTo>
                <a:lnTo>
                  <a:pt x="20242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1" y="6385"/>
                </a:lnTo>
                <a:lnTo>
                  <a:pt x="2376" y="9536"/>
                </a:lnTo>
                <a:lnTo>
                  <a:pt x="2376" y="17448"/>
                </a:lnTo>
                <a:lnTo>
                  <a:pt x="4913" y="20699"/>
                </a:lnTo>
                <a:lnTo>
                  <a:pt x="10019" y="23050"/>
                </a:lnTo>
                <a:lnTo>
                  <a:pt x="20002" y="25851"/>
                </a:lnTo>
                <a:lnTo>
                  <a:pt x="36194" y="28627"/>
                </a:lnTo>
                <a:lnTo>
                  <a:pt x="39142" y="29094"/>
                </a:lnTo>
                <a:lnTo>
                  <a:pt x="43117" y="31431"/>
                </a:lnTo>
                <a:lnTo>
                  <a:pt x="42354" y="34596"/>
                </a:lnTo>
                <a:lnTo>
                  <a:pt x="38635" y="36435"/>
                </a:lnTo>
                <a:lnTo>
                  <a:pt x="35319" y="36982"/>
                </a:lnTo>
                <a:lnTo>
                  <a:pt x="26899" y="36982"/>
                </a:lnTo>
                <a:lnTo>
                  <a:pt x="23789" y="36424"/>
                </a:lnTo>
                <a:lnTo>
                  <a:pt x="19328" y="34098"/>
                </a:lnTo>
                <a:lnTo>
                  <a:pt x="17118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022203" y="2749215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4" y="15289"/>
                </a:moveTo>
                <a:lnTo>
                  <a:pt x="24954" y="0"/>
                </a:lnTo>
                <a:lnTo>
                  <a:pt x="7821" y="6681"/>
                </a:lnTo>
                <a:lnTo>
                  <a:pt x="7821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1" y="24422"/>
                </a:lnTo>
                <a:lnTo>
                  <a:pt x="7821" y="47358"/>
                </a:lnTo>
                <a:lnTo>
                  <a:pt x="8013" y="50036"/>
                </a:lnTo>
                <a:lnTo>
                  <a:pt x="8826" y="53251"/>
                </a:lnTo>
                <a:lnTo>
                  <a:pt x="10770" y="55843"/>
                </a:lnTo>
                <a:lnTo>
                  <a:pt x="13741" y="57848"/>
                </a:lnTo>
                <a:lnTo>
                  <a:pt x="18682" y="59234"/>
                </a:lnTo>
                <a:lnTo>
                  <a:pt x="21451" y="59575"/>
                </a:lnTo>
                <a:lnTo>
                  <a:pt x="29541" y="59575"/>
                </a:lnTo>
                <a:lnTo>
                  <a:pt x="34037" y="59004"/>
                </a:lnTo>
                <a:lnTo>
                  <a:pt x="38012" y="57873"/>
                </a:lnTo>
                <a:lnTo>
                  <a:pt x="36550" y="48969"/>
                </a:lnTo>
                <a:lnTo>
                  <a:pt x="33554" y="49709"/>
                </a:lnTo>
                <a:lnTo>
                  <a:pt x="31268" y="50076"/>
                </a:lnTo>
                <a:lnTo>
                  <a:pt x="28550" y="50076"/>
                </a:lnTo>
                <a:lnTo>
                  <a:pt x="25285" y="48055"/>
                </a:lnTo>
                <a:lnTo>
                  <a:pt x="24954" y="45413"/>
                </a:lnTo>
                <a:lnTo>
                  <a:pt x="24954" y="24422"/>
                </a:lnTo>
                <a:lnTo>
                  <a:pt x="36615" y="24422"/>
                </a:lnTo>
                <a:lnTo>
                  <a:pt x="36615" y="15289"/>
                </a:lnTo>
                <a:lnTo>
                  <a:pt x="24954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067927" y="2798676"/>
            <a:ext cx="35379" cy="44790"/>
          </a:xfrm>
          <a:custGeom>
            <a:avLst/>
            <a:gdLst/>
            <a:ahLst/>
            <a:cxnLst/>
            <a:rect l="l" t="t" r="r" b="b"/>
            <a:pathLst>
              <a:path w="35379" h="44790">
                <a:moveTo>
                  <a:pt x="26541" y="2044"/>
                </a:moveTo>
                <a:lnTo>
                  <a:pt x="28737" y="9636"/>
                </a:lnTo>
                <a:lnTo>
                  <a:pt x="32064" y="8696"/>
                </a:lnTo>
                <a:lnTo>
                  <a:pt x="35379" y="7733"/>
                </a:lnTo>
                <a:lnTo>
                  <a:pt x="35340" y="0"/>
                </a:lnTo>
                <a:lnTo>
                  <a:pt x="32547" y="1357"/>
                </a:lnTo>
                <a:lnTo>
                  <a:pt x="29612" y="2044"/>
                </a:lnTo>
                <a:lnTo>
                  <a:pt x="26541" y="2044"/>
                </a:lnTo>
                <a:close/>
              </a:path>
              <a:path w="35379" h="44790">
                <a:moveTo>
                  <a:pt x="1915" y="4063"/>
                </a:moveTo>
                <a:lnTo>
                  <a:pt x="5737" y="6490"/>
                </a:lnTo>
                <a:lnTo>
                  <a:pt x="9571" y="8902"/>
                </a:lnTo>
                <a:lnTo>
                  <a:pt x="14791" y="10123"/>
                </a:lnTo>
                <a:lnTo>
                  <a:pt x="25206" y="10123"/>
                </a:lnTo>
                <a:lnTo>
                  <a:pt x="28737" y="9636"/>
                </a:lnTo>
                <a:lnTo>
                  <a:pt x="26541" y="2044"/>
                </a:lnTo>
                <a:lnTo>
                  <a:pt x="23784" y="2044"/>
                </a:lnTo>
                <a:lnTo>
                  <a:pt x="21523" y="1461"/>
                </a:lnTo>
                <a:lnTo>
                  <a:pt x="17956" y="-878"/>
                </a:lnTo>
                <a:lnTo>
                  <a:pt x="17067" y="-3873"/>
                </a:lnTo>
                <a:lnTo>
                  <a:pt x="18182" y="-6847"/>
                </a:lnTo>
                <a:lnTo>
                  <a:pt x="21865" y="-8561"/>
                </a:lnTo>
                <a:lnTo>
                  <a:pt x="24965" y="-9234"/>
                </a:lnTo>
                <a:lnTo>
                  <a:pt x="29702" y="-9907"/>
                </a:lnTo>
                <a:lnTo>
                  <a:pt x="34441" y="-10580"/>
                </a:lnTo>
                <a:lnTo>
                  <a:pt x="37892" y="-11178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56" y="-2299"/>
                </a:lnTo>
                <a:lnTo>
                  <a:pt x="35340" y="0"/>
                </a:lnTo>
                <a:lnTo>
                  <a:pt x="35379" y="7733"/>
                </a:lnTo>
                <a:lnTo>
                  <a:pt x="38505" y="6310"/>
                </a:lnTo>
                <a:lnTo>
                  <a:pt x="41413" y="4406"/>
                </a:lnTo>
                <a:lnTo>
                  <a:pt x="42021" y="5753"/>
                </a:lnTo>
                <a:lnTo>
                  <a:pt x="43660" y="9143"/>
                </a:lnTo>
                <a:lnTo>
                  <a:pt x="60537" y="9143"/>
                </a:lnTo>
                <a:lnTo>
                  <a:pt x="58023" y="5129"/>
                </a:lnTo>
                <a:lnTo>
                  <a:pt x="56932" y="1522"/>
                </a:lnTo>
                <a:lnTo>
                  <a:pt x="56652" y="-1295"/>
                </a:lnTo>
                <a:lnTo>
                  <a:pt x="56652" y="-5093"/>
                </a:lnTo>
                <a:lnTo>
                  <a:pt x="56843" y="-18464"/>
                </a:lnTo>
                <a:lnTo>
                  <a:pt x="56843" y="-23442"/>
                </a:lnTo>
                <a:lnTo>
                  <a:pt x="56080" y="-26859"/>
                </a:lnTo>
                <a:lnTo>
                  <a:pt x="53045" y="-30581"/>
                </a:lnTo>
                <a:lnTo>
                  <a:pt x="50417" y="-32119"/>
                </a:lnTo>
                <a:lnTo>
                  <a:pt x="46695" y="-33340"/>
                </a:lnTo>
                <a:lnTo>
                  <a:pt x="42976" y="-34545"/>
                </a:lnTo>
                <a:lnTo>
                  <a:pt x="37310" y="-35153"/>
                </a:lnTo>
                <a:lnTo>
                  <a:pt x="21322" y="-35153"/>
                </a:lnTo>
                <a:lnTo>
                  <a:pt x="14997" y="-34149"/>
                </a:lnTo>
                <a:lnTo>
                  <a:pt x="10755" y="-32129"/>
                </a:lnTo>
                <a:lnTo>
                  <a:pt x="6501" y="-30110"/>
                </a:lnTo>
                <a:lnTo>
                  <a:pt x="3502" y="-27025"/>
                </a:lnTo>
                <a:lnTo>
                  <a:pt x="1762" y="-22834"/>
                </a:lnTo>
                <a:lnTo>
                  <a:pt x="17242" y="-20954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79" y="-26376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6"/>
                </a:lnTo>
                <a:lnTo>
                  <a:pt x="37003" y="-18262"/>
                </a:lnTo>
                <a:lnTo>
                  <a:pt x="31480" y="-17308"/>
                </a:lnTo>
                <a:lnTo>
                  <a:pt x="23503" y="-16308"/>
                </a:lnTo>
                <a:lnTo>
                  <a:pt x="17589" y="-15544"/>
                </a:lnTo>
                <a:lnTo>
                  <a:pt x="13067" y="-14655"/>
                </a:lnTo>
                <a:lnTo>
                  <a:pt x="9927" y="-13625"/>
                </a:lnTo>
                <a:lnTo>
                  <a:pt x="6791" y="-12611"/>
                </a:lnTo>
                <a:lnTo>
                  <a:pt x="4354" y="-11149"/>
                </a:lnTo>
                <a:lnTo>
                  <a:pt x="873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938451" y="2649595"/>
            <a:ext cx="72378" cy="61862"/>
          </a:xfrm>
          <a:custGeom>
            <a:avLst/>
            <a:gdLst/>
            <a:ahLst/>
            <a:cxnLst/>
            <a:rect l="l" t="t" r="r" b="b"/>
            <a:pathLst>
              <a:path w="72378" h="61862">
                <a:moveTo>
                  <a:pt x="31460" y="51663"/>
                </a:moveTo>
                <a:lnTo>
                  <a:pt x="27115" y="50749"/>
                </a:lnTo>
                <a:lnTo>
                  <a:pt x="23889" y="48910"/>
                </a:lnTo>
                <a:lnTo>
                  <a:pt x="20675" y="47052"/>
                </a:lnTo>
                <a:lnTo>
                  <a:pt x="18529" y="44157"/>
                </a:lnTo>
                <a:lnTo>
                  <a:pt x="17489" y="40209"/>
                </a:lnTo>
                <a:lnTo>
                  <a:pt x="0" y="41353"/>
                </a:lnTo>
                <a:lnTo>
                  <a:pt x="1170" y="48046"/>
                </a:lnTo>
                <a:lnTo>
                  <a:pt x="4777" y="53136"/>
                </a:lnTo>
                <a:lnTo>
                  <a:pt x="10807" y="56628"/>
                </a:lnTo>
                <a:lnTo>
                  <a:pt x="22334" y="60659"/>
                </a:lnTo>
                <a:lnTo>
                  <a:pt x="36742" y="61862"/>
                </a:lnTo>
                <a:lnTo>
                  <a:pt x="44463" y="61862"/>
                </a:lnTo>
                <a:lnTo>
                  <a:pt x="50929" y="61150"/>
                </a:lnTo>
                <a:lnTo>
                  <a:pt x="56109" y="59677"/>
                </a:lnTo>
                <a:lnTo>
                  <a:pt x="61290" y="58230"/>
                </a:lnTo>
                <a:lnTo>
                  <a:pt x="65293" y="56009"/>
                </a:lnTo>
                <a:lnTo>
                  <a:pt x="68122" y="53025"/>
                </a:lnTo>
                <a:lnTo>
                  <a:pt x="70956" y="50040"/>
                </a:lnTo>
                <a:lnTo>
                  <a:pt x="72378" y="46826"/>
                </a:lnTo>
                <a:lnTo>
                  <a:pt x="72378" y="39611"/>
                </a:lnTo>
                <a:lnTo>
                  <a:pt x="71197" y="36436"/>
                </a:lnTo>
                <a:lnTo>
                  <a:pt x="68821" y="33873"/>
                </a:lnTo>
                <a:lnTo>
                  <a:pt x="66460" y="31306"/>
                </a:lnTo>
                <a:lnTo>
                  <a:pt x="63183" y="29286"/>
                </a:lnTo>
                <a:lnTo>
                  <a:pt x="58994" y="27800"/>
                </a:lnTo>
                <a:lnTo>
                  <a:pt x="54803" y="26316"/>
                </a:lnTo>
                <a:lnTo>
                  <a:pt x="48337" y="24880"/>
                </a:lnTo>
                <a:lnTo>
                  <a:pt x="39585" y="23493"/>
                </a:lnTo>
                <a:lnTo>
                  <a:pt x="30849" y="22098"/>
                </a:lnTo>
                <a:lnTo>
                  <a:pt x="25337" y="20779"/>
                </a:lnTo>
                <a:lnTo>
                  <a:pt x="23077" y="19494"/>
                </a:lnTo>
                <a:lnTo>
                  <a:pt x="20398" y="17273"/>
                </a:lnTo>
                <a:lnTo>
                  <a:pt x="20398" y="14314"/>
                </a:lnTo>
                <a:lnTo>
                  <a:pt x="23256" y="12153"/>
                </a:lnTo>
                <a:lnTo>
                  <a:pt x="26201" y="10721"/>
                </a:lnTo>
                <a:lnTo>
                  <a:pt x="30306" y="9993"/>
                </a:lnTo>
                <a:lnTo>
                  <a:pt x="40576" y="9993"/>
                </a:lnTo>
                <a:lnTo>
                  <a:pt x="44373" y="10668"/>
                </a:lnTo>
                <a:lnTo>
                  <a:pt x="46901" y="12014"/>
                </a:lnTo>
                <a:lnTo>
                  <a:pt x="49442" y="13360"/>
                </a:lnTo>
                <a:lnTo>
                  <a:pt x="51080" y="15570"/>
                </a:lnTo>
                <a:lnTo>
                  <a:pt x="51855" y="18644"/>
                </a:lnTo>
                <a:lnTo>
                  <a:pt x="69837" y="18112"/>
                </a:lnTo>
                <a:lnTo>
                  <a:pt x="69545" y="12611"/>
                </a:lnTo>
                <a:lnTo>
                  <a:pt x="66586" y="8229"/>
                </a:lnTo>
                <a:lnTo>
                  <a:pt x="60938" y="4940"/>
                </a:lnTo>
                <a:lnTo>
                  <a:pt x="50235" y="1207"/>
                </a:lnTo>
                <a:lnTo>
                  <a:pt x="35702" y="0"/>
                </a:lnTo>
                <a:lnTo>
                  <a:pt x="28854" y="0"/>
                </a:lnTo>
                <a:lnTo>
                  <a:pt x="23014" y="698"/>
                </a:lnTo>
                <a:lnTo>
                  <a:pt x="18187" y="2085"/>
                </a:lnTo>
                <a:lnTo>
                  <a:pt x="13348" y="3482"/>
                </a:lnTo>
                <a:lnTo>
                  <a:pt x="9641" y="5501"/>
                </a:lnTo>
                <a:lnTo>
                  <a:pt x="7075" y="8140"/>
                </a:lnTo>
                <a:lnTo>
                  <a:pt x="4497" y="10797"/>
                </a:lnTo>
                <a:lnTo>
                  <a:pt x="3215" y="13641"/>
                </a:lnTo>
                <a:lnTo>
                  <a:pt x="3215" y="21423"/>
                </a:lnTo>
                <a:lnTo>
                  <a:pt x="5943" y="25427"/>
                </a:lnTo>
                <a:lnTo>
                  <a:pt x="11419" y="28714"/>
                </a:lnTo>
                <a:lnTo>
                  <a:pt x="15304" y="31050"/>
                </a:lnTo>
                <a:lnTo>
                  <a:pt x="22061" y="33033"/>
                </a:lnTo>
                <a:lnTo>
                  <a:pt x="31701" y="34632"/>
                </a:lnTo>
                <a:lnTo>
                  <a:pt x="39179" y="35878"/>
                </a:lnTo>
                <a:lnTo>
                  <a:pt x="43981" y="36752"/>
                </a:lnTo>
                <a:lnTo>
                  <a:pt x="46090" y="37238"/>
                </a:lnTo>
                <a:lnTo>
                  <a:pt x="49161" y="37962"/>
                </a:lnTo>
                <a:lnTo>
                  <a:pt x="53784" y="40817"/>
                </a:lnTo>
                <a:lnTo>
                  <a:pt x="54406" y="43434"/>
                </a:lnTo>
                <a:lnTo>
                  <a:pt x="52934" y="47564"/>
                </a:lnTo>
                <a:lnTo>
                  <a:pt x="50001" y="49202"/>
                </a:lnTo>
                <a:lnTo>
                  <a:pt x="47067" y="50850"/>
                </a:lnTo>
                <a:lnTo>
                  <a:pt x="42711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29118" y="2650629"/>
            <a:ext cx="85992" cy="59777"/>
          </a:xfrm>
          <a:custGeom>
            <a:avLst/>
            <a:gdLst/>
            <a:ahLst/>
            <a:cxnLst/>
            <a:rect l="l" t="t" r="r" b="b"/>
            <a:pathLst>
              <a:path w="85992" h="59777">
                <a:moveTo>
                  <a:pt x="0" y="59777"/>
                </a:moveTo>
                <a:lnTo>
                  <a:pt x="16700" y="59777"/>
                </a:lnTo>
                <a:lnTo>
                  <a:pt x="16700" y="12711"/>
                </a:lnTo>
                <a:lnTo>
                  <a:pt x="34315" y="59777"/>
                </a:lnTo>
                <a:lnTo>
                  <a:pt x="51612" y="59777"/>
                </a:lnTo>
                <a:lnTo>
                  <a:pt x="69292" y="12711"/>
                </a:lnTo>
                <a:lnTo>
                  <a:pt x="69292" y="59777"/>
                </a:lnTo>
                <a:lnTo>
                  <a:pt x="85992" y="59777"/>
                </a:lnTo>
                <a:lnTo>
                  <a:pt x="85992" y="0"/>
                </a:lnTo>
                <a:lnTo>
                  <a:pt x="59018" y="0"/>
                </a:lnTo>
                <a:lnTo>
                  <a:pt x="43055" y="40777"/>
                </a:lnTo>
                <a:lnTo>
                  <a:pt x="26898" y="0"/>
                </a:lnTo>
                <a:lnTo>
                  <a:pt x="0" y="0"/>
                </a:lnTo>
                <a:lnTo>
                  <a:pt x="0" y="5977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133676" y="2649593"/>
            <a:ext cx="86335" cy="61836"/>
          </a:xfrm>
          <a:custGeom>
            <a:avLst/>
            <a:gdLst/>
            <a:ahLst/>
            <a:cxnLst/>
            <a:rect l="l" t="t" r="r" b="b"/>
            <a:pathLst>
              <a:path w="86335" h="61836">
                <a:moveTo>
                  <a:pt x="3898" y="48271"/>
                </a:moveTo>
                <a:lnTo>
                  <a:pt x="11711" y="53696"/>
                </a:lnTo>
                <a:lnTo>
                  <a:pt x="17298" y="56897"/>
                </a:lnTo>
                <a:lnTo>
                  <a:pt x="29061" y="60600"/>
                </a:lnTo>
                <a:lnTo>
                  <a:pt x="30151" y="49758"/>
                </a:lnTo>
                <a:lnTo>
                  <a:pt x="25502" y="46281"/>
                </a:lnTo>
                <a:lnTo>
                  <a:pt x="20840" y="42774"/>
                </a:lnTo>
                <a:lnTo>
                  <a:pt x="18519" y="37645"/>
                </a:lnTo>
                <a:lnTo>
                  <a:pt x="18519" y="24004"/>
                </a:lnTo>
                <a:lnTo>
                  <a:pt x="20779" y="18859"/>
                </a:lnTo>
                <a:lnTo>
                  <a:pt x="25312" y="15443"/>
                </a:lnTo>
                <a:lnTo>
                  <a:pt x="29848" y="12042"/>
                </a:lnTo>
                <a:lnTo>
                  <a:pt x="35816" y="10323"/>
                </a:lnTo>
                <a:lnTo>
                  <a:pt x="50634" y="10323"/>
                </a:lnTo>
                <a:lnTo>
                  <a:pt x="56578" y="12016"/>
                </a:lnTo>
                <a:lnTo>
                  <a:pt x="61048" y="15382"/>
                </a:lnTo>
                <a:lnTo>
                  <a:pt x="65520" y="18759"/>
                </a:lnTo>
                <a:lnTo>
                  <a:pt x="67755" y="23864"/>
                </a:lnTo>
                <a:lnTo>
                  <a:pt x="67755" y="37645"/>
                </a:lnTo>
                <a:lnTo>
                  <a:pt x="65455" y="42839"/>
                </a:lnTo>
                <a:lnTo>
                  <a:pt x="64206" y="58815"/>
                </a:lnTo>
                <a:lnTo>
                  <a:pt x="74613" y="53657"/>
                </a:lnTo>
                <a:lnTo>
                  <a:pt x="83433" y="43853"/>
                </a:lnTo>
                <a:lnTo>
                  <a:pt x="86335" y="31003"/>
                </a:lnTo>
                <a:lnTo>
                  <a:pt x="86334" y="30696"/>
                </a:lnTo>
                <a:lnTo>
                  <a:pt x="83321" y="17887"/>
                </a:lnTo>
                <a:lnTo>
                  <a:pt x="74538" y="8204"/>
                </a:lnTo>
                <a:lnTo>
                  <a:pt x="68970" y="4999"/>
                </a:lnTo>
                <a:lnTo>
                  <a:pt x="57203" y="1251"/>
                </a:lnTo>
                <a:lnTo>
                  <a:pt x="43041" y="0"/>
                </a:lnTo>
                <a:lnTo>
                  <a:pt x="35802" y="0"/>
                </a:lnTo>
                <a:lnTo>
                  <a:pt x="29401" y="802"/>
                </a:lnTo>
                <a:lnTo>
                  <a:pt x="23850" y="2376"/>
                </a:lnTo>
                <a:lnTo>
                  <a:pt x="19685" y="3545"/>
                </a:lnTo>
                <a:lnTo>
                  <a:pt x="15850" y="5335"/>
                </a:lnTo>
                <a:lnTo>
                  <a:pt x="12359" y="7760"/>
                </a:lnTo>
                <a:lnTo>
                  <a:pt x="8853" y="10172"/>
                </a:lnTo>
                <a:lnTo>
                  <a:pt x="6084" y="12915"/>
                </a:lnTo>
                <a:lnTo>
                  <a:pt x="4065" y="15951"/>
                </a:lnTo>
                <a:lnTo>
                  <a:pt x="1347" y="20079"/>
                </a:lnTo>
                <a:lnTo>
                  <a:pt x="0" y="25195"/>
                </a:lnTo>
                <a:lnTo>
                  <a:pt x="0" y="40794"/>
                </a:lnTo>
                <a:lnTo>
                  <a:pt x="3898" y="48271"/>
                </a:lnTo>
                <a:close/>
              </a:path>
              <a:path w="86335" h="61836">
                <a:moveTo>
                  <a:pt x="65455" y="42839"/>
                </a:moveTo>
                <a:lnTo>
                  <a:pt x="60858" y="46316"/>
                </a:lnTo>
                <a:lnTo>
                  <a:pt x="56276" y="49772"/>
                </a:lnTo>
                <a:lnTo>
                  <a:pt x="50393" y="51512"/>
                </a:lnTo>
                <a:lnTo>
                  <a:pt x="36057" y="51512"/>
                </a:lnTo>
                <a:lnTo>
                  <a:pt x="30151" y="49758"/>
                </a:lnTo>
                <a:lnTo>
                  <a:pt x="29061" y="60600"/>
                </a:lnTo>
                <a:lnTo>
                  <a:pt x="43294" y="61836"/>
                </a:lnTo>
                <a:lnTo>
                  <a:pt x="51371" y="61456"/>
                </a:lnTo>
                <a:lnTo>
                  <a:pt x="64206" y="58815"/>
                </a:lnTo>
                <a:lnTo>
                  <a:pt x="65455" y="4283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274008" y="2649593"/>
            <a:ext cx="86349" cy="61836"/>
          </a:xfrm>
          <a:custGeom>
            <a:avLst/>
            <a:gdLst/>
            <a:ahLst/>
            <a:cxnLst/>
            <a:rect l="l" t="t" r="r" b="b"/>
            <a:pathLst>
              <a:path w="86349" h="61836">
                <a:moveTo>
                  <a:pt x="3902" y="48271"/>
                </a:moveTo>
                <a:lnTo>
                  <a:pt x="11710" y="53696"/>
                </a:lnTo>
                <a:lnTo>
                  <a:pt x="17300" y="56898"/>
                </a:lnTo>
                <a:lnTo>
                  <a:pt x="29063" y="60601"/>
                </a:lnTo>
                <a:lnTo>
                  <a:pt x="30163" y="49758"/>
                </a:lnTo>
                <a:lnTo>
                  <a:pt x="25501" y="46281"/>
                </a:lnTo>
                <a:lnTo>
                  <a:pt x="20843" y="42774"/>
                </a:lnTo>
                <a:lnTo>
                  <a:pt x="18517" y="37645"/>
                </a:lnTo>
                <a:lnTo>
                  <a:pt x="18517" y="24004"/>
                </a:lnTo>
                <a:lnTo>
                  <a:pt x="20778" y="18859"/>
                </a:lnTo>
                <a:lnTo>
                  <a:pt x="25326" y="15443"/>
                </a:lnTo>
                <a:lnTo>
                  <a:pt x="29857" y="12042"/>
                </a:lnTo>
                <a:lnTo>
                  <a:pt x="35826" y="10323"/>
                </a:lnTo>
                <a:lnTo>
                  <a:pt x="50637" y="10323"/>
                </a:lnTo>
                <a:lnTo>
                  <a:pt x="56581" y="12016"/>
                </a:lnTo>
                <a:lnTo>
                  <a:pt x="61052" y="15382"/>
                </a:lnTo>
                <a:lnTo>
                  <a:pt x="65519" y="18759"/>
                </a:lnTo>
                <a:lnTo>
                  <a:pt x="67755" y="23864"/>
                </a:lnTo>
                <a:lnTo>
                  <a:pt x="67755" y="37645"/>
                </a:lnTo>
                <a:lnTo>
                  <a:pt x="65469" y="42839"/>
                </a:lnTo>
                <a:lnTo>
                  <a:pt x="64219" y="58814"/>
                </a:lnTo>
                <a:lnTo>
                  <a:pt x="74627" y="53657"/>
                </a:lnTo>
                <a:lnTo>
                  <a:pt x="83441" y="43853"/>
                </a:lnTo>
                <a:lnTo>
                  <a:pt x="86349" y="31003"/>
                </a:lnTo>
                <a:lnTo>
                  <a:pt x="86348" y="30688"/>
                </a:lnTo>
                <a:lnTo>
                  <a:pt x="83332" y="17884"/>
                </a:lnTo>
                <a:lnTo>
                  <a:pt x="74537" y="8204"/>
                </a:lnTo>
                <a:lnTo>
                  <a:pt x="68979" y="5004"/>
                </a:lnTo>
                <a:lnTo>
                  <a:pt x="57211" y="1252"/>
                </a:lnTo>
                <a:lnTo>
                  <a:pt x="43055" y="0"/>
                </a:lnTo>
                <a:lnTo>
                  <a:pt x="35801" y="0"/>
                </a:lnTo>
                <a:lnTo>
                  <a:pt x="29400" y="802"/>
                </a:lnTo>
                <a:lnTo>
                  <a:pt x="23864" y="2376"/>
                </a:lnTo>
                <a:lnTo>
                  <a:pt x="19687" y="3545"/>
                </a:lnTo>
                <a:lnTo>
                  <a:pt x="15864" y="5335"/>
                </a:lnTo>
                <a:lnTo>
                  <a:pt x="12358" y="7760"/>
                </a:lnTo>
                <a:lnTo>
                  <a:pt x="8851" y="10172"/>
                </a:lnTo>
                <a:lnTo>
                  <a:pt x="6083" y="12915"/>
                </a:lnTo>
                <a:lnTo>
                  <a:pt x="4063" y="15951"/>
                </a:lnTo>
                <a:lnTo>
                  <a:pt x="1346" y="20079"/>
                </a:lnTo>
                <a:lnTo>
                  <a:pt x="0" y="25195"/>
                </a:lnTo>
                <a:lnTo>
                  <a:pt x="0" y="40794"/>
                </a:lnTo>
                <a:lnTo>
                  <a:pt x="3902" y="48271"/>
                </a:lnTo>
                <a:close/>
              </a:path>
              <a:path w="86349" h="61836">
                <a:moveTo>
                  <a:pt x="65469" y="42839"/>
                </a:moveTo>
                <a:lnTo>
                  <a:pt x="60872" y="46316"/>
                </a:lnTo>
                <a:lnTo>
                  <a:pt x="56274" y="49772"/>
                </a:lnTo>
                <a:lnTo>
                  <a:pt x="50396" y="51512"/>
                </a:lnTo>
                <a:lnTo>
                  <a:pt x="36068" y="51512"/>
                </a:lnTo>
                <a:lnTo>
                  <a:pt x="30163" y="49758"/>
                </a:lnTo>
                <a:lnTo>
                  <a:pt x="29063" y="60601"/>
                </a:lnTo>
                <a:lnTo>
                  <a:pt x="43296" y="61836"/>
                </a:lnTo>
                <a:lnTo>
                  <a:pt x="51383" y="61455"/>
                </a:lnTo>
                <a:lnTo>
                  <a:pt x="64219" y="58814"/>
                </a:lnTo>
                <a:lnTo>
                  <a:pt x="65469" y="4283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85479" y="2650625"/>
            <a:ext cx="17071" cy="59777"/>
          </a:xfrm>
          <a:custGeom>
            <a:avLst/>
            <a:gdLst/>
            <a:ahLst/>
            <a:cxnLst/>
            <a:rect l="l" t="t" r="r" b="b"/>
            <a:pathLst>
              <a:path w="17071" h="59777">
                <a:moveTo>
                  <a:pt x="0" y="16470"/>
                </a:moveTo>
                <a:lnTo>
                  <a:pt x="0" y="59777"/>
                </a:lnTo>
                <a:lnTo>
                  <a:pt x="17071" y="59777"/>
                </a:lnTo>
                <a:lnTo>
                  <a:pt x="17071" y="16470"/>
                </a:lnTo>
                <a:lnTo>
                  <a:pt x="0" y="16470"/>
                </a:lnTo>
                <a:close/>
              </a:path>
              <a:path w="17071" h="59777">
                <a:moveTo>
                  <a:pt x="0" y="0"/>
                </a:moveTo>
                <a:lnTo>
                  <a:pt x="0" y="10591"/>
                </a:lnTo>
                <a:lnTo>
                  <a:pt x="17071" y="10591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385479" y="2688750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4457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385479" y="2655921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26392" y="2650625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2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267337" y="2748521"/>
            <a:ext cx="62675" cy="59295"/>
          </a:xfrm>
          <a:custGeom>
            <a:avLst/>
            <a:gdLst/>
            <a:ahLst/>
            <a:cxnLst/>
            <a:rect l="l" t="t" r="r" b="b"/>
            <a:pathLst>
              <a:path w="62675" h="59295">
                <a:moveTo>
                  <a:pt x="0" y="59295"/>
                </a:moveTo>
                <a:lnTo>
                  <a:pt x="62675" y="59295"/>
                </a:lnTo>
                <a:lnTo>
                  <a:pt x="62675" y="49222"/>
                </a:lnTo>
                <a:lnTo>
                  <a:pt x="17981" y="49222"/>
                </a:lnTo>
                <a:lnTo>
                  <a:pt x="17981" y="0"/>
                </a:lnTo>
                <a:lnTo>
                  <a:pt x="0" y="0"/>
                </a:lnTo>
                <a:lnTo>
                  <a:pt x="0" y="5929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346055" y="2749215"/>
            <a:ext cx="38008" cy="59575"/>
          </a:xfrm>
          <a:custGeom>
            <a:avLst/>
            <a:gdLst/>
            <a:ahLst/>
            <a:cxnLst/>
            <a:rect l="l" t="t" r="r" b="b"/>
            <a:pathLst>
              <a:path w="38008" h="59575">
                <a:moveTo>
                  <a:pt x="24954" y="15289"/>
                </a:moveTo>
                <a:lnTo>
                  <a:pt x="24954" y="0"/>
                </a:lnTo>
                <a:lnTo>
                  <a:pt x="7821" y="6681"/>
                </a:lnTo>
                <a:lnTo>
                  <a:pt x="7821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21" y="24422"/>
                </a:lnTo>
                <a:lnTo>
                  <a:pt x="7821" y="47358"/>
                </a:lnTo>
                <a:lnTo>
                  <a:pt x="8012" y="50036"/>
                </a:lnTo>
                <a:lnTo>
                  <a:pt x="8822" y="53251"/>
                </a:lnTo>
                <a:lnTo>
                  <a:pt x="10767" y="55843"/>
                </a:lnTo>
                <a:lnTo>
                  <a:pt x="13740" y="57848"/>
                </a:lnTo>
                <a:lnTo>
                  <a:pt x="18680" y="59234"/>
                </a:lnTo>
                <a:lnTo>
                  <a:pt x="21447" y="59575"/>
                </a:lnTo>
                <a:lnTo>
                  <a:pt x="29537" y="59575"/>
                </a:lnTo>
                <a:lnTo>
                  <a:pt x="34033" y="59004"/>
                </a:lnTo>
                <a:lnTo>
                  <a:pt x="38008" y="57873"/>
                </a:lnTo>
                <a:lnTo>
                  <a:pt x="36546" y="48969"/>
                </a:lnTo>
                <a:lnTo>
                  <a:pt x="33550" y="49709"/>
                </a:lnTo>
                <a:lnTo>
                  <a:pt x="31264" y="50076"/>
                </a:lnTo>
                <a:lnTo>
                  <a:pt x="28547" y="50076"/>
                </a:lnTo>
                <a:lnTo>
                  <a:pt x="25281" y="48055"/>
                </a:lnTo>
                <a:lnTo>
                  <a:pt x="24954" y="45413"/>
                </a:lnTo>
                <a:lnTo>
                  <a:pt x="24954" y="24422"/>
                </a:lnTo>
                <a:lnTo>
                  <a:pt x="36611" y="24422"/>
                </a:lnTo>
                <a:lnTo>
                  <a:pt x="36611" y="15289"/>
                </a:lnTo>
                <a:lnTo>
                  <a:pt x="24954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392441" y="2748034"/>
            <a:ext cx="62978" cy="60754"/>
          </a:xfrm>
          <a:custGeom>
            <a:avLst/>
            <a:gdLst/>
            <a:ahLst/>
            <a:cxnLst/>
            <a:rect l="l" t="t" r="r" b="b"/>
            <a:pathLst>
              <a:path w="62978" h="60754">
                <a:moveTo>
                  <a:pt x="0" y="37973"/>
                </a:moveTo>
                <a:lnTo>
                  <a:pt x="0" y="45133"/>
                </a:lnTo>
                <a:lnTo>
                  <a:pt x="2642" y="50719"/>
                </a:lnTo>
                <a:lnTo>
                  <a:pt x="7923" y="54748"/>
                </a:lnTo>
                <a:lnTo>
                  <a:pt x="13207" y="58748"/>
                </a:lnTo>
                <a:lnTo>
                  <a:pt x="19559" y="60754"/>
                </a:lnTo>
                <a:lnTo>
                  <a:pt x="18388" y="45158"/>
                </a:lnTo>
                <a:lnTo>
                  <a:pt x="17438" y="41807"/>
                </a:lnTo>
                <a:lnTo>
                  <a:pt x="17438" y="32889"/>
                </a:lnTo>
                <a:lnTo>
                  <a:pt x="18795" y="29664"/>
                </a:lnTo>
                <a:lnTo>
                  <a:pt x="21527" y="27492"/>
                </a:lnTo>
                <a:lnTo>
                  <a:pt x="24270" y="25332"/>
                </a:lnTo>
                <a:lnTo>
                  <a:pt x="27661" y="24257"/>
                </a:lnTo>
                <a:lnTo>
                  <a:pt x="35877" y="24257"/>
                </a:lnTo>
                <a:lnTo>
                  <a:pt x="39293" y="25347"/>
                </a:lnTo>
                <a:lnTo>
                  <a:pt x="41962" y="27543"/>
                </a:lnTo>
                <a:lnTo>
                  <a:pt x="44640" y="29729"/>
                </a:lnTo>
                <a:lnTo>
                  <a:pt x="45975" y="33310"/>
                </a:lnTo>
                <a:lnTo>
                  <a:pt x="45975" y="42746"/>
                </a:lnTo>
                <a:lnTo>
                  <a:pt x="44603" y="46098"/>
                </a:lnTo>
                <a:lnTo>
                  <a:pt x="41846" y="48347"/>
                </a:lnTo>
                <a:lnTo>
                  <a:pt x="39091" y="50584"/>
                </a:lnTo>
                <a:lnTo>
                  <a:pt x="35751" y="51714"/>
                </a:lnTo>
                <a:lnTo>
                  <a:pt x="31827" y="51714"/>
                </a:lnTo>
                <a:lnTo>
                  <a:pt x="26963" y="60754"/>
                </a:lnTo>
                <a:lnTo>
                  <a:pt x="30606" y="60754"/>
                </a:lnTo>
                <a:lnTo>
                  <a:pt x="34225" y="60159"/>
                </a:lnTo>
                <a:lnTo>
                  <a:pt x="37806" y="58939"/>
                </a:lnTo>
                <a:lnTo>
                  <a:pt x="41389" y="57732"/>
                </a:lnTo>
                <a:lnTo>
                  <a:pt x="44489" y="55890"/>
                </a:lnTo>
                <a:lnTo>
                  <a:pt x="47130" y="53413"/>
                </a:lnTo>
                <a:lnTo>
                  <a:pt x="47130" y="59777"/>
                </a:lnTo>
                <a:lnTo>
                  <a:pt x="62978" y="59777"/>
                </a:lnTo>
                <a:lnTo>
                  <a:pt x="62978" y="0"/>
                </a:lnTo>
                <a:lnTo>
                  <a:pt x="45910" y="0"/>
                </a:lnTo>
                <a:lnTo>
                  <a:pt x="45910" y="21539"/>
                </a:lnTo>
                <a:lnTo>
                  <a:pt x="40651" y="17499"/>
                </a:lnTo>
                <a:lnTo>
                  <a:pt x="34415" y="15491"/>
                </a:lnTo>
                <a:lnTo>
                  <a:pt x="19353" y="15491"/>
                </a:lnTo>
                <a:lnTo>
                  <a:pt x="12866" y="17399"/>
                </a:lnTo>
                <a:lnTo>
                  <a:pt x="7721" y="21217"/>
                </a:lnTo>
                <a:lnTo>
                  <a:pt x="2578" y="25041"/>
                </a:lnTo>
                <a:lnTo>
                  <a:pt x="0" y="30618"/>
                </a:lnTo>
                <a:lnTo>
                  <a:pt x="0" y="37973"/>
                </a:lnTo>
                <a:close/>
              </a:path>
              <a:path w="62978" h="60754">
                <a:moveTo>
                  <a:pt x="26963" y="60754"/>
                </a:moveTo>
                <a:lnTo>
                  <a:pt x="31827" y="51714"/>
                </a:lnTo>
                <a:lnTo>
                  <a:pt x="26884" y="51714"/>
                </a:lnTo>
                <a:lnTo>
                  <a:pt x="23036" y="50201"/>
                </a:lnTo>
                <a:lnTo>
                  <a:pt x="20293" y="47217"/>
                </a:lnTo>
                <a:lnTo>
                  <a:pt x="18388" y="45158"/>
                </a:lnTo>
                <a:lnTo>
                  <a:pt x="19559" y="60754"/>
                </a:lnTo>
                <a:lnTo>
                  <a:pt x="26963" y="6075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482635" y="2802084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683924" y="2771226"/>
            <a:ext cx="48337" cy="37235"/>
          </a:xfrm>
          <a:custGeom>
            <a:avLst/>
            <a:gdLst/>
            <a:ahLst/>
            <a:cxnLst/>
            <a:rect l="l" t="t" r="r" b="b"/>
            <a:pathLst>
              <a:path w="48337" h="37235">
                <a:moveTo>
                  <a:pt x="34902" y="3883"/>
                </a:moveTo>
                <a:lnTo>
                  <a:pt x="29693" y="14043"/>
                </a:lnTo>
                <a:lnTo>
                  <a:pt x="37821" y="14043"/>
                </a:lnTo>
                <a:lnTo>
                  <a:pt x="44046" y="13751"/>
                </a:lnTo>
                <a:lnTo>
                  <a:pt x="48337" y="13178"/>
                </a:lnTo>
                <a:lnTo>
                  <a:pt x="47638" y="0"/>
                </a:lnTo>
                <a:lnTo>
                  <a:pt x="44413" y="2321"/>
                </a:lnTo>
                <a:lnTo>
                  <a:pt x="39636" y="3577"/>
                </a:lnTo>
                <a:lnTo>
                  <a:pt x="34902" y="3883"/>
                </a:lnTo>
                <a:close/>
              </a:path>
              <a:path w="48337" h="37235">
                <a:moveTo>
                  <a:pt x="0" y="36586"/>
                </a:moveTo>
                <a:lnTo>
                  <a:pt x="17971" y="36586"/>
                </a:lnTo>
                <a:lnTo>
                  <a:pt x="17971" y="14043"/>
                </a:lnTo>
                <a:lnTo>
                  <a:pt x="29693" y="14043"/>
                </a:lnTo>
                <a:lnTo>
                  <a:pt x="34902" y="3883"/>
                </a:lnTo>
                <a:lnTo>
                  <a:pt x="17971" y="3883"/>
                </a:lnTo>
                <a:lnTo>
                  <a:pt x="17971" y="-13082"/>
                </a:lnTo>
                <a:lnTo>
                  <a:pt x="33134" y="-13082"/>
                </a:lnTo>
                <a:lnTo>
                  <a:pt x="37440" y="-12942"/>
                </a:lnTo>
                <a:lnTo>
                  <a:pt x="39585" y="-12675"/>
                </a:lnTo>
                <a:lnTo>
                  <a:pt x="42509" y="-12318"/>
                </a:lnTo>
                <a:lnTo>
                  <a:pt x="46814" y="-10022"/>
                </a:lnTo>
                <a:lnTo>
                  <a:pt x="49669" y="-6822"/>
                </a:lnTo>
                <a:lnTo>
                  <a:pt x="49669" y="-2872"/>
                </a:lnTo>
                <a:lnTo>
                  <a:pt x="47638" y="0"/>
                </a:lnTo>
                <a:lnTo>
                  <a:pt x="48337" y="13178"/>
                </a:lnTo>
                <a:lnTo>
                  <a:pt x="51498" y="12711"/>
                </a:lnTo>
                <a:lnTo>
                  <a:pt x="54598" y="11771"/>
                </a:lnTo>
                <a:lnTo>
                  <a:pt x="57657" y="10349"/>
                </a:lnTo>
                <a:lnTo>
                  <a:pt x="60707" y="8912"/>
                </a:lnTo>
                <a:lnTo>
                  <a:pt x="63234" y="6958"/>
                </a:lnTo>
                <a:lnTo>
                  <a:pt x="67198" y="1954"/>
                </a:lnTo>
                <a:lnTo>
                  <a:pt x="68187" y="-1145"/>
                </a:lnTo>
                <a:lnTo>
                  <a:pt x="68187" y="-9565"/>
                </a:lnTo>
                <a:lnTo>
                  <a:pt x="66474" y="-13439"/>
                </a:lnTo>
                <a:lnTo>
                  <a:pt x="63032" y="-16449"/>
                </a:lnTo>
                <a:lnTo>
                  <a:pt x="59590" y="-19443"/>
                </a:lnTo>
                <a:lnTo>
                  <a:pt x="55311" y="-21402"/>
                </a:lnTo>
                <a:lnTo>
                  <a:pt x="50217" y="-22302"/>
                </a:lnTo>
                <a:lnTo>
                  <a:pt x="46901" y="-22885"/>
                </a:lnTo>
                <a:lnTo>
                  <a:pt x="39776" y="-23191"/>
                </a:lnTo>
                <a:lnTo>
                  <a:pt x="0" y="-23191"/>
                </a:lnTo>
                <a:lnTo>
                  <a:pt x="0" y="365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765667" y="2798676"/>
            <a:ext cx="35380" cy="44790"/>
          </a:xfrm>
          <a:custGeom>
            <a:avLst/>
            <a:gdLst/>
            <a:ahLst/>
            <a:cxnLst/>
            <a:rect l="l" t="t" r="r" b="b"/>
            <a:pathLst>
              <a:path w="35380" h="44790">
                <a:moveTo>
                  <a:pt x="26543" y="2044"/>
                </a:moveTo>
                <a:lnTo>
                  <a:pt x="28738" y="9636"/>
                </a:lnTo>
                <a:lnTo>
                  <a:pt x="32064" y="8696"/>
                </a:lnTo>
                <a:lnTo>
                  <a:pt x="35380" y="7733"/>
                </a:lnTo>
                <a:lnTo>
                  <a:pt x="35344" y="0"/>
                </a:lnTo>
                <a:lnTo>
                  <a:pt x="32547" y="1357"/>
                </a:lnTo>
                <a:lnTo>
                  <a:pt x="29616" y="2044"/>
                </a:lnTo>
                <a:lnTo>
                  <a:pt x="26543" y="2044"/>
                </a:lnTo>
                <a:close/>
              </a:path>
              <a:path w="35380" h="44790">
                <a:moveTo>
                  <a:pt x="1915" y="4063"/>
                </a:moveTo>
                <a:lnTo>
                  <a:pt x="5737" y="6490"/>
                </a:lnTo>
                <a:lnTo>
                  <a:pt x="9561" y="8902"/>
                </a:lnTo>
                <a:lnTo>
                  <a:pt x="14795" y="10123"/>
                </a:lnTo>
                <a:lnTo>
                  <a:pt x="25206" y="10123"/>
                </a:lnTo>
                <a:lnTo>
                  <a:pt x="28738" y="9636"/>
                </a:lnTo>
                <a:lnTo>
                  <a:pt x="26543" y="2044"/>
                </a:lnTo>
                <a:lnTo>
                  <a:pt x="23784" y="2044"/>
                </a:lnTo>
                <a:lnTo>
                  <a:pt x="21523" y="1461"/>
                </a:lnTo>
                <a:lnTo>
                  <a:pt x="17956" y="-878"/>
                </a:lnTo>
                <a:lnTo>
                  <a:pt x="17067" y="-3873"/>
                </a:lnTo>
                <a:lnTo>
                  <a:pt x="18172" y="-6847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9" y="-10580"/>
                </a:lnTo>
                <a:lnTo>
                  <a:pt x="37896" y="-11178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60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06"/>
                </a:lnTo>
                <a:lnTo>
                  <a:pt x="42023" y="5753"/>
                </a:lnTo>
                <a:lnTo>
                  <a:pt x="43660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5"/>
                </a:lnTo>
                <a:lnTo>
                  <a:pt x="56653" y="-5093"/>
                </a:lnTo>
                <a:lnTo>
                  <a:pt x="56832" y="-18464"/>
                </a:lnTo>
                <a:lnTo>
                  <a:pt x="56832" y="-23442"/>
                </a:lnTo>
                <a:lnTo>
                  <a:pt x="56080" y="-26859"/>
                </a:lnTo>
                <a:lnTo>
                  <a:pt x="53045" y="-30581"/>
                </a:lnTo>
                <a:lnTo>
                  <a:pt x="50417" y="-32119"/>
                </a:lnTo>
                <a:lnTo>
                  <a:pt x="46695" y="-33340"/>
                </a:lnTo>
                <a:lnTo>
                  <a:pt x="42976" y="-34545"/>
                </a:lnTo>
                <a:lnTo>
                  <a:pt x="37310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1" y="-32129"/>
                </a:lnTo>
                <a:lnTo>
                  <a:pt x="6501" y="-30110"/>
                </a:lnTo>
                <a:lnTo>
                  <a:pt x="3502" y="-27025"/>
                </a:lnTo>
                <a:lnTo>
                  <a:pt x="1764" y="-22834"/>
                </a:lnTo>
                <a:lnTo>
                  <a:pt x="17244" y="-20954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69" y="-26376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6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28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147870" y="2763528"/>
            <a:ext cx="58774" cy="44287"/>
          </a:xfrm>
          <a:custGeom>
            <a:avLst/>
            <a:gdLst/>
            <a:ahLst/>
            <a:cxnLst/>
            <a:rect l="l" t="t" r="r" b="b"/>
            <a:pathLst>
              <a:path w="58774" h="44287">
                <a:moveTo>
                  <a:pt x="17057" y="44287"/>
                </a:moveTo>
                <a:lnTo>
                  <a:pt x="17057" y="19825"/>
                </a:lnTo>
                <a:lnTo>
                  <a:pt x="17500" y="16513"/>
                </a:lnTo>
                <a:lnTo>
                  <a:pt x="18364" y="14720"/>
                </a:lnTo>
                <a:lnTo>
                  <a:pt x="20840" y="11484"/>
                </a:lnTo>
                <a:lnTo>
                  <a:pt x="25538" y="9310"/>
                </a:lnTo>
                <a:lnTo>
                  <a:pt x="28195" y="8766"/>
                </a:lnTo>
                <a:lnTo>
                  <a:pt x="33451" y="8766"/>
                </a:lnTo>
                <a:lnTo>
                  <a:pt x="37070" y="9907"/>
                </a:lnTo>
                <a:lnTo>
                  <a:pt x="39891" y="11736"/>
                </a:lnTo>
                <a:lnTo>
                  <a:pt x="41339" y="14479"/>
                </a:lnTo>
                <a:lnTo>
                  <a:pt x="41706" y="17514"/>
                </a:lnTo>
                <a:lnTo>
                  <a:pt x="41706" y="44287"/>
                </a:lnTo>
                <a:lnTo>
                  <a:pt x="58774" y="44287"/>
                </a:lnTo>
                <a:lnTo>
                  <a:pt x="58774" y="14022"/>
                </a:lnTo>
                <a:lnTo>
                  <a:pt x="58456" y="11459"/>
                </a:lnTo>
                <a:lnTo>
                  <a:pt x="57200" y="7877"/>
                </a:lnTo>
                <a:lnTo>
                  <a:pt x="54496" y="4852"/>
                </a:lnTo>
                <a:lnTo>
                  <a:pt x="50533" y="2275"/>
                </a:lnTo>
                <a:lnTo>
                  <a:pt x="47423" y="1361"/>
                </a:lnTo>
                <a:lnTo>
                  <a:pt x="44298" y="457"/>
                </a:lnTo>
                <a:lnTo>
                  <a:pt x="40857" y="0"/>
                </a:lnTo>
                <a:lnTo>
                  <a:pt x="28563" y="0"/>
                </a:lnTo>
                <a:lnTo>
                  <a:pt x="21464" y="2440"/>
                </a:lnTo>
                <a:lnTo>
                  <a:pt x="15850" y="7344"/>
                </a:lnTo>
                <a:lnTo>
                  <a:pt x="15850" y="979"/>
                </a:ln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921417" y="5962298"/>
            <a:ext cx="67704" cy="59778"/>
          </a:xfrm>
          <a:custGeom>
            <a:avLst/>
            <a:gdLst/>
            <a:ahLst/>
            <a:cxnLst/>
            <a:rect l="l" t="t" r="r" b="b"/>
            <a:pathLst>
              <a:path w="67704" h="59778">
                <a:moveTo>
                  <a:pt x="17970" y="49709"/>
                </a:moveTo>
                <a:lnTo>
                  <a:pt x="17970" y="33440"/>
                </a:lnTo>
                <a:lnTo>
                  <a:pt x="62661" y="33440"/>
                </a:lnTo>
                <a:lnTo>
                  <a:pt x="62661" y="23367"/>
                </a:lnTo>
                <a:lnTo>
                  <a:pt x="17970" y="23367"/>
                </a:lnTo>
                <a:lnTo>
                  <a:pt x="17970" y="10109"/>
                </a:lnTo>
                <a:lnTo>
                  <a:pt x="66001" y="10109"/>
                </a:lnTo>
                <a:lnTo>
                  <a:pt x="66001" y="0"/>
                </a:lnTo>
                <a:lnTo>
                  <a:pt x="0" y="0"/>
                </a:lnTo>
                <a:lnTo>
                  <a:pt x="0" y="59778"/>
                </a:lnTo>
                <a:lnTo>
                  <a:pt x="67704" y="59778"/>
                </a:lnTo>
                <a:lnTo>
                  <a:pt x="67704" y="49709"/>
                </a:lnTo>
                <a:lnTo>
                  <a:pt x="17970" y="4970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007953" y="5962298"/>
            <a:ext cx="70624" cy="59778"/>
          </a:xfrm>
          <a:custGeom>
            <a:avLst/>
            <a:gdLst/>
            <a:ahLst/>
            <a:cxnLst/>
            <a:rect l="l" t="t" r="r" b="b"/>
            <a:pathLst>
              <a:path w="70624" h="59778">
                <a:moveTo>
                  <a:pt x="0" y="59778"/>
                </a:moveTo>
                <a:lnTo>
                  <a:pt x="16700" y="59778"/>
                </a:lnTo>
                <a:lnTo>
                  <a:pt x="16700" y="20805"/>
                </a:lnTo>
                <a:lnTo>
                  <a:pt x="52591" y="59778"/>
                </a:lnTo>
                <a:lnTo>
                  <a:pt x="70624" y="59778"/>
                </a:lnTo>
                <a:lnTo>
                  <a:pt x="70624" y="0"/>
                </a:lnTo>
                <a:lnTo>
                  <a:pt x="53924" y="0"/>
                </a:lnTo>
                <a:lnTo>
                  <a:pt x="53924" y="39931"/>
                </a:lnTo>
                <a:lnTo>
                  <a:pt x="17489" y="0"/>
                </a:lnTo>
                <a:lnTo>
                  <a:pt x="0" y="0"/>
                </a:lnTo>
                <a:lnTo>
                  <a:pt x="0" y="5977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095881" y="5998424"/>
            <a:ext cx="61998" cy="46202"/>
          </a:xfrm>
          <a:custGeom>
            <a:avLst/>
            <a:gdLst/>
            <a:ahLst/>
            <a:cxnLst/>
            <a:rect l="l" t="t" r="r" b="b"/>
            <a:pathLst>
              <a:path w="61998" h="46202">
                <a:moveTo>
                  <a:pt x="31939" y="0"/>
                </a:moveTo>
                <a:lnTo>
                  <a:pt x="26412" y="10072"/>
                </a:lnTo>
                <a:lnTo>
                  <a:pt x="61998" y="10072"/>
                </a:lnTo>
                <a:lnTo>
                  <a:pt x="56235" y="0"/>
                </a:lnTo>
                <a:lnTo>
                  <a:pt x="31939" y="0"/>
                </a:lnTo>
                <a:close/>
              </a:path>
              <a:path w="61998" h="46202">
                <a:moveTo>
                  <a:pt x="26412" y="10072"/>
                </a:moveTo>
                <a:lnTo>
                  <a:pt x="31939" y="0"/>
                </a:lnTo>
                <a:lnTo>
                  <a:pt x="43966" y="-22186"/>
                </a:lnTo>
                <a:lnTo>
                  <a:pt x="56235" y="0"/>
                </a:lnTo>
                <a:lnTo>
                  <a:pt x="61998" y="10072"/>
                </a:lnTo>
                <a:lnTo>
                  <a:pt x="69771" y="23648"/>
                </a:lnTo>
                <a:lnTo>
                  <a:pt x="89315" y="23648"/>
                </a:lnTo>
                <a:lnTo>
                  <a:pt x="53679" y="-36130"/>
                </a:lnTo>
                <a:lnTo>
                  <a:pt x="34667" y="-36130"/>
                </a:lnTo>
                <a:lnTo>
                  <a:pt x="0" y="23648"/>
                </a:lnTo>
                <a:lnTo>
                  <a:pt x="19071" y="23648"/>
                </a:lnTo>
                <a:lnTo>
                  <a:pt x="26412" y="100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003889" y="6075183"/>
            <a:ext cx="60843" cy="45274"/>
          </a:xfrm>
          <a:custGeom>
            <a:avLst/>
            <a:gdLst/>
            <a:ahLst/>
            <a:cxnLst/>
            <a:rect l="l" t="t" r="r" b="b"/>
            <a:pathLst>
              <a:path w="60843" h="45274">
                <a:moveTo>
                  <a:pt x="23874" y="9993"/>
                </a:moveTo>
                <a:lnTo>
                  <a:pt x="27265" y="9018"/>
                </a:lnTo>
                <a:lnTo>
                  <a:pt x="34707" y="9018"/>
                </a:lnTo>
                <a:lnTo>
                  <a:pt x="37310" y="9587"/>
                </a:lnTo>
                <a:lnTo>
                  <a:pt x="41324" y="11873"/>
                </a:lnTo>
                <a:lnTo>
                  <a:pt x="43167" y="15821"/>
                </a:lnTo>
                <a:lnTo>
                  <a:pt x="59993" y="13792"/>
                </a:lnTo>
                <a:lnTo>
                  <a:pt x="57962" y="9143"/>
                </a:lnTo>
                <a:lnTo>
                  <a:pt x="54632" y="5676"/>
                </a:lnTo>
                <a:lnTo>
                  <a:pt x="49999" y="3416"/>
                </a:lnTo>
                <a:lnTo>
                  <a:pt x="45363" y="1141"/>
                </a:lnTo>
                <a:lnTo>
                  <a:pt x="39113" y="0"/>
                </a:lnTo>
                <a:lnTo>
                  <a:pt x="21678" y="0"/>
                </a:lnTo>
                <a:lnTo>
                  <a:pt x="14071" y="1995"/>
                </a:lnTo>
                <a:lnTo>
                  <a:pt x="8431" y="5980"/>
                </a:lnTo>
                <a:lnTo>
                  <a:pt x="2818" y="9958"/>
                </a:lnTo>
                <a:lnTo>
                  <a:pt x="0" y="15530"/>
                </a:lnTo>
                <a:lnTo>
                  <a:pt x="0" y="29743"/>
                </a:lnTo>
                <a:lnTo>
                  <a:pt x="2804" y="35269"/>
                </a:lnTo>
                <a:lnTo>
                  <a:pt x="8406" y="39279"/>
                </a:lnTo>
                <a:lnTo>
                  <a:pt x="14006" y="43268"/>
                </a:lnTo>
                <a:lnTo>
                  <a:pt x="21539" y="45274"/>
                </a:lnTo>
                <a:lnTo>
                  <a:pt x="39268" y="45274"/>
                </a:lnTo>
                <a:lnTo>
                  <a:pt x="45885" y="43955"/>
                </a:lnTo>
                <a:lnTo>
                  <a:pt x="50824" y="41314"/>
                </a:lnTo>
                <a:lnTo>
                  <a:pt x="55763" y="38671"/>
                </a:lnTo>
                <a:lnTo>
                  <a:pt x="59104" y="34772"/>
                </a:lnTo>
                <a:lnTo>
                  <a:pt x="60843" y="29603"/>
                </a:lnTo>
                <a:lnTo>
                  <a:pt x="44081" y="27698"/>
                </a:lnTo>
                <a:lnTo>
                  <a:pt x="43228" y="30708"/>
                </a:lnTo>
                <a:lnTo>
                  <a:pt x="41770" y="32843"/>
                </a:lnTo>
                <a:lnTo>
                  <a:pt x="37641" y="35305"/>
                </a:lnTo>
                <a:lnTo>
                  <a:pt x="34998" y="35928"/>
                </a:lnTo>
                <a:lnTo>
                  <a:pt x="27431" y="35928"/>
                </a:lnTo>
                <a:lnTo>
                  <a:pt x="23976" y="34872"/>
                </a:lnTo>
                <a:lnTo>
                  <a:pt x="21398" y="32753"/>
                </a:lnTo>
                <a:lnTo>
                  <a:pt x="18831" y="30632"/>
                </a:lnTo>
                <a:lnTo>
                  <a:pt x="17550" y="27000"/>
                </a:lnTo>
                <a:lnTo>
                  <a:pt x="17550" y="17233"/>
                </a:lnTo>
                <a:lnTo>
                  <a:pt x="18806" y="13943"/>
                </a:lnTo>
                <a:lnTo>
                  <a:pt x="21347" y="11963"/>
                </a:lnTo>
                <a:lnTo>
                  <a:pt x="23874" y="99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83154" y="6059693"/>
            <a:ext cx="58723" cy="59781"/>
          </a:xfrm>
          <a:custGeom>
            <a:avLst/>
            <a:gdLst/>
            <a:ahLst/>
            <a:cxnLst/>
            <a:rect l="l" t="t" r="r" b="b"/>
            <a:pathLst>
              <a:path w="58723" h="59781">
                <a:moveTo>
                  <a:pt x="31089" y="24257"/>
                </a:moveTo>
                <a:lnTo>
                  <a:pt x="35610" y="24612"/>
                </a:lnTo>
                <a:lnTo>
                  <a:pt x="38901" y="26060"/>
                </a:lnTo>
                <a:lnTo>
                  <a:pt x="41338" y="29476"/>
                </a:lnTo>
                <a:lnTo>
                  <a:pt x="41656" y="32359"/>
                </a:lnTo>
                <a:lnTo>
                  <a:pt x="41656" y="59781"/>
                </a:lnTo>
                <a:lnTo>
                  <a:pt x="58723" y="59781"/>
                </a:lnTo>
                <a:lnTo>
                  <a:pt x="58723" y="30481"/>
                </a:lnTo>
                <a:lnTo>
                  <a:pt x="58431" y="27622"/>
                </a:lnTo>
                <a:lnTo>
                  <a:pt x="57250" y="23929"/>
                </a:lnTo>
                <a:lnTo>
                  <a:pt x="54557" y="20713"/>
                </a:lnTo>
                <a:lnTo>
                  <a:pt x="50584" y="17945"/>
                </a:lnTo>
                <a:lnTo>
                  <a:pt x="47433" y="16969"/>
                </a:lnTo>
                <a:lnTo>
                  <a:pt x="44273" y="15990"/>
                </a:lnTo>
                <a:lnTo>
                  <a:pt x="40730" y="15494"/>
                </a:lnTo>
                <a:lnTo>
                  <a:pt x="29145" y="15494"/>
                </a:lnTo>
                <a:lnTo>
                  <a:pt x="22567" y="17668"/>
                </a:lnTo>
                <a:lnTo>
                  <a:pt x="17067" y="21971"/>
                </a:lnTo>
                <a:lnTo>
                  <a:pt x="17067" y="0"/>
                </a:lnTo>
                <a:lnTo>
                  <a:pt x="0" y="0"/>
                </a:lnTo>
                <a:lnTo>
                  <a:pt x="0" y="59781"/>
                </a:lnTo>
                <a:lnTo>
                  <a:pt x="17067" y="59781"/>
                </a:lnTo>
                <a:lnTo>
                  <a:pt x="17067" y="34444"/>
                </a:lnTo>
                <a:lnTo>
                  <a:pt x="17589" y="31686"/>
                </a:lnTo>
                <a:lnTo>
                  <a:pt x="19649" y="27967"/>
                </a:lnTo>
                <a:lnTo>
                  <a:pt x="23507" y="25656"/>
                </a:lnTo>
                <a:lnTo>
                  <a:pt x="28256" y="24257"/>
                </a:lnTo>
                <a:lnTo>
                  <a:pt x="31089" y="2425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202145" y="5962302"/>
            <a:ext cx="80034" cy="59777"/>
          </a:xfrm>
          <a:custGeom>
            <a:avLst/>
            <a:gdLst/>
            <a:ahLst/>
            <a:cxnLst/>
            <a:rect l="l" t="t" r="r" b="b"/>
            <a:pathLst>
              <a:path w="80034" h="59777">
                <a:moveTo>
                  <a:pt x="61455" y="40233"/>
                </a:moveTo>
                <a:lnTo>
                  <a:pt x="56400" y="36587"/>
                </a:lnTo>
                <a:lnTo>
                  <a:pt x="53188" y="34923"/>
                </a:lnTo>
                <a:lnTo>
                  <a:pt x="49301" y="33400"/>
                </a:lnTo>
                <a:lnTo>
                  <a:pt x="49568" y="24055"/>
                </a:lnTo>
                <a:lnTo>
                  <a:pt x="45276" y="25030"/>
                </a:lnTo>
                <a:lnTo>
                  <a:pt x="39890" y="25271"/>
                </a:lnTo>
                <a:lnTo>
                  <a:pt x="34364" y="36766"/>
                </a:lnTo>
                <a:lnTo>
                  <a:pt x="37771" y="39193"/>
                </a:lnTo>
                <a:lnTo>
                  <a:pt x="40932" y="42113"/>
                </a:lnTo>
                <a:lnTo>
                  <a:pt x="45543" y="46760"/>
                </a:lnTo>
                <a:lnTo>
                  <a:pt x="58535" y="59777"/>
                </a:lnTo>
                <a:lnTo>
                  <a:pt x="80034" y="59777"/>
                </a:lnTo>
                <a:lnTo>
                  <a:pt x="69162" y="48121"/>
                </a:lnTo>
                <a:lnTo>
                  <a:pt x="64871" y="43473"/>
                </a:lnTo>
                <a:lnTo>
                  <a:pt x="61455" y="40233"/>
                </a:lnTo>
                <a:close/>
              </a:path>
              <a:path w="80034" h="59777">
                <a:moveTo>
                  <a:pt x="17970" y="10109"/>
                </a:moveTo>
                <a:lnTo>
                  <a:pt x="45121" y="10311"/>
                </a:lnTo>
                <a:lnTo>
                  <a:pt x="48030" y="10641"/>
                </a:lnTo>
                <a:lnTo>
                  <a:pt x="51879" y="12661"/>
                </a:lnTo>
                <a:lnTo>
                  <a:pt x="54279" y="15519"/>
                </a:lnTo>
                <a:lnTo>
                  <a:pt x="54279" y="19317"/>
                </a:lnTo>
                <a:lnTo>
                  <a:pt x="52462" y="22010"/>
                </a:lnTo>
                <a:lnTo>
                  <a:pt x="49568" y="24055"/>
                </a:lnTo>
                <a:lnTo>
                  <a:pt x="49301" y="33400"/>
                </a:lnTo>
                <a:lnTo>
                  <a:pt x="57124" y="32626"/>
                </a:lnTo>
                <a:lnTo>
                  <a:pt x="62992" y="30797"/>
                </a:lnTo>
                <a:lnTo>
                  <a:pt x="66916" y="27863"/>
                </a:lnTo>
                <a:lnTo>
                  <a:pt x="70840" y="24955"/>
                </a:lnTo>
                <a:lnTo>
                  <a:pt x="72809" y="21247"/>
                </a:lnTo>
                <a:lnTo>
                  <a:pt x="72809" y="13219"/>
                </a:lnTo>
                <a:lnTo>
                  <a:pt x="71513" y="10083"/>
                </a:lnTo>
                <a:lnTo>
                  <a:pt x="68921" y="7340"/>
                </a:lnTo>
                <a:lnTo>
                  <a:pt x="66333" y="4583"/>
                </a:lnTo>
                <a:lnTo>
                  <a:pt x="62877" y="2678"/>
                </a:lnTo>
                <a:lnTo>
                  <a:pt x="58560" y="1612"/>
                </a:lnTo>
                <a:lnTo>
                  <a:pt x="54255" y="533"/>
                </a:lnTo>
                <a:lnTo>
                  <a:pt x="47346" y="0"/>
                </a:lnTo>
                <a:lnTo>
                  <a:pt x="0" y="0"/>
                </a:lnTo>
                <a:lnTo>
                  <a:pt x="0" y="59777"/>
                </a:lnTo>
                <a:lnTo>
                  <a:pt x="17970" y="59777"/>
                </a:lnTo>
                <a:lnTo>
                  <a:pt x="17970" y="34823"/>
                </a:lnTo>
                <a:lnTo>
                  <a:pt x="25742" y="34823"/>
                </a:lnTo>
                <a:lnTo>
                  <a:pt x="28766" y="35053"/>
                </a:lnTo>
                <a:lnTo>
                  <a:pt x="30671" y="35496"/>
                </a:lnTo>
                <a:lnTo>
                  <a:pt x="34364" y="36766"/>
                </a:lnTo>
                <a:lnTo>
                  <a:pt x="39890" y="25271"/>
                </a:lnTo>
                <a:lnTo>
                  <a:pt x="17970" y="25271"/>
                </a:lnTo>
                <a:lnTo>
                  <a:pt x="17970" y="1010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197533" y="6058674"/>
            <a:ext cx="72374" cy="61861"/>
          </a:xfrm>
          <a:custGeom>
            <a:avLst/>
            <a:gdLst/>
            <a:ahLst/>
            <a:cxnLst/>
            <a:rect l="l" t="t" r="r" b="b"/>
            <a:pathLst>
              <a:path w="72374" h="61861">
                <a:moveTo>
                  <a:pt x="31457" y="51663"/>
                </a:moveTo>
                <a:lnTo>
                  <a:pt x="27111" y="50737"/>
                </a:lnTo>
                <a:lnTo>
                  <a:pt x="23886" y="48895"/>
                </a:lnTo>
                <a:lnTo>
                  <a:pt x="20675" y="47040"/>
                </a:lnTo>
                <a:lnTo>
                  <a:pt x="18540" y="44146"/>
                </a:lnTo>
                <a:lnTo>
                  <a:pt x="17485" y="40208"/>
                </a:lnTo>
                <a:lnTo>
                  <a:pt x="0" y="41352"/>
                </a:lnTo>
                <a:lnTo>
                  <a:pt x="1167" y="48030"/>
                </a:lnTo>
                <a:lnTo>
                  <a:pt x="4773" y="53124"/>
                </a:lnTo>
                <a:lnTo>
                  <a:pt x="10807" y="56616"/>
                </a:lnTo>
                <a:lnTo>
                  <a:pt x="22330" y="60656"/>
                </a:lnTo>
                <a:lnTo>
                  <a:pt x="36738" y="61861"/>
                </a:lnTo>
                <a:lnTo>
                  <a:pt x="44460" y="61861"/>
                </a:lnTo>
                <a:lnTo>
                  <a:pt x="50925" y="61137"/>
                </a:lnTo>
                <a:lnTo>
                  <a:pt x="56106" y="59676"/>
                </a:lnTo>
                <a:lnTo>
                  <a:pt x="61290" y="58215"/>
                </a:lnTo>
                <a:lnTo>
                  <a:pt x="65300" y="55994"/>
                </a:lnTo>
                <a:lnTo>
                  <a:pt x="68122" y="53009"/>
                </a:lnTo>
                <a:lnTo>
                  <a:pt x="70952" y="50025"/>
                </a:lnTo>
                <a:lnTo>
                  <a:pt x="72374" y="46813"/>
                </a:lnTo>
                <a:lnTo>
                  <a:pt x="72374" y="39599"/>
                </a:lnTo>
                <a:lnTo>
                  <a:pt x="71193" y="36423"/>
                </a:lnTo>
                <a:lnTo>
                  <a:pt x="68821" y="33856"/>
                </a:lnTo>
                <a:lnTo>
                  <a:pt x="66456" y="31294"/>
                </a:lnTo>
                <a:lnTo>
                  <a:pt x="63179" y="29274"/>
                </a:lnTo>
                <a:lnTo>
                  <a:pt x="58990" y="27787"/>
                </a:lnTo>
                <a:lnTo>
                  <a:pt x="54799" y="26300"/>
                </a:lnTo>
                <a:lnTo>
                  <a:pt x="48333" y="24867"/>
                </a:lnTo>
                <a:lnTo>
                  <a:pt x="39585" y="23496"/>
                </a:lnTo>
                <a:lnTo>
                  <a:pt x="30848" y="22096"/>
                </a:lnTo>
                <a:lnTo>
                  <a:pt x="25333" y="20764"/>
                </a:lnTo>
                <a:lnTo>
                  <a:pt x="23075" y="19483"/>
                </a:lnTo>
                <a:lnTo>
                  <a:pt x="20394" y="17272"/>
                </a:lnTo>
                <a:lnTo>
                  <a:pt x="20394" y="14312"/>
                </a:lnTo>
                <a:lnTo>
                  <a:pt x="23252" y="12142"/>
                </a:lnTo>
                <a:lnTo>
                  <a:pt x="26211" y="10706"/>
                </a:lnTo>
                <a:lnTo>
                  <a:pt x="30302" y="9982"/>
                </a:lnTo>
                <a:lnTo>
                  <a:pt x="40576" y="9982"/>
                </a:lnTo>
                <a:lnTo>
                  <a:pt x="44373" y="10655"/>
                </a:lnTo>
                <a:lnTo>
                  <a:pt x="46901" y="12001"/>
                </a:lnTo>
                <a:lnTo>
                  <a:pt x="51076" y="15568"/>
                </a:lnTo>
                <a:lnTo>
                  <a:pt x="51851" y="18629"/>
                </a:lnTo>
                <a:lnTo>
                  <a:pt x="69837" y="18111"/>
                </a:lnTo>
                <a:lnTo>
                  <a:pt x="69545" y="12609"/>
                </a:lnTo>
                <a:lnTo>
                  <a:pt x="66586" y="8229"/>
                </a:lnTo>
                <a:lnTo>
                  <a:pt x="60934" y="4939"/>
                </a:lnTo>
                <a:lnTo>
                  <a:pt x="50247" y="1202"/>
                </a:lnTo>
                <a:lnTo>
                  <a:pt x="35712" y="0"/>
                </a:lnTo>
                <a:lnTo>
                  <a:pt x="28854" y="0"/>
                </a:lnTo>
                <a:lnTo>
                  <a:pt x="23022" y="697"/>
                </a:lnTo>
                <a:lnTo>
                  <a:pt x="18183" y="2068"/>
                </a:lnTo>
                <a:lnTo>
                  <a:pt x="13345" y="3465"/>
                </a:lnTo>
                <a:lnTo>
                  <a:pt x="9638" y="5486"/>
                </a:lnTo>
                <a:lnTo>
                  <a:pt x="7073" y="8139"/>
                </a:lnTo>
                <a:lnTo>
                  <a:pt x="4493" y="10781"/>
                </a:lnTo>
                <a:lnTo>
                  <a:pt x="3211" y="13625"/>
                </a:lnTo>
                <a:lnTo>
                  <a:pt x="3211" y="21412"/>
                </a:lnTo>
                <a:lnTo>
                  <a:pt x="5955" y="25411"/>
                </a:lnTo>
                <a:lnTo>
                  <a:pt x="11416" y="28702"/>
                </a:lnTo>
                <a:lnTo>
                  <a:pt x="15303" y="31038"/>
                </a:lnTo>
                <a:lnTo>
                  <a:pt x="22057" y="33018"/>
                </a:lnTo>
                <a:lnTo>
                  <a:pt x="31697" y="34620"/>
                </a:lnTo>
                <a:lnTo>
                  <a:pt x="39179" y="35866"/>
                </a:lnTo>
                <a:lnTo>
                  <a:pt x="43977" y="36741"/>
                </a:lnTo>
                <a:lnTo>
                  <a:pt x="46088" y="37237"/>
                </a:lnTo>
                <a:lnTo>
                  <a:pt x="49161" y="37961"/>
                </a:lnTo>
                <a:lnTo>
                  <a:pt x="53784" y="40805"/>
                </a:lnTo>
                <a:lnTo>
                  <a:pt x="54406" y="43422"/>
                </a:lnTo>
                <a:lnTo>
                  <a:pt x="52931" y="47548"/>
                </a:lnTo>
                <a:lnTo>
                  <a:pt x="50011" y="49201"/>
                </a:lnTo>
                <a:lnTo>
                  <a:pt x="47067" y="50838"/>
                </a:lnTo>
                <a:lnTo>
                  <a:pt x="42707" y="51663"/>
                </a:lnTo>
                <a:lnTo>
                  <a:pt x="31457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283346" y="6075187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4" y="15796"/>
                </a:moveTo>
                <a:lnTo>
                  <a:pt x="18947" y="13323"/>
                </a:lnTo>
                <a:lnTo>
                  <a:pt x="23799" y="9677"/>
                </a:lnTo>
                <a:lnTo>
                  <a:pt x="26884" y="8762"/>
                </a:lnTo>
                <a:lnTo>
                  <a:pt x="3059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593" h="45262">
                <a:moveTo>
                  <a:pt x="38188" y="35229"/>
                </a:moveTo>
                <a:lnTo>
                  <a:pt x="34123" y="36701"/>
                </a:lnTo>
                <a:lnTo>
                  <a:pt x="27518" y="36701"/>
                </a:lnTo>
                <a:lnTo>
                  <a:pt x="24241" y="35751"/>
                </a:lnTo>
                <a:lnTo>
                  <a:pt x="21614" y="33872"/>
                </a:lnTo>
                <a:lnTo>
                  <a:pt x="18986" y="31978"/>
                </a:lnTo>
                <a:lnTo>
                  <a:pt x="17614" y="29337"/>
                </a:lnTo>
                <a:lnTo>
                  <a:pt x="17489" y="25944"/>
                </a:lnTo>
                <a:lnTo>
                  <a:pt x="60234" y="25944"/>
                </a:lnTo>
                <a:lnTo>
                  <a:pt x="60476" y="17157"/>
                </a:lnTo>
                <a:lnTo>
                  <a:pt x="57823" y="10641"/>
                </a:lnTo>
                <a:lnTo>
                  <a:pt x="52285" y="6386"/>
                </a:lnTo>
                <a:lnTo>
                  <a:pt x="46734" y="2134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2"/>
                </a:lnTo>
                <a:lnTo>
                  <a:pt x="34084" y="8762"/>
                </a:lnTo>
                <a:lnTo>
                  <a:pt x="37033" y="9640"/>
                </a:lnTo>
                <a:lnTo>
                  <a:pt x="39470" y="11355"/>
                </a:lnTo>
                <a:lnTo>
                  <a:pt x="43167" y="15609"/>
                </a:lnTo>
                <a:lnTo>
                  <a:pt x="43293" y="18921"/>
                </a:lnTo>
                <a:lnTo>
                  <a:pt x="17791" y="18921"/>
                </a:lnTo>
                <a:lnTo>
                  <a:pt x="17754" y="15796"/>
                </a:lnTo>
                <a:lnTo>
                  <a:pt x="21031" y="0"/>
                </a:lnTo>
                <a:lnTo>
                  <a:pt x="13957" y="2030"/>
                </a:lnTo>
                <a:lnTo>
                  <a:pt x="8369" y="6094"/>
                </a:lnTo>
                <a:lnTo>
                  <a:pt x="2793" y="10173"/>
                </a:lnTo>
                <a:lnTo>
                  <a:pt x="0" y="15786"/>
                </a:lnTo>
                <a:lnTo>
                  <a:pt x="0" y="28968"/>
                </a:lnTo>
                <a:lnTo>
                  <a:pt x="2119" y="33948"/>
                </a:lnTo>
                <a:lnTo>
                  <a:pt x="6375" y="37882"/>
                </a:lnTo>
                <a:lnTo>
                  <a:pt x="16904" y="43500"/>
                </a:lnTo>
                <a:lnTo>
                  <a:pt x="31266" y="45262"/>
                </a:lnTo>
                <a:lnTo>
                  <a:pt x="38354" y="45262"/>
                </a:lnTo>
                <a:lnTo>
                  <a:pt x="44258" y="44171"/>
                </a:lnTo>
                <a:lnTo>
                  <a:pt x="48971" y="41972"/>
                </a:lnTo>
                <a:lnTo>
                  <a:pt x="53682" y="39801"/>
                </a:lnTo>
                <a:lnTo>
                  <a:pt x="57136" y="36615"/>
                </a:lnTo>
                <a:lnTo>
                  <a:pt x="59320" y="32410"/>
                </a:lnTo>
                <a:lnTo>
                  <a:pt x="42313" y="30506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543593" y="6082894"/>
            <a:ext cx="48337" cy="37233"/>
          </a:xfrm>
          <a:custGeom>
            <a:avLst/>
            <a:gdLst/>
            <a:ahLst/>
            <a:cxnLst/>
            <a:rect l="l" t="t" r="r" b="b"/>
            <a:pathLst>
              <a:path w="48337" h="37233">
                <a:moveTo>
                  <a:pt x="34898" y="3873"/>
                </a:moveTo>
                <a:lnTo>
                  <a:pt x="29692" y="14032"/>
                </a:lnTo>
                <a:lnTo>
                  <a:pt x="37821" y="14032"/>
                </a:lnTo>
                <a:lnTo>
                  <a:pt x="44042" y="13741"/>
                </a:lnTo>
                <a:lnTo>
                  <a:pt x="48337" y="13172"/>
                </a:lnTo>
                <a:lnTo>
                  <a:pt x="47625" y="0"/>
                </a:lnTo>
                <a:lnTo>
                  <a:pt x="44413" y="2311"/>
                </a:lnTo>
                <a:lnTo>
                  <a:pt x="39625" y="3571"/>
                </a:lnTo>
                <a:lnTo>
                  <a:pt x="34898" y="3873"/>
                </a:lnTo>
                <a:close/>
              </a:path>
              <a:path w="48337" h="37233">
                <a:moveTo>
                  <a:pt x="0" y="36576"/>
                </a:moveTo>
                <a:lnTo>
                  <a:pt x="17971" y="36576"/>
                </a:lnTo>
                <a:lnTo>
                  <a:pt x="17971" y="14032"/>
                </a:lnTo>
                <a:lnTo>
                  <a:pt x="29692" y="14032"/>
                </a:lnTo>
                <a:lnTo>
                  <a:pt x="34898" y="3873"/>
                </a:lnTo>
                <a:lnTo>
                  <a:pt x="17971" y="3873"/>
                </a:lnTo>
                <a:lnTo>
                  <a:pt x="17971" y="-13093"/>
                </a:lnTo>
                <a:lnTo>
                  <a:pt x="33134" y="-13093"/>
                </a:lnTo>
                <a:lnTo>
                  <a:pt x="37439" y="-12952"/>
                </a:lnTo>
                <a:lnTo>
                  <a:pt x="39585" y="-12686"/>
                </a:lnTo>
                <a:lnTo>
                  <a:pt x="42509" y="-12318"/>
                </a:lnTo>
                <a:lnTo>
                  <a:pt x="46810" y="-10032"/>
                </a:lnTo>
                <a:lnTo>
                  <a:pt x="49669" y="-6818"/>
                </a:lnTo>
                <a:lnTo>
                  <a:pt x="49669" y="-2884"/>
                </a:lnTo>
                <a:lnTo>
                  <a:pt x="47625" y="0"/>
                </a:lnTo>
                <a:lnTo>
                  <a:pt x="48337" y="13172"/>
                </a:lnTo>
                <a:lnTo>
                  <a:pt x="51487" y="12715"/>
                </a:lnTo>
                <a:lnTo>
                  <a:pt x="54597" y="11761"/>
                </a:lnTo>
                <a:lnTo>
                  <a:pt x="57658" y="10339"/>
                </a:lnTo>
                <a:lnTo>
                  <a:pt x="60707" y="8902"/>
                </a:lnTo>
                <a:lnTo>
                  <a:pt x="63219" y="6948"/>
                </a:lnTo>
                <a:lnTo>
                  <a:pt x="67198" y="1944"/>
                </a:lnTo>
                <a:lnTo>
                  <a:pt x="68187" y="-1141"/>
                </a:lnTo>
                <a:lnTo>
                  <a:pt x="68187" y="-9575"/>
                </a:lnTo>
                <a:lnTo>
                  <a:pt x="66459" y="-13449"/>
                </a:lnTo>
                <a:lnTo>
                  <a:pt x="63028" y="-16459"/>
                </a:lnTo>
                <a:lnTo>
                  <a:pt x="59587" y="-19453"/>
                </a:lnTo>
                <a:lnTo>
                  <a:pt x="55311" y="-21398"/>
                </a:lnTo>
                <a:lnTo>
                  <a:pt x="50217" y="-22312"/>
                </a:lnTo>
                <a:lnTo>
                  <a:pt x="46889" y="-22895"/>
                </a:lnTo>
                <a:lnTo>
                  <a:pt x="39766" y="-23201"/>
                </a:lnTo>
                <a:lnTo>
                  <a:pt x="0" y="-23201"/>
                </a:lnTo>
                <a:lnTo>
                  <a:pt x="0" y="365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624849" y="6075187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796"/>
                </a:moveTo>
                <a:lnTo>
                  <a:pt x="18949" y="13323"/>
                </a:lnTo>
                <a:lnTo>
                  <a:pt x="23799" y="9677"/>
                </a:lnTo>
                <a:lnTo>
                  <a:pt x="26884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3" y="36701"/>
                </a:lnTo>
                <a:lnTo>
                  <a:pt x="27522" y="36701"/>
                </a:lnTo>
                <a:lnTo>
                  <a:pt x="24245" y="35751"/>
                </a:lnTo>
                <a:lnTo>
                  <a:pt x="21614" y="33872"/>
                </a:lnTo>
                <a:lnTo>
                  <a:pt x="18986" y="31978"/>
                </a:lnTo>
                <a:lnTo>
                  <a:pt x="17614" y="29337"/>
                </a:lnTo>
                <a:lnTo>
                  <a:pt x="17489" y="25944"/>
                </a:lnTo>
                <a:lnTo>
                  <a:pt x="60234" y="25944"/>
                </a:lnTo>
                <a:lnTo>
                  <a:pt x="60476" y="17157"/>
                </a:lnTo>
                <a:lnTo>
                  <a:pt x="57837" y="10641"/>
                </a:lnTo>
                <a:lnTo>
                  <a:pt x="52285" y="6386"/>
                </a:lnTo>
                <a:lnTo>
                  <a:pt x="46734" y="2134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8" y="8762"/>
                </a:lnTo>
                <a:lnTo>
                  <a:pt x="37033" y="9640"/>
                </a:lnTo>
                <a:lnTo>
                  <a:pt x="39470" y="11355"/>
                </a:lnTo>
                <a:lnTo>
                  <a:pt x="43167" y="15609"/>
                </a:lnTo>
                <a:lnTo>
                  <a:pt x="43293" y="18921"/>
                </a:lnTo>
                <a:lnTo>
                  <a:pt x="17793" y="18921"/>
                </a:lnTo>
                <a:lnTo>
                  <a:pt x="17754" y="15796"/>
                </a:lnTo>
                <a:lnTo>
                  <a:pt x="21031" y="0"/>
                </a:lnTo>
                <a:lnTo>
                  <a:pt x="13971" y="2030"/>
                </a:lnTo>
                <a:lnTo>
                  <a:pt x="8380" y="6094"/>
                </a:lnTo>
                <a:lnTo>
                  <a:pt x="2793" y="10173"/>
                </a:lnTo>
                <a:lnTo>
                  <a:pt x="0" y="15786"/>
                </a:lnTo>
                <a:lnTo>
                  <a:pt x="0" y="28968"/>
                </a:lnTo>
                <a:lnTo>
                  <a:pt x="2119" y="33948"/>
                </a:lnTo>
                <a:lnTo>
                  <a:pt x="6375" y="37882"/>
                </a:lnTo>
                <a:lnTo>
                  <a:pt x="16907" y="43500"/>
                </a:lnTo>
                <a:lnTo>
                  <a:pt x="31269" y="45262"/>
                </a:lnTo>
                <a:lnTo>
                  <a:pt x="38354" y="45262"/>
                </a:lnTo>
                <a:lnTo>
                  <a:pt x="44258" y="44171"/>
                </a:lnTo>
                <a:lnTo>
                  <a:pt x="48971" y="41972"/>
                </a:lnTo>
                <a:lnTo>
                  <a:pt x="53682" y="39801"/>
                </a:lnTo>
                <a:lnTo>
                  <a:pt x="57138" y="36615"/>
                </a:lnTo>
                <a:lnTo>
                  <a:pt x="59320" y="32410"/>
                </a:lnTo>
                <a:lnTo>
                  <a:pt x="42317" y="30506"/>
                </a:lnTo>
                <a:lnTo>
                  <a:pt x="41389" y="32677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698354" y="6060874"/>
            <a:ext cx="38008" cy="59575"/>
          </a:xfrm>
          <a:custGeom>
            <a:avLst/>
            <a:gdLst/>
            <a:ahLst/>
            <a:cxnLst/>
            <a:rect l="l" t="t" r="r" b="b"/>
            <a:pathLst>
              <a:path w="38008" h="59575">
                <a:moveTo>
                  <a:pt x="24954" y="15288"/>
                </a:moveTo>
                <a:lnTo>
                  <a:pt x="24954" y="0"/>
                </a:lnTo>
                <a:lnTo>
                  <a:pt x="7821" y="6677"/>
                </a:lnTo>
                <a:lnTo>
                  <a:pt x="7821" y="15288"/>
                </a:lnTo>
                <a:lnTo>
                  <a:pt x="0" y="15288"/>
                </a:lnTo>
                <a:lnTo>
                  <a:pt x="0" y="24432"/>
                </a:lnTo>
                <a:lnTo>
                  <a:pt x="7821" y="24432"/>
                </a:lnTo>
                <a:lnTo>
                  <a:pt x="7821" y="47357"/>
                </a:lnTo>
                <a:lnTo>
                  <a:pt x="8013" y="50050"/>
                </a:lnTo>
                <a:lnTo>
                  <a:pt x="8826" y="53251"/>
                </a:lnTo>
                <a:lnTo>
                  <a:pt x="10767" y="55839"/>
                </a:lnTo>
                <a:lnTo>
                  <a:pt x="13740" y="57847"/>
                </a:lnTo>
                <a:lnTo>
                  <a:pt x="18680" y="59230"/>
                </a:lnTo>
                <a:lnTo>
                  <a:pt x="21447" y="59575"/>
                </a:lnTo>
                <a:lnTo>
                  <a:pt x="29537" y="59575"/>
                </a:lnTo>
                <a:lnTo>
                  <a:pt x="34033" y="59002"/>
                </a:lnTo>
                <a:lnTo>
                  <a:pt x="38008" y="57872"/>
                </a:lnTo>
                <a:lnTo>
                  <a:pt x="36550" y="48969"/>
                </a:lnTo>
                <a:lnTo>
                  <a:pt x="33552" y="49703"/>
                </a:lnTo>
                <a:lnTo>
                  <a:pt x="31266" y="50074"/>
                </a:lnTo>
                <a:lnTo>
                  <a:pt x="28562" y="50074"/>
                </a:lnTo>
                <a:lnTo>
                  <a:pt x="25285" y="48055"/>
                </a:lnTo>
                <a:lnTo>
                  <a:pt x="24954" y="45413"/>
                </a:lnTo>
                <a:lnTo>
                  <a:pt x="24954" y="24432"/>
                </a:lnTo>
                <a:lnTo>
                  <a:pt x="36611" y="24432"/>
                </a:lnTo>
                <a:lnTo>
                  <a:pt x="36611" y="15288"/>
                </a:lnTo>
                <a:lnTo>
                  <a:pt x="24954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747850" y="6075187"/>
            <a:ext cx="41771" cy="44287"/>
          </a:xfrm>
          <a:custGeom>
            <a:avLst/>
            <a:gdLst/>
            <a:ahLst/>
            <a:cxnLst/>
            <a:rect l="l" t="t" r="r" b="b"/>
            <a:pathLst>
              <a:path w="41771" h="44287">
                <a:moveTo>
                  <a:pt x="15836" y="979"/>
                </a:move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lnTo>
                  <a:pt x="17057" y="23547"/>
                </a:lnTo>
                <a:lnTo>
                  <a:pt x="17539" y="18694"/>
                </a:lnTo>
                <a:lnTo>
                  <a:pt x="19433" y="14086"/>
                </a:lnTo>
                <a:lnTo>
                  <a:pt x="22402" y="11610"/>
                </a:lnTo>
                <a:lnTo>
                  <a:pt x="26085" y="10274"/>
                </a:lnTo>
                <a:lnTo>
                  <a:pt x="30938" y="10274"/>
                </a:lnTo>
                <a:lnTo>
                  <a:pt x="33616" y="10897"/>
                </a:lnTo>
                <a:lnTo>
                  <a:pt x="36485" y="12153"/>
                </a:lnTo>
                <a:lnTo>
                  <a:pt x="41771" y="2174"/>
                </a:lnTo>
                <a:lnTo>
                  <a:pt x="38163" y="712"/>
                </a:lnTo>
                <a:lnTo>
                  <a:pt x="34430" y="0"/>
                </a:lnTo>
                <a:lnTo>
                  <a:pt x="27788" y="0"/>
                </a:lnTo>
                <a:lnTo>
                  <a:pt x="23152" y="1385"/>
                </a:lnTo>
                <a:lnTo>
                  <a:pt x="18554" y="4230"/>
                </a:lnTo>
                <a:lnTo>
                  <a:pt x="15836" y="7138"/>
                </a:lnTo>
                <a:lnTo>
                  <a:pt x="15836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798603" y="6075187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1"/>
                </a:moveTo>
                <a:lnTo>
                  <a:pt x="0" y="27000"/>
                </a:lnTo>
                <a:lnTo>
                  <a:pt x="1397" y="31215"/>
                </a:lnTo>
                <a:lnTo>
                  <a:pt x="4191" y="34682"/>
                </a:lnTo>
                <a:lnTo>
                  <a:pt x="6983" y="38149"/>
                </a:lnTo>
                <a:lnTo>
                  <a:pt x="11062" y="40780"/>
                </a:lnTo>
                <a:lnTo>
                  <a:pt x="16419" y="42570"/>
                </a:lnTo>
                <a:lnTo>
                  <a:pt x="21780" y="44373"/>
                </a:lnTo>
                <a:lnTo>
                  <a:pt x="22035" y="32500"/>
                </a:lnTo>
                <a:lnTo>
                  <a:pt x="19011" y="30225"/>
                </a:lnTo>
                <a:lnTo>
                  <a:pt x="17489" y="26935"/>
                </a:lnTo>
                <a:lnTo>
                  <a:pt x="17489" y="18338"/>
                </a:lnTo>
                <a:lnTo>
                  <a:pt x="19011" y="15048"/>
                </a:lnTo>
                <a:lnTo>
                  <a:pt x="22035" y="12762"/>
                </a:lnTo>
                <a:lnTo>
                  <a:pt x="25081" y="10476"/>
                </a:lnTo>
                <a:lnTo>
                  <a:pt x="28817" y="9334"/>
                </a:lnTo>
                <a:lnTo>
                  <a:pt x="37731" y="9334"/>
                </a:lnTo>
                <a:lnTo>
                  <a:pt x="41464" y="10476"/>
                </a:lnTo>
                <a:lnTo>
                  <a:pt x="44474" y="12762"/>
                </a:lnTo>
                <a:lnTo>
                  <a:pt x="47498" y="15048"/>
                </a:lnTo>
                <a:lnTo>
                  <a:pt x="48996" y="18313"/>
                </a:lnTo>
                <a:lnTo>
                  <a:pt x="48996" y="26899"/>
                </a:lnTo>
                <a:lnTo>
                  <a:pt x="47498" y="30225"/>
                </a:lnTo>
                <a:lnTo>
                  <a:pt x="44474" y="32500"/>
                </a:lnTo>
                <a:lnTo>
                  <a:pt x="42886" y="45262"/>
                </a:lnTo>
                <a:lnTo>
                  <a:pt x="50813" y="43102"/>
                </a:lnTo>
                <a:lnTo>
                  <a:pt x="57110" y="38797"/>
                </a:lnTo>
                <a:lnTo>
                  <a:pt x="63399" y="34491"/>
                </a:lnTo>
                <a:lnTo>
                  <a:pt x="66549" y="29070"/>
                </a:lnTo>
                <a:lnTo>
                  <a:pt x="66549" y="16013"/>
                </a:lnTo>
                <a:lnTo>
                  <a:pt x="63435" y="10641"/>
                </a:lnTo>
                <a:lnTo>
                  <a:pt x="57200" y="6386"/>
                </a:lnTo>
                <a:lnTo>
                  <a:pt x="50965" y="2134"/>
                </a:lnTo>
                <a:lnTo>
                  <a:pt x="42965" y="0"/>
                </a:lnTo>
                <a:lnTo>
                  <a:pt x="26898" y="0"/>
                </a:lnTo>
                <a:lnTo>
                  <a:pt x="21182" y="939"/>
                </a:lnTo>
                <a:lnTo>
                  <a:pt x="16066" y="2807"/>
                </a:lnTo>
                <a:lnTo>
                  <a:pt x="10933" y="4687"/>
                </a:lnTo>
                <a:lnTo>
                  <a:pt x="6983" y="7415"/>
                </a:lnTo>
                <a:lnTo>
                  <a:pt x="4191" y="10972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21"/>
                </a:lnTo>
                <a:close/>
              </a:path>
              <a:path w="66549" h="45262">
                <a:moveTo>
                  <a:pt x="44474" y="32500"/>
                </a:moveTo>
                <a:lnTo>
                  <a:pt x="41464" y="34786"/>
                </a:lnTo>
                <a:lnTo>
                  <a:pt x="37731" y="35928"/>
                </a:lnTo>
                <a:lnTo>
                  <a:pt x="28817" y="35928"/>
                </a:lnTo>
                <a:lnTo>
                  <a:pt x="25081" y="34786"/>
                </a:lnTo>
                <a:lnTo>
                  <a:pt x="22035" y="32500"/>
                </a:lnTo>
                <a:lnTo>
                  <a:pt x="21780" y="44373"/>
                </a:lnTo>
                <a:lnTo>
                  <a:pt x="27420" y="45262"/>
                </a:lnTo>
                <a:lnTo>
                  <a:pt x="42886" y="45262"/>
                </a:lnTo>
                <a:lnTo>
                  <a:pt x="44474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881864" y="6060874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4" y="15288"/>
                </a:moveTo>
                <a:lnTo>
                  <a:pt x="24954" y="0"/>
                </a:lnTo>
                <a:lnTo>
                  <a:pt x="7837" y="6677"/>
                </a:lnTo>
                <a:lnTo>
                  <a:pt x="7837" y="15288"/>
                </a:lnTo>
                <a:lnTo>
                  <a:pt x="0" y="15288"/>
                </a:lnTo>
                <a:lnTo>
                  <a:pt x="0" y="24432"/>
                </a:lnTo>
                <a:lnTo>
                  <a:pt x="7837" y="24432"/>
                </a:lnTo>
                <a:lnTo>
                  <a:pt x="7837" y="47357"/>
                </a:lnTo>
                <a:lnTo>
                  <a:pt x="8013" y="50050"/>
                </a:lnTo>
                <a:lnTo>
                  <a:pt x="8826" y="53251"/>
                </a:lnTo>
                <a:lnTo>
                  <a:pt x="10781" y="55839"/>
                </a:lnTo>
                <a:lnTo>
                  <a:pt x="13741" y="57847"/>
                </a:lnTo>
                <a:lnTo>
                  <a:pt x="18682" y="59230"/>
                </a:lnTo>
                <a:lnTo>
                  <a:pt x="21451" y="59575"/>
                </a:lnTo>
                <a:lnTo>
                  <a:pt x="29551" y="59575"/>
                </a:lnTo>
                <a:lnTo>
                  <a:pt x="34048" y="59002"/>
                </a:lnTo>
                <a:lnTo>
                  <a:pt x="38012" y="57872"/>
                </a:lnTo>
                <a:lnTo>
                  <a:pt x="36550" y="48969"/>
                </a:lnTo>
                <a:lnTo>
                  <a:pt x="33554" y="49703"/>
                </a:lnTo>
                <a:lnTo>
                  <a:pt x="31280" y="50074"/>
                </a:lnTo>
                <a:lnTo>
                  <a:pt x="28562" y="50074"/>
                </a:lnTo>
                <a:lnTo>
                  <a:pt x="25285" y="48055"/>
                </a:lnTo>
                <a:lnTo>
                  <a:pt x="24954" y="45413"/>
                </a:lnTo>
                <a:lnTo>
                  <a:pt x="24954" y="24432"/>
                </a:lnTo>
                <a:lnTo>
                  <a:pt x="36615" y="24432"/>
                </a:lnTo>
                <a:lnTo>
                  <a:pt x="36615" y="15288"/>
                </a:lnTo>
                <a:lnTo>
                  <a:pt x="24954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927109" y="6075187"/>
            <a:ext cx="30603" cy="45262"/>
          </a:xfrm>
          <a:custGeom>
            <a:avLst/>
            <a:gdLst/>
            <a:ahLst/>
            <a:cxnLst/>
            <a:rect l="l" t="t" r="r" b="b"/>
            <a:pathLst>
              <a:path w="30603" h="45262">
                <a:moveTo>
                  <a:pt x="17750" y="15796"/>
                </a:moveTo>
                <a:lnTo>
                  <a:pt x="18945" y="13323"/>
                </a:lnTo>
                <a:lnTo>
                  <a:pt x="23798" y="9677"/>
                </a:lnTo>
                <a:lnTo>
                  <a:pt x="26884" y="8762"/>
                </a:lnTo>
                <a:lnTo>
                  <a:pt x="3060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0" y="15796"/>
                </a:lnTo>
                <a:close/>
              </a:path>
              <a:path w="30603" h="45262">
                <a:moveTo>
                  <a:pt x="38199" y="35229"/>
                </a:moveTo>
                <a:lnTo>
                  <a:pt x="34123" y="36701"/>
                </a:lnTo>
                <a:lnTo>
                  <a:pt x="27532" y="36701"/>
                </a:lnTo>
                <a:lnTo>
                  <a:pt x="24241" y="35751"/>
                </a:lnTo>
                <a:lnTo>
                  <a:pt x="21614" y="33872"/>
                </a:lnTo>
                <a:lnTo>
                  <a:pt x="18985" y="31978"/>
                </a:lnTo>
                <a:lnTo>
                  <a:pt x="17613" y="29337"/>
                </a:lnTo>
                <a:lnTo>
                  <a:pt x="17484" y="25944"/>
                </a:lnTo>
                <a:lnTo>
                  <a:pt x="60234" y="25944"/>
                </a:lnTo>
                <a:lnTo>
                  <a:pt x="60486" y="17157"/>
                </a:lnTo>
                <a:lnTo>
                  <a:pt x="57833" y="10641"/>
                </a:lnTo>
                <a:lnTo>
                  <a:pt x="52282" y="6386"/>
                </a:lnTo>
                <a:lnTo>
                  <a:pt x="46734" y="2134"/>
                </a:lnTo>
                <a:lnTo>
                  <a:pt x="39164" y="0"/>
                </a:lnTo>
                <a:lnTo>
                  <a:pt x="29563" y="0"/>
                </a:lnTo>
                <a:lnTo>
                  <a:pt x="30603" y="8762"/>
                </a:lnTo>
                <a:lnTo>
                  <a:pt x="34084" y="8762"/>
                </a:lnTo>
                <a:lnTo>
                  <a:pt x="37043" y="9640"/>
                </a:lnTo>
                <a:lnTo>
                  <a:pt x="39470" y="11355"/>
                </a:lnTo>
                <a:lnTo>
                  <a:pt x="43177" y="15609"/>
                </a:lnTo>
                <a:lnTo>
                  <a:pt x="43293" y="18921"/>
                </a:lnTo>
                <a:lnTo>
                  <a:pt x="17790" y="18921"/>
                </a:lnTo>
                <a:lnTo>
                  <a:pt x="17750" y="15796"/>
                </a:lnTo>
                <a:lnTo>
                  <a:pt x="21031" y="0"/>
                </a:lnTo>
                <a:lnTo>
                  <a:pt x="13967" y="2030"/>
                </a:lnTo>
                <a:lnTo>
                  <a:pt x="8380" y="6094"/>
                </a:lnTo>
                <a:lnTo>
                  <a:pt x="2792" y="10173"/>
                </a:lnTo>
                <a:lnTo>
                  <a:pt x="0" y="15786"/>
                </a:lnTo>
                <a:lnTo>
                  <a:pt x="0" y="28968"/>
                </a:lnTo>
                <a:lnTo>
                  <a:pt x="2119" y="33948"/>
                </a:lnTo>
                <a:lnTo>
                  <a:pt x="6371" y="37882"/>
                </a:lnTo>
                <a:lnTo>
                  <a:pt x="16910" y="43501"/>
                </a:lnTo>
                <a:lnTo>
                  <a:pt x="31276" y="45262"/>
                </a:lnTo>
                <a:lnTo>
                  <a:pt x="38350" y="45262"/>
                </a:lnTo>
                <a:lnTo>
                  <a:pt x="44258" y="44171"/>
                </a:lnTo>
                <a:lnTo>
                  <a:pt x="48969" y="41972"/>
                </a:lnTo>
                <a:lnTo>
                  <a:pt x="53679" y="39801"/>
                </a:lnTo>
                <a:lnTo>
                  <a:pt x="57134" y="36615"/>
                </a:lnTo>
                <a:lnTo>
                  <a:pt x="59330" y="32410"/>
                </a:lnTo>
                <a:lnTo>
                  <a:pt x="42327" y="30506"/>
                </a:lnTo>
                <a:lnTo>
                  <a:pt x="41399" y="32677"/>
                </a:lnTo>
                <a:lnTo>
                  <a:pt x="38199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363155" y="6075187"/>
            <a:ext cx="41781" cy="44287"/>
          </a:xfrm>
          <a:custGeom>
            <a:avLst/>
            <a:gdLst/>
            <a:ahLst/>
            <a:cxnLst/>
            <a:rect l="l" t="t" r="r" b="b"/>
            <a:pathLst>
              <a:path w="41781" h="44287">
                <a:moveTo>
                  <a:pt x="15850" y="979"/>
                </a:moveTo>
                <a:lnTo>
                  <a:pt x="0" y="979"/>
                </a:lnTo>
                <a:lnTo>
                  <a:pt x="0" y="44287"/>
                </a:lnTo>
                <a:lnTo>
                  <a:pt x="17067" y="44287"/>
                </a:lnTo>
                <a:lnTo>
                  <a:pt x="17067" y="23547"/>
                </a:lnTo>
                <a:lnTo>
                  <a:pt x="17539" y="18694"/>
                </a:lnTo>
                <a:lnTo>
                  <a:pt x="19443" y="14086"/>
                </a:lnTo>
                <a:lnTo>
                  <a:pt x="22402" y="11610"/>
                </a:lnTo>
                <a:lnTo>
                  <a:pt x="26085" y="10274"/>
                </a:lnTo>
                <a:lnTo>
                  <a:pt x="30949" y="10274"/>
                </a:lnTo>
                <a:lnTo>
                  <a:pt x="33630" y="10897"/>
                </a:lnTo>
                <a:lnTo>
                  <a:pt x="36501" y="12153"/>
                </a:lnTo>
                <a:lnTo>
                  <a:pt x="41781" y="2174"/>
                </a:lnTo>
                <a:lnTo>
                  <a:pt x="38178" y="712"/>
                </a:lnTo>
                <a:lnTo>
                  <a:pt x="34430" y="0"/>
                </a:lnTo>
                <a:lnTo>
                  <a:pt x="27799" y="0"/>
                </a:lnTo>
                <a:lnTo>
                  <a:pt x="23166" y="1385"/>
                </a:lnTo>
                <a:lnTo>
                  <a:pt x="18568" y="4230"/>
                </a:lnTo>
                <a:lnTo>
                  <a:pt x="15850" y="7138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409609" y="6076166"/>
            <a:ext cx="66982" cy="43308"/>
          </a:xfrm>
          <a:custGeom>
            <a:avLst/>
            <a:gdLst/>
            <a:ahLst/>
            <a:cxnLst/>
            <a:rect l="l" t="t" r="r" b="b"/>
            <a:pathLst>
              <a:path w="66982" h="43308">
                <a:moveTo>
                  <a:pt x="41339" y="43308"/>
                </a:moveTo>
                <a:lnTo>
                  <a:pt x="66982" y="0"/>
                </a:lnTo>
                <a:lnTo>
                  <a:pt x="49428" y="0"/>
                </a:lnTo>
                <a:lnTo>
                  <a:pt x="37162" y="22096"/>
                </a:lnTo>
                <a:lnTo>
                  <a:pt x="36515" y="23328"/>
                </a:lnTo>
                <a:lnTo>
                  <a:pt x="35093" y="26377"/>
                </a:lnTo>
                <a:lnTo>
                  <a:pt x="33581" y="29476"/>
                </a:lnTo>
                <a:lnTo>
                  <a:pt x="30049" y="22096"/>
                </a:lnTo>
                <a:lnTo>
                  <a:pt x="17906" y="0"/>
                </a:lnTo>
                <a:lnTo>
                  <a:pt x="0" y="0"/>
                </a:lnTo>
                <a:lnTo>
                  <a:pt x="25985" y="43308"/>
                </a:lnTo>
                <a:lnTo>
                  <a:pt x="41339" y="433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493431" y="6059697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69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69"/>
                </a:lnTo>
                <a:lnTo>
                  <a:pt x="0" y="16469"/>
                </a:lnTo>
                <a:close/>
              </a:path>
              <a:path w="17067" h="59777">
                <a:moveTo>
                  <a:pt x="0" y="0"/>
                </a:moveTo>
                <a:lnTo>
                  <a:pt x="0" y="10601"/>
                </a:lnTo>
                <a:lnTo>
                  <a:pt x="17067" y="10601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493431" y="6097820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493431" y="606499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522044" y="6075183"/>
            <a:ext cx="60846" cy="45274"/>
          </a:xfrm>
          <a:custGeom>
            <a:avLst/>
            <a:gdLst/>
            <a:ahLst/>
            <a:cxnLst/>
            <a:rect l="l" t="t" r="r" b="b"/>
            <a:pathLst>
              <a:path w="60846" h="45274">
                <a:moveTo>
                  <a:pt x="23878" y="9993"/>
                </a:moveTo>
                <a:lnTo>
                  <a:pt x="27269" y="9018"/>
                </a:lnTo>
                <a:lnTo>
                  <a:pt x="34711" y="9018"/>
                </a:lnTo>
                <a:lnTo>
                  <a:pt x="37313" y="9587"/>
                </a:lnTo>
                <a:lnTo>
                  <a:pt x="41328" y="11873"/>
                </a:lnTo>
                <a:lnTo>
                  <a:pt x="43182" y="15821"/>
                </a:lnTo>
                <a:lnTo>
                  <a:pt x="59997" y="13792"/>
                </a:lnTo>
                <a:lnTo>
                  <a:pt x="57978" y="9143"/>
                </a:lnTo>
                <a:lnTo>
                  <a:pt x="54648" y="5676"/>
                </a:lnTo>
                <a:lnTo>
                  <a:pt x="49999" y="3416"/>
                </a:lnTo>
                <a:lnTo>
                  <a:pt x="45378" y="1141"/>
                </a:lnTo>
                <a:lnTo>
                  <a:pt x="39128" y="0"/>
                </a:lnTo>
                <a:lnTo>
                  <a:pt x="21678" y="0"/>
                </a:lnTo>
                <a:lnTo>
                  <a:pt x="14072" y="1995"/>
                </a:lnTo>
                <a:lnTo>
                  <a:pt x="8445" y="5980"/>
                </a:lnTo>
                <a:lnTo>
                  <a:pt x="2821" y="9958"/>
                </a:lnTo>
                <a:lnTo>
                  <a:pt x="0" y="15530"/>
                </a:lnTo>
                <a:lnTo>
                  <a:pt x="0" y="29743"/>
                </a:lnTo>
                <a:lnTo>
                  <a:pt x="2807" y="35269"/>
                </a:lnTo>
                <a:lnTo>
                  <a:pt x="8409" y="39279"/>
                </a:lnTo>
                <a:lnTo>
                  <a:pt x="14022" y="43268"/>
                </a:lnTo>
                <a:lnTo>
                  <a:pt x="21543" y="45274"/>
                </a:lnTo>
                <a:lnTo>
                  <a:pt x="39268" y="45274"/>
                </a:lnTo>
                <a:lnTo>
                  <a:pt x="45885" y="43955"/>
                </a:lnTo>
                <a:lnTo>
                  <a:pt x="50827" y="41314"/>
                </a:lnTo>
                <a:lnTo>
                  <a:pt x="55768" y="38671"/>
                </a:lnTo>
                <a:lnTo>
                  <a:pt x="59108" y="34772"/>
                </a:lnTo>
                <a:lnTo>
                  <a:pt x="60846" y="29603"/>
                </a:lnTo>
                <a:lnTo>
                  <a:pt x="44096" y="27698"/>
                </a:lnTo>
                <a:lnTo>
                  <a:pt x="43243" y="30708"/>
                </a:lnTo>
                <a:lnTo>
                  <a:pt x="41770" y="32843"/>
                </a:lnTo>
                <a:lnTo>
                  <a:pt x="37655" y="35305"/>
                </a:lnTo>
                <a:lnTo>
                  <a:pt x="35002" y="35928"/>
                </a:lnTo>
                <a:lnTo>
                  <a:pt x="27431" y="35928"/>
                </a:lnTo>
                <a:lnTo>
                  <a:pt x="23980" y="34872"/>
                </a:lnTo>
                <a:lnTo>
                  <a:pt x="21402" y="32753"/>
                </a:lnTo>
                <a:lnTo>
                  <a:pt x="18835" y="30632"/>
                </a:lnTo>
                <a:lnTo>
                  <a:pt x="17553" y="27000"/>
                </a:lnTo>
                <a:lnTo>
                  <a:pt x="17553" y="17233"/>
                </a:lnTo>
                <a:lnTo>
                  <a:pt x="18809" y="13943"/>
                </a:lnTo>
                <a:lnTo>
                  <a:pt x="21351" y="11963"/>
                </a:lnTo>
                <a:lnTo>
                  <a:pt x="23878" y="99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596399" y="6075187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796"/>
                </a:moveTo>
                <a:lnTo>
                  <a:pt x="18949" y="13323"/>
                </a:lnTo>
                <a:lnTo>
                  <a:pt x="23799" y="9677"/>
                </a:lnTo>
                <a:lnTo>
                  <a:pt x="26884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3" y="36701"/>
                </a:lnTo>
                <a:lnTo>
                  <a:pt x="27522" y="36701"/>
                </a:lnTo>
                <a:lnTo>
                  <a:pt x="24245" y="35751"/>
                </a:lnTo>
                <a:lnTo>
                  <a:pt x="21614" y="33872"/>
                </a:lnTo>
                <a:lnTo>
                  <a:pt x="18986" y="31978"/>
                </a:lnTo>
                <a:lnTo>
                  <a:pt x="17614" y="29337"/>
                </a:lnTo>
                <a:lnTo>
                  <a:pt x="17489" y="25944"/>
                </a:lnTo>
                <a:lnTo>
                  <a:pt x="60234" y="25944"/>
                </a:lnTo>
                <a:lnTo>
                  <a:pt x="60476" y="17157"/>
                </a:lnTo>
                <a:lnTo>
                  <a:pt x="57837" y="10641"/>
                </a:lnTo>
                <a:lnTo>
                  <a:pt x="52285" y="6386"/>
                </a:lnTo>
                <a:lnTo>
                  <a:pt x="46734" y="2134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8" y="8762"/>
                </a:lnTo>
                <a:lnTo>
                  <a:pt x="37033" y="9640"/>
                </a:lnTo>
                <a:lnTo>
                  <a:pt x="39470" y="11355"/>
                </a:lnTo>
                <a:lnTo>
                  <a:pt x="43167" y="15609"/>
                </a:lnTo>
                <a:lnTo>
                  <a:pt x="43293" y="18921"/>
                </a:lnTo>
                <a:lnTo>
                  <a:pt x="17793" y="18921"/>
                </a:lnTo>
                <a:lnTo>
                  <a:pt x="17754" y="15796"/>
                </a:lnTo>
                <a:lnTo>
                  <a:pt x="21031" y="0"/>
                </a:lnTo>
                <a:lnTo>
                  <a:pt x="13971" y="2030"/>
                </a:lnTo>
                <a:lnTo>
                  <a:pt x="8380" y="6094"/>
                </a:lnTo>
                <a:lnTo>
                  <a:pt x="2793" y="10173"/>
                </a:lnTo>
                <a:lnTo>
                  <a:pt x="0" y="15786"/>
                </a:lnTo>
                <a:lnTo>
                  <a:pt x="0" y="28968"/>
                </a:lnTo>
                <a:lnTo>
                  <a:pt x="2119" y="33948"/>
                </a:lnTo>
                <a:lnTo>
                  <a:pt x="6375" y="37882"/>
                </a:lnTo>
                <a:lnTo>
                  <a:pt x="16907" y="43500"/>
                </a:lnTo>
                <a:lnTo>
                  <a:pt x="31269" y="45262"/>
                </a:lnTo>
                <a:lnTo>
                  <a:pt x="38354" y="45262"/>
                </a:lnTo>
                <a:lnTo>
                  <a:pt x="44258" y="44171"/>
                </a:lnTo>
                <a:lnTo>
                  <a:pt x="48971" y="41972"/>
                </a:lnTo>
                <a:lnTo>
                  <a:pt x="53682" y="39801"/>
                </a:lnTo>
                <a:lnTo>
                  <a:pt x="57138" y="36615"/>
                </a:lnTo>
                <a:lnTo>
                  <a:pt x="59320" y="32410"/>
                </a:lnTo>
                <a:lnTo>
                  <a:pt x="42317" y="30506"/>
                </a:lnTo>
                <a:lnTo>
                  <a:pt x="41389" y="32677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683924" y="3882071"/>
            <a:ext cx="67706" cy="59777"/>
          </a:xfrm>
          <a:custGeom>
            <a:avLst/>
            <a:gdLst/>
            <a:ahLst/>
            <a:cxnLst/>
            <a:rect l="l" t="t" r="r" b="b"/>
            <a:pathLst>
              <a:path w="67706" h="59777">
                <a:moveTo>
                  <a:pt x="17971" y="49705"/>
                </a:moveTo>
                <a:lnTo>
                  <a:pt x="17971" y="33436"/>
                </a:lnTo>
                <a:lnTo>
                  <a:pt x="62661" y="33436"/>
                </a:lnTo>
                <a:lnTo>
                  <a:pt x="62661" y="23366"/>
                </a:lnTo>
                <a:lnTo>
                  <a:pt x="17971" y="23366"/>
                </a:lnTo>
                <a:lnTo>
                  <a:pt x="17971" y="10107"/>
                </a:lnTo>
                <a:lnTo>
                  <a:pt x="66003" y="10107"/>
                </a:lnTo>
                <a:lnTo>
                  <a:pt x="66003" y="0"/>
                </a:lnTo>
                <a:lnTo>
                  <a:pt x="0" y="0"/>
                </a:lnTo>
                <a:lnTo>
                  <a:pt x="0" y="59777"/>
                </a:lnTo>
                <a:lnTo>
                  <a:pt x="67706" y="59777"/>
                </a:lnTo>
                <a:lnTo>
                  <a:pt x="67706" y="49705"/>
                </a:lnTo>
                <a:lnTo>
                  <a:pt x="17971" y="4970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770048" y="3897565"/>
            <a:ext cx="58773" cy="44283"/>
          </a:xfrm>
          <a:custGeom>
            <a:avLst/>
            <a:gdLst/>
            <a:ahLst/>
            <a:cxnLst/>
            <a:rect l="l" t="t" r="r" b="b"/>
            <a:pathLst>
              <a:path w="58773" h="44283">
                <a:moveTo>
                  <a:pt x="17052" y="44283"/>
                </a:moveTo>
                <a:lnTo>
                  <a:pt x="17052" y="19822"/>
                </a:lnTo>
                <a:lnTo>
                  <a:pt x="17499" y="16510"/>
                </a:lnTo>
                <a:lnTo>
                  <a:pt x="18362" y="14716"/>
                </a:lnTo>
                <a:lnTo>
                  <a:pt x="20839" y="11480"/>
                </a:lnTo>
                <a:lnTo>
                  <a:pt x="25538" y="9306"/>
                </a:lnTo>
                <a:lnTo>
                  <a:pt x="28191" y="8762"/>
                </a:lnTo>
                <a:lnTo>
                  <a:pt x="33450" y="8762"/>
                </a:lnTo>
                <a:lnTo>
                  <a:pt x="37068" y="9903"/>
                </a:lnTo>
                <a:lnTo>
                  <a:pt x="39886" y="11732"/>
                </a:lnTo>
                <a:lnTo>
                  <a:pt x="41334" y="14475"/>
                </a:lnTo>
                <a:lnTo>
                  <a:pt x="41705" y="17510"/>
                </a:lnTo>
                <a:lnTo>
                  <a:pt x="41705" y="44283"/>
                </a:lnTo>
                <a:lnTo>
                  <a:pt x="58773" y="44283"/>
                </a:lnTo>
                <a:lnTo>
                  <a:pt x="58773" y="14018"/>
                </a:lnTo>
                <a:lnTo>
                  <a:pt x="58456" y="11455"/>
                </a:lnTo>
                <a:lnTo>
                  <a:pt x="57199" y="7872"/>
                </a:lnTo>
                <a:lnTo>
                  <a:pt x="54493" y="4848"/>
                </a:lnTo>
                <a:lnTo>
                  <a:pt x="50533" y="2272"/>
                </a:lnTo>
                <a:lnTo>
                  <a:pt x="47419" y="1357"/>
                </a:lnTo>
                <a:lnTo>
                  <a:pt x="44293" y="457"/>
                </a:lnTo>
                <a:lnTo>
                  <a:pt x="40852" y="0"/>
                </a:lnTo>
                <a:lnTo>
                  <a:pt x="28558" y="0"/>
                </a:lnTo>
                <a:lnTo>
                  <a:pt x="21459" y="2437"/>
                </a:lnTo>
                <a:lnTo>
                  <a:pt x="15847" y="7340"/>
                </a:lnTo>
                <a:lnTo>
                  <a:pt x="15847" y="975"/>
                </a:lnTo>
                <a:lnTo>
                  <a:pt x="0" y="975"/>
                </a:lnTo>
                <a:lnTo>
                  <a:pt x="0" y="44283"/>
                </a:lnTo>
                <a:lnTo>
                  <a:pt x="17052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852696" y="3897557"/>
            <a:ext cx="62917" cy="61862"/>
          </a:xfrm>
          <a:custGeom>
            <a:avLst/>
            <a:gdLst/>
            <a:ahLst/>
            <a:cxnLst/>
            <a:rect l="l" t="t" r="r" b="b"/>
            <a:pathLst>
              <a:path w="62917" h="61862">
                <a:moveTo>
                  <a:pt x="1979" y="33020"/>
                </a:moveTo>
                <a:lnTo>
                  <a:pt x="5955" y="36907"/>
                </a:lnTo>
                <a:lnTo>
                  <a:pt x="11013" y="41836"/>
                </a:lnTo>
                <a:lnTo>
                  <a:pt x="17871" y="44283"/>
                </a:lnTo>
                <a:lnTo>
                  <a:pt x="34315" y="44283"/>
                </a:lnTo>
                <a:lnTo>
                  <a:pt x="40755" y="41948"/>
                </a:lnTo>
                <a:lnTo>
                  <a:pt x="45847" y="37274"/>
                </a:lnTo>
                <a:lnTo>
                  <a:pt x="45847" y="46153"/>
                </a:lnTo>
                <a:lnTo>
                  <a:pt x="45580" y="47905"/>
                </a:lnTo>
                <a:lnTo>
                  <a:pt x="43153" y="51141"/>
                </a:lnTo>
                <a:lnTo>
                  <a:pt x="39434" y="52654"/>
                </a:lnTo>
                <a:lnTo>
                  <a:pt x="36094" y="53099"/>
                </a:lnTo>
                <a:lnTo>
                  <a:pt x="28155" y="53099"/>
                </a:lnTo>
                <a:lnTo>
                  <a:pt x="25603" y="52693"/>
                </a:lnTo>
                <a:lnTo>
                  <a:pt x="22810" y="51296"/>
                </a:lnTo>
                <a:lnTo>
                  <a:pt x="21741" y="48729"/>
                </a:lnTo>
                <a:lnTo>
                  <a:pt x="2246" y="47142"/>
                </a:lnTo>
                <a:lnTo>
                  <a:pt x="2185" y="52387"/>
                </a:lnTo>
                <a:lnTo>
                  <a:pt x="4471" y="55577"/>
                </a:lnTo>
                <a:lnTo>
                  <a:pt x="9043" y="58089"/>
                </a:lnTo>
                <a:lnTo>
                  <a:pt x="13627" y="60617"/>
                </a:lnTo>
                <a:lnTo>
                  <a:pt x="21374" y="61862"/>
                </a:lnTo>
                <a:lnTo>
                  <a:pt x="38098" y="61862"/>
                </a:lnTo>
                <a:lnTo>
                  <a:pt x="42887" y="61456"/>
                </a:lnTo>
                <a:lnTo>
                  <a:pt x="46659" y="60642"/>
                </a:lnTo>
                <a:lnTo>
                  <a:pt x="46153" y="17539"/>
                </a:lnTo>
                <a:lnTo>
                  <a:pt x="46153" y="26316"/>
                </a:lnTo>
                <a:lnTo>
                  <a:pt x="44716" y="29552"/>
                </a:lnTo>
                <a:lnTo>
                  <a:pt x="41832" y="31752"/>
                </a:lnTo>
                <a:lnTo>
                  <a:pt x="38963" y="33934"/>
                </a:lnTo>
                <a:lnTo>
                  <a:pt x="35445" y="35029"/>
                </a:lnTo>
                <a:lnTo>
                  <a:pt x="27382" y="35029"/>
                </a:lnTo>
                <a:lnTo>
                  <a:pt x="24117" y="33959"/>
                </a:lnTo>
                <a:lnTo>
                  <a:pt x="21464" y="31828"/>
                </a:lnTo>
                <a:lnTo>
                  <a:pt x="18809" y="29693"/>
                </a:lnTo>
                <a:lnTo>
                  <a:pt x="17489" y="26327"/>
                </a:lnTo>
                <a:lnTo>
                  <a:pt x="13003" y="1918"/>
                </a:lnTo>
                <a:lnTo>
                  <a:pt x="7797" y="5753"/>
                </a:lnTo>
                <a:lnTo>
                  <a:pt x="2603" y="9591"/>
                </a:lnTo>
                <a:lnTo>
                  <a:pt x="0" y="15128"/>
                </a:lnTo>
                <a:lnTo>
                  <a:pt x="0" y="28181"/>
                </a:lnTo>
                <a:lnTo>
                  <a:pt x="1979" y="33020"/>
                </a:lnTo>
                <a:close/>
              </a:path>
              <a:path w="62917" h="61862">
                <a:moveTo>
                  <a:pt x="19469" y="0"/>
                </a:moveTo>
                <a:lnTo>
                  <a:pt x="13003" y="1918"/>
                </a:lnTo>
                <a:lnTo>
                  <a:pt x="17489" y="26327"/>
                </a:lnTo>
                <a:lnTo>
                  <a:pt x="17489" y="17363"/>
                </a:lnTo>
                <a:lnTo>
                  <a:pt x="18809" y="14098"/>
                </a:lnTo>
                <a:lnTo>
                  <a:pt x="21464" y="11963"/>
                </a:lnTo>
                <a:lnTo>
                  <a:pt x="24117" y="9842"/>
                </a:lnTo>
                <a:lnTo>
                  <a:pt x="27496" y="8776"/>
                </a:lnTo>
                <a:lnTo>
                  <a:pt x="35788" y="8776"/>
                </a:lnTo>
                <a:lnTo>
                  <a:pt x="39269" y="9857"/>
                </a:lnTo>
                <a:lnTo>
                  <a:pt x="42023" y="12028"/>
                </a:lnTo>
                <a:lnTo>
                  <a:pt x="44766" y="14213"/>
                </a:lnTo>
                <a:lnTo>
                  <a:pt x="46153" y="17539"/>
                </a:lnTo>
                <a:lnTo>
                  <a:pt x="46659" y="60642"/>
                </a:lnTo>
                <a:lnTo>
                  <a:pt x="50458" y="59828"/>
                </a:lnTo>
                <a:lnTo>
                  <a:pt x="53478" y="58698"/>
                </a:lnTo>
                <a:lnTo>
                  <a:pt x="55739" y="57251"/>
                </a:lnTo>
                <a:lnTo>
                  <a:pt x="59778" y="53823"/>
                </a:lnTo>
                <a:lnTo>
                  <a:pt x="62280" y="48780"/>
                </a:lnTo>
                <a:lnTo>
                  <a:pt x="62917" y="44956"/>
                </a:lnTo>
                <a:lnTo>
                  <a:pt x="62917" y="979"/>
                </a:lnTo>
                <a:lnTo>
                  <a:pt x="46940" y="979"/>
                </a:lnTo>
                <a:lnTo>
                  <a:pt x="46940" y="7063"/>
                </a:lnTo>
                <a:lnTo>
                  <a:pt x="41756" y="2362"/>
                </a:lnTo>
                <a:lnTo>
                  <a:pt x="35180" y="0"/>
                </a:lnTo>
                <a:lnTo>
                  <a:pt x="1946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942152" y="3897565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48" y="975"/>
                </a:moveTo>
                <a:lnTo>
                  <a:pt x="0" y="975"/>
                </a:lnTo>
                <a:lnTo>
                  <a:pt x="0" y="44283"/>
                </a:lnTo>
                <a:lnTo>
                  <a:pt x="17068" y="44283"/>
                </a:lnTo>
                <a:lnTo>
                  <a:pt x="17068" y="23529"/>
                </a:lnTo>
                <a:lnTo>
                  <a:pt x="17536" y="18691"/>
                </a:lnTo>
                <a:lnTo>
                  <a:pt x="19443" y="14083"/>
                </a:lnTo>
                <a:lnTo>
                  <a:pt x="22402" y="11606"/>
                </a:lnTo>
                <a:lnTo>
                  <a:pt x="26085" y="10270"/>
                </a:lnTo>
                <a:lnTo>
                  <a:pt x="30949" y="10270"/>
                </a:lnTo>
                <a:lnTo>
                  <a:pt x="33616" y="10894"/>
                </a:lnTo>
                <a:lnTo>
                  <a:pt x="36497" y="12153"/>
                </a:lnTo>
                <a:lnTo>
                  <a:pt x="41781" y="2156"/>
                </a:lnTo>
                <a:lnTo>
                  <a:pt x="38174" y="708"/>
                </a:lnTo>
                <a:lnTo>
                  <a:pt x="34427" y="0"/>
                </a:lnTo>
                <a:lnTo>
                  <a:pt x="27785" y="0"/>
                </a:lnTo>
                <a:lnTo>
                  <a:pt x="23163" y="1383"/>
                </a:lnTo>
                <a:lnTo>
                  <a:pt x="18566" y="4226"/>
                </a:lnTo>
                <a:lnTo>
                  <a:pt x="15848" y="7134"/>
                </a:lnTo>
                <a:lnTo>
                  <a:pt x="15848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992909" y="3897561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1"/>
                </a:moveTo>
                <a:lnTo>
                  <a:pt x="0" y="27000"/>
                </a:lnTo>
                <a:lnTo>
                  <a:pt x="1397" y="31215"/>
                </a:lnTo>
                <a:lnTo>
                  <a:pt x="4194" y="34686"/>
                </a:lnTo>
                <a:lnTo>
                  <a:pt x="6987" y="38153"/>
                </a:lnTo>
                <a:lnTo>
                  <a:pt x="11062" y="40780"/>
                </a:lnTo>
                <a:lnTo>
                  <a:pt x="16433" y="42570"/>
                </a:lnTo>
                <a:lnTo>
                  <a:pt x="21794" y="44363"/>
                </a:lnTo>
                <a:lnTo>
                  <a:pt x="22049" y="32500"/>
                </a:lnTo>
                <a:lnTo>
                  <a:pt x="19011" y="30225"/>
                </a:lnTo>
                <a:lnTo>
                  <a:pt x="17489" y="26925"/>
                </a:lnTo>
                <a:lnTo>
                  <a:pt x="17489" y="18338"/>
                </a:lnTo>
                <a:lnTo>
                  <a:pt x="19011" y="15038"/>
                </a:lnTo>
                <a:lnTo>
                  <a:pt x="22049" y="12766"/>
                </a:lnTo>
                <a:lnTo>
                  <a:pt x="25085" y="10480"/>
                </a:lnTo>
                <a:lnTo>
                  <a:pt x="28829" y="9334"/>
                </a:lnTo>
                <a:lnTo>
                  <a:pt x="37731" y="9334"/>
                </a:lnTo>
                <a:lnTo>
                  <a:pt x="41468" y="10480"/>
                </a:lnTo>
                <a:lnTo>
                  <a:pt x="44477" y="12766"/>
                </a:lnTo>
                <a:lnTo>
                  <a:pt x="47498" y="15038"/>
                </a:lnTo>
                <a:lnTo>
                  <a:pt x="49000" y="18303"/>
                </a:lnTo>
                <a:lnTo>
                  <a:pt x="49000" y="26899"/>
                </a:lnTo>
                <a:lnTo>
                  <a:pt x="47498" y="30225"/>
                </a:lnTo>
                <a:lnTo>
                  <a:pt x="44477" y="32500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4" y="38801"/>
                </a:lnTo>
                <a:lnTo>
                  <a:pt x="63399" y="34495"/>
                </a:lnTo>
                <a:lnTo>
                  <a:pt x="66549" y="29058"/>
                </a:lnTo>
                <a:lnTo>
                  <a:pt x="66549" y="16017"/>
                </a:lnTo>
                <a:lnTo>
                  <a:pt x="63439" y="10641"/>
                </a:lnTo>
                <a:lnTo>
                  <a:pt x="57200" y="6390"/>
                </a:lnTo>
                <a:lnTo>
                  <a:pt x="50965" y="2134"/>
                </a:lnTo>
                <a:lnTo>
                  <a:pt x="42966" y="0"/>
                </a:lnTo>
                <a:lnTo>
                  <a:pt x="26899" y="0"/>
                </a:lnTo>
                <a:lnTo>
                  <a:pt x="21186" y="939"/>
                </a:lnTo>
                <a:lnTo>
                  <a:pt x="16066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4" y="10972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21"/>
                </a:lnTo>
                <a:close/>
              </a:path>
              <a:path w="66549" h="45262">
                <a:moveTo>
                  <a:pt x="44477" y="32500"/>
                </a:moveTo>
                <a:lnTo>
                  <a:pt x="41468" y="34786"/>
                </a:lnTo>
                <a:lnTo>
                  <a:pt x="37731" y="35928"/>
                </a:lnTo>
                <a:lnTo>
                  <a:pt x="28829" y="35928"/>
                </a:lnTo>
                <a:lnTo>
                  <a:pt x="25085" y="34786"/>
                </a:lnTo>
                <a:lnTo>
                  <a:pt x="22049" y="32500"/>
                </a:lnTo>
                <a:lnTo>
                  <a:pt x="21794" y="44363"/>
                </a:lnTo>
                <a:lnTo>
                  <a:pt x="27431" y="45262"/>
                </a:lnTo>
                <a:lnTo>
                  <a:pt x="42890" y="45262"/>
                </a:lnTo>
                <a:lnTo>
                  <a:pt x="44477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807088" y="3972520"/>
            <a:ext cx="70740" cy="59778"/>
          </a:xfrm>
          <a:custGeom>
            <a:avLst/>
            <a:gdLst/>
            <a:ahLst/>
            <a:cxnLst/>
            <a:rect l="l" t="t" r="r" b="b"/>
            <a:pathLst>
              <a:path w="70740" h="59778">
                <a:moveTo>
                  <a:pt x="26417" y="59778"/>
                </a:moveTo>
                <a:lnTo>
                  <a:pt x="44387" y="59778"/>
                </a:lnTo>
                <a:lnTo>
                  <a:pt x="44387" y="10109"/>
                </a:lnTo>
                <a:lnTo>
                  <a:pt x="70740" y="10109"/>
                </a:lnTo>
                <a:lnTo>
                  <a:pt x="70740" y="0"/>
                </a:lnTo>
                <a:lnTo>
                  <a:pt x="0" y="0"/>
                </a:lnTo>
                <a:lnTo>
                  <a:pt x="0" y="10109"/>
                </a:lnTo>
                <a:lnTo>
                  <a:pt x="26417" y="10109"/>
                </a:lnTo>
                <a:lnTo>
                  <a:pt x="26417" y="5977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883926" y="3988012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4" y="15800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8" y="8765"/>
                </a:lnTo>
                <a:lnTo>
                  <a:pt x="30606" y="8765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800"/>
                </a:lnTo>
                <a:close/>
              </a:path>
              <a:path w="30606" h="45262">
                <a:moveTo>
                  <a:pt x="38202" y="35229"/>
                </a:moveTo>
                <a:lnTo>
                  <a:pt x="34127" y="36690"/>
                </a:lnTo>
                <a:lnTo>
                  <a:pt x="27536" y="36690"/>
                </a:lnTo>
                <a:lnTo>
                  <a:pt x="24245" y="35751"/>
                </a:lnTo>
                <a:lnTo>
                  <a:pt x="21617" y="33872"/>
                </a:lnTo>
                <a:lnTo>
                  <a:pt x="18986" y="31967"/>
                </a:lnTo>
                <a:lnTo>
                  <a:pt x="17614" y="29325"/>
                </a:lnTo>
                <a:lnTo>
                  <a:pt x="17489" y="25933"/>
                </a:lnTo>
                <a:lnTo>
                  <a:pt x="60238" y="25933"/>
                </a:lnTo>
                <a:lnTo>
                  <a:pt x="60479" y="17146"/>
                </a:lnTo>
                <a:lnTo>
                  <a:pt x="57837" y="10645"/>
                </a:lnTo>
                <a:lnTo>
                  <a:pt x="52285" y="6389"/>
                </a:lnTo>
                <a:lnTo>
                  <a:pt x="46738" y="2134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5"/>
                </a:lnTo>
                <a:lnTo>
                  <a:pt x="34088" y="8765"/>
                </a:lnTo>
                <a:lnTo>
                  <a:pt x="37047" y="9640"/>
                </a:lnTo>
                <a:lnTo>
                  <a:pt x="39474" y="11353"/>
                </a:lnTo>
                <a:lnTo>
                  <a:pt x="43182" y="15594"/>
                </a:lnTo>
                <a:lnTo>
                  <a:pt x="43296" y="18924"/>
                </a:lnTo>
                <a:lnTo>
                  <a:pt x="17795" y="18924"/>
                </a:lnTo>
                <a:lnTo>
                  <a:pt x="17754" y="15800"/>
                </a:lnTo>
                <a:lnTo>
                  <a:pt x="21031" y="0"/>
                </a:lnTo>
                <a:lnTo>
                  <a:pt x="13971" y="2033"/>
                </a:lnTo>
                <a:lnTo>
                  <a:pt x="8384" y="6098"/>
                </a:lnTo>
                <a:lnTo>
                  <a:pt x="2796" y="10162"/>
                </a:lnTo>
                <a:lnTo>
                  <a:pt x="0" y="15786"/>
                </a:lnTo>
                <a:lnTo>
                  <a:pt x="0" y="28968"/>
                </a:lnTo>
                <a:lnTo>
                  <a:pt x="2123" y="33947"/>
                </a:lnTo>
                <a:lnTo>
                  <a:pt x="6375" y="37886"/>
                </a:lnTo>
                <a:lnTo>
                  <a:pt x="6730" y="38203"/>
                </a:lnTo>
                <a:lnTo>
                  <a:pt x="16908" y="43496"/>
                </a:lnTo>
                <a:lnTo>
                  <a:pt x="31269" y="45262"/>
                </a:lnTo>
                <a:lnTo>
                  <a:pt x="38354" y="45262"/>
                </a:lnTo>
                <a:lnTo>
                  <a:pt x="44262" y="44171"/>
                </a:lnTo>
                <a:lnTo>
                  <a:pt x="48973" y="41976"/>
                </a:lnTo>
                <a:lnTo>
                  <a:pt x="53682" y="39801"/>
                </a:lnTo>
                <a:lnTo>
                  <a:pt x="57138" y="36615"/>
                </a:lnTo>
                <a:lnTo>
                  <a:pt x="59324" y="32410"/>
                </a:lnTo>
                <a:lnTo>
                  <a:pt x="42332" y="30495"/>
                </a:lnTo>
                <a:lnTo>
                  <a:pt x="41389" y="32677"/>
                </a:lnTo>
                <a:lnTo>
                  <a:pt x="38202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106618" y="3882071"/>
            <a:ext cx="82882" cy="59777"/>
          </a:xfrm>
          <a:custGeom>
            <a:avLst/>
            <a:gdLst/>
            <a:ahLst/>
            <a:cxnLst/>
            <a:rect l="l" t="t" r="r" b="b"/>
            <a:pathLst>
              <a:path w="82882" h="59777">
                <a:moveTo>
                  <a:pt x="82882" y="0"/>
                </a:moveTo>
                <a:lnTo>
                  <a:pt x="63817" y="0"/>
                </a:lnTo>
                <a:lnTo>
                  <a:pt x="42012" y="44232"/>
                </a:lnTo>
                <a:lnTo>
                  <a:pt x="19483" y="0"/>
                </a:lnTo>
                <a:lnTo>
                  <a:pt x="0" y="0"/>
                </a:lnTo>
                <a:lnTo>
                  <a:pt x="31813" y="59777"/>
                </a:lnTo>
                <a:lnTo>
                  <a:pt x="51005" y="59777"/>
                </a:lnTo>
                <a:lnTo>
                  <a:pt x="8288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187223" y="3897561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1"/>
                </a:moveTo>
                <a:lnTo>
                  <a:pt x="0" y="27000"/>
                </a:lnTo>
                <a:lnTo>
                  <a:pt x="1397" y="31215"/>
                </a:lnTo>
                <a:lnTo>
                  <a:pt x="4193" y="34686"/>
                </a:lnTo>
                <a:lnTo>
                  <a:pt x="6987" y="38153"/>
                </a:lnTo>
                <a:lnTo>
                  <a:pt x="11062" y="40780"/>
                </a:lnTo>
                <a:lnTo>
                  <a:pt x="16423" y="42570"/>
                </a:lnTo>
                <a:lnTo>
                  <a:pt x="21783" y="44363"/>
                </a:lnTo>
                <a:lnTo>
                  <a:pt x="22035" y="32500"/>
                </a:lnTo>
                <a:lnTo>
                  <a:pt x="19000" y="30225"/>
                </a:lnTo>
                <a:lnTo>
                  <a:pt x="17489" y="26925"/>
                </a:lnTo>
                <a:lnTo>
                  <a:pt x="17489" y="18338"/>
                </a:lnTo>
                <a:lnTo>
                  <a:pt x="19000" y="15038"/>
                </a:lnTo>
                <a:lnTo>
                  <a:pt x="22035" y="12766"/>
                </a:lnTo>
                <a:lnTo>
                  <a:pt x="25085" y="10480"/>
                </a:lnTo>
                <a:lnTo>
                  <a:pt x="28817" y="9334"/>
                </a:lnTo>
                <a:lnTo>
                  <a:pt x="37720" y="9334"/>
                </a:lnTo>
                <a:lnTo>
                  <a:pt x="41468" y="10480"/>
                </a:lnTo>
                <a:lnTo>
                  <a:pt x="44477" y="12766"/>
                </a:lnTo>
                <a:lnTo>
                  <a:pt x="47487" y="15038"/>
                </a:lnTo>
                <a:lnTo>
                  <a:pt x="48999" y="18303"/>
                </a:lnTo>
                <a:lnTo>
                  <a:pt x="48999" y="26899"/>
                </a:lnTo>
                <a:lnTo>
                  <a:pt x="47487" y="30225"/>
                </a:lnTo>
                <a:lnTo>
                  <a:pt x="44477" y="32500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4" y="38801"/>
                </a:lnTo>
                <a:lnTo>
                  <a:pt x="63399" y="34495"/>
                </a:lnTo>
                <a:lnTo>
                  <a:pt x="66549" y="29058"/>
                </a:lnTo>
                <a:lnTo>
                  <a:pt x="66549" y="16017"/>
                </a:lnTo>
                <a:lnTo>
                  <a:pt x="63439" y="10641"/>
                </a:lnTo>
                <a:lnTo>
                  <a:pt x="57189" y="6390"/>
                </a:lnTo>
                <a:lnTo>
                  <a:pt x="50965" y="2134"/>
                </a:lnTo>
                <a:lnTo>
                  <a:pt x="42965" y="0"/>
                </a:lnTo>
                <a:lnTo>
                  <a:pt x="26898" y="0"/>
                </a:lnTo>
                <a:lnTo>
                  <a:pt x="21186" y="939"/>
                </a:lnTo>
                <a:lnTo>
                  <a:pt x="16056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3" y="10972"/>
                </a:lnTo>
                <a:lnTo>
                  <a:pt x="1397" y="14530"/>
                </a:lnTo>
                <a:lnTo>
                  <a:pt x="0" y="18213"/>
                </a:lnTo>
                <a:lnTo>
                  <a:pt x="0" y="22021"/>
                </a:lnTo>
                <a:close/>
              </a:path>
              <a:path w="66549" h="45262">
                <a:moveTo>
                  <a:pt x="44477" y="32500"/>
                </a:moveTo>
                <a:lnTo>
                  <a:pt x="41468" y="34786"/>
                </a:lnTo>
                <a:lnTo>
                  <a:pt x="37720" y="35928"/>
                </a:lnTo>
                <a:lnTo>
                  <a:pt x="28817" y="35928"/>
                </a:lnTo>
                <a:lnTo>
                  <a:pt x="25085" y="34786"/>
                </a:lnTo>
                <a:lnTo>
                  <a:pt x="22035" y="32500"/>
                </a:lnTo>
                <a:lnTo>
                  <a:pt x="21783" y="44363"/>
                </a:lnTo>
                <a:lnTo>
                  <a:pt x="27420" y="45262"/>
                </a:lnTo>
                <a:lnTo>
                  <a:pt x="42890" y="45262"/>
                </a:lnTo>
                <a:lnTo>
                  <a:pt x="44477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277042" y="3897555"/>
            <a:ext cx="62903" cy="60766"/>
          </a:xfrm>
          <a:custGeom>
            <a:avLst/>
            <a:gdLst/>
            <a:ahLst/>
            <a:cxnLst/>
            <a:rect l="l" t="t" r="r" b="b"/>
            <a:pathLst>
              <a:path w="62903" h="60766">
                <a:moveTo>
                  <a:pt x="16880" y="17664"/>
                </a:moveTo>
                <a:lnTo>
                  <a:pt x="18252" y="14464"/>
                </a:lnTo>
                <a:lnTo>
                  <a:pt x="21007" y="12293"/>
                </a:lnTo>
                <a:lnTo>
                  <a:pt x="23764" y="10133"/>
                </a:lnTo>
                <a:lnTo>
                  <a:pt x="27216" y="9053"/>
                </a:lnTo>
                <a:lnTo>
                  <a:pt x="35396" y="9053"/>
                </a:lnTo>
                <a:lnTo>
                  <a:pt x="38761" y="10158"/>
                </a:lnTo>
                <a:lnTo>
                  <a:pt x="41479" y="12358"/>
                </a:lnTo>
                <a:lnTo>
                  <a:pt x="44183" y="14565"/>
                </a:lnTo>
                <a:lnTo>
                  <a:pt x="45544" y="17945"/>
                </a:lnTo>
                <a:lnTo>
                  <a:pt x="45544" y="27341"/>
                </a:lnTo>
                <a:lnTo>
                  <a:pt x="44222" y="30833"/>
                </a:lnTo>
                <a:lnTo>
                  <a:pt x="41595" y="32967"/>
                </a:lnTo>
                <a:lnTo>
                  <a:pt x="38963" y="35114"/>
                </a:lnTo>
                <a:lnTo>
                  <a:pt x="43373" y="45276"/>
                </a:lnTo>
                <a:lnTo>
                  <a:pt x="49748" y="43267"/>
                </a:lnTo>
                <a:lnTo>
                  <a:pt x="55018" y="39254"/>
                </a:lnTo>
                <a:lnTo>
                  <a:pt x="60275" y="35253"/>
                </a:lnTo>
                <a:lnTo>
                  <a:pt x="62903" y="29616"/>
                </a:lnTo>
                <a:lnTo>
                  <a:pt x="62903" y="15353"/>
                </a:lnTo>
                <a:lnTo>
                  <a:pt x="60289" y="9866"/>
                </a:lnTo>
                <a:lnTo>
                  <a:pt x="55069" y="5918"/>
                </a:lnTo>
                <a:lnTo>
                  <a:pt x="49850" y="1979"/>
                </a:lnTo>
                <a:lnTo>
                  <a:pt x="43498" y="0"/>
                </a:lnTo>
                <a:lnTo>
                  <a:pt x="31713" y="0"/>
                </a:lnTo>
                <a:lnTo>
                  <a:pt x="27814" y="687"/>
                </a:lnTo>
                <a:lnTo>
                  <a:pt x="24282" y="2044"/>
                </a:lnTo>
                <a:lnTo>
                  <a:pt x="20765" y="3401"/>
                </a:lnTo>
                <a:lnTo>
                  <a:pt x="17971" y="5180"/>
                </a:lnTo>
                <a:lnTo>
                  <a:pt x="15901" y="7354"/>
                </a:lnTo>
                <a:lnTo>
                  <a:pt x="15901" y="989"/>
                </a:lnTo>
                <a:lnTo>
                  <a:pt x="0" y="989"/>
                </a:lnTo>
                <a:lnTo>
                  <a:pt x="0" y="60766"/>
                </a:lnTo>
                <a:lnTo>
                  <a:pt x="17071" y="60766"/>
                </a:lnTo>
                <a:lnTo>
                  <a:pt x="16880" y="26772"/>
                </a:lnTo>
                <a:lnTo>
                  <a:pt x="16880" y="17664"/>
                </a:lnTo>
                <a:close/>
              </a:path>
              <a:path w="62903" h="60766">
                <a:moveTo>
                  <a:pt x="43373" y="45276"/>
                </a:moveTo>
                <a:lnTo>
                  <a:pt x="38963" y="35114"/>
                </a:lnTo>
                <a:lnTo>
                  <a:pt x="35661" y="36183"/>
                </a:lnTo>
                <a:lnTo>
                  <a:pt x="27572" y="36183"/>
                </a:lnTo>
                <a:lnTo>
                  <a:pt x="24066" y="35012"/>
                </a:lnTo>
                <a:lnTo>
                  <a:pt x="21186" y="32691"/>
                </a:lnTo>
                <a:lnTo>
                  <a:pt x="18313" y="30365"/>
                </a:lnTo>
                <a:lnTo>
                  <a:pt x="16880" y="26772"/>
                </a:lnTo>
                <a:lnTo>
                  <a:pt x="17071" y="60766"/>
                </a:lnTo>
                <a:lnTo>
                  <a:pt x="17071" y="38950"/>
                </a:lnTo>
                <a:lnTo>
                  <a:pt x="20257" y="41248"/>
                </a:lnTo>
                <a:lnTo>
                  <a:pt x="23307" y="42886"/>
                </a:lnTo>
                <a:lnTo>
                  <a:pt x="26201" y="43850"/>
                </a:lnTo>
                <a:lnTo>
                  <a:pt x="29095" y="44794"/>
                </a:lnTo>
                <a:lnTo>
                  <a:pt x="32321" y="45276"/>
                </a:lnTo>
                <a:lnTo>
                  <a:pt x="43373" y="452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359389" y="3932708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3" y="2044"/>
                </a:moveTo>
                <a:lnTo>
                  <a:pt x="28742" y="9640"/>
                </a:lnTo>
                <a:lnTo>
                  <a:pt x="32068" y="8696"/>
                </a:lnTo>
                <a:lnTo>
                  <a:pt x="35384" y="7733"/>
                </a:lnTo>
                <a:lnTo>
                  <a:pt x="35345" y="0"/>
                </a:lnTo>
                <a:lnTo>
                  <a:pt x="32551" y="1357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4" h="44794">
                <a:moveTo>
                  <a:pt x="1918" y="4063"/>
                </a:moveTo>
                <a:lnTo>
                  <a:pt x="5741" y="6490"/>
                </a:lnTo>
                <a:lnTo>
                  <a:pt x="9565" y="8902"/>
                </a:lnTo>
                <a:lnTo>
                  <a:pt x="14795" y="10123"/>
                </a:lnTo>
                <a:lnTo>
                  <a:pt x="25210" y="10123"/>
                </a:lnTo>
                <a:lnTo>
                  <a:pt x="28742" y="9640"/>
                </a:lnTo>
                <a:lnTo>
                  <a:pt x="26543" y="2044"/>
                </a:lnTo>
                <a:lnTo>
                  <a:pt x="23788" y="2044"/>
                </a:lnTo>
                <a:lnTo>
                  <a:pt x="21527" y="1461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47"/>
                </a:lnTo>
                <a:lnTo>
                  <a:pt x="21859" y="-8561"/>
                </a:lnTo>
                <a:lnTo>
                  <a:pt x="24969" y="-9234"/>
                </a:lnTo>
                <a:lnTo>
                  <a:pt x="29692" y="-9907"/>
                </a:lnTo>
                <a:lnTo>
                  <a:pt x="34430" y="-10580"/>
                </a:lnTo>
                <a:lnTo>
                  <a:pt x="37896" y="-11178"/>
                </a:lnTo>
                <a:lnTo>
                  <a:pt x="40082" y="-11661"/>
                </a:lnTo>
                <a:lnTo>
                  <a:pt x="40082" y="-6631"/>
                </a:lnTo>
                <a:lnTo>
                  <a:pt x="38761" y="-2299"/>
                </a:lnTo>
                <a:lnTo>
                  <a:pt x="35345" y="0"/>
                </a:lnTo>
                <a:lnTo>
                  <a:pt x="35384" y="7733"/>
                </a:lnTo>
                <a:lnTo>
                  <a:pt x="38494" y="6310"/>
                </a:lnTo>
                <a:lnTo>
                  <a:pt x="41414" y="4420"/>
                </a:lnTo>
                <a:lnTo>
                  <a:pt x="42026" y="5753"/>
                </a:lnTo>
                <a:lnTo>
                  <a:pt x="43665" y="9143"/>
                </a:lnTo>
                <a:lnTo>
                  <a:pt x="60540" y="9143"/>
                </a:lnTo>
                <a:lnTo>
                  <a:pt x="58028" y="5129"/>
                </a:lnTo>
                <a:lnTo>
                  <a:pt x="56934" y="1522"/>
                </a:lnTo>
                <a:lnTo>
                  <a:pt x="56657" y="-1296"/>
                </a:lnTo>
                <a:lnTo>
                  <a:pt x="56657" y="-5093"/>
                </a:lnTo>
                <a:lnTo>
                  <a:pt x="56833" y="-18464"/>
                </a:lnTo>
                <a:lnTo>
                  <a:pt x="56833" y="-23442"/>
                </a:lnTo>
                <a:lnTo>
                  <a:pt x="56084" y="-26859"/>
                </a:lnTo>
                <a:lnTo>
                  <a:pt x="53049" y="-30581"/>
                </a:lnTo>
                <a:lnTo>
                  <a:pt x="50421" y="-32119"/>
                </a:lnTo>
                <a:lnTo>
                  <a:pt x="46699" y="-33336"/>
                </a:lnTo>
                <a:lnTo>
                  <a:pt x="42976" y="-34545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50"/>
                </a:lnTo>
                <a:lnTo>
                  <a:pt x="10746" y="-32129"/>
                </a:lnTo>
                <a:lnTo>
                  <a:pt x="6504" y="-30110"/>
                </a:lnTo>
                <a:lnTo>
                  <a:pt x="3506" y="-27014"/>
                </a:lnTo>
                <a:lnTo>
                  <a:pt x="1767" y="-22834"/>
                </a:lnTo>
                <a:lnTo>
                  <a:pt x="17247" y="-20956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77"/>
                </a:lnTo>
                <a:lnTo>
                  <a:pt x="32969" y="-26377"/>
                </a:lnTo>
                <a:lnTo>
                  <a:pt x="36032" y="-25909"/>
                </a:lnTo>
                <a:lnTo>
                  <a:pt x="40082" y="-22467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5"/>
                </a:lnTo>
                <a:lnTo>
                  <a:pt x="6797" y="-1261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1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963750" y="3988015"/>
            <a:ext cx="41770" cy="44283"/>
          </a:xfrm>
          <a:custGeom>
            <a:avLst/>
            <a:gdLst/>
            <a:ahLst/>
            <a:cxnLst/>
            <a:rect l="l" t="t" r="r" b="b"/>
            <a:pathLst>
              <a:path w="41770" h="44283">
                <a:moveTo>
                  <a:pt x="15835" y="975"/>
                </a:moveTo>
                <a:lnTo>
                  <a:pt x="0" y="975"/>
                </a:lnTo>
                <a:lnTo>
                  <a:pt x="0" y="44283"/>
                </a:lnTo>
                <a:lnTo>
                  <a:pt x="17056" y="44283"/>
                </a:lnTo>
                <a:lnTo>
                  <a:pt x="17056" y="23533"/>
                </a:lnTo>
                <a:lnTo>
                  <a:pt x="17538" y="18694"/>
                </a:lnTo>
                <a:lnTo>
                  <a:pt x="19432" y="14083"/>
                </a:lnTo>
                <a:lnTo>
                  <a:pt x="22402" y="11595"/>
                </a:lnTo>
                <a:lnTo>
                  <a:pt x="26084" y="10274"/>
                </a:lnTo>
                <a:lnTo>
                  <a:pt x="30937" y="10274"/>
                </a:lnTo>
                <a:lnTo>
                  <a:pt x="33615" y="10896"/>
                </a:lnTo>
                <a:lnTo>
                  <a:pt x="36488" y="12152"/>
                </a:lnTo>
                <a:lnTo>
                  <a:pt x="41770" y="2155"/>
                </a:lnTo>
                <a:lnTo>
                  <a:pt x="38163" y="708"/>
                </a:lnTo>
                <a:lnTo>
                  <a:pt x="34429" y="0"/>
                </a:lnTo>
                <a:lnTo>
                  <a:pt x="27787" y="0"/>
                </a:lnTo>
                <a:lnTo>
                  <a:pt x="23150" y="1381"/>
                </a:lnTo>
                <a:lnTo>
                  <a:pt x="18553" y="4225"/>
                </a:lnTo>
                <a:lnTo>
                  <a:pt x="15835" y="7123"/>
                </a:lnTo>
                <a:lnTo>
                  <a:pt x="15835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17170" y="3988012"/>
            <a:ext cx="94856" cy="44283"/>
          </a:xfrm>
          <a:custGeom>
            <a:avLst/>
            <a:gdLst/>
            <a:ahLst/>
            <a:cxnLst/>
            <a:rect l="l" t="t" r="r" b="b"/>
            <a:pathLst>
              <a:path w="94856" h="44283">
                <a:moveTo>
                  <a:pt x="49618" y="2843"/>
                </a:moveTo>
                <a:lnTo>
                  <a:pt x="46569" y="1713"/>
                </a:lnTo>
                <a:lnTo>
                  <a:pt x="43534" y="571"/>
                </a:lnTo>
                <a:lnTo>
                  <a:pt x="39956" y="0"/>
                </a:lnTo>
                <a:lnTo>
                  <a:pt x="28054" y="0"/>
                </a:lnTo>
                <a:lnTo>
                  <a:pt x="21362" y="2299"/>
                </a:lnTo>
                <a:lnTo>
                  <a:pt x="15735" y="6897"/>
                </a:lnTo>
                <a:lnTo>
                  <a:pt x="15735" y="979"/>
                </a:ln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19086"/>
                </a:lnTo>
                <a:lnTo>
                  <a:pt x="17513" y="16102"/>
                </a:lnTo>
                <a:lnTo>
                  <a:pt x="19342" y="12509"/>
                </a:lnTo>
                <a:lnTo>
                  <a:pt x="22960" y="10198"/>
                </a:lnTo>
                <a:lnTo>
                  <a:pt x="27431" y="8761"/>
                </a:lnTo>
                <a:lnTo>
                  <a:pt x="30059" y="8761"/>
                </a:lnTo>
                <a:lnTo>
                  <a:pt x="33972" y="9067"/>
                </a:lnTo>
                <a:lnTo>
                  <a:pt x="36525" y="10259"/>
                </a:lnTo>
                <a:lnTo>
                  <a:pt x="38685" y="13614"/>
                </a:lnTo>
                <a:lnTo>
                  <a:pt x="38987" y="16332"/>
                </a:lnTo>
                <a:lnTo>
                  <a:pt x="38987" y="44283"/>
                </a:lnTo>
                <a:lnTo>
                  <a:pt x="56059" y="44283"/>
                </a:lnTo>
                <a:lnTo>
                  <a:pt x="56059" y="19403"/>
                </a:lnTo>
                <a:lnTo>
                  <a:pt x="56516" y="16433"/>
                </a:lnTo>
                <a:lnTo>
                  <a:pt x="57440" y="14528"/>
                </a:lnTo>
                <a:lnTo>
                  <a:pt x="59893" y="11214"/>
                </a:lnTo>
                <a:lnTo>
                  <a:pt x="64098" y="9244"/>
                </a:lnTo>
                <a:lnTo>
                  <a:pt x="68745" y="8761"/>
                </a:lnTo>
                <a:lnTo>
                  <a:pt x="72021" y="8761"/>
                </a:lnTo>
                <a:lnTo>
                  <a:pt x="74447" y="9585"/>
                </a:lnTo>
                <a:lnTo>
                  <a:pt x="77202" y="12458"/>
                </a:lnTo>
                <a:lnTo>
                  <a:pt x="77788" y="15238"/>
                </a:lnTo>
                <a:lnTo>
                  <a:pt x="77788" y="44283"/>
                </a:lnTo>
                <a:lnTo>
                  <a:pt x="94856" y="44283"/>
                </a:lnTo>
                <a:lnTo>
                  <a:pt x="94856" y="12458"/>
                </a:lnTo>
                <a:lnTo>
                  <a:pt x="94258" y="9474"/>
                </a:lnTo>
                <a:lnTo>
                  <a:pt x="93092" y="7621"/>
                </a:lnTo>
                <a:lnTo>
                  <a:pt x="89028" y="3225"/>
                </a:lnTo>
                <a:lnTo>
                  <a:pt x="85737" y="1929"/>
                </a:lnTo>
                <a:lnTo>
                  <a:pt x="82461" y="647"/>
                </a:lnTo>
                <a:lnTo>
                  <a:pt x="78461" y="0"/>
                </a:lnTo>
                <a:lnTo>
                  <a:pt x="69990" y="0"/>
                </a:lnTo>
                <a:lnTo>
                  <a:pt x="66498" y="571"/>
                </a:lnTo>
                <a:lnTo>
                  <a:pt x="63219" y="1713"/>
                </a:lnTo>
                <a:lnTo>
                  <a:pt x="59932" y="2843"/>
                </a:lnTo>
                <a:lnTo>
                  <a:pt x="56883" y="4571"/>
                </a:lnTo>
                <a:lnTo>
                  <a:pt x="54039" y="6897"/>
                </a:lnTo>
                <a:lnTo>
                  <a:pt x="49618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137194" y="3972516"/>
            <a:ext cx="17056" cy="59778"/>
          </a:xfrm>
          <a:custGeom>
            <a:avLst/>
            <a:gdLst/>
            <a:ahLst/>
            <a:cxnLst/>
            <a:rect l="l" t="t" r="r" b="b"/>
            <a:pathLst>
              <a:path w="17056" h="59778">
                <a:moveTo>
                  <a:pt x="0" y="16474"/>
                </a:moveTo>
                <a:lnTo>
                  <a:pt x="0" y="59778"/>
                </a:lnTo>
                <a:lnTo>
                  <a:pt x="17056" y="59778"/>
                </a:lnTo>
                <a:lnTo>
                  <a:pt x="17056" y="16474"/>
                </a:lnTo>
                <a:lnTo>
                  <a:pt x="0" y="16474"/>
                </a:lnTo>
                <a:close/>
              </a:path>
              <a:path w="17056" h="59778">
                <a:moveTo>
                  <a:pt x="0" y="0"/>
                </a:moveTo>
                <a:lnTo>
                  <a:pt x="0" y="10591"/>
                </a:lnTo>
                <a:lnTo>
                  <a:pt x="17056" y="10591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137194" y="4010643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137194" y="3977812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6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169457" y="3988015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7" y="44283"/>
                </a:moveTo>
                <a:lnTo>
                  <a:pt x="17057" y="19824"/>
                </a:lnTo>
                <a:lnTo>
                  <a:pt x="17499" y="16508"/>
                </a:lnTo>
                <a:lnTo>
                  <a:pt x="18364" y="14716"/>
                </a:lnTo>
                <a:lnTo>
                  <a:pt x="20854" y="11479"/>
                </a:lnTo>
                <a:lnTo>
                  <a:pt x="25538" y="9309"/>
                </a:lnTo>
                <a:lnTo>
                  <a:pt x="28195" y="8761"/>
                </a:lnTo>
                <a:lnTo>
                  <a:pt x="33451" y="8761"/>
                </a:lnTo>
                <a:lnTo>
                  <a:pt x="37072" y="9903"/>
                </a:lnTo>
                <a:lnTo>
                  <a:pt x="39891" y="11732"/>
                </a:lnTo>
                <a:lnTo>
                  <a:pt x="41353" y="14475"/>
                </a:lnTo>
                <a:lnTo>
                  <a:pt x="41720" y="17513"/>
                </a:lnTo>
                <a:lnTo>
                  <a:pt x="41720" y="44283"/>
                </a:lnTo>
                <a:lnTo>
                  <a:pt x="58776" y="44283"/>
                </a:lnTo>
                <a:lnTo>
                  <a:pt x="58776" y="14018"/>
                </a:lnTo>
                <a:lnTo>
                  <a:pt x="58470" y="11454"/>
                </a:lnTo>
                <a:lnTo>
                  <a:pt x="57200" y="7872"/>
                </a:lnTo>
                <a:lnTo>
                  <a:pt x="54496" y="4848"/>
                </a:lnTo>
                <a:lnTo>
                  <a:pt x="50547" y="2270"/>
                </a:lnTo>
                <a:lnTo>
                  <a:pt x="47423" y="1356"/>
                </a:lnTo>
                <a:lnTo>
                  <a:pt x="44309" y="457"/>
                </a:lnTo>
                <a:lnTo>
                  <a:pt x="40867" y="0"/>
                </a:lnTo>
                <a:lnTo>
                  <a:pt x="28562" y="0"/>
                </a:lnTo>
                <a:lnTo>
                  <a:pt x="21478" y="2437"/>
                </a:lnTo>
                <a:lnTo>
                  <a:pt x="15850" y="7339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251439" y="4023158"/>
            <a:ext cx="35384" cy="44795"/>
          </a:xfrm>
          <a:custGeom>
            <a:avLst/>
            <a:gdLst/>
            <a:ahLst/>
            <a:cxnLst/>
            <a:rect l="l" t="t" r="r" b="b"/>
            <a:pathLst>
              <a:path w="35384" h="44795">
                <a:moveTo>
                  <a:pt x="26543" y="2044"/>
                </a:moveTo>
                <a:lnTo>
                  <a:pt x="28742" y="9641"/>
                </a:lnTo>
                <a:lnTo>
                  <a:pt x="32068" y="8702"/>
                </a:lnTo>
                <a:lnTo>
                  <a:pt x="35384" y="7736"/>
                </a:lnTo>
                <a:lnTo>
                  <a:pt x="35345" y="0"/>
                </a:lnTo>
                <a:lnTo>
                  <a:pt x="32551" y="1361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4" h="44795">
                <a:moveTo>
                  <a:pt x="1918" y="4065"/>
                </a:moveTo>
                <a:lnTo>
                  <a:pt x="5742" y="6490"/>
                </a:lnTo>
                <a:lnTo>
                  <a:pt x="9565" y="8902"/>
                </a:lnTo>
                <a:lnTo>
                  <a:pt x="14796" y="10123"/>
                </a:lnTo>
                <a:lnTo>
                  <a:pt x="25210" y="10123"/>
                </a:lnTo>
                <a:lnTo>
                  <a:pt x="28742" y="9641"/>
                </a:lnTo>
                <a:lnTo>
                  <a:pt x="26543" y="2044"/>
                </a:lnTo>
                <a:lnTo>
                  <a:pt x="23789" y="2044"/>
                </a:lnTo>
                <a:lnTo>
                  <a:pt x="21529" y="1461"/>
                </a:lnTo>
                <a:lnTo>
                  <a:pt x="17960" y="-873"/>
                </a:lnTo>
                <a:lnTo>
                  <a:pt x="17071" y="-3873"/>
                </a:lnTo>
                <a:lnTo>
                  <a:pt x="18177" y="-6842"/>
                </a:lnTo>
                <a:lnTo>
                  <a:pt x="21859" y="-8559"/>
                </a:lnTo>
                <a:lnTo>
                  <a:pt x="24970" y="-9234"/>
                </a:lnTo>
                <a:lnTo>
                  <a:pt x="29693" y="-9907"/>
                </a:lnTo>
                <a:lnTo>
                  <a:pt x="34430" y="-10580"/>
                </a:lnTo>
                <a:lnTo>
                  <a:pt x="37898" y="-11173"/>
                </a:lnTo>
                <a:lnTo>
                  <a:pt x="40082" y="-11656"/>
                </a:lnTo>
                <a:lnTo>
                  <a:pt x="40082" y="-6626"/>
                </a:lnTo>
                <a:lnTo>
                  <a:pt x="38761" y="-2296"/>
                </a:lnTo>
                <a:lnTo>
                  <a:pt x="35345" y="0"/>
                </a:lnTo>
                <a:lnTo>
                  <a:pt x="35384" y="7736"/>
                </a:lnTo>
                <a:lnTo>
                  <a:pt x="38494" y="6310"/>
                </a:lnTo>
                <a:lnTo>
                  <a:pt x="41414" y="4406"/>
                </a:lnTo>
                <a:lnTo>
                  <a:pt x="42026" y="5753"/>
                </a:lnTo>
                <a:lnTo>
                  <a:pt x="43665" y="9143"/>
                </a:lnTo>
                <a:lnTo>
                  <a:pt x="60542" y="9143"/>
                </a:lnTo>
                <a:lnTo>
                  <a:pt x="58028" y="5130"/>
                </a:lnTo>
                <a:lnTo>
                  <a:pt x="56934" y="1522"/>
                </a:lnTo>
                <a:lnTo>
                  <a:pt x="56657" y="-1295"/>
                </a:lnTo>
                <a:lnTo>
                  <a:pt x="56657" y="-5093"/>
                </a:lnTo>
                <a:lnTo>
                  <a:pt x="56833" y="-18464"/>
                </a:lnTo>
                <a:lnTo>
                  <a:pt x="56833" y="-23442"/>
                </a:lnTo>
                <a:lnTo>
                  <a:pt x="56084" y="-26859"/>
                </a:lnTo>
                <a:lnTo>
                  <a:pt x="53050" y="-30581"/>
                </a:lnTo>
                <a:lnTo>
                  <a:pt x="50421" y="-32118"/>
                </a:lnTo>
                <a:lnTo>
                  <a:pt x="46699" y="-33334"/>
                </a:lnTo>
                <a:lnTo>
                  <a:pt x="42976" y="-34541"/>
                </a:lnTo>
                <a:lnTo>
                  <a:pt x="37315" y="-35153"/>
                </a:lnTo>
                <a:lnTo>
                  <a:pt x="21313" y="-35153"/>
                </a:lnTo>
                <a:lnTo>
                  <a:pt x="15001" y="-34149"/>
                </a:lnTo>
                <a:lnTo>
                  <a:pt x="10746" y="-32129"/>
                </a:lnTo>
                <a:lnTo>
                  <a:pt x="6502" y="-30110"/>
                </a:lnTo>
                <a:lnTo>
                  <a:pt x="3506" y="-27024"/>
                </a:lnTo>
                <a:lnTo>
                  <a:pt x="1767" y="-22834"/>
                </a:lnTo>
                <a:lnTo>
                  <a:pt x="17247" y="-20955"/>
                </a:lnTo>
                <a:lnTo>
                  <a:pt x="18303" y="-22974"/>
                </a:lnTo>
                <a:lnTo>
                  <a:pt x="21377" y="-25170"/>
                </a:lnTo>
                <a:lnTo>
                  <a:pt x="25452" y="-26376"/>
                </a:lnTo>
                <a:lnTo>
                  <a:pt x="32969" y="-26376"/>
                </a:lnTo>
                <a:lnTo>
                  <a:pt x="36032" y="-25909"/>
                </a:lnTo>
                <a:lnTo>
                  <a:pt x="40082" y="-22467"/>
                </a:lnTo>
                <a:lnTo>
                  <a:pt x="40082" y="-19126"/>
                </a:lnTo>
                <a:lnTo>
                  <a:pt x="37009" y="-18262"/>
                </a:lnTo>
                <a:lnTo>
                  <a:pt x="31485" y="-17308"/>
                </a:lnTo>
                <a:lnTo>
                  <a:pt x="23508" y="-16308"/>
                </a:lnTo>
                <a:lnTo>
                  <a:pt x="17589" y="-15544"/>
                </a:lnTo>
                <a:lnTo>
                  <a:pt x="13068" y="-14654"/>
                </a:lnTo>
                <a:lnTo>
                  <a:pt x="9932" y="-13625"/>
                </a:lnTo>
                <a:lnTo>
                  <a:pt x="6797" y="-12609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438845" y="3882071"/>
            <a:ext cx="59622" cy="59777"/>
          </a:xfrm>
          <a:custGeom>
            <a:avLst/>
            <a:gdLst/>
            <a:ahLst/>
            <a:cxnLst/>
            <a:rect l="l" t="t" r="r" b="b"/>
            <a:pathLst>
              <a:path w="59622" h="59777">
                <a:moveTo>
                  <a:pt x="0" y="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45910"/>
                </a:lnTo>
                <a:lnTo>
                  <a:pt x="25016" y="40319"/>
                </a:lnTo>
                <a:lnTo>
                  <a:pt x="41234" y="59777"/>
                </a:lnTo>
                <a:lnTo>
                  <a:pt x="59622" y="59777"/>
                </a:lnTo>
                <a:lnTo>
                  <a:pt x="36003" y="32294"/>
                </a:lnTo>
                <a:lnTo>
                  <a:pt x="58049" y="16469"/>
                </a:lnTo>
                <a:lnTo>
                  <a:pt x="37043" y="16469"/>
                </a:lnTo>
                <a:lnTo>
                  <a:pt x="17067" y="31723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340039" y="3972516"/>
            <a:ext cx="0" cy="59778"/>
          </a:xfrm>
          <a:custGeom>
            <a:avLst/>
            <a:gdLst/>
            <a:ahLst/>
            <a:cxnLst/>
            <a:rect l="l" t="t" r="r" b="b"/>
            <a:pathLst>
              <a:path h="59778">
                <a:moveTo>
                  <a:pt x="0" y="0"/>
                </a:moveTo>
                <a:lnTo>
                  <a:pt x="0" y="59778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911655" y="5478955"/>
            <a:ext cx="1167202" cy="391604"/>
          </a:xfrm>
          <a:custGeom>
            <a:avLst/>
            <a:gdLst/>
            <a:ahLst/>
            <a:cxnLst/>
            <a:rect l="l" t="t" r="r" b="b"/>
            <a:pathLst>
              <a:path w="1167202" h="391604">
                <a:moveTo>
                  <a:pt x="0" y="391604"/>
                </a:moveTo>
                <a:lnTo>
                  <a:pt x="1167202" y="391604"/>
                </a:lnTo>
                <a:lnTo>
                  <a:pt x="1167202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906280" y="5893582"/>
            <a:ext cx="1167206" cy="391600"/>
          </a:xfrm>
          <a:custGeom>
            <a:avLst/>
            <a:gdLst/>
            <a:ahLst/>
            <a:cxnLst/>
            <a:rect l="l" t="t" r="r" b="b"/>
            <a:pathLst>
              <a:path w="1167206" h="391600">
                <a:moveTo>
                  <a:pt x="0" y="391600"/>
                </a:moveTo>
                <a:lnTo>
                  <a:pt x="1167206" y="391600"/>
                </a:lnTo>
                <a:lnTo>
                  <a:pt x="1167206" y="0"/>
                </a:lnTo>
                <a:lnTo>
                  <a:pt x="0" y="0"/>
                </a:lnTo>
                <a:lnTo>
                  <a:pt x="0" y="39160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906280" y="6315815"/>
            <a:ext cx="1167206" cy="391593"/>
          </a:xfrm>
          <a:custGeom>
            <a:avLst/>
            <a:gdLst/>
            <a:ahLst/>
            <a:cxnLst/>
            <a:rect l="l" t="t" r="r" b="b"/>
            <a:pathLst>
              <a:path w="1167206" h="391593">
                <a:moveTo>
                  <a:pt x="0" y="391593"/>
                </a:moveTo>
                <a:lnTo>
                  <a:pt x="1167206" y="391593"/>
                </a:lnTo>
                <a:lnTo>
                  <a:pt x="1167206" y="0"/>
                </a:lnTo>
                <a:lnTo>
                  <a:pt x="0" y="0"/>
                </a:lnTo>
                <a:lnTo>
                  <a:pt x="0" y="391593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892845" y="4634964"/>
            <a:ext cx="1167206" cy="391604"/>
          </a:xfrm>
          <a:custGeom>
            <a:avLst/>
            <a:gdLst/>
            <a:ahLst/>
            <a:cxnLst/>
            <a:rect l="l" t="t" r="r" b="b"/>
            <a:pathLst>
              <a:path w="1167206" h="391604">
                <a:moveTo>
                  <a:pt x="0" y="391604"/>
                </a:moveTo>
                <a:lnTo>
                  <a:pt x="1167206" y="391604"/>
                </a:lnTo>
                <a:lnTo>
                  <a:pt x="1167206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892845" y="5057200"/>
            <a:ext cx="1167206" cy="391590"/>
          </a:xfrm>
          <a:custGeom>
            <a:avLst/>
            <a:gdLst/>
            <a:ahLst/>
            <a:cxnLst/>
            <a:rect l="l" t="t" r="r" b="b"/>
            <a:pathLst>
              <a:path w="1167206" h="391590">
                <a:moveTo>
                  <a:pt x="0" y="391590"/>
                </a:moveTo>
                <a:lnTo>
                  <a:pt x="1167206" y="391590"/>
                </a:lnTo>
                <a:lnTo>
                  <a:pt x="1167206" y="0"/>
                </a:lnTo>
                <a:lnTo>
                  <a:pt x="0" y="0"/>
                </a:lnTo>
                <a:lnTo>
                  <a:pt x="0" y="391590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905898" y="6729263"/>
            <a:ext cx="1167206" cy="391594"/>
          </a:xfrm>
          <a:custGeom>
            <a:avLst/>
            <a:gdLst/>
            <a:ahLst/>
            <a:cxnLst/>
            <a:rect l="l" t="t" r="r" b="b"/>
            <a:pathLst>
              <a:path w="1167206" h="391594">
                <a:moveTo>
                  <a:pt x="0" y="391594"/>
                </a:moveTo>
                <a:lnTo>
                  <a:pt x="1167206" y="391594"/>
                </a:lnTo>
                <a:lnTo>
                  <a:pt x="1167206" y="0"/>
                </a:lnTo>
                <a:lnTo>
                  <a:pt x="0" y="0"/>
                </a:lnTo>
                <a:lnTo>
                  <a:pt x="0" y="39159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8173464" y="6321191"/>
            <a:ext cx="658562" cy="313129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8022334" y="6842989"/>
            <a:ext cx="928470" cy="153103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270619" y="4644444"/>
            <a:ext cx="455106" cy="322537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097899" y="5166256"/>
            <a:ext cx="788117" cy="257489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058845" y="5553056"/>
            <a:ext cx="893999" cy="463328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909354" y="3381573"/>
            <a:ext cx="1167207" cy="391594"/>
          </a:xfrm>
          <a:custGeom>
            <a:avLst/>
            <a:gdLst/>
            <a:ahLst/>
            <a:cxnLst/>
            <a:rect l="l" t="t" r="r" b="b"/>
            <a:pathLst>
              <a:path w="1167207" h="391594">
                <a:moveTo>
                  <a:pt x="0" y="391594"/>
                </a:moveTo>
                <a:lnTo>
                  <a:pt x="1167207" y="391594"/>
                </a:lnTo>
                <a:lnTo>
                  <a:pt x="1167207" y="0"/>
                </a:lnTo>
                <a:lnTo>
                  <a:pt x="0" y="0"/>
                </a:lnTo>
                <a:lnTo>
                  <a:pt x="0" y="39159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903983" y="3796203"/>
            <a:ext cx="1167192" cy="391604"/>
          </a:xfrm>
          <a:custGeom>
            <a:avLst/>
            <a:gdLst/>
            <a:ahLst/>
            <a:cxnLst/>
            <a:rect l="l" t="t" r="r" b="b"/>
            <a:pathLst>
              <a:path w="1167192" h="391604">
                <a:moveTo>
                  <a:pt x="0" y="391604"/>
                </a:moveTo>
                <a:lnTo>
                  <a:pt x="1167192" y="391604"/>
                </a:lnTo>
                <a:lnTo>
                  <a:pt x="1167192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901291" y="2960291"/>
            <a:ext cx="1167206" cy="391604"/>
          </a:xfrm>
          <a:custGeom>
            <a:avLst/>
            <a:gdLst/>
            <a:ahLst/>
            <a:cxnLst/>
            <a:rect l="l" t="t" r="r" b="b"/>
            <a:pathLst>
              <a:path w="1167206" h="391604">
                <a:moveTo>
                  <a:pt x="0" y="391604"/>
                </a:moveTo>
                <a:lnTo>
                  <a:pt x="1167206" y="391604"/>
                </a:lnTo>
                <a:lnTo>
                  <a:pt x="1167206" y="0"/>
                </a:lnTo>
                <a:lnTo>
                  <a:pt x="0" y="0"/>
                </a:lnTo>
                <a:lnTo>
                  <a:pt x="0" y="391604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8108694" y="3920907"/>
            <a:ext cx="826738" cy="204168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8249029" y="3433864"/>
            <a:ext cx="472143" cy="331822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087104" y="3127793"/>
            <a:ext cx="788414" cy="156663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772558" y="5626364"/>
            <a:ext cx="64846" cy="54803"/>
          </a:xfrm>
          <a:custGeom>
            <a:avLst/>
            <a:gdLst/>
            <a:ahLst/>
            <a:cxnLst/>
            <a:rect l="l" t="t" r="r" b="b"/>
            <a:pathLst>
              <a:path w="64846" h="54803">
                <a:moveTo>
                  <a:pt x="24216" y="54803"/>
                </a:moveTo>
                <a:lnTo>
                  <a:pt x="40690" y="54803"/>
                </a:lnTo>
                <a:lnTo>
                  <a:pt x="40690" y="9269"/>
                </a:lnTo>
                <a:lnTo>
                  <a:pt x="64846" y="9269"/>
                </a:lnTo>
                <a:lnTo>
                  <a:pt x="64846" y="0"/>
                </a:lnTo>
                <a:lnTo>
                  <a:pt x="0" y="0"/>
                </a:lnTo>
                <a:lnTo>
                  <a:pt x="0" y="9269"/>
                </a:lnTo>
                <a:lnTo>
                  <a:pt x="24216" y="9269"/>
                </a:lnTo>
                <a:lnTo>
                  <a:pt x="24216" y="5480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60087" y="5640574"/>
            <a:ext cx="55436" cy="41478"/>
          </a:xfrm>
          <a:custGeom>
            <a:avLst/>
            <a:gdLst/>
            <a:ahLst/>
            <a:cxnLst/>
            <a:rect l="l" t="t" r="r" b="b"/>
            <a:pathLst>
              <a:path w="55436" h="41478">
                <a:moveTo>
                  <a:pt x="55220" y="23762"/>
                </a:moveTo>
                <a:lnTo>
                  <a:pt x="55436" y="15709"/>
                </a:lnTo>
                <a:lnTo>
                  <a:pt x="53009" y="9740"/>
                </a:lnTo>
                <a:lnTo>
                  <a:pt x="47931" y="5841"/>
                </a:lnTo>
                <a:lnTo>
                  <a:pt x="42851" y="1943"/>
                </a:lnTo>
                <a:lnTo>
                  <a:pt x="36183" y="10403"/>
                </a:lnTo>
                <a:lnTo>
                  <a:pt x="39574" y="14302"/>
                </a:lnTo>
                <a:lnTo>
                  <a:pt x="39690" y="17336"/>
                </a:lnTo>
                <a:lnTo>
                  <a:pt x="16308" y="17336"/>
                </a:lnTo>
                <a:lnTo>
                  <a:pt x="16272" y="14467"/>
                </a:lnTo>
                <a:lnTo>
                  <a:pt x="17373" y="12207"/>
                </a:lnTo>
                <a:lnTo>
                  <a:pt x="21819" y="8865"/>
                </a:lnTo>
                <a:lnTo>
                  <a:pt x="24638" y="8037"/>
                </a:lnTo>
                <a:lnTo>
                  <a:pt x="28054" y="8037"/>
                </a:lnTo>
                <a:lnTo>
                  <a:pt x="27115" y="0"/>
                </a:lnTo>
                <a:lnTo>
                  <a:pt x="19281" y="0"/>
                </a:lnTo>
                <a:lnTo>
                  <a:pt x="12801" y="1852"/>
                </a:lnTo>
                <a:lnTo>
                  <a:pt x="7686" y="5575"/>
                </a:lnTo>
                <a:lnTo>
                  <a:pt x="2566" y="9309"/>
                </a:lnTo>
                <a:lnTo>
                  <a:pt x="0" y="14453"/>
                </a:lnTo>
                <a:lnTo>
                  <a:pt x="0" y="26556"/>
                </a:lnTo>
                <a:lnTo>
                  <a:pt x="1944" y="31103"/>
                </a:lnTo>
                <a:lnTo>
                  <a:pt x="5843" y="34721"/>
                </a:lnTo>
                <a:lnTo>
                  <a:pt x="10786" y="39232"/>
                </a:lnTo>
                <a:lnTo>
                  <a:pt x="18392" y="41478"/>
                </a:lnTo>
                <a:lnTo>
                  <a:pt x="35168" y="41478"/>
                </a:lnTo>
                <a:lnTo>
                  <a:pt x="40565" y="40474"/>
                </a:lnTo>
                <a:lnTo>
                  <a:pt x="44895" y="38483"/>
                </a:lnTo>
                <a:lnTo>
                  <a:pt x="49216" y="36474"/>
                </a:lnTo>
                <a:lnTo>
                  <a:pt x="52391" y="33540"/>
                </a:lnTo>
                <a:lnTo>
                  <a:pt x="54381" y="29718"/>
                </a:lnTo>
                <a:lnTo>
                  <a:pt x="38801" y="27953"/>
                </a:lnTo>
                <a:lnTo>
                  <a:pt x="36691" y="31384"/>
                </a:lnTo>
                <a:lnTo>
                  <a:pt x="33340" y="33183"/>
                </a:lnTo>
                <a:lnTo>
                  <a:pt x="28842" y="33630"/>
                </a:lnTo>
                <a:lnTo>
                  <a:pt x="25236" y="33630"/>
                </a:lnTo>
                <a:lnTo>
                  <a:pt x="22226" y="32767"/>
                </a:lnTo>
                <a:lnTo>
                  <a:pt x="19824" y="31038"/>
                </a:lnTo>
                <a:lnTo>
                  <a:pt x="16142" y="26888"/>
                </a:lnTo>
                <a:lnTo>
                  <a:pt x="16027" y="23762"/>
                </a:lnTo>
                <a:lnTo>
                  <a:pt x="55220" y="23762"/>
                </a:lnTo>
                <a:close/>
              </a:path>
              <a:path w="55436" h="41478">
                <a:moveTo>
                  <a:pt x="35902" y="0"/>
                </a:moveTo>
                <a:lnTo>
                  <a:pt x="27115" y="0"/>
                </a:lnTo>
                <a:lnTo>
                  <a:pt x="28054" y="8037"/>
                </a:lnTo>
                <a:lnTo>
                  <a:pt x="31244" y="8037"/>
                </a:lnTo>
                <a:lnTo>
                  <a:pt x="33962" y="8816"/>
                </a:lnTo>
                <a:lnTo>
                  <a:pt x="36183" y="10403"/>
                </a:lnTo>
                <a:lnTo>
                  <a:pt x="42851" y="1943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947564" y="5640574"/>
            <a:ext cx="55778" cy="41478"/>
          </a:xfrm>
          <a:custGeom>
            <a:avLst/>
            <a:gdLst/>
            <a:ahLst/>
            <a:cxnLst/>
            <a:rect l="l" t="t" r="r" b="b"/>
            <a:pathLst>
              <a:path w="55778" h="41478">
                <a:moveTo>
                  <a:pt x="16092" y="15786"/>
                </a:moveTo>
                <a:lnTo>
                  <a:pt x="17247" y="12776"/>
                </a:lnTo>
                <a:lnTo>
                  <a:pt x="21880" y="9168"/>
                </a:lnTo>
                <a:lnTo>
                  <a:pt x="24994" y="8253"/>
                </a:lnTo>
                <a:lnTo>
                  <a:pt x="31813" y="8253"/>
                </a:lnTo>
                <a:lnTo>
                  <a:pt x="34199" y="8775"/>
                </a:lnTo>
                <a:lnTo>
                  <a:pt x="37872" y="10871"/>
                </a:lnTo>
                <a:lnTo>
                  <a:pt x="39574" y="14493"/>
                </a:lnTo>
                <a:lnTo>
                  <a:pt x="54989" y="12625"/>
                </a:lnTo>
                <a:lnTo>
                  <a:pt x="53136" y="8369"/>
                </a:lnTo>
                <a:lnTo>
                  <a:pt x="50090" y="5194"/>
                </a:lnTo>
                <a:lnTo>
                  <a:pt x="45835" y="3114"/>
                </a:lnTo>
                <a:lnTo>
                  <a:pt x="41595" y="1028"/>
                </a:lnTo>
                <a:lnTo>
                  <a:pt x="35867" y="0"/>
                </a:lnTo>
                <a:lnTo>
                  <a:pt x="19875" y="0"/>
                </a:lnTo>
                <a:lnTo>
                  <a:pt x="12903" y="1817"/>
                </a:lnTo>
                <a:lnTo>
                  <a:pt x="7733" y="5474"/>
                </a:lnTo>
                <a:lnTo>
                  <a:pt x="2578" y="9118"/>
                </a:lnTo>
                <a:lnTo>
                  <a:pt x="0" y="14222"/>
                </a:lnTo>
                <a:lnTo>
                  <a:pt x="0" y="27255"/>
                </a:lnTo>
                <a:lnTo>
                  <a:pt x="2566" y="32334"/>
                </a:lnTo>
                <a:lnTo>
                  <a:pt x="7707" y="35991"/>
                </a:lnTo>
                <a:lnTo>
                  <a:pt x="12852" y="39649"/>
                </a:lnTo>
                <a:lnTo>
                  <a:pt x="19749" y="41478"/>
                </a:lnTo>
                <a:lnTo>
                  <a:pt x="35993" y="41478"/>
                </a:lnTo>
                <a:lnTo>
                  <a:pt x="42062" y="40283"/>
                </a:lnTo>
                <a:lnTo>
                  <a:pt x="46583" y="37861"/>
                </a:lnTo>
                <a:lnTo>
                  <a:pt x="51116" y="35445"/>
                </a:lnTo>
                <a:lnTo>
                  <a:pt x="54180" y="31876"/>
                </a:lnTo>
                <a:lnTo>
                  <a:pt x="55778" y="27139"/>
                </a:lnTo>
                <a:lnTo>
                  <a:pt x="40410" y="25375"/>
                </a:lnTo>
                <a:lnTo>
                  <a:pt x="39636" y="28144"/>
                </a:lnTo>
                <a:lnTo>
                  <a:pt x="36399" y="31229"/>
                </a:lnTo>
                <a:lnTo>
                  <a:pt x="32080" y="32932"/>
                </a:lnTo>
                <a:lnTo>
                  <a:pt x="25135" y="32932"/>
                </a:lnTo>
                <a:lnTo>
                  <a:pt x="21971" y="31953"/>
                </a:lnTo>
                <a:lnTo>
                  <a:pt x="17258" y="28068"/>
                </a:lnTo>
                <a:lnTo>
                  <a:pt x="16092" y="24738"/>
                </a:lnTo>
                <a:lnTo>
                  <a:pt x="16092" y="157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037322" y="5626360"/>
            <a:ext cx="53823" cy="54799"/>
          </a:xfrm>
          <a:custGeom>
            <a:avLst/>
            <a:gdLst/>
            <a:ahLst/>
            <a:cxnLst/>
            <a:rect l="l" t="t" r="r" b="b"/>
            <a:pathLst>
              <a:path w="53823" h="54799">
                <a:moveTo>
                  <a:pt x="28501" y="22249"/>
                </a:moveTo>
                <a:lnTo>
                  <a:pt x="32641" y="22569"/>
                </a:lnTo>
                <a:lnTo>
                  <a:pt x="35651" y="23901"/>
                </a:lnTo>
                <a:lnTo>
                  <a:pt x="37886" y="27025"/>
                </a:lnTo>
                <a:lnTo>
                  <a:pt x="38178" y="29668"/>
                </a:lnTo>
                <a:lnTo>
                  <a:pt x="38178" y="54799"/>
                </a:lnTo>
                <a:lnTo>
                  <a:pt x="53823" y="54799"/>
                </a:lnTo>
                <a:lnTo>
                  <a:pt x="53823" y="27951"/>
                </a:lnTo>
                <a:lnTo>
                  <a:pt x="53543" y="25322"/>
                </a:lnTo>
                <a:lnTo>
                  <a:pt x="52477" y="21945"/>
                </a:lnTo>
                <a:lnTo>
                  <a:pt x="50015" y="18986"/>
                </a:lnTo>
                <a:lnTo>
                  <a:pt x="46357" y="16445"/>
                </a:lnTo>
                <a:lnTo>
                  <a:pt x="43459" y="15556"/>
                </a:lnTo>
                <a:lnTo>
                  <a:pt x="40579" y="14655"/>
                </a:lnTo>
                <a:lnTo>
                  <a:pt x="37325" y="14210"/>
                </a:lnTo>
                <a:lnTo>
                  <a:pt x="26723" y="14210"/>
                </a:lnTo>
                <a:lnTo>
                  <a:pt x="20679" y="16178"/>
                </a:lnTo>
                <a:lnTo>
                  <a:pt x="15634" y="20153"/>
                </a:lnTo>
                <a:lnTo>
                  <a:pt x="15634" y="0"/>
                </a:lnTo>
                <a:lnTo>
                  <a:pt x="0" y="0"/>
                </a:lnTo>
                <a:lnTo>
                  <a:pt x="0" y="54799"/>
                </a:lnTo>
                <a:lnTo>
                  <a:pt x="15634" y="54799"/>
                </a:lnTo>
                <a:lnTo>
                  <a:pt x="15634" y="31572"/>
                </a:lnTo>
                <a:lnTo>
                  <a:pt x="16117" y="29056"/>
                </a:lnTo>
                <a:lnTo>
                  <a:pt x="18011" y="25640"/>
                </a:lnTo>
                <a:lnTo>
                  <a:pt x="21539" y="23519"/>
                </a:lnTo>
                <a:lnTo>
                  <a:pt x="25895" y="22249"/>
                </a:lnTo>
                <a:lnTo>
                  <a:pt x="28501" y="2224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048281" y="5709855"/>
            <a:ext cx="62067" cy="54803"/>
          </a:xfrm>
          <a:custGeom>
            <a:avLst/>
            <a:gdLst/>
            <a:ahLst/>
            <a:cxnLst/>
            <a:rect l="l" t="t" r="r" b="b"/>
            <a:pathLst>
              <a:path w="62067" h="54803">
                <a:moveTo>
                  <a:pt x="16473" y="45558"/>
                </a:moveTo>
                <a:lnTo>
                  <a:pt x="16473" y="30661"/>
                </a:lnTo>
                <a:lnTo>
                  <a:pt x="57444" y="30661"/>
                </a:lnTo>
                <a:lnTo>
                  <a:pt x="57444" y="21413"/>
                </a:lnTo>
                <a:lnTo>
                  <a:pt x="16473" y="21413"/>
                </a:lnTo>
                <a:lnTo>
                  <a:pt x="16473" y="9259"/>
                </a:lnTo>
                <a:lnTo>
                  <a:pt x="60505" y="9259"/>
                </a:lnTo>
                <a:lnTo>
                  <a:pt x="60505" y="0"/>
                </a:lnTo>
                <a:lnTo>
                  <a:pt x="0" y="0"/>
                </a:lnTo>
                <a:lnTo>
                  <a:pt x="0" y="54803"/>
                </a:lnTo>
                <a:lnTo>
                  <a:pt x="62067" y="54803"/>
                </a:lnTo>
                <a:lnTo>
                  <a:pt x="62067" y="45558"/>
                </a:lnTo>
                <a:lnTo>
                  <a:pt x="16473" y="455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328401" y="5640574"/>
            <a:ext cx="57656" cy="55688"/>
          </a:xfrm>
          <a:custGeom>
            <a:avLst/>
            <a:gdLst/>
            <a:ahLst/>
            <a:cxnLst/>
            <a:rect l="l" t="t" r="r" b="b"/>
            <a:pathLst>
              <a:path w="57656" h="55688">
                <a:moveTo>
                  <a:pt x="15464" y="16178"/>
                </a:moveTo>
                <a:lnTo>
                  <a:pt x="16736" y="13243"/>
                </a:lnTo>
                <a:lnTo>
                  <a:pt x="21779" y="9283"/>
                </a:lnTo>
                <a:lnTo>
                  <a:pt x="24954" y="8294"/>
                </a:lnTo>
                <a:lnTo>
                  <a:pt x="32445" y="8294"/>
                </a:lnTo>
                <a:lnTo>
                  <a:pt x="35520" y="9295"/>
                </a:lnTo>
                <a:lnTo>
                  <a:pt x="40499" y="13347"/>
                </a:lnTo>
                <a:lnTo>
                  <a:pt x="41741" y="16433"/>
                </a:lnTo>
                <a:lnTo>
                  <a:pt x="41741" y="20587"/>
                </a:lnTo>
                <a:lnTo>
                  <a:pt x="45604" y="39649"/>
                </a:lnTo>
                <a:lnTo>
                  <a:pt x="50417" y="35977"/>
                </a:lnTo>
                <a:lnTo>
                  <a:pt x="55241" y="32294"/>
                </a:lnTo>
                <a:lnTo>
                  <a:pt x="57656" y="27151"/>
                </a:lnTo>
                <a:lnTo>
                  <a:pt x="57656" y="14057"/>
                </a:lnTo>
                <a:lnTo>
                  <a:pt x="55266" y="9028"/>
                </a:lnTo>
                <a:lnTo>
                  <a:pt x="50478" y="5421"/>
                </a:lnTo>
                <a:lnTo>
                  <a:pt x="45690" y="1803"/>
                </a:lnTo>
                <a:lnTo>
                  <a:pt x="39862" y="0"/>
                </a:lnTo>
                <a:lnTo>
                  <a:pt x="29069" y="0"/>
                </a:lnTo>
                <a:lnTo>
                  <a:pt x="25487" y="622"/>
                </a:lnTo>
                <a:lnTo>
                  <a:pt x="22261" y="1852"/>
                </a:lnTo>
                <a:lnTo>
                  <a:pt x="19036" y="3110"/>
                </a:lnTo>
                <a:lnTo>
                  <a:pt x="16469" y="4723"/>
                </a:lnTo>
                <a:lnTo>
                  <a:pt x="14575" y="6717"/>
                </a:lnTo>
                <a:lnTo>
                  <a:pt x="14575" y="888"/>
                </a:lnTo>
                <a:lnTo>
                  <a:pt x="0" y="888"/>
                </a:lnTo>
                <a:lnTo>
                  <a:pt x="0" y="55688"/>
                </a:lnTo>
                <a:lnTo>
                  <a:pt x="15631" y="55688"/>
                </a:lnTo>
                <a:lnTo>
                  <a:pt x="15631" y="35685"/>
                </a:lnTo>
                <a:lnTo>
                  <a:pt x="15464" y="24537"/>
                </a:lnTo>
                <a:lnTo>
                  <a:pt x="15464" y="16178"/>
                </a:lnTo>
                <a:close/>
              </a:path>
              <a:path w="57656" h="55688">
                <a:moveTo>
                  <a:pt x="15464" y="24537"/>
                </a:moveTo>
                <a:lnTo>
                  <a:pt x="15631" y="35685"/>
                </a:lnTo>
                <a:lnTo>
                  <a:pt x="18564" y="37806"/>
                </a:lnTo>
                <a:lnTo>
                  <a:pt x="21358" y="39303"/>
                </a:lnTo>
                <a:lnTo>
                  <a:pt x="24015" y="40182"/>
                </a:lnTo>
                <a:lnTo>
                  <a:pt x="26668" y="41046"/>
                </a:lnTo>
                <a:lnTo>
                  <a:pt x="29627" y="41489"/>
                </a:lnTo>
                <a:lnTo>
                  <a:pt x="39761" y="41489"/>
                </a:lnTo>
                <a:lnTo>
                  <a:pt x="45604" y="39649"/>
                </a:lnTo>
                <a:lnTo>
                  <a:pt x="41741" y="20587"/>
                </a:lnTo>
                <a:lnTo>
                  <a:pt x="41741" y="25055"/>
                </a:lnTo>
                <a:lnTo>
                  <a:pt x="40535" y="28270"/>
                </a:lnTo>
                <a:lnTo>
                  <a:pt x="35711" y="32169"/>
                </a:lnTo>
                <a:lnTo>
                  <a:pt x="32687" y="33148"/>
                </a:lnTo>
                <a:lnTo>
                  <a:pt x="25257" y="33148"/>
                </a:lnTo>
                <a:lnTo>
                  <a:pt x="22057" y="32078"/>
                </a:lnTo>
                <a:lnTo>
                  <a:pt x="19428" y="29947"/>
                </a:lnTo>
                <a:lnTo>
                  <a:pt x="16786" y="27812"/>
                </a:lnTo>
                <a:lnTo>
                  <a:pt x="15464" y="2453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425330" y="5640576"/>
            <a:ext cx="38294" cy="40590"/>
          </a:xfrm>
          <a:custGeom>
            <a:avLst/>
            <a:gdLst/>
            <a:ahLst/>
            <a:cxnLst/>
            <a:rect l="l" t="t" r="r" b="b"/>
            <a:pathLst>
              <a:path w="38294" h="40590">
                <a:moveTo>
                  <a:pt x="15634" y="21574"/>
                </a:moveTo>
                <a:lnTo>
                  <a:pt x="16078" y="17133"/>
                </a:lnTo>
                <a:lnTo>
                  <a:pt x="16957" y="15012"/>
                </a:lnTo>
                <a:lnTo>
                  <a:pt x="19011" y="11430"/>
                </a:lnTo>
                <a:lnTo>
                  <a:pt x="22061" y="9818"/>
                </a:lnTo>
                <a:lnTo>
                  <a:pt x="26101" y="9410"/>
                </a:lnTo>
                <a:lnTo>
                  <a:pt x="30812" y="9983"/>
                </a:lnTo>
                <a:lnTo>
                  <a:pt x="33451" y="11139"/>
                </a:lnTo>
                <a:lnTo>
                  <a:pt x="38294" y="1969"/>
                </a:lnTo>
                <a:lnTo>
                  <a:pt x="34988" y="648"/>
                </a:lnTo>
                <a:lnTo>
                  <a:pt x="31562" y="0"/>
                </a:lnTo>
                <a:lnTo>
                  <a:pt x="25467" y="0"/>
                </a:lnTo>
                <a:lnTo>
                  <a:pt x="21236" y="1257"/>
                </a:lnTo>
                <a:lnTo>
                  <a:pt x="17006" y="3859"/>
                </a:lnTo>
                <a:lnTo>
                  <a:pt x="14530" y="6527"/>
                </a:lnTo>
                <a:lnTo>
                  <a:pt x="14530" y="890"/>
                </a:lnTo>
                <a:lnTo>
                  <a:pt x="0" y="890"/>
                </a:lnTo>
                <a:lnTo>
                  <a:pt x="0" y="40590"/>
                </a:lnTo>
                <a:lnTo>
                  <a:pt x="15634" y="40590"/>
                </a:lnTo>
                <a:lnTo>
                  <a:pt x="15634" y="2157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497942" y="5640570"/>
            <a:ext cx="61013" cy="41489"/>
          </a:xfrm>
          <a:custGeom>
            <a:avLst/>
            <a:gdLst/>
            <a:ahLst/>
            <a:cxnLst/>
            <a:rect l="l" t="t" r="r" b="b"/>
            <a:pathLst>
              <a:path w="61013" h="41489">
                <a:moveTo>
                  <a:pt x="0" y="20181"/>
                </a:moveTo>
                <a:lnTo>
                  <a:pt x="0" y="24738"/>
                </a:lnTo>
                <a:lnTo>
                  <a:pt x="1285" y="28613"/>
                </a:lnTo>
                <a:lnTo>
                  <a:pt x="3849" y="31788"/>
                </a:lnTo>
                <a:lnTo>
                  <a:pt x="6400" y="34963"/>
                </a:lnTo>
                <a:lnTo>
                  <a:pt x="10138" y="37388"/>
                </a:lnTo>
                <a:lnTo>
                  <a:pt x="15052" y="39013"/>
                </a:lnTo>
                <a:lnTo>
                  <a:pt x="19980" y="40665"/>
                </a:lnTo>
                <a:lnTo>
                  <a:pt x="20206" y="29792"/>
                </a:lnTo>
                <a:lnTo>
                  <a:pt x="17424" y="27698"/>
                </a:lnTo>
                <a:lnTo>
                  <a:pt x="16027" y="24688"/>
                </a:lnTo>
                <a:lnTo>
                  <a:pt x="16027" y="16800"/>
                </a:lnTo>
                <a:lnTo>
                  <a:pt x="17424" y="13790"/>
                </a:lnTo>
                <a:lnTo>
                  <a:pt x="20206" y="11696"/>
                </a:lnTo>
                <a:lnTo>
                  <a:pt x="22989" y="9601"/>
                </a:lnTo>
                <a:lnTo>
                  <a:pt x="26417" y="8561"/>
                </a:lnTo>
                <a:lnTo>
                  <a:pt x="34585" y="8561"/>
                </a:lnTo>
                <a:lnTo>
                  <a:pt x="37998" y="9601"/>
                </a:lnTo>
                <a:lnTo>
                  <a:pt x="40770" y="11696"/>
                </a:lnTo>
                <a:lnTo>
                  <a:pt x="43538" y="13790"/>
                </a:lnTo>
                <a:lnTo>
                  <a:pt x="44921" y="16775"/>
                </a:lnTo>
                <a:lnTo>
                  <a:pt x="44921" y="24663"/>
                </a:lnTo>
                <a:lnTo>
                  <a:pt x="43538" y="27698"/>
                </a:lnTo>
                <a:lnTo>
                  <a:pt x="40770" y="29792"/>
                </a:lnTo>
                <a:lnTo>
                  <a:pt x="39309" y="41489"/>
                </a:lnTo>
                <a:lnTo>
                  <a:pt x="46584" y="39521"/>
                </a:lnTo>
                <a:lnTo>
                  <a:pt x="52351" y="35560"/>
                </a:lnTo>
                <a:lnTo>
                  <a:pt x="58115" y="31611"/>
                </a:lnTo>
                <a:lnTo>
                  <a:pt x="61013" y="26643"/>
                </a:lnTo>
                <a:lnTo>
                  <a:pt x="61013" y="14669"/>
                </a:lnTo>
                <a:lnTo>
                  <a:pt x="58144" y="9752"/>
                </a:lnTo>
                <a:lnTo>
                  <a:pt x="52442" y="5842"/>
                </a:lnTo>
                <a:lnTo>
                  <a:pt x="46724" y="1954"/>
                </a:lnTo>
                <a:lnTo>
                  <a:pt x="39383" y="0"/>
                </a:lnTo>
                <a:lnTo>
                  <a:pt x="24653" y="0"/>
                </a:lnTo>
                <a:lnTo>
                  <a:pt x="19418" y="863"/>
                </a:lnTo>
                <a:lnTo>
                  <a:pt x="14720" y="2576"/>
                </a:lnTo>
                <a:lnTo>
                  <a:pt x="10022" y="4291"/>
                </a:lnTo>
                <a:lnTo>
                  <a:pt x="6400" y="6781"/>
                </a:lnTo>
                <a:lnTo>
                  <a:pt x="3849" y="10043"/>
                </a:lnTo>
                <a:lnTo>
                  <a:pt x="1285" y="13323"/>
                </a:lnTo>
                <a:lnTo>
                  <a:pt x="0" y="16700"/>
                </a:lnTo>
                <a:lnTo>
                  <a:pt x="0" y="20181"/>
                </a:lnTo>
                <a:close/>
              </a:path>
              <a:path w="61013" h="41489">
                <a:moveTo>
                  <a:pt x="40770" y="29792"/>
                </a:moveTo>
                <a:lnTo>
                  <a:pt x="37998" y="31888"/>
                </a:lnTo>
                <a:lnTo>
                  <a:pt x="34585" y="32928"/>
                </a:lnTo>
                <a:lnTo>
                  <a:pt x="26417" y="32928"/>
                </a:lnTo>
                <a:lnTo>
                  <a:pt x="22989" y="31888"/>
                </a:lnTo>
                <a:lnTo>
                  <a:pt x="20206" y="29792"/>
                </a:lnTo>
                <a:lnTo>
                  <a:pt x="19980" y="40665"/>
                </a:lnTo>
                <a:lnTo>
                  <a:pt x="25135" y="41489"/>
                </a:lnTo>
                <a:lnTo>
                  <a:pt x="39309" y="41489"/>
                </a:lnTo>
                <a:lnTo>
                  <a:pt x="40770" y="2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148606" y="5724958"/>
            <a:ext cx="61671" cy="39700"/>
          </a:xfrm>
          <a:custGeom>
            <a:avLst/>
            <a:gdLst/>
            <a:ahLst/>
            <a:cxnLst/>
            <a:rect l="l" t="t" r="r" b="b"/>
            <a:pathLst>
              <a:path w="61671" h="39700">
                <a:moveTo>
                  <a:pt x="0" y="39700"/>
                </a:moveTo>
                <a:lnTo>
                  <a:pt x="18313" y="39700"/>
                </a:lnTo>
                <a:lnTo>
                  <a:pt x="30441" y="27392"/>
                </a:lnTo>
                <a:lnTo>
                  <a:pt x="42468" y="39700"/>
                </a:lnTo>
                <a:lnTo>
                  <a:pt x="61671" y="39700"/>
                </a:lnTo>
                <a:lnTo>
                  <a:pt x="39801" y="18794"/>
                </a:lnTo>
                <a:lnTo>
                  <a:pt x="59828" y="0"/>
                </a:lnTo>
                <a:lnTo>
                  <a:pt x="41464" y="0"/>
                </a:lnTo>
                <a:lnTo>
                  <a:pt x="30441" y="10908"/>
                </a:lnTo>
                <a:lnTo>
                  <a:pt x="19991" y="0"/>
                </a:lnTo>
                <a:lnTo>
                  <a:pt x="889" y="0"/>
                </a:lnTo>
                <a:lnTo>
                  <a:pt x="21323" y="19251"/>
                </a:lnTo>
                <a:lnTo>
                  <a:pt x="0" y="397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242030" y="5724053"/>
            <a:ext cx="57668" cy="55703"/>
          </a:xfrm>
          <a:custGeom>
            <a:avLst/>
            <a:gdLst/>
            <a:ahLst/>
            <a:cxnLst/>
            <a:rect l="l" t="t" r="r" b="b"/>
            <a:pathLst>
              <a:path w="57668" h="55703">
                <a:moveTo>
                  <a:pt x="15480" y="16178"/>
                </a:moveTo>
                <a:lnTo>
                  <a:pt x="16736" y="13258"/>
                </a:lnTo>
                <a:lnTo>
                  <a:pt x="21790" y="9284"/>
                </a:lnTo>
                <a:lnTo>
                  <a:pt x="24965" y="8290"/>
                </a:lnTo>
                <a:lnTo>
                  <a:pt x="32461" y="8290"/>
                </a:lnTo>
                <a:lnTo>
                  <a:pt x="35535" y="9310"/>
                </a:lnTo>
                <a:lnTo>
                  <a:pt x="40510" y="13348"/>
                </a:lnTo>
                <a:lnTo>
                  <a:pt x="41744" y="16445"/>
                </a:lnTo>
                <a:lnTo>
                  <a:pt x="41744" y="20599"/>
                </a:lnTo>
                <a:lnTo>
                  <a:pt x="45618" y="39662"/>
                </a:lnTo>
                <a:lnTo>
                  <a:pt x="50431" y="35979"/>
                </a:lnTo>
                <a:lnTo>
                  <a:pt x="55256" y="32306"/>
                </a:lnTo>
                <a:lnTo>
                  <a:pt x="57668" y="27165"/>
                </a:lnTo>
                <a:lnTo>
                  <a:pt x="57668" y="14072"/>
                </a:lnTo>
                <a:lnTo>
                  <a:pt x="55281" y="9043"/>
                </a:lnTo>
                <a:lnTo>
                  <a:pt x="50493" y="5421"/>
                </a:lnTo>
                <a:lnTo>
                  <a:pt x="45704" y="1814"/>
                </a:lnTo>
                <a:lnTo>
                  <a:pt x="39876" y="0"/>
                </a:lnTo>
                <a:lnTo>
                  <a:pt x="29080" y="0"/>
                </a:lnTo>
                <a:lnTo>
                  <a:pt x="25501" y="633"/>
                </a:lnTo>
                <a:lnTo>
                  <a:pt x="22277" y="1865"/>
                </a:lnTo>
                <a:lnTo>
                  <a:pt x="19036" y="3125"/>
                </a:lnTo>
                <a:lnTo>
                  <a:pt x="16484" y="4738"/>
                </a:lnTo>
                <a:lnTo>
                  <a:pt x="14591" y="6732"/>
                </a:lnTo>
                <a:lnTo>
                  <a:pt x="14591" y="900"/>
                </a:lnTo>
                <a:lnTo>
                  <a:pt x="0" y="900"/>
                </a:lnTo>
                <a:lnTo>
                  <a:pt x="0" y="55703"/>
                </a:lnTo>
                <a:lnTo>
                  <a:pt x="15645" y="55703"/>
                </a:lnTo>
                <a:lnTo>
                  <a:pt x="15645" y="35698"/>
                </a:lnTo>
                <a:lnTo>
                  <a:pt x="15480" y="24549"/>
                </a:lnTo>
                <a:lnTo>
                  <a:pt x="15480" y="16178"/>
                </a:lnTo>
                <a:close/>
              </a:path>
              <a:path w="57668" h="55703">
                <a:moveTo>
                  <a:pt x="15480" y="24549"/>
                </a:moveTo>
                <a:lnTo>
                  <a:pt x="15645" y="35698"/>
                </a:lnTo>
                <a:lnTo>
                  <a:pt x="18578" y="37821"/>
                </a:lnTo>
                <a:lnTo>
                  <a:pt x="21372" y="39319"/>
                </a:lnTo>
                <a:lnTo>
                  <a:pt x="24025" y="40184"/>
                </a:lnTo>
                <a:lnTo>
                  <a:pt x="26682" y="41057"/>
                </a:lnTo>
                <a:lnTo>
                  <a:pt x="29641" y="41504"/>
                </a:lnTo>
                <a:lnTo>
                  <a:pt x="39761" y="41504"/>
                </a:lnTo>
                <a:lnTo>
                  <a:pt x="45618" y="39662"/>
                </a:lnTo>
                <a:lnTo>
                  <a:pt x="41744" y="20599"/>
                </a:lnTo>
                <a:lnTo>
                  <a:pt x="41744" y="25071"/>
                </a:lnTo>
                <a:lnTo>
                  <a:pt x="40549" y="28271"/>
                </a:lnTo>
                <a:lnTo>
                  <a:pt x="35722" y="32180"/>
                </a:lnTo>
                <a:lnTo>
                  <a:pt x="32687" y="33159"/>
                </a:lnTo>
                <a:lnTo>
                  <a:pt x="25271" y="33159"/>
                </a:lnTo>
                <a:lnTo>
                  <a:pt x="22071" y="32094"/>
                </a:lnTo>
                <a:lnTo>
                  <a:pt x="19428" y="29959"/>
                </a:lnTo>
                <a:lnTo>
                  <a:pt x="16800" y="27824"/>
                </a:lnTo>
                <a:lnTo>
                  <a:pt x="15480" y="2454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325222" y="5724050"/>
            <a:ext cx="61012" cy="41504"/>
          </a:xfrm>
          <a:custGeom>
            <a:avLst/>
            <a:gdLst/>
            <a:ahLst/>
            <a:cxnLst/>
            <a:rect l="l" t="t" r="r" b="b"/>
            <a:pathLst>
              <a:path w="61012" h="41504">
                <a:moveTo>
                  <a:pt x="0" y="20192"/>
                </a:moveTo>
                <a:lnTo>
                  <a:pt x="0" y="24751"/>
                </a:lnTo>
                <a:lnTo>
                  <a:pt x="1285" y="28624"/>
                </a:lnTo>
                <a:lnTo>
                  <a:pt x="3848" y="31799"/>
                </a:lnTo>
                <a:lnTo>
                  <a:pt x="6400" y="34974"/>
                </a:lnTo>
                <a:lnTo>
                  <a:pt x="10133" y="37390"/>
                </a:lnTo>
                <a:lnTo>
                  <a:pt x="15050" y="39028"/>
                </a:lnTo>
                <a:lnTo>
                  <a:pt x="19975" y="40676"/>
                </a:lnTo>
                <a:lnTo>
                  <a:pt x="20206" y="29804"/>
                </a:lnTo>
                <a:lnTo>
                  <a:pt x="17423" y="27710"/>
                </a:lnTo>
                <a:lnTo>
                  <a:pt x="16026" y="24700"/>
                </a:lnTo>
                <a:lnTo>
                  <a:pt x="16026" y="16816"/>
                </a:lnTo>
                <a:lnTo>
                  <a:pt x="17423" y="13802"/>
                </a:lnTo>
                <a:lnTo>
                  <a:pt x="20206" y="11708"/>
                </a:lnTo>
                <a:lnTo>
                  <a:pt x="22989" y="9612"/>
                </a:lnTo>
                <a:lnTo>
                  <a:pt x="26415" y="8572"/>
                </a:lnTo>
                <a:lnTo>
                  <a:pt x="34580" y="8572"/>
                </a:lnTo>
                <a:lnTo>
                  <a:pt x="37997" y="9612"/>
                </a:lnTo>
                <a:lnTo>
                  <a:pt x="40765" y="11708"/>
                </a:lnTo>
                <a:lnTo>
                  <a:pt x="43534" y="13802"/>
                </a:lnTo>
                <a:lnTo>
                  <a:pt x="44919" y="16786"/>
                </a:lnTo>
                <a:lnTo>
                  <a:pt x="44919" y="24674"/>
                </a:lnTo>
                <a:lnTo>
                  <a:pt x="43534" y="27710"/>
                </a:lnTo>
                <a:lnTo>
                  <a:pt x="40765" y="29804"/>
                </a:lnTo>
                <a:lnTo>
                  <a:pt x="39307" y="41504"/>
                </a:lnTo>
                <a:lnTo>
                  <a:pt x="46583" y="39535"/>
                </a:lnTo>
                <a:lnTo>
                  <a:pt x="52350" y="35572"/>
                </a:lnTo>
                <a:lnTo>
                  <a:pt x="58113" y="31622"/>
                </a:lnTo>
                <a:lnTo>
                  <a:pt x="61012" y="26644"/>
                </a:lnTo>
                <a:lnTo>
                  <a:pt x="61012" y="14681"/>
                </a:lnTo>
                <a:lnTo>
                  <a:pt x="58139" y="9767"/>
                </a:lnTo>
                <a:lnTo>
                  <a:pt x="52437" y="5854"/>
                </a:lnTo>
                <a:lnTo>
                  <a:pt x="46724" y="1969"/>
                </a:lnTo>
                <a:lnTo>
                  <a:pt x="39383" y="0"/>
                </a:lnTo>
                <a:lnTo>
                  <a:pt x="24663" y="0"/>
                </a:lnTo>
                <a:lnTo>
                  <a:pt x="19418" y="875"/>
                </a:lnTo>
                <a:lnTo>
                  <a:pt x="14720" y="2578"/>
                </a:lnTo>
                <a:lnTo>
                  <a:pt x="10021" y="4306"/>
                </a:lnTo>
                <a:lnTo>
                  <a:pt x="6400" y="6793"/>
                </a:lnTo>
                <a:lnTo>
                  <a:pt x="3848" y="10058"/>
                </a:lnTo>
                <a:lnTo>
                  <a:pt x="1285" y="13321"/>
                </a:lnTo>
                <a:lnTo>
                  <a:pt x="0" y="16711"/>
                </a:lnTo>
                <a:lnTo>
                  <a:pt x="0" y="20192"/>
                </a:lnTo>
                <a:close/>
              </a:path>
              <a:path w="61012" h="41504">
                <a:moveTo>
                  <a:pt x="40765" y="29804"/>
                </a:moveTo>
                <a:lnTo>
                  <a:pt x="37997" y="31889"/>
                </a:lnTo>
                <a:lnTo>
                  <a:pt x="34580" y="32943"/>
                </a:lnTo>
                <a:lnTo>
                  <a:pt x="26415" y="32943"/>
                </a:lnTo>
                <a:lnTo>
                  <a:pt x="22989" y="31889"/>
                </a:lnTo>
                <a:lnTo>
                  <a:pt x="20206" y="29804"/>
                </a:lnTo>
                <a:lnTo>
                  <a:pt x="19975" y="40676"/>
                </a:lnTo>
                <a:lnTo>
                  <a:pt x="25134" y="41504"/>
                </a:lnTo>
                <a:lnTo>
                  <a:pt x="39307" y="41504"/>
                </a:lnTo>
                <a:lnTo>
                  <a:pt x="40765" y="2980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414531" y="5724057"/>
            <a:ext cx="38299" cy="40600"/>
          </a:xfrm>
          <a:custGeom>
            <a:avLst/>
            <a:gdLst/>
            <a:ahLst/>
            <a:cxnLst/>
            <a:rect l="l" t="t" r="r" b="b"/>
            <a:pathLst>
              <a:path w="38299" h="40600">
                <a:moveTo>
                  <a:pt x="15645" y="21574"/>
                </a:moveTo>
                <a:lnTo>
                  <a:pt x="16076" y="17143"/>
                </a:lnTo>
                <a:lnTo>
                  <a:pt x="16951" y="15022"/>
                </a:lnTo>
                <a:lnTo>
                  <a:pt x="19022" y="11441"/>
                </a:lnTo>
                <a:lnTo>
                  <a:pt x="22056" y="9828"/>
                </a:lnTo>
                <a:lnTo>
                  <a:pt x="26109" y="9420"/>
                </a:lnTo>
                <a:lnTo>
                  <a:pt x="30819" y="9993"/>
                </a:lnTo>
                <a:lnTo>
                  <a:pt x="33450" y="11149"/>
                </a:lnTo>
                <a:lnTo>
                  <a:pt x="38299" y="1979"/>
                </a:lnTo>
                <a:lnTo>
                  <a:pt x="34987" y="659"/>
                </a:lnTo>
                <a:lnTo>
                  <a:pt x="31556" y="0"/>
                </a:lnTo>
                <a:lnTo>
                  <a:pt x="25472" y="0"/>
                </a:lnTo>
                <a:lnTo>
                  <a:pt x="21231" y="1267"/>
                </a:lnTo>
                <a:lnTo>
                  <a:pt x="17016" y="3869"/>
                </a:lnTo>
                <a:lnTo>
                  <a:pt x="14524" y="6537"/>
                </a:lnTo>
                <a:lnTo>
                  <a:pt x="14524" y="900"/>
                </a:lnTo>
                <a:lnTo>
                  <a:pt x="0" y="900"/>
                </a:lnTo>
                <a:lnTo>
                  <a:pt x="0" y="40600"/>
                </a:lnTo>
                <a:lnTo>
                  <a:pt x="15645" y="40600"/>
                </a:lnTo>
                <a:lnTo>
                  <a:pt x="15645" y="2157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473510" y="5710936"/>
            <a:ext cx="34851" cy="54611"/>
          </a:xfrm>
          <a:custGeom>
            <a:avLst/>
            <a:gdLst/>
            <a:ahLst/>
            <a:cxnLst/>
            <a:rect l="l" t="t" r="r" b="b"/>
            <a:pathLst>
              <a:path w="34851" h="54611">
                <a:moveTo>
                  <a:pt x="22884" y="14022"/>
                </a:moveTo>
                <a:lnTo>
                  <a:pt x="22884" y="0"/>
                </a:lnTo>
                <a:lnTo>
                  <a:pt x="7188" y="6134"/>
                </a:lnTo>
                <a:lnTo>
                  <a:pt x="7188" y="14022"/>
                </a:lnTo>
                <a:lnTo>
                  <a:pt x="0" y="14022"/>
                </a:lnTo>
                <a:lnTo>
                  <a:pt x="0" y="22391"/>
                </a:lnTo>
                <a:lnTo>
                  <a:pt x="7188" y="22391"/>
                </a:lnTo>
                <a:lnTo>
                  <a:pt x="7188" y="43408"/>
                </a:lnTo>
                <a:lnTo>
                  <a:pt x="7686" y="47091"/>
                </a:lnTo>
                <a:lnTo>
                  <a:pt x="9881" y="51194"/>
                </a:lnTo>
                <a:lnTo>
                  <a:pt x="12599" y="53023"/>
                </a:lnTo>
                <a:lnTo>
                  <a:pt x="17132" y="54295"/>
                </a:lnTo>
                <a:lnTo>
                  <a:pt x="19673" y="54611"/>
                </a:lnTo>
                <a:lnTo>
                  <a:pt x="27089" y="54611"/>
                </a:lnTo>
                <a:lnTo>
                  <a:pt x="31203" y="54089"/>
                </a:lnTo>
                <a:lnTo>
                  <a:pt x="34851" y="53035"/>
                </a:lnTo>
                <a:lnTo>
                  <a:pt x="33515" y="44895"/>
                </a:lnTo>
                <a:lnTo>
                  <a:pt x="30761" y="45553"/>
                </a:lnTo>
                <a:lnTo>
                  <a:pt x="26174" y="45910"/>
                </a:lnTo>
                <a:lnTo>
                  <a:pt x="23392" y="44589"/>
                </a:lnTo>
                <a:lnTo>
                  <a:pt x="22884" y="41630"/>
                </a:lnTo>
                <a:lnTo>
                  <a:pt x="22884" y="22391"/>
                </a:lnTo>
                <a:lnTo>
                  <a:pt x="33566" y="22391"/>
                </a:lnTo>
                <a:lnTo>
                  <a:pt x="33566" y="14022"/>
                </a:lnTo>
                <a:lnTo>
                  <a:pt x="22884" y="140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091521" y="5793346"/>
            <a:ext cx="73357" cy="54789"/>
          </a:xfrm>
          <a:custGeom>
            <a:avLst/>
            <a:gdLst/>
            <a:ahLst/>
            <a:cxnLst/>
            <a:rect l="l" t="t" r="r" b="b"/>
            <a:pathLst>
              <a:path w="73357" h="54789">
                <a:moveTo>
                  <a:pt x="31495" y="33707"/>
                </a:moveTo>
                <a:lnTo>
                  <a:pt x="34621" y="35928"/>
                </a:lnTo>
                <a:lnTo>
                  <a:pt x="37515" y="38610"/>
                </a:lnTo>
                <a:lnTo>
                  <a:pt x="41746" y="42876"/>
                </a:lnTo>
                <a:lnTo>
                  <a:pt x="53657" y="54789"/>
                </a:lnTo>
                <a:lnTo>
                  <a:pt x="73357" y="54789"/>
                </a:lnTo>
                <a:lnTo>
                  <a:pt x="63399" y="44096"/>
                </a:lnTo>
                <a:lnTo>
                  <a:pt x="59461" y="39842"/>
                </a:lnTo>
                <a:lnTo>
                  <a:pt x="56335" y="36882"/>
                </a:lnTo>
                <a:lnTo>
                  <a:pt x="51688" y="33527"/>
                </a:lnTo>
                <a:lnTo>
                  <a:pt x="48755" y="32003"/>
                </a:lnTo>
                <a:lnTo>
                  <a:pt x="45186" y="30608"/>
                </a:lnTo>
                <a:lnTo>
                  <a:pt x="52350" y="29909"/>
                </a:lnTo>
                <a:lnTo>
                  <a:pt x="57732" y="28220"/>
                </a:lnTo>
                <a:lnTo>
                  <a:pt x="61339" y="25553"/>
                </a:lnTo>
                <a:lnTo>
                  <a:pt x="64936" y="22875"/>
                </a:lnTo>
                <a:lnTo>
                  <a:pt x="66739" y="19469"/>
                </a:lnTo>
                <a:lnTo>
                  <a:pt x="66739" y="12118"/>
                </a:lnTo>
                <a:lnTo>
                  <a:pt x="65544" y="9234"/>
                </a:lnTo>
                <a:lnTo>
                  <a:pt x="60796" y="4204"/>
                </a:lnTo>
                <a:lnTo>
                  <a:pt x="57632" y="2452"/>
                </a:lnTo>
                <a:lnTo>
                  <a:pt x="53682" y="1473"/>
                </a:lnTo>
                <a:lnTo>
                  <a:pt x="49734" y="497"/>
                </a:lnTo>
                <a:lnTo>
                  <a:pt x="43398" y="0"/>
                </a:lnTo>
                <a:lnTo>
                  <a:pt x="0" y="0"/>
                </a:lnTo>
                <a:lnTo>
                  <a:pt x="0" y="54789"/>
                </a:lnTo>
                <a:lnTo>
                  <a:pt x="16473" y="54789"/>
                </a:lnTo>
                <a:lnTo>
                  <a:pt x="16473" y="9259"/>
                </a:lnTo>
                <a:lnTo>
                  <a:pt x="40017" y="9320"/>
                </a:lnTo>
                <a:lnTo>
                  <a:pt x="41353" y="9450"/>
                </a:lnTo>
                <a:lnTo>
                  <a:pt x="44016" y="9742"/>
                </a:lnTo>
                <a:lnTo>
                  <a:pt x="46100" y="10466"/>
                </a:lnTo>
                <a:lnTo>
                  <a:pt x="49020" y="12736"/>
                </a:lnTo>
                <a:lnTo>
                  <a:pt x="49758" y="16068"/>
                </a:lnTo>
                <a:lnTo>
                  <a:pt x="48080" y="20182"/>
                </a:lnTo>
                <a:lnTo>
                  <a:pt x="45427" y="22047"/>
                </a:lnTo>
                <a:lnTo>
                  <a:pt x="41504" y="22936"/>
                </a:lnTo>
                <a:lnTo>
                  <a:pt x="36564" y="23177"/>
                </a:lnTo>
                <a:lnTo>
                  <a:pt x="31495" y="33707"/>
                </a:lnTo>
                <a:close/>
              </a:path>
              <a:path w="73357" h="54789">
                <a:moveTo>
                  <a:pt x="16473" y="9259"/>
                </a:moveTo>
                <a:lnTo>
                  <a:pt x="16473" y="54789"/>
                </a:lnTo>
                <a:lnTo>
                  <a:pt x="16473" y="31915"/>
                </a:lnTo>
                <a:lnTo>
                  <a:pt x="23597" y="31915"/>
                </a:lnTo>
                <a:lnTo>
                  <a:pt x="26366" y="32119"/>
                </a:lnTo>
                <a:lnTo>
                  <a:pt x="28105" y="32527"/>
                </a:lnTo>
                <a:lnTo>
                  <a:pt x="31495" y="33707"/>
                </a:lnTo>
                <a:lnTo>
                  <a:pt x="36564" y="23177"/>
                </a:lnTo>
                <a:lnTo>
                  <a:pt x="16473" y="23177"/>
                </a:lnTo>
                <a:lnTo>
                  <a:pt x="16473" y="925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177377" y="5808437"/>
            <a:ext cx="53774" cy="40600"/>
          </a:xfrm>
          <a:custGeom>
            <a:avLst/>
            <a:gdLst/>
            <a:ahLst/>
            <a:cxnLst/>
            <a:rect l="l" t="t" r="r" b="b"/>
            <a:pathLst>
              <a:path w="53774" h="40600">
                <a:moveTo>
                  <a:pt x="15927" y="27255"/>
                </a:moveTo>
                <a:lnTo>
                  <a:pt x="15646" y="23825"/>
                </a:lnTo>
                <a:lnTo>
                  <a:pt x="15646" y="0"/>
                </a:lnTo>
                <a:lnTo>
                  <a:pt x="0" y="0"/>
                </a:lnTo>
                <a:lnTo>
                  <a:pt x="0" y="28854"/>
                </a:lnTo>
                <a:lnTo>
                  <a:pt x="698" y="31788"/>
                </a:lnTo>
                <a:lnTo>
                  <a:pt x="2120" y="33908"/>
                </a:lnTo>
                <a:lnTo>
                  <a:pt x="5803" y="37682"/>
                </a:lnTo>
                <a:lnTo>
                  <a:pt x="8968" y="38851"/>
                </a:lnTo>
                <a:lnTo>
                  <a:pt x="12114" y="40007"/>
                </a:lnTo>
                <a:lnTo>
                  <a:pt x="15685" y="40600"/>
                </a:lnTo>
                <a:lnTo>
                  <a:pt x="23544" y="40600"/>
                </a:lnTo>
                <a:lnTo>
                  <a:pt x="27256" y="39982"/>
                </a:lnTo>
                <a:lnTo>
                  <a:pt x="30759" y="38771"/>
                </a:lnTo>
                <a:lnTo>
                  <a:pt x="34250" y="37555"/>
                </a:lnTo>
                <a:lnTo>
                  <a:pt x="37097" y="35877"/>
                </a:lnTo>
                <a:lnTo>
                  <a:pt x="39244" y="33757"/>
                </a:lnTo>
                <a:lnTo>
                  <a:pt x="39244" y="39701"/>
                </a:lnTo>
                <a:lnTo>
                  <a:pt x="53774" y="39701"/>
                </a:lnTo>
                <a:lnTo>
                  <a:pt x="53774" y="0"/>
                </a:lnTo>
                <a:lnTo>
                  <a:pt x="38124" y="0"/>
                </a:lnTo>
                <a:lnTo>
                  <a:pt x="38124" y="22443"/>
                </a:lnTo>
                <a:lnTo>
                  <a:pt x="37746" y="26010"/>
                </a:lnTo>
                <a:lnTo>
                  <a:pt x="36183" y="28919"/>
                </a:lnTo>
                <a:lnTo>
                  <a:pt x="32627" y="31130"/>
                </a:lnTo>
                <a:lnTo>
                  <a:pt x="28116" y="32602"/>
                </a:lnTo>
                <a:lnTo>
                  <a:pt x="25438" y="32602"/>
                </a:lnTo>
                <a:lnTo>
                  <a:pt x="21172" y="32235"/>
                </a:lnTo>
                <a:lnTo>
                  <a:pt x="18122" y="30773"/>
                </a:lnTo>
                <a:lnTo>
                  <a:pt x="15927" y="2725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247761" y="5807541"/>
            <a:ext cx="55219" cy="41504"/>
          </a:xfrm>
          <a:custGeom>
            <a:avLst/>
            <a:gdLst/>
            <a:ahLst/>
            <a:cxnLst/>
            <a:rect l="l" t="t" r="r" b="b"/>
            <a:pathLst>
              <a:path w="55219" h="41504">
                <a:moveTo>
                  <a:pt x="4203" y="5854"/>
                </a:moveTo>
                <a:lnTo>
                  <a:pt x="2174" y="8752"/>
                </a:lnTo>
                <a:lnTo>
                  <a:pt x="2174" y="16001"/>
                </a:lnTo>
                <a:lnTo>
                  <a:pt x="4509" y="18976"/>
                </a:lnTo>
                <a:lnTo>
                  <a:pt x="9193" y="21121"/>
                </a:lnTo>
                <a:lnTo>
                  <a:pt x="12560" y="22669"/>
                </a:lnTo>
                <a:lnTo>
                  <a:pt x="20562" y="24372"/>
                </a:lnTo>
                <a:lnTo>
                  <a:pt x="33173" y="26252"/>
                </a:lnTo>
                <a:lnTo>
                  <a:pt x="35891" y="26669"/>
                </a:lnTo>
                <a:lnTo>
                  <a:pt x="39523" y="28818"/>
                </a:lnTo>
                <a:lnTo>
                  <a:pt x="38836" y="31713"/>
                </a:lnTo>
                <a:lnTo>
                  <a:pt x="35420" y="33416"/>
                </a:lnTo>
                <a:lnTo>
                  <a:pt x="32374" y="33908"/>
                </a:lnTo>
                <a:lnTo>
                  <a:pt x="24663" y="33908"/>
                </a:lnTo>
                <a:lnTo>
                  <a:pt x="21804" y="33375"/>
                </a:lnTo>
                <a:lnTo>
                  <a:pt x="17729" y="31255"/>
                </a:lnTo>
                <a:lnTo>
                  <a:pt x="15698" y="27663"/>
                </a:lnTo>
                <a:lnTo>
                  <a:pt x="0" y="29276"/>
                </a:lnTo>
                <a:lnTo>
                  <a:pt x="1446" y="33045"/>
                </a:lnTo>
                <a:lnTo>
                  <a:pt x="4521" y="36018"/>
                </a:lnTo>
                <a:lnTo>
                  <a:pt x="9218" y="38204"/>
                </a:lnTo>
                <a:lnTo>
                  <a:pt x="13906" y="40399"/>
                </a:lnTo>
                <a:lnTo>
                  <a:pt x="20281" y="41504"/>
                </a:lnTo>
                <a:lnTo>
                  <a:pt x="37198" y="41504"/>
                </a:lnTo>
                <a:lnTo>
                  <a:pt x="43905" y="40184"/>
                </a:lnTo>
                <a:lnTo>
                  <a:pt x="48426" y="37566"/>
                </a:lnTo>
                <a:lnTo>
                  <a:pt x="52959" y="34952"/>
                </a:lnTo>
                <a:lnTo>
                  <a:pt x="55219" y="31828"/>
                </a:lnTo>
                <a:lnTo>
                  <a:pt x="55219" y="24841"/>
                </a:lnTo>
                <a:lnTo>
                  <a:pt x="53581" y="22237"/>
                </a:lnTo>
                <a:lnTo>
                  <a:pt x="50316" y="20383"/>
                </a:lnTo>
                <a:lnTo>
                  <a:pt x="47015" y="18529"/>
                </a:lnTo>
                <a:lnTo>
                  <a:pt x="41197" y="16967"/>
                </a:lnTo>
                <a:lnTo>
                  <a:pt x="32867" y="15711"/>
                </a:lnTo>
                <a:lnTo>
                  <a:pt x="24537" y="14439"/>
                </a:lnTo>
                <a:lnTo>
                  <a:pt x="19673" y="13450"/>
                </a:lnTo>
                <a:lnTo>
                  <a:pt x="17222" y="12230"/>
                </a:lnTo>
                <a:lnTo>
                  <a:pt x="17297" y="9270"/>
                </a:lnTo>
                <a:lnTo>
                  <a:pt x="20270" y="7938"/>
                </a:lnTo>
                <a:lnTo>
                  <a:pt x="23215" y="7556"/>
                </a:lnTo>
                <a:lnTo>
                  <a:pt x="30595" y="7556"/>
                </a:lnTo>
                <a:lnTo>
                  <a:pt x="33108" y="7964"/>
                </a:lnTo>
                <a:lnTo>
                  <a:pt x="36640" y="9616"/>
                </a:lnTo>
                <a:lnTo>
                  <a:pt x="38469" y="12344"/>
                </a:lnTo>
                <a:lnTo>
                  <a:pt x="53214" y="10505"/>
                </a:lnTo>
                <a:lnTo>
                  <a:pt x="51728" y="7049"/>
                </a:lnTo>
                <a:lnTo>
                  <a:pt x="49020" y="4432"/>
                </a:lnTo>
                <a:lnTo>
                  <a:pt x="45086" y="2654"/>
                </a:lnTo>
                <a:lnTo>
                  <a:pt x="41161" y="904"/>
                </a:lnTo>
                <a:lnTo>
                  <a:pt x="35142" y="0"/>
                </a:lnTo>
                <a:lnTo>
                  <a:pt x="18553" y="0"/>
                </a:lnTo>
                <a:lnTo>
                  <a:pt x="12282" y="1181"/>
                </a:lnTo>
                <a:lnTo>
                  <a:pt x="8243" y="3517"/>
                </a:lnTo>
                <a:lnTo>
                  <a:pt x="4203" y="585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312533" y="5807541"/>
            <a:ext cx="55219" cy="41504"/>
          </a:xfrm>
          <a:custGeom>
            <a:avLst/>
            <a:gdLst/>
            <a:ahLst/>
            <a:cxnLst/>
            <a:rect l="l" t="t" r="r" b="b"/>
            <a:pathLst>
              <a:path w="55219" h="41504">
                <a:moveTo>
                  <a:pt x="4203" y="5854"/>
                </a:moveTo>
                <a:lnTo>
                  <a:pt x="2174" y="8752"/>
                </a:lnTo>
                <a:lnTo>
                  <a:pt x="2174" y="16001"/>
                </a:lnTo>
                <a:lnTo>
                  <a:pt x="4509" y="18976"/>
                </a:lnTo>
                <a:lnTo>
                  <a:pt x="9183" y="21121"/>
                </a:lnTo>
                <a:lnTo>
                  <a:pt x="12560" y="22669"/>
                </a:lnTo>
                <a:lnTo>
                  <a:pt x="20562" y="24372"/>
                </a:lnTo>
                <a:lnTo>
                  <a:pt x="33173" y="26252"/>
                </a:lnTo>
                <a:lnTo>
                  <a:pt x="35891" y="26669"/>
                </a:lnTo>
                <a:lnTo>
                  <a:pt x="39523" y="28818"/>
                </a:lnTo>
                <a:lnTo>
                  <a:pt x="38836" y="31713"/>
                </a:lnTo>
                <a:lnTo>
                  <a:pt x="35420" y="33416"/>
                </a:lnTo>
                <a:lnTo>
                  <a:pt x="32373" y="33908"/>
                </a:lnTo>
                <a:lnTo>
                  <a:pt x="24663" y="33908"/>
                </a:lnTo>
                <a:lnTo>
                  <a:pt x="21804" y="33375"/>
                </a:lnTo>
                <a:lnTo>
                  <a:pt x="17729" y="31255"/>
                </a:lnTo>
                <a:lnTo>
                  <a:pt x="15698" y="27663"/>
                </a:lnTo>
                <a:lnTo>
                  <a:pt x="0" y="29276"/>
                </a:lnTo>
                <a:lnTo>
                  <a:pt x="1446" y="33045"/>
                </a:lnTo>
                <a:lnTo>
                  <a:pt x="4521" y="36018"/>
                </a:lnTo>
                <a:lnTo>
                  <a:pt x="9218" y="38204"/>
                </a:lnTo>
                <a:lnTo>
                  <a:pt x="13906" y="40399"/>
                </a:lnTo>
                <a:lnTo>
                  <a:pt x="20281" y="41504"/>
                </a:lnTo>
                <a:lnTo>
                  <a:pt x="37198" y="41504"/>
                </a:lnTo>
                <a:lnTo>
                  <a:pt x="43905" y="40184"/>
                </a:lnTo>
                <a:lnTo>
                  <a:pt x="48426" y="37566"/>
                </a:lnTo>
                <a:lnTo>
                  <a:pt x="52947" y="34952"/>
                </a:lnTo>
                <a:lnTo>
                  <a:pt x="55219" y="31828"/>
                </a:lnTo>
                <a:lnTo>
                  <a:pt x="55219" y="24841"/>
                </a:lnTo>
                <a:lnTo>
                  <a:pt x="53581" y="22237"/>
                </a:lnTo>
                <a:lnTo>
                  <a:pt x="50316" y="20383"/>
                </a:lnTo>
                <a:lnTo>
                  <a:pt x="47015" y="18529"/>
                </a:lnTo>
                <a:lnTo>
                  <a:pt x="41197" y="16967"/>
                </a:lnTo>
                <a:lnTo>
                  <a:pt x="32867" y="15711"/>
                </a:lnTo>
                <a:lnTo>
                  <a:pt x="24536" y="14439"/>
                </a:lnTo>
                <a:lnTo>
                  <a:pt x="19673" y="13450"/>
                </a:lnTo>
                <a:lnTo>
                  <a:pt x="17221" y="12230"/>
                </a:lnTo>
                <a:lnTo>
                  <a:pt x="17297" y="9270"/>
                </a:lnTo>
                <a:lnTo>
                  <a:pt x="20270" y="7938"/>
                </a:lnTo>
                <a:lnTo>
                  <a:pt x="23215" y="7556"/>
                </a:lnTo>
                <a:lnTo>
                  <a:pt x="30595" y="7556"/>
                </a:lnTo>
                <a:lnTo>
                  <a:pt x="33108" y="7964"/>
                </a:lnTo>
                <a:lnTo>
                  <a:pt x="36640" y="9616"/>
                </a:lnTo>
                <a:lnTo>
                  <a:pt x="38469" y="12344"/>
                </a:lnTo>
                <a:lnTo>
                  <a:pt x="53214" y="10505"/>
                </a:lnTo>
                <a:lnTo>
                  <a:pt x="51728" y="7049"/>
                </a:lnTo>
                <a:lnTo>
                  <a:pt x="49024" y="4432"/>
                </a:lnTo>
                <a:lnTo>
                  <a:pt x="45086" y="2654"/>
                </a:lnTo>
                <a:lnTo>
                  <a:pt x="41161" y="904"/>
                </a:lnTo>
                <a:lnTo>
                  <a:pt x="35142" y="0"/>
                </a:lnTo>
                <a:lnTo>
                  <a:pt x="18553" y="0"/>
                </a:lnTo>
                <a:lnTo>
                  <a:pt x="12282" y="1181"/>
                </a:lnTo>
                <a:lnTo>
                  <a:pt x="8243" y="3517"/>
                </a:lnTo>
                <a:lnTo>
                  <a:pt x="4203" y="585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382810" y="5793343"/>
            <a:ext cx="15634" cy="54799"/>
          </a:xfrm>
          <a:custGeom>
            <a:avLst/>
            <a:gdLst/>
            <a:ahLst/>
            <a:cxnLst/>
            <a:rect l="l" t="t" r="r" b="b"/>
            <a:pathLst>
              <a:path w="15634" h="54799">
                <a:moveTo>
                  <a:pt x="0" y="15097"/>
                </a:moveTo>
                <a:lnTo>
                  <a:pt x="0" y="54799"/>
                </a:lnTo>
                <a:lnTo>
                  <a:pt x="15634" y="54799"/>
                </a:lnTo>
                <a:lnTo>
                  <a:pt x="15634" y="15097"/>
                </a:lnTo>
                <a:lnTo>
                  <a:pt x="0" y="15097"/>
                </a:lnTo>
                <a:close/>
              </a:path>
              <a:path w="15634" h="54799">
                <a:moveTo>
                  <a:pt x="0" y="0"/>
                </a:moveTo>
                <a:lnTo>
                  <a:pt x="0" y="9712"/>
                </a:lnTo>
                <a:lnTo>
                  <a:pt x="15634" y="9712"/>
                </a:lnTo>
                <a:lnTo>
                  <a:pt x="15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382810" y="5828292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409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382810" y="5798200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0982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411078" y="5807548"/>
            <a:ext cx="55497" cy="41489"/>
          </a:xfrm>
          <a:custGeom>
            <a:avLst/>
            <a:gdLst/>
            <a:ahLst/>
            <a:cxnLst/>
            <a:rect l="l" t="t" r="r" b="b"/>
            <a:pathLst>
              <a:path w="55497" h="41489">
                <a:moveTo>
                  <a:pt x="1764" y="35953"/>
                </a:moveTo>
                <a:lnTo>
                  <a:pt x="5256" y="38163"/>
                </a:lnTo>
                <a:lnTo>
                  <a:pt x="8773" y="40374"/>
                </a:lnTo>
                <a:lnTo>
                  <a:pt x="13561" y="41489"/>
                </a:lnTo>
                <a:lnTo>
                  <a:pt x="23101" y="41489"/>
                </a:lnTo>
                <a:lnTo>
                  <a:pt x="26352" y="41047"/>
                </a:lnTo>
                <a:lnTo>
                  <a:pt x="29386" y="40182"/>
                </a:lnTo>
                <a:lnTo>
                  <a:pt x="32435" y="39309"/>
                </a:lnTo>
                <a:lnTo>
                  <a:pt x="35532" y="30114"/>
                </a:lnTo>
                <a:lnTo>
                  <a:pt x="32396" y="32219"/>
                </a:lnTo>
                <a:lnTo>
                  <a:pt x="29843" y="33465"/>
                </a:lnTo>
                <a:lnTo>
                  <a:pt x="27151" y="34088"/>
                </a:lnTo>
                <a:lnTo>
                  <a:pt x="24317" y="34088"/>
                </a:lnTo>
                <a:lnTo>
                  <a:pt x="19720" y="33555"/>
                </a:lnTo>
                <a:lnTo>
                  <a:pt x="16459" y="31407"/>
                </a:lnTo>
                <a:lnTo>
                  <a:pt x="15645" y="28663"/>
                </a:lnTo>
                <a:lnTo>
                  <a:pt x="16661" y="25944"/>
                </a:lnTo>
                <a:lnTo>
                  <a:pt x="16127" y="17971"/>
                </a:lnTo>
                <a:lnTo>
                  <a:pt x="11973" y="18784"/>
                </a:lnTo>
                <a:lnTo>
                  <a:pt x="9104" y="19710"/>
                </a:lnTo>
                <a:lnTo>
                  <a:pt x="6235" y="20650"/>
                </a:lnTo>
                <a:lnTo>
                  <a:pt x="3985" y="21996"/>
                </a:lnTo>
                <a:lnTo>
                  <a:pt x="798" y="25502"/>
                </a:lnTo>
                <a:lnTo>
                  <a:pt x="0" y="29743"/>
                </a:lnTo>
                <a:lnTo>
                  <a:pt x="0" y="33149"/>
                </a:lnTo>
                <a:lnTo>
                  <a:pt x="1764" y="35953"/>
                </a:lnTo>
                <a:close/>
              </a:path>
              <a:path w="55497" h="41489">
                <a:moveTo>
                  <a:pt x="15811" y="13007"/>
                </a:moveTo>
                <a:lnTo>
                  <a:pt x="16776" y="11163"/>
                </a:lnTo>
                <a:lnTo>
                  <a:pt x="19594" y="9133"/>
                </a:lnTo>
                <a:lnTo>
                  <a:pt x="23328" y="8039"/>
                </a:lnTo>
                <a:lnTo>
                  <a:pt x="30225" y="8039"/>
                </a:lnTo>
                <a:lnTo>
                  <a:pt x="33030" y="8470"/>
                </a:lnTo>
                <a:lnTo>
                  <a:pt x="36742" y="11635"/>
                </a:lnTo>
                <a:lnTo>
                  <a:pt x="36742" y="14695"/>
                </a:lnTo>
                <a:lnTo>
                  <a:pt x="33919" y="15483"/>
                </a:lnTo>
                <a:lnTo>
                  <a:pt x="28854" y="16343"/>
                </a:lnTo>
                <a:lnTo>
                  <a:pt x="21549" y="17273"/>
                </a:lnTo>
                <a:lnTo>
                  <a:pt x="16127" y="17971"/>
                </a:lnTo>
                <a:lnTo>
                  <a:pt x="16661" y="25944"/>
                </a:lnTo>
                <a:lnTo>
                  <a:pt x="20041" y="24372"/>
                </a:lnTo>
                <a:lnTo>
                  <a:pt x="22885" y="23764"/>
                </a:lnTo>
                <a:lnTo>
                  <a:pt x="27216" y="23140"/>
                </a:lnTo>
                <a:lnTo>
                  <a:pt x="31558" y="22518"/>
                </a:lnTo>
                <a:lnTo>
                  <a:pt x="34733" y="21970"/>
                </a:lnTo>
                <a:lnTo>
                  <a:pt x="36742" y="21527"/>
                </a:lnTo>
                <a:lnTo>
                  <a:pt x="36742" y="26136"/>
                </a:lnTo>
                <a:lnTo>
                  <a:pt x="35532" y="30114"/>
                </a:lnTo>
                <a:lnTo>
                  <a:pt x="32435" y="39309"/>
                </a:lnTo>
                <a:lnTo>
                  <a:pt x="35290" y="37998"/>
                </a:lnTo>
                <a:lnTo>
                  <a:pt x="37959" y="36259"/>
                </a:lnTo>
                <a:lnTo>
                  <a:pt x="38516" y="37490"/>
                </a:lnTo>
                <a:lnTo>
                  <a:pt x="40029" y="40590"/>
                </a:lnTo>
                <a:lnTo>
                  <a:pt x="55497" y="40590"/>
                </a:lnTo>
                <a:lnTo>
                  <a:pt x="53186" y="36932"/>
                </a:lnTo>
                <a:lnTo>
                  <a:pt x="52181" y="33606"/>
                </a:lnTo>
                <a:lnTo>
                  <a:pt x="51940" y="31038"/>
                </a:lnTo>
                <a:lnTo>
                  <a:pt x="51940" y="27547"/>
                </a:lnTo>
                <a:lnTo>
                  <a:pt x="52095" y="15293"/>
                </a:lnTo>
                <a:lnTo>
                  <a:pt x="52095" y="10721"/>
                </a:lnTo>
                <a:lnTo>
                  <a:pt x="51408" y="7581"/>
                </a:lnTo>
                <a:lnTo>
                  <a:pt x="50011" y="5892"/>
                </a:lnTo>
                <a:lnTo>
                  <a:pt x="46227" y="2768"/>
                </a:lnTo>
                <a:lnTo>
                  <a:pt x="42811" y="1663"/>
                </a:lnTo>
                <a:lnTo>
                  <a:pt x="39395" y="558"/>
                </a:lnTo>
                <a:lnTo>
                  <a:pt x="34199" y="0"/>
                </a:lnTo>
                <a:lnTo>
                  <a:pt x="19544" y="0"/>
                </a:lnTo>
                <a:lnTo>
                  <a:pt x="13751" y="914"/>
                </a:lnTo>
                <a:lnTo>
                  <a:pt x="9853" y="2758"/>
                </a:lnTo>
                <a:lnTo>
                  <a:pt x="5955" y="4611"/>
                </a:lnTo>
                <a:lnTo>
                  <a:pt x="3211" y="7456"/>
                </a:lnTo>
                <a:lnTo>
                  <a:pt x="1612" y="11278"/>
                </a:lnTo>
                <a:lnTo>
                  <a:pt x="15811" y="1300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134411" y="5640576"/>
            <a:ext cx="53888" cy="40590"/>
          </a:xfrm>
          <a:custGeom>
            <a:avLst/>
            <a:gdLst/>
            <a:ahLst/>
            <a:cxnLst/>
            <a:rect l="l" t="t" r="r" b="b"/>
            <a:pathLst>
              <a:path w="53888" h="40590">
                <a:moveTo>
                  <a:pt x="15648" y="40590"/>
                </a:moveTo>
                <a:lnTo>
                  <a:pt x="15648" y="18158"/>
                </a:lnTo>
                <a:lnTo>
                  <a:pt x="16055" y="15124"/>
                </a:lnTo>
                <a:lnTo>
                  <a:pt x="17644" y="11837"/>
                </a:lnTo>
                <a:lnTo>
                  <a:pt x="21276" y="9526"/>
                </a:lnTo>
                <a:lnTo>
                  <a:pt x="25848" y="8039"/>
                </a:lnTo>
                <a:lnTo>
                  <a:pt x="28562" y="8039"/>
                </a:lnTo>
                <a:lnTo>
                  <a:pt x="32490" y="8382"/>
                </a:lnTo>
                <a:lnTo>
                  <a:pt x="35499" y="9767"/>
                </a:lnTo>
                <a:lnTo>
                  <a:pt x="37912" y="13270"/>
                </a:lnTo>
                <a:lnTo>
                  <a:pt x="38253" y="16038"/>
                </a:lnTo>
                <a:lnTo>
                  <a:pt x="38253" y="40590"/>
                </a:lnTo>
                <a:lnTo>
                  <a:pt x="53888" y="40590"/>
                </a:lnTo>
                <a:lnTo>
                  <a:pt x="53888" y="12838"/>
                </a:lnTo>
                <a:lnTo>
                  <a:pt x="53607" y="10501"/>
                </a:lnTo>
                <a:lnTo>
                  <a:pt x="52452" y="7200"/>
                </a:lnTo>
                <a:lnTo>
                  <a:pt x="49964" y="4432"/>
                </a:lnTo>
                <a:lnTo>
                  <a:pt x="46332" y="2081"/>
                </a:lnTo>
                <a:lnTo>
                  <a:pt x="43487" y="1242"/>
                </a:lnTo>
                <a:lnTo>
                  <a:pt x="40629" y="407"/>
                </a:lnTo>
                <a:lnTo>
                  <a:pt x="37465" y="0"/>
                </a:lnTo>
                <a:lnTo>
                  <a:pt x="26189" y="0"/>
                </a:lnTo>
                <a:lnTo>
                  <a:pt x="19698" y="2221"/>
                </a:lnTo>
                <a:lnTo>
                  <a:pt x="14530" y="6718"/>
                </a:lnTo>
                <a:lnTo>
                  <a:pt x="14530" y="890"/>
                </a:lnTo>
                <a:lnTo>
                  <a:pt x="0" y="890"/>
                </a:lnTo>
                <a:lnTo>
                  <a:pt x="0" y="40590"/>
                </a:lnTo>
                <a:lnTo>
                  <a:pt x="15648" y="4059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228069" y="5640570"/>
            <a:ext cx="61013" cy="41489"/>
          </a:xfrm>
          <a:custGeom>
            <a:avLst/>
            <a:gdLst/>
            <a:ahLst/>
            <a:cxnLst/>
            <a:rect l="l" t="t" r="r" b="b"/>
            <a:pathLst>
              <a:path w="61013" h="41489">
                <a:moveTo>
                  <a:pt x="0" y="20181"/>
                </a:moveTo>
                <a:lnTo>
                  <a:pt x="0" y="24738"/>
                </a:lnTo>
                <a:lnTo>
                  <a:pt x="1281" y="28613"/>
                </a:lnTo>
                <a:lnTo>
                  <a:pt x="3848" y="31788"/>
                </a:lnTo>
                <a:lnTo>
                  <a:pt x="6400" y="34963"/>
                </a:lnTo>
                <a:lnTo>
                  <a:pt x="10134" y="37388"/>
                </a:lnTo>
                <a:lnTo>
                  <a:pt x="15052" y="39013"/>
                </a:lnTo>
                <a:lnTo>
                  <a:pt x="19977" y="40665"/>
                </a:lnTo>
                <a:lnTo>
                  <a:pt x="20206" y="29792"/>
                </a:lnTo>
                <a:lnTo>
                  <a:pt x="17424" y="27698"/>
                </a:lnTo>
                <a:lnTo>
                  <a:pt x="16027" y="24688"/>
                </a:lnTo>
                <a:lnTo>
                  <a:pt x="16027" y="16800"/>
                </a:lnTo>
                <a:lnTo>
                  <a:pt x="17424" y="13790"/>
                </a:lnTo>
                <a:lnTo>
                  <a:pt x="20206" y="11696"/>
                </a:lnTo>
                <a:lnTo>
                  <a:pt x="22985" y="9601"/>
                </a:lnTo>
                <a:lnTo>
                  <a:pt x="26417" y="8561"/>
                </a:lnTo>
                <a:lnTo>
                  <a:pt x="34582" y="8561"/>
                </a:lnTo>
                <a:lnTo>
                  <a:pt x="37998" y="9601"/>
                </a:lnTo>
                <a:lnTo>
                  <a:pt x="40766" y="11696"/>
                </a:lnTo>
                <a:lnTo>
                  <a:pt x="43534" y="13790"/>
                </a:lnTo>
                <a:lnTo>
                  <a:pt x="44921" y="16775"/>
                </a:lnTo>
                <a:lnTo>
                  <a:pt x="44921" y="24663"/>
                </a:lnTo>
                <a:lnTo>
                  <a:pt x="43534" y="27698"/>
                </a:lnTo>
                <a:lnTo>
                  <a:pt x="40766" y="29792"/>
                </a:lnTo>
                <a:lnTo>
                  <a:pt x="39309" y="41489"/>
                </a:lnTo>
                <a:lnTo>
                  <a:pt x="46583" y="39521"/>
                </a:lnTo>
                <a:lnTo>
                  <a:pt x="52350" y="35560"/>
                </a:lnTo>
                <a:lnTo>
                  <a:pt x="58115" y="31611"/>
                </a:lnTo>
                <a:lnTo>
                  <a:pt x="61013" y="26643"/>
                </a:lnTo>
                <a:lnTo>
                  <a:pt x="61013" y="14669"/>
                </a:lnTo>
                <a:lnTo>
                  <a:pt x="58140" y="9752"/>
                </a:lnTo>
                <a:lnTo>
                  <a:pt x="52438" y="5842"/>
                </a:lnTo>
                <a:lnTo>
                  <a:pt x="46724" y="1954"/>
                </a:lnTo>
                <a:lnTo>
                  <a:pt x="39383" y="0"/>
                </a:lnTo>
                <a:lnTo>
                  <a:pt x="24653" y="0"/>
                </a:lnTo>
                <a:lnTo>
                  <a:pt x="19418" y="863"/>
                </a:lnTo>
                <a:lnTo>
                  <a:pt x="14720" y="2576"/>
                </a:lnTo>
                <a:lnTo>
                  <a:pt x="10022" y="4291"/>
                </a:lnTo>
                <a:lnTo>
                  <a:pt x="6400" y="6781"/>
                </a:lnTo>
                <a:lnTo>
                  <a:pt x="3848" y="10043"/>
                </a:lnTo>
                <a:lnTo>
                  <a:pt x="1281" y="13323"/>
                </a:lnTo>
                <a:lnTo>
                  <a:pt x="0" y="16700"/>
                </a:lnTo>
                <a:lnTo>
                  <a:pt x="0" y="20181"/>
                </a:lnTo>
                <a:close/>
              </a:path>
              <a:path w="61013" h="41489">
                <a:moveTo>
                  <a:pt x="40766" y="29792"/>
                </a:moveTo>
                <a:lnTo>
                  <a:pt x="37998" y="31888"/>
                </a:lnTo>
                <a:lnTo>
                  <a:pt x="34582" y="32928"/>
                </a:lnTo>
                <a:lnTo>
                  <a:pt x="26417" y="32928"/>
                </a:lnTo>
                <a:lnTo>
                  <a:pt x="22985" y="31888"/>
                </a:lnTo>
                <a:lnTo>
                  <a:pt x="20206" y="29792"/>
                </a:lnTo>
                <a:lnTo>
                  <a:pt x="19977" y="40665"/>
                </a:lnTo>
                <a:lnTo>
                  <a:pt x="25135" y="41489"/>
                </a:lnTo>
                <a:lnTo>
                  <a:pt x="39309" y="41489"/>
                </a:lnTo>
                <a:lnTo>
                  <a:pt x="40766" y="2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597543" y="5640576"/>
            <a:ext cx="86944" cy="40590"/>
          </a:xfrm>
          <a:custGeom>
            <a:avLst/>
            <a:gdLst/>
            <a:ahLst/>
            <a:cxnLst/>
            <a:rect l="l" t="t" r="r" b="b"/>
            <a:pathLst>
              <a:path w="86944" h="40590">
                <a:moveTo>
                  <a:pt x="45479" y="2613"/>
                </a:moveTo>
                <a:lnTo>
                  <a:pt x="42699" y="1563"/>
                </a:lnTo>
                <a:lnTo>
                  <a:pt x="39917" y="519"/>
                </a:lnTo>
                <a:lnTo>
                  <a:pt x="36626" y="0"/>
                </a:lnTo>
                <a:lnTo>
                  <a:pt x="25718" y="0"/>
                </a:lnTo>
                <a:lnTo>
                  <a:pt x="19584" y="2095"/>
                </a:lnTo>
                <a:lnTo>
                  <a:pt x="14414" y="6311"/>
                </a:lnTo>
                <a:lnTo>
                  <a:pt x="14414" y="890"/>
                </a:lnTo>
                <a:lnTo>
                  <a:pt x="0" y="890"/>
                </a:lnTo>
                <a:lnTo>
                  <a:pt x="0" y="40590"/>
                </a:lnTo>
                <a:lnTo>
                  <a:pt x="15634" y="40590"/>
                </a:lnTo>
                <a:lnTo>
                  <a:pt x="15634" y="17485"/>
                </a:lnTo>
                <a:lnTo>
                  <a:pt x="16066" y="14757"/>
                </a:lnTo>
                <a:lnTo>
                  <a:pt x="17730" y="11466"/>
                </a:lnTo>
                <a:lnTo>
                  <a:pt x="21046" y="9335"/>
                </a:lnTo>
                <a:lnTo>
                  <a:pt x="25135" y="8025"/>
                </a:lnTo>
                <a:lnTo>
                  <a:pt x="29552" y="8025"/>
                </a:lnTo>
                <a:lnTo>
                  <a:pt x="32310" y="8853"/>
                </a:lnTo>
                <a:lnTo>
                  <a:pt x="34902" y="11355"/>
                </a:lnTo>
                <a:lnTo>
                  <a:pt x="35737" y="14958"/>
                </a:lnTo>
                <a:lnTo>
                  <a:pt x="35737" y="40590"/>
                </a:lnTo>
                <a:lnTo>
                  <a:pt x="51372" y="40590"/>
                </a:lnTo>
                <a:lnTo>
                  <a:pt x="51372" y="17781"/>
                </a:lnTo>
                <a:lnTo>
                  <a:pt x="51804" y="15048"/>
                </a:lnTo>
                <a:lnTo>
                  <a:pt x="52654" y="13321"/>
                </a:lnTo>
                <a:lnTo>
                  <a:pt x="54904" y="10260"/>
                </a:lnTo>
                <a:lnTo>
                  <a:pt x="58762" y="8482"/>
                </a:lnTo>
                <a:lnTo>
                  <a:pt x="63007" y="8025"/>
                </a:lnTo>
                <a:lnTo>
                  <a:pt x="66017" y="8025"/>
                </a:lnTo>
                <a:lnTo>
                  <a:pt x="68252" y="8773"/>
                </a:lnTo>
                <a:lnTo>
                  <a:pt x="70765" y="11416"/>
                </a:lnTo>
                <a:lnTo>
                  <a:pt x="71299" y="13957"/>
                </a:lnTo>
                <a:lnTo>
                  <a:pt x="71299" y="40590"/>
                </a:lnTo>
                <a:lnTo>
                  <a:pt x="86944" y="40590"/>
                </a:lnTo>
                <a:lnTo>
                  <a:pt x="86944" y="11416"/>
                </a:lnTo>
                <a:lnTo>
                  <a:pt x="86410" y="8672"/>
                </a:lnTo>
                <a:lnTo>
                  <a:pt x="85331" y="6969"/>
                </a:lnTo>
                <a:lnTo>
                  <a:pt x="81598" y="2945"/>
                </a:lnTo>
                <a:lnTo>
                  <a:pt x="78588" y="1764"/>
                </a:lnTo>
                <a:lnTo>
                  <a:pt x="75592" y="584"/>
                </a:lnTo>
                <a:lnTo>
                  <a:pt x="71921" y="0"/>
                </a:lnTo>
                <a:lnTo>
                  <a:pt x="64162" y="0"/>
                </a:lnTo>
                <a:lnTo>
                  <a:pt x="60948" y="519"/>
                </a:lnTo>
                <a:lnTo>
                  <a:pt x="57938" y="1563"/>
                </a:lnTo>
                <a:lnTo>
                  <a:pt x="54940" y="2613"/>
                </a:lnTo>
                <a:lnTo>
                  <a:pt x="52136" y="4191"/>
                </a:lnTo>
                <a:lnTo>
                  <a:pt x="49543" y="6311"/>
                </a:lnTo>
                <a:lnTo>
                  <a:pt x="45479" y="261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24642" y="5640570"/>
            <a:ext cx="61008" cy="41489"/>
          </a:xfrm>
          <a:custGeom>
            <a:avLst/>
            <a:gdLst/>
            <a:ahLst/>
            <a:cxnLst/>
            <a:rect l="l" t="t" r="r" b="b"/>
            <a:pathLst>
              <a:path w="61008" h="41489">
                <a:moveTo>
                  <a:pt x="0" y="20181"/>
                </a:moveTo>
                <a:lnTo>
                  <a:pt x="0" y="24738"/>
                </a:lnTo>
                <a:lnTo>
                  <a:pt x="1266" y="28613"/>
                </a:lnTo>
                <a:lnTo>
                  <a:pt x="3832" y="31788"/>
                </a:lnTo>
                <a:lnTo>
                  <a:pt x="6400" y="34963"/>
                </a:lnTo>
                <a:lnTo>
                  <a:pt x="10133" y="37388"/>
                </a:lnTo>
                <a:lnTo>
                  <a:pt x="15046" y="39013"/>
                </a:lnTo>
                <a:lnTo>
                  <a:pt x="19975" y="40665"/>
                </a:lnTo>
                <a:lnTo>
                  <a:pt x="20203" y="29792"/>
                </a:lnTo>
                <a:lnTo>
                  <a:pt x="17409" y="27698"/>
                </a:lnTo>
                <a:lnTo>
                  <a:pt x="16026" y="24688"/>
                </a:lnTo>
                <a:lnTo>
                  <a:pt x="16026" y="16800"/>
                </a:lnTo>
                <a:lnTo>
                  <a:pt x="17409" y="13790"/>
                </a:lnTo>
                <a:lnTo>
                  <a:pt x="20203" y="11696"/>
                </a:lnTo>
                <a:lnTo>
                  <a:pt x="22985" y="9601"/>
                </a:lnTo>
                <a:lnTo>
                  <a:pt x="26412" y="8561"/>
                </a:lnTo>
                <a:lnTo>
                  <a:pt x="34580" y="8561"/>
                </a:lnTo>
                <a:lnTo>
                  <a:pt x="37997" y="9601"/>
                </a:lnTo>
                <a:lnTo>
                  <a:pt x="40765" y="11696"/>
                </a:lnTo>
                <a:lnTo>
                  <a:pt x="43534" y="13790"/>
                </a:lnTo>
                <a:lnTo>
                  <a:pt x="44905" y="16775"/>
                </a:lnTo>
                <a:lnTo>
                  <a:pt x="44905" y="24663"/>
                </a:lnTo>
                <a:lnTo>
                  <a:pt x="43534" y="27698"/>
                </a:lnTo>
                <a:lnTo>
                  <a:pt x="40765" y="29792"/>
                </a:lnTo>
                <a:lnTo>
                  <a:pt x="39303" y="41489"/>
                </a:lnTo>
                <a:lnTo>
                  <a:pt x="46569" y="39521"/>
                </a:lnTo>
                <a:lnTo>
                  <a:pt x="52346" y="35560"/>
                </a:lnTo>
                <a:lnTo>
                  <a:pt x="58113" y="31611"/>
                </a:lnTo>
                <a:lnTo>
                  <a:pt x="61008" y="26643"/>
                </a:lnTo>
                <a:lnTo>
                  <a:pt x="61008" y="14669"/>
                </a:lnTo>
                <a:lnTo>
                  <a:pt x="58139" y="9752"/>
                </a:lnTo>
                <a:lnTo>
                  <a:pt x="52423" y="5842"/>
                </a:lnTo>
                <a:lnTo>
                  <a:pt x="46720" y="1954"/>
                </a:lnTo>
                <a:lnTo>
                  <a:pt x="39380" y="0"/>
                </a:lnTo>
                <a:lnTo>
                  <a:pt x="24648" y="0"/>
                </a:lnTo>
                <a:lnTo>
                  <a:pt x="19418" y="863"/>
                </a:lnTo>
                <a:lnTo>
                  <a:pt x="14716" y="2576"/>
                </a:lnTo>
                <a:lnTo>
                  <a:pt x="10017" y="4291"/>
                </a:lnTo>
                <a:lnTo>
                  <a:pt x="6400" y="6781"/>
                </a:lnTo>
                <a:lnTo>
                  <a:pt x="3832" y="10043"/>
                </a:lnTo>
                <a:lnTo>
                  <a:pt x="1266" y="13323"/>
                </a:lnTo>
                <a:lnTo>
                  <a:pt x="0" y="16700"/>
                </a:lnTo>
                <a:lnTo>
                  <a:pt x="0" y="20181"/>
                </a:lnTo>
                <a:close/>
              </a:path>
              <a:path w="61008" h="41489">
                <a:moveTo>
                  <a:pt x="40765" y="29792"/>
                </a:moveTo>
                <a:lnTo>
                  <a:pt x="37997" y="31888"/>
                </a:lnTo>
                <a:lnTo>
                  <a:pt x="34580" y="32928"/>
                </a:lnTo>
                <a:lnTo>
                  <a:pt x="26412" y="32928"/>
                </a:lnTo>
                <a:lnTo>
                  <a:pt x="22985" y="31888"/>
                </a:lnTo>
                <a:lnTo>
                  <a:pt x="20203" y="29792"/>
                </a:lnTo>
                <a:lnTo>
                  <a:pt x="19975" y="40665"/>
                </a:lnTo>
                <a:lnTo>
                  <a:pt x="25130" y="41489"/>
                </a:lnTo>
                <a:lnTo>
                  <a:pt x="39303" y="41489"/>
                </a:lnTo>
                <a:lnTo>
                  <a:pt x="40765" y="2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40280" y="3879151"/>
            <a:ext cx="71081" cy="56667"/>
          </a:xfrm>
          <a:custGeom>
            <a:avLst/>
            <a:gdLst/>
            <a:ahLst/>
            <a:cxnLst/>
            <a:rect l="l" t="t" r="r" b="b"/>
            <a:pathLst>
              <a:path w="71081" h="56667">
                <a:moveTo>
                  <a:pt x="26391" y="10922"/>
                </a:moveTo>
                <a:lnTo>
                  <a:pt x="31294" y="9450"/>
                </a:lnTo>
                <a:lnTo>
                  <a:pt x="41730" y="9450"/>
                </a:lnTo>
                <a:lnTo>
                  <a:pt x="45453" y="10284"/>
                </a:lnTo>
                <a:lnTo>
                  <a:pt x="48502" y="11926"/>
                </a:lnTo>
                <a:lnTo>
                  <a:pt x="51573" y="13575"/>
                </a:lnTo>
                <a:lnTo>
                  <a:pt x="53582" y="15811"/>
                </a:lnTo>
                <a:lnTo>
                  <a:pt x="54546" y="18655"/>
                </a:lnTo>
                <a:lnTo>
                  <a:pt x="70854" y="16041"/>
                </a:lnTo>
                <a:lnTo>
                  <a:pt x="69001" y="11645"/>
                </a:lnTo>
                <a:lnTo>
                  <a:pt x="66217" y="8294"/>
                </a:lnTo>
                <a:lnTo>
                  <a:pt x="62510" y="5943"/>
                </a:lnTo>
                <a:lnTo>
                  <a:pt x="56274" y="1979"/>
                </a:lnTo>
                <a:lnTo>
                  <a:pt x="48171" y="0"/>
                </a:lnTo>
                <a:lnTo>
                  <a:pt x="34346" y="98"/>
                </a:lnTo>
                <a:lnTo>
                  <a:pt x="21138" y="2345"/>
                </a:lnTo>
                <a:lnTo>
                  <a:pt x="10515" y="7570"/>
                </a:lnTo>
                <a:lnTo>
                  <a:pt x="3506" y="12611"/>
                </a:lnTo>
                <a:lnTo>
                  <a:pt x="0" y="19698"/>
                </a:lnTo>
                <a:lnTo>
                  <a:pt x="0" y="37439"/>
                </a:lnTo>
                <a:lnTo>
                  <a:pt x="3491" y="44246"/>
                </a:lnTo>
                <a:lnTo>
                  <a:pt x="10464" y="49211"/>
                </a:lnTo>
                <a:lnTo>
                  <a:pt x="12273" y="50419"/>
                </a:lnTo>
                <a:lnTo>
                  <a:pt x="23513" y="55108"/>
                </a:lnTo>
                <a:lnTo>
                  <a:pt x="37188" y="56667"/>
                </a:lnTo>
                <a:lnTo>
                  <a:pt x="45935" y="56667"/>
                </a:lnTo>
                <a:lnTo>
                  <a:pt x="53160" y="55219"/>
                </a:lnTo>
                <a:lnTo>
                  <a:pt x="58863" y="52311"/>
                </a:lnTo>
                <a:lnTo>
                  <a:pt x="64555" y="49416"/>
                </a:lnTo>
                <a:lnTo>
                  <a:pt x="68630" y="44970"/>
                </a:lnTo>
                <a:lnTo>
                  <a:pt x="71081" y="39001"/>
                </a:lnTo>
                <a:lnTo>
                  <a:pt x="55105" y="35585"/>
                </a:lnTo>
                <a:lnTo>
                  <a:pt x="53733" y="39599"/>
                </a:lnTo>
                <a:lnTo>
                  <a:pt x="51473" y="42545"/>
                </a:lnTo>
                <a:lnTo>
                  <a:pt x="48312" y="44399"/>
                </a:lnTo>
                <a:lnTo>
                  <a:pt x="45162" y="46277"/>
                </a:lnTo>
                <a:lnTo>
                  <a:pt x="41389" y="47217"/>
                </a:lnTo>
                <a:lnTo>
                  <a:pt x="31078" y="47217"/>
                </a:lnTo>
                <a:lnTo>
                  <a:pt x="26264" y="45745"/>
                </a:lnTo>
                <a:lnTo>
                  <a:pt x="22542" y="42800"/>
                </a:lnTo>
                <a:lnTo>
                  <a:pt x="18835" y="39866"/>
                </a:lnTo>
                <a:lnTo>
                  <a:pt x="16981" y="34923"/>
                </a:lnTo>
                <a:lnTo>
                  <a:pt x="16981" y="21474"/>
                </a:lnTo>
                <a:lnTo>
                  <a:pt x="18860" y="16750"/>
                </a:lnTo>
                <a:lnTo>
                  <a:pt x="22632" y="13831"/>
                </a:lnTo>
                <a:lnTo>
                  <a:pt x="26391" y="109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40170" y="3880083"/>
            <a:ext cx="53823" cy="54803"/>
          </a:xfrm>
          <a:custGeom>
            <a:avLst/>
            <a:gdLst/>
            <a:ahLst/>
            <a:cxnLst/>
            <a:rect l="l" t="t" r="r" b="b"/>
            <a:pathLst>
              <a:path w="53823" h="54803">
                <a:moveTo>
                  <a:pt x="28501" y="22251"/>
                </a:moveTo>
                <a:lnTo>
                  <a:pt x="32641" y="22567"/>
                </a:lnTo>
                <a:lnTo>
                  <a:pt x="35650" y="23903"/>
                </a:lnTo>
                <a:lnTo>
                  <a:pt x="37886" y="27025"/>
                </a:lnTo>
                <a:lnTo>
                  <a:pt x="38177" y="29667"/>
                </a:lnTo>
                <a:lnTo>
                  <a:pt x="38177" y="54803"/>
                </a:lnTo>
                <a:lnTo>
                  <a:pt x="53823" y="54803"/>
                </a:lnTo>
                <a:lnTo>
                  <a:pt x="53823" y="27953"/>
                </a:lnTo>
                <a:lnTo>
                  <a:pt x="53541" y="25326"/>
                </a:lnTo>
                <a:lnTo>
                  <a:pt x="52476" y="21935"/>
                </a:lnTo>
                <a:lnTo>
                  <a:pt x="50015" y="18986"/>
                </a:lnTo>
                <a:lnTo>
                  <a:pt x="46357" y="16449"/>
                </a:lnTo>
                <a:lnTo>
                  <a:pt x="43459" y="15558"/>
                </a:lnTo>
                <a:lnTo>
                  <a:pt x="40565" y="14655"/>
                </a:lnTo>
                <a:lnTo>
                  <a:pt x="37324" y="14212"/>
                </a:lnTo>
                <a:lnTo>
                  <a:pt x="26722" y="14212"/>
                </a:lnTo>
                <a:lnTo>
                  <a:pt x="20674" y="16182"/>
                </a:lnTo>
                <a:lnTo>
                  <a:pt x="15634" y="20156"/>
                </a:lnTo>
                <a:lnTo>
                  <a:pt x="15634" y="0"/>
                </a:lnTo>
                <a:lnTo>
                  <a:pt x="0" y="0"/>
                </a:lnTo>
                <a:lnTo>
                  <a:pt x="0" y="54803"/>
                </a:lnTo>
                <a:lnTo>
                  <a:pt x="15634" y="54803"/>
                </a:lnTo>
                <a:lnTo>
                  <a:pt x="15634" y="31572"/>
                </a:lnTo>
                <a:lnTo>
                  <a:pt x="16116" y="29058"/>
                </a:lnTo>
                <a:lnTo>
                  <a:pt x="18011" y="25642"/>
                </a:lnTo>
                <a:lnTo>
                  <a:pt x="21537" y="23522"/>
                </a:lnTo>
                <a:lnTo>
                  <a:pt x="25894" y="22251"/>
                </a:lnTo>
                <a:lnTo>
                  <a:pt x="28501" y="2225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015784" y="3880087"/>
            <a:ext cx="15631" cy="54799"/>
          </a:xfrm>
          <a:custGeom>
            <a:avLst/>
            <a:gdLst/>
            <a:ahLst/>
            <a:cxnLst/>
            <a:rect l="l" t="t" r="r" b="b"/>
            <a:pathLst>
              <a:path w="15631" h="54799">
                <a:moveTo>
                  <a:pt x="0" y="15097"/>
                </a:moveTo>
                <a:lnTo>
                  <a:pt x="0" y="54799"/>
                </a:lnTo>
                <a:lnTo>
                  <a:pt x="15631" y="54799"/>
                </a:lnTo>
                <a:lnTo>
                  <a:pt x="15631" y="15097"/>
                </a:lnTo>
                <a:lnTo>
                  <a:pt x="0" y="15097"/>
                </a:lnTo>
                <a:close/>
              </a:path>
              <a:path w="15631" h="54799">
                <a:moveTo>
                  <a:pt x="0" y="0"/>
                </a:moveTo>
                <a:lnTo>
                  <a:pt x="0" y="9726"/>
                </a:lnTo>
                <a:lnTo>
                  <a:pt x="15631" y="9726"/>
                </a:lnTo>
                <a:lnTo>
                  <a:pt x="1563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015784" y="3915035"/>
            <a:ext cx="15631" cy="0"/>
          </a:xfrm>
          <a:custGeom>
            <a:avLst/>
            <a:gdLst/>
            <a:ahLst/>
            <a:cxnLst/>
            <a:rect l="l" t="t" r="r" b="b"/>
            <a:pathLst>
              <a:path w="15631">
                <a:moveTo>
                  <a:pt x="0" y="0"/>
                </a:moveTo>
                <a:lnTo>
                  <a:pt x="15631" y="0"/>
                </a:lnTo>
              </a:path>
            </a:pathLst>
          </a:custGeom>
          <a:ln w="409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015784" y="3884950"/>
            <a:ext cx="15631" cy="0"/>
          </a:xfrm>
          <a:custGeom>
            <a:avLst/>
            <a:gdLst/>
            <a:ahLst/>
            <a:cxnLst/>
            <a:rect l="l" t="t" r="r" b="b"/>
            <a:pathLst>
              <a:path w="15631">
                <a:moveTo>
                  <a:pt x="0" y="0"/>
                </a:moveTo>
                <a:lnTo>
                  <a:pt x="15631" y="0"/>
                </a:lnTo>
              </a:path>
            </a:pathLst>
          </a:custGeom>
          <a:ln w="1099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048054" y="3894303"/>
            <a:ext cx="53888" cy="40586"/>
          </a:xfrm>
          <a:custGeom>
            <a:avLst/>
            <a:gdLst/>
            <a:ahLst/>
            <a:cxnLst/>
            <a:rect l="l" t="t" r="r" b="b"/>
            <a:pathLst>
              <a:path w="53888" h="40586">
                <a:moveTo>
                  <a:pt x="15650" y="40586"/>
                </a:moveTo>
                <a:lnTo>
                  <a:pt x="15650" y="18158"/>
                </a:lnTo>
                <a:lnTo>
                  <a:pt x="16042" y="15123"/>
                </a:lnTo>
                <a:lnTo>
                  <a:pt x="17640" y="11832"/>
                </a:lnTo>
                <a:lnTo>
                  <a:pt x="21272" y="9522"/>
                </a:lnTo>
                <a:lnTo>
                  <a:pt x="25844" y="8039"/>
                </a:lnTo>
                <a:lnTo>
                  <a:pt x="28563" y="8039"/>
                </a:lnTo>
                <a:lnTo>
                  <a:pt x="32486" y="8380"/>
                </a:lnTo>
                <a:lnTo>
                  <a:pt x="35486" y="9762"/>
                </a:lnTo>
                <a:lnTo>
                  <a:pt x="37912" y="13268"/>
                </a:lnTo>
                <a:lnTo>
                  <a:pt x="38239" y="16037"/>
                </a:lnTo>
                <a:lnTo>
                  <a:pt x="38239" y="40586"/>
                </a:lnTo>
                <a:lnTo>
                  <a:pt x="53888" y="40586"/>
                </a:lnTo>
                <a:lnTo>
                  <a:pt x="53888" y="12837"/>
                </a:lnTo>
                <a:lnTo>
                  <a:pt x="53597" y="10501"/>
                </a:lnTo>
                <a:lnTo>
                  <a:pt x="52452" y="7199"/>
                </a:lnTo>
                <a:lnTo>
                  <a:pt x="49964" y="4431"/>
                </a:lnTo>
                <a:lnTo>
                  <a:pt x="46332" y="2080"/>
                </a:lnTo>
                <a:lnTo>
                  <a:pt x="43474" y="1242"/>
                </a:lnTo>
                <a:lnTo>
                  <a:pt x="40615" y="402"/>
                </a:lnTo>
                <a:lnTo>
                  <a:pt x="37466" y="0"/>
                </a:lnTo>
                <a:lnTo>
                  <a:pt x="26189" y="0"/>
                </a:lnTo>
                <a:lnTo>
                  <a:pt x="19685" y="2221"/>
                </a:lnTo>
                <a:lnTo>
                  <a:pt x="14530" y="6717"/>
                </a:lnTo>
                <a:lnTo>
                  <a:pt x="14530" y="888"/>
                </a:lnTo>
                <a:lnTo>
                  <a:pt x="0" y="888"/>
                </a:lnTo>
                <a:lnTo>
                  <a:pt x="0" y="40586"/>
                </a:lnTo>
                <a:lnTo>
                  <a:pt x="15650" y="405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19616" y="3894303"/>
            <a:ext cx="55500" cy="41475"/>
          </a:xfrm>
          <a:custGeom>
            <a:avLst/>
            <a:gdLst/>
            <a:ahLst/>
            <a:cxnLst/>
            <a:rect l="l" t="t" r="r" b="b"/>
            <a:pathLst>
              <a:path w="55500" h="41475">
                <a:moveTo>
                  <a:pt x="1752" y="35938"/>
                </a:moveTo>
                <a:lnTo>
                  <a:pt x="5259" y="38163"/>
                </a:lnTo>
                <a:lnTo>
                  <a:pt x="8761" y="40370"/>
                </a:lnTo>
                <a:lnTo>
                  <a:pt x="13563" y="41475"/>
                </a:lnTo>
                <a:lnTo>
                  <a:pt x="23100" y="41475"/>
                </a:lnTo>
                <a:lnTo>
                  <a:pt x="26351" y="41043"/>
                </a:lnTo>
                <a:lnTo>
                  <a:pt x="29390" y="40178"/>
                </a:lnTo>
                <a:lnTo>
                  <a:pt x="32435" y="39293"/>
                </a:lnTo>
                <a:lnTo>
                  <a:pt x="35534" y="30110"/>
                </a:lnTo>
                <a:lnTo>
                  <a:pt x="32398" y="32219"/>
                </a:lnTo>
                <a:lnTo>
                  <a:pt x="29832" y="33450"/>
                </a:lnTo>
                <a:lnTo>
                  <a:pt x="27153" y="34074"/>
                </a:lnTo>
                <a:lnTo>
                  <a:pt x="24320" y="34074"/>
                </a:lnTo>
                <a:lnTo>
                  <a:pt x="19724" y="33536"/>
                </a:lnTo>
                <a:lnTo>
                  <a:pt x="16459" y="31391"/>
                </a:lnTo>
                <a:lnTo>
                  <a:pt x="15648" y="28662"/>
                </a:lnTo>
                <a:lnTo>
                  <a:pt x="16663" y="25930"/>
                </a:lnTo>
                <a:lnTo>
                  <a:pt x="16116" y="17956"/>
                </a:lnTo>
                <a:lnTo>
                  <a:pt x="11976" y="18770"/>
                </a:lnTo>
                <a:lnTo>
                  <a:pt x="9107" y="19695"/>
                </a:lnTo>
                <a:lnTo>
                  <a:pt x="6224" y="20648"/>
                </a:lnTo>
                <a:lnTo>
                  <a:pt x="3987" y="21981"/>
                </a:lnTo>
                <a:lnTo>
                  <a:pt x="802" y="25499"/>
                </a:lnTo>
                <a:lnTo>
                  <a:pt x="0" y="29743"/>
                </a:lnTo>
                <a:lnTo>
                  <a:pt x="0" y="33134"/>
                </a:lnTo>
                <a:lnTo>
                  <a:pt x="1752" y="35938"/>
                </a:lnTo>
                <a:close/>
              </a:path>
              <a:path w="55500" h="41475">
                <a:moveTo>
                  <a:pt x="15810" y="12992"/>
                </a:moveTo>
                <a:lnTo>
                  <a:pt x="16775" y="11163"/>
                </a:lnTo>
                <a:lnTo>
                  <a:pt x="19597" y="9118"/>
                </a:lnTo>
                <a:lnTo>
                  <a:pt x="23317" y="8039"/>
                </a:lnTo>
                <a:lnTo>
                  <a:pt x="30224" y="8039"/>
                </a:lnTo>
                <a:lnTo>
                  <a:pt x="33032" y="8455"/>
                </a:lnTo>
                <a:lnTo>
                  <a:pt x="36741" y="11620"/>
                </a:lnTo>
                <a:lnTo>
                  <a:pt x="36741" y="14681"/>
                </a:lnTo>
                <a:lnTo>
                  <a:pt x="33921" y="15466"/>
                </a:lnTo>
                <a:lnTo>
                  <a:pt x="28853" y="16343"/>
                </a:lnTo>
                <a:lnTo>
                  <a:pt x="21537" y="17258"/>
                </a:lnTo>
                <a:lnTo>
                  <a:pt x="16116" y="17956"/>
                </a:lnTo>
                <a:lnTo>
                  <a:pt x="16663" y="25930"/>
                </a:lnTo>
                <a:lnTo>
                  <a:pt x="20040" y="24368"/>
                </a:lnTo>
                <a:lnTo>
                  <a:pt x="22873" y="23749"/>
                </a:lnTo>
                <a:lnTo>
                  <a:pt x="27214" y="23126"/>
                </a:lnTo>
                <a:lnTo>
                  <a:pt x="31560" y="22503"/>
                </a:lnTo>
                <a:lnTo>
                  <a:pt x="34735" y="21970"/>
                </a:lnTo>
                <a:lnTo>
                  <a:pt x="36741" y="21523"/>
                </a:lnTo>
                <a:lnTo>
                  <a:pt x="36741" y="26121"/>
                </a:lnTo>
                <a:lnTo>
                  <a:pt x="35534" y="30110"/>
                </a:lnTo>
                <a:lnTo>
                  <a:pt x="32435" y="39293"/>
                </a:lnTo>
                <a:lnTo>
                  <a:pt x="35293" y="37998"/>
                </a:lnTo>
                <a:lnTo>
                  <a:pt x="37961" y="36244"/>
                </a:lnTo>
                <a:lnTo>
                  <a:pt x="38519" y="37490"/>
                </a:lnTo>
                <a:lnTo>
                  <a:pt x="40016" y="40586"/>
                </a:lnTo>
                <a:lnTo>
                  <a:pt x="55500" y="40586"/>
                </a:lnTo>
                <a:lnTo>
                  <a:pt x="53188" y="36917"/>
                </a:lnTo>
                <a:lnTo>
                  <a:pt x="52185" y="33601"/>
                </a:lnTo>
                <a:lnTo>
                  <a:pt x="51929" y="31024"/>
                </a:lnTo>
                <a:lnTo>
                  <a:pt x="51929" y="27543"/>
                </a:lnTo>
                <a:lnTo>
                  <a:pt x="52095" y="15278"/>
                </a:lnTo>
                <a:lnTo>
                  <a:pt x="52095" y="10717"/>
                </a:lnTo>
                <a:lnTo>
                  <a:pt x="51410" y="7581"/>
                </a:lnTo>
                <a:lnTo>
                  <a:pt x="50013" y="5878"/>
                </a:lnTo>
                <a:lnTo>
                  <a:pt x="46216" y="2753"/>
                </a:lnTo>
                <a:lnTo>
                  <a:pt x="42810" y="1662"/>
                </a:lnTo>
                <a:lnTo>
                  <a:pt x="39383" y="543"/>
                </a:lnTo>
                <a:lnTo>
                  <a:pt x="34203" y="0"/>
                </a:lnTo>
                <a:lnTo>
                  <a:pt x="19547" y="0"/>
                </a:lnTo>
                <a:lnTo>
                  <a:pt x="13740" y="914"/>
                </a:lnTo>
                <a:lnTo>
                  <a:pt x="9856" y="2753"/>
                </a:lnTo>
                <a:lnTo>
                  <a:pt x="5957" y="4597"/>
                </a:lnTo>
                <a:lnTo>
                  <a:pt x="3214" y="7440"/>
                </a:lnTo>
                <a:lnTo>
                  <a:pt x="1611" y="11275"/>
                </a:lnTo>
                <a:lnTo>
                  <a:pt x="15810" y="129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91828" y="3970540"/>
            <a:ext cx="78813" cy="54799"/>
          </a:xfrm>
          <a:custGeom>
            <a:avLst/>
            <a:gdLst/>
            <a:ahLst/>
            <a:cxnLst/>
            <a:rect l="l" t="t" r="r" b="b"/>
            <a:pathLst>
              <a:path w="78813" h="54799">
                <a:moveTo>
                  <a:pt x="0" y="54799"/>
                </a:moveTo>
                <a:lnTo>
                  <a:pt x="15303" y="54799"/>
                </a:lnTo>
                <a:lnTo>
                  <a:pt x="15303" y="11657"/>
                </a:lnTo>
                <a:lnTo>
                  <a:pt x="31445" y="54799"/>
                </a:lnTo>
                <a:lnTo>
                  <a:pt x="47307" y="54799"/>
                </a:lnTo>
                <a:lnTo>
                  <a:pt x="63500" y="11657"/>
                </a:lnTo>
                <a:lnTo>
                  <a:pt x="63500" y="54799"/>
                </a:lnTo>
                <a:lnTo>
                  <a:pt x="78813" y="54799"/>
                </a:lnTo>
                <a:lnTo>
                  <a:pt x="78813" y="0"/>
                </a:lnTo>
                <a:lnTo>
                  <a:pt x="54100" y="0"/>
                </a:lnTo>
                <a:lnTo>
                  <a:pt x="39458" y="37374"/>
                </a:lnTo>
                <a:lnTo>
                  <a:pt x="24648" y="0"/>
                </a:lnTo>
                <a:lnTo>
                  <a:pt x="0" y="0"/>
                </a:lnTo>
                <a:lnTo>
                  <a:pt x="0" y="5479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795766" y="3984739"/>
            <a:ext cx="55497" cy="41489"/>
          </a:xfrm>
          <a:custGeom>
            <a:avLst/>
            <a:gdLst/>
            <a:ahLst/>
            <a:cxnLst/>
            <a:rect l="l" t="t" r="r" b="b"/>
            <a:pathLst>
              <a:path w="55497" h="41489">
                <a:moveTo>
                  <a:pt x="1753" y="35953"/>
                </a:moveTo>
                <a:lnTo>
                  <a:pt x="5256" y="38174"/>
                </a:lnTo>
                <a:lnTo>
                  <a:pt x="8763" y="40384"/>
                </a:lnTo>
                <a:lnTo>
                  <a:pt x="13564" y="41489"/>
                </a:lnTo>
                <a:lnTo>
                  <a:pt x="23101" y="41489"/>
                </a:lnTo>
                <a:lnTo>
                  <a:pt x="26352" y="41057"/>
                </a:lnTo>
                <a:lnTo>
                  <a:pt x="29387" y="40194"/>
                </a:lnTo>
                <a:lnTo>
                  <a:pt x="32437" y="39305"/>
                </a:lnTo>
                <a:lnTo>
                  <a:pt x="35535" y="30124"/>
                </a:lnTo>
                <a:lnTo>
                  <a:pt x="32396" y="32231"/>
                </a:lnTo>
                <a:lnTo>
                  <a:pt x="29833" y="33465"/>
                </a:lnTo>
                <a:lnTo>
                  <a:pt x="27141" y="34084"/>
                </a:lnTo>
                <a:lnTo>
                  <a:pt x="24321" y="34084"/>
                </a:lnTo>
                <a:lnTo>
                  <a:pt x="19725" y="33552"/>
                </a:lnTo>
                <a:lnTo>
                  <a:pt x="16459" y="31405"/>
                </a:lnTo>
                <a:lnTo>
                  <a:pt x="15646" y="28677"/>
                </a:lnTo>
                <a:lnTo>
                  <a:pt x="16661" y="25944"/>
                </a:lnTo>
                <a:lnTo>
                  <a:pt x="16117" y="17971"/>
                </a:lnTo>
                <a:lnTo>
                  <a:pt x="11977" y="18780"/>
                </a:lnTo>
                <a:lnTo>
                  <a:pt x="9104" y="19710"/>
                </a:lnTo>
                <a:lnTo>
                  <a:pt x="6225" y="20664"/>
                </a:lnTo>
                <a:lnTo>
                  <a:pt x="3989" y="21996"/>
                </a:lnTo>
                <a:lnTo>
                  <a:pt x="800" y="25502"/>
                </a:lnTo>
                <a:lnTo>
                  <a:pt x="0" y="29753"/>
                </a:lnTo>
                <a:lnTo>
                  <a:pt x="0" y="33145"/>
                </a:lnTo>
                <a:lnTo>
                  <a:pt x="1753" y="35953"/>
                </a:lnTo>
                <a:close/>
              </a:path>
              <a:path w="55497" h="41489">
                <a:moveTo>
                  <a:pt x="15811" y="13003"/>
                </a:moveTo>
                <a:lnTo>
                  <a:pt x="16776" y="11174"/>
                </a:lnTo>
                <a:lnTo>
                  <a:pt x="19594" y="9130"/>
                </a:lnTo>
                <a:lnTo>
                  <a:pt x="23317" y="8053"/>
                </a:lnTo>
                <a:lnTo>
                  <a:pt x="30225" y="8053"/>
                </a:lnTo>
                <a:lnTo>
                  <a:pt x="33033" y="8470"/>
                </a:lnTo>
                <a:lnTo>
                  <a:pt x="36742" y="11631"/>
                </a:lnTo>
                <a:lnTo>
                  <a:pt x="36742" y="14695"/>
                </a:lnTo>
                <a:lnTo>
                  <a:pt x="33922" y="15480"/>
                </a:lnTo>
                <a:lnTo>
                  <a:pt x="28854" y="16358"/>
                </a:lnTo>
                <a:lnTo>
                  <a:pt x="21539" y="17273"/>
                </a:lnTo>
                <a:lnTo>
                  <a:pt x="16117" y="17971"/>
                </a:lnTo>
                <a:lnTo>
                  <a:pt x="16661" y="25944"/>
                </a:lnTo>
                <a:lnTo>
                  <a:pt x="20041" y="24382"/>
                </a:lnTo>
                <a:lnTo>
                  <a:pt x="22871" y="23760"/>
                </a:lnTo>
                <a:lnTo>
                  <a:pt x="27216" y="23140"/>
                </a:lnTo>
                <a:lnTo>
                  <a:pt x="31558" y="22518"/>
                </a:lnTo>
                <a:lnTo>
                  <a:pt x="34733" y="21981"/>
                </a:lnTo>
                <a:lnTo>
                  <a:pt x="36742" y="21539"/>
                </a:lnTo>
                <a:lnTo>
                  <a:pt x="36742" y="26136"/>
                </a:lnTo>
                <a:lnTo>
                  <a:pt x="35535" y="30124"/>
                </a:lnTo>
                <a:lnTo>
                  <a:pt x="32437" y="39305"/>
                </a:lnTo>
                <a:lnTo>
                  <a:pt x="35294" y="38012"/>
                </a:lnTo>
                <a:lnTo>
                  <a:pt x="37959" y="36259"/>
                </a:lnTo>
                <a:lnTo>
                  <a:pt x="38520" y="37490"/>
                </a:lnTo>
                <a:lnTo>
                  <a:pt x="40017" y="40600"/>
                </a:lnTo>
                <a:lnTo>
                  <a:pt x="55497" y="40600"/>
                </a:lnTo>
                <a:lnTo>
                  <a:pt x="53187" y="36932"/>
                </a:lnTo>
                <a:lnTo>
                  <a:pt x="52186" y="33616"/>
                </a:lnTo>
                <a:lnTo>
                  <a:pt x="51930" y="31038"/>
                </a:lnTo>
                <a:lnTo>
                  <a:pt x="51930" y="27557"/>
                </a:lnTo>
                <a:lnTo>
                  <a:pt x="52096" y="15289"/>
                </a:lnTo>
                <a:lnTo>
                  <a:pt x="52096" y="10717"/>
                </a:lnTo>
                <a:lnTo>
                  <a:pt x="51408" y="7595"/>
                </a:lnTo>
                <a:lnTo>
                  <a:pt x="50011" y="5892"/>
                </a:lnTo>
                <a:lnTo>
                  <a:pt x="46217" y="2768"/>
                </a:lnTo>
                <a:lnTo>
                  <a:pt x="42811" y="1677"/>
                </a:lnTo>
                <a:lnTo>
                  <a:pt x="39385" y="557"/>
                </a:lnTo>
                <a:lnTo>
                  <a:pt x="34201" y="0"/>
                </a:lnTo>
                <a:lnTo>
                  <a:pt x="19545" y="0"/>
                </a:lnTo>
                <a:lnTo>
                  <a:pt x="13741" y="925"/>
                </a:lnTo>
                <a:lnTo>
                  <a:pt x="9857" y="2754"/>
                </a:lnTo>
                <a:lnTo>
                  <a:pt x="5955" y="4607"/>
                </a:lnTo>
                <a:lnTo>
                  <a:pt x="3211" y="7456"/>
                </a:lnTo>
                <a:lnTo>
                  <a:pt x="1612" y="11289"/>
                </a:lnTo>
                <a:lnTo>
                  <a:pt x="15811" y="1300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72004" y="3984739"/>
            <a:ext cx="55763" cy="41489"/>
          </a:xfrm>
          <a:custGeom>
            <a:avLst/>
            <a:gdLst/>
            <a:ahLst/>
            <a:cxnLst/>
            <a:rect l="l" t="t" r="r" b="b"/>
            <a:pathLst>
              <a:path w="55763" h="41489">
                <a:moveTo>
                  <a:pt x="16092" y="15796"/>
                </a:moveTo>
                <a:lnTo>
                  <a:pt x="17247" y="12787"/>
                </a:lnTo>
                <a:lnTo>
                  <a:pt x="21880" y="9169"/>
                </a:lnTo>
                <a:lnTo>
                  <a:pt x="24994" y="8265"/>
                </a:lnTo>
                <a:lnTo>
                  <a:pt x="31813" y="8265"/>
                </a:lnTo>
                <a:lnTo>
                  <a:pt x="34199" y="8787"/>
                </a:lnTo>
                <a:lnTo>
                  <a:pt x="37871" y="10882"/>
                </a:lnTo>
                <a:lnTo>
                  <a:pt x="39570" y="14500"/>
                </a:lnTo>
                <a:lnTo>
                  <a:pt x="54989" y="12636"/>
                </a:lnTo>
                <a:lnTo>
                  <a:pt x="53135" y="8380"/>
                </a:lnTo>
                <a:lnTo>
                  <a:pt x="50086" y="5205"/>
                </a:lnTo>
                <a:lnTo>
                  <a:pt x="45834" y="3121"/>
                </a:lnTo>
                <a:lnTo>
                  <a:pt x="41579" y="1040"/>
                </a:lnTo>
                <a:lnTo>
                  <a:pt x="35863" y="0"/>
                </a:lnTo>
                <a:lnTo>
                  <a:pt x="19861" y="0"/>
                </a:lnTo>
                <a:lnTo>
                  <a:pt x="12891" y="1828"/>
                </a:lnTo>
                <a:lnTo>
                  <a:pt x="7733" y="5486"/>
                </a:lnTo>
                <a:lnTo>
                  <a:pt x="2576" y="9130"/>
                </a:lnTo>
                <a:lnTo>
                  <a:pt x="0" y="14234"/>
                </a:lnTo>
                <a:lnTo>
                  <a:pt x="0" y="27266"/>
                </a:lnTo>
                <a:lnTo>
                  <a:pt x="2562" y="32345"/>
                </a:lnTo>
                <a:lnTo>
                  <a:pt x="7707" y="36003"/>
                </a:lnTo>
                <a:lnTo>
                  <a:pt x="12851" y="39660"/>
                </a:lnTo>
                <a:lnTo>
                  <a:pt x="19734" y="41489"/>
                </a:lnTo>
                <a:lnTo>
                  <a:pt x="35993" y="41489"/>
                </a:lnTo>
                <a:lnTo>
                  <a:pt x="42062" y="40294"/>
                </a:lnTo>
                <a:lnTo>
                  <a:pt x="46583" y="37868"/>
                </a:lnTo>
                <a:lnTo>
                  <a:pt x="51116" y="35455"/>
                </a:lnTo>
                <a:lnTo>
                  <a:pt x="54175" y="31874"/>
                </a:lnTo>
                <a:lnTo>
                  <a:pt x="55763" y="27151"/>
                </a:lnTo>
                <a:lnTo>
                  <a:pt x="40410" y="25387"/>
                </a:lnTo>
                <a:lnTo>
                  <a:pt x="39635" y="28155"/>
                </a:lnTo>
                <a:lnTo>
                  <a:pt x="36395" y="31240"/>
                </a:lnTo>
                <a:lnTo>
                  <a:pt x="32078" y="32943"/>
                </a:lnTo>
                <a:lnTo>
                  <a:pt x="25130" y="32943"/>
                </a:lnTo>
                <a:lnTo>
                  <a:pt x="21971" y="31949"/>
                </a:lnTo>
                <a:lnTo>
                  <a:pt x="17258" y="28075"/>
                </a:lnTo>
                <a:lnTo>
                  <a:pt x="16092" y="24749"/>
                </a:lnTo>
                <a:lnTo>
                  <a:pt x="16092" y="157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950966" y="3970534"/>
            <a:ext cx="53823" cy="54801"/>
          </a:xfrm>
          <a:custGeom>
            <a:avLst/>
            <a:gdLst/>
            <a:ahLst/>
            <a:cxnLst/>
            <a:rect l="l" t="t" r="r" b="b"/>
            <a:pathLst>
              <a:path w="53823" h="54801">
                <a:moveTo>
                  <a:pt x="28497" y="22250"/>
                </a:moveTo>
                <a:lnTo>
                  <a:pt x="32641" y="22567"/>
                </a:lnTo>
                <a:lnTo>
                  <a:pt x="35650" y="23903"/>
                </a:lnTo>
                <a:lnTo>
                  <a:pt x="37871" y="27028"/>
                </a:lnTo>
                <a:lnTo>
                  <a:pt x="38177" y="29667"/>
                </a:lnTo>
                <a:lnTo>
                  <a:pt x="38177" y="54801"/>
                </a:lnTo>
                <a:lnTo>
                  <a:pt x="53823" y="54801"/>
                </a:lnTo>
                <a:lnTo>
                  <a:pt x="53823" y="27953"/>
                </a:lnTo>
                <a:lnTo>
                  <a:pt x="53543" y="25325"/>
                </a:lnTo>
                <a:lnTo>
                  <a:pt x="52477" y="21934"/>
                </a:lnTo>
                <a:lnTo>
                  <a:pt x="50015" y="18985"/>
                </a:lnTo>
                <a:lnTo>
                  <a:pt x="46357" y="16447"/>
                </a:lnTo>
                <a:lnTo>
                  <a:pt x="43459" y="15558"/>
                </a:lnTo>
                <a:lnTo>
                  <a:pt x="40565" y="14654"/>
                </a:lnTo>
                <a:lnTo>
                  <a:pt x="37324" y="14197"/>
                </a:lnTo>
                <a:lnTo>
                  <a:pt x="26708" y="14197"/>
                </a:lnTo>
                <a:lnTo>
                  <a:pt x="20674" y="16181"/>
                </a:lnTo>
                <a:lnTo>
                  <a:pt x="15634" y="20156"/>
                </a:lnTo>
                <a:lnTo>
                  <a:pt x="15634" y="0"/>
                </a:lnTo>
                <a:lnTo>
                  <a:pt x="0" y="0"/>
                </a:lnTo>
                <a:lnTo>
                  <a:pt x="0" y="54801"/>
                </a:lnTo>
                <a:lnTo>
                  <a:pt x="15634" y="54801"/>
                </a:lnTo>
                <a:lnTo>
                  <a:pt x="15634" y="31570"/>
                </a:lnTo>
                <a:lnTo>
                  <a:pt x="16102" y="29058"/>
                </a:lnTo>
                <a:lnTo>
                  <a:pt x="18011" y="25642"/>
                </a:lnTo>
                <a:lnTo>
                  <a:pt x="21539" y="23521"/>
                </a:lnTo>
                <a:lnTo>
                  <a:pt x="25894" y="22250"/>
                </a:lnTo>
                <a:lnTo>
                  <a:pt x="28497" y="222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026577" y="3970536"/>
            <a:ext cx="15645" cy="54799"/>
          </a:xfrm>
          <a:custGeom>
            <a:avLst/>
            <a:gdLst/>
            <a:ahLst/>
            <a:cxnLst/>
            <a:rect l="l" t="t" r="r" b="b"/>
            <a:pathLst>
              <a:path w="15645" h="54799">
                <a:moveTo>
                  <a:pt x="0" y="15099"/>
                </a:moveTo>
                <a:lnTo>
                  <a:pt x="0" y="54799"/>
                </a:lnTo>
                <a:lnTo>
                  <a:pt x="15645" y="54799"/>
                </a:lnTo>
                <a:lnTo>
                  <a:pt x="15645" y="15099"/>
                </a:lnTo>
                <a:lnTo>
                  <a:pt x="0" y="15099"/>
                </a:lnTo>
                <a:close/>
              </a:path>
              <a:path w="15645" h="54799">
                <a:moveTo>
                  <a:pt x="0" y="0"/>
                </a:moveTo>
                <a:lnTo>
                  <a:pt x="0" y="9728"/>
                </a:lnTo>
                <a:lnTo>
                  <a:pt x="15645" y="9728"/>
                </a:lnTo>
                <a:lnTo>
                  <a:pt x="15645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26577" y="4005486"/>
            <a:ext cx="15645" cy="0"/>
          </a:xfrm>
          <a:custGeom>
            <a:avLst/>
            <a:gdLst/>
            <a:ahLst/>
            <a:cxnLst/>
            <a:rect l="l" t="t" r="r" b="b"/>
            <a:pathLst>
              <a:path w="15645">
                <a:moveTo>
                  <a:pt x="0" y="0"/>
                </a:moveTo>
                <a:lnTo>
                  <a:pt x="15645" y="0"/>
                </a:lnTo>
              </a:path>
            </a:pathLst>
          </a:custGeom>
          <a:ln w="40970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026577" y="3975400"/>
            <a:ext cx="15645" cy="0"/>
          </a:xfrm>
          <a:custGeom>
            <a:avLst/>
            <a:gdLst/>
            <a:ahLst/>
            <a:cxnLst/>
            <a:rect l="l" t="t" r="r" b="b"/>
            <a:pathLst>
              <a:path w="15645">
                <a:moveTo>
                  <a:pt x="0" y="0"/>
                </a:moveTo>
                <a:lnTo>
                  <a:pt x="15645" y="0"/>
                </a:lnTo>
              </a:path>
            </a:pathLst>
          </a:custGeom>
          <a:ln w="1099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058851" y="3984739"/>
            <a:ext cx="53887" cy="40600"/>
          </a:xfrm>
          <a:custGeom>
            <a:avLst/>
            <a:gdLst/>
            <a:ahLst/>
            <a:cxnLst/>
            <a:rect l="l" t="t" r="r" b="b"/>
            <a:pathLst>
              <a:path w="53887" h="40600">
                <a:moveTo>
                  <a:pt x="15648" y="40600"/>
                </a:moveTo>
                <a:lnTo>
                  <a:pt x="15648" y="18172"/>
                </a:lnTo>
                <a:lnTo>
                  <a:pt x="16041" y="15138"/>
                </a:lnTo>
                <a:lnTo>
                  <a:pt x="17639" y="11847"/>
                </a:lnTo>
                <a:lnTo>
                  <a:pt x="21271" y="9536"/>
                </a:lnTo>
                <a:lnTo>
                  <a:pt x="25843" y="8053"/>
                </a:lnTo>
                <a:lnTo>
                  <a:pt x="28562" y="8053"/>
                </a:lnTo>
                <a:lnTo>
                  <a:pt x="32475" y="8394"/>
                </a:lnTo>
                <a:lnTo>
                  <a:pt x="35485" y="9777"/>
                </a:lnTo>
                <a:lnTo>
                  <a:pt x="37910" y="13284"/>
                </a:lnTo>
                <a:lnTo>
                  <a:pt x="38238" y="16052"/>
                </a:lnTo>
                <a:lnTo>
                  <a:pt x="38238" y="40600"/>
                </a:lnTo>
                <a:lnTo>
                  <a:pt x="53887" y="40600"/>
                </a:lnTo>
                <a:lnTo>
                  <a:pt x="53887" y="12852"/>
                </a:lnTo>
                <a:lnTo>
                  <a:pt x="53596" y="10501"/>
                </a:lnTo>
                <a:lnTo>
                  <a:pt x="52450" y="7214"/>
                </a:lnTo>
                <a:lnTo>
                  <a:pt x="49964" y="4446"/>
                </a:lnTo>
                <a:lnTo>
                  <a:pt x="46330" y="2095"/>
                </a:lnTo>
                <a:lnTo>
                  <a:pt x="43473" y="1245"/>
                </a:lnTo>
                <a:lnTo>
                  <a:pt x="40614" y="417"/>
                </a:lnTo>
                <a:lnTo>
                  <a:pt x="37464" y="0"/>
                </a:lnTo>
                <a:lnTo>
                  <a:pt x="26174" y="0"/>
                </a:lnTo>
                <a:lnTo>
                  <a:pt x="19683" y="2235"/>
                </a:lnTo>
                <a:lnTo>
                  <a:pt x="14528" y="6732"/>
                </a:lnTo>
                <a:lnTo>
                  <a:pt x="14528" y="900"/>
                </a:lnTo>
                <a:lnTo>
                  <a:pt x="0" y="900"/>
                </a:lnTo>
                <a:lnTo>
                  <a:pt x="0" y="40600"/>
                </a:lnTo>
                <a:lnTo>
                  <a:pt x="15648" y="406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129965" y="3984739"/>
            <a:ext cx="55432" cy="41489"/>
          </a:xfrm>
          <a:custGeom>
            <a:avLst/>
            <a:gdLst/>
            <a:ahLst/>
            <a:cxnLst/>
            <a:rect l="l" t="t" r="r" b="b"/>
            <a:pathLst>
              <a:path w="55432" h="41489">
                <a:moveTo>
                  <a:pt x="55217" y="23774"/>
                </a:moveTo>
                <a:lnTo>
                  <a:pt x="55432" y="15721"/>
                </a:lnTo>
                <a:lnTo>
                  <a:pt x="53009" y="9752"/>
                </a:lnTo>
                <a:lnTo>
                  <a:pt x="47931" y="5853"/>
                </a:lnTo>
                <a:lnTo>
                  <a:pt x="42847" y="1954"/>
                </a:lnTo>
                <a:lnTo>
                  <a:pt x="36179" y="10415"/>
                </a:lnTo>
                <a:lnTo>
                  <a:pt x="39571" y="14314"/>
                </a:lnTo>
                <a:lnTo>
                  <a:pt x="39686" y="17348"/>
                </a:lnTo>
                <a:lnTo>
                  <a:pt x="16304" y="17348"/>
                </a:lnTo>
                <a:lnTo>
                  <a:pt x="16268" y="14479"/>
                </a:lnTo>
                <a:lnTo>
                  <a:pt x="17373" y="12218"/>
                </a:lnTo>
                <a:lnTo>
                  <a:pt x="21816" y="8877"/>
                </a:lnTo>
                <a:lnTo>
                  <a:pt x="24638" y="8053"/>
                </a:lnTo>
                <a:lnTo>
                  <a:pt x="28055" y="8053"/>
                </a:lnTo>
                <a:lnTo>
                  <a:pt x="27115" y="0"/>
                </a:lnTo>
                <a:lnTo>
                  <a:pt x="19278" y="0"/>
                </a:lnTo>
                <a:lnTo>
                  <a:pt x="12801" y="1864"/>
                </a:lnTo>
                <a:lnTo>
                  <a:pt x="7682" y="5586"/>
                </a:lnTo>
                <a:lnTo>
                  <a:pt x="2562" y="9309"/>
                </a:lnTo>
                <a:lnTo>
                  <a:pt x="0" y="14465"/>
                </a:lnTo>
                <a:lnTo>
                  <a:pt x="0" y="26553"/>
                </a:lnTo>
                <a:lnTo>
                  <a:pt x="1940" y="31114"/>
                </a:lnTo>
                <a:lnTo>
                  <a:pt x="5839" y="34721"/>
                </a:lnTo>
                <a:lnTo>
                  <a:pt x="10782" y="39242"/>
                </a:lnTo>
                <a:lnTo>
                  <a:pt x="18389" y="41489"/>
                </a:lnTo>
                <a:lnTo>
                  <a:pt x="35165" y="41489"/>
                </a:lnTo>
                <a:lnTo>
                  <a:pt x="40561" y="40485"/>
                </a:lnTo>
                <a:lnTo>
                  <a:pt x="44891" y="38480"/>
                </a:lnTo>
                <a:lnTo>
                  <a:pt x="49212" y="36485"/>
                </a:lnTo>
                <a:lnTo>
                  <a:pt x="52387" y="33552"/>
                </a:lnTo>
                <a:lnTo>
                  <a:pt x="54381" y="29729"/>
                </a:lnTo>
                <a:lnTo>
                  <a:pt x="38797" y="27965"/>
                </a:lnTo>
                <a:lnTo>
                  <a:pt x="36687" y="31395"/>
                </a:lnTo>
                <a:lnTo>
                  <a:pt x="33336" y="33199"/>
                </a:lnTo>
                <a:lnTo>
                  <a:pt x="28839" y="33642"/>
                </a:lnTo>
                <a:lnTo>
                  <a:pt x="25232" y="33642"/>
                </a:lnTo>
                <a:lnTo>
                  <a:pt x="22222" y="32777"/>
                </a:lnTo>
                <a:lnTo>
                  <a:pt x="19825" y="31050"/>
                </a:lnTo>
                <a:lnTo>
                  <a:pt x="16142" y="26898"/>
                </a:lnTo>
                <a:lnTo>
                  <a:pt x="16027" y="23774"/>
                </a:lnTo>
                <a:lnTo>
                  <a:pt x="55217" y="23774"/>
                </a:lnTo>
                <a:close/>
              </a:path>
              <a:path w="55432" h="41489">
                <a:moveTo>
                  <a:pt x="35902" y="0"/>
                </a:moveTo>
                <a:lnTo>
                  <a:pt x="27115" y="0"/>
                </a:lnTo>
                <a:lnTo>
                  <a:pt x="28055" y="8053"/>
                </a:lnTo>
                <a:lnTo>
                  <a:pt x="31240" y="8053"/>
                </a:lnTo>
                <a:lnTo>
                  <a:pt x="33958" y="8827"/>
                </a:lnTo>
                <a:lnTo>
                  <a:pt x="36179" y="10415"/>
                </a:lnTo>
                <a:lnTo>
                  <a:pt x="42847" y="1954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209431" y="3984739"/>
            <a:ext cx="38289" cy="40600"/>
          </a:xfrm>
          <a:custGeom>
            <a:avLst/>
            <a:gdLst/>
            <a:ahLst/>
            <a:cxnLst/>
            <a:rect l="l" t="t" r="r" b="b"/>
            <a:pathLst>
              <a:path w="38289" h="40600">
                <a:moveTo>
                  <a:pt x="15634" y="21588"/>
                </a:moveTo>
                <a:lnTo>
                  <a:pt x="16078" y="17143"/>
                </a:lnTo>
                <a:lnTo>
                  <a:pt x="16955" y="15022"/>
                </a:lnTo>
                <a:lnTo>
                  <a:pt x="19011" y="11441"/>
                </a:lnTo>
                <a:lnTo>
                  <a:pt x="22061" y="9828"/>
                </a:lnTo>
                <a:lnTo>
                  <a:pt x="26099" y="9424"/>
                </a:lnTo>
                <a:lnTo>
                  <a:pt x="30808" y="9993"/>
                </a:lnTo>
                <a:lnTo>
                  <a:pt x="33451" y="11149"/>
                </a:lnTo>
                <a:lnTo>
                  <a:pt x="38289" y="1979"/>
                </a:lnTo>
                <a:lnTo>
                  <a:pt x="34988" y="659"/>
                </a:lnTo>
                <a:lnTo>
                  <a:pt x="31560" y="0"/>
                </a:lnTo>
                <a:lnTo>
                  <a:pt x="25463" y="0"/>
                </a:lnTo>
                <a:lnTo>
                  <a:pt x="21236" y="1271"/>
                </a:lnTo>
                <a:lnTo>
                  <a:pt x="17006" y="3873"/>
                </a:lnTo>
                <a:lnTo>
                  <a:pt x="14530" y="6541"/>
                </a:lnTo>
                <a:lnTo>
                  <a:pt x="14530" y="900"/>
                </a:lnTo>
                <a:lnTo>
                  <a:pt x="0" y="900"/>
                </a:lnTo>
                <a:lnTo>
                  <a:pt x="0" y="40600"/>
                </a:lnTo>
                <a:lnTo>
                  <a:pt x="15634" y="40600"/>
                </a:lnTo>
                <a:lnTo>
                  <a:pt x="15634" y="215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56666" y="3985639"/>
            <a:ext cx="60783" cy="55817"/>
          </a:xfrm>
          <a:custGeom>
            <a:avLst/>
            <a:gdLst/>
            <a:ahLst/>
            <a:cxnLst/>
            <a:rect l="l" t="t" r="r" b="b"/>
            <a:pathLst>
              <a:path w="60783" h="55817">
                <a:moveTo>
                  <a:pt x="5181" y="55170"/>
                </a:moveTo>
                <a:lnTo>
                  <a:pt x="8078" y="55601"/>
                </a:lnTo>
                <a:lnTo>
                  <a:pt x="11023" y="55817"/>
                </a:lnTo>
                <a:lnTo>
                  <a:pt x="16992" y="55817"/>
                </a:lnTo>
                <a:lnTo>
                  <a:pt x="19659" y="55601"/>
                </a:lnTo>
                <a:lnTo>
                  <a:pt x="22011" y="55170"/>
                </a:lnTo>
                <a:lnTo>
                  <a:pt x="26352" y="54165"/>
                </a:lnTo>
                <a:lnTo>
                  <a:pt x="29592" y="52642"/>
                </a:lnTo>
                <a:lnTo>
                  <a:pt x="33502" y="49201"/>
                </a:lnTo>
                <a:lnTo>
                  <a:pt x="36184" y="45125"/>
                </a:lnTo>
                <a:lnTo>
                  <a:pt x="39917" y="38202"/>
                </a:lnTo>
                <a:lnTo>
                  <a:pt x="60783" y="0"/>
                </a:lnTo>
                <a:lnTo>
                  <a:pt x="44589" y="0"/>
                </a:lnTo>
                <a:lnTo>
                  <a:pt x="30784" y="28183"/>
                </a:lnTo>
                <a:lnTo>
                  <a:pt x="16650" y="0"/>
                </a:lnTo>
                <a:lnTo>
                  <a:pt x="0" y="0"/>
                </a:lnTo>
                <a:lnTo>
                  <a:pt x="22492" y="39815"/>
                </a:lnTo>
                <a:lnTo>
                  <a:pt x="20218" y="43854"/>
                </a:lnTo>
                <a:lnTo>
                  <a:pt x="16741" y="46724"/>
                </a:lnTo>
                <a:lnTo>
                  <a:pt x="14047" y="47437"/>
                </a:lnTo>
                <a:lnTo>
                  <a:pt x="8446" y="47437"/>
                </a:lnTo>
                <a:lnTo>
                  <a:pt x="3784" y="46940"/>
                </a:lnTo>
                <a:lnTo>
                  <a:pt x="5181" y="5517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778407" y="4060991"/>
            <a:ext cx="62063" cy="54799"/>
          </a:xfrm>
          <a:custGeom>
            <a:avLst/>
            <a:gdLst/>
            <a:ahLst/>
            <a:cxnLst/>
            <a:rect l="l" t="t" r="r" b="b"/>
            <a:pathLst>
              <a:path w="62063" h="54799">
                <a:moveTo>
                  <a:pt x="16473" y="45553"/>
                </a:moveTo>
                <a:lnTo>
                  <a:pt x="16473" y="30656"/>
                </a:lnTo>
                <a:lnTo>
                  <a:pt x="57440" y="30656"/>
                </a:lnTo>
                <a:lnTo>
                  <a:pt x="57440" y="21412"/>
                </a:lnTo>
                <a:lnTo>
                  <a:pt x="16473" y="21412"/>
                </a:lnTo>
                <a:lnTo>
                  <a:pt x="16473" y="9269"/>
                </a:lnTo>
                <a:lnTo>
                  <a:pt x="60505" y="9269"/>
                </a:lnTo>
                <a:lnTo>
                  <a:pt x="60505" y="0"/>
                </a:lnTo>
                <a:lnTo>
                  <a:pt x="0" y="0"/>
                </a:lnTo>
                <a:lnTo>
                  <a:pt x="0" y="54799"/>
                </a:lnTo>
                <a:lnTo>
                  <a:pt x="62063" y="54799"/>
                </a:lnTo>
                <a:lnTo>
                  <a:pt x="62063" y="45553"/>
                </a:lnTo>
                <a:lnTo>
                  <a:pt x="16473" y="4555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857142" y="4076092"/>
            <a:ext cx="61672" cy="39697"/>
          </a:xfrm>
          <a:custGeom>
            <a:avLst/>
            <a:gdLst/>
            <a:ahLst/>
            <a:cxnLst/>
            <a:rect l="l" t="t" r="r" b="b"/>
            <a:pathLst>
              <a:path w="61672" h="39697">
                <a:moveTo>
                  <a:pt x="0" y="39697"/>
                </a:moveTo>
                <a:lnTo>
                  <a:pt x="18313" y="39697"/>
                </a:lnTo>
                <a:lnTo>
                  <a:pt x="30441" y="27392"/>
                </a:lnTo>
                <a:lnTo>
                  <a:pt x="42470" y="39697"/>
                </a:lnTo>
                <a:lnTo>
                  <a:pt x="61672" y="39697"/>
                </a:lnTo>
                <a:lnTo>
                  <a:pt x="39791" y="18796"/>
                </a:lnTo>
                <a:lnTo>
                  <a:pt x="59832" y="0"/>
                </a:lnTo>
                <a:lnTo>
                  <a:pt x="41469" y="0"/>
                </a:lnTo>
                <a:lnTo>
                  <a:pt x="30441" y="10908"/>
                </a:lnTo>
                <a:lnTo>
                  <a:pt x="19980" y="0"/>
                </a:lnTo>
                <a:lnTo>
                  <a:pt x="890" y="0"/>
                </a:lnTo>
                <a:lnTo>
                  <a:pt x="21311" y="19253"/>
                </a:lnTo>
                <a:lnTo>
                  <a:pt x="0" y="3969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939770" y="4075186"/>
            <a:ext cx="57671" cy="55702"/>
          </a:xfrm>
          <a:custGeom>
            <a:avLst/>
            <a:gdLst/>
            <a:ahLst/>
            <a:cxnLst/>
            <a:rect l="l" t="t" r="r" b="b"/>
            <a:pathLst>
              <a:path w="57671" h="55702">
                <a:moveTo>
                  <a:pt x="15483" y="16181"/>
                </a:moveTo>
                <a:lnTo>
                  <a:pt x="16739" y="13258"/>
                </a:lnTo>
                <a:lnTo>
                  <a:pt x="21794" y="9283"/>
                </a:lnTo>
                <a:lnTo>
                  <a:pt x="24959" y="8308"/>
                </a:lnTo>
                <a:lnTo>
                  <a:pt x="32451" y="8308"/>
                </a:lnTo>
                <a:lnTo>
                  <a:pt x="35535" y="9309"/>
                </a:lnTo>
                <a:lnTo>
                  <a:pt x="40514" y="13348"/>
                </a:lnTo>
                <a:lnTo>
                  <a:pt x="41746" y="16447"/>
                </a:lnTo>
                <a:lnTo>
                  <a:pt x="41746" y="20598"/>
                </a:lnTo>
                <a:lnTo>
                  <a:pt x="45608" y="39664"/>
                </a:lnTo>
                <a:lnTo>
                  <a:pt x="50432" y="35981"/>
                </a:lnTo>
                <a:lnTo>
                  <a:pt x="55260" y="32310"/>
                </a:lnTo>
                <a:lnTo>
                  <a:pt x="57671" y="27165"/>
                </a:lnTo>
                <a:lnTo>
                  <a:pt x="57671" y="14071"/>
                </a:lnTo>
                <a:lnTo>
                  <a:pt x="55270" y="9042"/>
                </a:lnTo>
                <a:lnTo>
                  <a:pt x="50482" y="5424"/>
                </a:lnTo>
                <a:lnTo>
                  <a:pt x="45709" y="1817"/>
                </a:lnTo>
                <a:lnTo>
                  <a:pt x="39880" y="0"/>
                </a:lnTo>
                <a:lnTo>
                  <a:pt x="29084" y="0"/>
                </a:lnTo>
                <a:lnTo>
                  <a:pt x="25502" y="636"/>
                </a:lnTo>
                <a:lnTo>
                  <a:pt x="22277" y="1868"/>
                </a:lnTo>
                <a:lnTo>
                  <a:pt x="19041" y="3124"/>
                </a:lnTo>
                <a:lnTo>
                  <a:pt x="16484" y="4737"/>
                </a:lnTo>
                <a:lnTo>
                  <a:pt x="14594" y="6730"/>
                </a:lnTo>
                <a:lnTo>
                  <a:pt x="14594" y="902"/>
                </a:lnTo>
                <a:lnTo>
                  <a:pt x="0" y="902"/>
                </a:lnTo>
                <a:lnTo>
                  <a:pt x="0" y="55702"/>
                </a:lnTo>
                <a:lnTo>
                  <a:pt x="15648" y="55702"/>
                </a:lnTo>
                <a:lnTo>
                  <a:pt x="15648" y="35700"/>
                </a:lnTo>
                <a:lnTo>
                  <a:pt x="15483" y="24551"/>
                </a:lnTo>
                <a:lnTo>
                  <a:pt x="15483" y="16181"/>
                </a:lnTo>
                <a:close/>
              </a:path>
              <a:path w="57671" h="55702">
                <a:moveTo>
                  <a:pt x="15483" y="24551"/>
                </a:moveTo>
                <a:lnTo>
                  <a:pt x="15648" y="35700"/>
                </a:lnTo>
                <a:lnTo>
                  <a:pt x="18583" y="37820"/>
                </a:lnTo>
                <a:lnTo>
                  <a:pt x="21362" y="39319"/>
                </a:lnTo>
                <a:lnTo>
                  <a:pt x="24015" y="40182"/>
                </a:lnTo>
                <a:lnTo>
                  <a:pt x="26672" y="41061"/>
                </a:lnTo>
                <a:lnTo>
                  <a:pt x="29631" y="41503"/>
                </a:lnTo>
                <a:lnTo>
                  <a:pt x="39766" y="41503"/>
                </a:lnTo>
                <a:lnTo>
                  <a:pt x="45608" y="39664"/>
                </a:lnTo>
                <a:lnTo>
                  <a:pt x="41746" y="20598"/>
                </a:lnTo>
                <a:lnTo>
                  <a:pt x="41746" y="25069"/>
                </a:lnTo>
                <a:lnTo>
                  <a:pt x="40553" y="28284"/>
                </a:lnTo>
                <a:lnTo>
                  <a:pt x="35726" y="32183"/>
                </a:lnTo>
                <a:lnTo>
                  <a:pt x="32692" y="33159"/>
                </a:lnTo>
                <a:lnTo>
                  <a:pt x="25275" y="33159"/>
                </a:lnTo>
                <a:lnTo>
                  <a:pt x="22075" y="32094"/>
                </a:lnTo>
                <a:lnTo>
                  <a:pt x="19433" y="29959"/>
                </a:lnTo>
                <a:lnTo>
                  <a:pt x="16804" y="27826"/>
                </a:lnTo>
                <a:lnTo>
                  <a:pt x="15483" y="2455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012170" y="4075182"/>
            <a:ext cx="61008" cy="41503"/>
          </a:xfrm>
          <a:custGeom>
            <a:avLst/>
            <a:gdLst/>
            <a:ahLst/>
            <a:cxnLst/>
            <a:rect l="l" t="t" r="r" b="b"/>
            <a:pathLst>
              <a:path w="61008" h="41503">
                <a:moveTo>
                  <a:pt x="0" y="20191"/>
                </a:moveTo>
                <a:lnTo>
                  <a:pt x="0" y="24753"/>
                </a:lnTo>
                <a:lnTo>
                  <a:pt x="1281" y="28627"/>
                </a:lnTo>
                <a:lnTo>
                  <a:pt x="3848" y="31802"/>
                </a:lnTo>
                <a:lnTo>
                  <a:pt x="6400" y="34977"/>
                </a:lnTo>
                <a:lnTo>
                  <a:pt x="10133" y="37388"/>
                </a:lnTo>
                <a:lnTo>
                  <a:pt x="15048" y="39027"/>
                </a:lnTo>
                <a:lnTo>
                  <a:pt x="19975" y="40679"/>
                </a:lnTo>
                <a:lnTo>
                  <a:pt x="20206" y="29808"/>
                </a:lnTo>
                <a:lnTo>
                  <a:pt x="17423" y="27712"/>
                </a:lnTo>
                <a:lnTo>
                  <a:pt x="16027" y="24702"/>
                </a:lnTo>
                <a:lnTo>
                  <a:pt x="16027" y="16814"/>
                </a:lnTo>
                <a:lnTo>
                  <a:pt x="17423" y="13806"/>
                </a:lnTo>
                <a:lnTo>
                  <a:pt x="20206" y="11710"/>
                </a:lnTo>
                <a:lnTo>
                  <a:pt x="22985" y="9615"/>
                </a:lnTo>
                <a:lnTo>
                  <a:pt x="26415" y="8575"/>
                </a:lnTo>
                <a:lnTo>
                  <a:pt x="34580" y="8575"/>
                </a:lnTo>
                <a:lnTo>
                  <a:pt x="37997" y="9615"/>
                </a:lnTo>
                <a:lnTo>
                  <a:pt x="40765" y="11710"/>
                </a:lnTo>
                <a:lnTo>
                  <a:pt x="43534" y="13806"/>
                </a:lnTo>
                <a:lnTo>
                  <a:pt x="44919" y="16790"/>
                </a:lnTo>
                <a:lnTo>
                  <a:pt x="44919" y="24677"/>
                </a:lnTo>
                <a:lnTo>
                  <a:pt x="43534" y="27712"/>
                </a:lnTo>
                <a:lnTo>
                  <a:pt x="40765" y="29808"/>
                </a:lnTo>
                <a:lnTo>
                  <a:pt x="39303" y="41503"/>
                </a:lnTo>
                <a:lnTo>
                  <a:pt x="46583" y="39535"/>
                </a:lnTo>
                <a:lnTo>
                  <a:pt x="52346" y="35575"/>
                </a:lnTo>
                <a:lnTo>
                  <a:pt x="58113" y="31621"/>
                </a:lnTo>
                <a:lnTo>
                  <a:pt x="61008" y="26647"/>
                </a:lnTo>
                <a:lnTo>
                  <a:pt x="61008" y="14681"/>
                </a:lnTo>
                <a:lnTo>
                  <a:pt x="58139" y="9766"/>
                </a:lnTo>
                <a:lnTo>
                  <a:pt x="52437" y="5857"/>
                </a:lnTo>
                <a:lnTo>
                  <a:pt x="46724" y="1968"/>
                </a:lnTo>
                <a:lnTo>
                  <a:pt x="39383" y="0"/>
                </a:lnTo>
                <a:lnTo>
                  <a:pt x="24649" y="0"/>
                </a:lnTo>
                <a:lnTo>
                  <a:pt x="19418" y="877"/>
                </a:lnTo>
                <a:lnTo>
                  <a:pt x="14720" y="2576"/>
                </a:lnTo>
                <a:lnTo>
                  <a:pt x="10019" y="4305"/>
                </a:lnTo>
                <a:lnTo>
                  <a:pt x="6400" y="6797"/>
                </a:lnTo>
                <a:lnTo>
                  <a:pt x="3848" y="10058"/>
                </a:lnTo>
                <a:lnTo>
                  <a:pt x="1281" y="13323"/>
                </a:lnTo>
                <a:lnTo>
                  <a:pt x="0" y="16714"/>
                </a:lnTo>
                <a:lnTo>
                  <a:pt x="0" y="20191"/>
                </a:lnTo>
                <a:close/>
              </a:path>
              <a:path w="61008" h="41503">
                <a:moveTo>
                  <a:pt x="40765" y="29808"/>
                </a:moveTo>
                <a:lnTo>
                  <a:pt x="37997" y="31892"/>
                </a:lnTo>
                <a:lnTo>
                  <a:pt x="34580" y="32943"/>
                </a:lnTo>
                <a:lnTo>
                  <a:pt x="26415" y="32943"/>
                </a:lnTo>
                <a:lnTo>
                  <a:pt x="22985" y="31892"/>
                </a:lnTo>
                <a:lnTo>
                  <a:pt x="20206" y="29808"/>
                </a:lnTo>
                <a:lnTo>
                  <a:pt x="19975" y="40679"/>
                </a:lnTo>
                <a:lnTo>
                  <a:pt x="25130" y="41503"/>
                </a:lnTo>
                <a:lnTo>
                  <a:pt x="39303" y="41503"/>
                </a:lnTo>
                <a:lnTo>
                  <a:pt x="40765" y="298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090679" y="4075188"/>
            <a:ext cx="38303" cy="40601"/>
          </a:xfrm>
          <a:custGeom>
            <a:avLst/>
            <a:gdLst/>
            <a:ahLst/>
            <a:cxnLst/>
            <a:rect l="l" t="t" r="r" b="b"/>
            <a:pathLst>
              <a:path w="38303" h="40601">
                <a:moveTo>
                  <a:pt x="15645" y="21578"/>
                </a:moveTo>
                <a:lnTo>
                  <a:pt x="16076" y="17147"/>
                </a:lnTo>
                <a:lnTo>
                  <a:pt x="16955" y="15022"/>
                </a:lnTo>
                <a:lnTo>
                  <a:pt x="19025" y="11445"/>
                </a:lnTo>
                <a:lnTo>
                  <a:pt x="22059" y="9832"/>
                </a:lnTo>
                <a:lnTo>
                  <a:pt x="26109" y="9425"/>
                </a:lnTo>
                <a:lnTo>
                  <a:pt x="30822" y="9993"/>
                </a:lnTo>
                <a:lnTo>
                  <a:pt x="33450" y="11149"/>
                </a:lnTo>
                <a:lnTo>
                  <a:pt x="38303" y="1981"/>
                </a:lnTo>
                <a:lnTo>
                  <a:pt x="34988" y="662"/>
                </a:lnTo>
                <a:lnTo>
                  <a:pt x="31560" y="0"/>
                </a:lnTo>
                <a:lnTo>
                  <a:pt x="25476" y="0"/>
                </a:lnTo>
                <a:lnTo>
                  <a:pt x="21235" y="1271"/>
                </a:lnTo>
                <a:lnTo>
                  <a:pt x="17016" y="3874"/>
                </a:lnTo>
                <a:lnTo>
                  <a:pt x="14528" y="6541"/>
                </a:lnTo>
                <a:lnTo>
                  <a:pt x="14528" y="904"/>
                </a:lnTo>
                <a:lnTo>
                  <a:pt x="0" y="904"/>
                </a:lnTo>
                <a:lnTo>
                  <a:pt x="0" y="40601"/>
                </a:lnTo>
                <a:lnTo>
                  <a:pt x="15645" y="40601"/>
                </a:lnTo>
                <a:lnTo>
                  <a:pt x="15645" y="2157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138864" y="4062070"/>
            <a:ext cx="34848" cy="54608"/>
          </a:xfrm>
          <a:custGeom>
            <a:avLst/>
            <a:gdLst/>
            <a:ahLst/>
            <a:cxnLst/>
            <a:rect l="l" t="t" r="r" b="b"/>
            <a:pathLst>
              <a:path w="34848" h="54608">
                <a:moveTo>
                  <a:pt x="22885" y="14022"/>
                </a:moveTo>
                <a:lnTo>
                  <a:pt x="22885" y="0"/>
                </a:lnTo>
                <a:lnTo>
                  <a:pt x="7189" y="6134"/>
                </a:lnTo>
                <a:lnTo>
                  <a:pt x="7189" y="14022"/>
                </a:lnTo>
                <a:lnTo>
                  <a:pt x="0" y="14022"/>
                </a:lnTo>
                <a:lnTo>
                  <a:pt x="0" y="22388"/>
                </a:lnTo>
                <a:lnTo>
                  <a:pt x="7189" y="22388"/>
                </a:lnTo>
                <a:lnTo>
                  <a:pt x="7189" y="43408"/>
                </a:lnTo>
                <a:lnTo>
                  <a:pt x="7683" y="47091"/>
                </a:lnTo>
                <a:lnTo>
                  <a:pt x="9881" y="51192"/>
                </a:lnTo>
                <a:lnTo>
                  <a:pt x="12600" y="53021"/>
                </a:lnTo>
                <a:lnTo>
                  <a:pt x="17132" y="54291"/>
                </a:lnTo>
                <a:lnTo>
                  <a:pt x="19674" y="54608"/>
                </a:lnTo>
                <a:lnTo>
                  <a:pt x="27090" y="54608"/>
                </a:lnTo>
                <a:lnTo>
                  <a:pt x="31205" y="54090"/>
                </a:lnTo>
                <a:lnTo>
                  <a:pt x="34848" y="53035"/>
                </a:lnTo>
                <a:lnTo>
                  <a:pt x="33516" y="44895"/>
                </a:lnTo>
                <a:lnTo>
                  <a:pt x="30759" y="45568"/>
                </a:lnTo>
                <a:lnTo>
                  <a:pt x="26187" y="45910"/>
                </a:lnTo>
                <a:lnTo>
                  <a:pt x="23393" y="44589"/>
                </a:lnTo>
                <a:lnTo>
                  <a:pt x="22885" y="41630"/>
                </a:lnTo>
                <a:lnTo>
                  <a:pt x="22885" y="22388"/>
                </a:lnTo>
                <a:lnTo>
                  <a:pt x="33567" y="22388"/>
                </a:lnTo>
                <a:lnTo>
                  <a:pt x="33567" y="14022"/>
                </a:lnTo>
                <a:lnTo>
                  <a:pt x="22885" y="140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18108" y="4060051"/>
            <a:ext cx="71081" cy="56667"/>
          </a:xfrm>
          <a:custGeom>
            <a:avLst/>
            <a:gdLst/>
            <a:ahLst/>
            <a:cxnLst/>
            <a:rect l="l" t="t" r="r" b="b"/>
            <a:pathLst>
              <a:path w="71081" h="56667">
                <a:moveTo>
                  <a:pt x="26388" y="10922"/>
                </a:moveTo>
                <a:lnTo>
                  <a:pt x="31290" y="9450"/>
                </a:lnTo>
                <a:lnTo>
                  <a:pt x="41730" y="9450"/>
                </a:lnTo>
                <a:lnTo>
                  <a:pt x="45449" y="10288"/>
                </a:lnTo>
                <a:lnTo>
                  <a:pt x="48498" y="11926"/>
                </a:lnTo>
                <a:lnTo>
                  <a:pt x="51573" y="13578"/>
                </a:lnTo>
                <a:lnTo>
                  <a:pt x="53578" y="15811"/>
                </a:lnTo>
                <a:lnTo>
                  <a:pt x="54542" y="18658"/>
                </a:lnTo>
                <a:lnTo>
                  <a:pt x="70850" y="16041"/>
                </a:lnTo>
                <a:lnTo>
                  <a:pt x="68996" y="11645"/>
                </a:lnTo>
                <a:lnTo>
                  <a:pt x="66213" y="8294"/>
                </a:lnTo>
                <a:lnTo>
                  <a:pt x="62506" y="5943"/>
                </a:lnTo>
                <a:lnTo>
                  <a:pt x="56271" y="1983"/>
                </a:lnTo>
                <a:lnTo>
                  <a:pt x="48167" y="0"/>
                </a:lnTo>
                <a:lnTo>
                  <a:pt x="34343" y="99"/>
                </a:lnTo>
                <a:lnTo>
                  <a:pt x="21133" y="2348"/>
                </a:lnTo>
                <a:lnTo>
                  <a:pt x="10515" y="7570"/>
                </a:lnTo>
                <a:lnTo>
                  <a:pt x="3502" y="12611"/>
                </a:lnTo>
                <a:lnTo>
                  <a:pt x="0" y="19698"/>
                </a:lnTo>
                <a:lnTo>
                  <a:pt x="0" y="37439"/>
                </a:lnTo>
                <a:lnTo>
                  <a:pt x="3491" y="44246"/>
                </a:lnTo>
                <a:lnTo>
                  <a:pt x="10460" y="49211"/>
                </a:lnTo>
                <a:lnTo>
                  <a:pt x="12269" y="50417"/>
                </a:lnTo>
                <a:lnTo>
                  <a:pt x="23509" y="55104"/>
                </a:lnTo>
                <a:lnTo>
                  <a:pt x="37184" y="56667"/>
                </a:lnTo>
                <a:lnTo>
                  <a:pt x="45935" y="56667"/>
                </a:lnTo>
                <a:lnTo>
                  <a:pt x="53160" y="55219"/>
                </a:lnTo>
                <a:lnTo>
                  <a:pt x="58863" y="52311"/>
                </a:lnTo>
                <a:lnTo>
                  <a:pt x="64551" y="49416"/>
                </a:lnTo>
                <a:lnTo>
                  <a:pt x="68629" y="44970"/>
                </a:lnTo>
                <a:lnTo>
                  <a:pt x="71081" y="38991"/>
                </a:lnTo>
                <a:lnTo>
                  <a:pt x="55105" y="35585"/>
                </a:lnTo>
                <a:lnTo>
                  <a:pt x="53733" y="39599"/>
                </a:lnTo>
                <a:lnTo>
                  <a:pt x="51471" y="42545"/>
                </a:lnTo>
                <a:lnTo>
                  <a:pt x="48308" y="44397"/>
                </a:lnTo>
                <a:lnTo>
                  <a:pt x="45157" y="46281"/>
                </a:lnTo>
                <a:lnTo>
                  <a:pt x="41389" y="47207"/>
                </a:lnTo>
                <a:lnTo>
                  <a:pt x="31074" y="47207"/>
                </a:lnTo>
                <a:lnTo>
                  <a:pt x="26261" y="45745"/>
                </a:lnTo>
                <a:lnTo>
                  <a:pt x="22538" y="42800"/>
                </a:lnTo>
                <a:lnTo>
                  <a:pt x="18831" y="39866"/>
                </a:lnTo>
                <a:lnTo>
                  <a:pt x="16977" y="34927"/>
                </a:lnTo>
                <a:lnTo>
                  <a:pt x="16977" y="21476"/>
                </a:lnTo>
                <a:lnTo>
                  <a:pt x="18855" y="16750"/>
                </a:lnTo>
                <a:lnTo>
                  <a:pt x="22628" y="13831"/>
                </a:lnTo>
                <a:lnTo>
                  <a:pt x="26388" y="109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314422" y="4075182"/>
            <a:ext cx="61008" cy="41503"/>
          </a:xfrm>
          <a:custGeom>
            <a:avLst/>
            <a:gdLst/>
            <a:ahLst/>
            <a:cxnLst/>
            <a:rect l="l" t="t" r="r" b="b"/>
            <a:pathLst>
              <a:path w="61008" h="41503">
                <a:moveTo>
                  <a:pt x="0" y="20191"/>
                </a:moveTo>
                <a:lnTo>
                  <a:pt x="0" y="24753"/>
                </a:lnTo>
                <a:lnTo>
                  <a:pt x="1281" y="28627"/>
                </a:lnTo>
                <a:lnTo>
                  <a:pt x="3844" y="31802"/>
                </a:lnTo>
                <a:lnTo>
                  <a:pt x="6410" y="34977"/>
                </a:lnTo>
                <a:lnTo>
                  <a:pt x="10144" y="37388"/>
                </a:lnTo>
                <a:lnTo>
                  <a:pt x="15058" y="39027"/>
                </a:lnTo>
                <a:lnTo>
                  <a:pt x="19975" y="40679"/>
                </a:lnTo>
                <a:lnTo>
                  <a:pt x="20217" y="29808"/>
                </a:lnTo>
                <a:lnTo>
                  <a:pt x="17423" y="27712"/>
                </a:lnTo>
                <a:lnTo>
                  <a:pt x="16037" y="24702"/>
                </a:lnTo>
                <a:lnTo>
                  <a:pt x="16037" y="16814"/>
                </a:lnTo>
                <a:lnTo>
                  <a:pt x="17423" y="13806"/>
                </a:lnTo>
                <a:lnTo>
                  <a:pt x="20217" y="11710"/>
                </a:lnTo>
                <a:lnTo>
                  <a:pt x="22995" y="9615"/>
                </a:lnTo>
                <a:lnTo>
                  <a:pt x="26427" y="8575"/>
                </a:lnTo>
                <a:lnTo>
                  <a:pt x="34592" y="8575"/>
                </a:lnTo>
                <a:lnTo>
                  <a:pt x="38008" y="9615"/>
                </a:lnTo>
                <a:lnTo>
                  <a:pt x="40777" y="11710"/>
                </a:lnTo>
                <a:lnTo>
                  <a:pt x="43545" y="13806"/>
                </a:lnTo>
                <a:lnTo>
                  <a:pt x="44917" y="16790"/>
                </a:lnTo>
                <a:lnTo>
                  <a:pt x="44917" y="24677"/>
                </a:lnTo>
                <a:lnTo>
                  <a:pt x="43545" y="27712"/>
                </a:lnTo>
                <a:lnTo>
                  <a:pt x="40777" y="29808"/>
                </a:lnTo>
                <a:lnTo>
                  <a:pt x="39319" y="41503"/>
                </a:lnTo>
                <a:lnTo>
                  <a:pt x="46579" y="39535"/>
                </a:lnTo>
                <a:lnTo>
                  <a:pt x="52346" y="35575"/>
                </a:lnTo>
                <a:lnTo>
                  <a:pt x="58125" y="31621"/>
                </a:lnTo>
                <a:lnTo>
                  <a:pt x="61008" y="26647"/>
                </a:lnTo>
                <a:lnTo>
                  <a:pt x="61008" y="14681"/>
                </a:lnTo>
                <a:lnTo>
                  <a:pt x="58150" y="9766"/>
                </a:lnTo>
                <a:lnTo>
                  <a:pt x="52437" y="5857"/>
                </a:lnTo>
                <a:lnTo>
                  <a:pt x="46720" y="1968"/>
                </a:lnTo>
                <a:lnTo>
                  <a:pt x="39394" y="0"/>
                </a:lnTo>
                <a:lnTo>
                  <a:pt x="24659" y="0"/>
                </a:lnTo>
                <a:lnTo>
                  <a:pt x="19428" y="877"/>
                </a:lnTo>
                <a:lnTo>
                  <a:pt x="14730" y="2576"/>
                </a:lnTo>
                <a:lnTo>
                  <a:pt x="10029" y="4305"/>
                </a:lnTo>
                <a:lnTo>
                  <a:pt x="6410" y="6797"/>
                </a:lnTo>
                <a:lnTo>
                  <a:pt x="3844" y="10058"/>
                </a:lnTo>
                <a:lnTo>
                  <a:pt x="1281" y="13323"/>
                </a:lnTo>
                <a:lnTo>
                  <a:pt x="0" y="16714"/>
                </a:lnTo>
                <a:lnTo>
                  <a:pt x="0" y="20191"/>
                </a:lnTo>
                <a:close/>
              </a:path>
              <a:path w="61008" h="41503">
                <a:moveTo>
                  <a:pt x="40777" y="29808"/>
                </a:moveTo>
                <a:lnTo>
                  <a:pt x="38008" y="31892"/>
                </a:lnTo>
                <a:lnTo>
                  <a:pt x="34592" y="32943"/>
                </a:lnTo>
                <a:lnTo>
                  <a:pt x="26427" y="32943"/>
                </a:lnTo>
                <a:lnTo>
                  <a:pt x="22995" y="31892"/>
                </a:lnTo>
                <a:lnTo>
                  <a:pt x="20217" y="29808"/>
                </a:lnTo>
                <a:lnTo>
                  <a:pt x="19975" y="40679"/>
                </a:lnTo>
                <a:lnTo>
                  <a:pt x="25146" y="41503"/>
                </a:lnTo>
                <a:lnTo>
                  <a:pt x="39319" y="41503"/>
                </a:lnTo>
                <a:lnTo>
                  <a:pt x="40777" y="298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393608" y="4110534"/>
            <a:ext cx="15633" cy="0"/>
          </a:xfrm>
          <a:custGeom>
            <a:avLst/>
            <a:gdLst/>
            <a:ahLst/>
            <a:cxnLst/>
            <a:rect l="l" t="t" r="r" b="b"/>
            <a:pathLst>
              <a:path w="15633">
                <a:moveTo>
                  <a:pt x="0" y="0"/>
                </a:moveTo>
                <a:lnTo>
                  <a:pt x="15633" y="0"/>
                </a:lnTo>
              </a:path>
            </a:pathLst>
          </a:custGeom>
          <a:ln w="117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231960" y="3880091"/>
            <a:ext cx="64745" cy="54799"/>
          </a:xfrm>
          <a:custGeom>
            <a:avLst/>
            <a:gdLst/>
            <a:ahLst/>
            <a:cxnLst/>
            <a:rect l="l" t="t" r="r" b="b"/>
            <a:pathLst>
              <a:path w="64745" h="54799">
                <a:moveTo>
                  <a:pt x="0" y="54799"/>
                </a:moveTo>
                <a:lnTo>
                  <a:pt x="15318" y="54799"/>
                </a:lnTo>
                <a:lnTo>
                  <a:pt x="15318" y="19061"/>
                </a:lnTo>
                <a:lnTo>
                  <a:pt x="48211" y="54799"/>
                </a:lnTo>
                <a:lnTo>
                  <a:pt x="64745" y="54799"/>
                </a:lnTo>
                <a:lnTo>
                  <a:pt x="64745" y="0"/>
                </a:lnTo>
                <a:lnTo>
                  <a:pt x="49428" y="0"/>
                </a:lnTo>
                <a:lnTo>
                  <a:pt x="49428" y="36589"/>
                </a:lnTo>
                <a:lnTo>
                  <a:pt x="16042" y="0"/>
                </a:lnTo>
                <a:lnTo>
                  <a:pt x="0" y="0"/>
                </a:lnTo>
                <a:lnTo>
                  <a:pt x="0" y="5479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324722" y="3894303"/>
            <a:ext cx="55497" cy="41475"/>
          </a:xfrm>
          <a:custGeom>
            <a:avLst/>
            <a:gdLst/>
            <a:ahLst/>
            <a:cxnLst/>
            <a:rect l="l" t="t" r="r" b="b"/>
            <a:pathLst>
              <a:path w="55497" h="41475">
                <a:moveTo>
                  <a:pt x="1748" y="35938"/>
                </a:moveTo>
                <a:lnTo>
                  <a:pt x="5255" y="38163"/>
                </a:lnTo>
                <a:lnTo>
                  <a:pt x="8761" y="40370"/>
                </a:lnTo>
                <a:lnTo>
                  <a:pt x="13561" y="41475"/>
                </a:lnTo>
                <a:lnTo>
                  <a:pt x="23101" y="41475"/>
                </a:lnTo>
                <a:lnTo>
                  <a:pt x="26351" y="41043"/>
                </a:lnTo>
                <a:lnTo>
                  <a:pt x="29386" y="40178"/>
                </a:lnTo>
                <a:lnTo>
                  <a:pt x="32431" y="39293"/>
                </a:lnTo>
                <a:lnTo>
                  <a:pt x="35532" y="30110"/>
                </a:lnTo>
                <a:lnTo>
                  <a:pt x="32396" y="32219"/>
                </a:lnTo>
                <a:lnTo>
                  <a:pt x="29843" y="33450"/>
                </a:lnTo>
                <a:lnTo>
                  <a:pt x="27151" y="34074"/>
                </a:lnTo>
                <a:lnTo>
                  <a:pt x="24317" y="34074"/>
                </a:lnTo>
                <a:lnTo>
                  <a:pt x="19720" y="33536"/>
                </a:lnTo>
                <a:lnTo>
                  <a:pt x="16459" y="31391"/>
                </a:lnTo>
                <a:lnTo>
                  <a:pt x="15645" y="28662"/>
                </a:lnTo>
                <a:lnTo>
                  <a:pt x="16659" y="25930"/>
                </a:lnTo>
                <a:lnTo>
                  <a:pt x="16113" y="17956"/>
                </a:lnTo>
                <a:lnTo>
                  <a:pt x="11973" y="18770"/>
                </a:lnTo>
                <a:lnTo>
                  <a:pt x="9103" y="19695"/>
                </a:lnTo>
                <a:lnTo>
                  <a:pt x="6220" y="20648"/>
                </a:lnTo>
                <a:lnTo>
                  <a:pt x="3985" y="21981"/>
                </a:lnTo>
                <a:lnTo>
                  <a:pt x="798" y="25499"/>
                </a:lnTo>
                <a:lnTo>
                  <a:pt x="0" y="29743"/>
                </a:lnTo>
                <a:lnTo>
                  <a:pt x="0" y="33134"/>
                </a:lnTo>
                <a:lnTo>
                  <a:pt x="1748" y="35938"/>
                </a:lnTo>
                <a:close/>
              </a:path>
              <a:path w="55497" h="41475">
                <a:moveTo>
                  <a:pt x="15810" y="12992"/>
                </a:moveTo>
                <a:lnTo>
                  <a:pt x="16775" y="11163"/>
                </a:lnTo>
                <a:lnTo>
                  <a:pt x="19594" y="9118"/>
                </a:lnTo>
                <a:lnTo>
                  <a:pt x="23327" y="8039"/>
                </a:lnTo>
                <a:lnTo>
                  <a:pt x="30224" y="8039"/>
                </a:lnTo>
                <a:lnTo>
                  <a:pt x="33030" y="8455"/>
                </a:lnTo>
                <a:lnTo>
                  <a:pt x="36737" y="11620"/>
                </a:lnTo>
                <a:lnTo>
                  <a:pt x="36737" y="14681"/>
                </a:lnTo>
                <a:lnTo>
                  <a:pt x="33919" y="15466"/>
                </a:lnTo>
                <a:lnTo>
                  <a:pt x="28853" y="16343"/>
                </a:lnTo>
                <a:lnTo>
                  <a:pt x="21537" y="17258"/>
                </a:lnTo>
                <a:lnTo>
                  <a:pt x="16113" y="17956"/>
                </a:lnTo>
                <a:lnTo>
                  <a:pt x="16659" y="25930"/>
                </a:lnTo>
                <a:lnTo>
                  <a:pt x="20036" y="24368"/>
                </a:lnTo>
                <a:lnTo>
                  <a:pt x="22884" y="23749"/>
                </a:lnTo>
                <a:lnTo>
                  <a:pt x="27216" y="23126"/>
                </a:lnTo>
                <a:lnTo>
                  <a:pt x="31556" y="22503"/>
                </a:lnTo>
                <a:lnTo>
                  <a:pt x="34731" y="21970"/>
                </a:lnTo>
                <a:lnTo>
                  <a:pt x="36737" y="21523"/>
                </a:lnTo>
                <a:lnTo>
                  <a:pt x="36737" y="26121"/>
                </a:lnTo>
                <a:lnTo>
                  <a:pt x="35532" y="30110"/>
                </a:lnTo>
                <a:lnTo>
                  <a:pt x="32431" y="39293"/>
                </a:lnTo>
                <a:lnTo>
                  <a:pt x="35290" y="37998"/>
                </a:lnTo>
                <a:lnTo>
                  <a:pt x="37957" y="36244"/>
                </a:lnTo>
                <a:lnTo>
                  <a:pt x="38516" y="37490"/>
                </a:lnTo>
                <a:lnTo>
                  <a:pt x="40017" y="40586"/>
                </a:lnTo>
                <a:lnTo>
                  <a:pt x="55497" y="40586"/>
                </a:lnTo>
                <a:lnTo>
                  <a:pt x="53186" y="36917"/>
                </a:lnTo>
                <a:lnTo>
                  <a:pt x="52181" y="33601"/>
                </a:lnTo>
                <a:lnTo>
                  <a:pt x="51929" y="31024"/>
                </a:lnTo>
                <a:lnTo>
                  <a:pt x="51929" y="27543"/>
                </a:lnTo>
                <a:lnTo>
                  <a:pt x="52091" y="15278"/>
                </a:lnTo>
                <a:lnTo>
                  <a:pt x="52091" y="10717"/>
                </a:lnTo>
                <a:lnTo>
                  <a:pt x="51407" y="7581"/>
                </a:lnTo>
                <a:lnTo>
                  <a:pt x="50011" y="5878"/>
                </a:lnTo>
                <a:lnTo>
                  <a:pt x="46226" y="2753"/>
                </a:lnTo>
                <a:lnTo>
                  <a:pt x="42810" y="1662"/>
                </a:lnTo>
                <a:lnTo>
                  <a:pt x="39380" y="543"/>
                </a:lnTo>
                <a:lnTo>
                  <a:pt x="34199" y="0"/>
                </a:lnTo>
                <a:lnTo>
                  <a:pt x="19544" y="0"/>
                </a:lnTo>
                <a:lnTo>
                  <a:pt x="13751" y="914"/>
                </a:lnTo>
                <a:lnTo>
                  <a:pt x="9852" y="2753"/>
                </a:lnTo>
                <a:lnTo>
                  <a:pt x="5953" y="4597"/>
                </a:lnTo>
                <a:lnTo>
                  <a:pt x="3210" y="7440"/>
                </a:lnTo>
                <a:lnTo>
                  <a:pt x="1612" y="11275"/>
                </a:lnTo>
                <a:lnTo>
                  <a:pt x="15810" y="129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397949" y="3881170"/>
            <a:ext cx="34848" cy="54608"/>
          </a:xfrm>
          <a:custGeom>
            <a:avLst/>
            <a:gdLst/>
            <a:ahLst/>
            <a:cxnLst/>
            <a:rect l="l" t="t" r="r" b="b"/>
            <a:pathLst>
              <a:path w="34848" h="54608">
                <a:moveTo>
                  <a:pt x="22875" y="14022"/>
                </a:moveTo>
                <a:lnTo>
                  <a:pt x="22875" y="0"/>
                </a:lnTo>
                <a:lnTo>
                  <a:pt x="7175" y="6134"/>
                </a:lnTo>
                <a:lnTo>
                  <a:pt x="7175" y="14022"/>
                </a:lnTo>
                <a:lnTo>
                  <a:pt x="0" y="14022"/>
                </a:lnTo>
                <a:lnTo>
                  <a:pt x="0" y="22388"/>
                </a:lnTo>
                <a:lnTo>
                  <a:pt x="7175" y="22388"/>
                </a:lnTo>
                <a:lnTo>
                  <a:pt x="7175" y="43408"/>
                </a:lnTo>
                <a:lnTo>
                  <a:pt x="7682" y="47091"/>
                </a:lnTo>
                <a:lnTo>
                  <a:pt x="9881" y="51192"/>
                </a:lnTo>
                <a:lnTo>
                  <a:pt x="12599" y="53021"/>
                </a:lnTo>
                <a:lnTo>
                  <a:pt x="17132" y="54291"/>
                </a:lnTo>
                <a:lnTo>
                  <a:pt x="19674" y="54608"/>
                </a:lnTo>
                <a:lnTo>
                  <a:pt x="27090" y="54608"/>
                </a:lnTo>
                <a:lnTo>
                  <a:pt x="31205" y="54090"/>
                </a:lnTo>
                <a:lnTo>
                  <a:pt x="34848" y="53046"/>
                </a:lnTo>
                <a:lnTo>
                  <a:pt x="33516" y="44895"/>
                </a:lnTo>
                <a:lnTo>
                  <a:pt x="30758" y="45568"/>
                </a:lnTo>
                <a:lnTo>
                  <a:pt x="26175" y="45910"/>
                </a:lnTo>
                <a:lnTo>
                  <a:pt x="23381" y="44589"/>
                </a:lnTo>
                <a:lnTo>
                  <a:pt x="22875" y="41630"/>
                </a:lnTo>
                <a:lnTo>
                  <a:pt x="22875" y="22388"/>
                </a:lnTo>
                <a:lnTo>
                  <a:pt x="33566" y="22388"/>
                </a:lnTo>
                <a:lnTo>
                  <a:pt x="33566" y="14022"/>
                </a:lnTo>
                <a:lnTo>
                  <a:pt x="22875" y="140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447582" y="3880087"/>
            <a:ext cx="15634" cy="54799"/>
          </a:xfrm>
          <a:custGeom>
            <a:avLst/>
            <a:gdLst/>
            <a:ahLst/>
            <a:cxnLst/>
            <a:rect l="l" t="t" r="r" b="b"/>
            <a:pathLst>
              <a:path w="15634" h="54799">
                <a:moveTo>
                  <a:pt x="0" y="15097"/>
                </a:moveTo>
                <a:lnTo>
                  <a:pt x="0" y="54799"/>
                </a:lnTo>
                <a:lnTo>
                  <a:pt x="15634" y="54799"/>
                </a:lnTo>
                <a:lnTo>
                  <a:pt x="15634" y="15097"/>
                </a:lnTo>
                <a:lnTo>
                  <a:pt x="0" y="15097"/>
                </a:lnTo>
                <a:close/>
              </a:path>
              <a:path w="15634" h="54799">
                <a:moveTo>
                  <a:pt x="0" y="0"/>
                </a:moveTo>
                <a:lnTo>
                  <a:pt x="0" y="9726"/>
                </a:lnTo>
                <a:lnTo>
                  <a:pt x="15634" y="9726"/>
                </a:lnTo>
                <a:lnTo>
                  <a:pt x="15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447582" y="3915035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409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447582" y="3884950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099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476346" y="3894296"/>
            <a:ext cx="61009" cy="41490"/>
          </a:xfrm>
          <a:custGeom>
            <a:avLst/>
            <a:gdLst/>
            <a:ahLst/>
            <a:cxnLst/>
            <a:rect l="l" t="t" r="r" b="b"/>
            <a:pathLst>
              <a:path w="61009" h="41490">
                <a:moveTo>
                  <a:pt x="0" y="20177"/>
                </a:moveTo>
                <a:lnTo>
                  <a:pt x="0" y="24739"/>
                </a:lnTo>
                <a:lnTo>
                  <a:pt x="1281" y="28613"/>
                </a:lnTo>
                <a:lnTo>
                  <a:pt x="3848" y="31788"/>
                </a:lnTo>
                <a:lnTo>
                  <a:pt x="6412" y="34963"/>
                </a:lnTo>
                <a:lnTo>
                  <a:pt x="10144" y="37390"/>
                </a:lnTo>
                <a:lnTo>
                  <a:pt x="15062" y="39013"/>
                </a:lnTo>
                <a:lnTo>
                  <a:pt x="19977" y="40665"/>
                </a:lnTo>
                <a:lnTo>
                  <a:pt x="20218" y="29794"/>
                </a:lnTo>
                <a:lnTo>
                  <a:pt x="17424" y="27698"/>
                </a:lnTo>
                <a:lnTo>
                  <a:pt x="16038" y="24688"/>
                </a:lnTo>
                <a:lnTo>
                  <a:pt x="16038" y="16802"/>
                </a:lnTo>
                <a:lnTo>
                  <a:pt x="17424" y="13792"/>
                </a:lnTo>
                <a:lnTo>
                  <a:pt x="20218" y="11696"/>
                </a:lnTo>
                <a:lnTo>
                  <a:pt x="22997" y="9601"/>
                </a:lnTo>
                <a:lnTo>
                  <a:pt x="26427" y="8561"/>
                </a:lnTo>
                <a:lnTo>
                  <a:pt x="34592" y="8561"/>
                </a:lnTo>
                <a:lnTo>
                  <a:pt x="38008" y="9601"/>
                </a:lnTo>
                <a:lnTo>
                  <a:pt x="40777" y="11696"/>
                </a:lnTo>
                <a:lnTo>
                  <a:pt x="43545" y="13792"/>
                </a:lnTo>
                <a:lnTo>
                  <a:pt x="44917" y="16776"/>
                </a:lnTo>
                <a:lnTo>
                  <a:pt x="44917" y="24663"/>
                </a:lnTo>
                <a:lnTo>
                  <a:pt x="43545" y="27698"/>
                </a:lnTo>
                <a:lnTo>
                  <a:pt x="40777" y="29794"/>
                </a:lnTo>
                <a:lnTo>
                  <a:pt x="39319" y="41490"/>
                </a:lnTo>
                <a:lnTo>
                  <a:pt x="46584" y="39521"/>
                </a:lnTo>
                <a:lnTo>
                  <a:pt x="52348" y="35561"/>
                </a:lnTo>
                <a:lnTo>
                  <a:pt x="58125" y="31607"/>
                </a:lnTo>
                <a:lnTo>
                  <a:pt x="61009" y="26643"/>
                </a:lnTo>
                <a:lnTo>
                  <a:pt x="61009" y="14667"/>
                </a:lnTo>
                <a:lnTo>
                  <a:pt x="58150" y="9752"/>
                </a:lnTo>
                <a:lnTo>
                  <a:pt x="52438" y="5843"/>
                </a:lnTo>
                <a:lnTo>
                  <a:pt x="46720" y="1954"/>
                </a:lnTo>
                <a:lnTo>
                  <a:pt x="39395" y="0"/>
                </a:lnTo>
                <a:lnTo>
                  <a:pt x="24663" y="0"/>
                </a:lnTo>
                <a:lnTo>
                  <a:pt x="19429" y="864"/>
                </a:lnTo>
                <a:lnTo>
                  <a:pt x="14731" y="2562"/>
                </a:lnTo>
                <a:lnTo>
                  <a:pt x="10032" y="4291"/>
                </a:lnTo>
                <a:lnTo>
                  <a:pt x="6412" y="6783"/>
                </a:lnTo>
                <a:lnTo>
                  <a:pt x="3848" y="10044"/>
                </a:lnTo>
                <a:lnTo>
                  <a:pt x="1281" y="13319"/>
                </a:lnTo>
                <a:lnTo>
                  <a:pt x="0" y="16700"/>
                </a:lnTo>
                <a:lnTo>
                  <a:pt x="0" y="20177"/>
                </a:lnTo>
                <a:close/>
              </a:path>
              <a:path w="61009" h="41490">
                <a:moveTo>
                  <a:pt x="40777" y="29794"/>
                </a:moveTo>
                <a:lnTo>
                  <a:pt x="38008" y="31889"/>
                </a:lnTo>
                <a:lnTo>
                  <a:pt x="34592" y="32929"/>
                </a:lnTo>
                <a:lnTo>
                  <a:pt x="26427" y="32929"/>
                </a:lnTo>
                <a:lnTo>
                  <a:pt x="22997" y="31889"/>
                </a:lnTo>
                <a:lnTo>
                  <a:pt x="20218" y="29794"/>
                </a:lnTo>
                <a:lnTo>
                  <a:pt x="19977" y="40665"/>
                </a:lnTo>
                <a:lnTo>
                  <a:pt x="25145" y="41490"/>
                </a:lnTo>
                <a:lnTo>
                  <a:pt x="39319" y="41490"/>
                </a:lnTo>
                <a:lnTo>
                  <a:pt x="40777" y="2979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555431" y="3894303"/>
            <a:ext cx="53869" cy="40586"/>
          </a:xfrm>
          <a:custGeom>
            <a:avLst/>
            <a:gdLst/>
            <a:ahLst/>
            <a:cxnLst/>
            <a:rect l="l" t="t" r="r" b="b"/>
            <a:pathLst>
              <a:path w="53869" h="40586">
                <a:moveTo>
                  <a:pt x="15631" y="40586"/>
                </a:moveTo>
                <a:lnTo>
                  <a:pt x="15631" y="18158"/>
                </a:lnTo>
                <a:lnTo>
                  <a:pt x="16037" y="15123"/>
                </a:lnTo>
                <a:lnTo>
                  <a:pt x="17625" y="11832"/>
                </a:lnTo>
                <a:lnTo>
                  <a:pt x="21257" y="9522"/>
                </a:lnTo>
                <a:lnTo>
                  <a:pt x="25844" y="8039"/>
                </a:lnTo>
                <a:lnTo>
                  <a:pt x="28547" y="8039"/>
                </a:lnTo>
                <a:lnTo>
                  <a:pt x="32471" y="8380"/>
                </a:lnTo>
                <a:lnTo>
                  <a:pt x="35481" y="9762"/>
                </a:lnTo>
                <a:lnTo>
                  <a:pt x="37892" y="13268"/>
                </a:lnTo>
                <a:lnTo>
                  <a:pt x="38238" y="16037"/>
                </a:lnTo>
                <a:lnTo>
                  <a:pt x="38238" y="40586"/>
                </a:lnTo>
                <a:lnTo>
                  <a:pt x="53869" y="40586"/>
                </a:lnTo>
                <a:lnTo>
                  <a:pt x="53869" y="12837"/>
                </a:lnTo>
                <a:lnTo>
                  <a:pt x="53592" y="10501"/>
                </a:lnTo>
                <a:lnTo>
                  <a:pt x="52437" y="7199"/>
                </a:lnTo>
                <a:lnTo>
                  <a:pt x="49946" y="4431"/>
                </a:lnTo>
                <a:lnTo>
                  <a:pt x="46328" y="2080"/>
                </a:lnTo>
                <a:lnTo>
                  <a:pt x="43469" y="1242"/>
                </a:lnTo>
                <a:lnTo>
                  <a:pt x="40610" y="402"/>
                </a:lnTo>
                <a:lnTo>
                  <a:pt x="37451" y="0"/>
                </a:lnTo>
                <a:lnTo>
                  <a:pt x="26172" y="0"/>
                </a:lnTo>
                <a:lnTo>
                  <a:pt x="19685" y="2221"/>
                </a:lnTo>
                <a:lnTo>
                  <a:pt x="14514" y="6717"/>
                </a:lnTo>
                <a:lnTo>
                  <a:pt x="14514" y="888"/>
                </a:lnTo>
                <a:lnTo>
                  <a:pt x="0" y="888"/>
                </a:lnTo>
                <a:lnTo>
                  <a:pt x="0" y="40586"/>
                </a:lnTo>
                <a:lnTo>
                  <a:pt x="15631" y="405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626977" y="3894303"/>
            <a:ext cx="55497" cy="41475"/>
          </a:xfrm>
          <a:custGeom>
            <a:avLst/>
            <a:gdLst/>
            <a:ahLst/>
            <a:cxnLst/>
            <a:rect l="l" t="t" r="r" b="b"/>
            <a:pathLst>
              <a:path w="55497" h="41475">
                <a:moveTo>
                  <a:pt x="1764" y="35938"/>
                </a:moveTo>
                <a:lnTo>
                  <a:pt x="5256" y="38163"/>
                </a:lnTo>
                <a:lnTo>
                  <a:pt x="8776" y="40370"/>
                </a:lnTo>
                <a:lnTo>
                  <a:pt x="13564" y="41475"/>
                </a:lnTo>
                <a:lnTo>
                  <a:pt x="23101" y="41475"/>
                </a:lnTo>
                <a:lnTo>
                  <a:pt x="26352" y="41043"/>
                </a:lnTo>
                <a:lnTo>
                  <a:pt x="29387" y="40178"/>
                </a:lnTo>
                <a:lnTo>
                  <a:pt x="32437" y="39293"/>
                </a:lnTo>
                <a:lnTo>
                  <a:pt x="35535" y="30110"/>
                </a:lnTo>
                <a:lnTo>
                  <a:pt x="32396" y="32219"/>
                </a:lnTo>
                <a:lnTo>
                  <a:pt x="29845" y="33450"/>
                </a:lnTo>
                <a:lnTo>
                  <a:pt x="27151" y="34074"/>
                </a:lnTo>
                <a:lnTo>
                  <a:pt x="24321" y="34074"/>
                </a:lnTo>
                <a:lnTo>
                  <a:pt x="19725" y="33536"/>
                </a:lnTo>
                <a:lnTo>
                  <a:pt x="16459" y="31391"/>
                </a:lnTo>
                <a:lnTo>
                  <a:pt x="15646" y="28662"/>
                </a:lnTo>
                <a:lnTo>
                  <a:pt x="16661" y="25930"/>
                </a:lnTo>
                <a:lnTo>
                  <a:pt x="16128" y="17956"/>
                </a:lnTo>
                <a:lnTo>
                  <a:pt x="11977" y="18770"/>
                </a:lnTo>
                <a:lnTo>
                  <a:pt x="9104" y="19695"/>
                </a:lnTo>
                <a:lnTo>
                  <a:pt x="6235" y="20648"/>
                </a:lnTo>
                <a:lnTo>
                  <a:pt x="3989" y="21981"/>
                </a:lnTo>
                <a:lnTo>
                  <a:pt x="800" y="25499"/>
                </a:lnTo>
                <a:lnTo>
                  <a:pt x="0" y="29743"/>
                </a:lnTo>
                <a:lnTo>
                  <a:pt x="0" y="33134"/>
                </a:lnTo>
                <a:lnTo>
                  <a:pt x="1764" y="35938"/>
                </a:lnTo>
                <a:close/>
              </a:path>
              <a:path w="55497" h="41475">
                <a:moveTo>
                  <a:pt x="15811" y="12992"/>
                </a:moveTo>
                <a:lnTo>
                  <a:pt x="16776" y="11163"/>
                </a:lnTo>
                <a:lnTo>
                  <a:pt x="19594" y="9118"/>
                </a:lnTo>
                <a:lnTo>
                  <a:pt x="23328" y="8039"/>
                </a:lnTo>
                <a:lnTo>
                  <a:pt x="30225" y="8039"/>
                </a:lnTo>
                <a:lnTo>
                  <a:pt x="33033" y="8455"/>
                </a:lnTo>
                <a:lnTo>
                  <a:pt x="36742" y="11620"/>
                </a:lnTo>
                <a:lnTo>
                  <a:pt x="36742" y="14681"/>
                </a:lnTo>
                <a:lnTo>
                  <a:pt x="33922" y="15466"/>
                </a:lnTo>
                <a:lnTo>
                  <a:pt x="28854" y="16343"/>
                </a:lnTo>
                <a:lnTo>
                  <a:pt x="21554" y="17258"/>
                </a:lnTo>
                <a:lnTo>
                  <a:pt x="16128" y="17956"/>
                </a:lnTo>
                <a:lnTo>
                  <a:pt x="16661" y="25930"/>
                </a:lnTo>
                <a:lnTo>
                  <a:pt x="20041" y="24368"/>
                </a:lnTo>
                <a:lnTo>
                  <a:pt x="22885" y="23749"/>
                </a:lnTo>
                <a:lnTo>
                  <a:pt x="27216" y="23126"/>
                </a:lnTo>
                <a:lnTo>
                  <a:pt x="31558" y="22503"/>
                </a:lnTo>
                <a:lnTo>
                  <a:pt x="34733" y="21970"/>
                </a:lnTo>
                <a:lnTo>
                  <a:pt x="36742" y="21523"/>
                </a:lnTo>
                <a:lnTo>
                  <a:pt x="36742" y="26121"/>
                </a:lnTo>
                <a:lnTo>
                  <a:pt x="35535" y="30110"/>
                </a:lnTo>
                <a:lnTo>
                  <a:pt x="32437" y="39293"/>
                </a:lnTo>
                <a:lnTo>
                  <a:pt x="35294" y="37998"/>
                </a:lnTo>
                <a:lnTo>
                  <a:pt x="37959" y="36244"/>
                </a:lnTo>
                <a:lnTo>
                  <a:pt x="38520" y="37490"/>
                </a:lnTo>
                <a:lnTo>
                  <a:pt x="40032" y="40586"/>
                </a:lnTo>
                <a:lnTo>
                  <a:pt x="55497" y="40586"/>
                </a:lnTo>
                <a:lnTo>
                  <a:pt x="53187" y="36917"/>
                </a:lnTo>
                <a:lnTo>
                  <a:pt x="52186" y="33601"/>
                </a:lnTo>
                <a:lnTo>
                  <a:pt x="51945" y="31024"/>
                </a:lnTo>
                <a:lnTo>
                  <a:pt x="51945" y="27543"/>
                </a:lnTo>
                <a:lnTo>
                  <a:pt x="52096" y="15278"/>
                </a:lnTo>
                <a:lnTo>
                  <a:pt x="52096" y="10717"/>
                </a:lnTo>
                <a:lnTo>
                  <a:pt x="51408" y="7581"/>
                </a:lnTo>
                <a:lnTo>
                  <a:pt x="50011" y="5878"/>
                </a:lnTo>
                <a:lnTo>
                  <a:pt x="46227" y="2753"/>
                </a:lnTo>
                <a:lnTo>
                  <a:pt x="42811" y="1662"/>
                </a:lnTo>
                <a:lnTo>
                  <a:pt x="39395" y="543"/>
                </a:lnTo>
                <a:lnTo>
                  <a:pt x="34201" y="0"/>
                </a:lnTo>
                <a:lnTo>
                  <a:pt x="19545" y="0"/>
                </a:lnTo>
                <a:lnTo>
                  <a:pt x="13756" y="914"/>
                </a:lnTo>
                <a:lnTo>
                  <a:pt x="9857" y="2753"/>
                </a:lnTo>
                <a:lnTo>
                  <a:pt x="5955" y="4597"/>
                </a:lnTo>
                <a:lnTo>
                  <a:pt x="3211" y="7440"/>
                </a:lnTo>
                <a:lnTo>
                  <a:pt x="1612" y="11275"/>
                </a:lnTo>
                <a:lnTo>
                  <a:pt x="15811" y="129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714479" y="3880087"/>
            <a:ext cx="0" cy="54799"/>
          </a:xfrm>
          <a:custGeom>
            <a:avLst/>
            <a:gdLst/>
            <a:ahLst/>
            <a:cxnLst/>
            <a:rect l="l" t="t" r="r" b="b"/>
            <a:pathLst>
              <a:path h="54799">
                <a:moveTo>
                  <a:pt x="0" y="0"/>
                </a:moveTo>
                <a:lnTo>
                  <a:pt x="0" y="54799"/>
                </a:lnTo>
              </a:path>
            </a:pathLst>
          </a:custGeom>
          <a:ln w="1690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379872" y="3970536"/>
            <a:ext cx="0" cy="54799"/>
          </a:xfrm>
          <a:custGeom>
            <a:avLst/>
            <a:gdLst/>
            <a:ahLst/>
            <a:cxnLst/>
            <a:rect l="l" t="t" r="r" b="b"/>
            <a:pathLst>
              <a:path h="54799">
                <a:moveTo>
                  <a:pt x="0" y="0"/>
                </a:moveTo>
                <a:lnTo>
                  <a:pt x="0" y="54799"/>
                </a:lnTo>
              </a:path>
            </a:pathLst>
          </a:custGeom>
          <a:ln w="17739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403237" y="3984739"/>
            <a:ext cx="86944" cy="40600"/>
          </a:xfrm>
          <a:custGeom>
            <a:avLst/>
            <a:gdLst/>
            <a:ahLst/>
            <a:cxnLst/>
            <a:rect l="l" t="t" r="r" b="b"/>
            <a:pathLst>
              <a:path w="86944" h="40600">
                <a:moveTo>
                  <a:pt x="49528" y="6324"/>
                </a:moveTo>
                <a:lnTo>
                  <a:pt x="45478" y="2617"/>
                </a:lnTo>
                <a:lnTo>
                  <a:pt x="42685" y="1573"/>
                </a:lnTo>
                <a:lnTo>
                  <a:pt x="39917" y="533"/>
                </a:lnTo>
                <a:lnTo>
                  <a:pt x="36626" y="0"/>
                </a:lnTo>
                <a:lnTo>
                  <a:pt x="25718" y="0"/>
                </a:lnTo>
                <a:lnTo>
                  <a:pt x="19569" y="2109"/>
                </a:lnTo>
                <a:lnTo>
                  <a:pt x="14414" y="6324"/>
                </a:lnTo>
                <a:lnTo>
                  <a:pt x="14414" y="900"/>
                </a:lnTo>
                <a:lnTo>
                  <a:pt x="0" y="900"/>
                </a:lnTo>
                <a:lnTo>
                  <a:pt x="0" y="40600"/>
                </a:lnTo>
                <a:lnTo>
                  <a:pt x="15634" y="40600"/>
                </a:lnTo>
                <a:lnTo>
                  <a:pt x="15634" y="17499"/>
                </a:lnTo>
                <a:lnTo>
                  <a:pt x="16052" y="14771"/>
                </a:lnTo>
                <a:lnTo>
                  <a:pt x="17730" y="11480"/>
                </a:lnTo>
                <a:lnTo>
                  <a:pt x="21046" y="9345"/>
                </a:lnTo>
                <a:lnTo>
                  <a:pt x="25135" y="8039"/>
                </a:lnTo>
                <a:lnTo>
                  <a:pt x="29552" y="8039"/>
                </a:lnTo>
                <a:lnTo>
                  <a:pt x="32310" y="8863"/>
                </a:lnTo>
                <a:lnTo>
                  <a:pt x="34898" y="11365"/>
                </a:lnTo>
                <a:lnTo>
                  <a:pt x="35726" y="14972"/>
                </a:lnTo>
                <a:lnTo>
                  <a:pt x="35726" y="40600"/>
                </a:lnTo>
                <a:lnTo>
                  <a:pt x="51372" y="40600"/>
                </a:lnTo>
                <a:lnTo>
                  <a:pt x="51372" y="17791"/>
                </a:lnTo>
                <a:lnTo>
                  <a:pt x="51804" y="15062"/>
                </a:lnTo>
                <a:lnTo>
                  <a:pt x="52654" y="13334"/>
                </a:lnTo>
                <a:lnTo>
                  <a:pt x="54903" y="10274"/>
                </a:lnTo>
                <a:lnTo>
                  <a:pt x="58752" y="8496"/>
                </a:lnTo>
                <a:lnTo>
                  <a:pt x="63003" y="8039"/>
                </a:lnTo>
                <a:lnTo>
                  <a:pt x="66013" y="8039"/>
                </a:lnTo>
                <a:lnTo>
                  <a:pt x="69684" y="10274"/>
                </a:lnTo>
                <a:lnTo>
                  <a:pt x="71297" y="13967"/>
                </a:lnTo>
                <a:lnTo>
                  <a:pt x="71297" y="40600"/>
                </a:lnTo>
                <a:lnTo>
                  <a:pt x="86944" y="40600"/>
                </a:lnTo>
                <a:lnTo>
                  <a:pt x="86944" y="11429"/>
                </a:lnTo>
                <a:lnTo>
                  <a:pt x="86410" y="8686"/>
                </a:lnTo>
                <a:lnTo>
                  <a:pt x="85331" y="6983"/>
                </a:lnTo>
                <a:lnTo>
                  <a:pt x="81597" y="2959"/>
                </a:lnTo>
                <a:lnTo>
                  <a:pt x="78588" y="1777"/>
                </a:lnTo>
                <a:lnTo>
                  <a:pt x="75589" y="598"/>
                </a:lnTo>
                <a:lnTo>
                  <a:pt x="71921" y="0"/>
                </a:lnTo>
                <a:lnTo>
                  <a:pt x="64159" y="0"/>
                </a:lnTo>
                <a:lnTo>
                  <a:pt x="60948" y="533"/>
                </a:lnTo>
                <a:lnTo>
                  <a:pt x="57938" y="1573"/>
                </a:lnTo>
                <a:lnTo>
                  <a:pt x="54940" y="2617"/>
                </a:lnTo>
                <a:lnTo>
                  <a:pt x="52136" y="4204"/>
                </a:lnTo>
                <a:lnTo>
                  <a:pt x="49528" y="632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522700" y="3984735"/>
            <a:ext cx="57671" cy="55703"/>
          </a:xfrm>
          <a:custGeom>
            <a:avLst/>
            <a:gdLst/>
            <a:ahLst/>
            <a:cxnLst/>
            <a:rect l="l" t="t" r="r" b="b"/>
            <a:pathLst>
              <a:path w="57671" h="55703">
                <a:moveTo>
                  <a:pt x="15480" y="16192"/>
                </a:moveTo>
                <a:lnTo>
                  <a:pt x="16739" y="13258"/>
                </a:lnTo>
                <a:lnTo>
                  <a:pt x="21794" y="9284"/>
                </a:lnTo>
                <a:lnTo>
                  <a:pt x="24969" y="8305"/>
                </a:lnTo>
                <a:lnTo>
                  <a:pt x="32451" y="8305"/>
                </a:lnTo>
                <a:lnTo>
                  <a:pt x="35535" y="9310"/>
                </a:lnTo>
                <a:lnTo>
                  <a:pt x="40514" y="13348"/>
                </a:lnTo>
                <a:lnTo>
                  <a:pt x="41746" y="16449"/>
                </a:lnTo>
                <a:lnTo>
                  <a:pt x="41746" y="20599"/>
                </a:lnTo>
                <a:lnTo>
                  <a:pt x="45619" y="39660"/>
                </a:lnTo>
                <a:lnTo>
                  <a:pt x="50432" y="35979"/>
                </a:lnTo>
                <a:lnTo>
                  <a:pt x="55256" y="32310"/>
                </a:lnTo>
                <a:lnTo>
                  <a:pt x="57671" y="27165"/>
                </a:lnTo>
                <a:lnTo>
                  <a:pt x="57671" y="14072"/>
                </a:lnTo>
                <a:lnTo>
                  <a:pt x="55270" y="9043"/>
                </a:lnTo>
                <a:lnTo>
                  <a:pt x="50482" y="5425"/>
                </a:lnTo>
                <a:lnTo>
                  <a:pt x="45709" y="1818"/>
                </a:lnTo>
                <a:lnTo>
                  <a:pt x="39877" y="0"/>
                </a:lnTo>
                <a:lnTo>
                  <a:pt x="29084" y="0"/>
                </a:lnTo>
                <a:lnTo>
                  <a:pt x="25502" y="637"/>
                </a:lnTo>
                <a:lnTo>
                  <a:pt x="22277" y="1868"/>
                </a:lnTo>
                <a:lnTo>
                  <a:pt x="19037" y="3125"/>
                </a:lnTo>
                <a:lnTo>
                  <a:pt x="16484" y="4738"/>
                </a:lnTo>
                <a:lnTo>
                  <a:pt x="14591" y="6732"/>
                </a:lnTo>
                <a:lnTo>
                  <a:pt x="14591" y="904"/>
                </a:lnTo>
                <a:lnTo>
                  <a:pt x="0" y="904"/>
                </a:lnTo>
                <a:lnTo>
                  <a:pt x="0" y="55703"/>
                </a:lnTo>
                <a:lnTo>
                  <a:pt x="15646" y="55703"/>
                </a:lnTo>
                <a:lnTo>
                  <a:pt x="15646" y="35700"/>
                </a:lnTo>
                <a:lnTo>
                  <a:pt x="15480" y="24549"/>
                </a:lnTo>
                <a:lnTo>
                  <a:pt x="15480" y="16192"/>
                </a:lnTo>
                <a:close/>
              </a:path>
              <a:path w="57671" h="55703">
                <a:moveTo>
                  <a:pt x="15480" y="24549"/>
                </a:moveTo>
                <a:lnTo>
                  <a:pt x="15646" y="35700"/>
                </a:lnTo>
                <a:lnTo>
                  <a:pt x="18580" y="37821"/>
                </a:lnTo>
                <a:lnTo>
                  <a:pt x="21362" y="39319"/>
                </a:lnTo>
                <a:lnTo>
                  <a:pt x="24015" y="40198"/>
                </a:lnTo>
                <a:lnTo>
                  <a:pt x="26668" y="41057"/>
                </a:lnTo>
                <a:lnTo>
                  <a:pt x="29643" y="41504"/>
                </a:lnTo>
                <a:lnTo>
                  <a:pt x="39766" y="41504"/>
                </a:lnTo>
                <a:lnTo>
                  <a:pt x="45619" y="39660"/>
                </a:lnTo>
                <a:lnTo>
                  <a:pt x="41746" y="20599"/>
                </a:lnTo>
                <a:lnTo>
                  <a:pt x="41746" y="25071"/>
                </a:lnTo>
                <a:lnTo>
                  <a:pt x="40551" y="28285"/>
                </a:lnTo>
                <a:lnTo>
                  <a:pt x="35726" y="32184"/>
                </a:lnTo>
                <a:lnTo>
                  <a:pt x="32692" y="33159"/>
                </a:lnTo>
                <a:lnTo>
                  <a:pt x="25271" y="33159"/>
                </a:lnTo>
                <a:lnTo>
                  <a:pt x="22071" y="32094"/>
                </a:lnTo>
                <a:lnTo>
                  <a:pt x="19433" y="29959"/>
                </a:lnTo>
                <a:lnTo>
                  <a:pt x="16800" y="27828"/>
                </a:lnTo>
                <a:lnTo>
                  <a:pt x="15480" y="2454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595100" y="3984731"/>
            <a:ext cx="61008" cy="41504"/>
          </a:xfrm>
          <a:custGeom>
            <a:avLst/>
            <a:gdLst/>
            <a:ahLst/>
            <a:cxnLst/>
            <a:rect l="l" t="t" r="r" b="b"/>
            <a:pathLst>
              <a:path w="61008" h="41504">
                <a:moveTo>
                  <a:pt x="0" y="20192"/>
                </a:moveTo>
                <a:lnTo>
                  <a:pt x="0" y="24753"/>
                </a:lnTo>
                <a:lnTo>
                  <a:pt x="1281" y="28627"/>
                </a:lnTo>
                <a:lnTo>
                  <a:pt x="3844" y="31803"/>
                </a:lnTo>
                <a:lnTo>
                  <a:pt x="6400" y="34978"/>
                </a:lnTo>
                <a:lnTo>
                  <a:pt x="10133" y="37390"/>
                </a:lnTo>
                <a:lnTo>
                  <a:pt x="15048" y="39028"/>
                </a:lnTo>
                <a:lnTo>
                  <a:pt x="19975" y="40680"/>
                </a:lnTo>
                <a:lnTo>
                  <a:pt x="20203" y="29808"/>
                </a:lnTo>
                <a:lnTo>
                  <a:pt x="17423" y="27712"/>
                </a:lnTo>
                <a:lnTo>
                  <a:pt x="16027" y="24704"/>
                </a:lnTo>
                <a:lnTo>
                  <a:pt x="16027" y="16816"/>
                </a:lnTo>
                <a:lnTo>
                  <a:pt x="17423" y="13806"/>
                </a:lnTo>
                <a:lnTo>
                  <a:pt x="20203" y="11710"/>
                </a:lnTo>
                <a:lnTo>
                  <a:pt x="22985" y="9616"/>
                </a:lnTo>
                <a:lnTo>
                  <a:pt x="26412" y="8572"/>
                </a:lnTo>
                <a:lnTo>
                  <a:pt x="34580" y="8572"/>
                </a:lnTo>
                <a:lnTo>
                  <a:pt x="37997" y="9616"/>
                </a:lnTo>
                <a:lnTo>
                  <a:pt x="40765" y="11710"/>
                </a:lnTo>
                <a:lnTo>
                  <a:pt x="43534" y="13806"/>
                </a:lnTo>
                <a:lnTo>
                  <a:pt x="44917" y="16790"/>
                </a:lnTo>
                <a:lnTo>
                  <a:pt x="44917" y="24678"/>
                </a:lnTo>
                <a:lnTo>
                  <a:pt x="43534" y="27712"/>
                </a:lnTo>
                <a:lnTo>
                  <a:pt x="40765" y="29808"/>
                </a:lnTo>
                <a:lnTo>
                  <a:pt x="39303" y="41504"/>
                </a:lnTo>
                <a:lnTo>
                  <a:pt x="46579" y="39535"/>
                </a:lnTo>
                <a:lnTo>
                  <a:pt x="52346" y="35571"/>
                </a:lnTo>
                <a:lnTo>
                  <a:pt x="58113" y="31623"/>
                </a:lnTo>
                <a:lnTo>
                  <a:pt x="61008" y="26644"/>
                </a:lnTo>
                <a:lnTo>
                  <a:pt x="61008" y="14681"/>
                </a:lnTo>
                <a:lnTo>
                  <a:pt x="58139" y="9767"/>
                </a:lnTo>
                <a:lnTo>
                  <a:pt x="52437" y="5853"/>
                </a:lnTo>
                <a:lnTo>
                  <a:pt x="46720" y="1969"/>
                </a:lnTo>
                <a:lnTo>
                  <a:pt x="39380" y="0"/>
                </a:lnTo>
                <a:lnTo>
                  <a:pt x="24659" y="0"/>
                </a:lnTo>
                <a:lnTo>
                  <a:pt x="19414" y="878"/>
                </a:lnTo>
                <a:lnTo>
                  <a:pt x="14716" y="2578"/>
                </a:lnTo>
                <a:lnTo>
                  <a:pt x="10019" y="4306"/>
                </a:lnTo>
                <a:lnTo>
                  <a:pt x="6400" y="6793"/>
                </a:lnTo>
                <a:lnTo>
                  <a:pt x="3844" y="10058"/>
                </a:lnTo>
                <a:lnTo>
                  <a:pt x="1281" y="13335"/>
                </a:lnTo>
                <a:lnTo>
                  <a:pt x="0" y="16715"/>
                </a:lnTo>
                <a:lnTo>
                  <a:pt x="0" y="20192"/>
                </a:lnTo>
                <a:close/>
              </a:path>
              <a:path w="61008" h="41504">
                <a:moveTo>
                  <a:pt x="40765" y="29808"/>
                </a:moveTo>
                <a:lnTo>
                  <a:pt x="37997" y="31889"/>
                </a:lnTo>
                <a:lnTo>
                  <a:pt x="34580" y="32943"/>
                </a:lnTo>
                <a:lnTo>
                  <a:pt x="26412" y="32943"/>
                </a:lnTo>
                <a:lnTo>
                  <a:pt x="22985" y="31889"/>
                </a:lnTo>
                <a:lnTo>
                  <a:pt x="20203" y="29808"/>
                </a:lnTo>
                <a:lnTo>
                  <a:pt x="19975" y="40680"/>
                </a:lnTo>
                <a:lnTo>
                  <a:pt x="25130" y="41504"/>
                </a:lnTo>
                <a:lnTo>
                  <a:pt x="39303" y="41504"/>
                </a:lnTo>
                <a:lnTo>
                  <a:pt x="40765" y="298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673619" y="3984739"/>
            <a:ext cx="38293" cy="40600"/>
          </a:xfrm>
          <a:custGeom>
            <a:avLst/>
            <a:gdLst/>
            <a:ahLst/>
            <a:cxnLst/>
            <a:rect l="l" t="t" r="r" b="b"/>
            <a:pathLst>
              <a:path w="38293" h="40600">
                <a:moveTo>
                  <a:pt x="15634" y="21588"/>
                </a:moveTo>
                <a:lnTo>
                  <a:pt x="16066" y="17143"/>
                </a:lnTo>
                <a:lnTo>
                  <a:pt x="16941" y="15022"/>
                </a:lnTo>
                <a:lnTo>
                  <a:pt x="19015" y="11441"/>
                </a:lnTo>
                <a:lnTo>
                  <a:pt x="22049" y="9828"/>
                </a:lnTo>
                <a:lnTo>
                  <a:pt x="26099" y="9424"/>
                </a:lnTo>
                <a:lnTo>
                  <a:pt x="30812" y="9993"/>
                </a:lnTo>
                <a:lnTo>
                  <a:pt x="33440" y="11149"/>
                </a:lnTo>
                <a:lnTo>
                  <a:pt x="38293" y="1979"/>
                </a:lnTo>
                <a:lnTo>
                  <a:pt x="34988" y="659"/>
                </a:lnTo>
                <a:lnTo>
                  <a:pt x="31546" y="0"/>
                </a:lnTo>
                <a:lnTo>
                  <a:pt x="25466" y="0"/>
                </a:lnTo>
                <a:lnTo>
                  <a:pt x="21221" y="1271"/>
                </a:lnTo>
                <a:lnTo>
                  <a:pt x="17006" y="3873"/>
                </a:lnTo>
                <a:lnTo>
                  <a:pt x="14518" y="6541"/>
                </a:lnTo>
                <a:lnTo>
                  <a:pt x="14518" y="900"/>
                </a:lnTo>
                <a:lnTo>
                  <a:pt x="0" y="900"/>
                </a:lnTo>
                <a:lnTo>
                  <a:pt x="0" y="40600"/>
                </a:lnTo>
                <a:lnTo>
                  <a:pt x="15634" y="40600"/>
                </a:lnTo>
                <a:lnTo>
                  <a:pt x="15634" y="215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721798" y="3971621"/>
            <a:ext cx="34851" cy="54607"/>
          </a:xfrm>
          <a:custGeom>
            <a:avLst/>
            <a:gdLst/>
            <a:ahLst/>
            <a:cxnLst/>
            <a:rect l="l" t="t" r="r" b="b"/>
            <a:pathLst>
              <a:path w="34851" h="54607">
                <a:moveTo>
                  <a:pt x="22875" y="14018"/>
                </a:moveTo>
                <a:lnTo>
                  <a:pt x="22875" y="0"/>
                </a:lnTo>
                <a:lnTo>
                  <a:pt x="7179" y="6134"/>
                </a:lnTo>
                <a:lnTo>
                  <a:pt x="7179" y="14018"/>
                </a:lnTo>
                <a:lnTo>
                  <a:pt x="0" y="14018"/>
                </a:lnTo>
                <a:lnTo>
                  <a:pt x="0" y="22387"/>
                </a:lnTo>
                <a:lnTo>
                  <a:pt x="7179" y="22387"/>
                </a:lnTo>
                <a:lnTo>
                  <a:pt x="7179" y="43408"/>
                </a:lnTo>
                <a:lnTo>
                  <a:pt x="7686" y="47091"/>
                </a:lnTo>
                <a:lnTo>
                  <a:pt x="9881" y="51191"/>
                </a:lnTo>
                <a:lnTo>
                  <a:pt x="12599" y="53019"/>
                </a:lnTo>
                <a:lnTo>
                  <a:pt x="17132" y="54291"/>
                </a:lnTo>
                <a:lnTo>
                  <a:pt x="19674" y="54607"/>
                </a:lnTo>
                <a:lnTo>
                  <a:pt x="27090" y="54607"/>
                </a:lnTo>
                <a:lnTo>
                  <a:pt x="31205" y="54089"/>
                </a:lnTo>
                <a:lnTo>
                  <a:pt x="34851" y="53035"/>
                </a:lnTo>
                <a:lnTo>
                  <a:pt x="33516" y="44891"/>
                </a:lnTo>
                <a:lnTo>
                  <a:pt x="30761" y="45565"/>
                </a:lnTo>
                <a:lnTo>
                  <a:pt x="26175" y="45910"/>
                </a:lnTo>
                <a:lnTo>
                  <a:pt x="23381" y="44588"/>
                </a:lnTo>
                <a:lnTo>
                  <a:pt x="22875" y="41629"/>
                </a:lnTo>
                <a:lnTo>
                  <a:pt x="22875" y="22387"/>
                </a:lnTo>
                <a:lnTo>
                  <a:pt x="33566" y="22387"/>
                </a:lnTo>
                <a:lnTo>
                  <a:pt x="33566" y="14018"/>
                </a:lnTo>
                <a:lnTo>
                  <a:pt x="22875" y="1401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455599" y="4060051"/>
            <a:ext cx="71081" cy="56667"/>
          </a:xfrm>
          <a:custGeom>
            <a:avLst/>
            <a:gdLst/>
            <a:ahLst/>
            <a:cxnLst/>
            <a:rect l="l" t="t" r="r" b="b"/>
            <a:pathLst>
              <a:path w="71081" h="56667">
                <a:moveTo>
                  <a:pt x="26388" y="10922"/>
                </a:moveTo>
                <a:lnTo>
                  <a:pt x="31291" y="9450"/>
                </a:lnTo>
                <a:lnTo>
                  <a:pt x="41716" y="9450"/>
                </a:lnTo>
                <a:lnTo>
                  <a:pt x="45439" y="10288"/>
                </a:lnTo>
                <a:lnTo>
                  <a:pt x="48500" y="11926"/>
                </a:lnTo>
                <a:lnTo>
                  <a:pt x="51573" y="13578"/>
                </a:lnTo>
                <a:lnTo>
                  <a:pt x="53578" y="15811"/>
                </a:lnTo>
                <a:lnTo>
                  <a:pt x="54547" y="18658"/>
                </a:lnTo>
                <a:lnTo>
                  <a:pt x="70852" y="16041"/>
                </a:lnTo>
                <a:lnTo>
                  <a:pt x="68997" y="11645"/>
                </a:lnTo>
                <a:lnTo>
                  <a:pt x="66219" y="8294"/>
                </a:lnTo>
                <a:lnTo>
                  <a:pt x="62506" y="5943"/>
                </a:lnTo>
                <a:lnTo>
                  <a:pt x="56272" y="1983"/>
                </a:lnTo>
                <a:lnTo>
                  <a:pt x="48172" y="0"/>
                </a:lnTo>
                <a:lnTo>
                  <a:pt x="34347" y="98"/>
                </a:lnTo>
                <a:lnTo>
                  <a:pt x="21139" y="2346"/>
                </a:lnTo>
                <a:lnTo>
                  <a:pt x="10515" y="7570"/>
                </a:lnTo>
                <a:lnTo>
                  <a:pt x="3502" y="12611"/>
                </a:lnTo>
                <a:lnTo>
                  <a:pt x="0" y="19698"/>
                </a:lnTo>
                <a:lnTo>
                  <a:pt x="0" y="37439"/>
                </a:lnTo>
                <a:lnTo>
                  <a:pt x="3492" y="44246"/>
                </a:lnTo>
                <a:lnTo>
                  <a:pt x="10464" y="49211"/>
                </a:lnTo>
                <a:lnTo>
                  <a:pt x="12270" y="50415"/>
                </a:lnTo>
                <a:lnTo>
                  <a:pt x="23507" y="55103"/>
                </a:lnTo>
                <a:lnTo>
                  <a:pt x="37184" y="56667"/>
                </a:lnTo>
                <a:lnTo>
                  <a:pt x="45935" y="56667"/>
                </a:lnTo>
                <a:lnTo>
                  <a:pt x="53160" y="55219"/>
                </a:lnTo>
                <a:lnTo>
                  <a:pt x="58863" y="52311"/>
                </a:lnTo>
                <a:lnTo>
                  <a:pt x="64551" y="49416"/>
                </a:lnTo>
                <a:lnTo>
                  <a:pt x="68630" y="44970"/>
                </a:lnTo>
                <a:lnTo>
                  <a:pt x="71081" y="38991"/>
                </a:lnTo>
                <a:lnTo>
                  <a:pt x="55105" y="35585"/>
                </a:lnTo>
                <a:lnTo>
                  <a:pt x="53733" y="39599"/>
                </a:lnTo>
                <a:lnTo>
                  <a:pt x="51459" y="42545"/>
                </a:lnTo>
                <a:lnTo>
                  <a:pt x="48308" y="44397"/>
                </a:lnTo>
                <a:lnTo>
                  <a:pt x="45158" y="46281"/>
                </a:lnTo>
                <a:lnTo>
                  <a:pt x="41389" y="47207"/>
                </a:lnTo>
                <a:lnTo>
                  <a:pt x="31075" y="47207"/>
                </a:lnTo>
                <a:lnTo>
                  <a:pt x="26250" y="45745"/>
                </a:lnTo>
                <a:lnTo>
                  <a:pt x="22543" y="42800"/>
                </a:lnTo>
                <a:lnTo>
                  <a:pt x="18831" y="39866"/>
                </a:lnTo>
                <a:lnTo>
                  <a:pt x="16977" y="34927"/>
                </a:lnTo>
                <a:lnTo>
                  <a:pt x="16977" y="21476"/>
                </a:lnTo>
                <a:lnTo>
                  <a:pt x="18856" y="16750"/>
                </a:lnTo>
                <a:lnTo>
                  <a:pt x="22618" y="13831"/>
                </a:lnTo>
                <a:lnTo>
                  <a:pt x="26388" y="109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555489" y="4060987"/>
            <a:ext cx="53809" cy="54799"/>
          </a:xfrm>
          <a:custGeom>
            <a:avLst/>
            <a:gdLst/>
            <a:ahLst/>
            <a:cxnLst/>
            <a:rect l="l" t="t" r="r" b="b"/>
            <a:pathLst>
              <a:path w="53809" h="54799">
                <a:moveTo>
                  <a:pt x="28487" y="22236"/>
                </a:moveTo>
                <a:lnTo>
                  <a:pt x="32637" y="22564"/>
                </a:lnTo>
                <a:lnTo>
                  <a:pt x="35647" y="23900"/>
                </a:lnTo>
                <a:lnTo>
                  <a:pt x="37872" y="27024"/>
                </a:lnTo>
                <a:lnTo>
                  <a:pt x="38174" y="29663"/>
                </a:lnTo>
                <a:lnTo>
                  <a:pt x="38174" y="54799"/>
                </a:lnTo>
                <a:lnTo>
                  <a:pt x="53809" y="54799"/>
                </a:lnTo>
                <a:lnTo>
                  <a:pt x="53809" y="27950"/>
                </a:lnTo>
                <a:lnTo>
                  <a:pt x="53543" y="25322"/>
                </a:lnTo>
                <a:lnTo>
                  <a:pt x="52477" y="21930"/>
                </a:lnTo>
                <a:lnTo>
                  <a:pt x="50011" y="18986"/>
                </a:lnTo>
                <a:lnTo>
                  <a:pt x="46353" y="16443"/>
                </a:lnTo>
                <a:lnTo>
                  <a:pt x="43459" y="15554"/>
                </a:lnTo>
                <a:lnTo>
                  <a:pt x="40561" y="14655"/>
                </a:lnTo>
                <a:lnTo>
                  <a:pt x="37325" y="14198"/>
                </a:lnTo>
                <a:lnTo>
                  <a:pt x="26708" y="14198"/>
                </a:lnTo>
                <a:lnTo>
                  <a:pt x="20674" y="16178"/>
                </a:lnTo>
                <a:lnTo>
                  <a:pt x="15631" y="20152"/>
                </a:lnTo>
                <a:lnTo>
                  <a:pt x="15631" y="0"/>
                </a:lnTo>
                <a:lnTo>
                  <a:pt x="0" y="0"/>
                </a:lnTo>
                <a:lnTo>
                  <a:pt x="0" y="54799"/>
                </a:lnTo>
                <a:lnTo>
                  <a:pt x="15631" y="54799"/>
                </a:lnTo>
                <a:lnTo>
                  <a:pt x="15631" y="31572"/>
                </a:lnTo>
                <a:lnTo>
                  <a:pt x="16102" y="29044"/>
                </a:lnTo>
                <a:lnTo>
                  <a:pt x="17995" y="25638"/>
                </a:lnTo>
                <a:lnTo>
                  <a:pt x="21523" y="23519"/>
                </a:lnTo>
                <a:lnTo>
                  <a:pt x="25895" y="22236"/>
                </a:lnTo>
                <a:lnTo>
                  <a:pt x="28487" y="2223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631095" y="4060987"/>
            <a:ext cx="15634" cy="54799"/>
          </a:xfrm>
          <a:custGeom>
            <a:avLst/>
            <a:gdLst/>
            <a:ahLst/>
            <a:cxnLst/>
            <a:rect l="l" t="t" r="r" b="b"/>
            <a:pathLst>
              <a:path w="15634" h="54799">
                <a:moveTo>
                  <a:pt x="0" y="15097"/>
                </a:moveTo>
                <a:lnTo>
                  <a:pt x="0" y="54799"/>
                </a:lnTo>
                <a:lnTo>
                  <a:pt x="15634" y="54799"/>
                </a:lnTo>
                <a:lnTo>
                  <a:pt x="15634" y="15097"/>
                </a:lnTo>
                <a:lnTo>
                  <a:pt x="0" y="15097"/>
                </a:lnTo>
                <a:close/>
              </a:path>
              <a:path w="15634" h="54799">
                <a:moveTo>
                  <a:pt x="0" y="0"/>
                </a:moveTo>
                <a:lnTo>
                  <a:pt x="0" y="9726"/>
                </a:lnTo>
                <a:lnTo>
                  <a:pt x="15634" y="9726"/>
                </a:lnTo>
                <a:lnTo>
                  <a:pt x="15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631095" y="4095936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409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631095" y="4065851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099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663380" y="4075188"/>
            <a:ext cx="53870" cy="40601"/>
          </a:xfrm>
          <a:custGeom>
            <a:avLst/>
            <a:gdLst/>
            <a:ahLst/>
            <a:cxnLst/>
            <a:rect l="l" t="t" r="r" b="b"/>
            <a:pathLst>
              <a:path w="53870" h="40601">
                <a:moveTo>
                  <a:pt x="15631" y="40601"/>
                </a:moveTo>
                <a:lnTo>
                  <a:pt x="15631" y="18173"/>
                </a:lnTo>
                <a:lnTo>
                  <a:pt x="16038" y="15138"/>
                </a:lnTo>
                <a:lnTo>
                  <a:pt x="17626" y="11847"/>
                </a:lnTo>
                <a:lnTo>
                  <a:pt x="21258" y="9536"/>
                </a:lnTo>
                <a:lnTo>
                  <a:pt x="25844" y="8039"/>
                </a:lnTo>
                <a:lnTo>
                  <a:pt x="28548" y="8039"/>
                </a:lnTo>
                <a:lnTo>
                  <a:pt x="32472" y="8395"/>
                </a:lnTo>
                <a:lnTo>
                  <a:pt x="35482" y="9777"/>
                </a:lnTo>
                <a:lnTo>
                  <a:pt x="37898" y="13284"/>
                </a:lnTo>
                <a:lnTo>
                  <a:pt x="38239" y="16042"/>
                </a:lnTo>
                <a:lnTo>
                  <a:pt x="38239" y="40601"/>
                </a:lnTo>
                <a:lnTo>
                  <a:pt x="53870" y="40601"/>
                </a:lnTo>
                <a:lnTo>
                  <a:pt x="53870" y="12852"/>
                </a:lnTo>
                <a:lnTo>
                  <a:pt x="53594" y="10505"/>
                </a:lnTo>
                <a:lnTo>
                  <a:pt x="52438" y="7214"/>
                </a:lnTo>
                <a:lnTo>
                  <a:pt x="49946" y="4446"/>
                </a:lnTo>
                <a:lnTo>
                  <a:pt x="46328" y="2095"/>
                </a:lnTo>
                <a:lnTo>
                  <a:pt x="43470" y="1245"/>
                </a:lnTo>
                <a:lnTo>
                  <a:pt x="40612" y="417"/>
                </a:lnTo>
                <a:lnTo>
                  <a:pt x="37451" y="0"/>
                </a:lnTo>
                <a:lnTo>
                  <a:pt x="26172" y="0"/>
                </a:lnTo>
                <a:lnTo>
                  <a:pt x="19684" y="2236"/>
                </a:lnTo>
                <a:lnTo>
                  <a:pt x="14516" y="6732"/>
                </a:lnTo>
                <a:lnTo>
                  <a:pt x="14516" y="904"/>
                </a:lnTo>
                <a:lnTo>
                  <a:pt x="0" y="904"/>
                </a:lnTo>
                <a:lnTo>
                  <a:pt x="0" y="40601"/>
                </a:lnTo>
                <a:lnTo>
                  <a:pt x="15631" y="4060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734927" y="4075188"/>
            <a:ext cx="55497" cy="41490"/>
          </a:xfrm>
          <a:custGeom>
            <a:avLst/>
            <a:gdLst/>
            <a:ahLst/>
            <a:cxnLst/>
            <a:rect l="l" t="t" r="r" b="b"/>
            <a:pathLst>
              <a:path w="55497" h="41490">
                <a:moveTo>
                  <a:pt x="1764" y="35953"/>
                </a:moveTo>
                <a:lnTo>
                  <a:pt x="5260" y="38178"/>
                </a:lnTo>
                <a:lnTo>
                  <a:pt x="8776" y="40386"/>
                </a:lnTo>
                <a:lnTo>
                  <a:pt x="13564" y="41490"/>
                </a:lnTo>
                <a:lnTo>
                  <a:pt x="23101" y="41490"/>
                </a:lnTo>
                <a:lnTo>
                  <a:pt x="26352" y="41059"/>
                </a:lnTo>
                <a:lnTo>
                  <a:pt x="29386" y="40184"/>
                </a:lnTo>
                <a:lnTo>
                  <a:pt x="32435" y="39309"/>
                </a:lnTo>
                <a:lnTo>
                  <a:pt x="35535" y="30125"/>
                </a:lnTo>
                <a:lnTo>
                  <a:pt x="32396" y="32221"/>
                </a:lnTo>
                <a:lnTo>
                  <a:pt x="29843" y="33465"/>
                </a:lnTo>
                <a:lnTo>
                  <a:pt x="27151" y="34089"/>
                </a:lnTo>
                <a:lnTo>
                  <a:pt x="24321" y="34089"/>
                </a:lnTo>
                <a:lnTo>
                  <a:pt x="19724" y="33552"/>
                </a:lnTo>
                <a:lnTo>
                  <a:pt x="16459" y="31407"/>
                </a:lnTo>
                <a:lnTo>
                  <a:pt x="15646" y="28663"/>
                </a:lnTo>
                <a:lnTo>
                  <a:pt x="16664" y="25946"/>
                </a:lnTo>
                <a:lnTo>
                  <a:pt x="16127" y="17971"/>
                </a:lnTo>
                <a:lnTo>
                  <a:pt x="11977" y="18785"/>
                </a:lnTo>
                <a:lnTo>
                  <a:pt x="9104" y="19710"/>
                </a:lnTo>
                <a:lnTo>
                  <a:pt x="6235" y="20664"/>
                </a:lnTo>
                <a:lnTo>
                  <a:pt x="3989" y="21996"/>
                </a:lnTo>
                <a:lnTo>
                  <a:pt x="798" y="25502"/>
                </a:lnTo>
                <a:lnTo>
                  <a:pt x="0" y="29758"/>
                </a:lnTo>
                <a:lnTo>
                  <a:pt x="0" y="33149"/>
                </a:lnTo>
                <a:lnTo>
                  <a:pt x="1764" y="35953"/>
                </a:lnTo>
                <a:close/>
              </a:path>
              <a:path w="55497" h="41490">
                <a:moveTo>
                  <a:pt x="15811" y="13007"/>
                </a:moveTo>
                <a:lnTo>
                  <a:pt x="16776" y="11178"/>
                </a:lnTo>
                <a:lnTo>
                  <a:pt x="19594" y="9133"/>
                </a:lnTo>
                <a:lnTo>
                  <a:pt x="23332" y="8039"/>
                </a:lnTo>
                <a:lnTo>
                  <a:pt x="30225" y="8039"/>
                </a:lnTo>
                <a:lnTo>
                  <a:pt x="33033" y="8470"/>
                </a:lnTo>
                <a:lnTo>
                  <a:pt x="36742" y="11635"/>
                </a:lnTo>
                <a:lnTo>
                  <a:pt x="36742" y="14696"/>
                </a:lnTo>
                <a:lnTo>
                  <a:pt x="33922" y="15480"/>
                </a:lnTo>
                <a:lnTo>
                  <a:pt x="28854" y="16358"/>
                </a:lnTo>
                <a:lnTo>
                  <a:pt x="21553" y="17273"/>
                </a:lnTo>
                <a:lnTo>
                  <a:pt x="16127" y="17971"/>
                </a:lnTo>
                <a:lnTo>
                  <a:pt x="16664" y="25946"/>
                </a:lnTo>
                <a:lnTo>
                  <a:pt x="20041" y="24384"/>
                </a:lnTo>
                <a:lnTo>
                  <a:pt x="22885" y="23764"/>
                </a:lnTo>
                <a:lnTo>
                  <a:pt x="27216" y="23141"/>
                </a:lnTo>
                <a:lnTo>
                  <a:pt x="31562" y="22518"/>
                </a:lnTo>
                <a:lnTo>
                  <a:pt x="34737" y="21986"/>
                </a:lnTo>
                <a:lnTo>
                  <a:pt x="36742" y="21529"/>
                </a:lnTo>
                <a:lnTo>
                  <a:pt x="36742" y="26136"/>
                </a:lnTo>
                <a:lnTo>
                  <a:pt x="35535" y="30125"/>
                </a:lnTo>
                <a:lnTo>
                  <a:pt x="32435" y="39309"/>
                </a:lnTo>
                <a:lnTo>
                  <a:pt x="35294" y="38013"/>
                </a:lnTo>
                <a:lnTo>
                  <a:pt x="37962" y="36259"/>
                </a:lnTo>
                <a:lnTo>
                  <a:pt x="38520" y="37490"/>
                </a:lnTo>
                <a:lnTo>
                  <a:pt x="40031" y="40601"/>
                </a:lnTo>
                <a:lnTo>
                  <a:pt x="55497" y="40601"/>
                </a:lnTo>
                <a:lnTo>
                  <a:pt x="53186" y="36932"/>
                </a:lnTo>
                <a:lnTo>
                  <a:pt x="52185" y="33606"/>
                </a:lnTo>
                <a:lnTo>
                  <a:pt x="51944" y="31040"/>
                </a:lnTo>
                <a:lnTo>
                  <a:pt x="51944" y="27559"/>
                </a:lnTo>
                <a:lnTo>
                  <a:pt x="52095" y="15293"/>
                </a:lnTo>
                <a:lnTo>
                  <a:pt x="52095" y="10721"/>
                </a:lnTo>
                <a:lnTo>
                  <a:pt x="51412" y="7597"/>
                </a:lnTo>
                <a:lnTo>
                  <a:pt x="50011" y="5894"/>
                </a:lnTo>
                <a:lnTo>
                  <a:pt x="46227" y="2768"/>
                </a:lnTo>
                <a:lnTo>
                  <a:pt x="42811" y="1663"/>
                </a:lnTo>
                <a:lnTo>
                  <a:pt x="39395" y="558"/>
                </a:lnTo>
                <a:lnTo>
                  <a:pt x="34199" y="0"/>
                </a:lnTo>
                <a:lnTo>
                  <a:pt x="19544" y="0"/>
                </a:lnTo>
                <a:lnTo>
                  <a:pt x="13755" y="929"/>
                </a:lnTo>
                <a:lnTo>
                  <a:pt x="9856" y="2758"/>
                </a:lnTo>
                <a:lnTo>
                  <a:pt x="5958" y="4612"/>
                </a:lnTo>
                <a:lnTo>
                  <a:pt x="3215" y="7456"/>
                </a:lnTo>
                <a:lnTo>
                  <a:pt x="1612" y="11290"/>
                </a:lnTo>
                <a:lnTo>
                  <a:pt x="15811" y="1300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800648" y="3969600"/>
            <a:ext cx="55552" cy="57150"/>
          </a:xfrm>
          <a:custGeom>
            <a:avLst/>
            <a:gdLst/>
            <a:ahLst/>
            <a:cxnLst/>
            <a:rect l="l" t="t" r="r" b="b"/>
            <a:pathLst>
              <a:path w="55552" h="57150">
                <a:moveTo>
                  <a:pt x="37123" y="17082"/>
                </a:moveTo>
                <a:lnTo>
                  <a:pt x="32894" y="19253"/>
                </a:lnTo>
                <a:lnTo>
                  <a:pt x="29060" y="16268"/>
                </a:lnTo>
                <a:lnTo>
                  <a:pt x="25492" y="12852"/>
                </a:lnTo>
                <a:lnTo>
                  <a:pt x="26201" y="9486"/>
                </a:lnTo>
                <a:lnTo>
                  <a:pt x="33059" y="0"/>
                </a:lnTo>
                <a:lnTo>
                  <a:pt x="25758" y="0"/>
                </a:lnTo>
                <a:lnTo>
                  <a:pt x="20116" y="1155"/>
                </a:lnTo>
                <a:lnTo>
                  <a:pt x="16168" y="3467"/>
                </a:lnTo>
                <a:lnTo>
                  <a:pt x="12218" y="5764"/>
                </a:lnTo>
                <a:lnTo>
                  <a:pt x="10238" y="8572"/>
                </a:lnTo>
                <a:lnTo>
                  <a:pt x="10238" y="13690"/>
                </a:lnTo>
                <a:lnTo>
                  <a:pt x="12359" y="17589"/>
                </a:lnTo>
                <a:lnTo>
                  <a:pt x="15866" y="21704"/>
                </a:lnTo>
                <a:lnTo>
                  <a:pt x="18644" y="23925"/>
                </a:lnTo>
                <a:lnTo>
                  <a:pt x="12449" y="25995"/>
                </a:lnTo>
                <a:lnTo>
                  <a:pt x="16027" y="40335"/>
                </a:lnTo>
                <a:lnTo>
                  <a:pt x="16916" y="36791"/>
                </a:lnTo>
                <a:lnTo>
                  <a:pt x="20487" y="33336"/>
                </a:lnTo>
                <a:lnTo>
                  <a:pt x="23166" y="31878"/>
                </a:lnTo>
                <a:lnTo>
                  <a:pt x="26774" y="30643"/>
                </a:lnTo>
                <a:lnTo>
                  <a:pt x="42685" y="43851"/>
                </a:lnTo>
                <a:lnTo>
                  <a:pt x="52045" y="35622"/>
                </a:lnTo>
                <a:lnTo>
                  <a:pt x="40690" y="25563"/>
                </a:lnTo>
                <a:lnTo>
                  <a:pt x="46659" y="23051"/>
                </a:lnTo>
                <a:lnTo>
                  <a:pt x="41796" y="12254"/>
                </a:lnTo>
                <a:lnTo>
                  <a:pt x="40248" y="15469"/>
                </a:lnTo>
                <a:lnTo>
                  <a:pt x="37123" y="17082"/>
                </a:lnTo>
                <a:close/>
              </a:path>
              <a:path w="55552" h="57150">
                <a:moveTo>
                  <a:pt x="1563" y="34034"/>
                </a:moveTo>
                <a:lnTo>
                  <a:pt x="0" y="37199"/>
                </a:lnTo>
                <a:lnTo>
                  <a:pt x="0" y="44564"/>
                </a:lnTo>
                <a:lnTo>
                  <a:pt x="1983" y="47992"/>
                </a:lnTo>
                <a:lnTo>
                  <a:pt x="5958" y="50951"/>
                </a:lnTo>
                <a:lnTo>
                  <a:pt x="11078" y="54789"/>
                </a:lnTo>
                <a:lnTo>
                  <a:pt x="18721" y="56704"/>
                </a:lnTo>
                <a:lnTo>
                  <a:pt x="34013" y="56704"/>
                </a:lnTo>
                <a:lnTo>
                  <a:pt x="38430" y="56235"/>
                </a:lnTo>
                <a:lnTo>
                  <a:pt x="42138" y="55281"/>
                </a:lnTo>
                <a:lnTo>
                  <a:pt x="45850" y="54342"/>
                </a:lnTo>
                <a:lnTo>
                  <a:pt x="49353" y="52870"/>
                </a:lnTo>
                <a:lnTo>
                  <a:pt x="52654" y="50876"/>
                </a:lnTo>
                <a:lnTo>
                  <a:pt x="56923" y="53543"/>
                </a:lnTo>
                <a:lnTo>
                  <a:pt x="61380" y="55638"/>
                </a:lnTo>
                <a:lnTo>
                  <a:pt x="66017" y="57150"/>
                </a:lnTo>
                <a:lnTo>
                  <a:pt x="75478" y="49047"/>
                </a:lnTo>
                <a:lnTo>
                  <a:pt x="72151" y="47750"/>
                </a:lnTo>
                <a:lnTo>
                  <a:pt x="69383" y="46455"/>
                </a:lnTo>
                <a:lnTo>
                  <a:pt x="66615" y="45137"/>
                </a:lnTo>
                <a:lnTo>
                  <a:pt x="63807" y="41781"/>
                </a:lnTo>
                <a:lnTo>
                  <a:pt x="65967" y="38938"/>
                </a:lnTo>
                <a:lnTo>
                  <a:pt x="68228" y="34913"/>
                </a:lnTo>
                <a:lnTo>
                  <a:pt x="69635" y="31558"/>
                </a:lnTo>
                <a:lnTo>
                  <a:pt x="55487" y="29387"/>
                </a:lnTo>
                <a:lnTo>
                  <a:pt x="54537" y="31954"/>
                </a:lnTo>
                <a:lnTo>
                  <a:pt x="52045" y="35622"/>
                </a:lnTo>
                <a:lnTo>
                  <a:pt x="42685" y="43851"/>
                </a:lnTo>
                <a:lnTo>
                  <a:pt x="40017" y="45349"/>
                </a:lnTo>
                <a:lnTo>
                  <a:pt x="37555" y="46418"/>
                </a:lnTo>
                <a:lnTo>
                  <a:pt x="33023" y="47715"/>
                </a:lnTo>
                <a:lnTo>
                  <a:pt x="28220" y="48042"/>
                </a:lnTo>
                <a:lnTo>
                  <a:pt x="24513" y="48042"/>
                </a:lnTo>
                <a:lnTo>
                  <a:pt x="21553" y="47318"/>
                </a:lnTo>
                <a:lnTo>
                  <a:pt x="17133" y="44450"/>
                </a:lnTo>
                <a:lnTo>
                  <a:pt x="16027" y="40335"/>
                </a:lnTo>
                <a:lnTo>
                  <a:pt x="12449" y="25995"/>
                </a:lnTo>
                <a:lnTo>
                  <a:pt x="7787" y="28432"/>
                </a:lnTo>
                <a:lnTo>
                  <a:pt x="4677" y="31230"/>
                </a:lnTo>
                <a:lnTo>
                  <a:pt x="1563" y="34034"/>
                </a:lnTo>
                <a:close/>
              </a:path>
              <a:path w="55552" h="57150">
                <a:moveTo>
                  <a:pt x="55552" y="12485"/>
                </a:moveTo>
                <a:lnTo>
                  <a:pt x="55552" y="8989"/>
                </a:lnTo>
                <a:lnTo>
                  <a:pt x="53557" y="6045"/>
                </a:lnTo>
                <a:lnTo>
                  <a:pt x="49594" y="3632"/>
                </a:lnTo>
                <a:lnTo>
                  <a:pt x="45619" y="1206"/>
                </a:lnTo>
                <a:lnTo>
                  <a:pt x="40107" y="0"/>
                </a:lnTo>
                <a:lnTo>
                  <a:pt x="33059" y="0"/>
                </a:lnTo>
                <a:lnTo>
                  <a:pt x="26201" y="9486"/>
                </a:lnTo>
                <a:lnTo>
                  <a:pt x="29020" y="7823"/>
                </a:lnTo>
                <a:lnTo>
                  <a:pt x="33451" y="7401"/>
                </a:lnTo>
                <a:lnTo>
                  <a:pt x="36018" y="7401"/>
                </a:lnTo>
                <a:lnTo>
                  <a:pt x="39550" y="8827"/>
                </a:lnTo>
                <a:lnTo>
                  <a:pt x="41796" y="12254"/>
                </a:lnTo>
                <a:lnTo>
                  <a:pt x="46659" y="23051"/>
                </a:lnTo>
                <a:lnTo>
                  <a:pt x="50623" y="20801"/>
                </a:lnTo>
                <a:lnTo>
                  <a:pt x="54573" y="16816"/>
                </a:lnTo>
                <a:lnTo>
                  <a:pt x="55552" y="1248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811549" y="6896897"/>
            <a:ext cx="48333" cy="37235"/>
          </a:xfrm>
          <a:custGeom>
            <a:avLst/>
            <a:gdLst/>
            <a:ahLst/>
            <a:cxnLst/>
            <a:rect l="l" t="t" r="r" b="b"/>
            <a:pathLst>
              <a:path w="48333" h="37235">
                <a:moveTo>
                  <a:pt x="34898" y="3874"/>
                </a:moveTo>
                <a:lnTo>
                  <a:pt x="29692" y="14033"/>
                </a:lnTo>
                <a:lnTo>
                  <a:pt x="37818" y="14033"/>
                </a:lnTo>
                <a:lnTo>
                  <a:pt x="44042" y="13741"/>
                </a:lnTo>
                <a:lnTo>
                  <a:pt x="48333" y="13169"/>
                </a:lnTo>
                <a:lnTo>
                  <a:pt x="47635" y="0"/>
                </a:lnTo>
                <a:lnTo>
                  <a:pt x="44409" y="2311"/>
                </a:lnTo>
                <a:lnTo>
                  <a:pt x="39635" y="3568"/>
                </a:lnTo>
                <a:lnTo>
                  <a:pt x="34898" y="3874"/>
                </a:lnTo>
                <a:close/>
              </a:path>
              <a:path w="48333" h="37235">
                <a:moveTo>
                  <a:pt x="0" y="36576"/>
                </a:moveTo>
                <a:lnTo>
                  <a:pt x="17966" y="36576"/>
                </a:lnTo>
                <a:lnTo>
                  <a:pt x="17966" y="14033"/>
                </a:lnTo>
                <a:lnTo>
                  <a:pt x="29692" y="14033"/>
                </a:lnTo>
                <a:lnTo>
                  <a:pt x="34898" y="3874"/>
                </a:lnTo>
                <a:lnTo>
                  <a:pt x="17966" y="3874"/>
                </a:lnTo>
                <a:lnTo>
                  <a:pt x="17966" y="-13078"/>
                </a:lnTo>
                <a:lnTo>
                  <a:pt x="33134" y="-13078"/>
                </a:lnTo>
                <a:lnTo>
                  <a:pt x="37435" y="-12941"/>
                </a:lnTo>
                <a:lnTo>
                  <a:pt x="39584" y="-12686"/>
                </a:lnTo>
                <a:lnTo>
                  <a:pt x="42504" y="-12318"/>
                </a:lnTo>
                <a:lnTo>
                  <a:pt x="46809" y="-10032"/>
                </a:lnTo>
                <a:lnTo>
                  <a:pt x="49668" y="-6817"/>
                </a:lnTo>
                <a:lnTo>
                  <a:pt x="49668" y="-2868"/>
                </a:lnTo>
                <a:lnTo>
                  <a:pt x="47635" y="0"/>
                </a:lnTo>
                <a:lnTo>
                  <a:pt x="48333" y="13169"/>
                </a:lnTo>
                <a:lnTo>
                  <a:pt x="51497" y="12712"/>
                </a:lnTo>
                <a:lnTo>
                  <a:pt x="54593" y="11772"/>
                </a:lnTo>
                <a:lnTo>
                  <a:pt x="57656" y="10350"/>
                </a:lnTo>
                <a:lnTo>
                  <a:pt x="60702" y="8903"/>
                </a:lnTo>
                <a:lnTo>
                  <a:pt x="63229" y="6948"/>
                </a:lnTo>
                <a:lnTo>
                  <a:pt x="67193" y="1955"/>
                </a:lnTo>
                <a:lnTo>
                  <a:pt x="68183" y="-1140"/>
                </a:lnTo>
                <a:lnTo>
                  <a:pt x="68183" y="-9560"/>
                </a:lnTo>
                <a:lnTo>
                  <a:pt x="66469" y="-13434"/>
                </a:lnTo>
                <a:lnTo>
                  <a:pt x="63028" y="-16459"/>
                </a:lnTo>
                <a:lnTo>
                  <a:pt x="59587" y="-19453"/>
                </a:lnTo>
                <a:lnTo>
                  <a:pt x="55305" y="-21398"/>
                </a:lnTo>
                <a:lnTo>
                  <a:pt x="50211" y="-22312"/>
                </a:lnTo>
                <a:lnTo>
                  <a:pt x="46885" y="-22895"/>
                </a:lnTo>
                <a:lnTo>
                  <a:pt x="39776" y="-23201"/>
                </a:lnTo>
                <a:lnTo>
                  <a:pt x="0" y="-23201"/>
                </a:lnTo>
                <a:lnTo>
                  <a:pt x="0" y="3657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897052" y="6889205"/>
            <a:ext cx="41781" cy="44272"/>
          </a:xfrm>
          <a:custGeom>
            <a:avLst/>
            <a:gdLst/>
            <a:ahLst/>
            <a:cxnLst/>
            <a:rect l="l" t="t" r="r" b="b"/>
            <a:pathLst>
              <a:path w="41781" h="44272">
                <a:moveTo>
                  <a:pt x="15847" y="975"/>
                </a:moveTo>
                <a:lnTo>
                  <a:pt x="0" y="975"/>
                </a:lnTo>
                <a:lnTo>
                  <a:pt x="0" y="44272"/>
                </a:lnTo>
                <a:lnTo>
                  <a:pt x="17067" y="44272"/>
                </a:lnTo>
                <a:lnTo>
                  <a:pt x="17067" y="23533"/>
                </a:lnTo>
                <a:lnTo>
                  <a:pt x="17539" y="18694"/>
                </a:lnTo>
                <a:lnTo>
                  <a:pt x="19443" y="14069"/>
                </a:lnTo>
                <a:lnTo>
                  <a:pt x="22402" y="11595"/>
                </a:lnTo>
                <a:lnTo>
                  <a:pt x="26085" y="10260"/>
                </a:lnTo>
                <a:lnTo>
                  <a:pt x="30949" y="10260"/>
                </a:lnTo>
                <a:lnTo>
                  <a:pt x="33628" y="10896"/>
                </a:lnTo>
                <a:lnTo>
                  <a:pt x="36501" y="12138"/>
                </a:lnTo>
                <a:lnTo>
                  <a:pt x="41781" y="2156"/>
                </a:lnTo>
                <a:lnTo>
                  <a:pt x="38174" y="708"/>
                </a:lnTo>
                <a:lnTo>
                  <a:pt x="34427" y="0"/>
                </a:lnTo>
                <a:lnTo>
                  <a:pt x="27785" y="0"/>
                </a:lnTo>
                <a:lnTo>
                  <a:pt x="23162" y="1371"/>
                </a:lnTo>
                <a:lnTo>
                  <a:pt x="18566" y="4215"/>
                </a:lnTo>
                <a:lnTo>
                  <a:pt x="15847" y="7124"/>
                </a:lnTo>
                <a:lnTo>
                  <a:pt x="15847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46779" y="6889205"/>
            <a:ext cx="30606" cy="45247"/>
          </a:xfrm>
          <a:custGeom>
            <a:avLst/>
            <a:gdLst/>
            <a:ahLst/>
            <a:cxnLst/>
            <a:rect l="l" t="t" r="r" b="b"/>
            <a:pathLst>
              <a:path w="30606" h="45247">
                <a:moveTo>
                  <a:pt x="17755" y="15786"/>
                </a:moveTo>
                <a:lnTo>
                  <a:pt x="18947" y="13319"/>
                </a:lnTo>
                <a:lnTo>
                  <a:pt x="23799" y="9662"/>
                </a:lnTo>
                <a:lnTo>
                  <a:pt x="26884" y="8761"/>
                </a:lnTo>
                <a:lnTo>
                  <a:pt x="30606" y="8761"/>
                </a:lnTo>
                <a:lnTo>
                  <a:pt x="29563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606" h="45247">
                <a:moveTo>
                  <a:pt x="38200" y="35214"/>
                </a:moveTo>
                <a:lnTo>
                  <a:pt x="34124" y="36687"/>
                </a:lnTo>
                <a:lnTo>
                  <a:pt x="27533" y="36687"/>
                </a:lnTo>
                <a:lnTo>
                  <a:pt x="24243" y="35747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1"/>
                </a:lnTo>
                <a:lnTo>
                  <a:pt x="17485" y="25930"/>
                </a:lnTo>
                <a:lnTo>
                  <a:pt x="60234" y="25930"/>
                </a:lnTo>
                <a:lnTo>
                  <a:pt x="60476" y="17142"/>
                </a:lnTo>
                <a:lnTo>
                  <a:pt x="57834" y="10627"/>
                </a:lnTo>
                <a:lnTo>
                  <a:pt x="52287" y="6375"/>
                </a:lnTo>
                <a:lnTo>
                  <a:pt x="46735" y="2119"/>
                </a:lnTo>
                <a:lnTo>
                  <a:pt x="39164" y="0"/>
                </a:lnTo>
                <a:lnTo>
                  <a:pt x="29563" y="0"/>
                </a:lnTo>
                <a:lnTo>
                  <a:pt x="30606" y="8761"/>
                </a:lnTo>
                <a:lnTo>
                  <a:pt x="34085" y="8761"/>
                </a:lnTo>
                <a:lnTo>
                  <a:pt x="37044" y="9626"/>
                </a:lnTo>
                <a:lnTo>
                  <a:pt x="39470" y="11339"/>
                </a:lnTo>
                <a:lnTo>
                  <a:pt x="43178" y="15594"/>
                </a:lnTo>
                <a:lnTo>
                  <a:pt x="43294" y="18910"/>
                </a:lnTo>
                <a:lnTo>
                  <a:pt x="17791" y="18910"/>
                </a:lnTo>
                <a:lnTo>
                  <a:pt x="17755" y="15786"/>
                </a:lnTo>
                <a:lnTo>
                  <a:pt x="21031" y="0"/>
                </a:lnTo>
                <a:lnTo>
                  <a:pt x="13968" y="2030"/>
                </a:lnTo>
                <a:lnTo>
                  <a:pt x="8380" y="6080"/>
                </a:lnTo>
                <a:lnTo>
                  <a:pt x="2794" y="10158"/>
                </a:lnTo>
                <a:lnTo>
                  <a:pt x="0" y="15770"/>
                </a:lnTo>
                <a:lnTo>
                  <a:pt x="0" y="28954"/>
                </a:lnTo>
                <a:lnTo>
                  <a:pt x="2120" y="33933"/>
                </a:lnTo>
                <a:lnTo>
                  <a:pt x="6375" y="37871"/>
                </a:lnTo>
                <a:lnTo>
                  <a:pt x="16911" y="43486"/>
                </a:lnTo>
                <a:lnTo>
                  <a:pt x="31280" y="45247"/>
                </a:lnTo>
                <a:lnTo>
                  <a:pt x="38355" y="45247"/>
                </a:lnTo>
                <a:lnTo>
                  <a:pt x="44258" y="44157"/>
                </a:lnTo>
                <a:lnTo>
                  <a:pt x="48971" y="41972"/>
                </a:lnTo>
                <a:lnTo>
                  <a:pt x="53682" y="39786"/>
                </a:lnTo>
                <a:lnTo>
                  <a:pt x="57136" y="36601"/>
                </a:lnTo>
                <a:lnTo>
                  <a:pt x="59320" y="32410"/>
                </a:lnTo>
                <a:lnTo>
                  <a:pt x="42329" y="30491"/>
                </a:lnTo>
                <a:lnTo>
                  <a:pt x="41389" y="32663"/>
                </a:lnTo>
                <a:lnTo>
                  <a:pt x="38200" y="3521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026958" y="6890180"/>
            <a:ext cx="58662" cy="44272"/>
          </a:xfrm>
          <a:custGeom>
            <a:avLst/>
            <a:gdLst/>
            <a:ahLst/>
            <a:cxnLst/>
            <a:rect l="l" t="t" r="r" b="b"/>
            <a:pathLst>
              <a:path w="58662" h="44272">
                <a:moveTo>
                  <a:pt x="17067" y="0"/>
                </a:moveTo>
                <a:lnTo>
                  <a:pt x="0" y="0"/>
                </a:lnTo>
                <a:lnTo>
                  <a:pt x="0" y="31470"/>
                </a:lnTo>
                <a:lnTo>
                  <a:pt x="774" y="34660"/>
                </a:lnTo>
                <a:lnTo>
                  <a:pt x="2311" y="36982"/>
                </a:lnTo>
                <a:lnTo>
                  <a:pt x="6336" y="41087"/>
                </a:lnTo>
                <a:lnTo>
                  <a:pt x="9777" y="42368"/>
                </a:lnTo>
                <a:lnTo>
                  <a:pt x="13219" y="43639"/>
                </a:lnTo>
                <a:lnTo>
                  <a:pt x="17108" y="44272"/>
                </a:lnTo>
                <a:lnTo>
                  <a:pt x="25693" y="44272"/>
                </a:lnTo>
                <a:lnTo>
                  <a:pt x="29733" y="43614"/>
                </a:lnTo>
                <a:lnTo>
                  <a:pt x="33552" y="42278"/>
                </a:lnTo>
                <a:lnTo>
                  <a:pt x="37376" y="40946"/>
                </a:lnTo>
                <a:lnTo>
                  <a:pt x="40460" y="39128"/>
                </a:lnTo>
                <a:lnTo>
                  <a:pt x="42811" y="36817"/>
                </a:lnTo>
                <a:lnTo>
                  <a:pt x="42811" y="43296"/>
                </a:lnTo>
                <a:lnTo>
                  <a:pt x="58662" y="43296"/>
                </a:lnTo>
                <a:lnTo>
                  <a:pt x="58662" y="0"/>
                </a:lnTo>
                <a:lnTo>
                  <a:pt x="41591" y="0"/>
                </a:lnTo>
                <a:lnTo>
                  <a:pt x="41591" y="24461"/>
                </a:lnTo>
                <a:lnTo>
                  <a:pt x="41173" y="28346"/>
                </a:lnTo>
                <a:lnTo>
                  <a:pt x="40323" y="29947"/>
                </a:lnTo>
                <a:lnTo>
                  <a:pt x="37898" y="32867"/>
                </a:lnTo>
                <a:lnTo>
                  <a:pt x="33286" y="35013"/>
                </a:lnTo>
                <a:lnTo>
                  <a:pt x="30657" y="35561"/>
                </a:lnTo>
                <a:lnTo>
                  <a:pt x="25196" y="35561"/>
                </a:lnTo>
                <a:lnTo>
                  <a:pt x="21438" y="34354"/>
                </a:lnTo>
                <a:lnTo>
                  <a:pt x="18630" y="32449"/>
                </a:lnTo>
                <a:lnTo>
                  <a:pt x="17388" y="29718"/>
                </a:lnTo>
                <a:lnTo>
                  <a:pt x="17067" y="25984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107670" y="6889197"/>
            <a:ext cx="60238" cy="45262"/>
          </a:xfrm>
          <a:custGeom>
            <a:avLst/>
            <a:gdLst/>
            <a:ahLst/>
            <a:cxnLst/>
            <a:rect l="l" t="t" r="r" b="b"/>
            <a:pathLst>
              <a:path w="60238" h="45262">
                <a:moveTo>
                  <a:pt x="22111" y="8661"/>
                </a:moveTo>
                <a:lnTo>
                  <a:pt x="25326" y="8241"/>
                </a:lnTo>
                <a:lnTo>
                  <a:pt x="33375" y="8241"/>
                </a:lnTo>
                <a:lnTo>
                  <a:pt x="36118" y="8686"/>
                </a:lnTo>
                <a:lnTo>
                  <a:pt x="39966" y="10490"/>
                </a:lnTo>
                <a:lnTo>
                  <a:pt x="41962" y="13460"/>
                </a:lnTo>
                <a:lnTo>
                  <a:pt x="58054" y="11465"/>
                </a:lnTo>
                <a:lnTo>
                  <a:pt x="56426" y="7682"/>
                </a:lnTo>
                <a:lnTo>
                  <a:pt x="53482" y="4824"/>
                </a:lnTo>
                <a:lnTo>
                  <a:pt x="49187" y="2894"/>
                </a:lnTo>
                <a:lnTo>
                  <a:pt x="44895" y="965"/>
                </a:lnTo>
                <a:lnTo>
                  <a:pt x="38343" y="0"/>
                </a:lnTo>
                <a:lnTo>
                  <a:pt x="20246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9"/>
                </a:lnTo>
                <a:lnTo>
                  <a:pt x="4917" y="20699"/>
                </a:lnTo>
                <a:lnTo>
                  <a:pt x="10022" y="23036"/>
                </a:lnTo>
                <a:lnTo>
                  <a:pt x="20005" y="25838"/>
                </a:lnTo>
                <a:lnTo>
                  <a:pt x="36198" y="28623"/>
                </a:lnTo>
                <a:lnTo>
                  <a:pt x="39157" y="29080"/>
                </a:lnTo>
                <a:lnTo>
                  <a:pt x="43117" y="31431"/>
                </a:lnTo>
                <a:lnTo>
                  <a:pt x="42368" y="34592"/>
                </a:lnTo>
                <a:lnTo>
                  <a:pt x="38635" y="36436"/>
                </a:lnTo>
                <a:lnTo>
                  <a:pt x="35319" y="36979"/>
                </a:lnTo>
                <a:lnTo>
                  <a:pt x="26899" y="36979"/>
                </a:lnTo>
                <a:lnTo>
                  <a:pt x="23789" y="36410"/>
                </a:lnTo>
                <a:lnTo>
                  <a:pt x="19331" y="34099"/>
                </a:lnTo>
                <a:lnTo>
                  <a:pt x="17132" y="30175"/>
                </a:lnTo>
                <a:lnTo>
                  <a:pt x="0" y="31925"/>
                </a:lnTo>
                <a:lnTo>
                  <a:pt x="1587" y="36028"/>
                </a:lnTo>
                <a:lnTo>
                  <a:pt x="4928" y="39279"/>
                </a:lnTo>
                <a:lnTo>
                  <a:pt x="10058" y="41681"/>
                </a:lnTo>
                <a:lnTo>
                  <a:pt x="15177" y="44067"/>
                </a:lnTo>
                <a:lnTo>
                  <a:pt x="22125" y="45262"/>
                </a:lnTo>
                <a:lnTo>
                  <a:pt x="40590" y="45262"/>
                </a:lnTo>
                <a:lnTo>
                  <a:pt x="47894" y="43826"/>
                </a:lnTo>
                <a:lnTo>
                  <a:pt x="52833" y="40982"/>
                </a:lnTo>
                <a:lnTo>
                  <a:pt x="57773" y="38124"/>
                </a:lnTo>
                <a:lnTo>
                  <a:pt x="60238" y="34721"/>
                </a:lnTo>
                <a:lnTo>
                  <a:pt x="60238" y="27100"/>
                </a:lnTo>
                <a:lnTo>
                  <a:pt x="58460" y="24257"/>
                </a:lnTo>
                <a:lnTo>
                  <a:pt x="54889" y="22222"/>
                </a:lnTo>
                <a:lnTo>
                  <a:pt x="51296" y="20203"/>
                </a:lnTo>
                <a:lnTo>
                  <a:pt x="44946" y="18503"/>
                </a:lnTo>
                <a:lnTo>
                  <a:pt x="35867" y="17132"/>
                </a:lnTo>
                <a:lnTo>
                  <a:pt x="26772" y="15746"/>
                </a:lnTo>
                <a:lnTo>
                  <a:pt x="21452" y="14665"/>
                </a:lnTo>
                <a:lnTo>
                  <a:pt x="18227" y="12636"/>
                </a:lnTo>
                <a:lnTo>
                  <a:pt x="18860" y="10093"/>
                </a:lnTo>
                <a:lnTo>
                  <a:pt x="22111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183238" y="6889197"/>
            <a:ext cx="60238" cy="45262"/>
          </a:xfrm>
          <a:custGeom>
            <a:avLst/>
            <a:gdLst/>
            <a:ahLst/>
            <a:cxnLst/>
            <a:rect l="l" t="t" r="r" b="b"/>
            <a:pathLst>
              <a:path w="60238" h="45262">
                <a:moveTo>
                  <a:pt x="22100" y="8661"/>
                </a:moveTo>
                <a:lnTo>
                  <a:pt x="25326" y="8241"/>
                </a:lnTo>
                <a:lnTo>
                  <a:pt x="33375" y="8241"/>
                </a:lnTo>
                <a:lnTo>
                  <a:pt x="36118" y="8686"/>
                </a:lnTo>
                <a:lnTo>
                  <a:pt x="39966" y="10490"/>
                </a:lnTo>
                <a:lnTo>
                  <a:pt x="41962" y="13460"/>
                </a:lnTo>
                <a:lnTo>
                  <a:pt x="58054" y="11465"/>
                </a:lnTo>
                <a:lnTo>
                  <a:pt x="56426" y="7682"/>
                </a:lnTo>
                <a:lnTo>
                  <a:pt x="53467" y="4824"/>
                </a:lnTo>
                <a:lnTo>
                  <a:pt x="49187" y="2894"/>
                </a:lnTo>
                <a:lnTo>
                  <a:pt x="44895" y="965"/>
                </a:lnTo>
                <a:lnTo>
                  <a:pt x="38343" y="0"/>
                </a:lnTo>
                <a:lnTo>
                  <a:pt x="20246" y="0"/>
                </a:lnTo>
                <a:lnTo>
                  <a:pt x="13399" y="1281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9"/>
                </a:lnTo>
                <a:lnTo>
                  <a:pt x="4917" y="20699"/>
                </a:lnTo>
                <a:lnTo>
                  <a:pt x="10022" y="23036"/>
                </a:lnTo>
                <a:lnTo>
                  <a:pt x="20005" y="25838"/>
                </a:lnTo>
                <a:lnTo>
                  <a:pt x="36198" y="28623"/>
                </a:lnTo>
                <a:lnTo>
                  <a:pt x="39142" y="29080"/>
                </a:lnTo>
                <a:lnTo>
                  <a:pt x="43117" y="31431"/>
                </a:lnTo>
                <a:lnTo>
                  <a:pt x="42358" y="34592"/>
                </a:lnTo>
                <a:lnTo>
                  <a:pt x="38635" y="36436"/>
                </a:lnTo>
                <a:lnTo>
                  <a:pt x="35319" y="36979"/>
                </a:lnTo>
                <a:lnTo>
                  <a:pt x="26899" y="36979"/>
                </a:lnTo>
                <a:lnTo>
                  <a:pt x="23789" y="36410"/>
                </a:lnTo>
                <a:lnTo>
                  <a:pt x="19331" y="34099"/>
                </a:lnTo>
                <a:lnTo>
                  <a:pt x="17122" y="30175"/>
                </a:lnTo>
                <a:lnTo>
                  <a:pt x="0" y="31925"/>
                </a:lnTo>
                <a:lnTo>
                  <a:pt x="1587" y="36028"/>
                </a:lnTo>
                <a:lnTo>
                  <a:pt x="4928" y="39279"/>
                </a:lnTo>
                <a:lnTo>
                  <a:pt x="10058" y="41681"/>
                </a:lnTo>
                <a:lnTo>
                  <a:pt x="15167" y="44067"/>
                </a:lnTo>
                <a:lnTo>
                  <a:pt x="22125" y="45262"/>
                </a:lnTo>
                <a:lnTo>
                  <a:pt x="40579" y="45262"/>
                </a:lnTo>
                <a:lnTo>
                  <a:pt x="47894" y="43826"/>
                </a:lnTo>
                <a:lnTo>
                  <a:pt x="52833" y="40982"/>
                </a:lnTo>
                <a:lnTo>
                  <a:pt x="57762" y="38124"/>
                </a:lnTo>
                <a:lnTo>
                  <a:pt x="60238" y="34721"/>
                </a:lnTo>
                <a:lnTo>
                  <a:pt x="60238" y="27100"/>
                </a:lnTo>
                <a:lnTo>
                  <a:pt x="58460" y="24257"/>
                </a:lnTo>
                <a:lnTo>
                  <a:pt x="54889" y="22222"/>
                </a:lnTo>
                <a:lnTo>
                  <a:pt x="51296" y="20203"/>
                </a:lnTo>
                <a:lnTo>
                  <a:pt x="44946" y="18503"/>
                </a:lnTo>
                <a:lnTo>
                  <a:pt x="35852" y="17132"/>
                </a:lnTo>
                <a:lnTo>
                  <a:pt x="26772" y="15746"/>
                </a:lnTo>
                <a:lnTo>
                  <a:pt x="21452" y="14665"/>
                </a:lnTo>
                <a:lnTo>
                  <a:pt x="18213" y="12636"/>
                </a:lnTo>
                <a:lnTo>
                  <a:pt x="18860" y="10093"/>
                </a:lnTo>
                <a:lnTo>
                  <a:pt x="22100" y="866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260314" y="6924348"/>
            <a:ext cx="35384" cy="44795"/>
          </a:xfrm>
          <a:custGeom>
            <a:avLst/>
            <a:gdLst/>
            <a:ahLst/>
            <a:cxnLst/>
            <a:rect l="l" t="t" r="r" b="b"/>
            <a:pathLst>
              <a:path w="35384" h="44795">
                <a:moveTo>
                  <a:pt x="26546" y="2033"/>
                </a:moveTo>
                <a:lnTo>
                  <a:pt x="28742" y="9640"/>
                </a:lnTo>
                <a:lnTo>
                  <a:pt x="32068" y="8686"/>
                </a:lnTo>
                <a:lnTo>
                  <a:pt x="35384" y="7735"/>
                </a:lnTo>
                <a:lnTo>
                  <a:pt x="35345" y="0"/>
                </a:lnTo>
                <a:lnTo>
                  <a:pt x="32551" y="1360"/>
                </a:lnTo>
                <a:lnTo>
                  <a:pt x="29617" y="2033"/>
                </a:lnTo>
                <a:lnTo>
                  <a:pt x="26546" y="2033"/>
                </a:lnTo>
                <a:close/>
              </a:path>
              <a:path w="35384" h="44795">
                <a:moveTo>
                  <a:pt x="1918" y="4063"/>
                </a:moveTo>
                <a:lnTo>
                  <a:pt x="5741" y="6489"/>
                </a:lnTo>
                <a:lnTo>
                  <a:pt x="9575" y="8902"/>
                </a:lnTo>
                <a:lnTo>
                  <a:pt x="14795" y="10107"/>
                </a:lnTo>
                <a:lnTo>
                  <a:pt x="25210" y="10107"/>
                </a:lnTo>
                <a:lnTo>
                  <a:pt x="28742" y="9640"/>
                </a:lnTo>
                <a:lnTo>
                  <a:pt x="26546" y="2033"/>
                </a:lnTo>
                <a:lnTo>
                  <a:pt x="23788" y="2033"/>
                </a:lnTo>
                <a:lnTo>
                  <a:pt x="21527" y="1446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58"/>
                </a:lnTo>
                <a:lnTo>
                  <a:pt x="21859" y="-8572"/>
                </a:lnTo>
                <a:lnTo>
                  <a:pt x="24969" y="-9234"/>
                </a:lnTo>
                <a:lnTo>
                  <a:pt x="29706" y="-9907"/>
                </a:lnTo>
                <a:lnTo>
                  <a:pt x="34430" y="-10591"/>
                </a:lnTo>
                <a:lnTo>
                  <a:pt x="37896" y="-11174"/>
                </a:lnTo>
                <a:lnTo>
                  <a:pt x="40082" y="-11657"/>
                </a:lnTo>
                <a:lnTo>
                  <a:pt x="40082" y="-6628"/>
                </a:lnTo>
                <a:lnTo>
                  <a:pt x="38761" y="-2297"/>
                </a:lnTo>
                <a:lnTo>
                  <a:pt x="35345" y="0"/>
                </a:lnTo>
                <a:lnTo>
                  <a:pt x="35384" y="7735"/>
                </a:lnTo>
                <a:lnTo>
                  <a:pt x="38508" y="6299"/>
                </a:lnTo>
                <a:lnTo>
                  <a:pt x="41418" y="4405"/>
                </a:lnTo>
                <a:lnTo>
                  <a:pt x="42026" y="5741"/>
                </a:lnTo>
                <a:lnTo>
                  <a:pt x="43663" y="9132"/>
                </a:lnTo>
                <a:lnTo>
                  <a:pt x="60540" y="9132"/>
                </a:lnTo>
                <a:lnTo>
                  <a:pt x="58028" y="5129"/>
                </a:lnTo>
                <a:lnTo>
                  <a:pt x="56937" y="1511"/>
                </a:lnTo>
                <a:lnTo>
                  <a:pt x="56657" y="-1296"/>
                </a:lnTo>
                <a:lnTo>
                  <a:pt x="56657" y="-5093"/>
                </a:lnTo>
                <a:lnTo>
                  <a:pt x="56847" y="-18479"/>
                </a:lnTo>
                <a:lnTo>
                  <a:pt x="56847" y="-23458"/>
                </a:lnTo>
                <a:lnTo>
                  <a:pt x="56084" y="-26860"/>
                </a:lnTo>
                <a:lnTo>
                  <a:pt x="53049" y="-30593"/>
                </a:lnTo>
                <a:lnTo>
                  <a:pt x="50421" y="-32119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3" y="-35154"/>
                </a:lnTo>
                <a:lnTo>
                  <a:pt x="21311" y="-35154"/>
                </a:lnTo>
                <a:lnTo>
                  <a:pt x="15001" y="-34150"/>
                </a:lnTo>
                <a:lnTo>
                  <a:pt x="10745" y="-32131"/>
                </a:lnTo>
                <a:lnTo>
                  <a:pt x="6504" y="-30125"/>
                </a:lnTo>
                <a:lnTo>
                  <a:pt x="3506" y="-27025"/>
                </a:lnTo>
                <a:lnTo>
                  <a:pt x="1767" y="-22835"/>
                </a:lnTo>
                <a:lnTo>
                  <a:pt x="17247" y="-20956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77"/>
                </a:lnTo>
                <a:lnTo>
                  <a:pt x="32973" y="-26377"/>
                </a:lnTo>
                <a:lnTo>
                  <a:pt x="36032" y="-25920"/>
                </a:lnTo>
                <a:lnTo>
                  <a:pt x="40082" y="-22479"/>
                </a:lnTo>
                <a:lnTo>
                  <a:pt x="40082" y="-19127"/>
                </a:lnTo>
                <a:lnTo>
                  <a:pt x="37007" y="-18263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56"/>
                </a:lnTo>
                <a:lnTo>
                  <a:pt x="13072" y="-14655"/>
                </a:lnTo>
                <a:lnTo>
                  <a:pt x="9932" y="-13641"/>
                </a:lnTo>
                <a:lnTo>
                  <a:pt x="6797" y="-12625"/>
                </a:lnTo>
                <a:lnTo>
                  <a:pt x="4359" y="-11149"/>
                </a:lnTo>
                <a:lnTo>
                  <a:pt x="878" y="-7315"/>
                </a:lnTo>
                <a:lnTo>
                  <a:pt x="0" y="-2693"/>
                </a:lnTo>
                <a:lnTo>
                  <a:pt x="0" y="1003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002767" y="6963112"/>
            <a:ext cx="83245" cy="61822"/>
          </a:xfrm>
          <a:custGeom>
            <a:avLst/>
            <a:gdLst/>
            <a:ahLst/>
            <a:cxnLst/>
            <a:rect l="l" t="t" r="r" b="b"/>
            <a:pathLst>
              <a:path w="83245" h="61822">
                <a:moveTo>
                  <a:pt x="36344" y="10325"/>
                </a:moveTo>
                <a:lnTo>
                  <a:pt x="49377" y="10325"/>
                </a:lnTo>
                <a:lnTo>
                  <a:pt x="53708" y="11163"/>
                </a:lnTo>
                <a:lnTo>
                  <a:pt x="57160" y="12866"/>
                </a:lnTo>
                <a:lnTo>
                  <a:pt x="60627" y="14565"/>
                </a:lnTo>
                <a:lnTo>
                  <a:pt x="62978" y="16877"/>
                </a:lnTo>
                <a:lnTo>
                  <a:pt x="64234" y="19824"/>
                </a:lnTo>
                <a:lnTo>
                  <a:pt x="82090" y="17575"/>
                </a:lnTo>
                <a:lnTo>
                  <a:pt x="80300" y="12089"/>
                </a:lnTo>
                <a:lnTo>
                  <a:pt x="76311" y="7783"/>
                </a:lnTo>
                <a:lnTo>
                  <a:pt x="70102" y="4672"/>
                </a:lnTo>
                <a:lnTo>
                  <a:pt x="58512" y="1085"/>
                </a:lnTo>
                <a:lnTo>
                  <a:pt x="44207" y="0"/>
                </a:lnTo>
                <a:lnTo>
                  <a:pt x="35697" y="0"/>
                </a:lnTo>
                <a:lnTo>
                  <a:pt x="28597" y="990"/>
                </a:lnTo>
                <a:lnTo>
                  <a:pt x="22884" y="2984"/>
                </a:lnTo>
                <a:lnTo>
                  <a:pt x="15389" y="5562"/>
                </a:lnTo>
                <a:lnTo>
                  <a:pt x="9711" y="9269"/>
                </a:lnTo>
                <a:lnTo>
                  <a:pt x="5828" y="14122"/>
                </a:lnTo>
                <a:lnTo>
                  <a:pt x="1929" y="18961"/>
                </a:lnTo>
                <a:lnTo>
                  <a:pt x="0" y="24484"/>
                </a:lnTo>
                <a:lnTo>
                  <a:pt x="0" y="36450"/>
                </a:lnTo>
                <a:lnTo>
                  <a:pt x="1738" y="41746"/>
                </a:lnTo>
                <a:lnTo>
                  <a:pt x="5215" y="46634"/>
                </a:lnTo>
                <a:lnTo>
                  <a:pt x="8696" y="51512"/>
                </a:lnTo>
                <a:lnTo>
                  <a:pt x="13892" y="55270"/>
                </a:lnTo>
                <a:lnTo>
                  <a:pt x="20825" y="57887"/>
                </a:lnTo>
                <a:lnTo>
                  <a:pt x="27748" y="60515"/>
                </a:lnTo>
                <a:lnTo>
                  <a:pt x="35862" y="61822"/>
                </a:lnTo>
                <a:lnTo>
                  <a:pt x="52497" y="61822"/>
                </a:lnTo>
                <a:lnTo>
                  <a:pt x="59726" y="60883"/>
                </a:lnTo>
                <a:lnTo>
                  <a:pt x="66876" y="59029"/>
                </a:lnTo>
                <a:lnTo>
                  <a:pt x="74025" y="57161"/>
                </a:lnTo>
                <a:lnTo>
                  <a:pt x="79472" y="55004"/>
                </a:lnTo>
                <a:lnTo>
                  <a:pt x="83245" y="52564"/>
                </a:lnTo>
                <a:lnTo>
                  <a:pt x="83245" y="28752"/>
                </a:lnTo>
                <a:lnTo>
                  <a:pt x="44499" y="28752"/>
                </a:lnTo>
                <a:lnTo>
                  <a:pt x="44499" y="38822"/>
                </a:lnTo>
                <a:lnTo>
                  <a:pt x="65083" y="38822"/>
                </a:lnTo>
                <a:lnTo>
                  <a:pt x="65083" y="46418"/>
                </a:lnTo>
                <a:lnTo>
                  <a:pt x="62365" y="47829"/>
                </a:lnTo>
                <a:lnTo>
                  <a:pt x="59129" y="49035"/>
                </a:lnTo>
                <a:lnTo>
                  <a:pt x="55345" y="50025"/>
                </a:lnTo>
                <a:lnTo>
                  <a:pt x="51558" y="51015"/>
                </a:lnTo>
                <a:lnTo>
                  <a:pt x="47774" y="51512"/>
                </a:lnTo>
                <a:lnTo>
                  <a:pt x="36409" y="51512"/>
                </a:lnTo>
                <a:lnTo>
                  <a:pt x="30250" y="49734"/>
                </a:lnTo>
                <a:lnTo>
                  <a:pt x="25548" y="46188"/>
                </a:lnTo>
                <a:lnTo>
                  <a:pt x="20864" y="42635"/>
                </a:lnTo>
                <a:lnTo>
                  <a:pt x="18514" y="37313"/>
                </a:lnTo>
                <a:lnTo>
                  <a:pt x="18514" y="23648"/>
                </a:lnTo>
                <a:lnTo>
                  <a:pt x="20825" y="18680"/>
                </a:lnTo>
                <a:lnTo>
                  <a:pt x="25462" y="15328"/>
                </a:lnTo>
                <a:lnTo>
                  <a:pt x="30095" y="12002"/>
                </a:lnTo>
                <a:lnTo>
                  <a:pt x="36344" y="1032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108704" y="6979640"/>
            <a:ext cx="30606" cy="45248"/>
          </a:xfrm>
          <a:custGeom>
            <a:avLst/>
            <a:gdLst/>
            <a:ahLst/>
            <a:cxnLst/>
            <a:rect l="l" t="t" r="r" b="b"/>
            <a:pathLst>
              <a:path w="30606" h="45248">
                <a:moveTo>
                  <a:pt x="17754" y="15786"/>
                </a:moveTo>
                <a:lnTo>
                  <a:pt x="18945" y="13323"/>
                </a:lnTo>
                <a:lnTo>
                  <a:pt x="23799" y="9665"/>
                </a:lnTo>
                <a:lnTo>
                  <a:pt x="26884" y="8751"/>
                </a:lnTo>
                <a:lnTo>
                  <a:pt x="30606" y="875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606" h="45248">
                <a:moveTo>
                  <a:pt x="38199" y="35218"/>
                </a:moveTo>
                <a:lnTo>
                  <a:pt x="34123" y="36691"/>
                </a:lnTo>
                <a:lnTo>
                  <a:pt x="27532" y="36691"/>
                </a:lnTo>
                <a:lnTo>
                  <a:pt x="24241" y="35751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7" y="25934"/>
                </a:lnTo>
                <a:lnTo>
                  <a:pt x="60234" y="25934"/>
                </a:lnTo>
                <a:lnTo>
                  <a:pt x="60476" y="17143"/>
                </a:lnTo>
                <a:lnTo>
                  <a:pt x="5783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51"/>
                </a:lnTo>
                <a:lnTo>
                  <a:pt x="34084" y="8751"/>
                </a:lnTo>
                <a:lnTo>
                  <a:pt x="37043" y="9626"/>
                </a:lnTo>
                <a:lnTo>
                  <a:pt x="39470" y="11339"/>
                </a:lnTo>
                <a:lnTo>
                  <a:pt x="43177" y="15595"/>
                </a:lnTo>
                <a:lnTo>
                  <a:pt x="43293" y="18910"/>
                </a:lnTo>
                <a:lnTo>
                  <a:pt x="17791" y="18910"/>
                </a:lnTo>
                <a:lnTo>
                  <a:pt x="17754" y="15786"/>
                </a:lnTo>
                <a:lnTo>
                  <a:pt x="21031" y="0"/>
                </a:lnTo>
                <a:lnTo>
                  <a:pt x="13967" y="2019"/>
                </a:lnTo>
                <a:lnTo>
                  <a:pt x="8380" y="6083"/>
                </a:lnTo>
                <a:lnTo>
                  <a:pt x="2792" y="10158"/>
                </a:lnTo>
                <a:lnTo>
                  <a:pt x="0" y="15772"/>
                </a:lnTo>
                <a:lnTo>
                  <a:pt x="0" y="28954"/>
                </a:lnTo>
                <a:lnTo>
                  <a:pt x="2119" y="33933"/>
                </a:lnTo>
                <a:lnTo>
                  <a:pt x="6375" y="37871"/>
                </a:lnTo>
                <a:lnTo>
                  <a:pt x="16913" y="43489"/>
                </a:lnTo>
                <a:lnTo>
                  <a:pt x="31280" y="45248"/>
                </a:lnTo>
                <a:lnTo>
                  <a:pt x="38353" y="45248"/>
                </a:lnTo>
                <a:lnTo>
                  <a:pt x="44258" y="44157"/>
                </a:lnTo>
                <a:lnTo>
                  <a:pt x="48969" y="41962"/>
                </a:lnTo>
                <a:lnTo>
                  <a:pt x="53682" y="39790"/>
                </a:lnTo>
                <a:lnTo>
                  <a:pt x="57134" y="36601"/>
                </a:lnTo>
                <a:lnTo>
                  <a:pt x="59320" y="32396"/>
                </a:lnTo>
                <a:lnTo>
                  <a:pt x="42327" y="30491"/>
                </a:lnTo>
                <a:lnTo>
                  <a:pt x="41389" y="32663"/>
                </a:lnTo>
                <a:lnTo>
                  <a:pt x="38199" y="3521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336555" y="6889197"/>
            <a:ext cx="62906" cy="61862"/>
          </a:xfrm>
          <a:custGeom>
            <a:avLst/>
            <a:gdLst/>
            <a:ahLst/>
            <a:cxnLst/>
            <a:rect l="l" t="t" r="r" b="b"/>
            <a:pathLst>
              <a:path w="62906" h="61862">
                <a:moveTo>
                  <a:pt x="1983" y="33020"/>
                </a:moveTo>
                <a:lnTo>
                  <a:pt x="5943" y="36893"/>
                </a:lnTo>
                <a:lnTo>
                  <a:pt x="11012" y="41821"/>
                </a:lnTo>
                <a:lnTo>
                  <a:pt x="17870" y="44273"/>
                </a:lnTo>
                <a:lnTo>
                  <a:pt x="34303" y="44273"/>
                </a:lnTo>
                <a:lnTo>
                  <a:pt x="40745" y="41950"/>
                </a:lnTo>
                <a:lnTo>
                  <a:pt x="45849" y="37274"/>
                </a:lnTo>
                <a:lnTo>
                  <a:pt x="45849" y="46141"/>
                </a:lnTo>
                <a:lnTo>
                  <a:pt x="45582" y="47905"/>
                </a:lnTo>
                <a:lnTo>
                  <a:pt x="43157" y="51145"/>
                </a:lnTo>
                <a:lnTo>
                  <a:pt x="39434" y="52642"/>
                </a:lnTo>
                <a:lnTo>
                  <a:pt x="36083" y="53099"/>
                </a:lnTo>
                <a:lnTo>
                  <a:pt x="28159" y="53099"/>
                </a:lnTo>
                <a:lnTo>
                  <a:pt x="25603" y="52693"/>
                </a:lnTo>
                <a:lnTo>
                  <a:pt x="22809" y="51296"/>
                </a:lnTo>
                <a:lnTo>
                  <a:pt x="21729" y="48729"/>
                </a:lnTo>
                <a:lnTo>
                  <a:pt x="2250" y="47142"/>
                </a:lnTo>
                <a:lnTo>
                  <a:pt x="2185" y="52387"/>
                </a:lnTo>
                <a:lnTo>
                  <a:pt x="4471" y="55576"/>
                </a:lnTo>
                <a:lnTo>
                  <a:pt x="9043" y="58078"/>
                </a:lnTo>
                <a:lnTo>
                  <a:pt x="13615" y="60605"/>
                </a:lnTo>
                <a:lnTo>
                  <a:pt x="21376" y="61862"/>
                </a:lnTo>
                <a:lnTo>
                  <a:pt x="38102" y="61862"/>
                </a:lnTo>
                <a:lnTo>
                  <a:pt x="42876" y="61455"/>
                </a:lnTo>
                <a:lnTo>
                  <a:pt x="46659" y="60631"/>
                </a:lnTo>
                <a:lnTo>
                  <a:pt x="46151" y="17528"/>
                </a:lnTo>
                <a:lnTo>
                  <a:pt x="46151" y="26315"/>
                </a:lnTo>
                <a:lnTo>
                  <a:pt x="44719" y="29552"/>
                </a:lnTo>
                <a:lnTo>
                  <a:pt x="41836" y="31737"/>
                </a:lnTo>
                <a:lnTo>
                  <a:pt x="38966" y="33934"/>
                </a:lnTo>
                <a:lnTo>
                  <a:pt x="35445" y="35027"/>
                </a:lnTo>
                <a:lnTo>
                  <a:pt x="27381" y="35027"/>
                </a:lnTo>
                <a:lnTo>
                  <a:pt x="24119" y="33962"/>
                </a:lnTo>
                <a:lnTo>
                  <a:pt x="21462" y="31827"/>
                </a:lnTo>
                <a:lnTo>
                  <a:pt x="18809" y="29692"/>
                </a:lnTo>
                <a:lnTo>
                  <a:pt x="17489" y="26327"/>
                </a:lnTo>
                <a:lnTo>
                  <a:pt x="13007" y="1905"/>
                </a:lnTo>
                <a:lnTo>
                  <a:pt x="7797" y="5741"/>
                </a:lnTo>
                <a:lnTo>
                  <a:pt x="2606" y="9575"/>
                </a:lnTo>
                <a:lnTo>
                  <a:pt x="0" y="15113"/>
                </a:lnTo>
                <a:lnTo>
                  <a:pt x="0" y="28181"/>
                </a:lnTo>
                <a:lnTo>
                  <a:pt x="1983" y="33020"/>
                </a:lnTo>
                <a:close/>
              </a:path>
              <a:path w="62906" h="61862">
                <a:moveTo>
                  <a:pt x="19472" y="0"/>
                </a:moveTo>
                <a:lnTo>
                  <a:pt x="13007" y="1905"/>
                </a:lnTo>
                <a:lnTo>
                  <a:pt x="17489" y="26327"/>
                </a:lnTo>
                <a:lnTo>
                  <a:pt x="17489" y="17348"/>
                </a:lnTo>
                <a:lnTo>
                  <a:pt x="18809" y="14098"/>
                </a:lnTo>
                <a:lnTo>
                  <a:pt x="21462" y="11963"/>
                </a:lnTo>
                <a:lnTo>
                  <a:pt x="24119" y="9832"/>
                </a:lnTo>
                <a:lnTo>
                  <a:pt x="27486" y="8763"/>
                </a:lnTo>
                <a:lnTo>
                  <a:pt x="35777" y="8763"/>
                </a:lnTo>
                <a:lnTo>
                  <a:pt x="39268" y="9842"/>
                </a:lnTo>
                <a:lnTo>
                  <a:pt x="42026" y="12028"/>
                </a:lnTo>
                <a:lnTo>
                  <a:pt x="44770" y="14198"/>
                </a:lnTo>
                <a:lnTo>
                  <a:pt x="46151" y="17528"/>
                </a:lnTo>
                <a:lnTo>
                  <a:pt x="46659" y="60631"/>
                </a:lnTo>
                <a:lnTo>
                  <a:pt x="50446" y="59818"/>
                </a:lnTo>
                <a:lnTo>
                  <a:pt x="53466" y="58687"/>
                </a:lnTo>
                <a:lnTo>
                  <a:pt x="55742" y="57251"/>
                </a:lnTo>
                <a:lnTo>
                  <a:pt x="59767" y="53823"/>
                </a:lnTo>
                <a:lnTo>
                  <a:pt x="62283" y="48769"/>
                </a:lnTo>
                <a:lnTo>
                  <a:pt x="62906" y="44946"/>
                </a:lnTo>
                <a:lnTo>
                  <a:pt x="62906" y="979"/>
                </a:lnTo>
                <a:lnTo>
                  <a:pt x="46940" y="979"/>
                </a:lnTo>
                <a:lnTo>
                  <a:pt x="46940" y="7048"/>
                </a:lnTo>
                <a:lnTo>
                  <a:pt x="41760" y="2350"/>
                </a:lnTo>
                <a:lnTo>
                  <a:pt x="35178" y="0"/>
                </a:lnTo>
                <a:lnTo>
                  <a:pt x="1947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188526" y="6979640"/>
            <a:ext cx="41771" cy="44272"/>
          </a:xfrm>
          <a:custGeom>
            <a:avLst/>
            <a:gdLst/>
            <a:ahLst/>
            <a:cxnLst/>
            <a:rect l="l" t="t" r="r" b="b"/>
            <a:pathLst>
              <a:path w="41771" h="44272">
                <a:moveTo>
                  <a:pt x="15836" y="965"/>
                </a:moveTo>
                <a:lnTo>
                  <a:pt x="0" y="965"/>
                </a:lnTo>
                <a:lnTo>
                  <a:pt x="0" y="44272"/>
                </a:lnTo>
                <a:lnTo>
                  <a:pt x="17053" y="44272"/>
                </a:lnTo>
                <a:lnTo>
                  <a:pt x="17053" y="23533"/>
                </a:lnTo>
                <a:lnTo>
                  <a:pt x="17539" y="18694"/>
                </a:lnTo>
                <a:lnTo>
                  <a:pt x="19429" y="14072"/>
                </a:lnTo>
                <a:lnTo>
                  <a:pt x="22402" y="11595"/>
                </a:lnTo>
                <a:lnTo>
                  <a:pt x="26085" y="10264"/>
                </a:lnTo>
                <a:lnTo>
                  <a:pt x="30934" y="10264"/>
                </a:lnTo>
                <a:lnTo>
                  <a:pt x="33616" y="10896"/>
                </a:lnTo>
                <a:lnTo>
                  <a:pt x="36485" y="12142"/>
                </a:lnTo>
                <a:lnTo>
                  <a:pt x="41771" y="2160"/>
                </a:lnTo>
                <a:lnTo>
                  <a:pt x="38174" y="712"/>
                </a:lnTo>
                <a:lnTo>
                  <a:pt x="34427" y="0"/>
                </a:lnTo>
                <a:lnTo>
                  <a:pt x="27785" y="0"/>
                </a:lnTo>
                <a:lnTo>
                  <a:pt x="23152" y="1371"/>
                </a:lnTo>
                <a:lnTo>
                  <a:pt x="18554" y="4218"/>
                </a:lnTo>
                <a:lnTo>
                  <a:pt x="15836" y="7124"/>
                </a:lnTo>
                <a:lnTo>
                  <a:pt x="15836" y="9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241950" y="6979640"/>
            <a:ext cx="94846" cy="44272"/>
          </a:xfrm>
          <a:custGeom>
            <a:avLst/>
            <a:gdLst/>
            <a:ahLst/>
            <a:cxnLst/>
            <a:rect l="l" t="t" r="r" b="b"/>
            <a:pathLst>
              <a:path w="94846" h="44272">
                <a:moveTo>
                  <a:pt x="49608" y="2843"/>
                </a:moveTo>
                <a:lnTo>
                  <a:pt x="46573" y="1713"/>
                </a:lnTo>
                <a:lnTo>
                  <a:pt x="43539" y="572"/>
                </a:lnTo>
                <a:lnTo>
                  <a:pt x="39956" y="0"/>
                </a:lnTo>
                <a:lnTo>
                  <a:pt x="28055" y="0"/>
                </a:lnTo>
                <a:lnTo>
                  <a:pt x="21352" y="2285"/>
                </a:lnTo>
                <a:lnTo>
                  <a:pt x="15725" y="6883"/>
                </a:lnTo>
                <a:lnTo>
                  <a:pt x="15725" y="965"/>
                </a:lnTo>
                <a:lnTo>
                  <a:pt x="0" y="965"/>
                </a:lnTo>
                <a:lnTo>
                  <a:pt x="0" y="44272"/>
                </a:lnTo>
                <a:lnTo>
                  <a:pt x="17057" y="44272"/>
                </a:lnTo>
                <a:lnTo>
                  <a:pt x="17057" y="19076"/>
                </a:lnTo>
                <a:lnTo>
                  <a:pt x="17514" y="16092"/>
                </a:lnTo>
                <a:lnTo>
                  <a:pt x="19333" y="12509"/>
                </a:lnTo>
                <a:lnTo>
                  <a:pt x="22950" y="10198"/>
                </a:lnTo>
                <a:lnTo>
                  <a:pt x="27421" y="8751"/>
                </a:lnTo>
                <a:lnTo>
                  <a:pt x="30064" y="8751"/>
                </a:lnTo>
                <a:lnTo>
                  <a:pt x="33973" y="9067"/>
                </a:lnTo>
                <a:lnTo>
                  <a:pt x="36515" y="10248"/>
                </a:lnTo>
                <a:lnTo>
                  <a:pt x="38671" y="13615"/>
                </a:lnTo>
                <a:lnTo>
                  <a:pt x="38977" y="16333"/>
                </a:lnTo>
                <a:lnTo>
                  <a:pt x="38977" y="44272"/>
                </a:lnTo>
                <a:lnTo>
                  <a:pt x="56045" y="44272"/>
                </a:lnTo>
                <a:lnTo>
                  <a:pt x="56045" y="19404"/>
                </a:lnTo>
                <a:lnTo>
                  <a:pt x="56517" y="16419"/>
                </a:lnTo>
                <a:lnTo>
                  <a:pt x="57442" y="14530"/>
                </a:lnTo>
                <a:lnTo>
                  <a:pt x="59893" y="11214"/>
                </a:lnTo>
                <a:lnTo>
                  <a:pt x="64098" y="9244"/>
                </a:lnTo>
                <a:lnTo>
                  <a:pt x="68734" y="8751"/>
                </a:lnTo>
                <a:lnTo>
                  <a:pt x="72011" y="8751"/>
                </a:lnTo>
                <a:lnTo>
                  <a:pt x="74448" y="9575"/>
                </a:lnTo>
                <a:lnTo>
                  <a:pt x="77205" y="12459"/>
                </a:lnTo>
                <a:lnTo>
                  <a:pt x="77788" y="15227"/>
                </a:lnTo>
                <a:lnTo>
                  <a:pt x="77788" y="44272"/>
                </a:lnTo>
                <a:lnTo>
                  <a:pt x="94846" y="44272"/>
                </a:lnTo>
                <a:lnTo>
                  <a:pt x="94846" y="12459"/>
                </a:lnTo>
                <a:lnTo>
                  <a:pt x="94259" y="9460"/>
                </a:lnTo>
                <a:lnTo>
                  <a:pt x="93093" y="7607"/>
                </a:lnTo>
                <a:lnTo>
                  <a:pt x="89018" y="3225"/>
                </a:lnTo>
                <a:lnTo>
                  <a:pt x="85737" y="1929"/>
                </a:lnTo>
                <a:lnTo>
                  <a:pt x="82462" y="647"/>
                </a:lnTo>
                <a:lnTo>
                  <a:pt x="78447" y="0"/>
                </a:lnTo>
                <a:lnTo>
                  <a:pt x="69992" y="0"/>
                </a:lnTo>
                <a:lnTo>
                  <a:pt x="66485" y="572"/>
                </a:lnTo>
                <a:lnTo>
                  <a:pt x="63209" y="1713"/>
                </a:lnTo>
                <a:lnTo>
                  <a:pt x="59933" y="2843"/>
                </a:lnTo>
                <a:lnTo>
                  <a:pt x="56873" y="4571"/>
                </a:lnTo>
                <a:lnTo>
                  <a:pt x="54039" y="6883"/>
                </a:lnTo>
                <a:lnTo>
                  <a:pt x="49608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357470" y="7014787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3" y="2029"/>
                </a:moveTo>
                <a:lnTo>
                  <a:pt x="28738" y="9636"/>
                </a:lnTo>
                <a:lnTo>
                  <a:pt x="32068" y="8686"/>
                </a:lnTo>
                <a:lnTo>
                  <a:pt x="35380" y="7721"/>
                </a:lnTo>
                <a:lnTo>
                  <a:pt x="35345" y="0"/>
                </a:lnTo>
                <a:lnTo>
                  <a:pt x="32551" y="1346"/>
                </a:lnTo>
                <a:lnTo>
                  <a:pt x="29617" y="2029"/>
                </a:lnTo>
                <a:lnTo>
                  <a:pt x="26543" y="2029"/>
                </a:lnTo>
                <a:close/>
              </a:path>
              <a:path w="35380" h="44791">
                <a:moveTo>
                  <a:pt x="1918" y="4064"/>
                </a:moveTo>
                <a:lnTo>
                  <a:pt x="5742" y="6487"/>
                </a:lnTo>
                <a:lnTo>
                  <a:pt x="9577" y="8902"/>
                </a:lnTo>
                <a:lnTo>
                  <a:pt x="14796" y="10107"/>
                </a:lnTo>
                <a:lnTo>
                  <a:pt x="25210" y="10107"/>
                </a:lnTo>
                <a:lnTo>
                  <a:pt x="28738" y="9636"/>
                </a:lnTo>
                <a:lnTo>
                  <a:pt x="26543" y="2029"/>
                </a:lnTo>
                <a:lnTo>
                  <a:pt x="23789" y="2029"/>
                </a:lnTo>
                <a:lnTo>
                  <a:pt x="21529" y="1446"/>
                </a:lnTo>
                <a:lnTo>
                  <a:pt x="17957" y="-878"/>
                </a:lnTo>
                <a:lnTo>
                  <a:pt x="17067" y="-3888"/>
                </a:lnTo>
                <a:lnTo>
                  <a:pt x="18187" y="-6857"/>
                </a:lnTo>
                <a:lnTo>
                  <a:pt x="21870" y="-8572"/>
                </a:lnTo>
                <a:lnTo>
                  <a:pt x="24970" y="-9234"/>
                </a:lnTo>
                <a:lnTo>
                  <a:pt x="29704" y="-9907"/>
                </a:lnTo>
                <a:lnTo>
                  <a:pt x="34430" y="-10591"/>
                </a:lnTo>
                <a:lnTo>
                  <a:pt x="37898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301"/>
                </a:lnTo>
                <a:lnTo>
                  <a:pt x="35345" y="0"/>
                </a:lnTo>
                <a:lnTo>
                  <a:pt x="35380" y="7721"/>
                </a:lnTo>
                <a:lnTo>
                  <a:pt x="38506" y="6299"/>
                </a:lnTo>
                <a:lnTo>
                  <a:pt x="41414" y="4405"/>
                </a:lnTo>
                <a:lnTo>
                  <a:pt x="42023" y="5737"/>
                </a:lnTo>
                <a:lnTo>
                  <a:pt x="43661" y="9128"/>
                </a:lnTo>
                <a:lnTo>
                  <a:pt x="60542" y="9128"/>
                </a:lnTo>
                <a:lnTo>
                  <a:pt x="58025" y="512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3"/>
                </a:lnTo>
                <a:lnTo>
                  <a:pt x="56843" y="-18479"/>
                </a:lnTo>
                <a:lnTo>
                  <a:pt x="56843" y="-23458"/>
                </a:lnTo>
                <a:lnTo>
                  <a:pt x="56084" y="-26860"/>
                </a:lnTo>
                <a:lnTo>
                  <a:pt x="53050" y="-30596"/>
                </a:lnTo>
                <a:lnTo>
                  <a:pt x="50419" y="-32133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315" y="-35154"/>
                </a:lnTo>
                <a:lnTo>
                  <a:pt x="21313" y="-35154"/>
                </a:lnTo>
                <a:lnTo>
                  <a:pt x="14998" y="-34150"/>
                </a:lnTo>
                <a:lnTo>
                  <a:pt x="10756" y="-32133"/>
                </a:lnTo>
                <a:lnTo>
                  <a:pt x="6502" y="-30125"/>
                </a:lnTo>
                <a:lnTo>
                  <a:pt x="3506" y="-27025"/>
                </a:lnTo>
                <a:lnTo>
                  <a:pt x="1764" y="-22849"/>
                </a:lnTo>
                <a:lnTo>
                  <a:pt x="17247" y="-20956"/>
                </a:lnTo>
                <a:lnTo>
                  <a:pt x="18303" y="-22975"/>
                </a:lnTo>
                <a:lnTo>
                  <a:pt x="21374" y="-25186"/>
                </a:lnTo>
                <a:lnTo>
                  <a:pt x="25452" y="-26391"/>
                </a:lnTo>
                <a:lnTo>
                  <a:pt x="32983" y="-26391"/>
                </a:lnTo>
                <a:lnTo>
                  <a:pt x="36029" y="-25920"/>
                </a:lnTo>
                <a:lnTo>
                  <a:pt x="40082" y="-22478"/>
                </a:lnTo>
                <a:lnTo>
                  <a:pt x="40082" y="-19127"/>
                </a:lnTo>
                <a:lnTo>
                  <a:pt x="37009" y="-18263"/>
                </a:lnTo>
                <a:lnTo>
                  <a:pt x="31482" y="-17312"/>
                </a:lnTo>
                <a:lnTo>
                  <a:pt x="23508" y="-16308"/>
                </a:lnTo>
                <a:lnTo>
                  <a:pt x="17589" y="-15560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3" y="-12626"/>
                </a:lnTo>
                <a:lnTo>
                  <a:pt x="4356" y="-11164"/>
                </a:lnTo>
                <a:lnTo>
                  <a:pt x="875" y="-7315"/>
                </a:lnTo>
                <a:lnTo>
                  <a:pt x="0" y="-2693"/>
                </a:lnTo>
                <a:lnTo>
                  <a:pt x="0" y="1000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437415" y="6979640"/>
            <a:ext cx="58778" cy="44272"/>
          </a:xfrm>
          <a:custGeom>
            <a:avLst/>
            <a:gdLst/>
            <a:ahLst/>
            <a:cxnLst/>
            <a:rect l="l" t="t" r="r" b="b"/>
            <a:pathLst>
              <a:path w="58778" h="44272">
                <a:moveTo>
                  <a:pt x="17057" y="44272"/>
                </a:moveTo>
                <a:lnTo>
                  <a:pt x="17057" y="19824"/>
                </a:lnTo>
                <a:lnTo>
                  <a:pt x="17503" y="16498"/>
                </a:lnTo>
                <a:lnTo>
                  <a:pt x="18368" y="14705"/>
                </a:lnTo>
                <a:lnTo>
                  <a:pt x="20840" y="11480"/>
                </a:lnTo>
                <a:lnTo>
                  <a:pt x="25542" y="9298"/>
                </a:lnTo>
                <a:lnTo>
                  <a:pt x="28195" y="8751"/>
                </a:lnTo>
                <a:lnTo>
                  <a:pt x="33455" y="8751"/>
                </a:lnTo>
                <a:lnTo>
                  <a:pt x="37073" y="9893"/>
                </a:lnTo>
                <a:lnTo>
                  <a:pt x="39891" y="11722"/>
                </a:lnTo>
                <a:lnTo>
                  <a:pt x="41353" y="14465"/>
                </a:lnTo>
                <a:lnTo>
                  <a:pt x="41710" y="17503"/>
                </a:lnTo>
                <a:lnTo>
                  <a:pt x="41710" y="44272"/>
                </a:lnTo>
                <a:lnTo>
                  <a:pt x="58778" y="44272"/>
                </a:lnTo>
                <a:lnTo>
                  <a:pt x="58778" y="14022"/>
                </a:lnTo>
                <a:lnTo>
                  <a:pt x="58460" y="11443"/>
                </a:lnTo>
                <a:lnTo>
                  <a:pt x="57200" y="7862"/>
                </a:lnTo>
                <a:lnTo>
                  <a:pt x="54496" y="4852"/>
                </a:lnTo>
                <a:lnTo>
                  <a:pt x="50533" y="2260"/>
                </a:lnTo>
                <a:lnTo>
                  <a:pt x="47423" y="1360"/>
                </a:lnTo>
                <a:lnTo>
                  <a:pt x="44298" y="445"/>
                </a:lnTo>
                <a:lnTo>
                  <a:pt x="40857" y="0"/>
                </a:lnTo>
                <a:lnTo>
                  <a:pt x="28552" y="0"/>
                </a:lnTo>
                <a:lnTo>
                  <a:pt x="21464" y="2440"/>
                </a:lnTo>
                <a:lnTo>
                  <a:pt x="15850" y="7329"/>
                </a:lnTo>
                <a:lnTo>
                  <a:pt x="15850" y="965"/>
                </a:lnTo>
                <a:lnTo>
                  <a:pt x="0" y="965"/>
                </a:lnTo>
                <a:lnTo>
                  <a:pt x="0" y="44272"/>
                </a:lnTo>
                <a:lnTo>
                  <a:pt x="17057" y="44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515820" y="6980605"/>
            <a:ext cx="66307" cy="60882"/>
          </a:xfrm>
          <a:custGeom>
            <a:avLst/>
            <a:gdLst/>
            <a:ahLst/>
            <a:cxnLst/>
            <a:rect l="l" t="t" r="r" b="b"/>
            <a:pathLst>
              <a:path w="66307" h="60882">
                <a:moveTo>
                  <a:pt x="12028" y="60882"/>
                </a:moveTo>
                <a:lnTo>
                  <a:pt x="18529" y="60882"/>
                </a:lnTo>
                <a:lnTo>
                  <a:pt x="21437" y="60656"/>
                </a:lnTo>
                <a:lnTo>
                  <a:pt x="24015" y="60199"/>
                </a:lnTo>
                <a:lnTo>
                  <a:pt x="26582" y="59726"/>
                </a:lnTo>
                <a:lnTo>
                  <a:pt x="30506" y="58254"/>
                </a:lnTo>
                <a:lnTo>
                  <a:pt x="33832" y="56349"/>
                </a:lnTo>
                <a:lnTo>
                  <a:pt x="36536" y="53682"/>
                </a:lnTo>
                <a:lnTo>
                  <a:pt x="39470" y="49226"/>
                </a:lnTo>
                <a:lnTo>
                  <a:pt x="43535" y="41680"/>
                </a:lnTo>
                <a:lnTo>
                  <a:pt x="66307" y="0"/>
                </a:lnTo>
                <a:lnTo>
                  <a:pt x="48639" y="0"/>
                </a:lnTo>
                <a:lnTo>
                  <a:pt x="33581" y="30758"/>
                </a:lnTo>
                <a:lnTo>
                  <a:pt x="18148" y="0"/>
                </a:lnTo>
                <a:lnTo>
                  <a:pt x="0" y="0"/>
                </a:lnTo>
                <a:lnTo>
                  <a:pt x="24537" y="43434"/>
                </a:lnTo>
                <a:lnTo>
                  <a:pt x="22061" y="47854"/>
                </a:lnTo>
                <a:lnTo>
                  <a:pt x="18248" y="50979"/>
                </a:lnTo>
                <a:lnTo>
                  <a:pt x="15328" y="51752"/>
                </a:lnTo>
                <a:lnTo>
                  <a:pt x="11355" y="51752"/>
                </a:lnTo>
                <a:lnTo>
                  <a:pt x="6793" y="51587"/>
                </a:lnTo>
                <a:lnTo>
                  <a:pt x="4128" y="51220"/>
                </a:lnTo>
                <a:lnTo>
                  <a:pt x="5637" y="60199"/>
                </a:lnTo>
                <a:lnTo>
                  <a:pt x="8802" y="60656"/>
                </a:lnTo>
                <a:lnTo>
                  <a:pt x="12028" y="6088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459426" y="6873695"/>
            <a:ext cx="70624" cy="59781"/>
          </a:xfrm>
          <a:custGeom>
            <a:avLst/>
            <a:gdLst/>
            <a:ahLst/>
            <a:cxnLst/>
            <a:rect l="l" t="t" r="r" b="b"/>
            <a:pathLst>
              <a:path w="70624" h="59781">
                <a:moveTo>
                  <a:pt x="0" y="59781"/>
                </a:moveTo>
                <a:lnTo>
                  <a:pt x="16700" y="59781"/>
                </a:lnTo>
                <a:lnTo>
                  <a:pt x="16700" y="20805"/>
                </a:lnTo>
                <a:lnTo>
                  <a:pt x="52593" y="59781"/>
                </a:lnTo>
                <a:lnTo>
                  <a:pt x="70624" y="59781"/>
                </a:lnTo>
                <a:lnTo>
                  <a:pt x="70624" y="0"/>
                </a:lnTo>
                <a:lnTo>
                  <a:pt x="53925" y="0"/>
                </a:lnTo>
                <a:lnTo>
                  <a:pt x="53925" y="39931"/>
                </a:lnTo>
                <a:lnTo>
                  <a:pt x="17489" y="0"/>
                </a:lnTo>
                <a:lnTo>
                  <a:pt x="0" y="0"/>
                </a:lnTo>
                <a:lnTo>
                  <a:pt x="0" y="5978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552331" y="6889201"/>
            <a:ext cx="66549" cy="45251"/>
          </a:xfrm>
          <a:custGeom>
            <a:avLst/>
            <a:gdLst/>
            <a:ahLst/>
            <a:cxnLst/>
            <a:rect l="l" t="t" r="r" b="b"/>
            <a:pathLst>
              <a:path w="66549" h="45251">
                <a:moveTo>
                  <a:pt x="0" y="22010"/>
                </a:moveTo>
                <a:lnTo>
                  <a:pt x="0" y="26988"/>
                </a:lnTo>
                <a:lnTo>
                  <a:pt x="1397" y="31219"/>
                </a:lnTo>
                <a:lnTo>
                  <a:pt x="4191" y="34671"/>
                </a:lnTo>
                <a:lnTo>
                  <a:pt x="6983" y="38153"/>
                </a:lnTo>
                <a:lnTo>
                  <a:pt x="11062" y="40780"/>
                </a:lnTo>
                <a:lnTo>
                  <a:pt x="16433" y="42558"/>
                </a:lnTo>
                <a:lnTo>
                  <a:pt x="21794" y="44362"/>
                </a:lnTo>
                <a:lnTo>
                  <a:pt x="22045" y="32486"/>
                </a:lnTo>
                <a:lnTo>
                  <a:pt x="19011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11" y="15036"/>
                </a:lnTo>
                <a:lnTo>
                  <a:pt x="22045" y="12766"/>
                </a:lnTo>
                <a:lnTo>
                  <a:pt x="25081" y="10480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80"/>
                </a:lnTo>
                <a:lnTo>
                  <a:pt x="44474" y="12766"/>
                </a:lnTo>
                <a:lnTo>
                  <a:pt x="47498" y="15036"/>
                </a:lnTo>
                <a:lnTo>
                  <a:pt x="48996" y="18301"/>
                </a:lnTo>
                <a:lnTo>
                  <a:pt x="48996" y="26898"/>
                </a:lnTo>
                <a:lnTo>
                  <a:pt x="47498" y="30214"/>
                </a:lnTo>
                <a:lnTo>
                  <a:pt x="44474" y="32486"/>
                </a:lnTo>
                <a:lnTo>
                  <a:pt x="42886" y="45251"/>
                </a:lnTo>
                <a:lnTo>
                  <a:pt x="50813" y="43106"/>
                </a:lnTo>
                <a:lnTo>
                  <a:pt x="57114" y="38785"/>
                </a:lnTo>
                <a:lnTo>
                  <a:pt x="63411" y="34495"/>
                </a:lnTo>
                <a:lnTo>
                  <a:pt x="66549" y="29058"/>
                </a:lnTo>
                <a:lnTo>
                  <a:pt x="66549" y="16002"/>
                </a:lnTo>
                <a:lnTo>
                  <a:pt x="63435" y="10631"/>
                </a:lnTo>
                <a:lnTo>
                  <a:pt x="57200" y="6375"/>
                </a:lnTo>
                <a:lnTo>
                  <a:pt x="50965" y="2120"/>
                </a:lnTo>
                <a:lnTo>
                  <a:pt x="42966" y="0"/>
                </a:lnTo>
                <a:lnTo>
                  <a:pt x="26899" y="0"/>
                </a:lnTo>
                <a:lnTo>
                  <a:pt x="21182" y="928"/>
                </a:lnTo>
                <a:lnTo>
                  <a:pt x="16066" y="2794"/>
                </a:lnTo>
                <a:lnTo>
                  <a:pt x="10937" y="4687"/>
                </a:lnTo>
                <a:lnTo>
                  <a:pt x="6983" y="7405"/>
                </a:lnTo>
                <a:lnTo>
                  <a:pt x="4191" y="10961"/>
                </a:lnTo>
                <a:lnTo>
                  <a:pt x="1397" y="14518"/>
                </a:lnTo>
                <a:lnTo>
                  <a:pt x="0" y="18201"/>
                </a:lnTo>
                <a:lnTo>
                  <a:pt x="0" y="22010"/>
                </a:lnTo>
                <a:close/>
              </a:path>
              <a:path w="66549" h="45251">
                <a:moveTo>
                  <a:pt x="44474" y="32486"/>
                </a:moveTo>
                <a:lnTo>
                  <a:pt x="41465" y="34772"/>
                </a:lnTo>
                <a:lnTo>
                  <a:pt x="37731" y="35916"/>
                </a:lnTo>
                <a:lnTo>
                  <a:pt x="28828" y="35916"/>
                </a:lnTo>
                <a:lnTo>
                  <a:pt x="25081" y="34772"/>
                </a:lnTo>
                <a:lnTo>
                  <a:pt x="22045" y="32486"/>
                </a:lnTo>
                <a:lnTo>
                  <a:pt x="21794" y="44362"/>
                </a:lnTo>
                <a:lnTo>
                  <a:pt x="27432" y="45251"/>
                </a:lnTo>
                <a:lnTo>
                  <a:pt x="42886" y="45251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637663" y="6889205"/>
            <a:ext cx="30595" cy="45247"/>
          </a:xfrm>
          <a:custGeom>
            <a:avLst/>
            <a:gdLst/>
            <a:ahLst/>
            <a:cxnLst/>
            <a:rect l="l" t="t" r="r" b="b"/>
            <a:pathLst>
              <a:path w="30595" h="45247">
                <a:moveTo>
                  <a:pt x="17754" y="15786"/>
                </a:moveTo>
                <a:lnTo>
                  <a:pt x="18949" y="13319"/>
                </a:lnTo>
                <a:lnTo>
                  <a:pt x="23799" y="9662"/>
                </a:lnTo>
                <a:lnTo>
                  <a:pt x="26888" y="8761"/>
                </a:lnTo>
                <a:lnTo>
                  <a:pt x="30595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595" h="45247">
                <a:moveTo>
                  <a:pt x="38188" y="35214"/>
                </a:moveTo>
                <a:lnTo>
                  <a:pt x="34123" y="36687"/>
                </a:lnTo>
                <a:lnTo>
                  <a:pt x="27522" y="36687"/>
                </a:lnTo>
                <a:lnTo>
                  <a:pt x="24245" y="35747"/>
                </a:lnTo>
                <a:lnTo>
                  <a:pt x="21617" y="33858"/>
                </a:lnTo>
                <a:lnTo>
                  <a:pt x="18975" y="31964"/>
                </a:lnTo>
                <a:lnTo>
                  <a:pt x="17614" y="29321"/>
                </a:lnTo>
                <a:lnTo>
                  <a:pt x="17487" y="25930"/>
                </a:lnTo>
                <a:lnTo>
                  <a:pt x="60234" y="25930"/>
                </a:lnTo>
                <a:lnTo>
                  <a:pt x="60479" y="17142"/>
                </a:lnTo>
                <a:lnTo>
                  <a:pt x="57823" y="10627"/>
                </a:lnTo>
                <a:lnTo>
                  <a:pt x="52285" y="6375"/>
                </a:lnTo>
                <a:lnTo>
                  <a:pt x="46734" y="2119"/>
                </a:lnTo>
                <a:lnTo>
                  <a:pt x="39168" y="0"/>
                </a:lnTo>
                <a:lnTo>
                  <a:pt x="29566" y="0"/>
                </a:lnTo>
                <a:lnTo>
                  <a:pt x="30595" y="8761"/>
                </a:lnTo>
                <a:lnTo>
                  <a:pt x="34088" y="8761"/>
                </a:lnTo>
                <a:lnTo>
                  <a:pt x="37033" y="9626"/>
                </a:lnTo>
                <a:lnTo>
                  <a:pt x="39474" y="11339"/>
                </a:lnTo>
                <a:lnTo>
                  <a:pt x="43167" y="15594"/>
                </a:lnTo>
                <a:lnTo>
                  <a:pt x="43293" y="18910"/>
                </a:lnTo>
                <a:lnTo>
                  <a:pt x="17793" y="18910"/>
                </a:lnTo>
                <a:lnTo>
                  <a:pt x="17754" y="15786"/>
                </a:lnTo>
                <a:lnTo>
                  <a:pt x="21031" y="0"/>
                </a:lnTo>
                <a:lnTo>
                  <a:pt x="13957" y="2030"/>
                </a:lnTo>
                <a:lnTo>
                  <a:pt x="8369" y="6080"/>
                </a:lnTo>
                <a:lnTo>
                  <a:pt x="2792" y="10158"/>
                </a:lnTo>
                <a:lnTo>
                  <a:pt x="0" y="15770"/>
                </a:lnTo>
                <a:lnTo>
                  <a:pt x="0" y="28954"/>
                </a:lnTo>
                <a:lnTo>
                  <a:pt x="2119" y="33933"/>
                </a:lnTo>
                <a:lnTo>
                  <a:pt x="6375" y="37871"/>
                </a:lnTo>
                <a:lnTo>
                  <a:pt x="16907" y="43485"/>
                </a:lnTo>
                <a:lnTo>
                  <a:pt x="31268" y="45247"/>
                </a:lnTo>
                <a:lnTo>
                  <a:pt x="38353" y="45247"/>
                </a:lnTo>
                <a:lnTo>
                  <a:pt x="44262" y="44157"/>
                </a:lnTo>
                <a:lnTo>
                  <a:pt x="48969" y="41972"/>
                </a:lnTo>
                <a:lnTo>
                  <a:pt x="53682" y="39786"/>
                </a:lnTo>
                <a:lnTo>
                  <a:pt x="57138" y="36601"/>
                </a:lnTo>
                <a:lnTo>
                  <a:pt x="59320" y="32410"/>
                </a:lnTo>
                <a:lnTo>
                  <a:pt x="42317" y="30491"/>
                </a:lnTo>
                <a:lnTo>
                  <a:pt x="41389" y="32663"/>
                </a:lnTo>
                <a:lnTo>
                  <a:pt x="38188" y="3521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726733" y="6873703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2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759127" y="6873703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4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027387" y="6400595"/>
            <a:ext cx="45755" cy="59777"/>
          </a:xfrm>
          <a:custGeom>
            <a:avLst/>
            <a:gdLst/>
            <a:ahLst/>
            <a:cxnLst/>
            <a:rect l="l" t="t" r="r" b="b"/>
            <a:pathLst>
              <a:path w="45755" h="59777">
                <a:moveTo>
                  <a:pt x="40459" y="59777"/>
                </a:moveTo>
                <a:lnTo>
                  <a:pt x="45755" y="59359"/>
                </a:lnTo>
                <a:lnTo>
                  <a:pt x="42263" y="49136"/>
                </a:lnTo>
                <a:lnTo>
                  <a:pt x="40027" y="49528"/>
                </a:lnTo>
                <a:lnTo>
                  <a:pt x="36409" y="49707"/>
                </a:lnTo>
                <a:lnTo>
                  <a:pt x="33817" y="59777"/>
                </a:lnTo>
                <a:lnTo>
                  <a:pt x="40459" y="59777"/>
                </a:lnTo>
                <a:close/>
              </a:path>
              <a:path w="45755" h="59777">
                <a:moveTo>
                  <a:pt x="59245" y="55792"/>
                </a:moveTo>
                <a:lnTo>
                  <a:pt x="62355" y="53757"/>
                </a:lnTo>
                <a:lnTo>
                  <a:pt x="66480" y="51065"/>
                </a:lnTo>
                <a:lnTo>
                  <a:pt x="69670" y="47537"/>
                </a:lnTo>
                <a:lnTo>
                  <a:pt x="71892" y="43192"/>
                </a:lnTo>
                <a:lnTo>
                  <a:pt x="73720" y="39623"/>
                </a:lnTo>
                <a:lnTo>
                  <a:pt x="74623" y="35383"/>
                </a:lnTo>
                <a:lnTo>
                  <a:pt x="74623" y="24867"/>
                </a:lnTo>
                <a:lnTo>
                  <a:pt x="73658" y="20156"/>
                </a:lnTo>
                <a:lnTo>
                  <a:pt x="71700" y="16332"/>
                </a:lnTo>
                <a:lnTo>
                  <a:pt x="69771" y="12509"/>
                </a:lnTo>
                <a:lnTo>
                  <a:pt x="66927" y="9295"/>
                </a:lnTo>
                <a:lnTo>
                  <a:pt x="63219" y="6656"/>
                </a:lnTo>
                <a:lnTo>
                  <a:pt x="59485" y="4024"/>
                </a:lnTo>
                <a:lnTo>
                  <a:pt x="55015" y="2184"/>
                </a:lnTo>
                <a:lnTo>
                  <a:pt x="49795" y="1144"/>
                </a:lnTo>
                <a:lnTo>
                  <a:pt x="45906" y="380"/>
                </a:lnTo>
                <a:lnTo>
                  <a:pt x="40259" y="0"/>
                </a:lnTo>
                <a:lnTo>
                  <a:pt x="0" y="0"/>
                </a:lnTo>
                <a:lnTo>
                  <a:pt x="0" y="59777"/>
                </a:lnTo>
                <a:lnTo>
                  <a:pt x="33817" y="59777"/>
                </a:lnTo>
                <a:lnTo>
                  <a:pt x="36409" y="49707"/>
                </a:lnTo>
                <a:lnTo>
                  <a:pt x="17966" y="49707"/>
                </a:lnTo>
                <a:lnTo>
                  <a:pt x="17966" y="10123"/>
                </a:lnTo>
                <a:lnTo>
                  <a:pt x="33375" y="10123"/>
                </a:lnTo>
                <a:lnTo>
                  <a:pt x="38300" y="10313"/>
                </a:lnTo>
                <a:lnTo>
                  <a:pt x="40802" y="10694"/>
                </a:lnTo>
                <a:lnTo>
                  <a:pt x="44168" y="11177"/>
                </a:lnTo>
                <a:lnTo>
                  <a:pt x="46936" y="12117"/>
                </a:lnTo>
                <a:lnTo>
                  <a:pt x="49121" y="13498"/>
                </a:lnTo>
                <a:lnTo>
                  <a:pt x="53005" y="16814"/>
                </a:lnTo>
                <a:lnTo>
                  <a:pt x="55432" y="21769"/>
                </a:lnTo>
                <a:lnTo>
                  <a:pt x="56045" y="25311"/>
                </a:lnTo>
                <a:lnTo>
                  <a:pt x="56045" y="34555"/>
                </a:lnTo>
                <a:lnTo>
                  <a:pt x="55432" y="38202"/>
                </a:lnTo>
                <a:lnTo>
                  <a:pt x="54216" y="40881"/>
                </a:lnTo>
                <a:lnTo>
                  <a:pt x="53005" y="43559"/>
                </a:lnTo>
                <a:lnTo>
                  <a:pt x="49513" y="46658"/>
                </a:lnTo>
                <a:lnTo>
                  <a:pt x="45172" y="48653"/>
                </a:lnTo>
                <a:lnTo>
                  <a:pt x="42263" y="49136"/>
                </a:lnTo>
                <a:lnTo>
                  <a:pt x="45755" y="59359"/>
                </a:lnTo>
                <a:lnTo>
                  <a:pt x="49730" y="58521"/>
                </a:lnTo>
                <a:lnTo>
                  <a:pt x="55025" y="57379"/>
                </a:lnTo>
                <a:lnTo>
                  <a:pt x="59245" y="55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119983" y="6451250"/>
            <a:ext cx="35383" cy="44790"/>
          </a:xfrm>
          <a:custGeom>
            <a:avLst/>
            <a:gdLst/>
            <a:ahLst/>
            <a:cxnLst/>
            <a:rect l="l" t="t" r="r" b="b"/>
            <a:pathLst>
              <a:path w="35383" h="44790">
                <a:moveTo>
                  <a:pt x="26543" y="2030"/>
                </a:moveTo>
                <a:lnTo>
                  <a:pt x="28741" y="9636"/>
                </a:lnTo>
                <a:lnTo>
                  <a:pt x="32068" y="8686"/>
                </a:lnTo>
                <a:lnTo>
                  <a:pt x="35383" y="7721"/>
                </a:lnTo>
                <a:lnTo>
                  <a:pt x="35344" y="0"/>
                </a:lnTo>
                <a:lnTo>
                  <a:pt x="32551" y="1346"/>
                </a:lnTo>
                <a:lnTo>
                  <a:pt x="29616" y="2030"/>
                </a:lnTo>
                <a:lnTo>
                  <a:pt x="26543" y="2030"/>
                </a:lnTo>
                <a:close/>
              </a:path>
              <a:path w="35383" h="44790">
                <a:moveTo>
                  <a:pt x="1918" y="4063"/>
                </a:moveTo>
                <a:lnTo>
                  <a:pt x="5741" y="6487"/>
                </a:lnTo>
                <a:lnTo>
                  <a:pt x="9564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1" y="9636"/>
                </a:lnTo>
                <a:lnTo>
                  <a:pt x="26543" y="2030"/>
                </a:lnTo>
                <a:lnTo>
                  <a:pt x="23788" y="2030"/>
                </a:lnTo>
                <a:lnTo>
                  <a:pt x="21513" y="1446"/>
                </a:lnTo>
                <a:lnTo>
                  <a:pt x="17960" y="-878"/>
                </a:lnTo>
                <a:lnTo>
                  <a:pt x="17071" y="-3888"/>
                </a:lnTo>
                <a:lnTo>
                  <a:pt x="18172" y="-6858"/>
                </a:lnTo>
                <a:lnTo>
                  <a:pt x="21859" y="-8575"/>
                </a:lnTo>
                <a:lnTo>
                  <a:pt x="24969" y="-923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301"/>
                </a:lnTo>
                <a:lnTo>
                  <a:pt x="35344" y="0"/>
                </a:lnTo>
                <a:lnTo>
                  <a:pt x="35383" y="7721"/>
                </a:lnTo>
                <a:lnTo>
                  <a:pt x="38494" y="6296"/>
                </a:lnTo>
                <a:lnTo>
                  <a:pt x="41413" y="4405"/>
                </a:lnTo>
                <a:lnTo>
                  <a:pt x="42025" y="5737"/>
                </a:lnTo>
                <a:lnTo>
                  <a:pt x="43663" y="9128"/>
                </a:lnTo>
                <a:lnTo>
                  <a:pt x="60540" y="9128"/>
                </a:lnTo>
                <a:lnTo>
                  <a:pt x="58027" y="5129"/>
                </a:lnTo>
                <a:lnTo>
                  <a:pt x="56934" y="1508"/>
                </a:lnTo>
                <a:lnTo>
                  <a:pt x="56655" y="-1296"/>
                </a:lnTo>
                <a:lnTo>
                  <a:pt x="56655" y="-5093"/>
                </a:lnTo>
                <a:lnTo>
                  <a:pt x="56832" y="-18478"/>
                </a:lnTo>
                <a:lnTo>
                  <a:pt x="56832" y="-23458"/>
                </a:lnTo>
                <a:lnTo>
                  <a:pt x="56084" y="-26863"/>
                </a:lnTo>
                <a:lnTo>
                  <a:pt x="53049" y="-30596"/>
                </a:lnTo>
                <a:lnTo>
                  <a:pt x="50421" y="-32133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298" y="-35153"/>
                </a:lnTo>
                <a:lnTo>
                  <a:pt x="21311" y="-35153"/>
                </a:lnTo>
                <a:lnTo>
                  <a:pt x="15001" y="-34152"/>
                </a:lnTo>
                <a:lnTo>
                  <a:pt x="10745" y="-32133"/>
                </a:lnTo>
                <a:lnTo>
                  <a:pt x="6501" y="-30124"/>
                </a:lnTo>
                <a:lnTo>
                  <a:pt x="3506" y="-27025"/>
                </a:lnTo>
                <a:lnTo>
                  <a:pt x="1766" y="-22834"/>
                </a:lnTo>
                <a:lnTo>
                  <a:pt x="17246" y="-20956"/>
                </a:lnTo>
                <a:lnTo>
                  <a:pt x="18301" y="-22975"/>
                </a:lnTo>
                <a:lnTo>
                  <a:pt x="21372" y="-25171"/>
                </a:lnTo>
                <a:lnTo>
                  <a:pt x="25452" y="-26391"/>
                </a:lnTo>
                <a:lnTo>
                  <a:pt x="32967" y="-26391"/>
                </a:lnTo>
                <a:lnTo>
                  <a:pt x="36032" y="-25923"/>
                </a:lnTo>
                <a:lnTo>
                  <a:pt x="40082" y="-22479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70" y="-17312"/>
                </a:lnTo>
                <a:lnTo>
                  <a:pt x="23496" y="-16308"/>
                </a:lnTo>
                <a:lnTo>
                  <a:pt x="17589" y="-15560"/>
                </a:lnTo>
                <a:lnTo>
                  <a:pt x="13067" y="-14655"/>
                </a:lnTo>
                <a:lnTo>
                  <a:pt x="9931" y="-13641"/>
                </a:lnTo>
                <a:lnTo>
                  <a:pt x="6795" y="-12625"/>
                </a:lnTo>
                <a:lnTo>
                  <a:pt x="4356" y="-11153"/>
                </a:lnTo>
                <a:lnTo>
                  <a:pt x="877" y="-7315"/>
                </a:lnTo>
                <a:lnTo>
                  <a:pt x="0" y="-2692"/>
                </a:lnTo>
                <a:lnTo>
                  <a:pt x="0" y="1000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95068" y="6416103"/>
            <a:ext cx="30593" cy="45248"/>
          </a:xfrm>
          <a:custGeom>
            <a:avLst/>
            <a:gdLst/>
            <a:ahLst/>
            <a:cxnLst/>
            <a:rect l="l" t="t" r="r" b="b"/>
            <a:pathLst>
              <a:path w="30593" h="45248">
                <a:moveTo>
                  <a:pt x="17754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51"/>
                </a:lnTo>
                <a:lnTo>
                  <a:pt x="30593" y="8751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593" h="45248">
                <a:moveTo>
                  <a:pt x="38188" y="35215"/>
                </a:moveTo>
                <a:lnTo>
                  <a:pt x="34123" y="36691"/>
                </a:lnTo>
                <a:lnTo>
                  <a:pt x="27522" y="36691"/>
                </a:lnTo>
                <a:lnTo>
                  <a:pt x="24241" y="35751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3"/>
                </a:lnTo>
                <a:lnTo>
                  <a:pt x="5782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51"/>
                </a:lnTo>
                <a:lnTo>
                  <a:pt x="34084" y="8751"/>
                </a:lnTo>
                <a:lnTo>
                  <a:pt x="37033" y="9626"/>
                </a:lnTo>
                <a:lnTo>
                  <a:pt x="39470" y="11339"/>
                </a:lnTo>
                <a:lnTo>
                  <a:pt x="43167" y="15595"/>
                </a:lnTo>
                <a:lnTo>
                  <a:pt x="43293" y="18911"/>
                </a:lnTo>
                <a:lnTo>
                  <a:pt x="17791" y="18911"/>
                </a:lnTo>
                <a:lnTo>
                  <a:pt x="17754" y="15786"/>
                </a:lnTo>
                <a:lnTo>
                  <a:pt x="21031" y="0"/>
                </a:lnTo>
                <a:lnTo>
                  <a:pt x="13957" y="2019"/>
                </a:lnTo>
                <a:lnTo>
                  <a:pt x="8369" y="6084"/>
                </a:lnTo>
                <a:lnTo>
                  <a:pt x="2794" y="10160"/>
                </a:lnTo>
                <a:lnTo>
                  <a:pt x="0" y="15772"/>
                </a:lnTo>
                <a:lnTo>
                  <a:pt x="0" y="28954"/>
                </a:lnTo>
                <a:lnTo>
                  <a:pt x="2119" y="33934"/>
                </a:lnTo>
                <a:lnTo>
                  <a:pt x="6375" y="37872"/>
                </a:lnTo>
                <a:lnTo>
                  <a:pt x="16905" y="43487"/>
                </a:lnTo>
                <a:lnTo>
                  <a:pt x="31266" y="45248"/>
                </a:lnTo>
                <a:lnTo>
                  <a:pt x="38353" y="45248"/>
                </a:lnTo>
                <a:lnTo>
                  <a:pt x="44258" y="44157"/>
                </a:lnTo>
                <a:lnTo>
                  <a:pt x="48971" y="41972"/>
                </a:lnTo>
                <a:lnTo>
                  <a:pt x="53682" y="39787"/>
                </a:lnTo>
                <a:lnTo>
                  <a:pt x="57136" y="36601"/>
                </a:lnTo>
                <a:lnTo>
                  <a:pt x="59320" y="32410"/>
                </a:lnTo>
                <a:lnTo>
                  <a:pt x="42313" y="30492"/>
                </a:lnTo>
                <a:lnTo>
                  <a:pt x="41389" y="32663"/>
                </a:lnTo>
                <a:lnTo>
                  <a:pt x="38188" y="3521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67227" y="6417068"/>
            <a:ext cx="96126" cy="43308"/>
          </a:xfrm>
          <a:custGeom>
            <a:avLst/>
            <a:gdLst/>
            <a:ahLst/>
            <a:cxnLst/>
            <a:rect l="l" t="t" r="r" b="b"/>
            <a:pathLst>
              <a:path w="96126" h="43308">
                <a:moveTo>
                  <a:pt x="96126" y="0"/>
                </a:moveTo>
                <a:lnTo>
                  <a:pt x="79311" y="0"/>
                </a:lnTo>
                <a:lnTo>
                  <a:pt x="66981" y="28385"/>
                </a:lnTo>
                <a:lnTo>
                  <a:pt x="56235" y="0"/>
                </a:lnTo>
                <a:lnTo>
                  <a:pt x="39776" y="0"/>
                </a:lnTo>
                <a:lnTo>
                  <a:pt x="28662" y="28385"/>
                </a:lnTo>
                <a:lnTo>
                  <a:pt x="16588" y="0"/>
                </a:lnTo>
                <a:lnTo>
                  <a:pt x="0" y="0"/>
                </a:lnTo>
                <a:lnTo>
                  <a:pt x="20407" y="43308"/>
                </a:lnTo>
                <a:lnTo>
                  <a:pt x="36982" y="43308"/>
                </a:lnTo>
                <a:lnTo>
                  <a:pt x="47918" y="15468"/>
                </a:lnTo>
                <a:lnTo>
                  <a:pt x="59028" y="43308"/>
                </a:lnTo>
                <a:lnTo>
                  <a:pt x="75426" y="43308"/>
                </a:lnTo>
                <a:lnTo>
                  <a:pt x="96126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379610" y="6416103"/>
            <a:ext cx="66550" cy="45248"/>
          </a:xfrm>
          <a:custGeom>
            <a:avLst/>
            <a:gdLst/>
            <a:ahLst/>
            <a:cxnLst/>
            <a:rect l="l" t="t" r="r" b="b"/>
            <a:pathLst>
              <a:path w="66550" h="45248">
                <a:moveTo>
                  <a:pt x="0" y="22010"/>
                </a:moveTo>
                <a:lnTo>
                  <a:pt x="0" y="26986"/>
                </a:lnTo>
                <a:lnTo>
                  <a:pt x="1397" y="31215"/>
                </a:lnTo>
                <a:lnTo>
                  <a:pt x="4191" y="34672"/>
                </a:lnTo>
                <a:lnTo>
                  <a:pt x="6985" y="38149"/>
                </a:lnTo>
                <a:lnTo>
                  <a:pt x="11062" y="40780"/>
                </a:lnTo>
                <a:lnTo>
                  <a:pt x="16435" y="42556"/>
                </a:lnTo>
                <a:lnTo>
                  <a:pt x="21794" y="44359"/>
                </a:lnTo>
                <a:lnTo>
                  <a:pt x="22047" y="32486"/>
                </a:lnTo>
                <a:lnTo>
                  <a:pt x="19011" y="30212"/>
                </a:lnTo>
                <a:lnTo>
                  <a:pt x="17489" y="26924"/>
                </a:lnTo>
                <a:lnTo>
                  <a:pt x="17489" y="18324"/>
                </a:lnTo>
                <a:lnTo>
                  <a:pt x="19011" y="15036"/>
                </a:lnTo>
                <a:lnTo>
                  <a:pt x="22047" y="12762"/>
                </a:lnTo>
                <a:lnTo>
                  <a:pt x="25081" y="10476"/>
                </a:lnTo>
                <a:lnTo>
                  <a:pt x="28828" y="9334"/>
                </a:lnTo>
                <a:lnTo>
                  <a:pt x="37731" y="9334"/>
                </a:lnTo>
                <a:lnTo>
                  <a:pt x="41465" y="10476"/>
                </a:lnTo>
                <a:lnTo>
                  <a:pt x="44475" y="12762"/>
                </a:lnTo>
                <a:lnTo>
                  <a:pt x="47499" y="15036"/>
                </a:lnTo>
                <a:lnTo>
                  <a:pt x="48996" y="18299"/>
                </a:lnTo>
                <a:lnTo>
                  <a:pt x="48996" y="26899"/>
                </a:lnTo>
                <a:lnTo>
                  <a:pt x="47499" y="30212"/>
                </a:lnTo>
                <a:lnTo>
                  <a:pt x="44475" y="32486"/>
                </a:lnTo>
                <a:lnTo>
                  <a:pt x="42887" y="45248"/>
                </a:lnTo>
                <a:lnTo>
                  <a:pt x="50815" y="43102"/>
                </a:lnTo>
                <a:lnTo>
                  <a:pt x="57110" y="38787"/>
                </a:lnTo>
                <a:lnTo>
                  <a:pt x="63411" y="34491"/>
                </a:lnTo>
                <a:lnTo>
                  <a:pt x="66550" y="29056"/>
                </a:lnTo>
                <a:lnTo>
                  <a:pt x="66550" y="16002"/>
                </a:lnTo>
                <a:lnTo>
                  <a:pt x="63436" y="10631"/>
                </a:lnTo>
                <a:lnTo>
                  <a:pt x="57200" y="6375"/>
                </a:lnTo>
                <a:lnTo>
                  <a:pt x="50966" y="2120"/>
                </a:lnTo>
                <a:lnTo>
                  <a:pt x="42976" y="0"/>
                </a:lnTo>
                <a:lnTo>
                  <a:pt x="26899" y="0"/>
                </a:lnTo>
                <a:lnTo>
                  <a:pt x="21183" y="925"/>
                </a:lnTo>
                <a:lnTo>
                  <a:pt x="16068" y="2794"/>
                </a:lnTo>
                <a:lnTo>
                  <a:pt x="10933" y="4687"/>
                </a:lnTo>
                <a:lnTo>
                  <a:pt x="6985" y="7405"/>
                </a:lnTo>
                <a:lnTo>
                  <a:pt x="4191" y="10958"/>
                </a:lnTo>
                <a:lnTo>
                  <a:pt x="1397" y="14514"/>
                </a:lnTo>
                <a:lnTo>
                  <a:pt x="0" y="18197"/>
                </a:lnTo>
                <a:lnTo>
                  <a:pt x="0" y="22010"/>
                </a:lnTo>
                <a:close/>
              </a:path>
              <a:path w="66550" h="45248">
                <a:moveTo>
                  <a:pt x="44475" y="32486"/>
                </a:moveTo>
                <a:lnTo>
                  <a:pt x="41465" y="34772"/>
                </a:lnTo>
                <a:lnTo>
                  <a:pt x="37731" y="35914"/>
                </a:lnTo>
                <a:lnTo>
                  <a:pt x="28828" y="35914"/>
                </a:lnTo>
                <a:lnTo>
                  <a:pt x="25081" y="34772"/>
                </a:lnTo>
                <a:lnTo>
                  <a:pt x="22047" y="32486"/>
                </a:lnTo>
                <a:lnTo>
                  <a:pt x="21794" y="44359"/>
                </a:lnTo>
                <a:lnTo>
                  <a:pt x="27432" y="45248"/>
                </a:lnTo>
                <a:lnTo>
                  <a:pt x="42887" y="45248"/>
                </a:lnTo>
                <a:lnTo>
                  <a:pt x="44475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65975" y="6416103"/>
            <a:ext cx="66545" cy="45248"/>
          </a:xfrm>
          <a:custGeom>
            <a:avLst/>
            <a:gdLst/>
            <a:ahLst/>
            <a:cxnLst/>
            <a:rect l="l" t="t" r="r" b="b"/>
            <a:pathLst>
              <a:path w="66545" h="45248">
                <a:moveTo>
                  <a:pt x="0" y="22010"/>
                </a:moveTo>
                <a:lnTo>
                  <a:pt x="0" y="26986"/>
                </a:lnTo>
                <a:lnTo>
                  <a:pt x="1395" y="31215"/>
                </a:lnTo>
                <a:lnTo>
                  <a:pt x="4189" y="34672"/>
                </a:lnTo>
                <a:lnTo>
                  <a:pt x="6983" y="38149"/>
                </a:lnTo>
                <a:lnTo>
                  <a:pt x="11061" y="40780"/>
                </a:lnTo>
                <a:lnTo>
                  <a:pt x="16418" y="42556"/>
                </a:lnTo>
                <a:lnTo>
                  <a:pt x="21779" y="44359"/>
                </a:lnTo>
                <a:lnTo>
                  <a:pt x="22034" y="32486"/>
                </a:lnTo>
                <a:lnTo>
                  <a:pt x="19010" y="30212"/>
                </a:lnTo>
                <a:lnTo>
                  <a:pt x="17487" y="26924"/>
                </a:lnTo>
                <a:lnTo>
                  <a:pt x="17487" y="18324"/>
                </a:lnTo>
                <a:lnTo>
                  <a:pt x="19010" y="15036"/>
                </a:lnTo>
                <a:lnTo>
                  <a:pt x="22034" y="12762"/>
                </a:lnTo>
                <a:lnTo>
                  <a:pt x="25081" y="10476"/>
                </a:lnTo>
                <a:lnTo>
                  <a:pt x="28813" y="9334"/>
                </a:lnTo>
                <a:lnTo>
                  <a:pt x="37731" y="9334"/>
                </a:lnTo>
                <a:lnTo>
                  <a:pt x="41464" y="10476"/>
                </a:lnTo>
                <a:lnTo>
                  <a:pt x="44474" y="12762"/>
                </a:lnTo>
                <a:lnTo>
                  <a:pt x="47498" y="15036"/>
                </a:lnTo>
                <a:lnTo>
                  <a:pt x="48995" y="18299"/>
                </a:lnTo>
                <a:lnTo>
                  <a:pt x="48995" y="26899"/>
                </a:lnTo>
                <a:lnTo>
                  <a:pt x="47498" y="30212"/>
                </a:lnTo>
                <a:lnTo>
                  <a:pt x="44474" y="32486"/>
                </a:lnTo>
                <a:lnTo>
                  <a:pt x="42886" y="45248"/>
                </a:lnTo>
                <a:lnTo>
                  <a:pt x="50813" y="43102"/>
                </a:lnTo>
                <a:lnTo>
                  <a:pt x="57109" y="38787"/>
                </a:lnTo>
                <a:lnTo>
                  <a:pt x="63399" y="34491"/>
                </a:lnTo>
                <a:lnTo>
                  <a:pt x="66545" y="29056"/>
                </a:lnTo>
                <a:lnTo>
                  <a:pt x="66545" y="16002"/>
                </a:lnTo>
                <a:lnTo>
                  <a:pt x="63435" y="10631"/>
                </a:lnTo>
                <a:lnTo>
                  <a:pt x="57199" y="6375"/>
                </a:lnTo>
                <a:lnTo>
                  <a:pt x="50965" y="2120"/>
                </a:lnTo>
                <a:lnTo>
                  <a:pt x="42961" y="0"/>
                </a:lnTo>
                <a:lnTo>
                  <a:pt x="26898" y="0"/>
                </a:lnTo>
                <a:lnTo>
                  <a:pt x="21182" y="925"/>
                </a:lnTo>
                <a:lnTo>
                  <a:pt x="16051" y="2794"/>
                </a:lnTo>
                <a:lnTo>
                  <a:pt x="10932" y="4687"/>
                </a:lnTo>
                <a:lnTo>
                  <a:pt x="6983" y="7405"/>
                </a:lnTo>
                <a:lnTo>
                  <a:pt x="4189" y="10958"/>
                </a:lnTo>
                <a:lnTo>
                  <a:pt x="1395" y="14514"/>
                </a:lnTo>
                <a:lnTo>
                  <a:pt x="0" y="18197"/>
                </a:lnTo>
                <a:lnTo>
                  <a:pt x="0" y="22010"/>
                </a:lnTo>
                <a:close/>
              </a:path>
              <a:path w="66545" h="45248">
                <a:moveTo>
                  <a:pt x="44474" y="32486"/>
                </a:moveTo>
                <a:lnTo>
                  <a:pt x="41464" y="34772"/>
                </a:lnTo>
                <a:lnTo>
                  <a:pt x="37731" y="35914"/>
                </a:lnTo>
                <a:lnTo>
                  <a:pt x="28813" y="35914"/>
                </a:lnTo>
                <a:lnTo>
                  <a:pt x="25081" y="34772"/>
                </a:lnTo>
                <a:lnTo>
                  <a:pt x="22034" y="32486"/>
                </a:lnTo>
                <a:lnTo>
                  <a:pt x="21779" y="44359"/>
                </a:lnTo>
                <a:lnTo>
                  <a:pt x="27416" y="45248"/>
                </a:lnTo>
                <a:lnTo>
                  <a:pt x="42886" y="45248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26004" y="6506542"/>
            <a:ext cx="41784" cy="44283"/>
          </a:xfrm>
          <a:custGeom>
            <a:avLst/>
            <a:gdLst/>
            <a:ahLst/>
            <a:cxnLst/>
            <a:rect l="l" t="t" r="r" b="b"/>
            <a:pathLst>
              <a:path w="41784" h="44283">
                <a:moveTo>
                  <a:pt x="15850" y="975"/>
                </a:moveTo>
                <a:lnTo>
                  <a:pt x="0" y="975"/>
                </a:lnTo>
                <a:lnTo>
                  <a:pt x="0" y="44283"/>
                </a:lnTo>
                <a:lnTo>
                  <a:pt x="17070" y="44283"/>
                </a:lnTo>
                <a:lnTo>
                  <a:pt x="17070" y="23544"/>
                </a:lnTo>
                <a:lnTo>
                  <a:pt x="17552" y="18705"/>
                </a:lnTo>
                <a:lnTo>
                  <a:pt x="19442" y="14083"/>
                </a:lnTo>
                <a:lnTo>
                  <a:pt x="22416" y="11606"/>
                </a:lnTo>
                <a:lnTo>
                  <a:pt x="26099" y="10274"/>
                </a:lnTo>
                <a:lnTo>
                  <a:pt x="30948" y="10274"/>
                </a:lnTo>
                <a:lnTo>
                  <a:pt x="33630" y="10908"/>
                </a:lnTo>
                <a:lnTo>
                  <a:pt x="36499" y="12153"/>
                </a:lnTo>
                <a:lnTo>
                  <a:pt x="41784" y="2170"/>
                </a:lnTo>
                <a:lnTo>
                  <a:pt x="38177" y="723"/>
                </a:lnTo>
                <a:lnTo>
                  <a:pt x="34429" y="0"/>
                </a:lnTo>
                <a:lnTo>
                  <a:pt x="27802" y="0"/>
                </a:lnTo>
                <a:lnTo>
                  <a:pt x="23166" y="1383"/>
                </a:lnTo>
                <a:lnTo>
                  <a:pt x="18568" y="4226"/>
                </a:lnTo>
                <a:lnTo>
                  <a:pt x="15850" y="7134"/>
                </a:lnTo>
                <a:lnTo>
                  <a:pt x="15850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80717" y="6491052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69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69"/>
                </a:lnTo>
                <a:lnTo>
                  <a:pt x="0" y="16469"/>
                </a:lnTo>
                <a:close/>
              </a:path>
              <a:path w="17067" h="59777">
                <a:moveTo>
                  <a:pt x="0" y="0"/>
                </a:moveTo>
                <a:lnTo>
                  <a:pt x="0" y="10601"/>
                </a:lnTo>
                <a:lnTo>
                  <a:pt x="17067" y="10601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80717" y="6529176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80717" y="6496353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512980" y="6506542"/>
            <a:ext cx="58773" cy="44283"/>
          </a:xfrm>
          <a:custGeom>
            <a:avLst/>
            <a:gdLst/>
            <a:ahLst/>
            <a:cxnLst/>
            <a:rect l="l" t="t" r="r" b="b"/>
            <a:pathLst>
              <a:path w="58773" h="44283">
                <a:moveTo>
                  <a:pt x="17052" y="44283"/>
                </a:moveTo>
                <a:lnTo>
                  <a:pt x="17052" y="19836"/>
                </a:lnTo>
                <a:lnTo>
                  <a:pt x="17499" y="16509"/>
                </a:lnTo>
                <a:lnTo>
                  <a:pt x="18362" y="14716"/>
                </a:lnTo>
                <a:lnTo>
                  <a:pt x="20850" y="11490"/>
                </a:lnTo>
                <a:lnTo>
                  <a:pt x="25538" y="9306"/>
                </a:lnTo>
                <a:lnTo>
                  <a:pt x="28191" y="8762"/>
                </a:lnTo>
                <a:lnTo>
                  <a:pt x="33450" y="8762"/>
                </a:lnTo>
                <a:lnTo>
                  <a:pt x="37068" y="9903"/>
                </a:lnTo>
                <a:lnTo>
                  <a:pt x="39886" y="11732"/>
                </a:lnTo>
                <a:lnTo>
                  <a:pt x="41348" y="14475"/>
                </a:lnTo>
                <a:lnTo>
                  <a:pt x="41715" y="17510"/>
                </a:lnTo>
                <a:lnTo>
                  <a:pt x="41715" y="44283"/>
                </a:lnTo>
                <a:lnTo>
                  <a:pt x="58773" y="44283"/>
                </a:lnTo>
                <a:lnTo>
                  <a:pt x="58773" y="14033"/>
                </a:lnTo>
                <a:lnTo>
                  <a:pt x="58466" y="11455"/>
                </a:lnTo>
                <a:lnTo>
                  <a:pt x="57199" y="7873"/>
                </a:lnTo>
                <a:lnTo>
                  <a:pt x="54493" y="4864"/>
                </a:lnTo>
                <a:lnTo>
                  <a:pt x="50543" y="2272"/>
                </a:lnTo>
                <a:lnTo>
                  <a:pt x="47419" y="1371"/>
                </a:lnTo>
                <a:lnTo>
                  <a:pt x="44307" y="457"/>
                </a:lnTo>
                <a:lnTo>
                  <a:pt x="40866" y="0"/>
                </a:lnTo>
                <a:lnTo>
                  <a:pt x="28562" y="0"/>
                </a:lnTo>
                <a:lnTo>
                  <a:pt x="21473" y="2448"/>
                </a:lnTo>
                <a:lnTo>
                  <a:pt x="15847" y="7340"/>
                </a:lnTo>
                <a:lnTo>
                  <a:pt x="15847" y="975"/>
                </a:lnTo>
                <a:lnTo>
                  <a:pt x="0" y="975"/>
                </a:lnTo>
                <a:lnTo>
                  <a:pt x="0" y="44283"/>
                </a:lnTo>
                <a:lnTo>
                  <a:pt x="17052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595636" y="6506535"/>
            <a:ext cx="62903" cy="61862"/>
          </a:xfrm>
          <a:custGeom>
            <a:avLst/>
            <a:gdLst/>
            <a:ahLst/>
            <a:cxnLst/>
            <a:rect l="l" t="t" r="r" b="b"/>
            <a:pathLst>
              <a:path w="62903" h="61862">
                <a:moveTo>
                  <a:pt x="1979" y="33033"/>
                </a:moveTo>
                <a:lnTo>
                  <a:pt x="5943" y="36907"/>
                </a:lnTo>
                <a:lnTo>
                  <a:pt x="11008" y="41836"/>
                </a:lnTo>
                <a:lnTo>
                  <a:pt x="17866" y="44287"/>
                </a:lnTo>
                <a:lnTo>
                  <a:pt x="34301" y="44287"/>
                </a:lnTo>
                <a:lnTo>
                  <a:pt x="40741" y="41962"/>
                </a:lnTo>
                <a:lnTo>
                  <a:pt x="45845" y="37289"/>
                </a:lnTo>
                <a:lnTo>
                  <a:pt x="45845" y="46153"/>
                </a:lnTo>
                <a:lnTo>
                  <a:pt x="45580" y="47919"/>
                </a:lnTo>
                <a:lnTo>
                  <a:pt x="43153" y="51156"/>
                </a:lnTo>
                <a:lnTo>
                  <a:pt x="39430" y="52658"/>
                </a:lnTo>
                <a:lnTo>
                  <a:pt x="36093" y="53099"/>
                </a:lnTo>
                <a:lnTo>
                  <a:pt x="28155" y="53099"/>
                </a:lnTo>
                <a:lnTo>
                  <a:pt x="25603" y="52708"/>
                </a:lnTo>
                <a:lnTo>
                  <a:pt x="22809" y="51311"/>
                </a:lnTo>
                <a:lnTo>
                  <a:pt x="21729" y="48745"/>
                </a:lnTo>
                <a:lnTo>
                  <a:pt x="2246" y="47146"/>
                </a:lnTo>
                <a:lnTo>
                  <a:pt x="2185" y="52391"/>
                </a:lnTo>
                <a:lnTo>
                  <a:pt x="4471" y="55577"/>
                </a:lnTo>
                <a:lnTo>
                  <a:pt x="9043" y="58093"/>
                </a:lnTo>
                <a:lnTo>
                  <a:pt x="13615" y="60620"/>
                </a:lnTo>
                <a:lnTo>
                  <a:pt x="21372" y="61862"/>
                </a:lnTo>
                <a:lnTo>
                  <a:pt x="38098" y="61862"/>
                </a:lnTo>
                <a:lnTo>
                  <a:pt x="42876" y="61470"/>
                </a:lnTo>
                <a:lnTo>
                  <a:pt x="46659" y="60646"/>
                </a:lnTo>
                <a:lnTo>
                  <a:pt x="46151" y="17539"/>
                </a:lnTo>
                <a:lnTo>
                  <a:pt x="46151" y="26316"/>
                </a:lnTo>
                <a:lnTo>
                  <a:pt x="44715" y="29566"/>
                </a:lnTo>
                <a:lnTo>
                  <a:pt x="41832" y="31752"/>
                </a:lnTo>
                <a:lnTo>
                  <a:pt x="38962" y="33948"/>
                </a:lnTo>
                <a:lnTo>
                  <a:pt x="35445" y="35043"/>
                </a:lnTo>
                <a:lnTo>
                  <a:pt x="27381" y="35043"/>
                </a:lnTo>
                <a:lnTo>
                  <a:pt x="24116" y="33973"/>
                </a:lnTo>
                <a:lnTo>
                  <a:pt x="21463" y="31842"/>
                </a:lnTo>
                <a:lnTo>
                  <a:pt x="18806" y="29707"/>
                </a:lnTo>
                <a:lnTo>
                  <a:pt x="17485" y="26330"/>
                </a:lnTo>
                <a:lnTo>
                  <a:pt x="13003" y="1918"/>
                </a:lnTo>
                <a:lnTo>
                  <a:pt x="7797" y="5756"/>
                </a:lnTo>
                <a:lnTo>
                  <a:pt x="2603" y="9591"/>
                </a:lnTo>
                <a:lnTo>
                  <a:pt x="0" y="15128"/>
                </a:lnTo>
                <a:lnTo>
                  <a:pt x="0" y="28185"/>
                </a:lnTo>
                <a:lnTo>
                  <a:pt x="1979" y="33033"/>
                </a:lnTo>
                <a:close/>
              </a:path>
              <a:path w="62903" h="61862">
                <a:moveTo>
                  <a:pt x="19469" y="0"/>
                </a:moveTo>
                <a:lnTo>
                  <a:pt x="13003" y="1918"/>
                </a:lnTo>
                <a:lnTo>
                  <a:pt x="17485" y="26330"/>
                </a:lnTo>
                <a:lnTo>
                  <a:pt x="17485" y="17363"/>
                </a:lnTo>
                <a:lnTo>
                  <a:pt x="18806" y="14112"/>
                </a:lnTo>
                <a:lnTo>
                  <a:pt x="21463" y="11977"/>
                </a:lnTo>
                <a:lnTo>
                  <a:pt x="24116" y="9846"/>
                </a:lnTo>
                <a:lnTo>
                  <a:pt x="27482" y="8776"/>
                </a:lnTo>
                <a:lnTo>
                  <a:pt x="35773" y="8776"/>
                </a:lnTo>
                <a:lnTo>
                  <a:pt x="39268" y="9857"/>
                </a:lnTo>
                <a:lnTo>
                  <a:pt x="42023" y="12028"/>
                </a:lnTo>
                <a:lnTo>
                  <a:pt x="44766" y="14213"/>
                </a:lnTo>
                <a:lnTo>
                  <a:pt x="46151" y="17539"/>
                </a:lnTo>
                <a:lnTo>
                  <a:pt x="46659" y="60646"/>
                </a:lnTo>
                <a:lnTo>
                  <a:pt x="50443" y="59832"/>
                </a:lnTo>
                <a:lnTo>
                  <a:pt x="53467" y="58701"/>
                </a:lnTo>
                <a:lnTo>
                  <a:pt x="55739" y="57265"/>
                </a:lnTo>
                <a:lnTo>
                  <a:pt x="59763" y="53839"/>
                </a:lnTo>
                <a:lnTo>
                  <a:pt x="62279" y="48784"/>
                </a:lnTo>
                <a:lnTo>
                  <a:pt x="62903" y="44960"/>
                </a:lnTo>
                <a:lnTo>
                  <a:pt x="62903" y="979"/>
                </a:lnTo>
                <a:lnTo>
                  <a:pt x="46936" y="979"/>
                </a:lnTo>
                <a:lnTo>
                  <a:pt x="46936" y="7063"/>
                </a:lnTo>
                <a:lnTo>
                  <a:pt x="41756" y="2366"/>
                </a:lnTo>
                <a:lnTo>
                  <a:pt x="35178" y="0"/>
                </a:lnTo>
                <a:lnTo>
                  <a:pt x="1946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05513" y="6588442"/>
            <a:ext cx="80276" cy="59778"/>
          </a:xfrm>
          <a:custGeom>
            <a:avLst/>
            <a:gdLst/>
            <a:ahLst/>
            <a:cxnLst/>
            <a:rect l="l" t="t" r="r" b="b"/>
            <a:pathLst>
              <a:path w="80276" h="59778">
                <a:moveTo>
                  <a:pt x="0" y="0"/>
                </a:moveTo>
                <a:lnTo>
                  <a:pt x="0" y="59778"/>
                </a:lnTo>
                <a:lnTo>
                  <a:pt x="17985" y="59778"/>
                </a:lnTo>
                <a:lnTo>
                  <a:pt x="17985" y="41720"/>
                </a:lnTo>
                <a:lnTo>
                  <a:pt x="32551" y="31727"/>
                </a:lnTo>
                <a:lnTo>
                  <a:pt x="57024" y="59778"/>
                </a:lnTo>
                <a:lnTo>
                  <a:pt x="80276" y="59778"/>
                </a:lnTo>
                <a:lnTo>
                  <a:pt x="44931" y="23291"/>
                </a:lnTo>
                <a:lnTo>
                  <a:pt x="78447" y="0"/>
                </a:lnTo>
                <a:lnTo>
                  <a:pt x="54281" y="0"/>
                </a:lnTo>
                <a:lnTo>
                  <a:pt x="17985" y="26558"/>
                </a:lnTo>
                <a:lnTo>
                  <a:pt x="17985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356" y="6603947"/>
            <a:ext cx="66550" cy="45252"/>
          </a:xfrm>
          <a:custGeom>
            <a:avLst/>
            <a:gdLst/>
            <a:ahLst/>
            <a:cxnLst/>
            <a:rect l="l" t="t" r="r" b="b"/>
            <a:pathLst>
              <a:path w="66550" h="45252">
                <a:moveTo>
                  <a:pt x="0" y="22010"/>
                </a:moveTo>
                <a:lnTo>
                  <a:pt x="0" y="26988"/>
                </a:lnTo>
                <a:lnTo>
                  <a:pt x="1397" y="31205"/>
                </a:lnTo>
                <a:lnTo>
                  <a:pt x="4191" y="34672"/>
                </a:lnTo>
                <a:lnTo>
                  <a:pt x="6983" y="38138"/>
                </a:lnTo>
                <a:lnTo>
                  <a:pt x="11062" y="40780"/>
                </a:lnTo>
                <a:lnTo>
                  <a:pt x="16433" y="42558"/>
                </a:lnTo>
                <a:lnTo>
                  <a:pt x="21794" y="44362"/>
                </a:lnTo>
                <a:lnTo>
                  <a:pt x="22047" y="32486"/>
                </a:lnTo>
                <a:lnTo>
                  <a:pt x="19011" y="30214"/>
                </a:lnTo>
                <a:lnTo>
                  <a:pt x="17489" y="26924"/>
                </a:lnTo>
                <a:lnTo>
                  <a:pt x="17489" y="18327"/>
                </a:lnTo>
                <a:lnTo>
                  <a:pt x="19011" y="15036"/>
                </a:lnTo>
                <a:lnTo>
                  <a:pt x="22047" y="12766"/>
                </a:lnTo>
                <a:lnTo>
                  <a:pt x="25081" y="10480"/>
                </a:lnTo>
                <a:lnTo>
                  <a:pt x="28828" y="9324"/>
                </a:lnTo>
                <a:lnTo>
                  <a:pt x="37731" y="9324"/>
                </a:lnTo>
                <a:lnTo>
                  <a:pt x="41465" y="10480"/>
                </a:lnTo>
                <a:lnTo>
                  <a:pt x="44474" y="12766"/>
                </a:lnTo>
                <a:lnTo>
                  <a:pt x="47499" y="15036"/>
                </a:lnTo>
                <a:lnTo>
                  <a:pt x="48996" y="18301"/>
                </a:lnTo>
                <a:lnTo>
                  <a:pt x="48996" y="26899"/>
                </a:lnTo>
                <a:lnTo>
                  <a:pt x="47499" y="30214"/>
                </a:lnTo>
                <a:lnTo>
                  <a:pt x="44474" y="32486"/>
                </a:lnTo>
                <a:lnTo>
                  <a:pt x="42886" y="45252"/>
                </a:lnTo>
                <a:lnTo>
                  <a:pt x="50813" y="43106"/>
                </a:lnTo>
                <a:lnTo>
                  <a:pt x="57110" y="38787"/>
                </a:lnTo>
                <a:lnTo>
                  <a:pt x="63411" y="34495"/>
                </a:lnTo>
                <a:lnTo>
                  <a:pt x="66550" y="29058"/>
                </a:lnTo>
                <a:lnTo>
                  <a:pt x="66550" y="16002"/>
                </a:lnTo>
                <a:lnTo>
                  <a:pt x="63436" y="10631"/>
                </a:lnTo>
                <a:lnTo>
                  <a:pt x="57200" y="6375"/>
                </a:lnTo>
                <a:lnTo>
                  <a:pt x="50965" y="2120"/>
                </a:lnTo>
                <a:lnTo>
                  <a:pt x="42966" y="0"/>
                </a:lnTo>
                <a:lnTo>
                  <a:pt x="26899" y="0"/>
                </a:lnTo>
                <a:lnTo>
                  <a:pt x="21182" y="928"/>
                </a:lnTo>
                <a:lnTo>
                  <a:pt x="16066" y="2794"/>
                </a:lnTo>
                <a:lnTo>
                  <a:pt x="10933" y="4687"/>
                </a:lnTo>
                <a:lnTo>
                  <a:pt x="6983" y="7405"/>
                </a:lnTo>
                <a:lnTo>
                  <a:pt x="4191" y="10962"/>
                </a:lnTo>
                <a:lnTo>
                  <a:pt x="1397" y="14518"/>
                </a:lnTo>
                <a:lnTo>
                  <a:pt x="0" y="18201"/>
                </a:lnTo>
                <a:lnTo>
                  <a:pt x="0" y="22010"/>
                </a:lnTo>
                <a:close/>
              </a:path>
              <a:path w="66550" h="45252">
                <a:moveTo>
                  <a:pt x="44474" y="32486"/>
                </a:moveTo>
                <a:lnTo>
                  <a:pt x="41465" y="34772"/>
                </a:lnTo>
                <a:lnTo>
                  <a:pt x="37731" y="35916"/>
                </a:lnTo>
                <a:lnTo>
                  <a:pt x="28828" y="35916"/>
                </a:lnTo>
                <a:lnTo>
                  <a:pt x="25081" y="34772"/>
                </a:lnTo>
                <a:lnTo>
                  <a:pt x="22047" y="32486"/>
                </a:lnTo>
                <a:lnTo>
                  <a:pt x="21794" y="44362"/>
                </a:lnTo>
                <a:lnTo>
                  <a:pt x="27432" y="45252"/>
                </a:lnTo>
                <a:lnTo>
                  <a:pt x="42886" y="45252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587928" y="6603951"/>
            <a:ext cx="41785" cy="44269"/>
          </a:xfrm>
          <a:custGeom>
            <a:avLst/>
            <a:gdLst/>
            <a:ahLst/>
            <a:cxnLst/>
            <a:rect l="l" t="t" r="r" b="b"/>
            <a:pathLst>
              <a:path w="41785" h="44269">
                <a:moveTo>
                  <a:pt x="15850" y="965"/>
                </a:moveTo>
                <a:lnTo>
                  <a:pt x="0" y="965"/>
                </a:lnTo>
                <a:lnTo>
                  <a:pt x="0" y="44269"/>
                </a:lnTo>
                <a:lnTo>
                  <a:pt x="17071" y="44269"/>
                </a:lnTo>
                <a:lnTo>
                  <a:pt x="17071" y="23533"/>
                </a:lnTo>
                <a:lnTo>
                  <a:pt x="17553" y="18690"/>
                </a:lnTo>
                <a:lnTo>
                  <a:pt x="19443" y="14069"/>
                </a:lnTo>
                <a:lnTo>
                  <a:pt x="22416" y="11592"/>
                </a:lnTo>
                <a:lnTo>
                  <a:pt x="26099" y="10260"/>
                </a:lnTo>
                <a:lnTo>
                  <a:pt x="30952" y="10260"/>
                </a:lnTo>
                <a:lnTo>
                  <a:pt x="33630" y="10894"/>
                </a:lnTo>
                <a:lnTo>
                  <a:pt x="36501" y="12138"/>
                </a:lnTo>
                <a:lnTo>
                  <a:pt x="41785" y="2156"/>
                </a:lnTo>
                <a:lnTo>
                  <a:pt x="38178" y="708"/>
                </a:lnTo>
                <a:lnTo>
                  <a:pt x="34430" y="0"/>
                </a:lnTo>
                <a:lnTo>
                  <a:pt x="27802" y="0"/>
                </a:lnTo>
                <a:lnTo>
                  <a:pt x="23166" y="1371"/>
                </a:lnTo>
                <a:lnTo>
                  <a:pt x="18568" y="4215"/>
                </a:lnTo>
                <a:lnTo>
                  <a:pt x="15850" y="7124"/>
                </a:lnTo>
                <a:lnTo>
                  <a:pt x="15850" y="9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637663" y="6603947"/>
            <a:ext cx="30595" cy="45252"/>
          </a:xfrm>
          <a:custGeom>
            <a:avLst/>
            <a:gdLst/>
            <a:ahLst/>
            <a:cxnLst/>
            <a:rect l="l" t="t" r="r" b="b"/>
            <a:pathLst>
              <a:path w="30595" h="45252">
                <a:moveTo>
                  <a:pt x="17754" y="15786"/>
                </a:moveTo>
                <a:lnTo>
                  <a:pt x="18949" y="13323"/>
                </a:lnTo>
                <a:lnTo>
                  <a:pt x="23799" y="9665"/>
                </a:lnTo>
                <a:lnTo>
                  <a:pt x="26888" y="8751"/>
                </a:lnTo>
                <a:lnTo>
                  <a:pt x="30595" y="875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595" h="45252">
                <a:moveTo>
                  <a:pt x="38188" y="35218"/>
                </a:moveTo>
                <a:lnTo>
                  <a:pt x="34123" y="36691"/>
                </a:lnTo>
                <a:lnTo>
                  <a:pt x="27522" y="36691"/>
                </a:lnTo>
                <a:lnTo>
                  <a:pt x="24245" y="35751"/>
                </a:lnTo>
                <a:lnTo>
                  <a:pt x="21617" y="33858"/>
                </a:lnTo>
                <a:lnTo>
                  <a:pt x="18975" y="31968"/>
                </a:lnTo>
                <a:lnTo>
                  <a:pt x="17614" y="29325"/>
                </a:lnTo>
                <a:lnTo>
                  <a:pt x="17487" y="25934"/>
                </a:lnTo>
                <a:lnTo>
                  <a:pt x="60234" y="25934"/>
                </a:lnTo>
                <a:lnTo>
                  <a:pt x="60479" y="17147"/>
                </a:lnTo>
                <a:lnTo>
                  <a:pt x="5782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5" y="8751"/>
                </a:lnTo>
                <a:lnTo>
                  <a:pt x="34088" y="8751"/>
                </a:lnTo>
                <a:lnTo>
                  <a:pt x="37033" y="9626"/>
                </a:lnTo>
                <a:lnTo>
                  <a:pt x="39474" y="11343"/>
                </a:lnTo>
                <a:lnTo>
                  <a:pt x="43167" y="15595"/>
                </a:lnTo>
                <a:lnTo>
                  <a:pt x="43293" y="18911"/>
                </a:lnTo>
                <a:lnTo>
                  <a:pt x="17793" y="18911"/>
                </a:lnTo>
                <a:lnTo>
                  <a:pt x="17754" y="15786"/>
                </a:lnTo>
                <a:lnTo>
                  <a:pt x="21031" y="0"/>
                </a:lnTo>
                <a:lnTo>
                  <a:pt x="13957" y="2019"/>
                </a:lnTo>
                <a:lnTo>
                  <a:pt x="8369" y="6084"/>
                </a:lnTo>
                <a:lnTo>
                  <a:pt x="2792" y="10160"/>
                </a:lnTo>
                <a:lnTo>
                  <a:pt x="0" y="15775"/>
                </a:lnTo>
                <a:lnTo>
                  <a:pt x="0" y="28958"/>
                </a:lnTo>
                <a:lnTo>
                  <a:pt x="2119" y="33934"/>
                </a:lnTo>
                <a:lnTo>
                  <a:pt x="6375" y="37872"/>
                </a:lnTo>
                <a:lnTo>
                  <a:pt x="16908" y="43489"/>
                </a:lnTo>
                <a:lnTo>
                  <a:pt x="31268" y="45252"/>
                </a:lnTo>
                <a:lnTo>
                  <a:pt x="38353" y="45252"/>
                </a:lnTo>
                <a:lnTo>
                  <a:pt x="44262" y="44157"/>
                </a:lnTo>
                <a:lnTo>
                  <a:pt x="48969" y="41976"/>
                </a:lnTo>
                <a:lnTo>
                  <a:pt x="53682" y="39790"/>
                </a:lnTo>
                <a:lnTo>
                  <a:pt x="57138" y="36601"/>
                </a:lnTo>
                <a:lnTo>
                  <a:pt x="59320" y="32410"/>
                </a:lnTo>
                <a:lnTo>
                  <a:pt x="42317" y="30492"/>
                </a:lnTo>
                <a:lnTo>
                  <a:pt x="41389" y="32666"/>
                </a:lnTo>
                <a:lnTo>
                  <a:pt x="38188" y="3521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897905" y="6491048"/>
            <a:ext cx="67701" cy="59777"/>
          </a:xfrm>
          <a:custGeom>
            <a:avLst/>
            <a:gdLst/>
            <a:ahLst/>
            <a:cxnLst/>
            <a:rect l="l" t="t" r="r" b="b"/>
            <a:pathLst>
              <a:path w="67701" h="59777">
                <a:moveTo>
                  <a:pt x="17981" y="49705"/>
                </a:moveTo>
                <a:lnTo>
                  <a:pt x="17981" y="33436"/>
                </a:lnTo>
                <a:lnTo>
                  <a:pt x="62671" y="33436"/>
                </a:lnTo>
                <a:lnTo>
                  <a:pt x="62671" y="23367"/>
                </a:lnTo>
                <a:lnTo>
                  <a:pt x="17981" y="23367"/>
                </a:lnTo>
                <a:lnTo>
                  <a:pt x="17981" y="10109"/>
                </a:lnTo>
                <a:lnTo>
                  <a:pt x="66001" y="10109"/>
                </a:lnTo>
                <a:lnTo>
                  <a:pt x="66001" y="0"/>
                </a:lnTo>
                <a:lnTo>
                  <a:pt x="0" y="0"/>
                </a:lnTo>
                <a:lnTo>
                  <a:pt x="0" y="59777"/>
                </a:lnTo>
                <a:lnTo>
                  <a:pt x="67701" y="59777"/>
                </a:lnTo>
                <a:lnTo>
                  <a:pt x="67701" y="49705"/>
                </a:lnTo>
                <a:lnTo>
                  <a:pt x="17981" y="4970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984024" y="6506542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36"/>
                </a:lnTo>
                <a:lnTo>
                  <a:pt x="17500" y="16509"/>
                </a:lnTo>
                <a:lnTo>
                  <a:pt x="18364" y="14716"/>
                </a:lnTo>
                <a:lnTo>
                  <a:pt x="20840" y="11490"/>
                </a:lnTo>
                <a:lnTo>
                  <a:pt x="25538" y="9306"/>
                </a:lnTo>
                <a:lnTo>
                  <a:pt x="28195" y="8762"/>
                </a:lnTo>
                <a:lnTo>
                  <a:pt x="33451" y="8762"/>
                </a:lnTo>
                <a:lnTo>
                  <a:pt x="37073" y="9903"/>
                </a:lnTo>
                <a:lnTo>
                  <a:pt x="39891" y="11732"/>
                </a:lnTo>
                <a:lnTo>
                  <a:pt x="41349" y="14475"/>
                </a:lnTo>
                <a:lnTo>
                  <a:pt x="41720" y="17510"/>
                </a:lnTo>
                <a:lnTo>
                  <a:pt x="41720" y="44283"/>
                </a:lnTo>
                <a:lnTo>
                  <a:pt x="58778" y="44283"/>
                </a:lnTo>
                <a:lnTo>
                  <a:pt x="58778" y="14033"/>
                </a:lnTo>
                <a:lnTo>
                  <a:pt x="58472" y="11455"/>
                </a:lnTo>
                <a:lnTo>
                  <a:pt x="57200" y="7873"/>
                </a:lnTo>
                <a:lnTo>
                  <a:pt x="54496" y="4864"/>
                </a:lnTo>
                <a:lnTo>
                  <a:pt x="50548" y="2272"/>
                </a:lnTo>
                <a:lnTo>
                  <a:pt x="47423" y="1371"/>
                </a:lnTo>
                <a:lnTo>
                  <a:pt x="44298" y="457"/>
                </a:lnTo>
                <a:lnTo>
                  <a:pt x="40867" y="0"/>
                </a:lnTo>
                <a:lnTo>
                  <a:pt x="28563" y="0"/>
                </a:lnTo>
                <a:lnTo>
                  <a:pt x="21464" y="2448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066681" y="6506535"/>
            <a:ext cx="62903" cy="61862"/>
          </a:xfrm>
          <a:custGeom>
            <a:avLst/>
            <a:gdLst/>
            <a:ahLst/>
            <a:cxnLst/>
            <a:rect l="l" t="t" r="r" b="b"/>
            <a:pathLst>
              <a:path w="62903" h="61862">
                <a:moveTo>
                  <a:pt x="1979" y="33033"/>
                </a:moveTo>
                <a:lnTo>
                  <a:pt x="5943" y="36907"/>
                </a:lnTo>
                <a:lnTo>
                  <a:pt x="11012" y="41836"/>
                </a:lnTo>
                <a:lnTo>
                  <a:pt x="17870" y="44287"/>
                </a:lnTo>
                <a:lnTo>
                  <a:pt x="34303" y="44287"/>
                </a:lnTo>
                <a:lnTo>
                  <a:pt x="40741" y="41962"/>
                </a:lnTo>
                <a:lnTo>
                  <a:pt x="45845" y="37289"/>
                </a:lnTo>
                <a:lnTo>
                  <a:pt x="45845" y="46153"/>
                </a:lnTo>
                <a:lnTo>
                  <a:pt x="45579" y="47919"/>
                </a:lnTo>
                <a:lnTo>
                  <a:pt x="43157" y="51156"/>
                </a:lnTo>
                <a:lnTo>
                  <a:pt x="39434" y="52658"/>
                </a:lnTo>
                <a:lnTo>
                  <a:pt x="36083" y="53099"/>
                </a:lnTo>
                <a:lnTo>
                  <a:pt x="28155" y="53099"/>
                </a:lnTo>
                <a:lnTo>
                  <a:pt x="25603" y="52708"/>
                </a:lnTo>
                <a:lnTo>
                  <a:pt x="22809" y="51311"/>
                </a:lnTo>
                <a:lnTo>
                  <a:pt x="21729" y="48745"/>
                </a:lnTo>
                <a:lnTo>
                  <a:pt x="2250" y="47146"/>
                </a:lnTo>
                <a:lnTo>
                  <a:pt x="2185" y="52391"/>
                </a:lnTo>
                <a:lnTo>
                  <a:pt x="4471" y="55577"/>
                </a:lnTo>
                <a:lnTo>
                  <a:pt x="9043" y="58093"/>
                </a:lnTo>
                <a:lnTo>
                  <a:pt x="13615" y="60620"/>
                </a:lnTo>
                <a:lnTo>
                  <a:pt x="21372" y="61862"/>
                </a:lnTo>
                <a:lnTo>
                  <a:pt x="38098" y="61862"/>
                </a:lnTo>
                <a:lnTo>
                  <a:pt x="42876" y="61470"/>
                </a:lnTo>
                <a:lnTo>
                  <a:pt x="46659" y="60646"/>
                </a:lnTo>
                <a:lnTo>
                  <a:pt x="46151" y="17539"/>
                </a:lnTo>
                <a:lnTo>
                  <a:pt x="46151" y="26316"/>
                </a:lnTo>
                <a:lnTo>
                  <a:pt x="44715" y="29566"/>
                </a:lnTo>
                <a:lnTo>
                  <a:pt x="41835" y="31752"/>
                </a:lnTo>
                <a:lnTo>
                  <a:pt x="38962" y="33948"/>
                </a:lnTo>
                <a:lnTo>
                  <a:pt x="35445" y="35043"/>
                </a:lnTo>
                <a:lnTo>
                  <a:pt x="27381" y="35043"/>
                </a:lnTo>
                <a:lnTo>
                  <a:pt x="24116" y="33973"/>
                </a:lnTo>
                <a:lnTo>
                  <a:pt x="21462" y="31842"/>
                </a:lnTo>
                <a:lnTo>
                  <a:pt x="18809" y="29707"/>
                </a:lnTo>
                <a:lnTo>
                  <a:pt x="17489" y="26330"/>
                </a:lnTo>
                <a:lnTo>
                  <a:pt x="13006" y="1918"/>
                </a:lnTo>
                <a:lnTo>
                  <a:pt x="7797" y="5756"/>
                </a:lnTo>
                <a:lnTo>
                  <a:pt x="2602" y="9591"/>
                </a:lnTo>
                <a:lnTo>
                  <a:pt x="0" y="15128"/>
                </a:lnTo>
                <a:lnTo>
                  <a:pt x="0" y="28185"/>
                </a:lnTo>
                <a:lnTo>
                  <a:pt x="1979" y="33033"/>
                </a:lnTo>
                <a:close/>
              </a:path>
              <a:path w="62903" h="61862">
                <a:moveTo>
                  <a:pt x="19469" y="0"/>
                </a:moveTo>
                <a:lnTo>
                  <a:pt x="13006" y="1918"/>
                </a:lnTo>
                <a:lnTo>
                  <a:pt x="17489" y="26330"/>
                </a:lnTo>
                <a:lnTo>
                  <a:pt x="17489" y="17363"/>
                </a:lnTo>
                <a:lnTo>
                  <a:pt x="18809" y="14112"/>
                </a:lnTo>
                <a:lnTo>
                  <a:pt x="21462" y="11977"/>
                </a:lnTo>
                <a:lnTo>
                  <a:pt x="24116" y="9846"/>
                </a:lnTo>
                <a:lnTo>
                  <a:pt x="27482" y="8776"/>
                </a:lnTo>
                <a:lnTo>
                  <a:pt x="35777" y="8776"/>
                </a:lnTo>
                <a:lnTo>
                  <a:pt x="39268" y="9857"/>
                </a:lnTo>
                <a:lnTo>
                  <a:pt x="42026" y="12028"/>
                </a:lnTo>
                <a:lnTo>
                  <a:pt x="44770" y="14213"/>
                </a:lnTo>
                <a:lnTo>
                  <a:pt x="46151" y="17539"/>
                </a:lnTo>
                <a:lnTo>
                  <a:pt x="46659" y="60646"/>
                </a:lnTo>
                <a:lnTo>
                  <a:pt x="50443" y="59832"/>
                </a:lnTo>
                <a:lnTo>
                  <a:pt x="53467" y="58701"/>
                </a:lnTo>
                <a:lnTo>
                  <a:pt x="55742" y="57265"/>
                </a:lnTo>
                <a:lnTo>
                  <a:pt x="59767" y="53839"/>
                </a:lnTo>
                <a:lnTo>
                  <a:pt x="62279" y="48784"/>
                </a:lnTo>
                <a:lnTo>
                  <a:pt x="62903" y="44960"/>
                </a:lnTo>
                <a:lnTo>
                  <a:pt x="62903" y="979"/>
                </a:lnTo>
                <a:lnTo>
                  <a:pt x="46940" y="979"/>
                </a:lnTo>
                <a:lnTo>
                  <a:pt x="46940" y="7063"/>
                </a:lnTo>
                <a:lnTo>
                  <a:pt x="41756" y="2366"/>
                </a:lnTo>
                <a:lnTo>
                  <a:pt x="35178" y="0"/>
                </a:lnTo>
                <a:lnTo>
                  <a:pt x="1946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156867" y="6491052"/>
            <a:ext cx="17068" cy="59777"/>
          </a:xfrm>
          <a:custGeom>
            <a:avLst/>
            <a:gdLst/>
            <a:ahLst/>
            <a:cxnLst/>
            <a:rect l="l" t="t" r="r" b="b"/>
            <a:pathLst>
              <a:path w="17068" h="59777">
                <a:moveTo>
                  <a:pt x="0" y="16469"/>
                </a:moveTo>
                <a:lnTo>
                  <a:pt x="0" y="59777"/>
                </a:lnTo>
                <a:lnTo>
                  <a:pt x="17068" y="59777"/>
                </a:lnTo>
                <a:lnTo>
                  <a:pt x="17068" y="16469"/>
                </a:lnTo>
                <a:lnTo>
                  <a:pt x="0" y="16469"/>
                </a:lnTo>
                <a:close/>
              </a:path>
              <a:path w="17068" h="59777">
                <a:moveTo>
                  <a:pt x="0" y="0"/>
                </a:moveTo>
                <a:lnTo>
                  <a:pt x="0" y="10601"/>
                </a:lnTo>
                <a:lnTo>
                  <a:pt x="17068" y="10601"/>
                </a:lnTo>
                <a:lnTo>
                  <a:pt x="17068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156867" y="6529176"/>
            <a:ext cx="17068" cy="0"/>
          </a:xfrm>
          <a:custGeom>
            <a:avLst/>
            <a:gdLst/>
            <a:ahLst/>
            <a:cxnLst/>
            <a:rect l="l" t="t" r="r" b="b"/>
            <a:pathLst>
              <a:path w="17068">
                <a:moveTo>
                  <a:pt x="0" y="0"/>
                </a:moveTo>
                <a:lnTo>
                  <a:pt x="17068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56867" y="6496353"/>
            <a:ext cx="17068" cy="0"/>
          </a:xfrm>
          <a:custGeom>
            <a:avLst/>
            <a:gdLst/>
            <a:ahLst/>
            <a:cxnLst/>
            <a:rect l="l" t="t" r="r" b="b"/>
            <a:pathLst>
              <a:path w="17068">
                <a:moveTo>
                  <a:pt x="0" y="0"/>
                </a:moveTo>
                <a:lnTo>
                  <a:pt x="17068" y="0"/>
                </a:lnTo>
              </a:path>
            </a:pathLst>
          </a:custGeom>
          <a:ln w="118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189128" y="6506542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6" y="44283"/>
                </a:moveTo>
                <a:lnTo>
                  <a:pt x="17056" y="19836"/>
                </a:lnTo>
                <a:lnTo>
                  <a:pt x="17503" y="16509"/>
                </a:lnTo>
                <a:lnTo>
                  <a:pt x="18362" y="14716"/>
                </a:lnTo>
                <a:lnTo>
                  <a:pt x="20854" y="11490"/>
                </a:lnTo>
                <a:lnTo>
                  <a:pt x="25542" y="9306"/>
                </a:lnTo>
                <a:lnTo>
                  <a:pt x="28195" y="8762"/>
                </a:lnTo>
                <a:lnTo>
                  <a:pt x="33450" y="8762"/>
                </a:lnTo>
                <a:lnTo>
                  <a:pt x="37072" y="9903"/>
                </a:lnTo>
                <a:lnTo>
                  <a:pt x="39890" y="11732"/>
                </a:lnTo>
                <a:lnTo>
                  <a:pt x="41352" y="14475"/>
                </a:lnTo>
                <a:lnTo>
                  <a:pt x="41719" y="17510"/>
                </a:lnTo>
                <a:lnTo>
                  <a:pt x="41719" y="44283"/>
                </a:lnTo>
                <a:lnTo>
                  <a:pt x="58776" y="44283"/>
                </a:lnTo>
                <a:lnTo>
                  <a:pt x="58776" y="14033"/>
                </a:lnTo>
                <a:lnTo>
                  <a:pt x="58470" y="11455"/>
                </a:lnTo>
                <a:lnTo>
                  <a:pt x="57199" y="7873"/>
                </a:lnTo>
                <a:lnTo>
                  <a:pt x="54496" y="4864"/>
                </a:lnTo>
                <a:lnTo>
                  <a:pt x="50547" y="2272"/>
                </a:lnTo>
                <a:lnTo>
                  <a:pt x="47421" y="1371"/>
                </a:lnTo>
                <a:lnTo>
                  <a:pt x="44311" y="457"/>
                </a:lnTo>
                <a:lnTo>
                  <a:pt x="40869" y="0"/>
                </a:lnTo>
                <a:lnTo>
                  <a:pt x="28562" y="0"/>
                </a:lnTo>
                <a:lnTo>
                  <a:pt x="21476" y="2448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270628" y="6506542"/>
            <a:ext cx="30606" cy="45262"/>
          </a:xfrm>
          <a:custGeom>
            <a:avLst/>
            <a:gdLst/>
            <a:ahLst/>
            <a:cxnLst/>
            <a:rect l="l" t="t" r="r" b="b"/>
            <a:pathLst>
              <a:path w="30606" h="45262">
                <a:moveTo>
                  <a:pt x="17755" y="15797"/>
                </a:moveTo>
                <a:lnTo>
                  <a:pt x="18947" y="13334"/>
                </a:lnTo>
                <a:lnTo>
                  <a:pt x="23799" y="9677"/>
                </a:lnTo>
                <a:lnTo>
                  <a:pt x="26884" y="8762"/>
                </a:lnTo>
                <a:lnTo>
                  <a:pt x="3060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97"/>
                </a:lnTo>
                <a:close/>
              </a:path>
              <a:path w="30606" h="45262">
                <a:moveTo>
                  <a:pt x="38204" y="35229"/>
                </a:moveTo>
                <a:lnTo>
                  <a:pt x="34124" y="36701"/>
                </a:lnTo>
                <a:lnTo>
                  <a:pt x="27533" y="36701"/>
                </a:lnTo>
                <a:lnTo>
                  <a:pt x="24246" y="35763"/>
                </a:lnTo>
                <a:lnTo>
                  <a:pt x="21614" y="33868"/>
                </a:lnTo>
                <a:lnTo>
                  <a:pt x="18986" y="31974"/>
                </a:lnTo>
                <a:lnTo>
                  <a:pt x="17614" y="29336"/>
                </a:lnTo>
                <a:lnTo>
                  <a:pt x="17489" y="25944"/>
                </a:lnTo>
                <a:lnTo>
                  <a:pt x="60236" y="25944"/>
                </a:lnTo>
                <a:lnTo>
                  <a:pt x="60476" y="17157"/>
                </a:lnTo>
                <a:lnTo>
                  <a:pt x="57838" y="10641"/>
                </a:lnTo>
                <a:lnTo>
                  <a:pt x="52287" y="6386"/>
                </a:lnTo>
                <a:lnTo>
                  <a:pt x="46735" y="2131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62"/>
                </a:lnTo>
                <a:lnTo>
                  <a:pt x="34089" y="8762"/>
                </a:lnTo>
                <a:lnTo>
                  <a:pt x="37048" y="9636"/>
                </a:lnTo>
                <a:lnTo>
                  <a:pt x="39470" y="11351"/>
                </a:lnTo>
                <a:lnTo>
                  <a:pt x="43178" y="15605"/>
                </a:lnTo>
                <a:lnTo>
                  <a:pt x="43294" y="18921"/>
                </a:lnTo>
                <a:lnTo>
                  <a:pt x="17791" y="18921"/>
                </a:lnTo>
                <a:lnTo>
                  <a:pt x="17755" y="15797"/>
                </a:lnTo>
                <a:lnTo>
                  <a:pt x="21031" y="0"/>
                </a:lnTo>
                <a:lnTo>
                  <a:pt x="13972" y="2030"/>
                </a:lnTo>
                <a:lnTo>
                  <a:pt x="8380" y="6094"/>
                </a:lnTo>
                <a:lnTo>
                  <a:pt x="2794" y="10170"/>
                </a:lnTo>
                <a:lnTo>
                  <a:pt x="0" y="15786"/>
                </a:lnTo>
                <a:lnTo>
                  <a:pt x="0" y="28966"/>
                </a:lnTo>
                <a:lnTo>
                  <a:pt x="2120" y="33944"/>
                </a:lnTo>
                <a:lnTo>
                  <a:pt x="6375" y="37882"/>
                </a:lnTo>
                <a:lnTo>
                  <a:pt x="16913" y="43501"/>
                </a:lnTo>
                <a:lnTo>
                  <a:pt x="31280" y="45262"/>
                </a:lnTo>
                <a:lnTo>
                  <a:pt x="38355" y="45262"/>
                </a:lnTo>
                <a:lnTo>
                  <a:pt x="44258" y="44168"/>
                </a:lnTo>
                <a:lnTo>
                  <a:pt x="48971" y="41972"/>
                </a:lnTo>
                <a:lnTo>
                  <a:pt x="53682" y="39801"/>
                </a:lnTo>
                <a:lnTo>
                  <a:pt x="57139" y="36611"/>
                </a:lnTo>
                <a:lnTo>
                  <a:pt x="59321" y="32407"/>
                </a:lnTo>
                <a:lnTo>
                  <a:pt x="42329" y="30502"/>
                </a:lnTo>
                <a:lnTo>
                  <a:pt x="41389" y="32677"/>
                </a:lnTo>
                <a:lnTo>
                  <a:pt x="38204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86802" y="6587420"/>
            <a:ext cx="77533" cy="61823"/>
          </a:xfrm>
          <a:custGeom>
            <a:avLst/>
            <a:gdLst/>
            <a:ahLst/>
            <a:cxnLst/>
            <a:rect l="l" t="t" r="r" b="b"/>
            <a:pathLst>
              <a:path w="77533" h="61823">
                <a:moveTo>
                  <a:pt x="28793" y="11912"/>
                </a:moveTo>
                <a:lnTo>
                  <a:pt x="34138" y="10325"/>
                </a:lnTo>
                <a:lnTo>
                  <a:pt x="45518" y="10325"/>
                </a:lnTo>
                <a:lnTo>
                  <a:pt x="49568" y="11214"/>
                </a:lnTo>
                <a:lnTo>
                  <a:pt x="52920" y="13017"/>
                </a:lnTo>
                <a:lnTo>
                  <a:pt x="56250" y="14796"/>
                </a:lnTo>
                <a:lnTo>
                  <a:pt x="58446" y="17259"/>
                </a:lnTo>
                <a:lnTo>
                  <a:pt x="59500" y="20358"/>
                </a:lnTo>
                <a:lnTo>
                  <a:pt x="77292" y="17489"/>
                </a:lnTo>
                <a:lnTo>
                  <a:pt x="75272" y="12715"/>
                </a:lnTo>
                <a:lnTo>
                  <a:pt x="72237" y="9043"/>
                </a:lnTo>
                <a:lnTo>
                  <a:pt x="68187" y="6490"/>
                </a:lnTo>
                <a:lnTo>
                  <a:pt x="55509" y="1400"/>
                </a:lnTo>
                <a:lnTo>
                  <a:pt x="41644" y="0"/>
                </a:lnTo>
                <a:lnTo>
                  <a:pt x="34866" y="292"/>
                </a:lnTo>
                <a:lnTo>
                  <a:pt x="21981" y="2919"/>
                </a:lnTo>
                <a:lnTo>
                  <a:pt x="11469" y="8268"/>
                </a:lnTo>
                <a:lnTo>
                  <a:pt x="2766" y="18397"/>
                </a:lnTo>
                <a:lnTo>
                  <a:pt x="0" y="31446"/>
                </a:lnTo>
                <a:lnTo>
                  <a:pt x="0" y="40845"/>
                </a:lnTo>
                <a:lnTo>
                  <a:pt x="3798" y="48262"/>
                </a:lnTo>
                <a:lnTo>
                  <a:pt x="11419" y="53698"/>
                </a:lnTo>
                <a:lnTo>
                  <a:pt x="15236" y="56093"/>
                </a:lnTo>
                <a:lnTo>
                  <a:pt x="26781" y="60392"/>
                </a:lnTo>
                <a:lnTo>
                  <a:pt x="40551" y="61823"/>
                </a:lnTo>
                <a:lnTo>
                  <a:pt x="50115" y="61823"/>
                </a:lnTo>
                <a:lnTo>
                  <a:pt x="57989" y="60250"/>
                </a:lnTo>
                <a:lnTo>
                  <a:pt x="64209" y="57075"/>
                </a:lnTo>
                <a:lnTo>
                  <a:pt x="70424" y="53900"/>
                </a:lnTo>
                <a:lnTo>
                  <a:pt x="74866" y="49061"/>
                </a:lnTo>
                <a:lnTo>
                  <a:pt x="77533" y="42534"/>
                </a:lnTo>
                <a:lnTo>
                  <a:pt x="60109" y="38826"/>
                </a:lnTo>
                <a:lnTo>
                  <a:pt x="58611" y="43207"/>
                </a:lnTo>
                <a:lnTo>
                  <a:pt x="56145" y="46418"/>
                </a:lnTo>
                <a:lnTo>
                  <a:pt x="52703" y="48453"/>
                </a:lnTo>
                <a:lnTo>
                  <a:pt x="49263" y="50483"/>
                </a:lnTo>
                <a:lnTo>
                  <a:pt x="45148" y="51512"/>
                </a:lnTo>
                <a:lnTo>
                  <a:pt x="33897" y="51512"/>
                </a:lnTo>
                <a:lnTo>
                  <a:pt x="28638" y="49899"/>
                </a:lnTo>
                <a:lnTo>
                  <a:pt x="24588" y="46699"/>
                </a:lnTo>
                <a:lnTo>
                  <a:pt x="20534" y="43484"/>
                </a:lnTo>
                <a:lnTo>
                  <a:pt x="18519" y="38102"/>
                </a:lnTo>
                <a:lnTo>
                  <a:pt x="18519" y="23418"/>
                </a:lnTo>
                <a:lnTo>
                  <a:pt x="20574" y="18277"/>
                </a:lnTo>
                <a:lnTo>
                  <a:pt x="24678" y="15087"/>
                </a:lnTo>
                <a:lnTo>
                  <a:pt x="28793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883045" y="6603947"/>
            <a:ext cx="66549" cy="45252"/>
          </a:xfrm>
          <a:custGeom>
            <a:avLst/>
            <a:gdLst/>
            <a:ahLst/>
            <a:cxnLst/>
            <a:rect l="l" t="t" r="r" b="b"/>
            <a:pathLst>
              <a:path w="66549" h="45252">
                <a:moveTo>
                  <a:pt x="0" y="22010"/>
                </a:moveTo>
                <a:lnTo>
                  <a:pt x="0" y="26988"/>
                </a:lnTo>
                <a:lnTo>
                  <a:pt x="1395" y="31205"/>
                </a:lnTo>
                <a:lnTo>
                  <a:pt x="4189" y="34672"/>
                </a:lnTo>
                <a:lnTo>
                  <a:pt x="6987" y="38138"/>
                </a:lnTo>
                <a:lnTo>
                  <a:pt x="11061" y="40780"/>
                </a:lnTo>
                <a:lnTo>
                  <a:pt x="16422" y="42558"/>
                </a:lnTo>
                <a:lnTo>
                  <a:pt x="21779" y="44362"/>
                </a:lnTo>
                <a:lnTo>
                  <a:pt x="22034" y="32486"/>
                </a:lnTo>
                <a:lnTo>
                  <a:pt x="19000" y="30214"/>
                </a:lnTo>
                <a:lnTo>
                  <a:pt x="17487" y="26924"/>
                </a:lnTo>
                <a:lnTo>
                  <a:pt x="17487" y="18327"/>
                </a:lnTo>
                <a:lnTo>
                  <a:pt x="19000" y="15036"/>
                </a:lnTo>
                <a:lnTo>
                  <a:pt x="22034" y="12766"/>
                </a:lnTo>
                <a:lnTo>
                  <a:pt x="25083" y="10480"/>
                </a:lnTo>
                <a:lnTo>
                  <a:pt x="28817" y="9324"/>
                </a:lnTo>
                <a:lnTo>
                  <a:pt x="37731" y="9324"/>
                </a:lnTo>
                <a:lnTo>
                  <a:pt x="41464" y="10480"/>
                </a:lnTo>
                <a:lnTo>
                  <a:pt x="44477" y="12766"/>
                </a:lnTo>
                <a:lnTo>
                  <a:pt x="47486" y="15036"/>
                </a:lnTo>
                <a:lnTo>
                  <a:pt x="48995" y="18301"/>
                </a:lnTo>
                <a:lnTo>
                  <a:pt x="48995" y="26899"/>
                </a:lnTo>
                <a:lnTo>
                  <a:pt x="47486" y="30214"/>
                </a:lnTo>
                <a:lnTo>
                  <a:pt x="44477" y="32486"/>
                </a:lnTo>
                <a:lnTo>
                  <a:pt x="42890" y="45252"/>
                </a:lnTo>
                <a:lnTo>
                  <a:pt x="50813" y="43106"/>
                </a:lnTo>
                <a:lnTo>
                  <a:pt x="57113" y="38787"/>
                </a:lnTo>
                <a:lnTo>
                  <a:pt x="63399" y="34495"/>
                </a:lnTo>
                <a:lnTo>
                  <a:pt x="66549" y="29058"/>
                </a:lnTo>
                <a:lnTo>
                  <a:pt x="66549" y="16002"/>
                </a:lnTo>
                <a:lnTo>
                  <a:pt x="63439" y="10631"/>
                </a:lnTo>
                <a:lnTo>
                  <a:pt x="57199" y="6375"/>
                </a:lnTo>
                <a:lnTo>
                  <a:pt x="50965" y="2120"/>
                </a:lnTo>
                <a:lnTo>
                  <a:pt x="42965" y="0"/>
                </a:lnTo>
                <a:lnTo>
                  <a:pt x="26898" y="0"/>
                </a:lnTo>
                <a:lnTo>
                  <a:pt x="21186" y="928"/>
                </a:lnTo>
                <a:lnTo>
                  <a:pt x="16066" y="2794"/>
                </a:lnTo>
                <a:lnTo>
                  <a:pt x="10935" y="4687"/>
                </a:lnTo>
                <a:lnTo>
                  <a:pt x="6987" y="7405"/>
                </a:lnTo>
                <a:lnTo>
                  <a:pt x="4189" y="10962"/>
                </a:lnTo>
                <a:lnTo>
                  <a:pt x="1395" y="14518"/>
                </a:lnTo>
                <a:lnTo>
                  <a:pt x="0" y="18201"/>
                </a:lnTo>
                <a:lnTo>
                  <a:pt x="0" y="22010"/>
                </a:lnTo>
                <a:close/>
              </a:path>
              <a:path w="66549" h="45252">
                <a:moveTo>
                  <a:pt x="44477" y="32486"/>
                </a:moveTo>
                <a:lnTo>
                  <a:pt x="41464" y="34772"/>
                </a:lnTo>
                <a:lnTo>
                  <a:pt x="37731" y="35916"/>
                </a:lnTo>
                <a:lnTo>
                  <a:pt x="28817" y="35916"/>
                </a:lnTo>
                <a:lnTo>
                  <a:pt x="25083" y="34772"/>
                </a:lnTo>
                <a:lnTo>
                  <a:pt x="22034" y="32486"/>
                </a:lnTo>
                <a:lnTo>
                  <a:pt x="21779" y="44362"/>
                </a:lnTo>
                <a:lnTo>
                  <a:pt x="27420" y="45252"/>
                </a:lnTo>
                <a:lnTo>
                  <a:pt x="42890" y="45252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72076" y="6603947"/>
            <a:ext cx="94842" cy="44273"/>
          </a:xfrm>
          <a:custGeom>
            <a:avLst/>
            <a:gdLst/>
            <a:ahLst/>
            <a:cxnLst/>
            <a:rect l="l" t="t" r="r" b="b"/>
            <a:pathLst>
              <a:path w="94842" h="44273">
                <a:moveTo>
                  <a:pt x="49608" y="2844"/>
                </a:moveTo>
                <a:lnTo>
                  <a:pt x="46569" y="1713"/>
                </a:lnTo>
                <a:lnTo>
                  <a:pt x="43535" y="572"/>
                </a:lnTo>
                <a:lnTo>
                  <a:pt x="39952" y="0"/>
                </a:lnTo>
                <a:lnTo>
                  <a:pt x="28055" y="0"/>
                </a:lnTo>
                <a:lnTo>
                  <a:pt x="21348" y="2286"/>
                </a:lnTo>
                <a:lnTo>
                  <a:pt x="15721" y="6883"/>
                </a:lnTo>
                <a:lnTo>
                  <a:pt x="15721" y="965"/>
                </a:lnTo>
                <a:lnTo>
                  <a:pt x="0" y="965"/>
                </a:lnTo>
                <a:lnTo>
                  <a:pt x="0" y="44273"/>
                </a:lnTo>
                <a:lnTo>
                  <a:pt x="17057" y="44273"/>
                </a:lnTo>
                <a:lnTo>
                  <a:pt x="17057" y="19076"/>
                </a:lnTo>
                <a:lnTo>
                  <a:pt x="17514" y="16092"/>
                </a:lnTo>
                <a:lnTo>
                  <a:pt x="19328" y="12510"/>
                </a:lnTo>
                <a:lnTo>
                  <a:pt x="22950" y="10199"/>
                </a:lnTo>
                <a:lnTo>
                  <a:pt x="27421" y="8751"/>
                </a:lnTo>
                <a:lnTo>
                  <a:pt x="32245" y="8751"/>
                </a:lnTo>
                <a:lnTo>
                  <a:pt x="36511" y="10248"/>
                </a:lnTo>
                <a:lnTo>
                  <a:pt x="38671" y="13615"/>
                </a:lnTo>
                <a:lnTo>
                  <a:pt x="38977" y="16333"/>
                </a:lnTo>
                <a:lnTo>
                  <a:pt x="38977" y="44273"/>
                </a:lnTo>
                <a:lnTo>
                  <a:pt x="56045" y="44273"/>
                </a:lnTo>
                <a:lnTo>
                  <a:pt x="56045" y="19404"/>
                </a:lnTo>
                <a:lnTo>
                  <a:pt x="56516" y="16419"/>
                </a:lnTo>
                <a:lnTo>
                  <a:pt x="57442" y="14530"/>
                </a:lnTo>
                <a:lnTo>
                  <a:pt x="59893" y="11214"/>
                </a:lnTo>
                <a:lnTo>
                  <a:pt x="64098" y="9245"/>
                </a:lnTo>
                <a:lnTo>
                  <a:pt x="68731" y="8751"/>
                </a:lnTo>
                <a:lnTo>
                  <a:pt x="72011" y="8751"/>
                </a:lnTo>
                <a:lnTo>
                  <a:pt x="74448" y="9575"/>
                </a:lnTo>
                <a:lnTo>
                  <a:pt x="77202" y="12459"/>
                </a:lnTo>
                <a:lnTo>
                  <a:pt x="77788" y="15228"/>
                </a:lnTo>
                <a:lnTo>
                  <a:pt x="77788" y="44273"/>
                </a:lnTo>
                <a:lnTo>
                  <a:pt x="94842" y="44273"/>
                </a:lnTo>
                <a:lnTo>
                  <a:pt x="94842" y="12459"/>
                </a:lnTo>
                <a:lnTo>
                  <a:pt x="94259" y="9475"/>
                </a:lnTo>
                <a:lnTo>
                  <a:pt x="93092" y="7607"/>
                </a:lnTo>
                <a:lnTo>
                  <a:pt x="89014" y="3225"/>
                </a:lnTo>
                <a:lnTo>
                  <a:pt x="85737" y="1930"/>
                </a:lnTo>
                <a:lnTo>
                  <a:pt x="82462" y="647"/>
                </a:lnTo>
                <a:lnTo>
                  <a:pt x="78447" y="0"/>
                </a:lnTo>
                <a:lnTo>
                  <a:pt x="69990" y="0"/>
                </a:lnTo>
                <a:lnTo>
                  <a:pt x="66484" y="572"/>
                </a:lnTo>
                <a:lnTo>
                  <a:pt x="63209" y="1713"/>
                </a:lnTo>
                <a:lnTo>
                  <a:pt x="59932" y="2844"/>
                </a:lnTo>
                <a:lnTo>
                  <a:pt x="56869" y="4572"/>
                </a:lnTo>
                <a:lnTo>
                  <a:pt x="54039" y="6883"/>
                </a:lnTo>
                <a:lnTo>
                  <a:pt x="49608" y="284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087596" y="6639095"/>
            <a:ext cx="35380" cy="44795"/>
          </a:xfrm>
          <a:custGeom>
            <a:avLst/>
            <a:gdLst/>
            <a:ahLst/>
            <a:cxnLst/>
            <a:rect l="l" t="t" r="r" b="b"/>
            <a:pathLst>
              <a:path w="35380" h="44795">
                <a:moveTo>
                  <a:pt x="26543" y="2030"/>
                </a:moveTo>
                <a:lnTo>
                  <a:pt x="28738" y="9640"/>
                </a:lnTo>
                <a:lnTo>
                  <a:pt x="32064" y="8686"/>
                </a:lnTo>
                <a:lnTo>
                  <a:pt x="35380" y="7721"/>
                </a:lnTo>
                <a:lnTo>
                  <a:pt x="35345" y="0"/>
                </a:lnTo>
                <a:lnTo>
                  <a:pt x="32547" y="1346"/>
                </a:lnTo>
                <a:lnTo>
                  <a:pt x="29613" y="2030"/>
                </a:lnTo>
                <a:lnTo>
                  <a:pt x="26543" y="2030"/>
                </a:lnTo>
                <a:close/>
              </a:path>
              <a:path w="35380" h="44795">
                <a:moveTo>
                  <a:pt x="1915" y="4064"/>
                </a:moveTo>
                <a:lnTo>
                  <a:pt x="5739" y="6490"/>
                </a:lnTo>
                <a:lnTo>
                  <a:pt x="9575" y="8902"/>
                </a:lnTo>
                <a:lnTo>
                  <a:pt x="14796" y="10107"/>
                </a:lnTo>
                <a:lnTo>
                  <a:pt x="25206" y="10107"/>
                </a:lnTo>
                <a:lnTo>
                  <a:pt x="28738" y="9640"/>
                </a:lnTo>
                <a:lnTo>
                  <a:pt x="26543" y="2030"/>
                </a:lnTo>
                <a:lnTo>
                  <a:pt x="23785" y="2030"/>
                </a:lnTo>
                <a:lnTo>
                  <a:pt x="21525" y="1446"/>
                </a:lnTo>
                <a:lnTo>
                  <a:pt x="17956" y="-875"/>
                </a:lnTo>
                <a:lnTo>
                  <a:pt x="17067" y="-3884"/>
                </a:lnTo>
                <a:lnTo>
                  <a:pt x="18183" y="-6857"/>
                </a:lnTo>
                <a:lnTo>
                  <a:pt x="21870" y="-8571"/>
                </a:lnTo>
                <a:lnTo>
                  <a:pt x="24965" y="-9234"/>
                </a:lnTo>
                <a:lnTo>
                  <a:pt x="29704" y="-9907"/>
                </a:lnTo>
                <a:lnTo>
                  <a:pt x="34430" y="-10591"/>
                </a:lnTo>
                <a:lnTo>
                  <a:pt x="37898" y="-11174"/>
                </a:lnTo>
                <a:lnTo>
                  <a:pt x="40078" y="-11671"/>
                </a:lnTo>
                <a:lnTo>
                  <a:pt x="40078" y="-6642"/>
                </a:lnTo>
                <a:lnTo>
                  <a:pt x="38757" y="-2297"/>
                </a:lnTo>
                <a:lnTo>
                  <a:pt x="35345" y="0"/>
                </a:lnTo>
                <a:lnTo>
                  <a:pt x="35380" y="7721"/>
                </a:lnTo>
                <a:lnTo>
                  <a:pt x="38506" y="6299"/>
                </a:lnTo>
                <a:lnTo>
                  <a:pt x="41414" y="4405"/>
                </a:lnTo>
                <a:lnTo>
                  <a:pt x="42023" y="5741"/>
                </a:lnTo>
                <a:lnTo>
                  <a:pt x="43661" y="9132"/>
                </a:lnTo>
                <a:lnTo>
                  <a:pt x="60540" y="9132"/>
                </a:lnTo>
                <a:lnTo>
                  <a:pt x="58025" y="512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3"/>
                </a:lnTo>
                <a:lnTo>
                  <a:pt x="56843" y="-18478"/>
                </a:lnTo>
                <a:lnTo>
                  <a:pt x="56843" y="-23458"/>
                </a:lnTo>
                <a:lnTo>
                  <a:pt x="56080" y="-26859"/>
                </a:lnTo>
                <a:lnTo>
                  <a:pt x="53046" y="-30593"/>
                </a:lnTo>
                <a:lnTo>
                  <a:pt x="50417" y="-32129"/>
                </a:lnTo>
                <a:lnTo>
                  <a:pt x="46695" y="-33336"/>
                </a:lnTo>
                <a:lnTo>
                  <a:pt x="42976" y="-34556"/>
                </a:lnTo>
                <a:lnTo>
                  <a:pt x="37310" y="-35154"/>
                </a:lnTo>
                <a:lnTo>
                  <a:pt x="21308" y="-35154"/>
                </a:lnTo>
                <a:lnTo>
                  <a:pt x="14997" y="-34150"/>
                </a:lnTo>
                <a:lnTo>
                  <a:pt x="10756" y="-32129"/>
                </a:lnTo>
                <a:lnTo>
                  <a:pt x="6502" y="-30125"/>
                </a:lnTo>
                <a:lnTo>
                  <a:pt x="3502" y="-27025"/>
                </a:lnTo>
                <a:lnTo>
                  <a:pt x="1764" y="-22834"/>
                </a:lnTo>
                <a:lnTo>
                  <a:pt x="17244" y="-20956"/>
                </a:lnTo>
                <a:lnTo>
                  <a:pt x="18299" y="-22975"/>
                </a:lnTo>
                <a:lnTo>
                  <a:pt x="21372" y="-25185"/>
                </a:lnTo>
                <a:lnTo>
                  <a:pt x="25448" y="-26391"/>
                </a:lnTo>
                <a:lnTo>
                  <a:pt x="32979" y="-26391"/>
                </a:lnTo>
                <a:lnTo>
                  <a:pt x="36028" y="-25920"/>
                </a:lnTo>
                <a:lnTo>
                  <a:pt x="40078" y="-22478"/>
                </a:lnTo>
                <a:lnTo>
                  <a:pt x="40078" y="-19127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56"/>
                </a:lnTo>
                <a:lnTo>
                  <a:pt x="13068" y="-14655"/>
                </a:lnTo>
                <a:lnTo>
                  <a:pt x="9928" y="-13641"/>
                </a:lnTo>
                <a:lnTo>
                  <a:pt x="6793" y="-12625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3"/>
                </a:lnTo>
                <a:lnTo>
                  <a:pt x="0" y="1004"/>
                </a:lnTo>
                <a:lnTo>
                  <a:pt x="1915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346195" y="6506542"/>
            <a:ext cx="30593" cy="45262"/>
          </a:xfrm>
          <a:custGeom>
            <a:avLst/>
            <a:gdLst/>
            <a:ahLst/>
            <a:cxnLst/>
            <a:rect l="l" t="t" r="r" b="b"/>
            <a:pathLst>
              <a:path w="30593" h="45262">
                <a:moveTo>
                  <a:pt x="17755" y="15797"/>
                </a:moveTo>
                <a:lnTo>
                  <a:pt x="18947" y="13334"/>
                </a:lnTo>
                <a:lnTo>
                  <a:pt x="23799" y="9677"/>
                </a:lnTo>
                <a:lnTo>
                  <a:pt x="26884" y="8762"/>
                </a:lnTo>
                <a:lnTo>
                  <a:pt x="30593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97"/>
                </a:lnTo>
                <a:close/>
              </a:path>
              <a:path w="30593" h="45262">
                <a:moveTo>
                  <a:pt x="38188" y="35229"/>
                </a:moveTo>
                <a:lnTo>
                  <a:pt x="34124" y="36701"/>
                </a:lnTo>
                <a:lnTo>
                  <a:pt x="27522" y="36701"/>
                </a:lnTo>
                <a:lnTo>
                  <a:pt x="24246" y="35763"/>
                </a:lnTo>
                <a:lnTo>
                  <a:pt x="21615" y="33868"/>
                </a:lnTo>
                <a:lnTo>
                  <a:pt x="18986" y="31974"/>
                </a:lnTo>
                <a:lnTo>
                  <a:pt x="17614" y="29336"/>
                </a:lnTo>
                <a:lnTo>
                  <a:pt x="17489" y="25944"/>
                </a:lnTo>
                <a:lnTo>
                  <a:pt x="60236" y="25944"/>
                </a:lnTo>
                <a:lnTo>
                  <a:pt x="60477" y="17157"/>
                </a:lnTo>
                <a:lnTo>
                  <a:pt x="57823" y="10641"/>
                </a:lnTo>
                <a:lnTo>
                  <a:pt x="52287" y="6386"/>
                </a:lnTo>
                <a:lnTo>
                  <a:pt x="46735" y="2131"/>
                </a:lnTo>
                <a:lnTo>
                  <a:pt x="39168" y="0"/>
                </a:lnTo>
                <a:lnTo>
                  <a:pt x="29566" y="0"/>
                </a:lnTo>
                <a:lnTo>
                  <a:pt x="30593" y="8762"/>
                </a:lnTo>
                <a:lnTo>
                  <a:pt x="34089" y="8762"/>
                </a:lnTo>
                <a:lnTo>
                  <a:pt x="37033" y="9636"/>
                </a:lnTo>
                <a:lnTo>
                  <a:pt x="39470" y="11351"/>
                </a:lnTo>
                <a:lnTo>
                  <a:pt x="43178" y="15605"/>
                </a:lnTo>
                <a:lnTo>
                  <a:pt x="43294" y="18921"/>
                </a:lnTo>
                <a:lnTo>
                  <a:pt x="17791" y="18921"/>
                </a:lnTo>
                <a:lnTo>
                  <a:pt x="17755" y="15797"/>
                </a:lnTo>
                <a:lnTo>
                  <a:pt x="21031" y="0"/>
                </a:lnTo>
                <a:lnTo>
                  <a:pt x="13972" y="2030"/>
                </a:lnTo>
                <a:lnTo>
                  <a:pt x="8380" y="6094"/>
                </a:lnTo>
                <a:lnTo>
                  <a:pt x="2794" y="10170"/>
                </a:lnTo>
                <a:lnTo>
                  <a:pt x="0" y="15786"/>
                </a:lnTo>
                <a:lnTo>
                  <a:pt x="0" y="28966"/>
                </a:lnTo>
                <a:lnTo>
                  <a:pt x="2120" y="33944"/>
                </a:lnTo>
                <a:lnTo>
                  <a:pt x="6375" y="37882"/>
                </a:lnTo>
                <a:lnTo>
                  <a:pt x="16905" y="43500"/>
                </a:lnTo>
                <a:lnTo>
                  <a:pt x="31266" y="45262"/>
                </a:lnTo>
                <a:lnTo>
                  <a:pt x="38355" y="45262"/>
                </a:lnTo>
                <a:lnTo>
                  <a:pt x="44258" y="44168"/>
                </a:lnTo>
                <a:lnTo>
                  <a:pt x="48971" y="41972"/>
                </a:lnTo>
                <a:lnTo>
                  <a:pt x="53684" y="39801"/>
                </a:lnTo>
                <a:lnTo>
                  <a:pt x="57136" y="36611"/>
                </a:lnTo>
                <a:lnTo>
                  <a:pt x="59321" y="32407"/>
                </a:lnTo>
                <a:lnTo>
                  <a:pt x="42318" y="30502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67542" y="6603951"/>
            <a:ext cx="58776" cy="44269"/>
          </a:xfrm>
          <a:custGeom>
            <a:avLst/>
            <a:gdLst/>
            <a:ahLst/>
            <a:cxnLst/>
            <a:rect l="l" t="t" r="r" b="b"/>
            <a:pathLst>
              <a:path w="58776" h="44269">
                <a:moveTo>
                  <a:pt x="17057" y="44269"/>
                </a:moveTo>
                <a:lnTo>
                  <a:pt x="17057" y="19822"/>
                </a:lnTo>
                <a:lnTo>
                  <a:pt x="17499" y="16494"/>
                </a:lnTo>
                <a:lnTo>
                  <a:pt x="18364" y="14706"/>
                </a:lnTo>
                <a:lnTo>
                  <a:pt x="20840" y="11480"/>
                </a:lnTo>
                <a:lnTo>
                  <a:pt x="25538" y="9295"/>
                </a:lnTo>
                <a:lnTo>
                  <a:pt x="28195" y="8747"/>
                </a:lnTo>
                <a:lnTo>
                  <a:pt x="33451" y="8747"/>
                </a:lnTo>
                <a:lnTo>
                  <a:pt x="37072" y="9903"/>
                </a:lnTo>
                <a:lnTo>
                  <a:pt x="39891" y="11722"/>
                </a:lnTo>
                <a:lnTo>
                  <a:pt x="41353" y="14465"/>
                </a:lnTo>
                <a:lnTo>
                  <a:pt x="41706" y="17499"/>
                </a:lnTo>
                <a:lnTo>
                  <a:pt x="41706" y="44269"/>
                </a:lnTo>
                <a:lnTo>
                  <a:pt x="58776" y="44269"/>
                </a:lnTo>
                <a:lnTo>
                  <a:pt x="58776" y="14018"/>
                </a:lnTo>
                <a:lnTo>
                  <a:pt x="58456" y="11440"/>
                </a:lnTo>
                <a:lnTo>
                  <a:pt x="57200" y="7858"/>
                </a:lnTo>
                <a:lnTo>
                  <a:pt x="54496" y="4848"/>
                </a:lnTo>
                <a:lnTo>
                  <a:pt x="50533" y="2260"/>
                </a:lnTo>
                <a:lnTo>
                  <a:pt x="47423" y="1357"/>
                </a:lnTo>
                <a:lnTo>
                  <a:pt x="44297" y="443"/>
                </a:lnTo>
                <a:lnTo>
                  <a:pt x="40857" y="0"/>
                </a:lnTo>
                <a:lnTo>
                  <a:pt x="28552" y="0"/>
                </a:lnTo>
                <a:lnTo>
                  <a:pt x="21463" y="2437"/>
                </a:lnTo>
                <a:lnTo>
                  <a:pt x="15850" y="7325"/>
                </a:lnTo>
                <a:lnTo>
                  <a:pt x="15850" y="965"/>
                </a:lnTo>
                <a:lnTo>
                  <a:pt x="0" y="965"/>
                </a:lnTo>
                <a:lnTo>
                  <a:pt x="0" y="44269"/>
                </a:lnTo>
                <a:lnTo>
                  <a:pt x="17057" y="4426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245946" y="6604913"/>
            <a:ext cx="66304" cy="60882"/>
          </a:xfrm>
          <a:custGeom>
            <a:avLst/>
            <a:gdLst/>
            <a:ahLst/>
            <a:cxnLst/>
            <a:rect l="l" t="t" r="r" b="b"/>
            <a:pathLst>
              <a:path w="66304" h="60882">
                <a:moveTo>
                  <a:pt x="12026" y="60882"/>
                </a:moveTo>
                <a:lnTo>
                  <a:pt x="18529" y="60882"/>
                </a:lnTo>
                <a:lnTo>
                  <a:pt x="21437" y="60656"/>
                </a:lnTo>
                <a:lnTo>
                  <a:pt x="24015" y="60199"/>
                </a:lnTo>
                <a:lnTo>
                  <a:pt x="26578" y="59726"/>
                </a:lnTo>
                <a:lnTo>
                  <a:pt x="30506" y="58254"/>
                </a:lnTo>
                <a:lnTo>
                  <a:pt x="33832" y="56351"/>
                </a:lnTo>
                <a:lnTo>
                  <a:pt x="36536" y="53694"/>
                </a:lnTo>
                <a:lnTo>
                  <a:pt x="39470" y="49226"/>
                </a:lnTo>
                <a:lnTo>
                  <a:pt x="43534" y="41680"/>
                </a:lnTo>
                <a:lnTo>
                  <a:pt x="66304" y="0"/>
                </a:lnTo>
                <a:lnTo>
                  <a:pt x="48639" y="0"/>
                </a:lnTo>
                <a:lnTo>
                  <a:pt x="33577" y="30758"/>
                </a:lnTo>
                <a:lnTo>
                  <a:pt x="18147" y="0"/>
                </a:lnTo>
                <a:lnTo>
                  <a:pt x="0" y="0"/>
                </a:lnTo>
                <a:lnTo>
                  <a:pt x="24533" y="43434"/>
                </a:lnTo>
                <a:lnTo>
                  <a:pt x="22061" y="47854"/>
                </a:lnTo>
                <a:lnTo>
                  <a:pt x="18248" y="50979"/>
                </a:lnTo>
                <a:lnTo>
                  <a:pt x="15328" y="51753"/>
                </a:lnTo>
                <a:lnTo>
                  <a:pt x="11353" y="51753"/>
                </a:lnTo>
                <a:lnTo>
                  <a:pt x="6793" y="51587"/>
                </a:lnTo>
                <a:lnTo>
                  <a:pt x="4124" y="51220"/>
                </a:lnTo>
                <a:lnTo>
                  <a:pt x="5637" y="60199"/>
                </a:lnTo>
                <a:lnTo>
                  <a:pt x="8802" y="60656"/>
                </a:lnTo>
                <a:lnTo>
                  <a:pt x="12026" y="6088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327644" y="6626548"/>
            <a:ext cx="33512" cy="0"/>
          </a:xfrm>
          <a:custGeom>
            <a:avLst/>
            <a:gdLst/>
            <a:ahLst/>
            <a:cxnLst/>
            <a:rect l="l" t="t" r="r" b="b"/>
            <a:pathLst>
              <a:path w="33512">
                <a:moveTo>
                  <a:pt x="0" y="0"/>
                </a:moveTo>
                <a:lnTo>
                  <a:pt x="33512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713709" y="6639095"/>
            <a:ext cx="35380" cy="44795"/>
          </a:xfrm>
          <a:custGeom>
            <a:avLst/>
            <a:gdLst/>
            <a:ahLst/>
            <a:cxnLst/>
            <a:rect l="l" t="t" r="r" b="b"/>
            <a:pathLst>
              <a:path w="35380" h="44795">
                <a:moveTo>
                  <a:pt x="26543" y="2030"/>
                </a:moveTo>
                <a:lnTo>
                  <a:pt x="28738" y="9640"/>
                </a:lnTo>
                <a:lnTo>
                  <a:pt x="32064" y="8686"/>
                </a:lnTo>
                <a:lnTo>
                  <a:pt x="35380" y="7721"/>
                </a:lnTo>
                <a:lnTo>
                  <a:pt x="35344" y="0"/>
                </a:lnTo>
                <a:lnTo>
                  <a:pt x="32551" y="1346"/>
                </a:lnTo>
                <a:lnTo>
                  <a:pt x="29616" y="2030"/>
                </a:lnTo>
                <a:lnTo>
                  <a:pt x="26543" y="2030"/>
                </a:lnTo>
                <a:close/>
              </a:path>
              <a:path w="35380" h="44795">
                <a:moveTo>
                  <a:pt x="1918" y="4064"/>
                </a:moveTo>
                <a:lnTo>
                  <a:pt x="5737" y="6490"/>
                </a:lnTo>
                <a:lnTo>
                  <a:pt x="9561" y="8902"/>
                </a:lnTo>
                <a:lnTo>
                  <a:pt x="14795" y="10107"/>
                </a:lnTo>
                <a:lnTo>
                  <a:pt x="25206" y="10107"/>
                </a:lnTo>
                <a:lnTo>
                  <a:pt x="28738" y="9640"/>
                </a:lnTo>
                <a:lnTo>
                  <a:pt x="26543" y="2030"/>
                </a:lnTo>
                <a:lnTo>
                  <a:pt x="23784" y="2030"/>
                </a:lnTo>
                <a:lnTo>
                  <a:pt x="21513" y="1446"/>
                </a:lnTo>
                <a:lnTo>
                  <a:pt x="17956" y="-875"/>
                </a:lnTo>
                <a:lnTo>
                  <a:pt x="17067" y="-3884"/>
                </a:lnTo>
                <a:lnTo>
                  <a:pt x="18172" y="-6857"/>
                </a:lnTo>
                <a:lnTo>
                  <a:pt x="21855" y="-857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4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297"/>
                </a:lnTo>
                <a:lnTo>
                  <a:pt x="35344" y="0"/>
                </a:lnTo>
                <a:lnTo>
                  <a:pt x="35380" y="7721"/>
                </a:lnTo>
                <a:lnTo>
                  <a:pt x="38494" y="6299"/>
                </a:lnTo>
                <a:lnTo>
                  <a:pt x="41414" y="4405"/>
                </a:lnTo>
                <a:lnTo>
                  <a:pt x="42023" y="5741"/>
                </a:lnTo>
                <a:lnTo>
                  <a:pt x="43660" y="9132"/>
                </a:lnTo>
                <a:lnTo>
                  <a:pt x="60540" y="9132"/>
                </a:lnTo>
                <a:lnTo>
                  <a:pt x="58025" y="512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2" y="-18478"/>
                </a:lnTo>
                <a:lnTo>
                  <a:pt x="56832" y="-23458"/>
                </a:lnTo>
                <a:lnTo>
                  <a:pt x="56084" y="-26859"/>
                </a:lnTo>
                <a:lnTo>
                  <a:pt x="53045" y="-30593"/>
                </a:lnTo>
                <a:lnTo>
                  <a:pt x="50417" y="-32129"/>
                </a:lnTo>
                <a:lnTo>
                  <a:pt x="46695" y="-33336"/>
                </a:lnTo>
                <a:lnTo>
                  <a:pt x="42976" y="-34556"/>
                </a:lnTo>
                <a:lnTo>
                  <a:pt x="37299" y="-35154"/>
                </a:lnTo>
                <a:lnTo>
                  <a:pt x="21308" y="-35154"/>
                </a:lnTo>
                <a:lnTo>
                  <a:pt x="14997" y="-34150"/>
                </a:lnTo>
                <a:lnTo>
                  <a:pt x="10741" y="-32129"/>
                </a:lnTo>
                <a:lnTo>
                  <a:pt x="6501" y="-30125"/>
                </a:lnTo>
                <a:lnTo>
                  <a:pt x="3506" y="-27025"/>
                </a:lnTo>
                <a:lnTo>
                  <a:pt x="1764" y="-22834"/>
                </a:lnTo>
                <a:lnTo>
                  <a:pt x="17247" y="-20956"/>
                </a:lnTo>
                <a:lnTo>
                  <a:pt x="18298" y="-22975"/>
                </a:lnTo>
                <a:lnTo>
                  <a:pt x="21372" y="-25185"/>
                </a:lnTo>
                <a:lnTo>
                  <a:pt x="25452" y="-26391"/>
                </a:lnTo>
                <a:lnTo>
                  <a:pt x="32967" y="-26391"/>
                </a:lnTo>
                <a:lnTo>
                  <a:pt x="36028" y="-25920"/>
                </a:lnTo>
                <a:lnTo>
                  <a:pt x="40082" y="-22478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70" y="-17308"/>
                </a:lnTo>
                <a:lnTo>
                  <a:pt x="23493" y="-16308"/>
                </a:lnTo>
                <a:lnTo>
                  <a:pt x="17589" y="-15556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3" y="-12625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3"/>
                </a:lnTo>
                <a:lnTo>
                  <a:pt x="0" y="100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37555" y="2720206"/>
            <a:ext cx="70740" cy="59778"/>
          </a:xfrm>
          <a:custGeom>
            <a:avLst/>
            <a:gdLst/>
            <a:ahLst/>
            <a:cxnLst/>
            <a:rect l="l" t="t" r="r" b="b"/>
            <a:pathLst>
              <a:path w="70740" h="59778">
                <a:moveTo>
                  <a:pt x="26417" y="59778"/>
                </a:moveTo>
                <a:lnTo>
                  <a:pt x="44387" y="59778"/>
                </a:lnTo>
                <a:lnTo>
                  <a:pt x="44387" y="10109"/>
                </a:lnTo>
                <a:lnTo>
                  <a:pt x="70740" y="10109"/>
                </a:lnTo>
                <a:lnTo>
                  <a:pt x="70740" y="0"/>
                </a:lnTo>
                <a:lnTo>
                  <a:pt x="0" y="0"/>
                </a:lnTo>
                <a:lnTo>
                  <a:pt x="0" y="10109"/>
                </a:lnTo>
                <a:lnTo>
                  <a:pt x="26417" y="10109"/>
                </a:lnTo>
                <a:lnTo>
                  <a:pt x="26417" y="5977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915426" y="2735712"/>
            <a:ext cx="66550" cy="45248"/>
          </a:xfrm>
          <a:custGeom>
            <a:avLst/>
            <a:gdLst/>
            <a:ahLst/>
            <a:cxnLst/>
            <a:rect l="l" t="t" r="r" b="b"/>
            <a:pathLst>
              <a:path w="66550" h="45248">
                <a:moveTo>
                  <a:pt x="0" y="22010"/>
                </a:moveTo>
                <a:lnTo>
                  <a:pt x="0" y="26986"/>
                </a:lnTo>
                <a:lnTo>
                  <a:pt x="1397" y="31205"/>
                </a:lnTo>
                <a:lnTo>
                  <a:pt x="4194" y="34672"/>
                </a:lnTo>
                <a:lnTo>
                  <a:pt x="6987" y="38138"/>
                </a:lnTo>
                <a:lnTo>
                  <a:pt x="11062" y="40780"/>
                </a:lnTo>
                <a:lnTo>
                  <a:pt x="16423" y="42555"/>
                </a:lnTo>
                <a:lnTo>
                  <a:pt x="21794" y="44359"/>
                </a:lnTo>
                <a:lnTo>
                  <a:pt x="22035" y="32486"/>
                </a:lnTo>
                <a:lnTo>
                  <a:pt x="19011" y="30210"/>
                </a:lnTo>
                <a:lnTo>
                  <a:pt x="17489" y="26924"/>
                </a:lnTo>
                <a:lnTo>
                  <a:pt x="17489" y="18323"/>
                </a:lnTo>
                <a:lnTo>
                  <a:pt x="19011" y="15036"/>
                </a:lnTo>
                <a:lnTo>
                  <a:pt x="22035" y="12762"/>
                </a:lnTo>
                <a:lnTo>
                  <a:pt x="25085" y="10464"/>
                </a:lnTo>
                <a:lnTo>
                  <a:pt x="28828" y="9320"/>
                </a:lnTo>
                <a:lnTo>
                  <a:pt x="37731" y="9320"/>
                </a:lnTo>
                <a:lnTo>
                  <a:pt x="41469" y="10464"/>
                </a:lnTo>
                <a:lnTo>
                  <a:pt x="44477" y="12762"/>
                </a:lnTo>
                <a:lnTo>
                  <a:pt x="47499" y="15036"/>
                </a:lnTo>
                <a:lnTo>
                  <a:pt x="49000" y="18299"/>
                </a:lnTo>
                <a:lnTo>
                  <a:pt x="49000" y="26884"/>
                </a:lnTo>
                <a:lnTo>
                  <a:pt x="47499" y="30210"/>
                </a:lnTo>
                <a:lnTo>
                  <a:pt x="44477" y="32486"/>
                </a:lnTo>
                <a:lnTo>
                  <a:pt x="42890" y="45248"/>
                </a:lnTo>
                <a:lnTo>
                  <a:pt x="50813" y="43092"/>
                </a:lnTo>
                <a:lnTo>
                  <a:pt x="57114" y="38787"/>
                </a:lnTo>
                <a:lnTo>
                  <a:pt x="63399" y="34491"/>
                </a:lnTo>
                <a:lnTo>
                  <a:pt x="66550" y="29055"/>
                </a:lnTo>
                <a:lnTo>
                  <a:pt x="66550" y="16001"/>
                </a:lnTo>
                <a:lnTo>
                  <a:pt x="63439" y="10631"/>
                </a:lnTo>
                <a:lnTo>
                  <a:pt x="57200" y="6375"/>
                </a:lnTo>
                <a:lnTo>
                  <a:pt x="50965" y="2120"/>
                </a:lnTo>
                <a:lnTo>
                  <a:pt x="42966" y="0"/>
                </a:lnTo>
                <a:lnTo>
                  <a:pt x="26899" y="0"/>
                </a:lnTo>
                <a:lnTo>
                  <a:pt x="21186" y="925"/>
                </a:lnTo>
                <a:lnTo>
                  <a:pt x="16066" y="2794"/>
                </a:lnTo>
                <a:lnTo>
                  <a:pt x="10937" y="4687"/>
                </a:lnTo>
                <a:lnTo>
                  <a:pt x="6987" y="7405"/>
                </a:lnTo>
                <a:lnTo>
                  <a:pt x="4194" y="10958"/>
                </a:lnTo>
                <a:lnTo>
                  <a:pt x="1397" y="14514"/>
                </a:lnTo>
                <a:lnTo>
                  <a:pt x="0" y="18197"/>
                </a:lnTo>
                <a:lnTo>
                  <a:pt x="0" y="22010"/>
                </a:lnTo>
                <a:close/>
              </a:path>
              <a:path w="66550" h="45248">
                <a:moveTo>
                  <a:pt x="44477" y="32486"/>
                </a:moveTo>
                <a:lnTo>
                  <a:pt x="41469" y="34772"/>
                </a:lnTo>
                <a:lnTo>
                  <a:pt x="37731" y="35913"/>
                </a:lnTo>
                <a:lnTo>
                  <a:pt x="28828" y="35913"/>
                </a:lnTo>
                <a:lnTo>
                  <a:pt x="25085" y="34772"/>
                </a:lnTo>
                <a:lnTo>
                  <a:pt x="22035" y="32486"/>
                </a:lnTo>
                <a:lnTo>
                  <a:pt x="21794" y="44359"/>
                </a:lnTo>
                <a:lnTo>
                  <a:pt x="27421" y="45248"/>
                </a:lnTo>
                <a:lnTo>
                  <a:pt x="42890" y="45248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004458" y="2735712"/>
            <a:ext cx="94844" cy="44269"/>
          </a:xfrm>
          <a:custGeom>
            <a:avLst/>
            <a:gdLst/>
            <a:ahLst/>
            <a:cxnLst/>
            <a:rect l="l" t="t" r="r" b="b"/>
            <a:pathLst>
              <a:path w="94844" h="44269">
                <a:moveTo>
                  <a:pt x="49607" y="2843"/>
                </a:moveTo>
                <a:lnTo>
                  <a:pt x="46573" y="1713"/>
                </a:lnTo>
                <a:lnTo>
                  <a:pt x="43534" y="568"/>
                </a:lnTo>
                <a:lnTo>
                  <a:pt x="39956" y="0"/>
                </a:lnTo>
                <a:lnTo>
                  <a:pt x="28054" y="0"/>
                </a:lnTo>
                <a:lnTo>
                  <a:pt x="21347" y="2286"/>
                </a:lnTo>
                <a:lnTo>
                  <a:pt x="15725" y="6883"/>
                </a:lnTo>
                <a:lnTo>
                  <a:pt x="15725" y="965"/>
                </a:lnTo>
                <a:lnTo>
                  <a:pt x="0" y="965"/>
                </a:lnTo>
                <a:lnTo>
                  <a:pt x="0" y="44269"/>
                </a:lnTo>
                <a:lnTo>
                  <a:pt x="17067" y="44269"/>
                </a:lnTo>
                <a:lnTo>
                  <a:pt x="17067" y="19072"/>
                </a:lnTo>
                <a:lnTo>
                  <a:pt x="17513" y="16088"/>
                </a:lnTo>
                <a:lnTo>
                  <a:pt x="19342" y="12506"/>
                </a:lnTo>
                <a:lnTo>
                  <a:pt x="22950" y="10195"/>
                </a:lnTo>
                <a:lnTo>
                  <a:pt x="27431" y="8747"/>
                </a:lnTo>
                <a:lnTo>
                  <a:pt x="30059" y="8747"/>
                </a:lnTo>
                <a:lnTo>
                  <a:pt x="33972" y="9065"/>
                </a:lnTo>
                <a:lnTo>
                  <a:pt x="36525" y="10245"/>
                </a:lnTo>
                <a:lnTo>
                  <a:pt x="38671" y="13611"/>
                </a:lnTo>
                <a:lnTo>
                  <a:pt x="38987" y="16329"/>
                </a:lnTo>
                <a:lnTo>
                  <a:pt x="38987" y="44269"/>
                </a:lnTo>
                <a:lnTo>
                  <a:pt x="56045" y="44269"/>
                </a:lnTo>
                <a:lnTo>
                  <a:pt x="56045" y="19404"/>
                </a:lnTo>
                <a:lnTo>
                  <a:pt x="56516" y="16419"/>
                </a:lnTo>
                <a:lnTo>
                  <a:pt x="57440" y="14526"/>
                </a:lnTo>
                <a:lnTo>
                  <a:pt x="59893" y="11214"/>
                </a:lnTo>
                <a:lnTo>
                  <a:pt x="64098" y="9244"/>
                </a:lnTo>
                <a:lnTo>
                  <a:pt x="68745" y="8747"/>
                </a:lnTo>
                <a:lnTo>
                  <a:pt x="72010" y="8747"/>
                </a:lnTo>
                <a:lnTo>
                  <a:pt x="74447" y="9571"/>
                </a:lnTo>
                <a:lnTo>
                  <a:pt x="77205" y="12456"/>
                </a:lnTo>
                <a:lnTo>
                  <a:pt x="77788" y="15224"/>
                </a:lnTo>
                <a:lnTo>
                  <a:pt x="77788" y="44269"/>
                </a:lnTo>
                <a:lnTo>
                  <a:pt x="94844" y="44269"/>
                </a:lnTo>
                <a:lnTo>
                  <a:pt x="94844" y="12456"/>
                </a:lnTo>
                <a:lnTo>
                  <a:pt x="94258" y="9460"/>
                </a:lnTo>
                <a:lnTo>
                  <a:pt x="93092" y="7607"/>
                </a:lnTo>
                <a:lnTo>
                  <a:pt x="89013" y="3225"/>
                </a:lnTo>
                <a:lnTo>
                  <a:pt x="85737" y="1929"/>
                </a:lnTo>
                <a:lnTo>
                  <a:pt x="82461" y="643"/>
                </a:lnTo>
                <a:lnTo>
                  <a:pt x="78447" y="0"/>
                </a:lnTo>
                <a:lnTo>
                  <a:pt x="69990" y="0"/>
                </a:lnTo>
                <a:lnTo>
                  <a:pt x="66484" y="568"/>
                </a:lnTo>
                <a:lnTo>
                  <a:pt x="63209" y="1713"/>
                </a:lnTo>
                <a:lnTo>
                  <a:pt x="59932" y="2843"/>
                </a:lnTo>
                <a:lnTo>
                  <a:pt x="56883" y="4572"/>
                </a:lnTo>
                <a:lnTo>
                  <a:pt x="54039" y="6883"/>
                </a:lnTo>
                <a:lnTo>
                  <a:pt x="49607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119500" y="2735712"/>
            <a:ext cx="30606" cy="45248"/>
          </a:xfrm>
          <a:custGeom>
            <a:avLst/>
            <a:gdLst/>
            <a:ahLst/>
            <a:cxnLst/>
            <a:rect l="l" t="t" r="r" b="b"/>
            <a:pathLst>
              <a:path w="30606" h="45248">
                <a:moveTo>
                  <a:pt x="17754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51"/>
                </a:lnTo>
                <a:lnTo>
                  <a:pt x="30606" y="8751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606" h="45248">
                <a:moveTo>
                  <a:pt x="38199" y="35215"/>
                </a:moveTo>
                <a:lnTo>
                  <a:pt x="34123" y="36691"/>
                </a:lnTo>
                <a:lnTo>
                  <a:pt x="27532" y="36691"/>
                </a:lnTo>
                <a:lnTo>
                  <a:pt x="24241" y="35751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3"/>
                </a:lnTo>
                <a:lnTo>
                  <a:pt x="5783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4" y="0"/>
                </a:lnTo>
                <a:lnTo>
                  <a:pt x="29563" y="0"/>
                </a:lnTo>
                <a:lnTo>
                  <a:pt x="30606" y="8751"/>
                </a:lnTo>
                <a:lnTo>
                  <a:pt x="34084" y="8751"/>
                </a:lnTo>
                <a:lnTo>
                  <a:pt x="37043" y="9626"/>
                </a:lnTo>
                <a:lnTo>
                  <a:pt x="39470" y="11339"/>
                </a:lnTo>
                <a:lnTo>
                  <a:pt x="43178" y="15595"/>
                </a:lnTo>
                <a:lnTo>
                  <a:pt x="43293" y="18910"/>
                </a:lnTo>
                <a:lnTo>
                  <a:pt x="17791" y="18910"/>
                </a:lnTo>
                <a:lnTo>
                  <a:pt x="17754" y="15786"/>
                </a:lnTo>
                <a:lnTo>
                  <a:pt x="21031" y="0"/>
                </a:lnTo>
                <a:lnTo>
                  <a:pt x="13967" y="2019"/>
                </a:lnTo>
                <a:lnTo>
                  <a:pt x="8380" y="6084"/>
                </a:lnTo>
                <a:lnTo>
                  <a:pt x="2794" y="10158"/>
                </a:lnTo>
                <a:lnTo>
                  <a:pt x="0" y="15772"/>
                </a:lnTo>
                <a:lnTo>
                  <a:pt x="0" y="28954"/>
                </a:lnTo>
                <a:lnTo>
                  <a:pt x="2119" y="33933"/>
                </a:lnTo>
                <a:lnTo>
                  <a:pt x="6375" y="37872"/>
                </a:lnTo>
                <a:lnTo>
                  <a:pt x="16913" y="43487"/>
                </a:lnTo>
                <a:lnTo>
                  <a:pt x="31280" y="45248"/>
                </a:lnTo>
                <a:lnTo>
                  <a:pt x="38353" y="45248"/>
                </a:lnTo>
                <a:lnTo>
                  <a:pt x="44258" y="44157"/>
                </a:lnTo>
                <a:lnTo>
                  <a:pt x="48971" y="41962"/>
                </a:lnTo>
                <a:lnTo>
                  <a:pt x="53682" y="39787"/>
                </a:lnTo>
                <a:lnTo>
                  <a:pt x="57134" y="36601"/>
                </a:lnTo>
                <a:lnTo>
                  <a:pt x="59320" y="32396"/>
                </a:lnTo>
                <a:lnTo>
                  <a:pt x="42329" y="30491"/>
                </a:lnTo>
                <a:lnTo>
                  <a:pt x="41389" y="32663"/>
                </a:lnTo>
                <a:lnTo>
                  <a:pt x="38199" y="3521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7199924" y="2735712"/>
            <a:ext cx="58776" cy="44273"/>
          </a:xfrm>
          <a:custGeom>
            <a:avLst/>
            <a:gdLst/>
            <a:ahLst/>
            <a:cxnLst/>
            <a:rect l="l" t="t" r="r" b="b"/>
            <a:pathLst>
              <a:path w="58776" h="44273">
                <a:moveTo>
                  <a:pt x="17056" y="44273"/>
                </a:moveTo>
                <a:lnTo>
                  <a:pt x="17056" y="19824"/>
                </a:lnTo>
                <a:lnTo>
                  <a:pt x="17499" y="16498"/>
                </a:lnTo>
                <a:lnTo>
                  <a:pt x="18362" y="14706"/>
                </a:lnTo>
                <a:lnTo>
                  <a:pt x="20840" y="11480"/>
                </a:lnTo>
                <a:lnTo>
                  <a:pt x="25542" y="9298"/>
                </a:lnTo>
                <a:lnTo>
                  <a:pt x="28195" y="8751"/>
                </a:lnTo>
                <a:lnTo>
                  <a:pt x="33450" y="8751"/>
                </a:lnTo>
                <a:lnTo>
                  <a:pt x="37072" y="9893"/>
                </a:lnTo>
                <a:lnTo>
                  <a:pt x="39891" y="11722"/>
                </a:lnTo>
                <a:lnTo>
                  <a:pt x="41352" y="14465"/>
                </a:lnTo>
                <a:lnTo>
                  <a:pt x="41720" y="17503"/>
                </a:lnTo>
                <a:lnTo>
                  <a:pt x="41720" y="44273"/>
                </a:lnTo>
                <a:lnTo>
                  <a:pt x="58776" y="44273"/>
                </a:lnTo>
                <a:lnTo>
                  <a:pt x="58776" y="14022"/>
                </a:lnTo>
                <a:lnTo>
                  <a:pt x="58470" y="11443"/>
                </a:lnTo>
                <a:lnTo>
                  <a:pt x="57199" y="7862"/>
                </a:lnTo>
                <a:lnTo>
                  <a:pt x="54496" y="4852"/>
                </a:lnTo>
                <a:lnTo>
                  <a:pt x="50547" y="2260"/>
                </a:lnTo>
                <a:lnTo>
                  <a:pt x="47423" y="1361"/>
                </a:lnTo>
                <a:lnTo>
                  <a:pt x="44297" y="447"/>
                </a:lnTo>
                <a:lnTo>
                  <a:pt x="40871" y="0"/>
                </a:lnTo>
                <a:lnTo>
                  <a:pt x="28562" y="0"/>
                </a:lnTo>
                <a:lnTo>
                  <a:pt x="21463" y="2440"/>
                </a:lnTo>
                <a:lnTo>
                  <a:pt x="15850" y="7329"/>
                </a:lnTo>
                <a:lnTo>
                  <a:pt x="15850" y="965"/>
                </a:lnTo>
                <a:lnTo>
                  <a:pt x="0" y="965"/>
                </a:lnTo>
                <a:lnTo>
                  <a:pt x="0" y="44273"/>
                </a:lnTo>
                <a:lnTo>
                  <a:pt x="17056" y="4427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7316848" y="2758320"/>
            <a:ext cx="33516" cy="0"/>
          </a:xfrm>
          <a:custGeom>
            <a:avLst/>
            <a:gdLst/>
            <a:ahLst/>
            <a:cxnLst/>
            <a:rect l="l" t="t" r="r" b="b"/>
            <a:pathLst>
              <a:path w="33516">
                <a:moveTo>
                  <a:pt x="0" y="0"/>
                </a:moveTo>
                <a:lnTo>
                  <a:pt x="33516" y="0"/>
                </a:lnTo>
              </a:path>
            </a:pathLst>
          </a:custGeom>
          <a:ln w="1272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387559" y="2720202"/>
            <a:ext cx="56959" cy="60797"/>
          </a:xfrm>
          <a:custGeom>
            <a:avLst/>
            <a:gdLst/>
            <a:ahLst/>
            <a:cxnLst/>
            <a:rect l="l" t="t" r="r" b="b"/>
            <a:pathLst>
              <a:path w="56959" h="60797">
                <a:moveTo>
                  <a:pt x="2423" y="52553"/>
                </a:moveTo>
                <a:lnTo>
                  <a:pt x="7160" y="55843"/>
                </a:lnTo>
                <a:lnTo>
                  <a:pt x="11898" y="59145"/>
                </a:lnTo>
                <a:lnTo>
                  <a:pt x="18656" y="60797"/>
                </a:lnTo>
                <a:lnTo>
                  <a:pt x="34923" y="60797"/>
                </a:lnTo>
                <a:lnTo>
                  <a:pt x="40957" y="59757"/>
                </a:lnTo>
                <a:lnTo>
                  <a:pt x="45540" y="57647"/>
                </a:lnTo>
                <a:lnTo>
                  <a:pt x="50112" y="55537"/>
                </a:lnTo>
                <a:lnTo>
                  <a:pt x="53276" y="52744"/>
                </a:lnTo>
                <a:lnTo>
                  <a:pt x="55001" y="49267"/>
                </a:lnTo>
                <a:lnTo>
                  <a:pt x="56297" y="46598"/>
                </a:lnTo>
                <a:lnTo>
                  <a:pt x="56959" y="42790"/>
                </a:lnTo>
                <a:lnTo>
                  <a:pt x="56959" y="0"/>
                </a:lnTo>
                <a:lnTo>
                  <a:pt x="39038" y="0"/>
                </a:lnTo>
                <a:lnTo>
                  <a:pt x="39038" y="43463"/>
                </a:lnTo>
                <a:lnTo>
                  <a:pt x="38214" y="46649"/>
                </a:lnTo>
                <a:lnTo>
                  <a:pt x="34884" y="49724"/>
                </a:lnTo>
                <a:lnTo>
                  <a:pt x="32054" y="50497"/>
                </a:lnTo>
                <a:lnTo>
                  <a:pt x="24076" y="50497"/>
                </a:lnTo>
                <a:lnTo>
                  <a:pt x="21117" y="49418"/>
                </a:lnTo>
                <a:lnTo>
                  <a:pt x="19188" y="47271"/>
                </a:lnTo>
                <a:lnTo>
                  <a:pt x="17132" y="43434"/>
                </a:lnTo>
                <a:lnTo>
                  <a:pt x="16941" y="40007"/>
                </a:lnTo>
                <a:lnTo>
                  <a:pt x="0" y="41314"/>
                </a:lnTo>
                <a:lnTo>
                  <a:pt x="36" y="47703"/>
                </a:lnTo>
                <a:lnTo>
                  <a:pt x="2423" y="5255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465420" y="2770859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3" y="2029"/>
                </a:moveTo>
                <a:lnTo>
                  <a:pt x="28738" y="9636"/>
                </a:lnTo>
                <a:lnTo>
                  <a:pt x="32068" y="8686"/>
                </a:lnTo>
                <a:lnTo>
                  <a:pt x="35380" y="7721"/>
                </a:lnTo>
                <a:lnTo>
                  <a:pt x="35345" y="0"/>
                </a:lnTo>
                <a:lnTo>
                  <a:pt x="32551" y="1346"/>
                </a:lnTo>
                <a:lnTo>
                  <a:pt x="29617" y="2029"/>
                </a:lnTo>
                <a:lnTo>
                  <a:pt x="26543" y="2029"/>
                </a:lnTo>
                <a:close/>
              </a:path>
              <a:path w="35380" h="44791">
                <a:moveTo>
                  <a:pt x="1918" y="4050"/>
                </a:moveTo>
                <a:lnTo>
                  <a:pt x="5741" y="6487"/>
                </a:lnTo>
                <a:lnTo>
                  <a:pt x="9575" y="8902"/>
                </a:lnTo>
                <a:lnTo>
                  <a:pt x="14795" y="10107"/>
                </a:lnTo>
                <a:lnTo>
                  <a:pt x="25210" y="10107"/>
                </a:lnTo>
                <a:lnTo>
                  <a:pt x="28738" y="9636"/>
                </a:lnTo>
                <a:lnTo>
                  <a:pt x="26543" y="2029"/>
                </a:lnTo>
                <a:lnTo>
                  <a:pt x="23788" y="2029"/>
                </a:lnTo>
                <a:lnTo>
                  <a:pt x="21527" y="1446"/>
                </a:lnTo>
                <a:lnTo>
                  <a:pt x="17956" y="-878"/>
                </a:lnTo>
                <a:lnTo>
                  <a:pt x="17067" y="-3888"/>
                </a:lnTo>
                <a:lnTo>
                  <a:pt x="18187" y="-6858"/>
                </a:lnTo>
                <a:lnTo>
                  <a:pt x="21870" y="-8575"/>
                </a:lnTo>
                <a:lnTo>
                  <a:pt x="24969" y="-9234"/>
                </a:lnTo>
                <a:lnTo>
                  <a:pt x="29707" y="-9907"/>
                </a:lnTo>
                <a:lnTo>
                  <a:pt x="34430" y="-10595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301"/>
                </a:lnTo>
                <a:lnTo>
                  <a:pt x="35345" y="0"/>
                </a:lnTo>
                <a:lnTo>
                  <a:pt x="35380" y="7721"/>
                </a:lnTo>
                <a:lnTo>
                  <a:pt x="38505" y="6295"/>
                </a:lnTo>
                <a:lnTo>
                  <a:pt x="41414" y="4405"/>
                </a:lnTo>
                <a:lnTo>
                  <a:pt x="42026" y="5737"/>
                </a:lnTo>
                <a:lnTo>
                  <a:pt x="43665" y="9128"/>
                </a:lnTo>
                <a:lnTo>
                  <a:pt x="60540" y="9128"/>
                </a:lnTo>
                <a:lnTo>
                  <a:pt x="58028" y="5129"/>
                </a:lnTo>
                <a:lnTo>
                  <a:pt x="56934" y="1507"/>
                </a:lnTo>
                <a:lnTo>
                  <a:pt x="56657" y="-1296"/>
                </a:lnTo>
                <a:lnTo>
                  <a:pt x="56657" y="-5093"/>
                </a:lnTo>
                <a:lnTo>
                  <a:pt x="56843" y="-18479"/>
                </a:lnTo>
                <a:lnTo>
                  <a:pt x="56843" y="-23458"/>
                </a:lnTo>
                <a:lnTo>
                  <a:pt x="56084" y="-26863"/>
                </a:lnTo>
                <a:lnTo>
                  <a:pt x="53049" y="-30596"/>
                </a:lnTo>
                <a:lnTo>
                  <a:pt x="50417" y="-32133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313" y="-35154"/>
                </a:lnTo>
                <a:lnTo>
                  <a:pt x="21311" y="-35154"/>
                </a:lnTo>
                <a:lnTo>
                  <a:pt x="14997" y="-34154"/>
                </a:lnTo>
                <a:lnTo>
                  <a:pt x="10756" y="-32133"/>
                </a:lnTo>
                <a:lnTo>
                  <a:pt x="6501" y="-30125"/>
                </a:lnTo>
                <a:lnTo>
                  <a:pt x="3506" y="-27025"/>
                </a:lnTo>
                <a:lnTo>
                  <a:pt x="1764" y="-22849"/>
                </a:lnTo>
                <a:lnTo>
                  <a:pt x="17247" y="-20956"/>
                </a:lnTo>
                <a:lnTo>
                  <a:pt x="18301" y="-22975"/>
                </a:lnTo>
                <a:lnTo>
                  <a:pt x="21372" y="-25186"/>
                </a:lnTo>
                <a:lnTo>
                  <a:pt x="25452" y="-26391"/>
                </a:lnTo>
                <a:lnTo>
                  <a:pt x="32983" y="-26391"/>
                </a:lnTo>
                <a:lnTo>
                  <a:pt x="36028" y="-25924"/>
                </a:lnTo>
                <a:lnTo>
                  <a:pt x="40082" y="-22482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2" y="-17324"/>
                </a:lnTo>
                <a:lnTo>
                  <a:pt x="23507" y="-16308"/>
                </a:lnTo>
                <a:lnTo>
                  <a:pt x="17589" y="-15560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3" y="-12625"/>
                </a:lnTo>
                <a:lnTo>
                  <a:pt x="4356" y="-11164"/>
                </a:lnTo>
                <a:lnTo>
                  <a:pt x="878" y="-7315"/>
                </a:lnTo>
                <a:lnTo>
                  <a:pt x="0" y="-2693"/>
                </a:lnTo>
                <a:lnTo>
                  <a:pt x="0" y="1000"/>
                </a:lnTo>
                <a:lnTo>
                  <a:pt x="1918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544998" y="2735704"/>
            <a:ext cx="62913" cy="60768"/>
          </a:xfrm>
          <a:custGeom>
            <a:avLst/>
            <a:gdLst/>
            <a:ahLst/>
            <a:cxnLst/>
            <a:rect l="l" t="t" r="r" b="b"/>
            <a:pathLst>
              <a:path w="62913" h="60768">
                <a:moveTo>
                  <a:pt x="16877" y="17651"/>
                </a:moveTo>
                <a:lnTo>
                  <a:pt x="18248" y="14451"/>
                </a:lnTo>
                <a:lnTo>
                  <a:pt x="21005" y="12294"/>
                </a:lnTo>
                <a:lnTo>
                  <a:pt x="23760" y="10134"/>
                </a:lnTo>
                <a:lnTo>
                  <a:pt x="27216" y="9043"/>
                </a:lnTo>
                <a:lnTo>
                  <a:pt x="35394" y="9043"/>
                </a:lnTo>
                <a:lnTo>
                  <a:pt x="38761" y="10144"/>
                </a:lnTo>
                <a:lnTo>
                  <a:pt x="41479" y="12355"/>
                </a:lnTo>
                <a:lnTo>
                  <a:pt x="44183" y="14555"/>
                </a:lnTo>
                <a:lnTo>
                  <a:pt x="45539" y="17932"/>
                </a:lnTo>
                <a:lnTo>
                  <a:pt x="45539" y="27341"/>
                </a:lnTo>
                <a:lnTo>
                  <a:pt x="44222" y="30834"/>
                </a:lnTo>
                <a:lnTo>
                  <a:pt x="41591" y="32969"/>
                </a:lnTo>
                <a:lnTo>
                  <a:pt x="38962" y="35104"/>
                </a:lnTo>
                <a:lnTo>
                  <a:pt x="43369" y="45262"/>
                </a:lnTo>
                <a:lnTo>
                  <a:pt x="49744" y="43268"/>
                </a:lnTo>
                <a:lnTo>
                  <a:pt x="55015" y="39244"/>
                </a:lnTo>
                <a:lnTo>
                  <a:pt x="60274" y="35241"/>
                </a:lnTo>
                <a:lnTo>
                  <a:pt x="62913" y="29617"/>
                </a:lnTo>
                <a:lnTo>
                  <a:pt x="62913" y="15340"/>
                </a:lnTo>
                <a:lnTo>
                  <a:pt x="60299" y="9853"/>
                </a:lnTo>
                <a:lnTo>
                  <a:pt x="55079" y="5904"/>
                </a:lnTo>
                <a:lnTo>
                  <a:pt x="49860" y="1969"/>
                </a:lnTo>
                <a:lnTo>
                  <a:pt x="43494" y="0"/>
                </a:lnTo>
                <a:lnTo>
                  <a:pt x="31711" y="0"/>
                </a:lnTo>
                <a:lnTo>
                  <a:pt x="27813" y="673"/>
                </a:lnTo>
                <a:lnTo>
                  <a:pt x="24282" y="2044"/>
                </a:lnTo>
                <a:lnTo>
                  <a:pt x="20764" y="3402"/>
                </a:lnTo>
                <a:lnTo>
                  <a:pt x="17970" y="5170"/>
                </a:lnTo>
                <a:lnTo>
                  <a:pt x="15911" y="7340"/>
                </a:lnTo>
                <a:lnTo>
                  <a:pt x="15911" y="976"/>
                </a:lnTo>
                <a:lnTo>
                  <a:pt x="0" y="976"/>
                </a:lnTo>
                <a:lnTo>
                  <a:pt x="0" y="60768"/>
                </a:lnTo>
                <a:lnTo>
                  <a:pt x="17067" y="60768"/>
                </a:lnTo>
                <a:lnTo>
                  <a:pt x="16877" y="26770"/>
                </a:lnTo>
                <a:lnTo>
                  <a:pt x="16877" y="17651"/>
                </a:lnTo>
                <a:close/>
              </a:path>
              <a:path w="62913" h="60768">
                <a:moveTo>
                  <a:pt x="43369" y="45262"/>
                </a:moveTo>
                <a:lnTo>
                  <a:pt x="38962" y="35104"/>
                </a:lnTo>
                <a:lnTo>
                  <a:pt x="35661" y="36169"/>
                </a:lnTo>
                <a:lnTo>
                  <a:pt x="27571" y="36169"/>
                </a:lnTo>
                <a:lnTo>
                  <a:pt x="24066" y="34999"/>
                </a:lnTo>
                <a:lnTo>
                  <a:pt x="21196" y="32688"/>
                </a:lnTo>
                <a:lnTo>
                  <a:pt x="18313" y="30351"/>
                </a:lnTo>
                <a:lnTo>
                  <a:pt x="16877" y="26770"/>
                </a:lnTo>
                <a:lnTo>
                  <a:pt x="17067" y="60768"/>
                </a:lnTo>
                <a:lnTo>
                  <a:pt x="17067" y="38948"/>
                </a:lnTo>
                <a:lnTo>
                  <a:pt x="20267" y="41249"/>
                </a:lnTo>
                <a:lnTo>
                  <a:pt x="23303" y="42876"/>
                </a:lnTo>
                <a:lnTo>
                  <a:pt x="26200" y="43841"/>
                </a:lnTo>
                <a:lnTo>
                  <a:pt x="29095" y="44791"/>
                </a:lnTo>
                <a:lnTo>
                  <a:pt x="32320" y="45262"/>
                </a:lnTo>
                <a:lnTo>
                  <a:pt x="43369" y="4526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627345" y="2770859"/>
            <a:ext cx="35383" cy="44791"/>
          </a:xfrm>
          <a:custGeom>
            <a:avLst/>
            <a:gdLst/>
            <a:ahLst/>
            <a:cxnLst/>
            <a:rect l="l" t="t" r="r" b="b"/>
            <a:pathLst>
              <a:path w="35383" h="44791">
                <a:moveTo>
                  <a:pt x="26541" y="2029"/>
                </a:moveTo>
                <a:lnTo>
                  <a:pt x="28741" y="9636"/>
                </a:lnTo>
                <a:lnTo>
                  <a:pt x="32068" y="8686"/>
                </a:lnTo>
                <a:lnTo>
                  <a:pt x="35383" y="7721"/>
                </a:lnTo>
                <a:lnTo>
                  <a:pt x="35344" y="0"/>
                </a:lnTo>
                <a:lnTo>
                  <a:pt x="32550" y="1346"/>
                </a:lnTo>
                <a:lnTo>
                  <a:pt x="29616" y="2029"/>
                </a:lnTo>
                <a:lnTo>
                  <a:pt x="26541" y="2029"/>
                </a:lnTo>
                <a:close/>
              </a:path>
              <a:path w="35383" h="44791">
                <a:moveTo>
                  <a:pt x="1917" y="4050"/>
                </a:moveTo>
                <a:lnTo>
                  <a:pt x="5741" y="6487"/>
                </a:lnTo>
                <a:lnTo>
                  <a:pt x="9575" y="8902"/>
                </a:lnTo>
                <a:lnTo>
                  <a:pt x="14795" y="10107"/>
                </a:lnTo>
                <a:lnTo>
                  <a:pt x="25210" y="10107"/>
                </a:lnTo>
                <a:lnTo>
                  <a:pt x="28741" y="9636"/>
                </a:lnTo>
                <a:lnTo>
                  <a:pt x="26541" y="2029"/>
                </a:lnTo>
                <a:lnTo>
                  <a:pt x="23788" y="2029"/>
                </a:lnTo>
                <a:lnTo>
                  <a:pt x="21527" y="1446"/>
                </a:lnTo>
                <a:lnTo>
                  <a:pt x="17960" y="-878"/>
                </a:lnTo>
                <a:lnTo>
                  <a:pt x="17071" y="-3888"/>
                </a:lnTo>
                <a:lnTo>
                  <a:pt x="18186" y="-6858"/>
                </a:lnTo>
                <a:lnTo>
                  <a:pt x="21869" y="-8575"/>
                </a:lnTo>
                <a:lnTo>
                  <a:pt x="24969" y="-9234"/>
                </a:lnTo>
                <a:lnTo>
                  <a:pt x="29706" y="-9907"/>
                </a:lnTo>
                <a:lnTo>
                  <a:pt x="34429" y="-10595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301"/>
                </a:lnTo>
                <a:lnTo>
                  <a:pt x="35344" y="0"/>
                </a:lnTo>
                <a:lnTo>
                  <a:pt x="35383" y="7721"/>
                </a:lnTo>
                <a:lnTo>
                  <a:pt x="38505" y="6295"/>
                </a:lnTo>
                <a:lnTo>
                  <a:pt x="41413" y="4405"/>
                </a:lnTo>
                <a:lnTo>
                  <a:pt x="42025" y="5737"/>
                </a:lnTo>
                <a:lnTo>
                  <a:pt x="43663" y="9128"/>
                </a:lnTo>
                <a:lnTo>
                  <a:pt x="60540" y="9128"/>
                </a:lnTo>
                <a:lnTo>
                  <a:pt x="58027" y="5129"/>
                </a:lnTo>
                <a:lnTo>
                  <a:pt x="56934" y="1507"/>
                </a:lnTo>
                <a:lnTo>
                  <a:pt x="56655" y="-1296"/>
                </a:lnTo>
                <a:lnTo>
                  <a:pt x="56655" y="-5093"/>
                </a:lnTo>
                <a:lnTo>
                  <a:pt x="56847" y="-18479"/>
                </a:lnTo>
                <a:lnTo>
                  <a:pt x="56847" y="-23458"/>
                </a:lnTo>
                <a:lnTo>
                  <a:pt x="56084" y="-26863"/>
                </a:lnTo>
                <a:lnTo>
                  <a:pt x="53049" y="-30596"/>
                </a:lnTo>
                <a:lnTo>
                  <a:pt x="50421" y="-32133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313" y="-35154"/>
                </a:lnTo>
                <a:lnTo>
                  <a:pt x="21311" y="-35154"/>
                </a:lnTo>
                <a:lnTo>
                  <a:pt x="15001" y="-34154"/>
                </a:lnTo>
                <a:lnTo>
                  <a:pt x="10756" y="-32133"/>
                </a:lnTo>
                <a:lnTo>
                  <a:pt x="6501" y="-30125"/>
                </a:lnTo>
                <a:lnTo>
                  <a:pt x="3506" y="-27025"/>
                </a:lnTo>
                <a:lnTo>
                  <a:pt x="1766" y="-22849"/>
                </a:lnTo>
                <a:lnTo>
                  <a:pt x="17246" y="-20956"/>
                </a:lnTo>
                <a:lnTo>
                  <a:pt x="18301" y="-22975"/>
                </a:lnTo>
                <a:lnTo>
                  <a:pt x="21376" y="-25186"/>
                </a:lnTo>
                <a:lnTo>
                  <a:pt x="25452" y="-26391"/>
                </a:lnTo>
                <a:lnTo>
                  <a:pt x="32983" y="-26391"/>
                </a:lnTo>
                <a:lnTo>
                  <a:pt x="36032" y="-25924"/>
                </a:lnTo>
                <a:lnTo>
                  <a:pt x="40082" y="-22482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4" y="-17324"/>
                </a:lnTo>
                <a:lnTo>
                  <a:pt x="23507" y="-16308"/>
                </a:lnTo>
                <a:lnTo>
                  <a:pt x="17589" y="-15560"/>
                </a:lnTo>
                <a:lnTo>
                  <a:pt x="13067" y="-14655"/>
                </a:lnTo>
                <a:lnTo>
                  <a:pt x="9931" y="-13641"/>
                </a:lnTo>
                <a:lnTo>
                  <a:pt x="6795" y="-12625"/>
                </a:lnTo>
                <a:lnTo>
                  <a:pt x="4356" y="-11164"/>
                </a:lnTo>
                <a:lnTo>
                  <a:pt x="877" y="-7315"/>
                </a:lnTo>
                <a:lnTo>
                  <a:pt x="0" y="-2693"/>
                </a:lnTo>
                <a:lnTo>
                  <a:pt x="0" y="1000"/>
                </a:lnTo>
                <a:lnTo>
                  <a:pt x="1917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707293" y="2735712"/>
            <a:ext cx="58774" cy="44273"/>
          </a:xfrm>
          <a:custGeom>
            <a:avLst/>
            <a:gdLst/>
            <a:ahLst/>
            <a:cxnLst/>
            <a:rect l="l" t="t" r="r" b="b"/>
            <a:pathLst>
              <a:path w="58774" h="44273">
                <a:moveTo>
                  <a:pt x="17053" y="44273"/>
                </a:moveTo>
                <a:lnTo>
                  <a:pt x="17053" y="19824"/>
                </a:lnTo>
                <a:lnTo>
                  <a:pt x="17500" y="16498"/>
                </a:lnTo>
                <a:lnTo>
                  <a:pt x="18364" y="14706"/>
                </a:lnTo>
                <a:lnTo>
                  <a:pt x="20840" y="11480"/>
                </a:lnTo>
                <a:lnTo>
                  <a:pt x="25538" y="9298"/>
                </a:lnTo>
                <a:lnTo>
                  <a:pt x="28192" y="8751"/>
                </a:lnTo>
                <a:lnTo>
                  <a:pt x="33451" y="8751"/>
                </a:lnTo>
                <a:lnTo>
                  <a:pt x="37070" y="9893"/>
                </a:lnTo>
                <a:lnTo>
                  <a:pt x="39888" y="11722"/>
                </a:lnTo>
                <a:lnTo>
                  <a:pt x="41349" y="14465"/>
                </a:lnTo>
                <a:lnTo>
                  <a:pt x="41706" y="17503"/>
                </a:lnTo>
                <a:lnTo>
                  <a:pt x="41706" y="44273"/>
                </a:lnTo>
                <a:lnTo>
                  <a:pt x="58774" y="44273"/>
                </a:lnTo>
                <a:lnTo>
                  <a:pt x="58774" y="14022"/>
                </a:lnTo>
                <a:lnTo>
                  <a:pt x="58456" y="11443"/>
                </a:lnTo>
                <a:lnTo>
                  <a:pt x="57200" y="7862"/>
                </a:lnTo>
                <a:lnTo>
                  <a:pt x="54493" y="4852"/>
                </a:lnTo>
                <a:lnTo>
                  <a:pt x="50533" y="2260"/>
                </a:lnTo>
                <a:lnTo>
                  <a:pt x="47419" y="1361"/>
                </a:lnTo>
                <a:lnTo>
                  <a:pt x="44298" y="447"/>
                </a:lnTo>
                <a:lnTo>
                  <a:pt x="40853" y="0"/>
                </a:lnTo>
                <a:lnTo>
                  <a:pt x="28548" y="0"/>
                </a:lnTo>
                <a:lnTo>
                  <a:pt x="21464" y="2440"/>
                </a:lnTo>
                <a:lnTo>
                  <a:pt x="15848" y="7329"/>
                </a:lnTo>
                <a:lnTo>
                  <a:pt x="15848" y="965"/>
                </a:lnTo>
                <a:lnTo>
                  <a:pt x="0" y="965"/>
                </a:lnTo>
                <a:lnTo>
                  <a:pt x="0" y="44273"/>
                </a:lnTo>
                <a:lnTo>
                  <a:pt x="17053" y="4427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811610" y="3548124"/>
            <a:ext cx="71168" cy="59777"/>
          </a:xfrm>
          <a:custGeom>
            <a:avLst/>
            <a:gdLst/>
            <a:ahLst/>
            <a:cxnLst/>
            <a:rect l="l" t="t" r="r" b="b"/>
            <a:pathLst>
              <a:path w="71168" h="59777">
                <a:moveTo>
                  <a:pt x="71168" y="0"/>
                </a:moveTo>
                <a:lnTo>
                  <a:pt x="53186" y="0"/>
                </a:lnTo>
                <a:lnTo>
                  <a:pt x="53186" y="23533"/>
                </a:lnTo>
                <a:lnTo>
                  <a:pt x="17966" y="23533"/>
                </a:lnTo>
                <a:lnTo>
                  <a:pt x="17966" y="0"/>
                </a:lnTo>
                <a:lnTo>
                  <a:pt x="0" y="0"/>
                </a:lnTo>
                <a:lnTo>
                  <a:pt x="0" y="59777"/>
                </a:lnTo>
                <a:lnTo>
                  <a:pt x="17966" y="59777"/>
                </a:lnTo>
                <a:lnTo>
                  <a:pt x="17966" y="33630"/>
                </a:lnTo>
                <a:lnTo>
                  <a:pt x="53186" y="33630"/>
                </a:lnTo>
                <a:lnTo>
                  <a:pt x="53186" y="59777"/>
                </a:lnTo>
                <a:lnTo>
                  <a:pt x="71168" y="59777"/>
                </a:lnTo>
                <a:lnTo>
                  <a:pt x="71168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904083" y="3598762"/>
            <a:ext cx="35380" cy="44795"/>
          </a:xfrm>
          <a:custGeom>
            <a:avLst/>
            <a:gdLst/>
            <a:ahLst/>
            <a:cxnLst/>
            <a:rect l="l" t="t" r="r" b="b"/>
            <a:pathLst>
              <a:path w="35380" h="44795">
                <a:moveTo>
                  <a:pt x="26543" y="2044"/>
                </a:moveTo>
                <a:lnTo>
                  <a:pt x="28738" y="9640"/>
                </a:lnTo>
                <a:lnTo>
                  <a:pt x="32068" y="8700"/>
                </a:lnTo>
                <a:lnTo>
                  <a:pt x="35380" y="7735"/>
                </a:lnTo>
                <a:lnTo>
                  <a:pt x="35345" y="0"/>
                </a:lnTo>
                <a:lnTo>
                  <a:pt x="32551" y="1360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0" h="44795">
                <a:moveTo>
                  <a:pt x="1918" y="4063"/>
                </a:moveTo>
                <a:lnTo>
                  <a:pt x="5742" y="6490"/>
                </a:lnTo>
                <a:lnTo>
                  <a:pt x="9561" y="8902"/>
                </a:lnTo>
                <a:lnTo>
                  <a:pt x="14796" y="10123"/>
                </a:lnTo>
                <a:lnTo>
                  <a:pt x="25210" y="10123"/>
                </a:lnTo>
                <a:lnTo>
                  <a:pt x="28738" y="9640"/>
                </a:lnTo>
                <a:lnTo>
                  <a:pt x="26543" y="2044"/>
                </a:lnTo>
                <a:lnTo>
                  <a:pt x="23789" y="2044"/>
                </a:lnTo>
                <a:lnTo>
                  <a:pt x="21513" y="1461"/>
                </a:lnTo>
                <a:lnTo>
                  <a:pt x="17957" y="-875"/>
                </a:lnTo>
                <a:lnTo>
                  <a:pt x="17067" y="-3873"/>
                </a:lnTo>
                <a:lnTo>
                  <a:pt x="18173" y="-6844"/>
                </a:lnTo>
                <a:lnTo>
                  <a:pt x="21855" y="-8557"/>
                </a:lnTo>
                <a:lnTo>
                  <a:pt x="24969" y="-9230"/>
                </a:lnTo>
                <a:lnTo>
                  <a:pt x="29692" y="-9903"/>
                </a:lnTo>
                <a:lnTo>
                  <a:pt x="34430" y="-10577"/>
                </a:lnTo>
                <a:lnTo>
                  <a:pt x="37898" y="-11174"/>
                </a:lnTo>
                <a:lnTo>
                  <a:pt x="40082" y="-11657"/>
                </a:lnTo>
                <a:lnTo>
                  <a:pt x="40082" y="-6628"/>
                </a:lnTo>
                <a:lnTo>
                  <a:pt x="38761" y="-2297"/>
                </a:lnTo>
                <a:lnTo>
                  <a:pt x="35345" y="0"/>
                </a:lnTo>
                <a:lnTo>
                  <a:pt x="35380" y="7735"/>
                </a:lnTo>
                <a:lnTo>
                  <a:pt x="38494" y="6314"/>
                </a:lnTo>
                <a:lnTo>
                  <a:pt x="41414" y="4409"/>
                </a:lnTo>
                <a:lnTo>
                  <a:pt x="42023" y="5751"/>
                </a:lnTo>
                <a:lnTo>
                  <a:pt x="43665" y="9144"/>
                </a:lnTo>
                <a:lnTo>
                  <a:pt x="60542" y="9144"/>
                </a:lnTo>
                <a:lnTo>
                  <a:pt x="58025" y="5133"/>
                </a:lnTo>
                <a:lnTo>
                  <a:pt x="56934" y="1511"/>
                </a:lnTo>
                <a:lnTo>
                  <a:pt x="56653" y="-1292"/>
                </a:lnTo>
                <a:lnTo>
                  <a:pt x="56653" y="-5091"/>
                </a:lnTo>
                <a:lnTo>
                  <a:pt x="56833" y="-18464"/>
                </a:lnTo>
                <a:lnTo>
                  <a:pt x="56833" y="-23444"/>
                </a:lnTo>
                <a:lnTo>
                  <a:pt x="56084" y="-26860"/>
                </a:lnTo>
                <a:lnTo>
                  <a:pt x="53050" y="-30582"/>
                </a:lnTo>
                <a:lnTo>
                  <a:pt x="50419" y="-32115"/>
                </a:lnTo>
                <a:lnTo>
                  <a:pt x="46699" y="-33336"/>
                </a:lnTo>
                <a:lnTo>
                  <a:pt x="42976" y="-34542"/>
                </a:lnTo>
                <a:lnTo>
                  <a:pt x="37299" y="-35154"/>
                </a:lnTo>
                <a:lnTo>
                  <a:pt x="21311" y="-35154"/>
                </a:lnTo>
                <a:lnTo>
                  <a:pt x="14997" y="-34150"/>
                </a:lnTo>
                <a:lnTo>
                  <a:pt x="10746" y="-32130"/>
                </a:lnTo>
                <a:lnTo>
                  <a:pt x="6502" y="-30110"/>
                </a:lnTo>
                <a:lnTo>
                  <a:pt x="3506" y="-27011"/>
                </a:lnTo>
                <a:lnTo>
                  <a:pt x="1764" y="-22835"/>
                </a:lnTo>
                <a:lnTo>
                  <a:pt x="17247" y="-20952"/>
                </a:lnTo>
                <a:lnTo>
                  <a:pt x="18303" y="-22971"/>
                </a:lnTo>
                <a:lnTo>
                  <a:pt x="21374" y="-25171"/>
                </a:lnTo>
                <a:lnTo>
                  <a:pt x="25452" y="-26377"/>
                </a:lnTo>
                <a:lnTo>
                  <a:pt x="32969" y="-26377"/>
                </a:lnTo>
                <a:lnTo>
                  <a:pt x="36028" y="-25905"/>
                </a:lnTo>
                <a:lnTo>
                  <a:pt x="40082" y="-22465"/>
                </a:lnTo>
                <a:lnTo>
                  <a:pt x="40082" y="-19123"/>
                </a:lnTo>
                <a:lnTo>
                  <a:pt x="37007" y="-18263"/>
                </a:lnTo>
                <a:lnTo>
                  <a:pt x="31471" y="-17308"/>
                </a:lnTo>
                <a:lnTo>
                  <a:pt x="23493" y="-16304"/>
                </a:lnTo>
                <a:lnTo>
                  <a:pt x="17589" y="-15556"/>
                </a:lnTo>
                <a:lnTo>
                  <a:pt x="13068" y="-14655"/>
                </a:lnTo>
                <a:lnTo>
                  <a:pt x="9932" y="-13637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3"/>
                </a:lnTo>
                <a:lnTo>
                  <a:pt x="0" y="100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984024" y="3563618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24"/>
                </a:lnTo>
                <a:lnTo>
                  <a:pt x="17500" y="16510"/>
                </a:lnTo>
                <a:lnTo>
                  <a:pt x="18364" y="14720"/>
                </a:lnTo>
                <a:lnTo>
                  <a:pt x="20840" y="11480"/>
                </a:lnTo>
                <a:lnTo>
                  <a:pt x="25538" y="9309"/>
                </a:lnTo>
                <a:lnTo>
                  <a:pt x="28195" y="8761"/>
                </a:lnTo>
                <a:lnTo>
                  <a:pt x="33451" y="8761"/>
                </a:lnTo>
                <a:lnTo>
                  <a:pt x="37073" y="9907"/>
                </a:lnTo>
                <a:lnTo>
                  <a:pt x="39891" y="11736"/>
                </a:lnTo>
                <a:lnTo>
                  <a:pt x="41349" y="14479"/>
                </a:lnTo>
                <a:lnTo>
                  <a:pt x="41720" y="17513"/>
                </a:lnTo>
                <a:lnTo>
                  <a:pt x="41720" y="44283"/>
                </a:lnTo>
                <a:lnTo>
                  <a:pt x="58778" y="44283"/>
                </a:lnTo>
                <a:lnTo>
                  <a:pt x="58778" y="14022"/>
                </a:lnTo>
                <a:lnTo>
                  <a:pt x="58472" y="11455"/>
                </a:lnTo>
                <a:lnTo>
                  <a:pt x="57200" y="7872"/>
                </a:lnTo>
                <a:lnTo>
                  <a:pt x="54496" y="4852"/>
                </a:lnTo>
                <a:lnTo>
                  <a:pt x="50548" y="2270"/>
                </a:lnTo>
                <a:lnTo>
                  <a:pt x="47423" y="1356"/>
                </a:lnTo>
                <a:lnTo>
                  <a:pt x="44298" y="457"/>
                </a:lnTo>
                <a:lnTo>
                  <a:pt x="40867" y="0"/>
                </a:lnTo>
                <a:lnTo>
                  <a:pt x="28563" y="0"/>
                </a:lnTo>
                <a:lnTo>
                  <a:pt x="21464" y="2437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070389" y="3563618"/>
            <a:ext cx="58773" cy="44283"/>
          </a:xfrm>
          <a:custGeom>
            <a:avLst/>
            <a:gdLst/>
            <a:ahLst/>
            <a:cxnLst/>
            <a:rect l="l" t="t" r="r" b="b"/>
            <a:pathLst>
              <a:path w="58773" h="44283">
                <a:moveTo>
                  <a:pt x="17056" y="44283"/>
                </a:moveTo>
                <a:lnTo>
                  <a:pt x="17056" y="19824"/>
                </a:lnTo>
                <a:lnTo>
                  <a:pt x="17499" y="16510"/>
                </a:lnTo>
                <a:lnTo>
                  <a:pt x="18362" y="14720"/>
                </a:lnTo>
                <a:lnTo>
                  <a:pt x="20839" y="11480"/>
                </a:lnTo>
                <a:lnTo>
                  <a:pt x="25538" y="9309"/>
                </a:lnTo>
                <a:lnTo>
                  <a:pt x="28195" y="8761"/>
                </a:lnTo>
                <a:lnTo>
                  <a:pt x="33450" y="8761"/>
                </a:lnTo>
                <a:lnTo>
                  <a:pt x="37068" y="9907"/>
                </a:lnTo>
                <a:lnTo>
                  <a:pt x="39890" y="11736"/>
                </a:lnTo>
                <a:lnTo>
                  <a:pt x="41338" y="14479"/>
                </a:lnTo>
                <a:lnTo>
                  <a:pt x="41705" y="17513"/>
                </a:lnTo>
                <a:lnTo>
                  <a:pt x="41705" y="44283"/>
                </a:lnTo>
                <a:lnTo>
                  <a:pt x="58773" y="44283"/>
                </a:lnTo>
                <a:lnTo>
                  <a:pt x="58773" y="14022"/>
                </a:lnTo>
                <a:lnTo>
                  <a:pt x="58456" y="11455"/>
                </a:lnTo>
                <a:lnTo>
                  <a:pt x="57199" y="7872"/>
                </a:lnTo>
                <a:lnTo>
                  <a:pt x="54495" y="4852"/>
                </a:lnTo>
                <a:lnTo>
                  <a:pt x="50533" y="2270"/>
                </a:lnTo>
                <a:lnTo>
                  <a:pt x="47421" y="1356"/>
                </a:lnTo>
                <a:lnTo>
                  <a:pt x="44297" y="457"/>
                </a:lnTo>
                <a:lnTo>
                  <a:pt x="40855" y="0"/>
                </a:lnTo>
                <a:lnTo>
                  <a:pt x="28547" y="0"/>
                </a:lnTo>
                <a:lnTo>
                  <a:pt x="21462" y="2437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52923" y="3563618"/>
            <a:ext cx="66545" cy="45262"/>
          </a:xfrm>
          <a:custGeom>
            <a:avLst/>
            <a:gdLst/>
            <a:ahLst/>
            <a:cxnLst/>
            <a:rect l="l" t="t" r="r" b="b"/>
            <a:pathLst>
              <a:path w="66545" h="45262">
                <a:moveTo>
                  <a:pt x="0" y="22020"/>
                </a:moveTo>
                <a:lnTo>
                  <a:pt x="0" y="27000"/>
                </a:lnTo>
                <a:lnTo>
                  <a:pt x="1397" y="31215"/>
                </a:lnTo>
                <a:lnTo>
                  <a:pt x="4189" y="34667"/>
                </a:lnTo>
                <a:lnTo>
                  <a:pt x="6983" y="38149"/>
                </a:lnTo>
                <a:lnTo>
                  <a:pt x="11059" y="40777"/>
                </a:lnTo>
                <a:lnTo>
                  <a:pt x="16418" y="42570"/>
                </a:lnTo>
                <a:lnTo>
                  <a:pt x="21779" y="44358"/>
                </a:lnTo>
                <a:lnTo>
                  <a:pt x="22031" y="32496"/>
                </a:lnTo>
                <a:lnTo>
                  <a:pt x="18996" y="30210"/>
                </a:lnTo>
                <a:lnTo>
                  <a:pt x="17485" y="26920"/>
                </a:lnTo>
                <a:lnTo>
                  <a:pt x="17485" y="18338"/>
                </a:lnTo>
                <a:lnTo>
                  <a:pt x="18996" y="15032"/>
                </a:lnTo>
                <a:lnTo>
                  <a:pt x="22031" y="12762"/>
                </a:lnTo>
                <a:lnTo>
                  <a:pt x="25081" y="10476"/>
                </a:lnTo>
                <a:lnTo>
                  <a:pt x="28813" y="9334"/>
                </a:lnTo>
                <a:lnTo>
                  <a:pt x="37731" y="9334"/>
                </a:lnTo>
                <a:lnTo>
                  <a:pt x="41464" y="10476"/>
                </a:lnTo>
                <a:lnTo>
                  <a:pt x="44474" y="12762"/>
                </a:lnTo>
                <a:lnTo>
                  <a:pt x="47484" y="15032"/>
                </a:lnTo>
                <a:lnTo>
                  <a:pt x="48995" y="18298"/>
                </a:lnTo>
                <a:lnTo>
                  <a:pt x="48995" y="26894"/>
                </a:lnTo>
                <a:lnTo>
                  <a:pt x="47484" y="30210"/>
                </a:lnTo>
                <a:lnTo>
                  <a:pt x="44474" y="32496"/>
                </a:lnTo>
                <a:lnTo>
                  <a:pt x="42886" y="45262"/>
                </a:lnTo>
                <a:lnTo>
                  <a:pt x="50810" y="43102"/>
                </a:lnTo>
                <a:lnTo>
                  <a:pt x="57109" y="38797"/>
                </a:lnTo>
                <a:lnTo>
                  <a:pt x="63395" y="34491"/>
                </a:lnTo>
                <a:lnTo>
                  <a:pt x="66545" y="29055"/>
                </a:lnTo>
                <a:lnTo>
                  <a:pt x="66545" y="16012"/>
                </a:lnTo>
                <a:lnTo>
                  <a:pt x="63435" y="10641"/>
                </a:lnTo>
                <a:lnTo>
                  <a:pt x="57199" y="6385"/>
                </a:lnTo>
                <a:lnTo>
                  <a:pt x="50965" y="2131"/>
                </a:lnTo>
                <a:lnTo>
                  <a:pt x="42961" y="0"/>
                </a:lnTo>
                <a:lnTo>
                  <a:pt x="26894" y="0"/>
                </a:lnTo>
                <a:lnTo>
                  <a:pt x="21182" y="939"/>
                </a:lnTo>
                <a:lnTo>
                  <a:pt x="16051" y="2804"/>
                </a:lnTo>
                <a:lnTo>
                  <a:pt x="10932" y="4683"/>
                </a:lnTo>
                <a:lnTo>
                  <a:pt x="6983" y="7401"/>
                </a:lnTo>
                <a:lnTo>
                  <a:pt x="4189" y="10957"/>
                </a:lnTo>
                <a:lnTo>
                  <a:pt x="1397" y="14526"/>
                </a:lnTo>
                <a:lnTo>
                  <a:pt x="0" y="18207"/>
                </a:lnTo>
                <a:lnTo>
                  <a:pt x="0" y="22020"/>
                </a:lnTo>
                <a:close/>
              </a:path>
              <a:path w="66545" h="45262">
                <a:moveTo>
                  <a:pt x="44474" y="32496"/>
                </a:moveTo>
                <a:lnTo>
                  <a:pt x="41464" y="34782"/>
                </a:lnTo>
                <a:lnTo>
                  <a:pt x="37731" y="35928"/>
                </a:lnTo>
                <a:lnTo>
                  <a:pt x="28813" y="35928"/>
                </a:lnTo>
                <a:lnTo>
                  <a:pt x="25081" y="34782"/>
                </a:lnTo>
                <a:lnTo>
                  <a:pt x="22031" y="32496"/>
                </a:lnTo>
                <a:lnTo>
                  <a:pt x="21779" y="44358"/>
                </a:lnTo>
                <a:lnTo>
                  <a:pt x="27416" y="45262"/>
                </a:lnTo>
                <a:lnTo>
                  <a:pt x="42886" y="45262"/>
                </a:lnTo>
                <a:lnTo>
                  <a:pt x="44474" y="3249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234974" y="3564597"/>
            <a:ext cx="66967" cy="43304"/>
          </a:xfrm>
          <a:custGeom>
            <a:avLst/>
            <a:gdLst/>
            <a:ahLst/>
            <a:cxnLst/>
            <a:rect l="l" t="t" r="r" b="b"/>
            <a:pathLst>
              <a:path w="66967" h="43304">
                <a:moveTo>
                  <a:pt x="41338" y="43304"/>
                </a:moveTo>
                <a:lnTo>
                  <a:pt x="66967" y="0"/>
                </a:lnTo>
                <a:lnTo>
                  <a:pt x="49416" y="0"/>
                </a:lnTo>
                <a:lnTo>
                  <a:pt x="37148" y="22096"/>
                </a:lnTo>
                <a:lnTo>
                  <a:pt x="36515" y="23327"/>
                </a:lnTo>
                <a:lnTo>
                  <a:pt x="35088" y="26362"/>
                </a:lnTo>
                <a:lnTo>
                  <a:pt x="33580" y="29476"/>
                </a:lnTo>
                <a:lnTo>
                  <a:pt x="30049" y="22096"/>
                </a:lnTo>
                <a:lnTo>
                  <a:pt x="17905" y="0"/>
                </a:lnTo>
                <a:lnTo>
                  <a:pt x="0" y="0"/>
                </a:lnTo>
                <a:lnTo>
                  <a:pt x="25984" y="43304"/>
                </a:lnTo>
                <a:lnTo>
                  <a:pt x="41338" y="4330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313814" y="3563618"/>
            <a:ext cx="30591" cy="45262"/>
          </a:xfrm>
          <a:custGeom>
            <a:avLst/>
            <a:gdLst/>
            <a:ahLst/>
            <a:cxnLst/>
            <a:rect l="l" t="t" r="r" b="b"/>
            <a:pathLst>
              <a:path w="30591" h="45262">
                <a:moveTo>
                  <a:pt x="17754" y="15796"/>
                </a:moveTo>
                <a:lnTo>
                  <a:pt x="18945" y="13319"/>
                </a:lnTo>
                <a:lnTo>
                  <a:pt x="23799" y="9662"/>
                </a:lnTo>
                <a:lnTo>
                  <a:pt x="26884" y="8761"/>
                </a:lnTo>
                <a:lnTo>
                  <a:pt x="30591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96"/>
                </a:lnTo>
                <a:close/>
              </a:path>
              <a:path w="30591" h="45262">
                <a:moveTo>
                  <a:pt x="38188" y="35229"/>
                </a:moveTo>
                <a:lnTo>
                  <a:pt x="34123" y="36687"/>
                </a:lnTo>
                <a:lnTo>
                  <a:pt x="27522" y="36687"/>
                </a:lnTo>
                <a:lnTo>
                  <a:pt x="24241" y="35747"/>
                </a:lnTo>
                <a:lnTo>
                  <a:pt x="21614" y="33868"/>
                </a:lnTo>
                <a:lnTo>
                  <a:pt x="18971" y="31964"/>
                </a:lnTo>
                <a:lnTo>
                  <a:pt x="17614" y="29321"/>
                </a:lnTo>
                <a:lnTo>
                  <a:pt x="17487" y="25930"/>
                </a:lnTo>
                <a:lnTo>
                  <a:pt x="60234" y="25930"/>
                </a:lnTo>
                <a:lnTo>
                  <a:pt x="60476" y="17142"/>
                </a:lnTo>
                <a:lnTo>
                  <a:pt x="57823" y="10641"/>
                </a:lnTo>
                <a:lnTo>
                  <a:pt x="52285" y="6385"/>
                </a:lnTo>
                <a:lnTo>
                  <a:pt x="46734" y="2131"/>
                </a:lnTo>
                <a:lnTo>
                  <a:pt x="39168" y="0"/>
                </a:lnTo>
                <a:lnTo>
                  <a:pt x="29566" y="0"/>
                </a:lnTo>
                <a:lnTo>
                  <a:pt x="30591" y="8761"/>
                </a:lnTo>
                <a:lnTo>
                  <a:pt x="34084" y="8761"/>
                </a:lnTo>
                <a:lnTo>
                  <a:pt x="37033" y="9636"/>
                </a:lnTo>
                <a:lnTo>
                  <a:pt x="39470" y="11349"/>
                </a:lnTo>
                <a:lnTo>
                  <a:pt x="43167" y="15595"/>
                </a:lnTo>
                <a:lnTo>
                  <a:pt x="43293" y="18921"/>
                </a:lnTo>
                <a:lnTo>
                  <a:pt x="17790" y="18921"/>
                </a:lnTo>
                <a:lnTo>
                  <a:pt x="17754" y="15796"/>
                </a:lnTo>
                <a:lnTo>
                  <a:pt x="21031" y="0"/>
                </a:lnTo>
                <a:lnTo>
                  <a:pt x="13957" y="2030"/>
                </a:lnTo>
                <a:lnTo>
                  <a:pt x="8369" y="6094"/>
                </a:lnTo>
                <a:lnTo>
                  <a:pt x="2792" y="10158"/>
                </a:lnTo>
                <a:lnTo>
                  <a:pt x="0" y="15770"/>
                </a:lnTo>
                <a:lnTo>
                  <a:pt x="0" y="28964"/>
                </a:lnTo>
                <a:lnTo>
                  <a:pt x="2119" y="33944"/>
                </a:lnTo>
                <a:lnTo>
                  <a:pt x="6375" y="37882"/>
                </a:lnTo>
                <a:lnTo>
                  <a:pt x="16905" y="43494"/>
                </a:lnTo>
                <a:lnTo>
                  <a:pt x="31266" y="45262"/>
                </a:lnTo>
                <a:lnTo>
                  <a:pt x="38353" y="45262"/>
                </a:lnTo>
                <a:lnTo>
                  <a:pt x="44258" y="44168"/>
                </a:lnTo>
                <a:lnTo>
                  <a:pt x="48969" y="41972"/>
                </a:lnTo>
                <a:lnTo>
                  <a:pt x="53682" y="39801"/>
                </a:lnTo>
                <a:lnTo>
                  <a:pt x="57134" y="36611"/>
                </a:lnTo>
                <a:lnTo>
                  <a:pt x="59320" y="32406"/>
                </a:lnTo>
                <a:lnTo>
                  <a:pt x="42313" y="30491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393622" y="3563618"/>
            <a:ext cx="41785" cy="44283"/>
          </a:xfrm>
          <a:custGeom>
            <a:avLst/>
            <a:gdLst/>
            <a:ahLst/>
            <a:cxnLst/>
            <a:rect l="l" t="t" r="r" b="b"/>
            <a:pathLst>
              <a:path w="41785" h="44283">
                <a:moveTo>
                  <a:pt x="15850" y="979"/>
                </a:move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38" y="18694"/>
                </a:lnTo>
                <a:lnTo>
                  <a:pt x="19443" y="14083"/>
                </a:lnTo>
                <a:lnTo>
                  <a:pt x="22402" y="11606"/>
                </a:lnTo>
                <a:lnTo>
                  <a:pt x="26085" y="10274"/>
                </a:lnTo>
                <a:lnTo>
                  <a:pt x="30948" y="10274"/>
                </a:lnTo>
                <a:lnTo>
                  <a:pt x="33630" y="10896"/>
                </a:lnTo>
                <a:lnTo>
                  <a:pt x="36499" y="12153"/>
                </a:lnTo>
                <a:lnTo>
                  <a:pt x="41785" y="2160"/>
                </a:lnTo>
                <a:lnTo>
                  <a:pt x="38177" y="712"/>
                </a:lnTo>
                <a:lnTo>
                  <a:pt x="34429" y="0"/>
                </a:lnTo>
                <a:lnTo>
                  <a:pt x="27788" y="0"/>
                </a:lnTo>
                <a:lnTo>
                  <a:pt x="23166" y="1381"/>
                </a:lnTo>
                <a:lnTo>
                  <a:pt x="18568" y="4230"/>
                </a:lnTo>
                <a:lnTo>
                  <a:pt x="15850" y="7124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480717" y="3548124"/>
            <a:ext cx="70976" cy="60792"/>
          </a:xfrm>
          <a:custGeom>
            <a:avLst/>
            <a:gdLst/>
            <a:ahLst/>
            <a:cxnLst/>
            <a:rect l="l" t="t" r="r" b="b"/>
            <a:pathLst>
              <a:path w="70976" h="60792">
                <a:moveTo>
                  <a:pt x="21598" y="60133"/>
                </a:moveTo>
                <a:lnTo>
                  <a:pt x="28050" y="60792"/>
                </a:lnTo>
                <a:lnTo>
                  <a:pt x="43595" y="60792"/>
                </a:lnTo>
                <a:lnTo>
                  <a:pt x="49297" y="60184"/>
                </a:lnTo>
                <a:lnTo>
                  <a:pt x="53682" y="58988"/>
                </a:lnTo>
                <a:lnTo>
                  <a:pt x="58049" y="57772"/>
                </a:lnTo>
                <a:lnTo>
                  <a:pt x="61541" y="56145"/>
                </a:lnTo>
                <a:lnTo>
                  <a:pt x="64143" y="54114"/>
                </a:lnTo>
                <a:lnTo>
                  <a:pt x="66761" y="52069"/>
                </a:lnTo>
                <a:lnTo>
                  <a:pt x="68554" y="49568"/>
                </a:lnTo>
                <a:lnTo>
                  <a:pt x="69529" y="46608"/>
                </a:lnTo>
                <a:lnTo>
                  <a:pt x="70495" y="43649"/>
                </a:lnTo>
                <a:lnTo>
                  <a:pt x="70976" y="38569"/>
                </a:lnTo>
                <a:lnTo>
                  <a:pt x="70976" y="0"/>
                </a:lnTo>
                <a:lnTo>
                  <a:pt x="53009" y="0"/>
                </a:lnTo>
                <a:lnTo>
                  <a:pt x="53009" y="37806"/>
                </a:lnTo>
                <a:lnTo>
                  <a:pt x="52739" y="41183"/>
                </a:lnTo>
                <a:lnTo>
                  <a:pt x="52221" y="43216"/>
                </a:lnTo>
                <a:lnTo>
                  <a:pt x="50137" y="46976"/>
                </a:lnTo>
                <a:lnTo>
                  <a:pt x="47548" y="48387"/>
                </a:lnTo>
                <a:lnTo>
                  <a:pt x="44956" y="49783"/>
                </a:lnTo>
                <a:lnTo>
                  <a:pt x="41107" y="50482"/>
                </a:lnTo>
                <a:lnTo>
                  <a:pt x="30984" y="50482"/>
                </a:lnTo>
                <a:lnTo>
                  <a:pt x="27024" y="49729"/>
                </a:lnTo>
                <a:lnTo>
                  <a:pt x="24126" y="48257"/>
                </a:lnTo>
                <a:lnTo>
                  <a:pt x="21247" y="46774"/>
                </a:lnTo>
                <a:lnTo>
                  <a:pt x="19403" y="44805"/>
                </a:lnTo>
                <a:lnTo>
                  <a:pt x="18197" y="40841"/>
                </a:lnTo>
                <a:lnTo>
                  <a:pt x="17966" y="37514"/>
                </a:lnTo>
                <a:lnTo>
                  <a:pt x="17966" y="0"/>
                </a:lnTo>
                <a:lnTo>
                  <a:pt x="0" y="0"/>
                </a:lnTo>
                <a:lnTo>
                  <a:pt x="0" y="38569"/>
                </a:lnTo>
                <a:lnTo>
                  <a:pt x="582" y="43634"/>
                </a:lnTo>
                <a:lnTo>
                  <a:pt x="1762" y="47050"/>
                </a:lnTo>
                <a:lnTo>
                  <a:pt x="4240" y="51573"/>
                </a:lnTo>
                <a:lnTo>
                  <a:pt x="6803" y="53682"/>
                </a:lnTo>
                <a:lnTo>
                  <a:pt x="9344" y="55788"/>
                </a:lnTo>
                <a:lnTo>
                  <a:pt x="12825" y="57491"/>
                </a:lnTo>
                <a:lnTo>
                  <a:pt x="17207" y="58823"/>
                </a:lnTo>
                <a:lnTo>
                  <a:pt x="21598" y="6013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573435" y="3547094"/>
            <a:ext cx="72377" cy="61859"/>
          </a:xfrm>
          <a:custGeom>
            <a:avLst/>
            <a:gdLst/>
            <a:ahLst/>
            <a:cxnLst/>
            <a:rect l="l" t="t" r="r" b="b"/>
            <a:pathLst>
              <a:path w="72377" h="61859">
                <a:moveTo>
                  <a:pt x="31456" y="51663"/>
                </a:moveTo>
                <a:lnTo>
                  <a:pt x="27114" y="50749"/>
                </a:lnTo>
                <a:lnTo>
                  <a:pt x="23889" y="48905"/>
                </a:lnTo>
                <a:lnTo>
                  <a:pt x="20674" y="47052"/>
                </a:lnTo>
                <a:lnTo>
                  <a:pt x="18543" y="44157"/>
                </a:lnTo>
                <a:lnTo>
                  <a:pt x="17489" y="40208"/>
                </a:lnTo>
                <a:lnTo>
                  <a:pt x="0" y="41349"/>
                </a:lnTo>
                <a:lnTo>
                  <a:pt x="1181" y="48041"/>
                </a:lnTo>
                <a:lnTo>
                  <a:pt x="4776" y="53135"/>
                </a:lnTo>
                <a:lnTo>
                  <a:pt x="10806" y="56628"/>
                </a:lnTo>
                <a:lnTo>
                  <a:pt x="22337" y="60660"/>
                </a:lnTo>
                <a:lnTo>
                  <a:pt x="36741" y="61859"/>
                </a:lnTo>
                <a:lnTo>
                  <a:pt x="44463" y="61859"/>
                </a:lnTo>
                <a:lnTo>
                  <a:pt x="50929" y="61149"/>
                </a:lnTo>
                <a:lnTo>
                  <a:pt x="56109" y="59677"/>
                </a:lnTo>
                <a:lnTo>
                  <a:pt x="61290" y="58225"/>
                </a:lnTo>
                <a:lnTo>
                  <a:pt x="65303" y="56004"/>
                </a:lnTo>
                <a:lnTo>
                  <a:pt x="68136" y="53019"/>
                </a:lnTo>
                <a:lnTo>
                  <a:pt x="70966" y="50036"/>
                </a:lnTo>
                <a:lnTo>
                  <a:pt x="72377" y="46824"/>
                </a:lnTo>
                <a:lnTo>
                  <a:pt x="72377" y="39610"/>
                </a:lnTo>
                <a:lnTo>
                  <a:pt x="71197" y="36435"/>
                </a:lnTo>
                <a:lnTo>
                  <a:pt x="68835" y="33868"/>
                </a:lnTo>
                <a:lnTo>
                  <a:pt x="66459" y="31305"/>
                </a:lnTo>
                <a:lnTo>
                  <a:pt x="63183" y="29286"/>
                </a:lnTo>
                <a:lnTo>
                  <a:pt x="58992" y="27799"/>
                </a:lnTo>
                <a:lnTo>
                  <a:pt x="54803" y="26311"/>
                </a:lnTo>
                <a:lnTo>
                  <a:pt x="48337" y="24879"/>
                </a:lnTo>
                <a:lnTo>
                  <a:pt x="39599" y="23493"/>
                </a:lnTo>
                <a:lnTo>
                  <a:pt x="30848" y="22096"/>
                </a:lnTo>
                <a:lnTo>
                  <a:pt x="25350" y="20775"/>
                </a:lnTo>
                <a:lnTo>
                  <a:pt x="23075" y="19493"/>
                </a:lnTo>
                <a:lnTo>
                  <a:pt x="20397" y="17269"/>
                </a:lnTo>
                <a:lnTo>
                  <a:pt x="20397" y="14310"/>
                </a:lnTo>
                <a:lnTo>
                  <a:pt x="23266" y="12153"/>
                </a:lnTo>
                <a:lnTo>
                  <a:pt x="26215" y="10717"/>
                </a:lnTo>
                <a:lnTo>
                  <a:pt x="30300" y="9993"/>
                </a:lnTo>
                <a:lnTo>
                  <a:pt x="40575" y="9993"/>
                </a:lnTo>
                <a:lnTo>
                  <a:pt x="44373" y="10666"/>
                </a:lnTo>
                <a:lnTo>
                  <a:pt x="46901" y="12012"/>
                </a:lnTo>
                <a:lnTo>
                  <a:pt x="49442" y="13359"/>
                </a:lnTo>
                <a:lnTo>
                  <a:pt x="51080" y="15570"/>
                </a:lnTo>
                <a:lnTo>
                  <a:pt x="51854" y="18641"/>
                </a:lnTo>
                <a:lnTo>
                  <a:pt x="69836" y="18107"/>
                </a:lnTo>
                <a:lnTo>
                  <a:pt x="69543" y="12621"/>
                </a:lnTo>
                <a:lnTo>
                  <a:pt x="66584" y="8239"/>
                </a:lnTo>
                <a:lnTo>
                  <a:pt x="60933" y="4939"/>
                </a:lnTo>
                <a:lnTo>
                  <a:pt x="50246" y="1206"/>
                </a:lnTo>
                <a:lnTo>
                  <a:pt x="35711" y="0"/>
                </a:lnTo>
                <a:lnTo>
                  <a:pt x="28868" y="0"/>
                </a:lnTo>
                <a:lnTo>
                  <a:pt x="23025" y="698"/>
                </a:lnTo>
                <a:lnTo>
                  <a:pt x="18186" y="2080"/>
                </a:lnTo>
                <a:lnTo>
                  <a:pt x="13348" y="3477"/>
                </a:lnTo>
                <a:lnTo>
                  <a:pt x="9650" y="5496"/>
                </a:lnTo>
                <a:lnTo>
                  <a:pt x="7073" y="8139"/>
                </a:lnTo>
                <a:lnTo>
                  <a:pt x="4495" y="10792"/>
                </a:lnTo>
                <a:lnTo>
                  <a:pt x="3214" y="13635"/>
                </a:lnTo>
                <a:lnTo>
                  <a:pt x="3214" y="21423"/>
                </a:lnTo>
                <a:lnTo>
                  <a:pt x="5957" y="25422"/>
                </a:lnTo>
                <a:lnTo>
                  <a:pt x="11418" y="28713"/>
                </a:lnTo>
                <a:lnTo>
                  <a:pt x="15303" y="31050"/>
                </a:lnTo>
                <a:lnTo>
                  <a:pt x="22061" y="33030"/>
                </a:lnTo>
                <a:lnTo>
                  <a:pt x="31701" y="34631"/>
                </a:lnTo>
                <a:lnTo>
                  <a:pt x="39178" y="35877"/>
                </a:lnTo>
                <a:lnTo>
                  <a:pt x="43981" y="36752"/>
                </a:lnTo>
                <a:lnTo>
                  <a:pt x="46087" y="37235"/>
                </a:lnTo>
                <a:lnTo>
                  <a:pt x="49161" y="37973"/>
                </a:lnTo>
                <a:lnTo>
                  <a:pt x="53783" y="40816"/>
                </a:lnTo>
                <a:lnTo>
                  <a:pt x="54406" y="43434"/>
                </a:lnTo>
                <a:lnTo>
                  <a:pt x="52933" y="47558"/>
                </a:lnTo>
                <a:lnTo>
                  <a:pt x="50015" y="49197"/>
                </a:lnTo>
                <a:lnTo>
                  <a:pt x="47080" y="50849"/>
                </a:lnTo>
                <a:lnTo>
                  <a:pt x="42710" y="51663"/>
                </a:lnTo>
                <a:lnTo>
                  <a:pt x="31456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655299" y="3584253"/>
            <a:ext cx="62002" cy="46202"/>
          </a:xfrm>
          <a:custGeom>
            <a:avLst/>
            <a:gdLst/>
            <a:ahLst/>
            <a:cxnLst/>
            <a:rect l="l" t="t" r="r" b="b"/>
            <a:pathLst>
              <a:path w="62002" h="46202">
                <a:moveTo>
                  <a:pt x="31941" y="0"/>
                </a:moveTo>
                <a:lnTo>
                  <a:pt x="26416" y="10069"/>
                </a:lnTo>
                <a:lnTo>
                  <a:pt x="62002" y="10069"/>
                </a:lnTo>
                <a:lnTo>
                  <a:pt x="56235" y="0"/>
                </a:lnTo>
                <a:lnTo>
                  <a:pt x="31941" y="0"/>
                </a:lnTo>
                <a:close/>
              </a:path>
              <a:path w="62002" h="46202">
                <a:moveTo>
                  <a:pt x="26416" y="10069"/>
                </a:moveTo>
                <a:lnTo>
                  <a:pt x="31941" y="0"/>
                </a:lnTo>
                <a:lnTo>
                  <a:pt x="43966" y="-22186"/>
                </a:lnTo>
                <a:lnTo>
                  <a:pt x="56235" y="0"/>
                </a:lnTo>
                <a:lnTo>
                  <a:pt x="62002" y="10069"/>
                </a:lnTo>
                <a:lnTo>
                  <a:pt x="69775" y="23644"/>
                </a:lnTo>
                <a:lnTo>
                  <a:pt x="89319" y="23644"/>
                </a:lnTo>
                <a:lnTo>
                  <a:pt x="53682" y="-36132"/>
                </a:lnTo>
                <a:lnTo>
                  <a:pt x="34671" y="-36132"/>
                </a:lnTo>
                <a:lnTo>
                  <a:pt x="0" y="23644"/>
                </a:lnTo>
                <a:lnTo>
                  <a:pt x="19075" y="23644"/>
                </a:lnTo>
                <a:lnTo>
                  <a:pt x="26416" y="1006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753020" y="4326307"/>
            <a:ext cx="72377" cy="61862"/>
          </a:xfrm>
          <a:custGeom>
            <a:avLst/>
            <a:gdLst/>
            <a:ahLst/>
            <a:cxnLst/>
            <a:rect l="l" t="t" r="r" b="b"/>
            <a:pathLst>
              <a:path w="72377" h="61862">
                <a:moveTo>
                  <a:pt x="31456" y="51663"/>
                </a:moveTo>
                <a:lnTo>
                  <a:pt x="27114" y="50735"/>
                </a:lnTo>
                <a:lnTo>
                  <a:pt x="23889" y="48894"/>
                </a:lnTo>
                <a:lnTo>
                  <a:pt x="20674" y="47042"/>
                </a:lnTo>
                <a:lnTo>
                  <a:pt x="18529" y="44157"/>
                </a:lnTo>
                <a:lnTo>
                  <a:pt x="17489" y="40208"/>
                </a:lnTo>
                <a:lnTo>
                  <a:pt x="0" y="41349"/>
                </a:lnTo>
                <a:lnTo>
                  <a:pt x="1169" y="48031"/>
                </a:lnTo>
                <a:lnTo>
                  <a:pt x="4776" y="53136"/>
                </a:lnTo>
                <a:lnTo>
                  <a:pt x="10807" y="56617"/>
                </a:lnTo>
                <a:lnTo>
                  <a:pt x="22334" y="60656"/>
                </a:lnTo>
                <a:lnTo>
                  <a:pt x="36741" y="61862"/>
                </a:lnTo>
                <a:lnTo>
                  <a:pt x="44463" y="61862"/>
                </a:lnTo>
                <a:lnTo>
                  <a:pt x="50929" y="61139"/>
                </a:lnTo>
                <a:lnTo>
                  <a:pt x="56094" y="59677"/>
                </a:lnTo>
                <a:lnTo>
                  <a:pt x="61290" y="58230"/>
                </a:lnTo>
                <a:lnTo>
                  <a:pt x="65289" y="56005"/>
                </a:lnTo>
                <a:lnTo>
                  <a:pt x="68122" y="53009"/>
                </a:lnTo>
                <a:lnTo>
                  <a:pt x="70956" y="50025"/>
                </a:lnTo>
                <a:lnTo>
                  <a:pt x="72377" y="46824"/>
                </a:lnTo>
                <a:lnTo>
                  <a:pt x="72377" y="39611"/>
                </a:lnTo>
                <a:lnTo>
                  <a:pt x="71197" y="36436"/>
                </a:lnTo>
                <a:lnTo>
                  <a:pt x="68821" y="33869"/>
                </a:lnTo>
                <a:lnTo>
                  <a:pt x="66459" y="31291"/>
                </a:lnTo>
                <a:lnTo>
                  <a:pt x="63183" y="29272"/>
                </a:lnTo>
                <a:lnTo>
                  <a:pt x="58992" y="27799"/>
                </a:lnTo>
                <a:lnTo>
                  <a:pt x="54803" y="26301"/>
                </a:lnTo>
                <a:lnTo>
                  <a:pt x="48337" y="24879"/>
                </a:lnTo>
                <a:lnTo>
                  <a:pt x="39585" y="23493"/>
                </a:lnTo>
                <a:lnTo>
                  <a:pt x="30848" y="22096"/>
                </a:lnTo>
                <a:lnTo>
                  <a:pt x="25336" y="20775"/>
                </a:lnTo>
                <a:lnTo>
                  <a:pt x="23064" y="19494"/>
                </a:lnTo>
                <a:lnTo>
                  <a:pt x="20397" y="17273"/>
                </a:lnTo>
                <a:lnTo>
                  <a:pt x="20397" y="14314"/>
                </a:lnTo>
                <a:lnTo>
                  <a:pt x="23256" y="12153"/>
                </a:lnTo>
                <a:lnTo>
                  <a:pt x="26200" y="10717"/>
                </a:lnTo>
                <a:lnTo>
                  <a:pt x="30300" y="9993"/>
                </a:lnTo>
                <a:lnTo>
                  <a:pt x="40575" y="9993"/>
                </a:lnTo>
                <a:lnTo>
                  <a:pt x="44373" y="10666"/>
                </a:lnTo>
                <a:lnTo>
                  <a:pt x="46901" y="12002"/>
                </a:lnTo>
                <a:lnTo>
                  <a:pt x="49442" y="13360"/>
                </a:lnTo>
                <a:lnTo>
                  <a:pt x="51080" y="15570"/>
                </a:lnTo>
                <a:lnTo>
                  <a:pt x="51854" y="18644"/>
                </a:lnTo>
                <a:lnTo>
                  <a:pt x="69825" y="18107"/>
                </a:lnTo>
                <a:lnTo>
                  <a:pt x="69545" y="12611"/>
                </a:lnTo>
                <a:lnTo>
                  <a:pt x="66574" y="8229"/>
                </a:lnTo>
                <a:lnTo>
                  <a:pt x="60933" y="4939"/>
                </a:lnTo>
                <a:lnTo>
                  <a:pt x="50236" y="1205"/>
                </a:lnTo>
                <a:lnTo>
                  <a:pt x="35700" y="0"/>
                </a:lnTo>
                <a:lnTo>
                  <a:pt x="28854" y="0"/>
                </a:lnTo>
                <a:lnTo>
                  <a:pt x="23011" y="698"/>
                </a:lnTo>
                <a:lnTo>
                  <a:pt x="18187" y="2081"/>
                </a:lnTo>
                <a:lnTo>
                  <a:pt x="13348" y="3467"/>
                </a:lnTo>
                <a:lnTo>
                  <a:pt x="9640" y="5486"/>
                </a:lnTo>
                <a:lnTo>
                  <a:pt x="7073" y="8139"/>
                </a:lnTo>
                <a:lnTo>
                  <a:pt x="4495" y="10792"/>
                </a:lnTo>
                <a:lnTo>
                  <a:pt x="3214" y="13625"/>
                </a:lnTo>
                <a:lnTo>
                  <a:pt x="3214" y="21413"/>
                </a:lnTo>
                <a:lnTo>
                  <a:pt x="5943" y="25422"/>
                </a:lnTo>
                <a:lnTo>
                  <a:pt x="11404" y="28713"/>
                </a:lnTo>
                <a:lnTo>
                  <a:pt x="15303" y="31040"/>
                </a:lnTo>
                <a:lnTo>
                  <a:pt x="22061" y="33019"/>
                </a:lnTo>
                <a:lnTo>
                  <a:pt x="31697" y="34621"/>
                </a:lnTo>
                <a:lnTo>
                  <a:pt x="39178" y="35863"/>
                </a:lnTo>
                <a:lnTo>
                  <a:pt x="43981" y="36742"/>
                </a:lnTo>
                <a:lnTo>
                  <a:pt x="46087" y="37235"/>
                </a:lnTo>
                <a:lnTo>
                  <a:pt x="49161" y="37959"/>
                </a:lnTo>
                <a:lnTo>
                  <a:pt x="53784" y="40816"/>
                </a:lnTo>
                <a:lnTo>
                  <a:pt x="54406" y="43433"/>
                </a:lnTo>
                <a:lnTo>
                  <a:pt x="52934" y="47548"/>
                </a:lnTo>
                <a:lnTo>
                  <a:pt x="49999" y="49197"/>
                </a:lnTo>
                <a:lnTo>
                  <a:pt x="47066" y="50850"/>
                </a:lnTo>
                <a:lnTo>
                  <a:pt x="42699" y="51663"/>
                </a:lnTo>
                <a:lnTo>
                  <a:pt x="31456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839311" y="4377978"/>
            <a:ext cx="35380" cy="44794"/>
          </a:xfrm>
          <a:custGeom>
            <a:avLst/>
            <a:gdLst/>
            <a:ahLst/>
            <a:cxnLst/>
            <a:rect l="l" t="t" r="r" b="b"/>
            <a:pathLst>
              <a:path w="35380" h="44794">
                <a:moveTo>
                  <a:pt x="26543" y="2030"/>
                </a:moveTo>
                <a:lnTo>
                  <a:pt x="28738" y="9640"/>
                </a:lnTo>
                <a:lnTo>
                  <a:pt x="32068" y="8686"/>
                </a:lnTo>
                <a:lnTo>
                  <a:pt x="35380" y="7721"/>
                </a:lnTo>
                <a:lnTo>
                  <a:pt x="35345" y="0"/>
                </a:lnTo>
                <a:lnTo>
                  <a:pt x="32551" y="1346"/>
                </a:lnTo>
                <a:lnTo>
                  <a:pt x="29617" y="2030"/>
                </a:lnTo>
                <a:lnTo>
                  <a:pt x="26543" y="2030"/>
                </a:lnTo>
                <a:close/>
              </a:path>
              <a:path w="35380" h="44794">
                <a:moveTo>
                  <a:pt x="1918" y="4064"/>
                </a:moveTo>
                <a:lnTo>
                  <a:pt x="5742" y="6490"/>
                </a:lnTo>
                <a:lnTo>
                  <a:pt x="9561" y="8902"/>
                </a:lnTo>
                <a:lnTo>
                  <a:pt x="14796" y="10109"/>
                </a:lnTo>
                <a:lnTo>
                  <a:pt x="25210" y="10109"/>
                </a:lnTo>
                <a:lnTo>
                  <a:pt x="28738" y="9640"/>
                </a:lnTo>
                <a:lnTo>
                  <a:pt x="26543" y="2030"/>
                </a:lnTo>
                <a:lnTo>
                  <a:pt x="23789" y="2030"/>
                </a:lnTo>
                <a:lnTo>
                  <a:pt x="21529" y="1446"/>
                </a:lnTo>
                <a:lnTo>
                  <a:pt x="17957" y="-875"/>
                </a:lnTo>
                <a:lnTo>
                  <a:pt x="17067" y="-3888"/>
                </a:lnTo>
                <a:lnTo>
                  <a:pt x="18173" y="-6857"/>
                </a:lnTo>
                <a:lnTo>
                  <a:pt x="21855" y="-8571"/>
                </a:lnTo>
                <a:lnTo>
                  <a:pt x="24969" y="-9234"/>
                </a:lnTo>
                <a:lnTo>
                  <a:pt x="29693" y="-9907"/>
                </a:lnTo>
                <a:lnTo>
                  <a:pt x="34430" y="-10591"/>
                </a:lnTo>
                <a:lnTo>
                  <a:pt x="37898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299"/>
                </a:lnTo>
                <a:lnTo>
                  <a:pt x="35345" y="0"/>
                </a:lnTo>
                <a:lnTo>
                  <a:pt x="35380" y="7721"/>
                </a:lnTo>
                <a:lnTo>
                  <a:pt x="38494" y="6299"/>
                </a:lnTo>
                <a:lnTo>
                  <a:pt x="41414" y="4405"/>
                </a:lnTo>
                <a:lnTo>
                  <a:pt x="42023" y="5737"/>
                </a:lnTo>
                <a:lnTo>
                  <a:pt x="43661" y="9130"/>
                </a:lnTo>
                <a:lnTo>
                  <a:pt x="60542" y="9130"/>
                </a:lnTo>
                <a:lnTo>
                  <a:pt x="58025" y="5129"/>
                </a:lnTo>
                <a:lnTo>
                  <a:pt x="56934" y="1511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3" y="-18478"/>
                </a:lnTo>
                <a:lnTo>
                  <a:pt x="56833" y="-23458"/>
                </a:lnTo>
                <a:lnTo>
                  <a:pt x="56084" y="-26859"/>
                </a:lnTo>
                <a:lnTo>
                  <a:pt x="53050" y="-30593"/>
                </a:lnTo>
                <a:lnTo>
                  <a:pt x="50419" y="-32129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3" y="-35153"/>
                </a:lnTo>
                <a:lnTo>
                  <a:pt x="21311" y="-35153"/>
                </a:lnTo>
                <a:lnTo>
                  <a:pt x="14997" y="-34150"/>
                </a:lnTo>
                <a:lnTo>
                  <a:pt x="10742" y="-32129"/>
                </a:lnTo>
                <a:lnTo>
                  <a:pt x="6502" y="-30124"/>
                </a:lnTo>
                <a:lnTo>
                  <a:pt x="3506" y="-27025"/>
                </a:lnTo>
                <a:lnTo>
                  <a:pt x="1764" y="-22834"/>
                </a:lnTo>
                <a:lnTo>
                  <a:pt x="17247" y="-20956"/>
                </a:lnTo>
                <a:lnTo>
                  <a:pt x="18303" y="-22975"/>
                </a:lnTo>
                <a:lnTo>
                  <a:pt x="21374" y="-25171"/>
                </a:lnTo>
                <a:lnTo>
                  <a:pt x="25452" y="-26391"/>
                </a:lnTo>
                <a:lnTo>
                  <a:pt x="32969" y="-26391"/>
                </a:lnTo>
                <a:lnTo>
                  <a:pt x="36028" y="-25920"/>
                </a:lnTo>
                <a:lnTo>
                  <a:pt x="40082" y="-22478"/>
                </a:lnTo>
                <a:lnTo>
                  <a:pt x="40082" y="-19127"/>
                </a:lnTo>
                <a:lnTo>
                  <a:pt x="37009" y="-18262"/>
                </a:lnTo>
                <a:lnTo>
                  <a:pt x="31482" y="-17308"/>
                </a:lnTo>
                <a:lnTo>
                  <a:pt x="23508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3" y="-12625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918101" y="4342831"/>
            <a:ext cx="94842" cy="44273"/>
          </a:xfrm>
          <a:custGeom>
            <a:avLst/>
            <a:gdLst/>
            <a:ahLst/>
            <a:cxnLst/>
            <a:rect l="l" t="t" r="r" b="b"/>
            <a:pathLst>
              <a:path w="94842" h="44273">
                <a:moveTo>
                  <a:pt x="49604" y="2844"/>
                </a:moveTo>
                <a:lnTo>
                  <a:pt x="46569" y="1714"/>
                </a:lnTo>
                <a:lnTo>
                  <a:pt x="43535" y="572"/>
                </a:lnTo>
                <a:lnTo>
                  <a:pt x="39952" y="0"/>
                </a:lnTo>
                <a:lnTo>
                  <a:pt x="28055" y="0"/>
                </a:lnTo>
                <a:lnTo>
                  <a:pt x="21348" y="2286"/>
                </a:lnTo>
                <a:lnTo>
                  <a:pt x="15721" y="6883"/>
                </a:lnTo>
                <a:lnTo>
                  <a:pt x="15721" y="965"/>
                </a:lnTo>
                <a:lnTo>
                  <a:pt x="0" y="965"/>
                </a:lnTo>
                <a:lnTo>
                  <a:pt x="0" y="44273"/>
                </a:lnTo>
                <a:lnTo>
                  <a:pt x="17057" y="44273"/>
                </a:lnTo>
                <a:lnTo>
                  <a:pt x="17057" y="19076"/>
                </a:lnTo>
                <a:lnTo>
                  <a:pt x="17514" y="16092"/>
                </a:lnTo>
                <a:lnTo>
                  <a:pt x="19329" y="12510"/>
                </a:lnTo>
                <a:lnTo>
                  <a:pt x="22950" y="10199"/>
                </a:lnTo>
                <a:lnTo>
                  <a:pt x="27418" y="8747"/>
                </a:lnTo>
                <a:lnTo>
                  <a:pt x="32245" y="8747"/>
                </a:lnTo>
                <a:lnTo>
                  <a:pt x="36511" y="10248"/>
                </a:lnTo>
                <a:lnTo>
                  <a:pt x="38671" y="13615"/>
                </a:lnTo>
                <a:lnTo>
                  <a:pt x="38977" y="16333"/>
                </a:lnTo>
                <a:lnTo>
                  <a:pt x="38977" y="44273"/>
                </a:lnTo>
                <a:lnTo>
                  <a:pt x="56045" y="44273"/>
                </a:lnTo>
                <a:lnTo>
                  <a:pt x="56045" y="19404"/>
                </a:lnTo>
                <a:lnTo>
                  <a:pt x="56517" y="16419"/>
                </a:lnTo>
                <a:lnTo>
                  <a:pt x="57442" y="14530"/>
                </a:lnTo>
                <a:lnTo>
                  <a:pt x="59893" y="11214"/>
                </a:lnTo>
                <a:lnTo>
                  <a:pt x="64098" y="9245"/>
                </a:lnTo>
                <a:lnTo>
                  <a:pt x="68731" y="8747"/>
                </a:lnTo>
                <a:lnTo>
                  <a:pt x="72007" y="8747"/>
                </a:lnTo>
                <a:lnTo>
                  <a:pt x="74448" y="9575"/>
                </a:lnTo>
                <a:lnTo>
                  <a:pt x="77202" y="12459"/>
                </a:lnTo>
                <a:lnTo>
                  <a:pt x="77788" y="15228"/>
                </a:lnTo>
                <a:lnTo>
                  <a:pt x="77788" y="44273"/>
                </a:lnTo>
                <a:lnTo>
                  <a:pt x="94842" y="44273"/>
                </a:lnTo>
                <a:lnTo>
                  <a:pt x="94842" y="12459"/>
                </a:lnTo>
                <a:lnTo>
                  <a:pt x="94259" y="9475"/>
                </a:lnTo>
                <a:lnTo>
                  <a:pt x="93093" y="7607"/>
                </a:lnTo>
                <a:lnTo>
                  <a:pt x="89014" y="3225"/>
                </a:lnTo>
                <a:lnTo>
                  <a:pt x="85737" y="1930"/>
                </a:lnTo>
                <a:lnTo>
                  <a:pt x="82462" y="647"/>
                </a:lnTo>
                <a:lnTo>
                  <a:pt x="78447" y="0"/>
                </a:lnTo>
                <a:lnTo>
                  <a:pt x="69992" y="0"/>
                </a:lnTo>
                <a:lnTo>
                  <a:pt x="66485" y="572"/>
                </a:lnTo>
                <a:lnTo>
                  <a:pt x="63209" y="1714"/>
                </a:lnTo>
                <a:lnTo>
                  <a:pt x="59933" y="2844"/>
                </a:lnTo>
                <a:lnTo>
                  <a:pt x="56869" y="4572"/>
                </a:lnTo>
                <a:lnTo>
                  <a:pt x="54039" y="6883"/>
                </a:lnTo>
                <a:lnTo>
                  <a:pt x="49604" y="284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032110" y="4342824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17118" y="30175"/>
                </a:moveTo>
                <a:lnTo>
                  <a:pt x="0" y="31927"/>
                </a:lnTo>
                <a:lnTo>
                  <a:pt x="1573" y="36028"/>
                </a:lnTo>
                <a:lnTo>
                  <a:pt x="4927" y="39278"/>
                </a:lnTo>
                <a:lnTo>
                  <a:pt x="10043" y="41680"/>
                </a:lnTo>
                <a:lnTo>
                  <a:pt x="15162" y="44066"/>
                </a:lnTo>
                <a:lnTo>
                  <a:pt x="22122" y="45262"/>
                </a:lnTo>
                <a:lnTo>
                  <a:pt x="40575" y="45262"/>
                </a:lnTo>
                <a:lnTo>
                  <a:pt x="47890" y="43826"/>
                </a:lnTo>
                <a:lnTo>
                  <a:pt x="52829" y="40981"/>
                </a:lnTo>
                <a:lnTo>
                  <a:pt x="57758" y="38122"/>
                </a:lnTo>
                <a:lnTo>
                  <a:pt x="60234" y="34721"/>
                </a:lnTo>
                <a:lnTo>
                  <a:pt x="60234" y="27100"/>
                </a:lnTo>
                <a:lnTo>
                  <a:pt x="58456" y="24255"/>
                </a:lnTo>
                <a:lnTo>
                  <a:pt x="54889" y="22226"/>
                </a:lnTo>
                <a:lnTo>
                  <a:pt x="51281" y="20205"/>
                </a:lnTo>
                <a:lnTo>
                  <a:pt x="44945" y="18503"/>
                </a:lnTo>
                <a:lnTo>
                  <a:pt x="35852" y="17132"/>
                </a:lnTo>
                <a:lnTo>
                  <a:pt x="26758" y="15745"/>
                </a:lnTo>
                <a:lnTo>
                  <a:pt x="21449" y="14669"/>
                </a:lnTo>
                <a:lnTo>
                  <a:pt x="18780" y="13333"/>
                </a:lnTo>
                <a:lnTo>
                  <a:pt x="18860" y="10097"/>
                </a:lnTo>
                <a:lnTo>
                  <a:pt x="22096" y="8661"/>
                </a:lnTo>
                <a:lnTo>
                  <a:pt x="25322" y="8243"/>
                </a:lnTo>
                <a:lnTo>
                  <a:pt x="33375" y="8243"/>
                </a:lnTo>
                <a:lnTo>
                  <a:pt x="36118" y="8686"/>
                </a:lnTo>
                <a:lnTo>
                  <a:pt x="39952" y="10490"/>
                </a:lnTo>
                <a:lnTo>
                  <a:pt x="41960" y="13459"/>
                </a:lnTo>
                <a:lnTo>
                  <a:pt x="58049" y="11469"/>
                </a:lnTo>
                <a:lnTo>
                  <a:pt x="56426" y="7682"/>
                </a:lnTo>
                <a:lnTo>
                  <a:pt x="53466" y="4827"/>
                </a:lnTo>
                <a:lnTo>
                  <a:pt x="49187" y="2894"/>
                </a:lnTo>
                <a:lnTo>
                  <a:pt x="44895" y="963"/>
                </a:lnTo>
                <a:lnTo>
                  <a:pt x="38340" y="0"/>
                </a:lnTo>
                <a:lnTo>
                  <a:pt x="20242" y="0"/>
                </a:lnTo>
                <a:lnTo>
                  <a:pt x="13398" y="1281"/>
                </a:lnTo>
                <a:lnTo>
                  <a:pt x="8992" y="3832"/>
                </a:lnTo>
                <a:lnTo>
                  <a:pt x="4571" y="6389"/>
                </a:lnTo>
                <a:lnTo>
                  <a:pt x="2376" y="9536"/>
                </a:lnTo>
                <a:lnTo>
                  <a:pt x="2376" y="17448"/>
                </a:lnTo>
                <a:lnTo>
                  <a:pt x="4913" y="20699"/>
                </a:lnTo>
                <a:lnTo>
                  <a:pt x="10019" y="23035"/>
                </a:lnTo>
                <a:lnTo>
                  <a:pt x="20002" y="25842"/>
                </a:lnTo>
                <a:lnTo>
                  <a:pt x="36193" y="28627"/>
                </a:lnTo>
                <a:lnTo>
                  <a:pt x="39138" y="29084"/>
                </a:lnTo>
                <a:lnTo>
                  <a:pt x="43116" y="31431"/>
                </a:lnTo>
                <a:lnTo>
                  <a:pt x="42353" y="34594"/>
                </a:lnTo>
                <a:lnTo>
                  <a:pt x="38630" y="36435"/>
                </a:lnTo>
                <a:lnTo>
                  <a:pt x="35319" y="36982"/>
                </a:lnTo>
                <a:lnTo>
                  <a:pt x="26898" y="36982"/>
                </a:lnTo>
                <a:lnTo>
                  <a:pt x="23784" y="36409"/>
                </a:lnTo>
                <a:lnTo>
                  <a:pt x="19328" y="34098"/>
                </a:lnTo>
                <a:lnTo>
                  <a:pt x="17118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113315" y="4343800"/>
            <a:ext cx="58661" cy="44283"/>
          </a:xfrm>
          <a:custGeom>
            <a:avLst/>
            <a:gdLst/>
            <a:ahLst/>
            <a:cxnLst/>
            <a:rect l="l" t="t" r="r" b="b"/>
            <a:pathLst>
              <a:path w="58661" h="44283">
                <a:moveTo>
                  <a:pt x="17067" y="0"/>
                </a:moveTo>
                <a:lnTo>
                  <a:pt x="0" y="0"/>
                </a:lnTo>
                <a:lnTo>
                  <a:pt x="0" y="31482"/>
                </a:lnTo>
                <a:lnTo>
                  <a:pt x="773" y="34667"/>
                </a:lnTo>
                <a:lnTo>
                  <a:pt x="2311" y="36993"/>
                </a:lnTo>
                <a:lnTo>
                  <a:pt x="6339" y="41097"/>
                </a:lnTo>
                <a:lnTo>
                  <a:pt x="9781" y="42378"/>
                </a:lnTo>
                <a:lnTo>
                  <a:pt x="13223" y="43649"/>
                </a:lnTo>
                <a:lnTo>
                  <a:pt x="17106" y="44283"/>
                </a:lnTo>
                <a:lnTo>
                  <a:pt x="25693" y="44283"/>
                </a:lnTo>
                <a:lnTo>
                  <a:pt x="29731" y="43624"/>
                </a:lnTo>
                <a:lnTo>
                  <a:pt x="33555" y="42288"/>
                </a:lnTo>
                <a:lnTo>
                  <a:pt x="37374" y="40957"/>
                </a:lnTo>
                <a:lnTo>
                  <a:pt x="40463" y="39138"/>
                </a:lnTo>
                <a:lnTo>
                  <a:pt x="42811" y="36827"/>
                </a:lnTo>
                <a:lnTo>
                  <a:pt x="42811" y="43304"/>
                </a:lnTo>
                <a:lnTo>
                  <a:pt x="58661" y="43304"/>
                </a:lnTo>
                <a:lnTo>
                  <a:pt x="58661" y="0"/>
                </a:lnTo>
                <a:lnTo>
                  <a:pt x="41605" y="0"/>
                </a:lnTo>
                <a:lnTo>
                  <a:pt x="41605" y="24472"/>
                </a:lnTo>
                <a:lnTo>
                  <a:pt x="41173" y="28356"/>
                </a:lnTo>
                <a:lnTo>
                  <a:pt x="40323" y="29959"/>
                </a:lnTo>
                <a:lnTo>
                  <a:pt x="37896" y="32879"/>
                </a:lnTo>
                <a:lnTo>
                  <a:pt x="33285" y="35024"/>
                </a:lnTo>
                <a:lnTo>
                  <a:pt x="30671" y="35571"/>
                </a:lnTo>
                <a:lnTo>
                  <a:pt x="25210" y="35571"/>
                </a:lnTo>
                <a:lnTo>
                  <a:pt x="21437" y="34364"/>
                </a:lnTo>
                <a:lnTo>
                  <a:pt x="18629" y="32461"/>
                </a:lnTo>
                <a:lnTo>
                  <a:pt x="17387" y="29728"/>
                </a:lnTo>
                <a:lnTo>
                  <a:pt x="17067" y="25995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199924" y="4342834"/>
            <a:ext cx="58776" cy="44269"/>
          </a:xfrm>
          <a:custGeom>
            <a:avLst/>
            <a:gdLst/>
            <a:ahLst/>
            <a:cxnLst/>
            <a:rect l="l" t="t" r="r" b="b"/>
            <a:pathLst>
              <a:path w="58776" h="44269">
                <a:moveTo>
                  <a:pt x="17056" y="44269"/>
                </a:moveTo>
                <a:lnTo>
                  <a:pt x="17056" y="19822"/>
                </a:lnTo>
                <a:lnTo>
                  <a:pt x="17499" y="16494"/>
                </a:lnTo>
                <a:lnTo>
                  <a:pt x="18362" y="14716"/>
                </a:lnTo>
                <a:lnTo>
                  <a:pt x="20840" y="11480"/>
                </a:lnTo>
                <a:lnTo>
                  <a:pt x="25542" y="9295"/>
                </a:lnTo>
                <a:lnTo>
                  <a:pt x="28195" y="8747"/>
                </a:lnTo>
                <a:lnTo>
                  <a:pt x="33450" y="8747"/>
                </a:lnTo>
                <a:lnTo>
                  <a:pt x="37072" y="9903"/>
                </a:lnTo>
                <a:lnTo>
                  <a:pt x="39891" y="11722"/>
                </a:lnTo>
                <a:lnTo>
                  <a:pt x="41352" y="14465"/>
                </a:lnTo>
                <a:lnTo>
                  <a:pt x="41720" y="17499"/>
                </a:lnTo>
                <a:lnTo>
                  <a:pt x="41720" y="44269"/>
                </a:lnTo>
                <a:lnTo>
                  <a:pt x="58776" y="44269"/>
                </a:lnTo>
                <a:lnTo>
                  <a:pt x="58776" y="14018"/>
                </a:lnTo>
                <a:lnTo>
                  <a:pt x="58470" y="11455"/>
                </a:lnTo>
                <a:lnTo>
                  <a:pt x="57199" y="7858"/>
                </a:lnTo>
                <a:lnTo>
                  <a:pt x="54496" y="4848"/>
                </a:lnTo>
                <a:lnTo>
                  <a:pt x="50547" y="2256"/>
                </a:lnTo>
                <a:lnTo>
                  <a:pt x="47423" y="1357"/>
                </a:lnTo>
                <a:lnTo>
                  <a:pt x="44297" y="443"/>
                </a:lnTo>
                <a:lnTo>
                  <a:pt x="40871" y="0"/>
                </a:lnTo>
                <a:lnTo>
                  <a:pt x="28562" y="0"/>
                </a:lnTo>
                <a:lnTo>
                  <a:pt x="21463" y="2437"/>
                </a:lnTo>
                <a:lnTo>
                  <a:pt x="15850" y="7326"/>
                </a:lnTo>
                <a:lnTo>
                  <a:pt x="15850" y="965"/>
                </a:lnTo>
                <a:lnTo>
                  <a:pt x="0" y="965"/>
                </a:lnTo>
                <a:lnTo>
                  <a:pt x="0" y="44269"/>
                </a:lnTo>
                <a:lnTo>
                  <a:pt x="17056" y="4426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82580" y="4342827"/>
            <a:ext cx="62903" cy="61848"/>
          </a:xfrm>
          <a:custGeom>
            <a:avLst/>
            <a:gdLst/>
            <a:ahLst/>
            <a:cxnLst/>
            <a:rect l="l" t="t" r="r" b="b"/>
            <a:pathLst>
              <a:path w="62903" h="61849">
                <a:moveTo>
                  <a:pt x="1983" y="33019"/>
                </a:moveTo>
                <a:lnTo>
                  <a:pt x="5943" y="36893"/>
                </a:lnTo>
                <a:lnTo>
                  <a:pt x="11012" y="41821"/>
                </a:lnTo>
                <a:lnTo>
                  <a:pt x="17870" y="44273"/>
                </a:lnTo>
                <a:lnTo>
                  <a:pt x="34305" y="44273"/>
                </a:lnTo>
                <a:lnTo>
                  <a:pt x="40741" y="41948"/>
                </a:lnTo>
                <a:lnTo>
                  <a:pt x="45849" y="37274"/>
                </a:lnTo>
                <a:lnTo>
                  <a:pt x="45849" y="46141"/>
                </a:lnTo>
                <a:lnTo>
                  <a:pt x="45584" y="47905"/>
                </a:lnTo>
                <a:lnTo>
                  <a:pt x="43157" y="51141"/>
                </a:lnTo>
                <a:lnTo>
                  <a:pt x="39434" y="52642"/>
                </a:lnTo>
                <a:lnTo>
                  <a:pt x="36083" y="53099"/>
                </a:lnTo>
                <a:lnTo>
                  <a:pt x="28155" y="53099"/>
                </a:lnTo>
                <a:lnTo>
                  <a:pt x="25603" y="52693"/>
                </a:lnTo>
                <a:lnTo>
                  <a:pt x="22810" y="51296"/>
                </a:lnTo>
                <a:lnTo>
                  <a:pt x="21729" y="48729"/>
                </a:lnTo>
                <a:lnTo>
                  <a:pt x="2250" y="47132"/>
                </a:lnTo>
                <a:lnTo>
                  <a:pt x="2185" y="52387"/>
                </a:lnTo>
                <a:lnTo>
                  <a:pt x="4471" y="55577"/>
                </a:lnTo>
                <a:lnTo>
                  <a:pt x="9043" y="58079"/>
                </a:lnTo>
                <a:lnTo>
                  <a:pt x="13615" y="60606"/>
                </a:lnTo>
                <a:lnTo>
                  <a:pt x="21376" y="61848"/>
                </a:lnTo>
                <a:lnTo>
                  <a:pt x="38102" y="61848"/>
                </a:lnTo>
                <a:lnTo>
                  <a:pt x="42876" y="61456"/>
                </a:lnTo>
                <a:lnTo>
                  <a:pt x="46659" y="60631"/>
                </a:lnTo>
                <a:lnTo>
                  <a:pt x="46151" y="17524"/>
                </a:lnTo>
                <a:lnTo>
                  <a:pt x="46151" y="26301"/>
                </a:lnTo>
                <a:lnTo>
                  <a:pt x="44719" y="29552"/>
                </a:lnTo>
                <a:lnTo>
                  <a:pt x="41836" y="31738"/>
                </a:lnTo>
                <a:lnTo>
                  <a:pt x="38966" y="33934"/>
                </a:lnTo>
                <a:lnTo>
                  <a:pt x="35445" y="35027"/>
                </a:lnTo>
                <a:lnTo>
                  <a:pt x="27382" y="35027"/>
                </a:lnTo>
                <a:lnTo>
                  <a:pt x="24119" y="33959"/>
                </a:lnTo>
                <a:lnTo>
                  <a:pt x="21462" y="31827"/>
                </a:lnTo>
                <a:lnTo>
                  <a:pt x="18809" y="29693"/>
                </a:lnTo>
                <a:lnTo>
                  <a:pt x="17489" y="26327"/>
                </a:lnTo>
                <a:lnTo>
                  <a:pt x="13007" y="1904"/>
                </a:lnTo>
                <a:lnTo>
                  <a:pt x="7797" y="5742"/>
                </a:lnTo>
                <a:lnTo>
                  <a:pt x="2607" y="9577"/>
                </a:lnTo>
                <a:lnTo>
                  <a:pt x="0" y="15112"/>
                </a:lnTo>
                <a:lnTo>
                  <a:pt x="0" y="28181"/>
                </a:lnTo>
                <a:lnTo>
                  <a:pt x="1983" y="33019"/>
                </a:lnTo>
                <a:close/>
              </a:path>
              <a:path w="62903" h="61849">
                <a:moveTo>
                  <a:pt x="19469" y="0"/>
                </a:moveTo>
                <a:lnTo>
                  <a:pt x="13007" y="1904"/>
                </a:lnTo>
                <a:lnTo>
                  <a:pt x="17489" y="26327"/>
                </a:lnTo>
                <a:lnTo>
                  <a:pt x="17489" y="17349"/>
                </a:lnTo>
                <a:lnTo>
                  <a:pt x="18809" y="14098"/>
                </a:lnTo>
                <a:lnTo>
                  <a:pt x="21462" y="11963"/>
                </a:lnTo>
                <a:lnTo>
                  <a:pt x="24119" y="9832"/>
                </a:lnTo>
                <a:lnTo>
                  <a:pt x="27482" y="8762"/>
                </a:lnTo>
                <a:lnTo>
                  <a:pt x="35777" y="8762"/>
                </a:lnTo>
                <a:lnTo>
                  <a:pt x="39269" y="9842"/>
                </a:lnTo>
                <a:lnTo>
                  <a:pt x="42026" y="12028"/>
                </a:lnTo>
                <a:lnTo>
                  <a:pt x="44770" y="14198"/>
                </a:lnTo>
                <a:lnTo>
                  <a:pt x="46151" y="17524"/>
                </a:lnTo>
                <a:lnTo>
                  <a:pt x="46659" y="60631"/>
                </a:lnTo>
                <a:lnTo>
                  <a:pt x="50446" y="59818"/>
                </a:lnTo>
                <a:lnTo>
                  <a:pt x="53466" y="58687"/>
                </a:lnTo>
                <a:lnTo>
                  <a:pt x="55742" y="57251"/>
                </a:lnTo>
                <a:lnTo>
                  <a:pt x="59767" y="53823"/>
                </a:lnTo>
                <a:lnTo>
                  <a:pt x="62283" y="48769"/>
                </a:lnTo>
                <a:lnTo>
                  <a:pt x="62903" y="44946"/>
                </a:lnTo>
                <a:lnTo>
                  <a:pt x="62903" y="965"/>
                </a:lnTo>
                <a:lnTo>
                  <a:pt x="46940" y="965"/>
                </a:lnTo>
                <a:lnTo>
                  <a:pt x="46940" y="7049"/>
                </a:lnTo>
                <a:lnTo>
                  <a:pt x="41760" y="2350"/>
                </a:lnTo>
                <a:lnTo>
                  <a:pt x="35178" y="0"/>
                </a:lnTo>
                <a:lnTo>
                  <a:pt x="1946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971110" y="4424738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923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994822" y="4440240"/>
            <a:ext cx="58773" cy="44273"/>
          </a:xfrm>
          <a:custGeom>
            <a:avLst/>
            <a:gdLst/>
            <a:ahLst/>
            <a:cxnLst/>
            <a:rect l="l" t="t" r="r" b="b"/>
            <a:pathLst>
              <a:path w="58773" h="44273">
                <a:moveTo>
                  <a:pt x="17056" y="44273"/>
                </a:moveTo>
                <a:lnTo>
                  <a:pt x="17056" y="19824"/>
                </a:lnTo>
                <a:lnTo>
                  <a:pt x="17499" y="16498"/>
                </a:lnTo>
                <a:lnTo>
                  <a:pt x="18362" y="14720"/>
                </a:lnTo>
                <a:lnTo>
                  <a:pt x="20839" y="11480"/>
                </a:lnTo>
                <a:lnTo>
                  <a:pt x="25538" y="9298"/>
                </a:lnTo>
                <a:lnTo>
                  <a:pt x="28193" y="8762"/>
                </a:lnTo>
                <a:lnTo>
                  <a:pt x="33450" y="8762"/>
                </a:lnTo>
                <a:lnTo>
                  <a:pt x="37072" y="9907"/>
                </a:lnTo>
                <a:lnTo>
                  <a:pt x="39890" y="11722"/>
                </a:lnTo>
                <a:lnTo>
                  <a:pt x="41348" y="14465"/>
                </a:lnTo>
                <a:lnTo>
                  <a:pt x="41719" y="17503"/>
                </a:lnTo>
                <a:lnTo>
                  <a:pt x="41719" y="44273"/>
                </a:lnTo>
                <a:lnTo>
                  <a:pt x="58773" y="44273"/>
                </a:lnTo>
                <a:lnTo>
                  <a:pt x="58773" y="14022"/>
                </a:lnTo>
                <a:lnTo>
                  <a:pt x="58456" y="11455"/>
                </a:lnTo>
                <a:lnTo>
                  <a:pt x="57199" y="7862"/>
                </a:lnTo>
                <a:lnTo>
                  <a:pt x="54495" y="4852"/>
                </a:lnTo>
                <a:lnTo>
                  <a:pt x="50532" y="2260"/>
                </a:lnTo>
                <a:lnTo>
                  <a:pt x="47421" y="1361"/>
                </a:lnTo>
                <a:lnTo>
                  <a:pt x="44297" y="447"/>
                </a:lnTo>
                <a:lnTo>
                  <a:pt x="40855" y="0"/>
                </a:lnTo>
                <a:lnTo>
                  <a:pt x="28562" y="0"/>
                </a:lnTo>
                <a:lnTo>
                  <a:pt x="21462" y="2440"/>
                </a:lnTo>
                <a:lnTo>
                  <a:pt x="15849" y="7329"/>
                </a:lnTo>
                <a:lnTo>
                  <a:pt x="15849" y="979"/>
                </a:lnTo>
                <a:lnTo>
                  <a:pt x="0" y="979"/>
                </a:lnTo>
                <a:lnTo>
                  <a:pt x="0" y="44273"/>
                </a:lnTo>
                <a:lnTo>
                  <a:pt x="17056" y="4427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077467" y="4424730"/>
            <a:ext cx="62978" cy="60758"/>
          </a:xfrm>
          <a:custGeom>
            <a:avLst/>
            <a:gdLst/>
            <a:ahLst/>
            <a:cxnLst/>
            <a:rect l="l" t="t" r="r" b="b"/>
            <a:pathLst>
              <a:path w="62978" h="60758">
                <a:moveTo>
                  <a:pt x="0" y="37973"/>
                </a:moveTo>
                <a:lnTo>
                  <a:pt x="0" y="45148"/>
                </a:lnTo>
                <a:lnTo>
                  <a:pt x="2641" y="50735"/>
                </a:lnTo>
                <a:lnTo>
                  <a:pt x="7923" y="54749"/>
                </a:lnTo>
                <a:lnTo>
                  <a:pt x="13208" y="58762"/>
                </a:lnTo>
                <a:lnTo>
                  <a:pt x="19558" y="60758"/>
                </a:lnTo>
                <a:lnTo>
                  <a:pt x="18388" y="45162"/>
                </a:lnTo>
                <a:lnTo>
                  <a:pt x="17438" y="41821"/>
                </a:lnTo>
                <a:lnTo>
                  <a:pt x="17438" y="32904"/>
                </a:lnTo>
                <a:lnTo>
                  <a:pt x="18794" y="29668"/>
                </a:lnTo>
                <a:lnTo>
                  <a:pt x="21537" y="27508"/>
                </a:lnTo>
                <a:lnTo>
                  <a:pt x="24270" y="25347"/>
                </a:lnTo>
                <a:lnTo>
                  <a:pt x="27658" y="24268"/>
                </a:lnTo>
                <a:lnTo>
                  <a:pt x="35877" y="24268"/>
                </a:lnTo>
                <a:lnTo>
                  <a:pt x="39293" y="25361"/>
                </a:lnTo>
                <a:lnTo>
                  <a:pt x="41972" y="27547"/>
                </a:lnTo>
                <a:lnTo>
                  <a:pt x="44639" y="29743"/>
                </a:lnTo>
                <a:lnTo>
                  <a:pt x="45971" y="33310"/>
                </a:lnTo>
                <a:lnTo>
                  <a:pt x="45971" y="42746"/>
                </a:lnTo>
                <a:lnTo>
                  <a:pt x="44599" y="46102"/>
                </a:lnTo>
                <a:lnTo>
                  <a:pt x="41845" y="48348"/>
                </a:lnTo>
                <a:lnTo>
                  <a:pt x="39088" y="50595"/>
                </a:lnTo>
                <a:lnTo>
                  <a:pt x="35750" y="51714"/>
                </a:lnTo>
                <a:lnTo>
                  <a:pt x="31827" y="51714"/>
                </a:lnTo>
                <a:lnTo>
                  <a:pt x="26959" y="60758"/>
                </a:lnTo>
                <a:lnTo>
                  <a:pt x="30617" y="60758"/>
                </a:lnTo>
                <a:lnTo>
                  <a:pt x="34223" y="60159"/>
                </a:lnTo>
                <a:lnTo>
                  <a:pt x="37806" y="58954"/>
                </a:lnTo>
                <a:lnTo>
                  <a:pt x="41388" y="57748"/>
                </a:lnTo>
                <a:lnTo>
                  <a:pt x="44499" y="55905"/>
                </a:lnTo>
                <a:lnTo>
                  <a:pt x="47130" y="53417"/>
                </a:lnTo>
                <a:lnTo>
                  <a:pt x="47130" y="59778"/>
                </a:lnTo>
                <a:lnTo>
                  <a:pt x="62978" y="59778"/>
                </a:lnTo>
                <a:lnTo>
                  <a:pt x="62978" y="0"/>
                </a:lnTo>
                <a:lnTo>
                  <a:pt x="45910" y="0"/>
                </a:lnTo>
                <a:lnTo>
                  <a:pt x="45910" y="21539"/>
                </a:lnTo>
                <a:lnTo>
                  <a:pt x="40650" y="17514"/>
                </a:lnTo>
                <a:lnTo>
                  <a:pt x="34415" y="15505"/>
                </a:lnTo>
                <a:lnTo>
                  <a:pt x="19353" y="15505"/>
                </a:lnTo>
                <a:lnTo>
                  <a:pt x="12866" y="17410"/>
                </a:lnTo>
                <a:lnTo>
                  <a:pt x="7721" y="21233"/>
                </a:lnTo>
                <a:lnTo>
                  <a:pt x="2576" y="25057"/>
                </a:lnTo>
                <a:lnTo>
                  <a:pt x="0" y="30632"/>
                </a:lnTo>
                <a:lnTo>
                  <a:pt x="0" y="37973"/>
                </a:lnTo>
                <a:close/>
              </a:path>
              <a:path w="62978" h="60758">
                <a:moveTo>
                  <a:pt x="26959" y="60758"/>
                </a:moveTo>
                <a:lnTo>
                  <a:pt x="31827" y="51714"/>
                </a:lnTo>
                <a:lnTo>
                  <a:pt x="26884" y="51714"/>
                </a:lnTo>
                <a:lnTo>
                  <a:pt x="23035" y="50217"/>
                </a:lnTo>
                <a:lnTo>
                  <a:pt x="20292" y="47232"/>
                </a:lnTo>
                <a:lnTo>
                  <a:pt x="18388" y="45162"/>
                </a:lnTo>
                <a:lnTo>
                  <a:pt x="19558" y="60758"/>
                </a:lnTo>
                <a:lnTo>
                  <a:pt x="26959" y="607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167290" y="4441219"/>
            <a:ext cx="58661" cy="44273"/>
          </a:xfrm>
          <a:custGeom>
            <a:avLst/>
            <a:gdLst/>
            <a:ahLst/>
            <a:cxnLst/>
            <a:rect l="l" t="t" r="r" b="b"/>
            <a:pathLst>
              <a:path w="58661" h="44273">
                <a:moveTo>
                  <a:pt x="17071" y="0"/>
                </a:moveTo>
                <a:lnTo>
                  <a:pt x="0" y="0"/>
                </a:lnTo>
                <a:lnTo>
                  <a:pt x="0" y="31471"/>
                </a:lnTo>
                <a:lnTo>
                  <a:pt x="773" y="34657"/>
                </a:lnTo>
                <a:lnTo>
                  <a:pt x="2311" y="36982"/>
                </a:lnTo>
                <a:lnTo>
                  <a:pt x="6339" y="41083"/>
                </a:lnTo>
                <a:lnTo>
                  <a:pt x="9780" y="42368"/>
                </a:lnTo>
                <a:lnTo>
                  <a:pt x="13221" y="43635"/>
                </a:lnTo>
                <a:lnTo>
                  <a:pt x="17106" y="44273"/>
                </a:lnTo>
                <a:lnTo>
                  <a:pt x="25693" y="44273"/>
                </a:lnTo>
                <a:lnTo>
                  <a:pt x="29731" y="43610"/>
                </a:lnTo>
                <a:lnTo>
                  <a:pt x="33554" y="42278"/>
                </a:lnTo>
                <a:lnTo>
                  <a:pt x="37374" y="40943"/>
                </a:lnTo>
                <a:lnTo>
                  <a:pt x="40463" y="39128"/>
                </a:lnTo>
                <a:lnTo>
                  <a:pt x="42810" y="36817"/>
                </a:lnTo>
                <a:lnTo>
                  <a:pt x="42810" y="43294"/>
                </a:lnTo>
                <a:lnTo>
                  <a:pt x="58661" y="43294"/>
                </a:lnTo>
                <a:lnTo>
                  <a:pt x="58661" y="0"/>
                </a:lnTo>
                <a:lnTo>
                  <a:pt x="41605" y="0"/>
                </a:lnTo>
                <a:lnTo>
                  <a:pt x="41605" y="24458"/>
                </a:lnTo>
                <a:lnTo>
                  <a:pt x="41173" y="28346"/>
                </a:lnTo>
                <a:lnTo>
                  <a:pt x="40323" y="29945"/>
                </a:lnTo>
                <a:lnTo>
                  <a:pt x="37896" y="32867"/>
                </a:lnTo>
                <a:lnTo>
                  <a:pt x="33289" y="35013"/>
                </a:lnTo>
                <a:lnTo>
                  <a:pt x="30671" y="35561"/>
                </a:lnTo>
                <a:lnTo>
                  <a:pt x="25210" y="35561"/>
                </a:lnTo>
                <a:lnTo>
                  <a:pt x="21437" y="34354"/>
                </a:lnTo>
                <a:lnTo>
                  <a:pt x="18629" y="32447"/>
                </a:lnTo>
                <a:lnTo>
                  <a:pt x="17387" y="29718"/>
                </a:lnTo>
                <a:lnTo>
                  <a:pt x="17071" y="25985"/>
                </a:lnTo>
                <a:lnTo>
                  <a:pt x="17071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248009" y="4440232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22096" y="8662"/>
                </a:moveTo>
                <a:lnTo>
                  <a:pt x="25322" y="8241"/>
                </a:lnTo>
                <a:lnTo>
                  <a:pt x="33375" y="8241"/>
                </a:lnTo>
                <a:lnTo>
                  <a:pt x="36118" y="8686"/>
                </a:lnTo>
                <a:lnTo>
                  <a:pt x="39952" y="10491"/>
                </a:lnTo>
                <a:lnTo>
                  <a:pt x="41962" y="13460"/>
                </a:lnTo>
                <a:lnTo>
                  <a:pt x="58054" y="11466"/>
                </a:lnTo>
                <a:lnTo>
                  <a:pt x="56426" y="7683"/>
                </a:lnTo>
                <a:lnTo>
                  <a:pt x="53467" y="4824"/>
                </a:lnTo>
                <a:lnTo>
                  <a:pt x="49187" y="2894"/>
                </a:lnTo>
                <a:lnTo>
                  <a:pt x="44895" y="965"/>
                </a:lnTo>
                <a:lnTo>
                  <a:pt x="38340" y="0"/>
                </a:lnTo>
                <a:lnTo>
                  <a:pt x="20242" y="0"/>
                </a:lnTo>
                <a:lnTo>
                  <a:pt x="13399" y="1282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9"/>
                </a:lnTo>
                <a:lnTo>
                  <a:pt x="4913" y="20701"/>
                </a:lnTo>
                <a:lnTo>
                  <a:pt x="10019" y="23036"/>
                </a:lnTo>
                <a:lnTo>
                  <a:pt x="20004" y="25839"/>
                </a:lnTo>
                <a:lnTo>
                  <a:pt x="36195" y="28624"/>
                </a:lnTo>
                <a:lnTo>
                  <a:pt x="39142" y="29081"/>
                </a:lnTo>
                <a:lnTo>
                  <a:pt x="43117" y="31432"/>
                </a:lnTo>
                <a:lnTo>
                  <a:pt x="42354" y="34593"/>
                </a:lnTo>
                <a:lnTo>
                  <a:pt x="38635" y="36436"/>
                </a:lnTo>
                <a:lnTo>
                  <a:pt x="35319" y="36983"/>
                </a:lnTo>
                <a:lnTo>
                  <a:pt x="26899" y="36983"/>
                </a:lnTo>
                <a:lnTo>
                  <a:pt x="23789" y="36410"/>
                </a:lnTo>
                <a:lnTo>
                  <a:pt x="19328" y="34099"/>
                </a:lnTo>
                <a:lnTo>
                  <a:pt x="17122" y="30175"/>
                </a:lnTo>
                <a:lnTo>
                  <a:pt x="0" y="31929"/>
                </a:lnTo>
                <a:lnTo>
                  <a:pt x="1577" y="36029"/>
                </a:lnTo>
                <a:lnTo>
                  <a:pt x="4928" y="39279"/>
                </a:lnTo>
                <a:lnTo>
                  <a:pt x="10048" y="41681"/>
                </a:lnTo>
                <a:lnTo>
                  <a:pt x="15163" y="44067"/>
                </a:lnTo>
                <a:lnTo>
                  <a:pt x="22122" y="45262"/>
                </a:lnTo>
                <a:lnTo>
                  <a:pt x="40575" y="45262"/>
                </a:lnTo>
                <a:lnTo>
                  <a:pt x="47890" y="43826"/>
                </a:lnTo>
                <a:lnTo>
                  <a:pt x="52833" y="40982"/>
                </a:lnTo>
                <a:lnTo>
                  <a:pt x="57758" y="38124"/>
                </a:lnTo>
                <a:lnTo>
                  <a:pt x="60234" y="34723"/>
                </a:lnTo>
                <a:lnTo>
                  <a:pt x="60234" y="27101"/>
                </a:lnTo>
                <a:lnTo>
                  <a:pt x="58456" y="24256"/>
                </a:lnTo>
                <a:lnTo>
                  <a:pt x="54889" y="22223"/>
                </a:lnTo>
                <a:lnTo>
                  <a:pt x="51282" y="20203"/>
                </a:lnTo>
                <a:lnTo>
                  <a:pt x="44946" y="18503"/>
                </a:lnTo>
                <a:lnTo>
                  <a:pt x="35852" y="17132"/>
                </a:lnTo>
                <a:lnTo>
                  <a:pt x="26758" y="15746"/>
                </a:lnTo>
                <a:lnTo>
                  <a:pt x="21449" y="14667"/>
                </a:lnTo>
                <a:lnTo>
                  <a:pt x="18213" y="12636"/>
                </a:lnTo>
                <a:lnTo>
                  <a:pt x="18860" y="10095"/>
                </a:lnTo>
                <a:lnTo>
                  <a:pt x="22096" y="866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322540" y="4425927"/>
            <a:ext cx="38008" cy="59561"/>
          </a:xfrm>
          <a:custGeom>
            <a:avLst/>
            <a:gdLst/>
            <a:ahLst/>
            <a:cxnLst/>
            <a:rect l="l" t="t" r="r" b="b"/>
            <a:pathLst>
              <a:path w="38008" h="59561">
                <a:moveTo>
                  <a:pt x="24955" y="15288"/>
                </a:moveTo>
                <a:lnTo>
                  <a:pt x="24955" y="0"/>
                </a:lnTo>
                <a:lnTo>
                  <a:pt x="7833" y="6677"/>
                </a:lnTo>
                <a:lnTo>
                  <a:pt x="7833" y="15288"/>
                </a:lnTo>
                <a:lnTo>
                  <a:pt x="0" y="15288"/>
                </a:lnTo>
                <a:lnTo>
                  <a:pt x="0" y="24422"/>
                </a:lnTo>
                <a:lnTo>
                  <a:pt x="7833" y="24422"/>
                </a:lnTo>
                <a:lnTo>
                  <a:pt x="7833" y="47343"/>
                </a:lnTo>
                <a:lnTo>
                  <a:pt x="8013" y="50035"/>
                </a:lnTo>
                <a:lnTo>
                  <a:pt x="8826" y="53251"/>
                </a:lnTo>
                <a:lnTo>
                  <a:pt x="10782" y="55827"/>
                </a:lnTo>
                <a:lnTo>
                  <a:pt x="13741" y="57847"/>
                </a:lnTo>
                <a:lnTo>
                  <a:pt x="18680" y="59218"/>
                </a:lnTo>
                <a:lnTo>
                  <a:pt x="21463" y="59561"/>
                </a:lnTo>
                <a:lnTo>
                  <a:pt x="29551" y="59561"/>
                </a:lnTo>
                <a:lnTo>
                  <a:pt x="34048" y="58988"/>
                </a:lnTo>
                <a:lnTo>
                  <a:pt x="38008" y="57858"/>
                </a:lnTo>
                <a:lnTo>
                  <a:pt x="36562" y="48955"/>
                </a:lnTo>
                <a:lnTo>
                  <a:pt x="33552" y="49703"/>
                </a:lnTo>
                <a:lnTo>
                  <a:pt x="31280" y="50060"/>
                </a:lnTo>
                <a:lnTo>
                  <a:pt x="28562" y="50060"/>
                </a:lnTo>
                <a:lnTo>
                  <a:pt x="25285" y="48041"/>
                </a:lnTo>
                <a:lnTo>
                  <a:pt x="24955" y="45402"/>
                </a:lnTo>
                <a:lnTo>
                  <a:pt x="24955" y="24422"/>
                </a:lnTo>
                <a:lnTo>
                  <a:pt x="36611" y="24422"/>
                </a:lnTo>
                <a:lnTo>
                  <a:pt x="36611" y="15288"/>
                </a:lnTo>
                <a:lnTo>
                  <a:pt x="24955" y="1528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372029" y="4440240"/>
            <a:ext cx="41784" cy="44273"/>
          </a:xfrm>
          <a:custGeom>
            <a:avLst/>
            <a:gdLst/>
            <a:ahLst/>
            <a:cxnLst/>
            <a:rect l="l" t="t" r="r" b="b"/>
            <a:pathLst>
              <a:path w="41784" h="44273">
                <a:moveTo>
                  <a:pt x="15850" y="979"/>
                </a:moveTo>
                <a:lnTo>
                  <a:pt x="0" y="979"/>
                </a:lnTo>
                <a:lnTo>
                  <a:pt x="0" y="44273"/>
                </a:lnTo>
                <a:lnTo>
                  <a:pt x="17071" y="44273"/>
                </a:lnTo>
                <a:lnTo>
                  <a:pt x="17071" y="23533"/>
                </a:lnTo>
                <a:lnTo>
                  <a:pt x="17552" y="18694"/>
                </a:lnTo>
                <a:lnTo>
                  <a:pt x="19443" y="14072"/>
                </a:lnTo>
                <a:lnTo>
                  <a:pt x="22416" y="11595"/>
                </a:lnTo>
                <a:lnTo>
                  <a:pt x="26099" y="10264"/>
                </a:lnTo>
                <a:lnTo>
                  <a:pt x="30948" y="10264"/>
                </a:lnTo>
                <a:lnTo>
                  <a:pt x="33630" y="10897"/>
                </a:lnTo>
                <a:lnTo>
                  <a:pt x="36499" y="12142"/>
                </a:lnTo>
                <a:lnTo>
                  <a:pt x="41784" y="2160"/>
                </a:lnTo>
                <a:lnTo>
                  <a:pt x="38177" y="712"/>
                </a:lnTo>
                <a:lnTo>
                  <a:pt x="34429" y="0"/>
                </a:lnTo>
                <a:lnTo>
                  <a:pt x="27802" y="0"/>
                </a:lnTo>
                <a:lnTo>
                  <a:pt x="23166" y="1371"/>
                </a:lnTo>
                <a:lnTo>
                  <a:pt x="18568" y="4215"/>
                </a:lnTo>
                <a:lnTo>
                  <a:pt x="15850" y="7124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405333" y="4327325"/>
            <a:ext cx="71172" cy="59778"/>
          </a:xfrm>
          <a:custGeom>
            <a:avLst/>
            <a:gdLst/>
            <a:ahLst/>
            <a:cxnLst/>
            <a:rect l="l" t="t" r="r" b="b"/>
            <a:pathLst>
              <a:path w="71172" h="59778">
                <a:moveTo>
                  <a:pt x="71172" y="0"/>
                </a:moveTo>
                <a:lnTo>
                  <a:pt x="53186" y="0"/>
                </a:lnTo>
                <a:lnTo>
                  <a:pt x="53186" y="23533"/>
                </a:lnTo>
                <a:lnTo>
                  <a:pt x="17971" y="23533"/>
                </a:lnTo>
                <a:lnTo>
                  <a:pt x="17971" y="0"/>
                </a:lnTo>
                <a:lnTo>
                  <a:pt x="0" y="0"/>
                </a:lnTo>
                <a:lnTo>
                  <a:pt x="0" y="59778"/>
                </a:lnTo>
                <a:lnTo>
                  <a:pt x="17971" y="59778"/>
                </a:lnTo>
                <a:lnTo>
                  <a:pt x="17971" y="33642"/>
                </a:lnTo>
                <a:lnTo>
                  <a:pt x="53186" y="33642"/>
                </a:lnTo>
                <a:lnTo>
                  <a:pt x="53186" y="59778"/>
                </a:lnTo>
                <a:lnTo>
                  <a:pt x="71172" y="59778"/>
                </a:lnTo>
                <a:lnTo>
                  <a:pt x="7117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497324" y="4342831"/>
            <a:ext cx="30606" cy="45252"/>
          </a:xfrm>
          <a:custGeom>
            <a:avLst/>
            <a:gdLst/>
            <a:ahLst/>
            <a:cxnLst/>
            <a:rect l="l" t="t" r="r" b="b"/>
            <a:pathLst>
              <a:path w="30606" h="45252">
                <a:moveTo>
                  <a:pt x="17754" y="15786"/>
                </a:moveTo>
                <a:lnTo>
                  <a:pt x="18949" y="13323"/>
                </a:lnTo>
                <a:lnTo>
                  <a:pt x="23799" y="9665"/>
                </a:lnTo>
                <a:lnTo>
                  <a:pt x="26888" y="8751"/>
                </a:lnTo>
                <a:lnTo>
                  <a:pt x="30606" y="8751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606" h="45252">
                <a:moveTo>
                  <a:pt x="38202" y="35219"/>
                </a:moveTo>
                <a:lnTo>
                  <a:pt x="34123" y="36691"/>
                </a:lnTo>
                <a:lnTo>
                  <a:pt x="27532" y="36691"/>
                </a:lnTo>
                <a:lnTo>
                  <a:pt x="24245" y="35751"/>
                </a:lnTo>
                <a:lnTo>
                  <a:pt x="21614" y="33858"/>
                </a:lnTo>
                <a:lnTo>
                  <a:pt x="18986" y="31968"/>
                </a:lnTo>
                <a:lnTo>
                  <a:pt x="17614" y="29325"/>
                </a:lnTo>
                <a:lnTo>
                  <a:pt x="17487" y="25934"/>
                </a:lnTo>
                <a:lnTo>
                  <a:pt x="60234" y="25934"/>
                </a:lnTo>
                <a:lnTo>
                  <a:pt x="60476" y="17147"/>
                </a:lnTo>
                <a:lnTo>
                  <a:pt x="57837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51"/>
                </a:lnTo>
                <a:lnTo>
                  <a:pt x="34088" y="8751"/>
                </a:lnTo>
                <a:lnTo>
                  <a:pt x="37047" y="9626"/>
                </a:lnTo>
                <a:lnTo>
                  <a:pt x="39474" y="11339"/>
                </a:lnTo>
                <a:lnTo>
                  <a:pt x="43181" y="15595"/>
                </a:lnTo>
                <a:lnTo>
                  <a:pt x="43293" y="18911"/>
                </a:lnTo>
                <a:lnTo>
                  <a:pt x="17793" y="18911"/>
                </a:lnTo>
                <a:lnTo>
                  <a:pt x="17754" y="15786"/>
                </a:lnTo>
                <a:lnTo>
                  <a:pt x="21031" y="0"/>
                </a:lnTo>
                <a:lnTo>
                  <a:pt x="13971" y="2019"/>
                </a:lnTo>
                <a:lnTo>
                  <a:pt x="8384" y="6084"/>
                </a:lnTo>
                <a:lnTo>
                  <a:pt x="2792" y="10160"/>
                </a:lnTo>
                <a:lnTo>
                  <a:pt x="0" y="15775"/>
                </a:lnTo>
                <a:lnTo>
                  <a:pt x="0" y="28958"/>
                </a:lnTo>
                <a:lnTo>
                  <a:pt x="2119" y="33934"/>
                </a:lnTo>
                <a:lnTo>
                  <a:pt x="6375" y="37872"/>
                </a:lnTo>
                <a:lnTo>
                  <a:pt x="16915" y="43491"/>
                </a:lnTo>
                <a:lnTo>
                  <a:pt x="31280" y="45252"/>
                </a:lnTo>
                <a:lnTo>
                  <a:pt x="38353" y="45252"/>
                </a:lnTo>
                <a:lnTo>
                  <a:pt x="44262" y="44157"/>
                </a:lnTo>
                <a:lnTo>
                  <a:pt x="48969" y="41972"/>
                </a:lnTo>
                <a:lnTo>
                  <a:pt x="53682" y="39791"/>
                </a:lnTo>
                <a:lnTo>
                  <a:pt x="57138" y="36601"/>
                </a:lnTo>
                <a:lnTo>
                  <a:pt x="59320" y="32411"/>
                </a:lnTo>
                <a:lnTo>
                  <a:pt x="42327" y="30492"/>
                </a:lnTo>
                <a:lnTo>
                  <a:pt x="41389" y="32666"/>
                </a:lnTo>
                <a:lnTo>
                  <a:pt x="38202" y="3521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426742" y="4424738"/>
            <a:ext cx="17067" cy="59767"/>
          </a:xfrm>
          <a:custGeom>
            <a:avLst/>
            <a:gdLst/>
            <a:ahLst/>
            <a:cxnLst/>
            <a:rect l="l" t="t" r="r" b="b"/>
            <a:pathLst>
              <a:path w="17067" h="59767">
                <a:moveTo>
                  <a:pt x="0" y="16473"/>
                </a:moveTo>
                <a:lnTo>
                  <a:pt x="0" y="59767"/>
                </a:lnTo>
                <a:lnTo>
                  <a:pt x="17067" y="59767"/>
                </a:lnTo>
                <a:lnTo>
                  <a:pt x="17067" y="16473"/>
                </a:lnTo>
                <a:lnTo>
                  <a:pt x="0" y="16473"/>
                </a:lnTo>
                <a:close/>
              </a:path>
              <a:path w="17067" h="59767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426742" y="4462858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6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426742" y="4430041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454145" y="4440240"/>
            <a:ext cx="30596" cy="45248"/>
          </a:xfrm>
          <a:custGeom>
            <a:avLst/>
            <a:gdLst/>
            <a:ahLst/>
            <a:cxnLst/>
            <a:rect l="l" t="t" r="r" b="b"/>
            <a:pathLst>
              <a:path w="30596" h="45248">
                <a:moveTo>
                  <a:pt x="17754" y="15786"/>
                </a:moveTo>
                <a:lnTo>
                  <a:pt x="18950" y="13323"/>
                </a:lnTo>
                <a:lnTo>
                  <a:pt x="23799" y="9665"/>
                </a:lnTo>
                <a:lnTo>
                  <a:pt x="26884" y="8762"/>
                </a:lnTo>
                <a:lnTo>
                  <a:pt x="30596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596" h="45248">
                <a:moveTo>
                  <a:pt x="38188" y="35215"/>
                </a:moveTo>
                <a:lnTo>
                  <a:pt x="34124" y="36691"/>
                </a:lnTo>
                <a:lnTo>
                  <a:pt x="27522" y="36691"/>
                </a:lnTo>
                <a:lnTo>
                  <a:pt x="24245" y="35751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3"/>
                </a:lnTo>
                <a:lnTo>
                  <a:pt x="5782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6" y="8762"/>
                </a:lnTo>
                <a:lnTo>
                  <a:pt x="34088" y="8762"/>
                </a:lnTo>
                <a:lnTo>
                  <a:pt x="37033" y="9626"/>
                </a:lnTo>
                <a:lnTo>
                  <a:pt x="39470" y="11339"/>
                </a:lnTo>
                <a:lnTo>
                  <a:pt x="43182" y="15595"/>
                </a:lnTo>
                <a:lnTo>
                  <a:pt x="43293" y="18910"/>
                </a:lnTo>
                <a:lnTo>
                  <a:pt x="17795" y="18910"/>
                </a:lnTo>
                <a:lnTo>
                  <a:pt x="17754" y="15786"/>
                </a:lnTo>
                <a:lnTo>
                  <a:pt x="21031" y="0"/>
                </a:lnTo>
                <a:lnTo>
                  <a:pt x="13971" y="2030"/>
                </a:lnTo>
                <a:lnTo>
                  <a:pt x="8380" y="6084"/>
                </a:lnTo>
                <a:lnTo>
                  <a:pt x="2794" y="10158"/>
                </a:lnTo>
                <a:lnTo>
                  <a:pt x="0" y="15772"/>
                </a:lnTo>
                <a:lnTo>
                  <a:pt x="0" y="28954"/>
                </a:lnTo>
                <a:lnTo>
                  <a:pt x="2120" y="33933"/>
                </a:lnTo>
                <a:lnTo>
                  <a:pt x="6375" y="37872"/>
                </a:lnTo>
                <a:lnTo>
                  <a:pt x="16907" y="43486"/>
                </a:lnTo>
                <a:lnTo>
                  <a:pt x="31269" y="45248"/>
                </a:lnTo>
                <a:lnTo>
                  <a:pt x="38353" y="45248"/>
                </a:lnTo>
                <a:lnTo>
                  <a:pt x="44258" y="44157"/>
                </a:lnTo>
                <a:lnTo>
                  <a:pt x="48971" y="41972"/>
                </a:lnTo>
                <a:lnTo>
                  <a:pt x="53682" y="39787"/>
                </a:lnTo>
                <a:lnTo>
                  <a:pt x="57138" y="36601"/>
                </a:lnTo>
                <a:lnTo>
                  <a:pt x="59320" y="32410"/>
                </a:lnTo>
                <a:lnTo>
                  <a:pt x="42317" y="30492"/>
                </a:lnTo>
                <a:lnTo>
                  <a:pt x="41389" y="32663"/>
                </a:lnTo>
                <a:lnTo>
                  <a:pt x="38188" y="3521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092461" y="4515170"/>
            <a:ext cx="80276" cy="59782"/>
          </a:xfrm>
          <a:custGeom>
            <a:avLst/>
            <a:gdLst/>
            <a:ahLst/>
            <a:cxnLst/>
            <a:rect l="l" t="t" r="r" b="b"/>
            <a:pathLst>
              <a:path w="80276" h="59782">
                <a:moveTo>
                  <a:pt x="0" y="0"/>
                </a:moveTo>
                <a:lnTo>
                  <a:pt x="0" y="59782"/>
                </a:lnTo>
                <a:lnTo>
                  <a:pt x="17970" y="59782"/>
                </a:lnTo>
                <a:lnTo>
                  <a:pt x="17970" y="41720"/>
                </a:lnTo>
                <a:lnTo>
                  <a:pt x="32551" y="31727"/>
                </a:lnTo>
                <a:lnTo>
                  <a:pt x="57009" y="59782"/>
                </a:lnTo>
                <a:lnTo>
                  <a:pt x="80276" y="59782"/>
                </a:lnTo>
                <a:lnTo>
                  <a:pt x="44931" y="23293"/>
                </a:lnTo>
                <a:lnTo>
                  <a:pt x="78447" y="0"/>
                </a:lnTo>
                <a:lnTo>
                  <a:pt x="54281" y="0"/>
                </a:lnTo>
                <a:lnTo>
                  <a:pt x="17970" y="26558"/>
                </a:lnTo>
                <a:lnTo>
                  <a:pt x="17970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185304" y="4530679"/>
            <a:ext cx="66546" cy="45248"/>
          </a:xfrm>
          <a:custGeom>
            <a:avLst/>
            <a:gdLst/>
            <a:ahLst/>
            <a:cxnLst/>
            <a:rect l="l" t="t" r="r" b="b"/>
            <a:pathLst>
              <a:path w="66546" h="45248">
                <a:moveTo>
                  <a:pt x="0" y="22006"/>
                </a:moveTo>
                <a:lnTo>
                  <a:pt x="0" y="26986"/>
                </a:lnTo>
                <a:lnTo>
                  <a:pt x="1396" y="31201"/>
                </a:lnTo>
                <a:lnTo>
                  <a:pt x="4190" y="34668"/>
                </a:lnTo>
                <a:lnTo>
                  <a:pt x="6984" y="38134"/>
                </a:lnTo>
                <a:lnTo>
                  <a:pt x="11059" y="40777"/>
                </a:lnTo>
                <a:lnTo>
                  <a:pt x="16419" y="42555"/>
                </a:lnTo>
                <a:lnTo>
                  <a:pt x="21790" y="44359"/>
                </a:lnTo>
                <a:lnTo>
                  <a:pt x="22031" y="32486"/>
                </a:lnTo>
                <a:lnTo>
                  <a:pt x="19011" y="30210"/>
                </a:lnTo>
                <a:lnTo>
                  <a:pt x="17485" y="26921"/>
                </a:lnTo>
                <a:lnTo>
                  <a:pt x="17485" y="18323"/>
                </a:lnTo>
                <a:lnTo>
                  <a:pt x="19011" y="15034"/>
                </a:lnTo>
                <a:lnTo>
                  <a:pt x="22031" y="12762"/>
                </a:lnTo>
                <a:lnTo>
                  <a:pt x="25081" y="10476"/>
                </a:lnTo>
                <a:lnTo>
                  <a:pt x="28828" y="9320"/>
                </a:lnTo>
                <a:lnTo>
                  <a:pt x="37731" y="9320"/>
                </a:lnTo>
                <a:lnTo>
                  <a:pt x="41465" y="10476"/>
                </a:lnTo>
                <a:lnTo>
                  <a:pt x="44475" y="12762"/>
                </a:lnTo>
                <a:lnTo>
                  <a:pt x="47499" y="15034"/>
                </a:lnTo>
                <a:lnTo>
                  <a:pt x="48996" y="18299"/>
                </a:lnTo>
                <a:lnTo>
                  <a:pt x="48996" y="26896"/>
                </a:lnTo>
                <a:lnTo>
                  <a:pt x="47499" y="30210"/>
                </a:lnTo>
                <a:lnTo>
                  <a:pt x="44475" y="32486"/>
                </a:lnTo>
                <a:lnTo>
                  <a:pt x="42886" y="45248"/>
                </a:lnTo>
                <a:lnTo>
                  <a:pt x="50811" y="43102"/>
                </a:lnTo>
                <a:lnTo>
                  <a:pt x="57110" y="38783"/>
                </a:lnTo>
                <a:lnTo>
                  <a:pt x="63395" y="34491"/>
                </a:lnTo>
                <a:lnTo>
                  <a:pt x="66546" y="29055"/>
                </a:lnTo>
                <a:lnTo>
                  <a:pt x="66546" y="16001"/>
                </a:lnTo>
                <a:lnTo>
                  <a:pt x="63436" y="10627"/>
                </a:lnTo>
                <a:lnTo>
                  <a:pt x="57200" y="6371"/>
                </a:lnTo>
                <a:lnTo>
                  <a:pt x="50965" y="2120"/>
                </a:lnTo>
                <a:lnTo>
                  <a:pt x="42962" y="0"/>
                </a:lnTo>
                <a:lnTo>
                  <a:pt x="26896" y="0"/>
                </a:lnTo>
                <a:lnTo>
                  <a:pt x="21182" y="925"/>
                </a:lnTo>
                <a:lnTo>
                  <a:pt x="16064" y="2793"/>
                </a:lnTo>
                <a:lnTo>
                  <a:pt x="10933" y="4683"/>
                </a:lnTo>
                <a:lnTo>
                  <a:pt x="6984" y="7401"/>
                </a:lnTo>
                <a:lnTo>
                  <a:pt x="4190" y="10958"/>
                </a:lnTo>
                <a:lnTo>
                  <a:pt x="1396" y="14514"/>
                </a:lnTo>
                <a:lnTo>
                  <a:pt x="0" y="18197"/>
                </a:lnTo>
                <a:lnTo>
                  <a:pt x="0" y="22006"/>
                </a:lnTo>
                <a:close/>
              </a:path>
              <a:path w="66546" h="45248">
                <a:moveTo>
                  <a:pt x="44475" y="32486"/>
                </a:moveTo>
                <a:lnTo>
                  <a:pt x="41465" y="34772"/>
                </a:lnTo>
                <a:lnTo>
                  <a:pt x="37731" y="35913"/>
                </a:lnTo>
                <a:lnTo>
                  <a:pt x="28828" y="35913"/>
                </a:lnTo>
                <a:lnTo>
                  <a:pt x="25081" y="34772"/>
                </a:lnTo>
                <a:lnTo>
                  <a:pt x="22031" y="32486"/>
                </a:lnTo>
                <a:lnTo>
                  <a:pt x="21790" y="44359"/>
                </a:lnTo>
                <a:lnTo>
                  <a:pt x="27418" y="45248"/>
                </a:lnTo>
                <a:lnTo>
                  <a:pt x="42886" y="45248"/>
                </a:lnTo>
                <a:lnTo>
                  <a:pt x="44475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274876" y="4530679"/>
            <a:ext cx="41781" cy="44273"/>
          </a:xfrm>
          <a:custGeom>
            <a:avLst/>
            <a:gdLst/>
            <a:ahLst/>
            <a:cxnLst/>
            <a:rect l="l" t="t" r="r" b="b"/>
            <a:pathLst>
              <a:path w="41781" h="44273">
                <a:moveTo>
                  <a:pt x="15850" y="965"/>
                </a:moveTo>
                <a:lnTo>
                  <a:pt x="0" y="965"/>
                </a:lnTo>
                <a:lnTo>
                  <a:pt x="0" y="44273"/>
                </a:lnTo>
                <a:lnTo>
                  <a:pt x="17067" y="44273"/>
                </a:lnTo>
                <a:lnTo>
                  <a:pt x="17067" y="23533"/>
                </a:lnTo>
                <a:lnTo>
                  <a:pt x="17539" y="18694"/>
                </a:lnTo>
                <a:lnTo>
                  <a:pt x="19443" y="14072"/>
                </a:lnTo>
                <a:lnTo>
                  <a:pt x="22402" y="11595"/>
                </a:lnTo>
                <a:lnTo>
                  <a:pt x="26085" y="10260"/>
                </a:lnTo>
                <a:lnTo>
                  <a:pt x="30949" y="10260"/>
                </a:lnTo>
                <a:lnTo>
                  <a:pt x="33630" y="10897"/>
                </a:lnTo>
                <a:lnTo>
                  <a:pt x="36501" y="12138"/>
                </a:lnTo>
                <a:lnTo>
                  <a:pt x="41781" y="2160"/>
                </a:lnTo>
                <a:lnTo>
                  <a:pt x="38178" y="708"/>
                </a:lnTo>
                <a:lnTo>
                  <a:pt x="34430" y="0"/>
                </a:lnTo>
                <a:lnTo>
                  <a:pt x="27788" y="0"/>
                </a:lnTo>
                <a:lnTo>
                  <a:pt x="23166" y="1371"/>
                </a:lnTo>
                <a:lnTo>
                  <a:pt x="18568" y="4215"/>
                </a:lnTo>
                <a:lnTo>
                  <a:pt x="15850" y="7124"/>
                </a:lnTo>
                <a:lnTo>
                  <a:pt x="15850" y="96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324603" y="4530679"/>
            <a:ext cx="30606" cy="45248"/>
          </a:xfrm>
          <a:custGeom>
            <a:avLst/>
            <a:gdLst/>
            <a:ahLst/>
            <a:cxnLst/>
            <a:rect l="l" t="t" r="r" b="b"/>
            <a:pathLst>
              <a:path w="30606" h="45248">
                <a:moveTo>
                  <a:pt x="17755" y="15786"/>
                </a:moveTo>
                <a:lnTo>
                  <a:pt x="18950" y="13319"/>
                </a:lnTo>
                <a:lnTo>
                  <a:pt x="23799" y="9662"/>
                </a:lnTo>
                <a:lnTo>
                  <a:pt x="26884" y="8747"/>
                </a:lnTo>
                <a:lnTo>
                  <a:pt x="30606" y="8747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606" h="45248">
                <a:moveTo>
                  <a:pt x="38202" y="35215"/>
                </a:moveTo>
                <a:lnTo>
                  <a:pt x="34124" y="36687"/>
                </a:lnTo>
                <a:lnTo>
                  <a:pt x="27532" y="36687"/>
                </a:lnTo>
                <a:lnTo>
                  <a:pt x="24245" y="35747"/>
                </a:lnTo>
                <a:lnTo>
                  <a:pt x="21614" y="33858"/>
                </a:lnTo>
                <a:lnTo>
                  <a:pt x="18986" y="31964"/>
                </a:lnTo>
                <a:lnTo>
                  <a:pt x="17614" y="29321"/>
                </a:lnTo>
                <a:lnTo>
                  <a:pt x="17489" y="25930"/>
                </a:lnTo>
                <a:lnTo>
                  <a:pt x="60234" y="25930"/>
                </a:lnTo>
                <a:lnTo>
                  <a:pt x="60476" y="17143"/>
                </a:lnTo>
                <a:lnTo>
                  <a:pt x="57838" y="10627"/>
                </a:lnTo>
                <a:lnTo>
                  <a:pt x="52285" y="6371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606" y="8747"/>
                </a:lnTo>
                <a:lnTo>
                  <a:pt x="34088" y="8747"/>
                </a:lnTo>
                <a:lnTo>
                  <a:pt x="37047" y="9626"/>
                </a:lnTo>
                <a:lnTo>
                  <a:pt x="39470" y="11339"/>
                </a:lnTo>
                <a:lnTo>
                  <a:pt x="43182" y="15595"/>
                </a:lnTo>
                <a:lnTo>
                  <a:pt x="43294" y="18907"/>
                </a:lnTo>
                <a:lnTo>
                  <a:pt x="17795" y="18907"/>
                </a:lnTo>
                <a:lnTo>
                  <a:pt x="17755" y="15786"/>
                </a:lnTo>
                <a:lnTo>
                  <a:pt x="21031" y="0"/>
                </a:lnTo>
                <a:lnTo>
                  <a:pt x="13971" y="2015"/>
                </a:lnTo>
                <a:lnTo>
                  <a:pt x="8380" y="6080"/>
                </a:lnTo>
                <a:lnTo>
                  <a:pt x="2794" y="10158"/>
                </a:lnTo>
                <a:lnTo>
                  <a:pt x="0" y="15772"/>
                </a:lnTo>
                <a:lnTo>
                  <a:pt x="0" y="28954"/>
                </a:lnTo>
                <a:lnTo>
                  <a:pt x="2120" y="33933"/>
                </a:lnTo>
                <a:lnTo>
                  <a:pt x="6375" y="37868"/>
                </a:lnTo>
                <a:lnTo>
                  <a:pt x="16913" y="43487"/>
                </a:lnTo>
                <a:lnTo>
                  <a:pt x="31280" y="45248"/>
                </a:lnTo>
                <a:lnTo>
                  <a:pt x="38353" y="45248"/>
                </a:lnTo>
                <a:lnTo>
                  <a:pt x="44258" y="44157"/>
                </a:lnTo>
                <a:lnTo>
                  <a:pt x="48971" y="41972"/>
                </a:lnTo>
                <a:lnTo>
                  <a:pt x="53682" y="39787"/>
                </a:lnTo>
                <a:lnTo>
                  <a:pt x="57139" y="36601"/>
                </a:lnTo>
                <a:lnTo>
                  <a:pt x="59320" y="32407"/>
                </a:lnTo>
                <a:lnTo>
                  <a:pt x="42329" y="30491"/>
                </a:lnTo>
                <a:lnTo>
                  <a:pt x="41389" y="32663"/>
                </a:lnTo>
                <a:lnTo>
                  <a:pt x="38202" y="3521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573370" y="4377978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3" y="2030"/>
                </a:moveTo>
                <a:lnTo>
                  <a:pt x="28742" y="9640"/>
                </a:lnTo>
                <a:lnTo>
                  <a:pt x="32068" y="8686"/>
                </a:lnTo>
                <a:lnTo>
                  <a:pt x="35384" y="7721"/>
                </a:lnTo>
                <a:lnTo>
                  <a:pt x="35344" y="0"/>
                </a:lnTo>
                <a:lnTo>
                  <a:pt x="32551" y="1346"/>
                </a:lnTo>
                <a:lnTo>
                  <a:pt x="29616" y="2030"/>
                </a:lnTo>
                <a:lnTo>
                  <a:pt x="26543" y="2030"/>
                </a:lnTo>
                <a:close/>
              </a:path>
              <a:path w="35384" h="44794">
                <a:moveTo>
                  <a:pt x="1918" y="4064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2" y="9640"/>
                </a:lnTo>
                <a:lnTo>
                  <a:pt x="26543" y="2030"/>
                </a:lnTo>
                <a:lnTo>
                  <a:pt x="23788" y="2030"/>
                </a:lnTo>
                <a:lnTo>
                  <a:pt x="21527" y="1446"/>
                </a:lnTo>
                <a:lnTo>
                  <a:pt x="17956" y="-875"/>
                </a:lnTo>
                <a:lnTo>
                  <a:pt x="17071" y="-3888"/>
                </a:lnTo>
                <a:lnTo>
                  <a:pt x="18186" y="-6857"/>
                </a:lnTo>
                <a:lnTo>
                  <a:pt x="21869" y="-8571"/>
                </a:lnTo>
                <a:lnTo>
                  <a:pt x="24969" y="-9234"/>
                </a:lnTo>
                <a:lnTo>
                  <a:pt x="29706" y="-9907"/>
                </a:lnTo>
                <a:lnTo>
                  <a:pt x="34429" y="-10591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299"/>
                </a:lnTo>
                <a:lnTo>
                  <a:pt x="35344" y="0"/>
                </a:lnTo>
                <a:lnTo>
                  <a:pt x="35384" y="7721"/>
                </a:lnTo>
                <a:lnTo>
                  <a:pt x="38505" y="6299"/>
                </a:lnTo>
                <a:lnTo>
                  <a:pt x="41414" y="4405"/>
                </a:lnTo>
                <a:lnTo>
                  <a:pt x="42025" y="5737"/>
                </a:lnTo>
                <a:lnTo>
                  <a:pt x="43663" y="9130"/>
                </a:lnTo>
                <a:lnTo>
                  <a:pt x="60540" y="9130"/>
                </a:lnTo>
                <a:lnTo>
                  <a:pt x="58027" y="5129"/>
                </a:lnTo>
                <a:lnTo>
                  <a:pt x="56934" y="1511"/>
                </a:lnTo>
                <a:lnTo>
                  <a:pt x="56655" y="-1296"/>
                </a:lnTo>
                <a:lnTo>
                  <a:pt x="56655" y="-5093"/>
                </a:lnTo>
                <a:lnTo>
                  <a:pt x="56847" y="-18478"/>
                </a:lnTo>
                <a:lnTo>
                  <a:pt x="56847" y="-23458"/>
                </a:lnTo>
                <a:lnTo>
                  <a:pt x="56084" y="-26859"/>
                </a:lnTo>
                <a:lnTo>
                  <a:pt x="53049" y="-30593"/>
                </a:lnTo>
                <a:lnTo>
                  <a:pt x="50417" y="-32129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50"/>
                </a:lnTo>
                <a:lnTo>
                  <a:pt x="10756" y="-32129"/>
                </a:lnTo>
                <a:lnTo>
                  <a:pt x="6501" y="-30124"/>
                </a:lnTo>
                <a:lnTo>
                  <a:pt x="3506" y="-27025"/>
                </a:lnTo>
                <a:lnTo>
                  <a:pt x="1767" y="-22834"/>
                </a:lnTo>
                <a:lnTo>
                  <a:pt x="17247" y="-20956"/>
                </a:lnTo>
                <a:lnTo>
                  <a:pt x="18301" y="-22975"/>
                </a:lnTo>
                <a:lnTo>
                  <a:pt x="21372" y="-25171"/>
                </a:lnTo>
                <a:lnTo>
                  <a:pt x="25452" y="-26391"/>
                </a:lnTo>
                <a:lnTo>
                  <a:pt x="32983" y="-26391"/>
                </a:lnTo>
                <a:lnTo>
                  <a:pt x="36032" y="-25920"/>
                </a:lnTo>
                <a:lnTo>
                  <a:pt x="40082" y="-22478"/>
                </a:lnTo>
                <a:lnTo>
                  <a:pt x="40082" y="-19127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41"/>
                </a:lnTo>
                <a:lnTo>
                  <a:pt x="6797" y="-12625"/>
                </a:lnTo>
                <a:lnTo>
                  <a:pt x="4356" y="-11149"/>
                </a:lnTo>
                <a:lnTo>
                  <a:pt x="877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645182" y="4343800"/>
            <a:ext cx="66978" cy="43304"/>
          </a:xfrm>
          <a:custGeom>
            <a:avLst/>
            <a:gdLst/>
            <a:ahLst/>
            <a:cxnLst/>
            <a:rect l="l" t="t" r="r" b="b"/>
            <a:pathLst>
              <a:path w="66978" h="43304">
                <a:moveTo>
                  <a:pt x="41339" y="43304"/>
                </a:moveTo>
                <a:lnTo>
                  <a:pt x="66978" y="0"/>
                </a:lnTo>
                <a:lnTo>
                  <a:pt x="49428" y="0"/>
                </a:lnTo>
                <a:lnTo>
                  <a:pt x="37160" y="22106"/>
                </a:lnTo>
                <a:lnTo>
                  <a:pt x="36511" y="23327"/>
                </a:lnTo>
                <a:lnTo>
                  <a:pt x="35090" y="26376"/>
                </a:lnTo>
                <a:lnTo>
                  <a:pt x="33577" y="29486"/>
                </a:lnTo>
                <a:lnTo>
                  <a:pt x="30045" y="22106"/>
                </a:lnTo>
                <a:lnTo>
                  <a:pt x="17907" y="0"/>
                </a:lnTo>
                <a:lnTo>
                  <a:pt x="0" y="0"/>
                </a:lnTo>
                <a:lnTo>
                  <a:pt x="25981" y="43304"/>
                </a:lnTo>
                <a:lnTo>
                  <a:pt x="41339" y="4330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720923" y="4343796"/>
            <a:ext cx="66309" cy="60882"/>
          </a:xfrm>
          <a:custGeom>
            <a:avLst/>
            <a:gdLst/>
            <a:ahLst/>
            <a:cxnLst/>
            <a:rect l="l" t="t" r="r" b="b"/>
            <a:pathLst>
              <a:path w="66309" h="60882">
                <a:moveTo>
                  <a:pt x="12028" y="60882"/>
                </a:moveTo>
                <a:lnTo>
                  <a:pt x="18544" y="60882"/>
                </a:lnTo>
                <a:lnTo>
                  <a:pt x="21438" y="60656"/>
                </a:lnTo>
                <a:lnTo>
                  <a:pt x="24015" y="60199"/>
                </a:lnTo>
                <a:lnTo>
                  <a:pt x="26582" y="59728"/>
                </a:lnTo>
                <a:lnTo>
                  <a:pt x="30506" y="58254"/>
                </a:lnTo>
                <a:lnTo>
                  <a:pt x="33832" y="56351"/>
                </a:lnTo>
                <a:lnTo>
                  <a:pt x="36540" y="53694"/>
                </a:lnTo>
                <a:lnTo>
                  <a:pt x="39474" y="49226"/>
                </a:lnTo>
                <a:lnTo>
                  <a:pt x="43539" y="41680"/>
                </a:lnTo>
                <a:lnTo>
                  <a:pt x="66309" y="0"/>
                </a:lnTo>
                <a:lnTo>
                  <a:pt x="48643" y="0"/>
                </a:lnTo>
                <a:lnTo>
                  <a:pt x="33581" y="30758"/>
                </a:lnTo>
                <a:lnTo>
                  <a:pt x="18162" y="0"/>
                </a:lnTo>
                <a:lnTo>
                  <a:pt x="0" y="0"/>
                </a:lnTo>
                <a:lnTo>
                  <a:pt x="24537" y="43434"/>
                </a:lnTo>
                <a:lnTo>
                  <a:pt x="22061" y="47854"/>
                </a:lnTo>
                <a:lnTo>
                  <a:pt x="18252" y="50975"/>
                </a:lnTo>
                <a:lnTo>
                  <a:pt x="15328" y="51753"/>
                </a:lnTo>
                <a:lnTo>
                  <a:pt x="11355" y="51753"/>
                </a:lnTo>
                <a:lnTo>
                  <a:pt x="6808" y="51587"/>
                </a:lnTo>
                <a:lnTo>
                  <a:pt x="4130" y="51216"/>
                </a:lnTo>
                <a:lnTo>
                  <a:pt x="5652" y="60199"/>
                </a:lnTo>
                <a:lnTo>
                  <a:pt x="8802" y="60656"/>
                </a:lnTo>
                <a:lnTo>
                  <a:pt x="12028" y="6088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528676" y="4440232"/>
            <a:ext cx="60234" cy="45262"/>
          </a:xfrm>
          <a:custGeom>
            <a:avLst/>
            <a:gdLst/>
            <a:ahLst/>
            <a:cxnLst/>
            <a:rect l="l" t="t" r="r" b="b"/>
            <a:pathLst>
              <a:path w="60234" h="45262">
                <a:moveTo>
                  <a:pt x="22110" y="8662"/>
                </a:moveTo>
                <a:lnTo>
                  <a:pt x="25322" y="8241"/>
                </a:lnTo>
                <a:lnTo>
                  <a:pt x="33375" y="8241"/>
                </a:lnTo>
                <a:lnTo>
                  <a:pt x="36118" y="8686"/>
                </a:lnTo>
                <a:lnTo>
                  <a:pt x="39966" y="10491"/>
                </a:lnTo>
                <a:lnTo>
                  <a:pt x="41960" y="13460"/>
                </a:lnTo>
                <a:lnTo>
                  <a:pt x="58049" y="11466"/>
                </a:lnTo>
                <a:lnTo>
                  <a:pt x="56426" y="7683"/>
                </a:lnTo>
                <a:lnTo>
                  <a:pt x="53477" y="4824"/>
                </a:lnTo>
                <a:lnTo>
                  <a:pt x="49185" y="2894"/>
                </a:lnTo>
                <a:lnTo>
                  <a:pt x="44895" y="965"/>
                </a:lnTo>
                <a:lnTo>
                  <a:pt x="38340" y="0"/>
                </a:lnTo>
                <a:lnTo>
                  <a:pt x="20242" y="0"/>
                </a:lnTo>
                <a:lnTo>
                  <a:pt x="13398" y="1282"/>
                </a:lnTo>
                <a:lnTo>
                  <a:pt x="8992" y="3834"/>
                </a:lnTo>
                <a:lnTo>
                  <a:pt x="4572" y="6386"/>
                </a:lnTo>
                <a:lnTo>
                  <a:pt x="2376" y="9536"/>
                </a:lnTo>
                <a:lnTo>
                  <a:pt x="2376" y="17449"/>
                </a:lnTo>
                <a:lnTo>
                  <a:pt x="4927" y="20701"/>
                </a:lnTo>
                <a:lnTo>
                  <a:pt x="10017" y="23036"/>
                </a:lnTo>
                <a:lnTo>
                  <a:pt x="20002" y="25839"/>
                </a:lnTo>
                <a:lnTo>
                  <a:pt x="36193" y="28624"/>
                </a:lnTo>
                <a:lnTo>
                  <a:pt x="39152" y="29081"/>
                </a:lnTo>
                <a:lnTo>
                  <a:pt x="43116" y="31432"/>
                </a:lnTo>
                <a:lnTo>
                  <a:pt x="42368" y="34593"/>
                </a:lnTo>
                <a:lnTo>
                  <a:pt x="38646" y="36436"/>
                </a:lnTo>
                <a:lnTo>
                  <a:pt x="35318" y="36983"/>
                </a:lnTo>
                <a:lnTo>
                  <a:pt x="26898" y="36983"/>
                </a:lnTo>
                <a:lnTo>
                  <a:pt x="23784" y="36410"/>
                </a:lnTo>
                <a:lnTo>
                  <a:pt x="19328" y="34099"/>
                </a:lnTo>
                <a:lnTo>
                  <a:pt x="17132" y="30175"/>
                </a:lnTo>
                <a:lnTo>
                  <a:pt x="0" y="31929"/>
                </a:lnTo>
                <a:lnTo>
                  <a:pt x="1587" y="36029"/>
                </a:lnTo>
                <a:lnTo>
                  <a:pt x="4927" y="39279"/>
                </a:lnTo>
                <a:lnTo>
                  <a:pt x="10058" y="41681"/>
                </a:lnTo>
                <a:lnTo>
                  <a:pt x="15177" y="44067"/>
                </a:lnTo>
                <a:lnTo>
                  <a:pt x="22122" y="45262"/>
                </a:lnTo>
                <a:lnTo>
                  <a:pt x="40589" y="45262"/>
                </a:lnTo>
                <a:lnTo>
                  <a:pt x="47890" y="43826"/>
                </a:lnTo>
                <a:lnTo>
                  <a:pt x="52829" y="40982"/>
                </a:lnTo>
                <a:lnTo>
                  <a:pt x="57772" y="38124"/>
                </a:lnTo>
                <a:lnTo>
                  <a:pt x="60234" y="34723"/>
                </a:lnTo>
                <a:lnTo>
                  <a:pt x="60234" y="27101"/>
                </a:lnTo>
                <a:lnTo>
                  <a:pt x="58456" y="24256"/>
                </a:lnTo>
                <a:lnTo>
                  <a:pt x="54888" y="22223"/>
                </a:lnTo>
                <a:lnTo>
                  <a:pt x="51296" y="20203"/>
                </a:lnTo>
                <a:lnTo>
                  <a:pt x="44945" y="18503"/>
                </a:lnTo>
                <a:lnTo>
                  <a:pt x="35862" y="17132"/>
                </a:lnTo>
                <a:lnTo>
                  <a:pt x="26769" y="15746"/>
                </a:lnTo>
                <a:lnTo>
                  <a:pt x="21447" y="14667"/>
                </a:lnTo>
                <a:lnTo>
                  <a:pt x="18223" y="12636"/>
                </a:lnTo>
                <a:lnTo>
                  <a:pt x="18859" y="10095"/>
                </a:lnTo>
                <a:lnTo>
                  <a:pt x="22110" y="866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400663" y="4565822"/>
            <a:ext cx="35366" cy="44794"/>
          </a:xfrm>
          <a:custGeom>
            <a:avLst/>
            <a:gdLst/>
            <a:ahLst/>
            <a:cxnLst/>
            <a:rect l="l" t="t" r="r" b="b"/>
            <a:pathLst>
              <a:path w="35366" h="44794">
                <a:moveTo>
                  <a:pt x="26529" y="2033"/>
                </a:moveTo>
                <a:lnTo>
                  <a:pt x="28724" y="9640"/>
                </a:lnTo>
                <a:lnTo>
                  <a:pt x="32054" y="8686"/>
                </a:lnTo>
                <a:lnTo>
                  <a:pt x="35366" y="7721"/>
                </a:lnTo>
                <a:lnTo>
                  <a:pt x="35331" y="0"/>
                </a:lnTo>
                <a:lnTo>
                  <a:pt x="32537" y="1346"/>
                </a:lnTo>
                <a:lnTo>
                  <a:pt x="29603" y="2033"/>
                </a:lnTo>
                <a:lnTo>
                  <a:pt x="26529" y="2033"/>
                </a:lnTo>
                <a:close/>
              </a:path>
              <a:path w="35366" h="44794">
                <a:moveTo>
                  <a:pt x="1904" y="4063"/>
                </a:moveTo>
                <a:lnTo>
                  <a:pt x="5727" y="6490"/>
                </a:lnTo>
                <a:lnTo>
                  <a:pt x="9561" y="8902"/>
                </a:lnTo>
                <a:lnTo>
                  <a:pt x="14792" y="10109"/>
                </a:lnTo>
                <a:lnTo>
                  <a:pt x="25196" y="10109"/>
                </a:lnTo>
                <a:lnTo>
                  <a:pt x="28724" y="9640"/>
                </a:lnTo>
                <a:lnTo>
                  <a:pt x="26529" y="2033"/>
                </a:lnTo>
                <a:lnTo>
                  <a:pt x="23774" y="2033"/>
                </a:lnTo>
                <a:lnTo>
                  <a:pt x="21513" y="1446"/>
                </a:lnTo>
                <a:lnTo>
                  <a:pt x="17942" y="-875"/>
                </a:lnTo>
                <a:lnTo>
                  <a:pt x="17053" y="-3884"/>
                </a:lnTo>
                <a:lnTo>
                  <a:pt x="18173" y="-6857"/>
                </a:lnTo>
                <a:lnTo>
                  <a:pt x="21856" y="-8571"/>
                </a:lnTo>
                <a:lnTo>
                  <a:pt x="24955" y="-9230"/>
                </a:lnTo>
                <a:lnTo>
                  <a:pt x="29693" y="-9903"/>
                </a:lnTo>
                <a:lnTo>
                  <a:pt x="34427" y="-10591"/>
                </a:lnTo>
                <a:lnTo>
                  <a:pt x="37882" y="-11174"/>
                </a:lnTo>
                <a:lnTo>
                  <a:pt x="40068" y="-11671"/>
                </a:lnTo>
                <a:lnTo>
                  <a:pt x="40068" y="-6642"/>
                </a:lnTo>
                <a:lnTo>
                  <a:pt x="38747" y="-2297"/>
                </a:lnTo>
                <a:lnTo>
                  <a:pt x="35331" y="0"/>
                </a:lnTo>
                <a:lnTo>
                  <a:pt x="35366" y="7721"/>
                </a:lnTo>
                <a:lnTo>
                  <a:pt x="38492" y="6299"/>
                </a:lnTo>
                <a:lnTo>
                  <a:pt x="41400" y="4405"/>
                </a:lnTo>
                <a:lnTo>
                  <a:pt x="42009" y="5741"/>
                </a:lnTo>
                <a:lnTo>
                  <a:pt x="43651" y="9132"/>
                </a:lnTo>
                <a:lnTo>
                  <a:pt x="60526" y="9132"/>
                </a:lnTo>
                <a:lnTo>
                  <a:pt x="58011" y="5133"/>
                </a:lnTo>
                <a:lnTo>
                  <a:pt x="56920" y="1511"/>
                </a:lnTo>
                <a:lnTo>
                  <a:pt x="56653" y="-1296"/>
                </a:lnTo>
                <a:lnTo>
                  <a:pt x="56653" y="-5090"/>
                </a:lnTo>
                <a:lnTo>
                  <a:pt x="56829" y="-18478"/>
                </a:lnTo>
                <a:lnTo>
                  <a:pt x="56829" y="-23458"/>
                </a:lnTo>
                <a:lnTo>
                  <a:pt x="56070" y="-26859"/>
                </a:lnTo>
                <a:lnTo>
                  <a:pt x="53035" y="-30593"/>
                </a:lnTo>
                <a:lnTo>
                  <a:pt x="50403" y="-32129"/>
                </a:lnTo>
                <a:lnTo>
                  <a:pt x="46685" y="-33336"/>
                </a:lnTo>
                <a:lnTo>
                  <a:pt x="42962" y="-34556"/>
                </a:lnTo>
                <a:lnTo>
                  <a:pt x="37299" y="-35153"/>
                </a:lnTo>
                <a:lnTo>
                  <a:pt x="21309" y="-35153"/>
                </a:lnTo>
                <a:lnTo>
                  <a:pt x="14983" y="-34150"/>
                </a:lnTo>
                <a:lnTo>
                  <a:pt x="10742" y="-32129"/>
                </a:lnTo>
                <a:lnTo>
                  <a:pt x="6488" y="-30124"/>
                </a:lnTo>
                <a:lnTo>
                  <a:pt x="3492" y="-27025"/>
                </a:lnTo>
                <a:lnTo>
                  <a:pt x="1750" y="-22834"/>
                </a:lnTo>
                <a:lnTo>
                  <a:pt x="17244" y="-20956"/>
                </a:lnTo>
                <a:lnTo>
                  <a:pt x="18287" y="-22971"/>
                </a:lnTo>
                <a:lnTo>
                  <a:pt x="21358" y="-25182"/>
                </a:lnTo>
                <a:lnTo>
                  <a:pt x="25438" y="-26388"/>
                </a:lnTo>
                <a:lnTo>
                  <a:pt x="32969" y="-26388"/>
                </a:lnTo>
                <a:lnTo>
                  <a:pt x="36029" y="-25920"/>
                </a:lnTo>
                <a:lnTo>
                  <a:pt x="40068" y="-22479"/>
                </a:lnTo>
                <a:lnTo>
                  <a:pt x="40068" y="-19127"/>
                </a:lnTo>
                <a:lnTo>
                  <a:pt x="36993" y="-18262"/>
                </a:lnTo>
                <a:lnTo>
                  <a:pt x="31468" y="-17308"/>
                </a:lnTo>
                <a:lnTo>
                  <a:pt x="23493" y="-16304"/>
                </a:lnTo>
                <a:lnTo>
                  <a:pt x="17575" y="-15556"/>
                </a:lnTo>
                <a:lnTo>
                  <a:pt x="13054" y="-14655"/>
                </a:lnTo>
                <a:lnTo>
                  <a:pt x="9918" y="-13641"/>
                </a:lnTo>
                <a:lnTo>
                  <a:pt x="6779" y="-12621"/>
                </a:lnTo>
                <a:lnTo>
                  <a:pt x="4342" y="-11149"/>
                </a:lnTo>
                <a:lnTo>
                  <a:pt x="861" y="-7315"/>
                </a:lnTo>
                <a:lnTo>
                  <a:pt x="0" y="-2692"/>
                </a:lnTo>
                <a:lnTo>
                  <a:pt x="0" y="1004"/>
                </a:lnTo>
                <a:lnTo>
                  <a:pt x="1904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839376" y="2280874"/>
            <a:ext cx="72378" cy="61851"/>
          </a:xfrm>
          <a:custGeom>
            <a:avLst/>
            <a:gdLst/>
            <a:ahLst/>
            <a:cxnLst/>
            <a:rect l="l" t="t" r="r" b="b"/>
            <a:pathLst>
              <a:path w="72378" h="61851">
                <a:moveTo>
                  <a:pt x="31460" y="51663"/>
                </a:moveTo>
                <a:lnTo>
                  <a:pt x="27115" y="50737"/>
                </a:lnTo>
                <a:lnTo>
                  <a:pt x="23889" y="48894"/>
                </a:lnTo>
                <a:lnTo>
                  <a:pt x="20679" y="47040"/>
                </a:lnTo>
                <a:lnTo>
                  <a:pt x="18544" y="44146"/>
                </a:lnTo>
                <a:lnTo>
                  <a:pt x="17489" y="40196"/>
                </a:lnTo>
                <a:lnTo>
                  <a:pt x="0" y="41352"/>
                </a:lnTo>
                <a:lnTo>
                  <a:pt x="1170" y="48030"/>
                </a:lnTo>
                <a:lnTo>
                  <a:pt x="4777" y="53124"/>
                </a:lnTo>
                <a:lnTo>
                  <a:pt x="10807" y="56616"/>
                </a:lnTo>
                <a:lnTo>
                  <a:pt x="22334" y="60651"/>
                </a:lnTo>
                <a:lnTo>
                  <a:pt x="36742" y="61851"/>
                </a:lnTo>
                <a:lnTo>
                  <a:pt x="44463" y="61851"/>
                </a:lnTo>
                <a:lnTo>
                  <a:pt x="50929" y="61137"/>
                </a:lnTo>
                <a:lnTo>
                  <a:pt x="56109" y="59676"/>
                </a:lnTo>
                <a:lnTo>
                  <a:pt x="61290" y="58218"/>
                </a:lnTo>
                <a:lnTo>
                  <a:pt x="65304" y="55994"/>
                </a:lnTo>
                <a:lnTo>
                  <a:pt x="68122" y="53009"/>
                </a:lnTo>
                <a:lnTo>
                  <a:pt x="70956" y="50025"/>
                </a:lnTo>
                <a:lnTo>
                  <a:pt x="72378" y="46813"/>
                </a:lnTo>
                <a:lnTo>
                  <a:pt x="72378" y="39599"/>
                </a:lnTo>
                <a:lnTo>
                  <a:pt x="71197" y="36424"/>
                </a:lnTo>
                <a:lnTo>
                  <a:pt x="68821" y="33856"/>
                </a:lnTo>
                <a:lnTo>
                  <a:pt x="66460" y="31294"/>
                </a:lnTo>
                <a:lnTo>
                  <a:pt x="63183" y="29274"/>
                </a:lnTo>
                <a:lnTo>
                  <a:pt x="58994" y="27787"/>
                </a:lnTo>
                <a:lnTo>
                  <a:pt x="54803" y="26300"/>
                </a:lnTo>
                <a:lnTo>
                  <a:pt x="48337" y="24867"/>
                </a:lnTo>
                <a:lnTo>
                  <a:pt x="39585" y="23482"/>
                </a:lnTo>
                <a:lnTo>
                  <a:pt x="30848" y="22099"/>
                </a:lnTo>
                <a:lnTo>
                  <a:pt x="25337" y="20764"/>
                </a:lnTo>
                <a:lnTo>
                  <a:pt x="23075" y="19483"/>
                </a:lnTo>
                <a:lnTo>
                  <a:pt x="20397" y="17271"/>
                </a:lnTo>
                <a:lnTo>
                  <a:pt x="20397" y="14312"/>
                </a:lnTo>
                <a:lnTo>
                  <a:pt x="23256" y="12142"/>
                </a:lnTo>
                <a:lnTo>
                  <a:pt x="26215" y="10706"/>
                </a:lnTo>
                <a:lnTo>
                  <a:pt x="30304" y="9982"/>
                </a:lnTo>
                <a:lnTo>
                  <a:pt x="40580" y="9982"/>
                </a:lnTo>
                <a:lnTo>
                  <a:pt x="44373" y="10655"/>
                </a:lnTo>
                <a:lnTo>
                  <a:pt x="46901" y="12001"/>
                </a:lnTo>
                <a:lnTo>
                  <a:pt x="49442" y="13347"/>
                </a:lnTo>
                <a:lnTo>
                  <a:pt x="51080" y="15568"/>
                </a:lnTo>
                <a:lnTo>
                  <a:pt x="51855" y="18633"/>
                </a:lnTo>
                <a:lnTo>
                  <a:pt x="69841" y="18096"/>
                </a:lnTo>
                <a:lnTo>
                  <a:pt x="69545" y="12609"/>
                </a:lnTo>
                <a:lnTo>
                  <a:pt x="66586" y="8229"/>
                </a:lnTo>
                <a:lnTo>
                  <a:pt x="60937" y="4927"/>
                </a:lnTo>
                <a:lnTo>
                  <a:pt x="50247" y="1201"/>
                </a:lnTo>
                <a:lnTo>
                  <a:pt x="35712" y="0"/>
                </a:lnTo>
                <a:lnTo>
                  <a:pt x="28854" y="0"/>
                </a:lnTo>
                <a:lnTo>
                  <a:pt x="23026" y="687"/>
                </a:lnTo>
                <a:lnTo>
                  <a:pt x="18187" y="2068"/>
                </a:lnTo>
                <a:lnTo>
                  <a:pt x="13348" y="3465"/>
                </a:lnTo>
                <a:lnTo>
                  <a:pt x="9641" y="5486"/>
                </a:lnTo>
                <a:lnTo>
                  <a:pt x="7073" y="8127"/>
                </a:lnTo>
                <a:lnTo>
                  <a:pt x="4497" y="10781"/>
                </a:lnTo>
                <a:lnTo>
                  <a:pt x="3215" y="13629"/>
                </a:lnTo>
                <a:lnTo>
                  <a:pt x="3215" y="21412"/>
                </a:lnTo>
                <a:lnTo>
                  <a:pt x="5958" y="25411"/>
                </a:lnTo>
                <a:lnTo>
                  <a:pt x="11419" y="28701"/>
                </a:lnTo>
                <a:lnTo>
                  <a:pt x="15303" y="31038"/>
                </a:lnTo>
                <a:lnTo>
                  <a:pt x="22061" y="33022"/>
                </a:lnTo>
                <a:lnTo>
                  <a:pt x="31701" y="34620"/>
                </a:lnTo>
                <a:lnTo>
                  <a:pt x="39183" y="35866"/>
                </a:lnTo>
                <a:lnTo>
                  <a:pt x="43981" y="36741"/>
                </a:lnTo>
                <a:lnTo>
                  <a:pt x="46090" y="37223"/>
                </a:lnTo>
                <a:lnTo>
                  <a:pt x="49161" y="37961"/>
                </a:lnTo>
                <a:lnTo>
                  <a:pt x="53784" y="40805"/>
                </a:lnTo>
                <a:lnTo>
                  <a:pt x="54406" y="43422"/>
                </a:lnTo>
                <a:lnTo>
                  <a:pt x="52934" y="47548"/>
                </a:lnTo>
                <a:lnTo>
                  <a:pt x="50015" y="49201"/>
                </a:lnTo>
                <a:lnTo>
                  <a:pt x="47067" y="50838"/>
                </a:lnTo>
                <a:lnTo>
                  <a:pt x="42711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923128" y="2283073"/>
            <a:ext cx="38012" cy="59575"/>
          </a:xfrm>
          <a:custGeom>
            <a:avLst/>
            <a:gdLst/>
            <a:ahLst/>
            <a:cxnLst/>
            <a:rect l="l" t="t" r="r" b="b"/>
            <a:pathLst>
              <a:path w="38012" h="59575">
                <a:moveTo>
                  <a:pt x="24954" y="15292"/>
                </a:moveTo>
                <a:lnTo>
                  <a:pt x="24954" y="0"/>
                </a:lnTo>
                <a:lnTo>
                  <a:pt x="7821" y="6681"/>
                </a:lnTo>
                <a:lnTo>
                  <a:pt x="7821" y="15292"/>
                </a:lnTo>
                <a:lnTo>
                  <a:pt x="0" y="15292"/>
                </a:lnTo>
                <a:lnTo>
                  <a:pt x="0" y="24436"/>
                </a:lnTo>
                <a:lnTo>
                  <a:pt x="7821" y="24436"/>
                </a:lnTo>
                <a:lnTo>
                  <a:pt x="7821" y="47357"/>
                </a:lnTo>
                <a:lnTo>
                  <a:pt x="8012" y="50050"/>
                </a:lnTo>
                <a:lnTo>
                  <a:pt x="8826" y="53251"/>
                </a:lnTo>
                <a:lnTo>
                  <a:pt x="10770" y="55843"/>
                </a:lnTo>
                <a:lnTo>
                  <a:pt x="13740" y="57847"/>
                </a:lnTo>
                <a:lnTo>
                  <a:pt x="18682" y="59234"/>
                </a:lnTo>
                <a:lnTo>
                  <a:pt x="21451" y="59575"/>
                </a:lnTo>
                <a:lnTo>
                  <a:pt x="29541" y="59575"/>
                </a:lnTo>
                <a:lnTo>
                  <a:pt x="34037" y="59002"/>
                </a:lnTo>
                <a:lnTo>
                  <a:pt x="38012" y="57872"/>
                </a:lnTo>
                <a:lnTo>
                  <a:pt x="36550" y="48969"/>
                </a:lnTo>
                <a:lnTo>
                  <a:pt x="33554" y="49707"/>
                </a:lnTo>
                <a:lnTo>
                  <a:pt x="31268" y="50074"/>
                </a:lnTo>
                <a:lnTo>
                  <a:pt x="28562" y="50074"/>
                </a:lnTo>
                <a:lnTo>
                  <a:pt x="25285" y="48055"/>
                </a:lnTo>
                <a:lnTo>
                  <a:pt x="24954" y="45413"/>
                </a:lnTo>
                <a:lnTo>
                  <a:pt x="24954" y="24436"/>
                </a:lnTo>
                <a:lnTo>
                  <a:pt x="36615" y="24436"/>
                </a:lnTo>
                <a:lnTo>
                  <a:pt x="36615" y="15292"/>
                </a:lnTo>
                <a:lnTo>
                  <a:pt x="24954" y="152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972623" y="2297390"/>
            <a:ext cx="41771" cy="44283"/>
          </a:xfrm>
          <a:custGeom>
            <a:avLst/>
            <a:gdLst/>
            <a:ahLst/>
            <a:cxnLst/>
            <a:rect l="l" t="t" r="r" b="b"/>
            <a:pathLst>
              <a:path w="41771" h="44283">
                <a:moveTo>
                  <a:pt x="15840" y="975"/>
                </a:move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lnTo>
                  <a:pt x="17057" y="23533"/>
                </a:lnTo>
                <a:lnTo>
                  <a:pt x="17539" y="18690"/>
                </a:lnTo>
                <a:lnTo>
                  <a:pt x="19433" y="14083"/>
                </a:lnTo>
                <a:lnTo>
                  <a:pt x="22402" y="11606"/>
                </a:lnTo>
                <a:lnTo>
                  <a:pt x="26085" y="10274"/>
                </a:lnTo>
                <a:lnTo>
                  <a:pt x="30938" y="10274"/>
                </a:lnTo>
                <a:lnTo>
                  <a:pt x="33616" y="10894"/>
                </a:lnTo>
                <a:lnTo>
                  <a:pt x="36489" y="12153"/>
                </a:lnTo>
                <a:lnTo>
                  <a:pt x="41771" y="2156"/>
                </a:lnTo>
                <a:lnTo>
                  <a:pt x="38178" y="708"/>
                </a:lnTo>
                <a:lnTo>
                  <a:pt x="34430" y="0"/>
                </a:lnTo>
                <a:lnTo>
                  <a:pt x="27788" y="0"/>
                </a:lnTo>
                <a:lnTo>
                  <a:pt x="23155" y="1381"/>
                </a:lnTo>
                <a:lnTo>
                  <a:pt x="18558" y="4226"/>
                </a:lnTo>
                <a:lnTo>
                  <a:pt x="15840" y="7134"/>
                </a:lnTo>
                <a:lnTo>
                  <a:pt x="15840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023376" y="2297386"/>
            <a:ext cx="66549" cy="45262"/>
          </a:xfrm>
          <a:custGeom>
            <a:avLst/>
            <a:gdLst/>
            <a:ahLst/>
            <a:cxnLst/>
            <a:rect l="l" t="t" r="r" b="b"/>
            <a:pathLst>
              <a:path w="66549" h="45262">
                <a:moveTo>
                  <a:pt x="0" y="22021"/>
                </a:moveTo>
                <a:lnTo>
                  <a:pt x="0" y="27000"/>
                </a:lnTo>
                <a:lnTo>
                  <a:pt x="1400" y="31215"/>
                </a:lnTo>
                <a:lnTo>
                  <a:pt x="4193" y="34686"/>
                </a:lnTo>
                <a:lnTo>
                  <a:pt x="6987" y="38153"/>
                </a:lnTo>
                <a:lnTo>
                  <a:pt x="11062" y="40780"/>
                </a:lnTo>
                <a:lnTo>
                  <a:pt x="16423" y="42570"/>
                </a:lnTo>
                <a:lnTo>
                  <a:pt x="21794" y="44373"/>
                </a:lnTo>
                <a:lnTo>
                  <a:pt x="22035" y="32500"/>
                </a:lnTo>
                <a:lnTo>
                  <a:pt x="19015" y="30225"/>
                </a:lnTo>
                <a:lnTo>
                  <a:pt x="17489" y="26924"/>
                </a:lnTo>
                <a:lnTo>
                  <a:pt x="17489" y="18338"/>
                </a:lnTo>
                <a:lnTo>
                  <a:pt x="19015" y="15036"/>
                </a:lnTo>
                <a:lnTo>
                  <a:pt x="22035" y="12766"/>
                </a:lnTo>
                <a:lnTo>
                  <a:pt x="25085" y="10480"/>
                </a:lnTo>
                <a:lnTo>
                  <a:pt x="28832" y="9334"/>
                </a:lnTo>
                <a:lnTo>
                  <a:pt x="37735" y="9334"/>
                </a:lnTo>
                <a:lnTo>
                  <a:pt x="41468" y="10480"/>
                </a:lnTo>
                <a:lnTo>
                  <a:pt x="44477" y="12766"/>
                </a:lnTo>
                <a:lnTo>
                  <a:pt x="47498" y="15036"/>
                </a:lnTo>
                <a:lnTo>
                  <a:pt x="48999" y="18301"/>
                </a:lnTo>
                <a:lnTo>
                  <a:pt x="48999" y="26899"/>
                </a:lnTo>
                <a:lnTo>
                  <a:pt x="47498" y="30225"/>
                </a:lnTo>
                <a:lnTo>
                  <a:pt x="44477" y="32500"/>
                </a:lnTo>
                <a:lnTo>
                  <a:pt x="42890" y="45262"/>
                </a:lnTo>
                <a:lnTo>
                  <a:pt x="50813" y="43102"/>
                </a:lnTo>
                <a:lnTo>
                  <a:pt x="57114" y="38801"/>
                </a:lnTo>
                <a:lnTo>
                  <a:pt x="63399" y="34495"/>
                </a:lnTo>
                <a:lnTo>
                  <a:pt x="66549" y="29058"/>
                </a:lnTo>
                <a:lnTo>
                  <a:pt x="66549" y="16015"/>
                </a:lnTo>
                <a:lnTo>
                  <a:pt x="63439" y="10641"/>
                </a:lnTo>
                <a:lnTo>
                  <a:pt x="57203" y="6390"/>
                </a:lnTo>
                <a:lnTo>
                  <a:pt x="50965" y="2134"/>
                </a:lnTo>
                <a:lnTo>
                  <a:pt x="42965" y="0"/>
                </a:lnTo>
                <a:lnTo>
                  <a:pt x="26898" y="0"/>
                </a:lnTo>
                <a:lnTo>
                  <a:pt x="21186" y="939"/>
                </a:lnTo>
                <a:lnTo>
                  <a:pt x="16066" y="2807"/>
                </a:lnTo>
                <a:lnTo>
                  <a:pt x="10937" y="4687"/>
                </a:lnTo>
                <a:lnTo>
                  <a:pt x="6987" y="7415"/>
                </a:lnTo>
                <a:lnTo>
                  <a:pt x="4193" y="10972"/>
                </a:lnTo>
                <a:lnTo>
                  <a:pt x="1400" y="14530"/>
                </a:lnTo>
                <a:lnTo>
                  <a:pt x="0" y="18213"/>
                </a:lnTo>
                <a:lnTo>
                  <a:pt x="0" y="22021"/>
                </a:lnTo>
                <a:close/>
              </a:path>
              <a:path w="66549" h="45262">
                <a:moveTo>
                  <a:pt x="44477" y="32500"/>
                </a:moveTo>
                <a:lnTo>
                  <a:pt x="41468" y="34786"/>
                </a:lnTo>
                <a:lnTo>
                  <a:pt x="37735" y="35928"/>
                </a:lnTo>
                <a:lnTo>
                  <a:pt x="28832" y="35928"/>
                </a:lnTo>
                <a:lnTo>
                  <a:pt x="25085" y="34786"/>
                </a:lnTo>
                <a:lnTo>
                  <a:pt x="22035" y="32500"/>
                </a:lnTo>
                <a:lnTo>
                  <a:pt x="21794" y="44373"/>
                </a:lnTo>
                <a:lnTo>
                  <a:pt x="27420" y="45262"/>
                </a:lnTo>
                <a:lnTo>
                  <a:pt x="42890" y="45262"/>
                </a:lnTo>
                <a:lnTo>
                  <a:pt x="44477" y="325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105608" y="2298365"/>
            <a:ext cx="66304" cy="60883"/>
          </a:xfrm>
          <a:custGeom>
            <a:avLst/>
            <a:gdLst/>
            <a:ahLst/>
            <a:cxnLst/>
            <a:rect l="l" t="t" r="r" b="b"/>
            <a:pathLst>
              <a:path w="66304" h="60883">
                <a:moveTo>
                  <a:pt x="12026" y="60883"/>
                </a:moveTo>
                <a:lnTo>
                  <a:pt x="18539" y="60883"/>
                </a:lnTo>
                <a:lnTo>
                  <a:pt x="21437" y="60642"/>
                </a:lnTo>
                <a:lnTo>
                  <a:pt x="24015" y="60185"/>
                </a:lnTo>
                <a:lnTo>
                  <a:pt x="26592" y="59728"/>
                </a:lnTo>
                <a:lnTo>
                  <a:pt x="30516" y="58252"/>
                </a:lnTo>
                <a:lnTo>
                  <a:pt x="33832" y="56347"/>
                </a:lnTo>
                <a:lnTo>
                  <a:pt x="36550" y="53680"/>
                </a:lnTo>
                <a:lnTo>
                  <a:pt x="39470" y="49222"/>
                </a:lnTo>
                <a:lnTo>
                  <a:pt x="43534" y="41666"/>
                </a:lnTo>
                <a:lnTo>
                  <a:pt x="66304" y="0"/>
                </a:lnTo>
                <a:lnTo>
                  <a:pt x="48639" y="0"/>
                </a:lnTo>
                <a:lnTo>
                  <a:pt x="33577" y="30744"/>
                </a:lnTo>
                <a:lnTo>
                  <a:pt x="18162" y="0"/>
                </a:lnTo>
                <a:lnTo>
                  <a:pt x="0" y="0"/>
                </a:lnTo>
                <a:lnTo>
                  <a:pt x="24533" y="43434"/>
                </a:lnTo>
                <a:lnTo>
                  <a:pt x="22061" y="47840"/>
                </a:lnTo>
                <a:lnTo>
                  <a:pt x="18248" y="50976"/>
                </a:lnTo>
                <a:lnTo>
                  <a:pt x="15328" y="51749"/>
                </a:lnTo>
                <a:lnTo>
                  <a:pt x="11365" y="51749"/>
                </a:lnTo>
                <a:lnTo>
                  <a:pt x="6807" y="51573"/>
                </a:lnTo>
                <a:lnTo>
                  <a:pt x="4124" y="51217"/>
                </a:lnTo>
                <a:lnTo>
                  <a:pt x="5651" y="60185"/>
                </a:lnTo>
                <a:lnTo>
                  <a:pt x="8802" y="60642"/>
                </a:lnTo>
                <a:lnTo>
                  <a:pt x="12026" y="608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182209" y="2283073"/>
            <a:ext cx="38008" cy="59575"/>
          </a:xfrm>
          <a:custGeom>
            <a:avLst/>
            <a:gdLst/>
            <a:ahLst/>
            <a:cxnLst/>
            <a:rect l="l" t="t" r="r" b="b"/>
            <a:pathLst>
              <a:path w="38008" h="59575">
                <a:moveTo>
                  <a:pt x="24954" y="15292"/>
                </a:moveTo>
                <a:lnTo>
                  <a:pt x="24954" y="0"/>
                </a:lnTo>
                <a:lnTo>
                  <a:pt x="7833" y="6681"/>
                </a:lnTo>
                <a:lnTo>
                  <a:pt x="7833" y="15292"/>
                </a:lnTo>
                <a:lnTo>
                  <a:pt x="0" y="15292"/>
                </a:lnTo>
                <a:lnTo>
                  <a:pt x="0" y="24436"/>
                </a:lnTo>
                <a:lnTo>
                  <a:pt x="7833" y="24436"/>
                </a:lnTo>
                <a:lnTo>
                  <a:pt x="7833" y="47357"/>
                </a:lnTo>
                <a:lnTo>
                  <a:pt x="8012" y="50050"/>
                </a:lnTo>
                <a:lnTo>
                  <a:pt x="8822" y="53251"/>
                </a:lnTo>
                <a:lnTo>
                  <a:pt x="10767" y="55843"/>
                </a:lnTo>
                <a:lnTo>
                  <a:pt x="13740" y="57847"/>
                </a:lnTo>
                <a:lnTo>
                  <a:pt x="18679" y="59234"/>
                </a:lnTo>
                <a:lnTo>
                  <a:pt x="21447" y="59575"/>
                </a:lnTo>
                <a:lnTo>
                  <a:pt x="29551" y="59575"/>
                </a:lnTo>
                <a:lnTo>
                  <a:pt x="34033" y="59002"/>
                </a:lnTo>
                <a:lnTo>
                  <a:pt x="38008" y="57872"/>
                </a:lnTo>
                <a:lnTo>
                  <a:pt x="36550" y="48969"/>
                </a:lnTo>
                <a:lnTo>
                  <a:pt x="33550" y="49707"/>
                </a:lnTo>
                <a:lnTo>
                  <a:pt x="31264" y="50074"/>
                </a:lnTo>
                <a:lnTo>
                  <a:pt x="28562" y="50074"/>
                </a:lnTo>
                <a:lnTo>
                  <a:pt x="25281" y="48055"/>
                </a:lnTo>
                <a:lnTo>
                  <a:pt x="24954" y="45413"/>
                </a:lnTo>
                <a:lnTo>
                  <a:pt x="24954" y="24436"/>
                </a:lnTo>
                <a:lnTo>
                  <a:pt x="36611" y="24436"/>
                </a:lnTo>
                <a:lnTo>
                  <a:pt x="36611" y="15292"/>
                </a:lnTo>
                <a:lnTo>
                  <a:pt x="24954" y="152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231697" y="2297390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50" y="975"/>
                </a:moveTo>
                <a:lnTo>
                  <a:pt x="0" y="975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39" y="18690"/>
                </a:lnTo>
                <a:lnTo>
                  <a:pt x="19443" y="14083"/>
                </a:lnTo>
                <a:lnTo>
                  <a:pt x="22402" y="11606"/>
                </a:lnTo>
                <a:lnTo>
                  <a:pt x="26085" y="10274"/>
                </a:lnTo>
                <a:lnTo>
                  <a:pt x="30949" y="10274"/>
                </a:lnTo>
                <a:lnTo>
                  <a:pt x="33632" y="10894"/>
                </a:lnTo>
                <a:lnTo>
                  <a:pt x="36501" y="12153"/>
                </a:lnTo>
                <a:lnTo>
                  <a:pt x="41781" y="2156"/>
                </a:lnTo>
                <a:lnTo>
                  <a:pt x="38174" y="708"/>
                </a:lnTo>
                <a:lnTo>
                  <a:pt x="34430" y="0"/>
                </a:lnTo>
                <a:lnTo>
                  <a:pt x="27788" y="0"/>
                </a:lnTo>
                <a:lnTo>
                  <a:pt x="23166" y="1381"/>
                </a:lnTo>
                <a:lnTo>
                  <a:pt x="18568" y="4226"/>
                </a:lnTo>
                <a:lnTo>
                  <a:pt x="15850" y="7134"/>
                </a:lnTo>
                <a:lnTo>
                  <a:pt x="15850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81906" y="2332534"/>
            <a:ext cx="35384" cy="44805"/>
          </a:xfrm>
          <a:custGeom>
            <a:avLst/>
            <a:gdLst/>
            <a:ahLst/>
            <a:cxnLst/>
            <a:rect l="l" t="t" r="r" b="b"/>
            <a:pathLst>
              <a:path w="35384" h="44805">
                <a:moveTo>
                  <a:pt x="26542" y="2044"/>
                </a:moveTo>
                <a:lnTo>
                  <a:pt x="28742" y="9650"/>
                </a:lnTo>
                <a:lnTo>
                  <a:pt x="32068" y="8700"/>
                </a:lnTo>
                <a:lnTo>
                  <a:pt x="35384" y="7733"/>
                </a:lnTo>
                <a:lnTo>
                  <a:pt x="35345" y="0"/>
                </a:lnTo>
                <a:lnTo>
                  <a:pt x="32551" y="1356"/>
                </a:lnTo>
                <a:lnTo>
                  <a:pt x="29617" y="2044"/>
                </a:lnTo>
                <a:lnTo>
                  <a:pt x="26542" y="2044"/>
                </a:lnTo>
                <a:close/>
              </a:path>
              <a:path w="35384" h="44805">
                <a:moveTo>
                  <a:pt x="1918" y="4063"/>
                </a:moveTo>
                <a:lnTo>
                  <a:pt x="5741" y="6490"/>
                </a:lnTo>
                <a:lnTo>
                  <a:pt x="9565" y="8902"/>
                </a:lnTo>
                <a:lnTo>
                  <a:pt x="14796" y="10123"/>
                </a:lnTo>
                <a:lnTo>
                  <a:pt x="25210" y="10123"/>
                </a:lnTo>
                <a:lnTo>
                  <a:pt x="28742" y="9650"/>
                </a:lnTo>
                <a:lnTo>
                  <a:pt x="26542" y="2044"/>
                </a:lnTo>
                <a:lnTo>
                  <a:pt x="23789" y="2044"/>
                </a:lnTo>
                <a:lnTo>
                  <a:pt x="21513" y="1461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44"/>
                </a:lnTo>
                <a:lnTo>
                  <a:pt x="21859" y="-8561"/>
                </a:lnTo>
                <a:lnTo>
                  <a:pt x="24969" y="-9234"/>
                </a:lnTo>
                <a:lnTo>
                  <a:pt x="29692" y="-9907"/>
                </a:lnTo>
                <a:lnTo>
                  <a:pt x="34430" y="-10580"/>
                </a:lnTo>
                <a:lnTo>
                  <a:pt x="37898" y="-11164"/>
                </a:lnTo>
                <a:lnTo>
                  <a:pt x="40082" y="-11661"/>
                </a:lnTo>
                <a:lnTo>
                  <a:pt x="40082" y="-6631"/>
                </a:lnTo>
                <a:lnTo>
                  <a:pt x="38761" y="-2301"/>
                </a:lnTo>
                <a:lnTo>
                  <a:pt x="35345" y="0"/>
                </a:lnTo>
                <a:lnTo>
                  <a:pt x="35384" y="7733"/>
                </a:lnTo>
                <a:lnTo>
                  <a:pt x="38494" y="6310"/>
                </a:lnTo>
                <a:lnTo>
                  <a:pt x="41414" y="4420"/>
                </a:lnTo>
                <a:lnTo>
                  <a:pt x="42026" y="5751"/>
                </a:lnTo>
                <a:lnTo>
                  <a:pt x="43665" y="9143"/>
                </a:lnTo>
                <a:lnTo>
                  <a:pt x="60540" y="9143"/>
                </a:lnTo>
                <a:lnTo>
                  <a:pt x="58028" y="5129"/>
                </a:lnTo>
                <a:lnTo>
                  <a:pt x="56934" y="1522"/>
                </a:lnTo>
                <a:lnTo>
                  <a:pt x="56657" y="-1296"/>
                </a:lnTo>
                <a:lnTo>
                  <a:pt x="56657" y="-5093"/>
                </a:lnTo>
                <a:lnTo>
                  <a:pt x="56833" y="-18464"/>
                </a:lnTo>
                <a:lnTo>
                  <a:pt x="56833" y="-23442"/>
                </a:lnTo>
                <a:lnTo>
                  <a:pt x="56084" y="-26860"/>
                </a:lnTo>
                <a:lnTo>
                  <a:pt x="53050" y="-30582"/>
                </a:lnTo>
                <a:lnTo>
                  <a:pt x="50421" y="-32119"/>
                </a:lnTo>
                <a:lnTo>
                  <a:pt x="46699" y="-33336"/>
                </a:lnTo>
                <a:lnTo>
                  <a:pt x="42976" y="-34546"/>
                </a:lnTo>
                <a:lnTo>
                  <a:pt x="37299" y="-35154"/>
                </a:lnTo>
                <a:lnTo>
                  <a:pt x="21311" y="-35154"/>
                </a:lnTo>
                <a:lnTo>
                  <a:pt x="15001" y="-34150"/>
                </a:lnTo>
                <a:lnTo>
                  <a:pt x="10746" y="-32119"/>
                </a:lnTo>
                <a:lnTo>
                  <a:pt x="6504" y="-30110"/>
                </a:lnTo>
                <a:lnTo>
                  <a:pt x="3506" y="-27014"/>
                </a:lnTo>
                <a:lnTo>
                  <a:pt x="1767" y="-22834"/>
                </a:lnTo>
                <a:lnTo>
                  <a:pt x="17247" y="-20956"/>
                </a:lnTo>
                <a:lnTo>
                  <a:pt x="18303" y="-22975"/>
                </a:lnTo>
                <a:lnTo>
                  <a:pt x="21376" y="-25171"/>
                </a:lnTo>
                <a:lnTo>
                  <a:pt x="25452" y="-26377"/>
                </a:lnTo>
                <a:lnTo>
                  <a:pt x="32973" y="-26377"/>
                </a:lnTo>
                <a:lnTo>
                  <a:pt x="36032" y="-25909"/>
                </a:lnTo>
                <a:lnTo>
                  <a:pt x="40082" y="-22467"/>
                </a:lnTo>
                <a:lnTo>
                  <a:pt x="40082" y="-19127"/>
                </a:lnTo>
                <a:lnTo>
                  <a:pt x="37007" y="-18248"/>
                </a:lnTo>
                <a:lnTo>
                  <a:pt x="31471" y="-17308"/>
                </a:lnTo>
                <a:lnTo>
                  <a:pt x="2349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5"/>
                </a:lnTo>
                <a:lnTo>
                  <a:pt x="6797" y="-12611"/>
                </a:lnTo>
                <a:lnTo>
                  <a:pt x="4356" y="-11149"/>
                </a:lnTo>
                <a:lnTo>
                  <a:pt x="878" y="-7315"/>
                </a:lnTo>
                <a:lnTo>
                  <a:pt x="0" y="-2693"/>
                </a:lnTo>
                <a:lnTo>
                  <a:pt x="0" y="101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070688" y="2379294"/>
            <a:ext cx="80035" cy="59777"/>
          </a:xfrm>
          <a:custGeom>
            <a:avLst/>
            <a:gdLst/>
            <a:ahLst/>
            <a:cxnLst/>
            <a:rect l="l" t="t" r="r" b="b"/>
            <a:pathLst>
              <a:path w="80035" h="59777">
                <a:moveTo>
                  <a:pt x="61455" y="40233"/>
                </a:moveTo>
                <a:lnTo>
                  <a:pt x="56400" y="36586"/>
                </a:lnTo>
                <a:lnTo>
                  <a:pt x="53190" y="34908"/>
                </a:lnTo>
                <a:lnTo>
                  <a:pt x="49301" y="33400"/>
                </a:lnTo>
                <a:lnTo>
                  <a:pt x="49568" y="24051"/>
                </a:lnTo>
                <a:lnTo>
                  <a:pt x="45276" y="25030"/>
                </a:lnTo>
                <a:lnTo>
                  <a:pt x="39891" y="25271"/>
                </a:lnTo>
                <a:lnTo>
                  <a:pt x="34364" y="36762"/>
                </a:lnTo>
                <a:lnTo>
                  <a:pt x="37771" y="39189"/>
                </a:lnTo>
                <a:lnTo>
                  <a:pt x="40932" y="42113"/>
                </a:lnTo>
                <a:lnTo>
                  <a:pt x="45543" y="46760"/>
                </a:lnTo>
                <a:lnTo>
                  <a:pt x="58535" y="59777"/>
                </a:lnTo>
                <a:lnTo>
                  <a:pt x="80035" y="59777"/>
                </a:lnTo>
                <a:lnTo>
                  <a:pt x="69162" y="48117"/>
                </a:lnTo>
                <a:lnTo>
                  <a:pt x="64871" y="43469"/>
                </a:lnTo>
                <a:lnTo>
                  <a:pt x="61455" y="40233"/>
                </a:lnTo>
                <a:close/>
              </a:path>
              <a:path w="80035" h="59777">
                <a:moveTo>
                  <a:pt x="17970" y="10109"/>
                </a:moveTo>
                <a:lnTo>
                  <a:pt x="45111" y="10309"/>
                </a:lnTo>
                <a:lnTo>
                  <a:pt x="48031" y="10641"/>
                </a:lnTo>
                <a:lnTo>
                  <a:pt x="51879" y="12660"/>
                </a:lnTo>
                <a:lnTo>
                  <a:pt x="54281" y="15505"/>
                </a:lnTo>
                <a:lnTo>
                  <a:pt x="54281" y="19314"/>
                </a:lnTo>
                <a:lnTo>
                  <a:pt x="52462" y="22006"/>
                </a:lnTo>
                <a:lnTo>
                  <a:pt x="49568" y="24051"/>
                </a:lnTo>
                <a:lnTo>
                  <a:pt x="49301" y="33400"/>
                </a:lnTo>
                <a:lnTo>
                  <a:pt x="57124" y="32622"/>
                </a:lnTo>
                <a:lnTo>
                  <a:pt x="62978" y="30793"/>
                </a:lnTo>
                <a:lnTo>
                  <a:pt x="66916" y="27863"/>
                </a:lnTo>
                <a:lnTo>
                  <a:pt x="70840" y="24955"/>
                </a:lnTo>
                <a:lnTo>
                  <a:pt x="72810" y="21247"/>
                </a:lnTo>
                <a:lnTo>
                  <a:pt x="72810" y="13219"/>
                </a:lnTo>
                <a:lnTo>
                  <a:pt x="71503" y="10083"/>
                </a:lnTo>
                <a:lnTo>
                  <a:pt x="68921" y="7340"/>
                </a:lnTo>
                <a:lnTo>
                  <a:pt x="66333" y="4582"/>
                </a:lnTo>
                <a:lnTo>
                  <a:pt x="62877" y="2678"/>
                </a:lnTo>
                <a:lnTo>
                  <a:pt x="58560" y="1612"/>
                </a:lnTo>
                <a:lnTo>
                  <a:pt x="54255" y="532"/>
                </a:lnTo>
                <a:lnTo>
                  <a:pt x="47346" y="0"/>
                </a:lnTo>
                <a:lnTo>
                  <a:pt x="0" y="0"/>
                </a:lnTo>
                <a:lnTo>
                  <a:pt x="0" y="59777"/>
                </a:lnTo>
                <a:lnTo>
                  <a:pt x="17970" y="59777"/>
                </a:lnTo>
                <a:lnTo>
                  <a:pt x="17970" y="34822"/>
                </a:lnTo>
                <a:lnTo>
                  <a:pt x="25742" y="34822"/>
                </a:lnTo>
                <a:lnTo>
                  <a:pt x="28768" y="35049"/>
                </a:lnTo>
                <a:lnTo>
                  <a:pt x="30671" y="35496"/>
                </a:lnTo>
                <a:lnTo>
                  <a:pt x="34364" y="36762"/>
                </a:lnTo>
                <a:lnTo>
                  <a:pt x="39891" y="25271"/>
                </a:lnTo>
                <a:lnTo>
                  <a:pt x="17970" y="25271"/>
                </a:lnTo>
                <a:lnTo>
                  <a:pt x="17970" y="1010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167290" y="2395761"/>
            <a:ext cx="58661" cy="44286"/>
          </a:xfrm>
          <a:custGeom>
            <a:avLst/>
            <a:gdLst/>
            <a:ahLst/>
            <a:cxnLst/>
            <a:rect l="l" t="t" r="r" b="b"/>
            <a:pathLst>
              <a:path w="58661" h="44286">
                <a:moveTo>
                  <a:pt x="17071" y="0"/>
                </a:moveTo>
                <a:lnTo>
                  <a:pt x="0" y="0"/>
                </a:lnTo>
                <a:lnTo>
                  <a:pt x="0" y="31470"/>
                </a:lnTo>
                <a:lnTo>
                  <a:pt x="773" y="34670"/>
                </a:lnTo>
                <a:lnTo>
                  <a:pt x="2311" y="36982"/>
                </a:lnTo>
                <a:lnTo>
                  <a:pt x="6339" y="41085"/>
                </a:lnTo>
                <a:lnTo>
                  <a:pt x="9780" y="42368"/>
                </a:lnTo>
                <a:lnTo>
                  <a:pt x="13221" y="43638"/>
                </a:lnTo>
                <a:lnTo>
                  <a:pt x="17106" y="44286"/>
                </a:lnTo>
                <a:lnTo>
                  <a:pt x="25693" y="44286"/>
                </a:lnTo>
                <a:lnTo>
                  <a:pt x="29731" y="43613"/>
                </a:lnTo>
                <a:lnTo>
                  <a:pt x="33554" y="42292"/>
                </a:lnTo>
                <a:lnTo>
                  <a:pt x="37374" y="40946"/>
                </a:lnTo>
                <a:lnTo>
                  <a:pt x="40463" y="39142"/>
                </a:lnTo>
                <a:lnTo>
                  <a:pt x="42810" y="36817"/>
                </a:lnTo>
                <a:lnTo>
                  <a:pt x="42810" y="43306"/>
                </a:lnTo>
                <a:lnTo>
                  <a:pt x="58661" y="43306"/>
                </a:lnTo>
                <a:lnTo>
                  <a:pt x="58661" y="0"/>
                </a:lnTo>
                <a:lnTo>
                  <a:pt x="41605" y="0"/>
                </a:lnTo>
                <a:lnTo>
                  <a:pt x="41605" y="24472"/>
                </a:lnTo>
                <a:lnTo>
                  <a:pt x="41173" y="28360"/>
                </a:lnTo>
                <a:lnTo>
                  <a:pt x="40323" y="29947"/>
                </a:lnTo>
                <a:lnTo>
                  <a:pt x="37896" y="32881"/>
                </a:lnTo>
                <a:lnTo>
                  <a:pt x="33289" y="35027"/>
                </a:lnTo>
                <a:lnTo>
                  <a:pt x="30671" y="35559"/>
                </a:lnTo>
                <a:lnTo>
                  <a:pt x="25210" y="35559"/>
                </a:lnTo>
                <a:lnTo>
                  <a:pt x="21437" y="34354"/>
                </a:lnTo>
                <a:lnTo>
                  <a:pt x="18629" y="32461"/>
                </a:lnTo>
                <a:lnTo>
                  <a:pt x="17387" y="29731"/>
                </a:lnTo>
                <a:lnTo>
                  <a:pt x="17071" y="25998"/>
                </a:lnTo>
                <a:lnTo>
                  <a:pt x="17071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248009" y="2394774"/>
            <a:ext cx="60234" cy="45276"/>
          </a:xfrm>
          <a:custGeom>
            <a:avLst/>
            <a:gdLst/>
            <a:ahLst/>
            <a:cxnLst/>
            <a:rect l="l" t="t" r="r" b="b"/>
            <a:pathLst>
              <a:path w="60234" h="45276">
                <a:moveTo>
                  <a:pt x="17122" y="30175"/>
                </a:moveTo>
                <a:lnTo>
                  <a:pt x="0" y="31943"/>
                </a:lnTo>
                <a:lnTo>
                  <a:pt x="1577" y="36042"/>
                </a:lnTo>
                <a:lnTo>
                  <a:pt x="4928" y="39293"/>
                </a:lnTo>
                <a:lnTo>
                  <a:pt x="10048" y="41695"/>
                </a:lnTo>
                <a:lnTo>
                  <a:pt x="15163" y="44071"/>
                </a:lnTo>
                <a:lnTo>
                  <a:pt x="22122" y="45276"/>
                </a:lnTo>
                <a:lnTo>
                  <a:pt x="40575" y="45276"/>
                </a:lnTo>
                <a:lnTo>
                  <a:pt x="47890" y="43840"/>
                </a:lnTo>
                <a:lnTo>
                  <a:pt x="52833" y="40996"/>
                </a:lnTo>
                <a:lnTo>
                  <a:pt x="57758" y="38138"/>
                </a:lnTo>
                <a:lnTo>
                  <a:pt x="60234" y="34721"/>
                </a:lnTo>
                <a:lnTo>
                  <a:pt x="60234" y="27114"/>
                </a:lnTo>
                <a:lnTo>
                  <a:pt x="58456" y="24270"/>
                </a:lnTo>
                <a:lnTo>
                  <a:pt x="54889" y="22226"/>
                </a:lnTo>
                <a:lnTo>
                  <a:pt x="51282" y="20220"/>
                </a:lnTo>
                <a:lnTo>
                  <a:pt x="44946" y="18517"/>
                </a:lnTo>
                <a:lnTo>
                  <a:pt x="35852" y="17132"/>
                </a:lnTo>
                <a:lnTo>
                  <a:pt x="26758" y="15749"/>
                </a:lnTo>
                <a:lnTo>
                  <a:pt x="21449" y="14681"/>
                </a:lnTo>
                <a:lnTo>
                  <a:pt x="18784" y="13333"/>
                </a:lnTo>
                <a:lnTo>
                  <a:pt x="18860" y="10109"/>
                </a:lnTo>
                <a:lnTo>
                  <a:pt x="22096" y="8661"/>
                </a:lnTo>
                <a:lnTo>
                  <a:pt x="25322" y="8243"/>
                </a:lnTo>
                <a:lnTo>
                  <a:pt x="33375" y="8243"/>
                </a:lnTo>
                <a:lnTo>
                  <a:pt x="36118" y="8700"/>
                </a:lnTo>
                <a:lnTo>
                  <a:pt x="39952" y="10490"/>
                </a:lnTo>
                <a:lnTo>
                  <a:pt x="41962" y="13463"/>
                </a:lnTo>
                <a:lnTo>
                  <a:pt x="58054" y="11469"/>
                </a:lnTo>
                <a:lnTo>
                  <a:pt x="56426" y="7686"/>
                </a:lnTo>
                <a:lnTo>
                  <a:pt x="53467" y="4827"/>
                </a:lnTo>
                <a:lnTo>
                  <a:pt x="49187" y="2908"/>
                </a:lnTo>
                <a:lnTo>
                  <a:pt x="44895" y="979"/>
                </a:lnTo>
                <a:lnTo>
                  <a:pt x="38340" y="0"/>
                </a:lnTo>
                <a:lnTo>
                  <a:pt x="20242" y="0"/>
                </a:lnTo>
                <a:lnTo>
                  <a:pt x="13399" y="1285"/>
                </a:lnTo>
                <a:lnTo>
                  <a:pt x="8992" y="3837"/>
                </a:lnTo>
                <a:lnTo>
                  <a:pt x="4572" y="6389"/>
                </a:lnTo>
                <a:lnTo>
                  <a:pt x="2376" y="9550"/>
                </a:lnTo>
                <a:lnTo>
                  <a:pt x="2376" y="17448"/>
                </a:lnTo>
                <a:lnTo>
                  <a:pt x="4913" y="20703"/>
                </a:lnTo>
                <a:lnTo>
                  <a:pt x="10019" y="23050"/>
                </a:lnTo>
                <a:lnTo>
                  <a:pt x="20003" y="25851"/>
                </a:lnTo>
                <a:lnTo>
                  <a:pt x="36195" y="28627"/>
                </a:lnTo>
                <a:lnTo>
                  <a:pt x="39142" y="29095"/>
                </a:lnTo>
                <a:lnTo>
                  <a:pt x="43117" y="31435"/>
                </a:lnTo>
                <a:lnTo>
                  <a:pt x="42354" y="34606"/>
                </a:lnTo>
                <a:lnTo>
                  <a:pt x="38635" y="36450"/>
                </a:lnTo>
                <a:lnTo>
                  <a:pt x="35319" y="36982"/>
                </a:lnTo>
                <a:lnTo>
                  <a:pt x="26899" y="36982"/>
                </a:lnTo>
                <a:lnTo>
                  <a:pt x="23789" y="36424"/>
                </a:lnTo>
                <a:lnTo>
                  <a:pt x="19328" y="34113"/>
                </a:lnTo>
                <a:lnTo>
                  <a:pt x="17122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323573" y="2394774"/>
            <a:ext cx="60236" cy="45276"/>
          </a:xfrm>
          <a:custGeom>
            <a:avLst/>
            <a:gdLst/>
            <a:ahLst/>
            <a:cxnLst/>
            <a:rect l="l" t="t" r="r" b="b"/>
            <a:pathLst>
              <a:path w="60236" h="45276">
                <a:moveTo>
                  <a:pt x="17132" y="30175"/>
                </a:moveTo>
                <a:lnTo>
                  <a:pt x="0" y="31943"/>
                </a:lnTo>
                <a:lnTo>
                  <a:pt x="1587" y="36042"/>
                </a:lnTo>
                <a:lnTo>
                  <a:pt x="4925" y="39293"/>
                </a:lnTo>
                <a:lnTo>
                  <a:pt x="10058" y="41695"/>
                </a:lnTo>
                <a:lnTo>
                  <a:pt x="15173" y="44071"/>
                </a:lnTo>
                <a:lnTo>
                  <a:pt x="22122" y="45276"/>
                </a:lnTo>
                <a:lnTo>
                  <a:pt x="40586" y="45276"/>
                </a:lnTo>
                <a:lnTo>
                  <a:pt x="47891" y="43840"/>
                </a:lnTo>
                <a:lnTo>
                  <a:pt x="52830" y="40996"/>
                </a:lnTo>
                <a:lnTo>
                  <a:pt x="57769" y="38138"/>
                </a:lnTo>
                <a:lnTo>
                  <a:pt x="60236" y="34721"/>
                </a:lnTo>
                <a:lnTo>
                  <a:pt x="60236" y="27114"/>
                </a:lnTo>
                <a:lnTo>
                  <a:pt x="58456" y="24270"/>
                </a:lnTo>
                <a:lnTo>
                  <a:pt x="54889" y="22226"/>
                </a:lnTo>
                <a:lnTo>
                  <a:pt x="51292" y="20220"/>
                </a:lnTo>
                <a:lnTo>
                  <a:pt x="44942" y="18517"/>
                </a:lnTo>
                <a:lnTo>
                  <a:pt x="35863" y="17132"/>
                </a:lnTo>
                <a:lnTo>
                  <a:pt x="26770" y="15749"/>
                </a:lnTo>
                <a:lnTo>
                  <a:pt x="21449" y="14681"/>
                </a:lnTo>
                <a:lnTo>
                  <a:pt x="18782" y="13333"/>
                </a:lnTo>
                <a:lnTo>
                  <a:pt x="18856" y="10109"/>
                </a:lnTo>
                <a:lnTo>
                  <a:pt x="22108" y="8661"/>
                </a:lnTo>
                <a:lnTo>
                  <a:pt x="25322" y="8243"/>
                </a:lnTo>
                <a:lnTo>
                  <a:pt x="33375" y="8243"/>
                </a:lnTo>
                <a:lnTo>
                  <a:pt x="36118" y="8700"/>
                </a:lnTo>
                <a:lnTo>
                  <a:pt x="39968" y="10490"/>
                </a:lnTo>
                <a:lnTo>
                  <a:pt x="41958" y="13463"/>
                </a:lnTo>
                <a:lnTo>
                  <a:pt x="58050" y="11469"/>
                </a:lnTo>
                <a:lnTo>
                  <a:pt x="56427" y="7686"/>
                </a:lnTo>
                <a:lnTo>
                  <a:pt x="53478" y="4827"/>
                </a:lnTo>
                <a:lnTo>
                  <a:pt x="49187" y="2908"/>
                </a:lnTo>
                <a:lnTo>
                  <a:pt x="44891" y="979"/>
                </a:lnTo>
                <a:lnTo>
                  <a:pt x="38340" y="0"/>
                </a:lnTo>
                <a:lnTo>
                  <a:pt x="20243" y="0"/>
                </a:lnTo>
                <a:lnTo>
                  <a:pt x="13395" y="1285"/>
                </a:lnTo>
                <a:lnTo>
                  <a:pt x="8989" y="3837"/>
                </a:lnTo>
                <a:lnTo>
                  <a:pt x="4572" y="6389"/>
                </a:lnTo>
                <a:lnTo>
                  <a:pt x="2372" y="9550"/>
                </a:lnTo>
                <a:lnTo>
                  <a:pt x="2372" y="17448"/>
                </a:lnTo>
                <a:lnTo>
                  <a:pt x="4914" y="20703"/>
                </a:lnTo>
                <a:lnTo>
                  <a:pt x="10019" y="23050"/>
                </a:lnTo>
                <a:lnTo>
                  <a:pt x="20002" y="25851"/>
                </a:lnTo>
                <a:lnTo>
                  <a:pt x="36195" y="28627"/>
                </a:lnTo>
                <a:lnTo>
                  <a:pt x="39154" y="29095"/>
                </a:lnTo>
                <a:lnTo>
                  <a:pt x="43113" y="31435"/>
                </a:lnTo>
                <a:lnTo>
                  <a:pt x="42364" y="34606"/>
                </a:lnTo>
                <a:lnTo>
                  <a:pt x="38632" y="36450"/>
                </a:lnTo>
                <a:lnTo>
                  <a:pt x="35316" y="36982"/>
                </a:lnTo>
                <a:lnTo>
                  <a:pt x="26896" y="36982"/>
                </a:lnTo>
                <a:lnTo>
                  <a:pt x="23785" y="36424"/>
                </a:lnTo>
                <a:lnTo>
                  <a:pt x="19329" y="34113"/>
                </a:lnTo>
                <a:lnTo>
                  <a:pt x="17132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361848" y="2297390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20"/>
                </a:lnTo>
                <a:lnTo>
                  <a:pt x="17503" y="16509"/>
                </a:lnTo>
                <a:lnTo>
                  <a:pt x="18368" y="14716"/>
                </a:lnTo>
                <a:lnTo>
                  <a:pt x="20840" y="11480"/>
                </a:lnTo>
                <a:lnTo>
                  <a:pt x="25542" y="9305"/>
                </a:lnTo>
                <a:lnTo>
                  <a:pt x="28195" y="8761"/>
                </a:lnTo>
                <a:lnTo>
                  <a:pt x="33455" y="8761"/>
                </a:lnTo>
                <a:lnTo>
                  <a:pt x="37073" y="9903"/>
                </a:lnTo>
                <a:lnTo>
                  <a:pt x="39891" y="11732"/>
                </a:lnTo>
                <a:lnTo>
                  <a:pt x="41353" y="14475"/>
                </a:lnTo>
                <a:lnTo>
                  <a:pt x="41720" y="17510"/>
                </a:lnTo>
                <a:lnTo>
                  <a:pt x="41720" y="44283"/>
                </a:lnTo>
                <a:lnTo>
                  <a:pt x="58778" y="44283"/>
                </a:lnTo>
                <a:lnTo>
                  <a:pt x="58778" y="14018"/>
                </a:lnTo>
                <a:lnTo>
                  <a:pt x="58472" y="11455"/>
                </a:lnTo>
                <a:lnTo>
                  <a:pt x="57200" y="7872"/>
                </a:lnTo>
                <a:lnTo>
                  <a:pt x="54496" y="4848"/>
                </a:lnTo>
                <a:lnTo>
                  <a:pt x="50548" y="2272"/>
                </a:lnTo>
                <a:lnTo>
                  <a:pt x="47423" y="1357"/>
                </a:lnTo>
                <a:lnTo>
                  <a:pt x="44298" y="457"/>
                </a:lnTo>
                <a:lnTo>
                  <a:pt x="40871" y="0"/>
                </a:lnTo>
                <a:lnTo>
                  <a:pt x="28562" y="0"/>
                </a:lnTo>
                <a:lnTo>
                  <a:pt x="21463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442319" y="2297379"/>
            <a:ext cx="60234" cy="45278"/>
          </a:xfrm>
          <a:custGeom>
            <a:avLst/>
            <a:gdLst/>
            <a:ahLst/>
            <a:cxnLst/>
            <a:rect l="l" t="t" r="r" b="b"/>
            <a:pathLst>
              <a:path w="60234" h="45278">
                <a:moveTo>
                  <a:pt x="17132" y="30175"/>
                </a:moveTo>
                <a:lnTo>
                  <a:pt x="0" y="31939"/>
                </a:lnTo>
                <a:lnTo>
                  <a:pt x="1587" y="36043"/>
                </a:lnTo>
                <a:lnTo>
                  <a:pt x="4925" y="39295"/>
                </a:lnTo>
                <a:lnTo>
                  <a:pt x="10058" y="41695"/>
                </a:lnTo>
                <a:lnTo>
                  <a:pt x="15163" y="44067"/>
                </a:lnTo>
                <a:lnTo>
                  <a:pt x="22122" y="45278"/>
                </a:lnTo>
                <a:lnTo>
                  <a:pt x="40575" y="45278"/>
                </a:lnTo>
                <a:lnTo>
                  <a:pt x="47890" y="43841"/>
                </a:lnTo>
                <a:lnTo>
                  <a:pt x="52830" y="40996"/>
                </a:lnTo>
                <a:lnTo>
                  <a:pt x="57773" y="38124"/>
                </a:lnTo>
                <a:lnTo>
                  <a:pt x="60234" y="34723"/>
                </a:lnTo>
                <a:lnTo>
                  <a:pt x="60234" y="27115"/>
                </a:lnTo>
                <a:lnTo>
                  <a:pt x="58456" y="24272"/>
                </a:lnTo>
                <a:lnTo>
                  <a:pt x="54889" y="22227"/>
                </a:lnTo>
                <a:lnTo>
                  <a:pt x="51292" y="20218"/>
                </a:lnTo>
                <a:lnTo>
                  <a:pt x="44946" y="18519"/>
                </a:lnTo>
                <a:lnTo>
                  <a:pt x="35852" y="17132"/>
                </a:lnTo>
                <a:lnTo>
                  <a:pt x="26770" y="15750"/>
                </a:lnTo>
                <a:lnTo>
                  <a:pt x="21449" y="14681"/>
                </a:lnTo>
                <a:lnTo>
                  <a:pt x="18782" y="13334"/>
                </a:lnTo>
                <a:lnTo>
                  <a:pt x="18856" y="10109"/>
                </a:lnTo>
                <a:lnTo>
                  <a:pt x="22096" y="8662"/>
                </a:lnTo>
                <a:lnTo>
                  <a:pt x="25322" y="8244"/>
                </a:lnTo>
                <a:lnTo>
                  <a:pt x="33375" y="8244"/>
                </a:lnTo>
                <a:lnTo>
                  <a:pt x="36118" y="8702"/>
                </a:lnTo>
                <a:lnTo>
                  <a:pt x="39966" y="10491"/>
                </a:lnTo>
                <a:lnTo>
                  <a:pt x="41958" y="13464"/>
                </a:lnTo>
                <a:lnTo>
                  <a:pt x="58050" y="11470"/>
                </a:lnTo>
                <a:lnTo>
                  <a:pt x="56426" y="7683"/>
                </a:lnTo>
                <a:lnTo>
                  <a:pt x="53478" y="4828"/>
                </a:lnTo>
                <a:lnTo>
                  <a:pt x="49187" y="2909"/>
                </a:lnTo>
                <a:lnTo>
                  <a:pt x="44891" y="979"/>
                </a:lnTo>
                <a:lnTo>
                  <a:pt x="38340" y="0"/>
                </a:lnTo>
                <a:lnTo>
                  <a:pt x="20242" y="0"/>
                </a:lnTo>
                <a:lnTo>
                  <a:pt x="13399" y="1282"/>
                </a:lnTo>
                <a:lnTo>
                  <a:pt x="8989" y="3834"/>
                </a:lnTo>
                <a:lnTo>
                  <a:pt x="4572" y="6390"/>
                </a:lnTo>
                <a:lnTo>
                  <a:pt x="2372" y="9551"/>
                </a:lnTo>
                <a:lnTo>
                  <a:pt x="2372" y="17449"/>
                </a:lnTo>
                <a:lnTo>
                  <a:pt x="4913" y="20700"/>
                </a:lnTo>
                <a:lnTo>
                  <a:pt x="10019" y="23051"/>
                </a:lnTo>
                <a:lnTo>
                  <a:pt x="20002" y="25852"/>
                </a:lnTo>
                <a:lnTo>
                  <a:pt x="36195" y="28628"/>
                </a:lnTo>
                <a:lnTo>
                  <a:pt x="39154" y="29095"/>
                </a:lnTo>
                <a:lnTo>
                  <a:pt x="43117" y="31432"/>
                </a:lnTo>
                <a:lnTo>
                  <a:pt x="42364" y="34607"/>
                </a:lnTo>
                <a:lnTo>
                  <a:pt x="38632" y="36450"/>
                </a:lnTo>
                <a:lnTo>
                  <a:pt x="35316" y="36983"/>
                </a:lnTo>
                <a:lnTo>
                  <a:pt x="26899" y="36983"/>
                </a:lnTo>
                <a:lnTo>
                  <a:pt x="23785" y="36424"/>
                </a:lnTo>
                <a:lnTo>
                  <a:pt x="19328" y="34114"/>
                </a:lnTo>
                <a:lnTo>
                  <a:pt x="17132" y="301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520068" y="2297383"/>
            <a:ext cx="62913" cy="61862"/>
          </a:xfrm>
          <a:custGeom>
            <a:avLst/>
            <a:gdLst/>
            <a:ahLst/>
            <a:cxnLst/>
            <a:rect l="l" t="t" r="r" b="b"/>
            <a:pathLst>
              <a:path w="62913" h="61862">
                <a:moveTo>
                  <a:pt x="1979" y="33020"/>
                </a:moveTo>
                <a:lnTo>
                  <a:pt x="5955" y="36907"/>
                </a:lnTo>
                <a:lnTo>
                  <a:pt x="11008" y="41836"/>
                </a:lnTo>
                <a:lnTo>
                  <a:pt x="17866" y="44287"/>
                </a:lnTo>
                <a:lnTo>
                  <a:pt x="34315" y="44287"/>
                </a:lnTo>
                <a:lnTo>
                  <a:pt x="40751" y="41948"/>
                </a:lnTo>
                <a:lnTo>
                  <a:pt x="45845" y="37274"/>
                </a:lnTo>
                <a:lnTo>
                  <a:pt x="45845" y="46151"/>
                </a:lnTo>
                <a:lnTo>
                  <a:pt x="45579" y="47905"/>
                </a:lnTo>
                <a:lnTo>
                  <a:pt x="43153" y="51145"/>
                </a:lnTo>
                <a:lnTo>
                  <a:pt x="39434" y="52654"/>
                </a:lnTo>
                <a:lnTo>
                  <a:pt x="36093" y="53099"/>
                </a:lnTo>
                <a:lnTo>
                  <a:pt x="28155" y="53099"/>
                </a:lnTo>
                <a:lnTo>
                  <a:pt x="25603" y="52693"/>
                </a:lnTo>
                <a:lnTo>
                  <a:pt x="22809" y="51296"/>
                </a:lnTo>
                <a:lnTo>
                  <a:pt x="21739" y="48729"/>
                </a:lnTo>
                <a:lnTo>
                  <a:pt x="2246" y="47142"/>
                </a:lnTo>
                <a:lnTo>
                  <a:pt x="2185" y="52387"/>
                </a:lnTo>
                <a:lnTo>
                  <a:pt x="4471" y="55577"/>
                </a:lnTo>
                <a:lnTo>
                  <a:pt x="9043" y="58089"/>
                </a:lnTo>
                <a:lnTo>
                  <a:pt x="13625" y="60617"/>
                </a:lnTo>
                <a:lnTo>
                  <a:pt x="21372" y="61862"/>
                </a:lnTo>
                <a:lnTo>
                  <a:pt x="38098" y="61862"/>
                </a:lnTo>
                <a:lnTo>
                  <a:pt x="42886" y="61455"/>
                </a:lnTo>
                <a:lnTo>
                  <a:pt x="46659" y="60642"/>
                </a:lnTo>
                <a:lnTo>
                  <a:pt x="46151" y="17539"/>
                </a:lnTo>
                <a:lnTo>
                  <a:pt x="46151" y="26316"/>
                </a:lnTo>
                <a:lnTo>
                  <a:pt x="44715" y="29552"/>
                </a:lnTo>
                <a:lnTo>
                  <a:pt x="41832" y="31752"/>
                </a:lnTo>
                <a:lnTo>
                  <a:pt x="38962" y="33934"/>
                </a:lnTo>
                <a:lnTo>
                  <a:pt x="35445" y="35039"/>
                </a:lnTo>
                <a:lnTo>
                  <a:pt x="27381" y="35039"/>
                </a:lnTo>
                <a:lnTo>
                  <a:pt x="24116" y="33973"/>
                </a:lnTo>
                <a:lnTo>
                  <a:pt x="21463" y="31827"/>
                </a:lnTo>
                <a:lnTo>
                  <a:pt x="18806" y="29692"/>
                </a:lnTo>
                <a:lnTo>
                  <a:pt x="17489" y="26327"/>
                </a:lnTo>
                <a:lnTo>
                  <a:pt x="13003" y="1918"/>
                </a:lnTo>
                <a:lnTo>
                  <a:pt x="7797" y="5753"/>
                </a:lnTo>
                <a:lnTo>
                  <a:pt x="2602" y="9591"/>
                </a:lnTo>
                <a:lnTo>
                  <a:pt x="0" y="15126"/>
                </a:lnTo>
                <a:lnTo>
                  <a:pt x="0" y="28181"/>
                </a:lnTo>
                <a:lnTo>
                  <a:pt x="1979" y="33020"/>
                </a:lnTo>
                <a:close/>
              </a:path>
              <a:path w="62913" h="61862">
                <a:moveTo>
                  <a:pt x="19469" y="0"/>
                </a:moveTo>
                <a:lnTo>
                  <a:pt x="13003" y="1918"/>
                </a:lnTo>
                <a:lnTo>
                  <a:pt x="17489" y="26327"/>
                </a:lnTo>
                <a:lnTo>
                  <a:pt x="17489" y="17363"/>
                </a:lnTo>
                <a:lnTo>
                  <a:pt x="18806" y="14098"/>
                </a:lnTo>
                <a:lnTo>
                  <a:pt x="21463" y="11963"/>
                </a:lnTo>
                <a:lnTo>
                  <a:pt x="24116" y="9842"/>
                </a:lnTo>
                <a:lnTo>
                  <a:pt x="27492" y="8776"/>
                </a:lnTo>
                <a:lnTo>
                  <a:pt x="35787" y="8776"/>
                </a:lnTo>
                <a:lnTo>
                  <a:pt x="39268" y="9857"/>
                </a:lnTo>
                <a:lnTo>
                  <a:pt x="42023" y="12028"/>
                </a:lnTo>
                <a:lnTo>
                  <a:pt x="44766" y="14212"/>
                </a:lnTo>
                <a:lnTo>
                  <a:pt x="46151" y="17539"/>
                </a:lnTo>
                <a:lnTo>
                  <a:pt x="46659" y="60642"/>
                </a:lnTo>
                <a:lnTo>
                  <a:pt x="50457" y="59832"/>
                </a:lnTo>
                <a:lnTo>
                  <a:pt x="53478" y="58701"/>
                </a:lnTo>
                <a:lnTo>
                  <a:pt x="55739" y="57265"/>
                </a:lnTo>
                <a:lnTo>
                  <a:pt x="59777" y="53823"/>
                </a:lnTo>
                <a:lnTo>
                  <a:pt x="62279" y="48780"/>
                </a:lnTo>
                <a:lnTo>
                  <a:pt x="62913" y="44956"/>
                </a:lnTo>
                <a:lnTo>
                  <a:pt x="62913" y="979"/>
                </a:lnTo>
                <a:lnTo>
                  <a:pt x="46936" y="979"/>
                </a:lnTo>
                <a:lnTo>
                  <a:pt x="46936" y="7063"/>
                </a:lnTo>
                <a:lnTo>
                  <a:pt x="41756" y="2362"/>
                </a:lnTo>
                <a:lnTo>
                  <a:pt x="35178" y="0"/>
                </a:lnTo>
                <a:lnTo>
                  <a:pt x="1946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605759" y="2332534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44"/>
                </a:moveTo>
                <a:lnTo>
                  <a:pt x="28738" y="9650"/>
                </a:lnTo>
                <a:lnTo>
                  <a:pt x="32064" y="8700"/>
                </a:lnTo>
                <a:lnTo>
                  <a:pt x="35380" y="7733"/>
                </a:lnTo>
                <a:lnTo>
                  <a:pt x="35345" y="0"/>
                </a:lnTo>
                <a:lnTo>
                  <a:pt x="32547" y="1356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0" h="44805">
                <a:moveTo>
                  <a:pt x="1915" y="4063"/>
                </a:moveTo>
                <a:lnTo>
                  <a:pt x="5739" y="6490"/>
                </a:lnTo>
                <a:lnTo>
                  <a:pt x="9561" y="8902"/>
                </a:lnTo>
                <a:lnTo>
                  <a:pt x="14795" y="10123"/>
                </a:lnTo>
                <a:lnTo>
                  <a:pt x="25206" y="10123"/>
                </a:lnTo>
                <a:lnTo>
                  <a:pt x="28738" y="9650"/>
                </a:lnTo>
                <a:lnTo>
                  <a:pt x="26543" y="2044"/>
                </a:lnTo>
                <a:lnTo>
                  <a:pt x="23785" y="2044"/>
                </a:lnTo>
                <a:lnTo>
                  <a:pt x="21513" y="1461"/>
                </a:lnTo>
                <a:lnTo>
                  <a:pt x="17956" y="-875"/>
                </a:lnTo>
                <a:lnTo>
                  <a:pt x="17067" y="-3873"/>
                </a:lnTo>
                <a:lnTo>
                  <a:pt x="18172" y="-6844"/>
                </a:lnTo>
                <a:lnTo>
                  <a:pt x="21855" y="-8561"/>
                </a:lnTo>
                <a:lnTo>
                  <a:pt x="24965" y="-9234"/>
                </a:lnTo>
                <a:lnTo>
                  <a:pt x="29692" y="-9907"/>
                </a:lnTo>
                <a:lnTo>
                  <a:pt x="34430" y="-10580"/>
                </a:lnTo>
                <a:lnTo>
                  <a:pt x="37896" y="-11164"/>
                </a:lnTo>
                <a:lnTo>
                  <a:pt x="40078" y="-11661"/>
                </a:lnTo>
                <a:lnTo>
                  <a:pt x="40078" y="-6631"/>
                </a:lnTo>
                <a:lnTo>
                  <a:pt x="38761" y="-2301"/>
                </a:lnTo>
                <a:lnTo>
                  <a:pt x="35345" y="0"/>
                </a:lnTo>
                <a:lnTo>
                  <a:pt x="35380" y="7733"/>
                </a:lnTo>
                <a:lnTo>
                  <a:pt x="38491" y="6310"/>
                </a:lnTo>
                <a:lnTo>
                  <a:pt x="41414" y="4420"/>
                </a:lnTo>
                <a:lnTo>
                  <a:pt x="42023" y="5751"/>
                </a:lnTo>
                <a:lnTo>
                  <a:pt x="43661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6"/>
                </a:lnTo>
                <a:lnTo>
                  <a:pt x="56653" y="-5093"/>
                </a:lnTo>
                <a:lnTo>
                  <a:pt x="56833" y="-18464"/>
                </a:lnTo>
                <a:lnTo>
                  <a:pt x="56833" y="-23442"/>
                </a:lnTo>
                <a:lnTo>
                  <a:pt x="56080" y="-26860"/>
                </a:lnTo>
                <a:lnTo>
                  <a:pt x="53046" y="-30582"/>
                </a:lnTo>
                <a:lnTo>
                  <a:pt x="50417" y="-32119"/>
                </a:lnTo>
                <a:lnTo>
                  <a:pt x="46695" y="-33336"/>
                </a:lnTo>
                <a:lnTo>
                  <a:pt x="42976" y="-34546"/>
                </a:lnTo>
                <a:lnTo>
                  <a:pt x="37299" y="-35154"/>
                </a:lnTo>
                <a:lnTo>
                  <a:pt x="21308" y="-35154"/>
                </a:lnTo>
                <a:lnTo>
                  <a:pt x="14997" y="-34150"/>
                </a:lnTo>
                <a:lnTo>
                  <a:pt x="10742" y="-32119"/>
                </a:lnTo>
                <a:lnTo>
                  <a:pt x="6501" y="-30110"/>
                </a:lnTo>
                <a:lnTo>
                  <a:pt x="3502" y="-27014"/>
                </a:lnTo>
                <a:lnTo>
                  <a:pt x="1764" y="-22834"/>
                </a:lnTo>
                <a:lnTo>
                  <a:pt x="17244" y="-20956"/>
                </a:lnTo>
                <a:lnTo>
                  <a:pt x="18299" y="-22975"/>
                </a:lnTo>
                <a:lnTo>
                  <a:pt x="21372" y="-25171"/>
                </a:lnTo>
                <a:lnTo>
                  <a:pt x="25448" y="-26377"/>
                </a:lnTo>
                <a:lnTo>
                  <a:pt x="32969" y="-26377"/>
                </a:lnTo>
                <a:lnTo>
                  <a:pt x="36028" y="-25909"/>
                </a:lnTo>
                <a:lnTo>
                  <a:pt x="40078" y="-22467"/>
                </a:lnTo>
                <a:lnTo>
                  <a:pt x="40078" y="-19127"/>
                </a:lnTo>
                <a:lnTo>
                  <a:pt x="37007" y="-18248"/>
                </a:lnTo>
                <a:lnTo>
                  <a:pt x="31471" y="-17308"/>
                </a:lnTo>
                <a:lnTo>
                  <a:pt x="23493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28" y="-13625"/>
                </a:lnTo>
                <a:lnTo>
                  <a:pt x="6793" y="-12611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3"/>
                </a:lnTo>
                <a:lnTo>
                  <a:pt x="0" y="1014"/>
                </a:lnTo>
                <a:lnTo>
                  <a:pt x="1915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678954" y="2298365"/>
            <a:ext cx="57571" cy="43308"/>
          </a:xfrm>
          <a:custGeom>
            <a:avLst/>
            <a:gdLst/>
            <a:ahLst/>
            <a:cxnLst/>
            <a:rect l="l" t="t" r="r" b="b"/>
            <a:pathLst>
              <a:path w="57571" h="43308">
                <a:moveTo>
                  <a:pt x="57571" y="43308"/>
                </a:moveTo>
                <a:lnTo>
                  <a:pt x="57571" y="33235"/>
                </a:lnTo>
                <a:lnTo>
                  <a:pt x="27090" y="33340"/>
                </a:lnTo>
                <a:lnTo>
                  <a:pt x="22351" y="33516"/>
                </a:lnTo>
                <a:lnTo>
                  <a:pt x="31024" y="27190"/>
                </a:lnTo>
                <a:lnTo>
                  <a:pt x="55688" y="8114"/>
                </a:lnTo>
                <a:lnTo>
                  <a:pt x="55688" y="0"/>
                </a:lnTo>
                <a:lnTo>
                  <a:pt x="2376" y="0"/>
                </a:lnTo>
                <a:lnTo>
                  <a:pt x="2376" y="9500"/>
                </a:lnTo>
                <a:lnTo>
                  <a:pt x="30989" y="9334"/>
                </a:lnTo>
                <a:lnTo>
                  <a:pt x="31079" y="10540"/>
                </a:lnTo>
                <a:lnTo>
                  <a:pt x="28144" y="12701"/>
                </a:lnTo>
                <a:lnTo>
                  <a:pt x="24166" y="15735"/>
                </a:lnTo>
                <a:lnTo>
                  <a:pt x="0" y="34380"/>
                </a:lnTo>
                <a:lnTo>
                  <a:pt x="0" y="43308"/>
                </a:lnTo>
                <a:lnTo>
                  <a:pt x="57571" y="433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405152" y="2379290"/>
            <a:ext cx="17067" cy="59777"/>
          </a:xfrm>
          <a:custGeom>
            <a:avLst/>
            <a:gdLst/>
            <a:ahLst/>
            <a:cxnLst/>
            <a:rect l="l" t="t" r="r" b="b"/>
            <a:pathLst>
              <a:path w="17067" h="59777">
                <a:moveTo>
                  <a:pt x="0" y="16470"/>
                </a:moveTo>
                <a:lnTo>
                  <a:pt x="0" y="59777"/>
                </a:lnTo>
                <a:lnTo>
                  <a:pt x="17067" y="59777"/>
                </a:lnTo>
                <a:lnTo>
                  <a:pt x="17067" y="16470"/>
                </a:lnTo>
                <a:lnTo>
                  <a:pt x="0" y="16470"/>
                </a:lnTo>
                <a:close/>
              </a:path>
              <a:path w="17067" h="59777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405152" y="2417414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405152" y="2384593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433038" y="2429943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29"/>
                </a:moveTo>
                <a:lnTo>
                  <a:pt x="28738" y="9636"/>
                </a:lnTo>
                <a:lnTo>
                  <a:pt x="32066" y="8686"/>
                </a:lnTo>
                <a:lnTo>
                  <a:pt x="35380" y="7721"/>
                </a:lnTo>
                <a:lnTo>
                  <a:pt x="35341" y="0"/>
                </a:lnTo>
                <a:lnTo>
                  <a:pt x="32547" y="1346"/>
                </a:lnTo>
                <a:lnTo>
                  <a:pt x="29613" y="2029"/>
                </a:lnTo>
                <a:lnTo>
                  <a:pt x="26543" y="2029"/>
                </a:lnTo>
                <a:close/>
              </a:path>
              <a:path w="35380" h="44805">
                <a:moveTo>
                  <a:pt x="1915" y="4050"/>
                </a:moveTo>
                <a:lnTo>
                  <a:pt x="5739" y="6475"/>
                </a:lnTo>
                <a:lnTo>
                  <a:pt x="9561" y="8887"/>
                </a:lnTo>
                <a:lnTo>
                  <a:pt x="14792" y="10107"/>
                </a:lnTo>
                <a:lnTo>
                  <a:pt x="25208" y="10107"/>
                </a:lnTo>
                <a:lnTo>
                  <a:pt x="28738" y="9636"/>
                </a:lnTo>
                <a:lnTo>
                  <a:pt x="26543" y="2029"/>
                </a:lnTo>
                <a:lnTo>
                  <a:pt x="23785" y="2029"/>
                </a:lnTo>
                <a:lnTo>
                  <a:pt x="21525" y="1446"/>
                </a:lnTo>
                <a:lnTo>
                  <a:pt x="17957" y="-890"/>
                </a:lnTo>
                <a:lnTo>
                  <a:pt x="17068" y="-3888"/>
                </a:lnTo>
                <a:lnTo>
                  <a:pt x="18173" y="-6857"/>
                </a:lnTo>
                <a:lnTo>
                  <a:pt x="21856" y="-8576"/>
                </a:lnTo>
                <a:lnTo>
                  <a:pt x="24966" y="-9249"/>
                </a:lnTo>
                <a:lnTo>
                  <a:pt x="29693" y="-9918"/>
                </a:lnTo>
                <a:lnTo>
                  <a:pt x="34427" y="-10591"/>
                </a:lnTo>
                <a:lnTo>
                  <a:pt x="37894" y="-11178"/>
                </a:lnTo>
                <a:lnTo>
                  <a:pt x="40079" y="-11671"/>
                </a:lnTo>
                <a:lnTo>
                  <a:pt x="40079" y="-6642"/>
                </a:lnTo>
                <a:lnTo>
                  <a:pt x="38757" y="-2311"/>
                </a:lnTo>
                <a:lnTo>
                  <a:pt x="35341" y="0"/>
                </a:lnTo>
                <a:lnTo>
                  <a:pt x="35380" y="7721"/>
                </a:lnTo>
                <a:lnTo>
                  <a:pt x="38491" y="6295"/>
                </a:lnTo>
                <a:lnTo>
                  <a:pt x="41414" y="4405"/>
                </a:lnTo>
                <a:lnTo>
                  <a:pt x="42023" y="5737"/>
                </a:lnTo>
                <a:lnTo>
                  <a:pt x="43661" y="9128"/>
                </a:lnTo>
                <a:lnTo>
                  <a:pt x="60542" y="9128"/>
                </a:lnTo>
                <a:lnTo>
                  <a:pt x="58025" y="5115"/>
                </a:lnTo>
                <a:lnTo>
                  <a:pt x="56934" y="1511"/>
                </a:lnTo>
                <a:lnTo>
                  <a:pt x="56653" y="-1310"/>
                </a:lnTo>
                <a:lnTo>
                  <a:pt x="56653" y="-5105"/>
                </a:lnTo>
                <a:lnTo>
                  <a:pt x="56829" y="-18479"/>
                </a:lnTo>
                <a:lnTo>
                  <a:pt x="56829" y="-23458"/>
                </a:lnTo>
                <a:lnTo>
                  <a:pt x="56081" y="-26874"/>
                </a:lnTo>
                <a:lnTo>
                  <a:pt x="53046" y="-30596"/>
                </a:lnTo>
                <a:lnTo>
                  <a:pt x="50419" y="-32133"/>
                </a:lnTo>
                <a:lnTo>
                  <a:pt x="46696" y="-33340"/>
                </a:lnTo>
                <a:lnTo>
                  <a:pt x="42976" y="-34556"/>
                </a:lnTo>
                <a:lnTo>
                  <a:pt x="37311" y="-35168"/>
                </a:lnTo>
                <a:lnTo>
                  <a:pt x="21309" y="-35168"/>
                </a:lnTo>
                <a:lnTo>
                  <a:pt x="14998" y="-34164"/>
                </a:lnTo>
                <a:lnTo>
                  <a:pt x="10742" y="-32133"/>
                </a:lnTo>
                <a:lnTo>
                  <a:pt x="6502" y="-30125"/>
                </a:lnTo>
                <a:lnTo>
                  <a:pt x="3503" y="-27025"/>
                </a:lnTo>
                <a:lnTo>
                  <a:pt x="1764" y="-22849"/>
                </a:lnTo>
                <a:lnTo>
                  <a:pt x="17244" y="-20970"/>
                </a:lnTo>
                <a:lnTo>
                  <a:pt x="18299" y="-22989"/>
                </a:lnTo>
                <a:lnTo>
                  <a:pt x="21374" y="-25186"/>
                </a:lnTo>
                <a:lnTo>
                  <a:pt x="25449" y="-26391"/>
                </a:lnTo>
                <a:lnTo>
                  <a:pt x="32969" y="-26391"/>
                </a:lnTo>
                <a:lnTo>
                  <a:pt x="36029" y="-25920"/>
                </a:lnTo>
                <a:lnTo>
                  <a:pt x="40079" y="-22478"/>
                </a:lnTo>
                <a:lnTo>
                  <a:pt x="40079" y="-19141"/>
                </a:lnTo>
                <a:lnTo>
                  <a:pt x="37009" y="-18263"/>
                </a:lnTo>
                <a:lnTo>
                  <a:pt x="31482" y="-17324"/>
                </a:lnTo>
                <a:lnTo>
                  <a:pt x="23508" y="-16319"/>
                </a:lnTo>
                <a:lnTo>
                  <a:pt x="17590" y="-15560"/>
                </a:lnTo>
                <a:lnTo>
                  <a:pt x="13068" y="-14671"/>
                </a:lnTo>
                <a:lnTo>
                  <a:pt x="9928" y="-13641"/>
                </a:lnTo>
                <a:lnTo>
                  <a:pt x="6793" y="-12626"/>
                </a:lnTo>
                <a:lnTo>
                  <a:pt x="4356" y="-11164"/>
                </a:lnTo>
                <a:lnTo>
                  <a:pt x="875" y="-7330"/>
                </a:lnTo>
                <a:lnTo>
                  <a:pt x="0" y="-2707"/>
                </a:lnTo>
                <a:lnTo>
                  <a:pt x="0" y="1000"/>
                </a:lnTo>
                <a:lnTo>
                  <a:pt x="1915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59891" y="1818212"/>
            <a:ext cx="56757" cy="59792"/>
          </a:xfrm>
          <a:custGeom>
            <a:avLst/>
            <a:gdLst/>
            <a:ahLst/>
            <a:cxnLst/>
            <a:rect l="l" t="t" r="r" b="b"/>
            <a:pathLst>
              <a:path w="56757" h="59792">
                <a:moveTo>
                  <a:pt x="45885" y="0"/>
                </a:moveTo>
                <a:lnTo>
                  <a:pt x="42810" y="241"/>
                </a:lnTo>
                <a:lnTo>
                  <a:pt x="41111" y="382"/>
                </a:lnTo>
                <a:lnTo>
                  <a:pt x="36755" y="443"/>
                </a:lnTo>
                <a:lnTo>
                  <a:pt x="32486" y="10401"/>
                </a:lnTo>
                <a:lnTo>
                  <a:pt x="40665" y="10401"/>
                </a:lnTo>
                <a:lnTo>
                  <a:pt x="45975" y="10681"/>
                </a:lnTo>
                <a:lnTo>
                  <a:pt x="45885" y="0"/>
                </a:lnTo>
                <a:close/>
              </a:path>
              <a:path w="56757" h="59792">
                <a:moveTo>
                  <a:pt x="60770" y="34747"/>
                </a:moveTo>
                <a:lnTo>
                  <a:pt x="64033" y="33210"/>
                </a:lnTo>
                <a:lnTo>
                  <a:pt x="67283" y="31673"/>
                </a:lnTo>
                <a:lnTo>
                  <a:pt x="69865" y="29629"/>
                </a:lnTo>
                <a:lnTo>
                  <a:pt x="71743" y="27061"/>
                </a:lnTo>
                <a:lnTo>
                  <a:pt x="73623" y="24484"/>
                </a:lnTo>
                <a:lnTo>
                  <a:pt x="74573" y="21831"/>
                </a:lnTo>
                <a:lnTo>
                  <a:pt x="74573" y="15671"/>
                </a:lnTo>
                <a:lnTo>
                  <a:pt x="73115" y="12672"/>
                </a:lnTo>
                <a:lnTo>
                  <a:pt x="70192" y="10120"/>
                </a:lnTo>
                <a:lnTo>
                  <a:pt x="67283" y="7556"/>
                </a:lnTo>
                <a:lnTo>
                  <a:pt x="63107" y="5753"/>
                </a:lnTo>
                <a:lnTo>
                  <a:pt x="57682" y="4687"/>
                </a:lnTo>
                <a:lnTo>
                  <a:pt x="61531" y="3517"/>
                </a:lnTo>
                <a:lnTo>
                  <a:pt x="64579" y="1764"/>
                </a:lnTo>
                <a:lnTo>
                  <a:pt x="69062" y="-2908"/>
                </a:lnTo>
                <a:lnTo>
                  <a:pt x="70192" y="-5486"/>
                </a:lnTo>
                <a:lnTo>
                  <a:pt x="70192" y="-10871"/>
                </a:lnTo>
                <a:lnTo>
                  <a:pt x="67463" y="-15266"/>
                </a:lnTo>
                <a:lnTo>
                  <a:pt x="63360" y="-19010"/>
                </a:lnTo>
                <a:lnTo>
                  <a:pt x="60631" y="-20270"/>
                </a:lnTo>
                <a:lnTo>
                  <a:pt x="57898" y="-21527"/>
                </a:lnTo>
                <a:lnTo>
                  <a:pt x="54803" y="-22340"/>
                </a:lnTo>
                <a:lnTo>
                  <a:pt x="51332" y="-22732"/>
                </a:lnTo>
                <a:lnTo>
                  <a:pt x="47880" y="-23140"/>
                </a:lnTo>
                <a:lnTo>
                  <a:pt x="42619" y="-23331"/>
                </a:lnTo>
                <a:lnTo>
                  <a:pt x="0" y="-23331"/>
                </a:lnTo>
                <a:lnTo>
                  <a:pt x="0" y="36461"/>
                </a:lnTo>
                <a:lnTo>
                  <a:pt x="30300" y="36461"/>
                </a:lnTo>
                <a:lnTo>
                  <a:pt x="34621" y="26388"/>
                </a:lnTo>
                <a:lnTo>
                  <a:pt x="17970" y="26388"/>
                </a:lnTo>
                <a:lnTo>
                  <a:pt x="17970" y="10401"/>
                </a:lnTo>
                <a:lnTo>
                  <a:pt x="32486" y="10401"/>
                </a:lnTo>
                <a:lnTo>
                  <a:pt x="36755" y="443"/>
                </a:lnTo>
                <a:lnTo>
                  <a:pt x="17970" y="443"/>
                </a:lnTo>
                <a:lnTo>
                  <a:pt x="17970" y="-13373"/>
                </a:lnTo>
                <a:lnTo>
                  <a:pt x="41871" y="-13308"/>
                </a:lnTo>
                <a:lnTo>
                  <a:pt x="43649" y="-13172"/>
                </a:lnTo>
                <a:lnTo>
                  <a:pt x="46659" y="-12931"/>
                </a:lnTo>
                <a:lnTo>
                  <a:pt x="50431" y="-11073"/>
                </a:lnTo>
                <a:lnTo>
                  <a:pt x="52703" y="-8408"/>
                </a:lnTo>
                <a:lnTo>
                  <a:pt x="52703" y="-4646"/>
                </a:lnTo>
                <a:lnTo>
                  <a:pt x="50064" y="-1903"/>
                </a:lnTo>
                <a:lnTo>
                  <a:pt x="45885" y="0"/>
                </a:lnTo>
                <a:lnTo>
                  <a:pt x="45975" y="10681"/>
                </a:lnTo>
                <a:lnTo>
                  <a:pt x="50874" y="11822"/>
                </a:lnTo>
                <a:lnTo>
                  <a:pt x="54039" y="13982"/>
                </a:lnTo>
                <a:lnTo>
                  <a:pt x="55982" y="16762"/>
                </a:lnTo>
                <a:lnTo>
                  <a:pt x="56757" y="35687"/>
                </a:lnTo>
                <a:lnTo>
                  <a:pt x="60770" y="34747"/>
                </a:lnTo>
                <a:close/>
              </a:path>
              <a:path w="56757" h="59792">
                <a:moveTo>
                  <a:pt x="55982" y="16762"/>
                </a:moveTo>
                <a:lnTo>
                  <a:pt x="55982" y="20675"/>
                </a:lnTo>
                <a:lnTo>
                  <a:pt x="53466" y="23634"/>
                </a:lnTo>
                <a:lnTo>
                  <a:pt x="49607" y="25689"/>
                </a:lnTo>
                <a:lnTo>
                  <a:pt x="46940" y="26010"/>
                </a:lnTo>
                <a:lnTo>
                  <a:pt x="45201" y="26262"/>
                </a:lnTo>
                <a:lnTo>
                  <a:pt x="34621" y="26388"/>
                </a:lnTo>
                <a:lnTo>
                  <a:pt x="30300" y="36461"/>
                </a:lnTo>
                <a:lnTo>
                  <a:pt x="41760" y="36396"/>
                </a:lnTo>
                <a:lnTo>
                  <a:pt x="48985" y="36259"/>
                </a:lnTo>
                <a:lnTo>
                  <a:pt x="51979" y="36054"/>
                </a:lnTo>
                <a:lnTo>
                  <a:pt x="56757" y="35687"/>
                </a:lnTo>
                <a:lnTo>
                  <a:pt x="55982" y="1676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156129" y="1810386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50" y="979"/>
                </a:move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50" y="18694"/>
                </a:lnTo>
                <a:lnTo>
                  <a:pt x="19443" y="14072"/>
                </a:lnTo>
                <a:lnTo>
                  <a:pt x="22418" y="11595"/>
                </a:lnTo>
                <a:lnTo>
                  <a:pt x="26101" y="10260"/>
                </a:lnTo>
                <a:lnTo>
                  <a:pt x="30949" y="10260"/>
                </a:lnTo>
                <a:lnTo>
                  <a:pt x="33632" y="10896"/>
                </a:lnTo>
                <a:lnTo>
                  <a:pt x="36501" y="12153"/>
                </a:lnTo>
                <a:lnTo>
                  <a:pt x="41781" y="2160"/>
                </a:lnTo>
                <a:lnTo>
                  <a:pt x="38178" y="708"/>
                </a:lnTo>
                <a:lnTo>
                  <a:pt x="34430" y="0"/>
                </a:lnTo>
                <a:lnTo>
                  <a:pt x="27799" y="0"/>
                </a:lnTo>
                <a:lnTo>
                  <a:pt x="23166" y="1381"/>
                </a:lnTo>
                <a:lnTo>
                  <a:pt x="18568" y="4230"/>
                </a:lnTo>
                <a:lnTo>
                  <a:pt x="15850" y="7124"/>
                </a:lnTo>
                <a:lnTo>
                  <a:pt x="15850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10842" y="1794873"/>
            <a:ext cx="17067" cy="59792"/>
          </a:xfrm>
          <a:custGeom>
            <a:avLst/>
            <a:gdLst/>
            <a:ahLst/>
            <a:cxnLst/>
            <a:rect l="l" t="t" r="r" b="b"/>
            <a:pathLst>
              <a:path w="17067" h="59792">
                <a:moveTo>
                  <a:pt x="0" y="16484"/>
                </a:moveTo>
                <a:lnTo>
                  <a:pt x="0" y="59792"/>
                </a:lnTo>
                <a:lnTo>
                  <a:pt x="17067" y="59792"/>
                </a:lnTo>
                <a:lnTo>
                  <a:pt x="17067" y="16484"/>
                </a:lnTo>
                <a:lnTo>
                  <a:pt x="0" y="16484"/>
                </a:lnTo>
                <a:close/>
              </a:path>
              <a:path w="17067" h="59792">
                <a:moveTo>
                  <a:pt x="0" y="0"/>
                </a:moveTo>
                <a:lnTo>
                  <a:pt x="0" y="10605"/>
                </a:lnTo>
                <a:lnTo>
                  <a:pt x="17067" y="10605"/>
                </a:lnTo>
                <a:lnTo>
                  <a:pt x="1706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210842" y="1833011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210842" y="1800176"/>
            <a:ext cx="17067" cy="0"/>
          </a:xfrm>
          <a:custGeom>
            <a:avLst/>
            <a:gdLst/>
            <a:ahLst/>
            <a:cxnLst/>
            <a:rect l="l" t="t" r="r" b="b"/>
            <a:pathLst>
              <a:path w="17067">
                <a:moveTo>
                  <a:pt x="0" y="0"/>
                </a:moveTo>
                <a:lnTo>
                  <a:pt x="1706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36183" y="1796068"/>
            <a:ext cx="38009" cy="59576"/>
          </a:xfrm>
          <a:custGeom>
            <a:avLst/>
            <a:gdLst/>
            <a:ahLst/>
            <a:cxnLst/>
            <a:rect l="l" t="t" r="r" b="b"/>
            <a:pathLst>
              <a:path w="38009" h="59576">
                <a:moveTo>
                  <a:pt x="24955" y="15293"/>
                </a:moveTo>
                <a:lnTo>
                  <a:pt x="24955" y="0"/>
                </a:lnTo>
                <a:lnTo>
                  <a:pt x="7834" y="6682"/>
                </a:lnTo>
                <a:lnTo>
                  <a:pt x="7834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34" y="24423"/>
                </a:lnTo>
                <a:lnTo>
                  <a:pt x="7834" y="47348"/>
                </a:lnTo>
                <a:lnTo>
                  <a:pt x="8013" y="50040"/>
                </a:lnTo>
                <a:lnTo>
                  <a:pt x="8823" y="53252"/>
                </a:lnTo>
                <a:lnTo>
                  <a:pt x="10768" y="55844"/>
                </a:lnTo>
                <a:lnTo>
                  <a:pt x="13741" y="57848"/>
                </a:lnTo>
                <a:lnTo>
                  <a:pt x="18680" y="59235"/>
                </a:lnTo>
                <a:lnTo>
                  <a:pt x="21449" y="59576"/>
                </a:lnTo>
                <a:lnTo>
                  <a:pt x="29552" y="59576"/>
                </a:lnTo>
                <a:lnTo>
                  <a:pt x="34034" y="58994"/>
                </a:lnTo>
                <a:lnTo>
                  <a:pt x="38009" y="57863"/>
                </a:lnTo>
                <a:lnTo>
                  <a:pt x="36551" y="48975"/>
                </a:lnTo>
                <a:lnTo>
                  <a:pt x="33552" y="49709"/>
                </a:lnTo>
                <a:lnTo>
                  <a:pt x="31266" y="50065"/>
                </a:lnTo>
                <a:lnTo>
                  <a:pt x="28562" y="50065"/>
                </a:lnTo>
                <a:lnTo>
                  <a:pt x="25283" y="48060"/>
                </a:lnTo>
                <a:lnTo>
                  <a:pt x="24955" y="45417"/>
                </a:lnTo>
                <a:lnTo>
                  <a:pt x="24955" y="24423"/>
                </a:lnTo>
                <a:lnTo>
                  <a:pt x="36612" y="24423"/>
                </a:lnTo>
                <a:lnTo>
                  <a:pt x="36612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86407" y="1794873"/>
            <a:ext cx="17056" cy="59792"/>
          </a:xfrm>
          <a:custGeom>
            <a:avLst/>
            <a:gdLst/>
            <a:ahLst/>
            <a:cxnLst/>
            <a:rect l="l" t="t" r="r" b="b"/>
            <a:pathLst>
              <a:path w="17056" h="59792">
                <a:moveTo>
                  <a:pt x="0" y="16484"/>
                </a:moveTo>
                <a:lnTo>
                  <a:pt x="0" y="59792"/>
                </a:lnTo>
                <a:lnTo>
                  <a:pt x="17056" y="59792"/>
                </a:lnTo>
                <a:lnTo>
                  <a:pt x="17056" y="16484"/>
                </a:lnTo>
                <a:lnTo>
                  <a:pt x="0" y="16484"/>
                </a:lnTo>
                <a:close/>
              </a:path>
              <a:path w="17056" h="59792">
                <a:moveTo>
                  <a:pt x="0" y="0"/>
                </a:moveTo>
                <a:lnTo>
                  <a:pt x="0" y="10605"/>
                </a:lnTo>
                <a:lnTo>
                  <a:pt x="17056" y="10605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86407" y="1833011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7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86407" y="1800176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312776" y="1810374"/>
            <a:ext cx="60236" cy="45278"/>
          </a:xfrm>
          <a:custGeom>
            <a:avLst/>
            <a:gdLst/>
            <a:ahLst/>
            <a:cxnLst/>
            <a:rect l="l" t="t" r="r" b="b"/>
            <a:pathLst>
              <a:path w="60236" h="45278">
                <a:moveTo>
                  <a:pt x="22111" y="8662"/>
                </a:moveTo>
                <a:lnTo>
                  <a:pt x="25322" y="8244"/>
                </a:lnTo>
                <a:lnTo>
                  <a:pt x="33375" y="8244"/>
                </a:lnTo>
                <a:lnTo>
                  <a:pt x="36118" y="8686"/>
                </a:lnTo>
                <a:lnTo>
                  <a:pt x="39968" y="10491"/>
                </a:lnTo>
                <a:lnTo>
                  <a:pt x="41958" y="13464"/>
                </a:lnTo>
                <a:lnTo>
                  <a:pt x="58050" y="11470"/>
                </a:lnTo>
                <a:lnTo>
                  <a:pt x="56427" y="7686"/>
                </a:lnTo>
                <a:lnTo>
                  <a:pt x="53478" y="4828"/>
                </a:lnTo>
                <a:lnTo>
                  <a:pt x="49187" y="2898"/>
                </a:lnTo>
                <a:lnTo>
                  <a:pt x="44891" y="969"/>
                </a:lnTo>
                <a:lnTo>
                  <a:pt x="38340" y="0"/>
                </a:lnTo>
                <a:lnTo>
                  <a:pt x="20242" y="0"/>
                </a:lnTo>
                <a:lnTo>
                  <a:pt x="13395" y="1285"/>
                </a:lnTo>
                <a:lnTo>
                  <a:pt x="8989" y="3837"/>
                </a:lnTo>
                <a:lnTo>
                  <a:pt x="4572" y="6390"/>
                </a:lnTo>
                <a:lnTo>
                  <a:pt x="2372" y="9540"/>
                </a:lnTo>
                <a:lnTo>
                  <a:pt x="2372" y="17453"/>
                </a:lnTo>
                <a:lnTo>
                  <a:pt x="4925" y="20703"/>
                </a:lnTo>
                <a:lnTo>
                  <a:pt x="10019" y="23051"/>
                </a:lnTo>
                <a:lnTo>
                  <a:pt x="20002" y="25850"/>
                </a:lnTo>
                <a:lnTo>
                  <a:pt x="36195" y="28627"/>
                </a:lnTo>
                <a:lnTo>
                  <a:pt x="39154" y="29084"/>
                </a:lnTo>
                <a:lnTo>
                  <a:pt x="43113" y="31436"/>
                </a:lnTo>
                <a:lnTo>
                  <a:pt x="42364" y="34596"/>
                </a:lnTo>
                <a:lnTo>
                  <a:pt x="38646" y="36440"/>
                </a:lnTo>
                <a:lnTo>
                  <a:pt x="35316" y="36983"/>
                </a:lnTo>
                <a:lnTo>
                  <a:pt x="26899" y="36983"/>
                </a:lnTo>
                <a:lnTo>
                  <a:pt x="23785" y="36424"/>
                </a:lnTo>
                <a:lnTo>
                  <a:pt x="19328" y="34103"/>
                </a:lnTo>
                <a:lnTo>
                  <a:pt x="17132" y="30175"/>
                </a:lnTo>
                <a:lnTo>
                  <a:pt x="0" y="31929"/>
                </a:lnTo>
                <a:lnTo>
                  <a:pt x="1587" y="36032"/>
                </a:lnTo>
                <a:lnTo>
                  <a:pt x="4925" y="39283"/>
                </a:lnTo>
                <a:lnTo>
                  <a:pt x="10058" y="41685"/>
                </a:lnTo>
                <a:lnTo>
                  <a:pt x="15173" y="44071"/>
                </a:lnTo>
                <a:lnTo>
                  <a:pt x="22122" y="45278"/>
                </a:lnTo>
                <a:lnTo>
                  <a:pt x="40586" y="45278"/>
                </a:lnTo>
                <a:lnTo>
                  <a:pt x="47891" y="43830"/>
                </a:lnTo>
                <a:lnTo>
                  <a:pt x="52830" y="40986"/>
                </a:lnTo>
                <a:lnTo>
                  <a:pt x="57773" y="38127"/>
                </a:lnTo>
                <a:lnTo>
                  <a:pt x="60236" y="34723"/>
                </a:lnTo>
                <a:lnTo>
                  <a:pt x="60236" y="27104"/>
                </a:lnTo>
                <a:lnTo>
                  <a:pt x="58456" y="24260"/>
                </a:lnTo>
                <a:lnTo>
                  <a:pt x="54889" y="22226"/>
                </a:lnTo>
                <a:lnTo>
                  <a:pt x="51292" y="20222"/>
                </a:lnTo>
                <a:lnTo>
                  <a:pt x="44942" y="18519"/>
                </a:lnTo>
                <a:lnTo>
                  <a:pt x="35863" y="17132"/>
                </a:lnTo>
                <a:lnTo>
                  <a:pt x="26770" y="15750"/>
                </a:lnTo>
                <a:lnTo>
                  <a:pt x="21449" y="14671"/>
                </a:lnTo>
                <a:lnTo>
                  <a:pt x="18223" y="12640"/>
                </a:lnTo>
                <a:lnTo>
                  <a:pt x="18856" y="10099"/>
                </a:lnTo>
                <a:lnTo>
                  <a:pt x="22111" y="866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394299" y="1794880"/>
            <a:ext cx="58712" cy="59789"/>
          </a:xfrm>
          <a:custGeom>
            <a:avLst/>
            <a:gdLst/>
            <a:ahLst/>
            <a:cxnLst/>
            <a:rect l="l" t="t" r="r" b="b"/>
            <a:pathLst>
              <a:path w="58712" h="59789">
                <a:moveTo>
                  <a:pt x="31078" y="24267"/>
                </a:moveTo>
                <a:lnTo>
                  <a:pt x="35610" y="24624"/>
                </a:lnTo>
                <a:lnTo>
                  <a:pt x="38887" y="26071"/>
                </a:lnTo>
                <a:lnTo>
                  <a:pt x="41328" y="29488"/>
                </a:lnTo>
                <a:lnTo>
                  <a:pt x="41655" y="32371"/>
                </a:lnTo>
                <a:lnTo>
                  <a:pt x="41655" y="59789"/>
                </a:lnTo>
                <a:lnTo>
                  <a:pt x="58712" y="59789"/>
                </a:lnTo>
                <a:lnTo>
                  <a:pt x="58712" y="30492"/>
                </a:lnTo>
                <a:lnTo>
                  <a:pt x="58420" y="27633"/>
                </a:lnTo>
                <a:lnTo>
                  <a:pt x="57250" y="23925"/>
                </a:lnTo>
                <a:lnTo>
                  <a:pt x="54561" y="20725"/>
                </a:lnTo>
                <a:lnTo>
                  <a:pt x="50572" y="17942"/>
                </a:lnTo>
                <a:lnTo>
                  <a:pt x="47423" y="16967"/>
                </a:lnTo>
                <a:lnTo>
                  <a:pt x="44258" y="15988"/>
                </a:lnTo>
                <a:lnTo>
                  <a:pt x="40716" y="15505"/>
                </a:lnTo>
                <a:lnTo>
                  <a:pt x="29145" y="15505"/>
                </a:lnTo>
                <a:lnTo>
                  <a:pt x="22567" y="17665"/>
                </a:lnTo>
                <a:lnTo>
                  <a:pt x="17056" y="21981"/>
                </a:lnTo>
                <a:lnTo>
                  <a:pt x="17056" y="0"/>
                </a:lnTo>
                <a:lnTo>
                  <a:pt x="0" y="0"/>
                </a:lnTo>
                <a:lnTo>
                  <a:pt x="0" y="59789"/>
                </a:lnTo>
                <a:lnTo>
                  <a:pt x="17056" y="59789"/>
                </a:lnTo>
                <a:lnTo>
                  <a:pt x="17056" y="34452"/>
                </a:lnTo>
                <a:lnTo>
                  <a:pt x="17578" y="31697"/>
                </a:lnTo>
                <a:lnTo>
                  <a:pt x="19648" y="27965"/>
                </a:lnTo>
                <a:lnTo>
                  <a:pt x="23497" y="25664"/>
                </a:lnTo>
                <a:lnTo>
                  <a:pt x="28244" y="24267"/>
                </a:lnTo>
                <a:lnTo>
                  <a:pt x="31078" y="2426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095848" y="1886507"/>
            <a:ext cx="38012" cy="59562"/>
          </a:xfrm>
          <a:custGeom>
            <a:avLst/>
            <a:gdLst/>
            <a:ahLst/>
            <a:cxnLst/>
            <a:rect l="l" t="t" r="r" b="b"/>
            <a:pathLst>
              <a:path w="38012" h="59562">
                <a:moveTo>
                  <a:pt x="24955" y="15293"/>
                </a:moveTo>
                <a:lnTo>
                  <a:pt x="24955" y="0"/>
                </a:lnTo>
                <a:lnTo>
                  <a:pt x="7827" y="6682"/>
                </a:lnTo>
                <a:lnTo>
                  <a:pt x="7827" y="15293"/>
                </a:lnTo>
                <a:lnTo>
                  <a:pt x="0" y="15293"/>
                </a:lnTo>
                <a:lnTo>
                  <a:pt x="0" y="24423"/>
                </a:lnTo>
                <a:lnTo>
                  <a:pt x="7827" y="24423"/>
                </a:lnTo>
                <a:lnTo>
                  <a:pt x="7827" y="47348"/>
                </a:lnTo>
                <a:lnTo>
                  <a:pt x="8013" y="50040"/>
                </a:lnTo>
                <a:lnTo>
                  <a:pt x="8827" y="53252"/>
                </a:lnTo>
                <a:lnTo>
                  <a:pt x="10770" y="55843"/>
                </a:lnTo>
                <a:lnTo>
                  <a:pt x="13741" y="57848"/>
                </a:lnTo>
                <a:lnTo>
                  <a:pt x="18684" y="59220"/>
                </a:lnTo>
                <a:lnTo>
                  <a:pt x="21452" y="59562"/>
                </a:lnTo>
                <a:lnTo>
                  <a:pt x="29541" y="59562"/>
                </a:lnTo>
                <a:lnTo>
                  <a:pt x="34038" y="58994"/>
                </a:lnTo>
                <a:lnTo>
                  <a:pt x="38012" y="57863"/>
                </a:lnTo>
                <a:lnTo>
                  <a:pt x="36550" y="48971"/>
                </a:lnTo>
                <a:lnTo>
                  <a:pt x="33555" y="49709"/>
                </a:lnTo>
                <a:lnTo>
                  <a:pt x="31269" y="50065"/>
                </a:lnTo>
                <a:lnTo>
                  <a:pt x="28562" y="50065"/>
                </a:lnTo>
                <a:lnTo>
                  <a:pt x="25286" y="48056"/>
                </a:lnTo>
                <a:lnTo>
                  <a:pt x="24955" y="45403"/>
                </a:lnTo>
                <a:lnTo>
                  <a:pt x="24955" y="24423"/>
                </a:lnTo>
                <a:lnTo>
                  <a:pt x="36615" y="24423"/>
                </a:lnTo>
                <a:lnTo>
                  <a:pt x="36615" y="15293"/>
                </a:lnTo>
                <a:lnTo>
                  <a:pt x="24955" y="1529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145348" y="1900825"/>
            <a:ext cx="41766" cy="44283"/>
          </a:xfrm>
          <a:custGeom>
            <a:avLst/>
            <a:gdLst/>
            <a:ahLst/>
            <a:cxnLst/>
            <a:rect l="l" t="t" r="r" b="b"/>
            <a:pathLst>
              <a:path w="41766" h="44283">
                <a:moveTo>
                  <a:pt x="15835" y="975"/>
                </a:moveTo>
                <a:lnTo>
                  <a:pt x="0" y="975"/>
                </a:lnTo>
                <a:lnTo>
                  <a:pt x="0" y="44283"/>
                </a:lnTo>
                <a:lnTo>
                  <a:pt x="17052" y="44283"/>
                </a:lnTo>
                <a:lnTo>
                  <a:pt x="17052" y="23533"/>
                </a:lnTo>
                <a:lnTo>
                  <a:pt x="17534" y="18690"/>
                </a:lnTo>
                <a:lnTo>
                  <a:pt x="19428" y="14069"/>
                </a:lnTo>
                <a:lnTo>
                  <a:pt x="22402" y="11591"/>
                </a:lnTo>
                <a:lnTo>
                  <a:pt x="26084" y="10260"/>
                </a:lnTo>
                <a:lnTo>
                  <a:pt x="30934" y="10260"/>
                </a:lnTo>
                <a:lnTo>
                  <a:pt x="33616" y="10892"/>
                </a:lnTo>
                <a:lnTo>
                  <a:pt x="36485" y="12153"/>
                </a:lnTo>
                <a:lnTo>
                  <a:pt x="41766" y="2156"/>
                </a:lnTo>
                <a:lnTo>
                  <a:pt x="38163" y="708"/>
                </a:lnTo>
                <a:lnTo>
                  <a:pt x="34425" y="0"/>
                </a:lnTo>
                <a:lnTo>
                  <a:pt x="27783" y="0"/>
                </a:lnTo>
                <a:lnTo>
                  <a:pt x="23150" y="1381"/>
                </a:lnTo>
                <a:lnTo>
                  <a:pt x="18553" y="4226"/>
                </a:lnTo>
                <a:lnTo>
                  <a:pt x="15835" y="7124"/>
                </a:lnTo>
                <a:lnTo>
                  <a:pt x="15835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196100" y="1900821"/>
            <a:ext cx="66546" cy="45252"/>
          </a:xfrm>
          <a:custGeom>
            <a:avLst/>
            <a:gdLst/>
            <a:ahLst/>
            <a:cxnLst/>
            <a:rect l="l" t="t" r="r" b="b"/>
            <a:pathLst>
              <a:path w="66546" h="45252">
                <a:moveTo>
                  <a:pt x="0" y="22010"/>
                </a:moveTo>
                <a:lnTo>
                  <a:pt x="0" y="26988"/>
                </a:lnTo>
                <a:lnTo>
                  <a:pt x="1396" y="31219"/>
                </a:lnTo>
                <a:lnTo>
                  <a:pt x="4190" y="34671"/>
                </a:lnTo>
                <a:lnTo>
                  <a:pt x="6984" y="38153"/>
                </a:lnTo>
                <a:lnTo>
                  <a:pt x="11059" y="40780"/>
                </a:lnTo>
                <a:lnTo>
                  <a:pt x="16419" y="42558"/>
                </a:lnTo>
                <a:lnTo>
                  <a:pt x="21780" y="44362"/>
                </a:lnTo>
                <a:lnTo>
                  <a:pt x="22031" y="32486"/>
                </a:lnTo>
                <a:lnTo>
                  <a:pt x="19011" y="30214"/>
                </a:lnTo>
                <a:lnTo>
                  <a:pt x="17485" y="26924"/>
                </a:lnTo>
                <a:lnTo>
                  <a:pt x="17485" y="18327"/>
                </a:lnTo>
                <a:lnTo>
                  <a:pt x="19011" y="15036"/>
                </a:lnTo>
                <a:lnTo>
                  <a:pt x="22031" y="12766"/>
                </a:lnTo>
                <a:lnTo>
                  <a:pt x="25081" y="10480"/>
                </a:lnTo>
                <a:lnTo>
                  <a:pt x="28815" y="9334"/>
                </a:lnTo>
                <a:lnTo>
                  <a:pt x="37731" y="9334"/>
                </a:lnTo>
                <a:lnTo>
                  <a:pt x="41465" y="10480"/>
                </a:lnTo>
                <a:lnTo>
                  <a:pt x="44475" y="12766"/>
                </a:lnTo>
                <a:lnTo>
                  <a:pt x="47499" y="15036"/>
                </a:lnTo>
                <a:lnTo>
                  <a:pt x="48996" y="18301"/>
                </a:lnTo>
                <a:lnTo>
                  <a:pt x="48996" y="26898"/>
                </a:lnTo>
                <a:lnTo>
                  <a:pt x="47499" y="30214"/>
                </a:lnTo>
                <a:lnTo>
                  <a:pt x="44475" y="32486"/>
                </a:lnTo>
                <a:lnTo>
                  <a:pt x="42887" y="45252"/>
                </a:lnTo>
                <a:lnTo>
                  <a:pt x="50811" y="43106"/>
                </a:lnTo>
                <a:lnTo>
                  <a:pt x="57110" y="38785"/>
                </a:lnTo>
                <a:lnTo>
                  <a:pt x="63397" y="34495"/>
                </a:lnTo>
                <a:lnTo>
                  <a:pt x="66546" y="29058"/>
                </a:lnTo>
                <a:lnTo>
                  <a:pt x="66546" y="16015"/>
                </a:lnTo>
                <a:lnTo>
                  <a:pt x="63436" y="10631"/>
                </a:lnTo>
                <a:lnTo>
                  <a:pt x="57200" y="6375"/>
                </a:lnTo>
                <a:lnTo>
                  <a:pt x="50965" y="2120"/>
                </a:lnTo>
                <a:lnTo>
                  <a:pt x="42962" y="0"/>
                </a:lnTo>
                <a:lnTo>
                  <a:pt x="26896" y="0"/>
                </a:lnTo>
                <a:lnTo>
                  <a:pt x="21182" y="928"/>
                </a:lnTo>
                <a:lnTo>
                  <a:pt x="16052" y="2807"/>
                </a:lnTo>
                <a:lnTo>
                  <a:pt x="10933" y="4687"/>
                </a:lnTo>
                <a:lnTo>
                  <a:pt x="6984" y="7405"/>
                </a:lnTo>
                <a:lnTo>
                  <a:pt x="4190" y="10962"/>
                </a:lnTo>
                <a:lnTo>
                  <a:pt x="1396" y="14514"/>
                </a:lnTo>
                <a:lnTo>
                  <a:pt x="0" y="18201"/>
                </a:lnTo>
                <a:lnTo>
                  <a:pt x="0" y="22010"/>
                </a:lnTo>
                <a:close/>
              </a:path>
              <a:path w="66546" h="45252">
                <a:moveTo>
                  <a:pt x="44475" y="32486"/>
                </a:moveTo>
                <a:lnTo>
                  <a:pt x="41465" y="34772"/>
                </a:lnTo>
                <a:lnTo>
                  <a:pt x="37731" y="35928"/>
                </a:lnTo>
                <a:lnTo>
                  <a:pt x="28815" y="35928"/>
                </a:lnTo>
                <a:lnTo>
                  <a:pt x="25081" y="34772"/>
                </a:lnTo>
                <a:lnTo>
                  <a:pt x="22031" y="32486"/>
                </a:lnTo>
                <a:lnTo>
                  <a:pt x="21780" y="44362"/>
                </a:lnTo>
                <a:lnTo>
                  <a:pt x="27418" y="45252"/>
                </a:lnTo>
                <a:lnTo>
                  <a:pt x="42887" y="45252"/>
                </a:lnTo>
                <a:lnTo>
                  <a:pt x="44475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94935" y="1885309"/>
            <a:ext cx="0" cy="59791"/>
          </a:xfrm>
          <a:custGeom>
            <a:avLst/>
            <a:gdLst/>
            <a:ahLst/>
            <a:cxnLst/>
            <a:rect l="l" t="t" r="r" b="b"/>
            <a:pathLst>
              <a:path h="59791">
                <a:moveTo>
                  <a:pt x="0" y="0"/>
                </a:moveTo>
                <a:lnTo>
                  <a:pt x="0" y="59791"/>
                </a:lnTo>
              </a:path>
            </a:pathLst>
          </a:custGeom>
          <a:ln w="1832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313814" y="1900821"/>
            <a:ext cx="30591" cy="45252"/>
          </a:xfrm>
          <a:custGeom>
            <a:avLst/>
            <a:gdLst/>
            <a:ahLst/>
            <a:cxnLst/>
            <a:rect l="l" t="t" r="r" b="b"/>
            <a:pathLst>
              <a:path w="30591" h="45252">
                <a:moveTo>
                  <a:pt x="17754" y="15786"/>
                </a:moveTo>
                <a:lnTo>
                  <a:pt x="18945" y="13323"/>
                </a:lnTo>
                <a:lnTo>
                  <a:pt x="23799" y="9665"/>
                </a:lnTo>
                <a:lnTo>
                  <a:pt x="26884" y="8762"/>
                </a:lnTo>
                <a:lnTo>
                  <a:pt x="30591" y="8762"/>
                </a:lnTo>
                <a:lnTo>
                  <a:pt x="29566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591" h="45252">
                <a:moveTo>
                  <a:pt x="38188" y="35229"/>
                </a:moveTo>
                <a:lnTo>
                  <a:pt x="34123" y="36691"/>
                </a:lnTo>
                <a:lnTo>
                  <a:pt x="27522" y="36691"/>
                </a:lnTo>
                <a:lnTo>
                  <a:pt x="24241" y="35751"/>
                </a:lnTo>
                <a:lnTo>
                  <a:pt x="21614" y="33858"/>
                </a:lnTo>
                <a:lnTo>
                  <a:pt x="18971" y="31968"/>
                </a:lnTo>
                <a:lnTo>
                  <a:pt x="17614" y="29325"/>
                </a:lnTo>
                <a:lnTo>
                  <a:pt x="17487" y="25934"/>
                </a:lnTo>
                <a:lnTo>
                  <a:pt x="60234" y="25934"/>
                </a:lnTo>
                <a:lnTo>
                  <a:pt x="60476" y="17146"/>
                </a:lnTo>
                <a:lnTo>
                  <a:pt x="57823" y="10631"/>
                </a:lnTo>
                <a:lnTo>
                  <a:pt x="52285" y="6375"/>
                </a:lnTo>
                <a:lnTo>
                  <a:pt x="46734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1" y="8762"/>
                </a:lnTo>
                <a:lnTo>
                  <a:pt x="34084" y="8762"/>
                </a:lnTo>
                <a:lnTo>
                  <a:pt x="37033" y="9626"/>
                </a:lnTo>
                <a:lnTo>
                  <a:pt x="39470" y="11343"/>
                </a:lnTo>
                <a:lnTo>
                  <a:pt x="43167" y="15595"/>
                </a:lnTo>
                <a:lnTo>
                  <a:pt x="43293" y="18910"/>
                </a:lnTo>
                <a:lnTo>
                  <a:pt x="17790" y="18910"/>
                </a:lnTo>
                <a:lnTo>
                  <a:pt x="17754" y="15786"/>
                </a:lnTo>
                <a:lnTo>
                  <a:pt x="21031" y="0"/>
                </a:lnTo>
                <a:lnTo>
                  <a:pt x="13957" y="2034"/>
                </a:lnTo>
                <a:lnTo>
                  <a:pt x="8369" y="6084"/>
                </a:lnTo>
                <a:lnTo>
                  <a:pt x="2792" y="10158"/>
                </a:lnTo>
                <a:lnTo>
                  <a:pt x="0" y="15774"/>
                </a:lnTo>
                <a:lnTo>
                  <a:pt x="0" y="28958"/>
                </a:lnTo>
                <a:lnTo>
                  <a:pt x="2119" y="33948"/>
                </a:lnTo>
                <a:lnTo>
                  <a:pt x="6375" y="37871"/>
                </a:lnTo>
                <a:lnTo>
                  <a:pt x="16905" y="43489"/>
                </a:lnTo>
                <a:lnTo>
                  <a:pt x="31266" y="45252"/>
                </a:lnTo>
                <a:lnTo>
                  <a:pt x="38353" y="45252"/>
                </a:lnTo>
                <a:lnTo>
                  <a:pt x="44258" y="44157"/>
                </a:lnTo>
                <a:lnTo>
                  <a:pt x="48969" y="41976"/>
                </a:lnTo>
                <a:lnTo>
                  <a:pt x="53682" y="39790"/>
                </a:lnTo>
                <a:lnTo>
                  <a:pt x="57134" y="36601"/>
                </a:lnTo>
                <a:lnTo>
                  <a:pt x="59320" y="32410"/>
                </a:lnTo>
                <a:lnTo>
                  <a:pt x="42313" y="30491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167661" y="1982725"/>
            <a:ext cx="70980" cy="60807"/>
          </a:xfrm>
          <a:custGeom>
            <a:avLst/>
            <a:gdLst/>
            <a:ahLst/>
            <a:cxnLst/>
            <a:rect l="l" t="t" r="r" b="b"/>
            <a:pathLst>
              <a:path w="70980" h="60807">
                <a:moveTo>
                  <a:pt x="21602" y="60144"/>
                </a:moveTo>
                <a:lnTo>
                  <a:pt x="28054" y="60807"/>
                </a:lnTo>
                <a:lnTo>
                  <a:pt x="43599" y="60807"/>
                </a:lnTo>
                <a:lnTo>
                  <a:pt x="49301" y="60199"/>
                </a:lnTo>
                <a:lnTo>
                  <a:pt x="53682" y="59004"/>
                </a:lnTo>
                <a:lnTo>
                  <a:pt x="58052" y="57783"/>
                </a:lnTo>
                <a:lnTo>
                  <a:pt x="61545" y="56160"/>
                </a:lnTo>
                <a:lnTo>
                  <a:pt x="64147" y="54126"/>
                </a:lnTo>
                <a:lnTo>
                  <a:pt x="66765" y="52081"/>
                </a:lnTo>
                <a:lnTo>
                  <a:pt x="68554" y="49579"/>
                </a:lnTo>
                <a:lnTo>
                  <a:pt x="69519" y="46620"/>
                </a:lnTo>
                <a:lnTo>
                  <a:pt x="70498" y="43661"/>
                </a:lnTo>
                <a:lnTo>
                  <a:pt x="70980" y="38581"/>
                </a:lnTo>
                <a:lnTo>
                  <a:pt x="70980" y="0"/>
                </a:lnTo>
                <a:lnTo>
                  <a:pt x="53009" y="0"/>
                </a:lnTo>
                <a:lnTo>
                  <a:pt x="53009" y="37806"/>
                </a:lnTo>
                <a:lnTo>
                  <a:pt x="52743" y="41183"/>
                </a:lnTo>
                <a:lnTo>
                  <a:pt x="52221" y="43228"/>
                </a:lnTo>
                <a:lnTo>
                  <a:pt x="50140" y="46991"/>
                </a:lnTo>
                <a:lnTo>
                  <a:pt x="47548" y="48398"/>
                </a:lnTo>
                <a:lnTo>
                  <a:pt x="44960" y="49795"/>
                </a:lnTo>
                <a:lnTo>
                  <a:pt x="41111" y="50493"/>
                </a:lnTo>
                <a:lnTo>
                  <a:pt x="30988" y="50493"/>
                </a:lnTo>
                <a:lnTo>
                  <a:pt x="27024" y="49744"/>
                </a:lnTo>
                <a:lnTo>
                  <a:pt x="24129" y="48272"/>
                </a:lnTo>
                <a:lnTo>
                  <a:pt x="21235" y="46785"/>
                </a:lnTo>
                <a:lnTo>
                  <a:pt x="19406" y="44817"/>
                </a:lnTo>
                <a:lnTo>
                  <a:pt x="18201" y="40855"/>
                </a:lnTo>
                <a:lnTo>
                  <a:pt x="17970" y="37515"/>
                </a:lnTo>
                <a:lnTo>
                  <a:pt x="17970" y="0"/>
                </a:lnTo>
                <a:lnTo>
                  <a:pt x="0" y="0"/>
                </a:lnTo>
                <a:lnTo>
                  <a:pt x="0" y="38581"/>
                </a:lnTo>
                <a:lnTo>
                  <a:pt x="586" y="43649"/>
                </a:lnTo>
                <a:lnTo>
                  <a:pt x="1767" y="47066"/>
                </a:lnTo>
                <a:lnTo>
                  <a:pt x="4244" y="51588"/>
                </a:lnTo>
                <a:lnTo>
                  <a:pt x="6797" y="53694"/>
                </a:lnTo>
                <a:lnTo>
                  <a:pt x="9348" y="55803"/>
                </a:lnTo>
                <a:lnTo>
                  <a:pt x="12815" y="57506"/>
                </a:lnTo>
                <a:lnTo>
                  <a:pt x="17207" y="58827"/>
                </a:lnTo>
                <a:lnTo>
                  <a:pt x="21602" y="6014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265181" y="1982725"/>
            <a:ext cx="80276" cy="59792"/>
          </a:xfrm>
          <a:custGeom>
            <a:avLst/>
            <a:gdLst/>
            <a:ahLst/>
            <a:cxnLst/>
            <a:rect l="l" t="t" r="r" b="b"/>
            <a:pathLst>
              <a:path w="80276" h="59792">
                <a:moveTo>
                  <a:pt x="0" y="0"/>
                </a:moveTo>
                <a:lnTo>
                  <a:pt x="0" y="59792"/>
                </a:lnTo>
                <a:lnTo>
                  <a:pt x="17971" y="59792"/>
                </a:lnTo>
                <a:lnTo>
                  <a:pt x="17971" y="41720"/>
                </a:lnTo>
                <a:lnTo>
                  <a:pt x="32551" y="31723"/>
                </a:lnTo>
                <a:lnTo>
                  <a:pt x="57010" y="59792"/>
                </a:lnTo>
                <a:lnTo>
                  <a:pt x="80276" y="59792"/>
                </a:lnTo>
                <a:lnTo>
                  <a:pt x="44932" y="23291"/>
                </a:lnTo>
                <a:lnTo>
                  <a:pt x="78447" y="0"/>
                </a:lnTo>
                <a:lnTo>
                  <a:pt x="54281" y="0"/>
                </a:lnTo>
                <a:lnTo>
                  <a:pt x="17971" y="26553"/>
                </a:lnTo>
                <a:lnTo>
                  <a:pt x="179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941091" y="1908517"/>
            <a:ext cx="48333" cy="37238"/>
          </a:xfrm>
          <a:custGeom>
            <a:avLst/>
            <a:gdLst/>
            <a:ahLst/>
            <a:cxnLst/>
            <a:rect l="l" t="t" r="r" b="b"/>
            <a:pathLst>
              <a:path w="48333" h="37238">
                <a:moveTo>
                  <a:pt x="34884" y="3884"/>
                </a:moveTo>
                <a:lnTo>
                  <a:pt x="29693" y="14033"/>
                </a:lnTo>
                <a:lnTo>
                  <a:pt x="37818" y="14033"/>
                </a:lnTo>
                <a:lnTo>
                  <a:pt x="44043" y="13741"/>
                </a:lnTo>
                <a:lnTo>
                  <a:pt x="48333" y="13169"/>
                </a:lnTo>
                <a:lnTo>
                  <a:pt x="47625" y="0"/>
                </a:lnTo>
                <a:lnTo>
                  <a:pt x="44410" y="2322"/>
                </a:lnTo>
                <a:lnTo>
                  <a:pt x="39622" y="3568"/>
                </a:lnTo>
                <a:lnTo>
                  <a:pt x="34884" y="3884"/>
                </a:lnTo>
                <a:close/>
              </a:path>
              <a:path w="48333" h="37238">
                <a:moveTo>
                  <a:pt x="0" y="36587"/>
                </a:moveTo>
                <a:lnTo>
                  <a:pt x="17967" y="36587"/>
                </a:lnTo>
                <a:lnTo>
                  <a:pt x="17967" y="14033"/>
                </a:lnTo>
                <a:lnTo>
                  <a:pt x="29693" y="14033"/>
                </a:lnTo>
                <a:lnTo>
                  <a:pt x="34884" y="3884"/>
                </a:lnTo>
                <a:lnTo>
                  <a:pt x="17967" y="3884"/>
                </a:lnTo>
                <a:lnTo>
                  <a:pt x="17967" y="-13082"/>
                </a:lnTo>
                <a:lnTo>
                  <a:pt x="33135" y="-13082"/>
                </a:lnTo>
                <a:lnTo>
                  <a:pt x="37437" y="-12941"/>
                </a:lnTo>
                <a:lnTo>
                  <a:pt x="39585" y="-12674"/>
                </a:lnTo>
                <a:lnTo>
                  <a:pt x="42505" y="-12318"/>
                </a:lnTo>
                <a:lnTo>
                  <a:pt x="46810" y="-10032"/>
                </a:lnTo>
                <a:lnTo>
                  <a:pt x="49669" y="-6821"/>
                </a:lnTo>
                <a:lnTo>
                  <a:pt x="49669" y="-2872"/>
                </a:lnTo>
                <a:lnTo>
                  <a:pt x="47625" y="0"/>
                </a:lnTo>
                <a:lnTo>
                  <a:pt x="48333" y="13169"/>
                </a:lnTo>
                <a:lnTo>
                  <a:pt x="51484" y="12712"/>
                </a:lnTo>
                <a:lnTo>
                  <a:pt x="54598" y="11772"/>
                </a:lnTo>
                <a:lnTo>
                  <a:pt x="57657" y="10350"/>
                </a:lnTo>
                <a:lnTo>
                  <a:pt x="60703" y="8914"/>
                </a:lnTo>
                <a:lnTo>
                  <a:pt x="63220" y="6945"/>
                </a:lnTo>
                <a:lnTo>
                  <a:pt x="67194" y="1955"/>
                </a:lnTo>
                <a:lnTo>
                  <a:pt x="68185" y="-1144"/>
                </a:lnTo>
                <a:lnTo>
                  <a:pt x="68185" y="-9564"/>
                </a:lnTo>
                <a:lnTo>
                  <a:pt x="66456" y="-13437"/>
                </a:lnTo>
                <a:lnTo>
                  <a:pt x="63028" y="-16447"/>
                </a:lnTo>
                <a:lnTo>
                  <a:pt x="59588" y="-19457"/>
                </a:lnTo>
                <a:lnTo>
                  <a:pt x="55307" y="-21400"/>
                </a:lnTo>
                <a:lnTo>
                  <a:pt x="50213" y="-22301"/>
                </a:lnTo>
                <a:lnTo>
                  <a:pt x="46887" y="-22899"/>
                </a:lnTo>
                <a:lnTo>
                  <a:pt x="39762" y="-23205"/>
                </a:lnTo>
                <a:lnTo>
                  <a:pt x="0" y="-23205"/>
                </a:lnTo>
                <a:lnTo>
                  <a:pt x="0" y="365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022346" y="1900821"/>
            <a:ext cx="30593" cy="45252"/>
          </a:xfrm>
          <a:custGeom>
            <a:avLst/>
            <a:gdLst/>
            <a:ahLst/>
            <a:cxnLst/>
            <a:rect l="l" t="t" r="r" b="b"/>
            <a:pathLst>
              <a:path w="30593" h="45252">
                <a:moveTo>
                  <a:pt x="17755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2"/>
                </a:lnTo>
                <a:lnTo>
                  <a:pt x="30593" y="8762"/>
                </a:lnTo>
                <a:lnTo>
                  <a:pt x="29563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593" h="45252">
                <a:moveTo>
                  <a:pt x="38188" y="35229"/>
                </a:moveTo>
                <a:lnTo>
                  <a:pt x="34124" y="36691"/>
                </a:lnTo>
                <a:lnTo>
                  <a:pt x="27518" y="36691"/>
                </a:lnTo>
                <a:lnTo>
                  <a:pt x="24243" y="35751"/>
                </a:lnTo>
                <a:lnTo>
                  <a:pt x="21614" y="33858"/>
                </a:lnTo>
                <a:lnTo>
                  <a:pt x="18986" y="31968"/>
                </a:lnTo>
                <a:lnTo>
                  <a:pt x="17614" y="29325"/>
                </a:lnTo>
                <a:lnTo>
                  <a:pt x="17485" y="25934"/>
                </a:lnTo>
                <a:lnTo>
                  <a:pt x="60236" y="25934"/>
                </a:lnTo>
                <a:lnTo>
                  <a:pt x="60476" y="17146"/>
                </a:lnTo>
                <a:lnTo>
                  <a:pt x="57823" y="10631"/>
                </a:lnTo>
                <a:lnTo>
                  <a:pt x="52287" y="6375"/>
                </a:lnTo>
                <a:lnTo>
                  <a:pt x="46736" y="2120"/>
                </a:lnTo>
                <a:lnTo>
                  <a:pt x="39164" y="0"/>
                </a:lnTo>
                <a:lnTo>
                  <a:pt x="29563" y="0"/>
                </a:lnTo>
                <a:lnTo>
                  <a:pt x="30593" y="8762"/>
                </a:lnTo>
                <a:lnTo>
                  <a:pt x="34085" y="8762"/>
                </a:lnTo>
                <a:lnTo>
                  <a:pt x="37033" y="9626"/>
                </a:lnTo>
                <a:lnTo>
                  <a:pt x="39470" y="11343"/>
                </a:lnTo>
                <a:lnTo>
                  <a:pt x="43178" y="15595"/>
                </a:lnTo>
                <a:lnTo>
                  <a:pt x="43294" y="18910"/>
                </a:lnTo>
                <a:lnTo>
                  <a:pt x="17791" y="18910"/>
                </a:lnTo>
                <a:lnTo>
                  <a:pt x="17755" y="15786"/>
                </a:lnTo>
                <a:lnTo>
                  <a:pt x="21031" y="0"/>
                </a:lnTo>
                <a:lnTo>
                  <a:pt x="13968" y="2034"/>
                </a:lnTo>
                <a:lnTo>
                  <a:pt x="8380" y="6084"/>
                </a:lnTo>
                <a:lnTo>
                  <a:pt x="2794" y="10158"/>
                </a:lnTo>
                <a:lnTo>
                  <a:pt x="0" y="15774"/>
                </a:lnTo>
                <a:lnTo>
                  <a:pt x="0" y="28958"/>
                </a:lnTo>
                <a:lnTo>
                  <a:pt x="2120" y="33948"/>
                </a:lnTo>
                <a:lnTo>
                  <a:pt x="6375" y="37871"/>
                </a:lnTo>
                <a:lnTo>
                  <a:pt x="16904" y="43489"/>
                </a:lnTo>
                <a:lnTo>
                  <a:pt x="31266" y="45252"/>
                </a:lnTo>
                <a:lnTo>
                  <a:pt x="38355" y="45252"/>
                </a:lnTo>
                <a:lnTo>
                  <a:pt x="44258" y="44157"/>
                </a:lnTo>
                <a:lnTo>
                  <a:pt x="48971" y="41976"/>
                </a:lnTo>
                <a:lnTo>
                  <a:pt x="53682" y="39790"/>
                </a:lnTo>
                <a:lnTo>
                  <a:pt x="57136" y="36601"/>
                </a:lnTo>
                <a:lnTo>
                  <a:pt x="59321" y="32410"/>
                </a:lnTo>
                <a:lnTo>
                  <a:pt x="42315" y="30491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393985" y="1901800"/>
            <a:ext cx="58662" cy="44273"/>
          </a:xfrm>
          <a:custGeom>
            <a:avLst/>
            <a:gdLst/>
            <a:ahLst/>
            <a:cxnLst/>
            <a:rect l="l" t="t" r="r" b="b"/>
            <a:pathLst>
              <a:path w="58662" h="44273">
                <a:moveTo>
                  <a:pt x="17071" y="0"/>
                </a:moveTo>
                <a:lnTo>
                  <a:pt x="0" y="0"/>
                </a:lnTo>
                <a:lnTo>
                  <a:pt x="0" y="31471"/>
                </a:lnTo>
                <a:lnTo>
                  <a:pt x="778" y="34672"/>
                </a:lnTo>
                <a:lnTo>
                  <a:pt x="2311" y="36982"/>
                </a:lnTo>
                <a:lnTo>
                  <a:pt x="6339" y="41087"/>
                </a:lnTo>
                <a:lnTo>
                  <a:pt x="9781" y="42368"/>
                </a:lnTo>
                <a:lnTo>
                  <a:pt x="13223" y="43639"/>
                </a:lnTo>
                <a:lnTo>
                  <a:pt x="17106" y="44273"/>
                </a:lnTo>
                <a:lnTo>
                  <a:pt x="25693" y="44273"/>
                </a:lnTo>
                <a:lnTo>
                  <a:pt x="29733" y="43614"/>
                </a:lnTo>
                <a:lnTo>
                  <a:pt x="33555" y="42278"/>
                </a:lnTo>
                <a:lnTo>
                  <a:pt x="37378" y="40946"/>
                </a:lnTo>
                <a:lnTo>
                  <a:pt x="40464" y="39128"/>
                </a:lnTo>
                <a:lnTo>
                  <a:pt x="42815" y="36817"/>
                </a:lnTo>
                <a:lnTo>
                  <a:pt x="42815" y="43308"/>
                </a:lnTo>
                <a:lnTo>
                  <a:pt x="58662" y="43308"/>
                </a:lnTo>
                <a:lnTo>
                  <a:pt x="58662" y="0"/>
                </a:lnTo>
                <a:lnTo>
                  <a:pt x="41595" y="0"/>
                </a:lnTo>
                <a:lnTo>
                  <a:pt x="41595" y="24461"/>
                </a:lnTo>
                <a:lnTo>
                  <a:pt x="41173" y="28346"/>
                </a:lnTo>
                <a:lnTo>
                  <a:pt x="40323" y="29947"/>
                </a:lnTo>
                <a:lnTo>
                  <a:pt x="37898" y="32867"/>
                </a:lnTo>
                <a:lnTo>
                  <a:pt x="33289" y="35027"/>
                </a:lnTo>
                <a:lnTo>
                  <a:pt x="30671" y="35561"/>
                </a:lnTo>
                <a:lnTo>
                  <a:pt x="25200" y="35561"/>
                </a:lnTo>
                <a:lnTo>
                  <a:pt x="21438" y="34354"/>
                </a:lnTo>
                <a:lnTo>
                  <a:pt x="18633" y="32461"/>
                </a:lnTo>
                <a:lnTo>
                  <a:pt x="17388" y="29717"/>
                </a:lnTo>
                <a:lnTo>
                  <a:pt x="17071" y="25985"/>
                </a:lnTo>
                <a:lnTo>
                  <a:pt x="17071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479438" y="1900821"/>
            <a:ext cx="94842" cy="44283"/>
          </a:xfrm>
          <a:custGeom>
            <a:avLst/>
            <a:gdLst/>
            <a:ahLst/>
            <a:cxnLst/>
            <a:rect l="l" t="t" r="r" b="b"/>
            <a:pathLst>
              <a:path w="94842" h="44283">
                <a:moveTo>
                  <a:pt x="49604" y="2843"/>
                </a:moveTo>
                <a:lnTo>
                  <a:pt x="46569" y="1713"/>
                </a:lnTo>
                <a:lnTo>
                  <a:pt x="43535" y="572"/>
                </a:lnTo>
                <a:lnTo>
                  <a:pt x="39952" y="0"/>
                </a:lnTo>
                <a:lnTo>
                  <a:pt x="28055" y="0"/>
                </a:lnTo>
                <a:lnTo>
                  <a:pt x="21358" y="2297"/>
                </a:lnTo>
                <a:lnTo>
                  <a:pt x="15721" y="6883"/>
                </a:lnTo>
                <a:lnTo>
                  <a:pt x="15721" y="979"/>
                </a:lnTo>
                <a:lnTo>
                  <a:pt x="0" y="979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19086"/>
                </a:lnTo>
                <a:lnTo>
                  <a:pt x="17514" y="16102"/>
                </a:lnTo>
                <a:lnTo>
                  <a:pt x="19343" y="12509"/>
                </a:lnTo>
                <a:lnTo>
                  <a:pt x="22961" y="10199"/>
                </a:lnTo>
                <a:lnTo>
                  <a:pt x="27432" y="8762"/>
                </a:lnTo>
                <a:lnTo>
                  <a:pt x="30059" y="8762"/>
                </a:lnTo>
                <a:lnTo>
                  <a:pt x="33973" y="9067"/>
                </a:lnTo>
                <a:lnTo>
                  <a:pt x="36526" y="10248"/>
                </a:lnTo>
                <a:lnTo>
                  <a:pt x="38681" y="13615"/>
                </a:lnTo>
                <a:lnTo>
                  <a:pt x="38987" y="16333"/>
                </a:lnTo>
                <a:lnTo>
                  <a:pt x="38987" y="44283"/>
                </a:lnTo>
                <a:lnTo>
                  <a:pt x="56045" y="44283"/>
                </a:lnTo>
                <a:lnTo>
                  <a:pt x="56045" y="19404"/>
                </a:lnTo>
                <a:lnTo>
                  <a:pt x="56512" y="16419"/>
                </a:lnTo>
                <a:lnTo>
                  <a:pt x="57442" y="14530"/>
                </a:lnTo>
                <a:lnTo>
                  <a:pt x="59893" y="11214"/>
                </a:lnTo>
                <a:lnTo>
                  <a:pt x="64094" y="9244"/>
                </a:lnTo>
                <a:lnTo>
                  <a:pt x="68746" y="8762"/>
                </a:lnTo>
                <a:lnTo>
                  <a:pt x="72021" y="8762"/>
                </a:lnTo>
                <a:lnTo>
                  <a:pt x="74448" y="9575"/>
                </a:lnTo>
                <a:lnTo>
                  <a:pt x="77202" y="12459"/>
                </a:lnTo>
                <a:lnTo>
                  <a:pt x="77784" y="15228"/>
                </a:lnTo>
                <a:lnTo>
                  <a:pt x="77784" y="44283"/>
                </a:lnTo>
                <a:lnTo>
                  <a:pt x="94842" y="44283"/>
                </a:lnTo>
                <a:lnTo>
                  <a:pt x="94842" y="12459"/>
                </a:lnTo>
                <a:lnTo>
                  <a:pt x="94259" y="9475"/>
                </a:lnTo>
                <a:lnTo>
                  <a:pt x="93088" y="7621"/>
                </a:lnTo>
                <a:lnTo>
                  <a:pt x="89014" y="3225"/>
                </a:lnTo>
                <a:lnTo>
                  <a:pt x="85737" y="1929"/>
                </a:lnTo>
                <a:lnTo>
                  <a:pt x="82462" y="647"/>
                </a:lnTo>
                <a:lnTo>
                  <a:pt x="78458" y="0"/>
                </a:lnTo>
                <a:lnTo>
                  <a:pt x="69988" y="0"/>
                </a:lnTo>
                <a:lnTo>
                  <a:pt x="66484" y="572"/>
                </a:lnTo>
                <a:lnTo>
                  <a:pt x="63219" y="1713"/>
                </a:lnTo>
                <a:lnTo>
                  <a:pt x="59930" y="2843"/>
                </a:lnTo>
                <a:lnTo>
                  <a:pt x="56883" y="4572"/>
                </a:lnTo>
                <a:lnTo>
                  <a:pt x="54035" y="6883"/>
                </a:lnTo>
                <a:lnTo>
                  <a:pt x="49604" y="284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026746" y="3066098"/>
            <a:ext cx="65239" cy="54803"/>
          </a:xfrm>
          <a:custGeom>
            <a:avLst/>
            <a:gdLst/>
            <a:ahLst/>
            <a:cxnLst/>
            <a:rect l="l" t="t" r="r" b="b"/>
            <a:pathLst>
              <a:path w="65239" h="54803">
                <a:moveTo>
                  <a:pt x="65239" y="0"/>
                </a:moveTo>
                <a:lnTo>
                  <a:pt x="48755" y="0"/>
                </a:lnTo>
                <a:lnTo>
                  <a:pt x="48755" y="21563"/>
                </a:lnTo>
                <a:lnTo>
                  <a:pt x="16474" y="21563"/>
                </a:lnTo>
                <a:lnTo>
                  <a:pt x="16474" y="0"/>
                </a:lnTo>
                <a:lnTo>
                  <a:pt x="0" y="0"/>
                </a:lnTo>
                <a:lnTo>
                  <a:pt x="0" y="54803"/>
                </a:lnTo>
                <a:lnTo>
                  <a:pt x="16474" y="54803"/>
                </a:lnTo>
                <a:lnTo>
                  <a:pt x="16474" y="30836"/>
                </a:lnTo>
                <a:lnTo>
                  <a:pt x="48755" y="30836"/>
                </a:lnTo>
                <a:lnTo>
                  <a:pt x="48755" y="54803"/>
                </a:lnTo>
                <a:lnTo>
                  <a:pt x="65239" y="54803"/>
                </a:lnTo>
                <a:lnTo>
                  <a:pt x="65239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16335" y="3081200"/>
            <a:ext cx="60782" cy="55803"/>
          </a:xfrm>
          <a:custGeom>
            <a:avLst/>
            <a:gdLst/>
            <a:ahLst/>
            <a:cxnLst/>
            <a:rect l="l" t="t" r="r" b="b"/>
            <a:pathLst>
              <a:path w="60782" h="55803">
                <a:moveTo>
                  <a:pt x="5170" y="55170"/>
                </a:moveTo>
                <a:lnTo>
                  <a:pt x="8064" y="55587"/>
                </a:lnTo>
                <a:lnTo>
                  <a:pt x="11023" y="55803"/>
                </a:lnTo>
                <a:lnTo>
                  <a:pt x="16992" y="55803"/>
                </a:lnTo>
                <a:lnTo>
                  <a:pt x="19659" y="55587"/>
                </a:lnTo>
                <a:lnTo>
                  <a:pt x="22006" y="55170"/>
                </a:lnTo>
                <a:lnTo>
                  <a:pt x="26352" y="54151"/>
                </a:lnTo>
                <a:lnTo>
                  <a:pt x="29578" y="52638"/>
                </a:lnTo>
                <a:lnTo>
                  <a:pt x="33501" y="49197"/>
                </a:lnTo>
                <a:lnTo>
                  <a:pt x="36179" y="45111"/>
                </a:lnTo>
                <a:lnTo>
                  <a:pt x="39917" y="38200"/>
                </a:lnTo>
                <a:lnTo>
                  <a:pt x="60782" y="0"/>
                </a:lnTo>
                <a:lnTo>
                  <a:pt x="44589" y="0"/>
                </a:lnTo>
                <a:lnTo>
                  <a:pt x="30783" y="28181"/>
                </a:lnTo>
                <a:lnTo>
                  <a:pt x="16649" y="0"/>
                </a:lnTo>
                <a:lnTo>
                  <a:pt x="0" y="0"/>
                </a:lnTo>
                <a:lnTo>
                  <a:pt x="22489" y="39811"/>
                </a:lnTo>
                <a:lnTo>
                  <a:pt x="20218" y="43840"/>
                </a:lnTo>
                <a:lnTo>
                  <a:pt x="16725" y="46724"/>
                </a:lnTo>
                <a:lnTo>
                  <a:pt x="14043" y="47423"/>
                </a:lnTo>
                <a:lnTo>
                  <a:pt x="8445" y="47423"/>
                </a:lnTo>
                <a:lnTo>
                  <a:pt x="3783" y="46940"/>
                </a:lnTo>
                <a:lnTo>
                  <a:pt x="5170" y="5517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98963" y="3081200"/>
            <a:ext cx="53773" cy="40590"/>
          </a:xfrm>
          <a:custGeom>
            <a:avLst/>
            <a:gdLst/>
            <a:ahLst/>
            <a:cxnLst/>
            <a:rect l="l" t="t" r="r" b="b"/>
            <a:pathLst>
              <a:path w="53773" h="40590">
                <a:moveTo>
                  <a:pt x="15937" y="27241"/>
                </a:moveTo>
                <a:lnTo>
                  <a:pt x="15645" y="23825"/>
                </a:lnTo>
                <a:lnTo>
                  <a:pt x="15645" y="0"/>
                </a:lnTo>
                <a:lnTo>
                  <a:pt x="0" y="0"/>
                </a:lnTo>
                <a:lnTo>
                  <a:pt x="0" y="28854"/>
                </a:lnTo>
                <a:lnTo>
                  <a:pt x="712" y="31788"/>
                </a:lnTo>
                <a:lnTo>
                  <a:pt x="2120" y="33893"/>
                </a:lnTo>
                <a:lnTo>
                  <a:pt x="5817" y="37666"/>
                </a:lnTo>
                <a:lnTo>
                  <a:pt x="8967" y="38836"/>
                </a:lnTo>
                <a:lnTo>
                  <a:pt x="12117" y="40003"/>
                </a:lnTo>
                <a:lnTo>
                  <a:pt x="15685" y="40590"/>
                </a:lnTo>
                <a:lnTo>
                  <a:pt x="23547" y="40590"/>
                </a:lnTo>
                <a:lnTo>
                  <a:pt x="27255" y="39978"/>
                </a:lnTo>
                <a:lnTo>
                  <a:pt x="30758" y="38761"/>
                </a:lnTo>
                <a:lnTo>
                  <a:pt x="34264" y="37541"/>
                </a:lnTo>
                <a:lnTo>
                  <a:pt x="37097" y="35863"/>
                </a:lnTo>
                <a:lnTo>
                  <a:pt x="39243" y="33742"/>
                </a:lnTo>
                <a:lnTo>
                  <a:pt x="39243" y="39701"/>
                </a:lnTo>
                <a:lnTo>
                  <a:pt x="53773" y="39701"/>
                </a:lnTo>
                <a:lnTo>
                  <a:pt x="53773" y="0"/>
                </a:lnTo>
                <a:lnTo>
                  <a:pt x="38138" y="0"/>
                </a:lnTo>
                <a:lnTo>
                  <a:pt x="38138" y="22428"/>
                </a:lnTo>
                <a:lnTo>
                  <a:pt x="37745" y="25995"/>
                </a:lnTo>
                <a:lnTo>
                  <a:pt x="36183" y="28905"/>
                </a:lnTo>
                <a:lnTo>
                  <a:pt x="32626" y="31114"/>
                </a:lnTo>
                <a:lnTo>
                  <a:pt x="28119" y="32586"/>
                </a:lnTo>
                <a:lnTo>
                  <a:pt x="25438" y="32586"/>
                </a:lnTo>
                <a:lnTo>
                  <a:pt x="21172" y="32219"/>
                </a:lnTo>
                <a:lnTo>
                  <a:pt x="18122" y="30758"/>
                </a:lnTo>
                <a:lnTo>
                  <a:pt x="15937" y="2724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74754" y="3080297"/>
            <a:ext cx="53884" cy="40604"/>
          </a:xfrm>
          <a:custGeom>
            <a:avLst/>
            <a:gdLst/>
            <a:ahLst/>
            <a:cxnLst/>
            <a:rect l="l" t="t" r="r" b="b"/>
            <a:pathLst>
              <a:path w="53884" h="40604">
                <a:moveTo>
                  <a:pt x="15645" y="40604"/>
                </a:moveTo>
                <a:lnTo>
                  <a:pt x="15645" y="18176"/>
                </a:lnTo>
                <a:lnTo>
                  <a:pt x="16037" y="15137"/>
                </a:lnTo>
                <a:lnTo>
                  <a:pt x="17640" y="11850"/>
                </a:lnTo>
                <a:lnTo>
                  <a:pt x="21272" y="9538"/>
                </a:lnTo>
                <a:lnTo>
                  <a:pt x="25844" y="8037"/>
                </a:lnTo>
                <a:lnTo>
                  <a:pt x="28558" y="8037"/>
                </a:lnTo>
                <a:lnTo>
                  <a:pt x="32471" y="8384"/>
                </a:lnTo>
                <a:lnTo>
                  <a:pt x="35481" y="9780"/>
                </a:lnTo>
                <a:lnTo>
                  <a:pt x="37908" y="13282"/>
                </a:lnTo>
                <a:lnTo>
                  <a:pt x="38238" y="16041"/>
                </a:lnTo>
                <a:lnTo>
                  <a:pt x="38238" y="40604"/>
                </a:lnTo>
                <a:lnTo>
                  <a:pt x="53884" y="40604"/>
                </a:lnTo>
                <a:lnTo>
                  <a:pt x="53884" y="12851"/>
                </a:lnTo>
                <a:lnTo>
                  <a:pt x="53592" y="10504"/>
                </a:lnTo>
                <a:lnTo>
                  <a:pt x="52448" y="7213"/>
                </a:lnTo>
                <a:lnTo>
                  <a:pt x="49960" y="4445"/>
                </a:lnTo>
                <a:lnTo>
                  <a:pt x="46328" y="2094"/>
                </a:lnTo>
                <a:lnTo>
                  <a:pt x="43469" y="1244"/>
                </a:lnTo>
                <a:lnTo>
                  <a:pt x="40610" y="420"/>
                </a:lnTo>
                <a:lnTo>
                  <a:pt x="37461" y="0"/>
                </a:lnTo>
                <a:lnTo>
                  <a:pt x="26172" y="0"/>
                </a:lnTo>
                <a:lnTo>
                  <a:pt x="19685" y="2235"/>
                </a:lnTo>
                <a:lnTo>
                  <a:pt x="14526" y="6731"/>
                </a:lnTo>
                <a:lnTo>
                  <a:pt x="14526" y="902"/>
                </a:lnTo>
                <a:lnTo>
                  <a:pt x="0" y="902"/>
                </a:lnTo>
                <a:lnTo>
                  <a:pt x="0" y="40604"/>
                </a:lnTo>
                <a:lnTo>
                  <a:pt x="15645" y="4060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346923" y="3066087"/>
            <a:ext cx="57722" cy="55703"/>
          </a:xfrm>
          <a:custGeom>
            <a:avLst/>
            <a:gdLst/>
            <a:ahLst/>
            <a:cxnLst/>
            <a:rect l="l" t="t" r="r" b="b"/>
            <a:pathLst>
              <a:path w="57722" h="55703">
                <a:moveTo>
                  <a:pt x="24714" y="55703"/>
                </a:moveTo>
                <a:lnTo>
                  <a:pt x="28054" y="55703"/>
                </a:lnTo>
                <a:lnTo>
                  <a:pt x="31366" y="55144"/>
                </a:lnTo>
                <a:lnTo>
                  <a:pt x="34646" y="54039"/>
                </a:lnTo>
                <a:lnTo>
                  <a:pt x="37933" y="52920"/>
                </a:lnTo>
                <a:lnTo>
                  <a:pt x="40780" y="51245"/>
                </a:lnTo>
                <a:lnTo>
                  <a:pt x="43192" y="48971"/>
                </a:lnTo>
                <a:lnTo>
                  <a:pt x="43192" y="54814"/>
                </a:lnTo>
                <a:lnTo>
                  <a:pt x="57722" y="54814"/>
                </a:lnTo>
                <a:lnTo>
                  <a:pt x="57722" y="0"/>
                </a:lnTo>
                <a:lnTo>
                  <a:pt x="42087" y="0"/>
                </a:lnTo>
                <a:lnTo>
                  <a:pt x="42087" y="19735"/>
                </a:lnTo>
                <a:lnTo>
                  <a:pt x="37259" y="16052"/>
                </a:lnTo>
                <a:lnTo>
                  <a:pt x="31546" y="14212"/>
                </a:lnTo>
                <a:lnTo>
                  <a:pt x="17740" y="14212"/>
                </a:lnTo>
                <a:lnTo>
                  <a:pt x="15976" y="30149"/>
                </a:lnTo>
                <a:lnTo>
                  <a:pt x="17232" y="27205"/>
                </a:lnTo>
                <a:lnTo>
                  <a:pt x="22237" y="23242"/>
                </a:lnTo>
                <a:lnTo>
                  <a:pt x="25347" y="22237"/>
                </a:lnTo>
                <a:lnTo>
                  <a:pt x="32879" y="22237"/>
                </a:lnTo>
                <a:lnTo>
                  <a:pt x="36018" y="23256"/>
                </a:lnTo>
                <a:lnTo>
                  <a:pt x="40906" y="27266"/>
                </a:lnTo>
                <a:lnTo>
                  <a:pt x="42137" y="30542"/>
                </a:lnTo>
                <a:lnTo>
                  <a:pt x="42137" y="39193"/>
                </a:lnTo>
                <a:lnTo>
                  <a:pt x="40867" y="42268"/>
                </a:lnTo>
                <a:lnTo>
                  <a:pt x="35826" y="46382"/>
                </a:lnTo>
                <a:lnTo>
                  <a:pt x="32763" y="47409"/>
                </a:lnTo>
                <a:lnTo>
                  <a:pt x="24638" y="47409"/>
                </a:lnTo>
                <a:lnTo>
                  <a:pt x="21121" y="46026"/>
                </a:lnTo>
                <a:lnTo>
                  <a:pt x="18590" y="43294"/>
                </a:lnTo>
                <a:lnTo>
                  <a:pt x="17920" y="55703"/>
                </a:lnTo>
                <a:lnTo>
                  <a:pt x="24714" y="55703"/>
                </a:lnTo>
                <a:close/>
              </a:path>
              <a:path w="57722" h="55703">
                <a:moveTo>
                  <a:pt x="0" y="34811"/>
                </a:moveTo>
                <a:lnTo>
                  <a:pt x="0" y="41379"/>
                </a:lnTo>
                <a:lnTo>
                  <a:pt x="2425" y="46520"/>
                </a:lnTo>
                <a:lnTo>
                  <a:pt x="7264" y="50191"/>
                </a:lnTo>
                <a:lnTo>
                  <a:pt x="12103" y="53874"/>
                </a:lnTo>
                <a:lnTo>
                  <a:pt x="17920" y="55703"/>
                </a:lnTo>
                <a:lnTo>
                  <a:pt x="18590" y="43294"/>
                </a:lnTo>
                <a:lnTo>
                  <a:pt x="16851" y="41389"/>
                </a:lnTo>
                <a:lnTo>
                  <a:pt x="15976" y="38329"/>
                </a:lnTo>
                <a:lnTo>
                  <a:pt x="15976" y="30149"/>
                </a:lnTo>
                <a:lnTo>
                  <a:pt x="17740" y="14212"/>
                </a:lnTo>
                <a:lnTo>
                  <a:pt x="11786" y="15952"/>
                </a:lnTo>
                <a:lnTo>
                  <a:pt x="7073" y="19469"/>
                </a:lnTo>
                <a:lnTo>
                  <a:pt x="2360" y="22961"/>
                </a:lnTo>
                <a:lnTo>
                  <a:pt x="0" y="28069"/>
                </a:lnTo>
                <a:lnTo>
                  <a:pt x="0" y="3481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421874" y="3080297"/>
            <a:ext cx="55497" cy="41493"/>
          </a:xfrm>
          <a:custGeom>
            <a:avLst/>
            <a:gdLst/>
            <a:ahLst/>
            <a:cxnLst/>
            <a:rect l="l" t="t" r="r" b="b"/>
            <a:pathLst>
              <a:path w="55497" h="41493">
                <a:moveTo>
                  <a:pt x="1753" y="35956"/>
                </a:moveTo>
                <a:lnTo>
                  <a:pt x="5256" y="38177"/>
                </a:lnTo>
                <a:lnTo>
                  <a:pt x="8773" y="40373"/>
                </a:lnTo>
                <a:lnTo>
                  <a:pt x="13561" y="41493"/>
                </a:lnTo>
                <a:lnTo>
                  <a:pt x="23101" y="41493"/>
                </a:lnTo>
                <a:lnTo>
                  <a:pt x="26352" y="41061"/>
                </a:lnTo>
                <a:lnTo>
                  <a:pt x="29386" y="40182"/>
                </a:lnTo>
                <a:lnTo>
                  <a:pt x="32435" y="39307"/>
                </a:lnTo>
                <a:lnTo>
                  <a:pt x="35532" y="30124"/>
                </a:lnTo>
                <a:lnTo>
                  <a:pt x="32396" y="32219"/>
                </a:lnTo>
                <a:lnTo>
                  <a:pt x="29843" y="33465"/>
                </a:lnTo>
                <a:lnTo>
                  <a:pt x="27151" y="34088"/>
                </a:lnTo>
                <a:lnTo>
                  <a:pt x="24317" y="34088"/>
                </a:lnTo>
                <a:lnTo>
                  <a:pt x="19720" y="33554"/>
                </a:lnTo>
                <a:lnTo>
                  <a:pt x="16459" y="31409"/>
                </a:lnTo>
                <a:lnTo>
                  <a:pt x="15646" y="28666"/>
                </a:lnTo>
                <a:lnTo>
                  <a:pt x="16661" y="25948"/>
                </a:lnTo>
                <a:lnTo>
                  <a:pt x="16127" y="17970"/>
                </a:lnTo>
                <a:lnTo>
                  <a:pt x="11973" y="18784"/>
                </a:lnTo>
                <a:lnTo>
                  <a:pt x="9104" y="19709"/>
                </a:lnTo>
                <a:lnTo>
                  <a:pt x="6235" y="20664"/>
                </a:lnTo>
                <a:lnTo>
                  <a:pt x="3985" y="21995"/>
                </a:lnTo>
                <a:lnTo>
                  <a:pt x="800" y="25501"/>
                </a:lnTo>
                <a:lnTo>
                  <a:pt x="0" y="29742"/>
                </a:lnTo>
                <a:lnTo>
                  <a:pt x="0" y="33148"/>
                </a:lnTo>
                <a:lnTo>
                  <a:pt x="1753" y="35956"/>
                </a:lnTo>
                <a:close/>
              </a:path>
              <a:path w="55497" h="41493">
                <a:moveTo>
                  <a:pt x="15811" y="13006"/>
                </a:moveTo>
                <a:lnTo>
                  <a:pt x="16776" y="11163"/>
                </a:lnTo>
                <a:lnTo>
                  <a:pt x="19594" y="9132"/>
                </a:lnTo>
                <a:lnTo>
                  <a:pt x="23328" y="8037"/>
                </a:lnTo>
                <a:lnTo>
                  <a:pt x="30225" y="8037"/>
                </a:lnTo>
                <a:lnTo>
                  <a:pt x="33030" y="8470"/>
                </a:lnTo>
                <a:lnTo>
                  <a:pt x="36742" y="11634"/>
                </a:lnTo>
                <a:lnTo>
                  <a:pt x="36742" y="14695"/>
                </a:lnTo>
                <a:lnTo>
                  <a:pt x="33919" y="15482"/>
                </a:lnTo>
                <a:lnTo>
                  <a:pt x="28854" y="16347"/>
                </a:lnTo>
                <a:lnTo>
                  <a:pt x="21549" y="17272"/>
                </a:lnTo>
                <a:lnTo>
                  <a:pt x="16127" y="17970"/>
                </a:lnTo>
                <a:lnTo>
                  <a:pt x="16661" y="25948"/>
                </a:lnTo>
                <a:lnTo>
                  <a:pt x="20041" y="24371"/>
                </a:lnTo>
                <a:lnTo>
                  <a:pt x="22885" y="23762"/>
                </a:lnTo>
                <a:lnTo>
                  <a:pt x="27216" y="23140"/>
                </a:lnTo>
                <a:lnTo>
                  <a:pt x="31558" y="22517"/>
                </a:lnTo>
                <a:lnTo>
                  <a:pt x="34733" y="21969"/>
                </a:lnTo>
                <a:lnTo>
                  <a:pt x="36742" y="21527"/>
                </a:lnTo>
                <a:lnTo>
                  <a:pt x="36742" y="26139"/>
                </a:lnTo>
                <a:lnTo>
                  <a:pt x="35532" y="30124"/>
                </a:lnTo>
                <a:lnTo>
                  <a:pt x="32435" y="39307"/>
                </a:lnTo>
                <a:lnTo>
                  <a:pt x="35290" y="38012"/>
                </a:lnTo>
                <a:lnTo>
                  <a:pt x="37959" y="36258"/>
                </a:lnTo>
                <a:lnTo>
                  <a:pt x="38516" y="37490"/>
                </a:lnTo>
                <a:lnTo>
                  <a:pt x="40029" y="40604"/>
                </a:lnTo>
                <a:lnTo>
                  <a:pt x="55497" y="40604"/>
                </a:lnTo>
                <a:lnTo>
                  <a:pt x="53186" y="36931"/>
                </a:lnTo>
                <a:lnTo>
                  <a:pt x="52181" y="33605"/>
                </a:lnTo>
                <a:lnTo>
                  <a:pt x="51930" y="31038"/>
                </a:lnTo>
                <a:lnTo>
                  <a:pt x="51930" y="27561"/>
                </a:lnTo>
                <a:lnTo>
                  <a:pt x="52095" y="15292"/>
                </a:lnTo>
                <a:lnTo>
                  <a:pt x="52095" y="10720"/>
                </a:lnTo>
                <a:lnTo>
                  <a:pt x="51408" y="7595"/>
                </a:lnTo>
                <a:lnTo>
                  <a:pt x="50011" y="5892"/>
                </a:lnTo>
                <a:lnTo>
                  <a:pt x="46227" y="2767"/>
                </a:lnTo>
                <a:lnTo>
                  <a:pt x="42811" y="1666"/>
                </a:lnTo>
                <a:lnTo>
                  <a:pt x="39395" y="561"/>
                </a:lnTo>
                <a:lnTo>
                  <a:pt x="34199" y="0"/>
                </a:lnTo>
                <a:lnTo>
                  <a:pt x="19545" y="0"/>
                </a:lnTo>
                <a:lnTo>
                  <a:pt x="13752" y="928"/>
                </a:lnTo>
                <a:lnTo>
                  <a:pt x="9853" y="2757"/>
                </a:lnTo>
                <a:lnTo>
                  <a:pt x="5955" y="4611"/>
                </a:lnTo>
                <a:lnTo>
                  <a:pt x="3211" y="7454"/>
                </a:lnTo>
                <a:lnTo>
                  <a:pt x="1612" y="11278"/>
                </a:lnTo>
                <a:lnTo>
                  <a:pt x="15811" y="1300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501557" y="3066094"/>
            <a:ext cx="15634" cy="54809"/>
          </a:xfrm>
          <a:custGeom>
            <a:avLst/>
            <a:gdLst/>
            <a:ahLst/>
            <a:cxnLst/>
            <a:rect l="l" t="t" r="r" b="b"/>
            <a:pathLst>
              <a:path w="15634" h="54809">
                <a:moveTo>
                  <a:pt x="0" y="15112"/>
                </a:moveTo>
                <a:lnTo>
                  <a:pt x="0" y="54809"/>
                </a:lnTo>
                <a:lnTo>
                  <a:pt x="15634" y="54809"/>
                </a:lnTo>
                <a:lnTo>
                  <a:pt x="15634" y="15112"/>
                </a:lnTo>
                <a:lnTo>
                  <a:pt x="0" y="15112"/>
                </a:lnTo>
                <a:close/>
              </a:path>
              <a:path w="15634" h="54809">
                <a:moveTo>
                  <a:pt x="0" y="0"/>
                </a:moveTo>
                <a:lnTo>
                  <a:pt x="0" y="9726"/>
                </a:lnTo>
                <a:lnTo>
                  <a:pt x="15634" y="9726"/>
                </a:lnTo>
                <a:lnTo>
                  <a:pt x="15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501557" y="3101056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4096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501557" y="3070958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099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670457" y="3149578"/>
            <a:ext cx="62063" cy="54789"/>
          </a:xfrm>
          <a:custGeom>
            <a:avLst/>
            <a:gdLst/>
            <a:ahLst/>
            <a:cxnLst/>
            <a:rect l="l" t="t" r="r" b="b"/>
            <a:pathLst>
              <a:path w="62063" h="54789">
                <a:moveTo>
                  <a:pt x="16473" y="45558"/>
                </a:moveTo>
                <a:lnTo>
                  <a:pt x="16473" y="30647"/>
                </a:lnTo>
                <a:lnTo>
                  <a:pt x="57442" y="30647"/>
                </a:lnTo>
                <a:lnTo>
                  <a:pt x="57442" y="21413"/>
                </a:lnTo>
                <a:lnTo>
                  <a:pt x="16473" y="21413"/>
                </a:lnTo>
                <a:lnTo>
                  <a:pt x="16473" y="9259"/>
                </a:lnTo>
                <a:lnTo>
                  <a:pt x="60501" y="9259"/>
                </a:lnTo>
                <a:lnTo>
                  <a:pt x="60501" y="0"/>
                </a:lnTo>
                <a:lnTo>
                  <a:pt x="0" y="0"/>
                </a:lnTo>
                <a:lnTo>
                  <a:pt x="0" y="54789"/>
                </a:lnTo>
                <a:lnTo>
                  <a:pt x="62063" y="54789"/>
                </a:lnTo>
                <a:lnTo>
                  <a:pt x="62063" y="45558"/>
                </a:lnTo>
                <a:lnTo>
                  <a:pt x="16473" y="4555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756587" y="3163780"/>
            <a:ext cx="53884" cy="40586"/>
          </a:xfrm>
          <a:custGeom>
            <a:avLst/>
            <a:gdLst/>
            <a:ahLst/>
            <a:cxnLst/>
            <a:rect l="l" t="t" r="r" b="b"/>
            <a:pathLst>
              <a:path w="53884" h="40586">
                <a:moveTo>
                  <a:pt x="15645" y="40586"/>
                </a:moveTo>
                <a:lnTo>
                  <a:pt x="15645" y="18172"/>
                </a:lnTo>
                <a:lnTo>
                  <a:pt x="16052" y="15138"/>
                </a:lnTo>
                <a:lnTo>
                  <a:pt x="17640" y="11833"/>
                </a:lnTo>
                <a:lnTo>
                  <a:pt x="21272" y="9536"/>
                </a:lnTo>
                <a:lnTo>
                  <a:pt x="25844" y="8039"/>
                </a:lnTo>
                <a:lnTo>
                  <a:pt x="28562" y="8039"/>
                </a:lnTo>
                <a:lnTo>
                  <a:pt x="32486" y="8380"/>
                </a:lnTo>
                <a:lnTo>
                  <a:pt x="35496" y="9777"/>
                </a:lnTo>
                <a:lnTo>
                  <a:pt x="37912" y="13284"/>
                </a:lnTo>
                <a:lnTo>
                  <a:pt x="38253" y="16037"/>
                </a:lnTo>
                <a:lnTo>
                  <a:pt x="38253" y="40586"/>
                </a:lnTo>
                <a:lnTo>
                  <a:pt x="53884" y="40586"/>
                </a:lnTo>
                <a:lnTo>
                  <a:pt x="53884" y="12852"/>
                </a:lnTo>
                <a:lnTo>
                  <a:pt x="53607" y="10501"/>
                </a:lnTo>
                <a:lnTo>
                  <a:pt x="52452" y="7211"/>
                </a:lnTo>
                <a:lnTo>
                  <a:pt x="49960" y="4442"/>
                </a:lnTo>
                <a:lnTo>
                  <a:pt x="46328" y="2081"/>
                </a:lnTo>
                <a:lnTo>
                  <a:pt x="43484" y="1242"/>
                </a:lnTo>
                <a:lnTo>
                  <a:pt x="40626" y="417"/>
                </a:lnTo>
                <a:lnTo>
                  <a:pt x="37464" y="0"/>
                </a:lnTo>
                <a:lnTo>
                  <a:pt x="26186" y="0"/>
                </a:lnTo>
                <a:lnTo>
                  <a:pt x="19698" y="2232"/>
                </a:lnTo>
                <a:lnTo>
                  <a:pt x="14530" y="6728"/>
                </a:lnTo>
                <a:lnTo>
                  <a:pt x="14530" y="885"/>
                </a:lnTo>
                <a:lnTo>
                  <a:pt x="0" y="885"/>
                </a:lnTo>
                <a:lnTo>
                  <a:pt x="0" y="40586"/>
                </a:lnTo>
                <a:lnTo>
                  <a:pt x="15645" y="405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828756" y="3163780"/>
            <a:ext cx="57671" cy="56704"/>
          </a:xfrm>
          <a:custGeom>
            <a:avLst/>
            <a:gdLst/>
            <a:ahLst/>
            <a:cxnLst/>
            <a:rect l="l" t="t" r="r" b="b"/>
            <a:pathLst>
              <a:path w="57671" h="56704">
                <a:moveTo>
                  <a:pt x="1828" y="30251"/>
                </a:moveTo>
                <a:lnTo>
                  <a:pt x="5460" y="33832"/>
                </a:lnTo>
                <a:lnTo>
                  <a:pt x="10097" y="38326"/>
                </a:lnTo>
                <a:lnTo>
                  <a:pt x="16384" y="40586"/>
                </a:lnTo>
                <a:lnTo>
                  <a:pt x="31456" y="40586"/>
                </a:lnTo>
                <a:lnTo>
                  <a:pt x="37350" y="38440"/>
                </a:lnTo>
                <a:lnTo>
                  <a:pt x="42023" y="34160"/>
                </a:lnTo>
                <a:lnTo>
                  <a:pt x="42023" y="39952"/>
                </a:lnTo>
                <a:lnTo>
                  <a:pt x="41781" y="43902"/>
                </a:lnTo>
                <a:lnTo>
                  <a:pt x="39560" y="46887"/>
                </a:lnTo>
                <a:lnTo>
                  <a:pt x="36144" y="48247"/>
                </a:lnTo>
                <a:lnTo>
                  <a:pt x="33084" y="48665"/>
                </a:lnTo>
                <a:lnTo>
                  <a:pt x="25819" y="48665"/>
                </a:lnTo>
                <a:lnTo>
                  <a:pt x="21996" y="47548"/>
                </a:lnTo>
                <a:lnTo>
                  <a:pt x="19940" y="44665"/>
                </a:lnTo>
                <a:lnTo>
                  <a:pt x="2070" y="43204"/>
                </a:lnTo>
                <a:lnTo>
                  <a:pt x="2019" y="48017"/>
                </a:lnTo>
                <a:lnTo>
                  <a:pt x="4114" y="50935"/>
                </a:lnTo>
                <a:lnTo>
                  <a:pt x="8305" y="53237"/>
                </a:lnTo>
                <a:lnTo>
                  <a:pt x="12495" y="55548"/>
                </a:lnTo>
                <a:lnTo>
                  <a:pt x="19594" y="56704"/>
                </a:lnTo>
                <a:lnTo>
                  <a:pt x="34923" y="56704"/>
                </a:lnTo>
                <a:lnTo>
                  <a:pt x="39319" y="56321"/>
                </a:lnTo>
                <a:lnTo>
                  <a:pt x="42786" y="55587"/>
                </a:lnTo>
                <a:lnTo>
                  <a:pt x="42303" y="16062"/>
                </a:lnTo>
                <a:lnTo>
                  <a:pt x="42303" y="24116"/>
                </a:lnTo>
                <a:lnTo>
                  <a:pt x="40996" y="27086"/>
                </a:lnTo>
                <a:lnTo>
                  <a:pt x="38353" y="29095"/>
                </a:lnTo>
                <a:lnTo>
                  <a:pt x="35726" y="31101"/>
                </a:lnTo>
                <a:lnTo>
                  <a:pt x="32486" y="32104"/>
                </a:lnTo>
                <a:lnTo>
                  <a:pt x="25106" y="32104"/>
                </a:lnTo>
                <a:lnTo>
                  <a:pt x="22111" y="31125"/>
                </a:lnTo>
                <a:lnTo>
                  <a:pt x="17258" y="27216"/>
                </a:lnTo>
                <a:lnTo>
                  <a:pt x="16041" y="24127"/>
                </a:lnTo>
                <a:lnTo>
                  <a:pt x="11926" y="1750"/>
                </a:lnTo>
                <a:lnTo>
                  <a:pt x="7164" y="5270"/>
                </a:lnTo>
                <a:lnTo>
                  <a:pt x="2387" y="8773"/>
                </a:lnTo>
                <a:lnTo>
                  <a:pt x="0" y="13853"/>
                </a:lnTo>
                <a:lnTo>
                  <a:pt x="0" y="25830"/>
                </a:lnTo>
                <a:lnTo>
                  <a:pt x="1828" y="30251"/>
                </a:lnTo>
                <a:close/>
              </a:path>
              <a:path w="57671" h="56704">
                <a:moveTo>
                  <a:pt x="16041" y="15911"/>
                </a:moveTo>
                <a:lnTo>
                  <a:pt x="17258" y="12913"/>
                </a:lnTo>
                <a:lnTo>
                  <a:pt x="22111" y="9014"/>
                </a:lnTo>
                <a:lnTo>
                  <a:pt x="25210" y="8025"/>
                </a:lnTo>
                <a:lnTo>
                  <a:pt x="32802" y="8025"/>
                </a:lnTo>
                <a:lnTo>
                  <a:pt x="36003" y="9028"/>
                </a:lnTo>
                <a:lnTo>
                  <a:pt x="41047" y="13013"/>
                </a:lnTo>
                <a:lnTo>
                  <a:pt x="42303" y="16062"/>
                </a:lnTo>
                <a:lnTo>
                  <a:pt x="42786" y="55587"/>
                </a:lnTo>
                <a:lnTo>
                  <a:pt x="46253" y="54834"/>
                </a:lnTo>
                <a:lnTo>
                  <a:pt x="49022" y="53794"/>
                </a:lnTo>
                <a:lnTo>
                  <a:pt x="51106" y="52473"/>
                </a:lnTo>
                <a:lnTo>
                  <a:pt x="54799" y="49338"/>
                </a:lnTo>
                <a:lnTo>
                  <a:pt x="57099" y="44701"/>
                </a:lnTo>
                <a:lnTo>
                  <a:pt x="57671" y="41198"/>
                </a:lnTo>
                <a:lnTo>
                  <a:pt x="57671" y="885"/>
                </a:lnTo>
                <a:lnTo>
                  <a:pt x="43027" y="885"/>
                </a:lnTo>
                <a:lnTo>
                  <a:pt x="43027" y="6451"/>
                </a:lnTo>
                <a:lnTo>
                  <a:pt x="38279" y="2156"/>
                </a:lnTo>
                <a:lnTo>
                  <a:pt x="32259" y="0"/>
                </a:lnTo>
                <a:lnTo>
                  <a:pt x="17856" y="0"/>
                </a:lnTo>
                <a:lnTo>
                  <a:pt x="11926" y="1750"/>
                </a:lnTo>
                <a:lnTo>
                  <a:pt x="16041" y="24127"/>
                </a:lnTo>
                <a:lnTo>
                  <a:pt x="16041" y="1591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07830" y="3149572"/>
            <a:ext cx="15634" cy="54799"/>
          </a:xfrm>
          <a:custGeom>
            <a:avLst/>
            <a:gdLst/>
            <a:ahLst/>
            <a:cxnLst/>
            <a:rect l="l" t="t" r="r" b="b"/>
            <a:pathLst>
              <a:path w="15634" h="54799">
                <a:moveTo>
                  <a:pt x="0" y="15097"/>
                </a:moveTo>
                <a:lnTo>
                  <a:pt x="0" y="54799"/>
                </a:lnTo>
                <a:lnTo>
                  <a:pt x="15634" y="54799"/>
                </a:lnTo>
                <a:lnTo>
                  <a:pt x="15634" y="15097"/>
                </a:lnTo>
                <a:lnTo>
                  <a:pt x="0" y="15097"/>
                </a:lnTo>
                <a:close/>
              </a:path>
              <a:path w="15634" h="54799">
                <a:moveTo>
                  <a:pt x="0" y="0"/>
                </a:moveTo>
                <a:lnTo>
                  <a:pt x="0" y="9712"/>
                </a:lnTo>
                <a:lnTo>
                  <a:pt x="15634" y="9712"/>
                </a:lnTo>
                <a:lnTo>
                  <a:pt x="15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907830" y="3184520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409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907830" y="3154428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0982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40105" y="3163780"/>
            <a:ext cx="53888" cy="40586"/>
          </a:xfrm>
          <a:custGeom>
            <a:avLst/>
            <a:gdLst/>
            <a:ahLst/>
            <a:cxnLst/>
            <a:rect l="l" t="t" r="r" b="b"/>
            <a:pathLst>
              <a:path w="53888" h="40586">
                <a:moveTo>
                  <a:pt x="15645" y="40586"/>
                </a:moveTo>
                <a:lnTo>
                  <a:pt x="15645" y="18172"/>
                </a:lnTo>
                <a:lnTo>
                  <a:pt x="16041" y="15138"/>
                </a:lnTo>
                <a:lnTo>
                  <a:pt x="17640" y="11833"/>
                </a:lnTo>
                <a:lnTo>
                  <a:pt x="21272" y="9536"/>
                </a:lnTo>
                <a:lnTo>
                  <a:pt x="25844" y="8039"/>
                </a:lnTo>
                <a:lnTo>
                  <a:pt x="28562" y="8039"/>
                </a:lnTo>
                <a:lnTo>
                  <a:pt x="32486" y="8380"/>
                </a:lnTo>
                <a:lnTo>
                  <a:pt x="35485" y="9777"/>
                </a:lnTo>
                <a:lnTo>
                  <a:pt x="37910" y="13284"/>
                </a:lnTo>
                <a:lnTo>
                  <a:pt x="38238" y="16037"/>
                </a:lnTo>
                <a:lnTo>
                  <a:pt x="38238" y="40586"/>
                </a:lnTo>
                <a:lnTo>
                  <a:pt x="53888" y="40586"/>
                </a:lnTo>
                <a:lnTo>
                  <a:pt x="53888" y="12852"/>
                </a:lnTo>
                <a:lnTo>
                  <a:pt x="53592" y="10501"/>
                </a:lnTo>
                <a:lnTo>
                  <a:pt x="52452" y="7211"/>
                </a:lnTo>
                <a:lnTo>
                  <a:pt x="49960" y="4442"/>
                </a:lnTo>
                <a:lnTo>
                  <a:pt x="46332" y="2081"/>
                </a:lnTo>
                <a:lnTo>
                  <a:pt x="43473" y="1242"/>
                </a:lnTo>
                <a:lnTo>
                  <a:pt x="40614" y="417"/>
                </a:lnTo>
                <a:lnTo>
                  <a:pt x="37464" y="0"/>
                </a:lnTo>
                <a:lnTo>
                  <a:pt x="26186" y="0"/>
                </a:lnTo>
                <a:lnTo>
                  <a:pt x="19684" y="2232"/>
                </a:lnTo>
                <a:lnTo>
                  <a:pt x="14528" y="6728"/>
                </a:lnTo>
                <a:lnTo>
                  <a:pt x="14528" y="885"/>
                </a:lnTo>
                <a:lnTo>
                  <a:pt x="0" y="885"/>
                </a:lnTo>
                <a:lnTo>
                  <a:pt x="0" y="40586"/>
                </a:lnTo>
                <a:lnTo>
                  <a:pt x="15645" y="405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011222" y="3163777"/>
            <a:ext cx="55436" cy="41490"/>
          </a:xfrm>
          <a:custGeom>
            <a:avLst/>
            <a:gdLst/>
            <a:ahLst/>
            <a:cxnLst/>
            <a:rect l="l" t="t" r="r" b="b"/>
            <a:pathLst>
              <a:path w="55436" h="41490">
                <a:moveTo>
                  <a:pt x="55220" y="23774"/>
                </a:moveTo>
                <a:lnTo>
                  <a:pt x="55436" y="15725"/>
                </a:lnTo>
                <a:lnTo>
                  <a:pt x="53009" y="9742"/>
                </a:lnTo>
                <a:lnTo>
                  <a:pt x="47919" y="5853"/>
                </a:lnTo>
                <a:lnTo>
                  <a:pt x="42839" y="1944"/>
                </a:lnTo>
                <a:lnTo>
                  <a:pt x="36183" y="10401"/>
                </a:lnTo>
                <a:lnTo>
                  <a:pt x="39574" y="14298"/>
                </a:lnTo>
                <a:lnTo>
                  <a:pt x="39690" y="17348"/>
                </a:lnTo>
                <a:lnTo>
                  <a:pt x="16308" y="17348"/>
                </a:lnTo>
                <a:lnTo>
                  <a:pt x="16268" y="14465"/>
                </a:lnTo>
                <a:lnTo>
                  <a:pt x="17363" y="12218"/>
                </a:lnTo>
                <a:lnTo>
                  <a:pt x="21819" y="8867"/>
                </a:lnTo>
                <a:lnTo>
                  <a:pt x="24639" y="8039"/>
                </a:lnTo>
                <a:lnTo>
                  <a:pt x="28055" y="8039"/>
                </a:lnTo>
                <a:lnTo>
                  <a:pt x="27104" y="0"/>
                </a:lnTo>
                <a:lnTo>
                  <a:pt x="19282" y="0"/>
                </a:lnTo>
                <a:lnTo>
                  <a:pt x="12801" y="1854"/>
                </a:lnTo>
                <a:lnTo>
                  <a:pt x="7672" y="5587"/>
                </a:lnTo>
                <a:lnTo>
                  <a:pt x="2552" y="9310"/>
                </a:lnTo>
                <a:lnTo>
                  <a:pt x="0" y="14453"/>
                </a:lnTo>
                <a:lnTo>
                  <a:pt x="0" y="26556"/>
                </a:lnTo>
                <a:lnTo>
                  <a:pt x="1944" y="31114"/>
                </a:lnTo>
                <a:lnTo>
                  <a:pt x="5843" y="34721"/>
                </a:lnTo>
                <a:lnTo>
                  <a:pt x="10782" y="39244"/>
                </a:lnTo>
                <a:lnTo>
                  <a:pt x="18392" y="41490"/>
                </a:lnTo>
                <a:lnTo>
                  <a:pt x="35154" y="41490"/>
                </a:lnTo>
                <a:lnTo>
                  <a:pt x="40565" y="40490"/>
                </a:lnTo>
                <a:lnTo>
                  <a:pt x="44895" y="38480"/>
                </a:lnTo>
                <a:lnTo>
                  <a:pt x="49216" y="36475"/>
                </a:lnTo>
                <a:lnTo>
                  <a:pt x="52376" y="33555"/>
                </a:lnTo>
                <a:lnTo>
                  <a:pt x="54381" y="29717"/>
                </a:lnTo>
                <a:lnTo>
                  <a:pt x="38801" y="27965"/>
                </a:lnTo>
                <a:lnTo>
                  <a:pt x="36680" y="31395"/>
                </a:lnTo>
                <a:lnTo>
                  <a:pt x="33340" y="33185"/>
                </a:lnTo>
                <a:lnTo>
                  <a:pt x="28828" y="33642"/>
                </a:lnTo>
                <a:lnTo>
                  <a:pt x="25236" y="33642"/>
                </a:lnTo>
                <a:lnTo>
                  <a:pt x="22226" y="32778"/>
                </a:lnTo>
                <a:lnTo>
                  <a:pt x="19814" y="31040"/>
                </a:lnTo>
                <a:lnTo>
                  <a:pt x="16142" y="26884"/>
                </a:lnTo>
                <a:lnTo>
                  <a:pt x="16027" y="23774"/>
                </a:lnTo>
                <a:lnTo>
                  <a:pt x="55220" y="23774"/>
                </a:lnTo>
                <a:close/>
              </a:path>
              <a:path w="55436" h="41490">
                <a:moveTo>
                  <a:pt x="35902" y="0"/>
                </a:moveTo>
                <a:lnTo>
                  <a:pt x="27104" y="0"/>
                </a:lnTo>
                <a:lnTo>
                  <a:pt x="28055" y="8039"/>
                </a:lnTo>
                <a:lnTo>
                  <a:pt x="31244" y="8039"/>
                </a:lnTo>
                <a:lnTo>
                  <a:pt x="33948" y="8827"/>
                </a:lnTo>
                <a:lnTo>
                  <a:pt x="36183" y="10401"/>
                </a:lnTo>
                <a:lnTo>
                  <a:pt x="42839" y="1944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086786" y="3163777"/>
            <a:ext cx="55432" cy="41490"/>
          </a:xfrm>
          <a:custGeom>
            <a:avLst/>
            <a:gdLst/>
            <a:ahLst/>
            <a:cxnLst/>
            <a:rect l="l" t="t" r="r" b="b"/>
            <a:pathLst>
              <a:path w="55432" h="41490">
                <a:moveTo>
                  <a:pt x="55217" y="23774"/>
                </a:moveTo>
                <a:lnTo>
                  <a:pt x="55432" y="15725"/>
                </a:lnTo>
                <a:lnTo>
                  <a:pt x="53011" y="9742"/>
                </a:lnTo>
                <a:lnTo>
                  <a:pt x="47917" y="5853"/>
                </a:lnTo>
                <a:lnTo>
                  <a:pt x="42847" y="1944"/>
                </a:lnTo>
                <a:lnTo>
                  <a:pt x="36181" y="10401"/>
                </a:lnTo>
                <a:lnTo>
                  <a:pt x="39571" y="14298"/>
                </a:lnTo>
                <a:lnTo>
                  <a:pt x="39687" y="17348"/>
                </a:lnTo>
                <a:lnTo>
                  <a:pt x="16305" y="17348"/>
                </a:lnTo>
                <a:lnTo>
                  <a:pt x="16268" y="14465"/>
                </a:lnTo>
                <a:lnTo>
                  <a:pt x="17373" y="12218"/>
                </a:lnTo>
                <a:lnTo>
                  <a:pt x="21816" y="8867"/>
                </a:lnTo>
                <a:lnTo>
                  <a:pt x="24639" y="8039"/>
                </a:lnTo>
                <a:lnTo>
                  <a:pt x="28051" y="8039"/>
                </a:lnTo>
                <a:lnTo>
                  <a:pt x="27101" y="0"/>
                </a:lnTo>
                <a:lnTo>
                  <a:pt x="19278" y="0"/>
                </a:lnTo>
                <a:lnTo>
                  <a:pt x="12801" y="1854"/>
                </a:lnTo>
                <a:lnTo>
                  <a:pt x="7683" y="5587"/>
                </a:lnTo>
                <a:lnTo>
                  <a:pt x="2564" y="9310"/>
                </a:lnTo>
                <a:lnTo>
                  <a:pt x="0" y="14453"/>
                </a:lnTo>
                <a:lnTo>
                  <a:pt x="0" y="26556"/>
                </a:lnTo>
                <a:lnTo>
                  <a:pt x="1940" y="31114"/>
                </a:lnTo>
                <a:lnTo>
                  <a:pt x="5839" y="34721"/>
                </a:lnTo>
                <a:lnTo>
                  <a:pt x="10782" y="39244"/>
                </a:lnTo>
                <a:lnTo>
                  <a:pt x="18389" y="41490"/>
                </a:lnTo>
                <a:lnTo>
                  <a:pt x="35165" y="41490"/>
                </a:lnTo>
                <a:lnTo>
                  <a:pt x="40561" y="40490"/>
                </a:lnTo>
                <a:lnTo>
                  <a:pt x="44891" y="38480"/>
                </a:lnTo>
                <a:lnTo>
                  <a:pt x="49212" y="36475"/>
                </a:lnTo>
                <a:lnTo>
                  <a:pt x="52387" y="33555"/>
                </a:lnTo>
                <a:lnTo>
                  <a:pt x="54382" y="29717"/>
                </a:lnTo>
                <a:lnTo>
                  <a:pt x="38797" y="27965"/>
                </a:lnTo>
                <a:lnTo>
                  <a:pt x="36677" y="31395"/>
                </a:lnTo>
                <a:lnTo>
                  <a:pt x="33336" y="33185"/>
                </a:lnTo>
                <a:lnTo>
                  <a:pt x="28840" y="33642"/>
                </a:lnTo>
                <a:lnTo>
                  <a:pt x="25232" y="33642"/>
                </a:lnTo>
                <a:lnTo>
                  <a:pt x="22223" y="32778"/>
                </a:lnTo>
                <a:lnTo>
                  <a:pt x="19810" y="31040"/>
                </a:lnTo>
                <a:lnTo>
                  <a:pt x="16139" y="26884"/>
                </a:lnTo>
                <a:lnTo>
                  <a:pt x="16027" y="23774"/>
                </a:lnTo>
                <a:lnTo>
                  <a:pt x="55217" y="23774"/>
                </a:lnTo>
                <a:close/>
              </a:path>
              <a:path w="55432" h="41490">
                <a:moveTo>
                  <a:pt x="35902" y="0"/>
                </a:moveTo>
                <a:lnTo>
                  <a:pt x="27101" y="0"/>
                </a:lnTo>
                <a:lnTo>
                  <a:pt x="28051" y="8039"/>
                </a:lnTo>
                <a:lnTo>
                  <a:pt x="31240" y="8039"/>
                </a:lnTo>
                <a:lnTo>
                  <a:pt x="33944" y="8827"/>
                </a:lnTo>
                <a:lnTo>
                  <a:pt x="36181" y="10401"/>
                </a:lnTo>
                <a:lnTo>
                  <a:pt x="42847" y="1944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166253" y="3163780"/>
            <a:ext cx="38290" cy="40586"/>
          </a:xfrm>
          <a:custGeom>
            <a:avLst/>
            <a:gdLst/>
            <a:ahLst/>
            <a:cxnLst/>
            <a:rect l="l" t="t" r="r" b="b"/>
            <a:pathLst>
              <a:path w="38290" h="40586">
                <a:moveTo>
                  <a:pt x="15634" y="21574"/>
                </a:moveTo>
                <a:lnTo>
                  <a:pt x="16078" y="17128"/>
                </a:lnTo>
                <a:lnTo>
                  <a:pt x="16941" y="15022"/>
                </a:lnTo>
                <a:lnTo>
                  <a:pt x="19011" y="11441"/>
                </a:lnTo>
                <a:lnTo>
                  <a:pt x="22047" y="9813"/>
                </a:lnTo>
                <a:lnTo>
                  <a:pt x="26101" y="9420"/>
                </a:lnTo>
                <a:lnTo>
                  <a:pt x="30808" y="9993"/>
                </a:lnTo>
                <a:lnTo>
                  <a:pt x="33451" y="11135"/>
                </a:lnTo>
                <a:lnTo>
                  <a:pt x="38290" y="1979"/>
                </a:lnTo>
                <a:lnTo>
                  <a:pt x="34988" y="643"/>
                </a:lnTo>
                <a:lnTo>
                  <a:pt x="31546" y="0"/>
                </a:lnTo>
                <a:lnTo>
                  <a:pt x="25463" y="0"/>
                </a:lnTo>
                <a:lnTo>
                  <a:pt x="21222" y="1267"/>
                </a:lnTo>
                <a:lnTo>
                  <a:pt x="17006" y="3869"/>
                </a:lnTo>
                <a:lnTo>
                  <a:pt x="14530" y="6526"/>
                </a:lnTo>
                <a:lnTo>
                  <a:pt x="14530" y="885"/>
                </a:lnTo>
                <a:lnTo>
                  <a:pt x="0" y="885"/>
                </a:lnTo>
                <a:lnTo>
                  <a:pt x="0" y="40586"/>
                </a:lnTo>
                <a:lnTo>
                  <a:pt x="15634" y="40586"/>
                </a:lnTo>
                <a:lnTo>
                  <a:pt x="15634" y="2157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220887" y="3149572"/>
            <a:ext cx="15634" cy="54799"/>
          </a:xfrm>
          <a:custGeom>
            <a:avLst/>
            <a:gdLst/>
            <a:ahLst/>
            <a:cxnLst/>
            <a:rect l="l" t="t" r="r" b="b"/>
            <a:pathLst>
              <a:path w="15634" h="54799">
                <a:moveTo>
                  <a:pt x="0" y="15097"/>
                </a:moveTo>
                <a:lnTo>
                  <a:pt x="0" y="54799"/>
                </a:lnTo>
                <a:lnTo>
                  <a:pt x="15634" y="54799"/>
                </a:lnTo>
                <a:lnTo>
                  <a:pt x="15634" y="15097"/>
                </a:lnTo>
                <a:lnTo>
                  <a:pt x="0" y="15097"/>
                </a:lnTo>
                <a:close/>
              </a:path>
              <a:path w="15634" h="54799">
                <a:moveTo>
                  <a:pt x="0" y="0"/>
                </a:moveTo>
                <a:lnTo>
                  <a:pt x="0" y="9712"/>
                </a:lnTo>
                <a:lnTo>
                  <a:pt x="15634" y="9712"/>
                </a:lnTo>
                <a:lnTo>
                  <a:pt x="15634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20887" y="3184520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409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220887" y="3154428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0982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53161" y="3163780"/>
            <a:ext cx="53884" cy="40586"/>
          </a:xfrm>
          <a:custGeom>
            <a:avLst/>
            <a:gdLst/>
            <a:ahLst/>
            <a:cxnLst/>
            <a:rect l="l" t="t" r="r" b="b"/>
            <a:pathLst>
              <a:path w="53884" h="40586">
                <a:moveTo>
                  <a:pt x="15645" y="40586"/>
                </a:moveTo>
                <a:lnTo>
                  <a:pt x="15645" y="18172"/>
                </a:lnTo>
                <a:lnTo>
                  <a:pt x="16051" y="15138"/>
                </a:lnTo>
                <a:lnTo>
                  <a:pt x="17639" y="11833"/>
                </a:lnTo>
                <a:lnTo>
                  <a:pt x="21271" y="9536"/>
                </a:lnTo>
                <a:lnTo>
                  <a:pt x="25843" y="8039"/>
                </a:lnTo>
                <a:lnTo>
                  <a:pt x="28562" y="8039"/>
                </a:lnTo>
                <a:lnTo>
                  <a:pt x="32485" y="8380"/>
                </a:lnTo>
                <a:lnTo>
                  <a:pt x="35481" y="9777"/>
                </a:lnTo>
                <a:lnTo>
                  <a:pt x="37906" y="13284"/>
                </a:lnTo>
                <a:lnTo>
                  <a:pt x="38249" y="16037"/>
                </a:lnTo>
                <a:lnTo>
                  <a:pt x="38249" y="40586"/>
                </a:lnTo>
                <a:lnTo>
                  <a:pt x="53884" y="40586"/>
                </a:lnTo>
                <a:lnTo>
                  <a:pt x="53884" y="12852"/>
                </a:lnTo>
                <a:lnTo>
                  <a:pt x="53602" y="10501"/>
                </a:lnTo>
                <a:lnTo>
                  <a:pt x="52448" y="7211"/>
                </a:lnTo>
                <a:lnTo>
                  <a:pt x="49960" y="4442"/>
                </a:lnTo>
                <a:lnTo>
                  <a:pt x="46328" y="2081"/>
                </a:lnTo>
                <a:lnTo>
                  <a:pt x="43469" y="1242"/>
                </a:lnTo>
                <a:lnTo>
                  <a:pt x="40610" y="417"/>
                </a:lnTo>
                <a:lnTo>
                  <a:pt x="37465" y="0"/>
                </a:lnTo>
                <a:lnTo>
                  <a:pt x="26186" y="0"/>
                </a:lnTo>
                <a:lnTo>
                  <a:pt x="19695" y="2232"/>
                </a:lnTo>
                <a:lnTo>
                  <a:pt x="14524" y="6728"/>
                </a:lnTo>
                <a:lnTo>
                  <a:pt x="14524" y="885"/>
                </a:lnTo>
                <a:lnTo>
                  <a:pt x="0" y="885"/>
                </a:lnTo>
                <a:lnTo>
                  <a:pt x="0" y="40586"/>
                </a:lnTo>
                <a:lnTo>
                  <a:pt x="15645" y="405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325334" y="3163780"/>
            <a:ext cx="57656" cy="56704"/>
          </a:xfrm>
          <a:custGeom>
            <a:avLst/>
            <a:gdLst/>
            <a:ahLst/>
            <a:cxnLst/>
            <a:rect l="l" t="t" r="r" b="b"/>
            <a:pathLst>
              <a:path w="57656" h="56704">
                <a:moveTo>
                  <a:pt x="1817" y="30251"/>
                </a:moveTo>
                <a:lnTo>
                  <a:pt x="5449" y="33832"/>
                </a:lnTo>
                <a:lnTo>
                  <a:pt x="10097" y="38326"/>
                </a:lnTo>
                <a:lnTo>
                  <a:pt x="16382" y="40586"/>
                </a:lnTo>
                <a:lnTo>
                  <a:pt x="31445" y="40586"/>
                </a:lnTo>
                <a:lnTo>
                  <a:pt x="37349" y="38440"/>
                </a:lnTo>
                <a:lnTo>
                  <a:pt x="42025" y="34160"/>
                </a:lnTo>
                <a:lnTo>
                  <a:pt x="42025" y="39952"/>
                </a:lnTo>
                <a:lnTo>
                  <a:pt x="41784" y="43902"/>
                </a:lnTo>
                <a:lnTo>
                  <a:pt x="39559" y="46887"/>
                </a:lnTo>
                <a:lnTo>
                  <a:pt x="36142" y="48247"/>
                </a:lnTo>
                <a:lnTo>
                  <a:pt x="33083" y="48665"/>
                </a:lnTo>
                <a:lnTo>
                  <a:pt x="25807" y="48665"/>
                </a:lnTo>
                <a:lnTo>
                  <a:pt x="21984" y="47548"/>
                </a:lnTo>
                <a:lnTo>
                  <a:pt x="19925" y="44665"/>
                </a:lnTo>
                <a:lnTo>
                  <a:pt x="2058" y="43204"/>
                </a:lnTo>
                <a:lnTo>
                  <a:pt x="2007" y="48017"/>
                </a:lnTo>
                <a:lnTo>
                  <a:pt x="4103" y="50935"/>
                </a:lnTo>
                <a:lnTo>
                  <a:pt x="8294" y="53237"/>
                </a:lnTo>
                <a:lnTo>
                  <a:pt x="12484" y="55548"/>
                </a:lnTo>
                <a:lnTo>
                  <a:pt x="19597" y="56704"/>
                </a:lnTo>
                <a:lnTo>
                  <a:pt x="34912" y="56704"/>
                </a:lnTo>
                <a:lnTo>
                  <a:pt x="39307" y="56321"/>
                </a:lnTo>
                <a:lnTo>
                  <a:pt x="42774" y="55587"/>
                </a:lnTo>
                <a:lnTo>
                  <a:pt x="42302" y="16062"/>
                </a:lnTo>
                <a:lnTo>
                  <a:pt x="42302" y="24116"/>
                </a:lnTo>
                <a:lnTo>
                  <a:pt x="40981" y="27086"/>
                </a:lnTo>
                <a:lnTo>
                  <a:pt x="38353" y="29095"/>
                </a:lnTo>
                <a:lnTo>
                  <a:pt x="35711" y="31101"/>
                </a:lnTo>
                <a:lnTo>
                  <a:pt x="32485" y="32104"/>
                </a:lnTo>
                <a:lnTo>
                  <a:pt x="25095" y="32104"/>
                </a:lnTo>
                <a:lnTo>
                  <a:pt x="22110" y="31125"/>
                </a:lnTo>
                <a:lnTo>
                  <a:pt x="17246" y="27216"/>
                </a:lnTo>
                <a:lnTo>
                  <a:pt x="16026" y="24127"/>
                </a:lnTo>
                <a:lnTo>
                  <a:pt x="11926" y="1750"/>
                </a:lnTo>
                <a:lnTo>
                  <a:pt x="7148" y="5270"/>
                </a:lnTo>
                <a:lnTo>
                  <a:pt x="2390" y="8773"/>
                </a:lnTo>
                <a:lnTo>
                  <a:pt x="0" y="13853"/>
                </a:lnTo>
                <a:lnTo>
                  <a:pt x="0" y="25830"/>
                </a:lnTo>
                <a:lnTo>
                  <a:pt x="1817" y="30251"/>
                </a:lnTo>
                <a:close/>
              </a:path>
              <a:path w="57656" h="56704">
                <a:moveTo>
                  <a:pt x="16026" y="15911"/>
                </a:moveTo>
                <a:lnTo>
                  <a:pt x="17246" y="12913"/>
                </a:lnTo>
                <a:lnTo>
                  <a:pt x="22110" y="9014"/>
                </a:lnTo>
                <a:lnTo>
                  <a:pt x="25195" y="8025"/>
                </a:lnTo>
                <a:lnTo>
                  <a:pt x="32806" y="8025"/>
                </a:lnTo>
                <a:lnTo>
                  <a:pt x="35991" y="9028"/>
                </a:lnTo>
                <a:lnTo>
                  <a:pt x="41046" y="13013"/>
                </a:lnTo>
                <a:lnTo>
                  <a:pt x="42302" y="16062"/>
                </a:lnTo>
                <a:lnTo>
                  <a:pt x="42774" y="55587"/>
                </a:lnTo>
                <a:lnTo>
                  <a:pt x="46241" y="54834"/>
                </a:lnTo>
                <a:lnTo>
                  <a:pt x="49024" y="53794"/>
                </a:lnTo>
                <a:lnTo>
                  <a:pt x="51094" y="52473"/>
                </a:lnTo>
                <a:lnTo>
                  <a:pt x="54787" y="49338"/>
                </a:lnTo>
                <a:lnTo>
                  <a:pt x="57087" y="44701"/>
                </a:lnTo>
                <a:lnTo>
                  <a:pt x="57656" y="41198"/>
                </a:lnTo>
                <a:lnTo>
                  <a:pt x="57656" y="885"/>
                </a:lnTo>
                <a:lnTo>
                  <a:pt x="43026" y="885"/>
                </a:lnTo>
                <a:lnTo>
                  <a:pt x="43026" y="6451"/>
                </a:lnTo>
                <a:lnTo>
                  <a:pt x="38277" y="2156"/>
                </a:lnTo>
                <a:lnTo>
                  <a:pt x="32244" y="0"/>
                </a:lnTo>
                <a:lnTo>
                  <a:pt x="17854" y="0"/>
                </a:lnTo>
                <a:lnTo>
                  <a:pt x="11926" y="1750"/>
                </a:lnTo>
                <a:lnTo>
                  <a:pt x="16026" y="24127"/>
                </a:lnTo>
                <a:lnTo>
                  <a:pt x="16026" y="1591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434007" y="3148628"/>
            <a:ext cx="71081" cy="56678"/>
          </a:xfrm>
          <a:custGeom>
            <a:avLst/>
            <a:gdLst/>
            <a:ahLst/>
            <a:cxnLst/>
            <a:rect l="l" t="t" r="r" b="b"/>
            <a:pathLst>
              <a:path w="71081" h="56678">
                <a:moveTo>
                  <a:pt x="26391" y="10922"/>
                </a:moveTo>
                <a:lnTo>
                  <a:pt x="31291" y="9461"/>
                </a:lnTo>
                <a:lnTo>
                  <a:pt x="41730" y="9461"/>
                </a:lnTo>
                <a:lnTo>
                  <a:pt x="45453" y="10285"/>
                </a:lnTo>
                <a:lnTo>
                  <a:pt x="48498" y="11937"/>
                </a:lnTo>
                <a:lnTo>
                  <a:pt x="51573" y="13576"/>
                </a:lnTo>
                <a:lnTo>
                  <a:pt x="53578" y="15811"/>
                </a:lnTo>
                <a:lnTo>
                  <a:pt x="54547" y="18655"/>
                </a:lnTo>
                <a:lnTo>
                  <a:pt x="70852" y="16037"/>
                </a:lnTo>
                <a:lnTo>
                  <a:pt x="68997" y="11657"/>
                </a:lnTo>
                <a:lnTo>
                  <a:pt x="66217" y="8294"/>
                </a:lnTo>
                <a:lnTo>
                  <a:pt x="62510" y="5955"/>
                </a:lnTo>
                <a:lnTo>
                  <a:pt x="56271" y="1993"/>
                </a:lnTo>
                <a:lnTo>
                  <a:pt x="48171" y="0"/>
                </a:lnTo>
                <a:lnTo>
                  <a:pt x="34340" y="99"/>
                </a:lnTo>
                <a:lnTo>
                  <a:pt x="21133" y="2355"/>
                </a:lnTo>
                <a:lnTo>
                  <a:pt x="10515" y="7581"/>
                </a:lnTo>
                <a:lnTo>
                  <a:pt x="3502" y="12621"/>
                </a:lnTo>
                <a:lnTo>
                  <a:pt x="0" y="19710"/>
                </a:lnTo>
                <a:lnTo>
                  <a:pt x="0" y="37451"/>
                </a:lnTo>
                <a:lnTo>
                  <a:pt x="3492" y="44248"/>
                </a:lnTo>
                <a:lnTo>
                  <a:pt x="10464" y="49212"/>
                </a:lnTo>
                <a:lnTo>
                  <a:pt x="12272" y="50420"/>
                </a:lnTo>
                <a:lnTo>
                  <a:pt x="23509" y="55114"/>
                </a:lnTo>
                <a:lnTo>
                  <a:pt x="37184" y="56678"/>
                </a:lnTo>
                <a:lnTo>
                  <a:pt x="45935" y="56678"/>
                </a:lnTo>
                <a:lnTo>
                  <a:pt x="53160" y="55231"/>
                </a:lnTo>
                <a:lnTo>
                  <a:pt x="58863" y="52311"/>
                </a:lnTo>
                <a:lnTo>
                  <a:pt x="64551" y="49413"/>
                </a:lnTo>
                <a:lnTo>
                  <a:pt x="68630" y="44970"/>
                </a:lnTo>
                <a:lnTo>
                  <a:pt x="71081" y="39002"/>
                </a:lnTo>
                <a:lnTo>
                  <a:pt x="55105" y="35596"/>
                </a:lnTo>
                <a:lnTo>
                  <a:pt x="53733" y="39596"/>
                </a:lnTo>
                <a:lnTo>
                  <a:pt x="51473" y="42545"/>
                </a:lnTo>
                <a:lnTo>
                  <a:pt x="48308" y="44413"/>
                </a:lnTo>
                <a:lnTo>
                  <a:pt x="45162" y="46292"/>
                </a:lnTo>
                <a:lnTo>
                  <a:pt x="41389" y="47217"/>
                </a:lnTo>
                <a:lnTo>
                  <a:pt x="31075" y="47217"/>
                </a:lnTo>
                <a:lnTo>
                  <a:pt x="26262" y="45745"/>
                </a:lnTo>
                <a:lnTo>
                  <a:pt x="22543" y="42796"/>
                </a:lnTo>
                <a:lnTo>
                  <a:pt x="18831" y="39866"/>
                </a:lnTo>
                <a:lnTo>
                  <a:pt x="16977" y="34923"/>
                </a:lnTo>
                <a:lnTo>
                  <a:pt x="16977" y="21474"/>
                </a:lnTo>
                <a:lnTo>
                  <a:pt x="18860" y="16765"/>
                </a:lnTo>
                <a:lnTo>
                  <a:pt x="22630" y="13841"/>
                </a:lnTo>
                <a:lnTo>
                  <a:pt x="26391" y="109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530321" y="3163773"/>
            <a:ext cx="61009" cy="41504"/>
          </a:xfrm>
          <a:custGeom>
            <a:avLst/>
            <a:gdLst/>
            <a:ahLst/>
            <a:cxnLst/>
            <a:rect l="l" t="t" r="r" b="b"/>
            <a:pathLst>
              <a:path w="61009" h="41504">
                <a:moveTo>
                  <a:pt x="0" y="20193"/>
                </a:moveTo>
                <a:lnTo>
                  <a:pt x="0" y="24739"/>
                </a:lnTo>
                <a:lnTo>
                  <a:pt x="1281" y="28613"/>
                </a:lnTo>
                <a:lnTo>
                  <a:pt x="3848" y="31788"/>
                </a:lnTo>
                <a:lnTo>
                  <a:pt x="6412" y="34974"/>
                </a:lnTo>
                <a:lnTo>
                  <a:pt x="10144" y="37390"/>
                </a:lnTo>
                <a:lnTo>
                  <a:pt x="15062" y="39028"/>
                </a:lnTo>
                <a:lnTo>
                  <a:pt x="19977" y="40666"/>
                </a:lnTo>
                <a:lnTo>
                  <a:pt x="20217" y="29794"/>
                </a:lnTo>
                <a:lnTo>
                  <a:pt x="17424" y="27698"/>
                </a:lnTo>
                <a:lnTo>
                  <a:pt x="16037" y="24688"/>
                </a:lnTo>
                <a:lnTo>
                  <a:pt x="16037" y="16802"/>
                </a:lnTo>
                <a:lnTo>
                  <a:pt x="17424" y="13792"/>
                </a:lnTo>
                <a:lnTo>
                  <a:pt x="20217" y="11696"/>
                </a:lnTo>
                <a:lnTo>
                  <a:pt x="23000" y="9612"/>
                </a:lnTo>
                <a:lnTo>
                  <a:pt x="26427" y="8557"/>
                </a:lnTo>
                <a:lnTo>
                  <a:pt x="34592" y="8557"/>
                </a:lnTo>
                <a:lnTo>
                  <a:pt x="38008" y="9612"/>
                </a:lnTo>
                <a:lnTo>
                  <a:pt x="40777" y="11696"/>
                </a:lnTo>
                <a:lnTo>
                  <a:pt x="43545" y="13792"/>
                </a:lnTo>
                <a:lnTo>
                  <a:pt x="44917" y="16786"/>
                </a:lnTo>
                <a:lnTo>
                  <a:pt x="44917" y="24664"/>
                </a:lnTo>
                <a:lnTo>
                  <a:pt x="43545" y="27698"/>
                </a:lnTo>
                <a:lnTo>
                  <a:pt x="40777" y="29794"/>
                </a:lnTo>
                <a:lnTo>
                  <a:pt x="39319" y="41504"/>
                </a:lnTo>
                <a:lnTo>
                  <a:pt x="46583" y="39521"/>
                </a:lnTo>
                <a:lnTo>
                  <a:pt x="52348" y="35572"/>
                </a:lnTo>
                <a:lnTo>
                  <a:pt x="58125" y="31609"/>
                </a:lnTo>
                <a:lnTo>
                  <a:pt x="61009" y="26644"/>
                </a:lnTo>
                <a:lnTo>
                  <a:pt x="61009" y="14681"/>
                </a:lnTo>
                <a:lnTo>
                  <a:pt x="58150" y="9752"/>
                </a:lnTo>
                <a:lnTo>
                  <a:pt x="52438" y="5854"/>
                </a:lnTo>
                <a:lnTo>
                  <a:pt x="46720" y="1955"/>
                </a:lnTo>
                <a:lnTo>
                  <a:pt x="39395" y="0"/>
                </a:lnTo>
                <a:lnTo>
                  <a:pt x="24663" y="0"/>
                </a:lnTo>
                <a:lnTo>
                  <a:pt x="19429" y="864"/>
                </a:lnTo>
                <a:lnTo>
                  <a:pt x="14730" y="2578"/>
                </a:lnTo>
                <a:lnTo>
                  <a:pt x="10032" y="4306"/>
                </a:lnTo>
                <a:lnTo>
                  <a:pt x="6412" y="6793"/>
                </a:lnTo>
                <a:lnTo>
                  <a:pt x="3848" y="10058"/>
                </a:lnTo>
                <a:lnTo>
                  <a:pt x="1281" y="13321"/>
                </a:lnTo>
                <a:lnTo>
                  <a:pt x="0" y="16700"/>
                </a:lnTo>
                <a:lnTo>
                  <a:pt x="0" y="20193"/>
                </a:lnTo>
                <a:close/>
              </a:path>
              <a:path w="61009" h="41504">
                <a:moveTo>
                  <a:pt x="40777" y="29794"/>
                </a:moveTo>
                <a:lnTo>
                  <a:pt x="38008" y="31889"/>
                </a:lnTo>
                <a:lnTo>
                  <a:pt x="34592" y="32929"/>
                </a:lnTo>
                <a:lnTo>
                  <a:pt x="26427" y="32929"/>
                </a:lnTo>
                <a:lnTo>
                  <a:pt x="23000" y="31889"/>
                </a:lnTo>
                <a:lnTo>
                  <a:pt x="20217" y="29794"/>
                </a:lnTo>
                <a:lnTo>
                  <a:pt x="19977" y="40666"/>
                </a:lnTo>
                <a:lnTo>
                  <a:pt x="25145" y="41504"/>
                </a:lnTo>
                <a:lnTo>
                  <a:pt x="39319" y="41504"/>
                </a:lnTo>
                <a:lnTo>
                  <a:pt x="40777" y="2979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609507" y="3199120"/>
            <a:ext cx="15634" cy="0"/>
          </a:xfrm>
          <a:custGeom>
            <a:avLst/>
            <a:gdLst/>
            <a:ahLst/>
            <a:cxnLst/>
            <a:rect l="l" t="t" r="r" b="b"/>
            <a:pathLst>
              <a:path w="15634">
                <a:moveTo>
                  <a:pt x="0" y="0"/>
                </a:moveTo>
                <a:lnTo>
                  <a:pt x="15634" y="0"/>
                </a:lnTo>
              </a:path>
            </a:pathLst>
          </a:custGeom>
          <a:ln w="11771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102482" y="3240029"/>
            <a:ext cx="73585" cy="54787"/>
          </a:xfrm>
          <a:custGeom>
            <a:avLst/>
            <a:gdLst/>
            <a:ahLst/>
            <a:cxnLst/>
            <a:rect l="l" t="t" r="r" b="b"/>
            <a:pathLst>
              <a:path w="73585" h="54787">
                <a:moveTo>
                  <a:pt x="0" y="0"/>
                </a:moveTo>
                <a:lnTo>
                  <a:pt x="0" y="54787"/>
                </a:lnTo>
                <a:lnTo>
                  <a:pt x="16470" y="54787"/>
                </a:lnTo>
                <a:lnTo>
                  <a:pt x="16470" y="38228"/>
                </a:lnTo>
                <a:lnTo>
                  <a:pt x="29829" y="29084"/>
                </a:lnTo>
                <a:lnTo>
                  <a:pt x="52257" y="54787"/>
                </a:lnTo>
                <a:lnTo>
                  <a:pt x="73585" y="54787"/>
                </a:lnTo>
                <a:lnTo>
                  <a:pt x="41184" y="21337"/>
                </a:lnTo>
                <a:lnTo>
                  <a:pt x="71917" y="0"/>
                </a:lnTo>
                <a:lnTo>
                  <a:pt x="49756" y="0"/>
                </a:lnTo>
                <a:lnTo>
                  <a:pt x="16470" y="24335"/>
                </a:lnTo>
                <a:lnTo>
                  <a:pt x="16470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195686" y="3254223"/>
            <a:ext cx="60999" cy="41501"/>
          </a:xfrm>
          <a:custGeom>
            <a:avLst/>
            <a:gdLst/>
            <a:ahLst/>
            <a:cxnLst/>
            <a:rect l="l" t="t" r="r" b="b"/>
            <a:pathLst>
              <a:path w="60999" h="41501">
                <a:moveTo>
                  <a:pt x="0" y="20191"/>
                </a:moveTo>
                <a:lnTo>
                  <a:pt x="0" y="24739"/>
                </a:lnTo>
                <a:lnTo>
                  <a:pt x="1271" y="28613"/>
                </a:lnTo>
                <a:lnTo>
                  <a:pt x="3834" y="31788"/>
                </a:lnTo>
                <a:lnTo>
                  <a:pt x="6400" y="34973"/>
                </a:lnTo>
                <a:lnTo>
                  <a:pt x="10134" y="37386"/>
                </a:lnTo>
                <a:lnTo>
                  <a:pt x="15048" y="39023"/>
                </a:lnTo>
                <a:lnTo>
                  <a:pt x="19965" y="40665"/>
                </a:lnTo>
                <a:lnTo>
                  <a:pt x="20206" y="29792"/>
                </a:lnTo>
                <a:lnTo>
                  <a:pt x="17414" y="27698"/>
                </a:lnTo>
                <a:lnTo>
                  <a:pt x="16027" y="24688"/>
                </a:lnTo>
                <a:lnTo>
                  <a:pt x="16027" y="16800"/>
                </a:lnTo>
                <a:lnTo>
                  <a:pt x="17414" y="13790"/>
                </a:lnTo>
                <a:lnTo>
                  <a:pt x="20206" y="11696"/>
                </a:lnTo>
                <a:lnTo>
                  <a:pt x="22986" y="9611"/>
                </a:lnTo>
                <a:lnTo>
                  <a:pt x="26417" y="8557"/>
                </a:lnTo>
                <a:lnTo>
                  <a:pt x="34582" y="8557"/>
                </a:lnTo>
                <a:lnTo>
                  <a:pt x="37998" y="9611"/>
                </a:lnTo>
                <a:lnTo>
                  <a:pt x="40766" y="11696"/>
                </a:lnTo>
                <a:lnTo>
                  <a:pt x="43535" y="13790"/>
                </a:lnTo>
                <a:lnTo>
                  <a:pt x="44907" y="16786"/>
                </a:lnTo>
                <a:lnTo>
                  <a:pt x="44907" y="24663"/>
                </a:lnTo>
                <a:lnTo>
                  <a:pt x="43535" y="27698"/>
                </a:lnTo>
                <a:lnTo>
                  <a:pt x="40766" y="29792"/>
                </a:lnTo>
                <a:lnTo>
                  <a:pt x="39305" y="41501"/>
                </a:lnTo>
                <a:lnTo>
                  <a:pt x="46569" y="39521"/>
                </a:lnTo>
                <a:lnTo>
                  <a:pt x="52348" y="35571"/>
                </a:lnTo>
                <a:lnTo>
                  <a:pt x="58115" y="31607"/>
                </a:lnTo>
                <a:lnTo>
                  <a:pt x="60999" y="26643"/>
                </a:lnTo>
                <a:lnTo>
                  <a:pt x="60999" y="14681"/>
                </a:lnTo>
                <a:lnTo>
                  <a:pt x="58140" y="9752"/>
                </a:lnTo>
                <a:lnTo>
                  <a:pt x="52426" y="5853"/>
                </a:lnTo>
                <a:lnTo>
                  <a:pt x="46724" y="1954"/>
                </a:lnTo>
                <a:lnTo>
                  <a:pt x="39383" y="0"/>
                </a:lnTo>
                <a:lnTo>
                  <a:pt x="24649" y="0"/>
                </a:lnTo>
                <a:lnTo>
                  <a:pt x="19419" y="859"/>
                </a:lnTo>
                <a:lnTo>
                  <a:pt x="14720" y="2576"/>
                </a:lnTo>
                <a:lnTo>
                  <a:pt x="10019" y="4305"/>
                </a:lnTo>
                <a:lnTo>
                  <a:pt x="6400" y="6793"/>
                </a:lnTo>
                <a:lnTo>
                  <a:pt x="3834" y="10058"/>
                </a:lnTo>
                <a:lnTo>
                  <a:pt x="1271" y="13319"/>
                </a:lnTo>
                <a:lnTo>
                  <a:pt x="0" y="16700"/>
                </a:lnTo>
                <a:lnTo>
                  <a:pt x="0" y="20191"/>
                </a:lnTo>
                <a:close/>
              </a:path>
              <a:path w="60999" h="41501">
                <a:moveTo>
                  <a:pt x="40766" y="29792"/>
                </a:moveTo>
                <a:lnTo>
                  <a:pt x="37998" y="31888"/>
                </a:lnTo>
                <a:lnTo>
                  <a:pt x="34582" y="32928"/>
                </a:lnTo>
                <a:lnTo>
                  <a:pt x="26417" y="32928"/>
                </a:lnTo>
                <a:lnTo>
                  <a:pt x="22986" y="31888"/>
                </a:lnTo>
                <a:lnTo>
                  <a:pt x="20206" y="29792"/>
                </a:lnTo>
                <a:lnTo>
                  <a:pt x="19965" y="40665"/>
                </a:lnTo>
                <a:lnTo>
                  <a:pt x="25132" y="41501"/>
                </a:lnTo>
                <a:lnTo>
                  <a:pt x="39305" y="41501"/>
                </a:lnTo>
                <a:lnTo>
                  <a:pt x="40766" y="2979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74203" y="3254227"/>
            <a:ext cx="38289" cy="40589"/>
          </a:xfrm>
          <a:custGeom>
            <a:avLst/>
            <a:gdLst/>
            <a:ahLst/>
            <a:cxnLst/>
            <a:rect l="l" t="t" r="r" b="b"/>
            <a:pathLst>
              <a:path w="38289" h="40589">
                <a:moveTo>
                  <a:pt x="15634" y="21578"/>
                </a:moveTo>
                <a:lnTo>
                  <a:pt x="16078" y="17132"/>
                </a:lnTo>
                <a:lnTo>
                  <a:pt x="16941" y="15026"/>
                </a:lnTo>
                <a:lnTo>
                  <a:pt x="19011" y="11443"/>
                </a:lnTo>
                <a:lnTo>
                  <a:pt x="22045" y="9817"/>
                </a:lnTo>
                <a:lnTo>
                  <a:pt x="26099" y="9424"/>
                </a:lnTo>
                <a:lnTo>
                  <a:pt x="30808" y="9997"/>
                </a:lnTo>
                <a:lnTo>
                  <a:pt x="33451" y="11137"/>
                </a:lnTo>
                <a:lnTo>
                  <a:pt x="38289" y="1983"/>
                </a:lnTo>
                <a:lnTo>
                  <a:pt x="34988" y="647"/>
                </a:lnTo>
                <a:lnTo>
                  <a:pt x="31546" y="0"/>
                </a:lnTo>
                <a:lnTo>
                  <a:pt x="25463" y="0"/>
                </a:lnTo>
                <a:lnTo>
                  <a:pt x="21221" y="1259"/>
                </a:lnTo>
                <a:lnTo>
                  <a:pt x="17006" y="3862"/>
                </a:lnTo>
                <a:lnTo>
                  <a:pt x="14530" y="6530"/>
                </a:lnTo>
                <a:lnTo>
                  <a:pt x="14530" y="888"/>
                </a:lnTo>
                <a:lnTo>
                  <a:pt x="0" y="888"/>
                </a:lnTo>
                <a:lnTo>
                  <a:pt x="0" y="40589"/>
                </a:lnTo>
                <a:lnTo>
                  <a:pt x="15634" y="40589"/>
                </a:lnTo>
                <a:lnTo>
                  <a:pt x="15634" y="2157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324279" y="3254227"/>
            <a:ext cx="55436" cy="41493"/>
          </a:xfrm>
          <a:custGeom>
            <a:avLst/>
            <a:gdLst/>
            <a:ahLst/>
            <a:cxnLst/>
            <a:rect l="l" t="t" r="r" b="b"/>
            <a:pathLst>
              <a:path w="55436" h="41493">
                <a:moveTo>
                  <a:pt x="55220" y="23774"/>
                </a:moveTo>
                <a:lnTo>
                  <a:pt x="55436" y="15723"/>
                </a:lnTo>
                <a:lnTo>
                  <a:pt x="53009" y="9740"/>
                </a:lnTo>
                <a:lnTo>
                  <a:pt x="47915" y="5857"/>
                </a:lnTo>
                <a:lnTo>
                  <a:pt x="42835" y="1943"/>
                </a:lnTo>
                <a:lnTo>
                  <a:pt x="36179" y="10403"/>
                </a:lnTo>
                <a:lnTo>
                  <a:pt x="39570" y="14302"/>
                </a:lnTo>
                <a:lnTo>
                  <a:pt x="39686" y="17336"/>
                </a:lnTo>
                <a:lnTo>
                  <a:pt x="16304" y="17336"/>
                </a:lnTo>
                <a:lnTo>
                  <a:pt x="16268" y="14464"/>
                </a:lnTo>
                <a:lnTo>
                  <a:pt x="17359" y="12218"/>
                </a:lnTo>
                <a:lnTo>
                  <a:pt x="21816" y="8865"/>
                </a:lnTo>
                <a:lnTo>
                  <a:pt x="24638" y="8037"/>
                </a:lnTo>
                <a:lnTo>
                  <a:pt x="28054" y="8037"/>
                </a:lnTo>
                <a:lnTo>
                  <a:pt x="27100" y="0"/>
                </a:lnTo>
                <a:lnTo>
                  <a:pt x="19278" y="0"/>
                </a:lnTo>
                <a:lnTo>
                  <a:pt x="12801" y="1854"/>
                </a:lnTo>
                <a:lnTo>
                  <a:pt x="7672" y="5590"/>
                </a:lnTo>
                <a:lnTo>
                  <a:pt x="2562" y="9309"/>
                </a:lnTo>
                <a:lnTo>
                  <a:pt x="0" y="14453"/>
                </a:lnTo>
                <a:lnTo>
                  <a:pt x="0" y="26556"/>
                </a:lnTo>
                <a:lnTo>
                  <a:pt x="1944" y="31114"/>
                </a:lnTo>
                <a:lnTo>
                  <a:pt x="5843" y="34721"/>
                </a:lnTo>
                <a:lnTo>
                  <a:pt x="10782" y="39242"/>
                </a:lnTo>
                <a:lnTo>
                  <a:pt x="18388" y="41493"/>
                </a:lnTo>
                <a:lnTo>
                  <a:pt x="35153" y="41493"/>
                </a:lnTo>
                <a:lnTo>
                  <a:pt x="40561" y="40488"/>
                </a:lnTo>
                <a:lnTo>
                  <a:pt x="44891" y="38483"/>
                </a:lnTo>
                <a:lnTo>
                  <a:pt x="49212" y="36474"/>
                </a:lnTo>
                <a:lnTo>
                  <a:pt x="52372" y="33554"/>
                </a:lnTo>
                <a:lnTo>
                  <a:pt x="54381" y="29717"/>
                </a:lnTo>
                <a:lnTo>
                  <a:pt x="38797" y="27953"/>
                </a:lnTo>
                <a:lnTo>
                  <a:pt x="36676" y="31395"/>
                </a:lnTo>
                <a:lnTo>
                  <a:pt x="33336" y="33183"/>
                </a:lnTo>
                <a:lnTo>
                  <a:pt x="28829" y="33641"/>
                </a:lnTo>
                <a:lnTo>
                  <a:pt x="25232" y="33641"/>
                </a:lnTo>
                <a:lnTo>
                  <a:pt x="22222" y="32781"/>
                </a:lnTo>
                <a:lnTo>
                  <a:pt x="19810" y="31038"/>
                </a:lnTo>
                <a:lnTo>
                  <a:pt x="16142" y="26888"/>
                </a:lnTo>
                <a:lnTo>
                  <a:pt x="16027" y="23774"/>
                </a:lnTo>
                <a:lnTo>
                  <a:pt x="55220" y="23774"/>
                </a:lnTo>
                <a:close/>
              </a:path>
              <a:path w="55436" h="41493">
                <a:moveTo>
                  <a:pt x="35902" y="0"/>
                </a:moveTo>
                <a:lnTo>
                  <a:pt x="27100" y="0"/>
                </a:lnTo>
                <a:lnTo>
                  <a:pt x="28054" y="8037"/>
                </a:lnTo>
                <a:lnTo>
                  <a:pt x="31240" y="8037"/>
                </a:lnTo>
                <a:lnTo>
                  <a:pt x="33948" y="8826"/>
                </a:lnTo>
                <a:lnTo>
                  <a:pt x="36179" y="10403"/>
                </a:lnTo>
                <a:lnTo>
                  <a:pt x="42835" y="1943"/>
                </a:lnTo>
                <a:lnTo>
                  <a:pt x="3590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400282" y="3254231"/>
            <a:ext cx="55497" cy="41489"/>
          </a:xfrm>
          <a:custGeom>
            <a:avLst/>
            <a:gdLst/>
            <a:ahLst/>
            <a:cxnLst/>
            <a:rect l="l" t="t" r="r" b="b"/>
            <a:pathLst>
              <a:path w="55497" h="41489">
                <a:moveTo>
                  <a:pt x="1764" y="35938"/>
                </a:moveTo>
                <a:lnTo>
                  <a:pt x="5256" y="38163"/>
                </a:lnTo>
                <a:lnTo>
                  <a:pt x="8773" y="40373"/>
                </a:lnTo>
                <a:lnTo>
                  <a:pt x="13561" y="41489"/>
                </a:lnTo>
                <a:lnTo>
                  <a:pt x="23101" y="41489"/>
                </a:lnTo>
                <a:lnTo>
                  <a:pt x="26352" y="41042"/>
                </a:lnTo>
                <a:lnTo>
                  <a:pt x="29401" y="40182"/>
                </a:lnTo>
                <a:lnTo>
                  <a:pt x="32435" y="39303"/>
                </a:lnTo>
                <a:lnTo>
                  <a:pt x="35532" y="30110"/>
                </a:lnTo>
                <a:lnTo>
                  <a:pt x="32396" y="32219"/>
                </a:lnTo>
                <a:lnTo>
                  <a:pt x="29843" y="33461"/>
                </a:lnTo>
                <a:lnTo>
                  <a:pt x="27151" y="34084"/>
                </a:lnTo>
                <a:lnTo>
                  <a:pt x="24331" y="34084"/>
                </a:lnTo>
                <a:lnTo>
                  <a:pt x="19735" y="33550"/>
                </a:lnTo>
                <a:lnTo>
                  <a:pt x="16459" y="31405"/>
                </a:lnTo>
                <a:lnTo>
                  <a:pt x="15645" y="28662"/>
                </a:lnTo>
                <a:lnTo>
                  <a:pt x="16661" y="25944"/>
                </a:lnTo>
                <a:lnTo>
                  <a:pt x="16127" y="17970"/>
                </a:lnTo>
                <a:lnTo>
                  <a:pt x="11973" y="18769"/>
                </a:lnTo>
                <a:lnTo>
                  <a:pt x="9104" y="19709"/>
                </a:lnTo>
                <a:lnTo>
                  <a:pt x="6235" y="20648"/>
                </a:lnTo>
                <a:lnTo>
                  <a:pt x="3985" y="21995"/>
                </a:lnTo>
                <a:lnTo>
                  <a:pt x="798" y="25497"/>
                </a:lnTo>
                <a:lnTo>
                  <a:pt x="0" y="29742"/>
                </a:lnTo>
                <a:lnTo>
                  <a:pt x="0" y="33134"/>
                </a:lnTo>
                <a:lnTo>
                  <a:pt x="1764" y="35938"/>
                </a:lnTo>
                <a:close/>
              </a:path>
              <a:path w="55497" h="41489">
                <a:moveTo>
                  <a:pt x="15811" y="13002"/>
                </a:moveTo>
                <a:lnTo>
                  <a:pt x="16775" y="11163"/>
                </a:lnTo>
                <a:lnTo>
                  <a:pt x="19594" y="9128"/>
                </a:lnTo>
                <a:lnTo>
                  <a:pt x="23328" y="8037"/>
                </a:lnTo>
                <a:lnTo>
                  <a:pt x="30225" y="8037"/>
                </a:lnTo>
                <a:lnTo>
                  <a:pt x="33033" y="8469"/>
                </a:lnTo>
                <a:lnTo>
                  <a:pt x="36741" y="11620"/>
                </a:lnTo>
                <a:lnTo>
                  <a:pt x="36741" y="14679"/>
                </a:lnTo>
                <a:lnTo>
                  <a:pt x="33919" y="15480"/>
                </a:lnTo>
                <a:lnTo>
                  <a:pt x="28854" y="16343"/>
                </a:lnTo>
                <a:lnTo>
                  <a:pt x="21549" y="17258"/>
                </a:lnTo>
                <a:lnTo>
                  <a:pt x="16127" y="17970"/>
                </a:lnTo>
                <a:lnTo>
                  <a:pt x="16661" y="25944"/>
                </a:lnTo>
                <a:lnTo>
                  <a:pt x="20052" y="24371"/>
                </a:lnTo>
                <a:lnTo>
                  <a:pt x="22885" y="23759"/>
                </a:lnTo>
                <a:lnTo>
                  <a:pt x="27216" y="23136"/>
                </a:lnTo>
                <a:lnTo>
                  <a:pt x="31572" y="22503"/>
                </a:lnTo>
                <a:lnTo>
                  <a:pt x="34733" y="21969"/>
                </a:lnTo>
                <a:lnTo>
                  <a:pt x="36741" y="21523"/>
                </a:lnTo>
                <a:lnTo>
                  <a:pt x="36741" y="26135"/>
                </a:lnTo>
                <a:lnTo>
                  <a:pt x="35532" y="30110"/>
                </a:lnTo>
                <a:lnTo>
                  <a:pt x="32435" y="39303"/>
                </a:lnTo>
                <a:lnTo>
                  <a:pt x="35290" y="37997"/>
                </a:lnTo>
                <a:lnTo>
                  <a:pt x="37973" y="36258"/>
                </a:lnTo>
                <a:lnTo>
                  <a:pt x="38530" y="37490"/>
                </a:lnTo>
                <a:lnTo>
                  <a:pt x="40027" y="40585"/>
                </a:lnTo>
                <a:lnTo>
                  <a:pt x="55497" y="40585"/>
                </a:lnTo>
                <a:lnTo>
                  <a:pt x="53186" y="36917"/>
                </a:lnTo>
                <a:lnTo>
                  <a:pt x="52181" y="33601"/>
                </a:lnTo>
                <a:lnTo>
                  <a:pt x="51940" y="31038"/>
                </a:lnTo>
                <a:lnTo>
                  <a:pt x="51940" y="27542"/>
                </a:lnTo>
                <a:lnTo>
                  <a:pt x="52106" y="15288"/>
                </a:lnTo>
                <a:lnTo>
                  <a:pt x="52106" y="10716"/>
                </a:lnTo>
                <a:lnTo>
                  <a:pt x="51408" y="7580"/>
                </a:lnTo>
                <a:lnTo>
                  <a:pt x="50011" y="5892"/>
                </a:lnTo>
                <a:lnTo>
                  <a:pt x="46227" y="2767"/>
                </a:lnTo>
                <a:lnTo>
                  <a:pt x="42811" y="1662"/>
                </a:lnTo>
                <a:lnTo>
                  <a:pt x="39395" y="557"/>
                </a:lnTo>
                <a:lnTo>
                  <a:pt x="34199" y="0"/>
                </a:lnTo>
                <a:lnTo>
                  <a:pt x="19544" y="0"/>
                </a:lnTo>
                <a:lnTo>
                  <a:pt x="13751" y="914"/>
                </a:lnTo>
                <a:lnTo>
                  <a:pt x="9852" y="2753"/>
                </a:lnTo>
                <a:lnTo>
                  <a:pt x="5955" y="4607"/>
                </a:lnTo>
                <a:lnTo>
                  <a:pt x="3211" y="7454"/>
                </a:lnTo>
                <a:lnTo>
                  <a:pt x="1612" y="11275"/>
                </a:lnTo>
                <a:lnTo>
                  <a:pt x="15811" y="1300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674836" y="3150025"/>
            <a:ext cx="57442" cy="54342"/>
          </a:xfrm>
          <a:custGeom>
            <a:avLst/>
            <a:gdLst/>
            <a:ahLst/>
            <a:cxnLst/>
            <a:rect l="l" t="t" r="r" b="b"/>
            <a:pathLst>
              <a:path w="57442" h="54342">
                <a:moveTo>
                  <a:pt x="0" y="54342"/>
                </a:moveTo>
                <a:lnTo>
                  <a:pt x="57442" y="54342"/>
                </a:lnTo>
                <a:lnTo>
                  <a:pt x="57442" y="45111"/>
                </a:lnTo>
                <a:lnTo>
                  <a:pt x="16474" y="45111"/>
                </a:lnTo>
                <a:lnTo>
                  <a:pt x="16474" y="0"/>
                </a:lnTo>
                <a:lnTo>
                  <a:pt x="0" y="0"/>
                </a:lnTo>
                <a:lnTo>
                  <a:pt x="0" y="5434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743388" y="3150647"/>
            <a:ext cx="34847" cy="54622"/>
          </a:xfrm>
          <a:custGeom>
            <a:avLst/>
            <a:gdLst/>
            <a:ahLst/>
            <a:cxnLst/>
            <a:rect l="l" t="t" r="r" b="b"/>
            <a:pathLst>
              <a:path w="34847" h="54622">
                <a:moveTo>
                  <a:pt x="22884" y="14018"/>
                </a:moveTo>
                <a:lnTo>
                  <a:pt x="22884" y="0"/>
                </a:lnTo>
                <a:lnTo>
                  <a:pt x="7185" y="6135"/>
                </a:lnTo>
                <a:lnTo>
                  <a:pt x="7185" y="14018"/>
                </a:lnTo>
                <a:lnTo>
                  <a:pt x="0" y="14018"/>
                </a:lnTo>
                <a:lnTo>
                  <a:pt x="0" y="22388"/>
                </a:lnTo>
                <a:lnTo>
                  <a:pt x="7185" y="22388"/>
                </a:lnTo>
                <a:lnTo>
                  <a:pt x="7185" y="43408"/>
                </a:lnTo>
                <a:lnTo>
                  <a:pt x="7350" y="45886"/>
                </a:lnTo>
                <a:lnTo>
                  <a:pt x="8088" y="48820"/>
                </a:lnTo>
                <a:lnTo>
                  <a:pt x="10932" y="52207"/>
                </a:lnTo>
                <a:lnTo>
                  <a:pt x="14856" y="53668"/>
                </a:lnTo>
                <a:lnTo>
                  <a:pt x="19669" y="54622"/>
                </a:lnTo>
                <a:lnTo>
                  <a:pt x="27085" y="54622"/>
                </a:lnTo>
                <a:lnTo>
                  <a:pt x="31200" y="54090"/>
                </a:lnTo>
                <a:lnTo>
                  <a:pt x="34847" y="53046"/>
                </a:lnTo>
                <a:lnTo>
                  <a:pt x="33511" y="44907"/>
                </a:lnTo>
                <a:lnTo>
                  <a:pt x="30758" y="45565"/>
                </a:lnTo>
                <a:lnTo>
                  <a:pt x="26170" y="45911"/>
                </a:lnTo>
                <a:lnTo>
                  <a:pt x="23392" y="44589"/>
                </a:lnTo>
                <a:lnTo>
                  <a:pt x="22884" y="41642"/>
                </a:lnTo>
                <a:lnTo>
                  <a:pt x="22884" y="22388"/>
                </a:lnTo>
                <a:lnTo>
                  <a:pt x="33562" y="22388"/>
                </a:lnTo>
                <a:lnTo>
                  <a:pt x="33562" y="14018"/>
                </a:lnTo>
                <a:lnTo>
                  <a:pt x="22884" y="1401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789518" y="3149568"/>
            <a:ext cx="57721" cy="55702"/>
          </a:xfrm>
          <a:custGeom>
            <a:avLst/>
            <a:gdLst/>
            <a:ahLst/>
            <a:cxnLst/>
            <a:rect l="l" t="t" r="r" b="b"/>
            <a:pathLst>
              <a:path w="57721" h="55702">
                <a:moveTo>
                  <a:pt x="24714" y="55702"/>
                </a:moveTo>
                <a:lnTo>
                  <a:pt x="28054" y="55702"/>
                </a:lnTo>
                <a:lnTo>
                  <a:pt x="31370" y="55144"/>
                </a:lnTo>
                <a:lnTo>
                  <a:pt x="34645" y="54024"/>
                </a:lnTo>
                <a:lnTo>
                  <a:pt x="37936" y="52923"/>
                </a:lnTo>
                <a:lnTo>
                  <a:pt x="40780" y="51245"/>
                </a:lnTo>
                <a:lnTo>
                  <a:pt x="43192" y="48971"/>
                </a:lnTo>
                <a:lnTo>
                  <a:pt x="43192" y="54803"/>
                </a:lnTo>
                <a:lnTo>
                  <a:pt x="57721" y="54803"/>
                </a:lnTo>
                <a:lnTo>
                  <a:pt x="57721" y="0"/>
                </a:lnTo>
                <a:lnTo>
                  <a:pt x="42087" y="0"/>
                </a:lnTo>
                <a:lnTo>
                  <a:pt x="42087" y="19734"/>
                </a:lnTo>
                <a:lnTo>
                  <a:pt x="37263" y="16052"/>
                </a:lnTo>
                <a:lnTo>
                  <a:pt x="31546" y="14212"/>
                </a:lnTo>
                <a:lnTo>
                  <a:pt x="17744" y="14212"/>
                </a:lnTo>
                <a:lnTo>
                  <a:pt x="15976" y="30149"/>
                </a:lnTo>
                <a:lnTo>
                  <a:pt x="17232" y="27190"/>
                </a:lnTo>
                <a:lnTo>
                  <a:pt x="22236" y="23240"/>
                </a:lnTo>
                <a:lnTo>
                  <a:pt x="25350" y="22237"/>
                </a:lnTo>
                <a:lnTo>
                  <a:pt x="32881" y="22237"/>
                </a:lnTo>
                <a:lnTo>
                  <a:pt x="36017" y="23240"/>
                </a:lnTo>
                <a:lnTo>
                  <a:pt x="40906" y="27255"/>
                </a:lnTo>
                <a:lnTo>
                  <a:pt x="42137" y="30546"/>
                </a:lnTo>
                <a:lnTo>
                  <a:pt x="42137" y="39178"/>
                </a:lnTo>
                <a:lnTo>
                  <a:pt x="40869" y="42266"/>
                </a:lnTo>
                <a:lnTo>
                  <a:pt x="35826" y="46381"/>
                </a:lnTo>
                <a:lnTo>
                  <a:pt x="32767" y="47397"/>
                </a:lnTo>
                <a:lnTo>
                  <a:pt x="24638" y="47397"/>
                </a:lnTo>
                <a:lnTo>
                  <a:pt x="21106" y="46026"/>
                </a:lnTo>
                <a:lnTo>
                  <a:pt x="18594" y="43293"/>
                </a:lnTo>
                <a:lnTo>
                  <a:pt x="17920" y="55702"/>
                </a:lnTo>
                <a:lnTo>
                  <a:pt x="24714" y="55702"/>
                </a:lnTo>
                <a:close/>
              </a:path>
              <a:path w="57721" h="55702">
                <a:moveTo>
                  <a:pt x="0" y="34811"/>
                </a:moveTo>
                <a:lnTo>
                  <a:pt x="0" y="41377"/>
                </a:lnTo>
                <a:lnTo>
                  <a:pt x="2425" y="46522"/>
                </a:lnTo>
                <a:lnTo>
                  <a:pt x="7264" y="50191"/>
                </a:lnTo>
                <a:lnTo>
                  <a:pt x="12103" y="53863"/>
                </a:lnTo>
                <a:lnTo>
                  <a:pt x="17920" y="55702"/>
                </a:lnTo>
                <a:lnTo>
                  <a:pt x="18594" y="43293"/>
                </a:lnTo>
                <a:lnTo>
                  <a:pt x="16840" y="41389"/>
                </a:lnTo>
                <a:lnTo>
                  <a:pt x="15976" y="38328"/>
                </a:lnTo>
                <a:lnTo>
                  <a:pt x="15976" y="30149"/>
                </a:lnTo>
                <a:lnTo>
                  <a:pt x="17744" y="14212"/>
                </a:lnTo>
                <a:lnTo>
                  <a:pt x="11771" y="15951"/>
                </a:lnTo>
                <a:lnTo>
                  <a:pt x="7073" y="19457"/>
                </a:lnTo>
                <a:lnTo>
                  <a:pt x="2360" y="22964"/>
                </a:lnTo>
                <a:lnTo>
                  <a:pt x="0" y="28069"/>
                </a:lnTo>
                <a:lnTo>
                  <a:pt x="0" y="3481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22334" y="4338403"/>
            <a:ext cx="950066" cy="208724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195054" y="2132909"/>
            <a:ext cx="561483" cy="327037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184259" y="1715417"/>
            <a:ext cx="593893" cy="375797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05849" y="2710366"/>
            <a:ext cx="680167" cy="132231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05849" y="2606047"/>
            <a:ext cx="680167" cy="104355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35046" y="1771102"/>
            <a:ext cx="701873" cy="257489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024251" y="2125886"/>
            <a:ext cx="692525" cy="399056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24251" y="2585096"/>
            <a:ext cx="676976" cy="299245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995120" y="4751722"/>
            <a:ext cx="71172" cy="59777"/>
          </a:xfrm>
          <a:custGeom>
            <a:avLst/>
            <a:gdLst/>
            <a:ahLst/>
            <a:cxnLst/>
            <a:rect l="l" t="t" r="r" b="b"/>
            <a:pathLst>
              <a:path w="71172" h="59777">
                <a:moveTo>
                  <a:pt x="71172" y="0"/>
                </a:moveTo>
                <a:lnTo>
                  <a:pt x="53190" y="0"/>
                </a:lnTo>
                <a:lnTo>
                  <a:pt x="53190" y="23533"/>
                </a:lnTo>
                <a:lnTo>
                  <a:pt x="17985" y="23533"/>
                </a:lnTo>
                <a:lnTo>
                  <a:pt x="17985" y="0"/>
                </a:lnTo>
                <a:lnTo>
                  <a:pt x="0" y="0"/>
                </a:lnTo>
                <a:lnTo>
                  <a:pt x="0" y="59777"/>
                </a:lnTo>
                <a:lnTo>
                  <a:pt x="17985" y="59777"/>
                </a:lnTo>
                <a:lnTo>
                  <a:pt x="17985" y="33642"/>
                </a:lnTo>
                <a:lnTo>
                  <a:pt x="53190" y="33642"/>
                </a:lnTo>
                <a:lnTo>
                  <a:pt x="53190" y="59777"/>
                </a:lnTo>
                <a:lnTo>
                  <a:pt x="71172" y="59777"/>
                </a:lnTo>
                <a:lnTo>
                  <a:pt x="7117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091729" y="4768207"/>
            <a:ext cx="58662" cy="44272"/>
          </a:xfrm>
          <a:custGeom>
            <a:avLst/>
            <a:gdLst/>
            <a:ahLst/>
            <a:cxnLst/>
            <a:rect l="l" t="t" r="r" b="b"/>
            <a:pathLst>
              <a:path w="58662" h="44272">
                <a:moveTo>
                  <a:pt x="17067" y="0"/>
                </a:moveTo>
                <a:lnTo>
                  <a:pt x="0" y="0"/>
                </a:lnTo>
                <a:lnTo>
                  <a:pt x="0" y="31470"/>
                </a:lnTo>
                <a:lnTo>
                  <a:pt x="763" y="34657"/>
                </a:lnTo>
                <a:lnTo>
                  <a:pt x="2311" y="36982"/>
                </a:lnTo>
                <a:lnTo>
                  <a:pt x="6336" y="41083"/>
                </a:lnTo>
                <a:lnTo>
                  <a:pt x="9777" y="42368"/>
                </a:lnTo>
                <a:lnTo>
                  <a:pt x="13219" y="43635"/>
                </a:lnTo>
                <a:lnTo>
                  <a:pt x="17108" y="44272"/>
                </a:lnTo>
                <a:lnTo>
                  <a:pt x="25679" y="44272"/>
                </a:lnTo>
                <a:lnTo>
                  <a:pt x="29733" y="43610"/>
                </a:lnTo>
                <a:lnTo>
                  <a:pt x="33552" y="42278"/>
                </a:lnTo>
                <a:lnTo>
                  <a:pt x="37376" y="40942"/>
                </a:lnTo>
                <a:lnTo>
                  <a:pt x="40460" y="39128"/>
                </a:lnTo>
                <a:lnTo>
                  <a:pt x="42811" y="36817"/>
                </a:lnTo>
                <a:lnTo>
                  <a:pt x="42811" y="43293"/>
                </a:lnTo>
                <a:lnTo>
                  <a:pt x="58662" y="43293"/>
                </a:lnTo>
                <a:lnTo>
                  <a:pt x="58662" y="0"/>
                </a:lnTo>
                <a:lnTo>
                  <a:pt x="41591" y="0"/>
                </a:lnTo>
                <a:lnTo>
                  <a:pt x="41591" y="24458"/>
                </a:lnTo>
                <a:lnTo>
                  <a:pt x="41173" y="28346"/>
                </a:lnTo>
                <a:lnTo>
                  <a:pt x="40323" y="29945"/>
                </a:lnTo>
                <a:lnTo>
                  <a:pt x="37882" y="32867"/>
                </a:lnTo>
                <a:lnTo>
                  <a:pt x="33275" y="35013"/>
                </a:lnTo>
                <a:lnTo>
                  <a:pt x="30657" y="35561"/>
                </a:lnTo>
                <a:lnTo>
                  <a:pt x="25196" y="35561"/>
                </a:lnTo>
                <a:lnTo>
                  <a:pt x="21438" y="34354"/>
                </a:lnTo>
                <a:lnTo>
                  <a:pt x="18630" y="32447"/>
                </a:lnTo>
                <a:lnTo>
                  <a:pt x="17373" y="29717"/>
                </a:lnTo>
                <a:lnTo>
                  <a:pt x="17067" y="25984"/>
                </a:lnTo>
                <a:lnTo>
                  <a:pt x="17067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173958" y="4802375"/>
            <a:ext cx="35383" cy="44791"/>
          </a:xfrm>
          <a:custGeom>
            <a:avLst/>
            <a:gdLst/>
            <a:ahLst/>
            <a:cxnLst/>
            <a:rect l="l" t="t" r="r" b="b"/>
            <a:pathLst>
              <a:path w="35383" h="44791">
                <a:moveTo>
                  <a:pt x="26541" y="2029"/>
                </a:moveTo>
                <a:lnTo>
                  <a:pt x="28741" y="9636"/>
                </a:lnTo>
                <a:lnTo>
                  <a:pt x="32068" y="8686"/>
                </a:lnTo>
                <a:lnTo>
                  <a:pt x="35383" y="7721"/>
                </a:lnTo>
                <a:lnTo>
                  <a:pt x="35344" y="0"/>
                </a:lnTo>
                <a:lnTo>
                  <a:pt x="32550" y="1346"/>
                </a:lnTo>
                <a:lnTo>
                  <a:pt x="29616" y="2029"/>
                </a:lnTo>
                <a:lnTo>
                  <a:pt x="26541" y="2029"/>
                </a:lnTo>
                <a:close/>
              </a:path>
              <a:path w="35383" h="44791">
                <a:moveTo>
                  <a:pt x="1917" y="4064"/>
                </a:moveTo>
                <a:lnTo>
                  <a:pt x="5741" y="6487"/>
                </a:lnTo>
                <a:lnTo>
                  <a:pt x="9564" y="8902"/>
                </a:lnTo>
                <a:lnTo>
                  <a:pt x="14795" y="10107"/>
                </a:lnTo>
                <a:lnTo>
                  <a:pt x="25210" y="10107"/>
                </a:lnTo>
                <a:lnTo>
                  <a:pt x="28741" y="9636"/>
                </a:lnTo>
                <a:lnTo>
                  <a:pt x="26541" y="2029"/>
                </a:lnTo>
                <a:lnTo>
                  <a:pt x="23788" y="2029"/>
                </a:lnTo>
                <a:lnTo>
                  <a:pt x="21512" y="1446"/>
                </a:lnTo>
                <a:lnTo>
                  <a:pt x="17960" y="-878"/>
                </a:lnTo>
                <a:lnTo>
                  <a:pt x="17070" y="-3888"/>
                </a:lnTo>
                <a:lnTo>
                  <a:pt x="18176" y="-6857"/>
                </a:lnTo>
                <a:lnTo>
                  <a:pt x="21857" y="-8576"/>
                </a:lnTo>
                <a:lnTo>
                  <a:pt x="24969" y="-923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8"/>
                </a:lnTo>
                <a:lnTo>
                  <a:pt x="40081" y="-11671"/>
                </a:lnTo>
                <a:lnTo>
                  <a:pt x="40081" y="-6642"/>
                </a:lnTo>
                <a:lnTo>
                  <a:pt x="38760" y="-2301"/>
                </a:lnTo>
                <a:lnTo>
                  <a:pt x="35344" y="0"/>
                </a:lnTo>
                <a:lnTo>
                  <a:pt x="35383" y="7721"/>
                </a:lnTo>
                <a:lnTo>
                  <a:pt x="38493" y="6295"/>
                </a:lnTo>
                <a:lnTo>
                  <a:pt x="41413" y="4405"/>
                </a:lnTo>
                <a:lnTo>
                  <a:pt x="42025" y="5737"/>
                </a:lnTo>
                <a:lnTo>
                  <a:pt x="43663" y="9128"/>
                </a:lnTo>
                <a:lnTo>
                  <a:pt x="60540" y="9128"/>
                </a:lnTo>
                <a:lnTo>
                  <a:pt x="58027" y="5129"/>
                </a:lnTo>
                <a:lnTo>
                  <a:pt x="56932" y="1507"/>
                </a:lnTo>
                <a:lnTo>
                  <a:pt x="56655" y="-1296"/>
                </a:lnTo>
                <a:lnTo>
                  <a:pt x="56655" y="-5093"/>
                </a:lnTo>
                <a:lnTo>
                  <a:pt x="56832" y="-18479"/>
                </a:lnTo>
                <a:lnTo>
                  <a:pt x="56832" y="-23458"/>
                </a:lnTo>
                <a:lnTo>
                  <a:pt x="56083" y="-26864"/>
                </a:lnTo>
                <a:lnTo>
                  <a:pt x="53049" y="-30596"/>
                </a:lnTo>
                <a:lnTo>
                  <a:pt x="50421" y="-32133"/>
                </a:lnTo>
                <a:lnTo>
                  <a:pt x="46699" y="-33340"/>
                </a:lnTo>
                <a:lnTo>
                  <a:pt x="42976" y="-34556"/>
                </a:lnTo>
                <a:lnTo>
                  <a:pt x="37298" y="-35154"/>
                </a:lnTo>
                <a:lnTo>
                  <a:pt x="21311" y="-35154"/>
                </a:lnTo>
                <a:lnTo>
                  <a:pt x="14999" y="-34154"/>
                </a:lnTo>
                <a:lnTo>
                  <a:pt x="10745" y="-32133"/>
                </a:lnTo>
                <a:lnTo>
                  <a:pt x="6504" y="-30125"/>
                </a:lnTo>
                <a:lnTo>
                  <a:pt x="3505" y="-27025"/>
                </a:lnTo>
                <a:lnTo>
                  <a:pt x="1766" y="-22835"/>
                </a:lnTo>
                <a:lnTo>
                  <a:pt x="17246" y="-20956"/>
                </a:lnTo>
                <a:lnTo>
                  <a:pt x="18301" y="-22975"/>
                </a:lnTo>
                <a:lnTo>
                  <a:pt x="21376" y="-25186"/>
                </a:lnTo>
                <a:lnTo>
                  <a:pt x="25450" y="-26381"/>
                </a:lnTo>
                <a:lnTo>
                  <a:pt x="32967" y="-26381"/>
                </a:lnTo>
                <a:lnTo>
                  <a:pt x="36031" y="-25924"/>
                </a:lnTo>
                <a:lnTo>
                  <a:pt x="40081" y="-22478"/>
                </a:lnTo>
                <a:lnTo>
                  <a:pt x="40081" y="-19127"/>
                </a:lnTo>
                <a:lnTo>
                  <a:pt x="37007" y="-18263"/>
                </a:lnTo>
                <a:lnTo>
                  <a:pt x="31470" y="-17312"/>
                </a:lnTo>
                <a:lnTo>
                  <a:pt x="23496" y="-16308"/>
                </a:lnTo>
                <a:lnTo>
                  <a:pt x="17589" y="-15560"/>
                </a:lnTo>
                <a:lnTo>
                  <a:pt x="13067" y="-14655"/>
                </a:lnTo>
                <a:lnTo>
                  <a:pt x="9931" y="-13641"/>
                </a:lnTo>
                <a:lnTo>
                  <a:pt x="6795" y="-12626"/>
                </a:lnTo>
                <a:lnTo>
                  <a:pt x="4354" y="-11153"/>
                </a:lnTo>
                <a:lnTo>
                  <a:pt x="877" y="-7315"/>
                </a:lnTo>
                <a:lnTo>
                  <a:pt x="0" y="-2693"/>
                </a:lnTo>
                <a:lnTo>
                  <a:pt x="0" y="1000"/>
                </a:lnTo>
                <a:lnTo>
                  <a:pt x="1917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245648" y="4768207"/>
            <a:ext cx="96112" cy="43293"/>
          </a:xfrm>
          <a:custGeom>
            <a:avLst/>
            <a:gdLst/>
            <a:ahLst/>
            <a:cxnLst/>
            <a:rect l="l" t="t" r="r" b="b"/>
            <a:pathLst>
              <a:path w="96112" h="43293">
                <a:moveTo>
                  <a:pt x="96112" y="0"/>
                </a:moveTo>
                <a:lnTo>
                  <a:pt x="79296" y="0"/>
                </a:lnTo>
                <a:lnTo>
                  <a:pt x="66967" y="28371"/>
                </a:lnTo>
                <a:lnTo>
                  <a:pt x="56220" y="0"/>
                </a:lnTo>
                <a:lnTo>
                  <a:pt x="39761" y="0"/>
                </a:lnTo>
                <a:lnTo>
                  <a:pt x="28652" y="28371"/>
                </a:lnTo>
                <a:lnTo>
                  <a:pt x="16573" y="0"/>
                </a:lnTo>
                <a:lnTo>
                  <a:pt x="0" y="0"/>
                </a:lnTo>
                <a:lnTo>
                  <a:pt x="20397" y="43293"/>
                </a:lnTo>
                <a:lnTo>
                  <a:pt x="36968" y="43293"/>
                </a:lnTo>
                <a:lnTo>
                  <a:pt x="47904" y="15454"/>
                </a:lnTo>
                <a:lnTo>
                  <a:pt x="59014" y="43293"/>
                </a:lnTo>
                <a:lnTo>
                  <a:pt x="75412" y="43293"/>
                </a:lnTo>
                <a:lnTo>
                  <a:pt x="9611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356991" y="4767228"/>
            <a:ext cx="30593" cy="45248"/>
          </a:xfrm>
          <a:custGeom>
            <a:avLst/>
            <a:gdLst/>
            <a:ahLst/>
            <a:cxnLst/>
            <a:rect l="l" t="t" r="r" b="b"/>
            <a:pathLst>
              <a:path w="30593" h="45248">
                <a:moveTo>
                  <a:pt x="17755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5" y="8761"/>
                </a:lnTo>
                <a:lnTo>
                  <a:pt x="30593" y="8761"/>
                </a:lnTo>
                <a:lnTo>
                  <a:pt x="29566" y="0"/>
                </a:lnTo>
                <a:lnTo>
                  <a:pt x="21031" y="0"/>
                </a:lnTo>
                <a:lnTo>
                  <a:pt x="17755" y="15786"/>
                </a:lnTo>
                <a:close/>
              </a:path>
              <a:path w="30593" h="45248">
                <a:moveTo>
                  <a:pt x="38188" y="35214"/>
                </a:moveTo>
                <a:lnTo>
                  <a:pt x="34124" y="36691"/>
                </a:lnTo>
                <a:lnTo>
                  <a:pt x="27522" y="36691"/>
                </a:lnTo>
                <a:lnTo>
                  <a:pt x="24246" y="35751"/>
                </a:lnTo>
                <a:lnTo>
                  <a:pt x="21615" y="33858"/>
                </a:lnTo>
                <a:lnTo>
                  <a:pt x="18986" y="31964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6" y="25934"/>
                </a:lnTo>
                <a:lnTo>
                  <a:pt x="60477" y="17143"/>
                </a:lnTo>
                <a:lnTo>
                  <a:pt x="57823" y="10631"/>
                </a:lnTo>
                <a:lnTo>
                  <a:pt x="52287" y="6375"/>
                </a:lnTo>
                <a:lnTo>
                  <a:pt x="46735" y="2120"/>
                </a:lnTo>
                <a:lnTo>
                  <a:pt x="39168" y="0"/>
                </a:lnTo>
                <a:lnTo>
                  <a:pt x="29566" y="0"/>
                </a:lnTo>
                <a:lnTo>
                  <a:pt x="30593" y="8761"/>
                </a:lnTo>
                <a:lnTo>
                  <a:pt x="34089" y="8761"/>
                </a:lnTo>
                <a:lnTo>
                  <a:pt x="37033" y="9626"/>
                </a:lnTo>
                <a:lnTo>
                  <a:pt x="39470" y="11339"/>
                </a:lnTo>
                <a:lnTo>
                  <a:pt x="43168" y="15595"/>
                </a:lnTo>
                <a:lnTo>
                  <a:pt x="43294" y="18910"/>
                </a:lnTo>
                <a:lnTo>
                  <a:pt x="17791" y="18910"/>
                </a:lnTo>
                <a:lnTo>
                  <a:pt x="17755" y="15786"/>
                </a:lnTo>
                <a:lnTo>
                  <a:pt x="21031" y="0"/>
                </a:lnTo>
                <a:lnTo>
                  <a:pt x="13957" y="2019"/>
                </a:lnTo>
                <a:lnTo>
                  <a:pt x="8370" y="6083"/>
                </a:lnTo>
                <a:lnTo>
                  <a:pt x="2794" y="10158"/>
                </a:lnTo>
                <a:lnTo>
                  <a:pt x="0" y="15772"/>
                </a:lnTo>
                <a:lnTo>
                  <a:pt x="0" y="28954"/>
                </a:lnTo>
                <a:lnTo>
                  <a:pt x="2120" y="33933"/>
                </a:lnTo>
                <a:lnTo>
                  <a:pt x="6376" y="37871"/>
                </a:lnTo>
                <a:lnTo>
                  <a:pt x="16904" y="43487"/>
                </a:lnTo>
                <a:lnTo>
                  <a:pt x="31266" y="45248"/>
                </a:lnTo>
                <a:lnTo>
                  <a:pt x="38355" y="45248"/>
                </a:lnTo>
                <a:lnTo>
                  <a:pt x="44259" y="44157"/>
                </a:lnTo>
                <a:lnTo>
                  <a:pt x="48971" y="41972"/>
                </a:lnTo>
                <a:lnTo>
                  <a:pt x="53684" y="39786"/>
                </a:lnTo>
                <a:lnTo>
                  <a:pt x="57136" y="36601"/>
                </a:lnTo>
                <a:lnTo>
                  <a:pt x="59321" y="32410"/>
                </a:lnTo>
                <a:lnTo>
                  <a:pt x="42318" y="30491"/>
                </a:lnTo>
                <a:lnTo>
                  <a:pt x="41389" y="32663"/>
                </a:lnTo>
                <a:lnTo>
                  <a:pt x="38188" y="3521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045879" y="4848109"/>
            <a:ext cx="77547" cy="61833"/>
          </a:xfrm>
          <a:custGeom>
            <a:avLst/>
            <a:gdLst/>
            <a:ahLst/>
            <a:cxnLst/>
            <a:rect l="l" t="t" r="r" b="b"/>
            <a:pathLst>
              <a:path w="77547" h="61833">
                <a:moveTo>
                  <a:pt x="28793" y="11912"/>
                </a:moveTo>
                <a:lnTo>
                  <a:pt x="34154" y="10325"/>
                </a:lnTo>
                <a:lnTo>
                  <a:pt x="45519" y="10325"/>
                </a:lnTo>
                <a:lnTo>
                  <a:pt x="49583" y="11214"/>
                </a:lnTo>
                <a:lnTo>
                  <a:pt x="52923" y="13017"/>
                </a:lnTo>
                <a:lnTo>
                  <a:pt x="56261" y="14806"/>
                </a:lnTo>
                <a:lnTo>
                  <a:pt x="58460" y="17258"/>
                </a:lnTo>
                <a:lnTo>
                  <a:pt x="59500" y="20358"/>
                </a:lnTo>
                <a:lnTo>
                  <a:pt x="77307" y="17499"/>
                </a:lnTo>
                <a:lnTo>
                  <a:pt x="75272" y="12711"/>
                </a:lnTo>
                <a:lnTo>
                  <a:pt x="72237" y="9039"/>
                </a:lnTo>
                <a:lnTo>
                  <a:pt x="68187" y="6487"/>
                </a:lnTo>
                <a:lnTo>
                  <a:pt x="55519" y="1400"/>
                </a:lnTo>
                <a:lnTo>
                  <a:pt x="41656" y="0"/>
                </a:lnTo>
                <a:lnTo>
                  <a:pt x="34864" y="293"/>
                </a:lnTo>
                <a:lnTo>
                  <a:pt x="21979" y="2917"/>
                </a:lnTo>
                <a:lnTo>
                  <a:pt x="11470" y="8265"/>
                </a:lnTo>
                <a:lnTo>
                  <a:pt x="2766" y="18394"/>
                </a:lnTo>
                <a:lnTo>
                  <a:pt x="0" y="31442"/>
                </a:lnTo>
                <a:lnTo>
                  <a:pt x="0" y="40852"/>
                </a:lnTo>
                <a:lnTo>
                  <a:pt x="3798" y="48257"/>
                </a:lnTo>
                <a:lnTo>
                  <a:pt x="11419" y="53694"/>
                </a:lnTo>
                <a:lnTo>
                  <a:pt x="15241" y="56093"/>
                </a:lnTo>
                <a:lnTo>
                  <a:pt x="26786" y="60397"/>
                </a:lnTo>
                <a:lnTo>
                  <a:pt x="40554" y="61833"/>
                </a:lnTo>
                <a:lnTo>
                  <a:pt x="50115" y="61833"/>
                </a:lnTo>
                <a:lnTo>
                  <a:pt x="57989" y="60246"/>
                </a:lnTo>
                <a:lnTo>
                  <a:pt x="64213" y="57071"/>
                </a:lnTo>
                <a:lnTo>
                  <a:pt x="70424" y="53894"/>
                </a:lnTo>
                <a:lnTo>
                  <a:pt x="74869" y="49057"/>
                </a:lnTo>
                <a:lnTo>
                  <a:pt x="77547" y="42529"/>
                </a:lnTo>
                <a:lnTo>
                  <a:pt x="60109" y="38822"/>
                </a:lnTo>
                <a:lnTo>
                  <a:pt x="58611" y="43202"/>
                </a:lnTo>
                <a:lnTo>
                  <a:pt x="56149" y="46418"/>
                </a:lnTo>
                <a:lnTo>
                  <a:pt x="52707" y="48449"/>
                </a:lnTo>
                <a:lnTo>
                  <a:pt x="49265" y="50493"/>
                </a:lnTo>
                <a:lnTo>
                  <a:pt x="45151" y="51508"/>
                </a:lnTo>
                <a:lnTo>
                  <a:pt x="33912" y="51508"/>
                </a:lnTo>
                <a:lnTo>
                  <a:pt x="28638" y="49895"/>
                </a:lnTo>
                <a:lnTo>
                  <a:pt x="24588" y="46695"/>
                </a:lnTo>
                <a:lnTo>
                  <a:pt x="20538" y="43484"/>
                </a:lnTo>
                <a:lnTo>
                  <a:pt x="18519" y="38098"/>
                </a:lnTo>
                <a:lnTo>
                  <a:pt x="18519" y="23417"/>
                </a:lnTo>
                <a:lnTo>
                  <a:pt x="20574" y="18274"/>
                </a:lnTo>
                <a:lnTo>
                  <a:pt x="24678" y="15097"/>
                </a:lnTo>
                <a:lnTo>
                  <a:pt x="28793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146002" y="4849131"/>
            <a:ext cx="58727" cy="59777"/>
          </a:xfrm>
          <a:custGeom>
            <a:avLst/>
            <a:gdLst/>
            <a:ahLst/>
            <a:cxnLst/>
            <a:rect l="l" t="t" r="r" b="b"/>
            <a:pathLst>
              <a:path w="58727" h="59777">
                <a:moveTo>
                  <a:pt x="31089" y="24267"/>
                </a:moveTo>
                <a:lnTo>
                  <a:pt x="35612" y="24624"/>
                </a:lnTo>
                <a:lnTo>
                  <a:pt x="38902" y="26070"/>
                </a:lnTo>
                <a:lnTo>
                  <a:pt x="41339" y="29476"/>
                </a:lnTo>
                <a:lnTo>
                  <a:pt x="41671" y="32371"/>
                </a:lnTo>
                <a:lnTo>
                  <a:pt x="41671" y="59777"/>
                </a:lnTo>
                <a:lnTo>
                  <a:pt x="58727" y="59777"/>
                </a:lnTo>
                <a:lnTo>
                  <a:pt x="58727" y="30491"/>
                </a:lnTo>
                <a:lnTo>
                  <a:pt x="58435" y="27618"/>
                </a:lnTo>
                <a:lnTo>
                  <a:pt x="57255" y="23925"/>
                </a:lnTo>
                <a:lnTo>
                  <a:pt x="54561" y="20725"/>
                </a:lnTo>
                <a:lnTo>
                  <a:pt x="50584" y="17942"/>
                </a:lnTo>
                <a:lnTo>
                  <a:pt x="47438" y="16967"/>
                </a:lnTo>
                <a:lnTo>
                  <a:pt x="44273" y="15988"/>
                </a:lnTo>
                <a:lnTo>
                  <a:pt x="40731" y="15505"/>
                </a:lnTo>
                <a:lnTo>
                  <a:pt x="29150" y="15505"/>
                </a:lnTo>
                <a:lnTo>
                  <a:pt x="22569" y="17665"/>
                </a:lnTo>
                <a:lnTo>
                  <a:pt x="17071" y="21971"/>
                </a:lnTo>
                <a:lnTo>
                  <a:pt x="17071" y="0"/>
                </a:lnTo>
                <a:lnTo>
                  <a:pt x="0" y="0"/>
                </a:lnTo>
                <a:lnTo>
                  <a:pt x="0" y="59777"/>
                </a:lnTo>
                <a:lnTo>
                  <a:pt x="17071" y="59777"/>
                </a:lnTo>
                <a:lnTo>
                  <a:pt x="17071" y="34441"/>
                </a:lnTo>
                <a:lnTo>
                  <a:pt x="17590" y="31697"/>
                </a:lnTo>
                <a:lnTo>
                  <a:pt x="19649" y="27964"/>
                </a:lnTo>
                <a:lnTo>
                  <a:pt x="23508" y="25654"/>
                </a:lnTo>
                <a:lnTo>
                  <a:pt x="28260" y="24267"/>
                </a:lnTo>
                <a:lnTo>
                  <a:pt x="31089" y="2426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32432" y="4849135"/>
            <a:ext cx="17056" cy="59767"/>
          </a:xfrm>
          <a:custGeom>
            <a:avLst/>
            <a:gdLst/>
            <a:ahLst/>
            <a:cxnLst/>
            <a:rect l="l" t="t" r="r" b="b"/>
            <a:pathLst>
              <a:path w="17056" h="59767">
                <a:moveTo>
                  <a:pt x="0" y="16473"/>
                </a:moveTo>
                <a:lnTo>
                  <a:pt x="0" y="59767"/>
                </a:lnTo>
                <a:lnTo>
                  <a:pt x="17056" y="59767"/>
                </a:lnTo>
                <a:lnTo>
                  <a:pt x="17056" y="16473"/>
                </a:lnTo>
                <a:lnTo>
                  <a:pt x="0" y="16473"/>
                </a:lnTo>
                <a:close/>
              </a:path>
              <a:path w="17056" h="59767">
                <a:moveTo>
                  <a:pt x="0" y="0"/>
                </a:moveTo>
                <a:lnTo>
                  <a:pt x="0" y="10605"/>
                </a:lnTo>
                <a:lnTo>
                  <a:pt x="17056" y="10605"/>
                </a:lnTo>
                <a:lnTo>
                  <a:pt x="1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32432" y="4887255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4456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232432" y="4854438"/>
            <a:ext cx="17056" cy="0"/>
          </a:xfrm>
          <a:custGeom>
            <a:avLst/>
            <a:gdLst/>
            <a:ahLst/>
            <a:cxnLst/>
            <a:rect l="l" t="t" r="r" b="b"/>
            <a:pathLst>
              <a:path w="17056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64695" y="4864637"/>
            <a:ext cx="58776" cy="44272"/>
          </a:xfrm>
          <a:custGeom>
            <a:avLst/>
            <a:gdLst/>
            <a:ahLst/>
            <a:cxnLst/>
            <a:rect l="l" t="t" r="r" b="b"/>
            <a:pathLst>
              <a:path w="58776" h="44272">
                <a:moveTo>
                  <a:pt x="17056" y="44272"/>
                </a:moveTo>
                <a:lnTo>
                  <a:pt x="17056" y="19824"/>
                </a:lnTo>
                <a:lnTo>
                  <a:pt x="17499" y="16498"/>
                </a:lnTo>
                <a:lnTo>
                  <a:pt x="18362" y="14720"/>
                </a:lnTo>
                <a:lnTo>
                  <a:pt x="20840" y="11479"/>
                </a:lnTo>
                <a:lnTo>
                  <a:pt x="25542" y="9295"/>
                </a:lnTo>
                <a:lnTo>
                  <a:pt x="28195" y="8761"/>
                </a:lnTo>
                <a:lnTo>
                  <a:pt x="33450" y="8761"/>
                </a:lnTo>
                <a:lnTo>
                  <a:pt x="37072" y="9907"/>
                </a:lnTo>
                <a:lnTo>
                  <a:pt x="39890" y="11720"/>
                </a:lnTo>
                <a:lnTo>
                  <a:pt x="41352" y="14464"/>
                </a:lnTo>
                <a:lnTo>
                  <a:pt x="41719" y="17499"/>
                </a:lnTo>
                <a:lnTo>
                  <a:pt x="41719" y="44272"/>
                </a:lnTo>
                <a:lnTo>
                  <a:pt x="58776" y="44272"/>
                </a:lnTo>
                <a:lnTo>
                  <a:pt x="58776" y="14022"/>
                </a:lnTo>
                <a:lnTo>
                  <a:pt x="58460" y="11455"/>
                </a:lnTo>
                <a:lnTo>
                  <a:pt x="57199" y="7862"/>
                </a:lnTo>
                <a:lnTo>
                  <a:pt x="54496" y="4852"/>
                </a:lnTo>
                <a:lnTo>
                  <a:pt x="50533" y="2260"/>
                </a:lnTo>
                <a:lnTo>
                  <a:pt x="47423" y="1356"/>
                </a:lnTo>
                <a:lnTo>
                  <a:pt x="44297" y="441"/>
                </a:lnTo>
                <a:lnTo>
                  <a:pt x="40855" y="0"/>
                </a:lnTo>
                <a:lnTo>
                  <a:pt x="28562" y="0"/>
                </a:lnTo>
                <a:lnTo>
                  <a:pt x="21463" y="2437"/>
                </a:lnTo>
                <a:lnTo>
                  <a:pt x="15850" y="7329"/>
                </a:lnTo>
                <a:lnTo>
                  <a:pt x="15850" y="979"/>
                </a:lnTo>
                <a:lnTo>
                  <a:pt x="0" y="979"/>
                </a:lnTo>
                <a:lnTo>
                  <a:pt x="0" y="44272"/>
                </a:lnTo>
                <a:lnTo>
                  <a:pt x="17056" y="4427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346689" y="4899780"/>
            <a:ext cx="35365" cy="44791"/>
          </a:xfrm>
          <a:custGeom>
            <a:avLst/>
            <a:gdLst/>
            <a:ahLst/>
            <a:cxnLst/>
            <a:rect l="l" t="t" r="r" b="b"/>
            <a:pathLst>
              <a:path w="35365" h="44791">
                <a:moveTo>
                  <a:pt x="26527" y="2033"/>
                </a:moveTo>
                <a:lnTo>
                  <a:pt x="28723" y="9640"/>
                </a:lnTo>
                <a:lnTo>
                  <a:pt x="32053" y="8686"/>
                </a:lnTo>
                <a:lnTo>
                  <a:pt x="35365" y="7735"/>
                </a:lnTo>
                <a:lnTo>
                  <a:pt x="35330" y="0"/>
                </a:lnTo>
                <a:lnTo>
                  <a:pt x="32536" y="1360"/>
                </a:lnTo>
                <a:lnTo>
                  <a:pt x="29602" y="2033"/>
                </a:lnTo>
                <a:lnTo>
                  <a:pt x="26527" y="2033"/>
                </a:lnTo>
                <a:close/>
              </a:path>
              <a:path w="35365" h="44791">
                <a:moveTo>
                  <a:pt x="1903" y="4063"/>
                </a:moveTo>
                <a:lnTo>
                  <a:pt x="5727" y="6489"/>
                </a:lnTo>
                <a:lnTo>
                  <a:pt x="9560" y="8902"/>
                </a:lnTo>
                <a:lnTo>
                  <a:pt x="14791" y="10111"/>
                </a:lnTo>
                <a:lnTo>
                  <a:pt x="25195" y="10111"/>
                </a:lnTo>
                <a:lnTo>
                  <a:pt x="28723" y="9640"/>
                </a:lnTo>
                <a:lnTo>
                  <a:pt x="26527" y="2033"/>
                </a:lnTo>
                <a:lnTo>
                  <a:pt x="23774" y="2033"/>
                </a:lnTo>
                <a:lnTo>
                  <a:pt x="21512" y="1450"/>
                </a:lnTo>
                <a:lnTo>
                  <a:pt x="17942" y="-875"/>
                </a:lnTo>
                <a:lnTo>
                  <a:pt x="17052" y="-3873"/>
                </a:lnTo>
                <a:lnTo>
                  <a:pt x="18172" y="-6844"/>
                </a:lnTo>
                <a:lnTo>
                  <a:pt x="21855" y="-8572"/>
                </a:lnTo>
                <a:lnTo>
                  <a:pt x="24954" y="-9230"/>
                </a:lnTo>
                <a:lnTo>
                  <a:pt x="29688" y="-9904"/>
                </a:lnTo>
                <a:lnTo>
                  <a:pt x="34425" y="-10591"/>
                </a:lnTo>
                <a:lnTo>
                  <a:pt x="37882" y="-11174"/>
                </a:lnTo>
                <a:lnTo>
                  <a:pt x="40067" y="-11657"/>
                </a:lnTo>
                <a:lnTo>
                  <a:pt x="40067" y="-6628"/>
                </a:lnTo>
                <a:lnTo>
                  <a:pt x="38746" y="-2297"/>
                </a:lnTo>
                <a:lnTo>
                  <a:pt x="35330" y="0"/>
                </a:lnTo>
                <a:lnTo>
                  <a:pt x="35365" y="7735"/>
                </a:lnTo>
                <a:lnTo>
                  <a:pt x="38491" y="6314"/>
                </a:lnTo>
                <a:lnTo>
                  <a:pt x="41399" y="4409"/>
                </a:lnTo>
                <a:lnTo>
                  <a:pt x="42007" y="5751"/>
                </a:lnTo>
                <a:lnTo>
                  <a:pt x="43649" y="9132"/>
                </a:lnTo>
                <a:lnTo>
                  <a:pt x="60526" y="9132"/>
                </a:lnTo>
                <a:lnTo>
                  <a:pt x="58009" y="5133"/>
                </a:lnTo>
                <a:lnTo>
                  <a:pt x="56918" y="1511"/>
                </a:lnTo>
                <a:lnTo>
                  <a:pt x="56652" y="-1292"/>
                </a:lnTo>
                <a:lnTo>
                  <a:pt x="56652" y="-5091"/>
                </a:lnTo>
                <a:lnTo>
                  <a:pt x="56828" y="-18479"/>
                </a:lnTo>
                <a:lnTo>
                  <a:pt x="56828" y="-23454"/>
                </a:lnTo>
                <a:lnTo>
                  <a:pt x="56069" y="-26860"/>
                </a:lnTo>
                <a:lnTo>
                  <a:pt x="53035" y="-30593"/>
                </a:lnTo>
                <a:lnTo>
                  <a:pt x="50403" y="-32115"/>
                </a:lnTo>
                <a:lnTo>
                  <a:pt x="46683" y="-33336"/>
                </a:lnTo>
                <a:lnTo>
                  <a:pt x="42961" y="-34556"/>
                </a:lnTo>
                <a:lnTo>
                  <a:pt x="37298" y="-35151"/>
                </a:lnTo>
                <a:lnTo>
                  <a:pt x="21308" y="-35151"/>
                </a:lnTo>
                <a:lnTo>
                  <a:pt x="14982" y="-34150"/>
                </a:lnTo>
                <a:lnTo>
                  <a:pt x="10741" y="-32131"/>
                </a:lnTo>
                <a:lnTo>
                  <a:pt x="6487" y="-30121"/>
                </a:lnTo>
                <a:lnTo>
                  <a:pt x="3491" y="-27025"/>
                </a:lnTo>
                <a:lnTo>
                  <a:pt x="1748" y="-22835"/>
                </a:lnTo>
                <a:lnTo>
                  <a:pt x="17244" y="-20952"/>
                </a:lnTo>
                <a:lnTo>
                  <a:pt x="18287" y="-22971"/>
                </a:lnTo>
                <a:lnTo>
                  <a:pt x="21358" y="-25171"/>
                </a:lnTo>
                <a:lnTo>
                  <a:pt x="25436" y="-26377"/>
                </a:lnTo>
                <a:lnTo>
                  <a:pt x="32967" y="-26377"/>
                </a:lnTo>
                <a:lnTo>
                  <a:pt x="36028" y="-25920"/>
                </a:lnTo>
                <a:lnTo>
                  <a:pt x="40067" y="-22479"/>
                </a:lnTo>
                <a:lnTo>
                  <a:pt x="40067" y="-19123"/>
                </a:lnTo>
                <a:lnTo>
                  <a:pt x="36992" y="-18263"/>
                </a:lnTo>
                <a:lnTo>
                  <a:pt x="31466" y="-17308"/>
                </a:lnTo>
                <a:lnTo>
                  <a:pt x="23493" y="-16305"/>
                </a:lnTo>
                <a:lnTo>
                  <a:pt x="17574" y="-15556"/>
                </a:lnTo>
                <a:lnTo>
                  <a:pt x="13053" y="-14655"/>
                </a:lnTo>
                <a:lnTo>
                  <a:pt x="9917" y="-13637"/>
                </a:lnTo>
                <a:lnTo>
                  <a:pt x="6777" y="-12622"/>
                </a:lnTo>
                <a:lnTo>
                  <a:pt x="4340" y="-11149"/>
                </a:lnTo>
                <a:lnTo>
                  <a:pt x="859" y="-7315"/>
                </a:lnTo>
                <a:lnTo>
                  <a:pt x="0" y="-2689"/>
                </a:lnTo>
                <a:lnTo>
                  <a:pt x="0" y="1003"/>
                </a:lnTo>
                <a:lnTo>
                  <a:pt x="1903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437539" y="4751726"/>
            <a:ext cx="17052" cy="59767"/>
          </a:xfrm>
          <a:custGeom>
            <a:avLst/>
            <a:gdLst/>
            <a:ahLst/>
            <a:cxnLst/>
            <a:rect l="l" t="t" r="r" b="b"/>
            <a:pathLst>
              <a:path w="17052" h="59767">
                <a:moveTo>
                  <a:pt x="0" y="16469"/>
                </a:moveTo>
                <a:lnTo>
                  <a:pt x="0" y="59767"/>
                </a:lnTo>
                <a:lnTo>
                  <a:pt x="17052" y="59767"/>
                </a:lnTo>
                <a:lnTo>
                  <a:pt x="17052" y="16469"/>
                </a:lnTo>
                <a:lnTo>
                  <a:pt x="0" y="16469"/>
                </a:lnTo>
                <a:close/>
              </a:path>
              <a:path w="17052" h="59767">
                <a:moveTo>
                  <a:pt x="0" y="0"/>
                </a:moveTo>
                <a:lnTo>
                  <a:pt x="0" y="10605"/>
                </a:lnTo>
                <a:lnTo>
                  <a:pt x="17052" y="10605"/>
                </a:lnTo>
                <a:lnTo>
                  <a:pt x="17052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437539" y="4789845"/>
            <a:ext cx="17052" cy="0"/>
          </a:xfrm>
          <a:custGeom>
            <a:avLst/>
            <a:gdLst/>
            <a:ahLst/>
            <a:cxnLst/>
            <a:rect l="l" t="t" r="r" b="b"/>
            <a:pathLst>
              <a:path w="17052">
                <a:moveTo>
                  <a:pt x="0" y="0"/>
                </a:moveTo>
                <a:lnTo>
                  <a:pt x="17052" y="0"/>
                </a:lnTo>
              </a:path>
            </a:pathLst>
          </a:custGeom>
          <a:ln w="44568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437539" y="4757029"/>
            <a:ext cx="17052" cy="0"/>
          </a:xfrm>
          <a:custGeom>
            <a:avLst/>
            <a:gdLst/>
            <a:ahLst/>
            <a:cxnLst/>
            <a:rect l="l" t="t" r="r" b="b"/>
            <a:pathLst>
              <a:path w="17052">
                <a:moveTo>
                  <a:pt x="0" y="0"/>
                </a:moveTo>
                <a:lnTo>
                  <a:pt x="17052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860970" y="5202928"/>
            <a:ext cx="72377" cy="61849"/>
          </a:xfrm>
          <a:custGeom>
            <a:avLst/>
            <a:gdLst/>
            <a:ahLst/>
            <a:cxnLst/>
            <a:rect l="l" t="t" r="r" b="b"/>
            <a:pathLst>
              <a:path w="72377" h="61849">
                <a:moveTo>
                  <a:pt x="31460" y="51663"/>
                </a:moveTo>
                <a:lnTo>
                  <a:pt x="27114" y="50739"/>
                </a:lnTo>
                <a:lnTo>
                  <a:pt x="23888" y="48896"/>
                </a:lnTo>
                <a:lnTo>
                  <a:pt x="20674" y="47042"/>
                </a:lnTo>
                <a:lnTo>
                  <a:pt x="18529" y="44147"/>
                </a:lnTo>
                <a:lnTo>
                  <a:pt x="17487" y="40209"/>
                </a:lnTo>
                <a:lnTo>
                  <a:pt x="0" y="41353"/>
                </a:lnTo>
                <a:lnTo>
                  <a:pt x="1169" y="48031"/>
                </a:lnTo>
                <a:lnTo>
                  <a:pt x="4776" y="53125"/>
                </a:lnTo>
                <a:lnTo>
                  <a:pt x="10806" y="56617"/>
                </a:lnTo>
                <a:lnTo>
                  <a:pt x="22333" y="60650"/>
                </a:lnTo>
                <a:lnTo>
                  <a:pt x="36741" y="61849"/>
                </a:lnTo>
                <a:lnTo>
                  <a:pt x="44462" y="61849"/>
                </a:lnTo>
                <a:lnTo>
                  <a:pt x="50928" y="61139"/>
                </a:lnTo>
                <a:lnTo>
                  <a:pt x="56094" y="59677"/>
                </a:lnTo>
                <a:lnTo>
                  <a:pt x="61288" y="58215"/>
                </a:lnTo>
                <a:lnTo>
                  <a:pt x="65293" y="55995"/>
                </a:lnTo>
                <a:lnTo>
                  <a:pt x="68122" y="53011"/>
                </a:lnTo>
                <a:lnTo>
                  <a:pt x="70954" y="50026"/>
                </a:lnTo>
                <a:lnTo>
                  <a:pt x="72377" y="46810"/>
                </a:lnTo>
                <a:lnTo>
                  <a:pt x="72377" y="39601"/>
                </a:lnTo>
                <a:lnTo>
                  <a:pt x="71196" y="36424"/>
                </a:lnTo>
                <a:lnTo>
                  <a:pt x="68821" y="33858"/>
                </a:lnTo>
                <a:lnTo>
                  <a:pt x="66459" y="31295"/>
                </a:lnTo>
                <a:lnTo>
                  <a:pt x="63182" y="29276"/>
                </a:lnTo>
                <a:lnTo>
                  <a:pt x="58992" y="27788"/>
                </a:lnTo>
                <a:lnTo>
                  <a:pt x="54801" y="26301"/>
                </a:lnTo>
                <a:lnTo>
                  <a:pt x="48336" y="24865"/>
                </a:lnTo>
                <a:lnTo>
                  <a:pt x="39584" y="23483"/>
                </a:lnTo>
                <a:lnTo>
                  <a:pt x="30848" y="22096"/>
                </a:lnTo>
                <a:lnTo>
                  <a:pt x="25336" y="20765"/>
                </a:lnTo>
                <a:lnTo>
                  <a:pt x="23064" y="19484"/>
                </a:lnTo>
                <a:lnTo>
                  <a:pt x="20397" y="17273"/>
                </a:lnTo>
                <a:lnTo>
                  <a:pt x="20397" y="14314"/>
                </a:lnTo>
                <a:lnTo>
                  <a:pt x="23254" y="12143"/>
                </a:lnTo>
                <a:lnTo>
                  <a:pt x="26200" y="10707"/>
                </a:lnTo>
                <a:lnTo>
                  <a:pt x="30304" y="9983"/>
                </a:lnTo>
                <a:lnTo>
                  <a:pt x="40579" y="9983"/>
                </a:lnTo>
                <a:lnTo>
                  <a:pt x="44372" y="10656"/>
                </a:lnTo>
                <a:lnTo>
                  <a:pt x="46899" y="12002"/>
                </a:lnTo>
                <a:lnTo>
                  <a:pt x="49442" y="13348"/>
                </a:lnTo>
                <a:lnTo>
                  <a:pt x="51079" y="15560"/>
                </a:lnTo>
                <a:lnTo>
                  <a:pt x="51854" y="18630"/>
                </a:lnTo>
                <a:lnTo>
                  <a:pt x="69824" y="18097"/>
                </a:lnTo>
                <a:lnTo>
                  <a:pt x="69543" y="12611"/>
                </a:lnTo>
                <a:lnTo>
                  <a:pt x="66574" y="8229"/>
                </a:lnTo>
                <a:lnTo>
                  <a:pt x="60937" y="4928"/>
                </a:lnTo>
                <a:lnTo>
                  <a:pt x="50235" y="1200"/>
                </a:lnTo>
                <a:lnTo>
                  <a:pt x="35700" y="0"/>
                </a:lnTo>
                <a:lnTo>
                  <a:pt x="28853" y="0"/>
                </a:lnTo>
                <a:lnTo>
                  <a:pt x="23013" y="688"/>
                </a:lnTo>
                <a:lnTo>
                  <a:pt x="18186" y="2070"/>
                </a:lnTo>
                <a:lnTo>
                  <a:pt x="13347" y="3467"/>
                </a:lnTo>
                <a:lnTo>
                  <a:pt x="9640" y="5486"/>
                </a:lnTo>
                <a:lnTo>
                  <a:pt x="7073" y="8140"/>
                </a:lnTo>
                <a:lnTo>
                  <a:pt x="4495" y="10782"/>
                </a:lnTo>
                <a:lnTo>
                  <a:pt x="3214" y="13627"/>
                </a:lnTo>
                <a:lnTo>
                  <a:pt x="3214" y="21413"/>
                </a:lnTo>
                <a:lnTo>
                  <a:pt x="5943" y="25412"/>
                </a:lnTo>
                <a:lnTo>
                  <a:pt x="11404" y="28703"/>
                </a:lnTo>
                <a:lnTo>
                  <a:pt x="15303" y="31040"/>
                </a:lnTo>
                <a:lnTo>
                  <a:pt x="22059" y="33020"/>
                </a:lnTo>
                <a:lnTo>
                  <a:pt x="31700" y="34621"/>
                </a:lnTo>
                <a:lnTo>
                  <a:pt x="39178" y="35867"/>
                </a:lnTo>
                <a:lnTo>
                  <a:pt x="43980" y="36742"/>
                </a:lnTo>
                <a:lnTo>
                  <a:pt x="46090" y="37224"/>
                </a:lnTo>
                <a:lnTo>
                  <a:pt x="49161" y="37962"/>
                </a:lnTo>
                <a:lnTo>
                  <a:pt x="53783" y="40806"/>
                </a:lnTo>
                <a:lnTo>
                  <a:pt x="54406" y="43423"/>
                </a:lnTo>
                <a:lnTo>
                  <a:pt x="52933" y="47548"/>
                </a:lnTo>
                <a:lnTo>
                  <a:pt x="49999" y="49187"/>
                </a:lnTo>
                <a:lnTo>
                  <a:pt x="47066" y="50839"/>
                </a:lnTo>
                <a:lnTo>
                  <a:pt x="42698" y="51663"/>
                </a:lnTo>
                <a:lnTo>
                  <a:pt x="31460" y="516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952063" y="5203948"/>
            <a:ext cx="70625" cy="59781"/>
          </a:xfrm>
          <a:custGeom>
            <a:avLst/>
            <a:gdLst/>
            <a:ahLst/>
            <a:cxnLst/>
            <a:rect l="l" t="t" r="r" b="b"/>
            <a:pathLst>
              <a:path w="70625" h="59781">
                <a:moveTo>
                  <a:pt x="0" y="59781"/>
                </a:moveTo>
                <a:lnTo>
                  <a:pt x="16690" y="59781"/>
                </a:lnTo>
                <a:lnTo>
                  <a:pt x="16690" y="20803"/>
                </a:lnTo>
                <a:lnTo>
                  <a:pt x="52593" y="59781"/>
                </a:lnTo>
                <a:lnTo>
                  <a:pt x="70625" y="59781"/>
                </a:lnTo>
                <a:lnTo>
                  <a:pt x="70625" y="0"/>
                </a:lnTo>
                <a:lnTo>
                  <a:pt x="53925" y="0"/>
                </a:lnTo>
                <a:lnTo>
                  <a:pt x="53925" y="39931"/>
                </a:lnTo>
                <a:lnTo>
                  <a:pt x="17489" y="0"/>
                </a:lnTo>
                <a:lnTo>
                  <a:pt x="0" y="0"/>
                </a:lnTo>
                <a:lnTo>
                  <a:pt x="0" y="5978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045879" y="5202925"/>
            <a:ext cx="77547" cy="61826"/>
          </a:xfrm>
          <a:custGeom>
            <a:avLst/>
            <a:gdLst/>
            <a:ahLst/>
            <a:cxnLst/>
            <a:rect l="l" t="t" r="r" b="b"/>
            <a:pathLst>
              <a:path w="77547" h="61826">
                <a:moveTo>
                  <a:pt x="28793" y="11911"/>
                </a:moveTo>
                <a:lnTo>
                  <a:pt x="34154" y="10313"/>
                </a:lnTo>
                <a:lnTo>
                  <a:pt x="45519" y="10313"/>
                </a:lnTo>
                <a:lnTo>
                  <a:pt x="49583" y="11214"/>
                </a:lnTo>
                <a:lnTo>
                  <a:pt x="52923" y="13006"/>
                </a:lnTo>
                <a:lnTo>
                  <a:pt x="56261" y="14795"/>
                </a:lnTo>
                <a:lnTo>
                  <a:pt x="58460" y="17246"/>
                </a:lnTo>
                <a:lnTo>
                  <a:pt x="59500" y="20346"/>
                </a:lnTo>
                <a:lnTo>
                  <a:pt x="77307" y="17487"/>
                </a:lnTo>
                <a:lnTo>
                  <a:pt x="75272" y="12700"/>
                </a:lnTo>
                <a:lnTo>
                  <a:pt x="72237" y="9032"/>
                </a:lnTo>
                <a:lnTo>
                  <a:pt x="68187" y="6479"/>
                </a:lnTo>
                <a:lnTo>
                  <a:pt x="55520" y="1400"/>
                </a:lnTo>
                <a:lnTo>
                  <a:pt x="41656" y="0"/>
                </a:lnTo>
                <a:lnTo>
                  <a:pt x="34867" y="292"/>
                </a:lnTo>
                <a:lnTo>
                  <a:pt x="21980" y="2910"/>
                </a:lnTo>
                <a:lnTo>
                  <a:pt x="11470" y="8253"/>
                </a:lnTo>
                <a:lnTo>
                  <a:pt x="2763" y="18391"/>
                </a:lnTo>
                <a:lnTo>
                  <a:pt x="0" y="31445"/>
                </a:lnTo>
                <a:lnTo>
                  <a:pt x="0" y="40844"/>
                </a:lnTo>
                <a:lnTo>
                  <a:pt x="3798" y="48261"/>
                </a:lnTo>
                <a:lnTo>
                  <a:pt x="11419" y="53682"/>
                </a:lnTo>
                <a:lnTo>
                  <a:pt x="15242" y="56087"/>
                </a:lnTo>
                <a:lnTo>
                  <a:pt x="26787" y="60393"/>
                </a:lnTo>
                <a:lnTo>
                  <a:pt x="40554" y="61826"/>
                </a:lnTo>
                <a:lnTo>
                  <a:pt x="50115" y="61826"/>
                </a:lnTo>
                <a:lnTo>
                  <a:pt x="57989" y="60238"/>
                </a:lnTo>
                <a:lnTo>
                  <a:pt x="64213" y="57073"/>
                </a:lnTo>
                <a:lnTo>
                  <a:pt x="70424" y="53898"/>
                </a:lnTo>
                <a:lnTo>
                  <a:pt x="74869" y="49060"/>
                </a:lnTo>
                <a:lnTo>
                  <a:pt x="77547" y="42533"/>
                </a:lnTo>
                <a:lnTo>
                  <a:pt x="60109" y="38825"/>
                </a:lnTo>
                <a:lnTo>
                  <a:pt x="58611" y="43206"/>
                </a:lnTo>
                <a:lnTo>
                  <a:pt x="56149" y="46407"/>
                </a:lnTo>
                <a:lnTo>
                  <a:pt x="52707" y="48451"/>
                </a:lnTo>
                <a:lnTo>
                  <a:pt x="49265" y="50482"/>
                </a:lnTo>
                <a:lnTo>
                  <a:pt x="45151" y="51501"/>
                </a:lnTo>
                <a:lnTo>
                  <a:pt x="33912" y="51501"/>
                </a:lnTo>
                <a:lnTo>
                  <a:pt x="28638" y="49899"/>
                </a:lnTo>
                <a:lnTo>
                  <a:pt x="24588" y="46687"/>
                </a:lnTo>
                <a:lnTo>
                  <a:pt x="20538" y="43487"/>
                </a:lnTo>
                <a:lnTo>
                  <a:pt x="18519" y="38101"/>
                </a:lnTo>
                <a:lnTo>
                  <a:pt x="18519" y="23421"/>
                </a:lnTo>
                <a:lnTo>
                  <a:pt x="20574" y="18276"/>
                </a:lnTo>
                <a:lnTo>
                  <a:pt x="24678" y="15087"/>
                </a:lnTo>
                <a:lnTo>
                  <a:pt x="28793" y="1191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013498" y="5300333"/>
            <a:ext cx="77532" cy="61823"/>
          </a:xfrm>
          <a:custGeom>
            <a:avLst/>
            <a:gdLst/>
            <a:ahLst/>
            <a:cxnLst/>
            <a:rect l="l" t="t" r="r" b="b"/>
            <a:pathLst>
              <a:path w="77532" h="61823">
                <a:moveTo>
                  <a:pt x="28792" y="11912"/>
                </a:moveTo>
                <a:lnTo>
                  <a:pt x="34138" y="10325"/>
                </a:lnTo>
                <a:lnTo>
                  <a:pt x="45518" y="10325"/>
                </a:lnTo>
                <a:lnTo>
                  <a:pt x="49568" y="11214"/>
                </a:lnTo>
                <a:lnTo>
                  <a:pt x="52919" y="13007"/>
                </a:lnTo>
                <a:lnTo>
                  <a:pt x="56249" y="14796"/>
                </a:lnTo>
                <a:lnTo>
                  <a:pt x="58445" y="17247"/>
                </a:lnTo>
                <a:lnTo>
                  <a:pt x="59500" y="20347"/>
                </a:lnTo>
                <a:lnTo>
                  <a:pt x="77292" y="17489"/>
                </a:lnTo>
                <a:lnTo>
                  <a:pt x="75271" y="12701"/>
                </a:lnTo>
                <a:lnTo>
                  <a:pt x="72237" y="9029"/>
                </a:lnTo>
                <a:lnTo>
                  <a:pt x="68187" y="6477"/>
                </a:lnTo>
                <a:lnTo>
                  <a:pt x="55513" y="1399"/>
                </a:lnTo>
                <a:lnTo>
                  <a:pt x="41644" y="0"/>
                </a:lnTo>
                <a:lnTo>
                  <a:pt x="34864" y="292"/>
                </a:lnTo>
                <a:lnTo>
                  <a:pt x="21974" y="2915"/>
                </a:lnTo>
                <a:lnTo>
                  <a:pt x="11469" y="8255"/>
                </a:lnTo>
                <a:lnTo>
                  <a:pt x="2763" y="18391"/>
                </a:lnTo>
                <a:lnTo>
                  <a:pt x="0" y="31446"/>
                </a:lnTo>
                <a:lnTo>
                  <a:pt x="0" y="40841"/>
                </a:lnTo>
                <a:lnTo>
                  <a:pt x="3797" y="48262"/>
                </a:lnTo>
                <a:lnTo>
                  <a:pt x="11418" y="53684"/>
                </a:lnTo>
                <a:lnTo>
                  <a:pt x="15238" y="56086"/>
                </a:lnTo>
                <a:lnTo>
                  <a:pt x="26783" y="60391"/>
                </a:lnTo>
                <a:lnTo>
                  <a:pt x="40549" y="61823"/>
                </a:lnTo>
                <a:lnTo>
                  <a:pt x="50115" y="61823"/>
                </a:lnTo>
                <a:lnTo>
                  <a:pt x="57988" y="60250"/>
                </a:lnTo>
                <a:lnTo>
                  <a:pt x="64212" y="57075"/>
                </a:lnTo>
                <a:lnTo>
                  <a:pt x="70422" y="53900"/>
                </a:lnTo>
                <a:lnTo>
                  <a:pt x="74865" y="49061"/>
                </a:lnTo>
                <a:lnTo>
                  <a:pt x="77532" y="42534"/>
                </a:lnTo>
                <a:lnTo>
                  <a:pt x="60109" y="38826"/>
                </a:lnTo>
                <a:lnTo>
                  <a:pt x="58611" y="43207"/>
                </a:lnTo>
                <a:lnTo>
                  <a:pt x="56149" y="46408"/>
                </a:lnTo>
                <a:lnTo>
                  <a:pt x="52707" y="48453"/>
                </a:lnTo>
                <a:lnTo>
                  <a:pt x="49262" y="50483"/>
                </a:lnTo>
                <a:lnTo>
                  <a:pt x="45147" y="51498"/>
                </a:lnTo>
                <a:lnTo>
                  <a:pt x="33897" y="51498"/>
                </a:lnTo>
                <a:lnTo>
                  <a:pt x="28627" y="49899"/>
                </a:lnTo>
                <a:lnTo>
                  <a:pt x="24587" y="46685"/>
                </a:lnTo>
                <a:lnTo>
                  <a:pt x="20537" y="43484"/>
                </a:lnTo>
                <a:lnTo>
                  <a:pt x="18517" y="38098"/>
                </a:lnTo>
                <a:lnTo>
                  <a:pt x="18517" y="23418"/>
                </a:lnTo>
                <a:lnTo>
                  <a:pt x="20574" y="18277"/>
                </a:lnTo>
                <a:lnTo>
                  <a:pt x="24677" y="15087"/>
                </a:lnTo>
                <a:lnTo>
                  <a:pt x="28792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109186" y="5352008"/>
            <a:ext cx="35383" cy="44805"/>
          </a:xfrm>
          <a:custGeom>
            <a:avLst/>
            <a:gdLst/>
            <a:ahLst/>
            <a:cxnLst/>
            <a:rect l="l" t="t" r="r" b="b"/>
            <a:pathLst>
              <a:path w="35383" h="44805">
                <a:moveTo>
                  <a:pt x="26541" y="2030"/>
                </a:moveTo>
                <a:lnTo>
                  <a:pt x="28741" y="9640"/>
                </a:lnTo>
                <a:lnTo>
                  <a:pt x="32068" y="8686"/>
                </a:lnTo>
                <a:lnTo>
                  <a:pt x="35383" y="7721"/>
                </a:lnTo>
                <a:lnTo>
                  <a:pt x="35344" y="0"/>
                </a:lnTo>
                <a:lnTo>
                  <a:pt x="32550" y="1346"/>
                </a:lnTo>
                <a:lnTo>
                  <a:pt x="29616" y="2030"/>
                </a:lnTo>
                <a:lnTo>
                  <a:pt x="26541" y="2030"/>
                </a:lnTo>
                <a:close/>
              </a:path>
              <a:path w="35383" h="44805">
                <a:moveTo>
                  <a:pt x="1917" y="4050"/>
                </a:moveTo>
                <a:lnTo>
                  <a:pt x="5741" y="6475"/>
                </a:lnTo>
                <a:lnTo>
                  <a:pt x="9564" y="8888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1" y="9640"/>
                </a:lnTo>
                <a:lnTo>
                  <a:pt x="26541" y="2030"/>
                </a:lnTo>
                <a:lnTo>
                  <a:pt x="23788" y="2030"/>
                </a:lnTo>
                <a:lnTo>
                  <a:pt x="21527" y="1446"/>
                </a:lnTo>
                <a:lnTo>
                  <a:pt x="17960" y="-889"/>
                </a:lnTo>
                <a:lnTo>
                  <a:pt x="17070" y="-3887"/>
                </a:lnTo>
                <a:lnTo>
                  <a:pt x="18176" y="-6858"/>
                </a:lnTo>
                <a:lnTo>
                  <a:pt x="21859" y="-8571"/>
                </a:lnTo>
                <a:lnTo>
                  <a:pt x="24969" y="-9244"/>
                </a:lnTo>
                <a:lnTo>
                  <a:pt x="29692" y="-9907"/>
                </a:lnTo>
                <a:lnTo>
                  <a:pt x="34429" y="-10591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0" y="-2311"/>
                </a:lnTo>
                <a:lnTo>
                  <a:pt x="35344" y="0"/>
                </a:lnTo>
                <a:lnTo>
                  <a:pt x="35383" y="7721"/>
                </a:lnTo>
                <a:lnTo>
                  <a:pt x="38493" y="6300"/>
                </a:lnTo>
                <a:lnTo>
                  <a:pt x="41413" y="4406"/>
                </a:lnTo>
                <a:lnTo>
                  <a:pt x="42025" y="5737"/>
                </a:lnTo>
                <a:lnTo>
                  <a:pt x="43663" y="9130"/>
                </a:lnTo>
                <a:lnTo>
                  <a:pt x="60540" y="9130"/>
                </a:lnTo>
                <a:lnTo>
                  <a:pt x="58027" y="5119"/>
                </a:lnTo>
                <a:lnTo>
                  <a:pt x="56932" y="1511"/>
                </a:lnTo>
                <a:lnTo>
                  <a:pt x="56655" y="-1306"/>
                </a:lnTo>
                <a:lnTo>
                  <a:pt x="56655" y="-5093"/>
                </a:lnTo>
                <a:lnTo>
                  <a:pt x="56832" y="-18478"/>
                </a:lnTo>
                <a:lnTo>
                  <a:pt x="56832" y="-23458"/>
                </a:lnTo>
                <a:lnTo>
                  <a:pt x="56084" y="-26874"/>
                </a:lnTo>
                <a:lnTo>
                  <a:pt x="53049" y="-30593"/>
                </a:lnTo>
                <a:lnTo>
                  <a:pt x="50421" y="-32129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3" y="-35165"/>
                </a:lnTo>
                <a:lnTo>
                  <a:pt x="21311" y="-35165"/>
                </a:lnTo>
                <a:lnTo>
                  <a:pt x="15001" y="-34164"/>
                </a:lnTo>
                <a:lnTo>
                  <a:pt x="10745" y="-32129"/>
                </a:lnTo>
                <a:lnTo>
                  <a:pt x="6501" y="-30124"/>
                </a:lnTo>
                <a:lnTo>
                  <a:pt x="3506" y="-27025"/>
                </a:lnTo>
                <a:lnTo>
                  <a:pt x="1766" y="-22849"/>
                </a:lnTo>
                <a:lnTo>
                  <a:pt x="17246" y="-20956"/>
                </a:lnTo>
                <a:lnTo>
                  <a:pt x="18301" y="-22985"/>
                </a:lnTo>
                <a:lnTo>
                  <a:pt x="21376" y="-25185"/>
                </a:lnTo>
                <a:lnTo>
                  <a:pt x="25452" y="-26391"/>
                </a:lnTo>
                <a:lnTo>
                  <a:pt x="32967" y="-26391"/>
                </a:lnTo>
                <a:lnTo>
                  <a:pt x="36032" y="-25920"/>
                </a:lnTo>
                <a:lnTo>
                  <a:pt x="40082" y="-22479"/>
                </a:lnTo>
                <a:lnTo>
                  <a:pt x="40082" y="-19137"/>
                </a:lnTo>
                <a:lnTo>
                  <a:pt x="37007" y="-18262"/>
                </a:lnTo>
                <a:lnTo>
                  <a:pt x="31484" y="-17322"/>
                </a:lnTo>
                <a:lnTo>
                  <a:pt x="23507" y="-16319"/>
                </a:lnTo>
                <a:lnTo>
                  <a:pt x="17589" y="-15558"/>
                </a:lnTo>
                <a:lnTo>
                  <a:pt x="13067" y="-14669"/>
                </a:lnTo>
                <a:lnTo>
                  <a:pt x="9931" y="-13641"/>
                </a:lnTo>
                <a:lnTo>
                  <a:pt x="6795" y="-12625"/>
                </a:lnTo>
                <a:lnTo>
                  <a:pt x="4354" y="-11163"/>
                </a:lnTo>
                <a:lnTo>
                  <a:pt x="877" y="-7329"/>
                </a:lnTo>
                <a:lnTo>
                  <a:pt x="0" y="-2703"/>
                </a:lnTo>
                <a:lnTo>
                  <a:pt x="0" y="1004"/>
                </a:lnTo>
                <a:lnTo>
                  <a:pt x="1917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179066" y="5204429"/>
            <a:ext cx="62661" cy="59300"/>
          </a:xfrm>
          <a:custGeom>
            <a:avLst/>
            <a:gdLst/>
            <a:ahLst/>
            <a:cxnLst/>
            <a:rect l="l" t="t" r="r" b="b"/>
            <a:pathLst>
              <a:path w="62661" h="59300">
                <a:moveTo>
                  <a:pt x="0" y="59300"/>
                </a:moveTo>
                <a:lnTo>
                  <a:pt x="62661" y="59300"/>
                </a:lnTo>
                <a:lnTo>
                  <a:pt x="62661" y="49226"/>
                </a:lnTo>
                <a:lnTo>
                  <a:pt x="17970" y="49226"/>
                </a:lnTo>
                <a:lnTo>
                  <a:pt x="17970" y="0"/>
                </a:lnTo>
                <a:lnTo>
                  <a:pt x="0" y="0"/>
                </a:lnTo>
                <a:lnTo>
                  <a:pt x="0" y="5930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60314" y="5254589"/>
            <a:ext cx="35384" cy="44791"/>
          </a:xfrm>
          <a:custGeom>
            <a:avLst/>
            <a:gdLst/>
            <a:ahLst/>
            <a:cxnLst/>
            <a:rect l="l" t="t" r="r" b="b"/>
            <a:pathLst>
              <a:path w="35384" h="44791">
                <a:moveTo>
                  <a:pt x="26546" y="2044"/>
                </a:moveTo>
                <a:lnTo>
                  <a:pt x="28742" y="9636"/>
                </a:lnTo>
                <a:lnTo>
                  <a:pt x="32068" y="8696"/>
                </a:lnTo>
                <a:lnTo>
                  <a:pt x="35384" y="7731"/>
                </a:lnTo>
                <a:lnTo>
                  <a:pt x="35345" y="0"/>
                </a:lnTo>
                <a:lnTo>
                  <a:pt x="32551" y="1356"/>
                </a:lnTo>
                <a:lnTo>
                  <a:pt x="29617" y="2044"/>
                </a:lnTo>
                <a:lnTo>
                  <a:pt x="26546" y="2044"/>
                </a:lnTo>
                <a:close/>
              </a:path>
              <a:path w="35384" h="44791">
                <a:moveTo>
                  <a:pt x="1918" y="4064"/>
                </a:moveTo>
                <a:lnTo>
                  <a:pt x="5741" y="6487"/>
                </a:lnTo>
                <a:lnTo>
                  <a:pt x="9575" y="8902"/>
                </a:lnTo>
                <a:lnTo>
                  <a:pt x="14795" y="10119"/>
                </a:lnTo>
                <a:lnTo>
                  <a:pt x="25210" y="10119"/>
                </a:lnTo>
                <a:lnTo>
                  <a:pt x="28742" y="9636"/>
                </a:lnTo>
                <a:lnTo>
                  <a:pt x="26546" y="2044"/>
                </a:lnTo>
                <a:lnTo>
                  <a:pt x="23788" y="2044"/>
                </a:lnTo>
                <a:lnTo>
                  <a:pt x="21527" y="1457"/>
                </a:lnTo>
                <a:lnTo>
                  <a:pt x="17960" y="-878"/>
                </a:lnTo>
                <a:lnTo>
                  <a:pt x="17071" y="-3873"/>
                </a:lnTo>
                <a:lnTo>
                  <a:pt x="18176" y="-6847"/>
                </a:lnTo>
                <a:lnTo>
                  <a:pt x="21859" y="-8561"/>
                </a:lnTo>
                <a:lnTo>
                  <a:pt x="24969" y="-9234"/>
                </a:lnTo>
                <a:lnTo>
                  <a:pt x="29706" y="-9907"/>
                </a:lnTo>
                <a:lnTo>
                  <a:pt x="34430" y="-10580"/>
                </a:lnTo>
                <a:lnTo>
                  <a:pt x="37896" y="-11178"/>
                </a:lnTo>
                <a:lnTo>
                  <a:pt x="40082" y="-11661"/>
                </a:lnTo>
                <a:lnTo>
                  <a:pt x="40082" y="-6631"/>
                </a:lnTo>
                <a:lnTo>
                  <a:pt x="38761" y="-2301"/>
                </a:lnTo>
                <a:lnTo>
                  <a:pt x="35345" y="0"/>
                </a:lnTo>
                <a:lnTo>
                  <a:pt x="35384" y="7731"/>
                </a:lnTo>
                <a:lnTo>
                  <a:pt x="38508" y="6310"/>
                </a:lnTo>
                <a:lnTo>
                  <a:pt x="41418" y="4417"/>
                </a:lnTo>
                <a:lnTo>
                  <a:pt x="42026" y="5751"/>
                </a:lnTo>
                <a:lnTo>
                  <a:pt x="43663" y="9144"/>
                </a:lnTo>
                <a:lnTo>
                  <a:pt x="60540" y="9144"/>
                </a:lnTo>
                <a:lnTo>
                  <a:pt x="58028" y="5129"/>
                </a:lnTo>
                <a:lnTo>
                  <a:pt x="56937" y="1522"/>
                </a:lnTo>
                <a:lnTo>
                  <a:pt x="56657" y="-1296"/>
                </a:lnTo>
                <a:lnTo>
                  <a:pt x="56657" y="-5093"/>
                </a:lnTo>
                <a:lnTo>
                  <a:pt x="56847" y="-18468"/>
                </a:lnTo>
                <a:lnTo>
                  <a:pt x="56847" y="-23446"/>
                </a:lnTo>
                <a:lnTo>
                  <a:pt x="56084" y="-26864"/>
                </a:lnTo>
                <a:lnTo>
                  <a:pt x="53049" y="-30582"/>
                </a:lnTo>
                <a:lnTo>
                  <a:pt x="50421" y="-32119"/>
                </a:lnTo>
                <a:lnTo>
                  <a:pt x="46699" y="-33326"/>
                </a:lnTo>
                <a:lnTo>
                  <a:pt x="42976" y="-34546"/>
                </a:lnTo>
                <a:lnTo>
                  <a:pt x="37313" y="-35154"/>
                </a:lnTo>
                <a:lnTo>
                  <a:pt x="21311" y="-35154"/>
                </a:lnTo>
                <a:lnTo>
                  <a:pt x="15001" y="-34154"/>
                </a:lnTo>
                <a:lnTo>
                  <a:pt x="10745" y="-32133"/>
                </a:lnTo>
                <a:lnTo>
                  <a:pt x="6504" y="-30114"/>
                </a:lnTo>
                <a:lnTo>
                  <a:pt x="3506" y="-27015"/>
                </a:lnTo>
                <a:lnTo>
                  <a:pt x="1767" y="-22835"/>
                </a:lnTo>
                <a:lnTo>
                  <a:pt x="17247" y="-20956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81"/>
                </a:lnTo>
                <a:lnTo>
                  <a:pt x="32973" y="-26381"/>
                </a:lnTo>
                <a:lnTo>
                  <a:pt x="36032" y="-25909"/>
                </a:lnTo>
                <a:lnTo>
                  <a:pt x="40082" y="-22467"/>
                </a:lnTo>
                <a:lnTo>
                  <a:pt x="40082" y="-19127"/>
                </a:lnTo>
                <a:lnTo>
                  <a:pt x="37007" y="-18252"/>
                </a:lnTo>
                <a:lnTo>
                  <a:pt x="31485" y="-17312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72" y="-14655"/>
                </a:lnTo>
                <a:lnTo>
                  <a:pt x="9932" y="-13629"/>
                </a:lnTo>
                <a:lnTo>
                  <a:pt x="6797" y="-12611"/>
                </a:lnTo>
                <a:lnTo>
                  <a:pt x="4359" y="-11153"/>
                </a:lnTo>
                <a:lnTo>
                  <a:pt x="878" y="-7315"/>
                </a:lnTo>
                <a:lnTo>
                  <a:pt x="0" y="-2693"/>
                </a:lnTo>
                <a:lnTo>
                  <a:pt x="0" y="101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332127" y="5220421"/>
            <a:ext cx="66967" cy="43308"/>
          </a:xfrm>
          <a:custGeom>
            <a:avLst/>
            <a:gdLst/>
            <a:ahLst/>
            <a:cxnLst/>
            <a:rect l="l" t="t" r="r" b="b"/>
            <a:pathLst>
              <a:path w="66967" h="43308">
                <a:moveTo>
                  <a:pt x="41338" y="43308"/>
                </a:moveTo>
                <a:lnTo>
                  <a:pt x="66967" y="0"/>
                </a:lnTo>
                <a:lnTo>
                  <a:pt x="49416" y="0"/>
                </a:lnTo>
                <a:lnTo>
                  <a:pt x="37147" y="22096"/>
                </a:lnTo>
                <a:lnTo>
                  <a:pt x="36513" y="23327"/>
                </a:lnTo>
                <a:lnTo>
                  <a:pt x="35092" y="26366"/>
                </a:lnTo>
                <a:lnTo>
                  <a:pt x="33580" y="29476"/>
                </a:lnTo>
                <a:lnTo>
                  <a:pt x="30048" y="22096"/>
                </a:lnTo>
                <a:lnTo>
                  <a:pt x="17905" y="0"/>
                </a:lnTo>
                <a:lnTo>
                  <a:pt x="0" y="0"/>
                </a:lnTo>
                <a:lnTo>
                  <a:pt x="25984" y="43308"/>
                </a:lnTo>
                <a:lnTo>
                  <a:pt x="41338" y="4330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411445" y="5254589"/>
            <a:ext cx="35380" cy="44791"/>
          </a:xfrm>
          <a:custGeom>
            <a:avLst/>
            <a:gdLst/>
            <a:ahLst/>
            <a:cxnLst/>
            <a:rect l="l" t="t" r="r" b="b"/>
            <a:pathLst>
              <a:path w="35380" h="44791">
                <a:moveTo>
                  <a:pt x="26543" y="2044"/>
                </a:moveTo>
                <a:lnTo>
                  <a:pt x="28738" y="9636"/>
                </a:lnTo>
                <a:lnTo>
                  <a:pt x="32068" y="8696"/>
                </a:lnTo>
                <a:lnTo>
                  <a:pt x="35380" y="7731"/>
                </a:lnTo>
                <a:lnTo>
                  <a:pt x="35345" y="0"/>
                </a:lnTo>
                <a:lnTo>
                  <a:pt x="32551" y="1356"/>
                </a:lnTo>
                <a:lnTo>
                  <a:pt x="29617" y="2044"/>
                </a:lnTo>
                <a:lnTo>
                  <a:pt x="26543" y="2044"/>
                </a:lnTo>
                <a:close/>
              </a:path>
              <a:path w="35380" h="44791">
                <a:moveTo>
                  <a:pt x="1918" y="4064"/>
                </a:moveTo>
                <a:lnTo>
                  <a:pt x="5742" y="6487"/>
                </a:lnTo>
                <a:lnTo>
                  <a:pt x="9575" y="8902"/>
                </a:lnTo>
                <a:lnTo>
                  <a:pt x="14796" y="10119"/>
                </a:lnTo>
                <a:lnTo>
                  <a:pt x="25210" y="10119"/>
                </a:lnTo>
                <a:lnTo>
                  <a:pt x="28738" y="9636"/>
                </a:lnTo>
                <a:lnTo>
                  <a:pt x="26543" y="2044"/>
                </a:lnTo>
                <a:lnTo>
                  <a:pt x="23789" y="2044"/>
                </a:lnTo>
                <a:lnTo>
                  <a:pt x="21527" y="1457"/>
                </a:lnTo>
                <a:lnTo>
                  <a:pt x="17956" y="-878"/>
                </a:lnTo>
                <a:lnTo>
                  <a:pt x="17067" y="-3873"/>
                </a:lnTo>
                <a:lnTo>
                  <a:pt x="18187" y="-6847"/>
                </a:lnTo>
                <a:lnTo>
                  <a:pt x="21870" y="-8561"/>
                </a:lnTo>
                <a:lnTo>
                  <a:pt x="24969" y="-9234"/>
                </a:lnTo>
                <a:lnTo>
                  <a:pt x="29707" y="-9907"/>
                </a:lnTo>
                <a:lnTo>
                  <a:pt x="34430" y="-10580"/>
                </a:lnTo>
                <a:lnTo>
                  <a:pt x="37898" y="-11178"/>
                </a:lnTo>
                <a:lnTo>
                  <a:pt x="40082" y="-11661"/>
                </a:lnTo>
                <a:lnTo>
                  <a:pt x="40082" y="-6631"/>
                </a:lnTo>
                <a:lnTo>
                  <a:pt x="38761" y="-2301"/>
                </a:lnTo>
                <a:lnTo>
                  <a:pt x="35345" y="0"/>
                </a:lnTo>
                <a:lnTo>
                  <a:pt x="35380" y="7731"/>
                </a:lnTo>
                <a:lnTo>
                  <a:pt x="38506" y="6310"/>
                </a:lnTo>
                <a:lnTo>
                  <a:pt x="41414" y="4417"/>
                </a:lnTo>
                <a:lnTo>
                  <a:pt x="42023" y="5751"/>
                </a:lnTo>
                <a:lnTo>
                  <a:pt x="43665" y="9144"/>
                </a:lnTo>
                <a:lnTo>
                  <a:pt x="60540" y="9144"/>
                </a:lnTo>
                <a:lnTo>
                  <a:pt x="58025" y="5129"/>
                </a:lnTo>
                <a:lnTo>
                  <a:pt x="56934" y="1522"/>
                </a:lnTo>
                <a:lnTo>
                  <a:pt x="56653" y="-1296"/>
                </a:lnTo>
                <a:lnTo>
                  <a:pt x="56653" y="-5093"/>
                </a:lnTo>
                <a:lnTo>
                  <a:pt x="56843" y="-18468"/>
                </a:lnTo>
                <a:lnTo>
                  <a:pt x="56843" y="-23446"/>
                </a:lnTo>
                <a:lnTo>
                  <a:pt x="56084" y="-26864"/>
                </a:lnTo>
                <a:lnTo>
                  <a:pt x="53050" y="-30582"/>
                </a:lnTo>
                <a:lnTo>
                  <a:pt x="50417" y="-32119"/>
                </a:lnTo>
                <a:lnTo>
                  <a:pt x="46699" y="-33326"/>
                </a:lnTo>
                <a:lnTo>
                  <a:pt x="42976" y="-34546"/>
                </a:lnTo>
                <a:lnTo>
                  <a:pt x="37313" y="-35154"/>
                </a:lnTo>
                <a:lnTo>
                  <a:pt x="21311" y="-35154"/>
                </a:lnTo>
                <a:lnTo>
                  <a:pt x="14997" y="-34154"/>
                </a:lnTo>
                <a:lnTo>
                  <a:pt x="10756" y="-32133"/>
                </a:lnTo>
                <a:lnTo>
                  <a:pt x="6502" y="-30114"/>
                </a:lnTo>
                <a:lnTo>
                  <a:pt x="3506" y="-27015"/>
                </a:lnTo>
                <a:lnTo>
                  <a:pt x="1764" y="-22835"/>
                </a:lnTo>
                <a:lnTo>
                  <a:pt x="17247" y="-20956"/>
                </a:lnTo>
                <a:lnTo>
                  <a:pt x="18303" y="-22975"/>
                </a:lnTo>
                <a:lnTo>
                  <a:pt x="21374" y="-25171"/>
                </a:lnTo>
                <a:lnTo>
                  <a:pt x="25452" y="-26381"/>
                </a:lnTo>
                <a:lnTo>
                  <a:pt x="32983" y="-26381"/>
                </a:lnTo>
                <a:lnTo>
                  <a:pt x="36028" y="-25909"/>
                </a:lnTo>
                <a:lnTo>
                  <a:pt x="40082" y="-22467"/>
                </a:lnTo>
                <a:lnTo>
                  <a:pt x="40082" y="-19127"/>
                </a:lnTo>
                <a:lnTo>
                  <a:pt x="37007" y="-18252"/>
                </a:lnTo>
                <a:lnTo>
                  <a:pt x="31482" y="-17312"/>
                </a:lnTo>
                <a:lnTo>
                  <a:pt x="23507" y="-16308"/>
                </a:lnTo>
                <a:lnTo>
                  <a:pt x="17589" y="-15544"/>
                </a:lnTo>
                <a:lnTo>
                  <a:pt x="13068" y="-14655"/>
                </a:lnTo>
                <a:lnTo>
                  <a:pt x="9932" y="-13629"/>
                </a:lnTo>
                <a:lnTo>
                  <a:pt x="6793" y="-12611"/>
                </a:lnTo>
                <a:lnTo>
                  <a:pt x="4356" y="-11153"/>
                </a:lnTo>
                <a:lnTo>
                  <a:pt x="875" y="-7315"/>
                </a:lnTo>
                <a:lnTo>
                  <a:pt x="0" y="-2693"/>
                </a:lnTo>
                <a:lnTo>
                  <a:pt x="0" y="1014"/>
                </a:lnTo>
                <a:lnTo>
                  <a:pt x="1918" y="406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347341" y="5301353"/>
            <a:ext cx="62978" cy="60756"/>
          </a:xfrm>
          <a:custGeom>
            <a:avLst/>
            <a:gdLst/>
            <a:ahLst/>
            <a:cxnLst/>
            <a:rect l="l" t="t" r="r" b="b"/>
            <a:pathLst>
              <a:path w="62978" h="60756">
                <a:moveTo>
                  <a:pt x="0" y="37971"/>
                </a:moveTo>
                <a:lnTo>
                  <a:pt x="0" y="45147"/>
                </a:lnTo>
                <a:lnTo>
                  <a:pt x="2641" y="50733"/>
                </a:lnTo>
                <a:lnTo>
                  <a:pt x="7927" y="54748"/>
                </a:lnTo>
                <a:lnTo>
                  <a:pt x="13207" y="58751"/>
                </a:lnTo>
                <a:lnTo>
                  <a:pt x="19557" y="60756"/>
                </a:lnTo>
                <a:lnTo>
                  <a:pt x="18388" y="45161"/>
                </a:lnTo>
                <a:lnTo>
                  <a:pt x="17438" y="41805"/>
                </a:lnTo>
                <a:lnTo>
                  <a:pt x="17438" y="32893"/>
                </a:lnTo>
                <a:lnTo>
                  <a:pt x="18794" y="29667"/>
                </a:lnTo>
                <a:lnTo>
                  <a:pt x="21537" y="27506"/>
                </a:lnTo>
                <a:lnTo>
                  <a:pt x="24270" y="25336"/>
                </a:lnTo>
                <a:lnTo>
                  <a:pt x="27661" y="24255"/>
                </a:lnTo>
                <a:lnTo>
                  <a:pt x="35877" y="24255"/>
                </a:lnTo>
                <a:lnTo>
                  <a:pt x="39293" y="25346"/>
                </a:lnTo>
                <a:lnTo>
                  <a:pt x="41976" y="27546"/>
                </a:lnTo>
                <a:lnTo>
                  <a:pt x="44639" y="29731"/>
                </a:lnTo>
                <a:lnTo>
                  <a:pt x="45975" y="33310"/>
                </a:lnTo>
                <a:lnTo>
                  <a:pt x="45975" y="42749"/>
                </a:lnTo>
                <a:lnTo>
                  <a:pt x="44603" y="46101"/>
                </a:lnTo>
                <a:lnTo>
                  <a:pt x="41846" y="48347"/>
                </a:lnTo>
                <a:lnTo>
                  <a:pt x="39091" y="50598"/>
                </a:lnTo>
                <a:lnTo>
                  <a:pt x="35751" y="51713"/>
                </a:lnTo>
                <a:lnTo>
                  <a:pt x="31827" y="51713"/>
                </a:lnTo>
                <a:lnTo>
                  <a:pt x="26963" y="60756"/>
                </a:lnTo>
                <a:lnTo>
                  <a:pt x="30620" y="60756"/>
                </a:lnTo>
                <a:lnTo>
                  <a:pt x="34229" y="60158"/>
                </a:lnTo>
                <a:lnTo>
                  <a:pt x="37806" y="58953"/>
                </a:lnTo>
                <a:lnTo>
                  <a:pt x="41389" y="57732"/>
                </a:lnTo>
                <a:lnTo>
                  <a:pt x="44503" y="55904"/>
                </a:lnTo>
                <a:lnTo>
                  <a:pt x="47130" y="53416"/>
                </a:lnTo>
                <a:lnTo>
                  <a:pt x="47130" y="59777"/>
                </a:lnTo>
                <a:lnTo>
                  <a:pt x="62978" y="59777"/>
                </a:lnTo>
                <a:lnTo>
                  <a:pt x="62978" y="0"/>
                </a:lnTo>
                <a:lnTo>
                  <a:pt x="45910" y="0"/>
                </a:lnTo>
                <a:lnTo>
                  <a:pt x="45910" y="21537"/>
                </a:lnTo>
                <a:lnTo>
                  <a:pt x="40653" y="17513"/>
                </a:lnTo>
                <a:lnTo>
                  <a:pt x="34415" y="15493"/>
                </a:lnTo>
                <a:lnTo>
                  <a:pt x="19357" y="15493"/>
                </a:lnTo>
                <a:lnTo>
                  <a:pt x="12866" y="17397"/>
                </a:lnTo>
                <a:lnTo>
                  <a:pt x="7721" y="21221"/>
                </a:lnTo>
                <a:lnTo>
                  <a:pt x="2576" y="25044"/>
                </a:lnTo>
                <a:lnTo>
                  <a:pt x="0" y="30617"/>
                </a:lnTo>
                <a:lnTo>
                  <a:pt x="0" y="37971"/>
                </a:lnTo>
                <a:close/>
              </a:path>
              <a:path w="62978" h="60756">
                <a:moveTo>
                  <a:pt x="26963" y="60756"/>
                </a:moveTo>
                <a:lnTo>
                  <a:pt x="31827" y="51713"/>
                </a:lnTo>
                <a:lnTo>
                  <a:pt x="26888" y="51713"/>
                </a:lnTo>
                <a:lnTo>
                  <a:pt x="23039" y="50201"/>
                </a:lnTo>
                <a:lnTo>
                  <a:pt x="20295" y="47217"/>
                </a:lnTo>
                <a:lnTo>
                  <a:pt x="18388" y="45161"/>
                </a:lnTo>
                <a:lnTo>
                  <a:pt x="19557" y="60756"/>
                </a:lnTo>
                <a:lnTo>
                  <a:pt x="26963" y="6075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433038" y="5352008"/>
            <a:ext cx="35380" cy="44805"/>
          </a:xfrm>
          <a:custGeom>
            <a:avLst/>
            <a:gdLst/>
            <a:ahLst/>
            <a:cxnLst/>
            <a:rect l="l" t="t" r="r" b="b"/>
            <a:pathLst>
              <a:path w="35380" h="44805">
                <a:moveTo>
                  <a:pt x="26543" y="2030"/>
                </a:moveTo>
                <a:lnTo>
                  <a:pt x="28738" y="9640"/>
                </a:lnTo>
                <a:lnTo>
                  <a:pt x="32066" y="8686"/>
                </a:lnTo>
                <a:lnTo>
                  <a:pt x="35380" y="7721"/>
                </a:lnTo>
                <a:lnTo>
                  <a:pt x="35341" y="0"/>
                </a:lnTo>
                <a:lnTo>
                  <a:pt x="32547" y="1346"/>
                </a:lnTo>
                <a:lnTo>
                  <a:pt x="29613" y="2030"/>
                </a:lnTo>
                <a:lnTo>
                  <a:pt x="26543" y="2030"/>
                </a:lnTo>
                <a:close/>
              </a:path>
              <a:path w="35380" h="44805">
                <a:moveTo>
                  <a:pt x="1915" y="4050"/>
                </a:moveTo>
                <a:lnTo>
                  <a:pt x="5739" y="6475"/>
                </a:lnTo>
                <a:lnTo>
                  <a:pt x="9561" y="8888"/>
                </a:lnTo>
                <a:lnTo>
                  <a:pt x="14792" y="10109"/>
                </a:lnTo>
                <a:lnTo>
                  <a:pt x="25208" y="10109"/>
                </a:lnTo>
                <a:lnTo>
                  <a:pt x="28738" y="9640"/>
                </a:lnTo>
                <a:lnTo>
                  <a:pt x="26543" y="2030"/>
                </a:lnTo>
                <a:lnTo>
                  <a:pt x="23785" y="2030"/>
                </a:lnTo>
                <a:lnTo>
                  <a:pt x="21525" y="1446"/>
                </a:lnTo>
                <a:lnTo>
                  <a:pt x="17957" y="-889"/>
                </a:lnTo>
                <a:lnTo>
                  <a:pt x="17068" y="-3887"/>
                </a:lnTo>
                <a:lnTo>
                  <a:pt x="18173" y="-6858"/>
                </a:lnTo>
                <a:lnTo>
                  <a:pt x="21856" y="-8571"/>
                </a:lnTo>
                <a:lnTo>
                  <a:pt x="24966" y="-9244"/>
                </a:lnTo>
                <a:lnTo>
                  <a:pt x="29693" y="-9907"/>
                </a:lnTo>
                <a:lnTo>
                  <a:pt x="34427" y="-10591"/>
                </a:lnTo>
                <a:lnTo>
                  <a:pt x="37894" y="-11178"/>
                </a:lnTo>
                <a:lnTo>
                  <a:pt x="40079" y="-11671"/>
                </a:lnTo>
                <a:lnTo>
                  <a:pt x="40079" y="-6642"/>
                </a:lnTo>
                <a:lnTo>
                  <a:pt x="38757" y="-2311"/>
                </a:lnTo>
                <a:lnTo>
                  <a:pt x="35341" y="0"/>
                </a:lnTo>
                <a:lnTo>
                  <a:pt x="35380" y="7721"/>
                </a:lnTo>
                <a:lnTo>
                  <a:pt x="38491" y="6300"/>
                </a:lnTo>
                <a:lnTo>
                  <a:pt x="41414" y="4406"/>
                </a:lnTo>
                <a:lnTo>
                  <a:pt x="42023" y="5737"/>
                </a:lnTo>
                <a:lnTo>
                  <a:pt x="43661" y="9130"/>
                </a:lnTo>
                <a:lnTo>
                  <a:pt x="60542" y="9130"/>
                </a:lnTo>
                <a:lnTo>
                  <a:pt x="58025" y="5119"/>
                </a:lnTo>
                <a:lnTo>
                  <a:pt x="56934" y="1511"/>
                </a:lnTo>
                <a:lnTo>
                  <a:pt x="56653" y="-1306"/>
                </a:lnTo>
                <a:lnTo>
                  <a:pt x="56653" y="-5093"/>
                </a:lnTo>
                <a:lnTo>
                  <a:pt x="56829" y="-18478"/>
                </a:lnTo>
                <a:lnTo>
                  <a:pt x="56829" y="-23458"/>
                </a:lnTo>
                <a:lnTo>
                  <a:pt x="56081" y="-26874"/>
                </a:lnTo>
                <a:lnTo>
                  <a:pt x="53046" y="-30593"/>
                </a:lnTo>
                <a:lnTo>
                  <a:pt x="50419" y="-32129"/>
                </a:lnTo>
                <a:lnTo>
                  <a:pt x="46696" y="-33336"/>
                </a:lnTo>
                <a:lnTo>
                  <a:pt x="42976" y="-34556"/>
                </a:lnTo>
                <a:lnTo>
                  <a:pt x="37311" y="-35165"/>
                </a:lnTo>
                <a:lnTo>
                  <a:pt x="21309" y="-35165"/>
                </a:lnTo>
                <a:lnTo>
                  <a:pt x="14998" y="-34164"/>
                </a:lnTo>
                <a:lnTo>
                  <a:pt x="10742" y="-32129"/>
                </a:lnTo>
                <a:lnTo>
                  <a:pt x="6502" y="-30124"/>
                </a:lnTo>
                <a:lnTo>
                  <a:pt x="3503" y="-27025"/>
                </a:lnTo>
                <a:lnTo>
                  <a:pt x="1764" y="-22849"/>
                </a:lnTo>
                <a:lnTo>
                  <a:pt x="17244" y="-20956"/>
                </a:lnTo>
                <a:lnTo>
                  <a:pt x="18299" y="-22985"/>
                </a:lnTo>
                <a:lnTo>
                  <a:pt x="21374" y="-25185"/>
                </a:lnTo>
                <a:lnTo>
                  <a:pt x="25449" y="-26391"/>
                </a:lnTo>
                <a:lnTo>
                  <a:pt x="32969" y="-26391"/>
                </a:lnTo>
                <a:lnTo>
                  <a:pt x="36029" y="-25920"/>
                </a:lnTo>
                <a:lnTo>
                  <a:pt x="40079" y="-22479"/>
                </a:lnTo>
                <a:lnTo>
                  <a:pt x="40079" y="-19137"/>
                </a:lnTo>
                <a:lnTo>
                  <a:pt x="37009" y="-18262"/>
                </a:lnTo>
                <a:lnTo>
                  <a:pt x="31482" y="-17322"/>
                </a:lnTo>
                <a:lnTo>
                  <a:pt x="23508" y="-16319"/>
                </a:lnTo>
                <a:lnTo>
                  <a:pt x="17590" y="-15558"/>
                </a:lnTo>
                <a:lnTo>
                  <a:pt x="13068" y="-14669"/>
                </a:lnTo>
                <a:lnTo>
                  <a:pt x="9928" y="-13641"/>
                </a:lnTo>
                <a:lnTo>
                  <a:pt x="6793" y="-12625"/>
                </a:lnTo>
                <a:lnTo>
                  <a:pt x="4356" y="-11163"/>
                </a:lnTo>
                <a:lnTo>
                  <a:pt x="875" y="-7329"/>
                </a:lnTo>
                <a:lnTo>
                  <a:pt x="0" y="-2703"/>
                </a:lnTo>
                <a:lnTo>
                  <a:pt x="0" y="1004"/>
                </a:lnTo>
                <a:lnTo>
                  <a:pt x="1915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500040" y="5203948"/>
            <a:ext cx="0" cy="59777"/>
          </a:xfrm>
          <a:custGeom>
            <a:avLst/>
            <a:gdLst/>
            <a:ahLst/>
            <a:cxnLst/>
            <a:rect l="l" t="t" r="r" b="b"/>
            <a:pathLst>
              <a:path h="59777">
                <a:moveTo>
                  <a:pt x="0" y="0"/>
                </a:moveTo>
                <a:lnTo>
                  <a:pt x="0" y="59777"/>
                </a:lnTo>
              </a:path>
            </a:pathLst>
          </a:custGeom>
          <a:ln w="18322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523895" y="5203948"/>
            <a:ext cx="17071" cy="59777"/>
          </a:xfrm>
          <a:custGeom>
            <a:avLst/>
            <a:gdLst/>
            <a:ahLst/>
            <a:cxnLst/>
            <a:rect l="l" t="t" r="r" b="b"/>
            <a:pathLst>
              <a:path w="17071" h="59777">
                <a:moveTo>
                  <a:pt x="0" y="16473"/>
                </a:moveTo>
                <a:lnTo>
                  <a:pt x="0" y="59777"/>
                </a:lnTo>
                <a:lnTo>
                  <a:pt x="17071" y="59777"/>
                </a:lnTo>
                <a:lnTo>
                  <a:pt x="17071" y="16473"/>
                </a:lnTo>
                <a:lnTo>
                  <a:pt x="0" y="16473"/>
                </a:lnTo>
                <a:close/>
              </a:path>
              <a:path w="17071" h="59777">
                <a:moveTo>
                  <a:pt x="0" y="0"/>
                </a:moveTo>
                <a:lnTo>
                  <a:pt x="0" y="10604"/>
                </a:lnTo>
                <a:lnTo>
                  <a:pt x="17071" y="10604"/>
                </a:lnTo>
                <a:lnTo>
                  <a:pt x="17071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523895" y="5242073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445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523895" y="5209250"/>
            <a:ext cx="17071" cy="0"/>
          </a:xfrm>
          <a:custGeom>
            <a:avLst/>
            <a:gdLst/>
            <a:ahLst/>
            <a:cxnLst/>
            <a:rect l="l" t="t" r="r" b="b"/>
            <a:pathLst>
              <a:path w="17071">
                <a:moveTo>
                  <a:pt x="0" y="0"/>
                </a:moveTo>
                <a:lnTo>
                  <a:pt x="17071" y="0"/>
                </a:lnTo>
              </a:path>
            </a:pathLst>
          </a:custGeom>
          <a:ln w="11874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556162" y="5219442"/>
            <a:ext cx="58776" cy="44287"/>
          </a:xfrm>
          <a:custGeom>
            <a:avLst/>
            <a:gdLst/>
            <a:ahLst/>
            <a:cxnLst/>
            <a:rect l="l" t="t" r="r" b="b"/>
            <a:pathLst>
              <a:path w="58776" h="44287">
                <a:moveTo>
                  <a:pt x="17057" y="44287"/>
                </a:moveTo>
                <a:lnTo>
                  <a:pt x="17057" y="19824"/>
                </a:lnTo>
                <a:lnTo>
                  <a:pt x="17503" y="16509"/>
                </a:lnTo>
                <a:lnTo>
                  <a:pt x="18368" y="14720"/>
                </a:lnTo>
                <a:lnTo>
                  <a:pt x="20840" y="11480"/>
                </a:lnTo>
                <a:lnTo>
                  <a:pt x="25542" y="9309"/>
                </a:lnTo>
                <a:lnTo>
                  <a:pt x="28195" y="8761"/>
                </a:lnTo>
                <a:lnTo>
                  <a:pt x="33455" y="8761"/>
                </a:lnTo>
                <a:lnTo>
                  <a:pt x="37072" y="9907"/>
                </a:lnTo>
                <a:lnTo>
                  <a:pt x="39891" y="11736"/>
                </a:lnTo>
                <a:lnTo>
                  <a:pt x="41338" y="14479"/>
                </a:lnTo>
                <a:lnTo>
                  <a:pt x="41709" y="17513"/>
                </a:lnTo>
                <a:lnTo>
                  <a:pt x="41709" y="44287"/>
                </a:lnTo>
                <a:lnTo>
                  <a:pt x="58776" y="44287"/>
                </a:lnTo>
                <a:lnTo>
                  <a:pt x="58776" y="14022"/>
                </a:lnTo>
                <a:lnTo>
                  <a:pt x="58460" y="11455"/>
                </a:lnTo>
                <a:lnTo>
                  <a:pt x="57204" y="7872"/>
                </a:lnTo>
                <a:lnTo>
                  <a:pt x="54496" y="4852"/>
                </a:lnTo>
                <a:lnTo>
                  <a:pt x="50533" y="2274"/>
                </a:lnTo>
                <a:lnTo>
                  <a:pt x="47423" y="1360"/>
                </a:lnTo>
                <a:lnTo>
                  <a:pt x="44297" y="457"/>
                </a:lnTo>
                <a:lnTo>
                  <a:pt x="40857" y="0"/>
                </a:lnTo>
                <a:lnTo>
                  <a:pt x="28552" y="0"/>
                </a:lnTo>
                <a:lnTo>
                  <a:pt x="21463" y="2440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7"/>
                </a:lnTo>
                <a:lnTo>
                  <a:pt x="17057" y="44287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89128" y="5316851"/>
            <a:ext cx="58776" cy="44283"/>
          </a:xfrm>
          <a:custGeom>
            <a:avLst/>
            <a:gdLst/>
            <a:ahLst/>
            <a:cxnLst/>
            <a:rect l="l" t="t" r="r" b="b"/>
            <a:pathLst>
              <a:path w="58776" h="44283">
                <a:moveTo>
                  <a:pt x="17056" y="44283"/>
                </a:moveTo>
                <a:lnTo>
                  <a:pt x="17056" y="19824"/>
                </a:lnTo>
                <a:lnTo>
                  <a:pt x="17503" y="16508"/>
                </a:lnTo>
                <a:lnTo>
                  <a:pt x="18362" y="14720"/>
                </a:lnTo>
                <a:lnTo>
                  <a:pt x="20854" y="11479"/>
                </a:lnTo>
                <a:lnTo>
                  <a:pt x="25542" y="9309"/>
                </a:lnTo>
                <a:lnTo>
                  <a:pt x="28195" y="8761"/>
                </a:lnTo>
                <a:lnTo>
                  <a:pt x="33450" y="8761"/>
                </a:lnTo>
                <a:lnTo>
                  <a:pt x="37072" y="9907"/>
                </a:lnTo>
                <a:lnTo>
                  <a:pt x="39890" y="11736"/>
                </a:lnTo>
                <a:lnTo>
                  <a:pt x="41352" y="14479"/>
                </a:lnTo>
                <a:lnTo>
                  <a:pt x="41719" y="17513"/>
                </a:lnTo>
                <a:lnTo>
                  <a:pt x="41719" y="44283"/>
                </a:lnTo>
                <a:lnTo>
                  <a:pt x="58776" y="44283"/>
                </a:lnTo>
                <a:lnTo>
                  <a:pt x="58776" y="14022"/>
                </a:lnTo>
                <a:lnTo>
                  <a:pt x="58470" y="11455"/>
                </a:lnTo>
                <a:lnTo>
                  <a:pt x="57199" y="7872"/>
                </a:lnTo>
                <a:lnTo>
                  <a:pt x="54496" y="4862"/>
                </a:lnTo>
                <a:lnTo>
                  <a:pt x="50547" y="2270"/>
                </a:lnTo>
                <a:lnTo>
                  <a:pt x="47421" y="1356"/>
                </a:lnTo>
                <a:lnTo>
                  <a:pt x="44311" y="457"/>
                </a:lnTo>
                <a:lnTo>
                  <a:pt x="40869" y="0"/>
                </a:lnTo>
                <a:lnTo>
                  <a:pt x="28562" y="0"/>
                </a:lnTo>
                <a:lnTo>
                  <a:pt x="21476" y="2451"/>
                </a:lnTo>
                <a:lnTo>
                  <a:pt x="15850" y="7340"/>
                </a:lnTo>
                <a:lnTo>
                  <a:pt x="15850" y="979"/>
                </a:lnTo>
                <a:lnTo>
                  <a:pt x="0" y="979"/>
                </a:lnTo>
                <a:lnTo>
                  <a:pt x="0" y="44283"/>
                </a:lnTo>
                <a:lnTo>
                  <a:pt x="17056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271110" y="5352008"/>
            <a:ext cx="35384" cy="44805"/>
          </a:xfrm>
          <a:custGeom>
            <a:avLst/>
            <a:gdLst/>
            <a:ahLst/>
            <a:cxnLst/>
            <a:rect l="l" t="t" r="r" b="b"/>
            <a:pathLst>
              <a:path w="35384" h="44805">
                <a:moveTo>
                  <a:pt x="26542" y="2030"/>
                </a:moveTo>
                <a:lnTo>
                  <a:pt x="28742" y="9640"/>
                </a:lnTo>
                <a:lnTo>
                  <a:pt x="32068" y="8686"/>
                </a:lnTo>
                <a:lnTo>
                  <a:pt x="35384" y="7721"/>
                </a:lnTo>
                <a:lnTo>
                  <a:pt x="35345" y="0"/>
                </a:lnTo>
                <a:lnTo>
                  <a:pt x="32551" y="1346"/>
                </a:lnTo>
                <a:lnTo>
                  <a:pt x="29617" y="2030"/>
                </a:lnTo>
                <a:lnTo>
                  <a:pt x="26542" y="2030"/>
                </a:lnTo>
                <a:close/>
              </a:path>
              <a:path w="35384" h="44805">
                <a:moveTo>
                  <a:pt x="1918" y="4050"/>
                </a:moveTo>
                <a:lnTo>
                  <a:pt x="5741" y="6475"/>
                </a:lnTo>
                <a:lnTo>
                  <a:pt x="9565" y="8888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2" y="9640"/>
                </a:lnTo>
                <a:lnTo>
                  <a:pt x="26542" y="2030"/>
                </a:lnTo>
                <a:lnTo>
                  <a:pt x="23788" y="2030"/>
                </a:lnTo>
                <a:lnTo>
                  <a:pt x="21527" y="1446"/>
                </a:lnTo>
                <a:lnTo>
                  <a:pt x="17960" y="-889"/>
                </a:lnTo>
                <a:lnTo>
                  <a:pt x="17071" y="-3887"/>
                </a:lnTo>
                <a:lnTo>
                  <a:pt x="18176" y="-6858"/>
                </a:lnTo>
                <a:lnTo>
                  <a:pt x="21859" y="-8571"/>
                </a:lnTo>
                <a:lnTo>
                  <a:pt x="24969" y="-9244"/>
                </a:lnTo>
                <a:lnTo>
                  <a:pt x="29692" y="-9907"/>
                </a:lnTo>
                <a:lnTo>
                  <a:pt x="34430" y="-10591"/>
                </a:lnTo>
                <a:lnTo>
                  <a:pt x="37896" y="-11178"/>
                </a:lnTo>
                <a:lnTo>
                  <a:pt x="40082" y="-11671"/>
                </a:lnTo>
                <a:lnTo>
                  <a:pt x="40082" y="-6642"/>
                </a:lnTo>
                <a:lnTo>
                  <a:pt x="38761" y="-2311"/>
                </a:lnTo>
                <a:lnTo>
                  <a:pt x="35345" y="0"/>
                </a:lnTo>
                <a:lnTo>
                  <a:pt x="35384" y="7721"/>
                </a:lnTo>
                <a:lnTo>
                  <a:pt x="38494" y="6300"/>
                </a:lnTo>
                <a:lnTo>
                  <a:pt x="41418" y="4406"/>
                </a:lnTo>
                <a:lnTo>
                  <a:pt x="42026" y="5737"/>
                </a:lnTo>
                <a:lnTo>
                  <a:pt x="43665" y="9130"/>
                </a:lnTo>
                <a:lnTo>
                  <a:pt x="60540" y="9130"/>
                </a:lnTo>
                <a:lnTo>
                  <a:pt x="58028" y="5119"/>
                </a:lnTo>
                <a:lnTo>
                  <a:pt x="56934" y="1511"/>
                </a:lnTo>
                <a:lnTo>
                  <a:pt x="56657" y="-1306"/>
                </a:lnTo>
                <a:lnTo>
                  <a:pt x="56657" y="-5093"/>
                </a:lnTo>
                <a:lnTo>
                  <a:pt x="56833" y="-18478"/>
                </a:lnTo>
                <a:lnTo>
                  <a:pt x="56833" y="-23458"/>
                </a:lnTo>
                <a:lnTo>
                  <a:pt x="56084" y="-26874"/>
                </a:lnTo>
                <a:lnTo>
                  <a:pt x="53049" y="-30593"/>
                </a:lnTo>
                <a:lnTo>
                  <a:pt x="50421" y="-32129"/>
                </a:lnTo>
                <a:lnTo>
                  <a:pt x="46699" y="-33336"/>
                </a:lnTo>
                <a:lnTo>
                  <a:pt x="42976" y="-34556"/>
                </a:lnTo>
                <a:lnTo>
                  <a:pt x="37313" y="-35165"/>
                </a:lnTo>
                <a:lnTo>
                  <a:pt x="21311" y="-35165"/>
                </a:lnTo>
                <a:lnTo>
                  <a:pt x="15001" y="-34164"/>
                </a:lnTo>
                <a:lnTo>
                  <a:pt x="10746" y="-32129"/>
                </a:lnTo>
                <a:lnTo>
                  <a:pt x="6504" y="-30124"/>
                </a:lnTo>
                <a:lnTo>
                  <a:pt x="3506" y="-27025"/>
                </a:lnTo>
                <a:lnTo>
                  <a:pt x="1767" y="-22849"/>
                </a:lnTo>
                <a:lnTo>
                  <a:pt x="17247" y="-20956"/>
                </a:lnTo>
                <a:lnTo>
                  <a:pt x="18301" y="-22985"/>
                </a:lnTo>
                <a:lnTo>
                  <a:pt x="21376" y="-25185"/>
                </a:lnTo>
                <a:lnTo>
                  <a:pt x="25452" y="-26391"/>
                </a:lnTo>
                <a:lnTo>
                  <a:pt x="32973" y="-26391"/>
                </a:lnTo>
                <a:lnTo>
                  <a:pt x="36032" y="-25920"/>
                </a:lnTo>
                <a:lnTo>
                  <a:pt x="40082" y="-22479"/>
                </a:lnTo>
                <a:lnTo>
                  <a:pt x="40082" y="-19137"/>
                </a:lnTo>
                <a:lnTo>
                  <a:pt x="37007" y="-18262"/>
                </a:lnTo>
                <a:lnTo>
                  <a:pt x="31485" y="-17322"/>
                </a:lnTo>
                <a:lnTo>
                  <a:pt x="23507" y="-16319"/>
                </a:lnTo>
                <a:lnTo>
                  <a:pt x="17589" y="-15558"/>
                </a:lnTo>
                <a:lnTo>
                  <a:pt x="13072" y="-14669"/>
                </a:lnTo>
                <a:lnTo>
                  <a:pt x="9932" y="-13641"/>
                </a:lnTo>
                <a:lnTo>
                  <a:pt x="6797" y="-12625"/>
                </a:lnTo>
                <a:lnTo>
                  <a:pt x="4356" y="-11163"/>
                </a:lnTo>
                <a:lnTo>
                  <a:pt x="878" y="-7329"/>
                </a:lnTo>
                <a:lnTo>
                  <a:pt x="0" y="-2703"/>
                </a:lnTo>
                <a:lnTo>
                  <a:pt x="0" y="1004"/>
                </a:lnTo>
                <a:lnTo>
                  <a:pt x="1918" y="405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027509" y="5983160"/>
            <a:ext cx="71168" cy="59777"/>
          </a:xfrm>
          <a:custGeom>
            <a:avLst/>
            <a:gdLst/>
            <a:ahLst/>
            <a:cxnLst/>
            <a:rect l="l" t="t" r="r" b="b"/>
            <a:pathLst>
              <a:path w="71168" h="59777">
                <a:moveTo>
                  <a:pt x="71168" y="0"/>
                </a:moveTo>
                <a:lnTo>
                  <a:pt x="53186" y="0"/>
                </a:lnTo>
                <a:lnTo>
                  <a:pt x="53186" y="23533"/>
                </a:lnTo>
                <a:lnTo>
                  <a:pt x="17971" y="23533"/>
                </a:lnTo>
                <a:lnTo>
                  <a:pt x="17971" y="0"/>
                </a:lnTo>
                <a:lnTo>
                  <a:pt x="0" y="0"/>
                </a:lnTo>
                <a:lnTo>
                  <a:pt x="0" y="59777"/>
                </a:lnTo>
                <a:lnTo>
                  <a:pt x="17971" y="59777"/>
                </a:lnTo>
                <a:lnTo>
                  <a:pt x="17971" y="33642"/>
                </a:lnTo>
                <a:lnTo>
                  <a:pt x="53186" y="33642"/>
                </a:lnTo>
                <a:lnTo>
                  <a:pt x="53186" y="59777"/>
                </a:lnTo>
                <a:lnTo>
                  <a:pt x="71168" y="59777"/>
                </a:lnTo>
                <a:lnTo>
                  <a:pt x="71168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124482" y="5983160"/>
            <a:ext cx="70981" cy="60807"/>
          </a:xfrm>
          <a:custGeom>
            <a:avLst/>
            <a:gdLst/>
            <a:ahLst/>
            <a:cxnLst/>
            <a:rect l="l" t="t" r="r" b="b"/>
            <a:pathLst>
              <a:path w="70981" h="60807">
                <a:moveTo>
                  <a:pt x="21603" y="60144"/>
                </a:moveTo>
                <a:lnTo>
                  <a:pt x="28054" y="60807"/>
                </a:lnTo>
                <a:lnTo>
                  <a:pt x="43599" y="60807"/>
                </a:lnTo>
                <a:lnTo>
                  <a:pt x="49301" y="60195"/>
                </a:lnTo>
                <a:lnTo>
                  <a:pt x="53682" y="58990"/>
                </a:lnTo>
                <a:lnTo>
                  <a:pt x="58052" y="57783"/>
                </a:lnTo>
                <a:lnTo>
                  <a:pt x="61545" y="56156"/>
                </a:lnTo>
                <a:lnTo>
                  <a:pt x="64148" y="54112"/>
                </a:lnTo>
                <a:lnTo>
                  <a:pt x="66765" y="52081"/>
                </a:lnTo>
                <a:lnTo>
                  <a:pt x="68554" y="49568"/>
                </a:lnTo>
                <a:lnTo>
                  <a:pt x="69519" y="46608"/>
                </a:lnTo>
                <a:lnTo>
                  <a:pt x="70498" y="43661"/>
                </a:lnTo>
                <a:lnTo>
                  <a:pt x="70981" y="38581"/>
                </a:lnTo>
                <a:lnTo>
                  <a:pt x="70981" y="0"/>
                </a:lnTo>
                <a:lnTo>
                  <a:pt x="53009" y="0"/>
                </a:lnTo>
                <a:lnTo>
                  <a:pt x="53009" y="37806"/>
                </a:lnTo>
                <a:lnTo>
                  <a:pt x="52743" y="41183"/>
                </a:lnTo>
                <a:lnTo>
                  <a:pt x="52221" y="43228"/>
                </a:lnTo>
                <a:lnTo>
                  <a:pt x="50126" y="46987"/>
                </a:lnTo>
                <a:lnTo>
                  <a:pt x="47548" y="48384"/>
                </a:lnTo>
                <a:lnTo>
                  <a:pt x="44956" y="49780"/>
                </a:lnTo>
                <a:lnTo>
                  <a:pt x="41112" y="50493"/>
                </a:lnTo>
                <a:lnTo>
                  <a:pt x="30989" y="50493"/>
                </a:lnTo>
                <a:lnTo>
                  <a:pt x="27025" y="49744"/>
                </a:lnTo>
                <a:lnTo>
                  <a:pt x="24131" y="48272"/>
                </a:lnTo>
                <a:lnTo>
                  <a:pt x="21236" y="46785"/>
                </a:lnTo>
                <a:lnTo>
                  <a:pt x="19408" y="44817"/>
                </a:lnTo>
                <a:lnTo>
                  <a:pt x="18197" y="40853"/>
                </a:lnTo>
                <a:lnTo>
                  <a:pt x="17971" y="37515"/>
                </a:lnTo>
                <a:lnTo>
                  <a:pt x="17971" y="0"/>
                </a:lnTo>
                <a:lnTo>
                  <a:pt x="0" y="0"/>
                </a:lnTo>
                <a:lnTo>
                  <a:pt x="0" y="38581"/>
                </a:lnTo>
                <a:lnTo>
                  <a:pt x="582" y="43635"/>
                </a:lnTo>
                <a:lnTo>
                  <a:pt x="1764" y="47066"/>
                </a:lnTo>
                <a:lnTo>
                  <a:pt x="4240" y="51584"/>
                </a:lnTo>
                <a:lnTo>
                  <a:pt x="6793" y="53694"/>
                </a:lnTo>
                <a:lnTo>
                  <a:pt x="9349" y="55803"/>
                </a:lnTo>
                <a:lnTo>
                  <a:pt x="12815" y="57503"/>
                </a:lnTo>
                <a:lnTo>
                  <a:pt x="17208" y="58823"/>
                </a:lnTo>
                <a:lnTo>
                  <a:pt x="21603" y="60144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221815" y="6006491"/>
            <a:ext cx="56757" cy="59777"/>
          </a:xfrm>
          <a:custGeom>
            <a:avLst/>
            <a:gdLst/>
            <a:ahLst/>
            <a:cxnLst/>
            <a:rect l="l" t="t" r="r" b="b"/>
            <a:pathLst>
              <a:path w="56757" h="59777">
                <a:moveTo>
                  <a:pt x="45886" y="0"/>
                </a:moveTo>
                <a:lnTo>
                  <a:pt x="42815" y="241"/>
                </a:lnTo>
                <a:lnTo>
                  <a:pt x="41112" y="382"/>
                </a:lnTo>
                <a:lnTo>
                  <a:pt x="36756" y="447"/>
                </a:lnTo>
                <a:lnTo>
                  <a:pt x="32486" y="10389"/>
                </a:lnTo>
                <a:lnTo>
                  <a:pt x="40665" y="10389"/>
                </a:lnTo>
                <a:lnTo>
                  <a:pt x="45976" y="10670"/>
                </a:lnTo>
                <a:lnTo>
                  <a:pt x="45886" y="0"/>
                </a:lnTo>
                <a:close/>
              </a:path>
              <a:path w="56757" h="59777">
                <a:moveTo>
                  <a:pt x="60772" y="34747"/>
                </a:moveTo>
                <a:lnTo>
                  <a:pt x="64033" y="33210"/>
                </a:lnTo>
                <a:lnTo>
                  <a:pt x="67288" y="31673"/>
                </a:lnTo>
                <a:lnTo>
                  <a:pt x="69865" y="29627"/>
                </a:lnTo>
                <a:lnTo>
                  <a:pt x="71744" y="27050"/>
                </a:lnTo>
                <a:lnTo>
                  <a:pt x="73624" y="24472"/>
                </a:lnTo>
                <a:lnTo>
                  <a:pt x="74574" y="21831"/>
                </a:lnTo>
                <a:lnTo>
                  <a:pt x="74574" y="15671"/>
                </a:lnTo>
                <a:lnTo>
                  <a:pt x="73116" y="12661"/>
                </a:lnTo>
                <a:lnTo>
                  <a:pt x="70192" y="10109"/>
                </a:lnTo>
                <a:lnTo>
                  <a:pt x="67288" y="7546"/>
                </a:lnTo>
                <a:lnTo>
                  <a:pt x="63108" y="5753"/>
                </a:lnTo>
                <a:lnTo>
                  <a:pt x="57687" y="4687"/>
                </a:lnTo>
                <a:lnTo>
                  <a:pt x="61531" y="3517"/>
                </a:lnTo>
                <a:lnTo>
                  <a:pt x="64580" y="1767"/>
                </a:lnTo>
                <a:lnTo>
                  <a:pt x="69062" y="-2919"/>
                </a:lnTo>
                <a:lnTo>
                  <a:pt x="70192" y="-5486"/>
                </a:lnTo>
                <a:lnTo>
                  <a:pt x="70192" y="-10871"/>
                </a:lnTo>
                <a:lnTo>
                  <a:pt x="67464" y="-15278"/>
                </a:lnTo>
                <a:lnTo>
                  <a:pt x="63360" y="-19010"/>
                </a:lnTo>
                <a:lnTo>
                  <a:pt x="60631" y="-20267"/>
                </a:lnTo>
                <a:lnTo>
                  <a:pt x="57903" y="-21523"/>
                </a:lnTo>
                <a:lnTo>
                  <a:pt x="54803" y="-22338"/>
                </a:lnTo>
                <a:lnTo>
                  <a:pt x="51335" y="-22733"/>
                </a:lnTo>
                <a:lnTo>
                  <a:pt x="47880" y="-23136"/>
                </a:lnTo>
                <a:lnTo>
                  <a:pt x="42623" y="-23327"/>
                </a:lnTo>
                <a:lnTo>
                  <a:pt x="0" y="-23327"/>
                </a:lnTo>
                <a:lnTo>
                  <a:pt x="0" y="36450"/>
                </a:lnTo>
                <a:lnTo>
                  <a:pt x="30304" y="36450"/>
                </a:lnTo>
                <a:lnTo>
                  <a:pt x="34621" y="26377"/>
                </a:lnTo>
                <a:lnTo>
                  <a:pt x="17971" y="26377"/>
                </a:lnTo>
                <a:lnTo>
                  <a:pt x="17971" y="10389"/>
                </a:lnTo>
                <a:lnTo>
                  <a:pt x="32486" y="10389"/>
                </a:lnTo>
                <a:lnTo>
                  <a:pt x="36756" y="447"/>
                </a:lnTo>
                <a:lnTo>
                  <a:pt x="17971" y="447"/>
                </a:lnTo>
                <a:lnTo>
                  <a:pt x="17971" y="-13373"/>
                </a:lnTo>
                <a:lnTo>
                  <a:pt x="41871" y="-13308"/>
                </a:lnTo>
                <a:lnTo>
                  <a:pt x="43649" y="-13168"/>
                </a:lnTo>
                <a:lnTo>
                  <a:pt x="46659" y="-12927"/>
                </a:lnTo>
                <a:lnTo>
                  <a:pt x="50432" y="-11073"/>
                </a:lnTo>
                <a:lnTo>
                  <a:pt x="52707" y="-8406"/>
                </a:lnTo>
                <a:lnTo>
                  <a:pt x="52707" y="-4646"/>
                </a:lnTo>
                <a:lnTo>
                  <a:pt x="50065" y="-1903"/>
                </a:lnTo>
                <a:lnTo>
                  <a:pt x="45886" y="0"/>
                </a:lnTo>
                <a:lnTo>
                  <a:pt x="45976" y="10670"/>
                </a:lnTo>
                <a:lnTo>
                  <a:pt x="50878" y="11826"/>
                </a:lnTo>
                <a:lnTo>
                  <a:pt x="54039" y="13982"/>
                </a:lnTo>
                <a:lnTo>
                  <a:pt x="55984" y="16751"/>
                </a:lnTo>
                <a:lnTo>
                  <a:pt x="56757" y="35686"/>
                </a:lnTo>
                <a:lnTo>
                  <a:pt x="60772" y="34747"/>
                </a:lnTo>
                <a:close/>
              </a:path>
              <a:path w="56757" h="59777">
                <a:moveTo>
                  <a:pt x="55984" y="16751"/>
                </a:moveTo>
                <a:lnTo>
                  <a:pt x="55984" y="20675"/>
                </a:lnTo>
                <a:lnTo>
                  <a:pt x="53467" y="23623"/>
                </a:lnTo>
                <a:lnTo>
                  <a:pt x="49608" y="25679"/>
                </a:lnTo>
                <a:lnTo>
                  <a:pt x="46940" y="26010"/>
                </a:lnTo>
                <a:lnTo>
                  <a:pt x="45201" y="26252"/>
                </a:lnTo>
                <a:lnTo>
                  <a:pt x="34621" y="26377"/>
                </a:lnTo>
                <a:lnTo>
                  <a:pt x="30304" y="36450"/>
                </a:lnTo>
                <a:lnTo>
                  <a:pt x="41760" y="36399"/>
                </a:lnTo>
                <a:lnTo>
                  <a:pt x="48985" y="36259"/>
                </a:lnTo>
                <a:lnTo>
                  <a:pt x="51984" y="36057"/>
                </a:lnTo>
                <a:lnTo>
                  <a:pt x="56757" y="35686"/>
                </a:lnTo>
                <a:lnTo>
                  <a:pt x="55984" y="16751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315757" y="5982138"/>
            <a:ext cx="77544" cy="61837"/>
          </a:xfrm>
          <a:custGeom>
            <a:avLst/>
            <a:gdLst/>
            <a:ahLst/>
            <a:cxnLst/>
            <a:rect l="l" t="t" r="r" b="b"/>
            <a:pathLst>
              <a:path w="77544" h="61837">
                <a:moveTo>
                  <a:pt x="28789" y="11912"/>
                </a:moveTo>
                <a:lnTo>
                  <a:pt x="34150" y="10325"/>
                </a:lnTo>
                <a:lnTo>
                  <a:pt x="45515" y="10325"/>
                </a:lnTo>
                <a:lnTo>
                  <a:pt x="49579" y="11214"/>
                </a:lnTo>
                <a:lnTo>
                  <a:pt x="52920" y="13017"/>
                </a:lnTo>
                <a:lnTo>
                  <a:pt x="56260" y="14806"/>
                </a:lnTo>
                <a:lnTo>
                  <a:pt x="58456" y="17258"/>
                </a:lnTo>
                <a:lnTo>
                  <a:pt x="59498" y="20358"/>
                </a:lnTo>
                <a:lnTo>
                  <a:pt x="77303" y="17499"/>
                </a:lnTo>
                <a:lnTo>
                  <a:pt x="75272" y="12711"/>
                </a:lnTo>
                <a:lnTo>
                  <a:pt x="72237" y="9043"/>
                </a:lnTo>
                <a:lnTo>
                  <a:pt x="68185" y="6490"/>
                </a:lnTo>
                <a:lnTo>
                  <a:pt x="55517" y="1402"/>
                </a:lnTo>
                <a:lnTo>
                  <a:pt x="41655" y="0"/>
                </a:lnTo>
                <a:lnTo>
                  <a:pt x="34858" y="293"/>
                </a:lnTo>
                <a:lnTo>
                  <a:pt x="21973" y="2918"/>
                </a:lnTo>
                <a:lnTo>
                  <a:pt x="11466" y="8268"/>
                </a:lnTo>
                <a:lnTo>
                  <a:pt x="2765" y="18395"/>
                </a:lnTo>
                <a:lnTo>
                  <a:pt x="0" y="31446"/>
                </a:lnTo>
                <a:lnTo>
                  <a:pt x="0" y="40855"/>
                </a:lnTo>
                <a:lnTo>
                  <a:pt x="3794" y="48261"/>
                </a:lnTo>
                <a:lnTo>
                  <a:pt x="11416" y="53694"/>
                </a:lnTo>
                <a:lnTo>
                  <a:pt x="15238" y="56095"/>
                </a:lnTo>
                <a:lnTo>
                  <a:pt x="26783" y="60401"/>
                </a:lnTo>
                <a:lnTo>
                  <a:pt x="40551" y="61837"/>
                </a:lnTo>
                <a:lnTo>
                  <a:pt x="50112" y="61837"/>
                </a:lnTo>
                <a:lnTo>
                  <a:pt x="57985" y="60250"/>
                </a:lnTo>
                <a:lnTo>
                  <a:pt x="64209" y="57073"/>
                </a:lnTo>
                <a:lnTo>
                  <a:pt x="70420" y="53898"/>
                </a:lnTo>
                <a:lnTo>
                  <a:pt x="74866" y="49071"/>
                </a:lnTo>
                <a:lnTo>
                  <a:pt x="77544" y="42529"/>
                </a:lnTo>
                <a:lnTo>
                  <a:pt x="60109" y="38822"/>
                </a:lnTo>
                <a:lnTo>
                  <a:pt x="58607" y="43204"/>
                </a:lnTo>
                <a:lnTo>
                  <a:pt x="56146" y="46418"/>
                </a:lnTo>
                <a:lnTo>
                  <a:pt x="52704" y="48449"/>
                </a:lnTo>
                <a:lnTo>
                  <a:pt x="49263" y="50493"/>
                </a:lnTo>
                <a:lnTo>
                  <a:pt x="45148" y="51512"/>
                </a:lnTo>
                <a:lnTo>
                  <a:pt x="33908" y="51512"/>
                </a:lnTo>
                <a:lnTo>
                  <a:pt x="28638" y="49911"/>
                </a:lnTo>
                <a:lnTo>
                  <a:pt x="24584" y="46699"/>
                </a:lnTo>
                <a:lnTo>
                  <a:pt x="20534" y="43484"/>
                </a:lnTo>
                <a:lnTo>
                  <a:pt x="18515" y="38098"/>
                </a:lnTo>
                <a:lnTo>
                  <a:pt x="18515" y="23417"/>
                </a:lnTo>
                <a:lnTo>
                  <a:pt x="20574" y="18274"/>
                </a:lnTo>
                <a:lnTo>
                  <a:pt x="24674" y="15097"/>
                </a:lnTo>
                <a:lnTo>
                  <a:pt x="28789" y="1191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412428" y="5982138"/>
            <a:ext cx="86335" cy="61837"/>
          </a:xfrm>
          <a:custGeom>
            <a:avLst/>
            <a:gdLst/>
            <a:ahLst/>
            <a:cxnLst/>
            <a:rect l="l" t="t" r="r" b="b"/>
            <a:pathLst>
              <a:path w="86335" h="61837">
                <a:moveTo>
                  <a:pt x="3898" y="48261"/>
                </a:moveTo>
                <a:lnTo>
                  <a:pt x="11706" y="53694"/>
                </a:lnTo>
                <a:lnTo>
                  <a:pt x="17297" y="56898"/>
                </a:lnTo>
                <a:lnTo>
                  <a:pt x="29060" y="60602"/>
                </a:lnTo>
                <a:lnTo>
                  <a:pt x="30149" y="49758"/>
                </a:lnTo>
                <a:lnTo>
                  <a:pt x="25502" y="46267"/>
                </a:lnTo>
                <a:lnTo>
                  <a:pt x="20840" y="42774"/>
                </a:lnTo>
                <a:lnTo>
                  <a:pt x="18515" y="37641"/>
                </a:lnTo>
                <a:lnTo>
                  <a:pt x="18515" y="24001"/>
                </a:lnTo>
                <a:lnTo>
                  <a:pt x="20775" y="18860"/>
                </a:lnTo>
                <a:lnTo>
                  <a:pt x="25312" y="15444"/>
                </a:lnTo>
                <a:lnTo>
                  <a:pt x="29843" y="12038"/>
                </a:lnTo>
                <a:lnTo>
                  <a:pt x="35812" y="10325"/>
                </a:lnTo>
                <a:lnTo>
                  <a:pt x="50633" y="10325"/>
                </a:lnTo>
                <a:lnTo>
                  <a:pt x="56577" y="12012"/>
                </a:lnTo>
                <a:lnTo>
                  <a:pt x="61048" y="15379"/>
                </a:lnTo>
                <a:lnTo>
                  <a:pt x="65520" y="18745"/>
                </a:lnTo>
                <a:lnTo>
                  <a:pt x="67751" y="23864"/>
                </a:lnTo>
                <a:lnTo>
                  <a:pt x="67751" y="37641"/>
                </a:lnTo>
                <a:lnTo>
                  <a:pt x="65455" y="42835"/>
                </a:lnTo>
                <a:lnTo>
                  <a:pt x="64216" y="58809"/>
                </a:lnTo>
                <a:lnTo>
                  <a:pt x="74623" y="53643"/>
                </a:lnTo>
                <a:lnTo>
                  <a:pt x="83431" y="43856"/>
                </a:lnTo>
                <a:lnTo>
                  <a:pt x="86335" y="30999"/>
                </a:lnTo>
                <a:lnTo>
                  <a:pt x="86334" y="30694"/>
                </a:lnTo>
                <a:lnTo>
                  <a:pt x="83321" y="17882"/>
                </a:lnTo>
                <a:lnTo>
                  <a:pt x="74535" y="8204"/>
                </a:lnTo>
                <a:lnTo>
                  <a:pt x="68976" y="4998"/>
                </a:lnTo>
                <a:lnTo>
                  <a:pt x="57210" y="1248"/>
                </a:lnTo>
                <a:lnTo>
                  <a:pt x="43052" y="0"/>
                </a:lnTo>
                <a:lnTo>
                  <a:pt x="35802" y="0"/>
                </a:lnTo>
                <a:lnTo>
                  <a:pt x="29401" y="798"/>
                </a:lnTo>
                <a:lnTo>
                  <a:pt x="23850" y="2376"/>
                </a:lnTo>
                <a:lnTo>
                  <a:pt x="19684" y="3542"/>
                </a:lnTo>
                <a:lnTo>
                  <a:pt x="15847" y="5335"/>
                </a:lnTo>
                <a:lnTo>
                  <a:pt x="12355" y="7758"/>
                </a:lnTo>
                <a:lnTo>
                  <a:pt x="8853" y="10173"/>
                </a:lnTo>
                <a:lnTo>
                  <a:pt x="6084" y="12901"/>
                </a:lnTo>
                <a:lnTo>
                  <a:pt x="4064" y="15951"/>
                </a:lnTo>
                <a:lnTo>
                  <a:pt x="1346" y="20077"/>
                </a:lnTo>
                <a:lnTo>
                  <a:pt x="0" y="25196"/>
                </a:lnTo>
                <a:lnTo>
                  <a:pt x="0" y="40791"/>
                </a:lnTo>
                <a:lnTo>
                  <a:pt x="3898" y="48261"/>
                </a:lnTo>
                <a:close/>
              </a:path>
              <a:path w="86335" h="61837">
                <a:moveTo>
                  <a:pt x="65455" y="42835"/>
                </a:moveTo>
                <a:lnTo>
                  <a:pt x="60868" y="46318"/>
                </a:lnTo>
                <a:lnTo>
                  <a:pt x="56271" y="49770"/>
                </a:lnTo>
                <a:lnTo>
                  <a:pt x="50392" y="51512"/>
                </a:lnTo>
                <a:lnTo>
                  <a:pt x="36068" y="51512"/>
                </a:lnTo>
                <a:lnTo>
                  <a:pt x="30149" y="49758"/>
                </a:lnTo>
                <a:lnTo>
                  <a:pt x="29060" y="60602"/>
                </a:lnTo>
                <a:lnTo>
                  <a:pt x="43294" y="61837"/>
                </a:lnTo>
                <a:lnTo>
                  <a:pt x="51382" y="61456"/>
                </a:lnTo>
                <a:lnTo>
                  <a:pt x="64216" y="58809"/>
                </a:lnTo>
                <a:lnTo>
                  <a:pt x="65455" y="4283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514784" y="5982145"/>
            <a:ext cx="34861" cy="61822"/>
          </a:xfrm>
          <a:custGeom>
            <a:avLst/>
            <a:gdLst/>
            <a:ahLst/>
            <a:cxnLst/>
            <a:rect l="l" t="t" r="r" b="b"/>
            <a:pathLst>
              <a:path w="34861" h="61822">
                <a:moveTo>
                  <a:pt x="0" y="61822"/>
                </a:moveTo>
                <a:lnTo>
                  <a:pt x="12574" y="61822"/>
                </a:lnTo>
                <a:lnTo>
                  <a:pt x="34861" y="0"/>
                </a:lnTo>
                <a:lnTo>
                  <a:pt x="22045" y="0"/>
                </a:lnTo>
                <a:lnTo>
                  <a:pt x="0" y="618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123748" y="6096063"/>
            <a:ext cx="41781" cy="44283"/>
          </a:xfrm>
          <a:custGeom>
            <a:avLst/>
            <a:gdLst/>
            <a:ahLst/>
            <a:cxnLst/>
            <a:rect l="l" t="t" r="r" b="b"/>
            <a:pathLst>
              <a:path w="41781" h="44283">
                <a:moveTo>
                  <a:pt x="15850" y="975"/>
                </a:moveTo>
                <a:lnTo>
                  <a:pt x="0" y="975"/>
                </a:lnTo>
                <a:lnTo>
                  <a:pt x="0" y="44283"/>
                </a:lnTo>
                <a:lnTo>
                  <a:pt x="17067" y="44283"/>
                </a:lnTo>
                <a:lnTo>
                  <a:pt x="17067" y="23533"/>
                </a:lnTo>
                <a:lnTo>
                  <a:pt x="17538" y="18691"/>
                </a:lnTo>
                <a:lnTo>
                  <a:pt x="19443" y="14069"/>
                </a:lnTo>
                <a:lnTo>
                  <a:pt x="22402" y="11592"/>
                </a:lnTo>
                <a:lnTo>
                  <a:pt x="26085" y="10260"/>
                </a:lnTo>
                <a:lnTo>
                  <a:pt x="30948" y="10260"/>
                </a:lnTo>
                <a:lnTo>
                  <a:pt x="33627" y="10894"/>
                </a:lnTo>
                <a:lnTo>
                  <a:pt x="36499" y="12153"/>
                </a:lnTo>
                <a:lnTo>
                  <a:pt x="41781" y="2156"/>
                </a:lnTo>
                <a:lnTo>
                  <a:pt x="38173" y="709"/>
                </a:lnTo>
                <a:lnTo>
                  <a:pt x="34429" y="0"/>
                </a:lnTo>
                <a:lnTo>
                  <a:pt x="27787" y="0"/>
                </a:lnTo>
                <a:lnTo>
                  <a:pt x="23166" y="1383"/>
                </a:lnTo>
                <a:lnTo>
                  <a:pt x="18564" y="4226"/>
                </a:lnTo>
                <a:lnTo>
                  <a:pt x="15850" y="7124"/>
                </a:lnTo>
                <a:lnTo>
                  <a:pt x="15850" y="9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178338" y="6096063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22"/>
                </a:lnTo>
                <a:lnTo>
                  <a:pt x="17499" y="16496"/>
                </a:lnTo>
                <a:lnTo>
                  <a:pt x="18364" y="14716"/>
                </a:lnTo>
                <a:lnTo>
                  <a:pt x="20840" y="11480"/>
                </a:lnTo>
                <a:lnTo>
                  <a:pt x="25538" y="9306"/>
                </a:lnTo>
                <a:lnTo>
                  <a:pt x="28195" y="8762"/>
                </a:lnTo>
                <a:lnTo>
                  <a:pt x="33451" y="8762"/>
                </a:lnTo>
                <a:lnTo>
                  <a:pt x="37072" y="9903"/>
                </a:lnTo>
                <a:lnTo>
                  <a:pt x="39891" y="11732"/>
                </a:lnTo>
                <a:lnTo>
                  <a:pt x="41339" y="14475"/>
                </a:lnTo>
                <a:lnTo>
                  <a:pt x="41706" y="17499"/>
                </a:lnTo>
                <a:lnTo>
                  <a:pt x="41706" y="44283"/>
                </a:lnTo>
                <a:lnTo>
                  <a:pt x="58778" y="44283"/>
                </a:lnTo>
                <a:lnTo>
                  <a:pt x="58778" y="14018"/>
                </a:lnTo>
                <a:lnTo>
                  <a:pt x="58456" y="11455"/>
                </a:lnTo>
                <a:lnTo>
                  <a:pt x="57200" y="7858"/>
                </a:lnTo>
                <a:lnTo>
                  <a:pt x="54496" y="4848"/>
                </a:lnTo>
                <a:lnTo>
                  <a:pt x="50533" y="2256"/>
                </a:lnTo>
                <a:lnTo>
                  <a:pt x="47423" y="1357"/>
                </a:lnTo>
                <a:lnTo>
                  <a:pt x="44298" y="457"/>
                </a:lnTo>
                <a:lnTo>
                  <a:pt x="40857" y="0"/>
                </a:lnTo>
                <a:lnTo>
                  <a:pt x="28548" y="0"/>
                </a:lnTo>
                <a:lnTo>
                  <a:pt x="21463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260314" y="6131206"/>
            <a:ext cx="35384" cy="44794"/>
          </a:xfrm>
          <a:custGeom>
            <a:avLst/>
            <a:gdLst/>
            <a:ahLst/>
            <a:cxnLst/>
            <a:rect l="l" t="t" r="r" b="b"/>
            <a:pathLst>
              <a:path w="35384" h="44794">
                <a:moveTo>
                  <a:pt x="26546" y="2030"/>
                </a:moveTo>
                <a:lnTo>
                  <a:pt x="28742" y="9640"/>
                </a:lnTo>
                <a:lnTo>
                  <a:pt x="32068" y="8686"/>
                </a:lnTo>
                <a:lnTo>
                  <a:pt x="35384" y="7733"/>
                </a:lnTo>
                <a:lnTo>
                  <a:pt x="35345" y="0"/>
                </a:lnTo>
                <a:lnTo>
                  <a:pt x="32551" y="1357"/>
                </a:lnTo>
                <a:lnTo>
                  <a:pt x="29617" y="2030"/>
                </a:lnTo>
                <a:lnTo>
                  <a:pt x="26546" y="2030"/>
                </a:lnTo>
                <a:close/>
              </a:path>
              <a:path w="35384" h="44794">
                <a:moveTo>
                  <a:pt x="1918" y="4063"/>
                </a:moveTo>
                <a:lnTo>
                  <a:pt x="5741" y="6490"/>
                </a:lnTo>
                <a:lnTo>
                  <a:pt x="9575" y="8902"/>
                </a:lnTo>
                <a:lnTo>
                  <a:pt x="14795" y="10109"/>
                </a:lnTo>
                <a:lnTo>
                  <a:pt x="25210" y="10109"/>
                </a:lnTo>
                <a:lnTo>
                  <a:pt x="28742" y="9640"/>
                </a:lnTo>
                <a:lnTo>
                  <a:pt x="26546" y="2030"/>
                </a:lnTo>
                <a:lnTo>
                  <a:pt x="23788" y="2030"/>
                </a:lnTo>
                <a:lnTo>
                  <a:pt x="21527" y="1447"/>
                </a:lnTo>
                <a:lnTo>
                  <a:pt x="17960" y="-875"/>
                </a:lnTo>
                <a:lnTo>
                  <a:pt x="17071" y="-3873"/>
                </a:lnTo>
                <a:lnTo>
                  <a:pt x="18176" y="-6847"/>
                </a:lnTo>
                <a:lnTo>
                  <a:pt x="21859" y="-8561"/>
                </a:lnTo>
                <a:lnTo>
                  <a:pt x="24969" y="-9234"/>
                </a:lnTo>
                <a:lnTo>
                  <a:pt x="29706" y="-9907"/>
                </a:lnTo>
                <a:lnTo>
                  <a:pt x="34430" y="-10591"/>
                </a:lnTo>
                <a:lnTo>
                  <a:pt x="37896" y="-11174"/>
                </a:lnTo>
                <a:lnTo>
                  <a:pt x="40082" y="-11659"/>
                </a:lnTo>
                <a:lnTo>
                  <a:pt x="40082" y="-6630"/>
                </a:lnTo>
                <a:lnTo>
                  <a:pt x="38761" y="-2299"/>
                </a:lnTo>
                <a:lnTo>
                  <a:pt x="35345" y="0"/>
                </a:lnTo>
                <a:lnTo>
                  <a:pt x="35384" y="7733"/>
                </a:lnTo>
                <a:lnTo>
                  <a:pt x="38508" y="6310"/>
                </a:lnTo>
                <a:lnTo>
                  <a:pt x="41418" y="4406"/>
                </a:lnTo>
                <a:lnTo>
                  <a:pt x="42026" y="5753"/>
                </a:lnTo>
                <a:lnTo>
                  <a:pt x="43663" y="9143"/>
                </a:lnTo>
                <a:lnTo>
                  <a:pt x="60540" y="9143"/>
                </a:lnTo>
                <a:lnTo>
                  <a:pt x="58028" y="5129"/>
                </a:lnTo>
                <a:lnTo>
                  <a:pt x="56937" y="1512"/>
                </a:lnTo>
                <a:lnTo>
                  <a:pt x="56657" y="-1295"/>
                </a:lnTo>
                <a:lnTo>
                  <a:pt x="56657" y="-5093"/>
                </a:lnTo>
                <a:lnTo>
                  <a:pt x="56847" y="-18464"/>
                </a:lnTo>
                <a:lnTo>
                  <a:pt x="56847" y="-23458"/>
                </a:lnTo>
                <a:lnTo>
                  <a:pt x="56084" y="-26859"/>
                </a:lnTo>
                <a:lnTo>
                  <a:pt x="53049" y="-30593"/>
                </a:lnTo>
                <a:lnTo>
                  <a:pt x="50421" y="-32119"/>
                </a:lnTo>
                <a:lnTo>
                  <a:pt x="46699" y="-33336"/>
                </a:lnTo>
                <a:lnTo>
                  <a:pt x="42976" y="-34545"/>
                </a:lnTo>
                <a:lnTo>
                  <a:pt x="37313" y="-35153"/>
                </a:lnTo>
                <a:lnTo>
                  <a:pt x="21311" y="-35153"/>
                </a:lnTo>
                <a:lnTo>
                  <a:pt x="15001" y="-34149"/>
                </a:lnTo>
                <a:lnTo>
                  <a:pt x="10745" y="-32129"/>
                </a:lnTo>
                <a:lnTo>
                  <a:pt x="6504" y="-30124"/>
                </a:lnTo>
                <a:lnTo>
                  <a:pt x="3506" y="-27025"/>
                </a:lnTo>
                <a:lnTo>
                  <a:pt x="1767" y="-22834"/>
                </a:lnTo>
                <a:lnTo>
                  <a:pt x="17247" y="-20955"/>
                </a:lnTo>
                <a:lnTo>
                  <a:pt x="18301" y="-22975"/>
                </a:lnTo>
                <a:lnTo>
                  <a:pt x="21376" y="-25171"/>
                </a:lnTo>
                <a:lnTo>
                  <a:pt x="25452" y="-26376"/>
                </a:lnTo>
                <a:lnTo>
                  <a:pt x="32973" y="-26376"/>
                </a:lnTo>
                <a:lnTo>
                  <a:pt x="36032" y="-25909"/>
                </a:lnTo>
                <a:lnTo>
                  <a:pt x="40082" y="-22478"/>
                </a:lnTo>
                <a:lnTo>
                  <a:pt x="40082" y="-19126"/>
                </a:lnTo>
                <a:lnTo>
                  <a:pt x="37007" y="-18262"/>
                </a:lnTo>
                <a:lnTo>
                  <a:pt x="31485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72" y="-14655"/>
                </a:lnTo>
                <a:lnTo>
                  <a:pt x="9932" y="-13639"/>
                </a:lnTo>
                <a:lnTo>
                  <a:pt x="6797" y="-12625"/>
                </a:lnTo>
                <a:lnTo>
                  <a:pt x="4359" y="-11149"/>
                </a:lnTo>
                <a:lnTo>
                  <a:pt x="878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333336" y="6081746"/>
            <a:ext cx="38008" cy="59561"/>
          </a:xfrm>
          <a:custGeom>
            <a:avLst/>
            <a:gdLst/>
            <a:ahLst/>
            <a:cxnLst/>
            <a:rect l="l" t="t" r="r" b="b"/>
            <a:pathLst>
              <a:path w="38008" h="59561">
                <a:moveTo>
                  <a:pt x="24955" y="15289"/>
                </a:moveTo>
                <a:lnTo>
                  <a:pt x="24955" y="0"/>
                </a:lnTo>
                <a:lnTo>
                  <a:pt x="7833" y="6681"/>
                </a:lnTo>
                <a:lnTo>
                  <a:pt x="7833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33" y="24422"/>
                </a:lnTo>
                <a:lnTo>
                  <a:pt x="7833" y="47346"/>
                </a:lnTo>
                <a:lnTo>
                  <a:pt x="8013" y="50036"/>
                </a:lnTo>
                <a:lnTo>
                  <a:pt x="8826" y="53251"/>
                </a:lnTo>
                <a:lnTo>
                  <a:pt x="10782" y="55843"/>
                </a:lnTo>
                <a:lnTo>
                  <a:pt x="13741" y="57848"/>
                </a:lnTo>
                <a:lnTo>
                  <a:pt x="18680" y="59220"/>
                </a:lnTo>
                <a:lnTo>
                  <a:pt x="21463" y="59561"/>
                </a:lnTo>
                <a:lnTo>
                  <a:pt x="29552" y="59561"/>
                </a:lnTo>
                <a:lnTo>
                  <a:pt x="34048" y="58992"/>
                </a:lnTo>
                <a:lnTo>
                  <a:pt x="38008" y="57862"/>
                </a:lnTo>
                <a:lnTo>
                  <a:pt x="36550" y="48969"/>
                </a:lnTo>
                <a:lnTo>
                  <a:pt x="33552" y="49709"/>
                </a:lnTo>
                <a:lnTo>
                  <a:pt x="31266" y="50064"/>
                </a:lnTo>
                <a:lnTo>
                  <a:pt x="28562" y="50064"/>
                </a:lnTo>
                <a:lnTo>
                  <a:pt x="25285" y="48055"/>
                </a:lnTo>
                <a:lnTo>
                  <a:pt x="24955" y="45402"/>
                </a:lnTo>
                <a:lnTo>
                  <a:pt x="24955" y="24422"/>
                </a:lnTo>
                <a:lnTo>
                  <a:pt x="36611" y="24422"/>
                </a:lnTo>
                <a:lnTo>
                  <a:pt x="36611" y="15289"/>
                </a:lnTo>
                <a:lnTo>
                  <a:pt x="24955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383560" y="6080547"/>
            <a:ext cx="17057" cy="59791"/>
          </a:xfrm>
          <a:custGeom>
            <a:avLst/>
            <a:gdLst/>
            <a:ahLst/>
            <a:cxnLst/>
            <a:rect l="l" t="t" r="r" b="b"/>
            <a:pathLst>
              <a:path w="17057" h="59791">
                <a:moveTo>
                  <a:pt x="0" y="16484"/>
                </a:moveTo>
                <a:lnTo>
                  <a:pt x="0" y="59791"/>
                </a:lnTo>
                <a:lnTo>
                  <a:pt x="17057" y="59791"/>
                </a:lnTo>
                <a:lnTo>
                  <a:pt x="17057" y="16484"/>
                </a:lnTo>
                <a:lnTo>
                  <a:pt x="0" y="16484"/>
                </a:lnTo>
                <a:close/>
              </a:path>
              <a:path w="17057" h="59791">
                <a:moveTo>
                  <a:pt x="0" y="0"/>
                </a:moveTo>
                <a:lnTo>
                  <a:pt x="0" y="10605"/>
                </a:lnTo>
                <a:lnTo>
                  <a:pt x="17057" y="10605"/>
                </a:lnTo>
                <a:lnTo>
                  <a:pt x="17057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383560" y="6118686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44576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383560" y="6085850"/>
            <a:ext cx="17057" cy="0"/>
          </a:xfrm>
          <a:custGeom>
            <a:avLst/>
            <a:gdLst/>
            <a:ahLst/>
            <a:cxnLst/>
            <a:rect l="l" t="t" r="r" b="b"/>
            <a:pathLst>
              <a:path w="17057">
                <a:moveTo>
                  <a:pt x="0" y="0"/>
                </a:moveTo>
                <a:lnTo>
                  <a:pt x="17057" y="0"/>
                </a:lnTo>
              </a:path>
            </a:pathLst>
          </a:custGeom>
          <a:ln w="1187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412000" y="6096059"/>
            <a:ext cx="66545" cy="45252"/>
          </a:xfrm>
          <a:custGeom>
            <a:avLst/>
            <a:gdLst/>
            <a:ahLst/>
            <a:cxnLst/>
            <a:rect l="l" t="t" r="r" b="b"/>
            <a:pathLst>
              <a:path w="66545" h="45252">
                <a:moveTo>
                  <a:pt x="0" y="22010"/>
                </a:moveTo>
                <a:lnTo>
                  <a:pt x="0" y="26990"/>
                </a:lnTo>
                <a:lnTo>
                  <a:pt x="1396" y="31216"/>
                </a:lnTo>
                <a:lnTo>
                  <a:pt x="4189" y="34672"/>
                </a:lnTo>
                <a:lnTo>
                  <a:pt x="6983" y="38153"/>
                </a:lnTo>
                <a:lnTo>
                  <a:pt x="11062" y="40780"/>
                </a:lnTo>
                <a:lnTo>
                  <a:pt x="16419" y="42560"/>
                </a:lnTo>
                <a:lnTo>
                  <a:pt x="21779" y="44363"/>
                </a:lnTo>
                <a:lnTo>
                  <a:pt x="22035" y="32486"/>
                </a:lnTo>
                <a:lnTo>
                  <a:pt x="19011" y="30215"/>
                </a:lnTo>
                <a:lnTo>
                  <a:pt x="17487" y="26925"/>
                </a:lnTo>
                <a:lnTo>
                  <a:pt x="17487" y="18328"/>
                </a:lnTo>
                <a:lnTo>
                  <a:pt x="19011" y="15038"/>
                </a:lnTo>
                <a:lnTo>
                  <a:pt x="22035" y="12766"/>
                </a:lnTo>
                <a:lnTo>
                  <a:pt x="25081" y="10480"/>
                </a:lnTo>
                <a:lnTo>
                  <a:pt x="28813" y="9335"/>
                </a:lnTo>
                <a:lnTo>
                  <a:pt x="37731" y="9335"/>
                </a:lnTo>
                <a:lnTo>
                  <a:pt x="41464" y="10480"/>
                </a:lnTo>
                <a:lnTo>
                  <a:pt x="44474" y="12766"/>
                </a:lnTo>
                <a:lnTo>
                  <a:pt x="47498" y="15038"/>
                </a:lnTo>
                <a:lnTo>
                  <a:pt x="48995" y="18303"/>
                </a:lnTo>
                <a:lnTo>
                  <a:pt x="48995" y="26899"/>
                </a:lnTo>
                <a:lnTo>
                  <a:pt x="47498" y="30215"/>
                </a:lnTo>
                <a:lnTo>
                  <a:pt x="44474" y="32486"/>
                </a:lnTo>
                <a:lnTo>
                  <a:pt x="42886" y="45252"/>
                </a:lnTo>
                <a:lnTo>
                  <a:pt x="50810" y="43103"/>
                </a:lnTo>
                <a:lnTo>
                  <a:pt x="57110" y="38787"/>
                </a:lnTo>
                <a:lnTo>
                  <a:pt x="63399" y="34495"/>
                </a:lnTo>
                <a:lnTo>
                  <a:pt x="66545" y="29060"/>
                </a:lnTo>
                <a:lnTo>
                  <a:pt x="66545" y="16017"/>
                </a:lnTo>
                <a:lnTo>
                  <a:pt x="63435" y="10631"/>
                </a:lnTo>
                <a:lnTo>
                  <a:pt x="57199" y="6375"/>
                </a:lnTo>
                <a:lnTo>
                  <a:pt x="50965" y="2120"/>
                </a:lnTo>
                <a:lnTo>
                  <a:pt x="42961" y="0"/>
                </a:lnTo>
                <a:lnTo>
                  <a:pt x="26898" y="0"/>
                </a:lnTo>
                <a:lnTo>
                  <a:pt x="21182" y="929"/>
                </a:lnTo>
                <a:lnTo>
                  <a:pt x="16051" y="2807"/>
                </a:lnTo>
                <a:lnTo>
                  <a:pt x="10933" y="4687"/>
                </a:lnTo>
                <a:lnTo>
                  <a:pt x="6983" y="7405"/>
                </a:lnTo>
                <a:lnTo>
                  <a:pt x="4189" y="10962"/>
                </a:lnTo>
                <a:lnTo>
                  <a:pt x="1396" y="14516"/>
                </a:lnTo>
                <a:lnTo>
                  <a:pt x="0" y="18197"/>
                </a:lnTo>
                <a:lnTo>
                  <a:pt x="0" y="22010"/>
                </a:lnTo>
                <a:close/>
              </a:path>
              <a:path w="66545" h="45252">
                <a:moveTo>
                  <a:pt x="44474" y="32486"/>
                </a:moveTo>
                <a:lnTo>
                  <a:pt x="41464" y="34772"/>
                </a:lnTo>
                <a:lnTo>
                  <a:pt x="37731" y="35928"/>
                </a:lnTo>
                <a:lnTo>
                  <a:pt x="28813" y="35928"/>
                </a:lnTo>
                <a:lnTo>
                  <a:pt x="25081" y="34772"/>
                </a:lnTo>
                <a:lnTo>
                  <a:pt x="22035" y="32486"/>
                </a:lnTo>
                <a:lnTo>
                  <a:pt x="21779" y="44363"/>
                </a:lnTo>
                <a:lnTo>
                  <a:pt x="27416" y="45252"/>
                </a:lnTo>
                <a:lnTo>
                  <a:pt x="42886" y="45252"/>
                </a:lnTo>
                <a:lnTo>
                  <a:pt x="44474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502187" y="6096063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22"/>
                </a:lnTo>
                <a:lnTo>
                  <a:pt x="17503" y="16496"/>
                </a:lnTo>
                <a:lnTo>
                  <a:pt x="18368" y="14716"/>
                </a:lnTo>
                <a:lnTo>
                  <a:pt x="20840" y="11480"/>
                </a:lnTo>
                <a:lnTo>
                  <a:pt x="25542" y="9306"/>
                </a:lnTo>
                <a:lnTo>
                  <a:pt x="28195" y="8762"/>
                </a:lnTo>
                <a:lnTo>
                  <a:pt x="33455" y="8762"/>
                </a:lnTo>
                <a:lnTo>
                  <a:pt x="37073" y="9903"/>
                </a:lnTo>
                <a:lnTo>
                  <a:pt x="39891" y="11732"/>
                </a:lnTo>
                <a:lnTo>
                  <a:pt x="41339" y="14475"/>
                </a:lnTo>
                <a:lnTo>
                  <a:pt x="41710" y="17499"/>
                </a:lnTo>
                <a:lnTo>
                  <a:pt x="41710" y="44283"/>
                </a:lnTo>
                <a:lnTo>
                  <a:pt x="58778" y="44283"/>
                </a:lnTo>
                <a:lnTo>
                  <a:pt x="58778" y="14018"/>
                </a:lnTo>
                <a:lnTo>
                  <a:pt x="58460" y="11455"/>
                </a:lnTo>
                <a:lnTo>
                  <a:pt x="57200" y="7858"/>
                </a:lnTo>
                <a:lnTo>
                  <a:pt x="54496" y="4848"/>
                </a:lnTo>
                <a:lnTo>
                  <a:pt x="50533" y="2256"/>
                </a:lnTo>
                <a:lnTo>
                  <a:pt x="47423" y="1357"/>
                </a:lnTo>
                <a:lnTo>
                  <a:pt x="44298" y="457"/>
                </a:lnTo>
                <a:lnTo>
                  <a:pt x="40857" y="0"/>
                </a:lnTo>
                <a:lnTo>
                  <a:pt x="28552" y="0"/>
                </a:lnTo>
                <a:lnTo>
                  <a:pt x="21463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584166" y="6131206"/>
            <a:ext cx="35380" cy="44794"/>
          </a:xfrm>
          <a:custGeom>
            <a:avLst/>
            <a:gdLst/>
            <a:ahLst/>
            <a:cxnLst/>
            <a:rect l="l" t="t" r="r" b="b"/>
            <a:pathLst>
              <a:path w="35380" h="44794">
                <a:moveTo>
                  <a:pt x="26543" y="2030"/>
                </a:moveTo>
                <a:lnTo>
                  <a:pt x="28738" y="9640"/>
                </a:lnTo>
                <a:lnTo>
                  <a:pt x="32064" y="8686"/>
                </a:lnTo>
                <a:lnTo>
                  <a:pt x="35380" y="7733"/>
                </a:lnTo>
                <a:lnTo>
                  <a:pt x="35344" y="0"/>
                </a:lnTo>
                <a:lnTo>
                  <a:pt x="32551" y="1357"/>
                </a:lnTo>
                <a:lnTo>
                  <a:pt x="29617" y="2030"/>
                </a:lnTo>
                <a:lnTo>
                  <a:pt x="26543" y="2030"/>
                </a:lnTo>
                <a:close/>
              </a:path>
              <a:path w="35380" h="44794">
                <a:moveTo>
                  <a:pt x="1918" y="4063"/>
                </a:moveTo>
                <a:lnTo>
                  <a:pt x="5737" y="6490"/>
                </a:lnTo>
                <a:lnTo>
                  <a:pt x="9575" y="8902"/>
                </a:lnTo>
                <a:lnTo>
                  <a:pt x="14795" y="10109"/>
                </a:lnTo>
                <a:lnTo>
                  <a:pt x="25206" y="10109"/>
                </a:lnTo>
                <a:lnTo>
                  <a:pt x="28738" y="9640"/>
                </a:lnTo>
                <a:lnTo>
                  <a:pt x="26543" y="2030"/>
                </a:lnTo>
                <a:lnTo>
                  <a:pt x="23784" y="2030"/>
                </a:lnTo>
                <a:lnTo>
                  <a:pt x="21523" y="1447"/>
                </a:lnTo>
                <a:lnTo>
                  <a:pt x="17956" y="-875"/>
                </a:lnTo>
                <a:lnTo>
                  <a:pt x="17067" y="-3873"/>
                </a:lnTo>
                <a:lnTo>
                  <a:pt x="18172" y="-6847"/>
                </a:lnTo>
                <a:lnTo>
                  <a:pt x="21855" y="-8561"/>
                </a:lnTo>
                <a:lnTo>
                  <a:pt x="24965" y="-9234"/>
                </a:lnTo>
                <a:lnTo>
                  <a:pt x="29704" y="-9907"/>
                </a:lnTo>
                <a:lnTo>
                  <a:pt x="34429" y="-10591"/>
                </a:lnTo>
                <a:lnTo>
                  <a:pt x="37896" y="-11174"/>
                </a:lnTo>
                <a:lnTo>
                  <a:pt x="40078" y="-11659"/>
                </a:lnTo>
                <a:lnTo>
                  <a:pt x="40078" y="-6630"/>
                </a:lnTo>
                <a:lnTo>
                  <a:pt x="38761" y="-2299"/>
                </a:lnTo>
                <a:lnTo>
                  <a:pt x="35344" y="0"/>
                </a:lnTo>
                <a:lnTo>
                  <a:pt x="35380" y="7733"/>
                </a:lnTo>
                <a:lnTo>
                  <a:pt x="38505" y="6310"/>
                </a:lnTo>
                <a:lnTo>
                  <a:pt x="41414" y="4406"/>
                </a:lnTo>
                <a:lnTo>
                  <a:pt x="42023" y="5753"/>
                </a:lnTo>
                <a:lnTo>
                  <a:pt x="43660" y="9143"/>
                </a:lnTo>
                <a:lnTo>
                  <a:pt x="60540" y="9143"/>
                </a:lnTo>
                <a:lnTo>
                  <a:pt x="58025" y="5129"/>
                </a:lnTo>
                <a:lnTo>
                  <a:pt x="56934" y="1512"/>
                </a:lnTo>
                <a:lnTo>
                  <a:pt x="56653" y="-1295"/>
                </a:lnTo>
                <a:lnTo>
                  <a:pt x="56653" y="-5093"/>
                </a:lnTo>
                <a:lnTo>
                  <a:pt x="56843" y="-18464"/>
                </a:lnTo>
                <a:lnTo>
                  <a:pt x="56843" y="-23458"/>
                </a:lnTo>
                <a:lnTo>
                  <a:pt x="56080" y="-26859"/>
                </a:lnTo>
                <a:lnTo>
                  <a:pt x="53045" y="-30593"/>
                </a:lnTo>
                <a:lnTo>
                  <a:pt x="50417" y="-32119"/>
                </a:lnTo>
                <a:lnTo>
                  <a:pt x="46695" y="-33336"/>
                </a:lnTo>
                <a:lnTo>
                  <a:pt x="42976" y="-34545"/>
                </a:lnTo>
                <a:lnTo>
                  <a:pt x="37310" y="-35153"/>
                </a:lnTo>
                <a:lnTo>
                  <a:pt x="21308" y="-35153"/>
                </a:lnTo>
                <a:lnTo>
                  <a:pt x="14997" y="-34149"/>
                </a:lnTo>
                <a:lnTo>
                  <a:pt x="10741" y="-32129"/>
                </a:lnTo>
                <a:lnTo>
                  <a:pt x="6501" y="-30124"/>
                </a:lnTo>
                <a:lnTo>
                  <a:pt x="3502" y="-27025"/>
                </a:lnTo>
                <a:lnTo>
                  <a:pt x="1764" y="-22834"/>
                </a:lnTo>
                <a:lnTo>
                  <a:pt x="17247" y="-20955"/>
                </a:lnTo>
                <a:lnTo>
                  <a:pt x="18298" y="-22975"/>
                </a:lnTo>
                <a:lnTo>
                  <a:pt x="21372" y="-25171"/>
                </a:lnTo>
                <a:lnTo>
                  <a:pt x="25448" y="-26376"/>
                </a:lnTo>
                <a:lnTo>
                  <a:pt x="32969" y="-26376"/>
                </a:lnTo>
                <a:lnTo>
                  <a:pt x="36028" y="-25909"/>
                </a:lnTo>
                <a:lnTo>
                  <a:pt x="40078" y="-22478"/>
                </a:lnTo>
                <a:lnTo>
                  <a:pt x="40078" y="-19126"/>
                </a:lnTo>
                <a:lnTo>
                  <a:pt x="37007" y="-18262"/>
                </a:lnTo>
                <a:lnTo>
                  <a:pt x="31482" y="-17308"/>
                </a:lnTo>
                <a:lnTo>
                  <a:pt x="23507" y="-16308"/>
                </a:lnTo>
                <a:lnTo>
                  <a:pt x="17589" y="-15558"/>
                </a:lnTo>
                <a:lnTo>
                  <a:pt x="13068" y="-14655"/>
                </a:lnTo>
                <a:lnTo>
                  <a:pt x="9932" y="-13639"/>
                </a:lnTo>
                <a:lnTo>
                  <a:pt x="6793" y="-12625"/>
                </a:lnTo>
                <a:lnTo>
                  <a:pt x="4356" y="-11149"/>
                </a:lnTo>
                <a:lnTo>
                  <a:pt x="875" y="-7315"/>
                </a:lnTo>
                <a:lnTo>
                  <a:pt x="0" y="-2692"/>
                </a:lnTo>
                <a:lnTo>
                  <a:pt x="0" y="1004"/>
                </a:lnTo>
                <a:lnTo>
                  <a:pt x="1918" y="406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307992" y="6171004"/>
            <a:ext cx="70981" cy="60807"/>
          </a:xfrm>
          <a:custGeom>
            <a:avLst/>
            <a:gdLst/>
            <a:ahLst/>
            <a:cxnLst/>
            <a:rect l="l" t="t" r="r" b="b"/>
            <a:pathLst>
              <a:path w="70981" h="60807">
                <a:moveTo>
                  <a:pt x="21603" y="60148"/>
                </a:moveTo>
                <a:lnTo>
                  <a:pt x="28054" y="60807"/>
                </a:lnTo>
                <a:lnTo>
                  <a:pt x="43599" y="60807"/>
                </a:lnTo>
                <a:lnTo>
                  <a:pt x="49302" y="60199"/>
                </a:lnTo>
                <a:lnTo>
                  <a:pt x="53682" y="58988"/>
                </a:lnTo>
                <a:lnTo>
                  <a:pt x="58054" y="57783"/>
                </a:lnTo>
                <a:lnTo>
                  <a:pt x="61545" y="56159"/>
                </a:lnTo>
                <a:lnTo>
                  <a:pt x="64148" y="54114"/>
                </a:lnTo>
                <a:lnTo>
                  <a:pt x="66765" y="52081"/>
                </a:lnTo>
                <a:lnTo>
                  <a:pt x="68554" y="49568"/>
                </a:lnTo>
                <a:lnTo>
                  <a:pt x="69533" y="46608"/>
                </a:lnTo>
                <a:lnTo>
                  <a:pt x="70498" y="43661"/>
                </a:lnTo>
                <a:lnTo>
                  <a:pt x="70981" y="38581"/>
                </a:lnTo>
                <a:lnTo>
                  <a:pt x="70981" y="0"/>
                </a:lnTo>
                <a:lnTo>
                  <a:pt x="53009" y="0"/>
                </a:lnTo>
                <a:lnTo>
                  <a:pt x="53009" y="37806"/>
                </a:lnTo>
                <a:lnTo>
                  <a:pt x="52743" y="41187"/>
                </a:lnTo>
                <a:lnTo>
                  <a:pt x="52224" y="43232"/>
                </a:lnTo>
                <a:lnTo>
                  <a:pt x="50140" y="46991"/>
                </a:lnTo>
                <a:lnTo>
                  <a:pt x="47548" y="48386"/>
                </a:lnTo>
                <a:lnTo>
                  <a:pt x="44960" y="49783"/>
                </a:lnTo>
                <a:lnTo>
                  <a:pt x="41112" y="50493"/>
                </a:lnTo>
                <a:lnTo>
                  <a:pt x="30989" y="50493"/>
                </a:lnTo>
                <a:lnTo>
                  <a:pt x="27029" y="49744"/>
                </a:lnTo>
                <a:lnTo>
                  <a:pt x="24131" y="48272"/>
                </a:lnTo>
                <a:lnTo>
                  <a:pt x="21247" y="46785"/>
                </a:lnTo>
                <a:lnTo>
                  <a:pt x="19408" y="44815"/>
                </a:lnTo>
                <a:lnTo>
                  <a:pt x="18201" y="40855"/>
                </a:lnTo>
                <a:lnTo>
                  <a:pt x="17985" y="37515"/>
                </a:lnTo>
                <a:lnTo>
                  <a:pt x="17985" y="0"/>
                </a:lnTo>
                <a:lnTo>
                  <a:pt x="0" y="0"/>
                </a:lnTo>
                <a:lnTo>
                  <a:pt x="0" y="38581"/>
                </a:lnTo>
                <a:lnTo>
                  <a:pt x="586" y="43635"/>
                </a:lnTo>
                <a:lnTo>
                  <a:pt x="1767" y="47066"/>
                </a:lnTo>
                <a:lnTo>
                  <a:pt x="4244" y="51587"/>
                </a:lnTo>
                <a:lnTo>
                  <a:pt x="6807" y="53694"/>
                </a:lnTo>
                <a:lnTo>
                  <a:pt x="9349" y="55803"/>
                </a:lnTo>
                <a:lnTo>
                  <a:pt x="12830" y="57506"/>
                </a:lnTo>
                <a:lnTo>
                  <a:pt x="17211" y="58827"/>
                </a:lnTo>
                <a:lnTo>
                  <a:pt x="21603" y="60148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405513" y="6171004"/>
            <a:ext cx="80276" cy="59777"/>
          </a:xfrm>
          <a:custGeom>
            <a:avLst/>
            <a:gdLst/>
            <a:ahLst/>
            <a:cxnLst/>
            <a:rect l="l" t="t" r="r" b="b"/>
            <a:pathLst>
              <a:path w="80276" h="59777">
                <a:moveTo>
                  <a:pt x="0" y="0"/>
                </a:moveTo>
                <a:lnTo>
                  <a:pt x="0" y="59777"/>
                </a:lnTo>
                <a:lnTo>
                  <a:pt x="17985" y="59777"/>
                </a:lnTo>
                <a:lnTo>
                  <a:pt x="17985" y="41720"/>
                </a:lnTo>
                <a:lnTo>
                  <a:pt x="32551" y="31723"/>
                </a:lnTo>
                <a:lnTo>
                  <a:pt x="57024" y="59777"/>
                </a:lnTo>
                <a:lnTo>
                  <a:pt x="80276" y="59777"/>
                </a:lnTo>
                <a:lnTo>
                  <a:pt x="44931" y="23291"/>
                </a:lnTo>
                <a:lnTo>
                  <a:pt x="78447" y="0"/>
                </a:lnTo>
                <a:lnTo>
                  <a:pt x="54281" y="0"/>
                </a:lnTo>
                <a:lnTo>
                  <a:pt x="17985" y="26556"/>
                </a:lnTo>
                <a:lnTo>
                  <a:pt x="17985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493198" y="6169990"/>
            <a:ext cx="34848" cy="61822"/>
          </a:xfrm>
          <a:custGeom>
            <a:avLst/>
            <a:gdLst/>
            <a:ahLst/>
            <a:cxnLst/>
            <a:rect l="l" t="t" r="r" b="b"/>
            <a:pathLst>
              <a:path w="34848" h="61822">
                <a:moveTo>
                  <a:pt x="0" y="61822"/>
                </a:moveTo>
                <a:lnTo>
                  <a:pt x="12575" y="61822"/>
                </a:lnTo>
                <a:lnTo>
                  <a:pt x="34848" y="0"/>
                </a:lnTo>
                <a:lnTo>
                  <a:pt x="22035" y="0"/>
                </a:lnTo>
                <a:lnTo>
                  <a:pt x="0" y="61822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534814" y="6194206"/>
            <a:ext cx="48337" cy="37235"/>
          </a:xfrm>
          <a:custGeom>
            <a:avLst/>
            <a:gdLst/>
            <a:ahLst/>
            <a:cxnLst/>
            <a:rect l="l" t="t" r="r" b="b"/>
            <a:pathLst>
              <a:path w="48337" h="37235">
                <a:moveTo>
                  <a:pt x="34886" y="3884"/>
                </a:moveTo>
                <a:lnTo>
                  <a:pt x="29692" y="14033"/>
                </a:lnTo>
                <a:lnTo>
                  <a:pt x="37821" y="14033"/>
                </a:lnTo>
                <a:lnTo>
                  <a:pt x="44046" y="13741"/>
                </a:lnTo>
                <a:lnTo>
                  <a:pt x="48337" y="13168"/>
                </a:lnTo>
                <a:lnTo>
                  <a:pt x="47623" y="0"/>
                </a:lnTo>
                <a:lnTo>
                  <a:pt x="44413" y="2311"/>
                </a:lnTo>
                <a:lnTo>
                  <a:pt x="39625" y="3567"/>
                </a:lnTo>
                <a:lnTo>
                  <a:pt x="34886" y="3884"/>
                </a:lnTo>
                <a:close/>
              </a:path>
              <a:path w="48337" h="37235">
                <a:moveTo>
                  <a:pt x="0" y="36575"/>
                </a:moveTo>
                <a:lnTo>
                  <a:pt x="17970" y="36575"/>
                </a:lnTo>
                <a:lnTo>
                  <a:pt x="17970" y="14033"/>
                </a:lnTo>
                <a:lnTo>
                  <a:pt x="29692" y="14033"/>
                </a:lnTo>
                <a:lnTo>
                  <a:pt x="34886" y="3884"/>
                </a:lnTo>
                <a:lnTo>
                  <a:pt x="17970" y="3884"/>
                </a:lnTo>
                <a:lnTo>
                  <a:pt x="17970" y="-13082"/>
                </a:lnTo>
                <a:lnTo>
                  <a:pt x="33134" y="-13082"/>
                </a:lnTo>
                <a:lnTo>
                  <a:pt x="37439" y="-12941"/>
                </a:lnTo>
                <a:lnTo>
                  <a:pt x="39584" y="-12675"/>
                </a:lnTo>
                <a:lnTo>
                  <a:pt x="42508" y="-12318"/>
                </a:lnTo>
                <a:lnTo>
                  <a:pt x="46813" y="-10033"/>
                </a:lnTo>
                <a:lnTo>
                  <a:pt x="49668" y="-6821"/>
                </a:lnTo>
                <a:lnTo>
                  <a:pt x="49668" y="-2868"/>
                </a:lnTo>
                <a:lnTo>
                  <a:pt x="47623" y="0"/>
                </a:lnTo>
                <a:lnTo>
                  <a:pt x="48337" y="13168"/>
                </a:lnTo>
                <a:lnTo>
                  <a:pt x="51487" y="12711"/>
                </a:lnTo>
                <a:lnTo>
                  <a:pt x="54597" y="11772"/>
                </a:lnTo>
                <a:lnTo>
                  <a:pt x="57656" y="10350"/>
                </a:lnTo>
                <a:lnTo>
                  <a:pt x="60705" y="8914"/>
                </a:lnTo>
                <a:lnTo>
                  <a:pt x="63219" y="6948"/>
                </a:lnTo>
                <a:lnTo>
                  <a:pt x="67196" y="1954"/>
                </a:lnTo>
                <a:lnTo>
                  <a:pt x="68187" y="-1144"/>
                </a:lnTo>
                <a:lnTo>
                  <a:pt x="68187" y="-9564"/>
                </a:lnTo>
                <a:lnTo>
                  <a:pt x="66459" y="-13437"/>
                </a:lnTo>
                <a:lnTo>
                  <a:pt x="63032" y="-16459"/>
                </a:lnTo>
                <a:lnTo>
                  <a:pt x="59590" y="-19457"/>
                </a:lnTo>
                <a:lnTo>
                  <a:pt x="55309" y="-21398"/>
                </a:lnTo>
                <a:lnTo>
                  <a:pt x="50215" y="-22301"/>
                </a:lnTo>
                <a:lnTo>
                  <a:pt x="46889" y="-22899"/>
                </a:lnTo>
                <a:lnTo>
                  <a:pt x="39764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895551" y="6080547"/>
            <a:ext cx="0" cy="59791"/>
          </a:xfrm>
          <a:custGeom>
            <a:avLst/>
            <a:gdLst/>
            <a:ahLst/>
            <a:cxnLst/>
            <a:rect l="l" t="t" r="r" b="b"/>
            <a:pathLst>
              <a:path h="59791">
                <a:moveTo>
                  <a:pt x="0" y="0"/>
                </a:moveTo>
                <a:lnTo>
                  <a:pt x="0" y="59791"/>
                </a:lnTo>
              </a:path>
            </a:pathLst>
          </a:custGeom>
          <a:ln w="19255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919253" y="6096063"/>
            <a:ext cx="58778" cy="44283"/>
          </a:xfrm>
          <a:custGeom>
            <a:avLst/>
            <a:gdLst/>
            <a:ahLst/>
            <a:cxnLst/>
            <a:rect l="l" t="t" r="r" b="b"/>
            <a:pathLst>
              <a:path w="58778" h="44283">
                <a:moveTo>
                  <a:pt x="17057" y="44283"/>
                </a:moveTo>
                <a:lnTo>
                  <a:pt x="17057" y="19822"/>
                </a:lnTo>
                <a:lnTo>
                  <a:pt x="17500" y="16496"/>
                </a:lnTo>
                <a:lnTo>
                  <a:pt x="18364" y="14716"/>
                </a:lnTo>
                <a:lnTo>
                  <a:pt x="20855" y="11480"/>
                </a:lnTo>
                <a:lnTo>
                  <a:pt x="25538" y="9306"/>
                </a:lnTo>
                <a:lnTo>
                  <a:pt x="28195" y="8762"/>
                </a:lnTo>
                <a:lnTo>
                  <a:pt x="33451" y="8762"/>
                </a:lnTo>
                <a:lnTo>
                  <a:pt x="37073" y="9903"/>
                </a:lnTo>
                <a:lnTo>
                  <a:pt x="39891" y="11732"/>
                </a:lnTo>
                <a:lnTo>
                  <a:pt x="41349" y="14475"/>
                </a:lnTo>
                <a:lnTo>
                  <a:pt x="41720" y="17499"/>
                </a:lnTo>
                <a:lnTo>
                  <a:pt x="41720" y="44283"/>
                </a:lnTo>
                <a:lnTo>
                  <a:pt x="58778" y="44283"/>
                </a:lnTo>
                <a:lnTo>
                  <a:pt x="58778" y="14018"/>
                </a:lnTo>
                <a:lnTo>
                  <a:pt x="58472" y="11455"/>
                </a:lnTo>
                <a:lnTo>
                  <a:pt x="57200" y="7858"/>
                </a:lnTo>
                <a:lnTo>
                  <a:pt x="54496" y="4848"/>
                </a:lnTo>
                <a:lnTo>
                  <a:pt x="50548" y="2256"/>
                </a:lnTo>
                <a:lnTo>
                  <a:pt x="47423" y="1357"/>
                </a:lnTo>
                <a:lnTo>
                  <a:pt x="44309" y="457"/>
                </a:lnTo>
                <a:lnTo>
                  <a:pt x="40867" y="0"/>
                </a:lnTo>
                <a:lnTo>
                  <a:pt x="28563" y="0"/>
                </a:lnTo>
                <a:lnTo>
                  <a:pt x="21474" y="2437"/>
                </a:lnTo>
                <a:lnTo>
                  <a:pt x="15850" y="7340"/>
                </a:lnTo>
                <a:lnTo>
                  <a:pt x="15850" y="975"/>
                </a:lnTo>
                <a:lnTo>
                  <a:pt x="0" y="975"/>
                </a:lnTo>
                <a:lnTo>
                  <a:pt x="0" y="44283"/>
                </a:lnTo>
                <a:lnTo>
                  <a:pt x="17057" y="44283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998688" y="6081746"/>
            <a:ext cx="38012" cy="59561"/>
          </a:xfrm>
          <a:custGeom>
            <a:avLst/>
            <a:gdLst/>
            <a:ahLst/>
            <a:cxnLst/>
            <a:rect l="l" t="t" r="r" b="b"/>
            <a:pathLst>
              <a:path w="38012" h="59561">
                <a:moveTo>
                  <a:pt x="24959" y="15289"/>
                </a:moveTo>
                <a:lnTo>
                  <a:pt x="24959" y="0"/>
                </a:lnTo>
                <a:lnTo>
                  <a:pt x="7837" y="6681"/>
                </a:lnTo>
                <a:lnTo>
                  <a:pt x="7837" y="15289"/>
                </a:lnTo>
                <a:lnTo>
                  <a:pt x="0" y="15289"/>
                </a:lnTo>
                <a:lnTo>
                  <a:pt x="0" y="24422"/>
                </a:lnTo>
                <a:lnTo>
                  <a:pt x="7837" y="24422"/>
                </a:lnTo>
                <a:lnTo>
                  <a:pt x="7837" y="47346"/>
                </a:lnTo>
                <a:lnTo>
                  <a:pt x="8017" y="50036"/>
                </a:lnTo>
                <a:lnTo>
                  <a:pt x="8827" y="53251"/>
                </a:lnTo>
                <a:lnTo>
                  <a:pt x="10786" y="55843"/>
                </a:lnTo>
                <a:lnTo>
                  <a:pt x="13745" y="57848"/>
                </a:lnTo>
                <a:lnTo>
                  <a:pt x="18684" y="59220"/>
                </a:lnTo>
                <a:lnTo>
                  <a:pt x="21462" y="59561"/>
                </a:lnTo>
                <a:lnTo>
                  <a:pt x="29555" y="59561"/>
                </a:lnTo>
                <a:lnTo>
                  <a:pt x="34048" y="58992"/>
                </a:lnTo>
                <a:lnTo>
                  <a:pt x="38012" y="57862"/>
                </a:lnTo>
                <a:lnTo>
                  <a:pt x="36564" y="48969"/>
                </a:lnTo>
                <a:lnTo>
                  <a:pt x="33555" y="49709"/>
                </a:lnTo>
                <a:lnTo>
                  <a:pt x="31280" y="50064"/>
                </a:lnTo>
                <a:lnTo>
                  <a:pt x="28562" y="50064"/>
                </a:lnTo>
                <a:lnTo>
                  <a:pt x="25286" y="48055"/>
                </a:lnTo>
                <a:lnTo>
                  <a:pt x="24959" y="45402"/>
                </a:lnTo>
                <a:lnTo>
                  <a:pt x="24959" y="24422"/>
                </a:lnTo>
                <a:lnTo>
                  <a:pt x="36615" y="24422"/>
                </a:lnTo>
                <a:lnTo>
                  <a:pt x="36615" y="15289"/>
                </a:lnTo>
                <a:lnTo>
                  <a:pt x="24959" y="1528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043939" y="6096059"/>
            <a:ext cx="30593" cy="45252"/>
          </a:xfrm>
          <a:custGeom>
            <a:avLst/>
            <a:gdLst/>
            <a:ahLst/>
            <a:cxnLst/>
            <a:rect l="l" t="t" r="r" b="b"/>
            <a:pathLst>
              <a:path w="30593" h="45252">
                <a:moveTo>
                  <a:pt x="17752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5" y="8762"/>
                </a:lnTo>
                <a:lnTo>
                  <a:pt x="30593" y="8762"/>
                </a:lnTo>
                <a:lnTo>
                  <a:pt x="29564" y="0"/>
                </a:lnTo>
                <a:lnTo>
                  <a:pt x="21031" y="0"/>
                </a:lnTo>
                <a:lnTo>
                  <a:pt x="17752" y="15786"/>
                </a:lnTo>
                <a:close/>
              </a:path>
              <a:path w="30593" h="45252">
                <a:moveTo>
                  <a:pt x="38188" y="35229"/>
                </a:moveTo>
                <a:lnTo>
                  <a:pt x="34124" y="36691"/>
                </a:lnTo>
                <a:lnTo>
                  <a:pt x="27518" y="36691"/>
                </a:lnTo>
                <a:lnTo>
                  <a:pt x="24243" y="35751"/>
                </a:lnTo>
                <a:lnTo>
                  <a:pt x="21615" y="33858"/>
                </a:lnTo>
                <a:lnTo>
                  <a:pt x="18972" y="31968"/>
                </a:lnTo>
                <a:lnTo>
                  <a:pt x="17614" y="29325"/>
                </a:lnTo>
                <a:lnTo>
                  <a:pt x="17485" y="25934"/>
                </a:lnTo>
                <a:lnTo>
                  <a:pt x="60236" y="25934"/>
                </a:lnTo>
                <a:lnTo>
                  <a:pt x="60477" y="17147"/>
                </a:lnTo>
                <a:lnTo>
                  <a:pt x="57824" y="10631"/>
                </a:lnTo>
                <a:lnTo>
                  <a:pt x="52283" y="6375"/>
                </a:lnTo>
                <a:lnTo>
                  <a:pt x="46736" y="2120"/>
                </a:lnTo>
                <a:lnTo>
                  <a:pt x="39165" y="0"/>
                </a:lnTo>
                <a:lnTo>
                  <a:pt x="29564" y="0"/>
                </a:lnTo>
                <a:lnTo>
                  <a:pt x="30593" y="8762"/>
                </a:lnTo>
                <a:lnTo>
                  <a:pt x="34085" y="8762"/>
                </a:lnTo>
                <a:lnTo>
                  <a:pt x="37033" y="9626"/>
                </a:lnTo>
                <a:lnTo>
                  <a:pt x="39471" y="11339"/>
                </a:lnTo>
                <a:lnTo>
                  <a:pt x="43168" y="15595"/>
                </a:lnTo>
                <a:lnTo>
                  <a:pt x="43294" y="18911"/>
                </a:lnTo>
                <a:lnTo>
                  <a:pt x="17791" y="18911"/>
                </a:lnTo>
                <a:lnTo>
                  <a:pt x="17752" y="15786"/>
                </a:lnTo>
                <a:lnTo>
                  <a:pt x="21031" y="0"/>
                </a:lnTo>
                <a:lnTo>
                  <a:pt x="13957" y="2034"/>
                </a:lnTo>
                <a:lnTo>
                  <a:pt x="8366" y="6084"/>
                </a:lnTo>
                <a:lnTo>
                  <a:pt x="2794" y="10159"/>
                </a:lnTo>
                <a:lnTo>
                  <a:pt x="0" y="15775"/>
                </a:lnTo>
                <a:lnTo>
                  <a:pt x="0" y="28958"/>
                </a:lnTo>
                <a:lnTo>
                  <a:pt x="2120" y="33948"/>
                </a:lnTo>
                <a:lnTo>
                  <a:pt x="6376" y="37872"/>
                </a:lnTo>
                <a:lnTo>
                  <a:pt x="16903" y="43489"/>
                </a:lnTo>
                <a:lnTo>
                  <a:pt x="31266" y="45252"/>
                </a:lnTo>
                <a:lnTo>
                  <a:pt x="38355" y="45252"/>
                </a:lnTo>
                <a:lnTo>
                  <a:pt x="44259" y="44157"/>
                </a:lnTo>
                <a:lnTo>
                  <a:pt x="48971" y="41972"/>
                </a:lnTo>
                <a:lnTo>
                  <a:pt x="53684" y="39791"/>
                </a:lnTo>
                <a:lnTo>
                  <a:pt x="57136" y="36601"/>
                </a:lnTo>
                <a:lnTo>
                  <a:pt x="59321" y="32411"/>
                </a:lnTo>
                <a:lnTo>
                  <a:pt x="42315" y="30492"/>
                </a:lnTo>
                <a:lnTo>
                  <a:pt x="41389" y="32677"/>
                </a:lnTo>
                <a:lnTo>
                  <a:pt x="38188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672758" y="6080547"/>
            <a:ext cx="0" cy="59791"/>
          </a:xfrm>
          <a:custGeom>
            <a:avLst/>
            <a:gdLst/>
            <a:ahLst/>
            <a:cxnLst/>
            <a:rect l="l" t="t" r="r" b="b"/>
            <a:pathLst>
              <a:path h="59791">
                <a:moveTo>
                  <a:pt x="0" y="0"/>
                </a:moveTo>
                <a:lnTo>
                  <a:pt x="0" y="59791"/>
                </a:lnTo>
              </a:path>
            </a:pathLst>
          </a:custGeom>
          <a:ln w="18327">
            <a:solidFill>
              <a:srgbClr val="21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21412" y="6171004"/>
            <a:ext cx="80280" cy="59777"/>
          </a:xfrm>
          <a:custGeom>
            <a:avLst/>
            <a:gdLst/>
            <a:ahLst/>
            <a:cxnLst/>
            <a:rect l="l" t="t" r="r" b="b"/>
            <a:pathLst>
              <a:path w="80280" h="59777">
                <a:moveTo>
                  <a:pt x="0" y="0"/>
                </a:moveTo>
                <a:lnTo>
                  <a:pt x="0" y="59777"/>
                </a:lnTo>
                <a:lnTo>
                  <a:pt x="17985" y="59777"/>
                </a:lnTo>
                <a:lnTo>
                  <a:pt x="17985" y="41720"/>
                </a:lnTo>
                <a:lnTo>
                  <a:pt x="32551" y="31723"/>
                </a:lnTo>
                <a:lnTo>
                  <a:pt x="57024" y="59777"/>
                </a:lnTo>
                <a:lnTo>
                  <a:pt x="80280" y="59777"/>
                </a:lnTo>
                <a:lnTo>
                  <a:pt x="44935" y="23291"/>
                </a:lnTo>
                <a:lnTo>
                  <a:pt x="78451" y="0"/>
                </a:lnTo>
                <a:lnTo>
                  <a:pt x="54281" y="0"/>
                </a:lnTo>
                <a:lnTo>
                  <a:pt x="17985" y="26556"/>
                </a:lnTo>
                <a:lnTo>
                  <a:pt x="17985" y="0"/>
                </a:lnTo>
                <a:lnTo>
                  <a:pt x="0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843924" y="6194206"/>
            <a:ext cx="48347" cy="37235"/>
          </a:xfrm>
          <a:custGeom>
            <a:avLst/>
            <a:gdLst/>
            <a:ahLst/>
            <a:cxnLst/>
            <a:rect l="l" t="t" r="r" b="b"/>
            <a:pathLst>
              <a:path w="48347" h="37235">
                <a:moveTo>
                  <a:pt x="34898" y="3884"/>
                </a:moveTo>
                <a:lnTo>
                  <a:pt x="29702" y="14033"/>
                </a:lnTo>
                <a:lnTo>
                  <a:pt x="37832" y="14033"/>
                </a:lnTo>
                <a:lnTo>
                  <a:pt x="44056" y="13741"/>
                </a:lnTo>
                <a:lnTo>
                  <a:pt x="48347" y="13168"/>
                </a:lnTo>
                <a:lnTo>
                  <a:pt x="47637" y="0"/>
                </a:lnTo>
                <a:lnTo>
                  <a:pt x="44413" y="2311"/>
                </a:lnTo>
                <a:lnTo>
                  <a:pt x="39635" y="3567"/>
                </a:lnTo>
                <a:lnTo>
                  <a:pt x="34898" y="3884"/>
                </a:lnTo>
                <a:close/>
              </a:path>
              <a:path w="48347" h="37235">
                <a:moveTo>
                  <a:pt x="0" y="36575"/>
                </a:moveTo>
                <a:lnTo>
                  <a:pt x="17981" y="36575"/>
                </a:lnTo>
                <a:lnTo>
                  <a:pt x="17981" y="14033"/>
                </a:lnTo>
                <a:lnTo>
                  <a:pt x="29702" y="14033"/>
                </a:lnTo>
                <a:lnTo>
                  <a:pt x="34898" y="3884"/>
                </a:lnTo>
                <a:lnTo>
                  <a:pt x="17981" y="3884"/>
                </a:lnTo>
                <a:lnTo>
                  <a:pt x="17981" y="-13082"/>
                </a:lnTo>
                <a:lnTo>
                  <a:pt x="33134" y="-13082"/>
                </a:lnTo>
                <a:lnTo>
                  <a:pt x="37449" y="-12941"/>
                </a:lnTo>
                <a:lnTo>
                  <a:pt x="39599" y="-12675"/>
                </a:lnTo>
                <a:lnTo>
                  <a:pt x="42519" y="-12318"/>
                </a:lnTo>
                <a:lnTo>
                  <a:pt x="46824" y="-10033"/>
                </a:lnTo>
                <a:lnTo>
                  <a:pt x="49682" y="-6821"/>
                </a:lnTo>
                <a:lnTo>
                  <a:pt x="49682" y="-2868"/>
                </a:lnTo>
                <a:lnTo>
                  <a:pt x="47637" y="0"/>
                </a:lnTo>
                <a:lnTo>
                  <a:pt x="48347" y="13168"/>
                </a:lnTo>
                <a:lnTo>
                  <a:pt x="51497" y="12711"/>
                </a:lnTo>
                <a:lnTo>
                  <a:pt x="54607" y="11772"/>
                </a:lnTo>
                <a:lnTo>
                  <a:pt x="57671" y="10350"/>
                </a:lnTo>
                <a:lnTo>
                  <a:pt x="60717" y="8914"/>
                </a:lnTo>
                <a:lnTo>
                  <a:pt x="63233" y="6948"/>
                </a:lnTo>
                <a:lnTo>
                  <a:pt x="67208" y="1954"/>
                </a:lnTo>
                <a:lnTo>
                  <a:pt x="68197" y="-1144"/>
                </a:lnTo>
                <a:lnTo>
                  <a:pt x="68197" y="-9564"/>
                </a:lnTo>
                <a:lnTo>
                  <a:pt x="66469" y="-13437"/>
                </a:lnTo>
                <a:lnTo>
                  <a:pt x="63028" y="-16459"/>
                </a:lnTo>
                <a:lnTo>
                  <a:pt x="59587" y="-19457"/>
                </a:lnTo>
                <a:lnTo>
                  <a:pt x="55321" y="-21398"/>
                </a:lnTo>
                <a:lnTo>
                  <a:pt x="50227" y="-22301"/>
                </a:lnTo>
                <a:lnTo>
                  <a:pt x="46899" y="-22899"/>
                </a:lnTo>
                <a:lnTo>
                  <a:pt x="39776" y="-23201"/>
                </a:lnTo>
                <a:lnTo>
                  <a:pt x="0" y="-23201"/>
                </a:lnTo>
                <a:lnTo>
                  <a:pt x="0" y="36575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926223" y="6186510"/>
            <a:ext cx="66550" cy="45247"/>
          </a:xfrm>
          <a:custGeom>
            <a:avLst/>
            <a:gdLst/>
            <a:ahLst/>
            <a:cxnLst/>
            <a:rect l="l" t="t" r="r" b="b"/>
            <a:pathLst>
              <a:path w="66550" h="45247">
                <a:moveTo>
                  <a:pt x="0" y="22010"/>
                </a:moveTo>
                <a:lnTo>
                  <a:pt x="0" y="26988"/>
                </a:lnTo>
                <a:lnTo>
                  <a:pt x="1397" y="31215"/>
                </a:lnTo>
                <a:lnTo>
                  <a:pt x="4194" y="34670"/>
                </a:lnTo>
                <a:lnTo>
                  <a:pt x="6987" y="38149"/>
                </a:lnTo>
                <a:lnTo>
                  <a:pt x="11062" y="40780"/>
                </a:lnTo>
                <a:lnTo>
                  <a:pt x="16423" y="42558"/>
                </a:lnTo>
                <a:lnTo>
                  <a:pt x="21780" y="44362"/>
                </a:lnTo>
                <a:lnTo>
                  <a:pt x="22035" y="32486"/>
                </a:lnTo>
                <a:lnTo>
                  <a:pt x="19011" y="30214"/>
                </a:lnTo>
                <a:lnTo>
                  <a:pt x="17489" y="26923"/>
                </a:lnTo>
                <a:lnTo>
                  <a:pt x="17489" y="18327"/>
                </a:lnTo>
                <a:lnTo>
                  <a:pt x="19011" y="15036"/>
                </a:lnTo>
                <a:lnTo>
                  <a:pt x="22035" y="12762"/>
                </a:lnTo>
                <a:lnTo>
                  <a:pt x="25085" y="10476"/>
                </a:lnTo>
                <a:lnTo>
                  <a:pt x="28818" y="9334"/>
                </a:lnTo>
                <a:lnTo>
                  <a:pt x="37731" y="9334"/>
                </a:lnTo>
                <a:lnTo>
                  <a:pt x="41469" y="10476"/>
                </a:lnTo>
                <a:lnTo>
                  <a:pt x="44477" y="12762"/>
                </a:lnTo>
                <a:lnTo>
                  <a:pt x="47499" y="15036"/>
                </a:lnTo>
                <a:lnTo>
                  <a:pt x="49000" y="18301"/>
                </a:lnTo>
                <a:lnTo>
                  <a:pt x="49000" y="26898"/>
                </a:lnTo>
                <a:lnTo>
                  <a:pt x="47499" y="30214"/>
                </a:lnTo>
                <a:lnTo>
                  <a:pt x="44477" y="32486"/>
                </a:lnTo>
                <a:lnTo>
                  <a:pt x="42890" y="45247"/>
                </a:lnTo>
                <a:lnTo>
                  <a:pt x="50813" y="43102"/>
                </a:lnTo>
                <a:lnTo>
                  <a:pt x="57114" y="38785"/>
                </a:lnTo>
                <a:lnTo>
                  <a:pt x="63399" y="34491"/>
                </a:lnTo>
                <a:lnTo>
                  <a:pt x="66550" y="29058"/>
                </a:lnTo>
                <a:lnTo>
                  <a:pt x="66550" y="16015"/>
                </a:lnTo>
                <a:lnTo>
                  <a:pt x="63439" y="10631"/>
                </a:lnTo>
                <a:lnTo>
                  <a:pt x="57200" y="6375"/>
                </a:lnTo>
                <a:lnTo>
                  <a:pt x="50965" y="2119"/>
                </a:lnTo>
                <a:lnTo>
                  <a:pt x="42966" y="0"/>
                </a:lnTo>
                <a:lnTo>
                  <a:pt x="26899" y="0"/>
                </a:lnTo>
                <a:lnTo>
                  <a:pt x="21186" y="928"/>
                </a:lnTo>
                <a:lnTo>
                  <a:pt x="16052" y="2807"/>
                </a:lnTo>
                <a:lnTo>
                  <a:pt x="10937" y="4687"/>
                </a:lnTo>
                <a:lnTo>
                  <a:pt x="6987" y="7405"/>
                </a:lnTo>
                <a:lnTo>
                  <a:pt x="4194" y="10957"/>
                </a:lnTo>
                <a:lnTo>
                  <a:pt x="1397" y="14514"/>
                </a:lnTo>
                <a:lnTo>
                  <a:pt x="0" y="18197"/>
                </a:lnTo>
                <a:lnTo>
                  <a:pt x="0" y="22010"/>
                </a:lnTo>
                <a:close/>
              </a:path>
              <a:path w="66550" h="45247">
                <a:moveTo>
                  <a:pt x="44477" y="32486"/>
                </a:moveTo>
                <a:lnTo>
                  <a:pt x="41469" y="34772"/>
                </a:lnTo>
                <a:lnTo>
                  <a:pt x="37731" y="35916"/>
                </a:lnTo>
                <a:lnTo>
                  <a:pt x="28818" y="35916"/>
                </a:lnTo>
                <a:lnTo>
                  <a:pt x="25085" y="34772"/>
                </a:lnTo>
                <a:lnTo>
                  <a:pt x="22035" y="32486"/>
                </a:lnTo>
                <a:lnTo>
                  <a:pt x="21780" y="44362"/>
                </a:lnTo>
                <a:lnTo>
                  <a:pt x="27421" y="45247"/>
                </a:lnTo>
                <a:lnTo>
                  <a:pt x="42890" y="45247"/>
                </a:lnTo>
                <a:lnTo>
                  <a:pt x="44477" y="32486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008155" y="6187489"/>
            <a:ext cx="96112" cy="43293"/>
          </a:xfrm>
          <a:custGeom>
            <a:avLst/>
            <a:gdLst/>
            <a:ahLst/>
            <a:cxnLst/>
            <a:rect l="l" t="t" r="r" b="b"/>
            <a:pathLst>
              <a:path w="96112" h="43293">
                <a:moveTo>
                  <a:pt x="96112" y="0"/>
                </a:moveTo>
                <a:lnTo>
                  <a:pt x="79297" y="0"/>
                </a:lnTo>
                <a:lnTo>
                  <a:pt x="66967" y="28371"/>
                </a:lnTo>
                <a:lnTo>
                  <a:pt x="56221" y="0"/>
                </a:lnTo>
                <a:lnTo>
                  <a:pt x="39762" y="0"/>
                </a:lnTo>
                <a:lnTo>
                  <a:pt x="28648" y="28371"/>
                </a:lnTo>
                <a:lnTo>
                  <a:pt x="16570" y="0"/>
                </a:lnTo>
                <a:lnTo>
                  <a:pt x="0" y="0"/>
                </a:lnTo>
                <a:lnTo>
                  <a:pt x="20393" y="43293"/>
                </a:lnTo>
                <a:lnTo>
                  <a:pt x="36982" y="43293"/>
                </a:lnTo>
                <a:lnTo>
                  <a:pt x="47905" y="15454"/>
                </a:lnTo>
                <a:lnTo>
                  <a:pt x="59014" y="43293"/>
                </a:lnTo>
                <a:lnTo>
                  <a:pt x="75412" y="43293"/>
                </a:lnTo>
                <a:lnTo>
                  <a:pt x="96112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119500" y="6186510"/>
            <a:ext cx="30606" cy="45251"/>
          </a:xfrm>
          <a:custGeom>
            <a:avLst/>
            <a:gdLst/>
            <a:ahLst/>
            <a:cxnLst/>
            <a:rect l="l" t="t" r="r" b="b"/>
            <a:pathLst>
              <a:path w="30606" h="45251">
                <a:moveTo>
                  <a:pt x="17754" y="15786"/>
                </a:moveTo>
                <a:lnTo>
                  <a:pt x="18947" y="13323"/>
                </a:lnTo>
                <a:lnTo>
                  <a:pt x="23799" y="9665"/>
                </a:lnTo>
                <a:lnTo>
                  <a:pt x="26884" y="8765"/>
                </a:lnTo>
                <a:lnTo>
                  <a:pt x="30606" y="8765"/>
                </a:lnTo>
                <a:lnTo>
                  <a:pt x="29563" y="0"/>
                </a:lnTo>
                <a:lnTo>
                  <a:pt x="21031" y="0"/>
                </a:lnTo>
                <a:lnTo>
                  <a:pt x="17754" y="15786"/>
                </a:lnTo>
                <a:close/>
              </a:path>
              <a:path w="30606" h="45251">
                <a:moveTo>
                  <a:pt x="38199" y="35229"/>
                </a:moveTo>
                <a:lnTo>
                  <a:pt x="34123" y="36691"/>
                </a:lnTo>
                <a:lnTo>
                  <a:pt x="27532" y="36691"/>
                </a:lnTo>
                <a:lnTo>
                  <a:pt x="24241" y="35751"/>
                </a:lnTo>
                <a:lnTo>
                  <a:pt x="21614" y="33858"/>
                </a:lnTo>
                <a:lnTo>
                  <a:pt x="18986" y="31967"/>
                </a:lnTo>
                <a:lnTo>
                  <a:pt x="17614" y="29325"/>
                </a:lnTo>
                <a:lnTo>
                  <a:pt x="17489" y="25934"/>
                </a:lnTo>
                <a:lnTo>
                  <a:pt x="60234" y="25934"/>
                </a:lnTo>
                <a:lnTo>
                  <a:pt x="60476" y="17146"/>
                </a:lnTo>
                <a:lnTo>
                  <a:pt x="57833" y="10631"/>
                </a:lnTo>
                <a:lnTo>
                  <a:pt x="52285" y="6375"/>
                </a:lnTo>
                <a:lnTo>
                  <a:pt x="46734" y="2123"/>
                </a:lnTo>
                <a:lnTo>
                  <a:pt x="39164" y="0"/>
                </a:lnTo>
                <a:lnTo>
                  <a:pt x="29563" y="0"/>
                </a:lnTo>
                <a:lnTo>
                  <a:pt x="30606" y="8765"/>
                </a:lnTo>
                <a:lnTo>
                  <a:pt x="34084" y="8765"/>
                </a:lnTo>
                <a:lnTo>
                  <a:pt x="37043" y="9626"/>
                </a:lnTo>
                <a:lnTo>
                  <a:pt x="39470" y="11343"/>
                </a:lnTo>
                <a:lnTo>
                  <a:pt x="43178" y="15594"/>
                </a:lnTo>
                <a:lnTo>
                  <a:pt x="43293" y="18910"/>
                </a:lnTo>
                <a:lnTo>
                  <a:pt x="17791" y="18910"/>
                </a:lnTo>
                <a:lnTo>
                  <a:pt x="17754" y="15786"/>
                </a:lnTo>
                <a:lnTo>
                  <a:pt x="21031" y="0"/>
                </a:lnTo>
                <a:lnTo>
                  <a:pt x="13967" y="2033"/>
                </a:lnTo>
                <a:lnTo>
                  <a:pt x="8380" y="6083"/>
                </a:lnTo>
                <a:lnTo>
                  <a:pt x="2794" y="10162"/>
                </a:lnTo>
                <a:lnTo>
                  <a:pt x="0" y="15774"/>
                </a:lnTo>
                <a:lnTo>
                  <a:pt x="0" y="28958"/>
                </a:lnTo>
                <a:lnTo>
                  <a:pt x="2119" y="33936"/>
                </a:lnTo>
                <a:lnTo>
                  <a:pt x="6375" y="37871"/>
                </a:lnTo>
                <a:lnTo>
                  <a:pt x="16913" y="43490"/>
                </a:lnTo>
                <a:lnTo>
                  <a:pt x="31280" y="45251"/>
                </a:lnTo>
                <a:lnTo>
                  <a:pt x="38353" y="45251"/>
                </a:lnTo>
                <a:lnTo>
                  <a:pt x="44258" y="44157"/>
                </a:lnTo>
                <a:lnTo>
                  <a:pt x="48971" y="41976"/>
                </a:lnTo>
                <a:lnTo>
                  <a:pt x="53682" y="39790"/>
                </a:lnTo>
                <a:lnTo>
                  <a:pt x="57134" y="36601"/>
                </a:lnTo>
                <a:lnTo>
                  <a:pt x="59320" y="32410"/>
                </a:lnTo>
                <a:lnTo>
                  <a:pt x="42329" y="30495"/>
                </a:lnTo>
                <a:lnTo>
                  <a:pt x="41389" y="32677"/>
                </a:lnTo>
                <a:lnTo>
                  <a:pt x="38199" y="3522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199322" y="6186510"/>
            <a:ext cx="41767" cy="44272"/>
          </a:xfrm>
          <a:custGeom>
            <a:avLst/>
            <a:gdLst/>
            <a:ahLst/>
            <a:cxnLst/>
            <a:rect l="l" t="t" r="r" b="b"/>
            <a:pathLst>
              <a:path w="41767" h="44272">
                <a:moveTo>
                  <a:pt x="15836" y="979"/>
                </a:moveTo>
                <a:lnTo>
                  <a:pt x="0" y="979"/>
                </a:lnTo>
                <a:lnTo>
                  <a:pt x="0" y="44272"/>
                </a:lnTo>
                <a:lnTo>
                  <a:pt x="17053" y="44272"/>
                </a:lnTo>
                <a:lnTo>
                  <a:pt x="17053" y="23533"/>
                </a:lnTo>
                <a:lnTo>
                  <a:pt x="17536" y="18694"/>
                </a:lnTo>
                <a:lnTo>
                  <a:pt x="19429" y="14071"/>
                </a:lnTo>
                <a:lnTo>
                  <a:pt x="22402" y="11595"/>
                </a:lnTo>
                <a:lnTo>
                  <a:pt x="26085" y="10262"/>
                </a:lnTo>
                <a:lnTo>
                  <a:pt x="30935" y="10262"/>
                </a:lnTo>
                <a:lnTo>
                  <a:pt x="33616" y="10896"/>
                </a:lnTo>
                <a:lnTo>
                  <a:pt x="36487" y="12153"/>
                </a:lnTo>
                <a:lnTo>
                  <a:pt x="41767" y="2160"/>
                </a:lnTo>
                <a:lnTo>
                  <a:pt x="38164" y="712"/>
                </a:lnTo>
                <a:lnTo>
                  <a:pt x="34427" y="0"/>
                </a:lnTo>
                <a:lnTo>
                  <a:pt x="27785" y="0"/>
                </a:lnTo>
                <a:lnTo>
                  <a:pt x="23152" y="1385"/>
                </a:lnTo>
                <a:lnTo>
                  <a:pt x="18554" y="4230"/>
                </a:lnTo>
                <a:lnTo>
                  <a:pt x="15836" y="7124"/>
                </a:lnTo>
                <a:lnTo>
                  <a:pt x="15836" y="979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241404" y="6219338"/>
            <a:ext cx="18453" cy="24789"/>
          </a:xfrm>
          <a:custGeom>
            <a:avLst/>
            <a:gdLst/>
            <a:ahLst/>
            <a:cxnLst/>
            <a:rect l="l" t="t" r="r" b="b"/>
            <a:pathLst>
              <a:path w="18453" h="24789">
                <a:moveTo>
                  <a:pt x="18453" y="0"/>
                </a:moveTo>
                <a:lnTo>
                  <a:pt x="1395" y="0"/>
                </a:lnTo>
                <a:lnTo>
                  <a:pt x="1395" y="11440"/>
                </a:lnTo>
                <a:lnTo>
                  <a:pt x="9650" y="11440"/>
                </a:lnTo>
                <a:lnTo>
                  <a:pt x="9575" y="13766"/>
                </a:lnTo>
                <a:lnTo>
                  <a:pt x="7339" y="16916"/>
                </a:lnTo>
                <a:lnTo>
                  <a:pt x="3441" y="19302"/>
                </a:lnTo>
                <a:lnTo>
                  <a:pt x="0" y="20052"/>
                </a:lnTo>
                <a:lnTo>
                  <a:pt x="3340" y="24789"/>
                </a:lnTo>
                <a:lnTo>
                  <a:pt x="6987" y="23911"/>
                </a:lnTo>
                <a:lnTo>
                  <a:pt x="9982" y="22719"/>
                </a:lnTo>
                <a:lnTo>
                  <a:pt x="12358" y="21193"/>
                </a:lnTo>
                <a:lnTo>
                  <a:pt x="16332" y="17956"/>
                </a:lnTo>
                <a:lnTo>
                  <a:pt x="18035" y="14122"/>
                </a:lnTo>
                <a:lnTo>
                  <a:pt x="18453" y="11504"/>
                </a:lnTo>
                <a:lnTo>
                  <a:pt x="18453" y="0"/>
                </a:lnTo>
                <a:close/>
              </a:path>
            </a:pathLst>
          </a:custGeom>
          <a:solidFill>
            <a:srgbClr val="211F1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582666" y="5604575"/>
            <a:ext cx="675651" cy="190222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669026" y="5910661"/>
            <a:ext cx="523107" cy="315867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474716" y="6460348"/>
            <a:ext cx="982623" cy="118308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51896" y="6648123"/>
            <a:ext cx="569381" cy="36423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1550390" y="1398643"/>
            <a:ext cx="1649848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spc="-6" dirty="0" smtClean="0">
                <a:solidFill>
                  <a:srgbClr val="363435"/>
                </a:solidFill>
                <a:latin typeface="Calibri"/>
                <a:cs typeface="Calibri"/>
              </a:rPr>
              <a:t>OUR VALUED CLIENTS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783408" y="6684613"/>
            <a:ext cx="1167206" cy="39160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6" name="object 26"/>
          <p:cNvSpPr txBox="1"/>
          <p:nvPr/>
        </p:nvSpPr>
        <p:spPr>
          <a:xfrm>
            <a:off x="7892845" y="4634964"/>
            <a:ext cx="1180450" cy="40692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5" name="object 25"/>
          <p:cNvSpPr txBox="1"/>
          <p:nvPr/>
        </p:nvSpPr>
        <p:spPr>
          <a:xfrm>
            <a:off x="7892845" y="5041884"/>
            <a:ext cx="1180450" cy="42198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4" name="object 24"/>
          <p:cNvSpPr txBox="1"/>
          <p:nvPr/>
        </p:nvSpPr>
        <p:spPr>
          <a:xfrm>
            <a:off x="7892845" y="5463873"/>
            <a:ext cx="1180450" cy="418197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3" name="object 23"/>
          <p:cNvSpPr txBox="1"/>
          <p:nvPr/>
        </p:nvSpPr>
        <p:spPr>
          <a:xfrm>
            <a:off x="7892845" y="5882071"/>
            <a:ext cx="1180450" cy="41842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2" name="object 22"/>
          <p:cNvSpPr txBox="1"/>
          <p:nvPr/>
        </p:nvSpPr>
        <p:spPr>
          <a:xfrm>
            <a:off x="7892845" y="6300499"/>
            <a:ext cx="1180450" cy="41783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1" name="object 21"/>
          <p:cNvSpPr txBox="1"/>
          <p:nvPr/>
        </p:nvSpPr>
        <p:spPr>
          <a:xfrm>
            <a:off x="7892845" y="6718336"/>
            <a:ext cx="1180450" cy="4025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0" name="object 20"/>
          <p:cNvSpPr txBox="1"/>
          <p:nvPr/>
        </p:nvSpPr>
        <p:spPr>
          <a:xfrm>
            <a:off x="7905322" y="2960291"/>
            <a:ext cx="1167206" cy="40644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9" name="object 19"/>
          <p:cNvSpPr txBox="1"/>
          <p:nvPr/>
        </p:nvSpPr>
        <p:spPr>
          <a:xfrm>
            <a:off x="7905322" y="3366734"/>
            <a:ext cx="1167206" cy="41795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8" name="object 18"/>
          <p:cNvSpPr txBox="1"/>
          <p:nvPr/>
        </p:nvSpPr>
        <p:spPr>
          <a:xfrm>
            <a:off x="7905322" y="3784685"/>
            <a:ext cx="1167206" cy="40312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7" name="object 17"/>
          <p:cNvSpPr txBox="1"/>
          <p:nvPr/>
        </p:nvSpPr>
        <p:spPr>
          <a:xfrm>
            <a:off x="2744065" y="2923001"/>
            <a:ext cx="1167397" cy="4035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6" name="object 16"/>
          <p:cNvSpPr txBox="1"/>
          <p:nvPr/>
        </p:nvSpPr>
        <p:spPr>
          <a:xfrm>
            <a:off x="2744065" y="3326596"/>
            <a:ext cx="1167397" cy="414635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5" name="object 15"/>
          <p:cNvSpPr txBox="1"/>
          <p:nvPr/>
        </p:nvSpPr>
        <p:spPr>
          <a:xfrm>
            <a:off x="2744065" y="3741232"/>
            <a:ext cx="1167397" cy="414152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4" name="object 14"/>
          <p:cNvSpPr txBox="1"/>
          <p:nvPr/>
        </p:nvSpPr>
        <p:spPr>
          <a:xfrm>
            <a:off x="2744065" y="4155384"/>
            <a:ext cx="1167397" cy="41415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3" name="object 13"/>
          <p:cNvSpPr txBox="1"/>
          <p:nvPr/>
        </p:nvSpPr>
        <p:spPr>
          <a:xfrm>
            <a:off x="2744065" y="4569539"/>
            <a:ext cx="1167397" cy="4204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2" name="object 12"/>
          <p:cNvSpPr txBox="1"/>
          <p:nvPr/>
        </p:nvSpPr>
        <p:spPr>
          <a:xfrm>
            <a:off x="2744065" y="4989998"/>
            <a:ext cx="1167397" cy="42079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1" name="object 11"/>
          <p:cNvSpPr txBox="1"/>
          <p:nvPr/>
        </p:nvSpPr>
        <p:spPr>
          <a:xfrm>
            <a:off x="2744065" y="5410793"/>
            <a:ext cx="1167397" cy="41427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10" name="object 10"/>
          <p:cNvSpPr txBox="1"/>
          <p:nvPr/>
        </p:nvSpPr>
        <p:spPr>
          <a:xfrm>
            <a:off x="2744065" y="5825072"/>
            <a:ext cx="1167397" cy="41415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9" name="object 9"/>
          <p:cNvSpPr txBox="1"/>
          <p:nvPr/>
        </p:nvSpPr>
        <p:spPr>
          <a:xfrm>
            <a:off x="2744065" y="6239228"/>
            <a:ext cx="1167397" cy="403116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8" name="object 8"/>
          <p:cNvSpPr txBox="1"/>
          <p:nvPr/>
        </p:nvSpPr>
        <p:spPr>
          <a:xfrm>
            <a:off x="5348498" y="2879070"/>
            <a:ext cx="1167190" cy="403119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" name="object 7"/>
          <p:cNvSpPr txBox="1"/>
          <p:nvPr/>
        </p:nvSpPr>
        <p:spPr>
          <a:xfrm>
            <a:off x="5348498" y="3282190"/>
            <a:ext cx="1167190" cy="414158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6" name="object 6"/>
          <p:cNvSpPr txBox="1"/>
          <p:nvPr/>
        </p:nvSpPr>
        <p:spPr>
          <a:xfrm>
            <a:off x="5348498" y="3696348"/>
            <a:ext cx="1167190" cy="41415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5" name="object 5"/>
          <p:cNvSpPr txBox="1"/>
          <p:nvPr/>
        </p:nvSpPr>
        <p:spPr>
          <a:xfrm>
            <a:off x="5348498" y="4110502"/>
            <a:ext cx="1167190" cy="418433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5348498" y="4528936"/>
            <a:ext cx="1167190" cy="52743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5348498" y="5056367"/>
            <a:ext cx="1167190" cy="403114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2158786" y="6697546"/>
            <a:ext cx="8183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bject 14"/>
          <p:cNvSpPr/>
          <p:nvPr/>
        </p:nvSpPr>
        <p:spPr>
          <a:xfrm>
            <a:off x="926402" y="1323313"/>
            <a:ext cx="8832847" cy="5784843"/>
          </a:xfrm>
          <a:custGeom>
            <a:avLst/>
            <a:gdLst/>
            <a:ahLst/>
            <a:cxnLst/>
            <a:rect l="l" t="t" r="r" b="b"/>
            <a:pathLst>
              <a:path w="8832847" h="5784843">
                <a:moveTo>
                  <a:pt x="6349" y="6350"/>
                </a:moveTo>
                <a:lnTo>
                  <a:pt x="8832847" y="6350"/>
                </a:lnTo>
                <a:lnTo>
                  <a:pt x="8832847" y="0"/>
                </a:lnTo>
                <a:lnTo>
                  <a:pt x="6350" y="0"/>
                </a:lnTo>
                <a:lnTo>
                  <a:pt x="0" y="6350"/>
                </a:lnTo>
                <a:lnTo>
                  <a:pt x="6349" y="5784843"/>
                </a:lnTo>
                <a:lnTo>
                  <a:pt x="6349" y="6350"/>
                </a:lnTo>
                <a:close/>
              </a:path>
            </a:pathLst>
          </a:custGeom>
          <a:solidFill>
            <a:srgbClr val="4070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759250" y="1316963"/>
            <a:ext cx="12697" cy="5803894"/>
          </a:xfrm>
          <a:custGeom>
            <a:avLst/>
            <a:gdLst/>
            <a:ahLst/>
            <a:cxnLst/>
            <a:rect l="l" t="t" r="r" b="b"/>
            <a:pathLst>
              <a:path w="12697" h="5803894">
                <a:moveTo>
                  <a:pt x="12697" y="5803894"/>
                </a:moveTo>
                <a:lnTo>
                  <a:pt x="12697" y="0"/>
                </a:lnTo>
                <a:lnTo>
                  <a:pt x="6351" y="12700"/>
                </a:lnTo>
                <a:lnTo>
                  <a:pt x="6351" y="5791193"/>
                </a:lnTo>
                <a:lnTo>
                  <a:pt x="0" y="5797543"/>
                </a:lnTo>
                <a:lnTo>
                  <a:pt x="12697" y="5803894"/>
                </a:lnTo>
                <a:close/>
              </a:path>
            </a:pathLst>
          </a:custGeom>
          <a:solidFill>
            <a:srgbClr val="4070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920051" y="1316963"/>
            <a:ext cx="8851896" cy="5803894"/>
          </a:xfrm>
          <a:custGeom>
            <a:avLst/>
            <a:gdLst/>
            <a:ahLst/>
            <a:cxnLst/>
            <a:rect l="l" t="t" r="r" b="b"/>
            <a:pathLst>
              <a:path w="8851896" h="5803894">
                <a:moveTo>
                  <a:pt x="12701" y="5797543"/>
                </a:moveTo>
                <a:lnTo>
                  <a:pt x="12701" y="5791193"/>
                </a:lnTo>
                <a:lnTo>
                  <a:pt x="6351" y="12700"/>
                </a:lnTo>
                <a:lnTo>
                  <a:pt x="12701" y="6350"/>
                </a:lnTo>
                <a:lnTo>
                  <a:pt x="8839198" y="6350"/>
                </a:lnTo>
                <a:lnTo>
                  <a:pt x="8839198" y="5791193"/>
                </a:lnTo>
                <a:lnTo>
                  <a:pt x="12701" y="5791193"/>
                </a:lnTo>
                <a:lnTo>
                  <a:pt x="12701" y="5797543"/>
                </a:lnTo>
                <a:lnTo>
                  <a:pt x="6351" y="5791193"/>
                </a:lnTo>
                <a:lnTo>
                  <a:pt x="0" y="0"/>
                </a:lnTo>
                <a:lnTo>
                  <a:pt x="0" y="5803894"/>
                </a:lnTo>
                <a:lnTo>
                  <a:pt x="8851896" y="5803894"/>
                </a:lnTo>
                <a:lnTo>
                  <a:pt x="8839198" y="5797543"/>
                </a:lnTo>
                <a:lnTo>
                  <a:pt x="8845550" y="5791193"/>
                </a:lnTo>
                <a:lnTo>
                  <a:pt x="8845550" y="12700"/>
                </a:lnTo>
                <a:lnTo>
                  <a:pt x="8851896" y="0"/>
                </a:lnTo>
                <a:lnTo>
                  <a:pt x="0" y="0"/>
                </a:lnTo>
                <a:lnTo>
                  <a:pt x="6351" y="5791193"/>
                </a:lnTo>
                <a:lnTo>
                  <a:pt x="12701" y="5797543"/>
                </a:lnTo>
                <a:close/>
              </a:path>
            </a:pathLst>
          </a:custGeom>
          <a:solidFill>
            <a:srgbClr val="40709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926402" y="1334704"/>
            <a:ext cx="8841702" cy="282019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26402" y="1323313"/>
            <a:ext cx="8839198" cy="76197"/>
          </a:xfrm>
          <a:custGeom>
            <a:avLst/>
            <a:gdLst/>
            <a:ahLst/>
            <a:cxnLst/>
            <a:rect l="l" t="t" r="r" b="b"/>
            <a:pathLst>
              <a:path w="8839198" h="76197">
                <a:moveTo>
                  <a:pt x="0" y="0"/>
                </a:moveTo>
                <a:lnTo>
                  <a:pt x="0" y="76197"/>
                </a:lnTo>
                <a:lnTo>
                  <a:pt x="8839198" y="76197"/>
                </a:lnTo>
                <a:lnTo>
                  <a:pt x="8839198" y="0"/>
                </a:lnTo>
                <a:lnTo>
                  <a:pt x="0" y="0"/>
                </a:lnTo>
                <a:close/>
              </a:path>
            </a:pathLst>
          </a:custGeom>
          <a:solidFill>
            <a:srgbClr val="807F7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26402" y="1399510"/>
            <a:ext cx="8839198" cy="76201"/>
          </a:xfrm>
          <a:custGeom>
            <a:avLst/>
            <a:gdLst/>
            <a:ahLst/>
            <a:cxnLst/>
            <a:rect l="l" t="t" r="r" b="b"/>
            <a:pathLst>
              <a:path w="8839198" h="76201">
                <a:moveTo>
                  <a:pt x="0" y="0"/>
                </a:moveTo>
                <a:lnTo>
                  <a:pt x="0" y="76201"/>
                </a:lnTo>
                <a:lnTo>
                  <a:pt x="8839198" y="76201"/>
                </a:lnTo>
                <a:lnTo>
                  <a:pt x="883919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26402" y="4066513"/>
            <a:ext cx="8839198" cy="76197"/>
          </a:xfrm>
          <a:custGeom>
            <a:avLst/>
            <a:gdLst/>
            <a:ahLst/>
            <a:cxnLst/>
            <a:rect l="l" t="t" r="r" b="b"/>
            <a:pathLst>
              <a:path w="8839198" h="76197">
                <a:moveTo>
                  <a:pt x="0" y="0"/>
                </a:moveTo>
                <a:lnTo>
                  <a:pt x="0" y="76197"/>
                </a:lnTo>
                <a:lnTo>
                  <a:pt x="8839198" y="76197"/>
                </a:lnTo>
                <a:lnTo>
                  <a:pt x="8839198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007174" y="4800945"/>
            <a:ext cx="721056" cy="47104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07174" y="5463894"/>
            <a:ext cx="721055" cy="43751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926388" y="4750639"/>
            <a:ext cx="743922" cy="52135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946200" y="5590432"/>
            <a:ext cx="1105212" cy="27744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984813" y="4224834"/>
            <a:ext cx="722580" cy="60824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566697" y="4926891"/>
            <a:ext cx="88353" cy="97182"/>
          </a:xfrm>
          <a:custGeom>
            <a:avLst/>
            <a:gdLst/>
            <a:ahLst/>
            <a:cxnLst/>
            <a:rect l="l" t="t" r="r" b="b"/>
            <a:pathLst>
              <a:path w="88353" h="97182">
                <a:moveTo>
                  <a:pt x="979" y="89294"/>
                </a:moveTo>
                <a:lnTo>
                  <a:pt x="0" y="92419"/>
                </a:lnTo>
                <a:lnTo>
                  <a:pt x="381" y="95872"/>
                </a:lnTo>
                <a:lnTo>
                  <a:pt x="3059" y="96951"/>
                </a:lnTo>
                <a:lnTo>
                  <a:pt x="6134" y="97182"/>
                </a:lnTo>
                <a:lnTo>
                  <a:pt x="10539" y="97182"/>
                </a:lnTo>
                <a:lnTo>
                  <a:pt x="13588" y="97028"/>
                </a:lnTo>
                <a:lnTo>
                  <a:pt x="17358" y="96203"/>
                </a:lnTo>
                <a:lnTo>
                  <a:pt x="18985" y="93614"/>
                </a:lnTo>
                <a:lnTo>
                  <a:pt x="25081" y="74780"/>
                </a:lnTo>
                <a:lnTo>
                  <a:pt x="29400" y="59753"/>
                </a:lnTo>
                <a:lnTo>
                  <a:pt x="43012" y="18821"/>
                </a:lnTo>
                <a:lnTo>
                  <a:pt x="43318" y="0"/>
                </a:lnTo>
                <a:lnTo>
                  <a:pt x="38746" y="39"/>
                </a:lnTo>
                <a:lnTo>
                  <a:pt x="35671" y="180"/>
                </a:lnTo>
                <a:lnTo>
                  <a:pt x="32104" y="1296"/>
                </a:lnTo>
                <a:lnTo>
                  <a:pt x="30656" y="3863"/>
                </a:lnTo>
                <a:lnTo>
                  <a:pt x="979" y="89294"/>
                </a:lnTo>
                <a:close/>
              </a:path>
              <a:path w="88353" h="97182">
                <a:moveTo>
                  <a:pt x="56702" y="59753"/>
                </a:moveTo>
                <a:lnTo>
                  <a:pt x="29400" y="59753"/>
                </a:lnTo>
                <a:lnTo>
                  <a:pt x="25081" y="74780"/>
                </a:lnTo>
                <a:lnTo>
                  <a:pt x="61249" y="74780"/>
                </a:lnTo>
                <a:lnTo>
                  <a:pt x="67715" y="94133"/>
                </a:lnTo>
                <a:lnTo>
                  <a:pt x="70026" y="96624"/>
                </a:lnTo>
                <a:lnTo>
                  <a:pt x="73266" y="97067"/>
                </a:lnTo>
                <a:lnTo>
                  <a:pt x="81607" y="97182"/>
                </a:lnTo>
                <a:lnTo>
                  <a:pt x="84912" y="96991"/>
                </a:lnTo>
                <a:lnTo>
                  <a:pt x="88353" y="95505"/>
                </a:lnTo>
                <a:lnTo>
                  <a:pt x="88263" y="92635"/>
                </a:lnTo>
                <a:lnTo>
                  <a:pt x="87284" y="89446"/>
                </a:lnTo>
                <a:lnTo>
                  <a:pt x="57531" y="4089"/>
                </a:lnTo>
                <a:lnTo>
                  <a:pt x="53402" y="356"/>
                </a:lnTo>
                <a:lnTo>
                  <a:pt x="43318" y="0"/>
                </a:lnTo>
                <a:lnTo>
                  <a:pt x="43091" y="18821"/>
                </a:lnTo>
                <a:lnTo>
                  <a:pt x="56702" y="597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657582" y="4927330"/>
            <a:ext cx="73673" cy="96674"/>
          </a:xfrm>
          <a:custGeom>
            <a:avLst/>
            <a:gdLst/>
            <a:ahLst/>
            <a:cxnLst/>
            <a:rect l="l" t="t" r="r" b="b"/>
            <a:pathLst>
              <a:path w="73673" h="96674">
                <a:moveTo>
                  <a:pt x="316" y="12740"/>
                </a:moveTo>
                <a:lnTo>
                  <a:pt x="2908" y="16001"/>
                </a:lnTo>
                <a:lnTo>
                  <a:pt x="27014" y="16001"/>
                </a:lnTo>
                <a:lnTo>
                  <a:pt x="27014" y="93614"/>
                </a:lnTo>
                <a:lnTo>
                  <a:pt x="27176" y="94554"/>
                </a:lnTo>
                <a:lnTo>
                  <a:pt x="29843" y="96166"/>
                </a:lnTo>
                <a:lnTo>
                  <a:pt x="33375" y="96674"/>
                </a:lnTo>
                <a:lnTo>
                  <a:pt x="40298" y="96674"/>
                </a:lnTo>
                <a:lnTo>
                  <a:pt x="43826" y="96166"/>
                </a:lnTo>
                <a:lnTo>
                  <a:pt x="46659" y="93614"/>
                </a:lnTo>
                <a:lnTo>
                  <a:pt x="46659" y="16001"/>
                </a:lnTo>
                <a:lnTo>
                  <a:pt x="70765" y="16001"/>
                </a:lnTo>
                <a:lnTo>
                  <a:pt x="73177" y="13564"/>
                </a:lnTo>
                <a:lnTo>
                  <a:pt x="73609" y="10706"/>
                </a:lnTo>
                <a:lnTo>
                  <a:pt x="73673" y="6555"/>
                </a:lnTo>
                <a:lnTo>
                  <a:pt x="73367" y="3200"/>
                </a:lnTo>
                <a:lnTo>
                  <a:pt x="70765" y="0"/>
                </a:lnTo>
                <a:lnTo>
                  <a:pt x="2908" y="0"/>
                </a:lnTo>
                <a:lnTo>
                  <a:pt x="1638" y="406"/>
                </a:lnTo>
                <a:lnTo>
                  <a:pt x="316" y="3200"/>
                </a:lnTo>
                <a:lnTo>
                  <a:pt x="0" y="6555"/>
                </a:lnTo>
                <a:lnTo>
                  <a:pt x="0" y="9475"/>
                </a:lnTo>
                <a:lnTo>
                  <a:pt x="316" y="127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742751" y="4926959"/>
            <a:ext cx="52909" cy="96671"/>
          </a:xfrm>
          <a:custGeom>
            <a:avLst/>
            <a:gdLst/>
            <a:ahLst/>
            <a:cxnLst/>
            <a:rect l="l" t="t" r="r" b="b"/>
            <a:pathLst>
              <a:path w="52909" h="96671">
                <a:moveTo>
                  <a:pt x="2833" y="496"/>
                </a:moveTo>
                <a:lnTo>
                  <a:pt x="0" y="3049"/>
                </a:lnTo>
                <a:lnTo>
                  <a:pt x="0" y="92671"/>
                </a:lnTo>
                <a:lnTo>
                  <a:pt x="2794" y="96178"/>
                </a:lnTo>
                <a:lnTo>
                  <a:pt x="5806" y="96671"/>
                </a:lnTo>
                <a:lnTo>
                  <a:pt x="50432" y="96671"/>
                </a:lnTo>
                <a:lnTo>
                  <a:pt x="52416" y="94093"/>
                </a:lnTo>
                <a:lnTo>
                  <a:pt x="52844" y="91224"/>
                </a:lnTo>
                <a:lnTo>
                  <a:pt x="52909" y="86993"/>
                </a:lnTo>
                <a:lnTo>
                  <a:pt x="52603" y="83706"/>
                </a:lnTo>
                <a:lnTo>
                  <a:pt x="49938" y="80518"/>
                </a:lnTo>
                <a:lnTo>
                  <a:pt x="19649" y="80518"/>
                </a:lnTo>
                <a:lnTo>
                  <a:pt x="19649" y="3049"/>
                </a:lnTo>
                <a:lnTo>
                  <a:pt x="19483" y="2109"/>
                </a:lnTo>
                <a:lnTo>
                  <a:pt x="16816" y="496"/>
                </a:lnTo>
                <a:lnTo>
                  <a:pt x="13348" y="0"/>
                </a:lnTo>
                <a:lnTo>
                  <a:pt x="6365" y="0"/>
                </a:lnTo>
                <a:lnTo>
                  <a:pt x="2833" y="4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836124" y="4925692"/>
            <a:ext cx="82296" cy="99569"/>
          </a:xfrm>
          <a:custGeom>
            <a:avLst/>
            <a:gdLst/>
            <a:ahLst/>
            <a:cxnLst/>
            <a:rect l="l" t="t" r="r" b="b"/>
            <a:pathLst>
              <a:path w="82296" h="99569">
                <a:moveTo>
                  <a:pt x="29502" y="3506"/>
                </a:moveTo>
                <a:lnTo>
                  <a:pt x="23317" y="5829"/>
                </a:lnTo>
                <a:lnTo>
                  <a:pt x="18046" y="9194"/>
                </a:lnTo>
                <a:lnTo>
                  <a:pt x="13690" y="13590"/>
                </a:lnTo>
                <a:lnTo>
                  <a:pt x="9320" y="17971"/>
                </a:lnTo>
                <a:lnTo>
                  <a:pt x="5943" y="23303"/>
                </a:lnTo>
                <a:lnTo>
                  <a:pt x="3567" y="29578"/>
                </a:lnTo>
                <a:lnTo>
                  <a:pt x="1181" y="35863"/>
                </a:lnTo>
                <a:lnTo>
                  <a:pt x="0" y="42937"/>
                </a:lnTo>
                <a:lnTo>
                  <a:pt x="0" y="58472"/>
                </a:lnTo>
                <a:lnTo>
                  <a:pt x="1106" y="65304"/>
                </a:lnTo>
                <a:lnTo>
                  <a:pt x="3337" y="71334"/>
                </a:lnTo>
                <a:lnTo>
                  <a:pt x="5572" y="77356"/>
                </a:lnTo>
                <a:lnTo>
                  <a:pt x="8798" y="82472"/>
                </a:lnTo>
                <a:lnTo>
                  <a:pt x="13017" y="86663"/>
                </a:lnTo>
                <a:lnTo>
                  <a:pt x="17233" y="90857"/>
                </a:lnTo>
                <a:lnTo>
                  <a:pt x="22377" y="94057"/>
                </a:lnTo>
                <a:lnTo>
                  <a:pt x="28458" y="96253"/>
                </a:lnTo>
                <a:lnTo>
                  <a:pt x="34531" y="98464"/>
                </a:lnTo>
                <a:lnTo>
                  <a:pt x="41414" y="99569"/>
                </a:lnTo>
                <a:lnTo>
                  <a:pt x="51739" y="99569"/>
                </a:lnTo>
                <a:lnTo>
                  <a:pt x="54353" y="99439"/>
                </a:lnTo>
                <a:lnTo>
                  <a:pt x="56959" y="99198"/>
                </a:lnTo>
                <a:lnTo>
                  <a:pt x="59561" y="98946"/>
                </a:lnTo>
                <a:lnTo>
                  <a:pt x="62139" y="98578"/>
                </a:lnTo>
                <a:lnTo>
                  <a:pt x="64692" y="98082"/>
                </a:lnTo>
                <a:lnTo>
                  <a:pt x="67245" y="97585"/>
                </a:lnTo>
                <a:lnTo>
                  <a:pt x="72097" y="96292"/>
                </a:lnTo>
                <a:lnTo>
                  <a:pt x="76478" y="94932"/>
                </a:lnTo>
                <a:lnTo>
                  <a:pt x="79703" y="93635"/>
                </a:lnTo>
                <a:lnTo>
                  <a:pt x="81813" y="90525"/>
                </a:lnTo>
                <a:lnTo>
                  <a:pt x="82066" y="87743"/>
                </a:lnTo>
                <a:lnTo>
                  <a:pt x="82066" y="49414"/>
                </a:lnTo>
                <a:lnTo>
                  <a:pt x="81699" y="46775"/>
                </a:lnTo>
                <a:lnTo>
                  <a:pt x="79603" y="43851"/>
                </a:lnTo>
                <a:lnTo>
                  <a:pt x="76860" y="43168"/>
                </a:lnTo>
                <a:lnTo>
                  <a:pt x="44348" y="43168"/>
                </a:lnTo>
                <a:lnTo>
                  <a:pt x="42009" y="45413"/>
                </a:lnTo>
                <a:lnTo>
                  <a:pt x="41579" y="48056"/>
                </a:lnTo>
                <a:lnTo>
                  <a:pt x="41515" y="53287"/>
                </a:lnTo>
                <a:lnTo>
                  <a:pt x="41767" y="55181"/>
                </a:lnTo>
                <a:lnTo>
                  <a:pt x="44348" y="57974"/>
                </a:lnTo>
                <a:lnTo>
                  <a:pt x="62571" y="57974"/>
                </a:lnTo>
                <a:lnTo>
                  <a:pt x="62571" y="80302"/>
                </a:lnTo>
                <a:lnTo>
                  <a:pt x="58748" y="82030"/>
                </a:lnTo>
                <a:lnTo>
                  <a:pt x="54493" y="83019"/>
                </a:lnTo>
                <a:lnTo>
                  <a:pt x="50152" y="83275"/>
                </a:lnTo>
                <a:lnTo>
                  <a:pt x="45680" y="83275"/>
                </a:lnTo>
                <a:lnTo>
                  <a:pt x="41605" y="82548"/>
                </a:lnTo>
                <a:lnTo>
                  <a:pt x="37908" y="81116"/>
                </a:lnTo>
                <a:lnTo>
                  <a:pt x="34211" y="79679"/>
                </a:lnTo>
                <a:lnTo>
                  <a:pt x="31050" y="77547"/>
                </a:lnTo>
                <a:lnTo>
                  <a:pt x="28422" y="74715"/>
                </a:lnTo>
                <a:lnTo>
                  <a:pt x="25794" y="71895"/>
                </a:lnTo>
                <a:lnTo>
                  <a:pt x="23749" y="68375"/>
                </a:lnTo>
                <a:lnTo>
                  <a:pt x="22273" y="64184"/>
                </a:lnTo>
                <a:lnTo>
                  <a:pt x="20815" y="59994"/>
                </a:lnTo>
                <a:lnTo>
                  <a:pt x="20091" y="55144"/>
                </a:lnTo>
                <a:lnTo>
                  <a:pt x="20091" y="44629"/>
                </a:lnTo>
                <a:lnTo>
                  <a:pt x="20801" y="40057"/>
                </a:lnTo>
                <a:lnTo>
                  <a:pt x="22237" y="35914"/>
                </a:lnTo>
                <a:lnTo>
                  <a:pt x="23684" y="31762"/>
                </a:lnTo>
                <a:lnTo>
                  <a:pt x="25740" y="28220"/>
                </a:lnTo>
                <a:lnTo>
                  <a:pt x="28422" y="25272"/>
                </a:lnTo>
                <a:lnTo>
                  <a:pt x="31101" y="22312"/>
                </a:lnTo>
                <a:lnTo>
                  <a:pt x="34326" y="20041"/>
                </a:lnTo>
                <a:lnTo>
                  <a:pt x="38098" y="18428"/>
                </a:lnTo>
                <a:lnTo>
                  <a:pt x="41857" y="16816"/>
                </a:lnTo>
                <a:lnTo>
                  <a:pt x="46073" y="16001"/>
                </a:lnTo>
                <a:lnTo>
                  <a:pt x="55105" y="16001"/>
                </a:lnTo>
                <a:lnTo>
                  <a:pt x="58939" y="16445"/>
                </a:lnTo>
                <a:lnTo>
                  <a:pt x="62240" y="17349"/>
                </a:lnTo>
                <a:lnTo>
                  <a:pt x="65542" y="18238"/>
                </a:lnTo>
                <a:lnTo>
                  <a:pt x="68375" y="19202"/>
                </a:lnTo>
                <a:lnTo>
                  <a:pt x="70761" y="20243"/>
                </a:lnTo>
                <a:lnTo>
                  <a:pt x="75057" y="22251"/>
                </a:lnTo>
                <a:lnTo>
                  <a:pt x="78966" y="24484"/>
                </a:lnTo>
                <a:lnTo>
                  <a:pt x="81813" y="22186"/>
                </a:lnTo>
                <a:lnTo>
                  <a:pt x="82231" y="19278"/>
                </a:lnTo>
                <a:lnTo>
                  <a:pt x="82296" y="14123"/>
                </a:lnTo>
                <a:lnTo>
                  <a:pt x="81850" y="10984"/>
                </a:lnTo>
                <a:lnTo>
                  <a:pt x="79729" y="7340"/>
                </a:lnTo>
                <a:lnTo>
                  <a:pt x="76860" y="5587"/>
                </a:lnTo>
                <a:lnTo>
                  <a:pt x="73047" y="3759"/>
                </a:lnTo>
                <a:lnTo>
                  <a:pt x="70495" y="2945"/>
                </a:lnTo>
                <a:lnTo>
                  <a:pt x="67943" y="2120"/>
                </a:lnTo>
                <a:lnTo>
                  <a:pt x="64959" y="1436"/>
                </a:lnTo>
                <a:lnTo>
                  <a:pt x="61531" y="864"/>
                </a:lnTo>
                <a:lnTo>
                  <a:pt x="58115" y="292"/>
                </a:lnTo>
                <a:lnTo>
                  <a:pt x="54316" y="0"/>
                </a:lnTo>
                <a:lnTo>
                  <a:pt x="42556" y="0"/>
                </a:lnTo>
                <a:lnTo>
                  <a:pt x="35673" y="1167"/>
                </a:lnTo>
                <a:lnTo>
                  <a:pt x="29502" y="35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937226" y="4950479"/>
            <a:ext cx="42584" cy="73532"/>
          </a:xfrm>
          <a:custGeom>
            <a:avLst/>
            <a:gdLst/>
            <a:ahLst/>
            <a:cxnLst/>
            <a:rect l="l" t="t" r="r" b="b"/>
            <a:pathLst>
              <a:path w="42584" h="73532">
                <a:moveTo>
                  <a:pt x="15988" y="4244"/>
                </a:moveTo>
                <a:lnTo>
                  <a:pt x="15621" y="2933"/>
                </a:lnTo>
                <a:lnTo>
                  <a:pt x="13018" y="1576"/>
                </a:lnTo>
                <a:lnTo>
                  <a:pt x="9612" y="1259"/>
                </a:lnTo>
                <a:lnTo>
                  <a:pt x="6490" y="1259"/>
                </a:lnTo>
                <a:lnTo>
                  <a:pt x="3186" y="1576"/>
                </a:lnTo>
                <a:lnTo>
                  <a:pt x="0" y="4244"/>
                </a:lnTo>
                <a:lnTo>
                  <a:pt x="0" y="71107"/>
                </a:lnTo>
                <a:lnTo>
                  <a:pt x="2678" y="73101"/>
                </a:lnTo>
                <a:lnTo>
                  <a:pt x="6019" y="73533"/>
                </a:lnTo>
                <a:lnTo>
                  <a:pt x="12726" y="73533"/>
                </a:lnTo>
                <a:lnTo>
                  <a:pt x="16052" y="73101"/>
                </a:lnTo>
                <a:lnTo>
                  <a:pt x="18745" y="70613"/>
                </a:lnTo>
                <a:lnTo>
                  <a:pt x="18745" y="29235"/>
                </a:lnTo>
                <a:lnTo>
                  <a:pt x="20142" y="27064"/>
                </a:lnTo>
                <a:lnTo>
                  <a:pt x="22655" y="23738"/>
                </a:lnTo>
                <a:lnTo>
                  <a:pt x="25031" y="21056"/>
                </a:lnTo>
                <a:lnTo>
                  <a:pt x="28346" y="18619"/>
                </a:lnTo>
                <a:lnTo>
                  <a:pt x="31471" y="17553"/>
                </a:lnTo>
                <a:lnTo>
                  <a:pt x="34225" y="17640"/>
                </a:lnTo>
                <a:lnTo>
                  <a:pt x="37019" y="18378"/>
                </a:lnTo>
                <a:lnTo>
                  <a:pt x="39636" y="19190"/>
                </a:lnTo>
                <a:lnTo>
                  <a:pt x="42238" y="16840"/>
                </a:lnTo>
                <a:lnTo>
                  <a:pt x="42584" y="13665"/>
                </a:lnTo>
                <a:lnTo>
                  <a:pt x="42556" y="6173"/>
                </a:lnTo>
                <a:lnTo>
                  <a:pt x="42127" y="2898"/>
                </a:lnTo>
                <a:lnTo>
                  <a:pt x="39510" y="853"/>
                </a:lnTo>
                <a:lnTo>
                  <a:pt x="36461" y="180"/>
                </a:lnTo>
                <a:lnTo>
                  <a:pt x="33628" y="0"/>
                </a:lnTo>
                <a:lnTo>
                  <a:pt x="30849" y="180"/>
                </a:lnTo>
                <a:lnTo>
                  <a:pt x="28080" y="928"/>
                </a:lnTo>
                <a:lnTo>
                  <a:pt x="25298" y="2527"/>
                </a:lnTo>
                <a:lnTo>
                  <a:pt x="22439" y="4752"/>
                </a:lnTo>
                <a:lnTo>
                  <a:pt x="19368" y="7976"/>
                </a:lnTo>
                <a:lnTo>
                  <a:pt x="15988" y="12499"/>
                </a:lnTo>
                <a:lnTo>
                  <a:pt x="15988" y="4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987176" y="4950479"/>
            <a:ext cx="71146" cy="74851"/>
          </a:xfrm>
          <a:custGeom>
            <a:avLst/>
            <a:gdLst/>
            <a:ahLst/>
            <a:cxnLst/>
            <a:rect l="l" t="t" r="r" b="b"/>
            <a:pathLst>
              <a:path w="71146" h="74851">
                <a:moveTo>
                  <a:pt x="698" y="49161"/>
                </a:moveTo>
                <a:lnTo>
                  <a:pt x="2084" y="53718"/>
                </a:lnTo>
                <a:lnTo>
                  <a:pt x="3467" y="58290"/>
                </a:lnTo>
                <a:lnTo>
                  <a:pt x="5601" y="62128"/>
                </a:lnTo>
                <a:lnTo>
                  <a:pt x="8484" y="65264"/>
                </a:lnTo>
                <a:lnTo>
                  <a:pt x="11369" y="68389"/>
                </a:lnTo>
                <a:lnTo>
                  <a:pt x="14987" y="70761"/>
                </a:lnTo>
                <a:lnTo>
                  <a:pt x="19343" y="72402"/>
                </a:lnTo>
                <a:lnTo>
                  <a:pt x="23713" y="74041"/>
                </a:lnTo>
                <a:lnTo>
                  <a:pt x="22734" y="53502"/>
                </a:lnTo>
                <a:lnTo>
                  <a:pt x="20638" y="49071"/>
                </a:lnTo>
                <a:lnTo>
                  <a:pt x="20091" y="46316"/>
                </a:lnTo>
                <a:lnTo>
                  <a:pt x="19547" y="43573"/>
                </a:lnTo>
                <a:lnTo>
                  <a:pt x="19282" y="40549"/>
                </a:lnTo>
                <a:lnTo>
                  <a:pt x="19282" y="33756"/>
                </a:lnTo>
                <a:lnTo>
                  <a:pt x="19608" y="30618"/>
                </a:lnTo>
                <a:lnTo>
                  <a:pt x="20283" y="27863"/>
                </a:lnTo>
                <a:lnTo>
                  <a:pt x="20944" y="25106"/>
                </a:lnTo>
                <a:lnTo>
                  <a:pt x="21960" y="22755"/>
                </a:lnTo>
                <a:lnTo>
                  <a:pt x="24627" y="18831"/>
                </a:lnTo>
                <a:lnTo>
                  <a:pt x="28426" y="16329"/>
                </a:lnTo>
                <a:lnTo>
                  <a:pt x="32943" y="14806"/>
                </a:lnTo>
                <a:lnTo>
                  <a:pt x="38851" y="14806"/>
                </a:lnTo>
                <a:lnTo>
                  <a:pt x="41440" y="15379"/>
                </a:lnTo>
                <a:lnTo>
                  <a:pt x="45554" y="17665"/>
                </a:lnTo>
                <a:lnTo>
                  <a:pt x="48437" y="21282"/>
                </a:lnTo>
                <a:lnTo>
                  <a:pt x="50558" y="25703"/>
                </a:lnTo>
                <a:lnTo>
                  <a:pt x="51080" y="28458"/>
                </a:lnTo>
                <a:lnTo>
                  <a:pt x="51602" y="31215"/>
                </a:lnTo>
                <a:lnTo>
                  <a:pt x="51869" y="34225"/>
                </a:lnTo>
                <a:lnTo>
                  <a:pt x="51869" y="41018"/>
                </a:lnTo>
                <a:lnTo>
                  <a:pt x="51551" y="44157"/>
                </a:lnTo>
                <a:lnTo>
                  <a:pt x="50904" y="46911"/>
                </a:lnTo>
                <a:lnTo>
                  <a:pt x="50256" y="49669"/>
                </a:lnTo>
                <a:lnTo>
                  <a:pt x="49265" y="52016"/>
                </a:lnTo>
                <a:lnTo>
                  <a:pt x="46583" y="55878"/>
                </a:lnTo>
                <a:lnTo>
                  <a:pt x="42786" y="58380"/>
                </a:lnTo>
                <a:lnTo>
                  <a:pt x="38253" y="59903"/>
                </a:lnTo>
                <a:lnTo>
                  <a:pt x="40857" y="74851"/>
                </a:lnTo>
                <a:lnTo>
                  <a:pt x="46192" y="73936"/>
                </a:lnTo>
                <a:lnTo>
                  <a:pt x="50749" y="72108"/>
                </a:lnTo>
                <a:lnTo>
                  <a:pt x="55311" y="70267"/>
                </a:lnTo>
                <a:lnTo>
                  <a:pt x="59108" y="67665"/>
                </a:lnTo>
                <a:lnTo>
                  <a:pt x="62143" y="64284"/>
                </a:lnTo>
                <a:lnTo>
                  <a:pt x="65163" y="60919"/>
                </a:lnTo>
                <a:lnTo>
                  <a:pt x="67424" y="56894"/>
                </a:lnTo>
                <a:lnTo>
                  <a:pt x="68911" y="52232"/>
                </a:lnTo>
                <a:lnTo>
                  <a:pt x="70398" y="47574"/>
                </a:lnTo>
                <a:lnTo>
                  <a:pt x="71146" y="42415"/>
                </a:lnTo>
                <a:lnTo>
                  <a:pt x="71146" y="30858"/>
                </a:lnTo>
                <a:lnTo>
                  <a:pt x="70448" y="25613"/>
                </a:lnTo>
                <a:lnTo>
                  <a:pt x="69062" y="21056"/>
                </a:lnTo>
                <a:lnTo>
                  <a:pt x="67665" y="16494"/>
                </a:lnTo>
                <a:lnTo>
                  <a:pt x="65545" y="12646"/>
                </a:lnTo>
                <a:lnTo>
                  <a:pt x="62701" y="9525"/>
                </a:lnTo>
                <a:lnTo>
                  <a:pt x="59842" y="6400"/>
                </a:lnTo>
                <a:lnTo>
                  <a:pt x="56235" y="4024"/>
                </a:lnTo>
                <a:lnTo>
                  <a:pt x="51869" y="2411"/>
                </a:lnTo>
                <a:lnTo>
                  <a:pt x="47498" y="798"/>
                </a:lnTo>
                <a:lnTo>
                  <a:pt x="42343" y="0"/>
                </a:lnTo>
                <a:lnTo>
                  <a:pt x="30290" y="0"/>
                </a:lnTo>
                <a:lnTo>
                  <a:pt x="24969" y="914"/>
                </a:lnTo>
                <a:lnTo>
                  <a:pt x="20422" y="2753"/>
                </a:lnTo>
                <a:lnTo>
                  <a:pt x="15890" y="4582"/>
                </a:lnTo>
                <a:lnTo>
                  <a:pt x="12103" y="7174"/>
                </a:lnTo>
                <a:lnTo>
                  <a:pt x="9083" y="10525"/>
                </a:lnTo>
                <a:lnTo>
                  <a:pt x="6059" y="13881"/>
                </a:lnTo>
                <a:lnTo>
                  <a:pt x="3787" y="17891"/>
                </a:lnTo>
                <a:lnTo>
                  <a:pt x="2275" y="22579"/>
                </a:lnTo>
                <a:lnTo>
                  <a:pt x="763" y="27266"/>
                </a:lnTo>
                <a:lnTo>
                  <a:pt x="0" y="32447"/>
                </a:lnTo>
                <a:lnTo>
                  <a:pt x="0" y="43952"/>
                </a:lnTo>
                <a:lnTo>
                  <a:pt x="698" y="49161"/>
                </a:lnTo>
                <a:close/>
              </a:path>
              <a:path w="71146" h="74851">
                <a:moveTo>
                  <a:pt x="35420" y="59903"/>
                </a:moveTo>
                <a:lnTo>
                  <a:pt x="32349" y="59903"/>
                </a:lnTo>
                <a:lnTo>
                  <a:pt x="29768" y="59345"/>
                </a:lnTo>
                <a:lnTo>
                  <a:pt x="25603" y="57110"/>
                </a:lnTo>
                <a:lnTo>
                  <a:pt x="22734" y="53502"/>
                </a:lnTo>
                <a:lnTo>
                  <a:pt x="23713" y="74041"/>
                </a:lnTo>
                <a:lnTo>
                  <a:pt x="28854" y="74851"/>
                </a:lnTo>
                <a:lnTo>
                  <a:pt x="40857" y="74851"/>
                </a:lnTo>
                <a:lnTo>
                  <a:pt x="38253" y="59903"/>
                </a:lnTo>
                <a:lnTo>
                  <a:pt x="35420" y="59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72745" y="4951803"/>
            <a:ext cx="63323" cy="73534"/>
          </a:xfrm>
          <a:custGeom>
            <a:avLst/>
            <a:gdLst/>
            <a:ahLst/>
            <a:cxnLst/>
            <a:rect l="l" t="t" r="r" b="b"/>
            <a:pathLst>
              <a:path w="63323" h="73534">
                <a:moveTo>
                  <a:pt x="47699" y="70599"/>
                </a:moveTo>
                <a:lnTo>
                  <a:pt x="50356" y="71960"/>
                </a:lnTo>
                <a:lnTo>
                  <a:pt x="53722" y="72262"/>
                </a:lnTo>
                <a:lnTo>
                  <a:pt x="56897" y="72262"/>
                </a:lnTo>
                <a:lnTo>
                  <a:pt x="60209" y="71960"/>
                </a:lnTo>
                <a:lnTo>
                  <a:pt x="63323" y="69292"/>
                </a:lnTo>
                <a:lnTo>
                  <a:pt x="63323" y="2415"/>
                </a:lnTo>
                <a:lnTo>
                  <a:pt x="60692" y="431"/>
                </a:lnTo>
                <a:lnTo>
                  <a:pt x="57365" y="0"/>
                </a:lnTo>
                <a:lnTo>
                  <a:pt x="50672" y="0"/>
                </a:lnTo>
                <a:lnTo>
                  <a:pt x="47332" y="431"/>
                </a:lnTo>
                <a:lnTo>
                  <a:pt x="44715" y="2908"/>
                </a:lnTo>
                <a:lnTo>
                  <a:pt x="44715" y="47040"/>
                </a:lnTo>
                <a:lnTo>
                  <a:pt x="41986" y="50370"/>
                </a:lnTo>
                <a:lnTo>
                  <a:pt x="39419" y="52898"/>
                </a:lnTo>
                <a:lnTo>
                  <a:pt x="37021" y="54636"/>
                </a:lnTo>
                <a:lnTo>
                  <a:pt x="32219" y="57240"/>
                </a:lnTo>
                <a:lnTo>
                  <a:pt x="27953" y="57240"/>
                </a:lnTo>
                <a:lnTo>
                  <a:pt x="24893" y="56160"/>
                </a:lnTo>
                <a:lnTo>
                  <a:pt x="21388" y="53113"/>
                </a:lnTo>
                <a:lnTo>
                  <a:pt x="19785" y="50217"/>
                </a:lnTo>
                <a:lnTo>
                  <a:pt x="18896" y="46548"/>
                </a:lnTo>
                <a:lnTo>
                  <a:pt x="18668" y="43891"/>
                </a:lnTo>
                <a:lnTo>
                  <a:pt x="18668" y="2908"/>
                </a:lnTo>
                <a:lnTo>
                  <a:pt x="18529" y="1983"/>
                </a:lnTo>
                <a:lnTo>
                  <a:pt x="15976" y="431"/>
                </a:lnTo>
                <a:lnTo>
                  <a:pt x="12650" y="0"/>
                </a:lnTo>
                <a:lnTo>
                  <a:pt x="6008" y="0"/>
                </a:lnTo>
                <a:lnTo>
                  <a:pt x="2617" y="431"/>
                </a:lnTo>
                <a:lnTo>
                  <a:pt x="0" y="2908"/>
                </a:lnTo>
                <a:lnTo>
                  <a:pt x="0" y="48604"/>
                </a:lnTo>
                <a:lnTo>
                  <a:pt x="406" y="52833"/>
                </a:lnTo>
                <a:lnTo>
                  <a:pt x="1220" y="56235"/>
                </a:lnTo>
                <a:lnTo>
                  <a:pt x="2044" y="59626"/>
                </a:lnTo>
                <a:lnTo>
                  <a:pt x="3404" y="62626"/>
                </a:lnTo>
                <a:lnTo>
                  <a:pt x="5320" y="65203"/>
                </a:lnTo>
                <a:lnTo>
                  <a:pt x="7225" y="67781"/>
                </a:lnTo>
                <a:lnTo>
                  <a:pt x="9726" y="69814"/>
                </a:lnTo>
                <a:lnTo>
                  <a:pt x="12826" y="71297"/>
                </a:lnTo>
                <a:lnTo>
                  <a:pt x="15937" y="72784"/>
                </a:lnTo>
                <a:lnTo>
                  <a:pt x="19759" y="73534"/>
                </a:lnTo>
                <a:lnTo>
                  <a:pt x="28397" y="73534"/>
                </a:lnTo>
                <a:lnTo>
                  <a:pt x="32335" y="72543"/>
                </a:lnTo>
                <a:lnTo>
                  <a:pt x="36118" y="70563"/>
                </a:lnTo>
                <a:lnTo>
                  <a:pt x="39916" y="68569"/>
                </a:lnTo>
                <a:lnTo>
                  <a:pt x="43649" y="65595"/>
                </a:lnTo>
                <a:lnTo>
                  <a:pt x="47321" y="61621"/>
                </a:lnTo>
                <a:lnTo>
                  <a:pt x="47321" y="69292"/>
                </a:lnTo>
                <a:lnTo>
                  <a:pt x="47699" y="705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5012" y="5008510"/>
            <a:ext cx="34178" cy="74674"/>
          </a:xfrm>
          <a:custGeom>
            <a:avLst/>
            <a:gdLst/>
            <a:ahLst/>
            <a:cxnLst/>
            <a:rect l="l" t="t" r="r" b="b"/>
            <a:pathLst>
              <a:path w="34178" h="74674">
                <a:moveTo>
                  <a:pt x="24855" y="12838"/>
                </a:moveTo>
                <a:lnTo>
                  <a:pt x="27879" y="14555"/>
                </a:lnTo>
                <a:lnTo>
                  <a:pt x="30952" y="15901"/>
                </a:lnTo>
                <a:lnTo>
                  <a:pt x="34178" y="16635"/>
                </a:lnTo>
                <a:lnTo>
                  <a:pt x="33721" y="900"/>
                </a:lnTo>
                <a:lnTo>
                  <a:pt x="31140" y="900"/>
                </a:lnTo>
                <a:lnTo>
                  <a:pt x="28652" y="0"/>
                </a:lnTo>
                <a:lnTo>
                  <a:pt x="24855" y="12838"/>
                </a:lnTo>
                <a:close/>
              </a:path>
              <a:path w="34178" h="74674">
                <a:moveTo>
                  <a:pt x="15850" y="-53798"/>
                </a:moveTo>
                <a:lnTo>
                  <a:pt x="15483" y="-55093"/>
                </a:lnTo>
                <a:lnTo>
                  <a:pt x="12740" y="-56465"/>
                </a:lnTo>
                <a:lnTo>
                  <a:pt x="9464" y="-56767"/>
                </a:lnTo>
                <a:lnTo>
                  <a:pt x="6426" y="-56767"/>
                </a:lnTo>
                <a:lnTo>
                  <a:pt x="3125" y="-56465"/>
                </a:lnTo>
                <a:lnTo>
                  <a:pt x="0" y="-53798"/>
                </a:lnTo>
                <a:lnTo>
                  <a:pt x="0" y="39420"/>
                </a:lnTo>
                <a:lnTo>
                  <a:pt x="2693" y="41540"/>
                </a:lnTo>
                <a:lnTo>
                  <a:pt x="6033" y="42048"/>
                </a:lnTo>
                <a:lnTo>
                  <a:pt x="12726" y="42048"/>
                </a:lnTo>
                <a:lnTo>
                  <a:pt x="16066" y="41540"/>
                </a:lnTo>
                <a:lnTo>
                  <a:pt x="18760" y="38926"/>
                </a:lnTo>
                <a:lnTo>
                  <a:pt x="18760" y="7672"/>
                </a:lnTo>
                <a:lnTo>
                  <a:pt x="21884" y="10552"/>
                </a:lnTo>
                <a:lnTo>
                  <a:pt x="24855" y="12838"/>
                </a:lnTo>
                <a:lnTo>
                  <a:pt x="28652" y="0"/>
                </a:lnTo>
                <a:lnTo>
                  <a:pt x="23889" y="-3620"/>
                </a:lnTo>
                <a:lnTo>
                  <a:pt x="21388" y="-6198"/>
                </a:lnTo>
                <a:lnTo>
                  <a:pt x="18760" y="-9511"/>
                </a:lnTo>
                <a:lnTo>
                  <a:pt x="18760" y="-31395"/>
                </a:lnTo>
                <a:lnTo>
                  <a:pt x="21668" y="-35038"/>
                </a:lnTo>
                <a:lnTo>
                  <a:pt x="24335" y="-37720"/>
                </a:lnTo>
                <a:lnTo>
                  <a:pt x="26913" y="-39649"/>
                </a:lnTo>
                <a:lnTo>
                  <a:pt x="30632" y="-41478"/>
                </a:lnTo>
                <a:lnTo>
                  <a:pt x="34315" y="-42037"/>
                </a:lnTo>
                <a:lnTo>
                  <a:pt x="38862" y="-41428"/>
                </a:lnTo>
                <a:lnTo>
                  <a:pt x="42191" y="-39001"/>
                </a:lnTo>
                <a:lnTo>
                  <a:pt x="44538" y="-35330"/>
                </a:lnTo>
                <a:lnTo>
                  <a:pt x="46281" y="-30987"/>
                </a:lnTo>
                <a:lnTo>
                  <a:pt x="46699" y="-28385"/>
                </a:lnTo>
                <a:lnTo>
                  <a:pt x="47116" y="-25782"/>
                </a:lnTo>
                <a:lnTo>
                  <a:pt x="47332" y="-23064"/>
                </a:lnTo>
                <a:lnTo>
                  <a:pt x="47332" y="-20231"/>
                </a:lnTo>
                <a:lnTo>
                  <a:pt x="47066" y="-15176"/>
                </a:lnTo>
                <a:lnTo>
                  <a:pt x="46548" y="-12635"/>
                </a:lnTo>
                <a:lnTo>
                  <a:pt x="46026" y="-10107"/>
                </a:lnTo>
                <a:lnTo>
                  <a:pt x="44132" y="-5828"/>
                </a:lnTo>
                <a:lnTo>
                  <a:pt x="41644" y="-2195"/>
                </a:lnTo>
                <a:lnTo>
                  <a:pt x="38214" y="278"/>
                </a:lnTo>
                <a:lnTo>
                  <a:pt x="33721" y="900"/>
                </a:lnTo>
                <a:lnTo>
                  <a:pt x="34178" y="16635"/>
                </a:lnTo>
                <a:lnTo>
                  <a:pt x="37886" y="16827"/>
                </a:lnTo>
                <a:lnTo>
                  <a:pt x="42545" y="16827"/>
                </a:lnTo>
                <a:lnTo>
                  <a:pt x="46685" y="15937"/>
                </a:lnTo>
                <a:lnTo>
                  <a:pt x="50307" y="14149"/>
                </a:lnTo>
                <a:lnTo>
                  <a:pt x="53939" y="12355"/>
                </a:lnTo>
                <a:lnTo>
                  <a:pt x="56959" y="9803"/>
                </a:lnTo>
                <a:lnTo>
                  <a:pt x="59386" y="6490"/>
                </a:lnTo>
                <a:lnTo>
                  <a:pt x="61826" y="3161"/>
                </a:lnTo>
                <a:lnTo>
                  <a:pt x="63666" y="-877"/>
                </a:lnTo>
                <a:lnTo>
                  <a:pt x="64937" y="-5612"/>
                </a:lnTo>
                <a:lnTo>
                  <a:pt x="66193" y="-10349"/>
                </a:lnTo>
                <a:lnTo>
                  <a:pt x="66831" y="-15670"/>
                </a:lnTo>
                <a:lnTo>
                  <a:pt x="66831" y="-26582"/>
                </a:lnTo>
                <a:lnTo>
                  <a:pt x="66333" y="-31294"/>
                </a:lnTo>
                <a:lnTo>
                  <a:pt x="65344" y="-35711"/>
                </a:lnTo>
                <a:lnTo>
                  <a:pt x="64353" y="-40118"/>
                </a:lnTo>
                <a:lnTo>
                  <a:pt x="62777" y="-43991"/>
                </a:lnTo>
                <a:lnTo>
                  <a:pt x="60617" y="-47321"/>
                </a:lnTo>
                <a:lnTo>
                  <a:pt x="58460" y="-50647"/>
                </a:lnTo>
                <a:lnTo>
                  <a:pt x="55666" y="-53265"/>
                </a:lnTo>
                <a:lnTo>
                  <a:pt x="52250" y="-55170"/>
                </a:lnTo>
                <a:lnTo>
                  <a:pt x="48820" y="-57073"/>
                </a:lnTo>
                <a:lnTo>
                  <a:pt x="44679" y="-58039"/>
                </a:lnTo>
                <a:lnTo>
                  <a:pt x="39815" y="-58039"/>
                </a:lnTo>
                <a:lnTo>
                  <a:pt x="35294" y="-57786"/>
                </a:lnTo>
                <a:lnTo>
                  <a:pt x="31179" y="-56793"/>
                </a:lnTo>
                <a:lnTo>
                  <a:pt x="27241" y="-55015"/>
                </a:lnTo>
                <a:lnTo>
                  <a:pt x="23407" y="-52743"/>
                </a:lnTo>
                <a:lnTo>
                  <a:pt x="19685" y="-49707"/>
                </a:lnTo>
                <a:lnTo>
                  <a:pt x="15850" y="-45975"/>
                </a:lnTo>
                <a:lnTo>
                  <a:pt x="15850" y="-5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67210" y="4950479"/>
            <a:ext cx="71146" cy="74851"/>
          </a:xfrm>
          <a:custGeom>
            <a:avLst/>
            <a:gdLst/>
            <a:ahLst/>
            <a:cxnLst/>
            <a:rect l="l" t="t" r="r" b="b"/>
            <a:pathLst>
              <a:path w="71146" h="74851">
                <a:moveTo>
                  <a:pt x="698" y="49161"/>
                </a:moveTo>
                <a:lnTo>
                  <a:pt x="2084" y="53718"/>
                </a:lnTo>
                <a:lnTo>
                  <a:pt x="3467" y="58290"/>
                </a:lnTo>
                <a:lnTo>
                  <a:pt x="5600" y="62128"/>
                </a:lnTo>
                <a:lnTo>
                  <a:pt x="8484" y="65264"/>
                </a:lnTo>
                <a:lnTo>
                  <a:pt x="11369" y="68389"/>
                </a:lnTo>
                <a:lnTo>
                  <a:pt x="14986" y="70761"/>
                </a:lnTo>
                <a:lnTo>
                  <a:pt x="19342" y="72402"/>
                </a:lnTo>
                <a:lnTo>
                  <a:pt x="23713" y="74041"/>
                </a:lnTo>
                <a:lnTo>
                  <a:pt x="22734" y="53502"/>
                </a:lnTo>
                <a:lnTo>
                  <a:pt x="20638" y="49071"/>
                </a:lnTo>
                <a:lnTo>
                  <a:pt x="20091" y="46316"/>
                </a:lnTo>
                <a:lnTo>
                  <a:pt x="19544" y="43573"/>
                </a:lnTo>
                <a:lnTo>
                  <a:pt x="19277" y="40549"/>
                </a:lnTo>
                <a:lnTo>
                  <a:pt x="19277" y="33756"/>
                </a:lnTo>
                <a:lnTo>
                  <a:pt x="19608" y="30618"/>
                </a:lnTo>
                <a:lnTo>
                  <a:pt x="20281" y="27863"/>
                </a:lnTo>
                <a:lnTo>
                  <a:pt x="20941" y="25106"/>
                </a:lnTo>
                <a:lnTo>
                  <a:pt x="21959" y="22755"/>
                </a:lnTo>
                <a:lnTo>
                  <a:pt x="24627" y="18831"/>
                </a:lnTo>
                <a:lnTo>
                  <a:pt x="28421" y="16329"/>
                </a:lnTo>
                <a:lnTo>
                  <a:pt x="32943" y="14806"/>
                </a:lnTo>
                <a:lnTo>
                  <a:pt x="38850" y="14806"/>
                </a:lnTo>
                <a:lnTo>
                  <a:pt x="41438" y="15379"/>
                </a:lnTo>
                <a:lnTo>
                  <a:pt x="45553" y="17665"/>
                </a:lnTo>
                <a:lnTo>
                  <a:pt x="48437" y="21282"/>
                </a:lnTo>
                <a:lnTo>
                  <a:pt x="50558" y="25703"/>
                </a:lnTo>
                <a:lnTo>
                  <a:pt x="51080" y="28458"/>
                </a:lnTo>
                <a:lnTo>
                  <a:pt x="51602" y="31215"/>
                </a:lnTo>
                <a:lnTo>
                  <a:pt x="51868" y="34225"/>
                </a:lnTo>
                <a:lnTo>
                  <a:pt x="51868" y="41018"/>
                </a:lnTo>
                <a:lnTo>
                  <a:pt x="51548" y="44157"/>
                </a:lnTo>
                <a:lnTo>
                  <a:pt x="50900" y="46911"/>
                </a:lnTo>
                <a:lnTo>
                  <a:pt x="50255" y="49669"/>
                </a:lnTo>
                <a:lnTo>
                  <a:pt x="49262" y="52016"/>
                </a:lnTo>
                <a:lnTo>
                  <a:pt x="46583" y="55878"/>
                </a:lnTo>
                <a:lnTo>
                  <a:pt x="42786" y="58380"/>
                </a:lnTo>
                <a:lnTo>
                  <a:pt x="38253" y="59903"/>
                </a:lnTo>
                <a:lnTo>
                  <a:pt x="40855" y="74851"/>
                </a:lnTo>
                <a:lnTo>
                  <a:pt x="46191" y="73936"/>
                </a:lnTo>
                <a:lnTo>
                  <a:pt x="50749" y="72108"/>
                </a:lnTo>
                <a:lnTo>
                  <a:pt x="55309" y="70267"/>
                </a:lnTo>
                <a:lnTo>
                  <a:pt x="59104" y="67665"/>
                </a:lnTo>
                <a:lnTo>
                  <a:pt x="62142" y="64284"/>
                </a:lnTo>
                <a:lnTo>
                  <a:pt x="65163" y="60919"/>
                </a:lnTo>
                <a:lnTo>
                  <a:pt x="67424" y="56894"/>
                </a:lnTo>
                <a:lnTo>
                  <a:pt x="68911" y="52232"/>
                </a:lnTo>
                <a:lnTo>
                  <a:pt x="70397" y="47574"/>
                </a:lnTo>
                <a:lnTo>
                  <a:pt x="71146" y="42415"/>
                </a:lnTo>
                <a:lnTo>
                  <a:pt x="71146" y="30858"/>
                </a:lnTo>
                <a:lnTo>
                  <a:pt x="70448" y="25613"/>
                </a:lnTo>
                <a:lnTo>
                  <a:pt x="69062" y="21056"/>
                </a:lnTo>
                <a:lnTo>
                  <a:pt x="67665" y="16494"/>
                </a:lnTo>
                <a:lnTo>
                  <a:pt x="65544" y="12646"/>
                </a:lnTo>
                <a:lnTo>
                  <a:pt x="62701" y="9525"/>
                </a:lnTo>
                <a:lnTo>
                  <a:pt x="59842" y="6400"/>
                </a:lnTo>
                <a:lnTo>
                  <a:pt x="56235" y="4024"/>
                </a:lnTo>
                <a:lnTo>
                  <a:pt x="51868" y="2411"/>
                </a:lnTo>
                <a:lnTo>
                  <a:pt x="47498" y="798"/>
                </a:lnTo>
                <a:lnTo>
                  <a:pt x="42343" y="0"/>
                </a:lnTo>
                <a:lnTo>
                  <a:pt x="30289" y="0"/>
                </a:lnTo>
                <a:lnTo>
                  <a:pt x="24969" y="914"/>
                </a:lnTo>
                <a:lnTo>
                  <a:pt x="20422" y="2753"/>
                </a:lnTo>
                <a:lnTo>
                  <a:pt x="15886" y="4582"/>
                </a:lnTo>
                <a:lnTo>
                  <a:pt x="12103" y="7174"/>
                </a:lnTo>
                <a:lnTo>
                  <a:pt x="9083" y="10525"/>
                </a:lnTo>
                <a:lnTo>
                  <a:pt x="6057" y="13881"/>
                </a:lnTo>
                <a:lnTo>
                  <a:pt x="3783" y="17891"/>
                </a:lnTo>
                <a:lnTo>
                  <a:pt x="2274" y="22579"/>
                </a:lnTo>
                <a:lnTo>
                  <a:pt x="763" y="27266"/>
                </a:lnTo>
                <a:lnTo>
                  <a:pt x="0" y="32447"/>
                </a:lnTo>
                <a:lnTo>
                  <a:pt x="0" y="43952"/>
                </a:lnTo>
                <a:lnTo>
                  <a:pt x="698" y="49161"/>
                </a:lnTo>
                <a:close/>
              </a:path>
              <a:path w="71146" h="74851">
                <a:moveTo>
                  <a:pt x="35420" y="59903"/>
                </a:moveTo>
                <a:lnTo>
                  <a:pt x="32345" y="59903"/>
                </a:lnTo>
                <a:lnTo>
                  <a:pt x="29767" y="59345"/>
                </a:lnTo>
                <a:lnTo>
                  <a:pt x="25603" y="57110"/>
                </a:lnTo>
                <a:lnTo>
                  <a:pt x="22734" y="53502"/>
                </a:lnTo>
                <a:lnTo>
                  <a:pt x="23713" y="74041"/>
                </a:lnTo>
                <a:lnTo>
                  <a:pt x="28853" y="74851"/>
                </a:lnTo>
                <a:lnTo>
                  <a:pt x="40855" y="74851"/>
                </a:lnTo>
                <a:lnTo>
                  <a:pt x="38253" y="59903"/>
                </a:lnTo>
                <a:lnTo>
                  <a:pt x="35420" y="59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345633" y="4919446"/>
            <a:ext cx="47498" cy="104559"/>
          </a:xfrm>
          <a:custGeom>
            <a:avLst/>
            <a:gdLst/>
            <a:ahLst/>
            <a:cxnLst/>
            <a:rect l="l" t="t" r="r" b="b"/>
            <a:pathLst>
              <a:path w="47498" h="104559">
                <a:moveTo>
                  <a:pt x="11163" y="22644"/>
                </a:moveTo>
                <a:lnTo>
                  <a:pt x="11163" y="32741"/>
                </a:lnTo>
                <a:lnTo>
                  <a:pt x="2894" y="32741"/>
                </a:lnTo>
                <a:lnTo>
                  <a:pt x="482" y="34913"/>
                </a:lnTo>
                <a:lnTo>
                  <a:pt x="60" y="37680"/>
                </a:lnTo>
                <a:lnTo>
                  <a:pt x="0" y="43052"/>
                </a:lnTo>
                <a:lnTo>
                  <a:pt x="226" y="45011"/>
                </a:lnTo>
                <a:lnTo>
                  <a:pt x="2833" y="47919"/>
                </a:lnTo>
                <a:lnTo>
                  <a:pt x="11163" y="47919"/>
                </a:lnTo>
                <a:lnTo>
                  <a:pt x="11163" y="102146"/>
                </a:lnTo>
                <a:lnTo>
                  <a:pt x="13776" y="104129"/>
                </a:lnTo>
                <a:lnTo>
                  <a:pt x="17167" y="104559"/>
                </a:lnTo>
                <a:lnTo>
                  <a:pt x="23759" y="104559"/>
                </a:lnTo>
                <a:lnTo>
                  <a:pt x="27200" y="104129"/>
                </a:lnTo>
                <a:lnTo>
                  <a:pt x="29832" y="101653"/>
                </a:lnTo>
                <a:lnTo>
                  <a:pt x="29832" y="47919"/>
                </a:lnTo>
                <a:lnTo>
                  <a:pt x="41972" y="47919"/>
                </a:lnTo>
                <a:lnTo>
                  <a:pt x="44117" y="46177"/>
                </a:lnTo>
                <a:lnTo>
                  <a:pt x="44866" y="43052"/>
                </a:lnTo>
                <a:lnTo>
                  <a:pt x="44866" y="38887"/>
                </a:lnTo>
                <a:lnTo>
                  <a:pt x="44564" y="35687"/>
                </a:lnTo>
                <a:lnTo>
                  <a:pt x="41972" y="32741"/>
                </a:lnTo>
                <a:lnTo>
                  <a:pt x="29832" y="32741"/>
                </a:lnTo>
                <a:lnTo>
                  <a:pt x="29832" y="26633"/>
                </a:lnTo>
                <a:lnTo>
                  <a:pt x="29983" y="22708"/>
                </a:lnTo>
                <a:lnTo>
                  <a:pt x="30581" y="19775"/>
                </a:lnTo>
                <a:lnTo>
                  <a:pt x="32345" y="16751"/>
                </a:lnTo>
                <a:lnTo>
                  <a:pt x="35088" y="15242"/>
                </a:lnTo>
                <a:lnTo>
                  <a:pt x="38721" y="15026"/>
                </a:lnTo>
                <a:lnTo>
                  <a:pt x="41399" y="15469"/>
                </a:lnTo>
                <a:lnTo>
                  <a:pt x="44309" y="16409"/>
                </a:lnTo>
                <a:lnTo>
                  <a:pt x="46950" y="15444"/>
                </a:lnTo>
                <a:lnTo>
                  <a:pt x="47498" y="12560"/>
                </a:lnTo>
                <a:lnTo>
                  <a:pt x="47498" y="7330"/>
                </a:lnTo>
                <a:lnTo>
                  <a:pt x="47141" y="4597"/>
                </a:lnTo>
                <a:lnTo>
                  <a:pt x="45046" y="1893"/>
                </a:lnTo>
                <a:lnTo>
                  <a:pt x="41695" y="802"/>
                </a:lnTo>
                <a:lnTo>
                  <a:pt x="38224" y="166"/>
                </a:lnTo>
                <a:lnTo>
                  <a:pt x="34455" y="0"/>
                </a:lnTo>
                <a:lnTo>
                  <a:pt x="30426" y="0"/>
                </a:lnTo>
                <a:lnTo>
                  <a:pt x="26949" y="572"/>
                </a:lnTo>
                <a:lnTo>
                  <a:pt x="24000" y="1717"/>
                </a:lnTo>
                <a:lnTo>
                  <a:pt x="21041" y="2847"/>
                </a:lnTo>
                <a:lnTo>
                  <a:pt x="18618" y="4546"/>
                </a:lnTo>
                <a:lnTo>
                  <a:pt x="14795" y="9069"/>
                </a:lnTo>
                <a:lnTo>
                  <a:pt x="13398" y="11887"/>
                </a:lnTo>
                <a:lnTo>
                  <a:pt x="12495" y="15293"/>
                </a:lnTo>
                <a:lnTo>
                  <a:pt x="11606" y="18695"/>
                </a:lnTo>
                <a:lnTo>
                  <a:pt x="11163" y="226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432201" y="4925764"/>
            <a:ext cx="71208" cy="99418"/>
          </a:xfrm>
          <a:custGeom>
            <a:avLst/>
            <a:gdLst/>
            <a:ahLst/>
            <a:cxnLst/>
            <a:rect l="l" t="t" r="r" b="b"/>
            <a:pathLst>
              <a:path w="71208" h="99418">
                <a:moveTo>
                  <a:pt x="990" y="66066"/>
                </a:moveTo>
                <a:lnTo>
                  <a:pt x="2970" y="72111"/>
                </a:lnTo>
                <a:lnTo>
                  <a:pt x="4950" y="78171"/>
                </a:lnTo>
                <a:lnTo>
                  <a:pt x="7809" y="83210"/>
                </a:lnTo>
                <a:lnTo>
                  <a:pt x="11531" y="87250"/>
                </a:lnTo>
                <a:lnTo>
                  <a:pt x="15250" y="91302"/>
                </a:lnTo>
                <a:lnTo>
                  <a:pt x="19761" y="94338"/>
                </a:lnTo>
                <a:lnTo>
                  <a:pt x="25067" y="96368"/>
                </a:lnTo>
                <a:lnTo>
                  <a:pt x="30377" y="98402"/>
                </a:lnTo>
                <a:lnTo>
                  <a:pt x="36334" y="99418"/>
                </a:lnTo>
                <a:lnTo>
                  <a:pt x="46304" y="99418"/>
                </a:lnTo>
                <a:lnTo>
                  <a:pt x="49439" y="99151"/>
                </a:lnTo>
                <a:lnTo>
                  <a:pt x="52348" y="98604"/>
                </a:lnTo>
                <a:lnTo>
                  <a:pt x="55242" y="98056"/>
                </a:lnTo>
                <a:lnTo>
                  <a:pt x="57823" y="97373"/>
                </a:lnTo>
                <a:lnTo>
                  <a:pt x="62341" y="95735"/>
                </a:lnTo>
                <a:lnTo>
                  <a:pt x="65812" y="93992"/>
                </a:lnTo>
                <a:lnTo>
                  <a:pt x="68426" y="92368"/>
                </a:lnTo>
                <a:lnTo>
                  <a:pt x="70610" y="89294"/>
                </a:lnTo>
                <a:lnTo>
                  <a:pt x="71093" y="86436"/>
                </a:lnTo>
                <a:lnTo>
                  <a:pt x="71208" y="81485"/>
                </a:lnTo>
                <a:lnTo>
                  <a:pt x="70952" y="77929"/>
                </a:lnTo>
                <a:lnTo>
                  <a:pt x="68681" y="75020"/>
                </a:lnTo>
                <a:lnTo>
                  <a:pt x="65963" y="76201"/>
                </a:lnTo>
                <a:lnTo>
                  <a:pt x="63309" y="77889"/>
                </a:lnTo>
                <a:lnTo>
                  <a:pt x="59688" y="79872"/>
                </a:lnTo>
                <a:lnTo>
                  <a:pt x="54991" y="81597"/>
                </a:lnTo>
                <a:lnTo>
                  <a:pt x="52448" y="82425"/>
                </a:lnTo>
                <a:lnTo>
                  <a:pt x="49453" y="82831"/>
                </a:lnTo>
                <a:lnTo>
                  <a:pt x="42163" y="82831"/>
                </a:lnTo>
                <a:lnTo>
                  <a:pt x="38722" y="82170"/>
                </a:lnTo>
                <a:lnTo>
                  <a:pt x="35673" y="80863"/>
                </a:lnTo>
                <a:lnTo>
                  <a:pt x="32623" y="79542"/>
                </a:lnTo>
                <a:lnTo>
                  <a:pt x="30021" y="77547"/>
                </a:lnTo>
                <a:lnTo>
                  <a:pt x="27865" y="74869"/>
                </a:lnTo>
                <a:lnTo>
                  <a:pt x="25704" y="72186"/>
                </a:lnTo>
                <a:lnTo>
                  <a:pt x="24041" y="68770"/>
                </a:lnTo>
                <a:lnTo>
                  <a:pt x="22871" y="64630"/>
                </a:lnTo>
                <a:lnTo>
                  <a:pt x="21715" y="60491"/>
                </a:lnTo>
                <a:lnTo>
                  <a:pt x="21132" y="55587"/>
                </a:lnTo>
                <a:lnTo>
                  <a:pt x="21132" y="44780"/>
                </a:lnTo>
                <a:lnTo>
                  <a:pt x="21680" y="40147"/>
                </a:lnTo>
                <a:lnTo>
                  <a:pt x="22771" y="36018"/>
                </a:lnTo>
                <a:lnTo>
                  <a:pt x="23850" y="31903"/>
                </a:lnTo>
                <a:lnTo>
                  <a:pt x="25449" y="28397"/>
                </a:lnTo>
                <a:lnTo>
                  <a:pt x="27559" y="25491"/>
                </a:lnTo>
                <a:lnTo>
                  <a:pt x="29668" y="22593"/>
                </a:lnTo>
                <a:lnTo>
                  <a:pt x="32231" y="20358"/>
                </a:lnTo>
                <a:lnTo>
                  <a:pt x="35229" y="18795"/>
                </a:lnTo>
                <a:lnTo>
                  <a:pt x="38225" y="17236"/>
                </a:lnTo>
                <a:lnTo>
                  <a:pt x="41642" y="16449"/>
                </a:lnTo>
                <a:lnTo>
                  <a:pt x="48931" y="16449"/>
                </a:lnTo>
                <a:lnTo>
                  <a:pt x="51916" y="16880"/>
                </a:lnTo>
                <a:lnTo>
                  <a:pt x="56934" y="18619"/>
                </a:lnTo>
                <a:lnTo>
                  <a:pt x="60893" y="20652"/>
                </a:lnTo>
                <a:lnTo>
                  <a:pt x="64184" y="22683"/>
                </a:lnTo>
                <a:lnTo>
                  <a:pt x="67410" y="24853"/>
                </a:lnTo>
                <a:lnTo>
                  <a:pt x="70485" y="22351"/>
                </a:lnTo>
                <a:lnTo>
                  <a:pt x="70866" y="19432"/>
                </a:lnTo>
                <a:lnTo>
                  <a:pt x="70877" y="14122"/>
                </a:lnTo>
                <a:lnTo>
                  <a:pt x="70610" y="11419"/>
                </a:lnTo>
                <a:lnTo>
                  <a:pt x="69621" y="8561"/>
                </a:lnTo>
                <a:lnTo>
                  <a:pt x="66647" y="5857"/>
                </a:lnTo>
                <a:lnTo>
                  <a:pt x="63270" y="3977"/>
                </a:lnTo>
                <a:lnTo>
                  <a:pt x="59270" y="2426"/>
                </a:lnTo>
                <a:lnTo>
                  <a:pt x="54863" y="1120"/>
                </a:lnTo>
                <a:lnTo>
                  <a:pt x="49897" y="229"/>
                </a:lnTo>
                <a:lnTo>
                  <a:pt x="47318" y="0"/>
                </a:lnTo>
                <a:lnTo>
                  <a:pt x="38049" y="0"/>
                </a:lnTo>
                <a:lnTo>
                  <a:pt x="32004" y="1120"/>
                </a:lnTo>
                <a:lnTo>
                  <a:pt x="26517" y="3355"/>
                </a:lnTo>
                <a:lnTo>
                  <a:pt x="21042" y="5590"/>
                </a:lnTo>
                <a:lnTo>
                  <a:pt x="16344" y="8867"/>
                </a:lnTo>
                <a:lnTo>
                  <a:pt x="12420" y="13172"/>
                </a:lnTo>
                <a:lnTo>
                  <a:pt x="8507" y="17489"/>
                </a:lnTo>
                <a:lnTo>
                  <a:pt x="5447" y="22824"/>
                </a:lnTo>
                <a:lnTo>
                  <a:pt x="3262" y="29174"/>
                </a:lnTo>
                <a:lnTo>
                  <a:pt x="1090" y="35524"/>
                </a:lnTo>
                <a:lnTo>
                  <a:pt x="0" y="42786"/>
                </a:lnTo>
                <a:lnTo>
                  <a:pt x="0" y="59018"/>
                </a:lnTo>
                <a:lnTo>
                  <a:pt x="990" y="66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512316" y="4950479"/>
            <a:ext cx="71142" cy="74851"/>
          </a:xfrm>
          <a:custGeom>
            <a:avLst/>
            <a:gdLst/>
            <a:ahLst/>
            <a:cxnLst/>
            <a:rect l="l" t="t" r="r" b="b"/>
            <a:pathLst>
              <a:path w="71142" h="74851">
                <a:moveTo>
                  <a:pt x="698" y="49161"/>
                </a:moveTo>
                <a:lnTo>
                  <a:pt x="2080" y="53718"/>
                </a:lnTo>
                <a:lnTo>
                  <a:pt x="3465" y="58290"/>
                </a:lnTo>
                <a:lnTo>
                  <a:pt x="5596" y="62128"/>
                </a:lnTo>
                <a:lnTo>
                  <a:pt x="8481" y="65264"/>
                </a:lnTo>
                <a:lnTo>
                  <a:pt x="11365" y="68389"/>
                </a:lnTo>
                <a:lnTo>
                  <a:pt x="14982" y="70761"/>
                </a:lnTo>
                <a:lnTo>
                  <a:pt x="19338" y="72402"/>
                </a:lnTo>
                <a:lnTo>
                  <a:pt x="23709" y="74041"/>
                </a:lnTo>
                <a:lnTo>
                  <a:pt x="22730" y="53502"/>
                </a:lnTo>
                <a:lnTo>
                  <a:pt x="20634" y="49071"/>
                </a:lnTo>
                <a:lnTo>
                  <a:pt x="20087" y="46316"/>
                </a:lnTo>
                <a:lnTo>
                  <a:pt x="19544" y="43573"/>
                </a:lnTo>
                <a:lnTo>
                  <a:pt x="19277" y="40549"/>
                </a:lnTo>
                <a:lnTo>
                  <a:pt x="19277" y="33756"/>
                </a:lnTo>
                <a:lnTo>
                  <a:pt x="19604" y="30618"/>
                </a:lnTo>
                <a:lnTo>
                  <a:pt x="20278" y="27863"/>
                </a:lnTo>
                <a:lnTo>
                  <a:pt x="20941" y="25106"/>
                </a:lnTo>
                <a:lnTo>
                  <a:pt x="21955" y="22755"/>
                </a:lnTo>
                <a:lnTo>
                  <a:pt x="24624" y="18831"/>
                </a:lnTo>
                <a:lnTo>
                  <a:pt x="28421" y="16329"/>
                </a:lnTo>
                <a:lnTo>
                  <a:pt x="32942" y="14806"/>
                </a:lnTo>
                <a:lnTo>
                  <a:pt x="38846" y="14806"/>
                </a:lnTo>
                <a:lnTo>
                  <a:pt x="41438" y="15379"/>
                </a:lnTo>
                <a:lnTo>
                  <a:pt x="45553" y="17665"/>
                </a:lnTo>
                <a:lnTo>
                  <a:pt x="48433" y="21282"/>
                </a:lnTo>
                <a:lnTo>
                  <a:pt x="50557" y="25703"/>
                </a:lnTo>
                <a:lnTo>
                  <a:pt x="51076" y="28458"/>
                </a:lnTo>
                <a:lnTo>
                  <a:pt x="51598" y="31215"/>
                </a:lnTo>
                <a:lnTo>
                  <a:pt x="51864" y="34225"/>
                </a:lnTo>
                <a:lnTo>
                  <a:pt x="51864" y="41018"/>
                </a:lnTo>
                <a:lnTo>
                  <a:pt x="51548" y="44157"/>
                </a:lnTo>
                <a:lnTo>
                  <a:pt x="50900" y="46911"/>
                </a:lnTo>
                <a:lnTo>
                  <a:pt x="50251" y="49669"/>
                </a:lnTo>
                <a:lnTo>
                  <a:pt x="49262" y="52016"/>
                </a:lnTo>
                <a:lnTo>
                  <a:pt x="46579" y="55878"/>
                </a:lnTo>
                <a:lnTo>
                  <a:pt x="42785" y="58380"/>
                </a:lnTo>
                <a:lnTo>
                  <a:pt x="38249" y="59903"/>
                </a:lnTo>
                <a:lnTo>
                  <a:pt x="40852" y="74851"/>
                </a:lnTo>
                <a:lnTo>
                  <a:pt x="46187" y="73936"/>
                </a:lnTo>
                <a:lnTo>
                  <a:pt x="50749" y="72108"/>
                </a:lnTo>
                <a:lnTo>
                  <a:pt x="55305" y="70267"/>
                </a:lnTo>
                <a:lnTo>
                  <a:pt x="59104" y="67665"/>
                </a:lnTo>
                <a:lnTo>
                  <a:pt x="62138" y="64284"/>
                </a:lnTo>
                <a:lnTo>
                  <a:pt x="65163" y="60919"/>
                </a:lnTo>
                <a:lnTo>
                  <a:pt x="67424" y="56894"/>
                </a:lnTo>
                <a:lnTo>
                  <a:pt x="68907" y="52232"/>
                </a:lnTo>
                <a:lnTo>
                  <a:pt x="70393" y="47574"/>
                </a:lnTo>
                <a:lnTo>
                  <a:pt x="71142" y="42415"/>
                </a:lnTo>
                <a:lnTo>
                  <a:pt x="71142" y="30858"/>
                </a:lnTo>
                <a:lnTo>
                  <a:pt x="70444" y="25613"/>
                </a:lnTo>
                <a:lnTo>
                  <a:pt x="69061" y="21056"/>
                </a:lnTo>
                <a:lnTo>
                  <a:pt x="67665" y="16494"/>
                </a:lnTo>
                <a:lnTo>
                  <a:pt x="65540" y="12646"/>
                </a:lnTo>
                <a:lnTo>
                  <a:pt x="62697" y="9525"/>
                </a:lnTo>
                <a:lnTo>
                  <a:pt x="59838" y="6400"/>
                </a:lnTo>
                <a:lnTo>
                  <a:pt x="56235" y="4024"/>
                </a:lnTo>
                <a:lnTo>
                  <a:pt x="51864" y="2411"/>
                </a:lnTo>
                <a:lnTo>
                  <a:pt x="47494" y="798"/>
                </a:lnTo>
                <a:lnTo>
                  <a:pt x="42339" y="0"/>
                </a:lnTo>
                <a:lnTo>
                  <a:pt x="30285" y="0"/>
                </a:lnTo>
                <a:lnTo>
                  <a:pt x="24965" y="914"/>
                </a:lnTo>
                <a:lnTo>
                  <a:pt x="20419" y="2753"/>
                </a:lnTo>
                <a:lnTo>
                  <a:pt x="15886" y="4582"/>
                </a:lnTo>
                <a:lnTo>
                  <a:pt x="12103" y="7174"/>
                </a:lnTo>
                <a:lnTo>
                  <a:pt x="9079" y="10525"/>
                </a:lnTo>
                <a:lnTo>
                  <a:pt x="6054" y="13881"/>
                </a:lnTo>
                <a:lnTo>
                  <a:pt x="3783" y="17891"/>
                </a:lnTo>
                <a:lnTo>
                  <a:pt x="2270" y="22579"/>
                </a:lnTo>
                <a:lnTo>
                  <a:pt x="759" y="27266"/>
                </a:lnTo>
                <a:lnTo>
                  <a:pt x="0" y="32447"/>
                </a:lnTo>
                <a:lnTo>
                  <a:pt x="0" y="43952"/>
                </a:lnTo>
                <a:lnTo>
                  <a:pt x="698" y="49161"/>
                </a:lnTo>
                <a:close/>
              </a:path>
              <a:path w="71142" h="74851">
                <a:moveTo>
                  <a:pt x="35420" y="59903"/>
                </a:moveTo>
                <a:lnTo>
                  <a:pt x="32345" y="59903"/>
                </a:lnTo>
                <a:lnTo>
                  <a:pt x="29767" y="59345"/>
                </a:lnTo>
                <a:lnTo>
                  <a:pt x="25603" y="57110"/>
                </a:lnTo>
                <a:lnTo>
                  <a:pt x="22730" y="53502"/>
                </a:lnTo>
                <a:lnTo>
                  <a:pt x="23709" y="74041"/>
                </a:lnTo>
                <a:lnTo>
                  <a:pt x="28853" y="74851"/>
                </a:lnTo>
                <a:lnTo>
                  <a:pt x="40852" y="74851"/>
                </a:lnTo>
                <a:lnTo>
                  <a:pt x="38249" y="59903"/>
                </a:lnTo>
                <a:lnTo>
                  <a:pt x="35420" y="59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598255" y="4950471"/>
            <a:ext cx="105587" cy="73534"/>
          </a:xfrm>
          <a:custGeom>
            <a:avLst/>
            <a:gdLst/>
            <a:ahLst/>
            <a:cxnLst/>
            <a:rect l="l" t="t" r="r" b="b"/>
            <a:pathLst>
              <a:path w="105587" h="73534">
                <a:moveTo>
                  <a:pt x="18745" y="26492"/>
                </a:moveTo>
                <a:lnTo>
                  <a:pt x="21376" y="23177"/>
                </a:lnTo>
                <a:lnTo>
                  <a:pt x="26111" y="18911"/>
                </a:lnTo>
                <a:lnTo>
                  <a:pt x="30683" y="16308"/>
                </a:lnTo>
                <a:lnTo>
                  <a:pt x="34747" y="16308"/>
                </a:lnTo>
                <a:lnTo>
                  <a:pt x="37645" y="17385"/>
                </a:lnTo>
                <a:lnTo>
                  <a:pt x="40921" y="20434"/>
                </a:lnTo>
                <a:lnTo>
                  <a:pt x="42393" y="23317"/>
                </a:lnTo>
                <a:lnTo>
                  <a:pt x="43243" y="26986"/>
                </a:lnTo>
                <a:lnTo>
                  <a:pt x="43449" y="31255"/>
                </a:lnTo>
                <a:lnTo>
                  <a:pt x="43449" y="70624"/>
                </a:lnTo>
                <a:lnTo>
                  <a:pt x="43600" y="71550"/>
                </a:lnTo>
                <a:lnTo>
                  <a:pt x="46141" y="73102"/>
                </a:lnTo>
                <a:lnTo>
                  <a:pt x="49481" y="73534"/>
                </a:lnTo>
                <a:lnTo>
                  <a:pt x="56109" y="73534"/>
                </a:lnTo>
                <a:lnTo>
                  <a:pt x="59436" y="73102"/>
                </a:lnTo>
                <a:lnTo>
                  <a:pt x="62129" y="70624"/>
                </a:lnTo>
                <a:lnTo>
                  <a:pt x="62129" y="26492"/>
                </a:lnTo>
                <a:lnTo>
                  <a:pt x="64810" y="23177"/>
                </a:lnTo>
                <a:lnTo>
                  <a:pt x="69574" y="18911"/>
                </a:lnTo>
                <a:lnTo>
                  <a:pt x="74105" y="16308"/>
                </a:lnTo>
                <a:lnTo>
                  <a:pt x="78181" y="16308"/>
                </a:lnTo>
                <a:lnTo>
                  <a:pt x="81065" y="17385"/>
                </a:lnTo>
                <a:lnTo>
                  <a:pt x="84340" y="20434"/>
                </a:lnTo>
                <a:lnTo>
                  <a:pt x="85853" y="23317"/>
                </a:lnTo>
                <a:lnTo>
                  <a:pt x="86706" y="26986"/>
                </a:lnTo>
                <a:lnTo>
                  <a:pt x="86907" y="31255"/>
                </a:lnTo>
                <a:lnTo>
                  <a:pt x="86907" y="71118"/>
                </a:lnTo>
                <a:lnTo>
                  <a:pt x="89524" y="73102"/>
                </a:lnTo>
                <a:lnTo>
                  <a:pt x="92862" y="73534"/>
                </a:lnTo>
                <a:lnTo>
                  <a:pt x="99634" y="73534"/>
                </a:lnTo>
                <a:lnTo>
                  <a:pt x="102960" y="73102"/>
                </a:lnTo>
                <a:lnTo>
                  <a:pt x="105587" y="70624"/>
                </a:lnTo>
                <a:lnTo>
                  <a:pt x="105587" y="24321"/>
                </a:lnTo>
                <a:lnTo>
                  <a:pt x="105195" y="20689"/>
                </a:lnTo>
                <a:lnTo>
                  <a:pt x="104396" y="17273"/>
                </a:lnTo>
                <a:lnTo>
                  <a:pt x="103607" y="13841"/>
                </a:lnTo>
                <a:lnTo>
                  <a:pt x="102276" y="10858"/>
                </a:lnTo>
                <a:lnTo>
                  <a:pt x="100422" y="8305"/>
                </a:lnTo>
                <a:lnTo>
                  <a:pt x="98554" y="5753"/>
                </a:lnTo>
                <a:lnTo>
                  <a:pt x="96116" y="3722"/>
                </a:lnTo>
                <a:lnTo>
                  <a:pt x="93092" y="2236"/>
                </a:lnTo>
                <a:lnTo>
                  <a:pt x="90058" y="749"/>
                </a:lnTo>
                <a:lnTo>
                  <a:pt x="86335" y="0"/>
                </a:lnTo>
                <a:lnTo>
                  <a:pt x="79984" y="0"/>
                </a:lnTo>
                <a:lnTo>
                  <a:pt x="76226" y="709"/>
                </a:lnTo>
                <a:lnTo>
                  <a:pt x="72518" y="1904"/>
                </a:lnTo>
                <a:lnTo>
                  <a:pt x="68795" y="3834"/>
                </a:lnTo>
                <a:lnTo>
                  <a:pt x="65002" y="6628"/>
                </a:lnTo>
                <a:lnTo>
                  <a:pt x="61139" y="10008"/>
                </a:lnTo>
                <a:lnTo>
                  <a:pt x="58305" y="10299"/>
                </a:lnTo>
                <a:lnTo>
                  <a:pt x="56034" y="7150"/>
                </a:lnTo>
                <a:lnTo>
                  <a:pt x="53315" y="4381"/>
                </a:lnTo>
                <a:lnTo>
                  <a:pt x="49885" y="2246"/>
                </a:lnTo>
                <a:lnTo>
                  <a:pt x="45759" y="864"/>
                </a:lnTo>
                <a:lnTo>
                  <a:pt x="41122" y="0"/>
                </a:lnTo>
                <a:lnTo>
                  <a:pt x="34419" y="0"/>
                </a:lnTo>
                <a:lnTo>
                  <a:pt x="30622" y="1004"/>
                </a:lnTo>
                <a:lnTo>
                  <a:pt x="26974" y="2984"/>
                </a:lnTo>
                <a:lnTo>
                  <a:pt x="23317" y="4964"/>
                </a:lnTo>
                <a:lnTo>
                  <a:pt x="19659" y="7938"/>
                </a:lnTo>
                <a:lnTo>
                  <a:pt x="15991" y="11912"/>
                </a:lnTo>
                <a:lnTo>
                  <a:pt x="15991" y="4240"/>
                </a:lnTo>
                <a:lnTo>
                  <a:pt x="15624" y="2945"/>
                </a:lnTo>
                <a:lnTo>
                  <a:pt x="13017" y="1573"/>
                </a:lnTo>
                <a:lnTo>
                  <a:pt x="9616" y="1271"/>
                </a:lnTo>
                <a:lnTo>
                  <a:pt x="6490" y="1271"/>
                </a:lnTo>
                <a:lnTo>
                  <a:pt x="3190" y="1573"/>
                </a:lnTo>
                <a:lnTo>
                  <a:pt x="0" y="4240"/>
                </a:lnTo>
                <a:lnTo>
                  <a:pt x="0" y="70624"/>
                </a:lnTo>
                <a:lnTo>
                  <a:pt x="140" y="71550"/>
                </a:lnTo>
                <a:lnTo>
                  <a:pt x="2682" y="73102"/>
                </a:lnTo>
                <a:lnTo>
                  <a:pt x="6023" y="73534"/>
                </a:lnTo>
                <a:lnTo>
                  <a:pt x="12726" y="73534"/>
                </a:lnTo>
                <a:lnTo>
                  <a:pt x="16052" y="73102"/>
                </a:lnTo>
                <a:lnTo>
                  <a:pt x="18745" y="70624"/>
                </a:lnTo>
                <a:lnTo>
                  <a:pt x="18745" y="264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722070" y="5008510"/>
            <a:ext cx="34175" cy="74674"/>
          </a:xfrm>
          <a:custGeom>
            <a:avLst/>
            <a:gdLst/>
            <a:ahLst/>
            <a:cxnLst/>
            <a:rect l="l" t="t" r="r" b="b"/>
            <a:pathLst>
              <a:path w="34175" h="74674">
                <a:moveTo>
                  <a:pt x="24855" y="12838"/>
                </a:moveTo>
                <a:lnTo>
                  <a:pt x="27879" y="14555"/>
                </a:lnTo>
                <a:lnTo>
                  <a:pt x="30949" y="15901"/>
                </a:lnTo>
                <a:lnTo>
                  <a:pt x="34175" y="16635"/>
                </a:lnTo>
                <a:lnTo>
                  <a:pt x="33718" y="900"/>
                </a:lnTo>
                <a:lnTo>
                  <a:pt x="31140" y="900"/>
                </a:lnTo>
                <a:lnTo>
                  <a:pt x="28652" y="0"/>
                </a:lnTo>
                <a:lnTo>
                  <a:pt x="24855" y="12838"/>
                </a:lnTo>
                <a:close/>
              </a:path>
              <a:path w="34175" h="74674">
                <a:moveTo>
                  <a:pt x="15850" y="-53798"/>
                </a:moveTo>
                <a:lnTo>
                  <a:pt x="15480" y="-55093"/>
                </a:lnTo>
                <a:lnTo>
                  <a:pt x="12736" y="-56465"/>
                </a:lnTo>
                <a:lnTo>
                  <a:pt x="9461" y="-56767"/>
                </a:lnTo>
                <a:lnTo>
                  <a:pt x="6426" y="-56767"/>
                </a:lnTo>
                <a:lnTo>
                  <a:pt x="3125" y="-56465"/>
                </a:lnTo>
                <a:lnTo>
                  <a:pt x="0" y="-53798"/>
                </a:lnTo>
                <a:lnTo>
                  <a:pt x="0" y="38926"/>
                </a:lnTo>
                <a:lnTo>
                  <a:pt x="151" y="39866"/>
                </a:lnTo>
                <a:lnTo>
                  <a:pt x="2693" y="41540"/>
                </a:lnTo>
                <a:lnTo>
                  <a:pt x="6033" y="42048"/>
                </a:lnTo>
                <a:lnTo>
                  <a:pt x="12726" y="42048"/>
                </a:lnTo>
                <a:lnTo>
                  <a:pt x="16066" y="41540"/>
                </a:lnTo>
                <a:lnTo>
                  <a:pt x="18760" y="38926"/>
                </a:lnTo>
                <a:lnTo>
                  <a:pt x="18760" y="7672"/>
                </a:lnTo>
                <a:lnTo>
                  <a:pt x="21880" y="10552"/>
                </a:lnTo>
                <a:lnTo>
                  <a:pt x="24855" y="12838"/>
                </a:lnTo>
                <a:lnTo>
                  <a:pt x="28652" y="0"/>
                </a:lnTo>
                <a:lnTo>
                  <a:pt x="23889" y="-3620"/>
                </a:lnTo>
                <a:lnTo>
                  <a:pt x="21388" y="-6198"/>
                </a:lnTo>
                <a:lnTo>
                  <a:pt x="18760" y="-9511"/>
                </a:lnTo>
                <a:lnTo>
                  <a:pt x="18760" y="-31395"/>
                </a:lnTo>
                <a:lnTo>
                  <a:pt x="21664" y="-35038"/>
                </a:lnTo>
                <a:lnTo>
                  <a:pt x="24333" y="-37720"/>
                </a:lnTo>
                <a:lnTo>
                  <a:pt x="26910" y="-39649"/>
                </a:lnTo>
                <a:lnTo>
                  <a:pt x="30632" y="-41478"/>
                </a:lnTo>
                <a:lnTo>
                  <a:pt x="34315" y="-42037"/>
                </a:lnTo>
                <a:lnTo>
                  <a:pt x="38862" y="-41428"/>
                </a:lnTo>
                <a:lnTo>
                  <a:pt x="42188" y="-39001"/>
                </a:lnTo>
                <a:lnTo>
                  <a:pt x="44538" y="-35330"/>
                </a:lnTo>
                <a:lnTo>
                  <a:pt x="46278" y="-30987"/>
                </a:lnTo>
                <a:lnTo>
                  <a:pt x="46699" y="-28385"/>
                </a:lnTo>
                <a:lnTo>
                  <a:pt x="47117" y="-25782"/>
                </a:lnTo>
                <a:lnTo>
                  <a:pt x="47332" y="-23064"/>
                </a:lnTo>
                <a:lnTo>
                  <a:pt x="47332" y="-20231"/>
                </a:lnTo>
                <a:lnTo>
                  <a:pt x="47066" y="-15176"/>
                </a:lnTo>
                <a:lnTo>
                  <a:pt x="46544" y="-12635"/>
                </a:lnTo>
                <a:lnTo>
                  <a:pt x="46026" y="-10107"/>
                </a:lnTo>
                <a:lnTo>
                  <a:pt x="44132" y="-5828"/>
                </a:lnTo>
                <a:lnTo>
                  <a:pt x="41644" y="-2195"/>
                </a:lnTo>
                <a:lnTo>
                  <a:pt x="38214" y="278"/>
                </a:lnTo>
                <a:lnTo>
                  <a:pt x="33718" y="900"/>
                </a:lnTo>
                <a:lnTo>
                  <a:pt x="34175" y="16635"/>
                </a:lnTo>
                <a:lnTo>
                  <a:pt x="37882" y="16827"/>
                </a:lnTo>
                <a:lnTo>
                  <a:pt x="42545" y="16827"/>
                </a:lnTo>
                <a:lnTo>
                  <a:pt x="46685" y="15937"/>
                </a:lnTo>
                <a:lnTo>
                  <a:pt x="50307" y="14149"/>
                </a:lnTo>
                <a:lnTo>
                  <a:pt x="53939" y="12355"/>
                </a:lnTo>
                <a:lnTo>
                  <a:pt x="56959" y="9803"/>
                </a:lnTo>
                <a:lnTo>
                  <a:pt x="59386" y="6490"/>
                </a:lnTo>
                <a:lnTo>
                  <a:pt x="61823" y="3161"/>
                </a:lnTo>
                <a:lnTo>
                  <a:pt x="63666" y="-877"/>
                </a:lnTo>
                <a:lnTo>
                  <a:pt x="64937" y="-5612"/>
                </a:lnTo>
                <a:lnTo>
                  <a:pt x="66193" y="-10349"/>
                </a:lnTo>
                <a:lnTo>
                  <a:pt x="66827" y="-15670"/>
                </a:lnTo>
                <a:lnTo>
                  <a:pt x="66827" y="-26582"/>
                </a:lnTo>
                <a:lnTo>
                  <a:pt x="66333" y="-31294"/>
                </a:lnTo>
                <a:lnTo>
                  <a:pt x="65340" y="-35711"/>
                </a:lnTo>
                <a:lnTo>
                  <a:pt x="64350" y="-40118"/>
                </a:lnTo>
                <a:lnTo>
                  <a:pt x="62777" y="-43991"/>
                </a:lnTo>
                <a:lnTo>
                  <a:pt x="60617" y="-47321"/>
                </a:lnTo>
                <a:lnTo>
                  <a:pt x="58456" y="-50647"/>
                </a:lnTo>
                <a:lnTo>
                  <a:pt x="55664" y="-53265"/>
                </a:lnTo>
                <a:lnTo>
                  <a:pt x="52246" y="-55170"/>
                </a:lnTo>
                <a:lnTo>
                  <a:pt x="48820" y="-57073"/>
                </a:lnTo>
                <a:lnTo>
                  <a:pt x="44679" y="-58039"/>
                </a:lnTo>
                <a:lnTo>
                  <a:pt x="39815" y="-58039"/>
                </a:lnTo>
                <a:lnTo>
                  <a:pt x="35294" y="-57786"/>
                </a:lnTo>
                <a:lnTo>
                  <a:pt x="31179" y="-56793"/>
                </a:lnTo>
                <a:lnTo>
                  <a:pt x="27241" y="-55015"/>
                </a:lnTo>
                <a:lnTo>
                  <a:pt x="23407" y="-52743"/>
                </a:lnTo>
                <a:lnTo>
                  <a:pt x="19685" y="-49707"/>
                </a:lnTo>
                <a:lnTo>
                  <a:pt x="15850" y="-45975"/>
                </a:lnTo>
                <a:lnTo>
                  <a:pt x="15850" y="-5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799902" y="4950475"/>
            <a:ext cx="39978" cy="74865"/>
          </a:xfrm>
          <a:custGeom>
            <a:avLst/>
            <a:gdLst/>
            <a:ahLst/>
            <a:cxnLst/>
            <a:rect l="l" t="t" r="r" b="b"/>
            <a:pathLst>
              <a:path w="39978" h="74865">
                <a:moveTo>
                  <a:pt x="28271" y="61621"/>
                </a:moveTo>
                <a:lnTo>
                  <a:pt x="25146" y="61621"/>
                </a:lnTo>
                <a:lnTo>
                  <a:pt x="20941" y="59234"/>
                </a:lnTo>
                <a:lnTo>
                  <a:pt x="18303" y="55462"/>
                </a:lnTo>
                <a:lnTo>
                  <a:pt x="20664" y="74865"/>
                </a:lnTo>
                <a:lnTo>
                  <a:pt x="28448" y="74865"/>
                </a:lnTo>
                <a:lnTo>
                  <a:pt x="32335" y="74041"/>
                </a:lnTo>
                <a:lnTo>
                  <a:pt x="35827" y="72402"/>
                </a:lnTo>
                <a:lnTo>
                  <a:pt x="39978" y="56311"/>
                </a:lnTo>
                <a:lnTo>
                  <a:pt x="35535" y="59612"/>
                </a:lnTo>
                <a:lnTo>
                  <a:pt x="30899" y="61621"/>
                </a:lnTo>
                <a:lnTo>
                  <a:pt x="28271" y="61621"/>
                </a:lnTo>
                <a:close/>
              </a:path>
              <a:path w="39978" h="74865">
                <a:moveTo>
                  <a:pt x="60642" y="70840"/>
                </a:moveTo>
                <a:lnTo>
                  <a:pt x="60642" y="21629"/>
                </a:lnTo>
                <a:lnTo>
                  <a:pt x="60095" y="17691"/>
                </a:lnTo>
                <a:lnTo>
                  <a:pt x="59004" y="14363"/>
                </a:lnTo>
                <a:lnTo>
                  <a:pt x="57913" y="11037"/>
                </a:lnTo>
                <a:lnTo>
                  <a:pt x="56186" y="8319"/>
                </a:lnTo>
                <a:lnTo>
                  <a:pt x="51422" y="4100"/>
                </a:lnTo>
                <a:lnTo>
                  <a:pt x="48373" y="2541"/>
                </a:lnTo>
                <a:lnTo>
                  <a:pt x="44679" y="1522"/>
                </a:lnTo>
                <a:lnTo>
                  <a:pt x="40982" y="507"/>
                </a:lnTo>
                <a:lnTo>
                  <a:pt x="36536" y="0"/>
                </a:lnTo>
                <a:lnTo>
                  <a:pt x="28397" y="0"/>
                </a:lnTo>
                <a:lnTo>
                  <a:pt x="25563" y="241"/>
                </a:lnTo>
                <a:lnTo>
                  <a:pt x="22810" y="712"/>
                </a:lnTo>
                <a:lnTo>
                  <a:pt x="20052" y="1181"/>
                </a:lnTo>
                <a:lnTo>
                  <a:pt x="15177" y="2527"/>
                </a:lnTo>
                <a:lnTo>
                  <a:pt x="10807" y="4075"/>
                </a:lnTo>
                <a:lnTo>
                  <a:pt x="7340" y="5817"/>
                </a:lnTo>
                <a:lnTo>
                  <a:pt x="4265" y="8851"/>
                </a:lnTo>
                <a:lnTo>
                  <a:pt x="3643" y="11861"/>
                </a:lnTo>
                <a:lnTo>
                  <a:pt x="3643" y="14540"/>
                </a:lnTo>
                <a:lnTo>
                  <a:pt x="4014" y="17463"/>
                </a:lnTo>
                <a:lnTo>
                  <a:pt x="5119" y="20041"/>
                </a:lnTo>
                <a:lnTo>
                  <a:pt x="7787" y="20915"/>
                </a:lnTo>
                <a:lnTo>
                  <a:pt x="11339" y="19176"/>
                </a:lnTo>
                <a:lnTo>
                  <a:pt x="14806" y="17564"/>
                </a:lnTo>
                <a:lnTo>
                  <a:pt x="18860" y="15951"/>
                </a:lnTo>
                <a:lnTo>
                  <a:pt x="23774" y="14565"/>
                </a:lnTo>
                <a:lnTo>
                  <a:pt x="26568" y="14212"/>
                </a:lnTo>
                <a:lnTo>
                  <a:pt x="32068" y="14212"/>
                </a:lnTo>
                <a:lnTo>
                  <a:pt x="35676" y="14961"/>
                </a:lnTo>
                <a:lnTo>
                  <a:pt x="38581" y="16217"/>
                </a:lnTo>
                <a:lnTo>
                  <a:pt x="41212" y="19608"/>
                </a:lnTo>
                <a:lnTo>
                  <a:pt x="42048" y="22734"/>
                </a:lnTo>
                <a:lnTo>
                  <a:pt x="42264" y="26643"/>
                </a:lnTo>
                <a:lnTo>
                  <a:pt x="42264" y="30657"/>
                </a:lnTo>
                <a:lnTo>
                  <a:pt x="29884" y="30657"/>
                </a:lnTo>
                <a:lnTo>
                  <a:pt x="24704" y="31103"/>
                </a:lnTo>
                <a:lnTo>
                  <a:pt x="20242" y="32004"/>
                </a:lnTo>
                <a:lnTo>
                  <a:pt x="15775" y="32893"/>
                </a:lnTo>
                <a:lnTo>
                  <a:pt x="12038" y="34264"/>
                </a:lnTo>
                <a:lnTo>
                  <a:pt x="9043" y="36132"/>
                </a:lnTo>
                <a:lnTo>
                  <a:pt x="6033" y="37986"/>
                </a:lnTo>
                <a:lnTo>
                  <a:pt x="3783" y="40349"/>
                </a:lnTo>
                <a:lnTo>
                  <a:pt x="2272" y="43204"/>
                </a:lnTo>
                <a:lnTo>
                  <a:pt x="749" y="46051"/>
                </a:lnTo>
                <a:lnTo>
                  <a:pt x="0" y="49416"/>
                </a:lnTo>
                <a:lnTo>
                  <a:pt x="0" y="56857"/>
                </a:lnTo>
                <a:lnTo>
                  <a:pt x="598" y="59983"/>
                </a:lnTo>
                <a:lnTo>
                  <a:pt x="1779" y="62661"/>
                </a:lnTo>
                <a:lnTo>
                  <a:pt x="2974" y="65340"/>
                </a:lnTo>
                <a:lnTo>
                  <a:pt x="4648" y="67575"/>
                </a:lnTo>
                <a:lnTo>
                  <a:pt x="8967" y="71207"/>
                </a:lnTo>
                <a:lnTo>
                  <a:pt x="11520" y="72569"/>
                </a:lnTo>
                <a:lnTo>
                  <a:pt x="14479" y="73483"/>
                </a:lnTo>
                <a:lnTo>
                  <a:pt x="17424" y="74408"/>
                </a:lnTo>
                <a:lnTo>
                  <a:pt x="20664" y="74865"/>
                </a:lnTo>
                <a:lnTo>
                  <a:pt x="18303" y="55462"/>
                </a:lnTo>
                <a:lnTo>
                  <a:pt x="18303" y="51055"/>
                </a:lnTo>
                <a:lnTo>
                  <a:pt x="19241" y="48337"/>
                </a:lnTo>
                <a:lnTo>
                  <a:pt x="22176" y="45097"/>
                </a:lnTo>
                <a:lnTo>
                  <a:pt x="25247" y="43534"/>
                </a:lnTo>
                <a:lnTo>
                  <a:pt x="29517" y="42645"/>
                </a:lnTo>
                <a:lnTo>
                  <a:pt x="32094" y="42419"/>
                </a:lnTo>
                <a:lnTo>
                  <a:pt x="42264" y="42419"/>
                </a:lnTo>
                <a:lnTo>
                  <a:pt x="42264" y="53733"/>
                </a:lnTo>
                <a:lnTo>
                  <a:pt x="39978" y="56311"/>
                </a:lnTo>
                <a:lnTo>
                  <a:pt x="35827" y="72402"/>
                </a:lnTo>
                <a:lnTo>
                  <a:pt x="39334" y="70765"/>
                </a:lnTo>
                <a:lnTo>
                  <a:pt x="42444" y="68489"/>
                </a:lnTo>
                <a:lnTo>
                  <a:pt x="45172" y="65556"/>
                </a:lnTo>
                <a:lnTo>
                  <a:pt x="45172" y="70840"/>
                </a:lnTo>
                <a:lnTo>
                  <a:pt x="45378" y="72086"/>
                </a:lnTo>
                <a:lnTo>
                  <a:pt x="47956" y="73342"/>
                </a:lnTo>
                <a:lnTo>
                  <a:pt x="50598" y="73595"/>
                </a:lnTo>
                <a:lnTo>
                  <a:pt x="54914" y="73595"/>
                </a:lnTo>
                <a:lnTo>
                  <a:pt x="57557" y="73342"/>
                </a:lnTo>
                <a:lnTo>
                  <a:pt x="60642" y="708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78918" y="4950471"/>
            <a:ext cx="63395" cy="73534"/>
          </a:xfrm>
          <a:custGeom>
            <a:avLst/>
            <a:gdLst/>
            <a:ahLst/>
            <a:cxnLst/>
            <a:rect l="l" t="t" r="r" b="b"/>
            <a:pathLst>
              <a:path w="63395" h="73534">
                <a:moveTo>
                  <a:pt x="16001" y="4240"/>
                </a:moveTo>
                <a:lnTo>
                  <a:pt x="15619" y="2945"/>
                </a:lnTo>
                <a:lnTo>
                  <a:pt x="13017" y="1573"/>
                </a:lnTo>
                <a:lnTo>
                  <a:pt x="9626" y="1271"/>
                </a:lnTo>
                <a:lnTo>
                  <a:pt x="6501" y="1271"/>
                </a:lnTo>
                <a:lnTo>
                  <a:pt x="3186" y="1573"/>
                </a:lnTo>
                <a:lnTo>
                  <a:pt x="0" y="4240"/>
                </a:lnTo>
                <a:lnTo>
                  <a:pt x="0" y="70624"/>
                </a:lnTo>
                <a:lnTo>
                  <a:pt x="151" y="71550"/>
                </a:lnTo>
                <a:lnTo>
                  <a:pt x="2692" y="73102"/>
                </a:lnTo>
                <a:lnTo>
                  <a:pt x="6018" y="73534"/>
                </a:lnTo>
                <a:lnTo>
                  <a:pt x="12725" y="73534"/>
                </a:lnTo>
                <a:lnTo>
                  <a:pt x="16052" y="73102"/>
                </a:lnTo>
                <a:lnTo>
                  <a:pt x="18745" y="70624"/>
                </a:lnTo>
                <a:lnTo>
                  <a:pt x="18745" y="26492"/>
                </a:lnTo>
                <a:lnTo>
                  <a:pt x="21372" y="23177"/>
                </a:lnTo>
                <a:lnTo>
                  <a:pt x="23914" y="20638"/>
                </a:lnTo>
                <a:lnTo>
                  <a:pt x="26337" y="18911"/>
                </a:lnTo>
                <a:lnTo>
                  <a:pt x="31175" y="16308"/>
                </a:lnTo>
                <a:lnTo>
                  <a:pt x="35445" y="16308"/>
                </a:lnTo>
                <a:lnTo>
                  <a:pt x="38505" y="17385"/>
                </a:lnTo>
                <a:lnTo>
                  <a:pt x="41972" y="20434"/>
                </a:lnTo>
                <a:lnTo>
                  <a:pt x="43549" y="23317"/>
                </a:lnTo>
                <a:lnTo>
                  <a:pt x="44488" y="26986"/>
                </a:lnTo>
                <a:lnTo>
                  <a:pt x="44715" y="29527"/>
                </a:lnTo>
                <a:lnTo>
                  <a:pt x="44715" y="71118"/>
                </a:lnTo>
                <a:lnTo>
                  <a:pt x="47343" y="73102"/>
                </a:lnTo>
                <a:lnTo>
                  <a:pt x="50735" y="73534"/>
                </a:lnTo>
                <a:lnTo>
                  <a:pt x="57377" y="73534"/>
                </a:lnTo>
                <a:lnTo>
                  <a:pt x="60768" y="73102"/>
                </a:lnTo>
                <a:lnTo>
                  <a:pt x="63395" y="70624"/>
                </a:lnTo>
                <a:lnTo>
                  <a:pt x="63395" y="24814"/>
                </a:lnTo>
                <a:lnTo>
                  <a:pt x="62978" y="20689"/>
                </a:lnTo>
                <a:lnTo>
                  <a:pt x="62128" y="17273"/>
                </a:lnTo>
                <a:lnTo>
                  <a:pt x="61290" y="13841"/>
                </a:lnTo>
                <a:lnTo>
                  <a:pt x="59918" y="10858"/>
                </a:lnTo>
                <a:lnTo>
                  <a:pt x="57999" y="8305"/>
                </a:lnTo>
                <a:lnTo>
                  <a:pt x="56094" y="5753"/>
                </a:lnTo>
                <a:lnTo>
                  <a:pt x="53592" y="3722"/>
                </a:lnTo>
                <a:lnTo>
                  <a:pt x="50482" y="2236"/>
                </a:lnTo>
                <a:lnTo>
                  <a:pt x="47383" y="749"/>
                </a:lnTo>
                <a:lnTo>
                  <a:pt x="43573" y="0"/>
                </a:lnTo>
                <a:lnTo>
                  <a:pt x="34949" y="0"/>
                </a:lnTo>
                <a:lnTo>
                  <a:pt x="30989" y="1004"/>
                </a:lnTo>
                <a:lnTo>
                  <a:pt x="27190" y="2984"/>
                </a:lnTo>
                <a:lnTo>
                  <a:pt x="23403" y="4964"/>
                </a:lnTo>
                <a:lnTo>
                  <a:pt x="19669" y="7938"/>
                </a:lnTo>
                <a:lnTo>
                  <a:pt x="16001" y="11912"/>
                </a:lnTo>
                <a:lnTo>
                  <a:pt x="16001" y="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959417" y="4922568"/>
            <a:ext cx="20167" cy="101437"/>
          </a:xfrm>
          <a:custGeom>
            <a:avLst/>
            <a:gdLst/>
            <a:ahLst/>
            <a:cxnLst/>
            <a:rect l="l" t="t" r="r" b="b"/>
            <a:pathLst>
              <a:path w="20167" h="101437">
                <a:moveTo>
                  <a:pt x="20167" y="32298"/>
                </a:moveTo>
                <a:lnTo>
                  <a:pt x="20016" y="31370"/>
                </a:lnTo>
                <a:lnTo>
                  <a:pt x="17475" y="29757"/>
                </a:lnTo>
                <a:lnTo>
                  <a:pt x="14133" y="29249"/>
                </a:lnTo>
                <a:lnTo>
                  <a:pt x="7442" y="29249"/>
                </a:lnTo>
                <a:lnTo>
                  <a:pt x="4100" y="29757"/>
                </a:lnTo>
                <a:lnTo>
                  <a:pt x="1412" y="32298"/>
                </a:lnTo>
                <a:lnTo>
                  <a:pt x="1412" y="99021"/>
                </a:lnTo>
                <a:lnTo>
                  <a:pt x="4100" y="101005"/>
                </a:lnTo>
                <a:lnTo>
                  <a:pt x="7442" y="101437"/>
                </a:lnTo>
                <a:lnTo>
                  <a:pt x="14133" y="101437"/>
                </a:lnTo>
                <a:lnTo>
                  <a:pt x="17475" y="101005"/>
                </a:lnTo>
                <a:lnTo>
                  <a:pt x="20167" y="98527"/>
                </a:lnTo>
                <a:lnTo>
                  <a:pt x="20167" y="32298"/>
                </a:lnTo>
                <a:close/>
              </a:path>
              <a:path w="20167" h="101437">
                <a:moveTo>
                  <a:pt x="21578" y="9679"/>
                </a:moveTo>
                <a:lnTo>
                  <a:pt x="21578" y="6059"/>
                </a:lnTo>
                <a:lnTo>
                  <a:pt x="20840" y="3545"/>
                </a:lnTo>
                <a:lnTo>
                  <a:pt x="17856" y="712"/>
                </a:lnTo>
                <a:lnTo>
                  <a:pt x="15038" y="0"/>
                </a:lnTo>
                <a:lnTo>
                  <a:pt x="6657" y="0"/>
                </a:lnTo>
                <a:lnTo>
                  <a:pt x="3784" y="737"/>
                </a:lnTo>
                <a:lnTo>
                  <a:pt x="763" y="3657"/>
                </a:lnTo>
                <a:lnTo>
                  <a:pt x="0" y="6275"/>
                </a:lnTo>
                <a:lnTo>
                  <a:pt x="0" y="13665"/>
                </a:lnTo>
                <a:lnTo>
                  <a:pt x="739" y="16182"/>
                </a:lnTo>
                <a:lnTo>
                  <a:pt x="3657" y="18949"/>
                </a:lnTo>
                <a:lnTo>
                  <a:pt x="6502" y="19648"/>
                </a:lnTo>
                <a:lnTo>
                  <a:pt x="14886" y="19648"/>
                </a:lnTo>
                <a:lnTo>
                  <a:pt x="17741" y="18925"/>
                </a:lnTo>
                <a:lnTo>
                  <a:pt x="20815" y="16055"/>
                </a:lnTo>
                <a:lnTo>
                  <a:pt x="21578" y="13449"/>
                </a:lnTo>
                <a:lnTo>
                  <a:pt x="21578" y="96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994431" y="4950479"/>
            <a:ext cx="65189" cy="74851"/>
          </a:xfrm>
          <a:custGeom>
            <a:avLst/>
            <a:gdLst/>
            <a:ahLst/>
            <a:cxnLst/>
            <a:rect l="l" t="t" r="r" b="b"/>
            <a:pathLst>
              <a:path w="65189" h="74851">
                <a:moveTo>
                  <a:pt x="20750" y="21488"/>
                </a:moveTo>
                <a:lnTo>
                  <a:pt x="22810" y="18197"/>
                </a:lnTo>
                <a:lnTo>
                  <a:pt x="25438" y="15480"/>
                </a:lnTo>
                <a:lnTo>
                  <a:pt x="28954" y="13690"/>
                </a:lnTo>
                <a:lnTo>
                  <a:pt x="33414" y="13244"/>
                </a:lnTo>
                <a:lnTo>
                  <a:pt x="38124" y="13244"/>
                </a:lnTo>
                <a:lnTo>
                  <a:pt x="41605" y="14742"/>
                </a:lnTo>
                <a:lnTo>
                  <a:pt x="43865" y="17740"/>
                </a:lnTo>
                <a:lnTo>
                  <a:pt x="46127" y="20750"/>
                </a:lnTo>
                <a:lnTo>
                  <a:pt x="47181" y="24879"/>
                </a:lnTo>
                <a:lnTo>
                  <a:pt x="47026" y="30135"/>
                </a:lnTo>
                <a:lnTo>
                  <a:pt x="19051" y="30135"/>
                </a:lnTo>
                <a:lnTo>
                  <a:pt x="19051" y="42188"/>
                </a:lnTo>
                <a:lnTo>
                  <a:pt x="61239" y="42188"/>
                </a:lnTo>
                <a:lnTo>
                  <a:pt x="64681" y="39458"/>
                </a:lnTo>
                <a:lnTo>
                  <a:pt x="65189" y="35496"/>
                </a:lnTo>
                <a:lnTo>
                  <a:pt x="65189" y="27849"/>
                </a:lnTo>
                <a:lnTo>
                  <a:pt x="64590" y="23533"/>
                </a:lnTo>
                <a:lnTo>
                  <a:pt x="63399" y="19569"/>
                </a:lnTo>
                <a:lnTo>
                  <a:pt x="62204" y="15595"/>
                </a:lnTo>
                <a:lnTo>
                  <a:pt x="60350" y="12164"/>
                </a:lnTo>
                <a:lnTo>
                  <a:pt x="57823" y="9255"/>
                </a:lnTo>
                <a:lnTo>
                  <a:pt x="55281" y="6361"/>
                </a:lnTo>
                <a:lnTo>
                  <a:pt x="52056" y="4089"/>
                </a:lnTo>
                <a:lnTo>
                  <a:pt x="48107" y="2451"/>
                </a:lnTo>
                <a:lnTo>
                  <a:pt x="44157" y="810"/>
                </a:lnTo>
                <a:lnTo>
                  <a:pt x="39409" y="0"/>
                </a:lnTo>
                <a:lnTo>
                  <a:pt x="28601" y="0"/>
                </a:lnTo>
                <a:lnTo>
                  <a:pt x="23875" y="863"/>
                </a:lnTo>
                <a:lnTo>
                  <a:pt x="20750" y="21488"/>
                </a:lnTo>
                <a:close/>
              </a:path>
              <a:path w="65189" h="74851">
                <a:moveTo>
                  <a:pt x="0" y="38173"/>
                </a:moveTo>
                <a:lnTo>
                  <a:pt x="0" y="44373"/>
                </a:lnTo>
                <a:lnTo>
                  <a:pt x="723" y="49784"/>
                </a:lnTo>
                <a:lnTo>
                  <a:pt x="2195" y="54392"/>
                </a:lnTo>
                <a:lnTo>
                  <a:pt x="3657" y="59004"/>
                </a:lnTo>
                <a:lnTo>
                  <a:pt x="5878" y="62826"/>
                </a:lnTo>
                <a:lnTo>
                  <a:pt x="8853" y="65862"/>
                </a:lnTo>
                <a:lnTo>
                  <a:pt x="11837" y="68882"/>
                </a:lnTo>
                <a:lnTo>
                  <a:pt x="15544" y="71142"/>
                </a:lnTo>
                <a:lnTo>
                  <a:pt x="19977" y="72630"/>
                </a:lnTo>
                <a:lnTo>
                  <a:pt x="24422" y="74117"/>
                </a:lnTo>
                <a:lnTo>
                  <a:pt x="29592" y="74851"/>
                </a:lnTo>
                <a:lnTo>
                  <a:pt x="38771" y="74851"/>
                </a:lnTo>
                <a:lnTo>
                  <a:pt x="41846" y="74649"/>
                </a:lnTo>
                <a:lnTo>
                  <a:pt x="44715" y="74231"/>
                </a:lnTo>
                <a:lnTo>
                  <a:pt x="47599" y="73799"/>
                </a:lnTo>
                <a:lnTo>
                  <a:pt x="50152" y="73303"/>
                </a:lnTo>
                <a:lnTo>
                  <a:pt x="54622" y="72172"/>
                </a:lnTo>
                <a:lnTo>
                  <a:pt x="57887" y="70991"/>
                </a:lnTo>
                <a:lnTo>
                  <a:pt x="60858" y="69227"/>
                </a:lnTo>
                <a:lnTo>
                  <a:pt x="61862" y="66570"/>
                </a:lnTo>
                <a:lnTo>
                  <a:pt x="62063" y="63446"/>
                </a:lnTo>
                <a:lnTo>
                  <a:pt x="62028" y="60083"/>
                </a:lnTo>
                <a:lnTo>
                  <a:pt x="61545" y="57376"/>
                </a:lnTo>
                <a:lnTo>
                  <a:pt x="58929" y="56184"/>
                </a:lnTo>
                <a:lnTo>
                  <a:pt x="55587" y="57365"/>
                </a:lnTo>
                <a:lnTo>
                  <a:pt x="52271" y="58445"/>
                </a:lnTo>
                <a:lnTo>
                  <a:pt x="48323" y="59536"/>
                </a:lnTo>
                <a:lnTo>
                  <a:pt x="43359" y="60490"/>
                </a:lnTo>
                <a:lnTo>
                  <a:pt x="40474" y="60717"/>
                </a:lnTo>
                <a:lnTo>
                  <a:pt x="33983" y="60717"/>
                </a:lnTo>
                <a:lnTo>
                  <a:pt x="31215" y="60299"/>
                </a:lnTo>
                <a:lnTo>
                  <a:pt x="26607" y="58607"/>
                </a:lnTo>
                <a:lnTo>
                  <a:pt x="23252" y="55778"/>
                </a:lnTo>
                <a:lnTo>
                  <a:pt x="20725" y="52195"/>
                </a:lnTo>
                <a:lnTo>
                  <a:pt x="19378" y="47584"/>
                </a:lnTo>
                <a:lnTo>
                  <a:pt x="19051" y="45021"/>
                </a:lnTo>
                <a:lnTo>
                  <a:pt x="19051" y="30135"/>
                </a:lnTo>
                <a:lnTo>
                  <a:pt x="19508" y="25613"/>
                </a:lnTo>
                <a:lnTo>
                  <a:pt x="20750" y="21488"/>
                </a:lnTo>
                <a:lnTo>
                  <a:pt x="23875" y="863"/>
                </a:lnTo>
                <a:lnTo>
                  <a:pt x="19685" y="2602"/>
                </a:lnTo>
                <a:lnTo>
                  <a:pt x="15495" y="4340"/>
                </a:lnTo>
                <a:lnTo>
                  <a:pt x="11926" y="6858"/>
                </a:lnTo>
                <a:lnTo>
                  <a:pt x="9004" y="10158"/>
                </a:lnTo>
                <a:lnTo>
                  <a:pt x="6069" y="13460"/>
                </a:lnTo>
                <a:lnTo>
                  <a:pt x="3848" y="17473"/>
                </a:lnTo>
                <a:lnTo>
                  <a:pt x="2311" y="22212"/>
                </a:lnTo>
                <a:lnTo>
                  <a:pt x="763" y="26949"/>
                </a:lnTo>
                <a:lnTo>
                  <a:pt x="0" y="32270"/>
                </a:lnTo>
                <a:lnTo>
                  <a:pt x="0" y="381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071191" y="4950475"/>
            <a:ext cx="50673" cy="74869"/>
          </a:xfrm>
          <a:custGeom>
            <a:avLst/>
            <a:gdLst/>
            <a:ahLst/>
            <a:cxnLst/>
            <a:rect l="l" t="t" r="r" b="b"/>
            <a:pathLst>
              <a:path w="50673" h="74869">
                <a:moveTo>
                  <a:pt x="826" y="27306"/>
                </a:moveTo>
                <a:lnTo>
                  <a:pt x="2666" y="31776"/>
                </a:lnTo>
                <a:lnTo>
                  <a:pt x="5398" y="35269"/>
                </a:lnTo>
                <a:lnTo>
                  <a:pt x="8610" y="38202"/>
                </a:lnTo>
                <a:lnTo>
                  <a:pt x="12433" y="40388"/>
                </a:lnTo>
                <a:lnTo>
                  <a:pt x="16408" y="42191"/>
                </a:lnTo>
                <a:lnTo>
                  <a:pt x="20372" y="43804"/>
                </a:lnTo>
                <a:lnTo>
                  <a:pt x="24194" y="45201"/>
                </a:lnTo>
                <a:lnTo>
                  <a:pt x="27420" y="46738"/>
                </a:lnTo>
                <a:lnTo>
                  <a:pt x="30149" y="48453"/>
                </a:lnTo>
                <a:lnTo>
                  <a:pt x="32435" y="51869"/>
                </a:lnTo>
                <a:lnTo>
                  <a:pt x="32194" y="55792"/>
                </a:lnTo>
                <a:lnTo>
                  <a:pt x="30466" y="58586"/>
                </a:lnTo>
                <a:lnTo>
                  <a:pt x="27395" y="60375"/>
                </a:lnTo>
                <a:lnTo>
                  <a:pt x="24763" y="61074"/>
                </a:lnTo>
                <a:lnTo>
                  <a:pt x="21577" y="61239"/>
                </a:lnTo>
                <a:lnTo>
                  <a:pt x="18898" y="61239"/>
                </a:lnTo>
                <a:lnTo>
                  <a:pt x="16508" y="60923"/>
                </a:lnTo>
                <a:lnTo>
                  <a:pt x="12293" y="59626"/>
                </a:lnTo>
                <a:lnTo>
                  <a:pt x="8851" y="58193"/>
                </a:lnTo>
                <a:lnTo>
                  <a:pt x="5943" y="56771"/>
                </a:lnTo>
                <a:lnTo>
                  <a:pt x="2998" y="55220"/>
                </a:lnTo>
                <a:lnTo>
                  <a:pt x="240" y="57736"/>
                </a:lnTo>
                <a:lnTo>
                  <a:pt x="0" y="60617"/>
                </a:lnTo>
                <a:lnTo>
                  <a:pt x="0" y="64249"/>
                </a:lnTo>
                <a:lnTo>
                  <a:pt x="445" y="67006"/>
                </a:lnTo>
                <a:lnTo>
                  <a:pt x="2249" y="69990"/>
                </a:lnTo>
                <a:lnTo>
                  <a:pt x="5500" y="71729"/>
                </a:lnTo>
                <a:lnTo>
                  <a:pt x="8775" y="72885"/>
                </a:lnTo>
                <a:lnTo>
                  <a:pt x="12584" y="73929"/>
                </a:lnTo>
                <a:lnTo>
                  <a:pt x="17095" y="74678"/>
                </a:lnTo>
                <a:lnTo>
                  <a:pt x="21945" y="74869"/>
                </a:lnTo>
                <a:lnTo>
                  <a:pt x="26074" y="74869"/>
                </a:lnTo>
                <a:lnTo>
                  <a:pt x="29883" y="74372"/>
                </a:lnTo>
                <a:lnTo>
                  <a:pt x="33414" y="73407"/>
                </a:lnTo>
                <a:lnTo>
                  <a:pt x="36931" y="72443"/>
                </a:lnTo>
                <a:lnTo>
                  <a:pt x="39980" y="70995"/>
                </a:lnTo>
                <a:lnTo>
                  <a:pt x="42558" y="69062"/>
                </a:lnTo>
                <a:lnTo>
                  <a:pt x="45135" y="67122"/>
                </a:lnTo>
                <a:lnTo>
                  <a:pt x="47141" y="64720"/>
                </a:lnTo>
                <a:lnTo>
                  <a:pt x="48552" y="61837"/>
                </a:lnTo>
                <a:lnTo>
                  <a:pt x="49964" y="58968"/>
                </a:lnTo>
                <a:lnTo>
                  <a:pt x="50673" y="55641"/>
                </a:lnTo>
                <a:lnTo>
                  <a:pt x="50673" y="48845"/>
                </a:lnTo>
                <a:lnTo>
                  <a:pt x="50204" y="46228"/>
                </a:lnTo>
                <a:lnTo>
                  <a:pt x="48310" y="41810"/>
                </a:lnTo>
                <a:lnTo>
                  <a:pt x="45543" y="38329"/>
                </a:lnTo>
                <a:lnTo>
                  <a:pt x="42252" y="35394"/>
                </a:lnTo>
                <a:lnTo>
                  <a:pt x="38328" y="33210"/>
                </a:lnTo>
                <a:lnTo>
                  <a:pt x="34339" y="31446"/>
                </a:lnTo>
                <a:lnTo>
                  <a:pt x="30340" y="29872"/>
                </a:lnTo>
                <a:lnTo>
                  <a:pt x="26429" y="28475"/>
                </a:lnTo>
                <a:lnTo>
                  <a:pt x="23140" y="26939"/>
                </a:lnTo>
                <a:lnTo>
                  <a:pt x="20356" y="25224"/>
                </a:lnTo>
                <a:lnTo>
                  <a:pt x="18009" y="21859"/>
                </a:lnTo>
                <a:lnTo>
                  <a:pt x="18200" y="18392"/>
                </a:lnTo>
                <a:lnTo>
                  <a:pt x="20382" y="15252"/>
                </a:lnTo>
                <a:lnTo>
                  <a:pt x="23431" y="13766"/>
                </a:lnTo>
                <a:lnTo>
                  <a:pt x="26135" y="13248"/>
                </a:lnTo>
                <a:lnTo>
                  <a:pt x="30214" y="13248"/>
                </a:lnTo>
                <a:lnTo>
                  <a:pt x="34188" y="14036"/>
                </a:lnTo>
                <a:lnTo>
                  <a:pt x="37694" y="15101"/>
                </a:lnTo>
                <a:lnTo>
                  <a:pt x="40514" y="16294"/>
                </a:lnTo>
                <a:lnTo>
                  <a:pt x="43573" y="17895"/>
                </a:lnTo>
                <a:lnTo>
                  <a:pt x="46763" y="15725"/>
                </a:lnTo>
                <a:lnTo>
                  <a:pt x="46950" y="12956"/>
                </a:lnTo>
                <a:lnTo>
                  <a:pt x="46915" y="9514"/>
                </a:lnTo>
                <a:lnTo>
                  <a:pt x="46583" y="6807"/>
                </a:lnTo>
                <a:lnTo>
                  <a:pt x="44653" y="3977"/>
                </a:lnTo>
                <a:lnTo>
                  <a:pt x="41694" y="2491"/>
                </a:lnTo>
                <a:lnTo>
                  <a:pt x="38774" y="1562"/>
                </a:lnTo>
                <a:lnTo>
                  <a:pt x="35408" y="749"/>
                </a:lnTo>
                <a:lnTo>
                  <a:pt x="31484" y="154"/>
                </a:lnTo>
                <a:lnTo>
                  <a:pt x="27381" y="0"/>
                </a:lnTo>
                <a:lnTo>
                  <a:pt x="23215" y="0"/>
                </a:lnTo>
                <a:lnTo>
                  <a:pt x="19457" y="521"/>
                </a:lnTo>
                <a:lnTo>
                  <a:pt x="16106" y="1562"/>
                </a:lnTo>
                <a:lnTo>
                  <a:pt x="12764" y="2606"/>
                </a:lnTo>
                <a:lnTo>
                  <a:pt x="9917" y="4063"/>
                </a:lnTo>
                <a:lnTo>
                  <a:pt x="7580" y="5957"/>
                </a:lnTo>
                <a:lnTo>
                  <a:pt x="3465" y="10109"/>
                </a:lnTo>
                <a:lnTo>
                  <a:pt x="2235" y="12766"/>
                </a:lnTo>
                <a:lnTo>
                  <a:pt x="989" y="15419"/>
                </a:lnTo>
                <a:lnTo>
                  <a:pt x="369" y="18327"/>
                </a:lnTo>
                <a:lnTo>
                  <a:pt x="369" y="24627"/>
                </a:lnTo>
                <a:lnTo>
                  <a:pt x="826" y="273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772974" y="5088822"/>
            <a:ext cx="82864" cy="97182"/>
          </a:xfrm>
          <a:custGeom>
            <a:avLst/>
            <a:gdLst/>
            <a:ahLst/>
            <a:cxnLst/>
            <a:rect l="l" t="t" r="r" b="b"/>
            <a:pathLst>
              <a:path w="82864" h="97182">
                <a:moveTo>
                  <a:pt x="1508" y="96876"/>
                </a:moveTo>
                <a:lnTo>
                  <a:pt x="4521" y="97182"/>
                </a:lnTo>
                <a:lnTo>
                  <a:pt x="7350" y="97182"/>
                </a:lnTo>
                <a:lnTo>
                  <a:pt x="10209" y="96941"/>
                </a:lnTo>
                <a:lnTo>
                  <a:pt x="13028" y="94579"/>
                </a:lnTo>
                <a:lnTo>
                  <a:pt x="20927" y="71438"/>
                </a:lnTo>
                <a:lnTo>
                  <a:pt x="24127" y="61240"/>
                </a:lnTo>
                <a:lnTo>
                  <a:pt x="40716" y="13248"/>
                </a:lnTo>
                <a:lnTo>
                  <a:pt x="41159" y="0"/>
                </a:lnTo>
                <a:lnTo>
                  <a:pt x="38440" y="40"/>
                </a:lnTo>
                <a:lnTo>
                  <a:pt x="35722" y="317"/>
                </a:lnTo>
                <a:lnTo>
                  <a:pt x="32904" y="2682"/>
                </a:lnTo>
                <a:lnTo>
                  <a:pt x="608" y="92128"/>
                </a:lnTo>
                <a:lnTo>
                  <a:pt x="0" y="94094"/>
                </a:lnTo>
                <a:lnTo>
                  <a:pt x="1508" y="96876"/>
                </a:lnTo>
                <a:close/>
              </a:path>
              <a:path w="82864" h="97182">
                <a:moveTo>
                  <a:pt x="82245" y="92203"/>
                </a:moveTo>
                <a:lnTo>
                  <a:pt x="49946" y="2758"/>
                </a:lnTo>
                <a:lnTo>
                  <a:pt x="46987" y="317"/>
                </a:lnTo>
                <a:lnTo>
                  <a:pt x="41159" y="0"/>
                </a:lnTo>
                <a:lnTo>
                  <a:pt x="40792" y="13248"/>
                </a:lnTo>
                <a:lnTo>
                  <a:pt x="57607" y="61240"/>
                </a:lnTo>
                <a:lnTo>
                  <a:pt x="24127" y="61240"/>
                </a:lnTo>
                <a:lnTo>
                  <a:pt x="20927" y="71438"/>
                </a:lnTo>
                <a:lnTo>
                  <a:pt x="60958" y="71438"/>
                </a:lnTo>
                <a:lnTo>
                  <a:pt x="69213" y="94881"/>
                </a:lnTo>
                <a:lnTo>
                  <a:pt x="70891" y="96700"/>
                </a:lnTo>
                <a:lnTo>
                  <a:pt x="73886" y="97143"/>
                </a:lnTo>
                <a:lnTo>
                  <a:pt x="79423" y="97132"/>
                </a:lnTo>
                <a:lnTo>
                  <a:pt x="82864" y="94846"/>
                </a:lnTo>
                <a:lnTo>
                  <a:pt x="82245" y="92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869951" y="5081899"/>
            <a:ext cx="12279" cy="104115"/>
          </a:xfrm>
          <a:custGeom>
            <a:avLst/>
            <a:gdLst/>
            <a:ahLst/>
            <a:cxnLst/>
            <a:rect l="l" t="t" r="r" b="b"/>
            <a:pathLst>
              <a:path w="12279" h="104115">
                <a:moveTo>
                  <a:pt x="12279" y="101804"/>
                </a:moveTo>
                <a:lnTo>
                  <a:pt x="12279" y="2387"/>
                </a:lnTo>
                <a:lnTo>
                  <a:pt x="11785" y="1041"/>
                </a:lnTo>
                <a:lnTo>
                  <a:pt x="9157" y="152"/>
                </a:lnTo>
                <a:lnTo>
                  <a:pt x="6108" y="0"/>
                </a:lnTo>
                <a:lnTo>
                  <a:pt x="3124" y="152"/>
                </a:lnTo>
                <a:lnTo>
                  <a:pt x="0" y="2387"/>
                </a:lnTo>
                <a:lnTo>
                  <a:pt x="0" y="101804"/>
                </a:lnTo>
                <a:lnTo>
                  <a:pt x="431" y="103087"/>
                </a:lnTo>
                <a:lnTo>
                  <a:pt x="3124" y="103960"/>
                </a:lnTo>
                <a:lnTo>
                  <a:pt x="6108" y="104115"/>
                </a:lnTo>
                <a:lnTo>
                  <a:pt x="9157" y="103960"/>
                </a:lnTo>
                <a:lnTo>
                  <a:pt x="12279" y="101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898632" y="5142931"/>
            <a:ext cx="36385" cy="10184"/>
          </a:xfrm>
          <a:custGeom>
            <a:avLst/>
            <a:gdLst/>
            <a:ahLst/>
            <a:cxnLst/>
            <a:rect l="l" t="t" r="r" b="b"/>
            <a:pathLst>
              <a:path w="36385" h="10184">
                <a:moveTo>
                  <a:pt x="36385" y="5054"/>
                </a:moveTo>
                <a:lnTo>
                  <a:pt x="36194" y="2678"/>
                </a:lnTo>
                <a:lnTo>
                  <a:pt x="33783" y="0"/>
                </a:lnTo>
                <a:lnTo>
                  <a:pt x="2678" y="0"/>
                </a:lnTo>
                <a:lnTo>
                  <a:pt x="1116" y="367"/>
                </a:lnTo>
                <a:lnTo>
                  <a:pt x="0" y="3175"/>
                </a:lnTo>
                <a:lnTo>
                  <a:pt x="0" y="6934"/>
                </a:lnTo>
                <a:lnTo>
                  <a:pt x="2678" y="10184"/>
                </a:lnTo>
                <a:lnTo>
                  <a:pt x="33783" y="10184"/>
                </a:lnTo>
                <a:lnTo>
                  <a:pt x="36155" y="8331"/>
                </a:lnTo>
                <a:lnTo>
                  <a:pt x="36385" y="50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940961" y="5089265"/>
            <a:ext cx="72035" cy="96749"/>
          </a:xfrm>
          <a:custGeom>
            <a:avLst/>
            <a:gdLst/>
            <a:ahLst/>
            <a:cxnLst/>
            <a:rect l="l" t="t" r="r" b="b"/>
            <a:pathLst>
              <a:path w="72035" h="96749">
                <a:moveTo>
                  <a:pt x="30114" y="95705"/>
                </a:moveTo>
                <a:lnTo>
                  <a:pt x="32969" y="96559"/>
                </a:lnTo>
                <a:lnTo>
                  <a:pt x="36018" y="96749"/>
                </a:lnTo>
                <a:lnTo>
                  <a:pt x="39103" y="96559"/>
                </a:lnTo>
                <a:lnTo>
                  <a:pt x="42419" y="94359"/>
                </a:lnTo>
                <a:lnTo>
                  <a:pt x="42419" y="10872"/>
                </a:lnTo>
                <a:lnTo>
                  <a:pt x="69509" y="10872"/>
                </a:lnTo>
                <a:lnTo>
                  <a:pt x="71780" y="8661"/>
                </a:lnTo>
                <a:lnTo>
                  <a:pt x="72035" y="5511"/>
                </a:lnTo>
                <a:lnTo>
                  <a:pt x="71884" y="3023"/>
                </a:lnTo>
                <a:lnTo>
                  <a:pt x="69509" y="0"/>
                </a:lnTo>
                <a:lnTo>
                  <a:pt x="2527" y="0"/>
                </a:lnTo>
                <a:lnTo>
                  <a:pt x="472" y="1713"/>
                </a:lnTo>
                <a:lnTo>
                  <a:pt x="0" y="4571"/>
                </a:lnTo>
                <a:lnTo>
                  <a:pt x="190" y="7962"/>
                </a:lnTo>
                <a:lnTo>
                  <a:pt x="2527" y="10872"/>
                </a:lnTo>
                <a:lnTo>
                  <a:pt x="29617" y="10872"/>
                </a:lnTo>
                <a:lnTo>
                  <a:pt x="29617" y="94359"/>
                </a:lnTo>
                <a:lnTo>
                  <a:pt x="30114" y="95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08929" y="5146628"/>
            <a:ext cx="54993" cy="72222"/>
          </a:xfrm>
          <a:custGeom>
            <a:avLst/>
            <a:gdLst/>
            <a:ahLst/>
            <a:cxnLst/>
            <a:rect l="l" t="t" r="r" b="b"/>
            <a:pathLst>
              <a:path w="54993" h="72222">
                <a:moveTo>
                  <a:pt x="3837" y="7352"/>
                </a:moveTo>
                <a:lnTo>
                  <a:pt x="2301" y="10134"/>
                </a:lnTo>
                <a:lnTo>
                  <a:pt x="763" y="12913"/>
                </a:lnTo>
                <a:lnTo>
                  <a:pt x="0" y="16189"/>
                </a:lnTo>
                <a:lnTo>
                  <a:pt x="0" y="23187"/>
                </a:lnTo>
                <a:lnTo>
                  <a:pt x="562" y="26060"/>
                </a:lnTo>
                <a:lnTo>
                  <a:pt x="2793" y="31126"/>
                </a:lnTo>
                <a:lnTo>
                  <a:pt x="6365" y="34988"/>
                </a:lnTo>
                <a:lnTo>
                  <a:pt x="10796" y="38049"/>
                </a:lnTo>
                <a:lnTo>
                  <a:pt x="13655" y="38973"/>
                </a:lnTo>
                <a:lnTo>
                  <a:pt x="12575" y="22832"/>
                </a:lnTo>
                <a:lnTo>
                  <a:pt x="12575" y="19364"/>
                </a:lnTo>
                <a:lnTo>
                  <a:pt x="12956" y="15530"/>
                </a:lnTo>
                <a:lnTo>
                  <a:pt x="15328" y="0"/>
                </a:lnTo>
                <a:lnTo>
                  <a:pt x="11800" y="1383"/>
                </a:lnTo>
                <a:lnTo>
                  <a:pt x="8928" y="3211"/>
                </a:lnTo>
                <a:lnTo>
                  <a:pt x="6049" y="5054"/>
                </a:lnTo>
                <a:lnTo>
                  <a:pt x="3837" y="7352"/>
                </a:lnTo>
                <a:close/>
              </a:path>
              <a:path w="54993" h="72222">
                <a:moveTo>
                  <a:pt x="44222" y="-30520"/>
                </a:moveTo>
                <a:lnTo>
                  <a:pt x="40857" y="-31611"/>
                </a:lnTo>
                <a:lnTo>
                  <a:pt x="37480" y="-32705"/>
                </a:lnTo>
                <a:lnTo>
                  <a:pt x="33375" y="-33248"/>
                </a:lnTo>
                <a:lnTo>
                  <a:pt x="25999" y="-33248"/>
                </a:lnTo>
                <a:lnTo>
                  <a:pt x="23446" y="-33007"/>
                </a:lnTo>
                <a:lnTo>
                  <a:pt x="20905" y="-32539"/>
                </a:lnTo>
                <a:lnTo>
                  <a:pt x="16042" y="-31470"/>
                </a:lnTo>
                <a:lnTo>
                  <a:pt x="11786" y="-30038"/>
                </a:lnTo>
                <a:lnTo>
                  <a:pt x="8255" y="-28374"/>
                </a:lnTo>
                <a:lnTo>
                  <a:pt x="5476" y="-26747"/>
                </a:lnTo>
                <a:lnTo>
                  <a:pt x="3531" y="-24055"/>
                </a:lnTo>
                <a:lnTo>
                  <a:pt x="3276" y="-21120"/>
                </a:lnTo>
                <a:lnTo>
                  <a:pt x="3682" y="-17945"/>
                </a:lnTo>
                <a:lnTo>
                  <a:pt x="6325" y="-16357"/>
                </a:lnTo>
                <a:lnTo>
                  <a:pt x="9665" y="-18150"/>
                </a:lnTo>
                <a:lnTo>
                  <a:pt x="12981" y="-19813"/>
                </a:lnTo>
                <a:lnTo>
                  <a:pt x="16890" y="-21476"/>
                </a:lnTo>
                <a:lnTo>
                  <a:pt x="21719" y="-22913"/>
                </a:lnTo>
                <a:lnTo>
                  <a:pt x="24437" y="-23280"/>
                </a:lnTo>
                <a:lnTo>
                  <a:pt x="30290" y="-23280"/>
                </a:lnTo>
                <a:lnTo>
                  <a:pt x="34596" y="-22275"/>
                </a:lnTo>
                <a:lnTo>
                  <a:pt x="38102" y="-20613"/>
                </a:lnTo>
                <a:lnTo>
                  <a:pt x="40539" y="-17984"/>
                </a:lnTo>
                <a:lnTo>
                  <a:pt x="41976" y="-14338"/>
                </a:lnTo>
                <a:lnTo>
                  <a:pt x="42786" y="-10086"/>
                </a:lnTo>
                <a:lnTo>
                  <a:pt x="42786" y="-2285"/>
                </a:lnTo>
                <a:lnTo>
                  <a:pt x="28346" y="-2285"/>
                </a:lnTo>
                <a:lnTo>
                  <a:pt x="23662" y="-1828"/>
                </a:lnTo>
                <a:lnTo>
                  <a:pt x="19494" y="-914"/>
                </a:lnTo>
                <a:lnTo>
                  <a:pt x="15328" y="0"/>
                </a:lnTo>
                <a:lnTo>
                  <a:pt x="12956" y="15530"/>
                </a:lnTo>
                <a:lnTo>
                  <a:pt x="14490" y="12406"/>
                </a:lnTo>
                <a:lnTo>
                  <a:pt x="17338" y="9954"/>
                </a:lnTo>
                <a:lnTo>
                  <a:pt x="21031" y="7985"/>
                </a:lnTo>
                <a:lnTo>
                  <a:pt x="25999" y="6844"/>
                </a:lnTo>
                <a:lnTo>
                  <a:pt x="28919" y="6563"/>
                </a:lnTo>
                <a:lnTo>
                  <a:pt x="42786" y="6563"/>
                </a:lnTo>
                <a:lnTo>
                  <a:pt x="42786" y="20775"/>
                </a:lnTo>
                <a:lnTo>
                  <a:pt x="39766" y="24152"/>
                </a:lnTo>
                <a:lnTo>
                  <a:pt x="36868" y="26654"/>
                </a:lnTo>
                <a:lnTo>
                  <a:pt x="34113" y="28293"/>
                </a:lnTo>
                <a:lnTo>
                  <a:pt x="31370" y="29931"/>
                </a:lnTo>
                <a:lnTo>
                  <a:pt x="28371" y="30744"/>
                </a:lnTo>
                <a:lnTo>
                  <a:pt x="21172" y="30744"/>
                </a:lnTo>
                <a:lnTo>
                  <a:pt x="18087" y="29718"/>
                </a:lnTo>
                <a:lnTo>
                  <a:pt x="13680" y="25603"/>
                </a:lnTo>
                <a:lnTo>
                  <a:pt x="12575" y="22832"/>
                </a:lnTo>
                <a:lnTo>
                  <a:pt x="13655" y="38973"/>
                </a:lnTo>
                <a:lnTo>
                  <a:pt x="16509" y="39888"/>
                </a:lnTo>
                <a:lnTo>
                  <a:pt x="19684" y="40345"/>
                </a:lnTo>
                <a:lnTo>
                  <a:pt x="27231" y="40345"/>
                </a:lnTo>
                <a:lnTo>
                  <a:pt x="31040" y="39481"/>
                </a:lnTo>
                <a:lnTo>
                  <a:pt x="34635" y="37743"/>
                </a:lnTo>
                <a:lnTo>
                  <a:pt x="38239" y="36004"/>
                </a:lnTo>
                <a:lnTo>
                  <a:pt x="41493" y="33577"/>
                </a:lnTo>
                <a:lnTo>
                  <a:pt x="44424" y="30453"/>
                </a:lnTo>
                <a:lnTo>
                  <a:pt x="44424" y="37144"/>
                </a:lnTo>
                <a:lnTo>
                  <a:pt x="45849" y="39013"/>
                </a:lnTo>
                <a:lnTo>
                  <a:pt x="48413" y="39381"/>
                </a:lnTo>
                <a:lnTo>
                  <a:pt x="52059" y="39305"/>
                </a:lnTo>
                <a:lnTo>
                  <a:pt x="54993" y="37144"/>
                </a:lnTo>
                <a:lnTo>
                  <a:pt x="54993" y="-12193"/>
                </a:lnTo>
                <a:lnTo>
                  <a:pt x="54512" y="-15839"/>
                </a:lnTo>
                <a:lnTo>
                  <a:pt x="53582" y="-18961"/>
                </a:lnTo>
                <a:lnTo>
                  <a:pt x="52628" y="-22085"/>
                </a:lnTo>
                <a:lnTo>
                  <a:pt x="51120" y="-24702"/>
                </a:lnTo>
                <a:lnTo>
                  <a:pt x="46951" y="-28917"/>
                </a:lnTo>
                <a:lnTo>
                  <a:pt x="44222" y="-3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086491" y="5113385"/>
            <a:ext cx="39077" cy="72619"/>
          </a:xfrm>
          <a:custGeom>
            <a:avLst/>
            <a:gdLst/>
            <a:ahLst/>
            <a:cxnLst/>
            <a:rect l="l" t="t" r="r" b="b"/>
            <a:pathLst>
              <a:path w="39077" h="72619">
                <a:moveTo>
                  <a:pt x="0" y="3341"/>
                </a:moveTo>
                <a:lnTo>
                  <a:pt x="0" y="70318"/>
                </a:lnTo>
                <a:lnTo>
                  <a:pt x="431" y="71589"/>
                </a:lnTo>
                <a:lnTo>
                  <a:pt x="3124" y="72478"/>
                </a:lnTo>
                <a:lnTo>
                  <a:pt x="6098" y="72619"/>
                </a:lnTo>
                <a:lnTo>
                  <a:pt x="9157" y="72478"/>
                </a:lnTo>
                <a:lnTo>
                  <a:pt x="12283" y="70318"/>
                </a:lnTo>
                <a:lnTo>
                  <a:pt x="12283" y="26262"/>
                </a:lnTo>
                <a:lnTo>
                  <a:pt x="14010" y="23533"/>
                </a:lnTo>
                <a:lnTo>
                  <a:pt x="17045" y="19343"/>
                </a:lnTo>
                <a:lnTo>
                  <a:pt x="19850" y="15937"/>
                </a:lnTo>
                <a:lnTo>
                  <a:pt x="22481" y="13666"/>
                </a:lnTo>
                <a:lnTo>
                  <a:pt x="26125" y="11847"/>
                </a:lnTo>
                <a:lnTo>
                  <a:pt x="29616" y="11606"/>
                </a:lnTo>
                <a:lnTo>
                  <a:pt x="32374" y="12103"/>
                </a:lnTo>
                <a:lnTo>
                  <a:pt x="35257" y="12978"/>
                </a:lnTo>
                <a:lnTo>
                  <a:pt x="38216" y="13209"/>
                </a:lnTo>
                <a:lnTo>
                  <a:pt x="39066" y="10490"/>
                </a:lnTo>
                <a:lnTo>
                  <a:pt x="39077" y="4342"/>
                </a:lnTo>
                <a:lnTo>
                  <a:pt x="37288" y="1436"/>
                </a:lnTo>
                <a:lnTo>
                  <a:pt x="34152" y="521"/>
                </a:lnTo>
                <a:lnTo>
                  <a:pt x="30772" y="36"/>
                </a:lnTo>
                <a:lnTo>
                  <a:pt x="27953" y="0"/>
                </a:lnTo>
                <a:lnTo>
                  <a:pt x="25120" y="558"/>
                </a:lnTo>
                <a:lnTo>
                  <a:pt x="22277" y="1598"/>
                </a:lnTo>
                <a:lnTo>
                  <a:pt x="19392" y="3531"/>
                </a:lnTo>
                <a:lnTo>
                  <a:pt x="16257" y="6541"/>
                </a:lnTo>
                <a:lnTo>
                  <a:pt x="12915" y="10415"/>
                </a:lnTo>
                <a:lnTo>
                  <a:pt x="11087" y="13093"/>
                </a:lnTo>
                <a:lnTo>
                  <a:pt x="11087" y="3341"/>
                </a:lnTo>
                <a:lnTo>
                  <a:pt x="10835" y="2336"/>
                </a:lnTo>
                <a:lnTo>
                  <a:pt x="8294" y="1141"/>
                </a:lnTo>
                <a:lnTo>
                  <a:pt x="2833" y="1141"/>
                </a:lnTo>
                <a:lnTo>
                  <a:pt x="0" y="3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138342" y="5086814"/>
            <a:ext cx="13766" cy="99200"/>
          </a:xfrm>
          <a:custGeom>
            <a:avLst/>
            <a:gdLst/>
            <a:ahLst/>
            <a:cxnLst/>
            <a:rect l="l" t="t" r="r" b="b"/>
            <a:pathLst>
              <a:path w="13766" h="99200">
                <a:moveTo>
                  <a:pt x="1915" y="98172"/>
                </a:moveTo>
                <a:lnTo>
                  <a:pt x="4608" y="99046"/>
                </a:lnTo>
                <a:lnTo>
                  <a:pt x="7592" y="99200"/>
                </a:lnTo>
                <a:lnTo>
                  <a:pt x="10641" y="99046"/>
                </a:lnTo>
                <a:lnTo>
                  <a:pt x="13766" y="96889"/>
                </a:lnTo>
                <a:lnTo>
                  <a:pt x="13766" y="29922"/>
                </a:lnTo>
                <a:lnTo>
                  <a:pt x="13270" y="28652"/>
                </a:lnTo>
                <a:lnTo>
                  <a:pt x="10641" y="27763"/>
                </a:lnTo>
                <a:lnTo>
                  <a:pt x="7592" y="27608"/>
                </a:lnTo>
                <a:lnTo>
                  <a:pt x="4608" y="27763"/>
                </a:lnTo>
                <a:lnTo>
                  <a:pt x="1483" y="29922"/>
                </a:lnTo>
                <a:lnTo>
                  <a:pt x="1483" y="96889"/>
                </a:lnTo>
                <a:lnTo>
                  <a:pt x="1915" y="98172"/>
                </a:lnTo>
                <a:close/>
              </a:path>
              <a:path w="13766" h="99200">
                <a:moveTo>
                  <a:pt x="15173" y="7289"/>
                </a:moveTo>
                <a:lnTo>
                  <a:pt x="15173" y="4470"/>
                </a:lnTo>
                <a:lnTo>
                  <a:pt x="13576" y="1522"/>
                </a:lnTo>
                <a:lnTo>
                  <a:pt x="10540" y="0"/>
                </a:lnTo>
                <a:lnTo>
                  <a:pt x="4738" y="0"/>
                </a:lnTo>
                <a:lnTo>
                  <a:pt x="1638" y="1562"/>
                </a:lnTo>
                <a:lnTo>
                  <a:pt x="0" y="4560"/>
                </a:lnTo>
                <a:lnTo>
                  <a:pt x="0" y="10274"/>
                </a:lnTo>
                <a:lnTo>
                  <a:pt x="1598" y="13208"/>
                </a:lnTo>
                <a:lnTo>
                  <a:pt x="4632" y="14730"/>
                </a:lnTo>
                <a:lnTo>
                  <a:pt x="10436" y="14730"/>
                </a:lnTo>
                <a:lnTo>
                  <a:pt x="13535" y="13168"/>
                </a:lnTo>
                <a:lnTo>
                  <a:pt x="15173" y="10172"/>
                </a:lnTo>
                <a:lnTo>
                  <a:pt x="15173" y="7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70512" y="5113381"/>
            <a:ext cx="61620" cy="99263"/>
          </a:xfrm>
          <a:custGeom>
            <a:avLst/>
            <a:gdLst/>
            <a:ahLst/>
            <a:cxnLst/>
            <a:rect l="l" t="t" r="r" b="b"/>
            <a:pathLst>
              <a:path w="61620" h="99263">
                <a:moveTo>
                  <a:pt x="16634" y="18684"/>
                </a:moveTo>
                <a:lnTo>
                  <a:pt x="19773" y="14288"/>
                </a:lnTo>
                <a:lnTo>
                  <a:pt x="24130" y="11315"/>
                </a:lnTo>
                <a:lnTo>
                  <a:pt x="26783" y="10566"/>
                </a:lnTo>
                <a:lnTo>
                  <a:pt x="33285" y="10566"/>
                </a:lnTo>
                <a:lnTo>
                  <a:pt x="36525" y="11647"/>
                </a:lnTo>
                <a:lnTo>
                  <a:pt x="39625" y="13806"/>
                </a:lnTo>
                <a:lnTo>
                  <a:pt x="42720" y="15966"/>
                </a:lnTo>
                <a:lnTo>
                  <a:pt x="45935" y="19102"/>
                </a:lnTo>
                <a:lnTo>
                  <a:pt x="49262" y="23216"/>
                </a:lnTo>
                <a:lnTo>
                  <a:pt x="49262" y="50001"/>
                </a:lnTo>
                <a:lnTo>
                  <a:pt x="45488" y="54483"/>
                </a:lnTo>
                <a:lnTo>
                  <a:pt x="42021" y="57812"/>
                </a:lnTo>
                <a:lnTo>
                  <a:pt x="38771" y="60199"/>
                </a:lnTo>
                <a:lnTo>
                  <a:pt x="35636" y="61988"/>
                </a:lnTo>
                <a:lnTo>
                  <a:pt x="32600" y="62877"/>
                </a:lnTo>
                <a:lnTo>
                  <a:pt x="29400" y="63108"/>
                </a:lnTo>
                <a:lnTo>
                  <a:pt x="26174" y="63108"/>
                </a:lnTo>
                <a:lnTo>
                  <a:pt x="23492" y="62345"/>
                </a:lnTo>
                <a:lnTo>
                  <a:pt x="21361" y="60833"/>
                </a:lnTo>
                <a:lnTo>
                  <a:pt x="17513" y="57330"/>
                </a:lnTo>
                <a:lnTo>
                  <a:pt x="14936" y="52362"/>
                </a:lnTo>
                <a:lnTo>
                  <a:pt x="14032" y="49504"/>
                </a:lnTo>
                <a:lnTo>
                  <a:pt x="13510" y="46278"/>
                </a:lnTo>
                <a:lnTo>
                  <a:pt x="12992" y="43053"/>
                </a:lnTo>
                <a:lnTo>
                  <a:pt x="12725" y="39740"/>
                </a:lnTo>
                <a:lnTo>
                  <a:pt x="11163" y="68821"/>
                </a:lnTo>
                <a:lnTo>
                  <a:pt x="14589" y="70726"/>
                </a:lnTo>
                <a:lnTo>
                  <a:pt x="18006" y="72645"/>
                </a:lnTo>
                <a:lnTo>
                  <a:pt x="22146" y="73599"/>
                </a:lnTo>
                <a:lnTo>
                  <a:pt x="27010" y="73599"/>
                </a:lnTo>
                <a:lnTo>
                  <a:pt x="30822" y="73408"/>
                </a:lnTo>
                <a:lnTo>
                  <a:pt x="34441" y="72670"/>
                </a:lnTo>
                <a:lnTo>
                  <a:pt x="38022" y="71172"/>
                </a:lnTo>
                <a:lnTo>
                  <a:pt x="41615" y="69164"/>
                </a:lnTo>
                <a:lnTo>
                  <a:pt x="45298" y="66344"/>
                </a:lnTo>
                <a:lnTo>
                  <a:pt x="49262" y="62586"/>
                </a:lnTo>
                <a:lnTo>
                  <a:pt x="49262" y="96890"/>
                </a:lnTo>
                <a:lnTo>
                  <a:pt x="49693" y="98223"/>
                </a:lnTo>
                <a:lnTo>
                  <a:pt x="52426" y="99126"/>
                </a:lnTo>
                <a:lnTo>
                  <a:pt x="55435" y="99263"/>
                </a:lnTo>
                <a:lnTo>
                  <a:pt x="58419" y="99126"/>
                </a:lnTo>
                <a:lnTo>
                  <a:pt x="61620" y="96890"/>
                </a:lnTo>
                <a:lnTo>
                  <a:pt x="61620" y="3355"/>
                </a:lnTo>
                <a:lnTo>
                  <a:pt x="59485" y="1231"/>
                </a:lnTo>
                <a:lnTo>
                  <a:pt x="56259" y="1041"/>
                </a:lnTo>
                <a:lnTo>
                  <a:pt x="53657" y="1155"/>
                </a:lnTo>
                <a:lnTo>
                  <a:pt x="50673" y="3355"/>
                </a:lnTo>
                <a:lnTo>
                  <a:pt x="50673" y="11455"/>
                </a:lnTo>
                <a:lnTo>
                  <a:pt x="46669" y="7672"/>
                </a:lnTo>
                <a:lnTo>
                  <a:pt x="43152" y="4752"/>
                </a:lnTo>
                <a:lnTo>
                  <a:pt x="39700" y="2642"/>
                </a:lnTo>
                <a:lnTo>
                  <a:pt x="36269" y="1055"/>
                </a:lnTo>
                <a:lnTo>
                  <a:pt x="32791" y="205"/>
                </a:lnTo>
                <a:lnTo>
                  <a:pt x="28943" y="0"/>
                </a:lnTo>
                <a:lnTo>
                  <a:pt x="24231" y="0"/>
                </a:lnTo>
                <a:lnTo>
                  <a:pt x="20076" y="878"/>
                </a:lnTo>
                <a:lnTo>
                  <a:pt x="16483" y="2642"/>
                </a:lnTo>
                <a:lnTo>
                  <a:pt x="12890" y="4406"/>
                </a:lnTo>
                <a:lnTo>
                  <a:pt x="13027" y="30010"/>
                </a:lnTo>
                <a:lnTo>
                  <a:pt x="13651" y="26939"/>
                </a:lnTo>
                <a:lnTo>
                  <a:pt x="14273" y="23864"/>
                </a:lnTo>
                <a:lnTo>
                  <a:pt x="15262" y="21107"/>
                </a:lnTo>
                <a:lnTo>
                  <a:pt x="16634" y="18684"/>
                </a:lnTo>
                <a:close/>
              </a:path>
              <a:path w="61620" h="99263">
                <a:moveTo>
                  <a:pt x="0" y="31903"/>
                </a:moveTo>
                <a:lnTo>
                  <a:pt x="0" y="42519"/>
                </a:lnTo>
                <a:lnTo>
                  <a:pt x="492" y="47142"/>
                </a:lnTo>
                <a:lnTo>
                  <a:pt x="1485" y="51523"/>
                </a:lnTo>
                <a:lnTo>
                  <a:pt x="2476" y="55919"/>
                </a:lnTo>
                <a:lnTo>
                  <a:pt x="4050" y="59742"/>
                </a:lnTo>
                <a:lnTo>
                  <a:pt x="6209" y="62993"/>
                </a:lnTo>
                <a:lnTo>
                  <a:pt x="8369" y="66244"/>
                </a:lnTo>
                <a:lnTo>
                  <a:pt x="11163" y="68821"/>
                </a:lnTo>
                <a:lnTo>
                  <a:pt x="12725" y="39740"/>
                </a:lnTo>
                <a:lnTo>
                  <a:pt x="12725" y="33135"/>
                </a:lnTo>
                <a:lnTo>
                  <a:pt x="13027" y="30010"/>
                </a:lnTo>
                <a:lnTo>
                  <a:pt x="12890" y="4406"/>
                </a:lnTo>
                <a:lnTo>
                  <a:pt x="9852" y="6922"/>
                </a:lnTo>
                <a:lnTo>
                  <a:pt x="7404" y="10199"/>
                </a:lnTo>
                <a:lnTo>
                  <a:pt x="4953" y="13464"/>
                </a:lnTo>
                <a:lnTo>
                  <a:pt x="3098" y="17424"/>
                </a:lnTo>
                <a:lnTo>
                  <a:pt x="1864" y="22061"/>
                </a:lnTo>
                <a:lnTo>
                  <a:pt x="622" y="26697"/>
                </a:lnTo>
                <a:lnTo>
                  <a:pt x="0" y="319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84887" y="5088074"/>
            <a:ext cx="69876" cy="98679"/>
          </a:xfrm>
          <a:custGeom>
            <a:avLst/>
            <a:gdLst/>
            <a:ahLst/>
            <a:cxnLst/>
            <a:rect l="l" t="t" r="r" b="b"/>
            <a:pathLst>
              <a:path w="69876" h="98678">
                <a:moveTo>
                  <a:pt x="21398" y="21286"/>
                </a:moveTo>
                <a:lnTo>
                  <a:pt x="23886" y="17970"/>
                </a:lnTo>
                <a:lnTo>
                  <a:pt x="26899" y="15444"/>
                </a:lnTo>
                <a:lnTo>
                  <a:pt x="30416" y="13741"/>
                </a:lnTo>
                <a:lnTo>
                  <a:pt x="33933" y="12026"/>
                </a:lnTo>
                <a:lnTo>
                  <a:pt x="37832" y="11163"/>
                </a:lnTo>
                <a:lnTo>
                  <a:pt x="46061" y="11163"/>
                </a:lnTo>
                <a:lnTo>
                  <a:pt x="49438" y="11645"/>
                </a:lnTo>
                <a:lnTo>
                  <a:pt x="52257" y="12625"/>
                </a:lnTo>
                <a:lnTo>
                  <a:pt x="55079" y="13590"/>
                </a:lnTo>
                <a:lnTo>
                  <a:pt x="57467" y="14655"/>
                </a:lnTo>
                <a:lnTo>
                  <a:pt x="61401" y="16981"/>
                </a:lnTo>
                <a:lnTo>
                  <a:pt x="65516" y="19991"/>
                </a:lnTo>
                <a:lnTo>
                  <a:pt x="68705" y="19569"/>
                </a:lnTo>
                <a:lnTo>
                  <a:pt x="69455" y="16649"/>
                </a:lnTo>
                <a:lnTo>
                  <a:pt x="69505" y="13920"/>
                </a:lnTo>
                <a:lnTo>
                  <a:pt x="69213" y="11304"/>
                </a:lnTo>
                <a:lnTo>
                  <a:pt x="67983" y="8751"/>
                </a:lnTo>
                <a:lnTo>
                  <a:pt x="65430" y="6551"/>
                </a:lnTo>
                <a:lnTo>
                  <a:pt x="61963" y="4471"/>
                </a:lnTo>
                <a:lnTo>
                  <a:pt x="57744" y="2757"/>
                </a:lnTo>
                <a:lnTo>
                  <a:pt x="53086" y="1306"/>
                </a:lnTo>
                <a:lnTo>
                  <a:pt x="50457" y="788"/>
                </a:lnTo>
                <a:lnTo>
                  <a:pt x="47825" y="266"/>
                </a:lnTo>
                <a:lnTo>
                  <a:pt x="45123" y="0"/>
                </a:lnTo>
                <a:lnTo>
                  <a:pt x="36043" y="0"/>
                </a:lnTo>
                <a:lnTo>
                  <a:pt x="30300" y="1144"/>
                </a:lnTo>
                <a:lnTo>
                  <a:pt x="25120" y="3430"/>
                </a:lnTo>
                <a:lnTo>
                  <a:pt x="19926" y="5716"/>
                </a:lnTo>
                <a:lnTo>
                  <a:pt x="15480" y="9018"/>
                </a:lnTo>
                <a:lnTo>
                  <a:pt x="11757" y="13359"/>
                </a:lnTo>
                <a:lnTo>
                  <a:pt x="8039" y="17705"/>
                </a:lnTo>
                <a:lnTo>
                  <a:pt x="5140" y="22999"/>
                </a:lnTo>
                <a:lnTo>
                  <a:pt x="3084" y="29249"/>
                </a:lnTo>
                <a:lnTo>
                  <a:pt x="1026" y="35495"/>
                </a:lnTo>
                <a:lnTo>
                  <a:pt x="0" y="42619"/>
                </a:lnTo>
                <a:lnTo>
                  <a:pt x="0" y="58395"/>
                </a:lnTo>
                <a:lnTo>
                  <a:pt x="949" y="65279"/>
                </a:lnTo>
                <a:lnTo>
                  <a:pt x="2868" y="71258"/>
                </a:lnTo>
                <a:lnTo>
                  <a:pt x="4773" y="77241"/>
                </a:lnTo>
                <a:lnTo>
                  <a:pt x="7505" y="82256"/>
                </a:lnTo>
                <a:lnTo>
                  <a:pt x="11049" y="86320"/>
                </a:lnTo>
                <a:lnTo>
                  <a:pt x="14591" y="90399"/>
                </a:lnTo>
                <a:lnTo>
                  <a:pt x="18882" y="93473"/>
                </a:lnTo>
                <a:lnTo>
                  <a:pt x="23925" y="95554"/>
                </a:lnTo>
                <a:lnTo>
                  <a:pt x="28954" y="97638"/>
                </a:lnTo>
                <a:lnTo>
                  <a:pt x="34607" y="98679"/>
                </a:lnTo>
                <a:lnTo>
                  <a:pt x="44474" y="98679"/>
                </a:lnTo>
                <a:lnTo>
                  <a:pt x="47815" y="98348"/>
                </a:lnTo>
                <a:lnTo>
                  <a:pt x="50860" y="97674"/>
                </a:lnTo>
                <a:lnTo>
                  <a:pt x="53910" y="97001"/>
                </a:lnTo>
                <a:lnTo>
                  <a:pt x="56617" y="96188"/>
                </a:lnTo>
                <a:lnTo>
                  <a:pt x="61325" y="94247"/>
                </a:lnTo>
                <a:lnTo>
                  <a:pt x="64883" y="92238"/>
                </a:lnTo>
                <a:lnTo>
                  <a:pt x="68515" y="89470"/>
                </a:lnTo>
                <a:lnTo>
                  <a:pt x="69747" y="86550"/>
                </a:lnTo>
                <a:lnTo>
                  <a:pt x="69876" y="83872"/>
                </a:lnTo>
                <a:lnTo>
                  <a:pt x="69761" y="81039"/>
                </a:lnTo>
                <a:lnTo>
                  <a:pt x="68821" y="78436"/>
                </a:lnTo>
                <a:lnTo>
                  <a:pt x="66164" y="78689"/>
                </a:lnTo>
                <a:lnTo>
                  <a:pt x="63562" y="80567"/>
                </a:lnTo>
                <a:lnTo>
                  <a:pt x="59893" y="82792"/>
                </a:lnTo>
                <a:lnTo>
                  <a:pt x="55421" y="85013"/>
                </a:lnTo>
                <a:lnTo>
                  <a:pt x="52552" y="85953"/>
                </a:lnTo>
                <a:lnTo>
                  <a:pt x="49695" y="86893"/>
                </a:lnTo>
                <a:lnTo>
                  <a:pt x="46328" y="87364"/>
                </a:lnTo>
                <a:lnTo>
                  <a:pt x="37959" y="87364"/>
                </a:lnTo>
                <a:lnTo>
                  <a:pt x="33893" y="86561"/>
                </a:lnTo>
                <a:lnTo>
                  <a:pt x="30300" y="84949"/>
                </a:lnTo>
                <a:lnTo>
                  <a:pt x="26708" y="83336"/>
                </a:lnTo>
                <a:lnTo>
                  <a:pt x="23684" y="80963"/>
                </a:lnTo>
                <a:lnTo>
                  <a:pt x="21207" y="77798"/>
                </a:lnTo>
                <a:lnTo>
                  <a:pt x="18745" y="74649"/>
                </a:lnTo>
                <a:lnTo>
                  <a:pt x="16851" y="70740"/>
                </a:lnTo>
                <a:lnTo>
                  <a:pt x="15530" y="66052"/>
                </a:lnTo>
                <a:lnTo>
                  <a:pt x="14208" y="61365"/>
                </a:lnTo>
                <a:lnTo>
                  <a:pt x="13535" y="55968"/>
                </a:lnTo>
                <a:lnTo>
                  <a:pt x="13535" y="43714"/>
                </a:lnTo>
                <a:lnTo>
                  <a:pt x="14234" y="38238"/>
                </a:lnTo>
                <a:lnTo>
                  <a:pt x="15605" y="33450"/>
                </a:lnTo>
                <a:lnTo>
                  <a:pt x="16967" y="28662"/>
                </a:lnTo>
                <a:lnTo>
                  <a:pt x="18910" y="24612"/>
                </a:lnTo>
                <a:lnTo>
                  <a:pt x="21398" y="212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365653" y="5153670"/>
            <a:ext cx="14249" cy="69494"/>
          </a:xfrm>
          <a:custGeom>
            <a:avLst/>
            <a:gdLst/>
            <a:ahLst/>
            <a:cxnLst/>
            <a:rect l="l" t="t" r="r" b="b"/>
            <a:pathLst>
              <a:path w="14249" h="69494">
                <a:moveTo>
                  <a:pt x="14249" y="29209"/>
                </a:moveTo>
                <a:lnTo>
                  <a:pt x="13741" y="6667"/>
                </a:lnTo>
                <a:lnTo>
                  <a:pt x="13054" y="3441"/>
                </a:lnTo>
                <a:lnTo>
                  <a:pt x="12712" y="0"/>
                </a:lnTo>
                <a:lnTo>
                  <a:pt x="10833" y="26833"/>
                </a:lnTo>
                <a:lnTo>
                  <a:pt x="14249" y="29209"/>
                </a:lnTo>
                <a:close/>
              </a:path>
              <a:path w="14249" h="69494">
                <a:moveTo>
                  <a:pt x="659" y="7858"/>
                </a:moveTo>
                <a:lnTo>
                  <a:pt x="2005" y="12318"/>
                </a:lnTo>
                <a:lnTo>
                  <a:pt x="3337" y="16786"/>
                </a:lnTo>
                <a:lnTo>
                  <a:pt x="5372" y="20584"/>
                </a:lnTo>
                <a:lnTo>
                  <a:pt x="8100" y="23709"/>
                </a:lnTo>
                <a:lnTo>
                  <a:pt x="10833" y="26833"/>
                </a:lnTo>
                <a:lnTo>
                  <a:pt x="12712" y="0"/>
                </a:lnTo>
                <a:lnTo>
                  <a:pt x="12712" y="-7495"/>
                </a:lnTo>
                <a:lnTo>
                  <a:pt x="13129" y="-11023"/>
                </a:lnTo>
                <a:lnTo>
                  <a:pt x="13957" y="-14237"/>
                </a:lnTo>
                <a:lnTo>
                  <a:pt x="14781" y="-17463"/>
                </a:lnTo>
                <a:lnTo>
                  <a:pt x="16052" y="-20257"/>
                </a:lnTo>
                <a:lnTo>
                  <a:pt x="17741" y="-22618"/>
                </a:lnTo>
                <a:lnTo>
                  <a:pt x="21615" y="-26798"/>
                </a:lnTo>
                <a:lnTo>
                  <a:pt x="24243" y="-28079"/>
                </a:lnTo>
                <a:lnTo>
                  <a:pt x="26870" y="-29376"/>
                </a:lnTo>
                <a:lnTo>
                  <a:pt x="30010" y="-30024"/>
                </a:lnTo>
                <a:lnTo>
                  <a:pt x="37617" y="-30024"/>
                </a:lnTo>
                <a:lnTo>
                  <a:pt x="40932" y="-29311"/>
                </a:lnTo>
                <a:lnTo>
                  <a:pt x="43585" y="-27903"/>
                </a:lnTo>
                <a:lnTo>
                  <a:pt x="46239" y="-26482"/>
                </a:lnTo>
                <a:lnTo>
                  <a:pt x="48333" y="-24563"/>
                </a:lnTo>
                <a:lnTo>
                  <a:pt x="51433" y="-19698"/>
                </a:lnTo>
                <a:lnTo>
                  <a:pt x="52553" y="-16865"/>
                </a:lnTo>
                <a:lnTo>
                  <a:pt x="53223" y="-13655"/>
                </a:lnTo>
                <a:lnTo>
                  <a:pt x="53910" y="-10429"/>
                </a:lnTo>
                <a:lnTo>
                  <a:pt x="54241" y="-6998"/>
                </a:lnTo>
                <a:lnTo>
                  <a:pt x="54241" y="492"/>
                </a:lnTo>
                <a:lnTo>
                  <a:pt x="53845" y="4038"/>
                </a:lnTo>
                <a:lnTo>
                  <a:pt x="53035" y="7264"/>
                </a:lnTo>
                <a:lnTo>
                  <a:pt x="52232" y="10490"/>
                </a:lnTo>
                <a:lnTo>
                  <a:pt x="50990" y="13268"/>
                </a:lnTo>
                <a:lnTo>
                  <a:pt x="49288" y="15595"/>
                </a:lnTo>
                <a:lnTo>
                  <a:pt x="45413" y="19734"/>
                </a:lnTo>
                <a:lnTo>
                  <a:pt x="42760" y="21031"/>
                </a:lnTo>
                <a:lnTo>
                  <a:pt x="40104" y="22312"/>
                </a:lnTo>
                <a:lnTo>
                  <a:pt x="36968" y="22960"/>
                </a:lnTo>
                <a:lnTo>
                  <a:pt x="29411" y="22960"/>
                </a:lnTo>
                <a:lnTo>
                  <a:pt x="26111" y="22261"/>
                </a:lnTo>
                <a:lnTo>
                  <a:pt x="23454" y="20840"/>
                </a:lnTo>
                <a:lnTo>
                  <a:pt x="20801" y="19429"/>
                </a:lnTo>
                <a:lnTo>
                  <a:pt x="18691" y="17524"/>
                </a:lnTo>
                <a:lnTo>
                  <a:pt x="15530" y="12711"/>
                </a:lnTo>
                <a:lnTo>
                  <a:pt x="14414" y="9893"/>
                </a:lnTo>
                <a:lnTo>
                  <a:pt x="13741" y="6667"/>
                </a:lnTo>
                <a:lnTo>
                  <a:pt x="14249" y="29209"/>
                </a:lnTo>
                <a:lnTo>
                  <a:pt x="18338" y="30848"/>
                </a:lnTo>
                <a:lnTo>
                  <a:pt x="22428" y="32486"/>
                </a:lnTo>
                <a:lnTo>
                  <a:pt x="27227" y="33310"/>
                </a:lnTo>
                <a:lnTo>
                  <a:pt x="38390" y="33310"/>
                </a:lnTo>
                <a:lnTo>
                  <a:pt x="43369" y="32371"/>
                </a:lnTo>
                <a:lnTo>
                  <a:pt x="47650" y="30516"/>
                </a:lnTo>
                <a:lnTo>
                  <a:pt x="51941" y="28648"/>
                </a:lnTo>
                <a:lnTo>
                  <a:pt x="55523" y="26060"/>
                </a:lnTo>
                <a:lnTo>
                  <a:pt x="58366" y="22744"/>
                </a:lnTo>
                <a:lnTo>
                  <a:pt x="61225" y="19418"/>
                </a:lnTo>
                <a:lnTo>
                  <a:pt x="63371" y="15454"/>
                </a:lnTo>
                <a:lnTo>
                  <a:pt x="64808" y="10868"/>
                </a:lnTo>
                <a:lnTo>
                  <a:pt x="66240" y="6285"/>
                </a:lnTo>
                <a:lnTo>
                  <a:pt x="66967" y="1256"/>
                </a:lnTo>
                <a:lnTo>
                  <a:pt x="66967" y="-9806"/>
                </a:lnTo>
                <a:lnTo>
                  <a:pt x="66280" y="-14836"/>
                </a:lnTo>
                <a:lnTo>
                  <a:pt x="64922" y="-19306"/>
                </a:lnTo>
                <a:lnTo>
                  <a:pt x="63550" y="-23764"/>
                </a:lnTo>
                <a:lnTo>
                  <a:pt x="61506" y="-27561"/>
                </a:lnTo>
                <a:lnTo>
                  <a:pt x="58774" y="-30683"/>
                </a:lnTo>
                <a:lnTo>
                  <a:pt x="56056" y="-33807"/>
                </a:lnTo>
                <a:lnTo>
                  <a:pt x="52640" y="-36195"/>
                </a:lnTo>
                <a:lnTo>
                  <a:pt x="48549" y="-37835"/>
                </a:lnTo>
                <a:lnTo>
                  <a:pt x="44450" y="-39474"/>
                </a:lnTo>
                <a:lnTo>
                  <a:pt x="39662" y="-40284"/>
                </a:lnTo>
                <a:lnTo>
                  <a:pt x="28448" y="-40284"/>
                </a:lnTo>
                <a:lnTo>
                  <a:pt x="23454" y="-39370"/>
                </a:lnTo>
                <a:lnTo>
                  <a:pt x="19188" y="-37529"/>
                </a:lnTo>
                <a:lnTo>
                  <a:pt x="14922" y="-35700"/>
                </a:lnTo>
                <a:lnTo>
                  <a:pt x="11365" y="-33124"/>
                </a:lnTo>
                <a:lnTo>
                  <a:pt x="8507" y="-29794"/>
                </a:lnTo>
                <a:lnTo>
                  <a:pt x="5662" y="-26466"/>
                </a:lnTo>
                <a:lnTo>
                  <a:pt x="3528" y="-22518"/>
                </a:lnTo>
                <a:lnTo>
                  <a:pt x="2120" y="-17934"/>
                </a:lnTo>
                <a:lnTo>
                  <a:pt x="698" y="-13335"/>
                </a:lnTo>
                <a:lnTo>
                  <a:pt x="0" y="-8319"/>
                </a:lnTo>
                <a:lnTo>
                  <a:pt x="0" y="2793"/>
                </a:lnTo>
                <a:lnTo>
                  <a:pt x="659" y="7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450980" y="5113381"/>
            <a:ext cx="57668" cy="72633"/>
          </a:xfrm>
          <a:custGeom>
            <a:avLst/>
            <a:gdLst/>
            <a:ahLst/>
            <a:cxnLst/>
            <a:rect l="l" t="t" r="r" b="b"/>
            <a:pathLst>
              <a:path w="57668" h="72633">
                <a:moveTo>
                  <a:pt x="431" y="71605"/>
                </a:moveTo>
                <a:lnTo>
                  <a:pt x="3121" y="72478"/>
                </a:lnTo>
                <a:lnTo>
                  <a:pt x="6094" y="72633"/>
                </a:lnTo>
                <a:lnTo>
                  <a:pt x="9155" y="72478"/>
                </a:lnTo>
                <a:lnTo>
                  <a:pt x="12279" y="70322"/>
                </a:lnTo>
                <a:lnTo>
                  <a:pt x="12279" y="23508"/>
                </a:lnTo>
                <a:lnTo>
                  <a:pt x="15646" y="19292"/>
                </a:lnTo>
                <a:lnTo>
                  <a:pt x="18870" y="16092"/>
                </a:lnTo>
                <a:lnTo>
                  <a:pt x="21945" y="13921"/>
                </a:lnTo>
                <a:lnTo>
                  <a:pt x="25030" y="11736"/>
                </a:lnTo>
                <a:lnTo>
                  <a:pt x="28105" y="10642"/>
                </a:lnTo>
                <a:lnTo>
                  <a:pt x="31175" y="10642"/>
                </a:lnTo>
                <a:lnTo>
                  <a:pt x="35661" y="11088"/>
                </a:lnTo>
                <a:lnTo>
                  <a:pt x="39279" y="12877"/>
                </a:lnTo>
                <a:lnTo>
                  <a:pt x="41897" y="15850"/>
                </a:lnTo>
                <a:lnTo>
                  <a:pt x="43902" y="19545"/>
                </a:lnTo>
                <a:lnTo>
                  <a:pt x="45097" y="24207"/>
                </a:lnTo>
                <a:lnTo>
                  <a:pt x="45388" y="27280"/>
                </a:lnTo>
                <a:lnTo>
                  <a:pt x="45388" y="70322"/>
                </a:lnTo>
                <a:lnTo>
                  <a:pt x="45886" y="71605"/>
                </a:lnTo>
                <a:lnTo>
                  <a:pt x="48513" y="72478"/>
                </a:lnTo>
                <a:lnTo>
                  <a:pt x="51573" y="72633"/>
                </a:lnTo>
                <a:lnTo>
                  <a:pt x="54543" y="72478"/>
                </a:lnTo>
                <a:lnTo>
                  <a:pt x="57668" y="70322"/>
                </a:lnTo>
                <a:lnTo>
                  <a:pt x="57668" y="24704"/>
                </a:lnTo>
                <a:lnTo>
                  <a:pt x="57261" y="20624"/>
                </a:lnTo>
                <a:lnTo>
                  <a:pt x="56437" y="17222"/>
                </a:lnTo>
                <a:lnTo>
                  <a:pt x="55623" y="13831"/>
                </a:lnTo>
                <a:lnTo>
                  <a:pt x="54267" y="10858"/>
                </a:lnTo>
                <a:lnTo>
                  <a:pt x="52387" y="8331"/>
                </a:lnTo>
                <a:lnTo>
                  <a:pt x="48031" y="3784"/>
                </a:lnTo>
                <a:lnTo>
                  <a:pt x="44982" y="2275"/>
                </a:lnTo>
                <a:lnTo>
                  <a:pt x="41932" y="749"/>
                </a:lnTo>
                <a:lnTo>
                  <a:pt x="38174" y="0"/>
                </a:lnTo>
                <a:lnTo>
                  <a:pt x="29884" y="0"/>
                </a:lnTo>
                <a:lnTo>
                  <a:pt x="26111" y="979"/>
                </a:lnTo>
                <a:lnTo>
                  <a:pt x="22363" y="2934"/>
                </a:lnTo>
                <a:lnTo>
                  <a:pt x="18615" y="4903"/>
                </a:lnTo>
                <a:lnTo>
                  <a:pt x="14857" y="7989"/>
                </a:lnTo>
                <a:lnTo>
                  <a:pt x="11084" y="12204"/>
                </a:lnTo>
                <a:lnTo>
                  <a:pt x="11084" y="3355"/>
                </a:lnTo>
                <a:lnTo>
                  <a:pt x="10833" y="2336"/>
                </a:lnTo>
                <a:lnTo>
                  <a:pt x="8290" y="1155"/>
                </a:lnTo>
                <a:lnTo>
                  <a:pt x="2829" y="1155"/>
                </a:lnTo>
                <a:lnTo>
                  <a:pt x="0" y="3355"/>
                </a:lnTo>
                <a:lnTo>
                  <a:pt x="0" y="70322"/>
                </a:lnTo>
                <a:lnTo>
                  <a:pt x="431" y="71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525641" y="5113375"/>
            <a:ext cx="47393" cy="73597"/>
          </a:xfrm>
          <a:custGeom>
            <a:avLst/>
            <a:gdLst/>
            <a:ahLst/>
            <a:cxnLst/>
            <a:rect l="l" t="t" r="r" b="b"/>
            <a:pathLst>
              <a:path w="47393" h="73597">
                <a:moveTo>
                  <a:pt x="2119" y="25401"/>
                </a:moveTo>
                <a:lnTo>
                  <a:pt x="4050" y="29667"/>
                </a:lnTo>
                <a:lnTo>
                  <a:pt x="6908" y="33044"/>
                </a:lnTo>
                <a:lnTo>
                  <a:pt x="10299" y="35891"/>
                </a:lnTo>
                <a:lnTo>
                  <a:pt x="14324" y="38022"/>
                </a:lnTo>
                <a:lnTo>
                  <a:pt x="18489" y="39815"/>
                </a:lnTo>
                <a:lnTo>
                  <a:pt x="22644" y="41464"/>
                </a:lnTo>
                <a:lnTo>
                  <a:pt x="26603" y="43002"/>
                </a:lnTo>
                <a:lnTo>
                  <a:pt x="29984" y="44880"/>
                </a:lnTo>
                <a:lnTo>
                  <a:pt x="33818" y="48296"/>
                </a:lnTo>
                <a:lnTo>
                  <a:pt x="35265" y="51181"/>
                </a:lnTo>
                <a:lnTo>
                  <a:pt x="35265" y="54903"/>
                </a:lnTo>
                <a:lnTo>
                  <a:pt x="34264" y="57823"/>
                </a:lnTo>
                <a:lnTo>
                  <a:pt x="31391" y="61139"/>
                </a:lnTo>
                <a:lnTo>
                  <a:pt x="28688" y="62661"/>
                </a:lnTo>
                <a:lnTo>
                  <a:pt x="25322" y="63550"/>
                </a:lnTo>
                <a:lnTo>
                  <a:pt x="21347" y="63780"/>
                </a:lnTo>
                <a:lnTo>
                  <a:pt x="18564" y="63780"/>
                </a:lnTo>
                <a:lnTo>
                  <a:pt x="13982" y="62776"/>
                </a:lnTo>
                <a:lnTo>
                  <a:pt x="10007" y="61365"/>
                </a:lnTo>
                <a:lnTo>
                  <a:pt x="6883" y="59777"/>
                </a:lnTo>
                <a:lnTo>
                  <a:pt x="3426" y="57707"/>
                </a:lnTo>
                <a:lnTo>
                  <a:pt x="241" y="59410"/>
                </a:lnTo>
                <a:lnTo>
                  <a:pt x="0" y="62434"/>
                </a:lnTo>
                <a:lnTo>
                  <a:pt x="367" y="66092"/>
                </a:lnTo>
                <a:lnTo>
                  <a:pt x="2105" y="68670"/>
                </a:lnTo>
                <a:lnTo>
                  <a:pt x="5345" y="70458"/>
                </a:lnTo>
                <a:lnTo>
                  <a:pt x="8506" y="71629"/>
                </a:lnTo>
                <a:lnTo>
                  <a:pt x="12164" y="72669"/>
                </a:lnTo>
                <a:lnTo>
                  <a:pt x="16469" y="73418"/>
                </a:lnTo>
                <a:lnTo>
                  <a:pt x="21131" y="73597"/>
                </a:lnTo>
                <a:lnTo>
                  <a:pt x="24991" y="73597"/>
                </a:lnTo>
                <a:lnTo>
                  <a:pt x="28536" y="73126"/>
                </a:lnTo>
                <a:lnTo>
                  <a:pt x="31772" y="72186"/>
                </a:lnTo>
                <a:lnTo>
                  <a:pt x="34988" y="71247"/>
                </a:lnTo>
                <a:lnTo>
                  <a:pt x="37767" y="69850"/>
                </a:lnTo>
                <a:lnTo>
                  <a:pt x="40104" y="68021"/>
                </a:lnTo>
                <a:lnTo>
                  <a:pt x="44232" y="63931"/>
                </a:lnTo>
                <a:lnTo>
                  <a:pt x="45504" y="61253"/>
                </a:lnTo>
                <a:lnTo>
                  <a:pt x="46760" y="58571"/>
                </a:lnTo>
                <a:lnTo>
                  <a:pt x="47393" y="55525"/>
                </a:lnTo>
                <a:lnTo>
                  <a:pt x="47393" y="49211"/>
                </a:lnTo>
                <a:lnTo>
                  <a:pt x="46911" y="46734"/>
                </a:lnTo>
                <a:lnTo>
                  <a:pt x="44982" y="42569"/>
                </a:lnTo>
                <a:lnTo>
                  <a:pt x="42113" y="39293"/>
                </a:lnTo>
                <a:lnTo>
                  <a:pt x="38695" y="36539"/>
                </a:lnTo>
                <a:lnTo>
                  <a:pt x="34580" y="34455"/>
                </a:lnTo>
                <a:lnTo>
                  <a:pt x="30391" y="32677"/>
                </a:lnTo>
                <a:lnTo>
                  <a:pt x="26211" y="31013"/>
                </a:lnTo>
                <a:lnTo>
                  <a:pt x="22136" y="29425"/>
                </a:lnTo>
                <a:lnTo>
                  <a:pt x="18745" y="27532"/>
                </a:lnTo>
                <a:lnTo>
                  <a:pt x="14871" y="24080"/>
                </a:lnTo>
                <a:lnTo>
                  <a:pt x="13384" y="21131"/>
                </a:lnTo>
                <a:lnTo>
                  <a:pt x="13384" y="17819"/>
                </a:lnTo>
                <a:lnTo>
                  <a:pt x="14691" y="14147"/>
                </a:lnTo>
                <a:lnTo>
                  <a:pt x="17489" y="11379"/>
                </a:lnTo>
                <a:lnTo>
                  <a:pt x="20383" y="10234"/>
                </a:lnTo>
                <a:lnTo>
                  <a:pt x="23809" y="9525"/>
                </a:lnTo>
                <a:lnTo>
                  <a:pt x="28216" y="9525"/>
                </a:lnTo>
                <a:lnTo>
                  <a:pt x="32104" y="10349"/>
                </a:lnTo>
                <a:lnTo>
                  <a:pt x="35495" y="11479"/>
                </a:lnTo>
                <a:lnTo>
                  <a:pt x="38163" y="12711"/>
                </a:lnTo>
                <a:lnTo>
                  <a:pt x="40942" y="14389"/>
                </a:lnTo>
                <a:lnTo>
                  <a:pt x="43789" y="12650"/>
                </a:lnTo>
                <a:lnTo>
                  <a:pt x="43966" y="9831"/>
                </a:lnTo>
                <a:lnTo>
                  <a:pt x="43710" y="6821"/>
                </a:lnTo>
                <a:lnTo>
                  <a:pt x="41705" y="3999"/>
                </a:lnTo>
                <a:lnTo>
                  <a:pt x="38897" y="2501"/>
                </a:lnTo>
                <a:lnTo>
                  <a:pt x="36234" y="1562"/>
                </a:lnTo>
                <a:lnTo>
                  <a:pt x="33185" y="748"/>
                </a:lnTo>
                <a:lnTo>
                  <a:pt x="29616" y="151"/>
                </a:lnTo>
                <a:lnTo>
                  <a:pt x="26034" y="0"/>
                </a:lnTo>
                <a:lnTo>
                  <a:pt x="21970" y="0"/>
                </a:lnTo>
                <a:lnTo>
                  <a:pt x="18413" y="547"/>
                </a:lnTo>
                <a:lnTo>
                  <a:pt x="15364" y="1638"/>
                </a:lnTo>
                <a:lnTo>
                  <a:pt x="12305" y="2731"/>
                </a:lnTo>
                <a:lnTo>
                  <a:pt x="9766" y="4189"/>
                </a:lnTo>
                <a:lnTo>
                  <a:pt x="5688" y="7811"/>
                </a:lnTo>
                <a:lnTo>
                  <a:pt x="3161" y="12318"/>
                </a:lnTo>
                <a:lnTo>
                  <a:pt x="1623" y="17247"/>
                </a:lnTo>
                <a:lnTo>
                  <a:pt x="1623" y="22848"/>
                </a:lnTo>
                <a:lnTo>
                  <a:pt x="2119" y="25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579850" y="5096494"/>
            <a:ext cx="43750" cy="90335"/>
          </a:xfrm>
          <a:custGeom>
            <a:avLst/>
            <a:gdLst/>
            <a:ahLst/>
            <a:cxnLst/>
            <a:rect l="l" t="t" r="r" b="b"/>
            <a:pathLst>
              <a:path w="43750" h="90335">
                <a:moveTo>
                  <a:pt x="14946" y="140"/>
                </a:moveTo>
                <a:lnTo>
                  <a:pt x="11822" y="2376"/>
                </a:lnTo>
                <a:lnTo>
                  <a:pt x="11822" y="18301"/>
                </a:lnTo>
                <a:lnTo>
                  <a:pt x="2527" y="18301"/>
                </a:lnTo>
                <a:lnTo>
                  <a:pt x="471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1" y="28501"/>
                </a:lnTo>
                <a:lnTo>
                  <a:pt x="11822" y="28501"/>
                </a:lnTo>
                <a:lnTo>
                  <a:pt x="11822" y="71503"/>
                </a:lnTo>
                <a:lnTo>
                  <a:pt x="12193" y="74869"/>
                </a:lnTo>
                <a:lnTo>
                  <a:pt x="12901" y="77724"/>
                </a:lnTo>
                <a:lnTo>
                  <a:pt x="13625" y="80571"/>
                </a:lnTo>
                <a:lnTo>
                  <a:pt x="16369" y="84787"/>
                </a:lnTo>
                <a:lnTo>
                  <a:pt x="19991" y="88037"/>
                </a:lnTo>
                <a:lnTo>
                  <a:pt x="24955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7" y="89777"/>
                </a:lnTo>
                <a:lnTo>
                  <a:pt x="39982" y="89042"/>
                </a:lnTo>
                <a:lnTo>
                  <a:pt x="42558" y="87580"/>
                </a:lnTo>
                <a:lnTo>
                  <a:pt x="43649" y="84874"/>
                </a:lnTo>
                <a:lnTo>
                  <a:pt x="43700" y="80657"/>
                </a:lnTo>
                <a:lnTo>
                  <a:pt x="42292" y="77763"/>
                </a:lnTo>
                <a:lnTo>
                  <a:pt x="39611" y="78552"/>
                </a:lnTo>
                <a:lnTo>
                  <a:pt x="36536" y="79502"/>
                </a:lnTo>
                <a:lnTo>
                  <a:pt x="33475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89" y="73954"/>
                </a:lnTo>
                <a:lnTo>
                  <a:pt x="24105" y="70459"/>
                </a:lnTo>
                <a:lnTo>
                  <a:pt x="24105" y="28501"/>
                </a:lnTo>
                <a:lnTo>
                  <a:pt x="41299" y="28501"/>
                </a:lnTo>
                <a:lnTo>
                  <a:pt x="42635" y="28094"/>
                </a:lnTo>
                <a:lnTo>
                  <a:pt x="43750" y="25222"/>
                </a:lnTo>
                <a:lnTo>
                  <a:pt x="43599" y="21056"/>
                </a:lnTo>
                <a:lnTo>
                  <a:pt x="41299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09" y="1104"/>
                </a:lnTo>
                <a:lnTo>
                  <a:pt x="20980" y="140"/>
                </a:lnTo>
                <a:lnTo>
                  <a:pt x="17931" y="0"/>
                </a:lnTo>
                <a:lnTo>
                  <a:pt x="14946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639578" y="5113385"/>
            <a:ext cx="39074" cy="72619"/>
          </a:xfrm>
          <a:custGeom>
            <a:avLst/>
            <a:gdLst/>
            <a:ahLst/>
            <a:cxnLst/>
            <a:rect l="l" t="t" r="r" b="b"/>
            <a:pathLst>
              <a:path w="39074" h="72619">
                <a:moveTo>
                  <a:pt x="0" y="3341"/>
                </a:moveTo>
                <a:lnTo>
                  <a:pt x="0" y="70318"/>
                </a:lnTo>
                <a:lnTo>
                  <a:pt x="427" y="71589"/>
                </a:lnTo>
                <a:lnTo>
                  <a:pt x="3120" y="72478"/>
                </a:lnTo>
                <a:lnTo>
                  <a:pt x="6094" y="72619"/>
                </a:lnTo>
                <a:lnTo>
                  <a:pt x="9154" y="72478"/>
                </a:lnTo>
                <a:lnTo>
                  <a:pt x="12279" y="70318"/>
                </a:lnTo>
                <a:lnTo>
                  <a:pt x="12279" y="26262"/>
                </a:lnTo>
                <a:lnTo>
                  <a:pt x="14006" y="23533"/>
                </a:lnTo>
                <a:lnTo>
                  <a:pt x="17042" y="19343"/>
                </a:lnTo>
                <a:lnTo>
                  <a:pt x="19846" y="15937"/>
                </a:lnTo>
                <a:lnTo>
                  <a:pt x="22477" y="13666"/>
                </a:lnTo>
                <a:lnTo>
                  <a:pt x="26121" y="11847"/>
                </a:lnTo>
                <a:lnTo>
                  <a:pt x="29612" y="11606"/>
                </a:lnTo>
                <a:lnTo>
                  <a:pt x="32371" y="12103"/>
                </a:lnTo>
                <a:lnTo>
                  <a:pt x="35253" y="12978"/>
                </a:lnTo>
                <a:lnTo>
                  <a:pt x="38213" y="13209"/>
                </a:lnTo>
                <a:lnTo>
                  <a:pt x="39062" y="10490"/>
                </a:lnTo>
                <a:lnTo>
                  <a:pt x="39074" y="4342"/>
                </a:lnTo>
                <a:lnTo>
                  <a:pt x="37284" y="1436"/>
                </a:lnTo>
                <a:lnTo>
                  <a:pt x="34149" y="521"/>
                </a:lnTo>
                <a:lnTo>
                  <a:pt x="30768" y="36"/>
                </a:lnTo>
                <a:lnTo>
                  <a:pt x="27950" y="0"/>
                </a:lnTo>
                <a:lnTo>
                  <a:pt x="25116" y="558"/>
                </a:lnTo>
                <a:lnTo>
                  <a:pt x="22273" y="1598"/>
                </a:lnTo>
                <a:lnTo>
                  <a:pt x="19389" y="3531"/>
                </a:lnTo>
                <a:lnTo>
                  <a:pt x="16253" y="6541"/>
                </a:lnTo>
                <a:lnTo>
                  <a:pt x="12927" y="10415"/>
                </a:lnTo>
                <a:lnTo>
                  <a:pt x="11083" y="13093"/>
                </a:lnTo>
                <a:lnTo>
                  <a:pt x="11083" y="3341"/>
                </a:lnTo>
                <a:lnTo>
                  <a:pt x="10831" y="2336"/>
                </a:lnTo>
                <a:lnTo>
                  <a:pt x="8290" y="1141"/>
                </a:lnTo>
                <a:lnTo>
                  <a:pt x="2829" y="1141"/>
                </a:lnTo>
                <a:lnTo>
                  <a:pt x="0" y="3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692544" y="5114537"/>
            <a:ext cx="57746" cy="72443"/>
          </a:xfrm>
          <a:custGeom>
            <a:avLst/>
            <a:gdLst/>
            <a:ahLst/>
            <a:cxnLst/>
            <a:rect l="l" t="t" r="r" b="b"/>
            <a:pathLst>
              <a:path w="57746" h="72443">
                <a:moveTo>
                  <a:pt x="3200" y="0"/>
                </a:moveTo>
                <a:lnTo>
                  <a:pt x="0" y="2199"/>
                </a:lnTo>
                <a:lnTo>
                  <a:pt x="0" y="47689"/>
                </a:lnTo>
                <a:lnTo>
                  <a:pt x="406" y="51818"/>
                </a:lnTo>
                <a:lnTo>
                  <a:pt x="1230" y="55206"/>
                </a:lnTo>
                <a:lnTo>
                  <a:pt x="2044" y="58611"/>
                </a:lnTo>
                <a:lnTo>
                  <a:pt x="3404" y="61582"/>
                </a:lnTo>
                <a:lnTo>
                  <a:pt x="5284" y="64137"/>
                </a:lnTo>
                <a:lnTo>
                  <a:pt x="7174" y="66701"/>
                </a:lnTo>
                <a:lnTo>
                  <a:pt x="9640" y="68720"/>
                </a:lnTo>
                <a:lnTo>
                  <a:pt x="12686" y="70208"/>
                </a:lnTo>
                <a:lnTo>
                  <a:pt x="15735" y="71694"/>
                </a:lnTo>
                <a:lnTo>
                  <a:pt x="19493" y="72443"/>
                </a:lnTo>
                <a:lnTo>
                  <a:pt x="27787" y="72443"/>
                </a:lnTo>
                <a:lnTo>
                  <a:pt x="31546" y="71478"/>
                </a:lnTo>
                <a:lnTo>
                  <a:pt x="35269" y="69535"/>
                </a:lnTo>
                <a:lnTo>
                  <a:pt x="38987" y="67604"/>
                </a:lnTo>
                <a:lnTo>
                  <a:pt x="42760" y="64529"/>
                </a:lnTo>
                <a:lnTo>
                  <a:pt x="46583" y="60314"/>
                </a:lnTo>
                <a:lnTo>
                  <a:pt x="46583" y="69166"/>
                </a:lnTo>
                <a:lnTo>
                  <a:pt x="46813" y="70167"/>
                </a:lnTo>
                <a:lnTo>
                  <a:pt x="49377" y="71323"/>
                </a:lnTo>
                <a:lnTo>
                  <a:pt x="52170" y="71478"/>
                </a:lnTo>
                <a:lnTo>
                  <a:pt x="54813" y="71323"/>
                </a:lnTo>
                <a:lnTo>
                  <a:pt x="57746" y="69166"/>
                </a:lnTo>
                <a:lnTo>
                  <a:pt x="57746" y="2199"/>
                </a:lnTo>
                <a:lnTo>
                  <a:pt x="57189" y="914"/>
                </a:lnTo>
                <a:lnTo>
                  <a:pt x="54546" y="0"/>
                </a:lnTo>
                <a:lnTo>
                  <a:pt x="48553" y="0"/>
                </a:lnTo>
                <a:lnTo>
                  <a:pt x="45388" y="2199"/>
                </a:lnTo>
                <a:lnTo>
                  <a:pt x="45388" y="48996"/>
                </a:lnTo>
                <a:lnTo>
                  <a:pt x="41972" y="53215"/>
                </a:lnTo>
                <a:lnTo>
                  <a:pt x="38734" y="56415"/>
                </a:lnTo>
                <a:lnTo>
                  <a:pt x="35687" y="58597"/>
                </a:lnTo>
                <a:lnTo>
                  <a:pt x="32626" y="60783"/>
                </a:lnTo>
                <a:lnTo>
                  <a:pt x="29566" y="61876"/>
                </a:lnTo>
                <a:lnTo>
                  <a:pt x="26492" y="61876"/>
                </a:lnTo>
                <a:lnTo>
                  <a:pt x="22020" y="61419"/>
                </a:lnTo>
                <a:lnTo>
                  <a:pt x="18453" y="59576"/>
                </a:lnTo>
                <a:lnTo>
                  <a:pt x="15810" y="56631"/>
                </a:lnTo>
                <a:lnTo>
                  <a:pt x="13780" y="52960"/>
                </a:lnTo>
                <a:lnTo>
                  <a:pt x="12635" y="48247"/>
                </a:lnTo>
                <a:lnTo>
                  <a:pt x="12358" y="45097"/>
                </a:lnTo>
                <a:lnTo>
                  <a:pt x="12358" y="2199"/>
                </a:lnTo>
                <a:lnTo>
                  <a:pt x="11861" y="914"/>
                </a:lnTo>
                <a:lnTo>
                  <a:pt x="9157" y="0"/>
                </a:lnTo>
                <a:lnTo>
                  <a:pt x="32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768238" y="5113450"/>
            <a:ext cx="52718" cy="73530"/>
          </a:xfrm>
          <a:custGeom>
            <a:avLst/>
            <a:gdLst/>
            <a:ahLst/>
            <a:cxnLst/>
            <a:rect l="l" t="t" r="r" b="b"/>
            <a:pathLst>
              <a:path w="52718" h="73530">
                <a:moveTo>
                  <a:pt x="12801" y="28281"/>
                </a:moveTo>
                <a:lnTo>
                  <a:pt x="14378" y="21690"/>
                </a:lnTo>
                <a:lnTo>
                  <a:pt x="17528" y="17157"/>
                </a:lnTo>
                <a:lnTo>
                  <a:pt x="20678" y="12622"/>
                </a:lnTo>
                <a:lnTo>
                  <a:pt x="25199" y="10350"/>
                </a:lnTo>
                <a:lnTo>
                  <a:pt x="33987" y="10350"/>
                </a:lnTo>
                <a:lnTo>
                  <a:pt x="36475" y="10756"/>
                </a:lnTo>
                <a:lnTo>
                  <a:pt x="40690" y="12395"/>
                </a:lnTo>
                <a:lnTo>
                  <a:pt x="43981" y="14284"/>
                </a:lnTo>
                <a:lnTo>
                  <a:pt x="46699" y="16189"/>
                </a:lnTo>
                <a:lnTo>
                  <a:pt x="49481" y="18234"/>
                </a:lnTo>
                <a:lnTo>
                  <a:pt x="52311" y="16319"/>
                </a:lnTo>
                <a:lnTo>
                  <a:pt x="52542" y="13028"/>
                </a:lnTo>
                <a:lnTo>
                  <a:pt x="52415" y="10195"/>
                </a:lnTo>
                <a:lnTo>
                  <a:pt x="51386" y="7617"/>
                </a:lnTo>
                <a:lnTo>
                  <a:pt x="48834" y="5245"/>
                </a:lnTo>
                <a:lnTo>
                  <a:pt x="46202" y="3553"/>
                </a:lnTo>
                <a:lnTo>
                  <a:pt x="43016" y="2156"/>
                </a:lnTo>
                <a:lnTo>
                  <a:pt x="39474" y="1000"/>
                </a:lnTo>
                <a:lnTo>
                  <a:pt x="35459" y="201"/>
                </a:lnTo>
                <a:lnTo>
                  <a:pt x="31254" y="0"/>
                </a:lnTo>
                <a:lnTo>
                  <a:pt x="26837" y="0"/>
                </a:lnTo>
                <a:lnTo>
                  <a:pt x="22734" y="735"/>
                </a:lnTo>
                <a:lnTo>
                  <a:pt x="18935" y="2195"/>
                </a:lnTo>
                <a:lnTo>
                  <a:pt x="15140" y="3669"/>
                </a:lnTo>
                <a:lnTo>
                  <a:pt x="11836" y="5904"/>
                </a:lnTo>
                <a:lnTo>
                  <a:pt x="9043" y="8939"/>
                </a:lnTo>
                <a:lnTo>
                  <a:pt x="6238" y="11963"/>
                </a:lnTo>
                <a:lnTo>
                  <a:pt x="4028" y="15847"/>
                </a:lnTo>
                <a:lnTo>
                  <a:pt x="2415" y="20585"/>
                </a:lnTo>
                <a:lnTo>
                  <a:pt x="802" y="25322"/>
                </a:lnTo>
                <a:lnTo>
                  <a:pt x="0" y="30985"/>
                </a:lnTo>
                <a:lnTo>
                  <a:pt x="0" y="43394"/>
                </a:lnTo>
                <a:lnTo>
                  <a:pt x="662" y="48514"/>
                </a:lnTo>
                <a:lnTo>
                  <a:pt x="1969" y="52945"/>
                </a:lnTo>
                <a:lnTo>
                  <a:pt x="3290" y="57391"/>
                </a:lnTo>
                <a:lnTo>
                  <a:pt x="5194" y="61135"/>
                </a:lnTo>
                <a:lnTo>
                  <a:pt x="7696" y="64184"/>
                </a:lnTo>
                <a:lnTo>
                  <a:pt x="10213" y="67233"/>
                </a:lnTo>
                <a:lnTo>
                  <a:pt x="13323" y="69555"/>
                </a:lnTo>
                <a:lnTo>
                  <a:pt x="17045" y="71144"/>
                </a:lnTo>
                <a:lnTo>
                  <a:pt x="20764" y="72731"/>
                </a:lnTo>
                <a:lnTo>
                  <a:pt x="25034" y="73530"/>
                </a:lnTo>
                <a:lnTo>
                  <a:pt x="32169" y="73530"/>
                </a:lnTo>
                <a:lnTo>
                  <a:pt x="36615" y="72857"/>
                </a:lnTo>
                <a:lnTo>
                  <a:pt x="40820" y="71831"/>
                </a:lnTo>
                <a:lnTo>
                  <a:pt x="44538" y="70380"/>
                </a:lnTo>
                <a:lnTo>
                  <a:pt x="47703" y="68656"/>
                </a:lnTo>
                <a:lnTo>
                  <a:pt x="51487" y="65722"/>
                </a:lnTo>
                <a:lnTo>
                  <a:pt x="52707" y="62877"/>
                </a:lnTo>
                <a:lnTo>
                  <a:pt x="52718" y="57492"/>
                </a:lnTo>
                <a:lnTo>
                  <a:pt x="51969" y="54900"/>
                </a:lnTo>
                <a:lnTo>
                  <a:pt x="49391" y="54836"/>
                </a:lnTo>
                <a:lnTo>
                  <a:pt x="45949" y="57542"/>
                </a:lnTo>
                <a:lnTo>
                  <a:pt x="42825" y="59677"/>
                </a:lnTo>
                <a:lnTo>
                  <a:pt x="38836" y="61542"/>
                </a:lnTo>
                <a:lnTo>
                  <a:pt x="34229" y="62889"/>
                </a:lnTo>
                <a:lnTo>
                  <a:pt x="28425" y="62889"/>
                </a:lnTo>
                <a:lnTo>
                  <a:pt x="25783" y="62355"/>
                </a:lnTo>
                <a:lnTo>
                  <a:pt x="23472" y="61290"/>
                </a:lnTo>
                <a:lnTo>
                  <a:pt x="19227" y="58597"/>
                </a:lnTo>
                <a:lnTo>
                  <a:pt x="16055" y="54227"/>
                </a:lnTo>
                <a:lnTo>
                  <a:pt x="14846" y="51508"/>
                </a:lnTo>
                <a:lnTo>
                  <a:pt x="14022" y="48258"/>
                </a:lnTo>
                <a:lnTo>
                  <a:pt x="13208" y="45007"/>
                </a:lnTo>
                <a:lnTo>
                  <a:pt x="12801" y="41234"/>
                </a:lnTo>
                <a:lnTo>
                  <a:pt x="12801" y="282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828131" y="5096494"/>
            <a:ext cx="43754" cy="90335"/>
          </a:xfrm>
          <a:custGeom>
            <a:avLst/>
            <a:gdLst/>
            <a:ahLst/>
            <a:cxnLst/>
            <a:rect l="l" t="t" r="r" b="b"/>
            <a:pathLst>
              <a:path w="43754" h="90335">
                <a:moveTo>
                  <a:pt x="14950" y="140"/>
                </a:moveTo>
                <a:lnTo>
                  <a:pt x="11826" y="2376"/>
                </a:lnTo>
                <a:lnTo>
                  <a:pt x="11826" y="18301"/>
                </a:lnTo>
                <a:lnTo>
                  <a:pt x="2527" y="18301"/>
                </a:lnTo>
                <a:lnTo>
                  <a:pt x="471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1" y="28501"/>
                </a:lnTo>
                <a:lnTo>
                  <a:pt x="11826" y="28501"/>
                </a:lnTo>
                <a:lnTo>
                  <a:pt x="11826" y="71503"/>
                </a:lnTo>
                <a:lnTo>
                  <a:pt x="12193" y="74869"/>
                </a:lnTo>
                <a:lnTo>
                  <a:pt x="12905" y="77724"/>
                </a:lnTo>
                <a:lnTo>
                  <a:pt x="13629" y="80571"/>
                </a:lnTo>
                <a:lnTo>
                  <a:pt x="16372" y="84787"/>
                </a:lnTo>
                <a:lnTo>
                  <a:pt x="19991" y="88037"/>
                </a:lnTo>
                <a:lnTo>
                  <a:pt x="24959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7" y="89777"/>
                </a:lnTo>
                <a:lnTo>
                  <a:pt x="39982" y="89042"/>
                </a:lnTo>
                <a:lnTo>
                  <a:pt x="42558" y="87580"/>
                </a:lnTo>
                <a:lnTo>
                  <a:pt x="43649" y="84874"/>
                </a:lnTo>
                <a:lnTo>
                  <a:pt x="43704" y="80657"/>
                </a:lnTo>
                <a:lnTo>
                  <a:pt x="42292" y="77763"/>
                </a:lnTo>
                <a:lnTo>
                  <a:pt x="39613" y="78552"/>
                </a:lnTo>
                <a:lnTo>
                  <a:pt x="36540" y="79502"/>
                </a:lnTo>
                <a:lnTo>
                  <a:pt x="33479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92" y="73954"/>
                </a:lnTo>
                <a:lnTo>
                  <a:pt x="24105" y="70459"/>
                </a:lnTo>
                <a:lnTo>
                  <a:pt x="24105" y="28501"/>
                </a:lnTo>
                <a:lnTo>
                  <a:pt x="41302" y="28501"/>
                </a:lnTo>
                <a:lnTo>
                  <a:pt x="42635" y="28094"/>
                </a:lnTo>
                <a:lnTo>
                  <a:pt x="43754" y="25222"/>
                </a:lnTo>
                <a:lnTo>
                  <a:pt x="43599" y="21056"/>
                </a:lnTo>
                <a:lnTo>
                  <a:pt x="41302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11" y="1104"/>
                </a:lnTo>
                <a:lnTo>
                  <a:pt x="20980" y="140"/>
                </a:lnTo>
                <a:lnTo>
                  <a:pt x="17934" y="0"/>
                </a:lnTo>
                <a:lnTo>
                  <a:pt x="14950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881278" y="5153670"/>
            <a:ext cx="14248" cy="69494"/>
          </a:xfrm>
          <a:custGeom>
            <a:avLst/>
            <a:gdLst/>
            <a:ahLst/>
            <a:cxnLst/>
            <a:rect l="l" t="t" r="r" b="b"/>
            <a:pathLst>
              <a:path w="14248" h="69494">
                <a:moveTo>
                  <a:pt x="14248" y="29209"/>
                </a:moveTo>
                <a:lnTo>
                  <a:pt x="13729" y="6667"/>
                </a:lnTo>
                <a:lnTo>
                  <a:pt x="13056" y="3441"/>
                </a:lnTo>
                <a:lnTo>
                  <a:pt x="12711" y="0"/>
                </a:lnTo>
                <a:lnTo>
                  <a:pt x="10831" y="26833"/>
                </a:lnTo>
                <a:lnTo>
                  <a:pt x="14248" y="29209"/>
                </a:lnTo>
                <a:close/>
              </a:path>
              <a:path w="14248" h="69494">
                <a:moveTo>
                  <a:pt x="661" y="7858"/>
                </a:moveTo>
                <a:lnTo>
                  <a:pt x="2009" y="12318"/>
                </a:lnTo>
                <a:lnTo>
                  <a:pt x="3340" y="16786"/>
                </a:lnTo>
                <a:lnTo>
                  <a:pt x="5370" y="20584"/>
                </a:lnTo>
                <a:lnTo>
                  <a:pt x="8103" y="23709"/>
                </a:lnTo>
                <a:lnTo>
                  <a:pt x="10831" y="26833"/>
                </a:lnTo>
                <a:lnTo>
                  <a:pt x="12711" y="0"/>
                </a:lnTo>
                <a:lnTo>
                  <a:pt x="12711" y="-7495"/>
                </a:lnTo>
                <a:lnTo>
                  <a:pt x="13133" y="-11023"/>
                </a:lnTo>
                <a:lnTo>
                  <a:pt x="13945" y="-14237"/>
                </a:lnTo>
                <a:lnTo>
                  <a:pt x="14781" y="-17463"/>
                </a:lnTo>
                <a:lnTo>
                  <a:pt x="16041" y="-20257"/>
                </a:lnTo>
                <a:lnTo>
                  <a:pt x="17740" y="-22618"/>
                </a:lnTo>
                <a:lnTo>
                  <a:pt x="21614" y="-26798"/>
                </a:lnTo>
                <a:lnTo>
                  <a:pt x="24245" y="-28079"/>
                </a:lnTo>
                <a:lnTo>
                  <a:pt x="26873" y="-29376"/>
                </a:lnTo>
                <a:lnTo>
                  <a:pt x="30008" y="-30024"/>
                </a:lnTo>
                <a:lnTo>
                  <a:pt x="37616" y="-30024"/>
                </a:lnTo>
                <a:lnTo>
                  <a:pt x="40920" y="-29311"/>
                </a:lnTo>
                <a:lnTo>
                  <a:pt x="43573" y="-27903"/>
                </a:lnTo>
                <a:lnTo>
                  <a:pt x="46228" y="-26482"/>
                </a:lnTo>
                <a:lnTo>
                  <a:pt x="48322" y="-24563"/>
                </a:lnTo>
                <a:lnTo>
                  <a:pt x="51422" y="-19698"/>
                </a:lnTo>
                <a:lnTo>
                  <a:pt x="52541" y="-16865"/>
                </a:lnTo>
                <a:lnTo>
                  <a:pt x="53225" y="-13655"/>
                </a:lnTo>
                <a:lnTo>
                  <a:pt x="53898" y="-10429"/>
                </a:lnTo>
                <a:lnTo>
                  <a:pt x="54240" y="-6998"/>
                </a:lnTo>
                <a:lnTo>
                  <a:pt x="54240" y="492"/>
                </a:lnTo>
                <a:lnTo>
                  <a:pt x="53834" y="4038"/>
                </a:lnTo>
                <a:lnTo>
                  <a:pt x="53035" y="7264"/>
                </a:lnTo>
                <a:lnTo>
                  <a:pt x="52236" y="10490"/>
                </a:lnTo>
                <a:lnTo>
                  <a:pt x="50979" y="13268"/>
                </a:lnTo>
                <a:lnTo>
                  <a:pt x="49275" y="15595"/>
                </a:lnTo>
                <a:lnTo>
                  <a:pt x="45402" y="19734"/>
                </a:lnTo>
                <a:lnTo>
                  <a:pt x="42749" y="21031"/>
                </a:lnTo>
                <a:lnTo>
                  <a:pt x="40092" y="22312"/>
                </a:lnTo>
                <a:lnTo>
                  <a:pt x="36968" y="22960"/>
                </a:lnTo>
                <a:lnTo>
                  <a:pt x="29411" y="22960"/>
                </a:lnTo>
                <a:lnTo>
                  <a:pt x="26099" y="22261"/>
                </a:lnTo>
                <a:lnTo>
                  <a:pt x="23442" y="20840"/>
                </a:lnTo>
                <a:lnTo>
                  <a:pt x="20789" y="19429"/>
                </a:lnTo>
                <a:lnTo>
                  <a:pt x="18680" y="17524"/>
                </a:lnTo>
                <a:lnTo>
                  <a:pt x="15533" y="12711"/>
                </a:lnTo>
                <a:lnTo>
                  <a:pt x="14403" y="9893"/>
                </a:lnTo>
                <a:lnTo>
                  <a:pt x="13729" y="6667"/>
                </a:lnTo>
                <a:lnTo>
                  <a:pt x="14248" y="29209"/>
                </a:lnTo>
                <a:lnTo>
                  <a:pt x="18338" y="30848"/>
                </a:lnTo>
                <a:lnTo>
                  <a:pt x="22428" y="32486"/>
                </a:lnTo>
                <a:lnTo>
                  <a:pt x="27230" y="33310"/>
                </a:lnTo>
                <a:lnTo>
                  <a:pt x="38393" y="33310"/>
                </a:lnTo>
                <a:lnTo>
                  <a:pt x="43369" y="32371"/>
                </a:lnTo>
                <a:lnTo>
                  <a:pt x="47649" y="30516"/>
                </a:lnTo>
                <a:lnTo>
                  <a:pt x="51944" y="28648"/>
                </a:lnTo>
                <a:lnTo>
                  <a:pt x="55525" y="26060"/>
                </a:lnTo>
                <a:lnTo>
                  <a:pt x="58370" y="22744"/>
                </a:lnTo>
                <a:lnTo>
                  <a:pt x="61227" y="19418"/>
                </a:lnTo>
                <a:lnTo>
                  <a:pt x="63374" y="15454"/>
                </a:lnTo>
                <a:lnTo>
                  <a:pt x="64806" y="10868"/>
                </a:lnTo>
                <a:lnTo>
                  <a:pt x="66243" y="6285"/>
                </a:lnTo>
                <a:lnTo>
                  <a:pt x="66967" y="1256"/>
                </a:lnTo>
                <a:lnTo>
                  <a:pt x="66967" y="-9806"/>
                </a:lnTo>
                <a:lnTo>
                  <a:pt x="66282" y="-14836"/>
                </a:lnTo>
                <a:lnTo>
                  <a:pt x="64922" y="-19306"/>
                </a:lnTo>
                <a:lnTo>
                  <a:pt x="63550" y="-23764"/>
                </a:lnTo>
                <a:lnTo>
                  <a:pt x="61506" y="-27561"/>
                </a:lnTo>
                <a:lnTo>
                  <a:pt x="58776" y="-30683"/>
                </a:lnTo>
                <a:lnTo>
                  <a:pt x="56059" y="-33807"/>
                </a:lnTo>
                <a:lnTo>
                  <a:pt x="52642" y="-36195"/>
                </a:lnTo>
                <a:lnTo>
                  <a:pt x="48553" y="-37835"/>
                </a:lnTo>
                <a:lnTo>
                  <a:pt x="44448" y="-39474"/>
                </a:lnTo>
                <a:lnTo>
                  <a:pt x="39660" y="-40284"/>
                </a:lnTo>
                <a:lnTo>
                  <a:pt x="28446" y="-40284"/>
                </a:lnTo>
                <a:lnTo>
                  <a:pt x="23456" y="-39370"/>
                </a:lnTo>
                <a:lnTo>
                  <a:pt x="19190" y="-37529"/>
                </a:lnTo>
                <a:lnTo>
                  <a:pt x="14921" y="-35700"/>
                </a:lnTo>
                <a:lnTo>
                  <a:pt x="11365" y="-33124"/>
                </a:lnTo>
                <a:lnTo>
                  <a:pt x="8510" y="-29794"/>
                </a:lnTo>
                <a:lnTo>
                  <a:pt x="5666" y="-26466"/>
                </a:lnTo>
                <a:lnTo>
                  <a:pt x="3531" y="-22518"/>
                </a:lnTo>
                <a:lnTo>
                  <a:pt x="2119" y="-17934"/>
                </a:lnTo>
                <a:lnTo>
                  <a:pt x="698" y="-13335"/>
                </a:lnTo>
                <a:lnTo>
                  <a:pt x="0" y="-8319"/>
                </a:lnTo>
                <a:lnTo>
                  <a:pt x="0" y="2793"/>
                </a:lnTo>
                <a:lnTo>
                  <a:pt x="661" y="7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966601" y="5113385"/>
            <a:ext cx="39077" cy="72619"/>
          </a:xfrm>
          <a:custGeom>
            <a:avLst/>
            <a:gdLst/>
            <a:ahLst/>
            <a:cxnLst/>
            <a:rect l="l" t="t" r="r" b="b"/>
            <a:pathLst>
              <a:path w="39077" h="72619">
                <a:moveTo>
                  <a:pt x="0" y="3341"/>
                </a:moveTo>
                <a:lnTo>
                  <a:pt x="0" y="70318"/>
                </a:lnTo>
                <a:lnTo>
                  <a:pt x="431" y="71589"/>
                </a:lnTo>
                <a:lnTo>
                  <a:pt x="3124" y="72478"/>
                </a:lnTo>
                <a:lnTo>
                  <a:pt x="6094" y="72619"/>
                </a:lnTo>
                <a:lnTo>
                  <a:pt x="9154" y="72478"/>
                </a:lnTo>
                <a:lnTo>
                  <a:pt x="12279" y="70318"/>
                </a:lnTo>
                <a:lnTo>
                  <a:pt x="12279" y="26262"/>
                </a:lnTo>
                <a:lnTo>
                  <a:pt x="14006" y="23533"/>
                </a:lnTo>
                <a:lnTo>
                  <a:pt x="17042" y="19343"/>
                </a:lnTo>
                <a:lnTo>
                  <a:pt x="19850" y="15937"/>
                </a:lnTo>
                <a:lnTo>
                  <a:pt x="22477" y="13666"/>
                </a:lnTo>
                <a:lnTo>
                  <a:pt x="26121" y="11847"/>
                </a:lnTo>
                <a:lnTo>
                  <a:pt x="29616" y="11606"/>
                </a:lnTo>
                <a:lnTo>
                  <a:pt x="32371" y="12103"/>
                </a:lnTo>
                <a:lnTo>
                  <a:pt x="35253" y="12978"/>
                </a:lnTo>
                <a:lnTo>
                  <a:pt x="38214" y="13209"/>
                </a:lnTo>
                <a:lnTo>
                  <a:pt x="39063" y="10490"/>
                </a:lnTo>
                <a:lnTo>
                  <a:pt x="39077" y="4342"/>
                </a:lnTo>
                <a:lnTo>
                  <a:pt x="37284" y="1436"/>
                </a:lnTo>
                <a:lnTo>
                  <a:pt x="34149" y="521"/>
                </a:lnTo>
                <a:lnTo>
                  <a:pt x="30772" y="36"/>
                </a:lnTo>
                <a:lnTo>
                  <a:pt x="27950" y="0"/>
                </a:lnTo>
                <a:lnTo>
                  <a:pt x="25120" y="558"/>
                </a:lnTo>
                <a:lnTo>
                  <a:pt x="22277" y="1598"/>
                </a:lnTo>
                <a:lnTo>
                  <a:pt x="19392" y="3531"/>
                </a:lnTo>
                <a:lnTo>
                  <a:pt x="16253" y="6541"/>
                </a:lnTo>
                <a:lnTo>
                  <a:pt x="12927" y="10415"/>
                </a:lnTo>
                <a:lnTo>
                  <a:pt x="11087" y="13093"/>
                </a:lnTo>
                <a:lnTo>
                  <a:pt x="11087" y="3341"/>
                </a:lnTo>
                <a:lnTo>
                  <a:pt x="10831" y="2336"/>
                </a:lnTo>
                <a:lnTo>
                  <a:pt x="8290" y="1141"/>
                </a:lnTo>
                <a:lnTo>
                  <a:pt x="2829" y="1141"/>
                </a:lnTo>
                <a:lnTo>
                  <a:pt x="0" y="3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11413" y="5113375"/>
            <a:ext cx="47397" cy="73597"/>
          </a:xfrm>
          <a:custGeom>
            <a:avLst/>
            <a:gdLst/>
            <a:ahLst/>
            <a:cxnLst/>
            <a:rect l="l" t="t" r="r" b="b"/>
            <a:pathLst>
              <a:path w="47397" h="73597">
                <a:moveTo>
                  <a:pt x="2120" y="25401"/>
                </a:moveTo>
                <a:lnTo>
                  <a:pt x="4053" y="29667"/>
                </a:lnTo>
                <a:lnTo>
                  <a:pt x="6908" y="33044"/>
                </a:lnTo>
                <a:lnTo>
                  <a:pt x="10299" y="35891"/>
                </a:lnTo>
                <a:lnTo>
                  <a:pt x="14328" y="38022"/>
                </a:lnTo>
                <a:lnTo>
                  <a:pt x="18493" y="39815"/>
                </a:lnTo>
                <a:lnTo>
                  <a:pt x="22644" y="41464"/>
                </a:lnTo>
                <a:lnTo>
                  <a:pt x="26607" y="43002"/>
                </a:lnTo>
                <a:lnTo>
                  <a:pt x="29984" y="44880"/>
                </a:lnTo>
                <a:lnTo>
                  <a:pt x="33822" y="48296"/>
                </a:lnTo>
                <a:lnTo>
                  <a:pt x="35269" y="51181"/>
                </a:lnTo>
                <a:lnTo>
                  <a:pt x="35269" y="54903"/>
                </a:lnTo>
                <a:lnTo>
                  <a:pt x="34265" y="57823"/>
                </a:lnTo>
                <a:lnTo>
                  <a:pt x="31395" y="61139"/>
                </a:lnTo>
                <a:lnTo>
                  <a:pt x="28693" y="62661"/>
                </a:lnTo>
                <a:lnTo>
                  <a:pt x="25326" y="63550"/>
                </a:lnTo>
                <a:lnTo>
                  <a:pt x="21348" y="63780"/>
                </a:lnTo>
                <a:lnTo>
                  <a:pt x="18569" y="63780"/>
                </a:lnTo>
                <a:lnTo>
                  <a:pt x="13982" y="62776"/>
                </a:lnTo>
                <a:lnTo>
                  <a:pt x="10008" y="61365"/>
                </a:lnTo>
                <a:lnTo>
                  <a:pt x="6883" y="59777"/>
                </a:lnTo>
                <a:lnTo>
                  <a:pt x="3431" y="57707"/>
                </a:lnTo>
                <a:lnTo>
                  <a:pt x="241" y="59410"/>
                </a:lnTo>
                <a:lnTo>
                  <a:pt x="0" y="62434"/>
                </a:lnTo>
                <a:lnTo>
                  <a:pt x="370" y="66092"/>
                </a:lnTo>
                <a:lnTo>
                  <a:pt x="2110" y="68670"/>
                </a:lnTo>
                <a:lnTo>
                  <a:pt x="5346" y="70458"/>
                </a:lnTo>
                <a:lnTo>
                  <a:pt x="8511" y="71629"/>
                </a:lnTo>
                <a:lnTo>
                  <a:pt x="12169" y="72669"/>
                </a:lnTo>
                <a:lnTo>
                  <a:pt x="16474" y="73418"/>
                </a:lnTo>
                <a:lnTo>
                  <a:pt x="21132" y="73597"/>
                </a:lnTo>
                <a:lnTo>
                  <a:pt x="24994" y="73597"/>
                </a:lnTo>
                <a:lnTo>
                  <a:pt x="28552" y="73126"/>
                </a:lnTo>
                <a:lnTo>
                  <a:pt x="31777" y="72186"/>
                </a:lnTo>
                <a:lnTo>
                  <a:pt x="34988" y="71247"/>
                </a:lnTo>
                <a:lnTo>
                  <a:pt x="37772" y="69850"/>
                </a:lnTo>
                <a:lnTo>
                  <a:pt x="40107" y="68021"/>
                </a:lnTo>
                <a:lnTo>
                  <a:pt x="44237" y="63931"/>
                </a:lnTo>
                <a:lnTo>
                  <a:pt x="45504" y="61253"/>
                </a:lnTo>
                <a:lnTo>
                  <a:pt x="46763" y="58571"/>
                </a:lnTo>
                <a:lnTo>
                  <a:pt x="47397" y="55525"/>
                </a:lnTo>
                <a:lnTo>
                  <a:pt x="47397" y="49211"/>
                </a:lnTo>
                <a:lnTo>
                  <a:pt x="46916" y="46734"/>
                </a:lnTo>
                <a:lnTo>
                  <a:pt x="44985" y="42569"/>
                </a:lnTo>
                <a:lnTo>
                  <a:pt x="42113" y="39293"/>
                </a:lnTo>
                <a:lnTo>
                  <a:pt x="38696" y="36539"/>
                </a:lnTo>
                <a:lnTo>
                  <a:pt x="34582" y="34455"/>
                </a:lnTo>
                <a:lnTo>
                  <a:pt x="30392" y="32677"/>
                </a:lnTo>
                <a:lnTo>
                  <a:pt x="26215" y="31013"/>
                </a:lnTo>
                <a:lnTo>
                  <a:pt x="22151" y="29425"/>
                </a:lnTo>
                <a:lnTo>
                  <a:pt x="18745" y="27532"/>
                </a:lnTo>
                <a:lnTo>
                  <a:pt x="14871" y="24080"/>
                </a:lnTo>
                <a:lnTo>
                  <a:pt x="13388" y="21131"/>
                </a:lnTo>
                <a:lnTo>
                  <a:pt x="13388" y="17819"/>
                </a:lnTo>
                <a:lnTo>
                  <a:pt x="14695" y="14147"/>
                </a:lnTo>
                <a:lnTo>
                  <a:pt x="17503" y="11379"/>
                </a:lnTo>
                <a:lnTo>
                  <a:pt x="20383" y="10234"/>
                </a:lnTo>
                <a:lnTo>
                  <a:pt x="23815" y="9525"/>
                </a:lnTo>
                <a:lnTo>
                  <a:pt x="28220" y="9525"/>
                </a:lnTo>
                <a:lnTo>
                  <a:pt x="32105" y="10349"/>
                </a:lnTo>
                <a:lnTo>
                  <a:pt x="35496" y="11479"/>
                </a:lnTo>
                <a:lnTo>
                  <a:pt x="38164" y="12711"/>
                </a:lnTo>
                <a:lnTo>
                  <a:pt x="40947" y="14389"/>
                </a:lnTo>
                <a:lnTo>
                  <a:pt x="43790" y="12650"/>
                </a:lnTo>
                <a:lnTo>
                  <a:pt x="43967" y="9831"/>
                </a:lnTo>
                <a:lnTo>
                  <a:pt x="43715" y="6821"/>
                </a:lnTo>
                <a:lnTo>
                  <a:pt x="41706" y="3999"/>
                </a:lnTo>
                <a:lnTo>
                  <a:pt x="38902" y="2501"/>
                </a:lnTo>
                <a:lnTo>
                  <a:pt x="36234" y="1562"/>
                </a:lnTo>
                <a:lnTo>
                  <a:pt x="33185" y="748"/>
                </a:lnTo>
                <a:lnTo>
                  <a:pt x="29617" y="151"/>
                </a:lnTo>
                <a:lnTo>
                  <a:pt x="26036" y="0"/>
                </a:lnTo>
                <a:lnTo>
                  <a:pt x="21970" y="0"/>
                </a:lnTo>
                <a:lnTo>
                  <a:pt x="18417" y="547"/>
                </a:lnTo>
                <a:lnTo>
                  <a:pt x="15369" y="1638"/>
                </a:lnTo>
                <a:lnTo>
                  <a:pt x="12308" y="2731"/>
                </a:lnTo>
                <a:lnTo>
                  <a:pt x="9767" y="4189"/>
                </a:lnTo>
                <a:lnTo>
                  <a:pt x="5703" y="7811"/>
                </a:lnTo>
                <a:lnTo>
                  <a:pt x="3164" y="12318"/>
                </a:lnTo>
                <a:lnTo>
                  <a:pt x="1628" y="17247"/>
                </a:lnTo>
                <a:lnTo>
                  <a:pt x="1628" y="22848"/>
                </a:lnTo>
                <a:lnTo>
                  <a:pt x="2120" y="25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09254" y="5079970"/>
            <a:ext cx="26935" cy="131267"/>
          </a:xfrm>
          <a:custGeom>
            <a:avLst/>
            <a:gdLst/>
            <a:ahLst/>
            <a:cxnLst/>
            <a:rect l="l" t="t" r="r" b="b"/>
            <a:pathLst>
              <a:path w="26935" h="131267">
                <a:moveTo>
                  <a:pt x="14192" y="46325"/>
                </a:moveTo>
                <a:lnTo>
                  <a:pt x="16405" y="33746"/>
                </a:lnTo>
                <a:lnTo>
                  <a:pt x="18082" y="26942"/>
                </a:lnTo>
                <a:lnTo>
                  <a:pt x="21956" y="14875"/>
                </a:lnTo>
                <a:lnTo>
                  <a:pt x="26935" y="3049"/>
                </a:lnTo>
                <a:lnTo>
                  <a:pt x="24851" y="215"/>
                </a:lnTo>
                <a:lnTo>
                  <a:pt x="22096" y="0"/>
                </a:lnTo>
                <a:lnTo>
                  <a:pt x="19419" y="115"/>
                </a:lnTo>
                <a:lnTo>
                  <a:pt x="16445" y="1410"/>
                </a:lnTo>
                <a:lnTo>
                  <a:pt x="13917" y="6516"/>
                </a:lnTo>
                <a:lnTo>
                  <a:pt x="11631" y="11685"/>
                </a:lnTo>
                <a:lnTo>
                  <a:pt x="9601" y="16890"/>
                </a:lnTo>
                <a:lnTo>
                  <a:pt x="7567" y="22100"/>
                </a:lnTo>
                <a:lnTo>
                  <a:pt x="5839" y="27396"/>
                </a:lnTo>
                <a:lnTo>
                  <a:pt x="4432" y="32781"/>
                </a:lnTo>
                <a:lnTo>
                  <a:pt x="3009" y="38163"/>
                </a:lnTo>
                <a:lnTo>
                  <a:pt x="1915" y="43574"/>
                </a:lnTo>
                <a:lnTo>
                  <a:pt x="1155" y="49035"/>
                </a:lnTo>
                <a:lnTo>
                  <a:pt x="378" y="54496"/>
                </a:lnTo>
                <a:lnTo>
                  <a:pt x="0" y="60022"/>
                </a:lnTo>
                <a:lnTo>
                  <a:pt x="0" y="71236"/>
                </a:lnTo>
                <a:lnTo>
                  <a:pt x="342" y="76784"/>
                </a:lnTo>
                <a:lnTo>
                  <a:pt x="1041" y="82260"/>
                </a:lnTo>
                <a:lnTo>
                  <a:pt x="1739" y="87746"/>
                </a:lnTo>
                <a:lnTo>
                  <a:pt x="2780" y="93168"/>
                </a:lnTo>
                <a:lnTo>
                  <a:pt x="4165" y="98529"/>
                </a:lnTo>
                <a:lnTo>
                  <a:pt x="5548" y="103874"/>
                </a:lnTo>
                <a:lnTo>
                  <a:pt x="7261" y="109145"/>
                </a:lnTo>
                <a:lnTo>
                  <a:pt x="9295" y="114339"/>
                </a:lnTo>
                <a:lnTo>
                  <a:pt x="11325" y="119519"/>
                </a:lnTo>
                <a:lnTo>
                  <a:pt x="13688" y="124639"/>
                </a:lnTo>
                <a:lnTo>
                  <a:pt x="16370" y="129707"/>
                </a:lnTo>
                <a:lnTo>
                  <a:pt x="17716" y="130749"/>
                </a:lnTo>
                <a:lnTo>
                  <a:pt x="20509" y="131241"/>
                </a:lnTo>
                <a:lnTo>
                  <a:pt x="23418" y="131267"/>
                </a:lnTo>
                <a:lnTo>
                  <a:pt x="26705" y="130482"/>
                </a:lnTo>
                <a:lnTo>
                  <a:pt x="26784" y="127915"/>
                </a:lnTo>
                <a:lnTo>
                  <a:pt x="23985" y="121297"/>
                </a:lnTo>
                <a:lnTo>
                  <a:pt x="19737" y="109292"/>
                </a:lnTo>
                <a:lnTo>
                  <a:pt x="16484" y="97106"/>
                </a:lnTo>
                <a:lnTo>
                  <a:pt x="15186" y="90697"/>
                </a:lnTo>
                <a:lnTo>
                  <a:pt x="13500" y="78100"/>
                </a:lnTo>
                <a:lnTo>
                  <a:pt x="12938" y="65404"/>
                </a:lnTo>
                <a:lnTo>
                  <a:pt x="13080" y="58964"/>
                </a:lnTo>
                <a:lnTo>
                  <a:pt x="14192" y="46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58510" y="5089269"/>
            <a:ext cx="59169" cy="96735"/>
          </a:xfrm>
          <a:custGeom>
            <a:avLst/>
            <a:gdLst/>
            <a:ahLst/>
            <a:cxnLst/>
            <a:rect l="l" t="t" r="r" b="b"/>
            <a:pathLst>
              <a:path w="59169" h="96735">
                <a:moveTo>
                  <a:pt x="5068" y="0"/>
                </a:moveTo>
                <a:lnTo>
                  <a:pt x="3773" y="0"/>
                </a:lnTo>
                <a:lnTo>
                  <a:pt x="521" y="2105"/>
                </a:lnTo>
                <a:lnTo>
                  <a:pt x="0" y="5511"/>
                </a:lnTo>
                <a:lnTo>
                  <a:pt x="0" y="94359"/>
                </a:lnTo>
                <a:lnTo>
                  <a:pt x="496" y="95691"/>
                </a:lnTo>
                <a:lnTo>
                  <a:pt x="3315" y="96555"/>
                </a:lnTo>
                <a:lnTo>
                  <a:pt x="6400" y="96735"/>
                </a:lnTo>
                <a:lnTo>
                  <a:pt x="9485" y="96555"/>
                </a:lnTo>
                <a:lnTo>
                  <a:pt x="12801" y="94359"/>
                </a:lnTo>
                <a:lnTo>
                  <a:pt x="12801" y="59677"/>
                </a:lnTo>
                <a:lnTo>
                  <a:pt x="29692" y="59677"/>
                </a:lnTo>
                <a:lnTo>
                  <a:pt x="34823" y="58939"/>
                </a:lnTo>
                <a:lnTo>
                  <a:pt x="39103" y="57452"/>
                </a:lnTo>
                <a:lnTo>
                  <a:pt x="43394" y="55968"/>
                </a:lnTo>
                <a:lnTo>
                  <a:pt x="43459" y="39700"/>
                </a:lnTo>
                <a:lnTo>
                  <a:pt x="40410" y="43571"/>
                </a:lnTo>
                <a:lnTo>
                  <a:pt x="36525" y="46710"/>
                </a:lnTo>
                <a:lnTo>
                  <a:pt x="33973" y="47699"/>
                </a:lnTo>
                <a:lnTo>
                  <a:pt x="31421" y="48690"/>
                </a:lnTo>
                <a:lnTo>
                  <a:pt x="28206" y="49187"/>
                </a:lnTo>
                <a:lnTo>
                  <a:pt x="12801" y="49187"/>
                </a:lnTo>
                <a:lnTo>
                  <a:pt x="12801" y="10566"/>
                </a:lnTo>
                <a:lnTo>
                  <a:pt x="25679" y="0"/>
                </a:lnTo>
                <a:lnTo>
                  <a:pt x="5068" y="0"/>
                </a:lnTo>
                <a:close/>
              </a:path>
              <a:path w="59169" h="96735">
                <a:moveTo>
                  <a:pt x="33577" y="431"/>
                </a:moveTo>
                <a:lnTo>
                  <a:pt x="29757" y="86"/>
                </a:lnTo>
                <a:lnTo>
                  <a:pt x="25679" y="0"/>
                </a:lnTo>
                <a:lnTo>
                  <a:pt x="12801" y="10566"/>
                </a:lnTo>
                <a:lnTo>
                  <a:pt x="24637" y="10566"/>
                </a:lnTo>
                <a:lnTo>
                  <a:pt x="29058" y="10742"/>
                </a:lnTo>
                <a:lnTo>
                  <a:pt x="33681" y="11440"/>
                </a:lnTo>
                <a:lnTo>
                  <a:pt x="38063" y="13550"/>
                </a:lnTo>
                <a:lnTo>
                  <a:pt x="42036" y="16800"/>
                </a:lnTo>
                <a:lnTo>
                  <a:pt x="43498" y="19429"/>
                </a:lnTo>
                <a:lnTo>
                  <a:pt x="44956" y="22057"/>
                </a:lnTo>
                <a:lnTo>
                  <a:pt x="45694" y="25322"/>
                </a:lnTo>
                <a:lnTo>
                  <a:pt x="45694" y="32129"/>
                </a:lnTo>
                <a:lnTo>
                  <a:pt x="45252" y="34798"/>
                </a:lnTo>
                <a:lnTo>
                  <a:pt x="43459" y="39700"/>
                </a:lnTo>
                <a:lnTo>
                  <a:pt x="43394" y="55968"/>
                </a:lnTo>
                <a:lnTo>
                  <a:pt x="47016" y="53845"/>
                </a:lnTo>
                <a:lnTo>
                  <a:pt x="49975" y="51130"/>
                </a:lnTo>
                <a:lnTo>
                  <a:pt x="52919" y="48398"/>
                </a:lnTo>
                <a:lnTo>
                  <a:pt x="55195" y="45097"/>
                </a:lnTo>
                <a:lnTo>
                  <a:pt x="56782" y="41224"/>
                </a:lnTo>
                <a:lnTo>
                  <a:pt x="58370" y="37360"/>
                </a:lnTo>
                <a:lnTo>
                  <a:pt x="59169" y="33018"/>
                </a:lnTo>
                <a:lnTo>
                  <a:pt x="59169" y="24584"/>
                </a:lnTo>
                <a:lnTo>
                  <a:pt x="58662" y="21272"/>
                </a:lnTo>
                <a:lnTo>
                  <a:pt x="57632" y="18274"/>
                </a:lnTo>
                <a:lnTo>
                  <a:pt x="56617" y="15264"/>
                </a:lnTo>
                <a:lnTo>
                  <a:pt x="55170" y="12621"/>
                </a:lnTo>
                <a:lnTo>
                  <a:pt x="53290" y="10350"/>
                </a:lnTo>
                <a:lnTo>
                  <a:pt x="49110" y="6145"/>
                </a:lnTo>
                <a:lnTo>
                  <a:pt x="46407" y="4582"/>
                </a:lnTo>
                <a:lnTo>
                  <a:pt x="43700" y="3020"/>
                </a:lnTo>
                <a:lnTo>
                  <a:pt x="41047" y="1954"/>
                </a:lnTo>
                <a:lnTo>
                  <a:pt x="38444" y="1381"/>
                </a:lnTo>
                <a:lnTo>
                  <a:pt x="35838" y="810"/>
                </a:lnTo>
                <a:lnTo>
                  <a:pt x="33577" y="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227017" y="5114423"/>
            <a:ext cx="63742" cy="71549"/>
          </a:xfrm>
          <a:custGeom>
            <a:avLst/>
            <a:gdLst/>
            <a:ahLst/>
            <a:cxnLst/>
            <a:rect l="l" t="t" r="r" b="b"/>
            <a:pathLst>
              <a:path w="63742" h="71549">
                <a:moveTo>
                  <a:pt x="713" y="5280"/>
                </a:moveTo>
                <a:lnTo>
                  <a:pt x="23483" y="68910"/>
                </a:lnTo>
                <a:lnTo>
                  <a:pt x="26377" y="71196"/>
                </a:lnTo>
                <a:lnTo>
                  <a:pt x="29160" y="71539"/>
                </a:lnTo>
                <a:lnTo>
                  <a:pt x="34621" y="71549"/>
                </a:lnTo>
                <a:lnTo>
                  <a:pt x="37429" y="71258"/>
                </a:lnTo>
                <a:lnTo>
                  <a:pt x="40298" y="68910"/>
                </a:lnTo>
                <a:lnTo>
                  <a:pt x="63144" y="5280"/>
                </a:lnTo>
                <a:lnTo>
                  <a:pt x="63248" y="4939"/>
                </a:lnTo>
                <a:lnTo>
                  <a:pt x="63742" y="2159"/>
                </a:lnTo>
                <a:lnTo>
                  <a:pt x="63007" y="647"/>
                </a:lnTo>
                <a:lnTo>
                  <a:pt x="60098" y="25"/>
                </a:lnTo>
                <a:lnTo>
                  <a:pt x="56668" y="0"/>
                </a:lnTo>
                <a:lnTo>
                  <a:pt x="53949" y="190"/>
                </a:lnTo>
                <a:lnTo>
                  <a:pt x="51247" y="2386"/>
                </a:lnTo>
                <a:lnTo>
                  <a:pt x="32566" y="57591"/>
                </a:lnTo>
                <a:lnTo>
                  <a:pt x="32044" y="57591"/>
                </a:lnTo>
                <a:lnTo>
                  <a:pt x="13147" y="2386"/>
                </a:lnTo>
                <a:lnTo>
                  <a:pt x="11470" y="518"/>
                </a:lnTo>
                <a:lnTo>
                  <a:pt x="8586" y="35"/>
                </a:lnTo>
                <a:lnTo>
                  <a:pt x="2362" y="125"/>
                </a:lnTo>
                <a:lnTo>
                  <a:pt x="0" y="2717"/>
                </a:lnTo>
                <a:lnTo>
                  <a:pt x="713" y="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96135" y="5096494"/>
            <a:ext cx="43750" cy="90335"/>
          </a:xfrm>
          <a:custGeom>
            <a:avLst/>
            <a:gdLst/>
            <a:ahLst/>
            <a:cxnLst/>
            <a:rect l="l" t="t" r="r" b="b"/>
            <a:pathLst>
              <a:path w="43750" h="90335">
                <a:moveTo>
                  <a:pt x="14946" y="140"/>
                </a:moveTo>
                <a:lnTo>
                  <a:pt x="11826" y="2376"/>
                </a:lnTo>
                <a:lnTo>
                  <a:pt x="11826" y="18301"/>
                </a:lnTo>
                <a:lnTo>
                  <a:pt x="2527" y="18301"/>
                </a:lnTo>
                <a:lnTo>
                  <a:pt x="471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1" y="28501"/>
                </a:lnTo>
                <a:lnTo>
                  <a:pt x="11826" y="28501"/>
                </a:lnTo>
                <a:lnTo>
                  <a:pt x="11826" y="71503"/>
                </a:lnTo>
                <a:lnTo>
                  <a:pt x="12193" y="74869"/>
                </a:lnTo>
                <a:lnTo>
                  <a:pt x="12901" y="77724"/>
                </a:lnTo>
                <a:lnTo>
                  <a:pt x="13625" y="80571"/>
                </a:lnTo>
                <a:lnTo>
                  <a:pt x="16369" y="84787"/>
                </a:lnTo>
                <a:lnTo>
                  <a:pt x="19991" y="88037"/>
                </a:lnTo>
                <a:lnTo>
                  <a:pt x="24954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7" y="89777"/>
                </a:lnTo>
                <a:lnTo>
                  <a:pt x="39980" y="89042"/>
                </a:lnTo>
                <a:lnTo>
                  <a:pt x="42558" y="87580"/>
                </a:lnTo>
                <a:lnTo>
                  <a:pt x="43649" y="84874"/>
                </a:lnTo>
                <a:lnTo>
                  <a:pt x="43699" y="80657"/>
                </a:lnTo>
                <a:lnTo>
                  <a:pt x="42292" y="77763"/>
                </a:lnTo>
                <a:lnTo>
                  <a:pt x="39610" y="78552"/>
                </a:lnTo>
                <a:lnTo>
                  <a:pt x="36539" y="79502"/>
                </a:lnTo>
                <a:lnTo>
                  <a:pt x="33475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89" y="73954"/>
                </a:lnTo>
                <a:lnTo>
                  <a:pt x="24105" y="70459"/>
                </a:lnTo>
                <a:lnTo>
                  <a:pt x="24105" y="28501"/>
                </a:lnTo>
                <a:lnTo>
                  <a:pt x="41299" y="28501"/>
                </a:lnTo>
                <a:lnTo>
                  <a:pt x="42633" y="28094"/>
                </a:lnTo>
                <a:lnTo>
                  <a:pt x="43750" y="25222"/>
                </a:lnTo>
                <a:lnTo>
                  <a:pt x="43599" y="21056"/>
                </a:lnTo>
                <a:lnTo>
                  <a:pt x="41299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08" y="1104"/>
                </a:lnTo>
                <a:lnTo>
                  <a:pt x="20980" y="140"/>
                </a:lnTo>
                <a:lnTo>
                  <a:pt x="17931" y="0"/>
                </a:lnTo>
                <a:lnTo>
                  <a:pt x="14946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355707" y="5168891"/>
            <a:ext cx="16001" cy="17338"/>
          </a:xfrm>
          <a:custGeom>
            <a:avLst/>
            <a:gdLst/>
            <a:ahLst/>
            <a:cxnLst/>
            <a:rect l="l" t="t" r="r" b="b"/>
            <a:pathLst>
              <a:path w="16001" h="17338">
                <a:moveTo>
                  <a:pt x="16001" y="8561"/>
                </a:moveTo>
                <a:lnTo>
                  <a:pt x="16001" y="5133"/>
                </a:lnTo>
                <a:lnTo>
                  <a:pt x="14288" y="1717"/>
                </a:lnTo>
                <a:lnTo>
                  <a:pt x="11088" y="0"/>
                </a:lnTo>
                <a:lnTo>
                  <a:pt x="5044" y="0"/>
                </a:lnTo>
                <a:lnTo>
                  <a:pt x="1753" y="1752"/>
                </a:lnTo>
                <a:lnTo>
                  <a:pt x="0" y="5259"/>
                </a:lnTo>
                <a:lnTo>
                  <a:pt x="0" y="12207"/>
                </a:lnTo>
                <a:lnTo>
                  <a:pt x="1718" y="15634"/>
                </a:lnTo>
                <a:lnTo>
                  <a:pt x="4918" y="17338"/>
                </a:lnTo>
                <a:lnTo>
                  <a:pt x="10972" y="17338"/>
                </a:lnTo>
                <a:lnTo>
                  <a:pt x="14249" y="15598"/>
                </a:lnTo>
                <a:lnTo>
                  <a:pt x="16001" y="12077"/>
                </a:lnTo>
                <a:lnTo>
                  <a:pt x="16001" y="8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392484" y="5079970"/>
            <a:ext cx="26960" cy="131267"/>
          </a:xfrm>
          <a:custGeom>
            <a:avLst/>
            <a:gdLst/>
            <a:ahLst/>
            <a:cxnLst/>
            <a:rect l="l" t="t" r="r" b="b"/>
            <a:pathLst>
              <a:path w="26960" h="131267">
                <a:moveTo>
                  <a:pt x="2971" y="9574"/>
                </a:moveTo>
                <a:lnTo>
                  <a:pt x="7315" y="21540"/>
                </a:lnTo>
                <a:lnTo>
                  <a:pt x="10591" y="33742"/>
                </a:lnTo>
                <a:lnTo>
                  <a:pt x="11866" y="40126"/>
                </a:lnTo>
                <a:lnTo>
                  <a:pt x="13530" y="52734"/>
                </a:lnTo>
                <a:lnTo>
                  <a:pt x="14083" y="65404"/>
                </a:lnTo>
                <a:lnTo>
                  <a:pt x="13937" y="71937"/>
                </a:lnTo>
                <a:lnTo>
                  <a:pt x="12820" y="84581"/>
                </a:lnTo>
                <a:lnTo>
                  <a:pt x="10591" y="97142"/>
                </a:lnTo>
                <a:lnTo>
                  <a:pt x="8909" y="103961"/>
                </a:lnTo>
                <a:lnTo>
                  <a:pt x="5089" y="116046"/>
                </a:lnTo>
                <a:lnTo>
                  <a:pt x="241" y="127911"/>
                </a:lnTo>
                <a:lnTo>
                  <a:pt x="0" y="128508"/>
                </a:lnTo>
                <a:lnTo>
                  <a:pt x="1844" y="131076"/>
                </a:lnTo>
                <a:lnTo>
                  <a:pt x="4864" y="131267"/>
                </a:lnTo>
                <a:lnTo>
                  <a:pt x="7811" y="131137"/>
                </a:lnTo>
                <a:lnTo>
                  <a:pt x="10666" y="129705"/>
                </a:lnTo>
                <a:lnTo>
                  <a:pt x="13348" y="124635"/>
                </a:lnTo>
                <a:lnTo>
                  <a:pt x="15685" y="119519"/>
                </a:lnTo>
                <a:lnTo>
                  <a:pt x="17705" y="114335"/>
                </a:lnTo>
                <a:lnTo>
                  <a:pt x="19710" y="109155"/>
                </a:lnTo>
                <a:lnTo>
                  <a:pt x="21413" y="103884"/>
                </a:lnTo>
                <a:lnTo>
                  <a:pt x="22795" y="98525"/>
                </a:lnTo>
                <a:lnTo>
                  <a:pt x="24182" y="93164"/>
                </a:lnTo>
                <a:lnTo>
                  <a:pt x="25222" y="87743"/>
                </a:lnTo>
                <a:lnTo>
                  <a:pt x="25920" y="82270"/>
                </a:lnTo>
                <a:lnTo>
                  <a:pt x="26619" y="76784"/>
                </a:lnTo>
                <a:lnTo>
                  <a:pt x="26960" y="71233"/>
                </a:lnTo>
                <a:lnTo>
                  <a:pt x="26960" y="65632"/>
                </a:lnTo>
                <a:lnTo>
                  <a:pt x="26723" y="57844"/>
                </a:lnTo>
                <a:lnTo>
                  <a:pt x="25305" y="45218"/>
                </a:lnTo>
                <a:lnTo>
                  <a:pt x="22604" y="32778"/>
                </a:lnTo>
                <a:lnTo>
                  <a:pt x="20287" y="24968"/>
                </a:lnTo>
                <a:lnTo>
                  <a:pt x="15911" y="13065"/>
                </a:lnTo>
                <a:lnTo>
                  <a:pt x="10591" y="1407"/>
                </a:lnTo>
                <a:lnTo>
                  <a:pt x="7542" y="111"/>
                </a:lnTo>
                <a:lnTo>
                  <a:pt x="4939" y="0"/>
                </a:lnTo>
                <a:lnTo>
                  <a:pt x="1487" y="367"/>
                </a:lnTo>
                <a:lnTo>
                  <a:pt x="101" y="3045"/>
                </a:lnTo>
                <a:lnTo>
                  <a:pt x="2971" y="9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476642" y="5088820"/>
            <a:ext cx="49935" cy="96738"/>
          </a:xfrm>
          <a:custGeom>
            <a:avLst/>
            <a:gdLst/>
            <a:ahLst/>
            <a:cxnLst/>
            <a:rect l="l" t="t" r="r" b="b"/>
            <a:pathLst>
              <a:path w="49935" h="96738">
                <a:moveTo>
                  <a:pt x="49935" y="91161"/>
                </a:moveTo>
                <a:lnTo>
                  <a:pt x="49784" y="88634"/>
                </a:lnTo>
                <a:lnTo>
                  <a:pt x="47332" y="85651"/>
                </a:lnTo>
                <a:lnTo>
                  <a:pt x="12801" y="85651"/>
                </a:lnTo>
                <a:lnTo>
                  <a:pt x="12801" y="2390"/>
                </a:lnTo>
                <a:lnTo>
                  <a:pt x="12307" y="1043"/>
                </a:lnTo>
                <a:lnTo>
                  <a:pt x="9485" y="190"/>
                </a:lnTo>
                <a:lnTo>
                  <a:pt x="6400" y="0"/>
                </a:lnTo>
                <a:lnTo>
                  <a:pt x="3355" y="190"/>
                </a:lnTo>
                <a:lnTo>
                  <a:pt x="0" y="2390"/>
                </a:lnTo>
                <a:lnTo>
                  <a:pt x="0" y="91530"/>
                </a:lnTo>
                <a:lnTo>
                  <a:pt x="1526" y="95594"/>
                </a:lnTo>
                <a:lnTo>
                  <a:pt x="4762" y="96738"/>
                </a:lnTo>
                <a:lnTo>
                  <a:pt x="47332" y="96738"/>
                </a:lnTo>
                <a:lnTo>
                  <a:pt x="49683" y="94322"/>
                </a:lnTo>
                <a:lnTo>
                  <a:pt x="49935" y="91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27264" y="5096494"/>
            <a:ext cx="43751" cy="90335"/>
          </a:xfrm>
          <a:custGeom>
            <a:avLst/>
            <a:gdLst/>
            <a:ahLst/>
            <a:cxnLst/>
            <a:rect l="l" t="t" r="r" b="b"/>
            <a:pathLst>
              <a:path w="43751" h="90335">
                <a:moveTo>
                  <a:pt x="14947" y="140"/>
                </a:moveTo>
                <a:lnTo>
                  <a:pt x="11822" y="2376"/>
                </a:lnTo>
                <a:lnTo>
                  <a:pt x="11822" y="18301"/>
                </a:lnTo>
                <a:lnTo>
                  <a:pt x="2527" y="18301"/>
                </a:lnTo>
                <a:lnTo>
                  <a:pt x="468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2" y="28501"/>
                </a:lnTo>
                <a:lnTo>
                  <a:pt x="11822" y="28501"/>
                </a:lnTo>
                <a:lnTo>
                  <a:pt x="11822" y="71503"/>
                </a:lnTo>
                <a:lnTo>
                  <a:pt x="12193" y="74869"/>
                </a:lnTo>
                <a:lnTo>
                  <a:pt x="12903" y="77724"/>
                </a:lnTo>
                <a:lnTo>
                  <a:pt x="13627" y="80571"/>
                </a:lnTo>
                <a:lnTo>
                  <a:pt x="16370" y="84787"/>
                </a:lnTo>
                <a:lnTo>
                  <a:pt x="19991" y="88037"/>
                </a:lnTo>
                <a:lnTo>
                  <a:pt x="24955" y="89877"/>
                </a:lnTo>
                <a:lnTo>
                  <a:pt x="27926" y="90335"/>
                </a:lnTo>
                <a:lnTo>
                  <a:pt x="33681" y="90258"/>
                </a:lnTo>
                <a:lnTo>
                  <a:pt x="37044" y="89777"/>
                </a:lnTo>
                <a:lnTo>
                  <a:pt x="39978" y="89042"/>
                </a:lnTo>
                <a:lnTo>
                  <a:pt x="42556" y="87580"/>
                </a:lnTo>
                <a:lnTo>
                  <a:pt x="43651" y="84874"/>
                </a:lnTo>
                <a:lnTo>
                  <a:pt x="43700" y="80657"/>
                </a:lnTo>
                <a:lnTo>
                  <a:pt x="42289" y="77763"/>
                </a:lnTo>
                <a:lnTo>
                  <a:pt x="39611" y="78552"/>
                </a:lnTo>
                <a:lnTo>
                  <a:pt x="36536" y="79502"/>
                </a:lnTo>
                <a:lnTo>
                  <a:pt x="33477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90" y="73954"/>
                </a:lnTo>
                <a:lnTo>
                  <a:pt x="24105" y="70459"/>
                </a:lnTo>
                <a:lnTo>
                  <a:pt x="24105" y="28501"/>
                </a:lnTo>
                <a:lnTo>
                  <a:pt x="41300" y="28501"/>
                </a:lnTo>
                <a:lnTo>
                  <a:pt x="42635" y="28094"/>
                </a:lnTo>
                <a:lnTo>
                  <a:pt x="43751" y="25222"/>
                </a:lnTo>
                <a:lnTo>
                  <a:pt x="43600" y="21056"/>
                </a:lnTo>
                <a:lnTo>
                  <a:pt x="41300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09" y="1104"/>
                </a:lnTo>
                <a:lnTo>
                  <a:pt x="20981" y="140"/>
                </a:lnTo>
                <a:lnTo>
                  <a:pt x="17932" y="0"/>
                </a:lnTo>
                <a:lnTo>
                  <a:pt x="14947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0851" y="5082205"/>
            <a:ext cx="27241" cy="104775"/>
          </a:xfrm>
          <a:custGeom>
            <a:avLst/>
            <a:gdLst/>
            <a:ahLst/>
            <a:cxnLst/>
            <a:rect l="l" t="t" r="r" b="b"/>
            <a:pathLst>
              <a:path w="27241" h="104775">
                <a:moveTo>
                  <a:pt x="17510" y="88492"/>
                </a:moveTo>
                <a:lnTo>
                  <a:pt x="14932" y="83477"/>
                </a:lnTo>
                <a:lnTo>
                  <a:pt x="14033" y="80604"/>
                </a:lnTo>
                <a:lnTo>
                  <a:pt x="14655" y="101902"/>
                </a:lnTo>
                <a:lnTo>
                  <a:pt x="18133" y="103821"/>
                </a:lnTo>
                <a:lnTo>
                  <a:pt x="22324" y="104775"/>
                </a:lnTo>
                <a:lnTo>
                  <a:pt x="27241" y="104775"/>
                </a:lnTo>
                <a:lnTo>
                  <a:pt x="26172" y="94284"/>
                </a:lnTo>
                <a:lnTo>
                  <a:pt x="23493" y="93521"/>
                </a:lnTo>
                <a:lnTo>
                  <a:pt x="21358" y="92008"/>
                </a:lnTo>
                <a:lnTo>
                  <a:pt x="17510" y="88492"/>
                </a:lnTo>
                <a:close/>
              </a:path>
              <a:path w="27241" h="104775">
                <a:moveTo>
                  <a:pt x="13511" y="77393"/>
                </a:moveTo>
                <a:lnTo>
                  <a:pt x="12992" y="74168"/>
                </a:lnTo>
                <a:lnTo>
                  <a:pt x="12722" y="70866"/>
                </a:lnTo>
                <a:lnTo>
                  <a:pt x="12722" y="64311"/>
                </a:lnTo>
                <a:lnTo>
                  <a:pt x="13028" y="61186"/>
                </a:lnTo>
                <a:lnTo>
                  <a:pt x="13651" y="58115"/>
                </a:lnTo>
                <a:lnTo>
                  <a:pt x="14274" y="55040"/>
                </a:lnTo>
                <a:lnTo>
                  <a:pt x="15264" y="52283"/>
                </a:lnTo>
                <a:lnTo>
                  <a:pt x="16635" y="49860"/>
                </a:lnTo>
                <a:lnTo>
                  <a:pt x="19771" y="45464"/>
                </a:lnTo>
                <a:lnTo>
                  <a:pt x="24127" y="42491"/>
                </a:lnTo>
                <a:lnTo>
                  <a:pt x="26784" y="41742"/>
                </a:lnTo>
                <a:lnTo>
                  <a:pt x="33285" y="41742"/>
                </a:lnTo>
                <a:lnTo>
                  <a:pt x="36526" y="42823"/>
                </a:lnTo>
                <a:lnTo>
                  <a:pt x="39621" y="44982"/>
                </a:lnTo>
                <a:lnTo>
                  <a:pt x="42721" y="47142"/>
                </a:lnTo>
                <a:lnTo>
                  <a:pt x="45935" y="50278"/>
                </a:lnTo>
                <a:lnTo>
                  <a:pt x="49262" y="54392"/>
                </a:lnTo>
                <a:lnTo>
                  <a:pt x="49262" y="81177"/>
                </a:lnTo>
                <a:lnTo>
                  <a:pt x="45490" y="85658"/>
                </a:lnTo>
                <a:lnTo>
                  <a:pt x="42023" y="88988"/>
                </a:lnTo>
                <a:lnTo>
                  <a:pt x="38771" y="91375"/>
                </a:lnTo>
                <a:lnTo>
                  <a:pt x="35636" y="93164"/>
                </a:lnTo>
                <a:lnTo>
                  <a:pt x="32598" y="94053"/>
                </a:lnTo>
                <a:lnTo>
                  <a:pt x="29397" y="94284"/>
                </a:lnTo>
                <a:lnTo>
                  <a:pt x="26172" y="94284"/>
                </a:lnTo>
                <a:lnTo>
                  <a:pt x="27241" y="104775"/>
                </a:lnTo>
                <a:lnTo>
                  <a:pt x="31748" y="104775"/>
                </a:lnTo>
                <a:lnTo>
                  <a:pt x="35902" y="103705"/>
                </a:lnTo>
                <a:lnTo>
                  <a:pt x="39697" y="101574"/>
                </a:lnTo>
                <a:lnTo>
                  <a:pt x="43494" y="99439"/>
                </a:lnTo>
                <a:lnTo>
                  <a:pt x="47152" y="96469"/>
                </a:lnTo>
                <a:lnTo>
                  <a:pt x="50670" y="92646"/>
                </a:lnTo>
                <a:lnTo>
                  <a:pt x="50670" y="101498"/>
                </a:lnTo>
                <a:lnTo>
                  <a:pt x="52387" y="103413"/>
                </a:lnTo>
                <a:lnTo>
                  <a:pt x="55217" y="103809"/>
                </a:lnTo>
                <a:lnTo>
                  <a:pt x="58788" y="103654"/>
                </a:lnTo>
                <a:lnTo>
                  <a:pt x="61617" y="101498"/>
                </a:lnTo>
                <a:lnTo>
                  <a:pt x="61617" y="2372"/>
                </a:lnTo>
                <a:lnTo>
                  <a:pt x="61060" y="1051"/>
                </a:lnTo>
                <a:lnTo>
                  <a:pt x="58417" y="176"/>
                </a:lnTo>
                <a:lnTo>
                  <a:pt x="55358" y="0"/>
                </a:lnTo>
                <a:lnTo>
                  <a:pt x="52423" y="176"/>
                </a:lnTo>
                <a:lnTo>
                  <a:pt x="49262" y="2372"/>
                </a:lnTo>
                <a:lnTo>
                  <a:pt x="49262" y="41299"/>
                </a:lnTo>
                <a:lnTo>
                  <a:pt x="46087" y="37973"/>
                </a:lnTo>
                <a:lnTo>
                  <a:pt x="42872" y="35457"/>
                </a:lnTo>
                <a:lnTo>
                  <a:pt x="39621" y="33743"/>
                </a:lnTo>
                <a:lnTo>
                  <a:pt x="36371" y="32029"/>
                </a:lnTo>
                <a:lnTo>
                  <a:pt x="32788" y="31175"/>
                </a:lnTo>
                <a:lnTo>
                  <a:pt x="24152" y="31175"/>
                </a:lnTo>
                <a:lnTo>
                  <a:pt x="20001" y="32054"/>
                </a:lnTo>
                <a:lnTo>
                  <a:pt x="16409" y="33818"/>
                </a:lnTo>
                <a:lnTo>
                  <a:pt x="12813" y="35582"/>
                </a:lnTo>
                <a:lnTo>
                  <a:pt x="9803" y="38098"/>
                </a:lnTo>
                <a:lnTo>
                  <a:pt x="7366" y="41375"/>
                </a:lnTo>
                <a:lnTo>
                  <a:pt x="4939" y="44640"/>
                </a:lnTo>
                <a:lnTo>
                  <a:pt x="3096" y="48600"/>
                </a:lnTo>
                <a:lnTo>
                  <a:pt x="1865" y="53237"/>
                </a:lnTo>
                <a:lnTo>
                  <a:pt x="623" y="57873"/>
                </a:lnTo>
                <a:lnTo>
                  <a:pt x="0" y="63079"/>
                </a:lnTo>
                <a:lnTo>
                  <a:pt x="0" y="73695"/>
                </a:lnTo>
                <a:lnTo>
                  <a:pt x="494" y="78318"/>
                </a:lnTo>
                <a:lnTo>
                  <a:pt x="1483" y="82699"/>
                </a:lnTo>
                <a:lnTo>
                  <a:pt x="2476" y="87095"/>
                </a:lnTo>
                <a:lnTo>
                  <a:pt x="4050" y="90918"/>
                </a:lnTo>
                <a:lnTo>
                  <a:pt x="6210" y="94169"/>
                </a:lnTo>
                <a:lnTo>
                  <a:pt x="8366" y="97420"/>
                </a:lnTo>
                <a:lnTo>
                  <a:pt x="11188" y="99997"/>
                </a:lnTo>
                <a:lnTo>
                  <a:pt x="14655" y="101902"/>
                </a:lnTo>
                <a:lnTo>
                  <a:pt x="14033" y="80604"/>
                </a:lnTo>
                <a:lnTo>
                  <a:pt x="13511" y="77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664950" y="5168891"/>
            <a:ext cx="16001" cy="17338"/>
          </a:xfrm>
          <a:custGeom>
            <a:avLst/>
            <a:gdLst/>
            <a:ahLst/>
            <a:cxnLst/>
            <a:rect l="l" t="t" r="r" b="b"/>
            <a:pathLst>
              <a:path w="16001" h="17338">
                <a:moveTo>
                  <a:pt x="16001" y="8561"/>
                </a:moveTo>
                <a:lnTo>
                  <a:pt x="16001" y="5133"/>
                </a:lnTo>
                <a:lnTo>
                  <a:pt x="14284" y="1717"/>
                </a:lnTo>
                <a:lnTo>
                  <a:pt x="11084" y="0"/>
                </a:lnTo>
                <a:lnTo>
                  <a:pt x="5040" y="0"/>
                </a:lnTo>
                <a:lnTo>
                  <a:pt x="1750" y="1752"/>
                </a:lnTo>
                <a:lnTo>
                  <a:pt x="0" y="5259"/>
                </a:lnTo>
                <a:lnTo>
                  <a:pt x="0" y="12207"/>
                </a:lnTo>
                <a:lnTo>
                  <a:pt x="1714" y="15634"/>
                </a:lnTo>
                <a:lnTo>
                  <a:pt x="4914" y="17338"/>
                </a:lnTo>
                <a:lnTo>
                  <a:pt x="10972" y="17338"/>
                </a:lnTo>
                <a:lnTo>
                  <a:pt x="14249" y="15598"/>
                </a:lnTo>
                <a:lnTo>
                  <a:pt x="16001" y="12077"/>
                </a:lnTo>
                <a:lnTo>
                  <a:pt x="16001" y="8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784718" y="5716965"/>
            <a:ext cx="82867" cy="97181"/>
          </a:xfrm>
          <a:custGeom>
            <a:avLst/>
            <a:gdLst/>
            <a:ahLst/>
            <a:cxnLst/>
            <a:rect l="l" t="t" r="r" b="b"/>
            <a:pathLst>
              <a:path w="82867" h="97181">
                <a:moveTo>
                  <a:pt x="1511" y="96875"/>
                </a:moveTo>
                <a:lnTo>
                  <a:pt x="4535" y="97181"/>
                </a:lnTo>
                <a:lnTo>
                  <a:pt x="7354" y="97181"/>
                </a:lnTo>
                <a:lnTo>
                  <a:pt x="10223" y="96940"/>
                </a:lnTo>
                <a:lnTo>
                  <a:pt x="13031" y="94575"/>
                </a:lnTo>
                <a:lnTo>
                  <a:pt x="20929" y="71438"/>
                </a:lnTo>
                <a:lnTo>
                  <a:pt x="24130" y="61239"/>
                </a:lnTo>
                <a:lnTo>
                  <a:pt x="40716" y="13247"/>
                </a:lnTo>
                <a:lnTo>
                  <a:pt x="41161" y="0"/>
                </a:lnTo>
                <a:lnTo>
                  <a:pt x="38444" y="39"/>
                </a:lnTo>
                <a:lnTo>
                  <a:pt x="35726" y="316"/>
                </a:lnTo>
                <a:lnTo>
                  <a:pt x="32906" y="2678"/>
                </a:lnTo>
                <a:lnTo>
                  <a:pt x="608" y="92127"/>
                </a:lnTo>
                <a:lnTo>
                  <a:pt x="0" y="94093"/>
                </a:lnTo>
                <a:lnTo>
                  <a:pt x="1511" y="96875"/>
                </a:lnTo>
                <a:close/>
              </a:path>
              <a:path w="82867" h="97181">
                <a:moveTo>
                  <a:pt x="82245" y="92203"/>
                </a:moveTo>
                <a:lnTo>
                  <a:pt x="49949" y="2757"/>
                </a:lnTo>
                <a:lnTo>
                  <a:pt x="46990" y="316"/>
                </a:lnTo>
                <a:lnTo>
                  <a:pt x="41161" y="0"/>
                </a:lnTo>
                <a:lnTo>
                  <a:pt x="40791" y="13247"/>
                </a:lnTo>
                <a:lnTo>
                  <a:pt x="57607" y="61239"/>
                </a:lnTo>
                <a:lnTo>
                  <a:pt x="24130" y="61239"/>
                </a:lnTo>
                <a:lnTo>
                  <a:pt x="20929" y="71438"/>
                </a:lnTo>
                <a:lnTo>
                  <a:pt x="60958" y="71438"/>
                </a:lnTo>
                <a:lnTo>
                  <a:pt x="69216" y="94881"/>
                </a:lnTo>
                <a:lnTo>
                  <a:pt x="70891" y="96699"/>
                </a:lnTo>
                <a:lnTo>
                  <a:pt x="73889" y="97142"/>
                </a:lnTo>
                <a:lnTo>
                  <a:pt x="79427" y="97130"/>
                </a:lnTo>
                <a:lnTo>
                  <a:pt x="82867" y="94844"/>
                </a:lnTo>
                <a:lnTo>
                  <a:pt x="82245" y="92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881701" y="5710039"/>
            <a:ext cx="12283" cy="104115"/>
          </a:xfrm>
          <a:custGeom>
            <a:avLst/>
            <a:gdLst/>
            <a:ahLst/>
            <a:cxnLst/>
            <a:rect l="l" t="t" r="r" b="b"/>
            <a:pathLst>
              <a:path w="12283" h="104115">
                <a:moveTo>
                  <a:pt x="12283" y="101804"/>
                </a:moveTo>
                <a:lnTo>
                  <a:pt x="12283" y="2390"/>
                </a:lnTo>
                <a:lnTo>
                  <a:pt x="11786" y="1043"/>
                </a:lnTo>
                <a:lnTo>
                  <a:pt x="9157" y="154"/>
                </a:lnTo>
                <a:lnTo>
                  <a:pt x="6109" y="0"/>
                </a:lnTo>
                <a:lnTo>
                  <a:pt x="3125" y="154"/>
                </a:lnTo>
                <a:lnTo>
                  <a:pt x="0" y="2390"/>
                </a:lnTo>
                <a:lnTo>
                  <a:pt x="0" y="101804"/>
                </a:lnTo>
                <a:lnTo>
                  <a:pt x="431" y="103085"/>
                </a:lnTo>
                <a:lnTo>
                  <a:pt x="3125" y="103964"/>
                </a:lnTo>
                <a:lnTo>
                  <a:pt x="6109" y="104115"/>
                </a:lnTo>
                <a:lnTo>
                  <a:pt x="9157" y="103964"/>
                </a:lnTo>
                <a:lnTo>
                  <a:pt x="12283" y="101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910383" y="5771070"/>
            <a:ext cx="36385" cy="10184"/>
          </a:xfrm>
          <a:custGeom>
            <a:avLst/>
            <a:gdLst/>
            <a:ahLst/>
            <a:cxnLst/>
            <a:rect l="l" t="t" r="r" b="b"/>
            <a:pathLst>
              <a:path w="36385" h="10184">
                <a:moveTo>
                  <a:pt x="36385" y="5054"/>
                </a:moveTo>
                <a:lnTo>
                  <a:pt x="36193" y="2678"/>
                </a:lnTo>
                <a:lnTo>
                  <a:pt x="33781" y="0"/>
                </a:lnTo>
                <a:lnTo>
                  <a:pt x="2682" y="0"/>
                </a:lnTo>
                <a:lnTo>
                  <a:pt x="1118" y="367"/>
                </a:lnTo>
                <a:lnTo>
                  <a:pt x="0" y="3174"/>
                </a:lnTo>
                <a:lnTo>
                  <a:pt x="0" y="6932"/>
                </a:lnTo>
                <a:lnTo>
                  <a:pt x="2682" y="10184"/>
                </a:lnTo>
                <a:lnTo>
                  <a:pt x="33781" y="10184"/>
                </a:lnTo>
                <a:lnTo>
                  <a:pt x="36158" y="8329"/>
                </a:lnTo>
                <a:lnTo>
                  <a:pt x="36385" y="50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952715" y="5717407"/>
            <a:ext cx="72033" cy="96747"/>
          </a:xfrm>
          <a:custGeom>
            <a:avLst/>
            <a:gdLst/>
            <a:ahLst/>
            <a:cxnLst/>
            <a:rect l="l" t="t" r="r" b="b"/>
            <a:pathLst>
              <a:path w="72033" h="96747">
                <a:moveTo>
                  <a:pt x="30110" y="95707"/>
                </a:moveTo>
                <a:lnTo>
                  <a:pt x="32969" y="96559"/>
                </a:lnTo>
                <a:lnTo>
                  <a:pt x="36014" y="96747"/>
                </a:lnTo>
                <a:lnTo>
                  <a:pt x="39103" y="96559"/>
                </a:lnTo>
                <a:lnTo>
                  <a:pt x="42415" y="94359"/>
                </a:lnTo>
                <a:lnTo>
                  <a:pt x="42415" y="10872"/>
                </a:lnTo>
                <a:lnTo>
                  <a:pt x="69505" y="10872"/>
                </a:lnTo>
                <a:lnTo>
                  <a:pt x="71780" y="8662"/>
                </a:lnTo>
                <a:lnTo>
                  <a:pt x="72033" y="5511"/>
                </a:lnTo>
                <a:lnTo>
                  <a:pt x="71881" y="3021"/>
                </a:lnTo>
                <a:lnTo>
                  <a:pt x="69505" y="0"/>
                </a:lnTo>
                <a:lnTo>
                  <a:pt x="2527" y="0"/>
                </a:lnTo>
                <a:lnTo>
                  <a:pt x="468" y="1714"/>
                </a:lnTo>
                <a:lnTo>
                  <a:pt x="0" y="4572"/>
                </a:lnTo>
                <a:lnTo>
                  <a:pt x="191" y="7964"/>
                </a:lnTo>
                <a:lnTo>
                  <a:pt x="2527" y="10872"/>
                </a:lnTo>
                <a:lnTo>
                  <a:pt x="29613" y="10872"/>
                </a:lnTo>
                <a:lnTo>
                  <a:pt x="29613" y="94359"/>
                </a:lnTo>
                <a:lnTo>
                  <a:pt x="30110" y="957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020676" y="5774767"/>
            <a:ext cx="54989" cy="72223"/>
          </a:xfrm>
          <a:custGeom>
            <a:avLst/>
            <a:gdLst/>
            <a:ahLst/>
            <a:cxnLst/>
            <a:rect l="l" t="t" r="r" b="b"/>
            <a:pathLst>
              <a:path w="54989" h="72223">
                <a:moveTo>
                  <a:pt x="0" y="16192"/>
                </a:moveTo>
                <a:lnTo>
                  <a:pt x="0" y="23191"/>
                </a:lnTo>
                <a:lnTo>
                  <a:pt x="557" y="26060"/>
                </a:lnTo>
                <a:lnTo>
                  <a:pt x="1673" y="28587"/>
                </a:lnTo>
                <a:lnTo>
                  <a:pt x="2792" y="31128"/>
                </a:lnTo>
                <a:lnTo>
                  <a:pt x="6361" y="34988"/>
                </a:lnTo>
                <a:lnTo>
                  <a:pt x="10792" y="38051"/>
                </a:lnTo>
                <a:lnTo>
                  <a:pt x="13651" y="38977"/>
                </a:lnTo>
                <a:lnTo>
                  <a:pt x="12570" y="22834"/>
                </a:lnTo>
                <a:lnTo>
                  <a:pt x="12570" y="19367"/>
                </a:lnTo>
                <a:lnTo>
                  <a:pt x="12952" y="15533"/>
                </a:lnTo>
                <a:lnTo>
                  <a:pt x="15328" y="0"/>
                </a:lnTo>
                <a:lnTo>
                  <a:pt x="11811" y="1385"/>
                </a:lnTo>
                <a:lnTo>
                  <a:pt x="8928" y="3214"/>
                </a:lnTo>
                <a:lnTo>
                  <a:pt x="6043" y="5054"/>
                </a:lnTo>
                <a:lnTo>
                  <a:pt x="3848" y="7354"/>
                </a:lnTo>
                <a:lnTo>
                  <a:pt x="2296" y="10137"/>
                </a:lnTo>
                <a:lnTo>
                  <a:pt x="759" y="12917"/>
                </a:lnTo>
                <a:lnTo>
                  <a:pt x="0" y="16192"/>
                </a:lnTo>
                <a:close/>
              </a:path>
              <a:path w="54989" h="72223">
                <a:moveTo>
                  <a:pt x="44222" y="-30516"/>
                </a:moveTo>
                <a:lnTo>
                  <a:pt x="40855" y="-31607"/>
                </a:lnTo>
                <a:lnTo>
                  <a:pt x="37475" y="-32702"/>
                </a:lnTo>
                <a:lnTo>
                  <a:pt x="33385" y="-33246"/>
                </a:lnTo>
                <a:lnTo>
                  <a:pt x="25995" y="-33246"/>
                </a:lnTo>
                <a:lnTo>
                  <a:pt x="23442" y="-33004"/>
                </a:lnTo>
                <a:lnTo>
                  <a:pt x="20905" y="-32537"/>
                </a:lnTo>
                <a:lnTo>
                  <a:pt x="16051" y="-31468"/>
                </a:lnTo>
                <a:lnTo>
                  <a:pt x="11785" y="-30035"/>
                </a:lnTo>
                <a:lnTo>
                  <a:pt x="8255" y="-28371"/>
                </a:lnTo>
                <a:lnTo>
                  <a:pt x="5471" y="-26744"/>
                </a:lnTo>
                <a:lnTo>
                  <a:pt x="3531" y="-24051"/>
                </a:lnTo>
                <a:lnTo>
                  <a:pt x="3275" y="-21117"/>
                </a:lnTo>
                <a:lnTo>
                  <a:pt x="3683" y="-17942"/>
                </a:lnTo>
                <a:lnTo>
                  <a:pt x="6324" y="-16355"/>
                </a:lnTo>
                <a:lnTo>
                  <a:pt x="9662" y="-18148"/>
                </a:lnTo>
                <a:lnTo>
                  <a:pt x="12978" y="-19810"/>
                </a:lnTo>
                <a:lnTo>
                  <a:pt x="16901" y="-21474"/>
                </a:lnTo>
                <a:lnTo>
                  <a:pt x="21714" y="-22910"/>
                </a:lnTo>
                <a:lnTo>
                  <a:pt x="24433" y="-23277"/>
                </a:lnTo>
                <a:lnTo>
                  <a:pt x="30289" y="-23277"/>
                </a:lnTo>
                <a:lnTo>
                  <a:pt x="34592" y="-22273"/>
                </a:lnTo>
                <a:lnTo>
                  <a:pt x="38112" y="-20609"/>
                </a:lnTo>
                <a:lnTo>
                  <a:pt x="40535" y="-17981"/>
                </a:lnTo>
                <a:lnTo>
                  <a:pt x="41972" y="-14335"/>
                </a:lnTo>
                <a:lnTo>
                  <a:pt x="42786" y="-10083"/>
                </a:lnTo>
                <a:lnTo>
                  <a:pt x="42786" y="-2286"/>
                </a:lnTo>
                <a:lnTo>
                  <a:pt x="28346" y="-2286"/>
                </a:lnTo>
                <a:lnTo>
                  <a:pt x="23658" y="-1828"/>
                </a:lnTo>
                <a:lnTo>
                  <a:pt x="19493" y="-914"/>
                </a:lnTo>
                <a:lnTo>
                  <a:pt x="15328" y="0"/>
                </a:lnTo>
                <a:lnTo>
                  <a:pt x="12952" y="15533"/>
                </a:lnTo>
                <a:lnTo>
                  <a:pt x="14489" y="12409"/>
                </a:lnTo>
                <a:lnTo>
                  <a:pt x="17334" y="9958"/>
                </a:lnTo>
                <a:lnTo>
                  <a:pt x="21031" y="7988"/>
                </a:lnTo>
                <a:lnTo>
                  <a:pt x="25995" y="6846"/>
                </a:lnTo>
                <a:lnTo>
                  <a:pt x="28917" y="6565"/>
                </a:lnTo>
                <a:lnTo>
                  <a:pt x="42786" y="6565"/>
                </a:lnTo>
                <a:lnTo>
                  <a:pt x="42786" y="20778"/>
                </a:lnTo>
                <a:lnTo>
                  <a:pt x="39761" y="24155"/>
                </a:lnTo>
                <a:lnTo>
                  <a:pt x="36866" y="26657"/>
                </a:lnTo>
                <a:lnTo>
                  <a:pt x="34109" y="28295"/>
                </a:lnTo>
                <a:lnTo>
                  <a:pt x="31366" y="29933"/>
                </a:lnTo>
                <a:lnTo>
                  <a:pt x="28371" y="30747"/>
                </a:lnTo>
                <a:lnTo>
                  <a:pt x="21182" y="30747"/>
                </a:lnTo>
                <a:lnTo>
                  <a:pt x="18097" y="29718"/>
                </a:lnTo>
                <a:lnTo>
                  <a:pt x="13676" y="25603"/>
                </a:lnTo>
                <a:lnTo>
                  <a:pt x="12570" y="22834"/>
                </a:lnTo>
                <a:lnTo>
                  <a:pt x="13651" y="38977"/>
                </a:lnTo>
                <a:lnTo>
                  <a:pt x="16508" y="39891"/>
                </a:lnTo>
                <a:lnTo>
                  <a:pt x="19695" y="40349"/>
                </a:lnTo>
                <a:lnTo>
                  <a:pt x="27226" y="40349"/>
                </a:lnTo>
                <a:lnTo>
                  <a:pt x="31038" y="39484"/>
                </a:lnTo>
                <a:lnTo>
                  <a:pt x="34631" y="37745"/>
                </a:lnTo>
                <a:lnTo>
                  <a:pt x="38238" y="36007"/>
                </a:lnTo>
                <a:lnTo>
                  <a:pt x="41489" y="33580"/>
                </a:lnTo>
                <a:lnTo>
                  <a:pt x="44423" y="30455"/>
                </a:lnTo>
                <a:lnTo>
                  <a:pt x="44423" y="37148"/>
                </a:lnTo>
                <a:lnTo>
                  <a:pt x="45845" y="39016"/>
                </a:lnTo>
                <a:lnTo>
                  <a:pt x="48412" y="39383"/>
                </a:lnTo>
                <a:lnTo>
                  <a:pt x="52056" y="39307"/>
                </a:lnTo>
                <a:lnTo>
                  <a:pt x="54989" y="37148"/>
                </a:lnTo>
                <a:lnTo>
                  <a:pt x="54989" y="-12189"/>
                </a:lnTo>
                <a:lnTo>
                  <a:pt x="54521" y="-15836"/>
                </a:lnTo>
                <a:lnTo>
                  <a:pt x="53578" y="-18961"/>
                </a:lnTo>
                <a:lnTo>
                  <a:pt x="52627" y="-22082"/>
                </a:lnTo>
                <a:lnTo>
                  <a:pt x="51116" y="-24700"/>
                </a:lnTo>
                <a:lnTo>
                  <a:pt x="46950" y="-28915"/>
                </a:lnTo>
                <a:lnTo>
                  <a:pt x="44222" y="-30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098238" y="5741529"/>
            <a:ext cx="39077" cy="72618"/>
          </a:xfrm>
          <a:custGeom>
            <a:avLst/>
            <a:gdLst/>
            <a:ahLst/>
            <a:cxnLst/>
            <a:rect l="l" t="t" r="r" b="b"/>
            <a:pathLst>
              <a:path w="39077" h="72618">
                <a:moveTo>
                  <a:pt x="11088" y="3340"/>
                </a:moveTo>
                <a:lnTo>
                  <a:pt x="10998" y="2616"/>
                </a:lnTo>
                <a:lnTo>
                  <a:pt x="8294" y="1140"/>
                </a:lnTo>
                <a:lnTo>
                  <a:pt x="2833" y="1140"/>
                </a:lnTo>
                <a:lnTo>
                  <a:pt x="0" y="3340"/>
                </a:lnTo>
                <a:lnTo>
                  <a:pt x="0" y="70318"/>
                </a:lnTo>
                <a:lnTo>
                  <a:pt x="431" y="71588"/>
                </a:lnTo>
                <a:lnTo>
                  <a:pt x="3125" y="72478"/>
                </a:lnTo>
                <a:lnTo>
                  <a:pt x="6094" y="72618"/>
                </a:lnTo>
                <a:lnTo>
                  <a:pt x="9159" y="72478"/>
                </a:lnTo>
                <a:lnTo>
                  <a:pt x="12279" y="70318"/>
                </a:lnTo>
                <a:lnTo>
                  <a:pt x="12279" y="26261"/>
                </a:lnTo>
                <a:lnTo>
                  <a:pt x="14008" y="23533"/>
                </a:lnTo>
                <a:lnTo>
                  <a:pt x="17042" y="19342"/>
                </a:lnTo>
                <a:lnTo>
                  <a:pt x="19850" y="15937"/>
                </a:lnTo>
                <a:lnTo>
                  <a:pt x="22479" y="13665"/>
                </a:lnTo>
                <a:lnTo>
                  <a:pt x="26125" y="11846"/>
                </a:lnTo>
                <a:lnTo>
                  <a:pt x="29617" y="11605"/>
                </a:lnTo>
                <a:lnTo>
                  <a:pt x="32371" y="12103"/>
                </a:lnTo>
                <a:lnTo>
                  <a:pt x="35255" y="12976"/>
                </a:lnTo>
                <a:lnTo>
                  <a:pt x="38214" y="13207"/>
                </a:lnTo>
                <a:lnTo>
                  <a:pt x="39063" y="10490"/>
                </a:lnTo>
                <a:lnTo>
                  <a:pt x="39077" y="4340"/>
                </a:lnTo>
                <a:lnTo>
                  <a:pt x="37288" y="1432"/>
                </a:lnTo>
                <a:lnTo>
                  <a:pt x="34150" y="518"/>
                </a:lnTo>
                <a:lnTo>
                  <a:pt x="30773" y="35"/>
                </a:lnTo>
                <a:lnTo>
                  <a:pt x="27953" y="0"/>
                </a:lnTo>
                <a:lnTo>
                  <a:pt x="25120" y="557"/>
                </a:lnTo>
                <a:lnTo>
                  <a:pt x="22277" y="1597"/>
                </a:lnTo>
                <a:lnTo>
                  <a:pt x="19392" y="3530"/>
                </a:lnTo>
                <a:lnTo>
                  <a:pt x="16257" y="6540"/>
                </a:lnTo>
                <a:lnTo>
                  <a:pt x="12927" y="10413"/>
                </a:lnTo>
                <a:lnTo>
                  <a:pt x="11088" y="13092"/>
                </a:lnTo>
                <a:lnTo>
                  <a:pt x="11088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150092" y="5714956"/>
            <a:ext cx="13766" cy="99198"/>
          </a:xfrm>
          <a:custGeom>
            <a:avLst/>
            <a:gdLst/>
            <a:ahLst/>
            <a:cxnLst/>
            <a:rect l="l" t="t" r="r" b="b"/>
            <a:pathLst>
              <a:path w="13766" h="99198">
                <a:moveTo>
                  <a:pt x="1918" y="98168"/>
                </a:moveTo>
                <a:lnTo>
                  <a:pt x="4608" y="99047"/>
                </a:lnTo>
                <a:lnTo>
                  <a:pt x="7597" y="99198"/>
                </a:lnTo>
                <a:lnTo>
                  <a:pt x="10642" y="99047"/>
                </a:lnTo>
                <a:lnTo>
                  <a:pt x="13766" y="96887"/>
                </a:lnTo>
                <a:lnTo>
                  <a:pt x="13766" y="29919"/>
                </a:lnTo>
                <a:lnTo>
                  <a:pt x="13258" y="28648"/>
                </a:lnTo>
                <a:lnTo>
                  <a:pt x="10642" y="27759"/>
                </a:lnTo>
                <a:lnTo>
                  <a:pt x="7597" y="27608"/>
                </a:lnTo>
                <a:lnTo>
                  <a:pt x="4608" y="27759"/>
                </a:lnTo>
                <a:lnTo>
                  <a:pt x="1487" y="29919"/>
                </a:lnTo>
                <a:lnTo>
                  <a:pt x="1487" y="96887"/>
                </a:lnTo>
                <a:lnTo>
                  <a:pt x="1918" y="98168"/>
                </a:lnTo>
                <a:close/>
              </a:path>
              <a:path w="13766" h="99198">
                <a:moveTo>
                  <a:pt x="15177" y="7289"/>
                </a:moveTo>
                <a:lnTo>
                  <a:pt x="15177" y="4467"/>
                </a:lnTo>
                <a:lnTo>
                  <a:pt x="13576" y="1522"/>
                </a:lnTo>
                <a:lnTo>
                  <a:pt x="10541" y="0"/>
                </a:lnTo>
                <a:lnTo>
                  <a:pt x="4738" y="0"/>
                </a:lnTo>
                <a:lnTo>
                  <a:pt x="1638" y="1562"/>
                </a:lnTo>
                <a:lnTo>
                  <a:pt x="0" y="4558"/>
                </a:lnTo>
                <a:lnTo>
                  <a:pt x="0" y="10274"/>
                </a:lnTo>
                <a:lnTo>
                  <a:pt x="1598" y="13207"/>
                </a:lnTo>
                <a:lnTo>
                  <a:pt x="4636" y="14730"/>
                </a:lnTo>
                <a:lnTo>
                  <a:pt x="10440" y="14730"/>
                </a:lnTo>
                <a:lnTo>
                  <a:pt x="13540" y="13168"/>
                </a:lnTo>
                <a:lnTo>
                  <a:pt x="15177" y="10170"/>
                </a:lnTo>
                <a:lnTo>
                  <a:pt x="15177" y="7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182262" y="5741525"/>
            <a:ext cx="61620" cy="99259"/>
          </a:xfrm>
          <a:custGeom>
            <a:avLst/>
            <a:gdLst/>
            <a:ahLst/>
            <a:cxnLst/>
            <a:rect l="l" t="t" r="r" b="b"/>
            <a:pathLst>
              <a:path w="61620" h="99259">
                <a:moveTo>
                  <a:pt x="16639" y="18680"/>
                </a:moveTo>
                <a:lnTo>
                  <a:pt x="19759" y="14287"/>
                </a:lnTo>
                <a:lnTo>
                  <a:pt x="24129" y="11314"/>
                </a:lnTo>
                <a:lnTo>
                  <a:pt x="26784" y="10565"/>
                </a:lnTo>
                <a:lnTo>
                  <a:pt x="33285" y="10565"/>
                </a:lnTo>
                <a:lnTo>
                  <a:pt x="36525" y="11645"/>
                </a:lnTo>
                <a:lnTo>
                  <a:pt x="39625" y="13806"/>
                </a:lnTo>
                <a:lnTo>
                  <a:pt x="42724" y="15965"/>
                </a:lnTo>
                <a:lnTo>
                  <a:pt x="45935" y="19100"/>
                </a:lnTo>
                <a:lnTo>
                  <a:pt x="49262" y="23215"/>
                </a:lnTo>
                <a:lnTo>
                  <a:pt x="49262" y="49999"/>
                </a:lnTo>
                <a:lnTo>
                  <a:pt x="45492" y="54481"/>
                </a:lnTo>
                <a:lnTo>
                  <a:pt x="42011" y="57811"/>
                </a:lnTo>
                <a:lnTo>
                  <a:pt x="38771" y="60199"/>
                </a:lnTo>
                <a:lnTo>
                  <a:pt x="35626" y="61988"/>
                </a:lnTo>
                <a:lnTo>
                  <a:pt x="32600" y="62877"/>
                </a:lnTo>
                <a:lnTo>
                  <a:pt x="29400" y="63107"/>
                </a:lnTo>
                <a:lnTo>
                  <a:pt x="26160" y="63107"/>
                </a:lnTo>
                <a:lnTo>
                  <a:pt x="23482" y="62344"/>
                </a:lnTo>
                <a:lnTo>
                  <a:pt x="21362" y="60833"/>
                </a:lnTo>
                <a:lnTo>
                  <a:pt x="17513" y="57326"/>
                </a:lnTo>
                <a:lnTo>
                  <a:pt x="14921" y="52362"/>
                </a:lnTo>
                <a:lnTo>
                  <a:pt x="14032" y="49503"/>
                </a:lnTo>
                <a:lnTo>
                  <a:pt x="13514" y="46277"/>
                </a:lnTo>
                <a:lnTo>
                  <a:pt x="12992" y="43051"/>
                </a:lnTo>
                <a:lnTo>
                  <a:pt x="12725" y="39739"/>
                </a:lnTo>
                <a:lnTo>
                  <a:pt x="11163" y="68821"/>
                </a:lnTo>
                <a:lnTo>
                  <a:pt x="14594" y="70725"/>
                </a:lnTo>
                <a:lnTo>
                  <a:pt x="18011" y="72643"/>
                </a:lnTo>
                <a:lnTo>
                  <a:pt x="22150" y="73597"/>
                </a:lnTo>
                <a:lnTo>
                  <a:pt x="27014" y="73597"/>
                </a:lnTo>
                <a:lnTo>
                  <a:pt x="30812" y="73407"/>
                </a:lnTo>
                <a:lnTo>
                  <a:pt x="34441" y="72669"/>
                </a:lnTo>
                <a:lnTo>
                  <a:pt x="38022" y="71172"/>
                </a:lnTo>
                <a:lnTo>
                  <a:pt x="41619" y="69162"/>
                </a:lnTo>
                <a:lnTo>
                  <a:pt x="45288" y="66343"/>
                </a:lnTo>
                <a:lnTo>
                  <a:pt x="49262" y="62585"/>
                </a:lnTo>
                <a:lnTo>
                  <a:pt x="49262" y="96887"/>
                </a:lnTo>
                <a:lnTo>
                  <a:pt x="49693" y="98217"/>
                </a:lnTo>
                <a:lnTo>
                  <a:pt x="52426" y="99118"/>
                </a:lnTo>
                <a:lnTo>
                  <a:pt x="55436" y="99259"/>
                </a:lnTo>
                <a:lnTo>
                  <a:pt x="58419" y="99118"/>
                </a:lnTo>
                <a:lnTo>
                  <a:pt x="61620" y="96887"/>
                </a:lnTo>
                <a:lnTo>
                  <a:pt x="61620" y="3351"/>
                </a:lnTo>
                <a:lnTo>
                  <a:pt x="59475" y="1230"/>
                </a:lnTo>
                <a:lnTo>
                  <a:pt x="56260" y="1040"/>
                </a:lnTo>
                <a:lnTo>
                  <a:pt x="53657" y="1155"/>
                </a:lnTo>
                <a:lnTo>
                  <a:pt x="50672" y="3351"/>
                </a:lnTo>
                <a:lnTo>
                  <a:pt x="50672" y="11455"/>
                </a:lnTo>
                <a:lnTo>
                  <a:pt x="46659" y="7670"/>
                </a:lnTo>
                <a:lnTo>
                  <a:pt x="43141" y="4748"/>
                </a:lnTo>
                <a:lnTo>
                  <a:pt x="39700" y="2641"/>
                </a:lnTo>
                <a:lnTo>
                  <a:pt x="36258" y="1054"/>
                </a:lnTo>
                <a:lnTo>
                  <a:pt x="32792" y="204"/>
                </a:lnTo>
                <a:lnTo>
                  <a:pt x="28943" y="0"/>
                </a:lnTo>
                <a:lnTo>
                  <a:pt x="24231" y="0"/>
                </a:lnTo>
                <a:lnTo>
                  <a:pt x="20081" y="877"/>
                </a:lnTo>
                <a:lnTo>
                  <a:pt x="16484" y="2641"/>
                </a:lnTo>
                <a:lnTo>
                  <a:pt x="12876" y="4405"/>
                </a:lnTo>
                <a:lnTo>
                  <a:pt x="13031" y="30008"/>
                </a:lnTo>
                <a:lnTo>
                  <a:pt x="13651" y="26937"/>
                </a:lnTo>
                <a:lnTo>
                  <a:pt x="14273" y="23864"/>
                </a:lnTo>
                <a:lnTo>
                  <a:pt x="15267" y="21106"/>
                </a:lnTo>
                <a:lnTo>
                  <a:pt x="16639" y="18680"/>
                </a:lnTo>
                <a:close/>
              </a:path>
              <a:path w="61620" h="99259">
                <a:moveTo>
                  <a:pt x="0" y="31902"/>
                </a:moveTo>
                <a:lnTo>
                  <a:pt x="0" y="42519"/>
                </a:lnTo>
                <a:lnTo>
                  <a:pt x="496" y="47141"/>
                </a:lnTo>
                <a:lnTo>
                  <a:pt x="1487" y="51522"/>
                </a:lnTo>
                <a:lnTo>
                  <a:pt x="2476" y="55918"/>
                </a:lnTo>
                <a:lnTo>
                  <a:pt x="4050" y="59742"/>
                </a:lnTo>
                <a:lnTo>
                  <a:pt x="6210" y="62992"/>
                </a:lnTo>
                <a:lnTo>
                  <a:pt x="8369" y="66243"/>
                </a:lnTo>
                <a:lnTo>
                  <a:pt x="11163" y="68821"/>
                </a:lnTo>
                <a:lnTo>
                  <a:pt x="12725" y="39739"/>
                </a:lnTo>
                <a:lnTo>
                  <a:pt x="12725" y="33134"/>
                </a:lnTo>
                <a:lnTo>
                  <a:pt x="13031" y="30008"/>
                </a:lnTo>
                <a:lnTo>
                  <a:pt x="12876" y="4405"/>
                </a:lnTo>
                <a:lnTo>
                  <a:pt x="9856" y="6922"/>
                </a:lnTo>
                <a:lnTo>
                  <a:pt x="7405" y="10198"/>
                </a:lnTo>
                <a:lnTo>
                  <a:pt x="4952" y="13463"/>
                </a:lnTo>
                <a:lnTo>
                  <a:pt x="3098" y="17423"/>
                </a:lnTo>
                <a:lnTo>
                  <a:pt x="1868" y="22059"/>
                </a:lnTo>
                <a:lnTo>
                  <a:pt x="608" y="26694"/>
                </a:lnTo>
                <a:lnTo>
                  <a:pt x="0" y="319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290536" y="5717407"/>
            <a:ext cx="72031" cy="96747"/>
          </a:xfrm>
          <a:custGeom>
            <a:avLst/>
            <a:gdLst/>
            <a:ahLst/>
            <a:cxnLst/>
            <a:rect l="l" t="t" r="r" b="b"/>
            <a:pathLst>
              <a:path w="72031" h="96747">
                <a:moveTo>
                  <a:pt x="30110" y="95707"/>
                </a:moveTo>
                <a:lnTo>
                  <a:pt x="32967" y="96559"/>
                </a:lnTo>
                <a:lnTo>
                  <a:pt x="36017" y="96747"/>
                </a:lnTo>
                <a:lnTo>
                  <a:pt x="39103" y="96559"/>
                </a:lnTo>
                <a:lnTo>
                  <a:pt x="42418" y="94359"/>
                </a:lnTo>
                <a:lnTo>
                  <a:pt x="42418" y="10872"/>
                </a:lnTo>
                <a:lnTo>
                  <a:pt x="69504" y="10872"/>
                </a:lnTo>
                <a:lnTo>
                  <a:pt x="71780" y="8662"/>
                </a:lnTo>
                <a:lnTo>
                  <a:pt x="72031" y="5511"/>
                </a:lnTo>
                <a:lnTo>
                  <a:pt x="71880" y="3021"/>
                </a:lnTo>
                <a:lnTo>
                  <a:pt x="69504" y="0"/>
                </a:lnTo>
                <a:lnTo>
                  <a:pt x="2527" y="0"/>
                </a:lnTo>
                <a:lnTo>
                  <a:pt x="467" y="1714"/>
                </a:lnTo>
                <a:lnTo>
                  <a:pt x="0" y="4572"/>
                </a:lnTo>
                <a:lnTo>
                  <a:pt x="190" y="7964"/>
                </a:lnTo>
                <a:lnTo>
                  <a:pt x="2527" y="10872"/>
                </a:lnTo>
                <a:lnTo>
                  <a:pt x="29616" y="10872"/>
                </a:lnTo>
                <a:lnTo>
                  <a:pt x="29616" y="94359"/>
                </a:lnTo>
                <a:lnTo>
                  <a:pt x="30110" y="957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365570" y="5741529"/>
            <a:ext cx="39077" cy="72618"/>
          </a:xfrm>
          <a:custGeom>
            <a:avLst/>
            <a:gdLst/>
            <a:ahLst/>
            <a:cxnLst/>
            <a:rect l="l" t="t" r="r" b="b"/>
            <a:pathLst>
              <a:path w="39077" h="72618">
                <a:moveTo>
                  <a:pt x="11088" y="3340"/>
                </a:moveTo>
                <a:lnTo>
                  <a:pt x="10998" y="2616"/>
                </a:lnTo>
                <a:lnTo>
                  <a:pt x="8294" y="1140"/>
                </a:lnTo>
                <a:lnTo>
                  <a:pt x="2833" y="1140"/>
                </a:lnTo>
                <a:lnTo>
                  <a:pt x="0" y="3340"/>
                </a:lnTo>
                <a:lnTo>
                  <a:pt x="0" y="70318"/>
                </a:lnTo>
                <a:lnTo>
                  <a:pt x="431" y="71588"/>
                </a:lnTo>
                <a:lnTo>
                  <a:pt x="3125" y="72478"/>
                </a:lnTo>
                <a:lnTo>
                  <a:pt x="6094" y="72618"/>
                </a:lnTo>
                <a:lnTo>
                  <a:pt x="9159" y="72478"/>
                </a:lnTo>
                <a:lnTo>
                  <a:pt x="12279" y="70318"/>
                </a:lnTo>
                <a:lnTo>
                  <a:pt x="12279" y="26261"/>
                </a:lnTo>
                <a:lnTo>
                  <a:pt x="14008" y="23533"/>
                </a:lnTo>
                <a:lnTo>
                  <a:pt x="17042" y="19342"/>
                </a:lnTo>
                <a:lnTo>
                  <a:pt x="19850" y="15937"/>
                </a:lnTo>
                <a:lnTo>
                  <a:pt x="22479" y="13665"/>
                </a:lnTo>
                <a:lnTo>
                  <a:pt x="26125" y="11846"/>
                </a:lnTo>
                <a:lnTo>
                  <a:pt x="29617" y="11605"/>
                </a:lnTo>
                <a:lnTo>
                  <a:pt x="32371" y="12103"/>
                </a:lnTo>
                <a:lnTo>
                  <a:pt x="35255" y="12976"/>
                </a:lnTo>
                <a:lnTo>
                  <a:pt x="38214" y="13207"/>
                </a:lnTo>
                <a:lnTo>
                  <a:pt x="39063" y="10490"/>
                </a:lnTo>
                <a:lnTo>
                  <a:pt x="39077" y="4340"/>
                </a:lnTo>
                <a:lnTo>
                  <a:pt x="37288" y="1432"/>
                </a:lnTo>
                <a:lnTo>
                  <a:pt x="34150" y="518"/>
                </a:lnTo>
                <a:lnTo>
                  <a:pt x="30773" y="35"/>
                </a:lnTo>
                <a:lnTo>
                  <a:pt x="27953" y="0"/>
                </a:lnTo>
                <a:lnTo>
                  <a:pt x="25120" y="557"/>
                </a:lnTo>
                <a:lnTo>
                  <a:pt x="22277" y="1597"/>
                </a:lnTo>
                <a:lnTo>
                  <a:pt x="19392" y="3530"/>
                </a:lnTo>
                <a:lnTo>
                  <a:pt x="16257" y="6540"/>
                </a:lnTo>
                <a:lnTo>
                  <a:pt x="12927" y="10413"/>
                </a:lnTo>
                <a:lnTo>
                  <a:pt x="11088" y="13092"/>
                </a:lnTo>
                <a:lnTo>
                  <a:pt x="11088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411200" y="5774767"/>
            <a:ext cx="54990" cy="72223"/>
          </a:xfrm>
          <a:custGeom>
            <a:avLst/>
            <a:gdLst/>
            <a:ahLst/>
            <a:cxnLst/>
            <a:rect l="l" t="t" r="r" b="b"/>
            <a:pathLst>
              <a:path w="54990" h="72223">
                <a:moveTo>
                  <a:pt x="0" y="16192"/>
                </a:moveTo>
                <a:lnTo>
                  <a:pt x="0" y="23191"/>
                </a:lnTo>
                <a:lnTo>
                  <a:pt x="558" y="26060"/>
                </a:lnTo>
                <a:lnTo>
                  <a:pt x="1677" y="28587"/>
                </a:lnTo>
                <a:lnTo>
                  <a:pt x="2793" y="31128"/>
                </a:lnTo>
                <a:lnTo>
                  <a:pt x="6361" y="34988"/>
                </a:lnTo>
                <a:lnTo>
                  <a:pt x="10796" y="38051"/>
                </a:lnTo>
                <a:lnTo>
                  <a:pt x="13651" y="38977"/>
                </a:lnTo>
                <a:lnTo>
                  <a:pt x="12571" y="22834"/>
                </a:lnTo>
                <a:lnTo>
                  <a:pt x="12571" y="19367"/>
                </a:lnTo>
                <a:lnTo>
                  <a:pt x="12952" y="15533"/>
                </a:lnTo>
                <a:lnTo>
                  <a:pt x="15328" y="0"/>
                </a:lnTo>
                <a:lnTo>
                  <a:pt x="11812" y="1385"/>
                </a:lnTo>
                <a:lnTo>
                  <a:pt x="8928" y="3214"/>
                </a:lnTo>
                <a:lnTo>
                  <a:pt x="6045" y="5054"/>
                </a:lnTo>
                <a:lnTo>
                  <a:pt x="3849" y="7354"/>
                </a:lnTo>
                <a:lnTo>
                  <a:pt x="2297" y="10137"/>
                </a:lnTo>
                <a:lnTo>
                  <a:pt x="763" y="12917"/>
                </a:lnTo>
                <a:lnTo>
                  <a:pt x="0" y="16192"/>
                </a:lnTo>
                <a:close/>
              </a:path>
              <a:path w="54990" h="72223">
                <a:moveTo>
                  <a:pt x="44222" y="-30516"/>
                </a:moveTo>
                <a:lnTo>
                  <a:pt x="40857" y="-31607"/>
                </a:lnTo>
                <a:lnTo>
                  <a:pt x="37476" y="-32702"/>
                </a:lnTo>
                <a:lnTo>
                  <a:pt x="33387" y="-33246"/>
                </a:lnTo>
                <a:lnTo>
                  <a:pt x="25995" y="-33246"/>
                </a:lnTo>
                <a:lnTo>
                  <a:pt x="23444" y="-33004"/>
                </a:lnTo>
                <a:lnTo>
                  <a:pt x="20905" y="-32537"/>
                </a:lnTo>
                <a:lnTo>
                  <a:pt x="16052" y="-31468"/>
                </a:lnTo>
                <a:lnTo>
                  <a:pt x="11786" y="-30035"/>
                </a:lnTo>
                <a:lnTo>
                  <a:pt x="8254" y="-28371"/>
                </a:lnTo>
                <a:lnTo>
                  <a:pt x="5472" y="-26744"/>
                </a:lnTo>
                <a:lnTo>
                  <a:pt x="3531" y="-24051"/>
                </a:lnTo>
                <a:lnTo>
                  <a:pt x="3276" y="-21117"/>
                </a:lnTo>
                <a:lnTo>
                  <a:pt x="3682" y="-17942"/>
                </a:lnTo>
                <a:lnTo>
                  <a:pt x="6325" y="-16355"/>
                </a:lnTo>
                <a:lnTo>
                  <a:pt x="9665" y="-18148"/>
                </a:lnTo>
                <a:lnTo>
                  <a:pt x="12978" y="-19810"/>
                </a:lnTo>
                <a:lnTo>
                  <a:pt x="16902" y="-21474"/>
                </a:lnTo>
                <a:lnTo>
                  <a:pt x="21715" y="-22910"/>
                </a:lnTo>
                <a:lnTo>
                  <a:pt x="24433" y="-23277"/>
                </a:lnTo>
                <a:lnTo>
                  <a:pt x="30290" y="-23277"/>
                </a:lnTo>
                <a:lnTo>
                  <a:pt x="34596" y="-22273"/>
                </a:lnTo>
                <a:lnTo>
                  <a:pt x="38113" y="-20609"/>
                </a:lnTo>
                <a:lnTo>
                  <a:pt x="40539" y="-17981"/>
                </a:lnTo>
                <a:lnTo>
                  <a:pt x="41972" y="-14335"/>
                </a:lnTo>
                <a:lnTo>
                  <a:pt x="42786" y="-10083"/>
                </a:lnTo>
                <a:lnTo>
                  <a:pt x="42786" y="-2286"/>
                </a:lnTo>
                <a:lnTo>
                  <a:pt x="28346" y="-2286"/>
                </a:lnTo>
                <a:lnTo>
                  <a:pt x="23660" y="-1828"/>
                </a:lnTo>
                <a:lnTo>
                  <a:pt x="19494" y="-914"/>
                </a:lnTo>
                <a:lnTo>
                  <a:pt x="15328" y="0"/>
                </a:lnTo>
                <a:lnTo>
                  <a:pt x="12952" y="15533"/>
                </a:lnTo>
                <a:lnTo>
                  <a:pt x="14490" y="12409"/>
                </a:lnTo>
                <a:lnTo>
                  <a:pt x="17334" y="9958"/>
                </a:lnTo>
                <a:lnTo>
                  <a:pt x="21031" y="7988"/>
                </a:lnTo>
                <a:lnTo>
                  <a:pt x="25995" y="6846"/>
                </a:lnTo>
                <a:lnTo>
                  <a:pt x="28919" y="6565"/>
                </a:lnTo>
                <a:lnTo>
                  <a:pt x="42786" y="6565"/>
                </a:lnTo>
                <a:lnTo>
                  <a:pt x="42786" y="20778"/>
                </a:lnTo>
                <a:lnTo>
                  <a:pt x="39762" y="24155"/>
                </a:lnTo>
                <a:lnTo>
                  <a:pt x="36868" y="26657"/>
                </a:lnTo>
                <a:lnTo>
                  <a:pt x="34113" y="28295"/>
                </a:lnTo>
                <a:lnTo>
                  <a:pt x="31370" y="29933"/>
                </a:lnTo>
                <a:lnTo>
                  <a:pt x="28371" y="30747"/>
                </a:lnTo>
                <a:lnTo>
                  <a:pt x="21182" y="30747"/>
                </a:lnTo>
                <a:lnTo>
                  <a:pt x="18097" y="29718"/>
                </a:lnTo>
                <a:lnTo>
                  <a:pt x="13676" y="25603"/>
                </a:lnTo>
                <a:lnTo>
                  <a:pt x="12571" y="22834"/>
                </a:lnTo>
                <a:lnTo>
                  <a:pt x="13651" y="38977"/>
                </a:lnTo>
                <a:lnTo>
                  <a:pt x="16509" y="39891"/>
                </a:lnTo>
                <a:lnTo>
                  <a:pt x="19698" y="40349"/>
                </a:lnTo>
                <a:lnTo>
                  <a:pt x="27231" y="40349"/>
                </a:lnTo>
                <a:lnTo>
                  <a:pt x="31040" y="39484"/>
                </a:lnTo>
                <a:lnTo>
                  <a:pt x="34632" y="37745"/>
                </a:lnTo>
                <a:lnTo>
                  <a:pt x="38239" y="36007"/>
                </a:lnTo>
                <a:lnTo>
                  <a:pt x="41490" y="33580"/>
                </a:lnTo>
                <a:lnTo>
                  <a:pt x="44424" y="30455"/>
                </a:lnTo>
                <a:lnTo>
                  <a:pt x="44424" y="37148"/>
                </a:lnTo>
                <a:lnTo>
                  <a:pt x="45846" y="39016"/>
                </a:lnTo>
                <a:lnTo>
                  <a:pt x="48413" y="39383"/>
                </a:lnTo>
                <a:lnTo>
                  <a:pt x="52056" y="39307"/>
                </a:lnTo>
                <a:lnTo>
                  <a:pt x="54990" y="37148"/>
                </a:lnTo>
                <a:lnTo>
                  <a:pt x="54990" y="-12189"/>
                </a:lnTo>
                <a:lnTo>
                  <a:pt x="54522" y="-15836"/>
                </a:lnTo>
                <a:lnTo>
                  <a:pt x="53582" y="-18961"/>
                </a:lnTo>
                <a:lnTo>
                  <a:pt x="52628" y="-22082"/>
                </a:lnTo>
                <a:lnTo>
                  <a:pt x="51116" y="-24700"/>
                </a:lnTo>
                <a:lnTo>
                  <a:pt x="46951" y="-28915"/>
                </a:lnTo>
                <a:lnTo>
                  <a:pt x="44222" y="-305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484522" y="5710345"/>
            <a:ext cx="27240" cy="104777"/>
          </a:xfrm>
          <a:custGeom>
            <a:avLst/>
            <a:gdLst/>
            <a:ahLst/>
            <a:cxnLst/>
            <a:rect l="l" t="t" r="r" b="b"/>
            <a:pathLst>
              <a:path w="27240" h="104777">
                <a:moveTo>
                  <a:pt x="17509" y="88494"/>
                </a:moveTo>
                <a:lnTo>
                  <a:pt x="14932" y="83477"/>
                </a:lnTo>
                <a:lnTo>
                  <a:pt x="14032" y="80606"/>
                </a:lnTo>
                <a:lnTo>
                  <a:pt x="14654" y="101904"/>
                </a:lnTo>
                <a:lnTo>
                  <a:pt x="18133" y="103823"/>
                </a:lnTo>
                <a:lnTo>
                  <a:pt x="22322" y="104777"/>
                </a:lnTo>
                <a:lnTo>
                  <a:pt x="27240" y="104777"/>
                </a:lnTo>
                <a:lnTo>
                  <a:pt x="26170" y="94287"/>
                </a:lnTo>
                <a:lnTo>
                  <a:pt x="23492" y="93524"/>
                </a:lnTo>
                <a:lnTo>
                  <a:pt x="21357" y="92012"/>
                </a:lnTo>
                <a:lnTo>
                  <a:pt x="17509" y="88494"/>
                </a:lnTo>
                <a:close/>
              </a:path>
              <a:path w="27240" h="104777">
                <a:moveTo>
                  <a:pt x="13510" y="77396"/>
                </a:moveTo>
                <a:lnTo>
                  <a:pt x="12988" y="74170"/>
                </a:lnTo>
                <a:lnTo>
                  <a:pt x="12721" y="70866"/>
                </a:lnTo>
                <a:lnTo>
                  <a:pt x="12721" y="64314"/>
                </a:lnTo>
                <a:lnTo>
                  <a:pt x="13027" y="61188"/>
                </a:lnTo>
                <a:lnTo>
                  <a:pt x="13651" y="58117"/>
                </a:lnTo>
                <a:lnTo>
                  <a:pt x="14273" y="55044"/>
                </a:lnTo>
                <a:lnTo>
                  <a:pt x="15262" y="52285"/>
                </a:lnTo>
                <a:lnTo>
                  <a:pt x="16634" y="49860"/>
                </a:lnTo>
                <a:lnTo>
                  <a:pt x="19770" y="45467"/>
                </a:lnTo>
                <a:lnTo>
                  <a:pt x="24126" y="42494"/>
                </a:lnTo>
                <a:lnTo>
                  <a:pt x="26783" y="41744"/>
                </a:lnTo>
                <a:lnTo>
                  <a:pt x="33285" y="41744"/>
                </a:lnTo>
                <a:lnTo>
                  <a:pt x="36521" y="42825"/>
                </a:lnTo>
                <a:lnTo>
                  <a:pt x="39621" y="44985"/>
                </a:lnTo>
                <a:lnTo>
                  <a:pt x="42720" y="47144"/>
                </a:lnTo>
                <a:lnTo>
                  <a:pt x="45932" y="50280"/>
                </a:lnTo>
                <a:lnTo>
                  <a:pt x="49262" y="54395"/>
                </a:lnTo>
                <a:lnTo>
                  <a:pt x="49262" y="81179"/>
                </a:lnTo>
                <a:lnTo>
                  <a:pt x="45488" y="85661"/>
                </a:lnTo>
                <a:lnTo>
                  <a:pt x="42021" y="88991"/>
                </a:lnTo>
                <a:lnTo>
                  <a:pt x="38771" y="91379"/>
                </a:lnTo>
                <a:lnTo>
                  <a:pt x="35632" y="93168"/>
                </a:lnTo>
                <a:lnTo>
                  <a:pt x="32597" y="94057"/>
                </a:lnTo>
                <a:lnTo>
                  <a:pt x="29396" y="94287"/>
                </a:lnTo>
                <a:lnTo>
                  <a:pt x="26170" y="94287"/>
                </a:lnTo>
                <a:lnTo>
                  <a:pt x="27240" y="104777"/>
                </a:lnTo>
                <a:lnTo>
                  <a:pt x="31747" y="104777"/>
                </a:lnTo>
                <a:lnTo>
                  <a:pt x="35901" y="103708"/>
                </a:lnTo>
                <a:lnTo>
                  <a:pt x="39696" y="101577"/>
                </a:lnTo>
                <a:lnTo>
                  <a:pt x="43494" y="99442"/>
                </a:lnTo>
                <a:lnTo>
                  <a:pt x="47152" y="96469"/>
                </a:lnTo>
                <a:lnTo>
                  <a:pt x="50669" y="92649"/>
                </a:lnTo>
                <a:lnTo>
                  <a:pt x="50669" y="101498"/>
                </a:lnTo>
                <a:lnTo>
                  <a:pt x="52386" y="103417"/>
                </a:lnTo>
                <a:lnTo>
                  <a:pt x="55215" y="103809"/>
                </a:lnTo>
                <a:lnTo>
                  <a:pt x="58787" y="103658"/>
                </a:lnTo>
                <a:lnTo>
                  <a:pt x="61616" y="101498"/>
                </a:lnTo>
                <a:lnTo>
                  <a:pt x="61616" y="2376"/>
                </a:lnTo>
                <a:lnTo>
                  <a:pt x="61059" y="1054"/>
                </a:lnTo>
                <a:lnTo>
                  <a:pt x="58416" y="180"/>
                </a:lnTo>
                <a:lnTo>
                  <a:pt x="55356" y="0"/>
                </a:lnTo>
                <a:lnTo>
                  <a:pt x="52423" y="180"/>
                </a:lnTo>
                <a:lnTo>
                  <a:pt x="49262" y="2376"/>
                </a:lnTo>
                <a:lnTo>
                  <a:pt x="49262" y="41302"/>
                </a:lnTo>
                <a:lnTo>
                  <a:pt x="46087" y="37973"/>
                </a:lnTo>
                <a:lnTo>
                  <a:pt x="42871" y="35459"/>
                </a:lnTo>
                <a:lnTo>
                  <a:pt x="39621" y="33746"/>
                </a:lnTo>
                <a:lnTo>
                  <a:pt x="36370" y="32029"/>
                </a:lnTo>
                <a:lnTo>
                  <a:pt x="32787" y="31179"/>
                </a:lnTo>
                <a:lnTo>
                  <a:pt x="24151" y="31179"/>
                </a:lnTo>
                <a:lnTo>
                  <a:pt x="20001" y="32057"/>
                </a:lnTo>
                <a:lnTo>
                  <a:pt x="16404" y="33821"/>
                </a:lnTo>
                <a:lnTo>
                  <a:pt x="12811" y="35585"/>
                </a:lnTo>
                <a:lnTo>
                  <a:pt x="9801" y="38102"/>
                </a:lnTo>
                <a:lnTo>
                  <a:pt x="7364" y="41377"/>
                </a:lnTo>
                <a:lnTo>
                  <a:pt x="4939" y="44643"/>
                </a:lnTo>
                <a:lnTo>
                  <a:pt x="3094" y="48602"/>
                </a:lnTo>
                <a:lnTo>
                  <a:pt x="1864" y="53239"/>
                </a:lnTo>
                <a:lnTo>
                  <a:pt x="618" y="57873"/>
                </a:lnTo>
                <a:lnTo>
                  <a:pt x="0" y="63082"/>
                </a:lnTo>
                <a:lnTo>
                  <a:pt x="0" y="73699"/>
                </a:lnTo>
                <a:lnTo>
                  <a:pt x="492" y="78320"/>
                </a:lnTo>
                <a:lnTo>
                  <a:pt x="1482" y="82702"/>
                </a:lnTo>
                <a:lnTo>
                  <a:pt x="2472" y="87097"/>
                </a:lnTo>
                <a:lnTo>
                  <a:pt x="4050" y="90921"/>
                </a:lnTo>
                <a:lnTo>
                  <a:pt x="6209" y="94171"/>
                </a:lnTo>
                <a:lnTo>
                  <a:pt x="8365" y="97422"/>
                </a:lnTo>
                <a:lnTo>
                  <a:pt x="11184" y="100001"/>
                </a:lnTo>
                <a:lnTo>
                  <a:pt x="14654" y="101904"/>
                </a:lnTo>
                <a:lnTo>
                  <a:pt x="14032" y="80606"/>
                </a:lnTo>
                <a:lnTo>
                  <a:pt x="13510" y="77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564305" y="5741521"/>
            <a:ext cx="61621" cy="73595"/>
          </a:xfrm>
          <a:custGeom>
            <a:avLst/>
            <a:gdLst/>
            <a:ahLst/>
            <a:cxnLst/>
            <a:rect l="l" t="t" r="r" b="b"/>
            <a:pathLst>
              <a:path w="61621" h="73595">
                <a:moveTo>
                  <a:pt x="14860" y="4279"/>
                </a:moveTo>
                <a:lnTo>
                  <a:pt x="11469" y="6742"/>
                </a:lnTo>
                <a:lnTo>
                  <a:pt x="8675" y="9928"/>
                </a:lnTo>
                <a:lnTo>
                  <a:pt x="5867" y="13129"/>
                </a:lnTo>
                <a:lnTo>
                  <a:pt x="3722" y="17028"/>
                </a:lnTo>
                <a:lnTo>
                  <a:pt x="2235" y="21614"/>
                </a:lnTo>
                <a:lnTo>
                  <a:pt x="749" y="26211"/>
                </a:lnTo>
                <a:lnTo>
                  <a:pt x="0" y="31381"/>
                </a:lnTo>
                <a:lnTo>
                  <a:pt x="0" y="43192"/>
                </a:lnTo>
                <a:lnTo>
                  <a:pt x="723" y="48498"/>
                </a:lnTo>
                <a:lnTo>
                  <a:pt x="2160" y="53060"/>
                </a:lnTo>
                <a:lnTo>
                  <a:pt x="3592" y="57617"/>
                </a:lnTo>
                <a:lnTo>
                  <a:pt x="5727" y="61415"/>
                </a:lnTo>
                <a:lnTo>
                  <a:pt x="8561" y="64439"/>
                </a:lnTo>
                <a:lnTo>
                  <a:pt x="11390" y="67475"/>
                </a:lnTo>
                <a:lnTo>
                  <a:pt x="14871" y="69745"/>
                </a:lnTo>
                <a:lnTo>
                  <a:pt x="19011" y="71297"/>
                </a:lnTo>
                <a:lnTo>
                  <a:pt x="23152" y="72831"/>
                </a:lnTo>
                <a:lnTo>
                  <a:pt x="27979" y="73595"/>
                </a:lnTo>
                <a:lnTo>
                  <a:pt x="36666" y="73595"/>
                </a:lnTo>
                <a:lnTo>
                  <a:pt x="39650" y="73367"/>
                </a:lnTo>
                <a:lnTo>
                  <a:pt x="42454" y="72885"/>
                </a:lnTo>
                <a:lnTo>
                  <a:pt x="45262" y="72414"/>
                </a:lnTo>
                <a:lnTo>
                  <a:pt x="47725" y="71880"/>
                </a:lnTo>
                <a:lnTo>
                  <a:pt x="51995" y="70700"/>
                </a:lnTo>
                <a:lnTo>
                  <a:pt x="55069" y="69468"/>
                </a:lnTo>
                <a:lnTo>
                  <a:pt x="58154" y="67269"/>
                </a:lnTo>
                <a:lnTo>
                  <a:pt x="58762" y="64526"/>
                </a:lnTo>
                <a:lnTo>
                  <a:pt x="58751" y="61682"/>
                </a:lnTo>
                <a:lnTo>
                  <a:pt x="56170" y="58572"/>
                </a:lnTo>
                <a:lnTo>
                  <a:pt x="52945" y="59867"/>
                </a:lnTo>
                <a:lnTo>
                  <a:pt x="49632" y="61099"/>
                </a:lnTo>
                <a:lnTo>
                  <a:pt x="45655" y="62316"/>
                </a:lnTo>
                <a:lnTo>
                  <a:pt x="40665" y="63360"/>
                </a:lnTo>
                <a:lnTo>
                  <a:pt x="37832" y="63625"/>
                </a:lnTo>
                <a:lnTo>
                  <a:pt x="30593" y="63625"/>
                </a:lnTo>
                <a:lnTo>
                  <a:pt x="27190" y="63054"/>
                </a:lnTo>
                <a:lnTo>
                  <a:pt x="24396" y="61912"/>
                </a:lnTo>
                <a:lnTo>
                  <a:pt x="21603" y="60768"/>
                </a:lnTo>
                <a:lnTo>
                  <a:pt x="19343" y="59129"/>
                </a:lnTo>
                <a:lnTo>
                  <a:pt x="15836" y="54874"/>
                </a:lnTo>
                <a:lnTo>
                  <a:pt x="14604" y="52311"/>
                </a:lnTo>
                <a:lnTo>
                  <a:pt x="13856" y="49338"/>
                </a:lnTo>
                <a:lnTo>
                  <a:pt x="13093" y="46367"/>
                </a:lnTo>
                <a:lnTo>
                  <a:pt x="12725" y="43012"/>
                </a:lnTo>
                <a:lnTo>
                  <a:pt x="12826" y="27557"/>
                </a:lnTo>
                <a:lnTo>
                  <a:pt x="13298" y="24940"/>
                </a:lnTo>
                <a:lnTo>
                  <a:pt x="14997" y="19936"/>
                </a:lnTo>
                <a:lnTo>
                  <a:pt x="18835" y="2562"/>
                </a:lnTo>
                <a:lnTo>
                  <a:pt x="14860" y="4279"/>
                </a:lnTo>
                <a:close/>
              </a:path>
              <a:path w="61621" h="73595">
                <a:moveTo>
                  <a:pt x="61621" y="27341"/>
                </a:moveTo>
                <a:lnTo>
                  <a:pt x="61062" y="23227"/>
                </a:lnTo>
                <a:lnTo>
                  <a:pt x="59943" y="19392"/>
                </a:lnTo>
                <a:lnTo>
                  <a:pt x="58827" y="15544"/>
                </a:lnTo>
                <a:lnTo>
                  <a:pt x="57073" y="12189"/>
                </a:lnTo>
                <a:lnTo>
                  <a:pt x="54698" y="9345"/>
                </a:lnTo>
                <a:lnTo>
                  <a:pt x="52311" y="6487"/>
                </a:lnTo>
                <a:lnTo>
                  <a:pt x="49277" y="4215"/>
                </a:lnTo>
                <a:lnTo>
                  <a:pt x="45579" y="2527"/>
                </a:lnTo>
                <a:lnTo>
                  <a:pt x="41885" y="849"/>
                </a:lnTo>
                <a:lnTo>
                  <a:pt x="37400" y="0"/>
                </a:lnTo>
                <a:lnTo>
                  <a:pt x="27241" y="0"/>
                </a:lnTo>
                <a:lnTo>
                  <a:pt x="22795" y="863"/>
                </a:lnTo>
                <a:lnTo>
                  <a:pt x="18835" y="2562"/>
                </a:lnTo>
                <a:lnTo>
                  <a:pt x="14997" y="19936"/>
                </a:lnTo>
                <a:lnTo>
                  <a:pt x="17754" y="15847"/>
                </a:lnTo>
                <a:lnTo>
                  <a:pt x="21207" y="12456"/>
                </a:lnTo>
                <a:lnTo>
                  <a:pt x="25808" y="10170"/>
                </a:lnTo>
                <a:lnTo>
                  <a:pt x="28472" y="9601"/>
                </a:lnTo>
                <a:lnTo>
                  <a:pt x="37451" y="9601"/>
                </a:lnTo>
                <a:lnTo>
                  <a:pt x="41946" y="11440"/>
                </a:lnTo>
                <a:lnTo>
                  <a:pt x="44956" y="15112"/>
                </a:lnTo>
                <a:lnTo>
                  <a:pt x="47966" y="18780"/>
                </a:lnTo>
                <a:lnTo>
                  <a:pt x="49416" y="23835"/>
                </a:lnTo>
                <a:lnTo>
                  <a:pt x="49262" y="30286"/>
                </a:lnTo>
                <a:lnTo>
                  <a:pt x="12725" y="30286"/>
                </a:lnTo>
                <a:lnTo>
                  <a:pt x="12725" y="39293"/>
                </a:lnTo>
                <a:lnTo>
                  <a:pt x="58078" y="39293"/>
                </a:lnTo>
                <a:lnTo>
                  <a:pt x="61139" y="37249"/>
                </a:lnTo>
                <a:lnTo>
                  <a:pt x="61621" y="33933"/>
                </a:lnTo>
                <a:lnTo>
                  <a:pt x="61621" y="27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644336" y="5741529"/>
            <a:ext cx="39077" cy="72618"/>
          </a:xfrm>
          <a:custGeom>
            <a:avLst/>
            <a:gdLst/>
            <a:ahLst/>
            <a:cxnLst/>
            <a:rect l="l" t="t" r="r" b="b"/>
            <a:pathLst>
              <a:path w="39077" h="72618">
                <a:moveTo>
                  <a:pt x="0" y="3340"/>
                </a:moveTo>
                <a:lnTo>
                  <a:pt x="0" y="70318"/>
                </a:lnTo>
                <a:lnTo>
                  <a:pt x="431" y="71588"/>
                </a:lnTo>
                <a:lnTo>
                  <a:pt x="3124" y="72478"/>
                </a:lnTo>
                <a:lnTo>
                  <a:pt x="6098" y="72618"/>
                </a:lnTo>
                <a:lnTo>
                  <a:pt x="9157" y="72478"/>
                </a:lnTo>
                <a:lnTo>
                  <a:pt x="12283" y="70318"/>
                </a:lnTo>
                <a:lnTo>
                  <a:pt x="12283" y="26261"/>
                </a:lnTo>
                <a:lnTo>
                  <a:pt x="14010" y="23533"/>
                </a:lnTo>
                <a:lnTo>
                  <a:pt x="17045" y="19342"/>
                </a:lnTo>
                <a:lnTo>
                  <a:pt x="19850" y="15937"/>
                </a:lnTo>
                <a:lnTo>
                  <a:pt x="22481" y="13665"/>
                </a:lnTo>
                <a:lnTo>
                  <a:pt x="26125" y="11846"/>
                </a:lnTo>
                <a:lnTo>
                  <a:pt x="29617" y="11605"/>
                </a:lnTo>
                <a:lnTo>
                  <a:pt x="32374" y="12103"/>
                </a:lnTo>
                <a:lnTo>
                  <a:pt x="35257" y="12976"/>
                </a:lnTo>
                <a:lnTo>
                  <a:pt x="38218" y="13207"/>
                </a:lnTo>
                <a:lnTo>
                  <a:pt x="39067" y="10490"/>
                </a:lnTo>
                <a:lnTo>
                  <a:pt x="39077" y="4340"/>
                </a:lnTo>
                <a:lnTo>
                  <a:pt x="37288" y="1432"/>
                </a:lnTo>
                <a:lnTo>
                  <a:pt x="34152" y="518"/>
                </a:lnTo>
                <a:lnTo>
                  <a:pt x="30773" y="35"/>
                </a:lnTo>
                <a:lnTo>
                  <a:pt x="27953" y="0"/>
                </a:lnTo>
                <a:lnTo>
                  <a:pt x="25120" y="557"/>
                </a:lnTo>
                <a:lnTo>
                  <a:pt x="22277" y="1597"/>
                </a:lnTo>
                <a:lnTo>
                  <a:pt x="19392" y="3530"/>
                </a:lnTo>
                <a:lnTo>
                  <a:pt x="16257" y="6540"/>
                </a:lnTo>
                <a:lnTo>
                  <a:pt x="12931" y="10413"/>
                </a:lnTo>
                <a:lnTo>
                  <a:pt x="11088" y="13092"/>
                </a:lnTo>
                <a:lnTo>
                  <a:pt x="11088" y="3340"/>
                </a:lnTo>
                <a:lnTo>
                  <a:pt x="10835" y="2335"/>
                </a:lnTo>
                <a:lnTo>
                  <a:pt x="8294" y="1140"/>
                </a:lnTo>
                <a:lnTo>
                  <a:pt x="2833" y="1140"/>
                </a:lnTo>
                <a:lnTo>
                  <a:pt x="0" y="33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689152" y="5741517"/>
            <a:ext cx="47397" cy="73595"/>
          </a:xfrm>
          <a:custGeom>
            <a:avLst/>
            <a:gdLst/>
            <a:ahLst/>
            <a:cxnLst/>
            <a:rect l="l" t="t" r="r" b="b"/>
            <a:pathLst>
              <a:path w="47397" h="73595">
                <a:moveTo>
                  <a:pt x="2120" y="25401"/>
                </a:moveTo>
                <a:lnTo>
                  <a:pt x="4050" y="29667"/>
                </a:lnTo>
                <a:lnTo>
                  <a:pt x="6908" y="33044"/>
                </a:lnTo>
                <a:lnTo>
                  <a:pt x="10299" y="35888"/>
                </a:lnTo>
                <a:lnTo>
                  <a:pt x="14325" y="38023"/>
                </a:lnTo>
                <a:lnTo>
                  <a:pt x="18489" y="39815"/>
                </a:lnTo>
                <a:lnTo>
                  <a:pt x="22644" y="41465"/>
                </a:lnTo>
                <a:lnTo>
                  <a:pt x="26607" y="43002"/>
                </a:lnTo>
                <a:lnTo>
                  <a:pt x="29984" y="44881"/>
                </a:lnTo>
                <a:lnTo>
                  <a:pt x="33818" y="48298"/>
                </a:lnTo>
                <a:lnTo>
                  <a:pt x="35269" y="51180"/>
                </a:lnTo>
                <a:lnTo>
                  <a:pt x="35269" y="54903"/>
                </a:lnTo>
                <a:lnTo>
                  <a:pt x="34265" y="57823"/>
                </a:lnTo>
                <a:lnTo>
                  <a:pt x="31395" y="61139"/>
                </a:lnTo>
                <a:lnTo>
                  <a:pt x="28689" y="62661"/>
                </a:lnTo>
                <a:lnTo>
                  <a:pt x="25322" y="63550"/>
                </a:lnTo>
                <a:lnTo>
                  <a:pt x="21348" y="63778"/>
                </a:lnTo>
                <a:lnTo>
                  <a:pt x="18569" y="63778"/>
                </a:lnTo>
                <a:lnTo>
                  <a:pt x="13982" y="62777"/>
                </a:lnTo>
                <a:lnTo>
                  <a:pt x="10008" y="61365"/>
                </a:lnTo>
                <a:lnTo>
                  <a:pt x="6883" y="59777"/>
                </a:lnTo>
                <a:lnTo>
                  <a:pt x="3427" y="57707"/>
                </a:lnTo>
                <a:lnTo>
                  <a:pt x="241" y="59410"/>
                </a:lnTo>
                <a:lnTo>
                  <a:pt x="0" y="62434"/>
                </a:lnTo>
                <a:lnTo>
                  <a:pt x="368" y="66092"/>
                </a:lnTo>
                <a:lnTo>
                  <a:pt x="2110" y="68670"/>
                </a:lnTo>
                <a:lnTo>
                  <a:pt x="5346" y="70459"/>
                </a:lnTo>
                <a:lnTo>
                  <a:pt x="8511" y="71629"/>
                </a:lnTo>
                <a:lnTo>
                  <a:pt x="12169" y="72669"/>
                </a:lnTo>
                <a:lnTo>
                  <a:pt x="16470" y="73418"/>
                </a:lnTo>
                <a:lnTo>
                  <a:pt x="21132" y="73595"/>
                </a:lnTo>
                <a:lnTo>
                  <a:pt x="24994" y="73595"/>
                </a:lnTo>
                <a:lnTo>
                  <a:pt x="28548" y="73126"/>
                </a:lnTo>
                <a:lnTo>
                  <a:pt x="31774" y="72186"/>
                </a:lnTo>
                <a:lnTo>
                  <a:pt x="34988" y="71248"/>
                </a:lnTo>
                <a:lnTo>
                  <a:pt x="37772" y="69851"/>
                </a:lnTo>
                <a:lnTo>
                  <a:pt x="40107" y="68022"/>
                </a:lnTo>
                <a:lnTo>
                  <a:pt x="44234" y="63933"/>
                </a:lnTo>
                <a:lnTo>
                  <a:pt x="45504" y="61250"/>
                </a:lnTo>
                <a:lnTo>
                  <a:pt x="46761" y="58572"/>
                </a:lnTo>
                <a:lnTo>
                  <a:pt x="47397" y="55523"/>
                </a:lnTo>
                <a:lnTo>
                  <a:pt x="47397" y="49212"/>
                </a:lnTo>
                <a:lnTo>
                  <a:pt x="46916" y="46734"/>
                </a:lnTo>
                <a:lnTo>
                  <a:pt x="44982" y="42570"/>
                </a:lnTo>
                <a:lnTo>
                  <a:pt x="42113" y="39293"/>
                </a:lnTo>
                <a:lnTo>
                  <a:pt x="38696" y="36536"/>
                </a:lnTo>
                <a:lnTo>
                  <a:pt x="34582" y="34455"/>
                </a:lnTo>
                <a:lnTo>
                  <a:pt x="30392" y="32677"/>
                </a:lnTo>
                <a:lnTo>
                  <a:pt x="26212" y="31014"/>
                </a:lnTo>
                <a:lnTo>
                  <a:pt x="22147" y="29425"/>
                </a:lnTo>
                <a:lnTo>
                  <a:pt x="18745" y="27532"/>
                </a:lnTo>
                <a:lnTo>
                  <a:pt x="14871" y="24080"/>
                </a:lnTo>
                <a:lnTo>
                  <a:pt x="13385" y="21131"/>
                </a:lnTo>
                <a:lnTo>
                  <a:pt x="13385" y="17816"/>
                </a:lnTo>
                <a:lnTo>
                  <a:pt x="14695" y="14147"/>
                </a:lnTo>
                <a:lnTo>
                  <a:pt x="17500" y="11379"/>
                </a:lnTo>
                <a:lnTo>
                  <a:pt x="20383" y="10234"/>
                </a:lnTo>
                <a:lnTo>
                  <a:pt x="23811" y="9526"/>
                </a:lnTo>
                <a:lnTo>
                  <a:pt x="28220" y="9526"/>
                </a:lnTo>
                <a:lnTo>
                  <a:pt x="32105" y="10350"/>
                </a:lnTo>
                <a:lnTo>
                  <a:pt x="35496" y="11480"/>
                </a:lnTo>
                <a:lnTo>
                  <a:pt x="38164" y="12711"/>
                </a:lnTo>
                <a:lnTo>
                  <a:pt x="40943" y="14389"/>
                </a:lnTo>
                <a:lnTo>
                  <a:pt x="43790" y="12650"/>
                </a:lnTo>
                <a:lnTo>
                  <a:pt x="43967" y="9828"/>
                </a:lnTo>
                <a:lnTo>
                  <a:pt x="43715" y="6818"/>
                </a:lnTo>
                <a:lnTo>
                  <a:pt x="41706" y="3999"/>
                </a:lnTo>
                <a:lnTo>
                  <a:pt x="38898" y="2501"/>
                </a:lnTo>
                <a:lnTo>
                  <a:pt x="36234" y="1562"/>
                </a:lnTo>
                <a:lnTo>
                  <a:pt x="33185" y="749"/>
                </a:lnTo>
                <a:lnTo>
                  <a:pt x="29617" y="151"/>
                </a:lnTo>
                <a:lnTo>
                  <a:pt x="26036" y="0"/>
                </a:lnTo>
                <a:lnTo>
                  <a:pt x="21970" y="0"/>
                </a:lnTo>
                <a:lnTo>
                  <a:pt x="18414" y="547"/>
                </a:lnTo>
                <a:lnTo>
                  <a:pt x="15369" y="1638"/>
                </a:lnTo>
                <a:lnTo>
                  <a:pt x="12305" y="2729"/>
                </a:lnTo>
                <a:lnTo>
                  <a:pt x="9767" y="4190"/>
                </a:lnTo>
                <a:lnTo>
                  <a:pt x="5703" y="7811"/>
                </a:lnTo>
                <a:lnTo>
                  <a:pt x="3161" y="12318"/>
                </a:lnTo>
                <a:lnTo>
                  <a:pt x="1624" y="17247"/>
                </a:lnTo>
                <a:lnTo>
                  <a:pt x="1624" y="22846"/>
                </a:lnTo>
                <a:lnTo>
                  <a:pt x="2120" y="25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25861" y="5332793"/>
            <a:ext cx="678371" cy="56861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98316" y="5716965"/>
            <a:ext cx="82867" cy="97181"/>
          </a:xfrm>
          <a:custGeom>
            <a:avLst/>
            <a:gdLst/>
            <a:ahLst/>
            <a:cxnLst/>
            <a:rect l="l" t="t" r="r" b="b"/>
            <a:pathLst>
              <a:path w="82867" h="97181">
                <a:moveTo>
                  <a:pt x="1511" y="96875"/>
                </a:moveTo>
                <a:lnTo>
                  <a:pt x="4531" y="97181"/>
                </a:lnTo>
                <a:lnTo>
                  <a:pt x="7350" y="97181"/>
                </a:lnTo>
                <a:lnTo>
                  <a:pt x="10223" y="96940"/>
                </a:lnTo>
                <a:lnTo>
                  <a:pt x="13027" y="94575"/>
                </a:lnTo>
                <a:lnTo>
                  <a:pt x="20929" y="71438"/>
                </a:lnTo>
                <a:lnTo>
                  <a:pt x="24130" y="61239"/>
                </a:lnTo>
                <a:lnTo>
                  <a:pt x="40714" y="13247"/>
                </a:lnTo>
                <a:lnTo>
                  <a:pt x="41158" y="0"/>
                </a:lnTo>
                <a:lnTo>
                  <a:pt x="38440" y="39"/>
                </a:lnTo>
                <a:lnTo>
                  <a:pt x="35722" y="316"/>
                </a:lnTo>
                <a:lnTo>
                  <a:pt x="32903" y="2678"/>
                </a:lnTo>
                <a:lnTo>
                  <a:pt x="608" y="92127"/>
                </a:lnTo>
                <a:lnTo>
                  <a:pt x="0" y="94093"/>
                </a:lnTo>
                <a:lnTo>
                  <a:pt x="1511" y="96875"/>
                </a:lnTo>
                <a:close/>
              </a:path>
              <a:path w="82867" h="97181">
                <a:moveTo>
                  <a:pt x="82245" y="92203"/>
                </a:moveTo>
                <a:lnTo>
                  <a:pt x="49949" y="2757"/>
                </a:lnTo>
                <a:lnTo>
                  <a:pt x="46989" y="316"/>
                </a:lnTo>
                <a:lnTo>
                  <a:pt x="41158" y="0"/>
                </a:lnTo>
                <a:lnTo>
                  <a:pt x="40791" y="13247"/>
                </a:lnTo>
                <a:lnTo>
                  <a:pt x="57607" y="61239"/>
                </a:lnTo>
                <a:lnTo>
                  <a:pt x="24130" y="61239"/>
                </a:lnTo>
                <a:lnTo>
                  <a:pt x="20929" y="71438"/>
                </a:lnTo>
                <a:lnTo>
                  <a:pt x="60958" y="71438"/>
                </a:lnTo>
                <a:lnTo>
                  <a:pt x="69212" y="94881"/>
                </a:lnTo>
                <a:lnTo>
                  <a:pt x="70890" y="96699"/>
                </a:lnTo>
                <a:lnTo>
                  <a:pt x="73886" y="97142"/>
                </a:lnTo>
                <a:lnTo>
                  <a:pt x="79425" y="97130"/>
                </a:lnTo>
                <a:lnTo>
                  <a:pt x="82867" y="94844"/>
                </a:lnTo>
                <a:lnTo>
                  <a:pt x="82245" y="922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95299" y="5710039"/>
            <a:ext cx="12279" cy="104115"/>
          </a:xfrm>
          <a:custGeom>
            <a:avLst/>
            <a:gdLst/>
            <a:ahLst/>
            <a:cxnLst/>
            <a:rect l="l" t="t" r="r" b="b"/>
            <a:pathLst>
              <a:path w="12279" h="104115">
                <a:moveTo>
                  <a:pt x="12279" y="101804"/>
                </a:moveTo>
                <a:lnTo>
                  <a:pt x="12279" y="2390"/>
                </a:lnTo>
                <a:lnTo>
                  <a:pt x="11786" y="1043"/>
                </a:lnTo>
                <a:lnTo>
                  <a:pt x="9157" y="154"/>
                </a:lnTo>
                <a:lnTo>
                  <a:pt x="6108" y="0"/>
                </a:lnTo>
                <a:lnTo>
                  <a:pt x="3124" y="154"/>
                </a:lnTo>
                <a:lnTo>
                  <a:pt x="0" y="2390"/>
                </a:lnTo>
                <a:lnTo>
                  <a:pt x="0" y="101804"/>
                </a:lnTo>
                <a:lnTo>
                  <a:pt x="431" y="103085"/>
                </a:lnTo>
                <a:lnTo>
                  <a:pt x="3124" y="103964"/>
                </a:lnTo>
                <a:lnTo>
                  <a:pt x="6108" y="104115"/>
                </a:lnTo>
                <a:lnTo>
                  <a:pt x="9157" y="103964"/>
                </a:lnTo>
                <a:lnTo>
                  <a:pt x="12279" y="101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23981" y="5771070"/>
            <a:ext cx="36384" cy="10184"/>
          </a:xfrm>
          <a:custGeom>
            <a:avLst/>
            <a:gdLst/>
            <a:ahLst/>
            <a:cxnLst/>
            <a:rect l="l" t="t" r="r" b="b"/>
            <a:pathLst>
              <a:path w="36384" h="10184">
                <a:moveTo>
                  <a:pt x="36384" y="5054"/>
                </a:moveTo>
                <a:lnTo>
                  <a:pt x="36193" y="2678"/>
                </a:lnTo>
                <a:lnTo>
                  <a:pt x="33778" y="0"/>
                </a:lnTo>
                <a:lnTo>
                  <a:pt x="2678" y="0"/>
                </a:lnTo>
                <a:lnTo>
                  <a:pt x="1115" y="367"/>
                </a:lnTo>
                <a:lnTo>
                  <a:pt x="0" y="3174"/>
                </a:lnTo>
                <a:lnTo>
                  <a:pt x="0" y="6932"/>
                </a:lnTo>
                <a:lnTo>
                  <a:pt x="2678" y="10184"/>
                </a:lnTo>
                <a:lnTo>
                  <a:pt x="33778" y="10184"/>
                </a:lnTo>
                <a:lnTo>
                  <a:pt x="36154" y="8329"/>
                </a:lnTo>
                <a:lnTo>
                  <a:pt x="36384" y="50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66305" y="5717407"/>
            <a:ext cx="72033" cy="96747"/>
          </a:xfrm>
          <a:custGeom>
            <a:avLst/>
            <a:gdLst/>
            <a:ahLst/>
            <a:cxnLst/>
            <a:rect l="l" t="t" r="r" b="b"/>
            <a:pathLst>
              <a:path w="72033" h="96747">
                <a:moveTo>
                  <a:pt x="30110" y="95707"/>
                </a:moveTo>
                <a:lnTo>
                  <a:pt x="32969" y="96559"/>
                </a:lnTo>
                <a:lnTo>
                  <a:pt x="36014" y="96747"/>
                </a:lnTo>
                <a:lnTo>
                  <a:pt x="39103" y="96559"/>
                </a:lnTo>
                <a:lnTo>
                  <a:pt x="42415" y="94359"/>
                </a:lnTo>
                <a:lnTo>
                  <a:pt x="42415" y="10872"/>
                </a:lnTo>
                <a:lnTo>
                  <a:pt x="69505" y="10872"/>
                </a:lnTo>
                <a:lnTo>
                  <a:pt x="71780" y="8662"/>
                </a:lnTo>
                <a:lnTo>
                  <a:pt x="72033" y="5511"/>
                </a:lnTo>
                <a:lnTo>
                  <a:pt x="71881" y="3021"/>
                </a:lnTo>
                <a:lnTo>
                  <a:pt x="69505" y="0"/>
                </a:lnTo>
                <a:lnTo>
                  <a:pt x="2527" y="0"/>
                </a:lnTo>
                <a:lnTo>
                  <a:pt x="468" y="1714"/>
                </a:lnTo>
                <a:lnTo>
                  <a:pt x="0" y="4572"/>
                </a:lnTo>
                <a:lnTo>
                  <a:pt x="187" y="7964"/>
                </a:lnTo>
                <a:lnTo>
                  <a:pt x="2527" y="10872"/>
                </a:lnTo>
                <a:lnTo>
                  <a:pt x="29613" y="10872"/>
                </a:lnTo>
                <a:lnTo>
                  <a:pt x="29613" y="94359"/>
                </a:lnTo>
                <a:lnTo>
                  <a:pt x="30110" y="957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34274" y="5774767"/>
            <a:ext cx="54989" cy="72223"/>
          </a:xfrm>
          <a:custGeom>
            <a:avLst/>
            <a:gdLst/>
            <a:ahLst/>
            <a:cxnLst/>
            <a:rect l="l" t="t" r="r" b="b"/>
            <a:pathLst>
              <a:path w="54989" h="72223">
                <a:moveTo>
                  <a:pt x="0" y="16192"/>
                </a:moveTo>
                <a:lnTo>
                  <a:pt x="0" y="23191"/>
                </a:lnTo>
                <a:lnTo>
                  <a:pt x="557" y="26060"/>
                </a:lnTo>
                <a:lnTo>
                  <a:pt x="1673" y="28587"/>
                </a:lnTo>
                <a:lnTo>
                  <a:pt x="2792" y="31128"/>
                </a:lnTo>
                <a:lnTo>
                  <a:pt x="6360" y="34988"/>
                </a:lnTo>
                <a:lnTo>
                  <a:pt x="10792" y="38051"/>
                </a:lnTo>
                <a:lnTo>
                  <a:pt x="13651" y="38977"/>
                </a:lnTo>
                <a:lnTo>
                  <a:pt x="12570" y="22834"/>
                </a:lnTo>
                <a:lnTo>
                  <a:pt x="12570" y="19367"/>
                </a:lnTo>
                <a:lnTo>
                  <a:pt x="12952" y="15533"/>
                </a:lnTo>
                <a:lnTo>
                  <a:pt x="15328" y="0"/>
                </a:lnTo>
                <a:lnTo>
                  <a:pt x="11807" y="1385"/>
                </a:lnTo>
                <a:lnTo>
                  <a:pt x="8928" y="3214"/>
                </a:lnTo>
                <a:lnTo>
                  <a:pt x="6043" y="5054"/>
                </a:lnTo>
                <a:lnTo>
                  <a:pt x="3844" y="7354"/>
                </a:lnTo>
                <a:lnTo>
                  <a:pt x="2296" y="10137"/>
                </a:lnTo>
                <a:lnTo>
                  <a:pt x="759" y="12917"/>
                </a:lnTo>
                <a:lnTo>
                  <a:pt x="0" y="16192"/>
                </a:lnTo>
                <a:close/>
              </a:path>
              <a:path w="54989" h="72223">
                <a:moveTo>
                  <a:pt x="44218" y="-30516"/>
                </a:moveTo>
                <a:lnTo>
                  <a:pt x="40852" y="-31607"/>
                </a:lnTo>
                <a:lnTo>
                  <a:pt x="37475" y="-32702"/>
                </a:lnTo>
                <a:lnTo>
                  <a:pt x="33385" y="-33246"/>
                </a:lnTo>
                <a:lnTo>
                  <a:pt x="25995" y="-33246"/>
                </a:lnTo>
                <a:lnTo>
                  <a:pt x="23442" y="-33004"/>
                </a:lnTo>
                <a:lnTo>
                  <a:pt x="20901" y="-32537"/>
                </a:lnTo>
                <a:lnTo>
                  <a:pt x="16051" y="-31468"/>
                </a:lnTo>
                <a:lnTo>
                  <a:pt x="11781" y="-30035"/>
                </a:lnTo>
                <a:lnTo>
                  <a:pt x="8253" y="-28371"/>
                </a:lnTo>
                <a:lnTo>
                  <a:pt x="5471" y="-26744"/>
                </a:lnTo>
                <a:lnTo>
                  <a:pt x="3528" y="-24051"/>
                </a:lnTo>
                <a:lnTo>
                  <a:pt x="3275" y="-21117"/>
                </a:lnTo>
                <a:lnTo>
                  <a:pt x="3681" y="-17942"/>
                </a:lnTo>
                <a:lnTo>
                  <a:pt x="6320" y="-16355"/>
                </a:lnTo>
                <a:lnTo>
                  <a:pt x="9662" y="-18148"/>
                </a:lnTo>
                <a:lnTo>
                  <a:pt x="12976" y="-19810"/>
                </a:lnTo>
                <a:lnTo>
                  <a:pt x="16901" y="-21474"/>
                </a:lnTo>
                <a:lnTo>
                  <a:pt x="21714" y="-22910"/>
                </a:lnTo>
                <a:lnTo>
                  <a:pt x="24432" y="-23277"/>
                </a:lnTo>
                <a:lnTo>
                  <a:pt x="30285" y="-23277"/>
                </a:lnTo>
                <a:lnTo>
                  <a:pt x="34592" y="-22273"/>
                </a:lnTo>
                <a:lnTo>
                  <a:pt x="38108" y="-20609"/>
                </a:lnTo>
                <a:lnTo>
                  <a:pt x="40535" y="-17981"/>
                </a:lnTo>
                <a:lnTo>
                  <a:pt x="41972" y="-14335"/>
                </a:lnTo>
                <a:lnTo>
                  <a:pt x="42785" y="-10083"/>
                </a:lnTo>
                <a:lnTo>
                  <a:pt x="42785" y="-2286"/>
                </a:lnTo>
                <a:lnTo>
                  <a:pt x="28346" y="-2286"/>
                </a:lnTo>
                <a:lnTo>
                  <a:pt x="23658" y="-1828"/>
                </a:lnTo>
                <a:lnTo>
                  <a:pt x="19493" y="-914"/>
                </a:lnTo>
                <a:lnTo>
                  <a:pt x="15328" y="0"/>
                </a:lnTo>
                <a:lnTo>
                  <a:pt x="12952" y="15533"/>
                </a:lnTo>
                <a:lnTo>
                  <a:pt x="14489" y="12409"/>
                </a:lnTo>
                <a:lnTo>
                  <a:pt x="17332" y="9958"/>
                </a:lnTo>
                <a:lnTo>
                  <a:pt x="21031" y="7988"/>
                </a:lnTo>
                <a:lnTo>
                  <a:pt x="25995" y="6846"/>
                </a:lnTo>
                <a:lnTo>
                  <a:pt x="28914" y="6565"/>
                </a:lnTo>
                <a:lnTo>
                  <a:pt x="42785" y="6565"/>
                </a:lnTo>
                <a:lnTo>
                  <a:pt x="42785" y="20778"/>
                </a:lnTo>
                <a:lnTo>
                  <a:pt x="39761" y="24155"/>
                </a:lnTo>
                <a:lnTo>
                  <a:pt x="36866" y="26657"/>
                </a:lnTo>
                <a:lnTo>
                  <a:pt x="34109" y="28295"/>
                </a:lnTo>
                <a:lnTo>
                  <a:pt x="31366" y="29933"/>
                </a:lnTo>
                <a:lnTo>
                  <a:pt x="28370" y="30747"/>
                </a:lnTo>
                <a:lnTo>
                  <a:pt x="21182" y="30747"/>
                </a:lnTo>
                <a:lnTo>
                  <a:pt x="18096" y="29718"/>
                </a:lnTo>
                <a:lnTo>
                  <a:pt x="13675" y="25603"/>
                </a:lnTo>
                <a:lnTo>
                  <a:pt x="12570" y="22834"/>
                </a:lnTo>
                <a:lnTo>
                  <a:pt x="13651" y="38977"/>
                </a:lnTo>
                <a:lnTo>
                  <a:pt x="16508" y="39891"/>
                </a:lnTo>
                <a:lnTo>
                  <a:pt x="19695" y="40349"/>
                </a:lnTo>
                <a:lnTo>
                  <a:pt x="27226" y="40349"/>
                </a:lnTo>
                <a:lnTo>
                  <a:pt x="31034" y="39484"/>
                </a:lnTo>
                <a:lnTo>
                  <a:pt x="34631" y="37745"/>
                </a:lnTo>
                <a:lnTo>
                  <a:pt x="38238" y="36007"/>
                </a:lnTo>
                <a:lnTo>
                  <a:pt x="41489" y="33580"/>
                </a:lnTo>
                <a:lnTo>
                  <a:pt x="44423" y="30455"/>
                </a:lnTo>
                <a:lnTo>
                  <a:pt x="44423" y="37148"/>
                </a:lnTo>
                <a:lnTo>
                  <a:pt x="45845" y="39016"/>
                </a:lnTo>
                <a:lnTo>
                  <a:pt x="48408" y="39383"/>
                </a:lnTo>
                <a:lnTo>
                  <a:pt x="52056" y="39307"/>
                </a:lnTo>
                <a:lnTo>
                  <a:pt x="54989" y="37148"/>
                </a:lnTo>
                <a:lnTo>
                  <a:pt x="54989" y="-12189"/>
                </a:lnTo>
                <a:lnTo>
                  <a:pt x="54517" y="-15836"/>
                </a:lnTo>
                <a:lnTo>
                  <a:pt x="53578" y="-18961"/>
                </a:lnTo>
                <a:lnTo>
                  <a:pt x="52627" y="-22082"/>
                </a:lnTo>
                <a:lnTo>
                  <a:pt x="51116" y="-24700"/>
                </a:lnTo>
                <a:lnTo>
                  <a:pt x="46950" y="-28915"/>
                </a:lnTo>
                <a:lnTo>
                  <a:pt x="44218" y="-30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11835" y="5741529"/>
            <a:ext cx="39077" cy="72618"/>
          </a:xfrm>
          <a:custGeom>
            <a:avLst/>
            <a:gdLst/>
            <a:ahLst/>
            <a:cxnLst/>
            <a:rect l="l" t="t" r="r" b="b"/>
            <a:pathLst>
              <a:path w="39077" h="72618">
                <a:moveTo>
                  <a:pt x="0" y="3340"/>
                </a:moveTo>
                <a:lnTo>
                  <a:pt x="0" y="70318"/>
                </a:lnTo>
                <a:lnTo>
                  <a:pt x="431" y="71588"/>
                </a:lnTo>
                <a:lnTo>
                  <a:pt x="3125" y="72478"/>
                </a:lnTo>
                <a:lnTo>
                  <a:pt x="6094" y="72618"/>
                </a:lnTo>
                <a:lnTo>
                  <a:pt x="9155" y="72478"/>
                </a:lnTo>
                <a:lnTo>
                  <a:pt x="12279" y="70318"/>
                </a:lnTo>
                <a:lnTo>
                  <a:pt x="12279" y="26261"/>
                </a:lnTo>
                <a:lnTo>
                  <a:pt x="14008" y="23533"/>
                </a:lnTo>
                <a:lnTo>
                  <a:pt x="17042" y="19342"/>
                </a:lnTo>
                <a:lnTo>
                  <a:pt x="19850" y="15937"/>
                </a:lnTo>
                <a:lnTo>
                  <a:pt x="22479" y="13665"/>
                </a:lnTo>
                <a:lnTo>
                  <a:pt x="26121" y="11846"/>
                </a:lnTo>
                <a:lnTo>
                  <a:pt x="29613" y="11605"/>
                </a:lnTo>
                <a:lnTo>
                  <a:pt x="32371" y="12103"/>
                </a:lnTo>
                <a:lnTo>
                  <a:pt x="35255" y="12976"/>
                </a:lnTo>
                <a:lnTo>
                  <a:pt x="38214" y="13207"/>
                </a:lnTo>
                <a:lnTo>
                  <a:pt x="39063" y="10490"/>
                </a:lnTo>
                <a:lnTo>
                  <a:pt x="39077" y="4340"/>
                </a:lnTo>
                <a:lnTo>
                  <a:pt x="37284" y="1432"/>
                </a:lnTo>
                <a:lnTo>
                  <a:pt x="34149" y="518"/>
                </a:lnTo>
                <a:lnTo>
                  <a:pt x="30773" y="35"/>
                </a:lnTo>
                <a:lnTo>
                  <a:pt x="27950" y="0"/>
                </a:lnTo>
                <a:lnTo>
                  <a:pt x="25120" y="557"/>
                </a:lnTo>
                <a:lnTo>
                  <a:pt x="22273" y="1597"/>
                </a:lnTo>
                <a:lnTo>
                  <a:pt x="19392" y="3530"/>
                </a:lnTo>
                <a:lnTo>
                  <a:pt x="16253" y="6540"/>
                </a:lnTo>
                <a:lnTo>
                  <a:pt x="12927" y="10413"/>
                </a:lnTo>
                <a:lnTo>
                  <a:pt x="11084" y="13092"/>
                </a:lnTo>
                <a:lnTo>
                  <a:pt x="11084" y="3340"/>
                </a:lnTo>
                <a:lnTo>
                  <a:pt x="10831" y="2335"/>
                </a:lnTo>
                <a:lnTo>
                  <a:pt x="8290" y="1140"/>
                </a:lnTo>
                <a:lnTo>
                  <a:pt x="2829" y="1140"/>
                </a:lnTo>
                <a:lnTo>
                  <a:pt x="0" y="33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63690" y="5714956"/>
            <a:ext cx="13766" cy="99198"/>
          </a:xfrm>
          <a:custGeom>
            <a:avLst/>
            <a:gdLst/>
            <a:ahLst/>
            <a:cxnLst/>
            <a:rect l="l" t="t" r="r" b="b"/>
            <a:pathLst>
              <a:path w="13766" h="99198">
                <a:moveTo>
                  <a:pt x="1915" y="98168"/>
                </a:moveTo>
                <a:lnTo>
                  <a:pt x="4608" y="99047"/>
                </a:lnTo>
                <a:lnTo>
                  <a:pt x="7593" y="99198"/>
                </a:lnTo>
                <a:lnTo>
                  <a:pt x="10641" y="99047"/>
                </a:lnTo>
                <a:lnTo>
                  <a:pt x="13766" y="96887"/>
                </a:lnTo>
                <a:lnTo>
                  <a:pt x="13766" y="29919"/>
                </a:lnTo>
                <a:lnTo>
                  <a:pt x="13270" y="28648"/>
                </a:lnTo>
                <a:lnTo>
                  <a:pt x="10641" y="27759"/>
                </a:lnTo>
                <a:lnTo>
                  <a:pt x="7593" y="27608"/>
                </a:lnTo>
                <a:lnTo>
                  <a:pt x="4608" y="27759"/>
                </a:lnTo>
                <a:lnTo>
                  <a:pt x="1483" y="29919"/>
                </a:lnTo>
                <a:lnTo>
                  <a:pt x="1483" y="96887"/>
                </a:lnTo>
                <a:lnTo>
                  <a:pt x="1915" y="98168"/>
                </a:lnTo>
                <a:close/>
              </a:path>
              <a:path w="13766" h="99198">
                <a:moveTo>
                  <a:pt x="15173" y="7289"/>
                </a:moveTo>
                <a:lnTo>
                  <a:pt x="15173" y="4467"/>
                </a:lnTo>
                <a:lnTo>
                  <a:pt x="13576" y="1522"/>
                </a:lnTo>
                <a:lnTo>
                  <a:pt x="10540" y="0"/>
                </a:lnTo>
                <a:lnTo>
                  <a:pt x="4734" y="0"/>
                </a:lnTo>
                <a:lnTo>
                  <a:pt x="1638" y="1562"/>
                </a:lnTo>
                <a:lnTo>
                  <a:pt x="0" y="4558"/>
                </a:lnTo>
                <a:lnTo>
                  <a:pt x="0" y="10274"/>
                </a:lnTo>
                <a:lnTo>
                  <a:pt x="1598" y="13207"/>
                </a:lnTo>
                <a:lnTo>
                  <a:pt x="4632" y="14730"/>
                </a:lnTo>
                <a:lnTo>
                  <a:pt x="10436" y="14730"/>
                </a:lnTo>
                <a:lnTo>
                  <a:pt x="13536" y="13168"/>
                </a:lnTo>
                <a:lnTo>
                  <a:pt x="15173" y="10170"/>
                </a:lnTo>
                <a:lnTo>
                  <a:pt x="15173" y="7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95860" y="5741525"/>
            <a:ext cx="61616" cy="99259"/>
          </a:xfrm>
          <a:custGeom>
            <a:avLst/>
            <a:gdLst/>
            <a:ahLst/>
            <a:cxnLst/>
            <a:rect l="l" t="t" r="r" b="b"/>
            <a:pathLst>
              <a:path w="61616" h="99259">
                <a:moveTo>
                  <a:pt x="16635" y="18680"/>
                </a:moveTo>
                <a:lnTo>
                  <a:pt x="19773" y="14287"/>
                </a:lnTo>
                <a:lnTo>
                  <a:pt x="24129" y="11314"/>
                </a:lnTo>
                <a:lnTo>
                  <a:pt x="26783" y="10565"/>
                </a:lnTo>
                <a:lnTo>
                  <a:pt x="33281" y="10565"/>
                </a:lnTo>
                <a:lnTo>
                  <a:pt x="36521" y="11645"/>
                </a:lnTo>
                <a:lnTo>
                  <a:pt x="39617" y="13806"/>
                </a:lnTo>
                <a:lnTo>
                  <a:pt x="42717" y="15965"/>
                </a:lnTo>
                <a:lnTo>
                  <a:pt x="45932" y="19100"/>
                </a:lnTo>
                <a:lnTo>
                  <a:pt x="49258" y="23215"/>
                </a:lnTo>
                <a:lnTo>
                  <a:pt x="49258" y="49999"/>
                </a:lnTo>
                <a:lnTo>
                  <a:pt x="45485" y="54481"/>
                </a:lnTo>
                <a:lnTo>
                  <a:pt x="42019" y="57811"/>
                </a:lnTo>
                <a:lnTo>
                  <a:pt x="38768" y="60199"/>
                </a:lnTo>
                <a:lnTo>
                  <a:pt x="35632" y="61988"/>
                </a:lnTo>
                <a:lnTo>
                  <a:pt x="32597" y="62877"/>
                </a:lnTo>
                <a:lnTo>
                  <a:pt x="29400" y="63107"/>
                </a:lnTo>
                <a:lnTo>
                  <a:pt x="26174" y="63107"/>
                </a:lnTo>
                <a:lnTo>
                  <a:pt x="23493" y="62344"/>
                </a:lnTo>
                <a:lnTo>
                  <a:pt x="21361" y="60833"/>
                </a:lnTo>
                <a:lnTo>
                  <a:pt x="17513" y="57326"/>
                </a:lnTo>
                <a:lnTo>
                  <a:pt x="14932" y="52362"/>
                </a:lnTo>
                <a:lnTo>
                  <a:pt x="14032" y="49503"/>
                </a:lnTo>
                <a:lnTo>
                  <a:pt x="13510" y="46277"/>
                </a:lnTo>
                <a:lnTo>
                  <a:pt x="12992" y="43051"/>
                </a:lnTo>
                <a:lnTo>
                  <a:pt x="12725" y="39739"/>
                </a:lnTo>
                <a:lnTo>
                  <a:pt x="11163" y="68821"/>
                </a:lnTo>
                <a:lnTo>
                  <a:pt x="14589" y="70725"/>
                </a:lnTo>
                <a:lnTo>
                  <a:pt x="18007" y="72643"/>
                </a:lnTo>
                <a:lnTo>
                  <a:pt x="22146" y="73597"/>
                </a:lnTo>
                <a:lnTo>
                  <a:pt x="27010" y="73597"/>
                </a:lnTo>
                <a:lnTo>
                  <a:pt x="30819" y="73407"/>
                </a:lnTo>
                <a:lnTo>
                  <a:pt x="34437" y="72669"/>
                </a:lnTo>
                <a:lnTo>
                  <a:pt x="38018" y="71172"/>
                </a:lnTo>
                <a:lnTo>
                  <a:pt x="41611" y="69162"/>
                </a:lnTo>
                <a:lnTo>
                  <a:pt x="45294" y="66343"/>
                </a:lnTo>
                <a:lnTo>
                  <a:pt x="49258" y="62585"/>
                </a:lnTo>
                <a:lnTo>
                  <a:pt x="49258" y="96887"/>
                </a:lnTo>
                <a:lnTo>
                  <a:pt x="49690" y="98217"/>
                </a:lnTo>
                <a:lnTo>
                  <a:pt x="52419" y="99118"/>
                </a:lnTo>
                <a:lnTo>
                  <a:pt x="55432" y="99259"/>
                </a:lnTo>
                <a:lnTo>
                  <a:pt x="58416" y="99118"/>
                </a:lnTo>
                <a:lnTo>
                  <a:pt x="61616" y="96887"/>
                </a:lnTo>
                <a:lnTo>
                  <a:pt x="61616" y="3351"/>
                </a:lnTo>
                <a:lnTo>
                  <a:pt x="59482" y="1230"/>
                </a:lnTo>
                <a:lnTo>
                  <a:pt x="56257" y="1040"/>
                </a:lnTo>
                <a:lnTo>
                  <a:pt x="53653" y="1155"/>
                </a:lnTo>
                <a:lnTo>
                  <a:pt x="50669" y="3351"/>
                </a:lnTo>
                <a:lnTo>
                  <a:pt x="50669" y="11455"/>
                </a:lnTo>
                <a:lnTo>
                  <a:pt x="46666" y="7670"/>
                </a:lnTo>
                <a:lnTo>
                  <a:pt x="43149" y="4748"/>
                </a:lnTo>
                <a:lnTo>
                  <a:pt x="39696" y="2641"/>
                </a:lnTo>
                <a:lnTo>
                  <a:pt x="36266" y="1054"/>
                </a:lnTo>
                <a:lnTo>
                  <a:pt x="32788" y="204"/>
                </a:lnTo>
                <a:lnTo>
                  <a:pt x="28943" y="0"/>
                </a:lnTo>
                <a:lnTo>
                  <a:pt x="24231" y="0"/>
                </a:lnTo>
                <a:lnTo>
                  <a:pt x="20076" y="877"/>
                </a:lnTo>
                <a:lnTo>
                  <a:pt x="16484" y="2641"/>
                </a:lnTo>
                <a:lnTo>
                  <a:pt x="12891" y="4405"/>
                </a:lnTo>
                <a:lnTo>
                  <a:pt x="13027" y="30008"/>
                </a:lnTo>
                <a:lnTo>
                  <a:pt x="13651" y="26937"/>
                </a:lnTo>
                <a:lnTo>
                  <a:pt x="14273" y="23864"/>
                </a:lnTo>
                <a:lnTo>
                  <a:pt x="15264" y="21106"/>
                </a:lnTo>
                <a:lnTo>
                  <a:pt x="16635" y="18680"/>
                </a:lnTo>
                <a:close/>
              </a:path>
              <a:path w="61616" h="99259">
                <a:moveTo>
                  <a:pt x="0" y="31902"/>
                </a:moveTo>
                <a:lnTo>
                  <a:pt x="0" y="42519"/>
                </a:lnTo>
                <a:lnTo>
                  <a:pt x="492" y="47141"/>
                </a:lnTo>
                <a:lnTo>
                  <a:pt x="1485" y="51522"/>
                </a:lnTo>
                <a:lnTo>
                  <a:pt x="2476" y="55918"/>
                </a:lnTo>
                <a:lnTo>
                  <a:pt x="4050" y="59742"/>
                </a:lnTo>
                <a:lnTo>
                  <a:pt x="6209" y="62992"/>
                </a:lnTo>
                <a:lnTo>
                  <a:pt x="8369" y="66243"/>
                </a:lnTo>
                <a:lnTo>
                  <a:pt x="11163" y="68821"/>
                </a:lnTo>
                <a:lnTo>
                  <a:pt x="12725" y="39739"/>
                </a:lnTo>
                <a:lnTo>
                  <a:pt x="12725" y="33134"/>
                </a:lnTo>
                <a:lnTo>
                  <a:pt x="13027" y="30008"/>
                </a:lnTo>
                <a:lnTo>
                  <a:pt x="12891" y="4405"/>
                </a:lnTo>
                <a:lnTo>
                  <a:pt x="9852" y="6922"/>
                </a:lnTo>
                <a:lnTo>
                  <a:pt x="7405" y="10198"/>
                </a:lnTo>
                <a:lnTo>
                  <a:pt x="4952" y="13463"/>
                </a:lnTo>
                <a:lnTo>
                  <a:pt x="3098" y="17423"/>
                </a:lnTo>
                <a:lnTo>
                  <a:pt x="1864" y="22059"/>
                </a:lnTo>
                <a:lnTo>
                  <a:pt x="622" y="26694"/>
                </a:lnTo>
                <a:lnTo>
                  <a:pt x="0" y="319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09781" y="5716069"/>
            <a:ext cx="78361" cy="98971"/>
          </a:xfrm>
          <a:custGeom>
            <a:avLst/>
            <a:gdLst/>
            <a:ahLst/>
            <a:cxnLst/>
            <a:rect l="l" t="t" r="r" b="b"/>
            <a:pathLst>
              <a:path w="78361" h="98971">
                <a:moveTo>
                  <a:pt x="43016" y="55446"/>
                </a:moveTo>
                <a:lnTo>
                  <a:pt x="65344" y="55446"/>
                </a:lnTo>
                <a:lnTo>
                  <a:pt x="65344" y="83491"/>
                </a:lnTo>
                <a:lnTo>
                  <a:pt x="62715" y="84938"/>
                </a:lnTo>
                <a:lnTo>
                  <a:pt x="59867" y="86018"/>
                </a:lnTo>
                <a:lnTo>
                  <a:pt x="56822" y="86727"/>
                </a:lnTo>
                <a:lnTo>
                  <a:pt x="53762" y="87450"/>
                </a:lnTo>
                <a:lnTo>
                  <a:pt x="50749" y="87807"/>
                </a:lnTo>
                <a:lnTo>
                  <a:pt x="42760" y="87807"/>
                </a:lnTo>
                <a:lnTo>
                  <a:pt x="38163" y="86968"/>
                </a:lnTo>
                <a:lnTo>
                  <a:pt x="33973" y="85280"/>
                </a:lnTo>
                <a:lnTo>
                  <a:pt x="29782" y="83591"/>
                </a:lnTo>
                <a:lnTo>
                  <a:pt x="26175" y="81114"/>
                </a:lnTo>
                <a:lnTo>
                  <a:pt x="23140" y="77839"/>
                </a:lnTo>
                <a:lnTo>
                  <a:pt x="20116" y="74562"/>
                </a:lnTo>
                <a:lnTo>
                  <a:pt x="17754" y="70549"/>
                </a:lnTo>
                <a:lnTo>
                  <a:pt x="16041" y="65785"/>
                </a:lnTo>
                <a:lnTo>
                  <a:pt x="14328" y="61023"/>
                </a:lnTo>
                <a:lnTo>
                  <a:pt x="13474" y="55562"/>
                </a:lnTo>
                <a:lnTo>
                  <a:pt x="13474" y="43905"/>
                </a:lnTo>
                <a:lnTo>
                  <a:pt x="14251" y="38797"/>
                </a:lnTo>
                <a:lnTo>
                  <a:pt x="15815" y="34088"/>
                </a:lnTo>
                <a:lnTo>
                  <a:pt x="17373" y="29376"/>
                </a:lnTo>
                <a:lnTo>
                  <a:pt x="19624" y="25297"/>
                </a:lnTo>
                <a:lnTo>
                  <a:pt x="22543" y="21880"/>
                </a:lnTo>
                <a:lnTo>
                  <a:pt x="25477" y="18453"/>
                </a:lnTo>
                <a:lnTo>
                  <a:pt x="29044" y="15774"/>
                </a:lnTo>
                <a:lnTo>
                  <a:pt x="33263" y="13841"/>
                </a:lnTo>
                <a:lnTo>
                  <a:pt x="37480" y="11912"/>
                </a:lnTo>
                <a:lnTo>
                  <a:pt x="42242" y="10947"/>
                </a:lnTo>
                <a:lnTo>
                  <a:pt x="52020" y="10947"/>
                </a:lnTo>
                <a:lnTo>
                  <a:pt x="55868" y="11416"/>
                </a:lnTo>
                <a:lnTo>
                  <a:pt x="59119" y="12358"/>
                </a:lnTo>
                <a:lnTo>
                  <a:pt x="62369" y="13298"/>
                </a:lnTo>
                <a:lnTo>
                  <a:pt x="65163" y="14338"/>
                </a:lnTo>
                <a:lnTo>
                  <a:pt x="67503" y="15480"/>
                </a:lnTo>
                <a:lnTo>
                  <a:pt x="71694" y="17665"/>
                </a:lnTo>
                <a:lnTo>
                  <a:pt x="75451" y="20016"/>
                </a:lnTo>
                <a:lnTo>
                  <a:pt x="78105" y="17654"/>
                </a:lnTo>
                <a:lnTo>
                  <a:pt x="78361" y="14439"/>
                </a:lnTo>
                <a:lnTo>
                  <a:pt x="77994" y="10796"/>
                </a:lnTo>
                <a:lnTo>
                  <a:pt x="75999" y="7913"/>
                </a:lnTo>
                <a:lnTo>
                  <a:pt x="73116" y="6069"/>
                </a:lnTo>
                <a:lnTo>
                  <a:pt x="69292" y="4114"/>
                </a:lnTo>
                <a:lnTo>
                  <a:pt x="64288" y="2376"/>
                </a:lnTo>
                <a:lnTo>
                  <a:pt x="61419" y="1612"/>
                </a:lnTo>
                <a:lnTo>
                  <a:pt x="58193" y="965"/>
                </a:lnTo>
                <a:lnTo>
                  <a:pt x="54968" y="331"/>
                </a:lnTo>
                <a:lnTo>
                  <a:pt x="51526" y="0"/>
                </a:lnTo>
                <a:lnTo>
                  <a:pt x="40704" y="0"/>
                </a:lnTo>
                <a:lnTo>
                  <a:pt x="34189" y="1206"/>
                </a:lnTo>
                <a:lnTo>
                  <a:pt x="28321" y="3606"/>
                </a:lnTo>
                <a:lnTo>
                  <a:pt x="22442" y="6019"/>
                </a:lnTo>
                <a:lnTo>
                  <a:pt x="17402" y="9410"/>
                </a:lnTo>
                <a:lnTo>
                  <a:pt x="13208" y="13766"/>
                </a:lnTo>
                <a:lnTo>
                  <a:pt x="9018" y="18136"/>
                </a:lnTo>
                <a:lnTo>
                  <a:pt x="5767" y="23417"/>
                </a:lnTo>
                <a:lnTo>
                  <a:pt x="3470" y="29617"/>
                </a:lnTo>
                <a:lnTo>
                  <a:pt x="1155" y="35826"/>
                </a:lnTo>
                <a:lnTo>
                  <a:pt x="0" y="42749"/>
                </a:lnTo>
                <a:lnTo>
                  <a:pt x="0" y="57722"/>
                </a:lnTo>
                <a:lnTo>
                  <a:pt x="1069" y="64375"/>
                </a:lnTo>
                <a:lnTo>
                  <a:pt x="3200" y="70318"/>
                </a:lnTo>
                <a:lnTo>
                  <a:pt x="5335" y="76276"/>
                </a:lnTo>
                <a:lnTo>
                  <a:pt x="8420" y="81381"/>
                </a:lnTo>
                <a:lnTo>
                  <a:pt x="12473" y="85647"/>
                </a:lnTo>
                <a:lnTo>
                  <a:pt x="16513" y="89917"/>
                </a:lnTo>
                <a:lnTo>
                  <a:pt x="21462" y="93204"/>
                </a:lnTo>
                <a:lnTo>
                  <a:pt x="27306" y="95515"/>
                </a:lnTo>
                <a:lnTo>
                  <a:pt x="33159" y="97815"/>
                </a:lnTo>
                <a:lnTo>
                  <a:pt x="39815" y="98971"/>
                </a:lnTo>
                <a:lnTo>
                  <a:pt x="47256" y="98971"/>
                </a:lnTo>
                <a:lnTo>
                  <a:pt x="52150" y="98831"/>
                </a:lnTo>
                <a:lnTo>
                  <a:pt x="57099" y="98233"/>
                </a:lnTo>
                <a:lnTo>
                  <a:pt x="61992" y="97193"/>
                </a:lnTo>
                <a:lnTo>
                  <a:pt x="66780" y="95871"/>
                </a:lnTo>
                <a:lnTo>
                  <a:pt x="71337" y="94183"/>
                </a:lnTo>
                <a:lnTo>
                  <a:pt x="74639" y="92685"/>
                </a:lnTo>
                <a:lnTo>
                  <a:pt x="77472" y="90194"/>
                </a:lnTo>
                <a:lnTo>
                  <a:pt x="78130" y="86842"/>
                </a:lnTo>
                <a:lnTo>
                  <a:pt x="78018" y="48477"/>
                </a:lnTo>
                <a:lnTo>
                  <a:pt x="76276" y="45745"/>
                </a:lnTo>
                <a:lnTo>
                  <a:pt x="73599" y="44946"/>
                </a:lnTo>
                <a:lnTo>
                  <a:pt x="43016" y="44946"/>
                </a:lnTo>
                <a:lnTo>
                  <a:pt x="40896" y="46595"/>
                </a:lnTo>
                <a:lnTo>
                  <a:pt x="40488" y="49287"/>
                </a:lnTo>
                <a:lnTo>
                  <a:pt x="40488" y="52020"/>
                </a:lnTo>
                <a:lnTo>
                  <a:pt x="43016" y="554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05743" y="5774767"/>
            <a:ext cx="54990" cy="72223"/>
          </a:xfrm>
          <a:custGeom>
            <a:avLst/>
            <a:gdLst/>
            <a:ahLst/>
            <a:cxnLst/>
            <a:rect l="l" t="t" r="r" b="b"/>
            <a:pathLst>
              <a:path w="54990" h="72223">
                <a:moveTo>
                  <a:pt x="0" y="16192"/>
                </a:moveTo>
                <a:lnTo>
                  <a:pt x="0" y="23191"/>
                </a:lnTo>
                <a:lnTo>
                  <a:pt x="558" y="26060"/>
                </a:lnTo>
                <a:lnTo>
                  <a:pt x="1677" y="28587"/>
                </a:lnTo>
                <a:lnTo>
                  <a:pt x="2793" y="31128"/>
                </a:lnTo>
                <a:lnTo>
                  <a:pt x="6361" y="34988"/>
                </a:lnTo>
                <a:lnTo>
                  <a:pt x="10796" y="38051"/>
                </a:lnTo>
                <a:lnTo>
                  <a:pt x="13651" y="38977"/>
                </a:lnTo>
                <a:lnTo>
                  <a:pt x="12575" y="22834"/>
                </a:lnTo>
                <a:lnTo>
                  <a:pt x="12575" y="19367"/>
                </a:lnTo>
                <a:lnTo>
                  <a:pt x="12952" y="15533"/>
                </a:lnTo>
                <a:lnTo>
                  <a:pt x="15328" y="0"/>
                </a:lnTo>
                <a:lnTo>
                  <a:pt x="11812" y="1385"/>
                </a:lnTo>
                <a:lnTo>
                  <a:pt x="8928" y="3214"/>
                </a:lnTo>
                <a:lnTo>
                  <a:pt x="6045" y="5054"/>
                </a:lnTo>
                <a:lnTo>
                  <a:pt x="3849" y="7354"/>
                </a:lnTo>
                <a:lnTo>
                  <a:pt x="2301" y="10137"/>
                </a:lnTo>
                <a:lnTo>
                  <a:pt x="763" y="12917"/>
                </a:lnTo>
                <a:lnTo>
                  <a:pt x="0" y="16192"/>
                </a:lnTo>
                <a:close/>
              </a:path>
              <a:path w="54990" h="72223">
                <a:moveTo>
                  <a:pt x="44222" y="-30516"/>
                </a:moveTo>
                <a:lnTo>
                  <a:pt x="40857" y="-31607"/>
                </a:lnTo>
                <a:lnTo>
                  <a:pt x="37476" y="-32702"/>
                </a:lnTo>
                <a:lnTo>
                  <a:pt x="33390" y="-33246"/>
                </a:lnTo>
                <a:lnTo>
                  <a:pt x="25995" y="-33246"/>
                </a:lnTo>
                <a:lnTo>
                  <a:pt x="23444" y="-33004"/>
                </a:lnTo>
                <a:lnTo>
                  <a:pt x="20905" y="-32537"/>
                </a:lnTo>
                <a:lnTo>
                  <a:pt x="16052" y="-31468"/>
                </a:lnTo>
                <a:lnTo>
                  <a:pt x="11786" y="-30035"/>
                </a:lnTo>
                <a:lnTo>
                  <a:pt x="8254" y="-28371"/>
                </a:lnTo>
                <a:lnTo>
                  <a:pt x="5472" y="-26744"/>
                </a:lnTo>
                <a:lnTo>
                  <a:pt x="3531" y="-24051"/>
                </a:lnTo>
                <a:lnTo>
                  <a:pt x="3276" y="-21117"/>
                </a:lnTo>
                <a:lnTo>
                  <a:pt x="3682" y="-17942"/>
                </a:lnTo>
                <a:lnTo>
                  <a:pt x="6325" y="-16355"/>
                </a:lnTo>
                <a:lnTo>
                  <a:pt x="9665" y="-18148"/>
                </a:lnTo>
                <a:lnTo>
                  <a:pt x="12978" y="-19810"/>
                </a:lnTo>
                <a:lnTo>
                  <a:pt x="16902" y="-21474"/>
                </a:lnTo>
                <a:lnTo>
                  <a:pt x="21719" y="-22910"/>
                </a:lnTo>
                <a:lnTo>
                  <a:pt x="24433" y="-23277"/>
                </a:lnTo>
                <a:lnTo>
                  <a:pt x="30290" y="-23277"/>
                </a:lnTo>
                <a:lnTo>
                  <a:pt x="34596" y="-22273"/>
                </a:lnTo>
                <a:lnTo>
                  <a:pt x="38113" y="-20609"/>
                </a:lnTo>
                <a:lnTo>
                  <a:pt x="40539" y="-17981"/>
                </a:lnTo>
                <a:lnTo>
                  <a:pt x="41972" y="-14335"/>
                </a:lnTo>
                <a:lnTo>
                  <a:pt x="42786" y="-10083"/>
                </a:lnTo>
                <a:lnTo>
                  <a:pt x="42786" y="-2286"/>
                </a:lnTo>
                <a:lnTo>
                  <a:pt x="28346" y="-2286"/>
                </a:lnTo>
                <a:lnTo>
                  <a:pt x="23660" y="-1828"/>
                </a:lnTo>
                <a:lnTo>
                  <a:pt x="19494" y="-914"/>
                </a:lnTo>
                <a:lnTo>
                  <a:pt x="15328" y="0"/>
                </a:lnTo>
                <a:lnTo>
                  <a:pt x="12952" y="15533"/>
                </a:lnTo>
                <a:lnTo>
                  <a:pt x="14490" y="12409"/>
                </a:lnTo>
                <a:lnTo>
                  <a:pt x="17334" y="9958"/>
                </a:lnTo>
                <a:lnTo>
                  <a:pt x="21031" y="7988"/>
                </a:lnTo>
                <a:lnTo>
                  <a:pt x="25995" y="6846"/>
                </a:lnTo>
                <a:lnTo>
                  <a:pt x="28919" y="6565"/>
                </a:lnTo>
                <a:lnTo>
                  <a:pt x="42786" y="6565"/>
                </a:lnTo>
                <a:lnTo>
                  <a:pt x="42786" y="20778"/>
                </a:lnTo>
                <a:lnTo>
                  <a:pt x="39762" y="24155"/>
                </a:lnTo>
                <a:lnTo>
                  <a:pt x="36868" y="26657"/>
                </a:lnTo>
                <a:lnTo>
                  <a:pt x="34113" y="28295"/>
                </a:lnTo>
                <a:lnTo>
                  <a:pt x="31370" y="29933"/>
                </a:lnTo>
                <a:lnTo>
                  <a:pt x="28371" y="30747"/>
                </a:lnTo>
                <a:lnTo>
                  <a:pt x="21182" y="30747"/>
                </a:lnTo>
                <a:lnTo>
                  <a:pt x="18097" y="29718"/>
                </a:lnTo>
                <a:lnTo>
                  <a:pt x="13676" y="25603"/>
                </a:lnTo>
                <a:lnTo>
                  <a:pt x="12575" y="22834"/>
                </a:lnTo>
                <a:lnTo>
                  <a:pt x="13651" y="38977"/>
                </a:lnTo>
                <a:lnTo>
                  <a:pt x="16509" y="39891"/>
                </a:lnTo>
                <a:lnTo>
                  <a:pt x="19700" y="40349"/>
                </a:lnTo>
                <a:lnTo>
                  <a:pt x="27231" y="40349"/>
                </a:lnTo>
                <a:lnTo>
                  <a:pt x="31040" y="39484"/>
                </a:lnTo>
                <a:lnTo>
                  <a:pt x="34632" y="37745"/>
                </a:lnTo>
                <a:lnTo>
                  <a:pt x="38239" y="36007"/>
                </a:lnTo>
                <a:lnTo>
                  <a:pt x="41490" y="33580"/>
                </a:lnTo>
                <a:lnTo>
                  <a:pt x="44424" y="30455"/>
                </a:lnTo>
                <a:lnTo>
                  <a:pt x="44424" y="37148"/>
                </a:lnTo>
                <a:lnTo>
                  <a:pt x="45846" y="39016"/>
                </a:lnTo>
                <a:lnTo>
                  <a:pt x="48413" y="39383"/>
                </a:lnTo>
                <a:lnTo>
                  <a:pt x="52056" y="39307"/>
                </a:lnTo>
                <a:lnTo>
                  <a:pt x="54990" y="37148"/>
                </a:lnTo>
                <a:lnTo>
                  <a:pt x="54990" y="-12189"/>
                </a:lnTo>
                <a:lnTo>
                  <a:pt x="54522" y="-15836"/>
                </a:lnTo>
                <a:lnTo>
                  <a:pt x="53582" y="-18961"/>
                </a:lnTo>
                <a:lnTo>
                  <a:pt x="52628" y="-22082"/>
                </a:lnTo>
                <a:lnTo>
                  <a:pt x="51116" y="-24700"/>
                </a:lnTo>
                <a:lnTo>
                  <a:pt x="46951" y="-28915"/>
                </a:lnTo>
                <a:lnTo>
                  <a:pt x="44222" y="-30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77952" y="5741517"/>
            <a:ext cx="47397" cy="73595"/>
          </a:xfrm>
          <a:custGeom>
            <a:avLst/>
            <a:gdLst/>
            <a:ahLst/>
            <a:cxnLst/>
            <a:rect l="l" t="t" r="r" b="b"/>
            <a:pathLst>
              <a:path w="47397" h="73595">
                <a:moveTo>
                  <a:pt x="2119" y="25401"/>
                </a:moveTo>
                <a:lnTo>
                  <a:pt x="4052" y="29667"/>
                </a:lnTo>
                <a:lnTo>
                  <a:pt x="6907" y="33044"/>
                </a:lnTo>
                <a:lnTo>
                  <a:pt x="10299" y="35888"/>
                </a:lnTo>
                <a:lnTo>
                  <a:pt x="14328" y="38023"/>
                </a:lnTo>
                <a:lnTo>
                  <a:pt x="18492" y="39815"/>
                </a:lnTo>
                <a:lnTo>
                  <a:pt x="22644" y="41465"/>
                </a:lnTo>
                <a:lnTo>
                  <a:pt x="26607" y="43002"/>
                </a:lnTo>
                <a:lnTo>
                  <a:pt x="29983" y="44881"/>
                </a:lnTo>
                <a:lnTo>
                  <a:pt x="33821" y="48298"/>
                </a:lnTo>
                <a:lnTo>
                  <a:pt x="35269" y="51180"/>
                </a:lnTo>
                <a:lnTo>
                  <a:pt x="35269" y="54903"/>
                </a:lnTo>
                <a:lnTo>
                  <a:pt x="34264" y="57823"/>
                </a:lnTo>
                <a:lnTo>
                  <a:pt x="31395" y="61139"/>
                </a:lnTo>
                <a:lnTo>
                  <a:pt x="28688" y="62661"/>
                </a:lnTo>
                <a:lnTo>
                  <a:pt x="25325" y="63550"/>
                </a:lnTo>
                <a:lnTo>
                  <a:pt x="21347" y="63778"/>
                </a:lnTo>
                <a:lnTo>
                  <a:pt x="18568" y="63778"/>
                </a:lnTo>
                <a:lnTo>
                  <a:pt x="13981" y="62777"/>
                </a:lnTo>
                <a:lnTo>
                  <a:pt x="10007" y="61365"/>
                </a:lnTo>
                <a:lnTo>
                  <a:pt x="6883" y="59777"/>
                </a:lnTo>
                <a:lnTo>
                  <a:pt x="3430" y="57707"/>
                </a:lnTo>
                <a:lnTo>
                  <a:pt x="241" y="59410"/>
                </a:lnTo>
                <a:lnTo>
                  <a:pt x="0" y="62434"/>
                </a:lnTo>
                <a:lnTo>
                  <a:pt x="370" y="66092"/>
                </a:lnTo>
                <a:lnTo>
                  <a:pt x="2109" y="68670"/>
                </a:lnTo>
                <a:lnTo>
                  <a:pt x="5345" y="70459"/>
                </a:lnTo>
                <a:lnTo>
                  <a:pt x="8510" y="71629"/>
                </a:lnTo>
                <a:lnTo>
                  <a:pt x="12167" y="72669"/>
                </a:lnTo>
                <a:lnTo>
                  <a:pt x="16473" y="73418"/>
                </a:lnTo>
                <a:lnTo>
                  <a:pt x="21131" y="73595"/>
                </a:lnTo>
                <a:lnTo>
                  <a:pt x="24994" y="73595"/>
                </a:lnTo>
                <a:lnTo>
                  <a:pt x="28550" y="73126"/>
                </a:lnTo>
                <a:lnTo>
                  <a:pt x="31776" y="72186"/>
                </a:lnTo>
                <a:lnTo>
                  <a:pt x="34988" y="71248"/>
                </a:lnTo>
                <a:lnTo>
                  <a:pt x="37771" y="69851"/>
                </a:lnTo>
                <a:lnTo>
                  <a:pt x="40106" y="68022"/>
                </a:lnTo>
                <a:lnTo>
                  <a:pt x="44232" y="63933"/>
                </a:lnTo>
                <a:lnTo>
                  <a:pt x="45504" y="61250"/>
                </a:lnTo>
                <a:lnTo>
                  <a:pt x="46763" y="58572"/>
                </a:lnTo>
                <a:lnTo>
                  <a:pt x="47397" y="55523"/>
                </a:lnTo>
                <a:lnTo>
                  <a:pt x="47397" y="49212"/>
                </a:lnTo>
                <a:lnTo>
                  <a:pt x="46915" y="46734"/>
                </a:lnTo>
                <a:lnTo>
                  <a:pt x="44984" y="42570"/>
                </a:lnTo>
                <a:lnTo>
                  <a:pt x="42111" y="39293"/>
                </a:lnTo>
                <a:lnTo>
                  <a:pt x="38695" y="36536"/>
                </a:lnTo>
                <a:lnTo>
                  <a:pt x="34580" y="34455"/>
                </a:lnTo>
                <a:lnTo>
                  <a:pt x="30391" y="32677"/>
                </a:lnTo>
                <a:lnTo>
                  <a:pt x="26215" y="31014"/>
                </a:lnTo>
                <a:lnTo>
                  <a:pt x="22150" y="29425"/>
                </a:lnTo>
                <a:lnTo>
                  <a:pt x="18745" y="27532"/>
                </a:lnTo>
                <a:lnTo>
                  <a:pt x="14871" y="24080"/>
                </a:lnTo>
                <a:lnTo>
                  <a:pt x="13388" y="21131"/>
                </a:lnTo>
                <a:lnTo>
                  <a:pt x="13388" y="17816"/>
                </a:lnTo>
                <a:lnTo>
                  <a:pt x="14695" y="14147"/>
                </a:lnTo>
                <a:lnTo>
                  <a:pt x="17503" y="11379"/>
                </a:lnTo>
                <a:lnTo>
                  <a:pt x="20382" y="10234"/>
                </a:lnTo>
                <a:lnTo>
                  <a:pt x="23813" y="9526"/>
                </a:lnTo>
                <a:lnTo>
                  <a:pt x="28219" y="9526"/>
                </a:lnTo>
                <a:lnTo>
                  <a:pt x="32104" y="10350"/>
                </a:lnTo>
                <a:lnTo>
                  <a:pt x="35495" y="11480"/>
                </a:lnTo>
                <a:lnTo>
                  <a:pt x="38163" y="12711"/>
                </a:lnTo>
                <a:lnTo>
                  <a:pt x="40946" y="14389"/>
                </a:lnTo>
                <a:lnTo>
                  <a:pt x="43789" y="12650"/>
                </a:lnTo>
                <a:lnTo>
                  <a:pt x="43966" y="9828"/>
                </a:lnTo>
                <a:lnTo>
                  <a:pt x="43714" y="6818"/>
                </a:lnTo>
                <a:lnTo>
                  <a:pt x="41705" y="3999"/>
                </a:lnTo>
                <a:lnTo>
                  <a:pt x="38901" y="2501"/>
                </a:lnTo>
                <a:lnTo>
                  <a:pt x="36233" y="1562"/>
                </a:lnTo>
                <a:lnTo>
                  <a:pt x="33183" y="749"/>
                </a:lnTo>
                <a:lnTo>
                  <a:pt x="29616" y="151"/>
                </a:lnTo>
                <a:lnTo>
                  <a:pt x="26035" y="0"/>
                </a:lnTo>
                <a:lnTo>
                  <a:pt x="21971" y="0"/>
                </a:lnTo>
                <a:lnTo>
                  <a:pt x="18417" y="547"/>
                </a:lnTo>
                <a:lnTo>
                  <a:pt x="15368" y="1638"/>
                </a:lnTo>
                <a:lnTo>
                  <a:pt x="12307" y="2729"/>
                </a:lnTo>
                <a:lnTo>
                  <a:pt x="9766" y="4190"/>
                </a:lnTo>
                <a:lnTo>
                  <a:pt x="5702" y="7811"/>
                </a:lnTo>
                <a:lnTo>
                  <a:pt x="3163" y="12318"/>
                </a:lnTo>
                <a:lnTo>
                  <a:pt x="1626" y="17247"/>
                </a:lnTo>
                <a:lnTo>
                  <a:pt x="1626" y="22846"/>
                </a:lnTo>
                <a:lnTo>
                  <a:pt x="2119" y="25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75803" y="5708112"/>
            <a:ext cx="26935" cy="131263"/>
          </a:xfrm>
          <a:custGeom>
            <a:avLst/>
            <a:gdLst/>
            <a:ahLst/>
            <a:cxnLst/>
            <a:rect l="l" t="t" r="r" b="b"/>
            <a:pathLst>
              <a:path w="26935" h="131263">
                <a:moveTo>
                  <a:pt x="14195" y="46324"/>
                </a:moveTo>
                <a:lnTo>
                  <a:pt x="16408" y="33746"/>
                </a:lnTo>
                <a:lnTo>
                  <a:pt x="18083" y="26943"/>
                </a:lnTo>
                <a:lnTo>
                  <a:pt x="21952" y="14875"/>
                </a:lnTo>
                <a:lnTo>
                  <a:pt x="26935" y="3049"/>
                </a:lnTo>
                <a:lnTo>
                  <a:pt x="24855" y="215"/>
                </a:lnTo>
                <a:lnTo>
                  <a:pt x="22096" y="0"/>
                </a:lnTo>
                <a:lnTo>
                  <a:pt x="19418" y="115"/>
                </a:lnTo>
                <a:lnTo>
                  <a:pt x="16449" y="1412"/>
                </a:lnTo>
                <a:lnTo>
                  <a:pt x="13921" y="6516"/>
                </a:lnTo>
                <a:lnTo>
                  <a:pt x="11620" y="11686"/>
                </a:lnTo>
                <a:lnTo>
                  <a:pt x="9601" y="16892"/>
                </a:lnTo>
                <a:lnTo>
                  <a:pt x="7556" y="22100"/>
                </a:lnTo>
                <a:lnTo>
                  <a:pt x="5843" y="27396"/>
                </a:lnTo>
                <a:lnTo>
                  <a:pt x="4432" y="32778"/>
                </a:lnTo>
                <a:lnTo>
                  <a:pt x="3009" y="38163"/>
                </a:lnTo>
                <a:lnTo>
                  <a:pt x="1918" y="43574"/>
                </a:lnTo>
                <a:lnTo>
                  <a:pt x="1155" y="49035"/>
                </a:lnTo>
                <a:lnTo>
                  <a:pt x="367" y="54496"/>
                </a:lnTo>
                <a:lnTo>
                  <a:pt x="0" y="60022"/>
                </a:lnTo>
                <a:lnTo>
                  <a:pt x="0" y="71236"/>
                </a:lnTo>
                <a:lnTo>
                  <a:pt x="331" y="76785"/>
                </a:lnTo>
                <a:lnTo>
                  <a:pt x="1040" y="82260"/>
                </a:lnTo>
                <a:lnTo>
                  <a:pt x="1728" y="87746"/>
                </a:lnTo>
                <a:lnTo>
                  <a:pt x="2768" y="93168"/>
                </a:lnTo>
                <a:lnTo>
                  <a:pt x="4165" y="98529"/>
                </a:lnTo>
                <a:lnTo>
                  <a:pt x="5537" y="103874"/>
                </a:lnTo>
                <a:lnTo>
                  <a:pt x="7250" y="109145"/>
                </a:lnTo>
                <a:lnTo>
                  <a:pt x="9295" y="114340"/>
                </a:lnTo>
                <a:lnTo>
                  <a:pt x="11329" y="119517"/>
                </a:lnTo>
                <a:lnTo>
                  <a:pt x="13690" y="124636"/>
                </a:lnTo>
                <a:lnTo>
                  <a:pt x="16369" y="129701"/>
                </a:lnTo>
                <a:lnTo>
                  <a:pt x="17705" y="130745"/>
                </a:lnTo>
                <a:lnTo>
                  <a:pt x="20499" y="131237"/>
                </a:lnTo>
                <a:lnTo>
                  <a:pt x="23407" y="131263"/>
                </a:lnTo>
                <a:lnTo>
                  <a:pt x="26708" y="130478"/>
                </a:lnTo>
                <a:lnTo>
                  <a:pt x="26784" y="127911"/>
                </a:lnTo>
                <a:lnTo>
                  <a:pt x="23981" y="121296"/>
                </a:lnTo>
                <a:lnTo>
                  <a:pt x="19730" y="109291"/>
                </a:lnTo>
                <a:lnTo>
                  <a:pt x="16484" y="97106"/>
                </a:lnTo>
                <a:lnTo>
                  <a:pt x="15188" y="90697"/>
                </a:lnTo>
                <a:lnTo>
                  <a:pt x="13503" y="78100"/>
                </a:lnTo>
                <a:lnTo>
                  <a:pt x="12942" y="65405"/>
                </a:lnTo>
                <a:lnTo>
                  <a:pt x="13084" y="58964"/>
                </a:lnTo>
                <a:lnTo>
                  <a:pt x="14195" y="46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25048" y="5717407"/>
            <a:ext cx="59170" cy="96735"/>
          </a:xfrm>
          <a:custGeom>
            <a:avLst/>
            <a:gdLst/>
            <a:ahLst/>
            <a:cxnLst/>
            <a:rect l="l" t="t" r="r" b="b"/>
            <a:pathLst>
              <a:path w="59170" h="96735">
                <a:moveTo>
                  <a:pt x="5068" y="0"/>
                </a:moveTo>
                <a:lnTo>
                  <a:pt x="3773" y="0"/>
                </a:lnTo>
                <a:lnTo>
                  <a:pt x="521" y="2110"/>
                </a:lnTo>
                <a:lnTo>
                  <a:pt x="0" y="5511"/>
                </a:lnTo>
                <a:lnTo>
                  <a:pt x="0" y="94363"/>
                </a:lnTo>
                <a:lnTo>
                  <a:pt x="496" y="95695"/>
                </a:lnTo>
                <a:lnTo>
                  <a:pt x="3315" y="96559"/>
                </a:lnTo>
                <a:lnTo>
                  <a:pt x="6400" y="96735"/>
                </a:lnTo>
                <a:lnTo>
                  <a:pt x="9486" y="96559"/>
                </a:lnTo>
                <a:lnTo>
                  <a:pt x="12801" y="94363"/>
                </a:lnTo>
                <a:lnTo>
                  <a:pt x="12801" y="59677"/>
                </a:lnTo>
                <a:lnTo>
                  <a:pt x="29692" y="59677"/>
                </a:lnTo>
                <a:lnTo>
                  <a:pt x="34823" y="58943"/>
                </a:lnTo>
                <a:lnTo>
                  <a:pt x="39103" y="57456"/>
                </a:lnTo>
                <a:lnTo>
                  <a:pt x="43394" y="55970"/>
                </a:lnTo>
                <a:lnTo>
                  <a:pt x="43459" y="39701"/>
                </a:lnTo>
                <a:lnTo>
                  <a:pt x="40410" y="43574"/>
                </a:lnTo>
                <a:lnTo>
                  <a:pt x="36526" y="46710"/>
                </a:lnTo>
                <a:lnTo>
                  <a:pt x="33973" y="47703"/>
                </a:lnTo>
                <a:lnTo>
                  <a:pt x="31421" y="48694"/>
                </a:lnTo>
                <a:lnTo>
                  <a:pt x="28206" y="49187"/>
                </a:lnTo>
                <a:lnTo>
                  <a:pt x="12801" y="49187"/>
                </a:lnTo>
                <a:lnTo>
                  <a:pt x="12801" y="10566"/>
                </a:lnTo>
                <a:lnTo>
                  <a:pt x="25679" y="0"/>
                </a:lnTo>
                <a:lnTo>
                  <a:pt x="5068" y="0"/>
                </a:lnTo>
                <a:close/>
              </a:path>
              <a:path w="59170" h="96735">
                <a:moveTo>
                  <a:pt x="33577" y="433"/>
                </a:moveTo>
                <a:lnTo>
                  <a:pt x="29757" y="90"/>
                </a:lnTo>
                <a:lnTo>
                  <a:pt x="25679" y="0"/>
                </a:lnTo>
                <a:lnTo>
                  <a:pt x="12801" y="10566"/>
                </a:lnTo>
                <a:lnTo>
                  <a:pt x="24639" y="10566"/>
                </a:lnTo>
                <a:lnTo>
                  <a:pt x="29060" y="10746"/>
                </a:lnTo>
                <a:lnTo>
                  <a:pt x="33681" y="11445"/>
                </a:lnTo>
                <a:lnTo>
                  <a:pt x="38063" y="13550"/>
                </a:lnTo>
                <a:lnTo>
                  <a:pt x="42036" y="16802"/>
                </a:lnTo>
                <a:lnTo>
                  <a:pt x="43498" y="19433"/>
                </a:lnTo>
                <a:lnTo>
                  <a:pt x="44956" y="22061"/>
                </a:lnTo>
                <a:lnTo>
                  <a:pt x="45694" y="25326"/>
                </a:lnTo>
                <a:lnTo>
                  <a:pt x="45694" y="32131"/>
                </a:lnTo>
                <a:lnTo>
                  <a:pt x="45248" y="34798"/>
                </a:lnTo>
                <a:lnTo>
                  <a:pt x="43459" y="39701"/>
                </a:lnTo>
                <a:lnTo>
                  <a:pt x="43394" y="55970"/>
                </a:lnTo>
                <a:lnTo>
                  <a:pt x="47016" y="53849"/>
                </a:lnTo>
                <a:lnTo>
                  <a:pt x="49975" y="51131"/>
                </a:lnTo>
                <a:lnTo>
                  <a:pt x="52920" y="48402"/>
                </a:lnTo>
                <a:lnTo>
                  <a:pt x="55195" y="45097"/>
                </a:lnTo>
                <a:lnTo>
                  <a:pt x="56782" y="41224"/>
                </a:lnTo>
                <a:lnTo>
                  <a:pt x="58370" y="37364"/>
                </a:lnTo>
                <a:lnTo>
                  <a:pt x="59170" y="33020"/>
                </a:lnTo>
                <a:lnTo>
                  <a:pt x="59170" y="24588"/>
                </a:lnTo>
                <a:lnTo>
                  <a:pt x="58662" y="21272"/>
                </a:lnTo>
                <a:lnTo>
                  <a:pt x="57632" y="18277"/>
                </a:lnTo>
                <a:lnTo>
                  <a:pt x="56617" y="15267"/>
                </a:lnTo>
                <a:lnTo>
                  <a:pt x="55170" y="12626"/>
                </a:lnTo>
                <a:lnTo>
                  <a:pt x="53291" y="10350"/>
                </a:lnTo>
                <a:lnTo>
                  <a:pt x="49112" y="6149"/>
                </a:lnTo>
                <a:lnTo>
                  <a:pt x="46408" y="4587"/>
                </a:lnTo>
                <a:lnTo>
                  <a:pt x="43700" y="3025"/>
                </a:lnTo>
                <a:lnTo>
                  <a:pt x="41047" y="1955"/>
                </a:lnTo>
                <a:lnTo>
                  <a:pt x="38444" y="1386"/>
                </a:lnTo>
                <a:lnTo>
                  <a:pt x="35838" y="814"/>
                </a:lnTo>
                <a:lnTo>
                  <a:pt x="33577" y="4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893556" y="5742565"/>
            <a:ext cx="63741" cy="71550"/>
          </a:xfrm>
          <a:custGeom>
            <a:avLst/>
            <a:gdLst/>
            <a:ahLst/>
            <a:cxnLst/>
            <a:rect l="l" t="t" r="r" b="b"/>
            <a:pathLst>
              <a:path w="63741" h="71550">
                <a:moveTo>
                  <a:pt x="712" y="5280"/>
                </a:moveTo>
                <a:lnTo>
                  <a:pt x="23482" y="68907"/>
                </a:lnTo>
                <a:lnTo>
                  <a:pt x="26376" y="71193"/>
                </a:lnTo>
                <a:lnTo>
                  <a:pt x="29159" y="71539"/>
                </a:lnTo>
                <a:lnTo>
                  <a:pt x="34620" y="71550"/>
                </a:lnTo>
                <a:lnTo>
                  <a:pt x="37428" y="71258"/>
                </a:lnTo>
                <a:lnTo>
                  <a:pt x="40298" y="68907"/>
                </a:lnTo>
                <a:lnTo>
                  <a:pt x="63143" y="5280"/>
                </a:lnTo>
                <a:lnTo>
                  <a:pt x="63247" y="4939"/>
                </a:lnTo>
                <a:lnTo>
                  <a:pt x="63741" y="2156"/>
                </a:lnTo>
                <a:lnTo>
                  <a:pt x="63007" y="647"/>
                </a:lnTo>
                <a:lnTo>
                  <a:pt x="60097" y="25"/>
                </a:lnTo>
                <a:lnTo>
                  <a:pt x="56667" y="0"/>
                </a:lnTo>
                <a:lnTo>
                  <a:pt x="53949" y="190"/>
                </a:lnTo>
                <a:lnTo>
                  <a:pt x="51245" y="2386"/>
                </a:lnTo>
                <a:lnTo>
                  <a:pt x="32561" y="57593"/>
                </a:lnTo>
                <a:lnTo>
                  <a:pt x="32043" y="57593"/>
                </a:lnTo>
                <a:lnTo>
                  <a:pt x="13147" y="2386"/>
                </a:lnTo>
                <a:lnTo>
                  <a:pt x="11469" y="518"/>
                </a:lnTo>
                <a:lnTo>
                  <a:pt x="8585" y="35"/>
                </a:lnTo>
                <a:lnTo>
                  <a:pt x="2360" y="125"/>
                </a:lnTo>
                <a:lnTo>
                  <a:pt x="0" y="2717"/>
                </a:lnTo>
                <a:lnTo>
                  <a:pt x="712" y="52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962672" y="5724636"/>
            <a:ext cx="43750" cy="90335"/>
          </a:xfrm>
          <a:custGeom>
            <a:avLst/>
            <a:gdLst/>
            <a:ahLst/>
            <a:cxnLst/>
            <a:rect l="l" t="t" r="r" b="b"/>
            <a:pathLst>
              <a:path w="43750" h="90335">
                <a:moveTo>
                  <a:pt x="14946" y="140"/>
                </a:moveTo>
                <a:lnTo>
                  <a:pt x="11826" y="2376"/>
                </a:lnTo>
                <a:lnTo>
                  <a:pt x="11826" y="18299"/>
                </a:lnTo>
                <a:lnTo>
                  <a:pt x="2527" y="18299"/>
                </a:lnTo>
                <a:lnTo>
                  <a:pt x="471" y="19876"/>
                </a:lnTo>
                <a:lnTo>
                  <a:pt x="0" y="22492"/>
                </a:lnTo>
                <a:lnTo>
                  <a:pt x="0" y="25222"/>
                </a:lnTo>
                <a:lnTo>
                  <a:pt x="2451" y="28497"/>
                </a:lnTo>
                <a:lnTo>
                  <a:pt x="11826" y="28497"/>
                </a:lnTo>
                <a:lnTo>
                  <a:pt x="11826" y="71499"/>
                </a:lnTo>
                <a:lnTo>
                  <a:pt x="12193" y="74866"/>
                </a:lnTo>
                <a:lnTo>
                  <a:pt x="12901" y="77723"/>
                </a:lnTo>
                <a:lnTo>
                  <a:pt x="13625" y="80568"/>
                </a:lnTo>
                <a:lnTo>
                  <a:pt x="16369" y="84783"/>
                </a:lnTo>
                <a:lnTo>
                  <a:pt x="19991" y="88035"/>
                </a:lnTo>
                <a:lnTo>
                  <a:pt x="24955" y="89877"/>
                </a:lnTo>
                <a:lnTo>
                  <a:pt x="27928" y="90335"/>
                </a:lnTo>
                <a:lnTo>
                  <a:pt x="33681" y="90260"/>
                </a:lnTo>
                <a:lnTo>
                  <a:pt x="37047" y="89777"/>
                </a:lnTo>
                <a:lnTo>
                  <a:pt x="39982" y="89039"/>
                </a:lnTo>
                <a:lnTo>
                  <a:pt x="42558" y="87577"/>
                </a:lnTo>
                <a:lnTo>
                  <a:pt x="43649" y="84874"/>
                </a:lnTo>
                <a:lnTo>
                  <a:pt x="43700" y="80658"/>
                </a:lnTo>
                <a:lnTo>
                  <a:pt x="42292" y="77760"/>
                </a:lnTo>
                <a:lnTo>
                  <a:pt x="39611" y="78549"/>
                </a:lnTo>
                <a:lnTo>
                  <a:pt x="36540" y="79503"/>
                </a:lnTo>
                <a:lnTo>
                  <a:pt x="33475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89" y="73952"/>
                </a:lnTo>
                <a:lnTo>
                  <a:pt x="24105" y="70459"/>
                </a:lnTo>
                <a:lnTo>
                  <a:pt x="24105" y="28497"/>
                </a:lnTo>
                <a:lnTo>
                  <a:pt x="41299" y="28497"/>
                </a:lnTo>
                <a:lnTo>
                  <a:pt x="42635" y="28091"/>
                </a:lnTo>
                <a:lnTo>
                  <a:pt x="43750" y="25222"/>
                </a:lnTo>
                <a:lnTo>
                  <a:pt x="43599" y="21056"/>
                </a:lnTo>
                <a:lnTo>
                  <a:pt x="41299" y="18299"/>
                </a:lnTo>
                <a:lnTo>
                  <a:pt x="24105" y="18299"/>
                </a:lnTo>
                <a:lnTo>
                  <a:pt x="24105" y="2376"/>
                </a:lnTo>
                <a:lnTo>
                  <a:pt x="23609" y="1106"/>
                </a:lnTo>
                <a:lnTo>
                  <a:pt x="20980" y="140"/>
                </a:lnTo>
                <a:lnTo>
                  <a:pt x="17931" y="0"/>
                </a:lnTo>
                <a:lnTo>
                  <a:pt x="14946" y="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022246" y="5797033"/>
            <a:ext cx="16001" cy="17334"/>
          </a:xfrm>
          <a:custGeom>
            <a:avLst/>
            <a:gdLst/>
            <a:ahLst/>
            <a:cxnLst/>
            <a:rect l="l" t="t" r="r" b="b"/>
            <a:pathLst>
              <a:path w="16001" h="17334">
                <a:moveTo>
                  <a:pt x="16001" y="8561"/>
                </a:moveTo>
                <a:lnTo>
                  <a:pt x="16001" y="5130"/>
                </a:lnTo>
                <a:lnTo>
                  <a:pt x="14287" y="1713"/>
                </a:lnTo>
                <a:lnTo>
                  <a:pt x="11087" y="0"/>
                </a:lnTo>
                <a:lnTo>
                  <a:pt x="5043" y="0"/>
                </a:lnTo>
                <a:lnTo>
                  <a:pt x="1752" y="1753"/>
                </a:lnTo>
                <a:lnTo>
                  <a:pt x="0" y="5256"/>
                </a:lnTo>
                <a:lnTo>
                  <a:pt x="0" y="12204"/>
                </a:lnTo>
                <a:lnTo>
                  <a:pt x="1713" y="15634"/>
                </a:lnTo>
                <a:lnTo>
                  <a:pt x="4913" y="17334"/>
                </a:lnTo>
                <a:lnTo>
                  <a:pt x="10972" y="17334"/>
                </a:lnTo>
                <a:lnTo>
                  <a:pt x="14248" y="15595"/>
                </a:lnTo>
                <a:lnTo>
                  <a:pt x="16001" y="12077"/>
                </a:lnTo>
                <a:lnTo>
                  <a:pt x="16001" y="85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059022" y="5708110"/>
            <a:ext cx="26960" cy="131262"/>
          </a:xfrm>
          <a:custGeom>
            <a:avLst/>
            <a:gdLst/>
            <a:ahLst/>
            <a:cxnLst/>
            <a:rect l="l" t="t" r="r" b="b"/>
            <a:pathLst>
              <a:path w="26960" h="131262">
                <a:moveTo>
                  <a:pt x="2970" y="9574"/>
                </a:moveTo>
                <a:lnTo>
                  <a:pt x="7315" y="21540"/>
                </a:lnTo>
                <a:lnTo>
                  <a:pt x="10591" y="33742"/>
                </a:lnTo>
                <a:lnTo>
                  <a:pt x="11866" y="40126"/>
                </a:lnTo>
                <a:lnTo>
                  <a:pt x="13531" y="52735"/>
                </a:lnTo>
                <a:lnTo>
                  <a:pt x="14084" y="65403"/>
                </a:lnTo>
                <a:lnTo>
                  <a:pt x="13939" y="71938"/>
                </a:lnTo>
                <a:lnTo>
                  <a:pt x="12821" y="84583"/>
                </a:lnTo>
                <a:lnTo>
                  <a:pt x="10591" y="97142"/>
                </a:lnTo>
                <a:lnTo>
                  <a:pt x="8909" y="103961"/>
                </a:lnTo>
                <a:lnTo>
                  <a:pt x="5089" y="116046"/>
                </a:lnTo>
                <a:lnTo>
                  <a:pt x="241" y="127910"/>
                </a:lnTo>
                <a:lnTo>
                  <a:pt x="0" y="128508"/>
                </a:lnTo>
                <a:lnTo>
                  <a:pt x="1844" y="131071"/>
                </a:lnTo>
                <a:lnTo>
                  <a:pt x="4864" y="131262"/>
                </a:lnTo>
                <a:lnTo>
                  <a:pt x="7813" y="131136"/>
                </a:lnTo>
                <a:lnTo>
                  <a:pt x="10666" y="129700"/>
                </a:lnTo>
                <a:lnTo>
                  <a:pt x="13348" y="124635"/>
                </a:lnTo>
                <a:lnTo>
                  <a:pt x="15685" y="119515"/>
                </a:lnTo>
                <a:lnTo>
                  <a:pt x="17705" y="114339"/>
                </a:lnTo>
                <a:lnTo>
                  <a:pt x="19710" y="109155"/>
                </a:lnTo>
                <a:lnTo>
                  <a:pt x="21413" y="103884"/>
                </a:lnTo>
                <a:lnTo>
                  <a:pt x="22795" y="98527"/>
                </a:lnTo>
                <a:lnTo>
                  <a:pt x="24182" y="93167"/>
                </a:lnTo>
                <a:lnTo>
                  <a:pt x="25222" y="87745"/>
                </a:lnTo>
                <a:lnTo>
                  <a:pt x="25920" y="82270"/>
                </a:lnTo>
                <a:lnTo>
                  <a:pt x="26619" y="76784"/>
                </a:lnTo>
                <a:lnTo>
                  <a:pt x="26960" y="71233"/>
                </a:lnTo>
                <a:lnTo>
                  <a:pt x="26960" y="65634"/>
                </a:lnTo>
                <a:lnTo>
                  <a:pt x="26723" y="57844"/>
                </a:lnTo>
                <a:lnTo>
                  <a:pt x="25305" y="45219"/>
                </a:lnTo>
                <a:lnTo>
                  <a:pt x="22604" y="32777"/>
                </a:lnTo>
                <a:lnTo>
                  <a:pt x="20288" y="24972"/>
                </a:lnTo>
                <a:lnTo>
                  <a:pt x="15912" y="13069"/>
                </a:lnTo>
                <a:lnTo>
                  <a:pt x="10591" y="1410"/>
                </a:lnTo>
                <a:lnTo>
                  <a:pt x="7542" y="114"/>
                </a:lnTo>
                <a:lnTo>
                  <a:pt x="4940" y="0"/>
                </a:lnTo>
                <a:lnTo>
                  <a:pt x="1487" y="367"/>
                </a:lnTo>
                <a:lnTo>
                  <a:pt x="101" y="3049"/>
                </a:lnTo>
                <a:lnTo>
                  <a:pt x="2970" y="9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43180" y="5716962"/>
            <a:ext cx="49935" cy="96735"/>
          </a:xfrm>
          <a:custGeom>
            <a:avLst/>
            <a:gdLst/>
            <a:ahLst/>
            <a:cxnLst/>
            <a:rect l="l" t="t" r="r" b="b"/>
            <a:pathLst>
              <a:path w="49935" h="96735">
                <a:moveTo>
                  <a:pt x="49935" y="91163"/>
                </a:moveTo>
                <a:lnTo>
                  <a:pt x="49784" y="88635"/>
                </a:lnTo>
                <a:lnTo>
                  <a:pt x="47332" y="85651"/>
                </a:lnTo>
                <a:lnTo>
                  <a:pt x="12801" y="85651"/>
                </a:lnTo>
                <a:lnTo>
                  <a:pt x="12801" y="2390"/>
                </a:lnTo>
                <a:lnTo>
                  <a:pt x="12305" y="1043"/>
                </a:lnTo>
                <a:lnTo>
                  <a:pt x="9485" y="190"/>
                </a:lnTo>
                <a:lnTo>
                  <a:pt x="6400" y="0"/>
                </a:lnTo>
                <a:lnTo>
                  <a:pt x="3351" y="190"/>
                </a:lnTo>
                <a:lnTo>
                  <a:pt x="0" y="2390"/>
                </a:lnTo>
                <a:lnTo>
                  <a:pt x="0" y="91530"/>
                </a:lnTo>
                <a:lnTo>
                  <a:pt x="1522" y="95594"/>
                </a:lnTo>
                <a:lnTo>
                  <a:pt x="4762" y="96735"/>
                </a:lnTo>
                <a:lnTo>
                  <a:pt x="47332" y="96735"/>
                </a:lnTo>
                <a:lnTo>
                  <a:pt x="49679" y="94324"/>
                </a:lnTo>
                <a:lnTo>
                  <a:pt x="49935" y="911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193814" y="5724636"/>
            <a:ext cx="43751" cy="90335"/>
          </a:xfrm>
          <a:custGeom>
            <a:avLst/>
            <a:gdLst/>
            <a:ahLst/>
            <a:cxnLst/>
            <a:rect l="l" t="t" r="r" b="b"/>
            <a:pathLst>
              <a:path w="43751" h="90335">
                <a:moveTo>
                  <a:pt x="14947" y="140"/>
                </a:moveTo>
                <a:lnTo>
                  <a:pt x="11822" y="2376"/>
                </a:lnTo>
                <a:lnTo>
                  <a:pt x="11822" y="18299"/>
                </a:lnTo>
                <a:lnTo>
                  <a:pt x="2527" y="18299"/>
                </a:lnTo>
                <a:lnTo>
                  <a:pt x="457" y="19876"/>
                </a:lnTo>
                <a:lnTo>
                  <a:pt x="0" y="22492"/>
                </a:lnTo>
                <a:lnTo>
                  <a:pt x="0" y="25222"/>
                </a:lnTo>
                <a:lnTo>
                  <a:pt x="2452" y="28497"/>
                </a:lnTo>
                <a:lnTo>
                  <a:pt x="11822" y="28497"/>
                </a:lnTo>
                <a:lnTo>
                  <a:pt x="11822" y="71499"/>
                </a:lnTo>
                <a:lnTo>
                  <a:pt x="12193" y="74866"/>
                </a:lnTo>
                <a:lnTo>
                  <a:pt x="12903" y="77723"/>
                </a:lnTo>
                <a:lnTo>
                  <a:pt x="13615" y="80568"/>
                </a:lnTo>
                <a:lnTo>
                  <a:pt x="16369" y="84783"/>
                </a:lnTo>
                <a:lnTo>
                  <a:pt x="19977" y="88035"/>
                </a:lnTo>
                <a:lnTo>
                  <a:pt x="24944" y="89877"/>
                </a:lnTo>
                <a:lnTo>
                  <a:pt x="27914" y="90335"/>
                </a:lnTo>
                <a:lnTo>
                  <a:pt x="33667" y="90260"/>
                </a:lnTo>
                <a:lnTo>
                  <a:pt x="37048" y="89777"/>
                </a:lnTo>
                <a:lnTo>
                  <a:pt x="39966" y="89039"/>
                </a:lnTo>
                <a:lnTo>
                  <a:pt x="42558" y="87577"/>
                </a:lnTo>
                <a:lnTo>
                  <a:pt x="43635" y="84874"/>
                </a:lnTo>
                <a:lnTo>
                  <a:pt x="43689" y="80658"/>
                </a:lnTo>
                <a:lnTo>
                  <a:pt x="42278" y="77760"/>
                </a:lnTo>
                <a:lnTo>
                  <a:pt x="39599" y="78549"/>
                </a:lnTo>
                <a:lnTo>
                  <a:pt x="36536" y="79503"/>
                </a:lnTo>
                <a:lnTo>
                  <a:pt x="33477" y="79844"/>
                </a:lnTo>
                <a:lnTo>
                  <a:pt x="29949" y="79844"/>
                </a:lnTo>
                <a:lnTo>
                  <a:pt x="27522" y="78663"/>
                </a:lnTo>
                <a:lnTo>
                  <a:pt x="24778" y="73952"/>
                </a:lnTo>
                <a:lnTo>
                  <a:pt x="24105" y="70459"/>
                </a:lnTo>
                <a:lnTo>
                  <a:pt x="24105" y="28497"/>
                </a:lnTo>
                <a:lnTo>
                  <a:pt x="41299" y="28497"/>
                </a:lnTo>
                <a:lnTo>
                  <a:pt x="42635" y="28091"/>
                </a:lnTo>
                <a:lnTo>
                  <a:pt x="43751" y="25222"/>
                </a:lnTo>
                <a:lnTo>
                  <a:pt x="43600" y="21056"/>
                </a:lnTo>
                <a:lnTo>
                  <a:pt x="41299" y="18299"/>
                </a:lnTo>
                <a:lnTo>
                  <a:pt x="24105" y="18299"/>
                </a:lnTo>
                <a:lnTo>
                  <a:pt x="24105" y="2376"/>
                </a:lnTo>
                <a:lnTo>
                  <a:pt x="23597" y="1106"/>
                </a:lnTo>
                <a:lnTo>
                  <a:pt x="20981" y="140"/>
                </a:lnTo>
                <a:lnTo>
                  <a:pt x="17932" y="0"/>
                </a:lnTo>
                <a:lnTo>
                  <a:pt x="14947" y="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247389" y="5710345"/>
            <a:ext cx="27241" cy="104777"/>
          </a:xfrm>
          <a:custGeom>
            <a:avLst/>
            <a:gdLst/>
            <a:ahLst/>
            <a:cxnLst/>
            <a:rect l="l" t="t" r="r" b="b"/>
            <a:pathLst>
              <a:path w="27241" h="104777">
                <a:moveTo>
                  <a:pt x="17510" y="88494"/>
                </a:moveTo>
                <a:lnTo>
                  <a:pt x="14933" y="83477"/>
                </a:lnTo>
                <a:lnTo>
                  <a:pt x="14033" y="80606"/>
                </a:lnTo>
                <a:lnTo>
                  <a:pt x="14655" y="101904"/>
                </a:lnTo>
                <a:lnTo>
                  <a:pt x="18134" y="103823"/>
                </a:lnTo>
                <a:lnTo>
                  <a:pt x="22324" y="104777"/>
                </a:lnTo>
                <a:lnTo>
                  <a:pt x="27241" y="104777"/>
                </a:lnTo>
                <a:lnTo>
                  <a:pt x="26172" y="94287"/>
                </a:lnTo>
                <a:lnTo>
                  <a:pt x="23493" y="93524"/>
                </a:lnTo>
                <a:lnTo>
                  <a:pt x="21358" y="92012"/>
                </a:lnTo>
                <a:lnTo>
                  <a:pt x="17510" y="88494"/>
                </a:lnTo>
                <a:close/>
              </a:path>
              <a:path w="27241" h="104777">
                <a:moveTo>
                  <a:pt x="13511" y="77396"/>
                </a:moveTo>
                <a:lnTo>
                  <a:pt x="12993" y="74170"/>
                </a:lnTo>
                <a:lnTo>
                  <a:pt x="12722" y="70866"/>
                </a:lnTo>
                <a:lnTo>
                  <a:pt x="12722" y="64314"/>
                </a:lnTo>
                <a:lnTo>
                  <a:pt x="13028" y="61188"/>
                </a:lnTo>
                <a:lnTo>
                  <a:pt x="13651" y="58117"/>
                </a:lnTo>
                <a:lnTo>
                  <a:pt x="14274" y="55044"/>
                </a:lnTo>
                <a:lnTo>
                  <a:pt x="15264" y="52285"/>
                </a:lnTo>
                <a:lnTo>
                  <a:pt x="16635" y="49860"/>
                </a:lnTo>
                <a:lnTo>
                  <a:pt x="19771" y="45467"/>
                </a:lnTo>
                <a:lnTo>
                  <a:pt x="24127" y="42494"/>
                </a:lnTo>
                <a:lnTo>
                  <a:pt x="26784" y="41744"/>
                </a:lnTo>
                <a:lnTo>
                  <a:pt x="33286" y="41744"/>
                </a:lnTo>
                <a:lnTo>
                  <a:pt x="36526" y="42825"/>
                </a:lnTo>
                <a:lnTo>
                  <a:pt x="39622" y="44985"/>
                </a:lnTo>
                <a:lnTo>
                  <a:pt x="42721" y="47144"/>
                </a:lnTo>
                <a:lnTo>
                  <a:pt x="45935" y="50280"/>
                </a:lnTo>
                <a:lnTo>
                  <a:pt x="49263" y="54395"/>
                </a:lnTo>
                <a:lnTo>
                  <a:pt x="49263" y="81179"/>
                </a:lnTo>
                <a:lnTo>
                  <a:pt x="45490" y="85661"/>
                </a:lnTo>
                <a:lnTo>
                  <a:pt x="42023" y="88991"/>
                </a:lnTo>
                <a:lnTo>
                  <a:pt x="38773" y="91379"/>
                </a:lnTo>
                <a:lnTo>
                  <a:pt x="35637" y="93168"/>
                </a:lnTo>
                <a:lnTo>
                  <a:pt x="32598" y="94057"/>
                </a:lnTo>
                <a:lnTo>
                  <a:pt x="29397" y="94287"/>
                </a:lnTo>
                <a:lnTo>
                  <a:pt x="26172" y="94287"/>
                </a:lnTo>
                <a:lnTo>
                  <a:pt x="27241" y="104777"/>
                </a:lnTo>
                <a:lnTo>
                  <a:pt x="31748" y="104777"/>
                </a:lnTo>
                <a:lnTo>
                  <a:pt x="35902" y="103708"/>
                </a:lnTo>
                <a:lnTo>
                  <a:pt x="39697" y="101577"/>
                </a:lnTo>
                <a:lnTo>
                  <a:pt x="43496" y="99442"/>
                </a:lnTo>
                <a:lnTo>
                  <a:pt x="47153" y="96469"/>
                </a:lnTo>
                <a:lnTo>
                  <a:pt x="50670" y="92649"/>
                </a:lnTo>
                <a:lnTo>
                  <a:pt x="50670" y="101498"/>
                </a:lnTo>
                <a:lnTo>
                  <a:pt x="52387" y="103417"/>
                </a:lnTo>
                <a:lnTo>
                  <a:pt x="55217" y="103809"/>
                </a:lnTo>
                <a:lnTo>
                  <a:pt x="58788" y="103658"/>
                </a:lnTo>
                <a:lnTo>
                  <a:pt x="61617" y="101498"/>
                </a:lnTo>
                <a:lnTo>
                  <a:pt x="61617" y="2376"/>
                </a:lnTo>
                <a:lnTo>
                  <a:pt x="61060" y="1054"/>
                </a:lnTo>
                <a:lnTo>
                  <a:pt x="58417" y="180"/>
                </a:lnTo>
                <a:lnTo>
                  <a:pt x="55358" y="0"/>
                </a:lnTo>
                <a:lnTo>
                  <a:pt x="52424" y="180"/>
                </a:lnTo>
                <a:lnTo>
                  <a:pt x="49263" y="2376"/>
                </a:lnTo>
                <a:lnTo>
                  <a:pt x="49263" y="41302"/>
                </a:lnTo>
                <a:lnTo>
                  <a:pt x="46088" y="37973"/>
                </a:lnTo>
                <a:lnTo>
                  <a:pt x="42872" y="35459"/>
                </a:lnTo>
                <a:lnTo>
                  <a:pt x="39622" y="33746"/>
                </a:lnTo>
                <a:lnTo>
                  <a:pt x="36371" y="32029"/>
                </a:lnTo>
                <a:lnTo>
                  <a:pt x="32788" y="31179"/>
                </a:lnTo>
                <a:lnTo>
                  <a:pt x="24152" y="31179"/>
                </a:lnTo>
                <a:lnTo>
                  <a:pt x="20002" y="32057"/>
                </a:lnTo>
                <a:lnTo>
                  <a:pt x="16409" y="33821"/>
                </a:lnTo>
                <a:lnTo>
                  <a:pt x="12813" y="35585"/>
                </a:lnTo>
                <a:lnTo>
                  <a:pt x="9803" y="38102"/>
                </a:lnTo>
                <a:lnTo>
                  <a:pt x="7366" y="41377"/>
                </a:lnTo>
                <a:lnTo>
                  <a:pt x="4940" y="44643"/>
                </a:lnTo>
                <a:lnTo>
                  <a:pt x="3096" y="48602"/>
                </a:lnTo>
                <a:lnTo>
                  <a:pt x="1865" y="53239"/>
                </a:lnTo>
                <a:lnTo>
                  <a:pt x="619" y="57873"/>
                </a:lnTo>
                <a:lnTo>
                  <a:pt x="0" y="63082"/>
                </a:lnTo>
                <a:lnTo>
                  <a:pt x="0" y="73699"/>
                </a:lnTo>
                <a:lnTo>
                  <a:pt x="494" y="78320"/>
                </a:lnTo>
                <a:lnTo>
                  <a:pt x="1483" y="82702"/>
                </a:lnTo>
                <a:lnTo>
                  <a:pt x="2477" y="87097"/>
                </a:lnTo>
                <a:lnTo>
                  <a:pt x="4050" y="90921"/>
                </a:lnTo>
                <a:lnTo>
                  <a:pt x="6210" y="94171"/>
                </a:lnTo>
                <a:lnTo>
                  <a:pt x="8366" y="97422"/>
                </a:lnTo>
                <a:lnTo>
                  <a:pt x="11188" y="100001"/>
                </a:lnTo>
                <a:lnTo>
                  <a:pt x="14655" y="101904"/>
                </a:lnTo>
                <a:lnTo>
                  <a:pt x="14033" y="80606"/>
                </a:lnTo>
                <a:lnTo>
                  <a:pt x="13511" y="773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31485" y="5797033"/>
            <a:ext cx="16002" cy="17334"/>
          </a:xfrm>
          <a:custGeom>
            <a:avLst/>
            <a:gdLst/>
            <a:ahLst/>
            <a:cxnLst/>
            <a:rect l="l" t="t" r="r" b="b"/>
            <a:pathLst>
              <a:path w="16002" h="17334">
                <a:moveTo>
                  <a:pt x="16002" y="8561"/>
                </a:moveTo>
                <a:lnTo>
                  <a:pt x="16002" y="5130"/>
                </a:lnTo>
                <a:lnTo>
                  <a:pt x="14287" y="1713"/>
                </a:lnTo>
                <a:lnTo>
                  <a:pt x="11087" y="0"/>
                </a:lnTo>
                <a:lnTo>
                  <a:pt x="5043" y="0"/>
                </a:lnTo>
                <a:lnTo>
                  <a:pt x="1752" y="1753"/>
                </a:lnTo>
                <a:lnTo>
                  <a:pt x="0" y="5256"/>
                </a:lnTo>
                <a:lnTo>
                  <a:pt x="0" y="12204"/>
                </a:lnTo>
                <a:lnTo>
                  <a:pt x="1713" y="15634"/>
                </a:lnTo>
                <a:lnTo>
                  <a:pt x="4913" y="17334"/>
                </a:lnTo>
                <a:lnTo>
                  <a:pt x="10972" y="17334"/>
                </a:lnTo>
                <a:lnTo>
                  <a:pt x="14248" y="15595"/>
                </a:lnTo>
                <a:lnTo>
                  <a:pt x="16002" y="12077"/>
                </a:lnTo>
                <a:lnTo>
                  <a:pt x="16002" y="85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707185" y="5089265"/>
            <a:ext cx="104698" cy="96735"/>
          </a:xfrm>
          <a:custGeom>
            <a:avLst/>
            <a:gdLst/>
            <a:ahLst/>
            <a:cxnLst/>
            <a:rect l="l" t="t" r="r" b="b"/>
            <a:pathLst>
              <a:path w="104698" h="96735">
                <a:moveTo>
                  <a:pt x="543" y="2235"/>
                </a:moveTo>
                <a:lnTo>
                  <a:pt x="0" y="5806"/>
                </a:lnTo>
                <a:lnTo>
                  <a:pt x="0" y="94363"/>
                </a:lnTo>
                <a:lnTo>
                  <a:pt x="1257" y="96116"/>
                </a:lnTo>
                <a:lnTo>
                  <a:pt x="4025" y="96685"/>
                </a:lnTo>
                <a:lnTo>
                  <a:pt x="7567" y="96735"/>
                </a:lnTo>
                <a:lnTo>
                  <a:pt x="10250" y="96433"/>
                </a:lnTo>
                <a:lnTo>
                  <a:pt x="12801" y="94363"/>
                </a:lnTo>
                <a:lnTo>
                  <a:pt x="12877" y="10490"/>
                </a:lnTo>
                <a:lnTo>
                  <a:pt x="45313" y="94730"/>
                </a:lnTo>
                <a:lnTo>
                  <a:pt x="46153" y="95796"/>
                </a:lnTo>
                <a:lnTo>
                  <a:pt x="48881" y="96598"/>
                </a:lnTo>
                <a:lnTo>
                  <a:pt x="51559" y="96735"/>
                </a:lnTo>
                <a:lnTo>
                  <a:pt x="54850" y="96559"/>
                </a:lnTo>
                <a:lnTo>
                  <a:pt x="57823" y="94730"/>
                </a:lnTo>
                <a:lnTo>
                  <a:pt x="91743" y="10490"/>
                </a:lnTo>
                <a:lnTo>
                  <a:pt x="91897" y="10490"/>
                </a:lnTo>
                <a:lnTo>
                  <a:pt x="91897" y="94363"/>
                </a:lnTo>
                <a:lnTo>
                  <a:pt x="93244" y="96116"/>
                </a:lnTo>
                <a:lnTo>
                  <a:pt x="96074" y="96685"/>
                </a:lnTo>
                <a:lnTo>
                  <a:pt x="99540" y="96735"/>
                </a:lnTo>
                <a:lnTo>
                  <a:pt x="102157" y="96433"/>
                </a:lnTo>
                <a:lnTo>
                  <a:pt x="104698" y="94363"/>
                </a:lnTo>
                <a:lnTo>
                  <a:pt x="104698" y="5806"/>
                </a:lnTo>
                <a:lnTo>
                  <a:pt x="104241" y="3164"/>
                </a:lnTo>
                <a:lnTo>
                  <a:pt x="102006" y="561"/>
                </a:lnTo>
                <a:lnTo>
                  <a:pt x="99173" y="0"/>
                </a:lnTo>
                <a:lnTo>
                  <a:pt x="90933" y="0"/>
                </a:lnTo>
                <a:lnTo>
                  <a:pt x="87603" y="421"/>
                </a:lnTo>
                <a:lnTo>
                  <a:pt x="84226" y="2376"/>
                </a:lnTo>
                <a:lnTo>
                  <a:pt x="82191" y="5284"/>
                </a:lnTo>
                <a:lnTo>
                  <a:pt x="52387" y="77547"/>
                </a:lnTo>
                <a:lnTo>
                  <a:pt x="52016" y="77547"/>
                </a:lnTo>
                <a:lnTo>
                  <a:pt x="24484" y="7823"/>
                </a:lnTo>
                <a:lnTo>
                  <a:pt x="24015" y="6476"/>
                </a:lnTo>
                <a:lnTo>
                  <a:pt x="22288" y="3329"/>
                </a:lnTo>
                <a:lnTo>
                  <a:pt x="19721" y="1220"/>
                </a:lnTo>
                <a:lnTo>
                  <a:pt x="16243" y="154"/>
                </a:lnTo>
                <a:lnTo>
                  <a:pt x="13219" y="0"/>
                </a:lnTo>
                <a:lnTo>
                  <a:pt x="4000" y="0"/>
                </a:lnTo>
                <a:lnTo>
                  <a:pt x="543" y="2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831408" y="5146628"/>
            <a:ext cx="54989" cy="72222"/>
          </a:xfrm>
          <a:custGeom>
            <a:avLst/>
            <a:gdLst/>
            <a:ahLst/>
            <a:cxnLst/>
            <a:rect l="l" t="t" r="r" b="b"/>
            <a:pathLst>
              <a:path w="54989" h="72222">
                <a:moveTo>
                  <a:pt x="3844" y="7352"/>
                </a:moveTo>
                <a:lnTo>
                  <a:pt x="2296" y="10134"/>
                </a:lnTo>
                <a:lnTo>
                  <a:pt x="759" y="12913"/>
                </a:lnTo>
                <a:lnTo>
                  <a:pt x="0" y="16189"/>
                </a:lnTo>
                <a:lnTo>
                  <a:pt x="0" y="23187"/>
                </a:lnTo>
                <a:lnTo>
                  <a:pt x="557" y="26060"/>
                </a:lnTo>
                <a:lnTo>
                  <a:pt x="2792" y="31126"/>
                </a:lnTo>
                <a:lnTo>
                  <a:pt x="6360" y="34988"/>
                </a:lnTo>
                <a:lnTo>
                  <a:pt x="10792" y="38049"/>
                </a:lnTo>
                <a:lnTo>
                  <a:pt x="13651" y="38973"/>
                </a:lnTo>
                <a:lnTo>
                  <a:pt x="12570" y="22832"/>
                </a:lnTo>
                <a:lnTo>
                  <a:pt x="12570" y="19364"/>
                </a:lnTo>
                <a:lnTo>
                  <a:pt x="12952" y="15530"/>
                </a:lnTo>
                <a:lnTo>
                  <a:pt x="15328" y="0"/>
                </a:lnTo>
                <a:lnTo>
                  <a:pt x="11807" y="1383"/>
                </a:lnTo>
                <a:lnTo>
                  <a:pt x="8928" y="3211"/>
                </a:lnTo>
                <a:lnTo>
                  <a:pt x="6043" y="5054"/>
                </a:lnTo>
                <a:lnTo>
                  <a:pt x="3844" y="7352"/>
                </a:lnTo>
                <a:close/>
              </a:path>
              <a:path w="54989" h="72222">
                <a:moveTo>
                  <a:pt x="44218" y="-30520"/>
                </a:moveTo>
                <a:lnTo>
                  <a:pt x="40852" y="-31611"/>
                </a:lnTo>
                <a:lnTo>
                  <a:pt x="37475" y="-32705"/>
                </a:lnTo>
                <a:lnTo>
                  <a:pt x="33385" y="-33248"/>
                </a:lnTo>
                <a:lnTo>
                  <a:pt x="25995" y="-33248"/>
                </a:lnTo>
                <a:lnTo>
                  <a:pt x="23442" y="-33007"/>
                </a:lnTo>
                <a:lnTo>
                  <a:pt x="20901" y="-32539"/>
                </a:lnTo>
                <a:lnTo>
                  <a:pt x="16051" y="-31470"/>
                </a:lnTo>
                <a:lnTo>
                  <a:pt x="11781" y="-30038"/>
                </a:lnTo>
                <a:lnTo>
                  <a:pt x="8254" y="-28374"/>
                </a:lnTo>
                <a:lnTo>
                  <a:pt x="5471" y="-26747"/>
                </a:lnTo>
                <a:lnTo>
                  <a:pt x="3528" y="-24055"/>
                </a:lnTo>
                <a:lnTo>
                  <a:pt x="3275" y="-21120"/>
                </a:lnTo>
                <a:lnTo>
                  <a:pt x="3682" y="-17945"/>
                </a:lnTo>
                <a:lnTo>
                  <a:pt x="6320" y="-16357"/>
                </a:lnTo>
                <a:lnTo>
                  <a:pt x="9662" y="-18150"/>
                </a:lnTo>
                <a:lnTo>
                  <a:pt x="12978" y="-19813"/>
                </a:lnTo>
                <a:lnTo>
                  <a:pt x="16901" y="-21476"/>
                </a:lnTo>
                <a:lnTo>
                  <a:pt x="21714" y="-22913"/>
                </a:lnTo>
                <a:lnTo>
                  <a:pt x="24432" y="-23280"/>
                </a:lnTo>
                <a:lnTo>
                  <a:pt x="30286" y="-23280"/>
                </a:lnTo>
                <a:lnTo>
                  <a:pt x="34592" y="-22275"/>
                </a:lnTo>
                <a:lnTo>
                  <a:pt x="38108" y="-20613"/>
                </a:lnTo>
                <a:lnTo>
                  <a:pt x="40535" y="-17984"/>
                </a:lnTo>
                <a:lnTo>
                  <a:pt x="41972" y="-14338"/>
                </a:lnTo>
                <a:lnTo>
                  <a:pt x="42785" y="-10086"/>
                </a:lnTo>
                <a:lnTo>
                  <a:pt x="42785" y="-2285"/>
                </a:lnTo>
                <a:lnTo>
                  <a:pt x="28346" y="-2285"/>
                </a:lnTo>
                <a:lnTo>
                  <a:pt x="23658" y="-1828"/>
                </a:lnTo>
                <a:lnTo>
                  <a:pt x="19493" y="-914"/>
                </a:lnTo>
                <a:lnTo>
                  <a:pt x="15328" y="0"/>
                </a:lnTo>
                <a:lnTo>
                  <a:pt x="12952" y="15530"/>
                </a:lnTo>
                <a:lnTo>
                  <a:pt x="14489" y="12406"/>
                </a:lnTo>
                <a:lnTo>
                  <a:pt x="17332" y="9954"/>
                </a:lnTo>
                <a:lnTo>
                  <a:pt x="21031" y="7985"/>
                </a:lnTo>
                <a:lnTo>
                  <a:pt x="25995" y="6844"/>
                </a:lnTo>
                <a:lnTo>
                  <a:pt x="28915" y="6563"/>
                </a:lnTo>
                <a:lnTo>
                  <a:pt x="42785" y="6563"/>
                </a:lnTo>
                <a:lnTo>
                  <a:pt x="42785" y="20775"/>
                </a:lnTo>
                <a:lnTo>
                  <a:pt x="39761" y="24152"/>
                </a:lnTo>
                <a:lnTo>
                  <a:pt x="36866" y="26654"/>
                </a:lnTo>
                <a:lnTo>
                  <a:pt x="34109" y="28293"/>
                </a:lnTo>
                <a:lnTo>
                  <a:pt x="31366" y="29931"/>
                </a:lnTo>
                <a:lnTo>
                  <a:pt x="28371" y="30744"/>
                </a:lnTo>
                <a:lnTo>
                  <a:pt x="21182" y="30744"/>
                </a:lnTo>
                <a:lnTo>
                  <a:pt x="18096" y="29718"/>
                </a:lnTo>
                <a:lnTo>
                  <a:pt x="13675" y="25603"/>
                </a:lnTo>
                <a:lnTo>
                  <a:pt x="12570" y="22832"/>
                </a:lnTo>
                <a:lnTo>
                  <a:pt x="13651" y="38973"/>
                </a:lnTo>
                <a:lnTo>
                  <a:pt x="16508" y="39888"/>
                </a:lnTo>
                <a:lnTo>
                  <a:pt x="19695" y="40345"/>
                </a:lnTo>
                <a:lnTo>
                  <a:pt x="27226" y="40345"/>
                </a:lnTo>
                <a:lnTo>
                  <a:pt x="31034" y="39481"/>
                </a:lnTo>
                <a:lnTo>
                  <a:pt x="34631" y="37743"/>
                </a:lnTo>
                <a:lnTo>
                  <a:pt x="38238" y="36004"/>
                </a:lnTo>
                <a:lnTo>
                  <a:pt x="41489" y="33577"/>
                </a:lnTo>
                <a:lnTo>
                  <a:pt x="44423" y="30453"/>
                </a:lnTo>
                <a:lnTo>
                  <a:pt x="44423" y="37144"/>
                </a:lnTo>
                <a:lnTo>
                  <a:pt x="45845" y="39013"/>
                </a:lnTo>
                <a:lnTo>
                  <a:pt x="48408" y="39381"/>
                </a:lnTo>
                <a:lnTo>
                  <a:pt x="52056" y="39305"/>
                </a:lnTo>
                <a:lnTo>
                  <a:pt x="54989" y="37144"/>
                </a:lnTo>
                <a:lnTo>
                  <a:pt x="54989" y="-12193"/>
                </a:lnTo>
                <a:lnTo>
                  <a:pt x="54518" y="-15839"/>
                </a:lnTo>
                <a:lnTo>
                  <a:pt x="53578" y="-18961"/>
                </a:lnTo>
                <a:lnTo>
                  <a:pt x="52627" y="-22085"/>
                </a:lnTo>
                <a:lnTo>
                  <a:pt x="51116" y="-24702"/>
                </a:lnTo>
                <a:lnTo>
                  <a:pt x="46950" y="-28917"/>
                </a:lnTo>
                <a:lnTo>
                  <a:pt x="44218" y="-3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08969" y="5081899"/>
            <a:ext cx="54989" cy="104101"/>
          </a:xfrm>
          <a:custGeom>
            <a:avLst/>
            <a:gdLst/>
            <a:ahLst/>
            <a:cxnLst/>
            <a:rect l="l" t="t" r="r" b="b"/>
            <a:pathLst>
              <a:path w="54989" h="104101">
                <a:moveTo>
                  <a:pt x="50227" y="38621"/>
                </a:moveTo>
                <a:lnTo>
                  <a:pt x="51512" y="37134"/>
                </a:lnTo>
                <a:lnTo>
                  <a:pt x="52311" y="34305"/>
                </a:lnTo>
                <a:lnTo>
                  <a:pt x="49658" y="32702"/>
                </a:lnTo>
                <a:lnTo>
                  <a:pt x="46926" y="32525"/>
                </a:lnTo>
                <a:lnTo>
                  <a:pt x="43484" y="32562"/>
                </a:lnTo>
                <a:lnTo>
                  <a:pt x="40439" y="33084"/>
                </a:lnTo>
                <a:lnTo>
                  <a:pt x="37580" y="35129"/>
                </a:lnTo>
                <a:lnTo>
                  <a:pt x="12279" y="62953"/>
                </a:lnTo>
                <a:lnTo>
                  <a:pt x="12279" y="2387"/>
                </a:lnTo>
                <a:lnTo>
                  <a:pt x="11786" y="1041"/>
                </a:lnTo>
                <a:lnTo>
                  <a:pt x="9157" y="154"/>
                </a:lnTo>
                <a:lnTo>
                  <a:pt x="6094" y="0"/>
                </a:lnTo>
                <a:lnTo>
                  <a:pt x="3125" y="154"/>
                </a:lnTo>
                <a:lnTo>
                  <a:pt x="0" y="2387"/>
                </a:lnTo>
                <a:lnTo>
                  <a:pt x="0" y="101804"/>
                </a:lnTo>
                <a:lnTo>
                  <a:pt x="431" y="103075"/>
                </a:lnTo>
                <a:lnTo>
                  <a:pt x="3125" y="103964"/>
                </a:lnTo>
                <a:lnTo>
                  <a:pt x="6094" y="104101"/>
                </a:lnTo>
                <a:lnTo>
                  <a:pt x="9157" y="103964"/>
                </a:lnTo>
                <a:lnTo>
                  <a:pt x="12279" y="101804"/>
                </a:lnTo>
                <a:lnTo>
                  <a:pt x="12279" y="64670"/>
                </a:lnTo>
                <a:lnTo>
                  <a:pt x="40551" y="101729"/>
                </a:lnTo>
                <a:lnTo>
                  <a:pt x="42419" y="103454"/>
                </a:lnTo>
                <a:lnTo>
                  <a:pt x="45198" y="104001"/>
                </a:lnTo>
                <a:lnTo>
                  <a:pt x="48513" y="104101"/>
                </a:lnTo>
                <a:lnTo>
                  <a:pt x="51714" y="103964"/>
                </a:lnTo>
                <a:lnTo>
                  <a:pt x="54989" y="101729"/>
                </a:lnTo>
                <a:lnTo>
                  <a:pt x="54853" y="100801"/>
                </a:lnTo>
                <a:lnTo>
                  <a:pt x="53201" y="98237"/>
                </a:lnTo>
                <a:lnTo>
                  <a:pt x="25970" y="62877"/>
                </a:lnTo>
                <a:lnTo>
                  <a:pt x="50227" y="386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970922" y="5113375"/>
            <a:ext cx="47396" cy="73597"/>
          </a:xfrm>
          <a:custGeom>
            <a:avLst/>
            <a:gdLst/>
            <a:ahLst/>
            <a:cxnLst/>
            <a:rect l="l" t="t" r="r" b="b"/>
            <a:pathLst>
              <a:path w="47396" h="73597">
                <a:moveTo>
                  <a:pt x="2119" y="25401"/>
                </a:moveTo>
                <a:lnTo>
                  <a:pt x="4052" y="29667"/>
                </a:lnTo>
                <a:lnTo>
                  <a:pt x="6907" y="33044"/>
                </a:lnTo>
                <a:lnTo>
                  <a:pt x="10298" y="35891"/>
                </a:lnTo>
                <a:lnTo>
                  <a:pt x="14326" y="38022"/>
                </a:lnTo>
                <a:lnTo>
                  <a:pt x="18492" y="39815"/>
                </a:lnTo>
                <a:lnTo>
                  <a:pt x="22642" y="41464"/>
                </a:lnTo>
                <a:lnTo>
                  <a:pt x="26606" y="43002"/>
                </a:lnTo>
                <a:lnTo>
                  <a:pt x="29983" y="44880"/>
                </a:lnTo>
                <a:lnTo>
                  <a:pt x="33821" y="48296"/>
                </a:lnTo>
                <a:lnTo>
                  <a:pt x="35269" y="51181"/>
                </a:lnTo>
                <a:lnTo>
                  <a:pt x="35269" y="54903"/>
                </a:lnTo>
                <a:lnTo>
                  <a:pt x="34264" y="57823"/>
                </a:lnTo>
                <a:lnTo>
                  <a:pt x="31394" y="61139"/>
                </a:lnTo>
                <a:lnTo>
                  <a:pt x="28691" y="62661"/>
                </a:lnTo>
                <a:lnTo>
                  <a:pt x="25325" y="63550"/>
                </a:lnTo>
                <a:lnTo>
                  <a:pt x="21347" y="63780"/>
                </a:lnTo>
                <a:lnTo>
                  <a:pt x="18568" y="63780"/>
                </a:lnTo>
                <a:lnTo>
                  <a:pt x="13981" y="62776"/>
                </a:lnTo>
                <a:lnTo>
                  <a:pt x="10007" y="61365"/>
                </a:lnTo>
                <a:lnTo>
                  <a:pt x="6882" y="59777"/>
                </a:lnTo>
                <a:lnTo>
                  <a:pt x="3430" y="57707"/>
                </a:lnTo>
                <a:lnTo>
                  <a:pt x="240" y="59410"/>
                </a:lnTo>
                <a:lnTo>
                  <a:pt x="0" y="62434"/>
                </a:lnTo>
                <a:lnTo>
                  <a:pt x="370" y="66092"/>
                </a:lnTo>
                <a:lnTo>
                  <a:pt x="2109" y="68670"/>
                </a:lnTo>
                <a:lnTo>
                  <a:pt x="5345" y="70458"/>
                </a:lnTo>
                <a:lnTo>
                  <a:pt x="8510" y="71629"/>
                </a:lnTo>
                <a:lnTo>
                  <a:pt x="12167" y="72669"/>
                </a:lnTo>
                <a:lnTo>
                  <a:pt x="16473" y="73418"/>
                </a:lnTo>
                <a:lnTo>
                  <a:pt x="21135" y="73597"/>
                </a:lnTo>
                <a:lnTo>
                  <a:pt x="24993" y="73597"/>
                </a:lnTo>
                <a:lnTo>
                  <a:pt x="28550" y="73126"/>
                </a:lnTo>
                <a:lnTo>
                  <a:pt x="31776" y="72186"/>
                </a:lnTo>
                <a:lnTo>
                  <a:pt x="34987" y="71247"/>
                </a:lnTo>
                <a:lnTo>
                  <a:pt x="37771" y="69850"/>
                </a:lnTo>
                <a:lnTo>
                  <a:pt x="40106" y="68021"/>
                </a:lnTo>
                <a:lnTo>
                  <a:pt x="44236" y="63931"/>
                </a:lnTo>
                <a:lnTo>
                  <a:pt x="45502" y="61253"/>
                </a:lnTo>
                <a:lnTo>
                  <a:pt x="46763" y="58571"/>
                </a:lnTo>
                <a:lnTo>
                  <a:pt x="47396" y="55525"/>
                </a:lnTo>
                <a:lnTo>
                  <a:pt x="47396" y="49211"/>
                </a:lnTo>
                <a:lnTo>
                  <a:pt x="46915" y="46734"/>
                </a:lnTo>
                <a:lnTo>
                  <a:pt x="44984" y="42569"/>
                </a:lnTo>
                <a:lnTo>
                  <a:pt x="42111" y="39293"/>
                </a:lnTo>
                <a:lnTo>
                  <a:pt x="38695" y="36539"/>
                </a:lnTo>
                <a:lnTo>
                  <a:pt x="34580" y="34455"/>
                </a:lnTo>
                <a:lnTo>
                  <a:pt x="30391" y="32677"/>
                </a:lnTo>
                <a:lnTo>
                  <a:pt x="26214" y="31013"/>
                </a:lnTo>
                <a:lnTo>
                  <a:pt x="22150" y="29425"/>
                </a:lnTo>
                <a:lnTo>
                  <a:pt x="18745" y="27532"/>
                </a:lnTo>
                <a:lnTo>
                  <a:pt x="14870" y="24080"/>
                </a:lnTo>
                <a:lnTo>
                  <a:pt x="13388" y="21131"/>
                </a:lnTo>
                <a:lnTo>
                  <a:pt x="13388" y="17819"/>
                </a:lnTo>
                <a:lnTo>
                  <a:pt x="14695" y="14147"/>
                </a:lnTo>
                <a:lnTo>
                  <a:pt x="17503" y="11379"/>
                </a:lnTo>
                <a:lnTo>
                  <a:pt x="20382" y="10234"/>
                </a:lnTo>
                <a:lnTo>
                  <a:pt x="23813" y="9525"/>
                </a:lnTo>
                <a:lnTo>
                  <a:pt x="28219" y="9525"/>
                </a:lnTo>
                <a:lnTo>
                  <a:pt x="32108" y="10349"/>
                </a:lnTo>
                <a:lnTo>
                  <a:pt x="35495" y="11479"/>
                </a:lnTo>
                <a:lnTo>
                  <a:pt x="38163" y="12711"/>
                </a:lnTo>
                <a:lnTo>
                  <a:pt x="40946" y="14389"/>
                </a:lnTo>
                <a:lnTo>
                  <a:pt x="43789" y="12650"/>
                </a:lnTo>
                <a:lnTo>
                  <a:pt x="43966" y="9831"/>
                </a:lnTo>
                <a:lnTo>
                  <a:pt x="43714" y="6821"/>
                </a:lnTo>
                <a:lnTo>
                  <a:pt x="41709" y="3999"/>
                </a:lnTo>
                <a:lnTo>
                  <a:pt x="38901" y="2501"/>
                </a:lnTo>
                <a:lnTo>
                  <a:pt x="36233" y="1562"/>
                </a:lnTo>
                <a:lnTo>
                  <a:pt x="33183" y="748"/>
                </a:lnTo>
                <a:lnTo>
                  <a:pt x="29616" y="151"/>
                </a:lnTo>
                <a:lnTo>
                  <a:pt x="26034" y="0"/>
                </a:lnTo>
                <a:lnTo>
                  <a:pt x="21969" y="0"/>
                </a:lnTo>
                <a:lnTo>
                  <a:pt x="18417" y="547"/>
                </a:lnTo>
                <a:lnTo>
                  <a:pt x="15368" y="1638"/>
                </a:lnTo>
                <a:lnTo>
                  <a:pt x="12307" y="2731"/>
                </a:lnTo>
                <a:lnTo>
                  <a:pt x="9766" y="4189"/>
                </a:lnTo>
                <a:lnTo>
                  <a:pt x="5702" y="7811"/>
                </a:lnTo>
                <a:lnTo>
                  <a:pt x="3163" y="12318"/>
                </a:lnTo>
                <a:lnTo>
                  <a:pt x="1626" y="17247"/>
                </a:lnTo>
                <a:lnTo>
                  <a:pt x="1626" y="22848"/>
                </a:lnTo>
                <a:lnTo>
                  <a:pt x="2119" y="25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31286" y="5153670"/>
            <a:ext cx="14248" cy="69494"/>
          </a:xfrm>
          <a:custGeom>
            <a:avLst/>
            <a:gdLst/>
            <a:ahLst/>
            <a:cxnLst/>
            <a:rect l="l" t="t" r="r" b="b"/>
            <a:pathLst>
              <a:path w="14248" h="69494">
                <a:moveTo>
                  <a:pt x="14248" y="29209"/>
                </a:moveTo>
                <a:lnTo>
                  <a:pt x="13741" y="6667"/>
                </a:lnTo>
                <a:lnTo>
                  <a:pt x="13053" y="3441"/>
                </a:lnTo>
                <a:lnTo>
                  <a:pt x="12711" y="0"/>
                </a:lnTo>
                <a:lnTo>
                  <a:pt x="10831" y="26833"/>
                </a:lnTo>
                <a:lnTo>
                  <a:pt x="14248" y="29209"/>
                </a:lnTo>
                <a:close/>
              </a:path>
              <a:path w="14248" h="69494">
                <a:moveTo>
                  <a:pt x="659" y="7858"/>
                </a:moveTo>
                <a:lnTo>
                  <a:pt x="2005" y="12318"/>
                </a:lnTo>
                <a:lnTo>
                  <a:pt x="3340" y="16786"/>
                </a:lnTo>
                <a:lnTo>
                  <a:pt x="5370" y="20584"/>
                </a:lnTo>
                <a:lnTo>
                  <a:pt x="8103" y="23709"/>
                </a:lnTo>
                <a:lnTo>
                  <a:pt x="10831" y="26833"/>
                </a:lnTo>
                <a:lnTo>
                  <a:pt x="12711" y="0"/>
                </a:lnTo>
                <a:lnTo>
                  <a:pt x="12711" y="-7495"/>
                </a:lnTo>
                <a:lnTo>
                  <a:pt x="13133" y="-11023"/>
                </a:lnTo>
                <a:lnTo>
                  <a:pt x="13957" y="-14237"/>
                </a:lnTo>
                <a:lnTo>
                  <a:pt x="14781" y="-17463"/>
                </a:lnTo>
                <a:lnTo>
                  <a:pt x="16037" y="-20257"/>
                </a:lnTo>
                <a:lnTo>
                  <a:pt x="17740" y="-22618"/>
                </a:lnTo>
                <a:lnTo>
                  <a:pt x="21614" y="-26798"/>
                </a:lnTo>
                <a:lnTo>
                  <a:pt x="24241" y="-28079"/>
                </a:lnTo>
                <a:lnTo>
                  <a:pt x="26874" y="-29376"/>
                </a:lnTo>
                <a:lnTo>
                  <a:pt x="30008" y="-30024"/>
                </a:lnTo>
                <a:lnTo>
                  <a:pt x="37616" y="-30024"/>
                </a:lnTo>
                <a:lnTo>
                  <a:pt x="40916" y="-29311"/>
                </a:lnTo>
                <a:lnTo>
                  <a:pt x="43573" y="-27903"/>
                </a:lnTo>
                <a:lnTo>
                  <a:pt x="46227" y="-26482"/>
                </a:lnTo>
                <a:lnTo>
                  <a:pt x="48337" y="-24563"/>
                </a:lnTo>
                <a:lnTo>
                  <a:pt x="51432" y="-19698"/>
                </a:lnTo>
                <a:lnTo>
                  <a:pt x="52552" y="-16865"/>
                </a:lnTo>
                <a:lnTo>
                  <a:pt x="53225" y="-13655"/>
                </a:lnTo>
                <a:lnTo>
                  <a:pt x="53910" y="-10429"/>
                </a:lnTo>
                <a:lnTo>
                  <a:pt x="54240" y="-6998"/>
                </a:lnTo>
                <a:lnTo>
                  <a:pt x="54240" y="492"/>
                </a:lnTo>
                <a:lnTo>
                  <a:pt x="53849" y="4038"/>
                </a:lnTo>
                <a:lnTo>
                  <a:pt x="53035" y="7264"/>
                </a:lnTo>
                <a:lnTo>
                  <a:pt x="52236" y="10490"/>
                </a:lnTo>
                <a:lnTo>
                  <a:pt x="50990" y="13268"/>
                </a:lnTo>
                <a:lnTo>
                  <a:pt x="49277" y="15595"/>
                </a:lnTo>
                <a:lnTo>
                  <a:pt x="45413" y="19734"/>
                </a:lnTo>
                <a:lnTo>
                  <a:pt x="42760" y="21031"/>
                </a:lnTo>
                <a:lnTo>
                  <a:pt x="40107" y="22312"/>
                </a:lnTo>
                <a:lnTo>
                  <a:pt x="36968" y="22960"/>
                </a:lnTo>
                <a:lnTo>
                  <a:pt x="29411" y="22960"/>
                </a:lnTo>
                <a:lnTo>
                  <a:pt x="26111" y="22261"/>
                </a:lnTo>
                <a:lnTo>
                  <a:pt x="23456" y="20840"/>
                </a:lnTo>
                <a:lnTo>
                  <a:pt x="20800" y="19429"/>
                </a:lnTo>
                <a:lnTo>
                  <a:pt x="18680" y="17524"/>
                </a:lnTo>
                <a:lnTo>
                  <a:pt x="15530" y="12711"/>
                </a:lnTo>
                <a:lnTo>
                  <a:pt x="14399" y="9893"/>
                </a:lnTo>
                <a:lnTo>
                  <a:pt x="13741" y="6667"/>
                </a:lnTo>
                <a:lnTo>
                  <a:pt x="14248" y="29209"/>
                </a:lnTo>
                <a:lnTo>
                  <a:pt x="18338" y="30848"/>
                </a:lnTo>
                <a:lnTo>
                  <a:pt x="22428" y="32486"/>
                </a:lnTo>
                <a:lnTo>
                  <a:pt x="27226" y="33310"/>
                </a:lnTo>
                <a:lnTo>
                  <a:pt x="38390" y="33310"/>
                </a:lnTo>
                <a:lnTo>
                  <a:pt x="43369" y="32371"/>
                </a:lnTo>
                <a:lnTo>
                  <a:pt x="47649" y="30516"/>
                </a:lnTo>
                <a:lnTo>
                  <a:pt x="51940" y="28648"/>
                </a:lnTo>
                <a:lnTo>
                  <a:pt x="55523" y="26060"/>
                </a:lnTo>
                <a:lnTo>
                  <a:pt x="58366" y="22744"/>
                </a:lnTo>
                <a:lnTo>
                  <a:pt x="61225" y="19418"/>
                </a:lnTo>
                <a:lnTo>
                  <a:pt x="63370" y="15454"/>
                </a:lnTo>
                <a:lnTo>
                  <a:pt x="64806" y="10868"/>
                </a:lnTo>
                <a:lnTo>
                  <a:pt x="66243" y="6285"/>
                </a:lnTo>
                <a:lnTo>
                  <a:pt x="66967" y="1256"/>
                </a:lnTo>
                <a:lnTo>
                  <a:pt x="66967" y="-9806"/>
                </a:lnTo>
                <a:lnTo>
                  <a:pt x="66280" y="-14836"/>
                </a:lnTo>
                <a:lnTo>
                  <a:pt x="64922" y="-19306"/>
                </a:lnTo>
                <a:lnTo>
                  <a:pt x="63550" y="-23764"/>
                </a:lnTo>
                <a:lnTo>
                  <a:pt x="61506" y="-27561"/>
                </a:lnTo>
                <a:lnTo>
                  <a:pt x="58773" y="-30683"/>
                </a:lnTo>
                <a:lnTo>
                  <a:pt x="56055" y="-33807"/>
                </a:lnTo>
                <a:lnTo>
                  <a:pt x="52638" y="-36195"/>
                </a:lnTo>
                <a:lnTo>
                  <a:pt x="48553" y="-37835"/>
                </a:lnTo>
                <a:lnTo>
                  <a:pt x="44448" y="-39474"/>
                </a:lnTo>
                <a:lnTo>
                  <a:pt x="39660" y="-40284"/>
                </a:lnTo>
                <a:lnTo>
                  <a:pt x="28446" y="-40284"/>
                </a:lnTo>
                <a:lnTo>
                  <a:pt x="23456" y="-39370"/>
                </a:lnTo>
                <a:lnTo>
                  <a:pt x="19188" y="-37529"/>
                </a:lnTo>
                <a:lnTo>
                  <a:pt x="14921" y="-35700"/>
                </a:lnTo>
                <a:lnTo>
                  <a:pt x="11365" y="-33124"/>
                </a:lnTo>
                <a:lnTo>
                  <a:pt x="8506" y="-29794"/>
                </a:lnTo>
                <a:lnTo>
                  <a:pt x="5662" y="-26466"/>
                </a:lnTo>
                <a:lnTo>
                  <a:pt x="3531" y="-22518"/>
                </a:lnTo>
                <a:lnTo>
                  <a:pt x="2119" y="-17934"/>
                </a:lnTo>
                <a:lnTo>
                  <a:pt x="698" y="-13335"/>
                </a:lnTo>
                <a:lnTo>
                  <a:pt x="0" y="-8319"/>
                </a:lnTo>
                <a:lnTo>
                  <a:pt x="0" y="2793"/>
                </a:lnTo>
                <a:lnTo>
                  <a:pt x="659" y="7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116606" y="5113381"/>
            <a:ext cx="57671" cy="72633"/>
          </a:xfrm>
          <a:custGeom>
            <a:avLst/>
            <a:gdLst/>
            <a:ahLst/>
            <a:cxnLst/>
            <a:rect l="l" t="t" r="r" b="b"/>
            <a:pathLst>
              <a:path w="57671" h="72633">
                <a:moveTo>
                  <a:pt x="431" y="71605"/>
                </a:moveTo>
                <a:lnTo>
                  <a:pt x="3124" y="72478"/>
                </a:lnTo>
                <a:lnTo>
                  <a:pt x="6098" y="72633"/>
                </a:lnTo>
                <a:lnTo>
                  <a:pt x="9157" y="72478"/>
                </a:lnTo>
                <a:lnTo>
                  <a:pt x="12283" y="70322"/>
                </a:lnTo>
                <a:lnTo>
                  <a:pt x="12283" y="23508"/>
                </a:lnTo>
                <a:lnTo>
                  <a:pt x="15648" y="19292"/>
                </a:lnTo>
                <a:lnTo>
                  <a:pt x="18874" y="16092"/>
                </a:lnTo>
                <a:lnTo>
                  <a:pt x="21945" y="13921"/>
                </a:lnTo>
                <a:lnTo>
                  <a:pt x="25034" y="11736"/>
                </a:lnTo>
                <a:lnTo>
                  <a:pt x="28105" y="10642"/>
                </a:lnTo>
                <a:lnTo>
                  <a:pt x="31179" y="10642"/>
                </a:lnTo>
                <a:lnTo>
                  <a:pt x="35661" y="11088"/>
                </a:lnTo>
                <a:lnTo>
                  <a:pt x="39283" y="12877"/>
                </a:lnTo>
                <a:lnTo>
                  <a:pt x="41899" y="15850"/>
                </a:lnTo>
                <a:lnTo>
                  <a:pt x="43905" y="19545"/>
                </a:lnTo>
                <a:lnTo>
                  <a:pt x="45100" y="24207"/>
                </a:lnTo>
                <a:lnTo>
                  <a:pt x="45392" y="27280"/>
                </a:lnTo>
                <a:lnTo>
                  <a:pt x="45392" y="70322"/>
                </a:lnTo>
                <a:lnTo>
                  <a:pt x="45885" y="71605"/>
                </a:lnTo>
                <a:lnTo>
                  <a:pt x="48516" y="72478"/>
                </a:lnTo>
                <a:lnTo>
                  <a:pt x="51577" y="72633"/>
                </a:lnTo>
                <a:lnTo>
                  <a:pt x="54547" y="72478"/>
                </a:lnTo>
                <a:lnTo>
                  <a:pt x="57671" y="70322"/>
                </a:lnTo>
                <a:lnTo>
                  <a:pt x="57671" y="24704"/>
                </a:lnTo>
                <a:lnTo>
                  <a:pt x="57265" y="20624"/>
                </a:lnTo>
                <a:lnTo>
                  <a:pt x="56441" y="17222"/>
                </a:lnTo>
                <a:lnTo>
                  <a:pt x="55627" y="13831"/>
                </a:lnTo>
                <a:lnTo>
                  <a:pt x="54269" y="10858"/>
                </a:lnTo>
                <a:lnTo>
                  <a:pt x="52391" y="8331"/>
                </a:lnTo>
                <a:lnTo>
                  <a:pt x="48035" y="3784"/>
                </a:lnTo>
                <a:lnTo>
                  <a:pt x="44985" y="2275"/>
                </a:lnTo>
                <a:lnTo>
                  <a:pt x="41936" y="749"/>
                </a:lnTo>
                <a:lnTo>
                  <a:pt x="38177" y="0"/>
                </a:lnTo>
                <a:lnTo>
                  <a:pt x="29883" y="0"/>
                </a:lnTo>
                <a:lnTo>
                  <a:pt x="26113" y="979"/>
                </a:lnTo>
                <a:lnTo>
                  <a:pt x="22367" y="2934"/>
                </a:lnTo>
                <a:lnTo>
                  <a:pt x="18619" y="4903"/>
                </a:lnTo>
                <a:lnTo>
                  <a:pt x="14860" y="7989"/>
                </a:lnTo>
                <a:lnTo>
                  <a:pt x="11088" y="12204"/>
                </a:lnTo>
                <a:lnTo>
                  <a:pt x="11088" y="3355"/>
                </a:lnTo>
                <a:lnTo>
                  <a:pt x="10835" y="2336"/>
                </a:lnTo>
                <a:lnTo>
                  <a:pt x="8294" y="1155"/>
                </a:lnTo>
                <a:lnTo>
                  <a:pt x="2833" y="1155"/>
                </a:lnTo>
                <a:lnTo>
                  <a:pt x="0" y="3355"/>
                </a:lnTo>
                <a:lnTo>
                  <a:pt x="0" y="70322"/>
                </a:lnTo>
                <a:lnTo>
                  <a:pt x="431" y="71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191263" y="5113375"/>
            <a:ext cx="47397" cy="73597"/>
          </a:xfrm>
          <a:custGeom>
            <a:avLst/>
            <a:gdLst/>
            <a:ahLst/>
            <a:cxnLst/>
            <a:rect l="l" t="t" r="r" b="b"/>
            <a:pathLst>
              <a:path w="47397" h="73597">
                <a:moveTo>
                  <a:pt x="2119" y="25401"/>
                </a:moveTo>
                <a:lnTo>
                  <a:pt x="4053" y="29667"/>
                </a:lnTo>
                <a:lnTo>
                  <a:pt x="6908" y="33044"/>
                </a:lnTo>
                <a:lnTo>
                  <a:pt x="10299" y="35891"/>
                </a:lnTo>
                <a:lnTo>
                  <a:pt x="14328" y="38022"/>
                </a:lnTo>
                <a:lnTo>
                  <a:pt x="18492" y="39815"/>
                </a:lnTo>
                <a:lnTo>
                  <a:pt x="22644" y="41464"/>
                </a:lnTo>
                <a:lnTo>
                  <a:pt x="26607" y="43002"/>
                </a:lnTo>
                <a:lnTo>
                  <a:pt x="29984" y="44880"/>
                </a:lnTo>
                <a:lnTo>
                  <a:pt x="33821" y="48296"/>
                </a:lnTo>
                <a:lnTo>
                  <a:pt x="35269" y="51181"/>
                </a:lnTo>
                <a:lnTo>
                  <a:pt x="35269" y="54903"/>
                </a:lnTo>
                <a:lnTo>
                  <a:pt x="34264" y="57823"/>
                </a:lnTo>
                <a:lnTo>
                  <a:pt x="31395" y="61139"/>
                </a:lnTo>
                <a:lnTo>
                  <a:pt x="28688" y="62661"/>
                </a:lnTo>
                <a:lnTo>
                  <a:pt x="25326" y="63550"/>
                </a:lnTo>
                <a:lnTo>
                  <a:pt x="21347" y="63780"/>
                </a:lnTo>
                <a:lnTo>
                  <a:pt x="18568" y="63780"/>
                </a:lnTo>
                <a:lnTo>
                  <a:pt x="13982" y="62776"/>
                </a:lnTo>
                <a:lnTo>
                  <a:pt x="10007" y="61365"/>
                </a:lnTo>
                <a:lnTo>
                  <a:pt x="6883" y="59777"/>
                </a:lnTo>
                <a:lnTo>
                  <a:pt x="3430" y="57707"/>
                </a:lnTo>
                <a:lnTo>
                  <a:pt x="241" y="59410"/>
                </a:lnTo>
                <a:lnTo>
                  <a:pt x="0" y="62434"/>
                </a:lnTo>
                <a:lnTo>
                  <a:pt x="367" y="66092"/>
                </a:lnTo>
                <a:lnTo>
                  <a:pt x="2109" y="68670"/>
                </a:lnTo>
                <a:lnTo>
                  <a:pt x="5345" y="70458"/>
                </a:lnTo>
                <a:lnTo>
                  <a:pt x="8510" y="71629"/>
                </a:lnTo>
                <a:lnTo>
                  <a:pt x="12167" y="72669"/>
                </a:lnTo>
                <a:lnTo>
                  <a:pt x="16473" y="73418"/>
                </a:lnTo>
                <a:lnTo>
                  <a:pt x="21131" y="73597"/>
                </a:lnTo>
                <a:lnTo>
                  <a:pt x="24994" y="73597"/>
                </a:lnTo>
                <a:lnTo>
                  <a:pt x="28550" y="73126"/>
                </a:lnTo>
                <a:lnTo>
                  <a:pt x="31776" y="72186"/>
                </a:lnTo>
                <a:lnTo>
                  <a:pt x="34988" y="71247"/>
                </a:lnTo>
                <a:lnTo>
                  <a:pt x="37771" y="69850"/>
                </a:lnTo>
                <a:lnTo>
                  <a:pt x="40107" y="68021"/>
                </a:lnTo>
                <a:lnTo>
                  <a:pt x="44232" y="63931"/>
                </a:lnTo>
                <a:lnTo>
                  <a:pt x="45504" y="61253"/>
                </a:lnTo>
                <a:lnTo>
                  <a:pt x="46760" y="58571"/>
                </a:lnTo>
                <a:lnTo>
                  <a:pt x="47397" y="55525"/>
                </a:lnTo>
                <a:lnTo>
                  <a:pt x="47397" y="49211"/>
                </a:lnTo>
                <a:lnTo>
                  <a:pt x="46915" y="46734"/>
                </a:lnTo>
                <a:lnTo>
                  <a:pt x="44985" y="42569"/>
                </a:lnTo>
                <a:lnTo>
                  <a:pt x="42113" y="39293"/>
                </a:lnTo>
                <a:lnTo>
                  <a:pt x="38695" y="36539"/>
                </a:lnTo>
                <a:lnTo>
                  <a:pt x="34580" y="34455"/>
                </a:lnTo>
                <a:lnTo>
                  <a:pt x="30391" y="32677"/>
                </a:lnTo>
                <a:lnTo>
                  <a:pt x="26215" y="31013"/>
                </a:lnTo>
                <a:lnTo>
                  <a:pt x="22150" y="29425"/>
                </a:lnTo>
                <a:lnTo>
                  <a:pt x="18745" y="27532"/>
                </a:lnTo>
                <a:lnTo>
                  <a:pt x="14871" y="24080"/>
                </a:lnTo>
                <a:lnTo>
                  <a:pt x="13384" y="21131"/>
                </a:lnTo>
                <a:lnTo>
                  <a:pt x="13384" y="17819"/>
                </a:lnTo>
                <a:lnTo>
                  <a:pt x="14695" y="14147"/>
                </a:lnTo>
                <a:lnTo>
                  <a:pt x="17499" y="11379"/>
                </a:lnTo>
                <a:lnTo>
                  <a:pt x="20383" y="10234"/>
                </a:lnTo>
                <a:lnTo>
                  <a:pt x="23813" y="9525"/>
                </a:lnTo>
                <a:lnTo>
                  <a:pt x="28220" y="9525"/>
                </a:lnTo>
                <a:lnTo>
                  <a:pt x="32104" y="10349"/>
                </a:lnTo>
                <a:lnTo>
                  <a:pt x="35495" y="11479"/>
                </a:lnTo>
                <a:lnTo>
                  <a:pt x="38163" y="12711"/>
                </a:lnTo>
                <a:lnTo>
                  <a:pt x="40946" y="14389"/>
                </a:lnTo>
                <a:lnTo>
                  <a:pt x="43789" y="12650"/>
                </a:lnTo>
                <a:lnTo>
                  <a:pt x="43966" y="9831"/>
                </a:lnTo>
                <a:lnTo>
                  <a:pt x="43714" y="6821"/>
                </a:lnTo>
                <a:lnTo>
                  <a:pt x="41705" y="3999"/>
                </a:lnTo>
                <a:lnTo>
                  <a:pt x="38901" y="2501"/>
                </a:lnTo>
                <a:lnTo>
                  <a:pt x="36234" y="1562"/>
                </a:lnTo>
                <a:lnTo>
                  <a:pt x="33185" y="748"/>
                </a:lnTo>
                <a:lnTo>
                  <a:pt x="29616" y="151"/>
                </a:lnTo>
                <a:lnTo>
                  <a:pt x="26034" y="0"/>
                </a:lnTo>
                <a:lnTo>
                  <a:pt x="21971" y="0"/>
                </a:lnTo>
                <a:lnTo>
                  <a:pt x="18413" y="547"/>
                </a:lnTo>
                <a:lnTo>
                  <a:pt x="15368" y="1638"/>
                </a:lnTo>
                <a:lnTo>
                  <a:pt x="12308" y="2731"/>
                </a:lnTo>
                <a:lnTo>
                  <a:pt x="9766" y="4189"/>
                </a:lnTo>
                <a:lnTo>
                  <a:pt x="5702" y="7811"/>
                </a:lnTo>
                <a:lnTo>
                  <a:pt x="3164" y="12318"/>
                </a:lnTo>
                <a:lnTo>
                  <a:pt x="1626" y="17247"/>
                </a:lnTo>
                <a:lnTo>
                  <a:pt x="1626" y="22848"/>
                </a:lnTo>
                <a:lnTo>
                  <a:pt x="2119" y="25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80331" y="5089265"/>
            <a:ext cx="72031" cy="96749"/>
          </a:xfrm>
          <a:custGeom>
            <a:avLst/>
            <a:gdLst/>
            <a:ahLst/>
            <a:cxnLst/>
            <a:rect l="l" t="t" r="r" b="b"/>
            <a:pathLst>
              <a:path w="72031" h="96749">
                <a:moveTo>
                  <a:pt x="30110" y="95705"/>
                </a:moveTo>
                <a:lnTo>
                  <a:pt x="32969" y="96559"/>
                </a:lnTo>
                <a:lnTo>
                  <a:pt x="36017" y="96749"/>
                </a:lnTo>
                <a:lnTo>
                  <a:pt x="39103" y="96559"/>
                </a:lnTo>
                <a:lnTo>
                  <a:pt x="42418" y="94359"/>
                </a:lnTo>
                <a:lnTo>
                  <a:pt x="42418" y="10872"/>
                </a:lnTo>
                <a:lnTo>
                  <a:pt x="69504" y="10872"/>
                </a:lnTo>
                <a:lnTo>
                  <a:pt x="71780" y="8661"/>
                </a:lnTo>
                <a:lnTo>
                  <a:pt x="72031" y="5511"/>
                </a:lnTo>
                <a:lnTo>
                  <a:pt x="71880" y="3023"/>
                </a:lnTo>
                <a:lnTo>
                  <a:pt x="69504" y="0"/>
                </a:lnTo>
                <a:lnTo>
                  <a:pt x="2527" y="0"/>
                </a:lnTo>
                <a:lnTo>
                  <a:pt x="467" y="1713"/>
                </a:lnTo>
                <a:lnTo>
                  <a:pt x="0" y="4571"/>
                </a:lnTo>
                <a:lnTo>
                  <a:pt x="190" y="7962"/>
                </a:lnTo>
                <a:lnTo>
                  <a:pt x="2527" y="10872"/>
                </a:lnTo>
                <a:lnTo>
                  <a:pt x="29616" y="10872"/>
                </a:lnTo>
                <a:lnTo>
                  <a:pt x="29616" y="94359"/>
                </a:lnTo>
                <a:lnTo>
                  <a:pt x="30110" y="957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346459" y="5113379"/>
            <a:ext cx="61621" cy="73593"/>
          </a:xfrm>
          <a:custGeom>
            <a:avLst/>
            <a:gdLst/>
            <a:ahLst/>
            <a:cxnLst/>
            <a:rect l="l" t="t" r="r" b="b"/>
            <a:pathLst>
              <a:path w="61621" h="73593">
                <a:moveTo>
                  <a:pt x="14857" y="4279"/>
                </a:moveTo>
                <a:lnTo>
                  <a:pt x="11470" y="6742"/>
                </a:lnTo>
                <a:lnTo>
                  <a:pt x="8672" y="9931"/>
                </a:lnTo>
                <a:lnTo>
                  <a:pt x="5868" y="13131"/>
                </a:lnTo>
                <a:lnTo>
                  <a:pt x="3722" y="17030"/>
                </a:lnTo>
                <a:lnTo>
                  <a:pt x="2236" y="21614"/>
                </a:lnTo>
                <a:lnTo>
                  <a:pt x="749" y="26211"/>
                </a:lnTo>
                <a:lnTo>
                  <a:pt x="0" y="31380"/>
                </a:lnTo>
                <a:lnTo>
                  <a:pt x="0" y="43192"/>
                </a:lnTo>
                <a:lnTo>
                  <a:pt x="723" y="48498"/>
                </a:lnTo>
                <a:lnTo>
                  <a:pt x="2160" y="53059"/>
                </a:lnTo>
                <a:lnTo>
                  <a:pt x="3592" y="57617"/>
                </a:lnTo>
                <a:lnTo>
                  <a:pt x="5727" y="61415"/>
                </a:lnTo>
                <a:lnTo>
                  <a:pt x="8561" y="64439"/>
                </a:lnTo>
                <a:lnTo>
                  <a:pt x="11390" y="67473"/>
                </a:lnTo>
                <a:lnTo>
                  <a:pt x="14871" y="69745"/>
                </a:lnTo>
                <a:lnTo>
                  <a:pt x="19011" y="71297"/>
                </a:lnTo>
                <a:lnTo>
                  <a:pt x="23152" y="72834"/>
                </a:lnTo>
                <a:lnTo>
                  <a:pt x="27979" y="73593"/>
                </a:lnTo>
                <a:lnTo>
                  <a:pt x="36666" y="73593"/>
                </a:lnTo>
                <a:lnTo>
                  <a:pt x="39650" y="73367"/>
                </a:lnTo>
                <a:lnTo>
                  <a:pt x="42454" y="72885"/>
                </a:lnTo>
                <a:lnTo>
                  <a:pt x="45262" y="72414"/>
                </a:lnTo>
                <a:lnTo>
                  <a:pt x="47725" y="71880"/>
                </a:lnTo>
                <a:lnTo>
                  <a:pt x="51995" y="70699"/>
                </a:lnTo>
                <a:lnTo>
                  <a:pt x="55065" y="69468"/>
                </a:lnTo>
                <a:lnTo>
                  <a:pt x="58154" y="67269"/>
                </a:lnTo>
                <a:lnTo>
                  <a:pt x="58762" y="64526"/>
                </a:lnTo>
                <a:lnTo>
                  <a:pt x="58748" y="61681"/>
                </a:lnTo>
                <a:lnTo>
                  <a:pt x="56170" y="58571"/>
                </a:lnTo>
                <a:lnTo>
                  <a:pt x="52946" y="59867"/>
                </a:lnTo>
                <a:lnTo>
                  <a:pt x="49618" y="61098"/>
                </a:lnTo>
                <a:lnTo>
                  <a:pt x="45655" y="62318"/>
                </a:lnTo>
                <a:lnTo>
                  <a:pt x="40666" y="63359"/>
                </a:lnTo>
                <a:lnTo>
                  <a:pt x="37833" y="63625"/>
                </a:lnTo>
                <a:lnTo>
                  <a:pt x="30593" y="63625"/>
                </a:lnTo>
                <a:lnTo>
                  <a:pt x="27191" y="63052"/>
                </a:lnTo>
                <a:lnTo>
                  <a:pt x="24397" y="61912"/>
                </a:lnTo>
                <a:lnTo>
                  <a:pt x="21590" y="60766"/>
                </a:lnTo>
                <a:lnTo>
                  <a:pt x="19343" y="59129"/>
                </a:lnTo>
                <a:lnTo>
                  <a:pt x="15836" y="54874"/>
                </a:lnTo>
                <a:lnTo>
                  <a:pt x="14606" y="52311"/>
                </a:lnTo>
                <a:lnTo>
                  <a:pt x="13856" y="49336"/>
                </a:lnTo>
                <a:lnTo>
                  <a:pt x="13093" y="46367"/>
                </a:lnTo>
                <a:lnTo>
                  <a:pt x="12726" y="43012"/>
                </a:lnTo>
                <a:lnTo>
                  <a:pt x="12826" y="27557"/>
                </a:lnTo>
                <a:lnTo>
                  <a:pt x="13299" y="24940"/>
                </a:lnTo>
                <a:lnTo>
                  <a:pt x="14998" y="19936"/>
                </a:lnTo>
                <a:lnTo>
                  <a:pt x="18835" y="2562"/>
                </a:lnTo>
                <a:lnTo>
                  <a:pt x="14857" y="4279"/>
                </a:lnTo>
                <a:close/>
              </a:path>
              <a:path w="61621" h="73593">
                <a:moveTo>
                  <a:pt x="61621" y="27341"/>
                </a:moveTo>
                <a:lnTo>
                  <a:pt x="61064" y="23227"/>
                </a:lnTo>
                <a:lnTo>
                  <a:pt x="59944" y="19392"/>
                </a:lnTo>
                <a:lnTo>
                  <a:pt x="58827" y="15544"/>
                </a:lnTo>
                <a:lnTo>
                  <a:pt x="57075" y="12189"/>
                </a:lnTo>
                <a:lnTo>
                  <a:pt x="54698" y="9344"/>
                </a:lnTo>
                <a:lnTo>
                  <a:pt x="52312" y="6487"/>
                </a:lnTo>
                <a:lnTo>
                  <a:pt x="49277" y="4215"/>
                </a:lnTo>
                <a:lnTo>
                  <a:pt x="45580" y="2527"/>
                </a:lnTo>
                <a:lnTo>
                  <a:pt x="41887" y="849"/>
                </a:lnTo>
                <a:lnTo>
                  <a:pt x="37401" y="0"/>
                </a:lnTo>
                <a:lnTo>
                  <a:pt x="27241" y="0"/>
                </a:lnTo>
                <a:lnTo>
                  <a:pt x="22795" y="863"/>
                </a:lnTo>
                <a:lnTo>
                  <a:pt x="18835" y="2562"/>
                </a:lnTo>
                <a:lnTo>
                  <a:pt x="14998" y="19936"/>
                </a:lnTo>
                <a:lnTo>
                  <a:pt x="17755" y="15847"/>
                </a:lnTo>
                <a:lnTo>
                  <a:pt x="21207" y="12458"/>
                </a:lnTo>
                <a:lnTo>
                  <a:pt x="25805" y="10172"/>
                </a:lnTo>
                <a:lnTo>
                  <a:pt x="28473" y="9601"/>
                </a:lnTo>
                <a:lnTo>
                  <a:pt x="37451" y="9601"/>
                </a:lnTo>
                <a:lnTo>
                  <a:pt x="41936" y="11440"/>
                </a:lnTo>
                <a:lnTo>
                  <a:pt x="44956" y="15111"/>
                </a:lnTo>
                <a:lnTo>
                  <a:pt x="47966" y="18780"/>
                </a:lnTo>
                <a:lnTo>
                  <a:pt x="49418" y="23835"/>
                </a:lnTo>
                <a:lnTo>
                  <a:pt x="49263" y="30289"/>
                </a:lnTo>
                <a:lnTo>
                  <a:pt x="12726" y="30289"/>
                </a:lnTo>
                <a:lnTo>
                  <a:pt x="12726" y="39293"/>
                </a:lnTo>
                <a:lnTo>
                  <a:pt x="58075" y="39293"/>
                </a:lnTo>
                <a:lnTo>
                  <a:pt x="61139" y="37249"/>
                </a:lnTo>
                <a:lnTo>
                  <a:pt x="61621" y="33933"/>
                </a:lnTo>
                <a:lnTo>
                  <a:pt x="61621" y="27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415914" y="5114419"/>
            <a:ext cx="59145" cy="71589"/>
          </a:xfrm>
          <a:custGeom>
            <a:avLst/>
            <a:gdLst/>
            <a:ahLst/>
            <a:cxnLst/>
            <a:rect l="l" t="t" r="r" b="b"/>
            <a:pathLst>
              <a:path w="59145" h="71589">
                <a:moveTo>
                  <a:pt x="57668" y="3722"/>
                </a:moveTo>
                <a:lnTo>
                  <a:pt x="58115" y="2984"/>
                </a:lnTo>
                <a:lnTo>
                  <a:pt x="56692" y="255"/>
                </a:lnTo>
                <a:lnTo>
                  <a:pt x="53682" y="0"/>
                </a:lnTo>
                <a:lnTo>
                  <a:pt x="50900" y="0"/>
                </a:lnTo>
                <a:lnTo>
                  <a:pt x="48308" y="190"/>
                </a:lnTo>
                <a:lnTo>
                  <a:pt x="45615" y="1944"/>
                </a:lnTo>
                <a:lnTo>
                  <a:pt x="30135" y="26859"/>
                </a:lnTo>
                <a:lnTo>
                  <a:pt x="14883" y="1944"/>
                </a:lnTo>
                <a:lnTo>
                  <a:pt x="13093" y="445"/>
                </a:lnTo>
                <a:lnTo>
                  <a:pt x="10184" y="39"/>
                </a:lnTo>
                <a:lnTo>
                  <a:pt x="7593" y="0"/>
                </a:lnTo>
                <a:lnTo>
                  <a:pt x="3759" y="151"/>
                </a:lnTo>
                <a:lnTo>
                  <a:pt x="1130" y="1104"/>
                </a:lnTo>
                <a:lnTo>
                  <a:pt x="1562" y="3722"/>
                </a:lnTo>
                <a:lnTo>
                  <a:pt x="21283" y="35204"/>
                </a:lnTo>
                <a:lnTo>
                  <a:pt x="443" y="67870"/>
                </a:lnTo>
                <a:lnTo>
                  <a:pt x="0" y="68568"/>
                </a:lnTo>
                <a:lnTo>
                  <a:pt x="1422" y="71283"/>
                </a:lnTo>
                <a:lnTo>
                  <a:pt x="4442" y="71589"/>
                </a:lnTo>
                <a:lnTo>
                  <a:pt x="7265" y="71589"/>
                </a:lnTo>
                <a:lnTo>
                  <a:pt x="10069" y="71398"/>
                </a:lnTo>
                <a:lnTo>
                  <a:pt x="13168" y="69508"/>
                </a:lnTo>
                <a:lnTo>
                  <a:pt x="29170" y="42937"/>
                </a:lnTo>
                <a:lnTo>
                  <a:pt x="45248" y="69508"/>
                </a:lnTo>
                <a:lnTo>
                  <a:pt x="47142" y="71107"/>
                </a:lnTo>
                <a:lnTo>
                  <a:pt x="50087" y="71553"/>
                </a:lnTo>
                <a:lnTo>
                  <a:pt x="52754" y="71589"/>
                </a:lnTo>
                <a:lnTo>
                  <a:pt x="56513" y="71398"/>
                </a:lnTo>
                <a:lnTo>
                  <a:pt x="59145" y="70473"/>
                </a:lnTo>
                <a:lnTo>
                  <a:pt x="58788" y="67870"/>
                </a:lnTo>
                <a:lnTo>
                  <a:pt x="38098" y="34822"/>
                </a:lnTo>
                <a:lnTo>
                  <a:pt x="57668" y="3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481067" y="5096494"/>
            <a:ext cx="43750" cy="90335"/>
          </a:xfrm>
          <a:custGeom>
            <a:avLst/>
            <a:gdLst/>
            <a:ahLst/>
            <a:cxnLst/>
            <a:rect l="l" t="t" r="r" b="b"/>
            <a:pathLst>
              <a:path w="43750" h="90335">
                <a:moveTo>
                  <a:pt x="14946" y="140"/>
                </a:moveTo>
                <a:lnTo>
                  <a:pt x="11824" y="2376"/>
                </a:lnTo>
                <a:lnTo>
                  <a:pt x="11824" y="18301"/>
                </a:lnTo>
                <a:lnTo>
                  <a:pt x="2527" y="18301"/>
                </a:lnTo>
                <a:lnTo>
                  <a:pt x="471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1" y="28501"/>
                </a:lnTo>
                <a:lnTo>
                  <a:pt x="11824" y="28501"/>
                </a:lnTo>
                <a:lnTo>
                  <a:pt x="11824" y="71503"/>
                </a:lnTo>
                <a:lnTo>
                  <a:pt x="12193" y="74869"/>
                </a:lnTo>
                <a:lnTo>
                  <a:pt x="12901" y="77724"/>
                </a:lnTo>
                <a:lnTo>
                  <a:pt x="13629" y="80571"/>
                </a:lnTo>
                <a:lnTo>
                  <a:pt x="16372" y="84787"/>
                </a:lnTo>
                <a:lnTo>
                  <a:pt x="19989" y="88037"/>
                </a:lnTo>
                <a:lnTo>
                  <a:pt x="24954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7" y="89777"/>
                </a:lnTo>
                <a:lnTo>
                  <a:pt x="39980" y="89042"/>
                </a:lnTo>
                <a:lnTo>
                  <a:pt x="42558" y="87580"/>
                </a:lnTo>
                <a:lnTo>
                  <a:pt x="43649" y="84874"/>
                </a:lnTo>
                <a:lnTo>
                  <a:pt x="43699" y="80657"/>
                </a:lnTo>
                <a:lnTo>
                  <a:pt x="42292" y="77763"/>
                </a:lnTo>
                <a:lnTo>
                  <a:pt x="39610" y="78552"/>
                </a:lnTo>
                <a:lnTo>
                  <a:pt x="36539" y="79502"/>
                </a:lnTo>
                <a:lnTo>
                  <a:pt x="33475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89" y="73954"/>
                </a:lnTo>
                <a:lnTo>
                  <a:pt x="24104" y="70459"/>
                </a:lnTo>
                <a:lnTo>
                  <a:pt x="24104" y="28501"/>
                </a:lnTo>
                <a:lnTo>
                  <a:pt x="41302" y="28501"/>
                </a:lnTo>
                <a:lnTo>
                  <a:pt x="42633" y="28094"/>
                </a:lnTo>
                <a:lnTo>
                  <a:pt x="43750" y="25222"/>
                </a:lnTo>
                <a:lnTo>
                  <a:pt x="43599" y="21056"/>
                </a:lnTo>
                <a:lnTo>
                  <a:pt x="41302" y="18301"/>
                </a:lnTo>
                <a:lnTo>
                  <a:pt x="24104" y="18301"/>
                </a:lnTo>
                <a:lnTo>
                  <a:pt x="24104" y="2376"/>
                </a:lnTo>
                <a:lnTo>
                  <a:pt x="23608" y="1104"/>
                </a:lnTo>
                <a:lnTo>
                  <a:pt x="20980" y="140"/>
                </a:lnTo>
                <a:lnTo>
                  <a:pt x="17931" y="0"/>
                </a:lnTo>
                <a:lnTo>
                  <a:pt x="14946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539304" y="5086814"/>
            <a:ext cx="13765" cy="99200"/>
          </a:xfrm>
          <a:custGeom>
            <a:avLst/>
            <a:gdLst/>
            <a:ahLst/>
            <a:cxnLst/>
            <a:rect l="l" t="t" r="r" b="b"/>
            <a:pathLst>
              <a:path w="13765" h="99200">
                <a:moveTo>
                  <a:pt x="1918" y="98172"/>
                </a:moveTo>
                <a:lnTo>
                  <a:pt x="4611" y="99046"/>
                </a:lnTo>
                <a:lnTo>
                  <a:pt x="7595" y="99200"/>
                </a:lnTo>
                <a:lnTo>
                  <a:pt x="10641" y="99046"/>
                </a:lnTo>
                <a:lnTo>
                  <a:pt x="13765" y="96889"/>
                </a:lnTo>
                <a:lnTo>
                  <a:pt x="13765" y="29922"/>
                </a:lnTo>
                <a:lnTo>
                  <a:pt x="13272" y="28652"/>
                </a:lnTo>
                <a:lnTo>
                  <a:pt x="10641" y="27763"/>
                </a:lnTo>
                <a:lnTo>
                  <a:pt x="7595" y="27608"/>
                </a:lnTo>
                <a:lnTo>
                  <a:pt x="4611" y="27763"/>
                </a:lnTo>
                <a:lnTo>
                  <a:pt x="1485" y="29922"/>
                </a:lnTo>
                <a:lnTo>
                  <a:pt x="1485" y="96889"/>
                </a:lnTo>
                <a:lnTo>
                  <a:pt x="1918" y="98172"/>
                </a:lnTo>
                <a:close/>
              </a:path>
              <a:path w="13765" h="99200">
                <a:moveTo>
                  <a:pt x="15177" y="7289"/>
                </a:moveTo>
                <a:lnTo>
                  <a:pt x="15177" y="4470"/>
                </a:lnTo>
                <a:lnTo>
                  <a:pt x="13575" y="1522"/>
                </a:lnTo>
                <a:lnTo>
                  <a:pt x="10540" y="0"/>
                </a:lnTo>
                <a:lnTo>
                  <a:pt x="4737" y="0"/>
                </a:lnTo>
                <a:lnTo>
                  <a:pt x="1637" y="1562"/>
                </a:lnTo>
                <a:lnTo>
                  <a:pt x="0" y="4560"/>
                </a:lnTo>
                <a:lnTo>
                  <a:pt x="0" y="10274"/>
                </a:lnTo>
                <a:lnTo>
                  <a:pt x="1601" y="13208"/>
                </a:lnTo>
                <a:lnTo>
                  <a:pt x="4636" y="14730"/>
                </a:lnTo>
                <a:lnTo>
                  <a:pt x="10439" y="14730"/>
                </a:lnTo>
                <a:lnTo>
                  <a:pt x="13539" y="13168"/>
                </a:lnTo>
                <a:lnTo>
                  <a:pt x="15177" y="10172"/>
                </a:lnTo>
                <a:lnTo>
                  <a:pt x="15177" y="7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575714" y="5081899"/>
            <a:ext cx="12283" cy="104115"/>
          </a:xfrm>
          <a:custGeom>
            <a:avLst/>
            <a:gdLst/>
            <a:ahLst/>
            <a:cxnLst/>
            <a:rect l="l" t="t" r="r" b="b"/>
            <a:pathLst>
              <a:path w="12283" h="104115">
                <a:moveTo>
                  <a:pt x="12283" y="101804"/>
                </a:moveTo>
                <a:lnTo>
                  <a:pt x="12283" y="2387"/>
                </a:lnTo>
                <a:lnTo>
                  <a:pt x="11786" y="1041"/>
                </a:lnTo>
                <a:lnTo>
                  <a:pt x="9159" y="152"/>
                </a:lnTo>
                <a:lnTo>
                  <a:pt x="6109" y="0"/>
                </a:lnTo>
                <a:lnTo>
                  <a:pt x="3125" y="152"/>
                </a:lnTo>
                <a:lnTo>
                  <a:pt x="0" y="2387"/>
                </a:lnTo>
                <a:lnTo>
                  <a:pt x="0" y="101804"/>
                </a:lnTo>
                <a:lnTo>
                  <a:pt x="431" y="103087"/>
                </a:lnTo>
                <a:lnTo>
                  <a:pt x="3125" y="103960"/>
                </a:lnTo>
                <a:lnTo>
                  <a:pt x="6109" y="104115"/>
                </a:lnTo>
                <a:lnTo>
                  <a:pt x="9159" y="103960"/>
                </a:lnTo>
                <a:lnTo>
                  <a:pt x="12283" y="101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606177" y="5113379"/>
            <a:ext cx="61621" cy="73593"/>
          </a:xfrm>
          <a:custGeom>
            <a:avLst/>
            <a:gdLst/>
            <a:ahLst/>
            <a:cxnLst/>
            <a:rect l="l" t="t" r="r" b="b"/>
            <a:pathLst>
              <a:path w="61621" h="73593">
                <a:moveTo>
                  <a:pt x="14857" y="4279"/>
                </a:moveTo>
                <a:lnTo>
                  <a:pt x="11465" y="6742"/>
                </a:lnTo>
                <a:lnTo>
                  <a:pt x="8672" y="9931"/>
                </a:lnTo>
                <a:lnTo>
                  <a:pt x="5868" y="13131"/>
                </a:lnTo>
                <a:lnTo>
                  <a:pt x="3718" y="17030"/>
                </a:lnTo>
                <a:lnTo>
                  <a:pt x="2235" y="21614"/>
                </a:lnTo>
                <a:lnTo>
                  <a:pt x="749" y="26211"/>
                </a:lnTo>
                <a:lnTo>
                  <a:pt x="0" y="31380"/>
                </a:lnTo>
                <a:lnTo>
                  <a:pt x="0" y="43192"/>
                </a:lnTo>
                <a:lnTo>
                  <a:pt x="723" y="48498"/>
                </a:lnTo>
                <a:lnTo>
                  <a:pt x="2156" y="53059"/>
                </a:lnTo>
                <a:lnTo>
                  <a:pt x="3592" y="57617"/>
                </a:lnTo>
                <a:lnTo>
                  <a:pt x="5727" y="61415"/>
                </a:lnTo>
                <a:lnTo>
                  <a:pt x="8557" y="64439"/>
                </a:lnTo>
                <a:lnTo>
                  <a:pt x="11390" y="67473"/>
                </a:lnTo>
                <a:lnTo>
                  <a:pt x="14871" y="69745"/>
                </a:lnTo>
                <a:lnTo>
                  <a:pt x="19011" y="71297"/>
                </a:lnTo>
                <a:lnTo>
                  <a:pt x="23152" y="72834"/>
                </a:lnTo>
                <a:lnTo>
                  <a:pt x="27975" y="73593"/>
                </a:lnTo>
                <a:lnTo>
                  <a:pt x="36662" y="73593"/>
                </a:lnTo>
                <a:lnTo>
                  <a:pt x="39646" y="73367"/>
                </a:lnTo>
                <a:lnTo>
                  <a:pt x="42454" y="72885"/>
                </a:lnTo>
                <a:lnTo>
                  <a:pt x="45262" y="72414"/>
                </a:lnTo>
                <a:lnTo>
                  <a:pt x="47725" y="71880"/>
                </a:lnTo>
                <a:lnTo>
                  <a:pt x="51991" y="70699"/>
                </a:lnTo>
                <a:lnTo>
                  <a:pt x="55065" y="69468"/>
                </a:lnTo>
                <a:lnTo>
                  <a:pt x="58150" y="67269"/>
                </a:lnTo>
                <a:lnTo>
                  <a:pt x="58762" y="64526"/>
                </a:lnTo>
                <a:lnTo>
                  <a:pt x="58748" y="61681"/>
                </a:lnTo>
                <a:lnTo>
                  <a:pt x="56170" y="58571"/>
                </a:lnTo>
                <a:lnTo>
                  <a:pt x="52945" y="59867"/>
                </a:lnTo>
                <a:lnTo>
                  <a:pt x="49618" y="61098"/>
                </a:lnTo>
                <a:lnTo>
                  <a:pt x="45655" y="62318"/>
                </a:lnTo>
                <a:lnTo>
                  <a:pt x="40665" y="63359"/>
                </a:lnTo>
                <a:lnTo>
                  <a:pt x="37832" y="63625"/>
                </a:lnTo>
                <a:lnTo>
                  <a:pt x="30593" y="63625"/>
                </a:lnTo>
                <a:lnTo>
                  <a:pt x="27190" y="63052"/>
                </a:lnTo>
                <a:lnTo>
                  <a:pt x="24382" y="61912"/>
                </a:lnTo>
                <a:lnTo>
                  <a:pt x="21588" y="60766"/>
                </a:lnTo>
                <a:lnTo>
                  <a:pt x="19328" y="59129"/>
                </a:lnTo>
                <a:lnTo>
                  <a:pt x="15836" y="54874"/>
                </a:lnTo>
                <a:lnTo>
                  <a:pt x="14604" y="52311"/>
                </a:lnTo>
                <a:lnTo>
                  <a:pt x="13841" y="49336"/>
                </a:lnTo>
                <a:lnTo>
                  <a:pt x="13093" y="46367"/>
                </a:lnTo>
                <a:lnTo>
                  <a:pt x="12726" y="43012"/>
                </a:lnTo>
                <a:lnTo>
                  <a:pt x="12826" y="27557"/>
                </a:lnTo>
                <a:lnTo>
                  <a:pt x="13294" y="24940"/>
                </a:lnTo>
                <a:lnTo>
                  <a:pt x="14997" y="19936"/>
                </a:lnTo>
                <a:lnTo>
                  <a:pt x="18831" y="2562"/>
                </a:lnTo>
                <a:lnTo>
                  <a:pt x="14857" y="4279"/>
                </a:lnTo>
                <a:close/>
              </a:path>
              <a:path w="61621" h="73593">
                <a:moveTo>
                  <a:pt x="61621" y="27341"/>
                </a:moveTo>
                <a:lnTo>
                  <a:pt x="61060" y="23227"/>
                </a:lnTo>
                <a:lnTo>
                  <a:pt x="59944" y="19392"/>
                </a:lnTo>
                <a:lnTo>
                  <a:pt x="58823" y="15544"/>
                </a:lnTo>
                <a:lnTo>
                  <a:pt x="57075" y="12189"/>
                </a:lnTo>
                <a:lnTo>
                  <a:pt x="54698" y="9344"/>
                </a:lnTo>
                <a:lnTo>
                  <a:pt x="52311" y="6487"/>
                </a:lnTo>
                <a:lnTo>
                  <a:pt x="49277" y="4215"/>
                </a:lnTo>
                <a:lnTo>
                  <a:pt x="45580" y="2527"/>
                </a:lnTo>
                <a:lnTo>
                  <a:pt x="41882" y="849"/>
                </a:lnTo>
                <a:lnTo>
                  <a:pt x="37400" y="0"/>
                </a:lnTo>
                <a:lnTo>
                  <a:pt x="27241" y="0"/>
                </a:lnTo>
                <a:lnTo>
                  <a:pt x="22795" y="863"/>
                </a:lnTo>
                <a:lnTo>
                  <a:pt x="18831" y="2562"/>
                </a:lnTo>
                <a:lnTo>
                  <a:pt x="14997" y="19936"/>
                </a:lnTo>
                <a:lnTo>
                  <a:pt x="17740" y="15847"/>
                </a:lnTo>
                <a:lnTo>
                  <a:pt x="21207" y="12458"/>
                </a:lnTo>
                <a:lnTo>
                  <a:pt x="25793" y="10172"/>
                </a:lnTo>
                <a:lnTo>
                  <a:pt x="28472" y="9601"/>
                </a:lnTo>
                <a:lnTo>
                  <a:pt x="37451" y="9601"/>
                </a:lnTo>
                <a:lnTo>
                  <a:pt x="41932" y="11440"/>
                </a:lnTo>
                <a:lnTo>
                  <a:pt x="44956" y="15111"/>
                </a:lnTo>
                <a:lnTo>
                  <a:pt x="47966" y="18780"/>
                </a:lnTo>
                <a:lnTo>
                  <a:pt x="49413" y="23835"/>
                </a:lnTo>
                <a:lnTo>
                  <a:pt x="49262" y="30289"/>
                </a:lnTo>
                <a:lnTo>
                  <a:pt x="12726" y="30289"/>
                </a:lnTo>
                <a:lnTo>
                  <a:pt x="12726" y="39293"/>
                </a:lnTo>
                <a:lnTo>
                  <a:pt x="58075" y="39293"/>
                </a:lnTo>
                <a:lnTo>
                  <a:pt x="61135" y="37249"/>
                </a:lnTo>
                <a:lnTo>
                  <a:pt x="61621" y="33933"/>
                </a:lnTo>
                <a:lnTo>
                  <a:pt x="61621" y="27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719016" y="5079970"/>
            <a:ext cx="26935" cy="131267"/>
          </a:xfrm>
          <a:custGeom>
            <a:avLst/>
            <a:gdLst/>
            <a:ahLst/>
            <a:cxnLst/>
            <a:rect l="l" t="t" r="r" b="b"/>
            <a:pathLst>
              <a:path w="26935" h="131267">
                <a:moveTo>
                  <a:pt x="14195" y="46325"/>
                </a:moveTo>
                <a:lnTo>
                  <a:pt x="16409" y="33746"/>
                </a:lnTo>
                <a:lnTo>
                  <a:pt x="18085" y="26943"/>
                </a:lnTo>
                <a:lnTo>
                  <a:pt x="21958" y="14875"/>
                </a:lnTo>
                <a:lnTo>
                  <a:pt x="26935" y="3049"/>
                </a:lnTo>
                <a:lnTo>
                  <a:pt x="24855" y="215"/>
                </a:lnTo>
                <a:lnTo>
                  <a:pt x="22096" y="0"/>
                </a:lnTo>
                <a:lnTo>
                  <a:pt x="19418" y="115"/>
                </a:lnTo>
                <a:lnTo>
                  <a:pt x="16449" y="1410"/>
                </a:lnTo>
                <a:lnTo>
                  <a:pt x="13917" y="6516"/>
                </a:lnTo>
                <a:lnTo>
                  <a:pt x="11631" y="11685"/>
                </a:lnTo>
                <a:lnTo>
                  <a:pt x="9601" y="16890"/>
                </a:lnTo>
                <a:lnTo>
                  <a:pt x="7571" y="22100"/>
                </a:lnTo>
                <a:lnTo>
                  <a:pt x="5843" y="27396"/>
                </a:lnTo>
                <a:lnTo>
                  <a:pt x="4432" y="32781"/>
                </a:lnTo>
                <a:lnTo>
                  <a:pt x="3009" y="38163"/>
                </a:lnTo>
                <a:lnTo>
                  <a:pt x="1918" y="43574"/>
                </a:lnTo>
                <a:lnTo>
                  <a:pt x="1155" y="49035"/>
                </a:lnTo>
                <a:lnTo>
                  <a:pt x="367" y="54496"/>
                </a:lnTo>
                <a:lnTo>
                  <a:pt x="0" y="60022"/>
                </a:lnTo>
                <a:lnTo>
                  <a:pt x="0" y="71236"/>
                </a:lnTo>
                <a:lnTo>
                  <a:pt x="342" y="76784"/>
                </a:lnTo>
                <a:lnTo>
                  <a:pt x="1040" y="82260"/>
                </a:lnTo>
                <a:lnTo>
                  <a:pt x="1738" y="87746"/>
                </a:lnTo>
                <a:lnTo>
                  <a:pt x="2782" y="93168"/>
                </a:lnTo>
                <a:lnTo>
                  <a:pt x="4165" y="98529"/>
                </a:lnTo>
                <a:lnTo>
                  <a:pt x="5551" y="103874"/>
                </a:lnTo>
                <a:lnTo>
                  <a:pt x="7265" y="109145"/>
                </a:lnTo>
                <a:lnTo>
                  <a:pt x="9295" y="114339"/>
                </a:lnTo>
                <a:lnTo>
                  <a:pt x="11329" y="119519"/>
                </a:lnTo>
                <a:lnTo>
                  <a:pt x="13690" y="124639"/>
                </a:lnTo>
                <a:lnTo>
                  <a:pt x="16369" y="129707"/>
                </a:lnTo>
                <a:lnTo>
                  <a:pt x="17705" y="130749"/>
                </a:lnTo>
                <a:lnTo>
                  <a:pt x="20509" y="131241"/>
                </a:lnTo>
                <a:lnTo>
                  <a:pt x="23418" y="131267"/>
                </a:lnTo>
                <a:lnTo>
                  <a:pt x="26708" y="130482"/>
                </a:lnTo>
                <a:lnTo>
                  <a:pt x="26784" y="127915"/>
                </a:lnTo>
                <a:lnTo>
                  <a:pt x="23985" y="121297"/>
                </a:lnTo>
                <a:lnTo>
                  <a:pt x="19734" y="109292"/>
                </a:lnTo>
                <a:lnTo>
                  <a:pt x="16484" y="97106"/>
                </a:lnTo>
                <a:lnTo>
                  <a:pt x="15188" y="90697"/>
                </a:lnTo>
                <a:lnTo>
                  <a:pt x="13504" y="78100"/>
                </a:lnTo>
                <a:lnTo>
                  <a:pt x="12942" y="65404"/>
                </a:lnTo>
                <a:lnTo>
                  <a:pt x="13084" y="58964"/>
                </a:lnTo>
                <a:lnTo>
                  <a:pt x="14195" y="46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768260" y="5089269"/>
            <a:ext cx="59170" cy="96735"/>
          </a:xfrm>
          <a:custGeom>
            <a:avLst/>
            <a:gdLst/>
            <a:ahLst/>
            <a:cxnLst/>
            <a:rect l="l" t="t" r="r" b="b"/>
            <a:pathLst>
              <a:path w="59170" h="96735">
                <a:moveTo>
                  <a:pt x="5069" y="0"/>
                </a:moveTo>
                <a:lnTo>
                  <a:pt x="3773" y="0"/>
                </a:lnTo>
                <a:lnTo>
                  <a:pt x="521" y="2105"/>
                </a:lnTo>
                <a:lnTo>
                  <a:pt x="0" y="5511"/>
                </a:lnTo>
                <a:lnTo>
                  <a:pt x="0" y="94359"/>
                </a:lnTo>
                <a:lnTo>
                  <a:pt x="497" y="95691"/>
                </a:lnTo>
                <a:lnTo>
                  <a:pt x="3315" y="96555"/>
                </a:lnTo>
                <a:lnTo>
                  <a:pt x="6400" y="96735"/>
                </a:lnTo>
                <a:lnTo>
                  <a:pt x="9486" y="96555"/>
                </a:lnTo>
                <a:lnTo>
                  <a:pt x="12801" y="94359"/>
                </a:lnTo>
                <a:lnTo>
                  <a:pt x="12801" y="59677"/>
                </a:lnTo>
                <a:lnTo>
                  <a:pt x="29693" y="59677"/>
                </a:lnTo>
                <a:lnTo>
                  <a:pt x="34823" y="58939"/>
                </a:lnTo>
                <a:lnTo>
                  <a:pt x="39103" y="57452"/>
                </a:lnTo>
                <a:lnTo>
                  <a:pt x="43394" y="55968"/>
                </a:lnTo>
                <a:lnTo>
                  <a:pt x="43459" y="39700"/>
                </a:lnTo>
                <a:lnTo>
                  <a:pt x="40410" y="43571"/>
                </a:lnTo>
                <a:lnTo>
                  <a:pt x="36526" y="46710"/>
                </a:lnTo>
                <a:lnTo>
                  <a:pt x="33973" y="47699"/>
                </a:lnTo>
                <a:lnTo>
                  <a:pt x="31421" y="48690"/>
                </a:lnTo>
                <a:lnTo>
                  <a:pt x="28206" y="49187"/>
                </a:lnTo>
                <a:lnTo>
                  <a:pt x="12801" y="49187"/>
                </a:lnTo>
                <a:lnTo>
                  <a:pt x="12801" y="10566"/>
                </a:lnTo>
                <a:lnTo>
                  <a:pt x="25679" y="0"/>
                </a:lnTo>
                <a:lnTo>
                  <a:pt x="5069" y="0"/>
                </a:lnTo>
                <a:close/>
              </a:path>
              <a:path w="59170" h="96735">
                <a:moveTo>
                  <a:pt x="33577" y="431"/>
                </a:moveTo>
                <a:lnTo>
                  <a:pt x="29758" y="86"/>
                </a:lnTo>
                <a:lnTo>
                  <a:pt x="25679" y="0"/>
                </a:lnTo>
                <a:lnTo>
                  <a:pt x="12801" y="10566"/>
                </a:lnTo>
                <a:lnTo>
                  <a:pt x="24639" y="10566"/>
                </a:lnTo>
                <a:lnTo>
                  <a:pt x="29060" y="10742"/>
                </a:lnTo>
                <a:lnTo>
                  <a:pt x="33681" y="11440"/>
                </a:lnTo>
                <a:lnTo>
                  <a:pt x="38063" y="13550"/>
                </a:lnTo>
                <a:lnTo>
                  <a:pt x="42038" y="16800"/>
                </a:lnTo>
                <a:lnTo>
                  <a:pt x="43498" y="19429"/>
                </a:lnTo>
                <a:lnTo>
                  <a:pt x="44956" y="22057"/>
                </a:lnTo>
                <a:lnTo>
                  <a:pt x="45695" y="25322"/>
                </a:lnTo>
                <a:lnTo>
                  <a:pt x="45695" y="32129"/>
                </a:lnTo>
                <a:lnTo>
                  <a:pt x="45248" y="34798"/>
                </a:lnTo>
                <a:lnTo>
                  <a:pt x="43459" y="39700"/>
                </a:lnTo>
                <a:lnTo>
                  <a:pt x="43394" y="55968"/>
                </a:lnTo>
                <a:lnTo>
                  <a:pt x="47016" y="53845"/>
                </a:lnTo>
                <a:lnTo>
                  <a:pt x="49975" y="51130"/>
                </a:lnTo>
                <a:lnTo>
                  <a:pt x="52920" y="48398"/>
                </a:lnTo>
                <a:lnTo>
                  <a:pt x="55195" y="45097"/>
                </a:lnTo>
                <a:lnTo>
                  <a:pt x="56782" y="41224"/>
                </a:lnTo>
                <a:lnTo>
                  <a:pt x="58370" y="37360"/>
                </a:lnTo>
                <a:lnTo>
                  <a:pt x="59170" y="33018"/>
                </a:lnTo>
                <a:lnTo>
                  <a:pt x="59170" y="24584"/>
                </a:lnTo>
                <a:lnTo>
                  <a:pt x="58662" y="21272"/>
                </a:lnTo>
                <a:lnTo>
                  <a:pt x="57632" y="18274"/>
                </a:lnTo>
                <a:lnTo>
                  <a:pt x="56617" y="15264"/>
                </a:lnTo>
                <a:lnTo>
                  <a:pt x="55170" y="12621"/>
                </a:lnTo>
                <a:lnTo>
                  <a:pt x="53291" y="10350"/>
                </a:lnTo>
                <a:lnTo>
                  <a:pt x="49112" y="6145"/>
                </a:lnTo>
                <a:lnTo>
                  <a:pt x="46404" y="4582"/>
                </a:lnTo>
                <a:lnTo>
                  <a:pt x="43700" y="3020"/>
                </a:lnTo>
                <a:lnTo>
                  <a:pt x="41047" y="1954"/>
                </a:lnTo>
                <a:lnTo>
                  <a:pt x="38445" y="1381"/>
                </a:lnTo>
                <a:lnTo>
                  <a:pt x="35838" y="810"/>
                </a:lnTo>
                <a:lnTo>
                  <a:pt x="33577" y="4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836769" y="5114423"/>
            <a:ext cx="63741" cy="71549"/>
          </a:xfrm>
          <a:custGeom>
            <a:avLst/>
            <a:gdLst/>
            <a:ahLst/>
            <a:cxnLst/>
            <a:rect l="l" t="t" r="r" b="b"/>
            <a:pathLst>
              <a:path w="63741" h="71549">
                <a:moveTo>
                  <a:pt x="712" y="5280"/>
                </a:moveTo>
                <a:lnTo>
                  <a:pt x="23482" y="68910"/>
                </a:lnTo>
                <a:lnTo>
                  <a:pt x="26376" y="71196"/>
                </a:lnTo>
                <a:lnTo>
                  <a:pt x="29159" y="71539"/>
                </a:lnTo>
                <a:lnTo>
                  <a:pt x="34620" y="71549"/>
                </a:lnTo>
                <a:lnTo>
                  <a:pt x="37428" y="71258"/>
                </a:lnTo>
                <a:lnTo>
                  <a:pt x="40298" y="68910"/>
                </a:lnTo>
                <a:lnTo>
                  <a:pt x="63143" y="5280"/>
                </a:lnTo>
                <a:lnTo>
                  <a:pt x="63248" y="4939"/>
                </a:lnTo>
                <a:lnTo>
                  <a:pt x="63741" y="2159"/>
                </a:lnTo>
                <a:lnTo>
                  <a:pt x="63007" y="647"/>
                </a:lnTo>
                <a:lnTo>
                  <a:pt x="60097" y="25"/>
                </a:lnTo>
                <a:lnTo>
                  <a:pt x="56667" y="0"/>
                </a:lnTo>
                <a:lnTo>
                  <a:pt x="53949" y="190"/>
                </a:lnTo>
                <a:lnTo>
                  <a:pt x="51245" y="2386"/>
                </a:lnTo>
                <a:lnTo>
                  <a:pt x="32561" y="57591"/>
                </a:lnTo>
                <a:lnTo>
                  <a:pt x="32043" y="57591"/>
                </a:lnTo>
                <a:lnTo>
                  <a:pt x="13143" y="2386"/>
                </a:lnTo>
                <a:lnTo>
                  <a:pt x="11469" y="518"/>
                </a:lnTo>
                <a:lnTo>
                  <a:pt x="8585" y="35"/>
                </a:lnTo>
                <a:lnTo>
                  <a:pt x="2360" y="125"/>
                </a:lnTo>
                <a:lnTo>
                  <a:pt x="0" y="2717"/>
                </a:lnTo>
                <a:lnTo>
                  <a:pt x="712" y="5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905885" y="5096494"/>
            <a:ext cx="43750" cy="90335"/>
          </a:xfrm>
          <a:custGeom>
            <a:avLst/>
            <a:gdLst/>
            <a:ahLst/>
            <a:cxnLst/>
            <a:rect l="l" t="t" r="r" b="b"/>
            <a:pathLst>
              <a:path w="43750" h="90335">
                <a:moveTo>
                  <a:pt x="14946" y="140"/>
                </a:moveTo>
                <a:lnTo>
                  <a:pt x="11822" y="2376"/>
                </a:lnTo>
                <a:lnTo>
                  <a:pt x="11822" y="18301"/>
                </a:lnTo>
                <a:lnTo>
                  <a:pt x="2527" y="18301"/>
                </a:lnTo>
                <a:lnTo>
                  <a:pt x="471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1" y="28501"/>
                </a:lnTo>
                <a:lnTo>
                  <a:pt x="11822" y="28501"/>
                </a:lnTo>
                <a:lnTo>
                  <a:pt x="11822" y="71503"/>
                </a:lnTo>
                <a:lnTo>
                  <a:pt x="12193" y="74869"/>
                </a:lnTo>
                <a:lnTo>
                  <a:pt x="12901" y="77724"/>
                </a:lnTo>
                <a:lnTo>
                  <a:pt x="13625" y="80571"/>
                </a:lnTo>
                <a:lnTo>
                  <a:pt x="16369" y="84787"/>
                </a:lnTo>
                <a:lnTo>
                  <a:pt x="19991" y="88037"/>
                </a:lnTo>
                <a:lnTo>
                  <a:pt x="24955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7" y="89777"/>
                </a:lnTo>
                <a:lnTo>
                  <a:pt x="39982" y="89042"/>
                </a:lnTo>
                <a:lnTo>
                  <a:pt x="42558" y="87580"/>
                </a:lnTo>
                <a:lnTo>
                  <a:pt x="43649" y="84874"/>
                </a:lnTo>
                <a:lnTo>
                  <a:pt x="43700" y="80657"/>
                </a:lnTo>
                <a:lnTo>
                  <a:pt x="42292" y="77763"/>
                </a:lnTo>
                <a:lnTo>
                  <a:pt x="39611" y="78552"/>
                </a:lnTo>
                <a:lnTo>
                  <a:pt x="36540" y="79502"/>
                </a:lnTo>
                <a:lnTo>
                  <a:pt x="33475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89" y="73954"/>
                </a:lnTo>
                <a:lnTo>
                  <a:pt x="24105" y="70459"/>
                </a:lnTo>
                <a:lnTo>
                  <a:pt x="24105" y="28501"/>
                </a:lnTo>
                <a:lnTo>
                  <a:pt x="41299" y="28501"/>
                </a:lnTo>
                <a:lnTo>
                  <a:pt x="42635" y="28094"/>
                </a:lnTo>
                <a:lnTo>
                  <a:pt x="43750" y="25222"/>
                </a:lnTo>
                <a:lnTo>
                  <a:pt x="43599" y="21056"/>
                </a:lnTo>
                <a:lnTo>
                  <a:pt x="41299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09" y="1104"/>
                </a:lnTo>
                <a:lnTo>
                  <a:pt x="20980" y="140"/>
                </a:lnTo>
                <a:lnTo>
                  <a:pt x="17931" y="0"/>
                </a:lnTo>
                <a:lnTo>
                  <a:pt x="14946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965458" y="5168891"/>
            <a:ext cx="16001" cy="17338"/>
          </a:xfrm>
          <a:custGeom>
            <a:avLst/>
            <a:gdLst/>
            <a:ahLst/>
            <a:cxnLst/>
            <a:rect l="l" t="t" r="r" b="b"/>
            <a:pathLst>
              <a:path w="16001" h="17338">
                <a:moveTo>
                  <a:pt x="16001" y="8561"/>
                </a:moveTo>
                <a:lnTo>
                  <a:pt x="16001" y="5133"/>
                </a:lnTo>
                <a:lnTo>
                  <a:pt x="14287" y="1717"/>
                </a:lnTo>
                <a:lnTo>
                  <a:pt x="11087" y="0"/>
                </a:lnTo>
                <a:lnTo>
                  <a:pt x="5043" y="0"/>
                </a:lnTo>
                <a:lnTo>
                  <a:pt x="1752" y="1752"/>
                </a:lnTo>
                <a:lnTo>
                  <a:pt x="0" y="5259"/>
                </a:lnTo>
                <a:lnTo>
                  <a:pt x="0" y="12207"/>
                </a:lnTo>
                <a:lnTo>
                  <a:pt x="1713" y="15634"/>
                </a:lnTo>
                <a:lnTo>
                  <a:pt x="4913" y="17338"/>
                </a:lnTo>
                <a:lnTo>
                  <a:pt x="10972" y="17338"/>
                </a:lnTo>
                <a:lnTo>
                  <a:pt x="14248" y="15598"/>
                </a:lnTo>
                <a:lnTo>
                  <a:pt x="16001" y="12077"/>
                </a:lnTo>
                <a:lnTo>
                  <a:pt x="16001" y="8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002234" y="5079970"/>
            <a:ext cx="26960" cy="131267"/>
          </a:xfrm>
          <a:custGeom>
            <a:avLst/>
            <a:gdLst/>
            <a:ahLst/>
            <a:cxnLst/>
            <a:rect l="l" t="t" r="r" b="b"/>
            <a:pathLst>
              <a:path w="26960" h="131267">
                <a:moveTo>
                  <a:pt x="2971" y="9574"/>
                </a:moveTo>
                <a:lnTo>
                  <a:pt x="7315" y="21540"/>
                </a:lnTo>
                <a:lnTo>
                  <a:pt x="10591" y="33742"/>
                </a:lnTo>
                <a:lnTo>
                  <a:pt x="11867" y="40126"/>
                </a:lnTo>
                <a:lnTo>
                  <a:pt x="13531" y="52734"/>
                </a:lnTo>
                <a:lnTo>
                  <a:pt x="14084" y="65404"/>
                </a:lnTo>
                <a:lnTo>
                  <a:pt x="13939" y="71937"/>
                </a:lnTo>
                <a:lnTo>
                  <a:pt x="12821" y="84582"/>
                </a:lnTo>
                <a:lnTo>
                  <a:pt x="10591" y="97142"/>
                </a:lnTo>
                <a:lnTo>
                  <a:pt x="8909" y="103961"/>
                </a:lnTo>
                <a:lnTo>
                  <a:pt x="5089" y="116046"/>
                </a:lnTo>
                <a:lnTo>
                  <a:pt x="241" y="127911"/>
                </a:lnTo>
                <a:lnTo>
                  <a:pt x="0" y="128508"/>
                </a:lnTo>
                <a:lnTo>
                  <a:pt x="1840" y="131076"/>
                </a:lnTo>
                <a:lnTo>
                  <a:pt x="4864" y="131267"/>
                </a:lnTo>
                <a:lnTo>
                  <a:pt x="7813" y="131137"/>
                </a:lnTo>
                <a:lnTo>
                  <a:pt x="10668" y="129705"/>
                </a:lnTo>
                <a:lnTo>
                  <a:pt x="13348" y="124635"/>
                </a:lnTo>
                <a:lnTo>
                  <a:pt x="15685" y="119519"/>
                </a:lnTo>
                <a:lnTo>
                  <a:pt x="17705" y="114335"/>
                </a:lnTo>
                <a:lnTo>
                  <a:pt x="19710" y="109155"/>
                </a:lnTo>
                <a:lnTo>
                  <a:pt x="21413" y="103884"/>
                </a:lnTo>
                <a:lnTo>
                  <a:pt x="22795" y="98525"/>
                </a:lnTo>
                <a:lnTo>
                  <a:pt x="24182" y="93164"/>
                </a:lnTo>
                <a:lnTo>
                  <a:pt x="25222" y="87743"/>
                </a:lnTo>
                <a:lnTo>
                  <a:pt x="25920" y="82270"/>
                </a:lnTo>
                <a:lnTo>
                  <a:pt x="26619" y="76784"/>
                </a:lnTo>
                <a:lnTo>
                  <a:pt x="26960" y="71233"/>
                </a:lnTo>
                <a:lnTo>
                  <a:pt x="26960" y="65632"/>
                </a:lnTo>
                <a:lnTo>
                  <a:pt x="26723" y="57844"/>
                </a:lnTo>
                <a:lnTo>
                  <a:pt x="25306" y="45218"/>
                </a:lnTo>
                <a:lnTo>
                  <a:pt x="22604" y="32778"/>
                </a:lnTo>
                <a:lnTo>
                  <a:pt x="20287" y="24968"/>
                </a:lnTo>
                <a:lnTo>
                  <a:pt x="15912" y="13065"/>
                </a:lnTo>
                <a:lnTo>
                  <a:pt x="10591" y="1407"/>
                </a:lnTo>
                <a:lnTo>
                  <a:pt x="7542" y="111"/>
                </a:lnTo>
                <a:lnTo>
                  <a:pt x="4940" y="0"/>
                </a:lnTo>
                <a:lnTo>
                  <a:pt x="1487" y="367"/>
                </a:lnTo>
                <a:lnTo>
                  <a:pt x="101" y="3045"/>
                </a:lnTo>
                <a:lnTo>
                  <a:pt x="2971" y="95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086392" y="5088820"/>
            <a:ext cx="49935" cy="96738"/>
          </a:xfrm>
          <a:custGeom>
            <a:avLst/>
            <a:gdLst/>
            <a:ahLst/>
            <a:cxnLst/>
            <a:rect l="l" t="t" r="r" b="b"/>
            <a:pathLst>
              <a:path w="49935" h="96738">
                <a:moveTo>
                  <a:pt x="49935" y="91161"/>
                </a:moveTo>
                <a:lnTo>
                  <a:pt x="49783" y="88634"/>
                </a:lnTo>
                <a:lnTo>
                  <a:pt x="47332" y="85651"/>
                </a:lnTo>
                <a:lnTo>
                  <a:pt x="12801" y="85651"/>
                </a:lnTo>
                <a:lnTo>
                  <a:pt x="12801" y="2390"/>
                </a:lnTo>
                <a:lnTo>
                  <a:pt x="12308" y="1043"/>
                </a:lnTo>
                <a:lnTo>
                  <a:pt x="9485" y="190"/>
                </a:lnTo>
                <a:lnTo>
                  <a:pt x="6400" y="0"/>
                </a:lnTo>
                <a:lnTo>
                  <a:pt x="3351" y="190"/>
                </a:lnTo>
                <a:lnTo>
                  <a:pt x="0" y="2390"/>
                </a:lnTo>
                <a:lnTo>
                  <a:pt x="0" y="91530"/>
                </a:lnTo>
                <a:lnTo>
                  <a:pt x="1522" y="95594"/>
                </a:lnTo>
                <a:lnTo>
                  <a:pt x="4762" y="96738"/>
                </a:lnTo>
                <a:lnTo>
                  <a:pt x="47332" y="96738"/>
                </a:lnTo>
                <a:lnTo>
                  <a:pt x="49683" y="94322"/>
                </a:lnTo>
                <a:lnTo>
                  <a:pt x="49935" y="91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37026" y="5096494"/>
            <a:ext cx="43755" cy="90335"/>
          </a:xfrm>
          <a:custGeom>
            <a:avLst/>
            <a:gdLst/>
            <a:ahLst/>
            <a:cxnLst/>
            <a:rect l="l" t="t" r="r" b="b"/>
            <a:pathLst>
              <a:path w="43755" h="90335">
                <a:moveTo>
                  <a:pt x="14951" y="140"/>
                </a:moveTo>
                <a:lnTo>
                  <a:pt x="11826" y="2376"/>
                </a:lnTo>
                <a:lnTo>
                  <a:pt x="11826" y="18301"/>
                </a:lnTo>
                <a:lnTo>
                  <a:pt x="2527" y="18301"/>
                </a:lnTo>
                <a:lnTo>
                  <a:pt x="472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2" y="28501"/>
                </a:lnTo>
                <a:lnTo>
                  <a:pt x="11826" y="28501"/>
                </a:lnTo>
                <a:lnTo>
                  <a:pt x="11826" y="71503"/>
                </a:lnTo>
                <a:lnTo>
                  <a:pt x="12193" y="74869"/>
                </a:lnTo>
                <a:lnTo>
                  <a:pt x="12905" y="77724"/>
                </a:lnTo>
                <a:lnTo>
                  <a:pt x="13629" y="80571"/>
                </a:lnTo>
                <a:lnTo>
                  <a:pt x="16372" y="84787"/>
                </a:lnTo>
                <a:lnTo>
                  <a:pt x="19991" y="88037"/>
                </a:lnTo>
                <a:lnTo>
                  <a:pt x="24955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8" y="89777"/>
                </a:lnTo>
                <a:lnTo>
                  <a:pt x="39982" y="89042"/>
                </a:lnTo>
                <a:lnTo>
                  <a:pt x="42558" y="87580"/>
                </a:lnTo>
                <a:lnTo>
                  <a:pt x="43649" y="84874"/>
                </a:lnTo>
                <a:lnTo>
                  <a:pt x="43700" y="80657"/>
                </a:lnTo>
                <a:lnTo>
                  <a:pt x="42293" y="77763"/>
                </a:lnTo>
                <a:lnTo>
                  <a:pt x="39615" y="78552"/>
                </a:lnTo>
                <a:lnTo>
                  <a:pt x="36540" y="79502"/>
                </a:lnTo>
                <a:lnTo>
                  <a:pt x="33479" y="79844"/>
                </a:lnTo>
                <a:lnTo>
                  <a:pt x="29959" y="79844"/>
                </a:lnTo>
                <a:lnTo>
                  <a:pt x="27522" y="78663"/>
                </a:lnTo>
                <a:lnTo>
                  <a:pt x="24792" y="73954"/>
                </a:lnTo>
                <a:lnTo>
                  <a:pt x="24105" y="70459"/>
                </a:lnTo>
                <a:lnTo>
                  <a:pt x="24105" y="28501"/>
                </a:lnTo>
                <a:lnTo>
                  <a:pt x="41302" y="28501"/>
                </a:lnTo>
                <a:lnTo>
                  <a:pt x="42635" y="28094"/>
                </a:lnTo>
                <a:lnTo>
                  <a:pt x="43755" y="25222"/>
                </a:lnTo>
                <a:lnTo>
                  <a:pt x="43600" y="21056"/>
                </a:lnTo>
                <a:lnTo>
                  <a:pt x="41302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13" y="1104"/>
                </a:lnTo>
                <a:lnTo>
                  <a:pt x="20981" y="140"/>
                </a:lnTo>
                <a:lnTo>
                  <a:pt x="17934" y="0"/>
                </a:lnTo>
                <a:lnTo>
                  <a:pt x="14951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190601" y="5082205"/>
            <a:ext cx="27241" cy="104775"/>
          </a:xfrm>
          <a:custGeom>
            <a:avLst/>
            <a:gdLst/>
            <a:ahLst/>
            <a:cxnLst/>
            <a:rect l="l" t="t" r="r" b="b"/>
            <a:pathLst>
              <a:path w="27241" h="104775">
                <a:moveTo>
                  <a:pt x="17510" y="88492"/>
                </a:moveTo>
                <a:lnTo>
                  <a:pt x="14933" y="83477"/>
                </a:lnTo>
                <a:lnTo>
                  <a:pt x="14033" y="80604"/>
                </a:lnTo>
                <a:lnTo>
                  <a:pt x="14655" y="101902"/>
                </a:lnTo>
                <a:lnTo>
                  <a:pt x="18134" y="103821"/>
                </a:lnTo>
                <a:lnTo>
                  <a:pt x="22324" y="104775"/>
                </a:lnTo>
                <a:lnTo>
                  <a:pt x="27241" y="104775"/>
                </a:lnTo>
                <a:lnTo>
                  <a:pt x="26172" y="94284"/>
                </a:lnTo>
                <a:lnTo>
                  <a:pt x="23493" y="93521"/>
                </a:lnTo>
                <a:lnTo>
                  <a:pt x="21358" y="92008"/>
                </a:lnTo>
                <a:lnTo>
                  <a:pt x="17510" y="88492"/>
                </a:lnTo>
                <a:close/>
              </a:path>
              <a:path w="27241" h="104775">
                <a:moveTo>
                  <a:pt x="13511" y="77393"/>
                </a:moveTo>
                <a:lnTo>
                  <a:pt x="12993" y="74168"/>
                </a:lnTo>
                <a:lnTo>
                  <a:pt x="12722" y="70866"/>
                </a:lnTo>
                <a:lnTo>
                  <a:pt x="12722" y="64311"/>
                </a:lnTo>
                <a:lnTo>
                  <a:pt x="13028" y="61186"/>
                </a:lnTo>
                <a:lnTo>
                  <a:pt x="13651" y="58115"/>
                </a:lnTo>
                <a:lnTo>
                  <a:pt x="14274" y="55040"/>
                </a:lnTo>
                <a:lnTo>
                  <a:pt x="15264" y="52283"/>
                </a:lnTo>
                <a:lnTo>
                  <a:pt x="16635" y="49860"/>
                </a:lnTo>
                <a:lnTo>
                  <a:pt x="19771" y="45464"/>
                </a:lnTo>
                <a:lnTo>
                  <a:pt x="24127" y="42491"/>
                </a:lnTo>
                <a:lnTo>
                  <a:pt x="26784" y="41742"/>
                </a:lnTo>
                <a:lnTo>
                  <a:pt x="33286" y="41742"/>
                </a:lnTo>
                <a:lnTo>
                  <a:pt x="36522" y="42823"/>
                </a:lnTo>
                <a:lnTo>
                  <a:pt x="39622" y="44982"/>
                </a:lnTo>
                <a:lnTo>
                  <a:pt x="42721" y="47142"/>
                </a:lnTo>
                <a:lnTo>
                  <a:pt x="45937" y="50278"/>
                </a:lnTo>
                <a:lnTo>
                  <a:pt x="49263" y="54392"/>
                </a:lnTo>
                <a:lnTo>
                  <a:pt x="49263" y="81177"/>
                </a:lnTo>
                <a:lnTo>
                  <a:pt x="45490" y="85658"/>
                </a:lnTo>
                <a:lnTo>
                  <a:pt x="42023" y="88988"/>
                </a:lnTo>
                <a:lnTo>
                  <a:pt x="38773" y="91375"/>
                </a:lnTo>
                <a:lnTo>
                  <a:pt x="35637" y="93164"/>
                </a:lnTo>
                <a:lnTo>
                  <a:pt x="32598" y="94053"/>
                </a:lnTo>
                <a:lnTo>
                  <a:pt x="29397" y="94284"/>
                </a:lnTo>
                <a:lnTo>
                  <a:pt x="26172" y="94284"/>
                </a:lnTo>
                <a:lnTo>
                  <a:pt x="27241" y="104775"/>
                </a:lnTo>
                <a:lnTo>
                  <a:pt x="31748" y="104775"/>
                </a:lnTo>
                <a:lnTo>
                  <a:pt x="35902" y="103705"/>
                </a:lnTo>
                <a:lnTo>
                  <a:pt x="39697" y="101574"/>
                </a:lnTo>
                <a:lnTo>
                  <a:pt x="43496" y="99439"/>
                </a:lnTo>
                <a:lnTo>
                  <a:pt x="47153" y="96469"/>
                </a:lnTo>
                <a:lnTo>
                  <a:pt x="50670" y="92646"/>
                </a:lnTo>
                <a:lnTo>
                  <a:pt x="50670" y="101498"/>
                </a:lnTo>
                <a:lnTo>
                  <a:pt x="52387" y="103413"/>
                </a:lnTo>
                <a:lnTo>
                  <a:pt x="55217" y="103809"/>
                </a:lnTo>
                <a:lnTo>
                  <a:pt x="58788" y="103654"/>
                </a:lnTo>
                <a:lnTo>
                  <a:pt x="61617" y="101498"/>
                </a:lnTo>
                <a:lnTo>
                  <a:pt x="61617" y="2372"/>
                </a:lnTo>
                <a:lnTo>
                  <a:pt x="61060" y="1051"/>
                </a:lnTo>
                <a:lnTo>
                  <a:pt x="58417" y="176"/>
                </a:lnTo>
                <a:lnTo>
                  <a:pt x="55358" y="0"/>
                </a:lnTo>
                <a:lnTo>
                  <a:pt x="52424" y="176"/>
                </a:lnTo>
                <a:lnTo>
                  <a:pt x="49263" y="2372"/>
                </a:lnTo>
                <a:lnTo>
                  <a:pt x="49263" y="41299"/>
                </a:lnTo>
                <a:lnTo>
                  <a:pt x="46088" y="37973"/>
                </a:lnTo>
                <a:lnTo>
                  <a:pt x="42872" y="35457"/>
                </a:lnTo>
                <a:lnTo>
                  <a:pt x="39622" y="33743"/>
                </a:lnTo>
                <a:lnTo>
                  <a:pt x="36371" y="32029"/>
                </a:lnTo>
                <a:lnTo>
                  <a:pt x="32788" y="31175"/>
                </a:lnTo>
                <a:lnTo>
                  <a:pt x="24152" y="31175"/>
                </a:lnTo>
                <a:lnTo>
                  <a:pt x="20002" y="32054"/>
                </a:lnTo>
                <a:lnTo>
                  <a:pt x="16405" y="33818"/>
                </a:lnTo>
                <a:lnTo>
                  <a:pt x="12813" y="35582"/>
                </a:lnTo>
                <a:lnTo>
                  <a:pt x="9803" y="38098"/>
                </a:lnTo>
                <a:lnTo>
                  <a:pt x="7366" y="41375"/>
                </a:lnTo>
                <a:lnTo>
                  <a:pt x="4940" y="44640"/>
                </a:lnTo>
                <a:lnTo>
                  <a:pt x="3096" y="48600"/>
                </a:lnTo>
                <a:lnTo>
                  <a:pt x="1865" y="53237"/>
                </a:lnTo>
                <a:lnTo>
                  <a:pt x="619" y="57873"/>
                </a:lnTo>
                <a:lnTo>
                  <a:pt x="0" y="63079"/>
                </a:lnTo>
                <a:lnTo>
                  <a:pt x="0" y="73695"/>
                </a:lnTo>
                <a:lnTo>
                  <a:pt x="494" y="78318"/>
                </a:lnTo>
                <a:lnTo>
                  <a:pt x="1483" y="82699"/>
                </a:lnTo>
                <a:lnTo>
                  <a:pt x="2477" y="87095"/>
                </a:lnTo>
                <a:lnTo>
                  <a:pt x="4050" y="90918"/>
                </a:lnTo>
                <a:lnTo>
                  <a:pt x="6210" y="94169"/>
                </a:lnTo>
                <a:lnTo>
                  <a:pt x="8366" y="97420"/>
                </a:lnTo>
                <a:lnTo>
                  <a:pt x="11189" y="99997"/>
                </a:lnTo>
                <a:lnTo>
                  <a:pt x="14655" y="101902"/>
                </a:lnTo>
                <a:lnTo>
                  <a:pt x="14033" y="80604"/>
                </a:lnTo>
                <a:lnTo>
                  <a:pt x="13511" y="773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274698" y="5168891"/>
            <a:ext cx="16001" cy="17338"/>
          </a:xfrm>
          <a:custGeom>
            <a:avLst/>
            <a:gdLst/>
            <a:ahLst/>
            <a:cxnLst/>
            <a:rect l="l" t="t" r="r" b="b"/>
            <a:pathLst>
              <a:path w="16001" h="17338">
                <a:moveTo>
                  <a:pt x="16001" y="8561"/>
                </a:moveTo>
                <a:lnTo>
                  <a:pt x="16001" y="5133"/>
                </a:lnTo>
                <a:lnTo>
                  <a:pt x="14288" y="1717"/>
                </a:lnTo>
                <a:lnTo>
                  <a:pt x="11088" y="0"/>
                </a:lnTo>
                <a:lnTo>
                  <a:pt x="5043" y="0"/>
                </a:lnTo>
                <a:lnTo>
                  <a:pt x="1752" y="1752"/>
                </a:lnTo>
                <a:lnTo>
                  <a:pt x="0" y="5259"/>
                </a:lnTo>
                <a:lnTo>
                  <a:pt x="0" y="12207"/>
                </a:lnTo>
                <a:lnTo>
                  <a:pt x="1713" y="15634"/>
                </a:lnTo>
                <a:lnTo>
                  <a:pt x="4913" y="17338"/>
                </a:lnTo>
                <a:lnTo>
                  <a:pt x="10972" y="17338"/>
                </a:lnTo>
                <a:lnTo>
                  <a:pt x="14248" y="15598"/>
                </a:lnTo>
                <a:lnTo>
                  <a:pt x="16001" y="12077"/>
                </a:lnTo>
                <a:lnTo>
                  <a:pt x="16001" y="8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145583" y="5684083"/>
            <a:ext cx="104698" cy="96735"/>
          </a:xfrm>
          <a:custGeom>
            <a:avLst/>
            <a:gdLst/>
            <a:ahLst/>
            <a:cxnLst/>
            <a:rect l="l" t="t" r="r" b="b"/>
            <a:pathLst>
              <a:path w="104698" h="96735">
                <a:moveTo>
                  <a:pt x="557" y="2235"/>
                </a:moveTo>
                <a:lnTo>
                  <a:pt x="0" y="5806"/>
                </a:lnTo>
                <a:lnTo>
                  <a:pt x="0" y="94363"/>
                </a:lnTo>
                <a:lnTo>
                  <a:pt x="1256" y="96116"/>
                </a:lnTo>
                <a:lnTo>
                  <a:pt x="4039" y="96685"/>
                </a:lnTo>
                <a:lnTo>
                  <a:pt x="7566" y="96735"/>
                </a:lnTo>
                <a:lnTo>
                  <a:pt x="10248" y="96433"/>
                </a:lnTo>
                <a:lnTo>
                  <a:pt x="12801" y="94363"/>
                </a:lnTo>
                <a:lnTo>
                  <a:pt x="12877" y="10490"/>
                </a:lnTo>
                <a:lnTo>
                  <a:pt x="45313" y="94730"/>
                </a:lnTo>
                <a:lnTo>
                  <a:pt x="46151" y="95796"/>
                </a:lnTo>
                <a:lnTo>
                  <a:pt x="48881" y="96598"/>
                </a:lnTo>
                <a:lnTo>
                  <a:pt x="51563" y="96735"/>
                </a:lnTo>
                <a:lnTo>
                  <a:pt x="54850" y="96559"/>
                </a:lnTo>
                <a:lnTo>
                  <a:pt x="57823" y="94730"/>
                </a:lnTo>
                <a:lnTo>
                  <a:pt x="91742" y="10490"/>
                </a:lnTo>
                <a:lnTo>
                  <a:pt x="91897" y="10490"/>
                </a:lnTo>
                <a:lnTo>
                  <a:pt x="91897" y="94363"/>
                </a:lnTo>
                <a:lnTo>
                  <a:pt x="93243" y="96116"/>
                </a:lnTo>
                <a:lnTo>
                  <a:pt x="96072" y="96685"/>
                </a:lnTo>
                <a:lnTo>
                  <a:pt x="99540" y="96735"/>
                </a:lnTo>
                <a:lnTo>
                  <a:pt x="102157" y="96433"/>
                </a:lnTo>
                <a:lnTo>
                  <a:pt x="104698" y="94363"/>
                </a:lnTo>
                <a:lnTo>
                  <a:pt x="104698" y="5806"/>
                </a:lnTo>
                <a:lnTo>
                  <a:pt x="104253" y="3164"/>
                </a:lnTo>
                <a:lnTo>
                  <a:pt x="102016" y="561"/>
                </a:lnTo>
                <a:lnTo>
                  <a:pt x="99173" y="0"/>
                </a:lnTo>
                <a:lnTo>
                  <a:pt x="90943" y="0"/>
                </a:lnTo>
                <a:lnTo>
                  <a:pt x="87617" y="421"/>
                </a:lnTo>
                <a:lnTo>
                  <a:pt x="84225" y="2376"/>
                </a:lnTo>
                <a:lnTo>
                  <a:pt x="82205" y="5284"/>
                </a:lnTo>
                <a:lnTo>
                  <a:pt x="52387" y="77547"/>
                </a:lnTo>
                <a:lnTo>
                  <a:pt x="52020" y="77547"/>
                </a:lnTo>
                <a:lnTo>
                  <a:pt x="24483" y="7823"/>
                </a:lnTo>
                <a:lnTo>
                  <a:pt x="24025" y="6477"/>
                </a:lnTo>
                <a:lnTo>
                  <a:pt x="22302" y="3329"/>
                </a:lnTo>
                <a:lnTo>
                  <a:pt x="19720" y="1220"/>
                </a:lnTo>
                <a:lnTo>
                  <a:pt x="16243" y="154"/>
                </a:lnTo>
                <a:lnTo>
                  <a:pt x="13233" y="0"/>
                </a:lnTo>
                <a:lnTo>
                  <a:pt x="3999" y="0"/>
                </a:lnTo>
                <a:lnTo>
                  <a:pt x="557" y="2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65621" y="5683639"/>
            <a:ext cx="82868" cy="97182"/>
          </a:xfrm>
          <a:custGeom>
            <a:avLst/>
            <a:gdLst/>
            <a:ahLst/>
            <a:cxnLst/>
            <a:rect l="l" t="t" r="r" b="b"/>
            <a:pathLst>
              <a:path w="82868" h="97182">
                <a:moveTo>
                  <a:pt x="1512" y="96876"/>
                </a:moveTo>
                <a:lnTo>
                  <a:pt x="4532" y="97182"/>
                </a:lnTo>
                <a:lnTo>
                  <a:pt x="7355" y="97182"/>
                </a:lnTo>
                <a:lnTo>
                  <a:pt x="10224" y="96941"/>
                </a:lnTo>
                <a:lnTo>
                  <a:pt x="13028" y="94579"/>
                </a:lnTo>
                <a:lnTo>
                  <a:pt x="20930" y="71438"/>
                </a:lnTo>
                <a:lnTo>
                  <a:pt x="24131" y="61240"/>
                </a:lnTo>
                <a:lnTo>
                  <a:pt x="40716" y="13248"/>
                </a:lnTo>
                <a:lnTo>
                  <a:pt x="41159" y="0"/>
                </a:lnTo>
                <a:lnTo>
                  <a:pt x="38445" y="40"/>
                </a:lnTo>
                <a:lnTo>
                  <a:pt x="35726" y="317"/>
                </a:lnTo>
                <a:lnTo>
                  <a:pt x="32904" y="2682"/>
                </a:lnTo>
                <a:lnTo>
                  <a:pt x="609" y="92128"/>
                </a:lnTo>
                <a:lnTo>
                  <a:pt x="0" y="94094"/>
                </a:lnTo>
                <a:lnTo>
                  <a:pt x="1512" y="96876"/>
                </a:lnTo>
                <a:close/>
              </a:path>
              <a:path w="82868" h="97182">
                <a:moveTo>
                  <a:pt x="82246" y="92203"/>
                </a:moveTo>
                <a:lnTo>
                  <a:pt x="49950" y="2758"/>
                </a:lnTo>
                <a:lnTo>
                  <a:pt x="46991" y="317"/>
                </a:lnTo>
                <a:lnTo>
                  <a:pt x="41159" y="0"/>
                </a:lnTo>
                <a:lnTo>
                  <a:pt x="40792" y="13248"/>
                </a:lnTo>
                <a:lnTo>
                  <a:pt x="57607" y="61240"/>
                </a:lnTo>
                <a:lnTo>
                  <a:pt x="24131" y="61240"/>
                </a:lnTo>
                <a:lnTo>
                  <a:pt x="20930" y="71438"/>
                </a:lnTo>
                <a:lnTo>
                  <a:pt x="60959" y="71438"/>
                </a:lnTo>
                <a:lnTo>
                  <a:pt x="69213" y="94881"/>
                </a:lnTo>
                <a:lnTo>
                  <a:pt x="70891" y="96700"/>
                </a:lnTo>
                <a:lnTo>
                  <a:pt x="73891" y="97143"/>
                </a:lnTo>
                <a:lnTo>
                  <a:pt x="79427" y="97132"/>
                </a:lnTo>
                <a:lnTo>
                  <a:pt x="82868" y="94846"/>
                </a:lnTo>
                <a:lnTo>
                  <a:pt x="82246" y="92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364028" y="5683643"/>
            <a:ext cx="62801" cy="97179"/>
          </a:xfrm>
          <a:custGeom>
            <a:avLst/>
            <a:gdLst/>
            <a:ahLst/>
            <a:cxnLst/>
            <a:rect l="l" t="t" r="r" b="b"/>
            <a:pathLst>
              <a:path w="62801" h="97179">
                <a:moveTo>
                  <a:pt x="58560" y="6995"/>
                </a:moveTo>
                <a:lnTo>
                  <a:pt x="59446" y="5853"/>
                </a:lnTo>
                <a:lnTo>
                  <a:pt x="60872" y="3021"/>
                </a:lnTo>
                <a:lnTo>
                  <a:pt x="58531" y="302"/>
                </a:lnTo>
                <a:lnTo>
                  <a:pt x="55904" y="0"/>
                </a:lnTo>
                <a:lnTo>
                  <a:pt x="53326" y="0"/>
                </a:lnTo>
                <a:lnTo>
                  <a:pt x="49935" y="378"/>
                </a:lnTo>
                <a:lnTo>
                  <a:pt x="46874" y="2372"/>
                </a:lnTo>
                <a:lnTo>
                  <a:pt x="12786" y="45172"/>
                </a:lnTo>
                <a:lnTo>
                  <a:pt x="12786" y="2372"/>
                </a:lnTo>
                <a:lnTo>
                  <a:pt x="12293" y="1041"/>
                </a:lnTo>
                <a:lnTo>
                  <a:pt x="9485" y="187"/>
                </a:lnTo>
                <a:lnTo>
                  <a:pt x="6400" y="0"/>
                </a:lnTo>
                <a:lnTo>
                  <a:pt x="3340" y="187"/>
                </a:lnTo>
                <a:lnTo>
                  <a:pt x="0" y="2372"/>
                </a:lnTo>
                <a:lnTo>
                  <a:pt x="0" y="94802"/>
                </a:lnTo>
                <a:lnTo>
                  <a:pt x="496" y="96123"/>
                </a:lnTo>
                <a:lnTo>
                  <a:pt x="3340" y="97002"/>
                </a:lnTo>
                <a:lnTo>
                  <a:pt x="6400" y="97179"/>
                </a:lnTo>
                <a:lnTo>
                  <a:pt x="9485" y="97002"/>
                </a:lnTo>
                <a:lnTo>
                  <a:pt x="12786" y="94802"/>
                </a:lnTo>
                <a:lnTo>
                  <a:pt x="12786" y="46659"/>
                </a:lnTo>
                <a:lnTo>
                  <a:pt x="48221" y="94802"/>
                </a:lnTo>
                <a:lnTo>
                  <a:pt x="50100" y="96531"/>
                </a:lnTo>
                <a:lnTo>
                  <a:pt x="53099" y="97102"/>
                </a:lnTo>
                <a:lnTo>
                  <a:pt x="56245" y="97179"/>
                </a:lnTo>
                <a:lnTo>
                  <a:pt x="59524" y="97002"/>
                </a:lnTo>
                <a:lnTo>
                  <a:pt x="62801" y="94651"/>
                </a:lnTo>
                <a:lnTo>
                  <a:pt x="62534" y="93496"/>
                </a:lnTo>
                <a:lnTo>
                  <a:pt x="61008" y="90853"/>
                </a:lnTo>
                <a:lnTo>
                  <a:pt x="26631" y="45172"/>
                </a:lnTo>
                <a:lnTo>
                  <a:pt x="58560" y="69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467556" y="5683639"/>
            <a:ext cx="82868" cy="97182"/>
          </a:xfrm>
          <a:custGeom>
            <a:avLst/>
            <a:gdLst/>
            <a:ahLst/>
            <a:cxnLst/>
            <a:rect l="l" t="t" r="r" b="b"/>
            <a:pathLst>
              <a:path w="82868" h="97182">
                <a:moveTo>
                  <a:pt x="1512" y="96876"/>
                </a:moveTo>
                <a:lnTo>
                  <a:pt x="4532" y="97182"/>
                </a:lnTo>
                <a:lnTo>
                  <a:pt x="7354" y="97182"/>
                </a:lnTo>
                <a:lnTo>
                  <a:pt x="10224" y="96941"/>
                </a:lnTo>
                <a:lnTo>
                  <a:pt x="13032" y="94579"/>
                </a:lnTo>
                <a:lnTo>
                  <a:pt x="20930" y="71438"/>
                </a:lnTo>
                <a:lnTo>
                  <a:pt x="24131" y="61240"/>
                </a:lnTo>
                <a:lnTo>
                  <a:pt x="40716" y="13248"/>
                </a:lnTo>
                <a:lnTo>
                  <a:pt x="41163" y="0"/>
                </a:lnTo>
                <a:lnTo>
                  <a:pt x="38444" y="40"/>
                </a:lnTo>
                <a:lnTo>
                  <a:pt x="35726" y="317"/>
                </a:lnTo>
                <a:lnTo>
                  <a:pt x="32908" y="2682"/>
                </a:lnTo>
                <a:lnTo>
                  <a:pt x="608" y="92128"/>
                </a:lnTo>
                <a:lnTo>
                  <a:pt x="0" y="94094"/>
                </a:lnTo>
                <a:lnTo>
                  <a:pt x="1512" y="96876"/>
                </a:lnTo>
                <a:close/>
              </a:path>
              <a:path w="82868" h="97182">
                <a:moveTo>
                  <a:pt x="82246" y="92203"/>
                </a:moveTo>
                <a:lnTo>
                  <a:pt x="49950" y="2758"/>
                </a:lnTo>
                <a:lnTo>
                  <a:pt x="46991" y="317"/>
                </a:lnTo>
                <a:lnTo>
                  <a:pt x="41163" y="0"/>
                </a:lnTo>
                <a:lnTo>
                  <a:pt x="40792" y="13248"/>
                </a:lnTo>
                <a:lnTo>
                  <a:pt x="57607" y="61240"/>
                </a:lnTo>
                <a:lnTo>
                  <a:pt x="24131" y="61240"/>
                </a:lnTo>
                <a:lnTo>
                  <a:pt x="20930" y="71438"/>
                </a:lnTo>
                <a:lnTo>
                  <a:pt x="60958" y="71438"/>
                </a:lnTo>
                <a:lnTo>
                  <a:pt x="69213" y="94881"/>
                </a:lnTo>
                <a:lnTo>
                  <a:pt x="70891" y="96700"/>
                </a:lnTo>
                <a:lnTo>
                  <a:pt x="73889" y="97143"/>
                </a:lnTo>
                <a:lnTo>
                  <a:pt x="79427" y="97132"/>
                </a:lnTo>
                <a:lnTo>
                  <a:pt x="82868" y="94846"/>
                </a:lnTo>
                <a:lnTo>
                  <a:pt x="82246" y="92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564540" y="5708192"/>
            <a:ext cx="61616" cy="99277"/>
          </a:xfrm>
          <a:custGeom>
            <a:avLst/>
            <a:gdLst/>
            <a:ahLst/>
            <a:cxnLst/>
            <a:rect l="l" t="t" r="r" b="b"/>
            <a:pathLst>
              <a:path w="61616" h="99277">
                <a:moveTo>
                  <a:pt x="441" y="98237"/>
                </a:moveTo>
                <a:lnTo>
                  <a:pt x="3120" y="99126"/>
                </a:lnTo>
                <a:lnTo>
                  <a:pt x="6104" y="99277"/>
                </a:lnTo>
                <a:lnTo>
                  <a:pt x="9154" y="99126"/>
                </a:lnTo>
                <a:lnTo>
                  <a:pt x="12279" y="96889"/>
                </a:lnTo>
                <a:lnTo>
                  <a:pt x="12279" y="63413"/>
                </a:lnTo>
                <a:lnTo>
                  <a:pt x="15760" y="66649"/>
                </a:lnTo>
                <a:lnTo>
                  <a:pt x="18896" y="57581"/>
                </a:lnTo>
                <a:lnTo>
                  <a:pt x="15670" y="54420"/>
                </a:lnTo>
                <a:lnTo>
                  <a:pt x="12279" y="50305"/>
                </a:lnTo>
                <a:lnTo>
                  <a:pt x="12279" y="23672"/>
                </a:lnTo>
                <a:lnTo>
                  <a:pt x="16076" y="19190"/>
                </a:lnTo>
                <a:lnTo>
                  <a:pt x="19554" y="15864"/>
                </a:lnTo>
                <a:lnTo>
                  <a:pt x="22834" y="13514"/>
                </a:lnTo>
                <a:lnTo>
                  <a:pt x="26005" y="11750"/>
                </a:lnTo>
                <a:lnTo>
                  <a:pt x="29094" y="10810"/>
                </a:lnTo>
                <a:lnTo>
                  <a:pt x="32269" y="10568"/>
                </a:lnTo>
                <a:lnTo>
                  <a:pt x="35455" y="10568"/>
                </a:lnTo>
                <a:lnTo>
                  <a:pt x="38134" y="11318"/>
                </a:lnTo>
                <a:lnTo>
                  <a:pt x="40283" y="12801"/>
                </a:lnTo>
                <a:lnTo>
                  <a:pt x="44132" y="16282"/>
                </a:lnTo>
                <a:lnTo>
                  <a:pt x="46683" y="21235"/>
                </a:lnTo>
                <a:lnTo>
                  <a:pt x="47572" y="24080"/>
                </a:lnTo>
                <a:lnTo>
                  <a:pt x="48106" y="27280"/>
                </a:lnTo>
                <a:lnTo>
                  <a:pt x="48624" y="30481"/>
                </a:lnTo>
                <a:lnTo>
                  <a:pt x="48895" y="33781"/>
                </a:lnTo>
                <a:lnTo>
                  <a:pt x="48895" y="40337"/>
                </a:lnTo>
                <a:lnTo>
                  <a:pt x="48573" y="43433"/>
                </a:lnTo>
                <a:lnTo>
                  <a:pt x="47915" y="46508"/>
                </a:lnTo>
                <a:lnTo>
                  <a:pt x="48638" y="69202"/>
                </a:lnTo>
                <a:lnTo>
                  <a:pt x="51687" y="66690"/>
                </a:lnTo>
                <a:lnTo>
                  <a:pt x="54136" y="63439"/>
                </a:lnTo>
                <a:lnTo>
                  <a:pt x="56587" y="60199"/>
                </a:lnTo>
                <a:lnTo>
                  <a:pt x="58456" y="56235"/>
                </a:lnTo>
                <a:lnTo>
                  <a:pt x="59726" y="51577"/>
                </a:lnTo>
                <a:lnTo>
                  <a:pt x="60982" y="46915"/>
                </a:lnTo>
                <a:lnTo>
                  <a:pt x="61616" y="41658"/>
                </a:lnTo>
                <a:lnTo>
                  <a:pt x="61616" y="30938"/>
                </a:lnTo>
                <a:lnTo>
                  <a:pt x="61123" y="26341"/>
                </a:lnTo>
                <a:lnTo>
                  <a:pt x="60134" y="21998"/>
                </a:lnTo>
                <a:lnTo>
                  <a:pt x="59140" y="17654"/>
                </a:lnTo>
                <a:lnTo>
                  <a:pt x="57566" y="13845"/>
                </a:lnTo>
                <a:lnTo>
                  <a:pt x="55407" y="10568"/>
                </a:lnTo>
                <a:lnTo>
                  <a:pt x="53251" y="7303"/>
                </a:lnTo>
                <a:lnTo>
                  <a:pt x="50453" y="4711"/>
                </a:lnTo>
                <a:lnTo>
                  <a:pt x="47036" y="2833"/>
                </a:lnTo>
                <a:lnTo>
                  <a:pt x="43609" y="953"/>
                </a:lnTo>
                <a:lnTo>
                  <a:pt x="39470" y="0"/>
                </a:lnTo>
                <a:lnTo>
                  <a:pt x="34606" y="0"/>
                </a:lnTo>
                <a:lnTo>
                  <a:pt x="30250" y="269"/>
                </a:lnTo>
                <a:lnTo>
                  <a:pt x="26235" y="1310"/>
                </a:lnTo>
                <a:lnTo>
                  <a:pt x="22362" y="3088"/>
                </a:lnTo>
                <a:lnTo>
                  <a:pt x="18553" y="5384"/>
                </a:lnTo>
                <a:lnTo>
                  <a:pt x="14781" y="8459"/>
                </a:lnTo>
                <a:lnTo>
                  <a:pt x="10792" y="12358"/>
                </a:lnTo>
                <a:lnTo>
                  <a:pt x="10792" y="3355"/>
                </a:lnTo>
                <a:lnTo>
                  <a:pt x="9154" y="1371"/>
                </a:lnTo>
                <a:lnTo>
                  <a:pt x="6400" y="1043"/>
                </a:lnTo>
                <a:lnTo>
                  <a:pt x="2829" y="1155"/>
                </a:lnTo>
                <a:lnTo>
                  <a:pt x="0" y="3355"/>
                </a:lnTo>
                <a:lnTo>
                  <a:pt x="0" y="96889"/>
                </a:lnTo>
                <a:lnTo>
                  <a:pt x="441" y="98237"/>
                </a:lnTo>
                <a:close/>
              </a:path>
              <a:path w="61616" h="99277">
                <a:moveTo>
                  <a:pt x="47915" y="46508"/>
                </a:moveTo>
                <a:lnTo>
                  <a:pt x="47266" y="49593"/>
                </a:lnTo>
                <a:lnTo>
                  <a:pt x="46252" y="52362"/>
                </a:lnTo>
                <a:lnTo>
                  <a:pt x="44891" y="54852"/>
                </a:lnTo>
                <a:lnTo>
                  <a:pt x="41715" y="59310"/>
                </a:lnTo>
                <a:lnTo>
                  <a:pt x="37274" y="62293"/>
                </a:lnTo>
                <a:lnTo>
                  <a:pt x="34617" y="63032"/>
                </a:lnTo>
                <a:lnTo>
                  <a:pt x="28180" y="63032"/>
                </a:lnTo>
                <a:lnTo>
                  <a:pt x="24979" y="61937"/>
                </a:lnTo>
                <a:lnTo>
                  <a:pt x="21945" y="59756"/>
                </a:lnTo>
                <a:lnTo>
                  <a:pt x="18896" y="57581"/>
                </a:lnTo>
                <a:lnTo>
                  <a:pt x="15760" y="66649"/>
                </a:lnTo>
                <a:lnTo>
                  <a:pt x="18931" y="69227"/>
                </a:lnTo>
                <a:lnTo>
                  <a:pt x="22146" y="71146"/>
                </a:lnTo>
                <a:lnTo>
                  <a:pt x="25397" y="72608"/>
                </a:lnTo>
                <a:lnTo>
                  <a:pt x="28778" y="73407"/>
                </a:lnTo>
                <a:lnTo>
                  <a:pt x="32597" y="73597"/>
                </a:lnTo>
                <a:lnTo>
                  <a:pt x="37259" y="73597"/>
                </a:lnTo>
                <a:lnTo>
                  <a:pt x="41399" y="72722"/>
                </a:lnTo>
                <a:lnTo>
                  <a:pt x="45021" y="70956"/>
                </a:lnTo>
                <a:lnTo>
                  <a:pt x="48638" y="69202"/>
                </a:lnTo>
                <a:lnTo>
                  <a:pt x="47915" y="46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644547" y="5708192"/>
            <a:ext cx="61620" cy="99277"/>
          </a:xfrm>
          <a:custGeom>
            <a:avLst/>
            <a:gdLst/>
            <a:ahLst/>
            <a:cxnLst/>
            <a:rect l="l" t="t" r="r" b="b"/>
            <a:pathLst>
              <a:path w="61620" h="99277">
                <a:moveTo>
                  <a:pt x="441" y="98237"/>
                </a:moveTo>
                <a:lnTo>
                  <a:pt x="3124" y="99126"/>
                </a:lnTo>
                <a:lnTo>
                  <a:pt x="6108" y="99277"/>
                </a:lnTo>
                <a:lnTo>
                  <a:pt x="9154" y="99126"/>
                </a:lnTo>
                <a:lnTo>
                  <a:pt x="12279" y="96889"/>
                </a:lnTo>
                <a:lnTo>
                  <a:pt x="12279" y="63413"/>
                </a:lnTo>
                <a:lnTo>
                  <a:pt x="15760" y="66649"/>
                </a:lnTo>
                <a:lnTo>
                  <a:pt x="18896" y="57581"/>
                </a:lnTo>
                <a:lnTo>
                  <a:pt x="15684" y="54420"/>
                </a:lnTo>
                <a:lnTo>
                  <a:pt x="12279" y="50305"/>
                </a:lnTo>
                <a:lnTo>
                  <a:pt x="12279" y="23672"/>
                </a:lnTo>
                <a:lnTo>
                  <a:pt x="16076" y="19190"/>
                </a:lnTo>
                <a:lnTo>
                  <a:pt x="19569" y="15864"/>
                </a:lnTo>
                <a:lnTo>
                  <a:pt x="22834" y="13514"/>
                </a:lnTo>
                <a:lnTo>
                  <a:pt x="26009" y="11750"/>
                </a:lnTo>
                <a:lnTo>
                  <a:pt x="29094" y="10810"/>
                </a:lnTo>
                <a:lnTo>
                  <a:pt x="32270" y="10568"/>
                </a:lnTo>
                <a:lnTo>
                  <a:pt x="35455" y="10568"/>
                </a:lnTo>
                <a:lnTo>
                  <a:pt x="38138" y="11318"/>
                </a:lnTo>
                <a:lnTo>
                  <a:pt x="40283" y="12801"/>
                </a:lnTo>
                <a:lnTo>
                  <a:pt x="44142" y="16282"/>
                </a:lnTo>
                <a:lnTo>
                  <a:pt x="46683" y="21235"/>
                </a:lnTo>
                <a:lnTo>
                  <a:pt x="47574" y="24080"/>
                </a:lnTo>
                <a:lnTo>
                  <a:pt x="48106" y="27280"/>
                </a:lnTo>
                <a:lnTo>
                  <a:pt x="48628" y="30481"/>
                </a:lnTo>
                <a:lnTo>
                  <a:pt x="48895" y="33781"/>
                </a:lnTo>
                <a:lnTo>
                  <a:pt x="48895" y="40337"/>
                </a:lnTo>
                <a:lnTo>
                  <a:pt x="48577" y="43433"/>
                </a:lnTo>
                <a:lnTo>
                  <a:pt x="47929" y="46508"/>
                </a:lnTo>
                <a:lnTo>
                  <a:pt x="48639" y="69202"/>
                </a:lnTo>
                <a:lnTo>
                  <a:pt x="51689" y="66690"/>
                </a:lnTo>
                <a:lnTo>
                  <a:pt x="54140" y="63439"/>
                </a:lnTo>
                <a:lnTo>
                  <a:pt x="56591" y="60199"/>
                </a:lnTo>
                <a:lnTo>
                  <a:pt x="58456" y="56235"/>
                </a:lnTo>
                <a:lnTo>
                  <a:pt x="59726" y="51577"/>
                </a:lnTo>
                <a:lnTo>
                  <a:pt x="60984" y="46915"/>
                </a:lnTo>
                <a:lnTo>
                  <a:pt x="61620" y="41658"/>
                </a:lnTo>
                <a:lnTo>
                  <a:pt x="61620" y="30938"/>
                </a:lnTo>
                <a:lnTo>
                  <a:pt x="61123" y="26341"/>
                </a:lnTo>
                <a:lnTo>
                  <a:pt x="60134" y="21998"/>
                </a:lnTo>
                <a:lnTo>
                  <a:pt x="59143" y="17654"/>
                </a:lnTo>
                <a:lnTo>
                  <a:pt x="57567" y="13845"/>
                </a:lnTo>
                <a:lnTo>
                  <a:pt x="55411" y="10568"/>
                </a:lnTo>
                <a:lnTo>
                  <a:pt x="53251" y="7303"/>
                </a:lnTo>
                <a:lnTo>
                  <a:pt x="50457" y="4711"/>
                </a:lnTo>
                <a:lnTo>
                  <a:pt x="47040" y="2833"/>
                </a:lnTo>
                <a:lnTo>
                  <a:pt x="43610" y="953"/>
                </a:lnTo>
                <a:lnTo>
                  <a:pt x="39470" y="0"/>
                </a:lnTo>
                <a:lnTo>
                  <a:pt x="34606" y="0"/>
                </a:lnTo>
                <a:lnTo>
                  <a:pt x="30250" y="269"/>
                </a:lnTo>
                <a:lnTo>
                  <a:pt x="26236" y="1310"/>
                </a:lnTo>
                <a:lnTo>
                  <a:pt x="22363" y="3088"/>
                </a:lnTo>
                <a:lnTo>
                  <a:pt x="18554" y="5384"/>
                </a:lnTo>
                <a:lnTo>
                  <a:pt x="14781" y="8459"/>
                </a:lnTo>
                <a:lnTo>
                  <a:pt x="10792" y="12358"/>
                </a:lnTo>
                <a:lnTo>
                  <a:pt x="10792" y="3355"/>
                </a:lnTo>
                <a:lnTo>
                  <a:pt x="9154" y="1371"/>
                </a:lnTo>
                <a:lnTo>
                  <a:pt x="6400" y="1043"/>
                </a:lnTo>
                <a:lnTo>
                  <a:pt x="2833" y="1155"/>
                </a:lnTo>
                <a:lnTo>
                  <a:pt x="0" y="3355"/>
                </a:lnTo>
                <a:lnTo>
                  <a:pt x="0" y="96889"/>
                </a:lnTo>
                <a:lnTo>
                  <a:pt x="441" y="98237"/>
                </a:lnTo>
                <a:close/>
              </a:path>
              <a:path w="61620" h="99277">
                <a:moveTo>
                  <a:pt x="47929" y="46508"/>
                </a:moveTo>
                <a:lnTo>
                  <a:pt x="47268" y="49593"/>
                </a:lnTo>
                <a:lnTo>
                  <a:pt x="46267" y="52362"/>
                </a:lnTo>
                <a:lnTo>
                  <a:pt x="44895" y="54852"/>
                </a:lnTo>
                <a:lnTo>
                  <a:pt x="41719" y="59310"/>
                </a:lnTo>
                <a:lnTo>
                  <a:pt x="37274" y="62293"/>
                </a:lnTo>
                <a:lnTo>
                  <a:pt x="34621" y="63032"/>
                </a:lnTo>
                <a:lnTo>
                  <a:pt x="28180" y="63032"/>
                </a:lnTo>
                <a:lnTo>
                  <a:pt x="24979" y="61937"/>
                </a:lnTo>
                <a:lnTo>
                  <a:pt x="21945" y="59756"/>
                </a:lnTo>
                <a:lnTo>
                  <a:pt x="18896" y="57581"/>
                </a:lnTo>
                <a:lnTo>
                  <a:pt x="15760" y="66649"/>
                </a:lnTo>
                <a:lnTo>
                  <a:pt x="18935" y="69227"/>
                </a:lnTo>
                <a:lnTo>
                  <a:pt x="22147" y="71146"/>
                </a:lnTo>
                <a:lnTo>
                  <a:pt x="25397" y="72608"/>
                </a:lnTo>
                <a:lnTo>
                  <a:pt x="28778" y="73407"/>
                </a:lnTo>
                <a:lnTo>
                  <a:pt x="32600" y="73597"/>
                </a:lnTo>
                <a:lnTo>
                  <a:pt x="37259" y="73597"/>
                </a:lnTo>
                <a:lnTo>
                  <a:pt x="41399" y="72722"/>
                </a:lnTo>
                <a:lnTo>
                  <a:pt x="45021" y="70956"/>
                </a:lnTo>
                <a:lnTo>
                  <a:pt x="48639" y="69202"/>
                </a:lnTo>
                <a:lnTo>
                  <a:pt x="47929" y="46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720020" y="5741445"/>
            <a:ext cx="54989" cy="72222"/>
          </a:xfrm>
          <a:custGeom>
            <a:avLst/>
            <a:gdLst/>
            <a:ahLst/>
            <a:cxnLst/>
            <a:rect l="l" t="t" r="r" b="b"/>
            <a:pathLst>
              <a:path w="54989" h="72222">
                <a:moveTo>
                  <a:pt x="3848" y="7352"/>
                </a:moveTo>
                <a:lnTo>
                  <a:pt x="2299" y="10134"/>
                </a:lnTo>
                <a:lnTo>
                  <a:pt x="763" y="12913"/>
                </a:lnTo>
                <a:lnTo>
                  <a:pt x="0" y="16189"/>
                </a:lnTo>
                <a:lnTo>
                  <a:pt x="0" y="23187"/>
                </a:lnTo>
                <a:lnTo>
                  <a:pt x="557" y="26060"/>
                </a:lnTo>
                <a:lnTo>
                  <a:pt x="2793" y="31126"/>
                </a:lnTo>
                <a:lnTo>
                  <a:pt x="6361" y="34988"/>
                </a:lnTo>
                <a:lnTo>
                  <a:pt x="10796" y="38049"/>
                </a:lnTo>
                <a:lnTo>
                  <a:pt x="13651" y="38973"/>
                </a:lnTo>
                <a:lnTo>
                  <a:pt x="12575" y="22832"/>
                </a:lnTo>
                <a:lnTo>
                  <a:pt x="12575" y="19364"/>
                </a:lnTo>
                <a:lnTo>
                  <a:pt x="12952" y="15530"/>
                </a:lnTo>
                <a:lnTo>
                  <a:pt x="15328" y="0"/>
                </a:lnTo>
                <a:lnTo>
                  <a:pt x="11812" y="1383"/>
                </a:lnTo>
                <a:lnTo>
                  <a:pt x="8928" y="3211"/>
                </a:lnTo>
                <a:lnTo>
                  <a:pt x="6043" y="5054"/>
                </a:lnTo>
                <a:lnTo>
                  <a:pt x="3848" y="7352"/>
                </a:lnTo>
                <a:close/>
              </a:path>
              <a:path w="54989" h="72222">
                <a:moveTo>
                  <a:pt x="44222" y="-30520"/>
                </a:moveTo>
                <a:lnTo>
                  <a:pt x="40857" y="-31611"/>
                </a:lnTo>
                <a:lnTo>
                  <a:pt x="37480" y="-32705"/>
                </a:lnTo>
                <a:lnTo>
                  <a:pt x="33389" y="-33248"/>
                </a:lnTo>
                <a:lnTo>
                  <a:pt x="25995" y="-33248"/>
                </a:lnTo>
                <a:lnTo>
                  <a:pt x="23442" y="-33007"/>
                </a:lnTo>
                <a:lnTo>
                  <a:pt x="20905" y="-32539"/>
                </a:lnTo>
                <a:lnTo>
                  <a:pt x="16052" y="-31470"/>
                </a:lnTo>
                <a:lnTo>
                  <a:pt x="11786" y="-30038"/>
                </a:lnTo>
                <a:lnTo>
                  <a:pt x="8254" y="-28374"/>
                </a:lnTo>
                <a:lnTo>
                  <a:pt x="5476" y="-26747"/>
                </a:lnTo>
                <a:lnTo>
                  <a:pt x="3531" y="-24055"/>
                </a:lnTo>
                <a:lnTo>
                  <a:pt x="3276" y="-21120"/>
                </a:lnTo>
                <a:lnTo>
                  <a:pt x="3682" y="-17945"/>
                </a:lnTo>
                <a:lnTo>
                  <a:pt x="6325" y="-16357"/>
                </a:lnTo>
                <a:lnTo>
                  <a:pt x="9665" y="-18150"/>
                </a:lnTo>
                <a:lnTo>
                  <a:pt x="12978" y="-19813"/>
                </a:lnTo>
                <a:lnTo>
                  <a:pt x="16906" y="-21476"/>
                </a:lnTo>
                <a:lnTo>
                  <a:pt x="21719" y="-22913"/>
                </a:lnTo>
                <a:lnTo>
                  <a:pt x="24437" y="-23280"/>
                </a:lnTo>
                <a:lnTo>
                  <a:pt x="30290" y="-23280"/>
                </a:lnTo>
                <a:lnTo>
                  <a:pt x="34596" y="-22275"/>
                </a:lnTo>
                <a:lnTo>
                  <a:pt x="38113" y="-20613"/>
                </a:lnTo>
                <a:lnTo>
                  <a:pt x="40539" y="-17984"/>
                </a:lnTo>
                <a:lnTo>
                  <a:pt x="41972" y="-14338"/>
                </a:lnTo>
                <a:lnTo>
                  <a:pt x="42786" y="-10086"/>
                </a:lnTo>
                <a:lnTo>
                  <a:pt x="42786" y="-2285"/>
                </a:lnTo>
                <a:lnTo>
                  <a:pt x="28346" y="-2285"/>
                </a:lnTo>
                <a:lnTo>
                  <a:pt x="23658" y="-1828"/>
                </a:lnTo>
                <a:lnTo>
                  <a:pt x="19494" y="-914"/>
                </a:lnTo>
                <a:lnTo>
                  <a:pt x="15328" y="0"/>
                </a:lnTo>
                <a:lnTo>
                  <a:pt x="12952" y="15530"/>
                </a:lnTo>
                <a:lnTo>
                  <a:pt x="14490" y="12406"/>
                </a:lnTo>
                <a:lnTo>
                  <a:pt x="17334" y="9954"/>
                </a:lnTo>
                <a:lnTo>
                  <a:pt x="21031" y="7985"/>
                </a:lnTo>
                <a:lnTo>
                  <a:pt x="25995" y="6844"/>
                </a:lnTo>
                <a:lnTo>
                  <a:pt x="28919" y="6563"/>
                </a:lnTo>
                <a:lnTo>
                  <a:pt x="42786" y="6563"/>
                </a:lnTo>
                <a:lnTo>
                  <a:pt x="42786" y="20775"/>
                </a:lnTo>
                <a:lnTo>
                  <a:pt x="39766" y="24152"/>
                </a:lnTo>
                <a:lnTo>
                  <a:pt x="36868" y="26654"/>
                </a:lnTo>
                <a:lnTo>
                  <a:pt x="34113" y="28293"/>
                </a:lnTo>
                <a:lnTo>
                  <a:pt x="31370" y="29931"/>
                </a:lnTo>
                <a:lnTo>
                  <a:pt x="28371" y="30744"/>
                </a:lnTo>
                <a:lnTo>
                  <a:pt x="21182" y="30744"/>
                </a:lnTo>
                <a:lnTo>
                  <a:pt x="18097" y="29718"/>
                </a:lnTo>
                <a:lnTo>
                  <a:pt x="13676" y="25603"/>
                </a:lnTo>
                <a:lnTo>
                  <a:pt x="12575" y="22832"/>
                </a:lnTo>
                <a:lnTo>
                  <a:pt x="13651" y="38973"/>
                </a:lnTo>
                <a:lnTo>
                  <a:pt x="16509" y="39888"/>
                </a:lnTo>
                <a:lnTo>
                  <a:pt x="19698" y="40345"/>
                </a:lnTo>
                <a:lnTo>
                  <a:pt x="27230" y="40345"/>
                </a:lnTo>
                <a:lnTo>
                  <a:pt x="31038" y="39481"/>
                </a:lnTo>
                <a:lnTo>
                  <a:pt x="34631" y="37743"/>
                </a:lnTo>
                <a:lnTo>
                  <a:pt x="38239" y="36004"/>
                </a:lnTo>
                <a:lnTo>
                  <a:pt x="41489" y="33577"/>
                </a:lnTo>
                <a:lnTo>
                  <a:pt x="44424" y="30453"/>
                </a:lnTo>
                <a:lnTo>
                  <a:pt x="44424" y="37144"/>
                </a:lnTo>
                <a:lnTo>
                  <a:pt x="45845" y="39013"/>
                </a:lnTo>
                <a:lnTo>
                  <a:pt x="48412" y="39381"/>
                </a:lnTo>
                <a:lnTo>
                  <a:pt x="52056" y="39305"/>
                </a:lnTo>
                <a:lnTo>
                  <a:pt x="54989" y="37144"/>
                </a:lnTo>
                <a:lnTo>
                  <a:pt x="54989" y="-12193"/>
                </a:lnTo>
                <a:lnTo>
                  <a:pt x="54522" y="-15839"/>
                </a:lnTo>
                <a:lnTo>
                  <a:pt x="53582" y="-18961"/>
                </a:lnTo>
                <a:lnTo>
                  <a:pt x="52628" y="-22085"/>
                </a:lnTo>
                <a:lnTo>
                  <a:pt x="51116" y="-24702"/>
                </a:lnTo>
                <a:lnTo>
                  <a:pt x="46951" y="-28917"/>
                </a:lnTo>
                <a:lnTo>
                  <a:pt x="44222" y="-305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797585" y="5708202"/>
            <a:ext cx="39077" cy="72619"/>
          </a:xfrm>
          <a:custGeom>
            <a:avLst/>
            <a:gdLst/>
            <a:ahLst/>
            <a:cxnLst/>
            <a:rect l="l" t="t" r="r" b="b"/>
            <a:pathLst>
              <a:path w="39077" h="72619">
                <a:moveTo>
                  <a:pt x="0" y="3341"/>
                </a:moveTo>
                <a:lnTo>
                  <a:pt x="0" y="70318"/>
                </a:lnTo>
                <a:lnTo>
                  <a:pt x="433" y="71589"/>
                </a:lnTo>
                <a:lnTo>
                  <a:pt x="3121" y="72478"/>
                </a:lnTo>
                <a:lnTo>
                  <a:pt x="6094" y="72619"/>
                </a:lnTo>
                <a:lnTo>
                  <a:pt x="9155" y="72478"/>
                </a:lnTo>
                <a:lnTo>
                  <a:pt x="12279" y="70318"/>
                </a:lnTo>
                <a:lnTo>
                  <a:pt x="12279" y="26262"/>
                </a:lnTo>
                <a:lnTo>
                  <a:pt x="14008" y="23533"/>
                </a:lnTo>
                <a:lnTo>
                  <a:pt x="17043" y="19343"/>
                </a:lnTo>
                <a:lnTo>
                  <a:pt x="19851" y="15937"/>
                </a:lnTo>
                <a:lnTo>
                  <a:pt x="22478" y="13666"/>
                </a:lnTo>
                <a:lnTo>
                  <a:pt x="26122" y="11847"/>
                </a:lnTo>
                <a:lnTo>
                  <a:pt x="29613" y="11606"/>
                </a:lnTo>
                <a:lnTo>
                  <a:pt x="32372" y="12103"/>
                </a:lnTo>
                <a:lnTo>
                  <a:pt x="35255" y="12978"/>
                </a:lnTo>
                <a:lnTo>
                  <a:pt x="38214" y="13209"/>
                </a:lnTo>
                <a:lnTo>
                  <a:pt x="39063" y="10490"/>
                </a:lnTo>
                <a:lnTo>
                  <a:pt x="39077" y="4342"/>
                </a:lnTo>
                <a:lnTo>
                  <a:pt x="37285" y="1436"/>
                </a:lnTo>
                <a:lnTo>
                  <a:pt x="34150" y="521"/>
                </a:lnTo>
                <a:lnTo>
                  <a:pt x="30769" y="39"/>
                </a:lnTo>
                <a:lnTo>
                  <a:pt x="27951" y="0"/>
                </a:lnTo>
                <a:lnTo>
                  <a:pt x="25121" y="558"/>
                </a:lnTo>
                <a:lnTo>
                  <a:pt x="22273" y="1598"/>
                </a:lnTo>
                <a:lnTo>
                  <a:pt x="19394" y="3531"/>
                </a:lnTo>
                <a:lnTo>
                  <a:pt x="16254" y="6541"/>
                </a:lnTo>
                <a:lnTo>
                  <a:pt x="12928" y="10415"/>
                </a:lnTo>
                <a:lnTo>
                  <a:pt x="11084" y="13093"/>
                </a:lnTo>
                <a:lnTo>
                  <a:pt x="11084" y="3341"/>
                </a:lnTo>
                <a:lnTo>
                  <a:pt x="10833" y="2336"/>
                </a:lnTo>
                <a:lnTo>
                  <a:pt x="8291" y="1141"/>
                </a:lnTo>
                <a:lnTo>
                  <a:pt x="2829" y="1141"/>
                </a:lnTo>
                <a:lnTo>
                  <a:pt x="0" y="3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843918" y="5708196"/>
            <a:ext cx="61621" cy="73593"/>
          </a:xfrm>
          <a:custGeom>
            <a:avLst/>
            <a:gdLst/>
            <a:ahLst/>
            <a:cxnLst/>
            <a:rect l="l" t="t" r="r" b="b"/>
            <a:pathLst>
              <a:path w="61621" h="73593">
                <a:moveTo>
                  <a:pt x="14861" y="4279"/>
                </a:moveTo>
                <a:lnTo>
                  <a:pt x="11469" y="6742"/>
                </a:lnTo>
                <a:lnTo>
                  <a:pt x="8672" y="9931"/>
                </a:lnTo>
                <a:lnTo>
                  <a:pt x="5868" y="13131"/>
                </a:lnTo>
                <a:lnTo>
                  <a:pt x="3722" y="17030"/>
                </a:lnTo>
                <a:lnTo>
                  <a:pt x="2236" y="21614"/>
                </a:lnTo>
                <a:lnTo>
                  <a:pt x="749" y="26211"/>
                </a:lnTo>
                <a:lnTo>
                  <a:pt x="0" y="31380"/>
                </a:lnTo>
                <a:lnTo>
                  <a:pt x="0" y="43192"/>
                </a:lnTo>
                <a:lnTo>
                  <a:pt x="723" y="48498"/>
                </a:lnTo>
                <a:lnTo>
                  <a:pt x="2160" y="53059"/>
                </a:lnTo>
                <a:lnTo>
                  <a:pt x="3592" y="57617"/>
                </a:lnTo>
                <a:lnTo>
                  <a:pt x="5727" y="61415"/>
                </a:lnTo>
                <a:lnTo>
                  <a:pt x="8561" y="64439"/>
                </a:lnTo>
                <a:lnTo>
                  <a:pt x="11390" y="67473"/>
                </a:lnTo>
                <a:lnTo>
                  <a:pt x="14871" y="69745"/>
                </a:lnTo>
                <a:lnTo>
                  <a:pt x="19011" y="71297"/>
                </a:lnTo>
                <a:lnTo>
                  <a:pt x="23152" y="72834"/>
                </a:lnTo>
                <a:lnTo>
                  <a:pt x="27979" y="73593"/>
                </a:lnTo>
                <a:lnTo>
                  <a:pt x="36666" y="73593"/>
                </a:lnTo>
                <a:lnTo>
                  <a:pt x="39650" y="73367"/>
                </a:lnTo>
                <a:lnTo>
                  <a:pt x="42454" y="72885"/>
                </a:lnTo>
                <a:lnTo>
                  <a:pt x="45262" y="72414"/>
                </a:lnTo>
                <a:lnTo>
                  <a:pt x="47725" y="71880"/>
                </a:lnTo>
                <a:lnTo>
                  <a:pt x="51995" y="70699"/>
                </a:lnTo>
                <a:lnTo>
                  <a:pt x="55065" y="69468"/>
                </a:lnTo>
                <a:lnTo>
                  <a:pt x="58154" y="67269"/>
                </a:lnTo>
                <a:lnTo>
                  <a:pt x="58762" y="64526"/>
                </a:lnTo>
                <a:lnTo>
                  <a:pt x="58752" y="61681"/>
                </a:lnTo>
                <a:lnTo>
                  <a:pt x="56170" y="58571"/>
                </a:lnTo>
                <a:lnTo>
                  <a:pt x="52945" y="59867"/>
                </a:lnTo>
                <a:lnTo>
                  <a:pt x="49634" y="61098"/>
                </a:lnTo>
                <a:lnTo>
                  <a:pt x="45655" y="62318"/>
                </a:lnTo>
                <a:lnTo>
                  <a:pt x="40665" y="63359"/>
                </a:lnTo>
                <a:lnTo>
                  <a:pt x="37833" y="63625"/>
                </a:lnTo>
                <a:lnTo>
                  <a:pt x="30593" y="63625"/>
                </a:lnTo>
                <a:lnTo>
                  <a:pt x="27190" y="63052"/>
                </a:lnTo>
                <a:lnTo>
                  <a:pt x="24397" y="61912"/>
                </a:lnTo>
                <a:lnTo>
                  <a:pt x="21603" y="60766"/>
                </a:lnTo>
                <a:lnTo>
                  <a:pt x="19343" y="59129"/>
                </a:lnTo>
                <a:lnTo>
                  <a:pt x="15836" y="54874"/>
                </a:lnTo>
                <a:lnTo>
                  <a:pt x="14604" y="52311"/>
                </a:lnTo>
                <a:lnTo>
                  <a:pt x="13856" y="49336"/>
                </a:lnTo>
                <a:lnTo>
                  <a:pt x="13093" y="46367"/>
                </a:lnTo>
                <a:lnTo>
                  <a:pt x="12726" y="43012"/>
                </a:lnTo>
                <a:lnTo>
                  <a:pt x="12826" y="27557"/>
                </a:lnTo>
                <a:lnTo>
                  <a:pt x="13298" y="24940"/>
                </a:lnTo>
                <a:lnTo>
                  <a:pt x="14997" y="19936"/>
                </a:lnTo>
                <a:lnTo>
                  <a:pt x="18835" y="2562"/>
                </a:lnTo>
                <a:lnTo>
                  <a:pt x="14861" y="4279"/>
                </a:lnTo>
                <a:close/>
              </a:path>
              <a:path w="61621" h="73593">
                <a:moveTo>
                  <a:pt x="61621" y="27341"/>
                </a:moveTo>
                <a:lnTo>
                  <a:pt x="61064" y="23227"/>
                </a:lnTo>
                <a:lnTo>
                  <a:pt x="59944" y="19392"/>
                </a:lnTo>
                <a:lnTo>
                  <a:pt x="58827" y="15544"/>
                </a:lnTo>
                <a:lnTo>
                  <a:pt x="57075" y="12189"/>
                </a:lnTo>
                <a:lnTo>
                  <a:pt x="54698" y="9344"/>
                </a:lnTo>
                <a:lnTo>
                  <a:pt x="52312" y="6487"/>
                </a:lnTo>
                <a:lnTo>
                  <a:pt x="49277" y="4215"/>
                </a:lnTo>
                <a:lnTo>
                  <a:pt x="45580" y="2527"/>
                </a:lnTo>
                <a:lnTo>
                  <a:pt x="41885" y="849"/>
                </a:lnTo>
                <a:lnTo>
                  <a:pt x="37400" y="0"/>
                </a:lnTo>
                <a:lnTo>
                  <a:pt x="27241" y="0"/>
                </a:lnTo>
                <a:lnTo>
                  <a:pt x="22795" y="863"/>
                </a:lnTo>
                <a:lnTo>
                  <a:pt x="18835" y="2562"/>
                </a:lnTo>
                <a:lnTo>
                  <a:pt x="14997" y="19936"/>
                </a:lnTo>
                <a:lnTo>
                  <a:pt x="17755" y="15847"/>
                </a:lnTo>
                <a:lnTo>
                  <a:pt x="21207" y="12458"/>
                </a:lnTo>
                <a:lnTo>
                  <a:pt x="25805" y="10172"/>
                </a:lnTo>
                <a:lnTo>
                  <a:pt x="28472" y="9601"/>
                </a:lnTo>
                <a:lnTo>
                  <a:pt x="37451" y="9601"/>
                </a:lnTo>
                <a:lnTo>
                  <a:pt x="41948" y="11440"/>
                </a:lnTo>
                <a:lnTo>
                  <a:pt x="44956" y="15111"/>
                </a:lnTo>
                <a:lnTo>
                  <a:pt x="47966" y="18780"/>
                </a:lnTo>
                <a:lnTo>
                  <a:pt x="49416" y="23835"/>
                </a:lnTo>
                <a:lnTo>
                  <a:pt x="49263" y="30289"/>
                </a:lnTo>
                <a:lnTo>
                  <a:pt x="12726" y="30289"/>
                </a:lnTo>
                <a:lnTo>
                  <a:pt x="12726" y="39293"/>
                </a:lnTo>
                <a:lnTo>
                  <a:pt x="58079" y="39293"/>
                </a:lnTo>
                <a:lnTo>
                  <a:pt x="61139" y="37249"/>
                </a:lnTo>
                <a:lnTo>
                  <a:pt x="61621" y="33933"/>
                </a:lnTo>
                <a:lnTo>
                  <a:pt x="61621" y="27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923949" y="5676714"/>
            <a:ext cx="12279" cy="104114"/>
          </a:xfrm>
          <a:custGeom>
            <a:avLst/>
            <a:gdLst/>
            <a:ahLst/>
            <a:cxnLst/>
            <a:rect l="l" t="t" r="r" b="b"/>
            <a:pathLst>
              <a:path w="12279" h="104114">
                <a:moveTo>
                  <a:pt x="12279" y="101804"/>
                </a:moveTo>
                <a:lnTo>
                  <a:pt x="12279" y="2390"/>
                </a:lnTo>
                <a:lnTo>
                  <a:pt x="11783" y="1043"/>
                </a:lnTo>
                <a:lnTo>
                  <a:pt x="9155" y="154"/>
                </a:lnTo>
                <a:lnTo>
                  <a:pt x="6109" y="0"/>
                </a:lnTo>
                <a:lnTo>
                  <a:pt x="3125" y="154"/>
                </a:lnTo>
                <a:lnTo>
                  <a:pt x="0" y="2390"/>
                </a:lnTo>
                <a:lnTo>
                  <a:pt x="0" y="101804"/>
                </a:lnTo>
                <a:lnTo>
                  <a:pt x="431" y="103085"/>
                </a:lnTo>
                <a:lnTo>
                  <a:pt x="3125" y="103963"/>
                </a:lnTo>
                <a:lnTo>
                  <a:pt x="6109" y="104114"/>
                </a:lnTo>
                <a:lnTo>
                  <a:pt x="9155" y="103963"/>
                </a:lnTo>
                <a:lnTo>
                  <a:pt x="12279" y="1018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994578" y="5684086"/>
            <a:ext cx="53582" cy="96292"/>
          </a:xfrm>
          <a:custGeom>
            <a:avLst/>
            <a:gdLst/>
            <a:ahLst/>
            <a:cxnLst/>
            <a:rect l="l" t="t" r="r" b="b"/>
            <a:pathLst>
              <a:path w="53582" h="96292">
                <a:moveTo>
                  <a:pt x="53582" y="91008"/>
                </a:moveTo>
                <a:lnTo>
                  <a:pt x="53431" y="88520"/>
                </a:lnTo>
                <a:lnTo>
                  <a:pt x="50980" y="85651"/>
                </a:lnTo>
                <a:lnTo>
                  <a:pt x="12801" y="85651"/>
                </a:lnTo>
                <a:lnTo>
                  <a:pt x="12801" y="51194"/>
                </a:lnTo>
                <a:lnTo>
                  <a:pt x="45101" y="51194"/>
                </a:lnTo>
                <a:lnTo>
                  <a:pt x="47221" y="49683"/>
                </a:lnTo>
                <a:lnTo>
                  <a:pt x="47628" y="47105"/>
                </a:lnTo>
                <a:lnTo>
                  <a:pt x="47487" y="43754"/>
                </a:lnTo>
                <a:lnTo>
                  <a:pt x="45101" y="40855"/>
                </a:lnTo>
                <a:lnTo>
                  <a:pt x="12801" y="40855"/>
                </a:lnTo>
                <a:lnTo>
                  <a:pt x="12801" y="10645"/>
                </a:lnTo>
                <a:lnTo>
                  <a:pt x="50458" y="10645"/>
                </a:lnTo>
                <a:lnTo>
                  <a:pt x="52985" y="6324"/>
                </a:lnTo>
                <a:lnTo>
                  <a:pt x="52793" y="2933"/>
                </a:lnTo>
                <a:lnTo>
                  <a:pt x="50458" y="0"/>
                </a:lnTo>
                <a:lnTo>
                  <a:pt x="3622" y="0"/>
                </a:lnTo>
                <a:lnTo>
                  <a:pt x="511" y="1918"/>
                </a:lnTo>
                <a:lnTo>
                  <a:pt x="0" y="5209"/>
                </a:lnTo>
                <a:lnTo>
                  <a:pt x="0" y="91086"/>
                </a:lnTo>
                <a:lnTo>
                  <a:pt x="1526" y="95136"/>
                </a:lnTo>
                <a:lnTo>
                  <a:pt x="4762" y="96292"/>
                </a:lnTo>
                <a:lnTo>
                  <a:pt x="50980" y="96292"/>
                </a:lnTo>
                <a:lnTo>
                  <a:pt x="53331" y="94020"/>
                </a:lnTo>
                <a:lnTo>
                  <a:pt x="53582" y="910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067460" y="5708199"/>
            <a:ext cx="57668" cy="72630"/>
          </a:xfrm>
          <a:custGeom>
            <a:avLst/>
            <a:gdLst/>
            <a:ahLst/>
            <a:cxnLst/>
            <a:rect l="l" t="t" r="r" b="b"/>
            <a:pathLst>
              <a:path w="57668" h="72630">
                <a:moveTo>
                  <a:pt x="431" y="71601"/>
                </a:moveTo>
                <a:lnTo>
                  <a:pt x="3120" y="72478"/>
                </a:lnTo>
                <a:lnTo>
                  <a:pt x="6094" y="72630"/>
                </a:lnTo>
                <a:lnTo>
                  <a:pt x="9154" y="72478"/>
                </a:lnTo>
                <a:lnTo>
                  <a:pt x="12279" y="70319"/>
                </a:lnTo>
                <a:lnTo>
                  <a:pt x="12279" y="23508"/>
                </a:lnTo>
                <a:lnTo>
                  <a:pt x="15645" y="19292"/>
                </a:lnTo>
                <a:lnTo>
                  <a:pt x="18870" y="16092"/>
                </a:lnTo>
                <a:lnTo>
                  <a:pt x="21945" y="13917"/>
                </a:lnTo>
                <a:lnTo>
                  <a:pt x="25030" y="11736"/>
                </a:lnTo>
                <a:lnTo>
                  <a:pt x="28105" y="10642"/>
                </a:lnTo>
                <a:lnTo>
                  <a:pt x="31175" y="10642"/>
                </a:lnTo>
                <a:lnTo>
                  <a:pt x="35661" y="11088"/>
                </a:lnTo>
                <a:lnTo>
                  <a:pt x="39278" y="12877"/>
                </a:lnTo>
                <a:lnTo>
                  <a:pt x="41896" y="15850"/>
                </a:lnTo>
                <a:lnTo>
                  <a:pt x="43901" y="19545"/>
                </a:lnTo>
                <a:lnTo>
                  <a:pt x="45096" y="24207"/>
                </a:lnTo>
                <a:lnTo>
                  <a:pt x="45388" y="27280"/>
                </a:lnTo>
                <a:lnTo>
                  <a:pt x="45388" y="70319"/>
                </a:lnTo>
                <a:lnTo>
                  <a:pt x="45881" y="71601"/>
                </a:lnTo>
                <a:lnTo>
                  <a:pt x="48512" y="72478"/>
                </a:lnTo>
                <a:lnTo>
                  <a:pt x="51573" y="72630"/>
                </a:lnTo>
                <a:lnTo>
                  <a:pt x="54542" y="72478"/>
                </a:lnTo>
                <a:lnTo>
                  <a:pt x="57668" y="70319"/>
                </a:lnTo>
                <a:lnTo>
                  <a:pt x="57668" y="24700"/>
                </a:lnTo>
                <a:lnTo>
                  <a:pt x="57260" y="20624"/>
                </a:lnTo>
                <a:lnTo>
                  <a:pt x="56436" y="17222"/>
                </a:lnTo>
                <a:lnTo>
                  <a:pt x="55623" y="13831"/>
                </a:lnTo>
                <a:lnTo>
                  <a:pt x="54265" y="10858"/>
                </a:lnTo>
                <a:lnTo>
                  <a:pt x="52386" y="8331"/>
                </a:lnTo>
                <a:lnTo>
                  <a:pt x="48030" y="3784"/>
                </a:lnTo>
                <a:lnTo>
                  <a:pt x="44980" y="2272"/>
                </a:lnTo>
                <a:lnTo>
                  <a:pt x="41932" y="749"/>
                </a:lnTo>
                <a:lnTo>
                  <a:pt x="38173" y="0"/>
                </a:lnTo>
                <a:lnTo>
                  <a:pt x="29879" y="0"/>
                </a:lnTo>
                <a:lnTo>
                  <a:pt x="26109" y="976"/>
                </a:lnTo>
                <a:lnTo>
                  <a:pt x="22362" y="2934"/>
                </a:lnTo>
                <a:lnTo>
                  <a:pt x="18615" y="4903"/>
                </a:lnTo>
                <a:lnTo>
                  <a:pt x="14856" y="7989"/>
                </a:lnTo>
                <a:lnTo>
                  <a:pt x="11083" y="12204"/>
                </a:lnTo>
                <a:lnTo>
                  <a:pt x="11083" y="3352"/>
                </a:lnTo>
                <a:lnTo>
                  <a:pt x="10831" y="2336"/>
                </a:lnTo>
                <a:lnTo>
                  <a:pt x="8290" y="1155"/>
                </a:lnTo>
                <a:lnTo>
                  <a:pt x="2829" y="1155"/>
                </a:lnTo>
                <a:lnTo>
                  <a:pt x="0" y="3352"/>
                </a:lnTo>
                <a:lnTo>
                  <a:pt x="0" y="70319"/>
                </a:lnTo>
                <a:lnTo>
                  <a:pt x="431" y="71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136641" y="5691311"/>
            <a:ext cx="43754" cy="90335"/>
          </a:xfrm>
          <a:custGeom>
            <a:avLst/>
            <a:gdLst/>
            <a:ahLst/>
            <a:cxnLst/>
            <a:rect l="l" t="t" r="r" b="b"/>
            <a:pathLst>
              <a:path w="43754" h="90335">
                <a:moveTo>
                  <a:pt x="14950" y="140"/>
                </a:moveTo>
                <a:lnTo>
                  <a:pt x="11826" y="2376"/>
                </a:lnTo>
                <a:lnTo>
                  <a:pt x="11826" y="18301"/>
                </a:lnTo>
                <a:lnTo>
                  <a:pt x="2531" y="18301"/>
                </a:lnTo>
                <a:lnTo>
                  <a:pt x="471" y="19875"/>
                </a:lnTo>
                <a:lnTo>
                  <a:pt x="0" y="22492"/>
                </a:lnTo>
                <a:lnTo>
                  <a:pt x="0" y="25222"/>
                </a:lnTo>
                <a:lnTo>
                  <a:pt x="2451" y="28497"/>
                </a:lnTo>
                <a:lnTo>
                  <a:pt x="11826" y="28497"/>
                </a:lnTo>
                <a:lnTo>
                  <a:pt x="11826" y="71499"/>
                </a:lnTo>
                <a:lnTo>
                  <a:pt x="12193" y="74865"/>
                </a:lnTo>
                <a:lnTo>
                  <a:pt x="12905" y="77724"/>
                </a:lnTo>
                <a:lnTo>
                  <a:pt x="13629" y="80567"/>
                </a:lnTo>
                <a:lnTo>
                  <a:pt x="16372" y="84783"/>
                </a:lnTo>
                <a:lnTo>
                  <a:pt x="19991" y="88037"/>
                </a:lnTo>
                <a:lnTo>
                  <a:pt x="24959" y="89877"/>
                </a:lnTo>
                <a:lnTo>
                  <a:pt x="27928" y="90335"/>
                </a:lnTo>
                <a:lnTo>
                  <a:pt x="33681" y="90258"/>
                </a:lnTo>
                <a:lnTo>
                  <a:pt x="37047" y="89777"/>
                </a:lnTo>
                <a:lnTo>
                  <a:pt x="39982" y="89038"/>
                </a:lnTo>
                <a:lnTo>
                  <a:pt x="42558" y="87580"/>
                </a:lnTo>
                <a:lnTo>
                  <a:pt x="43649" y="84874"/>
                </a:lnTo>
                <a:lnTo>
                  <a:pt x="43704" y="80657"/>
                </a:lnTo>
                <a:lnTo>
                  <a:pt x="42292" y="77763"/>
                </a:lnTo>
                <a:lnTo>
                  <a:pt x="39613" y="78548"/>
                </a:lnTo>
                <a:lnTo>
                  <a:pt x="36540" y="79502"/>
                </a:lnTo>
                <a:lnTo>
                  <a:pt x="33479" y="79844"/>
                </a:lnTo>
                <a:lnTo>
                  <a:pt x="29963" y="79844"/>
                </a:lnTo>
                <a:lnTo>
                  <a:pt x="27522" y="78663"/>
                </a:lnTo>
                <a:lnTo>
                  <a:pt x="24792" y="73950"/>
                </a:lnTo>
                <a:lnTo>
                  <a:pt x="24105" y="70459"/>
                </a:lnTo>
                <a:lnTo>
                  <a:pt x="24105" y="28497"/>
                </a:lnTo>
                <a:lnTo>
                  <a:pt x="41302" y="28497"/>
                </a:lnTo>
                <a:lnTo>
                  <a:pt x="42635" y="28091"/>
                </a:lnTo>
                <a:lnTo>
                  <a:pt x="43754" y="25222"/>
                </a:lnTo>
                <a:lnTo>
                  <a:pt x="43599" y="21056"/>
                </a:lnTo>
                <a:lnTo>
                  <a:pt x="41302" y="18301"/>
                </a:lnTo>
                <a:lnTo>
                  <a:pt x="24105" y="18301"/>
                </a:lnTo>
                <a:lnTo>
                  <a:pt x="24105" y="2376"/>
                </a:lnTo>
                <a:lnTo>
                  <a:pt x="23611" y="1104"/>
                </a:lnTo>
                <a:lnTo>
                  <a:pt x="20980" y="140"/>
                </a:lnTo>
                <a:lnTo>
                  <a:pt x="17934" y="0"/>
                </a:lnTo>
                <a:lnTo>
                  <a:pt x="14950" y="1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9189993" y="5708196"/>
            <a:ext cx="61621" cy="73593"/>
          </a:xfrm>
          <a:custGeom>
            <a:avLst/>
            <a:gdLst/>
            <a:ahLst/>
            <a:cxnLst/>
            <a:rect l="l" t="t" r="r" b="b"/>
            <a:pathLst>
              <a:path w="61621" h="73593">
                <a:moveTo>
                  <a:pt x="14857" y="4279"/>
                </a:moveTo>
                <a:lnTo>
                  <a:pt x="11470" y="6742"/>
                </a:lnTo>
                <a:lnTo>
                  <a:pt x="8672" y="9931"/>
                </a:lnTo>
                <a:lnTo>
                  <a:pt x="5868" y="13131"/>
                </a:lnTo>
                <a:lnTo>
                  <a:pt x="3722" y="17030"/>
                </a:lnTo>
                <a:lnTo>
                  <a:pt x="2236" y="21614"/>
                </a:lnTo>
                <a:lnTo>
                  <a:pt x="749" y="26211"/>
                </a:lnTo>
                <a:lnTo>
                  <a:pt x="0" y="31380"/>
                </a:lnTo>
                <a:lnTo>
                  <a:pt x="0" y="43192"/>
                </a:lnTo>
                <a:lnTo>
                  <a:pt x="723" y="48498"/>
                </a:lnTo>
                <a:lnTo>
                  <a:pt x="2160" y="53059"/>
                </a:lnTo>
                <a:lnTo>
                  <a:pt x="3592" y="57617"/>
                </a:lnTo>
                <a:lnTo>
                  <a:pt x="5727" y="61415"/>
                </a:lnTo>
                <a:lnTo>
                  <a:pt x="8561" y="64439"/>
                </a:lnTo>
                <a:lnTo>
                  <a:pt x="11390" y="67473"/>
                </a:lnTo>
                <a:lnTo>
                  <a:pt x="14871" y="69745"/>
                </a:lnTo>
                <a:lnTo>
                  <a:pt x="19011" y="71297"/>
                </a:lnTo>
                <a:lnTo>
                  <a:pt x="23152" y="72834"/>
                </a:lnTo>
                <a:lnTo>
                  <a:pt x="27979" y="73593"/>
                </a:lnTo>
                <a:lnTo>
                  <a:pt x="36666" y="73593"/>
                </a:lnTo>
                <a:lnTo>
                  <a:pt x="39650" y="73367"/>
                </a:lnTo>
                <a:lnTo>
                  <a:pt x="42454" y="72885"/>
                </a:lnTo>
                <a:lnTo>
                  <a:pt x="45262" y="72414"/>
                </a:lnTo>
                <a:lnTo>
                  <a:pt x="47725" y="71880"/>
                </a:lnTo>
                <a:lnTo>
                  <a:pt x="51995" y="70699"/>
                </a:lnTo>
                <a:lnTo>
                  <a:pt x="55065" y="69468"/>
                </a:lnTo>
                <a:lnTo>
                  <a:pt x="58154" y="67269"/>
                </a:lnTo>
                <a:lnTo>
                  <a:pt x="58762" y="64526"/>
                </a:lnTo>
                <a:lnTo>
                  <a:pt x="58748" y="61681"/>
                </a:lnTo>
                <a:lnTo>
                  <a:pt x="56170" y="58571"/>
                </a:lnTo>
                <a:lnTo>
                  <a:pt x="52946" y="59867"/>
                </a:lnTo>
                <a:lnTo>
                  <a:pt x="49634" y="61098"/>
                </a:lnTo>
                <a:lnTo>
                  <a:pt x="45655" y="62318"/>
                </a:lnTo>
                <a:lnTo>
                  <a:pt x="40666" y="63359"/>
                </a:lnTo>
                <a:lnTo>
                  <a:pt x="37833" y="63625"/>
                </a:lnTo>
                <a:lnTo>
                  <a:pt x="30593" y="63625"/>
                </a:lnTo>
                <a:lnTo>
                  <a:pt x="27191" y="63052"/>
                </a:lnTo>
                <a:lnTo>
                  <a:pt x="24397" y="61912"/>
                </a:lnTo>
                <a:lnTo>
                  <a:pt x="21603" y="60766"/>
                </a:lnTo>
                <a:lnTo>
                  <a:pt x="19343" y="59129"/>
                </a:lnTo>
                <a:lnTo>
                  <a:pt x="15836" y="54874"/>
                </a:lnTo>
                <a:lnTo>
                  <a:pt x="14606" y="52311"/>
                </a:lnTo>
                <a:lnTo>
                  <a:pt x="13856" y="49336"/>
                </a:lnTo>
                <a:lnTo>
                  <a:pt x="13093" y="46367"/>
                </a:lnTo>
                <a:lnTo>
                  <a:pt x="12726" y="43012"/>
                </a:lnTo>
                <a:lnTo>
                  <a:pt x="12826" y="27557"/>
                </a:lnTo>
                <a:lnTo>
                  <a:pt x="13299" y="24940"/>
                </a:lnTo>
                <a:lnTo>
                  <a:pt x="14998" y="19936"/>
                </a:lnTo>
                <a:lnTo>
                  <a:pt x="18835" y="2562"/>
                </a:lnTo>
                <a:lnTo>
                  <a:pt x="14857" y="4279"/>
                </a:lnTo>
                <a:close/>
              </a:path>
              <a:path w="61621" h="73593">
                <a:moveTo>
                  <a:pt x="61621" y="27341"/>
                </a:moveTo>
                <a:lnTo>
                  <a:pt x="61064" y="23227"/>
                </a:lnTo>
                <a:lnTo>
                  <a:pt x="59944" y="19392"/>
                </a:lnTo>
                <a:lnTo>
                  <a:pt x="58827" y="15544"/>
                </a:lnTo>
                <a:lnTo>
                  <a:pt x="57075" y="12189"/>
                </a:lnTo>
                <a:lnTo>
                  <a:pt x="54698" y="9344"/>
                </a:lnTo>
                <a:lnTo>
                  <a:pt x="52312" y="6487"/>
                </a:lnTo>
                <a:lnTo>
                  <a:pt x="49277" y="4215"/>
                </a:lnTo>
                <a:lnTo>
                  <a:pt x="45580" y="2527"/>
                </a:lnTo>
                <a:lnTo>
                  <a:pt x="41887" y="849"/>
                </a:lnTo>
                <a:lnTo>
                  <a:pt x="37401" y="0"/>
                </a:lnTo>
                <a:lnTo>
                  <a:pt x="27241" y="0"/>
                </a:lnTo>
                <a:lnTo>
                  <a:pt x="22795" y="863"/>
                </a:lnTo>
                <a:lnTo>
                  <a:pt x="18835" y="2562"/>
                </a:lnTo>
                <a:lnTo>
                  <a:pt x="14998" y="19936"/>
                </a:lnTo>
                <a:lnTo>
                  <a:pt x="17755" y="15847"/>
                </a:lnTo>
                <a:lnTo>
                  <a:pt x="21207" y="12458"/>
                </a:lnTo>
                <a:lnTo>
                  <a:pt x="25805" y="10172"/>
                </a:lnTo>
                <a:lnTo>
                  <a:pt x="28473" y="9601"/>
                </a:lnTo>
                <a:lnTo>
                  <a:pt x="37451" y="9601"/>
                </a:lnTo>
                <a:lnTo>
                  <a:pt x="41948" y="11440"/>
                </a:lnTo>
                <a:lnTo>
                  <a:pt x="44956" y="15111"/>
                </a:lnTo>
                <a:lnTo>
                  <a:pt x="47966" y="18780"/>
                </a:lnTo>
                <a:lnTo>
                  <a:pt x="49418" y="23835"/>
                </a:lnTo>
                <a:lnTo>
                  <a:pt x="49263" y="30289"/>
                </a:lnTo>
                <a:lnTo>
                  <a:pt x="12726" y="30289"/>
                </a:lnTo>
                <a:lnTo>
                  <a:pt x="12726" y="39293"/>
                </a:lnTo>
                <a:lnTo>
                  <a:pt x="58075" y="39293"/>
                </a:lnTo>
                <a:lnTo>
                  <a:pt x="61139" y="37249"/>
                </a:lnTo>
                <a:lnTo>
                  <a:pt x="61621" y="33933"/>
                </a:lnTo>
                <a:lnTo>
                  <a:pt x="61621" y="27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9270024" y="5708202"/>
            <a:ext cx="39079" cy="72619"/>
          </a:xfrm>
          <a:custGeom>
            <a:avLst/>
            <a:gdLst/>
            <a:ahLst/>
            <a:cxnLst/>
            <a:rect l="l" t="t" r="r" b="b"/>
            <a:pathLst>
              <a:path w="39079" h="72619">
                <a:moveTo>
                  <a:pt x="0" y="3341"/>
                </a:moveTo>
                <a:lnTo>
                  <a:pt x="0" y="70318"/>
                </a:lnTo>
                <a:lnTo>
                  <a:pt x="433" y="71589"/>
                </a:lnTo>
                <a:lnTo>
                  <a:pt x="3125" y="72478"/>
                </a:lnTo>
                <a:lnTo>
                  <a:pt x="6098" y="72619"/>
                </a:lnTo>
                <a:lnTo>
                  <a:pt x="9159" y="72478"/>
                </a:lnTo>
                <a:lnTo>
                  <a:pt x="12283" y="70318"/>
                </a:lnTo>
                <a:lnTo>
                  <a:pt x="12283" y="26262"/>
                </a:lnTo>
                <a:lnTo>
                  <a:pt x="14008" y="23533"/>
                </a:lnTo>
                <a:lnTo>
                  <a:pt x="17045" y="19343"/>
                </a:lnTo>
                <a:lnTo>
                  <a:pt x="19851" y="15937"/>
                </a:lnTo>
                <a:lnTo>
                  <a:pt x="22479" y="13666"/>
                </a:lnTo>
                <a:lnTo>
                  <a:pt x="26125" y="11847"/>
                </a:lnTo>
                <a:lnTo>
                  <a:pt x="29617" y="11606"/>
                </a:lnTo>
                <a:lnTo>
                  <a:pt x="32374" y="12103"/>
                </a:lnTo>
                <a:lnTo>
                  <a:pt x="35255" y="12978"/>
                </a:lnTo>
                <a:lnTo>
                  <a:pt x="38214" y="13209"/>
                </a:lnTo>
                <a:lnTo>
                  <a:pt x="39067" y="10490"/>
                </a:lnTo>
                <a:lnTo>
                  <a:pt x="39079" y="4342"/>
                </a:lnTo>
                <a:lnTo>
                  <a:pt x="37289" y="1436"/>
                </a:lnTo>
                <a:lnTo>
                  <a:pt x="34154" y="521"/>
                </a:lnTo>
                <a:lnTo>
                  <a:pt x="30773" y="39"/>
                </a:lnTo>
                <a:lnTo>
                  <a:pt x="27953" y="0"/>
                </a:lnTo>
                <a:lnTo>
                  <a:pt x="25121" y="558"/>
                </a:lnTo>
                <a:lnTo>
                  <a:pt x="22277" y="1598"/>
                </a:lnTo>
                <a:lnTo>
                  <a:pt x="19394" y="3531"/>
                </a:lnTo>
                <a:lnTo>
                  <a:pt x="16258" y="6541"/>
                </a:lnTo>
                <a:lnTo>
                  <a:pt x="12931" y="10415"/>
                </a:lnTo>
                <a:lnTo>
                  <a:pt x="11088" y="13093"/>
                </a:lnTo>
                <a:lnTo>
                  <a:pt x="11088" y="3341"/>
                </a:lnTo>
                <a:lnTo>
                  <a:pt x="10836" y="2336"/>
                </a:lnTo>
                <a:lnTo>
                  <a:pt x="8294" y="1141"/>
                </a:lnTo>
                <a:lnTo>
                  <a:pt x="2833" y="1141"/>
                </a:lnTo>
                <a:lnTo>
                  <a:pt x="0" y="3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9323363" y="5708192"/>
            <a:ext cx="61620" cy="99277"/>
          </a:xfrm>
          <a:custGeom>
            <a:avLst/>
            <a:gdLst/>
            <a:ahLst/>
            <a:cxnLst/>
            <a:rect l="l" t="t" r="r" b="b"/>
            <a:pathLst>
              <a:path w="61620" h="99277">
                <a:moveTo>
                  <a:pt x="445" y="98237"/>
                </a:moveTo>
                <a:lnTo>
                  <a:pt x="3124" y="99126"/>
                </a:lnTo>
                <a:lnTo>
                  <a:pt x="6108" y="99277"/>
                </a:lnTo>
                <a:lnTo>
                  <a:pt x="9157" y="99126"/>
                </a:lnTo>
                <a:lnTo>
                  <a:pt x="12282" y="96889"/>
                </a:lnTo>
                <a:lnTo>
                  <a:pt x="12282" y="63413"/>
                </a:lnTo>
                <a:lnTo>
                  <a:pt x="15760" y="66649"/>
                </a:lnTo>
                <a:lnTo>
                  <a:pt x="18898" y="57581"/>
                </a:lnTo>
                <a:lnTo>
                  <a:pt x="15674" y="54420"/>
                </a:lnTo>
                <a:lnTo>
                  <a:pt x="12282" y="50305"/>
                </a:lnTo>
                <a:lnTo>
                  <a:pt x="12282" y="23672"/>
                </a:lnTo>
                <a:lnTo>
                  <a:pt x="16076" y="19190"/>
                </a:lnTo>
                <a:lnTo>
                  <a:pt x="19557" y="15864"/>
                </a:lnTo>
                <a:lnTo>
                  <a:pt x="22834" y="13514"/>
                </a:lnTo>
                <a:lnTo>
                  <a:pt x="26009" y="11750"/>
                </a:lnTo>
                <a:lnTo>
                  <a:pt x="29094" y="10810"/>
                </a:lnTo>
                <a:lnTo>
                  <a:pt x="32269" y="10568"/>
                </a:lnTo>
                <a:lnTo>
                  <a:pt x="35459" y="10568"/>
                </a:lnTo>
                <a:lnTo>
                  <a:pt x="38138" y="11318"/>
                </a:lnTo>
                <a:lnTo>
                  <a:pt x="40283" y="12801"/>
                </a:lnTo>
                <a:lnTo>
                  <a:pt x="44131" y="16282"/>
                </a:lnTo>
                <a:lnTo>
                  <a:pt x="46683" y="21235"/>
                </a:lnTo>
                <a:lnTo>
                  <a:pt x="47572" y="24080"/>
                </a:lnTo>
                <a:lnTo>
                  <a:pt x="48110" y="27280"/>
                </a:lnTo>
                <a:lnTo>
                  <a:pt x="48628" y="30481"/>
                </a:lnTo>
                <a:lnTo>
                  <a:pt x="48895" y="33781"/>
                </a:lnTo>
                <a:lnTo>
                  <a:pt x="48895" y="40337"/>
                </a:lnTo>
                <a:lnTo>
                  <a:pt x="48577" y="43433"/>
                </a:lnTo>
                <a:lnTo>
                  <a:pt x="47919" y="46508"/>
                </a:lnTo>
                <a:lnTo>
                  <a:pt x="48642" y="69202"/>
                </a:lnTo>
                <a:lnTo>
                  <a:pt x="51687" y="66690"/>
                </a:lnTo>
                <a:lnTo>
                  <a:pt x="54140" y="63439"/>
                </a:lnTo>
                <a:lnTo>
                  <a:pt x="56591" y="60199"/>
                </a:lnTo>
                <a:lnTo>
                  <a:pt x="58459" y="56235"/>
                </a:lnTo>
                <a:lnTo>
                  <a:pt x="59726" y="51577"/>
                </a:lnTo>
                <a:lnTo>
                  <a:pt x="60986" y="46915"/>
                </a:lnTo>
                <a:lnTo>
                  <a:pt x="61620" y="41658"/>
                </a:lnTo>
                <a:lnTo>
                  <a:pt x="61620" y="30938"/>
                </a:lnTo>
                <a:lnTo>
                  <a:pt x="61123" y="26341"/>
                </a:lnTo>
                <a:lnTo>
                  <a:pt x="60133" y="21998"/>
                </a:lnTo>
                <a:lnTo>
                  <a:pt x="59143" y="17654"/>
                </a:lnTo>
                <a:lnTo>
                  <a:pt x="57570" y="13845"/>
                </a:lnTo>
                <a:lnTo>
                  <a:pt x="55410" y="10568"/>
                </a:lnTo>
                <a:lnTo>
                  <a:pt x="53251" y="7303"/>
                </a:lnTo>
                <a:lnTo>
                  <a:pt x="50457" y="4711"/>
                </a:lnTo>
                <a:lnTo>
                  <a:pt x="47040" y="2833"/>
                </a:lnTo>
                <a:lnTo>
                  <a:pt x="43613" y="953"/>
                </a:lnTo>
                <a:lnTo>
                  <a:pt x="39472" y="0"/>
                </a:lnTo>
                <a:lnTo>
                  <a:pt x="34606" y="0"/>
                </a:lnTo>
                <a:lnTo>
                  <a:pt x="30250" y="269"/>
                </a:lnTo>
                <a:lnTo>
                  <a:pt x="26239" y="1310"/>
                </a:lnTo>
                <a:lnTo>
                  <a:pt x="22365" y="3088"/>
                </a:lnTo>
                <a:lnTo>
                  <a:pt x="18553" y="5384"/>
                </a:lnTo>
                <a:lnTo>
                  <a:pt x="14784" y="8459"/>
                </a:lnTo>
                <a:lnTo>
                  <a:pt x="10796" y="12358"/>
                </a:lnTo>
                <a:lnTo>
                  <a:pt x="10796" y="3355"/>
                </a:lnTo>
                <a:lnTo>
                  <a:pt x="9157" y="1371"/>
                </a:lnTo>
                <a:lnTo>
                  <a:pt x="6400" y="1043"/>
                </a:lnTo>
                <a:lnTo>
                  <a:pt x="2832" y="1155"/>
                </a:lnTo>
                <a:lnTo>
                  <a:pt x="0" y="3355"/>
                </a:lnTo>
                <a:lnTo>
                  <a:pt x="0" y="96889"/>
                </a:lnTo>
                <a:lnTo>
                  <a:pt x="445" y="98237"/>
                </a:lnTo>
                <a:close/>
              </a:path>
              <a:path w="61620" h="99277">
                <a:moveTo>
                  <a:pt x="47919" y="46508"/>
                </a:moveTo>
                <a:lnTo>
                  <a:pt x="47270" y="49593"/>
                </a:lnTo>
                <a:lnTo>
                  <a:pt x="46252" y="52362"/>
                </a:lnTo>
                <a:lnTo>
                  <a:pt x="44894" y="54852"/>
                </a:lnTo>
                <a:lnTo>
                  <a:pt x="41719" y="59310"/>
                </a:lnTo>
                <a:lnTo>
                  <a:pt x="37273" y="62293"/>
                </a:lnTo>
                <a:lnTo>
                  <a:pt x="34620" y="63032"/>
                </a:lnTo>
                <a:lnTo>
                  <a:pt x="28180" y="63032"/>
                </a:lnTo>
                <a:lnTo>
                  <a:pt x="24979" y="61937"/>
                </a:lnTo>
                <a:lnTo>
                  <a:pt x="21945" y="59756"/>
                </a:lnTo>
                <a:lnTo>
                  <a:pt x="18898" y="57581"/>
                </a:lnTo>
                <a:lnTo>
                  <a:pt x="15760" y="66649"/>
                </a:lnTo>
                <a:lnTo>
                  <a:pt x="18935" y="69227"/>
                </a:lnTo>
                <a:lnTo>
                  <a:pt x="22150" y="71146"/>
                </a:lnTo>
                <a:lnTo>
                  <a:pt x="25401" y="72608"/>
                </a:lnTo>
                <a:lnTo>
                  <a:pt x="28778" y="73407"/>
                </a:lnTo>
                <a:lnTo>
                  <a:pt x="32600" y="73597"/>
                </a:lnTo>
                <a:lnTo>
                  <a:pt x="37263" y="73597"/>
                </a:lnTo>
                <a:lnTo>
                  <a:pt x="41403" y="72722"/>
                </a:lnTo>
                <a:lnTo>
                  <a:pt x="45021" y="70956"/>
                </a:lnTo>
                <a:lnTo>
                  <a:pt x="48642" y="69202"/>
                </a:lnTo>
                <a:lnTo>
                  <a:pt x="47919" y="46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403375" y="5708202"/>
            <a:ext cx="39077" cy="72619"/>
          </a:xfrm>
          <a:custGeom>
            <a:avLst/>
            <a:gdLst/>
            <a:ahLst/>
            <a:cxnLst/>
            <a:rect l="l" t="t" r="r" b="b"/>
            <a:pathLst>
              <a:path w="39077" h="72619">
                <a:moveTo>
                  <a:pt x="11088" y="3341"/>
                </a:moveTo>
                <a:lnTo>
                  <a:pt x="10998" y="2617"/>
                </a:lnTo>
                <a:lnTo>
                  <a:pt x="8294" y="1141"/>
                </a:lnTo>
                <a:lnTo>
                  <a:pt x="2833" y="1141"/>
                </a:lnTo>
                <a:lnTo>
                  <a:pt x="0" y="3341"/>
                </a:lnTo>
                <a:lnTo>
                  <a:pt x="0" y="70318"/>
                </a:lnTo>
                <a:lnTo>
                  <a:pt x="433" y="71589"/>
                </a:lnTo>
                <a:lnTo>
                  <a:pt x="3125" y="72478"/>
                </a:lnTo>
                <a:lnTo>
                  <a:pt x="6094" y="72619"/>
                </a:lnTo>
                <a:lnTo>
                  <a:pt x="9159" y="72478"/>
                </a:lnTo>
                <a:lnTo>
                  <a:pt x="12279" y="70318"/>
                </a:lnTo>
                <a:lnTo>
                  <a:pt x="12279" y="26262"/>
                </a:lnTo>
                <a:lnTo>
                  <a:pt x="14008" y="23533"/>
                </a:lnTo>
                <a:lnTo>
                  <a:pt x="17043" y="19343"/>
                </a:lnTo>
                <a:lnTo>
                  <a:pt x="19851" y="15937"/>
                </a:lnTo>
                <a:lnTo>
                  <a:pt x="22478" y="13666"/>
                </a:lnTo>
                <a:lnTo>
                  <a:pt x="26125" y="11847"/>
                </a:lnTo>
                <a:lnTo>
                  <a:pt x="29617" y="11606"/>
                </a:lnTo>
                <a:lnTo>
                  <a:pt x="32372" y="12103"/>
                </a:lnTo>
                <a:lnTo>
                  <a:pt x="35255" y="12978"/>
                </a:lnTo>
                <a:lnTo>
                  <a:pt x="38214" y="13209"/>
                </a:lnTo>
                <a:lnTo>
                  <a:pt x="39063" y="10490"/>
                </a:lnTo>
                <a:lnTo>
                  <a:pt x="39077" y="4342"/>
                </a:lnTo>
                <a:lnTo>
                  <a:pt x="37289" y="1436"/>
                </a:lnTo>
                <a:lnTo>
                  <a:pt x="34150" y="521"/>
                </a:lnTo>
                <a:lnTo>
                  <a:pt x="30773" y="39"/>
                </a:lnTo>
                <a:lnTo>
                  <a:pt x="27953" y="0"/>
                </a:lnTo>
                <a:lnTo>
                  <a:pt x="25121" y="558"/>
                </a:lnTo>
                <a:lnTo>
                  <a:pt x="22277" y="1598"/>
                </a:lnTo>
                <a:lnTo>
                  <a:pt x="19394" y="3531"/>
                </a:lnTo>
                <a:lnTo>
                  <a:pt x="16258" y="6541"/>
                </a:lnTo>
                <a:lnTo>
                  <a:pt x="12928" y="10415"/>
                </a:lnTo>
                <a:lnTo>
                  <a:pt x="11088" y="13093"/>
                </a:lnTo>
                <a:lnTo>
                  <a:pt x="11088" y="3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455231" y="5681632"/>
            <a:ext cx="13765" cy="99197"/>
          </a:xfrm>
          <a:custGeom>
            <a:avLst/>
            <a:gdLst/>
            <a:ahLst/>
            <a:cxnLst/>
            <a:rect l="l" t="t" r="r" b="b"/>
            <a:pathLst>
              <a:path w="13765" h="99197">
                <a:moveTo>
                  <a:pt x="1917" y="98168"/>
                </a:moveTo>
                <a:lnTo>
                  <a:pt x="4607" y="99046"/>
                </a:lnTo>
                <a:lnTo>
                  <a:pt x="7595" y="99197"/>
                </a:lnTo>
                <a:lnTo>
                  <a:pt x="10641" y="99046"/>
                </a:lnTo>
                <a:lnTo>
                  <a:pt x="13765" y="96887"/>
                </a:lnTo>
                <a:lnTo>
                  <a:pt x="13765" y="29919"/>
                </a:lnTo>
                <a:lnTo>
                  <a:pt x="13268" y="28648"/>
                </a:lnTo>
                <a:lnTo>
                  <a:pt x="10641" y="27759"/>
                </a:lnTo>
                <a:lnTo>
                  <a:pt x="7595" y="27608"/>
                </a:lnTo>
                <a:lnTo>
                  <a:pt x="4607" y="27759"/>
                </a:lnTo>
                <a:lnTo>
                  <a:pt x="1485" y="29919"/>
                </a:lnTo>
                <a:lnTo>
                  <a:pt x="1485" y="96887"/>
                </a:lnTo>
                <a:lnTo>
                  <a:pt x="1917" y="98168"/>
                </a:lnTo>
                <a:close/>
              </a:path>
              <a:path w="13765" h="99197">
                <a:moveTo>
                  <a:pt x="15176" y="7289"/>
                </a:moveTo>
                <a:lnTo>
                  <a:pt x="15176" y="4470"/>
                </a:lnTo>
                <a:lnTo>
                  <a:pt x="13575" y="1522"/>
                </a:lnTo>
                <a:lnTo>
                  <a:pt x="10539" y="0"/>
                </a:lnTo>
                <a:lnTo>
                  <a:pt x="4737" y="0"/>
                </a:lnTo>
                <a:lnTo>
                  <a:pt x="1637" y="1562"/>
                </a:lnTo>
                <a:lnTo>
                  <a:pt x="0" y="4556"/>
                </a:lnTo>
                <a:lnTo>
                  <a:pt x="0" y="10274"/>
                </a:lnTo>
                <a:lnTo>
                  <a:pt x="1597" y="13208"/>
                </a:lnTo>
                <a:lnTo>
                  <a:pt x="4636" y="14730"/>
                </a:lnTo>
                <a:lnTo>
                  <a:pt x="10439" y="14730"/>
                </a:lnTo>
                <a:lnTo>
                  <a:pt x="13539" y="13168"/>
                </a:lnTo>
                <a:lnTo>
                  <a:pt x="15176" y="10170"/>
                </a:lnTo>
                <a:lnTo>
                  <a:pt x="15176" y="72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486291" y="5708192"/>
            <a:ext cx="47397" cy="73597"/>
          </a:xfrm>
          <a:custGeom>
            <a:avLst/>
            <a:gdLst/>
            <a:ahLst/>
            <a:cxnLst/>
            <a:rect l="l" t="t" r="r" b="b"/>
            <a:pathLst>
              <a:path w="47397" h="73597">
                <a:moveTo>
                  <a:pt x="2120" y="25401"/>
                </a:moveTo>
                <a:lnTo>
                  <a:pt x="4053" y="29667"/>
                </a:lnTo>
                <a:lnTo>
                  <a:pt x="6908" y="33044"/>
                </a:lnTo>
                <a:lnTo>
                  <a:pt x="10299" y="35891"/>
                </a:lnTo>
                <a:lnTo>
                  <a:pt x="14324" y="38022"/>
                </a:lnTo>
                <a:lnTo>
                  <a:pt x="18493" y="39815"/>
                </a:lnTo>
                <a:lnTo>
                  <a:pt x="22644" y="41464"/>
                </a:lnTo>
                <a:lnTo>
                  <a:pt x="26607" y="43002"/>
                </a:lnTo>
                <a:lnTo>
                  <a:pt x="29984" y="44880"/>
                </a:lnTo>
                <a:lnTo>
                  <a:pt x="33821" y="48296"/>
                </a:lnTo>
                <a:lnTo>
                  <a:pt x="35269" y="51181"/>
                </a:lnTo>
                <a:lnTo>
                  <a:pt x="35269" y="54903"/>
                </a:lnTo>
                <a:lnTo>
                  <a:pt x="34264" y="57823"/>
                </a:lnTo>
                <a:lnTo>
                  <a:pt x="31395" y="61139"/>
                </a:lnTo>
                <a:lnTo>
                  <a:pt x="28688" y="62661"/>
                </a:lnTo>
                <a:lnTo>
                  <a:pt x="25326" y="63550"/>
                </a:lnTo>
                <a:lnTo>
                  <a:pt x="21347" y="63780"/>
                </a:lnTo>
                <a:lnTo>
                  <a:pt x="18568" y="63780"/>
                </a:lnTo>
                <a:lnTo>
                  <a:pt x="13982" y="62776"/>
                </a:lnTo>
                <a:lnTo>
                  <a:pt x="10007" y="61365"/>
                </a:lnTo>
                <a:lnTo>
                  <a:pt x="6883" y="59777"/>
                </a:lnTo>
                <a:lnTo>
                  <a:pt x="3430" y="57707"/>
                </a:lnTo>
                <a:lnTo>
                  <a:pt x="241" y="59410"/>
                </a:lnTo>
                <a:lnTo>
                  <a:pt x="0" y="62434"/>
                </a:lnTo>
                <a:lnTo>
                  <a:pt x="367" y="66092"/>
                </a:lnTo>
                <a:lnTo>
                  <a:pt x="2109" y="68670"/>
                </a:lnTo>
                <a:lnTo>
                  <a:pt x="5345" y="70458"/>
                </a:lnTo>
                <a:lnTo>
                  <a:pt x="8510" y="71629"/>
                </a:lnTo>
                <a:lnTo>
                  <a:pt x="12167" y="72669"/>
                </a:lnTo>
                <a:lnTo>
                  <a:pt x="16473" y="73418"/>
                </a:lnTo>
                <a:lnTo>
                  <a:pt x="21131" y="73597"/>
                </a:lnTo>
                <a:lnTo>
                  <a:pt x="24994" y="73597"/>
                </a:lnTo>
                <a:lnTo>
                  <a:pt x="28552" y="73126"/>
                </a:lnTo>
                <a:lnTo>
                  <a:pt x="31776" y="72186"/>
                </a:lnTo>
                <a:lnTo>
                  <a:pt x="34988" y="71246"/>
                </a:lnTo>
                <a:lnTo>
                  <a:pt x="37771" y="69850"/>
                </a:lnTo>
                <a:lnTo>
                  <a:pt x="40107" y="68021"/>
                </a:lnTo>
                <a:lnTo>
                  <a:pt x="44232" y="63931"/>
                </a:lnTo>
                <a:lnTo>
                  <a:pt x="45504" y="61253"/>
                </a:lnTo>
                <a:lnTo>
                  <a:pt x="46760" y="58571"/>
                </a:lnTo>
                <a:lnTo>
                  <a:pt x="47397" y="55525"/>
                </a:lnTo>
                <a:lnTo>
                  <a:pt x="47397" y="49211"/>
                </a:lnTo>
                <a:lnTo>
                  <a:pt x="46915" y="46734"/>
                </a:lnTo>
                <a:lnTo>
                  <a:pt x="44985" y="42569"/>
                </a:lnTo>
                <a:lnTo>
                  <a:pt x="42113" y="39293"/>
                </a:lnTo>
                <a:lnTo>
                  <a:pt x="38696" y="36539"/>
                </a:lnTo>
                <a:lnTo>
                  <a:pt x="34582" y="34455"/>
                </a:lnTo>
                <a:lnTo>
                  <a:pt x="30391" y="32677"/>
                </a:lnTo>
                <a:lnTo>
                  <a:pt x="26211" y="31013"/>
                </a:lnTo>
                <a:lnTo>
                  <a:pt x="22151" y="29425"/>
                </a:lnTo>
                <a:lnTo>
                  <a:pt x="18745" y="27532"/>
                </a:lnTo>
                <a:lnTo>
                  <a:pt x="14871" y="24080"/>
                </a:lnTo>
                <a:lnTo>
                  <a:pt x="13384" y="21131"/>
                </a:lnTo>
                <a:lnTo>
                  <a:pt x="13384" y="17819"/>
                </a:lnTo>
                <a:lnTo>
                  <a:pt x="14695" y="14147"/>
                </a:lnTo>
                <a:lnTo>
                  <a:pt x="17499" y="11379"/>
                </a:lnTo>
                <a:lnTo>
                  <a:pt x="20383" y="10234"/>
                </a:lnTo>
                <a:lnTo>
                  <a:pt x="23813" y="9525"/>
                </a:lnTo>
                <a:lnTo>
                  <a:pt x="28220" y="9525"/>
                </a:lnTo>
                <a:lnTo>
                  <a:pt x="32104" y="10349"/>
                </a:lnTo>
                <a:lnTo>
                  <a:pt x="35496" y="11479"/>
                </a:lnTo>
                <a:lnTo>
                  <a:pt x="38163" y="12711"/>
                </a:lnTo>
                <a:lnTo>
                  <a:pt x="40946" y="14389"/>
                </a:lnTo>
                <a:lnTo>
                  <a:pt x="43790" y="12650"/>
                </a:lnTo>
                <a:lnTo>
                  <a:pt x="43966" y="9831"/>
                </a:lnTo>
                <a:lnTo>
                  <a:pt x="43714" y="6821"/>
                </a:lnTo>
                <a:lnTo>
                  <a:pt x="41705" y="3999"/>
                </a:lnTo>
                <a:lnTo>
                  <a:pt x="38901" y="2501"/>
                </a:lnTo>
                <a:lnTo>
                  <a:pt x="36234" y="1562"/>
                </a:lnTo>
                <a:lnTo>
                  <a:pt x="33185" y="748"/>
                </a:lnTo>
                <a:lnTo>
                  <a:pt x="29617" y="151"/>
                </a:lnTo>
                <a:lnTo>
                  <a:pt x="26035" y="0"/>
                </a:lnTo>
                <a:lnTo>
                  <a:pt x="21971" y="0"/>
                </a:lnTo>
                <a:lnTo>
                  <a:pt x="18413" y="547"/>
                </a:lnTo>
                <a:lnTo>
                  <a:pt x="15368" y="1638"/>
                </a:lnTo>
                <a:lnTo>
                  <a:pt x="12308" y="2731"/>
                </a:lnTo>
                <a:lnTo>
                  <a:pt x="9766" y="4189"/>
                </a:lnTo>
                <a:lnTo>
                  <a:pt x="5702" y="7811"/>
                </a:lnTo>
                <a:lnTo>
                  <a:pt x="3164" y="12318"/>
                </a:lnTo>
                <a:lnTo>
                  <a:pt x="1626" y="17247"/>
                </a:lnTo>
                <a:lnTo>
                  <a:pt x="1626" y="22848"/>
                </a:lnTo>
                <a:lnTo>
                  <a:pt x="2120" y="254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9546869" y="5708196"/>
            <a:ext cx="61620" cy="73593"/>
          </a:xfrm>
          <a:custGeom>
            <a:avLst/>
            <a:gdLst/>
            <a:ahLst/>
            <a:cxnLst/>
            <a:rect l="l" t="t" r="r" b="b"/>
            <a:pathLst>
              <a:path w="61620" h="73593">
                <a:moveTo>
                  <a:pt x="14860" y="4279"/>
                </a:moveTo>
                <a:lnTo>
                  <a:pt x="11469" y="6742"/>
                </a:lnTo>
                <a:lnTo>
                  <a:pt x="8675" y="9931"/>
                </a:lnTo>
                <a:lnTo>
                  <a:pt x="5867" y="13131"/>
                </a:lnTo>
                <a:lnTo>
                  <a:pt x="3722" y="17030"/>
                </a:lnTo>
                <a:lnTo>
                  <a:pt x="2235" y="21614"/>
                </a:lnTo>
                <a:lnTo>
                  <a:pt x="748" y="26211"/>
                </a:lnTo>
                <a:lnTo>
                  <a:pt x="0" y="31380"/>
                </a:lnTo>
                <a:lnTo>
                  <a:pt x="0" y="43192"/>
                </a:lnTo>
                <a:lnTo>
                  <a:pt x="722" y="48498"/>
                </a:lnTo>
                <a:lnTo>
                  <a:pt x="2159" y="53059"/>
                </a:lnTo>
                <a:lnTo>
                  <a:pt x="3595" y="57617"/>
                </a:lnTo>
                <a:lnTo>
                  <a:pt x="5726" y="61415"/>
                </a:lnTo>
                <a:lnTo>
                  <a:pt x="8559" y="64439"/>
                </a:lnTo>
                <a:lnTo>
                  <a:pt x="11393" y="67473"/>
                </a:lnTo>
                <a:lnTo>
                  <a:pt x="14870" y="69745"/>
                </a:lnTo>
                <a:lnTo>
                  <a:pt x="19010" y="71297"/>
                </a:lnTo>
                <a:lnTo>
                  <a:pt x="23150" y="72834"/>
                </a:lnTo>
                <a:lnTo>
                  <a:pt x="27978" y="73593"/>
                </a:lnTo>
                <a:lnTo>
                  <a:pt x="36664" y="73593"/>
                </a:lnTo>
                <a:lnTo>
                  <a:pt x="39649" y="73367"/>
                </a:lnTo>
                <a:lnTo>
                  <a:pt x="42457" y="72885"/>
                </a:lnTo>
                <a:lnTo>
                  <a:pt x="45262" y="72414"/>
                </a:lnTo>
                <a:lnTo>
                  <a:pt x="47727" y="71880"/>
                </a:lnTo>
                <a:lnTo>
                  <a:pt x="51993" y="70699"/>
                </a:lnTo>
                <a:lnTo>
                  <a:pt x="55068" y="69468"/>
                </a:lnTo>
                <a:lnTo>
                  <a:pt x="58153" y="67269"/>
                </a:lnTo>
                <a:lnTo>
                  <a:pt x="58761" y="64526"/>
                </a:lnTo>
                <a:lnTo>
                  <a:pt x="58737" y="61681"/>
                </a:lnTo>
                <a:lnTo>
                  <a:pt x="56173" y="58571"/>
                </a:lnTo>
                <a:lnTo>
                  <a:pt x="52933" y="59867"/>
                </a:lnTo>
                <a:lnTo>
                  <a:pt x="49617" y="61098"/>
                </a:lnTo>
                <a:lnTo>
                  <a:pt x="45643" y="62318"/>
                </a:lnTo>
                <a:lnTo>
                  <a:pt x="40653" y="63359"/>
                </a:lnTo>
                <a:lnTo>
                  <a:pt x="37820" y="63625"/>
                </a:lnTo>
                <a:lnTo>
                  <a:pt x="30595" y="63625"/>
                </a:lnTo>
                <a:lnTo>
                  <a:pt x="27179" y="63052"/>
                </a:lnTo>
                <a:lnTo>
                  <a:pt x="24385" y="61912"/>
                </a:lnTo>
                <a:lnTo>
                  <a:pt x="21592" y="60766"/>
                </a:lnTo>
                <a:lnTo>
                  <a:pt x="19331" y="59129"/>
                </a:lnTo>
                <a:lnTo>
                  <a:pt x="15835" y="54874"/>
                </a:lnTo>
                <a:lnTo>
                  <a:pt x="14593" y="52311"/>
                </a:lnTo>
                <a:lnTo>
                  <a:pt x="13845" y="49336"/>
                </a:lnTo>
                <a:lnTo>
                  <a:pt x="13092" y="46367"/>
                </a:lnTo>
                <a:lnTo>
                  <a:pt x="12725" y="43012"/>
                </a:lnTo>
                <a:lnTo>
                  <a:pt x="12825" y="27557"/>
                </a:lnTo>
                <a:lnTo>
                  <a:pt x="13298" y="24940"/>
                </a:lnTo>
                <a:lnTo>
                  <a:pt x="14999" y="19936"/>
                </a:lnTo>
                <a:lnTo>
                  <a:pt x="18834" y="2562"/>
                </a:lnTo>
                <a:lnTo>
                  <a:pt x="14860" y="4279"/>
                </a:lnTo>
                <a:close/>
              </a:path>
              <a:path w="61620" h="73593">
                <a:moveTo>
                  <a:pt x="61620" y="27341"/>
                </a:moveTo>
                <a:lnTo>
                  <a:pt x="61062" y="23227"/>
                </a:lnTo>
                <a:lnTo>
                  <a:pt x="59942" y="19392"/>
                </a:lnTo>
                <a:lnTo>
                  <a:pt x="58826" y="15544"/>
                </a:lnTo>
                <a:lnTo>
                  <a:pt x="57073" y="12189"/>
                </a:lnTo>
                <a:lnTo>
                  <a:pt x="54697" y="9344"/>
                </a:lnTo>
                <a:lnTo>
                  <a:pt x="52311" y="6487"/>
                </a:lnTo>
                <a:lnTo>
                  <a:pt x="49275" y="4215"/>
                </a:lnTo>
                <a:lnTo>
                  <a:pt x="45579" y="2527"/>
                </a:lnTo>
                <a:lnTo>
                  <a:pt x="41885" y="849"/>
                </a:lnTo>
                <a:lnTo>
                  <a:pt x="37402" y="0"/>
                </a:lnTo>
                <a:lnTo>
                  <a:pt x="27240" y="0"/>
                </a:lnTo>
                <a:lnTo>
                  <a:pt x="22797" y="863"/>
                </a:lnTo>
                <a:lnTo>
                  <a:pt x="18834" y="2562"/>
                </a:lnTo>
                <a:lnTo>
                  <a:pt x="14999" y="19936"/>
                </a:lnTo>
                <a:lnTo>
                  <a:pt x="17743" y="15847"/>
                </a:lnTo>
                <a:lnTo>
                  <a:pt x="21210" y="12458"/>
                </a:lnTo>
                <a:lnTo>
                  <a:pt x="25793" y="10172"/>
                </a:lnTo>
                <a:lnTo>
                  <a:pt x="28460" y="9601"/>
                </a:lnTo>
                <a:lnTo>
                  <a:pt x="37453" y="9601"/>
                </a:lnTo>
                <a:lnTo>
                  <a:pt x="41935" y="11440"/>
                </a:lnTo>
                <a:lnTo>
                  <a:pt x="44945" y="15111"/>
                </a:lnTo>
                <a:lnTo>
                  <a:pt x="47969" y="18780"/>
                </a:lnTo>
                <a:lnTo>
                  <a:pt x="49416" y="23835"/>
                </a:lnTo>
                <a:lnTo>
                  <a:pt x="49265" y="30289"/>
                </a:lnTo>
                <a:lnTo>
                  <a:pt x="12725" y="30289"/>
                </a:lnTo>
                <a:lnTo>
                  <a:pt x="12725" y="39293"/>
                </a:lnTo>
                <a:lnTo>
                  <a:pt x="58064" y="39293"/>
                </a:lnTo>
                <a:lnTo>
                  <a:pt x="61123" y="37249"/>
                </a:lnTo>
                <a:lnTo>
                  <a:pt x="61620" y="33933"/>
                </a:lnTo>
                <a:lnTo>
                  <a:pt x="61620" y="27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94903" y="6624060"/>
            <a:ext cx="81467" cy="89496"/>
          </a:xfrm>
          <a:custGeom>
            <a:avLst/>
            <a:gdLst/>
            <a:ahLst/>
            <a:cxnLst/>
            <a:rect l="l" t="t" r="r" b="b"/>
            <a:pathLst>
              <a:path w="81467" h="89496">
                <a:moveTo>
                  <a:pt x="111" y="85103"/>
                </a:moveTo>
                <a:lnTo>
                  <a:pt x="0" y="87768"/>
                </a:lnTo>
                <a:lnTo>
                  <a:pt x="2919" y="89281"/>
                </a:lnTo>
                <a:lnTo>
                  <a:pt x="5753" y="89496"/>
                </a:lnTo>
                <a:lnTo>
                  <a:pt x="9817" y="89496"/>
                </a:lnTo>
                <a:lnTo>
                  <a:pt x="12611" y="89355"/>
                </a:lnTo>
                <a:lnTo>
                  <a:pt x="15429" y="88837"/>
                </a:lnTo>
                <a:lnTo>
                  <a:pt x="17589" y="86194"/>
                </a:lnTo>
                <a:lnTo>
                  <a:pt x="23201" y="68872"/>
                </a:lnTo>
                <a:lnTo>
                  <a:pt x="27176" y="55030"/>
                </a:lnTo>
                <a:lnTo>
                  <a:pt x="39711" y="17334"/>
                </a:lnTo>
                <a:lnTo>
                  <a:pt x="39992" y="0"/>
                </a:lnTo>
                <a:lnTo>
                  <a:pt x="32953" y="166"/>
                </a:lnTo>
                <a:lnTo>
                  <a:pt x="30251" y="824"/>
                </a:lnTo>
                <a:lnTo>
                  <a:pt x="28346" y="3557"/>
                </a:lnTo>
                <a:lnTo>
                  <a:pt x="1000" y="82221"/>
                </a:lnTo>
                <a:lnTo>
                  <a:pt x="111" y="85103"/>
                </a:lnTo>
                <a:close/>
              </a:path>
              <a:path w="81467" h="89496">
                <a:moveTo>
                  <a:pt x="52322" y="55030"/>
                </a:moveTo>
                <a:lnTo>
                  <a:pt x="27176" y="55030"/>
                </a:lnTo>
                <a:lnTo>
                  <a:pt x="23201" y="68872"/>
                </a:lnTo>
                <a:lnTo>
                  <a:pt x="56502" y="68872"/>
                </a:lnTo>
                <a:lnTo>
                  <a:pt x="62456" y="86677"/>
                </a:lnTo>
                <a:lnTo>
                  <a:pt x="64590" y="88977"/>
                </a:lnTo>
                <a:lnTo>
                  <a:pt x="67575" y="89381"/>
                </a:lnTo>
                <a:lnTo>
                  <a:pt x="75257" y="89496"/>
                </a:lnTo>
                <a:lnTo>
                  <a:pt x="78292" y="89320"/>
                </a:lnTo>
                <a:lnTo>
                  <a:pt x="81467" y="87948"/>
                </a:lnTo>
                <a:lnTo>
                  <a:pt x="81367" y="85319"/>
                </a:lnTo>
                <a:lnTo>
                  <a:pt x="80492" y="82360"/>
                </a:lnTo>
                <a:lnTo>
                  <a:pt x="53086" y="3773"/>
                </a:lnTo>
                <a:lnTo>
                  <a:pt x="49273" y="331"/>
                </a:lnTo>
                <a:lnTo>
                  <a:pt x="39992" y="0"/>
                </a:lnTo>
                <a:lnTo>
                  <a:pt x="39787" y="17334"/>
                </a:lnTo>
                <a:lnTo>
                  <a:pt x="52322" y="550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82689" y="6617952"/>
            <a:ext cx="61470" cy="96761"/>
          </a:xfrm>
          <a:custGeom>
            <a:avLst/>
            <a:gdLst/>
            <a:ahLst/>
            <a:cxnLst/>
            <a:rect l="l" t="t" r="r" b="b"/>
            <a:pathLst>
              <a:path w="61470" h="96761">
                <a:moveTo>
                  <a:pt x="46864" y="86079"/>
                </a:moveTo>
                <a:lnTo>
                  <a:pt x="46864" y="92862"/>
                </a:lnTo>
                <a:lnTo>
                  <a:pt x="47246" y="94118"/>
                </a:lnTo>
                <a:lnTo>
                  <a:pt x="49799" y="95364"/>
                </a:lnTo>
                <a:lnTo>
                  <a:pt x="52807" y="95605"/>
                </a:lnTo>
                <a:lnTo>
                  <a:pt x="55641" y="95605"/>
                </a:lnTo>
                <a:lnTo>
                  <a:pt x="58662" y="95364"/>
                </a:lnTo>
                <a:lnTo>
                  <a:pt x="61470" y="92862"/>
                </a:lnTo>
                <a:lnTo>
                  <a:pt x="61470" y="2959"/>
                </a:lnTo>
                <a:lnTo>
                  <a:pt x="60782" y="1360"/>
                </a:lnTo>
                <a:lnTo>
                  <a:pt x="58179" y="356"/>
                </a:lnTo>
                <a:lnTo>
                  <a:pt x="54597" y="0"/>
                </a:lnTo>
                <a:lnTo>
                  <a:pt x="51206" y="0"/>
                </a:lnTo>
                <a:lnTo>
                  <a:pt x="47627" y="356"/>
                </a:lnTo>
                <a:lnTo>
                  <a:pt x="44336" y="2959"/>
                </a:lnTo>
                <a:lnTo>
                  <a:pt x="44336" y="36042"/>
                </a:lnTo>
                <a:lnTo>
                  <a:pt x="41593" y="33350"/>
                </a:lnTo>
                <a:lnTo>
                  <a:pt x="38826" y="31305"/>
                </a:lnTo>
                <a:lnTo>
                  <a:pt x="36042" y="29922"/>
                </a:lnTo>
                <a:lnTo>
                  <a:pt x="33249" y="28522"/>
                </a:lnTo>
                <a:lnTo>
                  <a:pt x="30149" y="27824"/>
                </a:lnTo>
                <a:lnTo>
                  <a:pt x="22377" y="27824"/>
                </a:lnTo>
                <a:lnTo>
                  <a:pt x="18543" y="28652"/>
                </a:lnTo>
                <a:lnTo>
                  <a:pt x="15217" y="30290"/>
                </a:lnTo>
                <a:lnTo>
                  <a:pt x="17538" y="59536"/>
                </a:lnTo>
                <a:lnTo>
                  <a:pt x="18252" y="54864"/>
                </a:lnTo>
                <a:lnTo>
                  <a:pt x="19472" y="50468"/>
                </a:lnTo>
                <a:lnTo>
                  <a:pt x="21427" y="46724"/>
                </a:lnTo>
                <a:lnTo>
                  <a:pt x="24361" y="44107"/>
                </a:lnTo>
                <a:lnTo>
                  <a:pt x="27914" y="42419"/>
                </a:lnTo>
                <a:lnTo>
                  <a:pt x="32616" y="42419"/>
                </a:lnTo>
                <a:lnTo>
                  <a:pt x="37238" y="44880"/>
                </a:lnTo>
                <a:lnTo>
                  <a:pt x="41875" y="48908"/>
                </a:lnTo>
                <a:lnTo>
                  <a:pt x="44336" y="52020"/>
                </a:lnTo>
                <a:lnTo>
                  <a:pt x="44336" y="72302"/>
                </a:lnTo>
                <a:lnTo>
                  <a:pt x="41518" y="75667"/>
                </a:lnTo>
                <a:lnTo>
                  <a:pt x="37861" y="79195"/>
                </a:lnTo>
                <a:lnTo>
                  <a:pt x="34394" y="81316"/>
                </a:lnTo>
                <a:lnTo>
                  <a:pt x="30989" y="82170"/>
                </a:lnTo>
                <a:lnTo>
                  <a:pt x="27431" y="82170"/>
                </a:lnTo>
                <a:lnTo>
                  <a:pt x="23915" y="80455"/>
                </a:lnTo>
                <a:lnTo>
                  <a:pt x="21121" y="77788"/>
                </a:lnTo>
                <a:lnTo>
                  <a:pt x="19241" y="73990"/>
                </a:lnTo>
                <a:lnTo>
                  <a:pt x="20829" y="96761"/>
                </a:lnTo>
                <a:lnTo>
                  <a:pt x="29692" y="96761"/>
                </a:lnTo>
                <a:lnTo>
                  <a:pt x="33516" y="95821"/>
                </a:lnTo>
                <a:lnTo>
                  <a:pt x="36972" y="93955"/>
                </a:lnTo>
                <a:lnTo>
                  <a:pt x="40413" y="92073"/>
                </a:lnTo>
                <a:lnTo>
                  <a:pt x="43714" y="89446"/>
                </a:lnTo>
                <a:lnTo>
                  <a:pt x="46864" y="86079"/>
                </a:lnTo>
                <a:close/>
              </a:path>
              <a:path w="61470" h="96761">
                <a:moveTo>
                  <a:pt x="0" y="57682"/>
                </a:moveTo>
                <a:lnTo>
                  <a:pt x="0" y="67630"/>
                </a:lnTo>
                <a:lnTo>
                  <a:pt x="457" y="71945"/>
                </a:lnTo>
                <a:lnTo>
                  <a:pt x="1371" y="76034"/>
                </a:lnTo>
                <a:lnTo>
                  <a:pt x="2274" y="80125"/>
                </a:lnTo>
                <a:lnTo>
                  <a:pt x="3761" y="83693"/>
                </a:lnTo>
                <a:lnTo>
                  <a:pt x="5792" y="86752"/>
                </a:lnTo>
                <a:lnTo>
                  <a:pt x="7825" y="89827"/>
                </a:lnTo>
                <a:lnTo>
                  <a:pt x="10454" y="92254"/>
                </a:lnTo>
                <a:lnTo>
                  <a:pt x="13665" y="94057"/>
                </a:lnTo>
                <a:lnTo>
                  <a:pt x="16890" y="95860"/>
                </a:lnTo>
                <a:lnTo>
                  <a:pt x="20829" y="96761"/>
                </a:lnTo>
                <a:lnTo>
                  <a:pt x="19241" y="73990"/>
                </a:lnTo>
                <a:lnTo>
                  <a:pt x="18150" y="69418"/>
                </a:lnTo>
                <a:lnTo>
                  <a:pt x="17538" y="64504"/>
                </a:lnTo>
                <a:lnTo>
                  <a:pt x="17538" y="59536"/>
                </a:lnTo>
                <a:lnTo>
                  <a:pt x="15217" y="30290"/>
                </a:lnTo>
                <a:lnTo>
                  <a:pt x="11875" y="31939"/>
                </a:lnTo>
                <a:lnTo>
                  <a:pt x="9093" y="34290"/>
                </a:lnTo>
                <a:lnTo>
                  <a:pt x="6858" y="37349"/>
                </a:lnTo>
                <a:lnTo>
                  <a:pt x="4611" y="40410"/>
                </a:lnTo>
                <a:lnTo>
                  <a:pt x="2908" y="44121"/>
                </a:lnTo>
                <a:lnTo>
                  <a:pt x="1742" y="48451"/>
                </a:lnTo>
                <a:lnTo>
                  <a:pt x="586" y="52793"/>
                </a:lnTo>
                <a:lnTo>
                  <a:pt x="0" y="57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257627" y="6617952"/>
            <a:ext cx="61466" cy="96761"/>
          </a:xfrm>
          <a:custGeom>
            <a:avLst/>
            <a:gdLst/>
            <a:ahLst/>
            <a:cxnLst/>
            <a:rect l="l" t="t" r="r" b="b"/>
            <a:pathLst>
              <a:path w="61466" h="96761">
                <a:moveTo>
                  <a:pt x="46861" y="86079"/>
                </a:moveTo>
                <a:lnTo>
                  <a:pt x="46861" y="92862"/>
                </a:lnTo>
                <a:lnTo>
                  <a:pt x="47231" y="94118"/>
                </a:lnTo>
                <a:lnTo>
                  <a:pt x="49784" y="95364"/>
                </a:lnTo>
                <a:lnTo>
                  <a:pt x="52805" y="95605"/>
                </a:lnTo>
                <a:lnTo>
                  <a:pt x="55637" y="95605"/>
                </a:lnTo>
                <a:lnTo>
                  <a:pt x="58661" y="95364"/>
                </a:lnTo>
                <a:lnTo>
                  <a:pt x="61466" y="92862"/>
                </a:lnTo>
                <a:lnTo>
                  <a:pt x="61466" y="2959"/>
                </a:lnTo>
                <a:lnTo>
                  <a:pt x="60768" y="1360"/>
                </a:lnTo>
                <a:lnTo>
                  <a:pt x="58164" y="356"/>
                </a:lnTo>
                <a:lnTo>
                  <a:pt x="54583" y="0"/>
                </a:lnTo>
                <a:lnTo>
                  <a:pt x="51206" y="0"/>
                </a:lnTo>
                <a:lnTo>
                  <a:pt x="47623" y="356"/>
                </a:lnTo>
                <a:lnTo>
                  <a:pt x="44323" y="2959"/>
                </a:lnTo>
                <a:lnTo>
                  <a:pt x="44323" y="36042"/>
                </a:lnTo>
                <a:lnTo>
                  <a:pt x="41579" y="33350"/>
                </a:lnTo>
                <a:lnTo>
                  <a:pt x="38811" y="31305"/>
                </a:lnTo>
                <a:lnTo>
                  <a:pt x="36042" y="29922"/>
                </a:lnTo>
                <a:lnTo>
                  <a:pt x="33246" y="28522"/>
                </a:lnTo>
                <a:lnTo>
                  <a:pt x="30149" y="27824"/>
                </a:lnTo>
                <a:lnTo>
                  <a:pt x="22363" y="27824"/>
                </a:lnTo>
                <a:lnTo>
                  <a:pt x="18539" y="28652"/>
                </a:lnTo>
                <a:lnTo>
                  <a:pt x="15199" y="30290"/>
                </a:lnTo>
                <a:lnTo>
                  <a:pt x="17538" y="59536"/>
                </a:lnTo>
                <a:lnTo>
                  <a:pt x="18248" y="54864"/>
                </a:lnTo>
                <a:lnTo>
                  <a:pt x="19469" y="50468"/>
                </a:lnTo>
                <a:lnTo>
                  <a:pt x="21423" y="46724"/>
                </a:lnTo>
                <a:lnTo>
                  <a:pt x="24357" y="44107"/>
                </a:lnTo>
                <a:lnTo>
                  <a:pt x="27899" y="42419"/>
                </a:lnTo>
                <a:lnTo>
                  <a:pt x="32612" y="42419"/>
                </a:lnTo>
                <a:lnTo>
                  <a:pt x="37223" y="44880"/>
                </a:lnTo>
                <a:lnTo>
                  <a:pt x="41856" y="48908"/>
                </a:lnTo>
                <a:lnTo>
                  <a:pt x="44323" y="52020"/>
                </a:lnTo>
                <a:lnTo>
                  <a:pt x="44323" y="72302"/>
                </a:lnTo>
                <a:lnTo>
                  <a:pt x="41515" y="75667"/>
                </a:lnTo>
                <a:lnTo>
                  <a:pt x="37847" y="79195"/>
                </a:lnTo>
                <a:lnTo>
                  <a:pt x="34376" y="81316"/>
                </a:lnTo>
                <a:lnTo>
                  <a:pt x="30989" y="82170"/>
                </a:lnTo>
                <a:lnTo>
                  <a:pt x="27418" y="82170"/>
                </a:lnTo>
                <a:lnTo>
                  <a:pt x="23914" y="80455"/>
                </a:lnTo>
                <a:lnTo>
                  <a:pt x="21106" y="77788"/>
                </a:lnTo>
                <a:lnTo>
                  <a:pt x="19227" y="73990"/>
                </a:lnTo>
                <a:lnTo>
                  <a:pt x="20815" y="96761"/>
                </a:lnTo>
                <a:lnTo>
                  <a:pt x="29692" y="96761"/>
                </a:lnTo>
                <a:lnTo>
                  <a:pt x="33501" y="95821"/>
                </a:lnTo>
                <a:lnTo>
                  <a:pt x="36957" y="93955"/>
                </a:lnTo>
                <a:lnTo>
                  <a:pt x="40398" y="92073"/>
                </a:lnTo>
                <a:lnTo>
                  <a:pt x="43710" y="89446"/>
                </a:lnTo>
                <a:lnTo>
                  <a:pt x="46861" y="86079"/>
                </a:lnTo>
                <a:close/>
              </a:path>
              <a:path w="61466" h="96761">
                <a:moveTo>
                  <a:pt x="0" y="57682"/>
                </a:moveTo>
                <a:lnTo>
                  <a:pt x="0" y="67630"/>
                </a:lnTo>
                <a:lnTo>
                  <a:pt x="443" y="71945"/>
                </a:lnTo>
                <a:lnTo>
                  <a:pt x="1357" y="76034"/>
                </a:lnTo>
                <a:lnTo>
                  <a:pt x="2272" y="80125"/>
                </a:lnTo>
                <a:lnTo>
                  <a:pt x="3757" y="83693"/>
                </a:lnTo>
                <a:lnTo>
                  <a:pt x="5778" y="86752"/>
                </a:lnTo>
                <a:lnTo>
                  <a:pt x="7807" y="89827"/>
                </a:lnTo>
                <a:lnTo>
                  <a:pt x="10439" y="92254"/>
                </a:lnTo>
                <a:lnTo>
                  <a:pt x="13665" y="94057"/>
                </a:lnTo>
                <a:lnTo>
                  <a:pt x="16890" y="95860"/>
                </a:lnTo>
                <a:lnTo>
                  <a:pt x="20815" y="96761"/>
                </a:lnTo>
                <a:lnTo>
                  <a:pt x="19227" y="73990"/>
                </a:lnTo>
                <a:lnTo>
                  <a:pt x="18147" y="69418"/>
                </a:lnTo>
                <a:lnTo>
                  <a:pt x="17538" y="64504"/>
                </a:lnTo>
                <a:lnTo>
                  <a:pt x="17538" y="59536"/>
                </a:lnTo>
                <a:lnTo>
                  <a:pt x="15199" y="30290"/>
                </a:lnTo>
                <a:lnTo>
                  <a:pt x="11861" y="31939"/>
                </a:lnTo>
                <a:lnTo>
                  <a:pt x="9093" y="34290"/>
                </a:lnTo>
                <a:lnTo>
                  <a:pt x="6844" y="37349"/>
                </a:lnTo>
                <a:lnTo>
                  <a:pt x="4607" y="40410"/>
                </a:lnTo>
                <a:lnTo>
                  <a:pt x="2894" y="44121"/>
                </a:lnTo>
                <a:lnTo>
                  <a:pt x="1728" y="48451"/>
                </a:lnTo>
                <a:lnTo>
                  <a:pt x="582" y="52793"/>
                </a:lnTo>
                <a:lnTo>
                  <a:pt x="0" y="576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336042" y="6645772"/>
            <a:ext cx="39240" cy="67781"/>
          </a:xfrm>
          <a:custGeom>
            <a:avLst/>
            <a:gdLst/>
            <a:ahLst/>
            <a:cxnLst/>
            <a:rect l="l" t="t" r="r" b="b"/>
            <a:pathLst>
              <a:path w="39240" h="67781">
                <a:moveTo>
                  <a:pt x="14732" y="3912"/>
                </a:moveTo>
                <a:lnTo>
                  <a:pt x="14630" y="3049"/>
                </a:lnTo>
                <a:lnTo>
                  <a:pt x="11998" y="1447"/>
                </a:lnTo>
                <a:lnTo>
                  <a:pt x="8863" y="1169"/>
                </a:lnTo>
                <a:lnTo>
                  <a:pt x="5980" y="1169"/>
                </a:lnTo>
                <a:lnTo>
                  <a:pt x="2945" y="1447"/>
                </a:lnTo>
                <a:lnTo>
                  <a:pt x="0" y="3912"/>
                </a:lnTo>
                <a:lnTo>
                  <a:pt x="0" y="65037"/>
                </a:lnTo>
                <a:lnTo>
                  <a:pt x="684" y="66574"/>
                </a:lnTo>
                <a:lnTo>
                  <a:pt x="3366" y="67500"/>
                </a:lnTo>
                <a:lnTo>
                  <a:pt x="6944" y="67781"/>
                </a:lnTo>
                <a:lnTo>
                  <a:pt x="10325" y="67781"/>
                </a:lnTo>
                <a:lnTo>
                  <a:pt x="13917" y="67500"/>
                </a:lnTo>
                <a:lnTo>
                  <a:pt x="17269" y="65037"/>
                </a:lnTo>
                <a:lnTo>
                  <a:pt x="17269" y="26935"/>
                </a:lnTo>
                <a:lnTo>
                  <a:pt x="19745" y="23227"/>
                </a:lnTo>
                <a:lnTo>
                  <a:pt x="21996" y="20483"/>
                </a:lnTo>
                <a:lnTo>
                  <a:pt x="25120" y="17755"/>
                </a:lnTo>
                <a:lnTo>
                  <a:pt x="28026" y="16369"/>
                </a:lnTo>
                <a:lnTo>
                  <a:pt x="30769" y="16178"/>
                </a:lnTo>
                <a:lnTo>
                  <a:pt x="33526" y="16739"/>
                </a:lnTo>
                <a:lnTo>
                  <a:pt x="36093" y="17614"/>
                </a:lnTo>
                <a:lnTo>
                  <a:pt x="38898" y="15519"/>
                </a:lnTo>
                <a:lnTo>
                  <a:pt x="39215" y="12585"/>
                </a:lnTo>
                <a:lnTo>
                  <a:pt x="39240" y="6656"/>
                </a:lnTo>
                <a:lnTo>
                  <a:pt x="38999" y="3531"/>
                </a:lnTo>
                <a:lnTo>
                  <a:pt x="36385" y="798"/>
                </a:lnTo>
                <a:lnTo>
                  <a:pt x="33577" y="176"/>
                </a:lnTo>
                <a:lnTo>
                  <a:pt x="30974" y="0"/>
                </a:lnTo>
                <a:lnTo>
                  <a:pt x="28422" y="176"/>
                </a:lnTo>
                <a:lnTo>
                  <a:pt x="25855" y="875"/>
                </a:lnTo>
                <a:lnTo>
                  <a:pt x="23303" y="2336"/>
                </a:lnTo>
                <a:lnTo>
                  <a:pt x="20675" y="4381"/>
                </a:lnTo>
                <a:lnTo>
                  <a:pt x="17842" y="7354"/>
                </a:lnTo>
                <a:lnTo>
                  <a:pt x="14732" y="11520"/>
                </a:lnTo>
                <a:lnTo>
                  <a:pt x="14732" y="3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382007" y="6645769"/>
            <a:ext cx="60018" cy="68947"/>
          </a:xfrm>
          <a:custGeom>
            <a:avLst/>
            <a:gdLst/>
            <a:ahLst/>
            <a:cxnLst/>
            <a:rect l="l" t="t" r="r" b="b"/>
            <a:pathLst>
              <a:path w="60018" h="68947">
                <a:moveTo>
                  <a:pt x="18543" y="21690"/>
                </a:moveTo>
                <a:lnTo>
                  <a:pt x="19930" y="18158"/>
                </a:lnTo>
                <a:lnTo>
                  <a:pt x="23432" y="14274"/>
                </a:lnTo>
                <a:lnTo>
                  <a:pt x="26657" y="12621"/>
                </a:lnTo>
                <a:lnTo>
                  <a:pt x="30772" y="12204"/>
                </a:lnTo>
                <a:lnTo>
                  <a:pt x="35104" y="12204"/>
                </a:lnTo>
                <a:lnTo>
                  <a:pt x="38318" y="13586"/>
                </a:lnTo>
                <a:lnTo>
                  <a:pt x="40398" y="16355"/>
                </a:lnTo>
                <a:lnTo>
                  <a:pt x="42484" y="19112"/>
                </a:lnTo>
                <a:lnTo>
                  <a:pt x="43447" y="22920"/>
                </a:lnTo>
                <a:lnTo>
                  <a:pt x="43308" y="27759"/>
                </a:lnTo>
                <a:lnTo>
                  <a:pt x="17553" y="27759"/>
                </a:lnTo>
                <a:lnTo>
                  <a:pt x="17553" y="38862"/>
                </a:lnTo>
                <a:lnTo>
                  <a:pt x="56386" y="38862"/>
                </a:lnTo>
                <a:lnTo>
                  <a:pt x="59547" y="36360"/>
                </a:lnTo>
                <a:lnTo>
                  <a:pt x="60018" y="32702"/>
                </a:lnTo>
                <a:lnTo>
                  <a:pt x="60018" y="25664"/>
                </a:lnTo>
                <a:lnTo>
                  <a:pt x="59471" y="21678"/>
                </a:lnTo>
                <a:lnTo>
                  <a:pt x="58380" y="18032"/>
                </a:lnTo>
                <a:lnTo>
                  <a:pt x="57287" y="14375"/>
                </a:lnTo>
                <a:lnTo>
                  <a:pt x="55572" y="11214"/>
                </a:lnTo>
                <a:lnTo>
                  <a:pt x="53237" y="8531"/>
                </a:lnTo>
                <a:lnTo>
                  <a:pt x="50911" y="5864"/>
                </a:lnTo>
                <a:lnTo>
                  <a:pt x="47927" y="3769"/>
                </a:lnTo>
                <a:lnTo>
                  <a:pt x="44293" y="2272"/>
                </a:lnTo>
                <a:lnTo>
                  <a:pt x="40665" y="759"/>
                </a:lnTo>
                <a:lnTo>
                  <a:pt x="36299" y="0"/>
                </a:lnTo>
                <a:lnTo>
                  <a:pt x="26341" y="0"/>
                </a:lnTo>
                <a:lnTo>
                  <a:pt x="21984" y="810"/>
                </a:lnTo>
                <a:lnTo>
                  <a:pt x="18543" y="21690"/>
                </a:lnTo>
                <a:close/>
              </a:path>
              <a:path w="60018" h="68947">
                <a:moveTo>
                  <a:pt x="18468" y="45961"/>
                </a:moveTo>
                <a:lnTo>
                  <a:pt x="17553" y="41465"/>
                </a:lnTo>
                <a:lnTo>
                  <a:pt x="17644" y="25614"/>
                </a:lnTo>
                <a:lnTo>
                  <a:pt x="18543" y="21690"/>
                </a:lnTo>
                <a:lnTo>
                  <a:pt x="21984" y="810"/>
                </a:lnTo>
                <a:lnTo>
                  <a:pt x="18136" y="2411"/>
                </a:lnTo>
                <a:lnTo>
                  <a:pt x="14263" y="4010"/>
                </a:lnTo>
                <a:lnTo>
                  <a:pt x="10986" y="6336"/>
                </a:lnTo>
                <a:lnTo>
                  <a:pt x="8294" y="9371"/>
                </a:lnTo>
                <a:lnTo>
                  <a:pt x="5590" y="12405"/>
                </a:lnTo>
                <a:lnTo>
                  <a:pt x="3545" y="16103"/>
                </a:lnTo>
                <a:lnTo>
                  <a:pt x="2134" y="20469"/>
                </a:lnTo>
                <a:lnTo>
                  <a:pt x="712" y="24825"/>
                </a:lnTo>
                <a:lnTo>
                  <a:pt x="0" y="29718"/>
                </a:lnTo>
                <a:lnTo>
                  <a:pt x="0" y="40867"/>
                </a:lnTo>
                <a:lnTo>
                  <a:pt x="687" y="45857"/>
                </a:lnTo>
                <a:lnTo>
                  <a:pt x="2019" y="50101"/>
                </a:lnTo>
                <a:lnTo>
                  <a:pt x="3365" y="54357"/>
                </a:lnTo>
                <a:lnTo>
                  <a:pt x="5425" y="57859"/>
                </a:lnTo>
                <a:lnTo>
                  <a:pt x="8153" y="60652"/>
                </a:lnTo>
                <a:lnTo>
                  <a:pt x="10896" y="63446"/>
                </a:lnTo>
                <a:lnTo>
                  <a:pt x="14312" y="65516"/>
                </a:lnTo>
                <a:lnTo>
                  <a:pt x="18403" y="66888"/>
                </a:lnTo>
                <a:lnTo>
                  <a:pt x="22481" y="68248"/>
                </a:lnTo>
                <a:lnTo>
                  <a:pt x="27245" y="68947"/>
                </a:lnTo>
                <a:lnTo>
                  <a:pt x="35700" y="68947"/>
                </a:lnTo>
                <a:lnTo>
                  <a:pt x="38534" y="68756"/>
                </a:lnTo>
                <a:lnTo>
                  <a:pt x="41187" y="68364"/>
                </a:lnTo>
                <a:lnTo>
                  <a:pt x="43830" y="67967"/>
                </a:lnTo>
                <a:lnTo>
                  <a:pt x="48243" y="66992"/>
                </a:lnTo>
                <a:lnTo>
                  <a:pt x="51991" y="65923"/>
                </a:lnTo>
                <a:lnTo>
                  <a:pt x="55446" y="64400"/>
                </a:lnTo>
                <a:lnTo>
                  <a:pt x="56869" y="61823"/>
                </a:lnTo>
                <a:lnTo>
                  <a:pt x="57120" y="59281"/>
                </a:lnTo>
                <a:lnTo>
                  <a:pt x="57146" y="56286"/>
                </a:lnTo>
                <a:lnTo>
                  <a:pt x="56843" y="53251"/>
                </a:lnTo>
                <a:lnTo>
                  <a:pt x="54265" y="51749"/>
                </a:lnTo>
                <a:lnTo>
                  <a:pt x="51177" y="52830"/>
                </a:lnTo>
                <a:lnTo>
                  <a:pt x="48143" y="53835"/>
                </a:lnTo>
                <a:lnTo>
                  <a:pt x="44499" y="54838"/>
                </a:lnTo>
                <a:lnTo>
                  <a:pt x="39916" y="55699"/>
                </a:lnTo>
                <a:lnTo>
                  <a:pt x="37274" y="55929"/>
                </a:lnTo>
                <a:lnTo>
                  <a:pt x="31295" y="55929"/>
                </a:lnTo>
                <a:lnTo>
                  <a:pt x="28752" y="55548"/>
                </a:lnTo>
                <a:lnTo>
                  <a:pt x="26633" y="54759"/>
                </a:lnTo>
                <a:lnTo>
                  <a:pt x="22759" y="52854"/>
                </a:lnTo>
                <a:lnTo>
                  <a:pt x="20065" y="49885"/>
                </a:lnTo>
                <a:lnTo>
                  <a:pt x="18468" y="459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52423" y="6645769"/>
            <a:ext cx="46658" cy="68950"/>
          </a:xfrm>
          <a:custGeom>
            <a:avLst/>
            <a:gdLst/>
            <a:ahLst/>
            <a:cxnLst/>
            <a:rect l="l" t="t" r="r" b="b"/>
            <a:pathLst>
              <a:path w="46658" h="68950">
                <a:moveTo>
                  <a:pt x="351" y="16880"/>
                </a:moveTo>
                <a:lnTo>
                  <a:pt x="351" y="22683"/>
                </a:lnTo>
                <a:lnTo>
                  <a:pt x="773" y="25161"/>
                </a:lnTo>
                <a:lnTo>
                  <a:pt x="2462" y="29276"/>
                </a:lnTo>
                <a:lnTo>
                  <a:pt x="4974" y="32486"/>
                </a:lnTo>
                <a:lnTo>
                  <a:pt x="7933" y="35194"/>
                </a:lnTo>
                <a:lnTo>
                  <a:pt x="11454" y="37199"/>
                </a:lnTo>
                <a:lnTo>
                  <a:pt x="15111" y="38862"/>
                </a:lnTo>
                <a:lnTo>
                  <a:pt x="18769" y="40349"/>
                </a:lnTo>
                <a:lnTo>
                  <a:pt x="22273" y="41630"/>
                </a:lnTo>
                <a:lnTo>
                  <a:pt x="25246" y="43041"/>
                </a:lnTo>
                <a:lnTo>
                  <a:pt x="28611" y="45608"/>
                </a:lnTo>
                <a:lnTo>
                  <a:pt x="29879" y="49136"/>
                </a:lnTo>
                <a:lnTo>
                  <a:pt x="29196" y="52287"/>
                </a:lnTo>
                <a:lnTo>
                  <a:pt x="26286" y="55144"/>
                </a:lnTo>
                <a:lnTo>
                  <a:pt x="22805" y="56250"/>
                </a:lnTo>
                <a:lnTo>
                  <a:pt x="19875" y="56415"/>
                </a:lnTo>
                <a:lnTo>
                  <a:pt x="15198" y="56109"/>
                </a:lnTo>
                <a:lnTo>
                  <a:pt x="11314" y="54914"/>
                </a:lnTo>
                <a:lnTo>
                  <a:pt x="8149" y="53596"/>
                </a:lnTo>
                <a:lnTo>
                  <a:pt x="5471" y="52275"/>
                </a:lnTo>
                <a:lnTo>
                  <a:pt x="2767" y="50853"/>
                </a:lnTo>
                <a:lnTo>
                  <a:pt x="226" y="53176"/>
                </a:lnTo>
                <a:lnTo>
                  <a:pt x="0" y="55843"/>
                </a:lnTo>
                <a:lnTo>
                  <a:pt x="0" y="59159"/>
                </a:lnTo>
                <a:lnTo>
                  <a:pt x="402" y="61722"/>
                </a:lnTo>
                <a:lnTo>
                  <a:pt x="2070" y="64455"/>
                </a:lnTo>
                <a:lnTo>
                  <a:pt x="5078" y="66067"/>
                </a:lnTo>
                <a:lnTo>
                  <a:pt x="8088" y="67122"/>
                </a:lnTo>
                <a:lnTo>
                  <a:pt x="11591" y="68097"/>
                </a:lnTo>
                <a:lnTo>
                  <a:pt x="15745" y="68770"/>
                </a:lnTo>
                <a:lnTo>
                  <a:pt x="20217" y="68950"/>
                </a:lnTo>
                <a:lnTo>
                  <a:pt x="24000" y="68950"/>
                </a:lnTo>
                <a:lnTo>
                  <a:pt x="27518" y="68505"/>
                </a:lnTo>
                <a:lnTo>
                  <a:pt x="30768" y="67604"/>
                </a:lnTo>
                <a:lnTo>
                  <a:pt x="34009" y="66715"/>
                </a:lnTo>
                <a:lnTo>
                  <a:pt x="36827" y="65379"/>
                </a:lnTo>
                <a:lnTo>
                  <a:pt x="39189" y="63601"/>
                </a:lnTo>
                <a:lnTo>
                  <a:pt x="43404" y="59602"/>
                </a:lnTo>
                <a:lnTo>
                  <a:pt x="44715" y="56959"/>
                </a:lnTo>
                <a:lnTo>
                  <a:pt x="46010" y="54306"/>
                </a:lnTo>
                <a:lnTo>
                  <a:pt x="46658" y="51231"/>
                </a:lnTo>
                <a:lnTo>
                  <a:pt x="46658" y="44985"/>
                </a:lnTo>
                <a:lnTo>
                  <a:pt x="45349" y="40539"/>
                </a:lnTo>
                <a:lnTo>
                  <a:pt x="43343" y="36766"/>
                </a:lnTo>
                <a:lnTo>
                  <a:pt x="40524" y="33832"/>
                </a:lnTo>
                <a:lnTo>
                  <a:pt x="37108" y="31597"/>
                </a:lnTo>
                <a:lnTo>
                  <a:pt x="33475" y="29718"/>
                </a:lnTo>
                <a:lnTo>
                  <a:pt x="29778" y="28210"/>
                </a:lnTo>
                <a:lnTo>
                  <a:pt x="26146" y="26863"/>
                </a:lnTo>
                <a:lnTo>
                  <a:pt x="22719" y="25542"/>
                </a:lnTo>
                <a:lnTo>
                  <a:pt x="19900" y="24095"/>
                </a:lnTo>
                <a:lnTo>
                  <a:pt x="17016" y="21323"/>
                </a:lnTo>
                <a:lnTo>
                  <a:pt x="16584" y="18719"/>
                </a:lnTo>
                <a:lnTo>
                  <a:pt x="17499" y="15342"/>
                </a:lnTo>
                <a:lnTo>
                  <a:pt x="20444" y="13007"/>
                </a:lnTo>
                <a:lnTo>
                  <a:pt x="24076" y="12208"/>
                </a:lnTo>
                <a:lnTo>
                  <a:pt x="27824" y="12208"/>
                </a:lnTo>
                <a:lnTo>
                  <a:pt x="31492" y="12931"/>
                </a:lnTo>
                <a:lnTo>
                  <a:pt x="34706" y="13921"/>
                </a:lnTo>
                <a:lnTo>
                  <a:pt x="37310" y="15012"/>
                </a:lnTo>
                <a:lnTo>
                  <a:pt x="40128" y="16484"/>
                </a:lnTo>
                <a:lnTo>
                  <a:pt x="42785" y="15570"/>
                </a:lnTo>
                <a:lnTo>
                  <a:pt x="43202" y="12942"/>
                </a:lnTo>
                <a:lnTo>
                  <a:pt x="43228" y="9652"/>
                </a:lnTo>
                <a:lnTo>
                  <a:pt x="42896" y="6275"/>
                </a:lnTo>
                <a:lnTo>
                  <a:pt x="41118" y="3672"/>
                </a:lnTo>
                <a:lnTo>
                  <a:pt x="38404" y="2311"/>
                </a:lnTo>
                <a:lnTo>
                  <a:pt x="35697" y="1451"/>
                </a:lnTo>
                <a:lnTo>
                  <a:pt x="32612" y="698"/>
                </a:lnTo>
                <a:lnTo>
                  <a:pt x="28990" y="140"/>
                </a:lnTo>
                <a:lnTo>
                  <a:pt x="25220" y="0"/>
                </a:lnTo>
                <a:lnTo>
                  <a:pt x="21382" y="0"/>
                </a:lnTo>
                <a:lnTo>
                  <a:pt x="17917" y="482"/>
                </a:lnTo>
                <a:lnTo>
                  <a:pt x="14831" y="1451"/>
                </a:lnTo>
                <a:lnTo>
                  <a:pt x="11746" y="2415"/>
                </a:lnTo>
                <a:lnTo>
                  <a:pt x="9143" y="3747"/>
                </a:lnTo>
                <a:lnTo>
                  <a:pt x="6983" y="5486"/>
                </a:lnTo>
                <a:lnTo>
                  <a:pt x="3200" y="9324"/>
                </a:lnTo>
                <a:lnTo>
                  <a:pt x="914" y="14198"/>
                </a:lnTo>
                <a:lnTo>
                  <a:pt x="351" y="168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8306" y="6645769"/>
            <a:ext cx="46659" cy="68950"/>
          </a:xfrm>
          <a:custGeom>
            <a:avLst/>
            <a:gdLst/>
            <a:ahLst/>
            <a:cxnLst/>
            <a:rect l="l" t="t" r="r" b="b"/>
            <a:pathLst>
              <a:path w="46659" h="68950">
                <a:moveTo>
                  <a:pt x="16584" y="18719"/>
                </a:moveTo>
                <a:lnTo>
                  <a:pt x="17489" y="15342"/>
                </a:lnTo>
                <a:lnTo>
                  <a:pt x="20448" y="13007"/>
                </a:lnTo>
                <a:lnTo>
                  <a:pt x="24080" y="12208"/>
                </a:lnTo>
                <a:lnTo>
                  <a:pt x="27828" y="12208"/>
                </a:lnTo>
                <a:lnTo>
                  <a:pt x="31485" y="12931"/>
                </a:lnTo>
                <a:lnTo>
                  <a:pt x="34710" y="13921"/>
                </a:lnTo>
                <a:lnTo>
                  <a:pt x="37313" y="15012"/>
                </a:lnTo>
                <a:lnTo>
                  <a:pt x="40118" y="16484"/>
                </a:lnTo>
                <a:lnTo>
                  <a:pt x="42786" y="15570"/>
                </a:lnTo>
                <a:lnTo>
                  <a:pt x="43206" y="12942"/>
                </a:lnTo>
                <a:lnTo>
                  <a:pt x="43232" y="9652"/>
                </a:lnTo>
                <a:lnTo>
                  <a:pt x="42886" y="6275"/>
                </a:lnTo>
                <a:lnTo>
                  <a:pt x="41111" y="3672"/>
                </a:lnTo>
                <a:lnTo>
                  <a:pt x="38393" y="2311"/>
                </a:lnTo>
                <a:lnTo>
                  <a:pt x="35700" y="1451"/>
                </a:lnTo>
                <a:lnTo>
                  <a:pt x="32616" y="698"/>
                </a:lnTo>
                <a:lnTo>
                  <a:pt x="28983" y="140"/>
                </a:lnTo>
                <a:lnTo>
                  <a:pt x="25220" y="0"/>
                </a:lnTo>
                <a:lnTo>
                  <a:pt x="21372" y="0"/>
                </a:lnTo>
                <a:lnTo>
                  <a:pt x="17905" y="482"/>
                </a:lnTo>
                <a:lnTo>
                  <a:pt x="14834" y="1451"/>
                </a:lnTo>
                <a:lnTo>
                  <a:pt x="11746" y="2415"/>
                </a:lnTo>
                <a:lnTo>
                  <a:pt x="9132" y="3747"/>
                </a:lnTo>
                <a:lnTo>
                  <a:pt x="6983" y="5486"/>
                </a:lnTo>
                <a:lnTo>
                  <a:pt x="3188" y="9324"/>
                </a:lnTo>
                <a:lnTo>
                  <a:pt x="902" y="14198"/>
                </a:lnTo>
                <a:lnTo>
                  <a:pt x="341" y="16880"/>
                </a:lnTo>
                <a:lnTo>
                  <a:pt x="341" y="22683"/>
                </a:lnTo>
                <a:lnTo>
                  <a:pt x="1601" y="27216"/>
                </a:lnTo>
                <a:lnTo>
                  <a:pt x="3567" y="31028"/>
                </a:lnTo>
                <a:lnTo>
                  <a:pt x="6350" y="33948"/>
                </a:lnTo>
                <a:lnTo>
                  <a:pt x="9691" y="36198"/>
                </a:lnTo>
                <a:lnTo>
                  <a:pt x="13258" y="38077"/>
                </a:lnTo>
                <a:lnTo>
                  <a:pt x="16955" y="39640"/>
                </a:lnTo>
                <a:lnTo>
                  <a:pt x="20513" y="40982"/>
                </a:lnTo>
                <a:lnTo>
                  <a:pt x="23849" y="42303"/>
                </a:lnTo>
                <a:lnTo>
                  <a:pt x="27763" y="44629"/>
                </a:lnTo>
                <a:lnTo>
                  <a:pt x="29872" y="47764"/>
                </a:lnTo>
                <a:lnTo>
                  <a:pt x="29641" y="51372"/>
                </a:lnTo>
                <a:lnTo>
                  <a:pt x="27165" y="54547"/>
                </a:lnTo>
                <a:lnTo>
                  <a:pt x="24015" y="55933"/>
                </a:lnTo>
                <a:lnTo>
                  <a:pt x="21427" y="56415"/>
                </a:lnTo>
                <a:lnTo>
                  <a:pt x="17399" y="56415"/>
                </a:lnTo>
                <a:lnTo>
                  <a:pt x="13258" y="55511"/>
                </a:lnTo>
                <a:lnTo>
                  <a:pt x="9615" y="54281"/>
                </a:lnTo>
                <a:lnTo>
                  <a:pt x="6691" y="52909"/>
                </a:lnTo>
                <a:lnTo>
                  <a:pt x="3506" y="51145"/>
                </a:lnTo>
                <a:lnTo>
                  <a:pt x="229" y="53176"/>
                </a:lnTo>
                <a:lnTo>
                  <a:pt x="0" y="55843"/>
                </a:lnTo>
                <a:lnTo>
                  <a:pt x="0" y="59159"/>
                </a:lnTo>
                <a:lnTo>
                  <a:pt x="406" y="61722"/>
                </a:lnTo>
                <a:lnTo>
                  <a:pt x="2070" y="64455"/>
                </a:lnTo>
                <a:lnTo>
                  <a:pt x="5068" y="66067"/>
                </a:lnTo>
                <a:lnTo>
                  <a:pt x="8078" y="67122"/>
                </a:lnTo>
                <a:lnTo>
                  <a:pt x="11584" y="68097"/>
                </a:lnTo>
                <a:lnTo>
                  <a:pt x="15735" y="68770"/>
                </a:lnTo>
                <a:lnTo>
                  <a:pt x="20206" y="68950"/>
                </a:lnTo>
                <a:lnTo>
                  <a:pt x="24004" y="68950"/>
                </a:lnTo>
                <a:lnTo>
                  <a:pt x="27522" y="68505"/>
                </a:lnTo>
                <a:lnTo>
                  <a:pt x="30758" y="67604"/>
                </a:lnTo>
                <a:lnTo>
                  <a:pt x="34013" y="66715"/>
                </a:lnTo>
                <a:lnTo>
                  <a:pt x="36817" y="65379"/>
                </a:lnTo>
                <a:lnTo>
                  <a:pt x="39193" y="63601"/>
                </a:lnTo>
                <a:lnTo>
                  <a:pt x="43408" y="59602"/>
                </a:lnTo>
                <a:lnTo>
                  <a:pt x="44715" y="56959"/>
                </a:lnTo>
                <a:lnTo>
                  <a:pt x="46010" y="54306"/>
                </a:lnTo>
                <a:lnTo>
                  <a:pt x="46659" y="51231"/>
                </a:lnTo>
                <a:lnTo>
                  <a:pt x="46659" y="44985"/>
                </a:lnTo>
                <a:lnTo>
                  <a:pt x="45352" y="40539"/>
                </a:lnTo>
                <a:lnTo>
                  <a:pt x="43343" y="36766"/>
                </a:lnTo>
                <a:lnTo>
                  <a:pt x="40524" y="33832"/>
                </a:lnTo>
                <a:lnTo>
                  <a:pt x="37097" y="31597"/>
                </a:lnTo>
                <a:lnTo>
                  <a:pt x="33475" y="29718"/>
                </a:lnTo>
                <a:lnTo>
                  <a:pt x="29768" y="28210"/>
                </a:lnTo>
                <a:lnTo>
                  <a:pt x="26135" y="26863"/>
                </a:lnTo>
                <a:lnTo>
                  <a:pt x="22719" y="25542"/>
                </a:lnTo>
                <a:lnTo>
                  <a:pt x="19900" y="24095"/>
                </a:lnTo>
                <a:lnTo>
                  <a:pt x="17016" y="21323"/>
                </a:lnTo>
                <a:lnTo>
                  <a:pt x="16584" y="18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70153" y="6648508"/>
            <a:ext cx="19317" cy="65520"/>
          </a:xfrm>
          <a:custGeom>
            <a:avLst/>
            <a:gdLst/>
            <a:ahLst/>
            <a:cxnLst/>
            <a:rect l="l" t="t" r="r" b="b"/>
            <a:pathLst>
              <a:path w="19317" h="65520">
                <a:moveTo>
                  <a:pt x="0" y="55246"/>
                </a:moveTo>
                <a:lnTo>
                  <a:pt x="125" y="58762"/>
                </a:lnTo>
                <a:lnTo>
                  <a:pt x="673" y="61370"/>
                </a:lnTo>
                <a:lnTo>
                  <a:pt x="2692" y="64072"/>
                </a:lnTo>
                <a:lnTo>
                  <a:pt x="6159" y="65355"/>
                </a:lnTo>
                <a:lnTo>
                  <a:pt x="9575" y="65520"/>
                </a:lnTo>
                <a:lnTo>
                  <a:pt x="13017" y="65355"/>
                </a:lnTo>
                <a:lnTo>
                  <a:pt x="16470" y="64072"/>
                </a:lnTo>
                <a:lnTo>
                  <a:pt x="18515" y="61370"/>
                </a:lnTo>
                <a:lnTo>
                  <a:pt x="19151" y="58762"/>
                </a:lnTo>
                <a:lnTo>
                  <a:pt x="19317" y="55246"/>
                </a:lnTo>
                <a:lnTo>
                  <a:pt x="19151" y="51688"/>
                </a:lnTo>
                <a:lnTo>
                  <a:pt x="18515" y="48996"/>
                </a:lnTo>
                <a:lnTo>
                  <a:pt x="16470" y="46267"/>
                </a:lnTo>
                <a:lnTo>
                  <a:pt x="13017" y="44997"/>
                </a:lnTo>
                <a:lnTo>
                  <a:pt x="9575" y="44830"/>
                </a:lnTo>
                <a:lnTo>
                  <a:pt x="6159" y="44997"/>
                </a:lnTo>
                <a:lnTo>
                  <a:pt x="2692" y="46267"/>
                </a:lnTo>
                <a:lnTo>
                  <a:pt x="673" y="48996"/>
                </a:lnTo>
                <a:lnTo>
                  <a:pt x="125" y="51688"/>
                </a:lnTo>
                <a:lnTo>
                  <a:pt x="0" y="55246"/>
                </a:lnTo>
                <a:close/>
              </a:path>
              <a:path w="19317" h="65520">
                <a:moveTo>
                  <a:pt x="0" y="10505"/>
                </a:moveTo>
                <a:lnTo>
                  <a:pt x="125" y="14008"/>
                </a:lnTo>
                <a:lnTo>
                  <a:pt x="673" y="16574"/>
                </a:lnTo>
                <a:lnTo>
                  <a:pt x="2692" y="19267"/>
                </a:lnTo>
                <a:lnTo>
                  <a:pt x="6159" y="20538"/>
                </a:lnTo>
                <a:lnTo>
                  <a:pt x="9575" y="20703"/>
                </a:lnTo>
                <a:lnTo>
                  <a:pt x="13017" y="20538"/>
                </a:lnTo>
                <a:lnTo>
                  <a:pt x="16470" y="19267"/>
                </a:lnTo>
                <a:lnTo>
                  <a:pt x="18515" y="16574"/>
                </a:lnTo>
                <a:lnTo>
                  <a:pt x="19151" y="14008"/>
                </a:lnTo>
                <a:lnTo>
                  <a:pt x="19317" y="10505"/>
                </a:lnTo>
                <a:lnTo>
                  <a:pt x="19151" y="6883"/>
                </a:lnTo>
                <a:lnTo>
                  <a:pt x="18515" y="4230"/>
                </a:lnTo>
                <a:lnTo>
                  <a:pt x="16470" y="1526"/>
                </a:lnTo>
                <a:lnTo>
                  <a:pt x="13017" y="191"/>
                </a:lnTo>
                <a:lnTo>
                  <a:pt x="9575" y="0"/>
                </a:lnTo>
                <a:lnTo>
                  <a:pt x="6159" y="191"/>
                </a:lnTo>
                <a:lnTo>
                  <a:pt x="2692" y="1526"/>
                </a:lnTo>
                <a:lnTo>
                  <a:pt x="673" y="4230"/>
                </a:lnTo>
                <a:lnTo>
                  <a:pt x="125" y="6883"/>
                </a:lnTo>
                <a:lnTo>
                  <a:pt x="0" y="105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02940" y="6787695"/>
            <a:ext cx="49112" cy="82184"/>
          </a:xfrm>
          <a:custGeom>
            <a:avLst/>
            <a:gdLst/>
            <a:ahLst/>
            <a:cxnLst/>
            <a:rect l="l" t="t" r="r" b="b"/>
            <a:pathLst>
              <a:path w="49112" h="82184">
                <a:moveTo>
                  <a:pt x="12777" y="19926"/>
                </a:moveTo>
                <a:lnTo>
                  <a:pt x="13032" y="16967"/>
                </a:lnTo>
                <a:lnTo>
                  <a:pt x="14912" y="13082"/>
                </a:lnTo>
                <a:lnTo>
                  <a:pt x="18403" y="10314"/>
                </a:lnTo>
                <a:lnTo>
                  <a:pt x="21705" y="9133"/>
                </a:lnTo>
                <a:lnTo>
                  <a:pt x="25859" y="8827"/>
                </a:lnTo>
                <a:lnTo>
                  <a:pt x="30380" y="9133"/>
                </a:lnTo>
                <a:lnTo>
                  <a:pt x="34215" y="10314"/>
                </a:lnTo>
                <a:lnTo>
                  <a:pt x="37264" y="11696"/>
                </a:lnTo>
                <a:lnTo>
                  <a:pt x="40821" y="13641"/>
                </a:lnTo>
                <a:lnTo>
                  <a:pt x="44234" y="13364"/>
                </a:lnTo>
                <a:lnTo>
                  <a:pt x="44615" y="10681"/>
                </a:lnTo>
                <a:lnTo>
                  <a:pt x="44514" y="7531"/>
                </a:lnTo>
                <a:lnTo>
                  <a:pt x="42890" y="4572"/>
                </a:lnTo>
                <a:lnTo>
                  <a:pt x="39611" y="2794"/>
                </a:lnTo>
                <a:lnTo>
                  <a:pt x="36626" y="1703"/>
                </a:lnTo>
                <a:lnTo>
                  <a:pt x="33351" y="778"/>
                </a:lnTo>
                <a:lnTo>
                  <a:pt x="29782" y="154"/>
                </a:lnTo>
                <a:lnTo>
                  <a:pt x="26215" y="0"/>
                </a:lnTo>
                <a:lnTo>
                  <a:pt x="22773" y="0"/>
                </a:lnTo>
                <a:lnTo>
                  <a:pt x="19545" y="472"/>
                </a:lnTo>
                <a:lnTo>
                  <a:pt x="16560" y="1386"/>
                </a:lnTo>
                <a:lnTo>
                  <a:pt x="13576" y="2311"/>
                </a:lnTo>
                <a:lnTo>
                  <a:pt x="11013" y="3672"/>
                </a:lnTo>
                <a:lnTo>
                  <a:pt x="8853" y="5436"/>
                </a:lnTo>
                <a:lnTo>
                  <a:pt x="5005" y="9385"/>
                </a:lnTo>
                <a:lnTo>
                  <a:pt x="3798" y="12002"/>
                </a:lnTo>
                <a:lnTo>
                  <a:pt x="2578" y="14620"/>
                </a:lnTo>
                <a:lnTo>
                  <a:pt x="1969" y="17589"/>
                </a:lnTo>
                <a:lnTo>
                  <a:pt x="1969" y="24170"/>
                </a:lnTo>
                <a:lnTo>
                  <a:pt x="2503" y="26964"/>
                </a:lnTo>
                <a:lnTo>
                  <a:pt x="3543" y="29276"/>
                </a:lnTo>
                <a:lnTo>
                  <a:pt x="5968" y="33632"/>
                </a:lnTo>
                <a:lnTo>
                  <a:pt x="9335" y="37084"/>
                </a:lnTo>
                <a:lnTo>
                  <a:pt x="13389" y="39852"/>
                </a:lnTo>
                <a:lnTo>
                  <a:pt x="17730" y="42303"/>
                </a:lnTo>
                <a:lnTo>
                  <a:pt x="22251" y="44399"/>
                </a:lnTo>
                <a:lnTo>
                  <a:pt x="26619" y="46433"/>
                </a:lnTo>
                <a:lnTo>
                  <a:pt x="30708" y="48553"/>
                </a:lnTo>
                <a:lnTo>
                  <a:pt x="34074" y="50980"/>
                </a:lnTo>
                <a:lnTo>
                  <a:pt x="36461" y="53988"/>
                </a:lnTo>
                <a:lnTo>
                  <a:pt x="38012" y="57532"/>
                </a:lnTo>
                <a:lnTo>
                  <a:pt x="38012" y="61888"/>
                </a:lnTo>
                <a:lnTo>
                  <a:pt x="36893" y="65405"/>
                </a:lnTo>
                <a:lnTo>
                  <a:pt x="33718" y="69570"/>
                </a:lnTo>
                <a:lnTo>
                  <a:pt x="30697" y="71579"/>
                </a:lnTo>
                <a:lnTo>
                  <a:pt x="26874" y="72810"/>
                </a:lnTo>
                <a:lnTo>
                  <a:pt x="22453" y="73126"/>
                </a:lnTo>
                <a:lnTo>
                  <a:pt x="19419" y="73126"/>
                </a:lnTo>
                <a:lnTo>
                  <a:pt x="16725" y="72759"/>
                </a:lnTo>
                <a:lnTo>
                  <a:pt x="12078" y="71323"/>
                </a:lnTo>
                <a:lnTo>
                  <a:pt x="8460" y="69725"/>
                </a:lnTo>
                <a:lnTo>
                  <a:pt x="4406" y="67439"/>
                </a:lnTo>
                <a:lnTo>
                  <a:pt x="864" y="66766"/>
                </a:lnTo>
                <a:lnTo>
                  <a:pt x="40" y="69433"/>
                </a:lnTo>
                <a:lnTo>
                  <a:pt x="0" y="72353"/>
                </a:lnTo>
                <a:lnTo>
                  <a:pt x="914" y="75528"/>
                </a:lnTo>
                <a:lnTo>
                  <a:pt x="3914" y="77814"/>
                </a:lnTo>
                <a:lnTo>
                  <a:pt x="6631" y="79185"/>
                </a:lnTo>
                <a:lnTo>
                  <a:pt x="10213" y="80506"/>
                </a:lnTo>
                <a:lnTo>
                  <a:pt x="14530" y="81511"/>
                </a:lnTo>
                <a:lnTo>
                  <a:pt x="19292" y="82184"/>
                </a:lnTo>
                <a:lnTo>
                  <a:pt x="25794" y="82184"/>
                </a:lnTo>
                <a:lnTo>
                  <a:pt x="29350" y="81662"/>
                </a:lnTo>
                <a:lnTo>
                  <a:pt x="32666" y="80647"/>
                </a:lnTo>
                <a:lnTo>
                  <a:pt x="35979" y="79617"/>
                </a:lnTo>
                <a:lnTo>
                  <a:pt x="38851" y="78080"/>
                </a:lnTo>
                <a:lnTo>
                  <a:pt x="41314" y="76050"/>
                </a:lnTo>
                <a:lnTo>
                  <a:pt x="45670" y="71539"/>
                </a:lnTo>
                <a:lnTo>
                  <a:pt x="47056" y="68619"/>
                </a:lnTo>
                <a:lnTo>
                  <a:pt x="48427" y="65700"/>
                </a:lnTo>
                <a:lnTo>
                  <a:pt x="49112" y="62359"/>
                </a:lnTo>
                <a:lnTo>
                  <a:pt x="49112" y="55450"/>
                </a:lnTo>
                <a:lnTo>
                  <a:pt x="48594" y="52707"/>
                </a:lnTo>
                <a:lnTo>
                  <a:pt x="46494" y="48056"/>
                </a:lnTo>
                <a:lnTo>
                  <a:pt x="43409" y="44338"/>
                </a:lnTo>
                <a:lnTo>
                  <a:pt x="39766" y="41148"/>
                </a:lnTo>
                <a:lnTo>
                  <a:pt x="35396" y="38646"/>
                </a:lnTo>
                <a:lnTo>
                  <a:pt x="30914" y="36440"/>
                </a:lnTo>
                <a:lnTo>
                  <a:pt x="26431" y="34354"/>
                </a:lnTo>
                <a:lnTo>
                  <a:pt x="22061" y="32296"/>
                </a:lnTo>
                <a:lnTo>
                  <a:pt x="18418" y="29923"/>
                </a:lnTo>
                <a:lnTo>
                  <a:pt x="15344" y="27266"/>
                </a:lnTo>
                <a:lnTo>
                  <a:pt x="13284" y="24066"/>
                </a:lnTo>
                <a:lnTo>
                  <a:pt x="12777" y="199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166110" y="6809727"/>
            <a:ext cx="47880" cy="60159"/>
          </a:xfrm>
          <a:custGeom>
            <a:avLst/>
            <a:gdLst/>
            <a:ahLst/>
            <a:cxnLst/>
            <a:rect l="l" t="t" r="r" b="b"/>
            <a:pathLst>
              <a:path w="47880" h="60159">
                <a:moveTo>
                  <a:pt x="10238" y="1915"/>
                </a:moveTo>
                <a:lnTo>
                  <a:pt x="8776" y="278"/>
                </a:lnTo>
                <a:lnTo>
                  <a:pt x="6108" y="0"/>
                </a:lnTo>
                <a:lnTo>
                  <a:pt x="2642" y="86"/>
                </a:lnTo>
                <a:lnTo>
                  <a:pt x="0" y="1915"/>
                </a:lnTo>
                <a:lnTo>
                  <a:pt x="0" y="39636"/>
                </a:lnTo>
                <a:lnTo>
                  <a:pt x="345" y="43052"/>
                </a:lnTo>
                <a:lnTo>
                  <a:pt x="1029" y="45871"/>
                </a:lnTo>
                <a:lnTo>
                  <a:pt x="1691" y="48704"/>
                </a:lnTo>
                <a:lnTo>
                  <a:pt x="4381" y="53276"/>
                </a:lnTo>
                <a:lnTo>
                  <a:pt x="7988" y="57071"/>
                </a:lnTo>
                <a:lnTo>
                  <a:pt x="10529" y="58305"/>
                </a:lnTo>
                <a:lnTo>
                  <a:pt x="13056" y="59537"/>
                </a:lnTo>
                <a:lnTo>
                  <a:pt x="16167" y="60159"/>
                </a:lnTo>
                <a:lnTo>
                  <a:pt x="23040" y="60159"/>
                </a:lnTo>
                <a:lnTo>
                  <a:pt x="26164" y="59345"/>
                </a:lnTo>
                <a:lnTo>
                  <a:pt x="29249" y="57744"/>
                </a:lnTo>
                <a:lnTo>
                  <a:pt x="32324" y="56145"/>
                </a:lnTo>
                <a:lnTo>
                  <a:pt x="35445" y="53593"/>
                </a:lnTo>
                <a:lnTo>
                  <a:pt x="38620" y="50101"/>
                </a:lnTo>
                <a:lnTo>
                  <a:pt x="38620" y="57442"/>
                </a:lnTo>
                <a:lnTo>
                  <a:pt x="39524" y="58864"/>
                </a:lnTo>
                <a:lnTo>
                  <a:pt x="42317" y="59345"/>
                </a:lnTo>
                <a:lnTo>
                  <a:pt x="44860" y="59306"/>
                </a:lnTo>
                <a:lnTo>
                  <a:pt x="47880" y="57442"/>
                </a:lnTo>
                <a:lnTo>
                  <a:pt x="47880" y="1915"/>
                </a:lnTo>
                <a:lnTo>
                  <a:pt x="46407" y="278"/>
                </a:lnTo>
                <a:lnTo>
                  <a:pt x="43754" y="0"/>
                </a:lnTo>
                <a:lnTo>
                  <a:pt x="40258" y="86"/>
                </a:lnTo>
                <a:lnTo>
                  <a:pt x="37631" y="1915"/>
                </a:lnTo>
                <a:lnTo>
                  <a:pt x="37631" y="40727"/>
                </a:lnTo>
                <a:lnTo>
                  <a:pt x="34801" y="44218"/>
                </a:lnTo>
                <a:lnTo>
                  <a:pt x="32119" y="46875"/>
                </a:lnTo>
                <a:lnTo>
                  <a:pt x="27053" y="50493"/>
                </a:lnTo>
                <a:lnTo>
                  <a:pt x="24512" y="51398"/>
                </a:lnTo>
                <a:lnTo>
                  <a:pt x="19991" y="51398"/>
                </a:lnTo>
                <a:lnTo>
                  <a:pt x="16790" y="50266"/>
                </a:lnTo>
                <a:lnTo>
                  <a:pt x="13121" y="47052"/>
                </a:lnTo>
                <a:lnTo>
                  <a:pt x="11429" y="43992"/>
                </a:lnTo>
                <a:lnTo>
                  <a:pt x="10480" y="40093"/>
                </a:lnTo>
                <a:lnTo>
                  <a:pt x="10238" y="37501"/>
                </a:lnTo>
                <a:lnTo>
                  <a:pt x="10238" y="19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31868" y="6786841"/>
            <a:ext cx="12585" cy="82231"/>
          </a:xfrm>
          <a:custGeom>
            <a:avLst/>
            <a:gdLst/>
            <a:ahLst/>
            <a:cxnLst/>
            <a:rect l="l" t="t" r="r" b="b"/>
            <a:pathLst>
              <a:path w="12585" h="82231">
                <a:moveTo>
                  <a:pt x="0" y="6160"/>
                </a:moveTo>
                <a:lnTo>
                  <a:pt x="445" y="10109"/>
                </a:lnTo>
                <a:lnTo>
                  <a:pt x="3836" y="12214"/>
                </a:lnTo>
                <a:lnTo>
                  <a:pt x="8649" y="12214"/>
                </a:lnTo>
                <a:lnTo>
                  <a:pt x="12128" y="10058"/>
                </a:lnTo>
                <a:lnTo>
                  <a:pt x="12585" y="6031"/>
                </a:lnTo>
                <a:lnTo>
                  <a:pt x="12142" y="2106"/>
                </a:lnTo>
                <a:lnTo>
                  <a:pt x="8736" y="0"/>
                </a:lnTo>
                <a:lnTo>
                  <a:pt x="3923" y="0"/>
                </a:lnTo>
                <a:lnTo>
                  <a:pt x="445" y="2156"/>
                </a:lnTo>
                <a:lnTo>
                  <a:pt x="0" y="6160"/>
                </a:lnTo>
                <a:close/>
              </a:path>
              <a:path w="12585" h="82231">
                <a:moveTo>
                  <a:pt x="1220" y="24800"/>
                </a:moveTo>
                <a:lnTo>
                  <a:pt x="1220" y="80327"/>
                </a:lnTo>
                <a:lnTo>
                  <a:pt x="2641" y="81915"/>
                </a:lnTo>
                <a:lnTo>
                  <a:pt x="5309" y="82231"/>
                </a:lnTo>
                <a:lnTo>
                  <a:pt x="8812" y="82116"/>
                </a:lnTo>
                <a:lnTo>
                  <a:pt x="11404" y="80327"/>
                </a:lnTo>
                <a:lnTo>
                  <a:pt x="11404" y="24800"/>
                </a:lnTo>
                <a:lnTo>
                  <a:pt x="9996" y="23213"/>
                </a:lnTo>
                <a:lnTo>
                  <a:pt x="7315" y="22885"/>
                </a:lnTo>
                <a:lnTo>
                  <a:pt x="3812" y="22997"/>
                </a:lnTo>
                <a:lnTo>
                  <a:pt x="1220" y="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54910" y="6794853"/>
            <a:ext cx="36269" cy="74900"/>
          </a:xfrm>
          <a:custGeom>
            <a:avLst/>
            <a:gdLst/>
            <a:ahLst/>
            <a:cxnLst/>
            <a:rect l="l" t="t" r="r" b="b"/>
            <a:pathLst>
              <a:path w="36269" h="74900">
                <a:moveTo>
                  <a:pt x="12395" y="125"/>
                </a:moveTo>
                <a:lnTo>
                  <a:pt x="9803" y="1979"/>
                </a:lnTo>
                <a:lnTo>
                  <a:pt x="9803" y="15173"/>
                </a:lnTo>
                <a:lnTo>
                  <a:pt x="2095" y="15173"/>
                </a:lnTo>
                <a:lnTo>
                  <a:pt x="1195" y="15403"/>
                </a:lnTo>
                <a:lnTo>
                  <a:pt x="39" y="18006"/>
                </a:lnTo>
                <a:lnTo>
                  <a:pt x="0" y="20915"/>
                </a:lnTo>
                <a:lnTo>
                  <a:pt x="2030" y="23633"/>
                </a:lnTo>
                <a:lnTo>
                  <a:pt x="9803" y="23633"/>
                </a:lnTo>
                <a:lnTo>
                  <a:pt x="9803" y="59295"/>
                </a:lnTo>
                <a:lnTo>
                  <a:pt x="10097" y="62089"/>
                </a:lnTo>
                <a:lnTo>
                  <a:pt x="10692" y="64449"/>
                </a:lnTo>
                <a:lnTo>
                  <a:pt x="12244" y="68766"/>
                </a:lnTo>
                <a:lnTo>
                  <a:pt x="14871" y="71855"/>
                </a:lnTo>
                <a:lnTo>
                  <a:pt x="18619" y="73770"/>
                </a:lnTo>
                <a:lnTo>
                  <a:pt x="23152" y="74900"/>
                </a:lnTo>
                <a:lnTo>
                  <a:pt x="26974" y="74900"/>
                </a:lnTo>
                <a:lnTo>
                  <a:pt x="29808" y="74598"/>
                </a:lnTo>
                <a:lnTo>
                  <a:pt x="33145" y="73835"/>
                </a:lnTo>
                <a:lnTo>
                  <a:pt x="36018" y="71092"/>
                </a:lnTo>
                <a:lnTo>
                  <a:pt x="36269" y="68248"/>
                </a:lnTo>
                <a:lnTo>
                  <a:pt x="36269" y="67499"/>
                </a:lnTo>
                <a:lnTo>
                  <a:pt x="33742" y="64767"/>
                </a:lnTo>
                <a:lnTo>
                  <a:pt x="31024" y="65746"/>
                </a:lnTo>
                <a:lnTo>
                  <a:pt x="27749" y="66213"/>
                </a:lnTo>
                <a:lnTo>
                  <a:pt x="24839" y="66213"/>
                </a:lnTo>
                <a:lnTo>
                  <a:pt x="22810" y="65238"/>
                </a:lnTo>
                <a:lnTo>
                  <a:pt x="20548" y="61325"/>
                </a:lnTo>
                <a:lnTo>
                  <a:pt x="19991" y="58441"/>
                </a:lnTo>
                <a:lnTo>
                  <a:pt x="19991" y="23633"/>
                </a:lnTo>
                <a:lnTo>
                  <a:pt x="34862" y="23633"/>
                </a:lnTo>
                <a:lnTo>
                  <a:pt x="36269" y="20915"/>
                </a:lnTo>
                <a:lnTo>
                  <a:pt x="36234" y="18006"/>
                </a:lnTo>
                <a:lnTo>
                  <a:pt x="34240" y="15173"/>
                </a:lnTo>
                <a:lnTo>
                  <a:pt x="19991" y="15173"/>
                </a:lnTo>
                <a:lnTo>
                  <a:pt x="19991" y="1979"/>
                </a:lnTo>
                <a:lnTo>
                  <a:pt x="18554" y="341"/>
                </a:lnTo>
                <a:lnTo>
                  <a:pt x="15886" y="0"/>
                </a:lnTo>
                <a:lnTo>
                  <a:pt x="12395" y="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301152" y="6808859"/>
            <a:ext cx="31050" cy="61023"/>
          </a:xfrm>
          <a:custGeom>
            <a:avLst/>
            <a:gdLst/>
            <a:ahLst/>
            <a:cxnLst/>
            <a:rect l="l" t="t" r="r" b="b"/>
            <a:pathLst>
              <a:path w="31050" h="61023">
                <a:moveTo>
                  <a:pt x="12430" y="16520"/>
                </a:moveTo>
                <a:lnTo>
                  <a:pt x="14706" y="13143"/>
                </a:lnTo>
                <a:lnTo>
                  <a:pt x="17589" y="10325"/>
                </a:lnTo>
                <a:lnTo>
                  <a:pt x="21398" y="8445"/>
                </a:lnTo>
                <a:lnTo>
                  <a:pt x="26136" y="7962"/>
                </a:lnTo>
                <a:lnTo>
                  <a:pt x="31050" y="7962"/>
                </a:lnTo>
                <a:lnTo>
                  <a:pt x="31010" y="0"/>
                </a:lnTo>
                <a:lnTo>
                  <a:pt x="22579" y="0"/>
                </a:lnTo>
                <a:lnTo>
                  <a:pt x="18896" y="709"/>
                </a:lnTo>
                <a:lnTo>
                  <a:pt x="15605" y="2120"/>
                </a:lnTo>
                <a:lnTo>
                  <a:pt x="12430" y="16520"/>
                </a:lnTo>
                <a:close/>
              </a:path>
              <a:path w="31050" h="61023">
                <a:moveTo>
                  <a:pt x="594" y="40208"/>
                </a:moveTo>
                <a:lnTo>
                  <a:pt x="1789" y="43992"/>
                </a:lnTo>
                <a:lnTo>
                  <a:pt x="2984" y="47776"/>
                </a:lnTo>
                <a:lnTo>
                  <a:pt x="4748" y="50925"/>
                </a:lnTo>
                <a:lnTo>
                  <a:pt x="9436" y="55944"/>
                </a:lnTo>
                <a:lnTo>
                  <a:pt x="12330" y="57834"/>
                </a:lnTo>
                <a:lnTo>
                  <a:pt x="15760" y="59115"/>
                </a:lnTo>
                <a:lnTo>
                  <a:pt x="19202" y="60387"/>
                </a:lnTo>
                <a:lnTo>
                  <a:pt x="23187" y="61023"/>
                </a:lnTo>
                <a:lnTo>
                  <a:pt x="30402" y="61023"/>
                </a:lnTo>
                <a:lnTo>
                  <a:pt x="35204" y="60436"/>
                </a:lnTo>
                <a:lnTo>
                  <a:pt x="39560" y="59612"/>
                </a:lnTo>
                <a:lnTo>
                  <a:pt x="43102" y="58623"/>
                </a:lnTo>
                <a:lnTo>
                  <a:pt x="45655" y="57607"/>
                </a:lnTo>
                <a:lnTo>
                  <a:pt x="48463" y="55256"/>
                </a:lnTo>
                <a:lnTo>
                  <a:pt x="48740" y="52499"/>
                </a:lnTo>
                <a:lnTo>
                  <a:pt x="48500" y="49719"/>
                </a:lnTo>
                <a:lnTo>
                  <a:pt x="45845" y="48765"/>
                </a:lnTo>
                <a:lnTo>
                  <a:pt x="42656" y="50126"/>
                </a:lnTo>
                <a:lnTo>
                  <a:pt x="39636" y="51192"/>
                </a:lnTo>
                <a:lnTo>
                  <a:pt x="35787" y="52106"/>
                </a:lnTo>
                <a:lnTo>
                  <a:pt x="31356" y="52754"/>
                </a:lnTo>
                <a:lnTo>
                  <a:pt x="25361" y="52754"/>
                </a:lnTo>
                <a:lnTo>
                  <a:pt x="22539" y="52287"/>
                </a:lnTo>
                <a:lnTo>
                  <a:pt x="17891" y="50393"/>
                </a:lnTo>
                <a:lnTo>
                  <a:pt x="14580" y="47268"/>
                </a:lnTo>
                <a:lnTo>
                  <a:pt x="12089" y="43369"/>
                </a:lnTo>
                <a:lnTo>
                  <a:pt x="10858" y="38441"/>
                </a:lnTo>
                <a:lnTo>
                  <a:pt x="10541" y="35661"/>
                </a:lnTo>
                <a:lnTo>
                  <a:pt x="10541" y="32586"/>
                </a:lnTo>
                <a:lnTo>
                  <a:pt x="47117" y="32586"/>
                </a:lnTo>
                <a:lnTo>
                  <a:pt x="50670" y="30885"/>
                </a:lnTo>
                <a:lnTo>
                  <a:pt x="51092" y="28130"/>
                </a:lnTo>
                <a:lnTo>
                  <a:pt x="51092" y="22669"/>
                </a:lnTo>
                <a:lnTo>
                  <a:pt x="50634" y="19263"/>
                </a:lnTo>
                <a:lnTo>
                  <a:pt x="49695" y="16078"/>
                </a:lnTo>
                <a:lnTo>
                  <a:pt x="48765" y="12887"/>
                </a:lnTo>
                <a:lnTo>
                  <a:pt x="47318" y="10109"/>
                </a:lnTo>
                <a:lnTo>
                  <a:pt x="45339" y="7747"/>
                </a:lnTo>
                <a:lnTo>
                  <a:pt x="40853" y="3502"/>
                </a:lnTo>
                <a:lnTo>
                  <a:pt x="37792" y="2105"/>
                </a:lnTo>
                <a:lnTo>
                  <a:pt x="34733" y="698"/>
                </a:lnTo>
                <a:lnTo>
                  <a:pt x="31010" y="0"/>
                </a:lnTo>
                <a:lnTo>
                  <a:pt x="31050" y="7962"/>
                </a:lnTo>
                <a:lnTo>
                  <a:pt x="34758" y="9485"/>
                </a:lnTo>
                <a:lnTo>
                  <a:pt x="37274" y="12534"/>
                </a:lnTo>
                <a:lnTo>
                  <a:pt x="39776" y="15570"/>
                </a:lnTo>
                <a:lnTo>
                  <a:pt x="40967" y="19761"/>
                </a:lnTo>
                <a:lnTo>
                  <a:pt x="40841" y="25120"/>
                </a:lnTo>
                <a:lnTo>
                  <a:pt x="10541" y="25120"/>
                </a:lnTo>
                <a:lnTo>
                  <a:pt x="11023" y="20675"/>
                </a:lnTo>
                <a:lnTo>
                  <a:pt x="12430" y="16520"/>
                </a:lnTo>
                <a:lnTo>
                  <a:pt x="15605" y="2120"/>
                </a:lnTo>
                <a:lnTo>
                  <a:pt x="12319" y="3553"/>
                </a:lnTo>
                <a:lnTo>
                  <a:pt x="9497" y="5588"/>
                </a:lnTo>
                <a:lnTo>
                  <a:pt x="7185" y="8241"/>
                </a:lnTo>
                <a:lnTo>
                  <a:pt x="4864" y="10894"/>
                </a:lnTo>
                <a:lnTo>
                  <a:pt x="3070" y="14122"/>
                </a:lnTo>
                <a:lnTo>
                  <a:pt x="1854" y="17932"/>
                </a:lnTo>
                <a:lnTo>
                  <a:pt x="60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4" y="40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398230" y="6788315"/>
            <a:ext cx="46455" cy="80402"/>
          </a:xfrm>
          <a:custGeom>
            <a:avLst/>
            <a:gdLst/>
            <a:ahLst/>
            <a:cxnLst/>
            <a:rect l="l" t="t" r="r" b="b"/>
            <a:pathLst>
              <a:path w="46455" h="80402">
                <a:moveTo>
                  <a:pt x="1624" y="72161"/>
                </a:moveTo>
                <a:lnTo>
                  <a:pt x="353" y="74825"/>
                </a:lnTo>
                <a:lnTo>
                  <a:pt x="353" y="77633"/>
                </a:lnTo>
                <a:lnTo>
                  <a:pt x="2513" y="80402"/>
                </a:lnTo>
                <a:lnTo>
                  <a:pt x="44234" y="80402"/>
                </a:lnTo>
                <a:lnTo>
                  <a:pt x="45986" y="79131"/>
                </a:lnTo>
                <a:lnTo>
                  <a:pt x="46455" y="76197"/>
                </a:lnTo>
                <a:lnTo>
                  <a:pt x="46393" y="74825"/>
                </a:lnTo>
                <a:lnTo>
                  <a:pt x="44234" y="71880"/>
                </a:lnTo>
                <a:lnTo>
                  <a:pt x="29794" y="71880"/>
                </a:lnTo>
                <a:lnTo>
                  <a:pt x="29794" y="1727"/>
                </a:lnTo>
                <a:lnTo>
                  <a:pt x="28497" y="316"/>
                </a:lnTo>
                <a:lnTo>
                  <a:pt x="25844" y="0"/>
                </a:lnTo>
                <a:lnTo>
                  <a:pt x="22997" y="35"/>
                </a:lnTo>
                <a:lnTo>
                  <a:pt x="20167" y="748"/>
                </a:lnTo>
                <a:lnTo>
                  <a:pt x="1775" y="12520"/>
                </a:lnTo>
                <a:lnTo>
                  <a:pt x="86" y="15364"/>
                </a:lnTo>
                <a:lnTo>
                  <a:pt x="0" y="18097"/>
                </a:lnTo>
                <a:lnTo>
                  <a:pt x="1015" y="21092"/>
                </a:lnTo>
                <a:lnTo>
                  <a:pt x="3759" y="20368"/>
                </a:lnTo>
                <a:lnTo>
                  <a:pt x="19188" y="11174"/>
                </a:lnTo>
                <a:lnTo>
                  <a:pt x="19188" y="71880"/>
                </a:lnTo>
                <a:lnTo>
                  <a:pt x="2513" y="71880"/>
                </a:lnTo>
                <a:lnTo>
                  <a:pt x="1624" y="72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457976" y="6787695"/>
            <a:ext cx="50036" cy="82191"/>
          </a:xfrm>
          <a:custGeom>
            <a:avLst/>
            <a:gdLst/>
            <a:ahLst/>
            <a:cxnLst/>
            <a:rect l="l" t="t" r="r" b="b"/>
            <a:pathLst>
              <a:path w="50036" h="82191">
                <a:moveTo>
                  <a:pt x="9852" y="35989"/>
                </a:moveTo>
                <a:lnTo>
                  <a:pt x="8139" y="38555"/>
                </a:lnTo>
                <a:lnTo>
                  <a:pt x="8154" y="41540"/>
                </a:lnTo>
                <a:lnTo>
                  <a:pt x="10692" y="44298"/>
                </a:lnTo>
                <a:lnTo>
                  <a:pt x="21805" y="44298"/>
                </a:lnTo>
                <a:lnTo>
                  <a:pt x="24724" y="44665"/>
                </a:lnTo>
                <a:lnTo>
                  <a:pt x="27292" y="45349"/>
                </a:lnTo>
                <a:lnTo>
                  <a:pt x="29869" y="46047"/>
                </a:lnTo>
                <a:lnTo>
                  <a:pt x="32029" y="47066"/>
                </a:lnTo>
                <a:lnTo>
                  <a:pt x="35557" y="49695"/>
                </a:lnTo>
                <a:lnTo>
                  <a:pt x="37807" y="53072"/>
                </a:lnTo>
                <a:lnTo>
                  <a:pt x="39189" y="56908"/>
                </a:lnTo>
                <a:lnTo>
                  <a:pt x="39189" y="61225"/>
                </a:lnTo>
                <a:lnTo>
                  <a:pt x="38112" y="64883"/>
                </a:lnTo>
                <a:lnTo>
                  <a:pt x="36309" y="68134"/>
                </a:lnTo>
                <a:lnTo>
                  <a:pt x="33436" y="70686"/>
                </a:lnTo>
                <a:lnTo>
                  <a:pt x="29563" y="72374"/>
                </a:lnTo>
                <a:lnTo>
                  <a:pt x="24991" y="73430"/>
                </a:lnTo>
                <a:lnTo>
                  <a:pt x="19339" y="73430"/>
                </a:lnTo>
                <a:lnTo>
                  <a:pt x="16736" y="73102"/>
                </a:lnTo>
                <a:lnTo>
                  <a:pt x="14400" y="72439"/>
                </a:lnTo>
                <a:lnTo>
                  <a:pt x="10019" y="71081"/>
                </a:lnTo>
                <a:lnTo>
                  <a:pt x="6501" y="69555"/>
                </a:lnTo>
                <a:lnTo>
                  <a:pt x="2829" y="67525"/>
                </a:lnTo>
                <a:lnTo>
                  <a:pt x="0" y="69656"/>
                </a:lnTo>
                <a:lnTo>
                  <a:pt x="86" y="73328"/>
                </a:lnTo>
                <a:lnTo>
                  <a:pt x="1206" y="76464"/>
                </a:lnTo>
                <a:lnTo>
                  <a:pt x="3757" y="78141"/>
                </a:lnTo>
                <a:lnTo>
                  <a:pt x="6451" y="79397"/>
                </a:lnTo>
                <a:lnTo>
                  <a:pt x="10083" y="80604"/>
                </a:lnTo>
                <a:lnTo>
                  <a:pt x="14465" y="81544"/>
                </a:lnTo>
                <a:lnTo>
                  <a:pt x="19288" y="82191"/>
                </a:lnTo>
                <a:lnTo>
                  <a:pt x="26362" y="82191"/>
                </a:lnTo>
                <a:lnTo>
                  <a:pt x="30312" y="81622"/>
                </a:lnTo>
                <a:lnTo>
                  <a:pt x="33818" y="80492"/>
                </a:lnTo>
                <a:lnTo>
                  <a:pt x="37310" y="79362"/>
                </a:lnTo>
                <a:lnTo>
                  <a:pt x="40245" y="77749"/>
                </a:lnTo>
                <a:lnTo>
                  <a:pt x="42631" y="75653"/>
                </a:lnTo>
                <a:lnTo>
                  <a:pt x="46850" y="71028"/>
                </a:lnTo>
                <a:lnTo>
                  <a:pt x="48131" y="68083"/>
                </a:lnTo>
                <a:lnTo>
                  <a:pt x="49402" y="65149"/>
                </a:lnTo>
                <a:lnTo>
                  <a:pt x="50036" y="61849"/>
                </a:lnTo>
                <a:lnTo>
                  <a:pt x="50036" y="55674"/>
                </a:lnTo>
                <a:lnTo>
                  <a:pt x="48653" y="51116"/>
                </a:lnTo>
                <a:lnTo>
                  <a:pt x="46443" y="47001"/>
                </a:lnTo>
                <a:lnTo>
                  <a:pt x="43153" y="43700"/>
                </a:lnTo>
                <a:lnTo>
                  <a:pt x="38897" y="41249"/>
                </a:lnTo>
                <a:lnTo>
                  <a:pt x="34099" y="39470"/>
                </a:lnTo>
                <a:lnTo>
                  <a:pt x="31341" y="39179"/>
                </a:lnTo>
                <a:lnTo>
                  <a:pt x="35913" y="37792"/>
                </a:lnTo>
                <a:lnTo>
                  <a:pt x="39611" y="35445"/>
                </a:lnTo>
                <a:lnTo>
                  <a:pt x="42444" y="32371"/>
                </a:lnTo>
                <a:lnTo>
                  <a:pt x="44690" y="28789"/>
                </a:lnTo>
                <a:lnTo>
                  <a:pt x="46012" y="24472"/>
                </a:lnTo>
                <a:lnTo>
                  <a:pt x="46342" y="19620"/>
                </a:lnTo>
                <a:lnTo>
                  <a:pt x="46342" y="16700"/>
                </a:lnTo>
                <a:lnTo>
                  <a:pt x="45871" y="14033"/>
                </a:lnTo>
                <a:lnTo>
                  <a:pt x="44016" y="9230"/>
                </a:lnTo>
                <a:lnTo>
                  <a:pt x="40751" y="5436"/>
                </a:lnTo>
                <a:lnTo>
                  <a:pt x="36550" y="2362"/>
                </a:lnTo>
                <a:lnTo>
                  <a:pt x="33757" y="1422"/>
                </a:lnTo>
                <a:lnTo>
                  <a:pt x="30949" y="482"/>
                </a:lnTo>
                <a:lnTo>
                  <a:pt x="27698" y="0"/>
                </a:lnTo>
                <a:lnTo>
                  <a:pt x="21358" y="0"/>
                </a:lnTo>
                <a:lnTo>
                  <a:pt x="16624" y="749"/>
                </a:lnTo>
                <a:lnTo>
                  <a:pt x="12330" y="1840"/>
                </a:lnTo>
                <a:lnTo>
                  <a:pt x="8837" y="3286"/>
                </a:lnTo>
                <a:lnTo>
                  <a:pt x="6170" y="4748"/>
                </a:lnTo>
                <a:lnTo>
                  <a:pt x="2959" y="7466"/>
                </a:lnTo>
                <a:lnTo>
                  <a:pt x="2235" y="10134"/>
                </a:lnTo>
                <a:lnTo>
                  <a:pt x="2246" y="12938"/>
                </a:lnTo>
                <a:lnTo>
                  <a:pt x="4356" y="15556"/>
                </a:lnTo>
                <a:lnTo>
                  <a:pt x="7134" y="13752"/>
                </a:lnTo>
                <a:lnTo>
                  <a:pt x="9993" y="12153"/>
                </a:lnTo>
                <a:lnTo>
                  <a:pt x="13334" y="10566"/>
                </a:lnTo>
                <a:lnTo>
                  <a:pt x="17334" y="9130"/>
                </a:lnTo>
                <a:lnTo>
                  <a:pt x="21906" y="8763"/>
                </a:lnTo>
                <a:lnTo>
                  <a:pt x="25995" y="9094"/>
                </a:lnTo>
                <a:lnTo>
                  <a:pt x="29337" y="10350"/>
                </a:lnTo>
                <a:lnTo>
                  <a:pt x="32843" y="13460"/>
                </a:lnTo>
                <a:lnTo>
                  <a:pt x="34185" y="16254"/>
                </a:lnTo>
                <a:lnTo>
                  <a:pt x="34974" y="19329"/>
                </a:lnTo>
                <a:lnTo>
                  <a:pt x="34974" y="23238"/>
                </a:lnTo>
                <a:lnTo>
                  <a:pt x="33781" y="27125"/>
                </a:lnTo>
                <a:lnTo>
                  <a:pt x="31823" y="30518"/>
                </a:lnTo>
                <a:lnTo>
                  <a:pt x="28828" y="33159"/>
                </a:lnTo>
                <a:lnTo>
                  <a:pt x="24839" y="34858"/>
                </a:lnTo>
                <a:lnTo>
                  <a:pt x="20228" y="35914"/>
                </a:lnTo>
                <a:lnTo>
                  <a:pt x="9852" y="35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520194" y="6839272"/>
            <a:ext cx="17536" cy="81291"/>
          </a:xfrm>
          <a:custGeom>
            <a:avLst/>
            <a:gdLst/>
            <a:ahLst/>
            <a:cxnLst/>
            <a:rect l="l" t="t" r="r" b="b"/>
            <a:pathLst>
              <a:path w="17536" h="81291">
                <a:moveTo>
                  <a:pt x="14716" y="14389"/>
                </a:moveTo>
                <a:lnTo>
                  <a:pt x="13384" y="11747"/>
                </a:lnTo>
                <a:lnTo>
                  <a:pt x="12395" y="8345"/>
                </a:lnTo>
                <a:lnTo>
                  <a:pt x="11797" y="4165"/>
                </a:lnTo>
                <a:lnTo>
                  <a:pt x="11174" y="0"/>
                </a:lnTo>
                <a:lnTo>
                  <a:pt x="10666" y="26136"/>
                </a:lnTo>
                <a:lnTo>
                  <a:pt x="14094" y="27928"/>
                </a:lnTo>
                <a:lnTo>
                  <a:pt x="17536" y="29717"/>
                </a:lnTo>
                <a:lnTo>
                  <a:pt x="16052" y="17017"/>
                </a:lnTo>
                <a:lnTo>
                  <a:pt x="14716" y="14389"/>
                </a:lnTo>
                <a:close/>
              </a:path>
              <a:path w="17536" h="81291">
                <a:moveTo>
                  <a:pt x="27392" y="21920"/>
                </a:moveTo>
                <a:lnTo>
                  <a:pt x="24447" y="21920"/>
                </a:lnTo>
                <a:lnTo>
                  <a:pt x="21906" y="21311"/>
                </a:lnTo>
                <a:lnTo>
                  <a:pt x="19836" y="20116"/>
                </a:lnTo>
                <a:lnTo>
                  <a:pt x="16052" y="17017"/>
                </a:lnTo>
                <a:lnTo>
                  <a:pt x="17536" y="29717"/>
                </a:lnTo>
                <a:lnTo>
                  <a:pt x="21766" y="30606"/>
                </a:lnTo>
                <a:lnTo>
                  <a:pt x="32080" y="30606"/>
                </a:lnTo>
                <a:lnTo>
                  <a:pt x="36550" y="29617"/>
                </a:lnTo>
                <a:lnTo>
                  <a:pt x="40168" y="27623"/>
                </a:lnTo>
                <a:lnTo>
                  <a:pt x="43787" y="25628"/>
                </a:lnTo>
                <a:lnTo>
                  <a:pt x="46720" y="22810"/>
                </a:lnTo>
                <a:lnTo>
                  <a:pt x="48957" y="19163"/>
                </a:lnTo>
                <a:lnTo>
                  <a:pt x="51206" y="15530"/>
                </a:lnTo>
                <a:lnTo>
                  <a:pt x="52805" y="11174"/>
                </a:lnTo>
                <a:lnTo>
                  <a:pt x="53770" y="6120"/>
                </a:lnTo>
                <a:lnTo>
                  <a:pt x="54734" y="1055"/>
                </a:lnTo>
                <a:lnTo>
                  <a:pt x="55217" y="-4532"/>
                </a:lnTo>
                <a:lnTo>
                  <a:pt x="55217" y="-17247"/>
                </a:lnTo>
                <a:lnTo>
                  <a:pt x="54773" y="-23075"/>
                </a:lnTo>
                <a:lnTo>
                  <a:pt x="53900" y="-28169"/>
                </a:lnTo>
                <a:lnTo>
                  <a:pt x="53021" y="-33234"/>
                </a:lnTo>
                <a:lnTo>
                  <a:pt x="51523" y="-37515"/>
                </a:lnTo>
                <a:lnTo>
                  <a:pt x="49414" y="-40981"/>
                </a:lnTo>
                <a:lnTo>
                  <a:pt x="47318" y="-44474"/>
                </a:lnTo>
                <a:lnTo>
                  <a:pt x="44564" y="-47105"/>
                </a:lnTo>
                <a:lnTo>
                  <a:pt x="41122" y="-48881"/>
                </a:lnTo>
                <a:lnTo>
                  <a:pt x="37692" y="-50684"/>
                </a:lnTo>
                <a:lnTo>
                  <a:pt x="33451" y="-51573"/>
                </a:lnTo>
                <a:lnTo>
                  <a:pt x="23112" y="-51573"/>
                </a:lnTo>
                <a:lnTo>
                  <a:pt x="18680" y="-50572"/>
                </a:lnTo>
                <a:lnTo>
                  <a:pt x="15048" y="-48577"/>
                </a:lnTo>
                <a:lnTo>
                  <a:pt x="11429" y="-46583"/>
                </a:lnTo>
                <a:lnTo>
                  <a:pt x="8521" y="-43765"/>
                </a:lnTo>
                <a:lnTo>
                  <a:pt x="6296" y="-40132"/>
                </a:lnTo>
                <a:lnTo>
                  <a:pt x="4075" y="-36485"/>
                </a:lnTo>
                <a:lnTo>
                  <a:pt x="2462" y="-32129"/>
                </a:lnTo>
                <a:lnTo>
                  <a:pt x="1483" y="-27049"/>
                </a:lnTo>
                <a:lnTo>
                  <a:pt x="494" y="-21959"/>
                </a:lnTo>
                <a:lnTo>
                  <a:pt x="0" y="-16383"/>
                </a:lnTo>
                <a:lnTo>
                  <a:pt x="0" y="-3722"/>
                </a:lnTo>
                <a:lnTo>
                  <a:pt x="443" y="2109"/>
                </a:lnTo>
                <a:lnTo>
                  <a:pt x="1322" y="7200"/>
                </a:lnTo>
                <a:lnTo>
                  <a:pt x="2221" y="12279"/>
                </a:lnTo>
                <a:lnTo>
                  <a:pt x="3708" y="16560"/>
                </a:lnTo>
                <a:lnTo>
                  <a:pt x="5803" y="20026"/>
                </a:lnTo>
                <a:lnTo>
                  <a:pt x="7898" y="23508"/>
                </a:lnTo>
                <a:lnTo>
                  <a:pt x="10666" y="26136"/>
                </a:lnTo>
                <a:lnTo>
                  <a:pt x="11174" y="0"/>
                </a:lnTo>
                <a:lnTo>
                  <a:pt x="10858" y="-5068"/>
                </a:lnTo>
                <a:lnTo>
                  <a:pt x="10858" y="-15480"/>
                </a:lnTo>
                <a:lnTo>
                  <a:pt x="11084" y="-19634"/>
                </a:lnTo>
                <a:lnTo>
                  <a:pt x="11541" y="-23493"/>
                </a:lnTo>
                <a:lnTo>
                  <a:pt x="11988" y="-27367"/>
                </a:lnTo>
                <a:lnTo>
                  <a:pt x="12852" y="-30746"/>
                </a:lnTo>
                <a:lnTo>
                  <a:pt x="14094" y="-33616"/>
                </a:lnTo>
                <a:lnTo>
                  <a:pt x="15354" y="-36499"/>
                </a:lnTo>
                <a:lnTo>
                  <a:pt x="17078" y="-38771"/>
                </a:lnTo>
                <a:lnTo>
                  <a:pt x="21423" y="-42047"/>
                </a:lnTo>
                <a:lnTo>
                  <a:pt x="24268" y="-42875"/>
                </a:lnTo>
                <a:lnTo>
                  <a:pt x="27759" y="-42875"/>
                </a:lnTo>
                <a:lnTo>
                  <a:pt x="31521" y="-42609"/>
                </a:lnTo>
                <a:lnTo>
                  <a:pt x="34682" y="-41589"/>
                </a:lnTo>
                <a:lnTo>
                  <a:pt x="38567" y="-38505"/>
                </a:lnTo>
                <a:lnTo>
                  <a:pt x="40511" y="-35318"/>
                </a:lnTo>
                <a:lnTo>
                  <a:pt x="42113" y="-31470"/>
                </a:lnTo>
                <a:lnTo>
                  <a:pt x="43218" y="-26617"/>
                </a:lnTo>
                <a:lnTo>
                  <a:pt x="43635" y="-23839"/>
                </a:lnTo>
                <a:lnTo>
                  <a:pt x="43941" y="-20664"/>
                </a:lnTo>
                <a:lnTo>
                  <a:pt x="44218" y="-17499"/>
                </a:lnTo>
                <a:lnTo>
                  <a:pt x="44359" y="-13906"/>
                </a:lnTo>
                <a:lnTo>
                  <a:pt x="44269" y="-4114"/>
                </a:lnTo>
                <a:lnTo>
                  <a:pt x="44093" y="-1385"/>
                </a:lnTo>
                <a:lnTo>
                  <a:pt x="43902" y="1357"/>
                </a:lnTo>
                <a:lnTo>
                  <a:pt x="43571" y="3898"/>
                </a:lnTo>
                <a:lnTo>
                  <a:pt x="43063" y="6235"/>
                </a:lnTo>
                <a:lnTo>
                  <a:pt x="41922" y="10717"/>
                </a:lnTo>
                <a:lnTo>
                  <a:pt x="40270" y="14591"/>
                </a:lnTo>
                <a:lnTo>
                  <a:pt x="37984" y="17630"/>
                </a:lnTo>
                <a:lnTo>
                  <a:pt x="35215" y="20052"/>
                </a:lnTo>
                <a:lnTo>
                  <a:pt x="31723" y="21553"/>
                </a:lnTo>
                <a:lnTo>
                  <a:pt x="27392" y="21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590629" y="6788315"/>
            <a:ext cx="46454" cy="80402"/>
          </a:xfrm>
          <a:custGeom>
            <a:avLst/>
            <a:gdLst/>
            <a:ahLst/>
            <a:cxnLst/>
            <a:rect l="l" t="t" r="r" b="b"/>
            <a:pathLst>
              <a:path w="46454" h="80402">
                <a:moveTo>
                  <a:pt x="1638" y="72161"/>
                </a:moveTo>
                <a:lnTo>
                  <a:pt x="367" y="74825"/>
                </a:lnTo>
                <a:lnTo>
                  <a:pt x="367" y="77633"/>
                </a:lnTo>
                <a:lnTo>
                  <a:pt x="2527" y="80402"/>
                </a:lnTo>
                <a:lnTo>
                  <a:pt x="44232" y="80402"/>
                </a:lnTo>
                <a:lnTo>
                  <a:pt x="45986" y="79131"/>
                </a:lnTo>
                <a:lnTo>
                  <a:pt x="46454" y="76197"/>
                </a:lnTo>
                <a:lnTo>
                  <a:pt x="46404" y="74825"/>
                </a:lnTo>
                <a:lnTo>
                  <a:pt x="44232" y="71880"/>
                </a:lnTo>
                <a:lnTo>
                  <a:pt x="29794" y="71880"/>
                </a:lnTo>
                <a:lnTo>
                  <a:pt x="29794" y="1727"/>
                </a:lnTo>
                <a:lnTo>
                  <a:pt x="28511" y="316"/>
                </a:lnTo>
                <a:lnTo>
                  <a:pt x="25855" y="0"/>
                </a:lnTo>
                <a:lnTo>
                  <a:pt x="23011" y="35"/>
                </a:lnTo>
                <a:lnTo>
                  <a:pt x="20177" y="748"/>
                </a:lnTo>
                <a:lnTo>
                  <a:pt x="1777" y="12520"/>
                </a:lnTo>
                <a:lnTo>
                  <a:pt x="100" y="15364"/>
                </a:lnTo>
                <a:lnTo>
                  <a:pt x="0" y="18097"/>
                </a:lnTo>
                <a:lnTo>
                  <a:pt x="1026" y="21092"/>
                </a:lnTo>
                <a:lnTo>
                  <a:pt x="3769" y="20368"/>
                </a:lnTo>
                <a:lnTo>
                  <a:pt x="19188" y="11174"/>
                </a:lnTo>
                <a:lnTo>
                  <a:pt x="19188" y="71880"/>
                </a:lnTo>
                <a:lnTo>
                  <a:pt x="2527" y="71880"/>
                </a:lnTo>
                <a:lnTo>
                  <a:pt x="1638" y="72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48283" y="6833362"/>
            <a:ext cx="30175" cy="8445"/>
          </a:xfrm>
          <a:custGeom>
            <a:avLst/>
            <a:gdLst/>
            <a:ahLst/>
            <a:cxnLst/>
            <a:rect l="l" t="t" r="r" b="b"/>
            <a:pathLst>
              <a:path w="30175" h="8445">
                <a:moveTo>
                  <a:pt x="30175" y="4189"/>
                </a:moveTo>
                <a:lnTo>
                  <a:pt x="30124" y="2753"/>
                </a:lnTo>
                <a:lnTo>
                  <a:pt x="28014" y="0"/>
                </a:lnTo>
                <a:lnTo>
                  <a:pt x="1471" y="0"/>
                </a:lnTo>
                <a:lnTo>
                  <a:pt x="0" y="2627"/>
                </a:lnTo>
                <a:lnTo>
                  <a:pt x="0" y="5753"/>
                </a:lnTo>
                <a:lnTo>
                  <a:pt x="2221" y="8445"/>
                </a:lnTo>
                <a:lnTo>
                  <a:pt x="28014" y="8445"/>
                </a:lnTo>
                <a:lnTo>
                  <a:pt x="29984" y="6907"/>
                </a:lnTo>
                <a:lnTo>
                  <a:pt x="30175" y="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693502" y="6788315"/>
            <a:ext cx="46457" cy="80402"/>
          </a:xfrm>
          <a:custGeom>
            <a:avLst/>
            <a:gdLst/>
            <a:ahLst/>
            <a:cxnLst/>
            <a:rect l="l" t="t" r="r" b="b"/>
            <a:pathLst>
              <a:path w="46457" h="80402">
                <a:moveTo>
                  <a:pt x="1626" y="72161"/>
                </a:moveTo>
                <a:lnTo>
                  <a:pt x="356" y="74825"/>
                </a:lnTo>
                <a:lnTo>
                  <a:pt x="356" y="77633"/>
                </a:lnTo>
                <a:lnTo>
                  <a:pt x="2515" y="80402"/>
                </a:lnTo>
                <a:lnTo>
                  <a:pt x="44236" y="80402"/>
                </a:lnTo>
                <a:lnTo>
                  <a:pt x="45990" y="79131"/>
                </a:lnTo>
                <a:lnTo>
                  <a:pt x="46457" y="76197"/>
                </a:lnTo>
                <a:lnTo>
                  <a:pt x="46393" y="74825"/>
                </a:lnTo>
                <a:lnTo>
                  <a:pt x="44236" y="71880"/>
                </a:lnTo>
                <a:lnTo>
                  <a:pt x="29796" y="71880"/>
                </a:lnTo>
                <a:lnTo>
                  <a:pt x="29796" y="1727"/>
                </a:lnTo>
                <a:lnTo>
                  <a:pt x="28501" y="316"/>
                </a:lnTo>
                <a:lnTo>
                  <a:pt x="25844" y="0"/>
                </a:lnTo>
                <a:lnTo>
                  <a:pt x="22999" y="35"/>
                </a:lnTo>
                <a:lnTo>
                  <a:pt x="20170" y="748"/>
                </a:lnTo>
                <a:lnTo>
                  <a:pt x="1777" y="12520"/>
                </a:lnTo>
                <a:lnTo>
                  <a:pt x="90" y="15364"/>
                </a:lnTo>
                <a:lnTo>
                  <a:pt x="0" y="18097"/>
                </a:lnTo>
                <a:lnTo>
                  <a:pt x="1018" y="21092"/>
                </a:lnTo>
                <a:lnTo>
                  <a:pt x="3761" y="20368"/>
                </a:lnTo>
                <a:lnTo>
                  <a:pt x="19190" y="11174"/>
                </a:lnTo>
                <a:lnTo>
                  <a:pt x="19190" y="71880"/>
                </a:lnTo>
                <a:lnTo>
                  <a:pt x="2515" y="71880"/>
                </a:lnTo>
                <a:lnTo>
                  <a:pt x="1626" y="72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753252" y="6787695"/>
            <a:ext cx="50035" cy="82191"/>
          </a:xfrm>
          <a:custGeom>
            <a:avLst/>
            <a:gdLst/>
            <a:ahLst/>
            <a:cxnLst/>
            <a:rect l="l" t="t" r="r" b="b"/>
            <a:pathLst>
              <a:path w="50035" h="82191">
                <a:moveTo>
                  <a:pt x="9852" y="35989"/>
                </a:moveTo>
                <a:lnTo>
                  <a:pt x="8139" y="38555"/>
                </a:lnTo>
                <a:lnTo>
                  <a:pt x="8149" y="41540"/>
                </a:lnTo>
                <a:lnTo>
                  <a:pt x="10690" y="44298"/>
                </a:lnTo>
                <a:lnTo>
                  <a:pt x="21804" y="44298"/>
                </a:lnTo>
                <a:lnTo>
                  <a:pt x="24724" y="44665"/>
                </a:lnTo>
                <a:lnTo>
                  <a:pt x="27291" y="45349"/>
                </a:lnTo>
                <a:lnTo>
                  <a:pt x="29869" y="46047"/>
                </a:lnTo>
                <a:lnTo>
                  <a:pt x="32028" y="47066"/>
                </a:lnTo>
                <a:lnTo>
                  <a:pt x="35556" y="49695"/>
                </a:lnTo>
                <a:lnTo>
                  <a:pt x="37806" y="53072"/>
                </a:lnTo>
                <a:lnTo>
                  <a:pt x="39188" y="56908"/>
                </a:lnTo>
                <a:lnTo>
                  <a:pt x="39188" y="61225"/>
                </a:lnTo>
                <a:lnTo>
                  <a:pt x="38108" y="64883"/>
                </a:lnTo>
                <a:lnTo>
                  <a:pt x="36305" y="68134"/>
                </a:lnTo>
                <a:lnTo>
                  <a:pt x="33436" y="70686"/>
                </a:lnTo>
                <a:lnTo>
                  <a:pt x="29563" y="72374"/>
                </a:lnTo>
                <a:lnTo>
                  <a:pt x="24991" y="73430"/>
                </a:lnTo>
                <a:lnTo>
                  <a:pt x="19338" y="73430"/>
                </a:lnTo>
                <a:lnTo>
                  <a:pt x="16736" y="73102"/>
                </a:lnTo>
                <a:lnTo>
                  <a:pt x="14399" y="72439"/>
                </a:lnTo>
                <a:lnTo>
                  <a:pt x="10017" y="71081"/>
                </a:lnTo>
                <a:lnTo>
                  <a:pt x="6501" y="69555"/>
                </a:lnTo>
                <a:lnTo>
                  <a:pt x="2829" y="67525"/>
                </a:lnTo>
                <a:lnTo>
                  <a:pt x="0" y="69656"/>
                </a:lnTo>
                <a:lnTo>
                  <a:pt x="86" y="73328"/>
                </a:lnTo>
                <a:lnTo>
                  <a:pt x="1205" y="76464"/>
                </a:lnTo>
                <a:lnTo>
                  <a:pt x="3757" y="78141"/>
                </a:lnTo>
                <a:lnTo>
                  <a:pt x="6450" y="79397"/>
                </a:lnTo>
                <a:lnTo>
                  <a:pt x="10082" y="80604"/>
                </a:lnTo>
                <a:lnTo>
                  <a:pt x="14464" y="81544"/>
                </a:lnTo>
                <a:lnTo>
                  <a:pt x="19288" y="82191"/>
                </a:lnTo>
                <a:lnTo>
                  <a:pt x="26362" y="82191"/>
                </a:lnTo>
                <a:lnTo>
                  <a:pt x="30311" y="81622"/>
                </a:lnTo>
                <a:lnTo>
                  <a:pt x="33817" y="80492"/>
                </a:lnTo>
                <a:lnTo>
                  <a:pt x="37310" y="79362"/>
                </a:lnTo>
                <a:lnTo>
                  <a:pt x="40243" y="77749"/>
                </a:lnTo>
                <a:lnTo>
                  <a:pt x="42630" y="75653"/>
                </a:lnTo>
                <a:lnTo>
                  <a:pt x="46846" y="71028"/>
                </a:lnTo>
                <a:lnTo>
                  <a:pt x="48131" y="68083"/>
                </a:lnTo>
                <a:lnTo>
                  <a:pt x="49401" y="65149"/>
                </a:lnTo>
                <a:lnTo>
                  <a:pt x="50035" y="61849"/>
                </a:lnTo>
                <a:lnTo>
                  <a:pt x="50035" y="55674"/>
                </a:lnTo>
                <a:lnTo>
                  <a:pt x="48649" y="51116"/>
                </a:lnTo>
                <a:lnTo>
                  <a:pt x="46442" y="47001"/>
                </a:lnTo>
                <a:lnTo>
                  <a:pt x="43152" y="43700"/>
                </a:lnTo>
                <a:lnTo>
                  <a:pt x="38897" y="41249"/>
                </a:lnTo>
                <a:lnTo>
                  <a:pt x="34098" y="39470"/>
                </a:lnTo>
                <a:lnTo>
                  <a:pt x="31341" y="39179"/>
                </a:lnTo>
                <a:lnTo>
                  <a:pt x="35913" y="37792"/>
                </a:lnTo>
                <a:lnTo>
                  <a:pt x="39610" y="35445"/>
                </a:lnTo>
                <a:lnTo>
                  <a:pt x="42439" y="32371"/>
                </a:lnTo>
                <a:lnTo>
                  <a:pt x="44690" y="28789"/>
                </a:lnTo>
                <a:lnTo>
                  <a:pt x="46010" y="24472"/>
                </a:lnTo>
                <a:lnTo>
                  <a:pt x="46338" y="19620"/>
                </a:lnTo>
                <a:lnTo>
                  <a:pt x="46338" y="16700"/>
                </a:lnTo>
                <a:lnTo>
                  <a:pt x="45871" y="14033"/>
                </a:lnTo>
                <a:lnTo>
                  <a:pt x="44016" y="9230"/>
                </a:lnTo>
                <a:lnTo>
                  <a:pt x="40751" y="5436"/>
                </a:lnTo>
                <a:lnTo>
                  <a:pt x="36546" y="2362"/>
                </a:lnTo>
                <a:lnTo>
                  <a:pt x="33752" y="1422"/>
                </a:lnTo>
                <a:lnTo>
                  <a:pt x="30948" y="482"/>
                </a:lnTo>
                <a:lnTo>
                  <a:pt x="27697" y="0"/>
                </a:lnTo>
                <a:lnTo>
                  <a:pt x="21357" y="0"/>
                </a:lnTo>
                <a:lnTo>
                  <a:pt x="16620" y="749"/>
                </a:lnTo>
                <a:lnTo>
                  <a:pt x="12329" y="1840"/>
                </a:lnTo>
                <a:lnTo>
                  <a:pt x="8837" y="3286"/>
                </a:lnTo>
                <a:lnTo>
                  <a:pt x="6169" y="4748"/>
                </a:lnTo>
                <a:lnTo>
                  <a:pt x="2955" y="7466"/>
                </a:lnTo>
                <a:lnTo>
                  <a:pt x="2231" y="10134"/>
                </a:lnTo>
                <a:lnTo>
                  <a:pt x="2245" y="12938"/>
                </a:lnTo>
                <a:lnTo>
                  <a:pt x="4354" y="15556"/>
                </a:lnTo>
                <a:lnTo>
                  <a:pt x="7134" y="13752"/>
                </a:lnTo>
                <a:lnTo>
                  <a:pt x="9993" y="12153"/>
                </a:lnTo>
                <a:lnTo>
                  <a:pt x="13333" y="10566"/>
                </a:lnTo>
                <a:lnTo>
                  <a:pt x="17332" y="9130"/>
                </a:lnTo>
                <a:lnTo>
                  <a:pt x="21904" y="8763"/>
                </a:lnTo>
                <a:lnTo>
                  <a:pt x="25995" y="9094"/>
                </a:lnTo>
                <a:lnTo>
                  <a:pt x="29335" y="10350"/>
                </a:lnTo>
                <a:lnTo>
                  <a:pt x="32838" y="13460"/>
                </a:lnTo>
                <a:lnTo>
                  <a:pt x="34184" y="16254"/>
                </a:lnTo>
                <a:lnTo>
                  <a:pt x="34973" y="19329"/>
                </a:lnTo>
                <a:lnTo>
                  <a:pt x="34973" y="23238"/>
                </a:lnTo>
                <a:lnTo>
                  <a:pt x="33778" y="27125"/>
                </a:lnTo>
                <a:lnTo>
                  <a:pt x="31823" y="30518"/>
                </a:lnTo>
                <a:lnTo>
                  <a:pt x="28827" y="33159"/>
                </a:lnTo>
                <a:lnTo>
                  <a:pt x="24839" y="34858"/>
                </a:lnTo>
                <a:lnTo>
                  <a:pt x="20227" y="35914"/>
                </a:lnTo>
                <a:lnTo>
                  <a:pt x="9852" y="35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815467" y="6787699"/>
            <a:ext cx="55220" cy="82180"/>
          </a:xfrm>
          <a:custGeom>
            <a:avLst/>
            <a:gdLst/>
            <a:ahLst/>
            <a:cxnLst/>
            <a:rect l="l" t="t" r="r" b="b"/>
            <a:pathLst>
              <a:path w="55220" h="82180">
                <a:moveTo>
                  <a:pt x="16055" y="68591"/>
                </a:moveTo>
                <a:lnTo>
                  <a:pt x="14720" y="65962"/>
                </a:lnTo>
                <a:lnTo>
                  <a:pt x="13388" y="63320"/>
                </a:lnTo>
                <a:lnTo>
                  <a:pt x="14097" y="79502"/>
                </a:lnTo>
                <a:lnTo>
                  <a:pt x="17538" y="81291"/>
                </a:lnTo>
                <a:lnTo>
                  <a:pt x="21769" y="82180"/>
                </a:lnTo>
                <a:lnTo>
                  <a:pt x="32082" y="82180"/>
                </a:lnTo>
                <a:lnTo>
                  <a:pt x="36550" y="81191"/>
                </a:lnTo>
                <a:lnTo>
                  <a:pt x="40172" y="79197"/>
                </a:lnTo>
                <a:lnTo>
                  <a:pt x="43790" y="77202"/>
                </a:lnTo>
                <a:lnTo>
                  <a:pt x="46724" y="74383"/>
                </a:lnTo>
                <a:lnTo>
                  <a:pt x="48959" y="70736"/>
                </a:lnTo>
                <a:lnTo>
                  <a:pt x="51206" y="67104"/>
                </a:lnTo>
                <a:lnTo>
                  <a:pt x="52807" y="62748"/>
                </a:lnTo>
                <a:lnTo>
                  <a:pt x="53773" y="57693"/>
                </a:lnTo>
                <a:lnTo>
                  <a:pt x="54738" y="52628"/>
                </a:lnTo>
                <a:lnTo>
                  <a:pt x="55220" y="47040"/>
                </a:lnTo>
                <a:lnTo>
                  <a:pt x="55220" y="34325"/>
                </a:lnTo>
                <a:lnTo>
                  <a:pt x="54777" y="28497"/>
                </a:lnTo>
                <a:lnTo>
                  <a:pt x="53898" y="23403"/>
                </a:lnTo>
                <a:lnTo>
                  <a:pt x="53023" y="18338"/>
                </a:lnTo>
                <a:lnTo>
                  <a:pt x="51526" y="14057"/>
                </a:lnTo>
                <a:lnTo>
                  <a:pt x="49416" y="10591"/>
                </a:lnTo>
                <a:lnTo>
                  <a:pt x="47321" y="7099"/>
                </a:lnTo>
                <a:lnTo>
                  <a:pt x="44564" y="4467"/>
                </a:lnTo>
                <a:lnTo>
                  <a:pt x="41122" y="2692"/>
                </a:lnTo>
                <a:lnTo>
                  <a:pt x="37694" y="889"/>
                </a:lnTo>
                <a:lnTo>
                  <a:pt x="33454" y="0"/>
                </a:lnTo>
                <a:lnTo>
                  <a:pt x="23115" y="0"/>
                </a:lnTo>
                <a:lnTo>
                  <a:pt x="18684" y="1000"/>
                </a:lnTo>
                <a:lnTo>
                  <a:pt x="15052" y="2995"/>
                </a:lnTo>
                <a:lnTo>
                  <a:pt x="11429" y="4989"/>
                </a:lnTo>
                <a:lnTo>
                  <a:pt x="8524" y="7807"/>
                </a:lnTo>
                <a:lnTo>
                  <a:pt x="6300" y="11441"/>
                </a:lnTo>
                <a:lnTo>
                  <a:pt x="4079" y="15087"/>
                </a:lnTo>
                <a:lnTo>
                  <a:pt x="2466" y="19443"/>
                </a:lnTo>
                <a:lnTo>
                  <a:pt x="1487" y="24523"/>
                </a:lnTo>
                <a:lnTo>
                  <a:pt x="496" y="29613"/>
                </a:lnTo>
                <a:lnTo>
                  <a:pt x="0" y="35190"/>
                </a:lnTo>
                <a:lnTo>
                  <a:pt x="0" y="47851"/>
                </a:lnTo>
                <a:lnTo>
                  <a:pt x="445" y="53682"/>
                </a:lnTo>
                <a:lnTo>
                  <a:pt x="1320" y="58774"/>
                </a:lnTo>
                <a:lnTo>
                  <a:pt x="2225" y="63853"/>
                </a:lnTo>
                <a:lnTo>
                  <a:pt x="3710" y="68134"/>
                </a:lnTo>
                <a:lnTo>
                  <a:pt x="5806" y="71600"/>
                </a:lnTo>
                <a:lnTo>
                  <a:pt x="7901" y="75082"/>
                </a:lnTo>
                <a:lnTo>
                  <a:pt x="10670" y="77710"/>
                </a:lnTo>
                <a:lnTo>
                  <a:pt x="11177" y="51573"/>
                </a:lnTo>
                <a:lnTo>
                  <a:pt x="10861" y="46504"/>
                </a:lnTo>
                <a:lnTo>
                  <a:pt x="10861" y="36093"/>
                </a:lnTo>
                <a:lnTo>
                  <a:pt x="11088" y="31939"/>
                </a:lnTo>
                <a:lnTo>
                  <a:pt x="11545" y="28079"/>
                </a:lnTo>
                <a:lnTo>
                  <a:pt x="11991" y="24206"/>
                </a:lnTo>
                <a:lnTo>
                  <a:pt x="12854" y="20826"/>
                </a:lnTo>
                <a:lnTo>
                  <a:pt x="14097" y="17956"/>
                </a:lnTo>
                <a:lnTo>
                  <a:pt x="15356" y="15073"/>
                </a:lnTo>
                <a:lnTo>
                  <a:pt x="17081" y="12801"/>
                </a:lnTo>
                <a:lnTo>
                  <a:pt x="21427" y="9526"/>
                </a:lnTo>
                <a:lnTo>
                  <a:pt x="24270" y="8698"/>
                </a:lnTo>
                <a:lnTo>
                  <a:pt x="27763" y="8698"/>
                </a:lnTo>
                <a:lnTo>
                  <a:pt x="31521" y="8963"/>
                </a:lnTo>
                <a:lnTo>
                  <a:pt x="34686" y="9983"/>
                </a:lnTo>
                <a:lnTo>
                  <a:pt x="38569" y="13068"/>
                </a:lnTo>
                <a:lnTo>
                  <a:pt x="40514" y="16254"/>
                </a:lnTo>
                <a:lnTo>
                  <a:pt x="42115" y="20102"/>
                </a:lnTo>
                <a:lnTo>
                  <a:pt x="43218" y="24955"/>
                </a:lnTo>
                <a:lnTo>
                  <a:pt x="43638" y="27734"/>
                </a:lnTo>
                <a:lnTo>
                  <a:pt x="43944" y="30909"/>
                </a:lnTo>
                <a:lnTo>
                  <a:pt x="44222" y="34074"/>
                </a:lnTo>
                <a:lnTo>
                  <a:pt x="44362" y="37666"/>
                </a:lnTo>
                <a:lnTo>
                  <a:pt x="44272" y="47458"/>
                </a:lnTo>
                <a:lnTo>
                  <a:pt x="44095" y="50187"/>
                </a:lnTo>
                <a:lnTo>
                  <a:pt x="43905" y="52931"/>
                </a:lnTo>
                <a:lnTo>
                  <a:pt x="43573" y="55472"/>
                </a:lnTo>
                <a:lnTo>
                  <a:pt x="43066" y="57809"/>
                </a:lnTo>
                <a:lnTo>
                  <a:pt x="41925" y="62290"/>
                </a:lnTo>
                <a:lnTo>
                  <a:pt x="40272" y="66164"/>
                </a:lnTo>
                <a:lnTo>
                  <a:pt x="37986" y="69203"/>
                </a:lnTo>
                <a:lnTo>
                  <a:pt x="35218" y="71625"/>
                </a:lnTo>
                <a:lnTo>
                  <a:pt x="31727" y="73126"/>
                </a:lnTo>
                <a:lnTo>
                  <a:pt x="27396" y="73493"/>
                </a:lnTo>
                <a:lnTo>
                  <a:pt x="24447" y="73493"/>
                </a:lnTo>
                <a:lnTo>
                  <a:pt x="19839" y="71690"/>
                </a:lnTo>
                <a:lnTo>
                  <a:pt x="16055" y="68591"/>
                </a:lnTo>
                <a:close/>
              </a:path>
              <a:path w="55220" h="82180">
                <a:moveTo>
                  <a:pt x="14097" y="79502"/>
                </a:moveTo>
                <a:lnTo>
                  <a:pt x="13388" y="63320"/>
                </a:lnTo>
                <a:lnTo>
                  <a:pt x="12397" y="59918"/>
                </a:lnTo>
                <a:lnTo>
                  <a:pt x="11800" y="55739"/>
                </a:lnTo>
                <a:lnTo>
                  <a:pt x="11177" y="51573"/>
                </a:lnTo>
                <a:lnTo>
                  <a:pt x="10670" y="77710"/>
                </a:lnTo>
                <a:lnTo>
                  <a:pt x="14097" y="79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882196" y="6787688"/>
            <a:ext cx="49974" cy="81024"/>
          </a:xfrm>
          <a:custGeom>
            <a:avLst/>
            <a:gdLst/>
            <a:ahLst/>
            <a:cxnLst/>
            <a:rect l="l" t="t" r="r" b="b"/>
            <a:pathLst>
              <a:path w="49974" h="81024">
                <a:moveTo>
                  <a:pt x="49924" y="75069"/>
                </a:moveTo>
                <a:lnTo>
                  <a:pt x="47578" y="72006"/>
                </a:lnTo>
                <a:lnTo>
                  <a:pt x="12830" y="72006"/>
                </a:lnTo>
                <a:lnTo>
                  <a:pt x="25477" y="58798"/>
                </a:lnTo>
                <a:lnTo>
                  <a:pt x="30049" y="54114"/>
                </a:lnTo>
                <a:lnTo>
                  <a:pt x="33721" y="49974"/>
                </a:lnTo>
                <a:lnTo>
                  <a:pt x="36475" y="46377"/>
                </a:lnTo>
                <a:lnTo>
                  <a:pt x="39218" y="42785"/>
                </a:lnTo>
                <a:lnTo>
                  <a:pt x="41328" y="39509"/>
                </a:lnTo>
                <a:lnTo>
                  <a:pt x="42800" y="36560"/>
                </a:lnTo>
                <a:lnTo>
                  <a:pt x="44248" y="33627"/>
                </a:lnTo>
                <a:lnTo>
                  <a:pt x="45212" y="30883"/>
                </a:lnTo>
                <a:lnTo>
                  <a:pt x="45659" y="28356"/>
                </a:lnTo>
                <a:lnTo>
                  <a:pt x="46342" y="23291"/>
                </a:lnTo>
                <a:lnTo>
                  <a:pt x="46342" y="17905"/>
                </a:lnTo>
                <a:lnTo>
                  <a:pt x="45874" y="15238"/>
                </a:lnTo>
                <a:lnTo>
                  <a:pt x="43969" y="10209"/>
                </a:lnTo>
                <a:lnTo>
                  <a:pt x="40639" y="6120"/>
                </a:lnTo>
                <a:lnTo>
                  <a:pt x="36309" y="2727"/>
                </a:lnTo>
                <a:lnTo>
                  <a:pt x="33414" y="1637"/>
                </a:lnTo>
                <a:lnTo>
                  <a:pt x="30520" y="546"/>
                </a:lnTo>
                <a:lnTo>
                  <a:pt x="27129" y="0"/>
                </a:lnTo>
                <a:lnTo>
                  <a:pt x="20829" y="0"/>
                </a:lnTo>
                <a:lnTo>
                  <a:pt x="16322" y="748"/>
                </a:lnTo>
                <a:lnTo>
                  <a:pt x="12103" y="1852"/>
                </a:lnTo>
                <a:lnTo>
                  <a:pt x="8434" y="3289"/>
                </a:lnTo>
                <a:lnTo>
                  <a:pt x="5716" y="4748"/>
                </a:lnTo>
                <a:lnTo>
                  <a:pt x="3139" y="6515"/>
                </a:lnTo>
                <a:lnTo>
                  <a:pt x="1576" y="9244"/>
                </a:lnTo>
                <a:lnTo>
                  <a:pt x="1487" y="12164"/>
                </a:lnTo>
                <a:lnTo>
                  <a:pt x="1958" y="14997"/>
                </a:lnTo>
                <a:lnTo>
                  <a:pt x="4611" y="15709"/>
                </a:lnTo>
                <a:lnTo>
                  <a:pt x="7976" y="13549"/>
                </a:lnTo>
                <a:lnTo>
                  <a:pt x="11076" y="11897"/>
                </a:lnTo>
                <a:lnTo>
                  <a:pt x="14950" y="10439"/>
                </a:lnTo>
                <a:lnTo>
                  <a:pt x="19331" y="9395"/>
                </a:lnTo>
                <a:lnTo>
                  <a:pt x="21920" y="9395"/>
                </a:lnTo>
                <a:lnTo>
                  <a:pt x="26074" y="9740"/>
                </a:lnTo>
                <a:lnTo>
                  <a:pt x="29476" y="11137"/>
                </a:lnTo>
                <a:lnTo>
                  <a:pt x="33134" y="14464"/>
                </a:lnTo>
                <a:lnTo>
                  <a:pt x="34584" y="17448"/>
                </a:lnTo>
                <a:lnTo>
                  <a:pt x="35473" y="20699"/>
                </a:lnTo>
                <a:lnTo>
                  <a:pt x="35473" y="24241"/>
                </a:lnTo>
                <a:lnTo>
                  <a:pt x="34902" y="28140"/>
                </a:lnTo>
                <a:lnTo>
                  <a:pt x="33732" y="32396"/>
                </a:lnTo>
                <a:lnTo>
                  <a:pt x="31305" y="37339"/>
                </a:lnTo>
                <a:lnTo>
                  <a:pt x="29606" y="40082"/>
                </a:lnTo>
                <a:lnTo>
                  <a:pt x="27381" y="43077"/>
                </a:lnTo>
                <a:lnTo>
                  <a:pt x="25146" y="46075"/>
                </a:lnTo>
                <a:lnTo>
                  <a:pt x="22186" y="49477"/>
                </a:lnTo>
                <a:lnTo>
                  <a:pt x="18492" y="53261"/>
                </a:lnTo>
                <a:lnTo>
                  <a:pt x="2555" y="69670"/>
                </a:lnTo>
                <a:lnTo>
                  <a:pt x="993" y="71653"/>
                </a:lnTo>
                <a:lnTo>
                  <a:pt x="90" y="74231"/>
                </a:lnTo>
                <a:lnTo>
                  <a:pt x="0" y="77290"/>
                </a:lnTo>
                <a:lnTo>
                  <a:pt x="902" y="80098"/>
                </a:lnTo>
                <a:lnTo>
                  <a:pt x="3520" y="81024"/>
                </a:lnTo>
                <a:lnTo>
                  <a:pt x="47627" y="81024"/>
                </a:lnTo>
                <a:lnTo>
                  <a:pt x="49723" y="79005"/>
                </a:lnTo>
                <a:lnTo>
                  <a:pt x="49974" y="76452"/>
                </a:lnTo>
                <a:lnTo>
                  <a:pt x="49924" y="750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942133" y="6854885"/>
            <a:ext cx="20052" cy="31723"/>
          </a:xfrm>
          <a:custGeom>
            <a:avLst/>
            <a:gdLst/>
            <a:ahLst/>
            <a:cxnLst/>
            <a:rect l="l" t="t" r="r" b="b"/>
            <a:pathLst>
              <a:path w="20052" h="31723">
                <a:moveTo>
                  <a:pt x="20052" y="5003"/>
                </a:moveTo>
                <a:lnTo>
                  <a:pt x="19493" y="1689"/>
                </a:lnTo>
                <a:lnTo>
                  <a:pt x="16851" y="190"/>
                </a:lnTo>
                <a:lnTo>
                  <a:pt x="14198" y="0"/>
                </a:lnTo>
                <a:lnTo>
                  <a:pt x="11480" y="190"/>
                </a:lnTo>
                <a:lnTo>
                  <a:pt x="8561" y="2346"/>
                </a:lnTo>
                <a:lnTo>
                  <a:pt x="8204" y="5003"/>
                </a:lnTo>
                <a:lnTo>
                  <a:pt x="8204" y="12901"/>
                </a:lnTo>
                <a:lnTo>
                  <a:pt x="0" y="29869"/>
                </a:lnTo>
                <a:lnTo>
                  <a:pt x="2209" y="31723"/>
                </a:lnTo>
                <a:lnTo>
                  <a:pt x="4852" y="31633"/>
                </a:lnTo>
                <a:lnTo>
                  <a:pt x="7898" y="29994"/>
                </a:lnTo>
                <a:lnTo>
                  <a:pt x="16358" y="17283"/>
                </a:lnTo>
                <a:lnTo>
                  <a:pt x="18121" y="14349"/>
                </a:lnTo>
                <a:lnTo>
                  <a:pt x="19267" y="11541"/>
                </a:lnTo>
                <a:lnTo>
                  <a:pt x="19864" y="8521"/>
                </a:lnTo>
                <a:lnTo>
                  <a:pt x="20052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010360" y="6788315"/>
            <a:ext cx="46457" cy="80402"/>
          </a:xfrm>
          <a:custGeom>
            <a:avLst/>
            <a:gdLst/>
            <a:ahLst/>
            <a:cxnLst/>
            <a:rect l="l" t="t" r="r" b="b"/>
            <a:pathLst>
              <a:path w="46457" h="80402">
                <a:moveTo>
                  <a:pt x="1638" y="72161"/>
                </a:moveTo>
                <a:lnTo>
                  <a:pt x="367" y="74825"/>
                </a:lnTo>
                <a:lnTo>
                  <a:pt x="367" y="77633"/>
                </a:lnTo>
                <a:lnTo>
                  <a:pt x="2527" y="80402"/>
                </a:lnTo>
                <a:lnTo>
                  <a:pt x="44232" y="80402"/>
                </a:lnTo>
                <a:lnTo>
                  <a:pt x="45986" y="79131"/>
                </a:lnTo>
                <a:lnTo>
                  <a:pt x="46457" y="76197"/>
                </a:lnTo>
                <a:lnTo>
                  <a:pt x="46408" y="74825"/>
                </a:lnTo>
                <a:lnTo>
                  <a:pt x="44232" y="71880"/>
                </a:lnTo>
                <a:lnTo>
                  <a:pt x="29794" y="71880"/>
                </a:lnTo>
                <a:lnTo>
                  <a:pt x="29794" y="1727"/>
                </a:lnTo>
                <a:lnTo>
                  <a:pt x="28511" y="316"/>
                </a:lnTo>
                <a:lnTo>
                  <a:pt x="25858" y="0"/>
                </a:lnTo>
                <a:lnTo>
                  <a:pt x="23011" y="35"/>
                </a:lnTo>
                <a:lnTo>
                  <a:pt x="20181" y="748"/>
                </a:lnTo>
                <a:lnTo>
                  <a:pt x="1789" y="12520"/>
                </a:lnTo>
                <a:lnTo>
                  <a:pt x="100" y="15364"/>
                </a:lnTo>
                <a:lnTo>
                  <a:pt x="0" y="18097"/>
                </a:lnTo>
                <a:lnTo>
                  <a:pt x="1029" y="21092"/>
                </a:lnTo>
                <a:lnTo>
                  <a:pt x="3773" y="20368"/>
                </a:lnTo>
                <a:lnTo>
                  <a:pt x="19192" y="11174"/>
                </a:lnTo>
                <a:lnTo>
                  <a:pt x="19192" y="71880"/>
                </a:lnTo>
                <a:lnTo>
                  <a:pt x="2527" y="71880"/>
                </a:lnTo>
                <a:lnTo>
                  <a:pt x="1638" y="72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070116" y="6787695"/>
            <a:ext cx="50040" cy="82191"/>
          </a:xfrm>
          <a:custGeom>
            <a:avLst/>
            <a:gdLst/>
            <a:ahLst/>
            <a:cxnLst/>
            <a:rect l="l" t="t" r="r" b="b"/>
            <a:pathLst>
              <a:path w="50040" h="82191">
                <a:moveTo>
                  <a:pt x="9857" y="35989"/>
                </a:moveTo>
                <a:lnTo>
                  <a:pt x="8143" y="38555"/>
                </a:lnTo>
                <a:lnTo>
                  <a:pt x="8154" y="41540"/>
                </a:lnTo>
                <a:lnTo>
                  <a:pt x="10695" y="44298"/>
                </a:lnTo>
                <a:lnTo>
                  <a:pt x="21794" y="44298"/>
                </a:lnTo>
                <a:lnTo>
                  <a:pt x="24729" y="44665"/>
                </a:lnTo>
                <a:lnTo>
                  <a:pt x="27292" y="45349"/>
                </a:lnTo>
                <a:lnTo>
                  <a:pt x="29858" y="46047"/>
                </a:lnTo>
                <a:lnTo>
                  <a:pt x="32029" y="47066"/>
                </a:lnTo>
                <a:lnTo>
                  <a:pt x="35551" y="49695"/>
                </a:lnTo>
                <a:lnTo>
                  <a:pt x="37807" y="53072"/>
                </a:lnTo>
                <a:lnTo>
                  <a:pt x="39179" y="56908"/>
                </a:lnTo>
                <a:lnTo>
                  <a:pt x="39179" y="61225"/>
                </a:lnTo>
                <a:lnTo>
                  <a:pt x="38113" y="64883"/>
                </a:lnTo>
                <a:lnTo>
                  <a:pt x="36310" y="68134"/>
                </a:lnTo>
                <a:lnTo>
                  <a:pt x="33440" y="70686"/>
                </a:lnTo>
                <a:lnTo>
                  <a:pt x="29566" y="72374"/>
                </a:lnTo>
                <a:lnTo>
                  <a:pt x="24994" y="73430"/>
                </a:lnTo>
                <a:lnTo>
                  <a:pt x="19343" y="73430"/>
                </a:lnTo>
                <a:lnTo>
                  <a:pt x="16739" y="73102"/>
                </a:lnTo>
                <a:lnTo>
                  <a:pt x="14389" y="72439"/>
                </a:lnTo>
                <a:lnTo>
                  <a:pt x="10008" y="71081"/>
                </a:lnTo>
                <a:lnTo>
                  <a:pt x="6506" y="69555"/>
                </a:lnTo>
                <a:lnTo>
                  <a:pt x="2833" y="67525"/>
                </a:lnTo>
                <a:lnTo>
                  <a:pt x="0" y="69656"/>
                </a:lnTo>
                <a:lnTo>
                  <a:pt x="90" y="73328"/>
                </a:lnTo>
                <a:lnTo>
                  <a:pt x="1195" y="76464"/>
                </a:lnTo>
                <a:lnTo>
                  <a:pt x="3763" y="78141"/>
                </a:lnTo>
                <a:lnTo>
                  <a:pt x="6451" y="79397"/>
                </a:lnTo>
                <a:lnTo>
                  <a:pt x="10083" y="80604"/>
                </a:lnTo>
                <a:lnTo>
                  <a:pt x="14465" y="81544"/>
                </a:lnTo>
                <a:lnTo>
                  <a:pt x="19292" y="82191"/>
                </a:lnTo>
                <a:lnTo>
                  <a:pt x="26366" y="82191"/>
                </a:lnTo>
                <a:lnTo>
                  <a:pt x="30316" y="81622"/>
                </a:lnTo>
                <a:lnTo>
                  <a:pt x="33822" y="80492"/>
                </a:lnTo>
                <a:lnTo>
                  <a:pt x="37299" y="79362"/>
                </a:lnTo>
                <a:lnTo>
                  <a:pt x="40248" y="77749"/>
                </a:lnTo>
                <a:lnTo>
                  <a:pt x="42635" y="75653"/>
                </a:lnTo>
                <a:lnTo>
                  <a:pt x="46850" y="71028"/>
                </a:lnTo>
                <a:lnTo>
                  <a:pt x="48135" y="68083"/>
                </a:lnTo>
                <a:lnTo>
                  <a:pt x="49392" y="65149"/>
                </a:lnTo>
                <a:lnTo>
                  <a:pt x="50040" y="61849"/>
                </a:lnTo>
                <a:lnTo>
                  <a:pt x="50040" y="55674"/>
                </a:lnTo>
                <a:lnTo>
                  <a:pt x="48654" y="51116"/>
                </a:lnTo>
                <a:lnTo>
                  <a:pt x="46443" y="47001"/>
                </a:lnTo>
                <a:lnTo>
                  <a:pt x="43143" y="43700"/>
                </a:lnTo>
                <a:lnTo>
                  <a:pt x="38902" y="41249"/>
                </a:lnTo>
                <a:lnTo>
                  <a:pt x="34099" y="39470"/>
                </a:lnTo>
                <a:lnTo>
                  <a:pt x="31346" y="39179"/>
                </a:lnTo>
                <a:lnTo>
                  <a:pt x="35918" y="37792"/>
                </a:lnTo>
                <a:lnTo>
                  <a:pt x="39611" y="35445"/>
                </a:lnTo>
                <a:lnTo>
                  <a:pt x="42444" y="32371"/>
                </a:lnTo>
                <a:lnTo>
                  <a:pt x="44695" y="28789"/>
                </a:lnTo>
                <a:lnTo>
                  <a:pt x="46012" y="24472"/>
                </a:lnTo>
                <a:lnTo>
                  <a:pt x="46332" y="19620"/>
                </a:lnTo>
                <a:lnTo>
                  <a:pt x="46332" y="16700"/>
                </a:lnTo>
                <a:lnTo>
                  <a:pt x="45874" y="14033"/>
                </a:lnTo>
                <a:lnTo>
                  <a:pt x="44020" y="9230"/>
                </a:lnTo>
                <a:lnTo>
                  <a:pt x="40755" y="5436"/>
                </a:lnTo>
                <a:lnTo>
                  <a:pt x="36551" y="2362"/>
                </a:lnTo>
                <a:lnTo>
                  <a:pt x="33757" y="1422"/>
                </a:lnTo>
                <a:lnTo>
                  <a:pt x="30949" y="482"/>
                </a:lnTo>
                <a:lnTo>
                  <a:pt x="27698" y="0"/>
                </a:lnTo>
                <a:lnTo>
                  <a:pt x="21362" y="0"/>
                </a:lnTo>
                <a:lnTo>
                  <a:pt x="16625" y="749"/>
                </a:lnTo>
                <a:lnTo>
                  <a:pt x="12320" y="1840"/>
                </a:lnTo>
                <a:lnTo>
                  <a:pt x="8827" y="3286"/>
                </a:lnTo>
                <a:lnTo>
                  <a:pt x="6174" y="4748"/>
                </a:lnTo>
                <a:lnTo>
                  <a:pt x="2959" y="7466"/>
                </a:lnTo>
                <a:lnTo>
                  <a:pt x="2236" y="10134"/>
                </a:lnTo>
                <a:lnTo>
                  <a:pt x="2250" y="12938"/>
                </a:lnTo>
                <a:lnTo>
                  <a:pt x="4356" y="15556"/>
                </a:lnTo>
                <a:lnTo>
                  <a:pt x="7138" y="13752"/>
                </a:lnTo>
                <a:lnTo>
                  <a:pt x="9997" y="12153"/>
                </a:lnTo>
                <a:lnTo>
                  <a:pt x="13335" y="10566"/>
                </a:lnTo>
                <a:lnTo>
                  <a:pt x="17324" y="9130"/>
                </a:lnTo>
                <a:lnTo>
                  <a:pt x="21896" y="8763"/>
                </a:lnTo>
                <a:lnTo>
                  <a:pt x="25999" y="9094"/>
                </a:lnTo>
                <a:lnTo>
                  <a:pt x="29337" y="10350"/>
                </a:lnTo>
                <a:lnTo>
                  <a:pt x="32843" y="13460"/>
                </a:lnTo>
                <a:lnTo>
                  <a:pt x="34179" y="16254"/>
                </a:lnTo>
                <a:lnTo>
                  <a:pt x="34978" y="19329"/>
                </a:lnTo>
                <a:lnTo>
                  <a:pt x="34978" y="23238"/>
                </a:lnTo>
                <a:lnTo>
                  <a:pt x="33783" y="27125"/>
                </a:lnTo>
                <a:lnTo>
                  <a:pt x="31813" y="30518"/>
                </a:lnTo>
                <a:lnTo>
                  <a:pt x="28818" y="33159"/>
                </a:lnTo>
                <a:lnTo>
                  <a:pt x="24843" y="34858"/>
                </a:lnTo>
                <a:lnTo>
                  <a:pt x="20232" y="35914"/>
                </a:lnTo>
                <a:lnTo>
                  <a:pt x="9857" y="359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129224" y="6788707"/>
            <a:ext cx="23695" cy="48945"/>
          </a:xfrm>
          <a:custGeom>
            <a:avLst/>
            <a:gdLst/>
            <a:ahLst/>
            <a:cxnLst/>
            <a:rect l="l" t="t" r="r" b="b"/>
            <a:pathLst>
              <a:path w="23695" h="48945">
                <a:moveTo>
                  <a:pt x="9079" y="0"/>
                </a:moveTo>
                <a:lnTo>
                  <a:pt x="6412" y="1295"/>
                </a:lnTo>
                <a:lnTo>
                  <a:pt x="6412" y="9932"/>
                </a:lnTo>
                <a:lnTo>
                  <a:pt x="1371" y="9932"/>
                </a:lnTo>
                <a:lnTo>
                  <a:pt x="619" y="10158"/>
                </a:lnTo>
                <a:lnTo>
                  <a:pt x="0" y="12700"/>
                </a:lnTo>
                <a:lnTo>
                  <a:pt x="1332" y="15443"/>
                </a:lnTo>
                <a:lnTo>
                  <a:pt x="6412" y="15443"/>
                </a:lnTo>
                <a:lnTo>
                  <a:pt x="6412" y="38736"/>
                </a:lnTo>
                <a:lnTo>
                  <a:pt x="6995" y="42113"/>
                </a:lnTo>
                <a:lnTo>
                  <a:pt x="8013" y="44921"/>
                </a:lnTo>
                <a:lnTo>
                  <a:pt x="10819" y="47699"/>
                </a:lnTo>
                <a:lnTo>
                  <a:pt x="13511" y="48693"/>
                </a:lnTo>
                <a:lnTo>
                  <a:pt x="17626" y="48945"/>
                </a:lnTo>
                <a:lnTo>
                  <a:pt x="20624" y="48527"/>
                </a:lnTo>
                <a:lnTo>
                  <a:pt x="23277" y="47231"/>
                </a:lnTo>
                <a:lnTo>
                  <a:pt x="23695" y="44589"/>
                </a:lnTo>
                <a:lnTo>
                  <a:pt x="23277" y="42292"/>
                </a:lnTo>
                <a:lnTo>
                  <a:pt x="20711" y="42825"/>
                </a:lnTo>
                <a:lnTo>
                  <a:pt x="18148" y="43257"/>
                </a:lnTo>
                <a:lnTo>
                  <a:pt x="14908" y="42619"/>
                </a:lnTo>
                <a:lnTo>
                  <a:pt x="13421" y="40067"/>
                </a:lnTo>
                <a:lnTo>
                  <a:pt x="13054" y="35687"/>
                </a:lnTo>
                <a:lnTo>
                  <a:pt x="13054" y="15443"/>
                </a:lnTo>
                <a:lnTo>
                  <a:pt x="22781" y="15443"/>
                </a:lnTo>
                <a:lnTo>
                  <a:pt x="23695" y="12700"/>
                </a:lnTo>
                <a:lnTo>
                  <a:pt x="22378" y="9932"/>
                </a:lnTo>
                <a:lnTo>
                  <a:pt x="13054" y="9932"/>
                </a:lnTo>
                <a:lnTo>
                  <a:pt x="13054" y="1295"/>
                </a:lnTo>
                <a:lnTo>
                  <a:pt x="11798" y="139"/>
                </a:lnTo>
                <a:lnTo>
                  <a:pt x="90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161999" y="6780809"/>
            <a:ext cx="31240" cy="56400"/>
          </a:xfrm>
          <a:custGeom>
            <a:avLst/>
            <a:gdLst/>
            <a:ahLst/>
            <a:cxnLst/>
            <a:rect l="l" t="t" r="r" b="b"/>
            <a:pathLst>
              <a:path w="31240" h="56400">
                <a:moveTo>
                  <a:pt x="25844" y="56259"/>
                </a:moveTo>
                <a:lnTo>
                  <a:pt x="28576" y="56400"/>
                </a:lnTo>
                <a:lnTo>
                  <a:pt x="31240" y="55140"/>
                </a:lnTo>
                <a:lnTo>
                  <a:pt x="31240" y="30452"/>
                </a:lnTo>
                <a:lnTo>
                  <a:pt x="30567" y="26376"/>
                </a:lnTo>
                <a:lnTo>
                  <a:pt x="29386" y="22948"/>
                </a:lnTo>
                <a:lnTo>
                  <a:pt x="26021" y="19100"/>
                </a:lnTo>
                <a:lnTo>
                  <a:pt x="22719" y="17462"/>
                </a:lnTo>
                <a:lnTo>
                  <a:pt x="18262" y="17056"/>
                </a:lnTo>
                <a:lnTo>
                  <a:pt x="14349" y="17550"/>
                </a:lnTo>
                <a:lnTo>
                  <a:pt x="10476" y="19508"/>
                </a:lnTo>
                <a:lnTo>
                  <a:pt x="6642" y="23025"/>
                </a:lnTo>
                <a:lnTo>
                  <a:pt x="6642" y="1295"/>
                </a:lnTo>
                <a:lnTo>
                  <a:pt x="5386" y="139"/>
                </a:lnTo>
                <a:lnTo>
                  <a:pt x="2668" y="0"/>
                </a:lnTo>
                <a:lnTo>
                  <a:pt x="0" y="1295"/>
                </a:lnTo>
                <a:lnTo>
                  <a:pt x="0" y="55140"/>
                </a:lnTo>
                <a:lnTo>
                  <a:pt x="1271" y="56259"/>
                </a:lnTo>
                <a:lnTo>
                  <a:pt x="3989" y="56400"/>
                </a:lnTo>
                <a:lnTo>
                  <a:pt x="6642" y="55140"/>
                </a:lnTo>
                <a:lnTo>
                  <a:pt x="6642" y="29792"/>
                </a:lnTo>
                <a:lnTo>
                  <a:pt x="10223" y="25768"/>
                </a:lnTo>
                <a:lnTo>
                  <a:pt x="13550" y="23406"/>
                </a:lnTo>
                <a:lnTo>
                  <a:pt x="16890" y="22819"/>
                </a:lnTo>
                <a:lnTo>
                  <a:pt x="20293" y="23543"/>
                </a:lnTo>
                <a:lnTo>
                  <a:pt x="23317" y="26553"/>
                </a:lnTo>
                <a:lnTo>
                  <a:pt x="24433" y="30159"/>
                </a:lnTo>
                <a:lnTo>
                  <a:pt x="24598" y="33907"/>
                </a:lnTo>
                <a:lnTo>
                  <a:pt x="24598" y="55140"/>
                </a:lnTo>
                <a:lnTo>
                  <a:pt x="25844" y="56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238197" y="6788876"/>
            <a:ext cx="41962" cy="80200"/>
          </a:xfrm>
          <a:custGeom>
            <a:avLst/>
            <a:gdLst/>
            <a:ahLst/>
            <a:cxnLst/>
            <a:rect l="l" t="t" r="r" b="b"/>
            <a:pathLst>
              <a:path w="41962" h="80200">
                <a:moveTo>
                  <a:pt x="10617" y="9004"/>
                </a:moveTo>
                <a:lnTo>
                  <a:pt x="39866" y="9004"/>
                </a:lnTo>
                <a:lnTo>
                  <a:pt x="41756" y="7175"/>
                </a:lnTo>
                <a:lnTo>
                  <a:pt x="41962" y="4561"/>
                </a:lnTo>
                <a:lnTo>
                  <a:pt x="41922" y="3084"/>
                </a:lnTo>
                <a:lnTo>
                  <a:pt x="39866" y="0"/>
                </a:lnTo>
                <a:lnTo>
                  <a:pt x="3009" y="0"/>
                </a:lnTo>
                <a:lnTo>
                  <a:pt x="417" y="1587"/>
                </a:lnTo>
                <a:lnTo>
                  <a:pt x="0" y="4305"/>
                </a:lnTo>
                <a:lnTo>
                  <a:pt x="0" y="78231"/>
                </a:lnTo>
                <a:lnTo>
                  <a:pt x="2084" y="79959"/>
                </a:lnTo>
                <a:lnTo>
                  <a:pt x="5309" y="80200"/>
                </a:lnTo>
                <a:lnTo>
                  <a:pt x="7898" y="80049"/>
                </a:lnTo>
                <a:lnTo>
                  <a:pt x="10617" y="78231"/>
                </a:lnTo>
                <a:lnTo>
                  <a:pt x="10617" y="44982"/>
                </a:lnTo>
                <a:lnTo>
                  <a:pt x="38265" y="44982"/>
                </a:lnTo>
                <a:lnTo>
                  <a:pt x="39358" y="44513"/>
                </a:lnTo>
                <a:lnTo>
                  <a:pt x="40309" y="41972"/>
                </a:lnTo>
                <a:lnTo>
                  <a:pt x="40309" y="38962"/>
                </a:lnTo>
                <a:lnTo>
                  <a:pt x="38265" y="36144"/>
                </a:lnTo>
                <a:lnTo>
                  <a:pt x="10617" y="36144"/>
                </a:lnTo>
                <a:lnTo>
                  <a:pt x="10617" y="90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295448" y="6782763"/>
            <a:ext cx="10184" cy="86309"/>
          </a:xfrm>
          <a:custGeom>
            <a:avLst/>
            <a:gdLst/>
            <a:ahLst/>
            <a:cxnLst/>
            <a:rect l="l" t="t" r="r" b="b"/>
            <a:pathLst>
              <a:path w="10184" h="86309">
                <a:moveTo>
                  <a:pt x="10184" y="84405"/>
                </a:moveTo>
                <a:lnTo>
                  <a:pt x="10184" y="1979"/>
                </a:lnTo>
                <a:lnTo>
                  <a:pt x="8761" y="331"/>
                </a:lnTo>
                <a:lnTo>
                  <a:pt x="6094" y="0"/>
                </a:lnTo>
                <a:lnTo>
                  <a:pt x="2590" y="115"/>
                </a:lnTo>
                <a:lnTo>
                  <a:pt x="0" y="1979"/>
                </a:lnTo>
                <a:lnTo>
                  <a:pt x="0" y="84405"/>
                </a:lnTo>
                <a:lnTo>
                  <a:pt x="1421" y="85992"/>
                </a:lnTo>
                <a:lnTo>
                  <a:pt x="4074" y="86309"/>
                </a:lnTo>
                <a:lnTo>
                  <a:pt x="7592" y="86194"/>
                </a:lnTo>
                <a:lnTo>
                  <a:pt x="10184" y="8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320773" y="6808867"/>
            <a:ext cx="55526" cy="61023"/>
          </a:xfrm>
          <a:custGeom>
            <a:avLst/>
            <a:gdLst/>
            <a:ahLst/>
            <a:cxnLst/>
            <a:rect l="l" t="t" r="r" b="b"/>
            <a:pathLst>
              <a:path w="55526" h="61023">
                <a:moveTo>
                  <a:pt x="0" y="31024"/>
                </a:moveTo>
                <a:lnTo>
                  <a:pt x="0" y="35712"/>
                </a:lnTo>
                <a:lnTo>
                  <a:pt x="561" y="39916"/>
                </a:lnTo>
                <a:lnTo>
                  <a:pt x="1663" y="43614"/>
                </a:lnTo>
                <a:lnTo>
                  <a:pt x="2782" y="47321"/>
                </a:lnTo>
                <a:lnTo>
                  <a:pt x="4471" y="50457"/>
                </a:lnTo>
                <a:lnTo>
                  <a:pt x="6722" y="53060"/>
                </a:lnTo>
                <a:lnTo>
                  <a:pt x="8978" y="55652"/>
                </a:lnTo>
                <a:lnTo>
                  <a:pt x="11826" y="57621"/>
                </a:lnTo>
                <a:lnTo>
                  <a:pt x="11380" y="38926"/>
                </a:lnTo>
                <a:lnTo>
                  <a:pt x="10836" y="36244"/>
                </a:lnTo>
                <a:lnTo>
                  <a:pt x="10554" y="33401"/>
                </a:lnTo>
                <a:lnTo>
                  <a:pt x="10554" y="27179"/>
                </a:lnTo>
                <a:lnTo>
                  <a:pt x="10886" y="24270"/>
                </a:lnTo>
                <a:lnTo>
                  <a:pt x="11570" y="21588"/>
                </a:lnTo>
                <a:lnTo>
                  <a:pt x="12269" y="18910"/>
                </a:lnTo>
                <a:lnTo>
                  <a:pt x="14720" y="14644"/>
                </a:lnTo>
                <a:lnTo>
                  <a:pt x="17920" y="11188"/>
                </a:lnTo>
                <a:lnTo>
                  <a:pt x="22291" y="9042"/>
                </a:lnTo>
                <a:lnTo>
                  <a:pt x="24894" y="8510"/>
                </a:lnTo>
                <a:lnTo>
                  <a:pt x="31193" y="8510"/>
                </a:lnTo>
                <a:lnTo>
                  <a:pt x="33936" y="9108"/>
                </a:lnTo>
                <a:lnTo>
                  <a:pt x="38343" y="11443"/>
                </a:lnTo>
                <a:lnTo>
                  <a:pt x="41363" y="15052"/>
                </a:lnTo>
                <a:lnTo>
                  <a:pt x="43588" y="19406"/>
                </a:lnTo>
                <a:lnTo>
                  <a:pt x="44147" y="22085"/>
                </a:lnTo>
                <a:lnTo>
                  <a:pt x="44705" y="24753"/>
                </a:lnTo>
                <a:lnTo>
                  <a:pt x="44985" y="27597"/>
                </a:lnTo>
                <a:lnTo>
                  <a:pt x="44985" y="33807"/>
                </a:lnTo>
                <a:lnTo>
                  <a:pt x="44654" y="36741"/>
                </a:lnTo>
                <a:lnTo>
                  <a:pt x="43981" y="39419"/>
                </a:lnTo>
                <a:lnTo>
                  <a:pt x="43322" y="42087"/>
                </a:lnTo>
                <a:lnTo>
                  <a:pt x="40871" y="46328"/>
                </a:lnTo>
                <a:lnTo>
                  <a:pt x="37656" y="49770"/>
                </a:lnTo>
                <a:lnTo>
                  <a:pt x="33249" y="51904"/>
                </a:lnTo>
                <a:lnTo>
                  <a:pt x="30657" y="52437"/>
                </a:lnTo>
                <a:lnTo>
                  <a:pt x="24397" y="52437"/>
                </a:lnTo>
                <a:lnTo>
                  <a:pt x="21654" y="51854"/>
                </a:lnTo>
                <a:lnTo>
                  <a:pt x="17247" y="49503"/>
                </a:lnTo>
                <a:lnTo>
                  <a:pt x="14188" y="45935"/>
                </a:lnTo>
                <a:lnTo>
                  <a:pt x="15203" y="58978"/>
                </a:lnTo>
                <a:lnTo>
                  <a:pt x="18609" y="60338"/>
                </a:lnTo>
                <a:lnTo>
                  <a:pt x="22583" y="61023"/>
                </a:lnTo>
                <a:lnTo>
                  <a:pt x="31838" y="61023"/>
                </a:lnTo>
                <a:lnTo>
                  <a:pt x="35953" y="60248"/>
                </a:lnTo>
                <a:lnTo>
                  <a:pt x="39509" y="58701"/>
                </a:lnTo>
                <a:lnTo>
                  <a:pt x="43080" y="57163"/>
                </a:lnTo>
                <a:lnTo>
                  <a:pt x="46041" y="55015"/>
                </a:lnTo>
                <a:lnTo>
                  <a:pt x="48413" y="52260"/>
                </a:lnTo>
                <a:lnTo>
                  <a:pt x="50764" y="49493"/>
                </a:lnTo>
                <a:lnTo>
                  <a:pt x="52552" y="46216"/>
                </a:lnTo>
                <a:lnTo>
                  <a:pt x="53733" y="42418"/>
                </a:lnTo>
                <a:lnTo>
                  <a:pt x="54928" y="38609"/>
                </a:lnTo>
                <a:lnTo>
                  <a:pt x="55526" y="34455"/>
                </a:lnTo>
                <a:lnTo>
                  <a:pt x="55526" y="25271"/>
                </a:lnTo>
                <a:lnTo>
                  <a:pt x="54968" y="21095"/>
                </a:lnTo>
                <a:lnTo>
                  <a:pt x="53823" y="17399"/>
                </a:lnTo>
                <a:lnTo>
                  <a:pt x="52693" y="13690"/>
                </a:lnTo>
                <a:lnTo>
                  <a:pt x="51005" y="10541"/>
                </a:lnTo>
                <a:lnTo>
                  <a:pt x="48743" y="7962"/>
                </a:lnTo>
                <a:lnTo>
                  <a:pt x="46483" y="5370"/>
                </a:lnTo>
                <a:lnTo>
                  <a:pt x="43665" y="3380"/>
                </a:lnTo>
                <a:lnTo>
                  <a:pt x="40259" y="2033"/>
                </a:lnTo>
                <a:lnTo>
                  <a:pt x="36856" y="673"/>
                </a:lnTo>
                <a:lnTo>
                  <a:pt x="32893" y="0"/>
                </a:lnTo>
                <a:lnTo>
                  <a:pt x="23583" y="0"/>
                </a:lnTo>
                <a:lnTo>
                  <a:pt x="19458" y="748"/>
                </a:lnTo>
                <a:lnTo>
                  <a:pt x="15915" y="2286"/>
                </a:lnTo>
                <a:lnTo>
                  <a:pt x="12383" y="3808"/>
                </a:lnTo>
                <a:lnTo>
                  <a:pt x="9424" y="5943"/>
                </a:lnTo>
                <a:lnTo>
                  <a:pt x="7063" y="8686"/>
                </a:lnTo>
                <a:lnTo>
                  <a:pt x="4701" y="11443"/>
                </a:lnTo>
                <a:lnTo>
                  <a:pt x="2923" y="14730"/>
                </a:lnTo>
                <a:lnTo>
                  <a:pt x="1767" y="18543"/>
                </a:lnTo>
                <a:lnTo>
                  <a:pt x="586" y="22352"/>
                </a:lnTo>
                <a:lnTo>
                  <a:pt x="0" y="26506"/>
                </a:lnTo>
                <a:lnTo>
                  <a:pt x="0" y="31024"/>
                </a:lnTo>
                <a:close/>
              </a:path>
              <a:path w="55526" h="61023">
                <a:moveTo>
                  <a:pt x="11951" y="41605"/>
                </a:moveTo>
                <a:lnTo>
                  <a:pt x="11380" y="38926"/>
                </a:lnTo>
                <a:lnTo>
                  <a:pt x="11826" y="57621"/>
                </a:lnTo>
                <a:lnTo>
                  <a:pt x="15203" y="58978"/>
                </a:lnTo>
                <a:lnTo>
                  <a:pt x="14188" y="45935"/>
                </a:lnTo>
                <a:lnTo>
                  <a:pt x="11951" y="41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387449" y="6808867"/>
            <a:ext cx="55525" cy="61023"/>
          </a:xfrm>
          <a:custGeom>
            <a:avLst/>
            <a:gdLst/>
            <a:ahLst/>
            <a:cxnLst/>
            <a:rect l="l" t="t" r="r" b="b"/>
            <a:pathLst>
              <a:path w="55525" h="61023">
                <a:moveTo>
                  <a:pt x="0" y="31024"/>
                </a:moveTo>
                <a:lnTo>
                  <a:pt x="0" y="35712"/>
                </a:lnTo>
                <a:lnTo>
                  <a:pt x="557" y="39916"/>
                </a:lnTo>
                <a:lnTo>
                  <a:pt x="1662" y="43614"/>
                </a:lnTo>
                <a:lnTo>
                  <a:pt x="2782" y="47321"/>
                </a:lnTo>
                <a:lnTo>
                  <a:pt x="4470" y="50457"/>
                </a:lnTo>
                <a:lnTo>
                  <a:pt x="6717" y="53060"/>
                </a:lnTo>
                <a:lnTo>
                  <a:pt x="8977" y="55652"/>
                </a:lnTo>
                <a:lnTo>
                  <a:pt x="11826" y="57621"/>
                </a:lnTo>
                <a:lnTo>
                  <a:pt x="11379" y="38926"/>
                </a:lnTo>
                <a:lnTo>
                  <a:pt x="10831" y="36244"/>
                </a:lnTo>
                <a:lnTo>
                  <a:pt x="10554" y="33401"/>
                </a:lnTo>
                <a:lnTo>
                  <a:pt x="10554" y="27179"/>
                </a:lnTo>
                <a:lnTo>
                  <a:pt x="10882" y="24270"/>
                </a:lnTo>
                <a:lnTo>
                  <a:pt x="11569" y="21588"/>
                </a:lnTo>
                <a:lnTo>
                  <a:pt x="12268" y="18910"/>
                </a:lnTo>
                <a:lnTo>
                  <a:pt x="14720" y="14644"/>
                </a:lnTo>
                <a:lnTo>
                  <a:pt x="17920" y="11188"/>
                </a:lnTo>
                <a:lnTo>
                  <a:pt x="22287" y="9042"/>
                </a:lnTo>
                <a:lnTo>
                  <a:pt x="24893" y="8510"/>
                </a:lnTo>
                <a:lnTo>
                  <a:pt x="31189" y="8510"/>
                </a:lnTo>
                <a:lnTo>
                  <a:pt x="33933" y="9108"/>
                </a:lnTo>
                <a:lnTo>
                  <a:pt x="38343" y="11443"/>
                </a:lnTo>
                <a:lnTo>
                  <a:pt x="41363" y="15052"/>
                </a:lnTo>
                <a:lnTo>
                  <a:pt x="43585" y="19406"/>
                </a:lnTo>
                <a:lnTo>
                  <a:pt x="44146" y="22085"/>
                </a:lnTo>
                <a:lnTo>
                  <a:pt x="44703" y="24753"/>
                </a:lnTo>
                <a:lnTo>
                  <a:pt x="44984" y="27597"/>
                </a:lnTo>
                <a:lnTo>
                  <a:pt x="44984" y="33807"/>
                </a:lnTo>
                <a:lnTo>
                  <a:pt x="44654" y="36741"/>
                </a:lnTo>
                <a:lnTo>
                  <a:pt x="43981" y="39419"/>
                </a:lnTo>
                <a:lnTo>
                  <a:pt x="43318" y="42087"/>
                </a:lnTo>
                <a:lnTo>
                  <a:pt x="40869" y="46328"/>
                </a:lnTo>
                <a:lnTo>
                  <a:pt x="37655" y="49770"/>
                </a:lnTo>
                <a:lnTo>
                  <a:pt x="33249" y="51904"/>
                </a:lnTo>
                <a:lnTo>
                  <a:pt x="30657" y="52437"/>
                </a:lnTo>
                <a:lnTo>
                  <a:pt x="24396" y="52437"/>
                </a:lnTo>
                <a:lnTo>
                  <a:pt x="21653" y="51854"/>
                </a:lnTo>
                <a:lnTo>
                  <a:pt x="17247" y="49503"/>
                </a:lnTo>
                <a:lnTo>
                  <a:pt x="14187" y="45935"/>
                </a:lnTo>
                <a:lnTo>
                  <a:pt x="15201" y="58978"/>
                </a:lnTo>
                <a:lnTo>
                  <a:pt x="18604" y="60338"/>
                </a:lnTo>
                <a:lnTo>
                  <a:pt x="22581" y="61023"/>
                </a:lnTo>
                <a:lnTo>
                  <a:pt x="31837" y="61023"/>
                </a:lnTo>
                <a:lnTo>
                  <a:pt x="35952" y="60248"/>
                </a:lnTo>
                <a:lnTo>
                  <a:pt x="39509" y="58701"/>
                </a:lnTo>
                <a:lnTo>
                  <a:pt x="43077" y="57163"/>
                </a:lnTo>
                <a:lnTo>
                  <a:pt x="46036" y="55015"/>
                </a:lnTo>
                <a:lnTo>
                  <a:pt x="48412" y="52260"/>
                </a:lnTo>
                <a:lnTo>
                  <a:pt x="50763" y="49493"/>
                </a:lnTo>
                <a:lnTo>
                  <a:pt x="52552" y="46216"/>
                </a:lnTo>
                <a:lnTo>
                  <a:pt x="53733" y="42418"/>
                </a:lnTo>
                <a:lnTo>
                  <a:pt x="54928" y="38609"/>
                </a:lnTo>
                <a:lnTo>
                  <a:pt x="55525" y="34455"/>
                </a:lnTo>
                <a:lnTo>
                  <a:pt x="55525" y="25271"/>
                </a:lnTo>
                <a:lnTo>
                  <a:pt x="54964" y="21095"/>
                </a:lnTo>
                <a:lnTo>
                  <a:pt x="53823" y="17399"/>
                </a:lnTo>
                <a:lnTo>
                  <a:pt x="52692" y="13690"/>
                </a:lnTo>
                <a:lnTo>
                  <a:pt x="51004" y="10541"/>
                </a:lnTo>
                <a:lnTo>
                  <a:pt x="48743" y="7962"/>
                </a:lnTo>
                <a:lnTo>
                  <a:pt x="46483" y="5370"/>
                </a:lnTo>
                <a:lnTo>
                  <a:pt x="43663" y="3380"/>
                </a:lnTo>
                <a:lnTo>
                  <a:pt x="40259" y="2033"/>
                </a:lnTo>
                <a:lnTo>
                  <a:pt x="36856" y="673"/>
                </a:lnTo>
                <a:lnTo>
                  <a:pt x="32892" y="0"/>
                </a:lnTo>
                <a:lnTo>
                  <a:pt x="23582" y="0"/>
                </a:lnTo>
                <a:lnTo>
                  <a:pt x="19457" y="748"/>
                </a:lnTo>
                <a:lnTo>
                  <a:pt x="15911" y="2286"/>
                </a:lnTo>
                <a:lnTo>
                  <a:pt x="12383" y="3808"/>
                </a:lnTo>
                <a:lnTo>
                  <a:pt x="9424" y="5943"/>
                </a:lnTo>
                <a:lnTo>
                  <a:pt x="7062" y="8686"/>
                </a:lnTo>
                <a:lnTo>
                  <a:pt x="4697" y="11443"/>
                </a:lnTo>
                <a:lnTo>
                  <a:pt x="2922" y="14730"/>
                </a:lnTo>
                <a:lnTo>
                  <a:pt x="1767" y="18543"/>
                </a:lnTo>
                <a:lnTo>
                  <a:pt x="582" y="22352"/>
                </a:lnTo>
                <a:lnTo>
                  <a:pt x="0" y="26506"/>
                </a:lnTo>
                <a:lnTo>
                  <a:pt x="0" y="31024"/>
                </a:lnTo>
                <a:close/>
              </a:path>
              <a:path w="55525" h="61023">
                <a:moveTo>
                  <a:pt x="11951" y="41605"/>
                </a:moveTo>
                <a:lnTo>
                  <a:pt x="11379" y="38926"/>
                </a:lnTo>
                <a:lnTo>
                  <a:pt x="11826" y="57621"/>
                </a:lnTo>
                <a:lnTo>
                  <a:pt x="15201" y="58978"/>
                </a:lnTo>
                <a:lnTo>
                  <a:pt x="14187" y="45935"/>
                </a:lnTo>
                <a:lnTo>
                  <a:pt x="11951" y="41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458002" y="6808863"/>
            <a:ext cx="32410" cy="60209"/>
          </a:xfrm>
          <a:custGeom>
            <a:avLst/>
            <a:gdLst/>
            <a:ahLst/>
            <a:cxnLst/>
            <a:rect l="l" t="t" r="r" b="b"/>
            <a:pathLst>
              <a:path w="32410" h="60209">
                <a:moveTo>
                  <a:pt x="1422" y="59893"/>
                </a:moveTo>
                <a:lnTo>
                  <a:pt x="4089" y="60209"/>
                </a:lnTo>
                <a:lnTo>
                  <a:pt x="7595" y="60098"/>
                </a:lnTo>
                <a:lnTo>
                  <a:pt x="10187" y="58305"/>
                </a:lnTo>
                <a:lnTo>
                  <a:pt x="10187" y="21780"/>
                </a:lnTo>
                <a:lnTo>
                  <a:pt x="11620" y="19518"/>
                </a:lnTo>
                <a:lnTo>
                  <a:pt x="14137" y="16041"/>
                </a:lnTo>
                <a:lnTo>
                  <a:pt x="17564" y="12279"/>
                </a:lnTo>
                <a:lnTo>
                  <a:pt x="20678" y="10248"/>
                </a:lnTo>
                <a:lnTo>
                  <a:pt x="23713" y="9626"/>
                </a:lnTo>
                <a:lnTo>
                  <a:pt x="26849" y="10032"/>
                </a:lnTo>
                <a:lnTo>
                  <a:pt x="29718" y="10947"/>
                </a:lnTo>
                <a:lnTo>
                  <a:pt x="32360" y="9320"/>
                </a:lnTo>
                <a:lnTo>
                  <a:pt x="32410" y="3606"/>
                </a:lnTo>
                <a:lnTo>
                  <a:pt x="30330" y="979"/>
                </a:lnTo>
                <a:lnTo>
                  <a:pt x="27586" y="266"/>
                </a:lnTo>
                <a:lnTo>
                  <a:pt x="24904" y="0"/>
                </a:lnTo>
                <a:lnTo>
                  <a:pt x="22010" y="151"/>
                </a:lnTo>
                <a:lnTo>
                  <a:pt x="18468" y="1332"/>
                </a:lnTo>
                <a:lnTo>
                  <a:pt x="14820" y="4038"/>
                </a:lnTo>
                <a:lnTo>
                  <a:pt x="12142" y="6818"/>
                </a:lnTo>
                <a:lnTo>
                  <a:pt x="9194" y="10857"/>
                </a:lnTo>
                <a:lnTo>
                  <a:pt x="9194" y="2782"/>
                </a:lnTo>
                <a:lnTo>
                  <a:pt x="8280" y="1332"/>
                </a:lnTo>
                <a:lnTo>
                  <a:pt x="5537" y="863"/>
                </a:lnTo>
                <a:lnTo>
                  <a:pt x="2933" y="888"/>
                </a:lnTo>
                <a:lnTo>
                  <a:pt x="0" y="2782"/>
                </a:lnTo>
                <a:lnTo>
                  <a:pt x="0" y="58305"/>
                </a:lnTo>
                <a:lnTo>
                  <a:pt x="1422" y="5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495859" y="6854885"/>
            <a:ext cx="20055" cy="31723"/>
          </a:xfrm>
          <a:custGeom>
            <a:avLst/>
            <a:gdLst/>
            <a:ahLst/>
            <a:cxnLst/>
            <a:rect l="l" t="t" r="r" b="b"/>
            <a:pathLst>
              <a:path w="20055" h="31723">
                <a:moveTo>
                  <a:pt x="20055" y="5003"/>
                </a:moveTo>
                <a:lnTo>
                  <a:pt x="19483" y="1689"/>
                </a:lnTo>
                <a:lnTo>
                  <a:pt x="16841" y="190"/>
                </a:lnTo>
                <a:lnTo>
                  <a:pt x="14188" y="0"/>
                </a:lnTo>
                <a:lnTo>
                  <a:pt x="11469" y="190"/>
                </a:lnTo>
                <a:lnTo>
                  <a:pt x="8550" y="2346"/>
                </a:lnTo>
                <a:lnTo>
                  <a:pt x="8204" y="5003"/>
                </a:lnTo>
                <a:lnTo>
                  <a:pt x="8204" y="12901"/>
                </a:lnTo>
                <a:lnTo>
                  <a:pt x="0" y="29869"/>
                </a:lnTo>
                <a:lnTo>
                  <a:pt x="2199" y="31723"/>
                </a:lnTo>
                <a:lnTo>
                  <a:pt x="5360" y="31572"/>
                </a:lnTo>
                <a:lnTo>
                  <a:pt x="7901" y="29994"/>
                </a:lnTo>
                <a:lnTo>
                  <a:pt x="16347" y="17283"/>
                </a:lnTo>
                <a:lnTo>
                  <a:pt x="18111" y="14349"/>
                </a:lnTo>
                <a:lnTo>
                  <a:pt x="19253" y="11541"/>
                </a:lnTo>
                <a:lnTo>
                  <a:pt x="19865" y="8521"/>
                </a:lnTo>
                <a:lnTo>
                  <a:pt x="20055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563838" y="6788501"/>
            <a:ext cx="60148" cy="81381"/>
          </a:xfrm>
          <a:custGeom>
            <a:avLst/>
            <a:gdLst/>
            <a:ahLst/>
            <a:cxnLst/>
            <a:rect l="l" t="t" r="r" b="b"/>
            <a:pathLst>
              <a:path w="60148" h="81381">
                <a:moveTo>
                  <a:pt x="10554" y="1969"/>
                </a:moveTo>
                <a:lnTo>
                  <a:pt x="8535" y="256"/>
                </a:lnTo>
                <a:lnTo>
                  <a:pt x="5309" y="0"/>
                </a:lnTo>
                <a:lnTo>
                  <a:pt x="2717" y="151"/>
                </a:lnTo>
                <a:lnTo>
                  <a:pt x="0" y="1969"/>
                </a:lnTo>
                <a:lnTo>
                  <a:pt x="0" y="56412"/>
                </a:lnTo>
                <a:lnTo>
                  <a:pt x="687" y="60732"/>
                </a:lnTo>
                <a:lnTo>
                  <a:pt x="2098" y="64480"/>
                </a:lnTo>
                <a:lnTo>
                  <a:pt x="3495" y="68224"/>
                </a:lnTo>
                <a:lnTo>
                  <a:pt x="5486" y="71338"/>
                </a:lnTo>
                <a:lnTo>
                  <a:pt x="8078" y="73825"/>
                </a:lnTo>
                <a:lnTo>
                  <a:pt x="10670" y="76313"/>
                </a:lnTo>
                <a:lnTo>
                  <a:pt x="13780" y="78196"/>
                </a:lnTo>
                <a:lnTo>
                  <a:pt x="17402" y="79477"/>
                </a:lnTo>
                <a:lnTo>
                  <a:pt x="21019" y="80747"/>
                </a:lnTo>
                <a:lnTo>
                  <a:pt x="25020" y="81381"/>
                </a:lnTo>
                <a:lnTo>
                  <a:pt x="34239" y="81381"/>
                </a:lnTo>
                <a:lnTo>
                  <a:pt x="38534" y="80694"/>
                </a:lnTo>
                <a:lnTo>
                  <a:pt x="42331" y="79352"/>
                </a:lnTo>
                <a:lnTo>
                  <a:pt x="46116" y="77980"/>
                </a:lnTo>
                <a:lnTo>
                  <a:pt x="49301" y="75996"/>
                </a:lnTo>
                <a:lnTo>
                  <a:pt x="51944" y="73353"/>
                </a:lnTo>
                <a:lnTo>
                  <a:pt x="54587" y="70726"/>
                </a:lnTo>
                <a:lnTo>
                  <a:pt x="56606" y="67514"/>
                </a:lnTo>
                <a:lnTo>
                  <a:pt x="58028" y="63701"/>
                </a:lnTo>
                <a:lnTo>
                  <a:pt x="59436" y="59908"/>
                </a:lnTo>
                <a:lnTo>
                  <a:pt x="60148" y="55577"/>
                </a:lnTo>
                <a:lnTo>
                  <a:pt x="60148" y="1969"/>
                </a:lnTo>
                <a:lnTo>
                  <a:pt x="58093" y="256"/>
                </a:lnTo>
                <a:lnTo>
                  <a:pt x="54917" y="0"/>
                </a:lnTo>
                <a:lnTo>
                  <a:pt x="52350" y="151"/>
                </a:lnTo>
                <a:lnTo>
                  <a:pt x="49607" y="1969"/>
                </a:lnTo>
                <a:lnTo>
                  <a:pt x="49607" y="54357"/>
                </a:lnTo>
                <a:lnTo>
                  <a:pt x="49161" y="57481"/>
                </a:lnTo>
                <a:lnTo>
                  <a:pt x="48275" y="60159"/>
                </a:lnTo>
                <a:lnTo>
                  <a:pt x="47386" y="62826"/>
                </a:lnTo>
                <a:lnTo>
                  <a:pt x="44452" y="66876"/>
                </a:lnTo>
                <a:lnTo>
                  <a:pt x="40755" y="70041"/>
                </a:lnTo>
                <a:lnTo>
                  <a:pt x="35942" y="71856"/>
                </a:lnTo>
                <a:lnTo>
                  <a:pt x="33187" y="72313"/>
                </a:lnTo>
                <a:lnTo>
                  <a:pt x="27090" y="72313"/>
                </a:lnTo>
                <a:lnTo>
                  <a:pt x="24396" y="71845"/>
                </a:lnTo>
                <a:lnTo>
                  <a:pt x="19583" y="70002"/>
                </a:lnTo>
                <a:lnTo>
                  <a:pt x="15825" y="66790"/>
                </a:lnTo>
                <a:lnTo>
                  <a:pt x="12801" y="62661"/>
                </a:lnTo>
                <a:lnTo>
                  <a:pt x="11901" y="59918"/>
                </a:lnTo>
                <a:lnTo>
                  <a:pt x="11002" y="57165"/>
                </a:lnTo>
                <a:lnTo>
                  <a:pt x="10554" y="53924"/>
                </a:lnTo>
                <a:lnTo>
                  <a:pt x="10554" y="1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644061" y="6808863"/>
            <a:ext cx="47815" cy="60209"/>
          </a:xfrm>
          <a:custGeom>
            <a:avLst/>
            <a:gdLst/>
            <a:ahLst/>
            <a:cxnLst/>
            <a:rect l="l" t="t" r="r" b="b"/>
            <a:pathLst>
              <a:path w="47815" h="60209">
                <a:moveTo>
                  <a:pt x="37645" y="25779"/>
                </a:moveTo>
                <a:lnTo>
                  <a:pt x="37645" y="58305"/>
                </a:lnTo>
                <a:lnTo>
                  <a:pt x="39067" y="59893"/>
                </a:lnTo>
                <a:lnTo>
                  <a:pt x="41734" y="60209"/>
                </a:lnTo>
                <a:lnTo>
                  <a:pt x="45237" y="60095"/>
                </a:lnTo>
                <a:lnTo>
                  <a:pt x="47815" y="58305"/>
                </a:lnTo>
                <a:lnTo>
                  <a:pt x="47815" y="20469"/>
                </a:lnTo>
                <a:lnTo>
                  <a:pt x="47487" y="17106"/>
                </a:lnTo>
                <a:lnTo>
                  <a:pt x="46799" y="14273"/>
                </a:lnTo>
                <a:lnTo>
                  <a:pt x="46126" y="11465"/>
                </a:lnTo>
                <a:lnTo>
                  <a:pt x="43434" y="6908"/>
                </a:lnTo>
                <a:lnTo>
                  <a:pt x="39827" y="3135"/>
                </a:lnTo>
                <a:lnTo>
                  <a:pt x="34772" y="622"/>
                </a:lnTo>
                <a:lnTo>
                  <a:pt x="31662" y="0"/>
                </a:lnTo>
                <a:lnTo>
                  <a:pt x="24792" y="0"/>
                </a:lnTo>
                <a:lnTo>
                  <a:pt x="21643" y="810"/>
                </a:lnTo>
                <a:lnTo>
                  <a:pt x="18543" y="2437"/>
                </a:lnTo>
                <a:lnTo>
                  <a:pt x="15433" y="4063"/>
                </a:lnTo>
                <a:lnTo>
                  <a:pt x="12318" y="6628"/>
                </a:lnTo>
                <a:lnTo>
                  <a:pt x="9194" y="10119"/>
                </a:lnTo>
                <a:lnTo>
                  <a:pt x="9194" y="2778"/>
                </a:lnTo>
                <a:lnTo>
                  <a:pt x="8268" y="1332"/>
                </a:lnTo>
                <a:lnTo>
                  <a:pt x="5537" y="863"/>
                </a:lnTo>
                <a:lnTo>
                  <a:pt x="2923" y="888"/>
                </a:lnTo>
                <a:lnTo>
                  <a:pt x="0" y="2778"/>
                </a:lnTo>
                <a:lnTo>
                  <a:pt x="0" y="58305"/>
                </a:lnTo>
                <a:lnTo>
                  <a:pt x="1410" y="59893"/>
                </a:lnTo>
                <a:lnTo>
                  <a:pt x="4079" y="60209"/>
                </a:lnTo>
                <a:lnTo>
                  <a:pt x="7595" y="60095"/>
                </a:lnTo>
                <a:lnTo>
                  <a:pt x="10187" y="58305"/>
                </a:lnTo>
                <a:lnTo>
                  <a:pt x="10187" y="19494"/>
                </a:lnTo>
                <a:lnTo>
                  <a:pt x="12981" y="16001"/>
                </a:lnTo>
                <a:lnTo>
                  <a:pt x="15660" y="13345"/>
                </a:lnTo>
                <a:lnTo>
                  <a:pt x="18201" y="11530"/>
                </a:lnTo>
                <a:lnTo>
                  <a:pt x="20754" y="9726"/>
                </a:lnTo>
                <a:lnTo>
                  <a:pt x="23307" y="8827"/>
                </a:lnTo>
                <a:lnTo>
                  <a:pt x="27838" y="8827"/>
                </a:lnTo>
                <a:lnTo>
                  <a:pt x="31079" y="9928"/>
                </a:lnTo>
                <a:lnTo>
                  <a:pt x="34747" y="13129"/>
                </a:lnTo>
                <a:lnTo>
                  <a:pt x="36414" y="16217"/>
                </a:lnTo>
                <a:lnTo>
                  <a:pt x="37404" y="20065"/>
                </a:lnTo>
                <a:lnTo>
                  <a:pt x="37645" y="22618"/>
                </a:lnTo>
                <a:lnTo>
                  <a:pt x="37645" y="2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709505" y="6786841"/>
            <a:ext cx="12585" cy="82231"/>
          </a:xfrm>
          <a:custGeom>
            <a:avLst/>
            <a:gdLst/>
            <a:ahLst/>
            <a:cxnLst/>
            <a:rect l="l" t="t" r="r" b="b"/>
            <a:pathLst>
              <a:path w="12585" h="82231">
                <a:moveTo>
                  <a:pt x="0" y="6160"/>
                </a:moveTo>
                <a:lnTo>
                  <a:pt x="447" y="10109"/>
                </a:lnTo>
                <a:lnTo>
                  <a:pt x="3837" y="12214"/>
                </a:lnTo>
                <a:lnTo>
                  <a:pt x="8651" y="12214"/>
                </a:lnTo>
                <a:lnTo>
                  <a:pt x="12142" y="10058"/>
                </a:lnTo>
                <a:lnTo>
                  <a:pt x="12585" y="6031"/>
                </a:lnTo>
                <a:lnTo>
                  <a:pt x="12153" y="2106"/>
                </a:lnTo>
                <a:lnTo>
                  <a:pt x="8737" y="0"/>
                </a:lnTo>
                <a:lnTo>
                  <a:pt x="3924" y="0"/>
                </a:lnTo>
                <a:lnTo>
                  <a:pt x="457" y="2156"/>
                </a:lnTo>
                <a:lnTo>
                  <a:pt x="0" y="6160"/>
                </a:lnTo>
                <a:close/>
              </a:path>
              <a:path w="12585" h="82231">
                <a:moveTo>
                  <a:pt x="1234" y="24800"/>
                </a:moveTo>
                <a:lnTo>
                  <a:pt x="1234" y="80327"/>
                </a:lnTo>
                <a:lnTo>
                  <a:pt x="2642" y="81915"/>
                </a:lnTo>
                <a:lnTo>
                  <a:pt x="5309" y="82231"/>
                </a:lnTo>
                <a:lnTo>
                  <a:pt x="8827" y="82116"/>
                </a:lnTo>
                <a:lnTo>
                  <a:pt x="11419" y="80327"/>
                </a:lnTo>
                <a:lnTo>
                  <a:pt x="11419" y="24800"/>
                </a:lnTo>
                <a:lnTo>
                  <a:pt x="9997" y="23213"/>
                </a:lnTo>
                <a:lnTo>
                  <a:pt x="7329" y="22885"/>
                </a:lnTo>
                <a:lnTo>
                  <a:pt x="3823" y="22997"/>
                </a:lnTo>
                <a:lnTo>
                  <a:pt x="1234" y="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34767" y="6833362"/>
            <a:ext cx="30175" cy="8445"/>
          </a:xfrm>
          <a:custGeom>
            <a:avLst/>
            <a:gdLst/>
            <a:ahLst/>
            <a:cxnLst/>
            <a:rect l="l" t="t" r="r" b="b"/>
            <a:pathLst>
              <a:path w="30175" h="8445">
                <a:moveTo>
                  <a:pt x="30175" y="4189"/>
                </a:moveTo>
                <a:lnTo>
                  <a:pt x="30124" y="2753"/>
                </a:lnTo>
                <a:lnTo>
                  <a:pt x="28014" y="0"/>
                </a:lnTo>
                <a:lnTo>
                  <a:pt x="1487" y="0"/>
                </a:lnTo>
                <a:lnTo>
                  <a:pt x="0" y="2627"/>
                </a:lnTo>
                <a:lnTo>
                  <a:pt x="0" y="5753"/>
                </a:lnTo>
                <a:lnTo>
                  <a:pt x="2221" y="8445"/>
                </a:lnTo>
                <a:lnTo>
                  <a:pt x="28014" y="8445"/>
                </a:lnTo>
                <a:lnTo>
                  <a:pt x="29984" y="6907"/>
                </a:lnTo>
                <a:lnTo>
                  <a:pt x="30175" y="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775226" y="6787875"/>
            <a:ext cx="57938" cy="81824"/>
          </a:xfrm>
          <a:custGeom>
            <a:avLst/>
            <a:gdLst/>
            <a:ahLst/>
            <a:cxnLst/>
            <a:rect l="l" t="t" r="r" b="b"/>
            <a:pathLst>
              <a:path w="57938" h="81824">
                <a:moveTo>
                  <a:pt x="0" y="41958"/>
                </a:moveTo>
                <a:lnTo>
                  <a:pt x="0" y="48423"/>
                </a:lnTo>
                <a:lnTo>
                  <a:pt x="788" y="54126"/>
                </a:lnTo>
                <a:lnTo>
                  <a:pt x="2376" y="59090"/>
                </a:lnTo>
                <a:lnTo>
                  <a:pt x="3963" y="64043"/>
                </a:lnTo>
                <a:lnTo>
                  <a:pt x="6225" y="68209"/>
                </a:lnTo>
                <a:lnTo>
                  <a:pt x="9159" y="71574"/>
                </a:lnTo>
                <a:lnTo>
                  <a:pt x="12103" y="74955"/>
                </a:lnTo>
                <a:lnTo>
                  <a:pt x="15660" y="77508"/>
                </a:lnTo>
                <a:lnTo>
                  <a:pt x="19839" y="79236"/>
                </a:lnTo>
                <a:lnTo>
                  <a:pt x="24015" y="80949"/>
                </a:lnTo>
                <a:lnTo>
                  <a:pt x="28693" y="81824"/>
                </a:lnTo>
                <a:lnTo>
                  <a:pt x="36882" y="81824"/>
                </a:lnTo>
                <a:lnTo>
                  <a:pt x="39650" y="81546"/>
                </a:lnTo>
                <a:lnTo>
                  <a:pt x="44705" y="80427"/>
                </a:lnTo>
                <a:lnTo>
                  <a:pt x="48896" y="78954"/>
                </a:lnTo>
                <a:lnTo>
                  <a:pt x="52491" y="77327"/>
                </a:lnTo>
                <a:lnTo>
                  <a:pt x="55994" y="75016"/>
                </a:lnTo>
                <a:lnTo>
                  <a:pt x="57762" y="72198"/>
                </a:lnTo>
                <a:lnTo>
                  <a:pt x="57938" y="69545"/>
                </a:lnTo>
                <a:lnTo>
                  <a:pt x="57913" y="67816"/>
                </a:lnTo>
                <a:lnTo>
                  <a:pt x="55703" y="64857"/>
                </a:lnTo>
                <a:lnTo>
                  <a:pt x="52707" y="66812"/>
                </a:lnTo>
                <a:lnTo>
                  <a:pt x="49659" y="68656"/>
                </a:lnTo>
                <a:lnTo>
                  <a:pt x="45961" y="70484"/>
                </a:lnTo>
                <a:lnTo>
                  <a:pt x="41212" y="72047"/>
                </a:lnTo>
                <a:lnTo>
                  <a:pt x="38420" y="72453"/>
                </a:lnTo>
                <a:lnTo>
                  <a:pt x="31471" y="72453"/>
                </a:lnTo>
                <a:lnTo>
                  <a:pt x="28094" y="71780"/>
                </a:lnTo>
                <a:lnTo>
                  <a:pt x="25121" y="70434"/>
                </a:lnTo>
                <a:lnTo>
                  <a:pt x="22151" y="69098"/>
                </a:lnTo>
                <a:lnTo>
                  <a:pt x="19635" y="67133"/>
                </a:lnTo>
                <a:lnTo>
                  <a:pt x="17589" y="64515"/>
                </a:lnTo>
                <a:lnTo>
                  <a:pt x="15544" y="61898"/>
                </a:lnTo>
                <a:lnTo>
                  <a:pt x="13972" y="58662"/>
                </a:lnTo>
                <a:lnTo>
                  <a:pt x="12877" y="54773"/>
                </a:lnTo>
                <a:lnTo>
                  <a:pt x="11776" y="50874"/>
                </a:lnTo>
                <a:lnTo>
                  <a:pt x="11229" y="46404"/>
                </a:lnTo>
                <a:lnTo>
                  <a:pt x="11229" y="36244"/>
                </a:lnTo>
                <a:lnTo>
                  <a:pt x="11800" y="31711"/>
                </a:lnTo>
                <a:lnTo>
                  <a:pt x="12942" y="27734"/>
                </a:lnTo>
                <a:lnTo>
                  <a:pt x="14072" y="23774"/>
                </a:lnTo>
                <a:lnTo>
                  <a:pt x="15685" y="20408"/>
                </a:lnTo>
                <a:lnTo>
                  <a:pt x="17744" y="17650"/>
                </a:lnTo>
                <a:lnTo>
                  <a:pt x="19814" y="14897"/>
                </a:lnTo>
                <a:lnTo>
                  <a:pt x="22302" y="12813"/>
                </a:lnTo>
                <a:lnTo>
                  <a:pt x="25222" y="11390"/>
                </a:lnTo>
                <a:lnTo>
                  <a:pt x="28130" y="9983"/>
                </a:lnTo>
                <a:lnTo>
                  <a:pt x="31371" y="9255"/>
                </a:lnTo>
                <a:lnTo>
                  <a:pt x="38188" y="9255"/>
                </a:lnTo>
                <a:lnTo>
                  <a:pt x="40996" y="9662"/>
                </a:lnTo>
                <a:lnTo>
                  <a:pt x="45670" y="11264"/>
                </a:lnTo>
                <a:lnTo>
                  <a:pt x="49277" y="13117"/>
                </a:lnTo>
                <a:lnTo>
                  <a:pt x="53291" y="15772"/>
                </a:lnTo>
                <a:lnTo>
                  <a:pt x="56769" y="16509"/>
                </a:lnTo>
                <a:lnTo>
                  <a:pt x="57597" y="13802"/>
                </a:lnTo>
                <a:lnTo>
                  <a:pt x="57607" y="10908"/>
                </a:lnTo>
                <a:lnTo>
                  <a:pt x="56898" y="7962"/>
                </a:lnTo>
                <a:lnTo>
                  <a:pt x="54255" y="5435"/>
                </a:lnTo>
                <a:lnTo>
                  <a:pt x="51372" y="3708"/>
                </a:lnTo>
                <a:lnTo>
                  <a:pt x="47880" y="2285"/>
                </a:lnTo>
                <a:lnTo>
                  <a:pt x="44006" y="1079"/>
                </a:lnTo>
                <a:lnTo>
                  <a:pt x="39665" y="227"/>
                </a:lnTo>
                <a:lnTo>
                  <a:pt x="35104" y="0"/>
                </a:lnTo>
                <a:lnTo>
                  <a:pt x="29884" y="0"/>
                </a:lnTo>
                <a:lnTo>
                  <a:pt x="25121" y="965"/>
                </a:lnTo>
                <a:lnTo>
                  <a:pt x="20830" y="2843"/>
                </a:lnTo>
                <a:lnTo>
                  <a:pt x="16523" y="4737"/>
                </a:lnTo>
                <a:lnTo>
                  <a:pt x="12826" y="7480"/>
                </a:lnTo>
                <a:lnTo>
                  <a:pt x="9756" y="11073"/>
                </a:lnTo>
                <a:lnTo>
                  <a:pt x="6667" y="14691"/>
                </a:lnTo>
                <a:lnTo>
                  <a:pt x="4269" y="19072"/>
                </a:lnTo>
                <a:lnTo>
                  <a:pt x="2567" y="24256"/>
                </a:lnTo>
                <a:lnTo>
                  <a:pt x="853" y="29437"/>
                </a:lnTo>
                <a:lnTo>
                  <a:pt x="0" y="35345"/>
                </a:lnTo>
                <a:lnTo>
                  <a:pt x="0" y="41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842925" y="6808859"/>
            <a:ext cx="31064" cy="61023"/>
          </a:xfrm>
          <a:custGeom>
            <a:avLst/>
            <a:gdLst/>
            <a:ahLst/>
            <a:cxnLst/>
            <a:rect l="l" t="t" r="r" b="b"/>
            <a:pathLst>
              <a:path w="31064" h="61023">
                <a:moveTo>
                  <a:pt x="12444" y="16520"/>
                </a:moveTo>
                <a:lnTo>
                  <a:pt x="14705" y="13143"/>
                </a:lnTo>
                <a:lnTo>
                  <a:pt x="17589" y="10325"/>
                </a:lnTo>
                <a:lnTo>
                  <a:pt x="21398" y="8445"/>
                </a:lnTo>
                <a:lnTo>
                  <a:pt x="26135" y="7962"/>
                </a:lnTo>
                <a:lnTo>
                  <a:pt x="31064" y="7962"/>
                </a:lnTo>
                <a:lnTo>
                  <a:pt x="31024" y="0"/>
                </a:lnTo>
                <a:lnTo>
                  <a:pt x="22593" y="0"/>
                </a:lnTo>
                <a:lnTo>
                  <a:pt x="18896" y="709"/>
                </a:lnTo>
                <a:lnTo>
                  <a:pt x="15619" y="2120"/>
                </a:lnTo>
                <a:lnTo>
                  <a:pt x="12444" y="16520"/>
                </a:lnTo>
                <a:close/>
              </a:path>
              <a:path w="31064" h="61023">
                <a:moveTo>
                  <a:pt x="596" y="40208"/>
                </a:moveTo>
                <a:lnTo>
                  <a:pt x="1789" y="43992"/>
                </a:lnTo>
                <a:lnTo>
                  <a:pt x="2994" y="47776"/>
                </a:lnTo>
                <a:lnTo>
                  <a:pt x="4748" y="50925"/>
                </a:lnTo>
                <a:lnTo>
                  <a:pt x="9436" y="55944"/>
                </a:lnTo>
                <a:lnTo>
                  <a:pt x="12330" y="57834"/>
                </a:lnTo>
                <a:lnTo>
                  <a:pt x="15760" y="59115"/>
                </a:lnTo>
                <a:lnTo>
                  <a:pt x="19202" y="60387"/>
                </a:lnTo>
                <a:lnTo>
                  <a:pt x="23201" y="61023"/>
                </a:lnTo>
                <a:lnTo>
                  <a:pt x="30402" y="61023"/>
                </a:lnTo>
                <a:lnTo>
                  <a:pt x="35204" y="60436"/>
                </a:lnTo>
                <a:lnTo>
                  <a:pt x="39570" y="59612"/>
                </a:lnTo>
                <a:lnTo>
                  <a:pt x="43116" y="58623"/>
                </a:lnTo>
                <a:lnTo>
                  <a:pt x="45669" y="57607"/>
                </a:lnTo>
                <a:lnTo>
                  <a:pt x="48473" y="55256"/>
                </a:lnTo>
                <a:lnTo>
                  <a:pt x="48740" y="52499"/>
                </a:lnTo>
                <a:lnTo>
                  <a:pt x="48498" y="49719"/>
                </a:lnTo>
                <a:lnTo>
                  <a:pt x="45845" y="48765"/>
                </a:lnTo>
                <a:lnTo>
                  <a:pt x="42670" y="50126"/>
                </a:lnTo>
                <a:lnTo>
                  <a:pt x="39635" y="51192"/>
                </a:lnTo>
                <a:lnTo>
                  <a:pt x="35787" y="52106"/>
                </a:lnTo>
                <a:lnTo>
                  <a:pt x="31366" y="52754"/>
                </a:lnTo>
                <a:lnTo>
                  <a:pt x="25373" y="52754"/>
                </a:lnTo>
                <a:lnTo>
                  <a:pt x="22542" y="52287"/>
                </a:lnTo>
                <a:lnTo>
                  <a:pt x="17905" y="50393"/>
                </a:lnTo>
                <a:lnTo>
                  <a:pt x="14591" y="47268"/>
                </a:lnTo>
                <a:lnTo>
                  <a:pt x="12103" y="43369"/>
                </a:lnTo>
                <a:lnTo>
                  <a:pt x="10872" y="38441"/>
                </a:lnTo>
                <a:lnTo>
                  <a:pt x="10551" y="35661"/>
                </a:lnTo>
                <a:lnTo>
                  <a:pt x="10551" y="32586"/>
                </a:lnTo>
                <a:lnTo>
                  <a:pt x="47127" y="32586"/>
                </a:lnTo>
                <a:lnTo>
                  <a:pt x="50684" y="30885"/>
                </a:lnTo>
                <a:lnTo>
                  <a:pt x="51090" y="28130"/>
                </a:lnTo>
                <a:lnTo>
                  <a:pt x="51090" y="22669"/>
                </a:lnTo>
                <a:lnTo>
                  <a:pt x="50633" y="19263"/>
                </a:lnTo>
                <a:lnTo>
                  <a:pt x="49693" y="16078"/>
                </a:lnTo>
                <a:lnTo>
                  <a:pt x="48779" y="12887"/>
                </a:lnTo>
                <a:lnTo>
                  <a:pt x="47332" y="10109"/>
                </a:lnTo>
                <a:lnTo>
                  <a:pt x="45349" y="7747"/>
                </a:lnTo>
                <a:lnTo>
                  <a:pt x="40855" y="3502"/>
                </a:lnTo>
                <a:lnTo>
                  <a:pt x="37792" y="2105"/>
                </a:lnTo>
                <a:lnTo>
                  <a:pt x="34733" y="698"/>
                </a:lnTo>
                <a:lnTo>
                  <a:pt x="31024" y="0"/>
                </a:lnTo>
                <a:lnTo>
                  <a:pt x="31064" y="7962"/>
                </a:lnTo>
                <a:lnTo>
                  <a:pt x="34772" y="9485"/>
                </a:lnTo>
                <a:lnTo>
                  <a:pt x="37284" y="12534"/>
                </a:lnTo>
                <a:lnTo>
                  <a:pt x="39786" y="15570"/>
                </a:lnTo>
                <a:lnTo>
                  <a:pt x="40982" y="19761"/>
                </a:lnTo>
                <a:lnTo>
                  <a:pt x="40855" y="25120"/>
                </a:lnTo>
                <a:lnTo>
                  <a:pt x="10551" y="25120"/>
                </a:lnTo>
                <a:lnTo>
                  <a:pt x="11023" y="20675"/>
                </a:lnTo>
                <a:lnTo>
                  <a:pt x="12444" y="16520"/>
                </a:lnTo>
                <a:lnTo>
                  <a:pt x="15619" y="2120"/>
                </a:lnTo>
                <a:lnTo>
                  <a:pt x="12319" y="3553"/>
                </a:lnTo>
                <a:lnTo>
                  <a:pt x="9511" y="5588"/>
                </a:lnTo>
                <a:lnTo>
                  <a:pt x="7199" y="8241"/>
                </a:lnTo>
                <a:lnTo>
                  <a:pt x="4864" y="10894"/>
                </a:lnTo>
                <a:lnTo>
                  <a:pt x="3084" y="14122"/>
                </a:lnTo>
                <a:lnTo>
                  <a:pt x="1854" y="17932"/>
                </a:lnTo>
                <a:lnTo>
                  <a:pt x="62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6" y="40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10129" y="6808863"/>
            <a:ext cx="47815" cy="60209"/>
          </a:xfrm>
          <a:custGeom>
            <a:avLst/>
            <a:gdLst/>
            <a:ahLst/>
            <a:cxnLst/>
            <a:rect l="l" t="t" r="r" b="b"/>
            <a:pathLst>
              <a:path w="47815" h="60209">
                <a:moveTo>
                  <a:pt x="37631" y="25779"/>
                </a:moveTo>
                <a:lnTo>
                  <a:pt x="37631" y="58305"/>
                </a:lnTo>
                <a:lnTo>
                  <a:pt x="39063" y="59893"/>
                </a:lnTo>
                <a:lnTo>
                  <a:pt x="41730" y="60209"/>
                </a:lnTo>
                <a:lnTo>
                  <a:pt x="45223" y="60095"/>
                </a:lnTo>
                <a:lnTo>
                  <a:pt x="47815" y="58305"/>
                </a:lnTo>
                <a:lnTo>
                  <a:pt x="47815" y="20469"/>
                </a:lnTo>
                <a:lnTo>
                  <a:pt x="47484" y="17106"/>
                </a:lnTo>
                <a:lnTo>
                  <a:pt x="46799" y="14273"/>
                </a:lnTo>
                <a:lnTo>
                  <a:pt x="46112" y="11465"/>
                </a:lnTo>
                <a:lnTo>
                  <a:pt x="43434" y="6908"/>
                </a:lnTo>
                <a:lnTo>
                  <a:pt x="39827" y="3135"/>
                </a:lnTo>
                <a:lnTo>
                  <a:pt x="34772" y="622"/>
                </a:lnTo>
                <a:lnTo>
                  <a:pt x="31662" y="0"/>
                </a:lnTo>
                <a:lnTo>
                  <a:pt x="24789" y="0"/>
                </a:lnTo>
                <a:lnTo>
                  <a:pt x="21639" y="810"/>
                </a:lnTo>
                <a:lnTo>
                  <a:pt x="18543" y="2437"/>
                </a:lnTo>
                <a:lnTo>
                  <a:pt x="15429" y="4063"/>
                </a:lnTo>
                <a:lnTo>
                  <a:pt x="12319" y="6628"/>
                </a:lnTo>
                <a:lnTo>
                  <a:pt x="9194" y="10119"/>
                </a:lnTo>
                <a:lnTo>
                  <a:pt x="9194" y="2778"/>
                </a:lnTo>
                <a:lnTo>
                  <a:pt x="8268" y="1332"/>
                </a:lnTo>
                <a:lnTo>
                  <a:pt x="5537" y="863"/>
                </a:lnTo>
                <a:lnTo>
                  <a:pt x="2919" y="888"/>
                </a:lnTo>
                <a:lnTo>
                  <a:pt x="0" y="2778"/>
                </a:lnTo>
                <a:lnTo>
                  <a:pt x="0" y="58305"/>
                </a:lnTo>
                <a:lnTo>
                  <a:pt x="1410" y="59893"/>
                </a:lnTo>
                <a:lnTo>
                  <a:pt x="4075" y="60209"/>
                </a:lnTo>
                <a:lnTo>
                  <a:pt x="7595" y="60095"/>
                </a:lnTo>
                <a:lnTo>
                  <a:pt x="10184" y="58305"/>
                </a:lnTo>
                <a:lnTo>
                  <a:pt x="10184" y="19494"/>
                </a:lnTo>
                <a:lnTo>
                  <a:pt x="12978" y="16001"/>
                </a:lnTo>
                <a:lnTo>
                  <a:pt x="15660" y="13345"/>
                </a:lnTo>
                <a:lnTo>
                  <a:pt x="18197" y="11530"/>
                </a:lnTo>
                <a:lnTo>
                  <a:pt x="20750" y="9726"/>
                </a:lnTo>
                <a:lnTo>
                  <a:pt x="23291" y="8827"/>
                </a:lnTo>
                <a:lnTo>
                  <a:pt x="27824" y="8827"/>
                </a:lnTo>
                <a:lnTo>
                  <a:pt x="31079" y="9928"/>
                </a:lnTo>
                <a:lnTo>
                  <a:pt x="34747" y="13129"/>
                </a:lnTo>
                <a:lnTo>
                  <a:pt x="36410" y="16217"/>
                </a:lnTo>
                <a:lnTo>
                  <a:pt x="37390" y="20065"/>
                </a:lnTo>
                <a:lnTo>
                  <a:pt x="37631" y="22618"/>
                </a:lnTo>
                <a:lnTo>
                  <a:pt x="37631" y="2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969410" y="6794853"/>
            <a:ext cx="36269" cy="74900"/>
          </a:xfrm>
          <a:custGeom>
            <a:avLst/>
            <a:gdLst/>
            <a:ahLst/>
            <a:cxnLst/>
            <a:rect l="l" t="t" r="r" b="b"/>
            <a:pathLst>
              <a:path w="36269" h="74900">
                <a:moveTo>
                  <a:pt x="12395" y="125"/>
                </a:moveTo>
                <a:lnTo>
                  <a:pt x="9803" y="1979"/>
                </a:lnTo>
                <a:lnTo>
                  <a:pt x="9803" y="15173"/>
                </a:lnTo>
                <a:lnTo>
                  <a:pt x="2095" y="15173"/>
                </a:lnTo>
                <a:lnTo>
                  <a:pt x="1195" y="15403"/>
                </a:lnTo>
                <a:lnTo>
                  <a:pt x="39" y="18006"/>
                </a:lnTo>
                <a:lnTo>
                  <a:pt x="0" y="20915"/>
                </a:lnTo>
                <a:lnTo>
                  <a:pt x="2030" y="23633"/>
                </a:lnTo>
                <a:lnTo>
                  <a:pt x="9803" y="23633"/>
                </a:lnTo>
                <a:lnTo>
                  <a:pt x="9803" y="59295"/>
                </a:lnTo>
                <a:lnTo>
                  <a:pt x="10097" y="62089"/>
                </a:lnTo>
                <a:lnTo>
                  <a:pt x="10692" y="64449"/>
                </a:lnTo>
                <a:lnTo>
                  <a:pt x="12244" y="68766"/>
                </a:lnTo>
                <a:lnTo>
                  <a:pt x="14871" y="71855"/>
                </a:lnTo>
                <a:lnTo>
                  <a:pt x="18619" y="73770"/>
                </a:lnTo>
                <a:lnTo>
                  <a:pt x="23152" y="74900"/>
                </a:lnTo>
                <a:lnTo>
                  <a:pt x="26974" y="74900"/>
                </a:lnTo>
                <a:lnTo>
                  <a:pt x="29808" y="74598"/>
                </a:lnTo>
                <a:lnTo>
                  <a:pt x="33145" y="73835"/>
                </a:lnTo>
                <a:lnTo>
                  <a:pt x="36018" y="71092"/>
                </a:lnTo>
                <a:lnTo>
                  <a:pt x="36269" y="68248"/>
                </a:lnTo>
                <a:lnTo>
                  <a:pt x="36269" y="67499"/>
                </a:lnTo>
                <a:lnTo>
                  <a:pt x="33742" y="64767"/>
                </a:lnTo>
                <a:lnTo>
                  <a:pt x="31024" y="65746"/>
                </a:lnTo>
                <a:lnTo>
                  <a:pt x="27749" y="66213"/>
                </a:lnTo>
                <a:lnTo>
                  <a:pt x="24839" y="66213"/>
                </a:lnTo>
                <a:lnTo>
                  <a:pt x="22810" y="65238"/>
                </a:lnTo>
                <a:lnTo>
                  <a:pt x="20548" y="61325"/>
                </a:lnTo>
                <a:lnTo>
                  <a:pt x="19991" y="58441"/>
                </a:lnTo>
                <a:lnTo>
                  <a:pt x="19991" y="23633"/>
                </a:lnTo>
                <a:lnTo>
                  <a:pt x="34862" y="23633"/>
                </a:lnTo>
                <a:lnTo>
                  <a:pt x="36269" y="20915"/>
                </a:lnTo>
                <a:lnTo>
                  <a:pt x="36234" y="18006"/>
                </a:lnTo>
                <a:lnTo>
                  <a:pt x="34240" y="15173"/>
                </a:lnTo>
                <a:lnTo>
                  <a:pt x="19991" y="15173"/>
                </a:lnTo>
                <a:lnTo>
                  <a:pt x="19991" y="1979"/>
                </a:lnTo>
                <a:lnTo>
                  <a:pt x="18554" y="341"/>
                </a:lnTo>
                <a:lnTo>
                  <a:pt x="15886" y="0"/>
                </a:lnTo>
                <a:lnTo>
                  <a:pt x="12395" y="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019347" y="6808863"/>
            <a:ext cx="32410" cy="60209"/>
          </a:xfrm>
          <a:custGeom>
            <a:avLst/>
            <a:gdLst/>
            <a:ahLst/>
            <a:cxnLst/>
            <a:rect l="l" t="t" r="r" b="b"/>
            <a:pathLst>
              <a:path w="32410" h="60209">
                <a:moveTo>
                  <a:pt x="1421" y="59893"/>
                </a:moveTo>
                <a:lnTo>
                  <a:pt x="4074" y="60209"/>
                </a:lnTo>
                <a:lnTo>
                  <a:pt x="7592" y="60098"/>
                </a:lnTo>
                <a:lnTo>
                  <a:pt x="10184" y="58305"/>
                </a:lnTo>
                <a:lnTo>
                  <a:pt x="10184" y="21780"/>
                </a:lnTo>
                <a:lnTo>
                  <a:pt x="11620" y="19518"/>
                </a:lnTo>
                <a:lnTo>
                  <a:pt x="14132" y="16041"/>
                </a:lnTo>
                <a:lnTo>
                  <a:pt x="17548" y="12279"/>
                </a:lnTo>
                <a:lnTo>
                  <a:pt x="20674" y="10248"/>
                </a:lnTo>
                <a:lnTo>
                  <a:pt x="23698" y="9626"/>
                </a:lnTo>
                <a:lnTo>
                  <a:pt x="26847" y="10032"/>
                </a:lnTo>
                <a:lnTo>
                  <a:pt x="29718" y="10947"/>
                </a:lnTo>
                <a:lnTo>
                  <a:pt x="32359" y="9320"/>
                </a:lnTo>
                <a:lnTo>
                  <a:pt x="32410" y="3606"/>
                </a:lnTo>
                <a:lnTo>
                  <a:pt x="30326" y="979"/>
                </a:lnTo>
                <a:lnTo>
                  <a:pt x="27583" y="266"/>
                </a:lnTo>
                <a:lnTo>
                  <a:pt x="24904" y="0"/>
                </a:lnTo>
                <a:lnTo>
                  <a:pt x="22006" y="151"/>
                </a:lnTo>
                <a:lnTo>
                  <a:pt x="18463" y="1332"/>
                </a:lnTo>
                <a:lnTo>
                  <a:pt x="14820" y="4038"/>
                </a:lnTo>
                <a:lnTo>
                  <a:pt x="12138" y="6818"/>
                </a:lnTo>
                <a:lnTo>
                  <a:pt x="9193" y="10857"/>
                </a:lnTo>
                <a:lnTo>
                  <a:pt x="9193" y="2782"/>
                </a:lnTo>
                <a:lnTo>
                  <a:pt x="8279" y="1332"/>
                </a:lnTo>
                <a:lnTo>
                  <a:pt x="5535" y="863"/>
                </a:lnTo>
                <a:lnTo>
                  <a:pt x="2933" y="888"/>
                </a:lnTo>
                <a:lnTo>
                  <a:pt x="0" y="2782"/>
                </a:lnTo>
                <a:lnTo>
                  <a:pt x="0" y="58305"/>
                </a:lnTo>
                <a:lnTo>
                  <a:pt x="1421" y="5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60102" y="6808859"/>
            <a:ext cx="31048" cy="61023"/>
          </a:xfrm>
          <a:custGeom>
            <a:avLst/>
            <a:gdLst/>
            <a:ahLst/>
            <a:cxnLst/>
            <a:rect l="l" t="t" r="r" b="b"/>
            <a:pathLst>
              <a:path w="31048" h="61023">
                <a:moveTo>
                  <a:pt x="12433" y="16520"/>
                </a:moveTo>
                <a:lnTo>
                  <a:pt x="14705" y="13143"/>
                </a:lnTo>
                <a:lnTo>
                  <a:pt x="17589" y="10325"/>
                </a:lnTo>
                <a:lnTo>
                  <a:pt x="21398" y="8445"/>
                </a:lnTo>
                <a:lnTo>
                  <a:pt x="26135" y="7962"/>
                </a:lnTo>
                <a:lnTo>
                  <a:pt x="31048" y="7962"/>
                </a:lnTo>
                <a:lnTo>
                  <a:pt x="31013" y="0"/>
                </a:lnTo>
                <a:lnTo>
                  <a:pt x="22578" y="0"/>
                </a:lnTo>
                <a:lnTo>
                  <a:pt x="18896" y="709"/>
                </a:lnTo>
                <a:lnTo>
                  <a:pt x="15605" y="2120"/>
                </a:lnTo>
                <a:lnTo>
                  <a:pt x="12433" y="16520"/>
                </a:lnTo>
                <a:close/>
              </a:path>
              <a:path w="31048" h="61023">
                <a:moveTo>
                  <a:pt x="596" y="40208"/>
                </a:moveTo>
                <a:lnTo>
                  <a:pt x="1788" y="43992"/>
                </a:lnTo>
                <a:lnTo>
                  <a:pt x="2984" y="47776"/>
                </a:lnTo>
                <a:lnTo>
                  <a:pt x="4747" y="50925"/>
                </a:lnTo>
                <a:lnTo>
                  <a:pt x="9434" y="55944"/>
                </a:lnTo>
                <a:lnTo>
                  <a:pt x="12329" y="57834"/>
                </a:lnTo>
                <a:lnTo>
                  <a:pt x="15760" y="59115"/>
                </a:lnTo>
                <a:lnTo>
                  <a:pt x="19202" y="60387"/>
                </a:lnTo>
                <a:lnTo>
                  <a:pt x="23190" y="61023"/>
                </a:lnTo>
                <a:lnTo>
                  <a:pt x="30391" y="61023"/>
                </a:lnTo>
                <a:lnTo>
                  <a:pt x="35204" y="60436"/>
                </a:lnTo>
                <a:lnTo>
                  <a:pt x="39560" y="59612"/>
                </a:lnTo>
                <a:lnTo>
                  <a:pt x="43102" y="58623"/>
                </a:lnTo>
                <a:lnTo>
                  <a:pt x="45655" y="57607"/>
                </a:lnTo>
                <a:lnTo>
                  <a:pt x="48463" y="55256"/>
                </a:lnTo>
                <a:lnTo>
                  <a:pt x="48740" y="52499"/>
                </a:lnTo>
                <a:lnTo>
                  <a:pt x="48498" y="49719"/>
                </a:lnTo>
                <a:lnTo>
                  <a:pt x="45845" y="48765"/>
                </a:lnTo>
                <a:lnTo>
                  <a:pt x="42659" y="50126"/>
                </a:lnTo>
                <a:lnTo>
                  <a:pt x="39635" y="51192"/>
                </a:lnTo>
                <a:lnTo>
                  <a:pt x="35787" y="52106"/>
                </a:lnTo>
                <a:lnTo>
                  <a:pt x="31355" y="52754"/>
                </a:lnTo>
                <a:lnTo>
                  <a:pt x="25361" y="52754"/>
                </a:lnTo>
                <a:lnTo>
                  <a:pt x="22542" y="52287"/>
                </a:lnTo>
                <a:lnTo>
                  <a:pt x="17891" y="50393"/>
                </a:lnTo>
                <a:lnTo>
                  <a:pt x="14579" y="47268"/>
                </a:lnTo>
                <a:lnTo>
                  <a:pt x="12087" y="43369"/>
                </a:lnTo>
                <a:lnTo>
                  <a:pt x="10857" y="38441"/>
                </a:lnTo>
                <a:lnTo>
                  <a:pt x="10539" y="35661"/>
                </a:lnTo>
                <a:lnTo>
                  <a:pt x="10539" y="32586"/>
                </a:lnTo>
                <a:lnTo>
                  <a:pt x="47115" y="32586"/>
                </a:lnTo>
                <a:lnTo>
                  <a:pt x="50673" y="30885"/>
                </a:lnTo>
                <a:lnTo>
                  <a:pt x="51090" y="28130"/>
                </a:lnTo>
                <a:lnTo>
                  <a:pt x="51090" y="22669"/>
                </a:lnTo>
                <a:lnTo>
                  <a:pt x="50633" y="19263"/>
                </a:lnTo>
                <a:lnTo>
                  <a:pt x="49693" y="16078"/>
                </a:lnTo>
                <a:lnTo>
                  <a:pt x="48769" y="12887"/>
                </a:lnTo>
                <a:lnTo>
                  <a:pt x="47317" y="10109"/>
                </a:lnTo>
                <a:lnTo>
                  <a:pt x="45337" y="7747"/>
                </a:lnTo>
                <a:lnTo>
                  <a:pt x="40855" y="3502"/>
                </a:lnTo>
                <a:lnTo>
                  <a:pt x="37796" y="2105"/>
                </a:lnTo>
                <a:lnTo>
                  <a:pt x="34731" y="698"/>
                </a:lnTo>
                <a:lnTo>
                  <a:pt x="31013" y="0"/>
                </a:lnTo>
                <a:lnTo>
                  <a:pt x="31048" y="7962"/>
                </a:lnTo>
                <a:lnTo>
                  <a:pt x="34757" y="9485"/>
                </a:lnTo>
                <a:lnTo>
                  <a:pt x="37274" y="12534"/>
                </a:lnTo>
                <a:lnTo>
                  <a:pt x="39776" y="15570"/>
                </a:lnTo>
                <a:lnTo>
                  <a:pt x="40967" y="19761"/>
                </a:lnTo>
                <a:lnTo>
                  <a:pt x="40841" y="25120"/>
                </a:lnTo>
                <a:lnTo>
                  <a:pt x="10539" y="25120"/>
                </a:lnTo>
                <a:lnTo>
                  <a:pt x="11022" y="20675"/>
                </a:lnTo>
                <a:lnTo>
                  <a:pt x="12433" y="16520"/>
                </a:lnTo>
                <a:lnTo>
                  <a:pt x="15605" y="2120"/>
                </a:lnTo>
                <a:lnTo>
                  <a:pt x="12319" y="3553"/>
                </a:lnTo>
                <a:lnTo>
                  <a:pt x="9499" y="5588"/>
                </a:lnTo>
                <a:lnTo>
                  <a:pt x="7188" y="8241"/>
                </a:lnTo>
                <a:lnTo>
                  <a:pt x="4862" y="10894"/>
                </a:lnTo>
                <a:lnTo>
                  <a:pt x="3073" y="14122"/>
                </a:lnTo>
                <a:lnTo>
                  <a:pt x="1852" y="17932"/>
                </a:lnTo>
                <a:lnTo>
                  <a:pt x="60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6" y="40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120704" y="6854885"/>
            <a:ext cx="20052" cy="31723"/>
          </a:xfrm>
          <a:custGeom>
            <a:avLst/>
            <a:gdLst/>
            <a:ahLst/>
            <a:cxnLst/>
            <a:rect l="l" t="t" r="r" b="b"/>
            <a:pathLst>
              <a:path w="20052" h="31723">
                <a:moveTo>
                  <a:pt x="20052" y="5003"/>
                </a:moveTo>
                <a:lnTo>
                  <a:pt x="19479" y="1689"/>
                </a:lnTo>
                <a:lnTo>
                  <a:pt x="16840" y="190"/>
                </a:lnTo>
                <a:lnTo>
                  <a:pt x="14184" y="0"/>
                </a:lnTo>
                <a:lnTo>
                  <a:pt x="11465" y="190"/>
                </a:lnTo>
                <a:lnTo>
                  <a:pt x="8545" y="2346"/>
                </a:lnTo>
                <a:lnTo>
                  <a:pt x="8190" y="5003"/>
                </a:lnTo>
                <a:lnTo>
                  <a:pt x="8190" y="12901"/>
                </a:lnTo>
                <a:lnTo>
                  <a:pt x="0" y="29869"/>
                </a:lnTo>
                <a:lnTo>
                  <a:pt x="2195" y="31723"/>
                </a:lnTo>
                <a:lnTo>
                  <a:pt x="5356" y="31572"/>
                </a:lnTo>
                <a:lnTo>
                  <a:pt x="7898" y="29994"/>
                </a:lnTo>
                <a:lnTo>
                  <a:pt x="16343" y="17283"/>
                </a:lnTo>
                <a:lnTo>
                  <a:pt x="18107" y="14349"/>
                </a:lnTo>
                <a:lnTo>
                  <a:pt x="19253" y="11541"/>
                </a:lnTo>
                <a:lnTo>
                  <a:pt x="19861" y="8521"/>
                </a:lnTo>
                <a:lnTo>
                  <a:pt x="20052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188802" y="6788505"/>
            <a:ext cx="10605" cy="80567"/>
          </a:xfrm>
          <a:custGeom>
            <a:avLst/>
            <a:gdLst/>
            <a:ahLst/>
            <a:cxnLst/>
            <a:rect l="l" t="t" r="r" b="b"/>
            <a:pathLst>
              <a:path w="10605" h="80567">
                <a:moveTo>
                  <a:pt x="10605" y="78599"/>
                </a:moveTo>
                <a:lnTo>
                  <a:pt x="10605" y="1969"/>
                </a:lnTo>
                <a:lnTo>
                  <a:pt x="9093" y="382"/>
                </a:lnTo>
                <a:lnTo>
                  <a:pt x="6325" y="0"/>
                </a:lnTo>
                <a:lnTo>
                  <a:pt x="2868" y="140"/>
                </a:lnTo>
                <a:lnTo>
                  <a:pt x="0" y="1969"/>
                </a:lnTo>
                <a:lnTo>
                  <a:pt x="0" y="78599"/>
                </a:lnTo>
                <a:lnTo>
                  <a:pt x="2070" y="80327"/>
                </a:lnTo>
                <a:lnTo>
                  <a:pt x="5295" y="80567"/>
                </a:lnTo>
                <a:lnTo>
                  <a:pt x="7862" y="80427"/>
                </a:lnTo>
                <a:lnTo>
                  <a:pt x="10605" y="78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219251" y="6854885"/>
            <a:ext cx="13268" cy="14375"/>
          </a:xfrm>
          <a:custGeom>
            <a:avLst/>
            <a:gdLst/>
            <a:ahLst/>
            <a:cxnLst/>
            <a:rect l="l" t="t" r="r" b="b"/>
            <a:pathLst>
              <a:path w="13268" h="14375">
                <a:moveTo>
                  <a:pt x="13268" y="7099"/>
                </a:moveTo>
                <a:lnTo>
                  <a:pt x="13268" y="4251"/>
                </a:lnTo>
                <a:lnTo>
                  <a:pt x="10896" y="482"/>
                </a:lnTo>
                <a:lnTo>
                  <a:pt x="6717" y="0"/>
                </a:lnTo>
                <a:lnTo>
                  <a:pt x="4175" y="0"/>
                </a:lnTo>
                <a:lnTo>
                  <a:pt x="1446" y="1457"/>
                </a:lnTo>
                <a:lnTo>
                  <a:pt x="0" y="4367"/>
                </a:lnTo>
                <a:lnTo>
                  <a:pt x="0" y="10119"/>
                </a:lnTo>
                <a:lnTo>
                  <a:pt x="2374" y="13906"/>
                </a:lnTo>
                <a:lnTo>
                  <a:pt x="6540" y="14375"/>
                </a:lnTo>
                <a:lnTo>
                  <a:pt x="9093" y="14375"/>
                </a:lnTo>
                <a:lnTo>
                  <a:pt x="11822" y="12927"/>
                </a:lnTo>
                <a:lnTo>
                  <a:pt x="13268" y="10019"/>
                </a:lnTo>
                <a:lnTo>
                  <a:pt x="13268" y="7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252302" y="6788505"/>
            <a:ext cx="10605" cy="80567"/>
          </a:xfrm>
          <a:custGeom>
            <a:avLst/>
            <a:gdLst/>
            <a:ahLst/>
            <a:cxnLst/>
            <a:rect l="l" t="t" r="r" b="b"/>
            <a:pathLst>
              <a:path w="10605" h="80567">
                <a:moveTo>
                  <a:pt x="10605" y="78599"/>
                </a:moveTo>
                <a:lnTo>
                  <a:pt x="10605" y="1969"/>
                </a:lnTo>
                <a:lnTo>
                  <a:pt x="9094" y="382"/>
                </a:lnTo>
                <a:lnTo>
                  <a:pt x="6325" y="0"/>
                </a:lnTo>
                <a:lnTo>
                  <a:pt x="2870" y="140"/>
                </a:lnTo>
                <a:lnTo>
                  <a:pt x="0" y="1969"/>
                </a:lnTo>
                <a:lnTo>
                  <a:pt x="0" y="78599"/>
                </a:lnTo>
                <a:lnTo>
                  <a:pt x="2070" y="80327"/>
                </a:lnTo>
                <a:lnTo>
                  <a:pt x="5295" y="80567"/>
                </a:lnTo>
                <a:lnTo>
                  <a:pt x="7862" y="80427"/>
                </a:lnTo>
                <a:lnTo>
                  <a:pt x="10605" y="785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282751" y="6854885"/>
            <a:ext cx="13268" cy="14375"/>
          </a:xfrm>
          <a:custGeom>
            <a:avLst/>
            <a:gdLst/>
            <a:ahLst/>
            <a:cxnLst/>
            <a:rect l="l" t="t" r="r" b="b"/>
            <a:pathLst>
              <a:path w="13268" h="14375">
                <a:moveTo>
                  <a:pt x="13268" y="7099"/>
                </a:moveTo>
                <a:lnTo>
                  <a:pt x="13268" y="4251"/>
                </a:lnTo>
                <a:lnTo>
                  <a:pt x="10896" y="482"/>
                </a:lnTo>
                <a:lnTo>
                  <a:pt x="6717" y="0"/>
                </a:lnTo>
                <a:lnTo>
                  <a:pt x="4175" y="0"/>
                </a:lnTo>
                <a:lnTo>
                  <a:pt x="1446" y="1457"/>
                </a:lnTo>
                <a:lnTo>
                  <a:pt x="0" y="4367"/>
                </a:lnTo>
                <a:lnTo>
                  <a:pt x="0" y="10119"/>
                </a:lnTo>
                <a:lnTo>
                  <a:pt x="2372" y="13906"/>
                </a:lnTo>
                <a:lnTo>
                  <a:pt x="6540" y="14375"/>
                </a:lnTo>
                <a:lnTo>
                  <a:pt x="9093" y="14375"/>
                </a:lnTo>
                <a:lnTo>
                  <a:pt x="11822" y="12927"/>
                </a:lnTo>
                <a:lnTo>
                  <a:pt x="13268" y="10019"/>
                </a:lnTo>
                <a:lnTo>
                  <a:pt x="13268" y="7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339746" y="6787875"/>
            <a:ext cx="57934" cy="81824"/>
          </a:xfrm>
          <a:custGeom>
            <a:avLst/>
            <a:gdLst/>
            <a:ahLst/>
            <a:cxnLst/>
            <a:rect l="l" t="t" r="r" b="b"/>
            <a:pathLst>
              <a:path w="57934" h="81824">
                <a:moveTo>
                  <a:pt x="0" y="41958"/>
                </a:moveTo>
                <a:lnTo>
                  <a:pt x="0" y="48423"/>
                </a:lnTo>
                <a:lnTo>
                  <a:pt x="784" y="54126"/>
                </a:lnTo>
                <a:lnTo>
                  <a:pt x="2372" y="59090"/>
                </a:lnTo>
                <a:lnTo>
                  <a:pt x="3959" y="64043"/>
                </a:lnTo>
                <a:lnTo>
                  <a:pt x="6220" y="68209"/>
                </a:lnTo>
                <a:lnTo>
                  <a:pt x="9155" y="71574"/>
                </a:lnTo>
                <a:lnTo>
                  <a:pt x="12103" y="74955"/>
                </a:lnTo>
                <a:lnTo>
                  <a:pt x="15656" y="77508"/>
                </a:lnTo>
                <a:lnTo>
                  <a:pt x="19836" y="79236"/>
                </a:lnTo>
                <a:lnTo>
                  <a:pt x="24015" y="80949"/>
                </a:lnTo>
                <a:lnTo>
                  <a:pt x="28688" y="81824"/>
                </a:lnTo>
                <a:lnTo>
                  <a:pt x="36878" y="81824"/>
                </a:lnTo>
                <a:lnTo>
                  <a:pt x="39646" y="81546"/>
                </a:lnTo>
                <a:lnTo>
                  <a:pt x="44701" y="80427"/>
                </a:lnTo>
                <a:lnTo>
                  <a:pt x="48895" y="78954"/>
                </a:lnTo>
                <a:lnTo>
                  <a:pt x="52473" y="77327"/>
                </a:lnTo>
                <a:lnTo>
                  <a:pt x="55980" y="75016"/>
                </a:lnTo>
                <a:lnTo>
                  <a:pt x="57758" y="72198"/>
                </a:lnTo>
                <a:lnTo>
                  <a:pt x="57934" y="69545"/>
                </a:lnTo>
                <a:lnTo>
                  <a:pt x="57899" y="67816"/>
                </a:lnTo>
                <a:lnTo>
                  <a:pt x="55703" y="64857"/>
                </a:lnTo>
                <a:lnTo>
                  <a:pt x="52703" y="66812"/>
                </a:lnTo>
                <a:lnTo>
                  <a:pt x="49654" y="68656"/>
                </a:lnTo>
                <a:lnTo>
                  <a:pt x="45961" y="70484"/>
                </a:lnTo>
                <a:lnTo>
                  <a:pt x="41198" y="72047"/>
                </a:lnTo>
                <a:lnTo>
                  <a:pt x="38416" y="72453"/>
                </a:lnTo>
                <a:lnTo>
                  <a:pt x="31471" y="72453"/>
                </a:lnTo>
                <a:lnTo>
                  <a:pt x="28091" y="71780"/>
                </a:lnTo>
                <a:lnTo>
                  <a:pt x="25120" y="70434"/>
                </a:lnTo>
                <a:lnTo>
                  <a:pt x="22147" y="69098"/>
                </a:lnTo>
                <a:lnTo>
                  <a:pt x="19634" y="67133"/>
                </a:lnTo>
                <a:lnTo>
                  <a:pt x="17589" y="64515"/>
                </a:lnTo>
                <a:lnTo>
                  <a:pt x="15530" y="61898"/>
                </a:lnTo>
                <a:lnTo>
                  <a:pt x="13967" y="58662"/>
                </a:lnTo>
                <a:lnTo>
                  <a:pt x="12862" y="54773"/>
                </a:lnTo>
                <a:lnTo>
                  <a:pt x="11771" y="50874"/>
                </a:lnTo>
                <a:lnTo>
                  <a:pt x="11224" y="46404"/>
                </a:lnTo>
                <a:lnTo>
                  <a:pt x="11224" y="36244"/>
                </a:lnTo>
                <a:lnTo>
                  <a:pt x="11797" y="31711"/>
                </a:lnTo>
                <a:lnTo>
                  <a:pt x="12927" y="27734"/>
                </a:lnTo>
                <a:lnTo>
                  <a:pt x="14069" y="23774"/>
                </a:lnTo>
                <a:lnTo>
                  <a:pt x="15670" y="20408"/>
                </a:lnTo>
                <a:lnTo>
                  <a:pt x="17740" y="17650"/>
                </a:lnTo>
                <a:lnTo>
                  <a:pt x="19810" y="14897"/>
                </a:lnTo>
                <a:lnTo>
                  <a:pt x="22298" y="12813"/>
                </a:lnTo>
                <a:lnTo>
                  <a:pt x="25222" y="11390"/>
                </a:lnTo>
                <a:lnTo>
                  <a:pt x="28130" y="9983"/>
                </a:lnTo>
                <a:lnTo>
                  <a:pt x="31366" y="9255"/>
                </a:lnTo>
                <a:lnTo>
                  <a:pt x="38188" y="9255"/>
                </a:lnTo>
                <a:lnTo>
                  <a:pt x="40993" y="9662"/>
                </a:lnTo>
                <a:lnTo>
                  <a:pt x="45669" y="11264"/>
                </a:lnTo>
                <a:lnTo>
                  <a:pt x="49273" y="13117"/>
                </a:lnTo>
                <a:lnTo>
                  <a:pt x="53286" y="15772"/>
                </a:lnTo>
                <a:lnTo>
                  <a:pt x="56769" y="16509"/>
                </a:lnTo>
                <a:lnTo>
                  <a:pt x="57593" y="13802"/>
                </a:lnTo>
                <a:lnTo>
                  <a:pt x="57607" y="10908"/>
                </a:lnTo>
                <a:lnTo>
                  <a:pt x="56883" y="7962"/>
                </a:lnTo>
                <a:lnTo>
                  <a:pt x="54251" y="5435"/>
                </a:lnTo>
                <a:lnTo>
                  <a:pt x="51371" y="3708"/>
                </a:lnTo>
                <a:lnTo>
                  <a:pt x="47876" y="2285"/>
                </a:lnTo>
                <a:lnTo>
                  <a:pt x="44002" y="1079"/>
                </a:lnTo>
                <a:lnTo>
                  <a:pt x="39660" y="227"/>
                </a:lnTo>
                <a:lnTo>
                  <a:pt x="35100" y="0"/>
                </a:lnTo>
                <a:lnTo>
                  <a:pt x="29883" y="0"/>
                </a:lnTo>
                <a:lnTo>
                  <a:pt x="25120" y="965"/>
                </a:lnTo>
                <a:lnTo>
                  <a:pt x="20815" y="2843"/>
                </a:lnTo>
                <a:lnTo>
                  <a:pt x="16520" y="4737"/>
                </a:lnTo>
                <a:lnTo>
                  <a:pt x="12826" y="7480"/>
                </a:lnTo>
                <a:lnTo>
                  <a:pt x="9752" y="11073"/>
                </a:lnTo>
                <a:lnTo>
                  <a:pt x="6667" y="14691"/>
                </a:lnTo>
                <a:lnTo>
                  <a:pt x="4265" y="19072"/>
                </a:lnTo>
                <a:lnTo>
                  <a:pt x="2562" y="24256"/>
                </a:lnTo>
                <a:lnTo>
                  <a:pt x="849" y="29437"/>
                </a:lnTo>
                <a:lnTo>
                  <a:pt x="0" y="35345"/>
                </a:lnTo>
                <a:lnTo>
                  <a:pt x="0" y="419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11134" y="6782763"/>
            <a:ext cx="47825" cy="86309"/>
          </a:xfrm>
          <a:custGeom>
            <a:avLst/>
            <a:gdLst/>
            <a:ahLst/>
            <a:cxnLst/>
            <a:rect l="l" t="t" r="r" b="b"/>
            <a:pathLst>
              <a:path w="47825" h="86309">
                <a:moveTo>
                  <a:pt x="0" y="1979"/>
                </a:moveTo>
                <a:lnTo>
                  <a:pt x="0" y="84405"/>
                </a:lnTo>
                <a:lnTo>
                  <a:pt x="1422" y="85992"/>
                </a:lnTo>
                <a:lnTo>
                  <a:pt x="4089" y="86309"/>
                </a:lnTo>
                <a:lnTo>
                  <a:pt x="7595" y="86194"/>
                </a:lnTo>
                <a:lnTo>
                  <a:pt x="10184" y="84405"/>
                </a:lnTo>
                <a:lnTo>
                  <a:pt x="10184" y="45594"/>
                </a:lnTo>
                <a:lnTo>
                  <a:pt x="12992" y="42101"/>
                </a:lnTo>
                <a:lnTo>
                  <a:pt x="15656" y="39444"/>
                </a:lnTo>
                <a:lnTo>
                  <a:pt x="18209" y="37630"/>
                </a:lnTo>
                <a:lnTo>
                  <a:pt x="20760" y="35826"/>
                </a:lnTo>
                <a:lnTo>
                  <a:pt x="23303" y="34927"/>
                </a:lnTo>
                <a:lnTo>
                  <a:pt x="27835" y="34927"/>
                </a:lnTo>
                <a:lnTo>
                  <a:pt x="31075" y="36028"/>
                </a:lnTo>
                <a:lnTo>
                  <a:pt x="34743" y="39229"/>
                </a:lnTo>
                <a:lnTo>
                  <a:pt x="36421" y="42317"/>
                </a:lnTo>
                <a:lnTo>
                  <a:pt x="37396" y="46165"/>
                </a:lnTo>
                <a:lnTo>
                  <a:pt x="37637" y="48718"/>
                </a:lnTo>
                <a:lnTo>
                  <a:pt x="37637" y="84405"/>
                </a:lnTo>
                <a:lnTo>
                  <a:pt x="39074" y="85992"/>
                </a:lnTo>
                <a:lnTo>
                  <a:pt x="41742" y="86309"/>
                </a:lnTo>
                <a:lnTo>
                  <a:pt x="45233" y="86194"/>
                </a:lnTo>
                <a:lnTo>
                  <a:pt x="47825" y="84405"/>
                </a:lnTo>
                <a:lnTo>
                  <a:pt x="47825" y="46597"/>
                </a:lnTo>
                <a:lnTo>
                  <a:pt x="47495" y="43206"/>
                </a:lnTo>
                <a:lnTo>
                  <a:pt x="46807" y="40373"/>
                </a:lnTo>
                <a:lnTo>
                  <a:pt x="46123" y="37565"/>
                </a:lnTo>
                <a:lnTo>
                  <a:pt x="43445" y="33008"/>
                </a:lnTo>
                <a:lnTo>
                  <a:pt x="39837" y="29235"/>
                </a:lnTo>
                <a:lnTo>
                  <a:pt x="34782" y="26722"/>
                </a:lnTo>
                <a:lnTo>
                  <a:pt x="31668" y="26099"/>
                </a:lnTo>
                <a:lnTo>
                  <a:pt x="24951" y="26099"/>
                </a:lnTo>
                <a:lnTo>
                  <a:pt x="21981" y="26849"/>
                </a:lnTo>
                <a:lnTo>
                  <a:pt x="19008" y="28346"/>
                </a:lnTo>
                <a:lnTo>
                  <a:pt x="16048" y="29843"/>
                </a:lnTo>
                <a:lnTo>
                  <a:pt x="13119" y="32143"/>
                </a:lnTo>
                <a:lnTo>
                  <a:pt x="10184" y="35229"/>
                </a:lnTo>
                <a:lnTo>
                  <a:pt x="10184" y="1979"/>
                </a:lnTo>
                <a:lnTo>
                  <a:pt x="8776" y="331"/>
                </a:lnTo>
                <a:lnTo>
                  <a:pt x="6094" y="0"/>
                </a:lnTo>
                <a:lnTo>
                  <a:pt x="2592" y="115"/>
                </a:lnTo>
                <a:lnTo>
                  <a:pt x="0" y="1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77507" y="6809727"/>
            <a:ext cx="47880" cy="60159"/>
          </a:xfrm>
          <a:custGeom>
            <a:avLst/>
            <a:gdLst/>
            <a:ahLst/>
            <a:cxnLst/>
            <a:rect l="l" t="t" r="r" b="b"/>
            <a:pathLst>
              <a:path w="47880" h="60159">
                <a:moveTo>
                  <a:pt x="1029" y="45871"/>
                </a:moveTo>
                <a:lnTo>
                  <a:pt x="1689" y="48704"/>
                </a:lnTo>
                <a:lnTo>
                  <a:pt x="4381" y="53276"/>
                </a:lnTo>
                <a:lnTo>
                  <a:pt x="7989" y="57071"/>
                </a:lnTo>
                <a:lnTo>
                  <a:pt x="10530" y="58305"/>
                </a:lnTo>
                <a:lnTo>
                  <a:pt x="13058" y="59537"/>
                </a:lnTo>
                <a:lnTo>
                  <a:pt x="16168" y="60159"/>
                </a:lnTo>
                <a:lnTo>
                  <a:pt x="23036" y="60159"/>
                </a:lnTo>
                <a:lnTo>
                  <a:pt x="26162" y="59345"/>
                </a:lnTo>
                <a:lnTo>
                  <a:pt x="29246" y="57744"/>
                </a:lnTo>
                <a:lnTo>
                  <a:pt x="32321" y="56145"/>
                </a:lnTo>
                <a:lnTo>
                  <a:pt x="35445" y="53593"/>
                </a:lnTo>
                <a:lnTo>
                  <a:pt x="38621" y="50101"/>
                </a:lnTo>
                <a:lnTo>
                  <a:pt x="38621" y="57442"/>
                </a:lnTo>
                <a:lnTo>
                  <a:pt x="38938" y="58507"/>
                </a:lnTo>
                <a:lnTo>
                  <a:pt x="41540" y="59306"/>
                </a:lnTo>
                <a:lnTo>
                  <a:pt x="44856" y="59306"/>
                </a:lnTo>
                <a:lnTo>
                  <a:pt x="47880" y="57442"/>
                </a:lnTo>
                <a:lnTo>
                  <a:pt x="47880" y="1915"/>
                </a:lnTo>
                <a:lnTo>
                  <a:pt x="46404" y="278"/>
                </a:lnTo>
                <a:lnTo>
                  <a:pt x="43751" y="0"/>
                </a:lnTo>
                <a:lnTo>
                  <a:pt x="40259" y="86"/>
                </a:lnTo>
                <a:lnTo>
                  <a:pt x="37631" y="1915"/>
                </a:lnTo>
                <a:lnTo>
                  <a:pt x="37631" y="40727"/>
                </a:lnTo>
                <a:lnTo>
                  <a:pt x="34798" y="44218"/>
                </a:lnTo>
                <a:lnTo>
                  <a:pt x="32119" y="46875"/>
                </a:lnTo>
                <a:lnTo>
                  <a:pt x="29592" y="48690"/>
                </a:lnTo>
                <a:lnTo>
                  <a:pt x="27050" y="50493"/>
                </a:lnTo>
                <a:lnTo>
                  <a:pt x="24513" y="51398"/>
                </a:lnTo>
                <a:lnTo>
                  <a:pt x="19991" y="51398"/>
                </a:lnTo>
                <a:lnTo>
                  <a:pt x="16790" y="50266"/>
                </a:lnTo>
                <a:lnTo>
                  <a:pt x="13119" y="47052"/>
                </a:lnTo>
                <a:lnTo>
                  <a:pt x="11429" y="43992"/>
                </a:lnTo>
                <a:lnTo>
                  <a:pt x="10476" y="40093"/>
                </a:lnTo>
                <a:lnTo>
                  <a:pt x="10234" y="37501"/>
                </a:lnTo>
                <a:lnTo>
                  <a:pt x="10234" y="1915"/>
                </a:lnTo>
                <a:lnTo>
                  <a:pt x="8776" y="278"/>
                </a:lnTo>
                <a:lnTo>
                  <a:pt x="6109" y="0"/>
                </a:lnTo>
                <a:lnTo>
                  <a:pt x="2654" y="86"/>
                </a:lnTo>
                <a:lnTo>
                  <a:pt x="0" y="1915"/>
                </a:lnTo>
                <a:lnTo>
                  <a:pt x="0" y="39636"/>
                </a:lnTo>
                <a:lnTo>
                  <a:pt x="342" y="43052"/>
                </a:lnTo>
                <a:lnTo>
                  <a:pt x="1029" y="45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544482" y="6808863"/>
            <a:ext cx="47825" cy="60209"/>
          </a:xfrm>
          <a:custGeom>
            <a:avLst/>
            <a:gdLst/>
            <a:ahLst/>
            <a:cxnLst/>
            <a:rect l="l" t="t" r="r" b="b"/>
            <a:pathLst>
              <a:path w="47825" h="60209">
                <a:moveTo>
                  <a:pt x="37641" y="25779"/>
                </a:moveTo>
                <a:lnTo>
                  <a:pt x="37641" y="58305"/>
                </a:lnTo>
                <a:lnTo>
                  <a:pt x="39077" y="59893"/>
                </a:lnTo>
                <a:lnTo>
                  <a:pt x="41746" y="60209"/>
                </a:lnTo>
                <a:lnTo>
                  <a:pt x="45237" y="60095"/>
                </a:lnTo>
                <a:lnTo>
                  <a:pt x="47825" y="58305"/>
                </a:lnTo>
                <a:lnTo>
                  <a:pt x="47825" y="20469"/>
                </a:lnTo>
                <a:lnTo>
                  <a:pt x="47498" y="17106"/>
                </a:lnTo>
                <a:lnTo>
                  <a:pt x="46810" y="14273"/>
                </a:lnTo>
                <a:lnTo>
                  <a:pt x="46126" y="11465"/>
                </a:lnTo>
                <a:lnTo>
                  <a:pt x="43445" y="6908"/>
                </a:lnTo>
                <a:lnTo>
                  <a:pt x="39837" y="3135"/>
                </a:lnTo>
                <a:lnTo>
                  <a:pt x="34784" y="622"/>
                </a:lnTo>
                <a:lnTo>
                  <a:pt x="31672" y="0"/>
                </a:lnTo>
                <a:lnTo>
                  <a:pt x="24800" y="0"/>
                </a:lnTo>
                <a:lnTo>
                  <a:pt x="21654" y="810"/>
                </a:lnTo>
                <a:lnTo>
                  <a:pt x="18540" y="2437"/>
                </a:lnTo>
                <a:lnTo>
                  <a:pt x="15440" y="4063"/>
                </a:lnTo>
                <a:lnTo>
                  <a:pt x="12330" y="6628"/>
                </a:lnTo>
                <a:lnTo>
                  <a:pt x="9204" y="10119"/>
                </a:lnTo>
                <a:lnTo>
                  <a:pt x="9204" y="2778"/>
                </a:lnTo>
                <a:lnTo>
                  <a:pt x="8280" y="1332"/>
                </a:lnTo>
                <a:lnTo>
                  <a:pt x="5537" y="863"/>
                </a:lnTo>
                <a:lnTo>
                  <a:pt x="2933" y="888"/>
                </a:lnTo>
                <a:lnTo>
                  <a:pt x="0" y="2778"/>
                </a:lnTo>
                <a:lnTo>
                  <a:pt x="0" y="58305"/>
                </a:lnTo>
                <a:lnTo>
                  <a:pt x="1422" y="59893"/>
                </a:lnTo>
                <a:lnTo>
                  <a:pt x="4089" y="60209"/>
                </a:lnTo>
                <a:lnTo>
                  <a:pt x="7592" y="60095"/>
                </a:lnTo>
                <a:lnTo>
                  <a:pt x="10184" y="58305"/>
                </a:lnTo>
                <a:lnTo>
                  <a:pt x="10184" y="19494"/>
                </a:lnTo>
                <a:lnTo>
                  <a:pt x="12992" y="16001"/>
                </a:lnTo>
                <a:lnTo>
                  <a:pt x="15656" y="13345"/>
                </a:lnTo>
                <a:lnTo>
                  <a:pt x="18213" y="11530"/>
                </a:lnTo>
                <a:lnTo>
                  <a:pt x="20764" y="9726"/>
                </a:lnTo>
                <a:lnTo>
                  <a:pt x="23303" y="8827"/>
                </a:lnTo>
                <a:lnTo>
                  <a:pt x="27838" y="8827"/>
                </a:lnTo>
                <a:lnTo>
                  <a:pt x="31075" y="9928"/>
                </a:lnTo>
                <a:lnTo>
                  <a:pt x="34747" y="13129"/>
                </a:lnTo>
                <a:lnTo>
                  <a:pt x="36421" y="16217"/>
                </a:lnTo>
                <a:lnTo>
                  <a:pt x="37400" y="20065"/>
                </a:lnTo>
                <a:lnTo>
                  <a:pt x="37641" y="22618"/>
                </a:lnTo>
                <a:lnTo>
                  <a:pt x="37641" y="2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607651" y="6783001"/>
            <a:ext cx="51090" cy="86881"/>
          </a:xfrm>
          <a:custGeom>
            <a:avLst/>
            <a:gdLst/>
            <a:ahLst/>
            <a:cxnLst/>
            <a:rect l="l" t="t" r="r" b="b"/>
            <a:pathLst>
              <a:path w="51090" h="86881">
                <a:moveTo>
                  <a:pt x="42429" y="85280"/>
                </a:moveTo>
                <a:lnTo>
                  <a:pt x="45057" y="86043"/>
                </a:lnTo>
                <a:lnTo>
                  <a:pt x="48167" y="86043"/>
                </a:lnTo>
                <a:lnTo>
                  <a:pt x="51090" y="84164"/>
                </a:lnTo>
                <a:lnTo>
                  <a:pt x="51090" y="1983"/>
                </a:lnTo>
                <a:lnTo>
                  <a:pt x="49603" y="396"/>
                </a:lnTo>
                <a:lnTo>
                  <a:pt x="46925" y="0"/>
                </a:lnTo>
                <a:lnTo>
                  <a:pt x="43469" y="165"/>
                </a:lnTo>
                <a:lnTo>
                  <a:pt x="40841" y="1983"/>
                </a:lnTo>
                <a:lnTo>
                  <a:pt x="40841" y="34254"/>
                </a:lnTo>
                <a:lnTo>
                  <a:pt x="38213" y="31496"/>
                </a:lnTo>
                <a:lnTo>
                  <a:pt x="35546" y="29415"/>
                </a:lnTo>
                <a:lnTo>
                  <a:pt x="32853" y="27979"/>
                </a:lnTo>
                <a:lnTo>
                  <a:pt x="30159" y="26570"/>
                </a:lnTo>
                <a:lnTo>
                  <a:pt x="27186" y="25858"/>
                </a:lnTo>
                <a:lnTo>
                  <a:pt x="20026" y="25858"/>
                </a:lnTo>
                <a:lnTo>
                  <a:pt x="16584" y="26596"/>
                </a:lnTo>
                <a:lnTo>
                  <a:pt x="13600" y="28044"/>
                </a:lnTo>
                <a:lnTo>
                  <a:pt x="10615" y="29502"/>
                </a:lnTo>
                <a:lnTo>
                  <a:pt x="8124" y="31600"/>
                </a:lnTo>
                <a:lnTo>
                  <a:pt x="6104" y="34303"/>
                </a:lnTo>
                <a:lnTo>
                  <a:pt x="4085" y="37021"/>
                </a:lnTo>
                <a:lnTo>
                  <a:pt x="2562" y="40312"/>
                </a:lnTo>
                <a:lnTo>
                  <a:pt x="1532" y="44161"/>
                </a:lnTo>
                <a:lnTo>
                  <a:pt x="506" y="48006"/>
                </a:lnTo>
                <a:lnTo>
                  <a:pt x="0" y="52301"/>
                </a:lnTo>
                <a:lnTo>
                  <a:pt x="0" y="61113"/>
                </a:lnTo>
                <a:lnTo>
                  <a:pt x="402" y="64951"/>
                </a:lnTo>
                <a:lnTo>
                  <a:pt x="1230" y="68593"/>
                </a:lnTo>
                <a:lnTo>
                  <a:pt x="2054" y="72226"/>
                </a:lnTo>
                <a:lnTo>
                  <a:pt x="3361" y="75402"/>
                </a:lnTo>
                <a:lnTo>
                  <a:pt x="5140" y="78094"/>
                </a:lnTo>
                <a:lnTo>
                  <a:pt x="6944" y="80787"/>
                </a:lnTo>
                <a:lnTo>
                  <a:pt x="9279" y="82933"/>
                </a:lnTo>
                <a:lnTo>
                  <a:pt x="12152" y="84505"/>
                </a:lnTo>
                <a:lnTo>
                  <a:pt x="11198" y="64173"/>
                </a:lnTo>
                <a:lnTo>
                  <a:pt x="10767" y="61506"/>
                </a:lnTo>
                <a:lnTo>
                  <a:pt x="10551" y="58762"/>
                </a:lnTo>
                <a:lnTo>
                  <a:pt x="10551" y="53329"/>
                </a:lnTo>
                <a:lnTo>
                  <a:pt x="10806" y="50737"/>
                </a:lnTo>
                <a:lnTo>
                  <a:pt x="11324" y="48196"/>
                </a:lnTo>
                <a:lnTo>
                  <a:pt x="11832" y="45643"/>
                </a:lnTo>
                <a:lnTo>
                  <a:pt x="12660" y="43357"/>
                </a:lnTo>
                <a:lnTo>
                  <a:pt x="14921" y="39333"/>
                </a:lnTo>
                <a:lnTo>
                  <a:pt x="18197" y="36464"/>
                </a:lnTo>
                <a:lnTo>
                  <a:pt x="22211" y="34621"/>
                </a:lnTo>
                <a:lnTo>
                  <a:pt x="27593" y="34621"/>
                </a:lnTo>
                <a:lnTo>
                  <a:pt x="30286" y="35510"/>
                </a:lnTo>
                <a:lnTo>
                  <a:pt x="32853" y="37313"/>
                </a:lnTo>
                <a:lnTo>
                  <a:pt x="35416" y="39091"/>
                </a:lnTo>
                <a:lnTo>
                  <a:pt x="38083" y="41695"/>
                </a:lnTo>
                <a:lnTo>
                  <a:pt x="40841" y="45111"/>
                </a:lnTo>
                <a:lnTo>
                  <a:pt x="40841" y="67323"/>
                </a:lnTo>
                <a:lnTo>
                  <a:pt x="39239" y="69343"/>
                </a:lnTo>
                <a:lnTo>
                  <a:pt x="36280" y="72402"/>
                </a:lnTo>
                <a:lnTo>
                  <a:pt x="33461" y="74919"/>
                </a:lnTo>
                <a:lnTo>
                  <a:pt x="30833" y="76633"/>
                </a:lnTo>
                <a:lnTo>
                  <a:pt x="27035" y="78004"/>
                </a:lnTo>
                <a:lnTo>
                  <a:pt x="24367" y="78181"/>
                </a:lnTo>
                <a:lnTo>
                  <a:pt x="21689" y="78181"/>
                </a:lnTo>
                <a:lnTo>
                  <a:pt x="19467" y="77561"/>
                </a:lnTo>
                <a:lnTo>
                  <a:pt x="22589" y="86881"/>
                </a:lnTo>
                <a:lnTo>
                  <a:pt x="26325" y="86881"/>
                </a:lnTo>
                <a:lnTo>
                  <a:pt x="29767" y="86006"/>
                </a:lnTo>
                <a:lnTo>
                  <a:pt x="32918" y="84228"/>
                </a:lnTo>
                <a:lnTo>
                  <a:pt x="36064" y="82461"/>
                </a:lnTo>
                <a:lnTo>
                  <a:pt x="39088" y="79998"/>
                </a:lnTo>
                <a:lnTo>
                  <a:pt x="42023" y="76823"/>
                </a:lnTo>
                <a:lnTo>
                  <a:pt x="42023" y="84164"/>
                </a:lnTo>
                <a:lnTo>
                  <a:pt x="42429" y="85280"/>
                </a:lnTo>
                <a:close/>
              </a:path>
              <a:path w="51090" h="86881">
                <a:moveTo>
                  <a:pt x="22589" y="86881"/>
                </a:moveTo>
                <a:lnTo>
                  <a:pt x="19467" y="77561"/>
                </a:lnTo>
                <a:lnTo>
                  <a:pt x="15937" y="75045"/>
                </a:lnTo>
                <a:lnTo>
                  <a:pt x="13445" y="71311"/>
                </a:lnTo>
                <a:lnTo>
                  <a:pt x="11630" y="66855"/>
                </a:lnTo>
                <a:lnTo>
                  <a:pt x="11198" y="64173"/>
                </a:lnTo>
                <a:lnTo>
                  <a:pt x="12152" y="84505"/>
                </a:lnTo>
                <a:lnTo>
                  <a:pt x="15032" y="86093"/>
                </a:lnTo>
                <a:lnTo>
                  <a:pt x="18500" y="86881"/>
                </a:lnTo>
                <a:lnTo>
                  <a:pt x="22589" y="86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677833" y="6808863"/>
            <a:ext cx="32410" cy="60209"/>
          </a:xfrm>
          <a:custGeom>
            <a:avLst/>
            <a:gdLst/>
            <a:ahLst/>
            <a:cxnLst/>
            <a:rect l="l" t="t" r="r" b="b"/>
            <a:pathLst>
              <a:path w="32410" h="60209">
                <a:moveTo>
                  <a:pt x="1422" y="59893"/>
                </a:moveTo>
                <a:lnTo>
                  <a:pt x="4089" y="60209"/>
                </a:lnTo>
                <a:lnTo>
                  <a:pt x="7592" y="60098"/>
                </a:lnTo>
                <a:lnTo>
                  <a:pt x="10184" y="58305"/>
                </a:lnTo>
                <a:lnTo>
                  <a:pt x="10184" y="21780"/>
                </a:lnTo>
                <a:lnTo>
                  <a:pt x="11620" y="19518"/>
                </a:lnTo>
                <a:lnTo>
                  <a:pt x="14147" y="16041"/>
                </a:lnTo>
                <a:lnTo>
                  <a:pt x="17564" y="12279"/>
                </a:lnTo>
                <a:lnTo>
                  <a:pt x="20674" y="10248"/>
                </a:lnTo>
                <a:lnTo>
                  <a:pt x="23709" y="9626"/>
                </a:lnTo>
                <a:lnTo>
                  <a:pt x="26859" y="10032"/>
                </a:lnTo>
                <a:lnTo>
                  <a:pt x="29717" y="10947"/>
                </a:lnTo>
                <a:lnTo>
                  <a:pt x="32360" y="9320"/>
                </a:lnTo>
                <a:lnTo>
                  <a:pt x="32410" y="3606"/>
                </a:lnTo>
                <a:lnTo>
                  <a:pt x="30341" y="979"/>
                </a:lnTo>
                <a:lnTo>
                  <a:pt x="27583" y="266"/>
                </a:lnTo>
                <a:lnTo>
                  <a:pt x="24916" y="0"/>
                </a:lnTo>
                <a:lnTo>
                  <a:pt x="22006" y="151"/>
                </a:lnTo>
                <a:lnTo>
                  <a:pt x="18478" y="1332"/>
                </a:lnTo>
                <a:lnTo>
                  <a:pt x="14820" y="4038"/>
                </a:lnTo>
                <a:lnTo>
                  <a:pt x="12153" y="6818"/>
                </a:lnTo>
                <a:lnTo>
                  <a:pt x="9204" y="10857"/>
                </a:lnTo>
                <a:lnTo>
                  <a:pt x="9204" y="2782"/>
                </a:lnTo>
                <a:lnTo>
                  <a:pt x="8280" y="1332"/>
                </a:lnTo>
                <a:lnTo>
                  <a:pt x="5537" y="863"/>
                </a:lnTo>
                <a:lnTo>
                  <a:pt x="2933" y="888"/>
                </a:lnTo>
                <a:lnTo>
                  <a:pt x="0" y="2782"/>
                </a:lnTo>
                <a:lnTo>
                  <a:pt x="0" y="58305"/>
                </a:lnTo>
                <a:lnTo>
                  <a:pt x="1422" y="5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721065" y="6786841"/>
            <a:ext cx="12585" cy="82231"/>
          </a:xfrm>
          <a:custGeom>
            <a:avLst/>
            <a:gdLst/>
            <a:ahLst/>
            <a:cxnLst/>
            <a:rect l="l" t="t" r="r" b="b"/>
            <a:pathLst>
              <a:path w="12585" h="82231">
                <a:moveTo>
                  <a:pt x="0" y="6160"/>
                </a:moveTo>
                <a:lnTo>
                  <a:pt x="443" y="10109"/>
                </a:lnTo>
                <a:lnTo>
                  <a:pt x="3834" y="12214"/>
                </a:lnTo>
                <a:lnTo>
                  <a:pt x="8647" y="12214"/>
                </a:lnTo>
                <a:lnTo>
                  <a:pt x="12128" y="10058"/>
                </a:lnTo>
                <a:lnTo>
                  <a:pt x="12585" y="6031"/>
                </a:lnTo>
                <a:lnTo>
                  <a:pt x="12139" y="2106"/>
                </a:lnTo>
                <a:lnTo>
                  <a:pt x="8737" y="0"/>
                </a:lnTo>
                <a:lnTo>
                  <a:pt x="3924" y="0"/>
                </a:lnTo>
                <a:lnTo>
                  <a:pt x="443" y="2156"/>
                </a:lnTo>
                <a:lnTo>
                  <a:pt x="0" y="6160"/>
                </a:lnTo>
                <a:close/>
              </a:path>
              <a:path w="12585" h="82231">
                <a:moveTo>
                  <a:pt x="1216" y="24800"/>
                </a:moveTo>
                <a:lnTo>
                  <a:pt x="1216" y="80327"/>
                </a:lnTo>
                <a:lnTo>
                  <a:pt x="2639" y="81915"/>
                </a:lnTo>
                <a:lnTo>
                  <a:pt x="5307" y="82231"/>
                </a:lnTo>
                <a:lnTo>
                  <a:pt x="8813" y="82116"/>
                </a:lnTo>
                <a:lnTo>
                  <a:pt x="11405" y="80327"/>
                </a:lnTo>
                <a:lnTo>
                  <a:pt x="11405" y="24800"/>
                </a:lnTo>
                <a:lnTo>
                  <a:pt x="9993" y="23213"/>
                </a:lnTo>
                <a:lnTo>
                  <a:pt x="7315" y="22885"/>
                </a:lnTo>
                <a:lnTo>
                  <a:pt x="3808" y="22997"/>
                </a:lnTo>
                <a:lnTo>
                  <a:pt x="1216" y="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745326" y="6808983"/>
            <a:ext cx="52577" cy="82245"/>
          </a:xfrm>
          <a:custGeom>
            <a:avLst/>
            <a:gdLst/>
            <a:ahLst/>
            <a:cxnLst/>
            <a:rect l="l" t="t" r="r" b="b"/>
            <a:pathLst>
              <a:path w="52577" h="82245">
                <a:moveTo>
                  <a:pt x="51955" y="63247"/>
                </a:moveTo>
                <a:lnTo>
                  <a:pt x="51955" y="60821"/>
                </a:lnTo>
                <a:lnTo>
                  <a:pt x="50547" y="56857"/>
                </a:lnTo>
                <a:lnTo>
                  <a:pt x="48272" y="53480"/>
                </a:lnTo>
                <a:lnTo>
                  <a:pt x="44895" y="50979"/>
                </a:lnTo>
                <a:lnTo>
                  <a:pt x="40615" y="49326"/>
                </a:lnTo>
                <a:lnTo>
                  <a:pt x="35777" y="48271"/>
                </a:lnTo>
                <a:lnTo>
                  <a:pt x="33018" y="48185"/>
                </a:lnTo>
                <a:lnTo>
                  <a:pt x="18517" y="47572"/>
                </a:lnTo>
                <a:lnTo>
                  <a:pt x="14514" y="46976"/>
                </a:lnTo>
                <a:lnTo>
                  <a:pt x="11304" y="61304"/>
                </a:lnTo>
                <a:lnTo>
                  <a:pt x="13298" y="58651"/>
                </a:lnTo>
                <a:lnTo>
                  <a:pt x="16535" y="55716"/>
                </a:lnTo>
                <a:lnTo>
                  <a:pt x="30924" y="56210"/>
                </a:lnTo>
                <a:lnTo>
                  <a:pt x="34254" y="56300"/>
                </a:lnTo>
                <a:lnTo>
                  <a:pt x="36893" y="56983"/>
                </a:lnTo>
                <a:lnTo>
                  <a:pt x="40791" y="59575"/>
                </a:lnTo>
                <a:lnTo>
                  <a:pt x="41770" y="63806"/>
                </a:lnTo>
                <a:lnTo>
                  <a:pt x="41770" y="65203"/>
                </a:lnTo>
                <a:lnTo>
                  <a:pt x="40946" y="67805"/>
                </a:lnTo>
                <a:lnTo>
                  <a:pt x="38202" y="71207"/>
                </a:lnTo>
                <a:lnTo>
                  <a:pt x="35255" y="72985"/>
                </a:lnTo>
                <a:lnTo>
                  <a:pt x="31103" y="74166"/>
                </a:lnTo>
                <a:lnTo>
                  <a:pt x="28511" y="74486"/>
                </a:lnTo>
                <a:lnTo>
                  <a:pt x="29578" y="82245"/>
                </a:lnTo>
                <a:lnTo>
                  <a:pt x="33616" y="81752"/>
                </a:lnTo>
                <a:lnTo>
                  <a:pt x="37023" y="80747"/>
                </a:lnTo>
                <a:lnTo>
                  <a:pt x="40439" y="79731"/>
                </a:lnTo>
                <a:lnTo>
                  <a:pt x="43257" y="78346"/>
                </a:lnTo>
                <a:lnTo>
                  <a:pt x="47649" y="74853"/>
                </a:lnTo>
                <a:lnTo>
                  <a:pt x="50356" y="70523"/>
                </a:lnTo>
                <a:lnTo>
                  <a:pt x="51955" y="65799"/>
                </a:lnTo>
                <a:lnTo>
                  <a:pt x="51955" y="63247"/>
                </a:lnTo>
                <a:close/>
              </a:path>
              <a:path w="52577" h="82245">
                <a:moveTo>
                  <a:pt x="3708" y="25275"/>
                </a:moveTo>
                <a:lnTo>
                  <a:pt x="5180" y="29084"/>
                </a:lnTo>
                <a:lnTo>
                  <a:pt x="7466" y="32334"/>
                </a:lnTo>
                <a:lnTo>
                  <a:pt x="4672" y="35661"/>
                </a:lnTo>
                <a:lnTo>
                  <a:pt x="2617" y="39625"/>
                </a:lnTo>
                <a:lnTo>
                  <a:pt x="2095" y="44372"/>
                </a:lnTo>
                <a:lnTo>
                  <a:pt x="2578" y="47865"/>
                </a:lnTo>
                <a:lnTo>
                  <a:pt x="4521" y="50989"/>
                </a:lnTo>
                <a:lnTo>
                  <a:pt x="8027" y="53315"/>
                </a:lnTo>
                <a:lnTo>
                  <a:pt x="4546" y="56426"/>
                </a:lnTo>
                <a:lnTo>
                  <a:pt x="2005" y="59742"/>
                </a:lnTo>
                <a:lnTo>
                  <a:pt x="496" y="63374"/>
                </a:lnTo>
                <a:lnTo>
                  <a:pt x="0" y="65966"/>
                </a:lnTo>
                <a:lnTo>
                  <a:pt x="0" y="69457"/>
                </a:lnTo>
                <a:lnTo>
                  <a:pt x="1371" y="73281"/>
                </a:lnTo>
                <a:lnTo>
                  <a:pt x="3722" y="76682"/>
                </a:lnTo>
                <a:lnTo>
                  <a:pt x="7762" y="79311"/>
                </a:lnTo>
                <a:lnTo>
                  <a:pt x="10339" y="80351"/>
                </a:lnTo>
                <a:lnTo>
                  <a:pt x="13488" y="81103"/>
                </a:lnTo>
                <a:lnTo>
                  <a:pt x="16635" y="81878"/>
                </a:lnTo>
                <a:lnTo>
                  <a:pt x="20448" y="82245"/>
                </a:lnTo>
                <a:lnTo>
                  <a:pt x="29578" y="82245"/>
                </a:lnTo>
                <a:lnTo>
                  <a:pt x="28511" y="74486"/>
                </a:lnTo>
                <a:lnTo>
                  <a:pt x="20563" y="74486"/>
                </a:lnTo>
                <a:lnTo>
                  <a:pt x="16790" y="73788"/>
                </a:lnTo>
                <a:lnTo>
                  <a:pt x="14072" y="72416"/>
                </a:lnTo>
                <a:lnTo>
                  <a:pt x="11365" y="71031"/>
                </a:lnTo>
                <a:lnTo>
                  <a:pt x="9993" y="69000"/>
                </a:lnTo>
                <a:lnTo>
                  <a:pt x="10097" y="64618"/>
                </a:lnTo>
                <a:lnTo>
                  <a:pt x="11304" y="61304"/>
                </a:lnTo>
                <a:lnTo>
                  <a:pt x="14514" y="46976"/>
                </a:lnTo>
                <a:lnTo>
                  <a:pt x="11178" y="43891"/>
                </a:lnTo>
                <a:lnTo>
                  <a:pt x="11419" y="40132"/>
                </a:lnTo>
                <a:lnTo>
                  <a:pt x="13705" y="36650"/>
                </a:lnTo>
                <a:lnTo>
                  <a:pt x="16384" y="38303"/>
                </a:lnTo>
                <a:lnTo>
                  <a:pt x="20458" y="39509"/>
                </a:lnTo>
                <a:lnTo>
                  <a:pt x="24865" y="39800"/>
                </a:lnTo>
                <a:lnTo>
                  <a:pt x="28079" y="39800"/>
                </a:lnTo>
                <a:lnTo>
                  <a:pt x="30999" y="39343"/>
                </a:lnTo>
                <a:lnTo>
                  <a:pt x="33642" y="38444"/>
                </a:lnTo>
                <a:lnTo>
                  <a:pt x="36269" y="37539"/>
                </a:lnTo>
                <a:lnTo>
                  <a:pt x="36652" y="21412"/>
                </a:lnTo>
                <a:lnTo>
                  <a:pt x="35942" y="24436"/>
                </a:lnTo>
                <a:lnTo>
                  <a:pt x="34761" y="27230"/>
                </a:lnTo>
                <a:lnTo>
                  <a:pt x="31597" y="30365"/>
                </a:lnTo>
                <a:lnTo>
                  <a:pt x="28638" y="31647"/>
                </a:lnTo>
                <a:lnTo>
                  <a:pt x="24865" y="31967"/>
                </a:lnTo>
                <a:lnTo>
                  <a:pt x="21121" y="31967"/>
                </a:lnTo>
                <a:lnTo>
                  <a:pt x="18223" y="30913"/>
                </a:lnTo>
                <a:lnTo>
                  <a:pt x="14072" y="26722"/>
                </a:lnTo>
                <a:lnTo>
                  <a:pt x="13031" y="23839"/>
                </a:lnTo>
                <a:lnTo>
                  <a:pt x="13031" y="18528"/>
                </a:lnTo>
                <a:lnTo>
                  <a:pt x="13729" y="15458"/>
                </a:lnTo>
                <a:lnTo>
                  <a:pt x="16207" y="1395"/>
                </a:lnTo>
                <a:lnTo>
                  <a:pt x="13550" y="2310"/>
                </a:lnTo>
                <a:lnTo>
                  <a:pt x="9385" y="5370"/>
                </a:lnTo>
                <a:lnTo>
                  <a:pt x="6008" y="9218"/>
                </a:lnTo>
                <a:lnTo>
                  <a:pt x="3873" y="14237"/>
                </a:lnTo>
                <a:lnTo>
                  <a:pt x="3341" y="17070"/>
                </a:lnTo>
                <a:lnTo>
                  <a:pt x="3341" y="22948"/>
                </a:lnTo>
                <a:lnTo>
                  <a:pt x="3708" y="25275"/>
                </a:lnTo>
                <a:close/>
              </a:path>
              <a:path w="52577" h="82245">
                <a:moveTo>
                  <a:pt x="31054" y="471"/>
                </a:moveTo>
                <a:lnTo>
                  <a:pt x="28130" y="88"/>
                </a:lnTo>
                <a:lnTo>
                  <a:pt x="21743" y="0"/>
                </a:lnTo>
                <a:lnTo>
                  <a:pt x="18860" y="471"/>
                </a:lnTo>
                <a:lnTo>
                  <a:pt x="16207" y="1395"/>
                </a:lnTo>
                <a:lnTo>
                  <a:pt x="13729" y="15458"/>
                </a:lnTo>
                <a:lnTo>
                  <a:pt x="14922" y="12635"/>
                </a:lnTo>
                <a:lnTo>
                  <a:pt x="18072" y="9424"/>
                </a:lnTo>
                <a:lnTo>
                  <a:pt x="20995" y="8102"/>
                </a:lnTo>
                <a:lnTo>
                  <a:pt x="24688" y="7786"/>
                </a:lnTo>
                <a:lnTo>
                  <a:pt x="28511" y="7786"/>
                </a:lnTo>
                <a:lnTo>
                  <a:pt x="31471" y="8840"/>
                </a:lnTo>
                <a:lnTo>
                  <a:pt x="35626" y="13082"/>
                </a:lnTo>
                <a:lnTo>
                  <a:pt x="36652" y="16026"/>
                </a:lnTo>
                <a:lnTo>
                  <a:pt x="36652" y="21412"/>
                </a:lnTo>
                <a:lnTo>
                  <a:pt x="36269" y="37539"/>
                </a:lnTo>
                <a:lnTo>
                  <a:pt x="40449" y="34519"/>
                </a:lnTo>
                <a:lnTo>
                  <a:pt x="43826" y="30721"/>
                </a:lnTo>
                <a:lnTo>
                  <a:pt x="45896" y="25793"/>
                </a:lnTo>
                <a:lnTo>
                  <a:pt x="46407" y="22948"/>
                </a:lnTo>
                <a:lnTo>
                  <a:pt x="46407" y="19748"/>
                </a:lnTo>
                <a:lnTo>
                  <a:pt x="46112" y="15951"/>
                </a:lnTo>
                <a:lnTo>
                  <a:pt x="44956" y="12368"/>
                </a:lnTo>
                <a:lnTo>
                  <a:pt x="42519" y="9258"/>
                </a:lnTo>
                <a:lnTo>
                  <a:pt x="50482" y="9258"/>
                </a:lnTo>
                <a:lnTo>
                  <a:pt x="51995" y="8304"/>
                </a:lnTo>
                <a:lnTo>
                  <a:pt x="52577" y="5194"/>
                </a:lnTo>
                <a:lnTo>
                  <a:pt x="52577" y="3787"/>
                </a:lnTo>
                <a:lnTo>
                  <a:pt x="50482" y="1043"/>
                </a:lnTo>
                <a:lnTo>
                  <a:pt x="33693" y="1043"/>
                </a:lnTo>
                <a:lnTo>
                  <a:pt x="31054" y="4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807430" y="6808859"/>
            <a:ext cx="32967" cy="61023"/>
          </a:xfrm>
          <a:custGeom>
            <a:avLst/>
            <a:gdLst/>
            <a:ahLst/>
            <a:cxnLst/>
            <a:rect l="l" t="t" r="r" b="b"/>
            <a:pathLst>
              <a:path w="32967" h="61023">
                <a:moveTo>
                  <a:pt x="13168" y="50507"/>
                </a:moveTo>
                <a:lnTo>
                  <a:pt x="13690" y="60642"/>
                </a:lnTo>
                <a:lnTo>
                  <a:pt x="16328" y="61023"/>
                </a:lnTo>
                <a:lnTo>
                  <a:pt x="22578" y="61023"/>
                </a:lnTo>
                <a:lnTo>
                  <a:pt x="25728" y="60299"/>
                </a:lnTo>
                <a:lnTo>
                  <a:pt x="28723" y="58863"/>
                </a:lnTo>
                <a:lnTo>
                  <a:pt x="32967" y="47588"/>
                </a:lnTo>
                <a:lnTo>
                  <a:pt x="28291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07" y="52210"/>
                </a:lnTo>
                <a:lnTo>
                  <a:pt x="13168" y="50507"/>
                </a:lnTo>
                <a:close/>
              </a:path>
              <a:path w="32967" h="61023">
                <a:moveTo>
                  <a:pt x="3426" y="13348"/>
                </a:moveTo>
                <a:lnTo>
                  <a:pt x="5993" y="13702"/>
                </a:lnTo>
                <a:lnTo>
                  <a:pt x="9269" y="11861"/>
                </a:lnTo>
                <a:lnTo>
                  <a:pt x="12264" y="10425"/>
                </a:lnTo>
                <a:lnTo>
                  <a:pt x="16012" y="9169"/>
                </a:lnTo>
                <a:lnTo>
                  <a:pt x="20252" y="8268"/>
                </a:lnTo>
                <a:lnTo>
                  <a:pt x="25120" y="8268"/>
                </a:lnTo>
                <a:lnTo>
                  <a:pt x="28688" y="9104"/>
                </a:lnTo>
                <a:lnTo>
                  <a:pt x="31596" y="10490"/>
                </a:lnTo>
                <a:lnTo>
                  <a:pt x="34339" y="14033"/>
                </a:lnTo>
                <a:lnTo>
                  <a:pt x="35239" y="17322"/>
                </a:lnTo>
                <a:lnTo>
                  <a:pt x="35481" y="21348"/>
                </a:lnTo>
                <a:lnTo>
                  <a:pt x="35481" y="25667"/>
                </a:lnTo>
                <a:lnTo>
                  <a:pt x="23507" y="25667"/>
                </a:lnTo>
                <a:lnTo>
                  <a:pt x="19618" y="26046"/>
                </a:lnTo>
                <a:lnTo>
                  <a:pt x="16163" y="26809"/>
                </a:lnTo>
                <a:lnTo>
                  <a:pt x="12711" y="27572"/>
                </a:lnTo>
                <a:lnTo>
                  <a:pt x="9791" y="28713"/>
                </a:lnTo>
                <a:lnTo>
                  <a:pt x="7401" y="30239"/>
                </a:lnTo>
                <a:lnTo>
                  <a:pt x="3185" y="33667"/>
                </a:lnTo>
                <a:lnTo>
                  <a:pt x="632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7" y="49175"/>
                </a:lnTo>
                <a:lnTo>
                  <a:pt x="2321" y="53376"/>
                </a:lnTo>
                <a:lnTo>
                  <a:pt x="5269" y="56577"/>
                </a:lnTo>
                <a:lnTo>
                  <a:pt x="8952" y="59129"/>
                </a:lnTo>
                <a:lnTo>
                  <a:pt x="13690" y="60642"/>
                </a:lnTo>
                <a:lnTo>
                  <a:pt x="13168" y="50507"/>
                </a:lnTo>
                <a:lnTo>
                  <a:pt x="10425" y="46494"/>
                </a:lnTo>
                <a:lnTo>
                  <a:pt x="10425" y="43624"/>
                </a:lnTo>
                <a:lnTo>
                  <a:pt x="10741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493" y="33732"/>
                </a:lnTo>
                <a:lnTo>
                  <a:pt x="23990" y="33008"/>
                </a:lnTo>
                <a:lnTo>
                  <a:pt x="35481" y="33008"/>
                </a:lnTo>
                <a:lnTo>
                  <a:pt x="35481" y="44805"/>
                </a:lnTo>
                <a:lnTo>
                  <a:pt x="32967" y="47588"/>
                </a:lnTo>
                <a:lnTo>
                  <a:pt x="28723" y="58863"/>
                </a:lnTo>
                <a:lnTo>
                  <a:pt x="31697" y="57430"/>
                </a:lnTo>
                <a:lnTo>
                  <a:pt x="34400" y="55411"/>
                </a:lnTo>
                <a:lnTo>
                  <a:pt x="36827" y="52819"/>
                </a:lnTo>
                <a:lnTo>
                  <a:pt x="36827" y="58370"/>
                </a:lnTo>
                <a:lnTo>
                  <a:pt x="39293" y="60159"/>
                </a:lnTo>
                <a:lnTo>
                  <a:pt x="42327" y="60224"/>
                </a:lnTo>
                <a:lnTo>
                  <a:pt x="45604" y="58370"/>
                </a:lnTo>
                <a:lnTo>
                  <a:pt x="45604" y="17463"/>
                </a:lnTo>
                <a:lnTo>
                  <a:pt x="45208" y="14439"/>
                </a:lnTo>
                <a:lnTo>
                  <a:pt x="44423" y="11847"/>
                </a:lnTo>
                <a:lnTo>
                  <a:pt x="43649" y="9259"/>
                </a:lnTo>
                <a:lnTo>
                  <a:pt x="40665" y="5335"/>
                </a:lnTo>
                <a:lnTo>
                  <a:pt x="36676" y="2260"/>
                </a:lnTo>
                <a:lnTo>
                  <a:pt x="33868" y="1357"/>
                </a:lnTo>
                <a:lnTo>
                  <a:pt x="31074" y="457"/>
                </a:lnTo>
                <a:lnTo>
                  <a:pt x="27683" y="0"/>
                </a:lnTo>
                <a:lnTo>
                  <a:pt x="23684" y="0"/>
                </a:lnTo>
                <a:lnTo>
                  <a:pt x="19428" y="201"/>
                </a:lnTo>
                <a:lnTo>
                  <a:pt x="15238" y="990"/>
                </a:lnTo>
                <a:lnTo>
                  <a:pt x="11530" y="2059"/>
                </a:lnTo>
                <a:lnTo>
                  <a:pt x="8214" y="3326"/>
                </a:lnTo>
                <a:lnTo>
                  <a:pt x="5496" y="4762"/>
                </a:lnTo>
                <a:lnTo>
                  <a:pt x="2933" y="7621"/>
                </a:lnTo>
                <a:lnTo>
                  <a:pt x="2717" y="10666"/>
                </a:lnTo>
                <a:lnTo>
                  <a:pt x="3426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872154" y="6808863"/>
            <a:ext cx="32396" cy="60209"/>
          </a:xfrm>
          <a:custGeom>
            <a:avLst/>
            <a:gdLst/>
            <a:ahLst/>
            <a:cxnLst/>
            <a:rect l="l" t="t" r="r" b="b"/>
            <a:pathLst>
              <a:path w="32396" h="60209">
                <a:moveTo>
                  <a:pt x="1407" y="59893"/>
                </a:moveTo>
                <a:lnTo>
                  <a:pt x="4074" y="60209"/>
                </a:lnTo>
                <a:lnTo>
                  <a:pt x="7592" y="60098"/>
                </a:lnTo>
                <a:lnTo>
                  <a:pt x="10184" y="58305"/>
                </a:lnTo>
                <a:lnTo>
                  <a:pt x="10184" y="21780"/>
                </a:lnTo>
                <a:lnTo>
                  <a:pt x="11616" y="19518"/>
                </a:lnTo>
                <a:lnTo>
                  <a:pt x="14132" y="16041"/>
                </a:lnTo>
                <a:lnTo>
                  <a:pt x="17550" y="12279"/>
                </a:lnTo>
                <a:lnTo>
                  <a:pt x="20660" y="10248"/>
                </a:lnTo>
                <a:lnTo>
                  <a:pt x="23694" y="9626"/>
                </a:lnTo>
                <a:lnTo>
                  <a:pt x="26845" y="10032"/>
                </a:lnTo>
                <a:lnTo>
                  <a:pt x="29702" y="10947"/>
                </a:lnTo>
                <a:lnTo>
                  <a:pt x="32345" y="9320"/>
                </a:lnTo>
                <a:lnTo>
                  <a:pt x="32396" y="3606"/>
                </a:lnTo>
                <a:lnTo>
                  <a:pt x="30326" y="979"/>
                </a:lnTo>
                <a:lnTo>
                  <a:pt x="27567" y="266"/>
                </a:lnTo>
                <a:lnTo>
                  <a:pt x="24904" y="0"/>
                </a:lnTo>
                <a:lnTo>
                  <a:pt x="21995" y="151"/>
                </a:lnTo>
                <a:lnTo>
                  <a:pt x="18464" y="1332"/>
                </a:lnTo>
                <a:lnTo>
                  <a:pt x="14806" y="4038"/>
                </a:lnTo>
                <a:lnTo>
                  <a:pt x="12138" y="6818"/>
                </a:lnTo>
                <a:lnTo>
                  <a:pt x="9193" y="10857"/>
                </a:lnTo>
                <a:lnTo>
                  <a:pt x="9193" y="2782"/>
                </a:lnTo>
                <a:lnTo>
                  <a:pt x="8265" y="1332"/>
                </a:lnTo>
                <a:lnTo>
                  <a:pt x="5535" y="863"/>
                </a:lnTo>
                <a:lnTo>
                  <a:pt x="2919" y="888"/>
                </a:lnTo>
                <a:lnTo>
                  <a:pt x="0" y="2782"/>
                </a:lnTo>
                <a:lnTo>
                  <a:pt x="0" y="58305"/>
                </a:lnTo>
                <a:lnTo>
                  <a:pt x="1407" y="5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916599" y="6782763"/>
            <a:ext cx="47819" cy="86309"/>
          </a:xfrm>
          <a:custGeom>
            <a:avLst/>
            <a:gdLst/>
            <a:ahLst/>
            <a:cxnLst/>
            <a:rect l="l" t="t" r="r" b="b"/>
            <a:pathLst>
              <a:path w="47819" h="86309">
                <a:moveTo>
                  <a:pt x="0" y="1979"/>
                </a:moveTo>
                <a:lnTo>
                  <a:pt x="0" y="84405"/>
                </a:lnTo>
                <a:lnTo>
                  <a:pt x="1410" y="85992"/>
                </a:lnTo>
                <a:lnTo>
                  <a:pt x="4079" y="86309"/>
                </a:lnTo>
                <a:lnTo>
                  <a:pt x="7595" y="86194"/>
                </a:lnTo>
                <a:lnTo>
                  <a:pt x="10187" y="84405"/>
                </a:lnTo>
                <a:lnTo>
                  <a:pt x="10187" y="45594"/>
                </a:lnTo>
                <a:lnTo>
                  <a:pt x="12981" y="42101"/>
                </a:lnTo>
                <a:lnTo>
                  <a:pt x="15660" y="39444"/>
                </a:lnTo>
                <a:lnTo>
                  <a:pt x="18201" y="37630"/>
                </a:lnTo>
                <a:lnTo>
                  <a:pt x="20754" y="35826"/>
                </a:lnTo>
                <a:lnTo>
                  <a:pt x="23291" y="34927"/>
                </a:lnTo>
                <a:lnTo>
                  <a:pt x="27828" y="34927"/>
                </a:lnTo>
                <a:lnTo>
                  <a:pt x="31079" y="36028"/>
                </a:lnTo>
                <a:lnTo>
                  <a:pt x="34747" y="39229"/>
                </a:lnTo>
                <a:lnTo>
                  <a:pt x="36414" y="42317"/>
                </a:lnTo>
                <a:lnTo>
                  <a:pt x="37390" y="46165"/>
                </a:lnTo>
                <a:lnTo>
                  <a:pt x="37631" y="48718"/>
                </a:lnTo>
                <a:lnTo>
                  <a:pt x="37631" y="84405"/>
                </a:lnTo>
                <a:lnTo>
                  <a:pt x="39067" y="85992"/>
                </a:lnTo>
                <a:lnTo>
                  <a:pt x="41734" y="86309"/>
                </a:lnTo>
                <a:lnTo>
                  <a:pt x="45227" y="86194"/>
                </a:lnTo>
                <a:lnTo>
                  <a:pt x="47819" y="84405"/>
                </a:lnTo>
                <a:lnTo>
                  <a:pt x="47819" y="46597"/>
                </a:lnTo>
                <a:lnTo>
                  <a:pt x="47487" y="43206"/>
                </a:lnTo>
                <a:lnTo>
                  <a:pt x="46800" y="40373"/>
                </a:lnTo>
                <a:lnTo>
                  <a:pt x="46116" y="37565"/>
                </a:lnTo>
                <a:lnTo>
                  <a:pt x="43433" y="33008"/>
                </a:lnTo>
                <a:lnTo>
                  <a:pt x="39831" y="29235"/>
                </a:lnTo>
                <a:lnTo>
                  <a:pt x="34772" y="26722"/>
                </a:lnTo>
                <a:lnTo>
                  <a:pt x="31662" y="26099"/>
                </a:lnTo>
                <a:lnTo>
                  <a:pt x="24944" y="26099"/>
                </a:lnTo>
                <a:lnTo>
                  <a:pt x="21970" y="26849"/>
                </a:lnTo>
                <a:lnTo>
                  <a:pt x="19000" y="28346"/>
                </a:lnTo>
                <a:lnTo>
                  <a:pt x="16041" y="29843"/>
                </a:lnTo>
                <a:lnTo>
                  <a:pt x="13107" y="32143"/>
                </a:lnTo>
                <a:lnTo>
                  <a:pt x="10187" y="35229"/>
                </a:lnTo>
                <a:lnTo>
                  <a:pt x="10187" y="1979"/>
                </a:lnTo>
                <a:lnTo>
                  <a:pt x="8766" y="331"/>
                </a:lnTo>
                <a:lnTo>
                  <a:pt x="6084" y="0"/>
                </a:lnTo>
                <a:lnTo>
                  <a:pt x="2592" y="115"/>
                </a:lnTo>
                <a:lnTo>
                  <a:pt x="0" y="1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013018" y="6788872"/>
            <a:ext cx="48513" cy="80200"/>
          </a:xfrm>
          <a:custGeom>
            <a:avLst/>
            <a:gdLst/>
            <a:ahLst/>
            <a:cxnLst/>
            <a:rect l="l" t="t" r="r" b="b"/>
            <a:pathLst>
              <a:path w="48513" h="80200">
                <a:moveTo>
                  <a:pt x="48513" y="21031"/>
                </a:moveTo>
                <a:lnTo>
                  <a:pt x="48513" y="18277"/>
                </a:lnTo>
                <a:lnTo>
                  <a:pt x="48107" y="15760"/>
                </a:lnTo>
                <a:lnTo>
                  <a:pt x="46504" y="11203"/>
                </a:lnTo>
                <a:lnTo>
                  <a:pt x="43686" y="7405"/>
                </a:lnTo>
                <a:lnTo>
                  <a:pt x="40104" y="4179"/>
                </a:lnTo>
                <a:lnTo>
                  <a:pt x="35380" y="1868"/>
                </a:lnTo>
                <a:lnTo>
                  <a:pt x="32652" y="1029"/>
                </a:lnTo>
                <a:lnTo>
                  <a:pt x="29564" y="496"/>
                </a:lnTo>
                <a:lnTo>
                  <a:pt x="27292" y="255"/>
                </a:lnTo>
                <a:lnTo>
                  <a:pt x="24610" y="50"/>
                </a:lnTo>
                <a:lnTo>
                  <a:pt x="20927" y="0"/>
                </a:lnTo>
                <a:lnTo>
                  <a:pt x="10617" y="8751"/>
                </a:lnTo>
                <a:lnTo>
                  <a:pt x="21664" y="8751"/>
                </a:lnTo>
                <a:lnTo>
                  <a:pt x="24664" y="8942"/>
                </a:lnTo>
                <a:lnTo>
                  <a:pt x="28141" y="9565"/>
                </a:lnTo>
                <a:lnTo>
                  <a:pt x="31432" y="10505"/>
                </a:lnTo>
                <a:lnTo>
                  <a:pt x="33779" y="12053"/>
                </a:lnTo>
                <a:lnTo>
                  <a:pt x="36575" y="16384"/>
                </a:lnTo>
                <a:lnTo>
                  <a:pt x="37274" y="19025"/>
                </a:lnTo>
                <a:lnTo>
                  <a:pt x="37274" y="22151"/>
                </a:lnTo>
                <a:lnTo>
                  <a:pt x="39430" y="38063"/>
                </a:lnTo>
                <a:lnTo>
                  <a:pt x="42952" y="35471"/>
                </a:lnTo>
                <a:lnTo>
                  <a:pt x="45666" y="32219"/>
                </a:lnTo>
                <a:lnTo>
                  <a:pt x="47419" y="28234"/>
                </a:lnTo>
                <a:lnTo>
                  <a:pt x="48513" y="23713"/>
                </a:lnTo>
                <a:lnTo>
                  <a:pt x="48513" y="21031"/>
                </a:lnTo>
                <a:close/>
              </a:path>
              <a:path w="48513" h="80200">
                <a:moveTo>
                  <a:pt x="87" y="78854"/>
                </a:moveTo>
                <a:lnTo>
                  <a:pt x="2754" y="80060"/>
                </a:lnTo>
                <a:lnTo>
                  <a:pt x="5307" y="80200"/>
                </a:lnTo>
                <a:lnTo>
                  <a:pt x="7874" y="80060"/>
                </a:lnTo>
                <a:lnTo>
                  <a:pt x="10617" y="78232"/>
                </a:lnTo>
                <a:lnTo>
                  <a:pt x="10617" y="44236"/>
                </a:lnTo>
                <a:lnTo>
                  <a:pt x="17716" y="44236"/>
                </a:lnTo>
                <a:lnTo>
                  <a:pt x="22212" y="44603"/>
                </a:lnTo>
                <a:lnTo>
                  <a:pt x="25679" y="46041"/>
                </a:lnTo>
                <a:lnTo>
                  <a:pt x="28458" y="48351"/>
                </a:lnTo>
                <a:lnTo>
                  <a:pt x="30824" y="51181"/>
                </a:lnTo>
                <a:lnTo>
                  <a:pt x="32678" y="54752"/>
                </a:lnTo>
                <a:lnTo>
                  <a:pt x="34427" y="58867"/>
                </a:lnTo>
                <a:lnTo>
                  <a:pt x="41767" y="77674"/>
                </a:lnTo>
                <a:lnTo>
                  <a:pt x="42365" y="78919"/>
                </a:lnTo>
                <a:lnTo>
                  <a:pt x="44942" y="80090"/>
                </a:lnTo>
                <a:lnTo>
                  <a:pt x="50544" y="80090"/>
                </a:lnTo>
                <a:lnTo>
                  <a:pt x="53262" y="78232"/>
                </a:lnTo>
                <a:lnTo>
                  <a:pt x="53011" y="76848"/>
                </a:lnTo>
                <a:lnTo>
                  <a:pt x="51890" y="73738"/>
                </a:lnTo>
                <a:lnTo>
                  <a:pt x="44740" y="56149"/>
                </a:lnTo>
                <a:lnTo>
                  <a:pt x="43088" y="52326"/>
                </a:lnTo>
                <a:lnTo>
                  <a:pt x="41451" y="49110"/>
                </a:lnTo>
                <a:lnTo>
                  <a:pt x="39646" y="46457"/>
                </a:lnTo>
                <a:lnTo>
                  <a:pt x="36652" y="43282"/>
                </a:lnTo>
                <a:lnTo>
                  <a:pt x="35421" y="40272"/>
                </a:lnTo>
                <a:lnTo>
                  <a:pt x="39430" y="38063"/>
                </a:lnTo>
                <a:lnTo>
                  <a:pt x="37274" y="22151"/>
                </a:lnTo>
                <a:lnTo>
                  <a:pt x="37274" y="24080"/>
                </a:lnTo>
                <a:lnTo>
                  <a:pt x="36320" y="27522"/>
                </a:lnTo>
                <a:lnTo>
                  <a:pt x="34682" y="30596"/>
                </a:lnTo>
                <a:lnTo>
                  <a:pt x="31964" y="33008"/>
                </a:lnTo>
                <a:lnTo>
                  <a:pt x="28232" y="34635"/>
                </a:lnTo>
                <a:lnTo>
                  <a:pt x="23785" y="35651"/>
                </a:lnTo>
                <a:lnTo>
                  <a:pt x="10617" y="35651"/>
                </a:lnTo>
                <a:lnTo>
                  <a:pt x="10617" y="8751"/>
                </a:lnTo>
                <a:lnTo>
                  <a:pt x="20927" y="0"/>
                </a:lnTo>
                <a:lnTo>
                  <a:pt x="3009" y="0"/>
                </a:lnTo>
                <a:lnTo>
                  <a:pt x="433" y="1587"/>
                </a:lnTo>
                <a:lnTo>
                  <a:pt x="0" y="4320"/>
                </a:lnTo>
                <a:lnTo>
                  <a:pt x="87" y="78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077178" y="6808867"/>
            <a:ext cx="55537" cy="61023"/>
          </a:xfrm>
          <a:custGeom>
            <a:avLst/>
            <a:gdLst/>
            <a:ahLst/>
            <a:cxnLst/>
            <a:rect l="l" t="t" r="r" b="b"/>
            <a:pathLst>
              <a:path w="55537" h="61023">
                <a:moveTo>
                  <a:pt x="0" y="31024"/>
                </a:moveTo>
                <a:lnTo>
                  <a:pt x="0" y="35712"/>
                </a:lnTo>
                <a:lnTo>
                  <a:pt x="561" y="39916"/>
                </a:lnTo>
                <a:lnTo>
                  <a:pt x="1662" y="43614"/>
                </a:lnTo>
                <a:lnTo>
                  <a:pt x="2782" y="47321"/>
                </a:lnTo>
                <a:lnTo>
                  <a:pt x="4470" y="50457"/>
                </a:lnTo>
                <a:lnTo>
                  <a:pt x="6717" y="53060"/>
                </a:lnTo>
                <a:lnTo>
                  <a:pt x="8991" y="55652"/>
                </a:lnTo>
                <a:lnTo>
                  <a:pt x="11824" y="57621"/>
                </a:lnTo>
                <a:lnTo>
                  <a:pt x="11393" y="38926"/>
                </a:lnTo>
                <a:lnTo>
                  <a:pt x="10831" y="36244"/>
                </a:lnTo>
                <a:lnTo>
                  <a:pt x="10554" y="33401"/>
                </a:lnTo>
                <a:lnTo>
                  <a:pt x="10554" y="27179"/>
                </a:lnTo>
                <a:lnTo>
                  <a:pt x="10885" y="24270"/>
                </a:lnTo>
                <a:lnTo>
                  <a:pt x="11583" y="21588"/>
                </a:lnTo>
                <a:lnTo>
                  <a:pt x="12268" y="18910"/>
                </a:lnTo>
                <a:lnTo>
                  <a:pt x="14719" y="14644"/>
                </a:lnTo>
                <a:lnTo>
                  <a:pt x="17934" y="11188"/>
                </a:lnTo>
                <a:lnTo>
                  <a:pt x="22291" y="9042"/>
                </a:lnTo>
                <a:lnTo>
                  <a:pt x="24893" y="8510"/>
                </a:lnTo>
                <a:lnTo>
                  <a:pt x="31203" y="8510"/>
                </a:lnTo>
                <a:lnTo>
                  <a:pt x="33947" y="9108"/>
                </a:lnTo>
                <a:lnTo>
                  <a:pt x="38342" y="11443"/>
                </a:lnTo>
                <a:lnTo>
                  <a:pt x="41377" y="15052"/>
                </a:lnTo>
                <a:lnTo>
                  <a:pt x="43587" y="19406"/>
                </a:lnTo>
                <a:lnTo>
                  <a:pt x="44146" y="22085"/>
                </a:lnTo>
                <a:lnTo>
                  <a:pt x="44704" y="24753"/>
                </a:lnTo>
                <a:lnTo>
                  <a:pt x="44984" y="27597"/>
                </a:lnTo>
                <a:lnTo>
                  <a:pt x="44984" y="33807"/>
                </a:lnTo>
                <a:lnTo>
                  <a:pt x="44653" y="36741"/>
                </a:lnTo>
                <a:lnTo>
                  <a:pt x="43980" y="39419"/>
                </a:lnTo>
                <a:lnTo>
                  <a:pt x="43322" y="42087"/>
                </a:lnTo>
                <a:lnTo>
                  <a:pt x="40869" y="46328"/>
                </a:lnTo>
                <a:lnTo>
                  <a:pt x="37655" y="49770"/>
                </a:lnTo>
                <a:lnTo>
                  <a:pt x="33248" y="51904"/>
                </a:lnTo>
                <a:lnTo>
                  <a:pt x="30656" y="52437"/>
                </a:lnTo>
                <a:lnTo>
                  <a:pt x="24396" y="52437"/>
                </a:lnTo>
                <a:lnTo>
                  <a:pt x="21653" y="51854"/>
                </a:lnTo>
                <a:lnTo>
                  <a:pt x="17246" y="49503"/>
                </a:lnTo>
                <a:lnTo>
                  <a:pt x="14187" y="45935"/>
                </a:lnTo>
                <a:lnTo>
                  <a:pt x="15201" y="58978"/>
                </a:lnTo>
                <a:lnTo>
                  <a:pt x="18604" y="60338"/>
                </a:lnTo>
                <a:lnTo>
                  <a:pt x="22581" y="61023"/>
                </a:lnTo>
                <a:lnTo>
                  <a:pt x="31837" y="61023"/>
                </a:lnTo>
                <a:lnTo>
                  <a:pt x="35966" y="60248"/>
                </a:lnTo>
                <a:lnTo>
                  <a:pt x="39523" y="58701"/>
                </a:lnTo>
                <a:lnTo>
                  <a:pt x="43080" y="57163"/>
                </a:lnTo>
                <a:lnTo>
                  <a:pt x="46036" y="55015"/>
                </a:lnTo>
                <a:lnTo>
                  <a:pt x="48412" y="52260"/>
                </a:lnTo>
                <a:lnTo>
                  <a:pt x="50773" y="49493"/>
                </a:lnTo>
                <a:lnTo>
                  <a:pt x="52552" y="46216"/>
                </a:lnTo>
                <a:lnTo>
                  <a:pt x="53732" y="42418"/>
                </a:lnTo>
                <a:lnTo>
                  <a:pt x="54928" y="38609"/>
                </a:lnTo>
                <a:lnTo>
                  <a:pt x="55537" y="34455"/>
                </a:lnTo>
                <a:lnTo>
                  <a:pt x="55537" y="25271"/>
                </a:lnTo>
                <a:lnTo>
                  <a:pt x="54968" y="21095"/>
                </a:lnTo>
                <a:lnTo>
                  <a:pt x="53837" y="17399"/>
                </a:lnTo>
                <a:lnTo>
                  <a:pt x="52692" y="13690"/>
                </a:lnTo>
                <a:lnTo>
                  <a:pt x="51014" y="10541"/>
                </a:lnTo>
                <a:lnTo>
                  <a:pt x="48743" y="7962"/>
                </a:lnTo>
                <a:lnTo>
                  <a:pt x="46482" y="5370"/>
                </a:lnTo>
                <a:lnTo>
                  <a:pt x="43663" y="3380"/>
                </a:lnTo>
                <a:lnTo>
                  <a:pt x="40257" y="2033"/>
                </a:lnTo>
                <a:lnTo>
                  <a:pt x="36866" y="673"/>
                </a:lnTo>
                <a:lnTo>
                  <a:pt x="32893" y="0"/>
                </a:lnTo>
                <a:lnTo>
                  <a:pt x="23582" y="0"/>
                </a:lnTo>
                <a:lnTo>
                  <a:pt x="19457" y="748"/>
                </a:lnTo>
                <a:lnTo>
                  <a:pt x="15925" y="2286"/>
                </a:lnTo>
                <a:lnTo>
                  <a:pt x="12383" y="3808"/>
                </a:lnTo>
                <a:lnTo>
                  <a:pt x="9424" y="5943"/>
                </a:lnTo>
                <a:lnTo>
                  <a:pt x="7073" y="8686"/>
                </a:lnTo>
                <a:lnTo>
                  <a:pt x="4701" y="11443"/>
                </a:lnTo>
                <a:lnTo>
                  <a:pt x="2922" y="14730"/>
                </a:lnTo>
                <a:lnTo>
                  <a:pt x="1766" y="18543"/>
                </a:lnTo>
                <a:lnTo>
                  <a:pt x="586" y="22352"/>
                </a:lnTo>
                <a:lnTo>
                  <a:pt x="0" y="26506"/>
                </a:lnTo>
                <a:lnTo>
                  <a:pt x="0" y="31024"/>
                </a:lnTo>
                <a:close/>
              </a:path>
              <a:path w="55537" h="61023">
                <a:moveTo>
                  <a:pt x="11951" y="41605"/>
                </a:moveTo>
                <a:lnTo>
                  <a:pt x="11393" y="38926"/>
                </a:lnTo>
                <a:lnTo>
                  <a:pt x="11824" y="57621"/>
                </a:lnTo>
                <a:lnTo>
                  <a:pt x="15201" y="58978"/>
                </a:lnTo>
                <a:lnTo>
                  <a:pt x="14187" y="45935"/>
                </a:lnTo>
                <a:lnTo>
                  <a:pt x="11951" y="416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143979" y="6808859"/>
            <a:ext cx="32969" cy="61023"/>
          </a:xfrm>
          <a:custGeom>
            <a:avLst/>
            <a:gdLst/>
            <a:ahLst/>
            <a:cxnLst/>
            <a:rect l="l" t="t" r="r" b="b"/>
            <a:pathLst>
              <a:path w="32969" h="61023">
                <a:moveTo>
                  <a:pt x="13168" y="50507"/>
                </a:moveTo>
                <a:lnTo>
                  <a:pt x="13690" y="60642"/>
                </a:lnTo>
                <a:lnTo>
                  <a:pt x="16329" y="61023"/>
                </a:lnTo>
                <a:lnTo>
                  <a:pt x="22579" y="61023"/>
                </a:lnTo>
                <a:lnTo>
                  <a:pt x="25728" y="60299"/>
                </a:lnTo>
                <a:lnTo>
                  <a:pt x="28728" y="58863"/>
                </a:lnTo>
                <a:lnTo>
                  <a:pt x="32969" y="47588"/>
                </a:lnTo>
                <a:lnTo>
                  <a:pt x="28296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12" y="52210"/>
                </a:lnTo>
                <a:lnTo>
                  <a:pt x="13168" y="50507"/>
                </a:lnTo>
                <a:close/>
              </a:path>
              <a:path w="32969" h="61023">
                <a:moveTo>
                  <a:pt x="3427" y="13348"/>
                </a:moveTo>
                <a:lnTo>
                  <a:pt x="5994" y="13702"/>
                </a:lnTo>
                <a:lnTo>
                  <a:pt x="9269" y="11861"/>
                </a:lnTo>
                <a:lnTo>
                  <a:pt x="12269" y="10425"/>
                </a:lnTo>
                <a:lnTo>
                  <a:pt x="16013" y="9169"/>
                </a:lnTo>
                <a:lnTo>
                  <a:pt x="20253" y="8268"/>
                </a:lnTo>
                <a:lnTo>
                  <a:pt x="25120" y="8268"/>
                </a:lnTo>
                <a:lnTo>
                  <a:pt x="28689" y="9104"/>
                </a:lnTo>
                <a:lnTo>
                  <a:pt x="31597" y="10490"/>
                </a:lnTo>
                <a:lnTo>
                  <a:pt x="34340" y="14033"/>
                </a:lnTo>
                <a:lnTo>
                  <a:pt x="35241" y="17322"/>
                </a:lnTo>
                <a:lnTo>
                  <a:pt x="35481" y="21348"/>
                </a:lnTo>
                <a:lnTo>
                  <a:pt x="35481" y="25667"/>
                </a:lnTo>
                <a:lnTo>
                  <a:pt x="23507" y="25667"/>
                </a:lnTo>
                <a:lnTo>
                  <a:pt x="19620" y="26046"/>
                </a:lnTo>
                <a:lnTo>
                  <a:pt x="16168" y="26809"/>
                </a:lnTo>
                <a:lnTo>
                  <a:pt x="12711" y="27572"/>
                </a:lnTo>
                <a:lnTo>
                  <a:pt x="9791" y="28713"/>
                </a:lnTo>
                <a:lnTo>
                  <a:pt x="7401" y="30239"/>
                </a:lnTo>
                <a:lnTo>
                  <a:pt x="3186" y="33667"/>
                </a:lnTo>
                <a:lnTo>
                  <a:pt x="633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7" y="49175"/>
                </a:lnTo>
                <a:lnTo>
                  <a:pt x="2322" y="53376"/>
                </a:lnTo>
                <a:lnTo>
                  <a:pt x="5270" y="56577"/>
                </a:lnTo>
                <a:lnTo>
                  <a:pt x="8953" y="59129"/>
                </a:lnTo>
                <a:lnTo>
                  <a:pt x="13690" y="60642"/>
                </a:lnTo>
                <a:lnTo>
                  <a:pt x="13168" y="50507"/>
                </a:lnTo>
                <a:lnTo>
                  <a:pt x="10425" y="46494"/>
                </a:lnTo>
                <a:lnTo>
                  <a:pt x="10425" y="43624"/>
                </a:lnTo>
                <a:lnTo>
                  <a:pt x="10742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494" y="33732"/>
                </a:lnTo>
                <a:lnTo>
                  <a:pt x="23990" y="33008"/>
                </a:lnTo>
                <a:lnTo>
                  <a:pt x="35481" y="33008"/>
                </a:lnTo>
                <a:lnTo>
                  <a:pt x="35481" y="44805"/>
                </a:lnTo>
                <a:lnTo>
                  <a:pt x="32969" y="47588"/>
                </a:lnTo>
                <a:lnTo>
                  <a:pt x="28728" y="58863"/>
                </a:lnTo>
                <a:lnTo>
                  <a:pt x="31697" y="57430"/>
                </a:lnTo>
                <a:lnTo>
                  <a:pt x="34401" y="55411"/>
                </a:lnTo>
                <a:lnTo>
                  <a:pt x="36828" y="52819"/>
                </a:lnTo>
                <a:lnTo>
                  <a:pt x="36828" y="58370"/>
                </a:lnTo>
                <a:lnTo>
                  <a:pt x="39293" y="60159"/>
                </a:lnTo>
                <a:lnTo>
                  <a:pt x="42329" y="60224"/>
                </a:lnTo>
                <a:lnTo>
                  <a:pt x="45605" y="58370"/>
                </a:lnTo>
                <a:lnTo>
                  <a:pt x="45605" y="17463"/>
                </a:lnTo>
                <a:lnTo>
                  <a:pt x="45213" y="14439"/>
                </a:lnTo>
                <a:lnTo>
                  <a:pt x="44424" y="11847"/>
                </a:lnTo>
                <a:lnTo>
                  <a:pt x="43649" y="9259"/>
                </a:lnTo>
                <a:lnTo>
                  <a:pt x="40665" y="5335"/>
                </a:lnTo>
                <a:lnTo>
                  <a:pt x="36677" y="2260"/>
                </a:lnTo>
                <a:lnTo>
                  <a:pt x="33869" y="1357"/>
                </a:lnTo>
                <a:lnTo>
                  <a:pt x="31075" y="457"/>
                </a:lnTo>
                <a:lnTo>
                  <a:pt x="27684" y="0"/>
                </a:lnTo>
                <a:lnTo>
                  <a:pt x="23684" y="0"/>
                </a:lnTo>
                <a:lnTo>
                  <a:pt x="19429" y="201"/>
                </a:lnTo>
                <a:lnTo>
                  <a:pt x="15238" y="990"/>
                </a:lnTo>
                <a:lnTo>
                  <a:pt x="11531" y="2059"/>
                </a:lnTo>
                <a:lnTo>
                  <a:pt x="8215" y="3326"/>
                </a:lnTo>
                <a:lnTo>
                  <a:pt x="5497" y="4762"/>
                </a:lnTo>
                <a:lnTo>
                  <a:pt x="2933" y="7621"/>
                </a:lnTo>
                <a:lnTo>
                  <a:pt x="2717" y="10666"/>
                </a:lnTo>
                <a:lnTo>
                  <a:pt x="3427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205179" y="6783001"/>
            <a:ext cx="51094" cy="86881"/>
          </a:xfrm>
          <a:custGeom>
            <a:avLst/>
            <a:gdLst/>
            <a:ahLst/>
            <a:cxnLst/>
            <a:rect l="l" t="t" r="r" b="b"/>
            <a:pathLst>
              <a:path w="51094" h="86881">
                <a:moveTo>
                  <a:pt x="42433" y="85280"/>
                </a:moveTo>
                <a:lnTo>
                  <a:pt x="45060" y="86043"/>
                </a:lnTo>
                <a:lnTo>
                  <a:pt x="48172" y="86043"/>
                </a:lnTo>
                <a:lnTo>
                  <a:pt x="51094" y="84164"/>
                </a:lnTo>
                <a:lnTo>
                  <a:pt x="51094" y="1983"/>
                </a:lnTo>
                <a:lnTo>
                  <a:pt x="49608" y="396"/>
                </a:lnTo>
                <a:lnTo>
                  <a:pt x="46940" y="0"/>
                </a:lnTo>
                <a:lnTo>
                  <a:pt x="43473" y="165"/>
                </a:lnTo>
                <a:lnTo>
                  <a:pt x="40857" y="1983"/>
                </a:lnTo>
                <a:lnTo>
                  <a:pt x="40857" y="34254"/>
                </a:lnTo>
                <a:lnTo>
                  <a:pt x="38214" y="31496"/>
                </a:lnTo>
                <a:lnTo>
                  <a:pt x="35549" y="29415"/>
                </a:lnTo>
                <a:lnTo>
                  <a:pt x="32857" y="27979"/>
                </a:lnTo>
                <a:lnTo>
                  <a:pt x="30165" y="26570"/>
                </a:lnTo>
                <a:lnTo>
                  <a:pt x="27190" y="25858"/>
                </a:lnTo>
                <a:lnTo>
                  <a:pt x="20030" y="25858"/>
                </a:lnTo>
                <a:lnTo>
                  <a:pt x="16600" y="26596"/>
                </a:lnTo>
                <a:lnTo>
                  <a:pt x="13604" y="28044"/>
                </a:lnTo>
                <a:lnTo>
                  <a:pt x="10631" y="29502"/>
                </a:lnTo>
                <a:lnTo>
                  <a:pt x="8129" y="31600"/>
                </a:lnTo>
                <a:lnTo>
                  <a:pt x="6123" y="34303"/>
                </a:lnTo>
                <a:lnTo>
                  <a:pt x="4089" y="37021"/>
                </a:lnTo>
                <a:lnTo>
                  <a:pt x="2566" y="40312"/>
                </a:lnTo>
                <a:lnTo>
                  <a:pt x="1537" y="44161"/>
                </a:lnTo>
                <a:lnTo>
                  <a:pt x="521" y="48006"/>
                </a:lnTo>
                <a:lnTo>
                  <a:pt x="0" y="52301"/>
                </a:lnTo>
                <a:lnTo>
                  <a:pt x="0" y="61113"/>
                </a:lnTo>
                <a:lnTo>
                  <a:pt x="407" y="64951"/>
                </a:lnTo>
                <a:lnTo>
                  <a:pt x="1245" y="68593"/>
                </a:lnTo>
                <a:lnTo>
                  <a:pt x="2059" y="72226"/>
                </a:lnTo>
                <a:lnTo>
                  <a:pt x="3366" y="75402"/>
                </a:lnTo>
                <a:lnTo>
                  <a:pt x="5144" y="78094"/>
                </a:lnTo>
                <a:lnTo>
                  <a:pt x="6948" y="80787"/>
                </a:lnTo>
                <a:lnTo>
                  <a:pt x="9284" y="82933"/>
                </a:lnTo>
                <a:lnTo>
                  <a:pt x="12153" y="84505"/>
                </a:lnTo>
                <a:lnTo>
                  <a:pt x="11203" y="64173"/>
                </a:lnTo>
                <a:lnTo>
                  <a:pt x="10770" y="61506"/>
                </a:lnTo>
                <a:lnTo>
                  <a:pt x="10554" y="58762"/>
                </a:lnTo>
                <a:lnTo>
                  <a:pt x="10554" y="53329"/>
                </a:lnTo>
                <a:lnTo>
                  <a:pt x="10811" y="50737"/>
                </a:lnTo>
                <a:lnTo>
                  <a:pt x="11329" y="48196"/>
                </a:lnTo>
                <a:lnTo>
                  <a:pt x="11837" y="45643"/>
                </a:lnTo>
                <a:lnTo>
                  <a:pt x="12664" y="43357"/>
                </a:lnTo>
                <a:lnTo>
                  <a:pt x="14926" y="39333"/>
                </a:lnTo>
                <a:lnTo>
                  <a:pt x="18213" y="36464"/>
                </a:lnTo>
                <a:lnTo>
                  <a:pt x="22212" y="34621"/>
                </a:lnTo>
                <a:lnTo>
                  <a:pt x="27612" y="34621"/>
                </a:lnTo>
                <a:lnTo>
                  <a:pt x="30290" y="35510"/>
                </a:lnTo>
                <a:lnTo>
                  <a:pt x="32857" y="37313"/>
                </a:lnTo>
                <a:lnTo>
                  <a:pt x="35420" y="39091"/>
                </a:lnTo>
                <a:lnTo>
                  <a:pt x="38088" y="41695"/>
                </a:lnTo>
                <a:lnTo>
                  <a:pt x="40857" y="45111"/>
                </a:lnTo>
                <a:lnTo>
                  <a:pt x="40857" y="67323"/>
                </a:lnTo>
                <a:lnTo>
                  <a:pt x="39244" y="69343"/>
                </a:lnTo>
                <a:lnTo>
                  <a:pt x="36285" y="72402"/>
                </a:lnTo>
                <a:lnTo>
                  <a:pt x="33465" y="74919"/>
                </a:lnTo>
                <a:lnTo>
                  <a:pt x="30838" y="76633"/>
                </a:lnTo>
                <a:lnTo>
                  <a:pt x="27039" y="78004"/>
                </a:lnTo>
                <a:lnTo>
                  <a:pt x="24372" y="78181"/>
                </a:lnTo>
                <a:lnTo>
                  <a:pt x="21704" y="78181"/>
                </a:lnTo>
                <a:lnTo>
                  <a:pt x="19469" y="77561"/>
                </a:lnTo>
                <a:lnTo>
                  <a:pt x="22593" y="86881"/>
                </a:lnTo>
                <a:lnTo>
                  <a:pt x="26327" y="86881"/>
                </a:lnTo>
                <a:lnTo>
                  <a:pt x="29772" y="86006"/>
                </a:lnTo>
                <a:lnTo>
                  <a:pt x="32918" y="84228"/>
                </a:lnTo>
                <a:lnTo>
                  <a:pt x="36069" y="82461"/>
                </a:lnTo>
                <a:lnTo>
                  <a:pt x="39093" y="79998"/>
                </a:lnTo>
                <a:lnTo>
                  <a:pt x="42026" y="76823"/>
                </a:lnTo>
                <a:lnTo>
                  <a:pt x="42026" y="84164"/>
                </a:lnTo>
                <a:lnTo>
                  <a:pt x="42433" y="85280"/>
                </a:lnTo>
                <a:close/>
              </a:path>
              <a:path w="51094" h="86881">
                <a:moveTo>
                  <a:pt x="22593" y="86881"/>
                </a:moveTo>
                <a:lnTo>
                  <a:pt x="19469" y="77561"/>
                </a:lnTo>
                <a:lnTo>
                  <a:pt x="15941" y="75045"/>
                </a:lnTo>
                <a:lnTo>
                  <a:pt x="13464" y="71311"/>
                </a:lnTo>
                <a:lnTo>
                  <a:pt x="11635" y="66855"/>
                </a:lnTo>
                <a:lnTo>
                  <a:pt x="11203" y="64173"/>
                </a:lnTo>
                <a:lnTo>
                  <a:pt x="12153" y="84505"/>
                </a:lnTo>
                <a:lnTo>
                  <a:pt x="15038" y="86093"/>
                </a:lnTo>
                <a:lnTo>
                  <a:pt x="18519" y="86881"/>
                </a:lnTo>
                <a:lnTo>
                  <a:pt x="22593" y="868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268773" y="6854885"/>
            <a:ext cx="20052" cy="31723"/>
          </a:xfrm>
          <a:custGeom>
            <a:avLst/>
            <a:gdLst/>
            <a:ahLst/>
            <a:cxnLst/>
            <a:rect l="l" t="t" r="r" b="b"/>
            <a:pathLst>
              <a:path w="20052" h="31723">
                <a:moveTo>
                  <a:pt x="20052" y="5003"/>
                </a:moveTo>
                <a:lnTo>
                  <a:pt x="19494" y="1689"/>
                </a:lnTo>
                <a:lnTo>
                  <a:pt x="16851" y="190"/>
                </a:lnTo>
                <a:lnTo>
                  <a:pt x="14198" y="0"/>
                </a:lnTo>
                <a:lnTo>
                  <a:pt x="11480" y="190"/>
                </a:lnTo>
                <a:lnTo>
                  <a:pt x="8547" y="2346"/>
                </a:lnTo>
                <a:lnTo>
                  <a:pt x="8204" y="5003"/>
                </a:lnTo>
                <a:lnTo>
                  <a:pt x="8204" y="12901"/>
                </a:lnTo>
                <a:lnTo>
                  <a:pt x="0" y="29869"/>
                </a:lnTo>
                <a:lnTo>
                  <a:pt x="2211" y="31723"/>
                </a:lnTo>
                <a:lnTo>
                  <a:pt x="5356" y="31572"/>
                </a:lnTo>
                <a:lnTo>
                  <a:pt x="7898" y="29994"/>
                </a:lnTo>
                <a:lnTo>
                  <a:pt x="16355" y="17283"/>
                </a:lnTo>
                <a:lnTo>
                  <a:pt x="18107" y="14349"/>
                </a:lnTo>
                <a:lnTo>
                  <a:pt x="19263" y="11541"/>
                </a:lnTo>
                <a:lnTo>
                  <a:pt x="19861" y="8521"/>
                </a:lnTo>
                <a:lnTo>
                  <a:pt x="20052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336868" y="6788497"/>
            <a:ext cx="52080" cy="80578"/>
          </a:xfrm>
          <a:custGeom>
            <a:avLst/>
            <a:gdLst/>
            <a:ahLst/>
            <a:cxnLst/>
            <a:rect l="l" t="t" r="r" b="b"/>
            <a:pathLst>
              <a:path w="52080" h="80578">
                <a:moveTo>
                  <a:pt x="48577" y="5803"/>
                </a:moveTo>
                <a:lnTo>
                  <a:pt x="50074" y="3592"/>
                </a:lnTo>
                <a:lnTo>
                  <a:pt x="49844" y="723"/>
                </a:lnTo>
                <a:lnTo>
                  <a:pt x="47231" y="50"/>
                </a:lnTo>
                <a:lnTo>
                  <a:pt x="44232" y="0"/>
                </a:lnTo>
                <a:lnTo>
                  <a:pt x="41413" y="327"/>
                </a:lnTo>
                <a:lnTo>
                  <a:pt x="38872" y="1979"/>
                </a:lnTo>
                <a:lnTo>
                  <a:pt x="10615" y="37466"/>
                </a:lnTo>
                <a:lnTo>
                  <a:pt x="10615" y="1979"/>
                </a:lnTo>
                <a:lnTo>
                  <a:pt x="9093" y="392"/>
                </a:lnTo>
                <a:lnTo>
                  <a:pt x="6336" y="0"/>
                </a:lnTo>
                <a:lnTo>
                  <a:pt x="2782" y="151"/>
                </a:lnTo>
                <a:lnTo>
                  <a:pt x="0" y="1979"/>
                </a:lnTo>
                <a:lnTo>
                  <a:pt x="0" y="78614"/>
                </a:lnTo>
                <a:lnTo>
                  <a:pt x="2080" y="80337"/>
                </a:lnTo>
                <a:lnTo>
                  <a:pt x="5309" y="80578"/>
                </a:lnTo>
                <a:lnTo>
                  <a:pt x="7872" y="80427"/>
                </a:lnTo>
                <a:lnTo>
                  <a:pt x="10615" y="78614"/>
                </a:lnTo>
                <a:lnTo>
                  <a:pt x="10615" y="38682"/>
                </a:lnTo>
                <a:lnTo>
                  <a:pt x="39992" y="78614"/>
                </a:lnTo>
                <a:lnTo>
                  <a:pt x="41107" y="79729"/>
                </a:lnTo>
                <a:lnTo>
                  <a:pt x="44042" y="80517"/>
                </a:lnTo>
                <a:lnTo>
                  <a:pt x="46644" y="80578"/>
                </a:lnTo>
                <a:lnTo>
                  <a:pt x="49362" y="80427"/>
                </a:lnTo>
                <a:lnTo>
                  <a:pt x="52080" y="78484"/>
                </a:lnTo>
                <a:lnTo>
                  <a:pt x="52005" y="77925"/>
                </a:lnTo>
                <a:lnTo>
                  <a:pt x="50608" y="75333"/>
                </a:lnTo>
                <a:lnTo>
                  <a:pt x="22096" y="37466"/>
                </a:lnTo>
                <a:lnTo>
                  <a:pt x="48577" y="5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397978" y="6808859"/>
            <a:ext cx="32967" cy="61023"/>
          </a:xfrm>
          <a:custGeom>
            <a:avLst/>
            <a:gdLst/>
            <a:ahLst/>
            <a:cxnLst/>
            <a:rect l="l" t="t" r="r" b="b"/>
            <a:pathLst>
              <a:path w="32967" h="61023">
                <a:moveTo>
                  <a:pt x="13172" y="50507"/>
                </a:moveTo>
                <a:lnTo>
                  <a:pt x="13690" y="60642"/>
                </a:lnTo>
                <a:lnTo>
                  <a:pt x="16332" y="61023"/>
                </a:lnTo>
                <a:lnTo>
                  <a:pt x="22581" y="61023"/>
                </a:lnTo>
                <a:lnTo>
                  <a:pt x="25732" y="60299"/>
                </a:lnTo>
                <a:lnTo>
                  <a:pt x="28727" y="58863"/>
                </a:lnTo>
                <a:lnTo>
                  <a:pt x="32967" y="47588"/>
                </a:lnTo>
                <a:lnTo>
                  <a:pt x="28295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11" y="52210"/>
                </a:lnTo>
                <a:lnTo>
                  <a:pt x="13172" y="50507"/>
                </a:lnTo>
                <a:close/>
              </a:path>
              <a:path w="32967" h="61023">
                <a:moveTo>
                  <a:pt x="3430" y="13348"/>
                </a:moveTo>
                <a:lnTo>
                  <a:pt x="5993" y="13702"/>
                </a:lnTo>
                <a:lnTo>
                  <a:pt x="9273" y="11861"/>
                </a:lnTo>
                <a:lnTo>
                  <a:pt x="12268" y="10425"/>
                </a:lnTo>
                <a:lnTo>
                  <a:pt x="16015" y="9169"/>
                </a:lnTo>
                <a:lnTo>
                  <a:pt x="20256" y="8268"/>
                </a:lnTo>
                <a:lnTo>
                  <a:pt x="25120" y="8268"/>
                </a:lnTo>
                <a:lnTo>
                  <a:pt x="28691" y="9104"/>
                </a:lnTo>
                <a:lnTo>
                  <a:pt x="31596" y="10490"/>
                </a:lnTo>
                <a:lnTo>
                  <a:pt x="34339" y="14033"/>
                </a:lnTo>
                <a:lnTo>
                  <a:pt x="35243" y="17322"/>
                </a:lnTo>
                <a:lnTo>
                  <a:pt x="35485" y="21348"/>
                </a:lnTo>
                <a:lnTo>
                  <a:pt x="35485" y="25667"/>
                </a:lnTo>
                <a:lnTo>
                  <a:pt x="23507" y="25667"/>
                </a:lnTo>
                <a:lnTo>
                  <a:pt x="19622" y="26046"/>
                </a:lnTo>
                <a:lnTo>
                  <a:pt x="16167" y="26809"/>
                </a:lnTo>
                <a:lnTo>
                  <a:pt x="12715" y="27572"/>
                </a:lnTo>
                <a:lnTo>
                  <a:pt x="9791" y="28713"/>
                </a:lnTo>
                <a:lnTo>
                  <a:pt x="7405" y="30239"/>
                </a:lnTo>
                <a:lnTo>
                  <a:pt x="3188" y="33667"/>
                </a:lnTo>
                <a:lnTo>
                  <a:pt x="636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7" y="49175"/>
                </a:lnTo>
                <a:lnTo>
                  <a:pt x="2325" y="53376"/>
                </a:lnTo>
                <a:lnTo>
                  <a:pt x="5270" y="56577"/>
                </a:lnTo>
                <a:lnTo>
                  <a:pt x="8952" y="59129"/>
                </a:lnTo>
                <a:lnTo>
                  <a:pt x="13690" y="60642"/>
                </a:lnTo>
                <a:lnTo>
                  <a:pt x="13172" y="50507"/>
                </a:lnTo>
                <a:lnTo>
                  <a:pt x="10429" y="46494"/>
                </a:lnTo>
                <a:lnTo>
                  <a:pt x="10429" y="43624"/>
                </a:lnTo>
                <a:lnTo>
                  <a:pt x="10745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493" y="33732"/>
                </a:lnTo>
                <a:lnTo>
                  <a:pt x="23990" y="33008"/>
                </a:lnTo>
                <a:lnTo>
                  <a:pt x="35485" y="33008"/>
                </a:lnTo>
                <a:lnTo>
                  <a:pt x="35485" y="44805"/>
                </a:lnTo>
                <a:lnTo>
                  <a:pt x="32967" y="47588"/>
                </a:lnTo>
                <a:lnTo>
                  <a:pt x="28727" y="58863"/>
                </a:lnTo>
                <a:lnTo>
                  <a:pt x="31701" y="57430"/>
                </a:lnTo>
                <a:lnTo>
                  <a:pt x="34404" y="55411"/>
                </a:lnTo>
                <a:lnTo>
                  <a:pt x="36831" y="52819"/>
                </a:lnTo>
                <a:lnTo>
                  <a:pt x="36831" y="58370"/>
                </a:lnTo>
                <a:lnTo>
                  <a:pt x="39293" y="60159"/>
                </a:lnTo>
                <a:lnTo>
                  <a:pt x="42327" y="60224"/>
                </a:lnTo>
                <a:lnTo>
                  <a:pt x="45608" y="58370"/>
                </a:lnTo>
                <a:lnTo>
                  <a:pt x="45608" y="17463"/>
                </a:lnTo>
                <a:lnTo>
                  <a:pt x="45212" y="14439"/>
                </a:lnTo>
                <a:lnTo>
                  <a:pt x="44423" y="11847"/>
                </a:lnTo>
                <a:lnTo>
                  <a:pt x="43649" y="9259"/>
                </a:lnTo>
                <a:lnTo>
                  <a:pt x="40665" y="5335"/>
                </a:lnTo>
                <a:lnTo>
                  <a:pt x="36676" y="2260"/>
                </a:lnTo>
                <a:lnTo>
                  <a:pt x="33872" y="1357"/>
                </a:lnTo>
                <a:lnTo>
                  <a:pt x="31078" y="457"/>
                </a:lnTo>
                <a:lnTo>
                  <a:pt x="27687" y="0"/>
                </a:lnTo>
                <a:lnTo>
                  <a:pt x="23688" y="0"/>
                </a:lnTo>
                <a:lnTo>
                  <a:pt x="19432" y="201"/>
                </a:lnTo>
                <a:lnTo>
                  <a:pt x="15242" y="990"/>
                </a:lnTo>
                <a:lnTo>
                  <a:pt x="11530" y="2059"/>
                </a:lnTo>
                <a:lnTo>
                  <a:pt x="8218" y="3326"/>
                </a:lnTo>
                <a:lnTo>
                  <a:pt x="5500" y="4762"/>
                </a:lnTo>
                <a:lnTo>
                  <a:pt x="2933" y="7621"/>
                </a:lnTo>
                <a:lnTo>
                  <a:pt x="2717" y="10666"/>
                </a:lnTo>
                <a:lnTo>
                  <a:pt x="3430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62702" y="6808863"/>
            <a:ext cx="32400" cy="60209"/>
          </a:xfrm>
          <a:custGeom>
            <a:avLst/>
            <a:gdLst/>
            <a:ahLst/>
            <a:cxnLst/>
            <a:rect l="l" t="t" r="r" b="b"/>
            <a:pathLst>
              <a:path w="32400" h="60209">
                <a:moveTo>
                  <a:pt x="1410" y="59893"/>
                </a:moveTo>
                <a:lnTo>
                  <a:pt x="4077" y="60209"/>
                </a:lnTo>
                <a:lnTo>
                  <a:pt x="7595" y="60098"/>
                </a:lnTo>
                <a:lnTo>
                  <a:pt x="10184" y="58305"/>
                </a:lnTo>
                <a:lnTo>
                  <a:pt x="10184" y="21780"/>
                </a:lnTo>
                <a:lnTo>
                  <a:pt x="11620" y="19518"/>
                </a:lnTo>
                <a:lnTo>
                  <a:pt x="14136" y="16041"/>
                </a:lnTo>
                <a:lnTo>
                  <a:pt x="17552" y="12279"/>
                </a:lnTo>
                <a:lnTo>
                  <a:pt x="20664" y="10248"/>
                </a:lnTo>
                <a:lnTo>
                  <a:pt x="23698" y="9626"/>
                </a:lnTo>
                <a:lnTo>
                  <a:pt x="26849" y="10032"/>
                </a:lnTo>
                <a:lnTo>
                  <a:pt x="29706" y="10947"/>
                </a:lnTo>
                <a:lnTo>
                  <a:pt x="32345" y="9320"/>
                </a:lnTo>
                <a:lnTo>
                  <a:pt x="32400" y="3606"/>
                </a:lnTo>
                <a:lnTo>
                  <a:pt x="30330" y="979"/>
                </a:lnTo>
                <a:lnTo>
                  <a:pt x="27571" y="266"/>
                </a:lnTo>
                <a:lnTo>
                  <a:pt x="24904" y="0"/>
                </a:lnTo>
                <a:lnTo>
                  <a:pt x="21995" y="151"/>
                </a:lnTo>
                <a:lnTo>
                  <a:pt x="18467" y="1332"/>
                </a:lnTo>
                <a:lnTo>
                  <a:pt x="14809" y="4038"/>
                </a:lnTo>
                <a:lnTo>
                  <a:pt x="12142" y="6818"/>
                </a:lnTo>
                <a:lnTo>
                  <a:pt x="9193" y="10857"/>
                </a:lnTo>
                <a:lnTo>
                  <a:pt x="9193" y="2782"/>
                </a:lnTo>
                <a:lnTo>
                  <a:pt x="8268" y="1332"/>
                </a:lnTo>
                <a:lnTo>
                  <a:pt x="5535" y="863"/>
                </a:lnTo>
                <a:lnTo>
                  <a:pt x="2922" y="888"/>
                </a:lnTo>
                <a:lnTo>
                  <a:pt x="0" y="2782"/>
                </a:lnTo>
                <a:lnTo>
                  <a:pt x="0" y="58305"/>
                </a:lnTo>
                <a:lnTo>
                  <a:pt x="1410" y="5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503385" y="6808859"/>
            <a:ext cx="32969" cy="61023"/>
          </a:xfrm>
          <a:custGeom>
            <a:avLst/>
            <a:gdLst/>
            <a:ahLst/>
            <a:cxnLst/>
            <a:rect l="l" t="t" r="r" b="b"/>
            <a:pathLst>
              <a:path w="32969" h="61023">
                <a:moveTo>
                  <a:pt x="13168" y="50507"/>
                </a:moveTo>
                <a:lnTo>
                  <a:pt x="13690" y="60642"/>
                </a:lnTo>
                <a:lnTo>
                  <a:pt x="16333" y="61023"/>
                </a:lnTo>
                <a:lnTo>
                  <a:pt x="22579" y="61023"/>
                </a:lnTo>
                <a:lnTo>
                  <a:pt x="25744" y="60299"/>
                </a:lnTo>
                <a:lnTo>
                  <a:pt x="28728" y="58863"/>
                </a:lnTo>
                <a:lnTo>
                  <a:pt x="32969" y="47588"/>
                </a:lnTo>
                <a:lnTo>
                  <a:pt x="28295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12" y="52210"/>
                </a:lnTo>
                <a:lnTo>
                  <a:pt x="13168" y="50507"/>
                </a:lnTo>
                <a:close/>
              </a:path>
              <a:path w="32969" h="61023">
                <a:moveTo>
                  <a:pt x="3430" y="13348"/>
                </a:moveTo>
                <a:lnTo>
                  <a:pt x="6008" y="13702"/>
                </a:lnTo>
                <a:lnTo>
                  <a:pt x="9269" y="11861"/>
                </a:lnTo>
                <a:lnTo>
                  <a:pt x="12269" y="10425"/>
                </a:lnTo>
                <a:lnTo>
                  <a:pt x="16015" y="9169"/>
                </a:lnTo>
                <a:lnTo>
                  <a:pt x="20267" y="8268"/>
                </a:lnTo>
                <a:lnTo>
                  <a:pt x="25120" y="8268"/>
                </a:lnTo>
                <a:lnTo>
                  <a:pt x="28703" y="9104"/>
                </a:lnTo>
                <a:lnTo>
                  <a:pt x="31597" y="10490"/>
                </a:lnTo>
                <a:lnTo>
                  <a:pt x="34354" y="14033"/>
                </a:lnTo>
                <a:lnTo>
                  <a:pt x="35255" y="17322"/>
                </a:lnTo>
                <a:lnTo>
                  <a:pt x="35485" y="21348"/>
                </a:lnTo>
                <a:lnTo>
                  <a:pt x="35485" y="25667"/>
                </a:lnTo>
                <a:lnTo>
                  <a:pt x="23522" y="25667"/>
                </a:lnTo>
                <a:lnTo>
                  <a:pt x="19624" y="26046"/>
                </a:lnTo>
                <a:lnTo>
                  <a:pt x="16167" y="26809"/>
                </a:lnTo>
                <a:lnTo>
                  <a:pt x="12711" y="27572"/>
                </a:lnTo>
                <a:lnTo>
                  <a:pt x="9791" y="28713"/>
                </a:lnTo>
                <a:lnTo>
                  <a:pt x="7405" y="30239"/>
                </a:lnTo>
                <a:lnTo>
                  <a:pt x="3190" y="33667"/>
                </a:lnTo>
                <a:lnTo>
                  <a:pt x="647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7" y="49175"/>
                </a:lnTo>
                <a:lnTo>
                  <a:pt x="2325" y="53376"/>
                </a:lnTo>
                <a:lnTo>
                  <a:pt x="5284" y="56577"/>
                </a:lnTo>
                <a:lnTo>
                  <a:pt x="8953" y="59129"/>
                </a:lnTo>
                <a:lnTo>
                  <a:pt x="13690" y="60642"/>
                </a:lnTo>
                <a:lnTo>
                  <a:pt x="13168" y="50507"/>
                </a:lnTo>
                <a:lnTo>
                  <a:pt x="10425" y="46494"/>
                </a:lnTo>
                <a:lnTo>
                  <a:pt x="10425" y="43624"/>
                </a:lnTo>
                <a:lnTo>
                  <a:pt x="10756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494" y="33732"/>
                </a:lnTo>
                <a:lnTo>
                  <a:pt x="23990" y="33008"/>
                </a:lnTo>
                <a:lnTo>
                  <a:pt x="35485" y="33008"/>
                </a:lnTo>
                <a:lnTo>
                  <a:pt x="35485" y="44805"/>
                </a:lnTo>
                <a:lnTo>
                  <a:pt x="32969" y="47588"/>
                </a:lnTo>
                <a:lnTo>
                  <a:pt x="28728" y="58863"/>
                </a:lnTo>
                <a:lnTo>
                  <a:pt x="31697" y="57430"/>
                </a:lnTo>
                <a:lnTo>
                  <a:pt x="34405" y="55411"/>
                </a:lnTo>
                <a:lnTo>
                  <a:pt x="36831" y="52819"/>
                </a:lnTo>
                <a:lnTo>
                  <a:pt x="36831" y="58370"/>
                </a:lnTo>
                <a:lnTo>
                  <a:pt x="39293" y="60159"/>
                </a:lnTo>
                <a:lnTo>
                  <a:pt x="42329" y="60224"/>
                </a:lnTo>
                <a:lnTo>
                  <a:pt x="45604" y="58370"/>
                </a:lnTo>
                <a:lnTo>
                  <a:pt x="45604" y="17463"/>
                </a:lnTo>
                <a:lnTo>
                  <a:pt x="45212" y="14439"/>
                </a:lnTo>
                <a:lnTo>
                  <a:pt x="44424" y="11847"/>
                </a:lnTo>
                <a:lnTo>
                  <a:pt x="43649" y="9259"/>
                </a:lnTo>
                <a:lnTo>
                  <a:pt x="40665" y="5335"/>
                </a:lnTo>
                <a:lnTo>
                  <a:pt x="36676" y="2260"/>
                </a:lnTo>
                <a:lnTo>
                  <a:pt x="33872" y="1357"/>
                </a:lnTo>
                <a:lnTo>
                  <a:pt x="31079" y="457"/>
                </a:lnTo>
                <a:lnTo>
                  <a:pt x="27687" y="0"/>
                </a:lnTo>
                <a:lnTo>
                  <a:pt x="23699" y="0"/>
                </a:lnTo>
                <a:lnTo>
                  <a:pt x="19432" y="201"/>
                </a:lnTo>
                <a:lnTo>
                  <a:pt x="15238" y="990"/>
                </a:lnTo>
                <a:lnTo>
                  <a:pt x="11530" y="2059"/>
                </a:lnTo>
                <a:lnTo>
                  <a:pt x="8219" y="3326"/>
                </a:lnTo>
                <a:lnTo>
                  <a:pt x="5500" y="4762"/>
                </a:lnTo>
                <a:lnTo>
                  <a:pt x="2933" y="7621"/>
                </a:lnTo>
                <a:lnTo>
                  <a:pt x="2717" y="10666"/>
                </a:lnTo>
                <a:lnTo>
                  <a:pt x="3430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564222" y="6808924"/>
            <a:ext cx="43815" cy="60962"/>
          </a:xfrm>
          <a:custGeom>
            <a:avLst/>
            <a:gdLst/>
            <a:ahLst/>
            <a:cxnLst/>
            <a:rect l="l" t="t" r="r" b="b"/>
            <a:pathLst>
              <a:path w="43815" h="60962">
                <a:moveTo>
                  <a:pt x="10615" y="23446"/>
                </a:moveTo>
                <a:lnTo>
                  <a:pt x="11912" y="17985"/>
                </a:lnTo>
                <a:lnTo>
                  <a:pt x="14528" y="14212"/>
                </a:lnTo>
                <a:lnTo>
                  <a:pt x="17142" y="10454"/>
                </a:lnTo>
                <a:lnTo>
                  <a:pt x="20890" y="8575"/>
                </a:lnTo>
                <a:lnTo>
                  <a:pt x="25793" y="8575"/>
                </a:lnTo>
                <a:lnTo>
                  <a:pt x="30250" y="8917"/>
                </a:lnTo>
                <a:lnTo>
                  <a:pt x="33742" y="10274"/>
                </a:lnTo>
                <a:lnTo>
                  <a:pt x="37706" y="12664"/>
                </a:lnTo>
                <a:lnTo>
                  <a:pt x="40333" y="14771"/>
                </a:lnTo>
                <a:lnTo>
                  <a:pt x="43383" y="13525"/>
                </a:lnTo>
                <a:lnTo>
                  <a:pt x="43559" y="10796"/>
                </a:lnTo>
                <a:lnTo>
                  <a:pt x="43253" y="7621"/>
                </a:lnTo>
                <a:lnTo>
                  <a:pt x="41287" y="4942"/>
                </a:lnTo>
                <a:lnTo>
                  <a:pt x="38303" y="2948"/>
                </a:lnTo>
                <a:lnTo>
                  <a:pt x="35661" y="1793"/>
                </a:lnTo>
                <a:lnTo>
                  <a:pt x="32738" y="828"/>
                </a:lnTo>
                <a:lnTo>
                  <a:pt x="29400" y="166"/>
                </a:lnTo>
                <a:lnTo>
                  <a:pt x="25919" y="0"/>
                </a:lnTo>
                <a:lnTo>
                  <a:pt x="22261" y="0"/>
                </a:lnTo>
                <a:lnTo>
                  <a:pt x="18845" y="612"/>
                </a:lnTo>
                <a:lnTo>
                  <a:pt x="15709" y="1828"/>
                </a:lnTo>
                <a:lnTo>
                  <a:pt x="12560" y="3023"/>
                </a:lnTo>
                <a:lnTo>
                  <a:pt x="9817" y="4892"/>
                </a:lnTo>
                <a:lnTo>
                  <a:pt x="5168" y="9907"/>
                </a:lnTo>
                <a:lnTo>
                  <a:pt x="3340" y="13133"/>
                </a:lnTo>
                <a:lnTo>
                  <a:pt x="2005" y="17057"/>
                </a:lnTo>
                <a:lnTo>
                  <a:pt x="673" y="20981"/>
                </a:lnTo>
                <a:lnTo>
                  <a:pt x="0" y="25693"/>
                </a:lnTo>
                <a:lnTo>
                  <a:pt x="0" y="35967"/>
                </a:lnTo>
                <a:lnTo>
                  <a:pt x="547" y="40223"/>
                </a:lnTo>
                <a:lnTo>
                  <a:pt x="1638" y="43891"/>
                </a:lnTo>
                <a:lnTo>
                  <a:pt x="2727" y="47574"/>
                </a:lnTo>
                <a:lnTo>
                  <a:pt x="4315" y="50688"/>
                </a:lnTo>
                <a:lnTo>
                  <a:pt x="8470" y="55753"/>
                </a:lnTo>
                <a:lnTo>
                  <a:pt x="11047" y="57671"/>
                </a:lnTo>
                <a:lnTo>
                  <a:pt x="14133" y="58994"/>
                </a:lnTo>
                <a:lnTo>
                  <a:pt x="17207" y="60300"/>
                </a:lnTo>
                <a:lnTo>
                  <a:pt x="20764" y="60962"/>
                </a:lnTo>
                <a:lnTo>
                  <a:pt x="24738" y="60962"/>
                </a:lnTo>
                <a:lnTo>
                  <a:pt x="28547" y="60772"/>
                </a:lnTo>
                <a:lnTo>
                  <a:pt x="32169" y="60034"/>
                </a:lnTo>
                <a:lnTo>
                  <a:pt x="35394" y="58953"/>
                </a:lnTo>
                <a:lnTo>
                  <a:pt x="38314" y="57687"/>
                </a:lnTo>
                <a:lnTo>
                  <a:pt x="41654" y="55511"/>
                </a:lnTo>
                <a:lnTo>
                  <a:pt x="43634" y="52567"/>
                </a:lnTo>
                <a:lnTo>
                  <a:pt x="43815" y="49799"/>
                </a:lnTo>
                <a:lnTo>
                  <a:pt x="43775" y="48261"/>
                </a:lnTo>
                <a:lnTo>
                  <a:pt x="42670" y="45187"/>
                </a:lnTo>
                <a:lnTo>
                  <a:pt x="40082" y="46177"/>
                </a:lnTo>
                <a:lnTo>
                  <a:pt x="36802" y="48592"/>
                </a:lnTo>
                <a:lnTo>
                  <a:pt x="33983" y="50281"/>
                </a:lnTo>
                <a:lnTo>
                  <a:pt x="30441" y="51767"/>
                </a:lnTo>
                <a:lnTo>
                  <a:pt x="26045" y="52146"/>
                </a:lnTo>
                <a:lnTo>
                  <a:pt x="21372" y="51689"/>
                </a:lnTo>
                <a:lnTo>
                  <a:pt x="17564" y="49924"/>
                </a:lnTo>
                <a:lnTo>
                  <a:pt x="14615" y="46775"/>
                </a:lnTo>
                <a:lnTo>
                  <a:pt x="12319" y="42699"/>
                </a:lnTo>
                <a:lnTo>
                  <a:pt x="11630" y="40007"/>
                </a:lnTo>
                <a:lnTo>
                  <a:pt x="10947" y="37325"/>
                </a:lnTo>
                <a:lnTo>
                  <a:pt x="10615" y="34189"/>
                </a:lnTo>
                <a:lnTo>
                  <a:pt x="10615" y="234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622084" y="6782763"/>
            <a:ext cx="47815" cy="86309"/>
          </a:xfrm>
          <a:custGeom>
            <a:avLst/>
            <a:gdLst/>
            <a:ahLst/>
            <a:cxnLst/>
            <a:rect l="l" t="t" r="r" b="b"/>
            <a:pathLst>
              <a:path w="47815" h="86309">
                <a:moveTo>
                  <a:pt x="0" y="1979"/>
                </a:moveTo>
                <a:lnTo>
                  <a:pt x="0" y="84405"/>
                </a:lnTo>
                <a:lnTo>
                  <a:pt x="1407" y="85992"/>
                </a:lnTo>
                <a:lnTo>
                  <a:pt x="4075" y="86309"/>
                </a:lnTo>
                <a:lnTo>
                  <a:pt x="7592" y="86194"/>
                </a:lnTo>
                <a:lnTo>
                  <a:pt x="10184" y="84405"/>
                </a:lnTo>
                <a:lnTo>
                  <a:pt x="10184" y="45594"/>
                </a:lnTo>
                <a:lnTo>
                  <a:pt x="12978" y="42101"/>
                </a:lnTo>
                <a:lnTo>
                  <a:pt x="15660" y="39444"/>
                </a:lnTo>
                <a:lnTo>
                  <a:pt x="18197" y="37630"/>
                </a:lnTo>
                <a:lnTo>
                  <a:pt x="20750" y="35826"/>
                </a:lnTo>
                <a:lnTo>
                  <a:pt x="23303" y="34927"/>
                </a:lnTo>
                <a:lnTo>
                  <a:pt x="27838" y="34927"/>
                </a:lnTo>
                <a:lnTo>
                  <a:pt x="31075" y="36028"/>
                </a:lnTo>
                <a:lnTo>
                  <a:pt x="34747" y="39229"/>
                </a:lnTo>
                <a:lnTo>
                  <a:pt x="36410" y="42317"/>
                </a:lnTo>
                <a:lnTo>
                  <a:pt x="37400" y="46165"/>
                </a:lnTo>
                <a:lnTo>
                  <a:pt x="37641" y="48718"/>
                </a:lnTo>
                <a:lnTo>
                  <a:pt x="37641" y="84405"/>
                </a:lnTo>
                <a:lnTo>
                  <a:pt x="39063" y="85992"/>
                </a:lnTo>
                <a:lnTo>
                  <a:pt x="41730" y="86309"/>
                </a:lnTo>
                <a:lnTo>
                  <a:pt x="45237" y="86194"/>
                </a:lnTo>
                <a:lnTo>
                  <a:pt x="47815" y="84405"/>
                </a:lnTo>
                <a:lnTo>
                  <a:pt x="47815" y="46597"/>
                </a:lnTo>
                <a:lnTo>
                  <a:pt x="47484" y="43206"/>
                </a:lnTo>
                <a:lnTo>
                  <a:pt x="46799" y="40373"/>
                </a:lnTo>
                <a:lnTo>
                  <a:pt x="46126" y="37565"/>
                </a:lnTo>
                <a:lnTo>
                  <a:pt x="43434" y="33008"/>
                </a:lnTo>
                <a:lnTo>
                  <a:pt x="39827" y="29235"/>
                </a:lnTo>
                <a:lnTo>
                  <a:pt x="34772" y="26722"/>
                </a:lnTo>
                <a:lnTo>
                  <a:pt x="31662" y="26099"/>
                </a:lnTo>
                <a:lnTo>
                  <a:pt x="24940" y="26099"/>
                </a:lnTo>
                <a:lnTo>
                  <a:pt x="21971" y="26849"/>
                </a:lnTo>
                <a:lnTo>
                  <a:pt x="18996" y="28346"/>
                </a:lnTo>
                <a:lnTo>
                  <a:pt x="16037" y="29843"/>
                </a:lnTo>
                <a:lnTo>
                  <a:pt x="13103" y="32143"/>
                </a:lnTo>
                <a:lnTo>
                  <a:pt x="10184" y="35229"/>
                </a:lnTo>
                <a:lnTo>
                  <a:pt x="10184" y="1979"/>
                </a:lnTo>
                <a:lnTo>
                  <a:pt x="8763" y="331"/>
                </a:lnTo>
                <a:lnTo>
                  <a:pt x="6094" y="0"/>
                </a:lnTo>
                <a:lnTo>
                  <a:pt x="2588" y="115"/>
                </a:lnTo>
                <a:lnTo>
                  <a:pt x="0" y="19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687529" y="6786841"/>
            <a:ext cx="12585" cy="82231"/>
          </a:xfrm>
          <a:custGeom>
            <a:avLst/>
            <a:gdLst/>
            <a:ahLst/>
            <a:cxnLst/>
            <a:rect l="l" t="t" r="r" b="b"/>
            <a:pathLst>
              <a:path w="12585" h="82231">
                <a:moveTo>
                  <a:pt x="0" y="6160"/>
                </a:moveTo>
                <a:lnTo>
                  <a:pt x="443" y="10109"/>
                </a:lnTo>
                <a:lnTo>
                  <a:pt x="3834" y="12214"/>
                </a:lnTo>
                <a:lnTo>
                  <a:pt x="8647" y="12214"/>
                </a:lnTo>
                <a:lnTo>
                  <a:pt x="12138" y="10058"/>
                </a:lnTo>
                <a:lnTo>
                  <a:pt x="12585" y="6031"/>
                </a:lnTo>
                <a:lnTo>
                  <a:pt x="12153" y="2106"/>
                </a:lnTo>
                <a:lnTo>
                  <a:pt x="8737" y="0"/>
                </a:lnTo>
                <a:lnTo>
                  <a:pt x="3924" y="0"/>
                </a:lnTo>
                <a:lnTo>
                  <a:pt x="457" y="2156"/>
                </a:lnTo>
                <a:lnTo>
                  <a:pt x="0" y="6160"/>
                </a:lnTo>
                <a:close/>
              </a:path>
              <a:path w="12585" h="82231">
                <a:moveTo>
                  <a:pt x="1230" y="24800"/>
                </a:moveTo>
                <a:lnTo>
                  <a:pt x="1230" y="80327"/>
                </a:lnTo>
                <a:lnTo>
                  <a:pt x="2642" y="81915"/>
                </a:lnTo>
                <a:lnTo>
                  <a:pt x="5306" y="82231"/>
                </a:lnTo>
                <a:lnTo>
                  <a:pt x="8827" y="82116"/>
                </a:lnTo>
                <a:lnTo>
                  <a:pt x="11416" y="80327"/>
                </a:lnTo>
                <a:lnTo>
                  <a:pt x="11416" y="24800"/>
                </a:lnTo>
                <a:lnTo>
                  <a:pt x="9993" y="23213"/>
                </a:lnTo>
                <a:lnTo>
                  <a:pt x="7326" y="22885"/>
                </a:lnTo>
                <a:lnTo>
                  <a:pt x="3822" y="22997"/>
                </a:lnTo>
                <a:lnTo>
                  <a:pt x="1230" y="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712786" y="6833362"/>
            <a:ext cx="30175" cy="8445"/>
          </a:xfrm>
          <a:custGeom>
            <a:avLst/>
            <a:gdLst/>
            <a:ahLst/>
            <a:cxnLst/>
            <a:rect l="l" t="t" r="r" b="b"/>
            <a:pathLst>
              <a:path w="30175" h="8445">
                <a:moveTo>
                  <a:pt x="30175" y="4189"/>
                </a:moveTo>
                <a:lnTo>
                  <a:pt x="30124" y="2753"/>
                </a:lnTo>
                <a:lnTo>
                  <a:pt x="28014" y="0"/>
                </a:lnTo>
                <a:lnTo>
                  <a:pt x="1487" y="0"/>
                </a:lnTo>
                <a:lnTo>
                  <a:pt x="0" y="2627"/>
                </a:lnTo>
                <a:lnTo>
                  <a:pt x="0" y="5753"/>
                </a:lnTo>
                <a:lnTo>
                  <a:pt x="2225" y="8445"/>
                </a:lnTo>
                <a:lnTo>
                  <a:pt x="28014" y="8445"/>
                </a:lnTo>
                <a:lnTo>
                  <a:pt x="29984" y="6907"/>
                </a:lnTo>
                <a:lnTo>
                  <a:pt x="30175" y="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753377" y="6788876"/>
            <a:ext cx="52066" cy="80200"/>
          </a:xfrm>
          <a:custGeom>
            <a:avLst/>
            <a:gdLst/>
            <a:ahLst/>
            <a:cxnLst/>
            <a:rect l="l" t="t" r="r" b="b"/>
            <a:pathLst>
              <a:path w="52066" h="80200">
                <a:moveTo>
                  <a:pt x="52066" y="4561"/>
                </a:moveTo>
                <a:lnTo>
                  <a:pt x="51583" y="1281"/>
                </a:lnTo>
                <a:lnTo>
                  <a:pt x="48865" y="0"/>
                </a:lnTo>
                <a:lnTo>
                  <a:pt x="2346" y="0"/>
                </a:lnTo>
                <a:lnTo>
                  <a:pt x="1065" y="457"/>
                </a:lnTo>
                <a:lnTo>
                  <a:pt x="49" y="3161"/>
                </a:lnTo>
                <a:lnTo>
                  <a:pt x="0" y="6094"/>
                </a:lnTo>
                <a:lnTo>
                  <a:pt x="2346" y="9309"/>
                </a:lnTo>
                <a:lnTo>
                  <a:pt x="40665" y="9309"/>
                </a:lnTo>
                <a:lnTo>
                  <a:pt x="10425" y="77064"/>
                </a:lnTo>
                <a:lnTo>
                  <a:pt x="12152" y="80009"/>
                </a:lnTo>
                <a:lnTo>
                  <a:pt x="15413" y="80200"/>
                </a:lnTo>
                <a:lnTo>
                  <a:pt x="18881" y="80049"/>
                </a:lnTo>
                <a:lnTo>
                  <a:pt x="21904" y="77800"/>
                </a:lnTo>
                <a:lnTo>
                  <a:pt x="50659" y="11530"/>
                </a:lnTo>
                <a:lnTo>
                  <a:pt x="51292" y="9893"/>
                </a:lnTo>
                <a:lnTo>
                  <a:pt x="51915" y="7164"/>
                </a:lnTo>
                <a:lnTo>
                  <a:pt x="52066" y="4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814360" y="6790410"/>
            <a:ext cx="35359" cy="53111"/>
          </a:xfrm>
          <a:custGeom>
            <a:avLst/>
            <a:gdLst/>
            <a:ahLst/>
            <a:cxnLst/>
            <a:rect l="l" t="t" r="r" b="b"/>
            <a:pathLst>
              <a:path w="35359" h="53111">
                <a:moveTo>
                  <a:pt x="29984" y="0"/>
                </a:moveTo>
                <a:lnTo>
                  <a:pt x="9691" y="51206"/>
                </a:lnTo>
                <a:lnTo>
                  <a:pt x="35359" y="7404"/>
                </a:lnTo>
                <a:lnTo>
                  <a:pt x="29984" y="0"/>
                </a:lnTo>
                <a:close/>
              </a:path>
              <a:path w="35359" h="53111">
                <a:moveTo>
                  <a:pt x="29984" y="0"/>
                </a:moveTo>
                <a:lnTo>
                  <a:pt x="1526" y="48502"/>
                </a:lnTo>
                <a:lnTo>
                  <a:pt x="803" y="49999"/>
                </a:lnTo>
                <a:lnTo>
                  <a:pt x="105" y="52577"/>
                </a:lnTo>
                <a:lnTo>
                  <a:pt x="0" y="55295"/>
                </a:lnTo>
                <a:lnTo>
                  <a:pt x="266" y="58319"/>
                </a:lnTo>
                <a:lnTo>
                  <a:pt x="2819" y="59982"/>
                </a:lnTo>
                <a:lnTo>
                  <a:pt x="35486" y="59982"/>
                </a:lnTo>
                <a:lnTo>
                  <a:pt x="35486" y="76758"/>
                </a:lnTo>
                <a:lnTo>
                  <a:pt x="37466" y="78472"/>
                </a:lnTo>
                <a:lnTo>
                  <a:pt x="40690" y="78662"/>
                </a:lnTo>
                <a:lnTo>
                  <a:pt x="43298" y="78552"/>
                </a:lnTo>
                <a:lnTo>
                  <a:pt x="46090" y="76758"/>
                </a:lnTo>
                <a:lnTo>
                  <a:pt x="46090" y="59982"/>
                </a:lnTo>
                <a:lnTo>
                  <a:pt x="55105" y="59982"/>
                </a:lnTo>
                <a:lnTo>
                  <a:pt x="56833" y="58802"/>
                </a:lnTo>
                <a:lnTo>
                  <a:pt x="57442" y="55601"/>
                </a:lnTo>
                <a:lnTo>
                  <a:pt x="57442" y="54114"/>
                </a:lnTo>
                <a:lnTo>
                  <a:pt x="55105" y="51206"/>
                </a:lnTo>
                <a:lnTo>
                  <a:pt x="46090" y="51206"/>
                </a:lnTo>
                <a:lnTo>
                  <a:pt x="46090" y="255"/>
                </a:lnTo>
                <a:lnTo>
                  <a:pt x="45262" y="-976"/>
                </a:lnTo>
                <a:lnTo>
                  <a:pt x="42685" y="-1649"/>
                </a:lnTo>
                <a:lnTo>
                  <a:pt x="39434" y="-1905"/>
                </a:lnTo>
                <a:lnTo>
                  <a:pt x="35702" y="-1879"/>
                </a:lnTo>
                <a:lnTo>
                  <a:pt x="33073" y="-1638"/>
                </a:lnTo>
                <a:lnTo>
                  <a:pt x="29984" y="0"/>
                </a:lnTo>
                <a:lnTo>
                  <a:pt x="35359" y="7404"/>
                </a:lnTo>
                <a:lnTo>
                  <a:pt x="35486" y="51206"/>
                </a:lnTo>
                <a:lnTo>
                  <a:pt x="9691" y="51206"/>
                </a:lnTo>
                <a:lnTo>
                  <a:pt x="29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879984" y="6787699"/>
            <a:ext cx="55205" cy="82180"/>
          </a:xfrm>
          <a:custGeom>
            <a:avLst/>
            <a:gdLst/>
            <a:ahLst/>
            <a:cxnLst/>
            <a:rect l="l" t="t" r="r" b="b"/>
            <a:pathLst>
              <a:path w="55205" h="82180">
                <a:moveTo>
                  <a:pt x="16052" y="68591"/>
                </a:moveTo>
                <a:lnTo>
                  <a:pt x="14706" y="65962"/>
                </a:lnTo>
                <a:lnTo>
                  <a:pt x="13374" y="63320"/>
                </a:lnTo>
                <a:lnTo>
                  <a:pt x="14083" y="79502"/>
                </a:lnTo>
                <a:lnTo>
                  <a:pt x="17524" y="81291"/>
                </a:lnTo>
                <a:lnTo>
                  <a:pt x="21755" y="82180"/>
                </a:lnTo>
                <a:lnTo>
                  <a:pt x="32080" y="82180"/>
                </a:lnTo>
                <a:lnTo>
                  <a:pt x="36550" y="81191"/>
                </a:lnTo>
                <a:lnTo>
                  <a:pt x="40158" y="79197"/>
                </a:lnTo>
                <a:lnTo>
                  <a:pt x="43775" y="77202"/>
                </a:lnTo>
                <a:lnTo>
                  <a:pt x="46724" y="74383"/>
                </a:lnTo>
                <a:lnTo>
                  <a:pt x="48945" y="70736"/>
                </a:lnTo>
                <a:lnTo>
                  <a:pt x="51196" y="67104"/>
                </a:lnTo>
                <a:lnTo>
                  <a:pt x="52793" y="62748"/>
                </a:lnTo>
                <a:lnTo>
                  <a:pt x="53759" y="57693"/>
                </a:lnTo>
                <a:lnTo>
                  <a:pt x="54724" y="52628"/>
                </a:lnTo>
                <a:lnTo>
                  <a:pt x="55205" y="47040"/>
                </a:lnTo>
                <a:lnTo>
                  <a:pt x="55205" y="34325"/>
                </a:lnTo>
                <a:lnTo>
                  <a:pt x="54773" y="28497"/>
                </a:lnTo>
                <a:lnTo>
                  <a:pt x="53884" y="23403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6" y="10591"/>
                </a:lnTo>
                <a:lnTo>
                  <a:pt x="47307" y="7099"/>
                </a:lnTo>
                <a:lnTo>
                  <a:pt x="44554" y="4467"/>
                </a:lnTo>
                <a:lnTo>
                  <a:pt x="41108" y="2692"/>
                </a:lnTo>
                <a:lnTo>
                  <a:pt x="37696" y="889"/>
                </a:lnTo>
                <a:lnTo>
                  <a:pt x="33440" y="0"/>
                </a:lnTo>
                <a:lnTo>
                  <a:pt x="23101" y="0"/>
                </a:lnTo>
                <a:lnTo>
                  <a:pt x="18670" y="1000"/>
                </a:lnTo>
                <a:lnTo>
                  <a:pt x="15036" y="2995"/>
                </a:lnTo>
                <a:lnTo>
                  <a:pt x="11429" y="4989"/>
                </a:lnTo>
                <a:lnTo>
                  <a:pt x="8510" y="7807"/>
                </a:lnTo>
                <a:lnTo>
                  <a:pt x="6285" y="11441"/>
                </a:lnTo>
                <a:lnTo>
                  <a:pt x="4064" y="15087"/>
                </a:lnTo>
                <a:lnTo>
                  <a:pt x="2462" y="19443"/>
                </a:lnTo>
                <a:lnTo>
                  <a:pt x="1473" y="24523"/>
                </a:lnTo>
                <a:lnTo>
                  <a:pt x="482" y="29613"/>
                </a:lnTo>
                <a:lnTo>
                  <a:pt x="0" y="35190"/>
                </a:lnTo>
                <a:lnTo>
                  <a:pt x="0" y="47851"/>
                </a:lnTo>
                <a:lnTo>
                  <a:pt x="431" y="53682"/>
                </a:lnTo>
                <a:lnTo>
                  <a:pt x="1320" y="58774"/>
                </a:lnTo>
                <a:lnTo>
                  <a:pt x="2211" y="63853"/>
                </a:lnTo>
                <a:lnTo>
                  <a:pt x="3696" y="68134"/>
                </a:lnTo>
                <a:lnTo>
                  <a:pt x="5792" y="71600"/>
                </a:lnTo>
                <a:lnTo>
                  <a:pt x="7887" y="75082"/>
                </a:lnTo>
                <a:lnTo>
                  <a:pt x="10656" y="77710"/>
                </a:lnTo>
                <a:lnTo>
                  <a:pt x="11163" y="51573"/>
                </a:lnTo>
                <a:lnTo>
                  <a:pt x="10847" y="46504"/>
                </a:lnTo>
                <a:lnTo>
                  <a:pt x="10847" y="36093"/>
                </a:lnTo>
                <a:lnTo>
                  <a:pt x="11074" y="31939"/>
                </a:lnTo>
                <a:lnTo>
                  <a:pt x="11531" y="28079"/>
                </a:lnTo>
                <a:lnTo>
                  <a:pt x="11977" y="24206"/>
                </a:lnTo>
                <a:lnTo>
                  <a:pt x="12840" y="20826"/>
                </a:lnTo>
                <a:lnTo>
                  <a:pt x="14083" y="17956"/>
                </a:lnTo>
                <a:lnTo>
                  <a:pt x="15354" y="15073"/>
                </a:lnTo>
                <a:lnTo>
                  <a:pt x="17067" y="12801"/>
                </a:lnTo>
                <a:lnTo>
                  <a:pt x="21423" y="9526"/>
                </a:lnTo>
                <a:lnTo>
                  <a:pt x="24257" y="8698"/>
                </a:lnTo>
                <a:lnTo>
                  <a:pt x="27749" y="8698"/>
                </a:lnTo>
                <a:lnTo>
                  <a:pt x="31507" y="8963"/>
                </a:lnTo>
                <a:lnTo>
                  <a:pt x="34672" y="9983"/>
                </a:lnTo>
                <a:lnTo>
                  <a:pt x="38555" y="13068"/>
                </a:lnTo>
                <a:lnTo>
                  <a:pt x="40500" y="16254"/>
                </a:lnTo>
                <a:lnTo>
                  <a:pt x="42101" y="20102"/>
                </a:lnTo>
                <a:lnTo>
                  <a:pt x="43218" y="24955"/>
                </a:lnTo>
                <a:lnTo>
                  <a:pt x="43639" y="27734"/>
                </a:lnTo>
                <a:lnTo>
                  <a:pt x="43930" y="30909"/>
                </a:lnTo>
                <a:lnTo>
                  <a:pt x="44208" y="34074"/>
                </a:lnTo>
                <a:lnTo>
                  <a:pt x="44363" y="37666"/>
                </a:lnTo>
                <a:lnTo>
                  <a:pt x="44258" y="47458"/>
                </a:lnTo>
                <a:lnTo>
                  <a:pt x="44081" y="50187"/>
                </a:lnTo>
                <a:lnTo>
                  <a:pt x="43891" y="52931"/>
                </a:lnTo>
                <a:lnTo>
                  <a:pt x="43559" y="55472"/>
                </a:lnTo>
                <a:lnTo>
                  <a:pt x="43052" y="57809"/>
                </a:lnTo>
                <a:lnTo>
                  <a:pt x="41911" y="62290"/>
                </a:lnTo>
                <a:lnTo>
                  <a:pt x="40272" y="66164"/>
                </a:lnTo>
                <a:lnTo>
                  <a:pt x="37973" y="69203"/>
                </a:lnTo>
                <a:lnTo>
                  <a:pt x="35204" y="71625"/>
                </a:lnTo>
                <a:lnTo>
                  <a:pt x="31713" y="73126"/>
                </a:lnTo>
                <a:lnTo>
                  <a:pt x="27392" y="73493"/>
                </a:lnTo>
                <a:lnTo>
                  <a:pt x="24437" y="73493"/>
                </a:lnTo>
                <a:lnTo>
                  <a:pt x="19825" y="71690"/>
                </a:lnTo>
                <a:lnTo>
                  <a:pt x="16052" y="68591"/>
                </a:lnTo>
                <a:close/>
              </a:path>
              <a:path w="55205" h="82180">
                <a:moveTo>
                  <a:pt x="14083" y="79502"/>
                </a:moveTo>
                <a:lnTo>
                  <a:pt x="13374" y="63320"/>
                </a:lnTo>
                <a:lnTo>
                  <a:pt x="12395" y="59918"/>
                </a:lnTo>
                <a:lnTo>
                  <a:pt x="11786" y="55739"/>
                </a:lnTo>
                <a:lnTo>
                  <a:pt x="11163" y="51573"/>
                </a:lnTo>
                <a:lnTo>
                  <a:pt x="10656" y="77710"/>
                </a:lnTo>
                <a:lnTo>
                  <a:pt x="14083" y="79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944118" y="6787699"/>
            <a:ext cx="55206" cy="82180"/>
          </a:xfrm>
          <a:custGeom>
            <a:avLst/>
            <a:gdLst/>
            <a:ahLst/>
            <a:cxnLst/>
            <a:rect l="l" t="t" r="r" b="b"/>
            <a:pathLst>
              <a:path w="55206" h="82180">
                <a:moveTo>
                  <a:pt x="16052" y="68591"/>
                </a:moveTo>
                <a:lnTo>
                  <a:pt x="14706" y="65962"/>
                </a:lnTo>
                <a:lnTo>
                  <a:pt x="13385" y="63320"/>
                </a:lnTo>
                <a:lnTo>
                  <a:pt x="14094" y="79502"/>
                </a:lnTo>
                <a:lnTo>
                  <a:pt x="17536" y="81291"/>
                </a:lnTo>
                <a:lnTo>
                  <a:pt x="21755" y="82180"/>
                </a:lnTo>
                <a:lnTo>
                  <a:pt x="32080" y="82180"/>
                </a:lnTo>
                <a:lnTo>
                  <a:pt x="36551" y="81191"/>
                </a:lnTo>
                <a:lnTo>
                  <a:pt x="40168" y="79197"/>
                </a:lnTo>
                <a:lnTo>
                  <a:pt x="43776" y="77202"/>
                </a:lnTo>
                <a:lnTo>
                  <a:pt x="46720" y="74383"/>
                </a:lnTo>
                <a:lnTo>
                  <a:pt x="48957" y="70736"/>
                </a:lnTo>
                <a:lnTo>
                  <a:pt x="51192" y="67104"/>
                </a:lnTo>
                <a:lnTo>
                  <a:pt x="52805" y="62748"/>
                </a:lnTo>
                <a:lnTo>
                  <a:pt x="53770" y="57693"/>
                </a:lnTo>
                <a:lnTo>
                  <a:pt x="54724" y="52628"/>
                </a:lnTo>
                <a:lnTo>
                  <a:pt x="55206" y="47040"/>
                </a:lnTo>
                <a:lnTo>
                  <a:pt x="55206" y="34325"/>
                </a:lnTo>
                <a:lnTo>
                  <a:pt x="54775" y="28497"/>
                </a:lnTo>
                <a:lnTo>
                  <a:pt x="53900" y="23403"/>
                </a:lnTo>
                <a:lnTo>
                  <a:pt x="53011" y="18338"/>
                </a:lnTo>
                <a:lnTo>
                  <a:pt x="51509" y="14057"/>
                </a:lnTo>
                <a:lnTo>
                  <a:pt x="49414" y="10591"/>
                </a:lnTo>
                <a:lnTo>
                  <a:pt x="47318" y="7099"/>
                </a:lnTo>
                <a:lnTo>
                  <a:pt x="44564" y="4467"/>
                </a:lnTo>
                <a:lnTo>
                  <a:pt x="41123" y="2692"/>
                </a:lnTo>
                <a:lnTo>
                  <a:pt x="37692" y="889"/>
                </a:lnTo>
                <a:lnTo>
                  <a:pt x="33437" y="0"/>
                </a:lnTo>
                <a:lnTo>
                  <a:pt x="23112" y="0"/>
                </a:lnTo>
                <a:lnTo>
                  <a:pt x="18680" y="1000"/>
                </a:lnTo>
                <a:lnTo>
                  <a:pt x="15048" y="2995"/>
                </a:lnTo>
                <a:lnTo>
                  <a:pt x="11430" y="4989"/>
                </a:lnTo>
                <a:lnTo>
                  <a:pt x="8507" y="7807"/>
                </a:lnTo>
                <a:lnTo>
                  <a:pt x="6286" y="11441"/>
                </a:lnTo>
                <a:lnTo>
                  <a:pt x="4065" y="15087"/>
                </a:lnTo>
                <a:lnTo>
                  <a:pt x="2462" y="19443"/>
                </a:lnTo>
                <a:lnTo>
                  <a:pt x="1473" y="24523"/>
                </a:lnTo>
                <a:lnTo>
                  <a:pt x="494" y="29613"/>
                </a:lnTo>
                <a:lnTo>
                  <a:pt x="0" y="35190"/>
                </a:lnTo>
                <a:lnTo>
                  <a:pt x="0" y="47851"/>
                </a:lnTo>
                <a:lnTo>
                  <a:pt x="433" y="53682"/>
                </a:lnTo>
                <a:lnTo>
                  <a:pt x="1322" y="58774"/>
                </a:lnTo>
                <a:lnTo>
                  <a:pt x="2207" y="63853"/>
                </a:lnTo>
                <a:lnTo>
                  <a:pt x="3694" y="68134"/>
                </a:lnTo>
                <a:lnTo>
                  <a:pt x="5803" y="71600"/>
                </a:lnTo>
                <a:lnTo>
                  <a:pt x="7899" y="75082"/>
                </a:lnTo>
                <a:lnTo>
                  <a:pt x="10666" y="77710"/>
                </a:lnTo>
                <a:lnTo>
                  <a:pt x="11164" y="51573"/>
                </a:lnTo>
                <a:lnTo>
                  <a:pt x="10843" y="46504"/>
                </a:lnTo>
                <a:lnTo>
                  <a:pt x="10843" y="36093"/>
                </a:lnTo>
                <a:lnTo>
                  <a:pt x="11084" y="31939"/>
                </a:lnTo>
                <a:lnTo>
                  <a:pt x="11531" y="28079"/>
                </a:lnTo>
                <a:lnTo>
                  <a:pt x="11988" y="24206"/>
                </a:lnTo>
                <a:lnTo>
                  <a:pt x="12838" y="20826"/>
                </a:lnTo>
                <a:lnTo>
                  <a:pt x="14094" y="17956"/>
                </a:lnTo>
                <a:lnTo>
                  <a:pt x="15354" y="15073"/>
                </a:lnTo>
                <a:lnTo>
                  <a:pt x="17067" y="12801"/>
                </a:lnTo>
                <a:lnTo>
                  <a:pt x="21423" y="9526"/>
                </a:lnTo>
                <a:lnTo>
                  <a:pt x="24268" y="8698"/>
                </a:lnTo>
                <a:lnTo>
                  <a:pt x="27759" y="8698"/>
                </a:lnTo>
                <a:lnTo>
                  <a:pt x="31507" y="8963"/>
                </a:lnTo>
                <a:lnTo>
                  <a:pt x="34682" y="9983"/>
                </a:lnTo>
                <a:lnTo>
                  <a:pt x="38555" y="13068"/>
                </a:lnTo>
                <a:lnTo>
                  <a:pt x="40500" y="16254"/>
                </a:lnTo>
                <a:lnTo>
                  <a:pt x="42099" y="20102"/>
                </a:lnTo>
                <a:lnTo>
                  <a:pt x="43218" y="24955"/>
                </a:lnTo>
                <a:lnTo>
                  <a:pt x="43635" y="27734"/>
                </a:lnTo>
                <a:lnTo>
                  <a:pt x="43928" y="30909"/>
                </a:lnTo>
                <a:lnTo>
                  <a:pt x="44208" y="34074"/>
                </a:lnTo>
                <a:lnTo>
                  <a:pt x="44359" y="37666"/>
                </a:lnTo>
                <a:lnTo>
                  <a:pt x="44259" y="47458"/>
                </a:lnTo>
                <a:lnTo>
                  <a:pt x="44082" y="50187"/>
                </a:lnTo>
                <a:lnTo>
                  <a:pt x="43902" y="52931"/>
                </a:lnTo>
                <a:lnTo>
                  <a:pt x="43561" y="55472"/>
                </a:lnTo>
                <a:lnTo>
                  <a:pt x="43053" y="57809"/>
                </a:lnTo>
                <a:lnTo>
                  <a:pt x="41922" y="62290"/>
                </a:lnTo>
                <a:lnTo>
                  <a:pt x="40270" y="66164"/>
                </a:lnTo>
                <a:lnTo>
                  <a:pt x="37973" y="69203"/>
                </a:lnTo>
                <a:lnTo>
                  <a:pt x="35215" y="71625"/>
                </a:lnTo>
                <a:lnTo>
                  <a:pt x="31723" y="73126"/>
                </a:lnTo>
                <a:lnTo>
                  <a:pt x="27392" y="73493"/>
                </a:lnTo>
                <a:lnTo>
                  <a:pt x="24433" y="73493"/>
                </a:lnTo>
                <a:lnTo>
                  <a:pt x="19822" y="71690"/>
                </a:lnTo>
                <a:lnTo>
                  <a:pt x="16052" y="68591"/>
                </a:lnTo>
                <a:close/>
              </a:path>
              <a:path w="55206" h="82180">
                <a:moveTo>
                  <a:pt x="14094" y="79502"/>
                </a:moveTo>
                <a:lnTo>
                  <a:pt x="13385" y="63320"/>
                </a:lnTo>
                <a:lnTo>
                  <a:pt x="12395" y="59918"/>
                </a:lnTo>
                <a:lnTo>
                  <a:pt x="11783" y="55739"/>
                </a:lnTo>
                <a:lnTo>
                  <a:pt x="11164" y="51573"/>
                </a:lnTo>
                <a:lnTo>
                  <a:pt x="10666" y="77710"/>
                </a:lnTo>
                <a:lnTo>
                  <a:pt x="14094" y="79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008249" y="6787699"/>
            <a:ext cx="55219" cy="82180"/>
          </a:xfrm>
          <a:custGeom>
            <a:avLst/>
            <a:gdLst/>
            <a:ahLst/>
            <a:cxnLst/>
            <a:rect l="l" t="t" r="r" b="b"/>
            <a:pathLst>
              <a:path w="55219" h="82180">
                <a:moveTo>
                  <a:pt x="16051" y="68591"/>
                </a:moveTo>
                <a:lnTo>
                  <a:pt x="14720" y="65962"/>
                </a:lnTo>
                <a:lnTo>
                  <a:pt x="13384" y="63320"/>
                </a:lnTo>
                <a:lnTo>
                  <a:pt x="14097" y="79502"/>
                </a:lnTo>
                <a:lnTo>
                  <a:pt x="17538" y="81291"/>
                </a:lnTo>
                <a:lnTo>
                  <a:pt x="21769" y="82180"/>
                </a:lnTo>
                <a:lnTo>
                  <a:pt x="32078" y="82180"/>
                </a:lnTo>
                <a:lnTo>
                  <a:pt x="36550" y="81191"/>
                </a:lnTo>
                <a:lnTo>
                  <a:pt x="40172" y="79197"/>
                </a:lnTo>
                <a:lnTo>
                  <a:pt x="43789" y="77202"/>
                </a:lnTo>
                <a:lnTo>
                  <a:pt x="46724" y="74383"/>
                </a:lnTo>
                <a:lnTo>
                  <a:pt x="48959" y="70736"/>
                </a:lnTo>
                <a:lnTo>
                  <a:pt x="51194" y="67104"/>
                </a:lnTo>
                <a:lnTo>
                  <a:pt x="52807" y="62748"/>
                </a:lnTo>
                <a:lnTo>
                  <a:pt x="53773" y="57693"/>
                </a:lnTo>
                <a:lnTo>
                  <a:pt x="54738" y="52628"/>
                </a:lnTo>
                <a:lnTo>
                  <a:pt x="55219" y="47040"/>
                </a:lnTo>
                <a:lnTo>
                  <a:pt x="55219" y="34325"/>
                </a:lnTo>
                <a:lnTo>
                  <a:pt x="54777" y="28497"/>
                </a:lnTo>
                <a:lnTo>
                  <a:pt x="53898" y="23403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6" y="10591"/>
                </a:lnTo>
                <a:lnTo>
                  <a:pt x="47321" y="7099"/>
                </a:lnTo>
                <a:lnTo>
                  <a:pt x="44564" y="4467"/>
                </a:lnTo>
                <a:lnTo>
                  <a:pt x="41122" y="2692"/>
                </a:lnTo>
                <a:lnTo>
                  <a:pt x="37694" y="889"/>
                </a:lnTo>
                <a:lnTo>
                  <a:pt x="33440" y="0"/>
                </a:lnTo>
                <a:lnTo>
                  <a:pt x="23115" y="0"/>
                </a:lnTo>
                <a:lnTo>
                  <a:pt x="18684" y="1000"/>
                </a:lnTo>
                <a:lnTo>
                  <a:pt x="15050" y="2995"/>
                </a:lnTo>
                <a:lnTo>
                  <a:pt x="11429" y="4989"/>
                </a:lnTo>
                <a:lnTo>
                  <a:pt x="8520" y="7807"/>
                </a:lnTo>
                <a:lnTo>
                  <a:pt x="6285" y="11441"/>
                </a:lnTo>
                <a:lnTo>
                  <a:pt x="4064" y="15087"/>
                </a:lnTo>
                <a:lnTo>
                  <a:pt x="2466" y="19443"/>
                </a:lnTo>
                <a:lnTo>
                  <a:pt x="1471" y="24523"/>
                </a:lnTo>
                <a:lnTo>
                  <a:pt x="496" y="29613"/>
                </a:lnTo>
                <a:lnTo>
                  <a:pt x="0" y="35190"/>
                </a:lnTo>
                <a:lnTo>
                  <a:pt x="0" y="47851"/>
                </a:lnTo>
                <a:lnTo>
                  <a:pt x="445" y="53682"/>
                </a:lnTo>
                <a:lnTo>
                  <a:pt x="1320" y="58774"/>
                </a:lnTo>
                <a:lnTo>
                  <a:pt x="2209" y="63853"/>
                </a:lnTo>
                <a:lnTo>
                  <a:pt x="3707" y="68134"/>
                </a:lnTo>
                <a:lnTo>
                  <a:pt x="5802" y="71600"/>
                </a:lnTo>
                <a:lnTo>
                  <a:pt x="7898" y="75082"/>
                </a:lnTo>
                <a:lnTo>
                  <a:pt x="10670" y="77710"/>
                </a:lnTo>
                <a:lnTo>
                  <a:pt x="11177" y="51573"/>
                </a:lnTo>
                <a:lnTo>
                  <a:pt x="10857" y="46504"/>
                </a:lnTo>
                <a:lnTo>
                  <a:pt x="10857" y="36093"/>
                </a:lnTo>
                <a:lnTo>
                  <a:pt x="11087" y="31939"/>
                </a:lnTo>
                <a:lnTo>
                  <a:pt x="11530" y="28079"/>
                </a:lnTo>
                <a:lnTo>
                  <a:pt x="11987" y="24206"/>
                </a:lnTo>
                <a:lnTo>
                  <a:pt x="12851" y="20826"/>
                </a:lnTo>
                <a:lnTo>
                  <a:pt x="14097" y="17956"/>
                </a:lnTo>
                <a:lnTo>
                  <a:pt x="15354" y="15073"/>
                </a:lnTo>
                <a:lnTo>
                  <a:pt x="17071" y="12801"/>
                </a:lnTo>
                <a:lnTo>
                  <a:pt x="21427" y="9526"/>
                </a:lnTo>
                <a:lnTo>
                  <a:pt x="24270" y="8698"/>
                </a:lnTo>
                <a:lnTo>
                  <a:pt x="27763" y="8698"/>
                </a:lnTo>
                <a:lnTo>
                  <a:pt x="31509" y="8963"/>
                </a:lnTo>
                <a:lnTo>
                  <a:pt x="34686" y="9983"/>
                </a:lnTo>
                <a:lnTo>
                  <a:pt x="38559" y="13068"/>
                </a:lnTo>
                <a:lnTo>
                  <a:pt x="40500" y="16254"/>
                </a:lnTo>
                <a:lnTo>
                  <a:pt x="42101" y="20102"/>
                </a:lnTo>
                <a:lnTo>
                  <a:pt x="43218" y="24955"/>
                </a:lnTo>
                <a:lnTo>
                  <a:pt x="43638" y="27734"/>
                </a:lnTo>
                <a:lnTo>
                  <a:pt x="43930" y="30909"/>
                </a:lnTo>
                <a:lnTo>
                  <a:pt x="44207" y="34074"/>
                </a:lnTo>
                <a:lnTo>
                  <a:pt x="44362" y="37666"/>
                </a:lnTo>
                <a:lnTo>
                  <a:pt x="44272" y="47458"/>
                </a:lnTo>
                <a:lnTo>
                  <a:pt x="44095" y="50187"/>
                </a:lnTo>
                <a:lnTo>
                  <a:pt x="43905" y="52931"/>
                </a:lnTo>
                <a:lnTo>
                  <a:pt x="43559" y="55472"/>
                </a:lnTo>
                <a:lnTo>
                  <a:pt x="43066" y="57809"/>
                </a:lnTo>
                <a:lnTo>
                  <a:pt x="41921" y="62290"/>
                </a:lnTo>
                <a:lnTo>
                  <a:pt x="40272" y="66164"/>
                </a:lnTo>
                <a:lnTo>
                  <a:pt x="37973" y="69203"/>
                </a:lnTo>
                <a:lnTo>
                  <a:pt x="35218" y="71625"/>
                </a:lnTo>
                <a:lnTo>
                  <a:pt x="31727" y="73126"/>
                </a:lnTo>
                <a:lnTo>
                  <a:pt x="27395" y="73493"/>
                </a:lnTo>
                <a:lnTo>
                  <a:pt x="24436" y="73493"/>
                </a:lnTo>
                <a:lnTo>
                  <a:pt x="19824" y="71690"/>
                </a:lnTo>
                <a:lnTo>
                  <a:pt x="16051" y="68591"/>
                </a:lnTo>
                <a:close/>
              </a:path>
              <a:path w="55219" h="82180">
                <a:moveTo>
                  <a:pt x="14097" y="79502"/>
                </a:moveTo>
                <a:lnTo>
                  <a:pt x="13384" y="63320"/>
                </a:lnTo>
                <a:lnTo>
                  <a:pt x="12393" y="59918"/>
                </a:lnTo>
                <a:lnTo>
                  <a:pt x="11785" y="55739"/>
                </a:lnTo>
                <a:lnTo>
                  <a:pt x="11177" y="51573"/>
                </a:lnTo>
                <a:lnTo>
                  <a:pt x="10670" y="77710"/>
                </a:lnTo>
                <a:lnTo>
                  <a:pt x="14097" y="795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070782" y="6854885"/>
            <a:ext cx="20054" cy="31723"/>
          </a:xfrm>
          <a:custGeom>
            <a:avLst/>
            <a:gdLst/>
            <a:ahLst/>
            <a:cxnLst/>
            <a:rect l="l" t="t" r="r" b="b"/>
            <a:pathLst>
              <a:path w="20054" h="31723">
                <a:moveTo>
                  <a:pt x="20054" y="5003"/>
                </a:moveTo>
                <a:lnTo>
                  <a:pt x="19483" y="1689"/>
                </a:lnTo>
                <a:lnTo>
                  <a:pt x="16840" y="190"/>
                </a:lnTo>
                <a:lnTo>
                  <a:pt x="14187" y="0"/>
                </a:lnTo>
                <a:lnTo>
                  <a:pt x="11469" y="190"/>
                </a:lnTo>
                <a:lnTo>
                  <a:pt x="8545" y="2346"/>
                </a:lnTo>
                <a:lnTo>
                  <a:pt x="8192" y="5003"/>
                </a:lnTo>
                <a:lnTo>
                  <a:pt x="8192" y="12901"/>
                </a:lnTo>
                <a:lnTo>
                  <a:pt x="0" y="29869"/>
                </a:lnTo>
                <a:lnTo>
                  <a:pt x="2199" y="31723"/>
                </a:lnTo>
                <a:lnTo>
                  <a:pt x="5359" y="31572"/>
                </a:lnTo>
                <a:lnTo>
                  <a:pt x="7901" y="29994"/>
                </a:lnTo>
                <a:lnTo>
                  <a:pt x="16347" y="17283"/>
                </a:lnTo>
                <a:lnTo>
                  <a:pt x="18111" y="14349"/>
                </a:lnTo>
                <a:lnTo>
                  <a:pt x="19251" y="11541"/>
                </a:lnTo>
                <a:lnTo>
                  <a:pt x="19864" y="8521"/>
                </a:lnTo>
                <a:lnTo>
                  <a:pt x="20054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138885" y="6788876"/>
            <a:ext cx="49049" cy="80200"/>
          </a:xfrm>
          <a:custGeom>
            <a:avLst/>
            <a:gdLst/>
            <a:ahLst/>
            <a:cxnLst/>
            <a:rect l="l" t="t" r="r" b="b"/>
            <a:pathLst>
              <a:path w="49049" h="80200">
                <a:moveTo>
                  <a:pt x="38977" y="44640"/>
                </a:moveTo>
                <a:lnTo>
                  <a:pt x="43881" y="40118"/>
                </a:lnTo>
                <a:lnTo>
                  <a:pt x="45745" y="37386"/>
                </a:lnTo>
                <a:lnTo>
                  <a:pt x="47081" y="34174"/>
                </a:lnTo>
                <a:lnTo>
                  <a:pt x="48388" y="30960"/>
                </a:lnTo>
                <a:lnTo>
                  <a:pt x="49049" y="27367"/>
                </a:lnTo>
                <a:lnTo>
                  <a:pt x="49049" y="20368"/>
                </a:lnTo>
                <a:lnTo>
                  <a:pt x="48629" y="17625"/>
                </a:lnTo>
                <a:lnTo>
                  <a:pt x="46940" y="12661"/>
                </a:lnTo>
                <a:lnTo>
                  <a:pt x="44171" y="8571"/>
                </a:lnTo>
                <a:lnTo>
                  <a:pt x="40706" y="5079"/>
                </a:lnTo>
                <a:lnTo>
                  <a:pt x="36224" y="2487"/>
                </a:lnTo>
                <a:lnTo>
                  <a:pt x="31852" y="1141"/>
                </a:lnTo>
                <a:lnTo>
                  <a:pt x="27828" y="353"/>
                </a:lnTo>
                <a:lnTo>
                  <a:pt x="24664" y="76"/>
                </a:lnTo>
                <a:lnTo>
                  <a:pt x="21272" y="0"/>
                </a:lnTo>
                <a:lnTo>
                  <a:pt x="10605" y="8747"/>
                </a:lnTo>
                <a:lnTo>
                  <a:pt x="20408" y="8747"/>
                </a:lnTo>
                <a:lnTo>
                  <a:pt x="24080" y="8902"/>
                </a:lnTo>
                <a:lnTo>
                  <a:pt x="27914" y="9471"/>
                </a:lnTo>
                <a:lnTo>
                  <a:pt x="31546" y="11224"/>
                </a:lnTo>
                <a:lnTo>
                  <a:pt x="34852" y="13931"/>
                </a:lnTo>
                <a:lnTo>
                  <a:pt x="37264" y="18274"/>
                </a:lnTo>
                <a:lnTo>
                  <a:pt x="37872" y="20991"/>
                </a:lnTo>
                <a:lnTo>
                  <a:pt x="37872" y="24243"/>
                </a:lnTo>
                <a:lnTo>
                  <a:pt x="37505" y="28839"/>
                </a:lnTo>
                <a:lnTo>
                  <a:pt x="36018" y="32918"/>
                </a:lnTo>
                <a:lnTo>
                  <a:pt x="33491" y="36130"/>
                </a:lnTo>
                <a:lnTo>
                  <a:pt x="30280" y="38732"/>
                </a:lnTo>
                <a:lnTo>
                  <a:pt x="26036" y="40374"/>
                </a:lnTo>
                <a:lnTo>
                  <a:pt x="28854" y="48855"/>
                </a:lnTo>
                <a:lnTo>
                  <a:pt x="32411" y="47635"/>
                </a:lnTo>
                <a:lnTo>
                  <a:pt x="35982" y="46393"/>
                </a:lnTo>
                <a:lnTo>
                  <a:pt x="38977" y="44640"/>
                </a:lnTo>
                <a:close/>
              </a:path>
              <a:path w="49049" h="80200">
                <a:moveTo>
                  <a:pt x="4194" y="0"/>
                </a:moveTo>
                <a:lnTo>
                  <a:pt x="3125" y="0"/>
                </a:lnTo>
                <a:lnTo>
                  <a:pt x="421" y="1753"/>
                </a:lnTo>
                <a:lnTo>
                  <a:pt x="0" y="4558"/>
                </a:lnTo>
                <a:lnTo>
                  <a:pt x="64" y="78854"/>
                </a:lnTo>
                <a:lnTo>
                  <a:pt x="2733" y="80060"/>
                </a:lnTo>
                <a:lnTo>
                  <a:pt x="5309" y="80200"/>
                </a:lnTo>
                <a:lnTo>
                  <a:pt x="7862" y="80060"/>
                </a:lnTo>
                <a:lnTo>
                  <a:pt x="10605" y="78231"/>
                </a:lnTo>
                <a:lnTo>
                  <a:pt x="10605" y="49477"/>
                </a:lnTo>
                <a:lnTo>
                  <a:pt x="24613" y="49477"/>
                </a:lnTo>
                <a:lnTo>
                  <a:pt x="28854" y="48855"/>
                </a:lnTo>
                <a:lnTo>
                  <a:pt x="26036" y="40374"/>
                </a:lnTo>
                <a:lnTo>
                  <a:pt x="23368" y="40777"/>
                </a:lnTo>
                <a:lnTo>
                  <a:pt x="10605" y="40777"/>
                </a:lnTo>
                <a:lnTo>
                  <a:pt x="10605" y="8747"/>
                </a:lnTo>
                <a:lnTo>
                  <a:pt x="21272" y="0"/>
                </a:lnTo>
                <a:lnTo>
                  <a:pt x="41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7199344" y="6808859"/>
            <a:ext cx="32980" cy="61023"/>
          </a:xfrm>
          <a:custGeom>
            <a:avLst/>
            <a:gdLst/>
            <a:ahLst/>
            <a:cxnLst/>
            <a:rect l="l" t="t" r="r" b="b"/>
            <a:pathLst>
              <a:path w="32980" h="61023">
                <a:moveTo>
                  <a:pt x="13180" y="50507"/>
                </a:moveTo>
                <a:lnTo>
                  <a:pt x="13691" y="60642"/>
                </a:lnTo>
                <a:lnTo>
                  <a:pt x="16329" y="61023"/>
                </a:lnTo>
                <a:lnTo>
                  <a:pt x="22579" y="61023"/>
                </a:lnTo>
                <a:lnTo>
                  <a:pt x="25740" y="60299"/>
                </a:lnTo>
                <a:lnTo>
                  <a:pt x="28724" y="58863"/>
                </a:lnTo>
                <a:lnTo>
                  <a:pt x="32980" y="47588"/>
                </a:lnTo>
                <a:lnTo>
                  <a:pt x="28296" y="51029"/>
                </a:lnTo>
                <a:lnTo>
                  <a:pt x="23534" y="53060"/>
                </a:lnTo>
                <a:lnTo>
                  <a:pt x="17575" y="53060"/>
                </a:lnTo>
                <a:lnTo>
                  <a:pt x="15008" y="52210"/>
                </a:lnTo>
                <a:lnTo>
                  <a:pt x="13180" y="50507"/>
                </a:lnTo>
                <a:close/>
              </a:path>
              <a:path w="32980" h="61023">
                <a:moveTo>
                  <a:pt x="3427" y="13348"/>
                </a:moveTo>
                <a:lnTo>
                  <a:pt x="6005" y="13702"/>
                </a:lnTo>
                <a:lnTo>
                  <a:pt x="9270" y="11861"/>
                </a:lnTo>
                <a:lnTo>
                  <a:pt x="12265" y="10425"/>
                </a:lnTo>
                <a:lnTo>
                  <a:pt x="16013" y="9169"/>
                </a:lnTo>
                <a:lnTo>
                  <a:pt x="20267" y="8268"/>
                </a:lnTo>
                <a:lnTo>
                  <a:pt x="25121" y="8268"/>
                </a:lnTo>
                <a:lnTo>
                  <a:pt x="28699" y="9104"/>
                </a:lnTo>
                <a:lnTo>
                  <a:pt x="31597" y="10490"/>
                </a:lnTo>
                <a:lnTo>
                  <a:pt x="34352" y="14033"/>
                </a:lnTo>
                <a:lnTo>
                  <a:pt x="35255" y="17322"/>
                </a:lnTo>
                <a:lnTo>
                  <a:pt x="35482" y="21348"/>
                </a:lnTo>
                <a:lnTo>
                  <a:pt x="35482" y="25667"/>
                </a:lnTo>
                <a:lnTo>
                  <a:pt x="23519" y="25667"/>
                </a:lnTo>
                <a:lnTo>
                  <a:pt x="19620" y="26046"/>
                </a:lnTo>
                <a:lnTo>
                  <a:pt x="16164" y="26809"/>
                </a:lnTo>
                <a:lnTo>
                  <a:pt x="12712" y="27572"/>
                </a:lnTo>
                <a:lnTo>
                  <a:pt x="9803" y="28713"/>
                </a:lnTo>
                <a:lnTo>
                  <a:pt x="7401" y="30239"/>
                </a:lnTo>
                <a:lnTo>
                  <a:pt x="3186" y="33667"/>
                </a:lnTo>
                <a:lnTo>
                  <a:pt x="648" y="38279"/>
                </a:lnTo>
                <a:lnTo>
                  <a:pt x="0" y="40996"/>
                </a:lnTo>
                <a:lnTo>
                  <a:pt x="0" y="46785"/>
                </a:lnTo>
                <a:lnTo>
                  <a:pt x="468" y="49175"/>
                </a:lnTo>
                <a:lnTo>
                  <a:pt x="2322" y="53376"/>
                </a:lnTo>
                <a:lnTo>
                  <a:pt x="5281" y="56577"/>
                </a:lnTo>
                <a:lnTo>
                  <a:pt x="8964" y="59129"/>
                </a:lnTo>
                <a:lnTo>
                  <a:pt x="13691" y="60642"/>
                </a:lnTo>
                <a:lnTo>
                  <a:pt x="13180" y="50507"/>
                </a:lnTo>
                <a:lnTo>
                  <a:pt x="10426" y="46494"/>
                </a:lnTo>
                <a:lnTo>
                  <a:pt x="10426" y="43624"/>
                </a:lnTo>
                <a:lnTo>
                  <a:pt x="10756" y="40449"/>
                </a:lnTo>
                <a:lnTo>
                  <a:pt x="13018" y="36742"/>
                </a:lnTo>
                <a:lnTo>
                  <a:pt x="15736" y="34888"/>
                </a:lnTo>
                <a:lnTo>
                  <a:pt x="19494" y="33732"/>
                </a:lnTo>
                <a:lnTo>
                  <a:pt x="23991" y="33008"/>
                </a:lnTo>
                <a:lnTo>
                  <a:pt x="35482" y="33008"/>
                </a:lnTo>
                <a:lnTo>
                  <a:pt x="35482" y="44805"/>
                </a:lnTo>
                <a:lnTo>
                  <a:pt x="32980" y="47588"/>
                </a:lnTo>
                <a:lnTo>
                  <a:pt x="28724" y="58863"/>
                </a:lnTo>
                <a:lnTo>
                  <a:pt x="31709" y="57430"/>
                </a:lnTo>
                <a:lnTo>
                  <a:pt x="34416" y="55411"/>
                </a:lnTo>
                <a:lnTo>
                  <a:pt x="36828" y="52819"/>
                </a:lnTo>
                <a:lnTo>
                  <a:pt x="36828" y="58370"/>
                </a:lnTo>
                <a:lnTo>
                  <a:pt x="39305" y="60159"/>
                </a:lnTo>
                <a:lnTo>
                  <a:pt x="42329" y="60224"/>
                </a:lnTo>
                <a:lnTo>
                  <a:pt x="45605" y="58370"/>
                </a:lnTo>
                <a:lnTo>
                  <a:pt x="45605" y="17463"/>
                </a:lnTo>
                <a:lnTo>
                  <a:pt x="45213" y="14439"/>
                </a:lnTo>
                <a:lnTo>
                  <a:pt x="44424" y="11847"/>
                </a:lnTo>
                <a:lnTo>
                  <a:pt x="43651" y="9259"/>
                </a:lnTo>
                <a:lnTo>
                  <a:pt x="40666" y="5335"/>
                </a:lnTo>
                <a:lnTo>
                  <a:pt x="36677" y="2260"/>
                </a:lnTo>
                <a:lnTo>
                  <a:pt x="33883" y="1357"/>
                </a:lnTo>
                <a:lnTo>
                  <a:pt x="31075" y="457"/>
                </a:lnTo>
                <a:lnTo>
                  <a:pt x="27684" y="0"/>
                </a:lnTo>
                <a:lnTo>
                  <a:pt x="23695" y="0"/>
                </a:lnTo>
                <a:lnTo>
                  <a:pt x="19429" y="201"/>
                </a:lnTo>
                <a:lnTo>
                  <a:pt x="15238" y="990"/>
                </a:lnTo>
                <a:lnTo>
                  <a:pt x="11541" y="2059"/>
                </a:lnTo>
                <a:lnTo>
                  <a:pt x="8215" y="3326"/>
                </a:lnTo>
                <a:lnTo>
                  <a:pt x="5497" y="4762"/>
                </a:lnTo>
                <a:lnTo>
                  <a:pt x="2934" y="7621"/>
                </a:lnTo>
                <a:lnTo>
                  <a:pt x="2719" y="10666"/>
                </a:lnTo>
                <a:lnTo>
                  <a:pt x="3427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264069" y="6782752"/>
            <a:ext cx="45592" cy="86320"/>
          </a:xfrm>
          <a:custGeom>
            <a:avLst/>
            <a:gdLst/>
            <a:ahLst/>
            <a:cxnLst/>
            <a:rect l="l" t="t" r="r" b="b"/>
            <a:pathLst>
              <a:path w="45592" h="86320">
                <a:moveTo>
                  <a:pt x="41644" y="32029"/>
                </a:moveTo>
                <a:lnTo>
                  <a:pt x="42976" y="30302"/>
                </a:lnTo>
                <a:lnTo>
                  <a:pt x="42608" y="27508"/>
                </a:lnTo>
                <a:lnTo>
                  <a:pt x="39776" y="27000"/>
                </a:lnTo>
                <a:lnTo>
                  <a:pt x="36892" y="26960"/>
                </a:lnTo>
                <a:lnTo>
                  <a:pt x="34048" y="27255"/>
                </a:lnTo>
                <a:lnTo>
                  <a:pt x="31154" y="29135"/>
                </a:lnTo>
                <a:lnTo>
                  <a:pt x="10184" y="52210"/>
                </a:lnTo>
                <a:lnTo>
                  <a:pt x="10184" y="1995"/>
                </a:lnTo>
                <a:lnTo>
                  <a:pt x="8761" y="342"/>
                </a:lnTo>
                <a:lnTo>
                  <a:pt x="6094" y="0"/>
                </a:lnTo>
                <a:lnTo>
                  <a:pt x="2590" y="127"/>
                </a:lnTo>
                <a:lnTo>
                  <a:pt x="0" y="1995"/>
                </a:lnTo>
                <a:lnTo>
                  <a:pt x="0" y="84416"/>
                </a:lnTo>
                <a:lnTo>
                  <a:pt x="1410" y="86004"/>
                </a:lnTo>
                <a:lnTo>
                  <a:pt x="4063" y="86320"/>
                </a:lnTo>
                <a:lnTo>
                  <a:pt x="7595" y="86210"/>
                </a:lnTo>
                <a:lnTo>
                  <a:pt x="10184" y="84416"/>
                </a:lnTo>
                <a:lnTo>
                  <a:pt x="10184" y="53633"/>
                </a:lnTo>
                <a:lnTo>
                  <a:pt x="33627" y="84352"/>
                </a:lnTo>
                <a:lnTo>
                  <a:pt x="34757" y="85586"/>
                </a:lnTo>
                <a:lnTo>
                  <a:pt x="37475" y="86234"/>
                </a:lnTo>
                <a:lnTo>
                  <a:pt x="42886" y="86210"/>
                </a:lnTo>
                <a:lnTo>
                  <a:pt x="45592" y="84352"/>
                </a:lnTo>
                <a:lnTo>
                  <a:pt x="44117" y="81446"/>
                </a:lnTo>
                <a:lnTo>
                  <a:pt x="21527" y="52146"/>
                </a:lnTo>
                <a:lnTo>
                  <a:pt x="41644" y="320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320631" y="6786841"/>
            <a:ext cx="12585" cy="82231"/>
          </a:xfrm>
          <a:custGeom>
            <a:avLst/>
            <a:gdLst/>
            <a:ahLst/>
            <a:cxnLst/>
            <a:rect l="l" t="t" r="r" b="b"/>
            <a:pathLst>
              <a:path w="12585" h="82231">
                <a:moveTo>
                  <a:pt x="0" y="6160"/>
                </a:moveTo>
                <a:lnTo>
                  <a:pt x="433" y="10109"/>
                </a:lnTo>
                <a:lnTo>
                  <a:pt x="3834" y="12214"/>
                </a:lnTo>
                <a:lnTo>
                  <a:pt x="8647" y="12214"/>
                </a:lnTo>
                <a:lnTo>
                  <a:pt x="12128" y="10058"/>
                </a:lnTo>
                <a:lnTo>
                  <a:pt x="12585" y="6031"/>
                </a:lnTo>
                <a:lnTo>
                  <a:pt x="12143" y="2106"/>
                </a:lnTo>
                <a:lnTo>
                  <a:pt x="8727" y="0"/>
                </a:lnTo>
                <a:lnTo>
                  <a:pt x="3914" y="0"/>
                </a:lnTo>
                <a:lnTo>
                  <a:pt x="443" y="2156"/>
                </a:lnTo>
                <a:lnTo>
                  <a:pt x="0" y="6160"/>
                </a:lnTo>
                <a:close/>
              </a:path>
              <a:path w="12585" h="82231">
                <a:moveTo>
                  <a:pt x="1220" y="24800"/>
                </a:moveTo>
                <a:lnTo>
                  <a:pt x="1220" y="80327"/>
                </a:lnTo>
                <a:lnTo>
                  <a:pt x="2642" y="81915"/>
                </a:lnTo>
                <a:lnTo>
                  <a:pt x="5311" y="82231"/>
                </a:lnTo>
                <a:lnTo>
                  <a:pt x="8813" y="82116"/>
                </a:lnTo>
                <a:lnTo>
                  <a:pt x="11405" y="80327"/>
                </a:lnTo>
                <a:lnTo>
                  <a:pt x="11405" y="24800"/>
                </a:lnTo>
                <a:lnTo>
                  <a:pt x="9993" y="23213"/>
                </a:lnTo>
                <a:lnTo>
                  <a:pt x="7315" y="22885"/>
                </a:lnTo>
                <a:lnTo>
                  <a:pt x="3810" y="22997"/>
                </a:lnTo>
                <a:lnTo>
                  <a:pt x="1220" y="24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7346617" y="6808871"/>
            <a:ext cx="39307" cy="61008"/>
          </a:xfrm>
          <a:custGeom>
            <a:avLst/>
            <a:gdLst/>
            <a:ahLst/>
            <a:cxnLst/>
            <a:rect l="l" t="t" r="r" b="b"/>
            <a:pathLst>
              <a:path w="39307" h="61008">
                <a:moveTo>
                  <a:pt x="13665" y="60868"/>
                </a:moveTo>
                <a:lnTo>
                  <a:pt x="17524" y="61008"/>
                </a:lnTo>
                <a:lnTo>
                  <a:pt x="20739" y="61008"/>
                </a:lnTo>
                <a:lnTo>
                  <a:pt x="23684" y="60615"/>
                </a:lnTo>
                <a:lnTo>
                  <a:pt x="26341" y="59842"/>
                </a:lnTo>
                <a:lnTo>
                  <a:pt x="29019" y="59068"/>
                </a:lnTo>
                <a:lnTo>
                  <a:pt x="31330" y="57913"/>
                </a:lnTo>
                <a:lnTo>
                  <a:pt x="35204" y="54864"/>
                </a:lnTo>
                <a:lnTo>
                  <a:pt x="37731" y="50774"/>
                </a:lnTo>
                <a:lnTo>
                  <a:pt x="39307" y="46026"/>
                </a:lnTo>
                <a:lnTo>
                  <a:pt x="39307" y="40805"/>
                </a:lnTo>
                <a:lnTo>
                  <a:pt x="38098" y="37017"/>
                </a:lnTo>
                <a:lnTo>
                  <a:pt x="36244" y="33807"/>
                </a:lnTo>
                <a:lnTo>
                  <a:pt x="33616" y="31330"/>
                </a:lnTo>
                <a:lnTo>
                  <a:pt x="30391" y="29425"/>
                </a:lnTo>
                <a:lnTo>
                  <a:pt x="26949" y="27773"/>
                </a:lnTo>
                <a:lnTo>
                  <a:pt x="23458" y="26376"/>
                </a:lnTo>
                <a:lnTo>
                  <a:pt x="20055" y="25044"/>
                </a:lnTo>
                <a:lnTo>
                  <a:pt x="16865" y="23647"/>
                </a:lnTo>
                <a:lnTo>
                  <a:pt x="14237" y="21995"/>
                </a:lnTo>
                <a:lnTo>
                  <a:pt x="11520" y="18859"/>
                </a:lnTo>
                <a:lnTo>
                  <a:pt x="11113" y="15911"/>
                </a:lnTo>
                <a:lnTo>
                  <a:pt x="11761" y="12711"/>
                </a:lnTo>
                <a:lnTo>
                  <a:pt x="13665" y="10133"/>
                </a:lnTo>
                <a:lnTo>
                  <a:pt x="16904" y="8481"/>
                </a:lnTo>
                <a:lnTo>
                  <a:pt x="19749" y="7898"/>
                </a:lnTo>
                <a:lnTo>
                  <a:pt x="23407" y="7898"/>
                </a:lnTo>
                <a:lnTo>
                  <a:pt x="26633" y="8559"/>
                </a:lnTo>
                <a:lnTo>
                  <a:pt x="30556" y="10019"/>
                </a:lnTo>
                <a:lnTo>
                  <a:pt x="33260" y="11465"/>
                </a:lnTo>
                <a:lnTo>
                  <a:pt x="35916" y="11555"/>
                </a:lnTo>
                <a:lnTo>
                  <a:pt x="36460" y="8837"/>
                </a:lnTo>
                <a:lnTo>
                  <a:pt x="36259" y="5637"/>
                </a:lnTo>
                <a:lnTo>
                  <a:pt x="33948" y="2919"/>
                </a:lnTo>
                <a:lnTo>
                  <a:pt x="31240" y="1648"/>
                </a:lnTo>
                <a:lnTo>
                  <a:pt x="27522" y="608"/>
                </a:lnTo>
                <a:lnTo>
                  <a:pt x="24563" y="114"/>
                </a:lnTo>
                <a:lnTo>
                  <a:pt x="18227" y="0"/>
                </a:lnTo>
                <a:lnTo>
                  <a:pt x="15278" y="441"/>
                </a:lnTo>
                <a:lnTo>
                  <a:pt x="12750" y="1346"/>
                </a:lnTo>
                <a:lnTo>
                  <a:pt x="8114" y="3451"/>
                </a:lnTo>
                <a:lnTo>
                  <a:pt x="4737" y="6450"/>
                </a:lnTo>
                <a:lnTo>
                  <a:pt x="2627" y="10198"/>
                </a:lnTo>
                <a:lnTo>
                  <a:pt x="1371" y="14287"/>
                </a:lnTo>
                <a:lnTo>
                  <a:pt x="1371" y="18935"/>
                </a:lnTo>
                <a:lnTo>
                  <a:pt x="2566" y="22809"/>
                </a:lnTo>
                <a:lnTo>
                  <a:pt x="4431" y="26109"/>
                </a:lnTo>
                <a:lnTo>
                  <a:pt x="7063" y="28662"/>
                </a:lnTo>
                <a:lnTo>
                  <a:pt x="10223" y="30632"/>
                </a:lnTo>
                <a:lnTo>
                  <a:pt x="13590" y="32310"/>
                </a:lnTo>
                <a:lnTo>
                  <a:pt x="17081" y="33705"/>
                </a:lnTo>
                <a:lnTo>
                  <a:pt x="20433" y="34998"/>
                </a:lnTo>
                <a:lnTo>
                  <a:pt x="23558" y="36370"/>
                </a:lnTo>
                <a:lnTo>
                  <a:pt x="26186" y="38022"/>
                </a:lnTo>
                <a:lnTo>
                  <a:pt x="28854" y="41108"/>
                </a:lnTo>
                <a:lnTo>
                  <a:pt x="29249" y="43981"/>
                </a:lnTo>
                <a:lnTo>
                  <a:pt x="28983" y="46824"/>
                </a:lnTo>
                <a:lnTo>
                  <a:pt x="27064" y="49960"/>
                </a:lnTo>
                <a:lnTo>
                  <a:pt x="23799" y="51940"/>
                </a:lnTo>
                <a:lnTo>
                  <a:pt x="21005" y="52678"/>
                </a:lnTo>
                <a:lnTo>
                  <a:pt x="17715" y="52868"/>
                </a:lnTo>
                <a:lnTo>
                  <a:pt x="13374" y="52588"/>
                </a:lnTo>
                <a:lnTo>
                  <a:pt x="9842" y="51471"/>
                </a:lnTo>
                <a:lnTo>
                  <a:pt x="7009" y="50215"/>
                </a:lnTo>
                <a:lnTo>
                  <a:pt x="3732" y="48398"/>
                </a:lnTo>
                <a:lnTo>
                  <a:pt x="557" y="48171"/>
                </a:lnTo>
                <a:lnTo>
                  <a:pt x="0" y="50975"/>
                </a:lnTo>
                <a:lnTo>
                  <a:pt x="100" y="54039"/>
                </a:lnTo>
                <a:lnTo>
                  <a:pt x="1752" y="56918"/>
                </a:lnTo>
                <a:lnTo>
                  <a:pt x="4446" y="58406"/>
                </a:lnTo>
                <a:lnTo>
                  <a:pt x="7073" y="59371"/>
                </a:lnTo>
                <a:lnTo>
                  <a:pt x="10097" y="60248"/>
                </a:lnTo>
                <a:lnTo>
                  <a:pt x="13665" y="60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7393197" y="6794853"/>
            <a:ext cx="36269" cy="74900"/>
          </a:xfrm>
          <a:custGeom>
            <a:avLst/>
            <a:gdLst/>
            <a:ahLst/>
            <a:cxnLst/>
            <a:rect l="l" t="t" r="r" b="b"/>
            <a:pathLst>
              <a:path w="36269" h="74900">
                <a:moveTo>
                  <a:pt x="12395" y="125"/>
                </a:moveTo>
                <a:lnTo>
                  <a:pt x="9803" y="1979"/>
                </a:lnTo>
                <a:lnTo>
                  <a:pt x="9803" y="15173"/>
                </a:lnTo>
                <a:lnTo>
                  <a:pt x="2095" y="15173"/>
                </a:lnTo>
                <a:lnTo>
                  <a:pt x="1196" y="15403"/>
                </a:lnTo>
                <a:lnTo>
                  <a:pt x="40" y="18006"/>
                </a:lnTo>
                <a:lnTo>
                  <a:pt x="0" y="20915"/>
                </a:lnTo>
                <a:lnTo>
                  <a:pt x="2030" y="23633"/>
                </a:lnTo>
                <a:lnTo>
                  <a:pt x="9803" y="23633"/>
                </a:lnTo>
                <a:lnTo>
                  <a:pt x="9803" y="59295"/>
                </a:lnTo>
                <a:lnTo>
                  <a:pt x="10099" y="62089"/>
                </a:lnTo>
                <a:lnTo>
                  <a:pt x="10692" y="64449"/>
                </a:lnTo>
                <a:lnTo>
                  <a:pt x="12244" y="68766"/>
                </a:lnTo>
                <a:lnTo>
                  <a:pt x="14886" y="71855"/>
                </a:lnTo>
                <a:lnTo>
                  <a:pt x="18619" y="73770"/>
                </a:lnTo>
                <a:lnTo>
                  <a:pt x="23152" y="74900"/>
                </a:lnTo>
                <a:lnTo>
                  <a:pt x="26986" y="74900"/>
                </a:lnTo>
                <a:lnTo>
                  <a:pt x="29819" y="74598"/>
                </a:lnTo>
                <a:lnTo>
                  <a:pt x="33145" y="73835"/>
                </a:lnTo>
                <a:lnTo>
                  <a:pt x="36018" y="71092"/>
                </a:lnTo>
                <a:lnTo>
                  <a:pt x="36269" y="68248"/>
                </a:lnTo>
                <a:lnTo>
                  <a:pt x="36269" y="67499"/>
                </a:lnTo>
                <a:lnTo>
                  <a:pt x="33743" y="64767"/>
                </a:lnTo>
                <a:lnTo>
                  <a:pt x="31024" y="65746"/>
                </a:lnTo>
                <a:lnTo>
                  <a:pt x="27763" y="66213"/>
                </a:lnTo>
                <a:lnTo>
                  <a:pt x="24839" y="66213"/>
                </a:lnTo>
                <a:lnTo>
                  <a:pt x="22810" y="65238"/>
                </a:lnTo>
                <a:lnTo>
                  <a:pt x="20549" y="61325"/>
                </a:lnTo>
                <a:lnTo>
                  <a:pt x="19991" y="58441"/>
                </a:lnTo>
                <a:lnTo>
                  <a:pt x="19991" y="23633"/>
                </a:lnTo>
                <a:lnTo>
                  <a:pt x="34862" y="23633"/>
                </a:lnTo>
                <a:lnTo>
                  <a:pt x="36269" y="20915"/>
                </a:lnTo>
                <a:lnTo>
                  <a:pt x="36234" y="18006"/>
                </a:lnTo>
                <a:lnTo>
                  <a:pt x="34240" y="15173"/>
                </a:lnTo>
                <a:lnTo>
                  <a:pt x="19991" y="15173"/>
                </a:lnTo>
                <a:lnTo>
                  <a:pt x="19991" y="1979"/>
                </a:lnTo>
                <a:lnTo>
                  <a:pt x="18554" y="341"/>
                </a:lnTo>
                <a:lnTo>
                  <a:pt x="15901" y="0"/>
                </a:lnTo>
                <a:lnTo>
                  <a:pt x="12395" y="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439378" y="6808859"/>
            <a:ext cx="32969" cy="61023"/>
          </a:xfrm>
          <a:custGeom>
            <a:avLst/>
            <a:gdLst/>
            <a:ahLst/>
            <a:cxnLst/>
            <a:rect l="l" t="t" r="r" b="b"/>
            <a:pathLst>
              <a:path w="32969" h="61023">
                <a:moveTo>
                  <a:pt x="13168" y="50507"/>
                </a:moveTo>
                <a:lnTo>
                  <a:pt x="13676" y="60642"/>
                </a:lnTo>
                <a:lnTo>
                  <a:pt x="16333" y="61023"/>
                </a:lnTo>
                <a:lnTo>
                  <a:pt x="22579" y="61023"/>
                </a:lnTo>
                <a:lnTo>
                  <a:pt x="25728" y="60299"/>
                </a:lnTo>
                <a:lnTo>
                  <a:pt x="28728" y="58863"/>
                </a:lnTo>
                <a:lnTo>
                  <a:pt x="32969" y="47588"/>
                </a:lnTo>
                <a:lnTo>
                  <a:pt x="28296" y="51029"/>
                </a:lnTo>
                <a:lnTo>
                  <a:pt x="23533" y="53060"/>
                </a:lnTo>
                <a:lnTo>
                  <a:pt x="17565" y="53060"/>
                </a:lnTo>
                <a:lnTo>
                  <a:pt x="15012" y="52210"/>
                </a:lnTo>
                <a:lnTo>
                  <a:pt x="13168" y="50507"/>
                </a:lnTo>
                <a:close/>
              </a:path>
              <a:path w="32969" h="61023">
                <a:moveTo>
                  <a:pt x="3431" y="13348"/>
                </a:moveTo>
                <a:lnTo>
                  <a:pt x="5994" y="13702"/>
                </a:lnTo>
                <a:lnTo>
                  <a:pt x="9269" y="11861"/>
                </a:lnTo>
                <a:lnTo>
                  <a:pt x="12269" y="10425"/>
                </a:lnTo>
                <a:lnTo>
                  <a:pt x="16017" y="9169"/>
                </a:lnTo>
                <a:lnTo>
                  <a:pt x="20257" y="8268"/>
                </a:lnTo>
                <a:lnTo>
                  <a:pt x="25120" y="8268"/>
                </a:lnTo>
                <a:lnTo>
                  <a:pt x="28689" y="9104"/>
                </a:lnTo>
                <a:lnTo>
                  <a:pt x="31597" y="10490"/>
                </a:lnTo>
                <a:lnTo>
                  <a:pt x="34340" y="14033"/>
                </a:lnTo>
                <a:lnTo>
                  <a:pt x="35243" y="17322"/>
                </a:lnTo>
                <a:lnTo>
                  <a:pt x="35485" y="21348"/>
                </a:lnTo>
                <a:lnTo>
                  <a:pt x="35485" y="25667"/>
                </a:lnTo>
                <a:lnTo>
                  <a:pt x="23508" y="25667"/>
                </a:lnTo>
                <a:lnTo>
                  <a:pt x="19620" y="26046"/>
                </a:lnTo>
                <a:lnTo>
                  <a:pt x="16168" y="26809"/>
                </a:lnTo>
                <a:lnTo>
                  <a:pt x="12711" y="27572"/>
                </a:lnTo>
                <a:lnTo>
                  <a:pt x="9792" y="28713"/>
                </a:lnTo>
                <a:lnTo>
                  <a:pt x="7405" y="30239"/>
                </a:lnTo>
                <a:lnTo>
                  <a:pt x="3186" y="33667"/>
                </a:lnTo>
                <a:lnTo>
                  <a:pt x="633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7" y="49175"/>
                </a:lnTo>
                <a:lnTo>
                  <a:pt x="2311" y="53376"/>
                </a:lnTo>
                <a:lnTo>
                  <a:pt x="5270" y="56577"/>
                </a:lnTo>
                <a:lnTo>
                  <a:pt x="8953" y="59129"/>
                </a:lnTo>
                <a:lnTo>
                  <a:pt x="13676" y="60642"/>
                </a:lnTo>
                <a:lnTo>
                  <a:pt x="13168" y="50507"/>
                </a:lnTo>
                <a:lnTo>
                  <a:pt x="10425" y="46494"/>
                </a:lnTo>
                <a:lnTo>
                  <a:pt x="10425" y="43624"/>
                </a:lnTo>
                <a:lnTo>
                  <a:pt x="10746" y="40449"/>
                </a:lnTo>
                <a:lnTo>
                  <a:pt x="13017" y="36742"/>
                </a:lnTo>
                <a:lnTo>
                  <a:pt x="15736" y="34888"/>
                </a:lnTo>
                <a:lnTo>
                  <a:pt x="19494" y="33732"/>
                </a:lnTo>
                <a:lnTo>
                  <a:pt x="23976" y="33008"/>
                </a:lnTo>
                <a:lnTo>
                  <a:pt x="35485" y="33008"/>
                </a:lnTo>
                <a:lnTo>
                  <a:pt x="35485" y="44805"/>
                </a:lnTo>
                <a:lnTo>
                  <a:pt x="32969" y="47588"/>
                </a:lnTo>
                <a:lnTo>
                  <a:pt x="28728" y="58863"/>
                </a:lnTo>
                <a:lnTo>
                  <a:pt x="31697" y="57430"/>
                </a:lnTo>
                <a:lnTo>
                  <a:pt x="34405" y="55411"/>
                </a:lnTo>
                <a:lnTo>
                  <a:pt x="36832" y="52819"/>
                </a:lnTo>
                <a:lnTo>
                  <a:pt x="36832" y="58370"/>
                </a:lnTo>
                <a:lnTo>
                  <a:pt x="39293" y="60159"/>
                </a:lnTo>
                <a:lnTo>
                  <a:pt x="42329" y="60224"/>
                </a:lnTo>
                <a:lnTo>
                  <a:pt x="45594" y="58370"/>
                </a:lnTo>
                <a:lnTo>
                  <a:pt x="45594" y="17463"/>
                </a:lnTo>
                <a:lnTo>
                  <a:pt x="45213" y="14439"/>
                </a:lnTo>
                <a:lnTo>
                  <a:pt x="44424" y="11847"/>
                </a:lnTo>
                <a:lnTo>
                  <a:pt x="43649" y="9259"/>
                </a:lnTo>
                <a:lnTo>
                  <a:pt x="40651" y="5335"/>
                </a:lnTo>
                <a:lnTo>
                  <a:pt x="36677" y="2260"/>
                </a:lnTo>
                <a:lnTo>
                  <a:pt x="33872" y="1357"/>
                </a:lnTo>
                <a:lnTo>
                  <a:pt x="31075" y="457"/>
                </a:lnTo>
                <a:lnTo>
                  <a:pt x="27688" y="0"/>
                </a:lnTo>
                <a:lnTo>
                  <a:pt x="23684" y="0"/>
                </a:lnTo>
                <a:lnTo>
                  <a:pt x="19433" y="201"/>
                </a:lnTo>
                <a:lnTo>
                  <a:pt x="15238" y="990"/>
                </a:lnTo>
                <a:lnTo>
                  <a:pt x="11531" y="2059"/>
                </a:lnTo>
                <a:lnTo>
                  <a:pt x="8215" y="3326"/>
                </a:lnTo>
                <a:lnTo>
                  <a:pt x="5501" y="4762"/>
                </a:lnTo>
                <a:lnTo>
                  <a:pt x="2934" y="7621"/>
                </a:lnTo>
                <a:lnTo>
                  <a:pt x="2717" y="10666"/>
                </a:lnTo>
                <a:lnTo>
                  <a:pt x="3431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504102" y="6808863"/>
            <a:ext cx="47815" cy="60209"/>
          </a:xfrm>
          <a:custGeom>
            <a:avLst/>
            <a:gdLst/>
            <a:ahLst/>
            <a:cxnLst/>
            <a:rect l="l" t="t" r="r" b="b"/>
            <a:pathLst>
              <a:path w="47815" h="60209">
                <a:moveTo>
                  <a:pt x="37627" y="25779"/>
                </a:moveTo>
                <a:lnTo>
                  <a:pt x="37627" y="58305"/>
                </a:lnTo>
                <a:lnTo>
                  <a:pt x="39063" y="59893"/>
                </a:lnTo>
                <a:lnTo>
                  <a:pt x="41732" y="60209"/>
                </a:lnTo>
                <a:lnTo>
                  <a:pt x="45223" y="60095"/>
                </a:lnTo>
                <a:lnTo>
                  <a:pt x="47815" y="58305"/>
                </a:lnTo>
                <a:lnTo>
                  <a:pt x="47815" y="20469"/>
                </a:lnTo>
                <a:lnTo>
                  <a:pt x="47484" y="17106"/>
                </a:lnTo>
                <a:lnTo>
                  <a:pt x="46800" y="14273"/>
                </a:lnTo>
                <a:lnTo>
                  <a:pt x="46112" y="11465"/>
                </a:lnTo>
                <a:lnTo>
                  <a:pt x="43434" y="6908"/>
                </a:lnTo>
                <a:lnTo>
                  <a:pt x="39827" y="3135"/>
                </a:lnTo>
                <a:lnTo>
                  <a:pt x="34772" y="622"/>
                </a:lnTo>
                <a:lnTo>
                  <a:pt x="31658" y="0"/>
                </a:lnTo>
                <a:lnTo>
                  <a:pt x="24790" y="0"/>
                </a:lnTo>
                <a:lnTo>
                  <a:pt x="21639" y="810"/>
                </a:lnTo>
                <a:lnTo>
                  <a:pt x="18540" y="2437"/>
                </a:lnTo>
                <a:lnTo>
                  <a:pt x="15430" y="4063"/>
                </a:lnTo>
                <a:lnTo>
                  <a:pt x="12320" y="6628"/>
                </a:lnTo>
                <a:lnTo>
                  <a:pt x="9194" y="10119"/>
                </a:lnTo>
                <a:lnTo>
                  <a:pt x="9194" y="2778"/>
                </a:lnTo>
                <a:lnTo>
                  <a:pt x="8266" y="1332"/>
                </a:lnTo>
                <a:lnTo>
                  <a:pt x="5537" y="863"/>
                </a:lnTo>
                <a:lnTo>
                  <a:pt x="2919" y="888"/>
                </a:lnTo>
                <a:lnTo>
                  <a:pt x="0" y="2778"/>
                </a:lnTo>
                <a:lnTo>
                  <a:pt x="0" y="58305"/>
                </a:lnTo>
                <a:lnTo>
                  <a:pt x="1408" y="59893"/>
                </a:lnTo>
                <a:lnTo>
                  <a:pt x="4075" y="60209"/>
                </a:lnTo>
                <a:lnTo>
                  <a:pt x="7593" y="60095"/>
                </a:lnTo>
                <a:lnTo>
                  <a:pt x="10170" y="58305"/>
                </a:lnTo>
                <a:lnTo>
                  <a:pt x="10170" y="19494"/>
                </a:lnTo>
                <a:lnTo>
                  <a:pt x="12978" y="16001"/>
                </a:lnTo>
                <a:lnTo>
                  <a:pt x="15656" y="13345"/>
                </a:lnTo>
                <a:lnTo>
                  <a:pt x="18197" y="11530"/>
                </a:lnTo>
                <a:lnTo>
                  <a:pt x="20750" y="9726"/>
                </a:lnTo>
                <a:lnTo>
                  <a:pt x="23293" y="8827"/>
                </a:lnTo>
                <a:lnTo>
                  <a:pt x="27824" y="8827"/>
                </a:lnTo>
                <a:lnTo>
                  <a:pt x="31065" y="9928"/>
                </a:lnTo>
                <a:lnTo>
                  <a:pt x="34733" y="13129"/>
                </a:lnTo>
                <a:lnTo>
                  <a:pt x="36410" y="16217"/>
                </a:lnTo>
                <a:lnTo>
                  <a:pt x="37386" y="20065"/>
                </a:lnTo>
                <a:lnTo>
                  <a:pt x="37627" y="22618"/>
                </a:lnTo>
                <a:lnTo>
                  <a:pt x="37627" y="257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570655" y="6854885"/>
            <a:ext cx="13258" cy="14375"/>
          </a:xfrm>
          <a:custGeom>
            <a:avLst/>
            <a:gdLst/>
            <a:ahLst/>
            <a:cxnLst/>
            <a:rect l="l" t="t" r="r" b="b"/>
            <a:pathLst>
              <a:path w="13258" h="14375">
                <a:moveTo>
                  <a:pt x="13258" y="7099"/>
                </a:moveTo>
                <a:lnTo>
                  <a:pt x="13258" y="4251"/>
                </a:lnTo>
                <a:lnTo>
                  <a:pt x="10886" y="482"/>
                </a:lnTo>
                <a:lnTo>
                  <a:pt x="6722" y="0"/>
                </a:lnTo>
                <a:lnTo>
                  <a:pt x="4165" y="0"/>
                </a:lnTo>
                <a:lnTo>
                  <a:pt x="1436" y="1457"/>
                </a:lnTo>
                <a:lnTo>
                  <a:pt x="0" y="4367"/>
                </a:lnTo>
                <a:lnTo>
                  <a:pt x="0" y="10119"/>
                </a:lnTo>
                <a:lnTo>
                  <a:pt x="2362" y="13906"/>
                </a:lnTo>
                <a:lnTo>
                  <a:pt x="6541" y="14375"/>
                </a:lnTo>
                <a:lnTo>
                  <a:pt x="9094" y="14375"/>
                </a:lnTo>
                <a:lnTo>
                  <a:pt x="11812" y="12927"/>
                </a:lnTo>
                <a:lnTo>
                  <a:pt x="13258" y="10019"/>
                </a:lnTo>
                <a:lnTo>
                  <a:pt x="13258" y="70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72262" y="6941275"/>
            <a:ext cx="59677" cy="80200"/>
          </a:xfrm>
          <a:custGeom>
            <a:avLst/>
            <a:gdLst/>
            <a:ahLst/>
            <a:cxnLst/>
            <a:rect l="l" t="t" r="r" b="b"/>
            <a:pathLst>
              <a:path w="59677" h="80200">
                <a:moveTo>
                  <a:pt x="26596" y="79959"/>
                </a:moveTo>
                <a:lnTo>
                  <a:pt x="29806" y="80200"/>
                </a:lnTo>
                <a:lnTo>
                  <a:pt x="32374" y="80049"/>
                </a:lnTo>
                <a:lnTo>
                  <a:pt x="35118" y="78231"/>
                </a:lnTo>
                <a:lnTo>
                  <a:pt x="35118" y="9006"/>
                </a:lnTo>
                <a:lnTo>
                  <a:pt x="57581" y="9006"/>
                </a:lnTo>
                <a:lnTo>
                  <a:pt x="59475" y="7178"/>
                </a:lnTo>
                <a:lnTo>
                  <a:pt x="59677" y="4561"/>
                </a:lnTo>
                <a:lnTo>
                  <a:pt x="59640" y="3088"/>
                </a:lnTo>
                <a:lnTo>
                  <a:pt x="57581" y="0"/>
                </a:lnTo>
                <a:lnTo>
                  <a:pt x="2044" y="0"/>
                </a:lnTo>
                <a:lnTo>
                  <a:pt x="888" y="406"/>
                </a:lnTo>
                <a:lnTo>
                  <a:pt x="0" y="3088"/>
                </a:lnTo>
                <a:lnTo>
                  <a:pt x="0" y="6022"/>
                </a:lnTo>
                <a:lnTo>
                  <a:pt x="2044" y="9006"/>
                </a:lnTo>
                <a:lnTo>
                  <a:pt x="24512" y="9006"/>
                </a:lnTo>
                <a:lnTo>
                  <a:pt x="24512" y="78231"/>
                </a:lnTo>
                <a:lnTo>
                  <a:pt x="26596" y="799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38623" y="6961258"/>
            <a:ext cx="31050" cy="61023"/>
          </a:xfrm>
          <a:custGeom>
            <a:avLst/>
            <a:gdLst/>
            <a:ahLst/>
            <a:cxnLst/>
            <a:rect l="l" t="t" r="r" b="b"/>
            <a:pathLst>
              <a:path w="31050" h="61023">
                <a:moveTo>
                  <a:pt x="12434" y="16523"/>
                </a:moveTo>
                <a:lnTo>
                  <a:pt x="14706" y="13144"/>
                </a:lnTo>
                <a:lnTo>
                  <a:pt x="17590" y="10325"/>
                </a:lnTo>
                <a:lnTo>
                  <a:pt x="21388" y="8445"/>
                </a:lnTo>
                <a:lnTo>
                  <a:pt x="26136" y="7962"/>
                </a:lnTo>
                <a:lnTo>
                  <a:pt x="31050" y="7962"/>
                </a:lnTo>
                <a:lnTo>
                  <a:pt x="31014" y="0"/>
                </a:lnTo>
                <a:lnTo>
                  <a:pt x="22579" y="0"/>
                </a:lnTo>
                <a:lnTo>
                  <a:pt x="18897" y="712"/>
                </a:lnTo>
                <a:lnTo>
                  <a:pt x="15607" y="2120"/>
                </a:lnTo>
                <a:lnTo>
                  <a:pt x="12434" y="16523"/>
                </a:lnTo>
                <a:close/>
              </a:path>
              <a:path w="31050" h="61023">
                <a:moveTo>
                  <a:pt x="598" y="40208"/>
                </a:moveTo>
                <a:lnTo>
                  <a:pt x="1789" y="43992"/>
                </a:lnTo>
                <a:lnTo>
                  <a:pt x="2984" y="47776"/>
                </a:lnTo>
                <a:lnTo>
                  <a:pt x="4748" y="50925"/>
                </a:lnTo>
                <a:lnTo>
                  <a:pt x="9436" y="55944"/>
                </a:lnTo>
                <a:lnTo>
                  <a:pt x="12330" y="57834"/>
                </a:lnTo>
                <a:lnTo>
                  <a:pt x="15761" y="59119"/>
                </a:lnTo>
                <a:lnTo>
                  <a:pt x="19188" y="60389"/>
                </a:lnTo>
                <a:lnTo>
                  <a:pt x="23202" y="61023"/>
                </a:lnTo>
                <a:lnTo>
                  <a:pt x="30392" y="61023"/>
                </a:lnTo>
                <a:lnTo>
                  <a:pt x="35204" y="60440"/>
                </a:lnTo>
                <a:lnTo>
                  <a:pt x="39571" y="59612"/>
                </a:lnTo>
                <a:lnTo>
                  <a:pt x="43103" y="58623"/>
                </a:lnTo>
                <a:lnTo>
                  <a:pt x="45655" y="57607"/>
                </a:lnTo>
                <a:lnTo>
                  <a:pt x="48463" y="55256"/>
                </a:lnTo>
                <a:lnTo>
                  <a:pt x="48741" y="52503"/>
                </a:lnTo>
                <a:lnTo>
                  <a:pt x="48500" y="49720"/>
                </a:lnTo>
                <a:lnTo>
                  <a:pt x="45846" y="48769"/>
                </a:lnTo>
                <a:lnTo>
                  <a:pt x="42660" y="50126"/>
                </a:lnTo>
                <a:lnTo>
                  <a:pt x="39636" y="51192"/>
                </a:lnTo>
                <a:lnTo>
                  <a:pt x="35788" y="52106"/>
                </a:lnTo>
                <a:lnTo>
                  <a:pt x="31356" y="52754"/>
                </a:lnTo>
                <a:lnTo>
                  <a:pt x="25363" y="52754"/>
                </a:lnTo>
                <a:lnTo>
                  <a:pt x="22543" y="52287"/>
                </a:lnTo>
                <a:lnTo>
                  <a:pt x="17906" y="50393"/>
                </a:lnTo>
                <a:lnTo>
                  <a:pt x="14580" y="47268"/>
                </a:lnTo>
                <a:lnTo>
                  <a:pt x="12104" y="43369"/>
                </a:lnTo>
                <a:lnTo>
                  <a:pt x="10858" y="38444"/>
                </a:lnTo>
                <a:lnTo>
                  <a:pt x="10552" y="35661"/>
                </a:lnTo>
                <a:lnTo>
                  <a:pt x="10552" y="32586"/>
                </a:lnTo>
                <a:lnTo>
                  <a:pt x="47116" y="32586"/>
                </a:lnTo>
                <a:lnTo>
                  <a:pt x="50684" y="30887"/>
                </a:lnTo>
                <a:lnTo>
                  <a:pt x="51092" y="28130"/>
                </a:lnTo>
                <a:lnTo>
                  <a:pt x="51092" y="22669"/>
                </a:lnTo>
                <a:lnTo>
                  <a:pt x="50623" y="19267"/>
                </a:lnTo>
                <a:lnTo>
                  <a:pt x="49695" y="16078"/>
                </a:lnTo>
                <a:lnTo>
                  <a:pt x="48780" y="12891"/>
                </a:lnTo>
                <a:lnTo>
                  <a:pt x="47318" y="10109"/>
                </a:lnTo>
                <a:lnTo>
                  <a:pt x="45352" y="7746"/>
                </a:lnTo>
                <a:lnTo>
                  <a:pt x="40857" y="3506"/>
                </a:lnTo>
                <a:lnTo>
                  <a:pt x="37793" y="2109"/>
                </a:lnTo>
                <a:lnTo>
                  <a:pt x="34733" y="698"/>
                </a:lnTo>
                <a:lnTo>
                  <a:pt x="31014" y="0"/>
                </a:lnTo>
                <a:lnTo>
                  <a:pt x="31050" y="7962"/>
                </a:lnTo>
                <a:lnTo>
                  <a:pt x="34772" y="9486"/>
                </a:lnTo>
                <a:lnTo>
                  <a:pt x="37274" y="12534"/>
                </a:lnTo>
                <a:lnTo>
                  <a:pt x="39776" y="15570"/>
                </a:lnTo>
                <a:lnTo>
                  <a:pt x="40968" y="19761"/>
                </a:lnTo>
                <a:lnTo>
                  <a:pt x="40843" y="25120"/>
                </a:lnTo>
                <a:lnTo>
                  <a:pt x="10552" y="25120"/>
                </a:lnTo>
                <a:lnTo>
                  <a:pt x="11023" y="20675"/>
                </a:lnTo>
                <a:lnTo>
                  <a:pt x="12434" y="16523"/>
                </a:lnTo>
                <a:lnTo>
                  <a:pt x="15607" y="2120"/>
                </a:lnTo>
                <a:lnTo>
                  <a:pt x="12320" y="3557"/>
                </a:lnTo>
                <a:lnTo>
                  <a:pt x="9512" y="5587"/>
                </a:lnTo>
                <a:lnTo>
                  <a:pt x="7189" y="8244"/>
                </a:lnTo>
                <a:lnTo>
                  <a:pt x="4864" y="10897"/>
                </a:lnTo>
                <a:lnTo>
                  <a:pt x="3086" y="14123"/>
                </a:lnTo>
                <a:lnTo>
                  <a:pt x="1854" y="17932"/>
                </a:lnTo>
                <a:lnTo>
                  <a:pt x="623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8" y="402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05817" y="6935162"/>
            <a:ext cx="10187" cy="86310"/>
          </a:xfrm>
          <a:custGeom>
            <a:avLst/>
            <a:gdLst/>
            <a:ahLst/>
            <a:cxnLst/>
            <a:rect l="l" t="t" r="r" b="b"/>
            <a:pathLst>
              <a:path w="10187" h="86310">
                <a:moveTo>
                  <a:pt x="10187" y="84405"/>
                </a:moveTo>
                <a:lnTo>
                  <a:pt x="10187" y="1983"/>
                </a:lnTo>
                <a:lnTo>
                  <a:pt x="8762" y="331"/>
                </a:lnTo>
                <a:lnTo>
                  <a:pt x="6098" y="0"/>
                </a:lnTo>
                <a:lnTo>
                  <a:pt x="2592" y="115"/>
                </a:lnTo>
                <a:lnTo>
                  <a:pt x="0" y="1983"/>
                </a:lnTo>
                <a:lnTo>
                  <a:pt x="0" y="84405"/>
                </a:lnTo>
                <a:lnTo>
                  <a:pt x="1422" y="85992"/>
                </a:lnTo>
                <a:lnTo>
                  <a:pt x="4079" y="86310"/>
                </a:lnTo>
                <a:lnTo>
                  <a:pt x="7595" y="86194"/>
                </a:lnTo>
                <a:lnTo>
                  <a:pt x="10187" y="8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37123" y="6964531"/>
            <a:ext cx="12967" cy="57138"/>
          </a:xfrm>
          <a:custGeom>
            <a:avLst/>
            <a:gdLst/>
            <a:ahLst/>
            <a:cxnLst/>
            <a:rect l="l" t="t" r="r" b="b"/>
            <a:pathLst>
              <a:path w="12967" h="57138">
                <a:moveTo>
                  <a:pt x="0" y="50040"/>
                </a:moveTo>
                <a:lnTo>
                  <a:pt x="280" y="53441"/>
                </a:lnTo>
                <a:lnTo>
                  <a:pt x="2452" y="56581"/>
                </a:lnTo>
                <a:lnTo>
                  <a:pt x="5170" y="57138"/>
                </a:lnTo>
                <a:lnTo>
                  <a:pt x="7762" y="57138"/>
                </a:lnTo>
                <a:lnTo>
                  <a:pt x="11127" y="56174"/>
                </a:lnTo>
                <a:lnTo>
                  <a:pt x="12689" y="53441"/>
                </a:lnTo>
                <a:lnTo>
                  <a:pt x="12967" y="50040"/>
                </a:lnTo>
                <a:lnTo>
                  <a:pt x="12689" y="46608"/>
                </a:lnTo>
                <a:lnTo>
                  <a:pt x="10454" y="43498"/>
                </a:lnTo>
                <a:lnTo>
                  <a:pt x="7762" y="42890"/>
                </a:lnTo>
                <a:lnTo>
                  <a:pt x="5170" y="42890"/>
                </a:lnTo>
                <a:lnTo>
                  <a:pt x="1803" y="43891"/>
                </a:lnTo>
                <a:lnTo>
                  <a:pt x="280" y="46608"/>
                </a:lnTo>
                <a:lnTo>
                  <a:pt x="0" y="50040"/>
                </a:lnTo>
                <a:close/>
              </a:path>
              <a:path w="12967" h="57138">
                <a:moveTo>
                  <a:pt x="5170" y="14263"/>
                </a:moveTo>
                <a:lnTo>
                  <a:pt x="7762" y="14263"/>
                </a:lnTo>
                <a:lnTo>
                  <a:pt x="11127" y="13298"/>
                </a:lnTo>
                <a:lnTo>
                  <a:pt x="12689" y="10554"/>
                </a:lnTo>
                <a:lnTo>
                  <a:pt x="12967" y="7228"/>
                </a:lnTo>
                <a:lnTo>
                  <a:pt x="12689" y="3736"/>
                </a:lnTo>
                <a:lnTo>
                  <a:pt x="10454" y="561"/>
                </a:lnTo>
                <a:lnTo>
                  <a:pt x="7762" y="0"/>
                </a:lnTo>
                <a:lnTo>
                  <a:pt x="4104" y="115"/>
                </a:lnTo>
                <a:lnTo>
                  <a:pt x="814" y="2070"/>
                </a:lnTo>
                <a:lnTo>
                  <a:pt x="101" y="4662"/>
                </a:lnTo>
                <a:lnTo>
                  <a:pt x="0" y="7228"/>
                </a:lnTo>
                <a:lnTo>
                  <a:pt x="280" y="10554"/>
                </a:lnTo>
                <a:lnTo>
                  <a:pt x="2452" y="13690"/>
                </a:lnTo>
                <a:lnTo>
                  <a:pt x="5170" y="14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292905" y="6940097"/>
            <a:ext cx="55220" cy="82180"/>
          </a:xfrm>
          <a:custGeom>
            <a:avLst/>
            <a:gdLst/>
            <a:ahLst/>
            <a:cxnLst/>
            <a:rect l="l" t="t" r="r" b="b"/>
            <a:pathLst>
              <a:path w="55220" h="82180">
                <a:moveTo>
                  <a:pt x="16052" y="68595"/>
                </a:moveTo>
                <a:lnTo>
                  <a:pt x="14720" y="65962"/>
                </a:lnTo>
                <a:lnTo>
                  <a:pt x="13374" y="63324"/>
                </a:lnTo>
                <a:lnTo>
                  <a:pt x="14098" y="79503"/>
                </a:lnTo>
                <a:lnTo>
                  <a:pt x="17528" y="81291"/>
                </a:lnTo>
                <a:lnTo>
                  <a:pt x="21755" y="82180"/>
                </a:lnTo>
                <a:lnTo>
                  <a:pt x="32080" y="82180"/>
                </a:lnTo>
                <a:lnTo>
                  <a:pt x="36540" y="81191"/>
                </a:lnTo>
                <a:lnTo>
                  <a:pt x="40158" y="79197"/>
                </a:lnTo>
                <a:lnTo>
                  <a:pt x="43790" y="77202"/>
                </a:lnTo>
                <a:lnTo>
                  <a:pt x="46710" y="74383"/>
                </a:lnTo>
                <a:lnTo>
                  <a:pt x="48959" y="70740"/>
                </a:lnTo>
                <a:lnTo>
                  <a:pt x="51196" y="67108"/>
                </a:lnTo>
                <a:lnTo>
                  <a:pt x="52807" y="62751"/>
                </a:lnTo>
                <a:lnTo>
                  <a:pt x="53773" y="57697"/>
                </a:lnTo>
                <a:lnTo>
                  <a:pt x="54738" y="52628"/>
                </a:lnTo>
                <a:lnTo>
                  <a:pt x="55220" y="47042"/>
                </a:lnTo>
                <a:lnTo>
                  <a:pt x="55220" y="34329"/>
                </a:lnTo>
                <a:lnTo>
                  <a:pt x="54777" y="28497"/>
                </a:lnTo>
                <a:lnTo>
                  <a:pt x="53888" y="23407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6" y="10591"/>
                </a:lnTo>
                <a:lnTo>
                  <a:pt x="47321" y="7099"/>
                </a:lnTo>
                <a:lnTo>
                  <a:pt x="44554" y="4471"/>
                </a:lnTo>
                <a:lnTo>
                  <a:pt x="41122" y="2693"/>
                </a:lnTo>
                <a:lnTo>
                  <a:pt x="37680" y="888"/>
                </a:lnTo>
                <a:lnTo>
                  <a:pt x="33440" y="0"/>
                </a:lnTo>
                <a:lnTo>
                  <a:pt x="23115" y="0"/>
                </a:lnTo>
                <a:lnTo>
                  <a:pt x="18670" y="1004"/>
                </a:lnTo>
                <a:lnTo>
                  <a:pt x="15052" y="2998"/>
                </a:lnTo>
                <a:lnTo>
                  <a:pt x="11429" y="4989"/>
                </a:lnTo>
                <a:lnTo>
                  <a:pt x="8510" y="7811"/>
                </a:lnTo>
                <a:lnTo>
                  <a:pt x="6289" y="11445"/>
                </a:lnTo>
                <a:lnTo>
                  <a:pt x="4063" y="15087"/>
                </a:lnTo>
                <a:lnTo>
                  <a:pt x="2466" y="19443"/>
                </a:lnTo>
                <a:lnTo>
                  <a:pt x="1475" y="24523"/>
                </a:lnTo>
                <a:lnTo>
                  <a:pt x="482" y="29617"/>
                </a:lnTo>
                <a:lnTo>
                  <a:pt x="0" y="35190"/>
                </a:lnTo>
                <a:lnTo>
                  <a:pt x="0" y="47854"/>
                </a:lnTo>
                <a:lnTo>
                  <a:pt x="447" y="53682"/>
                </a:lnTo>
                <a:lnTo>
                  <a:pt x="1320" y="58776"/>
                </a:lnTo>
                <a:lnTo>
                  <a:pt x="2211" y="63856"/>
                </a:lnTo>
                <a:lnTo>
                  <a:pt x="3696" y="68138"/>
                </a:lnTo>
                <a:lnTo>
                  <a:pt x="5792" y="71603"/>
                </a:lnTo>
                <a:lnTo>
                  <a:pt x="7887" y="75082"/>
                </a:lnTo>
                <a:lnTo>
                  <a:pt x="10656" y="77710"/>
                </a:lnTo>
                <a:lnTo>
                  <a:pt x="11163" y="51573"/>
                </a:lnTo>
                <a:lnTo>
                  <a:pt x="10861" y="46508"/>
                </a:lnTo>
                <a:lnTo>
                  <a:pt x="10861" y="36093"/>
                </a:lnTo>
                <a:lnTo>
                  <a:pt x="11076" y="31939"/>
                </a:lnTo>
                <a:lnTo>
                  <a:pt x="11534" y="28079"/>
                </a:lnTo>
                <a:lnTo>
                  <a:pt x="11991" y="24206"/>
                </a:lnTo>
                <a:lnTo>
                  <a:pt x="12840" y="20829"/>
                </a:lnTo>
                <a:lnTo>
                  <a:pt x="14098" y="17956"/>
                </a:lnTo>
                <a:lnTo>
                  <a:pt x="15342" y="15073"/>
                </a:lnTo>
                <a:lnTo>
                  <a:pt x="17071" y="12801"/>
                </a:lnTo>
                <a:lnTo>
                  <a:pt x="21427" y="9526"/>
                </a:lnTo>
                <a:lnTo>
                  <a:pt x="24256" y="8702"/>
                </a:lnTo>
                <a:lnTo>
                  <a:pt x="27763" y="8702"/>
                </a:lnTo>
                <a:lnTo>
                  <a:pt x="31511" y="8967"/>
                </a:lnTo>
                <a:lnTo>
                  <a:pt x="34686" y="9983"/>
                </a:lnTo>
                <a:lnTo>
                  <a:pt x="38559" y="13068"/>
                </a:lnTo>
                <a:lnTo>
                  <a:pt x="40500" y="16257"/>
                </a:lnTo>
                <a:lnTo>
                  <a:pt x="42101" y="20102"/>
                </a:lnTo>
                <a:lnTo>
                  <a:pt x="43218" y="24955"/>
                </a:lnTo>
                <a:lnTo>
                  <a:pt x="43639" y="27738"/>
                </a:lnTo>
                <a:lnTo>
                  <a:pt x="43930" y="30913"/>
                </a:lnTo>
                <a:lnTo>
                  <a:pt x="44211" y="34074"/>
                </a:lnTo>
                <a:lnTo>
                  <a:pt x="44362" y="37666"/>
                </a:lnTo>
                <a:lnTo>
                  <a:pt x="44273" y="47458"/>
                </a:lnTo>
                <a:lnTo>
                  <a:pt x="44081" y="50191"/>
                </a:lnTo>
                <a:lnTo>
                  <a:pt x="43891" y="52934"/>
                </a:lnTo>
                <a:lnTo>
                  <a:pt x="43066" y="57809"/>
                </a:lnTo>
                <a:lnTo>
                  <a:pt x="41911" y="62294"/>
                </a:lnTo>
                <a:lnTo>
                  <a:pt x="40258" y="66168"/>
                </a:lnTo>
                <a:lnTo>
                  <a:pt x="37973" y="69203"/>
                </a:lnTo>
                <a:lnTo>
                  <a:pt x="35218" y="71629"/>
                </a:lnTo>
                <a:lnTo>
                  <a:pt x="31711" y="73126"/>
                </a:lnTo>
                <a:lnTo>
                  <a:pt x="27396" y="73493"/>
                </a:lnTo>
                <a:lnTo>
                  <a:pt x="24437" y="73493"/>
                </a:lnTo>
                <a:lnTo>
                  <a:pt x="19824" y="71690"/>
                </a:lnTo>
                <a:lnTo>
                  <a:pt x="16052" y="68595"/>
                </a:lnTo>
                <a:close/>
              </a:path>
              <a:path w="55220" h="82180">
                <a:moveTo>
                  <a:pt x="14098" y="79503"/>
                </a:moveTo>
                <a:lnTo>
                  <a:pt x="13374" y="63324"/>
                </a:lnTo>
                <a:lnTo>
                  <a:pt x="12395" y="59918"/>
                </a:lnTo>
                <a:lnTo>
                  <a:pt x="11786" y="55739"/>
                </a:lnTo>
                <a:lnTo>
                  <a:pt x="11163" y="51573"/>
                </a:lnTo>
                <a:lnTo>
                  <a:pt x="10656" y="77710"/>
                </a:lnTo>
                <a:lnTo>
                  <a:pt x="14098" y="79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357039" y="6940097"/>
            <a:ext cx="55220" cy="82180"/>
          </a:xfrm>
          <a:custGeom>
            <a:avLst/>
            <a:gdLst/>
            <a:ahLst/>
            <a:cxnLst/>
            <a:rect l="l" t="t" r="r" b="b"/>
            <a:pathLst>
              <a:path w="55220" h="82180">
                <a:moveTo>
                  <a:pt x="16052" y="68595"/>
                </a:moveTo>
                <a:lnTo>
                  <a:pt x="14720" y="65962"/>
                </a:lnTo>
                <a:lnTo>
                  <a:pt x="13374" y="63324"/>
                </a:lnTo>
                <a:lnTo>
                  <a:pt x="14098" y="79503"/>
                </a:lnTo>
                <a:lnTo>
                  <a:pt x="17524" y="81291"/>
                </a:lnTo>
                <a:lnTo>
                  <a:pt x="21755" y="82180"/>
                </a:lnTo>
                <a:lnTo>
                  <a:pt x="32080" y="82180"/>
                </a:lnTo>
                <a:lnTo>
                  <a:pt x="36550" y="81191"/>
                </a:lnTo>
                <a:lnTo>
                  <a:pt x="40158" y="79197"/>
                </a:lnTo>
                <a:lnTo>
                  <a:pt x="43790" y="77202"/>
                </a:lnTo>
                <a:lnTo>
                  <a:pt x="46724" y="74383"/>
                </a:lnTo>
                <a:lnTo>
                  <a:pt x="48957" y="70740"/>
                </a:lnTo>
                <a:lnTo>
                  <a:pt x="51206" y="67108"/>
                </a:lnTo>
                <a:lnTo>
                  <a:pt x="52805" y="62751"/>
                </a:lnTo>
                <a:lnTo>
                  <a:pt x="53773" y="57697"/>
                </a:lnTo>
                <a:lnTo>
                  <a:pt x="54738" y="52628"/>
                </a:lnTo>
                <a:lnTo>
                  <a:pt x="55220" y="47042"/>
                </a:lnTo>
                <a:lnTo>
                  <a:pt x="55220" y="34329"/>
                </a:lnTo>
                <a:lnTo>
                  <a:pt x="54773" y="28497"/>
                </a:lnTo>
                <a:lnTo>
                  <a:pt x="53884" y="23407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4" y="10591"/>
                </a:lnTo>
                <a:lnTo>
                  <a:pt x="47318" y="7099"/>
                </a:lnTo>
                <a:lnTo>
                  <a:pt x="44550" y="4471"/>
                </a:lnTo>
                <a:lnTo>
                  <a:pt x="41122" y="2693"/>
                </a:lnTo>
                <a:lnTo>
                  <a:pt x="37692" y="888"/>
                </a:lnTo>
                <a:lnTo>
                  <a:pt x="33440" y="0"/>
                </a:lnTo>
                <a:lnTo>
                  <a:pt x="23112" y="0"/>
                </a:lnTo>
                <a:lnTo>
                  <a:pt x="18670" y="1004"/>
                </a:lnTo>
                <a:lnTo>
                  <a:pt x="15048" y="2998"/>
                </a:lnTo>
                <a:lnTo>
                  <a:pt x="11429" y="4989"/>
                </a:lnTo>
                <a:lnTo>
                  <a:pt x="8510" y="7811"/>
                </a:lnTo>
                <a:lnTo>
                  <a:pt x="6286" y="11445"/>
                </a:lnTo>
                <a:lnTo>
                  <a:pt x="4075" y="15087"/>
                </a:lnTo>
                <a:lnTo>
                  <a:pt x="2462" y="19443"/>
                </a:lnTo>
                <a:lnTo>
                  <a:pt x="1487" y="24523"/>
                </a:lnTo>
                <a:lnTo>
                  <a:pt x="494" y="29617"/>
                </a:lnTo>
                <a:lnTo>
                  <a:pt x="0" y="35190"/>
                </a:lnTo>
                <a:lnTo>
                  <a:pt x="0" y="47854"/>
                </a:lnTo>
                <a:lnTo>
                  <a:pt x="443" y="53682"/>
                </a:lnTo>
                <a:lnTo>
                  <a:pt x="1322" y="58776"/>
                </a:lnTo>
                <a:lnTo>
                  <a:pt x="2211" y="63856"/>
                </a:lnTo>
                <a:lnTo>
                  <a:pt x="3694" y="68138"/>
                </a:lnTo>
                <a:lnTo>
                  <a:pt x="5792" y="71603"/>
                </a:lnTo>
                <a:lnTo>
                  <a:pt x="7898" y="75082"/>
                </a:lnTo>
                <a:lnTo>
                  <a:pt x="10666" y="77710"/>
                </a:lnTo>
                <a:lnTo>
                  <a:pt x="11164" y="51573"/>
                </a:lnTo>
                <a:lnTo>
                  <a:pt x="10858" y="46508"/>
                </a:lnTo>
                <a:lnTo>
                  <a:pt x="10858" y="36093"/>
                </a:lnTo>
                <a:lnTo>
                  <a:pt x="11088" y="31939"/>
                </a:lnTo>
                <a:lnTo>
                  <a:pt x="11545" y="28079"/>
                </a:lnTo>
                <a:lnTo>
                  <a:pt x="11988" y="24206"/>
                </a:lnTo>
                <a:lnTo>
                  <a:pt x="12838" y="20829"/>
                </a:lnTo>
                <a:lnTo>
                  <a:pt x="14098" y="17956"/>
                </a:lnTo>
                <a:lnTo>
                  <a:pt x="15354" y="15073"/>
                </a:lnTo>
                <a:lnTo>
                  <a:pt x="17067" y="12801"/>
                </a:lnTo>
                <a:lnTo>
                  <a:pt x="21423" y="9526"/>
                </a:lnTo>
                <a:lnTo>
                  <a:pt x="24268" y="8702"/>
                </a:lnTo>
                <a:lnTo>
                  <a:pt x="27763" y="8702"/>
                </a:lnTo>
                <a:lnTo>
                  <a:pt x="31521" y="8967"/>
                </a:lnTo>
                <a:lnTo>
                  <a:pt x="34682" y="9983"/>
                </a:lnTo>
                <a:lnTo>
                  <a:pt x="38555" y="13068"/>
                </a:lnTo>
                <a:lnTo>
                  <a:pt x="40500" y="16257"/>
                </a:lnTo>
                <a:lnTo>
                  <a:pt x="42113" y="20102"/>
                </a:lnTo>
                <a:lnTo>
                  <a:pt x="43218" y="24955"/>
                </a:lnTo>
                <a:lnTo>
                  <a:pt x="43635" y="27738"/>
                </a:lnTo>
                <a:lnTo>
                  <a:pt x="43928" y="30913"/>
                </a:lnTo>
                <a:lnTo>
                  <a:pt x="44222" y="34074"/>
                </a:lnTo>
                <a:lnTo>
                  <a:pt x="44359" y="37666"/>
                </a:lnTo>
                <a:lnTo>
                  <a:pt x="44273" y="47458"/>
                </a:lnTo>
                <a:lnTo>
                  <a:pt x="44082" y="50191"/>
                </a:lnTo>
                <a:lnTo>
                  <a:pt x="43891" y="52934"/>
                </a:lnTo>
                <a:lnTo>
                  <a:pt x="43066" y="57809"/>
                </a:lnTo>
                <a:lnTo>
                  <a:pt x="41911" y="62294"/>
                </a:lnTo>
                <a:lnTo>
                  <a:pt x="40270" y="66168"/>
                </a:lnTo>
                <a:lnTo>
                  <a:pt x="37973" y="69203"/>
                </a:lnTo>
                <a:lnTo>
                  <a:pt x="35215" y="71629"/>
                </a:lnTo>
                <a:lnTo>
                  <a:pt x="31723" y="73126"/>
                </a:lnTo>
                <a:lnTo>
                  <a:pt x="27392" y="73493"/>
                </a:lnTo>
                <a:lnTo>
                  <a:pt x="24433" y="73493"/>
                </a:lnTo>
                <a:lnTo>
                  <a:pt x="19836" y="71690"/>
                </a:lnTo>
                <a:lnTo>
                  <a:pt x="16052" y="68595"/>
                </a:lnTo>
                <a:close/>
              </a:path>
              <a:path w="55220" h="82180">
                <a:moveTo>
                  <a:pt x="14098" y="79503"/>
                </a:moveTo>
                <a:lnTo>
                  <a:pt x="13374" y="63324"/>
                </a:lnTo>
                <a:lnTo>
                  <a:pt x="12395" y="59918"/>
                </a:lnTo>
                <a:lnTo>
                  <a:pt x="11786" y="55739"/>
                </a:lnTo>
                <a:lnTo>
                  <a:pt x="11164" y="51573"/>
                </a:lnTo>
                <a:lnTo>
                  <a:pt x="10666" y="77710"/>
                </a:lnTo>
                <a:lnTo>
                  <a:pt x="14098" y="79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21788" y="6940087"/>
            <a:ext cx="52567" cy="82194"/>
          </a:xfrm>
          <a:custGeom>
            <a:avLst/>
            <a:gdLst/>
            <a:ahLst/>
            <a:cxnLst/>
            <a:rect l="l" t="t" r="r" b="b"/>
            <a:pathLst>
              <a:path w="52567" h="82194">
                <a:moveTo>
                  <a:pt x="45874" y="67844"/>
                </a:moveTo>
                <a:lnTo>
                  <a:pt x="47538" y="64997"/>
                </a:lnTo>
                <a:lnTo>
                  <a:pt x="48870" y="61926"/>
                </a:lnTo>
                <a:lnTo>
                  <a:pt x="49850" y="58661"/>
                </a:lnTo>
                <a:lnTo>
                  <a:pt x="50839" y="55385"/>
                </a:lnTo>
                <a:lnTo>
                  <a:pt x="51537" y="51979"/>
                </a:lnTo>
                <a:lnTo>
                  <a:pt x="51955" y="48451"/>
                </a:lnTo>
                <a:lnTo>
                  <a:pt x="52362" y="44919"/>
                </a:lnTo>
                <a:lnTo>
                  <a:pt x="52567" y="41413"/>
                </a:lnTo>
                <a:lnTo>
                  <a:pt x="52567" y="34303"/>
                </a:lnTo>
                <a:lnTo>
                  <a:pt x="52387" y="30811"/>
                </a:lnTo>
                <a:lnTo>
                  <a:pt x="52045" y="27506"/>
                </a:lnTo>
                <a:lnTo>
                  <a:pt x="51688" y="24194"/>
                </a:lnTo>
                <a:lnTo>
                  <a:pt x="51120" y="21121"/>
                </a:lnTo>
                <a:lnTo>
                  <a:pt x="50317" y="18276"/>
                </a:lnTo>
                <a:lnTo>
                  <a:pt x="49518" y="15429"/>
                </a:lnTo>
                <a:lnTo>
                  <a:pt x="48453" y="12891"/>
                </a:lnTo>
                <a:lnTo>
                  <a:pt x="45821" y="8420"/>
                </a:lnTo>
                <a:lnTo>
                  <a:pt x="42329" y="4913"/>
                </a:lnTo>
                <a:lnTo>
                  <a:pt x="38202" y="2119"/>
                </a:lnTo>
                <a:lnTo>
                  <a:pt x="35636" y="1270"/>
                </a:lnTo>
                <a:lnTo>
                  <a:pt x="33059" y="431"/>
                </a:lnTo>
                <a:lnTo>
                  <a:pt x="30114" y="0"/>
                </a:lnTo>
                <a:lnTo>
                  <a:pt x="22086" y="0"/>
                </a:lnTo>
                <a:lnTo>
                  <a:pt x="18061" y="722"/>
                </a:lnTo>
                <a:lnTo>
                  <a:pt x="14681" y="2159"/>
                </a:lnTo>
                <a:lnTo>
                  <a:pt x="11596" y="19316"/>
                </a:lnTo>
                <a:lnTo>
                  <a:pt x="13068" y="15417"/>
                </a:lnTo>
                <a:lnTo>
                  <a:pt x="15495" y="12178"/>
                </a:lnTo>
                <a:lnTo>
                  <a:pt x="18950" y="9917"/>
                </a:lnTo>
                <a:lnTo>
                  <a:pt x="23115" y="8470"/>
                </a:lnTo>
                <a:lnTo>
                  <a:pt x="28385" y="8470"/>
                </a:lnTo>
                <a:lnTo>
                  <a:pt x="32641" y="9942"/>
                </a:lnTo>
                <a:lnTo>
                  <a:pt x="36273" y="12534"/>
                </a:lnTo>
                <a:lnTo>
                  <a:pt x="38991" y="16965"/>
                </a:lnTo>
                <a:lnTo>
                  <a:pt x="40017" y="19889"/>
                </a:lnTo>
                <a:lnTo>
                  <a:pt x="40716" y="23482"/>
                </a:lnTo>
                <a:lnTo>
                  <a:pt x="41428" y="27089"/>
                </a:lnTo>
                <a:lnTo>
                  <a:pt x="41771" y="31521"/>
                </a:lnTo>
                <a:lnTo>
                  <a:pt x="41771" y="36780"/>
                </a:lnTo>
                <a:lnTo>
                  <a:pt x="37188" y="39535"/>
                </a:lnTo>
                <a:lnTo>
                  <a:pt x="34305" y="40449"/>
                </a:lnTo>
                <a:lnTo>
                  <a:pt x="31435" y="41377"/>
                </a:lnTo>
                <a:lnTo>
                  <a:pt x="28447" y="41835"/>
                </a:lnTo>
                <a:lnTo>
                  <a:pt x="22644" y="41835"/>
                </a:lnTo>
                <a:lnTo>
                  <a:pt x="18503" y="40704"/>
                </a:lnTo>
                <a:lnTo>
                  <a:pt x="15152" y="38862"/>
                </a:lnTo>
                <a:lnTo>
                  <a:pt x="12852" y="36056"/>
                </a:lnTo>
                <a:lnTo>
                  <a:pt x="12434" y="48347"/>
                </a:lnTo>
                <a:lnTo>
                  <a:pt x="15458" y="49568"/>
                </a:lnTo>
                <a:lnTo>
                  <a:pt x="19192" y="50176"/>
                </a:lnTo>
                <a:lnTo>
                  <a:pt x="27572" y="50176"/>
                </a:lnTo>
                <a:lnTo>
                  <a:pt x="31079" y="49683"/>
                </a:lnTo>
                <a:lnTo>
                  <a:pt x="34113" y="48693"/>
                </a:lnTo>
                <a:lnTo>
                  <a:pt x="37162" y="47703"/>
                </a:lnTo>
                <a:lnTo>
                  <a:pt x="39776" y="46572"/>
                </a:lnTo>
                <a:lnTo>
                  <a:pt x="41962" y="45302"/>
                </a:lnTo>
                <a:lnTo>
                  <a:pt x="41871" y="49085"/>
                </a:lnTo>
                <a:lnTo>
                  <a:pt x="41379" y="52678"/>
                </a:lnTo>
                <a:lnTo>
                  <a:pt x="40474" y="56094"/>
                </a:lnTo>
                <a:lnTo>
                  <a:pt x="39574" y="59510"/>
                </a:lnTo>
                <a:lnTo>
                  <a:pt x="38214" y="62509"/>
                </a:lnTo>
                <a:lnTo>
                  <a:pt x="36399" y="65101"/>
                </a:lnTo>
                <a:lnTo>
                  <a:pt x="34596" y="67704"/>
                </a:lnTo>
                <a:lnTo>
                  <a:pt x="32259" y="69775"/>
                </a:lnTo>
                <a:lnTo>
                  <a:pt x="29401" y="71311"/>
                </a:lnTo>
                <a:lnTo>
                  <a:pt x="26542" y="72849"/>
                </a:lnTo>
                <a:lnTo>
                  <a:pt x="23115" y="73609"/>
                </a:lnTo>
                <a:lnTo>
                  <a:pt x="19127" y="73609"/>
                </a:lnTo>
                <a:lnTo>
                  <a:pt x="15138" y="73468"/>
                </a:lnTo>
                <a:lnTo>
                  <a:pt x="11761" y="72849"/>
                </a:lnTo>
                <a:lnTo>
                  <a:pt x="7787" y="71768"/>
                </a:lnTo>
                <a:lnTo>
                  <a:pt x="5093" y="70815"/>
                </a:lnTo>
                <a:lnTo>
                  <a:pt x="2440" y="72096"/>
                </a:lnTo>
                <a:lnTo>
                  <a:pt x="2285" y="74789"/>
                </a:lnTo>
                <a:lnTo>
                  <a:pt x="2743" y="77989"/>
                </a:lnTo>
                <a:lnTo>
                  <a:pt x="5425" y="79973"/>
                </a:lnTo>
                <a:lnTo>
                  <a:pt x="8788" y="81024"/>
                </a:lnTo>
                <a:lnTo>
                  <a:pt x="11620" y="81622"/>
                </a:lnTo>
                <a:lnTo>
                  <a:pt x="14961" y="82080"/>
                </a:lnTo>
                <a:lnTo>
                  <a:pt x="23050" y="82194"/>
                </a:lnTo>
                <a:lnTo>
                  <a:pt x="27090" y="81586"/>
                </a:lnTo>
                <a:lnTo>
                  <a:pt x="30571" y="80377"/>
                </a:lnTo>
                <a:lnTo>
                  <a:pt x="34048" y="79160"/>
                </a:lnTo>
                <a:lnTo>
                  <a:pt x="37048" y="77482"/>
                </a:lnTo>
                <a:lnTo>
                  <a:pt x="39585" y="75347"/>
                </a:lnTo>
                <a:lnTo>
                  <a:pt x="44208" y="70714"/>
                </a:lnTo>
                <a:lnTo>
                  <a:pt x="45874" y="67844"/>
                </a:lnTo>
                <a:close/>
              </a:path>
              <a:path w="52567" h="82194">
                <a:moveTo>
                  <a:pt x="0" y="22934"/>
                </a:moveTo>
                <a:lnTo>
                  <a:pt x="0" y="29897"/>
                </a:lnTo>
                <a:lnTo>
                  <a:pt x="407" y="33044"/>
                </a:lnTo>
                <a:lnTo>
                  <a:pt x="1206" y="35927"/>
                </a:lnTo>
                <a:lnTo>
                  <a:pt x="2009" y="38799"/>
                </a:lnTo>
                <a:lnTo>
                  <a:pt x="5158" y="43397"/>
                </a:lnTo>
                <a:lnTo>
                  <a:pt x="9410" y="47130"/>
                </a:lnTo>
                <a:lnTo>
                  <a:pt x="12434" y="48347"/>
                </a:lnTo>
                <a:lnTo>
                  <a:pt x="12852" y="36056"/>
                </a:lnTo>
                <a:lnTo>
                  <a:pt x="11506" y="32334"/>
                </a:lnTo>
                <a:lnTo>
                  <a:pt x="10731" y="28105"/>
                </a:lnTo>
                <a:lnTo>
                  <a:pt x="10731" y="23496"/>
                </a:lnTo>
                <a:lnTo>
                  <a:pt x="11596" y="19316"/>
                </a:lnTo>
                <a:lnTo>
                  <a:pt x="14681" y="2159"/>
                </a:lnTo>
                <a:lnTo>
                  <a:pt x="11318" y="3620"/>
                </a:lnTo>
                <a:lnTo>
                  <a:pt x="8535" y="5535"/>
                </a:lnTo>
                <a:lnTo>
                  <a:pt x="4179" y="10400"/>
                </a:lnTo>
                <a:lnTo>
                  <a:pt x="2566" y="13208"/>
                </a:lnTo>
                <a:lnTo>
                  <a:pt x="1551" y="16396"/>
                </a:lnTo>
                <a:lnTo>
                  <a:pt x="507" y="19583"/>
                </a:lnTo>
                <a:lnTo>
                  <a:pt x="0" y="2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487900" y="6940087"/>
            <a:ext cx="49974" cy="81024"/>
          </a:xfrm>
          <a:custGeom>
            <a:avLst/>
            <a:gdLst/>
            <a:ahLst/>
            <a:cxnLst/>
            <a:rect l="l" t="t" r="r" b="b"/>
            <a:pathLst>
              <a:path w="49974" h="81024">
                <a:moveTo>
                  <a:pt x="49924" y="75070"/>
                </a:moveTo>
                <a:lnTo>
                  <a:pt x="47576" y="72010"/>
                </a:lnTo>
                <a:lnTo>
                  <a:pt x="12829" y="72010"/>
                </a:lnTo>
                <a:lnTo>
                  <a:pt x="25476" y="58802"/>
                </a:lnTo>
                <a:lnTo>
                  <a:pt x="30048" y="54114"/>
                </a:lnTo>
                <a:lnTo>
                  <a:pt x="33705" y="49974"/>
                </a:lnTo>
                <a:lnTo>
                  <a:pt x="36464" y="46381"/>
                </a:lnTo>
                <a:lnTo>
                  <a:pt x="39217" y="42785"/>
                </a:lnTo>
                <a:lnTo>
                  <a:pt x="41327" y="39509"/>
                </a:lnTo>
                <a:lnTo>
                  <a:pt x="42788" y="36564"/>
                </a:lnTo>
                <a:lnTo>
                  <a:pt x="44246" y="33630"/>
                </a:lnTo>
                <a:lnTo>
                  <a:pt x="45211" y="30887"/>
                </a:lnTo>
                <a:lnTo>
                  <a:pt x="46114" y="25833"/>
                </a:lnTo>
                <a:lnTo>
                  <a:pt x="46332" y="23291"/>
                </a:lnTo>
                <a:lnTo>
                  <a:pt x="46332" y="17905"/>
                </a:lnTo>
                <a:lnTo>
                  <a:pt x="45859" y="15242"/>
                </a:lnTo>
                <a:lnTo>
                  <a:pt x="43969" y="10213"/>
                </a:lnTo>
                <a:lnTo>
                  <a:pt x="40628" y="6122"/>
                </a:lnTo>
                <a:lnTo>
                  <a:pt x="36309" y="2731"/>
                </a:lnTo>
                <a:lnTo>
                  <a:pt x="33414" y="1637"/>
                </a:lnTo>
                <a:lnTo>
                  <a:pt x="30505" y="547"/>
                </a:lnTo>
                <a:lnTo>
                  <a:pt x="27129" y="0"/>
                </a:lnTo>
                <a:lnTo>
                  <a:pt x="20829" y="0"/>
                </a:lnTo>
                <a:lnTo>
                  <a:pt x="16322" y="748"/>
                </a:lnTo>
                <a:lnTo>
                  <a:pt x="12103" y="1854"/>
                </a:lnTo>
                <a:lnTo>
                  <a:pt x="8434" y="3290"/>
                </a:lnTo>
                <a:lnTo>
                  <a:pt x="5702" y="4751"/>
                </a:lnTo>
                <a:lnTo>
                  <a:pt x="3138" y="6515"/>
                </a:lnTo>
                <a:lnTo>
                  <a:pt x="1576" y="9244"/>
                </a:lnTo>
                <a:lnTo>
                  <a:pt x="1475" y="12167"/>
                </a:lnTo>
                <a:lnTo>
                  <a:pt x="1958" y="14997"/>
                </a:lnTo>
                <a:lnTo>
                  <a:pt x="4611" y="15709"/>
                </a:lnTo>
                <a:lnTo>
                  <a:pt x="7976" y="13549"/>
                </a:lnTo>
                <a:lnTo>
                  <a:pt x="11076" y="11901"/>
                </a:lnTo>
                <a:lnTo>
                  <a:pt x="14950" y="10439"/>
                </a:lnTo>
                <a:lnTo>
                  <a:pt x="19316" y="9399"/>
                </a:lnTo>
                <a:lnTo>
                  <a:pt x="21920" y="9399"/>
                </a:lnTo>
                <a:lnTo>
                  <a:pt x="26074" y="9740"/>
                </a:lnTo>
                <a:lnTo>
                  <a:pt x="29465" y="11137"/>
                </a:lnTo>
                <a:lnTo>
                  <a:pt x="33134" y="14464"/>
                </a:lnTo>
                <a:lnTo>
                  <a:pt x="34584" y="17448"/>
                </a:lnTo>
                <a:lnTo>
                  <a:pt x="35473" y="20699"/>
                </a:lnTo>
                <a:lnTo>
                  <a:pt x="35473" y="24245"/>
                </a:lnTo>
                <a:lnTo>
                  <a:pt x="34902" y="28144"/>
                </a:lnTo>
                <a:lnTo>
                  <a:pt x="33731" y="32398"/>
                </a:lnTo>
                <a:lnTo>
                  <a:pt x="31305" y="37339"/>
                </a:lnTo>
                <a:lnTo>
                  <a:pt x="29590" y="40082"/>
                </a:lnTo>
                <a:lnTo>
                  <a:pt x="27369" y="43077"/>
                </a:lnTo>
                <a:lnTo>
                  <a:pt x="25145" y="46075"/>
                </a:lnTo>
                <a:lnTo>
                  <a:pt x="22186" y="49477"/>
                </a:lnTo>
                <a:lnTo>
                  <a:pt x="18492" y="53265"/>
                </a:lnTo>
                <a:lnTo>
                  <a:pt x="2541" y="69673"/>
                </a:lnTo>
                <a:lnTo>
                  <a:pt x="993" y="71653"/>
                </a:lnTo>
                <a:lnTo>
                  <a:pt x="90" y="74231"/>
                </a:lnTo>
                <a:lnTo>
                  <a:pt x="0" y="77292"/>
                </a:lnTo>
                <a:lnTo>
                  <a:pt x="888" y="80100"/>
                </a:lnTo>
                <a:lnTo>
                  <a:pt x="3520" y="81024"/>
                </a:lnTo>
                <a:lnTo>
                  <a:pt x="47627" y="81024"/>
                </a:lnTo>
                <a:lnTo>
                  <a:pt x="49723" y="79005"/>
                </a:lnTo>
                <a:lnTo>
                  <a:pt x="49974" y="76452"/>
                </a:lnTo>
                <a:lnTo>
                  <a:pt x="49924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49255" y="6985760"/>
            <a:ext cx="30175" cy="8445"/>
          </a:xfrm>
          <a:custGeom>
            <a:avLst/>
            <a:gdLst/>
            <a:ahLst/>
            <a:cxnLst/>
            <a:rect l="l" t="t" r="r" b="b"/>
            <a:pathLst>
              <a:path w="30175" h="8445">
                <a:moveTo>
                  <a:pt x="30175" y="4189"/>
                </a:moveTo>
                <a:lnTo>
                  <a:pt x="30124" y="2757"/>
                </a:lnTo>
                <a:lnTo>
                  <a:pt x="28014" y="0"/>
                </a:lnTo>
                <a:lnTo>
                  <a:pt x="1485" y="0"/>
                </a:lnTo>
                <a:lnTo>
                  <a:pt x="0" y="2627"/>
                </a:lnTo>
                <a:lnTo>
                  <a:pt x="0" y="5753"/>
                </a:lnTo>
                <a:lnTo>
                  <a:pt x="2223" y="8445"/>
                </a:lnTo>
                <a:lnTo>
                  <a:pt x="28014" y="8445"/>
                </a:lnTo>
                <a:lnTo>
                  <a:pt x="29983" y="6908"/>
                </a:lnTo>
                <a:lnTo>
                  <a:pt x="30175" y="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590758" y="6940087"/>
            <a:ext cx="49989" cy="81024"/>
          </a:xfrm>
          <a:custGeom>
            <a:avLst/>
            <a:gdLst/>
            <a:ahLst/>
            <a:cxnLst/>
            <a:rect l="l" t="t" r="r" b="b"/>
            <a:pathLst>
              <a:path w="49989" h="81024">
                <a:moveTo>
                  <a:pt x="49938" y="75070"/>
                </a:moveTo>
                <a:lnTo>
                  <a:pt x="47588" y="72010"/>
                </a:lnTo>
                <a:lnTo>
                  <a:pt x="12840" y="72010"/>
                </a:lnTo>
                <a:lnTo>
                  <a:pt x="25491" y="58802"/>
                </a:lnTo>
                <a:lnTo>
                  <a:pt x="30063" y="54114"/>
                </a:lnTo>
                <a:lnTo>
                  <a:pt x="33721" y="49974"/>
                </a:lnTo>
                <a:lnTo>
                  <a:pt x="36475" y="46381"/>
                </a:lnTo>
                <a:lnTo>
                  <a:pt x="39232" y="42785"/>
                </a:lnTo>
                <a:lnTo>
                  <a:pt x="41338" y="39509"/>
                </a:lnTo>
                <a:lnTo>
                  <a:pt x="42800" y="36564"/>
                </a:lnTo>
                <a:lnTo>
                  <a:pt x="44262" y="33630"/>
                </a:lnTo>
                <a:lnTo>
                  <a:pt x="45212" y="30887"/>
                </a:lnTo>
                <a:lnTo>
                  <a:pt x="46116" y="25833"/>
                </a:lnTo>
                <a:lnTo>
                  <a:pt x="46343" y="23291"/>
                </a:lnTo>
                <a:lnTo>
                  <a:pt x="46343" y="17905"/>
                </a:lnTo>
                <a:lnTo>
                  <a:pt x="45874" y="15242"/>
                </a:lnTo>
                <a:lnTo>
                  <a:pt x="43981" y="10213"/>
                </a:lnTo>
                <a:lnTo>
                  <a:pt x="40639" y="6122"/>
                </a:lnTo>
                <a:lnTo>
                  <a:pt x="36324" y="2731"/>
                </a:lnTo>
                <a:lnTo>
                  <a:pt x="33414" y="1637"/>
                </a:lnTo>
                <a:lnTo>
                  <a:pt x="30520" y="547"/>
                </a:lnTo>
                <a:lnTo>
                  <a:pt x="27141" y="0"/>
                </a:lnTo>
                <a:lnTo>
                  <a:pt x="20840" y="0"/>
                </a:lnTo>
                <a:lnTo>
                  <a:pt x="16333" y="748"/>
                </a:lnTo>
                <a:lnTo>
                  <a:pt x="12118" y="1854"/>
                </a:lnTo>
                <a:lnTo>
                  <a:pt x="8445" y="3290"/>
                </a:lnTo>
                <a:lnTo>
                  <a:pt x="5717" y="4751"/>
                </a:lnTo>
                <a:lnTo>
                  <a:pt x="3149" y="6515"/>
                </a:lnTo>
                <a:lnTo>
                  <a:pt x="1587" y="9244"/>
                </a:lnTo>
                <a:lnTo>
                  <a:pt x="1487" y="12167"/>
                </a:lnTo>
                <a:lnTo>
                  <a:pt x="1969" y="14997"/>
                </a:lnTo>
                <a:lnTo>
                  <a:pt x="4622" y="15709"/>
                </a:lnTo>
                <a:lnTo>
                  <a:pt x="7988" y="13549"/>
                </a:lnTo>
                <a:lnTo>
                  <a:pt x="11088" y="11901"/>
                </a:lnTo>
                <a:lnTo>
                  <a:pt x="14961" y="10439"/>
                </a:lnTo>
                <a:lnTo>
                  <a:pt x="19331" y="9399"/>
                </a:lnTo>
                <a:lnTo>
                  <a:pt x="21935" y="9399"/>
                </a:lnTo>
                <a:lnTo>
                  <a:pt x="26085" y="9740"/>
                </a:lnTo>
                <a:lnTo>
                  <a:pt x="29476" y="11137"/>
                </a:lnTo>
                <a:lnTo>
                  <a:pt x="33134" y="14464"/>
                </a:lnTo>
                <a:lnTo>
                  <a:pt x="34596" y="17448"/>
                </a:lnTo>
                <a:lnTo>
                  <a:pt x="35485" y="20699"/>
                </a:lnTo>
                <a:lnTo>
                  <a:pt x="35485" y="24245"/>
                </a:lnTo>
                <a:lnTo>
                  <a:pt x="34913" y="28144"/>
                </a:lnTo>
                <a:lnTo>
                  <a:pt x="33746" y="32398"/>
                </a:lnTo>
                <a:lnTo>
                  <a:pt x="31320" y="37339"/>
                </a:lnTo>
                <a:lnTo>
                  <a:pt x="29606" y="40082"/>
                </a:lnTo>
                <a:lnTo>
                  <a:pt x="27381" y="43077"/>
                </a:lnTo>
                <a:lnTo>
                  <a:pt x="25159" y="46075"/>
                </a:lnTo>
                <a:lnTo>
                  <a:pt x="22200" y="49477"/>
                </a:lnTo>
                <a:lnTo>
                  <a:pt x="18503" y="53265"/>
                </a:lnTo>
                <a:lnTo>
                  <a:pt x="2552" y="69673"/>
                </a:lnTo>
                <a:lnTo>
                  <a:pt x="990" y="71653"/>
                </a:lnTo>
                <a:lnTo>
                  <a:pt x="104" y="74231"/>
                </a:lnTo>
                <a:lnTo>
                  <a:pt x="0" y="77292"/>
                </a:lnTo>
                <a:lnTo>
                  <a:pt x="904" y="80100"/>
                </a:lnTo>
                <a:lnTo>
                  <a:pt x="3531" y="81024"/>
                </a:lnTo>
                <a:lnTo>
                  <a:pt x="47638" y="81024"/>
                </a:lnTo>
                <a:lnTo>
                  <a:pt x="49723" y="79005"/>
                </a:lnTo>
                <a:lnTo>
                  <a:pt x="49989" y="76452"/>
                </a:lnTo>
                <a:lnTo>
                  <a:pt x="49938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58608" y="6940713"/>
            <a:ext cx="46457" cy="80402"/>
          </a:xfrm>
          <a:custGeom>
            <a:avLst/>
            <a:gdLst/>
            <a:ahLst/>
            <a:cxnLst/>
            <a:rect l="l" t="t" r="r" b="b"/>
            <a:pathLst>
              <a:path w="46457" h="80402">
                <a:moveTo>
                  <a:pt x="1637" y="72161"/>
                </a:moveTo>
                <a:lnTo>
                  <a:pt x="367" y="74829"/>
                </a:lnTo>
                <a:lnTo>
                  <a:pt x="367" y="77633"/>
                </a:lnTo>
                <a:lnTo>
                  <a:pt x="2527" y="80402"/>
                </a:lnTo>
                <a:lnTo>
                  <a:pt x="44232" y="80402"/>
                </a:lnTo>
                <a:lnTo>
                  <a:pt x="45985" y="79134"/>
                </a:lnTo>
                <a:lnTo>
                  <a:pt x="46457" y="76201"/>
                </a:lnTo>
                <a:lnTo>
                  <a:pt x="46407" y="74829"/>
                </a:lnTo>
                <a:lnTo>
                  <a:pt x="44232" y="71880"/>
                </a:lnTo>
                <a:lnTo>
                  <a:pt x="29792" y="71880"/>
                </a:lnTo>
                <a:lnTo>
                  <a:pt x="29792" y="1728"/>
                </a:lnTo>
                <a:lnTo>
                  <a:pt x="28497" y="316"/>
                </a:lnTo>
                <a:lnTo>
                  <a:pt x="25844" y="0"/>
                </a:lnTo>
                <a:lnTo>
                  <a:pt x="23011" y="39"/>
                </a:lnTo>
                <a:lnTo>
                  <a:pt x="20181" y="749"/>
                </a:lnTo>
                <a:lnTo>
                  <a:pt x="1777" y="12520"/>
                </a:lnTo>
                <a:lnTo>
                  <a:pt x="90" y="15368"/>
                </a:lnTo>
                <a:lnTo>
                  <a:pt x="0" y="18097"/>
                </a:lnTo>
                <a:lnTo>
                  <a:pt x="1028" y="21095"/>
                </a:lnTo>
                <a:lnTo>
                  <a:pt x="3757" y="20372"/>
                </a:lnTo>
                <a:lnTo>
                  <a:pt x="19190" y="11177"/>
                </a:lnTo>
                <a:lnTo>
                  <a:pt x="19190" y="71880"/>
                </a:lnTo>
                <a:lnTo>
                  <a:pt x="2527" y="71880"/>
                </a:lnTo>
                <a:lnTo>
                  <a:pt x="1637" y="721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16272" y="6985760"/>
            <a:ext cx="30161" cy="8445"/>
          </a:xfrm>
          <a:custGeom>
            <a:avLst/>
            <a:gdLst/>
            <a:ahLst/>
            <a:cxnLst/>
            <a:rect l="l" t="t" r="r" b="b"/>
            <a:pathLst>
              <a:path w="30161" h="8445">
                <a:moveTo>
                  <a:pt x="30161" y="4189"/>
                </a:moveTo>
                <a:lnTo>
                  <a:pt x="30110" y="2757"/>
                </a:lnTo>
                <a:lnTo>
                  <a:pt x="28000" y="0"/>
                </a:lnTo>
                <a:lnTo>
                  <a:pt x="1471" y="0"/>
                </a:lnTo>
                <a:lnTo>
                  <a:pt x="0" y="2627"/>
                </a:lnTo>
                <a:lnTo>
                  <a:pt x="0" y="5753"/>
                </a:lnTo>
                <a:lnTo>
                  <a:pt x="2207" y="8445"/>
                </a:lnTo>
                <a:lnTo>
                  <a:pt x="28000" y="8445"/>
                </a:lnTo>
                <a:lnTo>
                  <a:pt x="29969" y="6908"/>
                </a:lnTo>
                <a:lnTo>
                  <a:pt x="30161" y="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57777" y="6940087"/>
            <a:ext cx="49974" cy="81024"/>
          </a:xfrm>
          <a:custGeom>
            <a:avLst/>
            <a:gdLst/>
            <a:ahLst/>
            <a:cxnLst/>
            <a:rect l="l" t="t" r="r" b="b"/>
            <a:pathLst>
              <a:path w="49974" h="81024">
                <a:moveTo>
                  <a:pt x="49921" y="75070"/>
                </a:moveTo>
                <a:lnTo>
                  <a:pt x="47574" y="72010"/>
                </a:lnTo>
                <a:lnTo>
                  <a:pt x="12827" y="72010"/>
                </a:lnTo>
                <a:lnTo>
                  <a:pt x="25473" y="58802"/>
                </a:lnTo>
                <a:lnTo>
                  <a:pt x="30045" y="54114"/>
                </a:lnTo>
                <a:lnTo>
                  <a:pt x="33703" y="49974"/>
                </a:lnTo>
                <a:lnTo>
                  <a:pt x="36460" y="46381"/>
                </a:lnTo>
                <a:lnTo>
                  <a:pt x="39217" y="42785"/>
                </a:lnTo>
                <a:lnTo>
                  <a:pt x="41324" y="39509"/>
                </a:lnTo>
                <a:lnTo>
                  <a:pt x="42785" y="36564"/>
                </a:lnTo>
                <a:lnTo>
                  <a:pt x="44246" y="33630"/>
                </a:lnTo>
                <a:lnTo>
                  <a:pt x="45212" y="30887"/>
                </a:lnTo>
                <a:lnTo>
                  <a:pt x="46112" y="25833"/>
                </a:lnTo>
                <a:lnTo>
                  <a:pt x="46328" y="23291"/>
                </a:lnTo>
                <a:lnTo>
                  <a:pt x="46328" y="17905"/>
                </a:lnTo>
                <a:lnTo>
                  <a:pt x="45859" y="15242"/>
                </a:lnTo>
                <a:lnTo>
                  <a:pt x="43966" y="10213"/>
                </a:lnTo>
                <a:lnTo>
                  <a:pt x="40626" y="6122"/>
                </a:lnTo>
                <a:lnTo>
                  <a:pt x="36309" y="2731"/>
                </a:lnTo>
                <a:lnTo>
                  <a:pt x="33411" y="1637"/>
                </a:lnTo>
                <a:lnTo>
                  <a:pt x="30502" y="547"/>
                </a:lnTo>
                <a:lnTo>
                  <a:pt x="27125" y="0"/>
                </a:lnTo>
                <a:lnTo>
                  <a:pt x="20825" y="0"/>
                </a:lnTo>
                <a:lnTo>
                  <a:pt x="16318" y="748"/>
                </a:lnTo>
                <a:lnTo>
                  <a:pt x="12103" y="1854"/>
                </a:lnTo>
                <a:lnTo>
                  <a:pt x="8430" y="3290"/>
                </a:lnTo>
                <a:lnTo>
                  <a:pt x="5702" y="4751"/>
                </a:lnTo>
                <a:lnTo>
                  <a:pt x="3135" y="6515"/>
                </a:lnTo>
                <a:lnTo>
                  <a:pt x="1572" y="9244"/>
                </a:lnTo>
                <a:lnTo>
                  <a:pt x="1471" y="12167"/>
                </a:lnTo>
                <a:lnTo>
                  <a:pt x="1954" y="14997"/>
                </a:lnTo>
                <a:lnTo>
                  <a:pt x="4607" y="15709"/>
                </a:lnTo>
                <a:lnTo>
                  <a:pt x="7973" y="13549"/>
                </a:lnTo>
                <a:lnTo>
                  <a:pt x="11073" y="11901"/>
                </a:lnTo>
                <a:lnTo>
                  <a:pt x="14946" y="10439"/>
                </a:lnTo>
                <a:lnTo>
                  <a:pt x="19314" y="9399"/>
                </a:lnTo>
                <a:lnTo>
                  <a:pt x="21920" y="9399"/>
                </a:lnTo>
                <a:lnTo>
                  <a:pt x="26070" y="9740"/>
                </a:lnTo>
                <a:lnTo>
                  <a:pt x="29461" y="11137"/>
                </a:lnTo>
                <a:lnTo>
                  <a:pt x="33134" y="14464"/>
                </a:lnTo>
                <a:lnTo>
                  <a:pt x="34580" y="17448"/>
                </a:lnTo>
                <a:lnTo>
                  <a:pt x="35469" y="20699"/>
                </a:lnTo>
                <a:lnTo>
                  <a:pt x="35469" y="24245"/>
                </a:lnTo>
                <a:lnTo>
                  <a:pt x="34898" y="28144"/>
                </a:lnTo>
                <a:lnTo>
                  <a:pt x="33731" y="32398"/>
                </a:lnTo>
                <a:lnTo>
                  <a:pt x="31305" y="37339"/>
                </a:lnTo>
                <a:lnTo>
                  <a:pt x="29588" y="40082"/>
                </a:lnTo>
                <a:lnTo>
                  <a:pt x="27367" y="43077"/>
                </a:lnTo>
                <a:lnTo>
                  <a:pt x="25146" y="46075"/>
                </a:lnTo>
                <a:lnTo>
                  <a:pt x="22186" y="49477"/>
                </a:lnTo>
                <a:lnTo>
                  <a:pt x="18488" y="53265"/>
                </a:lnTo>
                <a:lnTo>
                  <a:pt x="2537" y="69673"/>
                </a:lnTo>
                <a:lnTo>
                  <a:pt x="989" y="71653"/>
                </a:lnTo>
                <a:lnTo>
                  <a:pt x="86" y="74231"/>
                </a:lnTo>
                <a:lnTo>
                  <a:pt x="0" y="77292"/>
                </a:lnTo>
                <a:lnTo>
                  <a:pt x="889" y="80100"/>
                </a:lnTo>
                <a:lnTo>
                  <a:pt x="3516" y="81024"/>
                </a:lnTo>
                <a:lnTo>
                  <a:pt x="47623" y="81024"/>
                </a:lnTo>
                <a:lnTo>
                  <a:pt x="49719" y="79005"/>
                </a:lnTo>
                <a:lnTo>
                  <a:pt x="49974" y="76452"/>
                </a:lnTo>
                <a:lnTo>
                  <a:pt x="49921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17832" y="6942813"/>
            <a:ext cx="35359" cy="53115"/>
          </a:xfrm>
          <a:custGeom>
            <a:avLst/>
            <a:gdLst/>
            <a:ahLst/>
            <a:cxnLst/>
            <a:rect l="l" t="t" r="r" b="b"/>
            <a:pathLst>
              <a:path w="35359" h="53115">
                <a:moveTo>
                  <a:pt x="29984" y="0"/>
                </a:moveTo>
                <a:lnTo>
                  <a:pt x="9691" y="51206"/>
                </a:lnTo>
                <a:lnTo>
                  <a:pt x="35359" y="7401"/>
                </a:lnTo>
                <a:lnTo>
                  <a:pt x="29984" y="0"/>
                </a:lnTo>
                <a:close/>
              </a:path>
              <a:path w="35359" h="53115">
                <a:moveTo>
                  <a:pt x="29984" y="0"/>
                </a:moveTo>
                <a:lnTo>
                  <a:pt x="1537" y="48498"/>
                </a:lnTo>
                <a:lnTo>
                  <a:pt x="800" y="49996"/>
                </a:lnTo>
                <a:lnTo>
                  <a:pt x="101" y="52577"/>
                </a:lnTo>
                <a:lnTo>
                  <a:pt x="0" y="55291"/>
                </a:lnTo>
                <a:lnTo>
                  <a:pt x="256" y="58315"/>
                </a:lnTo>
                <a:lnTo>
                  <a:pt x="2819" y="59979"/>
                </a:lnTo>
                <a:lnTo>
                  <a:pt x="35485" y="59979"/>
                </a:lnTo>
                <a:lnTo>
                  <a:pt x="35485" y="76754"/>
                </a:lnTo>
                <a:lnTo>
                  <a:pt x="37480" y="78472"/>
                </a:lnTo>
                <a:lnTo>
                  <a:pt x="40690" y="78662"/>
                </a:lnTo>
                <a:lnTo>
                  <a:pt x="43294" y="78548"/>
                </a:lnTo>
                <a:lnTo>
                  <a:pt x="46090" y="76754"/>
                </a:lnTo>
                <a:lnTo>
                  <a:pt x="46090" y="59979"/>
                </a:lnTo>
                <a:lnTo>
                  <a:pt x="55105" y="59979"/>
                </a:lnTo>
                <a:lnTo>
                  <a:pt x="56833" y="58798"/>
                </a:lnTo>
                <a:lnTo>
                  <a:pt x="57442" y="55598"/>
                </a:lnTo>
                <a:lnTo>
                  <a:pt x="57442" y="54110"/>
                </a:lnTo>
                <a:lnTo>
                  <a:pt x="55105" y="51206"/>
                </a:lnTo>
                <a:lnTo>
                  <a:pt x="46090" y="51206"/>
                </a:lnTo>
                <a:lnTo>
                  <a:pt x="46090" y="251"/>
                </a:lnTo>
                <a:lnTo>
                  <a:pt x="45262" y="-980"/>
                </a:lnTo>
                <a:lnTo>
                  <a:pt x="42685" y="-1653"/>
                </a:lnTo>
                <a:lnTo>
                  <a:pt x="39434" y="-1908"/>
                </a:lnTo>
                <a:lnTo>
                  <a:pt x="35700" y="-1883"/>
                </a:lnTo>
                <a:lnTo>
                  <a:pt x="33073" y="-1642"/>
                </a:lnTo>
                <a:lnTo>
                  <a:pt x="29984" y="0"/>
                </a:lnTo>
                <a:lnTo>
                  <a:pt x="35359" y="7401"/>
                </a:lnTo>
                <a:lnTo>
                  <a:pt x="35485" y="51206"/>
                </a:lnTo>
                <a:lnTo>
                  <a:pt x="9691" y="51206"/>
                </a:lnTo>
                <a:lnTo>
                  <a:pt x="29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86034" y="6940087"/>
            <a:ext cx="49985" cy="81024"/>
          </a:xfrm>
          <a:custGeom>
            <a:avLst/>
            <a:gdLst/>
            <a:ahLst/>
            <a:cxnLst/>
            <a:rect l="l" t="t" r="r" b="b"/>
            <a:pathLst>
              <a:path w="49985" h="81024">
                <a:moveTo>
                  <a:pt x="49935" y="75070"/>
                </a:moveTo>
                <a:lnTo>
                  <a:pt x="47588" y="72010"/>
                </a:lnTo>
                <a:lnTo>
                  <a:pt x="12840" y="72010"/>
                </a:lnTo>
                <a:lnTo>
                  <a:pt x="25487" y="58802"/>
                </a:lnTo>
                <a:lnTo>
                  <a:pt x="30059" y="54114"/>
                </a:lnTo>
                <a:lnTo>
                  <a:pt x="33717" y="49974"/>
                </a:lnTo>
                <a:lnTo>
                  <a:pt x="36474" y="46381"/>
                </a:lnTo>
                <a:lnTo>
                  <a:pt x="39229" y="42785"/>
                </a:lnTo>
                <a:lnTo>
                  <a:pt x="41338" y="39509"/>
                </a:lnTo>
                <a:lnTo>
                  <a:pt x="42800" y="36564"/>
                </a:lnTo>
                <a:lnTo>
                  <a:pt x="44258" y="33630"/>
                </a:lnTo>
                <a:lnTo>
                  <a:pt x="45212" y="30887"/>
                </a:lnTo>
                <a:lnTo>
                  <a:pt x="46112" y="25833"/>
                </a:lnTo>
                <a:lnTo>
                  <a:pt x="46342" y="23291"/>
                </a:lnTo>
                <a:lnTo>
                  <a:pt x="46342" y="17905"/>
                </a:lnTo>
                <a:lnTo>
                  <a:pt x="45871" y="15242"/>
                </a:lnTo>
                <a:lnTo>
                  <a:pt x="43980" y="10213"/>
                </a:lnTo>
                <a:lnTo>
                  <a:pt x="40639" y="6122"/>
                </a:lnTo>
                <a:lnTo>
                  <a:pt x="36323" y="2731"/>
                </a:lnTo>
                <a:lnTo>
                  <a:pt x="33414" y="1637"/>
                </a:lnTo>
                <a:lnTo>
                  <a:pt x="30516" y="547"/>
                </a:lnTo>
                <a:lnTo>
                  <a:pt x="27139" y="0"/>
                </a:lnTo>
                <a:lnTo>
                  <a:pt x="20839" y="0"/>
                </a:lnTo>
                <a:lnTo>
                  <a:pt x="16332" y="748"/>
                </a:lnTo>
                <a:lnTo>
                  <a:pt x="12117" y="1854"/>
                </a:lnTo>
                <a:lnTo>
                  <a:pt x="8445" y="3290"/>
                </a:lnTo>
                <a:lnTo>
                  <a:pt x="5716" y="4751"/>
                </a:lnTo>
                <a:lnTo>
                  <a:pt x="3149" y="6515"/>
                </a:lnTo>
                <a:lnTo>
                  <a:pt x="1587" y="9244"/>
                </a:lnTo>
                <a:lnTo>
                  <a:pt x="1485" y="12167"/>
                </a:lnTo>
                <a:lnTo>
                  <a:pt x="1968" y="14997"/>
                </a:lnTo>
                <a:lnTo>
                  <a:pt x="4621" y="15709"/>
                </a:lnTo>
                <a:lnTo>
                  <a:pt x="7988" y="13549"/>
                </a:lnTo>
                <a:lnTo>
                  <a:pt x="11087" y="11901"/>
                </a:lnTo>
                <a:lnTo>
                  <a:pt x="14960" y="10439"/>
                </a:lnTo>
                <a:lnTo>
                  <a:pt x="19328" y="9399"/>
                </a:lnTo>
                <a:lnTo>
                  <a:pt x="21934" y="9399"/>
                </a:lnTo>
                <a:lnTo>
                  <a:pt x="26084" y="9740"/>
                </a:lnTo>
                <a:lnTo>
                  <a:pt x="29476" y="11137"/>
                </a:lnTo>
                <a:lnTo>
                  <a:pt x="33134" y="14464"/>
                </a:lnTo>
                <a:lnTo>
                  <a:pt x="34596" y="17448"/>
                </a:lnTo>
                <a:lnTo>
                  <a:pt x="35485" y="20699"/>
                </a:lnTo>
                <a:lnTo>
                  <a:pt x="35485" y="24245"/>
                </a:lnTo>
                <a:lnTo>
                  <a:pt x="34912" y="28144"/>
                </a:lnTo>
                <a:lnTo>
                  <a:pt x="33742" y="32398"/>
                </a:lnTo>
                <a:lnTo>
                  <a:pt x="31319" y="37339"/>
                </a:lnTo>
                <a:lnTo>
                  <a:pt x="29602" y="40082"/>
                </a:lnTo>
                <a:lnTo>
                  <a:pt x="27381" y="43077"/>
                </a:lnTo>
                <a:lnTo>
                  <a:pt x="25159" y="46075"/>
                </a:lnTo>
                <a:lnTo>
                  <a:pt x="22200" y="49477"/>
                </a:lnTo>
                <a:lnTo>
                  <a:pt x="18503" y="53265"/>
                </a:lnTo>
                <a:lnTo>
                  <a:pt x="2551" y="69673"/>
                </a:lnTo>
                <a:lnTo>
                  <a:pt x="989" y="71653"/>
                </a:lnTo>
                <a:lnTo>
                  <a:pt x="100" y="74231"/>
                </a:lnTo>
                <a:lnTo>
                  <a:pt x="0" y="77292"/>
                </a:lnTo>
                <a:lnTo>
                  <a:pt x="902" y="80100"/>
                </a:lnTo>
                <a:lnTo>
                  <a:pt x="3530" y="81024"/>
                </a:lnTo>
                <a:lnTo>
                  <a:pt x="47637" y="81024"/>
                </a:lnTo>
                <a:lnTo>
                  <a:pt x="49719" y="79005"/>
                </a:lnTo>
                <a:lnTo>
                  <a:pt x="49985" y="76452"/>
                </a:lnTo>
                <a:lnTo>
                  <a:pt x="49935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949250" y="6941275"/>
            <a:ext cx="52081" cy="80200"/>
          </a:xfrm>
          <a:custGeom>
            <a:avLst/>
            <a:gdLst/>
            <a:ahLst/>
            <a:cxnLst/>
            <a:rect l="l" t="t" r="r" b="b"/>
            <a:pathLst>
              <a:path w="52081" h="80200">
                <a:moveTo>
                  <a:pt x="52081" y="4561"/>
                </a:moveTo>
                <a:lnTo>
                  <a:pt x="51598" y="1285"/>
                </a:lnTo>
                <a:lnTo>
                  <a:pt x="48869" y="0"/>
                </a:lnTo>
                <a:lnTo>
                  <a:pt x="2350" y="0"/>
                </a:lnTo>
                <a:lnTo>
                  <a:pt x="1065" y="457"/>
                </a:lnTo>
                <a:lnTo>
                  <a:pt x="50" y="3164"/>
                </a:lnTo>
                <a:lnTo>
                  <a:pt x="0" y="6098"/>
                </a:lnTo>
                <a:lnTo>
                  <a:pt x="2350" y="9310"/>
                </a:lnTo>
                <a:lnTo>
                  <a:pt x="40665" y="9310"/>
                </a:lnTo>
                <a:lnTo>
                  <a:pt x="10439" y="77064"/>
                </a:lnTo>
                <a:lnTo>
                  <a:pt x="12153" y="80009"/>
                </a:lnTo>
                <a:lnTo>
                  <a:pt x="15429" y="80200"/>
                </a:lnTo>
                <a:lnTo>
                  <a:pt x="18886" y="80049"/>
                </a:lnTo>
                <a:lnTo>
                  <a:pt x="21906" y="77802"/>
                </a:lnTo>
                <a:lnTo>
                  <a:pt x="50659" y="11534"/>
                </a:lnTo>
                <a:lnTo>
                  <a:pt x="51306" y="9897"/>
                </a:lnTo>
                <a:lnTo>
                  <a:pt x="51918" y="7164"/>
                </a:lnTo>
                <a:lnTo>
                  <a:pt x="52081" y="4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12326" y="6959653"/>
            <a:ext cx="53823" cy="80900"/>
          </a:xfrm>
          <a:custGeom>
            <a:avLst/>
            <a:gdLst/>
            <a:ahLst/>
            <a:cxnLst/>
            <a:rect l="l" t="t" r="r" b="b"/>
            <a:pathLst>
              <a:path w="53823" h="80900">
                <a:moveTo>
                  <a:pt x="596" y="48820"/>
                </a:moveTo>
                <a:lnTo>
                  <a:pt x="1803" y="51282"/>
                </a:lnTo>
                <a:lnTo>
                  <a:pt x="4726" y="55829"/>
                </a:lnTo>
                <a:lnTo>
                  <a:pt x="9248" y="59194"/>
                </a:lnTo>
                <a:lnTo>
                  <a:pt x="12002" y="60476"/>
                </a:lnTo>
                <a:lnTo>
                  <a:pt x="15252" y="61340"/>
                </a:lnTo>
                <a:lnTo>
                  <a:pt x="14846" y="51090"/>
                </a:lnTo>
                <a:lnTo>
                  <a:pt x="12117" y="48920"/>
                </a:lnTo>
                <a:lnTo>
                  <a:pt x="10745" y="45820"/>
                </a:lnTo>
                <a:lnTo>
                  <a:pt x="10745" y="40027"/>
                </a:lnTo>
                <a:lnTo>
                  <a:pt x="12764" y="23594"/>
                </a:lnTo>
                <a:lnTo>
                  <a:pt x="8243" y="26694"/>
                </a:lnTo>
                <a:lnTo>
                  <a:pt x="4787" y="30110"/>
                </a:lnTo>
                <a:lnTo>
                  <a:pt x="2070" y="33818"/>
                </a:lnTo>
                <a:lnTo>
                  <a:pt x="431" y="38008"/>
                </a:lnTo>
                <a:lnTo>
                  <a:pt x="0" y="42821"/>
                </a:lnTo>
                <a:lnTo>
                  <a:pt x="0" y="45986"/>
                </a:lnTo>
                <a:lnTo>
                  <a:pt x="596" y="48820"/>
                </a:lnTo>
                <a:close/>
              </a:path>
              <a:path w="53823" h="80900">
                <a:moveTo>
                  <a:pt x="50979" y="-979"/>
                </a:moveTo>
                <a:lnTo>
                  <a:pt x="50979" y="-3571"/>
                </a:lnTo>
                <a:lnTo>
                  <a:pt x="50521" y="-6008"/>
                </a:lnTo>
                <a:lnTo>
                  <a:pt x="48704" y="-10529"/>
                </a:lnTo>
                <a:lnTo>
                  <a:pt x="45402" y="-14147"/>
                </a:lnTo>
                <a:lnTo>
                  <a:pt x="41061" y="-17146"/>
                </a:lnTo>
                <a:lnTo>
                  <a:pt x="38112" y="-18111"/>
                </a:lnTo>
                <a:lnTo>
                  <a:pt x="35167" y="-19076"/>
                </a:lnTo>
                <a:lnTo>
                  <a:pt x="31686" y="-19559"/>
                </a:lnTo>
                <a:lnTo>
                  <a:pt x="23456" y="-19559"/>
                </a:lnTo>
                <a:lnTo>
                  <a:pt x="19789" y="-19025"/>
                </a:lnTo>
                <a:lnTo>
                  <a:pt x="16639" y="-17985"/>
                </a:lnTo>
                <a:lnTo>
                  <a:pt x="13488" y="-16930"/>
                </a:lnTo>
                <a:lnTo>
                  <a:pt x="10911" y="-15509"/>
                </a:lnTo>
                <a:lnTo>
                  <a:pt x="8867" y="-13690"/>
                </a:lnTo>
                <a:lnTo>
                  <a:pt x="5295" y="-9756"/>
                </a:lnTo>
                <a:lnTo>
                  <a:pt x="3290" y="-4864"/>
                </a:lnTo>
                <a:lnTo>
                  <a:pt x="2782" y="-2235"/>
                </a:lnTo>
                <a:lnTo>
                  <a:pt x="2782" y="557"/>
                </a:lnTo>
                <a:lnTo>
                  <a:pt x="3139" y="4838"/>
                </a:lnTo>
                <a:lnTo>
                  <a:pt x="4485" y="8622"/>
                </a:lnTo>
                <a:lnTo>
                  <a:pt x="6807" y="12063"/>
                </a:lnTo>
                <a:lnTo>
                  <a:pt x="9716" y="15278"/>
                </a:lnTo>
                <a:lnTo>
                  <a:pt x="13500" y="18122"/>
                </a:lnTo>
                <a:lnTo>
                  <a:pt x="18150" y="20739"/>
                </a:lnTo>
                <a:lnTo>
                  <a:pt x="15317" y="22136"/>
                </a:lnTo>
                <a:lnTo>
                  <a:pt x="12764" y="23594"/>
                </a:lnTo>
                <a:lnTo>
                  <a:pt x="10745" y="40027"/>
                </a:lnTo>
                <a:lnTo>
                  <a:pt x="11696" y="36868"/>
                </a:lnTo>
                <a:lnTo>
                  <a:pt x="13284" y="33944"/>
                </a:lnTo>
                <a:lnTo>
                  <a:pt x="15800" y="31230"/>
                </a:lnTo>
                <a:lnTo>
                  <a:pt x="19357" y="28638"/>
                </a:lnTo>
                <a:lnTo>
                  <a:pt x="23583" y="26085"/>
                </a:lnTo>
                <a:lnTo>
                  <a:pt x="26175" y="24800"/>
                </a:lnTo>
                <a:lnTo>
                  <a:pt x="28968" y="26172"/>
                </a:lnTo>
                <a:lnTo>
                  <a:pt x="31435" y="27467"/>
                </a:lnTo>
                <a:lnTo>
                  <a:pt x="35661" y="29969"/>
                </a:lnTo>
                <a:lnTo>
                  <a:pt x="38850" y="32612"/>
                </a:lnTo>
                <a:lnTo>
                  <a:pt x="41328" y="35394"/>
                </a:lnTo>
                <a:lnTo>
                  <a:pt x="42735" y="38465"/>
                </a:lnTo>
                <a:lnTo>
                  <a:pt x="43080" y="42072"/>
                </a:lnTo>
                <a:lnTo>
                  <a:pt x="43080" y="45871"/>
                </a:lnTo>
                <a:lnTo>
                  <a:pt x="41734" y="48869"/>
                </a:lnTo>
                <a:lnTo>
                  <a:pt x="39042" y="51065"/>
                </a:lnTo>
                <a:lnTo>
                  <a:pt x="36348" y="53262"/>
                </a:lnTo>
                <a:lnTo>
                  <a:pt x="32359" y="54355"/>
                </a:lnTo>
                <a:lnTo>
                  <a:pt x="21678" y="54355"/>
                </a:lnTo>
                <a:lnTo>
                  <a:pt x="17578" y="53276"/>
                </a:lnTo>
                <a:lnTo>
                  <a:pt x="14846" y="51090"/>
                </a:lnTo>
                <a:lnTo>
                  <a:pt x="15252" y="61340"/>
                </a:lnTo>
                <a:lnTo>
                  <a:pt x="18503" y="62189"/>
                </a:lnTo>
                <a:lnTo>
                  <a:pt x="22186" y="62636"/>
                </a:lnTo>
                <a:lnTo>
                  <a:pt x="30697" y="62636"/>
                </a:lnTo>
                <a:lnTo>
                  <a:pt x="34610" y="62165"/>
                </a:lnTo>
                <a:lnTo>
                  <a:pt x="38026" y="61213"/>
                </a:lnTo>
                <a:lnTo>
                  <a:pt x="41428" y="60260"/>
                </a:lnTo>
                <a:lnTo>
                  <a:pt x="44311" y="58878"/>
                </a:lnTo>
                <a:lnTo>
                  <a:pt x="46622" y="57009"/>
                </a:lnTo>
                <a:lnTo>
                  <a:pt x="50737" y="52894"/>
                </a:lnTo>
                <a:lnTo>
                  <a:pt x="51958" y="50201"/>
                </a:lnTo>
                <a:lnTo>
                  <a:pt x="53200" y="47497"/>
                </a:lnTo>
                <a:lnTo>
                  <a:pt x="53823" y="44424"/>
                </a:lnTo>
                <a:lnTo>
                  <a:pt x="53823" y="40982"/>
                </a:lnTo>
                <a:lnTo>
                  <a:pt x="53416" y="36475"/>
                </a:lnTo>
                <a:lnTo>
                  <a:pt x="51818" y="32561"/>
                </a:lnTo>
                <a:lnTo>
                  <a:pt x="49100" y="28968"/>
                </a:lnTo>
                <a:lnTo>
                  <a:pt x="45633" y="25589"/>
                </a:lnTo>
                <a:lnTo>
                  <a:pt x="41071" y="22543"/>
                </a:lnTo>
                <a:lnTo>
                  <a:pt x="38483" y="21066"/>
                </a:lnTo>
                <a:lnTo>
                  <a:pt x="35549" y="19620"/>
                </a:lnTo>
                <a:lnTo>
                  <a:pt x="40222" y="16902"/>
                </a:lnTo>
                <a:lnTo>
                  <a:pt x="39372" y="5994"/>
                </a:lnTo>
                <a:lnTo>
                  <a:pt x="37148" y="8586"/>
                </a:lnTo>
                <a:lnTo>
                  <a:pt x="34937" y="11174"/>
                </a:lnTo>
                <a:lnTo>
                  <a:pt x="31751" y="13535"/>
                </a:lnTo>
                <a:lnTo>
                  <a:pt x="27586" y="15670"/>
                </a:lnTo>
                <a:lnTo>
                  <a:pt x="22999" y="13182"/>
                </a:lnTo>
                <a:lnTo>
                  <a:pt x="19418" y="10843"/>
                </a:lnTo>
                <a:lnTo>
                  <a:pt x="16765" y="8394"/>
                </a:lnTo>
                <a:lnTo>
                  <a:pt x="14734" y="5853"/>
                </a:lnTo>
                <a:lnTo>
                  <a:pt x="13614" y="3100"/>
                </a:lnTo>
                <a:lnTo>
                  <a:pt x="13337" y="0"/>
                </a:lnTo>
                <a:lnTo>
                  <a:pt x="13337" y="-3481"/>
                </a:lnTo>
                <a:lnTo>
                  <a:pt x="14479" y="-6249"/>
                </a:lnTo>
                <a:lnTo>
                  <a:pt x="19051" y="-10288"/>
                </a:lnTo>
                <a:lnTo>
                  <a:pt x="22402" y="-11289"/>
                </a:lnTo>
                <a:lnTo>
                  <a:pt x="29033" y="-11289"/>
                </a:lnTo>
                <a:lnTo>
                  <a:pt x="32691" y="-10515"/>
                </a:lnTo>
                <a:lnTo>
                  <a:pt x="35826" y="-9259"/>
                </a:lnTo>
                <a:lnTo>
                  <a:pt x="39001" y="-6084"/>
                </a:lnTo>
                <a:lnTo>
                  <a:pt x="40196" y="-3290"/>
                </a:lnTo>
                <a:lnTo>
                  <a:pt x="40488" y="0"/>
                </a:lnTo>
                <a:lnTo>
                  <a:pt x="44030" y="13906"/>
                </a:lnTo>
                <a:lnTo>
                  <a:pt x="46965" y="10551"/>
                </a:lnTo>
                <a:lnTo>
                  <a:pt x="49275" y="6998"/>
                </a:lnTo>
                <a:lnTo>
                  <a:pt x="50637" y="3124"/>
                </a:lnTo>
                <a:lnTo>
                  <a:pt x="50979" y="-979"/>
                </a:lnTo>
                <a:close/>
              </a:path>
              <a:path w="53823" h="80900">
                <a:moveTo>
                  <a:pt x="40488" y="3124"/>
                </a:moveTo>
                <a:lnTo>
                  <a:pt x="39372" y="5994"/>
                </a:lnTo>
                <a:lnTo>
                  <a:pt x="40222" y="16902"/>
                </a:lnTo>
                <a:lnTo>
                  <a:pt x="44030" y="13906"/>
                </a:lnTo>
                <a:lnTo>
                  <a:pt x="40488" y="0"/>
                </a:lnTo>
                <a:lnTo>
                  <a:pt x="40488" y="3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75859" y="6940097"/>
            <a:ext cx="55219" cy="82180"/>
          </a:xfrm>
          <a:custGeom>
            <a:avLst/>
            <a:gdLst/>
            <a:ahLst/>
            <a:cxnLst/>
            <a:rect l="l" t="t" r="r" b="b"/>
            <a:pathLst>
              <a:path w="55219" h="82180">
                <a:moveTo>
                  <a:pt x="16055" y="68595"/>
                </a:moveTo>
                <a:lnTo>
                  <a:pt x="14709" y="65962"/>
                </a:lnTo>
                <a:lnTo>
                  <a:pt x="13388" y="63324"/>
                </a:lnTo>
                <a:lnTo>
                  <a:pt x="14096" y="79503"/>
                </a:lnTo>
                <a:lnTo>
                  <a:pt x="17538" y="81291"/>
                </a:lnTo>
                <a:lnTo>
                  <a:pt x="21757" y="82180"/>
                </a:lnTo>
                <a:lnTo>
                  <a:pt x="32082" y="82180"/>
                </a:lnTo>
                <a:lnTo>
                  <a:pt x="36550" y="81191"/>
                </a:lnTo>
                <a:lnTo>
                  <a:pt x="40171" y="79197"/>
                </a:lnTo>
                <a:lnTo>
                  <a:pt x="43779" y="77202"/>
                </a:lnTo>
                <a:lnTo>
                  <a:pt x="46724" y="74383"/>
                </a:lnTo>
                <a:lnTo>
                  <a:pt x="48959" y="70740"/>
                </a:lnTo>
                <a:lnTo>
                  <a:pt x="51194" y="67108"/>
                </a:lnTo>
                <a:lnTo>
                  <a:pt x="52807" y="62751"/>
                </a:lnTo>
                <a:lnTo>
                  <a:pt x="53773" y="57697"/>
                </a:lnTo>
                <a:lnTo>
                  <a:pt x="54737" y="52628"/>
                </a:lnTo>
                <a:lnTo>
                  <a:pt x="55219" y="47042"/>
                </a:lnTo>
                <a:lnTo>
                  <a:pt x="55219" y="34329"/>
                </a:lnTo>
                <a:lnTo>
                  <a:pt x="54777" y="28497"/>
                </a:lnTo>
                <a:lnTo>
                  <a:pt x="53898" y="23407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6" y="10591"/>
                </a:lnTo>
                <a:lnTo>
                  <a:pt x="47321" y="7099"/>
                </a:lnTo>
                <a:lnTo>
                  <a:pt x="44564" y="4471"/>
                </a:lnTo>
                <a:lnTo>
                  <a:pt x="41122" y="2693"/>
                </a:lnTo>
                <a:lnTo>
                  <a:pt x="37694" y="888"/>
                </a:lnTo>
                <a:lnTo>
                  <a:pt x="33440" y="0"/>
                </a:lnTo>
                <a:lnTo>
                  <a:pt x="23115" y="0"/>
                </a:lnTo>
                <a:lnTo>
                  <a:pt x="18682" y="1004"/>
                </a:lnTo>
                <a:lnTo>
                  <a:pt x="15050" y="2998"/>
                </a:lnTo>
                <a:lnTo>
                  <a:pt x="11429" y="4989"/>
                </a:lnTo>
                <a:lnTo>
                  <a:pt x="8510" y="7811"/>
                </a:lnTo>
                <a:lnTo>
                  <a:pt x="6289" y="11445"/>
                </a:lnTo>
                <a:lnTo>
                  <a:pt x="4063" y="15087"/>
                </a:lnTo>
                <a:lnTo>
                  <a:pt x="2465" y="19443"/>
                </a:lnTo>
                <a:lnTo>
                  <a:pt x="1475" y="24523"/>
                </a:lnTo>
                <a:lnTo>
                  <a:pt x="496" y="29617"/>
                </a:lnTo>
                <a:lnTo>
                  <a:pt x="0" y="35190"/>
                </a:lnTo>
                <a:lnTo>
                  <a:pt x="0" y="47854"/>
                </a:lnTo>
                <a:lnTo>
                  <a:pt x="445" y="53682"/>
                </a:lnTo>
                <a:lnTo>
                  <a:pt x="1320" y="58776"/>
                </a:lnTo>
                <a:lnTo>
                  <a:pt x="2209" y="63856"/>
                </a:lnTo>
                <a:lnTo>
                  <a:pt x="3696" y="68138"/>
                </a:lnTo>
                <a:lnTo>
                  <a:pt x="5806" y="71603"/>
                </a:lnTo>
                <a:lnTo>
                  <a:pt x="7901" y="75082"/>
                </a:lnTo>
                <a:lnTo>
                  <a:pt x="10670" y="77710"/>
                </a:lnTo>
                <a:lnTo>
                  <a:pt x="11163" y="51573"/>
                </a:lnTo>
                <a:lnTo>
                  <a:pt x="10861" y="46508"/>
                </a:lnTo>
                <a:lnTo>
                  <a:pt x="10861" y="36093"/>
                </a:lnTo>
                <a:lnTo>
                  <a:pt x="11087" y="31939"/>
                </a:lnTo>
                <a:lnTo>
                  <a:pt x="11534" y="28079"/>
                </a:lnTo>
                <a:lnTo>
                  <a:pt x="11991" y="24206"/>
                </a:lnTo>
                <a:lnTo>
                  <a:pt x="12840" y="20829"/>
                </a:lnTo>
                <a:lnTo>
                  <a:pt x="14096" y="17956"/>
                </a:lnTo>
                <a:lnTo>
                  <a:pt x="15356" y="15073"/>
                </a:lnTo>
                <a:lnTo>
                  <a:pt x="17071" y="12801"/>
                </a:lnTo>
                <a:lnTo>
                  <a:pt x="21426" y="9526"/>
                </a:lnTo>
                <a:lnTo>
                  <a:pt x="24270" y="8702"/>
                </a:lnTo>
                <a:lnTo>
                  <a:pt x="27762" y="8702"/>
                </a:lnTo>
                <a:lnTo>
                  <a:pt x="31509" y="8967"/>
                </a:lnTo>
                <a:lnTo>
                  <a:pt x="34684" y="9983"/>
                </a:lnTo>
                <a:lnTo>
                  <a:pt x="38559" y="13068"/>
                </a:lnTo>
                <a:lnTo>
                  <a:pt x="40502" y="16257"/>
                </a:lnTo>
                <a:lnTo>
                  <a:pt x="42101" y="20102"/>
                </a:lnTo>
                <a:lnTo>
                  <a:pt x="43218" y="24955"/>
                </a:lnTo>
                <a:lnTo>
                  <a:pt x="43638" y="27738"/>
                </a:lnTo>
                <a:lnTo>
                  <a:pt x="43930" y="30913"/>
                </a:lnTo>
                <a:lnTo>
                  <a:pt x="44211" y="34074"/>
                </a:lnTo>
                <a:lnTo>
                  <a:pt x="44362" y="37666"/>
                </a:lnTo>
                <a:lnTo>
                  <a:pt x="44262" y="47458"/>
                </a:lnTo>
                <a:lnTo>
                  <a:pt x="44095" y="50191"/>
                </a:lnTo>
                <a:lnTo>
                  <a:pt x="43905" y="52934"/>
                </a:lnTo>
                <a:lnTo>
                  <a:pt x="43055" y="57809"/>
                </a:lnTo>
                <a:lnTo>
                  <a:pt x="41925" y="62294"/>
                </a:lnTo>
                <a:lnTo>
                  <a:pt x="40272" y="66168"/>
                </a:lnTo>
                <a:lnTo>
                  <a:pt x="37975" y="69203"/>
                </a:lnTo>
                <a:lnTo>
                  <a:pt x="35218" y="71629"/>
                </a:lnTo>
                <a:lnTo>
                  <a:pt x="31725" y="73126"/>
                </a:lnTo>
                <a:lnTo>
                  <a:pt x="27395" y="73493"/>
                </a:lnTo>
                <a:lnTo>
                  <a:pt x="24436" y="73493"/>
                </a:lnTo>
                <a:lnTo>
                  <a:pt x="19824" y="71690"/>
                </a:lnTo>
                <a:lnTo>
                  <a:pt x="16055" y="68595"/>
                </a:lnTo>
                <a:close/>
              </a:path>
              <a:path w="55219" h="82180">
                <a:moveTo>
                  <a:pt x="14096" y="79503"/>
                </a:moveTo>
                <a:lnTo>
                  <a:pt x="13388" y="63324"/>
                </a:lnTo>
                <a:lnTo>
                  <a:pt x="12397" y="59918"/>
                </a:lnTo>
                <a:lnTo>
                  <a:pt x="11785" y="55739"/>
                </a:lnTo>
                <a:lnTo>
                  <a:pt x="11163" y="51573"/>
                </a:lnTo>
                <a:lnTo>
                  <a:pt x="10670" y="77710"/>
                </a:lnTo>
                <a:lnTo>
                  <a:pt x="14096" y="79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39992" y="6940097"/>
            <a:ext cx="55219" cy="82180"/>
          </a:xfrm>
          <a:custGeom>
            <a:avLst/>
            <a:gdLst/>
            <a:ahLst/>
            <a:cxnLst/>
            <a:rect l="l" t="t" r="r" b="b"/>
            <a:pathLst>
              <a:path w="55219" h="82180">
                <a:moveTo>
                  <a:pt x="16052" y="68595"/>
                </a:moveTo>
                <a:lnTo>
                  <a:pt x="14720" y="65962"/>
                </a:lnTo>
                <a:lnTo>
                  <a:pt x="13384" y="63324"/>
                </a:lnTo>
                <a:lnTo>
                  <a:pt x="14097" y="79503"/>
                </a:lnTo>
                <a:lnTo>
                  <a:pt x="17538" y="81291"/>
                </a:lnTo>
                <a:lnTo>
                  <a:pt x="21769" y="82180"/>
                </a:lnTo>
                <a:lnTo>
                  <a:pt x="32078" y="82180"/>
                </a:lnTo>
                <a:lnTo>
                  <a:pt x="36550" y="81191"/>
                </a:lnTo>
                <a:lnTo>
                  <a:pt x="40168" y="79197"/>
                </a:lnTo>
                <a:lnTo>
                  <a:pt x="43789" y="77202"/>
                </a:lnTo>
                <a:lnTo>
                  <a:pt x="46724" y="74383"/>
                </a:lnTo>
                <a:lnTo>
                  <a:pt x="48959" y="70740"/>
                </a:lnTo>
                <a:lnTo>
                  <a:pt x="51206" y="67108"/>
                </a:lnTo>
                <a:lnTo>
                  <a:pt x="52807" y="62751"/>
                </a:lnTo>
                <a:lnTo>
                  <a:pt x="53773" y="57697"/>
                </a:lnTo>
                <a:lnTo>
                  <a:pt x="54738" y="52628"/>
                </a:lnTo>
                <a:lnTo>
                  <a:pt x="55219" y="47042"/>
                </a:lnTo>
                <a:lnTo>
                  <a:pt x="55219" y="34329"/>
                </a:lnTo>
                <a:lnTo>
                  <a:pt x="54773" y="28497"/>
                </a:lnTo>
                <a:lnTo>
                  <a:pt x="53898" y="23407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6" y="10591"/>
                </a:lnTo>
                <a:lnTo>
                  <a:pt x="47321" y="7099"/>
                </a:lnTo>
                <a:lnTo>
                  <a:pt x="44564" y="4471"/>
                </a:lnTo>
                <a:lnTo>
                  <a:pt x="41122" y="2693"/>
                </a:lnTo>
                <a:lnTo>
                  <a:pt x="37692" y="888"/>
                </a:lnTo>
                <a:lnTo>
                  <a:pt x="33450" y="0"/>
                </a:lnTo>
                <a:lnTo>
                  <a:pt x="23115" y="0"/>
                </a:lnTo>
                <a:lnTo>
                  <a:pt x="18680" y="1004"/>
                </a:lnTo>
                <a:lnTo>
                  <a:pt x="15048" y="2998"/>
                </a:lnTo>
                <a:lnTo>
                  <a:pt x="11429" y="4989"/>
                </a:lnTo>
                <a:lnTo>
                  <a:pt x="8520" y="7811"/>
                </a:lnTo>
                <a:lnTo>
                  <a:pt x="6299" y="11445"/>
                </a:lnTo>
                <a:lnTo>
                  <a:pt x="4063" y="15087"/>
                </a:lnTo>
                <a:lnTo>
                  <a:pt x="2462" y="19443"/>
                </a:lnTo>
                <a:lnTo>
                  <a:pt x="1471" y="24523"/>
                </a:lnTo>
                <a:lnTo>
                  <a:pt x="496" y="29617"/>
                </a:lnTo>
                <a:lnTo>
                  <a:pt x="0" y="35190"/>
                </a:lnTo>
                <a:lnTo>
                  <a:pt x="0" y="47854"/>
                </a:lnTo>
                <a:lnTo>
                  <a:pt x="445" y="53682"/>
                </a:lnTo>
                <a:lnTo>
                  <a:pt x="1320" y="58776"/>
                </a:lnTo>
                <a:lnTo>
                  <a:pt x="2209" y="63856"/>
                </a:lnTo>
                <a:lnTo>
                  <a:pt x="3708" y="68138"/>
                </a:lnTo>
                <a:lnTo>
                  <a:pt x="5802" y="71603"/>
                </a:lnTo>
                <a:lnTo>
                  <a:pt x="7898" y="75082"/>
                </a:lnTo>
                <a:lnTo>
                  <a:pt x="10666" y="77710"/>
                </a:lnTo>
                <a:lnTo>
                  <a:pt x="11174" y="51573"/>
                </a:lnTo>
                <a:lnTo>
                  <a:pt x="10857" y="46508"/>
                </a:lnTo>
                <a:lnTo>
                  <a:pt x="10857" y="36093"/>
                </a:lnTo>
                <a:lnTo>
                  <a:pt x="11088" y="31939"/>
                </a:lnTo>
                <a:lnTo>
                  <a:pt x="11530" y="28079"/>
                </a:lnTo>
                <a:lnTo>
                  <a:pt x="11987" y="24206"/>
                </a:lnTo>
                <a:lnTo>
                  <a:pt x="12852" y="20829"/>
                </a:lnTo>
                <a:lnTo>
                  <a:pt x="14097" y="17956"/>
                </a:lnTo>
                <a:lnTo>
                  <a:pt x="15354" y="15073"/>
                </a:lnTo>
                <a:lnTo>
                  <a:pt x="17067" y="12801"/>
                </a:lnTo>
                <a:lnTo>
                  <a:pt x="21423" y="9526"/>
                </a:lnTo>
                <a:lnTo>
                  <a:pt x="24270" y="8702"/>
                </a:lnTo>
                <a:lnTo>
                  <a:pt x="27763" y="8702"/>
                </a:lnTo>
                <a:lnTo>
                  <a:pt x="31507" y="8967"/>
                </a:lnTo>
                <a:lnTo>
                  <a:pt x="34682" y="9983"/>
                </a:lnTo>
                <a:lnTo>
                  <a:pt x="38555" y="13068"/>
                </a:lnTo>
                <a:lnTo>
                  <a:pt x="40500" y="16257"/>
                </a:lnTo>
                <a:lnTo>
                  <a:pt x="42113" y="20102"/>
                </a:lnTo>
                <a:lnTo>
                  <a:pt x="43218" y="24955"/>
                </a:lnTo>
                <a:lnTo>
                  <a:pt x="43635" y="27738"/>
                </a:lnTo>
                <a:lnTo>
                  <a:pt x="43930" y="30913"/>
                </a:lnTo>
                <a:lnTo>
                  <a:pt x="44207" y="34074"/>
                </a:lnTo>
                <a:lnTo>
                  <a:pt x="44362" y="37666"/>
                </a:lnTo>
                <a:lnTo>
                  <a:pt x="44272" y="47458"/>
                </a:lnTo>
                <a:lnTo>
                  <a:pt x="44093" y="50191"/>
                </a:lnTo>
                <a:lnTo>
                  <a:pt x="43905" y="52934"/>
                </a:lnTo>
                <a:lnTo>
                  <a:pt x="43066" y="57809"/>
                </a:lnTo>
                <a:lnTo>
                  <a:pt x="41921" y="62294"/>
                </a:lnTo>
                <a:lnTo>
                  <a:pt x="40272" y="66168"/>
                </a:lnTo>
                <a:lnTo>
                  <a:pt x="37973" y="69203"/>
                </a:lnTo>
                <a:lnTo>
                  <a:pt x="35218" y="71629"/>
                </a:lnTo>
                <a:lnTo>
                  <a:pt x="31723" y="73126"/>
                </a:lnTo>
                <a:lnTo>
                  <a:pt x="27392" y="73493"/>
                </a:lnTo>
                <a:lnTo>
                  <a:pt x="24433" y="73493"/>
                </a:lnTo>
                <a:lnTo>
                  <a:pt x="19836" y="71690"/>
                </a:lnTo>
                <a:lnTo>
                  <a:pt x="16052" y="68595"/>
                </a:lnTo>
                <a:close/>
              </a:path>
              <a:path w="55219" h="82180">
                <a:moveTo>
                  <a:pt x="14097" y="79503"/>
                </a:moveTo>
                <a:lnTo>
                  <a:pt x="13384" y="63324"/>
                </a:lnTo>
                <a:lnTo>
                  <a:pt x="12395" y="59918"/>
                </a:lnTo>
                <a:lnTo>
                  <a:pt x="11785" y="55739"/>
                </a:lnTo>
                <a:lnTo>
                  <a:pt x="11174" y="51573"/>
                </a:lnTo>
                <a:lnTo>
                  <a:pt x="10666" y="77710"/>
                </a:lnTo>
                <a:lnTo>
                  <a:pt x="14097" y="79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202525" y="7007284"/>
            <a:ext cx="20052" cy="31723"/>
          </a:xfrm>
          <a:custGeom>
            <a:avLst/>
            <a:gdLst/>
            <a:ahLst/>
            <a:cxnLst/>
            <a:rect l="l" t="t" r="r" b="b"/>
            <a:pathLst>
              <a:path w="20052" h="31723">
                <a:moveTo>
                  <a:pt x="20052" y="5003"/>
                </a:moveTo>
                <a:lnTo>
                  <a:pt x="19483" y="1689"/>
                </a:lnTo>
                <a:lnTo>
                  <a:pt x="16840" y="190"/>
                </a:lnTo>
                <a:lnTo>
                  <a:pt x="14187" y="0"/>
                </a:lnTo>
                <a:lnTo>
                  <a:pt x="11469" y="190"/>
                </a:lnTo>
                <a:lnTo>
                  <a:pt x="8545" y="2350"/>
                </a:lnTo>
                <a:lnTo>
                  <a:pt x="8204" y="5003"/>
                </a:lnTo>
                <a:lnTo>
                  <a:pt x="8204" y="12903"/>
                </a:lnTo>
                <a:lnTo>
                  <a:pt x="0" y="29869"/>
                </a:lnTo>
                <a:lnTo>
                  <a:pt x="2195" y="31723"/>
                </a:lnTo>
                <a:lnTo>
                  <a:pt x="4852" y="31636"/>
                </a:lnTo>
                <a:lnTo>
                  <a:pt x="7898" y="29998"/>
                </a:lnTo>
                <a:lnTo>
                  <a:pt x="16343" y="17283"/>
                </a:lnTo>
                <a:lnTo>
                  <a:pt x="18111" y="14349"/>
                </a:lnTo>
                <a:lnTo>
                  <a:pt x="19251" y="11545"/>
                </a:lnTo>
                <a:lnTo>
                  <a:pt x="19864" y="8521"/>
                </a:lnTo>
                <a:lnTo>
                  <a:pt x="20052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267033" y="6940087"/>
            <a:ext cx="49989" cy="81024"/>
          </a:xfrm>
          <a:custGeom>
            <a:avLst/>
            <a:gdLst/>
            <a:ahLst/>
            <a:cxnLst/>
            <a:rect l="l" t="t" r="r" b="b"/>
            <a:pathLst>
              <a:path w="49989" h="81024">
                <a:moveTo>
                  <a:pt x="49938" y="75070"/>
                </a:moveTo>
                <a:lnTo>
                  <a:pt x="47588" y="72010"/>
                </a:lnTo>
                <a:lnTo>
                  <a:pt x="12840" y="72010"/>
                </a:lnTo>
                <a:lnTo>
                  <a:pt x="25491" y="58802"/>
                </a:lnTo>
                <a:lnTo>
                  <a:pt x="30063" y="54114"/>
                </a:lnTo>
                <a:lnTo>
                  <a:pt x="33721" y="49974"/>
                </a:lnTo>
                <a:lnTo>
                  <a:pt x="36474" y="46381"/>
                </a:lnTo>
                <a:lnTo>
                  <a:pt x="39232" y="42785"/>
                </a:lnTo>
                <a:lnTo>
                  <a:pt x="41338" y="39509"/>
                </a:lnTo>
                <a:lnTo>
                  <a:pt x="42800" y="36564"/>
                </a:lnTo>
                <a:lnTo>
                  <a:pt x="44262" y="33630"/>
                </a:lnTo>
                <a:lnTo>
                  <a:pt x="45212" y="30887"/>
                </a:lnTo>
                <a:lnTo>
                  <a:pt x="46114" y="25833"/>
                </a:lnTo>
                <a:lnTo>
                  <a:pt x="46342" y="23291"/>
                </a:lnTo>
                <a:lnTo>
                  <a:pt x="46342" y="17905"/>
                </a:lnTo>
                <a:lnTo>
                  <a:pt x="45874" y="15242"/>
                </a:lnTo>
                <a:lnTo>
                  <a:pt x="43981" y="10213"/>
                </a:lnTo>
                <a:lnTo>
                  <a:pt x="40639" y="6122"/>
                </a:lnTo>
                <a:lnTo>
                  <a:pt x="36323" y="2731"/>
                </a:lnTo>
                <a:lnTo>
                  <a:pt x="33414" y="1637"/>
                </a:lnTo>
                <a:lnTo>
                  <a:pt x="30520" y="547"/>
                </a:lnTo>
                <a:lnTo>
                  <a:pt x="27139" y="0"/>
                </a:lnTo>
                <a:lnTo>
                  <a:pt x="20843" y="0"/>
                </a:lnTo>
                <a:lnTo>
                  <a:pt x="16332" y="748"/>
                </a:lnTo>
                <a:lnTo>
                  <a:pt x="12117" y="1854"/>
                </a:lnTo>
                <a:lnTo>
                  <a:pt x="8445" y="3290"/>
                </a:lnTo>
                <a:lnTo>
                  <a:pt x="5716" y="4751"/>
                </a:lnTo>
                <a:lnTo>
                  <a:pt x="3149" y="6515"/>
                </a:lnTo>
                <a:lnTo>
                  <a:pt x="1587" y="9244"/>
                </a:lnTo>
                <a:lnTo>
                  <a:pt x="1501" y="12167"/>
                </a:lnTo>
                <a:lnTo>
                  <a:pt x="1968" y="14997"/>
                </a:lnTo>
                <a:lnTo>
                  <a:pt x="4625" y="15709"/>
                </a:lnTo>
                <a:lnTo>
                  <a:pt x="7988" y="13549"/>
                </a:lnTo>
                <a:lnTo>
                  <a:pt x="11087" y="11901"/>
                </a:lnTo>
                <a:lnTo>
                  <a:pt x="14950" y="10439"/>
                </a:lnTo>
                <a:lnTo>
                  <a:pt x="19342" y="9399"/>
                </a:lnTo>
                <a:lnTo>
                  <a:pt x="21920" y="9399"/>
                </a:lnTo>
                <a:lnTo>
                  <a:pt x="26088" y="9740"/>
                </a:lnTo>
                <a:lnTo>
                  <a:pt x="29490" y="11137"/>
                </a:lnTo>
                <a:lnTo>
                  <a:pt x="33148" y="14464"/>
                </a:lnTo>
                <a:lnTo>
                  <a:pt x="34596" y="17448"/>
                </a:lnTo>
                <a:lnTo>
                  <a:pt x="35485" y="20699"/>
                </a:lnTo>
                <a:lnTo>
                  <a:pt x="35485" y="24245"/>
                </a:lnTo>
                <a:lnTo>
                  <a:pt x="34912" y="28144"/>
                </a:lnTo>
                <a:lnTo>
                  <a:pt x="33746" y="32398"/>
                </a:lnTo>
                <a:lnTo>
                  <a:pt x="31319" y="37339"/>
                </a:lnTo>
                <a:lnTo>
                  <a:pt x="29616" y="40082"/>
                </a:lnTo>
                <a:lnTo>
                  <a:pt x="27381" y="43077"/>
                </a:lnTo>
                <a:lnTo>
                  <a:pt x="25159" y="46075"/>
                </a:lnTo>
                <a:lnTo>
                  <a:pt x="22200" y="49477"/>
                </a:lnTo>
                <a:lnTo>
                  <a:pt x="18503" y="53265"/>
                </a:lnTo>
                <a:lnTo>
                  <a:pt x="2555" y="69673"/>
                </a:lnTo>
                <a:lnTo>
                  <a:pt x="1004" y="71653"/>
                </a:lnTo>
                <a:lnTo>
                  <a:pt x="104" y="74231"/>
                </a:lnTo>
                <a:lnTo>
                  <a:pt x="0" y="77292"/>
                </a:lnTo>
                <a:lnTo>
                  <a:pt x="902" y="80100"/>
                </a:lnTo>
                <a:lnTo>
                  <a:pt x="3530" y="81024"/>
                </a:lnTo>
                <a:lnTo>
                  <a:pt x="47638" y="81024"/>
                </a:lnTo>
                <a:lnTo>
                  <a:pt x="49723" y="79005"/>
                </a:lnTo>
                <a:lnTo>
                  <a:pt x="49989" y="76452"/>
                </a:lnTo>
                <a:lnTo>
                  <a:pt x="49938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327103" y="6942813"/>
            <a:ext cx="35358" cy="53115"/>
          </a:xfrm>
          <a:custGeom>
            <a:avLst/>
            <a:gdLst/>
            <a:ahLst/>
            <a:cxnLst/>
            <a:rect l="l" t="t" r="r" b="b"/>
            <a:pathLst>
              <a:path w="35358" h="53115">
                <a:moveTo>
                  <a:pt x="29987" y="0"/>
                </a:moveTo>
                <a:lnTo>
                  <a:pt x="9690" y="51206"/>
                </a:lnTo>
                <a:lnTo>
                  <a:pt x="35358" y="7401"/>
                </a:lnTo>
                <a:lnTo>
                  <a:pt x="29987" y="0"/>
                </a:lnTo>
                <a:close/>
              </a:path>
              <a:path w="35358" h="53115">
                <a:moveTo>
                  <a:pt x="29987" y="0"/>
                </a:moveTo>
                <a:lnTo>
                  <a:pt x="1525" y="48498"/>
                </a:lnTo>
                <a:lnTo>
                  <a:pt x="802" y="49996"/>
                </a:lnTo>
                <a:lnTo>
                  <a:pt x="104" y="52577"/>
                </a:lnTo>
                <a:lnTo>
                  <a:pt x="0" y="55291"/>
                </a:lnTo>
                <a:lnTo>
                  <a:pt x="269" y="58315"/>
                </a:lnTo>
                <a:lnTo>
                  <a:pt x="2821" y="59979"/>
                </a:lnTo>
                <a:lnTo>
                  <a:pt x="35485" y="59979"/>
                </a:lnTo>
                <a:lnTo>
                  <a:pt x="35485" y="76754"/>
                </a:lnTo>
                <a:lnTo>
                  <a:pt x="37465" y="78472"/>
                </a:lnTo>
                <a:lnTo>
                  <a:pt x="40690" y="78662"/>
                </a:lnTo>
                <a:lnTo>
                  <a:pt x="43296" y="78548"/>
                </a:lnTo>
                <a:lnTo>
                  <a:pt x="46090" y="76754"/>
                </a:lnTo>
                <a:lnTo>
                  <a:pt x="46090" y="59979"/>
                </a:lnTo>
                <a:lnTo>
                  <a:pt x="55107" y="59979"/>
                </a:lnTo>
                <a:lnTo>
                  <a:pt x="56832" y="58798"/>
                </a:lnTo>
                <a:lnTo>
                  <a:pt x="57444" y="55598"/>
                </a:lnTo>
                <a:lnTo>
                  <a:pt x="57444" y="54110"/>
                </a:lnTo>
                <a:lnTo>
                  <a:pt x="55107" y="51206"/>
                </a:lnTo>
                <a:lnTo>
                  <a:pt x="46090" y="51206"/>
                </a:lnTo>
                <a:lnTo>
                  <a:pt x="46090" y="251"/>
                </a:lnTo>
                <a:lnTo>
                  <a:pt x="45262" y="-980"/>
                </a:lnTo>
                <a:lnTo>
                  <a:pt x="42684" y="-1653"/>
                </a:lnTo>
                <a:lnTo>
                  <a:pt x="39433" y="-1908"/>
                </a:lnTo>
                <a:lnTo>
                  <a:pt x="35700" y="-1883"/>
                </a:lnTo>
                <a:lnTo>
                  <a:pt x="33072" y="-1642"/>
                </a:lnTo>
                <a:lnTo>
                  <a:pt x="29987" y="0"/>
                </a:lnTo>
                <a:lnTo>
                  <a:pt x="35358" y="7401"/>
                </a:lnTo>
                <a:lnTo>
                  <a:pt x="35485" y="51206"/>
                </a:lnTo>
                <a:lnTo>
                  <a:pt x="9690" y="51206"/>
                </a:lnTo>
                <a:lnTo>
                  <a:pt x="29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395312" y="6940087"/>
            <a:ext cx="49974" cy="81024"/>
          </a:xfrm>
          <a:custGeom>
            <a:avLst/>
            <a:gdLst/>
            <a:ahLst/>
            <a:cxnLst/>
            <a:rect l="l" t="t" r="r" b="b"/>
            <a:pathLst>
              <a:path w="49974" h="81024">
                <a:moveTo>
                  <a:pt x="49923" y="75070"/>
                </a:moveTo>
                <a:lnTo>
                  <a:pt x="47572" y="72010"/>
                </a:lnTo>
                <a:lnTo>
                  <a:pt x="12825" y="72010"/>
                </a:lnTo>
                <a:lnTo>
                  <a:pt x="25476" y="58802"/>
                </a:lnTo>
                <a:lnTo>
                  <a:pt x="30048" y="54114"/>
                </a:lnTo>
                <a:lnTo>
                  <a:pt x="33717" y="49974"/>
                </a:lnTo>
                <a:lnTo>
                  <a:pt x="36474" y="46381"/>
                </a:lnTo>
                <a:lnTo>
                  <a:pt x="39217" y="42785"/>
                </a:lnTo>
                <a:lnTo>
                  <a:pt x="41327" y="39509"/>
                </a:lnTo>
                <a:lnTo>
                  <a:pt x="42800" y="36564"/>
                </a:lnTo>
                <a:lnTo>
                  <a:pt x="44258" y="33630"/>
                </a:lnTo>
                <a:lnTo>
                  <a:pt x="45212" y="30887"/>
                </a:lnTo>
                <a:lnTo>
                  <a:pt x="46112" y="25833"/>
                </a:lnTo>
                <a:lnTo>
                  <a:pt x="46342" y="23291"/>
                </a:lnTo>
                <a:lnTo>
                  <a:pt x="46342" y="17905"/>
                </a:lnTo>
                <a:lnTo>
                  <a:pt x="45871" y="15242"/>
                </a:lnTo>
                <a:lnTo>
                  <a:pt x="43966" y="10213"/>
                </a:lnTo>
                <a:lnTo>
                  <a:pt x="40639" y="6122"/>
                </a:lnTo>
                <a:lnTo>
                  <a:pt x="36309" y="2731"/>
                </a:lnTo>
                <a:lnTo>
                  <a:pt x="33414" y="1637"/>
                </a:lnTo>
                <a:lnTo>
                  <a:pt x="30516" y="547"/>
                </a:lnTo>
                <a:lnTo>
                  <a:pt x="27125" y="0"/>
                </a:lnTo>
                <a:lnTo>
                  <a:pt x="20839" y="0"/>
                </a:lnTo>
                <a:lnTo>
                  <a:pt x="16332" y="748"/>
                </a:lnTo>
                <a:lnTo>
                  <a:pt x="12117" y="1854"/>
                </a:lnTo>
                <a:lnTo>
                  <a:pt x="8434" y="3290"/>
                </a:lnTo>
                <a:lnTo>
                  <a:pt x="5716" y="4751"/>
                </a:lnTo>
                <a:lnTo>
                  <a:pt x="3135" y="6515"/>
                </a:lnTo>
                <a:lnTo>
                  <a:pt x="1576" y="9244"/>
                </a:lnTo>
                <a:lnTo>
                  <a:pt x="1485" y="12167"/>
                </a:lnTo>
                <a:lnTo>
                  <a:pt x="1968" y="14997"/>
                </a:lnTo>
                <a:lnTo>
                  <a:pt x="4611" y="15709"/>
                </a:lnTo>
                <a:lnTo>
                  <a:pt x="7976" y="13549"/>
                </a:lnTo>
                <a:lnTo>
                  <a:pt x="11073" y="11901"/>
                </a:lnTo>
                <a:lnTo>
                  <a:pt x="14946" y="10439"/>
                </a:lnTo>
                <a:lnTo>
                  <a:pt x="19328" y="9399"/>
                </a:lnTo>
                <a:lnTo>
                  <a:pt x="21920" y="9399"/>
                </a:lnTo>
                <a:lnTo>
                  <a:pt x="26074" y="9740"/>
                </a:lnTo>
                <a:lnTo>
                  <a:pt x="29476" y="11137"/>
                </a:lnTo>
                <a:lnTo>
                  <a:pt x="33134" y="14464"/>
                </a:lnTo>
                <a:lnTo>
                  <a:pt x="34580" y="17448"/>
                </a:lnTo>
                <a:lnTo>
                  <a:pt x="35469" y="20699"/>
                </a:lnTo>
                <a:lnTo>
                  <a:pt x="35469" y="24245"/>
                </a:lnTo>
                <a:lnTo>
                  <a:pt x="34898" y="28144"/>
                </a:lnTo>
                <a:lnTo>
                  <a:pt x="33731" y="32398"/>
                </a:lnTo>
                <a:lnTo>
                  <a:pt x="31305" y="37339"/>
                </a:lnTo>
                <a:lnTo>
                  <a:pt x="29602" y="40082"/>
                </a:lnTo>
                <a:lnTo>
                  <a:pt x="27381" y="43077"/>
                </a:lnTo>
                <a:lnTo>
                  <a:pt x="25146" y="46075"/>
                </a:lnTo>
                <a:lnTo>
                  <a:pt x="22186" y="49477"/>
                </a:lnTo>
                <a:lnTo>
                  <a:pt x="18492" y="53265"/>
                </a:lnTo>
                <a:lnTo>
                  <a:pt x="2551" y="69673"/>
                </a:lnTo>
                <a:lnTo>
                  <a:pt x="989" y="71653"/>
                </a:lnTo>
                <a:lnTo>
                  <a:pt x="88" y="74231"/>
                </a:lnTo>
                <a:lnTo>
                  <a:pt x="0" y="77292"/>
                </a:lnTo>
                <a:lnTo>
                  <a:pt x="902" y="80100"/>
                </a:lnTo>
                <a:lnTo>
                  <a:pt x="3516" y="81024"/>
                </a:lnTo>
                <a:lnTo>
                  <a:pt x="47623" y="81024"/>
                </a:lnTo>
                <a:lnTo>
                  <a:pt x="49719" y="79005"/>
                </a:lnTo>
                <a:lnTo>
                  <a:pt x="49974" y="76452"/>
                </a:lnTo>
                <a:lnTo>
                  <a:pt x="49923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458514" y="6941275"/>
            <a:ext cx="52083" cy="80200"/>
          </a:xfrm>
          <a:custGeom>
            <a:avLst/>
            <a:gdLst/>
            <a:ahLst/>
            <a:cxnLst/>
            <a:rect l="l" t="t" r="r" b="b"/>
            <a:pathLst>
              <a:path w="52083" h="80200">
                <a:moveTo>
                  <a:pt x="52083" y="4561"/>
                </a:moveTo>
                <a:lnTo>
                  <a:pt x="51601" y="1285"/>
                </a:lnTo>
                <a:lnTo>
                  <a:pt x="48869" y="0"/>
                </a:lnTo>
                <a:lnTo>
                  <a:pt x="2350" y="0"/>
                </a:lnTo>
                <a:lnTo>
                  <a:pt x="1069" y="457"/>
                </a:lnTo>
                <a:lnTo>
                  <a:pt x="53" y="3164"/>
                </a:lnTo>
                <a:lnTo>
                  <a:pt x="0" y="6098"/>
                </a:lnTo>
                <a:lnTo>
                  <a:pt x="2350" y="9310"/>
                </a:lnTo>
                <a:lnTo>
                  <a:pt x="40679" y="9310"/>
                </a:lnTo>
                <a:lnTo>
                  <a:pt x="10439" y="77064"/>
                </a:lnTo>
                <a:lnTo>
                  <a:pt x="12156" y="80009"/>
                </a:lnTo>
                <a:lnTo>
                  <a:pt x="15433" y="80200"/>
                </a:lnTo>
                <a:lnTo>
                  <a:pt x="18900" y="80049"/>
                </a:lnTo>
                <a:lnTo>
                  <a:pt x="21908" y="77802"/>
                </a:lnTo>
                <a:lnTo>
                  <a:pt x="50673" y="11534"/>
                </a:lnTo>
                <a:lnTo>
                  <a:pt x="51310" y="9897"/>
                </a:lnTo>
                <a:lnTo>
                  <a:pt x="51932" y="7164"/>
                </a:lnTo>
                <a:lnTo>
                  <a:pt x="52083" y="4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521603" y="6959653"/>
            <a:ext cx="53812" cy="80900"/>
          </a:xfrm>
          <a:custGeom>
            <a:avLst/>
            <a:gdLst/>
            <a:ahLst/>
            <a:cxnLst/>
            <a:rect l="l" t="t" r="r" b="b"/>
            <a:pathLst>
              <a:path w="53812" h="80900">
                <a:moveTo>
                  <a:pt x="596" y="48820"/>
                </a:moveTo>
                <a:lnTo>
                  <a:pt x="1791" y="51282"/>
                </a:lnTo>
                <a:lnTo>
                  <a:pt x="4726" y="55829"/>
                </a:lnTo>
                <a:lnTo>
                  <a:pt x="9234" y="59194"/>
                </a:lnTo>
                <a:lnTo>
                  <a:pt x="12002" y="60476"/>
                </a:lnTo>
                <a:lnTo>
                  <a:pt x="15252" y="61340"/>
                </a:lnTo>
                <a:lnTo>
                  <a:pt x="14834" y="51090"/>
                </a:lnTo>
                <a:lnTo>
                  <a:pt x="12117" y="48920"/>
                </a:lnTo>
                <a:lnTo>
                  <a:pt x="10745" y="45820"/>
                </a:lnTo>
                <a:lnTo>
                  <a:pt x="10745" y="40027"/>
                </a:lnTo>
                <a:lnTo>
                  <a:pt x="12750" y="23594"/>
                </a:lnTo>
                <a:lnTo>
                  <a:pt x="8229" y="26694"/>
                </a:lnTo>
                <a:lnTo>
                  <a:pt x="4776" y="30110"/>
                </a:lnTo>
                <a:lnTo>
                  <a:pt x="2070" y="33818"/>
                </a:lnTo>
                <a:lnTo>
                  <a:pt x="420" y="38008"/>
                </a:lnTo>
                <a:lnTo>
                  <a:pt x="0" y="42821"/>
                </a:lnTo>
                <a:lnTo>
                  <a:pt x="0" y="45986"/>
                </a:lnTo>
                <a:lnTo>
                  <a:pt x="596" y="48820"/>
                </a:lnTo>
                <a:close/>
              </a:path>
              <a:path w="53812" h="80900">
                <a:moveTo>
                  <a:pt x="50965" y="-979"/>
                </a:moveTo>
                <a:lnTo>
                  <a:pt x="50965" y="-3571"/>
                </a:lnTo>
                <a:lnTo>
                  <a:pt x="50521" y="-6008"/>
                </a:lnTo>
                <a:lnTo>
                  <a:pt x="48704" y="-10529"/>
                </a:lnTo>
                <a:lnTo>
                  <a:pt x="45392" y="-14147"/>
                </a:lnTo>
                <a:lnTo>
                  <a:pt x="41046" y="-17146"/>
                </a:lnTo>
                <a:lnTo>
                  <a:pt x="38102" y="-18111"/>
                </a:lnTo>
                <a:lnTo>
                  <a:pt x="35167" y="-19076"/>
                </a:lnTo>
                <a:lnTo>
                  <a:pt x="31686" y="-19559"/>
                </a:lnTo>
                <a:lnTo>
                  <a:pt x="23446" y="-19559"/>
                </a:lnTo>
                <a:lnTo>
                  <a:pt x="19775" y="-19025"/>
                </a:lnTo>
                <a:lnTo>
                  <a:pt x="16639" y="-17985"/>
                </a:lnTo>
                <a:lnTo>
                  <a:pt x="13488" y="-16930"/>
                </a:lnTo>
                <a:lnTo>
                  <a:pt x="10896" y="-15509"/>
                </a:lnTo>
                <a:lnTo>
                  <a:pt x="8867" y="-13690"/>
                </a:lnTo>
                <a:lnTo>
                  <a:pt x="5295" y="-9756"/>
                </a:lnTo>
                <a:lnTo>
                  <a:pt x="3279" y="-4864"/>
                </a:lnTo>
                <a:lnTo>
                  <a:pt x="2782" y="-2235"/>
                </a:lnTo>
                <a:lnTo>
                  <a:pt x="2782" y="557"/>
                </a:lnTo>
                <a:lnTo>
                  <a:pt x="3124" y="4838"/>
                </a:lnTo>
                <a:lnTo>
                  <a:pt x="4485" y="8622"/>
                </a:lnTo>
                <a:lnTo>
                  <a:pt x="6797" y="12063"/>
                </a:lnTo>
                <a:lnTo>
                  <a:pt x="9716" y="15278"/>
                </a:lnTo>
                <a:lnTo>
                  <a:pt x="13500" y="18122"/>
                </a:lnTo>
                <a:lnTo>
                  <a:pt x="18150" y="20739"/>
                </a:lnTo>
                <a:lnTo>
                  <a:pt x="15317" y="22136"/>
                </a:lnTo>
                <a:lnTo>
                  <a:pt x="12750" y="23594"/>
                </a:lnTo>
                <a:lnTo>
                  <a:pt x="10745" y="40027"/>
                </a:lnTo>
                <a:lnTo>
                  <a:pt x="11696" y="36868"/>
                </a:lnTo>
                <a:lnTo>
                  <a:pt x="13272" y="33944"/>
                </a:lnTo>
                <a:lnTo>
                  <a:pt x="15800" y="31230"/>
                </a:lnTo>
                <a:lnTo>
                  <a:pt x="19357" y="28638"/>
                </a:lnTo>
                <a:lnTo>
                  <a:pt x="23572" y="26085"/>
                </a:lnTo>
                <a:lnTo>
                  <a:pt x="26164" y="24800"/>
                </a:lnTo>
                <a:lnTo>
                  <a:pt x="28968" y="26172"/>
                </a:lnTo>
                <a:lnTo>
                  <a:pt x="31421" y="27467"/>
                </a:lnTo>
                <a:lnTo>
                  <a:pt x="35661" y="29969"/>
                </a:lnTo>
                <a:lnTo>
                  <a:pt x="38850" y="32612"/>
                </a:lnTo>
                <a:lnTo>
                  <a:pt x="41313" y="35394"/>
                </a:lnTo>
                <a:lnTo>
                  <a:pt x="42724" y="38465"/>
                </a:lnTo>
                <a:lnTo>
                  <a:pt x="43066" y="42072"/>
                </a:lnTo>
                <a:lnTo>
                  <a:pt x="43066" y="45871"/>
                </a:lnTo>
                <a:lnTo>
                  <a:pt x="41734" y="48869"/>
                </a:lnTo>
                <a:lnTo>
                  <a:pt x="39042" y="51065"/>
                </a:lnTo>
                <a:lnTo>
                  <a:pt x="36334" y="53262"/>
                </a:lnTo>
                <a:lnTo>
                  <a:pt x="32349" y="54355"/>
                </a:lnTo>
                <a:lnTo>
                  <a:pt x="21668" y="54355"/>
                </a:lnTo>
                <a:lnTo>
                  <a:pt x="17578" y="53276"/>
                </a:lnTo>
                <a:lnTo>
                  <a:pt x="14834" y="51090"/>
                </a:lnTo>
                <a:lnTo>
                  <a:pt x="15252" y="61340"/>
                </a:lnTo>
                <a:lnTo>
                  <a:pt x="18503" y="62189"/>
                </a:lnTo>
                <a:lnTo>
                  <a:pt x="22186" y="62636"/>
                </a:lnTo>
                <a:lnTo>
                  <a:pt x="30685" y="62636"/>
                </a:lnTo>
                <a:lnTo>
                  <a:pt x="34596" y="62165"/>
                </a:lnTo>
                <a:lnTo>
                  <a:pt x="38012" y="61213"/>
                </a:lnTo>
                <a:lnTo>
                  <a:pt x="41428" y="60260"/>
                </a:lnTo>
                <a:lnTo>
                  <a:pt x="44297" y="58878"/>
                </a:lnTo>
                <a:lnTo>
                  <a:pt x="46609" y="57009"/>
                </a:lnTo>
                <a:lnTo>
                  <a:pt x="50723" y="52894"/>
                </a:lnTo>
                <a:lnTo>
                  <a:pt x="51958" y="50201"/>
                </a:lnTo>
                <a:lnTo>
                  <a:pt x="53190" y="47497"/>
                </a:lnTo>
                <a:lnTo>
                  <a:pt x="53812" y="44424"/>
                </a:lnTo>
                <a:lnTo>
                  <a:pt x="53812" y="40982"/>
                </a:lnTo>
                <a:lnTo>
                  <a:pt x="53416" y="36475"/>
                </a:lnTo>
                <a:lnTo>
                  <a:pt x="51803" y="32561"/>
                </a:lnTo>
                <a:lnTo>
                  <a:pt x="49085" y="28968"/>
                </a:lnTo>
                <a:lnTo>
                  <a:pt x="45633" y="25589"/>
                </a:lnTo>
                <a:lnTo>
                  <a:pt x="41071" y="22543"/>
                </a:lnTo>
                <a:lnTo>
                  <a:pt x="38469" y="21066"/>
                </a:lnTo>
                <a:lnTo>
                  <a:pt x="35535" y="19620"/>
                </a:lnTo>
                <a:lnTo>
                  <a:pt x="40208" y="16902"/>
                </a:lnTo>
                <a:lnTo>
                  <a:pt x="39372" y="5994"/>
                </a:lnTo>
                <a:lnTo>
                  <a:pt x="37148" y="8586"/>
                </a:lnTo>
                <a:lnTo>
                  <a:pt x="34927" y="11174"/>
                </a:lnTo>
                <a:lnTo>
                  <a:pt x="31751" y="13535"/>
                </a:lnTo>
                <a:lnTo>
                  <a:pt x="27586" y="15670"/>
                </a:lnTo>
                <a:lnTo>
                  <a:pt x="22989" y="13182"/>
                </a:lnTo>
                <a:lnTo>
                  <a:pt x="19418" y="10843"/>
                </a:lnTo>
                <a:lnTo>
                  <a:pt x="16765" y="8394"/>
                </a:lnTo>
                <a:lnTo>
                  <a:pt x="14720" y="5853"/>
                </a:lnTo>
                <a:lnTo>
                  <a:pt x="13614" y="3100"/>
                </a:lnTo>
                <a:lnTo>
                  <a:pt x="13323" y="0"/>
                </a:lnTo>
                <a:lnTo>
                  <a:pt x="13323" y="-3481"/>
                </a:lnTo>
                <a:lnTo>
                  <a:pt x="14479" y="-6249"/>
                </a:lnTo>
                <a:lnTo>
                  <a:pt x="19051" y="-10288"/>
                </a:lnTo>
                <a:lnTo>
                  <a:pt x="22402" y="-11289"/>
                </a:lnTo>
                <a:lnTo>
                  <a:pt x="29033" y="-11289"/>
                </a:lnTo>
                <a:lnTo>
                  <a:pt x="32677" y="-10515"/>
                </a:lnTo>
                <a:lnTo>
                  <a:pt x="35816" y="-9259"/>
                </a:lnTo>
                <a:lnTo>
                  <a:pt x="38991" y="-6084"/>
                </a:lnTo>
                <a:lnTo>
                  <a:pt x="40182" y="-3290"/>
                </a:lnTo>
                <a:lnTo>
                  <a:pt x="40474" y="0"/>
                </a:lnTo>
                <a:lnTo>
                  <a:pt x="44030" y="13906"/>
                </a:lnTo>
                <a:lnTo>
                  <a:pt x="46965" y="10551"/>
                </a:lnTo>
                <a:lnTo>
                  <a:pt x="49265" y="6998"/>
                </a:lnTo>
                <a:lnTo>
                  <a:pt x="50637" y="3124"/>
                </a:lnTo>
                <a:lnTo>
                  <a:pt x="50965" y="-979"/>
                </a:lnTo>
                <a:close/>
              </a:path>
              <a:path w="53812" h="80900">
                <a:moveTo>
                  <a:pt x="40474" y="3124"/>
                </a:moveTo>
                <a:lnTo>
                  <a:pt x="39372" y="5994"/>
                </a:lnTo>
                <a:lnTo>
                  <a:pt x="40208" y="16902"/>
                </a:lnTo>
                <a:lnTo>
                  <a:pt x="44030" y="13906"/>
                </a:lnTo>
                <a:lnTo>
                  <a:pt x="40474" y="0"/>
                </a:lnTo>
                <a:lnTo>
                  <a:pt x="40474" y="3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587709" y="6940087"/>
            <a:ext cx="49985" cy="81024"/>
          </a:xfrm>
          <a:custGeom>
            <a:avLst/>
            <a:gdLst/>
            <a:ahLst/>
            <a:cxnLst/>
            <a:rect l="l" t="t" r="r" b="b"/>
            <a:pathLst>
              <a:path w="49985" h="81024">
                <a:moveTo>
                  <a:pt x="49936" y="75070"/>
                </a:moveTo>
                <a:lnTo>
                  <a:pt x="47585" y="72010"/>
                </a:lnTo>
                <a:lnTo>
                  <a:pt x="12838" y="72010"/>
                </a:lnTo>
                <a:lnTo>
                  <a:pt x="25488" y="58802"/>
                </a:lnTo>
                <a:lnTo>
                  <a:pt x="30060" y="54114"/>
                </a:lnTo>
                <a:lnTo>
                  <a:pt x="33718" y="49974"/>
                </a:lnTo>
                <a:lnTo>
                  <a:pt x="36487" y="46381"/>
                </a:lnTo>
                <a:lnTo>
                  <a:pt x="39230" y="42785"/>
                </a:lnTo>
                <a:lnTo>
                  <a:pt x="41339" y="39509"/>
                </a:lnTo>
                <a:lnTo>
                  <a:pt x="42797" y="36564"/>
                </a:lnTo>
                <a:lnTo>
                  <a:pt x="44259" y="33630"/>
                </a:lnTo>
                <a:lnTo>
                  <a:pt x="45213" y="30887"/>
                </a:lnTo>
                <a:lnTo>
                  <a:pt x="46112" y="25833"/>
                </a:lnTo>
                <a:lnTo>
                  <a:pt x="46353" y="23291"/>
                </a:lnTo>
                <a:lnTo>
                  <a:pt x="46353" y="17905"/>
                </a:lnTo>
                <a:lnTo>
                  <a:pt x="45871" y="15242"/>
                </a:lnTo>
                <a:lnTo>
                  <a:pt x="43981" y="10213"/>
                </a:lnTo>
                <a:lnTo>
                  <a:pt x="40641" y="6122"/>
                </a:lnTo>
                <a:lnTo>
                  <a:pt x="36320" y="2731"/>
                </a:lnTo>
                <a:lnTo>
                  <a:pt x="33412" y="1637"/>
                </a:lnTo>
                <a:lnTo>
                  <a:pt x="30518" y="547"/>
                </a:lnTo>
                <a:lnTo>
                  <a:pt x="27141" y="0"/>
                </a:lnTo>
                <a:lnTo>
                  <a:pt x="20840" y="0"/>
                </a:lnTo>
                <a:lnTo>
                  <a:pt x="16333" y="748"/>
                </a:lnTo>
                <a:lnTo>
                  <a:pt x="12114" y="1854"/>
                </a:lnTo>
                <a:lnTo>
                  <a:pt x="8445" y="3290"/>
                </a:lnTo>
                <a:lnTo>
                  <a:pt x="5713" y="4751"/>
                </a:lnTo>
                <a:lnTo>
                  <a:pt x="3150" y="6515"/>
                </a:lnTo>
                <a:lnTo>
                  <a:pt x="1587" y="9244"/>
                </a:lnTo>
                <a:lnTo>
                  <a:pt x="1498" y="12167"/>
                </a:lnTo>
                <a:lnTo>
                  <a:pt x="1969" y="14997"/>
                </a:lnTo>
                <a:lnTo>
                  <a:pt x="4622" y="15709"/>
                </a:lnTo>
                <a:lnTo>
                  <a:pt x="7988" y="13549"/>
                </a:lnTo>
                <a:lnTo>
                  <a:pt x="11088" y="11901"/>
                </a:lnTo>
                <a:lnTo>
                  <a:pt x="14947" y="10439"/>
                </a:lnTo>
                <a:lnTo>
                  <a:pt x="19343" y="9399"/>
                </a:lnTo>
                <a:lnTo>
                  <a:pt x="21921" y="9399"/>
                </a:lnTo>
                <a:lnTo>
                  <a:pt x="26085" y="9740"/>
                </a:lnTo>
                <a:lnTo>
                  <a:pt x="29488" y="11137"/>
                </a:lnTo>
                <a:lnTo>
                  <a:pt x="33145" y="14464"/>
                </a:lnTo>
                <a:lnTo>
                  <a:pt x="34596" y="17448"/>
                </a:lnTo>
                <a:lnTo>
                  <a:pt x="35482" y="20699"/>
                </a:lnTo>
                <a:lnTo>
                  <a:pt x="35482" y="24245"/>
                </a:lnTo>
                <a:lnTo>
                  <a:pt x="34913" y="28144"/>
                </a:lnTo>
                <a:lnTo>
                  <a:pt x="33743" y="32398"/>
                </a:lnTo>
                <a:lnTo>
                  <a:pt x="31316" y="37339"/>
                </a:lnTo>
                <a:lnTo>
                  <a:pt x="29617" y="40082"/>
                </a:lnTo>
                <a:lnTo>
                  <a:pt x="27382" y="43077"/>
                </a:lnTo>
                <a:lnTo>
                  <a:pt x="25157" y="46075"/>
                </a:lnTo>
                <a:lnTo>
                  <a:pt x="22198" y="49477"/>
                </a:lnTo>
                <a:lnTo>
                  <a:pt x="18503" y="53265"/>
                </a:lnTo>
                <a:lnTo>
                  <a:pt x="2552" y="69673"/>
                </a:lnTo>
                <a:lnTo>
                  <a:pt x="1004" y="71653"/>
                </a:lnTo>
                <a:lnTo>
                  <a:pt x="101" y="74231"/>
                </a:lnTo>
                <a:lnTo>
                  <a:pt x="0" y="77292"/>
                </a:lnTo>
                <a:lnTo>
                  <a:pt x="900" y="80100"/>
                </a:lnTo>
                <a:lnTo>
                  <a:pt x="3531" y="81024"/>
                </a:lnTo>
                <a:lnTo>
                  <a:pt x="47638" y="81024"/>
                </a:lnTo>
                <a:lnTo>
                  <a:pt x="49720" y="79005"/>
                </a:lnTo>
                <a:lnTo>
                  <a:pt x="49985" y="76452"/>
                </a:lnTo>
                <a:lnTo>
                  <a:pt x="49936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649270" y="6940097"/>
            <a:ext cx="55205" cy="82180"/>
          </a:xfrm>
          <a:custGeom>
            <a:avLst/>
            <a:gdLst/>
            <a:ahLst/>
            <a:cxnLst/>
            <a:rect l="l" t="t" r="r" b="b"/>
            <a:pathLst>
              <a:path w="55205" h="82180">
                <a:moveTo>
                  <a:pt x="16052" y="68595"/>
                </a:moveTo>
                <a:lnTo>
                  <a:pt x="14705" y="65962"/>
                </a:lnTo>
                <a:lnTo>
                  <a:pt x="13374" y="63324"/>
                </a:lnTo>
                <a:lnTo>
                  <a:pt x="14083" y="79503"/>
                </a:lnTo>
                <a:lnTo>
                  <a:pt x="17524" y="81291"/>
                </a:lnTo>
                <a:lnTo>
                  <a:pt x="21755" y="82180"/>
                </a:lnTo>
                <a:lnTo>
                  <a:pt x="32078" y="82180"/>
                </a:lnTo>
                <a:lnTo>
                  <a:pt x="36536" y="81191"/>
                </a:lnTo>
                <a:lnTo>
                  <a:pt x="40157" y="79197"/>
                </a:lnTo>
                <a:lnTo>
                  <a:pt x="43775" y="77202"/>
                </a:lnTo>
                <a:lnTo>
                  <a:pt x="46709" y="74383"/>
                </a:lnTo>
                <a:lnTo>
                  <a:pt x="48945" y="70740"/>
                </a:lnTo>
                <a:lnTo>
                  <a:pt x="51194" y="67108"/>
                </a:lnTo>
                <a:lnTo>
                  <a:pt x="52793" y="62751"/>
                </a:lnTo>
                <a:lnTo>
                  <a:pt x="53759" y="57697"/>
                </a:lnTo>
                <a:lnTo>
                  <a:pt x="54723" y="52628"/>
                </a:lnTo>
                <a:lnTo>
                  <a:pt x="55205" y="47042"/>
                </a:lnTo>
                <a:lnTo>
                  <a:pt x="55205" y="34329"/>
                </a:lnTo>
                <a:lnTo>
                  <a:pt x="54762" y="28497"/>
                </a:lnTo>
                <a:lnTo>
                  <a:pt x="53884" y="23407"/>
                </a:lnTo>
                <a:lnTo>
                  <a:pt x="53009" y="18338"/>
                </a:lnTo>
                <a:lnTo>
                  <a:pt x="51512" y="14057"/>
                </a:lnTo>
                <a:lnTo>
                  <a:pt x="49403" y="10591"/>
                </a:lnTo>
                <a:lnTo>
                  <a:pt x="47307" y="7099"/>
                </a:lnTo>
                <a:lnTo>
                  <a:pt x="44550" y="4471"/>
                </a:lnTo>
                <a:lnTo>
                  <a:pt x="41108" y="2693"/>
                </a:lnTo>
                <a:lnTo>
                  <a:pt x="37680" y="888"/>
                </a:lnTo>
                <a:lnTo>
                  <a:pt x="33440" y="0"/>
                </a:lnTo>
                <a:lnTo>
                  <a:pt x="23101" y="0"/>
                </a:lnTo>
                <a:lnTo>
                  <a:pt x="18669" y="1004"/>
                </a:lnTo>
                <a:lnTo>
                  <a:pt x="15036" y="2998"/>
                </a:lnTo>
                <a:lnTo>
                  <a:pt x="11430" y="4989"/>
                </a:lnTo>
                <a:lnTo>
                  <a:pt x="8510" y="7811"/>
                </a:lnTo>
                <a:lnTo>
                  <a:pt x="6285" y="11445"/>
                </a:lnTo>
                <a:lnTo>
                  <a:pt x="4063" y="15087"/>
                </a:lnTo>
                <a:lnTo>
                  <a:pt x="2462" y="19443"/>
                </a:lnTo>
                <a:lnTo>
                  <a:pt x="1471" y="24523"/>
                </a:lnTo>
                <a:lnTo>
                  <a:pt x="482" y="29617"/>
                </a:lnTo>
                <a:lnTo>
                  <a:pt x="0" y="35190"/>
                </a:lnTo>
                <a:lnTo>
                  <a:pt x="0" y="47854"/>
                </a:lnTo>
                <a:lnTo>
                  <a:pt x="431" y="53682"/>
                </a:lnTo>
                <a:lnTo>
                  <a:pt x="1306" y="58776"/>
                </a:lnTo>
                <a:lnTo>
                  <a:pt x="2209" y="63856"/>
                </a:lnTo>
                <a:lnTo>
                  <a:pt x="3696" y="68138"/>
                </a:lnTo>
                <a:lnTo>
                  <a:pt x="5792" y="71603"/>
                </a:lnTo>
                <a:lnTo>
                  <a:pt x="7887" y="75082"/>
                </a:lnTo>
                <a:lnTo>
                  <a:pt x="10655" y="77710"/>
                </a:lnTo>
                <a:lnTo>
                  <a:pt x="11163" y="51573"/>
                </a:lnTo>
                <a:lnTo>
                  <a:pt x="10847" y="46508"/>
                </a:lnTo>
                <a:lnTo>
                  <a:pt x="10847" y="36093"/>
                </a:lnTo>
                <a:lnTo>
                  <a:pt x="11073" y="31939"/>
                </a:lnTo>
                <a:lnTo>
                  <a:pt x="11530" y="28079"/>
                </a:lnTo>
                <a:lnTo>
                  <a:pt x="11977" y="24206"/>
                </a:lnTo>
                <a:lnTo>
                  <a:pt x="12840" y="20829"/>
                </a:lnTo>
                <a:lnTo>
                  <a:pt x="14083" y="17956"/>
                </a:lnTo>
                <a:lnTo>
                  <a:pt x="15342" y="15073"/>
                </a:lnTo>
                <a:lnTo>
                  <a:pt x="17067" y="12801"/>
                </a:lnTo>
                <a:lnTo>
                  <a:pt x="21412" y="9526"/>
                </a:lnTo>
                <a:lnTo>
                  <a:pt x="24257" y="8702"/>
                </a:lnTo>
                <a:lnTo>
                  <a:pt x="27748" y="8702"/>
                </a:lnTo>
                <a:lnTo>
                  <a:pt x="31507" y="8967"/>
                </a:lnTo>
                <a:lnTo>
                  <a:pt x="34671" y="9983"/>
                </a:lnTo>
                <a:lnTo>
                  <a:pt x="38555" y="13068"/>
                </a:lnTo>
                <a:lnTo>
                  <a:pt x="40500" y="16257"/>
                </a:lnTo>
                <a:lnTo>
                  <a:pt x="42101" y="20102"/>
                </a:lnTo>
                <a:lnTo>
                  <a:pt x="43218" y="24955"/>
                </a:lnTo>
                <a:lnTo>
                  <a:pt x="43624" y="27738"/>
                </a:lnTo>
                <a:lnTo>
                  <a:pt x="43930" y="30913"/>
                </a:lnTo>
                <a:lnTo>
                  <a:pt x="44207" y="34074"/>
                </a:lnTo>
                <a:lnTo>
                  <a:pt x="44362" y="37666"/>
                </a:lnTo>
                <a:lnTo>
                  <a:pt x="44258" y="47458"/>
                </a:lnTo>
                <a:lnTo>
                  <a:pt x="44081" y="50191"/>
                </a:lnTo>
                <a:lnTo>
                  <a:pt x="43891" y="52934"/>
                </a:lnTo>
                <a:lnTo>
                  <a:pt x="43051" y="57809"/>
                </a:lnTo>
                <a:lnTo>
                  <a:pt x="41911" y="62294"/>
                </a:lnTo>
                <a:lnTo>
                  <a:pt x="40259" y="66168"/>
                </a:lnTo>
                <a:lnTo>
                  <a:pt x="37973" y="69203"/>
                </a:lnTo>
                <a:lnTo>
                  <a:pt x="35204" y="71629"/>
                </a:lnTo>
                <a:lnTo>
                  <a:pt x="31711" y="73126"/>
                </a:lnTo>
                <a:lnTo>
                  <a:pt x="27381" y="73493"/>
                </a:lnTo>
                <a:lnTo>
                  <a:pt x="24433" y="73493"/>
                </a:lnTo>
                <a:lnTo>
                  <a:pt x="19824" y="71690"/>
                </a:lnTo>
                <a:lnTo>
                  <a:pt x="16052" y="68595"/>
                </a:lnTo>
                <a:close/>
              </a:path>
              <a:path w="55205" h="82180">
                <a:moveTo>
                  <a:pt x="14083" y="79503"/>
                </a:moveTo>
                <a:lnTo>
                  <a:pt x="13374" y="63324"/>
                </a:lnTo>
                <a:lnTo>
                  <a:pt x="12395" y="59918"/>
                </a:lnTo>
                <a:lnTo>
                  <a:pt x="11785" y="55739"/>
                </a:lnTo>
                <a:lnTo>
                  <a:pt x="11163" y="51573"/>
                </a:lnTo>
                <a:lnTo>
                  <a:pt x="10655" y="77710"/>
                </a:lnTo>
                <a:lnTo>
                  <a:pt x="14083" y="79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711791" y="7007284"/>
            <a:ext cx="20052" cy="31723"/>
          </a:xfrm>
          <a:custGeom>
            <a:avLst/>
            <a:gdLst/>
            <a:ahLst/>
            <a:cxnLst/>
            <a:rect l="l" t="t" r="r" b="b"/>
            <a:pathLst>
              <a:path w="20052" h="31723">
                <a:moveTo>
                  <a:pt x="20052" y="5003"/>
                </a:moveTo>
                <a:lnTo>
                  <a:pt x="19494" y="1689"/>
                </a:lnTo>
                <a:lnTo>
                  <a:pt x="16851" y="190"/>
                </a:lnTo>
                <a:lnTo>
                  <a:pt x="14198" y="0"/>
                </a:lnTo>
                <a:lnTo>
                  <a:pt x="11480" y="190"/>
                </a:lnTo>
                <a:lnTo>
                  <a:pt x="8547" y="2350"/>
                </a:lnTo>
                <a:lnTo>
                  <a:pt x="8204" y="5003"/>
                </a:lnTo>
                <a:lnTo>
                  <a:pt x="8204" y="12903"/>
                </a:lnTo>
                <a:lnTo>
                  <a:pt x="0" y="29869"/>
                </a:lnTo>
                <a:lnTo>
                  <a:pt x="2207" y="31723"/>
                </a:lnTo>
                <a:lnTo>
                  <a:pt x="5356" y="31572"/>
                </a:lnTo>
                <a:lnTo>
                  <a:pt x="7898" y="29998"/>
                </a:lnTo>
                <a:lnTo>
                  <a:pt x="16355" y="17283"/>
                </a:lnTo>
                <a:lnTo>
                  <a:pt x="18122" y="14349"/>
                </a:lnTo>
                <a:lnTo>
                  <a:pt x="19263" y="11545"/>
                </a:lnTo>
                <a:lnTo>
                  <a:pt x="19861" y="8521"/>
                </a:lnTo>
                <a:lnTo>
                  <a:pt x="20052" y="5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776311" y="6940087"/>
            <a:ext cx="49974" cy="81024"/>
          </a:xfrm>
          <a:custGeom>
            <a:avLst/>
            <a:gdLst/>
            <a:ahLst/>
            <a:cxnLst/>
            <a:rect l="l" t="t" r="r" b="b"/>
            <a:pathLst>
              <a:path w="49974" h="81024">
                <a:moveTo>
                  <a:pt x="49924" y="75070"/>
                </a:moveTo>
                <a:lnTo>
                  <a:pt x="47576" y="72010"/>
                </a:lnTo>
                <a:lnTo>
                  <a:pt x="12829" y="72010"/>
                </a:lnTo>
                <a:lnTo>
                  <a:pt x="25476" y="58802"/>
                </a:lnTo>
                <a:lnTo>
                  <a:pt x="30048" y="54114"/>
                </a:lnTo>
                <a:lnTo>
                  <a:pt x="33721" y="49974"/>
                </a:lnTo>
                <a:lnTo>
                  <a:pt x="36474" y="46381"/>
                </a:lnTo>
                <a:lnTo>
                  <a:pt x="39217" y="42785"/>
                </a:lnTo>
                <a:lnTo>
                  <a:pt x="41327" y="39509"/>
                </a:lnTo>
                <a:lnTo>
                  <a:pt x="42800" y="36564"/>
                </a:lnTo>
                <a:lnTo>
                  <a:pt x="44262" y="33630"/>
                </a:lnTo>
                <a:lnTo>
                  <a:pt x="45212" y="30887"/>
                </a:lnTo>
                <a:lnTo>
                  <a:pt x="46114" y="25833"/>
                </a:lnTo>
                <a:lnTo>
                  <a:pt x="46342" y="23291"/>
                </a:lnTo>
                <a:lnTo>
                  <a:pt x="46342" y="17905"/>
                </a:lnTo>
                <a:lnTo>
                  <a:pt x="45874" y="15242"/>
                </a:lnTo>
                <a:lnTo>
                  <a:pt x="43969" y="10213"/>
                </a:lnTo>
                <a:lnTo>
                  <a:pt x="40640" y="6122"/>
                </a:lnTo>
                <a:lnTo>
                  <a:pt x="36309" y="2731"/>
                </a:lnTo>
                <a:lnTo>
                  <a:pt x="33414" y="1637"/>
                </a:lnTo>
                <a:lnTo>
                  <a:pt x="30520" y="547"/>
                </a:lnTo>
                <a:lnTo>
                  <a:pt x="27129" y="0"/>
                </a:lnTo>
                <a:lnTo>
                  <a:pt x="20843" y="0"/>
                </a:lnTo>
                <a:lnTo>
                  <a:pt x="16332" y="748"/>
                </a:lnTo>
                <a:lnTo>
                  <a:pt x="12117" y="1854"/>
                </a:lnTo>
                <a:lnTo>
                  <a:pt x="8434" y="3290"/>
                </a:lnTo>
                <a:lnTo>
                  <a:pt x="5716" y="4751"/>
                </a:lnTo>
                <a:lnTo>
                  <a:pt x="3138" y="6515"/>
                </a:lnTo>
                <a:lnTo>
                  <a:pt x="1576" y="9244"/>
                </a:lnTo>
                <a:lnTo>
                  <a:pt x="1485" y="12167"/>
                </a:lnTo>
                <a:lnTo>
                  <a:pt x="1968" y="14997"/>
                </a:lnTo>
                <a:lnTo>
                  <a:pt x="4611" y="15709"/>
                </a:lnTo>
                <a:lnTo>
                  <a:pt x="7976" y="13549"/>
                </a:lnTo>
                <a:lnTo>
                  <a:pt x="11076" y="11901"/>
                </a:lnTo>
                <a:lnTo>
                  <a:pt x="14950" y="10439"/>
                </a:lnTo>
                <a:lnTo>
                  <a:pt x="19331" y="9399"/>
                </a:lnTo>
                <a:lnTo>
                  <a:pt x="21920" y="9399"/>
                </a:lnTo>
                <a:lnTo>
                  <a:pt x="26074" y="9740"/>
                </a:lnTo>
                <a:lnTo>
                  <a:pt x="29476" y="11137"/>
                </a:lnTo>
                <a:lnTo>
                  <a:pt x="33134" y="14464"/>
                </a:lnTo>
                <a:lnTo>
                  <a:pt x="34584" y="17448"/>
                </a:lnTo>
                <a:lnTo>
                  <a:pt x="35473" y="20699"/>
                </a:lnTo>
                <a:lnTo>
                  <a:pt x="35473" y="24245"/>
                </a:lnTo>
                <a:lnTo>
                  <a:pt x="34902" y="28144"/>
                </a:lnTo>
                <a:lnTo>
                  <a:pt x="33731" y="32398"/>
                </a:lnTo>
                <a:lnTo>
                  <a:pt x="31305" y="37339"/>
                </a:lnTo>
                <a:lnTo>
                  <a:pt x="29606" y="40082"/>
                </a:lnTo>
                <a:lnTo>
                  <a:pt x="27381" y="43077"/>
                </a:lnTo>
                <a:lnTo>
                  <a:pt x="25146" y="46075"/>
                </a:lnTo>
                <a:lnTo>
                  <a:pt x="22186" y="49477"/>
                </a:lnTo>
                <a:lnTo>
                  <a:pt x="18492" y="53265"/>
                </a:lnTo>
                <a:lnTo>
                  <a:pt x="2555" y="69673"/>
                </a:lnTo>
                <a:lnTo>
                  <a:pt x="993" y="71653"/>
                </a:lnTo>
                <a:lnTo>
                  <a:pt x="90" y="74231"/>
                </a:lnTo>
                <a:lnTo>
                  <a:pt x="0" y="77292"/>
                </a:lnTo>
                <a:lnTo>
                  <a:pt x="902" y="80100"/>
                </a:lnTo>
                <a:lnTo>
                  <a:pt x="3520" y="81024"/>
                </a:lnTo>
                <a:lnTo>
                  <a:pt x="47627" y="81024"/>
                </a:lnTo>
                <a:lnTo>
                  <a:pt x="49723" y="79005"/>
                </a:lnTo>
                <a:lnTo>
                  <a:pt x="49974" y="76452"/>
                </a:lnTo>
                <a:lnTo>
                  <a:pt x="49924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36380" y="6942813"/>
            <a:ext cx="35344" cy="53115"/>
          </a:xfrm>
          <a:custGeom>
            <a:avLst/>
            <a:gdLst/>
            <a:ahLst/>
            <a:cxnLst/>
            <a:rect l="l" t="t" r="r" b="b"/>
            <a:pathLst>
              <a:path w="35344" h="53115">
                <a:moveTo>
                  <a:pt x="29973" y="0"/>
                </a:moveTo>
                <a:lnTo>
                  <a:pt x="9690" y="51206"/>
                </a:lnTo>
                <a:lnTo>
                  <a:pt x="35344" y="7401"/>
                </a:lnTo>
                <a:lnTo>
                  <a:pt x="29973" y="0"/>
                </a:lnTo>
                <a:close/>
              </a:path>
              <a:path w="35344" h="53115">
                <a:moveTo>
                  <a:pt x="29973" y="0"/>
                </a:moveTo>
                <a:lnTo>
                  <a:pt x="1525" y="48498"/>
                </a:lnTo>
                <a:lnTo>
                  <a:pt x="802" y="49996"/>
                </a:lnTo>
                <a:lnTo>
                  <a:pt x="104" y="52577"/>
                </a:lnTo>
                <a:lnTo>
                  <a:pt x="0" y="55291"/>
                </a:lnTo>
                <a:lnTo>
                  <a:pt x="255" y="58315"/>
                </a:lnTo>
                <a:lnTo>
                  <a:pt x="2807" y="59979"/>
                </a:lnTo>
                <a:lnTo>
                  <a:pt x="35473" y="59979"/>
                </a:lnTo>
                <a:lnTo>
                  <a:pt x="35549" y="77367"/>
                </a:lnTo>
                <a:lnTo>
                  <a:pt x="38138" y="78548"/>
                </a:lnTo>
                <a:lnTo>
                  <a:pt x="43281" y="78548"/>
                </a:lnTo>
                <a:lnTo>
                  <a:pt x="46090" y="76754"/>
                </a:lnTo>
                <a:lnTo>
                  <a:pt x="46090" y="59979"/>
                </a:lnTo>
                <a:lnTo>
                  <a:pt x="55093" y="59979"/>
                </a:lnTo>
                <a:lnTo>
                  <a:pt x="56832" y="58798"/>
                </a:lnTo>
                <a:lnTo>
                  <a:pt x="57430" y="55598"/>
                </a:lnTo>
                <a:lnTo>
                  <a:pt x="57430" y="54110"/>
                </a:lnTo>
                <a:lnTo>
                  <a:pt x="55093" y="51206"/>
                </a:lnTo>
                <a:lnTo>
                  <a:pt x="46090" y="51206"/>
                </a:lnTo>
                <a:lnTo>
                  <a:pt x="46090" y="251"/>
                </a:lnTo>
                <a:lnTo>
                  <a:pt x="45251" y="-980"/>
                </a:lnTo>
                <a:lnTo>
                  <a:pt x="42673" y="-1653"/>
                </a:lnTo>
                <a:lnTo>
                  <a:pt x="39423" y="-1908"/>
                </a:lnTo>
                <a:lnTo>
                  <a:pt x="35689" y="-1883"/>
                </a:lnTo>
                <a:lnTo>
                  <a:pt x="33072" y="-1642"/>
                </a:lnTo>
                <a:lnTo>
                  <a:pt x="29973" y="0"/>
                </a:lnTo>
                <a:lnTo>
                  <a:pt x="35344" y="7401"/>
                </a:lnTo>
                <a:lnTo>
                  <a:pt x="35473" y="7401"/>
                </a:lnTo>
                <a:lnTo>
                  <a:pt x="35473" y="51206"/>
                </a:lnTo>
                <a:lnTo>
                  <a:pt x="9690" y="51206"/>
                </a:lnTo>
                <a:lnTo>
                  <a:pt x="299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904578" y="6940087"/>
            <a:ext cx="49985" cy="81024"/>
          </a:xfrm>
          <a:custGeom>
            <a:avLst/>
            <a:gdLst/>
            <a:ahLst/>
            <a:cxnLst/>
            <a:rect l="l" t="t" r="r" b="b"/>
            <a:pathLst>
              <a:path w="49985" h="81024">
                <a:moveTo>
                  <a:pt x="49935" y="75070"/>
                </a:moveTo>
                <a:lnTo>
                  <a:pt x="47584" y="72010"/>
                </a:lnTo>
                <a:lnTo>
                  <a:pt x="12837" y="72010"/>
                </a:lnTo>
                <a:lnTo>
                  <a:pt x="25487" y="58802"/>
                </a:lnTo>
                <a:lnTo>
                  <a:pt x="30059" y="54114"/>
                </a:lnTo>
                <a:lnTo>
                  <a:pt x="33717" y="49974"/>
                </a:lnTo>
                <a:lnTo>
                  <a:pt x="36471" y="46381"/>
                </a:lnTo>
                <a:lnTo>
                  <a:pt x="39215" y="42785"/>
                </a:lnTo>
                <a:lnTo>
                  <a:pt x="41324" y="39509"/>
                </a:lnTo>
                <a:lnTo>
                  <a:pt x="42796" y="36564"/>
                </a:lnTo>
                <a:lnTo>
                  <a:pt x="44258" y="33630"/>
                </a:lnTo>
                <a:lnTo>
                  <a:pt x="45209" y="30887"/>
                </a:lnTo>
                <a:lnTo>
                  <a:pt x="46112" y="25833"/>
                </a:lnTo>
                <a:lnTo>
                  <a:pt x="46339" y="23291"/>
                </a:lnTo>
                <a:lnTo>
                  <a:pt x="46339" y="17905"/>
                </a:lnTo>
                <a:lnTo>
                  <a:pt x="45871" y="15242"/>
                </a:lnTo>
                <a:lnTo>
                  <a:pt x="43977" y="10213"/>
                </a:lnTo>
                <a:lnTo>
                  <a:pt x="40637" y="6122"/>
                </a:lnTo>
                <a:lnTo>
                  <a:pt x="36320" y="2731"/>
                </a:lnTo>
                <a:lnTo>
                  <a:pt x="33411" y="1637"/>
                </a:lnTo>
                <a:lnTo>
                  <a:pt x="30516" y="547"/>
                </a:lnTo>
                <a:lnTo>
                  <a:pt x="27125" y="0"/>
                </a:lnTo>
                <a:lnTo>
                  <a:pt x="20840" y="0"/>
                </a:lnTo>
                <a:lnTo>
                  <a:pt x="16329" y="748"/>
                </a:lnTo>
                <a:lnTo>
                  <a:pt x="12114" y="1854"/>
                </a:lnTo>
                <a:lnTo>
                  <a:pt x="8445" y="3290"/>
                </a:lnTo>
                <a:lnTo>
                  <a:pt x="5713" y="4751"/>
                </a:lnTo>
                <a:lnTo>
                  <a:pt x="3147" y="6515"/>
                </a:lnTo>
                <a:lnTo>
                  <a:pt x="1587" y="9244"/>
                </a:lnTo>
                <a:lnTo>
                  <a:pt x="1483" y="12167"/>
                </a:lnTo>
                <a:lnTo>
                  <a:pt x="1965" y="14997"/>
                </a:lnTo>
                <a:lnTo>
                  <a:pt x="4622" y="15709"/>
                </a:lnTo>
                <a:lnTo>
                  <a:pt x="7988" y="13549"/>
                </a:lnTo>
                <a:lnTo>
                  <a:pt x="11084" y="11901"/>
                </a:lnTo>
                <a:lnTo>
                  <a:pt x="14947" y="10439"/>
                </a:lnTo>
                <a:lnTo>
                  <a:pt x="19328" y="9399"/>
                </a:lnTo>
                <a:lnTo>
                  <a:pt x="21920" y="9399"/>
                </a:lnTo>
                <a:lnTo>
                  <a:pt x="26085" y="9740"/>
                </a:lnTo>
                <a:lnTo>
                  <a:pt x="29476" y="11137"/>
                </a:lnTo>
                <a:lnTo>
                  <a:pt x="33145" y="14464"/>
                </a:lnTo>
                <a:lnTo>
                  <a:pt x="34592" y="17448"/>
                </a:lnTo>
                <a:lnTo>
                  <a:pt x="35481" y="20699"/>
                </a:lnTo>
                <a:lnTo>
                  <a:pt x="35481" y="24245"/>
                </a:lnTo>
                <a:lnTo>
                  <a:pt x="34909" y="28144"/>
                </a:lnTo>
                <a:lnTo>
                  <a:pt x="33742" y="32398"/>
                </a:lnTo>
                <a:lnTo>
                  <a:pt x="31316" y="37339"/>
                </a:lnTo>
                <a:lnTo>
                  <a:pt x="29602" y="40082"/>
                </a:lnTo>
                <a:lnTo>
                  <a:pt x="27378" y="43077"/>
                </a:lnTo>
                <a:lnTo>
                  <a:pt x="25157" y="46075"/>
                </a:lnTo>
                <a:lnTo>
                  <a:pt x="22197" y="49477"/>
                </a:lnTo>
                <a:lnTo>
                  <a:pt x="18503" y="53265"/>
                </a:lnTo>
                <a:lnTo>
                  <a:pt x="2552" y="69673"/>
                </a:lnTo>
                <a:lnTo>
                  <a:pt x="1000" y="71653"/>
                </a:lnTo>
                <a:lnTo>
                  <a:pt x="100" y="74231"/>
                </a:lnTo>
                <a:lnTo>
                  <a:pt x="0" y="77292"/>
                </a:lnTo>
                <a:lnTo>
                  <a:pt x="900" y="80100"/>
                </a:lnTo>
                <a:lnTo>
                  <a:pt x="3528" y="81024"/>
                </a:lnTo>
                <a:lnTo>
                  <a:pt x="47635" y="81024"/>
                </a:lnTo>
                <a:lnTo>
                  <a:pt x="49719" y="79005"/>
                </a:lnTo>
                <a:lnTo>
                  <a:pt x="49985" y="76452"/>
                </a:lnTo>
                <a:lnTo>
                  <a:pt x="49935" y="750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967791" y="6941275"/>
            <a:ext cx="52083" cy="80200"/>
          </a:xfrm>
          <a:custGeom>
            <a:avLst/>
            <a:gdLst/>
            <a:ahLst/>
            <a:cxnLst/>
            <a:rect l="l" t="t" r="r" b="b"/>
            <a:pathLst>
              <a:path w="52083" h="80200">
                <a:moveTo>
                  <a:pt x="52083" y="4561"/>
                </a:moveTo>
                <a:lnTo>
                  <a:pt x="51601" y="1285"/>
                </a:lnTo>
                <a:lnTo>
                  <a:pt x="48869" y="0"/>
                </a:lnTo>
                <a:lnTo>
                  <a:pt x="2350" y="0"/>
                </a:lnTo>
                <a:lnTo>
                  <a:pt x="1069" y="457"/>
                </a:lnTo>
                <a:lnTo>
                  <a:pt x="53" y="3164"/>
                </a:lnTo>
                <a:lnTo>
                  <a:pt x="0" y="6098"/>
                </a:lnTo>
                <a:lnTo>
                  <a:pt x="2350" y="9310"/>
                </a:lnTo>
                <a:lnTo>
                  <a:pt x="40665" y="9310"/>
                </a:lnTo>
                <a:lnTo>
                  <a:pt x="10429" y="77064"/>
                </a:lnTo>
                <a:lnTo>
                  <a:pt x="12156" y="80009"/>
                </a:lnTo>
                <a:lnTo>
                  <a:pt x="15417" y="80200"/>
                </a:lnTo>
                <a:lnTo>
                  <a:pt x="18884" y="80049"/>
                </a:lnTo>
                <a:lnTo>
                  <a:pt x="21908" y="77802"/>
                </a:lnTo>
                <a:lnTo>
                  <a:pt x="50662" y="11534"/>
                </a:lnTo>
                <a:lnTo>
                  <a:pt x="51295" y="9897"/>
                </a:lnTo>
                <a:lnTo>
                  <a:pt x="51918" y="7164"/>
                </a:lnTo>
                <a:lnTo>
                  <a:pt x="52083" y="45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030870" y="6959653"/>
            <a:ext cx="53823" cy="80900"/>
          </a:xfrm>
          <a:custGeom>
            <a:avLst/>
            <a:gdLst/>
            <a:ahLst/>
            <a:cxnLst/>
            <a:rect l="l" t="t" r="r" b="b"/>
            <a:pathLst>
              <a:path w="53823" h="80900">
                <a:moveTo>
                  <a:pt x="598" y="48820"/>
                </a:moveTo>
                <a:lnTo>
                  <a:pt x="1803" y="51282"/>
                </a:lnTo>
                <a:lnTo>
                  <a:pt x="4723" y="55829"/>
                </a:lnTo>
                <a:lnTo>
                  <a:pt x="9245" y="59194"/>
                </a:lnTo>
                <a:lnTo>
                  <a:pt x="12002" y="60476"/>
                </a:lnTo>
                <a:lnTo>
                  <a:pt x="15253" y="61340"/>
                </a:lnTo>
                <a:lnTo>
                  <a:pt x="14846" y="51090"/>
                </a:lnTo>
                <a:lnTo>
                  <a:pt x="12114" y="48920"/>
                </a:lnTo>
                <a:lnTo>
                  <a:pt x="10742" y="45820"/>
                </a:lnTo>
                <a:lnTo>
                  <a:pt x="10742" y="40027"/>
                </a:lnTo>
                <a:lnTo>
                  <a:pt x="12752" y="23594"/>
                </a:lnTo>
                <a:lnTo>
                  <a:pt x="8241" y="26694"/>
                </a:lnTo>
                <a:lnTo>
                  <a:pt x="4787" y="30110"/>
                </a:lnTo>
                <a:lnTo>
                  <a:pt x="2070" y="33818"/>
                </a:lnTo>
                <a:lnTo>
                  <a:pt x="417" y="38008"/>
                </a:lnTo>
                <a:lnTo>
                  <a:pt x="0" y="42821"/>
                </a:lnTo>
                <a:lnTo>
                  <a:pt x="0" y="45986"/>
                </a:lnTo>
                <a:lnTo>
                  <a:pt x="598" y="48820"/>
                </a:lnTo>
                <a:close/>
              </a:path>
              <a:path w="53823" h="80900">
                <a:moveTo>
                  <a:pt x="50976" y="-979"/>
                </a:moveTo>
                <a:lnTo>
                  <a:pt x="50976" y="-3571"/>
                </a:lnTo>
                <a:lnTo>
                  <a:pt x="50519" y="-6008"/>
                </a:lnTo>
                <a:lnTo>
                  <a:pt x="48704" y="-10529"/>
                </a:lnTo>
                <a:lnTo>
                  <a:pt x="45388" y="-14147"/>
                </a:lnTo>
                <a:lnTo>
                  <a:pt x="41047" y="-17146"/>
                </a:lnTo>
                <a:lnTo>
                  <a:pt x="38113" y="-18111"/>
                </a:lnTo>
                <a:lnTo>
                  <a:pt x="35165" y="-19076"/>
                </a:lnTo>
                <a:lnTo>
                  <a:pt x="31687" y="-19559"/>
                </a:lnTo>
                <a:lnTo>
                  <a:pt x="23458" y="-19559"/>
                </a:lnTo>
                <a:lnTo>
                  <a:pt x="19785" y="-19025"/>
                </a:lnTo>
                <a:lnTo>
                  <a:pt x="16635" y="-17985"/>
                </a:lnTo>
                <a:lnTo>
                  <a:pt x="13486" y="-16930"/>
                </a:lnTo>
                <a:lnTo>
                  <a:pt x="10897" y="-15509"/>
                </a:lnTo>
                <a:lnTo>
                  <a:pt x="8863" y="-13690"/>
                </a:lnTo>
                <a:lnTo>
                  <a:pt x="5295" y="-9756"/>
                </a:lnTo>
                <a:lnTo>
                  <a:pt x="3290" y="-4864"/>
                </a:lnTo>
                <a:lnTo>
                  <a:pt x="2780" y="-2235"/>
                </a:lnTo>
                <a:lnTo>
                  <a:pt x="2780" y="557"/>
                </a:lnTo>
                <a:lnTo>
                  <a:pt x="3135" y="4838"/>
                </a:lnTo>
                <a:lnTo>
                  <a:pt x="4481" y="8622"/>
                </a:lnTo>
                <a:lnTo>
                  <a:pt x="6808" y="12063"/>
                </a:lnTo>
                <a:lnTo>
                  <a:pt x="9716" y="15278"/>
                </a:lnTo>
                <a:lnTo>
                  <a:pt x="13500" y="18122"/>
                </a:lnTo>
                <a:lnTo>
                  <a:pt x="18148" y="20739"/>
                </a:lnTo>
                <a:lnTo>
                  <a:pt x="15314" y="22136"/>
                </a:lnTo>
                <a:lnTo>
                  <a:pt x="12752" y="23594"/>
                </a:lnTo>
                <a:lnTo>
                  <a:pt x="10742" y="40027"/>
                </a:lnTo>
                <a:lnTo>
                  <a:pt x="11696" y="36868"/>
                </a:lnTo>
                <a:lnTo>
                  <a:pt x="13284" y="33944"/>
                </a:lnTo>
                <a:lnTo>
                  <a:pt x="15797" y="31230"/>
                </a:lnTo>
                <a:lnTo>
                  <a:pt x="19353" y="28638"/>
                </a:lnTo>
                <a:lnTo>
                  <a:pt x="23583" y="26085"/>
                </a:lnTo>
                <a:lnTo>
                  <a:pt x="26175" y="24800"/>
                </a:lnTo>
                <a:lnTo>
                  <a:pt x="28969" y="26172"/>
                </a:lnTo>
                <a:lnTo>
                  <a:pt x="31421" y="27467"/>
                </a:lnTo>
                <a:lnTo>
                  <a:pt x="35661" y="29969"/>
                </a:lnTo>
                <a:lnTo>
                  <a:pt x="38848" y="32612"/>
                </a:lnTo>
                <a:lnTo>
                  <a:pt x="41324" y="35394"/>
                </a:lnTo>
                <a:lnTo>
                  <a:pt x="42735" y="38465"/>
                </a:lnTo>
                <a:lnTo>
                  <a:pt x="43078" y="42072"/>
                </a:lnTo>
                <a:lnTo>
                  <a:pt x="43078" y="45871"/>
                </a:lnTo>
                <a:lnTo>
                  <a:pt x="41730" y="48869"/>
                </a:lnTo>
                <a:lnTo>
                  <a:pt x="39038" y="51065"/>
                </a:lnTo>
                <a:lnTo>
                  <a:pt x="36346" y="53262"/>
                </a:lnTo>
                <a:lnTo>
                  <a:pt x="32360" y="54355"/>
                </a:lnTo>
                <a:lnTo>
                  <a:pt x="21680" y="54355"/>
                </a:lnTo>
                <a:lnTo>
                  <a:pt x="17575" y="53276"/>
                </a:lnTo>
                <a:lnTo>
                  <a:pt x="14846" y="51090"/>
                </a:lnTo>
                <a:lnTo>
                  <a:pt x="15253" y="61340"/>
                </a:lnTo>
                <a:lnTo>
                  <a:pt x="18503" y="62189"/>
                </a:lnTo>
                <a:lnTo>
                  <a:pt x="22186" y="62636"/>
                </a:lnTo>
                <a:lnTo>
                  <a:pt x="30697" y="62636"/>
                </a:lnTo>
                <a:lnTo>
                  <a:pt x="34607" y="62165"/>
                </a:lnTo>
                <a:lnTo>
                  <a:pt x="38023" y="61213"/>
                </a:lnTo>
                <a:lnTo>
                  <a:pt x="41426" y="60260"/>
                </a:lnTo>
                <a:lnTo>
                  <a:pt x="44298" y="58878"/>
                </a:lnTo>
                <a:lnTo>
                  <a:pt x="46620" y="57009"/>
                </a:lnTo>
                <a:lnTo>
                  <a:pt x="50735" y="52894"/>
                </a:lnTo>
                <a:lnTo>
                  <a:pt x="51955" y="50201"/>
                </a:lnTo>
                <a:lnTo>
                  <a:pt x="53201" y="47497"/>
                </a:lnTo>
                <a:lnTo>
                  <a:pt x="53823" y="44424"/>
                </a:lnTo>
                <a:lnTo>
                  <a:pt x="53823" y="40982"/>
                </a:lnTo>
                <a:lnTo>
                  <a:pt x="53417" y="36475"/>
                </a:lnTo>
                <a:lnTo>
                  <a:pt x="51814" y="32561"/>
                </a:lnTo>
                <a:lnTo>
                  <a:pt x="49096" y="28968"/>
                </a:lnTo>
                <a:lnTo>
                  <a:pt x="45629" y="25589"/>
                </a:lnTo>
                <a:lnTo>
                  <a:pt x="41073" y="22543"/>
                </a:lnTo>
                <a:lnTo>
                  <a:pt x="38469" y="21066"/>
                </a:lnTo>
                <a:lnTo>
                  <a:pt x="35547" y="19620"/>
                </a:lnTo>
                <a:lnTo>
                  <a:pt x="40208" y="16902"/>
                </a:lnTo>
                <a:lnTo>
                  <a:pt x="39369" y="5994"/>
                </a:lnTo>
                <a:lnTo>
                  <a:pt x="37148" y="8586"/>
                </a:lnTo>
                <a:lnTo>
                  <a:pt x="34938" y="11174"/>
                </a:lnTo>
                <a:lnTo>
                  <a:pt x="31748" y="13535"/>
                </a:lnTo>
                <a:lnTo>
                  <a:pt x="27583" y="15670"/>
                </a:lnTo>
                <a:lnTo>
                  <a:pt x="22985" y="13182"/>
                </a:lnTo>
                <a:lnTo>
                  <a:pt x="19418" y="10843"/>
                </a:lnTo>
                <a:lnTo>
                  <a:pt x="16765" y="8394"/>
                </a:lnTo>
                <a:lnTo>
                  <a:pt x="14731" y="5853"/>
                </a:lnTo>
                <a:lnTo>
                  <a:pt x="13615" y="3100"/>
                </a:lnTo>
                <a:lnTo>
                  <a:pt x="13335" y="0"/>
                </a:lnTo>
                <a:lnTo>
                  <a:pt x="13335" y="-3481"/>
                </a:lnTo>
                <a:lnTo>
                  <a:pt x="14479" y="-6249"/>
                </a:lnTo>
                <a:lnTo>
                  <a:pt x="19051" y="-10288"/>
                </a:lnTo>
                <a:lnTo>
                  <a:pt x="22402" y="-11289"/>
                </a:lnTo>
                <a:lnTo>
                  <a:pt x="29030" y="-11289"/>
                </a:lnTo>
                <a:lnTo>
                  <a:pt x="32688" y="-10515"/>
                </a:lnTo>
                <a:lnTo>
                  <a:pt x="35812" y="-9259"/>
                </a:lnTo>
                <a:lnTo>
                  <a:pt x="39002" y="-6084"/>
                </a:lnTo>
                <a:lnTo>
                  <a:pt x="40194" y="-3290"/>
                </a:lnTo>
                <a:lnTo>
                  <a:pt x="40486" y="0"/>
                </a:lnTo>
                <a:lnTo>
                  <a:pt x="44032" y="13906"/>
                </a:lnTo>
                <a:lnTo>
                  <a:pt x="46965" y="10551"/>
                </a:lnTo>
                <a:lnTo>
                  <a:pt x="49277" y="6998"/>
                </a:lnTo>
                <a:lnTo>
                  <a:pt x="50634" y="3124"/>
                </a:lnTo>
                <a:lnTo>
                  <a:pt x="50976" y="-979"/>
                </a:lnTo>
                <a:close/>
              </a:path>
              <a:path w="53823" h="80900">
                <a:moveTo>
                  <a:pt x="40486" y="3124"/>
                </a:moveTo>
                <a:lnTo>
                  <a:pt x="39369" y="5994"/>
                </a:lnTo>
                <a:lnTo>
                  <a:pt x="40208" y="16902"/>
                </a:lnTo>
                <a:lnTo>
                  <a:pt x="44032" y="13906"/>
                </a:lnTo>
                <a:lnTo>
                  <a:pt x="40486" y="0"/>
                </a:lnTo>
                <a:lnTo>
                  <a:pt x="40486" y="3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094403" y="6940097"/>
            <a:ext cx="55205" cy="82180"/>
          </a:xfrm>
          <a:custGeom>
            <a:avLst/>
            <a:gdLst/>
            <a:ahLst/>
            <a:cxnLst/>
            <a:rect l="l" t="t" r="r" b="b"/>
            <a:pathLst>
              <a:path w="55205" h="82180">
                <a:moveTo>
                  <a:pt x="16052" y="68595"/>
                </a:moveTo>
                <a:lnTo>
                  <a:pt x="14706" y="65962"/>
                </a:lnTo>
                <a:lnTo>
                  <a:pt x="13374" y="63324"/>
                </a:lnTo>
                <a:lnTo>
                  <a:pt x="14098" y="79503"/>
                </a:lnTo>
                <a:lnTo>
                  <a:pt x="17524" y="81291"/>
                </a:lnTo>
                <a:lnTo>
                  <a:pt x="21755" y="82180"/>
                </a:lnTo>
                <a:lnTo>
                  <a:pt x="32080" y="82180"/>
                </a:lnTo>
                <a:lnTo>
                  <a:pt x="36550" y="81191"/>
                </a:lnTo>
                <a:lnTo>
                  <a:pt x="40158" y="79197"/>
                </a:lnTo>
                <a:lnTo>
                  <a:pt x="43775" y="77202"/>
                </a:lnTo>
                <a:lnTo>
                  <a:pt x="46724" y="74383"/>
                </a:lnTo>
                <a:lnTo>
                  <a:pt x="48945" y="70740"/>
                </a:lnTo>
                <a:lnTo>
                  <a:pt x="51192" y="67108"/>
                </a:lnTo>
                <a:lnTo>
                  <a:pt x="52793" y="62751"/>
                </a:lnTo>
                <a:lnTo>
                  <a:pt x="53759" y="57697"/>
                </a:lnTo>
                <a:lnTo>
                  <a:pt x="54724" y="52628"/>
                </a:lnTo>
                <a:lnTo>
                  <a:pt x="55205" y="47042"/>
                </a:lnTo>
                <a:lnTo>
                  <a:pt x="55205" y="34329"/>
                </a:lnTo>
                <a:lnTo>
                  <a:pt x="54773" y="28497"/>
                </a:lnTo>
                <a:lnTo>
                  <a:pt x="53884" y="23407"/>
                </a:lnTo>
                <a:lnTo>
                  <a:pt x="53009" y="18338"/>
                </a:lnTo>
                <a:lnTo>
                  <a:pt x="51512" y="14057"/>
                </a:lnTo>
                <a:lnTo>
                  <a:pt x="49416" y="10591"/>
                </a:lnTo>
                <a:lnTo>
                  <a:pt x="47318" y="7099"/>
                </a:lnTo>
                <a:lnTo>
                  <a:pt x="44550" y="4471"/>
                </a:lnTo>
                <a:lnTo>
                  <a:pt x="41122" y="2693"/>
                </a:lnTo>
                <a:lnTo>
                  <a:pt x="37692" y="888"/>
                </a:lnTo>
                <a:lnTo>
                  <a:pt x="33440" y="0"/>
                </a:lnTo>
                <a:lnTo>
                  <a:pt x="23115" y="0"/>
                </a:lnTo>
                <a:lnTo>
                  <a:pt x="18670" y="1004"/>
                </a:lnTo>
                <a:lnTo>
                  <a:pt x="15048" y="2998"/>
                </a:lnTo>
                <a:lnTo>
                  <a:pt x="11430" y="4989"/>
                </a:lnTo>
                <a:lnTo>
                  <a:pt x="8510" y="7811"/>
                </a:lnTo>
                <a:lnTo>
                  <a:pt x="6285" y="11445"/>
                </a:lnTo>
                <a:lnTo>
                  <a:pt x="4063" y="15087"/>
                </a:lnTo>
                <a:lnTo>
                  <a:pt x="2462" y="19443"/>
                </a:lnTo>
                <a:lnTo>
                  <a:pt x="1471" y="24523"/>
                </a:lnTo>
                <a:lnTo>
                  <a:pt x="496" y="29617"/>
                </a:lnTo>
                <a:lnTo>
                  <a:pt x="0" y="35190"/>
                </a:lnTo>
                <a:lnTo>
                  <a:pt x="0" y="47854"/>
                </a:lnTo>
                <a:lnTo>
                  <a:pt x="431" y="53682"/>
                </a:lnTo>
                <a:lnTo>
                  <a:pt x="1320" y="58776"/>
                </a:lnTo>
                <a:lnTo>
                  <a:pt x="2211" y="63856"/>
                </a:lnTo>
                <a:lnTo>
                  <a:pt x="3696" y="68138"/>
                </a:lnTo>
                <a:lnTo>
                  <a:pt x="5792" y="71603"/>
                </a:lnTo>
                <a:lnTo>
                  <a:pt x="7898" y="75082"/>
                </a:lnTo>
                <a:lnTo>
                  <a:pt x="10666" y="77710"/>
                </a:lnTo>
                <a:lnTo>
                  <a:pt x="11163" y="51573"/>
                </a:lnTo>
                <a:lnTo>
                  <a:pt x="10847" y="46508"/>
                </a:lnTo>
                <a:lnTo>
                  <a:pt x="10847" y="36093"/>
                </a:lnTo>
                <a:lnTo>
                  <a:pt x="11088" y="31939"/>
                </a:lnTo>
                <a:lnTo>
                  <a:pt x="11530" y="28079"/>
                </a:lnTo>
                <a:lnTo>
                  <a:pt x="11987" y="24206"/>
                </a:lnTo>
                <a:lnTo>
                  <a:pt x="12840" y="20829"/>
                </a:lnTo>
                <a:lnTo>
                  <a:pt x="14098" y="17956"/>
                </a:lnTo>
                <a:lnTo>
                  <a:pt x="15354" y="15073"/>
                </a:lnTo>
                <a:lnTo>
                  <a:pt x="17067" y="12801"/>
                </a:lnTo>
                <a:lnTo>
                  <a:pt x="21423" y="9526"/>
                </a:lnTo>
                <a:lnTo>
                  <a:pt x="24270" y="8702"/>
                </a:lnTo>
                <a:lnTo>
                  <a:pt x="27749" y="8702"/>
                </a:lnTo>
                <a:lnTo>
                  <a:pt x="31507" y="8967"/>
                </a:lnTo>
                <a:lnTo>
                  <a:pt x="34672" y="9983"/>
                </a:lnTo>
                <a:lnTo>
                  <a:pt x="38555" y="13068"/>
                </a:lnTo>
                <a:lnTo>
                  <a:pt x="40500" y="16257"/>
                </a:lnTo>
                <a:lnTo>
                  <a:pt x="42101" y="20102"/>
                </a:lnTo>
                <a:lnTo>
                  <a:pt x="43218" y="24955"/>
                </a:lnTo>
                <a:lnTo>
                  <a:pt x="43635" y="27738"/>
                </a:lnTo>
                <a:lnTo>
                  <a:pt x="43930" y="30913"/>
                </a:lnTo>
                <a:lnTo>
                  <a:pt x="44208" y="34074"/>
                </a:lnTo>
                <a:lnTo>
                  <a:pt x="44359" y="37666"/>
                </a:lnTo>
                <a:lnTo>
                  <a:pt x="44258" y="47458"/>
                </a:lnTo>
                <a:lnTo>
                  <a:pt x="44081" y="50191"/>
                </a:lnTo>
                <a:lnTo>
                  <a:pt x="43891" y="52934"/>
                </a:lnTo>
                <a:lnTo>
                  <a:pt x="43052" y="57809"/>
                </a:lnTo>
                <a:lnTo>
                  <a:pt x="41911" y="62294"/>
                </a:lnTo>
                <a:lnTo>
                  <a:pt x="40272" y="66168"/>
                </a:lnTo>
                <a:lnTo>
                  <a:pt x="37973" y="69203"/>
                </a:lnTo>
                <a:lnTo>
                  <a:pt x="35215" y="71629"/>
                </a:lnTo>
                <a:lnTo>
                  <a:pt x="31723" y="73126"/>
                </a:lnTo>
                <a:lnTo>
                  <a:pt x="27392" y="73493"/>
                </a:lnTo>
                <a:lnTo>
                  <a:pt x="24433" y="73493"/>
                </a:lnTo>
                <a:lnTo>
                  <a:pt x="19824" y="71690"/>
                </a:lnTo>
                <a:lnTo>
                  <a:pt x="16052" y="68595"/>
                </a:lnTo>
                <a:close/>
              </a:path>
              <a:path w="55205" h="82180">
                <a:moveTo>
                  <a:pt x="14098" y="79503"/>
                </a:moveTo>
                <a:lnTo>
                  <a:pt x="13374" y="63324"/>
                </a:lnTo>
                <a:lnTo>
                  <a:pt x="12395" y="59918"/>
                </a:lnTo>
                <a:lnTo>
                  <a:pt x="11786" y="55739"/>
                </a:lnTo>
                <a:lnTo>
                  <a:pt x="11163" y="51573"/>
                </a:lnTo>
                <a:lnTo>
                  <a:pt x="10666" y="77710"/>
                </a:lnTo>
                <a:lnTo>
                  <a:pt x="14098" y="795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160449" y="6940094"/>
            <a:ext cx="50039" cy="82195"/>
          </a:xfrm>
          <a:custGeom>
            <a:avLst/>
            <a:gdLst/>
            <a:ahLst/>
            <a:cxnLst/>
            <a:rect l="l" t="t" r="r" b="b"/>
            <a:pathLst>
              <a:path w="50039" h="82195">
                <a:moveTo>
                  <a:pt x="9841" y="35993"/>
                </a:moveTo>
                <a:lnTo>
                  <a:pt x="8139" y="38555"/>
                </a:lnTo>
                <a:lnTo>
                  <a:pt x="8153" y="41540"/>
                </a:lnTo>
                <a:lnTo>
                  <a:pt x="10694" y="44298"/>
                </a:lnTo>
                <a:lnTo>
                  <a:pt x="21793" y="44298"/>
                </a:lnTo>
                <a:lnTo>
                  <a:pt x="24728" y="44665"/>
                </a:lnTo>
                <a:lnTo>
                  <a:pt x="27291" y="45352"/>
                </a:lnTo>
                <a:lnTo>
                  <a:pt x="29857" y="46051"/>
                </a:lnTo>
                <a:lnTo>
                  <a:pt x="32028" y="47067"/>
                </a:lnTo>
                <a:lnTo>
                  <a:pt x="35546" y="49695"/>
                </a:lnTo>
                <a:lnTo>
                  <a:pt x="37806" y="53075"/>
                </a:lnTo>
                <a:lnTo>
                  <a:pt x="39178" y="56908"/>
                </a:lnTo>
                <a:lnTo>
                  <a:pt x="39178" y="61225"/>
                </a:lnTo>
                <a:lnTo>
                  <a:pt x="38112" y="64883"/>
                </a:lnTo>
                <a:lnTo>
                  <a:pt x="36309" y="68134"/>
                </a:lnTo>
                <a:lnTo>
                  <a:pt x="33440" y="70689"/>
                </a:lnTo>
                <a:lnTo>
                  <a:pt x="29551" y="72378"/>
                </a:lnTo>
                <a:lnTo>
                  <a:pt x="24993" y="73432"/>
                </a:lnTo>
                <a:lnTo>
                  <a:pt x="19342" y="73432"/>
                </a:lnTo>
                <a:lnTo>
                  <a:pt x="16739" y="73102"/>
                </a:lnTo>
                <a:lnTo>
                  <a:pt x="14389" y="72439"/>
                </a:lnTo>
                <a:lnTo>
                  <a:pt x="10007" y="71081"/>
                </a:lnTo>
                <a:lnTo>
                  <a:pt x="6501" y="69559"/>
                </a:lnTo>
                <a:lnTo>
                  <a:pt x="3948" y="68187"/>
                </a:lnTo>
                <a:lnTo>
                  <a:pt x="445" y="68058"/>
                </a:lnTo>
                <a:lnTo>
                  <a:pt x="0" y="71158"/>
                </a:lnTo>
                <a:lnTo>
                  <a:pt x="151" y="73926"/>
                </a:lnTo>
                <a:lnTo>
                  <a:pt x="1195" y="76467"/>
                </a:lnTo>
                <a:lnTo>
                  <a:pt x="3757" y="78141"/>
                </a:lnTo>
                <a:lnTo>
                  <a:pt x="6450" y="79401"/>
                </a:lnTo>
                <a:lnTo>
                  <a:pt x="10082" y="80608"/>
                </a:lnTo>
                <a:lnTo>
                  <a:pt x="14464" y="81547"/>
                </a:lnTo>
                <a:lnTo>
                  <a:pt x="19291" y="82195"/>
                </a:lnTo>
                <a:lnTo>
                  <a:pt x="26365" y="82195"/>
                </a:lnTo>
                <a:lnTo>
                  <a:pt x="30300" y="81622"/>
                </a:lnTo>
                <a:lnTo>
                  <a:pt x="33807" y="80492"/>
                </a:lnTo>
                <a:lnTo>
                  <a:pt x="37298" y="79362"/>
                </a:lnTo>
                <a:lnTo>
                  <a:pt x="40247" y="77749"/>
                </a:lnTo>
                <a:lnTo>
                  <a:pt x="42633" y="75653"/>
                </a:lnTo>
                <a:lnTo>
                  <a:pt x="46850" y="71032"/>
                </a:lnTo>
                <a:lnTo>
                  <a:pt x="48131" y="68083"/>
                </a:lnTo>
                <a:lnTo>
                  <a:pt x="49391" y="65149"/>
                </a:lnTo>
                <a:lnTo>
                  <a:pt x="50039" y="61849"/>
                </a:lnTo>
                <a:lnTo>
                  <a:pt x="50039" y="55678"/>
                </a:lnTo>
                <a:lnTo>
                  <a:pt x="48653" y="51116"/>
                </a:lnTo>
                <a:lnTo>
                  <a:pt x="46442" y="47001"/>
                </a:lnTo>
                <a:lnTo>
                  <a:pt x="43141" y="43700"/>
                </a:lnTo>
                <a:lnTo>
                  <a:pt x="38901" y="41249"/>
                </a:lnTo>
                <a:lnTo>
                  <a:pt x="34098" y="39470"/>
                </a:lnTo>
                <a:lnTo>
                  <a:pt x="31329" y="39179"/>
                </a:lnTo>
                <a:lnTo>
                  <a:pt x="35916" y="37796"/>
                </a:lnTo>
                <a:lnTo>
                  <a:pt x="39610" y="35445"/>
                </a:lnTo>
                <a:lnTo>
                  <a:pt x="42443" y="32371"/>
                </a:lnTo>
                <a:lnTo>
                  <a:pt x="44690" y="28789"/>
                </a:lnTo>
                <a:lnTo>
                  <a:pt x="46010" y="24472"/>
                </a:lnTo>
                <a:lnTo>
                  <a:pt x="46328" y="19620"/>
                </a:lnTo>
                <a:lnTo>
                  <a:pt x="46328" y="16700"/>
                </a:lnTo>
                <a:lnTo>
                  <a:pt x="45871" y="14033"/>
                </a:lnTo>
                <a:lnTo>
                  <a:pt x="44016" y="9234"/>
                </a:lnTo>
                <a:lnTo>
                  <a:pt x="40755" y="5436"/>
                </a:lnTo>
                <a:lnTo>
                  <a:pt x="36550" y="2362"/>
                </a:lnTo>
                <a:lnTo>
                  <a:pt x="33742" y="1422"/>
                </a:lnTo>
                <a:lnTo>
                  <a:pt x="30948" y="482"/>
                </a:lnTo>
                <a:lnTo>
                  <a:pt x="27697" y="0"/>
                </a:lnTo>
                <a:lnTo>
                  <a:pt x="21361" y="0"/>
                </a:lnTo>
                <a:lnTo>
                  <a:pt x="16624" y="749"/>
                </a:lnTo>
                <a:lnTo>
                  <a:pt x="12318" y="1840"/>
                </a:lnTo>
                <a:lnTo>
                  <a:pt x="8826" y="3290"/>
                </a:lnTo>
                <a:lnTo>
                  <a:pt x="6173" y="4748"/>
                </a:lnTo>
                <a:lnTo>
                  <a:pt x="2959" y="7466"/>
                </a:lnTo>
                <a:lnTo>
                  <a:pt x="2235" y="10134"/>
                </a:lnTo>
                <a:lnTo>
                  <a:pt x="2249" y="12942"/>
                </a:lnTo>
                <a:lnTo>
                  <a:pt x="4354" y="15556"/>
                </a:lnTo>
                <a:lnTo>
                  <a:pt x="7138" y="13756"/>
                </a:lnTo>
                <a:lnTo>
                  <a:pt x="9996" y="12153"/>
                </a:lnTo>
                <a:lnTo>
                  <a:pt x="13333" y="10566"/>
                </a:lnTo>
                <a:lnTo>
                  <a:pt x="17322" y="9130"/>
                </a:lnTo>
                <a:lnTo>
                  <a:pt x="21894" y="8763"/>
                </a:lnTo>
                <a:lnTo>
                  <a:pt x="25998" y="9094"/>
                </a:lnTo>
                <a:lnTo>
                  <a:pt x="29335" y="10350"/>
                </a:lnTo>
                <a:lnTo>
                  <a:pt x="32842" y="13460"/>
                </a:lnTo>
                <a:lnTo>
                  <a:pt x="34174" y="16258"/>
                </a:lnTo>
                <a:lnTo>
                  <a:pt x="34977" y="19329"/>
                </a:lnTo>
                <a:lnTo>
                  <a:pt x="34977" y="23242"/>
                </a:lnTo>
                <a:lnTo>
                  <a:pt x="33781" y="27125"/>
                </a:lnTo>
                <a:lnTo>
                  <a:pt x="31812" y="30518"/>
                </a:lnTo>
                <a:lnTo>
                  <a:pt x="28817" y="33159"/>
                </a:lnTo>
                <a:lnTo>
                  <a:pt x="24839" y="34862"/>
                </a:lnTo>
                <a:lnTo>
                  <a:pt x="20231" y="35918"/>
                </a:lnTo>
                <a:lnTo>
                  <a:pt x="9841" y="359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320144" y="6940900"/>
            <a:ext cx="60159" cy="81381"/>
          </a:xfrm>
          <a:custGeom>
            <a:avLst/>
            <a:gdLst/>
            <a:ahLst/>
            <a:cxnLst/>
            <a:rect l="l" t="t" r="r" b="b"/>
            <a:pathLst>
              <a:path w="60159" h="81381">
                <a:moveTo>
                  <a:pt x="10552" y="1969"/>
                </a:moveTo>
                <a:lnTo>
                  <a:pt x="8535" y="256"/>
                </a:lnTo>
                <a:lnTo>
                  <a:pt x="5307" y="0"/>
                </a:lnTo>
                <a:lnTo>
                  <a:pt x="2719" y="154"/>
                </a:lnTo>
                <a:lnTo>
                  <a:pt x="0" y="1969"/>
                </a:lnTo>
                <a:lnTo>
                  <a:pt x="0" y="56415"/>
                </a:lnTo>
                <a:lnTo>
                  <a:pt x="698" y="60732"/>
                </a:lnTo>
                <a:lnTo>
                  <a:pt x="2095" y="64480"/>
                </a:lnTo>
                <a:lnTo>
                  <a:pt x="3492" y="68228"/>
                </a:lnTo>
                <a:lnTo>
                  <a:pt x="5486" y="71338"/>
                </a:lnTo>
                <a:lnTo>
                  <a:pt x="8078" y="73825"/>
                </a:lnTo>
                <a:lnTo>
                  <a:pt x="10681" y="76316"/>
                </a:lnTo>
                <a:lnTo>
                  <a:pt x="13780" y="78196"/>
                </a:lnTo>
                <a:lnTo>
                  <a:pt x="17399" y="79477"/>
                </a:lnTo>
                <a:lnTo>
                  <a:pt x="21017" y="80747"/>
                </a:lnTo>
                <a:lnTo>
                  <a:pt x="25020" y="81381"/>
                </a:lnTo>
                <a:lnTo>
                  <a:pt x="34240" y="81381"/>
                </a:lnTo>
                <a:lnTo>
                  <a:pt x="38545" y="80698"/>
                </a:lnTo>
                <a:lnTo>
                  <a:pt x="42329" y="79352"/>
                </a:lnTo>
                <a:lnTo>
                  <a:pt x="46112" y="77980"/>
                </a:lnTo>
                <a:lnTo>
                  <a:pt x="49312" y="76000"/>
                </a:lnTo>
                <a:lnTo>
                  <a:pt x="51955" y="73357"/>
                </a:lnTo>
                <a:lnTo>
                  <a:pt x="54583" y="70730"/>
                </a:lnTo>
                <a:lnTo>
                  <a:pt x="56617" y="67514"/>
                </a:lnTo>
                <a:lnTo>
                  <a:pt x="58025" y="63705"/>
                </a:lnTo>
                <a:lnTo>
                  <a:pt x="59447" y="59908"/>
                </a:lnTo>
                <a:lnTo>
                  <a:pt x="60159" y="55577"/>
                </a:lnTo>
                <a:lnTo>
                  <a:pt x="60159" y="1969"/>
                </a:lnTo>
                <a:lnTo>
                  <a:pt x="58089" y="256"/>
                </a:lnTo>
                <a:lnTo>
                  <a:pt x="54914" y="0"/>
                </a:lnTo>
                <a:lnTo>
                  <a:pt x="52362" y="154"/>
                </a:lnTo>
                <a:lnTo>
                  <a:pt x="49604" y="1969"/>
                </a:lnTo>
                <a:lnTo>
                  <a:pt x="49604" y="54357"/>
                </a:lnTo>
                <a:lnTo>
                  <a:pt x="49161" y="57481"/>
                </a:lnTo>
                <a:lnTo>
                  <a:pt x="48272" y="60159"/>
                </a:lnTo>
                <a:lnTo>
                  <a:pt x="47397" y="62828"/>
                </a:lnTo>
                <a:lnTo>
                  <a:pt x="44463" y="66880"/>
                </a:lnTo>
                <a:lnTo>
                  <a:pt x="40755" y="70041"/>
                </a:lnTo>
                <a:lnTo>
                  <a:pt x="35939" y="71856"/>
                </a:lnTo>
                <a:lnTo>
                  <a:pt x="33196" y="72313"/>
                </a:lnTo>
                <a:lnTo>
                  <a:pt x="27101" y="72313"/>
                </a:lnTo>
                <a:lnTo>
                  <a:pt x="24408" y="71845"/>
                </a:lnTo>
                <a:lnTo>
                  <a:pt x="19594" y="70002"/>
                </a:lnTo>
                <a:lnTo>
                  <a:pt x="15822" y="66790"/>
                </a:lnTo>
                <a:lnTo>
                  <a:pt x="12801" y="62661"/>
                </a:lnTo>
                <a:lnTo>
                  <a:pt x="11898" y="59918"/>
                </a:lnTo>
                <a:lnTo>
                  <a:pt x="10998" y="57165"/>
                </a:lnTo>
                <a:lnTo>
                  <a:pt x="10552" y="53924"/>
                </a:lnTo>
                <a:lnTo>
                  <a:pt x="10552" y="1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01544" y="6941275"/>
            <a:ext cx="48502" cy="80200"/>
          </a:xfrm>
          <a:custGeom>
            <a:avLst/>
            <a:gdLst/>
            <a:ahLst/>
            <a:cxnLst/>
            <a:rect l="l" t="t" r="r" b="b"/>
            <a:pathLst>
              <a:path w="48502" h="80200">
                <a:moveTo>
                  <a:pt x="48502" y="21031"/>
                </a:moveTo>
                <a:lnTo>
                  <a:pt x="48502" y="18274"/>
                </a:lnTo>
                <a:lnTo>
                  <a:pt x="48106" y="15760"/>
                </a:lnTo>
                <a:lnTo>
                  <a:pt x="46493" y="11200"/>
                </a:lnTo>
                <a:lnTo>
                  <a:pt x="43689" y="7401"/>
                </a:lnTo>
                <a:lnTo>
                  <a:pt x="40106" y="4175"/>
                </a:lnTo>
                <a:lnTo>
                  <a:pt x="35369" y="1864"/>
                </a:lnTo>
                <a:lnTo>
                  <a:pt x="32651" y="1026"/>
                </a:lnTo>
                <a:lnTo>
                  <a:pt x="29566" y="492"/>
                </a:lnTo>
                <a:lnTo>
                  <a:pt x="27291" y="252"/>
                </a:lnTo>
                <a:lnTo>
                  <a:pt x="24612" y="50"/>
                </a:lnTo>
                <a:lnTo>
                  <a:pt x="20915" y="0"/>
                </a:lnTo>
                <a:lnTo>
                  <a:pt x="10604" y="8747"/>
                </a:lnTo>
                <a:lnTo>
                  <a:pt x="21667" y="8747"/>
                </a:lnTo>
                <a:lnTo>
                  <a:pt x="24651" y="8939"/>
                </a:lnTo>
                <a:lnTo>
                  <a:pt x="28129" y="9561"/>
                </a:lnTo>
                <a:lnTo>
                  <a:pt x="31431" y="10501"/>
                </a:lnTo>
                <a:lnTo>
                  <a:pt x="33782" y="12053"/>
                </a:lnTo>
                <a:lnTo>
                  <a:pt x="36564" y="16384"/>
                </a:lnTo>
                <a:lnTo>
                  <a:pt x="37273" y="19022"/>
                </a:lnTo>
                <a:lnTo>
                  <a:pt x="37273" y="22147"/>
                </a:lnTo>
                <a:lnTo>
                  <a:pt x="39433" y="38059"/>
                </a:lnTo>
                <a:lnTo>
                  <a:pt x="42939" y="35471"/>
                </a:lnTo>
                <a:lnTo>
                  <a:pt x="45657" y="32219"/>
                </a:lnTo>
                <a:lnTo>
                  <a:pt x="47421" y="28230"/>
                </a:lnTo>
                <a:lnTo>
                  <a:pt x="48502" y="23709"/>
                </a:lnTo>
                <a:lnTo>
                  <a:pt x="48502" y="21031"/>
                </a:lnTo>
                <a:close/>
              </a:path>
              <a:path w="48502" h="80200">
                <a:moveTo>
                  <a:pt x="74" y="78854"/>
                </a:moveTo>
                <a:lnTo>
                  <a:pt x="2743" y="80060"/>
                </a:lnTo>
                <a:lnTo>
                  <a:pt x="5309" y="80200"/>
                </a:lnTo>
                <a:lnTo>
                  <a:pt x="7872" y="80060"/>
                </a:lnTo>
                <a:lnTo>
                  <a:pt x="10604" y="78231"/>
                </a:lnTo>
                <a:lnTo>
                  <a:pt x="10604" y="44232"/>
                </a:lnTo>
                <a:lnTo>
                  <a:pt x="17715" y="44232"/>
                </a:lnTo>
                <a:lnTo>
                  <a:pt x="22211" y="44601"/>
                </a:lnTo>
                <a:lnTo>
                  <a:pt x="25667" y="46037"/>
                </a:lnTo>
                <a:lnTo>
                  <a:pt x="28446" y="48347"/>
                </a:lnTo>
                <a:lnTo>
                  <a:pt x="30822" y="51180"/>
                </a:lnTo>
                <a:lnTo>
                  <a:pt x="32677" y="54748"/>
                </a:lnTo>
                <a:lnTo>
                  <a:pt x="34429" y="58863"/>
                </a:lnTo>
                <a:lnTo>
                  <a:pt x="41770" y="77673"/>
                </a:lnTo>
                <a:lnTo>
                  <a:pt x="42353" y="78915"/>
                </a:lnTo>
                <a:lnTo>
                  <a:pt x="44945" y="80086"/>
                </a:lnTo>
                <a:lnTo>
                  <a:pt x="50532" y="80086"/>
                </a:lnTo>
                <a:lnTo>
                  <a:pt x="53251" y="78231"/>
                </a:lnTo>
                <a:lnTo>
                  <a:pt x="52998" y="76845"/>
                </a:lnTo>
                <a:lnTo>
                  <a:pt x="51893" y="73734"/>
                </a:lnTo>
                <a:lnTo>
                  <a:pt x="44743" y="56145"/>
                </a:lnTo>
                <a:lnTo>
                  <a:pt x="43091" y="52322"/>
                </a:lnTo>
                <a:lnTo>
                  <a:pt x="41438" y="49110"/>
                </a:lnTo>
                <a:lnTo>
                  <a:pt x="39649" y="46454"/>
                </a:lnTo>
                <a:lnTo>
                  <a:pt x="36650" y="43279"/>
                </a:lnTo>
                <a:lnTo>
                  <a:pt x="35420" y="40269"/>
                </a:lnTo>
                <a:lnTo>
                  <a:pt x="39433" y="38059"/>
                </a:lnTo>
                <a:lnTo>
                  <a:pt x="37273" y="22147"/>
                </a:lnTo>
                <a:lnTo>
                  <a:pt x="37273" y="24076"/>
                </a:lnTo>
                <a:lnTo>
                  <a:pt x="36323" y="27518"/>
                </a:lnTo>
                <a:lnTo>
                  <a:pt x="34684" y="30593"/>
                </a:lnTo>
                <a:lnTo>
                  <a:pt x="31967" y="33004"/>
                </a:lnTo>
                <a:lnTo>
                  <a:pt x="28230" y="34631"/>
                </a:lnTo>
                <a:lnTo>
                  <a:pt x="23788" y="35647"/>
                </a:lnTo>
                <a:lnTo>
                  <a:pt x="10604" y="35647"/>
                </a:lnTo>
                <a:lnTo>
                  <a:pt x="10604" y="8747"/>
                </a:lnTo>
                <a:lnTo>
                  <a:pt x="20915" y="0"/>
                </a:lnTo>
                <a:lnTo>
                  <a:pt x="3008" y="0"/>
                </a:lnTo>
                <a:lnTo>
                  <a:pt x="431" y="1587"/>
                </a:lnTo>
                <a:lnTo>
                  <a:pt x="0" y="4316"/>
                </a:lnTo>
                <a:lnTo>
                  <a:pt x="74" y="788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70765" y="6940900"/>
            <a:ext cx="41400" cy="80215"/>
          </a:xfrm>
          <a:custGeom>
            <a:avLst/>
            <a:gdLst/>
            <a:ahLst/>
            <a:cxnLst/>
            <a:rect l="l" t="t" r="r" b="b"/>
            <a:pathLst>
              <a:path w="41400" h="80215">
                <a:moveTo>
                  <a:pt x="41400" y="75578"/>
                </a:moveTo>
                <a:lnTo>
                  <a:pt x="41349" y="74066"/>
                </a:lnTo>
                <a:lnTo>
                  <a:pt x="39240" y="71020"/>
                </a:lnTo>
                <a:lnTo>
                  <a:pt x="10601" y="71020"/>
                </a:lnTo>
                <a:lnTo>
                  <a:pt x="10601" y="1969"/>
                </a:lnTo>
                <a:lnTo>
                  <a:pt x="9090" y="382"/>
                </a:lnTo>
                <a:lnTo>
                  <a:pt x="6322" y="0"/>
                </a:lnTo>
                <a:lnTo>
                  <a:pt x="2768" y="154"/>
                </a:lnTo>
                <a:lnTo>
                  <a:pt x="0" y="1969"/>
                </a:lnTo>
                <a:lnTo>
                  <a:pt x="0" y="75885"/>
                </a:lnTo>
                <a:lnTo>
                  <a:pt x="1267" y="79250"/>
                </a:lnTo>
                <a:lnTo>
                  <a:pt x="3949" y="80215"/>
                </a:lnTo>
                <a:lnTo>
                  <a:pt x="39240" y="80215"/>
                </a:lnTo>
                <a:lnTo>
                  <a:pt x="41183" y="78206"/>
                </a:lnTo>
                <a:lnTo>
                  <a:pt x="41400" y="75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525020" y="6964531"/>
            <a:ext cx="12966" cy="57138"/>
          </a:xfrm>
          <a:custGeom>
            <a:avLst/>
            <a:gdLst/>
            <a:ahLst/>
            <a:cxnLst/>
            <a:rect l="l" t="t" r="r" b="b"/>
            <a:pathLst>
              <a:path w="12966" h="57138">
                <a:moveTo>
                  <a:pt x="0" y="50040"/>
                </a:moveTo>
                <a:lnTo>
                  <a:pt x="280" y="53441"/>
                </a:lnTo>
                <a:lnTo>
                  <a:pt x="2451" y="56581"/>
                </a:lnTo>
                <a:lnTo>
                  <a:pt x="5170" y="57138"/>
                </a:lnTo>
                <a:lnTo>
                  <a:pt x="7758" y="57138"/>
                </a:lnTo>
                <a:lnTo>
                  <a:pt x="11113" y="56174"/>
                </a:lnTo>
                <a:lnTo>
                  <a:pt x="12686" y="53441"/>
                </a:lnTo>
                <a:lnTo>
                  <a:pt x="12966" y="50040"/>
                </a:lnTo>
                <a:lnTo>
                  <a:pt x="12686" y="46608"/>
                </a:lnTo>
                <a:lnTo>
                  <a:pt x="10450" y="43498"/>
                </a:lnTo>
                <a:lnTo>
                  <a:pt x="7758" y="42890"/>
                </a:lnTo>
                <a:lnTo>
                  <a:pt x="5170" y="42890"/>
                </a:lnTo>
                <a:lnTo>
                  <a:pt x="1789" y="43891"/>
                </a:lnTo>
                <a:lnTo>
                  <a:pt x="280" y="46608"/>
                </a:lnTo>
                <a:lnTo>
                  <a:pt x="0" y="50040"/>
                </a:lnTo>
                <a:close/>
              </a:path>
              <a:path w="12966" h="57138">
                <a:moveTo>
                  <a:pt x="5170" y="14263"/>
                </a:moveTo>
                <a:lnTo>
                  <a:pt x="7758" y="14263"/>
                </a:lnTo>
                <a:lnTo>
                  <a:pt x="11113" y="13298"/>
                </a:lnTo>
                <a:lnTo>
                  <a:pt x="12686" y="10554"/>
                </a:lnTo>
                <a:lnTo>
                  <a:pt x="12966" y="7228"/>
                </a:lnTo>
                <a:lnTo>
                  <a:pt x="12686" y="3736"/>
                </a:lnTo>
                <a:lnTo>
                  <a:pt x="10450" y="561"/>
                </a:lnTo>
                <a:lnTo>
                  <a:pt x="7758" y="0"/>
                </a:lnTo>
                <a:lnTo>
                  <a:pt x="4100" y="115"/>
                </a:lnTo>
                <a:lnTo>
                  <a:pt x="814" y="2070"/>
                </a:lnTo>
                <a:lnTo>
                  <a:pt x="90" y="4662"/>
                </a:lnTo>
                <a:lnTo>
                  <a:pt x="0" y="7228"/>
                </a:lnTo>
                <a:lnTo>
                  <a:pt x="280" y="10554"/>
                </a:lnTo>
                <a:lnTo>
                  <a:pt x="2451" y="13690"/>
                </a:lnTo>
                <a:lnTo>
                  <a:pt x="5170" y="14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579629" y="6962115"/>
            <a:ext cx="83858" cy="59359"/>
          </a:xfrm>
          <a:custGeom>
            <a:avLst/>
            <a:gdLst/>
            <a:ahLst/>
            <a:cxnLst/>
            <a:rect l="l" t="t" r="r" b="b"/>
            <a:pathLst>
              <a:path w="83858" h="59359">
                <a:moveTo>
                  <a:pt x="547" y="4395"/>
                </a:moveTo>
                <a:lnTo>
                  <a:pt x="16790" y="57138"/>
                </a:lnTo>
                <a:lnTo>
                  <a:pt x="18492" y="58878"/>
                </a:lnTo>
                <a:lnTo>
                  <a:pt x="21247" y="59320"/>
                </a:lnTo>
                <a:lnTo>
                  <a:pt x="24804" y="59359"/>
                </a:lnTo>
                <a:lnTo>
                  <a:pt x="27522" y="59220"/>
                </a:lnTo>
                <a:lnTo>
                  <a:pt x="30542" y="57138"/>
                </a:lnTo>
                <a:lnTo>
                  <a:pt x="41338" y="16865"/>
                </a:lnTo>
                <a:lnTo>
                  <a:pt x="41593" y="16865"/>
                </a:lnTo>
                <a:lnTo>
                  <a:pt x="53251" y="57138"/>
                </a:lnTo>
                <a:lnTo>
                  <a:pt x="54954" y="58878"/>
                </a:lnTo>
                <a:lnTo>
                  <a:pt x="57873" y="59320"/>
                </a:lnTo>
                <a:lnTo>
                  <a:pt x="61455" y="59359"/>
                </a:lnTo>
                <a:lnTo>
                  <a:pt x="64123" y="59220"/>
                </a:lnTo>
                <a:lnTo>
                  <a:pt x="66941" y="57138"/>
                </a:lnTo>
                <a:lnTo>
                  <a:pt x="83300" y="4395"/>
                </a:lnTo>
                <a:lnTo>
                  <a:pt x="83858" y="1803"/>
                </a:lnTo>
                <a:lnTo>
                  <a:pt x="82068" y="115"/>
                </a:lnTo>
                <a:lnTo>
                  <a:pt x="76478" y="100"/>
                </a:lnTo>
                <a:lnTo>
                  <a:pt x="73609" y="1993"/>
                </a:lnTo>
                <a:lnTo>
                  <a:pt x="60401" y="47764"/>
                </a:lnTo>
                <a:lnTo>
                  <a:pt x="60224" y="47764"/>
                </a:lnTo>
                <a:lnTo>
                  <a:pt x="46950" y="1868"/>
                </a:lnTo>
                <a:lnTo>
                  <a:pt x="45413" y="266"/>
                </a:lnTo>
                <a:lnTo>
                  <a:pt x="42825" y="0"/>
                </a:lnTo>
                <a:lnTo>
                  <a:pt x="39333" y="100"/>
                </a:lnTo>
                <a:lnTo>
                  <a:pt x="36589" y="1993"/>
                </a:lnTo>
                <a:lnTo>
                  <a:pt x="24321" y="47764"/>
                </a:lnTo>
                <a:lnTo>
                  <a:pt x="24065" y="47764"/>
                </a:lnTo>
                <a:lnTo>
                  <a:pt x="10666" y="1993"/>
                </a:lnTo>
                <a:lnTo>
                  <a:pt x="9067" y="266"/>
                </a:lnTo>
                <a:lnTo>
                  <a:pt x="6210" y="0"/>
                </a:lnTo>
                <a:lnTo>
                  <a:pt x="2641" y="64"/>
                </a:lnTo>
                <a:lnTo>
                  <a:pt x="0" y="1803"/>
                </a:lnTo>
                <a:lnTo>
                  <a:pt x="547" y="439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670428" y="6962115"/>
            <a:ext cx="83855" cy="59359"/>
          </a:xfrm>
          <a:custGeom>
            <a:avLst/>
            <a:gdLst/>
            <a:ahLst/>
            <a:cxnLst/>
            <a:rect l="l" t="t" r="r" b="b"/>
            <a:pathLst>
              <a:path w="83855" h="59359">
                <a:moveTo>
                  <a:pt x="558" y="4395"/>
                </a:moveTo>
                <a:lnTo>
                  <a:pt x="16786" y="57138"/>
                </a:lnTo>
                <a:lnTo>
                  <a:pt x="18489" y="58878"/>
                </a:lnTo>
                <a:lnTo>
                  <a:pt x="21258" y="59320"/>
                </a:lnTo>
                <a:lnTo>
                  <a:pt x="24814" y="59359"/>
                </a:lnTo>
                <a:lnTo>
                  <a:pt x="27533" y="59220"/>
                </a:lnTo>
                <a:lnTo>
                  <a:pt x="30553" y="57138"/>
                </a:lnTo>
                <a:lnTo>
                  <a:pt x="41335" y="16865"/>
                </a:lnTo>
                <a:lnTo>
                  <a:pt x="41591" y="16865"/>
                </a:lnTo>
                <a:lnTo>
                  <a:pt x="53262" y="57138"/>
                </a:lnTo>
                <a:lnTo>
                  <a:pt x="54950" y="58878"/>
                </a:lnTo>
                <a:lnTo>
                  <a:pt x="57885" y="59320"/>
                </a:lnTo>
                <a:lnTo>
                  <a:pt x="61452" y="59359"/>
                </a:lnTo>
                <a:lnTo>
                  <a:pt x="64133" y="59220"/>
                </a:lnTo>
                <a:lnTo>
                  <a:pt x="66953" y="57138"/>
                </a:lnTo>
                <a:lnTo>
                  <a:pt x="83296" y="4395"/>
                </a:lnTo>
                <a:lnTo>
                  <a:pt x="83855" y="1803"/>
                </a:lnTo>
                <a:lnTo>
                  <a:pt x="82080" y="115"/>
                </a:lnTo>
                <a:lnTo>
                  <a:pt x="76489" y="100"/>
                </a:lnTo>
                <a:lnTo>
                  <a:pt x="73609" y="1993"/>
                </a:lnTo>
                <a:lnTo>
                  <a:pt x="60411" y="47764"/>
                </a:lnTo>
                <a:lnTo>
                  <a:pt x="60236" y="47764"/>
                </a:lnTo>
                <a:lnTo>
                  <a:pt x="46962" y="1868"/>
                </a:lnTo>
                <a:lnTo>
                  <a:pt x="45425" y="266"/>
                </a:lnTo>
                <a:lnTo>
                  <a:pt x="42837" y="0"/>
                </a:lnTo>
                <a:lnTo>
                  <a:pt x="39344" y="100"/>
                </a:lnTo>
                <a:lnTo>
                  <a:pt x="36587" y="1993"/>
                </a:lnTo>
                <a:lnTo>
                  <a:pt x="24317" y="47764"/>
                </a:lnTo>
                <a:lnTo>
                  <a:pt x="24066" y="47764"/>
                </a:lnTo>
                <a:lnTo>
                  <a:pt x="10678" y="1993"/>
                </a:lnTo>
                <a:lnTo>
                  <a:pt x="9079" y="266"/>
                </a:lnTo>
                <a:lnTo>
                  <a:pt x="6221" y="0"/>
                </a:lnTo>
                <a:lnTo>
                  <a:pt x="2653" y="64"/>
                </a:lnTo>
                <a:lnTo>
                  <a:pt x="0" y="1803"/>
                </a:lnTo>
                <a:lnTo>
                  <a:pt x="558" y="439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61238" y="6962115"/>
            <a:ext cx="83858" cy="59359"/>
          </a:xfrm>
          <a:custGeom>
            <a:avLst/>
            <a:gdLst/>
            <a:ahLst/>
            <a:cxnLst/>
            <a:rect l="l" t="t" r="r" b="b"/>
            <a:pathLst>
              <a:path w="83858" h="59359">
                <a:moveTo>
                  <a:pt x="558" y="4395"/>
                </a:moveTo>
                <a:lnTo>
                  <a:pt x="16786" y="57138"/>
                </a:lnTo>
                <a:lnTo>
                  <a:pt x="18489" y="58878"/>
                </a:lnTo>
                <a:lnTo>
                  <a:pt x="21258" y="59320"/>
                </a:lnTo>
                <a:lnTo>
                  <a:pt x="24814" y="59359"/>
                </a:lnTo>
                <a:lnTo>
                  <a:pt x="27518" y="59220"/>
                </a:lnTo>
                <a:lnTo>
                  <a:pt x="30542" y="57138"/>
                </a:lnTo>
                <a:lnTo>
                  <a:pt x="41338" y="16865"/>
                </a:lnTo>
                <a:lnTo>
                  <a:pt x="41591" y="16865"/>
                </a:lnTo>
                <a:lnTo>
                  <a:pt x="53251" y="57138"/>
                </a:lnTo>
                <a:lnTo>
                  <a:pt x="54950" y="58878"/>
                </a:lnTo>
                <a:lnTo>
                  <a:pt x="57873" y="59320"/>
                </a:lnTo>
                <a:lnTo>
                  <a:pt x="61455" y="59359"/>
                </a:lnTo>
                <a:lnTo>
                  <a:pt x="64119" y="59220"/>
                </a:lnTo>
                <a:lnTo>
                  <a:pt x="66953" y="57138"/>
                </a:lnTo>
                <a:lnTo>
                  <a:pt x="83296" y="4395"/>
                </a:lnTo>
                <a:lnTo>
                  <a:pt x="83858" y="1803"/>
                </a:lnTo>
                <a:lnTo>
                  <a:pt x="82066" y="115"/>
                </a:lnTo>
                <a:lnTo>
                  <a:pt x="76478" y="100"/>
                </a:lnTo>
                <a:lnTo>
                  <a:pt x="73609" y="1993"/>
                </a:lnTo>
                <a:lnTo>
                  <a:pt x="60401" y="47764"/>
                </a:lnTo>
                <a:lnTo>
                  <a:pt x="60220" y="47764"/>
                </a:lnTo>
                <a:lnTo>
                  <a:pt x="46962" y="1868"/>
                </a:lnTo>
                <a:lnTo>
                  <a:pt x="45413" y="266"/>
                </a:lnTo>
                <a:lnTo>
                  <a:pt x="42821" y="0"/>
                </a:lnTo>
                <a:lnTo>
                  <a:pt x="39330" y="100"/>
                </a:lnTo>
                <a:lnTo>
                  <a:pt x="36587" y="1993"/>
                </a:lnTo>
                <a:lnTo>
                  <a:pt x="24317" y="47764"/>
                </a:lnTo>
                <a:lnTo>
                  <a:pt x="24066" y="47764"/>
                </a:lnTo>
                <a:lnTo>
                  <a:pt x="10666" y="1993"/>
                </a:lnTo>
                <a:lnTo>
                  <a:pt x="9065" y="266"/>
                </a:lnTo>
                <a:lnTo>
                  <a:pt x="6220" y="0"/>
                </a:lnTo>
                <a:lnTo>
                  <a:pt x="2653" y="64"/>
                </a:lnTo>
                <a:lnTo>
                  <a:pt x="0" y="1803"/>
                </a:lnTo>
                <a:lnTo>
                  <a:pt x="558" y="439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858089" y="7007284"/>
            <a:ext cx="13272" cy="14375"/>
          </a:xfrm>
          <a:custGeom>
            <a:avLst/>
            <a:gdLst/>
            <a:ahLst/>
            <a:cxnLst/>
            <a:rect l="l" t="t" r="r" b="b"/>
            <a:pathLst>
              <a:path w="13272" h="14375">
                <a:moveTo>
                  <a:pt x="13272" y="7099"/>
                </a:moveTo>
                <a:lnTo>
                  <a:pt x="13272" y="4255"/>
                </a:lnTo>
                <a:lnTo>
                  <a:pt x="10896" y="482"/>
                </a:lnTo>
                <a:lnTo>
                  <a:pt x="6720" y="0"/>
                </a:lnTo>
                <a:lnTo>
                  <a:pt x="4179" y="0"/>
                </a:lnTo>
                <a:lnTo>
                  <a:pt x="1450" y="1461"/>
                </a:lnTo>
                <a:lnTo>
                  <a:pt x="0" y="4370"/>
                </a:lnTo>
                <a:lnTo>
                  <a:pt x="0" y="10123"/>
                </a:lnTo>
                <a:lnTo>
                  <a:pt x="2376" y="13906"/>
                </a:lnTo>
                <a:lnTo>
                  <a:pt x="6540" y="14375"/>
                </a:lnTo>
                <a:lnTo>
                  <a:pt x="9093" y="14375"/>
                </a:lnTo>
                <a:lnTo>
                  <a:pt x="11824" y="12927"/>
                </a:lnTo>
                <a:lnTo>
                  <a:pt x="13272" y="10019"/>
                </a:lnTo>
                <a:lnTo>
                  <a:pt x="13272" y="7099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886194" y="6961258"/>
            <a:ext cx="32983" cy="61023"/>
          </a:xfrm>
          <a:custGeom>
            <a:avLst/>
            <a:gdLst/>
            <a:ahLst/>
            <a:cxnLst/>
            <a:rect l="l" t="t" r="r" b="b"/>
            <a:pathLst>
              <a:path w="32983" h="61023">
                <a:moveTo>
                  <a:pt x="13182" y="50507"/>
                </a:moveTo>
                <a:lnTo>
                  <a:pt x="13690" y="60642"/>
                </a:lnTo>
                <a:lnTo>
                  <a:pt x="16333" y="61023"/>
                </a:lnTo>
                <a:lnTo>
                  <a:pt x="22581" y="61023"/>
                </a:lnTo>
                <a:lnTo>
                  <a:pt x="25742" y="60300"/>
                </a:lnTo>
                <a:lnTo>
                  <a:pt x="28727" y="58867"/>
                </a:lnTo>
                <a:lnTo>
                  <a:pt x="32983" y="47588"/>
                </a:lnTo>
                <a:lnTo>
                  <a:pt x="28295" y="51029"/>
                </a:lnTo>
                <a:lnTo>
                  <a:pt x="23547" y="53060"/>
                </a:lnTo>
                <a:lnTo>
                  <a:pt x="17578" y="53060"/>
                </a:lnTo>
                <a:lnTo>
                  <a:pt x="15011" y="52210"/>
                </a:lnTo>
                <a:lnTo>
                  <a:pt x="13182" y="50507"/>
                </a:lnTo>
                <a:close/>
              </a:path>
              <a:path w="32983" h="61023">
                <a:moveTo>
                  <a:pt x="3441" y="13348"/>
                </a:moveTo>
                <a:lnTo>
                  <a:pt x="6008" y="13705"/>
                </a:lnTo>
                <a:lnTo>
                  <a:pt x="9273" y="11861"/>
                </a:lnTo>
                <a:lnTo>
                  <a:pt x="12283" y="10429"/>
                </a:lnTo>
                <a:lnTo>
                  <a:pt x="16015" y="9169"/>
                </a:lnTo>
                <a:lnTo>
                  <a:pt x="20271" y="8268"/>
                </a:lnTo>
                <a:lnTo>
                  <a:pt x="25120" y="8268"/>
                </a:lnTo>
                <a:lnTo>
                  <a:pt x="28701" y="9108"/>
                </a:lnTo>
                <a:lnTo>
                  <a:pt x="31600" y="10490"/>
                </a:lnTo>
                <a:lnTo>
                  <a:pt x="34354" y="14037"/>
                </a:lnTo>
                <a:lnTo>
                  <a:pt x="35257" y="17324"/>
                </a:lnTo>
                <a:lnTo>
                  <a:pt x="35485" y="21352"/>
                </a:lnTo>
                <a:lnTo>
                  <a:pt x="35485" y="25667"/>
                </a:lnTo>
                <a:lnTo>
                  <a:pt x="23521" y="25667"/>
                </a:lnTo>
                <a:lnTo>
                  <a:pt x="19634" y="26050"/>
                </a:lnTo>
                <a:lnTo>
                  <a:pt x="16167" y="26809"/>
                </a:lnTo>
                <a:lnTo>
                  <a:pt x="12715" y="27572"/>
                </a:lnTo>
                <a:lnTo>
                  <a:pt x="9805" y="28717"/>
                </a:lnTo>
                <a:lnTo>
                  <a:pt x="7405" y="30239"/>
                </a:lnTo>
                <a:lnTo>
                  <a:pt x="3188" y="33667"/>
                </a:lnTo>
                <a:lnTo>
                  <a:pt x="647" y="38279"/>
                </a:lnTo>
                <a:lnTo>
                  <a:pt x="0" y="40996"/>
                </a:lnTo>
                <a:lnTo>
                  <a:pt x="0" y="46789"/>
                </a:lnTo>
                <a:lnTo>
                  <a:pt x="471" y="49175"/>
                </a:lnTo>
                <a:lnTo>
                  <a:pt x="2325" y="53380"/>
                </a:lnTo>
                <a:lnTo>
                  <a:pt x="5284" y="56581"/>
                </a:lnTo>
                <a:lnTo>
                  <a:pt x="8967" y="59133"/>
                </a:lnTo>
                <a:lnTo>
                  <a:pt x="13690" y="60642"/>
                </a:lnTo>
                <a:lnTo>
                  <a:pt x="13182" y="50507"/>
                </a:lnTo>
                <a:lnTo>
                  <a:pt x="10429" y="46498"/>
                </a:lnTo>
                <a:lnTo>
                  <a:pt x="10429" y="43624"/>
                </a:lnTo>
                <a:lnTo>
                  <a:pt x="10756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508" y="33732"/>
                </a:lnTo>
                <a:lnTo>
                  <a:pt x="23990" y="33008"/>
                </a:lnTo>
                <a:lnTo>
                  <a:pt x="35485" y="33008"/>
                </a:lnTo>
                <a:lnTo>
                  <a:pt x="35485" y="44805"/>
                </a:lnTo>
                <a:lnTo>
                  <a:pt x="32983" y="47588"/>
                </a:lnTo>
                <a:lnTo>
                  <a:pt x="28727" y="58867"/>
                </a:lnTo>
                <a:lnTo>
                  <a:pt x="31711" y="57430"/>
                </a:lnTo>
                <a:lnTo>
                  <a:pt x="34419" y="55411"/>
                </a:lnTo>
                <a:lnTo>
                  <a:pt x="36845" y="52819"/>
                </a:lnTo>
                <a:lnTo>
                  <a:pt x="36845" y="58370"/>
                </a:lnTo>
                <a:lnTo>
                  <a:pt x="39307" y="60159"/>
                </a:lnTo>
                <a:lnTo>
                  <a:pt x="42331" y="60224"/>
                </a:lnTo>
                <a:lnTo>
                  <a:pt x="45608" y="58370"/>
                </a:lnTo>
                <a:lnTo>
                  <a:pt x="45608" y="17463"/>
                </a:lnTo>
                <a:lnTo>
                  <a:pt x="45212" y="14439"/>
                </a:lnTo>
                <a:lnTo>
                  <a:pt x="44427" y="11851"/>
                </a:lnTo>
                <a:lnTo>
                  <a:pt x="43649" y="9259"/>
                </a:lnTo>
                <a:lnTo>
                  <a:pt x="40665" y="5335"/>
                </a:lnTo>
                <a:lnTo>
                  <a:pt x="36680" y="2260"/>
                </a:lnTo>
                <a:lnTo>
                  <a:pt x="33886" y="1361"/>
                </a:lnTo>
                <a:lnTo>
                  <a:pt x="31078" y="457"/>
                </a:lnTo>
                <a:lnTo>
                  <a:pt x="27701" y="0"/>
                </a:lnTo>
                <a:lnTo>
                  <a:pt x="23698" y="0"/>
                </a:lnTo>
                <a:lnTo>
                  <a:pt x="19443" y="205"/>
                </a:lnTo>
                <a:lnTo>
                  <a:pt x="15242" y="994"/>
                </a:lnTo>
                <a:lnTo>
                  <a:pt x="11544" y="2059"/>
                </a:lnTo>
                <a:lnTo>
                  <a:pt x="8218" y="3329"/>
                </a:lnTo>
                <a:lnTo>
                  <a:pt x="5500" y="4762"/>
                </a:lnTo>
                <a:lnTo>
                  <a:pt x="2933" y="7621"/>
                </a:lnTo>
                <a:lnTo>
                  <a:pt x="2717" y="10670"/>
                </a:lnTo>
                <a:lnTo>
                  <a:pt x="3441" y="13348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943523" y="6947251"/>
            <a:ext cx="36273" cy="74904"/>
          </a:xfrm>
          <a:custGeom>
            <a:avLst/>
            <a:gdLst/>
            <a:ahLst/>
            <a:cxnLst/>
            <a:rect l="l" t="t" r="r" b="b"/>
            <a:pathLst>
              <a:path w="36273" h="74904">
                <a:moveTo>
                  <a:pt x="12395" y="125"/>
                </a:moveTo>
                <a:lnTo>
                  <a:pt x="9806" y="1979"/>
                </a:lnTo>
                <a:lnTo>
                  <a:pt x="9806" y="15176"/>
                </a:lnTo>
                <a:lnTo>
                  <a:pt x="2095" y="15176"/>
                </a:lnTo>
                <a:lnTo>
                  <a:pt x="1196" y="15403"/>
                </a:lnTo>
                <a:lnTo>
                  <a:pt x="40" y="18007"/>
                </a:lnTo>
                <a:lnTo>
                  <a:pt x="0" y="20915"/>
                </a:lnTo>
                <a:lnTo>
                  <a:pt x="2034" y="23633"/>
                </a:lnTo>
                <a:lnTo>
                  <a:pt x="9806" y="23633"/>
                </a:lnTo>
                <a:lnTo>
                  <a:pt x="9806" y="59295"/>
                </a:lnTo>
                <a:lnTo>
                  <a:pt x="10099" y="62089"/>
                </a:lnTo>
                <a:lnTo>
                  <a:pt x="10695" y="64449"/>
                </a:lnTo>
                <a:lnTo>
                  <a:pt x="12244" y="68770"/>
                </a:lnTo>
                <a:lnTo>
                  <a:pt x="14886" y="71855"/>
                </a:lnTo>
                <a:lnTo>
                  <a:pt x="18630" y="73774"/>
                </a:lnTo>
                <a:lnTo>
                  <a:pt x="23152" y="74904"/>
                </a:lnTo>
                <a:lnTo>
                  <a:pt x="26990" y="74904"/>
                </a:lnTo>
                <a:lnTo>
                  <a:pt x="29819" y="74598"/>
                </a:lnTo>
                <a:lnTo>
                  <a:pt x="33149" y="73835"/>
                </a:lnTo>
                <a:lnTo>
                  <a:pt x="36018" y="71092"/>
                </a:lnTo>
                <a:lnTo>
                  <a:pt x="36273" y="68248"/>
                </a:lnTo>
                <a:lnTo>
                  <a:pt x="36273" y="67499"/>
                </a:lnTo>
                <a:lnTo>
                  <a:pt x="33743" y="64771"/>
                </a:lnTo>
                <a:lnTo>
                  <a:pt x="31040" y="65746"/>
                </a:lnTo>
                <a:lnTo>
                  <a:pt x="27763" y="66217"/>
                </a:lnTo>
                <a:lnTo>
                  <a:pt x="24843" y="66217"/>
                </a:lnTo>
                <a:lnTo>
                  <a:pt x="22810" y="65238"/>
                </a:lnTo>
                <a:lnTo>
                  <a:pt x="20563" y="61325"/>
                </a:lnTo>
                <a:lnTo>
                  <a:pt x="19991" y="58445"/>
                </a:lnTo>
                <a:lnTo>
                  <a:pt x="19991" y="23633"/>
                </a:lnTo>
                <a:lnTo>
                  <a:pt x="34862" y="23633"/>
                </a:lnTo>
                <a:lnTo>
                  <a:pt x="36273" y="20915"/>
                </a:lnTo>
                <a:lnTo>
                  <a:pt x="36234" y="18007"/>
                </a:lnTo>
                <a:lnTo>
                  <a:pt x="34240" y="15176"/>
                </a:lnTo>
                <a:lnTo>
                  <a:pt x="19991" y="15176"/>
                </a:lnTo>
                <a:lnTo>
                  <a:pt x="19991" y="1979"/>
                </a:lnTo>
                <a:lnTo>
                  <a:pt x="18569" y="341"/>
                </a:lnTo>
                <a:lnTo>
                  <a:pt x="15901" y="0"/>
                </a:lnTo>
                <a:lnTo>
                  <a:pt x="12395" y="12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993460" y="6935162"/>
            <a:ext cx="10187" cy="86310"/>
          </a:xfrm>
          <a:custGeom>
            <a:avLst/>
            <a:gdLst/>
            <a:ahLst/>
            <a:cxnLst/>
            <a:rect l="l" t="t" r="r" b="b"/>
            <a:pathLst>
              <a:path w="10187" h="86310">
                <a:moveTo>
                  <a:pt x="10187" y="84405"/>
                </a:moveTo>
                <a:lnTo>
                  <a:pt x="10187" y="1983"/>
                </a:lnTo>
                <a:lnTo>
                  <a:pt x="8776" y="331"/>
                </a:lnTo>
                <a:lnTo>
                  <a:pt x="6098" y="0"/>
                </a:lnTo>
                <a:lnTo>
                  <a:pt x="2592" y="115"/>
                </a:lnTo>
                <a:lnTo>
                  <a:pt x="0" y="1983"/>
                </a:lnTo>
                <a:lnTo>
                  <a:pt x="0" y="84405"/>
                </a:lnTo>
                <a:lnTo>
                  <a:pt x="1424" y="85992"/>
                </a:lnTo>
                <a:lnTo>
                  <a:pt x="4089" y="86310"/>
                </a:lnTo>
                <a:lnTo>
                  <a:pt x="7595" y="86194"/>
                </a:lnTo>
                <a:lnTo>
                  <a:pt x="10187" y="8440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022687" y="6999818"/>
            <a:ext cx="40323" cy="61023"/>
          </a:xfrm>
          <a:custGeom>
            <a:avLst/>
            <a:gdLst/>
            <a:ahLst/>
            <a:cxnLst/>
            <a:rect l="l" t="t" r="r" b="b"/>
            <a:pathLst>
              <a:path w="40323" h="61023">
                <a:moveTo>
                  <a:pt x="15685" y="18845"/>
                </a:moveTo>
                <a:lnTo>
                  <a:pt x="18352" y="20434"/>
                </a:lnTo>
                <a:lnTo>
                  <a:pt x="21056" y="21654"/>
                </a:lnTo>
                <a:lnTo>
                  <a:pt x="23850" y="22302"/>
                </a:lnTo>
                <a:lnTo>
                  <a:pt x="27025" y="22467"/>
                </a:lnTo>
                <a:lnTo>
                  <a:pt x="30873" y="22467"/>
                </a:lnTo>
                <a:lnTo>
                  <a:pt x="34315" y="21729"/>
                </a:lnTo>
                <a:lnTo>
                  <a:pt x="37325" y="20267"/>
                </a:lnTo>
                <a:lnTo>
                  <a:pt x="40323" y="18821"/>
                </a:lnTo>
                <a:lnTo>
                  <a:pt x="39726" y="0"/>
                </a:lnTo>
                <a:lnTo>
                  <a:pt x="39193" y="2566"/>
                </a:lnTo>
                <a:lnTo>
                  <a:pt x="38343" y="4864"/>
                </a:lnTo>
                <a:lnTo>
                  <a:pt x="36069" y="8967"/>
                </a:lnTo>
                <a:lnTo>
                  <a:pt x="32741" y="11847"/>
                </a:lnTo>
                <a:lnTo>
                  <a:pt x="28689" y="13715"/>
                </a:lnTo>
                <a:lnTo>
                  <a:pt x="23342" y="13715"/>
                </a:lnTo>
                <a:lnTo>
                  <a:pt x="20703" y="12801"/>
                </a:lnTo>
                <a:lnTo>
                  <a:pt x="15685" y="18845"/>
                </a:lnTo>
                <a:close/>
              </a:path>
              <a:path w="40323" h="61023">
                <a:moveTo>
                  <a:pt x="1397" y="43423"/>
                </a:moveTo>
                <a:lnTo>
                  <a:pt x="4065" y="43751"/>
                </a:lnTo>
                <a:lnTo>
                  <a:pt x="7581" y="43624"/>
                </a:lnTo>
                <a:lnTo>
                  <a:pt x="10173" y="41771"/>
                </a:lnTo>
                <a:lnTo>
                  <a:pt x="10173" y="14008"/>
                </a:lnTo>
                <a:lnTo>
                  <a:pt x="13058" y="16714"/>
                </a:lnTo>
                <a:lnTo>
                  <a:pt x="15685" y="18845"/>
                </a:lnTo>
                <a:lnTo>
                  <a:pt x="20703" y="12801"/>
                </a:lnTo>
                <a:lnTo>
                  <a:pt x="15660" y="9183"/>
                </a:lnTo>
                <a:lnTo>
                  <a:pt x="12981" y="6567"/>
                </a:lnTo>
                <a:lnTo>
                  <a:pt x="10173" y="3149"/>
                </a:lnTo>
                <a:lnTo>
                  <a:pt x="10173" y="-18935"/>
                </a:lnTo>
                <a:lnTo>
                  <a:pt x="13309" y="-22644"/>
                </a:lnTo>
                <a:lnTo>
                  <a:pt x="16217" y="-25412"/>
                </a:lnTo>
                <a:lnTo>
                  <a:pt x="18925" y="-27355"/>
                </a:lnTo>
                <a:lnTo>
                  <a:pt x="21553" y="-28813"/>
                </a:lnTo>
                <a:lnTo>
                  <a:pt x="24117" y="-29602"/>
                </a:lnTo>
                <a:lnTo>
                  <a:pt x="26748" y="-29792"/>
                </a:lnTo>
                <a:lnTo>
                  <a:pt x="29401" y="-29792"/>
                </a:lnTo>
                <a:lnTo>
                  <a:pt x="31611" y="-29170"/>
                </a:lnTo>
                <a:lnTo>
                  <a:pt x="35168" y="-26708"/>
                </a:lnTo>
                <a:lnTo>
                  <a:pt x="37645" y="-23011"/>
                </a:lnTo>
                <a:lnTo>
                  <a:pt x="39448" y="-18594"/>
                </a:lnTo>
                <a:lnTo>
                  <a:pt x="39877" y="-15937"/>
                </a:lnTo>
                <a:lnTo>
                  <a:pt x="40309" y="-13284"/>
                </a:lnTo>
                <a:lnTo>
                  <a:pt x="40525" y="-10554"/>
                </a:lnTo>
                <a:lnTo>
                  <a:pt x="40525" y="-5119"/>
                </a:lnTo>
                <a:lnTo>
                  <a:pt x="40259" y="-2541"/>
                </a:lnTo>
                <a:lnTo>
                  <a:pt x="39726" y="0"/>
                </a:lnTo>
                <a:lnTo>
                  <a:pt x="40323" y="18821"/>
                </a:lnTo>
                <a:lnTo>
                  <a:pt x="42851" y="16739"/>
                </a:lnTo>
                <a:lnTo>
                  <a:pt x="44881" y="14047"/>
                </a:lnTo>
                <a:lnTo>
                  <a:pt x="46915" y="11355"/>
                </a:lnTo>
                <a:lnTo>
                  <a:pt x="48463" y="8064"/>
                </a:lnTo>
                <a:lnTo>
                  <a:pt x="49507" y="4190"/>
                </a:lnTo>
                <a:lnTo>
                  <a:pt x="50558" y="341"/>
                </a:lnTo>
                <a:lnTo>
                  <a:pt x="51080" y="-4024"/>
                </a:lnTo>
                <a:lnTo>
                  <a:pt x="51080" y="-12901"/>
                </a:lnTo>
                <a:lnTo>
                  <a:pt x="50674" y="-16725"/>
                </a:lnTo>
                <a:lnTo>
                  <a:pt x="49850" y="-20318"/>
                </a:lnTo>
                <a:lnTo>
                  <a:pt x="49022" y="-23914"/>
                </a:lnTo>
                <a:lnTo>
                  <a:pt x="47715" y="-27075"/>
                </a:lnTo>
                <a:lnTo>
                  <a:pt x="45935" y="-29792"/>
                </a:lnTo>
                <a:lnTo>
                  <a:pt x="44132" y="-32512"/>
                </a:lnTo>
                <a:lnTo>
                  <a:pt x="41836" y="-34646"/>
                </a:lnTo>
                <a:lnTo>
                  <a:pt x="38991" y="-36208"/>
                </a:lnTo>
                <a:lnTo>
                  <a:pt x="36144" y="-37771"/>
                </a:lnTo>
                <a:lnTo>
                  <a:pt x="32717" y="-38555"/>
                </a:lnTo>
                <a:lnTo>
                  <a:pt x="28677" y="-38555"/>
                </a:lnTo>
                <a:lnTo>
                  <a:pt x="25071" y="-38340"/>
                </a:lnTo>
                <a:lnTo>
                  <a:pt x="21744" y="-37476"/>
                </a:lnTo>
                <a:lnTo>
                  <a:pt x="18544" y="-36003"/>
                </a:lnTo>
                <a:lnTo>
                  <a:pt x="15379" y="-34088"/>
                </a:lnTo>
                <a:lnTo>
                  <a:pt x="12244" y="-31546"/>
                </a:lnTo>
                <a:lnTo>
                  <a:pt x="8943" y="-28307"/>
                </a:lnTo>
                <a:lnTo>
                  <a:pt x="8943" y="-35777"/>
                </a:lnTo>
                <a:lnTo>
                  <a:pt x="8572" y="-36907"/>
                </a:lnTo>
                <a:lnTo>
                  <a:pt x="6008" y="-37655"/>
                </a:lnTo>
                <a:lnTo>
                  <a:pt x="2909" y="-37655"/>
                </a:lnTo>
                <a:lnTo>
                  <a:pt x="0" y="-35777"/>
                </a:lnTo>
                <a:lnTo>
                  <a:pt x="0" y="41771"/>
                </a:lnTo>
                <a:lnTo>
                  <a:pt x="1397" y="43423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089356" y="6935151"/>
            <a:ext cx="45594" cy="86324"/>
          </a:xfrm>
          <a:custGeom>
            <a:avLst/>
            <a:gdLst/>
            <a:ahLst/>
            <a:cxnLst/>
            <a:rect l="l" t="t" r="r" b="b"/>
            <a:pathLst>
              <a:path w="45594" h="86324">
                <a:moveTo>
                  <a:pt x="41644" y="32029"/>
                </a:moveTo>
                <a:lnTo>
                  <a:pt x="42976" y="30304"/>
                </a:lnTo>
                <a:lnTo>
                  <a:pt x="42609" y="27508"/>
                </a:lnTo>
                <a:lnTo>
                  <a:pt x="39776" y="27000"/>
                </a:lnTo>
                <a:lnTo>
                  <a:pt x="36893" y="26964"/>
                </a:lnTo>
                <a:lnTo>
                  <a:pt x="34048" y="27255"/>
                </a:lnTo>
                <a:lnTo>
                  <a:pt x="31154" y="29135"/>
                </a:lnTo>
                <a:lnTo>
                  <a:pt x="10184" y="52210"/>
                </a:lnTo>
                <a:lnTo>
                  <a:pt x="10184" y="1995"/>
                </a:lnTo>
                <a:lnTo>
                  <a:pt x="8762" y="346"/>
                </a:lnTo>
                <a:lnTo>
                  <a:pt x="6084" y="0"/>
                </a:lnTo>
                <a:lnTo>
                  <a:pt x="2592" y="129"/>
                </a:lnTo>
                <a:lnTo>
                  <a:pt x="0" y="1995"/>
                </a:lnTo>
                <a:lnTo>
                  <a:pt x="0" y="84416"/>
                </a:lnTo>
                <a:lnTo>
                  <a:pt x="1410" y="86004"/>
                </a:lnTo>
                <a:lnTo>
                  <a:pt x="4063" y="86324"/>
                </a:lnTo>
                <a:lnTo>
                  <a:pt x="7595" y="86210"/>
                </a:lnTo>
                <a:lnTo>
                  <a:pt x="10184" y="84416"/>
                </a:lnTo>
                <a:lnTo>
                  <a:pt x="10184" y="53633"/>
                </a:lnTo>
                <a:lnTo>
                  <a:pt x="33630" y="84355"/>
                </a:lnTo>
                <a:lnTo>
                  <a:pt x="34758" y="85586"/>
                </a:lnTo>
                <a:lnTo>
                  <a:pt x="37476" y="86234"/>
                </a:lnTo>
                <a:lnTo>
                  <a:pt x="42876" y="86210"/>
                </a:lnTo>
                <a:lnTo>
                  <a:pt x="45594" y="84355"/>
                </a:lnTo>
                <a:lnTo>
                  <a:pt x="44118" y="81446"/>
                </a:lnTo>
                <a:lnTo>
                  <a:pt x="21527" y="52146"/>
                </a:lnTo>
                <a:lnTo>
                  <a:pt x="41644" y="32029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147014" y="7007284"/>
            <a:ext cx="13272" cy="14375"/>
          </a:xfrm>
          <a:custGeom>
            <a:avLst/>
            <a:gdLst/>
            <a:ahLst/>
            <a:cxnLst/>
            <a:rect l="l" t="t" r="r" b="b"/>
            <a:pathLst>
              <a:path w="13272" h="14375">
                <a:moveTo>
                  <a:pt x="13272" y="7099"/>
                </a:moveTo>
                <a:lnTo>
                  <a:pt x="13272" y="4255"/>
                </a:lnTo>
                <a:lnTo>
                  <a:pt x="10896" y="482"/>
                </a:lnTo>
                <a:lnTo>
                  <a:pt x="6720" y="0"/>
                </a:lnTo>
                <a:lnTo>
                  <a:pt x="4179" y="0"/>
                </a:lnTo>
                <a:lnTo>
                  <a:pt x="1450" y="1461"/>
                </a:lnTo>
                <a:lnTo>
                  <a:pt x="0" y="4370"/>
                </a:lnTo>
                <a:lnTo>
                  <a:pt x="0" y="10123"/>
                </a:lnTo>
                <a:lnTo>
                  <a:pt x="2376" y="13906"/>
                </a:lnTo>
                <a:lnTo>
                  <a:pt x="6540" y="14375"/>
                </a:lnTo>
                <a:lnTo>
                  <a:pt x="9093" y="14375"/>
                </a:lnTo>
                <a:lnTo>
                  <a:pt x="11826" y="12927"/>
                </a:lnTo>
                <a:lnTo>
                  <a:pt x="13272" y="10019"/>
                </a:lnTo>
                <a:lnTo>
                  <a:pt x="13272" y="7099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175000" y="6961327"/>
            <a:ext cx="43812" cy="60958"/>
          </a:xfrm>
          <a:custGeom>
            <a:avLst/>
            <a:gdLst/>
            <a:ahLst/>
            <a:cxnLst/>
            <a:rect l="l" t="t" r="r" b="b"/>
            <a:pathLst>
              <a:path w="43812" h="60958">
                <a:moveTo>
                  <a:pt x="10617" y="23442"/>
                </a:moveTo>
                <a:lnTo>
                  <a:pt x="11912" y="17981"/>
                </a:lnTo>
                <a:lnTo>
                  <a:pt x="14526" y="14208"/>
                </a:lnTo>
                <a:lnTo>
                  <a:pt x="17143" y="10450"/>
                </a:lnTo>
                <a:lnTo>
                  <a:pt x="20891" y="8571"/>
                </a:lnTo>
                <a:lnTo>
                  <a:pt x="25791" y="8571"/>
                </a:lnTo>
                <a:lnTo>
                  <a:pt x="30251" y="8914"/>
                </a:lnTo>
                <a:lnTo>
                  <a:pt x="33742" y="10274"/>
                </a:lnTo>
                <a:lnTo>
                  <a:pt x="37706" y="12661"/>
                </a:lnTo>
                <a:lnTo>
                  <a:pt x="40335" y="14767"/>
                </a:lnTo>
                <a:lnTo>
                  <a:pt x="43380" y="13525"/>
                </a:lnTo>
                <a:lnTo>
                  <a:pt x="43561" y="10792"/>
                </a:lnTo>
                <a:lnTo>
                  <a:pt x="43254" y="7617"/>
                </a:lnTo>
                <a:lnTo>
                  <a:pt x="41285" y="4939"/>
                </a:lnTo>
                <a:lnTo>
                  <a:pt x="38300" y="2945"/>
                </a:lnTo>
                <a:lnTo>
                  <a:pt x="35661" y="1789"/>
                </a:lnTo>
                <a:lnTo>
                  <a:pt x="32739" y="824"/>
                </a:lnTo>
                <a:lnTo>
                  <a:pt x="29397" y="165"/>
                </a:lnTo>
                <a:lnTo>
                  <a:pt x="25920" y="0"/>
                </a:lnTo>
                <a:lnTo>
                  <a:pt x="22263" y="0"/>
                </a:lnTo>
                <a:lnTo>
                  <a:pt x="18846" y="608"/>
                </a:lnTo>
                <a:lnTo>
                  <a:pt x="15707" y="1828"/>
                </a:lnTo>
                <a:lnTo>
                  <a:pt x="12560" y="3020"/>
                </a:lnTo>
                <a:lnTo>
                  <a:pt x="9817" y="4889"/>
                </a:lnTo>
                <a:lnTo>
                  <a:pt x="5166" y="9903"/>
                </a:lnTo>
                <a:lnTo>
                  <a:pt x="3337" y="13129"/>
                </a:lnTo>
                <a:lnTo>
                  <a:pt x="2005" y="17053"/>
                </a:lnTo>
                <a:lnTo>
                  <a:pt x="673" y="20980"/>
                </a:lnTo>
                <a:lnTo>
                  <a:pt x="0" y="25689"/>
                </a:lnTo>
                <a:lnTo>
                  <a:pt x="0" y="35963"/>
                </a:lnTo>
                <a:lnTo>
                  <a:pt x="543" y="40219"/>
                </a:lnTo>
                <a:lnTo>
                  <a:pt x="1638" y="43891"/>
                </a:lnTo>
                <a:lnTo>
                  <a:pt x="2729" y="47574"/>
                </a:lnTo>
                <a:lnTo>
                  <a:pt x="4316" y="50684"/>
                </a:lnTo>
                <a:lnTo>
                  <a:pt x="6386" y="53225"/>
                </a:lnTo>
                <a:lnTo>
                  <a:pt x="8470" y="55752"/>
                </a:lnTo>
                <a:lnTo>
                  <a:pt x="11049" y="57668"/>
                </a:lnTo>
                <a:lnTo>
                  <a:pt x="14133" y="58990"/>
                </a:lnTo>
                <a:lnTo>
                  <a:pt x="17208" y="60299"/>
                </a:lnTo>
                <a:lnTo>
                  <a:pt x="20761" y="60958"/>
                </a:lnTo>
                <a:lnTo>
                  <a:pt x="24739" y="60958"/>
                </a:lnTo>
                <a:lnTo>
                  <a:pt x="28548" y="60768"/>
                </a:lnTo>
                <a:lnTo>
                  <a:pt x="32166" y="60030"/>
                </a:lnTo>
                <a:lnTo>
                  <a:pt x="35392" y="58953"/>
                </a:lnTo>
                <a:lnTo>
                  <a:pt x="38314" y="57683"/>
                </a:lnTo>
                <a:lnTo>
                  <a:pt x="41655" y="55511"/>
                </a:lnTo>
                <a:lnTo>
                  <a:pt x="43635" y="52564"/>
                </a:lnTo>
                <a:lnTo>
                  <a:pt x="43812" y="49795"/>
                </a:lnTo>
                <a:lnTo>
                  <a:pt x="43776" y="48258"/>
                </a:lnTo>
                <a:lnTo>
                  <a:pt x="42670" y="45187"/>
                </a:lnTo>
                <a:lnTo>
                  <a:pt x="40078" y="46177"/>
                </a:lnTo>
                <a:lnTo>
                  <a:pt x="36803" y="48588"/>
                </a:lnTo>
                <a:lnTo>
                  <a:pt x="33983" y="50278"/>
                </a:lnTo>
                <a:lnTo>
                  <a:pt x="30441" y="51763"/>
                </a:lnTo>
                <a:lnTo>
                  <a:pt x="26046" y="52146"/>
                </a:lnTo>
                <a:lnTo>
                  <a:pt x="21374" y="51688"/>
                </a:lnTo>
                <a:lnTo>
                  <a:pt x="17561" y="49921"/>
                </a:lnTo>
                <a:lnTo>
                  <a:pt x="14616" y="46771"/>
                </a:lnTo>
                <a:lnTo>
                  <a:pt x="12316" y="42696"/>
                </a:lnTo>
                <a:lnTo>
                  <a:pt x="11631" y="40003"/>
                </a:lnTo>
                <a:lnTo>
                  <a:pt x="10944" y="37325"/>
                </a:lnTo>
                <a:lnTo>
                  <a:pt x="10617" y="34185"/>
                </a:lnTo>
                <a:lnTo>
                  <a:pt x="10617" y="23442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228971" y="6961266"/>
            <a:ext cx="55537" cy="61023"/>
          </a:xfrm>
          <a:custGeom>
            <a:avLst/>
            <a:gdLst/>
            <a:ahLst/>
            <a:cxnLst/>
            <a:rect l="l" t="t" r="r" b="b"/>
            <a:pathLst>
              <a:path w="55537" h="61023">
                <a:moveTo>
                  <a:pt x="0" y="31028"/>
                </a:moveTo>
                <a:lnTo>
                  <a:pt x="0" y="35714"/>
                </a:lnTo>
                <a:lnTo>
                  <a:pt x="558" y="39916"/>
                </a:lnTo>
                <a:lnTo>
                  <a:pt x="1677" y="43614"/>
                </a:lnTo>
                <a:lnTo>
                  <a:pt x="2780" y="47321"/>
                </a:lnTo>
                <a:lnTo>
                  <a:pt x="4471" y="50457"/>
                </a:lnTo>
                <a:lnTo>
                  <a:pt x="6732" y="53064"/>
                </a:lnTo>
                <a:lnTo>
                  <a:pt x="8992" y="55652"/>
                </a:lnTo>
                <a:lnTo>
                  <a:pt x="11822" y="57621"/>
                </a:lnTo>
                <a:lnTo>
                  <a:pt x="11390" y="38926"/>
                </a:lnTo>
                <a:lnTo>
                  <a:pt x="10847" y="36248"/>
                </a:lnTo>
                <a:lnTo>
                  <a:pt x="10552" y="33404"/>
                </a:lnTo>
                <a:lnTo>
                  <a:pt x="10552" y="27179"/>
                </a:lnTo>
                <a:lnTo>
                  <a:pt x="10897" y="24270"/>
                </a:lnTo>
                <a:lnTo>
                  <a:pt x="11581" y="21592"/>
                </a:lnTo>
                <a:lnTo>
                  <a:pt x="12269" y="18910"/>
                </a:lnTo>
                <a:lnTo>
                  <a:pt x="14720" y="14644"/>
                </a:lnTo>
                <a:lnTo>
                  <a:pt x="17932" y="11188"/>
                </a:lnTo>
                <a:lnTo>
                  <a:pt x="22288" y="9043"/>
                </a:lnTo>
                <a:lnTo>
                  <a:pt x="24890" y="8510"/>
                </a:lnTo>
                <a:lnTo>
                  <a:pt x="31205" y="8510"/>
                </a:lnTo>
                <a:lnTo>
                  <a:pt x="33948" y="9108"/>
                </a:lnTo>
                <a:lnTo>
                  <a:pt x="38355" y="11443"/>
                </a:lnTo>
                <a:lnTo>
                  <a:pt x="41375" y="15052"/>
                </a:lnTo>
                <a:lnTo>
                  <a:pt x="43585" y="19406"/>
                </a:lnTo>
                <a:lnTo>
                  <a:pt x="44143" y="22085"/>
                </a:lnTo>
                <a:lnTo>
                  <a:pt x="44715" y="24753"/>
                </a:lnTo>
                <a:lnTo>
                  <a:pt x="44982" y="27597"/>
                </a:lnTo>
                <a:lnTo>
                  <a:pt x="44982" y="33807"/>
                </a:lnTo>
                <a:lnTo>
                  <a:pt x="44654" y="36741"/>
                </a:lnTo>
                <a:lnTo>
                  <a:pt x="43992" y="39423"/>
                </a:lnTo>
                <a:lnTo>
                  <a:pt x="43319" y="42091"/>
                </a:lnTo>
                <a:lnTo>
                  <a:pt x="40882" y="46332"/>
                </a:lnTo>
                <a:lnTo>
                  <a:pt x="37666" y="49773"/>
                </a:lnTo>
                <a:lnTo>
                  <a:pt x="33261" y="51904"/>
                </a:lnTo>
                <a:lnTo>
                  <a:pt x="30669" y="52440"/>
                </a:lnTo>
                <a:lnTo>
                  <a:pt x="24397" y="52440"/>
                </a:lnTo>
                <a:lnTo>
                  <a:pt x="21654" y="51854"/>
                </a:lnTo>
                <a:lnTo>
                  <a:pt x="17259" y="49507"/>
                </a:lnTo>
                <a:lnTo>
                  <a:pt x="14198" y="45935"/>
                </a:lnTo>
                <a:lnTo>
                  <a:pt x="15214" y="58978"/>
                </a:lnTo>
                <a:lnTo>
                  <a:pt x="18605" y="60338"/>
                </a:lnTo>
                <a:lnTo>
                  <a:pt x="22579" y="61023"/>
                </a:lnTo>
                <a:lnTo>
                  <a:pt x="31852" y="61023"/>
                </a:lnTo>
                <a:lnTo>
                  <a:pt x="35967" y="60250"/>
                </a:lnTo>
                <a:lnTo>
                  <a:pt x="39521" y="58701"/>
                </a:lnTo>
                <a:lnTo>
                  <a:pt x="43092" y="57163"/>
                </a:lnTo>
                <a:lnTo>
                  <a:pt x="46051" y="55018"/>
                </a:lnTo>
                <a:lnTo>
                  <a:pt x="48413" y="52260"/>
                </a:lnTo>
                <a:lnTo>
                  <a:pt x="50774" y="49493"/>
                </a:lnTo>
                <a:lnTo>
                  <a:pt x="52553" y="46216"/>
                </a:lnTo>
                <a:lnTo>
                  <a:pt x="53745" y="42419"/>
                </a:lnTo>
                <a:lnTo>
                  <a:pt x="54940" y="38609"/>
                </a:lnTo>
                <a:lnTo>
                  <a:pt x="55537" y="34455"/>
                </a:lnTo>
                <a:lnTo>
                  <a:pt x="55537" y="25275"/>
                </a:lnTo>
                <a:lnTo>
                  <a:pt x="54965" y="21095"/>
                </a:lnTo>
                <a:lnTo>
                  <a:pt x="53835" y="17402"/>
                </a:lnTo>
                <a:lnTo>
                  <a:pt x="52705" y="13690"/>
                </a:lnTo>
                <a:lnTo>
                  <a:pt x="51015" y="10544"/>
                </a:lnTo>
                <a:lnTo>
                  <a:pt x="48755" y="7962"/>
                </a:lnTo>
                <a:lnTo>
                  <a:pt x="46483" y="5374"/>
                </a:lnTo>
                <a:lnTo>
                  <a:pt x="43661" y="3380"/>
                </a:lnTo>
                <a:lnTo>
                  <a:pt x="40270" y="2033"/>
                </a:lnTo>
                <a:lnTo>
                  <a:pt x="36868" y="673"/>
                </a:lnTo>
                <a:lnTo>
                  <a:pt x="32894" y="0"/>
                </a:lnTo>
                <a:lnTo>
                  <a:pt x="23595" y="0"/>
                </a:lnTo>
                <a:lnTo>
                  <a:pt x="19455" y="751"/>
                </a:lnTo>
                <a:lnTo>
                  <a:pt x="15927" y="2286"/>
                </a:lnTo>
                <a:lnTo>
                  <a:pt x="12395" y="3812"/>
                </a:lnTo>
                <a:lnTo>
                  <a:pt x="9436" y="5943"/>
                </a:lnTo>
                <a:lnTo>
                  <a:pt x="7073" y="8686"/>
                </a:lnTo>
                <a:lnTo>
                  <a:pt x="4699" y="11443"/>
                </a:lnTo>
                <a:lnTo>
                  <a:pt x="2934" y="14734"/>
                </a:lnTo>
                <a:lnTo>
                  <a:pt x="1764" y="18543"/>
                </a:lnTo>
                <a:lnTo>
                  <a:pt x="598" y="22352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5537" h="61023">
                <a:moveTo>
                  <a:pt x="11951" y="41605"/>
                </a:moveTo>
                <a:lnTo>
                  <a:pt x="11390" y="38926"/>
                </a:lnTo>
                <a:lnTo>
                  <a:pt x="11822" y="57621"/>
                </a:lnTo>
                <a:lnTo>
                  <a:pt x="15214" y="58978"/>
                </a:lnTo>
                <a:lnTo>
                  <a:pt x="14198" y="45935"/>
                </a:lnTo>
                <a:lnTo>
                  <a:pt x="11951" y="4160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99546" y="6961262"/>
            <a:ext cx="82356" cy="60210"/>
          </a:xfrm>
          <a:custGeom>
            <a:avLst/>
            <a:gdLst/>
            <a:ahLst/>
            <a:cxnLst/>
            <a:rect l="l" t="t" r="r" b="b"/>
            <a:pathLst>
              <a:path w="82356" h="60210">
                <a:moveTo>
                  <a:pt x="73593" y="59893"/>
                </a:moveTo>
                <a:lnTo>
                  <a:pt x="76276" y="60210"/>
                </a:lnTo>
                <a:lnTo>
                  <a:pt x="79778" y="60095"/>
                </a:lnTo>
                <a:lnTo>
                  <a:pt x="82356" y="58305"/>
                </a:lnTo>
                <a:lnTo>
                  <a:pt x="82356" y="20065"/>
                </a:lnTo>
                <a:lnTo>
                  <a:pt x="82054" y="17106"/>
                </a:lnTo>
                <a:lnTo>
                  <a:pt x="81406" y="14273"/>
                </a:lnTo>
                <a:lnTo>
                  <a:pt x="80769" y="11469"/>
                </a:lnTo>
                <a:lnTo>
                  <a:pt x="78206" y="6908"/>
                </a:lnTo>
                <a:lnTo>
                  <a:pt x="74724" y="3135"/>
                </a:lnTo>
                <a:lnTo>
                  <a:pt x="69886" y="622"/>
                </a:lnTo>
                <a:lnTo>
                  <a:pt x="66876" y="0"/>
                </a:lnTo>
                <a:lnTo>
                  <a:pt x="63294" y="0"/>
                </a:lnTo>
                <a:lnTo>
                  <a:pt x="60350" y="201"/>
                </a:lnTo>
                <a:lnTo>
                  <a:pt x="57426" y="979"/>
                </a:lnTo>
                <a:lnTo>
                  <a:pt x="54381" y="2476"/>
                </a:lnTo>
                <a:lnTo>
                  <a:pt x="51241" y="4471"/>
                </a:lnTo>
                <a:lnTo>
                  <a:pt x="47904" y="7250"/>
                </a:lnTo>
                <a:lnTo>
                  <a:pt x="44297" y="10972"/>
                </a:lnTo>
                <a:lnTo>
                  <a:pt x="42821" y="7837"/>
                </a:lnTo>
                <a:lnTo>
                  <a:pt x="40830" y="5170"/>
                </a:lnTo>
                <a:lnTo>
                  <a:pt x="38238" y="3049"/>
                </a:lnTo>
                <a:lnTo>
                  <a:pt x="35229" y="1346"/>
                </a:lnTo>
                <a:lnTo>
                  <a:pt x="31572" y="266"/>
                </a:lnTo>
                <a:lnTo>
                  <a:pt x="27200" y="0"/>
                </a:lnTo>
                <a:lnTo>
                  <a:pt x="24206" y="0"/>
                </a:lnTo>
                <a:lnTo>
                  <a:pt x="21231" y="814"/>
                </a:lnTo>
                <a:lnTo>
                  <a:pt x="18287" y="2437"/>
                </a:lnTo>
                <a:lnTo>
                  <a:pt x="15354" y="4063"/>
                </a:lnTo>
                <a:lnTo>
                  <a:pt x="12305" y="6630"/>
                </a:lnTo>
                <a:lnTo>
                  <a:pt x="9179" y="10123"/>
                </a:lnTo>
                <a:lnTo>
                  <a:pt x="9179" y="2782"/>
                </a:lnTo>
                <a:lnTo>
                  <a:pt x="8265" y="1332"/>
                </a:lnTo>
                <a:lnTo>
                  <a:pt x="5521" y="863"/>
                </a:lnTo>
                <a:lnTo>
                  <a:pt x="2908" y="888"/>
                </a:lnTo>
                <a:lnTo>
                  <a:pt x="0" y="2782"/>
                </a:lnTo>
                <a:lnTo>
                  <a:pt x="0" y="58305"/>
                </a:lnTo>
                <a:lnTo>
                  <a:pt x="1396" y="59893"/>
                </a:lnTo>
                <a:lnTo>
                  <a:pt x="4063" y="60210"/>
                </a:lnTo>
                <a:lnTo>
                  <a:pt x="7581" y="60095"/>
                </a:lnTo>
                <a:lnTo>
                  <a:pt x="10170" y="58305"/>
                </a:lnTo>
                <a:lnTo>
                  <a:pt x="10170" y="19494"/>
                </a:lnTo>
                <a:lnTo>
                  <a:pt x="12966" y="16001"/>
                </a:lnTo>
                <a:lnTo>
                  <a:pt x="15554" y="13348"/>
                </a:lnTo>
                <a:lnTo>
                  <a:pt x="17956" y="11530"/>
                </a:lnTo>
                <a:lnTo>
                  <a:pt x="22705" y="8827"/>
                </a:lnTo>
                <a:lnTo>
                  <a:pt x="26935" y="8827"/>
                </a:lnTo>
                <a:lnTo>
                  <a:pt x="29944" y="9932"/>
                </a:lnTo>
                <a:lnTo>
                  <a:pt x="33375" y="13133"/>
                </a:lnTo>
                <a:lnTo>
                  <a:pt x="34963" y="16217"/>
                </a:lnTo>
                <a:lnTo>
                  <a:pt x="35862" y="20065"/>
                </a:lnTo>
                <a:lnTo>
                  <a:pt x="36079" y="24563"/>
                </a:lnTo>
                <a:lnTo>
                  <a:pt x="36079" y="58305"/>
                </a:lnTo>
                <a:lnTo>
                  <a:pt x="37500" y="59893"/>
                </a:lnTo>
                <a:lnTo>
                  <a:pt x="40208" y="60210"/>
                </a:lnTo>
                <a:lnTo>
                  <a:pt x="43610" y="60095"/>
                </a:lnTo>
                <a:lnTo>
                  <a:pt x="46263" y="58305"/>
                </a:lnTo>
                <a:lnTo>
                  <a:pt x="46263" y="19494"/>
                </a:lnTo>
                <a:lnTo>
                  <a:pt x="49110" y="16001"/>
                </a:lnTo>
                <a:lnTo>
                  <a:pt x="51713" y="13348"/>
                </a:lnTo>
                <a:lnTo>
                  <a:pt x="54061" y="11530"/>
                </a:lnTo>
                <a:lnTo>
                  <a:pt x="58798" y="8827"/>
                </a:lnTo>
                <a:lnTo>
                  <a:pt x="63042" y="8827"/>
                </a:lnTo>
                <a:lnTo>
                  <a:pt x="66078" y="9932"/>
                </a:lnTo>
                <a:lnTo>
                  <a:pt x="69529" y="13133"/>
                </a:lnTo>
                <a:lnTo>
                  <a:pt x="71092" y="16217"/>
                </a:lnTo>
                <a:lnTo>
                  <a:pt x="71920" y="20065"/>
                </a:lnTo>
                <a:lnTo>
                  <a:pt x="72122" y="24563"/>
                </a:lnTo>
                <a:lnTo>
                  <a:pt x="72122" y="58305"/>
                </a:lnTo>
                <a:lnTo>
                  <a:pt x="73593" y="59893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88031" y="6941278"/>
            <a:ext cx="44424" cy="79844"/>
          </a:xfrm>
          <a:custGeom>
            <a:avLst/>
            <a:gdLst/>
            <a:ahLst/>
            <a:cxnLst/>
            <a:rect l="l" t="t" r="r" b="b"/>
            <a:pathLst>
              <a:path w="44424" h="79844">
                <a:moveTo>
                  <a:pt x="44424" y="75448"/>
                </a:moveTo>
                <a:lnTo>
                  <a:pt x="44387" y="73936"/>
                </a:lnTo>
                <a:lnTo>
                  <a:pt x="42268" y="71006"/>
                </a:lnTo>
                <a:lnTo>
                  <a:pt x="10617" y="71006"/>
                </a:lnTo>
                <a:lnTo>
                  <a:pt x="10617" y="42443"/>
                </a:lnTo>
                <a:lnTo>
                  <a:pt x="37390" y="42443"/>
                </a:lnTo>
                <a:lnTo>
                  <a:pt x="38293" y="42227"/>
                </a:lnTo>
                <a:lnTo>
                  <a:pt x="39448" y="39686"/>
                </a:lnTo>
                <a:lnTo>
                  <a:pt x="39448" y="36852"/>
                </a:lnTo>
                <a:lnTo>
                  <a:pt x="37390" y="33868"/>
                </a:lnTo>
                <a:lnTo>
                  <a:pt x="10617" y="33868"/>
                </a:lnTo>
                <a:lnTo>
                  <a:pt x="10617" y="8812"/>
                </a:lnTo>
                <a:lnTo>
                  <a:pt x="41836" y="8812"/>
                </a:lnTo>
                <a:lnTo>
                  <a:pt x="43881" y="5878"/>
                </a:lnTo>
                <a:lnTo>
                  <a:pt x="43881" y="2984"/>
                </a:lnTo>
                <a:lnTo>
                  <a:pt x="41836" y="0"/>
                </a:lnTo>
                <a:lnTo>
                  <a:pt x="2999" y="0"/>
                </a:lnTo>
                <a:lnTo>
                  <a:pt x="421" y="1587"/>
                </a:lnTo>
                <a:lnTo>
                  <a:pt x="0" y="4305"/>
                </a:lnTo>
                <a:lnTo>
                  <a:pt x="0" y="75512"/>
                </a:lnTo>
                <a:lnTo>
                  <a:pt x="1271" y="78879"/>
                </a:lnTo>
                <a:lnTo>
                  <a:pt x="3949" y="79844"/>
                </a:lnTo>
                <a:lnTo>
                  <a:pt x="42268" y="79844"/>
                </a:lnTo>
                <a:lnTo>
                  <a:pt x="44082" y="78408"/>
                </a:lnTo>
                <a:lnTo>
                  <a:pt x="44424" y="754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543917" y="6985760"/>
            <a:ext cx="30161" cy="8445"/>
          </a:xfrm>
          <a:custGeom>
            <a:avLst/>
            <a:gdLst/>
            <a:ahLst/>
            <a:cxnLst/>
            <a:rect l="l" t="t" r="r" b="b"/>
            <a:pathLst>
              <a:path w="30161" h="8445">
                <a:moveTo>
                  <a:pt x="30161" y="4189"/>
                </a:moveTo>
                <a:lnTo>
                  <a:pt x="30110" y="2757"/>
                </a:lnTo>
                <a:lnTo>
                  <a:pt x="28004" y="0"/>
                </a:lnTo>
                <a:lnTo>
                  <a:pt x="1473" y="0"/>
                </a:lnTo>
                <a:lnTo>
                  <a:pt x="0" y="2627"/>
                </a:lnTo>
                <a:lnTo>
                  <a:pt x="0" y="5753"/>
                </a:lnTo>
                <a:lnTo>
                  <a:pt x="2221" y="8445"/>
                </a:lnTo>
                <a:lnTo>
                  <a:pt x="28004" y="8445"/>
                </a:lnTo>
                <a:lnTo>
                  <a:pt x="29970" y="6908"/>
                </a:lnTo>
                <a:lnTo>
                  <a:pt x="30161" y="41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587837" y="6961262"/>
            <a:ext cx="82360" cy="60210"/>
          </a:xfrm>
          <a:custGeom>
            <a:avLst/>
            <a:gdLst/>
            <a:ahLst/>
            <a:cxnLst/>
            <a:rect l="l" t="t" r="r" b="b"/>
            <a:pathLst>
              <a:path w="82360" h="60210">
                <a:moveTo>
                  <a:pt x="73595" y="59893"/>
                </a:moveTo>
                <a:lnTo>
                  <a:pt x="76276" y="60210"/>
                </a:lnTo>
                <a:lnTo>
                  <a:pt x="79768" y="60095"/>
                </a:lnTo>
                <a:lnTo>
                  <a:pt x="82360" y="58305"/>
                </a:lnTo>
                <a:lnTo>
                  <a:pt x="82360" y="20065"/>
                </a:lnTo>
                <a:lnTo>
                  <a:pt x="82054" y="17106"/>
                </a:lnTo>
                <a:lnTo>
                  <a:pt x="81406" y="14273"/>
                </a:lnTo>
                <a:lnTo>
                  <a:pt x="80773" y="11469"/>
                </a:lnTo>
                <a:lnTo>
                  <a:pt x="78206" y="6908"/>
                </a:lnTo>
                <a:lnTo>
                  <a:pt x="74725" y="3135"/>
                </a:lnTo>
                <a:lnTo>
                  <a:pt x="69886" y="622"/>
                </a:lnTo>
                <a:lnTo>
                  <a:pt x="66876" y="0"/>
                </a:lnTo>
                <a:lnTo>
                  <a:pt x="63295" y="0"/>
                </a:lnTo>
                <a:lnTo>
                  <a:pt x="60350" y="201"/>
                </a:lnTo>
                <a:lnTo>
                  <a:pt x="57430" y="979"/>
                </a:lnTo>
                <a:lnTo>
                  <a:pt x="54381" y="2476"/>
                </a:lnTo>
                <a:lnTo>
                  <a:pt x="51231" y="4471"/>
                </a:lnTo>
                <a:lnTo>
                  <a:pt x="47905" y="7250"/>
                </a:lnTo>
                <a:lnTo>
                  <a:pt x="44297" y="10972"/>
                </a:lnTo>
                <a:lnTo>
                  <a:pt x="42811" y="7837"/>
                </a:lnTo>
                <a:lnTo>
                  <a:pt x="40831" y="5170"/>
                </a:lnTo>
                <a:lnTo>
                  <a:pt x="38239" y="3049"/>
                </a:lnTo>
                <a:lnTo>
                  <a:pt x="35229" y="1346"/>
                </a:lnTo>
                <a:lnTo>
                  <a:pt x="31572" y="266"/>
                </a:lnTo>
                <a:lnTo>
                  <a:pt x="27204" y="0"/>
                </a:lnTo>
                <a:lnTo>
                  <a:pt x="24206" y="0"/>
                </a:lnTo>
                <a:lnTo>
                  <a:pt x="21233" y="814"/>
                </a:lnTo>
                <a:lnTo>
                  <a:pt x="18288" y="2437"/>
                </a:lnTo>
                <a:lnTo>
                  <a:pt x="15354" y="4063"/>
                </a:lnTo>
                <a:lnTo>
                  <a:pt x="12305" y="6630"/>
                </a:lnTo>
                <a:lnTo>
                  <a:pt x="9183" y="10123"/>
                </a:lnTo>
                <a:lnTo>
                  <a:pt x="9183" y="2782"/>
                </a:lnTo>
                <a:lnTo>
                  <a:pt x="8254" y="1332"/>
                </a:lnTo>
                <a:lnTo>
                  <a:pt x="5525" y="863"/>
                </a:lnTo>
                <a:lnTo>
                  <a:pt x="2908" y="888"/>
                </a:lnTo>
                <a:lnTo>
                  <a:pt x="0" y="2782"/>
                </a:lnTo>
                <a:lnTo>
                  <a:pt x="0" y="58305"/>
                </a:lnTo>
                <a:lnTo>
                  <a:pt x="1397" y="59893"/>
                </a:lnTo>
                <a:lnTo>
                  <a:pt x="4064" y="60210"/>
                </a:lnTo>
                <a:lnTo>
                  <a:pt x="7581" y="60095"/>
                </a:lnTo>
                <a:lnTo>
                  <a:pt x="10173" y="58305"/>
                </a:lnTo>
                <a:lnTo>
                  <a:pt x="10173" y="19494"/>
                </a:lnTo>
                <a:lnTo>
                  <a:pt x="12966" y="16001"/>
                </a:lnTo>
                <a:lnTo>
                  <a:pt x="15558" y="13348"/>
                </a:lnTo>
                <a:lnTo>
                  <a:pt x="17946" y="11530"/>
                </a:lnTo>
                <a:lnTo>
                  <a:pt x="22694" y="8827"/>
                </a:lnTo>
                <a:lnTo>
                  <a:pt x="26935" y="8827"/>
                </a:lnTo>
                <a:lnTo>
                  <a:pt x="29947" y="9932"/>
                </a:lnTo>
                <a:lnTo>
                  <a:pt x="33375" y="13133"/>
                </a:lnTo>
                <a:lnTo>
                  <a:pt x="34963" y="16217"/>
                </a:lnTo>
                <a:lnTo>
                  <a:pt x="35863" y="20065"/>
                </a:lnTo>
                <a:lnTo>
                  <a:pt x="36079" y="24563"/>
                </a:lnTo>
                <a:lnTo>
                  <a:pt x="36079" y="58305"/>
                </a:lnTo>
                <a:lnTo>
                  <a:pt x="37504" y="59893"/>
                </a:lnTo>
                <a:lnTo>
                  <a:pt x="40208" y="60210"/>
                </a:lnTo>
                <a:lnTo>
                  <a:pt x="43610" y="60095"/>
                </a:lnTo>
                <a:lnTo>
                  <a:pt x="46267" y="58305"/>
                </a:lnTo>
                <a:lnTo>
                  <a:pt x="46267" y="19494"/>
                </a:lnTo>
                <a:lnTo>
                  <a:pt x="49110" y="16001"/>
                </a:lnTo>
                <a:lnTo>
                  <a:pt x="51714" y="13348"/>
                </a:lnTo>
                <a:lnTo>
                  <a:pt x="54065" y="11530"/>
                </a:lnTo>
                <a:lnTo>
                  <a:pt x="58802" y="8827"/>
                </a:lnTo>
                <a:lnTo>
                  <a:pt x="63028" y="8827"/>
                </a:lnTo>
                <a:lnTo>
                  <a:pt x="66078" y="9932"/>
                </a:lnTo>
                <a:lnTo>
                  <a:pt x="69519" y="13133"/>
                </a:lnTo>
                <a:lnTo>
                  <a:pt x="71081" y="16217"/>
                </a:lnTo>
                <a:lnTo>
                  <a:pt x="71921" y="20065"/>
                </a:lnTo>
                <a:lnTo>
                  <a:pt x="72111" y="24563"/>
                </a:lnTo>
                <a:lnTo>
                  <a:pt x="72111" y="58305"/>
                </a:lnTo>
                <a:lnTo>
                  <a:pt x="73595" y="59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85664" y="6961258"/>
            <a:ext cx="32967" cy="61023"/>
          </a:xfrm>
          <a:custGeom>
            <a:avLst/>
            <a:gdLst/>
            <a:ahLst/>
            <a:cxnLst/>
            <a:rect l="l" t="t" r="r" b="b"/>
            <a:pathLst>
              <a:path w="32967" h="61023">
                <a:moveTo>
                  <a:pt x="13168" y="50507"/>
                </a:moveTo>
                <a:lnTo>
                  <a:pt x="13690" y="60642"/>
                </a:lnTo>
                <a:lnTo>
                  <a:pt x="16329" y="61023"/>
                </a:lnTo>
                <a:lnTo>
                  <a:pt x="22579" y="61023"/>
                </a:lnTo>
                <a:lnTo>
                  <a:pt x="25742" y="60300"/>
                </a:lnTo>
                <a:lnTo>
                  <a:pt x="28727" y="58867"/>
                </a:lnTo>
                <a:lnTo>
                  <a:pt x="32967" y="47588"/>
                </a:lnTo>
                <a:lnTo>
                  <a:pt x="28295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11" y="52210"/>
                </a:lnTo>
                <a:lnTo>
                  <a:pt x="13168" y="50507"/>
                </a:lnTo>
                <a:close/>
              </a:path>
              <a:path w="32967" h="61023">
                <a:moveTo>
                  <a:pt x="3426" y="13348"/>
                </a:moveTo>
                <a:lnTo>
                  <a:pt x="6004" y="13705"/>
                </a:lnTo>
                <a:lnTo>
                  <a:pt x="9269" y="11861"/>
                </a:lnTo>
                <a:lnTo>
                  <a:pt x="12268" y="10429"/>
                </a:lnTo>
                <a:lnTo>
                  <a:pt x="16012" y="9169"/>
                </a:lnTo>
                <a:lnTo>
                  <a:pt x="20267" y="8268"/>
                </a:lnTo>
                <a:lnTo>
                  <a:pt x="25120" y="8268"/>
                </a:lnTo>
                <a:lnTo>
                  <a:pt x="28701" y="9108"/>
                </a:lnTo>
                <a:lnTo>
                  <a:pt x="31596" y="10490"/>
                </a:lnTo>
                <a:lnTo>
                  <a:pt x="34350" y="14037"/>
                </a:lnTo>
                <a:lnTo>
                  <a:pt x="35253" y="17324"/>
                </a:lnTo>
                <a:lnTo>
                  <a:pt x="35481" y="21352"/>
                </a:lnTo>
                <a:lnTo>
                  <a:pt x="35481" y="25667"/>
                </a:lnTo>
                <a:lnTo>
                  <a:pt x="23517" y="25667"/>
                </a:lnTo>
                <a:lnTo>
                  <a:pt x="19618" y="26050"/>
                </a:lnTo>
                <a:lnTo>
                  <a:pt x="16167" y="26809"/>
                </a:lnTo>
                <a:lnTo>
                  <a:pt x="12711" y="27572"/>
                </a:lnTo>
                <a:lnTo>
                  <a:pt x="9801" y="28717"/>
                </a:lnTo>
                <a:lnTo>
                  <a:pt x="7401" y="30239"/>
                </a:lnTo>
                <a:lnTo>
                  <a:pt x="3185" y="33667"/>
                </a:lnTo>
                <a:lnTo>
                  <a:pt x="647" y="38279"/>
                </a:lnTo>
                <a:lnTo>
                  <a:pt x="0" y="40996"/>
                </a:lnTo>
                <a:lnTo>
                  <a:pt x="0" y="46789"/>
                </a:lnTo>
                <a:lnTo>
                  <a:pt x="467" y="49175"/>
                </a:lnTo>
                <a:lnTo>
                  <a:pt x="2321" y="53380"/>
                </a:lnTo>
                <a:lnTo>
                  <a:pt x="5280" y="56581"/>
                </a:lnTo>
                <a:lnTo>
                  <a:pt x="8952" y="59133"/>
                </a:lnTo>
                <a:lnTo>
                  <a:pt x="13690" y="60642"/>
                </a:lnTo>
                <a:lnTo>
                  <a:pt x="13168" y="50507"/>
                </a:lnTo>
                <a:lnTo>
                  <a:pt x="10425" y="46498"/>
                </a:lnTo>
                <a:lnTo>
                  <a:pt x="10425" y="43624"/>
                </a:lnTo>
                <a:lnTo>
                  <a:pt x="10756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493" y="33732"/>
                </a:lnTo>
                <a:lnTo>
                  <a:pt x="23990" y="33008"/>
                </a:lnTo>
                <a:lnTo>
                  <a:pt x="35481" y="33008"/>
                </a:lnTo>
                <a:lnTo>
                  <a:pt x="35481" y="44805"/>
                </a:lnTo>
                <a:lnTo>
                  <a:pt x="32967" y="47588"/>
                </a:lnTo>
                <a:lnTo>
                  <a:pt x="28727" y="58867"/>
                </a:lnTo>
                <a:lnTo>
                  <a:pt x="31697" y="57430"/>
                </a:lnTo>
                <a:lnTo>
                  <a:pt x="34415" y="55411"/>
                </a:lnTo>
                <a:lnTo>
                  <a:pt x="36827" y="52819"/>
                </a:lnTo>
                <a:lnTo>
                  <a:pt x="36827" y="58370"/>
                </a:lnTo>
                <a:lnTo>
                  <a:pt x="39293" y="60159"/>
                </a:lnTo>
                <a:lnTo>
                  <a:pt x="42327" y="60224"/>
                </a:lnTo>
                <a:lnTo>
                  <a:pt x="45604" y="58370"/>
                </a:lnTo>
                <a:lnTo>
                  <a:pt x="45604" y="17463"/>
                </a:lnTo>
                <a:lnTo>
                  <a:pt x="45212" y="14439"/>
                </a:lnTo>
                <a:lnTo>
                  <a:pt x="44423" y="11851"/>
                </a:lnTo>
                <a:lnTo>
                  <a:pt x="43649" y="9259"/>
                </a:lnTo>
                <a:lnTo>
                  <a:pt x="40665" y="5335"/>
                </a:lnTo>
                <a:lnTo>
                  <a:pt x="36676" y="2260"/>
                </a:lnTo>
                <a:lnTo>
                  <a:pt x="33882" y="1361"/>
                </a:lnTo>
                <a:lnTo>
                  <a:pt x="31074" y="457"/>
                </a:lnTo>
                <a:lnTo>
                  <a:pt x="27683" y="0"/>
                </a:lnTo>
                <a:lnTo>
                  <a:pt x="23698" y="0"/>
                </a:lnTo>
                <a:lnTo>
                  <a:pt x="19428" y="205"/>
                </a:lnTo>
                <a:lnTo>
                  <a:pt x="15238" y="994"/>
                </a:lnTo>
                <a:lnTo>
                  <a:pt x="11530" y="2059"/>
                </a:lnTo>
                <a:lnTo>
                  <a:pt x="8214" y="3329"/>
                </a:lnTo>
                <a:lnTo>
                  <a:pt x="5496" y="4762"/>
                </a:lnTo>
                <a:lnTo>
                  <a:pt x="2933" y="7621"/>
                </a:lnTo>
                <a:lnTo>
                  <a:pt x="2717" y="10670"/>
                </a:lnTo>
                <a:lnTo>
                  <a:pt x="3426" y="133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749157" y="6939241"/>
            <a:ext cx="12585" cy="82231"/>
          </a:xfrm>
          <a:custGeom>
            <a:avLst/>
            <a:gdLst/>
            <a:ahLst/>
            <a:cxnLst/>
            <a:rect l="l" t="t" r="r" b="b"/>
            <a:pathLst>
              <a:path w="12585" h="82231">
                <a:moveTo>
                  <a:pt x="0" y="6159"/>
                </a:moveTo>
                <a:lnTo>
                  <a:pt x="443" y="10107"/>
                </a:lnTo>
                <a:lnTo>
                  <a:pt x="3834" y="12217"/>
                </a:lnTo>
                <a:lnTo>
                  <a:pt x="8658" y="12217"/>
                </a:lnTo>
                <a:lnTo>
                  <a:pt x="12139" y="10058"/>
                </a:lnTo>
                <a:lnTo>
                  <a:pt x="12585" y="6032"/>
                </a:lnTo>
                <a:lnTo>
                  <a:pt x="12153" y="2105"/>
                </a:lnTo>
                <a:lnTo>
                  <a:pt x="8737" y="0"/>
                </a:lnTo>
                <a:lnTo>
                  <a:pt x="3924" y="0"/>
                </a:lnTo>
                <a:lnTo>
                  <a:pt x="457" y="2159"/>
                </a:lnTo>
                <a:lnTo>
                  <a:pt x="0" y="6159"/>
                </a:lnTo>
                <a:close/>
              </a:path>
              <a:path w="12585" h="82231">
                <a:moveTo>
                  <a:pt x="1231" y="24803"/>
                </a:moveTo>
                <a:lnTo>
                  <a:pt x="1231" y="80326"/>
                </a:lnTo>
                <a:lnTo>
                  <a:pt x="2639" y="81913"/>
                </a:lnTo>
                <a:lnTo>
                  <a:pt x="5307" y="82231"/>
                </a:lnTo>
                <a:lnTo>
                  <a:pt x="8823" y="82115"/>
                </a:lnTo>
                <a:lnTo>
                  <a:pt x="11416" y="80326"/>
                </a:lnTo>
                <a:lnTo>
                  <a:pt x="11416" y="24803"/>
                </a:lnTo>
                <a:lnTo>
                  <a:pt x="9993" y="23215"/>
                </a:lnTo>
                <a:lnTo>
                  <a:pt x="7326" y="22884"/>
                </a:lnTo>
                <a:lnTo>
                  <a:pt x="3820" y="22999"/>
                </a:lnTo>
                <a:lnTo>
                  <a:pt x="1231" y="248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79595" y="6935162"/>
            <a:ext cx="10187" cy="86310"/>
          </a:xfrm>
          <a:custGeom>
            <a:avLst/>
            <a:gdLst/>
            <a:ahLst/>
            <a:cxnLst/>
            <a:rect l="l" t="t" r="r" b="b"/>
            <a:pathLst>
              <a:path w="10187" h="86310">
                <a:moveTo>
                  <a:pt x="10187" y="84405"/>
                </a:moveTo>
                <a:lnTo>
                  <a:pt x="10187" y="1983"/>
                </a:lnTo>
                <a:lnTo>
                  <a:pt x="8762" y="331"/>
                </a:lnTo>
                <a:lnTo>
                  <a:pt x="6098" y="0"/>
                </a:lnTo>
                <a:lnTo>
                  <a:pt x="2592" y="115"/>
                </a:lnTo>
                <a:lnTo>
                  <a:pt x="0" y="1983"/>
                </a:lnTo>
                <a:lnTo>
                  <a:pt x="0" y="84405"/>
                </a:lnTo>
                <a:lnTo>
                  <a:pt x="1422" y="85992"/>
                </a:lnTo>
                <a:lnTo>
                  <a:pt x="4079" y="86310"/>
                </a:lnTo>
                <a:lnTo>
                  <a:pt x="7595" y="86194"/>
                </a:lnTo>
                <a:lnTo>
                  <a:pt x="10187" y="8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10894" y="6964531"/>
            <a:ext cx="12966" cy="57138"/>
          </a:xfrm>
          <a:custGeom>
            <a:avLst/>
            <a:gdLst/>
            <a:ahLst/>
            <a:cxnLst/>
            <a:rect l="l" t="t" r="r" b="b"/>
            <a:pathLst>
              <a:path w="12966" h="57138">
                <a:moveTo>
                  <a:pt x="0" y="50040"/>
                </a:moveTo>
                <a:lnTo>
                  <a:pt x="294" y="53441"/>
                </a:lnTo>
                <a:lnTo>
                  <a:pt x="2465" y="56581"/>
                </a:lnTo>
                <a:lnTo>
                  <a:pt x="5184" y="57138"/>
                </a:lnTo>
                <a:lnTo>
                  <a:pt x="7772" y="57138"/>
                </a:lnTo>
                <a:lnTo>
                  <a:pt x="11127" y="56174"/>
                </a:lnTo>
                <a:lnTo>
                  <a:pt x="12700" y="53441"/>
                </a:lnTo>
                <a:lnTo>
                  <a:pt x="12966" y="50040"/>
                </a:lnTo>
                <a:lnTo>
                  <a:pt x="12700" y="46608"/>
                </a:lnTo>
                <a:lnTo>
                  <a:pt x="10464" y="43498"/>
                </a:lnTo>
                <a:lnTo>
                  <a:pt x="7772" y="42890"/>
                </a:lnTo>
                <a:lnTo>
                  <a:pt x="5184" y="42890"/>
                </a:lnTo>
                <a:lnTo>
                  <a:pt x="1803" y="43891"/>
                </a:lnTo>
                <a:lnTo>
                  <a:pt x="294" y="46608"/>
                </a:lnTo>
                <a:lnTo>
                  <a:pt x="0" y="50040"/>
                </a:lnTo>
                <a:close/>
              </a:path>
              <a:path w="12966" h="57138">
                <a:moveTo>
                  <a:pt x="5184" y="14263"/>
                </a:moveTo>
                <a:lnTo>
                  <a:pt x="7772" y="14263"/>
                </a:lnTo>
                <a:lnTo>
                  <a:pt x="11127" y="13298"/>
                </a:lnTo>
                <a:lnTo>
                  <a:pt x="12700" y="10554"/>
                </a:lnTo>
                <a:lnTo>
                  <a:pt x="12966" y="7228"/>
                </a:lnTo>
                <a:lnTo>
                  <a:pt x="12700" y="3736"/>
                </a:lnTo>
                <a:lnTo>
                  <a:pt x="10464" y="561"/>
                </a:lnTo>
                <a:lnTo>
                  <a:pt x="7772" y="0"/>
                </a:lnTo>
                <a:lnTo>
                  <a:pt x="4103" y="115"/>
                </a:lnTo>
                <a:lnTo>
                  <a:pt x="812" y="2070"/>
                </a:lnTo>
                <a:lnTo>
                  <a:pt x="104" y="4662"/>
                </a:lnTo>
                <a:lnTo>
                  <a:pt x="0" y="7228"/>
                </a:lnTo>
                <a:lnTo>
                  <a:pt x="294" y="10554"/>
                </a:lnTo>
                <a:lnTo>
                  <a:pt x="2465" y="13690"/>
                </a:lnTo>
                <a:lnTo>
                  <a:pt x="5184" y="142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67914" y="6961258"/>
            <a:ext cx="32971" cy="61023"/>
          </a:xfrm>
          <a:custGeom>
            <a:avLst/>
            <a:gdLst/>
            <a:ahLst/>
            <a:cxnLst/>
            <a:rect l="l" t="t" r="r" b="b"/>
            <a:pathLst>
              <a:path w="32971" h="61023">
                <a:moveTo>
                  <a:pt x="13172" y="50507"/>
                </a:moveTo>
                <a:lnTo>
                  <a:pt x="13679" y="60642"/>
                </a:lnTo>
                <a:lnTo>
                  <a:pt x="16322" y="61023"/>
                </a:lnTo>
                <a:lnTo>
                  <a:pt x="22567" y="61023"/>
                </a:lnTo>
                <a:lnTo>
                  <a:pt x="25732" y="60300"/>
                </a:lnTo>
                <a:lnTo>
                  <a:pt x="28717" y="58867"/>
                </a:lnTo>
                <a:lnTo>
                  <a:pt x="32971" y="47588"/>
                </a:lnTo>
                <a:lnTo>
                  <a:pt x="28295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01" y="52210"/>
                </a:lnTo>
                <a:lnTo>
                  <a:pt x="13172" y="50507"/>
                </a:lnTo>
                <a:close/>
              </a:path>
              <a:path w="32971" h="61023">
                <a:moveTo>
                  <a:pt x="3430" y="13348"/>
                </a:moveTo>
                <a:lnTo>
                  <a:pt x="5996" y="13705"/>
                </a:lnTo>
                <a:lnTo>
                  <a:pt x="9273" y="11861"/>
                </a:lnTo>
                <a:lnTo>
                  <a:pt x="12268" y="10429"/>
                </a:lnTo>
                <a:lnTo>
                  <a:pt x="16015" y="9169"/>
                </a:lnTo>
                <a:lnTo>
                  <a:pt x="20256" y="8268"/>
                </a:lnTo>
                <a:lnTo>
                  <a:pt x="25109" y="8268"/>
                </a:lnTo>
                <a:lnTo>
                  <a:pt x="28691" y="9108"/>
                </a:lnTo>
                <a:lnTo>
                  <a:pt x="31600" y="10490"/>
                </a:lnTo>
                <a:lnTo>
                  <a:pt x="34343" y="14037"/>
                </a:lnTo>
                <a:lnTo>
                  <a:pt x="35243" y="17324"/>
                </a:lnTo>
                <a:lnTo>
                  <a:pt x="35473" y="21352"/>
                </a:lnTo>
                <a:lnTo>
                  <a:pt x="35473" y="25667"/>
                </a:lnTo>
                <a:lnTo>
                  <a:pt x="23507" y="25667"/>
                </a:lnTo>
                <a:lnTo>
                  <a:pt x="19622" y="26050"/>
                </a:lnTo>
                <a:lnTo>
                  <a:pt x="16156" y="26809"/>
                </a:lnTo>
                <a:lnTo>
                  <a:pt x="12700" y="27572"/>
                </a:lnTo>
                <a:lnTo>
                  <a:pt x="9791" y="28717"/>
                </a:lnTo>
                <a:lnTo>
                  <a:pt x="7404" y="30239"/>
                </a:lnTo>
                <a:lnTo>
                  <a:pt x="3188" y="33667"/>
                </a:lnTo>
                <a:lnTo>
                  <a:pt x="636" y="38279"/>
                </a:lnTo>
                <a:lnTo>
                  <a:pt x="0" y="40996"/>
                </a:lnTo>
                <a:lnTo>
                  <a:pt x="0" y="46789"/>
                </a:lnTo>
                <a:lnTo>
                  <a:pt x="457" y="49175"/>
                </a:lnTo>
                <a:lnTo>
                  <a:pt x="2313" y="53380"/>
                </a:lnTo>
                <a:lnTo>
                  <a:pt x="5273" y="56581"/>
                </a:lnTo>
                <a:lnTo>
                  <a:pt x="8956" y="59133"/>
                </a:lnTo>
                <a:lnTo>
                  <a:pt x="13679" y="60642"/>
                </a:lnTo>
                <a:lnTo>
                  <a:pt x="13172" y="50507"/>
                </a:lnTo>
                <a:lnTo>
                  <a:pt x="10413" y="46498"/>
                </a:lnTo>
                <a:lnTo>
                  <a:pt x="10413" y="43624"/>
                </a:lnTo>
                <a:lnTo>
                  <a:pt x="10745" y="40449"/>
                </a:lnTo>
                <a:lnTo>
                  <a:pt x="13006" y="36742"/>
                </a:lnTo>
                <a:lnTo>
                  <a:pt x="15723" y="34888"/>
                </a:lnTo>
                <a:lnTo>
                  <a:pt x="19497" y="33732"/>
                </a:lnTo>
                <a:lnTo>
                  <a:pt x="23978" y="33008"/>
                </a:lnTo>
                <a:lnTo>
                  <a:pt x="35473" y="33008"/>
                </a:lnTo>
                <a:lnTo>
                  <a:pt x="35473" y="44805"/>
                </a:lnTo>
                <a:lnTo>
                  <a:pt x="32971" y="47588"/>
                </a:lnTo>
                <a:lnTo>
                  <a:pt x="28717" y="58867"/>
                </a:lnTo>
                <a:lnTo>
                  <a:pt x="31701" y="57430"/>
                </a:lnTo>
                <a:lnTo>
                  <a:pt x="34404" y="55411"/>
                </a:lnTo>
                <a:lnTo>
                  <a:pt x="36831" y="52819"/>
                </a:lnTo>
                <a:lnTo>
                  <a:pt x="36831" y="58370"/>
                </a:lnTo>
                <a:lnTo>
                  <a:pt x="39293" y="60159"/>
                </a:lnTo>
                <a:lnTo>
                  <a:pt x="42317" y="60224"/>
                </a:lnTo>
                <a:lnTo>
                  <a:pt x="45593" y="58370"/>
                </a:lnTo>
                <a:lnTo>
                  <a:pt x="45593" y="17463"/>
                </a:lnTo>
                <a:lnTo>
                  <a:pt x="45211" y="14439"/>
                </a:lnTo>
                <a:lnTo>
                  <a:pt x="44427" y="11851"/>
                </a:lnTo>
                <a:lnTo>
                  <a:pt x="43649" y="9259"/>
                </a:lnTo>
                <a:lnTo>
                  <a:pt x="40653" y="5335"/>
                </a:lnTo>
                <a:lnTo>
                  <a:pt x="36664" y="2260"/>
                </a:lnTo>
                <a:lnTo>
                  <a:pt x="33872" y="1361"/>
                </a:lnTo>
                <a:lnTo>
                  <a:pt x="31064" y="457"/>
                </a:lnTo>
                <a:lnTo>
                  <a:pt x="27687" y="0"/>
                </a:lnTo>
                <a:lnTo>
                  <a:pt x="23688" y="0"/>
                </a:lnTo>
                <a:lnTo>
                  <a:pt x="19432" y="205"/>
                </a:lnTo>
                <a:lnTo>
                  <a:pt x="15227" y="994"/>
                </a:lnTo>
                <a:lnTo>
                  <a:pt x="11534" y="2059"/>
                </a:lnTo>
                <a:lnTo>
                  <a:pt x="8204" y="3329"/>
                </a:lnTo>
                <a:lnTo>
                  <a:pt x="5486" y="4762"/>
                </a:lnTo>
                <a:lnTo>
                  <a:pt x="2922" y="7621"/>
                </a:lnTo>
                <a:lnTo>
                  <a:pt x="2717" y="10670"/>
                </a:lnTo>
                <a:lnTo>
                  <a:pt x="3430" y="13348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25233" y="6947251"/>
            <a:ext cx="36283" cy="74904"/>
          </a:xfrm>
          <a:custGeom>
            <a:avLst/>
            <a:gdLst/>
            <a:ahLst/>
            <a:cxnLst/>
            <a:rect l="l" t="t" r="r" b="b"/>
            <a:pathLst>
              <a:path w="36283" h="74904">
                <a:moveTo>
                  <a:pt x="12395" y="125"/>
                </a:moveTo>
                <a:lnTo>
                  <a:pt x="9803" y="1979"/>
                </a:lnTo>
                <a:lnTo>
                  <a:pt x="9803" y="15176"/>
                </a:lnTo>
                <a:lnTo>
                  <a:pt x="2095" y="15176"/>
                </a:lnTo>
                <a:lnTo>
                  <a:pt x="1191" y="15403"/>
                </a:lnTo>
                <a:lnTo>
                  <a:pt x="35" y="18007"/>
                </a:lnTo>
                <a:lnTo>
                  <a:pt x="0" y="20915"/>
                </a:lnTo>
                <a:lnTo>
                  <a:pt x="2030" y="23633"/>
                </a:lnTo>
                <a:lnTo>
                  <a:pt x="9803" y="23633"/>
                </a:lnTo>
                <a:lnTo>
                  <a:pt x="9803" y="59295"/>
                </a:lnTo>
                <a:lnTo>
                  <a:pt x="10093" y="62089"/>
                </a:lnTo>
                <a:lnTo>
                  <a:pt x="10692" y="64449"/>
                </a:lnTo>
                <a:lnTo>
                  <a:pt x="12254" y="68770"/>
                </a:lnTo>
                <a:lnTo>
                  <a:pt x="14881" y="71855"/>
                </a:lnTo>
                <a:lnTo>
                  <a:pt x="18629" y="73774"/>
                </a:lnTo>
                <a:lnTo>
                  <a:pt x="23162" y="74904"/>
                </a:lnTo>
                <a:lnTo>
                  <a:pt x="26984" y="74904"/>
                </a:lnTo>
                <a:lnTo>
                  <a:pt x="29818" y="74598"/>
                </a:lnTo>
                <a:lnTo>
                  <a:pt x="33144" y="73835"/>
                </a:lnTo>
                <a:lnTo>
                  <a:pt x="36028" y="71092"/>
                </a:lnTo>
                <a:lnTo>
                  <a:pt x="36283" y="68248"/>
                </a:lnTo>
                <a:lnTo>
                  <a:pt x="36283" y="67499"/>
                </a:lnTo>
                <a:lnTo>
                  <a:pt x="33756" y="64771"/>
                </a:lnTo>
                <a:lnTo>
                  <a:pt x="31038" y="65746"/>
                </a:lnTo>
                <a:lnTo>
                  <a:pt x="27759" y="66217"/>
                </a:lnTo>
                <a:lnTo>
                  <a:pt x="24839" y="66217"/>
                </a:lnTo>
                <a:lnTo>
                  <a:pt x="22809" y="65238"/>
                </a:lnTo>
                <a:lnTo>
                  <a:pt x="20560" y="61325"/>
                </a:lnTo>
                <a:lnTo>
                  <a:pt x="19987" y="58445"/>
                </a:lnTo>
                <a:lnTo>
                  <a:pt x="19987" y="23633"/>
                </a:lnTo>
                <a:lnTo>
                  <a:pt x="34858" y="23633"/>
                </a:lnTo>
                <a:lnTo>
                  <a:pt x="36283" y="20915"/>
                </a:lnTo>
                <a:lnTo>
                  <a:pt x="36230" y="18007"/>
                </a:lnTo>
                <a:lnTo>
                  <a:pt x="34239" y="15176"/>
                </a:lnTo>
                <a:lnTo>
                  <a:pt x="19987" y="15176"/>
                </a:lnTo>
                <a:lnTo>
                  <a:pt x="19987" y="1979"/>
                </a:lnTo>
                <a:lnTo>
                  <a:pt x="18564" y="341"/>
                </a:lnTo>
                <a:lnTo>
                  <a:pt x="15897" y="0"/>
                </a:lnTo>
                <a:lnTo>
                  <a:pt x="12395" y="12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75180" y="6935162"/>
            <a:ext cx="10172" cy="86310"/>
          </a:xfrm>
          <a:custGeom>
            <a:avLst/>
            <a:gdLst/>
            <a:ahLst/>
            <a:cxnLst/>
            <a:rect l="l" t="t" r="r" b="b"/>
            <a:pathLst>
              <a:path w="10172" h="86310">
                <a:moveTo>
                  <a:pt x="10172" y="84405"/>
                </a:moveTo>
                <a:lnTo>
                  <a:pt x="10172" y="1983"/>
                </a:lnTo>
                <a:lnTo>
                  <a:pt x="8765" y="331"/>
                </a:lnTo>
                <a:lnTo>
                  <a:pt x="6083" y="0"/>
                </a:lnTo>
                <a:lnTo>
                  <a:pt x="2592" y="115"/>
                </a:lnTo>
                <a:lnTo>
                  <a:pt x="0" y="1983"/>
                </a:lnTo>
                <a:lnTo>
                  <a:pt x="0" y="84405"/>
                </a:lnTo>
                <a:lnTo>
                  <a:pt x="1410" y="85992"/>
                </a:lnTo>
                <a:lnTo>
                  <a:pt x="4077" y="86310"/>
                </a:lnTo>
                <a:lnTo>
                  <a:pt x="7595" y="86194"/>
                </a:lnTo>
                <a:lnTo>
                  <a:pt x="10172" y="8440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05438" y="6939306"/>
            <a:ext cx="91681" cy="96799"/>
          </a:xfrm>
          <a:custGeom>
            <a:avLst/>
            <a:gdLst/>
            <a:ahLst/>
            <a:cxnLst/>
            <a:rect l="l" t="t" r="r" b="b"/>
            <a:pathLst>
              <a:path w="91681" h="96799">
                <a:moveTo>
                  <a:pt x="9450" y="56018"/>
                </a:moveTo>
                <a:lnTo>
                  <a:pt x="9651" y="51763"/>
                </a:lnTo>
                <a:lnTo>
                  <a:pt x="10109" y="47005"/>
                </a:lnTo>
                <a:lnTo>
                  <a:pt x="10554" y="44387"/>
                </a:lnTo>
                <a:lnTo>
                  <a:pt x="11012" y="41784"/>
                </a:lnTo>
                <a:lnTo>
                  <a:pt x="11671" y="39066"/>
                </a:lnTo>
                <a:lnTo>
                  <a:pt x="12520" y="36233"/>
                </a:lnTo>
                <a:lnTo>
                  <a:pt x="13384" y="33414"/>
                </a:lnTo>
                <a:lnTo>
                  <a:pt x="14530" y="30671"/>
                </a:lnTo>
                <a:lnTo>
                  <a:pt x="15951" y="27978"/>
                </a:lnTo>
                <a:lnTo>
                  <a:pt x="17373" y="25285"/>
                </a:lnTo>
                <a:lnTo>
                  <a:pt x="19112" y="22744"/>
                </a:lnTo>
                <a:lnTo>
                  <a:pt x="21170" y="20346"/>
                </a:lnTo>
                <a:lnTo>
                  <a:pt x="25693" y="15861"/>
                </a:lnTo>
                <a:lnTo>
                  <a:pt x="28576" y="14022"/>
                </a:lnTo>
                <a:lnTo>
                  <a:pt x="31446" y="12193"/>
                </a:lnTo>
                <a:lnTo>
                  <a:pt x="34786" y="10745"/>
                </a:lnTo>
                <a:lnTo>
                  <a:pt x="38569" y="9676"/>
                </a:lnTo>
                <a:lnTo>
                  <a:pt x="42354" y="8610"/>
                </a:lnTo>
                <a:lnTo>
                  <a:pt x="46659" y="8063"/>
                </a:lnTo>
                <a:lnTo>
                  <a:pt x="57442" y="8063"/>
                </a:lnTo>
                <a:lnTo>
                  <a:pt x="62369" y="8801"/>
                </a:lnTo>
                <a:lnTo>
                  <a:pt x="66294" y="10262"/>
                </a:lnTo>
                <a:lnTo>
                  <a:pt x="70232" y="11720"/>
                </a:lnTo>
                <a:lnTo>
                  <a:pt x="73367" y="13679"/>
                </a:lnTo>
                <a:lnTo>
                  <a:pt x="78055" y="18568"/>
                </a:lnTo>
                <a:lnTo>
                  <a:pt x="79703" y="21412"/>
                </a:lnTo>
                <a:lnTo>
                  <a:pt x="80669" y="24638"/>
                </a:lnTo>
                <a:lnTo>
                  <a:pt x="81636" y="27877"/>
                </a:lnTo>
                <a:lnTo>
                  <a:pt x="82119" y="31268"/>
                </a:lnTo>
                <a:lnTo>
                  <a:pt x="82029" y="39052"/>
                </a:lnTo>
                <a:lnTo>
                  <a:pt x="81611" y="43483"/>
                </a:lnTo>
                <a:lnTo>
                  <a:pt x="80834" y="47778"/>
                </a:lnTo>
                <a:lnTo>
                  <a:pt x="79808" y="51903"/>
                </a:lnTo>
                <a:lnTo>
                  <a:pt x="78397" y="55741"/>
                </a:lnTo>
                <a:lnTo>
                  <a:pt x="76503" y="58851"/>
                </a:lnTo>
                <a:lnTo>
                  <a:pt x="74282" y="61429"/>
                </a:lnTo>
                <a:lnTo>
                  <a:pt x="71564" y="63117"/>
                </a:lnTo>
                <a:lnTo>
                  <a:pt x="68364" y="63539"/>
                </a:lnTo>
                <a:lnTo>
                  <a:pt x="65609" y="63539"/>
                </a:lnTo>
                <a:lnTo>
                  <a:pt x="63741" y="62685"/>
                </a:lnTo>
                <a:lnTo>
                  <a:pt x="61761" y="59269"/>
                </a:lnTo>
                <a:lnTo>
                  <a:pt x="61596" y="56630"/>
                </a:lnTo>
                <a:lnTo>
                  <a:pt x="62254" y="53049"/>
                </a:lnTo>
                <a:lnTo>
                  <a:pt x="67755" y="24677"/>
                </a:lnTo>
                <a:lnTo>
                  <a:pt x="65418" y="22989"/>
                </a:lnTo>
                <a:lnTo>
                  <a:pt x="62485" y="22934"/>
                </a:lnTo>
                <a:lnTo>
                  <a:pt x="59728" y="24677"/>
                </a:lnTo>
                <a:lnTo>
                  <a:pt x="58686" y="30099"/>
                </a:lnTo>
                <a:lnTo>
                  <a:pt x="57607" y="28741"/>
                </a:lnTo>
                <a:lnTo>
                  <a:pt x="54507" y="25591"/>
                </a:lnTo>
                <a:lnTo>
                  <a:pt x="51220" y="23456"/>
                </a:lnTo>
                <a:lnTo>
                  <a:pt x="47623" y="22352"/>
                </a:lnTo>
                <a:lnTo>
                  <a:pt x="45046" y="22211"/>
                </a:lnTo>
                <a:lnTo>
                  <a:pt x="41911" y="22211"/>
                </a:lnTo>
                <a:lnTo>
                  <a:pt x="39178" y="22758"/>
                </a:lnTo>
                <a:lnTo>
                  <a:pt x="36831" y="23888"/>
                </a:lnTo>
                <a:lnTo>
                  <a:pt x="32461" y="26506"/>
                </a:lnTo>
                <a:lnTo>
                  <a:pt x="29058" y="30163"/>
                </a:lnTo>
                <a:lnTo>
                  <a:pt x="26478" y="34570"/>
                </a:lnTo>
                <a:lnTo>
                  <a:pt x="24422" y="39268"/>
                </a:lnTo>
                <a:lnTo>
                  <a:pt x="23101" y="44131"/>
                </a:lnTo>
                <a:lnTo>
                  <a:pt x="22326" y="48754"/>
                </a:lnTo>
                <a:lnTo>
                  <a:pt x="21906" y="53074"/>
                </a:lnTo>
                <a:lnTo>
                  <a:pt x="21906" y="56577"/>
                </a:lnTo>
                <a:lnTo>
                  <a:pt x="22212" y="59651"/>
                </a:lnTo>
                <a:lnTo>
                  <a:pt x="22769" y="62485"/>
                </a:lnTo>
                <a:lnTo>
                  <a:pt x="24371" y="66076"/>
                </a:lnTo>
                <a:lnTo>
                  <a:pt x="26747" y="68870"/>
                </a:lnTo>
                <a:lnTo>
                  <a:pt x="30049" y="70750"/>
                </a:lnTo>
                <a:lnTo>
                  <a:pt x="32767" y="71452"/>
                </a:lnTo>
                <a:lnTo>
                  <a:pt x="36093" y="71629"/>
                </a:lnTo>
                <a:lnTo>
                  <a:pt x="38836" y="71452"/>
                </a:lnTo>
                <a:lnTo>
                  <a:pt x="41705" y="63017"/>
                </a:lnTo>
                <a:lnTo>
                  <a:pt x="38696" y="63539"/>
                </a:lnTo>
                <a:lnTo>
                  <a:pt x="36093" y="63539"/>
                </a:lnTo>
                <a:lnTo>
                  <a:pt x="33159" y="61073"/>
                </a:lnTo>
                <a:lnTo>
                  <a:pt x="31535" y="57087"/>
                </a:lnTo>
                <a:lnTo>
                  <a:pt x="31535" y="52768"/>
                </a:lnTo>
                <a:lnTo>
                  <a:pt x="31813" y="49632"/>
                </a:lnTo>
                <a:lnTo>
                  <a:pt x="32320" y="46241"/>
                </a:lnTo>
                <a:lnTo>
                  <a:pt x="33224" y="42710"/>
                </a:lnTo>
                <a:lnTo>
                  <a:pt x="34519" y="39293"/>
                </a:lnTo>
                <a:lnTo>
                  <a:pt x="36107" y="36093"/>
                </a:lnTo>
                <a:lnTo>
                  <a:pt x="38177" y="33414"/>
                </a:lnTo>
                <a:lnTo>
                  <a:pt x="40791" y="31484"/>
                </a:lnTo>
                <a:lnTo>
                  <a:pt x="43750" y="30214"/>
                </a:lnTo>
                <a:lnTo>
                  <a:pt x="47574" y="30214"/>
                </a:lnTo>
                <a:lnTo>
                  <a:pt x="51090" y="32320"/>
                </a:lnTo>
                <a:lnTo>
                  <a:pt x="54342" y="35736"/>
                </a:lnTo>
                <a:lnTo>
                  <a:pt x="55904" y="38367"/>
                </a:lnTo>
                <a:lnTo>
                  <a:pt x="53938" y="62434"/>
                </a:lnTo>
                <a:lnTo>
                  <a:pt x="54738" y="65303"/>
                </a:lnTo>
                <a:lnTo>
                  <a:pt x="57200" y="68604"/>
                </a:lnTo>
                <a:lnTo>
                  <a:pt x="60692" y="70648"/>
                </a:lnTo>
                <a:lnTo>
                  <a:pt x="63576" y="71437"/>
                </a:lnTo>
                <a:lnTo>
                  <a:pt x="66815" y="71629"/>
                </a:lnTo>
                <a:lnTo>
                  <a:pt x="69990" y="71629"/>
                </a:lnTo>
                <a:lnTo>
                  <a:pt x="72795" y="71095"/>
                </a:lnTo>
                <a:lnTo>
                  <a:pt x="77698" y="69000"/>
                </a:lnTo>
                <a:lnTo>
                  <a:pt x="81687" y="65695"/>
                </a:lnTo>
                <a:lnTo>
                  <a:pt x="85114" y="61696"/>
                </a:lnTo>
                <a:lnTo>
                  <a:pt x="87656" y="56807"/>
                </a:lnTo>
                <a:lnTo>
                  <a:pt x="88685" y="54204"/>
                </a:lnTo>
                <a:lnTo>
                  <a:pt x="89470" y="51446"/>
                </a:lnTo>
                <a:lnTo>
                  <a:pt x="90244" y="48693"/>
                </a:lnTo>
                <a:lnTo>
                  <a:pt x="90817" y="45859"/>
                </a:lnTo>
                <a:lnTo>
                  <a:pt x="91159" y="42926"/>
                </a:lnTo>
                <a:lnTo>
                  <a:pt x="91514" y="40016"/>
                </a:lnTo>
                <a:lnTo>
                  <a:pt x="91681" y="37147"/>
                </a:lnTo>
                <a:lnTo>
                  <a:pt x="91681" y="29133"/>
                </a:lnTo>
                <a:lnTo>
                  <a:pt x="90906" y="24385"/>
                </a:lnTo>
                <a:lnTo>
                  <a:pt x="89344" y="20130"/>
                </a:lnTo>
                <a:lnTo>
                  <a:pt x="87782" y="15875"/>
                </a:lnTo>
                <a:lnTo>
                  <a:pt x="85396" y="12268"/>
                </a:lnTo>
                <a:lnTo>
                  <a:pt x="82180" y="9309"/>
                </a:lnTo>
                <a:lnTo>
                  <a:pt x="78969" y="6350"/>
                </a:lnTo>
                <a:lnTo>
                  <a:pt x="74916" y="4052"/>
                </a:lnTo>
                <a:lnTo>
                  <a:pt x="70002" y="2425"/>
                </a:lnTo>
                <a:lnTo>
                  <a:pt x="65087" y="798"/>
                </a:lnTo>
                <a:lnTo>
                  <a:pt x="59259" y="0"/>
                </a:lnTo>
                <a:lnTo>
                  <a:pt x="46699" y="0"/>
                </a:lnTo>
                <a:lnTo>
                  <a:pt x="41515" y="586"/>
                </a:lnTo>
                <a:lnTo>
                  <a:pt x="36932" y="1778"/>
                </a:lnTo>
                <a:lnTo>
                  <a:pt x="32345" y="2973"/>
                </a:lnTo>
                <a:lnTo>
                  <a:pt x="28270" y="4611"/>
                </a:lnTo>
                <a:lnTo>
                  <a:pt x="24714" y="6681"/>
                </a:lnTo>
                <a:lnTo>
                  <a:pt x="21156" y="8761"/>
                </a:lnTo>
                <a:lnTo>
                  <a:pt x="18072" y="11188"/>
                </a:lnTo>
                <a:lnTo>
                  <a:pt x="15454" y="13971"/>
                </a:lnTo>
                <a:lnTo>
                  <a:pt x="12840" y="16739"/>
                </a:lnTo>
                <a:lnTo>
                  <a:pt x="10631" y="19683"/>
                </a:lnTo>
                <a:lnTo>
                  <a:pt x="8787" y="22809"/>
                </a:lnTo>
                <a:lnTo>
                  <a:pt x="6958" y="25944"/>
                </a:lnTo>
                <a:lnTo>
                  <a:pt x="5461" y="29133"/>
                </a:lnTo>
                <a:lnTo>
                  <a:pt x="4316" y="32410"/>
                </a:lnTo>
                <a:lnTo>
                  <a:pt x="3175" y="35685"/>
                </a:lnTo>
                <a:lnTo>
                  <a:pt x="2274" y="38886"/>
                </a:lnTo>
                <a:lnTo>
                  <a:pt x="1638" y="42037"/>
                </a:lnTo>
                <a:lnTo>
                  <a:pt x="1004" y="45186"/>
                </a:lnTo>
                <a:lnTo>
                  <a:pt x="572" y="48159"/>
                </a:lnTo>
                <a:lnTo>
                  <a:pt x="341" y="50928"/>
                </a:lnTo>
                <a:lnTo>
                  <a:pt x="100" y="53696"/>
                </a:lnTo>
                <a:lnTo>
                  <a:pt x="0" y="64137"/>
                </a:lnTo>
                <a:lnTo>
                  <a:pt x="737" y="69418"/>
                </a:lnTo>
                <a:lnTo>
                  <a:pt x="2209" y="74155"/>
                </a:lnTo>
                <a:lnTo>
                  <a:pt x="3708" y="78878"/>
                </a:lnTo>
                <a:lnTo>
                  <a:pt x="6120" y="82943"/>
                </a:lnTo>
                <a:lnTo>
                  <a:pt x="9475" y="86309"/>
                </a:lnTo>
                <a:lnTo>
                  <a:pt x="12815" y="89686"/>
                </a:lnTo>
                <a:lnTo>
                  <a:pt x="17157" y="92278"/>
                </a:lnTo>
                <a:lnTo>
                  <a:pt x="22492" y="94096"/>
                </a:lnTo>
                <a:lnTo>
                  <a:pt x="27813" y="95885"/>
                </a:lnTo>
                <a:lnTo>
                  <a:pt x="34329" y="96799"/>
                </a:lnTo>
                <a:lnTo>
                  <a:pt x="45223" y="96799"/>
                </a:lnTo>
                <a:lnTo>
                  <a:pt x="48171" y="96659"/>
                </a:lnTo>
                <a:lnTo>
                  <a:pt x="50849" y="96367"/>
                </a:lnTo>
                <a:lnTo>
                  <a:pt x="53517" y="96076"/>
                </a:lnTo>
                <a:lnTo>
                  <a:pt x="57837" y="95313"/>
                </a:lnTo>
                <a:lnTo>
                  <a:pt x="61429" y="94499"/>
                </a:lnTo>
                <a:lnTo>
                  <a:pt x="64479" y="93357"/>
                </a:lnTo>
                <a:lnTo>
                  <a:pt x="65797" y="90625"/>
                </a:lnTo>
                <a:lnTo>
                  <a:pt x="65811" y="87922"/>
                </a:lnTo>
                <a:lnTo>
                  <a:pt x="64072" y="85380"/>
                </a:lnTo>
                <a:lnTo>
                  <a:pt x="61088" y="86259"/>
                </a:lnTo>
                <a:lnTo>
                  <a:pt x="57837" y="87021"/>
                </a:lnTo>
                <a:lnTo>
                  <a:pt x="53949" y="87782"/>
                </a:lnTo>
                <a:lnTo>
                  <a:pt x="49096" y="88479"/>
                </a:lnTo>
                <a:lnTo>
                  <a:pt x="46379" y="88659"/>
                </a:lnTo>
                <a:lnTo>
                  <a:pt x="36752" y="88659"/>
                </a:lnTo>
                <a:lnTo>
                  <a:pt x="31266" y="87882"/>
                </a:lnTo>
                <a:lnTo>
                  <a:pt x="26898" y="86373"/>
                </a:lnTo>
                <a:lnTo>
                  <a:pt x="22542" y="84847"/>
                </a:lnTo>
                <a:lnTo>
                  <a:pt x="19076" y="82702"/>
                </a:lnTo>
                <a:lnTo>
                  <a:pt x="16484" y="79947"/>
                </a:lnTo>
                <a:lnTo>
                  <a:pt x="13881" y="77204"/>
                </a:lnTo>
                <a:lnTo>
                  <a:pt x="12063" y="73925"/>
                </a:lnTo>
                <a:lnTo>
                  <a:pt x="11012" y="70142"/>
                </a:lnTo>
                <a:lnTo>
                  <a:pt x="9968" y="66358"/>
                </a:lnTo>
                <a:lnTo>
                  <a:pt x="9450" y="62179"/>
                </a:lnTo>
                <a:lnTo>
                  <a:pt x="9450" y="56018"/>
                </a:lnTo>
                <a:close/>
              </a:path>
              <a:path w="91681" h="96799">
                <a:moveTo>
                  <a:pt x="38836" y="71452"/>
                </a:moveTo>
                <a:lnTo>
                  <a:pt x="41680" y="70803"/>
                </a:lnTo>
                <a:lnTo>
                  <a:pt x="44603" y="69518"/>
                </a:lnTo>
                <a:lnTo>
                  <a:pt x="47613" y="67830"/>
                </a:lnTo>
                <a:lnTo>
                  <a:pt x="50684" y="65493"/>
                </a:lnTo>
                <a:lnTo>
                  <a:pt x="53938" y="62434"/>
                </a:lnTo>
                <a:lnTo>
                  <a:pt x="55904" y="38367"/>
                </a:lnTo>
                <a:lnTo>
                  <a:pt x="52945" y="54420"/>
                </a:lnTo>
                <a:lnTo>
                  <a:pt x="51382" y="56018"/>
                </a:lnTo>
                <a:lnTo>
                  <a:pt x="48653" y="58571"/>
                </a:lnTo>
                <a:lnTo>
                  <a:pt x="44982" y="61404"/>
                </a:lnTo>
                <a:lnTo>
                  <a:pt x="41705" y="63017"/>
                </a:lnTo>
                <a:lnTo>
                  <a:pt x="38836" y="71452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14287" y="6961258"/>
            <a:ext cx="32969" cy="61023"/>
          </a:xfrm>
          <a:custGeom>
            <a:avLst/>
            <a:gdLst/>
            <a:ahLst/>
            <a:cxnLst/>
            <a:rect l="l" t="t" r="r" b="b"/>
            <a:pathLst>
              <a:path w="32969" h="61023">
                <a:moveTo>
                  <a:pt x="13172" y="50507"/>
                </a:moveTo>
                <a:lnTo>
                  <a:pt x="13690" y="60642"/>
                </a:lnTo>
                <a:lnTo>
                  <a:pt x="16333" y="61023"/>
                </a:lnTo>
                <a:lnTo>
                  <a:pt x="22583" y="61023"/>
                </a:lnTo>
                <a:lnTo>
                  <a:pt x="25744" y="60300"/>
                </a:lnTo>
                <a:lnTo>
                  <a:pt x="28728" y="58867"/>
                </a:lnTo>
                <a:lnTo>
                  <a:pt x="32969" y="47588"/>
                </a:lnTo>
                <a:lnTo>
                  <a:pt x="28296" y="51029"/>
                </a:lnTo>
                <a:lnTo>
                  <a:pt x="23533" y="53060"/>
                </a:lnTo>
                <a:lnTo>
                  <a:pt x="17564" y="53060"/>
                </a:lnTo>
                <a:lnTo>
                  <a:pt x="15012" y="52210"/>
                </a:lnTo>
                <a:lnTo>
                  <a:pt x="13172" y="50507"/>
                </a:lnTo>
                <a:close/>
              </a:path>
              <a:path w="32969" h="61023">
                <a:moveTo>
                  <a:pt x="3431" y="13348"/>
                </a:moveTo>
                <a:lnTo>
                  <a:pt x="6008" y="13705"/>
                </a:lnTo>
                <a:lnTo>
                  <a:pt x="9273" y="11861"/>
                </a:lnTo>
                <a:lnTo>
                  <a:pt x="12269" y="10429"/>
                </a:lnTo>
                <a:lnTo>
                  <a:pt x="16017" y="9169"/>
                </a:lnTo>
                <a:lnTo>
                  <a:pt x="20271" y="8268"/>
                </a:lnTo>
                <a:lnTo>
                  <a:pt x="25120" y="8268"/>
                </a:lnTo>
                <a:lnTo>
                  <a:pt x="28703" y="9108"/>
                </a:lnTo>
                <a:lnTo>
                  <a:pt x="31597" y="10490"/>
                </a:lnTo>
                <a:lnTo>
                  <a:pt x="34354" y="14037"/>
                </a:lnTo>
                <a:lnTo>
                  <a:pt x="35243" y="17324"/>
                </a:lnTo>
                <a:lnTo>
                  <a:pt x="35485" y="21352"/>
                </a:lnTo>
                <a:lnTo>
                  <a:pt x="35485" y="25667"/>
                </a:lnTo>
                <a:lnTo>
                  <a:pt x="23522" y="25667"/>
                </a:lnTo>
                <a:lnTo>
                  <a:pt x="19624" y="26050"/>
                </a:lnTo>
                <a:lnTo>
                  <a:pt x="16168" y="26809"/>
                </a:lnTo>
                <a:lnTo>
                  <a:pt x="12715" y="27572"/>
                </a:lnTo>
                <a:lnTo>
                  <a:pt x="9791" y="28717"/>
                </a:lnTo>
                <a:lnTo>
                  <a:pt x="7405" y="30239"/>
                </a:lnTo>
                <a:lnTo>
                  <a:pt x="3190" y="33667"/>
                </a:lnTo>
                <a:lnTo>
                  <a:pt x="647" y="38279"/>
                </a:lnTo>
                <a:lnTo>
                  <a:pt x="0" y="40996"/>
                </a:lnTo>
                <a:lnTo>
                  <a:pt x="0" y="46789"/>
                </a:lnTo>
                <a:lnTo>
                  <a:pt x="457" y="49175"/>
                </a:lnTo>
                <a:lnTo>
                  <a:pt x="2325" y="53380"/>
                </a:lnTo>
                <a:lnTo>
                  <a:pt x="5285" y="56581"/>
                </a:lnTo>
                <a:lnTo>
                  <a:pt x="8953" y="59133"/>
                </a:lnTo>
                <a:lnTo>
                  <a:pt x="13690" y="60642"/>
                </a:lnTo>
                <a:lnTo>
                  <a:pt x="13172" y="50507"/>
                </a:lnTo>
                <a:lnTo>
                  <a:pt x="10429" y="46498"/>
                </a:lnTo>
                <a:lnTo>
                  <a:pt x="10429" y="43624"/>
                </a:lnTo>
                <a:lnTo>
                  <a:pt x="10756" y="40449"/>
                </a:lnTo>
                <a:lnTo>
                  <a:pt x="13017" y="36742"/>
                </a:lnTo>
                <a:lnTo>
                  <a:pt x="15735" y="34888"/>
                </a:lnTo>
                <a:lnTo>
                  <a:pt x="19494" y="33732"/>
                </a:lnTo>
                <a:lnTo>
                  <a:pt x="23990" y="33008"/>
                </a:lnTo>
                <a:lnTo>
                  <a:pt x="35485" y="33008"/>
                </a:lnTo>
                <a:lnTo>
                  <a:pt x="35485" y="44805"/>
                </a:lnTo>
                <a:lnTo>
                  <a:pt x="32969" y="47588"/>
                </a:lnTo>
                <a:lnTo>
                  <a:pt x="28728" y="58867"/>
                </a:lnTo>
                <a:lnTo>
                  <a:pt x="31701" y="57430"/>
                </a:lnTo>
                <a:lnTo>
                  <a:pt x="34405" y="55411"/>
                </a:lnTo>
                <a:lnTo>
                  <a:pt x="36832" y="52819"/>
                </a:lnTo>
                <a:lnTo>
                  <a:pt x="36832" y="58370"/>
                </a:lnTo>
                <a:lnTo>
                  <a:pt x="39293" y="60159"/>
                </a:lnTo>
                <a:lnTo>
                  <a:pt x="42329" y="60224"/>
                </a:lnTo>
                <a:lnTo>
                  <a:pt x="45608" y="58370"/>
                </a:lnTo>
                <a:lnTo>
                  <a:pt x="45608" y="17463"/>
                </a:lnTo>
                <a:lnTo>
                  <a:pt x="45213" y="14439"/>
                </a:lnTo>
                <a:lnTo>
                  <a:pt x="44424" y="11851"/>
                </a:lnTo>
                <a:lnTo>
                  <a:pt x="43649" y="9259"/>
                </a:lnTo>
                <a:lnTo>
                  <a:pt x="40665" y="5335"/>
                </a:lnTo>
                <a:lnTo>
                  <a:pt x="36677" y="2260"/>
                </a:lnTo>
                <a:lnTo>
                  <a:pt x="33872" y="1361"/>
                </a:lnTo>
                <a:lnTo>
                  <a:pt x="31079" y="457"/>
                </a:lnTo>
                <a:lnTo>
                  <a:pt x="27688" y="0"/>
                </a:lnTo>
                <a:lnTo>
                  <a:pt x="23699" y="0"/>
                </a:lnTo>
                <a:lnTo>
                  <a:pt x="19433" y="205"/>
                </a:lnTo>
                <a:lnTo>
                  <a:pt x="15242" y="994"/>
                </a:lnTo>
                <a:lnTo>
                  <a:pt x="11531" y="2059"/>
                </a:lnTo>
                <a:lnTo>
                  <a:pt x="8219" y="3329"/>
                </a:lnTo>
                <a:lnTo>
                  <a:pt x="5501" y="4762"/>
                </a:lnTo>
                <a:lnTo>
                  <a:pt x="2933" y="7621"/>
                </a:lnTo>
                <a:lnTo>
                  <a:pt x="2717" y="10670"/>
                </a:lnTo>
                <a:lnTo>
                  <a:pt x="3431" y="13348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71617" y="6947251"/>
            <a:ext cx="36269" cy="74904"/>
          </a:xfrm>
          <a:custGeom>
            <a:avLst/>
            <a:gdLst/>
            <a:ahLst/>
            <a:cxnLst/>
            <a:rect l="l" t="t" r="r" b="b"/>
            <a:pathLst>
              <a:path w="36269" h="74904">
                <a:moveTo>
                  <a:pt x="12395" y="125"/>
                </a:moveTo>
                <a:lnTo>
                  <a:pt x="9803" y="1979"/>
                </a:lnTo>
                <a:lnTo>
                  <a:pt x="9803" y="15176"/>
                </a:lnTo>
                <a:lnTo>
                  <a:pt x="2095" y="15176"/>
                </a:lnTo>
                <a:lnTo>
                  <a:pt x="1195" y="15403"/>
                </a:lnTo>
                <a:lnTo>
                  <a:pt x="39" y="18007"/>
                </a:lnTo>
                <a:lnTo>
                  <a:pt x="0" y="20915"/>
                </a:lnTo>
                <a:lnTo>
                  <a:pt x="2030" y="23633"/>
                </a:lnTo>
                <a:lnTo>
                  <a:pt x="9803" y="23633"/>
                </a:lnTo>
                <a:lnTo>
                  <a:pt x="9803" y="59295"/>
                </a:lnTo>
                <a:lnTo>
                  <a:pt x="10097" y="62089"/>
                </a:lnTo>
                <a:lnTo>
                  <a:pt x="10692" y="64449"/>
                </a:lnTo>
                <a:lnTo>
                  <a:pt x="12244" y="68770"/>
                </a:lnTo>
                <a:lnTo>
                  <a:pt x="14871" y="71855"/>
                </a:lnTo>
                <a:lnTo>
                  <a:pt x="18619" y="73774"/>
                </a:lnTo>
                <a:lnTo>
                  <a:pt x="23152" y="74904"/>
                </a:lnTo>
                <a:lnTo>
                  <a:pt x="26988" y="74904"/>
                </a:lnTo>
                <a:lnTo>
                  <a:pt x="29808" y="74598"/>
                </a:lnTo>
                <a:lnTo>
                  <a:pt x="33148" y="73835"/>
                </a:lnTo>
                <a:lnTo>
                  <a:pt x="36018" y="71092"/>
                </a:lnTo>
                <a:lnTo>
                  <a:pt x="36269" y="68248"/>
                </a:lnTo>
                <a:lnTo>
                  <a:pt x="36269" y="67499"/>
                </a:lnTo>
                <a:lnTo>
                  <a:pt x="33742" y="64771"/>
                </a:lnTo>
                <a:lnTo>
                  <a:pt x="31024" y="65746"/>
                </a:lnTo>
                <a:lnTo>
                  <a:pt x="27763" y="66217"/>
                </a:lnTo>
                <a:lnTo>
                  <a:pt x="24839" y="66217"/>
                </a:lnTo>
                <a:lnTo>
                  <a:pt x="22809" y="65238"/>
                </a:lnTo>
                <a:lnTo>
                  <a:pt x="20548" y="61325"/>
                </a:lnTo>
                <a:lnTo>
                  <a:pt x="19991" y="58445"/>
                </a:lnTo>
                <a:lnTo>
                  <a:pt x="19991" y="23633"/>
                </a:lnTo>
                <a:lnTo>
                  <a:pt x="34862" y="23633"/>
                </a:lnTo>
                <a:lnTo>
                  <a:pt x="36269" y="20915"/>
                </a:lnTo>
                <a:lnTo>
                  <a:pt x="36234" y="18007"/>
                </a:lnTo>
                <a:lnTo>
                  <a:pt x="34239" y="15176"/>
                </a:lnTo>
                <a:lnTo>
                  <a:pt x="19991" y="15176"/>
                </a:lnTo>
                <a:lnTo>
                  <a:pt x="19991" y="1979"/>
                </a:lnTo>
                <a:lnTo>
                  <a:pt x="18554" y="341"/>
                </a:lnTo>
                <a:lnTo>
                  <a:pt x="15901" y="0"/>
                </a:lnTo>
                <a:lnTo>
                  <a:pt x="12395" y="12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21552" y="6935162"/>
            <a:ext cx="10187" cy="86310"/>
          </a:xfrm>
          <a:custGeom>
            <a:avLst/>
            <a:gdLst/>
            <a:ahLst/>
            <a:cxnLst/>
            <a:rect l="l" t="t" r="r" b="b"/>
            <a:pathLst>
              <a:path w="10187" h="86310">
                <a:moveTo>
                  <a:pt x="10187" y="84405"/>
                </a:moveTo>
                <a:lnTo>
                  <a:pt x="10187" y="1983"/>
                </a:lnTo>
                <a:lnTo>
                  <a:pt x="8776" y="331"/>
                </a:lnTo>
                <a:lnTo>
                  <a:pt x="6098" y="0"/>
                </a:lnTo>
                <a:lnTo>
                  <a:pt x="2592" y="115"/>
                </a:lnTo>
                <a:lnTo>
                  <a:pt x="0" y="1983"/>
                </a:lnTo>
                <a:lnTo>
                  <a:pt x="0" y="84405"/>
                </a:lnTo>
                <a:lnTo>
                  <a:pt x="1422" y="85992"/>
                </a:lnTo>
                <a:lnTo>
                  <a:pt x="4090" y="86310"/>
                </a:lnTo>
                <a:lnTo>
                  <a:pt x="7595" y="86194"/>
                </a:lnTo>
                <a:lnTo>
                  <a:pt x="10187" y="8440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50770" y="6999818"/>
            <a:ext cx="40319" cy="61023"/>
          </a:xfrm>
          <a:custGeom>
            <a:avLst/>
            <a:gdLst/>
            <a:ahLst/>
            <a:cxnLst/>
            <a:rect l="l" t="t" r="r" b="b"/>
            <a:pathLst>
              <a:path w="40319" h="61023">
                <a:moveTo>
                  <a:pt x="15695" y="18845"/>
                </a:moveTo>
                <a:lnTo>
                  <a:pt x="18350" y="20434"/>
                </a:lnTo>
                <a:lnTo>
                  <a:pt x="21056" y="21654"/>
                </a:lnTo>
                <a:lnTo>
                  <a:pt x="23860" y="22302"/>
                </a:lnTo>
                <a:lnTo>
                  <a:pt x="27025" y="22467"/>
                </a:lnTo>
                <a:lnTo>
                  <a:pt x="30885" y="22467"/>
                </a:lnTo>
                <a:lnTo>
                  <a:pt x="34326" y="21729"/>
                </a:lnTo>
                <a:lnTo>
                  <a:pt x="37325" y="20267"/>
                </a:lnTo>
                <a:lnTo>
                  <a:pt x="40319" y="18821"/>
                </a:lnTo>
                <a:lnTo>
                  <a:pt x="39737" y="0"/>
                </a:lnTo>
                <a:lnTo>
                  <a:pt x="39189" y="2566"/>
                </a:lnTo>
                <a:lnTo>
                  <a:pt x="38351" y="4864"/>
                </a:lnTo>
                <a:lnTo>
                  <a:pt x="36065" y="8967"/>
                </a:lnTo>
                <a:lnTo>
                  <a:pt x="32753" y="11847"/>
                </a:lnTo>
                <a:lnTo>
                  <a:pt x="28689" y="13715"/>
                </a:lnTo>
                <a:lnTo>
                  <a:pt x="23354" y="13715"/>
                </a:lnTo>
                <a:lnTo>
                  <a:pt x="20700" y="12801"/>
                </a:lnTo>
                <a:lnTo>
                  <a:pt x="15695" y="18845"/>
                </a:lnTo>
                <a:close/>
              </a:path>
              <a:path w="40319" h="61023">
                <a:moveTo>
                  <a:pt x="1408" y="43423"/>
                </a:moveTo>
                <a:lnTo>
                  <a:pt x="4075" y="43751"/>
                </a:lnTo>
                <a:lnTo>
                  <a:pt x="7581" y="43624"/>
                </a:lnTo>
                <a:lnTo>
                  <a:pt x="10170" y="41771"/>
                </a:lnTo>
                <a:lnTo>
                  <a:pt x="10170" y="14008"/>
                </a:lnTo>
                <a:lnTo>
                  <a:pt x="13054" y="16714"/>
                </a:lnTo>
                <a:lnTo>
                  <a:pt x="15695" y="18845"/>
                </a:lnTo>
                <a:lnTo>
                  <a:pt x="20700" y="12801"/>
                </a:lnTo>
                <a:lnTo>
                  <a:pt x="15656" y="9183"/>
                </a:lnTo>
                <a:lnTo>
                  <a:pt x="12989" y="6567"/>
                </a:lnTo>
                <a:lnTo>
                  <a:pt x="10170" y="3149"/>
                </a:lnTo>
                <a:lnTo>
                  <a:pt x="10170" y="-18935"/>
                </a:lnTo>
                <a:lnTo>
                  <a:pt x="13321" y="-22644"/>
                </a:lnTo>
                <a:lnTo>
                  <a:pt x="16217" y="-25412"/>
                </a:lnTo>
                <a:lnTo>
                  <a:pt x="18933" y="-27355"/>
                </a:lnTo>
                <a:lnTo>
                  <a:pt x="21564" y="-28813"/>
                </a:lnTo>
                <a:lnTo>
                  <a:pt x="24127" y="-29602"/>
                </a:lnTo>
                <a:lnTo>
                  <a:pt x="26758" y="-29792"/>
                </a:lnTo>
                <a:lnTo>
                  <a:pt x="29397" y="-29792"/>
                </a:lnTo>
                <a:lnTo>
                  <a:pt x="31623" y="-29170"/>
                </a:lnTo>
                <a:lnTo>
                  <a:pt x="35176" y="-26708"/>
                </a:lnTo>
                <a:lnTo>
                  <a:pt x="37641" y="-23011"/>
                </a:lnTo>
                <a:lnTo>
                  <a:pt x="39446" y="-18594"/>
                </a:lnTo>
                <a:lnTo>
                  <a:pt x="39877" y="-15937"/>
                </a:lnTo>
                <a:lnTo>
                  <a:pt x="40309" y="-13284"/>
                </a:lnTo>
                <a:lnTo>
                  <a:pt x="40535" y="-10554"/>
                </a:lnTo>
                <a:lnTo>
                  <a:pt x="40535" y="-5119"/>
                </a:lnTo>
                <a:lnTo>
                  <a:pt x="40270" y="-2541"/>
                </a:lnTo>
                <a:lnTo>
                  <a:pt x="39737" y="0"/>
                </a:lnTo>
                <a:lnTo>
                  <a:pt x="40319" y="18821"/>
                </a:lnTo>
                <a:lnTo>
                  <a:pt x="42862" y="16739"/>
                </a:lnTo>
                <a:lnTo>
                  <a:pt x="44891" y="14047"/>
                </a:lnTo>
                <a:lnTo>
                  <a:pt x="46926" y="11355"/>
                </a:lnTo>
                <a:lnTo>
                  <a:pt x="48463" y="8064"/>
                </a:lnTo>
                <a:lnTo>
                  <a:pt x="49514" y="4190"/>
                </a:lnTo>
                <a:lnTo>
                  <a:pt x="50558" y="341"/>
                </a:lnTo>
                <a:lnTo>
                  <a:pt x="51092" y="-4024"/>
                </a:lnTo>
                <a:lnTo>
                  <a:pt x="51092" y="-12901"/>
                </a:lnTo>
                <a:lnTo>
                  <a:pt x="50670" y="-16725"/>
                </a:lnTo>
                <a:lnTo>
                  <a:pt x="49846" y="-20318"/>
                </a:lnTo>
                <a:lnTo>
                  <a:pt x="49032" y="-23914"/>
                </a:lnTo>
                <a:lnTo>
                  <a:pt x="47711" y="-27075"/>
                </a:lnTo>
                <a:lnTo>
                  <a:pt x="45935" y="-29792"/>
                </a:lnTo>
                <a:lnTo>
                  <a:pt x="44143" y="-32512"/>
                </a:lnTo>
                <a:lnTo>
                  <a:pt x="41832" y="-34646"/>
                </a:lnTo>
                <a:lnTo>
                  <a:pt x="38999" y="-36208"/>
                </a:lnTo>
                <a:lnTo>
                  <a:pt x="36155" y="-37771"/>
                </a:lnTo>
                <a:lnTo>
                  <a:pt x="32727" y="-38555"/>
                </a:lnTo>
                <a:lnTo>
                  <a:pt x="28689" y="-38555"/>
                </a:lnTo>
                <a:lnTo>
                  <a:pt x="25081" y="-38340"/>
                </a:lnTo>
                <a:lnTo>
                  <a:pt x="21755" y="-37476"/>
                </a:lnTo>
                <a:lnTo>
                  <a:pt x="18540" y="-36003"/>
                </a:lnTo>
                <a:lnTo>
                  <a:pt x="15389" y="-34088"/>
                </a:lnTo>
                <a:lnTo>
                  <a:pt x="12254" y="-31546"/>
                </a:lnTo>
                <a:lnTo>
                  <a:pt x="8953" y="-28307"/>
                </a:lnTo>
                <a:lnTo>
                  <a:pt x="8953" y="-35777"/>
                </a:lnTo>
                <a:lnTo>
                  <a:pt x="8582" y="-36907"/>
                </a:lnTo>
                <a:lnTo>
                  <a:pt x="6005" y="-37655"/>
                </a:lnTo>
                <a:lnTo>
                  <a:pt x="2919" y="-37655"/>
                </a:lnTo>
                <a:lnTo>
                  <a:pt x="0" y="-35777"/>
                </a:lnTo>
                <a:lnTo>
                  <a:pt x="0" y="41771"/>
                </a:lnTo>
                <a:lnTo>
                  <a:pt x="1408" y="43423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317435" y="6935151"/>
            <a:ext cx="45605" cy="86324"/>
          </a:xfrm>
          <a:custGeom>
            <a:avLst/>
            <a:gdLst/>
            <a:ahLst/>
            <a:cxnLst/>
            <a:rect l="l" t="t" r="r" b="b"/>
            <a:pathLst>
              <a:path w="45605" h="86324">
                <a:moveTo>
                  <a:pt x="41644" y="32029"/>
                </a:moveTo>
                <a:lnTo>
                  <a:pt x="42976" y="30304"/>
                </a:lnTo>
                <a:lnTo>
                  <a:pt x="42621" y="27508"/>
                </a:lnTo>
                <a:lnTo>
                  <a:pt x="39791" y="27000"/>
                </a:lnTo>
                <a:lnTo>
                  <a:pt x="36893" y="26964"/>
                </a:lnTo>
                <a:lnTo>
                  <a:pt x="34063" y="27255"/>
                </a:lnTo>
                <a:lnTo>
                  <a:pt x="31165" y="29135"/>
                </a:lnTo>
                <a:lnTo>
                  <a:pt x="10187" y="52210"/>
                </a:lnTo>
                <a:lnTo>
                  <a:pt x="10187" y="1995"/>
                </a:lnTo>
                <a:lnTo>
                  <a:pt x="8776" y="346"/>
                </a:lnTo>
                <a:lnTo>
                  <a:pt x="6098" y="0"/>
                </a:lnTo>
                <a:lnTo>
                  <a:pt x="2592" y="129"/>
                </a:lnTo>
                <a:lnTo>
                  <a:pt x="0" y="1995"/>
                </a:lnTo>
                <a:lnTo>
                  <a:pt x="0" y="84416"/>
                </a:lnTo>
                <a:lnTo>
                  <a:pt x="1422" y="86004"/>
                </a:lnTo>
                <a:lnTo>
                  <a:pt x="4079" y="86324"/>
                </a:lnTo>
                <a:lnTo>
                  <a:pt x="7595" y="86210"/>
                </a:lnTo>
                <a:lnTo>
                  <a:pt x="10187" y="84416"/>
                </a:lnTo>
                <a:lnTo>
                  <a:pt x="10187" y="53633"/>
                </a:lnTo>
                <a:lnTo>
                  <a:pt x="33642" y="84355"/>
                </a:lnTo>
                <a:lnTo>
                  <a:pt x="34772" y="85586"/>
                </a:lnTo>
                <a:lnTo>
                  <a:pt x="37490" y="86234"/>
                </a:lnTo>
                <a:lnTo>
                  <a:pt x="42890" y="86210"/>
                </a:lnTo>
                <a:lnTo>
                  <a:pt x="45605" y="84355"/>
                </a:lnTo>
                <a:lnTo>
                  <a:pt x="44132" y="81446"/>
                </a:lnTo>
                <a:lnTo>
                  <a:pt x="21539" y="52146"/>
                </a:lnTo>
                <a:lnTo>
                  <a:pt x="41644" y="32029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375110" y="7007284"/>
            <a:ext cx="13258" cy="14375"/>
          </a:xfrm>
          <a:custGeom>
            <a:avLst/>
            <a:gdLst/>
            <a:ahLst/>
            <a:cxnLst/>
            <a:rect l="l" t="t" r="r" b="b"/>
            <a:pathLst>
              <a:path w="13258" h="14375">
                <a:moveTo>
                  <a:pt x="13258" y="7099"/>
                </a:moveTo>
                <a:lnTo>
                  <a:pt x="13258" y="4255"/>
                </a:lnTo>
                <a:lnTo>
                  <a:pt x="10882" y="482"/>
                </a:lnTo>
                <a:lnTo>
                  <a:pt x="6718" y="0"/>
                </a:lnTo>
                <a:lnTo>
                  <a:pt x="4165" y="0"/>
                </a:lnTo>
                <a:lnTo>
                  <a:pt x="1432" y="1461"/>
                </a:lnTo>
                <a:lnTo>
                  <a:pt x="0" y="4370"/>
                </a:lnTo>
                <a:lnTo>
                  <a:pt x="0" y="10123"/>
                </a:lnTo>
                <a:lnTo>
                  <a:pt x="2362" y="13906"/>
                </a:lnTo>
                <a:lnTo>
                  <a:pt x="6537" y="14375"/>
                </a:lnTo>
                <a:lnTo>
                  <a:pt x="9090" y="14375"/>
                </a:lnTo>
                <a:lnTo>
                  <a:pt x="11808" y="12927"/>
                </a:lnTo>
                <a:lnTo>
                  <a:pt x="13258" y="10019"/>
                </a:lnTo>
                <a:lnTo>
                  <a:pt x="13258" y="7099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403094" y="6961327"/>
            <a:ext cx="43801" cy="60958"/>
          </a:xfrm>
          <a:custGeom>
            <a:avLst/>
            <a:gdLst/>
            <a:ahLst/>
            <a:cxnLst/>
            <a:rect l="l" t="t" r="r" b="b"/>
            <a:pathLst>
              <a:path w="43801" h="60958">
                <a:moveTo>
                  <a:pt x="10615" y="23442"/>
                </a:moveTo>
                <a:lnTo>
                  <a:pt x="11912" y="17981"/>
                </a:lnTo>
                <a:lnTo>
                  <a:pt x="14526" y="14208"/>
                </a:lnTo>
                <a:lnTo>
                  <a:pt x="17132" y="10450"/>
                </a:lnTo>
                <a:lnTo>
                  <a:pt x="20890" y="8571"/>
                </a:lnTo>
                <a:lnTo>
                  <a:pt x="25793" y="8571"/>
                </a:lnTo>
                <a:lnTo>
                  <a:pt x="30250" y="8914"/>
                </a:lnTo>
                <a:lnTo>
                  <a:pt x="33742" y="10274"/>
                </a:lnTo>
                <a:lnTo>
                  <a:pt x="37706" y="12661"/>
                </a:lnTo>
                <a:lnTo>
                  <a:pt x="40319" y="14767"/>
                </a:lnTo>
                <a:lnTo>
                  <a:pt x="43383" y="13525"/>
                </a:lnTo>
                <a:lnTo>
                  <a:pt x="43545" y="10792"/>
                </a:lnTo>
                <a:lnTo>
                  <a:pt x="43253" y="7617"/>
                </a:lnTo>
                <a:lnTo>
                  <a:pt x="41273" y="4939"/>
                </a:lnTo>
                <a:lnTo>
                  <a:pt x="38300" y="2945"/>
                </a:lnTo>
                <a:lnTo>
                  <a:pt x="35661" y="1789"/>
                </a:lnTo>
                <a:lnTo>
                  <a:pt x="32727" y="824"/>
                </a:lnTo>
                <a:lnTo>
                  <a:pt x="29400" y="165"/>
                </a:lnTo>
                <a:lnTo>
                  <a:pt x="25919" y="0"/>
                </a:lnTo>
                <a:lnTo>
                  <a:pt x="22247" y="0"/>
                </a:lnTo>
                <a:lnTo>
                  <a:pt x="18845" y="608"/>
                </a:lnTo>
                <a:lnTo>
                  <a:pt x="15695" y="1828"/>
                </a:lnTo>
                <a:lnTo>
                  <a:pt x="12560" y="3020"/>
                </a:lnTo>
                <a:lnTo>
                  <a:pt x="9817" y="4889"/>
                </a:lnTo>
                <a:lnTo>
                  <a:pt x="5168" y="9903"/>
                </a:lnTo>
                <a:lnTo>
                  <a:pt x="3340" y="13129"/>
                </a:lnTo>
                <a:lnTo>
                  <a:pt x="2005" y="17053"/>
                </a:lnTo>
                <a:lnTo>
                  <a:pt x="673" y="20980"/>
                </a:lnTo>
                <a:lnTo>
                  <a:pt x="0" y="25689"/>
                </a:lnTo>
                <a:lnTo>
                  <a:pt x="0" y="35963"/>
                </a:lnTo>
                <a:lnTo>
                  <a:pt x="543" y="40219"/>
                </a:lnTo>
                <a:lnTo>
                  <a:pt x="1638" y="43891"/>
                </a:lnTo>
                <a:lnTo>
                  <a:pt x="2729" y="47574"/>
                </a:lnTo>
                <a:lnTo>
                  <a:pt x="4316" y="50684"/>
                </a:lnTo>
                <a:lnTo>
                  <a:pt x="6386" y="53225"/>
                </a:lnTo>
                <a:lnTo>
                  <a:pt x="8455" y="55752"/>
                </a:lnTo>
                <a:lnTo>
                  <a:pt x="11047" y="57668"/>
                </a:lnTo>
                <a:lnTo>
                  <a:pt x="14122" y="58990"/>
                </a:lnTo>
                <a:lnTo>
                  <a:pt x="17207" y="60299"/>
                </a:lnTo>
                <a:lnTo>
                  <a:pt x="20750" y="60958"/>
                </a:lnTo>
                <a:lnTo>
                  <a:pt x="24739" y="60958"/>
                </a:lnTo>
                <a:lnTo>
                  <a:pt x="28548" y="60768"/>
                </a:lnTo>
                <a:lnTo>
                  <a:pt x="32169" y="60030"/>
                </a:lnTo>
                <a:lnTo>
                  <a:pt x="35380" y="58953"/>
                </a:lnTo>
                <a:lnTo>
                  <a:pt x="38314" y="57683"/>
                </a:lnTo>
                <a:lnTo>
                  <a:pt x="41655" y="55511"/>
                </a:lnTo>
                <a:lnTo>
                  <a:pt x="43624" y="52564"/>
                </a:lnTo>
                <a:lnTo>
                  <a:pt x="43801" y="49795"/>
                </a:lnTo>
                <a:lnTo>
                  <a:pt x="43775" y="48258"/>
                </a:lnTo>
                <a:lnTo>
                  <a:pt x="42670" y="45187"/>
                </a:lnTo>
                <a:lnTo>
                  <a:pt x="40067" y="46177"/>
                </a:lnTo>
                <a:lnTo>
                  <a:pt x="36802" y="48588"/>
                </a:lnTo>
                <a:lnTo>
                  <a:pt x="33983" y="50278"/>
                </a:lnTo>
                <a:lnTo>
                  <a:pt x="30426" y="51763"/>
                </a:lnTo>
                <a:lnTo>
                  <a:pt x="26046" y="52146"/>
                </a:lnTo>
                <a:lnTo>
                  <a:pt x="21372" y="51688"/>
                </a:lnTo>
                <a:lnTo>
                  <a:pt x="17564" y="49921"/>
                </a:lnTo>
                <a:lnTo>
                  <a:pt x="14616" y="46771"/>
                </a:lnTo>
                <a:lnTo>
                  <a:pt x="12319" y="42696"/>
                </a:lnTo>
                <a:lnTo>
                  <a:pt x="11631" y="40003"/>
                </a:lnTo>
                <a:lnTo>
                  <a:pt x="10947" y="37325"/>
                </a:lnTo>
                <a:lnTo>
                  <a:pt x="10615" y="34185"/>
                </a:lnTo>
                <a:lnTo>
                  <a:pt x="10615" y="23442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457065" y="6961266"/>
            <a:ext cx="55537" cy="61023"/>
          </a:xfrm>
          <a:custGeom>
            <a:avLst/>
            <a:gdLst/>
            <a:ahLst/>
            <a:cxnLst/>
            <a:rect l="l" t="t" r="r" b="b"/>
            <a:pathLst>
              <a:path w="55537" h="61023">
                <a:moveTo>
                  <a:pt x="0" y="31028"/>
                </a:moveTo>
                <a:lnTo>
                  <a:pt x="0" y="35714"/>
                </a:lnTo>
                <a:lnTo>
                  <a:pt x="557" y="39916"/>
                </a:lnTo>
                <a:lnTo>
                  <a:pt x="1662" y="43614"/>
                </a:lnTo>
                <a:lnTo>
                  <a:pt x="2778" y="47321"/>
                </a:lnTo>
                <a:lnTo>
                  <a:pt x="4467" y="50457"/>
                </a:lnTo>
                <a:lnTo>
                  <a:pt x="6717" y="53064"/>
                </a:lnTo>
                <a:lnTo>
                  <a:pt x="8989" y="55652"/>
                </a:lnTo>
                <a:lnTo>
                  <a:pt x="11822" y="57621"/>
                </a:lnTo>
                <a:lnTo>
                  <a:pt x="11390" y="38926"/>
                </a:lnTo>
                <a:lnTo>
                  <a:pt x="10831" y="36248"/>
                </a:lnTo>
                <a:lnTo>
                  <a:pt x="10551" y="33404"/>
                </a:lnTo>
                <a:lnTo>
                  <a:pt x="10551" y="27179"/>
                </a:lnTo>
                <a:lnTo>
                  <a:pt x="10882" y="24270"/>
                </a:lnTo>
                <a:lnTo>
                  <a:pt x="11581" y="21592"/>
                </a:lnTo>
                <a:lnTo>
                  <a:pt x="12268" y="18910"/>
                </a:lnTo>
                <a:lnTo>
                  <a:pt x="14716" y="14644"/>
                </a:lnTo>
                <a:lnTo>
                  <a:pt x="17931" y="11188"/>
                </a:lnTo>
                <a:lnTo>
                  <a:pt x="22287" y="9043"/>
                </a:lnTo>
                <a:lnTo>
                  <a:pt x="24890" y="8510"/>
                </a:lnTo>
                <a:lnTo>
                  <a:pt x="31201" y="8510"/>
                </a:lnTo>
                <a:lnTo>
                  <a:pt x="33944" y="9108"/>
                </a:lnTo>
                <a:lnTo>
                  <a:pt x="38340" y="11443"/>
                </a:lnTo>
                <a:lnTo>
                  <a:pt x="41374" y="15052"/>
                </a:lnTo>
                <a:lnTo>
                  <a:pt x="43585" y="19406"/>
                </a:lnTo>
                <a:lnTo>
                  <a:pt x="44142" y="22085"/>
                </a:lnTo>
                <a:lnTo>
                  <a:pt x="44701" y="24753"/>
                </a:lnTo>
                <a:lnTo>
                  <a:pt x="44982" y="27597"/>
                </a:lnTo>
                <a:lnTo>
                  <a:pt x="44982" y="33807"/>
                </a:lnTo>
                <a:lnTo>
                  <a:pt x="44650" y="36741"/>
                </a:lnTo>
                <a:lnTo>
                  <a:pt x="43977" y="39423"/>
                </a:lnTo>
                <a:lnTo>
                  <a:pt x="43318" y="42091"/>
                </a:lnTo>
                <a:lnTo>
                  <a:pt x="40881" y="46332"/>
                </a:lnTo>
                <a:lnTo>
                  <a:pt x="37655" y="49773"/>
                </a:lnTo>
                <a:lnTo>
                  <a:pt x="33246" y="51904"/>
                </a:lnTo>
                <a:lnTo>
                  <a:pt x="30657" y="52440"/>
                </a:lnTo>
                <a:lnTo>
                  <a:pt x="24396" y="52440"/>
                </a:lnTo>
                <a:lnTo>
                  <a:pt x="21653" y="51854"/>
                </a:lnTo>
                <a:lnTo>
                  <a:pt x="17244" y="49507"/>
                </a:lnTo>
                <a:lnTo>
                  <a:pt x="14183" y="45935"/>
                </a:lnTo>
                <a:lnTo>
                  <a:pt x="15199" y="58978"/>
                </a:lnTo>
                <a:lnTo>
                  <a:pt x="18604" y="60338"/>
                </a:lnTo>
                <a:lnTo>
                  <a:pt x="22579" y="61023"/>
                </a:lnTo>
                <a:lnTo>
                  <a:pt x="31837" y="61023"/>
                </a:lnTo>
                <a:lnTo>
                  <a:pt x="35963" y="60250"/>
                </a:lnTo>
                <a:lnTo>
                  <a:pt x="39521" y="58701"/>
                </a:lnTo>
                <a:lnTo>
                  <a:pt x="43077" y="57163"/>
                </a:lnTo>
                <a:lnTo>
                  <a:pt x="46036" y="55018"/>
                </a:lnTo>
                <a:lnTo>
                  <a:pt x="48412" y="52260"/>
                </a:lnTo>
                <a:lnTo>
                  <a:pt x="50774" y="49493"/>
                </a:lnTo>
                <a:lnTo>
                  <a:pt x="52552" y="46216"/>
                </a:lnTo>
                <a:lnTo>
                  <a:pt x="53733" y="42419"/>
                </a:lnTo>
                <a:lnTo>
                  <a:pt x="54938" y="38609"/>
                </a:lnTo>
                <a:lnTo>
                  <a:pt x="55537" y="34455"/>
                </a:lnTo>
                <a:lnTo>
                  <a:pt x="55537" y="25275"/>
                </a:lnTo>
                <a:lnTo>
                  <a:pt x="54964" y="21095"/>
                </a:lnTo>
                <a:lnTo>
                  <a:pt x="53834" y="17402"/>
                </a:lnTo>
                <a:lnTo>
                  <a:pt x="52703" y="13690"/>
                </a:lnTo>
                <a:lnTo>
                  <a:pt x="51015" y="10544"/>
                </a:lnTo>
                <a:lnTo>
                  <a:pt x="48740" y="7962"/>
                </a:lnTo>
                <a:lnTo>
                  <a:pt x="46479" y="5374"/>
                </a:lnTo>
                <a:lnTo>
                  <a:pt x="43660" y="3380"/>
                </a:lnTo>
                <a:lnTo>
                  <a:pt x="40259" y="2033"/>
                </a:lnTo>
                <a:lnTo>
                  <a:pt x="36866" y="673"/>
                </a:lnTo>
                <a:lnTo>
                  <a:pt x="32893" y="0"/>
                </a:lnTo>
                <a:lnTo>
                  <a:pt x="23583" y="0"/>
                </a:lnTo>
                <a:lnTo>
                  <a:pt x="19453" y="751"/>
                </a:lnTo>
                <a:lnTo>
                  <a:pt x="15925" y="2286"/>
                </a:lnTo>
                <a:lnTo>
                  <a:pt x="12379" y="3812"/>
                </a:lnTo>
                <a:lnTo>
                  <a:pt x="9420" y="5943"/>
                </a:lnTo>
                <a:lnTo>
                  <a:pt x="7073" y="8686"/>
                </a:lnTo>
                <a:lnTo>
                  <a:pt x="4697" y="11443"/>
                </a:lnTo>
                <a:lnTo>
                  <a:pt x="2919" y="14734"/>
                </a:lnTo>
                <a:lnTo>
                  <a:pt x="1764" y="18543"/>
                </a:lnTo>
                <a:lnTo>
                  <a:pt x="582" y="22352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5537" h="61023">
                <a:moveTo>
                  <a:pt x="11948" y="41605"/>
                </a:moveTo>
                <a:lnTo>
                  <a:pt x="11390" y="38926"/>
                </a:lnTo>
                <a:lnTo>
                  <a:pt x="11822" y="57621"/>
                </a:lnTo>
                <a:lnTo>
                  <a:pt x="15199" y="58978"/>
                </a:lnTo>
                <a:lnTo>
                  <a:pt x="14183" y="45935"/>
                </a:lnTo>
                <a:lnTo>
                  <a:pt x="11948" y="41605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527639" y="6961262"/>
            <a:ext cx="82356" cy="60210"/>
          </a:xfrm>
          <a:custGeom>
            <a:avLst/>
            <a:gdLst/>
            <a:ahLst/>
            <a:cxnLst/>
            <a:rect l="l" t="t" r="r" b="b"/>
            <a:pathLst>
              <a:path w="82356" h="60210">
                <a:moveTo>
                  <a:pt x="73595" y="59893"/>
                </a:moveTo>
                <a:lnTo>
                  <a:pt x="76273" y="60210"/>
                </a:lnTo>
                <a:lnTo>
                  <a:pt x="79768" y="60095"/>
                </a:lnTo>
                <a:lnTo>
                  <a:pt x="82356" y="58305"/>
                </a:lnTo>
                <a:lnTo>
                  <a:pt x="82356" y="20065"/>
                </a:lnTo>
                <a:lnTo>
                  <a:pt x="82040" y="17106"/>
                </a:lnTo>
                <a:lnTo>
                  <a:pt x="81407" y="14273"/>
                </a:lnTo>
                <a:lnTo>
                  <a:pt x="80769" y="11469"/>
                </a:lnTo>
                <a:lnTo>
                  <a:pt x="78192" y="6908"/>
                </a:lnTo>
                <a:lnTo>
                  <a:pt x="74725" y="3135"/>
                </a:lnTo>
                <a:lnTo>
                  <a:pt x="69872" y="622"/>
                </a:lnTo>
                <a:lnTo>
                  <a:pt x="66862" y="0"/>
                </a:lnTo>
                <a:lnTo>
                  <a:pt x="63295" y="0"/>
                </a:lnTo>
                <a:lnTo>
                  <a:pt x="60350" y="201"/>
                </a:lnTo>
                <a:lnTo>
                  <a:pt x="57416" y="979"/>
                </a:lnTo>
                <a:lnTo>
                  <a:pt x="54381" y="2476"/>
                </a:lnTo>
                <a:lnTo>
                  <a:pt x="51231" y="4471"/>
                </a:lnTo>
                <a:lnTo>
                  <a:pt x="47901" y="7250"/>
                </a:lnTo>
                <a:lnTo>
                  <a:pt x="44295" y="10972"/>
                </a:lnTo>
                <a:lnTo>
                  <a:pt x="42811" y="7837"/>
                </a:lnTo>
                <a:lnTo>
                  <a:pt x="40827" y="5170"/>
                </a:lnTo>
                <a:lnTo>
                  <a:pt x="38239" y="3049"/>
                </a:lnTo>
                <a:lnTo>
                  <a:pt x="35229" y="1346"/>
                </a:lnTo>
                <a:lnTo>
                  <a:pt x="31572" y="266"/>
                </a:lnTo>
                <a:lnTo>
                  <a:pt x="27202" y="0"/>
                </a:lnTo>
                <a:lnTo>
                  <a:pt x="24192" y="0"/>
                </a:lnTo>
                <a:lnTo>
                  <a:pt x="21233" y="814"/>
                </a:lnTo>
                <a:lnTo>
                  <a:pt x="18288" y="2437"/>
                </a:lnTo>
                <a:lnTo>
                  <a:pt x="15354" y="4063"/>
                </a:lnTo>
                <a:lnTo>
                  <a:pt x="12305" y="6630"/>
                </a:lnTo>
                <a:lnTo>
                  <a:pt x="9180" y="10123"/>
                </a:lnTo>
                <a:lnTo>
                  <a:pt x="9180" y="2782"/>
                </a:lnTo>
                <a:lnTo>
                  <a:pt x="8255" y="1332"/>
                </a:lnTo>
                <a:lnTo>
                  <a:pt x="5523" y="863"/>
                </a:lnTo>
                <a:lnTo>
                  <a:pt x="2905" y="888"/>
                </a:lnTo>
                <a:lnTo>
                  <a:pt x="0" y="2782"/>
                </a:lnTo>
                <a:lnTo>
                  <a:pt x="0" y="58305"/>
                </a:lnTo>
                <a:lnTo>
                  <a:pt x="1397" y="59893"/>
                </a:lnTo>
                <a:lnTo>
                  <a:pt x="4061" y="60210"/>
                </a:lnTo>
                <a:lnTo>
                  <a:pt x="7581" y="60095"/>
                </a:lnTo>
                <a:lnTo>
                  <a:pt x="10160" y="58305"/>
                </a:lnTo>
                <a:lnTo>
                  <a:pt x="10160" y="19494"/>
                </a:lnTo>
                <a:lnTo>
                  <a:pt x="12964" y="16001"/>
                </a:lnTo>
                <a:lnTo>
                  <a:pt x="15556" y="13348"/>
                </a:lnTo>
                <a:lnTo>
                  <a:pt x="17942" y="11530"/>
                </a:lnTo>
                <a:lnTo>
                  <a:pt x="22694" y="8827"/>
                </a:lnTo>
                <a:lnTo>
                  <a:pt x="26935" y="8827"/>
                </a:lnTo>
                <a:lnTo>
                  <a:pt x="29945" y="9932"/>
                </a:lnTo>
                <a:lnTo>
                  <a:pt x="33375" y="13133"/>
                </a:lnTo>
                <a:lnTo>
                  <a:pt x="34963" y="16217"/>
                </a:lnTo>
                <a:lnTo>
                  <a:pt x="35863" y="20065"/>
                </a:lnTo>
                <a:lnTo>
                  <a:pt x="36079" y="24563"/>
                </a:lnTo>
                <a:lnTo>
                  <a:pt x="36079" y="58305"/>
                </a:lnTo>
                <a:lnTo>
                  <a:pt x="37501" y="59893"/>
                </a:lnTo>
                <a:lnTo>
                  <a:pt x="40208" y="60210"/>
                </a:lnTo>
                <a:lnTo>
                  <a:pt x="43610" y="60095"/>
                </a:lnTo>
                <a:lnTo>
                  <a:pt x="46263" y="58305"/>
                </a:lnTo>
                <a:lnTo>
                  <a:pt x="46263" y="19494"/>
                </a:lnTo>
                <a:lnTo>
                  <a:pt x="49108" y="16001"/>
                </a:lnTo>
                <a:lnTo>
                  <a:pt x="51700" y="13348"/>
                </a:lnTo>
                <a:lnTo>
                  <a:pt x="54061" y="11530"/>
                </a:lnTo>
                <a:lnTo>
                  <a:pt x="58799" y="8827"/>
                </a:lnTo>
                <a:lnTo>
                  <a:pt x="63028" y="8827"/>
                </a:lnTo>
                <a:lnTo>
                  <a:pt x="66078" y="9932"/>
                </a:lnTo>
                <a:lnTo>
                  <a:pt x="69519" y="13133"/>
                </a:lnTo>
                <a:lnTo>
                  <a:pt x="71081" y="16217"/>
                </a:lnTo>
                <a:lnTo>
                  <a:pt x="71917" y="20065"/>
                </a:lnTo>
                <a:lnTo>
                  <a:pt x="72108" y="24563"/>
                </a:lnTo>
                <a:lnTo>
                  <a:pt x="72108" y="58305"/>
                </a:lnTo>
                <a:lnTo>
                  <a:pt x="73595" y="59893"/>
                </a:lnTo>
                <a:close/>
              </a:path>
            </a:pathLst>
          </a:custGeom>
          <a:solidFill>
            <a:srgbClr val="0462C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576360" y="7037634"/>
            <a:ext cx="815338" cy="0"/>
          </a:xfrm>
          <a:custGeom>
            <a:avLst/>
            <a:gdLst/>
            <a:ahLst/>
            <a:cxnLst/>
            <a:rect l="l" t="t" r="r" b="b"/>
            <a:pathLst>
              <a:path w="815338">
                <a:moveTo>
                  <a:pt x="0" y="0"/>
                </a:moveTo>
                <a:lnTo>
                  <a:pt x="815338" y="0"/>
                </a:lnTo>
              </a:path>
            </a:pathLst>
          </a:custGeom>
          <a:ln w="7364">
            <a:solidFill>
              <a:srgbClr val="0462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862248" y="7037634"/>
            <a:ext cx="757541" cy="0"/>
          </a:xfrm>
          <a:custGeom>
            <a:avLst/>
            <a:gdLst/>
            <a:ahLst/>
            <a:cxnLst/>
            <a:rect l="l" t="t" r="r" b="b"/>
            <a:pathLst>
              <a:path w="757541">
                <a:moveTo>
                  <a:pt x="0" y="0"/>
                </a:moveTo>
                <a:lnTo>
                  <a:pt x="757541" y="0"/>
                </a:lnTo>
              </a:path>
            </a:pathLst>
          </a:custGeom>
          <a:ln w="7364">
            <a:solidFill>
              <a:srgbClr val="0462C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26402" y="4066513"/>
            <a:ext cx="8839198" cy="76197"/>
          </a:xfrm>
          <a:prstGeom prst="rect">
            <a:avLst/>
          </a:prstGeom>
        </p:spPr>
        <p:txBody>
          <a:bodyPr wrap="square" lIns="0" tIns="6347" rIns="0" bIns="0" rtlCol="0">
            <a:noAutofit/>
          </a:bodyPr>
          <a:lstStyle/>
          <a:p>
            <a:pPr marL="25400">
              <a:lnSpc>
                <a:spcPts val="550"/>
              </a:lnSpc>
            </a:pPr>
            <a:endParaRPr sz="550"/>
          </a:p>
        </p:txBody>
      </p:sp>
      <p:sp>
        <p:nvSpPr>
          <p:cNvPr id="4" name="object 4"/>
          <p:cNvSpPr txBox="1"/>
          <p:nvPr/>
        </p:nvSpPr>
        <p:spPr>
          <a:xfrm>
            <a:off x="926402" y="1323313"/>
            <a:ext cx="8839198" cy="76197"/>
          </a:xfrm>
          <a:prstGeom prst="rect">
            <a:avLst/>
          </a:prstGeom>
        </p:spPr>
        <p:txBody>
          <a:bodyPr wrap="square" lIns="0" tIns="6347" rIns="0" bIns="0" rtlCol="0">
            <a:noAutofit/>
          </a:bodyPr>
          <a:lstStyle/>
          <a:p>
            <a:pPr marL="25400">
              <a:lnSpc>
                <a:spcPts val="550"/>
              </a:lnSpc>
            </a:pPr>
            <a:endParaRPr sz="550"/>
          </a:p>
        </p:txBody>
      </p:sp>
      <p:sp>
        <p:nvSpPr>
          <p:cNvPr id="3" name="object 3"/>
          <p:cNvSpPr txBox="1"/>
          <p:nvPr/>
        </p:nvSpPr>
        <p:spPr>
          <a:xfrm>
            <a:off x="926402" y="1399510"/>
            <a:ext cx="8839198" cy="7620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600"/>
              </a:lnSpc>
              <a:spcBef>
                <a:spcPts val="0"/>
              </a:spcBef>
            </a:pPr>
            <a:endParaRPr sz="600"/>
          </a:p>
        </p:txBody>
      </p:sp>
      <p:sp>
        <p:nvSpPr>
          <p:cNvPr id="2" name="object 2"/>
          <p:cNvSpPr txBox="1"/>
          <p:nvPr/>
        </p:nvSpPr>
        <p:spPr>
          <a:xfrm>
            <a:off x="5576360" y="6897934"/>
            <a:ext cx="815338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3"/>
          <p:cNvSpPr txBox="1"/>
          <p:nvPr/>
        </p:nvSpPr>
        <p:spPr>
          <a:xfrm>
            <a:off x="2374900" y="3937000"/>
            <a:ext cx="7391400" cy="15240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lang="en-US" sz="8800" b="1" spc="-8" dirty="0" smtClean="0">
                <a:solidFill>
                  <a:srgbClr val="363435"/>
                </a:solidFill>
                <a:latin typeface="Calibri"/>
                <a:cs typeface="Calibri"/>
              </a:rPr>
              <a:t>THANK YOU</a:t>
            </a:r>
            <a:endParaRPr sz="8800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bject 22"/>
          <p:cNvSpPr/>
          <p:nvPr/>
        </p:nvSpPr>
        <p:spPr>
          <a:xfrm>
            <a:off x="1460030" y="197943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6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60030" y="197943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6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60030" y="228602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66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60030" y="23039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60030" y="23572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460030" y="24106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60030" y="246398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60030" y="251731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60030" y="257064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60030" y="26239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60030" y="267733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60030" y="27306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60030" y="278402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60030" y="28373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60030" y="28906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60030" y="29440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8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60030" y="299737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60030" y="305071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60030" y="31040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60030" y="31573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460030" y="32107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460030" y="326408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460030" y="331741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460030" y="337074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460030" y="34240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60030" y="347743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460030" y="35307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460030" y="358412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60030" y="36374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460030" y="36907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460030" y="37441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8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460030" y="379747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460030" y="385081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460030" y="39041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60030" y="39574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60030" y="40108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60030" y="406418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60030" y="411751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460030" y="417084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460030" y="42241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460030" y="427753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460030" y="43308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460030" y="438422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60030" y="44375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60030" y="449088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60030" y="45442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8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460030" y="459757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460030" y="465091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60030" y="47042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60030" y="475759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60030" y="481093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460030" y="486428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460030" y="491761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60030" y="4955077"/>
            <a:ext cx="7621" cy="25591"/>
          </a:xfrm>
          <a:custGeom>
            <a:avLst/>
            <a:gdLst/>
            <a:ahLst/>
            <a:cxnLst/>
            <a:rect l="l" t="t" r="r" b="b"/>
            <a:pathLst>
              <a:path w="7621" h="25591">
                <a:moveTo>
                  <a:pt x="0" y="25591"/>
                </a:moveTo>
                <a:lnTo>
                  <a:pt x="7621" y="25591"/>
                </a:lnTo>
                <a:lnTo>
                  <a:pt x="7621" y="0"/>
                </a:lnTo>
                <a:lnTo>
                  <a:pt x="0" y="0"/>
                </a:lnTo>
                <a:lnTo>
                  <a:pt x="0" y="255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60030" y="4979399"/>
            <a:ext cx="7621" cy="6642"/>
          </a:xfrm>
          <a:custGeom>
            <a:avLst/>
            <a:gdLst/>
            <a:ahLst/>
            <a:cxnLst/>
            <a:rect l="l" t="t" r="r" b="b"/>
            <a:pathLst>
              <a:path w="7621" h="6642">
                <a:moveTo>
                  <a:pt x="0" y="6642"/>
                </a:moveTo>
                <a:lnTo>
                  <a:pt x="7621" y="6642"/>
                </a:lnTo>
                <a:lnTo>
                  <a:pt x="7621" y="0"/>
                </a:lnTo>
                <a:lnTo>
                  <a:pt x="0" y="0"/>
                </a:lnTo>
                <a:lnTo>
                  <a:pt x="0" y="6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60030" y="4984781"/>
            <a:ext cx="7621" cy="31741"/>
          </a:xfrm>
          <a:custGeom>
            <a:avLst/>
            <a:gdLst/>
            <a:ahLst/>
            <a:cxnLst/>
            <a:rect l="l" t="t" r="r" b="b"/>
            <a:pathLst>
              <a:path w="7621" h="31741">
                <a:moveTo>
                  <a:pt x="0" y="31741"/>
                </a:moveTo>
                <a:lnTo>
                  <a:pt x="7621" y="31741"/>
                </a:lnTo>
                <a:lnTo>
                  <a:pt x="7621" y="0"/>
                </a:lnTo>
                <a:lnTo>
                  <a:pt x="0" y="0"/>
                </a:lnTo>
                <a:lnTo>
                  <a:pt x="0" y="31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60030" y="50539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60030" y="51073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60030" y="51606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60030" y="521400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60030" y="526733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60030" y="53206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60030" y="537402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460030" y="542736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60030" y="548071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60030" y="553405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60030" y="558737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60030" y="564072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60030" y="569406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460030" y="574740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460030" y="580075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60030" y="5854091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60030" y="5891550"/>
            <a:ext cx="7621" cy="31751"/>
          </a:xfrm>
          <a:custGeom>
            <a:avLst/>
            <a:gdLst/>
            <a:ahLst/>
            <a:cxnLst/>
            <a:rect l="l" t="t" r="r" b="b"/>
            <a:pathLst>
              <a:path w="7621" h="31751">
                <a:moveTo>
                  <a:pt x="0" y="31751"/>
                </a:moveTo>
                <a:lnTo>
                  <a:pt x="7621" y="31751"/>
                </a:lnTo>
                <a:lnTo>
                  <a:pt x="7621" y="0"/>
                </a:lnTo>
                <a:lnTo>
                  <a:pt x="0" y="0"/>
                </a:lnTo>
                <a:lnTo>
                  <a:pt x="0" y="31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460030" y="5926070"/>
            <a:ext cx="7621" cy="6640"/>
          </a:xfrm>
          <a:custGeom>
            <a:avLst/>
            <a:gdLst/>
            <a:ahLst/>
            <a:cxnLst/>
            <a:rect l="l" t="t" r="r" b="b"/>
            <a:pathLst>
              <a:path w="7621" h="6640">
                <a:moveTo>
                  <a:pt x="0" y="6640"/>
                </a:moveTo>
                <a:lnTo>
                  <a:pt x="7621" y="6640"/>
                </a:lnTo>
                <a:lnTo>
                  <a:pt x="7621" y="0"/>
                </a:lnTo>
                <a:lnTo>
                  <a:pt x="0" y="0"/>
                </a:lnTo>
                <a:lnTo>
                  <a:pt x="0" y="66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60030" y="594730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981909" y="5929390"/>
            <a:ext cx="7617" cy="0"/>
          </a:xfrm>
          <a:custGeom>
            <a:avLst/>
            <a:gdLst/>
            <a:ahLst/>
            <a:cxnLst/>
            <a:rect l="l" t="t" r="r" b="b"/>
            <a:pathLst>
              <a:path w="7617">
                <a:moveTo>
                  <a:pt x="0" y="0"/>
                </a:moveTo>
                <a:lnTo>
                  <a:pt x="7617" y="0"/>
                </a:lnTo>
              </a:path>
            </a:pathLst>
          </a:custGeom>
          <a:ln w="664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60030" y="600065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60030" y="60539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60030" y="610733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60030" y="61606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60030" y="621401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60030" y="626734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60030" y="632069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60030" y="637403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60030" y="642737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60030" y="648071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60030" y="653405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60030" y="658739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60030" y="664072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60030" y="669407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460030" y="674740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460030" y="680075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460030" y="685409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60030" y="690743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60030" y="696077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60030" y="701411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460030" y="706744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460030" y="710995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100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461160" y="7117054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461160" y="7117054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59080" y="1920999"/>
            <a:ext cx="3884230" cy="5198130"/>
          </a:xfrm>
          <a:custGeom>
            <a:avLst/>
            <a:gdLst/>
            <a:ahLst/>
            <a:cxnLst/>
            <a:rect l="l" t="t" r="r" b="b"/>
            <a:pathLst>
              <a:path w="3884230" h="5198130">
                <a:moveTo>
                  <a:pt x="9525" y="5193367"/>
                </a:moveTo>
                <a:lnTo>
                  <a:pt x="9524" y="5188604"/>
                </a:lnTo>
                <a:lnTo>
                  <a:pt x="4762" y="9526"/>
                </a:lnTo>
                <a:lnTo>
                  <a:pt x="9525" y="4762"/>
                </a:lnTo>
                <a:lnTo>
                  <a:pt x="3879467" y="4762"/>
                </a:lnTo>
                <a:lnTo>
                  <a:pt x="3879467" y="5188604"/>
                </a:lnTo>
                <a:lnTo>
                  <a:pt x="9524" y="5188604"/>
                </a:lnTo>
                <a:lnTo>
                  <a:pt x="9525" y="5193367"/>
                </a:lnTo>
                <a:lnTo>
                  <a:pt x="4762" y="5188604"/>
                </a:lnTo>
                <a:lnTo>
                  <a:pt x="4762" y="0"/>
                </a:lnTo>
                <a:lnTo>
                  <a:pt x="902" y="1954"/>
                </a:lnTo>
                <a:lnTo>
                  <a:pt x="0" y="4762"/>
                </a:lnTo>
                <a:lnTo>
                  <a:pt x="0" y="5193367"/>
                </a:lnTo>
                <a:lnTo>
                  <a:pt x="1954" y="5197204"/>
                </a:lnTo>
                <a:lnTo>
                  <a:pt x="4762" y="5198130"/>
                </a:lnTo>
                <a:lnTo>
                  <a:pt x="3884230" y="5198130"/>
                </a:lnTo>
                <a:lnTo>
                  <a:pt x="3879467" y="5193367"/>
                </a:lnTo>
                <a:lnTo>
                  <a:pt x="3884230" y="5188604"/>
                </a:lnTo>
                <a:lnTo>
                  <a:pt x="3884230" y="0"/>
                </a:lnTo>
                <a:lnTo>
                  <a:pt x="4762" y="0"/>
                </a:lnTo>
                <a:lnTo>
                  <a:pt x="4762" y="5188604"/>
                </a:lnTo>
                <a:lnTo>
                  <a:pt x="9525" y="519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63842" y="1925761"/>
            <a:ext cx="3874705" cy="5183841"/>
          </a:xfrm>
          <a:custGeom>
            <a:avLst/>
            <a:gdLst/>
            <a:ahLst/>
            <a:cxnLst/>
            <a:rect l="l" t="t" r="r" b="b"/>
            <a:pathLst>
              <a:path w="3874705" h="5183841">
                <a:moveTo>
                  <a:pt x="4762" y="4763"/>
                </a:moveTo>
                <a:lnTo>
                  <a:pt x="3874705" y="4763"/>
                </a:lnTo>
                <a:lnTo>
                  <a:pt x="3874705" y="0"/>
                </a:lnTo>
                <a:lnTo>
                  <a:pt x="4762" y="0"/>
                </a:lnTo>
                <a:lnTo>
                  <a:pt x="0" y="4763"/>
                </a:lnTo>
                <a:lnTo>
                  <a:pt x="4762" y="5183841"/>
                </a:lnTo>
                <a:lnTo>
                  <a:pt x="4762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343311" y="1920999"/>
            <a:ext cx="0" cy="5198130"/>
          </a:xfrm>
          <a:custGeom>
            <a:avLst/>
            <a:gdLst/>
            <a:ahLst/>
            <a:cxnLst/>
            <a:rect l="l" t="t" r="r" b="b"/>
            <a:pathLst>
              <a:path h="5198130">
                <a:moveTo>
                  <a:pt x="0" y="0"/>
                </a:moveTo>
                <a:lnTo>
                  <a:pt x="0" y="519813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56579" y="20847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647432" y="20696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80" y="59828"/>
                </a:moveTo>
                <a:lnTo>
                  <a:pt x="21257" y="60831"/>
                </a:lnTo>
                <a:lnTo>
                  <a:pt x="24076" y="60831"/>
                </a:lnTo>
                <a:lnTo>
                  <a:pt x="26678" y="59355"/>
                </a:lnTo>
                <a:lnTo>
                  <a:pt x="26678" y="6842"/>
                </a:lnTo>
                <a:lnTo>
                  <a:pt x="43724" y="6842"/>
                </a:lnTo>
                <a:lnTo>
                  <a:pt x="44916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3" y="0"/>
                </a:lnTo>
                <a:lnTo>
                  <a:pt x="186" y="1446"/>
                </a:lnTo>
                <a:lnTo>
                  <a:pt x="0" y="4063"/>
                </a:lnTo>
                <a:lnTo>
                  <a:pt x="1583" y="6842"/>
                </a:lnTo>
                <a:lnTo>
                  <a:pt x="18615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701125" y="2069409"/>
            <a:ext cx="8050" cy="61064"/>
          </a:xfrm>
          <a:custGeom>
            <a:avLst/>
            <a:gdLst/>
            <a:ahLst/>
            <a:cxnLst/>
            <a:rect l="l" t="t" r="r" b="b"/>
            <a:pathLst>
              <a:path w="8050" h="61064">
                <a:moveTo>
                  <a:pt x="8050" y="59602"/>
                </a:moveTo>
                <a:lnTo>
                  <a:pt x="8050" y="1206"/>
                </a:lnTo>
                <a:lnTo>
                  <a:pt x="5461" y="0"/>
                </a:lnTo>
                <a:lnTo>
                  <a:pt x="2689" y="0"/>
                </a:lnTo>
                <a:lnTo>
                  <a:pt x="0" y="1461"/>
                </a:lnTo>
                <a:lnTo>
                  <a:pt x="60" y="60069"/>
                </a:lnTo>
                <a:lnTo>
                  <a:pt x="2639" y="61064"/>
                </a:lnTo>
                <a:lnTo>
                  <a:pt x="5461" y="61064"/>
                </a:lnTo>
                <a:lnTo>
                  <a:pt x="8050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717912" y="20696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5" y="59828"/>
                </a:moveTo>
                <a:lnTo>
                  <a:pt x="21258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30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771606" y="2069402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1"/>
                </a:moveTo>
                <a:lnTo>
                  <a:pt x="31417" y="56692"/>
                </a:lnTo>
                <a:lnTo>
                  <a:pt x="29778" y="53859"/>
                </a:lnTo>
                <a:lnTo>
                  <a:pt x="8064" y="53859"/>
                </a:lnTo>
                <a:lnTo>
                  <a:pt x="8064" y="1216"/>
                </a:lnTo>
                <a:lnTo>
                  <a:pt x="5461" y="0"/>
                </a:lnTo>
                <a:lnTo>
                  <a:pt x="2639" y="0"/>
                </a:lnTo>
                <a:lnTo>
                  <a:pt x="0" y="1471"/>
                </a:lnTo>
                <a:lnTo>
                  <a:pt x="0" y="57552"/>
                </a:lnTo>
                <a:lnTo>
                  <a:pt x="327" y="59622"/>
                </a:lnTo>
                <a:lnTo>
                  <a:pt x="3009" y="60817"/>
                </a:lnTo>
                <a:lnTo>
                  <a:pt x="29778" y="60817"/>
                </a:lnTo>
                <a:lnTo>
                  <a:pt x="31024" y="59954"/>
                </a:lnTo>
                <a:lnTo>
                  <a:pt x="31417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811624" y="2069636"/>
            <a:ext cx="33703" cy="60595"/>
          </a:xfrm>
          <a:custGeom>
            <a:avLst/>
            <a:gdLst/>
            <a:ahLst/>
            <a:cxnLst/>
            <a:rect l="l" t="t" r="r" b="b"/>
            <a:pathLst>
              <a:path w="33703" h="60595">
                <a:moveTo>
                  <a:pt x="31737" y="0"/>
                </a:moveTo>
                <a:lnTo>
                  <a:pt x="2994" y="0"/>
                </a:lnTo>
                <a:lnTo>
                  <a:pt x="949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4" y="60595"/>
                </a:lnTo>
                <a:lnTo>
                  <a:pt x="32064" y="60595"/>
                </a:lnTo>
                <a:lnTo>
                  <a:pt x="33120" y="60083"/>
                </a:lnTo>
                <a:lnTo>
                  <a:pt x="33703" y="57265"/>
                </a:lnTo>
                <a:lnTo>
                  <a:pt x="33703" y="56641"/>
                </a:lnTo>
                <a:lnTo>
                  <a:pt x="32064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7" y="6706"/>
                </a:lnTo>
                <a:lnTo>
                  <a:pt x="33030" y="5676"/>
                </a:lnTo>
                <a:lnTo>
                  <a:pt x="33336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876146" y="2068765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20" y="60134"/>
                </a:lnTo>
                <a:lnTo>
                  <a:pt x="42087" y="58647"/>
                </a:lnTo>
                <a:lnTo>
                  <a:pt x="44971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65" y="35369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9" y="5306"/>
                </a:lnTo>
                <a:lnTo>
                  <a:pt x="42685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70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14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4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1" y="7531"/>
                </a:lnTo>
                <a:lnTo>
                  <a:pt x="23724" y="6883"/>
                </a:lnTo>
                <a:lnTo>
                  <a:pt x="30708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72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5" y="27597"/>
                </a:lnTo>
                <a:lnTo>
                  <a:pt x="4564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41" y="45871"/>
                </a:lnTo>
                <a:lnTo>
                  <a:pt x="41579" y="48106"/>
                </a:lnTo>
                <a:lnTo>
                  <a:pt x="38174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3" y="40906"/>
                </a:moveTo>
                <a:lnTo>
                  <a:pt x="158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5"/>
                </a:lnTo>
                <a:lnTo>
                  <a:pt x="17997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00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94" y="14579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942426" y="20696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0" y="59803"/>
                </a:moveTo>
                <a:lnTo>
                  <a:pt x="2642" y="60831"/>
                </a:lnTo>
                <a:lnTo>
                  <a:pt x="5496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30" y="34123"/>
                </a:lnTo>
                <a:lnTo>
                  <a:pt x="30467" y="32701"/>
                </a:lnTo>
                <a:lnTo>
                  <a:pt x="30618" y="30110"/>
                </a:lnTo>
                <a:lnTo>
                  <a:pt x="29030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50" y="6842"/>
                </a:lnTo>
                <a:lnTo>
                  <a:pt x="31417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50" y="0"/>
                </a:lnTo>
                <a:lnTo>
                  <a:pt x="2994" y="0"/>
                </a:lnTo>
                <a:lnTo>
                  <a:pt x="965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007835" y="2069647"/>
            <a:ext cx="31837" cy="60831"/>
          </a:xfrm>
          <a:custGeom>
            <a:avLst/>
            <a:gdLst/>
            <a:ahLst/>
            <a:cxnLst/>
            <a:rect l="l" t="t" r="r" b="b"/>
            <a:pathLst>
              <a:path w="31837" h="60831">
                <a:moveTo>
                  <a:pt x="64" y="59803"/>
                </a:moveTo>
                <a:lnTo>
                  <a:pt x="2627" y="60831"/>
                </a:lnTo>
                <a:lnTo>
                  <a:pt x="5500" y="60831"/>
                </a:lnTo>
                <a:lnTo>
                  <a:pt x="8053" y="59355"/>
                </a:lnTo>
                <a:lnTo>
                  <a:pt x="8053" y="34123"/>
                </a:lnTo>
                <a:lnTo>
                  <a:pt x="29019" y="34123"/>
                </a:lnTo>
                <a:lnTo>
                  <a:pt x="30466" y="32701"/>
                </a:lnTo>
                <a:lnTo>
                  <a:pt x="30620" y="30110"/>
                </a:lnTo>
                <a:lnTo>
                  <a:pt x="29019" y="27442"/>
                </a:lnTo>
                <a:lnTo>
                  <a:pt x="8053" y="27442"/>
                </a:lnTo>
                <a:lnTo>
                  <a:pt x="8053" y="6842"/>
                </a:lnTo>
                <a:lnTo>
                  <a:pt x="30239" y="6842"/>
                </a:lnTo>
                <a:lnTo>
                  <a:pt x="31419" y="6054"/>
                </a:lnTo>
                <a:lnTo>
                  <a:pt x="31837" y="3465"/>
                </a:lnTo>
                <a:lnTo>
                  <a:pt x="31837" y="2868"/>
                </a:lnTo>
                <a:lnTo>
                  <a:pt x="30239" y="0"/>
                </a:lnTo>
                <a:lnTo>
                  <a:pt x="2998" y="0"/>
                </a:lnTo>
                <a:lnTo>
                  <a:pt x="953" y="722"/>
                </a:lnTo>
                <a:lnTo>
                  <a:pt x="0" y="3275"/>
                </a:lnTo>
                <a:lnTo>
                  <a:pt x="64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051650" y="20694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50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31" y="61064"/>
                </a:lnTo>
                <a:lnTo>
                  <a:pt x="5450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075770" y="2069644"/>
            <a:ext cx="40413" cy="60833"/>
          </a:xfrm>
          <a:custGeom>
            <a:avLst/>
            <a:gdLst/>
            <a:ahLst/>
            <a:cxnLst/>
            <a:rect l="l" t="t" r="r" b="b"/>
            <a:pathLst>
              <a:path w="40413" h="60833">
                <a:moveTo>
                  <a:pt x="5461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49" y="33566"/>
                </a:lnTo>
                <a:lnTo>
                  <a:pt x="16866" y="33842"/>
                </a:lnTo>
                <a:lnTo>
                  <a:pt x="20613" y="35697"/>
                </a:lnTo>
                <a:lnTo>
                  <a:pt x="23397" y="38836"/>
                </a:lnTo>
                <a:lnTo>
                  <a:pt x="24804" y="41554"/>
                </a:lnTo>
                <a:lnTo>
                  <a:pt x="26140" y="44664"/>
                </a:lnTo>
                <a:lnTo>
                  <a:pt x="31713" y="58939"/>
                </a:lnTo>
                <a:lnTo>
                  <a:pt x="31978" y="59636"/>
                </a:lnTo>
                <a:lnTo>
                  <a:pt x="34635" y="60833"/>
                </a:lnTo>
                <a:lnTo>
                  <a:pt x="37796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8" y="42609"/>
                </a:lnTo>
                <a:lnTo>
                  <a:pt x="32702" y="39711"/>
                </a:lnTo>
                <a:lnTo>
                  <a:pt x="30787" y="36193"/>
                </a:lnTo>
                <a:lnTo>
                  <a:pt x="27814" y="32853"/>
                </a:lnTo>
                <a:lnTo>
                  <a:pt x="25110" y="31189"/>
                </a:lnTo>
                <a:lnTo>
                  <a:pt x="28501" y="29792"/>
                </a:lnTo>
                <a:lnTo>
                  <a:pt x="28044" y="19634"/>
                </a:lnTo>
                <a:lnTo>
                  <a:pt x="26327" y="23215"/>
                </a:lnTo>
                <a:lnTo>
                  <a:pt x="22975" y="25779"/>
                </a:lnTo>
                <a:lnTo>
                  <a:pt x="19890" y="26808"/>
                </a:lnTo>
                <a:lnTo>
                  <a:pt x="15927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1" y="60833"/>
                </a:lnTo>
                <a:close/>
              </a:path>
              <a:path w="40413" h="60833">
                <a:moveTo>
                  <a:pt x="64" y="59842"/>
                </a:moveTo>
                <a:lnTo>
                  <a:pt x="2617" y="60833"/>
                </a:lnTo>
                <a:lnTo>
                  <a:pt x="5461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9" y="6793"/>
                </a:lnTo>
                <a:lnTo>
                  <a:pt x="21362" y="7264"/>
                </a:lnTo>
                <a:lnTo>
                  <a:pt x="25628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44" y="19634"/>
                </a:lnTo>
                <a:lnTo>
                  <a:pt x="28501" y="29792"/>
                </a:lnTo>
                <a:lnTo>
                  <a:pt x="31356" y="27989"/>
                </a:lnTo>
                <a:lnTo>
                  <a:pt x="34660" y="24457"/>
                </a:lnTo>
                <a:lnTo>
                  <a:pt x="35981" y="21423"/>
                </a:lnTo>
                <a:lnTo>
                  <a:pt x="36807" y="17995"/>
                </a:lnTo>
                <a:lnTo>
                  <a:pt x="36807" y="13881"/>
                </a:lnTo>
                <a:lnTo>
                  <a:pt x="35902" y="10223"/>
                </a:lnTo>
                <a:lnTo>
                  <a:pt x="34370" y="6972"/>
                </a:lnTo>
                <a:lnTo>
                  <a:pt x="31943" y="4279"/>
                </a:lnTo>
                <a:lnTo>
                  <a:pt x="28638" y="2286"/>
                </a:lnTo>
                <a:lnTo>
                  <a:pt x="24778" y="773"/>
                </a:lnTo>
                <a:lnTo>
                  <a:pt x="21629" y="280"/>
                </a:lnTo>
                <a:lnTo>
                  <a:pt x="18684" y="49"/>
                </a:lnTo>
                <a:lnTo>
                  <a:pt x="3009" y="0"/>
                </a:lnTo>
                <a:lnTo>
                  <a:pt x="979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127218" y="2069636"/>
            <a:ext cx="65872" cy="60846"/>
          </a:xfrm>
          <a:custGeom>
            <a:avLst/>
            <a:gdLst/>
            <a:ahLst/>
            <a:cxnLst/>
            <a:rect l="l" t="t" r="r" b="b"/>
            <a:pathLst>
              <a:path w="65872" h="60846">
                <a:moveTo>
                  <a:pt x="8049" y="6616"/>
                </a:moveTo>
                <a:lnTo>
                  <a:pt x="28512" y="59616"/>
                </a:lnTo>
                <a:lnTo>
                  <a:pt x="30758" y="60772"/>
                </a:lnTo>
                <a:lnTo>
                  <a:pt x="33602" y="60846"/>
                </a:lnTo>
                <a:lnTo>
                  <a:pt x="36371" y="59616"/>
                </a:lnTo>
                <a:lnTo>
                  <a:pt x="57718" y="6616"/>
                </a:lnTo>
                <a:lnTo>
                  <a:pt x="57884" y="59842"/>
                </a:lnTo>
                <a:lnTo>
                  <a:pt x="60436" y="60836"/>
                </a:lnTo>
                <a:lnTo>
                  <a:pt x="63270" y="60836"/>
                </a:lnTo>
                <a:lnTo>
                  <a:pt x="65872" y="59375"/>
                </a:lnTo>
                <a:lnTo>
                  <a:pt x="65872" y="3657"/>
                </a:lnTo>
                <a:lnTo>
                  <a:pt x="65149" y="1169"/>
                </a:lnTo>
                <a:lnTo>
                  <a:pt x="62406" y="0"/>
                </a:lnTo>
                <a:lnTo>
                  <a:pt x="57210" y="0"/>
                </a:lnTo>
                <a:lnTo>
                  <a:pt x="55116" y="270"/>
                </a:lnTo>
                <a:lnTo>
                  <a:pt x="52538" y="2019"/>
                </a:lnTo>
                <a:lnTo>
                  <a:pt x="50976" y="5068"/>
                </a:lnTo>
                <a:lnTo>
                  <a:pt x="32953" y="48794"/>
                </a:lnTo>
                <a:lnTo>
                  <a:pt x="32727" y="48794"/>
                </a:lnTo>
                <a:lnTo>
                  <a:pt x="15389" y="4928"/>
                </a:lnTo>
                <a:lnTo>
                  <a:pt x="13550" y="1587"/>
                </a:lnTo>
                <a:lnTo>
                  <a:pt x="10984" y="294"/>
                </a:lnTo>
                <a:lnTo>
                  <a:pt x="8315" y="0"/>
                </a:lnTo>
                <a:lnTo>
                  <a:pt x="3366" y="0"/>
                </a:lnTo>
                <a:lnTo>
                  <a:pt x="1051" y="853"/>
                </a:lnTo>
                <a:lnTo>
                  <a:pt x="0" y="3657"/>
                </a:lnTo>
                <a:lnTo>
                  <a:pt x="0" y="59375"/>
                </a:lnTo>
                <a:lnTo>
                  <a:pt x="2538" y="60836"/>
                </a:lnTo>
                <a:lnTo>
                  <a:pt x="5411" y="60836"/>
                </a:lnTo>
                <a:lnTo>
                  <a:pt x="8049" y="59375"/>
                </a:lnTo>
                <a:lnTo>
                  <a:pt x="8049" y="66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993082" y="20693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91" y="64"/>
                </a:lnTo>
                <a:lnTo>
                  <a:pt x="20308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40" y="61103"/>
                </a:lnTo>
                <a:lnTo>
                  <a:pt x="7809" y="59500"/>
                </a:lnTo>
                <a:lnTo>
                  <a:pt x="12777" y="44946"/>
                </a:lnTo>
                <a:lnTo>
                  <a:pt x="37959" y="44946"/>
                </a:lnTo>
                <a:lnTo>
                  <a:pt x="14796" y="38534"/>
                </a:lnTo>
                <a:lnTo>
                  <a:pt x="2522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40" y="1717"/>
                </a:lnTo>
                <a:lnTo>
                  <a:pt x="29185" y="191"/>
                </a:lnTo>
                <a:lnTo>
                  <a:pt x="26517" y="0"/>
                </a:lnTo>
                <a:lnTo>
                  <a:pt x="25222" y="8333"/>
                </a:lnTo>
                <a:lnTo>
                  <a:pt x="35853" y="38534"/>
                </a:lnTo>
                <a:lnTo>
                  <a:pt x="14796" y="38534"/>
                </a:lnTo>
                <a:lnTo>
                  <a:pt x="37959" y="44946"/>
                </a:lnTo>
                <a:lnTo>
                  <a:pt x="43153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054304" y="20694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64" y="53859"/>
                </a:lnTo>
                <a:lnTo>
                  <a:pt x="8003" y="989"/>
                </a:lnTo>
                <a:lnTo>
                  <a:pt x="5462" y="0"/>
                </a:lnTo>
                <a:lnTo>
                  <a:pt x="2642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09" y="60817"/>
                </a:lnTo>
                <a:lnTo>
                  <a:pt x="29782" y="60817"/>
                </a:lnTo>
                <a:lnTo>
                  <a:pt x="31028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089490" y="2103400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2" y="0"/>
                </a:lnTo>
                <a:lnTo>
                  <a:pt x="1692" y="0"/>
                </a:lnTo>
                <a:lnTo>
                  <a:pt x="712" y="241"/>
                </a:lnTo>
                <a:lnTo>
                  <a:pt x="0" y="3186"/>
                </a:lnTo>
                <a:lnTo>
                  <a:pt x="1692" y="6412"/>
                </a:lnTo>
                <a:lnTo>
                  <a:pt x="21262" y="6412"/>
                </a:lnTo>
                <a:lnTo>
                  <a:pt x="22186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116177" y="2069647"/>
            <a:ext cx="45327" cy="60831"/>
          </a:xfrm>
          <a:custGeom>
            <a:avLst/>
            <a:gdLst/>
            <a:ahLst/>
            <a:cxnLst/>
            <a:rect l="l" t="t" r="r" b="b"/>
            <a:pathLst>
              <a:path w="45327" h="60831">
                <a:moveTo>
                  <a:pt x="18695" y="59828"/>
                </a:moveTo>
                <a:lnTo>
                  <a:pt x="21272" y="60831"/>
                </a:lnTo>
                <a:lnTo>
                  <a:pt x="24091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32" y="6054"/>
                </a:lnTo>
                <a:lnTo>
                  <a:pt x="45327" y="3465"/>
                </a:lnTo>
                <a:lnTo>
                  <a:pt x="45327" y="2868"/>
                </a:lnTo>
                <a:lnTo>
                  <a:pt x="43726" y="0"/>
                </a:lnTo>
                <a:lnTo>
                  <a:pt x="1598" y="0"/>
                </a:lnTo>
                <a:lnTo>
                  <a:pt x="191" y="1446"/>
                </a:lnTo>
                <a:lnTo>
                  <a:pt x="0" y="4063"/>
                </a:lnTo>
                <a:lnTo>
                  <a:pt x="1598" y="6842"/>
                </a:lnTo>
                <a:lnTo>
                  <a:pt x="18630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63900" y="2069369"/>
            <a:ext cx="51396" cy="61139"/>
          </a:xfrm>
          <a:custGeom>
            <a:avLst/>
            <a:gdLst/>
            <a:ahLst/>
            <a:cxnLst/>
            <a:rect l="l" t="t" r="r" b="b"/>
            <a:pathLst>
              <a:path w="51396" h="61139">
                <a:moveTo>
                  <a:pt x="26506" y="0"/>
                </a:moveTo>
                <a:lnTo>
                  <a:pt x="23190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41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61" y="44946"/>
                </a:lnTo>
                <a:lnTo>
                  <a:pt x="14784" y="38534"/>
                </a:lnTo>
                <a:lnTo>
                  <a:pt x="25220" y="8333"/>
                </a:lnTo>
                <a:lnTo>
                  <a:pt x="26506" y="0"/>
                </a:lnTo>
                <a:close/>
              </a:path>
              <a:path w="51396" h="61139">
                <a:moveTo>
                  <a:pt x="51360" y="58003"/>
                </a:moveTo>
                <a:lnTo>
                  <a:pt x="31027" y="1717"/>
                </a:lnTo>
                <a:lnTo>
                  <a:pt x="29184" y="191"/>
                </a:lnTo>
                <a:lnTo>
                  <a:pt x="26506" y="0"/>
                </a:lnTo>
                <a:lnTo>
                  <a:pt x="25220" y="8333"/>
                </a:lnTo>
                <a:lnTo>
                  <a:pt x="35852" y="38534"/>
                </a:lnTo>
                <a:lnTo>
                  <a:pt x="14784" y="38534"/>
                </a:lnTo>
                <a:lnTo>
                  <a:pt x="37961" y="44946"/>
                </a:lnTo>
                <a:lnTo>
                  <a:pt x="43155" y="59692"/>
                </a:lnTo>
                <a:lnTo>
                  <a:pt x="43548" y="60405"/>
                </a:lnTo>
                <a:lnTo>
                  <a:pt x="46100" y="61113"/>
                </a:lnTo>
                <a:lnTo>
                  <a:pt x="48818" y="61139"/>
                </a:lnTo>
                <a:lnTo>
                  <a:pt x="51396" y="60617"/>
                </a:lnTo>
                <a:lnTo>
                  <a:pt x="51360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225121" y="2069644"/>
            <a:ext cx="40412" cy="60833"/>
          </a:xfrm>
          <a:custGeom>
            <a:avLst/>
            <a:gdLst/>
            <a:ahLst/>
            <a:cxnLst/>
            <a:rect l="l" t="t" r="r" b="b"/>
            <a:pathLst>
              <a:path w="40412" h="60833">
                <a:moveTo>
                  <a:pt x="5461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5" y="60833"/>
                </a:lnTo>
                <a:lnTo>
                  <a:pt x="40412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1" y="39711"/>
                </a:lnTo>
                <a:lnTo>
                  <a:pt x="30786" y="36193"/>
                </a:lnTo>
                <a:lnTo>
                  <a:pt x="27812" y="32853"/>
                </a:lnTo>
                <a:lnTo>
                  <a:pt x="25109" y="31189"/>
                </a:lnTo>
                <a:lnTo>
                  <a:pt x="28500" y="29792"/>
                </a:lnTo>
                <a:lnTo>
                  <a:pt x="28042" y="19634"/>
                </a:lnTo>
                <a:lnTo>
                  <a:pt x="26325" y="23215"/>
                </a:lnTo>
                <a:lnTo>
                  <a:pt x="22974" y="25779"/>
                </a:lnTo>
                <a:lnTo>
                  <a:pt x="19889" y="26808"/>
                </a:lnTo>
                <a:lnTo>
                  <a:pt x="1592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1" y="60833"/>
                </a:lnTo>
                <a:close/>
              </a:path>
              <a:path w="40412" h="60833">
                <a:moveTo>
                  <a:pt x="64" y="59842"/>
                </a:moveTo>
                <a:lnTo>
                  <a:pt x="2616" y="60833"/>
                </a:lnTo>
                <a:lnTo>
                  <a:pt x="5461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61" y="7264"/>
                </a:lnTo>
                <a:lnTo>
                  <a:pt x="25627" y="9144"/>
                </a:lnTo>
                <a:lnTo>
                  <a:pt x="27748" y="12434"/>
                </a:lnTo>
                <a:lnTo>
                  <a:pt x="28284" y="16814"/>
                </a:lnTo>
                <a:lnTo>
                  <a:pt x="28042" y="19634"/>
                </a:lnTo>
                <a:lnTo>
                  <a:pt x="28500" y="29792"/>
                </a:lnTo>
                <a:lnTo>
                  <a:pt x="31355" y="27989"/>
                </a:lnTo>
                <a:lnTo>
                  <a:pt x="34659" y="24457"/>
                </a:lnTo>
                <a:lnTo>
                  <a:pt x="35977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901" y="10223"/>
                </a:lnTo>
                <a:lnTo>
                  <a:pt x="34364" y="6972"/>
                </a:lnTo>
                <a:lnTo>
                  <a:pt x="31941" y="4279"/>
                </a:lnTo>
                <a:lnTo>
                  <a:pt x="28637" y="2286"/>
                </a:lnTo>
                <a:lnTo>
                  <a:pt x="24777" y="773"/>
                </a:lnTo>
                <a:lnTo>
                  <a:pt x="21628" y="280"/>
                </a:lnTo>
                <a:lnTo>
                  <a:pt x="18682" y="49"/>
                </a:lnTo>
                <a:lnTo>
                  <a:pt x="3008" y="0"/>
                </a:lnTo>
                <a:lnTo>
                  <a:pt x="979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276558" y="2069409"/>
            <a:ext cx="8064" cy="61064"/>
          </a:xfrm>
          <a:custGeom>
            <a:avLst/>
            <a:gdLst/>
            <a:ahLst/>
            <a:cxnLst/>
            <a:rect l="l" t="t" r="r" b="b"/>
            <a:pathLst>
              <a:path w="8064" h="61064">
                <a:moveTo>
                  <a:pt x="8064" y="59602"/>
                </a:moveTo>
                <a:lnTo>
                  <a:pt x="8064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6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97265" y="2068765"/>
            <a:ext cx="61620" cy="70157"/>
          </a:xfrm>
          <a:custGeom>
            <a:avLst/>
            <a:gdLst/>
            <a:ahLst/>
            <a:cxnLst/>
            <a:rect l="l" t="t" r="r" b="b"/>
            <a:pathLst>
              <a:path w="61620" h="70157">
                <a:moveTo>
                  <a:pt x="535" y="40920"/>
                </a:moveTo>
                <a:lnTo>
                  <a:pt x="1601" y="44780"/>
                </a:lnTo>
                <a:lnTo>
                  <a:pt x="2656" y="48628"/>
                </a:lnTo>
                <a:lnTo>
                  <a:pt x="4269" y="51854"/>
                </a:lnTo>
                <a:lnTo>
                  <a:pt x="6440" y="54446"/>
                </a:lnTo>
                <a:lnTo>
                  <a:pt x="8610" y="57034"/>
                </a:lnTo>
                <a:lnTo>
                  <a:pt x="11369" y="59004"/>
                </a:lnTo>
                <a:lnTo>
                  <a:pt x="11012" y="46302"/>
                </a:lnTo>
                <a:lnTo>
                  <a:pt x="10007" y="43726"/>
                </a:lnTo>
                <a:lnTo>
                  <a:pt x="9424" y="40755"/>
                </a:lnTo>
                <a:lnTo>
                  <a:pt x="8826" y="37771"/>
                </a:lnTo>
                <a:lnTo>
                  <a:pt x="8524" y="34495"/>
                </a:lnTo>
                <a:lnTo>
                  <a:pt x="8524" y="27687"/>
                </a:lnTo>
                <a:lnTo>
                  <a:pt x="8851" y="24613"/>
                </a:lnTo>
                <a:lnTo>
                  <a:pt x="9489" y="21718"/>
                </a:lnTo>
                <a:lnTo>
                  <a:pt x="10123" y="18809"/>
                </a:lnTo>
                <a:lnTo>
                  <a:pt x="11188" y="16268"/>
                </a:lnTo>
                <a:lnTo>
                  <a:pt x="12664" y="14057"/>
                </a:lnTo>
                <a:lnTo>
                  <a:pt x="16080" y="10109"/>
                </a:lnTo>
                <a:lnTo>
                  <a:pt x="20829" y="7520"/>
                </a:lnTo>
                <a:lnTo>
                  <a:pt x="23762" y="6883"/>
                </a:lnTo>
                <a:lnTo>
                  <a:pt x="30747" y="6883"/>
                </a:lnTo>
                <a:lnTo>
                  <a:pt x="33695" y="7480"/>
                </a:lnTo>
                <a:lnTo>
                  <a:pt x="36057" y="8700"/>
                </a:lnTo>
                <a:lnTo>
                  <a:pt x="40323" y="11620"/>
                </a:lnTo>
                <a:lnTo>
                  <a:pt x="43167" y="15941"/>
                </a:lnTo>
                <a:lnTo>
                  <a:pt x="44185" y="18503"/>
                </a:lnTo>
                <a:lnTo>
                  <a:pt x="44794" y="21437"/>
                </a:lnTo>
                <a:lnTo>
                  <a:pt x="45402" y="24372"/>
                </a:lnTo>
                <a:lnTo>
                  <a:pt x="45708" y="27547"/>
                </a:lnTo>
                <a:lnTo>
                  <a:pt x="45708" y="34264"/>
                </a:lnTo>
                <a:lnTo>
                  <a:pt x="45402" y="37374"/>
                </a:lnTo>
                <a:lnTo>
                  <a:pt x="44768" y="40323"/>
                </a:lnTo>
                <a:lnTo>
                  <a:pt x="44146" y="43282"/>
                </a:lnTo>
                <a:lnTo>
                  <a:pt x="43106" y="45871"/>
                </a:lnTo>
                <a:lnTo>
                  <a:pt x="41633" y="48106"/>
                </a:lnTo>
                <a:lnTo>
                  <a:pt x="38228" y="52095"/>
                </a:lnTo>
                <a:lnTo>
                  <a:pt x="33414" y="54724"/>
                </a:lnTo>
                <a:lnTo>
                  <a:pt x="30455" y="55385"/>
                </a:lnTo>
                <a:lnTo>
                  <a:pt x="23370" y="55385"/>
                </a:lnTo>
                <a:lnTo>
                  <a:pt x="20422" y="54773"/>
                </a:lnTo>
                <a:lnTo>
                  <a:pt x="18060" y="53568"/>
                </a:lnTo>
                <a:lnTo>
                  <a:pt x="21959" y="62359"/>
                </a:lnTo>
                <a:lnTo>
                  <a:pt x="29592" y="62359"/>
                </a:lnTo>
                <a:lnTo>
                  <a:pt x="32310" y="62002"/>
                </a:lnTo>
                <a:lnTo>
                  <a:pt x="36996" y="60642"/>
                </a:lnTo>
                <a:lnTo>
                  <a:pt x="40463" y="58888"/>
                </a:lnTo>
                <a:lnTo>
                  <a:pt x="44387" y="62409"/>
                </a:lnTo>
                <a:lnTo>
                  <a:pt x="48516" y="65203"/>
                </a:lnTo>
                <a:lnTo>
                  <a:pt x="52260" y="67388"/>
                </a:lnTo>
                <a:lnTo>
                  <a:pt x="55666" y="69127"/>
                </a:lnTo>
                <a:lnTo>
                  <a:pt x="58445" y="70157"/>
                </a:lnTo>
                <a:lnTo>
                  <a:pt x="61318" y="69458"/>
                </a:lnTo>
                <a:lnTo>
                  <a:pt x="61620" y="66801"/>
                </a:lnTo>
                <a:lnTo>
                  <a:pt x="61620" y="65901"/>
                </a:lnTo>
                <a:lnTo>
                  <a:pt x="60465" y="63058"/>
                </a:lnTo>
                <a:lnTo>
                  <a:pt x="57876" y="61951"/>
                </a:lnTo>
                <a:lnTo>
                  <a:pt x="54218" y="60098"/>
                </a:lnTo>
                <a:lnTo>
                  <a:pt x="50777" y="58013"/>
                </a:lnTo>
                <a:lnTo>
                  <a:pt x="46497" y="54673"/>
                </a:lnTo>
                <a:lnTo>
                  <a:pt x="48948" y="51702"/>
                </a:lnTo>
                <a:lnTo>
                  <a:pt x="50878" y="48196"/>
                </a:lnTo>
                <a:lnTo>
                  <a:pt x="52325" y="44232"/>
                </a:lnTo>
                <a:lnTo>
                  <a:pt x="53431" y="39992"/>
                </a:lnTo>
                <a:lnTo>
                  <a:pt x="54028" y="35369"/>
                </a:lnTo>
                <a:lnTo>
                  <a:pt x="54179" y="30430"/>
                </a:lnTo>
                <a:lnTo>
                  <a:pt x="54179" y="25513"/>
                </a:lnTo>
                <a:lnTo>
                  <a:pt x="53621" y="21196"/>
                </a:lnTo>
                <a:lnTo>
                  <a:pt x="52491" y="17412"/>
                </a:lnTo>
                <a:lnTo>
                  <a:pt x="51371" y="13641"/>
                </a:lnTo>
                <a:lnTo>
                  <a:pt x="49683" y="10454"/>
                </a:lnTo>
                <a:lnTo>
                  <a:pt x="47462" y="7887"/>
                </a:lnTo>
                <a:lnTo>
                  <a:pt x="45225" y="5309"/>
                </a:lnTo>
                <a:lnTo>
                  <a:pt x="42468" y="3341"/>
                </a:lnTo>
                <a:lnTo>
                  <a:pt x="39168" y="2009"/>
                </a:lnTo>
                <a:lnTo>
                  <a:pt x="35891" y="662"/>
                </a:lnTo>
                <a:lnTo>
                  <a:pt x="32068" y="0"/>
                </a:lnTo>
                <a:lnTo>
                  <a:pt x="23115" y="0"/>
                </a:lnTo>
                <a:lnTo>
                  <a:pt x="19065" y="737"/>
                </a:lnTo>
                <a:lnTo>
                  <a:pt x="15598" y="2211"/>
                </a:lnTo>
                <a:lnTo>
                  <a:pt x="12132" y="3708"/>
                </a:lnTo>
                <a:lnTo>
                  <a:pt x="9248" y="5803"/>
                </a:lnTo>
                <a:lnTo>
                  <a:pt x="6936" y="8535"/>
                </a:lnTo>
                <a:lnTo>
                  <a:pt x="4636" y="11264"/>
                </a:lnTo>
                <a:lnTo>
                  <a:pt x="2898" y="14579"/>
                </a:lnTo>
                <a:lnTo>
                  <a:pt x="1742" y="18468"/>
                </a:lnTo>
                <a:lnTo>
                  <a:pt x="586" y="22341"/>
                </a:lnTo>
                <a:lnTo>
                  <a:pt x="0" y="26697"/>
                </a:lnTo>
                <a:lnTo>
                  <a:pt x="0" y="36501"/>
                </a:lnTo>
                <a:lnTo>
                  <a:pt x="535" y="40920"/>
                </a:lnTo>
                <a:close/>
              </a:path>
              <a:path w="61620" h="70157">
                <a:moveTo>
                  <a:pt x="11012" y="46302"/>
                </a:moveTo>
                <a:lnTo>
                  <a:pt x="11369" y="59004"/>
                </a:lnTo>
                <a:lnTo>
                  <a:pt x="14695" y="60350"/>
                </a:lnTo>
                <a:lnTo>
                  <a:pt x="18011" y="61686"/>
                </a:lnTo>
                <a:lnTo>
                  <a:pt x="21959" y="62359"/>
                </a:lnTo>
                <a:lnTo>
                  <a:pt x="18060" y="53568"/>
                </a:lnTo>
                <a:lnTo>
                  <a:pt x="13820" y="50688"/>
                </a:lnTo>
                <a:lnTo>
                  <a:pt x="11012" y="463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382909" y="20689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42" y="5662"/>
                </a:moveTo>
                <a:lnTo>
                  <a:pt x="7391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29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0"/>
                </a:lnTo>
                <a:lnTo>
                  <a:pt x="2998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48" y="60109"/>
                </a:lnTo>
                <a:lnTo>
                  <a:pt x="18223" y="61426"/>
                </a:lnTo>
                <a:lnTo>
                  <a:pt x="21769" y="62075"/>
                </a:lnTo>
                <a:lnTo>
                  <a:pt x="25703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903"/>
                </a:lnTo>
                <a:lnTo>
                  <a:pt x="40831" y="58025"/>
                </a:lnTo>
                <a:lnTo>
                  <a:pt x="43675" y="55331"/>
                </a:lnTo>
                <a:lnTo>
                  <a:pt x="43967" y="5276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7"/>
                </a:lnTo>
                <a:lnTo>
                  <a:pt x="31254" y="54658"/>
                </a:lnTo>
                <a:lnTo>
                  <a:pt x="26747" y="54964"/>
                </a:lnTo>
                <a:lnTo>
                  <a:pt x="23874" y="54964"/>
                </a:lnTo>
                <a:lnTo>
                  <a:pt x="21323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591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7" y="7009"/>
                </a:lnTo>
                <a:lnTo>
                  <a:pt x="31103" y="7325"/>
                </a:lnTo>
                <a:lnTo>
                  <a:pt x="34657" y="8545"/>
                </a:lnTo>
                <a:lnTo>
                  <a:pt x="37390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10" y="7466"/>
                </a:lnTo>
                <a:lnTo>
                  <a:pt x="41921" y="4658"/>
                </a:lnTo>
                <a:lnTo>
                  <a:pt x="38977" y="2804"/>
                </a:lnTo>
                <a:lnTo>
                  <a:pt x="36320" y="1724"/>
                </a:lnTo>
                <a:lnTo>
                  <a:pt x="33401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9" y="0"/>
                </a:lnTo>
                <a:lnTo>
                  <a:pt x="19061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433791" y="2068765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56" y="55382"/>
                </a:lnTo>
                <a:lnTo>
                  <a:pt x="20397" y="54773"/>
                </a:lnTo>
                <a:lnTo>
                  <a:pt x="21959" y="62355"/>
                </a:lnTo>
                <a:lnTo>
                  <a:pt x="31118" y="62355"/>
                </a:lnTo>
                <a:lnTo>
                  <a:pt x="35168" y="61606"/>
                </a:lnTo>
                <a:lnTo>
                  <a:pt x="38634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5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79" y="35369"/>
                </a:lnTo>
                <a:lnTo>
                  <a:pt x="54179" y="25563"/>
                </a:lnTo>
                <a:lnTo>
                  <a:pt x="53647" y="21233"/>
                </a:lnTo>
                <a:lnTo>
                  <a:pt x="52566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99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15" y="0"/>
                </a:lnTo>
                <a:lnTo>
                  <a:pt x="19065" y="734"/>
                </a:lnTo>
                <a:lnTo>
                  <a:pt x="15598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8524" y="27724"/>
                </a:lnTo>
                <a:lnTo>
                  <a:pt x="8851" y="24663"/>
                </a:lnTo>
                <a:lnTo>
                  <a:pt x="9489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4" y="14083"/>
                </a:lnTo>
                <a:lnTo>
                  <a:pt x="16080" y="10144"/>
                </a:lnTo>
                <a:lnTo>
                  <a:pt x="2081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6" y="11620"/>
                </a:lnTo>
                <a:lnTo>
                  <a:pt x="43131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59" y="27597"/>
                </a:lnTo>
                <a:lnTo>
                  <a:pt x="45659" y="34315"/>
                </a:lnTo>
                <a:lnTo>
                  <a:pt x="45352" y="37415"/>
                </a:lnTo>
                <a:lnTo>
                  <a:pt x="44729" y="40349"/>
                </a:lnTo>
                <a:lnTo>
                  <a:pt x="44095" y="43279"/>
                </a:lnTo>
                <a:lnTo>
                  <a:pt x="43055" y="45871"/>
                </a:lnTo>
                <a:lnTo>
                  <a:pt x="41593" y="48106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5" y="40906"/>
                </a:moveTo>
                <a:lnTo>
                  <a:pt x="1601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69" y="58953"/>
                </a:lnTo>
                <a:lnTo>
                  <a:pt x="14695" y="60325"/>
                </a:lnTo>
                <a:lnTo>
                  <a:pt x="18011" y="61671"/>
                </a:lnTo>
                <a:lnTo>
                  <a:pt x="21959" y="62355"/>
                </a:lnTo>
                <a:lnTo>
                  <a:pt x="20397" y="54773"/>
                </a:lnTo>
                <a:lnTo>
                  <a:pt x="18046" y="53568"/>
                </a:lnTo>
                <a:lnTo>
                  <a:pt x="13806" y="50684"/>
                </a:lnTo>
                <a:lnTo>
                  <a:pt x="11002" y="46353"/>
                </a:lnTo>
                <a:lnTo>
                  <a:pt x="10007" y="43765"/>
                </a:lnTo>
                <a:lnTo>
                  <a:pt x="9414" y="40777"/>
                </a:lnTo>
                <a:lnTo>
                  <a:pt x="8826" y="37767"/>
                </a:lnTo>
                <a:lnTo>
                  <a:pt x="8524" y="34491"/>
                </a:lnTo>
                <a:lnTo>
                  <a:pt x="8524" y="27724"/>
                </a:lnTo>
                <a:lnTo>
                  <a:pt x="9248" y="5803"/>
                </a:lnTo>
                <a:lnTo>
                  <a:pt x="6936" y="8547"/>
                </a:lnTo>
                <a:lnTo>
                  <a:pt x="4636" y="11264"/>
                </a:lnTo>
                <a:lnTo>
                  <a:pt x="2898" y="14579"/>
                </a:lnTo>
                <a:lnTo>
                  <a:pt x="1742" y="18489"/>
                </a:lnTo>
                <a:lnTo>
                  <a:pt x="586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5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500093" y="20695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1" y="60937"/>
                </a:moveTo>
                <a:lnTo>
                  <a:pt x="5435" y="60937"/>
                </a:lnTo>
                <a:lnTo>
                  <a:pt x="8037" y="59475"/>
                </a:lnTo>
                <a:lnTo>
                  <a:pt x="7951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2" y="54801"/>
                </a:lnTo>
                <a:lnTo>
                  <a:pt x="33882" y="57786"/>
                </a:lnTo>
                <a:lnTo>
                  <a:pt x="36755" y="60399"/>
                </a:lnTo>
                <a:lnTo>
                  <a:pt x="39584" y="60833"/>
                </a:lnTo>
                <a:lnTo>
                  <a:pt x="42252" y="60833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20" y="1471"/>
                </a:lnTo>
                <a:lnTo>
                  <a:pt x="37820" y="49733"/>
                </a:lnTo>
                <a:lnTo>
                  <a:pt x="36374" y="46813"/>
                </a:lnTo>
                <a:lnTo>
                  <a:pt x="34886" y="43905"/>
                </a:lnTo>
                <a:lnTo>
                  <a:pt x="33375" y="40932"/>
                </a:lnTo>
                <a:lnTo>
                  <a:pt x="31837" y="37922"/>
                </a:lnTo>
                <a:lnTo>
                  <a:pt x="30214" y="34837"/>
                </a:lnTo>
                <a:lnTo>
                  <a:pt x="28500" y="31621"/>
                </a:lnTo>
                <a:lnTo>
                  <a:pt x="14298" y="5029"/>
                </a:lnTo>
                <a:lnTo>
                  <a:pt x="13282" y="3249"/>
                </a:lnTo>
                <a:lnTo>
                  <a:pt x="10313" y="496"/>
                </a:lnTo>
                <a:lnTo>
                  <a:pt x="7339" y="100"/>
                </a:lnTo>
                <a:lnTo>
                  <a:pt x="3365" y="100"/>
                </a:lnTo>
                <a:lnTo>
                  <a:pt x="1054" y="914"/>
                </a:lnTo>
                <a:lnTo>
                  <a:pt x="0" y="3581"/>
                </a:lnTo>
                <a:lnTo>
                  <a:pt x="0" y="59701"/>
                </a:lnTo>
                <a:lnTo>
                  <a:pt x="2551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556947" y="20687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42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23" y="6696"/>
                </a:lnTo>
                <a:lnTo>
                  <a:pt x="24512" y="7365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29" y="3074"/>
                </a:lnTo>
                <a:lnTo>
                  <a:pt x="28994" y="1677"/>
                </a:lnTo>
                <a:lnTo>
                  <a:pt x="25312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5" y="1055"/>
                </a:lnTo>
                <a:lnTo>
                  <a:pt x="837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89" y="28130"/>
                </a:lnTo>
                <a:lnTo>
                  <a:pt x="10160" y="30239"/>
                </a:lnTo>
                <a:lnTo>
                  <a:pt x="13460" y="32094"/>
                </a:lnTo>
                <a:lnTo>
                  <a:pt x="16891" y="33681"/>
                </a:lnTo>
                <a:lnTo>
                  <a:pt x="20206" y="35219"/>
                </a:lnTo>
                <a:lnTo>
                  <a:pt x="23303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42" y="45368"/>
                </a:lnTo>
                <a:lnTo>
                  <a:pt x="28562" y="48388"/>
                </a:lnTo>
                <a:lnTo>
                  <a:pt x="2663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382" y="51120"/>
                </a:lnTo>
                <a:lnTo>
                  <a:pt x="0" y="53939"/>
                </a:lnTo>
                <a:lnTo>
                  <a:pt x="431" y="56833"/>
                </a:lnTo>
                <a:lnTo>
                  <a:pt x="2984" y="59029"/>
                </a:lnTo>
                <a:lnTo>
                  <a:pt x="6386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91" y="59245"/>
                </a:lnTo>
                <a:lnTo>
                  <a:pt x="33210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38"/>
                </a:lnTo>
                <a:lnTo>
                  <a:pt x="31648" y="32350"/>
                </a:lnTo>
                <a:lnTo>
                  <a:pt x="28522" y="30265"/>
                </a:lnTo>
                <a:lnTo>
                  <a:pt x="25171" y="28436"/>
                </a:lnTo>
                <a:lnTo>
                  <a:pt x="21743" y="26849"/>
                </a:lnTo>
                <a:lnTo>
                  <a:pt x="18403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598146" y="20696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4" y="59828"/>
                </a:moveTo>
                <a:lnTo>
                  <a:pt x="21257" y="60831"/>
                </a:lnTo>
                <a:lnTo>
                  <a:pt x="24076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4" y="0"/>
                </a:lnTo>
                <a:lnTo>
                  <a:pt x="1597" y="0"/>
                </a:lnTo>
                <a:lnTo>
                  <a:pt x="190" y="1446"/>
                </a:lnTo>
                <a:lnTo>
                  <a:pt x="0" y="4063"/>
                </a:lnTo>
                <a:lnTo>
                  <a:pt x="1597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651836" y="2069644"/>
            <a:ext cx="40412" cy="60833"/>
          </a:xfrm>
          <a:custGeom>
            <a:avLst/>
            <a:gdLst/>
            <a:ahLst/>
            <a:cxnLst/>
            <a:rect l="l" t="t" r="r" b="b"/>
            <a:pathLst>
              <a:path w="40412" h="60833">
                <a:moveTo>
                  <a:pt x="5461" y="60833"/>
                </a:moveTo>
                <a:lnTo>
                  <a:pt x="8063" y="59371"/>
                </a:lnTo>
                <a:lnTo>
                  <a:pt x="8063" y="33566"/>
                </a:lnTo>
                <a:lnTo>
                  <a:pt x="13449" y="33566"/>
                </a:lnTo>
                <a:lnTo>
                  <a:pt x="16879" y="33842"/>
                </a:lnTo>
                <a:lnTo>
                  <a:pt x="20623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6" y="60833"/>
                </a:lnTo>
                <a:lnTo>
                  <a:pt x="40412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16" y="39711"/>
                </a:lnTo>
                <a:lnTo>
                  <a:pt x="30797" y="36193"/>
                </a:lnTo>
                <a:lnTo>
                  <a:pt x="27828" y="32853"/>
                </a:lnTo>
                <a:lnTo>
                  <a:pt x="25109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5" y="23215"/>
                </a:lnTo>
                <a:lnTo>
                  <a:pt x="22974" y="25779"/>
                </a:lnTo>
                <a:lnTo>
                  <a:pt x="19889" y="26808"/>
                </a:lnTo>
                <a:lnTo>
                  <a:pt x="15925" y="27064"/>
                </a:lnTo>
                <a:lnTo>
                  <a:pt x="8063" y="27064"/>
                </a:lnTo>
                <a:lnTo>
                  <a:pt x="8063" y="6652"/>
                </a:lnTo>
                <a:lnTo>
                  <a:pt x="5461" y="60833"/>
                </a:lnTo>
                <a:close/>
              </a:path>
              <a:path w="40412" h="60833">
                <a:moveTo>
                  <a:pt x="74" y="59842"/>
                </a:moveTo>
                <a:lnTo>
                  <a:pt x="2617" y="60833"/>
                </a:lnTo>
                <a:lnTo>
                  <a:pt x="5461" y="60833"/>
                </a:lnTo>
                <a:lnTo>
                  <a:pt x="8063" y="6652"/>
                </a:lnTo>
                <a:lnTo>
                  <a:pt x="14846" y="6652"/>
                </a:lnTo>
                <a:lnTo>
                  <a:pt x="18719" y="6793"/>
                </a:lnTo>
                <a:lnTo>
                  <a:pt x="21362" y="7264"/>
                </a:lnTo>
                <a:lnTo>
                  <a:pt x="25642" y="9144"/>
                </a:lnTo>
                <a:lnTo>
                  <a:pt x="27763" y="12434"/>
                </a:lnTo>
                <a:lnTo>
                  <a:pt x="28295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5" y="27989"/>
                </a:lnTo>
                <a:lnTo>
                  <a:pt x="34657" y="24457"/>
                </a:lnTo>
                <a:lnTo>
                  <a:pt x="35993" y="21423"/>
                </a:lnTo>
                <a:lnTo>
                  <a:pt x="36817" y="17995"/>
                </a:lnTo>
                <a:lnTo>
                  <a:pt x="36817" y="13881"/>
                </a:lnTo>
                <a:lnTo>
                  <a:pt x="35902" y="10223"/>
                </a:lnTo>
                <a:lnTo>
                  <a:pt x="34380" y="6972"/>
                </a:lnTo>
                <a:lnTo>
                  <a:pt x="31943" y="4279"/>
                </a:lnTo>
                <a:lnTo>
                  <a:pt x="28637" y="2286"/>
                </a:lnTo>
                <a:lnTo>
                  <a:pt x="24789" y="773"/>
                </a:lnTo>
                <a:lnTo>
                  <a:pt x="21628" y="280"/>
                </a:lnTo>
                <a:lnTo>
                  <a:pt x="18684" y="49"/>
                </a:lnTo>
                <a:lnTo>
                  <a:pt x="3008" y="0"/>
                </a:lnTo>
                <a:lnTo>
                  <a:pt x="979" y="722"/>
                </a:lnTo>
                <a:lnTo>
                  <a:pt x="0" y="3290"/>
                </a:lnTo>
                <a:lnTo>
                  <a:pt x="7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03186" y="2069409"/>
            <a:ext cx="45655" cy="61708"/>
          </a:xfrm>
          <a:custGeom>
            <a:avLst/>
            <a:gdLst/>
            <a:ahLst/>
            <a:cxnLst/>
            <a:rect l="l" t="t" r="r" b="b"/>
            <a:pathLst>
              <a:path w="45655" h="61708">
                <a:moveTo>
                  <a:pt x="29246" y="61189"/>
                </a:moveTo>
                <a:lnTo>
                  <a:pt x="32129" y="60159"/>
                </a:lnTo>
                <a:lnTo>
                  <a:pt x="34988" y="59131"/>
                </a:lnTo>
                <a:lnTo>
                  <a:pt x="39430" y="55627"/>
                </a:lnTo>
                <a:lnTo>
                  <a:pt x="42962" y="51182"/>
                </a:lnTo>
                <a:lnTo>
                  <a:pt x="44042" y="48287"/>
                </a:lnTo>
                <a:lnTo>
                  <a:pt x="45107" y="45415"/>
                </a:lnTo>
                <a:lnTo>
                  <a:pt x="45655" y="42127"/>
                </a:lnTo>
                <a:lnTo>
                  <a:pt x="45655" y="1206"/>
                </a:lnTo>
                <a:lnTo>
                  <a:pt x="43052" y="0"/>
                </a:lnTo>
                <a:lnTo>
                  <a:pt x="40245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36" y="45594"/>
                </a:lnTo>
                <a:lnTo>
                  <a:pt x="34999" y="49328"/>
                </a:lnTo>
                <a:lnTo>
                  <a:pt x="32472" y="52081"/>
                </a:lnTo>
                <a:lnTo>
                  <a:pt x="29095" y="53798"/>
                </a:lnTo>
                <a:lnTo>
                  <a:pt x="25196" y="54824"/>
                </a:lnTo>
                <a:lnTo>
                  <a:pt x="20574" y="54824"/>
                </a:lnTo>
                <a:lnTo>
                  <a:pt x="16700" y="53774"/>
                </a:lnTo>
                <a:lnTo>
                  <a:pt x="13309" y="52020"/>
                </a:lnTo>
                <a:lnTo>
                  <a:pt x="10717" y="49251"/>
                </a:lnTo>
                <a:lnTo>
                  <a:pt x="9039" y="45415"/>
                </a:lnTo>
                <a:lnTo>
                  <a:pt x="8013" y="40867"/>
                </a:lnTo>
                <a:lnTo>
                  <a:pt x="8013" y="1206"/>
                </a:lnTo>
                <a:lnTo>
                  <a:pt x="5421" y="0"/>
                </a:lnTo>
                <a:lnTo>
                  <a:pt x="2552" y="0"/>
                </a:lnTo>
                <a:lnTo>
                  <a:pt x="0" y="1461"/>
                </a:lnTo>
                <a:lnTo>
                  <a:pt x="0" y="42760"/>
                </a:lnTo>
                <a:lnTo>
                  <a:pt x="533" y="46051"/>
                </a:lnTo>
                <a:lnTo>
                  <a:pt x="1587" y="48881"/>
                </a:lnTo>
                <a:lnTo>
                  <a:pt x="2653" y="51728"/>
                </a:lnTo>
                <a:lnTo>
                  <a:pt x="6145" y="55980"/>
                </a:lnTo>
                <a:lnTo>
                  <a:pt x="10464" y="59296"/>
                </a:lnTo>
                <a:lnTo>
                  <a:pt x="13208" y="60261"/>
                </a:lnTo>
                <a:lnTo>
                  <a:pt x="15951" y="61225"/>
                </a:lnTo>
                <a:lnTo>
                  <a:pt x="18997" y="61708"/>
                </a:lnTo>
                <a:lnTo>
                  <a:pt x="25985" y="61708"/>
                </a:lnTo>
                <a:lnTo>
                  <a:pt x="29246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760732" y="2068902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0" y="5662"/>
                </a:moveTo>
                <a:lnTo>
                  <a:pt x="7393" y="8406"/>
                </a:lnTo>
                <a:lnTo>
                  <a:pt x="5054" y="11134"/>
                </a:lnTo>
                <a:lnTo>
                  <a:pt x="3239" y="14464"/>
                </a:lnTo>
                <a:lnTo>
                  <a:pt x="1932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0"/>
                </a:lnTo>
                <a:lnTo>
                  <a:pt x="2998" y="48588"/>
                </a:lnTo>
                <a:lnTo>
                  <a:pt x="4711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6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903"/>
                </a:lnTo>
                <a:lnTo>
                  <a:pt x="40830" y="58025"/>
                </a:lnTo>
                <a:lnTo>
                  <a:pt x="43675" y="55331"/>
                </a:lnTo>
                <a:lnTo>
                  <a:pt x="43955" y="52764"/>
                </a:lnTo>
                <a:lnTo>
                  <a:pt x="43955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7"/>
                </a:lnTo>
                <a:lnTo>
                  <a:pt x="31254" y="54658"/>
                </a:lnTo>
                <a:lnTo>
                  <a:pt x="26747" y="54964"/>
                </a:lnTo>
                <a:lnTo>
                  <a:pt x="23878" y="54964"/>
                </a:lnTo>
                <a:lnTo>
                  <a:pt x="21325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4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4" y="35204"/>
                </a:lnTo>
                <a:lnTo>
                  <a:pt x="8524" y="27492"/>
                </a:lnTo>
                <a:lnTo>
                  <a:pt x="8957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41" y="8632"/>
                </a:lnTo>
                <a:lnTo>
                  <a:pt x="23799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689" y="10460"/>
                </a:lnTo>
                <a:lnTo>
                  <a:pt x="43614" y="7466"/>
                </a:lnTo>
                <a:lnTo>
                  <a:pt x="41925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7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807694" y="20696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4" y="0"/>
                </a:lnTo>
                <a:lnTo>
                  <a:pt x="1601" y="0"/>
                </a:lnTo>
                <a:lnTo>
                  <a:pt x="190" y="1446"/>
                </a:lnTo>
                <a:lnTo>
                  <a:pt x="0" y="4063"/>
                </a:lnTo>
                <a:lnTo>
                  <a:pt x="1601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857979" y="2068765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20" y="60134"/>
                </a:lnTo>
                <a:lnTo>
                  <a:pt x="42099" y="58647"/>
                </a:lnTo>
                <a:lnTo>
                  <a:pt x="44968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4" y="39776"/>
                </a:lnTo>
                <a:lnTo>
                  <a:pt x="54176" y="35369"/>
                </a:lnTo>
                <a:lnTo>
                  <a:pt x="54176" y="25563"/>
                </a:lnTo>
                <a:lnTo>
                  <a:pt x="53629" y="21233"/>
                </a:lnTo>
                <a:lnTo>
                  <a:pt x="52552" y="17434"/>
                </a:lnTo>
                <a:lnTo>
                  <a:pt x="5148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39" y="5306"/>
                </a:lnTo>
                <a:lnTo>
                  <a:pt x="42682" y="3341"/>
                </a:lnTo>
                <a:lnTo>
                  <a:pt x="39380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01" y="0"/>
                </a:lnTo>
                <a:lnTo>
                  <a:pt x="19047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9" y="24663"/>
                </a:lnTo>
                <a:lnTo>
                  <a:pt x="9471" y="21739"/>
                </a:lnTo>
                <a:lnTo>
                  <a:pt x="10119" y="18821"/>
                </a:lnTo>
                <a:lnTo>
                  <a:pt x="11174" y="16268"/>
                </a:lnTo>
                <a:lnTo>
                  <a:pt x="12661" y="14083"/>
                </a:lnTo>
                <a:lnTo>
                  <a:pt x="16062" y="10144"/>
                </a:lnTo>
                <a:lnTo>
                  <a:pt x="20801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2" y="7491"/>
                </a:lnTo>
                <a:lnTo>
                  <a:pt x="36014" y="8698"/>
                </a:lnTo>
                <a:lnTo>
                  <a:pt x="40284" y="11620"/>
                </a:lnTo>
                <a:lnTo>
                  <a:pt x="43113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52" y="45871"/>
                </a:lnTo>
                <a:lnTo>
                  <a:pt x="41591" y="48106"/>
                </a:lnTo>
                <a:lnTo>
                  <a:pt x="38188" y="52095"/>
                </a:lnTo>
                <a:lnTo>
                  <a:pt x="33375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8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51" y="58953"/>
                </a:lnTo>
                <a:lnTo>
                  <a:pt x="14681" y="60325"/>
                </a:lnTo>
                <a:lnTo>
                  <a:pt x="17993" y="61671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2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3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22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68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924255" y="2069644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0" y="60833"/>
                </a:moveTo>
                <a:lnTo>
                  <a:pt x="8064" y="59371"/>
                </a:lnTo>
                <a:lnTo>
                  <a:pt x="8064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24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36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12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1" y="25779"/>
                </a:lnTo>
                <a:lnTo>
                  <a:pt x="19886" y="26808"/>
                </a:lnTo>
                <a:lnTo>
                  <a:pt x="15927" y="27064"/>
                </a:lnTo>
                <a:lnTo>
                  <a:pt x="8064" y="27064"/>
                </a:lnTo>
                <a:lnTo>
                  <a:pt x="8064" y="6652"/>
                </a:lnTo>
                <a:lnTo>
                  <a:pt x="5460" y="60833"/>
                </a:lnTo>
                <a:close/>
              </a:path>
              <a:path w="40410" h="60833">
                <a:moveTo>
                  <a:pt x="60" y="59842"/>
                </a:moveTo>
                <a:lnTo>
                  <a:pt x="2613" y="60833"/>
                </a:lnTo>
                <a:lnTo>
                  <a:pt x="5460" y="60833"/>
                </a:lnTo>
                <a:lnTo>
                  <a:pt x="8064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58" y="7264"/>
                </a:lnTo>
                <a:lnTo>
                  <a:pt x="25628" y="9144"/>
                </a:lnTo>
                <a:lnTo>
                  <a:pt x="2775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7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2"/>
                </a:lnTo>
                <a:lnTo>
                  <a:pt x="31939" y="4279"/>
                </a:lnTo>
                <a:lnTo>
                  <a:pt x="28638" y="2286"/>
                </a:lnTo>
                <a:lnTo>
                  <a:pt x="24775" y="773"/>
                </a:lnTo>
                <a:lnTo>
                  <a:pt x="21629" y="280"/>
                </a:lnTo>
                <a:lnTo>
                  <a:pt x="18680" y="49"/>
                </a:lnTo>
                <a:lnTo>
                  <a:pt x="3009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970962" y="20687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7" y="7365"/>
                </a:lnTo>
                <a:lnTo>
                  <a:pt x="17945" y="6696"/>
                </a:lnTo>
                <a:lnTo>
                  <a:pt x="21437" y="6696"/>
                </a:lnTo>
                <a:lnTo>
                  <a:pt x="24512" y="7365"/>
                </a:lnTo>
                <a:lnTo>
                  <a:pt x="28285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43" y="3074"/>
                </a:lnTo>
                <a:lnTo>
                  <a:pt x="29008" y="1677"/>
                </a:lnTo>
                <a:lnTo>
                  <a:pt x="25325" y="586"/>
                </a:lnTo>
                <a:lnTo>
                  <a:pt x="22607" y="115"/>
                </a:lnTo>
                <a:lnTo>
                  <a:pt x="17283" y="0"/>
                </a:lnTo>
                <a:lnTo>
                  <a:pt x="12585" y="1055"/>
                </a:lnTo>
                <a:lnTo>
                  <a:pt x="8369" y="2783"/>
                </a:lnTo>
                <a:lnTo>
                  <a:pt x="5093" y="5462"/>
                </a:lnTo>
                <a:lnTo>
                  <a:pt x="2882" y="9108"/>
                </a:lnTo>
                <a:lnTo>
                  <a:pt x="1511" y="13348"/>
                </a:lnTo>
                <a:lnTo>
                  <a:pt x="1511" y="18328"/>
                </a:lnTo>
                <a:lnTo>
                  <a:pt x="2692" y="22212"/>
                </a:lnTo>
                <a:lnTo>
                  <a:pt x="4535" y="25516"/>
                </a:lnTo>
                <a:lnTo>
                  <a:pt x="7087" y="28130"/>
                </a:lnTo>
                <a:lnTo>
                  <a:pt x="10158" y="30239"/>
                </a:lnTo>
                <a:lnTo>
                  <a:pt x="13463" y="32094"/>
                </a:lnTo>
                <a:lnTo>
                  <a:pt x="16904" y="33681"/>
                </a:lnTo>
                <a:lnTo>
                  <a:pt x="20206" y="35219"/>
                </a:lnTo>
                <a:lnTo>
                  <a:pt x="23305" y="36832"/>
                </a:lnTo>
                <a:lnTo>
                  <a:pt x="25868" y="38686"/>
                </a:lnTo>
                <a:lnTo>
                  <a:pt x="28460" y="42177"/>
                </a:lnTo>
                <a:lnTo>
                  <a:pt x="28853" y="45368"/>
                </a:lnTo>
                <a:lnTo>
                  <a:pt x="28562" y="48388"/>
                </a:lnTo>
                <a:lnTo>
                  <a:pt x="2664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700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661" y="50648"/>
                </a:lnTo>
                <a:lnTo>
                  <a:pt x="0" y="53240"/>
                </a:lnTo>
                <a:lnTo>
                  <a:pt x="265" y="56250"/>
                </a:lnTo>
                <a:lnTo>
                  <a:pt x="2984" y="59029"/>
                </a:lnTo>
                <a:lnTo>
                  <a:pt x="6389" y="60591"/>
                </a:lnTo>
                <a:lnTo>
                  <a:pt x="9309" y="61506"/>
                </a:lnTo>
                <a:lnTo>
                  <a:pt x="12764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3" y="61189"/>
                </a:lnTo>
                <a:lnTo>
                  <a:pt x="29502" y="59245"/>
                </a:lnTo>
                <a:lnTo>
                  <a:pt x="33209" y="56160"/>
                </a:lnTo>
                <a:lnTo>
                  <a:pt x="35711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81" y="38229"/>
                </a:lnTo>
                <a:lnTo>
                  <a:pt x="34239" y="34938"/>
                </a:lnTo>
                <a:lnTo>
                  <a:pt x="31647" y="32350"/>
                </a:lnTo>
                <a:lnTo>
                  <a:pt x="28525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3" y="25275"/>
                </a:lnTo>
                <a:lnTo>
                  <a:pt x="15278" y="23638"/>
                </a:lnTo>
                <a:lnTo>
                  <a:pt x="12686" y="21770"/>
                </a:lnTo>
                <a:lnTo>
                  <a:pt x="10083" y="18263"/>
                </a:lnTo>
                <a:lnTo>
                  <a:pt x="9701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039279" y="2063804"/>
            <a:ext cx="16941" cy="82588"/>
          </a:xfrm>
          <a:custGeom>
            <a:avLst/>
            <a:gdLst/>
            <a:ahLst/>
            <a:cxnLst/>
            <a:rect l="l" t="t" r="r" b="b"/>
            <a:pathLst>
              <a:path w="16941" h="82588">
                <a:moveTo>
                  <a:pt x="215" y="48298"/>
                </a:moveTo>
                <a:lnTo>
                  <a:pt x="661" y="51753"/>
                </a:lnTo>
                <a:lnTo>
                  <a:pt x="1094" y="55195"/>
                </a:lnTo>
                <a:lnTo>
                  <a:pt x="1752" y="58611"/>
                </a:lnTo>
                <a:lnTo>
                  <a:pt x="2617" y="61973"/>
                </a:lnTo>
                <a:lnTo>
                  <a:pt x="3491" y="65354"/>
                </a:lnTo>
                <a:lnTo>
                  <a:pt x="4572" y="68670"/>
                </a:lnTo>
                <a:lnTo>
                  <a:pt x="5853" y="71931"/>
                </a:lnTo>
                <a:lnTo>
                  <a:pt x="7138" y="75196"/>
                </a:lnTo>
                <a:lnTo>
                  <a:pt x="8622" y="78408"/>
                </a:lnTo>
                <a:lnTo>
                  <a:pt x="10299" y="81583"/>
                </a:lnTo>
                <a:lnTo>
                  <a:pt x="11153" y="82245"/>
                </a:lnTo>
                <a:lnTo>
                  <a:pt x="13957" y="82588"/>
                </a:lnTo>
                <a:lnTo>
                  <a:pt x="16851" y="80477"/>
                </a:lnTo>
                <a:lnTo>
                  <a:pt x="14022" y="74127"/>
                </a:lnTo>
                <a:lnTo>
                  <a:pt x="11861" y="67675"/>
                </a:lnTo>
                <a:lnTo>
                  <a:pt x="10364" y="61084"/>
                </a:lnTo>
                <a:lnTo>
                  <a:pt x="8891" y="54507"/>
                </a:lnTo>
                <a:lnTo>
                  <a:pt x="8153" y="47854"/>
                </a:lnTo>
                <a:lnTo>
                  <a:pt x="8153" y="34455"/>
                </a:lnTo>
                <a:lnTo>
                  <a:pt x="8867" y="27824"/>
                </a:lnTo>
                <a:lnTo>
                  <a:pt x="10325" y="21221"/>
                </a:lnTo>
                <a:lnTo>
                  <a:pt x="11771" y="14616"/>
                </a:lnTo>
                <a:lnTo>
                  <a:pt x="13982" y="8178"/>
                </a:lnTo>
                <a:lnTo>
                  <a:pt x="16941" y="1903"/>
                </a:lnTo>
                <a:lnTo>
                  <a:pt x="16076" y="215"/>
                </a:lnTo>
                <a:lnTo>
                  <a:pt x="13221" y="0"/>
                </a:lnTo>
                <a:lnTo>
                  <a:pt x="10339" y="875"/>
                </a:lnTo>
                <a:lnTo>
                  <a:pt x="8751" y="4100"/>
                </a:lnTo>
                <a:lnTo>
                  <a:pt x="7315" y="7340"/>
                </a:lnTo>
                <a:lnTo>
                  <a:pt x="6043" y="10615"/>
                </a:lnTo>
                <a:lnTo>
                  <a:pt x="4762" y="13892"/>
                </a:lnTo>
                <a:lnTo>
                  <a:pt x="3671" y="17222"/>
                </a:lnTo>
                <a:lnTo>
                  <a:pt x="2792" y="20609"/>
                </a:lnTo>
                <a:lnTo>
                  <a:pt x="1893" y="24001"/>
                </a:lnTo>
                <a:lnTo>
                  <a:pt x="1205" y="27406"/>
                </a:lnTo>
                <a:lnTo>
                  <a:pt x="723" y="30834"/>
                </a:lnTo>
                <a:lnTo>
                  <a:pt x="241" y="34276"/>
                </a:lnTo>
                <a:lnTo>
                  <a:pt x="0" y="37757"/>
                </a:lnTo>
                <a:lnTo>
                  <a:pt x="0" y="44815"/>
                </a:lnTo>
                <a:lnTo>
                  <a:pt x="215" y="482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069674" y="2069644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60" y="59842"/>
                </a:moveTo>
                <a:lnTo>
                  <a:pt x="2602" y="60833"/>
                </a:lnTo>
                <a:lnTo>
                  <a:pt x="5461" y="60833"/>
                </a:lnTo>
                <a:lnTo>
                  <a:pt x="8049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603" y="7707"/>
                </a:lnTo>
                <a:lnTo>
                  <a:pt x="26441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5" y="32169"/>
                </a:lnTo>
                <a:lnTo>
                  <a:pt x="34731" y="28371"/>
                </a:lnTo>
                <a:lnTo>
                  <a:pt x="36727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69" y="11494"/>
                </a:lnTo>
                <a:lnTo>
                  <a:pt x="34721" y="7948"/>
                </a:lnTo>
                <a:lnTo>
                  <a:pt x="32335" y="5064"/>
                </a:lnTo>
                <a:lnTo>
                  <a:pt x="29196" y="2882"/>
                </a:lnTo>
                <a:lnTo>
                  <a:pt x="25829" y="1220"/>
                </a:lnTo>
                <a:lnTo>
                  <a:pt x="22553" y="506"/>
                </a:lnTo>
                <a:lnTo>
                  <a:pt x="18719" y="64"/>
                </a:lnTo>
                <a:lnTo>
                  <a:pt x="3185" y="0"/>
                </a:lnTo>
                <a:lnTo>
                  <a:pt x="975" y="798"/>
                </a:lnTo>
                <a:lnTo>
                  <a:pt x="0" y="3465"/>
                </a:lnTo>
                <a:lnTo>
                  <a:pt x="60" y="59842"/>
                </a:lnTo>
                <a:close/>
              </a:path>
              <a:path w="37223" h="60833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3" y="30642"/>
                </a:lnTo>
                <a:lnTo>
                  <a:pt x="15313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61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6" y="37082"/>
                </a:lnTo>
                <a:lnTo>
                  <a:pt x="24612" y="36144"/>
                </a:lnTo>
                <a:lnTo>
                  <a:pt x="27316" y="35204"/>
                </a:lnTo>
                <a:lnTo>
                  <a:pt x="31445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112547" y="2069363"/>
            <a:ext cx="50683" cy="61153"/>
          </a:xfrm>
          <a:custGeom>
            <a:avLst/>
            <a:gdLst/>
            <a:ahLst/>
            <a:cxnLst/>
            <a:rect l="l" t="t" r="r" b="b"/>
            <a:pathLst>
              <a:path w="50683" h="61153">
                <a:moveTo>
                  <a:pt x="25548" y="52577"/>
                </a:moveTo>
                <a:lnTo>
                  <a:pt x="8174" y="1587"/>
                </a:lnTo>
                <a:lnTo>
                  <a:pt x="8049" y="1285"/>
                </a:lnTo>
                <a:lnTo>
                  <a:pt x="5431" y="24"/>
                </a:lnTo>
                <a:lnTo>
                  <a:pt x="2804" y="0"/>
                </a:lnTo>
                <a:lnTo>
                  <a:pt x="0" y="506"/>
                </a:lnTo>
                <a:lnTo>
                  <a:pt x="0" y="3138"/>
                </a:lnTo>
                <a:lnTo>
                  <a:pt x="19785" y="59410"/>
                </a:lnTo>
                <a:lnTo>
                  <a:pt x="21804" y="60947"/>
                </a:lnTo>
                <a:lnTo>
                  <a:pt x="24622" y="61153"/>
                </a:lnTo>
                <a:lnTo>
                  <a:pt x="27593" y="61073"/>
                </a:lnTo>
                <a:lnTo>
                  <a:pt x="30516" y="59460"/>
                </a:lnTo>
                <a:lnTo>
                  <a:pt x="50276" y="3188"/>
                </a:lnTo>
                <a:lnTo>
                  <a:pt x="50683" y="787"/>
                </a:lnTo>
                <a:lnTo>
                  <a:pt x="48005" y="0"/>
                </a:lnTo>
                <a:lnTo>
                  <a:pt x="45363" y="24"/>
                </a:lnTo>
                <a:lnTo>
                  <a:pt x="42490" y="1687"/>
                </a:lnTo>
                <a:lnTo>
                  <a:pt x="25587" y="52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165203" y="2069647"/>
            <a:ext cx="45316" cy="60831"/>
          </a:xfrm>
          <a:custGeom>
            <a:avLst/>
            <a:gdLst/>
            <a:ahLst/>
            <a:cxnLst/>
            <a:rect l="l" t="t" r="r" b="b"/>
            <a:pathLst>
              <a:path w="45316" h="60831">
                <a:moveTo>
                  <a:pt x="1868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8" y="6842"/>
                </a:lnTo>
                <a:lnTo>
                  <a:pt x="44921" y="6054"/>
                </a:lnTo>
                <a:lnTo>
                  <a:pt x="45316" y="3465"/>
                </a:lnTo>
                <a:lnTo>
                  <a:pt x="45316" y="2868"/>
                </a:lnTo>
                <a:lnTo>
                  <a:pt x="43728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216744" y="2063796"/>
            <a:ext cx="16906" cy="82566"/>
          </a:xfrm>
          <a:custGeom>
            <a:avLst/>
            <a:gdLst/>
            <a:ahLst/>
            <a:cxnLst/>
            <a:rect l="l" t="t" r="r" b="b"/>
            <a:pathLst>
              <a:path w="16906" h="82566">
                <a:moveTo>
                  <a:pt x="8802" y="34470"/>
                </a:moveTo>
                <a:lnTo>
                  <a:pt x="8802" y="47870"/>
                </a:lnTo>
                <a:lnTo>
                  <a:pt x="8078" y="54522"/>
                </a:lnTo>
                <a:lnTo>
                  <a:pt x="6606" y="61128"/>
                </a:lnTo>
                <a:lnTo>
                  <a:pt x="5130" y="67720"/>
                </a:lnTo>
                <a:lnTo>
                  <a:pt x="2974" y="74170"/>
                </a:lnTo>
                <a:lnTo>
                  <a:pt x="101" y="80482"/>
                </a:lnTo>
                <a:lnTo>
                  <a:pt x="1106" y="82462"/>
                </a:lnTo>
                <a:lnTo>
                  <a:pt x="4039" y="82566"/>
                </a:lnTo>
                <a:lnTo>
                  <a:pt x="6642" y="81597"/>
                </a:lnTo>
                <a:lnTo>
                  <a:pt x="8331" y="78422"/>
                </a:lnTo>
                <a:lnTo>
                  <a:pt x="9806" y="75196"/>
                </a:lnTo>
                <a:lnTo>
                  <a:pt x="11074" y="71935"/>
                </a:lnTo>
                <a:lnTo>
                  <a:pt x="12344" y="68670"/>
                </a:lnTo>
                <a:lnTo>
                  <a:pt x="13413" y="65369"/>
                </a:lnTo>
                <a:lnTo>
                  <a:pt x="14288" y="61992"/>
                </a:lnTo>
                <a:lnTo>
                  <a:pt x="15153" y="58611"/>
                </a:lnTo>
                <a:lnTo>
                  <a:pt x="15811" y="55209"/>
                </a:lnTo>
                <a:lnTo>
                  <a:pt x="16243" y="51753"/>
                </a:lnTo>
                <a:lnTo>
                  <a:pt x="16690" y="48312"/>
                </a:lnTo>
                <a:lnTo>
                  <a:pt x="16906" y="44820"/>
                </a:lnTo>
                <a:lnTo>
                  <a:pt x="16906" y="34264"/>
                </a:lnTo>
                <a:lnTo>
                  <a:pt x="16001" y="27371"/>
                </a:lnTo>
                <a:lnTo>
                  <a:pt x="14163" y="20613"/>
                </a:lnTo>
                <a:lnTo>
                  <a:pt x="12344" y="13870"/>
                </a:lnTo>
                <a:lnTo>
                  <a:pt x="9818" y="7279"/>
                </a:lnTo>
                <a:lnTo>
                  <a:pt x="6606" y="878"/>
                </a:lnTo>
                <a:lnTo>
                  <a:pt x="5742" y="280"/>
                </a:lnTo>
                <a:lnTo>
                  <a:pt x="3049" y="0"/>
                </a:lnTo>
                <a:lnTo>
                  <a:pt x="0" y="1908"/>
                </a:lnTo>
                <a:lnTo>
                  <a:pt x="2934" y="8194"/>
                </a:lnTo>
                <a:lnTo>
                  <a:pt x="5130" y="14620"/>
                </a:lnTo>
                <a:lnTo>
                  <a:pt x="6606" y="21236"/>
                </a:lnTo>
                <a:lnTo>
                  <a:pt x="8078" y="27828"/>
                </a:lnTo>
                <a:lnTo>
                  <a:pt x="8802" y="34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269066" y="2069402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1"/>
                </a:moveTo>
                <a:lnTo>
                  <a:pt x="31417" y="56692"/>
                </a:lnTo>
                <a:lnTo>
                  <a:pt x="29778" y="53859"/>
                </a:lnTo>
                <a:lnTo>
                  <a:pt x="8050" y="53859"/>
                </a:lnTo>
                <a:lnTo>
                  <a:pt x="8050" y="1216"/>
                </a:lnTo>
                <a:lnTo>
                  <a:pt x="5461" y="0"/>
                </a:lnTo>
                <a:lnTo>
                  <a:pt x="2639" y="0"/>
                </a:lnTo>
                <a:lnTo>
                  <a:pt x="0" y="1471"/>
                </a:lnTo>
                <a:lnTo>
                  <a:pt x="0" y="57552"/>
                </a:lnTo>
                <a:lnTo>
                  <a:pt x="327" y="59622"/>
                </a:lnTo>
                <a:lnTo>
                  <a:pt x="3009" y="60817"/>
                </a:lnTo>
                <a:lnTo>
                  <a:pt x="29778" y="60817"/>
                </a:lnTo>
                <a:lnTo>
                  <a:pt x="31024" y="59954"/>
                </a:lnTo>
                <a:lnTo>
                  <a:pt x="31417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309076" y="2069409"/>
            <a:ext cx="8054" cy="61064"/>
          </a:xfrm>
          <a:custGeom>
            <a:avLst/>
            <a:gdLst/>
            <a:ahLst/>
            <a:cxnLst/>
            <a:rect l="l" t="t" r="r" b="b"/>
            <a:pathLst>
              <a:path w="8054" h="61064">
                <a:moveTo>
                  <a:pt x="8054" y="59602"/>
                </a:moveTo>
                <a:lnTo>
                  <a:pt x="7989" y="990"/>
                </a:lnTo>
                <a:lnTo>
                  <a:pt x="5447" y="0"/>
                </a:lnTo>
                <a:lnTo>
                  <a:pt x="2693" y="0"/>
                </a:lnTo>
                <a:lnTo>
                  <a:pt x="0" y="1461"/>
                </a:lnTo>
                <a:lnTo>
                  <a:pt x="66" y="60069"/>
                </a:lnTo>
                <a:lnTo>
                  <a:pt x="2628" y="61064"/>
                </a:lnTo>
                <a:lnTo>
                  <a:pt x="5447" y="61064"/>
                </a:lnTo>
                <a:lnTo>
                  <a:pt x="805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333208" y="2069636"/>
            <a:ext cx="65876" cy="60846"/>
          </a:xfrm>
          <a:custGeom>
            <a:avLst/>
            <a:gdLst/>
            <a:ahLst/>
            <a:cxnLst/>
            <a:rect l="l" t="t" r="r" b="b"/>
            <a:pathLst>
              <a:path w="65876" h="60846">
                <a:moveTo>
                  <a:pt x="8039" y="6616"/>
                </a:moveTo>
                <a:lnTo>
                  <a:pt x="28512" y="59616"/>
                </a:lnTo>
                <a:lnTo>
                  <a:pt x="30747" y="60772"/>
                </a:lnTo>
                <a:lnTo>
                  <a:pt x="33606" y="60846"/>
                </a:lnTo>
                <a:lnTo>
                  <a:pt x="36374" y="59616"/>
                </a:lnTo>
                <a:lnTo>
                  <a:pt x="57722" y="6616"/>
                </a:lnTo>
                <a:lnTo>
                  <a:pt x="57873" y="59842"/>
                </a:lnTo>
                <a:lnTo>
                  <a:pt x="60440" y="60836"/>
                </a:lnTo>
                <a:lnTo>
                  <a:pt x="63273" y="60836"/>
                </a:lnTo>
                <a:lnTo>
                  <a:pt x="65876" y="59375"/>
                </a:lnTo>
                <a:lnTo>
                  <a:pt x="65876" y="3657"/>
                </a:lnTo>
                <a:lnTo>
                  <a:pt x="65138" y="1169"/>
                </a:lnTo>
                <a:lnTo>
                  <a:pt x="62410" y="0"/>
                </a:lnTo>
                <a:lnTo>
                  <a:pt x="57214" y="0"/>
                </a:lnTo>
                <a:lnTo>
                  <a:pt x="55119" y="270"/>
                </a:lnTo>
                <a:lnTo>
                  <a:pt x="52527" y="2019"/>
                </a:lnTo>
                <a:lnTo>
                  <a:pt x="50980" y="5068"/>
                </a:lnTo>
                <a:lnTo>
                  <a:pt x="32957" y="48794"/>
                </a:lnTo>
                <a:lnTo>
                  <a:pt x="32727" y="48794"/>
                </a:lnTo>
                <a:lnTo>
                  <a:pt x="15393" y="4928"/>
                </a:lnTo>
                <a:lnTo>
                  <a:pt x="13554" y="1587"/>
                </a:lnTo>
                <a:lnTo>
                  <a:pt x="10986" y="294"/>
                </a:lnTo>
                <a:lnTo>
                  <a:pt x="8319" y="0"/>
                </a:lnTo>
                <a:lnTo>
                  <a:pt x="3366" y="0"/>
                </a:lnTo>
                <a:lnTo>
                  <a:pt x="1043" y="853"/>
                </a:lnTo>
                <a:lnTo>
                  <a:pt x="0" y="3657"/>
                </a:lnTo>
                <a:lnTo>
                  <a:pt x="0" y="59626"/>
                </a:lnTo>
                <a:lnTo>
                  <a:pt x="2541" y="60836"/>
                </a:lnTo>
                <a:lnTo>
                  <a:pt x="5411" y="60836"/>
                </a:lnTo>
                <a:lnTo>
                  <a:pt x="8039" y="59375"/>
                </a:lnTo>
                <a:lnTo>
                  <a:pt x="8039" y="66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414485" y="20694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8049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27" y="61064"/>
                </a:lnTo>
                <a:lnTo>
                  <a:pt x="5461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431272" y="20696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0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68" y="59355"/>
                </a:lnTo>
                <a:lnTo>
                  <a:pt x="26668" y="6842"/>
                </a:lnTo>
                <a:lnTo>
                  <a:pt x="43714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14" y="0"/>
                </a:lnTo>
                <a:lnTo>
                  <a:pt x="1587" y="0"/>
                </a:lnTo>
                <a:lnTo>
                  <a:pt x="18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484973" y="20696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8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84" y="60595"/>
                </a:lnTo>
                <a:lnTo>
                  <a:pt x="32068" y="60595"/>
                </a:lnTo>
                <a:lnTo>
                  <a:pt x="33120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8" y="6706"/>
                </a:lnTo>
                <a:lnTo>
                  <a:pt x="33033" y="5676"/>
                </a:lnTo>
                <a:lnTo>
                  <a:pt x="33336" y="2807"/>
                </a:lnTo>
                <a:lnTo>
                  <a:pt x="317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531316" y="2069636"/>
            <a:ext cx="46597" cy="60595"/>
          </a:xfrm>
          <a:custGeom>
            <a:avLst/>
            <a:gdLst/>
            <a:ahLst/>
            <a:cxnLst/>
            <a:rect l="l" t="t" r="r" b="b"/>
            <a:pathLst>
              <a:path w="46597" h="60595">
                <a:moveTo>
                  <a:pt x="28792" y="51436"/>
                </a:moveTo>
                <a:lnTo>
                  <a:pt x="26135" y="52401"/>
                </a:lnTo>
                <a:lnTo>
                  <a:pt x="23482" y="53366"/>
                </a:lnTo>
                <a:lnTo>
                  <a:pt x="20217" y="53849"/>
                </a:lnTo>
                <a:lnTo>
                  <a:pt x="21005" y="60595"/>
                </a:lnTo>
                <a:lnTo>
                  <a:pt x="25476" y="59957"/>
                </a:lnTo>
                <a:lnTo>
                  <a:pt x="29223" y="58676"/>
                </a:lnTo>
                <a:lnTo>
                  <a:pt x="32967" y="57395"/>
                </a:lnTo>
                <a:lnTo>
                  <a:pt x="36132" y="55462"/>
                </a:lnTo>
                <a:lnTo>
                  <a:pt x="38710" y="52884"/>
                </a:lnTo>
                <a:lnTo>
                  <a:pt x="41273" y="50321"/>
                </a:lnTo>
                <a:lnTo>
                  <a:pt x="43232" y="47066"/>
                </a:lnTo>
                <a:lnTo>
                  <a:pt x="44578" y="43157"/>
                </a:lnTo>
                <a:lnTo>
                  <a:pt x="45910" y="39232"/>
                </a:lnTo>
                <a:lnTo>
                  <a:pt x="46597" y="34660"/>
                </a:lnTo>
                <a:lnTo>
                  <a:pt x="46597" y="24853"/>
                </a:lnTo>
                <a:lnTo>
                  <a:pt x="45961" y="20764"/>
                </a:lnTo>
                <a:lnTo>
                  <a:pt x="44703" y="17146"/>
                </a:lnTo>
                <a:lnTo>
                  <a:pt x="43434" y="13529"/>
                </a:lnTo>
                <a:lnTo>
                  <a:pt x="41568" y="10440"/>
                </a:lnTo>
                <a:lnTo>
                  <a:pt x="39117" y="7901"/>
                </a:lnTo>
                <a:lnTo>
                  <a:pt x="36676" y="5349"/>
                </a:lnTo>
                <a:lnTo>
                  <a:pt x="33630" y="3406"/>
                </a:lnTo>
                <a:lnTo>
                  <a:pt x="30008" y="2044"/>
                </a:lnTo>
                <a:lnTo>
                  <a:pt x="26390" y="687"/>
                </a:lnTo>
                <a:lnTo>
                  <a:pt x="21970" y="0"/>
                </a:lnTo>
                <a:lnTo>
                  <a:pt x="2998" y="0"/>
                </a:lnTo>
                <a:lnTo>
                  <a:pt x="963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8" y="60595"/>
                </a:lnTo>
                <a:lnTo>
                  <a:pt x="15825" y="60595"/>
                </a:lnTo>
                <a:lnTo>
                  <a:pt x="8063" y="53849"/>
                </a:lnTo>
                <a:lnTo>
                  <a:pt x="8063" y="6706"/>
                </a:lnTo>
                <a:lnTo>
                  <a:pt x="20433" y="6706"/>
                </a:lnTo>
                <a:lnTo>
                  <a:pt x="23849" y="7279"/>
                </a:lnTo>
                <a:lnTo>
                  <a:pt x="26506" y="8435"/>
                </a:lnTo>
                <a:lnTo>
                  <a:pt x="29159" y="9591"/>
                </a:lnTo>
                <a:lnTo>
                  <a:pt x="33083" y="13258"/>
                </a:lnTo>
                <a:lnTo>
                  <a:pt x="36093" y="17769"/>
                </a:lnTo>
                <a:lnTo>
                  <a:pt x="36892" y="20587"/>
                </a:lnTo>
                <a:lnTo>
                  <a:pt x="37720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9" y="37415"/>
                </a:lnTo>
                <a:lnTo>
                  <a:pt x="36791" y="40439"/>
                </a:lnTo>
                <a:lnTo>
                  <a:pt x="35891" y="43447"/>
                </a:lnTo>
                <a:lnTo>
                  <a:pt x="32777" y="47955"/>
                </a:lnTo>
                <a:lnTo>
                  <a:pt x="28792" y="51436"/>
                </a:lnTo>
                <a:close/>
              </a:path>
              <a:path w="46597" h="60595">
                <a:moveTo>
                  <a:pt x="16343" y="53849"/>
                </a:moveTo>
                <a:lnTo>
                  <a:pt x="8063" y="53849"/>
                </a:lnTo>
                <a:lnTo>
                  <a:pt x="15825" y="60595"/>
                </a:lnTo>
                <a:lnTo>
                  <a:pt x="21005" y="60595"/>
                </a:lnTo>
                <a:lnTo>
                  <a:pt x="20217" y="53849"/>
                </a:lnTo>
                <a:lnTo>
                  <a:pt x="1634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56579" y="23133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54775" y="2298244"/>
            <a:ext cx="40396" cy="60833"/>
          </a:xfrm>
          <a:custGeom>
            <a:avLst/>
            <a:gdLst/>
            <a:ahLst/>
            <a:cxnLst/>
            <a:rect l="l" t="t" r="r" b="b"/>
            <a:pathLst>
              <a:path w="40396" h="60833">
                <a:moveTo>
                  <a:pt x="5447" y="60833"/>
                </a:moveTo>
                <a:lnTo>
                  <a:pt x="8049" y="59371"/>
                </a:lnTo>
                <a:lnTo>
                  <a:pt x="8049" y="33566"/>
                </a:lnTo>
                <a:lnTo>
                  <a:pt x="13435" y="33566"/>
                </a:lnTo>
                <a:lnTo>
                  <a:pt x="16866" y="33842"/>
                </a:lnTo>
                <a:lnTo>
                  <a:pt x="20610" y="35697"/>
                </a:lnTo>
                <a:lnTo>
                  <a:pt x="23378" y="38836"/>
                </a:lnTo>
                <a:lnTo>
                  <a:pt x="24790" y="41554"/>
                </a:lnTo>
                <a:lnTo>
                  <a:pt x="26121" y="44664"/>
                </a:lnTo>
                <a:lnTo>
                  <a:pt x="31697" y="58939"/>
                </a:lnTo>
                <a:lnTo>
                  <a:pt x="31964" y="59636"/>
                </a:lnTo>
                <a:lnTo>
                  <a:pt x="34617" y="60833"/>
                </a:lnTo>
                <a:lnTo>
                  <a:pt x="37782" y="60833"/>
                </a:lnTo>
                <a:lnTo>
                  <a:pt x="40396" y="59371"/>
                </a:lnTo>
                <a:lnTo>
                  <a:pt x="39369" y="55954"/>
                </a:lnTo>
                <a:lnTo>
                  <a:pt x="33934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0" y="32853"/>
                </a:lnTo>
                <a:lnTo>
                  <a:pt x="25096" y="31189"/>
                </a:lnTo>
                <a:lnTo>
                  <a:pt x="28483" y="29792"/>
                </a:lnTo>
                <a:lnTo>
                  <a:pt x="28026" y="19634"/>
                </a:lnTo>
                <a:lnTo>
                  <a:pt x="26313" y="23215"/>
                </a:lnTo>
                <a:lnTo>
                  <a:pt x="22961" y="25779"/>
                </a:lnTo>
                <a:lnTo>
                  <a:pt x="19875" y="26808"/>
                </a:lnTo>
                <a:lnTo>
                  <a:pt x="15911" y="27064"/>
                </a:lnTo>
                <a:lnTo>
                  <a:pt x="8049" y="27064"/>
                </a:lnTo>
                <a:lnTo>
                  <a:pt x="8049" y="6652"/>
                </a:lnTo>
                <a:lnTo>
                  <a:pt x="5447" y="60833"/>
                </a:lnTo>
                <a:close/>
              </a:path>
              <a:path w="40396" h="60833">
                <a:moveTo>
                  <a:pt x="60" y="59842"/>
                </a:moveTo>
                <a:lnTo>
                  <a:pt x="2603" y="60833"/>
                </a:lnTo>
                <a:lnTo>
                  <a:pt x="5447" y="60833"/>
                </a:lnTo>
                <a:lnTo>
                  <a:pt x="8049" y="6652"/>
                </a:lnTo>
                <a:lnTo>
                  <a:pt x="14832" y="6652"/>
                </a:lnTo>
                <a:lnTo>
                  <a:pt x="18705" y="6793"/>
                </a:lnTo>
                <a:lnTo>
                  <a:pt x="21348" y="7264"/>
                </a:lnTo>
                <a:lnTo>
                  <a:pt x="25628" y="9144"/>
                </a:lnTo>
                <a:lnTo>
                  <a:pt x="27749" y="12434"/>
                </a:lnTo>
                <a:lnTo>
                  <a:pt x="28281" y="16814"/>
                </a:lnTo>
                <a:lnTo>
                  <a:pt x="28026" y="19634"/>
                </a:lnTo>
                <a:lnTo>
                  <a:pt x="28483" y="29792"/>
                </a:lnTo>
                <a:lnTo>
                  <a:pt x="31342" y="27989"/>
                </a:lnTo>
                <a:lnTo>
                  <a:pt x="34643" y="24457"/>
                </a:lnTo>
                <a:lnTo>
                  <a:pt x="35979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888" y="10223"/>
                </a:lnTo>
                <a:lnTo>
                  <a:pt x="34366" y="6972"/>
                </a:lnTo>
                <a:lnTo>
                  <a:pt x="31925" y="4279"/>
                </a:lnTo>
                <a:lnTo>
                  <a:pt x="28623" y="2286"/>
                </a:lnTo>
                <a:lnTo>
                  <a:pt x="24775" y="773"/>
                </a:lnTo>
                <a:lnTo>
                  <a:pt x="21614" y="280"/>
                </a:lnTo>
                <a:lnTo>
                  <a:pt x="18666" y="49"/>
                </a:lnTo>
                <a:lnTo>
                  <a:pt x="2995" y="0"/>
                </a:lnTo>
                <a:lnTo>
                  <a:pt x="96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706215" y="22982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8" y="0"/>
                </a:moveTo>
                <a:lnTo>
                  <a:pt x="2984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84" y="60595"/>
                </a:lnTo>
                <a:lnTo>
                  <a:pt x="32070" y="60595"/>
                </a:lnTo>
                <a:lnTo>
                  <a:pt x="33120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70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57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57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8" y="6706"/>
                </a:lnTo>
                <a:lnTo>
                  <a:pt x="33033" y="5676"/>
                </a:lnTo>
                <a:lnTo>
                  <a:pt x="33336" y="2807"/>
                </a:lnTo>
                <a:lnTo>
                  <a:pt x="317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748776" y="2297408"/>
            <a:ext cx="49301" cy="62255"/>
          </a:xfrm>
          <a:custGeom>
            <a:avLst/>
            <a:gdLst/>
            <a:ahLst/>
            <a:cxnLst/>
            <a:rect l="l" t="t" r="r" b="b"/>
            <a:pathLst>
              <a:path w="49301" h="62255">
                <a:moveTo>
                  <a:pt x="0" y="26884"/>
                </a:moveTo>
                <a:lnTo>
                  <a:pt x="0" y="36320"/>
                </a:lnTo>
                <a:lnTo>
                  <a:pt x="673" y="40500"/>
                </a:lnTo>
                <a:lnTo>
                  <a:pt x="2005" y="44248"/>
                </a:lnTo>
                <a:lnTo>
                  <a:pt x="3351" y="47980"/>
                </a:lnTo>
                <a:lnTo>
                  <a:pt x="5294" y="51192"/>
                </a:lnTo>
                <a:lnTo>
                  <a:pt x="7833" y="53884"/>
                </a:lnTo>
                <a:lnTo>
                  <a:pt x="10388" y="56567"/>
                </a:lnTo>
                <a:lnTo>
                  <a:pt x="13500" y="58637"/>
                </a:lnTo>
                <a:lnTo>
                  <a:pt x="17181" y="60095"/>
                </a:lnTo>
                <a:lnTo>
                  <a:pt x="20864" y="61541"/>
                </a:lnTo>
                <a:lnTo>
                  <a:pt x="25044" y="62255"/>
                </a:lnTo>
                <a:lnTo>
                  <a:pt x="32802" y="62179"/>
                </a:lnTo>
                <a:lnTo>
                  <a:pt x="35913" y="61782"/>
                </a:lnTo>
                <a:lnTo>
                  <a:pt x="38987" y="61149"/>
                </a:lnTo>
                <a:lnTo>
                  <a:pt x="42011" y="60311"/>
                </a:lnTo>
                <a:lnTo>
                  <a:pt x="44866" y="59245"/>
                </a:lnTo>
                <a:lnTo>
                  <a:pt x="48463" y="57340"/>
                </a:lnTo>
                <a:lnTo>
                  <a:pt x="49146" y="54634"/>
                </a:lnTo>
                <a:lnTo>
                  <a:pt x="49146" y="31558"/>
                </a:lnTo>
                <a:lnTo>
                  <a:pt x="46302" y="28281"/>
                </a:lnTo>
                <a:lnTo>
                  <a:pt x="27064" y="28281"/>
                </a:lnTo>
                <a:lnTo>
                  <a:pt x="25462" y="31597"/>
                </a:lnTo>
                <a:lnTo>
                  <a:pt x="27064" y="34872"/>
                </a:lnTo>
                <a:lnTo>
                  <a:pt x="41097" y="34872"/>
                </a:lnTo>
                <a:lnTo>
                  <a:pt x="41097" y="52527"/>
                </a:lnTo>
                <a:lnTo>
                  <a:pt x="37666" y="54114"/>
                </a:lnTo>
                <a:lnTo>
                  <a:pt x="33817" y="55015"/>
                </a:lnTo>
                <a:lnTo>
                  <a:pt x="30048" y="55246"/>
                </a:lnTo>
                <a:lnTo>
                  <a:pt x="26898" y="55246"/>
                </a:lnTo>
                <a:lnTo>
                  <a:pt x="24015" y="54709"/>
                </a:lnTo>
                <a:lnTo>
                  <a:pt x="21372" y="53657"/>
                </a:lnTo>
                <a:lnTo>
                  <a:pt x="18729" y="52589"/>
                </a:lnTo>
                <a:lnTo>
                  <a:pt x="14565" y="48971"/>
                </a:lnTo>
                <a:lnTo>
                  <a:pt x="11163" y="44373"/>
                </a:lnTo>
                <a:lnTo>
                  <a:pt x="10083" y="41389"/>
                </a:lnTo>
                <a:lnTo>
                  <a:pt x="9003" y="38390"/>
                </a:lnTo>
                <a:lnTo>
                  <a:pt x="8470" y="34949"/>
                </a:lnTo>
                <a:lnTo>
                  <a:pt x="8470" y="27622"/>
                </a:lnTo>
                <a:lnTo>
                  <a:pt x="8952" y="24408"/>
                </a:lnTo>
                <a:lnTo>
                  <a:pt x="9942" y="21437"/>
                </a:lnTo>
                <a:lnTo>
                  <a:pt x="10932" y="18464"/>
                </a:lnTo>
                <a:lnTo>
                  <a:pt x="12344" y="15911"/>
                </a:lnTo>
                <a:lnTo>
                  <a:pt x="14173" y="13751"/>
                </a:lnTo>
                <a:lnTo>
                  <a:pt x="18272" y="9918"/>
                </a:lnTo>
                <a:lnTo>
                  <a:pt x="20929" y="8712"/>
                </a:lnTo>
                <a:lnTo>
                  <a:pt x="23582" y="7491"/>
                </a:lnTo>
                <a:lnTo>
                  <a:pt x="26567" y="6869"/>
                </a:lnTo>
                <a:lnTo>
                  <a:pt x="32712" y="6869"/>
                </a:lnTo>
                <a:lnTo>
                  <a:pt x="35153" y="7175"/>
                </a:lnTo>
                <a:lnTo>
                  <a:pt x="39243" y="8355"/>
                </a:lnTo>
                <a:lnTo>
                  <a:pt x="42468" y="9742"/>
                </a:lnTo>
                <a:lnTo>
                  <a:pt x="45971" y="11696"/>
                </a:lnTo>
                <a:lnTo>
                  <a:pt x="48920" y="11771"/>
                </a:lnTo>
                <a:lnTo>
                  <a:pt x="49301" y="9079"/>
                </a:lnTo>
                <a:lnTo>
                  <a:pt x="49301" y="8074"/>
                </a:lnTo>
                <a:lnTo>
                  <a:pt x="47814" y="4978"/>
                </a:lnTo>
                <a:lnTo>
                  <a:pt x="44919" y="3175"/>
                </a:lnTo>
                <a:lnTo>
                  <a:pt x="42021" y="2030"/>
                </a:lnTo>
                <a:lnTo>
                  <a:pt x="38630" y="1000"/>
                </a:lnTo>
                <a:lnTo>
                  <a:pt x="34580" y="201"/>
                </a:lnTo>
                <a:lnTo>
                  <a:pt x="30099" y="0"/>
                </a:lnTo>
                <a:lnTo>
                  <a:pt x="25603" y="0"/>
                </a:lnTo>
                <a:lnTo>
                  <a:pt x="21513" y="759"/>
                </a:lnTo>
                <a:lnTo>
                  <a:pt x="17815" y="2272"/>
                </a:lnTo>
                <a:lnTo>
                  <a:pt x="14108" y="3783"/>
                </a:lnTo>
                <a:lnTo>
                  <a:pt x="10932" y="5904"/>
                </a:lnTo>
                <a:lnTo>
                  <a:pt x="8304" y="8661"/>
                </a:lnTo>
                <a:lnTo>
                  <a:pt x="5662" y="11404"/>
                </a:lnTo>
                <a:lnTo>
                  <a:pt x="3616" y="14716"/>
                </a:lnTo>
                <a:lnTo>
                  <a:pt x="2170" y="18629"/>
                </a:lnTo>
                <a:lnTo>
                  <a:pt x="722" y="22543"/>
                </a:lnTo>
                <a:lnTo>
                  <a:pt x="0" y="268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812880" y="2298009"/>
            <a:ext cx="8064" cy="61064"/>
          </a:xfrm>
          <a:custGeom>
            <a:avLst/>
            <a:gdLst/>
            <a:ahLst/>
            <a:cxnLst/>
            <a:rect l="l" t="t" r="r" b="b"/>
            <a:pathLst>
              <a:path w="8064" h="61064">
                <a:moveTo>
                  <a:pt x="8064" y="59602"/>
                </a:moveTo>
                <a:lnTo>
                  <a:pt x="8003" y="990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6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832288" y="22973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28" y="9184"/>
                </a:lnTo>
                <a:lnTo>
                  <a:pt x="15227" y="7365"/>
                </a:lnTo>
                <a:lnTo>
                  <a:pt x="17931" y="6696"/>
                </a:lnTo>
                <a:lnTo>
                  <a:pt x="21427" y="6696"/>
                </a:lnTo>
                <a:lnTo>
                  <a:pt x="24512" y="7365"/>
                </a:lnTo>
                <a:lnTo>
                  <a:pt x="28285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27" y="3074"/>
                </a:lnTo>
                <a:lnTo>
                  <a:pt x="28994" y="1677"/>
                </a:lnTo>
                <a:lnTo>
                  <a:pt x="25311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4" y="1055"/>
                </a:lnTo>
                <a:lnTo>
                  <a:pt x="8369" y="2783"/>
                </a:lnTo>
                <a:lnTo>
                  <a:pt x="5078" y="5462"/>
                </a:lnTo>
                <a:lnTo>
                  <a:pt x="2882" y="9108"/>
                </a:lnTo>
                <a:lnTo>
                  <a:pt x="1497" y="13348"/>
                </a:lnTo>
                <a:lnTo>
                  <a:pt x="1497" y="18328"/>
                </a:lnTo>
                <a:lnTo>
                  <a:pt x="2692" y="22212"/>
                </a:lnTo>
                <a:lnTo>
                  <a:pt x="4535" y="25516"/>
                </a:lnTo>
                <a:lnTo>
                  <a:pt x="7087" y="28130"/>
                </a:lnTo>
                <a:lnTo>
                  <a:pt x="10158" y="30239"/>
                </a:lnTo>
                <a:lnTo>
                  <a:pt x="13449" y="32094"/>
                </a:lnTo>
                <a:lnTo>
                  <a:pt x="16891" y="33681"/>
                </a:lnTo>
                <a:lnTo>
                  <a:pt x="20206" y="35219"/>
                </a:lnTo>
                <a:lnTo>
                  <a:pt x="23291" y="36832"/>
                </a:lnTo>
                <a:lnTo>
                  <a:pt x="25869" y="38686"/>
                </a:lnTo>
                <a:lnTo>
                  <a:pt x="28460" y="42177"/>
                </a:lnTo>
                <a:lnTo>
                  <a:pt x="28842" y="45368"/>
                </a:lnTo>
                <a:lnTo>
                  <a:pt x="28550" y="48388"/>
                </a:lnTo>
                <a:lnTo>
                  <a:pt x="26631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381" y="51120"/>
                </a:lnTo>
                <a:lnTo>
                  <a:pt x="0" y="53939"/>
                </a:lnTo>
                <a:lnTo>
                  <a:pt x="431" y="56833"/>
                </a:lnTo>
                <a:lnTo>
                  <a:pt x="2973" y="59029"/>
                </a:lnTo>
                <a:lnTo>
                  <a:pt x="6389" y="60591"/>
                </a:lnTo>
                <a:lnTo>
                  <a:pt x="9295" y="61506"/>
                </a:lnTo>
                <a:lnTo>
                  <a:pt x="12750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3" y="61189"/>
                </a:lnTo>
                <a:lnTo>
                  <a:pt x="29490" y="59245"/>
                </a:lnTo>
                <a:lnTo>
                  <a:pt x="33209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38"/>
                </a:lnTo>
                <a:lnTo>
                  <a:pt x="31647" y="32350"/>
                </a:lnTo>
                <a:lnTo>
                  <a:pt x="28526" y="30265"/>
                </a:lnTo>
                <a:lnTo>
                  <a:pt x="25171" y="28436"/>
                </a:lnTo>
                <a:lnTo>
                  <a:pt x="21743" y="26849"/>
                </a:lnTo>
                <a:lnTo>
                  <a:pt x="18402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873486" y="22982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5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8" y="0"/>
                </a:lnTo>
                <a:lnTo>
                  <a:pt x="191" y="1446"/>
                </a:lnTo>
                <a:lnTo>
                  <a:pt x="0" y="4063"/>
                </a:lnTo>
                <a:lnTo>
                  <a:pt x="1588" y="6842"/>
                </a:lnTo>
                <a:lnTo>
                  <a:pt x="18634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927180" y="2298244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1" y="60833"/>
                </a:moveTo>
                <a:lnTo>
                  <a:pt x="8064" y="59371"/>
                </a:lnTo>
                <a:lnTo>
                  <a:pt x="8064" y="33566"/>
                </a:lnTo>
                <a:lnTo>
                  <a:pt x="13449" y="33566"/>
                </a:lnTo>
                <a:lnTo>
                  <a:pt x="16866" y="33842"/>
                </a:lnTo>
                <a:lnTo>
                  <a:pt x="20624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36" y="44664"/>
                </a:lnTo>
                <a:lnTo>
                  <a:pt x="31713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13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1" y="25779"/>
                </a:lnTo>
                <a:lnTo>
                  <a:pt x="19886" y="26808"/>
                </a:lnTo>
                <a:lnTo>
                  <a:pt x="15923" y="27064"/>
                </a:lnTo>
                <a:lnTo>
                  <a:pt x="8064" y="27064"/>
                </a:lnTo>
                <a:lnTo>
                  <a:pt x="8064" y="6652"/>
                </a:lnTo>
                <a:lnTo>
                  <a:pt x="5461" y="60833"/>
                </a:lnTo>
                <a:close/>
              </a:path>
              <a:path w="40410" h="60833">
                <a:moveTo>
                  <a:pt x="60" y="59842"/>
                </a:moveTo>
                <a:lnTo>
                  <a:pt x="2613" y="60833"/>
                </a:lnTo>
                <a:lnTo>
                  <a:pt x="5461" y="60833"/>
                </a:lnTo>
                <a:lnTo>
                  <a:pt x="8064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58" y="7264"/>
                </a:lnTo>
                <a:lnTo>
                  <a:pt x="25640" y="9144"/>
                </a:lnTo>
                <a:lnTo>
                  <a:pt x="2775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9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2"/>
                </a:lnTo>
                <a:lnTo>
                  <a:pt x="31939" y="4279"/>
                </a:lnTo>
                <a:lnTo>
                  <a:pt x="28638" y="2286"/>
                </a:lnTo>
                <a:lnTo>
                  <a:pt x="24775" y="773"/>
                </a:lnTo>
                <a:lnTo>
                  <a:pt x="21625" y="280"/>
                </a:lnTo>
                <a:lnTo>
                  <a:pt x="18680" y="49"/>
                </a:lnTo>
                <a:lnTo>
                  <a:pt x="3009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72631" y="22979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201" y="64"/>
                </a:lnTo>
                <a:lnTo>
                  <a:pt x="2031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53" y="61103"/>
                </a:lnTo>
                <a:lnTo>
                  <a:pt x="7821" y="59500"/>
                </a:lnTo>
                <a:lnTo>
                  <a:pt x="12786" y="44946"/>
                </a:lnTo>
                <a:lnTo>
                  <a:pt x="37971" y="44946"/>
                </a:lnTo>
                <a:lnTo>
                  <a:pt x="14795" y="38534"/>
                </a:lnTo>
                <a:lnTo>
                  <a:pt x="25234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71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4" y="8333"/>
                </a:lnTo>
                <a:lnTo>
                  <a:pt x="35862" y="38534"/>
                </a:lnTo>
                <a:lnTo>
                  <a:pt x="14795" y="38534"/>
                </a:lnTo>
                <a:lnTo>
                  <a:pt x="37971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8" y="61139"/>
                </a:lnTo>
                <a:lnTo>
                  <a:pt x="51407" y="60617"/>
                </a:lnTo>
                <a:lnTo>
                  <a:pt x="5137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26518" y="22982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5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602" y="0"/>
                </a:lnTo>
                <a:lnTo>
                  <a:pt x="191" y="1446"/>
                </a:lnTo>
                <a:lnTo>
                  <a:pt x="0" y="4063"/>
                </a:lnTo>
                <a:lnTo>
                  <a:pt x="1602" y="6842"/>
                </a:lnTo>
                <a:lnTo>
                  <a:pt x="18634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080226" y="2298009"/>
            <a:ext cx="8054" cy="61064"/>
          </a:xfrm>
          <a:custGeom>
            <a:avLst/>
            <a:gdLst/>
            <a:ahLst/>
            <a:cxnLst/>
            <a:rect l="l" t="t" r="r" b="b"/>
            <a:pathLst>
              <a:path w="8054" h="61064">
                <a:moveTo>
                  <a:pt x="8054" y="59602"/>
                </a:moveTo>
                <a:lnTo>
                  <a:pt x="7989" y="990"/>
                </a:lnTo>
                <a:lnTo>
                  <a:pt x="5447" y="0"/>
                </a:lnTo>
                <a:lnTo>
                  <a:pt x="2693" y="0"/>
                </a:lnTo>
                <a:lnTo>
                  <a:pt x="0" y="1461"/>
                </a:lnTo>
                <a:lnTo>
                  <a:pt x="66" y="60069"/>
                </a:lnTo>
                <a:lnTo>
                  <a:pt x="2628" y="61064"/>
                </a:lnTo>
                <a:lnTo>
                  <a:pt x="5447" y="61064"/>
                </a:lnTo>
                <a:lnTo>
                  <a:pt x="805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100938" y="2297365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20" y="60134"/>
                </a:lnTo>
                <a:lnTo>
                  <a:pt x="42087" y="58647"/>
                </a:lnTo>
                <a:lnTo>
                  <a:pt x="44956" y="56527"/>
                </a:lnTo>
                <a:lnTo>
                  <a:pt x="47257" y="53759"/>
                </a:lnTo>
                <a:lnTo>
                  <a:pt x="49554" y="51000"/>
                </a:lnTo>
                <a:lnTo>
                  <a:pt x="51271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65" y="35369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9" y="5306"/>
                </a:lnTo>
                <a:lnTo>
                  <a:pt x="42685" y="3341"/>
                </a:lnTo>
                <a:lnTo>
                  <a:pt x="39369" y="2005"/>
                </a:lnTo>
                <a:lnTo>
                  <a:pt x="36069" y="659"/>
                </a:lnTo>
                <a:lnTo>
                  <a:pt x="32170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14" y="3708"/>
                </a:lnTo>
                <a:lnTo>
                  <a:pt x="9234" y="5803"/>
                </a:lnTo>
                <a:lnTo>
                  <a:pt x="8521" y="27724"/>
                </a:lnTo>
                <a:lnTo>
                  <a:pt x="8837" y="24663"/>
                </a:lnTo>
                <a:lnTo>
                  <a:pt x="9475" y="21739"/>
                </a:lnTo>
                <a:lnTo>
                  <a:pt x="10109" y="18821"/>
                </a:lnTo>
                <a:lnTo>
                  <a:pt x="11174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1" y="7531"/>
                </a:lnTo>
                <a:lnTo>
                  <a:pt x="23724" y="6883"/>
                </a:lnTo>
                <a:lnTo>
                  <a:pt x="30708" y="6883"/>
                </a:lnTo>
                <a:lnTo>
                  <a:pt x="33642" y="7491"/>
                </a:lnTo>
                <a:lnTo>
                  <a:pt x="36003" y="8698"/>
                </a:lnTo>
                <a:lnTo>
                  <a:pt x="40272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5" y="27597"/>
                </a:lnTo>
                <a:lnTo>
                  <a:pt x="4564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81" y="43279"/>
                </a:lnTo>
                <a:lnTo>
                  <a:pt x="43041" y="45871"/>
                </a:lnTo>
                <a:lnTo>
                  <a:pt x="41579" y="48106"/>
                </a:lnTo>
                <a:lnTo>
                  <a:pt x="38174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21" y="40906"/>
                </a:moveTo>
                <a:lnTo>
                  <a:pt x="1587" y="44754"/>
                </a:lnTo>
                <a:lnTo>
                  <a:pt x="2642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596" y="56984"/>
                </a:lnTo>
                <a:lnTo>
                  <a:pt x="11355" y="58953"/>
                </a:lnTo>
                <a:lnTo>
                  <a:pt x="14681" y="60325"/>
                </a:lnTo>
                <a:lnTo>
                  <a:pt x="17997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88" y="46353"/>
                </a:lnTo>
                <a:lnTo>
                  <a:pt x="9993" y="43765"/>
                </a:lnTo>
                <a:lnTo>
                  <a:pt x="9399" y="40777"/>
                </a:lnTo>
                <a:lnTo>
                  <a:pt x="8812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34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84" y="14579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21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67225" y="22981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1" y="60937"/>
                </a:moveTo>
                <a:lnTo>
                  <a:pt x="5435" y="60937"/>
                </a:lnTo>
                <a:lnTo>
                  <a:pt x="8037" y="59475"/>
                </a:lnTo>
                <a:lnTo>
                  <a:pt x="7951" y="9042"/>
                </a:lnTo>
                <a:lnTo>
                  <a:pt x="9701" y="12790"/>
                </a:lnTo>
                <a:lnTo>
                  <a:pt x="11670" y="16689"/>
                </a:lnTo>
                <a:lnTo>
                  <a:pt x="13614" y="20332"/>
                </a:lnTo>
                <a:lnTo>
                  <a:pt x="32092" y="54801"/>
                </a:lnTo>
                <a:lnTo>
                  <a:pt x="33882" y="57786"/>
                </a:lnTo>
                <a:lnTo>
                  <a:pt x="36755" y="60399"/>
                </a:lnTo>
                <a:lnTo>
                  <a:pt x="39584" y="60833"/>
                </a:lnTo>
                <a:lnTo>
                  <a:pt x="42252" y="60833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30" y="1471"/>
                </a:lnTo>
                <a:lnTo>
                  <a:pt x="37820" y="49733"/>
                </a:lnTo>
                <a:lnTo>
                  <a:pt x="36374" y="46813"/>
                </a:lnTo>
                <a:lnTo>
                  <a:pt x="34900" y="43905"/>
                </a:lnTo>
                <a:lnTo>
                  <a:pt x="33389" y="40932"/>
                </a:lnTo>
                <a:lnTo>
                  <a:pt x="31851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302" y="5029"/>
                </a:lnTo>
                <a:lnTo>
                  <a:pt x="13282" y="3249"/>
                </a:lnTo>
                <a:lnTo>
                  <a:pt x="10313" y="496"/>
                </a:lnTo>
                <a:lnTo>
                  <a:pt x="7339" y="100"/>
                </a:lnTo>
                <a:lnTo>
                  <a:pt x="3379" y="100"/>
                </a:lnTo>
                <a:lnTo>
                  <a:pt x="1068" y="914"/>
                </a:lnTo>
                <a:lnTo>
                  <a:pt x="0" y="3581"/>
                </a:lnTo>
                <a:lnTo>
                  <a:pt x="0" y="59701"/>
                </a:lnTo>
                <a:lnTo>
                  <a:pt x="2551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244416" y="22979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87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4" y="61103"/>
                </a:lnTo>
                <a:lnTo>
                  <a:pt x="4939" y="61103"/>
                </a:lnTo>
                <a:lnTo>
                  <a:pt x="7807" y="59500"/>
                </a:lnTo>
                <a:lnTo>
                  <a:pt x="12787" y="44946"/>
                </a:lnTo>
                <a:lnTo>
                  <a:pt x="37959" y="44946"/>
                </a:lnTo>
                <a:lnTo>
                  <a:pt x="14795" y="38534"/>
                </a:lnTo>
                <a:lnTo>
                  <a:pt x="2523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2" y="8333"/>
                </a:lnTo>
                <a:lnTo>
                  <a:pt x="35863" y="38534"/>
                </a:lnTo>
                <a:lnTo>
                  <a:pt x="14795" y="38534"/>
                </a:lnTo>
                <a:lnTo>
                  <a:pt x="37959" y="44946"/>
                </a:lnTo>
                <a:lnTo>
                  <a:pt x="43153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6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300911" y="22973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37" y="6696"/>
                </a:lnTo>
                <a:lnTo>
                  <a:pt x="24512" y="7365"/>
                </a:lnTo>
                <a:lnTo>
                  <a:pt x="28285" y="8867"/>
                </a:lnTo>
                <a:lnTo>
                  <a:pt x="30977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43" y="3074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5"/>
                </a:lnTo>
                <a:lnTo>
                  <a:pt x="17287" y="0"/>
                </a:lnTo>
                <a:lnTo>
                  <a:pt x="12585" y="1055"/>
                </a:lnTo>
                <a:lnTo>
                  <a:pt x="8370" y="2783"/>
                </a:lnTo>
                <a:lnTo>
                  <a:pt x="5093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6" y="25516"/>
                </a:lnTo>
                <a:lnTo>
                  <a:pt x="7099" y="28130"/>
                </a:lnTo>
                <a:lnTo>
                  <a:pt x="10162" y="30239"/>
                </a:lnTo>
                <a:lnTo>
                  <a:pt x="13464" y="32094"/>
                </a:lnTo>
                <a:lnTo>
                  <a:pt x="16906" y="33681"/>
                </a:lnTo>
                <a:lnTo>
                  <a:pt x="20206" y="35219"/>
                </a:lnTo>
                <a:lnTo>
                  <a:pt x="23307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54" y="45368"/>
                </a:lnTo>
                <a:lnTo>
                  <a:pt x="28562" y="48388"/>
                </a:lnTo>
                <a:lnTo>
                  <a:pt x="26647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5" y="55476"/>
                </a:lnTo>
                <a:lnTo>
                  <a:pt x="12701" y="55210"/>
                </a:lnTo>
                <a:lnTo>
                  <a:pt x="9183" y="54115"/>
                </a:lnTo>
                <a:lnTo>
                  <a:pt x="6414" y="52909"/>
                </a:lnTo>
                <a:lnTo>
                  <a:pt x="3355" y="51170"/>
                </a:lnTo>
                <a:lnTo>
                  <a:pt x="662" y="50648"/>
                </a:lnTo>
                <a:lnTo>
                  <a:pt x="0" y="53240"/>
                </a:lnTo>
                <a:lnTo>
                  <a:pt x="266" y="56250"/>
                </a:lnTo>
                <a:lnTo>
                  <a:pt x="2984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6" y="62194"/>
                </a:lnTo>
                <a:lnTo>
                  <a:pt x="16675" y="62359"/>
                </a:lnTo>
                <a:lnTo>
                  <a:pt x="19573" y="62359"/>
                </a:lnTo>
                <a:lnTo>
                  <a:pt x="22291" y="61978"/>
                </a:lnTo>
                <a:lnTo>
                  <a:pt x="24804" y="61189"/>
                </a:lnTo>
                <a:lnTo>
                  <a:pt x="29502" y="59245"/>
                </a:lnTo>
                <a:lnTo>
                  <a:pt x="33214" y="56160"/>
                </a:lnTo>
                <a:lnTo>
                  <a:pt x="35712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83" y="38229"/>
                </a:lnTo>
                <a:lnTo>
                  <a:pt x="34239" y="34938"/>
                </a:lnTo>
                <a:lnTo>
                  <a:pt x="31662" y="32350"/>
                </a:lnTo>
                <a:lnTo>
                  <a:pt x="28526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7" y="25275"/>
                </a:lnTo>
                <a:lnTo>
                  <a:pt x="15278" y="23638"/>
                </a:lnTo>
                <a:lnTo>
                  <a:pt x="12689" y="21770"/>
                </a:lnTo>
                <a:lnTo>
                  <a:pt x="10083" y="18263"/>
                </a:lnTo>
                <a:lnTo>
                  <a:pt x="9705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371050" y="2298002"/>
            <a:ext cx="31415" cy="60817"/>
          </a:xfrm>
          <a:custGeom>
            <a:avLst/>
            <a:gdLst/>
            <a:ahLst/>
            <a:cxnLst/>
            <a:rect l="l" t="t" r="r" b="b"/>
            <a:pathLst>
              <a:path w="31415" h="60817">
                <a:moveTo>
                  <a:pt x="31415" y="57311"/>
                </a:moveTo>
                <a:lnTo>
                  <a:pt x="31415" y="56692"/>
                </a:lnTo>
                <a:lnTo>
                  <a:pt x="29778" y="53859"/>
                </a:lnTo>
                <a:lnTo>
                  <a:pt x="8049" y="53859"/>
                </a:lnTo>
                <a:lnTo>
                  <a:pt x="8049" y="1216"/>
                </a:lnTo>
                <a:lnTo>
                  <a:pt x="5457" y="0"/>
                </a:lnTo>
                <a:lnTo>
                  <a:pt x="2637" y="0"/>
                </a:lnTo>
                <a:lnTo>
                  <a:pt x="0" y="1471"/>
                </a:lnTo>
                <a:lnTo>
                  <a:pt x="0" y="57552"/>
                </a:lnTo>
                <a:lnTo>
                  <a:pt x="326" y="59622"/>
                </a:lnTo>
                <a:lnTo>
                  <a:pt x="3008" y="60817"/>
                </a:lnTo>
                <a:lnTo>
                  <a:pt x="29778" y="60817"/>
                </a:lnTo>
                <a:lnTo>
                  <a:pt x="31023" y="59954"/>
                </a:lnTo>
                <a:lnTo>
                  <a:pt x="31415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403712" y="22982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5" y="59828"/>
                </a:moveTo>
                <a:lnTo>
                  <a:pt x="21258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30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57410" y="22982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88" y="51436"/>
                </a:moveTo>
                <a:lnTo>
                  <a:pt x="26135" y="52401"/>
                </a:lnTo>
                <a:lnTo>
                  <a:pt x="23482" y="53366"/>
                </a:lnTo>
                <a:lnTo>
                  <a:pt x="20217" y="53849"/>
                </a:lnTo>
                <a:lnTo>
                  <a:pt x="21005" y="60595"/>
                </a:lnTo>
                <a:lnTo>
                  <a:pt x="25473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28" y="55462"/>
                </a:lnTo>
                <a:lnTo>
                  <a:pt x="38695" y="52884"/>
                </a:lnTo>
                <a:lnTo>
                  <a:pt x="41273" y="50321"/>
                </a:lnTo>
                <a:lnTo>
                  <a:pt x="43228" y="47066"/>
                </a:lnTo>
                <a:lnTo>
                  <a:pt x="44574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6" y="20764"/>
                </a:lnTo>
                <a:lnTo>
                  <a:pt x="44703" y="17146"/>
                </a:lnTo>
                <a:lnTo>
                  <a:pt x="43433" y="13529"/>
                </a:lnTo>
                <a:lnTo>
                  <a:pt x="41565" y="10440"/>
                </a:lnTo>
                <a:lnTo>
                  <a:pt x="39113" y="7901"/>
                </a:lnTo>
                <a:lnTo>
                  <a:pt x="36676" y="5349"/>
                </a:lnTo>
                <a:lnTo>
                  <a:pt x="33627" y="3406"/>
                </a:lnTo>
                <a:lnTo>
                  <a:pt x="30008" y="2044"/>
                </a:lnTo>
                <a:lnTo>
                  <a:pt x="26388" y="687"/>
                </a:lnTo>
                <a:lnTo>
                  <a:pt x="21970" y="0"/>
                </a:lnTo>
                <a:lnTo>
                  <a:pt x="2994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4" y="60595"/>
                </a:lnTo>
                <a:lnTo>
                  <a:pt x="15821" y="60595"/>
                </a:lnTo>
                <a:lnTo>
                  <a:pt x="8063" y="53849"/>
                </a:lnTo>
                <a:lnTo>
                  <a:pt x="8063" y="6706"/>
                </a:lnTo>
                <a:lnTo>
                  <a:pt x="20419" y="6706"/>
                </a:lnTo>
                <a:lnTo>
                  <a:pt x="23849" y="7279"/>
                </a:lnTo>
                <a:lnTo>
                  <a:pt x="26502" y="8435"/>
                </a:lnTo>
                <a:lnTo>
                  <a:pt x="29159" y="9591"/>
                </a:lnTo>
                <a:lnTo>
                  <a:pt x="33083" y="13258"/>
                </a:lnTo>
                <a:lnTo>
                  <a:pt x="36093" y="17769"/>
                </a:lnTo>
                <a:lnTo>
                  <a:pt x="36892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6" y="37415"/>
                </a:lnTo>
                <a:lnTo>
                  <a:pt x="36791" y="40439"/>
                </a:lnTo>
                <a:lnTo>
                  <a:pt x="35887" y="43447"/>
                </a:lnTo>
                <a:lnTo>
                  <a:pt x="32777" y="47955"/>
                </a:lnTo>
                <a:lnTo>
                  <a:pt x="28788" y="51436"/>
                </a:lnTo>
                <a:close/>
              </a:path>
              <a:path w="46583" h="60595">
                <a:moveTo>
                  <a:pt x="16343" y="53849"/>
                </a:moveTo>
                <a:lnTo>
                  <a:pt x="8063" y="53849"/>
                </a:lnTo>
                <a:lnTo>
                  <a:pt x="15821" y="60595"/>
                </a:lnTo>
                <a:lnTo>
                  <a:pt x="21005" y="60595"/>
                </a:lnTo>
                <a:lnTo>
                  <a:pt x="20217" y="53849"/>
                </a:lnTo>
                <a:lnTo>
                  <a:pt x="1634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514845" y="2348344"/>
            <a:ext cx="10072" cy="10908"/>
          </a:xfrm>
          <a:custGeom>
            <a:avLst/>
            <a:gdLst/>
            <a:ahLst/>
            <a:cxnLst/>
            <a:rect l="l" t="t" r="r" b="b"/>
            <a:pathLst>
              <a:path w="10072" h="10908">
                <a:moveTo>
                  <a:pt x="10072" y="5382"/>
                </a:moveTo>
                <a:lnTo>
                  <a:pt x="9715" y="1789"/>
                </a:lnTo>
                <a:lnTo>
                  <a:pt x="6983" y="0"/>
                </a:lnTo>
                <a:lnTo>
                  <a:pt x="3175" y="0"/>
                </a:lnTo>
                <a:lnTo>
                  <a:pt x="367" y="1840"/>
                </a:lnTo>
                <a:lnTo>
                  <a:pt x="0" y="5523"/>
                </a:lnTo>
                <a:lnTo>
                  <a:pt x="355" y="9119"/>
                </a:lnTo>
                <a:lnTo>
                  <a:pt x="3098" y="10908"/>
                </a:lnTo>
                <a:lnTo>
                  <a:pt x="6907" y="10908"/>
                </a:lnTo>
                <a:lnTo>
                  <a:pt x="9701" y="9065"/>
                </a:lnTo>
                <a:lnTo>
                  <a:pt x="10072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534072" y="23483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60"/>
                </a:lnTo>
                <a:lnTo>
                  <a:pt x="12776" y="140"/>
                </a:lnTo>
                <a:lnTo>
                  <a:pt x="9942" y="0"/>
                </a:lnTo>
                <a:lnTo>
                  <a:pt x="6918" y="900"/>
                </a:lnTo>
                <a:lnTo>
                  <a:pt x="6220" y="3784"/>
                </a:lnTo>
                <a:lnTo>
                  <a:pt x="6220" y="9792"/>
                </a:lnTo>
                <a:lnTo>
                  <a:pt x="0" y="22659"/>
                </a:lnTo>
                <a:lnTo>
                  <a:pt x="506" y="23950"/>
                </a:lnTo>
                <a:lnTo>
                  <a:pt x="3275" y="24041"/>
                </a:lnTo>
                <a:lnTo>
                  <a:pt x="5979" y="22745"/>
                </a:lnTo>
                <a:lnTo>
                  <a:pt x="12393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99063" y="2298244"/>
            <a:ext cx="40413" cy="60833"/>
          </a:xfrm>
          <a:custGeom>
            <a:avLst/>
            <a:gdLst/>
            <a:ahLst/>
            <a:cxnLst/>
            <a:rect l="l" t="t" r="r" b="b"/>
            <a:pathLst>
              <a:path w="40413" h="60833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5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5" y="60833"/>
                </a:lnTo>
                <a:lnTo>
                  <a:pt x="37785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6" y="39711"/>
                </a:lnTo>
                <a:lnTo>
                  <a:pt x="30787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4" y="19634"/>
                </a:lnTo>
                <a:lnTo>
                  <a:pt x="26315" y="23215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3" h="60833">
                <a:moveTo>
                  <a:pt x="64" y="59842"/>
                </a:moveTo>
                <a:lnTo>
                  <a:pt x="2606" y="60833"/>
                </a:lnTo>
                <a:lnTo>
                  <a:pt x="5460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51" y="7264"/>
                </a:lnTo>
                <a:lnTo>
                  <a:pt x="25631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44" y="19634"/>
                </a:lnTo>
                <a:lnTo>
                  <a:pt x="28486" y="29792"/>
                </a:lnTo>
                <a:lnTo>
                  <a:pt x="31358" y="27989"/>
                </a:lnTo>
                <a:lnTo>
                  <a:pt x="34645" y="24457"/>
                </a:lnTo>
                <a:lnTo>
                  <a:pt x="35981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8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68" y="49"/>
                </a:lnTo>
                <a:lnTo>
                  <a:pt x="3012" y="0"/>
                </a:lnTo>
                <a:lnTo>
                  <a:pt x="967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46813" y="23139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88" y="18519"/>
                </a:lnTo>
                <a:lnTo>
                  <a:pt x="8049" y="16800"/>
                </a:lnTo>
                <a:lnTo>
                  <a:pt x="8902" y="13576"/>
                </a:lnTo>
                <a:lnTo>
                  <a:pt x="10172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72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76" y="6656"/>
                </a:lnTo>
                <a:lnTo>
                  <a:pt x="30185" y="11278"/>
                </a:lnTo>
                <a:lnTo>
                  <a:pt x="31074" y="14465"/>
                </a:lnTo>
                <a:lnTo>
                  <a:pt x="30987" y="18519"/>
                </a:lnTo>
                <a:lnTo>
                  <a:pt x="798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1" y="29973"/>
                </a:lnTo>
                <a:lnTo>
                  <a:pt x="1346" y="32843"/>
                </a:lnTo>
                <a:lnTo>
                  <a:pt x="2245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51" y="44312"/>
                </a:lnTo>
                <a:lnTo>
                  <a:pt x="14564" y="45276"/>
                </a:lnTo>
                <a:lnTo>
                  <a:pt x="1758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2" y="44690"/>
                </a:lnTo>
                <a:lnTo>
                  <a:pt x="33792" y="43559"/>
                </a:lnTo>
                <a:lnTo>
                  <a:pt x="36474" y="41972"/>
                </a:lnTo>
                <a:lnTo>
                  <a:pt x="36982" y="39309"/>
                </a:lnTo>
                <a:lnTo>
                  <a:pt x="35330" y="36309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61" y="35319"/>
                </a:lnTo>
                <a:lnTo>
                  <a:pt x="9168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50" y="24180"/>
                </a:lnTo>
                <a:lnTo>
                  <a:pt x="37845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17" y="-532"/>
                </a:lnTo>
                <a:lnTo>
                  <a:pt x="17132" y="-532"/>
                </a:lnTo>
                <a:lnTo>
                  <a:pt x="14324" y="0"/>
                </a:lnTo>
                <a:lnTo>
                  <a:pt x="10172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92565" y="2313504"/>
            <a:ext cx="29221" cy="62405"/>
          </a:xfrm>
          <a:custGeom>
            <a:avLst/>
            <a:gdLst/>
            <a:ahLst/>
            <a:cxnLst/>
            <a:rect l="l" t="t" r="r" b="b"/>
            <a:pathLst>
              <a:path w="29221" h="62405">
                <a:moveTo>
                  <a:pt x="29221" y="27492"/>
                </a:moveTo>
                <a:lnTo>
                  <a:pt x="27799" y="12153"/>
                </a:lnTo>
                <a:lnTo>
                  <a:pt x="27799" y="16253"/>
                </a:lnTo>
                <a:lnTo>
                  <a:pt x="26910" y="19669"/>
                </a:lnTo>
                <a:lnTo>
                  <a:pt x="25499" y="29170"/>
                </a:lnTo>
                <a:lnTo>
                  <a:pt x="29221" y="27492"/>
                </a:lnTo>
                <a:close/>
              </a:path>
              <a:path w="29221" h="62405">
                <a:moveTo>
                  <a:pt x="38340" y="43153"/>
                </a:moveTo>
                <a:lnTo>
                  <a:pt x="35345" y="39635"/>
                </a:lnTo>
                <a:lnTo>
                  <a:pt x="32547" y="37957"/>
                </a:lnTo>
                <a:lnTo>
                  <a:pt x="29055" y="36929"/>
                </a:lnTo>
                <a:lnTo>
                  <a:pt x="25041" y="36560"/>
                </a:lnTo>
                <a:lnTo>
                  <a:pt x="14032" y="36103"/>
                </a:lnTo>
                <a:lnTo>
                  <a:pt x="12355" y="36038"/>
                </a:lnTo>
                <a:lnTo>
                  <a:pt x="8470" y="33295"/>
                </a:lnTo>
                <a:lnTo>
                  <a:pt x="7566" y="52362"/>
                </a:lnTo>
                <a:lnTo>
                  <a:pt x="7937" y="47790"/>
                </a:lnTo>
                <a:lnTo>
                  <a:pt x="9446" y="45208"/>
                </a:lnTo>
                <a:lnTo>
                  <a:pt x="12546" y="42288"/>
                </a:lnTo>
                <a:lnTo>
                  <a:pt x="23442" y="42656"/>
                </a:lnTo>
                <a:lnTo>
                  <a:pt x="27989" y="43243"/>
                </a:lnTo>
                <a:lnTo>
                  <a:pt x="30948" y="45208"/>
                </a:lnTo>
                <a:lnTo>
                  <a:pt x="31697" y="48408"/>
                </a:lnTo>
                <a:lnTo>
                  <a:pt x="31482" y="50493"/>
                </a:lnTo>
                <a:lnTo>
                  <a:pt x="29945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78" y="56526"/>
                </a:lnTo>
                <a:lnTo>
                  <a:pt x="15595" y="56526"/>
                </a:lnTo>
                <a:lnTo>
                  <a:pt x="12725" y="55994"/>
                </a:lnTo>
                <a:lnTo>
                  <a:pt x="10666" y="54950"/>
                </a:lnTo>
                <a:lnTo>
                  <a:pt x="7566" y="52362"/>
                </a:lnTo>
                <a:lnTo>
                  <a:pt x="7833" y="60968"/>
                </a:lnTo>
                <a:lnTo>
                  <a:pt x="12611" y="62124"/>
                </a:lnTo>
                <a:lnTo>
                  <a:pt x="15505" y="62405"/>
                </a:lnTo>
                <a:lnTo>
                  <a:pt x="22428" y="62405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3" y="60501"/>
                </a:lnTo>
                <a:lnTo>
                  <a:pt x="32814" y="59461"/>
                </a:lnTo>
                <a:lnTo>
                  <a:pt x="36144" y="56804"/>
                </a:lnTo>
                <a:lnTo>
                  <a:pt x="38188" y="53517"/>
                </a:lnTo>
                <a:lnTo>
                  <a:pt x="39405" y="49935"/>
                </a:lnTo>
                <a:lnTo>
                  <a:pt x="39405" y="46147"/>
                </a:lnTo>
                <a:lnTo>
                  <a:pt x="38340" y="43153"/>
                </a:lnTo>
                <a:close/>
              </a:path>
              <a:path w="29221" h="62405">
                <a:moveTo>
                  <a:pt x="34541" y="10741"/>
                </a:moveTo>
                <a:lnTo>
                  <a:pt x="32255" y="7019"/>
                </a:lnTo>
                <a:lnTo>
                  <a:pt x="38289" y="7019"/>
                </a:lnTo>
                <a:lnTo>
                  <a:pt x="39138" y="6793"/>
                </a:lnTo>
                <a:lnTo>
                  <a:pt x="39876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56" y="0"/>
                </a:lnTo>
                <a:lnTo>
                  <a:pt x="14298" y="353"/>
                </a:lnTo>
                <a:lnTo>
                  <a:pt x="10274" y="1764"/>
                </a:lnTo>
                <a:lnTo>
                  <a:pt x="7109" y="4085"/>
                </a:lnTo>
                <a:lnTo>
                  <a:pt x="4546" y="6995"/>
                </a:lnTo>
                <a:lnTo>
                  <a:pt x="2919" y="10806"/>
                </a:lnTo>
                <a:lnTo>
                  <a:pt x="2527" y="15354"/>
                </a:lnTo>
                <a:lnTo>
                  <a:pt x="2793" y="19173"/>
                </a:lnTo>
                <a:lnTo>
                  <a:pt x="3924" y="22082"/>
                </a:lnTo>
                <a:lnTo>
                  <a:pt x="4507" y="25728"/>
                </a:lnTo>
                <a:lnTo>
                  <a:pt x="2754" y="28562"/>
                </a:lnTo>
                <a:lnTo>
                  <a:pt x="1587" y="31762"/>
                </a:lnTo>
                <a:lnTo>
                  <a:pt x="1587" y="35038"/>
                </a:lnTo>
                <a:lnTo>
                  <a:pt x="3416" y="38695"/>
                </a:lnTo>
                <a:lnTo>
                  <a:pt x="4201" y="42023"/>
                </a:lnTo>
                <a:lnTo>
                  <a:pt x="1522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41" y="54216"/>
                </a:lnTo>
                <a:lnTo>
                  <a:pt x="1699" y="56995"/>
                </a:lnTo>
                <a:lnTo>
                  <a:pt x="4342" y="59194"/>
                </a:lnTo>
                <a:lnTo>
                  <a:pt x="7833" y="60968"/>
                </a:lnTo>
                <a:lnTo>
                  <a:pt x="7566" y="52362"/>
                </a:lnTo>
                <a:lnTo>
                  <a:pt x="8470" y="33295"/>
                </a:lnTo>
                <a:lnTo>
                  <a:pt x="8647" y="30452"/>
                </a:lnTo>
                <a:lnTo>
                  <a:pt x="11224" y="28507"/>
                </a:lnTo>
                <a:lnTo>
                  <a:pt x="13967" y="29527"/>
                </a:lnTo>
                <a:lnTo>
                  <a:pt x="17143" y="30200"/>
                </a:lnTo>
                <a:lnTo>
                  <a:pt x="21297" y="30200"/>
                </a:lnTo>
                <a:lnTo>
                  <a:pt x="25499" y="29170"/>
                </a:lnTo>
                <a:lnTo>
                  <a:pt x="26910" y="19669"/>
                </a:lnTo>
                <a:lnTo>
                  <a:pt x="24890" y="22373"/>
                </a:lnTo>
                <a:lnTo>
                  <a:pt x="21715" y="24015"/>
                </a:lnTo>
                <a:lnTo>
                  <a:pt x="18856" y="24267"/>
                </a:lnTo>
                <a:lnTo>
                  <a:pt x="16013" y="24267"/>
                </a:lnTo>
                <a:lnTo>
                  <a:pt x="12228" y="21865"/>
                </a:lnTo>
                <a:lnTo>
                  <a:pt x="9867" y="18097"/>
                </a:lnTo>
                <a:lnTo>
                  <a:pt x="9867" y="14069"/>
                </a:lnTo>
                <a:lnTo>
                  <a:pt x="10767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9" y="5904"/>
                </a:lnTo>
                <a:lnTo>
                  <a:pt x="25438" y="8315"/>
                </a:lnTo>
                <a:lnTo>
                  <a:pt x="27799" y="12153"/>
                </a:lnTo>
                <a:lnTo>
                  <a:pt x="29221" y="27492"/>
                </a:lnTo>
                <a:lnTo>
                  <a:pt x="32129" y="24904"/>
                </a:lnTo>
                <a:lnTo>
                  <a:pt x="34023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1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41381" y="22966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60544" y="2313421"/>
            <a:ext cx="29818" cy="46291"/>
          </a:xfrm>
          <a:custGeom>
            <a:avLst/>
            <a:gdLst/>
            <a:ahLst/>
            <a:cxnLst/>
            <a:rect l="l" t="t" r="r" b="b"/>
            <a:pathLst>
              <a:path w="29818" h="46291">
                <a:moveTo>
                  <a:pt x="1330" y="43192"/>
                </a:moveTo>
                <a:lnTo>
                  <a:pt x="4279" y="44693"/>
                </a:lnTo>
                <a:lnTo>
                  <a:pt x="7656" y="45720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0" y="44819"/>
                </a:lnTo>
                <a:lnTo>
                  <a:pt x="25236" y="42785"/>
                </a:lnTo>
                <a:lnTo>
                  <a:pt x="27838" y="40208"/>
                </a:lnTo>
                <a:lnTo>
                  <a:pt x="29425" y="36841"/>
                </a:lnTo>
                <a:lnTo>
                  <a:pt x="29818" y="32767"/>
                </a:lnTo>
                <a:lnTo>
                  <a:pt x="29526" y="29390"/>
                </a:lnTo>
                <a:lnTo>
                  <a:pt x="27492" y="25642"/>
                </a:lnTo>
                <a:lnTo>
                  <a:pt x="24345" y="22974"/>
                </a:lnTo>
                <a:lnTo>
                  <a:pt x="21753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786" y="17945"/>
                </a:lnTo>
                <a:lnTo>
                  <a:pt x="9370" y="15137"/>
                </a:lnTo>
                <a:lnTo>
                  <a:pt x="8420" y="12066"/>
                </a:lnTo>
                <a:lnTo>
                  <a:pt x="9244" y="8891"/>
                </a:lnTo>
                <a:lnTo>
                  <a:pt x="11822" y="6730"/>
                </a:lnTo>
                <a:lnTo>
                  <a:pt x="14986" y="5993"/>
                </a:lnTo>
                <a:lnTo>
                  <a:pt x="17766" y="5993"/>
                </a:lnTo>
                <a:lnTo>
                  <a:pt x="21337" y="6846"/>
                </a:lnTo>
                <a:lnTo>
                  <a:pt x="24698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54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16" y="0"/>
                </a:lnTo>
                <a:lnTo>
                  <a:pt x="9662" y="1028"/>
                </a:lnTo>
                <a:lnTo>
                  <a:pt x="6144" y="2631"/>
                </a:lnTo>
                <a:lnTo>
                  <a:pt x="2627" y="6224"/>
                </a:lnTo>
                <a:lnTo>
                  <a:pt x="1346" y="9248"/>
                </a:lnTo>
                <a:lnTo>
                  <a:pt x="1028" y="12484"/>
                </a:lnTo>
                <a:lnTo>
                  <a:pt x="1330" y="15976"/>
                </a:lnTo>
                <a:lnTo>
                  <a:pt x="2551" y="18668"/>
                </a:lnTo>
                <a:lnTo>
                  <a:pt x="5345" y="21753"/>
                </a:lnTo>
                <a:lnTo>
                  <a:pt x="9003" y="23914"/>
                </a:lnTo>
                <a:lnTo>
                  <a:pt x="11630" y="25044"/>
                </a:lnTo>
                <a:lnTo>
                  <a:pt x="14234" y="26084"/>
                </a:lnTo>
                <a:lnTo>
                  <a:pt x="17866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1" y="39700"/>
                </a:lnTo>
                <a:lnTo>
                  <a:pt x="13435" y="40121"/>
                </a:lnTo>
                <a:lnTo>
                  <a:pt x="10133" y="39905"/>
                </a:lnTo>
                <a:lnTo>
                  <a:pt x="6285" y="38609"/>
                </a:lnTo>
                <a:lnTo>
                  <a:pt x="2833" y="36729"/>
                </a:lnTo>
                <a:lnTo>
                  <a:pt x="151" y="37363"/>
                </a:lnTo>
                <a:lnTo>
                  <a:pt x="0" y="40247"/>
                </a:lnTo>
                <a:lnTo>
                  <a:pt x="1330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95759" y="23027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40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33134" y="23134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0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8" y="586"/>
                </a:lnTo>
                <a:lnTo>
                  <a:pt x="12190" y="2225"/>
                </a:lnTo>
                <a:lnTo>
                  <a:pt x="9206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4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19" y="44246"/>
                </a:lnTo>
                <a:lnTo>
                  <a:pt x="7719" y="16523"/>
                </a:lnTo>
                <a:lnTo>
                  <a:pt x="9818" y="13359"/>
                </a:lnTo>
                <a:lnTo>
                  <a:pt x="12481" y="10032"/>
                </a:lnTo>
                <a:lnTo>
                  <a:pt x="15681" y="7772"/>
                </a:lnTo>
                <a:lnTo>
                  <a:pt x="18630" y="7289"/>
                </a:lnTo>
                <a:lnTo>
                  <a:pt x="21766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263291" y="23134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2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0" y="42925"/>
                </a:lnTo>
                <a:lnTo>
                  <a:pt x="6793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3" y="38710"/>
                </a:lnTo>
                <a:lnTo>
                  <a:pt x="17856" y="40258"/>
                </a:lnTo>
                <a:lnTo>
                  <a:pt x="13335" y="40258"/>
                </a:lnTo>
                <a:lnTo>
                  <a:pt x="9993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306250" y="23027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8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72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42686" y="2296699"/>
            <a:ext cx="9546" cy="62409"/>
          </a:xfrm>
          <a:custGeom>
            <a:avLst/>
            <a:gdLst/>
            <a:ahLst/>
            <a:cxnLst/>
            <a:rect l="l" t="t" r="r" b="b"/>
            <a:pathLst>
              <a:path w="9546" h="62409">
                <a:moveTo>
                  <a:pt x="0" y="4676"/>
                </a:moveTo>
                <a:lnTo>
                  <a:pt x="341" y="7670"/>
                </a:lnTo>
                <a:lnTo>
                  <a:pt x="2918" y="9273"/>
                </a:lnTo>
                <a:lnTo>
                  <a:pt x="6562" y="9273"/>
                </a:lnTo>
                <a:lnTo>
                  <a:pt x="9204" y="7631"/>
                </a:lnTo>
                <a:lnTo>
                  <a:pt x="9546" y="4597"/>
                </a:lnTo>
                <a:lnTo>
                  <a:pt x="9218" y="1601"/>
                </a:lnTo>
                <a:lnTo>
                  <a:pt x="6626" y="0"/>
                </a:lnTo>
                <a:lnTo>
                  <a:pt x="2983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46" h="62409">
                <a:moveTo>
                  <a:pt x="938" y="18820"/>
                </a:moveTo>
                <a:lnTo>
                  <a:pt x="938" y="60962"/>
                </a:lnTo>
                <a:lnTo>
                  <a:pt x="2904" y="62308"/>
                </a:lnTo>
                <a:lnTo>
                  <a:pt x="5547" y="62409"/>
                </a:lnTo>
                <a:lnTo>
                  <a:pt x="8657" y="60962"/>
                </a:lnTo>
                <a:lnTo>
                  <a:pt x="8657" y="18820"/>
                </a:lnTo>
                <a:lnTo>
                  <a:pt x="6691" y="17463"/>
                </a:lnTo>
                <a:lnTo>
                  <a:pt x="4024" y="17362"/>
                </a:lnTo>
                <a:lnTo>
                  <a:pt x="938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362252" y="23134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9" y="33097"/>
                </a:lnTo>
                <a:lnTo>
                  <a:pt x="2123" y="35902"/>
                </a:lnTo>
                <a:lnTo>
                  <a:pt x="5107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17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4" y="8484"/>
                </a:lnTo>
                <a:lnTo>
                  <a:pt x="16916" y="6858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6" y="27877"/>
                </a:lnTo>
                <a:lnTo>
                  <a:pt x="32867" y="31941"/>
                </a:lnTo>
                <a:lnTo>
                  <a:pt x="31028" y="35153"/>
                </a:lnTo>
                <a:lnTo>
                  <a:pt x="28591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4" y="45708"/>
                </a:lnTo>
                <a:lnTo>
                  <a:pt x="29998" y="44538"/>
                </a:lnTo>
                <a:lnTo>
                  <a:pt x="32706" y="43371"/>
                </a:lnTo>
                <a:lnTo>
                  <a:pt x="36730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1" y="26125"/>
                </a:lnTo>
                <a:lnTo>
                  <a:pt x="42141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39992" y="10388"/>
                </a:lnTo>
                <a:lnTo>
                  <a:pt x="36996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93" y="506"/>
                </a:lnTo>
                <a:lnTo>
                  <a:pt x="24958" y="0"/>
                </a:lnTo>
                <a:lnTo>
                  <a:pt x="17909" y="0"/>
                </a:lnTo>
                <a:lnTo>
                  <a:pt x="14770" y="571"/>
                </a:lnTo>
                <a:lnTo>
                  <a:pt x="12091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415384" y="2313424"/>
            <a:ext cx="36273" cy="45684"/>
          </a:xfrm>
          <a:custGeom>
            <a:avLst/>
            <a:gdLst/>
            <a:ahLst/>
            <a:cxnLst/>
            <a:rect l="l" t="t" r="r" b="b"/>
            <a:pathLst>
              <a:path w="36273" h="45684">
                <a:moveTo>
                  <a:pt x="1958" y="45584"/>
                </a:moveTo>
                <a:lnTo>
                  <a:pt x="4612" y="45684"/>
                </a:lnTo>
                <a:lnTo>
                  <a:pt x="7711" y="44237"/>
                </a:lnTo>
                <a:lnTo>
                  <a:pt x="7711" y="14785"/>
                </a:lnTo>
                <a:lnTo>
                  <a:pt x="9842" y="12143"/>
                </a:lnTo>
                <a:lnTo>
                  <a:pt x="11863" y="10109"/>
                </a:lnTo>
                <a:lnTo>
                  <a:pt x="15736" y="7379"/>
                </a:lnTo>
                <a:lnTo>
                  <a:pt x="19610" y="6682"/>
                </a:lnTo>
                <a:lnTo>
                  <a:pt x="22418" y="6963"/>
                </a:lnTo>
                <a:lnTo>
                  <a:pt x="25628" y="8903"/>
                </a:lnTo>
                <a:lnTo>
                  <a:pt x="27612" y="12283"/>
                </a:lnTo>
                <a:lnTo>
                  <a:pt x="28361" y="15228"/>
                </a:lnTo>
                <a:lnTo>
                  <a:pt x="28552" y="19559"/>
                </a:lnTo>
                <a:lnTo>
                  <a:pt x="28552" y="44237"/>
                </a:lnTo>
                <a:lnTo>
                  <a:pt x="30520" y="45584"/>
                </a:lnTo>
                <a:lnTo>
                  <a:pt x="33185" y="45684"/>
                </a:lnTo>
                <a:lnTo>
                  <a:pt x="36273" y="44237"/>
                </a:lnTo>
                <a:lnTo>
                  <a:pt x="36273" y="15534"/>
                </a:lnTo>
                <a:lnTo>
                  <a:pt x="36007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7" y="3647"/>
                </a:lnTo>
                <a:lnTo>
                  <a:pt x="28296" y="1422"/>
                </a:lnTo>
                <a:lnTo>
                  <a:pt x="24005" y="0"/>
                </a:lnTo>
                <a:lnTo>
                  <a:pt x="18795" y="0"/>
                </a:lnTo>
                <a:lnTo>
                  <a:pt x="14061" y="1844"/>
                </a:lnTo>
                <a:lnTo>
                  <a:pt x="9335" y="5019"/>
                </a:lnTo>
                <a:lnTo>
                  <a:pt x="6963" y="7672"/>
                </a:lnTo>
                <a:lnTo>
                  <a:pt x="6963" y="2095"/>
                </a:lnTo>
                <a:lnTo>
                  <a:pt x="5666" y="763"/>
                </a:lnTo>
                <a:lnTo>
                  <a:pt x="2783" y="637"/>
                </a:lnTo>
                <a:lnTo>
                  <a:pt x="0" y="2095"/>
                </a:lnTo>
                <a:lnTo>
                  <a:pt x="0" y="44237"/>
                </a:lnTo>
                <a:lnTo>
                  <a:pt x="195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488025" y="22981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4" y="54801"/>
                </a:lnTo>
                <a:lnTo>
                  <a:pt x="33883" y="57786"/>
                </a:lnTo>
                <a:lnTo>
                  <a:pt x="36756" y="60399"/>
                </a:lnTo>
                <a:lnTo>
                  <a:pt x="39585" y="60833"/>
                </a:lnTo>
                <a:lnTo>
                  <a:pt x="42252" y="60833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31" y="1471"/>
                </a:lnTo>
                <a:lnTo>
                  <a:pt x="37821" y="49733"/>
                </a:lnTo>
                <a:lnTo>
                  <a:pt x="36374" y="46813"/>
                </a:lnTo>
                <a:lnTo>
                  <a:pt x="34898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0"/>
                </a:lnTo>
                <a:lnTo>
                  <a:pt x="3380" y="100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45772" y="2313421"/>
            <a:ext cx="21007" cy="46291"/>
          </a:xfrm>
          <a:custGeom>
            <a:avLst/>
            <a:gdLst/>
            <a:ahLst/>
            <a:cxnLst/>
            <a:rect l="l" t="t" r="r" b="b"/>
            <a:pathLst>
              <a:path w="21007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1" y="44743"/>
                </a:lnTo>
                <a:lnTo>
                  <a:pt x="14119" y="45769"/>
                </a:lnTo>
                <a:lnTo>
                  <a:pt x="17132" y="46291"/>
                </a:lnTo>
                <a:lnTo>
                  <a:pt x="21007" y="39790"/>
                </a:lnTo>
                <a:lnTo>
                  <a:pt x="16435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7" h="46291">
                <a:moveTo>
                  <a:pt x="433" y="30289"/>
                </a:moveTo>
                <a:lnTo>
                  <a:pt x="1267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06" y="14352"/>
                </a:lnTo>
                <a:lnTo>
                  <a:pt x="11160" y="11112"/>
                </a:lnTo>
                <a:lnTo>
                  <a:pt x="13611" y="8484"/>
                </a:lnTo>
                <a:lnTo>
                  <a:pt x="16916" y="6858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3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6" y="23215"/>
                </a:lnTo>
                <a:lnTo>
                  <a:pt x="33869" y="27877"/>
                </a:lnTo>
                <a:lnTo>
                  <a:pt x="32865" y="31941"/>
                </a:lnTo>
                <a:lnTo>
                  <a:pt x="31010" y="35153"/>
                </a:lnTo>
                <a:lnTo>
                  <a:pt x="28587" y="37771"/>
                </a:lnTo>
                <a:lnTo>
                  <a:pt x="25232" y="39383"/>
                </a:lnTo>
                <a:lnTo>
                  <a:pt x="21007" y="39790"/>
                </a:lnTo>
                <a:lnTo>
                  <a:pt x="17132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6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1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3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98797" y="23483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6" y="1789"/>
                </a:lnTo>
                <a:lnTo>
                  <a:pt x="6973" y="0"/>
                </a:lnTo>
                <a:lnTo>
                  <a:pt x="3164" y="0"/>
                </a:lnTo>
                <a:lnTo>
                  <a:pt x="356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646205" y="2315904"/>
            <a:ext cx="9828" cy="43345"/>
          </a:xfrm>
          <a:custGeom>
            <a:avLst/>
            <a:gdLst/>
            <a:ahLst/>
            <a:cxnLst/>
            <a:rect l="l" t="t" r="r" b="b"/>
            <a:pathLst>
              <a:path w="9828" h="43345">
                <a:moveTo>
                  <a:pt x="594" y="34099"/>
                </a:moveTo>
                <a:lnTo>
                  <a:pt x="0" y="36932"/>
                </a:lnTo>
                <a:lnTo>
                  <a:pt x="62" y="39842"/>
                </a:lnTo>
                <a:lnTo>
                  <a:pt x="1357" y="42621"/>
                </a:lnTo>
                <a:lnTo>
                  <a:pt x="3910" y="43345"/>
                </a:lnTo>
                <a:lnTo>
                  <a:pt x="7301" y="43092"/>
                </a:lnTo>
                <a:lnTo>
                  <a:pt x="9612" y="40539"/>
                </a:lnTo>
                <a:lnTo>
                  <a:pt x="9828" y="37962"/>
                </a:lnTo>
                <a:lnTo>
                  <a:pt x="9486" y="34658"/>
                </a:lnTo>
                <a:lnTo>
                  <a:pt x="6678" y="32627"/>
                </a:lnTo>
                <a:lnTo>
                  <a:pt x="3910" y="32527"/>
                </a:lnTo>
                <a:lnTo>
                  <a:pt x="594" y="34099"/>
                </a:lnTo>
                <a:close/>
              </a:path>
              <a:path w="9828" h="43345">
                <a:moveTo>
                  <a:pt x="1357" y="10083"/>
                </a:moveTo>
                <a:lnTo>
                  <a:pt x="3910" y="10807"/>
                </a:lnTo>
                <a:lnTo>
                  <a:pt x="6678" y="10717"/>
                </a:lnTo>
                <a:lnTo>
                  <a:pt x="9486" y="8686"/>
                </a:lnTo>
                <a:lnTo>
                  <a:pt x="9828" y="5462"/>
                </a:lnTo>
                <a:lnTo>
                  <a:pt x="9486" y="2120"/>
                </a:lnTo>
                <a:lnTo>
                  <a:pt x="6678" y="90"/>
                </a:lnTo>
                <a:lnTo>
                  <a:pt x="3910" y="0"/>
                </a:lnTo>
                <a:lnTo>
                  <a:pt x="594" y="1563"/>
                </a:lnTo>
                <a:lnTo>
                  <a:pt x="0" y="4406"/>
                </a:lnTo>
                <a:lnTo>
                  <a:pt x="62" y="7315"/>
                </a:lnTo>
                <a:lnTo>
                  <a:pt x="1357" y="100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691040" y="2297973"/>
            <a:ext cx="44244" cy="61135"/>
          </a:xfrm>
          <a:custGeom>
            <a:avLst/>
            <a:gdLst/>
            <a:ahLst/>
            <a:cxnLst/>
            <a:rect l="l" t="t" r="r" b="b"/>
            <a:pathLst>
              <a:path w="44244" h="61135">
                <a:moveTo>
                  <a:pt x="41299" y="6310"/>
                </a:moveTo>
                <a:lnTo>
                  <a:pt x="43167" y="3084"/>
                </a:lnTo>
                <a:lnTo>
                  <a:pt x="42011" y="533"/>
                </a:lnTo>
                <a:lnTo>
                  <a:pt x="39254" y="35"/>
                </a:lnTo>
                <a:lnTo>
                  <a:pt x="35761" y="0"/>
                </a:lnTo>
                <a:lnTo>
                  <a:pt x="33210" y="140"/>
                </a:lnTo>
                <a:lnTo>
                  <a:pt x="30059" y="2056"/>
                </a:lnTo>
                <a:lnTo>
                  <a:pt x="12305" y="27799"/>
                </a:lnTo>
                <a:lnTo>
                  <a:pt x="12305" y="2005"/>
                </a:lnTo>
                <a:lnTo>
                  <a:pt x="11836" y="863"/>
                </a:lnTo>
                <a:lnTo>
                  <a:pt x="9169" y="125"/>
                </a:lnTo>
                <a:lnTo>
                  <a:pt x="3211" y="125"/>
                </a:lnTo>
                <a:lnTo>
                  <a:pt x="0" y="2005"/>
                </a:lnTo>
                <a:lnTo>
                  <a:pt x="0" y="59079"/>
                </a:lnTo>
                <a:lnTo>
                  <a:pt x="507" y="60220"/>
                </a:lnTo>
                <a:lnTo>
                  <a:pt x="3211" y="60998"/>
                </a:lnTo>
                <a:lnTo>
                  <a:pt x="6184" y="61135"/>
                </a:lnTo>
                <a:lnTo>
                  <a:pt x="9169" y="60998"/>
                </a:lnTo>
                <a:lnTo>
                  <a:pt x="12305" y="59079"/>
                </a:lnTo>
                <a:lnTo>
                  <a:pt x="12305" y="30326"/>
                </a:lnTo>
                <a:lnTo>
                  <a:pt x="30618" y="59079"/>
                </a:lnTo>
                <a:lnTo>
                  <a:pt x="31532" y="60195"/>
                </a:lnTo>
                <a:lnTo>
                  <a:pt x="34340" y="61060"/>
                </a:lnTo>
                <a:lnTo>
                  <a:pt x="37818" y="61135"/>
                </a:lnTo>
                <a:lnTo>
                  <a:pt x="41007" y="60998"/>
                </a:lnTo>
                <a:lnTo>
                  <a:pt x="44244" y="59029"/>
                </a:lnTo>
                <a:lnTo>
                  <a:pt x="44032" y="58025"/>
                </a:lnTo>
                <a:lnTo>
                  <a:pt x="42796" y="55472"/>
                </a:lnTo>
                <a:lnTo>
                  <a:pt x="24674" y="28079"/>
                </a:lnTo>
                <a:lnTo>
                  <a:pt x="41299" y="63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739266" y="2330499"/>
            <a:ext cx="23839" cy="9651"/>
          </a:xfrm>
          <a:custGeom>
            <a:avLst/>
            <a:gdLst/>
            <a:ahLst/>
            <a:cxnLst/>
            <a:rect l="l" t="t" r="r" b="b"/>
            <a:pathLst>
              <a:path w="23839" h="9651">
                <a:moveTo>
                  <a:pt x="23839" y="4787"/>
                </a:moveTo>
                <a:lnTo>
                  <a:pt x="23788" y="3161"/>
                </a:lnTo>
                <a:lnTo>
                  <a:pt x="21678" y="0"/>
                </a:lnTo>
                <a:lnTo>
                  <a:pt x="2209" y="0"/>
                </a:lnTo>
                <a:lnTo>
                  <a:pt x="849" y="356"/>
                </a:lnTo>
                <a:lnTo>
                  <a:pt x="0" y="3035"/>
                </a:lnTo>
                <a:lnTo>
                  <a:pt x="0" y="6567"/>
                </a:lnTo>
                <a:lnTo>
                  <a:pt x="2209" y="9651"/>
                </a:lnTo>
                <a:lnTo>
                  <a:pt x="21678" y="9651"/>
                </a:lnTo>
                <a:lnTo>
                  <a:pt x="23658" y="7848"/>
                </a:lnTo>
                <a:lnTo>
                  <a:pt x="23839" y="47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769372" y="2308031"/>
            <a:ext cx="48498" cy="51879"/>
          </a:xfrm>
          <a:custGeom>
            <a:avLst/>
            <a:gdLst/>
            <a:ahLst/>
            <a:cxnLst/>
            <a:rect l="l" t="t" r="r" b="b"/>
            <a:pathLst>
              <a:path w="48498" h="51879">
                <a:moveTo>
                  <a:pt x="431" y="33324"/>
                </a:moveTo>
                <a:lnTo>
                  <a:pt x="1306" y="36475"/>
                </a:lnTo>
                <a:lnTo>
                  <a:pt x="2181" y="39625"/>
                </a:lnTo>
                <a:lnTo>
                  <a:pt x="3582" y="42343"/>
                </a:lnTo>
                <a:lnTo>
                  <a:pt x="5497" y="44615"/>
                </a:lnTo>
                <a:lnTo>
                  <a:pt x="9893" y="48679"/>
                </a:lnTo>
                <a:lnTo>
                  <a:pt x="12913" y="49950"/>
                </a:lnTo>
                <a:lnTo>
                  <a:pt x="15951" y="51245"/>
                </a:lnTo>
                <a:lnTo>
                  <a:pt x="19620" y="51879"/>
                </a:lnTo>
                <a:lnTo>
                  <a:pt x="16419" y="39319"/>
                </a:lnTo>
                <a:lnTo>
                  <a:pt x="14514" y="36485"/>
                </a:lnTo>
                <a:lnTo>
                  <a:pt x="13335" y="32702"/>
                </a:lnTo>
                <a:lnTo>
                  <a:pt x="12636" y="28310"/>
                </a:lnTo>
                <a:lnTo>
                  <a:pt x="12636" y="23065"/>
                </a:lnTo>
                <a:lnTo>
                  <a:pt x="13409" y="18796"/>
                </a:lnTo>
                <a:lnTo>
                  <a:pt x="14681" y="15152"/>
                </a:lnTo>
                <a:lnTo>
                  <a:pt x="16635" y="12434"/>
                </a:lnTo>
                <a:lnTo>
                  <a:pt x="19278" y="10695"/>
                </a:lnTo>
                <a:lnTo>
                  <a:pt x="22351" y="9640"/>
                </a:lnTo>
                <a:lnTo>
                  <a:pt x="26197" y="9640"/>
                </a:lnTo>
                <a:lnTo>
                  <a:pt x="29397" y="10746"/>
                </a:lnTo>
                <a:lnTo>
                  <a:pt x="32080" y="12550"/>
                </a:lnTo>
                <a:lnTo>
                  <a:pt x="33969" y="15368"/>
                </a:lnTo>
                <a:lnTo>
                  <a:pt x="35129" y="19137"/>
                </a:lnTo>
                <a:lnTo>
                  <a:pt x="35812" y="23572"/>
                </a:lnTo>
                <a:lnTo>
                  <a:pt x="35812" y="28778"/>
                </a:lnTo>
                <a:lnTo>
                  <a:pt x="35064" y="33033"/>
                </a:lnTo>
                <a:lnTo>
                  <a:pt x="33832" y="36691"/>
                </a:lnTo>
                <a:lnTo>
                  <a:pt x="31849" y="39434"/>
                </a:lnTo>
                <a:lnTo>
                  <a:pt x="34566" y="49911"/>
                </a:lnTo>
                <a:lnTo>
                  <a:pt x="37655" y="48604"/>
                </a:lnTo>
                <a:lnTo>
                  <a:pt x="40219" y="46775"/>
                </a:lnTo>
                <a:lnTo>
                  <a:pt x="44334" y="42087"/>
                </a:lnTo>
                <a:lnTo>
                  <a:pt x="45885" y="39319"/>
                </a:lnTo>
                <a:lnTo>
                  <a:pt x="46926" y="36118"/>
                </a:lnTo>
                <a:lnTo>
                  <a:pt x="47980" y="32918"/>
                </a:lnTo>
                <a:lnTo>
                  <a:pt x="48498" y="29451"/>
                </a:lnTo>
                <a:lnTo>
                  <a:pt x="48498" y="21959"/>
                </a:lnTo>
                <a:lnTo>
                  <a:pt x="48066" y="18519"/>
                </a:lnTo>
                <a:lnTo>
                  <a:pt x="47191" y="15379"/>
                </a:lnTo>
                <a:lnTo>
                  <a:pt x="46314" y="12244"/>
                </a:lnTo>
                <a:lnTo>
                  <a:pt x="44917" y="9536"/>
                </a:lnTo>
                <a:lnTo>
                  <a:pt x="42988" y="7240"/>
                </a:lnTo>
                <a:lnTo>
                  <a:pt x="38606" y="3164"/>
                </a:lnTo>
                <a:lnTo>
                  <a:pt x="35571" y="1893"/>
                </a:lnTo>
                <a:lnTo>
                  <a:pt x="32547" y="623"/>
                </a:lnTo>
                <a:lnTo>
                  <a:pt x="28879" y="0"/>
                </a:lnTo>
                <a:lnTo>
                  <a:pt x="20548" y="0"/>
                </a:lnTo>
                <a:lnTo>
                  <a:pt x="17016" y="647"/>
                </a:lnTo>
                <a:lnTo>
                  <a:pt x="13943" y="1969"/>
                </a:lnTo>
                <a:lnTo>
                  <a:pt x="10882" y="3276"/>
                </a:lnTo>
                <a:lnTo>
                  <a:pt x="8315" y="5105"/>
                </a:lnTo>
                <a:lnTo>
                  <a:pt x="4175" y="9781"/>
                </a:lnTo>
                <a:lnTo>
                  <a:pt x="2613" y="12560"/>
                </a:lnTo>
                <a:lnTo>
                  <a:pt x="1573" y="15760"/>
                </a:lnTo>
                <a:lnTo>
                  <a:pt x="518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498" h="51879">
                <a:moveTo>
                  <a:pt x="34566" y="49911"/>
                </a:moveTo>
                <a:lnTo>
                  <a:pt x="31849" y="39434"/>
                </a:lnTo>
                <a:lnTo>
                  <a:pt x="29210" y="41161"/>
                </a:lnTo>
                <a:lnTo>
                  <a:pt x="26136" y="42188"/>
                </a:lnTo>
                <a:lnTo>
                  <a:pt x="22298" y="42188"/>
                </a:lnTo>
                <a:lnTo>
                  <a:pt x="19098" y="41112"/>
                </a:lnTo>
                <a:lnTo>
                  <a:pt x="16419" y="39319"/>
                </a:lnTo>
                <a:lnTo>
                  <a:pt x="19620" y="51879"/>
                </a:lnTo>
                <a:lnTo>
                  <a:pt x="27950" y="51879"/>
                </a:lnTo>
                <a:lnTo>
                  <a:pt x="31496" y="51220"/>
                </a:lnTo>
                <a:lnTo>
                  <a:pt x="34566" y="49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822364" y="2308871"/>
            <a:ext cx="49632" cy="61339"/>
          </a:xfrm>
          <a:custGeom>
            <a:avLst/>
            <a:gdLst/>
            <a:ahLst/>
            <a:cxnLst/>
            <a:rect l="l" t="t" r="r" b="b"/>
            <a:pathLst>
              <a:path w="49632" h="61339">
                <a:moveTo>
                  <a:pt x="39" y="42871"/>
                </a:moveTo>
                <a:lnTo>
                  <a:pt x="0" y="45881"/>
                </a:lnTo>
                <a:lnTo>
                  <a:pt x="457" y="48689"/>
                </a:lnTo>
                <a:lnTo>
                  <a:pt x="2998" y="49960"/>
                </a:lnTo>
                <a:lnTo>
                  <a:pt x="27903" y="49960"/>
                </a:lnTo>
                <a:lnTo>
                  <a:pt x="27903" y="59371"/>
                </a:lnTo>
                <a:lnTo>
                  <a:pt x="28336" y="60460"/>
                </a:lnTo>
                <a:lnTo>
                  <a:pt x="30928" y="61184"/>
                </a:lnTo>
                <a:lnTo>
                  <a:pt x="33757" y="61339"/>
                </a:lnTo>
                <a:lnTo>
                  <a:pt x="36654" y="61184"/>
                </a:lnTo>
                <a:lnTo>
                  <a:pt x="39750" y="59371"/>
                </a:lnTo>
                <a:lnTo>
                  <a:pt x="39750" y="49960"/>
                </a:lnTo>
                <a:lnTo>
                  <a:pt x="47754" y="49960"/>
                </a:lnTo>
                <a:lnTo>
                  <a:pt x="49456" y="47900"/>
                </a:lnTo>
                <a:lnTo>
                  <a:pt x="49632" y="45096"/>
                </a:lnTo>
                <a:lnTo>
                  <a:pt x="49632" y="43343"/>
                </a:lnTo>
                <a:lnTo>
                  <a:pt x="47754" y="40168"/>
                </a:lnTo>
                <a:lnTo>
                  <a:pt x="39750" y="40168"/>
                </a:lnTo>
                <a:lnTo>
                  <a:pt x="39750" y="2260"/>
                </a:lnTo>
                <a:lnTo>
                  <a:pt x="37454" y="327"/>
                </a:lnTo>
                <a:lnTo>
                  <a:pt x="34279" y="0"/>
                </a:lnTo>
                <a:lnTo>
                  <a:pt x="27241" y="49"/>
                </a:lnTo>
                <a:lnTo>
                  <a:pt x="24527" y="392"/>
                </a:lnTo>
                <a:lnTo>
                  <a:pt x="27814" y="10590"/>
                </a:lnTo>
                <a:lnTo>
                  <a:pt x="27903" y="40168"/>
                </a:lnTo>
                <a:lnTo>
                  <a:pt x="10541" y="40168"/>
                </a:lnTo>
                <a:lnTo>
                  <a:pt x="21819" y="1915"/>
                </a:lnTo>
                <a:lnTo>
                  <a:pt x="2390" y="35445"/>
                </a:lnTo>
                <a:lnTo>
                  <a:pt x="1577" y="37057"/>
                </a:lnTo>
                <a:lnTo>
                  <a:pt x="521" y="39851"/>
                </a:lnTo>
                <a:lnTo>
                  <a:pt x="39" y="42871"/>
                </a:lnTo>
                <a:close/>
              </a:path>
              <a:path w="49632" h="61339">
                <a:moveTo>
                  <a:pt x="21819" y="1915"/>
                </a:moveTo>
                <a:lnTo>
                  <a:pt x="10541" y="40168"/>
                </a:lnTo>
                <a:lnTo>
                  <a:pt x="27814" y="10590"/>
                </a:lnTo>
                <a:lnTo>
                  <a:pt x="24527" y="392"/>
                </a:lnTo>
                <a:lnTo>
                  <a:pt x="21819" y="1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876638" y="2297178"/>
            <a:ext cx="43675" cy="62726"/>
          </a:xfrm>
          <a:custGeom>
            <a:avLst/>
            <a:gdLst/>
            <a:ahLst/>
            <a:cxnLst/>
            <a:rect l="l" t="t" r="r" b="b"/>
            <a:pathLst>
              <a:path w="43675" h="62726">
                <a:moveTo>
                  <a:pt x="2642" y="21045"/>
                </a:moveTo>
                <a:lnTo>
                  <a:pt x="3823" y="23774"/>
                </a:lnTo>
                <a:lnTo>
                  <a:pt x="6771" y="27265"/>
                </a:lnTo>
                <a:lnTo>
                  <a:pt x="9334" y="29260"/>
                </a:lnTo>
                <a:lnTo>
                  <a:pt x="10389" y="32108"/>
                </a:lnTo>
                <a:lnTo>
                  <a:pt x="7113" y="34339"/>
                </a:lnTo>
                <a:lnTo>
                  <a:pt x="3239" y="37986"/>
                </a:lnTo>
                <a:lnTo>
                  <a:pt x="1361" y="40690"/>
                </a:lnTo>
                <a:lnTo>
                  <a:pt x="266" y="43714"/>
                </a:lnTo>
                <a:lnTo>
                  <a:pt x="0" y="47040"/>
                </a:lnTo>
                <a:lnTo>
                  <a:pt x="0" y="49693"/>
                </a:lnTo>
                <a:lnTo>
                  <a:pt x="508" y="52009"/>
                </a:lnTo>
                <a:lnTo>
                  <a:pt x="2541" y="55943"/>
                </a:lnTo>
                <a:lnTo>
                  <a:pt x="5831" y="58867"/>
                </a:lnTo>
                <a:lnTo>
                  <a:pt x="9932" y="61123"/>
                </a:lnTo>
                <a:lnTo>
                  <a:pt x="12575" y="61771"/>
                </a:lnTo>
                <a:lnTo>
                  <a:pt x="15203" y="62409"/>
                </a:lnTo>
                <a:lnTo>
                  <a:pt x="18162" y="62726"/>
                </a:lnTo>
                <a:lnTo>
                  <a:pt x="24994" y="62726"/>
                </a:lnTo>
                <a:lnTo>
                  <a:pt x="28155" y="62369"/>
                </a:lnTo>
                <a:lnTo>
                  <a:pt x="30913" y="61620"/>
                </a:lnTo>
                <a:lnTo>
                  <a:pt x="33681" y="60897"/>
                </a:lnTo>
                <a:lnTo>
                  <a:pt x="36018" y="59806"/>
                </a:lnTo>
                <a:lnTo>
                  <a:pt x="39776" y="56897"/>
                </a:lnTo>
                <a:lnTo>
                  <a:pt x="42203" y="52948"/>
                </a:lnTo>
                <a:lnTo>
                  <a:pt x="43675" y="48271"/>
                </a:lnTo>
                <a:lnTo>
                  <a:pt x="43675" y="43689"/>
                </a:lnTo>
                <a:lnTo>
                  <a:pt x="42839" y="40628"/>
                </a:lnTo>
                <a:lnTo>
                  <a:pt x="41454" y="37781"/>
                </a:lnTo>
                <a:lnTo>
                  <a:pt x="38051" y="33972"/>
                </a:lnTo>
                <a:lnTo>
                  <a:pt x="34988" y="31737"/>
                </a:lnTo>
                <a:lnTo>
                  <a:pt x="32983" y="28803"/>
                </a:lnTo>
                <a:lnTo>
                  <a:pt x="35712" y="26798"/>
                </a:lnTo>
                <a:lnTo>
                  <a:pt x="39002" y="23366"/>
                </a:lnTo>
                <a:lnTo>
                  <a:pt x="40604" y="20803"/>
                </a:lnTo>
                <a:lnTo>
                  <a:pt x="41569" y="17945"/>
                </a:lnTo>
                <a:lnTo>
                  <a:pt x="41810" y="14744"/>
                </a:lnTo>
                <a:lnTo>
                  <a:pt x="41414" y="10605"/>
                </a:lnTo>
                <a:lnTo>
                  <a:pt x="39856" y="6972"/>
                </a:lnTo>
                <a:lnTo>
                  <a:pt x="37123" y="4114"/>
                </a:lnTo>
                <a:lnTo>
                  <a:pt x="33566" y="1777"/>
                </a:lnTo>
                <a:lnTo>
                  <a:pt x="28691" y="355"/>
                </a:lnTo>
                <a:lnTo>
                  <a:pt x="25834" y="0"/>
                </a:lnTo>
                <a:lnTo>
                  <a:pt x="19141" y="0"/>
                </a:lnTo>
                <a:lnTo>
                  <a:pt x="16168" y="406"/>
                </a:lnTo>
                <a:lnTo>
                  <a:pt x="13766" y="13653"/>
                </a:lnTo>
                <a:lnTo>
                  <a:pt x="15927" y="10781"/>
                </a:lnTo>
                <a:lnTo>
                  <a:pt x="19343" y="8977"/>
                </a:lnTo>
                <a:lnTo>
                  <a:pt x="24498" y="8977"/>
                </a:lnTo>
                <a:lnTo>
                  <a:pt x="26492" y="9575"/>
                </a:lnTo>
                <a:lnTo>
                  <a:pt x="29260" y="11951"/>
                </a:lnTo>
                <a:lnTo>
                  <a:pt x="29959" y="15674"/>
                </a:lnTo>
                <a:lnTo>
                  <a:pt x="30848" y="43091"/>
                </a:lnTo>
                <a:lnTo>
                  <a:pt x="31511" y="46241"/>
                </a:lnTo>
                <a:lnTo>
                  <a:pt x="31511" y="48653"/>
                </a:lnTo>
                <a:lnTo>
                  <a:pt x="29034" y="51753"/>
                </a:lnTo>
                <a:lnTo>
                  <a:pt x="25020" y="53647"/>
                </a:lnTo>
                <a:lnTo>
                  <a:pt x="18784" y="53647"/>
                </a:lnTo>
                <a:lnTo>
                  <a:pt x="14695" y="51728"/>
                </a:lnTo>
                <a:lnTo>
                  <a:pt x="12218" y="48592"/>
                </a:lnTo>
                <a:lnTo>
                  <a:pt x="11023" y="2058"/>
                </a:lnTo>
                <a:lnTo>
                  <a:pt x="8867" y="3200"/>
                </a:lnTo>
                <a:lnTo>
                  <a:pt x="5400" y="6098"/>
                </a:lnTo>
                <a:lnTo>
                  <a:pt x="3239" y="9817"/>
                </a:lnTo>
                <a:lnTo>
                  <a:pt x="1918" y="14006"/>
                </a:lnTo>
                <a:lnTo>
                  <a:pt x="1918" y="18060"/>
                </a:lnTo>
                <a:lnTo>
                  <a:pt x="2642" y="21045"/>
                </a:lnTo>
                <a:close/>
              </a:path>
              <a:path w="43675" h="62726">
                <a:moveTo>
                  <a:pt x="14620" y="19381"/>
                </a:moveTo>
                <a:lnTo>
                  <a:pt x="13766" y="16765"/>
                </a:lnTo>
                <a:lnTo>
                  <a:pt x="13766" y="13653"/>
                </a:lnTo>
                <a:lnTo>
                  <a:pt x="16168" y="406"/>
                </a:lnTo>
                <a:lnTo>
                  <a:pt x="13604" y="1230"/>
                </a:lnTo>
                <a:lnTo>
                  <a:pt x="11023" y="2058"/>
                </a:lnTo>
                <a:lnTo>
                  <a:pt x="12218" y="48592"/>
                </a:lnTo>
                <a:lnTo>
                  <a:pt x="12218" y="45060"/>
                </a:lnTo>
                <a:lnTo>
                  <a:pt x="13197" y="42137"/>
                </a:lnTo>
                <a:lnTo>
                  <a:pt x="16207" y="38721"/>
                </a:lnTo>
                <a:lnTo>
                  <a:pt x="19763" y="36360"/>
                </a:lnTo>
                <a:lnTo>
                  <a:pt x="22885" y="36424"/>
                </a:lnTo>
                <a:lnTo>
                  <a:pt x="25654" y="38012"/>
                </a:lnTo>
                <a:lnTo>
                  <a:pt x="28883" y="40412"/>
                </a:lnTo>
                <a:lnTo>
                  <a:pt x="30848" y="43091"/>
                </a:lnTo>
                <a:lnTo>
                  <a:pt x="29959" y="15674"/>
                </a:lnTo>
                <a:lnTo>
                  <a:pt x="29959" y="17639"/>
                </a:lnTo>
                <a:lnTo>
                  <a:pt x="27953" y="21045"/>
                </a:lnTo>
                <a:lnTo>
                  <a:pt x="24768" y="24104"/>
                </a:lnTo>
                <a:lnTo>
                  <a:pt x="20930" y="24637"/>
                </a:lnTo>
                <a:lnTo>
                  <a:pt x="17453" y="22442"/>
                </a:lnTo>
                <a:lnTo>
                  <a:pt x="14620" y="19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927488" y="23080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309" y="36475"/>
                </a:lnTo>
                <a:lnTo>
                  <a:pt x="2184" y="39625"/>
                </a:lnTo>
                <a:lnTo>
                  <a:pt x="3581" y="42343"/>
                </a:lnTo>
                <a:lnTo>
                  <a:pt x="5486" y="44615"/>
                </a:lnTo>
                <a:lnTo>
                  <a:pt x="9892" y="48679"/>
                </a:lnTo>
                <a:lnTo>
                  <a:pt x="12915" y="49950"/>
                </a:lnTo>
                <a:lnTo>
                  <a:pt x="15951" y="51245"/>
                </a:lnTo>
                <a:lnTo>
                  <a:pt x="19622" y="51879"/>
                </a:lnTo>
                <a:lnTo>
                  <a:pt x="16422" y="39319"/>
                </a:lnTo>
                <a:lnTo>
                  <a:pt x="14514" y="36485"/>
                </a:lnTo>
                <a:lnTo>
                  <a:pt x="13333" y="32702"/>
                </a:lnTo>
                <a:lnTo>
                  <a:pt x="12635" y="28310"/>
                </a:lnTo>
                <a:lnTo>
                  <a:pt x="12635" y="23065"/>
                </a:lnTo>
                <a:lnTo>
                  <a:pt x="13398" y="18796"/>
                </a:lnTo>
                <a:lnTo>
                  <a:pt x="14669" y="15152"/>
                </a:lnTo>
                <a:lnTo>
                  <a:pt x="16638" y="12434"/>
                </a:lnTo>
                <a:lnTo>
                  <a:pt x="19277" y="10695"/>
                </a:lnTo>
                <a:lnTo>
                  <a:pt x="22351" y="9640"/>
                </a:lnTo>
                <a:lnTo>
                  <a:pt x="26200" y="9640"/>
                </a:lnTo>
                <a:lnTo>
                  <a:pt x="29400" y="10746"/>
                </a:lnTo>
                <a:lnTo>
                  <a:pt x="32068" y="12550"/>
                </a:lnTo>
                <a:lnTo>
                  <a:pt x="33972" y="15368"/>
                </a:lnTo>
                <a:lnTo>
                  <a:pt x="35128" y="19137"/>
                </a:lnTo>
                <a:lnTo>
                  <a:pt x="35815" y="23572"/>
                </a:lnTo>
                <a:lnTo>
                  <a:pt x="35815" y="28778"/>
                </a:lnTo>
                <a:lnTo>
                  <a:pt x="35051" y="33033"/>
                </a:lnTo>
                <a:lnTo>
                  <a:pt x="33821" y="36691"/>
                </a:lnTo>
                <a:lnTo>
                  <a:pt x="31851" y="39434"/>
                </a:lnTo>
                <a:lnTo>
                  <a:pt x="34570" y="49911"/>
                </a:lnTo>
                <a:lnTo>
                  <a:pt x="37655" y="48604"/>
                </a:lnTo>
                <a:lnTo>
                  <a:pt x="40222" y="46775"/>
                </a:lnTo>
                <a:lnTo>
                  <a:pt x="44336" y="42087"/>
                </a:lnTo>
                <a:lnTo>
                  <a:pt x="45885" y="39319"/>
                </a:lnTo>
                <a:lnTo>
                  <a:pt x="46925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55" y="18519"/>
                </a:lnTo>
                <a:lnTo>
                  <a:pt x="47191" y="15379"/>
                </a:lnTo>
                <a:lnTo>
                  <a:pt x="46316" y="12244"/>
                </a:lnTo>
                <a:lnTo>
                  <a:pt x="44919" y="9536"/>
                </a:lnTo>
                <a:lnTo>
                  <a:pt x="42990" y="7240"/>
                </a:lnTo>
                <a:lnTo>
                  <a:pt x="38609" y="3164"/>
                </a:lnTo>
                <a:lnTo>
                  <a:pt x="35575" y="1893"/>
                </a:lnTo>
                <a:lnTo>
                  <a:pt x="32550" y="623"/>
                </a:lnTo>
                <a:lnTo>
                  <a:pt x="28878" y="0"/>
                </a:lnTo>
                <a:lnTo>
                  <a:pt x="20548" y="0"/>
                </a:lnTo>
                <a:lnTo>
                  <a:pt x="17005" y="647"/>
                </a:lnTo>
                <a:lnTo>
                  <a:pt x="13945" y="1969"/>
                </a:lnTo>
                <a:lnTo>
                  <a:pt x="10886" y="3276"/>
                </a:lnTo>
                <a:lnTo>
                  <a:pt x="8318" y="5105"/>
                </a:lnTo>
                <a:lnTo>
                  <a:pt x="4164" y="9781"/>
                </a:lnTo>
                <a:lnTo>
                  <a:pt x="2616" y="12560"/>
                </a:lnTo>
                <a:lnTo>
                  <a:pt x="1562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1"/>
                </a:moveTo>
                <a:lnTo>
                  <a:pt x="31851" y="39434"/>
                </a:lnTo>
                <a:lnTo>
                  <a:pt x="29198" y="41161"/>
                </a:lnTo>
                <a:lnTo>
                  <a:pt x="26135" y="42188"/>
                </a:lnTo>
                <a:lnTo>
                  <a:pt x="22301" y="42188"/>
                </a:lnTo>
                <a:lnTo>
                  <a:pt x="19100" y="41112"/>
                </a:lnTo>
                <a:lnTo>
                  <a:pt x="16422" y="39319"/>
                </a:lnTo>
                <a:lnTo>
                  <a:pt x="19622" y="51879"/>
                </a:lnTo>
                <a:lnTo>
                  <a:pt x="27953" y="51879"/>
                </a:lnTo>
                <a:lnTo>
                  <a:pt x="31496" y="51220"/>
                </a:lnTo>
                <a:lnTo>
                  <a:pt x="34570" y="49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982690" y="2297178"/>
            <a:ext cx="43675" cy="62726"/>
          </a:xfrm>
          <a:custGeom>
            <a:avLst/>
            <a:gdLst/>
            <a:ahLst/>
            <a:cxnLst/>
            <a:rect l="l" t="t" r="r" b="b"/>
            <a:pathLst>
              <a:path w="43675" h="62726">
                <a:moveTo>
                  <a:pt x="2642" y="21045"/>
                </a:moveTo>
                <a:lnTo>
                  <a:pt x="3812" y="23774"/>
                </a:lnTo>
                <a:lnTo>
                  <a:pt x="6771" y="27265"/>
                </a:lnTo>
                <a:lnTo>
                  <a:pt x="9324" y="29260"/>
                </a:lnTo>
                <a:lnTo>
                  <a:pt x="10389" y="32108"/>
                </a:lnTo>
                <a:lnTo>
                  <a:pt x="7099" y="34339"/>
                </a:lnTo>
                <a:lnTo>
                  <a:pt x="3225" y="37986"/>
                </a:lnTo>
                <a:lnTo>
                  <a:pt x="1361" y="40690"/>
                </a:lnTo>
                <a:lnTo>
                  <a:pt x="266" y="43714"/>
                </a:lnTo>
                <a:lnTo>
                  <a:pt x="0" y="47040"/>
                </a:lnTo>
                <a:lnTo>
                  <a:pt x="0" y="49693"/>
                </a:lnTo>
                <a:lnTo>
                  <a:pt x="496" y="52009"/>
                </a:lnTo>
                <a:lnTo>
                  <a:pt x="2527" y="55943"/>
                </a:lnTo>
                <a:lnTo>
                  <a:pt x="5831" y="58867"/>
                </a:lnTo>
                <a:lnTo>
                  <a:pt x="9921" y="61123"/>
                </a:lnTo>
                <a:lnTo>
                  <a:pt x="12560" y="61771"/>
                </a:lnTo>
                <a:lnTo>
                  <a:pt x="15203" y="62409"/>
                </a:lnTo>
                <a:lnTo>
                  <a:pt x="18150" y="62726"/>
                </a:lnTo>
                <a:lnTo>
                  <a:pt x="24983" y="62726"/>
                </a:lnTo>
                <a:lnTo>
                  <a:pt x="28144" y="62369"/>
                </a:lnTo>
                <a:lnTo>
                  <a:pt x="30913" y="61620"/>
                </a:lnTo>
                <a:lnTo>
                  <a:pt x="33681" y="60897"/>
                </a:lnTo>
                <a:lnTo>
                  <a:pt x="36007" y="59806"/>
                </a:lnTo>
                <a:lnTo>
                  <a:pt x="39776" y="56897"/>
                </a:lnTo>
                <a:lnTo>
                  <a:pt x="42203" y="52948"/>
                </a:lnTo>
                <a:lnTo>
                  <a:pt x="43675" y="48271"/>
                </a:lnTo>
                <a:lnTo>
                  <a:pt x="43675" y="43689"/>
                </a:lnTo>
                <a:lnTo>
                  <a:pt x="42839" y="40628"/>
                </a:lnTo>
                <a:lnTo>
                  <a:pt x="41454" y="37781"/>
                </a:lnTo>
                <a:lnTo>
                  <a:pt x="38037" y="33972"/>
                </a:lnTo>
                <a:lnTo>
                  <a:pt x="34988" y="31737"/>
                </a:lnTo>
                <a:lnTo>
                  <a:pt x="32983" y="28803"/>
                </a:lnTo>
                <a:lnTo>
                  <a:pt x="35716" y="26798"/>
                </a:lnTo>
                <a:lnTo>
                  <a:pt x="38991" y="23366"/>
                </a:lnTo>
                <a:lnTo>
                  <a:pt x="40590" y="20803"/>
                </a:lnTo>
                <a:lnTo>
                  <a:pt x="41554" y="17945"/>
                </a:lnTo>
                <a:lnTo>
                  <a:pt x="41810" y="14744"/>
                </a:lnTo>
                <a:lnTo>
                  <a:pt x="41403" y="10605"/>
                </a:lnTo>
                <a:lnTo>
                  <a:pt x="39841" y="6972"/>
                </a:lnTo>
                <a:lnTo>
                  <a:pt x="37111" y="4114"/>
                </a:lnTo>
                <a:lnTo>
                  <a:pt x="33555" y="1777"/>
                </a:lnTo>
                <a:lnTo>
                  <a:pt x="28691" y="355"/>
                </a:lnTo>
                <a:lnTo>
                  <a:pt x="25819" y="0"/>
                </a:lnTo>
                <a:lnTo>
                  <a:pt x="19141" y="0"/>
                </a:lnTo>
                <a:lnTo>
                  <a:pt x="16167" y="406"/>
                </a:lnTo>
                <a:lnTo>
                  <a:pt x="13755" y="13653"/>
                </a:lnTo>
                <a:lnTo>
                  <a:pt x="15915" y="10781"/>
                </a:lnTo>
                <a:lnTo>
                  <a:pt x="19343" y="8977"/>
                </a:lnTo>
                <a:lnTo>
                  <a:pt x="24486" y="8977"/>
                </a:lnTo>
                <a:lnTo>
                  <a:pt x="26492" y="9575"/>
                </a:lnTo>
                <a:lnTo>
                  <a:pt x="29250" y="11951"/>
                </a:lnTo>
                <a:lnTo>
                  <a:pt x="29959" y="15674"/>
                </a:lnTo>
                <a:lnTo>
                  <a:pt x="30838" y="43091"/>
                </a:lnTo>
                <a:lnTo>
                  <a:pt x="31496" y="46241"/>
                </a:lnTo>
                <a:lnTo>
                  <a:pt x="31496" y="48653"/>
                </a:lnTo>
                <a:lnTo>
                  <a:pt x="29019" y="51753"/>
                </a:lnTo>
                <a:lnTo>
                  <a:pt x="25020" y="53647"/>
                </a:lnTo>
                <a:lnTo>
                  <a:pt x="18784" y="53647"/>
                </a:lnTo>
                <a:lnTo>
                  <a:pt x="14695" y="51728"/>
                </a:lnTo>
                <a:lnTo>
                  <a:pt x="12218" y="48592"/>
                </a:lnTo>
                <a:lnTo>
                  <a:pt x="11027" y="2058"/>
                </a:lnTo>
                <a:lnTo>
                  <a:pt x="8867" y="3200"/>
                </a:lnTo>
                <a:lnTo>
                  <a:pt x="5400" y="6098"/>
                </a:lnTo>
                <a:lnTo>
                  <a:pt x="3225" y="9817"/>
                </a:lnTo>
                <a:lnTo>
                  <a:pt x="1907" y="14006"/>
                </a:lnTo>
                <a:lnTo>
                  <a:pt x="1907" y="18060"/>
                </a:lnTo>
                <a:lnTo>
                  <a:pt x="2642" y="21045"/>
                </a:lnTo>
                <a:close/>
              </a:path>
              <a:path w="43675" h="62726">
                <a:moveTo>
                  <a:pt x="14620" y="19381"/>
                </a:moveTo>
                <a:lnTo>
                  <a:pt x="13755" y="16765"/>
                </a:lnTo>
                <a:lnTo>
                  <a:pt x="13755" y="13653"/>
                </a:lnTo>
                <a:lnTo>
                  <a:pt x="16167" y="406"/>
                </a:lnTo>
                <a:lnTo>
                  <a:pt x="13590" y="1230"/>
                </a:lnTo>
                <a:lnTo>
                  <a:pt x="11027" y="2058"/>
                </a:lnTo>
                <a:lnTo>
                  <a:pt x="12218" y="48592"/>
                </a:lnTo>
                <a:lnTo>
                  <a:pt x="12218" y="45060"/>
                </a:lnTo>
                <a:lnTo>
                  <a:pt x="13182" y="42137"/>
                </a:lnTo>
                <a:lnTo>
                  <a:pt x="16192" y="38721"/>
                </a:lnTo>
                <a:lnTo>
                  <a:pt x="19763" y="36360"/>
                </a:lnTo>
                <a:lnTo>
                  <a:pt x="22885" y="36424"/>
                </a:lnTo>
                <a:lnTo>
                  <a:pt x="25642" y="38012"/>
                </a:lnTo>
                <a:lnTo>
                  <a:pt x="28882" y="40412"/>
                </a:lnTo>
                <a:lnTo>
                  <a:pt x="30838" y="43091"/>
                </a:lnTo>
                <a:lnTo>
                  <a:pt x="29959" y="15674"/>
                </a:lnTo>
                <a:lnTo>
                  <a:pt x="29959" y="17639"/>
                </a:lnTo>
                <a:lnTo>
                  <a:pt x="27943" y="21045"/>
                </a:lnTo>
                <a:lnTo>
                  <a:pt x="24753" y="24104"/>
                </a:lnTo>
                <a:lnTo>
                  <a:pt x="20919" y="24637"/>
                </a:lnTo>
                <a:lnTo>
                  <a:pt x="17438" y="22442"/>
                </a:lnTo>
                <a:lnTo>
                  <a:pt x="14620" y="19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036946" y="23483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6" y="1789"/>
                </a:lnTo>
                <a:lnTo>
                  <a:pt x="6973" y="0"/>
                </a:lnTo>
                <a:lnTo>
                  <a:pt x="3164" y="0"/>
                </a:lnTo>
                <a:lnTo>
                  <a:pt x="356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8" y="10908"/>
                </a:lnTo>
                <a:lnTo>
                  <a:pt x="6897" y="10908"/>
                </a:lnTo>
                <a:lnTo>
                  <a:pt x="9705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50625" y="2411802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40" y="5662"/>
                </a:moveTo>
                <a:lnTo>
                  <a:pt x="7401" y="8406"/>
                </a:lnTo>
                <a:lnTo>
                  <a:pt x="5064" y="11134"/>
                </a:lnTo>
                <a:lnTo>
                  <a:pt x="3235" y="14464"/>
                </a:lnTo>
                <a:lnTo>
                  <a:pt x="1944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608" y="41057"/>
                </a:lnTo>
                <a:lnTo>
                  <a:pt x="1814" y="44830"/>
                </a:lnTo>
                <a:lnTo>
                  <a:pt x="2994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94" y="56854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3" y="61426"/>
                </a:lnTo>
                <a:lnTo>
                  <a:pt x="21779" y="62075"/>
                </a:lnTo>
                <a:lnTo>
                  <a:pt x="25718" y="62075"/>
                </a:lnTo>
                <a:lnTo>
                  <a:pt x="30085" y="61873"/>
                </a:lnTo>
                <a:lnTo>
                  <a:pt x="33919" y="61023"/>
                </a:lnTo>
                <a:lnTo>
                  <a:pt x="37108" y="59903"/>
                </a:lnTo>
                <a:lnTo>
                  <a:pt x="40830" y="58025"/>
                </a:lnTo>
                <a:lnTo>
                  <a:pt x="43685" y="55331"/>
                </a:lnTo>
                <a:lnTo>
                  <a:pt x="43966" y="52764"/>
                </a:lnTo>
                <a:lnTo>
                  <a:pt x="43966" y="52040"/>
                </a:lnTo>
                <a:lnTo>
                  <a:pt x="43459" y="49427"/>
                </a:lnTo>
                <a:lnTo>
                  <a:pt x="40816" y="50086"/>
                </a:lnTo>
                <a:lnTo>
                  <a:pt x="37680" y="52081"/>
                </a:lnTo>
                <a:lnTo>
                  <a:pt x="34872" y="53477"/>
                </a:lnTo>
                <a:lnTo>
                  <a:pt x="31266" y="54658"/>
                </a:lnTo>
                <a:lnTo>
                  <a:pt x="26743" y="54964"/>
                </a:lnTo>
                <a:lnTo>
                  <a:pt x="23889" y="54964"/>
                </a:lnTo>
                <a:lnTo>
                  <a:pt x="21322" y="54456"/>
                </a:lnTo>
                <a:lnTo>
                  <a:pt x="16800" y="52423"/>
                </a:lnTo>
                <a:lnTo>
                  <a:pt x="13345" y="48945"/>
                </a:lnTo>
                <a:lnTo>
                  <a:pt x="10601" y="44499"/>
                </a:lnTo>
                <a:lnTo>
                  <a:pt x="9777" y="41540"/>
                </a:lnTo>
                <a:lnTo>
                  <a:pt x="8938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3" y="24051"/>
                </a:lnTo>
                <a:lnTo>
                  <a:pt x="9827" y="21041"/>
                </a:lnTo>
                <a:lnTo>
                  <a:pt x="10680" y="18032"/>
                </a:lnTo>
                <a:lnTo>
                  <a:pt x="11897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3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400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24" y="7466"/>
                </a:lnTo>
                <a:lnTo>
                  <a:pt x="41932" y="4658"/>
                </a:lnTo>
                <a:lnTo>
                  <a:pt x="38977" y="2804"/>
                </a:lnTo>
                <a:lnTo>
                  <a:pt x="36334" y="1724"/>
                </a:lnTo>
                <a:lnTo>
                  <a:pt x="33401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79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4" y="3577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01521" y="2411665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20" y="60134"/>
                </a:lnTo>
                <a:lnTo>
                  <a:pt x="42087" y="58647"/>
                </a:lnTo>
                <a:lnTo>
                  <a:pt x="44970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2" y="39776"/>
                </a:lnTo>
                <a:lnTo>
                  <a:pt x="54165" y="35369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6"/>
                </a:lnTo>
                <a:lnTo>
                  <a:pt x="42684" y="3341"/>
                </a:lnTo>
                <a:lnTo>
                  <a:pt x="39383" y="2005"/>
                </a:lnTo>
                <a:lnTo>
                  <a:pt x="36067" y="659"/>
                </a:lnTo>
                <a:lnTo>
                  <a:pt x="32169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18" y="3708"/>
                </a:lnTo>
                <a:lnTo>
                  <a:pt x="9244" y="5803"/>
                </a:lnTo>
                <a:lnTo>
                  <a:pt x="8521" y="27724"/>
                </a:lnTo>
                <a:lnTo>
                  <a:pt x="8851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4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5" y="7531"/>
                </a:lnTo>
                <a:lnTo>
                  <a:pt x="23723" y="6883"/>
                </a:lnTo>
                <a:lnTo>
                  <a:pt x="30708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72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5" y="27597"/>
                </a:lnTo>
                <a:lnTo>
                  <a:pt x="4564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41" y="45871"/>
                </a:lnTo>
                <a:lnTo>
                  <a:pt x="41579" y="48106"/>
                </a:lnTo>
                <a:lnTo>
                  <a:pt x="38178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3" y="40906"/>
                </a:moveTo>
                <a:lnTo>
                  <a:pt x="158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5"/>
                </a:lnTo>
                <a:lnTo>
                  <a:pt x="17995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399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4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94" y="14579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67808" y="24124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7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105" y="54801"/>
                </a:lnTo>
                <a:lnTo>
                  <a:pt x="33897" y="57786"/>
                </a:lnTo>
                <a:lnTo>
                  <a:pt x="36752" y="60399"/>
                </a:lnTo>
                <a:lnTo>
                  <a:pt x="39585" y="60833"/>
                </a:lnTo>
                <a:lnTo>
                  <a:pt x="42254" y="60833"/>
                </a:lnTo>
                <a:lnTo>
                  <a:pt x="44640" y="60032"/>
                </a:lnTo>
                <a:lnTo>
                  <a:pt x="45784" y="57365"/>
                </a:lnTo>
                <a:lnTo>
                  <a:pt x="45720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1"/>
                </a:lnTo>
                <a:lnTo>
                  <a:pt x="37821" y="49733"/>
                </a:lnTo>
                <a:lnTo>
                  <a:pt x="36371" y="46813"/>
                </a:lnTo>
                <a:lnTo>
                  <a:pt x="34898" y="43905"/>
                </a:lnTo>
                <a:lnTo>
                  <a:pt x="33387" y="40932"/>
                </a:lnTo>
                <a:lnTo>
                  <a:pt x="31852" y="37922"/>
                </a:lnTo>
                <a:lnTo>
                  <a:pt x="30212" y="34837"/>
                </a:lnTo>
                <a:lnTo>
                  <a:pt x="28512" y="31621"/>
                </a:lnTo>
                <a:lnTo>
                  <a:pt x="14300" y="5029"/>
                </a:lnTo>
                <a:lnTo>
                  <a:pt x="13284" y="3249"/>
                </a:lnTo>
                <a:lnTo>
                  <a:pt x="10311" y="496"/>
                </a:lnTo>
                <a:lnTo>
                  <a:pt x="7340" y="100"/>
                </a:lnTo>
                <a:lnTo>
                  <a:pt x="3376" y="100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7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825880" y="2411802"/>
            <a:ext cx="43969" cy="62075"/>
          </a:xfrm>
          <a:custGeom>
            <a:avLst/>
            <a:gdLst/>
            <a:ahLst/>
            <a:cxnLst/>
            <a:rect l="l" t="t" r="r" b="b"/>
            <a:pathLst>
              <a:path w="43969" h="62075">
                <a:moveTo>
                  <a:pt x="9756" y="5662"/>
                </a:moveTo>
                <a:lnTo>
                  <a:pt x="7405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4" y="18399"/>
                </a:lnTo>
                <a:lnTo>
                  <a:pt x="662" y="22338"/>
                </a:lnTo>
                <a:lnTo>
                  <a:pt x="0" y="26808"/>
                </a:lnTo>
                <a:lnTo>
                  <a:pt x="0" y="36727"/>
                </a:lnTo>
                <a:lnTo>
                  <a:pt x="612" y="41057"/>
                </a:lnTo>
                <a:lnTo>
                  <a:pt x="1818" y="44830"/>
                </a:lnTo>
                <a:lnTo>
                  <a:pt x="3009" y="48588"/>
                </a:lnTo>
                <a:lnTo>
                  <a:pt x="4726" y="51749"/>
                </a:lnTo>
                <a:lnTo>
                  <a:pt x="6962" y="54302"/>
                </a:lnTo>
                <a:lnTo>
                  <a:pt x="9194" y="56854"/>
                </a:lnTo>
                <a:lnTo>
                  <a:pt x="11901" y="58798"/>
                </a:lnTo>
                <a:lnTo>
                  <a:pt x="15062" y="60109"/>
                </a:lnTo>
                <a:lnTo>
                  <a:pt x="18227" y="61426"/>
                </a:lnTo>
                <a:lnTo>
                  <a:pt x="21784" y="62075"/>
                </a:lnTo>
                <a:lnTo>
                  <a:pt x="25718" y="62075"/>
                </a:lnTo>
                <a:lnTo>
                  <a:pt x="30088" y="61873"/>
                </a:lnTo>
                <a:lnTo>
                  <a:pt x="33922" y="61023"/>
                </a:lnTo>
                <a:lnTo>
                  <a:pt x="37111" y="59903"/>
                </a:lnTo>
                <a:lnTo>
                  <a:pt x="40831" y="58025"/>
                </a:lnTo>
                <a:lnTo>
                  <a:pt x="43689" y="55331"/>
                </a:lnTo>
                <a:lnTo>
                  <a:pt x="43969" y="52764"/>
                </a:lnTo>
                <a:lnTo>
                  <a:pt x="43969" y="52040"/>
                </a:lnTo>
                <a:lnTo>
                  <a:pt x="43473" y="49427"/>
                </a:lnTo>
                <a:lnTo>
                  <a:pt x="40820" y="50086"/>
                </a:lnTo>
                <a:lnTo>
                  <a:pt x="37680" y="52081"/>
                </a:lnTo>
                <a:lnTo>
                  <a:pt x="34876" y="53477"/>
                </a:lnTo>
                <a:lnTo>
                  <a:pt x="31269" y="54658"/>
                </a:lnTo>
                <a:lnTo>
                  <a:pt x="26748" y="54964"/>
                </a:lnTo>
                <a:lnTo>
                  <a:pt x="23889" y="54964"/>
                </a:lnTo>
                <a:lnTo>
                  <a:pt x="21337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81" y="41540"/>
                </a:lnTo>
                <a:lnTo>
                  <a:pt x="8942" y="38606"/>
                </a:lnTo>
                <a:lnTo>
                  <a:pt x="8525" y="35204"/>
                </a:lnTo>
                <a:lnTo>
                  <a:pt x="8525" y="27492"/>
                </a:lnTo>
                <a:lnTo>
                  <a:pt x="8953" y="24051"/>
                </a:lnTo>
                <a:lnTo>
                  <a:pt x="9832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41" y="8632"/>
                </a:lnTo>
                <a:lnTo>
                  <a:pt x="23813" y="7009"/>
                </a:lnTo>
                <a:lnTo>
                  <a:pt x="26507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404" y="9942"/>
                </a:lnTo>
                <a:lnTo>
                  <a:pt x="40449" y="11962"/>
                </a:lnTo>
                <a:lnTo>
                  <a:pt x="43700" y="10460"/>
                </a:lnTo>
                <a:lnTo>
                  <a:pt x="43624" y="7466"/>
                </a:lnTo>
                <a:lnTo>
                  <a:pt x="41936" y="4658"/>
                </a:lnTo>
                <a:lnTo>
                  <a:pt x="38991" y="2804"/>
                </a:lnTo>
                <a:lnTo>
                  <a:pt x="3633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8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56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880208" y="24125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4" y="60595"/>
                </a:lnTo>
                <a:lnTo>
                  <a:pt x="32053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53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59" y="28487"/>
                </a:lnTo>
                <a:lnTo>
                  <a:pt x="28360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7" y="6706"/>
                </a:lnTo>
                <a:lnTo>
                  <a:pt x="33018" y="5676"/>
                </a:lnTo>
                <a:lnTo>
                  <a:pt x="33324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926546" y="2412544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1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50" y="33566"/>
                </a:lnTo>
                <a:lnTo>
                  <a:pt x="16866" y="33842"/>
                </a:lnTo>
                <a:lnTo>
                  <a:pt x="20613" y="35697"/>
                </a:lnTo>
                <a:lnTo>
                  <a:pt x="23393" y="38836"/>
                </a:lnTo>
                <a:lnTo>
                  <a:pt x="24804" y="41554"/>
                </a:lnTo>
                <a:lnTo>
                  <a:pt x="26136" y="44664"/>
                </a:lnTo>
                <a:lnTo>
                  <a:pt x="31713" y="58939"/>
                </a:lnTo>
                <a:lnTo>
                  <a:pt x="31978" y="59636"/>
                </a:lnTo>
                <a:lnTo>
                  <a:pt x="34632" y="60833"/>
                </a:lnTo>
                <a:lnTo>
                  <a:pt x="37796" y="60833"/>
                </a:lnTo>
                <a:lnTo>
                  <a:pt x="40410" y="59371"/>
                </a:lnTo>
                <a:lnTo>
                  <a:pt x="39383" y="55954"/>
                </a:lnTo>
                <a:lnTo>
                  <a:pt x="33948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5" y="25779"/>
                </a:lnTo>
                <a:lnTo>
                  <a:pt x="19886" y="26808"/>
                </a:lnTo>
                <a:lnTo>
                  <a:pt x="15927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1" y="60833"/>
                </a:lnTo>
                <a:close/>
              </a:path>
              <a:path w="40410" h="60833">
                <a:moveTo>
                  <a:pt x="64" y="59842"/>
                </a:moveTo>
                <a:lnTo>
                  <a:pt x="2617" y="60833"/>
                </a:lnTo>
                <a:lnTo>
                  <a:pt x="5461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62" y="7264"/>
                </a:lnTo>
                <a:lnTo>
                  <a:pt x="25628" y="9144"/>
                </a:lnTo>
                <a:lnTo>
                  <a:pt x="2774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9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2"/>
                </a:lnTo>
                <a:lnTo>
                  <a:pt x="31939" y="4279"/>
                </a:lnTo>
                <a:lnTo>
                  <a:pt x="28638" y="2286"/>
                </a:lnTo>
                <a:lnTo>
                  <a:pt x="24778" y="773"/>
                </a:lnTo>
                <a:lnTo>
                  <a:pt x="21629" y="280"/>
                </a:lnTo>
                <a:lnTo>
                  <a:pt x="18680" y="49"/>
                </a:lnTo>
                <a:lnTo>
                  <a:pt x="3009" y="0"/>
                </a:lnTo>
                <a:lnTo>
                  <a:pt x="979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977990" y="24124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6" y="60937"/>
                </a:lnTo>
                <a:lnTo>
                  <a:pt x="8053" y="59475"/>
                </a:lnTo>
                <a:lnTo>
                  <a:pt x="7948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27" y="20332"/>
                </a:lnTo>
                <a:lnTo>
                  <a:pt x="32105" y="54801"/>
                </a:lnTo>
                <a:lnTo>
                  <a:pt x="33897" y="57786"/>
                </a:lnTo>
                <a:lnTo>
                  <a:pt x="36752" y="60399"/>
                </a:lnTo>
                <a:lnTo>
                  <a:pt x="39599" y="60833"/>
                </a:lnTo>
                <a:lnTo>
                  <a:pt x="42254" y="60833"/>
                </a:lnTo>
                <a:lnTo>
                  <a:pt x="44654" y="60032"/>
                </a:lnTo>
                <a:lnTo>
                  <a:pt x="45784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1"/>
                </a:lnTo>
                <a:lnTo>
                  <a:pt x="37833" y="49733"/>
                </a:lnTo>
                <a:lnTo>
                  <a:pt x="36371" y="46813"/>
                </a:lnTo>
                <a:lnTo>
                  <a:pt x="34898" y="43905"/>
                </a:lnTo>
                <a:lnTo>
                  <a:pt x="33387" y="40932"/>
                </a:lnTo>
                <a:lnTo>
                  <a:pt x="31852" y="37922"/>
                </a:lnTo>
                <a:lnTo>
                  <a:pt x="30225" y="34837"/>
                </a:lnTo>
                <a:lnTo>
                  <a:pt x="28512" y="31621"/>
                </a:lnTo>
                <a:lnTo>
                  <a:pt x="14300" y="5029"/>
                </a:lnTo>
                <a:lnTo>
                  <a:pt x="13284" y="3249"/>
                </a:lnTo>
                <a:lnTo>
                  <a:pt x="10311" y="496"/>
                </a:lnTo>
                <a:lnTo>
                  <a:pt x="7355" y="100"/>
                </a:lnTo>
                <a:lnTo>
                  <a:pt x="3376" y="100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56579" y="26562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54783" y="26411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4" y="60595"/>
                </a:lnTo>
                <a:lnTo>
                  <a:pt x="32054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54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59" y="28487"/>
                </a:lnTo>
                <a:lnTo>
                  <a:pt x="28360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7" y="6706"/>
                </a:lnTo>
                <a:lnTo>
                  <a:pt x="33018" y="5676"/>
                </a:lnTo>
                <a:lnTo>
                  <a:pt x="33324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696398" y="26402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39" y="9184"/>
                </a:lnTo>
                <a:lnTo>
                  <a:pt x="15224" y="7365"/>
                </a:lnTo>
                <a:lnTo>
                  <a:pt x="17942" y="6696"/>
                </a:lnTo>
                <a:lnTo>
                  <a:pt x="21435" y="6696"/>
                </a:lnTo>
                <a:lnTo>
                  <a:pt x="24509" y="7365"/>
                </a:lnTo>
                <a:lnTo>
                  <a:pt x="28281" y="8867"/>
                </a:lnTo>
                <a:lnTo>
                  <a:pt x="30975" y="10340"/>
                </a:lnTo>
                <a:lnTo>
                  <a:pt x="33832" y="8600"/>
                </a:lnTo>
                <a:lnTo>
                  <a:pt x="33779" y="5702"/>
                </a:lnTo>
                <a:lnTo>
                  <a:pt x="31925" y="3074"/>
                </a:lnTo>
                <a:lnTo>
                  <a:pt x="28991" y="1677"/>
                </a:lnTo>
                <a:lnTo>
                  <a:pt x="25308" y="586"/>
                </a:lnTo>
                <a:lnTo>
                  <a:pt x="22590" y="115"/>
                </a:lnTo>
                <a:lnTo>
                  <a:pt x="17284" y="0"/>
                </a:lnTo>
                <a:lnTo>
                  <a:pt x="12571" y="1055"/>
                </a:lnTo>
                <a:lnTo>
                  <a:pt x="8366" y="2783"/>
                </a:lnTo>
                <a:lnTo>
                  <a:pt x="5080" y="5462"/>
                </a:lnTo>
                <a:lnTo>
                  <a:pt x="2880" y="9108"/>
                </a:lnTo>
                <a:lnTo>
                  <a:pt x="1508" y="13348"/>
                </a:lnTo>
                <a:lnTo>
                  <a:pt x="1508" y="18328"/>
                </a:lnTo>
                <a:lnTo>
                  <a:pt x="2689" y="22212"/>
                </a:lnTo>
                <a:lnTo>
                  <a:pt x="4532" y="25516"/>
                </a:lnTo>
                <a:lnTo>
                  <a:pt x="7085" y="28130"/>
                </a:lnTo>
                <a:lnTo>
                  <a:pt x="10159" y="30239"/>
                </a:lnTo>
                <a:lnTo>
                  <a:pt x="13460" y="32094"/>
                </a:lnTo>
                <a:lnTo>
                  <a:pt x="16892" y="33681"/>
                </a:lnTo>
                <a:lnTo>
                  <a:pt x="20203" y="35219"/>
                </a:lnTo>
                <a:lnTo>
                  <a:pt x="23303" y="36832"/>
                </a:lnTo>
                <a:lnTo>
                  <a:pt x="25869" y="38671"/>
                </a:lnTo>
                <a:lnTo>
                  <a:pt x="28458" y="42177"/>
                </a:lnTo>
                <a:lnTo>
                  <a:pt x="28840" y="45368"/>
                </a:lnTo>
                <a:lnTo>
                  <a:pt x="28562" y="48388"/>
                </a:lnTo>
                <a:lnTo>
                  <a:pt x="26629" y="51930"/>
                </a:lnTo>
                <a:lnTo>
                  <a:pt x="23293" y="54306"/>
                </a:lnTo>
                <a:lnTo>
                  <a:pt x="20394" y="55246"/>
                </a:lnTo>
                <a:lnTo>
                  <a:pt x="17043" y="55476"/>
                </a:lnTo>
                <a:lnTo>
                  <a:pt x="12687" y="55210"/>
                </a:lnTo>
                <a:lnTo>
                  <a:pt x="9169" y="54115"/>
                </a:lnTo>
                <a:lnTo>
                  <a:pt x="6412" y="52899"/>
                </a:lnTo>
                <a:lnTo>
                  <a:pt x="3351" y="51170"/>
                </a:lnTo>
                <a:lnTo>
                  <a:pt x="378" y="51120"/>
                </a:lnTo>
                <a:lnTo>
                  <a:pt x="0" y="53925"/>
                </a:lnTo>
                <a:lnTo>
                  <a:pt x="433" y="56833"/>
                </a:lnTo>
                <a:lnTo>
                  <a:pt x="2984" y="59029"/>
                </a:lnTo>
                <a:lnTo>
                  <a:pt x="6386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70" y="62359"/>
                </a:lnTo>
                <a:lnTo>
                  <a:pt x="22273" y="61978"/>
                </a:lnTo>
                <a:lnTo>
                  <a:pt x="24800" y="61189"/>
                </a:lnTo>
                <a:lnTo>
                  <a:pt x="29488" y="59245"/>
                </a:lnTo>
                <a:lnTo>
                  <a:pt x="33210" y="56160"/>
                </a:lnTo>
                <a:lnTo>
                  <a:pt x="35698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79" y="38229"/>
                </a:lnTo>
                <a:lnTo>
                  <a:pt x="34236" y="34927"/>
                </a:lnTo>
                <a:lnTo>
                  <a:pt x="31648" y="32350"/>
                </a:lnTo>
                <a:lnTo>
                  <a:pt x="28522" y="30265"/>
                </a:lnTo>
                <a:lnTo>
                  <a:pt x="25182" y="28436"/>
                </a:lnTo>
                <a:lnTo>
                  <a:pt x="21741" y="26849"/>
                </a:lnTo>
                <a:lnTo>
                  <a:pt x="18399" y="25275"/>
                </a:lnTo>
                <a:lnTo>
                  <a:pt x="15275" y="23638"/>
                </a:lnTo>
                <a:lnTo>
                  <a:pt x="12672" y="21770"/>
                </a:lnTo>
                <a:lnTo>
                  <a:pt x="10083" y="18263"/>
                </a:lnTo>
                <a:lnTo>
                  <a:pt x="9687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37593" y="26411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5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602" y="0"/>
                </a:lnTo>
                <a:lnTo>
                  <a:pt x="190" y="1446"/>
                </a:lnTo>
                <a:lnTo>
                  <a:pt x="0" y="4063"/>
                </a:lnTo>
                <a:lnTo>
                  <a:pt x="1602" y="6842"/>
                </a:lnTo>
                <a:lnTo>
                  <a:pt x="18633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785305" y="2640869"/>
            <a:ext cx="51410" cy="61139"/>
          </a:xfrm>
          <a:custGeom>
            <a:avLst/>
            <a:gdLst/>
            <a:ahLst/>
            <a:cxnLst/>
            <a:rect l="l" t="t" r="r" b="b"/>
            <a:pathLst>
              <a:path w="51410" h="61139">
                <a:moveTo>
                  <a:pt x="26517" y="0"/>
                </a:moveTo>
                <a:lnTo>
                  <a:pt x="23201" y="64"/>
                </a:lnTo>
                <a:lnTo>
                  <a:pt x="20321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53" y="61103"/>
                </a:lnTo>
                <a:lnTo>
                  <a:pt x="7821" y="59500"/>
                </a:lnTo>
                <a:lnTo>
                  <a:pt x="12790" y="44946"/>
                </a:lnTo>
                <a:lnTo>
                  <a:pt x="37973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10" h="61139">
                <a:moveTo>
                  <a:pt x="51371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6" y="38534"/>
                </a:lnTo>
                <a:lnTo>
                  <a:pt x="14795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8" y="61139"/>
                </a:lnTo>
                <a:lnTo>
                  <a:pt x="51410" y="60617"/>
                </a:lnTo>
                <a:lnTo>
                  <a:pt x="5137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46540" y="2641147"/>
            <a:ext cx="39942" cy="60576"/>
          </a:xfrm>
          <a:custGeom>
            <a:avLst/>
            <a:gdLst/>
            <a:ahLst/>
            <a:cxnLst/>
            <a:rect l="l" t="t" r="r" b="b"/>
            <a:pathLst>
              <a:path w="39942" h="60576">
                <a:moveTo>
                  <a:pt x="7999" y="53934"/>
                </a:moveTo>
                <a:lnTo>
                  <a:pt x="3009" y="60576"/>
                </a:lnTo>
                <a:lnTo>
                  <a:pt x="21107" y="60576"/>
                </a:lnTo>
                <a:lnTo>
                  <a:pt x="24879" y="60093"/>
                </a:lnTo>
                <a:lnTo>
                  <a:pt x="28307" y="59281"/>
                </a:lnTo>
                <a:lnTo>
                  <a:pt x="31391" y="57958"/>
                </a:lnTo>
                <a:lnTo>
                  <a:pt x="34009" y="56170"/>
                </a:lnTo>
                <a:lnTo>
                  <a:pt x="37170" y="52818"/>
                </a:lnTo>
                <a:lnTo>
                  <a:pt x="38722" y="50086"/>
                </a:lnTo>
                <a:lnTo>
                  <a:pt x="39686" y="46874"/>
                </a:lnTo>
                <a:lnTo>
                  <a:pt x="39942" y="43216"/>
                </a:lnTo>
                <a:lnTo>
                  <a:pt x="39942" y="41158"/>
                </a:lnTo>
                <a:lnTo>
                  <a:pt x="39013" y="37551"/>
                </a:lnTo>
                <a:lnTo>
                  <a:pt x="37541" y="34339"/>
                </a:lnTo>
                <a:lnTo>
                  <a:pt x="35380" y="31772"/>
                </a:lnTo>
                <a:lnTo>
                  <a:pt x="32688" y="29893"/>
                </a:lnTo>
                <a:lnTo>
                  <a:pt x="30528" y="26910"/>
                </a:lnTo>
                <a:lnTo>
                  <a:pt x="33387" y="24166"/>
                </a:lnTo>
                <a:lnTo>
                  <a:pt x="35239" y="20735"/>
                </a:lnTo>
                <a:lnTo>
                  <a:pt x="35938" y="18107"/>
                </a:lnTo>
                <a:lnTo>
                  <a:pt x="36093" y="15313"/>
                </a:lnTo>
                <a:lnTo>
                  <a:pt x="35712" y="10741"/>
                </a:lnTo>
                <a:lnTo>
                  <a:pt x="34150" y="6932"/>
                </a:lnTo>
                <a:lnTo>
                  <a:pt x="31442" y="4024"/>
                </a:lnTo>
                <a:lnTo>
                  <a:pt x="27975" y="1713"/>
                </a:lnTo>
                <a:lnTo>
                  <a:pt x="23342" y="341"/>
                </a:lnTo>
                <a:lnTo>
                  <a:pt x="20383" y="0"/>
                </a:lnTo>
                <a:lnTo>
                  <a:pt x="20483" y="6777"/>
                </a:lnTo>
                <a:lnTo>
                  <a:pt x="23277" y="7642"/>
                </a:lnTo>
                <a:lnTo>
                  <a:pt x="26162" y="9928"/>
                </a:lnTo>
                <a:lnTo>
                  <a:pt x="27608" y="13308"/>
                </a:lnTo>
                <a:lnTo>
                  <a:pt x="27810" y="16102"/>
                </a:lnTo>
                <a:lnTo>
                  <a:pt x="27622" y="18680"/>
                </a:lnTo>
                <a:lnTo>
                  <a:pt x="26226" y="22236"/>
                </a:lnTo>
                <a:lnTo>
                  <a:pt x="23483" y="24814"/>
                </a:lnTo>
                <a:lnTo>
                  <a:pt x="20927" y="25905"/>
                </a:lnTo>
                <a:lnTo>
                  <a:pt x="17640" y="32586"/>
                </a:lnTo>
                <a:lnTo>
                  <a:pt x="20152" y="32586"/>
                </a:lnTo>
                <a:lnTo>
                  <a:pt x="23911" y="33310"/>
                </a:lnTo>
                <a:lnTo>
                  <a:pt x="26974" y="34505"/>
                </a:lnTo>
                <a:lnTo>
                  <a:pt x="30035" y="37539"/>
                </a:lnTo>
                <a:lnTo>
                  <a:pt x="31175" y="40269"/>
                </a:lnTo>
                <a:lnTo>
                  <a:pt x="31468" y="43685"/>
                </a:lnTo>
                <a:lnTo>
                  <a:pt x="31175" y="46850"/>
                </a:lnTo>
                <a:lnTo>
                  <a:pt x="29156" y="50482"/>
                </a:lnTo>
                <a:lnTo>
                  <a:pt x="25880" y="52843"/>
                </a:lnTo>
                <a:lnTo>
                  <a:pt x="23136" y="53718"/>
                </a:lnTo>
                <a:lnTo>
                  <a:pt x="19685" y="53934"/>
                </a:lnTo>
                <a:lnTo>
                  <a:pt x="7999" y="53934"/>
                </a:lnTo>
                <a:close/>
              </a:path>
              <a:path w="39942" h="60576">
                <a:moveTo>
                  <a:pt x="16761" y="0"/>
                </a:moveTo>
                <a:lnTo>
                  <a:pt x="3009" y="0"/>
                </a:lnTo>
                <a:lnTo>
                  <a:pt x="965" y="722"/>
                </a:lnTo>
                <a:lnTo>
                  <a:pt x="0" y="3275"/>
                </a:lnTo>
                <a:lnTo>
                  <a:pt x="0" y="57301"/>
                </a:lnTo>
                <a:lnTo>
                  <a:pt x="327" y="59371"/>
                </a:lnTo>
                <a:lnTo>
                  <a:pt x="3009" y="60576"/>
                </a:lnTo>
                <a:lnTo>
                  <a:pt x="7999" y="53934"/>
                </a:lnTo>
                <a:lnTo>
                  <a:pt x="7999" y="32586"/>
                </a:lnTo>
                <a:lnTo>
                  <a:pt x="17640" y="32586"/>
                </a:lnTo>
                <a:lnTo>
                  <a:pt x="20927" y="25905"/>
                </a:lnTo>
                <a:lnTo>
                  <a:pt x="17169" y="26170"/>
                </a:lnTo>
                <a:lnTo>
                  <a:pt x="7999" y="26170"/>
                </a:lnTo>
                <a:lnTo>
                  <a:pt x="7999" y="6551"/>
                </a:lnTo>
                <a:lnTo>
                  <a:pt x="16329" y="6551"/>
                </a:lnTo>
                <a:lnTo>
                  <a:pt x="20483" y="6777"/>
                </a:lnTo>
                <a:lnTo>
                  <a:pt x="20383" y="0"/>
                </a:lnTo>
                <a:lnTo>
                  <a:pt x="167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898604" y="26409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67" y="53859"/>
                </a:lnTo>
                <a:lnTo>
                  <a:pt x="8002" y="989"/>
                </a:lnTo>
                <a:lnTo>
                  <a:pt x="5461" y="0"/>
                </a:lnTo>
                <a:lnTo>
                  <a:pt x="2641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12" y="60817"/>
                </a:lnTo>
                <a:lnTo>
                  <a:pt x="29782" y="60817"/>
                </a:lnTo>
                <a:lnTo>
                  <a:pt x="31028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38618" y="26409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8049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958011" y="26402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37" y="6696"/>
                </a:lnTo>
                <a:lnTo>
                  <a:pt x="24512" y="7365"/>
                </a:lnTo>
                <a:lnTo>
                  <a:pt x="28285" y="8867"/>
                </a:lnTo>
                <a:lnTo>
                  <a:pt x="30977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43" y="3074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5"/>
                </a:lnTo>
                <a:lnTo>
                  <a:pt x="17287" y="0"/>
                </a:lnTo>
                <a:lnTo>
                  <a:pt x="12585" y="1055"/>
                </a:lnTo>
                <a:lnTo>
                  <a:pt x="8370" y="2783"/>
                </a:lnTo>
                <a:lnTo>
                  <a:pt x="5093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6" y="25516"/>
                </a:lnTo>
                <a:lnTo>
                  <a:pt x="7099" y="28130"/>
                </a:lnTo>
                <a:lnTo>
                  <a:pt x="10162" y="30239"/>
                </a:lnTo>
                <a:lnTo>
                  <a:pt x="13464" y="32094"/>
                </a:lnTo>
                <a:lnTo>
                  <a:pt x="16906" y="33681"/>
                </a:lnTo>
                <a:lnTo>
                  <a:pt x="20206" y="35219"/>
                </a:lnTo>
                <a:lnTo>
                  <a:pt x="23307" y="36832"/>
                </a:lnTo>
                <a:lnTo>
                  <a:pt x="25869" y="38671"/>
                </a:lnTo>
                <a:lnTo>
                  <a:pt x="28461" y="42177"/>
                </a:lnTo>
                <a:lnTo>
                  <a:pt x="28854" y="45368"/>
                </a:lnTo>
                <a:lnTo>
                  <a:pt x="28562" y="48388"/>
                </a:lnTo>
                <a:lnTo>
                  <a:pt x="26647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5" y="55476"/>
                </a:lnTo>
                <a:lnTo>
                  <a:pt x="12701" y="55210"/>
                </a:lnTo>
                <a:lnTo>
                  <a:pt x="9183" y="54115"/>
                </a:lnTo>
                <a:lnTo>
                  <a:pt x="6414" y="52899"/>
                </a:lnTo>
                <a:lnTo>
                  <a:pt x="3355" y="51170"/>
                </a:lnTo>
                <a:lnTo>
                  <a:pt x="662" y="50648"/>
                </a:lnTo>
                <a:lnTo>
                  <a:pt x="0" y="53240"/>
                </a:lnTo>
                <a:lnTo>
                  <a:pt x="266" y="56250"/>
                </a:lnTo>
                <a:lnTo>
                  <a:pt x="2984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6" y="62194"/>
                </a:lnTo>
                <a:lnTo>
                  <a:pt x="16675" y="62359"/>
                </a:lnTo>
                <a:lnTo>
                  <a:pt x="19573" y="62359"/>
                </a:lnTo>
                <a:lnTo>
                  <a:pt x="22291" y="61978"/>
                </a:lnTo>
                <a:lnTo>
                  <a:pt x="24804" y="61189"/>
                </a:lnTo>
                <a:lnTo>
                  <a:pt x="29502" y="59245"/>
                </a:lnTo>
                <a:lnTo>
                  <a:pt x="33214" y="56160"/>
                </a:lnTo>
                <a:lnTo>
                  <a:pt x="35712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83" y="38229"/>
                </a:lnTo>
                <a:lnTo>
                  <a:pt x="34239" y="34927"/>
                </a:lnTo>
                <a:lnTo>
                  <a:pt x="31662" y="32350"/>
                </a:lnTo>
                <a:lnTo>
                  <a:pt x="28526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7" y="25275"/>
                </a:lnTo>
                <a:lnTo>
                  <a:pt x="15278" y="23638"/>
                </a:lnTo>
                <a:lnTo>
                  <a:pt x="12689" y="21770"/>
                </a:lnTo>
                <a:lnTo>
                  <a:pt x="10083" y="18263"/>
                </a:lnTo>
                <a:lnTo>
                  <a:pt x="9705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006553" y="2640909"/>
            <a:ext cx="43651" cy="61064"/>
          </a:xfrm>
          <a:custGeom>
            <a:avLst/>
            <a:gdLst/>
            <a:ahLst/>
            <a:cxnLst/>
            <a:rect l="l" t="t" r="r" b="b"/>
            <a:pathLst>
              <a:path w="43651" h="61064">
                <a:moveTo>
                  <a:pt x="0" y="1461"/>
                </a:moveTo>
                <a:lnTo>
                  <a:pt x="64" y="60069"/>
                </a:lnTo>
                <a:lnTo>
                  <a:pt x="2642" y="61064"/>
                </a:lnTo>
                <a:lnTo>
                  <a:pt x="5462" y="61064"/>
                </a:lnTo>
                <a:lnTo>
                  <a:pt x="8064" y="59602"/>
                </a:lnTo>
                <a:lnTo>
                  <a:pt x="8064" y="32727"/>
                </a:lnTo>
                <a:lnTo>
                  <a:pt x="35637" y="32727"/>
                </a:lnTo>
                <a:lnTo>
                  <a:pt x="35637" y="59853"/>
                </a:lnTo>
                <a:lnTo>
                  <a:pt x="38188" y="61064"/>
                </a:lnTo>
                <a:lnTo>
                  <a:pt x="41047" y="61064"/>
                </a:lnTo>
                <a:lnTo>
                  <a:pt x="43651" y="59602"/>
                </a:lnTo>
                <a:lnTo>
                  <a:pt x="43588" y="990"/>
                </a:lnTo>
                <a:lnTo>
                  <a:pt x="41047" y="0"/>
                </a:lnTo>
                <a:lnTo>
                  <a:pt x="38188" y="0"/>
                </a:lnTo>
                <a:lnTo>
                  <a:pt x="35637" y="1461"/>
                </a:lnTo>
                <a:lnTo>
                  <a:pt x="35637" y="25704"/>
                </a:lnTo>
                <a:lnTo>
                  <a:pt x="8064" y="25704"/>
                </a:lnTo>
                <a:lnTo>
                  <a:pt x="8003" y="990"/>
                </a:lnTo>
                <a:lnTo>
                  <a:pt x="5462" y="0"/>
                </a:lnTo>
                <a:lnTo>
                  <a:pt x="2642" y="0"/>
                </a:lnTo>
                <a:lnTo>
                  <a:pt x="0" y="14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65615" y="2641136"/>
            <a:ext cx="65872" cy="60846"/>
          </a:xfrm>
          <a:custGeom>
            <a:avLst/>
            <a:gdLst/>
            <a:ahLst/>
            <a:cxnLst/>
            <a:rect l="l" t="t" r="r" b="b"/>
            <a:pathLst>
              <a:path w="65872" h="60846">
                <a:moveTo>
                  <a:pt x="8049" y="6616"/>
                </a:moveTo>
                <a:lnTo>
                  <a:pt x="28522" y="59616"/>
                </a:lnTo>
                <a:lnTo>
                  <a:pt x="30758" y="60772"/>
                </a:lnTo>
                <a:lnTo>
                  <a:pt x="33616" y="60846"/>
                </a:lnTo>
                <a:lnTo>
                  <a:pt x="36384" y="59616"/>
                </a:lnTo>
                <a:lnTo>
                  <a:pt x="57732" y="6616"/>
                </a:lnTo>
                <a:lnTo>
                  <a:pt x="57884" y="59842"/>
                </a:lnTo>
                <a:lnTo>
                  <a:pt x="60450" y="60836"/>
                </a:lnTo>
                <a:lnTo>
                  <a:pt x="63284" y="60836"/>
                </a:lnTo>
                <a:lnTo>
                  <a:pt x="65872" y="59375"/>
                </a:lnTo>
                <a:lnTo>
                  <a:pt x="65872" y="3657"/>
                </a:lnTo>
                <a:lnTo>
                  <a:pt x="65148" y="1169"/>
                </a:lnTo>
                <a:lnTo>
                  <a:pt x="62405" y="0"/>
                </a:lnTo>
                <a:lnTo>
                  <a:pt x="57210" y="0"/>
                </a:lnTo>
                <a:lnTo>
                  <a:pt x="55129" y="270"/>
                </a:lnTo>
                <a:lnTo>
                  <a:pt x="52537" y="2019"/>
                </a:lnTo>
                <a:lnTo>
                  <a:pt x="50990" y="5068"/>
                </a:lnTo>
                <a:lnTo>
                  <a:pt x="32967" y="48794"/>
                </a:lnTo>
                <a:lnTo>
                  <a:pt x="32738" y="48794"/>
                </a:lnTo>
                <a:lnTo>
                  <a:pt x="15403" y="4928"/>
                </a:lnTo>
                <a:lnTo>
                  <a:pt x="13549" y="1587"/>
                </a:lnTo>
                <a:lnTo>
                  <a:pt x="10982" y="294"/>
                </a:lnTo>
                <a:lnTo>
                  <a:pt x="8329" y="0"/>
                </a:lnTo>
                <a:lnTo>
                  <a:pt x="3376" y="0"/>
                </a:lnTo>
                <a:lnTo>
                  <a:pt x="1054" y="853"/>
                </a:lnTo>
                <a:lnTo>
                  <a:pt x="0" y="3657"/>
                </a:lnTo>
                <a:lnTo>
                  <a:pt x="0" y="59626"/>
                </a:lnTo>
                <a:lnTo>
                  <a:pt x="2551" y="60836"/>
                </a:lnTo>
                <a:lnTo>
                  <a:pt x="5421" y="60836"/>
                </a:lnTo>
                <a:lnTo>
                  <a:pt x="8049" y="59375"/>
                </a:lnTo>
                <a:lnTo>
                  <a:pt x="8049" y="66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146907" y="26411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8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8" y="60595"/>
                </a:lnTo>
                <a:lnTo>
                  <a:pt x="32057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57" y="53888"/>
                </a:lnTo>
                <a:lnTo>
                  <a:pt x="8041" y="53888"/>
                </a:lnTo>
                <a:lnTo>
                  <a:pt x="8041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63" y="28487"/>
                </a:lnTo>
                <a:lnTo>
                  <a:pt x="28360" y="25718"/>
                </a:lnTo>
                <a:lnTo>
                  <a:pt x="8041" y="25718"/>
                </a:lnTo>
                <a:lnTo>
                  <a:pt x="8041" y="6706"/>
                </a:lnTo>
                <a:lnTo>
                  <a:pt x="31737" y="6706"/>
                </a:lnTo>
                <a:lnTo>
                  <a:pt x="33022" y="5676"/>
                </a:lnTo>
                <a:lnTo>
                  <a:pt x="33324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193256" y="26410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5" y="60937"/>
                </a:lnTo>
                <a:lnTo>
                  <a:pt x="8041" y="59475"/>
                </a:lnTo>
                <a:lnTo>
                  <a:pt x="7952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108" y="54801"/>
                </a:lnTo>
                <a:lnTo>
                  <a:pt x="33897" y="57786"/>
                </a:lnTo>
                <a:lnTo>
                  <a:pt x="36756" y="60399"/>
                </a:lnTo>
                <a:lnTo>
                  <a:pt x="39588" y="60833"/>
                </a:lnTo>
                <a:lnTo>
                  <a:pt x="42252" y="60833"/>
                </a:lnTo>
                <a:lnTo>
                  <a:pt x="44643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7" y="0"/>
                </a:lnTo>
                <a:lnTo>
                  <a:pt x="37731" y="1471"/>
                </a:lnTo>
                <a:lnTo>
                  <a:pt x="37821" y="49733"/>
                </a:lnTo>
                <a:lnTo>
                  <a:pt x="36374" y="46813"/>
                </a:lnTo>
                <a:lnTo>
                  <a:pt x="34902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302" y="5029"/>
                </a:lnTo>
                <a:lnTo>
                  <a:pt x="13288" y="3249"/>
                </a:lnTo>
                <a:lnTo>
                  <a:pt x="10313" y="496"/>
                </a:lnTo>
                <a:lnTo>
                  <a:pt x="7344" y="100"/>
                </a:lnTo>
                <a:lnTo>
                  <a:pt x="3380" y="100"/>
                </a:lnTo>
                <a:lnTo>
                  <a:pt x="1069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47505" y="26411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0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316491" y="2640863"/>
            <a:ext cx="42847" cy="61109"/>
          </a:xfrm>
          <a:custGeom>
            <a:avLst/>
            <a:gdLst/>
            <a:ahLst/>
            <a:cxnLst/>
            <a:rect l="l" t="t" r="r" b="b"/>
            <a:pathLst>
              <a:path w="42847" h="61109">
                <a:moveTo>
                  <a:pt x="403" y="3145"/>
                </a:moveTo>
                <a:lnTo>
                  <a:pt x="17536" y="37310"/>
                </a:lnTo>
                <a:lnTo>
                  <a:pt x="17600" y="60119"/>
                </a:lnTo>
                <a:lnTo>
                  <a:pt x="20167" y="61109"/>
                </a:lnTo>
                <a:lnTo>
                  <a:pt x="22971" y="61109"/>
                </a:lnTo>
                <a:lnTo>
                  <a:pt x="25589" y="59651"/>
                </a:lnTo>
                <a:lnTo>
                  <a:pt x="25589" y="37310"/>
                </a:lnTo>
                <a:lnTo>
                  <a:pt x="42736" y="3145"/>
                </a:lnTo>
                <a:lnTo>
                  <a:pt x="42847" y="341"/>
                </a:lnTo>
                <a:lnTo>
                  <a:pt x="40245" y="0"/>
                </a:lnTo>
                <a:lnTo>
                  <a:pt x="37642" y="24"/>
                </a:lnTo>
                <a:lnTo>
                  <a:pt x="34772" y="1637"/>
                </a:lnTo>
                <a:lnTo>
                  <a:pt x="26352" y="19147"/>
                </a:lnTo>
                <a:lnTo>
                  <a:pt x="24800" y="22618"/>
                </a:lnTo>
                <a:lnTo>
                  <a:pt x="23263" y="26135"/>
                </a:lnTo>
                <a:lnTo>
                  <a:pt x="21729" y="29677"/>
                </a:lnTo>
                <a:lnTo>
                  <a:pt x="20128" y="26005"/>
                </a:lnTo>
                <a:lnTo>
                  <a:pt x="18580" y="22402"/>
                </a:lnTo>
                <a:lnTo>
                  <a:pt x="17018" y="19010"/>
                </a:lnTo>
                <a:lnTo>
                  <a:pt x="8647" y="1587"/>
                </a:lnTo>
                <a:lnTo>
                  <a:pt x="7974" y="608"/>
                </a:lnTo>
                <a:lnTo>
                  <a:pt x="5421" y="24"/>
                </a:lnTo>
                <a:lnTo>
                  <a:pt x="2689" y="0"/>
                </a:lnTo>
                <a:lnTo>
                  <a:pt x="0" y="518"/>
                </a:lnTo>
                <a:lnTo>
                  <a:pt x="403" y="31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369145" y="26411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52" y="0"/>
                </a:moveTo>
                <a:lnTo>
                  <a:pt x="2998" y="0"/>
                </a:lnTo>
                <a:lnTo>
                  <a:pt x="967" y="737"/>
                </a:lnTo>
                <a:lnTo>
                  <a:pt x="0" y="3290"/>
                </a:lnTo>
                <a:lnTo>
                  <a:pt x="0" y="57315"/>
                </a:lnTo>
                <a:lnTo>
                  <a:pt x="320" y="59385"/>
                </a:lnTo>
                <a:lnTo>
                  <a:pt x="2998" y="60595"/>
                </a:lnTo>
                <a:lnTo>
                  <a:pt x="32068" y="60595"/>
                </a:lnTo>
                <a:lnTo>
                  <a:pt x="33134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53" y="53888"/>
                </a:lnTo>
                <a:lnTo>
                  <a:pt x="8053" y="32219"/>
                </a:lnTo>
                <a:lnTo>
                  <a:pt x="28371" y="32219"/>
                </a:lnTo>
                <a:lnTo>
                  <a:pt x="29718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53" y="25718"/>
                </a:lnTo>
                <a:lnTo>
                  <a:pt x="8053" y="6706"/>
                </a:lnTo>
                <a:lnTo>
                  <a:pt x="31752" y="6706"/>
                </a:lnTo>
                <a:lnTo>
                  <a:pt x="33033" y="5676"/>
                </a:lnTo>
                <a:lnTo>
                  <a:pt x="33340" y="2807"/>
                </a:lnTo>
                <a:lnTo>
                  <a:pt x="3175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409516" y="26408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190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39" y="61103"/>
                </a:lnTo>
                <a:lnTo>
                  <a:pt x="7807" y="59500"/>
                </a:lnTo>
                <a:lnTo>
                  <a:pt x="12776" y="44946"/>
                </a:lnTo>
                <a:lnTo>
                  <a:pt x="37957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57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2" y="38534"/>
                </a:lnTo>
                <a:lnTo>
                  <a:pt x="14795" y="38534"/>
                </a:lnTo>
                <a:lnTo>
                  <a:pt x="37957" y="44946"/>
                </a:lnTo>
                <a:lnTo>
                  <a:pt x="43153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8" y="61139"/>
                </a:lnTo>
                <a:lnTo>
                  <a:pt x="51407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470738" y="2641144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1" y="60833"/>
                </a:moveTo>
                <a:lnTo>
                  <a:pt x="8063" y="59371"/>
                </a:lnTo>
                <a:lnTo>
                  <a:pt x="8063" y="33566"/>
                </a:lnTo>
                <a:lnTo>
                  <a:pt x="13449" y="33566"/>
                </a:lnTo>
                <a:lnTo>
                  <a:pt x="16875" y="33842"/>
                </a:lnTo>
                <a:lnTo>
                  <a:pt x="20623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7" y="42609"/>
                </a:lnTo>
                <a:lnTo>
                  <a:pt x="32712" y="39711"/>
                </a:lnTo>
                <a:lnTo>
                  <a:pt x="30797" y="36193"/>
                </a:lnTo>
                <a:lnTo>
                  <a:pt x="27824" y="32853"/>
                </a:lnTo>
                <a:lnTo>
                  <a:pt x="25105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5" y="23215"/>
                </a:lnTo>
                <a:lnTo>
                  <a:pt x="22974" y="25779"/>
                </a:lnTo>
                <a:lnTo>
                  <a:pt x="19885" y="26808"/>
                </a:lnTo>
                <a:lnTo>
                  <a:pt x="15925" y="27064"/>
                </a:lnTo>
                <a:lnTo>
                  <a:pt x="8063" y="27064"/>
                </a:lnTo>
                <a:lnTo>
                  <a:pt x="8063" y="6652"/>
                </a:lnTo>
                <a:lnTo>
                  <a:pt x="5461" y="60833"/>
                </a:lnTo>
                <a:close/>
              </a:path>
              <a:path w="40410" h="60833">
                <a:moveTo>
                  <a:pt x="74" y="59842"/>
                </a:moveTo>
                <a:lnTo>
                  <a:pt x="2616" y="60833"/>
                </a:lnTo>
                <a:lnTo>
                  <a:pt x="5461" y="60833"/>
                </a:lnTo>
                <a:lnTo>
                  <a:pt x="8063" y="6652"/>
                </a:lnTo>
                <a:lnTo>
                  <a:pt x="14846" y="6652"/>
                </a:lnTo>
                <a:lnTo>
                  <a:pt x="18719" y="6793"/>
                </a:lnTo>
                <a:lnTo>
                  <a:pt x="21361" y="7264"/>
                </a:lnTo>
                <a:lnTo>
                  <a:pt x="25638" y="9144"/>
                </a:lnTo>
                <a:lnTo>
                  <a:pt x="27762" y="12434"/>
                </a:lnTo>
                <a:lnTo>
                  <a:pt x="28295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5" y="27989"/>
                </a:lnTo>
                <a:lnTo>
                  <a:pt x="34657" y="24457"/>
                </a:lnTo>
                <a:lnTo>
                  <a:pt x="35991" y="21412"/>
                </a:lnTo>
                <a:lnTo>
                  <a:pt x="36817" y="17995"/>
                </a:lnTo>
                <a:lnTo>
                  <a:pt x="36817" y="13881"/>
                </a:lnTo>
                <a:lnTo>
                  <a:pt x="35902" y="10223"/>
                </a:lnTo>
                <a:lnTo>
                  <a:pt x="34380" y="6972"/>
                </a:lnTo>
                <a:lnTo>
                  <a:pt x="31939" y="4279"/>
                </a:lnTo>
                <a:lnTo>
                  <a:pt x="2863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80" y="49"/>
                </a:lnTo>
                <a:lnTo>
                  <a:pt x="3008" y="0"/>
                </a:lnTo>
                <a:lnTo>
                  <a:pt x="975" y="722"/>
                </a:lnTo>
                <a:lnTo>
                  <a:pt x="0" y="3290"/>
                </a:lnTo>
                <a:lnTo>
                  <a:pt x="7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93082" y="26408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91" y="64"/>
                </a:lnTo>
                <a:lnTo>
                  <a:pt x="20308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40" y="61103"/>
                </a:lnTo>
                <a:lnTo>
                  <a:pt x="7809" y="59500"/>
                </a:lnTo>
                <a:lnTo>
                  <a:pt x="12777" y="44946"/>
                </a:lnTo>
                <a:lnTo>
                  <a:pt x="37959" y="44946"/>
                </a:lnTo>
                <a:lnTo>
                  <a:pt x="14796" y="38534"/>
                </a:lnTo>
                <a:lnTo>
                  <a:pt x="2522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40" y="1717"/>
                </a:lnTo>
                <a:lnTo>
                  <a:pt x="29185" y="191"/>
                </a:lnTo>
                <a:lnTo>
                  <a:pt x="26517" y="0"/>
                </a:lnTo>
                <a:lnTo>
                  <a:pt x="25222" y="8333"/>
                </a:lnTo>
                <a:lnTo>
                  <a:pt x="35853" y="38534"/>
                </a:lnTo>
                <a:lnTo>
                  <a:pt x="14796" y="38534"/>
                </a:lnTo>
                <a:lnTo>
                  <a:pt x="37959" y="44946"/>
                </a:lnTo>
                <a:lnTo>
                  <a:pt x="43153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54304" y="26409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64" y="53859"/>
                </a:lnTo>
                <a:lnTo>
                  <a:pt x="8003" y="989"/>
                </a:lnTo>
                <a:lnTo>
                  <a:pt x="5462" y="0"/>
                </a:lnTo>
                <a:lnTo>
                  <a:pt x="2642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09" y="60817"/>
                </a:lnTo>
                <a:lnTo>
                  <a:pt x="29782" y="60817"/>
                </a:lnTo>
                <a:lnTo>
                  <a:pt x="31028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89490" y="2674900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2" y="0"/>
                </a:lnTo>
                <a:lnTo>
                  <a:pt x="1692" y="0"/>
                </a:lnTo>
                <a:lnTo>
                  <a:pt x="712" y="241"/>
                </a:lnTo>
                <a:lnTo>
                  <a:pt x="0" y="3186"/>
                </a:lnTo>
                <a:lnTo>
                  <a:pt x="1692" y="6412"/>
                </a:lnTo>
                <a:lnTo>
                  <a:pt x="21262" y="6412"/>
                </a:lnTo>
                <a:lnTo>
                  <a:pt x="22186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16177" y="2641147"/>
            <a:ext cx="45327" cy="60831"/>
          </a:xfrm>
          <a:custGeom>
            <a:avLst/>
            <a:gdLst/>
            <a:ahLst/>
            <a:cxnLst/>
            <a:rect l="l" t="t" r="r" b="b"/>
            <a:pathLst>
              <a:path w="45327" h="60831">
                <a:moveTo>
                  <a:pt x="18695" y="59828"/>
                </a:moveTo>
                <a:lnTo>
                  <a:pt x="21272" y="60831"/>
                </a:lnTo>
                <a:lnTo>
                  <a:pt x="24091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32" y="6054"/>
                </a:lnTo>
                <a:lnTo>
                  <a:pt x="45327" y="3465"/>
                </a:lnTo>
                <a:lnTo>
                  <a:pt x="45327" y="2868"/>
                </a:lnTo>
                <a:lnTo>
                  <a:pt x="43726" y="0"/>
                </a:lnTo>
                <a:lnTo>
                  <a:pt x="1598" y="0"/>
                </a:lnTo>
                <a:lnTo>
                  <a:pt x="191" y="1446"/>
                </a:lnTo>
                <a:lnTo>
                  <a:pt x="0" y="4063"/>
                </a:lnTo>
                <a:lnTo>
                  <a:pt x="1598" y="6842"/>
                </a:lnTo>
                <a:lnTo>
                  <a:pt x="18630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63900" y="2640869"/>
            <a:ext cx="51396" cy="61139"/>
          </a:xfrm>
          <a:custGeom>
            <a:avLst/>
            <a:gdLst/>
            <a:ahLst/>
            <a:cxnLst/>
            <a:rect l="l" t="t" r="r" b="b"/>
            <a:pathLst>
              <a:path w="51396" h="61139">
                <a:moveTo>
                  <a:pt x="26506" y="0"/>
                </a:moveTo>
                <a:lnTo>
                  <a:pt x="23190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41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61" y="44946"/>
                </a:lnTo>
                <a:lnTo>
                  <a:pt x="14784" y="38534"/>
                </a:lnTo>
                <a:lnTo>
                  <a:pt x="25220" y="8333"/>
                </a:lnTo>
                <a:lnTo>
                  <a:pt x="26506" y="0"/>
                </a:lnTo>
                <a:close/>
              </a:path>
              <a:path w="51396" h="61139">
                <a:moveTo>
                  <a:pt x="51360" y="58003"/>
                </a:moveTo>
                <a:lnTo>
                  <a:pt x="31027" y="1717"/>
                </a:lnTo>
                <a:lnTo>
                  <a:pt x="29184" y="191"/>
                </a:lnTo>
                <a:lnTo>
                  <a:pt x="26506" y="0"/>
                </a:lnTo>
                <a:lnTo>
                  <a:pt x="25220" y="8333"/>
                </a:lnTo>
                <a:lnTo>
                  <a:pt x="35852" y="38534"/>
                </a:lnTo>
                <a:lnTo>
                  <a:pt x="14784" y="38534"/>
                </a:lnTo>
                <a:lnTo>
                  <a:pt x="37961" y="44946"/>
                </a:lnTo>
                <a:lnTo>
                  <a:pt x="43155" y="59692"/>
                </a:lnTo>
                <a:lnTo>
                  <a:pt x="43548" y="60405"/>
                </a:lnTo>
                <a:lnTo>
                  <a:pt x="46100" y="61113"/>
                </a:lnTo>
                <a:lnTo>
                  <a:pt x="48818" y="61139"/>
                </a:lnTo>
                <a:lnTo>
                  <a:pt x="51396" y="60617"/>
                </a:lnTo>
                <a:lnTo>
                  <a:pt x="51360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25121" y="2641144"/>
            <a:ext cx="40412" cy="60833"/>
          </a:xfrm>
          <a:custGeom>
            <a:avLst/>
            <a:gdLst/>
            <a:ahLst/>
            <a:cxnLst/>
            <a:rect l="l" t="t" r="r" b="b"/>
            <a:pathLst>
              <a:path w="40412" h="60833">
                <a:moveTo>
                  <a:pt x="5461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5" y="60833"/>
                </a:lnTo>
                <a:lnTo>
                  <a:pt x="40412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1" y="39711"/>
                </a:lnTo>
                <a:lnTo>
                  <a:pt x="30786" y="36193"/>
                </a:lnTo>
                <a:lnTo>
                  <a:pt x="27812" y="32853"/>
                </a:lnTo>
                <a:lnTo>
                  <a:pt x="25109" y="31189"/>
                </a:lnTo>
                <a:lnTo>
                  <a:pt x="28500" y="29792"/>
                </a:lnTo>
                <a:lnTo>
                  <a:pt x="28042" y="19634"/>
                </a:lnTo>
                <a:lnTo>
                  <a:pt x="26325" y="23215"/>
                </a:lnTo>
                <a:lnTo>
                  <a:pt x="22974" y="25779"/>
                </a:lnTo>
                <a:lnTo>
                  <a:pt x="19889" y="26808"/>
                </a:lnTo>
                <a:lnTo>
                  <a:pt x="1592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1" y="60833"/>
                </a:lnTo>
                <a:close/>
              </a:path>
              <a:path w="40412" h="60833">
                <a:moveTo>
                  <a:pt x="64" y="59842"/>
                </a:moveTo>
                <a:lnTo>
                  <a:pt x="2616" y="60833"/>
                </a:lnTo>
                <a:lnTo>
                  <a:pt x="5461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61" y="7264"/>
                </a:lnTo>
                <a:lnTo>
                  <a:pt x="25627" y="9144"/>
                </a:lnTo>
                <a:lnTo>
                  <a:pt x="27748" y="12434"/>
                </a:lnTo>
                <a:lnTo>
                  <a:pt x="28284" y="16814"/>
                </a:lnTo>
                <a:lnTo>
                  <a:pt x="28042" y="19634"/>
                </a:lnTo>
                <a:lnTo>
                  <a:pt x="28500" y="29792"/>
                </a:lnTo>
                <a:lnTo>
                  <a:pt x="31355" y="27989"/>
                </a:lnTo>
                <a:lnTo>
                  <a:pt x="34659" y="24457"/>
                </a:lnTo>
                <a:lnTo>
                  <a:pt x="35977" y="21412"/>
                </a:lnTo>
                <a:lnTo>
                  <a:pt x="36805" y="17995"/>
                </a:lnTo>
                <a:lnTo>
                  <a:pt x="36805" y="13881"/>
                </a:lnTo>
                <a:lnTo>
                  <a:pt x="35901" y="10223"/>
                </a:lnTo>
                <a:lnTo>
                  <a:pt x="34364" y="6972"/>
                </a:lnTo>
                <a:lnTo>
                  <a:pt x="31941" y="4279"/>
                </a:lnTo>
                <a:lnTo>
                  <a:pt x="28637" y="2286"/>
                </a:lnTo>
                <a:lnTo>
                  <a:pt x="24777" y="773"/>
                </a:lnTo>
                <a:lnTo>
                  <a:pt x="21628" y="280"/>
                </a:lnTo>
                <a:lnTo>
                  <a:pt x="18682" y="49"/>
                </a:lnTo>
                <a:lnTo>
                  <a:pt x="3008" y="0"/>
                </a:lnTo>
                <a:lnTo>
                  <a:pt x="979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76558" y="2640909"/>
            <a:ext cx="8064" cy="61064"/>
          </a:xfrm>
          <a:custGeom>
            <a:avLst/>
            <a:gdLst/>
            <a:ahLst/>
            <a:cxnLst/>
            <a:rect l="l" t="t" r="r" b="b"/>
            <a:pathLst>
              <a:path w="8064" h="61064">
                <a:moveTo>
                  <a:pt x="8064" y="59602"/>
                </a:moveTo>
                <a:lnTo>
                  <a:pt x="8064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6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97265" y="2640265"/>
            <a:ext cx="61620" cy="70157"/>
          </a:xfrm>
          <a:custGeom>
            <a:avLst/>
            <a:gdLst/>
            <a:ahLst/>
            <a:cxnLst/>
            <a:rect l="l" t="t" r="r" b="b"/>
            <a:pathLst>
              <a:path w="61620" h="70157">
                <a:moveTo>
                  <a:pt x="535" y="40920"/>
                </a:moveTo>
                <a:lnTo>
                  <a:pt x="1601" y="44770"/>
                </a:lnTo>
                <a:lnTo>
                  <a:pt x="2656" y="48628"/>
                </a:lnTo>
                <a:lnTo>
                  <a:pt x="4269" y="51854"/>
                </a:lnTo>
                <a:lnTo>
                  <a:pt x="6440" y="54446"/>
                </a:lnTo>
                <a:lnTo>
                  <a:pt x="8610" y="57034"/>
                </a:lnTo>
                <a:lnTo>
                  <a:pt x="11369" y="59004"/>
                </a:lnTo>
                <a:lnTo>
                  <a:pt x="11012" y="46302"/>
                </a:lnTo>
                <a:lnTo>
                  <a:pt x="10007" y="43726"/>
                </a:lnTo>
                <a:lnTo>
                  <a:pt x="9424" y="40755"/>
                </a:lnTo>
                <a:lnTo>
                  <a:pt x="8826" y="37771"/>
                </a:lnTo>
                <a:lnTo>
                  <a:pt x="8524" y="34495"/>
                </a:lnTo>
                <a:lnTo>
                  <a:pt x="8524" y="27687"/>
                </a:lnTo>
                <a:lnTo>
                  <a:pt x="8851" y="24613"/>
                </a:lnTo>
                <a:lnTo>
                  <a:pt x="9489" y="21718"/>
                </a:lnTo>
                <a:lnTo>
                  <a:pt x="10123" y="18809"/>
                </a:lnTo>
                <a:lnTo>
                  <a:pt x="11188" y="16268"/>
                </a:lnTo>
                <a:lnTo>
                  <a:pt x="12664" y="14057"/>
                </a:lnTo>
                <a:lnTo>
                  <a:pt x="16080" y="10109"/>
                </a:lnTo>
                <a:lnTo>
                  <a:pt x="20829" y="7520"/>
                </a:lnTo>
                <a:lnTo>
                  <a:pt x="23762" y="6883"/>
                </a:lnTo>
                <a:lnTo>
                  <a:pt x="30747" y="6883"/>
                </a:lnTo>
                <a:lnTo>
                  <a:pt x="33695" y="7480"/>
                </a:lnTo>
                <a:lnTo>
                  <a:pt x="36057" y="8700"/>
                </a:lnTo>
                <a:lnTo>
                  <a:pt x="40323" y="11620"/>
                </a:lnTo>
                <a:lnTo>
                  <a:pt x="43167" y="15941"/>
                </a:lnTo>
                <a:lnTo>
                  <a:pt x="44185" y="18503"/>
                </a:lnTo>
                <a:lnTo>
                  <a:pt x="44794" y="21437"/>
                </a:lnTo>
                <a:lnTo>
                  <a:pt x="45402" y="24372"/>
                </a:lnTo>
                <a:lnTo>
                  <a:pt x="45708" y="27547"/>
                </a:lnTo>
                <a:lnTo>
                  <a:pt x="45708" y="34264"/>
                </a:lnTo>
                <a:lnTo>
                  <a:pt x="45402" y="37374"/>
                </a:lnTo>
                <a:lnTo>
                  <a:pt x="44768" y="40323"/>
                </a:lnTo>
                <a:lnTo>
                  <a:pt x="44146" y="43282"/>
                </a:lnTo>
                <a:lnTo>
                  <a:pt x="43106" y="45871"/>
                </a:lnTo>
                <a:lnTo>
                  <a:pt x="41633" y="48106"/>
                </a:lnTo>
                <a:lnTo>
                  <a:pt x="38228" y="52095"/>
                </a:lnTo>
                <a:lnTo>
                  <a:pt x="33414" y="54724"/>
                </a:lnTo>
                <a:lnTo>
                  <a:pt x="30455" y="55385"/>
                </a:lnTo>
                <a:lnTo>
                  <a:pt x="23370" y="55385"/>
                </a:lnTo>
                <a:lnTo>
                  <a:pt x="20422" y="54773"/>
                </a:lnTo>
                <a:lnTo>
                  <a:pt x="18060" y="53568"/>
                </a:lnTo>
                <a:lnTo>
                  <a:pt x="21959" y="62359"/>
                </a:lnTo>
                <a:lnTo>
                  <a:pt x="29592" y="62359"/>
                </a:lnTo>
                <a:lnTo>
                  <a:pt x="32310" y="62002"/>
                </a:lnTo>
                <a:lnTo>
                  <a:pt x="36996" y="60642"/>
                </a:lnTo>
                <a:lnTo>
                  <a:pt x="40463" y="58888"/>
                </a:lnTo>
                <a:lnTo>
                  <a:pt x="44387" y="62409"/>
                </a:lnTo>
                <a:lnTo>
                  <a:pt x="48516" y="65203"/>
                </a:lnTo>
                <a:lnTo>
                  <a:pt x="52260" y="67388"/>
                </a:lnTo>
                <a:lnTo>
                  <a:pt x="55666" y="69127"/>
                </a:lnTo>
                <a:lnTo>
                  <a:pt x="58445" y="70157"/>
                </a:lnTo>
                <a:lnTo>
                  <a:pt x="61318" y="69458"/>
                </a:lnTo>
                <a:lnTo>
                  <a:pt x="61620" y="66801"/>
                </a:lnTo>
                <a:lnTo>
                  <a:pt x="61620" y="65901"/>
                </a:lnTo>
                <a:lnTo>
                  <a:pt x="60465" y="63058"/>
                </a:lnTo>
                <a:lnTo>
                  <a:pt x="57876" y="61951"/>
                </a:lnTo>
                <a:lnTo>
                  <a:pt x="54218" y="60098"/>
                </a:lnTo>
                <a:lnTo>
                  <a:pt x="50777" y="58013"/>
                </a:lnTo>
                <a:lnTo>
                  <a:pt x="46497" y="54673"/>
                </a:lnTo>
                <a:lnTo>
                  <a:pt x="48948" y="51702"/>
                </a:lnTo>
                <a:lnTo>
                  <a:pt x="50878" y="48196"/>
                </a:lnTo>
                <a:lnTo>
                  <a:pt x="52325" y="44232"/>
                </a:lnTo>
                <a:lnTo>
                  <a:pt x="53431" y="39992"/>
                </a:lnTo>
                <a:lnTo>
                  <a:pt x="54028" y="35369"/>
                </a:lnTo>
                <a:lnTo>
                  <a:pt x="54179" y="30416"/>
                </a:lnTo>
                <a:lnTo>
                  <a:pt x="54179" y="25513"/>
                </a:lnTo>
                <a:lnTo>
                  <a:pt x="53621" y="21196"/>
                </a:lnTo>
                <a:lnTo>
                  <a:pt x="52491" y="17412"/>
                </a:lnTo>
                <a:lnTo>
                  <a:pt x="51371" y="13641"/>
                </a:lnTo>
                <a:lnTo>
                  <a:pt x="49683" y="10454"/>
                </a:lnTo>
                <a:lnTo>
                  <a:pt x="47462" y="7887"/>
                </a:lnTo>
                <a:lnTo>
                  <a:pt x="45225" y="5309"/>
                </a:lnTo>
                <a:lnTo>
                  <a:pt x="42468" y="3341"/>
                </a:lnTo>
                <a:lnTo>
                  <a:pt x="39168" y="2009"/>
                </a:lnTo>
                <a:lnTo>
                  <a:pt x="35891" y="662"/>
                </a:lnTo>
                <a:lnTo>
                  <a:pt x="32068" y="0"/>
                </a:lnTo>
                <a:lnTo>
                  <a:pt x="23115" y="0"/>
                </a:lnTo>
                <a:lnTo>
                  <a:pt x="19065" y="737"/>
                </a:lnTo>
                <a:lnTo>
                  <a:pt x="15598" y="2211"/>
                </a:lnTo>
                <a:lnTo>
                  <a:pt x="12132" y="3708"/>
                </a:lnTo>
                <a:lnTo>
                  <a:pt x="9248" y="5803"/>
                </a:lnTo>
                <a:lnTo>
                  <a:pt x="6936" y="8535"/>
                </a:lnTo>
                <a:lnTo>
                  <a:pt x="4636" y="11264"/>
                </a:lnTo>
                <a:lnTo>
                  <a:pt x="2898" y="14579"/>
                </a:lnTo>
                <a:lnTo>
                  <a:pt x="1742" y="18468"/>
                </a:lnTo>
                <a:lnTo>
                  <a:pt x="586" y="22341"/>
                </a:lnTo>
                <a:lnTo>
                  <a:pt x="0" y="26697"/>
                </a:lnTo>
                <a:lnTo>
                  <a:pt x="0" y="36501"/>
                </a:lnTo>
                <a:lnTo>
                  <a:pt x="535" y="40920"/>
                </a:lnTo>
                <a:close/>
              </a:path>
              <a:path w="61620" h="70157">
                <a:moveTo>
                  <a:pt x="11012" y="46302"/>
                </a:moveTo>
                <a:lnTo>
                  <a:pt x="11369" y="59004"/>
                </a:lnTo>
                <a:lnTo>
                  <a:pt x="14695" y="60350"/>
                </a:lnTo>
                <a:lnTo>
                  <a:pt x="18011" y="61686"/>
                </a:lnTo>
                <a:lnTo>
                  <a:pt x="21959" y="62359"/>
                </a:lnTo>
                <a:lnTo>
                  <a:pt x="18060" y="53568"/>
                </a:lnTo>
                <a:lnTo>
                  <a:pt x="13820" y="50688"/>
                </a:lnTo>
                <a:lnTo>
                  <a:pt x="11012" y="463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382909" y="26404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42" y="5662"/>
                </a:moveTo>
                <a:lnTo>
                  <a:pt x="7391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29" y="18399"/>
                </a:lnTo>
                <a:lnTo>
                  <a:pt x="647" y="22322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0"/>
                </a:lnTo>
                <a:lnTo>
                  <a:pt x="2998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48" y="60109"/>
                </a:lnTo>
                <a:lnTo>
                  <a:pt x="18223" y="61426"/>
                </a:lnTo>
                <a:lnTo>
                  <a:pt x="21769" y="62075"/>
                </a:lnTo>
                <a:lnTo>
                  <a:pt x="25703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893"/>
                </a:lnTo>
                <a:lnTo>
                  <a:pt x="40831" y="58025"/>
                </a:lnTo>
                <a:lnTo>
                  <a:pt x="43675" y="55331"/>
                </a:lnTo>
                <a:lnTo>
                  <a:pt x="43967" y="5275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7"/>
                </a:lnTo>
                <a:lnTo>
                  <a:pt x="31254" y="54658"/>
                </a:lnTo>
                <a:lnTo>
                  <a:pt x="26747" y="54964"/>
                </a:lnTo>
                <a:lnTo>
                  <a:pt x="23874" y="54964"/>
                </a:lnTo>
                <a:lnTo>
                  <a:pt x="21323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591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7" y="7009"/>
                </a:lnTo>
                <a:lnTo>
                  <a:pt x="31103" y="7325"/>
                </a:lnTo>
                <a:lnTo>
                  <a:pt x="34657" y="8545"/>
                </a:lnTo>
                <a:lnTo>
                  <a:pt x="37390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10" y="7466"/>
                </a:lnTo>
                <a:lnTo>
                  <a:pt x="41921" y="4658"/>
                </a:lnTo>
                <a:lnTo>
                  <a:pt x="38977" y="2804"/>
                </a:lnTo>
                <a:lnTo>
                  <a:pt x="36320" y="1724"/>
                </a:lnTo>
                <a:lnTo>
                  <a:pt x="33401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9" y="0"/>
                </a:lnTo>
                <a:lnTo>
                  <a:pt x="19061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33791" y="2640265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56" y="55382"/>
                </a:lnTo>
                <a:lnTo>
                  <a:pt x="20397" y="54773"/>
                </a:lnTo>
                <a:lnTo>
                  <a:pt x="21959" y="62355"/>
                </a:lnTo>
                <a:lnTo>
                  <a:pt x="31118" y="62355"/>
                </a:lnTo>
                <a:lnTo>
                  <a:pt x="35168" y="61606"/>
                </a:lnTo>
                <a:lnTo>
                  <a:pt x="38634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5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79" y="35369"/>
                </a:lnTo>
                <a:lnTo>
                  <a:pt x="54179" y="25563"/>
                </a:lnTo>
                <a:lnTo>
                  <a:pt x="53647" y="21233"/>
                </a:lnTo>
                <a:lnTo>
                  <a:pt x="52566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99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15" y="0"/>
                </a:lnTo>
                <a:lnTo>
                  <a:pt x="19065" y="734"/>
                </a:lnTo>
                <a:lnTo>
                  <a:pt x="15598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8524" y="27724"/>
                </a:lnTo>
                <a:lnTo>
                  <a:pt x="8851" y="24663"/>
                </a:lnTo>
                <a:lnTo>
                  <a:pt x="9489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4" y="14083"/>
                </a:lnTo>
                <a:lnTo>
                  <a:pt x="16080" y="10144"/>
                </a:lnTo>
                <a:lnTo>
                  <a:pt x="2081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6" y="11620"/>
                </a:lnTo>
                <a:lnTo>
                  <a:pt x="43131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59" y="27597"/>
                </a:lnTo>
                <a:lnTo>
                  <a:pt x="45659" y="34315"/>
                </a:lnTo>
                <a:lnTo>
                  <a:pt x="45352" y="37415"/>
                </a:lnTo>
                <a:lnTo>
                  <a:pt x="44729" y="40349"/>
                </a:lnTo>
                <a:lnTo>
                  <a:pt x="44095" y="43279"/>
                </a:lnTo>
                <a:lnTo>
                  <a:pt x="43055" y="45871"/>
                </a:lnTo>
                <a:lnTo>
                  <a:pt x="41593" y="48106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5" y="40906"/>
                </a:moveTo>
                <a:lnTo>
                  <a:pt x="1601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69" y="58953"/>
                </a:lnTo>
                <a:lnTo>
                  <a:pt x="14695" y="60325"/>
                </a:lnTo>
                <a:lnTo>
                  <a:pt x="18011" y="61671"/>
                </a:lnTo>
                <a:lnTo>
                  <a:pt x="21959" y="62355"/>
                </a:lnTo>
                <a:lnTo>
                  <a:pt x="20397" y="54773"/>
                </a:lnTo>
                <a:lnTo>
                  <a:pt x="18046" y="53568"/>
                </a:lnTo>
                <a:lnTo>
                  <a:pt x="13806" y="50684"/>
                </a:lnTo>
                <a:lnTo>
                  <a:pt x="11002" y="46353"/>
                </a:lnTo>
                <a:lnTo>
                  <a:pt x="10007" y="43765"/>
                </a:lnTo>
                <a:lnTo>
                  <a:pt x="9414" y="40777"/>
                </a:lnTo>
                <a:lnTo>
                  <a:pt x="8826" y="37767"/>
                </a:lnTo>
                <a:lnTo>
                  <a:pt x="8524" y="34491"/>
                </a:lnTo>
                <a:lnTo>
                  <a:pt x="8524" y="27724"/>
                </a:lnTo>
                <a:lnTo>
                  <a:pt x="9248" y="5803"/>
                </a:lnTo>
                <a:lnTo>
                  <a:pt x="6936" y="8547"/>
                </a:lnTo>
                <a:lnTo>
                  <a:pt x="4636" y="11264"/>
                </a:lnTo>
                <a:lnTo>
                  <a:pt x="2898" y="14579"/>
                </a:lnTo>
                <a:lnTo>
                  <a:pt x="1742" y="18489"/>
                </a:lnTo>
                <a:lnTo>
                  <a:pt x="586" y="22377"/>
                </a:lnTo>
                <a:lnTo>
                  <a:pt x="0" y="26719"/>
                </a:lnTo>
                <a:lnTo>
                  <a:pt x="0" y="36501"/>
                </a:lnTo>
                <a:lnTo>
                  <a:pt x="535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00093" y="26410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1" y="60937"/>
                </a:moveTo>
                <a:lnTo>
                  <a:pt x="5435" y="60937"/>
                </a:lnTo>
                <a:lnTo>
                  <a:pt x="8037" y="59475"/>
                </a:lnTo>
                <a:lnTo>
                  <a:pt x="7951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2" y="54801"/>
                </a:lnTo>
                <a:lnTo>
                  <a:pt x="33882" y="57786"/>
                </a:lnTo>
                <a:lnTo>
                  <a:pt x="36755" y="60399"/>
                </a:lnTo>
                <a:lnTo>
                  <a:pt x="39584" y="60833"/>
                </a:lnTo>
                <a:lnTo>
                  <a:pt x="42252" y="60833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20" y="1471"/>
                </a:lnTo>
                <a:lnTo>
                  <a:pt x="37820" y="49733"/>
                </a:lnTo>
                <a:lnTo>
                  <a:pt x="36374" y="46813"/>
                </a:lnTo>
                <a:lnTo>
                  <a:pt x="34886" y="43905"/>
                </a:lnTo>
                <a:lnTo>
                  <a:pt x="33375" y="40932"/>
                </a:lnTo>
                <a:lnTo>
                  <a:pt x="31837" y="37922"/>
                </a:lnTo>
                <a:lnTo>
                  <a:pt x="30214" y="34837"/>
                </a:lnTo>
                <a:lnTo>
                  <a:pt x="28500" y="31621"/>
                </a:lnTo>
                <a:lnTo>
                  <a:pt x="14298" y="5029"/>
                </a:lnTo>
                <a:lnTo>
                  <a:pt x="13282" y="3249"/>
                </a:lnTo>
                <a:lnTo>
                  <a:pt x="10313" y="496"/>
                </a:lnTo>
                <a:lnTo>
                  <a:pt x="7339" y="100"/>
                </a:lnTo>
                <a:lnTo>
                  <a:pt x="3365" y="100"/>
                </a:lnTo>
                <a:lnTo>
                  <a:pt x="1054" y="914"/>
                </a:lnTo>
                <a:lnTo>
                  <a:pt x="0" y="3581"/>
                </a:lnTo>
                <a:lnTo>
                  <a:pt x="0" y="59701"/>
                </a:lnTo>
                <a:lnTo>
                  <a:pt x="2551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56947" y="26402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42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23" y="6696"/>
                </a:lnTo>
                <a:lnTo>
                  <a:pt x="24512" y="7365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29" y="3074"/>
                </a:lnTo>
                <a:lnTo>
                  <a:pt x="28994" y="1677"/>
                </a:lnTo>
                <a:lnTo>
                  <a:pt x="25312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5" y="1055"/>
                </a:lnTo>
                <a:lnTo>
                  <a:pt x="837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89" y="28130"/>
                </a:lnTo>
                <a:lnTo>
                  <a:pt x="10160" y="30239"/>
                </a:lnTo>
                <a:lnTo>
                  <a:pt x="13460" y="32094"/>
                </a:lnTo>
                <a:lnTo>
                  <a:pt x="16891" y="33681"/>
                </a:lnTo>
                <a:lnTo>
                  <a:pt x="20206" y="35219"/>
                </a:lnTo>
                <a:lnTo>
                  <a:pt x="23303" y="36832"/>
                </a:lnTo>
                <a:lnTo>
                  <a:pt x="25869" y="38671"/>
                </a:lnTo>
                <a:lnTo>
                  <a:pt x="28461" y="42177"/>
                </a:lnTo>
                <a:lnTo>
                  <a:pt x="28842" y="45368"/>
                </a:lnTo>
                <a:lnTo>
                  <a:pt x="28562" y="48388"/>
                </a:lnTo>
                <a:lnTo>
                  <a:pt x="2663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4" y="52899"/>
                </a:lnTo>
                <a:lnTo>
                  <a:pt x="3351" y="51170"/>
                </a:lnTo>
                <a:lnTo>
                  <a:pt x="382" y="51120"/>
                </a:lnTo>
                <a:lnTo>
                  <a:pt x="0" y="53925"/>
                </a:lnTo>
                <a:lnTo>
                  <a:pt x="431" y="56833"/>
                </a:lnTo>
                <a:lnTo>
                  <a:pt x="2984" y="59029"/>
                </a:lnTo>
                <a:lnTo>
                  <a:pt x="6386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91" y="59245"/>
                </a:lnTo>
                <a:lnTo>
                  <a:pt x="33210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27"/>
                </a:lnTo>
                <a:lnTo>
                  <a:pt x="31648" y="32350"/>
                </a:lnTo>
                <a:lnTo>
                  <a:pt x="28522" y="30265"/>
                </a:lnTo>
                <a:lnTo>
                  <a:pt x="25171" y="28436"/>
                </a:lnTo>
                <a:lnTo>
                  <a:pt x="21743" y="26849"/>
                </a:lnTo>
                <a:lnTo>
                  <a:pt x="18403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98146" y="26411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4" y="59828"/>
                </a:moveTo>
                <a:lnTo>
                  <a:pt x="21257" y="60831"/>
                </a:lnTo>
                <a:lnTo>
                  <a:pt x="24076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4" y="0"/>
                </a:lnTo>
                <a:lnTo>
                  <a:pt x="1597" y="0"/>
                </a:lnTo>
                <a:lnTo>
                  <a:pt x="190" y="1446"/>
                </a:lnTo>
                <a:lnTo>
                  <a:pt x="0" y="4063"/>
                </a:lnTo>
                <a:lnTo>
                  <a:pt x="1597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51836" y="2641144"/>
            <a:ext cx="40412" cy="60833"/>
          </a:xfrm>
          <a:custGeom>
            <a:avLst/>
            <a:gdLst/>
            <a:ahLst/>
            <a:cxnLst/>
            <a:rect l="l" t="t" r="r" b="b"/>
            <a:pathLst>
              <a:path w="40412" h="60833">
                <a:moveTo>
                  <a:pt x="5461" y="60833"/>
                </a:moveTo>
                <a:lnTo>
                  <a:pt x="8063" y="59371"/>
                </a:lnTo>
                <a:lnTo>
                  <a:pt x="8063" y="33566"/>
                </a:lnTo>
                <a:lnTo>
                  <a:pt x="13449" y="33566"/>
                </a:lnTo>
                <a:lnTo>
                  <a:pt x="16879" y="33842"/>
                </a:lnTo>
                <a:lnTo>
                  <a:pt x="20623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6" y="60833"/>
                </a:lnTo>
                <a:lnTo>
                  <a:pt x="40412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16" y="39711"/>
                </a:lnTo>
                <a:lnTo>
                  <a:pt x="30797" y="36193"/>
                </a:lnTo>
                <a:lnTo>
                  <a:pt x="27828" y="32853"/>
                </a:lnTo>
                <a:lnTo>
                  <a:pt x="25109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5" y="23215"/>
                </a:lnTo>
                <a:lnTo>
                  <a:pt x="22974" y="25779"/>
                </a:lnTo>
                <a:lnTo>
                  <a:pt x="19889" y="26808"/>
                </a:lnTo>
                <a:lnTo>
                  <a:pt x="15925" y="27064"/>
                </a:lnTo>
                <a:lnTo>
                  <a:pt x="8063" y="27064"/>
                </a:lnTo>
                <a:lnTo>
                  <a:pt x="8063" y="6652"/>
                </a:lnTo>
                <a:lnTo>
                  <a:pt x="5461" y="60833"/>
                </a:lnTo>
                <a:close/>
              </a:path>
              <a:path w="40412" h="60833">
                <a:moveTo>
                  <a:pt x="74" y="59842"/>
                </a:moveTo>
                <a:lnTo>
                  <a:pt x="2617" y="60833"/>
                </a:lnTo>
                <a:lnTo>
                  <a:pt x="5461" y="60833"/>
                </a:lnTo>
                <a:lnTo>
                  <a:pt x="8063" y="6652"/>
                </a:lnTo>
                <a:lnTo>
                  <a:pt x="14846" y="6652"/>
                </a:lnTo>
                <a:lnTo>
                  <a:pt x="18719" y="6793"/>
                </a:lnTo>
                <a:lnTo>
                  <a:pt x="21362" y="7264"/>
                </a:lnTo>
                <a:lnTo>
                  <a:pt x="25642" y="9144"/>
                </a:lnTo>
                <a:lnTo>
                  <a:pt x="27763" y="12434"/>
                </a:lnTo>
                <a:lnTo>
                  <a:pt x="28295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5" y="27989"/>
                </a:lnTo>
                <a:lnTo>
                  <a:pt x="34657" y="24457"/>
                </a:lnTo>
                <a:lnTo>
                  <a:pt x="35993" y="21412"/>
                </a:lnTo>
                <a:lnTo>
                  <a:pt x="36817" y="17995"/>
                </a:lnTo>
                <a:lnTo>
                  <a:pt x="36817" y="13881"/>
                </a:lnTo>
                <a:lnTo>
                  <a:pt x="35902" y="10223"/>
                </a:lnTo>
                <a:lnTo>
                  <a:pt x="34380" y="6972"/>
                </a:lnTo>
                <a:lnTo>
                  <a:pt x="31943" y="4279"/>
                </a:lnTo>
                <a:lnTo>
                  <a:pt x="28637" y="2286"/>
                </a:lnTo>
                <a:lnTo>
                  <a:pt x="24789" y="773"/>
                </a:lnTo>
                <a:lnTo>
                  <a:pt x="21628" y="280"/>
                </a:lnTo>
                <a:lnTo>
                  <a:pt x="18684" y="49"/>
                </a:lnTo>
                <a:lnTo>
                  <a:pt x="3008" y="0"/>
                </a:lnTo>
                <a:lnTo>
                  <a:pt x="979" y="722"/>
                </a:lnTo>
                <a:lnTo>
                  <a:pt x="0" y="3290"/>
                </a:lnTo>
                <a:lnTo>
                  <a:pt x="7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03186" y="2640909"/>
            <a:ext cx="45655" cy="61708"/>
          </a:xfrm>
          <a:custGeom>
            <a:avLst/>
            <a:gdLst/>
            <a:ahLst/>
            <a:cxnLst/>
            <a:rect l="l" t="t" r="r" b="b"/>
            <a:pathLst>
              <a:path w="45655" h="61708">
                <a:moveTo>
                  <a:pt x="29246" y="61189"/>
                </a:moveTo>
                <a:lnTo>
                  <a:pt x="32129" y="60159"/>
                </a:lnTo>
                <a:lnTo>
                  <a:pt x="34988" y="59131"/>
                </a:lnTo>
                <a:lnTo>
                  <a:pt x="39430" y="55627"/>
                </a:lnTo>
                <a:lnTo>
                  <a:pt x="42962" y="51182"/>
                </a:lnTo>
                <a:lnTo>
                  <a:pt x="44042" y="48287"/>
                </a:lnTo>
                <a:lnTo>
                  <a:pt x="45107" y="45415"/>
                </a:lnTo>
                <a:lnTo>
                  <a:pt x="45655" y="42127"/>
                </a:lnTo>
                <a:lnTo>
                  <a:pt x="45655" y="1206"/>
                </a:lnTo>
                <a:lnTo>
                  <a:pt x="43052" y="0"/>
                </a:lnTo>
                <a:lnTo>
                  <a:pt x="40245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36" y="45594"/>
                </a:lnTo>
                <a:lnTo>
                  <a:pt x="34999" y="49328"/>
                </a:lnTo>
                <a:lnTo>
                  <a:pt x="32472" y="52081"/>
                </a:lnTo>
                <a:lnTo>
                  <a:pt x="29095" y="53798"/>
                </a:lnTo>
                <a:lnTo>
                  <a:pt x="25196" y="54824"/>
                </a:lnTo>
                <a:lnTo>
                  <a:pt x="20574" y="54824"/>
                </a:lnTo>
                <a:lnTo>
                  <a:pt x="16700" y="53774"/>
                </a:lnTo>
                <a:lnTo>
                  <a:pt x="13309" y="52020"/>
                </a:lnTo>
                <a:lnTo>
                  <a:pt x="10717" y="49251"/>
                </a:lnTo>
                <a:lnTo>
                  <a:pt x="9039" y="45415"/>
                </a:lnTo>
                <a:lnTo>
                  <a:pt x="8013" y="40867"/>
                </a:lnTo>
                <a:lnTo>
                  <a:pt x="8013" y="1206"/>
                </a:lnTo>
                <a:lnTo>
                  <a:pt x="5421" y="0"/>
                </a:lnTo>
                <a:lnTo>
                  <a:pt x="2552" y="0"/>
                </a:lnTo>
                <a:lnTo>
                  <a:pt x="0" y="1461"/>
                </a:lnTo>
                <a:lnTo>
                  <a:pt x="0" y="42760"/>
                </a:lnTo>
                <a:lnTo>
                  <a:pt x="533" y="46051"/>
                </a:lnTo>
                <a:lnTo>
                  <a:pt x="1587" y="48881"/>
                </a:lnTo>
                <a:lnTo>
                  <a:pt x="2653" y="51728"/>
                </a:lnTo>
                <a:lnTo>
                  <a:pt x="6145" y="55980"/>
                </a:lnTo>
                <a:lnTo>
                  <a:pt x="10464" y="59296"/>
                </a:lnTo>
                <a:lnTo>
                  <a:pt x="13208" y="60261"/>
                </a:lnTo>
                <a:lnTo>
                  <a:pt x="15951" y="61225"/>
                </a:lnTo>
                <a:lnTo>
                  <a:pt x="18997" y="61708"/>
                </a:lnTo>
                <a:lnTo>
                  <a:pt x="25985" y="61708"/>
                </a:lnTo>
                <a:lnTo>
                  <a:pt x="29246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60732" y="2640402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0" y="5662"/>
                </a:moveTo>
                <a:lnTo>
                  <a:pt x="7393" y="8406"/>
                </a:lnTo>
                <a:lnTo>
                  <a:pt x="5054" y="11134"/>
                </a:lnTo>
                <a:lnTo>
                  <a:pt x="3239" y="14464"/>
                </a:lnTo>
                <a:lnTo>
                  <a:pt x="1932" y="18399"/>
                </a:lnTo>
                <a:lnTo>
                  <a:pt x="647" y="22322"/>
                </a:lnTo>
                <a:lnTo>
                  <a:pt x="0" y="26808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0"/>
                </a:lnTo>
                <a:lnTo>
                  <a:pt x="2998" y="48588"/>
                </a:lnTo>
                <a:lnTo>
                  <a:pt x="4711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6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893"/>
                </a:lnTo>
                <a:lnTo>
                  <a:pt x="40830" y="58025"/>
                </a:lnTo>
                <a:lnTo>
                  <a:pt x="43675" y="55331"/>
                </a:lnTo>
                <a:lnTo>
                  <a:pt x="43955" y="52754"/>
                </a:lnTo>
                <a:lnTo>
                  <a:pt x="43955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7"/>
                </a:lnTo>
                <a:lnTo>
                  <a:pt x="31254" y="54658"/>
                </a:lnTo>
                <a:lnTo>
                  <a:pt x="26747" y="54964"/>
                </a:lnTo>
                <a:lnTo>
                  <a:pt x="23878" y="54964"/>
                </a:lnTo>
                <a:lnTo>
                  <a:pt x="21325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4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4" y="35204"/>
                </a:lnTo>
                <a:lnTo>
                  <a:pt x="8524" y="27492"/>
                </a:lnTo>
                <a:lnTo>
                  <a:pt x="8957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41" y="8632"/>
                </a:lnTo>
                <a:lnTo>
                  <a:pt x="23799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689" y="10460"/>
                </a:lnTo>
                <a:lnTo>
                  <a:pt x="43614" y="7466"/>
                </a:lnTo>
                <a:lnTo>
                  <a:pt x="41925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7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807694" y="26411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4" y="0"/>
                </a:lnTo>
                <a:lnTo>
                  <a:pt x="1601" y="0"/>
                </a:lnTo>
                <a:lnTo>
                  <a:pt x="190" y="1446"/>
                </a:lnTo>
                <a:lnTo>
                  <a:pt x="0" y="4063"/>
                </a:lnTo>
                <a:lnTo>
                  <a:pt x="1601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57979" y="2640265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20" y="60134"/>
                </a:lnTo>
                <a:lnTo>
                  <a:pt x="42099" y="58647"/>
                </a:lnTo>
                <a:lnTo>
                  <a:pt x="44968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4" y="39776"/>
                </a:lnTo>
                <a:lnTo>
                  <a:pt x="54176" y="35369"/>
                </a:lnTo>
                <a:lnTo>
                  <a:pt x="54176" y="25563"/>
                </a:lnTo>
                <a:lnTo>
                  <a:pt x="53629" y="21233"/>
                </a:lnTo>
                <a:lnTo>
                  <a:pt x="52552" y="17434"/>
                </a:lnTo>
                <a:lnTo>
                  <a:pt x="5148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39" y="5306"/>
                </a:lnTo>
                <a:lnTo>
                  <a:pt x="42682" y="3341"/>
                </a:lnTo>
                <a:lnTo>
                  <a:pt x="39380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01" y="0"/>
                </a:lnTo>
                <a:lnTo>
                  <a:pt x="19047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9" y="24663"/>
                </a:lnTo>
                <a:lnTo>
                  <a:pt x="9471" y="21739"/>
                </a:lnTo>
                <a:lnTo>
                  <a:pt x="10119" y="18821"/>
                </a:lnTo>
                <a:lnTo>
                  <a:pt x="11174" y="16268"/>
                </a:lnTo>
                <a:lnTo>
                  <a:pt x="12661" y="14083"/>
                </a:lnTo>
                <a:lnTo>
                  <a:pt x="16062" y="10144"/>
                </a:lnTo>
                <a:lnTo>
                  <a:pt x="20801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2" y="7491"/>
                </a:lnTo>
                <a:lnTo>
                  <a:pt x="36014" y="8698"/>
                </a:lnTo>
                <a:lnTo>
                  <a:pt x="40284" y="11620"/>
                </a:lnTo>
                <a:lnTo>
                  <a:pt x="43113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52" y="45871"/>
                </a:lnTo>
                <a:lnTo>
                  <a:pt x="41591" y="48106"/>
                </a:lnTo>
                <a:lnTo>
                  <a:pt x="38188" y="52095"/>
                </a:lnTo>
                <a:lnTo>
                  <a:pt x="33375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8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51" y="58953"/>
                </a:lnTo>
                <a:lnTo>
                  <a:pt x="14681" y="60325"/>
                </a:lnTo>
                <a:lnTo>
                  <a:pt x="17993" y="61671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2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3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22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68" y="22377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24255" y="2641144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0" y="60833"/>
                </a:moveTo>
                <a:lnTo>
                  <a:pt x="8064" y="59371"/>
                </a:lnTo>
                <a:lnTo>
                  <a:pt x="8064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24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36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12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1" y="25779"/>
                </a:lnTo>
                <a:lnTo>
                  <a:pt x="19886" y="26808"/>
                </a:lnTo>
                <a:lnTo>
                  <a:pt x="15927" y="27064"/>
                </a:lnTo>
                <a:lnTo>
                  <a:pt x="8064" y="27064"/>
                </a:lnTo>
                <a:lnTo>
                  <a:pt x="8064" y="6652"/>
                </a:lnTo>
                <a:lnTo>
                  <a:pt x="5460" y="60833"/>
                </a:lnTo>
                <a:close/>
              </a:path>
              <a:path w="40410" h="60833">
                <a:moveTo>
                  <a:pt x="60" y="59842"/>
                </a:moveTo>
                <a:lnTo>
                  <a:pt x="2613" y="60833"/>
                </a:lnTo>
                <a:lnTo>
                  <a:pt x="5460" y="60833"/>
                </a:lnTo>
                <a:lnTo>
                  <a:pt x="8064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58" y="7264"/>
                </a:lnTo>
                <a:lnTo>
                  <a:pt x="25628" y="9144"/>
                </a:lnTo>
                <a:lnTo>
                  <a:pt x="2775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7" y="21412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2"/>
                </a:lnTo>
                <a:lnTo>
                  <a:pt x="31939" y="4279"/>
                </a:lnTo>
                <a:lnTo>
                  <a:pt x="28638" y="2286"/>
                </a:lnTo>
                <a:lnTo>
                  <a:pt x="24775" y="773"/>
                </a:lnTo>
                <a:lnTo>
                  <a:pt x="21629" y="280"/>
                </a:lnTo>
                <a:lnTo>
                  <a:pt x="18680" y="49"/>
                </a:lnTo>
                <a:lnTo>
                  <a:pt x="3009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970962" y="26402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7" y="7365"/>
                </a:lnTo>
                <a:lnTo>
                  <a:pt x="17945" y="6696"/>
                </a:lnTo>
                <a:lnTo>
                  <a:pt x="21437" y="6696"/>
                </a:lnTo>
                <a:lnTo>
                  <a:pt x="24512" y="7365"/>
                </a:lnTo>
                <a:lnTo>
                  <a:pt x="28285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43" y="3074"/>
                </a:lnTo>
                <a:lnTo>
                  <a:pt x="29008" y="1677"/>
                </a:lnTo>
                <a:lnTo>
                  <a:pt x="25325" y="586"/>
                </a:lnTo>
                <a:lnTo>
                  <a:pt x="22607" y="115"/>
                </a:lnTo>
                <a:lnTo>
                  <a:pt x="17283" y="0"/>
                </a:lnTo>
                <a:lnTo>
                  <a:pt x="12585" y="1055"/>
                </a:lnTo>
                <a:lnTo>
                  <a:pt x="8369" y="2783"/>
                </a:lnTo>
                <a:lnTo>
                  <a:pt x="5093" y="5462"/>
                </a:lnTo>
                <a:lnTo>
                  <a:pt x="2882" y="9108"/>
                </a:lnTo>
                <a:lnTo>
                  <a:pt x="1511" y="13348"/>
                </a:lnTo>
                <a:lnTo>
                  <a:pt x="1511" y="18328"/>
                </a:lnTo>
                <a:lnTo>
                  <a:pt x="2692" y="22212"/>
                </a:lnTo>
                <a:lnTo>
                  <a:pt x="4535" y="25516"/>
                </a:lnTo>
                <a:lnTo>
                  <a:pt x="7087" y="28130"/>
                </a:lnTo>
                <a:lnTo>
                  <a:pt x="10158" y="30239"/>
                </a:lnTo>
                <a:lnTo>
                  <a:pt x="13463" y="32094"/>
                </a:lnTo>
                <a:lnTo>
                  <a:pt x="16904" y="33681"/>
                </a:lnTo>
                <a:lnTo>
                  <a:pt x="20206" y="35219"/>
                </a:lnTo>
                <a:lnTo>
                  <a:pt x="23305" y="36832"/>
                </a:lnTo>
                <a:lnTo>
                  <a:pt x="25868" y="38671"/>
                </a:lnTo>
                <a:lnTo>
                  <a:pt x="28460" y="42177"/>
                </a:lnTo>
                <a:lnTo>
                  <a:pt x="28853" y="45368"/>
                </a:lnTo>
                <a:lnTo>
                  <a:pt x="28562" y="48388"/>
                </a:lnTo>
                <a:lnTo>
                  <a:pt x="2664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700" y="55210"/>
                </a:lnTo>
                <a:lnTo>
                  <a:pt x="9169" y="54115"/>
                </a:lnTo>
                <a:lnTo>
                  <a:pt x="6414" y="52899"/>
                </a:lnTo>
                <a:lnTo>
                  <a:pt x="3351" y="51170"/>
                </a:lnTo>
                <a:lnTo>
                  <a:pt x="661" y="50648"/>
                </a:lnTo>
                <a:lnTo>
                  <a:pt x="0" y="53240"/>
                </a:lnTo>
                <a:lnTo>
                  <a:pt x="265" y="56250"/>
                </a:lnTo>
                <a:lnTo>
                  <a:pt x="2984" y="59029"/>
                </a:lnTo>
                <a:lnTo>
                  <a:pt x="6389" y="60591"/>
                </a:lnTo>
                <a:lnTo>
                  <a:pt x="9309" y="61506"/>
                </a:lnTo>
                <a:lnTo>
                  <a:pt x="12764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3" y="61189"/>
                </a:lnTo>
                <a:lnTo>
                  <a:pt x="29502" y="59245"/>
                </a:lnTo>
                <a:lnTo>
                  <a:pt x="33209" y="56160"/>
                </a:lnTo>
                <a:lnTo>
                  <a:pt x="35711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81" y="38229"/>
                </a:lnTo>
                <a:lnTo>
                  <a:pt x="34239" y="34927"/>
                </a:lnTo>
                <a:lnTo>
                  <a:pt x="31647" y="32350"/>
                </a:lnTo>
                <a:lnTo>
                  <a:pt x="28525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3" y="25275"/>
                </a:lnTo>
                <a:lnTo>
                  <a:pt x="15278" y="23638"/>
                </a:lnTo>
                <a:lnTo>
                  <a:pt x="12686" y="21770"/>
                </a:lnTo>
                <a:lnTo>
                  <a:pt x="10083" y="18263"/>
                </a:lnTo>
                <a:lnTo>
                  <a:pt x="9701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39279" y="2635304"/>
            <a:ext cx="16941" cy="82588"/>
          </a:xfrm>
          <a:custGeom>
            <a:avLst/>
            <a:gdLst/>
            <a:ahLst/>
            <a:cxnLst/>
            <a:rect l="l" t="t" r="r" b="b"/>
            <a:pathLst>
              <a:path w="16941" h="82588">
                <a:moveTo>
                  <a:pt x="215" y="48298"/>
                </a:moveTo>
                <a:lnTo>
                  <a:pt x="661" y="51753"/>
                </a:lnTo>
                <a:lnTo>
                  <a:pt x="1094" y="55195"/>
                </a:lnTo>
                <a:lnTo>
                  <a:pt x="1752" y="58611"/>
                </a:lnTo>
                <a:lnTo>
                  <a:pt x="2617" y="61973"/>
                </a:lnTo>
                <a:lnTo>
                  <a:pt x="3491" y="65340"/>
                </a:lnTo>
                <a:lnTo>
                  <a:pt x="4572" y="68670"/>
                </a:lnTo>
                <a:lnTo>
                  <a:pt x="5853" y="71931"/>
                </a:lnTo>
                <a:lnTo>
                  <a:pt x="7138" y="75196"/>
                </a:lnTo>
                <a:lnTo>
                  <a:pt x="8622" y="78408"/>
                </a:lnTo>
                <a:lnTo>
                  <a:pt x="10299" y="81583"/>
                </a:lnTo>
                <a:lnTo>
                  <a:pt x="11153" y="82245"/>
                </a:lnTo>
                <a:lnTo>
                  <a:pt x="13957" y="82588"/>
                </a:lnTo>
                <a:lnTo>
                  <a:pt x="16851" y="80477"/>
                </a:lnTo>
                <a:lnTo>
                  <a:pt x="14022" y="74127"/>
                </a:lnTo>
                <a:lnTo>
                  <a:pt x="11861" y="67675"/>
                </a:lnTo>
                <a:lnTo>
                  <a:pt x="10364" y="61084"/>
                </a:lnTo>
                <a:lnTo>
                  <a:pt x="8891" y="54507"/>
                </a:lnTo>
                <a:lnTo>
                  <a:pt x="8153" y="47854"/>
                </a:lnTo>
                <a:lnTo>
                  <a:pt x="8153" y="34455"/>
                </a:lnTo>
                <a:lnTo>
                  <a:pt x="8867" y="27824"/>
                </a:lnTo>
                <a:lnTo>
                  <a:pt x="10325" y="21221"/>
                </a:lnTo>
                <a:lnTo>
                  <a:pt x="11771" y="14616"/>
                </a:lnTo>
                <a:lnTo>
                  <a:pt x="13982" y="8178"/>
                </a:lnTo>
                <a:lnTo>
                  <a:pt x="16941" y="1903"/>
                </a:lnTo>
                <a:lnTo>
                  <a:pt x="16076" y="215"/>
                </a:lnTo>
                <a:lnTo>
                  <a:pt x="13221" y="0"/>
                </a:lnTo>
                <a:lnTo>
                  <a:pt x="10339" y="875"/>
                </a:lnTo>
                <a:lnTo>
                  <a:pt x="8751" y="4100"/>
                </a:lnTo>
                <a:lnTo>
                  <a:pt x="7315" y="7340"/>
                </a:lnTo>
                <a:lnTo>
                  <a:pt x="6043" y="10615"/>
                </a:lnTo>
                <a:lnTo>
                  <a:pt x="4762" y="13892"/>
                </a:lnTo>
                <a:lnTo>
                  <a:pt x="3671" y="17222"/>
                </a:lnTo>
                <a:lnTo>
                  <a:pt x="2792" y="20609"/>
                </a:lnTo>
                <a:lnTo>
                  <a:pt x="1893" y="24001"/>
                </a:lnTo>
                <a:lnTo>
                  <a:pt x="1205" y="27406"/>
                </a:lnTo>
                <a:lnTo>
                  <a:pt x="723" y="30834"/>
                </a:lnTo>
                <a:lnTo>
                  <a:pt x="241" y="34276"/>
                </a:lnTo>
                <a:lnTo>
                  <a:pt x="0" y="37757"/>
                </a:lnTo>
                <a:lnTo>
                  <a:pt x="0" y="44815"/>
                </a:lnTo>
                <a:lnTo>
                  <a:pt x="215" y="482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69674" y="2641144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60" y="59842"/>
                </a:moveTo>
                <a:lnTo>
                  <a:pt x="2602" y="60833"/>
                </a:lnTo>
                <a:lnTo>
                  <a:pt x="5461" y="60833"/>
                </a:lnTo>
                <a:lnTo>
                  <a:pt x="8049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603" y="7707"/>
                </a:lnTo>
                <a:lnTo>
                  <a:pt x="26441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5" y="32169"/>
                </a:lnTo>
                <a:lnTo>
                  <a:pt x="34731" y="28371"/>
                </a:lnTo>
                <a:lnTo>
                  <a:pt x="36727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69" y="11494"/>
                </a:lnTo>
                <a:lnTo>
                  <a:pt x="34721" y="7948"/>
                </a:lnTo>
                <a:lnTo>
                  <a:pt x="32335" y="5064"/>
                </a:lnTo>
                <a:lnTo>
                  <a:pt x="29196" y="2882"/>
                </a:lnTo>
                <a:lnTo>
                  <a:pt x="25829" y="1220"/>
                </a:lnTo>
                <a:lnTo>
                  <a:pt x="22553" y="506"/>
                </a:lnTo>
                <a:lnTo>
                  <a:pt x="18719" y="64"/>
                </a:lnTo>
                <a:lnTo>
                  <a:pt x="3185" y="0"/>
                </a:lnTo>
                <a:lnTo>
                  <a:pt x="975" y="798"/>
                </a:lnTo>
                <a:lnTo>
                  <a:pt x="0" y="3465"/>
                </a:lnTo>
                <a:lnTo>
                  <a:pt x="60" y="59842"/>
                </a:lnTo>
                <a:close/>
              </a:path>
              <a:path w="37223" h="60833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3" y="30642"/>
                </a:lnTo>
                <a:lnTo>
                  <a:pt x="15313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61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6" y="37082"/>
                </a:lnTo>
                <a:lnTo>
                  <a:pt x="24612" y="36144"/>
                </a:lnTo>
                <a:lnTo>
                  <a:pt x="27316" y="35204"/>
                </a:lnTo>
                <a:lnTo>
                  <a:pt x="31445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112547" y="2640863"/>
            <a:ext cx="50683" cy="61153"/>
          </a:xfrm>
          <a:custGeom>
            <a:avLst/>
            <a:gdLst/>
            <a:ahLst/>
            <a:cxnLst/>
            <a:rect l="l" t="t" r="r" b="b"/>
            <a:pathLst>
              <a:path w="50683" h="61153">
                <a:moveTo>
                  <a:pt x="25548" y="52577"/>
                </a:moveTo>
                <a:lnTo>
                  <a:pt x="8174" y="1587"/>
                </a:lnTo>
                <a:lnTo>
                  <a:pt x="8049" y="1285"/>
                </a:lnTo>
                <a:lnTo>
                  <a:pt x="5431" y="24"/>
                </a:lnTo>
                <a:lnTo>
                  <a:pt x="2804" y="0"/>
                </a:lnTo>
                <a:lnTo>
                  <a:pt x="0" y="506"/>
                </a:lnTo>
                <a:lnTo>
                  <a:pt x="0" y="3138"/>
                </a:lnTo>
                <a:lnTo>
                  <a:pt x="19785" y="59410"/>
                </a:lnTo>
                <a:lnTo>
                  <a:pt x="21804" y="60947"/>
                </a:lnTo>
                <a:lnTo>
                  <a:pt x="24622" y="61153"/>
                </a:lnTo>
                <a:lnTo>
                  <a:pt x="27593" y="61073"/>
                </a:lnTo>
                <a:lnTo>
                  <a:pt x="30516" y="59460"/>
                </a:lnTo>
                <a:lnTo>
                  <a:pt x="50276" y="3188"/>
                </a:lnTo>
                <a:lnTo>
                  <a:pt x="50683" y="787"/>
                </a:lnTo>
                <a:lnTo>
                  <a:pt x="48005" y="0"/>
                </a:lnTo>
                <a:lnTo>
                  <a:pt x="45363" y="24"/>
                </a:lnTo>
                <a:lnTo>
                  <a:pt x="42490" y="1687"/>
                </a:lnTo>
                <a:lnTo>
                  <a:pt x="25587" y="52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65203" y="2641147"/>
            <a:ext cx="45316" cy="60831"/>
          </a:xfrm>
          <a:custGeom>
            <a:avLst/>
            <a:gdLst/>
            <a:ahLst/>
            <a:cxnLst/>
            <a:rect l="l" t="t" r="r" b="b"/>
            <a:pathLst>
              <a:path w="45316" h="60831">
                <a:moveTo>
                  <a:pt x="1868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8" y="6842"/>
                </a:lnTo>
                <a:lnTo>
                  <a:pt x="44921" y="6054"/>
                </a:lnTo>
                <a:lnTo>
                  <a:pt x="45316" y="3465"/>
                </a:lnTo>
                <a:lnTo>
                  <a:pt x="45316" y="2868"/>
                </a:lnTo>
                <a:lnTo>
                  <a:pt x="43728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216744" y="2635296"/>
            <a:ext cx="16906" cy="82566"/>
          </a:xfrm>
          <a:custGeom>
            <a:avLst/>
            <a:gdLst/>
            <a:ahLst/>
            <a:cxnLst/>
            <a:rect l="l" t="t" r="r" b="b"/>
            <a:pathLst>
              <a:path w="16906" h="82566">
                <a:moveTo>
                  <a:pt x="8802" y="34470"/>
                </a:moveTo>
                <a:lnTo>
                  <a:pt x="8802" y="47870"/>
                </a:lnTo>
                <a:lnTo>
                  <a:pt x="8078" y="54522"/>
                </a:lnTo>
                <a:lnTo>
                  <a:pt x="6606" y="61128"/>
                </a:lnTo>
                <a:lnTo>
                  <a:pt x="5130" y="67720"/>
                </a:lnTo>
                <a:lnTo>
                  <a:pt x="2974" y="74170"/>
                </a:lnTo>
                <a:lnTo>
                  <a:pt x="101" y="80482"/>
                </a:lnTo>
                <a:lnTo>
                  <a:pt x="1106" y="82462"/>
                </a:lnTo>
                <a:lnTo>
                  <a:pt x="4039" y="82566"/>
                </a:lnTo>
                <a:lnTo>
                  <a:pt x="6642" y="81597"/>
                </a:lnTo>
                <a:lnTo>
                  <a:pt x="8331" y="78422"/>
                </a:lnTo>
                <a:lnTo>
                  <a:pt x="9806" y="75196"/>
                </a:lnTo>
                <a:lnTo>
                  <a:pt x="11074" y="71935"/>
                </a:lnTo>
                <a:lnTo>
                  <a:pt x="12344" y="68670"/>
                </a:lnTo>
                <a:lnTo>
                  <a:pt x="13413" y="65354"/>
                </a:lnTo>
                <a:lnTo>
                  <a:pt x="14288" y="61992"/>
                </a:lnTo>
                <a:lnTo>
                  <a:pt x="15153" y="58611"/>
                </a:lnTo>
                <a:lnTo>
                  <a:pt x="15811" y="55209"/>
                </a:lnTo>
                <a:lnTo>
                  <a:pt x="16243" y="51753"/>
                </a:lnTo>
                <a:lnTo>
                  <a:pt x="16690" y="48312"/>
                </a:lnTo>
                <a:lnTo>
                  <a:pt x="16906" y="44820"/>
                </a:lnTo>
                <a:lnTo>
                  <a:pt x="16906" y="34264"/>
                </a:lnTo>
                <a:lnTo>
                  <a:pt x="16001" y="27371"/>
                </a:lnTo>
                <a:lnTo>
                  <a:pt x="14163" y="20613"/>
                </a:lnTo>
                <a:lnTo>
                  <a:pt x="12344" y="13870"/>
                </a:lnTo>
                <a:lnTo>
                  <a:pt x="9818" y="7279"/>
                </a:lnTo>
                <a:lnTo>
                  <a:pt x="6606" y="878"/>
                </a:lnTo>
                <a:lnTo>
                  <a:pt x="5742" y="280"/>
                </a:lnTo>
                <a:lnTo>
                  <a:pt x="3049" y="0"/>
                </a:lnTo>
                <a:lnTo>
                  <a:pt x="0" y="1908"/>
                </a:lnTo>
                <a:lnTo>
                  <a:pt x="2934" y="8194"/>
                </a:lnTo>
                <a:lnTo>
                  <a:pt x="5130" y="14620"/>
                </a:lnTo>
                <a:lnTo>
                  <a:pt x="6606" y="21236"/>
                </a:lnTo>
                <a:lnTo>
                  <a:pt x="8078" y="27828"/>
                </a:lnTo>
                <a:lnTo>
                  <a:pt x="8802" y="34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269066" y="2640902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1"/>
                </a:moveTo>
                <a:lnTo>
                  <a:pt x="31417" y="56692"/>
                </a:lnTo>
                <a:lnTo>
                  <a:pt x="29778" y="53859"/>
                </a:lnTo>
                <a:lnTo>
                  <a:pt x="8050" y="53859"/>
                </a:lnTo>
                <a:lnTo>
                  <a:pt x="8050" y="1216"/>
                </a:lnTo>
                <a:lnTo>
                  <a:pt x="5461" y="0"/>
                </a:lnTo>
                <a:lnTo>
                  <a:pt x="2639" y="0"/>
                </a:lnTo>
                <a:lnTo>
                  <a:pt x="0" y="1471"/>
                </a:lnTo>
                <a:lnTo>
                  <a:pt x="0" y="57552"/>
                </a:lnTo>
                <a:lnTo>
                  <a:pt x="327" y="59622"/>
                </a:lnTo>
                <a:lnTo>
                  <a:pt x="3009" y="60817"/>
                </a:lnTo>
                <a:lnTo>
                  <a:pt x="29778" y="60817"/>
                </a:lnTo>
                <a:lnTo>
                  <a:pt x="31024" y="59954"/>
                </a:lnTo>
                <a:lnTo>
                  <a:pt x="31417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309076" y="2640909"/>
            <a:ext cx="8054" cy="61064"/>
          </a:xfrm>
          <a:custGeom>
            <a:avLst/>
            <a:gdLst/>
            <a:ahLst/>
            <a:cxnLst/>
            <a:rect l="l" t="t" r="r" b="b"/>
            <a:pathLst>
              <a:path w="8054" h="61064">
                <a:moveTo>
                  <a:pt x="8054" y="59602"/>
                </a:moveTo>
                <a:lnTo>
                  <a:pt x="7989" y="990"/>
                </a:lnTo>
                <a:lnTo>
                  <a:pt x="5447" y="0"/>
                </a:lnTo>
                <a:lnTo>
                  <a:pt x="2693" y="0"/>
                </a:lnTo>
                <a:lnTo>
                  <a:pt x="0" y="1461"/>
                </a:lnTo>
                <a:lnTo>
                  <a:pt x="66" y="60069"/>
                </a:lnTo>
                <a:lnTo>
                  <a:pt x="2628" y="61064"/>
                </a:lnTo>
                <a:lnTo>
                  <a:pt x="5447" y="61064"/>
                </a:lnTo>
                <a:lnTo>
                  <a:pt x="805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333208" y="2641136"/>
            <a:ext cx="65876" cy="60846"/>
          </a:xfrm>
          <a:custGeom>
            <a:avLst/>
            <a:gdLst/>
            <a:ahLst/>
            <a:cxnLst/>
            <a:rect l="l" t="t" r="r" b="b"/>
            <a:pathLst>
              <a:path w="65876" h="60846">
                <a:moveTo>
                  <a:pt x="8039" y="6616"/>
                </a:moveTo>
                <a:lnTo>
                  <a:pt x="28512" y="59616"/>
                </a:lnTo>
                <a:lnTo>
                  <a:pt x="30747" y="60772"/>
                </a:lnTo>
                <a:lnTo>
                  <a:pt x="33606" y="60846"/>
                </a:lnTo>
                <a:lnTo>
                  <a:pt x="36374" y="59616"/>
                </a:lnTo>
                <a:lnTo>
                  <a:pt x="57722" y="6616"/>
                </a:lnTo>
                <a:lnTo>
                  <a:pt x="57873" y="59842"/>
                </a:lnTo>
                <a:lnTo>
                  <a:pt x="60440" y="60836"/>
                </a:lnTo>
                <a:lnTo>
                  <a:pt x="63273" y="60836"/>
                </a:lnTo>
                <a:lnTo>
                  <a:pt x="65876" y="59375"/>
                </a:lnTo>
                <a:lnTo>
                  <a:pt x="65876" y="3657"/>
                </a:lnTo>
                <a:lnTo>
                  <a:pt x="65138" y="1169"/>
                </a:lnTo>
                <a:lnTo>
                  <a:pt x="62410" y="0"/>
                </a:lnTo>
                <a:lnTo>
                  <a:pt x="57214" y="0"/>
                </a:lnTo>
                <a:lnTo>
                  <a:pt x="55119" y="270"/>
                </a:lnTo>
                <a:lnTo>
                  <a:pt x="52527" y="2019"/>
                </a:lnTo>
                <a:lnTo>
                  <a:pt x="50980" y="5068"/>
                </a:lnTo>
                <a:lnTo>
                  <a:pt x="32957" y="48794"/>
                </a:lnTo>
                <a:lnTo>
                  <a:pt x="32727" y="48794"/>
                </a:lnTo>
                <a:lnTo>
                  <a:pt x="15393" y="4928"/>
                </a:lnTo>
                <a:lnTo>
                  <a:pt x="13554" y="1587"/>
                </a:lnTo>
                <a:lnTo>
                  <a:pt x="10986" y="294"/>
                </a:lnTo>
                <a:lnTo>
                  <a:pt x="8319" y="0"/>
                </a:lnTo>
                <a:lnTo>
                  <a:pt x="3366" y="0"/>
                </a:lnTo>
                <a:lnTo>
                  <a:pt x="1043" y="853"/>
                </a:lnTo>
                <a:lnTo>
                  <a:pt x="0" y="3657"/>
                </a:lnTo>
                <a:lnTo>
                  <a:pt x="0" y="59626"/>
                </a:lnTo>
                <a:lnTo>
                  <a:pt x="2541" y="60836"/>
                </a:lnTo>
                <a:lnTo>
                  <a:pt x="5411" y="60836"/>
                </a:lnTo>
                <a:lnTo>
                  <a:pt x="8039" y="59375"/>
                </a:lnTo>
                <a:lnTo>
                  <a:pt x="8039" y="66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414485" y="26409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8049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27" y="61064"/>
                </a:lnTo>
                <a:lnTo>
                  <a:pt x="5461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431272" y="26411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0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68" y="59355"/>
                </a:lnTo>
                <a:lnTo>
                  <a:pt x="26668" y="6842"/>
                </a:lnTo>
                <a:lnTo>
                  <a:pt x="43714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14" y="0"/>
                </a:lnTo>
                <a:lnTo>
                  <a:pt x="1587" y="0"/>
                </a:lnTo>
                <a:lnTo>
                  <a:pt x="18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484973" y="26411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8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84" y="60595"/>
                </a:lnTo>
                <a:lnTo>
                  <a:pt x="32068" y="60595"/>
                </a:lnTo>
                <a:lnTo>
                  <a:pt x="33120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8" y="6706"/>
                </a:lnTo>
                <a:lnTo>
                  <a:pt x="33033" y="5676"/>
                </a:lnTo>
                <a:lnTo>
                  <a:pt x="33336" y="2807"/>
                </a:lnTo>
                <a:lnTo>
                  <a:pt x="317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531316" y="2641136"/>
            <a:ext cx="46597" cy="60595"/>
          </a:xfrm>
          <a:custGeom>
            <a:avLst/>
            <a:gdLst/>
            <a:ahLst/>
            <a:cxnLst/>
            <a:rect l="l" t="t" r="r" b="b"/>
            <a:pathLst>
              <a:path w="46597" h="60595">
                <a:moveTo>
                  <a:pt x="28792" y="51436"/>
                </a:moveTo>
                <a:lnTo>
                  <a:pt x="26135" y="52401"/>
                </a:lnTo>
                <a:lnTo>
                  <a:pt x="23482" y="53366"/>
                </a:lnTo>
                <a:lnTo>
                  <a:pt x="20217" y="53849"/>
                </a:lnTo>
                <a:lnTo>
                  <a:pt x="21005" y="60595"/>
                </a:lnTo>
                <a:lnTo>
                  <a:pt x="25476" y="59957"/>
                </a:lnTo>
                <a:lnTo>
                  <a:pt x="29223" y="58676"/>
                </a:lnTo>
                <a:lnTo>
                  <a:pt x="32967" y="57395"/>
                </a:lnTo>
                <a:lnTo>
                  <a:pt x="36132" y="55462"/>
                </a:lnTo>
                <a:lnTo>
                  <a:pt x="38710" y="52884"/>
                </a:lnTo>
                <a:lnTo>
                  <a:pt x="41273" y="50321"/>
                </a:lnTo>
                <a:lnTo>
                  <a:pt x="43232" y="47066"/>
                </a:lnTo>
                <a:lnTo>
                  <a:pt x="44578" y="43157"/>
                </a:lnTo>
                <a:lnTo>
                  <a:pt x="45910" y="39232"/>
                </a:lnTo>
                <a:lnTo>
                  <a:pt x="46597" y="34660"/>
                </a:lnTo>
                <a:lnTo>
                  <a:pt x="46597" y="24853"/>
                </a:lnTo>
                <a:lnTo>
                  <a:pt x="45961" y="20764"/>
                </a:lnTo>
                <a:lnTo>
                  <a:pt x="44703" y="17146"/>
                </a:lnTo>
                <a:lnTo>
                  <a:pt x="43434" y="13529"/>
                </a:lnTo>
                <a:lnTo>
                  <a:pt x="41568" y="10440"/>
                </a:lnTo>
                <a:lnTo>
                  <a:pt x="39117" y="7901"/>
                </a:lnTo>
                <a:lnTo>
                  <a:pt x="36676" y="5349"/>
                </a:lnTo>
                <a:lnTo>
                  <a:pt x="33630" y="3406"/>
                </a:lnTo>
                <a:lnTo>
                  <a:pt x="30008" y="2044"/>
                </a:lnTo>
                <a:lnTo>
                  <a:pt x="26390" y="687"/>
                </a:lnTo>
                <a:lnTo>
                  <a:pt x="21970" y="0"/>
                </a:lnTo>
                <a:lnTo>
                  <a:pt x="2998" y="0"/>
                </a:lnTo>
                <a:lnTo>
                  <a:pt x="963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8" y="60595"/>
                </a:lnTo>
                <a:lnTo>
                  <a:pt x="15825" y="60595"/>
                </a:lnTo>
                <a:lnTo>
                  <a:pt x="8063" y="53849"/>
                </a:lnTo>
                <a:lnTo>
                  <a:pt x="8063" y="6706"/>
                </a:lnTo>
                <a:lnTo>
                  <a:pt x="20433" y="6706"/>
                </a:lnTo>
                <a:lnTo>
                  <a:pt x="23849" y="7279"/>
                </a:lnTo>
                <a:lnTo>
                  <a:pt x="26506" y="8435"/>
                </a:lnTo>
                <a:lnTo>
                  <a:pt x="29159" y="9591"/>
                </a:lnTo>
                <a:lnTo>
                  <a:pt x="33083" y="13258"/>
                </a:lnTo>
                <a:lnTo>
                  <a:pt x="36093" y="17769"/>
                </a:lnTo>
                <a:lnTo>
                  <a:pt x="36892" y="20587"/>
                </a:lnTo>
                <a:lnTo>
                  <a:pt x="37720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9" y="37415"/>
                </a:lnTo>
                <a:lnTo>
                  <a:pt x="36791" y="40439"/>
                </a:lnTo>
                <a:lnTo>
                  <a:pt x="35891" y="43447"/>
                </a:lnTo>
                <a:lnTo>
                  <a:pt x="32777" y="47955"/>
                </a:lnTo>
                <a:lnTo>
                  <a:pt x="28792" y="51436"/>
                </a:lnTo>
                <a:close/>
              </a:path>
              <a:path w="46597" h="60595">
                <a:moveTo>
                  <a:pt x="16343" y="53849"/>
                </a:moveTo>
                <a:lnTo>
                  <a:pt x="8063" y="53849"/>
                </a:lnTo>
                <a:lnTo>
                  <a:pt x="15825" y="60595"/>
                </a:lnTo>
                <a:lnTo>
                  <a:pt x="21005" y="60595"/>
                </a:lnTo>
                <a:lnTo>
                  <a:pt x="20217" y="53849"/>
                </a:lnTo>
                <a:lnTo>
                  <a:pt x="1634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654783" y="27554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4" y="60595"/>
                </a:lnTo>
                <a:lnTo>
                  <a:pt x="32054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54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59" y="28487"/>
                </a:lnTo>
                <a:lnTo>
                  <a:pt x="28360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7" y="6706"/>
                </a:lnTo>
                <a:lnTo>
                  <a:pt x="33018" y="5676"/>
                </a:lnTo>
                <a:lnTo>
                  <a:pt x="33324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696867" y="2770621"/>
            <a:ext cx="29822" cy="46291"/>
          </a:xfrm>
          <a:custGeom>
            <a:avLst/>
            <a:gdLst/>
            <a:ahLst/>
            <a:cxnLst/>
            <a:rect l="l" t="t" r="r" b="b"/>
            <a:pathLst>
              <a:path w="29822" h="46291">
                <a:moveTo>
                  <a:pt x="1336" y="43192"/>
                </a:moveTo>
                <a:lnTo>
                  <a:pt x="4279" y="44693"/>
                </a:lnTo>
                <a:lnTo>
                  <a:pt x="7660" y="45720"/>
                </a:lnTo>
                <a:lnTo>
                  <a:pt x="10378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24" y="44805"/>
                </a:lnTo>
                <a:lnTo>
                  <a:pt x="25236" y="42785"/>
                </a:lnTo>
                <a:lnTo>
                  <a:pt x="27838" y="40208"/>
                </a:lnTo>
                <a:lnTo>
                  <a:pt x="29425" y="36831"/>
                </a:lnTo>
                <a:lnTo>
                  <a:pt x="29822" y="32767"/>
                </a:lnTo>
                <a:lnTo>
                  <a:pt x="29531" y="29390"/>
                </a:lnTo>
                <a:lnTo>
                  <a:pt x="27496" y="25642"/>
                </a:lnTo>
                <a:lnTo>
                  <a:pt x="24347" y="22974"/>
                </a:lnTo>
                <a:lnTo>
                  <a:pt x="21758" y="21667"/>
                </a:lnTo>
                <a:lnTo>
                  <a:pt x="19126" y="20548"/>
                </a:lnTo>
                <a:lnTo>
                  <a:pt x="16498" y="19508"/>
                </a:lnTo>
                <a:lnTo>
                  <a:pt x="12790" y="17945"/>
                </a:lnTo>
                <a:lnTo>
                  <a:pt x="9373" y="15137"/>
                </a:lnTo>
                <a:lnTo>
                  <a:pt x="8420" y="12066"/>
                </a:lnTo>
                <a:lnTo>
                  <a:pt x="9248" y="8891"/>
                </a:lnTo>
                <a:lnTo>
                  <a:pt x="11826" y="6730"/>
                </a:lnTo>
                <a:lnTo>
                  <a:pt x="14987" y="5993"/>
                </a:lnTo>
                <a:lnTo>
                  <a:pt x="17769" y="5993"/>
                </a:lnTo>
                <a:lnTo>
                  <a:pt x="21337" y="6846"/>
                </a:lnTo>
                <a:lnTo>
                  <a:pt x="24718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58" y="2223"/>
                </a:lnTo>
                <a:lnTo>
                  <a:pt x="22799" y="979"/>
                </a:lnTo>
                <a:lnTo>
                  <a:pt x="19763" y="265"/>
                </a:lnTo>
                <a:lnTo>
                  <a:pt x="16382" y="0"/>
                </a:lnTo>
                <a:lnTo>
                  <a:pt x="13820" y="0"/>
                </a:lnTo>
                <a:lnTo>
                  <a:pt x="9665" y="1028"/>
                </a:lnTo>
                <a:lnTo>
                  <a:pt x="6148" y="2631"/>
                </a:lnTo>
                <a:lnTo>
                  <a:pt x="2631" y="6224"/>
                </a:lnTo>
                <a:lnTo>
                  <a:pt x="1346" y="9248"/>
                </a:lnTo>
                <a:lnTo>
                  <a:pt x="1029" y="12484"/>
                </a:lnTo>
                <a:lnTo>
                  <a:pt x="1336" y="15976"/>
                </a:lnTo>
                <a:lnTo>
                  <a:pt x="2556" y="18668"/>
                </a:lnTo>
                <a:lnTo>
                  <a:pt x="5349" y="21753"/>
                </a:lnTo>
                <a:lnTo>
                  <a:pt x="9006" y="23914"/>
                </a:lnTo>
                <a:lnTo>
                  <a:pt x="11634" y="25044"/>
                </a:lnTo>
                <a:lnTo>
                  <a:pt x="14237" y="26084"/>
                </a:lnTo>
                <a:lnTo>
                  <a:pt x="17870" y="27611"/>
                </a:lnTo>
                <a:lnTo>
                  <a:pt x="20664" y="29566"/>
                </a:lnTo>
                <a:lnTo>
                  <a:pt x="22186" y="32183"/>
                </a:lnTo>
                <a:lnTo>
                  <a:pt x="21984" y="35534"/>
                </a:lnTo>
                <a:lnTo>
                  <a:pt x="19763" y="38454"/>
                </a:lnTo>
                <a:lnTo>
                  <a:pt x="16995" y="39700"/>
                </a:lnTo>
                <a:lnTo>
                  <a:pt x="13439" y="40121"/>
                </a:lnTo>
                <a:lnTo>
                  <a:pt x="10137" y="39905"/>
                </a:lnTo>
                <a:lnTo>
                  <a:pt x="6289" y="38609"/>
                </a:lnTo>
                <a:lnTo>
                  <a:pt x="2833" y="36729"/>
                </a:lnTo>
                <a:lnTo>
                  <a:pt x="154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732081" y="27599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9" y="90"/>
                </a:lnTo>
                <a:lnTo>
                  <a:pt x="10541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602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51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86" y="47101"/>
                </a:lnTo>
                <a:lnTo>
                  <a:pt x="8586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1" y="56692"/>
                </a:lnTo>
                <a:lnTo>
                  <a:pt x="24602" y="56210"/>
                </a:lnTo>
                <a:lnTo>
                  <a:pt x="27231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6" y="49733"/>
                </a:lnTo>
                <a:lnTo>
                  <a:pt x="21071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766599" y="27706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5" y="10615"/>
                </a:moveTo>
                <a:lnTo>
                  <a:pt x="6073" y="9485"/>
                </a:lnTo>
                <a:lnTo>
                  <a:pt x="9309" y="7898"/>
                </a:lnTo>
                <a:lnTo>
                  <a:pt x="12157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2975" y="7315"/>
                </a:lnTo>
                <a:lnTo>
                  <a:pt x="25516" y="9601"/>
                </a:lnTo>
                <a:lnTo>
                  <a:pt x="26747" y="13143"/>
                </a:lnTo>
                <a:lnTo>
                  <a:pt x="26923" y="16202"/>
                </a:lnTo>
                <a:lnTo>
                  <a:pt x="26923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2"/>
                </a:lnTo>
                <a:lnTo>
                  <a:pt x="9655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50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3" y="42925"/>
                </a:lnTo>
                <a:lnTo>
                  <a:pt x="6797" y="44870"/>
                </a:lnTo>
                <a:lnTo>
                  <a:pt x="10378" y="46010"/>
                </a:lnTo>
                <a:lnTo>
                  <a:pt x="7913" y="35294"/>
                </a:lnTo>
                <a:lnTo>
                  <a:pt x="8143" y="30681"/>
                </a:lnTo>
                <a:lnTo>
                  <a:pt x="987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07" y="25044"/>
                </a:lnTo>
                <a:lnTo>
                  <a:pt x="26923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08" y="7023"/>
                </a:lnTo>
                <a:lnTo>
                  <a:pt x="30862" y="4050"/>
                </a:lnTo>
                <a:lnTo>
                  <a:pt x="27828" y="1713"/>
                </a:lnTo>
                <a:lnTo>
                  <a:pt x="23572" y="341"/>
                </a:lnTo>
                <a:lnTo>
                  <a:pt x="21005" y="0"/>
                </a:lnTo>
                <a:lnTo>
                  <a:pt x="17985" y="0"/>
                </a:lnTo>
                <a:lnTo>
                  <a:pt x="14745" y="139"/>
                </a:lnTo>
                <a:lnTo>
                  <a:pt x="11559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5" y="10615"/>
                </a:lnTo>
                <a:close/>
              </a:path>
              <a:path w="34596" h="46302">
                <a:moveTo>
                  <a:pt x="26923" y="25044"/>
                </a:moveTo>
                <a:lnTo>
                  <a:pt x="26923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4" y="40258"/>
                </a:lnTo>
                <a:lnTo>
                  <a:pt x="13337" y="40258"/>
                </a:lnTo>
                <a:lnTo>
                  <a:pt x="9997" y="38314"/>
                </a:lnTo>
                <a:lnTo>
                  <a:pt x="7913" y="35294"/>
                </a:lnTo>
                <a:lnTo>
                  <a:pt x="10378" y="46010"/>
                </a:lnTo>
                <a:lnTo>
                  <a:pt x="14604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3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815177" y="2750817"/>
            <a:ext cx="38760" cy="66103"/>
          </a:xfrm>
          <a:custGeom>
            <a:avLst/>
            <a:gdLst/>
            <a:ahLst/>
            <a:cxnLst/>
            <a:rect l="l" t="t" r="r" b="b"/>
            <a:pathLst>
              <a:path w="38760" h="66103">
                <a:moveTo>
                  <a:pt x="30606" y="63370"/>
                </a:moveTo>
                <a:lnTo>
                  <a:pt x="34062" y="59738"/>
                </a:lnTo>
                <a:lnTo>
                  <a:pt x="36780" y="55191"/>
                </a:lnTo>
                <a:lnTo>
                  <a:pt x="37565" y="52261"/>
                </a:lnTo>
                <a:lnTo>
                  <a:pt x="38367" y="49352"/>
                </a:lnTo>
                <a:lnTo>
                  <a:pt x="38760" y="46061"/>
                </a:lnTo>
                <a:lnTo>
                  <a:pt x="38760" y="39344"/>
                </a:lnTo>
                <a:lnTo>
                  <a:pt x="38444" y="36446"/>
                </a:lnTo>
                <a:lnTo>
                  <a:pt x="37832" y="33703"/>
                </a:lnTo>
                <a:lnTo>
                  <a:pt x="37198" y="30949"/>
                </a:lnTo>
                <a:lnTo>
                  <a:pt x="34847" y="26517"/>
                </a:lnTo>
                <a:lnTo>
                  <a:pt x="31725" y="22846"/>
                </a:lnTo>
                <a:lnTo>
                  <a:pt x="27395" y="20408"/>
                </a:lnTo>
                <a:lnTo>
                  <a:pt x="24778" y="19800"/>
                </a:lnTo>
                <a:lnTo>
                  <a:pt x="21718" y="19800"/>
                </a:lnTo>
                <a:lnTo>
                  <a:pt x="18161" y="20177"/>
                </a:lnTo>
                <a:lnTo>
                  <a:pt x="14795" y="21358"/>
                </a:lnTo>
                <a:lnTo>
                  <a:pt x="11353" y="23493"/>
                </a:lnTo>
                <a:lnTo>
                  <a:pt x="7721" y="26719"/>
                </a:lnTo>
                <a:lnTo>
                  <a:pt x="7721" y="1483"/>
                </a:lnTo>
                <a:lnTo>
                  <a:pt x="5751" y="86"/>
                </a:lnTo>
                <a:lnTo>
                  <a:pt x="3084" y="0"/>
                </a:lnTo>
                <a:lnTo>
                  <a:pt x="0" y="1483"/>
                </a:lnTo>
                <a:lnTo>
                  <a:pt x="0" y="64044"/>
                </a:lnTo>
                <a:lnTo>
                  <a:pt x="1346" y="65330"/>
                </a:lnTo>
                <a:lnTo>
                  <a:pt x="4024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53" y="60170"/>
                </a:lnTo>
                <a:lnTo>
                  <a:pt x="7721" y="51498"/>
                </a:lnTo>
                <a:lnTo>
                  <a:pt x="7721" y="34682"/>
                </a:lnTo>
                <a:lnTo>
                  <a:pt x="11188" y="30808"/>
                </a:lnTo>
                <a:lnTo>
                  <a:pt x="14312" y="28271"/>
                </a:lnTo>
                <a:lnTo>
                  <a:pt x="17283" y="26874"/>
                </a:lnTo>
                <a:lnTo>
                  <a:pt x="20256" y="26452"/>
                </a:lnTo>
                <a:lnTo>
                  <a:pt x="23939" y="26925"/>
                </a:lnTo>
                <a:lnTo>
                  <a:pt x="26643" y="28828"/>
                </a:lnTo>
                <a:lnTo>
                  <a:pt x="28536" y="31648"/>
                </a:lnTo>
                <a:lnTo>
                  <a:pt x="29933" y="34999"/>
                </a:lnTo>
                <a:lnTo>
                  <a:pt x="30581" y="39052"/>
                </a:lnTo>
                <a:lnTo>
                  <a:pt x="30758" y="43304"/>
                </a:lnTo>
                <a:lnTo>
                  <a:pt x="30556" y="47217"/>
                </a:lnTo>
                <a:lnTo>
                  <a:pt x="29782" y="51041"/>
                </a:lnTo>
                <a:lnTo>
                  <a:pt x="28285" y="54331"/>
                </a:lnTo>
                <a:lnTo>
                  <a:pt x="24918" y="58050"/>
                </a:lnTo>
                <a:lnTo>
                  <a:pt x="21869" y="59447"/>
                </a:lnTo>
                <a:lnTo>
                  <a:pt x="18060" y="65962"/>
                </a:lnTo>
                <a:lnTo>
                  <a:pt x="20638" y="66103"/>
                </a:lnTo>
                <a:lnTo>
                  <a:pt x="23547" y="66103"/>
                </a:lnTo>
                <a:lnTo>
                  <a:pt x="26125" y="65556"/>
                </a:lnTo>
                <a:lnTo>
                  <a:pt x="30606" y="63370"/>
                </a:lnTo>
                <a:close/>
              </a:path>
              <a:path w="38760" h="66103">
                <a:moveTo>
                  <a:pt x="7721" y="51498"/>
                </a:moveTo>
                <a:lnTo>
                  <a:pt x="8053" y="60170"/>
                </a:lnTo>
                <a:lnTo>
                  <a:pt x="11393" y="63079"/>
                </a:lnTo>
                <a:lnTo>
                  <a:pt x="14655" y="65008"/>
                </a:lnTo>
                <a:lnTo>
                  <a:pt x="18060" y="65962"/>
                </a:lnTo>
                <a:lnTo>
                  <a:pt x="21869" y="59447"/>
                </a:lnTo>
                <a:lnTo>
                  <a:pt x="17819" y="59447"/>
                </a:lnTo>
                <a:lnTo>
                  <a:pt x="13841" y="57416"/>
                </a:lnTo>
                <a:lnTo>
                  <a:pt x="9856" y="54090"/>
                </a:lnTo>
                <a:lnTo>
                  <a:pt x="7721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865340" y="2750813"/>
            <a:ext cx="7721" cy="65495"/>
          </a:xfrm>
          <a:custGeom>
            <a:avLst/>
            <a:gdLst/>
            <a:ahLst/>
            <a:cxnLst/>
            <a:rect l="l" t="t" r="r" b="b"/>
            <a:pathLst>
              <a:path w="7721" h="65495">
                <a:moveTo>
                  <a:pt x="7721" y="64048"/>
                </a:moveTo>
                <a:lnTo>
                  <a:pt x="7721" y="1487"/>
                </a:lnTo>
                <a:lnTo>
                  <a:pt x="5763" y="90"/>
                </a:lnTo>
                <a:lnTo>
                  <a:pt x="3098" y="0"/>
                </a:lnTo>
                <a:lnTo>
                  <a:pt x="0" y="1487"/>
                </a:lnTo>
                <a:lnTo>
                  <a:pt x="0" y="64048"/>
                </a:lnTo>
                <a:lnTo>
                  <a:pt x="1968" y="65394"/>
                </a:lnTo>
                <a:lnTo>
                  <a:pt x="4621" y="65495"/>
                </a:lnTo>
                <a:lnTo>
                  <a:pt x="772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885993" y="27538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65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20" y="1601"/>
                </a:lnTo>
                <a:lnTo>
                  <a:pt x="6628" y="0"/>
                </a:lnTo>
                <a:lnTo>
                  <a:pt x="2984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905140" y="27706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2" y="43192"/>
                </a:moveTo>
                <a:lnTo>
                  <a:pt x="4291" y="44693"/>
                </a:lnTo>
                <a:lnTo>
                  <a:pt x="7658" y="45720"/>
                </a:lnTo>
                <a:lnTo>
                  <a:pt x="10375" y="46191"/>
                </a:lnTo>
                <a:lnTo>
                  <a:pt x="13295" y="46291"/>
                </a:lnTo>
                <a:lnTo>
                  <a:pt x="17957" y="46000"/>
                </a:lnTo>
                <a:lnTo>
                  <a:pt x="22035" y="44805"/>
                </a:lnTo>
                <a:lnTo>
                  <a:pt x="25247" y="42785"/>
                </a:lnTo>
                <a:lnTo>
                  <a:pt x="27839" y="40208"/>
                </a:lnTo>
                <a:lnTo>
                  <a:pt x="29437" y="3683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8" y="25642"/>
                </a:lnTo>
                <a:lnTo>
                  <a:pt x="24358" y="22974"/>
                </a:lnTo>
                <a:lnTo>
                  <a:pt x="21770" y="21667"/>
                </a:lnTo>
                <a:lnTo>
                  <a:pt x="19127" y="20548"/>
                </a:lnTo>
                <a:lnTo>
                  <a:pt x="16496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9" y="8891"/>
                </a:lnTo>
                <a:lnTo>
                  <a:pt x="11837" y="6730"/>
                </a:lnTo>
                <a:lnTo>
                  <a:pt x="14987" y="5993"/>
                </a:lnTo>
                <a:lnTo>
                  <a:pt x="17766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9" y="2223"/>
                </a:lnTo>
                <a:lnTo>
                  <a:pt x="22810" y="979"/>
                </a:lnTo>
                <a:lnTo>
                  <a:pt x="19761" y="265"/>
                </a:lnTo>
                <a:lnTo>
                  <a:pt x="16384" y="0"/>
                </a:lnTo>
                <a:lnTo>
                  <a:pt x="13831" y="0"/>
                </a:lnTo>
                <a:lnTo>
                  <a:pt x="9677" y="1028"/>
                </a:lnTo>
                <a:lnTo>
                  <a:pt x="6160" y="2631"/>
                </a:lnTo>
                <a:lnTo>
                  <a:pt x="2628" y="6224"/>
                </a:lnTo>
                <a:lnTo>
                  <a:pt x="1357" y="9248"/>
                </a:lnTo>
                <a:lnTo>
                  <a:pt x="1029" y="12484"/>
                </a:lnTo>
                <a:lnTo>
                  <a:pt x="1347" y="15976"/>
                </a:lnTo>
                <a:lnTo>
                  <a:pt x="2567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1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75" y="29566"/>
                </a:lnTo>
                <a:lnTo>
                  <a:pt x="22198" y="32183"/>
                </a:lnTo>
                <a:lnTo>
                  <a:pt x="21996" y="35534"/>
                </a:lnTo>
                <a:lnTo>
                  <a:pt x="19761" y="38454"/>
                </a:lnTo>
                <a:lnTo>
                  <a:pt x="17006" y="39700"/>
                </a:lnTo>
                <a:lnTo>
                  <a:pt x="13450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4" y="36729"/>
                </a:lnTo>
                <a:lnTo>
                  <a:pt x="166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945994" y="2750813"/>
            <a:ext cx="36269" cy="65495"/>
          </a:xfrm>
          <a:custGeom>
            <a:avLst/>
            <a:gdLst/>
            <a:ahLst/>
            <a:cxnLst/>
            <a:rect l="l" t="t" r="r" b="b"/>
            <a:pathLst>
              <a:path w="36269" h="65495">
                <a:moveTo>
                  <a:pt x="0" y="1487"/>
                </a:moveTo>
                <a:lnTo>
                  <a:pt x="0" y="64048"/>
                </a:lnTo>
                <a:lnTo>
                  <a:pt x="1954" y="65394"/>
                </a:lnTo>
                <a:lnTo>
                  <a:pt x="4607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61" y="29919"/>
                </a:lnTo>
                <a:lnTo>
                  <a:pt x="15735" y="27190"/>
                </a:lnTo>
                <a:lnTo>
                  <a:pt x="19608" y="26493"/>
                </a:lnTo>
                <a:lnTo>
                  <a:pt x="22428" y="26774"/>
                </a:lnTo>
                <a:lnTo>
                  <a:pt x="25628" y="28714"/>
                </a:lnTo>
                <a:lnTo>
                  <a:pt x="27608" y="32094"/>
                </a:lnTo>
                <a:lnTo>
                  <a:pt x="28357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16" y="65394"/>
                </a:lnTo>
                <a:lnTo>
                  <a:pt x="33185" y="65495"/>
                </a:lnTo>
                <a:lnTo>
                  <a:pt x="36269" y="64048"/>
                </a:lnTo>
                <a:lnTo>
                  <a:pt x="36269" y="35355"/>
                </a:lnTo>
                <a:lnTo>
                  <a:pt x="36014" y="32778"/>
                </a:lnTo>
                <a:lnTo>
                  <a:pt x="35496" y="30632"/>
                </a:lnTo>
                <a:lnTo>
                  <a:pt x="34135" y="26644"/>
                </a:lnTo>
                <a:lnTo>
                  <a:pt x="31774" y="23458"/>
                </a:lnTo>
                <a:lnTo>
                  <a:pt x="28295" y="21233"/>
                </a:lnTo>
                <a:lnTo>
                  <a:pt x="24001" y="19810"/>
                </a:lnTo>
                <a:lnTo>
                  <a:pt x="21196" y="19810"/>
                </a:lnTo>
                <a:lnTo>
                  <a:pt x="16661" y="20373"/>
                </a:lnTo>
                <a:lnTo>
                  <a:pt x="12164" y="22644"/>
                </a:lnTo>
                <a:lnTo>
                  <a:pt x="7721" y="26733"/>
                </a:lnTo>
                <a:lnTo>
                  <a:pt x="7721" y="1487"/>
                </a:lnTo>
                <a:lnTo>
                  <a:pt x="5753" y="90"/>
                </a:lnTo>
                <a:lnTo>
                  <a:pt x="3084" y="0"/>
                </a:lnTo>
                <a:lnTo>
                  <a:pt x="0" y="14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014884" y="27706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5" y="10615"/>
                </a:moveTo>
                <a:lnTo>
                  <a:pt x="6069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78" y="6259"/>
                </a:lnTo>
                <a:lnTo>
                  <a:pt x="19061" y="6259"/>
                </a:lnTo>
                <a:lnTo>
                  <a:pt x="21765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97" y="19759"/>
                </a:lnTo>
                <a:lnTo>
                  <a:pt x="12268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86" y="46010"/>
                </a:lnTo>
                <a:lnTo>
                  <a:pt x="7912" y="35294"/>
                </a:lnTo>
                <a:lnTo>
                  <a:pt x="8153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0" y="10957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39"/>
                </a:lnTo>
                <a:lnTo>
                  <a:pt x="11569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602" y="4903"/>
                </a:lnTo>
                <a:lnTo>
                  <a:pt x="2054" y="7631"/>
                </a:lnTo>
                <a:lnTo>
                  <a:pt x="3365" y="10615"/>
                </a:lnTo>
                <a:close/>
              </a:path>
              <a:path w="34592" h="46302">
                <a:moveTo>
                  <a:pt x="26924" y="25044"/>
                </a:moveTo>
                <a:lnTo>
                  <a:pt x="26924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060082" y="27706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4" y="43192"/>
                </a:moveTo>
                <a:lnTo>
                  <a:pt x="4279" y="44693"/>
                </a:lnTo>
                <a:lnTo>
                  <a:pt x="7660" y="45720"/>
                </a:lnTo>
                <a:lnTo>
                  <a:pt x="10378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24" y="44805"/>
                </a:lnTo>
                <a:lnTo>
                  <a:pt x="25250" y="42785"/>
                </a:lnTo>
                <a:lnTo>
                  <a:pt x="27838" y="40208"/>
                </a:lnTo>
                <a:lnTo>
                  <a:pt x="29441" y="36831"/>
                </a:lnTo>
                <a:lnTo>
                  <a:pt x="29833" y="32767"/>
                </a:lnTo>
                <a:lnTo>
                  <a:pt x="29530" y="29390"/>
                </a:lnTo>
                <a:lnTo>
                  <a:pt x="27496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6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20" y="12066"/>
                </a:lnTo>
                <a:lnTo>
                  <a:pt x="9259" y="8891"/>
                </a:lnTo>
                <a:lnTo>
                  <a:pt x="11836" y="6730"/>
                </a:lnTo>
                <a:lnTo>
                  <a:pt x="14986" y="5993"/>
                </a:lnTo>
                <a:lnTo>
                  <a:pt x="17769" y="5993"/>
                </a:lnTo>
                <a:lnTo>
                  <a:pt x="21351" y="6846"/>
                </a:lnTo>
                <a:lnTo>
                  <a:pt x="24716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68" y="2223"/>
                </a:lnTo>
                <a:lnTo>
                  <a:pt x="22799" y="979"/>
                </a:lnTo>
                <a:lnTo>
                  <a:pt x="19763" y="265"/>
                </a:lnTo>
                <a:lnTo>
                  <a:pt x="16383" y="0"/>
                </a:lnTo>
                <a:lnTo>
                  <a:pt x="13831" y="0"/>
                </a:lnTo>
                <a:lnTo>
                  <a:pt x="9679" y="1028"/>
                </a:lnTo>
                <a:lnTo>
                  <a:pt x="6159" y="2631"/>
                </a:lnTo>
                <a:lnTo>
                  <a:pt x="2631" y="6224"/>
                </a:lnTo>
                <a:lnTo>
                  <a:pt x="1360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4" y="25044"/>
                </a:lnTo>
                <a:lnTo>
                  <a:pt x="14251" y="26084"/>
                </a:lnTo>
                <a:lnTo>
                  <a:pt x="17884" y="27611"/>
                </a:lnTo>
                <a:lnTo>
                  <a:pt x="20678" y="29566"/>
                </a:lnTo>
                <a:lnTo>
                  <a:pt x="22190" y="32183"/>
                </a:lnTo>
                <a:lnTo>
                  <a:pt x="21984" y="35534"/>
                </a:lnTo>
                <a:lnTo>
                  <a:pt x="19763" y="38454"/>
                </a:lnTo>
                <a:lnTo>
                  <a:pt x="16995" y="39700"/>
                </a:lnTo>
                <a:lnTo>
                  <a:pt x="13439" y="40121"/>
                </a:lnTo>
                <a:lnTo>
                  <a:pt x="10148" y="39905"/>
                </a:lnTo>
                <a:lnTo>
                  <a:pt x="6299" y="38609"/>
                </a:lnTo>
                <a:lnTo>
                  <a:pt x="283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4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123399" y="2755444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2602" y="60833"/>
                </a:moveTo>
                <a:lnTo>
                  <a:pt x="5461" y="60833"/>
                </a:lnTo>
                <a:lnTo>
                  <a:pt x="8049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603" y="7707"/>
                </a:lnTo>
                <a:lnTo>
                  <a:pt x="26441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5" y="32169"/>
                </a:lnTo>
                <a:lnTo>
                  <a:pt x="34731" y="28371"/>
                </a:lnTo>
                <a:lnTo>
                  <a:pt x="36727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69" y="11494"/>
                </a:lnTo>
                <a:lnTo>
                  <a:pt x="34721" y="7948"/>
                </a:lnTo>
                <a:lnTo>
                  <a:pt x="32334" y="5064"/>
                </a:lnTo>
                <a:lnTo>
                  <a:pt x="29196" y="2882"/>
                </a:lnTo>
                <a:lnTo>
                  <a:pt x="25829" y="1220"/>
                </a:lnTo>
                <a:lnTo>
                  <a:pt x="22553" y="506"/>
                </a:lnTo>
                <a:lnTo>
                  <a:pt x="18719" y="64"/>
                </a:lnTo>
                <a:lnTo>
                  <a:pt x="3185" y="0"/>
                </a:lnTo>
                <a:lnTo>
                  <a:pt x="979" y="798"/>
                </a:lnTo>
                <a:lnTo>
                  <a:pt x="0" y="3465"/>
                </a:lnTo>
                <a:lnTo>
                  <a:pt x="0" y="59612"/>
                </a:lnTo>
                <a:lnTo>
                  <a:pt x="2602" y="60833"/>
                </a:lnTo>
                <a:close/>
              </a:path>
              <a:path w="37223" h="60833">
                <a:moveTo>
                  <a:pt x="28752" y="18402"/>
                </a:moveTo>
                <a:lnTo>
                  <a:pt x="28752" y="20217"/>
                </a:lnTo>
                <a:lnTo>
                  <a:pt x="27913" y="23431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3" y="30642"/>
                </a:lnTo>
                <a:lnTo>
                  <a:pt x="15313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61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4" y="37082"/>
                </a:lnTo>
                <a:lnTo>
                  <a:pt x="24612" y="36144"/>
                </a:lnTo>
                <a:lnTo>
                  <a:pt x="27316" y="35204"/>
                </a:lnTo>
                <a:lnTo>
                  <a:pt x="31445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171419" y="27706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24612" y="4862"/>
                </a:move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07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03" y="13359"/>
                </a:lnTo>
                <a:lnTo>
                  <a:pt x="12484" y="10032"/>
                </a:lnTo>
                <a:lnTo>
                  <a:pt x="15670" y="7772"/>
                </a:lnTo>
                <a:lnTo>
                  <a:pt x="18615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12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203491" y="27538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2" y="9273"/>
                </a:lnTo>
                <a:lnTo>
                  <a:pt x="6565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30" y="0"/>
                </a:lnTo>
                <a:lnTo>
                  <a:pt x="2984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220631" y="2771273"/>
            <a:ext cx="39941" cy="45031"/>
          </a:xfrm>
          <a:custGeom>
            <a:avLst/>
            <a:gdLst/>
            <a:ahLst/>
            <a:cxnLst/>
            <a:rect l="l" t="t" r="r" b="b"/>
            <a:pathLst>
              <a:path w="39941" h="45031">
                <a:moveTo>
                  <a:pt x="20001" y="36230"/>
                </a:moveTo>
                <a:lnTo>
                  <a:pt x="8102" y="1497"/>
                </a:lnTo>
                <a:lnTo>
                  <a:pt x="5791" y="60"/>
                </a:lnTo>
                <a:lnTo>
                  <a:pt x="2894" y="0"/>
                </a:lnTo>
                <a:lnTo>
                  <a:pt x="0" y="698"/>
                </a:lnTo>
                <a:lnTo>
                  <a:pt x="290" y="3312"/>
                </a:lnTo>
                <a:lnTo>
                  <a:pt x="14615" y="43353"/>
                </a:lnTo>
                <a:lnTo>
                  <a:pt x="16418" y="44790"/>
                </a:lnTo>
                <a:lnTo>
                  <a:pt x="18971" y="45031"/>
                </a:lnTo>
                <a:lnTo>
                  <a:pt x="22236" y="44966"/>
                </a:lnTo>
                <a:lnTo>
                  <a:pt x="25195" y="43353"/>
                </a:lnTo>
                <a:lnTo>
                  <a:pt x="39570" y="3312"/>
                </a:lnTo>
                <a:lnTo>
                  <a:pt x="39941" y="1356"/>
                </a:lnTo>
                <a:lnTo>
                  <a:pt x="37641" y="25"/>
                </a:lnTo>
                <a:lnTo>
                  <a:pt x="34822" y="25"/>
                </a:lnTo>
                <a:lnTo>
                  <a:pt x="32078" y="1497"/>
                </a:lnTo>
                <a:lnTo>
                  <a:pt x="20317" y="36230"/>
                </a:lnTo>
                <a:lnTo>
                  <a:pt x="20001" y="362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266340" y="27706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5" y="10615"/>
                </a:moveTo>
                <a:lnTo>
                  <a:pt x="6073" y="9485"/>
                </a:lnTo>
                <a:lnTo>
                  <a:pt x="9309" y="7898"/>
                </a:lnTo>
                <a:lnTo>
                  <a:pt x="12157" y="6948"/>
                </a:lnTo>
                <a:lnTo>
                  <a:pt x="15382" y="6259"/>
                </a:lnTo>
                <a:lnTo>
                  <a:pt x="19065" y="6259"/>
                </a:lnTo>
                <a:lnTo>
                  <a:pt x="21783" y="6893"/>
                </a:lnTo>
                <a:lnTo>
                  <a:pt x="25516" y="9601"/>
                </a:lnTo>
                <a:lnTo>
                  <a:pt x="26747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44" y="19483"/>
                </a:lnTo>
                <a:lnTo>
                  <a:pt x="14900" y="19759"/>
                </a:lnTo>
                <a:lnTo>
                  <a:pt x="12268" y="20342"/>
                </a:lnTo>
                <a:lnTo>
                  <a:pt x="9655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50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3" y="42925"/>
                </a:lnTo>
                <a:lnTo>
                  <a:pt x="6797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3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22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24" y="7023"/>
                </a:lnTo>
                <a:lnTo>
                  <a:pt x="30862" y="4050"/>
                </a:lnTo>
                <a:lnTo>
                  <a:pt x="27828" y="1713"/>
                </a:lnTo>
                <a:lnTo>
                  <a:pt x="23587" y="341"/>
                </a:lnTo>
                <a:lnTo>
                  <a:pt x="21005" y="0"/>
                </a:lnTo>
                <a:lnTo>
                  <a:pt x="17985" y="0"/>
                </a:lnTo>
                <a:lnTo>
                  <a:pt x="14745" y="139"/>
                </a:lnTo>
                <a:lnTo>
                  <a:pt x="11570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606" y="4903"/>
                </a:lnTo>
                <a:lnTo>
                  <a:pt x="2058" y="7631"/>
                </a:lnTo>
                <a:lnTo>
                  <a:pt x="3365" y="10615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7" y="40258"/>
                </a:lnTo>
                <a:lnTo>
                  <a:pt x="9997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309299" y="2759994"/>
            <a:ext cx="27536" cy="56818"/>
          </a:xfrm>
          <a:custGeom>
            <a:avLst/>
            <a:gdLst/>
            <a:ahLst/>
            <a:cxnLst/>
            <a:rect l="l" t="t" r="r" b="b"/>
            <a:pathLst>
              <a:path w="27536" h="56818">
                <a:moveTo>
                  <a:pt x="15166" y="44333"/>
                </a:moveTo>
                <a:lnTo>
                  <a:pt x="15166" y="17920"/>
                </a:lnTo>
                <a:lnTo>
                  <a:pt x="25984" y="17920"/>
                </a:lnTo>
                <a:lnTo>
                  <a:pt x="27114" y="17167"/>
                </a:lnTo>
                <a:lnTo>
                  <a:pt x="27536" y="14147"/>
                </a:lnTo>
                <a:lnTo>
                  <a:pt x="25984" y="11504"/>
                </a:lnTo>
                <a:lnTo>
                  <a:pt x="15166" y="11504"/>
                </a:lnTo>
                <a:lnTo>
                  <a:pt x="15166" y="1485"/>
                </a:lnTo>
                <a:lnTo>
                  <a:pt x="13207" y="90"/>
                </a:lnTo>
                <a:lnTo>
                  <a:pt x="10529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51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70" y="47101"/>
                </a:lnTo>
                <a:lnTo>
                  <a:pt x="8575" y="50684"/>
                </a:lnTo>
                <a:lnTo>
                  <a:pt x="11304" y="54521"/>
                </a:lnTo>
                <a:lnTo>
                  <a:pt x="14136" y="55968"/>
                </a:lnTo>
                <a:lnTo>
                  <a:pt x="17578" y="56818"/>
                </a:lnTo>
                <a:lnTo>
                  <a:pt x="21920" y="56692"/>
                </a:lnTo>
                <a:lnTo>
                  <a:pt x="24587" y="56210"/>
                </a:lnTo>
                <a:lnTo>
                  <a:pt x="27230" y="54456"/>
                </a:lnTo>
                <a:lnTo>
                  <a:pt x="27536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66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343873" y="27706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2" y="11148"/>
                </a:moveTo>
                <a:lnTo>
                  <a:pt x="13333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6" y="7188"/>
                </a:lnTo>
                <a:lnTo>
                  <a:pt x="30175" y="11811"/>
                </a:lnTo>
                <a:lnTo>
                  <a:pt x="31074" y="14997"/>
                </a:lnTo>
                <a:lnTo>
                  <a:pt x="30988" y="19051"/>
                </a:lnTo>
                <a:lnTo>
                  <a:pt x="7988" y="19051"/>
                </a:lnTo>
                <a:lnTo>
                  <a:pt x="5435" y="6234"/>
                </a:lnTo>
                <a:lnTo>
                  <a:pt x="2321" y="10706"/>
                </a:lnTo>
                <a:lnTo>
                  <a:pt x="1397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1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48" y="44844"/>
                </a:lnTo>
                <a:lnTo>
                  <a:pt x="14554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0" y="45222"/>
                </a:lnTo>
                <a:lnTo>
                  <a:pt x="33793" y="44091"/>
                </a:lnTo>
                <a:lnTo>
                  <a:pt x="36474" y="42504"/>
                </a:lnTo>
                <a:lnTo>
                  <a:pt x="36982" y="39841"/>
                </a:lnTo>
                <a:lnTo>
                  <a:pt x="35928" y="36831"/>
                </a:lnTo>
                <a:lnTo>
                  <a:pt x="33299" y="37665"/>
                </a:lnTo>
                <a:lnTo>
                  <a:pt x="30073" y="38846"/>
                </a:lnTo>
                <a:lnTo>
                  <a:pt x="27139" y="39535"/>
                </a:lnTo>
                <a:lnTo>
                  <a:pt x="23784" y="40017"/>
                </a:lnTo>
                <a:lnTo>
                  <a:pt x="19237" y="40017"/>
                </a:lnTo>
                <a:lnTo>
                  <a:pt x="15339" y="38936"/>
                </a:lnTo>
                <a:lnTo>
                  <a:pt x="11059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6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4"/>
                </a:lnTo>
                <a:lnTo>
                  <a:pt x="37007" y="9776"/>
                </a:lnTo>
                <a:lnTo>
                  <a:pt x="34404" y="5867"/>
                </a:lnTo>
                <a:lnTo>
                  <a:pt x="30988" y="2641"/>
                </a:lnTo>
                <a:lnTo>
                  <a:pt x="26337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2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34"/>
                </a:lnTo>
                <a:lnTo>
                  <a:pt x="7988" y="19051"/>
                </a:lnTo>
                <a:lnTo>
                  <a:pt x="8049" y="17332"/>
                </a:lnTo>
                <a:lnTo>
                  <a:pt x="8888" y="14108"/>
                </a:lnTo>
                <a:lnTo>
                  <a:pt x="10172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416776" y="2755202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1"/>
                </a:moveTo>
                <a:lnTo>
                  <a:pt x="31417" y="56692"/>
                </a:lnTo>
                <a:lnTo>
                  <a:pt x="29768" y="53859"/>
                </a:lnTo>
                <a:lnTo>
                  <a:pt x="8049" y="53859"/>
                </a:lnTo>
                <a:lnTo>
                  <a:pt x="7988" y="989"/>
                </a:lnTo>
                <a:lnTo>
                  <a:pt x="5447" y="0"/>
                </a:lnTo>
                <a:lnTo>
                  <a:pt x="2627" y="0"/>
                </a:lnTo>
                <a:lnTo>
                  <a:pt x="0" y="1471"/>
                </a:lnTo>
                <a:lnTo>
                  <a:pt x="0" y="57552"/>
                </a:lnTo>
                <a:lnTo>
                  <a:pt x="317" y="59622"/>
                </a:lnTo>
                <a:lnTo>
                  <a:pt x="2995" y="60817"/>
                </a:lnTo>
                <a:lnTo>
                  <a:pt x="29768" y="60817"/>
                </a:lnTo>
                <a:lnTo>
                  <a:pt x="31010" y="59954"/>
                </a:lnTo>
                <a:lnTo>
                  <a:pt x="31417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454948" y="27538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5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22" y="1601"/>
                </a:lnTo>
                <a:lnTo>
                  <a:pt x="6642" y="0"/>
                </a:lnTo>
                <a:lnTo>
                  <a:pt x="2984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5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477476" y="2770624"/>
            <a:ext cx="62506" cy="45684"/>
          </a:xfrm>
          <a:custGeom>
            <a:avLst/>
            <a:gdLst/>
            <a:ahLst/>
            <a:cxnLst/>
            <a:rect l="l" t="t" r="r" b="b"/>
            <a:pathLst>
              <a:path w="62506" h="45684">
                <a:moveTo>
                  <a:pt x="30999" y="3914"/>
                </a:moveTo>
                <a:lnTo>
                  <a:pt x="27965" y="1577"/>
                </a:lnTo>
                <a:lnTo>
                  <a:pt x="25347" y="598"/>
                </a:lnTo>
                <a:lnTo>
                  <a:pt x="22402" y="0"/>
                </a:lnTo>
                <a:lnTo>
                  <a:pt x="18364" y="0"/>
                </a:lnTo>
                <a:lnTo>
                  <a:pt x="13882" y="1844"/>
                </a:lnTo>
                <a:lnTo>
                  <a:pt x="9345" y="5019"/>
                </a:lnTo>
                <a:lnTo>
                  <a:pt x="6983" y="7672"/>
                </a:lnTo>
                <a:lnTo>
                  <a:pt x="6983" y="2095"/>
                </a:lnTo>
                <a:lnTo>
                  <a:pt x="5676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65" y="45584"/>
                </a:lnTo>
                <a:lnTo>
                  <a:pt x="4622" y="45684"/>
                </a:lnTo>
                <a:lnTo>
                  <a:pt x="7733" y="44237"/>
                </a:lnTo>
                <a:lnTo>
                  <a:pt x="7733" y="14785"/>
                </a:lnTo>
                <a:lnTo>
                  <a:pt x="9853" y="12143"/>
                </a:lnTo>
                <a:lnTo>
                  <a:pt x="11822" y="10109"/>
                </a:lnTo>
                <a:lnTo>
                  <a:pt x="15440" y="7379"/>
                </a:lnTo>
                <a:lnTo>
                  <a:pt x="19011" y="6682"/>
                </a:lnTo>
                <a:lnTo>
                  <a:pt x="21690" y="6963"/>
                </a:lnTo>
                <a:lnTo>
                  <a:pt x="24649" y="8903"/>
                </a:lnTo>
                <a:lnTo>
                  <a:pt x="26529" y="12283"/>
                </a:lnTo>
                <a:lnTo>
                  <a:pt x="27227" y="15228"/>
                </a:lnTo>
                <a:lnTo>
                  <a:pt x="27392" y="18619"/>
                </a:lnTo>
                <a:lnTo>
                  <a:pt x="27392" y="44237"/>
                </a:lnTo>
                <a:lnTo>
                  <a:pt x="29386" y="45584"/>
                </a:lnTo>
                <a:lnTo>
                  <a:pt x="31990" y="45684"/>
                </a:lnTo>
                <a:lnTo>
                  <a:pt x="35114" y="44237"/>
                </a:lnTo>
                <a:lnTo>
                  <a:pt x="35114" y="14785"/>
                </a:lnTo>
                <a:lnTo>
                  <a:pt x="37274" y="12143"/>
                </a:lnTo>
                <a:lnTo>
                  <a:pt x="39240" y="10109"/>
                </a:lnTo>
                <a:lnTo>
                  <a:pt x="42837" y="7379"/>
                </a:lnTo>
                <a:lnTo>
                  <a:pt x="46393" y="6682"/>
                </a:lnTo>
                <a:lnTo>
                  <a:pt x="49086" y="6963"/>
                </a:lnTo>
                <a:lnTo>
                  <a:pt x="52081" y="8903"/>
                </a:lnTo>
                <a:lnTo>
                  <a:pt x="53949" y="12283"/>
                </a:lnTo>
                <a:lnTo>
                  <a:pt x="54583" y="15228"/>
                </a:lnTo>
                <a:lnTo>
                  <a:pt x="54734" y="18619"/>
                </a:lnTo>
                <a:lnTo>
                  <a:pt x="54734" y="44237"/>
                </a:lnTo>
                <a:lnTo>
                  <a:pt x="56743" y="45584"/>
                </a:lnTo>
                <a:lnTo>
                  <a:pt x="59422" y="45684"/>
                </a:lnTo>
                <a:lnTo>
                  <a:pt x="62506" y="44237"/>
                </a:lnTo>
                <a:lnTo>
                  <a:pt x="62506" y="15228"/>
                </a:lnTo>
                <a:lnTo>
                  <a:pt x="61772" y="10821"/>
                </a:lnTo>
                <a:lnTo>
                  <a:pt x="60487" y="6833"/>
                </a:lnTo>
                <a:lnTo>
                  <a:pt x="58201" y="3647"/>
                </a:lnTo>
                <a:lnTo>
                  <a:pt x="54875" y="1422"/>
                </a:lnTo>
                <a:lnTo>
                  <a:pt x="50749" y="0"/>
                </a:lnTo>
                <a:lnTo>
                  <a:pt x="48031" y="0"/>
                </a:lnTo>
                <a:lnTo>
                  <a:pt x="45806" y="129"/>
                </a:lnTo>
                <a:lnTo>
                  <a:pt x="42440" y="1210"/>
                </a:lnTo>
                <a:lnTo>
                  <a:pt x="38887" y="3380"/>
                </a:lnTo>
                <a:lnTo>
                  <a:pt x="36346" y="5501"/>
                </a:lnTo>
                <a:lnTo>
                  <a:pt x="33120" y="7075"/>
                </a:lnTo>
                <a:lnTo>
                  <a:pt x="30999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52741" y="27538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65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20" y="1601"/>
                </a:lnTo>
                <a:lnTo>
                  <a:pt x="6630" y="0"/>
                </a:lnTo>
                <a:lnTo>
                  <a:pt x="2984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69650" y="27599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9" y="90"/>
                </a:lnTo>
                <a:lnTo>
                  <a:pt x="10527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2" y="17920"/>
                </a:lnTo>
                <a:lnTo>
                  <a:pt x="7442" y="42544"/>
                </a:lnTo>
                <a:lnTo>
                  <a:pt x="7672" y="47101"/>
                </a:lnTo>
                <a:lnTo>
                  <a:pt x="8572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1" y="56692"/>
                </a:lnTo>
                <a:lnTo>
                  <a:pt x="2458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07" y="48905"/>
                </a:lnTo>
                <a:lnTo>
                  <a:pt x="24056" y="49733"/>
                </a:lnTo>
                <a:lnTo>
                  <a:pt x="21071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604222" y="27706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2" y="11148"/>
                </a:moveTo>
                <a:lnTo>
                  <a:pt x="13323" y="7821"/>
                </a:lnTo>
                <a:lnTo>
                  <a:pt x="16217" y="6385"/>
                </a:lnTo>
                <a:lnTo>
                  <a:pt x="19813" y="6043"/>
                </a:lnTo>
                <a:lnTo>
                  <a:pt x="23557" y="6043"/>
                </a:lnTo>
                <a:lnTo>
                  <a:pt x="26376" y="7188"/>
                </a:lnTo>
                <a:lnTo>
                  <a:pt x="30175" y="11811"/>
                </a:lnTo>
                <a:lnTo>
                  <a:pt x="31078" y="14997"/>
                </a:lnTo>
                <a:lnTo>
                  <a:pt x="30987" y="19051"/>
                </a:lnTo>
                <a:lnTo>
                  <a:pt x="7988" y="19051"/>
                </a:lnTo>
                <a:lnTo>
                  <a:pt x="5435" y="6234"/>
                </a:lnTo>
                <a:lnTo>
                  <a:pt x="2325" y="10706"/>
                </a:lnTo>
                <a:lnTo>
                  <a:pt x="1395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5" y="30505"/>
                </a:lnTo>
                <a:lnTo>
                  <a:pt x="1346" y="33375"/>
                </a:lnTo>
                <a:lnTo>
                  <a:pt x="2249" y="36244"/>
                </a:lnTo>
                <a:lnTo>
                  <a:pt x="5370" y="40539"/>
                </a:lnTo>
                <a:lnTo>
                  <a:pt x="9348" y="43875"/>
                </a:lnTo>
                <a:lnTo>
                  <a:pt x="11951" y="44844"/>
                </a:lnTo>
                <a:lnTo>
                  <a:pt x="14554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6" y="45845"/>
                </a:lnTo>
                <a:lnTo>
                  <a:pt x="30022" y="45222"/>
                </a:lnTo>
                <a:lnTo>
                  <a:pt x="33795" y="44091"/>
                </a:lnTo>
                <a:lnTo>
                  <a:pt x="36474" y="42504"/>
                </a:lnTo>
                <a:lnTo>
                  <a:pt x="36982" y="39841"/>
                </a:lnTo>
                <a:lnTo>
                  <a:pt x="35927" y="36831"/>
                </a:lnTo>
                <a:lnTo>
                  <a:pt x="33299" y="37665"/>
                </a:lnTo>
                <a:lnTo>
                  <a:pt x="30073" y="38846"/>
                </a:lnTo>
                <a:lnTo>
                  <a:pt x="27139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1" y="35852"/>
                </a:lnTo>
                <a:lnTo>
                  <a:pt x="9168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6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4"/>
                </a:lnTo>
                <a:lnTo>
                  <a:pt x="37007" y="9776"/>
                </a:lnTo>
                <a:lnTo>
                  <a:pt x="34404" y="5867"/>
                </a:lnTo>
                <a:lnTo>
                  <a:pt x="30987" y="2641"/>
                </a:lnTo>
                <a:lnTo>
                  <a:pt x="26341" y="521"/>
                </a:lnTo>
                <a:lnTo>
                  <a:pt x="23521" y="0"/>
                </a:lnTo>
                <a:lnTo>
                  <a:pt x="17120" y="0"/>
                </a:lnTo>
                <a:lnTo>
                  <a:pt x="14326" y="532"/>
                </a:lnTo>
                <a:lnTo>
                  <a:pt x="10172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34"/>
                </a:lnTo>
                <a:lnTo>
                  <a:pt x="7988" y="19051"/>
                </a:lnTo>
                <a:lnTo>
                  <a:pt x="8053" y="17332"/>
                </a:lnTo>
                <a:lnTo>
                  <a:pt x="8891" y="14108"/>
                </a:lnTo>
                <a:lnTo>
                  <a:pt x="10172" y="11148"/>
                </a:lnTo>
                <a:lnTo>
                  <a:pt x="14326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651983" y="2793460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23" y="20462"/>
                </a:moveTo>
                <a:lnTo>
                  <a:pt x="11404" y="22860"/>
                </a:lnTo>
                <a:lnTo>
                  <a:pt x="8812" y="8253"/>
                </a:lnTo>
                <a:lnTo>
                  <a:pt x="8168" y="4189"/>
                </a:lnTo>
                <a:lnTo>
                  <a:pt x="7988" y="0"/>
                </a:lnTo>
                <a:lnTo>
                  <a:pt x="7023" y="20462"/>
                </a:lnTo>
                <a:close/>
              </a:path>
              <a:path w="11404" h="65314">
                <a:moveTo>
                  <a:pt x="31878" y="15835"/>
                </a:moveTo>
                <a:lnTo>
                  <a:pt x="31878" y="21402"/>
                </a:lnTo>
                <a:lnTo>
                  <a:pt x="33314" y="22693"/>
                </a:lnTo>
                <a:lnTo>
                  <a:pt x="36017" y="22848"/>
                </a:lnTo>
                <a:lnTo>
                  <a:pt x="38760" y="21402"/>
                </a:lnTo>
                <a:lnTo>
                  <a:pt x="38760" y="-40957"/>
                </a:lnTo>
                <a:lnTo>
                  <a:pt x="36741" y="-42354"/>
                </a:lnTo>
                <a:lnTo>
                  <a:pt x="34074" y="-42454"/>
                </a:lnTo>
                <a:lnTo>
                  <a:pt x="30987" y="-40957"/>
                </a:lnTo>
                <a:lnTo>
                  <a:pt x="30987" y="-16470"/>
                </a:lnTo>
                <a:lnTo>
                  <a:pt x="26974" y="-20142"/>
                </a:lnTo>
                <a:lnTo>
                  <a:pt x="22873" y="-22298"/>
                </a:lnTo>
                <a:lnTo>
                  <a:pt x="18162" y="-22835"/>
                </a:lnTo>
                <a:lnTo>
                  <a:pt x="15187" y="-22835"/>
                </a:lnTo>
                <a:lnTo>
                  <a:pt x="12585" y="-22288"/>
                </a:lnTo>
                <a:lnTo>
                  <a:pt x="8053" y="-20077"/>
                </a:lnTo>
                <a:lnTo>
                  <a:pt x="4636" y="-16435"/>
                </a:lnTo>
                <a:lnTo>
                  <a:pt x="1943" y="-11873"/>
                </a:lnTo>
                <a:lnTo>
                  <a:pt x="1155" y="-8964"/>
                </a:lnTo>
                <a:lnTo>
                  <a:pt x="381" y="-6045"/>
                </a:lnTo>
                <a:lnTo>
                  <a:pt x="0" y="-2768"/>
                </a:lnTo>
                <a:lnTo>
                  <a:pt x="0" y="3898"/>
                </a:lnTo>
                <a:lnTo>
                  <a:pt x="306" y="6821"/>
                </a:lnTo>
                <a:lnTo>
                  <a:pt x="928" y="9575"/>
                </a:lnTo>
                <a:lnTo>
                  <a:pt x="1562" y="12332"/>
                </a:lnTo>
                <a:lnTo>
                  <a:pt x="3898" y="16789"/>
                </a:lnTo>
                <a:lnTo>
                  <a:pt x="7023" y="20462"/>
                </a:lnTo>
                <a:lnTo>
                  <a:pt x="7988" y="0"/>
                </a:lnTo>
                <a:lnTo>
                  <a:pt x="8192" y="-3961"/>
                </a:lnTo>
                <a:lnTo>
                  <a:pt x="8977" y="-7834"/>
                </a:lnTo>
                <a:lnTo>
                  <a:pt x="10464" y="-11099"/>
                </a:lnTo>
                <a:lnTo>
                  <a:pt x="13790" y="-14796"/>
                </a:lnTo>
                <a:lnTo>
                  <a:pt x="16855" y="-16193"/>
                </a:lnTo>
                <a:lnTo>
                  <a:pt x="20929" y="-16193"/>
                </a:lnTo>
                <a:lnTo>
                  <a:pt x="24918" y="-14159"/>
                </a:lnTo>
                <a:lnTo>
                  <a:pt x="28893" y="-10819"/>
                </a:lnTo>
                <a:lnTo>
                  <a:pt x="30987" y="-8241"/>
                </a:lnTo>
                <a:lnTo>
                  <a:pt x="30987" y="8610"/>
                </a:lnTo>
                <a:lnTo>
                  <a:pt x="27532" y="12484"/>
                </a:lnTo>
                <a:lnTo>
                  <a:pt x="24382" y="15025"/>
                </a:lnTo>
                <a:lnTo>
                  <a:pt x="21462" y="16433"/>
                </a:lnTo>
                <a:lnTo>
                  <a:pt x="18492" y="16865"/>
                </a:lnTo>
                <a:lnTo>
                  <a:pt x="14770" y="16372"/>
                </a:lnTo>
                <a:lnTo>
                  <a:pt x="12091" y="14479"/>
                </a:lnTo>
                <a:lnTo>
                  <a:pt x="10198" y="11634"/>
                </a:lnTo>
                <a:lnTo>
                  <a:pt x="8812" y="8253"/>
                </a:lnTo>
                <a:lnTo>
                  <a:pt x="11404" y="22860"/>
                </a:lnTo>
                <a:lnTo>
                  <a:pt x="14032" y="23456"/>
                </a:lnTo>
                <a:lnTo>
                  <a:pt x="19965" y="23456"/>
                </a:lnTo>
                <a:lnTo>
                  <a:pt x="22581" y="22783"/>
                </a:lnTo>
                <a:lnTo>
                  <a:pt x="27355" y="20105"/>
                </a:lnTo>
                <a:lnTo>
                  <a:pt x="31878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725455" y="27538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5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22" y="1601"/>
                </a:lnTo>
                <a:lnTo>
                  <a:pt x="6642" y="0"/>
                </a:lnTo>
                <a:lnTo>
                  <a:pt x="2984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5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747991" y="27706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8" y="45584"/>
                </a:moveTo>
                <a:lnTo>
                  <a:pt x="4622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38" y="8903"/>
                </a:lnTo>
                <a:lnTo>
                  <a:pt x="27622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32" y="45584"/>
                </a:lnTo>
                <a:lnTo>
                  <a:pt x="33195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8" y="12967"/>
                </a:lnTo>
                <a:lnTo>
                  <a:pt x="35506" y="10821"/>
                </a:lnTo>
                <a:lnTo>
                  <a:pt x="34149" y="6833"/>
                </a:lnTo>
                <a:lnTo>
                  <a:pt x="31772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806" y="0"/>
                </a:lnTo>
                <a:lnTo>
                  <a:pt x="14072" y="1844"/>
                </a:lnTo>
                <a:lnTo>
                  <a:pt x="9345" y="5019"/>
                </a:lnTo>
                <a:lnTo>
                  <a:pt x="6969" y="7672"/>
                </a:lnTo>
                <a:lnTo>
                  <a:pt x="6969" y="2095"/>
                </a:lnTo>
                <a:lnTo>
                  <a:pt x="5676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6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13752" y="2765847"/>
            <a:ext cx="25514" cy="50392"/>
          </a:xfrm>
          <a:custGeom>
            <a:avLst/>
            <a:gdLst/>
            <a:ahLst/>
            <a:cxnLst/>
            <a:rect l="l" t="t" r="r" b="b"/>
            <a:pathLst>
              <a:path w="25514" h="50392">
                <a:moveTo>
                  <a:pt x="723" y="18136"/>
                </a:moveTo>
                <a:lnTo>
                  <a:pt x="3517" y="17729"/>
                </a:lnTo>
                <a:lnTo>
                  <a:pt x="13244" y="12354"/>
                </a:lnTo>
                <a:lnTo>
                  <a:pt x="13244" y="48639"/>
                </a:lnTo>
                <a:lnTo>
                  <a:pt x="13792" y="49784"/>
                </a:lnTo>
                <a:lnTo>
                  <a:pt x="16510" y="50392"/>
                </a:lnTo>
                <a:lnTo>
                  <a:pt x="22378" y="50366"/>
                </a:lnTo>
                <a:lnTo>
                  <a:pt x="25514" y="48639"/>
                </a:lnTo>
                <a:lnTo>
                  <a:pt x="25514" y="1436"/>
                </a:lnTo>
                <a:lnTo>
                  <a:pt x="24207" y="201"/>
                </a:lnTo>
                <a:lnTo>
                  <a:pt x="21258" y="0"/>
                </a:lnTo>
                <a:lnTo>
                  <a:pt x="17701" y="10"/>
                </a:lnTo>
                <a:lnTo>
                  <a:pt x="14692" y="647"/>
                </a:lnTo>
                <a:lnTo>
                  <a:pt x="1689" y="8928"/>
                </a:lnTo>
                <a:lnTo>
                  <a:pt x="25" y="12444"/>
                </a:lnTo>
                <a:lnTo>
                  <a:pt x="0" y="15123"/>
                </a:lnTo>
                <a:lnTo>
                  <a:pt x="723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850196" y="2765228"/>
            <a:ext cx="42936" cy="62791"/>
          </a:xfrm>
          <a:custGeom>
            <a:avLst/>
            <a:gdLst/>
            <a:ahLst/>
            <a:cxnLst/>
            <a:rect l="l" t="t" r="r" b="b"/>
            <a:pathLst>
              <a:path w="42936" h="62791">
                <a:moveTo>
                  <a:pt x="2105" y="54853"/>
                </a:moveTo>
                <a:lnTo>
                  <a:pt x="2180" y="57838"/>
                </a:lnTo>
                <a:lnTo>
                  <a:pt x="3983" y="60516"/>
                </a:lnTo>
                <a:lnTo>
                  <a:pt x="6717" y="61521"/>
                </a:lnTo>
                <a:lnTo>
                  <a:pt x="10323" y="62320"/>
                </a:lnTo>
                <a:lnTo>
                  <a:pt x="13078" y="62691"/>
                </a:lnTo>
                <a:lnTo>
                  <a:pt x="19579" y="62791"/>
                </a:lnTo>
                <a:lnTo>
                  <a:pt x="22909" y="62283"/>
                </a:lnTo>
                <a:lnTo>
                  <a:pt x="25728" y="61290"/>
                </a:lnTo>
                <a:lnTo>
                  <a:pt x="28547" y="60289"/>
                </a:lnTo>
                <a:lnTo>
                  <a:pt x="32967" y="57214"/>
                </a:lnTo>
                <a:lnTo>
                  <a:pt x="36611" y="53507"/>
                </a:lnTo>
                <a:lnTo>
                  <a:pt x="39203" y="48945"/>
                </a:lnTo>
                <a:lnTo>
                  <a:pt x="40930" y="44020"/>
                </a:lnTo>
                <a:lnTo>
                  <a:pt x="41680" y="41479"/>
                </a:lnTo>
                <a:lnTo>
                  <a:pt x="42188" y="38887"/>
                </a:lnTo>
                <a:lnTo>
                  <a:pt x="42490" y="36208"/>
                </a:lnTo>
                <a:lnTo>
                  <a:pt x="42785" y="33541"/>
                </a:lnTo>
                <a:lnTo>
                  <a:pt x="42936" y="30989"/>
                </a:lnTo>
                <a:lnTo>
                  <a:pt x="42936" y="24411"/>
                </a:lnTo>
                <a:lnTo>
                  <a:pt x="42619" y="20589"/>
                </a:lnTo>
                <a:lnTo>
                  <a:pt x="41996" y="17057"/>
                </a:lnTo>
                <a:lnTo>
                  <a:pt x="41374" y="13554"/>
                </a:lnTo>
                <a:lnTo>
                  <a:pt x="40283" y="10540"/>
                </a:lnTo>
                <a:lnTo>
                  <a:pt x="38721" y="8013"/>
                </a:lnTo>
                <a:lnTo>
                  <a:pt x="35049" y="3521"/>
                </a:lnTo>
                <a:lnTo>
                  <a:pt x="32381" y="2109"/>
                </a:lnTo>
                <a:lnTo>
                  <a:pt x="29702" y="698"/>
                </a:lnTo>
                <a:lnTo>
                  <a:pt x="26311" y="0"/>
                </a:lnTo>
                <a:lnTo>
                  <a:pt x="18604" y="0"/>
                </a:lnTo>
                <a:lnTo>
                  <a:pt x="15429" y="537"/>
                </a:lnTo>
                <a:lnTo>
                  <a:pt x="12660" y="1577"/>
                </a:lnTo>
                <a:lnTo>
                  <a:pt x="9903" y="2617"/>
                </a:lnTo>
                <a:lnTo>
                  <a:pt x="5712" y="5968"/>
                </a:lnTo>
                <a:lnTo>
                  <a:pt x="2411" y="10097"/>
                </a:lnTo>
                <a:lnTo>
                  <a:pt x="1446" y="12675"/>
                </a:lnTo>
                <a:lnTo>
                  <a:pt x="481" y="15242"/>
                </a:lnTo>
                <a:lnTo>
                  <a:pt x="0" y="18061"/>
                </a:lnTo>
                <a:lnTo>
                  <a:pt x="0" y="23903"/>
                </a:lnTo>
                <a:lnTo>
                  <a:pt x="316" y="26405"/>
                </a:lnTo>
                <a:lnTo>
                  <a:pt x="1597" y="30863"/>
                </a:lnTo>
                <a:lnTo>
                  <a:pt x="4099" y="34329"/>
                </a:lnTo>
                <a:lnTo>
                  <a:pt x="7425" y="37087"/>
                </a:lnTo>
                <a:lnTo>
                  <a:pt x="12012" y="38761"/>
                </a:lnTo>
                <a:lnTo>
                  <a:pt x="14805" y="39193"/>
                </a:lnTo>
                <a:lnTo>
                  <a:pt x="13635" y="26697"/>
                </a:lnTo>
                <a:lnTo>
                  <a:pt x="12430" y="23230"/>
                </a:lnTo>
                <a:lnTo>
                  <a:pt x="12264" y="20091"/>
                </a:lnTo>
                <a:lnTo>
                  <a:pt x="12444" y="17183"/>
                </a:lnTo>
                <a:lnTo>
                  <a:pt x="13204" y="14604"/>
                </a:lnTo>
                <a:lnTo>
                  <a:pt x="15223" y="11534"/>
                </a:lnTo>
                <a:lnTo>
                  <a:pt x="18398" y="9681"/>
                </a:lnTo>
                <a:lnTo>
                  <a:pt x="21257" y="9410"/>
                </a:lnTo>
                <a:lnTo>
                  <a:pt x="25346" y="10224"/>
                </a:lnTo>
                <a:lnTo>
                  <a:pt x="28266" y="13068"/>
                </a:lnTo>
                <a:lnTo>
                  <a:pt x="29637" y="16193"/>
                </a:lnTo>
                <a:lnTo>
                  <a:pt x="30415" y="20664"/>
                </a:lnTo>
                <a:lnTo>
                  <a:pt x="30617" y="23458"/>
                </a:lnTo>
                <a:lnTo>
                  <a:pt x="30617" y="26838"/>
                </a:lnTo>
                <a:lnTo>
                  <a:pt x="27809" y="28461"/>
                </a:lnTo>
                <a:lnTo>
                  <a:pt x="24483" y="29556"/>
                </a:lnTo>
                <a:lnTo>
                  <a:pt x="20825" y="29822"/>
                </a:lnTo>
                <a:lnTo>
                  <a:pt x="18121" y="39193"/>
                </a:lnTo>
                <a:lnTo>
                  <a:pt x="20660" y="39103"/>
                </a:lnTo>
                <a:lnTo>
                  <a:pt x="24281" y="38469"/>
                </a:lnTo>
                <a:lnTo>
                  <a:pt x="27481" y="37490"/>
                </a:lnTo>
                <a:lnTo>
                  <a:pt x="30819" y="38102"/>
                </a:lnTo>
                <a:lnTo>
                  <a:pt x="29904" y="42407"/>
                </a:lnTo>
                <a:lnTo>
                  <a:pt x="28421" y="46368"/>
                </a:lnTo>
                <a:lnTo>
                  <a:pt x="26031" y="49618"/>
                </a:lnTo>
                <a:lnTo>
                  <a:pt x="22618" y="51855"/>
                </a:lnTo>
                <a:lnTo>
                  <a:pt x="18488" y="53276"/>
                </a:lnTo>
                <a:lnTo>
                  <a:pt x="12621" y="53150"/>
                </a:lnTo>
                <a:lnTo>
                  <a:pt x="8761" y="52387"/>
                </a:lnTo>
                <a:lnTo>
                  <a:pt x="5320" y="51245"/>
                </a:lnTo>
                <a:lnTo>
                  <a:pt x="2346" y="52210"/>
                </a:lnTo>
                <a:lnTo>
                  <a:pt x="2105" y="54853"/>
                </a:lnTo>
                <a:close/>
              </a:path>
              <a:path w="42936" h="62791">
                <a:moveTo>
                  <a:pt x="16977" y="29235"/>
                </a:moveTo>
                <a:lnTo>
                  <a:pt x="13635" y="26697"/>
                </a:lnTo>
                <a:lnTo>
                  <a:pt x="14805" y="39193"/>
                </a:lnTo>
                <a:lnTo>
                  <a:pt x="18121" y="39193"/>
                </a:lnTo>
                <a:lnTo>
                  <a:pt x="20825" y="29822"/>
                </a:lnTo>
                <a:lnTo>
                  <a:pt x="16977" y="29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900994" y="2765228"/>
            <a:ext cx="42937" cy="62791"/>
          </a:xfrm>
          <a:custGeom>
            <a:avLst/>
            <a:gdLst/>
            <a:ahLst/>
            <a:cxnLst/>
            <a:rect l="l" t="t" r="r" b="b"/>
            <a:pathLst>
              <a:path w="42937" h="62791">
                <a:moveTo>
                  <a:pt x="2105" y="54853"/>
                </a:moveTo>
                <a:lnTo>
                  <a:pt x="2181" y="57838"/>
                </a:lnTo>
                <a:lnTo>
                  <a:pt x="3985" y="60516"/>
                </a:lnTo>
                <a:lnTo>
                  <a:pt x="6718" y="61521"/>
                </a:lnTo>
                <a:lnTo>
                  <a:pt x="10325" y="62320"/>
                </a:lnTo>
                <a:lnTo>
                  <a:pt x="13078" y="62691"/>
                </a:lnTo>
                <a:lnTo>
                  <a:pt x="19580" y="62791"/>
                </a:lnTo>
                <a:lnTo>
                  <a:pt x="22910" y="62283"/>
                </a:lnTo>
                <a:lnTo>
                  <a:pt x="25728" y="61290"/>
                </a:lnTo>
                <a:lnTo>
                  <a:pt x="28548" y="60289"/>
                </a:lnTo>
                <a:lnTo>
                  <a:pt x="32969" y="57214"/>
                </a:lnTo>
                <a:lnTo>
                  <a:pt x="36612" y="53507"/>
                </a:lnTo>
                <a:lnTo>
                  <a:pt x="39203" y="48945"/>
                </a:lnTo>
                <a:lnTo>
                  <a:pt x="40932" y="44020"/>
                </a:lnTo>
                <a:lnTo>
                  <a:pt x="41681" y="41479"/>
                </a:lnTo>
                <a:lnTo>
                  <a:pt x="42188" y="38887"/>
                </a:lnTo>
                <a:lnTo>
                  <a:pt x="42494" y="36208"/>
                </a:lnTo>
                <a:lnTo>
                  <a:pt x="42786" y="33541"/>
                </a:lnTo>
                <a:lnTo>
                  <a:pt x="42937" y="30989"/>
                </a:lnTo>
                <a:lnTo>
                  <a:pt x="42937" y="24411"/>
                </a:lnTo>
                <a:lnTo>
                  <a:pt x="42621" y="20589"/>
                </a:lnTo>
                <a:lnTo>
                  <a:pt x="41997" y="17057"/>
                </a:lnTo>
                <a:lnTo>
                  <a:pt x="41375" y="13554"/>
                </a:lnTo>
                <a:lnTo>
                  <a:pt x="40284" y="10540"/>
                </a:lnTo>
                <a:lnTo>
                  <a:pt x="38722" y="8013"/>
                </a:lnTo>
                <a:lnTo>
                  <a:pt x="35049" y="3521"/>
                </a:lnTo>
                <a:lnTo>
                  <a:pt x="32382" y="2109"/>
                </a:lnTo>
                <a:lnTo>
                  <a:pt x="29704" y="698"/>
                </a:lnTo>
                <a:lnTo>
                  <a:pt x="26313" y="0"/>
                </a:lnTo>
                <a:lnTo>
                  <a:pt x="18605" y="0"/>
                </a:lnTo>
                <a:lnTo>
                  <a:pt x="15429" y="537"/>
                </a:lnTo>
                <a:lnTo>
                  <a:pt x="12661" y="1577"/>
                </a:lnTo>
                <a:lnTo>
                  <a:pt x="9903" y="2617"/>
                </a:lnTo>
                <a:lnTo>
                  <a:pt x="5713" y="5968"/>
                </a:lnTo>
                <a:lnTo>
                  <a:pt x="2411" y="10097"/>
                </a:lnTo>
                <a:lnTo>
                  <a:pt x="1447" y="12675"/>
                </a:lnTo>
                <a:lnTo>
                  <a:pt x="482" y="15242"/>
                </a:lnTo>
                <a:lnTo>
                  <a:pt x="0" y="18061"/>
                </a:lnTo>
                <a:lnTo>
                  <a:pt x="0" y="23903"/>
                </a:lnTo>
                <a:lnTo>
                  <a:pt x="317" y="26405"/>
                </a:lnTo>
                <a:lnTo>
                  <a:pt x="1598" y="30863"/>
                </a:lnTo>
                <a:lnTo>
                  <a:pt x="4100" y="34329"/>
                </a:lnTo>
                <a:lnTo>
                  <a:pt x="7426" y="37087"/>
                </a:lnTo>
                <a:lnTo>
                  <a:pt x="12012" y="38761"/>
                </a:lnTo>
                <a:lnTo>
                  <a:pt x="14806" y="39193"/>
                </a:lnTo>
                <a:lnTo>
                  <a:pt x="13637" y="26697"/>
                </a:lnTo>
                <a:lnTo>
                  <a:pt x="12430" y="23230"/>
                </a:lnTo>
                <a:lnTo>
                  <a:pt x="12265" y="20091"/>
                </a:lnTo>
                <a:lnTo>
                  <a:pt x="12445" y="17183"/>
                </a:lnTo>
                <a:lnTo>
                  <a:pt x="13209" y="14604"/>
                </a:lnTo>
                <a:lnTo>
                  <a:pt x="15224" y="11534"/>
                </a:lnTo>
                <a:lnTo>
                  <a:pt x="18399" y="9681"/>
                </a:lnTo>
                <a:lnTo>
                  <a:pt x="21258" y="9410"/>
                </a:lnTo>
                <a:lnTo>
                  <a:pt x="25347" y="10224"/>
                </a:lnTo>
                <a:lnTo>
                  <a:pt x="28267" y="13068"/>
                </a:lnTo>
                <a:lnTo>
                  <a:pt x="29639" y="16193"/>
                </a:lnTo>
                <a:lnTo>
                  <a:pt x="30416" y="20664"/>
                </a:lnTo>
                <a:lnTo>
                  <a:pt x="30618" y="23458"/>
                </a:lnTo>
                <a:lnTo>
                  <a:pt x="30618" y="26838"/>
                </a:lnTo>
                <a:lnTo>
                  <a:pt x="27810" y="28461"/>
                </a:lnTo>
                <a:lnTo>
                  <a:pt x="24484" y="29556"/>
                </a:lnTo>
                <a:lnTo>
                  <a:pt x="20826" y="29822"/>
                </a:lnTo>
                <a:lnTo>
                  <a:pt x="18122" y="39193"/>
                </a:lnTo>
                <a:lnTo>
                  <a:pt x="20660" y="39103"/>
                </a:lnTo>
                <a:lnTo>
                  <a:pt x="24282" y="38469"/>
                </a:lnTo>
                <a:lnTo>
                  <a:pt x="27482" y="37490"/>
                </a:lnTo>
                <a:lnTo>
                  <a:pt x="30822" y="38102"/>
                </a:lnTo>
                <a:lnTo>
                  <a:pt x="29908" y="42407"/>
                </a:lnTo>
                <a:lnTo>
                  <a:pt x="28422" y="46368"/>
                </a:lnTo>
                <a:lnTo>
                  <a:pt x="26034" y="49618"/>
                </a:lnTo>
                <a:lnTo>
                  <a:pt x="22618" y="51855"/>
                </a:lnTo>
                <a:lnTo>
                  <a:pt x="18489" y="53276"/>
                </a:lnTo>
                <a:lnTo>
                  <a:pt x="12621" y="53150"/>
                </a:lnTo>
                <a:lnTo>
                  <a:pt x="8762" y="52387"/>
                </a:lnTo>
                <a:lnTo>
                  <a:pt x="5321" y="51245"/>
                </a:lnTo>
                <a:lnTo>
                  <a:pt x="2346" y="52210"/>
                </a:lnTo>
                <a:lnTo>
                  <a:pt x="2105" y="54853"/>
                </a:lnTo>
                <a:close/>
              </a:path>
              <a:path w="42937" h="62791">
                <a:moveTo>
                  <a:pt x="16977" y="29235"/>
                </a:moveTo>
                <a:lnTo>
                  <a:pt x="13637" y="26697"/>
                </a:lnTo>
                <a:lnTo>
                  <a:pt x="14806" y="39193"/>
                </a:lnTo>
                <a:lnTo>
                  <a:pt x="18122" y="39193"/>
                </a:lnTo>
                <a:lnTo>
                  <a:pt x="20826" y="29822"/>
                </a:lnTo>
                <a:lnTo>
                  <a:pt x="16977" y="29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951607" y="2765221"/>
            <a:ext cx="40119" cy="62840"/>
          </a:xfrm>
          <a:custGeom>
            <a:avLst/>
            <a:gdLst/>
            <a:ahLst/>
            <a:cxnLst/>
            <a:rect l="l" t="t" r="r" b="b"/>
            <a:pathLst>
              <a:path w="40119" h="62840">
                <a:moveTo>
                  <a:pt x="3086" y="49593"/>
                </a:moveTo>
                <a:lnTo>
                  <a:pt x="130" y="50798"/>
                </a:lnTo>
                <a:lnTo>
                  <a:pt x="0" y="53757"/>
                </a:lnTo>
                <a:lnTo>
                  <a:pt x="306" y="57048"/>
                </a:lnTo>
                <a:lnTo>
                  <a:pt x="2833" y="59817"/>
                </a:lnTo>
                <a:lnTo>
                  <a:pt x="6160" y="61178"/>
                </a:lnTo>
                <a:lnTo>
                  <a:pt x="9094" y="62012"/>
                </a:lnTo>
                <a:lnTo>
                  <a:pt x="12687" y="62675"/>
                </a:lnTo>
                <a:lnTo>
                  <a:pt x="16855" y="62840"/>
                </a:lnTo>
                <a:lnTo>
                  <a:pt x="20765" y="62840"/>
                </a:lnTo>
                <a:lnTo>
                  <a:pt x="24170" y="62334"/>
                </a:lnTo>
                <a:lnTo>
                  <a:pt x="27090" y="61314"/>
                </a:lnTo>
                <a:lnTo>
                  <a:pt x="29999" y="60299"/>
                </a:lnTo>
                <a:lnTo>
                  <a:pt x="34340" y="57214"/>
                </a:lnTo>
                <a:lnTo>
                  <a:pt x="37707" y="53516"/>
                </a:lnTo>
                <a:lnTo>
                  <a:pt x="39636" y="48995"/>
                </a:lnTo>
                <a:lnTo>
                  <a:pt x="40119" y="44070"/>
                </a:lnTo>
                <a:lnTo>
                  <a:pt x="39791" y="40233"/>
                </a:lnTo>
                <a:lnTo>
                  <a:pt x="38404" y="36906"/>
                </a:lnTo>
                <a:lnTo>
                  <a:pt x="35029" y="32983"/>
                </a:lnTo>
                <a:lnTo>
                  <a:pt x="31917" y="31229"/>
                </a:lnTo>
                <a:lnTo>
                  <a:pt x="28220" y="29300"/>
                </a:lnTo>
                <a:lnTo>
                  <a:pt x="31154" y="27748"/>
                </a:lnTo>
                <a:lnTo>
                  <a:pt x="34571" y="24561"/>
                </a:lnTo>
                <a:lnTo>
                  <a:pt x="36183" y="21920"/>
                </a:lnTo>
                <a:lnTo>
                  <a:pt x="37097" y="18733"/>
                </a:lnTo>
                <a:lnTo>
                  <a:pt x="37315" y="15191"/>
                </a:lnTo>
                <a:lnTo>
                  <a:pt x="36918" y="10629"/>
                </a:lnTo>
                <a:lnTo>
                  <a:pt x="35370" y="6882"/>
                </a:lnTo>
                <a:lnTo>
                  <a:pt x="32678" y="4013"/>
                </a:lnTo>
                <a:lnTo>
                  <a:pt x="29276" y="1727"/>
                </a:lnTo>
                <a:lnTo>
                  <a:pt x="24765" y="355"/>
                </a:lnTo>
                <a:lnTo>
                  <a:pt x="22176" y="0"/>
                </a:lnTo>
                <a:lnTo>
                  <a:pt x="19243" y="0"/>
                </a:lnTo>
                <a:lnTo>
                  <a:pt x="14936" y="204"/>
                </a:lnTo>
                <a:lnTo>
                  <a:pt x="11189" y="979"/>
                </a:lnTo>
                <a:lnTo>
                  <a:pt x="8103" y="1993"/>
                </a:lnTo>
                <a:lnTo>
                  <a:pt x="4511" y="3681"/>
                </a:lnTo>
                <a:lnTo>
                  <a:pt x="1893" y="5881"/>
                </a:lnTo>
                <a:lnTo>
                  <a:pt x="1371" y="8600"/>
                </a:lnTo>
                <a:lnTo>
                  <a:pt x="1397" y="11685"/>
                </a:lnTo>
                <a:lnTo>
                  <a:pt x="2578" y="14479"/>
                </a:lnTo>
                <a:lnTo>
                  <a:pt x="5234" y="13221"/>
                </a:lnTo>
                <a:lnTo>
                  <a:pt x="8384" y="11534"/>
                </a:lnTo>
                <a:lnTo>
                  <a:pt x="11074" y="10490"/>
                </a:lnTo>
                <a:lnTo>
                  <a:pt x="14022" y="9756"/>
                </a:lnTo>
                <a:lnTo>
                  <a:pt x="17122" y="9756"/>
                </a:lnTo>
                <a:lnTo>
                  <a:pt x="20448" y="10720"/>
                </a:lnTo>
                <a:lnTo>
                  <a:pt x="23152" y="13449"/>
                </a:lnTo>
                <a:lnTo>
                  <a:pt x="24015" y="16308"/>
                </a:lnTo>
                <a:lnTo>
                  <a:pt x="23774" y="19889"/>
                </a:lnTo>
                <a:lnTo>
                  <a:pt x="22047" y="22964"/>
                </a:lnTo>
                <a:lnTo>
                  <a:pt x="19011" y="25134"/>
                </a:lnTo>
                <a:lnTo>
                  <a:pt x="16193" y="26009"/>
                </a:lnTo>
                <a:lnTo>
                  <a:pt x="12791" y="26225"/>
                </a:lnTo>
                <a:lnTo>
                  <a:pt x="7722" y="26225"/>
                </a:lnTo>
                <a:lnTo>
                  <a:pt x="6084" y="27039"/>
                </a:lnTo>
                <a:lnTo>
                  <a:pt x="5617" y="29692"/>
                </a:lnTo>
                <a:lnTo>
                  <a:pt x="5652" y="32374"/>
                </a:lnTo>
                <a:lnTo>
                  <a:pt x="7862" y="35269"/>
                </a:lnTo>
                <a:lnTo>
                  <a:pt x="12866" y="35269"/>
                </a:lnTo>
                <a:lnTo>
                  <a:pt x="16866" y="35469"/>
                </a:lnTo>
                <a:lnTo>
                  <a:pt x="20116" y="36323"/>
                </a:lnTo>
                <a:lnTo>
                  <a:pt x="23699" y="38479"/>
                </a:lnTo>
                <a:lnTo>
                  <a:pt x="25693" y="41644"/>
                </a:lnTo>
                <a:lnTo>
                  <a:pt x="25985" y="44207"/>
                </a:lnTo>
                <a:lnTo>
                  <a:pt x="25758" y="46763"/>
                </a:lnTo>
                <a:lnTo>
                  <a:pt x="24170" y="49834"/>
                </a:lnTo>
                <a:lnTo>
                  <a:pt x="21272" y="52009"/>
                </a:lnTo>
                <a:lnTo>
                  <a:pt x="18684" y="52833"/>
                </a:lnTo>
                <a:lnTo>
                  <a:pt x="15509" y="53059"/>
                </a:lnTo>
                <a:lnTo>
                  <a:pt x="11671" y="52833"/>
                </a:lnTo>
                <a:lnTo>
                  <a:pt x="8521" y="51954"/>
                </a:lnTo>
                <a:lnTo>
                  <a:pt x="5968" y="50990"/>
                </a:lnTo>
                <a:lnTo>
                  <a:pt x="3086" y="495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56579" y="29991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650038" y="29831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09" y="11851"/>
                </a:moveTo>
                <a:lnTo>
                  <a:pt x="12138" y="9184"/>
                </a:lnTo>
                <a:lnTo>
                  <a:pt x="15227" y="7365"/>
                </a:lnTo>
                <a:lnTo>
                  <a:pt x="17946" y="6696"/>
                </a:lnTo>
                <a:lnTo>
                  <a:pt x="21437" y="6696"/>
                </a:lnTo>
                <a:lnTo>
                  <a:pt x="24508" y="7365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39" y="3074"/>
                </a:lnTo>
                <a:lnTo>
                  <a:pt x="29005" y="1677"/>
                </a:lnTo>
                <a:lnTo>
                  <a:pt x="25322" y="586"/>
                </a:lnTo>
                <a:lnTo>
                  <a:pt x="22604" y="115"/>
                </a:lnTo>
                <a:lnTo>
                  <a:pt x="17283" y="0"/>
                </a:lnTo>
                <a:lnTo>
                  <a:pt x="12585" y="1055"/>
                </a:lnTo>
                <a:lnTo>
                  <a:pt x="8369" y="2783"/>
                </a:lnTo>
                <a:lnTo>
                  <a:pt x="5090" y="5462"/>
                </a:lnTo>
                <a:lnTo>
                  <a:pt x="2882" y="9108"/>
                </a:lnTo>
                <a:lnTo>
                  <a:pt x="1511" y="13348"/>
                </a:lnTo>
                <a:lnTo>
                  <a:pt x="1511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99" y="28130"/>
                </a:lnTo>
                <a:lnTo>
                  <a:pt x="10158" y="30239"/>
                </a:lnTo>
                <a:lnTo>
                  <a:pt x="13460" y="32094"/>
                </a:lnTo>
                <a:lnTo>
                  <a:pt x="16901" y="33681"/>
                </a:lnTo>
                <a:lnTo>
                  <a:pt x="20203" y="35219"/>
                </a:lnTo>
                <a:lnTo>
                  <a:pt x="23301" y="36832"/>
                </a:lnTo>
                <a:lnTo>
                  <a:pt x="25869" y="38671"/>
                </a:lnTo>
                <a:lnTo>
                  <a:pt x="28461" y="42177"/>
                </a:lnTo>
                <a:lnTo>
                  <a:pt x="28854" y="45368"/>
                </a:lnTo>
                <a:lnTo>
                  <a:pt x="28562" y="48388"/>
                </a:lnTo>
                <a:lnTo>
                  <a:pt x="26643" y="51930"/>
                </a:lnTo>
                <a:lnTo>
                  <a:pt x="23291" y="54306"/>
                </a:lnTo>
                <a:lnTo>
                  <a:pt x="20393" y="55246"/>
                </a:lnTo>
                <a:lnTo>
                  <a:pt x="17042" y="55476"/>
                </a:lnTo>
                <a:lnTo>
                  <a:pt x="12700" y="55210"/>
                </a:lnTo>
                <a:lnTo>
                  <a:pt x="9179" y="54115"/>
                </a:lnTo>
                <a:lnTo>
                  <a:pt x="6410" y="52899"/>
                </a:lnTo>
                <a:lnTo>
                  <a:pt x="3351" y="51170"/>
                </a:lnTo>
                <a:lnTo>
                  <a:pt x="381" y="51120"/>
                </a:lnTo>
                <a:lnTo>
                  <a:pt x="0" y="53925"/>
                </a:lnTo>
                <a:lnTo>
                  <a:pt x="441" y="56833"/>
                </a:lnTo>
                <a:lnTo>
                  <a:pt x="2984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87" y="61978"/>
                </a:lnTo>
                <a:lnTo>
                  <a:pt x="24804" y="61189"/>
                </a:lnTo>
                <a:lnTo>
                  <a:pt x="29502" y="59245"/>
                </a:lnTo>
                <a:lnTo>
                  <a:pt x="33209" y="56160"/>
                </a:lnTo>
                <a:lnTo>
                  <a:pt x="35712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79" y="38229"/>
                </a:lnTo>
                <a:lnTo>
                  <a:pt x="34239" y="34927"/>
                </a:lnTo>
                <a:lnTo>
                  <a:pt x="31662" y="32350"/>
                </a:lnTo>
                <a:lnTo>
                  <a:pt x="28522" y="30265"/>
                </a:lnTo>
                <a:lnTo>
                  <a:pt x="25181" y="28436"/>
                </a:lnTo>
                <a:lnTo>
                  <a:pt x="21739" y="26849"/>
                </a:lnTo>
                <a:lnTo>
                  <a:pt x="18413" y="25275"/>
                </a:lnTo>
                <a:lnTo>
                  <a:pt x="15278" y="23638"/>
                </a:lnTo>
                <a:lnTo>
                  <a:pt x="12686" y="21770"/>
                </a:lnTo>
                <a:lnTo>
                  <a:pt x="10083" y="18263"/>
                </a:lnTo>
                <a:lnTo>
                  <a:pt x="9701" y="15112"/>
                </a:lnTo>
                <a:lnTo>
                  <a:pt x="1030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691247" y="29840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0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68" y="59355"/>
                </a:lnTo>
                <a:lnTo>
                  <a:pt x="26668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76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738958" y="29837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190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39" y="61103"/>
                </a:lnTo>
                <a:lnTo>
                  <a:pt x="7807" y="59500"/>
                </a:lnTo>
                <a:lnTo>
                  <a:pt x="12776" y="44946"/>
                </a:lnTo>
                <a:lnTo>
                  <a:pt x="37957" y="44946"/>
                </a:lnTo>
                <a:lnTo>
                  <a:pt x="14795" y="38534"/>
                </a:lnTo>
                <a:lnTo>
                  <a:pt x="25220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57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20" y="8333"/>
                </a:lnTo>
                <a:lnTo>
                  <a:pt x="35852" y="38534"/>
                </a:lnTo>
                <a:lnTo>
                  <a:pt x="14795" y="38534"/>
                </a:lnTo>
                <a:lnTo>
                  <a:pt x="37957" y="44946"/>
                </a:lnTo>
                <a:lnTo>
                  <a:pt x="43152" y="59692"/>
                </a:lnTo>
                <a:lnTo>
                  <a:pt x="43548" y="60405"/>
                </a:lnTo>
                <a:lnTo>
                  <a:pt x="46100" y="61113"/>
                </a:lnTo>
                <a:lnTo>
                  <a:pt x="48818" y="61139"/>
                </a:lnTo>
                <a:lnTo>
                  <a:pt x="51407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792846" y="29840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4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72" y="59355"/>
                </a:lnTo>
                <a:lnTo>
                  <a:pt x="26672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8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846444" y="2983809"/>
            <a:ext cx="45655" cy="61708"/>
          </a:xfrm>
          <a:custGeom>
            <a:avLst/>
            <a:gdLst/>
            <a:ahLst/>
            <a:cxnLst/>
            <a:rect l="l" t="t" r="r" b="b"/>
            <a:pathLst>
              <a:path w="45655" h="61708">
                <a:moveTo>
                  <a:pt x="29245" y="61189"/>
                </a:moveTo>
                <a:lnTo>
                  <a:pt x="32129" y="60159"/>
                </a:lnTo>
                <a:lnTo>
                  <a:pt x="34998" y="59131"/>
                </a:lnTo>
                <a:lnTo>
                  <a:pt x="39433" y="55627"/>
                </a:lnTo>
                <a:lnTo>
                  <a:pt x="42961" y="51182"/>
                </a:lnTo>
                <a:lnTo>
                  <a:pt x="44042" y="48287"/>
                </a:lnTo>
                <a:lnTo>
                  <a:pt x="45121" y="45415"/>
                </a:lnTo>
                <a:lnTo>
                  <a:pt x="45655" y="42127"/>
                </a:lnTo>
                <a:lnTo>
                  <a:pt x="45655" y="1206"/>
                </a:lnTo>
                <a:lnTo>
                  <a:pt x="43051" y="0"/>
                </a:lnTo>
                <a:lnTo>
                  <a:pt x="40243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36" y="45594"/>
                </a:lnTo>
                <a:lnTo>
                  <a:pt x="34998" y="49328"/>
                </a:lnTo>
                <a:lnTo>
                  <a:pt x="32471" y="52081"/>
                </a:lnTo>
                <a:lnTo>
                  <a:pt x="29109" y="53798"/>
                </a:lnTo>
                <a:lnTo>
                  <a:pt x="25195" y="54824"/>
                </a:lnTo>
                <a:lnTo>
                  <a:pt x="20574" y="54824"/>
                </a:lnTo>
                <a:lnTo>
                  <a:pt x="16700" y="53774"/>
                </a:lnTo>
                <a:lnTo>
                  <a:pt x="13308" y="52020"/>
                </a:lnTo>
                <a:lnTo>
                  <a:pt x="10716" y="49251"/>
                </a:lnTo>
                <a:lnTo>
                  <a:pt x="9042" y="45415"/>
                </a:lnTo>
                <a:lnTo>
                  <a:pt x="8013" y="40867"/>
                </a:lnTo>
                <a:lnTo>
                  <a:pt x="8013" y="1206"/>
                </a:lnTo>
                <a:lnTo>
                  <a:pt x="5421" y="0"/>
                </a:lnTo>
                <a:lnTo>
                  <a:pt x="2562" y="0"/>
                </a:lnTo>
                <a:lnTo>
                  <a:pt x="0" y="1461"/>
                </a:lnTo>
                <a:lnTo>
                  <a:pt x="0" y="42760"/>
                </a:lnTo>
                <a:lnTo>
                  <a:pt x="532" y="46051"/>
                </a:lnTo>
                <a:lnTo>
                  <a:pt x="1597" y="48881"/>
                </a:lnTo>
                <a:lnTo>
                  <a:pt x="2653" y="51728"/>
                </a:lnTo>
                <a:lnTo>
                  <a:pt x="6144" y="55980"/>
                </a:lnTo>
                <a:lnTo>
                  <a:pt x="10464" y="59296"/>
                </a:lnTo>
                <a:lnTo>
                  <a:pt x="13208" y="60261"/>
                </a:lnTo>
                <a:lnTo>
                  <a:pt x="15951" y="61225"/>
                </a:lnTo>
                <a:lnTo>
                  <a:pt x="18996" y="61708"/>
                </a:lnTo>
                <a:lnTo>
                  <a:pt x="25995" y="61708"/>
                </a:lnTo>
                <a:lnTo>
                  <a:pt x="29245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902772" y="29831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43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38" y="6696"/>
                </a:lnTo>
                <a:lnTo>
                  <a:pt x="24512" y="7365"/>
                </a:lnTo>
                <a:lnTo>
                  <a:pt x="28281" y="8867"/>
                </a:lnTo>
                <a:lnTo>
                  <a:pt x="30975" y="10340"/>
                </a:lnTo>
                <a:lnTo>
                  <a:pt x="33832" y="8600"/>
                </a:lnTo>
                <a:lnTo>
                  <a:pt x="33783" y="5702"/>
                </a:lnTo>
                <a:lnTo>
                  <a:pt x="31929" y="3074"/>
                </a:lnTo>
                <a:lnTo>
                  <a:pt x="28995" y="1677"/>
                </a:lnTo>
                <a:lnTo>
                  <a:pt x="25312" y="586"/>
                </a:lnTo>
                <a:lnTo>
                  <a:pt x="22594" y="115"/>
                </a:lnTo>
                <a:lnTo>
                  <a:pt x="17283" y="0"/>
                </a:lnTo>
                <a:lnTo>
                  <a:pt x="12571" y="1055"/>
                </a:lnTo>
                <a:lnTo>
                  <a:pt x="837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3" y="22212"/>
                </a:lnTo>
                <a:lnTo>
                  <a:pt x="4532" y="25516"/>
                </a:lnTo>
                <a:lnTo>
                  <a:pt x="7085" y="28130"/>
                </a:lnTo>
                <a:lnTo>
                  <a:pt x="10159" y="30239"/>
                </a:lnTo>
                <a:lnTo>
                  <a:pt x="13460" y="32094"/>
                </a:lnTo>
                <a:lnTo>
                  <a:pt x="16890" y="33681"/>
                </a:lnTo>
                <a:lnTo>
                  <a:pt x="20206" y="35219"/>
                </a:lnTo>
                <a:lnTo>
                  <a:pt x="23303" y="36832"/>
                </a:lnTo>
                <a:lnTo>
                  <a:pt x="25869" y="38671"/>
                </a:lnTo>
                <a:lnTo>
                  <a:pt x="28461" y="42177"/>
                </a:lnTo>
                <a:lnTo>
                  <a:pt x="28842" y="45368"/>
                </a:lnTo>
                <a:lnTo>
                  <a:pt x="28562" y="48388"/>
                </a:lnTo>
                <a:lnTo>
                  <a:pt x="2663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3" y="55476"/>
                </a:lnTo>
                <a:lnTo>
                  <a:pt x="12687" y="55210"/>
                </a:lnTo>
                <a:lnTo>
                  <a:pt x="9169" y="54115"/>
                </a:lnTo>
                <a:lnTo>
                  <a:pt x="6412" y="52899"/>
                </a:lnTo>
                <a:lnTo>
                  <a:pt x="3351" y="51170"/>
                </a:lnTo>
                <a:lnTo>
                  <a:pt x="382" y="51120"/>
                </a:lnTo>
                <a:lnTo>
                  <a:pt x="0" y="53925"/>
                </a:lnTo>
                <a:lnTo>
                  <a:pt x="431" y="56833"/>
                </a:lnTo>
                <a:lnTo>
                  <a:pt x="2984" y="59029"/>
                </a:lnTo>
                <a:lnTo>
                  <a:pt x="6386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88" y="59245"/>
                </a:lnTo>
                <a:lnTo>
                  <a:pt x="33210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79" y="38229"/>
                </a:lnTo>
                <a:lnTo>
                  <a:pt x="34240" y="34927"/>
                </a:lnTo>
                <a:lnTo>
                  <a:pt x="31648" y="32350"/>
                </a:lnTo>
                <a:lnTo>
                  <a:pt x="28522" y="30265"/>
                </a:lnTo>
                <a:lnTo>
                  <a:pt x="25185" y="28436"/>
                </a:lnTo>
                <a:lnTo>
                  <a:pt x="21744" y="26849"/>
                </a:lnTo>
                <a:lnTo>
                  <a:pt x="18403" y="25275"/>
                </a:lnTo>
                <a:lnTo>
                  <a:pt x="15279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994159" y="2993821"/>
            <a:ext cx="40121" cy="62840"/>
          </a:xfrm>
          <a:custGeom>
            <a:avLst/>
            <a:gdLst/>
            <a:ahLst/>
            <a:cxnLst/>
            <a:rect l="l" t="t" r="r" b="b"/>
            <a:pathLst>
              <a:path w="40121" h="62840">
                <a:moveTo>
                  <a:pt x="3088" y="49593"/>
                </a:moveTo>
                <a:lnTo>
                  <a:pt x="115" y="50798"/>
                </a:lnTo>
                <a:lnTo>
                  <a:pt x="0" y="53757"/>
                </a:lnTo>
                <a:lnTo>
                  <a:pt x="294" y="57048"/>
                </a:lnTo>
                <a:lnTo>
                  <a:pt x="2821" y="59817"/>
                </a:lnTo>
                <a:lnTo>
                  <a:pt x="6149" y="61178"/>
                </a:lnTo>
                <a:lnTo>
                  <a:pt x="9083" y="62012"/>
                </a:lnTo>
                <a:lnTo>
                  <a:pt x="12675" y="62675"/>
                </a:lnTo>
                <a:lnTo>
                  <a:pt x="16855" y="62840"/>
                </a:lnTo>
                <a:lnTo>
                  <a:pt x="20754" y="62840"/>
                </a:lnTo>
                <a:lnTo>
                  <a:pt x="24155" y="62334"/>
                </a:lnTo>
                <a:lnTo>
                  <a:pt x="27078" y="61314"/>
                </a:lnTo>
                <a:lnTo>
                  <a:pt x="29998" y="60299"/>
                </a:lnTo>
                <a:lnTo>
                  <a:pt x="34344" y="57214"/>
                </a:lnTo>
                <a:lnTo>
                  <a:pt x="37706" y="53516"/>
                </a:lnTo>
                <a:lnTo>
                  <a:pt x="39639" y="48995"/>
                </a:lnTo>
                <a:lnTo>
                  <a:pt x="40121" y="44070"/>
                </a:lnTo>
                <a:lnTo>
                  <a:pt x="39776" y="40233"/>
                </a:lnTo>
                <a:lnTo>
                  <a:pt x="38393" y="36906"/>
                </a:lnTo>
                <a:lnTo>
                  <a:pt x="35017" y="32983"/>
                </a:lnTo>
                <a:lnTo>
                  <a:pt x="31903" y="31229"/>
                </a:lnTo>
                <a:lnTo>
                  <a:pt x="28220" y="29300"/>
                </a:lnTo>
                <a:lnTo>
                  <a:pt x="31154" y="27748"/>
                </a:lnTo>
                <a:lnTo>
                  <a:pt x="34570" y="24561"/>
                </a:lnTo>
                <a:lnTo>
                  <a:pt x="36173" y="21920"/>
                </a:lnTo>
                <a:lnTo>
                  <a:pt x="37087" y="18733"/>
                </a:lnTo>
                <a:lnTo>
                  <a:pt x="37303" y="15191"/>
                </a:lnTo>
                <a:lnTo>
                  <a:pt x="36921" y="10629"/>
                </a:lnTo>
                <a:lnTo>
                  <a:pt x="35359" y="6882"/>
                </a:lnTo>
                <a:lnTo>
                  <a:pt x="32677" y="4013"/>
                </a:lnTo>
                <a:lnTo>
                  <a:pt x="29260" y="1727"/>
                </a:lnTo>
                <a:lnTo>
                  <a:pt x="24767" y="355"/>
                </a:lnTo>
                <a:lnTo>
                  <a:pt x="22175" y="0"/>
                </a:lnTo>
                <a:lnTo>
                  <a:pt x="19227" y="0"/>
                </a:lnTo>
                <a:lnTo>
                  <a:pt x="14936" y="204"/>
                </a:lnTo>
                <a:lnTo>
                  <a:pt x="11188" y="979"/>
                </a:lnTo>
                <a:lnTo>
                  <a:pt x="8103" y="1993"/>
                </a:lnTo>
                <a:lnTo>
                  <a:pt x="4511" y="3681"/>
                </a:lnTo>
                <a:lnTo>
                  <a:pt x="1883" y="5881"/>
                </a:lnTo>
                <a:lnTo>
                  <a:pt x="1360" y="8600"/>
                </a:lnTo>
                <a:lnTo>
                  <a:pt x="1385" y="11685"/>
                </a:lnTo>
                <a:lnTo>
                  <a:pt x="2566" y="14479"/>
                </a:lnTo>
                <a:lnTo>
                  <a:pt x="5219" y="13221"/>
                </a:lnTo>
                <a:lnTo>
                  <a:pt x="8384" y="11534"/>
                </a:lnTo>
                <a:lnTo>
                  <a:pt x="11062" y="10490"/>
                </a:lnTo>
                <a:lnTo>
                  <a:pt x="14022" y="9756"/>
                </a:lnTo>
                <a:lnTo>
                  <a:pt x="17106" y="9756"/>
                </a:lnTo>
                <a:lnTo>
                  <a:pt x="20448" y="10720"/>
                </a:lnTo>
                <a:lnTo>
                  <a:pt x="23154" y="13449"/>
                </a:lnTo>
                <a:lnTo>
                  <a:pt x="24004" y="16308"/>
                </a:lnTo>
                <a:lnTo>
                  <a:pt x="23762" y="19889"/>
                </a:lnTo>
                <a:lnTo>
                  <a:pt x="22049" y="22964"/>
                </a:lnTo>
                <a:lnTo>
                  <a:pt x="19000" y="25134"/>
                </a:lnTo>
                <a:lnTo>
                  <a:pt x="16192" y="26009"/>
                </a:lnTo>
                <a:lnTo>
                  <a:pt x="12776" y="26225"/>
                </a:lnTo>
                <a:lnTo>
                  <a:pt x="7711" y="26225"/>
                </a:lnTo>
                <a:lnTo>
                  <a:pt x="6073" y="27039"/>
                </a:lnTo>
                <a:lnTo>
                  <a:pt x="5615" y="29692"/>
                </a:lnTo>
                <a:lnTo>
                  <a:pt x="5641" y="32374"/>
                </a:lnTo>
                <a:lnTo>
                  <a:pt x="7862" y="35269"/>
                </a:lnTo>
                <a:lnTo>
                  <a:pt x="12866" y="35269"/>
                </a:lnTo>
                <a:lnTo>
                  <a:pt x="16865" y="35469"/>
                </a:lnTo>
                <a:lnTo>
                  <a:pt x="20105" y="36323"/>
                </a:lnTo>
                <a:lnTo>
                  <a:pt x="23688" y="38479"/>
                </a:lnTo>
                <a:lnTo>
                  <a:pt x="25681" y="41644"/>
                </a:lnTo>
                <a:lnTo>
                  <a:pt x="25984" y="44207"/>
                </a:lnTo>
                <a:lnTo>
                  <a:pt x="25744" y="46763"/>
                </a:lnTo>
                <a:lnTo>
                  <a:pt x="24170" y="49834"/>
                </a:lnTo>
                <a:lnTo>
                  <a:pt x="21261" y="52009"/>
                </a:lnTo>
                <a:lnTo>
                  <a:pt x="18668" y="52833"/>
                </a:lnTo>
                <a:lnTo>
                  <a:pt x="15493" y="53059"/>
                </a:lnTo>
                <a:lnTo>
                  <a:pt x="11659" y="52833"/>
                </a:lnTo>
                <a:lnTo>
                  <a:pt x="8510" y="51954"/>
                </a:lnTo>
                <a:lnTo>
                  <a:pt x="5968" y="50990"/>
                </a:lnTo>
                <a:lnTo>
                  <a:pt x="3088" y="495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41665" y="2993831"/>
            <a:ext cx="48498" cy="51879"/>
          </a:xfrm>
          <a:custGeom>
            <a:avLst/>
            <a:gdLst/>
            <a:ahLst/>
            <a:cxnLst/>
            <a:rect l="l" t="t" r="r" b="b"/>
            <a:pathLst>
              <a:path w="48498" h="51879">
                <a:moveTo>
                  <a:pt x="431" y="33324"/>
                </a:moveTo>
                <a:lnTo>
                  <a:pt x="1306" y="36475"/>
                </a:lnTo>
                <a:lnTo>
                  <a:pt x="2185" y="39625"/>
                </a:lnTo>
                <a:lnTo>
                  <a:pt x="3581" y="42343"/>
                </a:lnTo>
                <a:lnTo>
                  <a:pt x="5486" y="44615"/>
                </a:lnTo>
                <a:lnTo>
                  <a:pt x="9893" y="48679"/>
                </a:lnTo>
                <a:lnTo>
                  <a:pt x="12913" y="49950"/>
                </a:lnTo>
                <a:lnTo>
                  <a:pt x="15951" y="51245"/>
                </a:lnTo>
                <a:lnTo>
                  <a:pt x="19620" y="51879"/>
                </a:lnTo>
                <a:lnTo>
                  <a:pt x="16419" y="39319"/>
                </a:lnTo>
                <a:lnTo>
                  <a:pt x="14514" y="36485"/>
                </a:lnTo>
                <a:lnTo>
                  <a:pt x="13333" y="32702"/>
                </a:lnTo>
                <a:lnTo>
                  <a:pt x="12636" y="28310"/>
                </a:lnTo>
                <a:lnTo>
                  <a:pt x="12636" y="23065"/>
                </a:lnTo>
                <a:lnTo>
                  <a:pt x="13399" y="18796"/>
                </a:lnTo>
                <a:lnTo>
                  <a:pt x="14665" y="15152"/>
                </a:lnTo>
                <a:lnTo>
                  <a:pt x="16635" y="12434"/>
                </a:lnTo>
                <a:lnTo>
                  <a:pt x="19277" y="10695"/>
                </a:lnTo>
                <a:lnTo>
                  <a:pt x="22351" y="9640"/>
                </a:lnTo>
                <a:lnTo>
                  <a:pt x="26201" y="9640"/>
                </a:lnTo>
                <a:lnTo>
                  <a:pt x="29401" y="10746"/>
                </a:lnTo>
                <a:lnTo>
                  <a:pt x="32064" y="12550"/>
                </a:lnTo>
                <a:lnTo>
                  <a:pt x="33973" y="15368"/>
                </a:lnTo>
                <a:lnTo>
                  <a:pt x="35128" y="19137"/>
                </a:lnTo>
                <a:lnTo>
                  <a:pt x="35812" y="23572"/>
                </a:lnTo>
                <a:lnTo>
                  <a:pt x="35812" y="28778"/>
                </a:lnTo>
                <a:lnTo>
                  <a:pt x="35049" y="33033"/>
                </a:lnTo>
                <a:lnTo>
                  <a:pt x="33818" y="36691"/>
                </a:lnTo>
                <a:lnTo>
                  <a:pt x="31849" y="39434"/>
                </a:lnTo>
                <a:lnTo>
                  <a:pt x="34566" y="49911"/>
                </a:lnTo>
                <a:lnTo>
                  <a:pt x="37655" y="48604"/>
                </a:lnTo>
                <a:lnTo>
                  <a:pt x="40219" y="46775"/>
                </a:lnTo>
                <a:lnTo>
                  <a:pt x="44334" y="42087"/>
                </a:lnTo>
                <a:lnTo>
                  <a:pt x="45885" y="39319"/>
                </a:lnTo>
                <a:lnTo>
                  <a:pt x="46926" y="36118"/>
                </a:lnTo>
                <a:lnTo>
                  <a:pt x="47980" y="32918"/>
                </a:lnTo>
                <a:lnTo>
                  <a:pt x="48498" y="29451"/>
                </a:lnTo>
                <a:lnTo>
                  <a:pt x="48498" y="21959"/>
                </a:lnTo>
                <a:lnTo>
                  <a:pt x="48056" y="18519"/>
                </a:lnTo>
                <a:lnTo>
                  <a:pt x="47191" y="15368"/>
                </a:lnTo>
                <a:lnTo>
                  <a:pt x="46318" y="12244"/>
                </a:lnTo>
                <a:lnTo>
                  <a:pt x="44917" y="9536"/>
                </a:lnTo>
                <a:lnTo>
                  <a:pt x="42986" y="7240"/>
                </a:lnTo>
                <a:lnTo>
                  <a:pt x="38606" y="3164"/>
                </a:lnTo>
                <a:lnTo>
                  <a:pt x="35571" y="1893"/>
                </a:lnTo>
                <a:lnTo>
                  <a:pt x="32547" y="623"/>
                </a:lnTo>
                <a:lnTo>
                  <a:pt x="28878" y="0"/>
                </a:lnTo>
                <a:lnTo>
                  <a:pt x="20548" y="0"/>
                </a:lnTo>
                <a:lnTo>
                  <a:pt x="17002" y="647"/>
                </a:lnTo>
                <a:lnTo>
                  <a:pt x="13943" y="1969"/>
                </a:lnTo>
                <a:lnTo>
                  <a:pt x="10882" y="3276"/>
                </a:lnTo>
                <a:lnTo>
                  <a:pt x="8315" y="5105"/>
                </a:lnTo>
                <a:lnTo>
                  <a:pt x="4165" y="9781"/>
                </a:lnTo>
                <a:lnTo>
                  <a:pt x="2613" y="12560"/>
                </a:lnTo>
                <a:lnTo>
                  <a:pt x="1562" y="15760"/>
                </a:lnTo>
                <a:lnTo>
                  <a:pt x="518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498" h="51879">
                <a:moveTo>
                  <a:pt x="34566" y="49911"/>
                </a:moveTo>
                <a:lnTo>
                  <a:pt x="31849" y="39434"/>
                </a:lnTo>
                <a:lnTo>
                  <a:pt x="29196" y="41161"/>
                </a:lnTo>
                <a:lnTo>
                  <a:pt x="26135" y="42188"/>
                </a:lnTo>
                <a:lnTo>
                  <a:pt x="22302" y="42188"/>
                </a:lnTo>
                <a:lnTo>
                  <a:pt x="19102" y="41112"/>
                </a:lnTo>
                <a:lnTo>
                  <a:pt x="16419" y="39319"/>
                </a:lnTo>
                <a:lnTo>
                  <a:pt x="19620" y="51879"/>
                </a:lnTo>
                <a:lnTo>
                  <a:pt x="27950" y="51879"/>
                </a:lnTo>
                <a:lnTo>
                  <a:pt x="31495" y="51220"/>
                </a:lnTo>
                <a:lnTo>
                  <a:pt x="34566" y="499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095734" y="2995195"/>
            <a:ext cx="42835" cy="44997"/>
          </a:xfrm>
          <a:custGeom>
            <a:avLst/>
            <a:gdLst/>
            <a:ahLst/>
            <a:cxnLst/>
            <a:rect l="l" t="t" r="r" b="b"/>
            <a:pathLst>
              <a:path w="42835" h="44997">
                <a:moveTo>
                  <a:pt x="16483" y="43017"/>
                </a:moveTo>
                <a:lnTo>
                  <a:pt x="17564" y="44450"/>
                </a:lnTo>
                <a:lnTo>
                  <a:pt x="20458" y="44997"/>
                </a:lnTo>
                <a:lnTo>
                  <a:pt x="23100" y="44946"/>
                </a:lnTo>
                <a:lnTo>
                  <a:pt x="26264" y="43017"/>
                </a:lnTo>
                <a:lnTo>
                  <a:pt x="26264" y="27141"/>
                </a:lnTo>
                <a:lnTo>
                  <a:pt x="40830" y="27141"/>
                </a:lnTo>
                <a:lnTo>
                  <a:pt x="42594" y="25312"/>
                </a:lnTo>
                <a:lnTo>
                  <a:pt x="42835" y="22518"/>
                </a:lnTo>
                <a:lnTo>
                  <a:pt x="42785" y="20942"/>
                </a:lnTo>
                <a:lnTo>
                  <a:pt x="40971" y="17881"/>
                </a:lnTo>
                <a:lnTo>
                  <a:pt x="26264" y="17881"/>
                </a:lnTo>
                <a:lnTo>
                  <a:pt x="26264" y="2059"/>
                </a:lnTo>
                <a:lnTo>
                  <a:pt x="25234" y="533"/>
                </a:lnTo>
                <a:lnTo>
                  <a:pt x="22340" y="0"/>
                </a:lnTo>
                <a:lnTo>
                  <a:pt x="19050" y="126"/>
                </a:lnTo>
                <a:lnTo>
                  <a:pt x="16483" y="2059"/>
                </a:lnTo>
                <a:lnTo>
                  <a:pt x="16483" y="17881"/>
                </a:lnTo>
                <a:lnTo>
                  <a:pt x="1828" y="17881"/>
                </a:lnTo>
                <a:lnTo>
                  <a:pt x="852" y="18263"/>
                </a:lnTo>
                <a:lnTo>
                  <a:pt x="0" y="20942"/>
                </a:lnTo>
                <a:lnTo>
                  <a:pt x="13" y="24117"/>
                </a:lnTo>
                <a:lnTo>
                  <a:pt x="1958" y="27141"/>
                </a:lnTo>
                <a:lnTo>
                  <a:pt x="16483" y="27141"/>
                </a:lnTo>
                <a:lnTo>
                  <a:pt x="16483" y="430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163500" y="2999400"/>
            <a:ext cx="43347" cy="62230"/>
          </a:xfrm>
          <a:custGeom>
            <a:avLst/>
            <a:gdLst/>
            <a:ahLst/>
            <a:cxnLst/>
            <a:rect l="l" t="t" r="r" b="b"/>
            <a:pathLst>
              <a:path w="43347" h="62230">
                <a:moveTo>
                  <a:pt x="612" y="4738"/>
                </a:moveTo>
                <a:lnTo>
                  <a:pt x="14987" y="43117"/>
                </a:lnTo>
                <a:lnTo>
                  <a:pt x="16804" y="45223"/>
                </a:lnTo>
                <a:lnTo>
                  <a:pt x="11242" y="59235"/>
                </a:lnTo>
                <a:lnTo>
                  <a:pt x="13247" y="62053"/>
                </a:lnTo>
                <a:lnTo>
                  <a:pt x="16243" y="62230"/>
                </a:lnTo>
                <a:lnTo>
                  <a:pt x="20473" y="62053"/>
                </a:lnTo>
                <a:lnTo>
                  <a:pt x="24015" y="60020"/>
                </a:lnTo>
                <a:lnTo>
                  <a:pt x="29072" y="45223"/>
                </a:lnTo>
                <a:lnTo>
                  <a:pt x="42976" y="4306"/>
                </a:lnTo>
                <a:lnTo>
                  <a:pt x="43347" y="1689"/>
                </a:lnTo>
                <a:lnTo>
                  <a:pt x="40755" y="191"/>
                </a:lnTo>
                <a:lnTo>
                  <a:pt x="37404" y="0"/>
                </a:lnTo>
                <a:lnTo>
                  <a:pt x="34494" y="64"/>
                </a:lnTo>
                <a:lnTo>
                  <a:pt x="31600" y="2387"/>
                </a:lnTo>
                <a:lnTo>
                  <a:pt x="22607" y="30899"/>
                </a:lnTo>
                <a:lnTo>
                  <a:pt x="22467" y="30899"/>
                </a:lnTo>
                <a:lnTo>
                  <a:pt x="12639" y="2945"/>
                </a:lnTo>
                <a:lnTo>
                  <a:pt x="11761" y="904"/>
                </a:lnTo>
                <a:lnTo>
                  <a:pt x="9183" y="64"/>
                </a:lnTo>
                <a:lnTo>
                  <a:pt x="3355" y="64"/>
                </a:lnTo>
                <a:lnTo>
                  <a:pt x="0" y="1638"/>
                </a:lnTo>
                <a:lnTo>
                  <a:pt x="612" y="4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211015" y="2998602"/>
            <a:ext cx="41008" cy="47105"/>
          </a:xfrm>
          <a:custGeom>
            <a:avLst/>
            <a:gdLst/>
            <a:ahLst/>
            <a:cxnLst/>
            <a:rect l="l" t="t" r="r" b="b"/>
            <a:pathLst>
              <a:path w="41008" h="47105">
                <a:moveTo>
                  <a:pt x="18209" y="8625"/>
                </a:moveTo>
                <a:lnTo>
                  <a:pt x="21017" y="8329"/>
                </a:lnTo>
                <a:lnTo>
                  <a:pt x="23990" y="8329"/>
                </a:lnTo>
                <a:lnTo>
                  <a:pt x="26172" y="9284"/>
                </a:lnTo>
                <a:lnTo>
                  <a:pt x="29019" y="13056"/>
                </a:lnTo>
                <a:lnTo>
                  <a:pt x="29693" y="15660"/>
                </a:lnTo>
                <a:lnTo>
                  <a:pt x="29588" y="18961"/>
                </a:lnTo>
                <a:lnTo>
                  <a:pt x="11988" y="18961"/>
                </a:lnTo>
                <a:lnTo>
                  <a:pt x="11988" y="26556"/>
                </a:lnTo>
                <a:lnTo>
                  <a:pt x="37401" y="26556"/>
                </a:lnTo>
                <a:lnTo>
                  <a:pt x="40054" y="25528"/>
                </a:lnTo>
                <a:lnTo>
                  <a:pt x="41008" y="22341"/>
                </a:lnTo>
                <a:lnTo>
                  <a:pt x="41008" y="17538"/>
                </a:lnTo>
                <a:lnTo>
                  <a:pt x="40637" y="14820"/>
                </a:lnTo>
                <a:lnTo>
                  <a:pt x="39140" y="9817"/>
                </a:lnTo>
                <a:lnTo>
                  <a:pt x="36371" y="5828"/>
                </a:lnTo>
                <a:lnTo>
                  <a:pt x="32753" y="2578"/>
                </a:lnTo>
                <a:lnTo>
                  <a:pt x="27785" y="521"/>
                </a:lnTo>
                <a:lnTo>
                  <a:pt x="24800" y="0"/>
                </a:lnTo>
                <a:lnTo>
                  <a:pt x="21309" y="0"/>
                </a:lnTo>
                <a:lnTo>
                  <a:pt x="18209" y="8625"/>
                </a:lnTo>
                <a:close/>
              </a:path>
              <a:path w="41008" h="47105">
                <a:moveTo>
                  <a:pt x="0" y="20307"/>
                </a:moveTo>
                <a:lnTo>
                  <a:pt x="0" y="27928"/>
                </a:lnTo>
                <a:lnTo>
                  <a:pt x="457" y="31330"/>
                </a:lnTo>
                <a:lnTo>
                  <a:pt x="1383" y="34229"/>
                </a:lnTo>
                <a:lnTo>
                  <a:pt x="2311" y="37133"/>
                </a:lnTo>
                <a:lnTo>
                  <a:pt x="5562" y="41440"/>
                </a:lnTo>
                <a:lnTo>
                  <a:pt x="9763" y="44754"/>
                </a:lnTo>
                <a:lnTo>
                  <a:pt x="12571" y="45694"/>
                </a:lnTo>
                <a:lnTo>
                  <a:pt x="15365" y="46634"/>
                </a:lnTo>
                <a:lnTo>
                  <a:pt x="18615" y="47105"/>
                </a:lnTo>
                <a:lnTo>
                  <a:pt x="24394" y="47105"/>
                </a:lnTo>
                <a:lnTo>
                  <a:pt x="28141" y="46710"/>
                </a:lnTo>
                <a:lnTo>
                  <a:pt x="31558" y="46126"/>
                </a:lnTo>
                <a:lnTo>
                  <a:pt x="34366" y="45413"/>
                </a:lnTo>
                <a:lnTo>
                  <a:pt x="37325" y="44297"/>
                </a:lnTo>
                <a:lnTo>
                  <a:pt x="38963" y="41479"/>
                </a:lnTo>
                <a:lnTo>
                  <a:pt x="39049" y="38455"/>
                </a:lnTo>
                <a:lnTo>
                  <a:pt x="37552" y="35355"/>
                </a:lnTo>
                <a:lnTo>
                  <a:pt x="34974" y="36093"/>
                </a:lnTo>
                <a:lnTo>
                  <a:pt x="31748" y="37148"/>
                </a:lnTo>
                <a:lnTo>
                  <a:pt x="28840" y="37757"/>
                </a:lnTo>
                <a:lnTo>
                  <a:pt x="25473" y="38214"/>
                </a:lnTo>
                <a:lnTo>
                  <a:pt x="21384" y="38214"/>
                </a:lnTo>
                <a:lnTo>
                  <a:pt x="18199" y="37415"/>
                </a:lnTo>
                <a:lnTo>
                  <a:pt x="15556" y="36118"/>
                </a:lnTo>
                <a:lnTo>
                  <a:pt x="13042" y="32857"/>
                </a:lnTo>
                <a:lnTo>
                  <a:pt x="12204" y="29947"/>
                </a:lnTo>
                <a:lnTo>
                  <a:pt x="11988" y="26556"/>
                </a:lnTo>
                <a:lnTo>
                  <a:pt x="11988" y="18961"/>
                </a:lnTo>
                <a:lnTo>
                  <a:pt x="12279" y="16117"/>
                </a:lnTo>
                <a:lnTo>
                  <a:pt x="13054" y="13525"/>
                </a:lnTo>
                <a:lnTo>
                  <a:pt x="15073" y="10505"/>
                </a:lnTo>
                <a:lnTo>
                  <a:pt x="18209" y="8625"/>
                </a:lnTo>
                <a:lnTo>
                  <a:pt x="21309" y="0"/>
                </a:lnTo>
                <a:lnTo>
                  <a:pt x="17993" y="0"/>
                </a:lnTo>
                <a:lnTo>
                  <a:pt x="15022" y="557"/>
                </a:lnTo>
                <a:lnTo>
                  <a:pt x="12395" y="1652"/>
                </a:lnTo>
                <a:lnTo>
                  <a:pt x="9752" y="2743"/>
                </a:lnTo>
                <a:lnTo>
                  <a:pt x="5662" y="6400"/>
                </a:lnTo>
                <a:lnTo>
                  <a:pt x="2412" y="10998"/>
                </a:lnTo>
                <a:lnTo>
                  <a:pt x="1447" y="13971"/>
                </a:lnTo>
                <a:lnTo>
                  <a:pt x="482" y="16967"/>
                </a:lnTo>
                <a:lnTo>
                  <a:pt x="0" y="203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59129" y="2998594"/>
            <a:ext cx="24739" cy="47106"/>
          </a:xfrm>
          <a:custGeom>
            <a:avLst/>
            <a:gdLst/>
            <a:ahLst/>
            <a:cxnLst/>
            <a:rect l="l" t="t" r="r" b="b"/>
            <a:pathLst>
              <a:path w="24739" h="47106">
                <a:moveTo>
                  <a:pt x="20981" y="38355"/>
                </a:moveTo>
                <a:lnTo>
                  <a:pt x="17806" y="38771"/>
                </a:lnTo>
                <a:lnTo>
                  <a:pt x="17895" y="47106"/>
                </a:lnTo>
                <a:lnTo>
                  <a:pt x="20347" y="46595"/>
                </a:lnTo>
                <a:lnTo>
                  <a:pt x="24739" y="44540"/>
                </a:lnTo>
                <a:lnTo>
                  <a:pt x="23750" y="36666"/>
                </a:lnTo>
                <a:lnTo>
                  <a:pt x="20981" y="38355"/>
                </a:lnTo>
                <a:close/>
              </a:path>
              <a:path w="24739" h="47106">
                <a:moveTo>
                  <a:pt x="29085" y="45860"/>
                </a:moveTo>
                <a:lnTo>
                  <a:pt x="31838" y="46318"/>
                </a:lnTo>
                <a:lnTo>
                  <a:pt x="35551" y="46253"/>
                </a:lnTo>
                <a:lnTo>
                  <a:pt x="38163" y="44579"/>
                </a:lnTo>
                <a:lnTo>
                  <a:pt x="38163" y="13625"/>
                </a:lnTo>
                <a:lnTo>
                  <a:pt x="37821" y="11139"/>
                </a:lnTo>
                <a:lnTo>
                  <a:pt x="36436" y="6948"/>
                </a:lnTo>
                <a:lnTo>
                  <a:pt x="33848" y="3924"/>
                </a:lnTo>
                <a:lnTo>
                  <a:pt x="30441" y="1602"/>
                </a:lnTo>
                <a:lnTo>
                  <a:pt x="25794" y="331"/>
                </a:lnTo>
                <a:lnTo>
                  <a:pt x="23000" y="0"/>
                </a:lnTo>
                <a:lnTo>
                  <a:pt x="19710" y="0"/>
                </a:lnTo>
                <a:lnTo>
                  <a:pt x="16092" y="151"/>
                </a:lnTo>
                <a:lnTo>
                  <a:pt x="12611" y="749"/>
                </a:lnTo>
                <a:lnTo>
                  <a:pt x="9551" y="1602"/>
                </a:lnTo>
                <a:lnTo>
                  <a:pt x="6808" y="2578"/>
                </a:lnTo>
                <a:lnTo>
                  <a:pt x="3431" y="4622"/>
                </a:lnTo>
                <a:lnTo>
                  <a:pt x="2301" y="7466"/>
                </a:lnTo>
                <a:lnTo>
                  <a:pt x="2440" y="10415"/>
                </a:lnTo>
                <a:lnTo>
                  <a:pt x="4406" y="13168"/>
                </a:lnTo>
                <a:lnTo>
                  <a:pt x="7150" y="12078"/>
                </a:lnTo>
                <a:lnTo>
                  <a:pt x="10505" y="10540"/>
                </a:lnTo>
                <a:lnTo>
                  <a:pt x="13425" y="9601"/>
                </a:lnTo>
                <a:lnTo>
                  <a:pt x="16725" y="8953"/>
                </a:lnTo>
                <a:lnTo>
                  <a:pt x="20181" y="8953"/>
                </a:lnTo>
                <a:lnTo>
                  <a:pt x="23472" y="9728"/>
                </a:lnTo>
                <a:lnTo>
                  <a:pt x="25934" y="12344"/>
                </a:lnTo>
                <a:lnTo>
                  <a:pt x="26593" y="15454"/>
                </a:lnTo>
                <a:lnTo>
                  <a:pt x="26593" y="19303"/>
                </a:lnTo>
                <a:lnTo>
                  <a:pt x="18809" y="19303"/>
                </a:lnTo>
                <a:lnTo>
                  <a:pt x="15544" y="19569"/>
                </a:lnTo>
                <a:lnTo>
                  <a:pt x="12740" y="20142"/>
                </a:lnTo>
                <a:lnTo>
                  <a:pt x="9932" y="20700"/>
                </a:lnTo>
                <a:lnTo>
                  <a:pt x="5692" y="22734"/>
                </a:lnTo>
                <a:lnTo>
                  <a:pt x="2387" y="25387"/>
                </a:lnTo>
                <a:lnTo>
                  <a:pt x="472" y="28995"/>
                </a:lnTo>
                <a:lnTo>
                  <a:pt x="0" y="33526"/>
                </a:lnTo>
                <a:lnTo>
                  <a:pt x="382" y="37746"/>
                </a:lnTo>
                <a:lnTo>
                  <a:pt x="1879" y="41123"/>
                </a:lnTo>
                <a:lnTo>
                  <a:pt x="4281" y="43675"/>
                </a:lnTo>
                <a:lnTo>
                  <a:pt x="7265" y="45670"/>
                </a:lnTo>
                <a:lnTo>
                  <a:pt x="10972" y="46826"/>
                </a:lnTo>
                <a:lnTo>
                  <a:pt x="15217" y="47106"/>
                </a:lnTo>
                <a:lnTo>
                  <a:pt x="17895" y="47106"/>
                </a:lnTo>
                <a:lnTo>
                  <a:pt x="17806" y="38771"/>
                </a:lnTo>
                <a:lnTo>
                  <a:pt x="14288" y="38279"/>
                </a:lnTo>
                <a:lnTo>
                  <a:pt x="11520" y="34898"/>
                </a:lnTo>
                <a:lnTo>
                  <a:pt x="11520" y="32130"/>
                </a:lnTo>
                <a:lnTo>
                  <a:pt x="13107" y="28944"/>
                </a:lnTo>
                <a:lnTo>
                  <a:pt x="15891" y="27407"/>
                </a:lnTo>
                <a:lnTo>
                  <a:pt x="18569" y="26849"/>
                </a:lnTo>
                <a:lnTo>
                  <a:pt x="22100" y="26694"/>
                </a:lnTo>
                <a:lnTo>
                  <a:pt x="26593" y="26694"/>
                </a:lnTo>
                <a:lnTo>
                  <a:pt x="26593" y="33822"/>
                </a:lnTo>
                <a:lnTo>
                  <a:pt x="23750" y="36666"/>
                </a:lnTo>
                <a:lnTo>
                  <a:pt x="24739" y="44540"/>
                </a:lnTo>
                <a:lnTo>
                  <a:pt x="28422" y="41249"/>
                </a:lnTo>
                <a:lnTo>
                  <a:pt x="28422" y="44579"/>
                </a:lnTo>
                <a:lnTo>
                  <a:pt x="29085" y="458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308699" y="2998594"/>
            <a:ext cx="26783" cy="46202"/>
          </a:xfrm>
          <a:custGeom>
            <a:avLst/>
            <a:gdLst/>
            <a:ahLst/>
            <a:cxnLst/>
            <a:rect l="l" t="t" r="r" b="b"/>
            <a:pathLst>
              <a:path w="26783" h="46202">
                <a:moveTo>
                  <a:pt x="8747" y="46202"/>
                </a:moveTo>
                <a:lnTo>
                  <a:pt x="11797" y="44438"/>
                </a:lnTo>
                <a:lnTo>
                  <a:pt x="11797" y="18417"/>
                </a:lnTo>
                <a:lnTo>
                  <a:pt x="14263" y="14951"/>
                </a:lnTo>
                <a:lnTo>
                  <a:pt x="17157" y="12128"/>
                </a:lnTo>
                <a:lnTo>
                  <a:pt x="19799" y="11062"/>
                </a:lnTo>
                <a:lnTo>
                  <a:pt x="22895" y="11455"/>
                </a:lnTo>
                <a:lnTo>
                  <a:pt x="25754" y="12016"/>
                </a:lnTo>
                <a:lnTo>
                  <a:pt x="26733" y="9335"/>
                </a:lnTo>
                <a:lnTo>
                  <a:pt x="26783" y="3898"/>
                </a:lnTo>
                <a:lnTo>
                  <a:pt x="25603" y="839"/>
                </a:lnTo>
                <a:lnTo>
                  <a:pt x="22934" y="129"/>
                </a:lnTo>
                <a:lnTo>
                  <a:pt x="20281" y="0"/>
                </a:lnTo>
                <a:lnTo>
                  <a:pt x="17664" y="598"/>
                </a:lnTo>
                <a:lnTo>
                  <a:pt x="15036" y="2199"/>
                </a:lnTo>
                <a:lnTo>
                  <a:pt x="12193" y="5029"/>
                </a:lnTo>
                <a:lnTo>
                  <a:pt x="10068" y="7887"/>
                </a:lnTo>
                <a:lnTo>
                  <a:pt x="10068" y="2682"/>
                </a:lnTo>
                <a:lnTo>
                  <a:pt x="8696" y="1120"/>
                </a:lnTo>
                <a:lnTo>
                  <a:pt x="6057" y="814"/>
                </a:lnTo>
                <a:lnTo>
                  <a:pt x="2653" y="929"/>
                </a:lnTo>
                <a:lnTo>
                  <a:pt x="0" y="2682"/>
                </a:lnTo>
                <a:lnTo>
                  <a:pt x="0" y="44438"/>
                </a:lnTo>
                <a:lnTo>
                  <a:pt x="467" y="45493"/>
                </a:lnTo>
                <a:lnTo>
                  <a:pt x="3049" y="46202"/>
                </a:lnTo>
                <a:lnTo>
                  <a:pt x="8747" y="462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339871" y="2998605"/>
            <a:ext cx="31888" cy="47101"/>
          </a:xfrm>
          <a:custGeom>
            <a:avLst/>
            <a:gdLst/>
            <a:ahLst/>
            <a:cxnLst/>
            <a:rect l="l" t="t" r="r" b="b"/>
            <a:pathLst>
              <a:path w="31888" h="47101">
                <a:moveTo>
                  <a:pt x="11339" y="12164"/>
                </a:moveTo>
                <a:lnTo>
                  <a:pt x="13333" y="9194"/>
                </a:lnTo>
                <a:lnTo>
                  <a:pt x="16447" y="8329"/>
                </a:lnTo>
                <a:lnTo>
                  <a:pt x="19011" y="8329"/>
                </a:lnTo>
                <a:lnTo>
                  <a:pt x="22683" y="9154"/>
                </a:lnTo>
                <a:lnTo>
                  <a:pt x="25487" y="10248"/>
                </a:lnTo>
                <a:lnTo>
                  <a:pt x="28397" y="11429"/>
                </a:lnTo>
                <a:lnTo>
                  <a:pt x="29516" y="8837"/>
                </a:lnTo>
                <a:lnTo>
                  <a:pt x="29516" y="5979"/>
                </a:lnTo>
                <a:lnTo>
                  <a:pt x="28903" y="3210"/>
                </a:lnTo>
                <a:lnTo>
                  <a:pt x="26240" y="1573"/>
                </a:lnTo>
                <a:lnTo>
                  <a:pt x="23392" y="698"/>
                </a:lnTo>
                <a:lnTo>
                  <a:pt x="19810" y="90"/>
                </a:lnTo>
                <a:lnTo>
                  <a:pt x="14618" y="0"/>
                </a:lnTo>
                <a:lnTo>
                  <a:pt x="10133" y="989"/>
                </a:lnTo>
                <a:lnTo>
                  <a:pt x="6234" y="2562"/>
                </a:lnTo>
                <a:lnTo>
                  <a:pt x="3315" y="4927"/>
                </a:lnTo>
                <a:lnTo>
                  <a:pt x="1410" y="8039"/>
                </a:lnTo>
                <a:lnTo>
                  <a:pt x="241" y="11530"/>
                </a:lnTo>
                <a:lnTo>
                  <a:pt x="241" y="15493"/>
                </a:lnTo>
                <a:lnTo>
                  <a:pt x="1104" y="18594"/>
                </a:lnTo>
                <a:lnTo>
                  <a:pt x="2451" y="21196"/>
                </a:lnTo>
                <a:lnTo>
                  <a:pt x="5421" y="24025"/>
                </a:lnTo>
                <a:lnTo>
                  <a:pt x="9053" y="26021"/>
                </a:lnTo>
                <a:lnTo>
                  <a:pt x="12826" y="27571"/>
                </a:lnTo>
                <a:lnTo>
                  <a:pt x="16292" y="28903"/>
                </a:lnTo>
                <a:lnTo>
                  <a:pt x="18961" y="30491"/>
                </a:lnTo>
                <a:lnTo>
                  <a:pt x="20422" y="33566"/>
                </a:lnTo>
                <a:lnTo>
                  <a:pt x="19176" y="36866"/>
                </a:lnTo>
                <a:lnTo>
                  <a:pt x="16408" y="38199"/>
                </a:lnTo>
                <a:lnTo>
                  <a:pt x="13590" y="38530"/>
                </a:lnTo>
                <a:lnTo>
                  <a:pt x="10389" y="38328"/>
                </a:lnTo>
                <a:lnTo>
                  <a:pt x="6581" y="37084"/>
                </a:lnTo>
                <a:lnTo>
                  <a:pt x="3059" y="35330"/>
                </a:lnTo>
                <a:lnTo>
                  <a:pt x="380" y="35560"/>
                </a:lnTo>
                <a:lnTo>
                  <a:pt x="0" y="38149"/>
                </a:lnTo>
                <a:lnTo>
                  <a:pt x="100" y="41454"/>
                </a:lnTo>
                <a:lnTo>
                  <a:pt x="1422" y="44030"/>
                </a:lnTo>
                <a:lnTo>
                  <a:pt x="4405" y="45504"/>
                </a:lnTo>
                <a:lnTo>
                  <a:pt x="7923" y="46518"/>
                </a:lnTo>
                <a:lnTo>
                  <a:pt x="10770" y="46989"/>
                </a:lnTo>
                <a:lnTo>
                  <a:pt x="16394" y="47101"/>
                </a:lnTo>
                <a:lnTo>
                  <a:pt x="18809" y="46799"/>
                </a:lnTo>
                <a:lnTo>
                  <a:pt x="23240" y="45579"/>
                </a:lnTo>
                <a:lnTo>
                  <a:pt x="26784" y="43459"/>
                </a:lnTo>
                <a:lnTo>
                  <a:pt x="29653" y="40716"/>
                </a:lnTo>
                <a:lnTo>
                  <a:pt x="31445" y="37108"/>
                </a:lnTo>
                <a:lnTo>
                  <a:pt x="31888" y="32637"/>
                </a:lnTo>
                <a:lnTo>
                  <a:pt x="31888" y="30732"/>
                </a:lnTo>
                <a:lnTo>
                  <a:pt x="30999" y="27683"/>
                </a:lnTo>
                <a:lnTo>
                  <a:pt x="29616" y="25106"/>
                </a:lnTo>
                <a:lnTo>
                  <a:pt x="26592" y="22277"/>
                </a:lnTo>
                <a:lnTo>
                  <a:pt x="22873" y="20293"/>
                </a:lnTo>
                <a:lnTo>
                  <a:pt x="19100" y="18795"/>
                </a:lnTo>
                <a:lnTo>
                  <a:pt x="15533" y="17448"/>
                </a:lnTo>
                <a:lnTo>
                  <a:pt x="12218" y="15213"/>
                </a:lnTo>
                <a:lnTo>
                  <a:pt x="11339" y="121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400502" y="29992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8"/>
                </a:moveTo>
                <a:lnTo>
                  <a:pt x="13333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2" y="19051"/>
                </a:lnTo>
                <a:lnTo>
                  <a:pt x="5447" y="6234"/>
                </a:lnTo>
                <a:lnTo>
                  <a:pt x="2336" y="10706"/>
                </a:lnTo>
                <a:lnTo>
                  <a:pt x="1410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0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59" y="43875"/>
                </a:lnTo>
                <a:lnTo>
                  <a:pt x="11962" y="44844"/>
                </a:lnTo>
                <a:lnTo>
                  <a:pt x="14565" y="45808"/>
                </a:lnTo>
                <a:lnTo>
                  <a:pt x="17603" y="46302"/>
                </a:lnTo>
                <a:lnTo>
                  <a:pt x="23065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85" y="42504"/>
                </a:lnTo>
                <a:lnTo>
                  <a:pt x="36993" y="39841"/>
                </a:lnTo>
                <a:lnTo>
                  <a:pt x="35942" y="36831"/>
                </a:lnTo>
                <a:lnTo>
                  <a:pt x="33310" y="37665"/>
                </a:lnTo>
                <a:lnTo>
                  <a:pt x="30085" y="38846"/>
                </a:lnTo>
                <a:lnTo>
                  <a:pt x="2715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54" y="38936"/>
                </a:lnTo>
                <a:lnTo>
                  <a:pt x="11062" y="35852"/>
                </a:lnTo>
                <a:lnTo>
                  <a:pt x="9183" y="32903"/>
                </a:lnTo>
                <a:lnTo>
                  <a:pt x="8243" y="29159"/>
                </a:lnTo>
                <a:lnTo>
                  <a:pt x="8002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18" y="14604"/>
                </a:lnTo>
                <a:lnTo>
                  <a:pt x="37007" y="9776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4" y="11148"/>
                </a:lnTo>
                <a:close/>
              </a:path>
              <a:path w="38761" h="46302">
                <a:moveTo>
                  <a:pt x="9349" y="2692"/>
                </a:moveTo>
                <a:lnTo>
                  <a:pt x="5447" y="6234"/>
                </a:lnTo>
                <a:lnTo>
                  <a:pt x="8002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8" y="532"/>
                </a:lnTo>
                <a:lnTo>
                  <a:pt x="9349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46157" y="2999869"/>
            <a:ext cx="36701" cy="45046"/>
          </a:xfrm>
          <a:custGeom>
            <a:avLst/>
            <a:gdLst/>
            <a:ahLst/>
            <a:cxnLst/>
            <a:rect l="l" t="t" r="r" b="b"/>
            <a:pathLst>
              <a:path w="36701" h="45046">
                <a:moveTo>
                  <a:pt x="13117" y="22150"/>
                </a:moveTo>
                <a:lnTo>
                  <a:pt x="0" y="42699"/>
                </a:lnTo>
                <a:lnTo>
                  <a:pt x="1777" y="45010"/>
                </a:lnTo>
                <a:lnTo>
                  <a:pt x="4993" y="45021"/>
                </a:lnTo>
                <a:lnTo>
                  <a:pt x="8002" y="43724"/>
                </a:lnTo>
                <a:lnTo>
                  <a:pt x="18072" y="27025"/>
                </a:lnTo>
                <a:lnTo>
                  <a:pt x="28181" y="43724"/>
                </a:lnTo>
                <a:lnTo>
                  <a:pt x="28627" y="44311"/>
                </a:lnTo>
                <a:lnTo>
                  <a:pt x="31229" y="45021"/>
                </a:lnTo>
                <a:lnTo>
                  <a:pt x="33883" y="45046"/>
                </a:lnTo>
                <a:lnTo>
                  <a:pt x="36701" y="42699"/>
                </a:lnTo>
                <a:lnTo>
                  <a:pt x="23698" y="21908"/>
                </a:lnTo>
                <a:lnTo>
                  <a:pt x="36003" y="2336"/>
                </a:lnTo>
                <a:lnTo>
                  <a:pt x="34239" y="39"/>
                </a:lnTo>
                <a:lnTo>
                  <a:pt x="31089" y="25"/>
                </a:lnTo>
                <a:lnTo>
                  <a:pt x="28421" y="1220"/>
                </a:lnTo>
                <a:lnTo>
                  <a:pt x="18680" y="16904"/>
                </a:lnTo>
                <a:lnTo>
                  <a:pt x="9079" y="1220"/>
                </a:lnTo>
                <a:lnTo>
                  <a:pt x="8826" y="812"/>
                </a:lnTo>
                <a:lnTo>
                  <a:pt x="6134" y="25"/>
                </a:lnTo>
                <a:lnTo>
                  <a:pt x="3506" y="0"/>
                </a:lnTo>
                <a:lnTo>
                  <a:pt x="698" y="2336"/>
                </a:lnTo>
                <a:lnTo>
                  <a:pt x="13117" y="221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492212" y="3033723"/>
            <a:ext cx="28240" cy="46306"/>
          </a:xfrm>
          <a:custGeom>
            <a:avLst/>
            <a:gdLst/>
            <a:ahLst/>
            <a:cxnLst/>
            <a:rect l="l" t="t" r="r" b="b"/>
            <a:pathLst>
              <a:path w="28240" h="46306">
                <a:moveTo>
                  <a:pt x="13928" y="10248"/>
                </a:moveTo>
                <a:lnTo>
                  <a:pt x="17042" y="11418"/>
                </a:lnTo>
                <a:lnTo>
                  <a:pt x="20493" y="11800"/>
                </a:lnTo>
                <a:lnTo>
                  <a:pt x="23442" y="11800"/>
                </a:lnTo>
                <a:lnTo>
                  <a:pt x="26045" y="11239"/>
                </a:lnTo>
                <a:lnTo>
                  <a:pt x="28240" y="0"/>
                </a:lnTo>
                <a:lnTo>
                  <a:pt x="24839" y="3747"/>
                </a:lnTo>
                <a:lnTo>
                  <a:pt x="21779" y="5144"/>
                </a:lnTo>
                <a:lnTo>
                  <a:pt x="17725" y="5144"/>
                </a:lnTo>
                <a:lnTo>
                  <a:pt x="13928" y="10248"/>
                </a:lnTo>
                <a:close/>
              </a:path>
              <a:path w="28240" h="46306">
                <a:moveTo>
                  <a:pt x="1954" y="27852"/>
                </a:moveTo>
                <a:lnTo>
                  <a:pt x="4607" y="27939"/>
                </a:lnTo>
                <a:lnTo>
                  <a:pt x="7731" y="26456"/>
                </a:lnTo>
                <a:lnTo>
                  <a:pt x="7731" y="5384"/>
                </a:lnTo>
                <a:lnTo>
                  <a:pt x="10908" y="8229"/>
                </a:lnTo>
                <a:lnTo>
                  <a:pt x="13928" y="10248"/>
                </a:lnTo>
                <a:lnTo>
                  <a:pt x="17725" y="5144"/>
                </a:lnTo>
                <a:lnTo>
                  <a:pt x="13802" y="3084"/>
                </a:lnTo>
                <a:lnTo>
                  <a:pt x="9852" y="-266"/>
                </a:lnTo>
                <a:lnTo>
                  <a:pt x="7731" y="-2868"/>
                </a:lnTo>
                <a:lnTo>
                  <a:pt x="7731" y="-19620"/>
                </a:lnTo>
                <a:lnTo>
                  <a:pt x="11212" y="-23483"/>
                </a:lnTo>
                <a:lnTo>
                  <a:pt x="14359" y="-26009"/>
                </a:lnTo>
                <a:lnTo>
                  <a:pt x="17318" y="-27418"/>
                </a:lnTo>
                <a:lnTo>
                  <a:pt x="20303" y="-27849"/>
                </a:lnTo>
                <a:lnTo>
                  <a:pt x="23986" y="-27392"/>
                </a:lnTo>
                <a:lnTo>
                  <a:pt x="26692" y="-25528"/>
                </a:lnTo>
                <a:lnTo>
                  <a:pt x="28558" y="-22705"/>
                </a:lnTo>
                <a:lnTo>
                  <a:pt x="29944" y="-19353"/>
                </a:lnTo>
                <a:lnTo>
                  <a:pt x="30591" y="-15340"/>
                </a:lnTo>
                <a:lnTo>
                  <a:pt x="30758" y="-11098"/>
                </a:lnTo>
                <a:lnTo>
                  <a:pt x="30552" y="-7175"/>
                </a:lnTo>
                <a:lnTo>
                  <a:pt x="29742" y="-3315"/>
                </a:lnTo>
                <a:lnTo>
                  <a:pt x="28240" y="0"/>
                </a:lnTo>
                <a:lnTo>
                  <a:pt x="26045" y="11239"/>
                </a:lnTo>
                <a:lnTo>
                  <a:pt x="30591" y="9028"/>
                </a:lnTo>
                <a:lnTo>
                  <a:pt x="34058" y="5410"/>
                </a:lnTo>
                <a:lnTo>
                  <a:pt x="36776" y="863"/>
                </a:lnTo>
                <a:lnTo>
                  <a:pt x="37565" y="-2056"/>
                </a:lnTo>
                <a:lnTo>
                  <a:pt x="38364" y="-5003"/>
                </a:lnTo>
                <a:lnTo>
                  <a:pt x="38771" y="-8305"/>
                </a:lnTo>
                <a:lnTo>
                  <a:pt x="38771" y="-15048"/>
                </a:lnTo>
                <a:lnTo>
                  <a:pt x="38440" y="-17946"/>
                </a:lnTo>
                <a:lnTo>
                  <a:pt x="37832" y="-20675"/>
                </a:lnTo>
                <a:lnTo>
                  <a:pt x="37208" y="-23403"/>
                </a:lnTo>
                <a:lnTo>
                  <a:pt x="34847" y="-27849"/>
                </a:lnTo>
                <a:lnTo>
                  <a:pt x="31733" y="-31532"/>
                </a:lnTo>
                <a:lnTo>
                  <a:pt x="27432" y="-33919"/>
                </a:lnTo>
                <a:lnTo>
                  <a:pt x="24824" y="-34505"/>
                </a:lnTo>
                <a:lnTo>
                  <a:pt x="20368" y="-34505"/>
                </a:lnTo>
                <a:lnTo>
                  <a:pt x="17766" y="-34023"/>
                </a:lnTo>
                <a:lnTo>
                  <a:pt x="14067" y="-32562"/>
                </a:lnTo>
                <a:lnTo>
                  <a:pt x="10474" y="-30149"/>
                </a:lnTo>
                <a:lnTo>
                  <a:pt x="6777" y="-26733"/>
                </a:lnTo>
                <a:lnTo>
                  <a:pt x="6777" y="-32410"/>
                </a:lnTo>
                <a:lnTo>
                  <a:pt x="5406" y="-33732"/>
                </a:lnTo>
                <a:lnTo>
                  <a:pt x="2743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54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39570" y="29992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5" y="11148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86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7999" y="19051"/>
                </a:lnTo>
                <a:lnTo>
                  <a:pt x="5447" y="6234"/>
                </a:lnTo>
                <a:lnTo>
                  <a:pt x="2336" y="10706"/>
                </a:lnTo>
                <a:lnTo>
                  <a:pt x="1397" y="13588"/>
                </a:lnTo>
                <a:lnTo>
                  <a:pt x="468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57" y="33375"/>
                </a:lnTo>
                <a:lnTo>
                  <a:pt x="2260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63" y="44844"/>
                </a:lnTo>
                <a:lnTo>
                  <a:pt x="14565" y="45808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9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42" y="36831"/>
                </a:lnTo>
                <a:lnTo>
                  <a:pt x="3331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1" y="29159"/>
                </a:lnTo>
                <a:lnTo>
                  <a:pt x="7999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4"/>
                </a:lnTo>
                <a:lnTo>
                  <a:pt x="37007" y="9776"/>
                </a:lnTo>
                <a:lnTo>
                  <a:pt x="34416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9" y="532"/>
                </a:lnTo>
                <a:lnTo>
                  <a:pt x="10185" y="11148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34"/>
                </a:lnTo>
                <a:lnTo>
                  <a:pt x="7999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5" y="11148"/>
                </a:lnTo>
                <a:lnTo>
                  <a:pt x="14339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90010" y="29992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8" y="45594"/>
                </a:moveTo>
                <a:lnTo>
                  <a:pt x="4611" y="45694"/>
                </a:lnTo>
                <a:lnTo>
                  <a:pt x="7710" y="44246"/>
                </a:lnTo>
                <a:lnTo>
                  <a:pt x="7710" y="16523"/>
                </a:lnTo>
                <a:lnTo>
                  <a:pt x="8816" y="14809"/>
                </a:lnTo>
                <a:lnTo>
                  <a:pt x="10706" y="12167"/>
                </a:lnTo>
                <a:lnTo>
                  <a:pt x="13308" y="9323"/>
                </a:lnTo>
                <a:lnTo>
                  <a:pt x="16422" y="7454"/>
                </a:lnTo>
                <a:lnTo>
                  <a:pt x="19226" y="7354"/>
                </a:lnTo>
                <a:lnTo>
                  <a:pt x="21769" y="8027"/>
                </a:lnTo>
                <a:lnTo>
                  <a:pt x="24471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2999" y="748"/>
                </a:lnTo>
                <a:lnTo>
                  <a:pt x="20382" y="114"/>
                </a:lnTo>
                <a:lnTo>
                  <a:pt x="17578" y="0"/>
                </a:lnTo>
                <a:lnTo>
                  <a:pt x="14895" y="586"/>
                </a:lnTo>
                <a:lnTo>
                  <a:pt x="12191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5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622085" y="2982499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2" y="7670"/>
                </a:lnTo>
                <a:lnTo>
                  <a:pt x="2919" y="9273"/>
                </a:lnTo>
                <a:lnTo>
                  <a:pt x="6563" y="9273"/>
                </a:lnTo>
                <a:lnTo>
                  <a:pt x="9204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28" y="0"/>
                </a:lnTo>
                <a:lnTo>
                  <a:pt x="2984" y="0"/>
                </a:lnTo>
                <a:lnTo>
                  <a:pt x="342" y="1637"/>
                </a:lnTo>
                <a:lnTo>
                  <a:pt x="0" y="4676"/>
                </a:lnTo>
                <a:close/>
              </a:path>
              <a:path w="9551" h="62409">
                <a:moveTo>
                  <a:pt x="939" y="18820"/>
                </a:moveTo>
                <a:lnTo>
                  <a:pt x="939" y="60962"/>
                </a:lnTo>
                <a:lnTo>
                  <a:pt x="2905" y="62308"/>
                </a:lnTo>
                <a:lnTo>
                  <a:pt x="5547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692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641803" y="2999753"/>
            <a:ext cx="14338" cy="19051"/>
          </a:xfrm>
          <a:custGeom>
            <a:avLst/>
            <a:gdLst/>
            <a:ahLst/>
            <a:cxnLst/>
            <a:rect l="l" t="t" r="r" b="b"/>
            <a:pathLst>
              <a:path w="14338" h="19051">
                <a:moveTo>
                  <a:pt x="9344" y="2160"/>
                </a:moveTo>
                <a:lnTo>
                  <a:pt x="5445" y="5702"/>
                </a:lnTo>
                <a:lnTo>
                  <a:pt x="7998" y="18519"/>
                </a:lnTo>
                <a:lnTo>
                  <a:pt x="8063" y="16800"/>
                </a:lnTo>
                <a:lnTo>
                  <a:pt x="8902" y="13576"/>
                </a:lnTo>
                <a:lnTo>
                  <a:pt x="10184" y="10615"/>
                </a:lnTo>
                <a:lnTo>
                  <a:pt x="14338" y="0"/>
                </a:lnTo>
                <a:lnTo>
                  <a:pt x="9344" y="2160"/>
                </a:lnTo>
                <a:close/>
              </a:path>
              <a:path w="14338" h="19051">
                <a:moveTo>
                  <a:pt x="10184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90" y="6656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7" y="18519"/>
                </a:lnTo>
                <a:lnTo>
                  <a:pt x="7998" y="18519"/>
                </a:lnTo>
                <a:lnTo>
                  <a:pt x="5445" y="5702"/>
                </a:lnTo>
                <a:lnTo>
                  <a:pt x="2335" y="10173"/>
                </a:lnTo>
                <a:lnTo>
                  <a:pt x="1407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6" y="32843"/>
                </a:lnTo>
                <a:lnTo>
                  <a:pt x="2260" y="35712"/>
                </a:lnTo>
                <a:lnTo>
                  <a:pt x="5370" y="40007"/>
                </a:lnTo>
                <a:lnTo>
                  <a:pt x="9359" y="43343"/>
                </a:lnTo>
                <a:lnTo>
                  <a:pt x="11962" y="44312"/>
                </a:lnTo>
                <a:lnTo>
                  <a:pt x="14565" y="45276"/>
                </a:lnTo>
                <a:lnTo>
                  <a:pt x="1759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4" y="44690"/>
                </a:lnTo>
                <a:lnTo>
                  <a:pt x="33807" y="43559"/>
                </a:lnTo>
                <a:lnTo>
                  <a:pt x="36485" y="41972"/>
                </a:lnTo>
                <a:lnTo>
                  <a:pt x="36992" y="39309"/>
                </a:lnTo>
                <a:lnTo>
                  <a:pt x="35344" y="36299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53" y="38404"/>
                </a:lnTo>
                <a:lnTo>
                  <a:pt x="11061" y="35319"/>
                </a:lnTo>
                <a:lnTo>
                  <a:pt x="9179" y="32371"/>
                </a:lnTo>
                <a:lnTo>
                  <a:pt x="8239" y="28627"/>
                </a:lnTo>
                <a:lnTo>
                  <a:pt x="7998" y="24180"/>
                </a:lnTo>
                <a:lnTo>
                  <a:pt x="35750" y="24180"/>
                </a:lnTo>
                <a:lnTo>
                  <a:pt x="37846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1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38" y="0"/>
                </a:lnTo>
                <a:lnTo>
                  <a:pt x="10184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692243" y="29992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4" y="45584"/>
                </a:moveTo>
                <a:lnTo>
                  <a:pt x="461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5" y="7379"/>
                </a:lnTo>
                <a:lnTo>
                  <a:pt x="19608" y="6682"/>
                </a:lnTo>
                <a:lnTo>
                  <a:pt x="22428" y="6963"/>
                </a:lnTo>
                <a:lnTo>
                  <a:pt x="25628" y="8903"/>
                </a:lnTo>
                <a:lnTo>
                  <a:pt x="27612" y="12283"/>
                </a:lnTo>
                <a:lnTo>
                  <a:pt x="28360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16" y="45584"/>
                </a:lnTo>
                <a:lnTo>
                  <a:pt x="33185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17" y="12967"/>
                </a:lnTo>
                <a:lnTo>
                  <a:pt x="35495" y="10821"/>
                </a:lnTo>
                <a:lnTo>
                  <a:pt x="34138" y="6833"/>
                </a:lnTo>
                <a:lnTo>
                  <a:pt x="31776" y="3647"/>
                </a:lnTo>
                <a:lnTo>
                  <a:pt x="28295" y="1422"/>
                </a:lnTo>
                <a:lnTo>
                  <a:pt x="24004" y="0"/>
                </a:lnTo>
                <a:lnTo>
                  <a:pt x="18794" y="0"/>
                </a:lnTo>
                <a:lnTo>
                  <a:pt x="14057" y="1844"/>
                </a:lnTo>
                <a:lnTo>
                  <a:pt x="9348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6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739456" y="29992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12" y="125"/>
                </a:moveTo>
                <a:lnTo>
                  <a:pt x="16877" y="0"/>
                </a:lnTo>
                <a:lnTo>
                  <a:pt x="14298" y="482"/>
                </a:lnTo>
                <a:lnTo>
                  <a:pt x="9522" y="2311"/>
                </a:lnTo>
                <a:lnTo>
                  <a:pt x="5676" y="5627"/>
                </a:lnTo>
                <a:lnTo>
                  <a:pt x="2527" y="9983"/>
                </a:lnTo>
                <a:lnTo>
                  <a:pt x="1508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1" y="33310"/>
                </a:lnTo>
                <a:lnTo>
                  <a:pt x="2056" y="36118"/>
                </a:lnTo>
                <a:lnTo>
                  <a:pt x="4848" y="40384"/>
                </a:lnTo>
                <a:lnTo>
                  <a:pt x="8380" y="43775"/>
                </a:lnTo>
                <a:lnTo>
                  <a:pt x="13054" y="45770"/>
                </a:lnTo>
                <a:lnTo>
                  <a:pt x="15735" y="46263"/>
                </a:lnTo>
                <a:lnTo>
                  <a:pt x="20242" y="46263"/>
                </a:lnTo>
                <a:lnTo>
                  <a:pt x="23026" y="45845"/>
                </a:lnTo>
                <a:lnTo>
                  <a:pt x="26845" y="44740"/>
                </a:lnTo>
                <a:lnTo>
                  <a:pt x="30010" y="43204"/>
                </a:lnTo>
                <a:lnTo>
                  <a:pt x="32955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26" y="36878"/>
                </a:lnTo>
                <a:lnTo>
                  <a:pt x="24433" y="38722"/>
                </a:lnTo>
                <a:lnTo>
                  <a:pt x="21525" y="39571"/>
                </a:lnTo>
                <a:lnTo>
                  <a:pt x="17881" y="39571"/>
                </a:lnTo>
                <a:lnTo>
                  <a:pt x="14767" y="38569"/>
                </a:lnTo>
                <a:lnTo>
                  <a:pt x="12089" y="36878"/>
                </a:lnTo>
                <a:lnTo>
                  <a:pt x="10095" y="34124"/>
                </a:lnTo>
                <a:lnTo>
                  <a:pt x="8812" y="30365"/>
                </a:lnTo>
                <a:lnTo>
                  <a:pt x="8049" y="25944"/>
                </a:lnTo>
                <a:lnTo>
                  <a:pt x="8049" y="17805"/>
                </a:lnTo>
                <a:lnTo>
                  <a:pt x="9039" y="13665"/>
                </a:lnTo>
                <a:lnTo>
                  <a:pt x="11023" y="10792"/>
                </a:lnTo>
                <a:lnTo>
                  <a:pt x="13003" y="7937"/>
                </a:lnTo>
                <a:lnTo>
                  <a:pt x="15847" y="6516"/>
                </a:lnTo>
                <a:lnTo>
                  <a:pt x="19569" y="6516"/>
                </a:lnTo>
                <a:lnTo>
                  <a:pt x="22936" y="6783"/>
                </a:lnTo>
                <a:lnTo>
                  <a:pt x="26719" y="8380"/>
                </a:lnTo>
                <a:lnTo>
                  <a:pt x="29984" y="10706"/>
                </a:lnTo>
                <a:lnTo>
                  <a:pt x="33044" y="9420"/>
                </a:lnTo>
                <a:lnTo>
                  <a:pt x="32994" y="6807"/>
                </a:lnTo>
                <a:lnTo>
                  <a:pt x="31697" y="4126"/>
                </a:lnTo>
                <a:lnTo>
                  <a:pt x="29056" y="2235"/>
                </a:lnTo>
                <a:lnTo>
                  <a:pt x="25995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779603" y="2999753"/>
            <a:ext cx="14328" cy="19051"/>
          </a:xfrm>
          <a:custGeom>
            <a:avLst/>
            <a:gdLst/>
            <a:ahLst/>
            <a:cxnLst/>
            <a:rect l="l" t="t" r="r" b="b"/>
            <a:pathLst>
              <a:path w="14328" h="19051">
                <a:moveTo>
                  <a:pt x="9334" y="2160"/>
                </a:moveTo>
                <a:lnTo>
                  <a:pt x="5450" y="5702"/>
                </a:lnTo>
                <a:lnTo>
                  <a:pt x="7988" y="18519"/>
                </a:lnTo>
                <a:lnTo>
                  <a:pt x="8053" y="16800"/>
                </a:lnTo>
                <a:lnTo>
                  <a:pt x="8892" y="13576"/>
                </a:lnTo>
                <a:lnTo>
                  <a:pt x="10173" y="10615"/>
                </a:lnTo>
                <a:lnTo>
                  <a:pt x="14328" y="0"/>
                </a:lnTo>
                <a:lnTo>
                  <a:pt x="9334" y="2160"/>
                </a:lnTo>
                <a:close/>
              </a:path>
              <a:path w="14328" h="19051">
                <a:moveTo>
                  <a:pt x="10173" y="10615"/>
                </a:moveTo>
                <a:lnTo>
                  <a:pt x="13338" y="7289"/>
                </a:lnTo>
                <a:lnTo>
                  <a:pt x="16233" y="5853"/>
                </a:lnTo>
                <a:lnTo>
                  <a:pt x="19825" y="5511"/>
                </a:lnTo>
                <a:lnTo>
                  <a:pt x="23558" y="5511"/>
                </a:lnTo>
                <a:lnTo>
                  <a:pt x="26380" y="6656"/>
                </a:lnTo>
                <a:lnTo>
                  <a:pt x="30175" y="11278"/>
                </a:lnTo>
                <a:lnTo>
                  <a:pt x="31079" y="14465"/>
                </a:lnTo>
                <a:lnTo>
                  <a:pt x="30989" y="18519"/>
                </a:lnTo>
                <a:lnTo>
                  <a:pt x="7988" y="18519"/>
                </a:lnTo>
                <a:lnTo>
                  <a:pt x="5450" y="5702"/>
                </a:lnTo>
                <a:lnTo>
                  <a:pt x="2325" y="10173"/>
                </a:lnTo>
                <a:lnTo>
                  <a:pt x="1397" y="13056"/>
                </a:lnTo>
                <a:lnTo>
                  <a:pt x="45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7" y="29973"/>
                </a:lnTo>
                <a:lnTo>
                  <a:pt x="1346" y="32843"/>
                </a:lnTo>
                <a:lnTo>
                  <a:pt x="2250" y="35712"/>
                </a:lnTo>
                <a:lnTo>
                  <a:pt x="5374" y="40007"/>
                </a:lnTo>
                <a:lnTo>
                  <a:pt x="9349" y="43343"/>
                </a:lnTo>
                <a:lnTo>
                  <a:pt x="11951" y="44312"/>
                </a:lnTo>
                <a:lnTo>
                  <a:pt x="14555" y="45276"/>
                </a:lnTo>
                <a:lnTo>
                  <a:pt x="17589" y="45770"/>
                </a:lnTo>
                <a:lnTo>
                  <a:pt x="23050" y="45770"/>
                </a:lnTo>
                <a:lnTo>
                  <a:pt x="26697" y="45313"/>
                </a:lnTo>
                <a:lnTo>
                  <a:pt x="30024" y="44690"/>
                </a:lnTo>
                <a:lnTo>
                  <a:pt x="33797" y="43559"/>
                </a:lnTo>
                <a:lnTo>
                  <a:pt x="36475" y="41972"/>
                </a:lnTo>
                <a:lnTo>
                  <a:pt x="36982" y="39309"/>
                </a:lnTo>
                <a:lnTo>
                  <a:pt x="35333" y="36299"/>
                </a:lnTo>
                <a:lnTo>
                  <a:pt x="32360" y="37490"/>
                </a:lnTo>
                <a:lnTo>
                  <a:pt x="28717" y="38671"/>
                </a:lnTo>
                <a:lnTo>
                  <a:pt x="25577" y="39333"/>
                </a:lnTo>
                <a:lnTo>
                  <a:pt x="21784" y="39485"/>
                </a:lnTo>
                <a:lnTo>
                  <a:pt x="19241" y="39485"/>
                </a:lnTo>
                <a:lnTo>
                  <a:pt x="15342" y="38404"/>
                </a:lnTo>
                <a:lnTo>
                  <a:pt x="11062" y="35319"/>
                </a:lnTo>
                <a:lnTo>
                  <a:pt x="9169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51" y="24180"/>
                </a:lnTo>
                <a:lnTo>
                  <a:pt x="37835" y="23407"/>
                </a:lnTo>
                <a:lnTo>
                  <a:pt x="38750" y="20815"/>
                </a:lnTo>
                <a:lnTo>
                  <a:pt x="38750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05" y="5335"/>
                </a:lnTo>
                <a:lnTo>
                  <a:pt x="30989" y="2109"/>
                </a:lnTo>
                <a:lnTo>
                  <a:pt x="26341" y="-10"/>
                </a:lnTo>
                <a:lnTo>
                  <a:pt x="23522" y="-532"/>
                </a:lnTo>
                <a:lnTo>
                  <a:pt x="17122" y="-532"/>
                </a:lnTo>
                <a:lnTo>
                  <a:pt x="14328" y="0"/>
                </a:lnTo>
                <a:lnTo>
                  <a:pt x="10173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848770" y="29992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51" y="10615"/>
                </a:moveTo>
                <a:lnTo>
                  <a:pt x="6069" y="9485"/>
                </a:lnTo>
                <a:lnTo>
                  <a:pt x="9295" y="7898"/>
                </a:lnTo>
                <a:lnTo>
                  <a:pt x="12139" y="6948"/>
                </a:lnTo>
                <a:lnTo>
                  <a:pt x="15364" y="6259"/>
                </a:lnTo>
                <a:lnTo>
                  <a:pt x="19047" y="6259"/>
                </a:lnTo>
                <a:lnTo>
                  <a:pt x="21765" y="6893"/>
                </a:lnTo>
                <a:lnTo>
                  <a:pt x="25499" y="9601"/>
                </a:lnTo>
                <a:lnTo>
                  <a:pt x="26744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5" y="20342"/>
                </a:lnTo>
                <a:lnTo>
                  <a:pt x="9638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5" y="46010"/>
                </a:lnTo>
                <a:lnTo>
                  <a:pt x="7909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43" y="25236"/>
                </a:lnTo>
                <a:lnTo>
                  <a:pt x="20307" y="25044"/>
                </a:lnTo>
                <a:lnTo>
                  <a:pt x="26910" y="25044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3" y="45327"/>
                </a:lnTo>
                <a:lnTo>
                  <a:pt x="31266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08" y="7023"/>
                </a:lnTo>
                <a:lnTo>
                  <a:pt x="30859" y="4050"/>
                </a:lnTo>
                <a:lnTo>
                  <a:pt x="27810" y="1713"/>
                </a:lnTo>
                <a:lnTo>
                  <a:pt x="23569" y="341"/>
                </a:lnTo>
                <a:lnTo>
                  <a:pt x="20991" y="0"/>
                </a:lnTo>
                <a:lnTo>
                  <a:pt x="17967" y="0"/>
                </a:lnTo>
                <a:lnTo>
                  <a:pt x="14742" y="139"/>
                </a:lnTo>
                <a:lnTo>
                  <a:pt x="11555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588" y="4903"/>
                </a:lnTo>
                <a:lnTo>
                  <a:pt x="2056" y="7631"/>
                </a:lnTo>
                <a:lnTo>
                  <a:pt x="3351" y="10615"/>
                </a:lnTo>
                <a:close/>
              </a:path>
              <a:path w="34592" h="46302">
                <a:moveTo>
                  <a:pt x="26910" y="25044"/>
                </a:moveTo>
                <a:lnTo>
                  <a:pt x="26910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42" y="40258"/>
                </a:lnTo>
                <a:lnTo>
                  <a:pt x="13319" y="40258"/>
                </a:lnTo>
                <a:lnTo>
                  <a:pt x="9993" y="38314"/>
                </a:lnTo>
                <a:lnTo>
                  <a:pt x="7909" y="35294"/>
                </a:lnTo>
                <a:lnTo>
                  <a:pt x="10375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891715" y="29885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77" y="44333"/>
                </a:moveTo>
                <a:lnTo>
                  <a:pt x="15177" y="17920"/>
                </a:lnTo>
                <a:lnTo>
                  <a:pt x="25998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98" y="11504"/>
                </a:lnTo>
                <a:lnTo>
                  <a:pt x="15177" y="11504"/>
                </a:lnTo>
                <a:lnTo>
                  <a:pt x="15177" y="1485"/>
                </a:lnTo>
                <a:lnTo>
                  <a:pt x="13208" y="90"/>
                </a:lnTo>
                <a:lnTo>
                  <a:pt x="10540" y="0"/>
                </a:lnTo>
                <a:lnTo>
                  <a:pt x="7454" y="1485"/>
                </a:lnTo>
                <a:lnTo>
                  <a:pt x="7454" y="11504"/>
                </a:lnTo>
                <a:lnTo>
                  <a:pt x="1601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50" y="17920"/>
                </a:lnTo>
                <a:lnTo>
                  <a:pt x="7454" y="17920"/>
                </a:lnTo>
                <a:lnTo>
                  <a:pt x="7454" y="42544"/>
                </a:lnTo>
                <a:lnTo>
                  <a:pt x="7682" y="47101"/>
                </a:lnTo>
                <a:lnTo>
                  <a:pt x="8585" y="50684"/>
                </a:lnTo>
                <a:lnTo>
                  <a:pt x="11302" y="54521"/>
                </a:lnTo>
                <a:lnTo>
                  <a:pt x="14147" y="55968"/>
                </a:lnTo>
                <a:lnTo>
                  <a:pt x="17578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77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945286" y="2999873"/>
            <a:ext cx="39941" cy="45031"/>
          </a:xfrm>
          <a:custGeom>
            <a:avLst/>
            <a:gdLst/>
            <a:ahLst/>
            <a:cxnLst/>
            <a:rect l="l" t="t" r="r" b="b"/>
            <a:pathLst>
              <a:path w="39941" h="45031">
                <a:moveTo>
                  <a:pt x="20005" y="36230"/>
                </a:moveTo>
                <a:lnTo>
                  <a:pt x="8103" y="1497"/>
                </a:lnTo>
                <a:lnTo>
                  <a:pt x="5792" y="60"/>
                </a:lnTo>
                <a:lnTo>
                  <a:pt x="2898" y="0"/>
                </a:lnTo>
                <a:lnTo>
                  <a:pt x="0" y="698"/>
                </a:lnTo>
                <a:lnTo>
                  <a:pt x="294" y="3312"/>
                </a:lnTo>
                <a:lnTo>
                  <a:pt x="14620" y="43353"/>
                </a:lnTo>
                <a:lnTo>
                  <a:pt x="16433" y="44790"/>
                </a:lnTo>
                <a:lnTo>
                  <a:pt x="18975" y="45031"/>
                </a:lnTo>
                <a:lnTo>
                  <a:pt x="22240" y="44966"/>
                </a:lnTo>
                <a:lnTo>
                  <a:pt x="25200" y="43353"/>
                </a:lnTo>
                <a:lnTo>
                  <a:pt x="39574" y="3312"/>
                </a:lnTo>
                <a:lnTo>
                  <a:pt x="39941" y="1356"/>
                </a:lnTo>
                <a:lnTo>
                  <a:pt x="37645" y="25"/>
                </a:lnTo>
                <a:lnTo>
                  <a:pt x="34825" y="25"/>
                </a:lnTo>
                <a:lnTo>
                  <a:pt x="32082" y="1497"/>
                </a:lnTo>
                <a:lnTo>
                  <a:pt x="20332" y="36230"/>
                </a:lnTo>
                <a:lnTo>
                  <a:pt x="20005" y="362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991010" y="2999218"/>
            <a:ext cx="34584" cy="46302"/>
          </a:xfrm>
          <a:custGeom>
            <a:avLst/>
            <a:gdLst/>
            <a:ahLst/>
            <a:cxnLst/>
            <a:rect l="l" t="t" r="r" b="b"/>
            <a:pathLst>
              <a:path w="34584" h="46302">
                <a:moveTo>
                  <a:pt x="3355" y="10615"/>
                </a:moveTo>
                <a:lnTo>
                  <a:pt x="6073" y="9485"/>
                </a:lnTo>
                <a:lnTo>
                  <a:pt x="9298" y="7898"/>
                </a:lnTo>
                <a:lnTo>
                  <a:pt x="12142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02" y="9601"/>
                </a:lnTo>
                <a:lnTo>
                  <a:pt x="26733" y="13143"/>
                </a:lnTo>
                <a:lnTo>
                  <a:pt x="26913" y="16202"/>
                </a:lnTo>
                <a:lnTo>
                  <a:pt x="26913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2"/>
                </a:lnTo>
                <a:lnTo>
                  <a:pt x="9640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50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89" y="42925"/>
                </a:lnTo>
                <a:lnTo>
                  <a:pt x="6797" y="44870"/>
                </a:lnTo>
                <a:lnTo>
                  <a:pt x="10378" y="46010"/>
                </a:lnTo>
                <a:lnTo>
                  <a:pt x="7912" y="35294"/>
                </a:lnTo>
                <a:lnTo>
                  <a:pt x="8143" y="30681"/>
                </a:lnTo>
                <a:lnTo>
                  <a:pt x="9870" y="27889"/>
                </a:lnTo>
                <a:lnTo>
                  <a:pt x="13233" y="25944"/>
                </a:lnTo>
                <a:lnTo>
                  <a:pt x="16347" y="25236"/>
                </a:lnTo>
                <a:lnTo>
                  <a:pt x="20307" y="25044"/>
                </a:lnTo>
                <a:lnTo>
                  <a:pt x="26913" y="25044"/>
                </a:lnTo>
                <a:lnTo>
                  <a:pt x="27942" y="40082"/>
                </a:lnTo>
                <a:lnTo>
                  <a:pt x="27942" y="44297"/>
                </a:lnTo>
                <a:lnTo>
                  <a:pt x="28486" y="45327"/>
                </a:lnTo>
                <a:lnTo>
                  <a:pt x="31269" y="45694"/>
                </a:lnTo>
                <a:lnTo>
                  <a:pt x="34584" y="44297"/>
                </a:lnTo>
                <a:lnTo>
                  <a:pt x="34584" y="13243"/>
                </a:lnTo>
                <a:lnTo>
                  <a:pt x="34290" y="10957"/>
                </a:lnTo>
                <a:lnTo>
                  <a:pt x="33108" y="7023"/>
                </a:lnTo>
                <a:lnTo>
                  <a:pt x="30848" y="4050"/>
                </a:lnTo>
                <a:lnTo>
                  <a:pt x="27812" y="1713"/>
                </a:lnTo>
                <a:lnTo>
                  <a:pt x="23572" y="341"/>
                </a:lnTo>
                <a:lnTo>
                  <a:pt x="20995" y="0"/>
                </a:lnTo>
                <a:lnTo>
                  <a:pt x="17970" y="0"/>
                </a:lnTo>
                <a:lnTo>
                  <a:pt x="14745" y="139"/>
                </a:lnTo>
                <a:lnTo>
                  <a:pt x="11559" y="737"/>
                </a:lnTo>
                <a:lnTo>
                  <a:pt x="8740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5" y="10615"/>
                </a:lnTo>
                <a:close/>
              </a:path>
              <a:path w="34584" h="46302">
                <a:moveTo>
                  <a:pt x="26913" y="25044"/>
                </a:moveTo>
                <a:lnTo>
                  <a:pt x="26913" y="33983"/>
                </a:lnTo>
                <a:lnTo>
                  <a:pt x="25020" y="36103"/>
                </a:lnTo>
                <a:lnTo>
                  <a:pt x="21452" y="38710"/>
                </a:lnTo>
                <a:lnTo>
                  <a:pt x="17844" y="40258"/>
                </a:lnTo>
                <a:lnTo>
                  <a:pt x="13323" y="40258"/>
                </a:lnTo>
                <a:lnTo>
                  <a:pt x="9997" y="38314"/>
                </a:lnTo>
                <a:lnTo>
                  <a:pt x="7912" y="35294"/>
                </a:lnTo>
                <a:lnTo>
                  <a:pt x="10378" y="46010"/>
                </a:lnTo>
                <a:lnTo>
                  <a:pt x="14594" y="46302"/>
                </a:lnTo>
                <a:lnTo>
                  <a:pt x="19522" y="45755"/>
                </a:lnTo>
                <a:lnTo>
                  <a:pt x="24043" y="43573"/>
                </a:lnTo>
                <a:lnTo>
                  <a:pt x="27942" y="40082"/>
                </a:lnTo>
                <a:lnTo>
                  <a:pt x="26913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039581" y="2999218"/>
            <a:ext cx="24627" cy="45694"/>
          </a:xfrm>
          <a:custGeom>
            <a:avLst/>
            <a:gdLst/>
            <a:ahLst/>
            <a:cxnLst/>
            <a:rect l="l" t="t" r="r" b="b"/>
            <a:pathLst>
              <a:path w="24627" h="45694">
                <a:moveTo>
                  <a:pt x="24627" y="4862"/>
                </a:moveTo>
                <a:lnTo>
                  <a:pt x="24612" y="3571"/>
                </a:lnTo>
                <a:lnTo>
                  <a:pt x="23014" y="748"/>
                </a:lnTo>
                <a:lnTo>
                  <a:pt x="20387" y="114"/>
                </a:lnTo>
                <a:lnTo>
                  <a:pt x="17578" y="0"/>
                </a:lnTo>
                <a:lnTo>
                  <a:pt x="14911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73" y="8243"/>
                </a:lnTo>
                <a:lnTo>
                  <a:pt x="6973" y="2095"/>
                </a:lnTo>
                <a:lnTo>
                  <a:pt x="567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68" y="45594"/>
                </a:lnTo>
                <a:lnTo>
                  <a:pt x="4625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99" y="10032"/>
                </a:lnTo>
                <a:lnTo>
                  <a:pt x="15684" y="7772"/>
                </a:lnTo>
                <a:lnTo>
                  <a:pt x="18633" y="7289"/>
                </a:lnTo>
                <a:lnTo>
                  <a:pt x="21769" y="8027"/>
                </a:lnTo>
                <a:lnTo>
                  <a:pt x="24486" y="7429"/>
                </a:lnTo>
                <a:lnTo>
                  <a:pt x="24627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071658" y="29824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1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49" y="18820"/>
                </a:moveTo>
                <a:lnTo>
                  <a:pt x="949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71" y="60962"/>
                </a:lnTo>
                <a:lnTo>
                  <a:pt x="867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4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091237" y="29992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19" y="27506"/>
                </a:lnTo>
                <a:lnTo>
                  <a:pt x="8978" y="43714"/>
                </a:lnTo>
                <a:lnTo>
                  <a:pt x="11545" y="44743"/>
                </a:lnTo>
                <a:lnTo>
                  <a:pt x="14123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23" y="39343"/>
                </a:lnTo>
                <a:lnTo>
                  <a:pt x="13093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83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9" y="27506"/>
                </a:lnTo>
                <a:lnTo>
                  <a:pt x="800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63" y="11112"/>
                </a:lnTo>
                <a:lnTo>
                  <a:pt x="13615" y="8484"/>
                </a:lnTo>
                <a:lnTo>
                  <a:pt x="16916" y="6858"/>
                </a:lnTo>
                <a:lnTo>
                  <a:pt x="21186" y="6465"/>
                </a:lnTo>
                <a:lnTo>
                  <a:pt x="25758" y="6897"/>
                </a:lnTo>
                <a:lnTo>
                  <a:pt x="29095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09" y="18784"/>
                </a:lnTo>
                <a:lnTo>
                  <a:pt x="34138" y="23215"/>
                </a:lnTo>
                <a:lnTo>
                  <a:pt x="33872" y="27877"/>
                </a:lnTo>
                <a:lnTo>
                  <a:pt x="32868" y="31941"/>
                </a:lnTo>
                <a:lnTo>
                  <a:pt x="31014" y="35153"/>
                </a:lnTo>
                <a:lnTo>
                  <a:pt x="28577" y="37771"/>
                </a:lnTo>
                <a:lnTo>
                  <a:pt x="25236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692" y="43371"/>
                </a:lnTo>
                <a:lnTo>
                  <a:pt x="36730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45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24" y="2566"/>
                </a:lnTo>
                <a:lnTo>
                  <a:pt x="30557" y="1536"/>
                </a:lnTo>
                <a:lnTo>
                  <a:pt x="27979" y="506"/>
                </a:lnTo>
                <a:lnTo>
                  <a:pt x="24955" y="0"/>
                </a:lnTo>
                <a:lnTo>
                  <a:pt x="17907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3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144121" y="2999861"/>
            <a:ext cx="36334" cy="45655"/>
          </a:xfrm>
          <a:custGeom>
            <a:avLst/>
            <a:gdLst/>
            <a:ahLst/>
            <a:cxnLst/>
            <a:rect l="l" t="t" r="r" b="b"/>
            <a:pathLst>
              <a:path w="36334" h="45655">
                <a:moveTo>
                  <a:pt x="7772" y="1457"/>
                </a:moveTo>
                <a:lnTo>
                  <a:pt x="5763" y="76"/>
                </a:lnTo>
                <a:lnTo>
                  <a:pt x="3135" y="0"/>
                </a:lnTo>
                <a:lnTo>
                  <a:pt x="0" y="1457"/>
                </a:lnTo>
                <a:lnTo>
                  <a:pt x="0" y="30085"/>
                </a:lnTo>
                <a:lnTo>
                  <a:pt x="252" y="32688"/>
                </a:lnTo>
                <a:lnTo>
                  <a:pt x="774" y="34823"/>
                </a:lnTo>
                <a:lnTo>
                  <a:pt x="2146" y="38836"/>
                </a:lnTo>
                <a:lnTo>
                  <a:pt x="4507" y="42048"/>
                </a:lnTo>
                <a:lnTo>
                  <a:pt x="7988" y="44258"/>
                </a:lnTo>
                <a:lnTo>
                  <a:pt x="12254" y="45655"/>
                </a:lnTo>
                <a:lnTo>
                  <a:pt x="17485" y="45655"/>
                </a:lnTo>
                <a:lnTo>
                  <a:pt x="22198" y="43840"/>
                </a:lnTo>
                <a:lnTo>
                  <a:pt x="26910" y="40690"/>
                </a:lnTo>
                <a:lnTo>
                  <a:pt x="29311" y="38033"/>
                </a:lnTo>
                <a:lnTo>
                  <a:pt x="29311" y="43600"/>
                </a:lnTo>
                <a:lnTo>
                  <a:pt x="30618" y="44891"/>
                </a:lnTo>
                <a:lnTo>
                  <a:pt x="33477" y="45046"/>
                </a:lnTo>
                <a:lnTo>
                  <a:pt x="36334" y="43600"/>
                </a:lnTo>
                <a:lnTo>
                  <a:pt x="36334" y="1457"/>
                </a:lnTo>
                <a:lnTo>
                  <a:pt x="34326" y="76"/>
                </a:lnTo>
                <a:lnTo>
                  <a:pt x="31672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13" y="33566"/>
                </a:lnTo>
                <a:lnTo>
                  <a:pt x="24368" y="35571"/>
                </a:lnTo>
                <a:lnTo>
                  <a:pt x="20534" y="38329"/>
                </a:lnTo>
                <a:lnTo>
                  <a:pt x="16661" y="39013"/>
                </a:lnTo>
                <a:lnTo>
                  <a:pt x="13853" y="38722"/>
                </a:lnTo>
                <a:lnTo>
                  <a:pt x="10681" y="36752"/>
                </a:lnTo>
                <a:lnTo>
                  <a:pt x="8661" y="33400"/>
                </a:lnTo>
                <a:lnTo>
                  <a:pt x="7962" y="30441"/>
                </a:lnTo>
                <a:lnTo>
                  <a:pt x="7772" y="2598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191140" y="29992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2" y="43192"/>
                </a:moveTo>
                <a:lnTo>
                  <a:pt x="4291" y="44693"/>
                </a:lnTo>
                <a:lnTo>
                  <a:pt x="7672" y="45720"/>
                </a:lnTo>
                <a:lnTo>
                  <a:pt x="10375" y="46191"/>
                </a:lnTo>
                <a:lnTo>
                  <a:pt x="13295" y="46291"/>
                </a:lnTo>
                <a:lnTo>
                  <a:pt x="17971" y="46000"/>
                </a:lnTo>
                <a:lnTo>
                  <a:pt x="22035" y="44805"/>
                </a:lnTo>
                <a:lnTo>
                  <a:pt x="25247" y="42785"/>
                </a:lnTo>
                <a:lnTo>
                  <a:pt x="27849" y="40208"/>
                </a:lnTo>
                <a:lnTo>
                  <a:pt x="29437" y="3683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8" y="25642"/>
                </a:lnTo>
                <a:lnTo>
                  <a:pt x="24358" y="22974"/>
                </a:lnTo>
                <a:lnTo>
                  <a:pt x="21770" y="21667"/>
                </a:lnTo>
                <a:lnTo>
                  <a:pt x="19127" y="20548"/>
                </a:lnTo>
                <a:lnTo>
                  <a:pt x="16496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9" y="8891"/>
                </a:lnTo>
                <a:lnTo>
                  <a:pt x="11837" y="6730"/>
                </a:lnTo>
                <a:lnTo>
                  <a:pt x="14987" y="5993"/>
                </a:lnTo>
                <a:lnTo>
                  <a:pt x="17766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9" y="2223"/>
                </a:lnTo>
                <a:lnTo>
                  <a:pt x="22810" y="979"/>
                </a:lnTo>
                <a:lnTo>
                  <a:pt x="19761" y="265"/>
                </a:lnTo>
                <a:lnTo>
                  <a:pt x="16394" y="0"/>
                </a:lnTo>
                <a:lnTo>
                  <a:pt x="13831" y="0"/>
                </a:lnTo>
                <a:lnTo>
                  <a:pt x="9677" y="1028"/>
                </a:lnTo>
                <a:lnTo>
                  <a:pt x="6160" y="2631"/>
                </a:lnTo>
                <a:lnTo>
                  <a:pt x="2628" y="6224"/>
                </a:lnTo>
                <a:lnTo>
                  <a:pt x="1357" y="9248"/>
                </a:lnTo>
                <a:lnTo>
                  <a:pt x="1029" y="12484"/>
                </a:lnTo>
                <a:lnTo>
                  <a:pt x="1347" y="15976"/>
                </a:lnTo>
                <a:lnTo>
                  <a:pt x="2567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1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75" y="29566"/>
                </a:lnTo>
                <a:lnTo>
                  <a:pt x="22198" y="32183"/>
                </a:lnTo>
                <a:lnTo>
                  <a:pt x="21996" y="35534"/>
                </a:lnTo>
                <a:lnTo>
                  <a:pt x="19761" y="38454"/>
                </a:lnTo>
                <a:lnTo>
                  <a:pt x="17006" y="39700"/>
                </a:lnTo>
                <a:lnTo>
                  <a:pt x="13450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4" y="36729"/>
                </a:lnTo>
                <a:lnTo>
                  <a:pt x="166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253580" y="3033723"/>
            <a:ext cx="28240" cy="46306"/>
          </a:xfrm>
          <a:custGeom>
            <a:avLst/>
            <a:gdLst/>
            <a:ahLst/>
            <a:cxnLst/>
            <a:rect l="l" t="t" r="r" b="b"/>
            <a:pathLst>
              <a:path w="28240" h="46306">
                <a:moveTo>
                  <a:pt x="13928" y="10248"/>
                </a:moveTo>
                <a:lnTo>
                  <a:pt x="17042" y="11418"/>
                </a:lnTo>
                <a:lnTo>
                  <a:pt x="20493" y="11800"/>
                </a:lnTo>
                <a:lnTo>
                  <a:pt x="23442" y="11800"/>
                </a:lnTo>
                <a:lnTo>
                  <a:pt x="26045" y="11239"/>
                </a:lnTo>
                <a:lnTo>
                  <a:pt x="28240" y="0"/>
                </a:lnTo>
                <a:lnTo>
                  <a:pt x="24839" y="3747"/>
                </a:lnTo>
                <a:lnTo>
                  <a:pt x="21779" y="5144"/>
                </a:lnTo>
                <a:lnTo>
                  <a:pt x="17725" y="5144"/>
                </a:lnTo>
                <a:lnTo>
                  <a:pt x="13928" y="10248"/>
                </a:lnTo>
                <a:close/>
              </a:path>
              <a:path w="28240" h="46306">
                <a:moveTo>
                  <a:pt x="1954" y="27852"/>
                </a:moveTo>
                <a:lnTo>
                  <a:pt x="4607" y="27939"/>
                </a:lnTo>
                <a:lnTo>
                  <a:pt x="7731" y="26456"/>
                </a:lnTo>
                <a:lnTo>
                  <a:pt x="7731" y="5384"/>
                </a:lnTo>
                <a:lnTo>
                  <a:pt x="10908" y="8229"/>
                </a:lnTo>
                <a:lnTo>
                  <a:pt x="13928" y="10248"/>
                </a:lnTo>
                <a:lnTo>
                  <a:pt x="17725" y="5144"/>
                </a:lnTo>
                <a:lnTo>
                  <a:pt x="13802" y="3084"/>
                </a:lnTo>
                <a:lnTo>
                  <a:pt x="9852" y="-266"/>
                </a:lnTo>
                <a:lnTo>
                  <a:pt x="7731" y="-2868"/>
                </a:lnTo>
                <a:lnTo>
                  <a:pt x="7731" y="-19620"/>
                </a:lnTo>
                <a:lnTo>
                  <a:pt x="11214" y="-23483"/>
                </a:lnTo>
                <a:lnTo>
                  <a:pt x="14359" y="-26009"/>
                </a:lnTo>
                <a:lnTo>
                  <a:pt x="17318" y="-27418"/>
                </a:lnTo>
                <a:lnTo>
                  <a:pt x="20303" y="-27849"/>
                </a:lnTo>
                <a:lnTo>
                  <a:pt x="23986" y="-27392"/>
                </a:lnTo>
                <a:lnTo>
                  <a:pt x="26692" y="-25528"/>
                </a:lnTo>
                <a:lnTo>
                  <a:pt x="28558" y="-22705"/>
                </a:lnTo>
                <a:lnTo>
                  <a:pt x="29930" y="-19353"/>
                </a:lnTo>
                <a:lnTo>
                  <a:pt x="30591" y="-15340"/>
                </a:lnTo>
                <a:lnTo>
                  <a:pt x="30758" y="-11098"/>
                </a:lnTo>
                <a:lnTo>
                  <a:pt x="30542" y="-7175"/>
                </a:lnTo>
                <a:lnTo>
                  <a:pt x="29742" y="-3315"/>
                </a:lnTo>
                <a:lnTo>
                  <a:pt x="28240" y="0"/>
                </a:lnTo>
                <a:lnTo>
                  <a:pt x="26045" y="11239"/>
                </a:lnTo>
                <a:lnTo>
                  <a:pt x="30591" y="9028"/>
                </a:lnTo>
                <a:lnTo>
                  <a:pt x="34058" y="5410"/>
                </a:lnTo>
                <a:lnTo>
                  <a:pt x="36776" y="863"/>
                </a:lnTo>
                <a:lnTo>
                  <a:pt x="37565" y="-2056"/>
                </a:lnTo>
                <a:lnTo>
                  <a:pt x="38364" y="-5003"/>
                </a:lnTo>
                <a:lnTo>
                  <a:pt x="38756" y="-8305"/>
                </a:lnTo>
                <a:lnTo>
                  <a:pt x="38756" y="-15048"/>
                </a:lnTo>
                <a:lnTo>
                  <a:pt x="38440" y="-17946"/>
                </a:lnTo>
                <a:lnTo>
                  <a:pt x="37832" y="-20675"/>
                </a:lnTo>
                <a:lnTo>
                  <a:pt x="37208" y="-23403"/>
                </a:lnTo>
                <a:lnTo>
                  <a:pt x="34847" y="-27849"/>
                </a:lnTo>
                <a:lnTo>
                  <a:pt x="31733" y="-31532"/>
                </a:lnTo>
                <a:lnTo>
                  <a:pt x="27432" y="-33919"/>
                </a:lnTo>
                <a:lnTo>
                  <a:pt x="24824" y="-34505"/>
                </a:lnTo>
                <a:lnTo>
                  <a:pt x="20368" y="-34505"/>
                </a:lnTo>
                <a:lnTo>
                  <a:pt x="17766" y="-34023"/>
                </a:lnTo>
                <a:lnTo>
                  <a:pt x="14067" y="-32562"/>
                </a:lnTo>
                <a:lnTo>
                  <a:pt x="10474" y="-30149"/>
                </a:lnTo>
                <a:lnTo>
                  <a:pt x="6777" y="-26733"/>
                </a:lnTo>
                <a:lnTo>
                  <a:pt x="6777" y="-32410"/>
                </a:lnTo>
                <a:lnTo>
                  <a:pt x="5406" y="-33732"/>
                </a:lnTo>
                <a:lnTo>
                  <a:pt x="2743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54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303753" y="2999218"/>
            <a:ext cx="24613" cy="45694"/>
          </a:xfrm>
          <a:custGeom>
            <a:avLst/>
            <a:gdLst/>
            <a:ahLst/>
            <a:cxnLst/>
            <a:rect l="l" t="t" r="r" b="b"/>
            <a:pathLst>
              <a:path w="24613" h="45694">
                <a:moveTo>
                  <a:pt x="24613" y="4862"/>
                </a:moveTo>
                <a:lnTo>
                  <a:pt x="24613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11" y="45694"/>
                </a:lnTo>
                <a:lnTo>
                  <a:pt x="7707" y="44246"/>
                </a:lnTo>
                <a:lnTo>
                  <a:pt x="7707" y="16523"/>
                </a:lnTo>
                <a:lnTo>
                  <a:pt x="9803" y="13359"/>
                </a:lnTo>
                <a:lnTo>
                  <a:pt x="12485" y="10032"/>
                </a:lnTo>
                <a:lnTo>
                  <a:pt x="15670" y="7772"/>
                </a:lnTo>
                <a:lnTo>
                  <a:pt x="18619" y="7289"/>
                </a:lnTo>
                <a:lnTo>
                  <a:pt x="21755" y="8027"/>
                </a:lnTo>
                <a:lnTo>
                  <a:pt x="24472" y="7429"/>
                </a:lnTo>
                <a:lnTo>
                  <a:pt x="24613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333802" y="29992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4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4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9" y="33083"/>
                </a:lnTo>
                <a:lnTo>
                  <a:pt x="2123" y="35902"/>
                </a:lnTo>
                <a:lnTo>
                  <a:pt x="5119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17" y="23025"/>
                </a:lnTo>
                <a:lnTo>
                  <a:pt x="8282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4" y="8484"/>
                </a:lnTo>
                <a:lnTo>
                  <a:pt x="16930" y="6858"/>
                </a:lnTo>
                <a:lnTo>
                  <a:pt x="21186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6" y="27877"/>
                </a:lnTo>
                <a:lnTo>
                  <a:pt x="32867" y="31941"/>
                </a:lnTo>
                <a:lnTo>
                  <a:pt x="31028" y="35153"/>
                </a:lnTo>
                <a:lnTo>
                  <a:pt x="28591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4" y="45708"/>
                </a:lnTo>
                <a:lnTo>
                  <a:pt x="29998" y="44538"/>
                </a:lnTo>
                <a:lnTo>
                  <a:pt x="32706" y="43371"/>
                </a:lnTo>
                <a:lnTo>
                  <a:pt x="36741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40006" y="10388"/>
                </a:lnTo>
                <a:lnTo>
                  <a:pt x="36996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93" y="506"/>
                </a:lnTo>
                <a:lnTo>
                  <a:pt x="24958" y="0"/>
                </a:lnTo>
                <a:lnTo>
                  <a:pt x="17909" y="0"/>
                </a:lnTo>
                <a:lnTo>
                  <a:pt x="14785" y="571"/>
                </a:lnTo>
                <a:lnTo>
                  <a:pt x="12091" y="1727"/>
                </a:lnTo>
                <a:lnTo>
                  <a:pt x="9413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377747" y="2982506"/>
            <a:ext cx="18684" cy="79211"/>
          </a:xfrm>
          <a:custGeom>
            <a:avLst/>
            <a:gdLst/>
            <a:ahLst/>
            <a:cxnLst/>
            <a:rect l="l" t="t" r="r" b="b"/>
            <a:pathLst>
              <a:path w="18684" h="79211">
                <a:moveTo>
                  <a:pt x="10022" y="62777"/>
                </a:moveTo>
                <a:lnTo>
                  <a:pt x="9918" y="66766"/>
                </a:lnTo>
                <a:lnTo>
                  <a:pt x="9133" y="69926"/>
                </a:lnTo>
                <a:lnTo>
                  <a:pt x="6135" y="72453"/>
                </a:lnTo>
                <a:lnTo>
                  <a:pt x="2872" y="72580"/>
                </a:lnTo>
                <a:lnTo>
                  <a:pt x="205" y="73328"/>
                </a:lnTo>
                <a:lnTo>
                  <a:pt x="0" y="75920"/>
                </a:lnTo>
                <a:lnTo>
                  <a:pt x="1587" y="78765"/>
                </a:lnTo>
                <a:lnTo>
                  <a:pt x="4381" y="79211"/>
                </a:lnTo>
                <a:lnTo>
                  <a:pt x="7607" y="79211"/>
                </a:lnTo>
                <a:lnTo>
                  <a:pt x="11049" y="78206"/>
                </a:lnTo>
                <a:lnTo>
                  <a:pt x="13896" y="76544"/>
                </a:lnTo>
                <a:lnTo>
                  <a:pt x="15890" y="73926"/>
                </a:lnTo>
                <a:lnTo>
                  <a:pt x="17096" y="70398"/>
                </a:lnTo>
                <a:lnTo>
                  <a:pt x="17795" y="65952"/>
                </a:lnTo>
                <a:lnTo>
                  <a:pt x="17795" y="18809"/>
                </a:lnTo>
                <a:lnTo>
                  <a:pt x="15775" y="17463"/>
                </a:lnTo>
                <a:lnTo>
                  <a:pt x="13158" y="17363"/>
                </a:lnTo>
                <a:lnTo>
                  <a:pt x="10022" y="18809"/>
                </a:lnTo>
                <a:lnTo>
                  <a:pt x="10022" y="62777"/>
                </a:lnTo>
                <a:close/>
              </a:path>
              <a:path w="18684" h="79211">
                <a:moveTo>
                  <a:pt x="9184" y="4673"/>
                </a:moveTo>
                <a:lnTo>
                  <a:pt x="9500" y="7658"/>
                </a:lnTo>
                <a:lnTo>
                  <a:pt x="12053" y="9259"/>
                </a:lnTo>
                <a:lnTo>
                  <a:pt x="15711" y="9259"/>
                </a:lnTo>
                <a:lnTo>
                  <a:pt x="18338" y="7621"/>
                </a:lnTo>
                <a:lnTo>
                  <a:pt x="18684" y="4587"/>
                </a:lnTo>
                <a:lnTo>
                  <a:pt x="18364" y="1602"/>
                </a:lnTo>
                <a:lnTo>
                  <a:pt x="15786" y="0"/>
                </a:lnTo>
                <a:lnTo>
                  <a:pt x="12103" y="0"/>
                </a:lnTo>
                <a:lnTo>
                  <a:pt x="9514" y="1638"/>
                </a:lnTo>
                <a:lnTo>
                  <a:pt x="9184" y="4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406976" y="2999221"/>
            <a:ext cx="38760" cy="46302"/>
          </a:xfrm>
          <a:custGeom>
            <a:avLst/>
            <a:gdLst/>
            <a:ahLst/>
            <a:cxnLst/>
            <a:rect l="l" t="t" r="r" b="b"/>
            <a:pathLst>
              <a:path w="38760" h="46302">
                <a:moveTo>
                  <a:pt x="10187" y="11148"/>
                </a:moveTo>
                <a:lnTo>
                  <a:pt x="13337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72" y="6043"/>
                </a:lnTo>
                <a:lnTo>
                  <a:pt x="26391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1003" y="19051"/>
                </a:lnTo>
                <a:lnTo>
                  <a:pt x="8002" y="19051"/>
                </a:lnTo>
                <a:lnTo>
                  <a:pt x="5449" y="6234"/>
                </a:lnTo>
                <a:lnTo>
                  <a:pt x="2339" y="10706"/>
                </a:lnTo>
                <a:lnTo>
                  <a:pt x="1410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0" y="33375"/>
                </a:lnTo>
                <a:lnTo>
                  <a:pt x="2260" y="36244"/>
                </a:lnTo>
                <a:lnTo>
                  <a:pt x="5384" y="40539"/>
                </a:lnTo>
                <a:lnTo>
                  <a:pt x="9359" y="43875"/>
                </a:lnTo>
                <a:lnTo>
                  <a:pt x="11965" y="44844"/>
                </a:lnTo>
                <a:lnTo>
                  <a:pt x="14569" y="45808"/>
                </a:lnTo>
                <a:lnTo>
                  <a:pt x="17603" y="46302"/>
                </a:lnTo>
                <a:lnTo>
                  <a:pt x="23064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89" y="42504"/>
                </a:lnTo>
                <a:lnTo>
                  <a:pt x="36996" y="39841"/>
                </a:lnTo>
                <a:lnTo>
                  <a:pt x="35942" y="36831"/>
                </a:lnTo>
                <a:lnTo>
                  <a:pt x="33314" y="37665"/>
                </a:lnTo>
                <a:lnTo>
                  <a:pt x="30088" y="38846"/>
                </a:lnTo>
                <a:lnTo>
                  <a:pt x="27155" y="39535"/>
                </a:lnTo>
                <a:lnTo>
                  <a:pt x="23803" y="40017"/>
                </a:lnTo>
                <a:lnTo>
                  <a:pt x="19255" y="40017"/>
                </a:lnTo>
                <a:lnTo>
                  <a:pt x="15356" y="38936"/>
                </a:lnTo>
                <a:lnTo>
                  <a:pt x="11076" y="35852"/>
                </a:lnTo>
                <a:lnTo>
                  <a:pt x="9183" y="32903"/>
                </a:lnTo>
                <a:lnTo>
                  <a:pt x="8243" y="29159"/>
                </a:lnTo>
                <a:lnTo>
                  <a:pt x="8002" y="24712"/>
                </a:lnTo>
                <a:lnTo>
                  <a:pt x="35751" y="24712"/>
                </a:lnTo>
                <a:lnTo>
                  <a:pt x="37846" y="23939"/>
                </a:lnTo>
                <a:lnTo>
                  <a:pt x="38760" y="21347"/>
                </a:lnTo>
                <a:lnTo>
                  <a:pt x="38760" y="17197"/>
                </a:lnTo>
                <a:lnTo>
                  <a:pt x="38418" y="14604"/>
                </a:lnTo>
                <a:lnTo>
                  <a:pt x="37021" y="9776"/>
                </a:lnTo>
                <a:lnTo>
                  <a:pt x="34419" y="5867"/>
                </a:lnTo>
                <a:lnTo>
                  <a:pt x="31003" y="2641"/>
                </a:lnTo>
                <a:lnTo>
                  <a:pt x="26355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7" y="11148"/>
                </a:lnTo>
                <a:close/>
              </a:path>
              <a:path w="38760" h="46302">
                <a:moveTo>
                  <a:pt x="9348" y="2692"/>
                </a:moveTo>
                <a:lnTo>
                  <a:pt x="5449" y="6234"/>
                </a:lnTo>
                <a:lnTo>
                  <a:pt x="8002" y="19051"/>
                </a:lnTo>
                <a:lnTo>
                  <a:pt x="8067" y="17332"/>
                </a:lnTo>
                <a:lnTo>
                  <a:pt x="8902" y="14108"/>
                </a:lnTo>
                <a:lnTo>
                  <a:pt x="10187" y="11148"/>
                </a:lnTo>
                <a:lnTo>
                  <a:pt x="14338" y="532"/>
                </a:lnTo>
                <a:lnTo>
                  <a:pt x="9348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454464" y="29992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2" y="125"/>
                </a:moveTo>
                <a:lnTo>
                  <a:pt x="16890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87" y="5627"/>
                </a:lnTo>
                <a:lnTo>
                  <a:pt x="2537" y="9983"/>
                </a:lnTo>
                <a:lnTo>
                  <a:pt x="1522" y="12952"/>
                </a:lnTo>
                <a:lnTo>
                  <a:pt x="506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0" y="33310"/>
                </a:lnTo>
                <a:lnTo>
                  <a:pt x="2070" y="36118"/>
                </a:lnTo>
                <a:lnTo>
                  <a:pt x="4848" y="40384"/>
                </a:lnTo>
                <a:lnTo>
                  <a:pt x="8380" y="43775"/>
                </a:lnTo>
                <a:lnTo>
                  <a:pt x="13053" y="45770"/>
                </a:lnTo>
                <a:lnTo>
                  <a:pt x="15745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7" y="44740"/>
                </a:lnTo>
                <a:lnTo>
                  <a:pt x="30008" y="43204"/>
                </a:lnTo>
                <a:lnTo>
                  <a:pt x="32953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4" y="34505"/>
                </a:lnTo>
                <a:lnTo>
                  <a:pt x="27924" y="36878"/>
                </a:lnTo>
                <a:lnTo>
                  <a:pt x="24447" y="38722"/>
                </a:lnTo>
                <a:lnTo>
                  <a:pt x="21537" y="39571"/>
                </a:lnTo>
                <a:lnTo>
                  <a:pt x="17880" y="39571"/>
                </a:lnTo>
                <a:lnTo>
                  <a:pt x="14770" y="38569"/>
                </a:lnTo>
                <a:lnTo>
                  <a:pt x="12087" y="36878"/>
                </a:lnTo>
                <a:lnTo>
                  <a:pt x="10093" y="34124"/>
                </a:lnTo>
                <a:lnTo>
                  <a:pt x="8826" y="30365"/>
                </a:lnTo>
                <a:lnTo>
                  <a:pt x="8049" y="25944"/>
                </a:lnTo>
                <a:lnTo>
                  <a:pt x="8049" y="17805"/>
                </a:lnTo>
                <a:lnTo>
                  <a:pt x="9042" y="13665"/>
                </a:lnTo>
                <a:lnTo>
                  <a:pt x="11022" y="10792"/>
                </a:lnTo>
                <a:lnTo>
                  <a:pt x="13002" y="7937"/>
                </a:lnTo>
                <a:lnTo>
                  <a:pt x="15861" y="6516"/>
                </a:lnTo>
                <a:lnTo>
                  <a:pt x="19569" y="6516"/>
                </a:lnTo>
                <a:lnTo>
                  <a:pt x="22934" y="6783"/>
                </a:lnTo>
                <a:lnTo>
                  <a:pt x="26733" y="8380"/>
                </a:lnTo>
                <a:lnTo>
                  <a:pt x="29983" y="10706"/>
                </a:lnTo>
                <a:lnTo>
                  <a:pt x="33044" y="9420"/>
                </a:lnTo>
                <a:lnTo>
                  <a:pt x="32993" y="6807"/>
                </a:lnTo>
                <a:lnTo>
                  <a:pt x="31697" y="4126"/>
                </a:lnTo>
                <a:lnTo>
                  <a:pt x="29069" y="2235"/>
                </a:lnTo>
                <a:lnTo>
                  <a:pt x="26009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491803" y="2988594"/>
            <a:ext cx="27520" cy="56818"/>
          </a:xfrm>
          <a:custGeom>
            <a:avLst/>
            <a:gdLst/>
            <a:ahLst/>
            <a:cxnLst/>
            <a:rect l="l" t="t" r="r" b="b"/>
            <a:pathLst>
              <a:path w="27520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00" y="17167"/>
                </a:lnTo>
                <a:lnTo>
                  <a:pt x="27520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196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6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70" y="47101"/>
                </a:lnTo>
                <a:lnTo>
                  <a:pt x="8571" y="50684"/>
                </a:lnTo>
                <a:lnTo>
                  <a:pt x="11303" y="54521"/>
                </a:lnTo>
                <a:lnTo>
                  <a:pt x="14136" y="55968"/>
                </a:lnTo>
                <a:lnTo>
                  <a:pt x="17564" y="56818"/>
                </a:lnTo>
                <a:lnTo>
                  <a:pt x="21908" y="56692"/>
                </a:lnTo>
                <a:lnTo>
                  <a:pt x="24587" y="56210"/>
                </a:lnTo>
                <a:lnTo>
                  <a:pt x="27216" y="54456"/>
                </a:lnTo>
                <a:lnTo>
                  <a:pt x="27520" y="51777"/>
                </a:lnTo>
                <a:lnTo>
                  <a:pt x="26606" y="48905"/>
                </a:lnTo>
                <a:lnTo>
                  <a:pt x="24055" y="49733"/>
                </a:lnTo>
                <a:lnTo>
                  <a:pt x="21055" y="50227"/>
                </a:lnTo>
                <a:lnTo>
                  <a:pt x="16447" y="48005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525793" y="2999221"/>
            <a:ext cx="29819" cy="46291"/>
          </a:xfrm>
          <a:custGeom>
            <a:avLst/>
            <a:gdLst/>
            <a:ahLst/>
            <a:cxnLst/>
            <a:rect l="l" t="t" r="r" b="b"/>
            <a:pathLst>
              <a:path w="29819" h="46291">
                <a:moveTo>
                  <a:pt x="1332" y="43192"/>
                </a:moveTo>
                <a:lnTo>
                  <a:pt x="4281" y="44693"/>
                </a:lnTo>
                <a:lnTo>
                  <a:pt x="7658" y="45720"/>
                </a:lnTo>
                <a:lnTo>
                  <a:pt x="10375" y="46191"/>
                </a:lnTo>
                <a:lnTo>
                  <a:pt x="13299" y="46291"/>
                </a:lnTo>
                <a:lnTo>
                  <a:pt x="17957" y="46000"/>
                </a:lnTo>
                <a:lnTo>
                  <a:pt x="22021" y="44805"/>
                </a:lnTo>
                <a:lnTo>
                  <a:pt x="25236" y="42785"/>
                </a:lnTo>
                <a:lnTo>
                  <a:pt x="27839" y="40208"/>
                </a:lnTo>
                <a:lnTo>
                  <a:pt x="29427" y="36831"/>
                </a:lnTo>
                <a:lnTo>
                  <a:pt x="29819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47" y="22974"/>
                </a:lnTo>
                <a:lnTo>
                  <a:pt x="21755" y="21667"/>
                </a:lnTo>
                <a:lnTo>
                  <a:pt x="19127" y="20548"/>
                </a:lnTo>
                <a:lnTo>
                  <a:pt x="16499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21" y="12066"/>
                </a:lnTo>
                <a:lnTo>
                  <a:pt x="9245" y="8891"/>
                </a:lnTo>
                <a:lnTo>
                  <a:pt x="11837" y="6730"/>
                </a:lnTo>
                <a:lnTo>
                  <a:pt x="14987" y="5993"/>
                </a:lnTo>
                <a:lnTo>
                  <a:pt x="17766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598" y="7556"/>
                </a:lnTo>
                <a:lnTo>
                  <a:pt x="27598" y="4917"/>
                </a:lnTo>
                <a:lnTo>
                  <a:pt x="25769" y="2223"/>
                </a:lnTo>
                <a:lnTo>
                  <a:pt x="22795" y="979"/>
                </a:lnTo>
                <a:lnTo>
                  <a:pt x="19761" y="265"/>
                </a:lnTo>
                <a:lnTo>
                  <a:pt x="16384" y="0"/>
                </a:lnTo>
                <a:lnTo>
                  <a:pt x="13831" y="0"/>
                </a:lnTo>
                <a:lnTo>
                  <a:pt x="9665" y="1028"/>
                </a:lnTo>
                <a:lnTo>
                  <a:pt x="6145" y="2631"/>
                </a:lnTo>
                <a:lnTo>
                  <a:pt x="2628" y="6224"/>
                </a:lnTo>
                <a:lnTo>
                  <a:pt x="1357" y="9248"/>
                </a:lnTo>
                <a:lnTo>
                  <a:pt x="1029" y="12484"/>
                </a:lnTo>
                <a:lnTo>
                  <a:pt x="1332" y="15976"/>
                </a:lnTo>
                <a:lnTo>
                  <a:pt x="2552" y="18668"/>
                </a:lnTo>
                <a:lnTo>
                  <a:pt x="5346" y="21753"/>
                </a:lnTo>
                <a:lnTo>
                  <a:pt x="9004" y="23914"/>
                </a:lnTo>
                <a:lnTo>
                  <a:pt x="11631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64" y="29566"/>
                </a:lnTo>
                <a:lnTo>
                  <a:pt x="22186" y="32183"/>
                </a:lnTo>
                <a:lnTo>
                  <a:pt x="21986" y="35534"/>
                </a:lnTo>
                <a:lnTo>
                  <a:pt x="19761" y="38454"/>
                </a:lnTo>
                <a:lnTo>
                  <a:pt x="16992" y="39700"/>
                </a:lnTo>
                <a:lnTo>
                  <a:pt x="13435" y="40121"/>
                </a:lnTo>
                <a:lnTo>
                  <a:pt x="10148" y="39905"/>
                </a:lnTo>
                <a:lnTo>
                  <a:pt x="6286" y="38609"/>
                </a:lnTo>
                <a:lnTo>
                  <a:pt x="2833" y="36729"/>
                </a:lnTo>
                <a:lnTo>
                  <a:pt x="151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582788" y="2979075"/>
            <a:ext cx="28512" cy="65836"/>
          </a:xfrm>
          <a:custGeom>
            <a:avLst/>
            <a:gdLst/>
            <a:ahLst/>
            <a:cxnLst/>
            <a:rect l="l" t="t" r="r" b="b"/>
            <a:pathLst>
              <a:path w="28512" h="65836">
                <a:moveTo>
                  <a:pt x="7442" y="13741"/>
                </a:moveTo>
                <a:lnTo>
                  <a:pt x="7442" y="21031"/>
                </a:lnTo>
                <a:lnTo>
                  <a:pt x="1498" y="21031"/>
                </a:lnTo>
                <a:lnTo>
                  <a:pt x="494" y="21488"/>
                </a:lnTo>
                <a:lnTo>
                  <a:pt x="0" y="24256"/>
                </a:lnTo>
                <a:lnTo>
                  <a:pt x="1498" y="27431"/>
                </a:lnTo>
                <a:lnTo>
                  <a:pt x="7442" y="27431"/>
                </a:lnTo>
                <a:lnTo>
                  <a:pt x="7442" y="64388"/>
                </a:lnTo>
                <a:lnTo>
                  <a:pt x="9461" y="65736"/>
                </a:lnTo>
                <a:lnTo>
                  <a:pt x="12078" y="65836"/>
                </a:lnTo>
                <a:lnTo>
                  <a:pt x="15214" y="64388"/>
                </a:lnTo>
                <a:lnTo>
                  <a:pt x="15214" y="27431"/>
                </a:lnTo>
                <a:lnTo>
                  <a:pt x="24624" y="27431"/>
                </a:lnTo>
                <a:lnTo>
                  <a:pt x="25754" y="26697"/>
                </a:lnTo>
                <a:lnTo>
                  <a:pt x="26162" y="23674"/>
                </a:lnTo>
                <a:lnTo>
                  <a:pt x="24624" y="21031"/>
                </a:lnTo>
                <a:lnTo>
                  <a:pt x="15214" y="21031"/>
                </a:lnTo>
                <a:lnTo>
                  <a:pt x="15214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4" y="6616"/>
                </a:lnTo>
                <a:lnTo>
                  <a:pt x="22388" y="6414"/>
                </a:lnTo>
                <a:lnTo>
                  <a:pt x="25427" y="7099"/>
                </a:lnTo>
                <a:lnTo>
                  <a:pt x="28030" y="7581"/>
                </a:lnTo>
                <a:lnTo>
                  <a:pt x="28512" y="4928"/>
                </a:lnTo>
                <a:lnTo>
                  <a:pt x="27900" y="1793"/>
                </a:lnTo>
                <a:lnTo>
                  <a:pt x="25236" y="508"/>
                </a:lnTo>
                <a:lnTo>
                  <a:pt x="22111" y="0"/>
                </a:lnTo>
                <a:lnTo>
                  <a:pt x="18721" y="0"/>
                </a:lnTo>
                <a:lnTo>
                  <a:pt x="15012" y="965"/>
                </a:lnTo>
                <a:lnTo>
                  <a:pt x="11887" y="2592"/>
                </a:lnTo>
                <a:lnTo>
                  <a:pt x="9652" y="5284"/>
                </a:lnTo>
                <a:lnTo>
                  <a:pt x="8266" y="9118"/>
                </a:lnTo>
                <a:lnTo>
                  <a:pt x="7442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614480" y="29992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18" y="27506"/>
                </a:lnTo>
                <a:lnTo>
                  <a:pt x="8967" y="43714"/>
                </a:lnTo>
                <a:lnTo>
                  <a:pt x="11545" y="44743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22" y="39343"/>
                </a:lnTo>
                <a:lnTo>
                  <a:pt x="13096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59" y="33083"/>
                </a:lnTo>
                <a:lnTo>
                  <a:pt x="2109" y="35902"/>
                </a:lnTo>
                <a:lnTo>
                  <a:pt x="5107" y="40257"/>
                </a:lnTo>
                <a:lnTo>
                  <a:pt x="8967" y="43714"/>
                </a:lnTo>
                <a:lnTo>
                  <a:pt x="8218" y="27506"/>
                </a:lnTo>
                <a:lnTo>
                  <a:pt x="8002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63" y="11112"/>
                </a:lnTo>
                <a:lnTo>
                  <a:pt x="13604" y="8484"/>
                </a:lnTo>
                <a:lnTo>
                  <a:pt x="16916" y="6858"/>
                </a:lnTo>
                <a:lnTo>
                  <a:pt x="21186" y="6465"/>
                </a:lnTo>
                <a:lnTo>
                  <a:pt x="25758" y="6897"/>
                </a:lnTo>
                <a:lnTo>
                  <a:pt x="29098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11" y="18784"/>
                </a:lnTo>
                <a:lnTo>
                  <a:pt x="34138" y="23215"/>
                </a:lnTo>
                <a:lnTo>
                  <a:pt x="33872" y="27877"/>
                </a:lnTo>
                <a:lnTo>
                  <a:pt x="32867" y="31941"/>
                </a:lnTo>
                <a:lnTo>
                  <a:pt x="31013" y="35153"/>
                </a:lnTo>
                <a:lnTo>
                  <a:pt x="28576" y="37771"/>
                </a:lnTo>
                <a:lnTo>
                  <a:pt x="25236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5" y="46291"/>
                </a:lnTo>
                <a:lnTo>
                  <a:pt x="27294" y="45708"/>
                </a:lnTo>
                <a:lnTo>
                  <a:pt x="29987" y="44538"/>
                </a:lnTo>
                <a:lnTo>
                  <a:pt x="32691" y="43371"/>
                </a:lnTo>
                <a:lnTo>
                  <a:pt x="36730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1" y="26125"/>
                </a:lnTo>
                <a:lnTo>
                  <a:pt x="42141" y="19176"/>
                </a:lnTo>
                <a:lnTo>
                  <a:pt x="41709" y="16015"/>
                </a:lnTo>
                <a:lnTo>
                  <a:pt x="40845" y="13196"/>
                </a:lnTo>
                <a:lnTo>
                  <a:pt x="39992" y="10388"/>
                </a:lnTo>
                <a:lnTo>
                  <a:pt x="36996" y="6032"/>
                </a:lnTo>
                <a:lnTo>
                  <a:pt x="33122" y="2566"/>
                </a:lnTo>
                <a:lnTo>
                  <a:pt x="30556" y="1536"/>
                </a:lnTo>
                <a:lnTo>
                  <a:pt x="27979" y="506"/>
                </a:lnTo>
                <a:lnTo>
                  <a:pt x="24958" y="0"/>
                </a:lnTo>
                <a:lnTo>
                  <a:pt x="17909" y="0"/>
                </a:lnTo>
                <a:lnTo>
                  <a:pt x="14770" y="571"/>
                </a:lnTo>
                <a:lnTo>
                  <a:pt x="12077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34" y="14061"/>
                </a:lnTo>
                <a:lnTo>
                  <a:pt x="445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667601" y="29992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2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73" y="8243"/>
                </a:lnTo>
                <a:lnTo>
                  <a:pt x="6973" y="2095"/>
                </a:lnTo>
                <a:lnTo>
                  <a:pt x="5676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68" y="45594"/>
                </a:lnTo>
                <a:lnTo>
                  <a:pt x="4622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84" y="10032"/>
                </a:lnTo>
                <a:lnTo>
                  <a:pt x="15684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999063" y="3098336"/>
            <a:ext cx="65876" cy="60846"/>
          </a:xfrm>
          <a:custGeom>
            <a:avLst/>
            <a:gdLst/>
            <a:ahLst/>
            <a:cxnLst/>
            <a:rect l="l" t="t" r="r" b="b"/>
            <a:pathLst>
              <a:path w="65876" h="60846">
                <a:moveTo>
                  <a:pt x="8053" y="6616"/>
                </a:moveTo>
                <a:lnTo>
                  <a:pt x="28526" y="59616"/>
                </a:lnTo>
                <a:lnTo>
                  <a:pt x="30761" y="60772"/>
                </a:lnTo>
                <a:lnTo>
                  <a:pt x="33620" y="60846"/>
                </a:lnTo>
                <a:lnTo>
                  <a:pt x="36388" y="59616"/>
                </a:lnTo>
                <a:lnTo>
                  <a:pt x="57736" y="6616"/>
                </a:lnTo>
                <a:lnTo>
                  <a:pt x="57887" y="59842"/>
                </a:lnTo>
                <a:lnTo>
                  <a:pt x="60454" y="60836"/>
                </a:lnTo>
                <a:lnTo>
                  <a:pt x="63284" y="60836"/>
                </a:lnTo>
                <a:lnTo>
                  <a:pt x="65876" y="59375"/>
                </a:lnTo>
                <a:lnTo>
                  <a:pt x="65876" y="3657"/>
                </a:lnTo>
                <a:lnTo>
                  <a:pt x="65152" y="1169"/>
                </a:lnTo>
                <a:lnTo>
                  <a:pt x="62409" y="0"/>
                </a:lnTo>
                <a:lnTo>
                  <a:pt x="57214" y="0"/>
                </a:lnTo>
                <a:lnTo>
                  <a:pt x="55133" y="270"/>
                </a:lnTo>
                <a:lnTo>
                  <a:pt x="52541" y="2019"/>
                </a:lnTo>
                <a:lnTo>
                  <a:pt x="50994" y="5068"/>
                </a:lnTo>
                <a:lnTo>
                  <a:pt x="32971" y="48794"/>
                </a:lnTo>
                <a:lnTo>
                  <a:pt x="32741" y="48794"/>
                </a:lnTo>
                <a:lnTo>
                  <a:pt x="15407" y="4928"/>
                </a:lnTo>
                <a:lnTo>
                  <a:pt x="13553" y="1587"/>
                </a:lnTo>
                <a:lnTo>
                  <a:pt x="10986" y="294"/>
                </a:lnTo>
                <a:lnTo>
                  <a:pt x="8333" y="0"/>
                </a:lnTo>
                <a:lnTo>
                  <a:pt x="3380" y="0"/>
                </a:lnTo>
                <a:lnTo>
                  <a:pt x="1054" y="853"/>
                </a:lnTo>
                <a:lnTo>
                  <a:pt x="0" y="3657"/>
                </a:lnTo>
                <a:lnTo>
                  <a:pt x="0" y="59626"/>
                </a:lnTo>
                <a:lnTo>
                  <a:pt x="2555" y="60836"/>
                </a:lnTo>
                <a:lnTo>
                  <a:pt x="5425" y="60836"/>
                </a:lnTo>
                <a:lnTo>
                  <a:pt x="8053" y="59375"/>
                </a:lnTo>
                <a:lnTo>
                  <a:pt x="8053" y="66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076653" y="3114053"/>
            <a:ext cx="14338" cy="19051"/>
          </a:xfrm>
          <a:custGeom>
            <a:avLst/>
            <a:gdLst/>
            <a:ahLst/>
            <a:cxnLst/>
            <a:rect l="l" t="t" r="r" b="b"/>
            <a:pathLst>
              <a:path w="14338" h="19051">
                <a:moveTo>
                  <a:pt x="9345" y="2160"/>
                </a:moveTo>
                <a:lnTo>
                  <a:pt x="5447" y="5702"/>
                </a:lnTo>
                <a:lnTo>
                  <a:pt x="7998" y="18519"/>
                </a:lnTo>
                <a:lnTo>
                  <a:pt x="8063" y="16800"/>
                </a:lnTo>
                <a:lnTo>
                  <a:pt x="8902" y="13576"/>
                </a:lnTo>
                <a:lnTo>
                  <a:pt x="10184" y="10615"/>
                </a:lnTo>
                <a:lnTo>
                  <a:pt x="14338" y="0"/>
                </a:lnTo>
                <a:lnTo>
                  <a:pt x="9345" y="2160"/>
                </a:lnTo>
                <a:close/>
              </a:path>
              <a:path w="14338" h="19051">
                <a:moveTo>
                  <a:pt x="10184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8" y="5511"/>
                </a:lnTo>
                <a:lnTo>
                  <a:pt x="26388" y="6656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9" y="18519"/>
                </a:lnTo>
                <a:lnTo>
                  <a:pt x="7998" y="18519"/>
                </a:lnTo>
                <a:lnTo>
                  <a:pt x="5447" y="5702"/>
                </a:lnTo>
                <a:lnTo>
                  <a:pt x="2336" y="10173"/>
                </a:lnTo>
                <a:lnTo>
                  <a:pt x="1407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7" y="32843"/>
                </a:lnTo>
                <a:lnTo>
                  <a:pt x="2260" y="35712"/>
                </a:lnTo>
                <a:lnTo>
                  <a:pt x="5370" y="40007"/>
                </a:lnTo>
                <a:lnTo>
                  <a:pt x="9359" y="43343"/>
                </a:lnTo>
                <a:lnTo>
                  <a:pt x="11962" y="44312"/>
                </a:lnTo>
                <a:lnTo>
                  <a:pt x="14565" y="45276"/>
                </a:lnTo>
                <a:lnTo>
                  <a:pt x="17599" y="45770"/>
                </a:lnTo>
                <a:lnTo>
                  <a:pt x="23061" y="45770"/>
                </a:lnTo>
                <a:lnTo>
                  <a:pt x="26708" y="45313"/>
                </a:lnTo>
                <a:lnTo>
                  <a:pt x="30020" y="44690"/>
                </a:lnTo>
                <a:lnTo>
                  <a:pt x="33807" y="43559"/>
                </a:lnTo>
                <a:lnTo>
                  <a:pt x="36485" y="41972"/>
                </a:lnTo>
                <a:lnTo>
                  <a:pt x="36993" y="39309"/>
                </a:lnTo>
                <a:lnTo>
                  <a:pt x="35344" y="36299"/>
                </a:lnTo>
                <a:lnTo>
                  <a:pt x="32360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54" y="38404"/>
                </a:lnTo>
                <a:lnTo>
                  <a:pt x="11059" y="35319"/>
                </a:lnTo>
                <a:lnTo>
                  <a:pt x="9179" y="32371"/>
                </a:lnTo>
                <a:lnTo>
                  <a:pt x="8239" y="28627"/>
                </a:lnTo>
                <a:lnTo>
                  <a:pt x="7998" y="24180"/>
                </a:lnTo>
                <a:lnTo>
                  <a:pt x="35747" y="24180"/>
                </a:lnTo>
                <a:lnTo>
                  <a:pt x="37847" y="23407"/>
                </a:lnTo>
                <a:lnTo>
                  <a:pt x="38761" y="20815"/>
                </a:lnTo>
                <a:lnTo>
                  <a:pt x="38761" y="16664"/>
                </a:lnTo>
                <a:lnTo>
                  <a:pt x="3841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38" y="0"/>
                </a:lnTo>
                <a:lnTo>
                  <a:pt x="10184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124137" y="31135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2" y="125"/>
                </a:moveTo>
                <a:lnTo>
                  <a:pt x="16880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90" y="5627"/>
                </a:lnTo>
                <a:lnTo>
                  <a:pt x="2527" y="9983"/>
                </a:lnTo>
                <a:lnTo>
                  <a:pt x="1522" y="12952"/>
                </a:lnTo>
                <a:lnTo>
                  <a:pt x="507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0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0" y="43775"/>
                </a:lnTo>
                <a:lnTo>
                  <a:pt x="13056" y="45770"/>
                </a:lnTo>
                <a:lnTo>
                  <a:pt x="15749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9" y="44740"/>
                </a:lnTo>
                <a:lnTo>
                  <a:pt x="30008" y="43204"/>
                </a:lnTo>
                <a:lnTo>
                  <a:pt x="32957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27" y="39571"/>
                </a:lnTo>
                <a:lnTo>
                  <a:pt x="17881" y="39571"/>
                </a:lnTo>
                <a:lnTo>
                  <a:pt x="14770" y="38569"/>
                </a:lnTo>
                <a:lnTo>
                  <a:pt x="12091" y="36878"/>
                </a:lnTo>
                <a:lnTo>
                  <a:pt x="10097" y="34124"/>
                </a:lnTo>
                <a:lnTo>
                  <a:pt x="8826" y="30365"/>
                </a:lnTo>
                <a:lnTo>
                  <a:pt x="8053" y="25944"/>
                </a:lnTo>
                <a:lnTo>
                  <a:pt x="8053" y="17805"/>
                </a:lnTo>
                <a:lnTo>
                  <a:pt x="9042" y="13665"/>
                </a:lnTo>
                <a:lnTo>
                  <a:pt x="11023" y="10792"/>
                </a:lnTo>
                <a:lnTo>
                  <a:pt x="13006" y="7937"/>
                </a:lnTo>
                <a:lnTo>
                  <a:pt x="15850" y="6516"/>
                </a:lnTo>
                <a:lnTo>
                  <a:pt x="19569" y="6516"/>
                </a:lnTo>
                <a:lnTo>
                  <a:pt x="22934" y="6783"/>
                </a:lnTo>
                <a:lnTo>
                  <a:pt x="26722" y="8380"/>
                </a:lnTo>
                <a:lnTo>
                  <a:pt x="29984" y="10706"/>
                </a:lnTo>
                <a:lnTo>
                  <a:pt x="33044" y="9420"/>
                </a:lnTo>
                <a:lnTo>
                  <a:pt x="32993" y="6807"/>
                </a:lnTo>
                <a:lnTo>
                  <a:pt x="31697" y="4126"/>
                </a:lnTo>
                <a:lnTo>
                  <a:pt x="29070" y="2235"/>
                </a:lnTo>
                <a:lnTo>
                  <a:pt x="25995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167089" y="3093713"/>
            <a:ext cx="36283" cy="65495"/>
          </a:xfrm>
          <a:custGeom>
            <a:avLst/>
            <a:gdLst/>
            <a:ahLst/>
            <a:cxnLst/>
            <a:rect l="l" t="t" r="r" b="b"/>
            <a:pathLst>
              <a:path w="36283" h="65495">
                <a:moveTo>
                  <a:pt x="0" y="1487"/>
                </a:moveTo>
                <a:lnTo>
                  <a:pt x="0" y="64048"/>
                </a:lnTo>
                <a:lnTo>
                  <a:pt x="1969" y="65394"/>
                </a:lnTo>
                <a:lnTo>
                  <a:pt x="4626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77" y="29919"/>
                </a:lnTo>
                <a:lnTo>
                  <a:pt x="15750" y="27190"/>
                </a:lnTo>
                <a:lnTo>
                  <a:pt x="19624" y="26493"/>
                </a:lnTo>
                <a:lnTo>
                  <a:pt x="22428" y="26774"/>
                </a:lnTo>
                <a:lnTo>
                  <a:pt x="25642" y="28714"/>
                </a:lnTo>
                <a:lnTo>
                  <a:pt x="27622" y="32094"/>
                </a:lnTo>
                <a:lnTo>
                  <a:pt x="28371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32" y="65394"/>
                </a:lnTo>
                <a:lnTo>
                  <a:pt x="33199" y="65495"/>
                </a:lnTo>
                <a:lnTo>
                  <a:pt x="36283" y="64048"/>
                </a:lnTo>
                <a:lnTo>
                  <a:pt x="36283" y="35355"/>
                </a:lnTo>
                <a:lnTo>
                  <a:pt x="36018" y="32778"/>
                </a:lnTo>
                <a:lnTo>
                  <a:pt x="35510" y="30632"/>
                </a:lnTo>
                <a:lnTo>
                  <a:pt x="34152" y="26644"/>
                </a:lnTo>
                <a:lnTo>
                  <a:pt x="31776" y="23458"/>
                </a:lnTo>
                <a:lnTo>
                  <a:pt x="28295" y="21233"/>
                </a:lnTo>
                <a:lnTo>
                  <a:pt x="24015" y="19810"/>
                </a:lnTo>
                <a:lnTo>
                  <a:pt x="21211" y="19810"/>
                </a:lnTo>
                <a:lnTo>
                  <a:pt x="16664" y="20373"/>
                </a:lnTo>
                <a:lnTo>
                  <a:pt x="12181" y="22644"/>
                </a:lnTo>
                <a:lnTo>
                  <a:pt x="7721" y="26733"/>
                </a:lnTo>
                <a:lnTo>
                  <a:pt x="7721" y="1487"/>
                </a:lnTo>
                <a:lnTo>
                  <a:pt x="5767" y="90"/>
                </a:lnTo>
                <a:lnTo>
                  <a:pt x="3100" y="0"/>
                </a:lnTo>
                <a:lnTo>
                  <a:pt x="0" y="14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214400" y="31135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1" y="10615"/>
                </a:moveTo>
                <a:lnTo>
                  <a:pt x="6069" y="9485"/>
                </a:lnTo>
                <a:lnTo>
                  <a:pt x="9295" y="7898"/>
                </a:lnTo>
                <a:lnTo>
                  <a:pt x="12153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13" y="9601"/>
                </a:lnTo>
                <a:lnTo>
                  <a:pt x="26747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2"/>
                </a:lnTo>
                <a:lnTo>
                  <a:pt x="9652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08" y="7023"/>
                </a:lnTo>
                <a:lnTo>
                  <a:pt x="30862" y="4050"/>
                </a:lnTo>
                <a:lnTo>
                  <a:pt x="27812" y="1713"/>
                </a:lnTo>
                <a:lnTo>
                  <a:pt x="23572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39"/>
                </a:lnTo>
                <a:lnTo>
                  <a:pt x="11555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1" y="10615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4" y="40258"/>
                </a:lnTo>
                <a:lnTo>
                  <a:pt x="1332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262985" y="31135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5" y="45584"/>
                </a:moveTo>
                <a:lnTo>
                  <a:pt x="4611" y="45684"/>
                </a:lnTo>
                <a:lnTo>
                  <a:pt x="7707" y="44237"/>
                </a:lnTo>
                <a:lnTo>
                  <a:pt x="7707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6" y="7379"/>
                </a:lnTo>
                <a:lnTo>
                  <a:pt x="19610" y="6682"/>
                </a:lnTo>
                <a:lnTo>
                  <a:pt x="22414" y="6963"/>
                </a:lnTo>
                <a:lnTo>
                  <a:pt x="25628" y="8903"/>
                </a:lnTo>
                <a:lnTo>
                  <a:pt x="27608" y="12283"/>
                </a:lnTo>
                <a:lnTo>
                  <a:pt x="28357" y="15228"/>
                </a:lnTo>
                <a:lnTo>
                  <a:pt x="28548" y="19559"/>
                </a:lnTo>
                <a:lnTo>
                  <a:pt x="28548" y="44237"/>
                </a:lnTo>
                <a:lnTo>
                  <a:pt x="30518" y="45584"/>
                </a:lnTo>
                <a:lnTo>
                  <a:pt x="33185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04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4" y="3647"/>
                </a:lnTo>
                <a:lnTo>
                  <a:pt x="28296" y="1422"/>
                </a:lnTo>
                <a:lnTo>
                  <a:pt x="24001" y="0"/>
                </a:lnTo>
                <a:lnTo>
                  <a:pt x="18796" y="0"/>
                </a:lnTo>
                <a:lnTo>
                  <a:pt x="14058" y="1844"/>
                </a:lnTo>
                <a:lnTo>
                  <a:pt x="9335" y="5019"/>
                </a:lnTo>
                <a:lnTo>
                  <a:pt x="6959" y="7672"/>
                </a:lnTo>
                <a:lnTo>
                  <a:pt x="6959" y="2095"/>
                </a:lnTo>
                <a:lnTo>
                  <a:pt x="5662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55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312198" y="30967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5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22" y="1601"/>
                </a:lnTo>
                <a:lnTo>
                  <a:pt x="6642" y="0"/>
                </a:lnTo>
                <a:lnTo>
                  <a:pt x="2984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5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331778" y="3113553"/>
            <a:ext cx="33248" cy="46263"/>
          </a:xfrm>
          <a:custGeom>
            <a:avLst/>
            <a:gdLst/>
            <a:ahLst/>
            <a:cxnLst/>
            <a:rect l="l" t="t" r="r" b="b"/>
            <a:pathLst>
              <a:path w="33248" h="46263">
                <a:moveTo>
                  <a:pt x="22312" y="125"/>
                </a:moveTo>
                <a:lnTo>
                  <a:pt x="16890" y="0"/>
                </a:lnTo>
                <a:lnTo>
                  <a:pt x="14312" y="482"/>
                </a:lnTo>
                <a:lnTo>
                  <a:pt x="9536" y="2311"/>
                </a:lnTo>
                <a:lnTo>
                  <a:pt x="5687" y="5627"/>
                </a:lnTo>
                <a:lnTo>
                  <a:pt x="2537" y="9983"/>
                </a:lnTo>
                <a:lnTo>
                  <a:pt x="1522" y="12952"/>
                </a:lnTo>
                <a:lnTo>
                  <a:pt x="506" y="15927"/>
                </a:lnTo>
                <a:lnTo>
                  <a:pt x="0" y="19504"/>
                </a:lnTo>
                <a:lnTo>
                  <a:pt x="0" y="27306"/>
                </a:lnTo>
                <a:lnTo>
                  <a:pt x="416" y="30532"/>
                </a:lnTo>
                <a:lnTo>
                  <a:pt x="1230" y="33310"/>
                </a:lnTo>
                <a:lnTo>
                  <a:pt x="2068" y="36118"/>
                </a:lnTo>
                <a:lnTo>
                  <a:pt x="4848" y="40384"/>
                </a:lnTo>
                <a:lnTo>
                  <a:pt x="8380" y="43775"/>
                </a:lnTo>
                <a:lnTo>
                  <a:pt x="13067" y="45770"/>
                </a:lnTo>
                <a:lnTo>
                  <a:pt x="15745" y="46263"/>
                </a:lnTo>
                <a:lnTo>
                  <a:pt x="20242" y="46263"/>
                </a:lnTo>
                <a:lnTo>
                  <a:pt x="23035" y="45845"/>
                </a:lnTo>
                <a:lnTo>
                  <a:pt x="26847" y="44740"/>
                </a:lnTo>
                <a:lnTo>
                  <a:pt x="30008" y="43204"/>
                </a:lnTo>
                <a:lnTo>
                  <a:pt x="32953" y="40424"/>
                </a:lnTo>
                <a:lnTo>
                  <a:pt x="33248" y="37792"/>
                </a:lnTo>
                <a:lnTo>
                  <a:pt x="33248" y="37158"/>
                </a:lnTo>
                <a:lnTo>
                  <a:pt x="31074" y="34505"/>
                </a:lnTo>
                <a:lnTo>
                  <a:pt x="27924" y="36878"/>
                </a:lnTo>
                <a:lnTo>
                  <a:pt x="24447" y="38722"/>
                </a:lnTo>
                <a:lnTo>
                  <a:pt x="21537" y="39571"/>
                </a:lnTo>
                <a:lnTo>
                  <a:pt x="17880" y="39571"/>
                </a:lnTo>
                <a:lnTo>
                  <a:pt x="14770" y="38569"/>
                </a:lnTo>
                <a:lnTo>
                  <a:pt x="12103" y="36878"/>
                </a:lnTo>
                <a:lnTo>
                  <a:pt x="10093" y="34124"/>
                </a:lnTo>
                <a:lnTo>
                  <a:pt x="8826" y="30365"/>
                </a:lnTo>
                <a:lnTo>
                  <a:pt x="8063" y="25944"/>
                </a:lnTo>
                <a:lnTo>
                  <a:pt x="8063" y="17805"/>
                </a:lnTo>
                <a:lnTo>
                  <a:pt x="9053" y="13665"/>
                </a:lnTo>
                <a:lnTo>
                  <a:pt x="11022" y="10792"/>
                </a:lnTo>
                <a:lnTo>
                  <a:pt x="13002" y="7937"/>
                </a:lnTo>
                <a:lnTo>
                  <a:pt x="15861" y="6516"/>
                </a:lnTo>
                <a:lnTo>
                  <a:pt x="19569" y="6516"/>
                </a:lnTo>
                <a:lnTo>
                  <a:pt x="22948" y="6783"/>
                </a:lnTo>
                <a:lnTo>
                  <a:pt x="26733" y="8380"/>
                </a:lnTo>
                <a:lnTo>
                  <a:pt x="29983" y="10706"/>
                </a:lnTo>
                <a:lnTo>
                  <a:pt x="33058" y="9420"/>
                </a:lnTo>
                <a:lnTo>
                  <a:pt x="33007" y="6807"/>
                </a:lnTo>
                <a:lnTo>
                  <a:pt x="31697" y="4126"/>
                </a:lnTo>
                <a:lnTo>
                  <a:pt x="29069" y="2235"/>
                </a:lnTo>
                <a:lnTo>
                  <a:pt x="26009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371875" y="31135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5" y="10615"/>
                </a:moveTo>
                <a:lnTo>
                  <a:pt x="6083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78" y="6259"/>
                </a:lnTo>
                <a:lnTo>
                  <a:pt x="19061" y="6259"/>
                </a:lnTo>
                <a:lnTo>
                  <a:pt x="21779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40" y="19483"/>
                </a:lnTo>
                <a:lnTo>
                  <a:pt x="14897" y="19759"/>
                </a:lnTo>
                <a:lnTo>
                  <a:pt x="12279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22" y="24090"/>
                </a:lnTo>
                <a:lnTo>
                  <a:pt x="145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86" y="46010"/>
                </a:lnTo>
                <a:lnTo>
                  <a:pt x="7912" y="35294"/>
                </a:lnTo>
                <a:lnTo>
                  <a:pt x="8153" y="30681"/>
                </a:lnTo>
                <a:lnTo>
                  <a:pt x="9878" y="27889"/>
                </a:lnTo>
                <a:lnTo>
                  <a:pt x="13244" y="25944"/>
                </a:lnTo>
                <a:lnTo>
                  <a:pt x="16357" y="25236"/>
                </a:lnTo>
                <a:lnTo>
                  <a:pt x="20318" y="25044"/>
                </a:lnTo>
                <a:lnTo>
                  <a:pt x="26924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0" y="10957"/>
                </a:lnTo>
                <a:lnTo>
                  <a:pt x="33120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56" y="139"/>
                </a:lnTo>
                <a:lnTo>
                  <a:pt x="11569" y="737"/>
                </a:lnTo>
                <a:lnTo>
                  <a:pt x="8747" y="1562"/>
                </a:lnTo>
                <a:lnTo>
                  <a:pt x="5205" y="3074"/>
                </a:lnTo>
                <a:lnTo>
                  <a:pt x="2602" y="4903"/>
                </a:lnTo>
                <a:lnTo>
                  <a:pt x="2070" y="7631"/>
                </a:lnTo>
                <a:lnTo>
                  <a:pt x="3365" y="10615"/>
                </a:lnTo>
                <a:close/>
              </a:path>
              <a:path w="34592" h="46302">
                <a:moveTo>
                  <a:pt x="26924" y="25044"/>
                </a:moveTo>
                <a:lnTo>
                  <a:pt x="26924" y="33983"/>
                </a:lnTo>
                <a:lnTo>
                  <a:pt x="25030" y="36103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86" y="46010"/>
                </a:lnTo>
                <a:lnTo>
                  <a:pt x="14604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20456" y="3093713"/>
            <a:ext cx="7722" cy="65495"/>
          </a:xfrm>
          <a:custGeom>
            <a:avLst/>
            <a:gdLst/>
            <a:ahLst/>
            <a:cxnLst/>
            <a:rect l="l" t="t" r="r" b="b"/>
            <a:pathLst>
              <a:path w="7722" h="65495">
                <a:moveTo>
                  <a:pt x="7722" y="64048"/>
                </a:moveTo>
                <a:lnTo>
                  <a:pt x="7722" y="1487"/>
                </a:lnTo>
                <a:lnTo>
                  <a:pt x="5767" y="90"/>
                </a:lnTo>
                <a:lnTo>
                  <a:pt x="3086" y="0"/>
                </a:lnTo>
                <a:lnTo>
                  <a:pt x="0" y="1487"/>
                </a:lnTo>
                <a:lnTo>
                  <a:pt x="0" y="64048"/>
                </a:lnTo>
                <a:lnTo>
                  <a:pt x="1969" y="65394"/>
                </a:lnTo>
                <a:lnTo>
                  <a:pt x="4622" y="65495"/>
                </a:lnTo>
                <a:lnTo>
                  <a:pt x="7722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37035" y="3148444"/>
            <a:ext cx="15217" cy="24041"/>
          </a:xfrm>
          <a:custGeom>
            <a:avLst/>
            <a:gdLst/>
            <a:ahLst/>
            <a:cxnLst/>
            <a:rect l="l" t="t" r="r" b="b"/>
            <a:pathLst>
              <a:path w="15217" h="24041">
                <a:moveTo>
                  <a:pt x="15217" y="3784"/>
                </a:moveTo>
                <a:lnTo>
                  <a:pt x="15217" y="2945"/>
                </a:lnTo>
                <a:lnTo>
                  <a:pt x="12790" y="140"/>
                </a:lnTo>
                <a:lnTo>
                  <a:pt x="9958" y="0"/>
                </a:lnTo>
                <a:lnTo>
                  <a:pt x="6936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10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397" y="13107"/>
                </a:lnTo>
                <a:lnTo>
                  <a:pt x="12931" y="12330"/>
                </a:lnTo>
                <a:lnTo>
                  <a:pt x="14389" y="9475"/>
                </a:lnTo>
                <a:lnTo>
                  <a:pt x="15076" y="6466"/>
                </a:lnTo>
                <a:lnTo>
                  <a:pt x="15217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484507" y="30976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42" y="5662"/>
                </a:moveTo>
                <a:lnTo>
                  <a:pt x="7391" y="8406"/>
                </a:lnTo>
                <a:lnTo>
                  <a:pt x="5069" y="11134"/>
                </a:lnTo>
                <a:lnTo>
                  <a:pt x="3241" y="14464"/>
                </a:lnTo>
                <a:lnTo>
                  <a:pt x="1930" y="18399"/>
                </a:lnTo>
                <a:lnTo>
                  <a:pt x="648" y="22322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4" y="44830"/>
                </a:lnTo>
                <a:lnTo>
                  <a:pt x="2999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4" y="56854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6"/>
                </a:lnTo>
                <a:lnTo>
                  <a:pt x="21770" y="62075"/>
                </a:lnTo>
                <a:lnTo>
                  <a:pt x="25704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109" y="59893"/>
                </a:lnTo>
                <a:lnTo>
                  <a:pt x="40831" y="58025"/>
                </a:lnTo>
                <a:lnTo>
                  <a:pt x="43675" y="55331"/>
                </a:lnTo>
                <a:lnTo>
                  <a:pt x="43967" y="5275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2" y="52081"/>
                </a:lnTo>
                <a:lnTo>
                  <a:pt x="34862" y="53477"/>
                </a:lnTo>
                <a:lnTo>
                  <a:pt x="31269" y="54658"/>
                </a:lnTo>
                <a:lnTo>
                  <a:pt x="26748" y="54964"/>
                </a:lnTo>
                <a:lnTo>
                  <a:pt x="23875" y="54964"/>
                </a:lnTo>
                <a:lnTo>
                  <a:pt x="21323" y="54456"/>
                </a:lnTo>
                <a:lnTo>
                  <a:pt x="16805" y="52423"/>
                </a:lnTo>
                <a:lnTo>
                  <a:pt x="13348" y="48945"/>
                </a:lnTo>
                <a:lnTo>
                  <a:pt x="10591" y="44499"/>
                </a:lnTo>
                <a:lnTo>
                  <a:pt x="9767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1" y="18032"/>
                </a:lnTo>
                <a:lnTo>
                  <a:pt x="11902" y="15464"/>
                </a:lnTo>
                <a:lnTo>
                  <a:pt x="15038" y="11289"/>
                </a:lnTo>
                <a:lnTo>
                  <a:pt x="19141" y="8632"/>
                </a:lnTo>
                <a:lnTo>
                  <a:pt x="23799" y="7009"/>
                </a:lnTo>
                <a:lnTo>
                  <a:pt x="26507" y="7009"/>
                </a:lnTo>
                <a:lnTo>
                  <a:pt x="31104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700" y="10460"/>
                </a:lnTo>
                <a:lnTo>
                  <a:pt x="43614" y="7466"/>
                </a:lnTo>
                <a:lnTo>
                  <a:pt x="41922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69" y="0"/>
                </a:lnTo>
                <a:lnTo>
                  <a:pt x="19062" y="708"/>
                </a:lnTo>
                <a:lnTo>
                  <a:pt x="15801" y="2156"/>
                </a:lnTo>
                <a:lnTo>
                  <a:pt x="12536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36993" y="30967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65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26" y="0"/>
                </a:lnTo>
                <a:lnTo>
                  <a:pt x="2984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54131" y="3114173"/>
            <a:ext cx="39938" cy="45031"/>
          </a:xfrm>
          <a:custGeom>
            <a:avLst/>
            <a:gdLst/>
            <a:ahLst/>
            <a:cxnLst/>
            <a:rect l="l" t="t" r="r" b="b"/>
            <a:pathLst>
              <a:path w="39938" h="45031">
                <a:moveTo>
                  <a:pt x="20002" y="36230"/>
                </a:moveTo>
                <a:lnTo>
                  <a:pt x="8100" y="1497"/>
                </a:lnTo>
                <a:lnTo>
                  <a:pt x="5789" y="60"/>
                </a:lnTo>
                <a:lnTo>
                  <a:pt x="2895" y="0"/>
                </a:lnTo>
                <a:lnTo>
                  <a:pt x="0" y="698"/>
                </a:lnTo>
                <a:lnTo>
                  <a:pt x="292" y="3312"/>
                </a:lnTo>
                <a:lnTo>
                  <a:pt x="14616" y="43353"/>
                </a:lnTo>
                <a:lnTo>
                  <a:pt x="16419" y="44790"/>
                </a:lnTo>
                <a:lnTo>
                  <a:pt x="18972" y="45031"/>
                </a:lnTo>
                <a:lnTo>
                  <a:pt x="22237" y="44966"/>
                </a:lnTo>
                <a:lnTo>
                  <a:pt x="25196" y="43353"/>
                </a:lnTo>
                <a:lnTo>
                  <a:pt x="39571" y="3312"/>
                </a:lnTo>
                <a:lnTo>
                  <a:pt x="39938" y="1356"/>
                </a:lnTo>
                <a:lnTo>
                  <a:pt x="37642" y="25"/>
                </a:lnTo>
                <a:lnTo>
                  <a:pt x="34823" y="25"/>
                </a:lnTo>
                <a:lnTo>
                  <a:pt x="32080" y="1497"/>
                </a:lnTo>
                <a:lnTo>
                  <a:pt x="20318" y="36230"/>
                </a:lnTo>
                <a:lnTo>
                  <a:pt x="20002" y="362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601756" y="30967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624289" y="3093713"/>
            <a:ext cx="7721" cy="65495"/>
          </a:xfrm>
          <a:custGeom>
            <a:avLst/>
            <a:gdLst/>
            <a:ahLst/>
            <a:cxnLst/>
            <a:rect l="l" t="t" r="r" b="b"/>
            <a:pathLst>
              <a:path w="7721" h="65495">
                <a:moveTo>
                  <a:pt x="7721" y="64048"/>
                </a:moveTo>
                <a:lnTo>
                  <a:pt x="7721" y="1487"/>
                </a:lnTo>
                <a:lnTo>
                  <a:pt x="5767" y="90"/>
                </a:lnTo>
                <a:lnTo>
                  <a:pt x="3100" y="0"/>
                </a:lnTo>
                <a:lnTo>
                  <a:pt x="0" y="1487"/>
                </a:lnTo>
                <a:lnTo>
                  <a:pt x="0" y="64048"/>
                </a:lnTo>
                <a:lnTo>
                  <a:pt x="1969" y="65394"/>
                </a:lnTo>
                <a:lnTo>
                  <a:pt x="4622" y="65495"/>
                </a:lnTo>
                <a:lnTo>
                  <a:pt x="772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640870" y="3148444"/>
            <a:ext cx="15214" cy="24041"/>
          </a:xfrm>
          <a:custGeom>
            <a:avLst/>
            <a:gdLst/>
            <a:ahLst/>
            <a:cxnLst/>
            <a:rect l="l" t="t" r="r" b="b"/>
            <a:pathLst>
              <a:path w="15214" h="24041">
                <a:moveTo>
                  <a:pt x="15214" y="3784"/>
                </a:moveTo>
                <a:lnTo>
                  <a:pt x="15214" y="2945"/>
                </a:lnTo>
                <a:lnTo>
                  <a:pt x="12787" y="140"/>
                </a:lnTo>
                <a:lnTo>
                  <a:pt x="9954" y="0"/>
                </a:lnTo>
                <a:lnTo>
                  <a:pt x="6934" y="900"/>
                </a:lnTo>
                <a:lnTo>
                  <a:pt x="6221" y="3784"/>
                </a:lnTo>
                <a:lnTo>
                  <a:pt x="6221" y="9792"/>
                </a:lnTo>
                <a:lnTo>
                  <a:pt x="0" y="22659"/>
                </a:lnTo>
                <a:lnTo>
                  <a:pt x="507" y="23950"/>
                </a:lnTo>
                <a:lnTo>
                  <a:pt x="3286" y="24041"/>
                </a:lnTo>
                <a:lnTo>
                  <a:pt x="5980" y="22745"/>
                </a:lnTo>
                <a:lnTo>
                  <a:pt x="12406" y="13107"/>
                </a:lnTo>
                <a:lnTo>
                  <a:pt x="12928" y="12330"/>
                </a:lnTo>
                <a:lnTo>
                  <a:pt x="14389" y="9475"/>
                </a:lnTo>
                <a:lnTo>
                  <a:pt x="15073" y="6466"/>
                </a:lnTo>
                <a:lnTo>
                  <a:pt x="15214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691856" y="3098336"/>
            <a:ext cx="33703" cy="60595"/>
          </a:xfrm>
          <a:custGeom>
            <a:avLst/>
            <a:gdLst/>
            <a:ahLst/>
            <a:cxnLst/>
            <a:rect l="l" t="t" r="r" b="b"/>
            <a:pathLst>
              <a:path w="33703" h="60595">
                <a:moveTo>
                  <a:pt x="31748" y="0"/>
                </a:moveTo>
                <a:lnTo>
                  <a:pt x="2995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32066" y="60595"/>
                </a:lnTo>
                <a:lnTo>
                  <a:pt x="33135" y="60083"/>
                </a:lnTo>
                <a:lnTo>
                  <a:pt x="33703" y="57265"/>
                </a:lnTo>
                <a:lnTo>
                  <a:pt x="33703" y="56641"/>
                </a:lnTo>
                <a:lnTo>
                  <a:pt x="32066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48" y="6706"/>
                </a:lnTo>
                <a:lnTo>
                  <a:pt x="33030" y="5676"/>
                </a:lnTo>
                <a:lnTo>
                  <a:pt x="33336" y="2807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737325" y="3093713"/>
            <a:ext cx="7721" cy="65495"/>
          </a:xfrm>
          <a:custGeom>
            <a:avLst/>
            <a:gdLst/>
            <a:ahLst/>
            <a:cxnLst/>
            <a:rect l="l" t="t" r="r" b="b"/>
            <a:pathLst>
              <a:path w="7721" h="65495">
                <a:moveTo>
                  <a:pt x="7721" y="64048"/>
                </a:moveTo>
                <a:lnTo>
                  <a:pt x="7721" y="1487"/>
                </a:lnTo>
                <a:lnTo>
                  <a:pt x="5753" y="90"/>
                </a:lnTo>
                <a:lnTo>
                  <a:pt x="3084" y="0"/>
                </a:lnTo>
                <a:lnTo>
                  <a:pt x="0" y="1487"/>
                </a:lnTo>
                <a:lnTo>
                  <a:pt x="0" y="64048"/>
                </a:lnTo>
                <a:lnTo>
                  <a:pt x="1965" y="65394"/>
                </a:lnTo>
                <a:lnTo>
                  <a:pt x="4607" y="65495"/>
                </a:lnTo>
                <a:lnTo>
                  <a:pt x="772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756103" y="3114053"/>
            <a:ext cx="14338" cy="19051"/>
          </a:xfrm>
          <a:custGeom>
            <a:avLst/>
            <a:gdLst/>
            <a:ahLst/>
            <a:cxnLst/>
            <a:rect l="l" t="t" r="r" b="b"/>
            <a:pathLst>
              <a:path w="14338" h="19051">
                <a:moveTo>
                  <a:pt x="9344" y="2160"/>
                </a:moveTo>
                <a:lnTo>
                  <a:pt x="5445" y="5702"/>
                </a:lnTo>
                <a:lnTo>
                  <a:pt x="7998" y="18519"/>
                </a:lnTo>
                <a:lnTo>
                  <a:pt x="8063" y="16800"/>
                </a:lnTo>
                <a:lnTo>
                  <a:pt x="8902" y="13576"/>
                </a:lnTo>
                <a:lnTo>
                  <a:pt x="10184" y="10615"/>
                </a:lnTo>
                <a:lnTo>
                  <a:pt x="14338" y="0"/>
                </a:lnTo>
                <a:lnTo>
                  <a:pt x="9344" y="2160"/>
                </a:lnTo>
                <a:close/>
              </a:path>
              <a:path w="14338" h="19051">
                <a:moveTo>
                  <a:pt x="10184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90" y="6656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7" y="18519"/>
                </a:lnTo>
                <a:lnTo>
                  <a:pt x="7998" y="18519"/>
                </a:lnTo>
                <a:lnTo>
                  <a:pt x="5445" y="5702"/>
                </a:lnTo>
                <a:lnTo>
                  <a:pt x="2335" y="10173"/>
                </a:lnTo>
                <a:lnTo>
                  <a:pt x="1407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6" y="32843"/>
                </a:lnTo>
                <a:lnTo>
                  <a:pt x="2260" y="35712"/>
                </a:lnTo>
                <a:lnTo>
                  <a:pt x="5370" y="40007"/>
                </a:lnTo>
                <a:lnTo>
                  <a:pt x="9359" y="43343"/>
                </a:lnTo>
                <a:lnTo>
                  <a:pt x="11962" y="44312"/>
                </a:lnTo>
                <a:lnTo>
                  <a:pt x="14565" y="45276"/>
                </a:lnTo>
                <a:lnTo>
                  <a:pt x="1759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4" y="44690"/>
                </a:lnTo>
                <a:lnTo>
                  <a:pt x="33807" y="43559"/>
                </a:lnTo>
                <a:lnTo>
                  <a:pt x="36485" y="41972"/>
                </a:lnTo>
                <a:lnTo>
                  <a:pt x="36992" y="39309"/>
                </a:lnTo>
                <a:lnTo>
                  <a:pt x="35344" y="36299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53" y="38404"/>
                </a:lnTo>
                <a:lnTo>
                  <a:pt x="11061" y="35319"/>
                </a:lnTo>
                <a:lnTo>
                  <a:pt x="9179" y="32371"/>
                </a:lnTo>
                <a:lnTo>
                  <a:pt x="8239" y="28627"/>
                </a:lnTo>
                <a:lnTo>
                  <a:pt x="7998" y="24180"/>
                </a:lnTo>
                <a:lnTo>
                  <a:pt x="35750" y="24180"/>
                </a:lnTo>
                <a:lnTo>
                  <a:pt x="37846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1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38" y="0"/>
                </a:lnTo>
                <a:lnTo>
                  <a:pt x="10184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03587" y="31135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6" y="125"/>
                </a:moveTo>
                <a:lnTo>
                  <a:pt x="16879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90" y="5627"/>
                </a:lnTo>
                <a:lnTo>
                  <a:pt x="2526" y="9983"/>
                </a:lnTo>
                <a:lnTo>
                  <a:pt x="1525" y="12952"/>
                </a:lnTo>
                <a:lnTo>
                  <a:pt x="506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0" y="33310"/>
                </a:lnTo>
                <a:lnTo>
                  <a:pt x="2068" y="36118"/>
                </a:lnTo>
                <a:lnTo>
                  <a:pt x="4852" y="40384"/>
                </a:lnTo>
                <a:lnTo>
                  <a:pt x="8383" y="43775"/>
                </a:lnTo>
                <a:lnTo>
                  <a:pt x="13056" y="45770"/>
                </a:lnTo>
                <a:lnTo>
                  <a:pt x="15749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7" y="44740"/>
                </a:lnTo>
                <a:lnTo>
                  <a:pt x="30008" y="43204"/>
                </a:lnTo>
                <a:lnTo>
                  <a:pt x="32957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37" y="39571"/>
                </a:lnTo>
                <a:lnTo>
                  <a:pt x="17880" y="39571"/>
                </a:lnTo>
                <a:lnTo>
                  <a:pt x="14770" y="38569"/>
                </a:lnTo>
                <a:lnTo>
                  <a:pt x="12091" y="36878"/>
                </a:lnTo>
                <a:lnTo>
                  <a:pt x="10097" y="34124"/>
                </a:lnTo>
                <a:lnTo>
                  <a:pt x="8826" y="30365"/>
                </a:lnTo>
                <a:lnTo>
                  <a:pt x="8053" y="25944"/>
                </a:lnTo>
                <a:lnTo>
                  <a:pt x="8053" y="17805"/>
                </a:lnTo>
                <a:lnTo>
                  <a:pt x="9042" y="13665"/>
                </a:lnTo>
                <a:lnTo>
                  <a:pt x="11022" y="10792"/>
                </a:lnTo>
                <a:lnTo>
                  <a:pt x="13006" y="7937"/>
                </a:lnTo>
                <a:lnTo>
                  <a:pt x="15849" y="6516"/>
                </a:lnTo>
                <a:lnTo>
                  <a:pt x="19573" y="6516"/>
                </a:lnTo>
                <a:lnTo>
                  <a:pt x="22934" y="6783"/>
                </a:lnTo>
                <a:lnTo>
                  <a:pt x="26733" y="8380"/>
                </a:lnTo>
                <a:lnTo>
                  <a:pt x="29983" y="10706"/>
                </a:lnTo>
                <a:lnTo>
                  <a:pt x="33044" y="9420"/>
                </a:lnTo>
                <a:lnTo>
                  <a:pt x="32993" y="6807"/>
                </a:lnTo>
                <a:lnTo>
                  <a:pt x="31700" y="4126"/>
                </a:lnTo>
                <a:lnTo>
                  <a:pt x="29069" y="2235"/>
                </a:lnTo>
                <a:lnTo>
                  <a:pt x="25998" y="965"/>
                </a:lnTo>
                <a:lnTo>
                  <a:pt x="22316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840915" y="31028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77" y="44333"/>
                </a:moveTo>
                <a:lnTo>
                  <a:pt x="15177" y="17920"/>
                </a:lnTo>
                <a:lnTo>
                  <a:pt x="2599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95" y="11504"/>
                </a:lnTo>
                <a:lnTo>
                  <a:pt x="15177" y="11504"/>
                </a:lnTo>
                <a:lnTo>
                  <a:pt x="15177" y="1485"/>
                </a:lnTo>
                <a:lnTo>
                  <a:pt x="13208" y="90"/>
                </a:lnTo>
                <a:lnTo>
                  <a:pt x="10540" y="0"/>
                </a:lnTo>
                <a:lnTo>
                  <a:pt x="7456" y="1485"/>
                </a:lnTo>
                <a:lnTo>
                  <a:pt x="7456" y="11504"/>
                </a:lnTo>
                <a:lnTo>
                  <a:pt x="1601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56" y="17920"/>
                </a:lnTo>
                <a:lnTo>
                  <a:pt x="7456" y="42544"/>
                </a:lnTo>
                <a:lnTo>
                  <a:pt x="7682" y="47101"/>
                </a:lnTo>
                <a:lnTo>
                  <a:pt x="8586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9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77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878290" y="31135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3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89" y="0"/>
                </a:lnTo>
                <a:lnTo>
                  <a:pt x="14911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73" y="8243"/>
                </a:lnTo>
                <a:lnTo>
                  <a:pt x="6973" y="2095"/>
                </a:lnTo>
                <a:lnTo>
                  <a:pt x="5678" y="773"/>
                </a:lnTo>
                <a:lnTo>
                  <a:pt x="2793" y="647"/>
                </a:lnTo>
                <a:lnTo>
                  <a:pt x="0" y="2095"/>
                </a:lnTo>
                <a:lnTo>
                  <a:pt x="0" y="44246"/>
                </a:lnTo>
                <a:lnTo>
                  <a:pt x="1969" y="45594"/>
                </a:lnTo>
                <a:lnTo>
                  <a:pt x="4622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9817" y="13359"/>
                </a:lnTo>
                <a:lnTo>
                  <a:pt x="12495" y="10032"/>
                </a:lnTo>
                <a:lnTo>
                  <a:pt x="15685" y="7772"/>
                </a:lnTo>
                <a:lnTo>
                  <a:pt x="18630" y="7289"/>
                </a:lnTo>
                <a:lnTo>
                  <a:pt x="21769" y="8027"/>
                </a:lnTo>
                <a:lnTo>
                  <a:pt x="24488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910363" y="30967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5" y="7670"/>
                </a:lnTo>
                <a:lnTo>
                  <a:pt x="2933" y="9273"/>
                </a:lnTo>
                <a:lnTo>
                  <a:pt x="6581" y="9273"/>
                </a:lnTo>
                <a:lnTo>
                  <a:pt x="9224" y="7631"/>
                </a:lnTo>
                <a:lnTo>
                  <a:pt x="9550" y="4597"/>
                </a:lnTo>
                <a:lnTo>
                  <a:pt x="9224" y="1601"/>
                </a:lnTo>
                <a:lnTo>
                  <a:pt x="6642" y="0"/>
                </a:lnTo>
                <a:lnTo>
                  <a:pt x="2998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9" y="62308"/>
                </a:lnTo>
                <a:lnTo>
                  <a:pt x="5566" y="62409"/>
                </a:lnTo>
                <a:lnTo>
                  <a:pt x="8676" y="60962"/>
                </a:lnTo>
                <a:lnTo>
                  <a:pt x="8676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929954" y="3113553"/>
            <a:ext cx="33239" cy="46263"/>
          </a:xfrm>
          <a:custGeom>
            <a:avLst/>
            <a:gdLst/>
            <a:ahLst/>
            <a:cxnLst/>
            <a:rect l="l" t="t" r="r" b="b"/>
            <a:pathLst>
              <a:path w="33239" h="46263">
                <a:moveTo>
                  <a:pt x="22316" y="125"/>
                </a:moveTo>
                <a:lnTo>
                  <a:pt x="16880" y="0"/>
                </a:lnTo>
                <a:lnTo>
                  <a:pt x="14302" y="482"/>
                </a:lnTo>
                <a:lnTo>
                  <a:pt x="9526" y="2311"/>
                </a:lnTo>
                <a:lnTo>
                  <a:pt x="5678" y="5627"/>
                </a:lnTo>
                <a:lnTo>
                  <a:pt x="2527" y="9983"/>
                </a:lnTo>
                <a:lnTo>
                  <a:pt x="1512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7" y="30532"/>
                </a:lnTo>
                <a:lnTo>
                  <a:pt x="1235" y="33310"/>
                </a:lnTo>
                <a:lnTo>
                  <a:pt x="2059" y="36118"/>
                </a:lnTo>
                <a:lnTo>
                  <a:pt x="4852" y="40384"/>
                </a:lnTo>
                <a:lnTo>
                  <a:pt x="8384" y="43775"/>
                </a:lnTo>
                <a:lnTo>
                  <a:pt x="13058" y="45770"/>
                </a:lnTo>
                <a:lnTo>
                  <a:pt x="15736" y="46263"/>
                </a:lnTo>
                <a:lnTo>
                  <a:pt x="20246" y="46263"/>
                </a:lnTo>
                <a:lnTo>
                  <a:pt x="23026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7" y="40424"/>
                </a:lnTo>
                <a:lnTo>
                  <a:pt x="33239" y="37792"/>
                </a:lnTo>
                <a:lnTo>
                  <a:pt x="33239" y="37158"/>
                </a:lnTo>
                <a:lnTo>
                  <a:pt x="31079" y="34505"/>
                </a:lnTo>
                <a:lnTo>
                  <a:pt x="27928" y="36878"/>
                </a:lnTo>
                <a:lnTo>
                  <a:pt x="24437" y="38722"/>
                </a:lnTo>
                <a:lnTo>
                  <a:pt x="21527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092" y="36878"/>
                </a:lnTo>
                <a:lnTo>
                  <a:pt x="10097" y="34124"/>
                </a:lnTo>
                <a:lnTo>
                  <a:pt x="8816" y="30365"/>
                </a:lnTo>
                <a:lnTo>
                  <a:pt x="8053" y="25944"/>
                </a:lnTo>
                <a:lnTo>
                  <a:pt x="8053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3007" y="7937"/>
                </a:lnTo>
                <a:lnTo>
                  <a:pt x="15850" y="6516"/>
                </a:lnTo>
                <a:lnTo>
                  <a:pt x="19573" y="6516"/>
                </a:lnTo>
                <a:lnTo>
                  <a:pt x="22936" y="6783"/>
                </a:lnTo>
                <a:lnTo>
                  <a:pt x="26723" y="8380"/>
                </a:lnTo>
                <a:lnTo>
                  <a:pt x="29984" y="10706"/>
                </a:lnTo>
                <a:lnTo>
                  <a:pt x="33047" y="9420"/>
                </a:lnTo>
                <a:lnTo>
                  <a:pt x="32994" y="6807"/>
                </a:lnTo>
                <a:lnTo>
                  <a:pt x="31701" y="4126"/>
                </a:lnTo>
                <a:lnTo>
                  <a:pt x="29060" y="2235"/>
                </a:lnTo>
                <a:lnTo>
                  <a:pt x="25999" y="965"/>
                </a:lnTo>
                <a:lnTo>
                  <a:pt x="22316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970051" y="31135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1" y="10615"/>
                </a:moveTo>
                <a:lnTo>
                  <a:pt x="6069" y="9485"/>
                </a:lnTo>
                <a:lnTo>
                  <a:pt x="9309" y="7898"/>
                </a:lnTo>
                <a:lnTo>
                  <a:pt x="12152" y="6948"/>
                </a:lnTo>
                <a:lnTo>
                  <a:pt x="15364" y="6259"/>
                </a:lnTo>
                <a:lnTo>
                  <a:pt x="19051" y="6259"/>
                </a:lnTo>
                <a:lnTo>
                  <a:pt x="21765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1" y="19759"/>
                </a:lnTo>
                <a:lnTo>
                  <a:pt x="12268" y="20342"/>
                </a:lnTo>
                <a:lnTo>
                  <a:pt x="9650" y="20915"/>
                </a:lnTo>
                <a:lnTo>
                  <a:pt x="7429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6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0" y="10957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39"/>
                </a:lnTo>
                <a:lnTo>
                  <a:pt x="11555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4" y="7631"/>
                </a:lnTo>
                <a:lnTo>
                  <a:pt x="3351" y="10615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18" y="36103"/>
                </a:lnTo>
                <a:lnTo>
                  <a:pt x="21462" y="38710"/>
                </a:lnTo>
                <a:lnTo>
                  <a:pt x="17840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4" y="46302"/>
                </a:lnTo>
                <a:lnTo>
                  <a:pt x="19532" y="45755"/>
                </a:lnTo>
                <a:lnTo>
                  <a:pt x="24051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18633" y="3093713"/>
            <a:ext cx="7711" cy="65495"/>
          </a:xfrm>
          <a:custGeom>
            <a:avLst/>
            <a:gdLst/>
            <a:ahLst/>
            <a:cxnLst/>
            <a:rect l="l" t="t" r="r" b="b"/>
            <a:pathLst>
              <a:path w="7711" h="65495">
                <a:moveTo>
                  <a:pt x="7711" y="64048"/>
                </a:moveTo>
                <a:lnTo>
                  <a:pt x="7711" y="1487"/>
                </a:lnTo>
                <a:lnTo>
                  <a:pt x="5753" y="90"/>
                </a:lnTo>
                <a:lnTo>
                  <a:pt x="3088" y="0"/>
                </a:lnTo>
                <a:lnTo>
                  <a:pt x="0" y="1487"/>
                </a:lnTo>
                <a:lnTo>
                  <a:pt x="0" y="64048"/>
                </a:lnTo>
                <a:lnTo>
                  <a:pt x="1958" y="65394"/>
                </a:lnTo>
                <a:lnTo>
                  <a:pt x="4611" y="65495"/>
                </a:lnTo>
                <a:lnTo>
                  <a:pt x="771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58949" y="31135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5" y="10615"/>
                </a:moveTo>
                <a:lnTo>
                  <a:pt x="6073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2975" y="7315"/>
                </a:lnTo>
                <a:lnTo>
                  <a:pt x="25516" y="9601"/>
                </a:lnTo>
                <a:lnTo>
                  <a:pt x="26748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30" y="19483"/>
                </a:lnTo>
                <a:lnTo>
                  <a:pt x="14886" y="19759"/>
                </a:lnTo>
                <a:lnTo>
                  <a:pt x="12269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3" y="42925"/>
                </a:lnTo>
                <a:lnTo>
                  <a:pt x="6797" y="44870"/>
                </a:lnTo>
                <a:lnTo>
                  <a:pt x="10379" y="46010"/>
                </a:lnTo>
                <a:lnTo>
                  <a:pt x="7913" y="35294"/>
                </a:lnTo>
                <a:lnTo>
                  <a:pt x="8143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0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1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5" y="10957"/>
                </a:lnTo>
                <a:lnTo>
                  <a:pt x="33110" y="7023"/>
                </a:lnTo>
                <a:lnTo>
                  <a:pt x="30863" y="4050"/>
                </a:lnTo>
                <a:lnTo>
                  <a:pt x="27814" y="1713"/>
                </a:lnTo>
                <a:lnTo>
                  <a:pt x="23573" y="341"/>
                </a:lnTo>
                <a:lnTo>
                  <a:pt x="21005" y="0"/>
                </a:lnTo>
                <a:lnTo>
                  <a:pt x="17985" y="0"/>
                </a:lnTo>
                <a:lnTo>
                  <a:pt x="14745" y="139"/>
                </a:lnTo>
                <a:lnTo>
                  <a:pt x="11559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592" y="4903"/>
                </a:lnTo>
                <a:lnTo>
                  <a:pt x="2059" y="7631"/>
                </a:lnTo>
                <a:lnTo>
                  <a:pt x="3355" y="10615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6" y="40258"/>
                </a:lnTo>
                <a:lnTo>
                  <a:pt x="13335" y="40258"/>
                </a:lnTo>
                <a:lnTo>
                  <a:pt x="9997" y="38314"/>
                </a:lnTo>
                <a:lnTo>
                  <a:pt x="7913" y="35294"/>
                </a:lnTo>
                <a:lnTo>
                  <a:pt x="10379" y="46010"/>
                </a:lnTo>
                <a:lnTo>
                  <a:pt x="14604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07535" y="3113524"/>
            <a:ext cx="36273" cy="45684"/>
          </a:xfrm>
          <a:custGeom>
            <a:avLst/>
            <a:gdLst/>
            <a:ahLst/>
            <a:cxnLst/>
            <a:rect l="l" t="t" r="r" b="b"/>
            <a:pathLst>
              <a:path w="36273" h="45684">
                <a:moveTo>
                  <a:pt x="1954" y="45584"/>
                </a:moveTo>
                <a:lnTo>
                  <a:pt x="4611" y="45684"/>
                </a:lnTo>
                <a:lnTo>
                  <a:pt x="7710" y="44237"/>
                </a:lnTo>
                <a:lnTo>
                  <a:pt x="7710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5" y="7379"/>
                </a:lnTo>
                <a:lnTo>
                  <a:pt x="19608" y="6682"/>
                </a:lnTo>
                <a:lnTo>
                  <a:pt x="22416" y="6963"/>
                </a:lnTo>
                <a:lnTo>
                  <a:pt x="25628" y="8903"/>
                </a:lnTo>
                <a:lnTo>
                  <a:pt x="27611" y="12283"/>
                </a:lnTo>
                <a:lnTo>
                  <a:pt x="28360" y="15228"/>
                </a:lnTo>
                <a:lnTo>
                  <a:pt x="28550" y="19559"/>
                </a:lnTo>
                <a:lnTo>
                  <a:pt x="28550" y="44237"/>
                </a:lnTo>
                <a:lnTo>
                  <a:pt x="30516" y="45584"/>
                </a:lnTo>
                <a:lnTo>
                  <a:pt x="33183" y="45684"/>
                </a:lnTo>
                <a:lnTo>
                  <a:pt x="36273" y="44237"/>
                </a:lnTo>
                <a:lnTo>
                  <a:pt x="36273" y="15534"/>
                </a:lnTo>
                <a:lnTo>
                  <a:pt x="36003" y="12967"/>
                </a:lnTo>
                <a:lnTo>
                  <a:pt x="35495" y="10821"/>
                </a:lnTo>
                <a:lnTo>
                  <a:pt x="34138" y="6833"/>
                </a:lnTo>
                <a:lnTo>
                  <a:pt x="31776" y="3647"/>
                </a:lnTo>
                <a:lnTo>
                  <a:pt x="28295" y="1422"/>
                </a:lnTo>
                <a:lnTo>
                  <a:pt x="24004" y="0"/>
                </a:lnTo>
                <a:lnTo>
                  <a:pt x="18794" y="0"/>
                </a:lnTo>
                <a:lnTo>
                  <a:pt x="14057" y="1844"/>
                </a:lnTo>
                <a:lnTo>
                  <a:pt x="9334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5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155022" y="3136360"/>
            <a:ext cx="11405" cy="65314"/>
          </a:xfrm>
          <a:custGeom>
            <a:avLst/>
            <a:gdLst/>
            <a:ahLst/>
            <a:cxnLst/>
            <a:rect l="l" t="t" r="r" b="b"/>
            <a:pathLst>
              <a:path w="11405" h="65314">
                <a:moveTo>
                  <a:pt x="7038" y="20462"/>
                </a:moveTo>
                <a:lnTo>
                  <a:pt x="11405" y="22860"/>
                </a:lnTo>
                <a:lnTo>
                  <a:pt x="8827" y="8253"/>
                </a:lnTo>
                <a:lnTo>
                  <a:pt x="8168" y="4189"/>
                </a:lnTo>
                <a:lnTo>
                  <a:pt x="8003" y="0"/>
                </a:lnTo>
                <a:lnTo>
                  <a:pt x="7038" y="20462"/>
                </a:lnTo>
                <a:close/>
              </a:path>
              <a:path w="11405" h="65314">
                <a:moveTo>
                  <a:pt x="31878" y="15835"/>
                </a:moveTo>
                <a:lnTo>
                  <a:pt x="31878" y="21402"/>
                </a:lnTo>
                <a:lnTo>
                  <a:pt x="33326" y="22693"/>
                </a:lnTo>
                <a:lnTo>
                  <a:pt x="36018" y="22848"/>
                </a:lnTo>
                <a:lnTo>
                  <a:pt x="38761" y="21402"/>
                </a:lnTo>
                <a:lnTo>
                  <a:pt x="38761" y="-40957"/>
                </a:lnTo>
                <a:lnTo>
                  <a:pt x="36756" y="-42354"/>
                </a:lnTo>
                <a:lnTo>
                  <a:pt x="34074" y="-42454"/>
                </a:lnTo>
                <a:lnTo>
                  <a:pt x="30989" y="-40957"/>
                </a:lnTo>
                <a:lnTo>
                  <a:pt x="30989" y="-16470"/>
                </a:lnTo>
                <a:lnTo>
                  <a:pt x="26974" y="-20142"/>
                </a:lnTo>
                <a:lnTo>
                  <a:pt x="22885" y="-22298"/>
                </a:lnTo>
                <a:lnTo>
                  <a:pt x="18162" y="-22835"/>
                </a:lnTo>
                <a:lnTo>
                  <a:pt x="15203" y="-22835"/>
                </a:lnTo>
                <a:lnTo>
                  <a:pt x="12585" y="-22288"/>
                </a:lnTo>
                <a:lnTo>
                  <a:pt x="8054" y="-20077"/>
                </a:lnTo>
                <a:lnTo>
                  <a:pt x="4638" y="-16435"/>
                </a:lnTo>
                <a:lnTo>
                  <a:pt x="1944" y="-11873"/>
                </a:lnTo>
                <a:lnTo>
                  <a:pt x="1170" y="-8964"/>
                </a:lnTo>
                <a:lnTo>
                  <a:pt x="396" y="-6045"/>
                </a:lnTo>
                <a:lnTo>
                  <a:pt x="0" y="-2768"/>
                </a:lnTo>
                <a:lnTo>
                  <a:pt x="0" y="3898"/>
                </a:lnTo>
                <a:lnTo>
                  <a:pt x="306" y="6821"/>
                </a:lnTo>
                <a:lnTo>
                  <a:pt x="939" y="9575"/>
                </a:lnTo>
                <a:lnTo>
                  <a:pt x="1563" y="12332"/>
                </a:lnTo>
                <a:lnTo>
                  <a:pt x="3898" y="16789"/>
                </a:lnTo>
                <a:lnTo>
                  <a:pt x="7038" y="20462"/>
                </a:lnTo>
                <a:lnTo>
                  <a:pt x="8003" y="0"/>
                </a:lnTo>
                <a:lnTo>
                  <a:pt x="8194" y="-3961"/>
                </a:lnTo>
                <a:lnTo>
                  <a:pt x="8978" y="-7834"/>
                </a:lnTo>
                <a:lnTo>
                  <a:pt x="10466" y="-11099"/>
                </a:lnTo>
                <a:lnTo>
                  <a:pt x="13806" y="-14796"/>
                </a:lnTo>
                <a:lnTo>
                  <a:pt x="16855" y="-16193"/>
                </a:lnTo>
                <a:lnTo>
                  <a:pt x="20944" y="-16193"/>
                </a:lnTo>
                <a:lnTo>
                  <a:pt x="24919" y="-14159"/>
                </a:lnTo>
                <a:lnTo>
                  <a:pt x="28905" y="-10819"/>
                </a:lnTo>
                <a:lnTo>
                  <a:pt x="30989" y="-8241"/>
                </a:lnTo>
                <a:lnTo>
                  <a:pt x="30989" y="8610"/>
                </a:lnTo>
                <a:lnTo>
                  <a:pt x="27533" y="12484"/>
                </a:lnTo>
                <a:lnTo>
                  <a:pt x="24386" y="15025"/>
                </a:lnTo>
                <a:lnTo>
                  <a:pt x="21464" y="16433"/>
                </a:lnTo>
                <a:lnTo>
                  <a:pt x="18493" y="16865"/>
                </a:lnTo>
                <a:lnTo>
                  <a:pt x="14785" y="16372"/>
                </a:lnTo>
                <a:lnTo>
                  <a:pt x="12092" y="14479"/>
                </a:lnTo>
                <a:lnTo>
                  <a:pt x="10199" y="11634"/>
                </a:lnTo>
                <a:lnTo>
                  <a:pt x="8827" y="8253"/>
                </a:lnTo>
                <a:lnTo>
                  <a:pt x="11405" y="22860"/>
                </a:lnTo>
                <a:lnTo>
                  <a:pt x="14047" y="23456"/>
                </a:lnTo>
                <a:lnTo>
                  <a:pt x="19977" y="23456"/>
                </a:lnTo>
                <a:lnTo>
                  <a:pt x="22594" y="22783"/>
                </a:lnTo>
                <a:lnTo>
                  <a:pt x="27371" y="20105"/>
                </a:lnTo>
                <a:lnTo>
                  <a:pt x="31878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230334" y="30981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28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253586" y="31135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4" y="45584"/>
                </a:moveTo>
                <a:lnTo>
                  <a:pt x="4608" y="45684"/>
                </a:lnTo>
                <a:lnTo>
                  <a:pt x="7707" y="44237"/>
                </a:lnTo>
                <a:lnTo>
                  <a:pt x="7707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5" y="7379"/>
                </a:lnTo>
                <a:lnTo>
                  <a:pt x="19610" y="6682"/>
                </a:lnTo>
                <a:lnTo>
                  <a:pt x="22414" y="6963"/>
                </a:lnTo>
                <a:lnTo>
                  <a:pt x="25628" y="8903"/>
                </a:lnTo>
                <a:lnTo>
                  <a:pt x="27608" y="12283"/>
                </a:lnTo>
                <a:lnTo>
                  <a:pt x="28357" y="15228"/>
                </a:lnTo>
                <a:lnTo>
                  <a:pt x="28548" y="19559"/>
                </a:lnTo>
                <a:lnTo>
                  <a:pt x="28548" y="44237"/>
                </a:lnTo>
                <a:lnTo>
                  <a:pt x="30518" y="45584"/>
                </a:lnTo>
                <a:lnTo>
                  <a:pt x="33185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04" y="12967"/>
                </a:lnTo>
                <a:lnTo>
                  <a:pt x="35496" y="10821"/>
                </a:lnTo>
                <a:lnTo>
                  <a:pt x="34135" y="6833"/>
                </a:lnTo>
                <a:lnTo>
                  <a:pt x="31774" y="3647"/>
                </a:lnTo>
                <a:lnTo>
                  <a:pt x="28296" y="1422"/>
                </a:lnTo>
                <a:lnTo>
                  <a:pt x="24001" y="0"/>
                </a:lnTo>
                <a:lnTo>
                  <a:pt x="18796" y="0"/>
                </a:lnTo>
                <a:lnTo>
                  <a:pt x="14058" y="1844"/>
                </a:lnTo>
                <a:lnTo>
                  <a:pt x="9334" y="5019"/>
                </a:lnTo>
                <a:lnTo>
                  <a:pt x="6959" y="7672"/>
                </a:lnTo>
                <a:lnTo>
                  <a:pt x="6959" y="2095"/>
                </a:lnTo>
                <a:lnTo>
                  <a:pt x="5662" y="763"/>
                </a:lnTo>
                <a:lnTo>
                  <a:pt x="2780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300368" y="3113521"/>
            <a:ext cx="29819" cy="46291"/>
          </a:xfrm>
          <a:custGeom>
            <a:avLst/>
            <a:gdLst/>
            <a:ahLst/>
            <a:cxnLst/>
            <a:rect l="l" t="t" r="r" b="b"/>
            <a:pathLst>
              <a:path w="29819" h="46291">
                <a:moveTo>
                  <a:pt x="1332" y="43192"/>
                </a:moveTo>
                <a:lnTo>
                  <a:pt x="4281" y="44693"/>
                </a:lnTo>
                <a:lnTo>
                  <a:pt x="7658" y="45720"/>
                </a:lnTo>
                <a:lnTo>
                  <a:pt x="10375" y="46191"/>
                </a:lnTo>
                <a:lnTo>
                  <a:pt x="13295" y="46291"/>
                </a:lnTo>
                <a:lnTo>
                  <a:pt x="17957" y="46000"/>
                </a:lnTo>
                <a:lnTo>
                  <a:pt x="22021" y="44805"/>
                </a:lnTo>
                <a:lnTo>
                  <a:pt x="25236" y="42785"/>
                </a:lnTo>
                <a:lnTo>
                  <a:pt x="27839" y="40208"/>
                </a:lnTo>
                <a:lnTo>
                  <a:pt x="29427" y="36831"/>
                </a:lnTo>
                <a:lnTo>
                  <a:pt x="29819" y="32767"/>
                </a:lnTo>
                <a:lnTo>
                  <a:pt x="29527" y="29390"/>
                </a:lnTo>
                <a:lnTo>
                  <a:pt x="27498" y="25642"/>
                </a:lnTo>
                <a:lnTo>
                  <a:pt x="24347" y="22974"/>
                </a:lnTo>
                <a:lnTo>
                  <a:pt x="21755" y="21667"/>
                </a:lnTo>
                <a:lnTo>
                  <a:pt x="19127" y="20548"/>
                </a:lnTo>
                <a:lnTo>
                  <a:pt x="16496" y="19508"/>
                </a:lnTo>
                <a:lnTo>
                  <a:pt x="12787" y="17945"/>
                </a:lnTo>
                <a:lnTo>
                  <a:pt x="9371" y="15137"/>
                </a:lnTo>
                <a:lnTo>
                  <a:pt x="8421" y="12066"/>
                </a:lnTo>
                <a:lnTo>
                  <a:pt x="9245" y="8891"/>
                </a:lnTo>
                <a:lnTo>
                  <a:pt x="11822" y="6730"/>
                </a:lnTo>
                <a:lnTo>
                  <a:pt x="14987" y="5993"/>
                </a:lnTo>
                <a:lnTo>
                  <a:pt x="17766" y="5993"/>
                </a:lnTo>
                <a:lnTo>
                  <a:pt x="21337" y="6846"/>
                </a:lnTo>
                <a:lnTo>
                  <a:pt x="24714" y="8359"/>
                </a:lnTo>
                <a:lnTo>
                  <a:pt x="27598" y="7556"/>
                </a:lnTo>
                <a:lnTo>
                  <a:pt x="27598" y="4917"/>
                </a:lnTo>
                <a:lnTo>
                  <a:pt x="25769" y="2223"/>
                </a:lnTo>
                <a:lnTo>
                  <a:pt x="22795" y="979"/>
                </a:lnTo>
                <a:lnTo>
                  <a:pt x="19761" y="265"/>
                </a:lnTo>
                <a:lnTo>
                  <a:pt x="16384" y="0"/>
                </a:lnTo>
                <a:lnTo>
                  <a:pt x="13831" y="0"/>
                </a:lnTo>
                <a:lnTo>
                  <a:pt x="9667" y="1028"/>
                </a:lnTo>
                <a:lnTo>
                  <a:pt x="6145" y="2631"/>
                </a:lnTo>
                <a:lnTo>
                  <a:pt x="2628" y="6224"/>
                </a:lnTo>
                <a:lnTo>
                  <a:pt x="1347" y="9248"/>
                </a:lnTo>
                <a:lnTo>
                  <a:pt x="1029" y="12484"/>
                </a:lnTo>
                <a:lnTo>
                  <a:pt x="1332" y="15976"/>
                </a:lnTo>
                <a:lnTo>
                  <a:pt x="2552" y="18668"/>
                </a:lnTo>
                <a:lnTo>
                  <a:pt x="5346" y="21753"/>
                </a:lnTo>
                <a:lnTo>
                  <a:pt x="9004" y="23914"/>
                </a:lnTo>
                <a:lnTo>
                  <a:pt x="11631" y="25044"/>
                </a:lnTo>
                <a:lnTo>
                  <a:pt x="14249" y="26084"/>
                </a:lnTo>
                <a:lnTo>
                  <a:pt x="17867" y="27611"/>
                </a:lnTo>
                <a:lnTo>
                  <a:pt x="20664" y="29566"/>
                </a:lnTo>
                <a:lnTo>
                  <a:pt x="22186" y="32183"/>
                </a:lnTo>
                <a:lnTo>
                  <a:pt x="21982" y="35534"/>
                </a:lnTo>
                <a:lnTo>
                  <a:pt x="19761" y="38454"/>
                </a:lnTo>
                <a:lnTo>
                  <a:pt x="16992" y="39700"/>
                </a:lnTo>
                <a:lnTo>
                  <a:pt x="13435" y="40121"/>
                </a:lnTo>
                <a:lnTo>
                  <a:pt x="10148" y="39905"/>
                </a:lnTo>
                <a:lnTo>
                  <a:pt x="6286" y="38609"/>
                </a:lnTo>
                <a:lnTo>
                  <a:pt x="2833" y="36729"/>
                </a:lnTo>
                <a:lnTo>
                  <a:pt x="152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335584" y="31028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4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8" y="90"/>
                </a:lnTo>
                <a:lnTo>
                  <a:pt x="10541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72959" y="31135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0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8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8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9817" y="13359"/>
                </a:lnTo>
                <a:lnTo>
                  <a:pt x="12495" y="10032"/>
                </a:lnTo>
                <a:lnTo>
                  <a:pt x="15681" y="7772"/>
                </a:lnTo>
                <a:lnTo>
                  <a:pt x="18630" y="7289"/>
                </a:lnTo>
                <a:lnTo>
                  <a:pt x="21766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405748" y="3114161"/>
            <a:ext cx="36320" cy="45655"/>
          </a:xfrm>
          <a:custGeom>
            <a:avLst/>
            <a:gdLst/>
            <a:ahLst/>
            <a:cxnLst/>
            <a:rect l="l" t="t" r="r" b="b"/>
            <a:pathLst>
              <a:path w="36320" h="45655">
                <a:moveTo>
                  <a:pt x="7758" y="1457"/>
                </a:moveTo>
                <a:lnTo>
                  <a:pt x="5753" y="76"/>
                </a:lnTo>
                <a:lnTo>
                  <a:pt x="3135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3" y="34823"/>
                </a:lnTo>
                <a:lnTo>
                  <a:pt x="2134" y="38836"/>
                </a:lnTo>
                <a:lnTo>
                  <a:pt x="4497" y="42048"/>
                </a:lnTo>
                <a:lnTo>
                  <a:pt x="7974" y="44258"/>
                </a:lnTo>
                <a:lnTo>
                  <a:pt x="12254" y="45655"/>
                </a:lnTo>
                <a:lnTo>
                  <a:pt x="17475" y="45655"/>
                </a:lnTo>
                <a:lnTo>
                  <a:pt x="22186" y="43840"/>
                </a:lnTo>
                <a:lnTo>
                  <a:pt x="26899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7" y="44891"/>
                </a:lnTo>
                <a:lnTo>
                  <a:pt x="33465" y="45046"/>
                </a:lnTo>
                <a:lnTo>
                  <a:pt x="36320" y="43600"/>
                </a:lnTo>
                <a:lnTo>
                  <a:pt x="36320" y="1457"/>
                </a:lnTo>
                <a:lnTo>
                  <a:pt x="34315" y="76"/>
                </a:lnTo>
                <a:lnTo>
                  <a:pt x="31662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3" y="33566"/>
                </a:lnTo>
                <a:lnTo>
                  <a:pt x="24372" y="35571"/>
                </a:lnTo>
                <a:lnTo>
                  <a:pt x="20524" y="38329"/>
                </a:lnTo>
                <a:lnTo>
                  <a:pt x="16661" y="39013"/>
                </a:lnTo>
                <a:lnTo>
                  <a:pt x="13841" y="38722"/>
                </a:lnTo>
                <a:lnTo>
                  <a:pt x="10666" y="36752"/>
                </a:lnTo>
                <a:lnTo>
                  <a:pt x="8661" y="33400"/>
                </a:lnTo>
                <a:lnTo>
                  <a:pt x="7948" y="30441"/>
                </a:lnTo>
                <a:lnTo>
                  <a:pt x="7758" y="25985"/>
                </a:lnTo>
                <a:lnTo>
                  <a:pt x="7758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456134" y="3113524"/>
            <a:ext cx="62506" cy="45684"/>
          </a:xfrm>
          <a:custGeom>
            <a:avLst/>
            <a:gdLst/>
            <a:ahLst/>
            <a:cxnLst/>
            <a:rect l="l" t="t" r="r" b="b"/>
            <a:pathLst>
              <a:path w="62506" h="45684">
                <a:moveTo>
                  <a:pt x="31013" y="3914"/>
                </a:moveTo>
                <a:lnTo>
                  <a:pt x="27964" y="1577"/>
                </a:lnTo>
                <a:lnTo>
                  <a:pt x="25361" y="598"/>
                </a:lnTo>
                <a:lnTo>
                  <a:pt x="22402" y="0"/>
                </a:lnTo>
                <a:lnTo>
                  <a:pt x="18374" y="0"/>
                </a:lnTo>
                <a:lnTo>
                  <a:pt x="13892" y="1844"/>
                </a:lnTo>
                <a:lnTo>
                  <a:pt x="9345" y="5019"/>
                </a:lnTo>
                <a:lnTo>
                  <a:pt x="6983" y="7672"/>
                </a:lnTo>
                <a:lnTo>
                  <a:pt x="6983" y="2095"/>
                </a:lnTo>
                <a:lnTo>
                  <a:pt x="5676" y="763"/>
                </a:lnTo>
                <a:lnTo>
                  <a:pt x="2804" y="637"/>
                </a:lnTo>
                <a:lnTo>
                  <a:pt x="0" y="2095"/>
                </a:lnTo>
                <a:lnTo>
                  <a:pt x="0" y="44237"/>
                </a:lnTo>
                <a:lnTo>
                  <a:pt x="1968" y="45584"/>
                </a:lnTo>
                <a:lnTo>
                  <a:pt x="4622" y="45684"/>
                </a:lnTo>
                <a:lnTo>
                  <a:pt x="7733" y="44237"/>
                </a:lnTo>
                <a:lnTo>
                  <a:pt x="7733" y="14785"/>
                </a:lnTo>
                <a:lnTo>
                  <a:pt x="9852" y="12143"/>
                </a:lnTo>
                <a:lnTo>
                  <a:pt x="11822" y="10109"/>
                </a:lnTo>
                <a:lnTo>
                  <a:pt x="15444" y="7379"/>
                </a:lnTo>
                <a:lnTo>
                  <a:pt x="19011" y="6682"/>
                </a:lnTo>
                <a:lnTo>
                  <a:pt x="21690" y="6963"/>
                </a:lnTo>
                <a:lnTo>
                  <a:pt x="24649" y="8903"/>
                </a:lnTo>
                <a:lnTo>
                  <a:pt x="26542" y="12283"/>
                </a:lnTo>
                <a:lnTo>
                  <a:pt x="27226" y="15228"/>
                </a:lnTo>
                <a:lnTo>
                  <a:pt x="27392" y="18619"/>
                </a:lnTo>
                <a:lnTo>
                  <a:pt x="27392" y="44237"/>
                </a:lnTo>
                <a:lnTo>
                  <a:pt x="29386" y="45584"/>
                </a:lnTo>
                <a:lnTo>
                  <a:pt x="31990" y="45684"/>
                </a:lnTo>
                <a:lnTo>
                  <a:pt x="35128" y="44237"/>
                </a:lnTo>
                <a:lnTo>
                  <a:pt x="35128" y="14785"/>
                </a:lnTo>
                <a:lnTo>
                  <a:pt x="37274" y="12143"/>
                </a:lnTo>
                <a:lnTo>
                  <a:pt x="39254" y="10109"/>
                </a:lnTo>
                <a:lnTo>
                  <a:pt x="42835" y="7379"/>
                </a:lnTo>
                <a:lnTo>
                  <a:pt x="46404" y="6682"/>
                </a:lnTo>
                <a:lnTo>
                  <a:pt x="49085" y="6963"/>
                </a:lnTo>
                <a:lnTo>
                  <a:pt x="52095" y="8903"/>
                </a:lnTo>
                <a:lnTo>
                  <a:pt x="53959" y="12283"/>
                </a:lnTo>
                <a:lnTo>
                  <a:pt x="54583" y="15228"/>
                </a:lnTo>
                <a:lnTo>
                  <a:pt x="54734" y="18619"/>
                </a:lnTo>
                <a:lnTo>
                  <a:pt x="54734" y="44237"/>
                </a:lnTo>
                <a:lnTo>
                  <a:pt x="56753" y="45584"/>
                </a:lnTo>
                <a:lnTo>
                  <a:pt x="59422" y="45684"/>
                </a:lnTo>
                <a:lnTo>
                  <a:pt x="62506" y="44237"/>
                </a:lnTo>
                <a:lnTo>
                  <a:pt x="62506" y="15228"/>
                </a:lnTo>
                <a:lnTo>
                  <a:pt x="61782" y="10821"/>
                </a:lnTo>
                <a:lnTo>
                  <a:pt x="60490" y="6833"/>
                </a:lnTo>
                <a:lnTo>
                  <a:pt x="58204" y="3647"/>
                </a:lnTo>
                <a:lnTo>
                  <a:pt x="54874" y="1422"/>
                </a:lnTo>
                <a:lnTo>
                  <a:pt x="50759" y="0"/>
                </a:lnTo>
                <a:lnTo>
                  <a:pt x="46911" y="0"/>
                </a:lnTo>
                <a:lnTo>
                  <a:pt x="43585" y="723"/>
                </a:lnTo>
                <a:lnTo>
                  <a:pt x="40104" y="2517"/>
                </a:lnTo>
                <a:lnTo>
                  <a:pt x="36360" y="5501"/>
                </a:lnTo>
                <a:lnTo>
                  <a:pt x="33134" y="7075"/>
                </a:lnTo>
                <a:lnTo>
                  <a:pt x="31013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529537" y="31135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73" y="11148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86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7999" y="19051"/>
                </a:lnTo>
                <a:lnTo>
                  <a:pt x="5447" y="6234"/>
                </a:lnTo>
                <a:lnTo>
                  <a:pt x="2336" y="10706"/>
                </a:lnTo>
                <a:lnTo>
                  <a:pt x="1397" y="13588"/>
                </a:lnTo>
                <a:lnTo>
                  <a:pt x="468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7" y="33375"/>
                </a:lnTo>
                <a:lnTo>
                  <a:pt x="2246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65" y="45808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9" y="45845"/>
                </a:lnTo>
                <a:lnTo>
                  <a:pt x="30024" y="45222"/>
                </a:lnTo>
                <a:lnTo>
                  <a:pt x="33808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42" y="36831"/>
                </a:lnTo>
                <a:lnTo>
                  <a:pt x="3331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3" y="40017"/>
                </a:lnTo>
                <a:lnTo>
                  <a:pt x="15340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99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4"/>
                </a:lnTo>
                <a:lnTo>
                  <a:pt x="37009" y="9776"/>
                </a:lnTo>
                <a:lnTo>
                  <a:pt x="34416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34"/>
                </a:lnTo>
                <a:lnTo>
                  <a:pt x="7999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579966" y="31135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5" y="45584"/>
                </a:moveTo>
                <a:lnTo>
                  <a:pt x="4622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38" y="8903"/>
                </a:lnTo>
                <a:lnTo>
                  <a:pt x="27622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28" y="45584"/>
                </a:lnTo>
                <a:lnTo>
                  <a:pt x="33195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4" y="12967"/>
                </a:lnTo>
                <a:lnTo>
                  <a:pt x="35506" y="10821"/>
                </a:lnTo>
                <a:lnTo>
                  <a:pt x="34150" y="6833"/>
                </a:lnTo>
                <a:lnTo>
                  <a:pt x="31774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806" y="0"/>
                </a:lnTo>
                <a:lnTo>
                  <a:pt x="14069" y="1844"/>
                </a:lnTo>
                <a:lnTo>
                  <a:pt x="9345" y="5019"/>
                </a:lnTo>
                <a:lnTo>
                  <a:pt x="6969" y="7672"/>
                </a:lnTo>
                <a:lnTo>
                  <a:pt x="6969" y="2095"/>
                </a:lnTo>
                <a:lnTo>
                  <a:pt x="5676" y="763"/>
                </a:lnTo>
                <a:lnTo>
                  <a:pt x="2794" y="637"/>
                </a:lnTo>
                <a:lnTo>
                  <a:pt x="0" y="2095"/>
                </a:lnTo>
                <a:lnTo>
                  <a:pt x="0" y="44237"/>
                </a:lnTo>
                <a:lnTo>
                  <a:pt x="1965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624509" y="31028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8" y="90"/>
                </a:lnTo>
                <a:lnTo>
                  <a:pt x="10541" y="0"/>
                </a:lnTo>
                <a:lnTo>
                  <a:pt x="7452" y="1485"/>
                </a:lnTo>
                <a:lnTo>
                  <a:pt x="7452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52" y="17920"/>
                </a:lnTo>
                <a:lnTo>
                  <a:pt x="7452" y="42544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59026" y="31135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5" y="10615"/>
                </a:moveTo>
                <a:lnTo>
                  <a:pt x="6069" y="9485"/>
                </a:lnTo>
                <a:lnTo>
                  <a:pt x="9309" y="7898"/>
                </a:lnTo>
                <a:lnTo>
                  <a:pt x="12152" y="6948"/>
                </a:lnTo>
                <a:lnTo>
                  <a:pt x="15364" y="6259"/>
                </a:lnTo>
                <a:lnTo>
                  <a:pt x="19047" y="6259"/>
                </a:lnTo>
                <a:lnTo>
                  <a:pt x="21765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1" y="19759"/>
                </a:lnTo>
                <a:lnTo>
                  <a:pt x="12268" y="20342"/>
                </a:lnTo>
                <a:lnTo>
                  <a:pt x="9650" y="20915"/>
                </a:lnTo>
                <a:lnTo>
                  <a:pt x="7429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0" y="10957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39"/>
                </a:lnTo>
                <a:lnTo>
                  <a:pt x="11555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602" y="4903"/>
                </a:lnTo>
                <a:lnTo>
                  <a:pt x="2054" y="7631"/>
                </a:lnTo>
                <a:lnTo>
                  <a:pt x="3365" y="10615"/>
                </a:lnTo>
                <a:close/>
              </a:path>
              <a:path w="34592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4" y="46302"/>
                </a:lnTo>
                <a:lnTo>
                  <a:pt x="19533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701985" y="3102894"/>
            <a:ext cx="27520" cy="56818"/>
          </a:xfrm>
          <a:custGeom>
            <a:avLst/>
            <a:gdLst/>
            <a:ahLst/>
            <a:cxnLst/>
            <a:rect l="l" t="t" r="r" b="b"/>
            <a:pathLst>
              <a:path w="27520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04" y="17167"/>
                </a:lnTo>
                <a:lnTo>
                  <a:pt x="27520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196" y="90"/>
                </a:lnTo>
                <a:lnTo>
                  <a:pt x="10529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6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70" y="47101"/>
                </a:lnTo>
                <a:lnTo>
                  <a:pt x="8571" y="50684"/>
                </a:lnTo>
                <a:lnTo>
                  <a:pt x="11302" y="54521"/>
                </a:lnTo>
                <a:lnTo>
                  <a:pt x="14136" y="55968"/>
                </a:lnTo>
                <a:lnTo>
                  <a:pt x="17578" y="56818"/>
                </a:lnTo>
                <a:lnTo>
                  <a:pt x="21908" y="56692"/>
                </a:lnTo>
                <a:lnTo>
                  <a:pt x="24587" y="56210"/>
                </a:lnTo>
                <a:lnTo>
                  <a:pt x="27214" y="54456"/>
                </a:lnTo>
                <a:lnTo>
                  <a:pt x="27520" y="51777"/>
                </a:lnTo>
                <a:lnTo>
                  <a:pt x="26606" y="48905"/>
                </a:lnTo>
                <a:lnTo>
                  <a:pt x="24055" y="49733"/>
                </a:lnTo>
                <a:lnTo>
                  <a:pt x="21055" y="50227"/>
                </a:lnTo>
                <a:lnTo>
                  <a:pt x="16459" y="48005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738406" y="30967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33" y="9273"/>
                </a:lnTo>
                <a:lnTo>
                  <a:pt x="6579" y="9273"/>
                </a:lnTo>
                <a:lnTo>
                  <a:pt x="921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75" y="60962"/>
                </a:lnTo>
                <a:lnTo>
                  <a:pt x="8675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757990" y="31135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1" y="44743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19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7" y="33083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5" y="18402"/>
                </a:lnTo>
                <a:lnTo>
                  <a:pt x="9310" y="14352"/>
                </a:lnTo>
                <a:lnTo>
                  <a:pt x="11163" y="11112"/>
                </a:lnTo>
                <a:lnTo>
                  <a:pt x="13611" y="8484"/>
                </a:lnTo>
                <a:lnTo>
                  <a:pt x="16916" y="6858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1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5" y="23215"/>
                </a:lnTo>
                <a:lnTo>
                  <a:pt x="33868" y="27877"/>
                </a:lnTo>
                <a:lnTo>
                  <a:pt x="32867" y="31941"/>
                </a:lnTo>
                <a:lnTo>
                  <a:pt x="31010" y="35153"/>
                </a:lnTo>
                <a:lnTo>
                  <a:pt x="28573" y="37771"/>
                </a:lnTo>
                <a:lnTo>
                  <a:pt x="25232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4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1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811107" y="3113524"/>
            <a:ext cx="36285" cy="45684"/>
          </a:xfrm>
          <a:custGeom>
            <a:avLst/>
            <a:gdLst/>
            <a:ahLst/>
            <a:cxnLst/>
            <a:rect l="l" t="t" r="r" b="b"/>
            <a:pathLst>
              <a:path w="36285" h="45684">
                <a:moveTo>
                  <a:pt x="1969" y="45584"/>
                </a:moveTo>
                <a:lnTo>
                  <a:pt x="4622" y="45684"/>
                </a:lnTo>
                <a:lnTo>
                  <a:pt x="7722" y="44237"/>
                </a:lnTo>
                <a:lnTo>
                  <a:pt x="7722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43" y="8903"/>
                </a:lnTo>
                <a:lnTo>
                  <a:pt x="27623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32" y="45584"/>
                </a:lnTo>
                <a:lnTo>
                  <a:pt x="33199" y="45684"/>
                </a:lnTo>
                <a:lnTo>
                  <a:pt x="36285" y="44237"/>
                </a:lnTo>
                <a:lnTo>
                  <a:pt x="36285" y="15534"/>
                </a:lnTo>
                <a:lnTo>
                  <a:pt x="36018" y="12967"/>
                </a:lnTo>
                <a:lnTo>
                  <a:pt x="35510" y="10821"/>
                </a:lnTo>
                <a:lnTo>
                  <a:pt x="34150" y="6833"/>
                </a:lnTo>
                <a:lnTo>
                  <a:pt x="31774" y="3647"/>
                </a:lnTo>
                <a:lnTo>
                  <a:pt x="28296" y="1422"/>
                </a:lnTo>
                <a:lnTo>
                  <a:pt x="24015" y="0"/>
                </a:lnTo>
                <a:lnTo>
                  <a:pt x="18809" y="0"/>
                </a:lnTo>
                <a:lnTo>
                  <a:pt x="14072" y="1844"/>
                </a:lnTo>
                <a:lnTo>
                  <a:pt x="9345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78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878374" y="3114173"/>
            <a:ext cx="63435" cy="45031"/>
          </a:xfrm>
          <a:custGeom>
            <a:avLst/>
            <a:gdLst/>
            <a:ahLst/>
            <a:cxnLst/>
            <a:rect l="l" t="t" r="r" b="b"/>
            <a:pathLst>
              <a:path w="63435" h="45031">
                <a:moveTo>
                  <a:pt x="0" y="673"/>
                </a:moveTo>
                <a:lnTo>
                  <a:pt x="215" y="3312"/>
                </a:lnTo>
                <a:lnTo>
                  <a:pt x="12534" y="43353"/>
                </a:lnTo>
                <a:lnTo>
                  <a:pt x="13830" y="44664"/>
                </a:lnTo>
                <a:lnTo>
                  <a:pt x="16710" y="45031"/>
                </a:lnTo>
                <a:lnTo>
                  <a:pt x="20052" y="44966"/>
                </a:lnTo>
                <a:lnTo>
                  <a:pt x="22974" y="43353"/>
                </a:lnTo>
                <a:lnTo>
                  <a:pt x="31179" y="12776"/>
                </a:lnTo>
                <a:lnTo>
                  <a:pt x="31366" y="12776"/>
                </a:lnTo>
                <a:lnTo>
                  <a:pt x="40208" y="43353"/>
                </a:lnTo>
                <a:lnTo>
                  <a:pt x="41896" y="44790"/>
                </a:lnTo>
                <a:lnTo>
                  <a:pt x="44538" y="45031"/>
                </a:lnTo>
                <a:lnTo>
                  <a:pt x="47839" y="44966"/>
                </a:lnTo>
                <a:lnTo>
                  <a:pt x="50594" y="43353"/>
                </a:lnTo>
                <a:lnTo>
                  <a:pt x="63017" y="3312"/>
                </a:lnTo>
                <a:lnTo>
                  <a:pt x="63435" y="1356"/>
                </a:lnTo>
                <a:lnTo>
                  <a:pt x="61174" y="25"/>
                </a:lnTo>
                <a:lnTo>
                  <a:pt x="58355" y="25"/>
                </a:lnTo>
                <a:lnTo>
                  <a:pt x="55662" y="1497"/>
                </a:lnTo>
                <a:lnTo>
                  <a:pt x="45643" y="36230"/>
                </a:lnTo>
                <a:lnTo>
                  <a:pt x="45504" y="36230"/>
                </a:lnTo>
                <a:lnTo>
                  <a:pt x="35430" y="1407"/>
                </a:lnTo>
                <a:lnTo>
                  <a:pt x="32918" y="25"/>
                </a:lnTo>
                <a:lnTo>
                  <a:pt x="30135" y="25"/>
                </a:lnTo>
                <a:lnTo>
                  <a:pt x="27571" y="1497"/>
                </a:lnTo>
                <a:lnTo>
                  <a:pt x="18248" y="36230"/>
                </a:lnTo>
                <a:lnTo>
                  <a:pt x="18072" y="36230"/>
                </a:lnTo>
                <a:lnTo>
                  <a:pt x="7912" y="1497"/>
                </a:lnTo>
                <a:lnTo>
                  <a:pt x="5751" y="60"/>
                </a:lnTo>
                <a:lnTo>
                  <a:pt x="2919" y="0"/>
                </a:lnTo>
                <a:lnTo>
                  <a:pt x="0" y="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947857" y="31135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63" y="43714"/>
                </a:lnTo>
                <a:lnTo>
                  <a:pt x="11541" y="44743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19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56" y="33083"/>
                </a:lnTo>
                <a:lnTo>
                  <a:pt x="2105" y="35902"/>
                </a:lnTo>
                <a:lnTo>
                  <a:pt x="5105" y="40257"/>
                </a:lnTo>
                <a:lnTo>
                  <a:pt x="8963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10" y="14352"/>
                </a:lnTo>
                <a:lnTo>
                  <a:pt x="11163" y="11112"/>
                </a:lnTo>
                <a:lnTo>
                  <a:pt x="13600" y="8484"/>
                </a:lnTo>
                <a:lnTo>
                  <a:pt x="16916" y="6858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1" y="11418"/>
                </a:lnTo>
                <a:lnTo>
                  <a:pt x="33069" y="14719"/>
                </a:lnTo>
                <a:lnTo>
                  <a:pt x="33909" y="18784"/>
                </a:lnTo>
                <a:lnTo>
                  <a:pt x="34135" y="23215"/>
                </a:lnTo>
                <a:lnTo>
                  <a:pt x="33869" y="27877"/>
                </a:lnTo>
                <a:lnTo>
                  <a:pt x="32867" y="31941"/>
                </a:lnTo>
                <a:lnTo>
                  <a:pt x="31010" y="35153"/>
                </a:lnTo>
                <a:lnTo>
                  <a:pt x="28573" y="37771"/>
                </a:lnTo>
                <a:lnTo>
                  <a:pt x="25232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2" y="46291"/>
                </a:lnTo>
                <a:lnTo>
                  <a:pt x="27292" y="45708"/>
                </a:lnTo>
                <a:lnTo>
                  <a:pt x="29984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0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20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7" y="0"/>
                </a:lnTo>
                <a:lnTo>
                  <a:pt x="14767" y="571"/>
                </a:lnTo>
                <a:lnTo>
                  <a:pt x="12077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43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000975" y="31135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3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73" y="8243"/>
                </a:lnTo>
                <a:lnTo>
                  <a:pt x="6973" y="2095"/>
                </a:lnTo>
                <a:lnTo>
                  <a:pt x="5678" y="773"/>
                </a:lnTo>
                <a:lnTo>
                  <a:pt x="2783" y="647"/>
                </a:lnTo>
                <a:lnTo>
                  <a:pt x="0" y="2095"/>
                </a:lnTo>
                <a:lnTo>
                  <a:pt x="0" y="44246"/>
                </a:lnTo>
                <a:lnTo>
                  <a:pt x="1969" y="45594"/>
                </a:lnTo>
                <a:lnTo>
                  <a:pt x="4622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9817" y="13359"/>
                </a:lnTo>
                <a:lnTo>
                  <a:pt x="12485" y="10032"/>
                </a:lnTo>
                <a:lnTo>
                  <a:pt x="15685" y="7772"/>
                </a:lnTo>
                <a:lnTo>
                  <a:pt x="18630" y="7289"/>
                </a:lnTo>
                <a:lnTo>
                  <a:pt x="21769" y="8027"/>
                </a:lnTo>
                <a:lnTo>
                  <a:pt x="24472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033991" y="3093713"/>
            <a:ext cx="34596" cy="65495"/>
          </a:xfrm>
          <a:custGeom>
            <a:avLst/>
            <a:gdLst/>
            <a:ahLst/>
            <a:cxnLst/>
            <a:rect l="l" t="t" r="r" b="b"/>
            <a:pathLst>
              <a:path w="34596" h="65495">
                <a:moveTo>
                  <a:pt x="31611" y="24296"/>
                </a:moveTo>
                <a:lnTo>
                  <a:pt x="32068" y="23799"/>
                </a:lnTo>
                <a:lnTo>
                  <a:pt x="32320" y="20869"/>
                </a:lnTo>
                <a:lnTo>
                  <a:pt x="29527" y="20448"/>
                </a:lnTo>
                <a:lnTo>
                  <a:pt x="26301" y="20574"/>
                </a:lnTo>
                <a:lnTo>
                  <a:pt x="23648" y="22100"/>
                </a:lnTo>
                <a:lnTo>
                  <a:pt x="7721" y="39599"/>
                </a:lnTo>
                <a:lnTo>
                  <a:pt x="7721" y="1487"/>
                </a:lnTo>
                <a:lnTo>
                  <a:pt x="5753" y="90"/>
                </a:lnTo>
                <a:lnTo>
                  <a:pt x="3100" y="0"/>
                </a:lnTo>
                <a:lnTo>
                  <a:pt x="0" y="1487"/>
                </a:lnTo>
                <a:lnTo>
                  <a:pt x="0" y="64048"/>
                </a:lnTo>
                <a:lnTo>
                  <a:pt x="1968" y="65394"/>
                </a:lnTo>
                <a:lnTo>
                  <a:pt x="4622" y="65495"/>
                </a:lnTo>
                <a:lnTo>
                  <a:pt x="7721" y="64048"/>
                </a:lnTo>
                <a:lnTo>
                  <a:pt x="7721" y="40680"/>
                </a:lnTo>
                <a:lnTo>
                  <a:pt x="25513" y="63997"/>
                </a:lnTo>
                <a:lnTo>
                  <a:pt x="26391" y="64922"/>
                </a:lnTo>
                <a:lnTo>
                  <a:pt x="28994" y="65469"/>
                </a:lnTo>
                <a:lnTo>
                  <a:pt x="32003" y="65459"/>
                </a:lnTo>
                <a:lnTo>
                  <a:pt x="34596" y="63997"/>
                </a:lnTo>
                <a:lnTo>
                  <a:pt x="33475" y="61802"/>
                </a:lnTo>
                <a:lnTo>
                  <a:pt x="16343" y="39560"/>
                </a:lnTo>
                <a:lnTo>
                  <a:pt x="31611" y="24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073789" y="31135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72" y="45720"/>
                </a:lnTo>
                <a:lnTo>
                  <a:pt x="10389" y="46191"/>
                </a:lnTo>
                <a:lnTo>
                  <a:pt x="13298" y="46291"/>
                </a:lnTo>
                <a:lnTo>
                  <a:pt x="17970" y="46000"/>
                </a:lnTo>
                <a:lnTo>
                  <a:pt x="22035" y="44805"/>
                </a:lnTo>
                <a:lnTo>
                  <a:pt x="25250" y="42785"/>
                </a:lnTo>
                <a:lnTo>
                  <a:pt x="27853" y="40208"/>
                </a:lnTo>
                <a:lnTo>
                  <a:pt x="29441" y="36831"/>
                </a:lnTo>
                <a:lnTo>
                  <a:pt x="29833" y="32767"/>
                </a:lnTo>
                <a:lnTo>
                  <a:pt x="29531" y="29390"/>
                </a:lnTo>
                <a:lnTo>
                  <a:pt x="27510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6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4" y="12066"/>
                </a:lnTo>
                <a:lnTo>
                  <a:pt x="9259" y="8891"/>
                </a:lnTo>
                <a:lnTo>
                  <a:pt x="11836" y="6730"/>
                </a:lnTo>
                <a:lnTo>
                  <a:pt x="14987" y="5993"/>
                </a:lnTo>
                <a:lnTo>
                  <a:pt x="17769" y="5993"/>
                </a:lnTo>
                <a:lnTo>
                  <a:pt x="21351" y="6846"/>
                </a:lnTo>
                <a:lnTo>
                  <a:pt x="24718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63" y="265"/>
                </a:lnTo>
                <a:lnTo>
                  <a:pt x="16398" y="0"/>
                </a:lnTo>
                <a:lnTo>
                  <a:pt x="13831" y="0"/>
                </a:lnTo>
                <a:lnTo>
                  <a:pt x="9679" y="1028"/>
                </a:lnTo>
                <a:lnTo>
                  <a:pt x="6159" y="2631"/>
                </a:lnTo>
                <a:lnTo>
                  <a:pt x="2631" y="6224"/>
                </a:lnTo>
                <a:lnTo>
                  <a:pt x="1360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4" y="25044"/>
                </a:lnTo>
                <a:lnTo>
                  <a:pt x="14251" y="26084"/>
                </a:lnTo>
                <a:lnTo>
                  <a:pt x="17884" y="27611"/>
                </a:lnTo>
                <a:lnTo>
                  <a:pt x="20678" y="29566"/>
                </a:lnTo>
                <a:lnTo>
                  <a:pt x="22200" y="32183"/>
                </a:lnTo>
                <a:lnTo>
                  <a:pt x="21998" y="35534"/>
                </a:lnTo>
                <a:lnTo>
                  <a:pt x="19763" y="38454"/>
                </a:lnTo>
                <a:lnTo>
                  <a:pt x="17006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7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14537" y="3148444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2"/>
                </a:moveTo>
                <a:lnTo>
                  <a:pt x="9716" y="1789"/>
                </a:lnTo>
                <a:lnTo>
                  <a:pt x="6983" y="0"/>
                </a:lnTo>
                <a:lnTo>
                  <a:pt x="3175" y="0"/>
                </a:lnTo>
                <a:lnTo>
                  <a:pt x="367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6" y="10908"/>
                </a:lnTo>
                <a:lnTo>
                  <a:pt x="6897" y="10908"/>
                </a:lnTo>
                <a:lnTo>
                  <a:pt x="9702" y="9065"/>
                </a:lnTo>
                <a:lnTo>
                  <a:pt x="10069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556579" y="33420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648782" y="33266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201" y="64"/>
                </a:lnTo>
                <a:lnTo>
                  <a:pt x="20317" y="1692"/>
                </a:lnTo>
                <a:lnTo>
                  <a:pt x="0" y="57952"/>
                </a:lnTo>
                <a:lnTo>
                  <a:pt x="1723" y="61103"/>
                </a:lnTo>
                <a:lnTo>
                  <a:pt x="4949" y="61103"/>
                </a:lnTo>
                <a:lnTo>
                  <a:pt x="7821" y="59500"/>
                </a:lnTo>
                <a:lnTo>
                  <a:pt x="12786" y="44946"/>
                </a:lnTo>
                <a:lnTo>
                  <a:pt x="37971" y="44946"/>
                </a:lnTo>
                <a:lnTo>
                  <a:pt x="14791" y="38534"/>
                </a:lnTo>
                <a:lnTo>
                  <a:pt x="25232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67" y="58003"/>
                </a:moveTo>
                <a:lnTo>
                  <a:pt x="31034" y="1717"/>
                </a:lnTo>
                <a:lnTo>
                  <a:pt x="29180" y="191"/>
                </a:lnTo>
                <a:lnTo>
                  <a:pt x="26517" y="0"/>
                </a:lnTo>
                <a:lnTo>
                  <a:pt x="25232" y="8333"/>
                </a:lnTo>
                <a:lnTo>
                  <a:pt x="35862" y="38534"/>
                </a:lnTo>
                <a:lnTo>
                  <a:pt x="14791" y="38534"/>
                </a:lnTo>
                <a:lnTo>
                  <a:pt x="37971" y="44946"/>
                </a:lnTo>
                <a:lnTo>
                  <a:pt x="43163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4" y="61139"/>
                </a:lnTo>
                <a:lnTo>
                  <a:pt x="51407" y="60617"/>
                </a:lnTo>
                <a:lnTo>
                  <a:pt x="5136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710018" y="33269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78" y="51436"/>
                </a:moveTo>
                <a:lnTo>
                  <a:pt x="26125" y="52401"/>
                </a:lnTo>
                <a:lnTo>
                  <a:pt x="23472" y="53366"/>
                </a:lnTo>
                <a:lnTo>
                  <a:pt x="20206" y="53849"/>
                </a:lnTo>
                <a:lnTo>
                  <a:pt x="21005" y="60595"/>
                </a:lnTo>
                <a:lnTo>
                  <a:pt x="25477" y="59957"/>
                </a:lnTo>
                <a:lnTo>
                  <a:pt x="29225" y="58676"/>
                </a:lnTo>
                <a:lnTo>
                  <a:pt x="32971" y="57395"/>
                </a:lnTo>
                <a:lnTo>
                  <a:pt x="36118" y="55462"/>
                </a:lnTo>
                <a:lnTo>
                  <a:pt x="38699" y="52884"/>
                </a:lnTo>
                <a:lnTo>
                  <a:pt x="41277" y="50321"/>
                </a:lnTo>
                <a:lnTo>
                  <a:pt x="43232" y="47066"/>
                </a:lnTo>
                <a:lnTo>
                  <a:pt x="44578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9" y="20764"/>
                </a:lnTo>
                <a:lnTo>
                  <a:pt x="44693" y="17146"/>
                </a:lnTo>
                <a:lnTo>
                  <a:pt x="43422" y="13529"/>
                </a:lnTo>
                <a:lnTo>
                  <a:pt x="41554" y="10440"/>
                </a:lnTo>
                <a:lnTo>
                  <a:pt x="39117" y="7901"/>
                </a:lnTo>
                <a:lnTo>
                  <a:pt x="36666" y="5349"/>
                </a:lnTo>
                <a:lnTo>
                  <a:pt x="33630" y="3406"/>
                </a:lnTo>
                <a:lnTo>
                  <a:pt x="30012" y="2044"/>
                </a:lnTo>
                <a:lnTo>
                  <a:pt x="26391" y="687"/>
                </a:lnTo>
                <a:lnTo>
                  <a:pt x="21959" y="0"/>
                </a:lnTo>
                <a:lnTo>
                  <a:pt x="2998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20" y="59385"/>
                </a:lnTo>
                <a:lnTo>
                  <a:pt x="2998" y="60595"/>
                </a:lnTo>
                <a:lnTo>
                  <a:pt x="15825" y="60595"/>
                </a:lnTo>
                <a:lnTo>
                  <a:pt x="8053" y="53849"/>
                </a:lnTo>
                <a:lnTo>
                  <a:pt x="8053" y="6706"/>
                </a:lnTo>
                <a:lnTo>
                  <a:pt x="20422" y="6706"/>
                </a:lnTo>
                <a:lnTo>
                  <a:pt x="23853" y="7279"/>
                </a:lnTo>
                <a:lnTo>
                  <a:pt x="26506" y="8435"/>
                </a:lnTo>
                <a:lnTo>
                  <a:pt x="29149" y="9591"/>
                </a:lnTo>
                <a:lnTo>
                  <a:pt x="33083" y="13258"/>
                </a:lnTo>
                <a:lnTo>
                  <a:pt x="36083" y="17769"/>
                </a:lnTo>
                <a:lnTo>
                  <a:pt x="36896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70" y="37415"/>
                </a:lnTo>
                <a:lnTo>
                  <a:pt x="36780" y="40439"/>
                </a:lnTo>
                <a:lnTo>
                  <a:pt x="35877" y="43447"/>
                </a:lnTo>
                <a:lnTo>
                  <a:pt x="32767" y="47955"/>
                </a:lnTo>
                <a:lnTo>
                  <a:pt x="28778" y="51436"/>
                </a:lnTo>
                <a:close/>
              </a:path>
              <a:path w="46583" h="60595">
                <a:moveTo>
                  <a:pt x="16333" y="53849"/>
                </a:moveTo>
                <a:lnTo>
                  <a:pt x="8053" y="53849"/>
                </a:lnTo>
                <a:lnTo>
                  <a:pt x="15825" y="60595"/>
                </a:lnTo>
                <a:lnTo>
                  <a:pt x="21005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768435" y="33269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88" y="51436"/>
                </a:moveTo>
                <a:lnTo>
                  <a:pt x="26135" y="52401"/>
                </a:lnTo>
                <a:lnTo>
                  <a:pt x="23482" y="53366"/>
                </a:lnTo>
                <a:lnTo>
                  <a:pt x="20217" y="53849"/>
                </a:lnTo>
                <a:lnTo>
                  <a:pt x="21005" y="60595"/>
                </a:lnTo>
                <a:lnTo>
                  <a:pt x="25476" y="59957"/>
                </a:lnTo>
                <a:lnTo>
                  <a:pt x="29220" y="58676"/>
                </a:lnTo>
                <a:lnTo>
                  <a:pt x="32967" y="57395"/>
                </a:lnTo>
                <a:lnTo>
                  <a:pt x="36128" y="55462"/>
                </a:lnTo>
                <a:lnTo>
                  <a:pt x="38695" y="52884"/>
                </a:lnTo>
                <a:lnTo>
                  <a:pt x="41273" y="50321"/>
                </a:lnTo>
                <a:lnTo>
                  <a:pt x="43228" y="47066"/>
                </a:lnTo>
                <a:lnTo>
                  <a:pt x="44574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6" y="20764"/>
                </a:lnTo>
                <a:lnTo>
                  <a:pt x="44703" y="17146"/>
                </a:lnTo>
                <a:lnTo>
                  <a:pt x="43433" y="13529"/>
                </a:lnTo>
                <a:lnTo>
                  <a:pt x="41564" y="10440"/>
                </a:lnTo>
                <a:lnTo>
                  <a:pt x="39113" y="7901"/>
                </a:lnTo>
                <a:lnTo>
                  <a:pt x="36676" y="5349"/>
                </a:lnTo>
                <a:lnTo>
                  <a:pt x="33627" y="3406"/>
                </a:lnTo>
                <a:lnTo>
                  <a:pt x="30008" y="2044"/>
                </a:lnTo>
                <a:lnTo>
                  <a:pt x="26390" y="687"/>
                </a:lnTo>
                <a:lnTo>
                  <a:pt x="21970" y="0"/>
                </a:lnTo>
                <a:lnTo>
                  <a:pt x="2994" y="0"/>
                </a:lnTo>
                <a:lnTo>
                  <a:pt x="963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4" y="60595"/>
                </a:lnTo>
                <a:lnTo>
                  <a:pt x="15821" y="60595"/>
                </a:lnTo>
                <a:lnTo>
                  <a:pt x="8063" y="53849"/>
                </a:lnTo>
                <a:lnTo>
                  <a:pt x="8063" y="6706"/>
                </a:lnTo>
                <a:lnTo>
                  <a:pt x="20419" y="6706"/>
                </a:lnTo>
                <a:lnTo>
                  <a:pt x="23849" y="7279"/>
                </a:lnTo>
                <a:lnTo>
                  <a:pt x="26502" y="8435"/>
                </a:lnTo>
                <a:lnTo>
                  <a:pt x="29159" y="9591"/>
                </a:lnTo>
                <a:lnTo>
                  <a:pt x="33083" y="13258"/>
                </a:lnTo>
                <a:lnTo>
                  <a:pt x="36093" y="17769"/>
                </a:lnTo>
                <a:lnTo>
                  <a:pt x="36892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6" y="37415"/>
                </a:lnTo>
                <a:lnTo>
                  <a:pt x="36791" y="40439"/>
                </a:lnTo>
                <a:lnTo>
                  <a:pt x="35887" y="43447"/>
                </a:lnTo>
                <a:lnTo>
                  <a:pt x="32777" y="47955"/>
                </a:lnTo>
                <a:lnTo>
                  <a:pt x="28788" y="51436"/>
                </a:lnTo>
                <a:close/>
              </a:path>
              <a:path w="46583" h="60595">
                <a:moveTo>
                  <a:pt x="16343" y="53849"/>
                </a:moveTo>
                <a:lnTo>
                  <a:pt x="8063" y="53849"/>
                </a:lnTo>
                <a:lnTo>
                  <a:pt x="15821" y="60595"/>
                </a:lnTo>
                <a:lnTo>
                  <a:pt x="21005" y="60595"/>
                </a:lnTo>
                <a:lnTo>
                  <a:pt x="20217" y="53849"/>
                </a:lnTo>
                <a:lnTo>
                  <a:pt x="1634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826855" y="3326944"/>
            <a:ext cx="40413" cy="60833"/>
          </a:xfrm>
          <a:custGeom>
            <a:avLst/>
            <a:gdLst/>
            <a:ahLst/>
            <a:cxnLst/>
            <a:rect l="l" t="t" r="r" b="b"/>
            <a:pathLst>
              <a:path w="40413" h="60833">
                <a:moveTo>
                  <a:pt x="5461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6" y="33842"/>
                </a:lnTo>
                <a:lnTo>
                  <a:pt x="20613" y="35697"/>
                </a:lnTo>
                <a:lnTo>
                  <a:pt x="23381" y="38836"/>
                </a:lnTo>
                <a:lnTo>
                  <a:pt x="24804" y="41554"/>
                </a:lnTo>
                <a:lnTo>
                  <a:pt x="26125" y="44664"/>
                </a:lnTo>
                <a:lnTo>
                  <a:pt x="31701" y="58939"/>
                </a:lnTo>
                <a:lnTo>
                  <a:pt x="31968" y="59636"/>
                </a:lnTo>
                <a:lnTo>
                  <a:pt x="34621" y="60833"/>
                </a:lnTo>
                <a:lnTo>
                  <a:pt x="37782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8" y="42609"/>
                </a:lnTo>
                <a:lnTo>
                  <a:pt x="32702" y="39711"/>
                </a:lnTo>
                <a:lnTo>
                  <a:pt x="30787" y="36193"/>
                </a:lnTo>
                <a:lnTo>
                  <a:pt x="27814" y="32853"/>
                </a:lnTo>
                <a:lnTo>
                  <a:pt x="25096" y="31189"/>
                </a:lnTo>
                <a:lnTo>
                  <a:pt x="28487" y="29792"/>
                </a:lnTo>
                <a:lnTo>
                  <a:pt x="28030" y="19634"/>
                </a:lnTo>
                <a:lnTo>
                  <a:pt x="26316" y="23215"/>
                </a:lnTo>
                <a:lnTo>
                  <a:pt x="2296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1" y="60833"/>
                </a:lnTo>
                <a:close/>
              </a:path>
              <a:path w="40413" h="60833">
                <a:moveTo>
                  <a:pt x="64" y="59842"/>
                </a:moveTo>
                <a:lnTo>
                  <a:pt x="2607" y="60833"/>
                </a:lnTo>
                <a:lnTo>
                  <a:pt x="5461" y="60833"/>
                </a:lnTo>
                <a:lnTo>
                  <a:pt x="8053" y="6652"/>
                </a:lnTo>
                <a:lnTo>
                  <a:pt x="14836" y="6652"/>
                </a:lnTo>
                <a:lnTo>
                  <a:pt x="18709" y="6793"/>
                </a:lnTo>
                <a:lnTo>
                  <a:pt x="21352" y="7264"/>
                </a:lnTo>
                <a:lnTo>
                  <a:pt x="25628" y="9144"/>
                </a:lnTo>
                <a:lnTo>
                  <a:pt x="27753" y="12434"/>
                </a:lnTo>
                <a:lnTo>
                  <a:pt x="28285" y="16814"/>
                </a:lnTo>
                <a:lnTo>
                  <a:pt x="28030" y="19634"/>
                </a:lnTo>
                <a:lnTo>
                  <a:pt x="28487" y="29792"/>
                </a:lnTo>
                <a:lnTo>
                  <a:pt x="31356" y="27989"/>
                </a:lnTo>
                <a:lnTo>
                  <a:pt x="34646" y="24457"/>
                </a:lnTo>
                <a:lnTo>
                  <a:pt x="35982" y="21412"/>
                </a:lnTo>
                <a:lnTo>
                  <a:pt x="36807" y="17995"/>
                </a:lnTo>
                <a:lnTo>
                  <a:pt x="36807" y="13881"/>
                </a:lnTo>
                <a:lnTo>
                  <a:pt x="35892" y="10223"/>
                </a:lnTo>
                <a:lnTo>
                  <a:pt x="34366" y="6972"/>
                </a:lnTo>
                <a:lnTo>
                  <a:pt x="31929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17" y="280"/>
                </a:lnTo>
                <a:lnTo>
                  <a:pt x="18670" y="49"/>
                </a:lnTo>
                <a:lnTo>
                  <a:pt x="2999" y="0"/>
                </a:lnTo>
                <a:lnTo>
                  <a:pt x="965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878299" y="3326936"/>
            <a:ext cx="33703" cy="60595"/>
          </a:xfrm>
          <a:custGeom>
            <a:avLst/>
            <a:gdLst/>
            <a:ahLst/>
            <a:cxnLst/>
            <a:rect l="l" t="t" r="r" b="b"/>
            <a:pathLst>
              <a:path w="33703" h="60595">
                <a:moveTo>
                  <a:pt x="31734" y="0"/>
                </a:move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32066" y="60595"/>
                </a:lnTo>
                <a:lnTo>
                  <a:pt x="33120" y="60083"/>
                </a:lnTo>
                <a:lnTo>
                  <a:pt x="33703" y="57265"/>
                </a:lnTo>
                <a:lnTo>
                  <a:pt x="33703" y="56641"/>
                </a:lnTo>
                <a:lnTo>
                  <a:pt x="32066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4" y="6706"/>
                </a:lnTo>
                <a:lnTo>
                  <a:pt x="33030" y="5676"/>
                </a:lnTo>
                <a:lnTo>
                  <a:pt x="33336" y="2807"/>
                </a:lnTo>
                <a:lnTo>
                  <a:pt x="3173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919912" y="33260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37" y="6696"/>
                </a:lnTo>
                <a:lnTo>
                  <a:pt x="24512" y="7365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39" y="3074"/>
                </a:lnTo>
                <a:lnTo>
                  <a:pt x="29005" y="1677"/>
                </a:lnTo>
                <a:lnTo>
                  <a:pt x="25322" y="586"/>
                </a:lnTo>
                <a:lnTo>
                  <a:pt x="22604" y="115"/>
                </a:lnTo>
                <a:lnTo>
                  <a:pt x="17283" y="0"/>
                </a:lnTo>
                <a:lnTo>
                  <a:pt x="12585" y="1055"/>
                </a:lnTo>
                <a:lnTo>
                  <a:pt x="8370" y="2783"/>
                </a:lnTo>
                <a:lnTo>
                  <a:pt x="5093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99" y="28130"/>
                </a:lnTo>
                <a:lnTo>
                  <a:pt x="10158" y="30239"/>
                </a:lnTo>
                <a:lnTo>
                  <a:pt x="13460" y="32094"/>
                </a:lnTo>
                <a:lnTo>
                  <a:pt x="16906" y="33681"/>
                </a:lnTo>
                <a:lnTo>
                  <a:pt x="20206" y="35219"/>
                </a:lnTo>
                <a:lnTo>
                  <a:pt x="23307" y="36832"/>
                </a:lnTo>
                <a:lnTo>
                  <a:pt x="25869" y="38671"/>
                </a:lnTo>
                <a:lnTo>
                  <a:pt x="28461" y="42177"/>
                </a:lnTo>
                <a:lnTo>
                  <a:pt x="28854" y="45368"/>
                </a:lnTo>
                <a:lnTo>
                  <a:pt x="28562" y="48388"/>
                </a:lnTo>
                <a:lnTo>
                  <a:pt x="2664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701" y="55210"/>
                </a:lnTo>
                <a:lnTo>
                  <a:pt x="9183" y="54115"/>
                </a:lnTo>
                <a:lnTo>
                  <a:pt x="6414" y="52899"/>
                </a:lnTo>
                <a:lnTo>
                  <a:pt x="3351" y="51170"/>
                </a:lnTo>
                <a:lnTo>
                  <a:pt x="659" y="50648"/>
                </a:lnTo>
                <a:lnTo>
                  <a:pt x="0" y="53240"/>
                </a:lnTo>
                <a:lnTo>
                  <a:pt x="266" y="56250"/>
                </a:lnTo>
                <a:lnTo>
                  <a:pt x="2984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87" y="61978"/>
                </a:lnTo>
                <a:lnTo>
                  <a:pt x="24804" y="61189"/>
                </a:lnTo>
                <a:lnTo>
                  <a:pt x="29502" y="59245"/>
                </a:lnTo>
                <a:lnTo>
                  <a:pt x="33210" y="56160"/>
                </a:lnTo>
                <a:lnTo>
                  <a:pt x="35712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79" y="38229"/>
                </a:lnTo>
                <a:lnTo>
                  <a:pt x="34239" y="34927"/>
                </a:lnTo>
                <a:lnTo>
                  <a:pt x="31662" y="32350"/>
                </a:lnTo>
                <a:lnTo>
                  <a:pt x="28522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3" y="25275"/>
                </a:lnTo>
                <a:lnTo>
                  <a:pt x="15278" y="23638"/>
                </a:lnTo>
                <a:lnTo>
                  <a:pt x="12686" y="21770"/>
                </a:lnTo>
                <a:lnTo>
                  <a:pt x="10083" y="18263"/>
                </a:lnTo>
                <a:lnTo>
                  <a:pt x="9701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963731" y="33260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1" y="11851"/>
                </a:moveTo>
                <a:lnTo>
                  <a:pt x="12139" y="9184"/>
                </a:lnTo>
                <a:lnTo>
                  <a:pt x="15224" y="7365"/>
                </a:lnTo>
                <a:lnTo>
                  <a:pt x="17942" y="6696"/>
                </a:lnTo>
                <a:lnTo>
                  <a:pt x="21435" y="6696"/>
                </a:lnTo>
                <a:lnTo>
                  <a:pt x="24509" y="7365"/>
                </a:lnTo>
                <a:lnTo>
                  <a:pt x="28281" y="8867"/>
                </a:lnTo>
                <a:lnTo>
                  <a:pt x="30975" y="10340"/>
                </a:lnTo>
                <a:lnTo>
                  <a:pt x="33832" y="8600"/>
                </a:lnTo>
                <a:lnTo>
                  <a:pt x="33779" y="5702"/>
                </a:lnTo>
                <a:lnTo>
                  <a:pt x="31939" y="3074"/>
                </a:lnTo>
                <a:lnTo>
                  <a:pt x="28995" y="1677"/>
                </a:lnTo>
                <a:lnTo>
                  <a:pt x="25308" y="586"/>
                </a:lnTo>
                <a:lnTo>
                  <a:pt x="22594" y="115"/>
                </a:lnTo>
                <a:lnTo>
                  <a:pt x="17283" y="0"/>
                </a:lnTo>
                <a:lnTo>
                  <a:pt x="12585" y="1055"/>
                </a:lnTo>
                <a:lnTo>
                  <a:pt x="8366" y="2783"/>
                </a:lnTo>
                <a:lnTo>
                  <a:pt x="5091" y="5462"/>
                </a:lnTo>
                <a:lnTo>
                  <a:pt x="2880" y="9108"/>
                </a:lnTo>
                <a:lnTo>
                  <a:pt x="1508" y="13348"/>
                </a:lnTo>
                <a:lnTo>
                  <a:pt x="1508" y="18328"/>
                </a:lnTo>
                <a:lnTo>
                  <a:pt x="2689" y="22212"/>
                </a:lnTo>
                <a:lnTo>
                  <a:pt x="4532" y="25516"/>
                </a:lnTo>
                <a:lnTo>
                  <a:pt x="7085" y="28130"/>
                </a:lnTo>
                <a:lnTo>
                  <a:pt x="10159" y="30239"/>
                </a:lnTo>
                <a:lnTo>
                  <a:pt x="13460" y="32094"/>
                </a:lnTo>
                <a:lnTo>
                  <a:pt x="16902" y="33681"/>
                </a:lnTo>
                <a:lnTo>
                  <a:pt x="20203" y="35219"/>
                </a:lnTo>
                <a:lnTo>
                  <a:pt x="23303" y="36832"/>
                </a:lnTo>
                <a:lnTo>
                  <a:pt x="25869" y="38671"/>
                </a:lnTo>
                <a:lnTo>
                  <a:pt x="28458" y="42177"/>
                </a:lnTo>
                <a:lnTo>
                  <a:pt x="28840" y="45368"/>
                </a:lnTo>
                <a:lnTo>
                  <a:pt x="28562" y="48388"/>
                </a:lnTo>
                <a:lnTo>
                  <a:pt x="26629" y="51930"/>
                </a:lnTo>
                <a:lnTo>
                  <a:pt x="23293" y="54306"/>
                </a:lnTo>
                <a:lnTo>
                  <a:pt x="20394" y="55246"/>
                </a:lnTo>
                <a:lnTo>
                  <a:pt x="17043" y="55476"/>
                </a:lnTo>
                <a:lnTo>
                  <a:pt x="12697" y="55210"/>
                </a:lnTo>
                <a:lnTo>
                  <a:pt x="9169" y="54115"/>
                </a:lnTo>
                <a:lnTo>
                  <a:pt x="6412" y="52899"/>
                </a:lnTo>
                <a:lnTo>
                  <a:pt x="3351" y="51170"/>
                </a:lnTo>
                <a:lnTo>
                  <a:pt x="378" y="51120"/>
                </a:lnTo>
                <a:lnTo>
                  <a:pt x="0" y="53925"/>
                </a:lnTo>
                <a:lnTo>
                  <a:pt x="443" y="56833"/>
                </a:lnTo>
                <a:lnTo>
                  <a:pt x="2984" y="59029"/>
                </a:lnTo>
                <a:lnTo>
                  <a:pt x="6386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3" y="61978"/>
                </a:lnTo>
                <a:lnTo>
                  <a:pt x="24800" y="61189"/>
                </a:lnTo>
                <a:lnTo>
                  <a:pt x="29502" y="59245"/>
                </a:lnTo>
                <a:lnTo>
                  <a:pt x="33210" y="56160"/>
                </a:lnTo>
                <a:lnTo>
                  <a:pt x="35698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79" y="38229"/>
                </a:lnTo>
                <a:lnTo>
                  <a:pt x="34236" y="34927"/>
                </a:lnTo>
                <a:lnTo>
                  <a:pt x="31648" y="32350"/>
                </a:lnTo>
                <a:lnTo>
                  <a:pt x="28522" y="30265"/>
                </a:lnTo>
                <a:lnTo>
                  <a:pt x="25182" y="28436"/>
                </a:lnTo>
                <a:lnTo>
                  <a:pt x="21741" y="26849"/>
                </a:lnTo>
                <a:lnTo>
                  <a:pt x="18414" y="25275"/>
                </a:lnTo>
                <a:lnTo>
                  <a:pt x="15279" y="23638"/>
                </a:lnTo>
                <a:lnTo>
                  <a:pt x="12672" y="21770"/>
                </a:lnTo>
                <a:lnTo>
                  <a:pt x="10083" y="18263"/>
                </a:lnTo>
                <a:lnTo>
                  <a:pt x="9687" y="15112"/>
                </a:lnTo>
                <a:lnTo>
                  <a:pt x="10311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994339" y="33260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28" y="9184"/>
                </a:lnTo>
                <a:lnTo>
                  <a:pt x="15227" y="7365"/>
                </a:lnTo>
                <a:lnTo>
                  <a:pt x="17931" y="6696"/>
                </a:lnTo>
                <a:lnTo>
                  <a:pt x="21423" y="6696"/>
                </a:lnTo>
                <a:lnTo>
                  <a:pt x="24508" y="7365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27" y="3074"/>
                </a:lnTo>
                <a:lnTo>
                  <a:pt x="28994" y="1677"/>
                </a:lnTo>
                <a:lnTo>
                  <a:pt x="25311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0" y="1055"/>
                </a:lnTo>
                <a:lnTo>
                  <a:pt x="8355" y="2783"/>
                </a:lnTo>
                <a:lnTo>
                  <a:pt x="5078" y="5462"/>
                </a:lnTo>
                <a:lnTo>
                  <a:pt x="2882" y="9108"/>
                </a:lnTo>
                <a:lnTo>
                  <a:pt x="1497" y="13348"/>
                </a:lnTo>
                <a:lnTo>
                  <a:pt x="1497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84" y="28130"/>
                </a:lnTo>
                <a:lnTo>
                  <a:pt x="10158" y="30239"/>
                </a:lnTo>
                <a:lnTo>
                  <a:pt x="13449" y="32094"/>
                </a:lnTo>
                <a:lnTo>
                  <a:pt x="16891" y="33681"/>
                </a:lnTo>
                <a:lnTo>
                  <a:pt x="20206" y="35219"/>
                </a:lnTo>
                <a:lnTo>
                  <a:pt x="23291" y="36832"/>
                </a:lnTo>
                <a:lnTo>
                  <a:pt x="25868" y="38671"/>
                </a:lnTo>
                <a:lnTo>
                  <a:pt x="28460" y="42177"/>
                </a:lnTo>
                <a:lnTo>
                  <a:pt x="28839" y="45368"/>
                </a:lnTo>
                <a:lnTo>
                  <a:pt x="28547" y="48388"/>
                </a:lnTo>
                <a:lnTo>
                  <a:pt x="26631" y="51930"/>
                </a:lnTo>
                <a:lnTo>
                  <a:pt x="23291" y="54306"/>
                </a:lnTo>
                <a:lnTo>
                  <a:pt x="20393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0" y="52899"/>
                </a:lnTo>
                <a:lnTo>
                  <a:pt x="3351" y="51170"/>
                </a:lnTo>
                <a:lnTo>
                  <a:pt x="647" y="50648"/>
                </a:lnTo>
                <a:lnTo>
                  <a:pt x="0" y="53240"/>
                </a:lnTo>
                <a:lnTo>
                  <a:pt x="251" y="56250"/>
                </a:lnTo>
                <a:lnTo>
                  <a:pt x="2969" y="59029"/>
                </a:lnTo>
                <a:lnTo>
                  <a:pt x="6385" y="60591"/>
                </a:lnTo>
                <a:lnTo>
                  <a:pt x="9295" y="61506"/>
                </a:lnTo>
                <a:lnTo>
                  <a:pt x="12750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3" y="61189"/>
                </a:lnTo>
                <a:lnTo>
                  <a:pt x="29486" y="59245"/>
                </a:lnTo>
                <a:lnTo>
                  <a:pt x="33209" y="56160"/>
                </a:lnTo>
                <a:lnTo>
                  <a:pt x="35697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27"/>
                </a:lnTo>
                <a:lnTo>
                  <a:pt x="31647" y="32350"/>
                </a:lnTo>
                <a:lnTo>
                  <a:pt x="28522" y="30265"/>
                </a:lnTo>
                <a:lnTo>
                  <a:pt x="25171" y="28436"/>
                </a:lnTo>
                <a:lnTo>
                  <a:pt x="21729" y="26849"/>
                </a:lnTo>
                <a:lnTo>
                  <a:pt x="18402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041763" y="3342761"/>
            <a:ext cx="36334" cy="45655"/>
          </a:xfrm>
          <a:custGeom>
            <a:avLst/>
            <a:gdLst/>
            <a:ahLst/>
            <a:cxnLst/>
            <a:rect l="l" t="t" r="r" b="b"/>
            <a:pathLst>
              <a:path w="36334" h="45655">
                <a:moveTo>
                  <a:pt x="7772" y="1457"/>
                </a:moveTo>
                <a:lnTo>
                  <a:pt x="5751" y="76"/>
                </a:lnTo>
                <a:lnTo>
                  <a:pt x="3138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2" y="34823"/>
                </a:lnTo>
                <a:lnTo>
                  <a:pt x="2133" y="38836"/>
                </a:lnTo>
                <a:lnTo>
                  <a:pt x="4509" y="42048"/>
                </a:lnTo>
                <a:lnTo>
                  <a:pt x="7988" y="44258"/>
                </a:lnTo>
                <a:lnTo>
                  <a:pt x="12256" y="45655"/>
                </a:lnTo>
                <a:lnTo>
                  <a:pt x="17473" y="45655"/>
                </a:lnTo>
                <a:lnTo>
                  <a:pt x="22185" y="43840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6" y="44891"/>
                </a:lnTo>
                <a:lnTo>
                  <a:pt x="33464" y="45046"/>
                </a:lnTo>
                <a:lnTo>
                  <a:pt x="36334" y="43600"/>
                </a:lnTo>
                <a:lnTo>
                  <a:pt x="36334" y="1457"/>
                </a:lnTo>
                <a:lnTo>
                  <a:pt x="34314" y="76"/>
                </a:lnTo>
                <a:lnTo>
                  <a:pt x="31661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2" y="33566"/>
                </a:lnTo>
                <a:lnTo>
                  <a:pt x="24371" y="35571"/>
                </a:lnTo>
                <a:lnTo>
                  <a:pt x="20523" y="38329"/>
                </a:lnTo>
                <a:lnTo>
                  <a:pt x="16663" y="39013"/>
                </a:lnTo>
                <a:lnTo>
                  <a:pt x="13855" y="38722"/>
                </a:lnTo>
                <a:lnTo>
                  <a:pt x="10669" y="36752"/>
                </a:lnTo>
                <a:lnTo>
                  <a:pt x="8661" y="33400"/>
                </a:lnTo>
                <a:lnTo>
                  <a:pt x="7951" y="30441"/>
                </a:lnTo>
                <a:lnTo>
                  <a:pt x="7772" y="2598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091215" y="33253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33" y="9273"/>
                </a:lnTo>
                <a:lnTo>
                  <a:pt x="6577" y="9273"/>
                </a:lnTo>
                <a:lnTo>
                  <a:pt x="9220" y="7631"/>
                </a:lnTo>
                <a:lnTo>
                  <a:pt x="9550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9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50" h="62409">
                <a:moveTo>
                  <a:pt x="949" y="18820"/>
                </a:moveTo>
                <a:lnTo>
                  <a:pt x="949" y="60962"/>
                </a:lnTo>
                <a:lnTo>
                  <a:pt x="2908" y="62308"/>
                </a:lnTo>
                <a:lnTo>
                  <a:pt x="5562" y="62409"/>
                </a:lnTo>
                <a:lnTo>
                  <a:pt x="8672" y="60962"/>
                </a:lnTo>
                <a:lnTo>
                  <a:pt x="8672" y="18820"/>
                </a:lnTo>
                <a:lnTo>
                  <a:pt x="6703" y="17463"/>
                </a:lnTo>
                <a:lnTo>
                  <a:pt x="4039" y="17362"/>
                </a:lnTo>
                <a:lnTo>
                  <a:pt x="94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108135" y="3331494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00" y="17167"/>
                </a:lnTo>
                <a:lnTo>
                  <a:pt x="2752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194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70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64" y="56818"/>
                </a:lnTo>
                <a:lnTo>
                  <a:pt x="21910" y="56692"/>
                </a:lnTo>
                <a:lnTo>
                  <a:pt x="24587" y="56210"/>
                </a:lnTo>
                <a:lnTo>
                  <a:pt x="27216" y="54456"/>
                </a:lnTo>
                <a:lnTo>
                  <a:pt x="2752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56" y="50227"/>
                </a:lnTo>
                <a:lnTo>
                  <a:pt x="16459" y="48005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142695" y="3342653"/>
            <a:ext cx="14325" cy="19051"/>
          </a:xfrm>
          <a:custGeom>
            <a:avLst/>
            <a:gdLst/>
            <a:ahLst/>
            <a:cxnLst/>
            <a:rect l="l" t="t" r="r" b="b"/>
            <a:pathLst>
              <a:path w="14325" h="19051">
                <a:moveTo>
                  <a:pt x="9345" y="2160"/>
                </a:moveTo>
                <a:lnTo>
                  <a:pt x="5447" y="5702"/>
                </a:lnTo>
                <a:lnTo>
                  <a:pt x="7999" y="18519"/>
                </a:lnTo>
                <a:lnTo>
                  <a:pt x="8064" y="16800"/>
                </a:lnTo>
                <a:lnTo>
                  <a:pt x="8903" y="13576"/>
                </a:lnTo>
                <a:lnTo>
                  <a:pt x="10185" y="10615"/>
                </a:lnTo>
                <a:lnTo>
                  <a:pt x="14325" y="0"/>
                </a:lnTo>
                <a:lnTo>
                  <a:pt x="9345" y="2160"/>
                </a:lnTo>
                <a:close/>
              </a:path>
              <a:path w="14325" h="19051">
                <a:moveTo>
                  <a:pt x="10185" y="10615"/>
                </a:moveTo>
                <a:lnTo>
                  <a:pt x="13335" y="7289"/>
                </a:lnTo>
                <a:lnTo>
                  <a:pt x="16229" y="5853"/>
                </a:lnTo>
                <a:lnTo>
                  <a:pt x="19825" y="5511"/>
                </a:lnTo>
                <a:lnTo>
                  <a:pt x="23558" y="5511"/>
                </a:lnTo>
                <a:lnTo>
                  <a:pt x="26391" y="6656"/>
                </a:lnTo>
                <a:lnTo>
                  <a:pt x="30186" y="11278"/>
                </a:lnTo>
                <a:lnTo>
                  <a:pt x="31089" y="14465"/>
                </a:lnTo>
                <a:lnTo>
                  <a:pt x="30989" y="18519"/>
                </a:lnTo>
                <a:lnTo>
                  <a:pt x="7999" y="18519"/>
                </a:lnTo>
                <a:lnTo>
                  <a:pt x="5447" y="5702"/>
                </a:lnTo>
                <a:lnTo>
                  <a:pt x="2336" y="10173"/>
                </a:lnTo>
                <a:lnTo>
                  <a:pt x="1397" y="13056"/>
                </a:lnTo>
                <a:lnTo>
                  <a:pt x="468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7" y="32843"/>
                </a:lnTo>
                <a:lnTo>
                  <a:pt x="2261" y="35712"/>
                </a:lnTo>
                <a:lnTo>
                  <a:pt x="5372" y="40007"/>
                </a:lnTo>
                <a:lnTo>
                  <a:pt x="9345" y="43343"/>
                </a:lnTo>
                <a:lnTo>
                  <a:pt x="11963" y="44312"/>
                </a:lnTo>
                <a:lnTo>
                  <a:pt x="14565" y="45276"/>
                </a:lnTo>
                <a:lnTo>
                  <a:pt x="17590" y="45770"/>
                </a:lnTo>
                <a:lnTo>
                  <a:pt x="23061" y="45770"/>
                </a:lnTo>
                <a:lnTo>
                  <a:pt x="26709" y="45313"/>
                </a:lnTo>
                <a:lnTo>
                  <a:pt x="30024" y="44690"/>
                </a:lnTo>
                <a:lnTo>
                  <a:pt x="33808" y="43559"/>
                </a:lnTo>
                <a:lnTo>
                  <a:pt x="36475" y="41972"/>
                </a:lnTo>
                <a:lnTo>
                  <a:pt x="36983" y="39309"/>
                </a:lnTo>
                <a:lnTo>
                  <a:pt x="35345" y="36299"/>
                </a:lnTo>
                <a:lnTo>
                  <a:pt x="32360" y="37490"/>
                </a:lnTo>
                <a:lnTo>
                  <a:pt x="28714" y="38671"/>
                </a:lnTo>
                <a:lnTo>
                  <a:pt x="25579" y="39333"/>
                </a:lnTo>
                <a:lnTo>
                  <a:pt x="21780" y="39485"/>
                </a:lnTo>
                <a:lnTo>
                  <a:pt x="19239" y="39485"/>
                </a:lnTo>
                <a:lnTo>
                  <a:pt x="15340" y="38404"/>
                </a:lnTo>
                <a:lnTo>
                  <a:pt x="11062" y="35319"/>
                </a:lnTo>
                <a:lnTo>
                  <a:pt x="9169" y="32371"/>
                </a:lnTo>
                <a:lnTo>
                  <a:pt x="8241" y="28627"/>
                </a:lnTo>
                <a:lnTo>
                  <a:pt x="7999" y="24180"/>
                </a:lnTo>
                <a:lnTo>
                  <a:pt x="35751" y="24180"/>
                </a:lnTo>
                <a:lnTo>
                  <a:pt x="37847" y="23407"/>
                </a:lnTo>
                <a:lnTo>
                  <a:pt x="38761" y="20815"/>
                </a:lnTo>
                <a:lnTo>
                  <a:pt x="38761" y="16664"/>
                </a:lnTo>
                <a:lnTo>
                  <a:pt x="38404" y="14072"/>
                </a:lnTo>
                <a:lnTo>
                  <a:pt x="37009" y="9244"/>
                </a:lnTo>
                <a:lnTo>
                  <a:pt x="34417" y="5335"/>
                </a:lnTo>
                <a:lnTo>
                  <a:pt x="31000" y="2109"/>
                </a:lnTo>
                <a:lnTo>
                  <a:pt x="26352" y="-10"/>
                </a:lnTo>
                <a:lnTo>
                  <a:pt x="23534" y="-532"/>
                </a:lnTo>
                <a:lnTo>
                  <a:pt x="17133" y="-532"/>
                </a:lnTo>
                <a:lnTo>
                  <a:pt x="14325" y="0"/>
                </a:lnTo>
                <a:lnTo>
                  <a:pt x="10185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215707" y="3326514"/>
            <a:ext cx="35243" cy="61009"/>
          </a:xfrm>
          <a:custGeom>
            <a:avLst/>
            <a:gdLst/>
            <a:ahLst/>
            <a:cxnLst/>
            <a:rect l="l" t="t" r="r" b="b"/>
            <a:pathLst>
              <a:path w="35243" h="61009">
                <a:moveTo>
                  <a:pt x="582" y="55638"/>
                </a:moveTo>
                <a:lnTo>
                  <a:pt x="229" y="58421"/>
                </a:lnTo>
                <a:lnTo>
                  <a:pt x="1903" y="61009"/>
                </a:lnTo>
                <a:lnTo>
                  <a:pt x="33552" y="61009"/>
                </a:lnTo>
                <a:lnTo>
                  <a:pt x="34570" y="60566"/>
                </a:lnTo>
                <a:lnTo>
                  <a:pt x="35243" y="57838"/>
                </a:lnTo>
                <a:lnTo>
                  <a:pt x="35243" y="57265"/>
                </a:lnTo>
                <a:lnTo>
                  <a:pt x="33552" y="54547"/>
                </a:lnTo>
                <a:lnTo>
                  <a:pt x="22607" y="54547"/>
                </a:lnTo>
                <a:lnTo>
                  <a:pt x="22607" y="1322"/>
                </a:lnTo>
                <a:lnTo>
                  <a:pt x="21221" y="166"/>
                </a:lnTo>
                <a:lnTo>
                  <a:pt x="18301" y="0"/>
                </a:lnTo>
                <a:lnTo>
                  <a:pt x="15303" y="572"/>
                </a:lnTo>
                <a:lnTo>
                  <a:pt x="1346" y="9512"/>
                </a:lnTo>
                <a:lnTo>
                  <a:pt x="838" y="9893"/>
                </a:lnTo>
                <a:lnTo>
                  <a:pt x="0" y="12495"/>
                </a:lnTo>
                <a:lnTo>
                  <a:pt x="176" y="15264"/>
                </a:lnTo>
                <a:lnTo>
                  <a:pt x="2843" y="15455"/>
                </a:lnTo>
                <a:lnTo>
                  <a:pt x="14554" y="8486"/>
                </a:lnTo>
                <a:lnTo>
                  <a:pt x="14554" y="54547"/>
                </a:lnTo>
                <a:lnTo>
                  <a:pt x="1903" y="54547"/>
                </a:lnTo>
                <a:lnTo>
                  <a:pt x="582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260638" y="3326055"/>
            <a:ext cx="37961" cy="62369"/>
          </a:xfrm>
          <a:custGeom>
            <a:avLst/>
            <a:gdLst/>
            <a:ahLst/>
            <a:cxnLst/>
            <a:rect l="l" t="t" r="r" b="b"/>
            <a:pathLst>
              <a:path w="37961" h="62369">
                <a:moveTo>
                  <a:pt x="25653" y="61073"/>
                </a:moveTo>
                <a:lnTo>
                  <a:pt x="28295" y="60223"/>
                </a:lnTo>
                <a:lnTo>
                  <a:pt x="30532" y="58988"/>
                </a:lnTo>
                <a:lnTo>
                  <a:pt x="34150" y="55817"/>
                </a:lnTo>
                <a:lnTo>
                  <a:pt x="36511" y="51663"/>
                </a:lnTo>
                <a:lnTo>
                  <a:pt x="37961" y="46940"/>
                </a:lnTo>
                <a:lnTo>
                  <a:pt x="37961" y="44156"/>
                </a:lnTo>
                <a:lnTo>
                  <a:pt x="37616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73" y="30481"/>
                </a:lnTo>
                <a:lnTo>
                  <a:pt x="23788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73" y="23291"/>
                </a:lnTo>
                <a:lnTo>
                  <a:pt x="3440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27" y="1943"/>
                </a:lnTo>
                <a:lnTo>
                  <a:pt x="4672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70" y="9218"/>
                </a:lnTo>
                <a:lnTo>
                  <a:pt x="10123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4" y="6882"/>
                </a:lnTo>
                <a:lnTo>
                  <a:pt x="23303" y="8520"/>
                </a:lnTo>
                <a:lnTo>
                  <a:pt x="25528" y="11198"/>
                </a:lnTo>
                <a:lnTo>
                  <a:pt x="26542" y="14679"/>
                </a:lnTo>
                <a:lnTo>
                  <a:pt x="26542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03" y="27255"/>
                </a:lnTo>
                <a:lnTo>
                  <a:pt x="6490" y="28154"/>
                </a:lnTo>
                <a:lnTo>
                  <a:pt x="6120" y="30999"/>
                </a:lnTo>
                <a:lnTo>
                  <a:pt x="8103" y="33615"/>
                </a:lnTo>
                <a:lnTo>
                  <a:pt x="16535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89" y="38901"/>
                </a:lnTo>
                <a:lnTo>
                  <a:pt x="29376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60" y="50557"/>
                </a:lnTo>
                <a:lnTo>
                  <a:pt x="25377" y="53643"/>
                </a:lnTo>
                <a:lnTo>
                  <a:pt x="22416" y="54928"/>
                </a:lnTo>
                <a:lnTo>
                  <a:pt x="18961" y="55713"/>
                </a:lnTo>
                <a:lnTo>
                  <a:pt x="14681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3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1" y="62369"/>
                </a:lnTo>
                <a:lnTo>
                  <a:pt x="23000" y="61922"/>
                </a:lnTo>
                <a:lnTo>
                  <a:pt x="25653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307445" y="33260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4" y="58576"/>
                </a:moveTo>
                <a:lnTo>
                  <a:pt x="35445" y="56426"/>
                </a:lnTo>
                <a:lnTo>
                  <a:pt x="37137" y="53672"/>
                </a:lnTo>
                <a:lnTo>
                  <a:pt x="38851" y="50915"/>
                </a:lnTo>
                <a:lnTo>
                  <a:pt x="40068" y="47613"/>
                </a:lnTo>
                <a:lnTo>
                  <a:pt x="40794" y="43765"/>
                </a:lnTo>
                <a:lnTo>
                  <a:pt x="41530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69" y="21617"/>
                </a:lnTo>
                <a:lnTo>
                  <a:pt x="40881" y="17755"/>
                </a:lnTo>
                <a:lnTo>
                  <a:pt x="40223" y="13906"/>
                </a:lnTo>
                <a:lnTo>
                  <a:pt x="39093" y="10670"/>
                </a:lnTo>
                <a:lnTo>
                  <a:pt x="37505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7" y="0"/>
                </a:lnTo>
                <a:lnTo>
                  <a:pt x="17528" y="0"/>
                </a:lnTo>
                <a:lnTo>
                  <a:pt x="14173" y="753"/>
                </a:lnTo>
                <a:lnTo>
                  <a:pt x="11419" y="2260"/>
                </a:lnTo>
                <a:lnTo>
                  <a:pt x="8676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20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94" y="18368"/>
                </a:lnTo>
                <a:lnTo>
                  <a:pt x="9742" y="15800"/>
                </a:lnTo>
                <a:lnTo>
                  <a:pt x="11645" y="11429"/>
                </a:lnTo>
                <a:lnTo>
                  <a:pt x="14604" y="8470"/>
                </a:lnTo>
                <a:lnTo>
                  <a:pt x="18417" y="6591"/>
                </a:lnTo>
                <a:lnTo>
                  <a:pt x="21070" y="6591"/>
                </a:lnTo>
                <a:lnTo>
                  <a:pt x="23903" y="6797"/>
                </a:lnTo>
                <a:lnTo>
                  <a:pt x="27382" y="8194"/>
                </a:lnTo>
                <a:lnTo>
                  <a:pt x="30063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1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18" y="52503"/>
                </a:lnTo>
                <a:lnTo>
                  <a:pt x="25401" y="54918"/>
                </a:lnTo>
                <a:lnTo>
                  <a:pt x="22532" y="55752"/>
                </a:lnTo>
                <a:lnTo>
                  <a:pt x="18543" y="55752"/>
                </a:lnTo>
                <a:lnTo>
                  <a:pt x="15052" y="54396"/>
                </a:lnTo>
                <a:lnTo>
                  <a:pt x="12179" y="52034"/>
                </a:lnTo>
                <a:lnTo>
                  <a:pt x="10148" y="48045"/>
                </a:lnTo>
                <a:lnTo>
                  <a:pt x="10695" y="60325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7" h="62359">
                <a:moveTo>
                  <a:pt x="10695" y="60325"/>
                </a:moveTo>
                <a:lnTo>
                  <a:pt x="10148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95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60477" y="3326514"/>
            <a:ext cx="35255" cy="61009"/>
          </a:xfrm>
          <a:custGeom>
            <a:avLst/>
            <a:gdLst/>
            <a:ahLst/>
            <a:cxnLst/>
            <a:rect l="l" t="t" r="r" b="b"/>
            <a:pathLst>
              <a:path w="35255" h="61009">
                <a:moveTo>
                  <a:pt x="586" y="55638"/>
                </a:moveTo>
                <a:lnTo>
                  <a:pt x="231" y="58421"/>
                </a:lnTo>
                <a:lnTo>
                  <a:pt x="1918" y="61009"/>
                </a:lnTo>
                <a:lnTo>
                  <a:pt x="33567" y="61009"/>
                </a:lnTo>
                <a:lnTo>
                  <a:pt x="34582" y="60566"/>
                </a:lnTo>
                <a:lnTo>
                  <a:pt x="35255" y="57838"/>
                </a:lnTo>
                <a:lnTo>
                  <a:pt x="35255" y="57265"/>
                </a:lnTo>
                <a:lnTo>
                  <a:pt x="33567" y="54547"/>
                </a:lnTo>
                <a:lnTo>
                  <a:pt x="22618" y="54547"/>
                </a:lnTo>
                <a:lnTo>
                  <a:pt x="22618" y="1322"/>
                </a:lnTo>
                <a:lnTo>
                  <a:pt x="21236" y="166"/>
                </a:lnTo>
                <a:lnTo>
                  <a:pt x="18303" y="0"/>
                </a:lnTo>
                <a:lnTo>
                  <a:pt x="15318" y="572"/>
                </a:lnTo>
                <a:lnTo>
                  <a:pt x="1361" y="9512"/>
                </a:lnTo>
                <a:lnTo>
                  <a:pt x="853" y="9893"/>
                </a:lnTo>
                <a:lnTo>
                  <a:pt x="0" y="12495"/>
                </a:lnTo>
                <a:lnTo>
                  <a:pt x="191" y="15264"/>
                </a:lnTo>
                <a:lnTo>
                  <a:pt x="2858" y="15455"/>
                </a:lnTo>
                <a:lnTo>
                  <a:pt x="14555" y="8486"/>
                </a:lnTo>
                <a:lnTo>
                  <a:pt x="14555" y="54547"/>
                </a:lnTo>
                <a:lnTo>
                  <a:pt x="1918" y="54547"/>
                </a:lnTo>
                <a:lnTo>
                  <a:pt x="586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403818" y="3360700"/>
            <a:ext cx="22895" cy="6412"/>
          </a:xfrm>
          <a:custGeom>
            <a:avLst/>
            <a:gdLst/>
            <a:ahLst/>
            <a:cxnLst/>
            <a:rect l="l" t="t" r="r" b="b"/>
            <a:pathLst>
              <a:path w="22895" h="6412">
                <a:moveTo>
                  <a:pt x="22895" y="3186"/>
                </a:moveTo>
                <a:lnTo>
                  <a:pt x="22895" y="2588"/>
                </a:lnTo>
                <a:lnTo>
                  <a:pt x="21257" y="0"/>
                </a:lnTo>
                <a:lnTo>
                  <a:pt x="1687" y="0"/>
                </a:lnTo>
                <a:lnTo>
                  <a:pt x="708" y="241"/>
                </a:lnTo>
                <a:lnTo>
                  <a:pt x="0" y="3186"/>
                </a:lnTo>
                <a:lnTo>
                  <a:pt x="1687" y="6412"/>
                </a:lnTo>
                <a:lnTo>
                  <a:pt x="21257" y="6412"/>
                </a:lnTo>
                <a:lnTo>
                  <a:pt x="22186" y="6184"/>
                </a:lnTo>
                <a:lnTo>
                  <a:pt x="2289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437957" y="3326514"/>
            <a:ext cx="35243" cy="61009"/>
          </a:xfrm>
          <a:custGeom>
            <a:avLst/>
            <a:gdLst/>
            <a:ahLst/>
            <a:cxnLst/>
            <a:rect l="l" t="t" r="r" b="b"/>
            <a:pathLst>
              <a:path w="35243" h="61009">
                <a:moveTo>
                  <a:pt x="582" y="55638"/>
                </a:moveTo>
                <a:lnTo>
                  <a:pt x="229" y="58421"/>
                </a:lnTo>
                <a:lnTo>
                  <a:pt x="1903" y="61009"/>
                </a:lnTo>
                <a:lnTo>
                  <a:pt x="33554" y="61009"/>
                </a:lnTo>
                <a:lnTo>
                  <a:pt x="34570" y="60566"/>
                </a:lnTo>
                <a:lnTo>
                  <a:pt x="35243" y="57838"/>
                </a:lnTo>
                <a:lnTo>
                  <a:pt x="35243" y="57265"/>
                </a:lnTo>
                <a:lnTo>
                  <a:pt x="33554" y="54547"/>
                </a:lnTo>
                <a:lnTo>
                  <a:pt x="22607" y="54547"/>
                </a:lnTo>
                <a:lnTo>
                  <a:pt x="22607" y="1322"/>
                </a:lnTo>
                <a:lnTo>
                  <a:pt x="21221" y="166"/>
                </a:lnTo>
                <a:lnTo>
                  <a:pt x="18301" y="0"/>
                </a:lnTo>
                <a:lnTo>
                  <a:pt x="15303" y="572"/>
                </a:lnTo>
                <a:lnTo>
                  <a:pt x="1346" y="9512"/>
                </a:lnTo>
                <a:lnTo>
                  <a:pt x="838" y="9893"/>
                </a:lnTo>
                <a:lnTo>
                  <a:pt x="0" y="12495"/>
                </a:lnTo>
                <a:lnTo>
                  <a:pt x="179" y="15264"/>
                </a:lnTo>
                <a:lnTo>
                  <a:pt x="2843" y="15455"/>
                </a:lnTo>
                <a:lnTo>
                  <a:pt x="14554" y="8486"/>
                </a:lnTo>
                <a:lnTo>
                  <a:pt x="14554" y="54547"/>
                </a:lnTo>
                <a:lnTo>
                  <a:pt x="1903" y="54547"/>
                </a:lnTo>
                <a:lnTo>
                  <a:pt x="582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482888" y="3326055"/>
            <a:ext cx="37961" cy="62369"/>
          </a:xfrm>
          <a:custGeom>
            <a:avLst/>
            <a:gdLst/>
            <a:ahLst/>
            <a:cxnLst/>
            <a:rect l="l" t="t" r="r" b="b"/>
            <a:pathLst>
              <a:path w="37961" h="62369">
                <a:moveTo>
                  <a:pt x="25652" y="61073"/>
                </a:moveTo>
                <a:lnTo>
                  <a:pt x="28295" y="60223"/>
                </a:lnTo>
                <a:lnTo>
                  <a:pt x="30530" y="58988"/>
                </a:lnTo>
                <a:lnTo>
                  <a:pt x="34149" y="55817"/>
                </a:lnTo>
                <a:lnTo>
                  <a:pt x="36511" y="51663"/>
                </a:lnTo>
                <a:lnTo>
                  <a:pt x="37961" y="46940"/>
                </a:lnTo>
                <a:lnTo>
                  <a:pt x="37961" y="44156"/>
                </a:lnTo>
                <a:lnTo>
                  <a:pt x="37616" y="40459"/>
                </a:lnTo>
                <a:lnTo>
                  <a:pt x="36208" y="37122"/>
                </a:lnTo>
                <a:lnTo>
                  <a:pt x="33997" y="34404"/>
                </a:lnTo>
                <a:lnTo>
                  <a:pt x="31254" y="32129"/>
                </a:lnTo>
                <a:lnTo>
                  <a:pt x="27773" y="30481"/>
                </a:lnTo>
                <a:lnTo>
                  <a:pt x="23788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73" y="23291"/>
                </a:lnTo>
                <a:lnTo>
                  <a:pt x="3441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9" y="0"/>
                </a:lnTo>
                <a:lnTo>
                  <a:pt x="18197" y="0"/>
                </a:lnTo>
                <a:lnTo>
                  <a:pt x="14353" y="190"/>
                </a:lnTo>
                <a:lnTo>
                  <a:pt x="10882" y="938"/>
                </a:lnTo>
                <a:lnTo>
                  <a:pt x="8027" y="1943"/>
                </a:lnTo>
                <a:lnTo>
                  <a:pt x="4672" y="3606"/>
                </a:lnTo>
                <a:lnTo>
                  <a:pt x="2119" y="5878"/>
                </a:lnTo>
                <a:lnTo>
                  <a:pt x="1687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70" y="9218"/>
                </a:lnTo>
                <a:lnTo>
                  <a:pt x="10123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4" y="6882"/>
                </a:lnTo>
                <a:lnTo>
                  <a:pt x="23305" y="8520"/>
                </a:lnTo>
                <a:lnTo>
                  <a:pt x="25526" y="11198"/>
                </a:lnTo>
                <a:lnTo>
                  <a:pt x="26542" y="14679"/>
                </a:lnTo>
                <a:lnTo>
                  <a:pt x="26542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72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02" y="27255"/>
                </a:lnTo>
                <a:lnTo>
                  <a:pt x="6490" y="28154"/>
                </a:lnTo>
                <a:lnTo>
                  <a:pt x="6123" y="30999"/>
                </a:lnTo>
                <a:lnTo>
                  <a:pt x="8103" y="33615"/>
                </a:lnTo>
                <a:lnTo>
                  <a:pt x="16534" y="33615"/>
                </a:lnTo>
                <a:lnTo>
                  <a:pt x="20713" y="34404"/>
                </a:lnTo>
                <a:lnTo>
                  <a:pt x="24306" y="35711"/>
                </a:lnTo>
                <a:lnTo>
                  <a:pt x="27989" y="38901"/>
                </a:lnTo>
                <a:lnTo>
                  <a:pt x="29376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60" y="50557"/>
                </a:lnTo>
                <a:lnTo>
                  <a:pt x="25375" y="53643"/>
                </a:lnTo>
                <a:lnTo>
                  <a:pt x="22416" y="54928"/>
                </a:lnTo>
                <a:lnTo>
                  <a:pt x="18975" y="55713"/>
                </a:lnTo>
                <a:lnTo>
                  <a:pt x="14679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7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3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36" y="62203"/>
                </a:lnTo>
                <a:lnTo>
                  <a:pt x="16663" y="62369"/>
                </a:lnTo>
                <a:lnTo>
                  <a:pt x="20001" y="62369"/>
                </a:lnTo>
                <a:lnTo>
                  <a:pt x="22999" y="61922"/>
                </a:lnTo>
                <a:lnTo>
                  <a:pt x="25652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529695" y="3326061"/>
            <a:ext cx="41899" cy="62359"/>
          </a:xfrm>
          <a:custGeom>
            <a:avLst/>
            <a:gdLst/>
            <a:ahLst/>
            <a:cxnLst/>
            <a:rect l="l" t="t" r="r" b="b"/>
            <a:pathLst>
              <a:path w="41899" h="62359">
                <a:moveTo>
                  <a:pt x="33224" y="58576"/>
                </a:moveTo>
                <a:lnTo>
                  <a:pt x="35445" y="56426"/>
                </a:lnTo>
                <a:lnTo>
                  <a:pt x="37148" y="53672"/>
                </a:lnTo>
                <a:lnTo>
                  <a:pt x="38850" y="50915"/>
                </a:lnTo>
                <a:lnTo>
                  <a:pt x="40071" y="47613"/>
                </a:lnTo>
                <a:lnTo>
                  <a:pt x="40794" y="43765"/>
                </a:lnTo>
                <a:lnTo>
                  <a:pt x="41528" y="39931"/>
                </a:lnTo>
                <a:lnTo>
                  <a:pt x="41899" y="35686"/>
                </a:lnTo>
                <a:lnTo>
                  <a:pt x="41899" y="26050"/>
                </a:lnTo>
                <a:lnTo>
                  <a:pt x="41569" y="21617"/>
                </a:lnTo>
                <a:lnTo>
                  <a:pt x="40895" y="17755"/>
                </a:lnTo>
                <a:lnTo>
                  <a:pt x="40222" y="13906"/>
                </a:lnTo>
                <a:lnTo>
                  <a:pt x="39091" y="10670"/>
                </a:lnTo>
                <a:lnTo>
                  <a:pt x="37504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8" y="0"/>
                </a:lnTo>
                <a:lnTo>
                  <a:pt x="14173" y="753"/>
                </a:lnTo>
                <a:lnTo>
                  <a:pt x="11418" y="2260"/>
                </a:lnTo>
                <a:lnTo>
                  <a:pt x="8675" y="3787"/>
                </a:lnTo>
                <a:lnTo>
                  <a:pt x="6454" y="5918"/>
                </a:lnTo>
                <a:lnTo>
                  <a:pt x="4776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6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45" y="11429"/>
                </a:lnTo>
                <a:lnTo>
                  <a:pt x="14604" y="8470"/>
                </a:lnTo>
                <a:lnTo>
                  <a:pt x="18417" y="6591"/>
                </a:lnTo>
                <a:lnTo>
                  <a:pt x="21070" y="6591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17" y="52503"/>
                </a:lnTo>
                <a:lnTo>
                  <a:pt x="25401" y="54918"/>
                </a:lnTo>
                <a:lnTo>
                  <a:pt x="22532" y="55752"/>
                </a:lnTo>
                <a:lnTo>
                  <a:pt x="18543" y="55752"/>
                </a:lnTo>
                <a:lnTo>
                  <a:pt x="15052" y="54396"/>
                </a:lnTo>
                <a:lnTo>
                  <a:pt x="12181" y="52034"/>
                </a:lnTo>
                <a:lnTo>
                  <a:pt x="10148" y="48045"/>
                </a:lnTo>
                <a:lnTo>
                  <a:pt x="10695" y="60325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6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9" h="62359">
                <a:moveTo>
                  <a:pt x="10695" y="60325"/>
                </a:moveTo>
                <a:lnTo>
                  <a:pt x="10148" y="48045"/>
                </a:lnTo>
                <a:lnTo>
                  <a:pt x="9413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95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579976" y="33260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7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29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608" y="35178"/>
                </a:lnTo>
                <a:lnTo>
                  <a:pt x="29693" y="32435"/>
                </a:lnTo>
                <a:lnTo>
                  <a:pt x="32411" y="27724"/>
                </a:lnTo>
                <a:lnTo>
                  <a:pt x="3425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73" y="4622"/>
                </a:lnTo>
                <a:lnTo>
                  <a:pt x="27496" y="2056"/>
                </a:lnTo>
                <a:lnTo>
                  <a:pt x="23101" y="406"/>
                </a:lnTo>
                <a:lnTo>
                  <a:pt x="20524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41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42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60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24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76" y="37525"/>
                </a:lnTo>
                <a:lnTo>
                  <a:pt x="13982" y="40398"/>
                </a:lnTo>
                <a:lnTo>
                  <a:pt x="1869" y="52854"/>
                </a:lnTo>
                <a:lnTo>
                  <a:pt x="1167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624995" y="33770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45"/>
                </a:lnTo>
                <a:lnTo>
                  <a:pt x="12786" y="140"/>
                </a:lnTo>
                <a:lnTo>
                  <a:pt x="9956" y="0"/>
                </a:lnTo>
                <a:lnTo>
                  <a:pt x="6932" y="900"/>
                </a:lnTo>
                <a:lnTo>
                  <a:pt x="6220" y="3784"/>
                </a:lnTo>
                <a:lnTo>
                  <a:pt x="6220" y="9792"/>
                </a:lnTo>
                <a:lnTo>
                  <a:pt x="0" y="22659"/>
                </a:lnTo>
                <a:lnTo>
                  <a:pt x="506" y="23950"/>
                </a:lnTo>
                <a:lnTo>
                  <a:pt x="3289" y="24041"/>
                </a:lnTo>
                <a:lnTo>
                  <a:pt x="5979" y="22745"/>
                </a:lnTo>
                <a:lnTo>
                  <a:pt x="1240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7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676082" y="3326514"/>
            <a:ext cx="35243" cy="61009"/>
          </a:xfrm>
          <a:custGeom>
            <a:avLst/>
            <a:gdLst/>
            <a:ahLst/>
            <a:cxnLst/>
            <a:rect l="l" t="t" r="r" b="b"/>
            <a:pathLst>
              <a:path w="35243" h="61009">
                <a:moveTo>
                  <a:pt x="582" y="55638"/>
                </a:moveTo>
                <a:lnTo>
                  <a:pt x="229" y="58421"/>
                </a:lnTo>
                <a:lnTo>
                  <a:pt x="1904" y="61009"/>
                </a:lnTo>
                <a:lnTo>
                  <a:pt x="33552" y="61009"/>
                </a:lnTo>
                <a:lnTo>
                  <a:pt x="34570" y="60566"/>
                </a:lnTo>
                <a:lnTo>
                  <a:pt x="35243" y="57838"/>
                </a:lnTo>
                <a:lnTo>
                  <a:pt x="35243" y="57265"/>
                </a:lnTo>
                <a:lnTo>
                  <a:pt x="33552" y="54547"/>
                </a:lnTo>
                <a:lnTo>
                  <a:pt x="22604" y="54547"/>
                </a:lnTo>
                <a:lnTo>
                  <a:pt x="22604" y="1322"/>
                </a:lnTo>
                <a:lnTo>
                  <a:pt x="21221" y="166"/>
                </a:lnTo>
                <a:lnTo>
                  <a:pt x="18301" y="0"/>
                </a:lnTo>
                <a:lnTo>
                  <a:pt x="15303" y="572"/>
                </a:lnTo>
                <a:lnTo>
                  <a:pt x="1346" y="9512"/>
                </a:lnTo>
                <a:lnTo>
                  <a:pt x="839" y="9893"/>
                </a:lnTo>
                <a:lnTo>
                  <a:pt x="0" y="12495"/>
                </a:lnTo>
                <a:lnTo>
                  <a:pt x="176" y="15264"/>
                </a:lnTo>
                <a:lnTo>
                  <a:pt x="2843" y="15455"/>
                </a:lnTo>
                <a:lnTo>
                  <a:pt x="14555" y="8486"/>
                </a:lnTo>
                <a:lnTo>
                  <a:pt x="14555" y="54547"/>
                </a:lnTo>
                <a:lnTo>
                  <a:pt x="1904" y="54547"/>
                </a:lnTo>
                <a:lnTo>
                  <a:pt x="582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21013" y="3326055"/>
            <a:ext cx="37959" cy="62369"/>
          </a:xfrm>
          <a:custGeom>
            <a:avLst/>
            <a:gdLst/>
            <a:ahLst/>
            <a:cxnLst/>
            <a:rect l="l" t="t" r="r" b="b"/>
            <a:pathLst>
              <a:path w="37959" h="62369">
                <a:moveTo>
                  <a:pt x="25653" y="61073"/>
                </a:moveTo>
                <a:lnTo>
                  <a:pt x="28296" y="60223"/>
                </a:lnTo>
                <a:lnTo>
                  <a:pt x="30532" y="58988"/>
                </a:lnTo>
                <a:lnTo>
                  <a:pt x="34150" y="55817"/>
                </a:lnTo>
                <a:lnTo>
                  <a:pt x="36511" y="51663"/>
                </a:lnTo>
                <a:lnTo>
                  <a:pt x="37959" y="46940"/>
                </a:lnTo>
                <a:lnTo>
                  <a:pt x="37959" y="44156"/>
                </a:lnTo>
                <a:lnTo>
                  <a:pt x="37616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74" y="30481"/>
                </a:lnTo>
                <a:lnTo>
                  <a:pt x="23785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74" y="23291"/>
                </a:lnTo>
                <a:lnTo>
                  <a:pt x="34415" y="20205"/>
                </a:lnTo>
                <a:lnTo>
                  <a:pt x="35154" y="16800"/>
                </a:lnTo>
                <a:lnTo>
                  <a:pt x="35154" y="12674"/>
                </a:lnTo>
                <a:lnTo>
                  <a:pt x="34099" y="8826"/>
                </a:lnTo>
                <a:lnTo>
                  <a:pt x="32346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28" y="1943"/>
                </a:lnTo>
                <a:lnTo>
                  <a:pt x="4673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71" y="9218"/>
                </a:lnTo>
                <a:lnTo>
                  <a:pt x="10123" y="8012"/>
                </a:lnTo>
                <a:lnTo>
                  <a:pt x="13144" y="6922"/>
                </a:lnTo>
                <a:lnTo>
                  <a:pt x="16610" y="6656"/>
                </a:lnTo>
                <a:lnTo>
                  <a:pt x="19724" y="6882"/>
                </a:lnTo>
                <a:lnTo>
                  <a:pt x="23303" y="8520"/>
                </a:lnTo>
                <a:lnTo>
                  <a:pt x="25528" y="11198"/>
                </a:lnTo>
                <a:lnTo>
                  <a:pt x="26542" y="14679"/>
                </a:lnTo>
                <a:lnTo>
                  <a:pt x="26542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7999" y="27255"/>
                </a:lnTo>
                <a:lnTo>
                  <a:pt x="6490" y="28154"/>
                </a:lnTo>
                <a:lnTo>
                  <a:pt x="6120" y="30999"/>
                </a:lnTo>
                <a:lnTo>
                  <a:pt x="8103" y="33615"/>
                </a:lnTo>
                <a:lnTo>
                  <a:pt x="16535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90" y="38901"/>
                </a:lnTo>
                <a:lnTo>
                  <a:pt x="29376" y="41644"/>
                </a:lnTo>
                <a:lnTo>
                  <a:pt x="29729" y="44905"/>
                </a:lnTo>
                <a:lnTo>
                  <a:pt x="29452" y="47904"/>
                </a:lnTo>
                <a:lnTo>
                  <a:pt x="28357" y="50557"/>
                </a:lnTo>
                <a:lnTo>
                  <a:pt x="25373" y="53643"/>
                </a:lnTo>
                <a:lnTo>
                  <a:pt x="22414" y="54928"/>
                </a:lnTo>
                <a:lnTo>
                  <a:pt x="18972" y="55713"/>
                </a:lnTo>
                <a:lnTo>
                  <a:pt x="14681" y="55713"/>
                </a:lnTo>
                <a:lnTo>
                  <a:pt x="10923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8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4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2" y="62369"/>
                </a:lnTo>
                <a:lnTo>
                  <a:pt x="23000" y="61922"/>
                </a:lnTo>
                <a:lnTo>
                  <a:pt x="25653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765991" y="3331494"/>
            <a:ext cx="27537" cy="56818"/>
          </a:xfrm>
          <a:custGeom>
            <a:avLst/>
            <a:gdLst/>
            <a:ahLst/>
            <a:cxnLst/>
            <a:rect l="l" t="t" r="r" b="b"/>
            <a:pathLst>
              <a:path w="27537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7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7" y="90"/>
                </a:lnTo>
                <a:lnTo>
                  <a:pt x="10530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72" y="47101"/>
                </a:lnTo>
                <a:lnTo>
                  <a:pt x="8575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1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37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1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803368" y="3322313"/>
            <a:ext cx="36273" cy="65495"/>
          </a:xfrm>
          <a:custGeom>
            <a:avLst/>
            <a:gdLst/>
            <a:ahLst/>
            <a:cxnLst/>
            <a:rect l="l" t="t" r="r" b="b"/>
            <a:pathLst>
              <a:path w="36273" h="65495">
                <a:moveTo>
                  <a:pt x="0" y="1487"/>
                </a:moveTo>
                <a:lnTo>
                  <a:pt x="0" y="64048"/>
                </a:lnTo>
                <a:lnTo>
                  <a:pt x="1954" y="65394"/>
                </a:lnTo>
                <a:lnTo>
                  <a:pt x="4611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61" y="29919"/>
                </a:lnTo>
                <a:lnTo>
                  <a:pt x="15735" y="27190"/>
                </a:lnTo>
                <a:lnTo>
                  <a:pt x="19608" y="26493"/>
                </a:lnTo>
                <a:lnTo>
                  <a:pt x="22426" y="26774"/>
                </a:lnTo>
                <a:lnTo>
                  <a:pt x="25627" y="28714"/>
                </a:lnTo>
                <a:lnTo>
                  <a:pt x="27611" y="32094"/>
                </a:lnTo>
                <a:lnTo>
                  <a:pt x="28360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16" y="65394"/>
                </a:lnTo>
                <a:lnTo>
                  <a:pt x="33183" y="65495"/>
                </a:lnTo>
                <a:lnTo>
                  <a:pt x="36273" y="64048"/>
                </a:lnTo>
                <a:lnTo>
                  <a:pt x="36273" y="35355"/>
                </a:lnTo>
                <a:lnTo>
                  <a:pt x="36017" y="32778"/>
                </a:lnTo>
                <a:lnTo>
                  <a:pt x="35495" y="30632"/>
                </a:lnTo>
                <a:lnTo>
                  <a:pt x="34138" y="26644"/>
                </a:lnTo>
                <a:lnTo>
                  <a:pt x="31776" y="23458"/>
                </a:lnTo>
                <a:lnTo>
                  <a:pt x="28295" y="21233"/>
                </a:lnTo>
                <a:lnTo>
                  <a:pt x="24004" y="19810"/>
                </a:lnTo>
                <a:lnTo>
                  <a:pt x="21196" y="19810"/>
                </a:lnTo>
                <a:lnTo>
                  <a:pt x="16663" y="20373"/>
                </a:lnTo>
                <a:lnTo>
                  <a:pt x="12167" y="22644"/>
                </a:lnTo>
                <a:lnTo>
                  <a:pt x="7721" y="26733"/>
                </a:lnTo>
                <a:lnTo>
                  <a:pt x="7721" y="1487"/>
                </a:lnTo>
                <a:lnTo>
                  <a:pt x="5751" y="90"/>
                </a:lnTo>
                <a:lnTo>
                  <a:pt x="3084" y="0"/>
                </a:lnTo>
                <a:lnTo>
                  <a:pt x="0" y="14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876000" y="33269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4" y="59803"/>
                </a:moveTo>
                <a:lnTo>
                  <a:pt x="2642" y="60831"/>
                </a:lnTo>
                <a:lnTo>
                  <a:pt x="5497" y="60831"/>
                </a:lnTo>
                <a:lnTo>
                  <a:pt x="8054" y="59355"/>
                </a:lnTo>
                <a:lnTo>
                  <a:pt x="8054" y="34123"/>
                </a:lnTo>
                <a:lnTo>
                  <a:pt x="29030" y="34123"/>
                </a:lnTo>
                <a:lnTo>
                  <a:pt x="30467" y="32701"/>
                </a:lnTo>
                <a:lnTo>
                  <a:pt x="30618" y="30110"/>
                </a:lnTo>
                <a:lnTo>
                  <a:pt x="29030" y="27442"/>
                </a:lnTo>
                <a:lnTo>
                  <a:pt x="8054" y="27442"/>
                </a:lnTo>
                <a:lnTo>
                  <a:pt x="8054" y="6842"/>
                </a:lnTo>
                <a:lnTo>
                  <a:pt x="30251" y="6842"/>
                </a:lnTo>
                <a:lnTo>
                  <a:pt x="31421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51" y="0"/>
                </a:lnTo>
                <a:lnTo>
                  <a:pt x="2995" y="0"/>
                </a:lnTo>
                <a:lnTo>
                  <a:pt x="965" y="722"/>
                </a:lnTo>
                <a:lnTo>
                  <a:pt x="0" y="3275"/>
                </a:lnTo>
                <a:lnTo>
                  <a:pt x="64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918931" y="3322313"/>
            <a:ext cx="7721" cy="65495"/>
          </a:xfrm>
          <a:custGeom>
            <a:avLst/>
            <a:gdLst/>
            <a:ahLst/>
            <a:cxnLst/>
            <a:rect l="l" t="t" r="r" b="b"/>
            <a:pathLst>
              <a:path w="7721" h="65495">
                <a:moveTo>
                  <a:pt x="7721" y="64048"/>
                </a:moveTo>
                <a:lnTo>
                  <a:pt x="7721" y="1487"/>
                </a:lnTo>
                <a:lnTo>
                  <a:pt x="5767" y="90"/>
                </a:lnTo>
                <a:lnTo>
                  <a:pt x="3084" y="0"/>
                </a:lnTo>
                <a:lnTo>
                  <a:pt x="0" y="1487"/>
                </a:lnTo>
                <a:lnTo>
                  <a:pt x="0" y="64048"/>
                </a:lnTo>
                <a:lnTo>
                  <a:pt x="1968" y="65394"/>
                </a:lnTo>
                <a:lnTo>
                  <a:pt x="4621" y="65495"/>
                </a:lnTo>
                <a:lnTo>
                  <a:pt x="772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937561" y="33421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2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77" y="43714"/>
                </a:lnTo>
                <a:lnTo>
                  <a:pt x="11555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83"/>
                </a:lnTo>
                <a:lnTo>
                  <a:pt x="2119" y="35902"/>
                </a:lnTo>
                <a:lnTo>
                  <a:pt x="5119" y="40257"/>
                </a:lnTo>
                <a:lnTo>
                  <a:pt x="8977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5" y="8484"/>
                </a:lnTo>
                <a:lnTo>
                  <a:pt x="16930" y="6858"/>
                </a:lnTo>
                <a:lnTo>
                  <a:pt x="21182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69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82" y="31941"/>
                </a:lnTo>
                <a:lnTo>
                  <a:pt x="31024" y="35153"/>
                </a:lnTo>
                <a:lnTo>
                  <a:pt x="28587" y="37771"/>
                </a:lnTo>
                <a:lnTo>
                  <a:pt x="25246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66" y="46291"/>
                </a:lnTo>
                <a:lnTo>
                  <a:pt x="27291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41" y="39649"/>
                </a:lnTo>
                <a:lnTo>
                  <a:pt x="39876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40006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89" y="506"/>
                </a:lnTo>
                <a:lnTo>
                  <a:pt x="24955" y="0"/>
                </a:lnTo>
                <a:lnTo>
                  <a:pt x="17920" y="0"/>
                </a:lnTo>
                <a:lnTo>
                  <a:pt x="14781" y="571"/>
                </a:lnTo>
                <a:lnTo>
                  <a:pt x="12091" y="1727"/>
                </a:lnTo>
                <a:lnTo>
                  <a:pt x="9410" y="2872"/>
                </a:lnTo>
                <a:lnTo>
                  <a:pt x="5360" y="6591"/>
                </a:lnTo>
                <a:lnTo>
                  <a:pt x="223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987731" y="3342121"/>
            <a:ext cx="21001" cy="46291"/>
          </a:xfrm>
          <a:custGeom>
            <a:avLst/>
            <a:gdLst/>
            <a:ahLst/>
            <a:cxnLst/>
            <a:rect l="l" t="t" r="r" b="b"/>
            <a:pathLst>
              <a:path w="21001" h="46291">
                <a:moveTo>
                  <a:pt x="10767" y="34851"/>
                </a:moveTo>
                <a:lnTo>
                  <a:pt x="9063" y="31560"/>
                </a:lnTo>
                <a:lnTo>
                  <a:pt x="8229" y="27506"/>
                </a:lnTo>
                <a:lnTo>
                  <a:pt x="8977" y="43714"/>
                </a:lnTo>
                <a:lnTo>
                  <a:pt x="11555" y="44743"/>
                </a:lnTo>
                <a:lnTo>
                  <a:pt x="14118" y="45769"/>
                </a:lnTo>
                <a:lnTo>
                  <a:pt x="17142" y="46291"/>
                </a:lnTo>
                <a:lnTo>
                  <a:pt x="21001" y="39790"/>
                </a:lnTo>
                <a:lnTo>
                  <a:pt x="16429" y="39343"/>
                </a:lnTo>
                <a:lnTo>
                  <a:pt x="13103" y="37565"/>
                </a:lnTo>
                <a:lnTo>
                  <a:pt x="10767" y="34851"/>
                </a:lnTo>
                <a:close/>
              </a:path>
              <a:path w="21001" h="46291">
                <a:moveTo>
                  <a:pt x="427" y="30289"/>
                </a:moveTo>
                <a:lnTo>
                  <a:pt x="1266" y="33083"/>
                </a:lnTo>
                <a:lnTo>
                  <a:pt x="2119" y="35902"/>
                </a:lnTo>
                <a:lnTo>
                  <a:pt x="5115" y="40257"/>
                </a:lnTo>
                <a:lnTo>
                  <a:pt x="8977" y="43714"/>
                </a:lnTo>
                <a:lnTo>
                  <a:pt x="8229" y="27506"/>
                </a:lnTo>
                <a:lnTo>
                  <a:pt x="8012" y="23025"/>
                </a:lnTo>
                <a:lnTo>
                  <a:pt x="8279" y="18402"/>
                </a:lnTo>
                <a:lnTo>
                  <a:pt x="9305" y="14352"/>
                </a:lnTo>
                <a:lnTo>
                  <a:pt x="11173" y="11112"/>
                </a:lnTo>
                <a:lnTo>
                  <a:pt x="13610" y="8484"/>
                </a:lnTo>
                <a:lnTo>
                  <a:pt x="16926" y="6858"/>
                </a:lnTo>
                <a:lnTo>
                  <a:pt x="21182" y="6465"/>
                </a:lnTo>
                <a:lnTo>
                  <a:pt x="25764" y="6897"/>
                </a:lnTo>
                <a:lnTo>
                  <a:pt x="29105" y="8675"/>
                </a:lnTo>
                <a:lnTo>
                  <a:pt x="31391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5" y="23215"/>
                </a:lnTo>
                <a:lnTo>
                  <a:pt x="33882" y="27877"/>
                </a:lnTo>
                <a:lnTo>
                  <a:pt x="32863" y="31941"/>
                </a:lnTo>
                <a:lnTo>
                  <a:pt x="31023" y="35153"/>
                </a:lnTo>
                <a:lnTo>
                  <a:pt x="28586" y="37771"/>
                </a:lnTo>
                <a:lnTo>
                  <a:pt x="25246" y="39383"/>
                </a:lnTo>
                <a:lnTo>
                  <a:pt x="21001" y="39790"/>
                </a:lnTo>
                <a:lnTo>
                  <a:pt x="17142" y="46291"/>
                </a:lnTo>
                <a:lnTo>
                  <a:pt x="24165" y="46291"/>
                </a:lnTo>
                <a:lnTo>
                  <a:pt x="27291" y="45708"/>
                </a:lnTo>
                <a:lnTo>
                  <a:pt x="29994" y="44538"/>
                </a:lnTo>
                <a:lnTo>
                  <a:pt x="32701" y="43371"/>
                </a:lnTo>
                <a:lnTo>
                  <a:pt x="36737" y="39649"/>
                </a:lnTo>
                <a:lnTo>
                  <a:pt x="39876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48" y="26125"/>
                </a:lnTo>
                <a:lnTo>
                  <a:pt x="42148" y="19176"/>
                </a:lnTo>
                <a:lnTo>
                  <a:pt x="41715" y="16015"/>
                </a:lnTo>
                <a:lnTo>
                  <a:pt x="40852" y="13196"/>
                </a:lnTo>
                <a:lnTo>
                  <a:pt x="40002" y="10388"/>
                </a:lnTo>
                <a:lnTo>
                  <a:pt x="36992" y="6032"/>
                </a:lnTo>
                <a:lnTo>
                  <a:pt x="33134" y="2566"/>
                </a:lnTo>
                <a:lnTo>
                  <a:pt x="30552" y="1536"/>
                </a:lnTo>
                <a:lnTo>
                  <a:pt x="27989" y="506"/>
                </a:lnTo>
                <a:lnTo>
                  <a:pt x="24954" y="0"/>
                </a:lnTo>
                <a:lnTo>
                  <a:pt x="17905" y="0"/>
                </a:lnTo>
                <a:lnTo>
                  <a:pt x="14766" y="571"/>
                </a:lnTo>
                <a:lnTo>
                  <a:pt x="12087" y="1727"/>
                </a:lnTo>
                <a:lnTo>
                  <a:pt x="9409" y="2872"/>
                </a:lnTo>
                <a:lnTo>
                  <a:pt x="5355" y="6591"/>
                </a:lnTo>
                <a:lnTo>
                  <a:pt x="2219" y="11177"/>
                </a:lnTo>
                <a:lnTo>
                  <a:pt x="134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27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40859" y="3342118"/>
            <a:ext cx="24613" cy="45694"/>
          </a:xfrm>
          <a:custGeom>
            <a:avLst/>
            <a:gdLst/>
            <a:ahLst/>
            <a:cxnLst/>
            <a:rect l="l" t="t" r="r" b="b"/>
            <a:pathLst>
              <a:path w="24613" h="45694">
                <a:moveTo>
                  <a:pt x="1958" y="45594"/>
                </a:moveTo>
                <a:lnTo>
                  <a:pt x="4611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8816" y="14809"/>
                </a:lnTo>
                <a:lnTo>
                  <a:pt x="10706" y="12167"/>
                </a:lnTo>
                <a:lnTo>
                  <a:pt x="13309" y="9323"/>
                </a:lnTo>
                <a:lnTo>
                  <a:pt x="16423" y="7454"/>
                </a:lnTo>
                <a:lnTo>
                  <a:pt x="19227" y="7354"/>
                </a:lnTo>
                <a:lnTo>
                  <a:pt x="21769" y="8027"/>
                </a:lnTo>
                <a:lnTo>
                  <a:pt x="24472" y="7429"/>
                </a:lnTo>
                <a:lnTo>
                  <a:pt x="24613" y="4862"/>
                </a:lnTo>
                <a:lnTo>
                  <a:pt x="24613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2" y="8243"/>
                </a:lnTo>
                <a:lnTo>
                  <a:pt x="6962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068860" y="3377044"/>
            <a:ext cx="15217" cy="24041"/>
          </a:xfrm>
          <a:custGeom>
            <a:avLst/>
            <a:gdLst/>
            <a:ahLst/>
            <a:cxnLst/>
            <a:rect l="l" t="t" r="r" b="b"/>
            <a:pathLst>
              <a:path w="15217" h="24041">
                <a:moveTo>
                  <a:pt x="15217" y="3784"/>
                </a:moveTo>
                <a:lnTo>
                  <a:pt x="15217" y="2945"/>
                </a:lnTo>
                <a:lnTo>
                  <a:pt x="12791" y="140"/>
                </a:lnTo>
                <a:lnTo>
                  <a:pt x="9958" y="0"/>
                </a:lnTo>
                <a:lnTo>
                  <a:pt x="6936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8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409" y="13107"/>
                </a:lnTo>
                <a:lnTo>
                  <a:pt x="12931" y="12330"/>
                </a:lnTo>
                <a:lnTo>
                  <a:pt x="14389" y="9475"/>
                </a:lnTo>
                <a:lnTo>
                  <a:pt x="15077" y="6466"/>
                </a:lnTo>
                <a:lnTo>
                  <a:pt x="15217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119756" y="3326709"/>
            <a:ext cx="45641" cy="61708"/>
          </a:xfrm>
          <a:custGeom>
            <a:avLst/>
            <a:gdLst/>
            <a:ahLst/>
            <a:cxnLst/>
            <a:rect l="l" t="t" r="r" b="b"/>
            <a:pathLst>
              <a:path w="45641" h="61708">
                <a:moveTo>
                  <a:pt x="29246" y="61189"/>
                </a:moveTo>
                <a:lnTo>
                  <a:pt x="32115" y="60159"/>
                </a:lnTo>
                <a:lnTo>
                  <a:pt x="34988" y="59131"/>
                </a:lnTo>
                <a:lnTo>
                  <a:pt x="39420" y="55627"/>
                </a:lnTo>
                <a:lnTo>
                  <a:pt x="42951" y="51182"/>
                </a:lnTo>
                <a:lnTo>
                  <a:pt x="44028" y="48287"/>
                </a:lnTo>
                <a:lnTo>
                  <a:pt x="45107" y="45415"/>
                </a:lnTo>
                <a:lnTo>
                  <a:pt x="45641" y="42127"/>
                </a:lnTo>
                <a:lnTo>
                  <a:pt x="45641" y="1206"/>
                </a:lnTo>
                <a:lnTo>
                  <a:pt x="43052" y="0"/>
                </a:lnTo>
                <a:lnTo>
                  <a:pt x="40233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26" y="45594"/>
                </a:lnTo>
                <a:lnTo>
                  <a:pt x="34988" y="49328"/>
                </a:lnTo>
                <a:lnTo>
                  <a:pt x="32461" y="52081"/>
                </a:lnTo>
                <a:lnTo>
                  <a:pt x="29095" y="53798"/>
                </a:lnTo>
                <a:lnTo>
                  <a:pt x="25182" y="54824"/>
                </a:lnTo>
                <a:lnTo>
                  <a:pt x="20560" y="54824"/>
                </a:lnTo>
                <a:lnTo>
                  <a:pt x="16686" y="53774"/>
                </a:lnTo>
                <a:lnTo>
                  <a:pt x="13295" y="52020"/>
                </a:lnTo>
                <a:lnTo>
                  <a:pt x="10707" y="49251"/>
                </a:lnTo>
                <a:lnTo>
                  <a:pt x="9029" y="45415"/>
                </a:lnTo>
                <a:lnTo>
                  <a:pt x="7999" y="40867"/>
                </a:lnTo>
                <a:lnTo>
                  <a:pt x="7999" y="1206"/>
                </a:lnTo>
                <a:lnTo>
                  <a:pt x="5407" y="0"/>
                </a:lnTo>
                <a:lnTo>
                  <a:pt x="2552" y="0"/>
                </a:lnTo>
                <a:lnTo>
                  <a:pt x="0" y="1461"/>
                </a:lnTo>
                <a:lnTo>
                  <a:pt x="0" y="42760"/>
                </a:lnTo>
                <a:lnTo>
                  <a:pt x="518" y="46051"/>
                </a:lnTo>
                <a:lnTo>
                  <a:pt x="1587" y="48881"/>
                </a:lnTo>
                <a:lnTo>
                  <a:pt x="2639" y="51728"/>
                </a:lnTo>
                <a:lnTo>
                  <a:pt x="6135" y="55980"/>
                </a:lnTo>
                <a:lnTo>
                  <a:pt x="10450" y="59296"/>
                </a:lnTo>
                <a:lnTo>
                  <a:pt x="13194" y="60261"/>
                </a:lnTo>
                <a:lnTo>
                  <a:pt x="15937" y="61225"/>
                </a:lnTo>
                <a:lnTo>
                  <a:pt x="18986" y="61708"/>
                </a:lnTo>
                <a:lnTo>
                  <a:pt x="25981" y="61708"/>
                </a:lnTo>
                <a:lnTo>
                  <a:pt x="29246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179916" y="33421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5" y="45584"/>
                </a:moveTo>
                <a:lnTo>
                  <a:pt x="4622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38" y="8903"/>
                </a:lnTo>
                <a:lnTo>
                  <a:pt x="27622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28" y="45584"/>
                </a:lnTo>
                <a:lnTo>
                  <a:pt x="33195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4" y="12967"/>
                </a:lnTo>
                <a:lnTo>
                  <a:pt x="35506" y="10821"/>
                </a:lnTo>
                <a:lnTo>
                  <a:pt x="34150" y="6833"/>
                </a:lnTo>
                <a:lnTo>
                  <a:pt x="31774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806" y="0"/>
                </a:lnTo>
                <a:lnTo>
                  <a:pt x="14069" y="1844"/>
                </a:lnTo>
                <a:lnTo>
                  <a:pt x="9345" y="5019"/>
                </a:lnTo>
                <a:lnTo>
                  <a:pt x="6969" y="7672"/>
                </a:lnTo>
                <a:lnTo>
                  <a:pt x="6969" y="2095"/>
                </a:lnTo>
                <a:lnTo>
                  <a:pt x="5676" y="763"/>
                </a:lnTo>
                <a:lnTo>
                  <a:pt x="2794" y="637"/>
                </a:lnTo>
                <a:lnTo>
                  <a:pt x="0" y="2095"/>
                </a:lnTo>
                <a:lnTo>
                  <a:pt x="0" y="44237"/>
                </a:lnTo>
                <a:lnTo>
                  <a:pt x="1965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229143" y="33253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270644" y="3326202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0" y="5662"/>
                </a:moveTo>
                <a:lnTo>
                  <a:pt x="7390" y="8406"/>
                </a:lnTo>
                <a:lnTo>
                  <a:pt x="5054" y="11134"/>
                </a:lnTo>
                <a:lnTo>
                  <a:pt x="3239" y="14464"/>
                </a:lnTo>
                <a:lnTo>
                  <a:pt x="1929" y="18399"/>
                </a:lnTo>
                <a:lnTo>
                  <a:pt x="647" y="22322"/>
                </a:lnTo>
                <a:lnTo>
                  <a:pt x="0" y="26808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0"/>
                </a:lnTo>
                <a:lnTo>
                  <a:pt x="2998" y="48588"/>
                </a:lnTo>
                <a:lnTo>
                  <a:pt x="4711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50" y="60109"/>
                </a:lnTo>
                <a:lnTo>
                  <a:pt x="18223" y="61426"/>
                </a:lnTo>
                <a:lnTo>
                  <a:pt x="21769" y="62075"/>
                </a:lnTo>
                <a:lnTo>
                  <a:pt x="25703" y="62075"/>
                </a:lnTo>
                <a:lnTo>
                  <a:pt x="30073" y="61873"/>
                </a:lnTo>
                <a:lnTo>
                  <a:pt x="33922" y="61023"/>
                </a:lnTo>
                <a:lnTo>
                  <a:pt x="37097" y="59893"/>
                </a:lnTo>
                <a:lnTo>
                  <a:pt x="40816" y="58025"/>
                </a:lnTo>
                <a:lnTo>
                  <a:pt x="43675" y="55331"/>
                </a:lnTo>
                <a:lnTo>
                  <a:pt x="43955" y="52754"/>
                </a:lnTo>
                <a:lnTo>
                  <a:pt x="43955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7"/>
                </a:lnTo>
                <a:lnTo>
                  <a:pt x="31254" y="54658"/>
                </a:lnTo>
                <a:lnTo>
                  <a:pt x="26733" y="54964"/>
                </a:lnTo>
                <a:lnTo>
                  <a:pt x="23874" y="54964"/>
                </a:lnTo>
                <a:lnTo>
                  <a:pt x="21322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590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42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26" y="8632"/>
                </a:lnTo>
                <a:lnTo>
                  <a:pt x="23799" y="7009"/>
                </a:lnTo>
                <a:lnTo>
                  <a:pt x="26492" y="7009"/>
                </a:lnTo>
                <a:lnTo>
                  <a:pt x="31103" y="7325"/>
                </a:lnTo>
                <a:lnTo>
                  <a:pt x="34657" y="8545"/>
                </a:lnTo>
                <a:lnTo>
                  <a:pt x="37388" y="9942"/>
                </a:lnTo>
                <a:lnTo>
                  <a:pt x="40438" y="11962"/>
                </a:lnTo>
                <a:lnTo>
                  <a:pt x="43689" y="10460"/>
                </a:lnTo>
                <a:lnTo>
                  <a:pt x="43614" y="7466"/>
                </a:lnTo>
                <a:lnTo>
                  <a:pt x="41921" y="4658"/>
                </a:lnTo>
                <a:lnTo>
                  <a:pt x="38977" y="2804"/>
                </a:lnTo>
                <a:lnTo>
                  <a:pt x="36323" y="1724"/>
                </a:lnTo>
                <a:lnTo>
                  <a:pt x="33389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9" y="0"/>
                </a:lnTo>
                <a:lnTo>
                  <a:pt x="19061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321252" y="33421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8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73" y="6043"/>
                </a:lnTo>
                <a:lnTo>
                  <a:pt x="26391" y="7188"/>
                </a:lnTo>
                <a:lnTo>
                  <a:pt x="30186" y="11811"/>
                </a:lnTo>
                <a:lnTo>
                  <a:pt x="31089" y="14997"/>
                </a:lnTo>
                <a:lnTo>
                  <a:pt x="30999" y="19051"/>
                </a:lnTo>
                <a:lnTo>
                  <a:pt x="7999" y="19051"/>
                </a:lnTo>
                <a:lnTo>
                  <a:pt x="5447" y="6234"/>
                </a:lnTo>
                <a:lnTo>
                  <a:pt x="2336" y="10706"/>
                </a:lnTo>
                <a:lnTo>
                  <a:pt x="1410" y="13588"/>
                </a:lnTo>
                <a:lnTo>
                  <a:pt x="468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57" y="33375"/>
                </a:lnTo>
                <a:lnTo>
                  <a:pt x="2260" y="36244"/>
                </a:lnTo>
                <a:lnTo>
                  <a:pt x="5386" y="40539"/>
                </a:lnTo>
                <a:lnTo>
                  <a:pt x="9359" y="43875"/>
                </a:lnTo>
                <a:lnTo>
                  <a:pt x="11963" y="44844"/>
                </a:lnTo>
                <a:lnTo>
                  <a:pt x="14565" y="45808"/>
                </a:lnTo>
                <a:lnTo>
                  <a:pt x="17600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85" y="42504"/>
                </a:lnTo>
                <a:lnTo>
                  <a:pt x="36993" y="39841"/>
                </a:lnTo>
                <a:lnTo>
                  <a:pt x="35942" y="36831"/>
                </a:lnTo>
                <a:lnTo>
                  <a:pt x="33310" y="37665"/>
                </a:lnTo>
                <a:lnTo>
                  <a:pt x="30085" y="38846"/>
                </a:lnTo>
                <a:lnTo>
                  <a:pt x="27151" y="39535"/>
                </a:lnTo>
                <a:lnTo>
                  <a:pt x="23799" y="40017"/>
                </a:lnTo>
                <a:lnTo>
                  <a:pt x="19253" y="40017"/>
                </a:lnTo>
                <a:lnTo>
                  <a:pt x="15354" y="38936"/>
                </a:lnTo>
                <a:lnTo>
                  <a:pt x="11074" y="35852"/>
                </a:lnTo>
                <a:lnTo>
                  <a:pt x="9183" y="32903"/>
                </a:lnTo>
                <a:lnTo>
                  <a:pt x="8241" y="29159"/>
                </a:lnTo>
                <a:lnTo>
                  <a:pt x="7999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16" y="14604"/>
                </a:lnTo>
                <a:lnTo>
                  <a:pt x="37019" y="9776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9" y="532"/>
                </a:lnTo>
                <a:lnTo>
                  <a:pt x="10184" y="11148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34"/>
                </a:lnTo>
                <a:lnTo>
                  <a:pt x="7999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9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371691" y="3342124"/>
            <a:ext cx="36285" cy="45684"/>
          </a:xfrm>
          <a:custGeom>
            <a:avLst/>
            <a:gdLst/>
            <a:ahLst/>
            <a:cxnLst/>
            <a:rect l="l" t="t" r="r" b="b"/>
            <a:pathLst>
              <a:path w="36285" h="45684">
                <a:moveTo>
                  <a:pt x="1969" y="45584"/>
                </a:moveTo>
                <a:lnTo>
                  <a:pt x="4608" y="45684"/>
                </a:lnTo>
                <a:lnTo>
                  <a:pt x="7722" y="44237"/>
                </a:lnTo>
                <a:lnTo>
                  <a:pt x="7722" y="14785"/>
                </a:lnTo>
                <a:lnTo>
                  <a:pt x="9842" y="12143"/>
                </a:lnTo>
                <a:lnTo>
                  <a:pt x="1186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28" y="8903"/>
                </a:lnTo>
                <a:lnTo>
                  <a:pt x="27608" y="12283"/>
                </a:lnTo>
                <a:lnTo>
                  <a:pt x="28371" y="15228"/>
                </a:lnTo>
                <a:lnTo>
                  <a:pt x="28563" y="19559"/>
                </a:lnTo>
                <a:lnTo>
                  <a:pt x="28563" y="44237"/>
                </a:lnTo>
                <a:lnTo>
                  <a:pt x="30518" y="45584"/>
                </a:lnTo>
                <a:lnTo>
                  <a:pt x="33185" y="45684"/>
                </a:lnTo>
                <a:lnTo>
                  <a:pt x="36285" y="44237"/>
                </a:lnTo>
                <a:lnTo>
                  <a:pt x="36285" y="15534"/>
                </a:lnTo>
                <a:lnTo>
                  <a:pt x="36018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4" y="3647"/>
                </a:lnTo>
                <a:lnTo>
                  <a:pt x="28296" y="1422"/>
                </a:lnTo>
                <a:lnTo>
                  <a:pt x="24015" y="0"/>
                </a:lnTo>
                <a:lnTo>
                  <a:pt x="18795" y="0"/>
                </a:lnTo>
                <a:lnTo>
                  <a:pt x="14058" y="1844"/>
                </a:lnTo>
                <a:lnTo>
                  <a:pt x="9345" y="5019"/>
                </a:lnTo>
                <a:lnTo>
                  <a:pt x="6959" y="7672"/>
                </a:lnTo>
                <a:lnTo>
                  <a:pt x="6959" y="2095"/>
                </a:lnTo>
                <a:lnTo>
                  <a:pt x="5662" y="763"/>
                </a:lnTo>
                <a:lnTo>
                  <a:pt x="2780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416235" y="3331494"/>
            <a:ext cx="27520" cy="56818"/>
          </a:xfrm>
          <a:custGeom>
            <a:avLst/>
            <a:gdLst/>
            <a:ahLst/>
            <a:cxnLst/>
            <a:rect l="l" t="t" r="r" b="b"/>
            <a:pathLst>
              <a:path w="27520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04" y="17167"/>
                </a:lnTo>
                <a:lnTo>
                  <a:pt x="27520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196" y="90"/>
                </a:lnTo>
                <a:lnTo>
                  <a:pt x="10529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6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70" y="47101"/>
                </a:lnTo>
                <a:lnTo>
                  <a:pt x="8571" y="50684"/>
                </a:lnTo>
                <a:lnTo>
                  <a:pt x="11302" y="54521"/>
                </a:lnTo>
                <a:lnTo>
                  <a:pt x="14136" y="55968"/>
                </a:lnTo>
                <a:lnTo>
                  <a:pt x="17578" y="56818"/>
                </a:lnTo>
                <a:lnTo>
                  <a:pt x="21908" y="56692"/>
                </a:lnTo>
                <a:lnTo>
                  <a:pt x="24587" y="56210"/>
                </a:lnTo>
                <a:lnTo>
                  <a:pt x="27214" y="54456"/>
                </a:lnTo>
                <a:lnTo>
                  <a:pt x="27520" y="51777"/>
                </a:lnTo>
                <a:lnTo>
                  <a:pt x="26606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453610" y="33421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4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2" y="14809"/>
                </a:lnTo>
                <a:lnTo>
                  <a:pt x="10706" y="12167"/>
                </a:lnTo>
                <a:lnTo>
                  <a:pt x="13309" y="9323"/>
                </a:lnTo>
                <a:lnTo>
                  <a:pt x="16422" y="7454"/>
                </a:lnTo>
                <a:lnTo>
                  <a:pt x="19227" y="7354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8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483821" y="3342121"/>
            <a:ext cx="38750" cy="46302"/>
          </a:xfrm>
          <a:custGeom>
            <a:avLst/>
            <a:gdLst/>
            <a:ahLst/>
            <a:cxnLst/>
            <a:rect l="l" t="t" r="r" b="b"/>
            <a:pathLst>
              <a:path w="38750" h="46302">
                <a:moveTo>
                  <a:pt x="10173" y="11148"/>
                </a:moveTo>
                <a:lnTo>
                  <a:pt x="13338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80" y="7188"/>
                </a:lnTo>
                <a:lnTo>
                  <a:pt x="30175" y="11811"/>
                </a:lnTo>
                <a:lnTo>
                  <a:pt x="31079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6" y="6234"/>
                </a:lnTo>
                <a:lnTo>
                  <a:pt x="2325" y="10706"/>
                </a:lnTo>
                <a:lnTo>
                  <a:pt x="1397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7" y="30505"/>
                </a:lnTo>
                <a:lnTo>
                  <a:pt x="1346" y="33375"/>
                </a:lnTo>
                <a:lnTo>
                  <a:pt x="2250" y="36244"/>
                </a:lnTo>
                <a:lnTo>
                  <a:pt x="5374" y="40539"/>
                </a:lnTo>
                <a:lnTo>
                  <a:pt x="9349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7" y="45845"/>
                </a:lnTo>
                <a:lnTo>
                  <a:pt x="30024" y="45222"/>
                </a:lnTo>
                <a:lnTo>
                  <a:pt x="3379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28" y="3683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51" y="24712"/>
                </a:lnTo>
                <a:lnTo>
                  <a:pt x="37835" y="23939"/>
                </a:lnTo>
                <a:lnTo>
                  <a:pt x="38750" y="21347"/>
                </a:lnTo>
                <a:lnTo>
                  <a:pt x="38750" y="17197"/>
                </a:lnTo>
                <a:lnTo>
                  <a:pt x="38404" y="14604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22" y="0"/>
                </a:lnTo>
                <a:lnTo>
                  <a:pt x="17122" y="0"/>
                </a:lnTo>
                <a:lnTo>
                  <a:pt x="14328" y="532"/>
                </a:lnTo>
                <a:lnTo>
                  <a:pt x="10173" y="11148"/>
                </a:lnTo>
                <a:close/>
              </a:path>
              <a:path w="38750" h="46302">
                <a:moveTo>
                  <a:pt x="9334" y="2692"/>
                </a:moveTo>
                <a:lnTo>
                  <a:pt x="5436" y="6234"/>
                </a:lnTo>
                <a:lnTo>
                  <a:pt x="7988" y="19051"/>
                </a:lnTo>
                <a:lnTo>
                  <a:pt x="8053" y="17332"/>
                </a:lnTo>
                <a:lnTo>
                  <a:pt x="8892" y="14108"/>
                </a:lnTo>
                <a:lnTo>
                  <a:pt x="10173" y="11148"/>
                </a:lnTo>
                <a:lnTo>
                  <a:pt x="14328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529235" y="3377044"/>
            <a:ext cx="15217" cy="24041"/>
          </a:xfrm>
          <a:custGeom>
            <a:avLst/>
            <a:gdLst/>
            <a:ahLst/>
            <a:cxnLst/>
            <a:rect l="l" t="t" r="r" b="b"/>
            <a:pathLst>
              <a:path w="15217" h="24041">
                <a:moveTo>
                  <a:pt x="15217" y="3784"/>
                </a:moveTo>
                <a:lnTo>
                  <a:pt x="15217" y="2945"/>
                </a:lnTo>
                <a:lnTo>
                  <a:pt x="12791" y="140"/>
                </a:lnTo>
                <a:lnTo>
                  <a:pt x="9958" y="0"/>
                </a:lnTo>
                <a:lnTo>
                  <a:pt x="6934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8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409" y="13107"/>
                </a:lnTo>
                <a:lnTo>
                  <a:pt x="12931" y="12330"/>
                </a:lnTo>
                <a:lnTo>
                  <a:pt x="14389" y="9475"/>
                </a:lnTo>
                <a:lnTo>
                  <a:pt x="15077" y="6466"/>
                </a:lnTo>
                <a:lnTo>
                  <a:pt x="15217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580218" y="3326709"/>
            <a:ext cx="8050" cy="61064"/>
          </a:xfrm>
          <a:custGeom>
            <a:avLst/>
            <a:gdLst/>
            <a:ahLst/>
            <a:cxnLst/>
            <a:rect l="l" t="t" r="r" b="b"/>
            <a:pathLst>
              <a:path w="8050" h="61064">
                <a:moveTo>
                  <a:pt x="8050" y="59602"/>
                </a:moveTo>
                <a:lnTo>
                  <a:pt x="8050" y="1206"/>
                </a:lnTo>
                <a:lnTo>
                  <a:pt x="5458" y="0"/>
                </a:lnTo>
                <a:lnTo>
                  <a:pt x="2689" y="0"/>
                </a:lnTo>
                <a:lnTo>
                  <a:pt x="0" y="1461"/>
                </a:lnTo>
                <a:lnTo>
                  <a:pt x="62" y="60069"/>
                </a:lnTo>
                <a:lnTo>
                  <a:pt x="2639" y="61064"/>
                </a:lnTo>
                <a:lnTo>
                  <a:pt x="5458" y="61064"/>
                </a:lnTo>
                <a:lnTo>
                  <a:pt x="8050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603362" y="3377044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2"/>
                </a:moveTo>
                <a:lnTo>
                  <a:pt x="9716" y="1789"/>
                </a:lnTo>
                <a:lnTo>
                  <a:pt x="6985" y="0"/>
                </a:lnTo>
                <a:lnTo>
                  <a:pt x="3176" y="0"/>
                </a:lnTo>
                <a:lnTo>
                  <a:pt x="368" y="1840"/>
                </a:lnTo>
                <a:lnTo>
                  <a:pt x="0" y="5523"/>
                </a:lnTo>
                <a:lnTo>
                  <a:pt x="356" y="9119"/>
                </a:lnTo>
                <a:lnTo>
                  <a:pt x="3100" y="10908"/>
                </a:lnTo>
                <a:lnTo>
                  <a:pt x="6908" y="10908"/>
                </a:lnTo>
                <a:lnTo>
                  <a:pt x="9702" y="9065"/>
                </a:lnTo>
                <a:lnTo>
                  <a:pt x="10069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650065" y="33267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673213" y="3377044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2"/>
                </a:moveTo>
                <a:lnTo>
                  <a:pt x="9712" y="1789"/>
                </a:lnTo>
                <a:lnTo>
                  <a:pt x="6983" y="0"/>
                </a:lnTo>
                <a:lnTo>
                  <a:pt x="3175" y="0"/>
                </a:lnTo>
                <a:lnTo>
                  <a:pt x="367" y="1840"/>
                </a:lnTo>
                <a:lnTo>
                  <a:pt x="0" y="5523"/>
                </a:lnTo>
                <a:lnTo>
                  <a:pt x="353" y="9119"/>
                </a:lnTo>
                <a:lnTo>
                  <a:pt x="3096" y="10908"/>
                </a:lnTo>
                <a:lnTo>
                  <a:pt x="6908" y="10908"/>
                </a:lnTo>
                <a:lnTo>
                  <a:pt x="9701" y="9065"/>
                </a:lnTo>
                <a:lnTo>
                  <a:pt x="10069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16410" y="33262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42" y="5662"/>
                </a:moveTo>
                <a:lnTo>
                  <a:pt x="7391" y="8406"/>
                </a:lnTo>
                <a:lnTo>
                  <a:pt x="5064" y="11134"/>
                </a:lnTo>
                <a:lnTo>
                  <a:pt x="3235" y="14464"/>
                </a:lnTo>
                <a:lnTo>
                  <a:pt x="1929" y="18399"/>
                </a:lnTo>
                <a:lnTo>
                  <a:pt x="647" y="22322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0"/>
                </a:lnTo>
                <a:lnTo>
                  <a:pt x="2994" y="48588"/>
                </a:lnTo>
                <a:lnTo>
                  <a:pt x="4712" y="51749"/>
                </a:lnTo>
                <a:lnTo>
                  <a:pt x="6944" y="54302"/>
                </a:lnTo>
                <a:lnTo>
                  <a:pt x="9179" y="56854"/>
                </a:lnTo>
                <a:lnTo>
                  <a:pt x="11887" y="58798"/>
                </a:lnTo>
                <a:lnTo>
                  <a:pt x="15048" y="60109"/>
                </a:lnTo>
                <a:lnTo>
                  <a:pt x="18223" y="61426"/>
                </a:lnTo>
                <a:lnTo>
                  <a:pt x="21765" y="62075"/>
                </a:lnTo>
                <a:lnTo>
                  <a:pt x="25703" y="62075"/>
                </a:lnTo>
                <a:lnTo>
                  <a:pt x="30071" y="61873"/>
                </a:lnTo>
                <a:lnTo>
                  <a:pt x="33919" y="61023"/>
                </a:lnTo>
                <a:lnTo>
                  <a:pt x="37109" y="59893"/>
                </a:lnTo>
                <a:lnTo>
                  <a:pt x="40831" y="58025"/>
                </a:lnTo>
                <a:lnTo>
                  <a:pt x="43675" y="55331"/>
                </a:lnTo>
                <a:lnTo>
                  <a:pt x="43967" y="5275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02" y="50086"/>
                </a:lnTo>
                <a:lnTo>
                  <a:pt x="37680" y="52081"/>
                </a:lnTo>
                <a:lnTo>
                  <a:pt x="34858" y="53477"/>
                </a:lnTo>
                <a:lnTo>
                  <a:pt x="31254" y="54658"/>
                </a:lnTo>
                <a:lnTo>
                  <a:pt x="26744" y="54964"/>
                </a:lnTo>
                <a:lnTo>
                  <a:pt x="23874" y="54964"/>
                </a:lnTo>
                <a:lnTo>
                  <a:pt x="21323" y="54456"/>
                </a:lnTo>
                <a:lnTo>
                  <a:pt x="16800" y="52423"/>
                </a:lnTo>
                <a:lnTo>
                  <a:pt x="13345" y="48945"/>
                </a:lnTo>
                <a:lnTo>
                  <a:pt x="10591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897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3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386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10" y="7466"/>
                </a:lnTo>
                <a:lnTo>
                  <a:pt x="41921" y="4658"/>
                </a:lnTo>
                <a:lnTo>
                  <a:pt x="38973" y="2804"/>
                </a:lnTo>
                <a:lnTo>
                  <a:pt x="36320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9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4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769834" y="3322313"/>
            <a:ext cx="36285" cy="65495"/>
          </a:xfrm>
          <a:custGeom>
            <a:avLst/>
            <a:gdLst/>
            <a:ahLst/>
            <a:cxnLst/>
            <a:rect l="l" t="t" r="r" b="b"/>
            <a:pathLst>
              <a:path w="36285" h="65495">
                <a:moveTo>
                  <a:pt x="0" y="1487"/>
                </a:moveTo>
                <a:lnTo>
                  <a:pt x="0" y="64048"/>
                </a:lnTo>
                <a:lnTo>
                  <a:pt x="1965" y="65394"/>
                </a:lnTo>
                <a:lnTo>
                  <a:pt x="4622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73" y="29919"/>
                </a:lnTo>
                <a:lnTo>
                  <a:pt x="15746" y="27190"/>
                </a:lnTo>
                <a:lnTo>
                  <a:pt x="19620" y="26493"/>
                </a:lnTo>
                <a:lnTo>
                  <a:pt x="22428" y="26774"/>
                </a:lnTo>
                <a:lnTo>
                  <a:pt x="25638" y="28714"/>
                </a:lnTo>
                <a:lnTo>
                  <a:pt x="27608" y="32094"/>
                </a:lnTo>
                <a:lnTo>
                  <a:pt x="28371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16" y="65394"/>
                </a:lnTo>
                <a:lnTo>
                  <a:pt x="33195" y="65495"/>
                </a:lnTo>
                <a:lnTo>
                  <a:pt x="36285" y="64048"/>
                </a:lnTo>
                <a:lnTo>
                  <a:pt x="36285" y="35355"/>
                </a:lnTo>
                <a:lnTo>
                  <a:pt x="36014" y="32778"/>
                </a:lnTo>
                <a:lnTo>
                  <a:pt x="35506" y="30632"/>
                </a:lnTo>
                <a:lnTo>
                  <a:pt x="34135" y="26644"/>
                </a:lnTo>
                <a:lnTo>
                  <a:pt x="31774" y="23458"/>
                </a:lnTo>
                <a:lnTo>
                  <a:pt x="28295" y="21233"/>
                </a:lnTo>
                <a:lnTo>
                  <a:pt x="24015" y="19810"/>
                </a:lnTo>
                <a:lnTo>
                  <a:pt x="21207" y="19810"/>
                </a:lnTo>
                <a:lnTo>
                  <a:pt x="16661" y="20373"/>
                </a:lnTo>
                <a:lnTo>
                  <a:pt x="12179" y="22644"/>
                </a:lnTo>
                <a:lnTo>
                  <a:pt x="7721" y="26733"/>
                </a:lnTo>
                <a:lnTo>
                  <a:pt x="7721" y="1487"/>
                </a:lnTo>
                <a:lnTo>
                  <a:pt x="5763" y="90"/>
                </a:lnTo>
                <a:lnTo>
                  <a:pt x="3084" y="0"/>
                </a:lnTo>
                <a:lnTo>
                  <a:pt x="0" y="14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819763" y="3342761"/>
            <a:ext cx="36334" cy="45655"/>
          </a:xfrm>
          <a:custGeom>
            <a:avLst/>
            <a:gdLst/>
            <a:ahLst/>
            <a:cxnLst/>
            <a:rect l="l" t="t" r="r" b="b"/>
            <a:pathLst>
              <a:path w="36334" h="45655">
                <a:moveTo>
                  <a:pt x="7772" y="1457"/>
                </a:moveTo>
                <a:lnTo>
                  <a:pt x="5753" y="76"/>
                </a:lnTo>
                <a:lnTo>
                  <a:pt x="3135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3" y="34823"/>
                </a:lnTo>
                <a:lnTo>
                  <a:pt x="2145" y="38836"/>
                </a:lnTo>
                <a:lnTo>
                  <a:pt x="4507" y="42048"/>
                </a:lnTo>
                <a:lnTo>
                  <a:pt x="7988" y="44258"/>
                </a:lnTo>
                <a:lnTo>
                  <a:pt x="12254" y="45655"/>
                </a:lnTo>
                <a:lnTo>
                  <a:pt x="17473" y="45655"/>
                </a:lnTo>
                <a:lnTo>
                  <a:pt x="22186" y="43840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7" y="44891"/>
                </a:lnTo>
                <a:lnTo>
                  <a:pt x="33465" y="45046"/>
                </a:lnTo>
                <a:lnTo>
                  <a:pt x="36334" y="43600"/>
                </a:lnTo>
                <a:lnTo>
                  <a:pt x="36334" y="1457"/>
                </a:lnTo>
                <a:lnTo>
                  <a:pt x="34315" y="76"/>
                </a:lnTo>
                <a:lnTo>
                  <a:pt x="31662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2" y="33566"/>
                </a:lnTo>
                <a:lnTo>
                  <a:pt x="24371" y="35571"/>
                </a:lnTo>
                <a:lnTo>
                  <a:pt x="20523" y="38329"/>
                </a:lnTo>
                <a:lnTo>
                  <a:pt x="16663" y="39013"/>
                </a:lnTo>
                <a:lnTo>
                  <a:pt x="13855" y="38722"/>
                </a:lnTo>
                <a:lnTo>
                  <a:pt x="10666" y="36752"/>
                </a:lnTo>
                <a:lnTo>
                  <a:pt x="8661" y="33400"/>
                </a:lnTo>
                <a:lnTo>
                  <a:pt x="7952" y="30441"/>
                </a:lnTo>
                <a:lnTo>
                  <a:pt x="7772" y="2598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870170" y="33421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4" y="45584"/>
                </a:moveTo>
                <a:lnTo>
                  <a:pt x="4607" y="45684"/>
                </a:lnTo>
                <a:lnTo>
                  <a:pt x="7717" y="44237"/>
                </a:lnTo>
                <a:lnTo>
                  <a:pt x="7717" y="14785"/>
                </a:lnTo>
                <a:lnTo>
                  <a:pt x="9841" y="12143"/>
                </a:lnTo>
                <a:lnTo>
                  <a:pt x="11857" y="10109"/>
                </a:lnTo>
                <a:lnTo>
                  <a:pt x="15731" y="7379"/>
                </a:lnTo>
                <a:lnTo>
                  <a:pt x="19604" y="6682"/>
                </a:lnTo>
                <a:lnTo>
                  <a:pt x="22426" y="6963"/>
                </a:lnTo>
                <a:lnTo>
                  <a:pt x="25627" y="8903"/>
                </a:lnTo>
                <a:lnTo>
                  <a:pt x="27607" y="12283"/>
                </a:lnTo>
                <a:lnTo>
                  <a:pt x="28356" y="15228"/>
                </a:lnTo>
                <a:lnTo>
                  <a:pt x="28558" y="19559"/>
                </a:lnTo>
                <a:lnTo>
                  <a:pt x="28558" y="44237"/>
                </a:lnTo>
                <a:lnTo>
                  <a:pt x="30516" y="45584"/>
                </a:lnTo>
                <a:lnTo>
                  <a:pt x="33183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13" y="12967"/>
                </a:lnTo>
                <a:lnTo>
                  <a:pt x="35495" y="10821"/>
                </a:lnTo>
                <a:lnTo>
                  <a:pt x="34135" y="6833"/>
                </a:lnTo>
                <a:lnTo>
                  <a:pt x="31772" y="3647"/>
                </a:lnTo>
                <a:lnTo>
                  <a:pt x="28291" y="1422"/>
                </a:lnTo>
                <a:lnTo>
                  <a:pt x="24000" y="0"/>
                </a:lnTo>
                <a:lnTo>
                  <a:pt x="18794" y="0"/>
                </a:lnTo>
                <a:lnTo>
                  <a:pt x="14057" y="1844"/>
                </a:lnTo>
                <a:lnTo>
                  <a:pt x="9344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1" y="763"/>
                </a:lnTo>
                <a:lnTo>
                  <a:pt x="2778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917657" y="3364960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4" y="20462"/>
                </a:moveTo>
                <a:lnTo>
                  <a:pt x="11404" y="22860"/>
                </a:lnTo>
                <a:lnTo>
                  <a:pt x="8823" y="8253"/>
                </a:lnTo>
                <a:lnTo>
                  <a:pt x="8164" y="4189"/>
                </a:lnTo>
                <a:lnTo>
                  <a:pt x="7999" y="0"/>
                </a:lnTo>
                <a:lnTo>
                  <a:pt x="7034" y="20462"/>
                </a:lnTo>
                <a:close/>
              </a:path>
              <a:path w="11404" h="65314">
                <a:moveTo>
                  <a:pt x="31874" y="15835"/>
                </a:moveTo>
                <a:lnTo>
                  <a:pt x="31874" y="21402"/>
                </a:lnTo>
                <a:lnTo>
                  <a:pt x="33322" y="22693"/>
                </a:lnTo>
                <a:lnTo>
                  <a:pt x="36028" y="22848"/>
                </a:lnTo>
                <a:lnTo>
                  <a:pt x="38757" y="21402"/>
                </a:lnTo>
                <a:lnTo>
                  <a:pt x="38757" y="-40957"/>
                </a:lnTo>
                <a:lnTo>
                  <a:pt x="36752" y="-42354"/>
                </a:lnTo>
                <a:lnTo>
                  <a:pt x="34085" y="-42454"/>
                </a:lnTo>
                <a:lnTo>
                  <a:pt x="30999" y="-40957"/>
                </a:lnTo>
                <a:lnTo>
                  <a:pt x="30999" y="-16470"/>
                </a:lnTo>
                <a:lnTo>
                  <a:pt x="26974" y="-20142"/>
                </a:lnTo>
                <a:lnTo>
                  <a:pt x="22885" y="-22298"/>
                </a:lnTo>
                <a:lnTo>
                  <a:pt x="18158" y="-22835"/>
                </a:lnTo>
                <a:lnTo>
                  <a:pt x="15199" y="-22835"/>
                </a:lnTo>
                <a:lnTo>
                  <a:pt x="12585" y="-22288"/>
                </a:lnTo>
                <a:lnTo>
                  <a:pt x="8050" y="-20077"/>
                </a:lnTo>
                <a:lnTo>
                  <a:pt x="4634" y="-16435"/>
                </a:lnTo>
                <a:lnTo>
                  <a:pt x="1955" y="-11873"/>
                </a:lnTo>
                <a:lnTo>
                  <a:pt x="1167" y="-8964"/>
                </a:lnTo>
                <a:lnTo>
                  <a:pt x="392" y="-6045"/>
                </a:lnTo>
                <a:lnTo>
                  <a:pt x="0" y="-2768"/>
                </a:lnTo>
                <a:lnTo>
                  <a:pt x="0" y="3898"/>
                </a:lnTo>
                <a:lnTo>
                  <a:pt x="317" y="6821"/>
                </a:lnTo>
                <a:lnTo>
                  <a:pt x="939" y="9575"/>
                </a:lnTo>
                <a:lnTo>
                  <a:pt x="1563" y="12332"/>
                </a:lnTo>
                <a:lnTo>
                  <a:pt x="3910" y="16789"/>
                </a:lnTo>
                <a:lnTo>
                  <a:pt x="7034" y="20462"/>
                </a:lnTo>
                <a:lnTo>
                  <a:pt x="7999" y="0"/>
                </a:lnTo>
                <a:lnTo>
                  <a:pt x="8204" y="-3961"/>
                </a:lnTo>
                <a:lnTo>
                  <a:pt x="8989" y="-7834"/>
                </a:lnTo>
                <a:lnTo>
                  <a:pt x="10462" y="-11099"/>
                </a:lnTo>
                <a:lnTo>
                  <a:pt x="13802" y="-14796"/>
                </a:lnTo>
                <a:lnTo>
                  <a:pt x="16851" y="-16193"/>
                </a:lnTo>
                <a:lnTo>
                  <a:pt x="20941" y="-16193"/>
                </a:lnTo>
                <a:lnTo>
                  <a:pt x="24930" y="-14159"/>
                </a:lnTo>
                <a:lnTo>
                  <a:pt x="28905" y="-10819"/>
                </a:lnTo>
                <a:lnTo>
                  <a:pt x="30999" y="-8241"/>
                </a:lnTo>
                <a:lnTo>
                  <a:pt x="30999" y="8610"/>
                </a:lnTo>
                <a:lnTo>
                  <a:pt x="27533" y="12484"/>
                </a:lnTo>
                <a:lnTo>
                  <a:pt x="24382" y="15025"/>
                </a:lnTo>
                <a:lnTo>
                  <a:pt x="21462" y="16433"/>
                </a:lnTo>
                <a:lnTo>
                  <a:pt x="18503" y="16865"/>
                </a:lnTo>
                <a:lnTo>
                  <a:pt x="14781" y="16372"/>
                </a:lnTo>
                <a:lnTo>
                  <a:pt x="12103" y="14479"/>
                </a:lnTo>
                <a:lnTo>
                  <a:pt x="10195" y="11634"/>
                </a:lnTo>
                <a:lnTo>
                  <a:pt x="8823" y="8253"/>
                </a:lnTo>
                <a:lnTo>
                  <a:pt x="11404" y="22860"/>
                </a:lnTo>
                <a:lnTo>
                  <a:pt x="14043" y="23456"/>
                </a:lnTo>
                <a:lnTo>
                  <a:pt x="19977" y="23456"/>
                </a:lnTo>
                <a:lnTo>
                  <a:pt x="22594" y="22783"/>
                </a:lnTo>
                <a:lnTo>
                  <a:pt x="27367" y="20105"/>
                </a:lnTo>
                <a:lnTo>
                  <a:pt x="31874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970491" y="33421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2" y="3571"/>
                </a:lnTo>
                <a:lnTo>
                  <a:pt x="23011" y="748"/>
                </a:lnTo>
                <a:lnTo>
                  <a:pt x="20382" y="114"/>
                </a:lnTo>
                <a:lnTo>
                  <a:pt x="17589" y="0"/>
                </a:lnTo>
                <a:lnTo>
                  <a:pt x="14907" y="586"/>
                </a:lnTo>
                <a:lnTo>
                  <a:pt x="12193" y="2225"/>
                </a:lnTo>
                <a:lnTo>
                  <a:pt x="9204" y="5168"/>
                </a:lnTo>
                <a:lnTo>
                  <a:pt x="6972" y="8243"/>
                </a:lnTo>
                <a:lnTo>
                  <a:pt x="6972" y="2095"/>
                </a:lnTo>
                <a:lnTo>
                  <a:pt x="5676" y="773"/>
                </a:lnTo>
                <a:lnTo>
                  <a:pt x="2792" y="647"/>
                </a:lnTo>
                <a:lnTo>
                  <a:pt x="0" y="2095"/>
                </a:lnTo>
                <a:lnTo>
                  <a:pt x="0" y="44246"/>
                </a:lnTo>
                <a:lnTo>
                  <a:pt x="1968" y="45594"/>
                </a:lnTo>
                <a:lnTo>
                  <a:pt x="462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95" y="10032"/>
                </a:lnTo>
                <a:lnTo>
                  <a:pt x="15684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002563" y="3325399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6" y="7670"/>
                </a:lnTo>
                <a:lnTo>
                  <a:pt x="2934" y="9273"/>
                </a:lnTo>
                <a:lnTo>
                  <a:pt x="6581" y="9273"/>
                </a:lnTo>
                <a:lnTo>
                  <a:pt x="9220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99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1" h="62409">
                <a:moveTo>
                  <a:pt x="955" y="18820"/>
                </a:moveTo>
                <a:lnTo>
                  <a:pt x="955" y="60962"/>
                </a:lnTo>
                <a:lnTo>
                  <a:pt x="2909" y="62308"/>
                </a:lnTo>
                <a:lnTo>
                  <a:pt x="5562" y="62409"/>
                </a:lnTo>
                <a:lnTo>
                  <a:pt x="8676" y="60962"/>
                </a:lnTo>
                <a:lnTo>
                  <a:pt x="8676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5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020423" y="3342204"/>
            <a:ext cx="29235" cy="62405"/>
          </a:xfrm>
          <a:custGeom>
            <a:avLst/>
            <a:gdLst/>
            <a:ahLst/>
            <a:cxnLst/>
            <a:rect l="l" t="t" r="r" b="b"/>
            <a:pathLst>
              <a:path w="29235" h="62405">
                <a:moveTo>
                  <a:pt x="29235" y="27492"/>
                </a:moveTo>
                <a:lnTo>
                  <a:pt x="27810" y="12153"/>
                </a:lnTo>
                <a:lnTo>
                  <a:pt x="27810" y="16253"/>
                </a:lnTo>
                <a:lnTo>
                  <a:pt x="26910" y="19669"/>
                </a:lnTo>
                <a:lnTo>
                  <a:pt x="25513" y="29170"/>
                </a:lnTo>
                <a:lnTo>
                  <a:pt x="29235" y="27492"/>
                </a:lnTo>
                <a:close/>
              </a:path>
              <a:path w="29235" h="62405">
                <a:moveTo>
                  <a:pt x="38340" y="43153"/>
                </a:moveTo>
                <a:lnTo>
                  <a:pt x="35341" y="39635"/>
                </a:lnTo>
                <a:lnTo>
                  <a:pt x="32547" y="37957"/>
                </a:lnTo>
                <a:lnTo>
                  <a:pt x="29056" y="36929"/>
                </a:lnTo>
                <a:lnTo>
                  <a:pt x="25041" y="36560"/>
                </a:lnTo>
                <a:lnTo>
                  <a:pt x="14043" y="36103"/>
                </a:lnTo>
                <a:lnTo>
                  <a:pt x="12355" y="36038"/>
                </a:lnTo>
                <a:lnTo>
                  <a:pt x="8470" y="33295"/>
                </a:lnTo>
                <a:lnTo>
                  <a:pt x="7581" y="52362"/>
                </a:lnTo>
                <a:lnTo>
                  <a:pt x="7938" y="47790"/>
                </a:lnTo>
                <a:lnTo>
                  <a:pt x="9446" y="45208"/>
                </a:lnTo>
                <a:lnTo>
                  <a:pt x="12546" y="42288"/>
                </a:lnTo>
                <a:lnTo>
                  <a:pt x="23442" y="42656"/>
                </a:lnTo>
                <a:lnTo>
                  <a:pt x="27990" y="43243"/>
                </a:lnTo>
                <a:lnTo>
                  <a:pt x="30949" y="45208"/>
                </a:lnTo>
                <a:lnTo>
                  <a:pt x="31697" y="48408"/>
                </a:lnTo>
                <a:lnTo>
                  <a:pt x="31482" y="50493"/>
                </a:lnTo>
                <a:lnTo>
                  <a:pt x="29945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78" y="56512"/>
                </a:lnTo>
                <a:lnTo>
                  <a:pt x="15595" y="56512"/>
                </a:lnTo>
                <a:lnTo>
                  <a:pt x="12736" y="55994"/>
                </a:lnTo>
                <a:lnTo>
                  <a:pt x="10666" y="54950"/>
                </a:lnTo>
                <a:lnTo>
                  <a:pt x="7581" y="52362"/>
                </a:lnTo>
                <a:lnTo>
                  <a:pt x="7833" y="60968"/>
                </a:lnTo>
                <a:lnTo>
                  <a:pt x="12621" y="62124"/>
                </a:lnTo>
                <a:lnTo>
                  <a:pt x="15505" y="62405"/>
                </a:lnTo>
                <a:lnTo>
                  <a:pt x="22438" y="62405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3" y="60501"/>
                </a:lnTo>
                <a:lnTo>
                  <a:pt x="32814" y="59461"/>
                </a:lnTo>
                <a:lnTo>
                  <a:pt x="36144" y="56804"/>
                </a:lnTo>
                <a:lnTo>
                  <a:pt x="38200" y="53517"/>
                </a:lnTo>
                <a:lnTo>
                  <a:pt x="39420" y="49935"/>
                </a:lnTo>
                <a:lnTo>
                  <a:pt x="39420" y="46147"/>
                </a:lnTo>
                <a:lnTo>
                  <a:pt x="38340" y="43153"/>
                </a:lnTo>
                <a:close/>
              </a:path>
              <a:path w="29235" h="62405">
                <a:moveTo>
                  <a:pt x="34542" y="10741"/>
                </a:moveTo>
                <a:lnTo>
                  <a:pt x="32256" y="7019"/>
                </a:lnTo>
                <a:lnTo>
                  <a:pt x="38289" y="7019"/>
                </a:lnTo>
                <a:lnTo>
                  <a:pt x="39154" y="6793"/>
                </a:lnTo>
                <a:lnTo>
                  <a:pt x="39877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70" y="0"/>
                </a:lnTo>
                <a:lnTo>
                  <a:pt x="14298" y="353"/>
                </a:lnTo>
                <a:lnTo>
                  <a:pt x="10274" y="1764"/>
                </a:lnTo>
                <a:lnTo>
                  <a:pt x="7110" y="4075"/>
                </a:lnTo>
                <a:lnTo>
                  <a:pt x="4558" y="6995"/>
                </a:lnTo>
                <a:lnTo>
                  <a:pt x="2933" y="10806"/>
                </a:lnTo>
                <a:lnTo>
                  <a:pt x="2527" y="15354"/>
                </a:lnTo>
                <a:lnTo>
                  <a:pt x="2804" y="19173"/>
                </a:lnTo>
                <a:lnTo>
                  <a:pt x="3924" y="22082"/>
                </a:lnTo>
                <a:lnTo>
                  <a:pt x="4507" y="25728"/>
                </a:lnTo>
                <a:lnTo>
                  <a:pt x="2754" y="28562"/>
                </a:lnTo>
                <a:lnTo>
                  <a:pt x="1598" y="31762"/>
                </a:lnTo>
                <a:lnTo>
                  <a:pt x="1598" y="35038"/>
                </a:lnTo>
                <a:lnTo>
                  <a:pt x="3416" y="38695"/>
                </a:lnTo>
                <a:lnTo>
                  <a:pt x="4201" y="42023"/>
                </a:lnTo>
                <a:lnTo>
                  <a:pt x="1522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41" y="54216"/>
                </a:lnTo>
                <a:lnTo>
                  <a:pt x="1713" y="56995"/>
                </a:lnTo>
                <a:lnTo>
                  <a:pt x="4342" y="59194"/>
                </a:lnTo>
                <a:lnTo>
                  <a:pt x="7833" y="60968"/>
                </a:lnTo>
                <a:lnTo>
                  <a:pt x="7581" y="52362"/>
                </a:lnTo>
                <a:lnTo>
                  <a:pt x="8470" y="33295"/>
                </a:lnTo>
                <a:lnTo>
                  <a:pt x="8647" y="30452"/>
                </a:lnTo>
                <a:lnTo>
                  <a:pt x="11225" y="28507"/>
                </a:lnTo>
                <a:lnTo>
                  <a:pt x="13968" y="29527"/>
                </a:lnTo>
                <a:lnTo>
                  <a:pt x="17143" y="30200"/>
                </a:lnTo>
                <a:lnTo>
                  <a:pt x="21297" y="30200"/>
                </a:lnTo>
                <a:lnTo>
                  <a:pt x="25513" y="29170"/>
                </a:lnTo>
                <a:lnTo>
                  <a:pt x="26910" y="19669"/>
                </a:lnTo>
                <a:lnTo>
                  <a:pt x="24904" y="22373"/>
                </a:lnTo>
                <a:lnTo>
                  <a:pt x="21729" y="24015"/>
                </a:lnTo>
                <a:lnTo>
                  <a:pt x="18870" y="24267"/>
                </a:lnTo>
                <a:lnTo>
                  <a:pt x="16013" y="24267"/>
                </a:lnTo>
                <a:lnTo>
                  <a:pt x="12228" y="21865"/>
                </a:lnTo>
                <a:lnTo>
                  <a:pt x="9878" y="18097"/>
                </a:lnTo>
                <a:lnTo>
                  <a:pt x="9878" y="14069"/>
                </a:lnTo>
                <a:lnTo>
                  <a:pt x="10768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5" y="5904"/>
                </a:lnTo>
                <a:lnTo>
                  <a:pt x="25438" y="8315"/>
                </a:lnTo>
                <a:lnTo>
                  <a:pt x="27810" y="12153"/>
                </a:lnTo>
                <a:lnTo>
                  <a:pt x="29235" y="27492"/>
                </a:lnTo>
                <a:lnTo>
                  <a:pt x="32141" y="24904"/>
                </a:lnTo>
                <a:lnTo>
                  <a:pt x="34034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2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067338" y="3342118"/>
            <a:ext cx="34582" cy="46302"/>
          </a:xfrm>
          <a:custGeom>
            <a:avLst/>
            <a:gdLst/>
            <a:ahLst/>
            <a:cxnLst/>
            <a:rect l="l" t="t" r="r" b="b"/>
            <a:pathLst>
              <a:path w="34582" h="46302">
                <a:moveTo>
                  <a:pt x="3351" y="10615"/>
                </a:moveTo>
                <a:lnTo>
                  <a:pt x="6069" y="9485"/>
                </a:lnTo>
                <a:lnTo>
                  <a:pt x="9295" y="7898"/>
                </a:lnTo>
                <a:lnTo>
                  <a:pt x="12139" y="6948"/>
                </a:lnTo>
                <a:lnTo>
                  <a:pt x="15365" y="6259"/>
                </a:lnTo>
                <a:lnTo>
                  <a:pt x="19047" y="6259"/>
                </a:lnTo>
                <a:lnTo>
                  <a:pt x="21766" y="6893"/>
                </a:lnTo>
                <a:lnTo>
                  <a:pt x="25499" y="9601"/>
                </a:lnTo>
                <a:lnTo>
                  <a:pt x="26733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5" y="20342"/>
                </a:lnTo>
                <a:lnTo>
                  <a:pt x="9638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85" y="42925"/>
                </a:lnTo>
                <a:lnTo>
                  <a:pt x="6793" y="44870"/>
                </a:lnTo>
                <a:lnTo>
                  <a:pt x="10375" y="46010"/>
                </a:lnTo>
                <a:lnTo>
                  <a:pt x="7909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44" y="25236"/>
                </a:lnTo>
                <a:lnTo>
                  <a:pt x="20307" y="25044"/>
                </a:lnTo>
                <a:lnTo>
                  <a:pt x="26910" y="25044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3" y="45327"/>
                </a:lnTo>
                <a:lnTo>
                  <a:pt x="31266" y="45694"/>
                </a:lnTo>
                <a:lnTo>
                  <a:pt x="34582" y="44297"/>
                </a:lnTo>
                <a:lnTo>
                  <a:pt x="34582" y="13243"/>
                </a:lnTo>
                <a:lnTo>
                  <a:pt x="34289" y="10957"/>
                </a:lnTo>
                <a:lnTo>
                  <a:pt x="33108" y="7023"/>
                </a:lnTo>
                <a:lnTo>
                  <a:pt x="30848" y="4050"/>
                </a:lnTo>
                <a:lnTo>
                  <a:pt x="27810" y="1713"/>
                </a:lnTo>
                <a:lnTo>
                  <a:pt x="23569" y="341"/>
                </a:lnTo>
                <a:lnTo>
                  <a:pt x="20991" y="0"/>
                </a:lnTo>
                <a:lnTo>
                  <a:pt x="17967" y="0"/>
                </a:lnTo>
                <a:lnTo>
                  <a:pt x="14742" y="139"/>
                </a:lnTo>
                <a:lnTo>
                  <a:pt x="11555" y="737"/>
                </a:lnTo>
                <a:lnTo>
                  <a:pt x="8737" y="1562"/>
                </a:lnTo>
                <a:lnTo>
                  <a:pt x="5191" y="3074"/>
                </a:lnTo>
                <a:lnTo>
                  <a:pt x="2588" y="4903"/>
                </a:lnTo>
                <a:lnTo>
                  <a:pt x="2056" y="7631"/>
                </a:lnTo>
                <a:lnTo>
                  <a:pt x="3351" y="10615"/>
                </a:lnTo>
                <a:close/>
              </a:path>
              <a:path w="34582" h="46302">
                <a:moveTo>
                  <a:pt x="26910" y="25044"/>
                </a:moveTo>
                <a:lnTo>
                  <a:pt x="26910" y="33983"/>
                </a:lnTo>
                <a:lnTo>
                  <a:pt x="25016" y="36103"/>
                </a:lnTo>
                <a:lnTo>
                  <a:pt x="21449" y="38710"/>
                </a:lnTo>
                <a:lnTo>
                  <a:pt x="17842" y="40258"/>
                </a:lnTo>
                <a:lnTo>
                  <a:pt x="13319" y="40258"/>
                </a:lnTo>
                <a:lnTo>
                  <a:pt x="9993" y="38314"/>
                </a:lnTo>
                <a:lnTo>
                  <a:pt x="7909" y="35294"/>
                </a:lnTo>
                <a:lnTo>
                  <a:pt x="10375" y="46010"/>
                </a:lnTo>
                <a:lnTo>
                  <a:pt x="14591" y="46302"/>
                </a:lnTo>
                <a:lnTo>
                  <a:pt x="19519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115909" y="33421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0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8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8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9817" y="13359"/>
                </a:lnTo>
                <a:lnTo>
                  <a:pt x="12495" y="10032"/>
                </a:lnTo>
                <a:lnTo>
                  <a:pt x="15681" y="7772"/>
                </a:lnTo>
                <a:lnTo>
                  <a:pt x="18630" y="7289"/>
                </a:lnTo>
                <a:lnTo>
                  <a:pt x="21766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999063" y="3441244"/>
            <a:ext cx="40413" cy="60833"/>
          </a:xfrm>
          <a:custGeom>
            <a:avLst/>
            <a:gdLst/>
            <a:ahLst/>
            <a:cxnLst/>
            <a:rect l="l" t="t" r="r" b="b"/>
            <a:pathLst>
              <a:path w="40413" h="60833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5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5" y="60833"/>
                </a:lnTo>
                <a:lnTo>
                  <a:pt x="37785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6" y="39711"/>
                </a:lnTo>
                <a:lnTo>
                  <a:pt x="30787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4" y="19634"/>
                </a:lnTo>
                <a:lnTo>
                  <a:pt x="26315" y="23215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3" h="60833">
                <a:moveTo>
                  <a:pt x="64" y="59842"/>
                </a:moveTo>
                <a:lnTo>
                  <a:pt x="2606" y="60833"/>
                </a:lnTo>
                <a:lnTo>
                  <a:pt x="5460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51" y="7264"/>
                </a:lnTo>
                <a:lnTo>
                  <a:pt x="25631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44" y="19634"/>
                </a:lnTo>
                <a:lnTo>
                  <a:pt x="28486" y="29792"/>
                </a:lnTo>
                <a:lnTo>
                  <a:pt x="31358" y="27989"/>
                </a:lnTo>
                <a:lnTo>
                  <a:pt x="34645" y="24457"/>
                </a:lnTo>
                <a:lnTo>
                  <a:pt x="35981" y="21412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8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68" y="49"/>
                </a:lnTo>
                <a:lnTo>
                  <a:pt x="3012" y="0"/>
                </a:lnTo>
                <a:lnTo>
                  <a:pt x="967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46665" y="34564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64" y="43714"/>
                </a:lnTo>
                <a:lnTo>
                  <a:pt x="11541" y="44743"/>
                </a:lnTo>
                <a:lnTo>
                  <a:pt x="14119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19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57" y="33083"/>
                </a:lnTo>
                <a:lnTo>
                  <a:pt x="2106" y="35902"/>
                </a:lnTo>
                <a:lnTo>
                  <a:pt x="5105" y="40257"/>
                </a:lnTo>
                <a:lnTo>
                  <a:pt x="8964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06" y="14352"/>
                </a:lnTo>
                <a:lnTo>
                  <a:pt x="11164" y="11112"/>
                </a:lnTo>
                <a:lnTo>
                  <a:pt x="13601" y="8484"/>
                </a:lnTo>
                <a:lnTo>
                  <a:pt x="16916" y="6858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1" y="11418"/>
                </a:lnTo>
                <a:lnTo>
                  <a:pt x="33069" y="14719"/>
                </a:lnTo>
                <a:lnTo>
                  <a:pt x="33908" y="18784"/>
                </a:lnTo>
                <a:lnTo>
                  <a:pt x="34135" y="23215"/>
                </a:lnTo>
                <a:lnTo>
                  <a:pt x="33869" y="27877"/>
                </a:lnTo>
                <a:lnTo>
                  <a:pt x="32865" y="31941"/>
                </a:lnTo>
                <a:lnTo>
                  <a:pt x="31010" y="35153"/>
                </a:lnTo>
                <a:lnTo>
                  <a:pt x="28573" y="37771"/>
                </a:lnTo>
                <a:lnTo>
                  <a:pt x="25232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2" y="46291"/>
                </a:lnTo>
                <a:lnTo>
                  <a:pt x="27292" y="45708"/>
                </a:lnTo>
                <a:lnTo>
                  <a:pt x="29984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0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20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43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096925" y="34564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1" y="10615"/>
                </a:moveTo>
                <a:lnTo>
                  <a:pt x="6069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13" y="9601"/>
                </a:lnTo>
                <a:lnTo>
                  <a:pt x="26747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2"/>
                </a:lnTo>
                <a:lnTo>
                  <a:pt x="9650" y="20915"/>
                </a:lnTo>
                <a:lnTo>
                  <a:pt x="7429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7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08" y="7023"/>
                </a:lnTo>
                <a:lnTo>
                  <a:pt x="30862" y="4050"/>
                </a:lnTo>
                <a:lnTo>
                  <a:pt x="27828" y="1713"/>
                </a:lnTo>
                <a:lnTo>
                  <a:pt x="23572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39"/>
                </a:lnTo>
                <a:lnTo>
                  <a:pt x="11555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1" y="10615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4" y="40258"/>
                </a:lnTo>
                <a:lnTo>
                  <a:pt x="13333" y="40258"/>
                </a:lnTo>
                <a:lnTo>
                  <a:pt x="9997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142832" y="3479260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4" y="20462"/>
                </a:moveTo>
                <a:lnTo>
                  <a:pt x="11404" y="22860"/>
                </a:lnTo>
                <a:lnTo>
                  <a:pt x="8823" y="8253"/>
                </a:lnTo>
                <a:lnTo>
                  <a:pt x="8164" y="4189"/>
                </a:lnTo>
                <a:lnTo>
                  <a:pt x="7999" y="0"/>
                </a:lnTo>
                <a:lnTo>
                  <a:pt x="7034" y="20462"/>
                </a:lnTo>
                <a:close/>
              </a:path>
              <a:path w="11404" h="65314">
                <a:moveTo>
                  <a:pt x="31874" y="15835"/>
                </a:moveTo>
                <a:lnTo>
                  <a:pt x="31874" y="21402"/>
                </a:lnTo>
                <a:lnTo>
                  <a:pt x="33324" y="22693"/>
                </a:lnTo>
                <a:lnTo>
                  <a:pt x="36014" y="22848"/>
                </a:lnTo>
                <a:lnTo>
                  <a:pt x="38757" y="21402"/>
                </a:lnTo>
                <a:lnTo>
                  <a:pt x="38757" y="-40957"/>
                </a:lnTo>
                <a:lnTo>
                  <a:pt x="36752" y="-42354"/>
                </a:lnTo>
                <a:lnTo>
                  <a:pt x="34085" y="-42454"/>
                </a:lnTo>
                <a:lnTo>
                  <a:pt x="30985" y="-40957"/>
                </a:lnTo>
                <a:lnTo>
                  <a:pt x="30985" y="-16470"/>
                </a:lnTo>
                <a:lnTo>
                  <a:pt x="26974" y="-20142"/>
                </a:lnTo>
                <a:lnTo>
                  <a:pt x="22885" y="-22298"/>
                </a:lnTo>
                <a:lnTo>
                  <a:pt x="18158" y="-22835"/>
                </a:lnTo>
                <a:lnTo>
                  <a:pt x="15199" y="-22835"/>
                </a:lnTo>
                <a:lnTo>
                  <a:pt x="12585" y="-22288"/>
                </a:lnTo>
                <a:lnTo>
                  <a:pt x="8049" y="-20077"/>
                </a:lnTo>
                <a:lnTo>
                  <a:pt x="4632" y="-16435"/>
                </a:lnTo>
                <a:lnTo>
                  <a:pt x="1954" y="-11873"/>
                </a:lnTo>
                <a:lnTo>
                  <a:pt x="1167" y="-8964"/>
                </a:lnTo>
                <a:lnTo>
                  <a:pt x="392" y="-6045"/>
                </a:lnTo>
                <a:lnTo>
                  <a:pt x="0" y="-2768"/>
                </a:lnTo>
                <a:lnTo>
                  <a:pt x="0" y="3898"/>
                </a:lnTo>
                <a:lnTo>
                  <a:pt x="317" y="6821"/>
                </a:lnTo>
                <a:lnTo>
                  <a:pt x="939" y="9575"/>
                </a:lnTo>
                <a:lnTo>
                  <a:pt x="1562" y="12332"/>
                </a:lnTo>
                <a:lnTo>
                  <a:pt x="3910" y="16789"/>
                </a:lnTo>
                <a:lnTo>
                  <a:pt x="7034" y="20462"/>
                </a:lnTo>
                <a:lnTo>
                  <a:pt x="7999" y="0"/>
                </a:lnTo>
                <a:lnTo>
                  <a:pt x="8204" y="-3961"/>
                </a:lnTo>
                <a:lnTo>
                  <a:pt x="8989" y="-7834"/>
                </a:lnTo>
                <a:lnTo>
                  <a:pt x="10464" y="-11099"/>
                </a:lnTo>
                <a:lnTo>
                  <a:pt x="13802" y="-14796"/>
                </a:lnTo>
                <a:lnTo>
                  <a:pt x="16851" y="-16193"/>
                </a:lnTo>
                <a:lnTo>
                  <a:pt x="20941" y="-16193"/>
                </a:lnTo>
                <a:lnTo>
                  <a:pt x="24930" y="-14159"/>
                </a:lnTo>
                <a:lnTo>
                  <a:pt x="28905" y="-10819"/>
                </a:lnTo>
                <a:lnTo>
                  <a:pt x="30985" y="-8241"/>
                </a:lnTo>
                <a:lnTo>
                  <a:pt x="30985" y="8610"/>
                </a:lnTo>
                <a:lnTo>
                  <a:pt x="27533" y="12484"/>
                </a:lnTo>
                <a:lnTo>
                  <a:pt x="24382" y="15025"/>
                </a:lnTo>
                <a:lnTo>
                  <a:pt x="21463" y="16433"/>
                </a:lnTo>
                <a:lnTo>
                  <a:pt x="18503" y="16865"/>
                </a:lnTo>
                <a:lnTo>
                  <a:pt x="14781" y="16372"/>
                </a:lnTo>
                <a:lnTo>
                  <a:pt x="12103" y="14479"/>
                </a:lnTo>
                <a:lnTo>
                  <a:pt x="10195" y="11634"/>
                </a:lnTo>
                <a:lnTo>
                  <a:pt x="8823" y="8253"/>
                </a:lnTo>
                <a:lnTo>
                  <a:pt x="11404" y="22860"/>
                </a:lnTo>
                <a:lnTo>
                  <a:pt x="14043" y="23456"/>
                </a:lnTo>
                <a:lnTo>
                  <a:pt x="19977" y="23456"/>
                </a:lnTo>
                <a:lnTo>
                  <a:pt x="22593" y="22783"/>
                </a:lnTo>
                <a:lnTo>
                  <a:pt x="27367" y="20105"/>
                </a:lnTo>
                <a:lnTo>
                  <a:pt x="31874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190651" y="3491344"/>
            <a:ext cx="15217" cy="24041"/>
          </a:xfrm>
          <a:custGeom>
            <a:avLst/>
            <a:gdLst/>
            <a:ahLst/>
            <a:cxnLst/>
            <a:rect l="l" t="t" r="r" b="b"/>
            <a:pathLst>
              <a:path w="15217" h="24041">
                <a:moveTo>
                  <a:pt x="15217" y="3784"/>
                </a:moveTo>
                <a:lnTo>
                  <a:pt x="15217" y="2945"/>
                </a:lnTo>
                <a:lnTo>
                  <a:pt x="12790" y="140"/>
                </a:lnTo>
                <a:lnTo>
                  <a:pt x="9956" y="0"/>
                </a:lnTo>
                <a:lnTo>
                  <a:pt x="6936" y="900"/>
                </a:lnTo>
                <a:lnTo>
                  <a:pt x="6238" y="3784"/>
                </a:lnTo>
                <a:lnTo>
                  <a:pt x="6238" y="9792"/>
                </a:lnTo>
                <a:lnTo>
                  <a:pt x="0" y="22659"/>
                </a:lnTo>
                <a:lnTo>
                  <a:pt x="510" y="23950"/>
                </a:lnTo>
                <a:lnTo>
                  <a:pt x="3290" y="24041"/>
                </a:lnTo>
                <a:lnTo>
                  <a:pt x="5996" y="22745"/>
                </a:lnTo>
                <a:lnTo>
                  <a:pt x="12409" y="13107"/>
                </a:lnTo>
                <a:lnTo>
                  <a:pt x="12941" y="12330"/>
                </a:lnTo>
                <a:lnTo>
                  <a:pt x="14403" y="9475"/>
                </a:lnTo>
                <a:lnTo>
                  <a:pt x="15076" y="6466"/>
                </a:lnTo>
                <a:lnTo>
                  <a:pt x="15217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241638" y="3440973"/>
            <a:ext cx="39509" cy="61139"/>
          </a:xfrm>
          <a:custGeom>
            <a:avLst/>
            <a:gdLst/>
            <a:ahLst/>
            <a:cxnLst/>
            <a:rect l="l" t="t" r="r" b="b"/>
            <a:pathLst>
              <a:path w="39509" h="61139">
                <a:moveTo>
                  <a:pt x="36845" y="4395"/>
                </a:moveTo>
                <a:lnTo>
                  <a:pt x="37785" y="3110"/>
                </a:lnTo>
                <a:lnTo>
                  <a:pt x="37821" y="547"/>
                </a:lnTo>
                <a:lnTo>
                  <a:pt x="35179" y="0"/>
                </a:lnTo>
                <a:lnTo>
                  <a:pt x="32374" y="76"/>
                </a:lnTo>
                <a:lnTo>
                  <a:pt x="29502" y="1497"/>
                </a:lnTo>
                <a:lnTo>
                  <a:pt x="8053" y="28411"/>
                </a:lnTo>
                <a:lnTo>
                  <a:pt x="8002" y="1029"/>
                </a:lnTo>
                <a:lnTo>
                  <a:pt x="5450" y="25"/>
                </a:lnTo>
                <a:lnTo>
                  <a:pt x="2641" y="25"/>
                </a:lnTo>
                <a:lnTo>
                  <a:pt x="0" y="1497"/>
                </a:lnTo>
                <a:lnTo>
                  <a:pt x="64" y="60073"/>
                </a:lnTo>
                <a:lnTo>
                  <a:pt x="2641" y="61099"/>
                </a:lnTo>
                <a:lnTo>
                  <a:pt x="5450" y="61099"/>
                </a:lnTo>
                <a:lnTo>
                  <a:pt x="8053" y="59641"/>
                </a:lnTo>
                <a:lnTo>
                  <a:pt x="8053" y="29350"/>
                </a:lnTo>
                <a:lnTo>
                  <a:pt x="30340" y="59641"/>
                </a:lnTo>
                <a:lnTo>
                  <a:pt x="31521" y="60732"/>
                </a:lnTo>
                <a:lnTo>
                  <a:pt x="34303" y="61139"/>
                </a:lnTo>
                <a:lnTo>
                  <a:pt x="36931" y="61099"/>
                </a:lnTo>
                <a:lnTo>
                  <a:pt x="39509" y="59551"/>
                </a:lnTo>
                <a:lnTo>
                  <a:pt x="38393" y="57163"/>
                </a:lnTo>
                <a:lnTo>
                  <a:pt x="16765" y="28411"/>
                </a:lnTo>
                <a:lnTo>
                  <a:pt x="36845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287426" y="34564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51" y="10615"/>
                </a:moveTo>
                <a:lnTo>
                  <a:pt x="6069" y="9485"/>
                </a:lnTo>
                <a:lnTo>
                  <a:pt x="9309" y="7898"/>
                </a:lnTo>
                <a:lnTo>
                  <a:pt x="12152" y="6948"/>
                </a:lnTo>
                <a:lnTo>
                  <a:pt x="15364" y="6259"/>
                </a:lnTo>
                <a:lnTo>
                  <a:pt x="19047" y="6259"/>
                </a:lnTo>
                <a:lnTo>
                  <a:pt x="21765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1" y="19759"/>
                </a:lnTo>
                <a:lnTo>
                  <a:pt x="12268" y="20342"/>
                </a:lnTo>
                <a:lnTo>
                  <a:pt x="9650" y="20915"/>
                </a:lnTo>
                <a:lnTo>
                  <a:pt x="7429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6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0" y="10957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39"/>
                </a:lnTo>
                <a:lnTo>
                  <a:pt x="11555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588" y="4903"/>
                </a:lnTo>
                <a:lnTo>
                  <a:pt x="2054" y="7631"/>
                </a:lnTo>
                <a:lnTo>
                  <a:pt x="3351" y="10615"/>
                </a:lnTo>
                <a:close/>
              </a:path>
              <a:path w="34592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0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4" y="46302"/>
                </a:lnTo>
                <a:lnTo>
                  <a:pt x="19533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336011" y="3456418"/>
            <a:ext cx="24613" cy="45694"/>
          </a:xfrm>
          <a:custGeom>
            <a:avLst/>
            <a:gdLst/>
            <a:ahLst/>
            <a:cxnLst/>
            <a:rect l="l" t="t" r="r" b="b"/>
            <a:pathLst>
              <a:path w="24613" h="45694">
                <a:moveTo>
                  <a:pt x="24613" y="4862"/>
                </a:moveTo>
                <a:lnTo>
                  <a:pt x="24613" y="3571"/>
                </a:lnTo>
                <a:lnTo>
                  <a:pt x="22997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07" y="45694"/>
                </a:lnTo>
                <a:lnTo>
                  <a:pt x="7707" y="44246"/>
                </a:lnTo>
                <a:lnTo>
                  <a:pt x="7707" y="16523"/>
                </a:lnTo>
                <a:lnTo>
                  <a:pt x="9803" y="13359"/>
                </a:lnTo>
                <a:lnTo>
                  <a:pt x="12481" y="10032"/>
                </a:lnTo>
                <a:lnTo>
                  <a:pt x="15670" y="7772"/>
                </a:lnTo>
                <a:lnTo>
                  <a:pt x="18615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13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366169" y="3456418"/>
            <a:ext cx="34582" cy="46302"/>
          </a:xfrm>
          <a:custGeom>
            <a:avLst/>
            <a:gdLst/>
            <a:ahLst/>
            <a:cxnLst/>
            <a:rect l="l" t="t" r="r" b="b"/>
            <a:pathLst>
              <a:path w="34582" h="46302">
                <a:moveTo>
                  <a:pt x="3351" y="10615"/>
                </a:moveTo>
                <a:lnTo>
                  <a:pt x="6069" y="9485"/>
                </a:lnTo>
                <a:lnTo>
                  <a:pt x="9295" y="7898"/>
                </a:lnTo>
                <a:lnTo>
                  <a:pt x="12142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02" y="9601"/>
                </a:lnTo>
                <a:lnTo>
                  <a:pt x="26733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2"/>
                </a:lnTo>
                <a:lnTo>
                  <a:pt x="9640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8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43" y="25236"/>
                </a:lnTo>
                <a:lnTo>
                  <a:pt x="20307" y="25044"/>
                </a:lnTo>
                <a:lnTo>
                  <a:pt x="26910" y="25044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6" y="45327"/>
                </a:lnTo>
                <a:lnTo>
                  <a:pt x="31266" y="45694"/>
                </a:lnTo>
                <a:lnTo>
                  <a:pt x="34582" y="44297"/>
                </a:lnTo>
                <a:lnTo>
                  <a:pt x="34582" y="13243"/>
                </a:lnTo>
                <a:lnTo>
                  <a:pt x="34303" y="10957"/>
                </a:lnTo>
                <a:lnTo>
                  <a:pt x="33108" y="7023"/>
                </a:lnTo>
                <a:lnTo>
                  <a:pt x="30848" y="4050"/>
                </a:lnTo>
                <a:lnTo>
                  <a:pt x="27812" y="1713"/>
                </a:lnTo>
                <a:lnTo>
                  <a:pt x="23572" y="341"/>
                </a:lnTo>
                <a:lnTo>
                  <a:pt x="20995" y="0"/>
                </a:lnTo>
                <a:lnTo>
                  <a:pt x="17970" y="0"/>
                </a:lnTo>
                <a:lnTo>
                  <a:pt x="14745" y="139"/>
                </a:lnTo>
                <a:lnTo>
                  <a:pt x="11555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1" y="10615"/>
                </a:lnTo>
                <a:close/>
              </a:path>
              <a:path w="34582" h="46302">
                <a:moveTo>
                  <a:pt x="26910" y="25044"/>
                </a:moveTo>
                <a:lnTo>
                  <a:pt x="26910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4" y="40258"/>
                </a:lnTo>
                <a:lnTo>
                  <a:pt x="1332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4" y="46302"/>
                </a:lnTo>
                <a:lnTo>
                  <a:pt x="19518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11799" y="34564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298" y="125"/>
                </a:moveTo>
                <a:lnTo>
                  <a:pt x="16877" y="0"/>
                </a:lnTo>
                <a:lnTo>
                  <a:pt x="14298" y="482"/>
                </a:lnTo>
                <a:lnTo>
                  <a:pt x="9526" y="2311"/>
                </a:lnTo>
                <a:lnTo>
                  <a:pt x="5676" y="5627"/>
                </a:lnTo>
                <a:lnTo>
                  <a:pt x="2527" y="9983"/>
                </a:lnTo>
                <a:lnTo>
                  <a:pt x="1508" y="12952"/>
                </a:lnTo>
                <a:lnTo>
                  <a:pt x="492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1" y="33310"/>
                </a:lnTo>
                <a:lnTo>
                  <a:pt x="2056" y="36118"/>
                </a:lnTo>
                <a:lnTo>
                  <a:pt x="4838" y="40384"/>
                </a:lnTo>
                <a:lnTo>
                  <a:pt x="8366" y="43775"/>
                </a:lnTo>
                <a:lnTo>
                  <a:pt x="13053" y="45770"/>
                </a:lnTo>
                <a:lnTo>
                  <a:pt x="15735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5" y="44740"/>
                </a:lnTo>
                <a:lnTo>
                  <a:pt x="29994" y="43204"/>
                </a:lnTo>
                <a:lnTo>
                  <a:pt x="32953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14" y="36878"/>
                </a:lnTo>
                <a:lnTo>
                  <a:pt x="24433" y="38722"/>
                </a:lnTo>
                <a:lnTo>
                  <a:pt x="21523" y="39571"/>
                </a:lnTo>
                <a:lnTo>
                  <a:pt x="17881" y="39571"/>
                </a:lnTo>
                <a:lnTo>
                  <a:pt x="14767" y="38569"/>
                </a:lnTo>
                <a:lnTo>
                  <a:pt x="12089" y="36878"/>
                </a:lnTo>
                <a:lnTo>
                  <a:pt x="10093" y="34124"/>
                </a:lnTo>
                <a:lnTo>
                  <a:pt x="8812" y="30365"/>
                </a:lnTo>
                <a:lnTo>
                  <a:pt x="8049" y="25944"/>
                </a:lnTo>
                <a:lnTo>
                  <a:pt x="8049" y="17805"/>
                </a:lnTo>
                <a:lnTo>
                  <a:pt x="9039" y="13665"/>
                </a:lnTo>
                <a:lnTo>
                  <a:pt x="11023" y="10792"/>
                </a:lnTo>
                <a:lnTo>
                  <a:pt x="12992" y="7937"/>
                </a:lnTo>
                <a:lnTo>
                  <a:pt x="15847" y="6516"/>
                </a:lnTo>
                <a:lnTo>
                  <a:pt x="19569" y="6516"/>
                </a:lnTo>
                <a:lnTo>
                  <a:pt x="22936" y="6783"/>
                </a:lnTo>
                <a:lnTo>
                  <a:pt x="26719" y="8380"/>
                </a:lnTo>
                <a:lnTo>
                  <a:pt x="29969" y="10706"/>
                </a:lnTo>
                <a:lnTo>
                  <a:pt x="33044" y="9420"/>
                </a:lnTo>
                <a:lnTo>
                  <a:pt x="32994" y="6807"/>
                </a:lnTo>
                <a:lnTo>
                  <a:pt x="31683" y="4126"/>
                </a:lnTo>
                <a:lnTo>
                  <a:pt x="29055" y="2235"/>
                </a:lnTo>
                <a:lnTo>
                  <a:pt x="25995" y="965"/>
                </a:lnTo>
                <a:lnTo>
                  <a:pt x="22298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454750" y="3436613"/>
            <a:ext cx="36285" cy="65495"/>
          </a:xfrm>
          <a:custGeom>
            <a:avLst/>
            <a:gdLst/>
            <a:ahLst/>
            <a:cxnLst/>
            <a:rect l="l" t="t" r="r" b="b"/>
            <a:pathLst>
              <a:path w="36285" h="65495">
                <a:moveTo>
                  <a:pt x="0" y="1487"/>
                </a:moveTo>
                <a:lnTo>
                  <a:pt x="0" y="64048"/>
                </a:lnTo>
                <a:lnTo>
                  <a:pt x="1969" y="65394"/>
                </a:lnTo>
                <a:lnTo>
                  <a:pt x="4611" y="65495"/>
                </a:lnTo>
                <a:lnTo>
                  <a:pt x="7722" y="64048"/>
                </a:lnTo>
                <a:lnTo>
                  <a:pt x="7722" y="34596"/>
                </a:lnTo>
                <a:lnTo>
                  <a:pt x="9842" y="31954"/>
                </a:lnTo>
                <a:lnTo>
                  <a:pt x="11873" y="29919"/>
                </a:lnTo>
                <a:lnTo>
                  <a:pt x="15746" y="27190"/>
                </a:lnTo>
                <a:lnTo>
                  <a:pt x="19620" y="26493"/>
                </a:lnTo>
                <a:lnTo>
                  <a:pt x="22428" y="26774"/>
                </a:lnTo>
                <a:lnTo>
                  <a:pt x="25628" y="28714"/>
                </a:lnTo>
                <a:lnTo>
                  <a:pt x="27608" y="32094"/>
                </a:lnTo>
                <a:lnTo>
                  <a:pt x="28371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18" y="65394"/>
                </a:lnTo>
                <a:lnTo>
                  <a:pt x="33185" y="65495"/>
                </a:lnTo>
                <a:lnTo>
                  <a:pt x="36285" y="64048"/>
                </a:lnTo>
                <a:lnTo>
                  <a:pt x="36285" y="35355"/>
                </a:lnTo>
                <a:lnTo>
                  <a:pt x="36018" y="32778"/>
                </a:lnTo>
                <a:lnTo>
                  <a:pt x="35496" y="30632"/>
                </a:lnTo>
                <a:lnTo>
                  <a:pt x="34138" y="26644"/>
                </a:lnTo>
                <a:lnTo>
                  <a:pt x="31774" y="23458"/>
                </a:lnTo>
                <a:lnTo>
                  <a:pt x="28296" y="21233"/>
                </a:lnTo>
                <a:lnTo>
                  <a:pt x="24015" y="19810"/>
                </a:lnTo>
                <a:lnTo>
                  <a:pt x="21207" y="19810"/>
                </a:lnTo>
                <a:lnTo>
                  <a:pt x="16661" y="20373"/>
                </a:lnTo>
                <a:lnTo>
                  <a:pt x="12179" y="22644"/>
                </a:lnTo>
                <a:lnTo>
                  <a:pt x="7722" y="26733"/>
                </a:lnTo>
                <a:lnTo>
                  <a:pt x="7722" y="1487"/>
                </a:lnTo>
                <a:lnTo>
                  <a:pt x="5753" y="90"/>
                </a:lnTo>
                <a:lnTo>
                  <a:pt x="3086" y="0"/>
                </a:lnTo>
                <a:lnTo>
                  <a:pt x="0" y="14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503963" y="34396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5" y="7670"/>
                </a:lnTo>
                <a:lnTo>
                  <a:pt x="2933" y="9273"/>
                </a:lnTo>
                <a:lnTo>
                  <a:pt x="6581" y="9273"/>
                </a:lnTo>
                <a:lnTo>
                  <a:pt x="9222" y="7631"/>
                </a:lnTo>
                <a:lnTo>
                  <a:pt x="9550" y="4597"/>
                </a:lnTo>
                <a:lnTo>
                  <a:pt x="9222" y="1601"/>
                </a:lnTo>
                <a:lnTo>
                  <a:pt x="6645" y="0"/>
                </a:lnTo>
                <a:lnTo>
                  <a:pt x="2998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5" y="62409"/>
                </a:lnTo>
                <a:lnTo>
                  <a:pt x="8675" y="60962"/>
                </a:lnTo>
                <a:lnTo>
                  <a:pt x="8675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522557" y="3475000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1" y="0"/>
                </a:lnTo>
                <a:lnTo>
                  <a:pt x="1687" y="0"/>
                </a:lnTo>
                <a:lnTo>
                  <a:pt x="712" y="241"/>
                </a:lnTo>
                <a:lnTo>
                  <a:pt x="0" y="3186"/>
                </a:lnTo>
                <a:lnTo>
                  <a:pt x="1687" y="6412"/>
                </a:lnTo>
                <a:lnTo>
                  <a:pt x="21261" y="6412"/>
                </a:lnTo>
                <a:lnTo>
                  <a:pt x="22200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553185" y="34412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67"/>
                </a:lnTo>
                <a:lnTo>
                  <a:pt x="37084" y="0"/>
                </a:lnTo>
                <a:lnTo>
                  <a:pt x="1764" y="0"/>
                </a:lnTo>
                <a:lnTo>
                  <a:pt x="471" y="863"/>
                </a:lnTo>
                <a:lnTo>
                  <a:pt x="0" y="3516"/>
                </a:lnTo>
                <a:lnTo>
                  <a:pt x="1764" y="7058"/>
                </a:lnTo>
                <a:lnTo>
                  <a:pt x="30848" y="7058"/>
                </a:lnTo>
                <a:lnTo>
                  <a:pt x="7912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3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599060" y="3442423"/>
            <a:ext cx="26823" cy="40194"/>
          </a:xfrm>
          <a:custGeom>
            <a:avLst/>
            <a:gdLst/>
            <a:ahLst/>
            <a:cxnLst/>
            <a:rect l="l" t="t" r="r" b="b"/>
            <a:pathLst>
              <a:path w="26823" h="40194">
                <a:moveTo>
                  <a:pt x="22744" y="0"/>
                </a:moveTo>
                <a:lnTo>
                  <a:pt x="7340" y="38848"/>
                </a:lnTo>
                <a:lnTo>
                  <a:pt x="26823" y="5613"/>
                </a:lnTo>
                <a:lnTo>
                  <a:pt x="22744" y="0"/>
                </a:lnTo>
                <a:close/>
              </a:path>
              <a:path w="26823" h="40194">
                <a:moveTo>
                  <a:pt x="22744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4" y="39877"/>
                </a:lnTo>
                <a:lnTo>
                  <a:pt x="0" y="42696"/>
                </a:lnTo>
                <a:lnTo>
                  <a:pt x="2134" y="45504"/>
                </a:lnTo>
                <a:lnTo>
                  <a:pt x="26910" y="45504"/>
                </a:lnTo>
                <a:lnTo>
                  <a:pt x="26910" y="58482"/>
                </a:lnTo>
                <a:lnTo>
                  <a:pt x="29451" y="59653"/>
                </a:lnTo>
                <a:lnTo>
                  <a:pt x="32335" y="59653"/>
                </a:lnTo>
                <a:lnTo>
                  <a:pt x="34977" y="58240"/>
                </a:lnTo>
                <a:lnTo>
                  <a:pt x="34977" y="45504"/>
                </a:lnTo>
                <a:lnTo>
                  <a:pt x="41809" y="45504"/>
                </a:lnTo>
                <a:lnTo>
                  <a:pt x="42800" y="45198"/>
                </a:lnTo>
                <a:lnTo>
                  <a:pt x="43573" y="42177"/>
                </a:lnTo>
                <a:lnTo>
                  <a:pt x="41809" y="38848"/>
                </a:lnTo>
                <a:lnTo>
                  <a:pt x="34977" y="38848"/>
                </a:lnTo>
                <a:lnTo>
                  <a:pt x="34977" y="176"/>
                </a:lnTo>
                <a:lnTo>
                  <a:pt x="34329" y="-748"/>
                </a:lnTo>
                <a:lnTo>
                  <a:pt x="31597" y="-1346"/>
                </a:lnTo>
                <a:lnTo>
                  <a:pt x="25667" y="-1346"/>
                </a:lnTo>
                <a:lnTo>
                  <a:pt x="22744" y="0"/>
                </a:lnTo>
                <a:lnTo>
                  <a:pt x="26823" y="5613"/>
                </a:lnTo>
                <a:lnTo>
                  <a:pt x="26910" y="38848"/>
                </a:lnTo>
                <a:lnTo>
                  <a:pt x="7340" y="38848"/>
                </a:lnTo>
                <a:lnTo>
                  <a:pt x="2274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648438" y="3440361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0" y="58576"/>
                </a:moveTo>
                <a:lnTo>
                  <a:pt x="35455" y="56426"/>
                </a:lnTo>
                <a:lnTo>
                  <a:pt x="37148" y="53672"/>
                </a:lnTo>
                <a:lnTo>
                  <a:pt x="38846" y="50915"/>
                </a:lnTo>
                <a:lnTo>
                  <a:pt x="40067" y="47613"/>
                </a:lnTo>
                <a:lnTo>
                  <a:pt x="40806" y="43765"/>
                </a:lnTo>
                <a:lnTo>
                  <a:pt x="41529" y="39931"/>
                </a:lnTo>
                <a:lnTo>
                  <a:pt x="41896" y="35686"/>
                </a:lnTo>
                <a:lnTo>
                  <a:pt x="41896" y="26050"/>
                </a:lnTo>
                <a:lnTo>
                  <a:pt x="41565" y="21617"/>
                </a:lnTo>
                <a:lnTo>
                  <a:pt x="40892" y="17755"/>
                </a:lnTo>
                <a:lnTo>
                  <a:pt x="40233" y="13906"/>
                </a:lnTo>
                <a:lnTo>
                  <a:pt x="39103" y="10670"/>
                </a:lnTo>
                <a:lnTo>
                  <a:pt x="37500" y="8027"/>
                </a:lnTo>
                <a:lnTo>
                  <a:pt x="35913" y="5386"/>
                </a:lnTo>
                <a:lnTo>
                  <a:pt x="33817" y="3380"/>
                </a:lnTo>
                <a:lnTo>
                  <a:pt x="31205" y="2034"/>
                </a:lnTo>
                <a:lnTo>
                  <a:pt x="28597" y="662"/>
                </a:lnTo>
                <a:lnTo>
                  <a:pt x="25372" y="0"/>
                </a:lnTo>
                <a:lnTo>
                  <a:pt x="17538" y="0"/>
                </a:lnTo>
                <a:lnTo>
                  <a:pt x="14173" y="753"/>
                </a:lnTo>
                <a:lnTo>
                  <a:pt x="11430" y="2260"/>
                </a:lnTo>
                <a:lnTo>
                  <a:pt x="8671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98" y="11445"/>
                </a:lnTo>
                <a:lnTo>
                  <a:pt x="1864" y="14759"/>
                </a:lnTo>
                <a:lnTo>
                  <a:pt x="1116" y="18609"/>
                </a:lnTo>
                <a:lnTo>
                  <a:pt x="381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14" y="44579"/>
                </a:lnTo>
                <a:lnTo>
                  <a:pt x="1673" y="48437"/>
                </a:lnTo>
                <a:lnTo>
                  <a:pt x="2804" y="51688"/>
                </a:lnTo>
                <a:lnTo>
                  <a:pt x="4391" y="54331"/>
                </a:lnTo>
                <a:lnTo>
                  <a:pt x="5994" y="56963"/>
                </a:lnTo>
                <a:lnTo>
                  <a:pt x="8088" y="58953"/>
                </a:lnTo>
                <a:lnTo>
                  <a:pt x="8239" y="35284"/>
                </a:lnTo>
                <a:lnTo>
                  <a:pt x="8239" y="27382"/>
                </a:lnTo>
                <a:lnTo>
                  <a:pt x="8420" y="24231"/>
                </a:lnTo>
                <a:lnTo>
                  <a:pt x="8747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56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66" y="6591"/>
                </a:lnTo>
                <a:lnTo>
                  <a:pt x="23914" y="6797"/>
                </a:lnTo>
                <a:lnTo>
                  <a:pt x="27392" y="8194"/>
                </a:lnTo>
                <a:lnTo>
                  <a:pt x="30073" y="11012"/>
                </a:lnTo>
                <a:lnTo>
                  <a:pt x="31405" y="13655"/>
                </a:lnTo>
                <a:lnTo>
                  <a:pt x="32371" y="17082"/>
                </a:lnTo>
                <a:lnTo>
                  <a:pt x="33120" y="21046"/>
                </a:lnTo>
                <a:lnTo>
                  <a:pt x="33552" y="25858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06" y="45633"/>
                </a:lnTo>
                <a:lnTo>
                  <a:pt x="31189" y="48743"/>
                </a:lnTo>
                <a:lnTo>
                  <a:pt x="28813" y="52503"/>
                </a:lnTo>
                <a:lnTo>
                  <a:pt x="25397" y="54918"/>
                </a:lnTo>
                <a:lnTo>
                  <a:pt x="22528" y="55752"/>
                </a:lnTo>
                <a:lnTo>
                  <a:pt x="18539" y="55752"/>
                </a:lnTo>
                <a:lnTo>
                  <a:pt x="15048" y="54396"/>
                </a:lnTo>
                <a:lnTo>
                  <a:pt x="12189" y="52034"/>
                </a:lnTo>
                <a:lnTo>
                  <a:pt x="10144" y="48045"/>
                </a:lnTo>
                <a:lnTo>
                  <a:pt x="10692" y="60325"/>
                </a:lnTo>
                <a:lnTo>
                  <a:pt x="13294" y="61672"/>
                </a:lnTo>
                <a:lnTo>
                  <a:pt x="16510" y="62359"/>
                </a:lnTo>
                <a:lnTo>
                  <a:pt x="24347" y="62359"/>
                </a:lnTo>
                <a:lnTo>
                  <a:pt x="27722" y="61596"/>
                </a:lnTo>
                <a:lnTo>
                  <a:pt x="30477" y="60083"/>
                </a:lnTo>
                <a:lnTo>
                  <a:pt x="33220" y="58576"/>
                </a:lnTo>
                <a:close/>
              </a:path>
              <a:path w="41896" h="62359">
                <a:moveTo>
                  <a:pt x="10692" y="60325"/>
                </a:moveTo>
                <a:lnTo>
                  <a:pt x="10144" y="48045"/>
                </a:lnTo>
                <a:lnTo>
                  <a:pt x="9410" y="45468"/>
                </a:lnTo>
                <a:lnTo>
                  <a:pt x="8938" y="42293"/>
                </a:lnTo>
                <a:lnTo>
                  <a:pt x="8481" y="39132"/>
                </a:lnTo>
                <a:lnTo>
                  <a:pt x="8239" y="35284"/>
                </a:lnTo>
                <a:lnTo>
                  <a:pt x="8088" y="58953"/>
                </a:lnTo>
                <a:lnTo>
                  <a:pt x="10692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696707" y="34403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36" y="50915"/>
                </a:lnTo>
                <a:lnTo>
                  <a:pt x="40057" y="47613"/>
                </a:lnTo>
                <a:lnTo>
                  <a:pt x="40791" y="43765"/>
                </a:lnTo>
                <a:lnTo>
                  <a:pt x="41529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6"/>
                </a:lnTo>
                <a:lnTo>
                  <a:pt x="39091" y="10670"/>
                </a:lnTo>
                <a:lnTo>
                  <a:pt x="3749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3" y="2034"/>
                </a:lnTo>
                <a:lnTo>
                  <a:pt x="28587" y="662"/>
                </a:lnTo>
                <a:lnTo>
                  <a:pt x="25375" y="0"/>
                </a:lnTo>
                <a:lnTo>
                  <a:pt x="17524" y="0"/>
                </a:lnTo>
                <a:lnTo>
                  <a:pt x="14161" y="753"/>
                </a:lnTo>
                <a:lnTo>
                  <a:pt x="11418" y="2260"/>
                </a:lnTo>
                <a:lnTo>
                  <a:pt x="8661" y="3787"/>
                </a:lnTo>
                <a:lnTo>
                  <a:pt x="6450" y="5918"/>
                </a:lnTo>
                <a:lnTo>
                  <a:pt x="4776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2" y="48437"/>
                </a:lnTo>
                <a:lnTo>
                  <a:pt x="2792" y="51688"/>
                </a:lnTo>
                <a:lnTo>
                  <a:pt x="4381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8" y="24231"/>
                </a:lnTo>
                <a:lnTo>
                  <a:pt x="8751" y="21286"/>
                </a:lnTo>
                <a:lnTo>
                  <a:pt x="9083" y="18368"/>
                </a:lnTo>
                <a:lnTo>
                  <a:pt x="9726" y="15800"/>
                </a:lnTo>
                <a:lnTo>
                  <a:pt x="11645" y="11429"/>
                </a:lnTo>
                <a:lnTo>
                  <a:pt x="14593" y="8470"/>
                </a:lnTo>
                <a:lnTo>
                  <a:pt x="18402" y="6591"/>
                </a:lnTo>
                <a:lnTo>
                  <a:pt x="21056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59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294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36" y="54396"/>
                </a:lnTo>
                <a:lnTo>
                  <a:pt x="12178" y="52034"/>
                </a:lnTo>
                <a:lnTo>
                  <a:pt x="10133" y="48045"/>
                </a:lnTo>
                <a:lnTo>
                  <a:pt x="10680" y="60325"/>
                </a:lnTo>
                <a:lnTo>
                  <a:pt x="13284" y="61672"/>
                </a:lnTo>
                <a:lnTo>
                  <a:pt x="1649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66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5"/>
                </a:moveTo>
                <a:lnTo>
                  <a:pt x="10133" y="48045"/>
                </a:lnTo>
                <a:lnTo>
                  <a:pt x="9399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0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744964" y="34403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4" y="53672"/>
                </a:lnTo>
                <a:lnTo>
                  <a:pt x="38836" y="50915"/>
                </a:lnTo>
                <a:lnTo>
                  <a:pt x="40068" y="47613"/>
                </a:lnTo>
                <a:lnTo>
                  <a:pt x="40792" y="43765"/>
                </a:lnTo>
                <a:lnTo>
                  <a:pt x="41530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19" y="13906"/>
                </a:lnTo>
                <a:lnTo>
                  <a:pt x="39089" y="10670"/>
                </a:lnTo>
                <a:lnTo>
                  <a:pt x="37505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3" y="0"/>
                </a:lnTo>
                <a:lnTo>
                  <a:pt x="17524" y="0"/>
                </a:lnTo>
                <a:lnTo>
                  <a:pt x="14159" y="753"/>
                </a:lnTo>
                <a:lnTo>
                  <a:pt x="11416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794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51" y="21286"/>
                </a:lnTo>
                <a:lnTo>
                  <a:pt x="9079" y="18368"/>
                </a:lnTo>
                <a:lnTo>
                  <a:pt x="9742" y="15800"/>
                </a:lnTo>
                <a:lnTo>
                  <a:pt x="11645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1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36" y="54396"/>
                </a:lnTo>
                <a:lnTo>
                  <a:pt x="12179" y="52034"/>
                </a:lnTo>
                <a:lnTo>
                  <a:pt x="10134" y="48045"/>
                </a:lnTo>
                <a:lnTo>
                  <a:pt x="10681" y="60325"/>
                </a:lnTo>
                <a:lnTo>
                  <a:pt x="13284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1" y="60325"/>
                </a:moveTo>
                <a:lnTo>
                  <a:pt x="10134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1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792005" y="3491344"/>
            <a:ext cx="15214" cy="24041"/>
          </a:xfrm>
          <a:custGeom>
            <a:avLst/>
            <a:gdLst/>
            <a:ahLst/>
            <a:cxnLst/>
            <a:rect l="l" t="t" r="r" b="b"/>
            <a:pathLst>
              <a:path w="15214" h="24041">
                <a:moveTo>
                  <a:pt x="15214" y="3784"/>
                </a:moveTo>
                <a:lnTo>
                  <a:pt x="15214" y="2945"/>
                </a:lnTo>
                <a:lnTo>
                  <a:pt x="12773" y="140"/>
                </a:lnTo>
                <a:lnTo>
                  <a:pt x="9954" y="0"/>
                </a:lnTo>
                <a:lnTo>
                  <a:pt x="6934" y="900"/>
                </a:lnTo>
                <a:lnTo>
                  <a:pt x="6221" y="3784"/>
                </a:lnTo>
                <a:lnTo>
                  <a:pt x="6221" y="9792"/>
                </a:lnTo>
                <a:lnTo>
                  <a:pt x="0" y="22659"/>
                </a:lnTo>
                <a:lnTo>
                  <a:pt x="508" y="23950"/>
                </a:lnTo>
                <a:lnTo>
                  <a:pt x="3288" y="24041"/>
                </a:lnTo>
                <a:lnTo>
                  <a:pt x="5980" y="22745"/>
                </a:lnTo>
                <a:lnTo>
                  <a:pt x="12395" y="13107"/>
                </a:lnTo>
                <a:lnTo>
                  <a:pt x="12928" y="12330"/>
                </a:lnTo>
                <a:lnTo>
                  <a:pt x="14390" y="9475"/>
                </a:lnTo>
                <a:lnTo>
                  <a:pt x="15059" y="6466"/>
                </a:lnTo>
                <a:lnTo>
                  <a:pt x="15214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842981" y="3441244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2592" y="60833"/>
                </a:moveTo>
                <a:lnTo>
                  <a:pt x="5461" y="60833"/>
                </a:lnTo>
                <a:lnTo>
                  <a:pt x="8053" y="6652"/>
                </a:lnTo>
                <a:lnTo>
                  <a:pt x="16865" y="6652"/>
                </a:lnTo>
                <a:lnTo>
                  <a:pt x="19738" y="6983"/>
                </a:lnTo>
                <a:lnTo>
                  <a:pt x="22593" y="7707"/>
                </a:lnTo>
                <a:lnTo>
                  <a:pt x="26442" y="10565"/>
                </a:lnTo>
                <a:lnTo>
                  <a:pt x="28285" y="13881"/>
                </a:lnTo>
                <a:lnTo>
                  <a:pt x="28752" y="18402"/>
                </a:lnTo>
                <a:lnTo>
                  <a:pt x="31446" y="32169"/>
                </a:lnTo>
                <a:lnTo>
                  <a:pt x="34737" y="28371"/>
                </a:lnTo>
                <a:lnTo>
                  <a:pt x="36730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59" y="11494"/>
                </a:lnTo>
                <a:lnTo>
                  <a:pt x="34711" y="7948"/>
                </a:lnTo>
                <a:lnTo>
                  <a:pt x="32335" y="5064"/>
                </a:lnTo>
                <a:lnTo>
                  <a:pt x="29185" y="2882"/>
                </a:lnTo>
                <a:lnTo>
                  <a:pt x="25833" y="1220"/>
                </a:lnTo>
                <a:lnTo>
                  <a:pt x="22543" y="506"/>
                </a:lnTo>
                <a:lnTo>
                  <a:pt x="18719" y="64"/>
                </a:lnTo>
                <a:lnTo>
                  <a:pt x="3175" y="0"/>
                </a:lnTo>
                <a:lnTo>
                  <a:pt x="979" y="798"/>
                </a:lnTo>
                <a:lnTo>
                  <a:pt x="0" y="3465"/>
                </a:lnTo>
                <a:lnTo>
                  <a:pt x="0" y="59612"/>
                </a:lnTo>
                <a:lnTo>
                  <a:pt x="2592" y="60833"/>
                </a:lnTo>
                <a:close/>
              </a:path>
              <a:path w="37223" h="60833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9" y="29386"/>
                </a:lnTo>
                <a:lnTo>
                  <a:pt x="19763" y="30642"/>
                </a:lnTo>
                <a:lnTo>
                  <a:pt x="15303" y="30948"/>
                </a:lnTo>
                <a:lnTo>
                  <a:pt x="8053" y="30948"/>
                </a:lnTo>
                <a:lnTo>
                  <a:pt x="8053" y="6652"/>
                </a:lnTo>
                <a:lnTo>
                  <a:pt x="5461" y="60833"/>
                </a:lnTo>
                <a:lnTo>
                  <a:pt x="8053" y="59371"/>
                </a:lnTo>
                <a:lnTo>
                  <a:pt x="8053" y="37555"/>
                </a:lnTo>
                <a:lnTo>
                  <a:pt x="18684" y="37555"/>
                </a:lnTo>
                <a:lnTo>
                  <a:pt x="21910" y="37082"/>
                </a:lnTo>
                <a:lnTo>
                  <a:pt x="24613" y="36144"/>
                </a:lnTo>
                <a:lnTo>
                  <a:pt x="27306" y="35204"/>
                </a:lnTo>
                <a:lnTo>
                  <a:pt x="31446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888132" y="34564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15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30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07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5" y="10957"/>
                </a:lnTo>
                <a:lnTo>
                  <a:pt x="33108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72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39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15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5" y="40258"/>
                </a:lnTo>
                <a:lnTo>
                  <a:pt x="9993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936707" y="3436613"/>
            <a:ext cx="34607" cy="65495"/>
          </a:xfrm>
          <a:custGeom>
            <a:avLst/>
            <a:gdLst/>
            <a:ahLst/>
            <a:cxnLst/>
            <a:rect l="l" t="t" r="r" b="b"/>
            <a:pathLst>
              <a:path w="34607" h="65495">
                <a:moveTo>
                  <a:pt x="31607" y="24296"/>
                </a:moveTo>
                <a:lnTo>
                  <a:pt x="32080" y="23799"/>
                </a:lnTo>
                <a:lnTo>
                  <a:pt x="32321" y="20869"/>
                </a:lnTo>
                <a:lnTo>
                  <a:pt x="29537" y="20448"/>
                </a:lnTo>
                <a:lnTo>
                  <a:pt x="26301" y="20574"/>
                </a:lnTo>
                <a:lnTo>
                  <a:pt x="23644" y="22100"/>
                </a:lnTo>
                <a:lnTo>
                  <a:pt x="7733" y="39599"/>
                </a:lnTo>
                <a:lnTo>
                  <a:pt x="7733" y="1487"/>
                </a:lnTo>
                <a:lnTo>
                  <a:pt x="5763" y="90"/>
                </a:lnTo>
                <a:lnTo>
                  <a:pt x="3096" y="0"/>
                </a:lnTo>
                <a:lnTo>
                  <a:pt x="0" y="1487"/>
                </a:lnTo>
                <a:lnTo>
                  <a:pt x="0" y="64048"/>
                </a:lnTo>
                <a:lnTo>
                  <a:pt x="1965" y="65394"/>
                </a:lnTo>
                <a:lnTo>
                  <a:pt x="4622" y="65495"/>
                </a:lnTo>
                <a:lnTo>
                  <a:pt x="7733" y="64048"/>
                </a:lnTo>
                <a:lnTo>
                  <a:pt x="7733" y="40680"/>
                </a:lnTo>
                <a:lnTo>
                  <a:pt x="25513" y="63997"/>
                </a:lnTo>
                <a:lnTo>
                  <a:pt x="26388" y="64922"/>
                </a:lnTo>
                <a:lnTo>
                  <a:pt x="28994" y="65469"/>
                </a:lnTo>
                <a:lnTo>
                  <a:pt x="32015" y="65459"/>
                </a:lnTo>
                <a:lnTo>
                  <a:pt x="34607" y="63997"/>
                </a:lnTo>
                <a:lnTo>
                  <a:pt x="33475" y="61802"/>
                </a:lnTo>
                <a:lnTo>
                  <a:pt x="16343" y="39560"/>
                </a:lnTo>
                <a:lnTo>
                  <a:pt x="31607" y="24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978950" y="34396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38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998098" y="34564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2" y="43192"/>
                </a:moveTo>
                <a:lnTo>
                  <a:pt x="4291" y="44693"/>
                </a:lnTo>
                <a:lnTo>
                  <a:pt x="7672" y="45720"/>
                </a:lnTo>
                <a:lnTo>
                  <a:pt x="10389" y="46191"/>
                </a:lnTo>
                <a:lnTo>
                  <a:pt x="13309" y="46291"/>
                </a:lnTo>
                <a:lnTo>
                  <a:pt x="17971" y="46000"/>
                </a:lnTo>
                <a:lnTo>
                  <a:pt x="22035" y="44805"/>
                </a:lnTo>
                <a:lnTo>
                  <a:pt x="25247" y="42785"/>
                </a:lnTo>
                <a:lnTo>
                  <a:pt x="27849" y="40208"/>
                </a:lnTo>
                <a:lnTo>
                  <a:pt x="29437" y="36831"/>
                </a:lnTo>
                <a:lnTo>
                  <a:pt x="29833" y="32767"/>
                </a:lnTo>
                <a:lnTo>
                  <a:pt x="29541" y="29390"/>
                </a:lnTo>
                <a:lnTo>
                  <a:pt x="27508" y="25642"/>
                </a:lnTo>
                <a:lnTo>
                  <a:pt x="24358" y="22974"/>
                </a:lnTo>
                <a:lnTo>
                  <a:pt x="21769" y="21667"/>
                </a:lnTo>
                <a:lnTo>
                  <a:pt x="19137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9" y="8891"/>
                </a:lnTo>
                <a:lnTo>
                  <a:pt x="11837" y="6730"/>
                </a:lnTo>
                <a:lnTo>
                  <a:pt x="14987" y="5993"/>
                </a:lnTo>
                <a:lnTo>
                  <a:pt x="17766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9" y="2223"/>
                </a:lnTo>
                <a:lnTo>
                  <a:pt x="22810" y="979"/>
                </a:lnTo>
                <a:lnTo>
                  <a:pt x="19761" y="265"/>
                </a:lnTo>
                <a:lnTo>
                  <a:pt x="16394" y="0"/>
                </a:lnTo>
                <a:lnTo>
                  <a:pt x="13831" y="0"/>
                </a:lnTo>
                <a:lnTo>
                  <a:pt x="9677" y="1028"/>
                </a:lnTo>
                <a:lnTo>
                  <a:pt x="6159" y="2631"/>
                </a:lnTo>
                <a:lnTo>
                  <a:pt x="2628" y="6224"/>
                </a:lnTo>
                <a:lnTo>
                  <a:pt x="1357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45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75" y="29566"/>
                </a:lnTo>
                <a:lnTo>
                  <a:pt x="22202" y="32183"/>
                </a:lnTo>
                <a:lnTo>
                  <a:pt x="21996" y="35534"/>
                </a:lnTo>
                <a:lnTo>
                  <a:pt x="19761" y="38454"/>
                </a:lnTo>
                <a:lnTo>
                  <a:pt x="17006" y="39700"/>
                </a:lnTo>
                <a:lnTo>
                  <a:pt x="13450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4" y="36729"/>
                </a:lnTo>
                <a:lnTo>
                  <a:pt x="166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033324" y="3445794"/>
            <a:ext cx="27537" cy="56818"/>
          </a:xfrm>
          <a:custGeom>
            <a:avLst/>
            <a:gdLst/>
            <a:ahLst/>
            <a:cxnLst/>
            <a:rect l="l" t="t" r="r" b="b"/>
            <a:pathLst>
              <a:path w="27537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7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9" y="90"/>
                </a:lnTo>
                <a:lnTo>
                  <a:pt x="10530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51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86" y="47101"/>
                </a:lnTo>
                <a:lnTo>
                  <a:pt x="8575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0" y="56692"/>
                </a:lnTo>
                <a:lnTo>
                  <a:pt x="24602" y="56210"/>
                </a:lnTo>
                <a:lnTo>
                  <a:pt x="27231" y="54456"/>
                </a:lnTo>
                <a:lnTo>
                  <a:pt x="27537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067845" y="34564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51" y="10615"/>
                </a:moveTo>
                <a:lnTo>
                  <a:pt x="6069" y="9485"/>
                </a:lnTo>
                <a:lnTo>
                  <a:pt x="9295" y="7898"/>
                </a:lnTo>
                <a:lnTo>
                  <a:pt x="12138" y="6948"/>
                </a:lnTo>
                <a:lnTo>
                  <a:pt x="15364" y="6259"/>
                </a:lnTo>
                <a:lnTo>
                  <a:pt x="19047" y="6259"/>
                </a:lnTo>
                <a:lnTo>
                  <a:pt x="21765" y="6893"/>
                </a:lnTo>
                <a:lnTo>
                  <a:pt x="25501" y="9601"/>
                </a:lnTo>
                <a:lnTo>
                  <a:pt x="26743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1" y="19759"/>
                </a:lnTo>
                <a:lnTo>
                  <a:pt x="12268" y="20342"/>
                </a:lnTo>
                <a:lnTo>
                  <a:pt x="9636" y="20915"/>
                </a:lnTo>
                <a:lnTo>
                  <a:pt x="7429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6" y="27889"/>
                </a:lnTo>
                <a:lnTo>
                  <a:pt x="13233" y="25944"/>
                </a:lnTo>
                <a:lnTo>
                  <a:pt x="16343" y="25236"/>
                </a:lnTo>
                <a:lnTo>
                  <a:pt x="20307" y="25044"/>
                </a:lnTo>
                <a:lnTo>
                  <a:pt x="26910" y="25044"/>
                </a:lnTo>
                <a:lnTo>
                  <a:pt x="27938" y="40082"/>
                </a:lnTo>
                <a:lnTo>
                  <a:pt x="27938" y="44297"/>
                </a:lnTo>
                <a:lnTo>
                  <a:pt x="28486" y="45327"/>
                </a:lnTo>
                <a:lnTo>
                  <a:pt x="31266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0" y="10957"/>
                </a:lnTo>
                <a:lnTo>
                  <a:pt x="33108" y="7023"/>
                </a:lnTo>
                <a:lnTo>
                  <a:pt x="30858" y="4050"/>
                </a:lnTo>
                <a:lnTo>
                  <a:pt x="27812" y="1713"/>
                </a:lnTo>
                <a:lnTo>
                  <a:pt x="23568" y="341"/>
                </a:lnTo>
                <a:lnTo>
                  <a:pt x="20991" y="0"/>
                </a:lnTo>
                <a:lnTo>
                  <a:pt x="17970" y="0"/>
                </a:lnTo>
                <a:lnTo>
                  <a:pt x="14744" y="139"/>
                </a:lnTo>
                <a:lnTo>
                  <a:pt x="11555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588" y="4903"/>
                </a:lnTo>
                <a:lnTo>
                  <a:pt x="2054" y="7631"/>
                </a:lnTo>
                <a:lnTo>
                  <a:pt x="3351" y="10615"/>
                </a:lnTo>
                <a:close/>
              </a:path>
              <a:path w="34592" h="46302">
                <a:moveTo>
                  <a:pt x="26910" y="25044"/>
                </a:moveTo>
                <a:lnTo>
                  <a:pt x="26910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0" y="40258"/>
                </a:lnTo>
                <a:lnTo>
                  <a:pt x="13319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39" y="43573"/>
                </a:lnTo>
                <a:lnTo>
                  <a:pt x="27938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116416" y="34564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8" y="45584"/>
                </a:moveTo>
                <a:lnTo>
                  <a:pt x="462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1" y="10109"/>
                </a:lnTo>
                <a:lnTo>
                  <a:pt x="15745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38" y="8903"/>
                </a:lnTo>
                <a:lnTo>
                  <a:pt x="27622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30" y="45584"/>
                </a:lnTo>
                <a:lnTo>
                  <a:pt x="33195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7" y="12967"/>
                </a:lnTo>
                <a:lnTo>
                  <a:pt x="35506" y="10821"/>
                </a:lnTo>
                <a:lnTo>
                  <a:pt x="34149" y="6833"/>
                </a:lnTo>
                <a:lnTo>
                  <a:pt x="31772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806" y="0"/>
                </a:lnTo>
                <a:lnTo>
                  <a:pt x="14071" y="1844"/>
                </a:lnTo>
                <a:lnTo>
                  <a:pt x="9344" y="5019"/>
                </a:lnTo>
                <a:lnTo>
                  <a:pt x="6972" y="7672"/>
                </a:lnTo>
                <a:lnTo>
                  <a:pt x="6972" y="2095"/>
                </a:lnTo>
                <a:lnTo>
                  <a:pt x="5676" y="763"/>
                </a:lnTo>
                <a:lnTo>
                  <a:pt x="2792" y="637"/>
                </a:lnTo>
                <a:lnTo>
                  <a:pt x="0" y="2095"/>
                </a:lnTo>
                <a:lnTo>
                  <a:pt x="0" y="44237"/>
                </a:lnTo>
                <a:lnTo>
                  <a:pt x="196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166489" y="34913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05" y="1789"/>
                </a:lnTo>
                <a:lnTo>
                  <a:pt x="6973" y="0"/>
                </a:lnTo>
                <a:lnTo>
                  <a:pt x="3163" y="0"/>
                </a:lnTo>
                <a:lnTo>
                  <a:pt x="355" y="1840"/>
                </a:lnTo>
                <a:lnTo>
                  <a:pt x="0" y="5523"/>
                </a:lnTo>
                <a:lnTo>
                  <a:pt x="355" y="9119"/>
                </a:lnTo>
                <a:lnTo>
                  <a:pt x="3088" y="10908"/>
                </a:lnTo>
                <a:lnTo>
                  <a:pt x="6897" y="10908"/>
                </a:lnTo>
                <a:lnTo>
                  <a:pt x="9705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556579" y="36849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647432" y="36698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80" y="59828"/>
                </a:moveTo>
                <a:lnTo>
                  <a:pt x="21257" y="60831"/>
                </a:lnTo>
                <a:lnTo>
                  <a:pt x="24076" y="60831"/>
                </a:lnTo>
                <a:lnTo>
                  <a:pt x="26678" y="59355"/>
                </a:lnTo>
                <a:lnTo>
                  <a:pt x="26678" y="6842"/>
                </a:lnTo>
                <a:lnTo>
                  <a:pt x="43724" y="6842"/>
                </a:lnTo>
                <a:lnTo>
                  <a:pt x="44916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3" y="0"/>
                </a:lnTo>
                <a:lnTo>
                  <a:pt x="186" y="1446"/>
                </a:lnTo>
                <a:lnTo>
                  <a:pt x="0" y="4063"/>
                </a:lnTo>
                <a:lnTo>
                  <a:pt x="1583" y="6842"/>
                </a:lnTo>
                <a:lnTo>
                  <a:pt x="18615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701133" y="3669836"/>
            <a:ext cx="33703" cy="60595"/>
          </a:xfrm>
          <a:custGeom>
            <a:avLst/>
            <a:gdLst/>
            <a:ahLst/>
            <a:cxnLst/>
            <a:rect l="l" t="t" r="r" b="b"/>
            <a:pathLst>
              <a:path w="33703" h="60595">
                <a:moveTo>
                  <a:pt x="31748" y="0"/>
                </a:moveTo>
                <a:lnTo>
                  <a:pt x="2994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4" y="60595"/>
                </a:lnTo>
                <a:lnTo>
                  <a:pt x="32064" y="60595"/>
                </a:lnTo>
                <a:lnTo>
                  <a:pt x="33134" y="60083"/>
                </a:lnTo>
                <a:lnTo>
                  <a:pt x="33703" y="57265"/>
                </a:lnTo>
                <a:lnTo>
                  <a:pt x="33703" y="56641"/>
                </a:lnTo>
                <a:lnTo>
                  <a:pt x="32064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48" y="6706"/>
                </a:lnTo>
                <a:lnTo>
                  <a:pt x="33030" y="5676"/>
                </a:lnTo>
                <a:lnTo>
                  <a:pt x="33336" y="2807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747483" y="36696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53" y="53859"/>
                </a:lnTo>
                <a:lnTo>
                  <a:pt x="8053" y="1216"/>
                </a:lnTo>
                <a:lnTo>
                  <a:pt x="5460" y="0"/>
                </a:lnTo>
                <a:lnTo>
                  <a:pt x="2627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2998" y="60817"/>
                </a:lnTo>
                <a:lnTo>
                  <a:pt x="29782" y="60817"/>
                </a:lnTo>
                <a:lnTo>
                  <a:pt x="31024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787489" y="36698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48" y="0"/>
                </a:moveTo>
                <a:lnTo>
                  <a:pt x="2995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32068" y="60595"/>
                </a:lnTo>
                <a:lnTo>
                  <a:pt x="33135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54" y="53888"/>
                </a:lnTo>
                <a:lnTo>
                  <a:pt x="8054" y="32219"/>
                </a:lnTo>
                <a:lnTo>
                  <a:pt x="28371" y="32219"/>
                </a:lnTo>
                <a:lnTo>
                  <a:pt x="29718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54" y="25718"/>
                </a:lnTo>
                <a:lnTo>
                  <a:pt x="8054" y="6706"/>
                </a:lnTo>
                <a:lnTo>
                  <a:pt x="31748" y="6706"/>
                </a:lnTo>
                <a:lnTo>
                  <a:pt x="33033" y="5676"/>
                </a:lnTo>
                <a:lnTo>
                  <a:pt x="33336" y="2807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833840" y="3669844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2590" y="60833"/>
                </a:moveTo>
                <a:lnTo>
                  <a:pt x="5461" y="60833"/>
                </a:lnTo>
                <a:lnTo>
                  <a:pt x="8053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593" y="7707"/>
                </a:lnTo>
                <a:lnTo>
                  <a:pt x="26441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5" y="32169"/>
                </a:lnTo>
                <a:lnTo>
                  <a:pt x="34735" y="28371"/>
                </a:lnTo>
                <a:lnTo>
                  <a:pt x="36729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72" y="11494"/>
                </a:lnTo>
                <a:lnTo>
                  <a:pt x="34710" y="7948"/>
                </a:lnTo>
                <a:lnTo>
                  <a:pt x="32334" y="5064"/>
                </a:lnTo>
                <a:lnTo>
                  <a:pt x="29198" y="2882"/>
                </a:lnTo>
                <a:lnTo>
                  <a:pt x="25833" y="1220"/>
                </a:lnTo>
                <a:lnTo>
                  <a:pt x="22556" y="506"/>
                </a:lnTo>
                <a:lnTo>
                  <a:pt x="18719" y="64"/>
                </a:lnTo>
                <a:lnTo>
                  <a:pt x="3188" y="0"/>
                </a:lnTo>
                <a:lnTo>
                  <a:pt x="979" y="798"/>
                </a:lnTo>
                <a:lnTo>
                  <a:pt x="0" y="3465"/>
                </a:lnTo>
                <a:lnTo>
                  <a:pt x="0" y="59612"/>
                </a:lnTo>
                <a:lnTo>
                  <a:pt x="2590" y="60833"/>
                </a:lnTo>
                <a:close/>
              </a:path>
              <a:path w="37223" h="60833">
                <a:moveTo>
                  <a:pt x="28752" y="18402"/>
                </a:moveTo>
                <a:lnTo>
                  <a:pt x="28752" y="20217"/>
                </a:lnTo>
                <a:lnTo>
                  <a:pt x="27913" y="23431"/>
                </a:lnTo>
                <a:lnTo>
                  <a:pt x="26517" y="26301"/>
                </a:lnTo>
                <a:lnTo>
                  <a:pt x="22989" y="29386"/>
                </a:lnTo>
                <a:lnTo>
                  <a:pt x="19773" y="30642"/>
                </a:lnTo>
                <a:lnTo>
                  <a:pt x="15303" y="30948"/>
                </a:lnTo>
                <a:lnTo>
                  <a:pt x="8053" y="30948"/>
                </a:lnTo>
                <a:lnTo>
                  <a:pt x="8053" y="6652"/>
                </a:lnTo>
                <a:lnTo>
                  <a:pt x="5461" y="60833"/>
                </a:lnTo>
                <a:lnTo>
                  <a:pt x="8053" y="59371"/>
                </a:lnTo>
                <a:lnTo>
                  <a:pt x="8053" y="37555"/>
                </a:lnTo>
                <a:lnTo>
                  <a:pt x="18682" y="37555"/>
                </a:lnTo>
                <a:lnTo>
                  <a:pt x="21908" y="37082"/>
                </a:lnTo>
                <a:lnTo>
                  <a:pt x="24612" y="36144"/>
                </a:lnTo>
                <a:lnTo>
                  <a:pt x="27305" y="35204"/>
                </a:lnTo>
                <a:lnTo>
                  <a:pt x="31445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882728" y="3669609"/>
            <a:ext cx="43649" cy="61064"/>
          </a:xfrm>
          <a:custGeom>
            <a:avLst/>
            <a:gdLst/>
            <a:ahLst/>
            <a:cxnLst/>
            <a:rect l="l" t="t" r="r" b="b"/>
            <a:pathLst>
              <a:path w="43649" h="61064">
                <a:moveTo>
                  <a:pt x="0" y="1461"/>
                </a:move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67" y="59602"/>
                </a:lnTo>
                <a:lnTo>
                  <a:pt x="8067" y="32727"/>
                </a:lnTo>
                <a:lnTo>
                  <a:pt x="35636" y="32727"/>
                </a:lnTo>
                <a:lnTo>
                  <a:pt x="35636" y="59853"/>
                </a:lnTo>
                <a:lnTo>
                  <a:pt x="38188" y="61064"/>
                </a:lnTo>
                <a:lnTo>
                  <a:pt x="41047" y="61064"/>
                </a:lnTo>
                <a:lnTo>
                  <a:pt x="43649" y="59602"/>
                </a:lnTo>
                <a:lnTo>
                  <a:pt x="43588" y="990"/>
                </a:lnTo>
                <a:lnTo>
                  <a:pt x="41047" y="0"/>
                </a:lnTo>
                <a:lnTo>
                  <a:pt x="38188" y="0"/>
                </a:lnTo>
                <a:lnTo>
                  <a:pt x="35636" y="1461"/>
                </a:lnTo>
                <a:lnTo>
                  <a:pt x="35636" y="25704"/>
                </a:lnTo>
                <a:lnTo>
                  <a:pt x="8067" y="25704"/>
                </a:lnTo>
                <a:lnTo>
                  <a:pt x="8002" y="990"/>
                </a:lnTo>
                <a:lnTo>
                  <a:pt x="5461" y="0"/>
                </a:lnTo>
                <a:lnTo>
                  <a:pt x="2642" y="0"/>
                </a:lnTo>
                <a:lnTo>
                  <a:pt x="0" y="14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938369" y="3668965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54" y="55382"/>
                </a:lnTo>
                <a:lnTo>
                  <a:pt x="20394" y="54773"/>
                </a:lnTo>
                <a:lnTo>
                  <a:pt x="21957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32" y="60134"/>
                </a:lnTo>
                <a:lnTo>
                  <a:pt x="42099" y="58647"/>
                </a:lnTo>
                <a:lnTo>
                  <a:pt x="44968" y="56527"/>
                </a:lnTo>
                <a:lnTo>
                  <a:pt x="47268" y="53759"/>
                </a:lnTo>
                <a:lnTo>
                  <a:pt x="49569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76" y="35369"/>
                </a:lnTo>
                <a:lnTo>
                  <a:pt x="54176" y="25563"/>
                </a:lnTo>
                <a:lnTo>
                  <a:pt x="53643" y="21233"/>
                </a:lnTo>
                <a:lnTo>
                  <a:pt x="52564" y="17434"/>
                </a:lnTo>
                <a:lnTo>
                  <a:pt x="51484" y="13641"/>
                </a:lnTo>
                <a:lnTo>
                  <a:pt x="49846" y="10450"/>
                </a:lnTo>
                <a:lnTo>
                  <a:pt x="47635" y="7887"/>
                </a:lnTo>
                <a:lnTo>
                  <a:pt x="45439" y="5306"/>
                </a:lnTo>
                <a:lnTo>
                  <a:pt x="42696" y="3341"/>
                </a:lnTo>
                <a:lnTo>
                  <a:pt x="39380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12" y="0"/>
                </a:lnTo>
                <a:lnTo>
                  <a:pt x="19062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9" y="24663"/>
                </a:lnTo>
                <a:lnTo>
                  <a:pt x="9486" y="21739"/>
                </a:lnTo>
                <a:lnTo>
                  <a:pt x="10119" y="18821"/>
                </a:lnTo>
                <a:lnTo>
                  <a:pt x="11188" y="16268"/>
                </a:lnTo>
                <a:lnTo>
                  <a:pt x="12661" y="14083"/>
                </a:lnTo>
                <a:lnTo>
                  <a:pt x="16078" y="10144"/>
                </a:lnTo>
                <a:lnTo>
                  <a:pt x="20815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3" y="7491"/>
                </a:lnTo>
                <a:lnTo>
                  <a:pt x="36014" y="8698"/>
                </a:lnTo>
                <a:lnTo>
                  <a:pt x="40284" y="11620"/>
                </a:lnTo>
                <a:lnTo>
                  <a:pt x="4312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49" y="37415"/>
                </a:lnTo>
                <a:lnTo>
                  <a:pt x="44726" y="40349"/>
                </a:lnTo>
                <a:lnTo>
                  <a:pt x="44093" y="43279"/>
                </a:lnTo>
                <a:lnTo>
                  <a:pt x="43053" y="45871"/>
                </a:lnTo>
                <a:lnTo>
                  <a:pt x="41591" y="48106"/>
                </a:lnTo>
                <a:lnTo>
                  <a:pt x="38188" y="52095"/>
                </a:lnTo>
                <a:lnTo>
                  <a:pt x="33387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98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65" y="58953"/>
                </a:lnTo>
                <a:lnTo>
                  <a:pt x="14691" y="60325"/>
                </a:lnTo>
                <a:lnTo>
                  <a:pt x="18007" y="61671"/>
                </a:lnTo>
                <a:lnTo>
                  <a:pt x="21957" y="62355"/>
                </a:lnTo>
                <a:lnTo>
                  <a:pt x="20394" y="54773"/>
                </a:lnTo>
                <a:lnTo>
                  <a:pt x="18046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10008" y="43765"/>
                </a:lnTo>
                <a:lnTo>
                  <a:pt x="9410" y="40777"/>
                </a:lnTo>
                <a:lnTo>
                  <a:pt x="8823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32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82" y="22377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004667" y="36697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5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1"/>
                </a:lnTo>
                <a:lnTo>
                  <a:pt x="33883" y="57786"/>
                </a:lnTo>
                <a:lnTo>
                  <a:pt x="36756" y="60399"/>
                </a:lnTo>
                <a:lnTo>
                  <a:pt x="39585" y="60833"/>
                </a:lnTo>
                <a:lnTo>
                  <a:pt x="42252" y="60833"/>
                </a:lnTo>
                <a:lnTo>
                  <a:pt x="44644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2" y="0"/>
                </a:lnTo>
                <a:lnTo>
                  <a:pt x="40337" y="0"/>
                </a:lnTo>
                <a:lnTo>
                  <a:pt x="37721" y="1471"/>
                </a:lnTo>
                <a:lnTo>
                  <a:pt x="37821" y="49733"/>
                </a:lnTo>
                <a:lnTo>
                  <a:pt x="36374" y="46813"/>
                </a:lnTo>
                <a:lnTo>
                  <a:pt x="34888" y="43905"/>
                </a:lnTo>
                <a:lnTo>
                  <a:pt x="33375" y="40932"/>
                </a:lnTo>
                <a:lnTo>
                  <a:pt x="31842" y="37922"/>
                </a:lnTo>
                <a:lnTo>
                  <a:pt x="30214" y="34837"/>
                </a:lnTo>
                <a:lnTo>
                  <a:pt x="28501" y="31621"/>
                </a:lnTo>
                <a:lnTo>
                  <a:pt x="14302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0"/>
                </a:lnTo>
                <a:lnTo>
                  <a:pt x="3366" y="100"/>
                </a:lnTo>
                <a:lnTo>
                  <a:pt x="1055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66255" y="36698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48" y="0"/>
                </a:moveTo>
                <a:lnTo>
                  <a:pt x="2998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8" y="60595"/>
                </a:lnTo>
                <a:lnTo>
                  <a:pt x="32068" y="60595"/>
                </a:lnTo>
                <a:lnTo>
                  <a:pt x="33134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48" y="6706"/>
                </a:lnTo>
                <a:lnTo>
                  <a:pt x="33033" y="5676"/>
                </a:lnTo>
                <a:lnTo>
                  <a:pt x="33336" y="2807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107868" y="36689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7" y="7365"/>
                </a:lnTo>
                <a:lnTo>
                  <a:pt x="17946" y="6696"/>
                </a:lnTo>
                <a:lnTo>
                  <a:pt x="21437" y="6696"/>
                </a:lnTo>
                <a:lnTo>
                  <a:pt x="24526" y="7365"/>
                </a:lnTo>
                <a:lnTo>
                  <a:pt x="28295" y="8867"/>
                </a:lnTo>
                <a:lnTo>
                  <a:pt x="30989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43" y="3074"/>
                </a:lnTo>
                <a:lnTo>
                  <a:pt x="29008" y="1677"/>
                </a:lnTo>
                <a:lnTo>
                  <a:pt x="25326" y="586"/>
                </a:lnTo>
                <a:lnTo>
                  <a:pt x="22607" y="115"/>
                </a:lnTo>
                <a:lnTo>
                  <a:pt x="17287" y="0"/>
                </a:lnTo>
                <a:lnTo>
                  <a:pt x="12585" y="1055"/>
                </a:lnTo>
                <a:lnTo>
                  <a:pt x="8369" y="2783"/>
                </a:lnTo>
                <a:lnTo>
                  <a:pt x="5093" y="5462"/>
                </a:lnTo>
                <a:lnTo>
                  <a:pt x="2898" y="9108"/>
                </a:lnTo>
                <a:lnTo>
                  <a:pt x="1511" y="13348"/>
                </a:lnTo>
                <a:lnTo>
                  <a:pt x="1511" y="18328"/>
                </a:lnTo>
                <a:lnTo>
                  <a:pt x="2707" y="22212"/>
                </a:lnTo>
                <a:lnTo>
                  <a:pt x="4536" y="25516"/>
                </a:lnTo>
                <a:lnTo>
                  <a:pt x="7099" y="28130"/>
                </a:lnTo>
                <a:lnTo>
                  <a:pt x="10173" y="30239"/>
                </a:lnTo>
                <a:lnTo>
                  <a:pt x="13463" y="32094"/>
                </a:lnTo>
                <a:lnTo>
                  <a:pt x="16904" y="33681"/>
                </a:lnTo>
                <a:lnTo>
                  <a:pt x="20206" y="35219"/>
                </a:lnTo>
                <a:lnTo>
                  <a:pt x="23305" y="36832"/>
                </a:lnTo>
                <a:lnTo>
                  <a:pt x="25883" y="38671"/>
                </a:lnTo>
                <a:lnTo>
                  <a:pt x="28461" y="42177"/>
                </a:lnTo>
                <a:lnTo>
                  <a:pt x="28856" y="45368"/>
                </a:lnTo>
                <a:lnTo>
                  <a:pt x="28562" y="48388"/>
                </a:lnTo>
                <a:lnTo>
                  <a:pt x="26647" y="51930"/>
                </a:lnTo>
                <a:lnTo>
                  <a:pt x="23305" y="54306"/>
                </a:lnTo>
                <a:lnTo>
                  <a:pt x="20397" y="55246"/>
                </a:lnTo>
                <a:lnTo>
                  <a:pt x="17056" y="55476"/>
                </a:lnTo>
                <a:lnTo>
                  <a:pt x="12701" y="55210"/>
                </a:lnTo>
                <a:lnTo>
                  <a:pt x="9183" y="54115"/>
                </a:lnTo>
                <a:lnTo>
                  <a:pt x="6430" y="52899"/>
                </a:lnTo>
                <a:lnTo>
                  <a:pt x="3355" y="51170"/>
                </a:lnTo>
                <a:lnTo>
                  <a:pt x="661" y="50648"/>
                </a:lnTo>
                <a:lnTo>
                  <a:pt x="0" y="53240"/>
                </a:lnTo>
                <a:lnTo>
                  <a:pt x="269" y="56250"/>
                </a:lnTo>
                <a:lnTo>
                  <a:pt x="2984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6" y="62194"/>
                </a:lnTo>
                <a:lnTo>
                  <a:pt x="16675" y="62359"/>
                </a:lnTo>
                <a:lnTo>
                  <a:pt x="19573" y="62359"/>
                </a:lnTo>
                <a:lnTo>
                  <a:pt x="22291" y="61978"/>
                </a:lnTo>
                <a:lnTo>
                  <a:pt x="24804" y="61189"/>
                </a:lnTo>
                <a:lnTo>
                  <a:pt x="29502" y="59245"/>
                </a:lnTo>
                <a:lnTo>
                  <a:pt x="33224" y="56160"/>
                </a:lnTo>
                <a:lnTo>
                  <a:pt x="35714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83" y="38229"/>
                </a:lnTo>
                <a:lnTo>
                  <a:pt x="34254" y="34927"/>
                </a:lnTo>
                <a:lnTo>
                  <a:pt x="31662" y="32350"/>
                </a:lnTo>
                <a:lnTo>
                  <a:pt x="28526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7" y="25275"/>
                </a:lnTo>
                <a:lnTo>
                  <a:pt x="15292" y="23638"/>
                </a:lnTo>
                <a:lnTo>
                  <a:pt x="12689" y="21770"/>
                </a:lnTo>
                <a:lnTo>
                  <a:pt x="10087" y="18263"/>
                </a:lnTo>
                <a:lnTo>
                  <a:pt x="9705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994386" y="3668961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59" y="56426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805" y="43765"/>
                </a:lnTo>
                <a:lnTo>
                  <a:pt x="41528" y="39931"/>
                </a:lnTo>
                <a:lnTo>
                  <a:pt x="41896" y="35686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6"/>
                </a:lnTo>
                <a:lnTo>
                  <a:pt x="39102" y="10670"/>
                </a:lnTo>
                <a:lnTo>
                  <a:pt x="37504" y="8027"/>
                </a:lnTo>
                <a:lnTo>
                  <a:pt x="35916" y="5386"/>
                </a:lnTo>
                <a:lnTo>
                  <a:pt x="33821" y="3380"/>
                </a:lnTo>
                <a:lnTo>
                  <a:pt x="31203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30" y="2260"/>
                </a:lnTo>
                <a:lnTo>
                  <a:pt x="8675" y="3787"/>
                </a:lnTo>
                <a:lnTo>
                  <a:pt x="6450" y="5918"/>
                </a:lnTo>
                <a:lnTo>
                  <a:pt x="4776" y="8676"/>
                </a:lnTo>
                <a:lnTo>
                  <a:pt x="309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81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0" y="40745"/>
                </a:lnTo>
                <a:lnTo>
                  <a:pt x="1014" y="44579"/>
                </a:lnTo>
                <a:lnTo>
                  <a:pt x="1677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93" y="56963"/>
                </a:lnTo>
                <a:lnTo>
                  <a:pt x="8088" y="58953"/>
                </a:lnTo>
                <a:lnTo>
                  <a:pt x="8243" y="35284"/>
                </a:lnTo>
                <a:lnTo>
                  <a:pt x="8243" y="27382"/>
                </a:lnTo>
                <a:lnTo>
                  <a:pt x="8420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59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14" y="6797"/>
                </a:lnTo>
                <a:lnTo>
                  <a:pt x="27395" y="8194"/>
                </a:lnTo>
                <a:lnTo>
                  <a:pt x="30073" y="11012"/>
                </a:lnTo>
                <a:lnTo>
                  <a:pt x="31405" y="13655"/>
                </a:lnTo>
                <a:lnTo>
                  <a:pt x="32374" y="17082"/>
                </a:lnTo>
                <a:lnTo>
                  <a:pt x="33122" y="21046"/>
                </a:lnTo>
                <a:lnTo>
                  <a:pt x="33554" y="25858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10" y="45633"/>
                </a:lnTo>
                <a:lnTo>
                  <a:pt x="31189" y="48743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50" y="54396"/>
                </a:lnTo>
                <a:lnTo>
                  <a:pt x="12193" y="52034"/>
                </a:lnTo>
                <a:lnTo>
                  <a:pt x="10147" y="48045"/>
                </a:lnTo>
                <a:lnTo>
                  <a:pt x="10694" y="60325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6" h="62359">
                <a:moveTo>
                  <a:pt x="10694" y="60325"/>
                </a:moveTo>
                <a:lnTo>
                  <a:pt x="10147" y="48045"/>
                </a:lnTo>
                <a:lnTo>
                  <a:pt x="9409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3"/>
                </a:lnTo>
                <a:lnTo>
                  <a:pt x="10694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042658" y="3668961"/>
            <a:ext cx="41883" cy="62359"/>
          </a:xfrm>
          <a:custGeom>
            <a:avLst/>
            <a:gdLst/>
            <a:ahLst/>
            <a:cxnLst/>
            <a:rect l="l" t="t" r="r" b="b"/>
            <a:pathLst>
              <a:path w="41883" h="62359">
                <a:moveTo>
                  <a:pt x="33220" y="58576"/>
                </a:moveTo>
                <a:lnTo>
                  <a:pt x="35445" y="56426"/>
                </a:lnTo>
                <a:lnTo>
                  <a:pt x="37134" y="53672"/>
                </a:lnTo>
                <a:lnTo>
                  <a:pt x="38836" y="50915"/>
                </a:lnTo>
                <a:lnTo>
                  <a:pt x="40054" y="47613"/>
                </a:lnTo>
                <a:lnTo>
                  <a:pt x="40792" y="43765"/>
                </a:lnTo>
                <a:lnTo>
                  <a:pt x="41526" y="39931"/>
                </a:lnTo>
                <a:lnTo>
                  <a:pt x="41883" y="35686"/>
                </a:lnTo>
                <a:lnTo>
                  <a:pt x="41883" y="26050"/>
                </a:lnTo>
                <a:lnTo>
                  <a:pt x="41551" y="21617"/>
                </a:lnTo>
                <a:lnTo>
                  <a:pt x="40882" y="17755"/>
                </a:lnTo>
                <a:lnTo>
                  <a:pt x="40219" y="13906"/>
                </a:lnTo>
                <a:lnTo>
                  <a:pt x="39089" y="10670"/>
                </a:lnTo>
                <a:lnTo>
                  <a:pt x="3749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87" y="662"/>
                </a:lnTo>
                <a:lnTo>
                  <a:pt x="25373" y="0"/>
                </a:lnTo>
                <a:lnTo>
                  <a:pt x="17524" y="0"/>
                </a:lnTo>
                <a:lnTo>
                  <a:pt x="14159" y="753"/>
                </a:lnTo>
                <a:lnTo>
                  <a:pt x="11416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6" y="11445"/>
                </a:lnTo>
                <a:lnTo>
                  <a:pt x="1865" y="14759"/>
                </a:lnTo>
                <a:lnTo>
                  <a:pt x="110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7"/>
                </a:lnTo>
                <a:lnTo>
                  <a:pt x="2793" y="51688"/>
                </a:lnTo>
                <a:lnTo>
                  <a:pt x="4381" y="54331"/>
                </a:lnTo>
                <a:lnTo>
                  <a:pt x="5980" y="56963"/>
                </a:lnTo>
                <a:lnTo>
                  <a:pt x="8074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9" y="21286"/>
                </a:lnTo>
                <a:lnTo>
                  <a:pt x="9079" y="18368"/>
                </a:lnTo>
                <a:lnTo>
                  <a:pt x="9728" y="15800"/>
                </a:lnTo>
                <a:lnTo>
                  <a:pt x="11645" y="11429"/>
                </a:lnTo>
                <a:lnTo>
                  <a:pt x="14591" y="8470"/>
                </a:lnTo>
                <a:lnTo>
                  <a:pt x="18399" y="6591"/>
                </a:lnTo>
                <a:lnTo>
                  <a:pt x="21056" y="6591"/>
                </a:lnTo>
                <a:lnTo>
                  <a:pt x="23901" y="6797"/>
                </a:lnTo>
                <a:lnTo>
                  <a:pt x="27378" y="8194"/>
                </a:lnTo>
                <a:lnTo>
                  <a:pt x="30060" y="11012"/>
                </a:lnTo>
                <a:lnTo>
                  <a:pt x="31391" y="13655"/>
                </a:lnTo>
                <a:lnTo>
                  <a:pt x="32357" y="17082"/>
                </a:lnTo>
                <a:lnTo>
                  <a:pt x="33110" y="21046"/>
                </a:lnTo>
                <a:lnTo>
                  <a:pt x="33538" y="25858"/>
                </a:lnTo>
                <a:lnTo>
                  <a:pt x="33653" y="33848"/>
                </a:lnTo>
                <a:lnTo>
                  <a:pt x="33437" y="38088"/>
                </a:lnTo>
                <a:lnTo>
                  <a:pt x="33045" y="42077"/>
                </a:lnTo>
                <a:lnTo>
                  <a:pt x="32296" y="45633"/>
                </a:lnTo>
                <a:lnTo>
                  <a:pt x="31175" y="48743"/>
                </a:lnTo>
                <a:lnTo>
                  <a:pt x="28803" y="52503"/>
                </a:lnTo>
                <a:lnTo>
                  <a:pt x="25398" y="54918"/>
                </a:lnTo>
                <a:lnTo>
                  <a:pt x="22529" y="55752"/>
                </a:lnTo>
                <a:lnTo>
                  <a:pt x="18540" y="55752"/>
                </a:lnTo>
                <a:lnTo>
                  <a:pt x="15034" y="54396"/>
                </a:lnTo>
                <a:lnTo>
                  <a:pt x="12179" y="52034"/>
                </a:lnTo>
                <a:lnTo>
                  <a:pt x="10134" y="48045"/>
                </a:lnTo>
                <a:lnTo>
                  <a:pt x="10678" y="60325"/>
                </a:lnTo>
                <a:lnTo>
                  <a:pt x="13284" y="61672"/>
                </a:lnTo>
                <a:lnTo>
                  <a:pt x="16496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0" y="58576"/>
                </a:lnTo>
                <a:close/>
              </a:path>
              <a:path w="41883" h="62359">
                <a:moveTo>
                  <a:pt x="10678" y="60325"/>
                </a:moveTo>
                <a:lnTo>
                  <a:pt x="10134" y="48045"/>
                </a:lnTo>
                <a:lnTo>
                  <a:pt x="9396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4" y="58953"/>
                </a:lnTo>
                <a:lnTo>
                  <a:pt x="10678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091380" y="3668961"/>
            <a:ext cx="39891" cy="62359"/>
          </a:xfrm>
          <a:custGeom>
            <a:avLst/>
            <a:gdLst/>
            <a:ahLst/>
            <a:cxnLst/>
            <a:rect l="l" t="t" r="r" b="b"/>
            <a:pathLst>
              <a:path w="39891" h="62359">
                <a:moveTo>
                  <a:pt x="4803" y="60962"/>
                </a:moveTo>
                <a:lnTo>
                  <a:pt x="7672" y="61711"/>
                </a:lnTo>
                <a:lnTo>
                  <a:pt x="11343" y="62269"/>
                </a:lnTo>
                <a:lnTo>
                  <a:pt x="17489" y="62359"/>
                </a:lnTo>
                <a:lnTo>
                  <a:pt x="20549" y="61902"/>
                </a:lnTo>
                <a:lnTo>
                  <a:pt x="23191" y="60973"/>
                </a:lnTo>
                <a:lnTo>
                  <a:pt x="25834" y="60048"/>
                </a:lnTo>
                <a:lnTo>
                  <a:pt x="28106" y="58792"/>
                </a:lnTo>
                <a:lnTo>
                  <a:pt x="31954" y="55537"/>
                </a:lnTo>
                <a:lnTo>
                  <a:pt x="34798" y="51461"/>
                </a:lnTo>
                <a:lnTo>
                  <a:pt x="37073" y="46979"/>
                </a:lnTo>
                <a:lnTo>
                  <a:pt x="38571" y="42012"/>
                </a:lnTo>
                <a:lnTo>
                  <a:pt x="39103" y="39434"/>
                </a:lnTo>
                <a:lnTo>
                  <a:pt x="39409" y="36742"/>
                </a:lnTo>
                <a:lnTo>
                  <a:pt x="39726" y="34063"/>
                </a:lnTo>
                <a:lnTo>
                  <a:pt x="39891" y="31410"/>
                </a:lnTo>
                <a:lnTo>
                  <a:pt x="39891" y="26010"/>
                </a:lnTo>
                <a:lnTo>
                  <a:pt x="39752" y="23371"/>
                </a:lnTo>
                <a:lnTo>
                  <a:pt x="39485" y="20854"/>
                </a:lnTo>
                <a:lnTo>
                  <a:pt x="38787" y="16001"/>
                </a:lnTo>
                <a:lnTo>
                  <a:pt x="37566" y="11700"/>
                </a:lnTo>
                <a:lnTo>
                  <a:pt x="35763" y="8068"/>
                </a:lnTo>
                <a:lnTo>
                  <a:pt x="33541" y="4917"/>
                </a:lnTo>
                <a:lnTo>
                  <a:pt x="30673" y="2517"/>
                </a:lnTo>
                <a:lnTo>
                  <a:pt x="27039" y="953"/>
                </a:lnTo>
                <a:lnTo>
                  <a:pt x="22849" y="0"/>
                </a:lnTo>
                <a:lnTo>
                  <a:pt x="16751" y="0"/>
                </a:lnTo>
                <a:lnTo>
                  <a:pt x="13691" y="547"/>
                </a:lnTo>
                <a:lnTo>
                  <a:pt x="11139" y="1642"/>
                </a:lnTo>
                <a:lnTo>
                  <a:pt x="8586" y="2733"/>
                </a:lnTo>
                <a:lnTo>
                  <a:pt x="4813" y="6033"/>
                </a:lnTo>
                <a:lnTo>
                  <a:pt x="1944" y="10008"/>
                </a:lnTo>
                <a:lnTo>
                  <a:pt x="382" y="14846"/>
                </a:lnTo>
                <a:lnTo>
                  <a:pt x="0" y="17398"/>
                </a:lnTo>
                <a:lnTo>
                  <a:pt x="0" y="22673"/>
                </a:lnTo>
                <a:lnTo>
                  <a:pt x="292" y="25059"/>
                </a:lnTo>
                <a:lnTo>
                  <a:pt x="1512" y="29427"/>
                </a:lnTo>
                <a:lnTo>
                  <a:pt x="3898" y="32918"/>
                </a:lnTo>
                <a:lnTo>
                  <a:pt x="7124" y="35751"/>
                </a:lnTo>
                <a:lnTo>
                  <a:pt x="11722" y="37605"/>
                </a:lnTo>
                <a:lnTo>
                  <a:pt x="9742" y="27357"/>
                </a:lnTo>
                <a:lnTo>
                  <a:pt x="8727" y="24527"/>
                </a:lnTo>
                <a:lnTo>
                  <a:pt x="8143" y="21311"/>
                </a:lnTo>
                <a:lnTo>
                  <a:pt x="8143" y="17820"/>
                </a:lnTo>
                <a:lnTo>
                  <a:pt x="8788" y="14645"/>
                </a:lnTo>
                <a:lnTo>
                  <a:pt x="9907" y="11700"/>
                </a:lnTo>
                <a:lnTo>
                  <a:pt x="12931" y="8244"/>
                </a:lnTo>
                <a:lnTo>
                  <a:pt x="15801" y="6771"/>
                </a:lnTo>
                <a:lnTo>
                  <a:pt x="19573" y="6416"/>
                </a:lnTo>
                <a:lnTo>
                  <a:pt x="23267" y="6783"/>
                </a:lnTo>
                <a:lnTo>
                  <a:pt x="26252" y="8284"/>
                </a:lnTo>
                <a:lnTo>
                  <a:pt x="28552" y="11188"/>
                </a:lnTo>
                <a:lnTo>
                  <a:pt x="30366" y="15077"/>
                </a:lnTo>
                <a:lnTo>
                  <a:pt x="30899" y="17805"/>
                </a:lnTo>
                <a:lnTo>
                  <a:pt x="31421" y="20538"/>
                </a:lnTo>
                <a:lnTo>
                  <a:pt x="31687" y="23915"/>
                </a:lnTo>
                <a:lnTo>
                  <a:pt x="31687" y="27904"/>
                </a:lnTo>
                <a:lnTo>
                  <a:pt x="28220" y="29988"/>
                </a:lnTo>
                <a:lnTo>
                  <a:pt x="23839" y="31385"/>
                </a:lnTo>
                <a:lnTo>
                  <a:pt x="20920" y="38063"/>
                </a:lnTo>
                <a:lnTo>
                  <a:pt x="23573" y="37696"/>
                </a:lnTo>
                <a:lnTo>
                  <a:pt x="28195" y="36183"/>
                </a:lnTo>
                <a:lnTo>
                  <a:pt x="31838" y="34370"/>
                </a:lnTo>
                <a:lnTo>
                  <a:pt x="31777" y="37223"/>
                </a:lnTo>
                <a:lnTo>
                  <a:pt x="31395" y="39956"/>
                </a:lnTo>
                <a:lnTo>
                  <a:pt x="30708" y="42544"/>
                </a:lnTo>
                <a:lnTo>
                  <a:pt x="30024" y="45137"/>
                </a:lnTo>
                <a:lnTo>
                  <a:pt x="27623" y="49377"/>
                </a:lnTo>
                <a:lnTo>
                  <a:pt x="24472" y="52923"/>
                </a:lnTo>
                <a:lnTo>
                  <a:pt x="20132" y="55260"/>
                </a:lnTo>
                <a:lnTo>
                  <a:pt x="17539" y="55843"/>
                </a:lnTo>
                <a:lnTo>
                  <a:pt x="11480" y="55728"/>
                </a:lnTo>
                <a:lnTo>
                  <a:pt x="7797" y="55004"/>
                </a:lnTo>
                <a:lnTo>
                  <a:pt x="4485" y="53949"/>
                </a:lnTo>
                <a:lnTo>
                  <a:pt x="1728" y="56059"/>
                </a:lnTo>
                <a:lnTo>
                  <a:pt x="2085" y="59169"/>
                </a:lnTo>
                <a:lnTo>
                  <a:pt x="4803" y="60962"/>
                </a:lnTo>
                <a:close/>
              </a:path>
              <a:path w="39891" h="62359">
                <a:moveTo>
                  <a:pt x="9742" y="27357"/>
                </a:moveTo>
                <a:lnTo>
                  <a:pt x="11722" y="37605"/>
                </a:lnTo>
                <a:lnTo>
                  <a:pt x="14555" y="38063"/>
                </a:lnTo>
                <a:lnTo>
                  <a:pt x="20920" y="38063"/>
                </a:lnTo>
                <a:lnTo>
                  <a:pt x="23839" y="31385"/>
                </a:lnTo>
                <a:lnTo>
                  <a:pt x="19243" y="31737"/>
                </a:lnTo>
                <a:lnTo>
                  <a:pt x="15444" y="31446"/>
                </a:lnTo>
                <a:lnTo>
                  <a:pt x="12636" y="30290"/>
                </a:lnTo>
                <a:lnTo>
                  <a:pt x="9742" y="273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41193" y="3668965"/>
            <a:ext cx="37858" cy="61455"/>
          </a:xfrm>
          <a:custGeom>
            <a:avLst/>
            <a:gdLst/>
            <a:ahLst/>
            <a:cxnLst/>
            <a:rect l="l" t="t" r="r" b="b"/>
            <a:pathLst>
              <a:path w="37858" h="61455">
                <a:moveTo>
                  <a:pt x="2617" y="61455"/>
                </a:moveTo>
                <a:lnTo>
                  <a:pt x="36079" y="61455"/>
                </a:lnTo>
                <a:lnTo>
                  <a:pt x="37415" y="60591"/>
                </a:lnTo>
                <a:lnTo>
                  <a:pt x="37858" y="57999"/>
                </a:lnTo>
                <a:lnTo>
                  <a:pt x="37858" y="57442"/>
                </a:lnTo>
                <a:lnTo>
                  <a:pt x="36029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608" y="35178"/>
                </a:lnTo>
                <a:lnTo>
                  <a:pt x="29693" y="32435"/>
                </a:lnTo>
                <a:lnTo>
                  <a:pt x="32411" y="27724"/>
                </a:lnTo>
                <a:lnTo>
                  <a:pt x="3424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9" y="4622"/>
                </a:lnTo>
                <a:lnTo>
                  <a:pt x="27496" y="2056"/>
                </a:lnTo>
                <a:lnTo>
                  <a:pt x="23087" y="406"/>
                </a:lnTo>
                <a:lnTo>
                  <a:pt x="20524" y="0"/>
                </a:lnTo>
                <a:lnTo>
                  <a:pt x="17589" y="0"/>
                </a:lnTo>
                <a:lnTo>
                  <a:pt x="13997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38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60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13" y="26452"/>
                </a:lnTo>
                <a:lnTo>
                  <a:pt x="22388" y="30391"/>
                </a:lnTo>
                <a:lnTo>
                  <a:pt x="19027" y="34949"/>
                </a:lnTo>
                <a:lnTo>
                  <a:pt x="16776" y="37525"/>
                </a:lnTo>
                <a:lnTo>
                  <a:pt x="13982" y="40398"/>
                </a:lnTo>
                <a:lnTo>
                  <a:pt x="1865" y="52854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87284" y="3703600"/>
            <a:ext cx="22900" cy="6412"/>
          </a:xfrm>
          <a:custGeom>
            <a:avLst/>
            <a:gdLst/>
            <a:ahLst/>
            <a:cxnLst/>
            <a:rect l="l" t="t" r="r" b="b"/>
            <a:pathLst>
              <a:path w="22900" h="6412">
                <a:moveTo>
                  <a:pt x="22900" y="3186"/>
                </a:moveTo>
                <a:lnTo>
                  <a:pt x="22900" y="2588"/>
                </a:lnTo>
                <a:lnTo>
                  <a:pt x="21258" y="0"/>
                </a:lnTo>
                <a:lnTo>
                  <a:pt x="1689" y="0"/>
                </a:lnTo>
                <a:lnTo>
                  <a:pt x="709" y="241"/>
                </a:lnTo>
                <a:lnTo>
                  <a:pt x="0" y="3186"/>
                </a:lnTo>
                <a:lnTo>
                  <a:pt x="1689" y="6412"/>
                </a:lnTo>
                <a:lnTo>
                  <a:pt x="21258" y="6412"/>
                </a:lnTo>
                <a:lnTo>
                  <a:pt x="22186" y="6184"/>
                </a:lnTo>
                <a:lnTo>
                  <a:pt x="22900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18658" y="36689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7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43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704" y="32435"/>
                </a:lnTo>
                <a:lnTo>
                  <a:pt x="32411" y="27724"/>
                </a:lnTo>
                <a:lnTo>
                  <a:pt x="3425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73" y="4622"/>
                </a:lnTo>
                <a:lnTo>
                  <a:pt x="27508" y="2056"/>
                </a:lnTo>
                <a:lnTo>
                  <a:pt x="23101" y="406"/>
                </a:lnTo>
                <a:lnTo>
                  <a:pt x="20534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46" y="1929"/>
                </a:lnTo>
                <a:lnTo>
                  <a:pt x="4265" y="3592"/>
                </a:lnTo>
                <a:lnTo>
                  <a:pt x="1281" y="6451"/>
                </a:lnTo>
                <a:lnTo>
                  <a:pt x="1080" y="9204"/>
                </a:lnTo>
                <a:lnTo>
                  <a:pt x="1689" y="11847"/>
                </a:lnTo>
                <a:lnTo>
                  <a:pt x="4241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42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74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24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90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70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269682" y="3669414"/>
            <a:ext cx="35243" cy="61009"/>
          </a:xfrm>
          <a:custGeom>
            <a:avLst/>
            <a:gdLst/>
            <a:ahLst/>
            <a:cxnLst/>
            <a:rect l="l" t="t" r="r" b="b"/>
            <a:pathLst>
              <a:path w="35243" h="61009">
                <a:moveTo>
                  <a:pt x="582" y="55638"/>
                </a:moveTo>
                <a:lnTo>
                  <a:pt x="229" y="58421"/>
                </a:lnTo>
                <a:lnTo>
                  <a:pt x="1903" y="61009"/>
                </a:lnTo>
                <a:lnTo>
                  <a:pt x="33554" y="61009"/>
                </a:lnTo>
                <a:lnTo>
                  <a:pt x="34570" y="60566"/>
                </a:lnTo>
                <a:lnTo>
                  <a:pt x="35243" y="57838"/>
                </a:lnTo>
                <a:lnTo>
                  <a:pt x="35243" y="57265"/>
                </a:lnTo>
                <a:lnTo>
                  <a:pt x="33554" y="54547"/>
                </a:lnTo>
                <a:lnTo>
                  <a:pt x="22607" y="54547"/>
                </a:lnTo>
                <a:lnTo>
                  <a:pt x="22607" y="1322"/>
                </a:lnTo>
                <a:lnTo>
                  <a:pt x="21221" y="166"/>
                </a:lnTo>
                <a:lnTo>
                  <a:pt x="18301" y="0"/>
                </a:lnTo>
                <a:lnTo>
                  <a:pt x="15303" y="572"/>
                </a:lnTo>
                <a:lnTo>
                  <a:pt x="1346" y="9512"/>
                </a:lnTo>
                <a:lnTo>
                  <a:pt x="838" y="9893"/>
                </a:lnTo>
                <a:lnTo>
                  <a:pt x="0" y="12495"/>
                </a:lnTo>
                <a:lnTo>
                  <a:pt x="179" y="15264"/>
                </a:lnTo>
                <a:lnTo>
                  <a:pt x="2843" y="15455"/>
                </a:lnTo>
                <a:lnTo>
                  <a:pt x="14554" y="8486"/>
                </a:lnTo>
                <a:lnTo>
                  <a:pt x="14554" y="54547"/>
                </a:lnTo>
                <a:lnTo>
                  <a:pt x="1903" y="54547"/>
                </a:lnTo>
                <a:lnTo>
                  <a:pt x="582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13018" y="3703600"/>
            <a:ext cx="22885" cy="6412"/>
          </a:xfrm>
          <a:custGeom>
            <a:avLst/>
            <a:gdLst/>
            <a:ahLst/>
            <a:cxnLst/>
            <a:rect l="l" t="t" r="r" b="b"/>
            <a:pathLst>
              <a:path w="22885" h="6412">
                <a:moveTo>
                  <a:pt x="22885" y="3186"/>
                </a:moveTo>
                <a:lnTo>
                  <a:pt x="22885" y="2588"/>
                </a:lnTo>
                <a:lnTo>
                  <a:pt x="21247" y="0"/>
                </a:lnTo>
                <a:lnTo>
                  <a:pt x="1677" y="0"/>
                </a:lnTo>
                <a:lnTo>
                  <a:pt x="698" y="241"/>
                </a:lnTo>
                <a:lnTo>
                  <a:pt x="0" y="3186"/>
                </a:lnTo>
                <a:lnTo>
                  <a:pt x="1677" y="6412"/>
                </a:lnTo>
                <a:lnTo>
                  <a:pt x="21247" y="6412"/>
                </a:lnTo>
                <a:lnTo>
                  <a:pt x="22186" y="6184"/>
                </a:lnTo>
                <a:lnTo>
                  <a:pt x="2288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343819" y="36689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10" y="60223"/>
                </a:lnTo>
                <a:lnTo>
                  <a:pt x="30546" y="58988"/>
                </a:lnTo>
                <a:lnTo>
                  <a:pt x="34164" y="55817"/>
                </a:lnTo>
                <a:lnTo>
                  <a:pt x="36526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88" y="30481"/>
                </a:lnTo>
                <a:lnTo>
                  <a:pt x="23789" y="29627"/>
                </a:lnTo>
                <a:lnTo>
                  <a:pt x="27241" y="28676"/>
                </a:lnTo>
                <a:lnTo>
                  <a:pt x="30064" y="26898"/>
                </a:lnTo>
                <a:lnTo>
                  <a:pt x="33174" y="23291"/>
                </a:lnTo>
                <a:lnTo>
                  <a:pt x="34419" y="20205"/>
                </a:lnTo>
                <a:lnTo>
                  <a:pt x="35154" y="16800"/>
                </a:lnTo>
                <a:lnTo>
                  <a:pt x="35154" y="12674"/>
                </a:lnTo>
                <a:lnTo>
                  <a:pt x="34099" y="8826"/>
                </a:lnTo>
                <a:lnTo>
                  <a:pt x="32350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21" y="0"/>
                </a:lnTo>
                <a:lnTo>
                  <a:pt x="18213" y="0"/>
                </a:lnTo>
                <a:lnTo>
                  <a:pt x="14353" y="190"/>
                </a:lnTo>
                <a:lnTo>
                  <a:pt x="10886" y="938"/>
                </a:lnTo>
                <a:lnTo>
                  <a:pt x="8028" y="1943"/>
                </a:lnTo>
                <a:lnTo>
                  <a:pt x="4687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81" y="9218"/>
                </a:lnTo>
                <a:lnTo>
                  <a:pt x="10123" y="8012"/>
                </a:lnTo>
                <a:lnTo>
                  <a:pt x="13148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307" y="8520"/>
                </a:lnTo>
                <a:lnTo>
                  <a:pt x="25542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28" y="20584"/>
                </a:lnTo>
                <a:lnTo>
                  <a:pt x="24145" y="23166"/>
                </a:lnTo>
                <a:lnTo>
                  <a:pt x="20487" y="25919"/>
                </a:lnTo>
                <a:lnTo>
                  <a:pt x="17198" y="26974"/>
                </a:lnTo>
                <a:lnTo>
                  <a:pt x="13299" y="27255"/>
                </a:lnTo>
                <a:lnTo>
                  <a:pt x="8013" y="27255"/>
                </a:lnTo>
                <a:lnTo>
                  <a:pt x="6490" y="28154"/>
                </a:lnTo>
                <a:lnTo>
                  <a:pt x="6135" y="30999"/>
                </a:lnTo>
                <a:lnTo>
                  <a:pt x="8103" y="33615"/>
                </a:lnTo>
                <a:lnTo>
                  <a:pt x="16549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90" y="38901"/>
                </a:lnTo>
                <a:lnTo>
                  <a:pt x="29376" y="41644"/>
                </a:lnTo>
                <a:lnTo>
                  <a:pt x="29733" y="44905"/>
                </a:lnTo>
                <a:lnTo>
                  <a:pt x="29452" y="47904"/>
                </a:lnTo>
                <a:lnTo>
                  <a:pt x="28361" y="50557"/>
                </a:lnTo>
                <a:lnTo>
                  <a:pt x="25377" y="53643"/>
                </a:lnTo>
                <a:lnTo>
                  <a:pt x="22428" y="54928"/>
                </a:lnTo>
                <a:lnTo>
                  <a:pt x="18976" y="55713"/>
                </a:lnTo>
                <a:lnTo>
                  <a:pt x="14681" y="55713"/>
                </a:lnTo>
                <a:lnTo>
                  <a:pt x="10923" y="54978"/>
                </a:lnTo>
                <a:lnTo>
                  <a:pt x="7597" y="53934"/>
                </a:lnTo>
                <a:lnTo>
                  <a:pt x="3849" y="52235"/>
                </a:lnTo>
                <a:lnTo>
                  <a:pt x="558" y="51206"/>
                </a:lnTo>
                <a:lnTo>
                  <a:pt x="0" y="53973"/>
                </a:lnTo>
                <a:lnTo>
                  <a:pt x="281" y="56793"/>
                </a:lnTo>
                <a:lnTo>
                  <a:pt x="2844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40" y="62203"/>
                </a:lnTo>
                <a:lnTo>
                  <a:pt x="16664" y="62369"/>
                </a:lnTo>
                <a:lnTo>
                  <a:pt x="20006" y="62369"/>
                </a:lnTo>
                <a:lnTo>
                  <a:pt x="23000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392651" y="3668965"/>
            <a:ext cx="37871" cy="61455"/>
          </a:xfrm>
          <a:custGeom>
            <a:avLst/>
            <a:gdLst/>
            <a:ahLst/>
            <a:cxnLst/>
            <a:rect l="l" t="t" r="r" b="b"/>
            <a:pathLst>
              <a:path w="37871" h="61455">
                <a:moveTo>
                  <a:pt x="2616" y="61455"/>
                </a:moveTo>
                <a:lnTo>
                  <a:pt x="36081" y="61455"/>
                </a:lnTo>
                <a:lnTo>
                  <a:pt x="37428" y="60591"/>
                </a:lnTo>
                <a:lnTo>
                  <a:pt x="37871" y="57999"/>
                </a:lnTo>
                <a:lnTo>
                  <a:pt x="37871" y="57442"/>
                </a:lnTo>
                <a:lnTo>
                  <a:pt x="36032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6" y="37908"/>
                </a:lnTo>
                <a:lnTo>
                  <a:pt x="27611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53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3" y="7733"/>
                </a:lnTo>
                <a:lnTo>
                  <a:pt x="30772" y="4622"/>
                </a:lnTo>
                <a:lnTo>
                  <a:pt x="27496" y="2056"/>
                </a:lnTo>
                <a:lnTo>
                  <a:pt x="23101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5" y="925"/>
                </a:lnTo>
                <a:lnTo>
                  <a:pt x="7735" y="1929"/>
                </a:lnTo>
                <a:lnTo>
                  <a:pt x="4268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40" y="11365"/>
                </a:lnTo>
                <a:lnTo>
                  <a:pt x="7174" y="9626"/>
                </a:lnTo>
                <a:lnTo>
                  <a:pt x="9715" y="8431"/>
                </a:lnTo>
                <a:lnTo>
                  <a:pt x="12840" y="7376"/>
                </a:lnTo>
                <a:lnTo>
                  <a:pt x="16573" y="7109"/>
                </a:lnTo>
                <a:lnTo>
                  <a:pt x="19724" y="7376"/>
                </a:lnTo>
                <a:lnTo>
                  <a:pt x="22301" y="8431"/>
                </a:lnTo>
                <a:lnTo>
                  <a:pt x="25083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22" y="19810"/>
                </a:lnTo>
                <a:lnTo>
                  <a:pt x="26135" y="22860"/>
                </a:lnTo>
                <a:lnTo>
                  <a:pt x="24626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75" y="37525"/>
                </a:lnTo>
                <a:lnTo>
                  <a:pt x="13981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24" y="56311"/>
                </a:lnTo>
                <a:lnTo>
                  <a:pt x="0" y="59220"/>
                </a:lnTo>
                <a:lnTo>
                  <a:pt x="2616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37769" y="3671023"/>
            <a:ext cx="26819" cy="40194"/>
          </a:xfrm>
          <a:custGeom>
            <a:avLst/>
            <a:gdLst/>
            <a:ahLst/>
            <a:cxnLst/>
            <a:rect l="l" t="t" r="r" b="b"/>
            <a:pathLst>
              <a:path w="26819" h="40194">
                <a:moveTo>
                  <a:pt x="22755" y="0"/>
                </a:moveTo>
                <a:lnTo>
                  <a:pt x="7352" y="38848"/>
                </a:lnTo>
                <a:lnTo>
                  <a:pt x="26819" y="5613"/>
                </a:lnTo>
                <a:lnTo>
                  <a:pt x="22755" y="0"/>
                </a:lnTo>
                <a:close/>
              </a:path>
              <a:path w="26819" h="40194">
                <a:moveTo>
                  <a:pt x="22755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6" y="39877"/>
                </a:lnTo>
                <a:lnTo>
                  <a:pt x="0" y="42696"/>
                </a:lnTo>
                <a:lnTo>
                  <a:pt x="2131" y="45504"/>
                </a:lnTo>
                <a:lnTo>
                  <a:pt x="26910" y="45504"/>
                </a:lnTo>
                <a:lnTo>
                  <a:pt x="26910" y="58482"/>
                </a:lnTo>
                <a:lnTo>
                  <a:pt x="29451" y="59653"/>
                </a:lnTo>
                <a:lnTo>
                  <a:pt x="32331" y="59653"/>
                </a:lnTo>
                <a:lnTo>
                  <a:pt x="34974" y="58240"/>
                </a:lnTo>
                <a:lnTo>
                  <a:pt x="34974" y="45504"/>
                </a:lnTo>
                <a:lnTo>
                  <a:pt x="41807" y="45504"/>
                </a:lnTo>
                <a:lnTo>
                  <a:pt x="42796" y="45198"/>
                </a:lnTo>
                <a:lnTo>
                  <a:pt x="43571" y="42177"/>
                </a:lnTo>
                <a:lnTo>
                  <a:pt x="41807" y="38848"/>
                </a:lnTo>
                <a:lnTo>
                  <a:pt x="34974" y="38848"/>
                </a:lnTo>
                <a:lnTo>
                  <a:pt x="34974" y="176"/>
                </a:lnTo>
                <a:lnTo>
                  <a:pt x="34326" y="-748"/>
                </a:lnTo>
                <a:lnTo>
                  <a:pt x="31597" y="-1346"/>
                </a:lnTo>
                <a:lnTo>
                  <a:pt x="25679" y="-1346"/>
                </a:lnTo>
                <a:lnTo>
                  <a:pt x="22755" y="0"/>
                </a:lnTo>
                <a:lnTo>
                  <a:pt x="26819" y="5613"/>
                </a:lnTo>
                <a:lnTo>
                  <a:pt x="26910" y="38848"/>
                </a:lnTo>
                <a:lnTo>
                  <a:pt x="7352" y="38848"/>
                </a:lnTo>
                <a:lnTo>
                  <a:pt x="2275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89177" y="36689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6" y="61455"/>
                </a:moveTo>
                <a:lnTo>
                  <a:pt x="36083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400" y="27724"/>
                </a:lnTo>
                <a:lnTo>
                  <a:pt x="34239" y="23417"/>
                </a:lnTo>
                <a:lnTo>
                  <a:pt x="34927" y="19594"/>
                </a:lnTo>
                <a:lnTo>
                  <a:pt x="35092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61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79" y="0"/>
                </a:lnTo>
                <a:lnTo>
                  <a:pt x="13986" y="176"/>
                </a:lnTo>
                <a:lnTo>
                  <a:pt x="10645" y="925"/>
                </a:lnTo>
                <a:lnTo>
                  <a:pt x="7736" y="1929"/>
                </a:lnTo>
                <a:lnTo>
                  <a:pt x="4254" y="3592"/>
                </a:lnTo>
                <a:lnTo>
                  <a:pt x="1271" y="6451"/>
                </a:lnTo>
                <a:lnTo>
                  <a:pt x="1069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64" y="9626"/>
                </a:lnTo>
                <a:lnTo>
                  <a:pt x="9716" y="8431"/>
                </a:lnTo>
                <a:lnTo>
                  <a:pt x="12840" y="7376"/>
                </a:lnTo>
                <a:lnTo>
                  <a:pt x="16563" y="7109"/>
                </a:lnTo>
                <a:lnTo>
                  <a:pt x="19724" y="7376"/>
                </a:lnTo>
                <a:lnTo>
                  <a:pt x="22291" y="8431"/>
                </a:lnTo>
                <a:lnTo>
                  <a:pt x="25069" y="10958"/>
                </a:lnTo>
                <a:lnTo>
                  <a:pt x="26633" y="14414"/>
                </a:lnTo>
                <a:lnTo>
                  <a:pt x="26863" y="17031"/>
                </a:lnTo>
                <a:lnTo>
                  <a:pt x="26708" y="19810"/>
                </a:lnTo>
                <a:lnTo>
                  <a:pt x="26125" y="22860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9" y="37525"/>
                </a:lnTo>
                <a:lnTo>
                  <a:pt x="13971" y="40398"/>
                </a:lnTo>
                <a:lnTo>
                  <a:pt x="1868" y="52854"/>
                </a:lnTo>
                <a:lnTo>
                  <a:pt x="1155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6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36679" y="36698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67"/>
                </a:lnTo>
                <a:lnTo>
                  <a:pt x="37084" y="0"/>
                </a:lnTo>
                <a:lnTo>
                  <a:pt x="1764" y="0"/>
                </a:lnTo>
                <a:lnTo>
                  <a:pt x="468" y="863"/>
                </a:lnTo>
                <a:lnTo>
                  <a:pt x="0" y="3516"/>
                </a:lnTo>
                <a:lnTo>
                  <a:pt x="1764" y="7058"/>
                </a:lnTo>
                <a:lnTo>
                  <a:pt x="30848" y="7058"/>
                </a:lnTo>
                <a:lnTo>
                  <a:pt x="7909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4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84138" y="3668957"/>
            <a:ext cx="31140" cy="62359"/>
          </a:xfrm>
          <a:custGeom>
            <a:avLst/>
            <a:gdLst/>
            <a:ahLst/>
            <a:cxnLst/>
            <a:rect l="l" t="t" r="r" b="b"/>
            <a:pathLst>
              <a:path w="31140" h="62359">
                <a:moveTo>
                  <a:pt x="12611" y="1196"/>
                </a:moveTo>
                <a:lnTo>
                  <a:pt x="14439" y="7038"/>
                </a:lnTo>
                <a:lnTo>
                  <a:pt x="16992" y="6275"/>
                </a:lnTo>
                <a:lnTo>
                  <a:pt x="22010" y="6275"/>
                </a:lnTo>
                <a:lnTo>
                  <a:pt x="24790" y="6858"/>
                </a:lnTo>
                <a:lnTo>
                  <a:pt x="28040" y="8576"/>
                </a:lnTo>
                <a:lnTo>
                  <a:pt x="31140" y="1844"/>
                </a:lnTo>
                <a:lnTo>
                  <a:pt x="26683" y="356"/>
                </a:lnTo>
                <a:lnTo>
                  <a:pt x="24041" y="0"/>
                </a:lnTo>
                <a:lnTo>
                  <a:pt x="17781" y="0"/>
                </a:lnTo>
                <a:lnTo>
                  <a:pt x="15012" y="396"/>
                </a:lnTo>
                <a:lnTo>
                  <a:pt x="12611" y="1196"/>
                </a:lnTo>
                <a:close/>
              </a:path>
              <a:path w="31140" h="62359">
                <a:moveTo>
                  <a:pt x="10234" y="28577"/>
                </a:moveTo>
                <a:lnTo>
                  <a:pt x="13766" y="30571"/>
                </a:lnTo>
                <a:lnTo>
                  <a:pt x="9677" y="32743"/>
                </a:lnTo>
                <a:lnTo>
                  <a:pt x="6235" y="35093"/>
                </a:lnTo>
                <a:lnTo>
                  <a:pt x="8154" y="49608"/>
                </a:lnTo>
                <a:lnTo>
                  <a:pt x="8154" y="46584"/>
                </a:lnTo>
                <a:lnTo>
                  <a:pt x="8380" y="43955"/>
                </a:lnTo>
                <a:lnTo>
                  <a:pt x="10073" y="40590"/>
                </a:lnTo>
                <a:lnTo>
                  <a:pt x="13194" y="37531"/>
                </a:lnTo>
                <a:lnTo>
                  <a:pt x="16153" y="35600"/>
                </a:lnTo>
                <a:lnTo>
                  <a:pt x="19850" y="33657"/>
                </a:lnTo>
                <a:lnTo>
                  <a:pt x="23839" y="35687"/>
                </a:lnTo>
                <a:lnTo>
                  <a:pt x="27050" y="37580"/>
                </a:lnTo>
                <a:lnTo>
                  <a:pt x="30542" y="40590"/>
                </a:lnTo>
                <a:lnTo>
                  <a:pt x="32411" y="44032"/>
                </a:lnTo>
                <a:lnTo>
                  <a:pt x="32677" y="46775"/>
                </a:lnTo>
                <a:lnTo>
                  <a:pt x="34621" y="34254"/>
                </a:lnTo>
                <a:lnTo>
                  <a:pt x="31154" y="31954"/>
                </a:lnTo>
                <a:lnTo>
                  <a:pt x="28842" y="28728"/>
                </a:lnTo>
                <a:lnTo>
                  <a:pt x="31954" y="26517"/>
                </a:lnTo>
                <a:lnTo>
                  <a:pt x="35636" y="22849"/>
                </a:lnTo>
                <a:lnTo>
                  <a:pt x="37376" y="20142"/>
                </a:lnTo>
                <a:lnTo>
                  <a:pt x="38404" y="17212"/>
                </a:lnTo>
                <a:lnTo>
                  <a:pt x="38671" y="14086"/>
                </a:lnTo>
                <a:lnTo>
                  <a:pt x="38329" y="10289"/>
                </a:lnTo>
                <a:lnTo>
                  <a:pt x="36958" y="6847"/>
                </a:lnTo>
                <a:lnTo>
                  <a:pt x="34430" y="4090"/>
                </a:lnTo>
                <a:lnTo>
                  <a:pt x="31140" y="1844"/>
                </a:lnTo>
                <a:lnTo>
                  <a:pt x="28040" y="8576"/>
                </a:lnTo>
                <a:lnTo>
                  <a:pt x="30024" y="11294"/>
                </a:lnTo>
                <a:lnTo>
                  <a:pt x="30708" y="14836"/>
                </a:lnTo>
                <a:lnTo>
                  <a:pt x="30708" y="17212"/>
                </a:lnTo>
                <a:lnTo>
                  <a:pt x="28181" y="21352"/>
                </a:lnTo>
                <a:lnTo>
                  <a:pt x="24080" y="25110"/>
                </a:lnTo>
                <a:lnTo>
                  <a:pt x="20916" y="26733"/>
                </a:lnTo>
                <a:lnTo>
                  <a:pt x="19051" y="25758"/>
                </a:lnTo>
                <a:lnTo>
                  <a:pt x="16092" y="23954"/>
                </a:lnTo>
                <a:lnTo>
                  <a:pt x="12711" y="21211"/>
                </a:lnTo>
                <a:lnTo>
                  <a:pt x="10742" y="18238"/>
                </a:lnTo>
                <a:lnTo>
                  <a:pt x="10109" y="14836"/>
                </a:lnTo>
                <a:lnTo>
                  <a:pt x="10109" y="12183"/>
                </a:lnTo>
                <a:lnTo>
                  <a:pt x="10972" y="10099"/>
                </a:lnTo>
                <a:lnTo>
                  <a:pt x="14439" y="7038"/>
                </a:lnTo>
                <a:lnTo>
                  <a:pt x="12611" y="1196"/>
                </a:lnTo>
                <a:lnTo>
                  <a:pt x="8254" y="3074"/>
                </a:lnTo>
                <a:lnTo>
                  <a:pt x="5170" y="5817"/>
                </a:lnTo>
                <a:lnTo>
                  <a:pt x="3251" y="9284"/>
                </a:lnTo>
                <a:lnTo>
                  <a:pt x="2109" y="13133"/>
                </a:lnTo>
                <a:lnTo>
                  <a:pt x="2109" y="16941"/>
                </a:lnTo>
                <a:lnTo>
                  <a:pt x="2884" y="19941"/>
                </a:lnTo>
                <a:lnTo>
                  <a:pt x="4154" y="22724"/>
                </a:lnTo>
                <a:lnTo>
                  <a:pt x="7365" y="26431"/>
                </a:lnTo>
                <a:lnTo>
                  <a:pt x="10234" y="28577"/>
                </a:lnTo>
                <a:close/>
              </a:path>
              <a:path w="31140" h="62359">
                <a:moveTo>
                  <a:pt x="306" y="43675"/>
                </a:moveTo>
                <a:lnTo>
                  <a:pt x="0" y="47332"/>
                </a:lnTo>
                <a:lnTo>
                  <a:pt x="443" y="51869"/>
                </a:lnTo>
                <a:lnTo>
                  <a:pt x="2260" y="55617"/>
                </a:lnTo>
                <a:lnTo>
                  <a:pt x="5284" y="58486"/>
                </a:lnTo>
                <a:lnTo>
                  <a:pt x="9094" y="60721"/>
                </a:lnTo>
                <a:lnTo>
                  <a:pt x="14033" y="62043"/>
                </a:lnTo>
                <a:lnTo>
                  <a:pt x="16816" y="62359"/>
                </a:lnTo>
                <a:lnTo>
                  <a:pt x="23277" y="62359"/>
                </a:lnTo>
                <a:lnTo>
                  <a:pt x="26236" y="62003"/>
                </a:lnTo>
                <a:lnTo>
                  <a:pt x="28842" y="61280"/>
                </a:lnTo>
                <a:lnTo>
                  <a:pt x="31432" y="60566"/>
                </a:lnTo>
                <a:lnTo>
                  <a:pt x="33616" y="59516"/>
                </a:lnTo>
                <a:lnTo>
                  <a:pt x="37134" y="56692"/>
                </a:lnTo>
                <a:lnTo>
                  <a:pt x="39420" y="52924"/>
                </a:lnTo>
                <a:lnTo>
                  <a:pt x="40831" y="48543"/>
                </a:lnTo>
                <a:lnTo>
                  <a:pt x="40831" y="45925"/>
                </a:lnTo>
                <a:lnTo>
                  <a:pt x="40514" y="42519"/>
                </a:lnTo>
                <a:lnTo>
                  <a:pt x="39305" y="39550"/>
                </a:lnTo>
                <a:lnTo>
                  <a:pt x="37249" y="36817"/>
                </a:lnTo>
                <a:lnTo>
                  <a:pt x="34621" y="34254"/>
                </a:lnTo>
                <a:lnTo>
                  <a:pt x="32677" y="46775"/>
                </a:lnTo>
                <a:lnTo>
                  <a:pt x="32677" y="49634"/>
                </a:lnTo>
                <a:lnTo>
                  <a:pt x="31648" y="51920"/>
                </a:lnTo>
                <a:lnTo>
                  <a:pt x="27572" y="55260"/>
                </a:lnTo>
                <a:lnTo>
                  <a:pt x="24549" y="56084"/>
                </a:lnTo>
                <a:lnTo>
                  <a:pt x="16433" y="56084"/>
                </a:lnTo>
                <a:lnTo>
                  <a:pt x="13335" y="55271"/>
                </a:lnTo>
                <a:lnTo>
                  <a:pt x="11264" y="53607"/>
                </a:lnTo>
                <a:lnTo>
                  <a:pt x="8154" y="49608"/>
                </a:lnTo>
                <a:lnTo>
                  <a:pt x="6235" y="35093"/>
                </a:lnTo>
                <a:lnTo>
                  <a:pt x="3618" y="37696"/>
                </a:lnTo>
                <a:lnTo>
                  <a:pt x="1562" y="40500"/>
                </a:lnTo>
                <a:lnTo>
                  <a:pt x="306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631928" y="3668961"/>
            <a:ext cx="41901" cy="62359"/>
          </a:xfrm>
          <a:custGeom>
            <a:avLst/>
            <a:gdLst/>
            <a:ahLst/>
            <a:cxnLst/>
            <a:rect l="l" t="t" r="r" b="b"/>
            <a:pathLst>
              <a:path w="41901" h="62359">
                <a:moveTo>
                  <a:pt x="33224" y="58576"/>
                </a:moveTo>
                <a:lnTo>
                  <a:pt x="35459" y="56426"/>
                </a:lnTo>
                <a:lnTo>
                  <a:pt x="37148" y="53672"/>
                </a:lnTo>
                <a:lnTo>
                  <a:pt x="38851" y="50915"/>
                </a:lnTo>
                <a:lnTo>
                  <a:pt x="40072" y="47613"/>
                </a:lnTo>
                <a:lnTo>
                  <a:pt x="40794" y="43765"/>
                </a:lnTo>
                <a:lnTo>
                  <a:pt x="41530" y="39931"/>
                </a:lnTo>
                <a:lnTo>
                  <a:pt x="41901" y="35686"/>
                </a:lnTo>
                <a:lnTo>
                  <a:pt x="41901" y="26050"/>
                </a:lnTo>
                <a:lnTo>
                  <a:pt x="41569" y="21617"/>
                </a:lnTo>
                <a:lnTo>
                  <a:pt x="40896" y="17755"/>
                </a:lnTo>
                <a:lnTo>
                  <a:pt x="40233" y="13906"/>
                </a:lnTo>
                <a:lnTo>
                  <a:pt x="39093" y="10670"/>
                </a:lnTo>
                <a:lnTo>
                  <a:pt x="37504" y="8027"/>
                </a:lnTo>
                <a:lnTo>
                  <a:pt x="35916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7" y="0"/>
                </a:lnTo>
                <a:lnTo>
                  <a:pt x="17539" y="0"/>
                </a:lnTo>
                <a:lnTo>
                  <a:pt x="14173" y="753"/>
                </a:lnTo>
                <a:lnTo>
                  <a:pt x="11419" y="2260"/>
                </a:lnTo>
                <a:lnTo>
                  <a:pt x="8676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20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77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92" y="58953"/>
                </a:lnTo>
                <a:lnTo>
                  <a:pt x="8243" y="35284"/>
                </a:lnTo>
                <a:lnTo>
                  <a:pt x="8243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2" y="15800"/>
                </a:lnTo>
                <a:lnTo>
                  <a:pt x="11661" y="11429"/>
                </a:lnTo>
                <a:lnTo>
                  <a:pt x="14605" y="8470"/>
                </a:lnTo>
                <a:lnTo>
                  <a:pt x="18417" y="6591"/>
                </a:lnTo>
                <a:lnTo>
                  <a:pt x="21070" y="6591"/>
                </a:lnTo>
                <a:lnTo>
                  <a:pt x="23915" y="6797"/>
                </a:lnTo>
                <a:lnTo>
                  <a:pt x="27396" y="8194"/>
                </a:lnTo>
                <a:lnTo>
                  <a:pt x="30063" y="11012"/>
                </a:lnTo>
                <a:lnTo>
                  <a:pt x="31409" y="13655"/>
                </a:lnTo>
                <a:lnTo>
                  <a:pt x="32374" y="17082"/>
                </a:lnTo>
                <a:lnTo>
                  <a:pt x="33108" y="21046"/>
                </a:lnTo>
                <a:lnTo>
                  <a:pt x="33555" y="25858"/>
                </a:lnTo>
                <a:lnTo>
                  <a:pt x="33656" y="33848"/>
                </a:lnTo>
                <a:lnTo>
                  <a:pt x="33455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17" y="52503"/>
                </a:lnTo>
                <a:lnTo>
                  <a:pt x="25401" y="54918"/>
                </a:lnTo>
                <a:lnTo>
                  <a:pt x="22532" y="55752"/>
                </a:lnTo>
                <a:lnTo>
                  <a:pt x="18543" y="55752"/>
                </a:lnTo>
                <a:lnTo>
                  <a:pt x="15052" y="54396"/>
                </a:lnTo>
                <a:lnTo>
                  <a:pt x="12183" y="52034"/>
                </a:lnTo>
                <a:lnTo>
                  <a:pt x="10148" y="48045"/>
                </a:lnTo>
                <a:lnTo>
                  <a:pt x="10695" y="60325"/>
                </a:lnTo>
                <a:lnTo>
                  <a:pt x="13298" y="61672"/>
                </a:lnTo>
                <a:lnTo>
                  <a:pt x="16510" y="62359"/>
                </a:lnTo>
                <a:lnTo>
                  <a:pt x="24347" y="62359"/>
                </a:lnTo>
                <a:lnTo>
                  <a:pt x="27727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901" h="62359">
                <a:moveTo>
                  <a:pt x="10695" y="60325"/>
                </a:moveTo>
                <a:lnTo>
                  <a:pt x="10148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92" y="58953"/>
                </a:lnTo>
                <a:lnTo>
                  <a:pt x="10695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680186" y="3668961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59" y="56426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805" y="43765"/>
                </a:lnTo>
                <a:lnTo>
                  <a:pt x="41528" y="39931"/>
                </a:lnTo>
                <a:lnTo>
                  <a:pt x="41896" y="35686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6"/>
                </a:lnTo>
                <a:lnTo>
                  <a:pt x="39102" y="10670"/>
                </a:lnTo>
                <a:lnTo>
                  <a:pt x="37504" y="8027"/>
                </a:lnTo>
                <a:lnTo>
                  <a:pt x="35916" y="5386"/>
                </a:lnTo>
                <a:lnTo>
                  <a:pt x="33821" y="3380"/>
                </a:lnTo>
                <a:lnTo>
                  <a:pt x="31215" y="2034"/>
                </a:lnTo>
                <a:lnTo>
                  <a:pt x="28601" y="662"/>
                </a:lnTo>
                <a:lnTo>
                  <a:pt x="25386" y="0"/>
                </a:lnTo>
                <a:lnTo>
                  <a:pt x="17538" y="0"/>
                </a:lnTo>
                <a:lnTo>
                  <a:pt x="14173" y="753"/>
                </a:lnTo>
                <a:lnTo>
                  <a:pt x="11429" y="2260"/>
                </a:lnTo>
                <a:lnTo>
                  <a:pt x="8675" y="3787"/>
                </a:lnTo>
                <a:lnTo>
                  <a:pt x="6450" y="5918"/>
                </a:lnTo>
                <a:lnTo>
                  <a:pt x="4776" y="8676"/>
                </a:lnTo>
                <a:lnTo>
                  <a:pt x="309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8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0" y="40745"/>
                </a:lnTo>
                <a:lnTo>
                  <a:pt x="1014" y="44579"/>
                </a:lnTo>
                <a:lnTo>
                  <a:pt x="1677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93" y="56963"/>
                </a:lnTo>
                <a:lnTo>
                  <a:pt x="8088" y="58953"/>
                </a:lnTo>
                <a:lnTo>
                  <a:pt x="8243" y="35284"/>
                </a:lnTo>
                <a:lnTo>
                  <a:pt x="8243" y="27382"/>
                </a:lnTo>
                <a:lnTo>
                  <a:pt x="8420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59" y="11429"/>
                </a:lnTo>
                <a:lnTo>
                  <a:pt x="14604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14" y="6797"/>
                </a:lnTo>
                <a:lnTo>
                  <a:pt x="27395" y="8194"/>
                </a:lnTo>
                <a:lnTo>
                  <a:pt x="30073" y="11012"/>
                </a:lnTo>
                <a:lnTo>
                  <a:pt x="31405" y="13655"/>
                </a:lnTo>
                <a:lnTo>
                  <a:pt x="32374" y="17082"/>
                </a:lnTo>
                <a:lnTo>
                  <a:pt x="33122" y="21046"/>
                </a:lnTo>
                <a:lnTo>
                  <a:pt x="33554" y="25858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10" y="45633"/>
                </a:lnTo>
                <a:lnTo>
                  <a:pt x="31189" y="48743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50" y="54396"/>
                </a:lnTo>
                <a:lnTo>
                  <a:pt x="12193" y="52034"/>
                </a:lnTo>
                <a:lnTo>
                  <a:pt x="10147" y="48045"/>
                </a:lnTo>
                <a:lnTo>
                  <a:pt x="10694" y="60325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38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6" h="62359">
                <a:moveTo>
                  <a:pt x="10694" y="60325"/>
                </a:moveTo>
                <a:lnTo>
                  <a:pt x="10147" y="48045"/>
                </a:lnTo>
                <a:lnTo>
                  <a:pt x="9409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3"/>
                </a:lnTo>
                <a:lnTo>
                  <a:pt x="10694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727227" y="37199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45"/>
                </a:lnTo>
                <a:lnTo>
                  <a:pt x="12790" y="140"/>
                </a:lnTo>
                <a:lnTo>
                  <a:pt x="9958" y="0"/>
                </a:lnTo>
                <a:lnTo>
                  <a:pt x="6932" y="900"/>
                </a:lnTo>
                <a:lnTo>
                  <a:pt x="6234" y="3784"/>
                </a:lnTo>
                <a:lnTo>
                  <a:pt x="6234" y="9792"/>
                </a:lnTo>
                <a:lnTo>
                  <a:pt x="0" y="22659"/>
                </a:lnTo>
                <a:lnTo>
                  <a:pt x="507" y="23950"/>
                </a:lnTo>
                <a:lnTo>
                  <a:pt x="3290" y="24041"/>
                </a:lnTo>
                <a:lnTo>
                  <a:pt x="5994" y="22745"/>
                </a:lnTo>
                <a:lnTo>
                  <a:pt x="12409" y="13107"/>
                </a:lnTo>
                <a:lnTo>
                  <a:pt x="12941" y="12330"/>
                </a:lnTo>
                <a:lnTo>
                  <a:pt x="14403" y="9475"/>
                </a:lnTo>
                <a:lnTo>
                  <a:pt x="15076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74988" y="3668955"/>
            <a:ext cx="37961" cy="62369"/>
          </a:xfrm>
          <a:custGeom>
            <a:avLst/>
            <a:gdLst/>
            <a:ahLst/>
            <a:cxnLst/>
            <a:rect l="l" t="t" r="r" b="b"/>
            <a:pathLst>
              <a:path w="37961" h="62369">
                <a:moveTo>
                  <a:pt x="25653" y="61073"/>
                </a:moveTo>
                <a:lnTo>
                  <a:pt x="28295" y="60223"/>
                </a:lnTo>
                <a:lnTo>
                  <a:pt x="30532" y="58988"/>
                </a:lnTo>
                <a:lnTo>
                  <a:pt x="34150" y="55817"/>
                </a:lnTo>
                <a:lnTo>
                  <a:pt x="36511" y="51663"/>
                </a:lnTo>
                <a:lnTo>
                  <a:pt x="37961" y="46940"/>
                </a:lnTo>
                <a:lnTo>
                  <a:pt x="37961" y="44156"/>
                </a:lnTo>
                <a:lnTo>
                  <a:pt x="37616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73" y="30481"/>
                </a:lnTo>
                <a:lnTo>
                  <a:pt x="23788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73" y="23291"/>
                </a:lnTo>
                <a:lnTo>
                  <a:pt x="3441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27" y="1943"/>
                </a:lnTo>
                <a:lnTo>
                  <a:pt x="4672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70" y="9218"/>
                </a:lnTo>
                <a:lnTo>
                  <a:pt x="10123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4" y="6882"/>
                </a:lnTo>
                <a:lnTo>
                  <a:pt x="23303" y="8520"/>
                </a:lnTo>
                <a:lnTo>
                  <a:pt x="25528" y="11198"/>
                </a:lnTo>
                <a:lnTo>
                  <a:pt x="26542" y="14679"/>
                </a:lnTo>
                <a:lnTo>
                  <a:pt x="26542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03" y="27255"/>
                </a:lnTo>
                <a:lnTo>
                  <a:pt x="6490" y="28154"/>
                </a:lnTo>
                <a:lnTo>
                  <a:pt x="6120" y="30999"/>
                </a:lnTo>
                <a:lnTo>
                  <a:pt x="8103" y="33615"/>
                </a:lnTo>
                <a:lnTo>
                  <a:pt x="16535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89" y="38901"/>
                </a:lnTo>
                <a:lnTo>
                  <a:pt x="29376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60" y="50557"/>
                </a:lnTo>
                <a:lnTo>
                  <a:pt x="25377" y="53643"/>
                </a:lnTo>
                <a:lnTo>
                  <a:pt x="22416" y="54928"/>
                </a:lnTo>
                <a:lnTo>
                  <a:pt x="18976" y="55713"/>
                </a:lnTo>
                <a:lnTo>
                  <a:pt x="14681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3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1" y="62369"/>
                </a:lnTo>
                <a:lnTo>
                  <a:pt x="23000" y="61922"/>
                </a:lnTo>
                <a:lnTo>
                  <a:pt x="25653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823818" y="36689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7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692" y="32435"/>
                </a:lnTo>
                <a:lnTo>
                  <a:pt x="32411" y="27724"/>
                </a:lnTo>
                <a:lnTo>
                  <a:pt x="34240" y="23417"/>
                </a:lnTo>
                <a:lnTo>
                  <a:pt x="34937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7" y="406"/>
                </a:lnTo>
                <a:lnTo>
                  <a:pt x="20524" y="0"/>
                </a:lnTo>
                <a:lnTo>
                  <a:pt x="17589" y="0"/>
                </a:lnTo>
                <a:lnTo>
                  <a:pt x="13996" y="176"/>
                </a:lnTo>
                <a:lnTo>
                  <a:pt x="10641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60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13" y="26452"/>
                </a:lnTo>
                <a:lnTo>
                  <a:pt x="22388" y="30391"/>
                </a:lnTo>
                <a:lnTo>
                  <a:pt x="19025" y="34949"/>
                </a:lnTo>
                <a:lnTo>
                  <a:pt x="16776" y="37525"/>
                </a:lnTo>
                <a:lnTo>
                  <a:pt x="13982" y="40398"/>
                </a:lnTo>
                <a:lnTo>
                  <a:pt x="1868" y="52854"/>
                </a:lnTo>
                <a:lnTo>
                  <a:pt x="1170" y="53633"/>
                </a:lnTo>
                <a:lnTo>
                  <a:pt x="1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868934" y="3671023"/>
            <a:ext cx="26823" cy="40194"/>
          </a:xfrm>
          <a:custGeom>
            <a:avLst/>
            <a:gdLst/>
            <a:ahLst/>
            <a:cxnLst/>
            <a:rect l="l" t="t" r="r" b="b"/>
            <a:pathLst>
              <a:path w="26823" h="40194">
                <a:moveTo>
                  <a:pt x="22748" y="0"/>
                </a:moveTo>
                <a:lnTo>
                  <a:pt x="7340" y="38848"/>
                </a:lnTo>
                <a:lnTo>
                  <a:pt x="26823" y="5613"/>
                </a:lnTo>
                <a:lnTo>
                  <a:pt x="22748" y="0"/>
                </a:lnTo>
                <a:close/>
              </a:path>
              <a:path w="26823" h="40194">
                <a:moveTo>
                  <a:pt x="22748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8" y="39877"/>
                </a:lnTo>
                <a:lnTo>
                  <a:pt x="0" y="42696"/>
                </a:lnTo>
                <a:lnTo>
                  <a:pt x="2134" y="45504"/>
                </a:lnTo>
                <a:lnTo>
                  <a:pt x="26913" y="45504"/>
                </a:lnTo>
                <a:lnTo>
                  <a:pt x="26913" y="58240"/>
                </a:lnTo>
                <a:lnTo>
                  <a:pt x="29451" y="59653"/>
                </a:lnTo>
                <a:lnTo>
                  <a:pt x="32335" y="59653"/>
                </a:lnTo>
                <a:lnTo>
                  <a:pt x="34977" y="58240"/>
                </a:lnTo>
                <a:lnTo>
                  <a:pt x="34977" y="45504"/>
                </a:lnTo>
                <a:lnTo>
                  <a:pt x="41810" y="45504"/>
                </a:lnTo>
                <a:lnTo>
                  <a:pt x="42800" y="45198"/>
                </a:lnTo>
                <a:lnTo>
                  <a:pt x="43574" y="42177"/>
                </a:lnTo>
                <a:lnTo>
                  <a:pt x="41810" y="38848"/>
                </a:lnTo>
                <a:lnTo>
                  <a:pt x="34977" y="38848"/>
                </a:lnTo>
                <a:lnTo>
                  <a:pt x="34977" y="176"/>
                </a:lnTo>
                <a:lnTo>
                  <a:pt x="34329" y="-748"/>
                </a:lnTo>
                <a:lnTo>
                  <a:pt x="31601" y="-1346"/>
                </a:lnTo>
                <a:lnTo>
                  <a:pt x="25667" y="-1346"/>
                </a:lnTo>
                <a:lnTo>
                  <a:pt x="22748" y="0"/>
                </a:lnTo>
                <a:lnTo>
                  <a:pt x="26823" y="5613"/>
                </a:lnTo>
                <a:lnTo>
                  <a:pt x="26913" y="38848"/>
                </a:lnTo>
                <a:lnTo>
                  <a:pt x="7340" y="38848"/>
                </a:lnTo>
                <a:lnTo>
                  <a:pt x="22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920335" y="36689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3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28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704" y="32435"/>
                </a:lnTo>
                <a:lnTo>
                  <a:pt x="32410" y="27724"/>
                </a:lnTo>
                <a:lnTo>
                  <a:pt x="34250" y="23417"/>
                </a:lnTo>
                <a:lnTo>
                  <a:pt x="34937" y="19594"/>
                </a:lnTo>
                <a:lnTo>
                  <a:pt x="35100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69" y="4622"/>
                </a:lnTo>
                <a:lnTo>
                  <a:pt x="27508" y="2056"/>
                </a:lnTo>
                <a:lnTo>
                  <a:pt x="23101" y="406"/>
                </a:lnTo>
                <a:lnTo>
                  <a:pt x="20534" y="0"/>
                </a:lnTo>
                <a:lnTo>
                  <a:pt x="17589" y="0"/>
                </a:lnTo>
                <a:lnTo>
                  <a:pt x="13992" y="176"/>
                </a:lnTo>
                <a:lnTo>
                  <a:pt x="10652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81" y="6451"/>
                </a:lnTo>
                <a:lnTo>
                  <a:pt x="1080" y="9204"/>
                </a:lnTo>
                <a:lnTo>
                  <a:pt x="3441" y="11898"/>
                </a:lnTo>
                <a:lnTo>
                  <a:pt x="5994" y="10260"/>
                </a:lnTo>
                <a:lnTo>
                  <a:pt x="9712" y="8431"/>
                </a:lnTo>
                <a:lnTo>
                  <a:pt x="12837" y="7376"/>
                </a:lnTo>
                <a:lnTo>
                  <a:pt x="16570" y="7109"/>
                </a:lnTo>
                <a:lnTo>
                  <a:pt x="19720" y="7376"/>
                </a:lnTo>
                <a:lnTo>
                  <a:pt x="22298" y="8431"/>
                </a:lnTo>
                <a:lnTo>
                  <a:pt x="25081" y="10958"/>
                </a:lnTo>
                <a:lnTo>
                  <a:pt x="26629" y="14414"/>
                </a:lnTo>
                <a:lnTo>
                  <a:pt x="26870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24" y="26452"/>
                </a:lnTo>
                <a:lnTo>
                  <a:pt x="22402" y="30391"/>
                </a:lnTo>
                <a:lnTo>
                  <a:pt x="19022" y="34949"/>
                </a:lnTo>
                <a:lnTo>
                  <a:pt x="16786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67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967844" y="36698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67"/>
                </a:lnTo>
                <a:lnTo>
                  <a:pt x="37072" y="0"/>
                </a:lnTo>
                <a:lnTo>
                  <a:pt x="1767" y="0"/>
                </a:lnTo>
                <a:lnTo>
                  <a:pt x="457" y="863"/>
                </a:lnTo>
                <a:lnTo>
                  <a:pt x="0" y="3516"/>
                </a:lnTo>
                <a:lnTo>
                  <a:pt x="1767" y="7058"/>
                </a:lnTo>
                <a:lnTo>
                  <a:pt x="30838" y="7058"/>
                </a:lnTo>
                <a:lnTo>
                  <a:pt x="7901" y="58470"/>
                </a:lnTo>
                <a:lnTo>
                  <a:pt x="7927" y="60285"/>
                </a:lnTo>
                <a:lnTo>
                  <a:pt x="10645" y="60868"/>
                </a:lnTo>
                <a:lnTo>
                  <a:pt x="13755" y="60792"/>
                </a:lnTo>
                <a:lnTo>
                  <a:pt x="16614" y="59039"/>
                </a:lnTo>
                <a:lnTo>
                  <a:pt x="38430" y="8747"/>
                </a:lnTo>
                <a:lnTo>
                  <a:pt x="39243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015306" y="3668957"/>
            <a:ext cx="31125" cy="62359"/>
          </a:xfrm>
          <a:custGeom>
            <a:avLst/>
            <a:gdLst/>
            <a:ahLst/>
            <a:cxnLst/>
            <a:rect l="l" t="t" r="r" b="b"/>
            <a:pathLst>
              <a:path w="31125" h="62359">
                <a:moveTo>
                  <a:pt x="12611" y="1196"/>
                </a:moveTo>
                <a:lnTo>
                  <a:pt x="14439" y="7038"/>
                </a:lnTo>
                <a:lnTo>
                  <a:pt x="16991" y="6275"/>
                </a:lnTo>
                <a:lnTo>
                  <a:pt x="22006" y="6275"/>
                </a:lnTo>
                <a:lnTo>
                  <a:pt x="24775" y="6858"/>
                </a:lnTo>
                <a:lnTo>
                  <a:pt x="28040" y="8576"/>
                </a:lnTo>
                <a:lnTo>
                  <a:pt x="31125" y="1844"/>
                </a:lnTo>
                <a:lnTo>
                  <a:pt x="26682" y="356"/>
                </a:lnTo>
                <a:lnTo>
                  <a:pt x="24025" y="0"/>
                </a:lnTo>
                <a:lnTo>
                  <a:pt x="17779" y="0"/>
                </a:lnTo>
                <a:lnTo>
                  <a:pt x="14997" y="396"/>
                </a:lnTo>
                <a:lnTo>
                  <a:pt x="12611" y="1196"/>
                </a:lnTo>
                <a:close/>
              </a:path>
              <a:path w="31125" h="62359">
                <a:moveTo>
                  <a:pt x="10234" y="28577"/>
                </a:moveTo>
                <a:lnTo>
                  <a:pt x="13751" y="30571"/>
                </a:lnTo>
                <a:lnTo>
                  <a:pt x="9676" y="32743"/>
                </a:lnTo>
                <a:lnTo>
                  <a:pt x="6235" y="35093"/>
                </a:lnTo>
                <a:lnTo>
                  <a:pt x="8139" y="49608"/>
                </a:lnTo>
                <a:lnTo>
                  <a:pt x="8139" y="46584"/>
                </a:lnTo>
                <a:lnTo>
                  <a:pt x="8380" y="43955"/>
                </a:lnTo>
                <a:lnTo>
                  <a:pt x="10068" y="40590"/>
                </a:lnTo>
                <a:lnTo>
                  <a:pt x="13182" y="37531"/>
                </a:lnTo>
                <a:lnTo>
                  <a:pt x="16153" y="35600"/>
                </a:lnTo>
                <a:lnTo>
                  <a:pt x="19850" y="33657"/>
                </a:lnTo>
                <a:lnTo>
                  <a:pt x="23835" y="35687"/>
                </a:lnTo>
                <a:lnTo>
                  <a:pt x="27049" y="37580"/>
                </a:lnTo>
                <a:lnTo>
                  <a:pt x="30542" y="40590"/>
                </a:lnTo>
                <a:lnTo>
                  <a:pt x="32410" y="44032"/>
                </a:lnTo>
                <a:lnTo>
                  <a:pt x="32663" y="46775"/>
                </a:lnTo>
                <a:lnTo>
                  <a:pt x="34617" y="34254"/>
                </a:lnTo>
                <a:lnTo>
                  <a:pt x="31150" y="31954"/>
                </a:lnTo>
                <a:lnTo>
                  <a:pt x="28839" y="28728"/>
                </a:lnTo>
                <a:lnTo>
                  <a:pt x="31953" y="26517"/>
                </a:lnTo>
                <a:lnTo>
                  <a:pt x="35622" y="22849"/>
                </a:lnTo>
                <a:lnTo>
                  <a:pt x="37374" y="20142"/>
                </a:lnTo>
                <a:lnTo>
                  <a:pt x="38404" y="17212"/>
                </a:lnTo>
                <a:lnTo>
                  <a:pt x="38671" y="14086"/>
                </a:lnTo>
                <a:lnTo>
                  <a:pt x="38328" y="10289"/>
                </a:lnTo>
                <a:lnTo>
                  <a:pt x="36943" y="6847"/>
                </a:lnTo>
                <a:lnTo>
                  <a:pt x="34429" y="4090"/>
                </a:lnTo>
                <a:lnTo>
                  <a:pt x="31125" y="1844"/>
                </a:lnTo>
                <a:lnTo>
                  <a:pt x="28040" y="8576"/>
                </a:lnTo>
                <a:lnTo>
                  <a:pt x="30020" y="11294"/>
                </a:lnTo>
                <a:lnTo>
                  <a:pt x="30707" y="14836"/>
                </a:lnTo>
                <a:lnTo>
                  <a:pt x="30707" y="17212"/>
                </a:lnTo>
                <a:lnTo>
                  <a:pt x="28181" y="21352"/>
                </a:lnTo>
                <a:lnTo>
                  <a:pt x="24076" y="25110"/>
                </a:lnTo>
                <a:lnTo>
                  <a:pt x="20915" y="26733"/>
                </a:lnTo>
                <a:lnTo>
                  <a:pt x="19047" y="25758"/>
                </a:lnTo>
                <a:lnTo>
                  <a:pt x="16076" y="23954"/>
                </a:lnTo>
                <a:lnTo>
                  <a:pt x="12701" y="21211"/>
                </a:lnTo>
                <a:lnTo>
                  <a:pt x="10741" y="18238"/>
                </a:lnTo>
                <a:lnTo>
                  <a:pt x="10109" y="14836"/>
                </a:lnTo>
                <a:lnTo>
                  <a:pt x="10109" y="12183"/>
                </a:lnTo>
                <a:lnTo>
                  <a:pt x="10972" y="10099"/>
                </a:lnTo>
                <a:lnTo>
                  <a:pt x="14439" y="7038"/>
                </a:lnTo>
                <a:lnTo>
                  <a:pt x="12611" y="1196"/>
                </a:lnTo>
                <a:lnTo>
                  <a:pt x="8254" y="3074"/>
                </a:lnTo>
                <a:lnTo>
                  <a:pt x="5168" y="5817"/>
                </a:lnTo>
                <a:lnTo>
                  <a:pt x="3251" y="9284"/>
                </a:lnTo>
                <a:lnTo>
                  <a:pt x="2095" y="13133"/>
                </a:lnTo>
                <a:lnTo>
                  <a:pt x="2095" y="16941"/>
                </a:lnTo>
                <a:lnTo>
                  <a:pt x="2882" y="19941"/>
                </a:lnTo>
                <a:lnTo>
                  <a:pt x="4140" y="22724"/>
                </a:lnTo>
                <a:lnTo>
                  <a:pt x="7350" y="26431"/>
                </a:lnTo>
                <a:lnTo>
                  <a:pt x="10234" y="28577"/>
                </a:lnTo>
                <a:close/>
              </a:path>
              <a:path w="31125" h="62359">
                <a:moveTo>
                  <a:pt x="302" y="43675"/>
                </a:moveTo>
                <a:lnTo>
                  <a:pt x="0" y="47332"/>
                </a:lnTo>
                <a:lnTo>
                  <a:pt x="443" y="51869"/>
                </a:lnTo>
                <a:lnTo>
                  <a:pt x="2260" y="55617"/>
                </a:lnTo>
                <a:lnTo>
                  <a:pt x="5280" y="58486"/>
                </a:lnTo>
                <a:lnTo>
                  <a:pt x="9093" y="60721"/>
                </a:lnTo>
                <a:lnTo>
                  <a:pt x="14032" y="62043"/>
                </a:lnTo>
                <a:lnTo>
                  <a:pt x="16816" y="62359"/>
                </a:lnTo>
                <a:lnTo>
                  <a:pt x="23277" y="62359"/>
                </a:lnTo>
                <a:lnTo>
                  <a:pt x="26236" y="62003"/>
                </a:lnTo>
                <a:lnTo>
                  <a:pt x="28839" y="61280"/>
                </a:lnTo>
                <a:lnTo>
                  <a:pt x="31431" y="60566"/>
                </a:lnTo>
                <a:lnTo>
                  <a:pt x="33601" y="59516"/>
                </a:lnTo>
                <a:lnTo>
                  <a:pt x="37133" y="56692"/>
                </a:lnTo>
                <a:lnTo>
                  <a:pt x="39419" y="52924"/>
                </a:lnTo>
                <a:lnTo>
                  <a:pt x="40816" y="48543"/>
                </a:lnTo>
                <a:lnTo>
                  <a:pt x="40816" y="45925"/>
                </a:lnTo>
                <a:lnTo>
                  <a:pt x="40510" y="42519"/>
                </a:lnTo>
                <a:lnTo>
                  <a:pt x="39305" y="39550"/>
                </a:lnTo>
                <a:lnTo>
                  <a:pt x="37249" y="36817"/>
                </a:lnTo>
                <a:lnTo>
                  <a:pt x="34617" y="34254"/>
                </a:lnTo>
                <a:lnTo>
                  <a:pt x="32663" y="46775"/>
                </a:lnTo>
                <a:lnTo>
                  <a:pt x="32663" y="49634"/>
                </a:lnTo>
                <a:lnTo>
                  <a:pt x="31647" y="51920"/>
                </a:lnTo>
                <a:lnTo>
                  <a:pt x="27557" y="55260"/>
                </a:lnTo>
                <a:lnTo>
                  <a:pt x="24547" y="56084"/>
                </a:lnTo>
                <a:lnTo>
                  <a:pt x="16433" y="56084"/>
                </a:lnTo>
                <a:lnTo>
                  <a:pt x="13333" y="55271"/>
                </a:lnTo>
                <a:lnTo>
                  <a:pt x="11249" y="53607"/>
                </a:lnTo>
                <a:lnTo>
                  <a:pt x="8139" y="49608"/>
                </a:lnTo>
                <a:lnTo>
                  <a:pt x="6235" y="35093"/>
                </a:lnTo>
                <a:lnTo>
                  <a:pt x="3618" y="37696"/>
                </a:lnTo>
                <a:lnTo>
                  <a:pt x="1548" y="40500"/>
                </a:lnTo>
                <a:lnTo>
                  <a:pt x="302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063097" y="3668961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791" y="43765"/>
                </a:lnTo>
                <a:lnTo>
                  <a:pt x="41528" y="39931"/>
                </a:lnTo>
                <a:lnTo>
                  <a:pt x="41896" y="35686"/>
                </a:lnTo>
                <a:lnTo>
                  <a:pt x="41896" y="26050"/>
                </a:lnTo>
                <a:lnTo>
                  <a:pt x="41568" y="21617"/>
                </a:lnTo>
                <a:lnTo>
                  <a:pt x="40881" y="17755"/>
                </a:lnTo>
                <a:lnTo>
                  <a:pt x="40222" y="13906"/>
                </a:lnTo>
                <a:lnTo>
                  <a:pt x="39091" y="10670"/>
                </a:lnTo>
                <a:lnTo>
                  <a:pt x="37504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4" y="0"/>
                </a:lnTo>
                <a:lnTo>
                  <a:pt x="14173" y="753"/>
                </a:lnTo>
                <a:lnTo>
                  <a:pt x="11418" y="2260"/>
                </a:lnTo>
                <a:lnTo>
                  <a:pt x="8675" y="3787"/>
                </a:lnTo>
                <a:lnTo>
                  <a:pt x="6451" y="5918"/>
                </a:lnTo>
                <a:lnTo>
                  <a:pt x="4776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2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45" y="11429"/>
                </a:lnTo>
                <a:lnTo>
                  <a:pt x="14604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59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50" y="54396"/>
                </a:lnTo>
                <a:lnTo>
                  <a:pt x="12178" y="52034"/>
                </a:lnTo>
                <a:lnTo>
                  <a:pt x="10148" y="48045"/>
                </a:lnTo>
                <a:lnTo>
                  <a:pt x="10695" y="60325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2" y="61596"/>
                </a:lnTo>
                <a:lnTo>
                  <a:pt x="30466" y="60083"/>
                </a:lnTo>
                <a:lnTo>
                  <a:pt x="33224" y="58576"/>
                </a:lnTo>
                <a:close/>
              </a:path>
              <a:path w="41896" h="62359">
                <a:moveTo>
                  <a:pt x="10695" y="60325"/>
                </a:moveTo>
                <a:lnTo>
                  <a:pt x="10148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95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112802" y="3668955"/>
            <a:ext cx="37975" cy="62369"/>
          </a:xfrm>
          <a:custGeom>
            <a:avLst/>
            <a:gdLst/>
            <a:ahLst/>
            <a:cxnLst/>
            <a:rect l="l" t="t" r="r" b="b"/>
            <a:pathLst>
              <a:path w="37975" h="62369">
                <a:moveTo>
                  <a:pt x="25656" y="61073"/>
                </a:moveTo>
                <a:lnTo>
                  <a:pt x="28309" y="60223"/>
                </a:lnTo>
                <a:lnTo>
                  <a:pt x="30546" y="58988"/>
                </a:lnTo>
                <a:lnTo>
                  <a:pt x="34164" y="55817"/>
                </a:lnTo>
                <a:lnTo>
                  <a:pt x="36525" y="51663"/>
                </a:lnTo>
                <a:lnTo>
                  <a:pt x="37975" y="46940"/>
                </a:lnTo>
                <a:lnTo>
                  <a:pt x="37975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97" y="34404"/>
                </a:lnTo>
                <a:lnTo>
                  <a:pt x="31254" y="32129"/>
                </a:lnTo>
                <a:lnTo>
                  <a:pt x="27787" y="30481"/>
                </a:lnTo>
                <a:lnTo>
                  <a:pt x="23788" y="29627"/>
                </a:lnTo>
                <a:lnTo>
                  <a:pt x="27244" y="28676"/>
                </a:lnTo>
                <a:lnTo>
                  <a:pt x="30063" y="26898"/>
                </a:lnTo>
                <a:lnTo>
                  <a:pt x="33173" y="23291"/>
                </a:lnTo>
                <a:lnTo>
                  <a:pt x="34419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102" y="8826"/>
                </a:lnTo>
                <a:lnTo>
                  <a:pt x="32349" y="5435"/>
                </a:lnTo>
                <a:lnTo>
                  <a:pt x="29505" y="2807"/>
                </a:lnTo>
                <a:lnTo>
                  <a:pt x="25603" y="1079"/>
                </a:lnTo>
                <a:lnTo>
                  <a:pt x="21019" y="0"/>
                </a:lnTo>
                <a:lnTo>
                  <a:pt x="18211" y="0"/>
                </a:lnTo>
                <a:lnTo>
                  <a:pt x="14353" y="190"/>
                </a:lnTo>
                <a:lnTo>
                  <a:pt x="10886" y="938"/>
                </a:lnTo>
                <a:lnTo>
                  <a:pt x="8041" y="1943"/>
                </a:lnTo>
                <a:lnTo>
                  <a:pt x="4686" y="3606"/>
                </a:lnTo>
                <a:lnTo>
                  <a:pt x="2123" y="5878"/>
                </a:lnTo>
                <a:lnTo>
                  <a:pt x="1691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23" y="8012"/>
                </a:lnTo>
                <a:lnTo>
                  <a:pt x="13147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305" y="8520"/>
                </a:lnTo>
                <a:lnTo>
                  <a:pt x="25542" y="11198"/>
                </a:lnTo>
                <a:lnTo>
                  <a:pt x="26556" y="14679"/>
                </a:lnTo>
                <a:lnTo>
                  <a:pt x="26556" y="17639"/>
                </a:lnTo>
                <a:lnTo>
                  <a:pt x="25631" y="20584"/>
                </a:lnTo>
                <a:lnTo>
                  <a:pt x="24145" y="23166"/>
                </a:lnTo>
                <a:lnTo>
                  <a:pt x="20487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17" y="27255"/>
                </a:lnTo>
                <a:lnTo>
                  <a:pt x="6490" y="28154"/>
                </a:lnTo>
                <a:lnTo>
                  <a:pt x="6134" y="30999"/>
                </a:lnTo>
                <a:lnTo>
                  <a:pt x="8117" y="33615"/>
                </a:lnTo>
                <a:lnTo>
                  <a:pt x="16549" y="33615"/>
                </a:lnTo>
                <a:lnTo>
                  <a:pt x="20713" y="34404"/>
                </a:lnTo>
                <a:lnTo>
                  <a:pt x="24310" y="35711"/>
                </a:lnTo>
                <a:lnTo>
                  <a:pt x="28003" y="38901"/>
                </a:lnTo>
                <a:lnTo>
                  <a:pt x="29375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74" y="50557"/>
                </a:lnTo>
                <a:lnTo>
                  <a:pt x="25375" y="53643"/>
                </a:lnTo>
                <a:lnTo>
                  <a:pt x="22430" y="54928"/>
                </a:lnTo>
                <a:lnTo>
                  <a:pt x="18975" y="55713"/>
                </a:lnTo>
                <a:lnTo>
                  <a:pt x="14683" y="55713"/>
                </a:lnTo>
                <a:lnTo>
                  <a:pt x="10922" y="54978"/>
                </a:lnTo>
                <a:lnTo>
                  <a:pt x="7595" y="53934"/>
                </a:lnTo>
                <a:lnTo>
                  <a:pt x="3848" y="52235"/>
                </a:lnTo>
                <a:lnTo>
                  <a:pt x="561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7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50" y="62203"/>
                </a:lnTo>
                <a:lnTo>
                  <a:pt x="16663" y="62369"/>
                </a:lnTo>
                <a:lnTo>
                  <a:pt x="20005" y="62369"/>
                </a:lnTo>
                <a:lnTo>
                  <a:pt x="22999" y="61922"/>
                </a:lnTo>
                <a:lnTo>
                  <a:pt x="25656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158396" y="37199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45"/>
                </a:lnTo>
                <a:lnTo>
                  <a:pt x="12786" y="140"/>
                </a:lnTo>
                <a:lnTo>
                  <a:pt x="9952" y="0"/>
                </a:lnTo>
                <a:lnTo>
                  <a:pt x="6932" y="900"/>
                </a:lnTo>
                <a:lnTo>
                  <a:pt x="6220" y="3784"/>
                </a:lnTo>
                <a:lnTo>
                  <a:pt x="6220" y="9792"/>
                </a:lnTo>
                <a:lnTo>
                  <a:pt x="0" y="22659"/>
                </a:lnTo>
                <a:lnTo>
                  <a:pt x="506" y="23950"/>
                </a:lnTo>
                <a:lnTo>
                  <a:pt x="3286" y="24041"/>
                </a:lnTo>
                <a:lnTo>
                  <a:pt x="5979" y="22745"/>
                </a:lnTo>
                <a:lnTo>
                  <a:pt x="12405" y="13107"/>
                </a:lnTo>
                <a:lnTo>
                  <a:pt x="12927" y="12330"/>
                </a:lnTo>
                <a:lnTo>
                  <a:pt x="14385" y="9475"/>
                </a:lnTo>
                <a:lnTo>
                  <a:pt x="1507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206157" y="3668955"/>
            <a:ext cx="37957" cy="62369"/>
          </a:xfrm>
          <a:custGeom>
            <a:avLst/>
            <a:gdLst/>
            <a:ahLst/>
            <a:cxnLst/>
            <a:rect l="l" t="t" r="r" b="b"/>
            <a:pathLst>
              <a:path w="37957" h="62369">
                <a:moveTo>
                  <a:pt x="25638" y="61073"/>
                </a:moveTo>
                <a:lnTo>
                  <a:pt x="28295" y="60223"/>
                </a:lnTo>
                <a:lnTo>
                  <a:pt x="30530" y="58988"/>
                </a:lnTo>
                <a:lnTo>
                  <a:pt x="34149" y="55817"/>
                </a:lnTo>
                <a:lnTo>
                  <a:pt x="36511" y="51663"/>
                </a:lnTo>
                <a:lnTo>
                  <a:pt x="37957" y="46940"/>
                </a:lnTo>
                <a:lnTo>
                  <a:pt x="37957" y="44156"/>
                </a:lnTo>
                <a:lnTo>
                  <a:pt x="37616" y="40459"/>
                </a:lnTo>
                <a:lnTo>
                  <a:pt x="36205" y="37122"/>
                </a:lnTo>
                <a:lnTo>
                  <a:pt x="33983" y="34404"/>
                </a:lnTo>
                <a:lnTo>
                  <a:pt x="31240" y="32129"/>
                </a:lnTo>
                <a:lnTo>
                  <a:pt x="27773" y="30481"/>
                </a:lnTo>
                <a:lnTo>
                  <a:pt x="23774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69" y="23291"/>
                </a:lnTo>
                <a:lnTo>
                  <a:pt x="3440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35" y="5435"/>
                </a:lnTo>
                <a:lnTo>
                  <a:pt x="29486" y="2807"/>
                </a:lnTo>
                <a:lnTo>
                  <a:pt x="25603" y="1079"/>
                </a:lnTo>
                <a:lnTo>
                  <a:pt x="21015" y="0"/>
                </a:lnTo>
                <a:lnTo>
                  <a:pt x="18197" y="0"/>
                </a:lnTo>
                <a:lnTo>
                  <a:pt x="14349" y="190"/>
                </a:lnTo>
                <a:lnTo>
                  <a:pt x="10871" y="938"/>
                </a:lnTo>
                <a:lnTo>
                  <a:pt x="8023" y="1943"/>
                </a:lnTo>
                <a:lnTo>
                  <a:pt x="4672" y="3606"/>
                </a:lnTo>
                <a:lnTo>
                  <a:pt x="2119" y="5878"/>
                </a:lnTo>
                <a:lnTo>
                  <a:pt x="1687" y="8571"/>
                </a:lnTo>
                <a:lnTo>
                  <a:pt x="1979" y="11212"/>
                </a:lnTo>
                <a:lnTo>
                  <a:pt x="4621" y="10982"/>
                </a:lnTo>
                <a:lnTo>
                  <a:pt x="7566" y="9218"/>
                </a:lnTo>
                <a:lnTo>
                  <a:pt x="10119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0" y="6882"/>
                </a:lnTo>
                <a:lnTo>
                  <a:pt x="23291" y="8520"/>
                </a:lnTo>
                <a:lnTo>
                  <a:pt x="25527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13" y="20584"/>
                </a:lnTo>
                <a:lnTo>
                  <a:pt x="24141" y="23166"/>
                </a:lnTo>
                <a:lnTo>
                  <a:pt x="20472" y="25919"/>
                </a:lnTo>
                <a:lnTo>
                  <a:pt x="17193" y="26974"/>
                </a:lnTo>
                <a:lnTo>
                  <a:pt x="13294" y="27255"/>
                </a:lnTo>
                <a:lnTo>
                  <a:pt x="7998" y="27255"/>
                </a:lnTo>
                <a:lnTo>
                  <a:pt x="6487" y="28154"/>
                </a:lnTo>
                <a:lnTo>
                  <a:pt x="6120" y="30999"/>
                </a:lnTo>
                <a:lnTo>
                  <a:pt x="8103" y="33615"/>
                </a:lnTo>
                <a:lnTo>
                  <a:pt x="16534" y="33615"/>
                </a:lnTo>
                <a:lnTo>
                  <a:pt x="20713" y="34404"/>
                </a:lnTo>
                <a:lnTo>
                  <a:pt x="24292" y="35711"/>
                </a:lnTo>
                <a:lnTo>
                  <a:pt x="27989" y="38901"/>
                </a:lnTo>
                <a:lnTo>
                  <a:pt x="29376" y="41644"/>
                </a:lnTo>
                <a:lnTo>
                  <a:pt x="29728" y="44905"/>
                </a:lnTo>
                <a:lnTo>
                  <a:pt x="29451" y="47904"/>
                </a:lnTo>
                <a:lnTo>
                  <a:pt x="28356" y="50557"/>
                </a:lnTo>
                <a:lnTo>
                  <a:pt x="25372" y="53643"/>
                </a:lnTo>
                <a:lnTo>
                  <a:pt x="22412" y="54928"/>
                </a:lnTo>
                <a:lnTo>
                  <a:pt x="18961" y="55713"/>
                </a:lnTo>
                <a:lnTo>
                  <a:pt x="14665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66" y="56793"/>
                </a:lnTo>
                <a:lnTo>
                  <a:pt x="2843" y="59295"/>
                </a:lnTo>
                <a:lnTo>
                  <a:pt x="6259" y="60706"/>
                </a:lnTo>
                <a:lnTo>
                  <a:pt x="9204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1" y="62369"/>
                </a:lnTo>
                <a:lnTo>
                  <a:pt x="22985" y="61922"/>
                </a:lnTo>
                <a:lnTo>
                  <a:pt x="25638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254987" y="36689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3" y="61455"/>
                </a:moveTo>
                <a:lnTo>
                  <a:pt x="36079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63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7"/>
                </a:lnTo>
                <a:lnTo>
                  <a:pt x="34923" y="19594"/>
                </a:lnTo>
                <a:lnTo>
                  <a:pt x="35088" y="15721"/>
                </a:lnTo>
                <a:lnTo>
                  <a:pt x="34733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7" y="406"/>
                </a:lnTo>
                <a:lnTo>
                  <a:pt x="20523" y="0"/>
                </a:lnTo>
                <a:lnTo>
                  <a:pt x="17589" y="0"/>
                </a:lnTo>
                <a:lnTo>
                  <a:pt x="13982" y="176"/>
                </a:lnTo>
                <a:lnTo>
                  <a:pt x="10641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3427" y="11898"/>
                </a:lnTo>
                <a:lnTo>
                  <a:pt x="5994" y="10260"/>
                </a:lnTo>
                <a:lnTo>
                  <a:pt x="9712" y="8431"/>
                </a:lnTo>
                <a:lnTo>
                  <a:pt x="12837" y="7376"/>
                </a:lnTo>
                <a:lnTo>
                  <a:pt x="16559" y="7109"/>
                </a:lnTo>
                <a:lnTo>
                  <a:pt x="19720" y="7376"/>
                </a:lnTo>
                <a:lnTo>
                  <a:pt x="22287" y="8431"/>
                </a:lnTo>
                <a:lnTo>
                  <a:pt x="25069" y="10958"/>
                </a:lnTo>
                <a:lnTo>
                  <a:pt x="26629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35" y="22860"/>
                </a:lnTo>
                <a:lnTo>
                  <a:pt x="24612" y="26452"/>
                </a:lnTo>
                <a:lnTo>
                  <a:pt x="22388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67" y="40398"/>
                </a:lnTo>
                <a:lnTo>
                  <a:pt x="1864" y="52854"/>
                </a:lnTo>
                <a:lnTo>
                  <a:pt x="116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300087" y="3671023"/>
            <a:ext cx="26835" cy="40194"/>
          </a:xfrm>
          <a:custGeom>
            <a:avLst/>
            <a:gdLst/>
            <a:ahLst/>
            <a:cxnLst/>
            <a:rect l="l" t="t" r="r" b="b"/>
            <a:pathLst>
              <a:path w="26835" h="40194">
                <a:moveTo>
                  <a:pt x="22759" y="0"/>
                </a:moveTo>
                <a:lnTo>
                  <a:pt x="7355" y="38848"/>
                </a:lnTo>
                <a:lnTo>
                  <a:pt x="26835" y="5613"/>
                </a:lnTo>
                <a:lnTo>
                  <a:pt x="22759" y="0"/>
                </a:lnTo>
                <a:close/>
              </a:path>
              <a:path w="26835" h="40194">
                <a:moveTo>
                  <a:pt x="22759" y="0"/>
                </a:moveTo>
                <a:lnTo>
                  <a:pt x="1170" y="36793"/>
                </a:lnTo>
                <a:lnTo>
                  <a:pt x="939" y="37199"/>
                </a:lnTo>
                <a:lnTo>
                  <a:pt x="90" y="39877"/>
                </a:lnTo>
                <a:lnTo>
                  <a:pt x="0" y="42696"/>
                </a:lnTo>
                <a:lnTo>
                  <a:pt x="2146" y="45504"/>
                </a:lnTo>
                <a:lnTo>
                  <a:pt x="26925" y="45504"/>
                </a:lnTo>
                <a:lnTo>
                  <a:pt x="26925" y="58482"/>
                </a:lnTo>
                <a:lnTo>
                  <a:pt x="29466" y="59653"/>
                </a:lnTo>
                <a:lnTo>
                  <a:pt x="32350" y="59653"/>
                </a:lnTo>
                <a:lnTo>
                  <a:pt x="34978" y="58240"/>
                </a:lnTo>
                <a:lnTo>
                  <a:pt x="34978" y="45504"/>
                </a:lnTo>
                <a:lnTo>
                  <a:pt x="41810" y="45504"/>
                </a:lnTo>
                <a:lnTo>
                  <a:pt x="42811" y="45198"/>
                </a:lnTo>
                <a:lnTo>
                  <a:pt x="43588" y="42177"/>
                </a:lnTo>
                <a:lnTo>
                  <a:pt x="41810" y="38848"/>
                </a:lnTo>
                <a:lnTo>
                  <a:pt x="34978" y="38848"/>
                </a:lnTo>
                <a:lnTo>
                  <a:pt x="34978" y="176"/>
                </a:lnTo>
                <a:lnTo>
                  <a:pt x="34340" y="-748"/>
                </a:lnTo>
                <a:lnTo>
                  <a:pt x="31611" y="-1346"/>
                </a:lnTo>
                <a:lnTo>
                  <a:pt x="25679" y="-1346"/>
                </a:lnTo>
                <a:lnTo>
                  <a:pt x="22759" y="0"/>
                </a:lnTo>
                <a:lnTo>
                  <a:pt x="26835" y="5613"/>
                </a:lnTo>
                <a:lnTo>
                  <a:pt x="26925" y="38848"/>
                </a:lnTo>
                <a:lnTo>
                  <a:pt x="7355" y="38848"/>
                </a:lnTo>
                <a:lnTo>
                  <a:pt x="2275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351500" y="36689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17" y="61455"/>
                </a:moveTo>
                <a:lnTo>
                  <a:pt x="36083" y="61455"/>
                </a:lnTo>
                <a:lnTo>
                  <a:pt x="37429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79" y="54622"/>
                </a:lnTo>
                <a:lnTo>
                  <a:pt x="19281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612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73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36" y="1929"/>
                </a:lnTo>
                <a:lnTo>
                  <a:pt x="4269" y="3592"/>
                </a:lnTo>
                <a:lnTo>
                  <a:pt x="1271" y="6451"/>
                </a:lnTo>
                <a:lnTo>
                  <a:pt x="1069" y="9204"/>
                </a:lnTo>
                <a:lnTo>
                  <a:pt x="3441" y="11898"/>
                </a:lnTo>
                <a:lnTo>
                  <a:pt x="5996" y="10260"/>
                </a:lnTo>
                <a:lnTo>
                  <a:pt x="9716" y="8431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5" y="10958"/>
                </a:lnTo>
                <a:lnTo>
                  <a:pt x="26633" y="14414"/>
                </a:lnTo>
                <a:lnTo>
                  <a:pt x="26863" y="17031"/>
                </a:lnTo>
                <a:lnTo>
                  <a:pt x="26723" y="19810"/>
                </a:lnTo>
                <a:lnTo>
                  <a:pt x="26139" y="22860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9" y="37525"/>
                </a:lnTo>
                <a:lnTo>
                  <a:pt x="13986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399001" y="36698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67"/>
                </a:lnTo>
                <a:lnTo>
                  <a:pt x="37083" y="0"/>
                </a:lnTo>
                <a:lnTo>
                  <a:pt x="1777" y="0"/>
                </a:lnTo>
                <a:lnTo>
                  <a:pt x="468" y="863"/>
                </a:lnTo>
                <a:lnTo>
                  <a:pt x="0" y="3516"/>
                </a:lnTo>
                <a:lnTo>
                  <a:pt x="1777" y="7058"/>
                </a:lnTo>
                <a:lnTo>
                  <a:pt x="30848" y="7058"/>
                </a:lnTo>
                <a:lnTo>
                  <a:pt x="7909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40" y="8747"/>
                </a:lnTo>
                <a:lnTo>
                  <a:pt x="39254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46460" y="3668957"/>
            <a:ext cx="31140" cy="62359"/>
          </a:xfrm>
          <a:custGeom>
            <a:avLst/>
            <a:gdLst/>
            <a:ahLst/>
            <a:cxnLst/>
            <a:rect l="l" t="t" r="r" b="b"/>
            <a:pathLst>
              <a:path w="31140" h="62359">
                <a:moveTo>
                  <a:pt x="12625" y="1196"/>
                </a:moveTo>
                <a:lnTo>
                  <a:pt x="14453" y="7038"/>
                </a:lnTo>
                <a:lnTo>
                  <a:pt x="17006" y="6275"/>
                </a:lnTo>
                <a:lnTo>
                  <a:pt x="22021" y="6275"/>
                </a:lnTo>
                <a:lnTo>
                  <a:pt x="24790" y="6858"/>
                </a:lnTo>
                <a:lnTo>
                  <a:pt x="28055" y="8576"/>
                </a:lnTo>
                <a:lnTo>
                  <a:pt x="31140" y="1844"/>
                </a:lnTo>
                <a:lnTo>
                  <a:pt x="26683" y="356"/>
                </a:lnTo>
                <a:lnTo>
                  <a:pt x="24041" y="0"/>
                </a:lnTo>
                <a:lnTo>
                  <a:pt x="17791" y="0"/>
                </a:lnTo>
                <a:lnTo>
                  <a:pt x="15012" y="396"/>
                </a:lnTo>
                <a:lnTo>
                  <a:pt x="12625" y="1196"/>
                </a:lnTo>
                <a:close/>
              </a:path>
              <a:path w="31140" h="62359">
                <a:moveTo>
                  <a:pt x="10248" y="28577"/>
                </a:moveTo>
                <a:lnTo>
                  <a:pt x="13766" y="30571"/>
                </a:lnTo>
                <a:lnTo>
                  <a:pt x="9677" y="32743"/>
                </a:lnTo>
                <a:lnTo>
                  <a:pt x="6249" y="35093"/>
                </a:lnTo>
                <a:lnTo>
                  <a:pt x="8154" y="49608"/>
                </a:lnTo>
                <a:lnTo>
                  <a:pt x="8154" y="46584"/>
                </a:lnTo>
                <a:lnTo>
                  <a:pt x="8395" y="43955"/>
                </a:lnTo>
                <a:lnTo>
                  <a:pt x="10073" y="40590"/>
                </a:lnTo>
                <a:lnTo>
                  <a:pt x="13194" y="37531"/>
                </a:lnTo>
                <a:lnTo>
                  <a:pt x="16168" y="35600"/>
                </a:lnTo>
                <a:lnTo>
                  <a:pt x="19861" y="33657"/>
                </a:lnTo>
                <a:lnTo>
                  <a:pt x="23839" y="35687"/>
                </a:lnTo>
                <a:lnTo>
                  <a:pt x="27064" y="37580"/>
                </a:lnTo>
                <a:lnTo>
                  <a:pt x="30542" y="40590"/>
                </a:lnTo>
                <a:lnTo>
                  <a:pt x="32421" y="44032"/>
                </a:lnTo>
                <a:lnTo>
                  <a:pt x="32677" y="46775"/>
                </a:lnTo>
                <a:lnTo>
                  <a:pt x="34632" y="34254"/>
                </a:lnTo>
                <a:lnTo>
                  <a:pt x="31165" y="31954"/>
                </a:lnTo>
                <a:lnTo>
                  <a:pt x="28854" y="28728"/>
                </a:lnTo>
                <a:lnTo>
                  <a:pt x="31964" y="26517"/>
                </a:lnTo>
                <a:lnTo>
                  <a:pt x="35636" y="22849"/>
                </a:lnTo>
                <a:lnTo>
                  <a:pt x="37390" y="20142"/>
                </a:lnTo>
                <a:lnTo>
                  <a:pt x="38420" y="17212"/>
                </a:lnTo>
                <a:lnTo>
                  <a:pt x="38671" y="14086"/>
                </a:lnTo>
                <a:lnTo>
                  <a:pt x="38340" y="10289"/>
                </a:lnTo>
                <a:lnTo>
                  <a:pt x="36958" y="6847"/>
                </a:lnTo>
                <a:lnTo>
                  <a:pt x="34441" y="4090"/>
                </a:lnTo>
                <a:lnTo>
                  <a:pt x="31140" y="1844"/>
                </a:lnTo>
                <a:lnTo>
                  <a:pt x="28055" y="8576"/>
                </a:lnTo>
                <a:lnTo>
                  <a:pt x="30035" y="11294"/>
                </a:lnTo>
                <a:lnTo>
                  <a:pt x="30722" y="14836"/>
                </a:lnTo>
                <a:lnTo>
                  <a:pt x="30722" y="17212"/>
                </a:lnTo>
                <a:lnTo>
                  <a:pt x="28195" y="21352"/>
                </a:lnTo>
                <a:lnTo>
                  <a:pt x="24091" y="25110"/>
                </a:lnTo>
                <a:lnTo>
                  <a:pt x="20930" y="26733"/>
                </a:lnTo>
                <a:lnTo>
                  <a:pt x="19062" y="25758"/>
                </a:lnTo>
                <a:lnTo>
                  <a:pt x="16092" y="23954"/>
                </a:lnTo>
                <a:lnTo>
                  <a:pt x="12711" y="21211"/>
                </a:lnTo>
                <a:lnTo>
                  <a:pt x="10756" y="18238"/>
                </a:lnTo>
                <a:lnTo>
                  <a:pt x="10123" y="14836"/>
                </a:lnTo>
                <a:lnTo>
                  <a:pt x="10123" y="12183"/>
                </a:lnTo>
                <a:lnTo>
                  <a:pt x="10988" y="10099"/>
                </a:lnTo>
                <a:lnTo>
                  <a:pt x="14453" y="7038"/>
                </a:lnTo>
                <a:lnTo>
                  <a:pt x="12625" y="1196"/>
                </a:lnTo>
                <a:lnTo>
                  <a:pt x="8268" y="3074"/>
                </a:lnTo>
                <a:lnTo>
                  <a:pt x="5170" y="5817"/>
                </a:lnTo>
                <a:lnTo>
                  <a:pt x="3265" y="9284"/>
                </a:lnTo>
                <a:lnTo>
                  <a:pt x="2109" y="13133"/>
                </a:lnTo>
                <a:lnTo>
                  <a:pt x="2109" y="16941"/>
                </a:lnTo>
                <a:lnTo>
                  <a:pt x="2884" y="19941"/>
                </a:lnTo>
                <a:lnTo>
                  <a:pt x="4154" y="22724"/>
                </a:lnTo>
                <a:lnTo>
                  <a:pt x="7365" y="26431"/>
                </a:lnTo>
                <a:lnTo>
                  <a:pt x="10248" y="28577"/>
                </a:lnTo>
                <a:close/>
              </a:path>
              <a:path w="31140" h="62359">
                <a:moveTo>
                  <a:pt x="306" y="43675"/>
                </a:moveTo>
                <a:lnTo>
                  <a:pt x="0" y="47332"/>
                </a:lnTo>
                <a:lnTo>
                  <a:pt x="457" y="51869"/>
                </a:lnTo>
                <a:lnTo>
                  <a:pt x="2272" y="55617"/>
                </a:lnTo>
                <a:lnTo>
                  <a:pt x="5295" y="58486"/>
                </a:lnTo>
                <a:lnTo>
                  <a:pt x="9104" y="60721"/>
                </a:lnTo>
                <a:lnTo>
                  <a:pt x="14033" y="62043"/>
                </a:lnTo>
                <a:lnTo>
                  <a:pt x="16826" y="62359"/>
                </a:lnTo>
                <a:lnTo>
                  <a:pt x="23291" y="62359"/>
                </a:lnTo>
                <a:lnTo>
                  <a:pt x="26250" y="62003"/>
                </a:lnTo>
                <a:lnTo>
                  <a:pt x="28854" y="61280"/>
                </a:lnTo>
                <a:lnTo>
                  <a:pt x="31446" y="60566"/>
                </a:lnTo>
                <a:lnTo>
                  <a:pt x="33616" y="59516"/>
                </a:lnTo>
                <a:lnTo>
                  <a:pt x="37134" y="56692"/>
                </a:lnTo>
                <a:lnTo>
                  <a:pt x="39434" y="52924"/>
                </a:lnTo>
                <a:lnTo>
                  <a:pt x="40831" y="48543"/>
                </a:lnTo>
                <a:lnTo>
                  <a:pt x="40831" y="45925"/>
                </a:lnTo>
                <a:lnTo>
                  <a:pt x="40525" y="42519"/>
                </a:lnTo>
                <a:lnTo>
                  <a:pt x="39305" y="39550"/>
                </a:lnTo>
                <a:lnTo>
                  <a:pt x="37249" y="36817"/>
                </a:lnTo>
                <a:lnTo>
                  <a:pt x="34632" y="34254"/>
                </a:lnTo>
                <a:lnTo>
                  <a:pt x="32677" y="46775"/>
                </a:lnTo>
                <a:lnTo>
                  <a:pt x="32677" y="49634"/>
                </a:lnTo>
                <a:lnTo>
                  <a:pt x="31662" y="51920"/>
                </a:lnTo>
                <a:lnTo>
                  <a:pt x="27572" y="55260"/>
                </a:lnTo>
                <a:lnTo>
                  <a:pt x="24563" y="56084"/>
                </a:lnTo>
                <a:lnTo>
                  <a:pt x="16433" y="56084"/>
                </a:lnTo>
                <a:lnTo>
                  <a:pt x="13348" y="55271"/>
                </a:lnTo>
                <a:lnTo>
                  <a:pt x="11264" y="53607"/>
                </a:lnTo>
                <a:lnTo>
                  <a:pt x="8154" y="49608"/>
                </a:lnTo>
                <a:lnTo>
                  <a:pt x="6249" y="35093"/>
                </a:lnTo>
                <a:lnTo>
                  <a:pt x="3632" y="37696"/>
                </a:lnTo>
                <a:lnTo>
                  <a:pt x="1562" y="40500"/>
                </a:lnTo>
                <a:lnTo>
                  <a:pt x="306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496288" y="36689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02" y="61455"/>
                </a:moveTo>
                <a:lnTo>
                  <a:pt x="36078" y="61455"/>
                </a:lnTo>
                <a:lnTo>
                  <a:pt x="37410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62" y="54622"/>
                </a:lnTo>
                <a:lnTo>
                  <a:pt x="19263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3" y="35178"/>
                </a:lnTo>
                <a:lnTo>
                  <a:pt x="29688" y="32435"/>
                </a:lnTo>
                <a:lnTo>
                  <a:pt x="32396" y="27724"/>
                </a:lnTo>
                <a:lnTo>
                  <a:pt x="34235" y="23417"/>
                </a:lnTo>
                <a:lnTo>
                  <a:pt x="34922" y="19594"/>
                </a:lnTo>
                <a:lnTo>
                  <a:pt x="35088" y="15721"/>
                </a:lnTo>
                <a:lnTo>
                  <a:pt x="34731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6"/>
                </a:lnTo>
                <a:lnTo>
                  <a:pt x="20519" y="0"/>
                </a:lnTo>
                <a:lnTo>
                  <a:pt x="17574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1" y="1929"/>
                </a:lnTo>
                <a:lnTo>
                  <a:pt x="4250" y="3592"/>
                </a:lnTo>
                <a:lnTo>
                  <a:pt x="1266" y="6451"/>
                </a:lnTo>
                <a:lnTo>
                  <a:pt x="1065" y="9204"/>
                </a:lnTo>
                <a:lnTo>
                  <a:pt x="3426" y="11898"/>
                </a:lnTo>
                <a:lnTo>
                  <a:pt x="5993" y="10260"/>
                </a:lnTo>
                <a:lnTo>
                  <a:pt x="9711" y="8431"/>
                </a:lnTo>
                <a:lnTo>
                  <a:pt x="12837" y="7376"/>
                </a:lnTo>
                <a:lnTo>
                  <a:pt x="16559" y="7109"/>
                </a:lnTo>
                <a:lnTo>
                  <a:pt x="19720" y="7376"/>
                </a:lnTo>
                <a:lnTo>
                  <a:pt x="22287" y="8431"/>
                </a:lnTo>
                <a:lnTo>
                  <a:pt x="25065" y="10958"/>
                </a:lnTo>
                <a:lnTo>
                  <a:pt x="26628" y="14414"/>
                </a:lnTo>
                <a:lnTo>
                  <a:pt x="26859" y="17031"/>
                </a:lnTo>
                <a:lnTo>
                  <a:pt x="26704" y="19810"/>
                </a:lnTo>
                <a:lnTo>
                  <a:pt x="26121" y="22860"/>
                </a:lnTo>
                <a:lnTo>
                  <a:pt x="24608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67" y="40398"/>
                </a:lnTo>
                <a:lnTo>
                  <a:pt x="1864" y="52854"/>
                </a:lnTo>
                <a:lnTo>
                  <a:pt x="1154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42523" y="36689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0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48" y="50915"/>
                </a:lnTo>
                <a:lnTo>
                  <a:pt x="40068" y="47613"/>
                </a:lnTo>
                <a:lnTo>
                  <a:pt x="40791" y="43765"/>
                </a:lnTo>
                <a:lnTo>
                  <a:pt x="41529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19" y="13906"/>
                </a:lnTo>
                <a:lnTo>
                  <a:pt x="39089" y="10670"/>
                </a:lnTo>
                <a:lnTo>
                  <a:pt x="3750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97" y="662"/>
                </a:lnTo>
                <a:lnTo>
                  <a:pt x="25373" y="0"/>
                </a:lnTo>
                <a:lnTo>
                  <a:pt x="17524" y="0"/>
                </a:lnTo>
                <a:lnTo>
                  <a:pt x="14159" y="753"/>
                </a:lnTo>
                <a:lnTo>
                  <a:pt x="11416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4" y="11445"/>
                </a:lnTo>
                <a:lnTo>
                  <a:pt x="1864" y="14759"/>
                </a:lnTo>
                <a:lnTo>
                  <a:pt x="111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7"/>
                </a:lnTo>
                <a:lnTo>
                  <a:pt x="2794" y="51688"/>
                </a:lnTo>
                <a:lnTo>
                  <a:pt x="4391" y="54331"/>
                </a:lnTo>
                <a:lnTo>
                  <a:pt x="5979" y="56963"/>
                </a:lnTo>
                <a:lnTo>
                  <a:pt x="8074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7" y="21286"/>
                </a:lnTo>
                <a:lnTo>
                  <a:pt x="9079" y="18368"/>
                </a:lnTo>
                <a:lnTo>
                  <a:pt x="9740" y="15800"/>
                </a:lnTo>
                <a:lnTo>
                  <a:pt x="11645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66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1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2" y="33848"/>
                </a:lnTo>
                <a:lnTo>
                  <a:pt x="33436" y="38088"/>
                </a:lnTo>
                <a:lnTo>
                  <a:pt x="33044" y="42077"/>
                </a:lnTo>
                <a:lnTo>
                  <a:pt x="32306" y="45633"/>
                </a:lnTo>
                <a:lnTo>
                  <a:pt x="31175" y="48743"/>
                </a:lnTo>
                <a:lnTo>
                  <a:pt x="28803" y="52503"/>
                </a:lnTo>
                <a:lnTo>
                  <a:pt x="25397" y="54918"/>
                </a:lnTo>
                <a:lnTo>
                  <a:pt x="22528" y="55752"/>
                </a:lnTo>
                <a:lnTo>
                  <a:pt x="18539" y="55752"/>
                </a:lnTo>
                <a:lnTo>
                  <a:pt x="15048" y="54396"/>
                </a:lnTo>
                <a:lnTo>
                  <a:pt x="12179" y="52034"/>
                </a:lnTo>
                <a:lnTo>
                  <a:pt x="10133" y="48045"/>
                </a:lnTo>
                <a:lnTo>
                  <a:pt x="10680" y="60325"/>
                </a:lnTo>
                <a:lnTo>
                  <a:pt x="13294" y="61672"/>
                </a:lnTo>
                <a:lnTo>
                  <a:pt x="16494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0" y="58576"/>
                </a:lnTo>
                <a:close/>
              </a:path>
              <a:path w="41897" h="62359">
                <a:moveTo>
                  <a:pt x="10680" y="60325"/>
                </a:moveTo>
                <a:lnTo>
                  <a:pt x="10133" y="48045"/>
                </a:lnTo>
                <a:lnTo>
                  <a:pt x="9410" y="45468"/>
                </a:lnTo>
                <a:lnTo>
                  <a:pt x="8938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4" y="58953"/>
                </a:lnTo>
                <a:lnTo>
                  <a:pt x="10680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589560" y="3719944"/>
            <a:ext cx="15217" cy="24041"/>
          </a:xfrm>
          <a:custGeom>
            <a:avLst/>
            <a:gdLst/>
            <a:ahLst/>
            <a:cxnLst/>
            <a:rect l="l" t="t" r="r" b="b"/>
            <a:pathLst>
              <a:path w="15217" h="24041">
                <a:moveTo>
                  <a:pt x="15217" y="3784"/>
                </a:moveTo>
                <a:lnTo>
                  <a:pt x="15217" y="2945"/>
                </a:lnTo>
                <a:lnTo>
                  <a:pt x="12777" y="140"/>
                </a:lnTo>
                <a:lnTo>
                  <a:pt x="9958" y="0"/>
                </a:lnTo>
                <a:lnTo>
                  <a:pt x="6934" y="900"/>
                </a:lnTo>
                <a:lnTo>
                  <a:pt x="6225" y="3784"/>
                </a:lnTo>
                <a:lnTo>
                  <a:pt x="6225" y="9792"/>
                </a:lnTo>
                <a:lnTo>
                  <a:pt x="0" y="22659"/>
                </a:lnTo>
                <a:lnTo>
                  <a:pt x="508" y="23950"/>
                </a:lnTo>
                <a:lnTo>
                  <a:pt x="3290" y="24041"/>
                </a:lnTo>
                <a:lnTo>
                  <a:pt x="5984" y="22745"/>
                </a:lnTo>
                <a:lnTo>
                  <a:pt x="12395" y="13107"/>
                </a:lnTo>
                <a:lnTo>
                  <a:pt x="12931" y="12330"/>
                </a:lnTo>
                <a:lnTo>
                  <a:pt x="14389" y="9475"/>
                </a:lnTo>
                <a:lnTo>
                  <a:pt x="15063" y="6466"/>
                </a:lnTo>
                <a:lnTo>
                  <a:pt x="15217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37311" y="36689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3" y="61073"/>
                </a:moveTo>
                <a:lnTo>
                  <a:pt x="28307" y="60223"/>
                </a:lnTo>
                <a:lnTo>
                  <a:pt x="30542" y="58988"/>
                </a:lnTo>
                <a:lnTo>
                  <a:pt x="34164" y="55817"/>
                </a:lnTo>
                <a:lnTo>
                  <a:pt x="36525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31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88" y="30481"/>
                </a:lnTo>
                <a:lnTo>
                  <a:pt x="23788" y="29627"/>
                </a:lnTo>
                <a:lnTo>
                  <a:pt x="27241" y="28676"/>
                </a:lnTo>
                <a:lnTo>
                  <a:pt x="30059" y="26898"/>
                </a:lnTo>
                <a:lnTo>
                  <a:pt x="33185" y="23291"/>
                </a:lnTo>
                <a:lnTo>
                  <a:pt x="3441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213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39" y="1943"/>
                </a:lnTo>
                <a:lnTo>
                  <a:pt x="4687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1995" y="11212"/>
                </a:lnTo>
                <a:lnTo>
                  <a:pt x="4636" y="10982"/>
                </a:lnTo>
                <a:lnTo>
                  <a:pt x="7581" y="9218"/>
                </a:lnTo>
                <a:lnTo>
                  <a:pt x="10123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35" y="6882"/>
                </a:lnTo>
                <a:lnTo>
                  <a:pt x="23303" y="8520"/>
                </a:lnTo>
                <a:lnTo>
                  <a:pt x="25538" y="11198"/>
                </a:lnTo>
                <a:lnTo>
                  <a:pt x="26556" y="14679"/>
                </a:lnTo>
                <a:lnTo>
                  <a:pt x="26556" y="17639"/>
                </a:lnTo>
                <a:lnTo>
                  <a:pt x="25628" y="20584"/>
                </a:lnTo>
                <a:lnTo>
                  <a:pt x="24156" y="23166"/>
                </a:lnTo>
                <a:lnTo>
                  <a:pt x="20483" y="25919"/>
                </a:lnTo>
                <a:lnTo>
                  <a:pt x="17208" y="26974"/>
                </a:lnTo>
                <a:lnTo>
                  <a:pt x="13298" y="27255"/>
                </a:lnTo>
                <a:lnTo>
                  <a:pt x="8013" y="27255"/>
                </a:lnTo>
                <a:lnTo>
                  <a:pt x="6490" y="28154"/>
                </a:lnTo>
                <a:lnTo>
                  <a:pt x="6134" y="30999"/>
                </a:lnTo>
                <a:lnTo>
                  <a:pt x="8114" y="33615"/>
                </a:lnTo>
                <a:lnTo>
                  <a:pt x="16549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8004" y="38901"/>
                </a:lnTo>
                <a:lnTo>
                  <a:pt x="29386" y="41644"/>
                </a:lnTo>
                <a:lnTo>
                  <a:pt x="29731" y="44905"/>
                </a:lnTo>
                <a:lnTo>
                  <a:pt x="29462" y="47904"/>
                </a:lnTo>
                <a:lnTo>
                  <a:pt x="28371" y="50557"/>
                </a:lnTo>
                <a:lnTo>
                  <a:pt x="25377" y="53643"/>
                </a:lnTo>
                <a:lnTo>
                  <a:pt x="22428" y="54928"/>
                </a:lnTo>
                <a:lnTo>
                  <a:pt x="18976" y="55713"/>
                </a:lnTo>
                <a:lnTo>
                  <a:pt x="14681" y="55713"/>
                </a:lnTo>
                <a:lnTo>
                  <a:pt x="10921" y="54978"/>
                </a:lnTo>
                <a:lnTo>
                  <a:pt x="7595" y="53934"/>
                </a:lnTo>
                <a:lnTo>
                  <a:pt x="3848" y="52235"/>
                </a:lnTo>
                <a:lnTo>
                  <a:pt x="558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58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50" y="62203"/>
                </a:lnTo>
                <a:lnTo>
                  <a:pt x="16661" y="62369"/>
                </a:lnTo>
                <a:lnTo>
                  <a:pt x="20016" y="62369"/>
                </a:lnTo>
                <a:lnTo>
                  <a:pt x="23000" y="61922"/>
                </a:lnTo>
                <a:lnTo>
                  <a:pt x="25653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86141" y="36689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7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43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704" y="32435"/>
                </a:lnTo>
                <a:lnTo>
                  <a:pt x="32411" y="27724"/>
                </a:lnTo>
                <a:lnTo>
                  <a:pt x="3425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73" y="4622"/>
                </a:lnTo>
                <a:lnTo>
                  <a:pt x="27508" y="2056"/>
                </a:lnTo>
                <a:lnTo>
                  <a:pt x="23101" y="406"/>
                </a:lnTo>
                <a:lnTo>
                  <a:pt x="20534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47" y="1929"/>
                </a:lnTo>
                <a:lnTo>
                  <a:pt x="4265" y="3592"/>
                </a:lnTo>
                <a:lnTo>
                  <a:pt x="1281" y="6451"/>
                </a:lnTo>
                <a:lnTo>
                  <a:pt x="1080" y="9204"/>
                </a:lnTo>
                <a:lnTo>
                  <a:pt x="1689" y="11847"/>
                </a:lnTo>
                <a:lnTo>
                  <a:pt x="4240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74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24" y="26452"/>
                </a:lnTo>
                <a:lnTo>
                  <a:pt x="22402" y="30391"/>
                </a:lnTo>
                <a:lnTo>
                  <a:pt x="19037" y="34949"/>
                </a:lnTo>
                <a:lnTo>
                  <a:pt x="16790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70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731256" y="3671023"/>
            <a:ext cx="26823" cy="40194"/>
          </a:xfrm>
          <a:custGeom>
            <a:avLst/>
            <a:gdLst/>
            <a:ahLst/>
            <a:cxnLst/>
            <a:rect l="l" t="t" r="r" b="b"/>
            <a:pathLst>
              <a:path w="26823" h="40194">
                <a:moveTo>
                  <a:pt x="22759" y="0"/>
                </a:moveTo>
                <a:lnTo>
                  <a:pt x="7354" y="38848"/>
                </a:lnTo>
                <a:lnTo>
                  <a:pt x="26823" y="5613"/>
                </a:lnTo>
                <a:lnTo>
                  <a:pt x="22759" y="0"/>
                </a:lnTo>
                <a:close/>
              </a:path>
              <a:path w="26823" h="40194">
                <a:moveTo>
                  <a:pt x="22759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6" y="39877"/>
                </a:lnTo>
                <a:lnTo>
                  <a:pt x="0" y="42696"/>
                </a:lnTo>
                <a:lnTo>
                  <a:pt x="2134" y="45504"/>
                </a:lnTo>
                <a:lnTo>
                  <a:pt x="26924" y="45504"/>
                </a:lnTo>
                <a:lnTo>
                  <a:pt x="26924" y="58240"/>
                </a:lnTo>
                <a:lnTo>
                  <a:pt x="29451" y="59653"/>
                </a:lnTo>
                <a:lnTo>
                  <a:pt x="32335" y="59653"/>
                </a:lnTo>
                <a:lnTo>
                  <a:pt x="34977" y="58240"/>
                </a:lnTo>
                <a:lnTo>
                  <a:pt x="34977" y="45504"/>
                </a:lnTo>
                <a:lnTo>
                  <a:pt x="41807" y="45504"/>
                </a:lnTo>
                <a:lnTo>
                  <a:pt x="42811" y="45198"/>
                </a:lnTo>
                <a:lnTo>
                  <a:pt x="43585" y="42177"/>
                </a:lnTo>
                <a:lnTo>
                  <a:pt x="41807" y="38848"/>
                </a:lnTo>
                <a:lnTo>
                  <a:pt x="34977" y="38848"/>
                </a:lnTo>
                <a:lnTo>
                  <a:pt x="34977" y="176"/>
                </a:lnTo>
                <a:lnTo>
                  <a:pt x="34340" y="-748"/>
                </a:lnTo>
                <a:lnTo>
                  <a:pt x="31611" y="-1346"/>
                </a:lnTo>
                <a:lnTo>
                  <a:pt x="25679" y="-1346"/>
                </a:lnTo>
                <a:lnTo>
                  <a:pt x="22759" y="0"/>
                </a:lnTo>
                <a:lnTo>
                  <a:pt x="26823" y="5613"/>
                </a:lnTo>
                <a:lnTo>
                  <a:pt x="26924" y="38848"/>
                </a:lnTo>
                <a:lnTo>
                  <a:pt x="7354" y="38848"/>
                </a:lnTo>
                <a:lnTo>
                  <a:pt x="2275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80648" y="36689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1" y="58576"/>
                </a:moveTo>
                <a:lnTo>
                  <a:pt x="35445" y="56426"/>
                </a:lnTo>
                <a:lnTo>
                  <a:pt x="37134" y="53672"/>
                </a:lnTo>
                <a:lnTo>
                  <a:pt x="38837" y="50915"/>
                </a:lnTo>
                <a:lnTo>
                  <a:pt x="40068" y="47613"/>
                </a:lnTo>
                <a:lnTo>
                  <a:pt x="40792" y="43765"/>
                </a:lnTo>
                <a:lnTo>
                  <a:pt x="41526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51" y="21617"/>
                </a:lnTo>
                <a:lnTo>
                  <a:pt x="40878" y="17755"/>
                </a:lnTo>
                <a:lnTo>
                  <a:pt x="40219" y="13906"/>
                </a:lnTo>
                <a:lnTo>
                  <a:pt x="39089" y="10670"/>
                </a:lnTo>
                <a:lnTo>
                  <a:pt x="37501" y="8027"/>
                </a:lnTo>
                <a:lnTo>
                  <a:pt x="35902" y="5386"/>
                </a:lnTo>
                <a:lnTo>
                  <a:pt x="33808" y="3380"/>
                </a:lnTo>
                <a:lnTo>
                  <a:pt x="31201" y="2034"/>
                </a:lnTo>
                <a:lnTo>
                  <a:pt x="28599" y="662"/>
                </a:lnTo>
                <a:lnTo>
                  <a:pt x="25373" y="0"/>
                </a:lnTo>
                <a:lnTo>
                  <a:pt x="17524" y="0"/>
                </a:lnTo>
                <a:lnTo>
                  <a:pt x="14159" y="753"/>
                </a:lnTo>
                <a:lnTo>
                  <a:pt x="11416" y="2260"/>
                </a:lnTo>
                <a:lnTo>
                  <a:pt x="8662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6" y="11445"/>
                </a:lnTo>
                <a:lnTo>
                  <a:pt x="1865" y="14759"/>
                </a:lnTo>
                <a:lnTo>
                  <a:pt x="1102" y="18609"/>
                </a:lnTo>
                <a:lnTo>
                  <a:pt x="368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7"/>
                </a:lnTo>
                <a:lnTo>
                  <a:pt x="2794" y="51688"/>
                </a:lnTo>
                <a:lnTo>
                  <a:pt x="4392" y="54331"/>
                </a:lnTo>
                <a:lnTo>
                  <a:pt x="5980" y="56963"/>
                </a:lnTo>
                <a:lnTo>
                  <a:pt x="8075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9" y="21286"/>
                </a:lnTo>
                <a:lnTo>
                  <a:pt x="9079" y="18368"/>
                </a:lnTo>
                <a:lnTo>
                  <a:pt x="9738" y="15800"/>
                </a:lnTo>
                <a:lnTo>
                  <a:pt x="11645" y="11429"/>
                </a:lnTo>
                <a:lnTo>
                  <a:pt x="14606" y="8470"/>
                </a:lnTo>
                <a:lnTo>
                  <a:pt x="18415" y="6591"/>
                </a:lnTo>
                <a:lnTo>
                  <a:pt x="21068" y="6591"/>
                </a:lnTo>
                <a:lnTo>
                  <a:pt x="23901" y="6797"/>
                </a:lnTo>
                <a:lnTo>
                  <a:pt x="27378" y="8194"/>
                </a:lnTo>
                <a:lnTo>
                  <a:pt x="30060" y="11012"/>
                </a:lnTo>
                <a:lnTo>
                  <a:pt x="31393" y="13655"/>
                </a:lnTo>
                <a:lnTo>
                  <a:pt x="32357" y="17082"/>
                </a:lnTo>
                <a:lnTo>
                  <a:pt x="33106" y="21046"/>
                </a:lnTo>
                <a:lnTo>
                  <a:pt x="33538" y="25858"/>
                </a:lnTo>
                <a:lnTo>
                  <a:pt x="33653" y="33848"/>
                </a:lnTo>
                <a:lnTo>
                  <a:pt x="33437" y="38088"/>
                </a:lnTo>
                <a:lnTo>
                  <a:pt x="33045" y="42077"/>
                </a:lnTo>
                <a:lnTo>
                  <a:pt x="32307" y="45633"/>
                </a:lnTo>
                <a:lnTo>
                  <a:pt x="31175" y="48743"/>
                </a:lnTo>
                <a:lnTo>
                  <a:pt x="28803" y="52503"/>
                </a:lnTo>
                <a:lnTo>
                  <a:pt x="25398" y="54918"/>
                </a:lnTo>
                <a:lnTo>
                  <a:pt x="22529" y="55752"/>
                </a:lnTo>
                <a:lnTo>
                  <a:pt x="18540" y="55752"/>
                </a:lnTo>
                <a:lnTo>
                  <a:pt x="15048" y="54396"/>
                </a:lnTo>
                <a:lnTo>
                  <a:pt x="12179" y="52034"/>
                </a:lnTo>
                <a:lnTo>
                  <a:pt x="10134" y="48045"/>
                </a:lnTo>
                <a:lnTo>
                  <a:pt x="10678" y="60325"/>
                </a:lnTo>
                <a:lnTo>
                  <a:pt x="13295" y="61672"/>
                </a:lnTo>
                <a:lnTo>
                  <a:pt x="16496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1" y="58576"/>
                </a:lnTo>
                <a:close/>
              </a:path>
              <a:path w="41897" h="62359">
                <a:moveTo>
                  <a:pt x="10678" y="60325"/>
                </a:moveTo>
                <a:lnTo>
                  <a:pt x="10134" y="48045"/>
                </a:lnTo>
                <a:lnTo>
                  <a:pt x="9410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5" y="58953"/>
                </a:lnTo>
                <a:lnTo>
                  <a:pt x="10678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33680" y="3669414"/>
            <a:ext cx="35253" cy="61009"/>
          </a:xfrm>
          <a:custGeom>
            <a:avLst/>
            <a:gdLst/>
            <a:ahLst/>
            <a:cxnLst/>
            <a:rect l="l" t="t" r="r" b="b"/>
            <a:pathLst>
              <a:path w="35253" h="61009">
                <a:moveTo>
                  <a:pt x="582" y="55638"/>
                </a:moveTo>
                <a:lnTo>
                  <a:pt x="226" y="58421"/>
                </a:lnTo>
                <a:lnTo>
                  <a:pt x="1915" y="61009"/>
                </a:lnTo>
                <a:lnTo>
                  <a:pt x="33562" y="61009"/>
                </a:lnTo>
                <a:lnTo>
                  <a:pt x="34580" y="60566"/>
                </a:lnTo>
                <a:lnTo>
                  <a:pt x="35253" y="57838"/>
                </a:lnTo>
                <a:lnTo>
                  <a:pt x="35253" y="57265"/>
                </a:lnTo>
                <a:lnTo>
                  <a:pt x="33562" y="54547"/>
                </a:lnTo>
                <a:lnTo>
                  <a:pt x="22603" y="54547"/>
                </a:lnTo>
                <a:lnTo>
                  <a:pt x="22603" y="1322"/>
                </a:lnTo>
                <a:lnTo>
                  <a:pt x="21231" y="166"/>
                </a:lnTo>
                <a:lnTo>
                  <a:pt x="18298" y="0"/>
                </a:lnTo>
                <a:lnTo>
                  <a:pt x="15313" y="572"/>
                </a:lnTo>
                <a:lnTo>
                  <a:pt x="1356" y="9512"/>
                </a:lnTo>
                <a:lnTo>
                  <a:pt x="849" y="9893"/>
                </a:lnTo>
                <a:lnTo>
                  <a:pt x="0" y="12495"/>
                </a:lnTo>
                <a:lnTo>
                  <a:pt x="186" y="15264"/>
                </a:lnTo>
                <a:lnTo>
                  <a:pt x="2843" y="15455"/>
                </a:lnTo>
                <a:lnTo>
                  <a:pt x="14550" y="8486"/>
                </a:lnTo>
                <a:lnTo>
                  <a:pt x="14550" y="54547"/>
                </a:lnTo>
                <a:lnTo>
                  <a:pt x="1915" y="54547"/>
                </a:lnTo>
                <a:lnTo>
                  <a:pt x="582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78795" y="3669004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2" y="17283"/>
                </a:moveTo>
                <a:lnTo>
                  <a:pt x="10731" y="14961"/>
                </a:lnTo>
                <a:lnTo>
                  <a:pt x="13388" y="10972"/>
                </a:lnTo>
                <a:lnTo>
                  <a:pt x="17183" y="8190"/>
                </a:lnTo>
                <a:lnTo>
                  <a:pt x="21780" y="6416"/>
                </a:lnTo>
                <a:lnTo>
                  <a:pt x="27673" y="6526"/>
                </a:lnTo>
                <a:lnTo>
                  <a:pt x="31089" y="7200"/>
                </a:lnTo>
                <a:lnTo>
                  <a:pt x="34089" y="8190"/>
                </a:lnTo>
                <a:lnTo>
                  <a:pt x="36781" y="6793"/>
                </a:lnTo>
                <a:lnTo>
                  <a:pt x="36756" y="4230"/>
                </a:lnTo>
                <a:lnTo>
                  <a:pt x="34521" y="1548"/>
                </a:lnTo>
                <a:lnTo>
                  <a:pt x="31978" y="774"/>
                </a:lnTo>
                <a:lnTo>
                  <a:pt x="28703" y="205"/>
                </a:lnTo>
                <a:lnTo>
                  <a:pt x="25186" y="0"/>
                </a:lnTo>
                <a:lnTo>
                  <a:pt x="21755" y="0"/>
                </a:lnTo>
                <a:lnTo>
                  <a:pt x="18745" y="472"/>
                </a:lnTo>
                <a:lnTo>
                  <a:pt x="16156" y="1410"/>
                </a:lnTo>
                <a:lnTo>
                  <a:pt x="13564" y="2336"/>
                </a:lnTo>
                <a:lnTo>
                  <a:pt x="11343" y="3618"/>
                </a:lnTo>
                <a:lnTo>
                  <a:pt x="7621" y="6832"/>
                </a:lnTo>
                <a:lnTo>
                  <a:pt x="4852" y="10882"/>
                </a:lnTo>
                <a:lnTo>
                  <a:pt x="2642" y="15368"/>
                </a:lnTo>
                <a:lnTo>
                  <a:pt x="1206" y="20307"/>
                </a:lnTo>
                <a:lnTo>
                  <a:pt x="698" y="22859"/>
                </a:lnTo>
                <a:lnTo>
                  <a:pt x="421" y="25513"/>
                </a:lnTo>
                <a:lnTo>
                  <a:pt x="154" y="28169"/>
                </a:lnTo>
                <a:lnTo>
                  <a:pt x="0" y="30783"/>
                </a:lnTo>
                <a:lnTo>
                  <a:pt x="0" y="36324"/>
                </a:lnTo>
                <a:lnTo>
                  <a:pt x="129" y="39067"/>
                </a:lnTo>
                <a:lnTo>
                  <a:pt x="382" y="41620"/>
                </a:lnTo>
                <a:lnTo>
                  <a:pt x="637" y="44183"/>
                </a:lnTo>
                <a:lnTo>
                  <a:pt x="1628" y="48694"/>
                </a:lnTo>
                <a:lnTo>
                  <a:pt x="2959" y="52768"/>
                </a:lnTo>
                <a:lnTo>
                  <a:pt x="4864" y="56135"/>
                </a:lnTo>
                <a:lnTo>
                  <a:pt x="7495" y="58698"/>
                </a:lnTo>
                <a:lnTo>
                  <a:pt x="10621" y="60758"/>
                </a:lnTo>
                <a:lnTo>
                  <a:pt x="9436" y="47434"/>
                </a:lnTo>
                <a:lnTo>
                  <a:pt x="8917" y="44715"/>
                </a:lnTo>
                <a:lnTo>
                  <a:pt x="8409" y="41997"/>
                </a:lnTo>
                <a:lnTo>
                  <a:pt x="8143" y="38620"/>
                </a:lnTo>
                <a:lnTo>
                  <a:pt x="8143" y="34596"/>
                </a:lnTo>
                <a:lnTo>
                  <a:pt x="10833" y="33033"/>
                </a:lnTo>
                <a:lnTo>
                  <a:pt x="13921" y="31762"/>
                </a:lnTo>
                <a:lnTo>
                  <a:pt x="17273" y="30924"/>
                </a:lnTo>
                <a:lnTo>
                  <a:pt x="20754" y="30622"/>
                </a:lnTo>
                <a:lnTo>
                  <a:pt x="24523" y="30899"/>
                </a:lnTo>
                <a:lnTo>
                  <a:pt x="28475" y="32818"/>
                </a:lnTo>
                <a:lnTo>
                  <a:pt x="30761" y="36134"/>
                </a:lnTo>
                <a:lnTo>
                  <a:pt x="31471" y="39103"/>
                </a:lnTo>
                <a:lnTo>
                  <a:pt x="31652" y="42558"/>
                </a:lnTo>
                <a:lnTo>
                  <a:pt x="31652" y="44208"/>
                </a:lnTo>
                <a:lnTo>
                  <a:pt x="30977" y="47409"/>
                </a:lnTo>
                <a:lnTo>
                  <a:pt x="31014" y="59461"/>
                </a:lnTo>
                <a:lnTo>
                  <a:pt x="34837" y="56059"/>
                </a:lnTo>
                <a:lnTo>
                  <a:pt x="37757" y="51995"/>
                </a:lnTo>
                <a:lnTo>
                  <a:pt x="39383" y="47042"/>
                </a:lnTo>
                <a:lnTo>
                  <a:pt x="39801" y="44450"/>
                </a:lnTo>
                <a:lnTo>
                  <a:pt x="39801" y="41810"/>
                </a:lnTo>
                <a:lnTo>
                  <a:pt x="39499" y="36993"/>
                </a:lnTo>
                <a:lnTo>
                  <a:pt x="38318" y="32727"/>
                </a:lnTo>
                <a:lnTo>
                  <a:pt x="35942" y="29286"/>
                </a:lnTo>
                <a:lnTo>
                  <a:pt x="32727" y="26468"/>
                </a:lnTo>
                <a:lnTo>
                  <a:pt x="28234" y="24704"/>
                </a:lnTo>
                <a:lnTo>
                  <a:pt x="25477" y="24256"/>
                </a:lnTo>
                <a:lnTo>
                  <a:pt x="20664" y="24256"/>
                </a:lnTo>
                <a:lnTo>
                  <a:pt x="17881" y="24598"/>
                </a:lnTo>
                <a:lnTo>
                  <a:pt x="14072" y="25513"/>
                </a:lnTo>
                <a:lnTo>
                  <a:pt x="10746" y="26784"/>
                </a:lnTo>
                <a:lnTo>
                  <a:pt x="8013" y="28181"/>
                </a:lnTo>
                <a:lnTo>
                  <a:pt x="8103" y="25322"/>
                </a:lnTo>
                <a:lnTo>
                  <a:pt x="8470" y="22553"/>
                </a:lnTo>
                <a:lnTo>
                  <a:pt x="9118" y="19926"/>
                </a:lnTo>
                <a:lnTo>
                  <a:pt x="9742" y="17283"/>
                </a:lnTo>
                <a:close/>
              </a:path>
              <a:path w="39801" h="62320">
                <a:moveTo>
                  <a:pt x="13388" y="54051"/>
                </a:moveTo>
                <a:lnTo>
                  <a:pt x="11178" y="51245"/>
                </a:lnTo>
                <a:lnTo>
                  <a:pt x="9436" y="47434"/>
                </a:lnTo>
                <a:lnTo>
                  <a:pt x="10621" y="60758"/>
                </a:lnTo>
                <a:lnTo>
                  <a:pt x="14479" y="62002"/>
                </a:lnTo>
                <a:lnTo>
                  <a:pt x="19243" y="62320"/>
                </a:lnTo>
                <a:lnTo>
                  <a:pt x="22773" y="62320"/>
                </a:lnTo>
                <a:lnTo>
                  <a:pt x="25834" y="61747"/>
                </a:lnTo>
                <a:lnTo>
                  <a:pt x="28422" y="60606"/>
                </a:lnTo>
                <a:lnTo>
                  <a:pt x="31014" y="59461"/>
                </a:lnTo>
                <a:lnTo>
                  <a:pt x="30977" y="47409"/>
                </a:lnTo>
                <a:lnTo>
                  <a:pt x="29808" y="50393"/>
                </a:lnTo>
                <a:lnTo>
                  <a:pt x="26658" y="53939"/>
                </a:lnTo>
                <a:lnTo>
                  <a:pt x="23724" y="55436"/>
                </a:lnTo>
                <a:lnTo>
                  <a:pt x="19991" y="55803"/>
                </a:lnTo>
                <a:lnTo>
                  <a:pt x="16308" y="55462"/>
                </a:lnTo>
                <a:lnTo>
                  <a:pt x="13388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926869" y="36689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3" y="61073"/>
                </a:moveTo>
                <a:lnTo>
                  <a:pt x="28307" y="60223"/>
                </a:lnTo>
                <a:lnTo>
                  <a:pt x="30542" y="58988"/>
                </a:lnTo>
                <a:lnTo>
                  <a:pt x="34160" y="55817"/>
                </a:lnTo>
                <a:lnTo>
                  <a:pt x="36526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27" y="40459"/>
                </a:lnTo>
                <a:lnTo>
                  <a:pt x="36205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85" y="30481"/>
                </a:lnTo>
                <a:lnTo>
                  <a:pt x="23785" y="29627"/>
                </a:lnTo>
                <a:lnTo>
                  <a:pt x="27241" y="28676"/>
                </a:lnTo>
                <a:lnTo>
                  <a:pt x="30059" y="26898"/>
                </a:lnTo>
                <a:lnTo>
                  <a:pt x="33185" y="23291"/>
                </a:lnTo>
                <a:lnTo>
                  <a:pt x="34415" y="20205"/>
                </a:lnTo>
                <a:lnTo>
                  <a:pt x="35154" y="16800"/>
                </a:lnTo>
                <a:lnTo>
                  <a:pt x="35154" y="12674"/>
                </a:lnTo>
                <a:lnTo>
                  <a:pt x="3410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209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39" y="1943"/>
                </a:lnTo>
                <a:lnTo>
                  <a:pt x="4683" y="3606"/>
                </a:lnTo>
                <a:lnTo>
                  <a:pt x="2131" y="5878"/>
                </a:lnTo>
                <a:lnTo>
                  <a:pt x="1689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19" y="8012"/>
                </a:lnTo>
                <a:lnTo>
                  <a:pt x="13154" y="6922"/>
                </a:lnTo>
                <a:lnTo>
                  <a:pt x="16625" y="6656"/>
                </a:lnTo>
                <a:lnTo>
                  <a:pt x="19735" y="6882"/>
                </a:lnTo>
                <a:lnTo>
                  <a:pt x="23303" y="8520"/>
                </a:lnTo>
                <a:lnTo>
                  <a:pt x="25538" y="11198"/>
                </a:lnTo>
                <a:lnTo>
                  <a:pt x="26554" y="14679"/>
                </a:lnTo>
                <a:lnTo>
                  <a:pt x="26554" y="17639"/>
                </a:lnTo>
                <a:lnTo>
                  <a:pt x="25628" y="20584"/>
                </a:lnTo>
                <a:lnTo>
                  <a:pt x="24152" y="23166"/>
                </a:lnTo>
                <a:lnTo>
                  <a:pt x="20483" y="25919"/>
                </a:lnTo>
                <a:lnTo>
                  <a:pt x="17208" y="26974"/>
                </a:lnTo>
                <a:lnTo>
                  <a:pt x="13309" y="27255"/>
                </a:lnTo>
                <a:lnTo>
                  <a:pt x="8013" y="27255"/>
                </a:lnTo>
                <a:lnTo>
                  <a:pt x="6502" y="28154"/>
                </a:lnTo>
                <a:lnTo>
                  <a:pt x="6134" y="30999"/>
                </a:lnTo>
                <a:lnTo>
                  <a:pt x="8114" y="33615"/>
                </a:lnTo>
                <a:lnTo>
                  <a:pt x="16545" y="33615"/>
                </a:lnTo>
                <a:lnTo>
                  <a:pt x="20711" y="34404"/>
                </a:lnTo>
                <a:lnTo>
                  <a:pt x="24307" y="35711"/>
                </a:lnTo>
                <a:lnTo>
                  <a:pt x="28000" y="38901"/>
                </a:lnTo>
                <a:lnTo>
                  <a:pt x="29386" y="41644"/>
                </a:lnTo>
                <a:lnTo>
                  <a:pt x="29743" y="44905"/>
                </a:lnTo>
                <a:lnTo>
                  <a:pt x="29462" y="47904"/>
                </a:lnTo>
                <a:lnTo>
                  <a:pt x="28371" y="50557"/>
                </a:lnTo>
                <a:lnTo>
                  <a:pt x="25373" y="53643"/>
                </a:lnTo>
                <a:lnTo>
                  <a:pt x="22428" y="54928"/>
                </a:lnTo>
                <a:lnTo>
                  <a:pt x="18972" y="55713"/>
                </a:lnTo>
                <a:lnTo>
                  <a:pt x="14681" y="55713"/>
                </a:lnTo>
                <a:lnTo>
                  <a:pt x="10923" y="54978"/>
                </a:lnTo>
                <a:lnTo>
                  <a:pt x="7592" y="53934"/>
                </a:lnTo>
                <a:lnTo>
                  <a:pt x="3848" y="52235"/>
                </a:lnTo>
                <a:lnTo>
                  <a:pt x="568" y="51206"/>
                </a:lnTo>
                <a:lnTo>
                  <a:pt x="0" y="53973"/>
                </a:lnTo>
                <a:lnTo>
                  <a:pt x="276" y="56793"/>
                </a:lnTo>
                <a:lnTo>
                  <a:pt x="2854" y="59295"/>
                </a:lnTo>
                <a:lnTo>
                  <a:pt x="6271" y="60706"/>
                </a:lnTo>
                <a:lnTo>
                  <a:pt x="9204" y="61545"/>
                </a:lnTo>
                <a:lnTo>
                  <a:pt x="12752" y="62203"/>
                </a:lnTo>
                <a:lnTo>
                  <a:pt x="16661" y="62369"/>
                </a:lnTo>
                <a:lnTo>
                  <a:pt x="20012" y="62369"/>
                </a:lnTo>
                <a:lnTo>
                  <a:pt x="22997" y="61922"/>
                </a:lnTo>
                <a:lnTo>
                  <a:pt x="25653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975059" y="3669844"/>
            <a:ext cx="38224" cy="61480"/>
          </a:xfrm>
          <a:custGeom>
            <a:avLst/>
            <a:gdLst/>
            <a:ahLst/>
            <a:cxnLst/>
            <a:rect l="l" t="t" r="r" b="b"/>
            <a:pathLst>
              <a:path w="38224" h="61480">
                <a:moveTo>
                  <a:pt x="49" y="56174"/>
                </a:moveTo>
                <a:lnTo>
                  <a:pt x="2552" y="58941"/>
                </a:lnTo>
                <a:lnTo>
                  <a:pt x="5777" y="60097"/>
                </a:lnTo>
                <a:lnTo>
                  <a:pt x="8596" y="60807"/>
                </a:lnTo>
                <a:lnTo>
                  <a:pt x="11973" y="61339"/>
                </a:lnTo>
                <a:lnTo>
                  <a:pt x="15619" y="61480"/>
                </a:lnTo>
                <a:lnTo>
                  <a:pt x="18986" y="61480"/>
                </a:lnTo>
                <a:lnTo>
                  <a:pt x="22059" y="61023"/>
                </a:lnTo>
                <a:lnTo>
                  <a:pt x="24814" y="60123"/>
                </a:lnTo>
                <a:lnTo>
                  <a:pt x="27571" y="59220"/>
                </a:lnTo>
                <a:lnTo>
                  <a:pt x="29959" y="57887"/>
                </a:lnTo>
                <a:lnTo>
                  <a:pt x="33947" y="54432"/>
                </a:lnTo>
                <a:lnTo>
                  <a:pt x="36586" y="49773"/>
                </a:lnTo>
                <a:lnTo>
                  <a:pt x="37680" y="47231"/>
                </a:lnTo>
                <a:lnTo>
                  <a:pt x="38224" y="44362"/>
                </a:lnTo>
                <a:lnTo>
                  <a:pt x="38224" y="38479"/>
                </a:lnTo>
                <a:lnTo>
                  <a:pt x="37806" y="36093"/>
                </a:lnTo>
                <a:lnTo>
                  <a:pt x="36079" y="31802"/>
                </a:lnTo>
                <a:lnTo>
                  <a:pt x="33159" y="28446"/>
                </a:lnTo>
                <a:lnTo>
                  <a:pt x="29411" y="25758"/>
                </a:lnTo>
                <a:lnTo>
                  <a:pt x="24408" y="24105"/>
                </a:lnTo>
                <a:lnTo>
                  <a:pt x="21498" y="23698"/>
                </a:lnTo>
                <a:lnTo>
                  <a:pt x="14349" y="23737"/>
                </a:lnTo>
                <a:lnTo>
                  <a:pt x="11123" y="24015"/>
                </a:lnTo>
                <a:lnTo>
                  <a:pt x="11123" y="7023"/>
                </a:lnTo>
                <a:lnTo>
                  <a:pt x="32777" y="7023"/>
                </a:lnTo>
                <a:lnTo>
                  <a:pt x="34325" y="5461"/>
                </a:lnTo>
                <a:lnTo>
                  <a:pt x="34480" y="2872"/>
                </a:lnTo>
                <a:lnTo>
                  <a:pt x="32702" y="0"/>
                </a:lnTo>
                <a:lnTo>
                  <a:pt x="5878" y="0"/>
                </a:lnTo>
                <a:lnTo>
                  <a:pt x="4279" y="255"/>
                </a:lnTo>
                <a:lnTo>
                  <a:pt x="3059" y="3049"/>
                </a:lnTo>
                <a:lnTo>
                  <a:pt x="3059" y="27712"/>
                </a:lnTo>
                <a:lnTo>
                  <a:pt x="4621" y="30671"/>
                </a:lnTo>
                <a:lnTo>
                  <a:pt x="7962" y="30571"/>
                </a:lnTo>
                <a:lnTo>
                  <a:pt x="10717" y="30200"/>
                </a:lnTo>
                <a:lnTo>
                  <a:pt x="16941" y="30114"/>
                </a:lnTo>
                <a:lnTo>
                  <a:pt x="21182" y="30822"/>
                </a:lnTo>
                <a:lnTo>
                  <a:pt x="24724" y="32043"/>
                </a:lnTo>
                <a:lnTo>
                  <a:pt x="28191" y="35243"/>
                </a:lnTo>
                <a:lnTo>
                  <a:pt x="29411" y="38202"/>
                </a:lnTo>
                <a:lnTo>
                  <a:pt x="29702" y="41860"/>
                </a:lnTo>
                <a:lnTo>
                  <a:pt x="29347" y="46126"/>
                </a:lnTo>
                <a:lnTo>
                  <a:pt x="27914" y="49340"/>
                </a:lnTo>
                <a:lnTo>
                  <a:pt x="24396" y="52793"/>
                </a:lnTo>
                <a:lnTo>
                  <a:pt x="21131" y="54079"/>
                </a:lnTo>
                <a:lnTo>
                  <a:pt x="17473" y="54827"/>
                </a:lnTo>
                <a:lnTo>
                  <a:pt x="13133" y="54827"/>
                </a:lnTo>
                <a:lnTo>
                  <a:pt x="9550" y="54215"/>
                </a:lnTo>
                <a:lnTo>
                  <a:pt x="5435" y="52933"/>
                </a:lnTo>
                <a:lnTo>
                  <a:pt x="2792" y="51663"/>
                </a:lnTo>
                <a:lnTo>
                  <a:pt x="0" y="53300"/>
                </a:lnTo>
                <a:lnTo>
                  <a:pt x="49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020729" y="37199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45"/>
                </a:lnTo>
                <a:lnTo>
                  <a:pt x="12776" y="140"/>
                </a:lnTo>
                <a:lnTo>
                  <a:pt x="9958" y="0"/>
                </a:lnTo>
                <a:lnTo>
                  <a:pt x="6934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7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39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995837" y="37832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07" y="60223"/>
                </a:lnTo>
                <a:lnTo>
                  <a:pt x="30542" y="58988"/>
                </a:lnTo>
                <a:lnTo>
                  <a:pt x="34160" y="55817"/>
                </a:lnTo>
                <a:lnTo>
                  <a:pt x="36525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30" y="40459"/>
                </a:lnTo>
                <a:lnTo>
                  <a:pt x="36205" y="37122"/>
                </a:lnTo>
                <a:lnTo>
                  <a:pt x="33997" y="34404"/>
                </a:lnTo>
                <a:lnTo>
                  <a:pt x="31254" y="32129"/>
                </a:lnTo>
                <a:lnTo>
                  <a:pt x="27788" y="30481"/>
                </a:lnTo>
                <a:lnTo>
                  <a:pt x="23784" y="29627"/>
                </a:lnTo>
                <a:lnTo>
                  <a:pt x="27251" y="28676"/>
                </a:lnTo>
                <a:lnTo>
                  <a:pt x="30059" y="26898"/>
                </a:lnTo>
                <a:lnTo>
                  <a:pt x="33185" y="23291"/>
                </a:lnTo>
                <a:lnTo>
                  <a:pt x="3441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10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211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39" y="1943"/>
                </a:lnTo>
                <a:lnTo>
                  <a:pt x="4683" y="3606"/>
                </a:lnTo>
                <a:lnTo>
                  <a:pt x="2131" y="5878"/>
                </a:lnTo>
                <a:lnTo>
                  <a:pt x="1687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19" y="8012"/>
                </a:lnTo>
                <a:lnTo>
                  <a:pt x="13158" y="6922"/>
                </a:lnTo>
                <a:lnTo>
                  <a:pt x="16624" y="6656"/>
                </a:lnTo>
                <a:lnTo>
                  <a:pt x="19734" y="6882"/>
                </a:lnTo>
                <a:lnTo>
                  <a:pt x="23303" y="8520"/>
                </a:lnTo>
                <a:lnTo>
                  <a:pt x="25538" y="11198"/>
                </a:lnTo>
                <a:lnTo>
                  <a:pt x="26553" y="14679"/>
                </a:lnTo>
                <a:lnTo>
                  <a:pt x="26553" y="17639"/>
                </a:lnTo>
                <a:lnTo>
                  <a:pt x="25628" y="20584"/>
                </a:lnTo>
                <a:lnTo>
                  <a:pt x="24155" y="23166"/>
                </a:lnTo>
                <a:lnTo>
                  <a:pt x="20483" y="25919"/>
                </a:lnTo>
                <a:lnTo>
                  <a:pt x="17208" y="26974"/>
                </a:lnTo>
                <a:lnTo>
                  <a:pt x="13309" y="27255"/>
                </a:lnTo>
                <a:lnTo>
                  <a:pt x="8013" y="27255"/>
                </a:lnTo>
                <a:lnTo>
                  <a:pt x="6501" y="28154"/>
                </a:lnTo>
                <a:lnTo>
                  <a:pt x="6134" y="30999"/>
                </a:lnTo>
                <a:lnTo>
                  <a:pt x="8114" y="33615"/>
                </a:lnTo>
                <a:lnTo>
                  <a:pt x="16545" y="33615"/>
                </a:lnTo>
                <a:lnTo>
                  <a:pt x="20713" y="34404"/>
                </a:lnTo>
                <a:lnTo>
                  <a:pt x="24306" y="35711"/>
                </a:lnTo>
                <a:lnTo>
                  <a:pt x="28000" y="38901"/>
                </a:lnTo>
                <a:lnTo>
                  <a:pt x="29386" y="41644"/>
                </a:lnTo>
                <a:lnTo>
                  <a:pt x="29743" y="44905"/>
                </a:lnTo>
                <a:lnTo>
                  <a:pt x="29462" y="47904"/>
                </a:lnTo>
                <a:lnTo>
                  <a:pt x="28371" y="50557"/>
                </a:lnTo>
                <a:lnTo>
                  <a:pt x="25373" y="53643"/>
                </a:lnTo>
                <a:lnTo>
                  <a:pt x="22428" y="54928"/>
                </a:lnTo>
                <a:lnTo>
                  <a:pt x="18972" y="55713"/>
                </a:lnTo>
                <a:lnTo>
                  <a:pt x="14681" y="55713"/>
                </a:lnTo>
                <a:lnTo>
                  <a:pt x="10922" y="54978"/>
                </a:lnTo>
                <a:lnTo>
                  <a:pt x="7592" y="53934"/>
                </a:lnTo>
                <a:lnTo>
                  <a:pt x="3848" y="52235"/>
                </a:lnTo>
                <a:lnTo>
                  <a:pt x="568" y="51206"/>
                </a:lnTo>
                <a:lnTo>
                  <a:pt x="0" y="53973"/>
                </a:lnTo>
                <a:lnTo>
                  <a:pt x="276" y="56793"/>
                </a:lnTo>
                <a:lnTo>
                  <a:pt x="2854" y="59295"/>
                </a:lnTo>
                <a:lnTo>
                  <a:pt x="6271" y="60706"/>
                </a:lnTo>
                <a:lnTo>
                  <a:pt x="9204" y="61545"/>
                </a:lnTo>
                <a:lnTo>
                  <a:pt x="12750" y="62203"/>
                </a:lnTo>
                <a:lnTo>
                  <a:pt x="16661" y="62369"/>
                </a:lnTo>
                <a:lnTo>
                  <a:pt x="20016" y="62369"/>
                </a:lnTo>
                <a:lnTo>
                  <a:pt x="22999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044678" y="37832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2" y="61455"/>
                </a:moveTo>
                <a:lnTo>
                  <a:pt x="36068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599"/>
                </a:lnTo>
                <a:lnTo>
                  <a:pt x="22744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8" y="27724"/>
                </a:lnTo>
                <a:lnTo>
                  <a:pt x="34239" y="23417"/>
                </a:lnTo>
                <a:lnTo>
                  <a:pt x="34926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78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5" y="1929"/>
                </a:lnTo>
                <a:lnTo>
                  <a:pt x="4254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64" y="9626"/>
                </a:lnTo>
                <a:lnTo>
                  <a:pt x="9715" y="8431"/>
                </a:lnTo>
                <a:lnTo>
                  <a:pt x="12840" y="7376"/>
                </a:lnTo>
                <a:lnTo>
                  <a:pt x="16559" y="7109"/>
                </a:lnTo>
                <a:lnTo>
                  <a:pt x="19724" y="7376"/>
                </a:lnTo>
                <a:lnTo>
                  <a:pt x="22287" y="8431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60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5"/>
                </a:lnTo>
                <a:lnTo>
                  <a:pt x="13971" y="40398"/>
                </a:lnTo>
                <a:lnTo>
                  <a:pt x="1868" y="52854"/>
                </a:lnTo>
                <a:lnTo>
                  <a:pt x="1154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089783" y="3785323"/>
            <a:ext cx="26819" cy="40194"/>
          </a:xfrm>
          <a:custGeom>
            <a:avLst/>
            <a:gdLst/>
            <a:ahLst/>
            <a:cxnLst/>
            <a:rect l="l" t="t" r="r" b="b"/>
            <a:pathLst>
              <a:path w="26819" h="40194">
                <a:moveTo>
                  <a:pt x="22758" y="0"/>
                </a:moveTo>
                <a:lnTo>
                  <a:pt x="7350" y="38848"/>
                </a:lnTo>
                <a:lnTo>
                  <a:pt x="26819" y="5613"/>
                </a:lnTo>
                <a:lnTo>
                  <a:pt x="22758" y="0"/>
                </a:lnTo>
                <a:close/>
              </a:path>
              <a:path w="26819" h="40194">
                <a:moveTo>
                  <a:pt x="22758" y="0"/>
                </a:moveTo>
                <a:lnTo>
                  <a:pt x="1165" y="36793"/>
                </a:lnTo>
                <a:lnTo>
                  <a:pt x="939" y="37199"/>
                </a:lnTo>
                <a:lnTo>
                  <a:pt x="74" y="39877"/>
                </a:lnTo>
                <a:lnTo>
                  <a:pt x="0" y="42696"/>
                </a:lnTo>
                <a:lnTo>
                  <a:pt x="2131" y="45504"/>
                </a:lnTo>
                <a:lnTo>
                  <a:pt x="26924" y="45504"/>
                </a:lnTo>
                <a:lnTo>
                  <a:pt x="26924" y="58240"/>
                </a:lnTo>
                <a:lnTo>
                  <a:pt x="29462" y="59653"/>
                </a:lnTo>
                <a:lnTo>
                  <a:pt x="32345" y="59653"/>
                </a:lnTo>
                <a:lnTo>
                  <a:pt x="34973" y="58240"/>
                </a:lnTo>
                <a:lnTo>
                  <a:pt x="34973" y="45504"/>
                </a:lnTo>
                <a:lnTo>
                  <a:pt x="41807" y="45504"/>
                </a:lnTo>
                <a:lnTo>
                  <a:pt x="42810" y="45198"/>
                </a:lnTo>
                <a:lnTo>
                  <a:pt x="43585" y="42177"/>
                </a:lnTo>
                <a:lnTo>
                  <a:pt x="41807" y="38848"/>
                </a:lnTo>
                <a:lnTo>
                  <a:pt x="34973" y="38848"/>
                </a:lnTo>
                <a:lnTo>
                  <a:pt x="34973" y="176"/>
                </a:lnTo>
                <a:lnTo>
                  <a:pt x="34340" y="-748"/>
                </a:lnTo>
                <a:lnTo>
                  <a:pt x="31607" y="-1346"/>
                </a:lnTo>
                <a:lnTo>
                  <a:pt x="25678" y="-1346"/>
                </a:lnTo>
                <a:lnTo>
                  <a:pt x="22758" y="0"/>
                </a:lnTo>
                <a:lnTo>
                  <a:pt x="26819" y="5613"/>
                </a:lnTo>
                <a:lnTo>
                  <a:pt x="26924" y="38848"/>
                </a:lnTo>
                <a:lnTo>
                  <a:pt x="7350" y="38848"/>
                </a:lnTo>
                <a:lnTo>
                  <a:pt x="2275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139170" y="37832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4" y="58576"/>
                </a:moveTo>
                <a:lnTo>
                  <a:pt x="35445" y="56426"/>
                </a:lnTo>
                <a:lnTo>
                  <a:pt x="37138" y="53672"/>
                </a:lnTo>
                <a:lnTo>
                  <a:pt x="38851" y="50915"/>
                </a:lnTo>
                <a:lnTo>
                  <a:pt x="40068" y="47613"/>
                </a:lnTo>
                <a:lnTo>
                  <a:pt x="40796" y="43765"/>
                </a:lnTo>
                <a:lnTo>
                  <a:pt x="41530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69" y="21617"/>
                </a:lnTo>
                <a:lnTo>
                  <a:pt x="40882" y="17755"/>
                </a:lnTo>
                <a:lnTo>
                  <a:pt x="40223" y="13906"/>
                </a:lnTo>
                <a:lnTo>
                  <a:pt x="39093" y="10670"/>
                </a:lnTo>
                <a:lnTo>
                  <a:pt x="37505" y="8027"/>
                </a:lnTo>
                <a:lnTo>
                  <a:pt x="35902" y="5386"/>
                </a:lnTo>
                <a:lnTo>
                  <a:pt x="33808" y="3380"/>
                </a:lnTo>
                <a:lnTo>
                  <a:pt x="31205" y="2034"/>
                </a:lnTo>
                <a:lnTo>
                  <a:pt x="28602" y="662"/>
                </a:lnTo>
                <a:lnTo>
                  <a:pt x="25377" y="0"/>
                </a:lnTo>
                <a:lnTo>
                  <a:pt x="17528" y="0"/>
                </a:lnTo>
                <a:lnTo>
                  <a:pt x="14173" y="753"/>
                </a:lnTo>
                <a:lnTo>
                  <a:pt x="11419" y="2260"/>
                </a:lnTo>
                <a:lnTo>
                  <a:pt x="8676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8" y="11445"/>
                </a:lnTo>
                <a:lnTo>
                  <a:pt x="1869" y="14759"/>
                </a:lnTo>
                <a:lnTo>
                  <a:pt x="1120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84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94" y="18368"/>
                </a:lnTo>
                <a:lnTo>
                  <a:pt x="9742" y="15800"/>
                </a:lnTo>
                <a:lnTo>
                  <a:pt x="11645" y="11429"/>
                </a:lnTo>
                <a:lnTo>
                  <a:pt x="14606" y="8470"/>
                </a:lnTo>
                <a:lnTo>
                  <a:pt x="18417" y="6591"/>
                </a:lnTo>
                <a:lnTo>
                  <a:pt x="21071" y="6591"/>
                </a:lnTo>
                <a:lnTo>
                  <a:pt x="23903" y="6797"/>
                </a:lnTo>
                <a:lnTo>
                  <a:pt x="27382" y="8194"/>
                </a:lnTo>
                <a:lnTo>
                  <a:pt x="30063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10" y="21046"/>
                </a:lnTo>
                <a:lnTo>
                  <a:pt x="33541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18" y="52503"/>
                </a:lnTo>
                <a:lnTo>
                  <a:pt x="25402" y="54918"/>
                </a:lnTo>
                <a:lnTo>
                  <a:pt x="22532" y="55752"/>
                </a:lnTo>
                <a:lnTo>
                  <a:pt x="18544" y="55752"/>
                </a:lnTo>
                <a:lnTo>
                  <a:pt x="15052" y="54396"/>
                </a:lnTo>
                <a:lnTo>
                  <a:pt x="12179" y="52034"/>
                </a:lnTo>
                <a:lnTo>
                  <a:pt x="10148" y="48045"/>
                </a:lnTo>
                <a:lnTo>
                  <a:pt x="10695" y="60325"/>
                </a:lnTo>
                <a:lnTo>
                  <a:pt x="13299" y="61672"/>
                </a:lnTo>
                <a:lnTo>
                  <a:pt x="16499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7" h="62359">
                <a:moveTo>
                  <a:pt x="10695" y="60325"/>
                </a:moveTo>
                <a:lnTo>
                  <a:pt x="10148" y="48045"/>
                </a:lnTo>
                <a:lnTo>
                  <a:pt x="9410" y="45468"/>
                </a:lnTo>
                <a:lnTo>
                  <a:pt x="8943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95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192203" y="3783714"/>
            <a:ext cx="35253" cy="61009"/>
          </a:xfrm>
          <a:custGeom>
            <a:avLst/>
            <a:gdLst/>
            <a:ahLst/>
            <a:cxnLst/>
            <a:rect l="l" t="t" r="r" b="b"/>
            <a:pathLst>
              <a:path w="35253" h="61009">
                <a:moveTo>
                  <a:pt x="586" y="55638"/>
                </a:moveTo>
                <a:lnTo>
                  <a:pt x="229" y="58421"/>
                </a:lnTo>
                <a:lnTo>
                  <a:pt x="1917" y="61009"/>
                </a:lnTo>
                <a:lnTo>
                  <a:pt x="33566" y="61009"/>
                </a:lnTo>
                <a:lnTo>
                  <a:pt x="34580" y="60566"/>
                </a:lnTo>
                <a:lnTo>
                  <a:pt x="35253" y="57838"/>
                </a:lnTo>
                <a:lnTo>
                  <a:pt x="35253" y="57265"/>
                </a:lnTo>
                <a:lnTo>
                  <a:pt x="33566" y="54547"/>
                </a:lnTo>
                <a:lnTo>
                  <a:pt x="22618" y="54547"/>
                </a:lnTo>
                <a:lnTo>
                  <a:pt x="22618" y="1322"/>
                </a:lnTo>
                <a:lnTo>
                  <a:pt x="21235" y="166"/>
                </a:lnTo>
                <a:lnTo>
                  <a:pt x="18301" y="0"/>
                </a:lnTo>
                <a:lnTo>
                  <a:pt x="15317" y="572"/>
                </a:lnTo>
                <a:lnTo>
                  <a:pt x="1360" y="9512"/>
                </a:lnTo>
                <a:lnTo>
                  <a:pt x="852" y="9893"/>
                </a:lnTo>
                <a:lnTo>
                  <a:pt x="0" y="12495"/>
                </a:lnTo>
                <a:lnTo>
                  <a:pt x="190" y="15264"/>
                </a:lnTo>
                <a:lnTo>
                  <a:pt x="2857" y="15455"/>
                </a:lnTo>
                <a:lnTo>
                  <a:pt x="14554" y="8486"/>
                </a:lnTo>
                <a:lnTo>
                  <a:pt x="14554" y="54547"/>
                </a:lnTo>
                <a:lnTo>
                  <a:pt x="1917" y="54547"/>
                </a:lnTo>
                <a:lnTo>
                  <a:pt x="586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237335" y="3783304"/>
            <a:ext cx="39787" cy="62320"/>
          </a:xfrm>
          <a:custGeom>
            <a:avLst/>
            <a:gdLst/>
            <a:ahLst/>
            <a:cxnLst/>
            <a:rect l="l" t="t" r="r" b="b"/>
            <a:pathLst>
              <a:path w="39787" h="62320">
                <a:moveTo>
                  <a:pt x="9728" y="17283"/>
                </a:moveTo>
                <a:lnTo>
                  <a:pt x="10732" y="14961"/>
                </a:lnTo>
                <a:lnTo>
                  <a:pt x="13385" y="10972"/>
                </a:lnTo>
                <a:lnTo>
                  <a:pt x="17169" y="8190"/>
                </a:lnTo>
                <a:lnTo>
                  <a:pt x="21766" y="6416"/>
                </a:lnTo>
                <a:lnTo>
                  <a:pt x="27659" y="6526"/>
                </a:lnTo>
                <a:lnTo>
                  <a:pt x="31075" y="7200"/>
                </a:lnTo>
                <a:lnTo>
                  <a:pt x="34074" y="8190"/>
                </a:lnTo>
                <a:lnTo>
                  <a:pt x="36763" y="6793"/>
                </a:lnTo>
                <a:lnTo>
                  <a:pt x="36738" y="4230"/>
                </a:lnTo>
                <a:lnTo>
                  <a:pt x="34507" y="1548"/>
                </a:lnTo>
                <a:lnTo>
                  <a:pt x="31964" y="774"/>
                </a:lnTo>
                <a:lnTo>
                  <a:pt x="28699" y="205"/>
                </a:lnTo>
                <a:lnTo>
                  <a:pt x="25182" y="0"/>
                </a:lnTo>
                <a:lnTo>
                  <a:pt x="21755" y="0"/>
                </a:lnTo>
                <a:lnTo>
                  <a:pt x="18731" y="472"/>
                </a:lnTo>
                <a:lnTo>
                  <a:pt x="16139" y="1410"/>
                </a:lnTo>
                <a:lnTo>
                  <a:pt x="13550" y="2336"/>
                </a:lnTo>
                <a:lnTo>
                  <a:pt x="11325" y="3618"/>
                </a:lnTo>
                <a:lnTo>
                  <a:pt x="7607" y="6832"/>
                </a:lnTo>
                <a:lnTo>
                  <a:pt x="4838" y="10882"/>
                </a:lnTo>
                <a:lnTo>
                  <a:pt x="2628" y="15368"/>
                </a:lnTo>
                <a:lnTo>
                  <a:pt x="1192" y="20307"/>
                </a:lnTo>
                <a:lnTo>
                  <a:pt x="684" y="22859"/>
                </a:lnTo>
                <a:lnTo>
                  <a:pt x="417" y="25513"/>
                </a:lnTo>
                <a:lnTo>
                  <a:pt x="137" y="28169"/>
                </a:lnTo>
                <a:lnTo>
                  <a:pt x="0" y="30783"/>
                </a:lnTo>
                <a:lnTo>
                  <a:pt x="126" y="39067"/>
                </a:lnTo>
                <a:lnTo>
                  <a:pt x="368" y="41620"/>
                </a:lnTo>
                <a:lnTo>
                  <a:pt x="619" y="44183"/>
                </a:lnTo>
                <a:lnTo>
                  <a:pt x="1612" y="48694"/>
                </a:lnTo>
                <a:lnTo>
                  <a:pt x="2945" y="52768"/>
                </a:lnTo>
                <a:lnTo>
                  <a:pt x="4864" y="56135"/>
                </a:lnTo>
                <a:lnTo>
                  <a:pt x="7491" y="58698"/>
                </a:lnTo>
                <a:lnTo>
                  <a:pt x="10601" y="60758"/>
                </a:lnTo>
                <a:lnTo>
                  <a:pt x="9422" y="47434"/>
                </a:lnTo>
                <a:lnTo>
                  <a:pt x="8914" y="44715"/>
                </a:lnTo>
                <a:lnTo>
                  <a:pt x="8392" y="41997"/>
                </a:lnTo>
                <a:lnTo>
                  <a:pt x="8125" y="38620"/>
                </a:lnTo>
                <a:lnTo>
                  <a:pt x="8125" y="34596"/>
                </a:lnTo>
                <a:lnTo>
                  <a:pt x="10819" y="33033"/>
                </a:lnTo>
                <a:lnTo>
                  <a:pt x="13917" y="31762"/>
                </a:lnTo>
                <a:lnTo>
                  <a:pt x="17269" y="30924"/>
                </a:lnTo>
                <a:lnTo>
                  <a:pt x="20736" y="30622"/>
                </a:lnTo>
                <a:lnTo>
                  <a:pt x="24523" y="30899"/>
                </a:lnTo>
                <a:lnTo>
                  <a:pt x="28458" y="32818"/>
                </a:lnTo>
                <a:lnTo>
                  <a:pt x="30744" y="36134"/>
                </a:lnTo>
                <a:lnTo>
                  <a:pt x="31457" y="39103"/>
                </a:lnTo>
                <a:lnTo>
                  <a:pt x="31633" y="42558"/>
                </a:lnTo>
                <a:lnTo>
                  <a:pt x="31633" y="44208"/>
                </a:lnTo>
                <a:lnTo>
                  <a:pt x="30960" y="47409"/>
                </a:lnTo>
                <a:lnTo>
                  <a:pt x="31000" y="59461"/>
                </a:lnTo>
                <a:lnTo>
                  <a:pt x="34823" y="56059"/>
                </a:lnTo>
                <a:lnTo>
                  <a:pt x="37757" y="51995"/>
                </a:lnTo>
                <a:lnTo>
                  <a:pt x="39381" y="47042"/>
                </a:lnTo>
                <a:lnTo>
                  <a:pt x="39787" y="44450"/>
                </a:lnTo>
                <a:lnTo>
                  <a:pt x="39787" y="41810"/>
                </a:lnTo>
                <a:lnTo>
                  <a:pt x="39481" y="36993"/>
                </a:lnTo>
                <a:lnTo>
                  <a:pt x="38300" y="32727"/>
                </a:lnTo>
                <a:lnTo>
                  <a:pt x="35928" y="29286"/>
                </a:lnTo>
                <a:lnTo>
                  <a:pt x="32713" y="26468"/>
                </a:lnTo>
                <a:lnTo>
                  <a:pt x="28216" y="24704"/>
                </a:lnTo>
                <a:lnTo>
                  <a:pt x="25463" y="24256"/>
                </a:lnTo>
                <a:lnTo>
                  <a:pt x="20660" y="24256"/>
                </a:lnTo>
                <a:lnTo>
                  <a:pt x="17881" y="24598"/>
                </a:lnTo>
                <a:lnTo>
                  <a:pt x="14058" y="25513"/>
                </a:lnTo>
                <a:lnTo>
                  <a:pt x="10732" y="26784"/>
                </a:lnTo>
                <a:lnTo>
                  <a:pt x="7999" y="28181"/>
                </a:lnTo>
                <a:lnTo>
                  <a:pt x="8089" y="25322"/>
                </a:lnTo>
                <a:lnTo>
                  <a:pt x="8456" y="22553"/>
                </a:lnTo>
                <a:lnTo>
                  <a:pt x="9104" y="19926"/>
                </a:lnTo>
                <a:lnTo>
                  <a:pt x="9728" y="17283"/>
                </a:lnTo>
                <a:close/>
              </a:path>
              <a:path w="39787" h="62320">
                <a:moveTo>
                  <a:pt x="13370" y="54051"/>
                </a:moveTo>
                <a:lnTo>
                  <a:pt x="11160" y="51245"/>
                </a:lnTo>
                <a:lnTo>
                  <a:pt x="9422" y="47434"/>
                </a:lnTo>
                <a:lnTo>
                  <a:pt x="10601" y="60758"/>
                </a:lnTo>
                <a:lnTo>
                  <a:pt x="14465" y="62002"/>
                </a:lnTo>
                <a:lnTo>
                  <a:pt x="19227" y="62320"/>
                </a:lnTo>
                <a:lnTo>
                  <a:pt x="22755" y="62320"/>
                </a:lnTo>
                <a:lnTo>
                  <a:pt x="25820" y="61747"/>
                </a:lnTo>
                <a:lnTo>
                  <a:pt x="28408" y="60606"/>
                </a:lnTo>
                <a:lnTo>
                  <a:pt x="31000" y="59461"/>
                </a:lnTo>
                <a:lnTo>
                  <a:pt x="30960" y="47409"/>
                </a:lnTo>
                <a:lnTo>
                  <a:pt x="29794" y="50393"/>
                </a:lnTo>
                <a:lnTo>
                  <a:pt x="26644" y="53939"/>
                </a:lnTo>
                <a:lnTo>
                  <a:pt x="23709" y="55436"/>
                </a:lnTo>
                <a:lnTo>
                  <a:pt x="19977" y="55803"/>
                </a:lnTo>
                <a:lnTo>
                  <a:pt x="16294" y="55462"/>
                </a:lnTo>
                <a:lnTo>
                  <a:pt x="13370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285327" y="3784144"/>
            <a:ext cx="38224" cy="61480"/>
          </a:xfrm>
          <a:custGeom>
            <a:avLst/>
            <a:gdLst/>
            <a:ahLst/>
            <a:cxnLst/>
            <a:rect l="l" t="t" r="r" b="b"/>
            <a:pathLst>
              <a:path w="38224" h="61480">
                <a:moveTo>
                  <a:pt x="50" y="56174"/>
                </a:moveTo>
                <a:lnTo>
                  <a:pt x="2552" y="58941"/>
                </a:lnTo>
                <a:lnTo>
                  <a:pt x="5778" y="60097"/>
                </a:lnTo>
                <a:lnTo>
                  <a:pt x="8596" y="60807"/>
                </a:lnTo>
                <a:lnTo>
                  <a:pt x="11973" y="61339"/>
                </a:lnTo>
                <a:lnTo>
                  <a:pt x="15620" y="61480"/>
                </a:lnTo>
                <a:lnTo>
                  <a:pt x="18986" y="61480"/>
                </a:lnTo>
                <a:lnTo>
                  <a:pt x="22057" y="61023"/>
                </a:lnTo>
                <a:lnTo>
                  <a:pt x="24814" y="60123"/>
                </a:lnTo>
                <a:lnTo>
                  <a:pt x="27569" y="59220"/>
                </a:lnTo>
                <a:lnTo>
                  <a:pt x="29959" y="57887"/>
                </a:lnTo>
                <a:lnTo>
                  <a:pt x="33944" y="54432"/>
                </a:lnTo>
                <a:lnTo>
                  <a:pt x="36587" y="49773"/>
                </a:lnTo>
                <a:lnTo>
                  <a:pt x="37680" y="47231"/>
                </a:lnTo>
                <a:lnTo>
                  <a:pt x="38224" y="44362"/>
                </a:lnTo>
                <a:lnTo>
                  <a:pt x="38224" y="38479"/>
                </a:lnTo>
                <a:lnTo>
                  <a:pt x="37807" y="36093"/>
                </a:lnTo>
                <a:lnTo>
                  <a:pt x="36093" y="31802"/>
                </a:lnTo>
                <a:lnTo>
                  <a:pt x="33159" y="28446"/>
                </a:lnTo>
                <a:lnTo>
                  <a:pt x="29411" y="25758"/>
                </a:lnTo>
                <a:lnTo>
                  <a:pt x="24408" y="24105"/>
                </a:lnTo>
                <a:lnTo>
                  <a:pt x="21499" y="23698"/>
                </a:lnTo>
                <a:lnTo>
                  <a:pt x="14349" y="23737"/>
                </a:lnTo>
                <a:lnTo>
                  <a:pt x="11123" y="24015"/>
                </a:lnTo>
                <a:lnTo>
                  <a:pt x="11123" y="7023"/>
                </a:lnTo>
                <a:lnTo>
                  <a:pt x="32778" y="7023"/>
                </a:lnTo>
                <a:lnTo>
                  <a:pt x="34325" y="5461"/>
                </a:lnTo>
                <a:lnTo>
                  <a:pt x="34480" y="2872"/>
                </a:lnTo>
                <a:lnTo>
                  <a:pt x="32702" y="0"/>
                </a:lnTo>
                <a:lnTo>
                  <a:pt x="5878" y="0"/>
                </a:lnTo>
                <a:lnTo>
                  <a:pt x="4281" y="255"/>
                </a:lnTo>
                <a:lnTo>
                  <a:pt x="3060" y="3049"/>
                </a:lnTo>
                <a:lnTo>
                  <a:pt x="3060" y="27712"/>
                </a:lnTo>
                <a:lnTo>
                  <a:pt x="4622" y="30671"/>
                </a:lnTo>
                <a:lnTo>
                  <a:pt x="7962" y="30571"/>
                </a:lnTo>
                <a:lnTo>
                  <a:pt x="10717" y="30200"/>
                </a:lnTo>
                <a:lnTo>
                  <a:pt x="16941" y="30114"/>
                </a:lnTo>
                <a:lnTo>
                  <a:pt x="21182" y="30822"/>
                </a:lnTo>
                <a:lnTo>
                  <a:pt x="24724" y="32043"/>
                </a:lnTo>
                <a:lnTo>
                  <a:pt x="28191" y="35243"/>
                </a:lnTo>
                <a:lnTo>
                  <a:pt x="29411" y="38202"/>
                </a:lnTo>
                <a:lnTo>
                  <a:pt x="29704" y="41860"/>
                </a:lnTo>
                <a:lnTo>
                  <a:pt x="29347" y="46126"/>
                </a:lnTo>
                <a:lnTo>
                  <a:pt x="27914" y="49340"/>
                </a:lnTo>
                <a:lnTo>
                  <a:pt x="24397" y="52793"/>
                </a:lnTo>
                <a:lnTo>
                  <a:pt x="21131" y="54079"/>
                </a:lnTo>
                <a:lnTo>
                  <a:pt x="17473" y="54827"/>
                </a:lnTo>
                <a:lnTo>
                  <a:pt x="13129" y="54827"/>
                </a:lnTo>
                <a:lnTo>
                  <a:pt x="9550" y="54215"/>
                </a:lnTo>
                <a:lnTo>
                  <a:pt x="5435" y="52933"/>
                </a:lnTo>
                <a:lnTo>
                  <a:pt x="2793" y="51663"/>
                </a:lnTo>
                <a:lnTo>
                  <a:pt x="0" y="53300"/>
                </a:lnTo>
                <a:lnTo>
                  <a:pt x="50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332681" y="3783261"/>
            <a:ext cx="39891" cy="62359"/>
          </a:xfrm>
          <a:custGeom>
            <a:avLst/>
            <a:gdLst/>
            <a:ahLst/>
            <a:cxnLst/>
            <a:rect l="l" t="t" r="r" b="b"/>
            <a:pathLst>
              <a:path w="39891" h="62359">
                <a:moveTo>
                  <a:pt x="4801" y="60962"/>
                </a:moveTo>
                <a:lnTo>
                  <a:pt x="7672" y="61711"/>
                </a:lnTo>
                <a:lnTo>
                  <a:pt x="11339" y="62269"/>
                </a:lnTo>
                <a:lnTo>
                  <a:pt x="17489" y="62359"/>
                </a:lnTo>
                <a:lnTo>
                  <a:pt x="20548" y="61902"/>
                </a:lnTo>
                <a:lnTo>
                  <a:pt x="23191" y="60973"/>
                </a:lnTo>
                <a:lnTo>
                  <a:pt x="25833" y="60048"/>
                </a:lnTo>
                <a:lnTo>
                  <a:pt x="28105" y="58792"/>
                </a:lnTo>
                <a:lnTo>
                  <a:pt x="31953" y="55537"/>
                </a:lnTo>
                <a:lnTo>
                  <a:pt x="34797" y="51461"/>
                </a:lnTo>
                <a:lnTo>
                  <a:pt x="37072" y="46979"/>
                </a:lnTo>
                <a:lnTo>
                  <a:pt x="38569" y="42012"/>
                </a:lnTo>
                <a:lnTo>
                  <a:pt x="39103" y="39434"/>
                </a:lnTo>
                <a:lnTo>
                  <a:pt x="39409" y="36742"/>
                </a:lnTo>
                <a:lnTo>
                  <a:pt x="39725" y="34063"/>
                </a:lnTo>
                <a:lnTo>
                  <a:pt x="39891" y="31410"/>
                </a:lnTo>
                <a:lnTo>
                  <a:pt x="39891" y="26010"/>
                </a:lnTo>
                <a:lnTo>
                  <a:pt x="39750" y="23371"/>
                </a:lnTo>
                <a:lnTo>
                  <a:pt x="39484" y="20854"/>
                </a:lnTo>
                <a:lnTo>
                  <a:pt x="38787" y="16001"/>
                </a:lnTo>
                <a:lnTo>
                  <a:pt x="37566" y="11700"/>
                </a:lnTo>
                <a:lnTo>
                  <a:pt x="35761" y="8068"/>
                </a:lnTo>
                <a:lnTo>
                  <a:pt x="33540" y="4917"/>
                </a:lnTo>
                <a:lnTo>
                  <a:pt x="30671" y="2517"/>
                </a:lnTo>
                <a:lnTo>
                  <a:pt x="27039" y="953"/>
                </a:lnTo>
                <a:lnTo>
                  <a:pt x="22849" y="0"/>
                </a:lnTo>
                <a:lnTo>
                  <a:pt x="16751" y="0"/>
                </a:lnTo>
                <a:lnTo>
                  <a:pt x="13690" y="547"/>
                </a:lnTo>
                <a:lnTo>
                  <a:pt x="11137" y="1642"/>
                </a:lnTo>
                <a:lnTo>
                  <a:pt x="8586" y="2733"/>
                </a:lnTo>
                <a:lnTo>
                  <a:pt x="4813" y="6033"/>
                </a:lnTo>
                <a:lnTo>
                  <a:pt x="1944" y="10008"/>
                </a:lnTo>
                <a:lnTo>
                  <a:pt x="382" y="14846"/>
                </a:lnTo>
                <a:lnTo>
                  <a:pt x="0" y="17398"/>
                </a:lnTo>
                <a:lnTo>
                  <a:pt x="0" y="22673"/>
                </a:lnTo>
                <a:lnTo>
                  <a:pt x="292" y="25059"/>
                </a:lnTo>
                <a:lnTo>
                  <a:pt x="1512" y="29427"/>
                </a:lnTo>
                <a:lnTo>
                  <a:pt x="3898" y="32918"/>
                </a:lnTo>
                <a:lnTo>
                  <a:pt x="7124" y="35751"/>
                </a:lnTo>
                <a:lnTo>
                  <a:pt x="11722" y="37605"/>
                </a:lnTo>
                <a:lnTo>
                  <a:pt x="9742" y="27357"/>
                </a:lnTo>
                <a:lnTo>
                  <a:pt x="8726" y="24527"/>
                </a:lnTo>
                <a:lnTo>
                  <a:pt x="8139" y="21311"/>
                </a:lnTo>
                <a:lnTo>
                  <a:pt x="8139" y="17820"/>
                </a:lnTo>
                <a:lnTo>
                  <a:pt x="8787" y="14645"/>
                </a:lnTo>
                <a:lnTo>
                  <a:pt x="9907" y="11700"/>
                </a:lnTo>
                <a:lnTo>
                  <a:pt x="12927" y="8244"/>
                </a:lnTo>
                <a:lnTo>
                  <a:pt x="15800" y="6771"/>
                </a:lnTo>
                <a:lnTo>
                  <a:pt x="19569" y="6416"/>
                </a:lnTo>
                <a:lnTo>
                  <a:pt x="23266" y="6783"/>
                </a:lnTo>
                <a:lnTo>
                  <a:pt x="26250" y="8284"/>
                </a:lnTo>
                <a:lnTo>
                  <a:pt x="28548" y="11188"/>
                </a:lnTo>
                <a:lnTo>
                  <a:pt x="30365" y="15077"/>
                </a:lnTo>
                <a:lnTo>
                  <a:pt x="30899" y="17805"/>
                </a:lnTo>
                <a:lnTo>
                  <a:pt x="31421" y="20538"/>
                </a:lnTo>
                <a:lnTo>
                  <a:pt x="31687" y="23915"/>
                </a:lnTo>
                <a:lnTo>
                  <a:pt x="31687" y="27904"/>
                </a:lnTo>
                <a:lnTo>
                  <a:pt x="28220" y="29988"/>
                </a:lnTo>
                <a:lnTo>
                  <a:pt x="23839" y="31385"/>
                </a:lnTo>
                <a:lnTo>
                  <a:pt x="20915" y="38063"/>
                </a:lnTo>
                <a:lnTo>
                  <a:pt x="23572" y="37696"/>
                </a:lnTo>
                <a:lnTo>
                  <a:pt x="28195" y="36183"/>
                </a:lnTo>
                <a:lnTo>
                  <a:pt x="31838" y="34370"/>
                </a:lnTo>
                <a:lnTo>
                  <a:pt x="31776" y="37223"/>
                </a:lnTo>
                <a:lnTo>
                  <a:pt x="31395" y="39956"/>
                </a:lnTo>
                <a:lnTo>
                  <a:pt x="30708" y="42544"/>
                </a:lnTo>
                <a:lnTo>
                  <a:pt x="30024" y="45137"/>
                </a:lnTo>
                <a:lnTo>
                  <a:pt x="27622" y="49377"/>
                </a:lnTo>
                <a:lnTo>
                  <a:pt x="24472" y="52923"/>
                </a:lnTo>
                <a:lnTo>
                  <a:pt x="20130" y="55260"/>
                </a:lnTo>
                <a:lnTo>
                  <a:pt x="17538" y="55843"/>
                </a:lnTo>
                <a:lnTo>
                  <a:pt x="11480" y="55728"/>
                </a:lnTo>
                <a:lnTo>
                  <a:pt x="7797" y="55004"/>
                </a:lnTo>
                <a:lnTo>
                  <a:pt x="4481" y="53949"/>
                </a:lnTo>
                <a:lnTo>
                  <a:pt x="1728" y="56059"/>
                </a:lnTo>
                <a:lnTo>
                  <a:pt x="2084" y="59169"/>
                </a:lnTo>
                <a:lnTo>
                  <a:pt x="4801" y="60962"/>
                </a:lnTo>
                <a:close/>
              </a:path>
              <a:path w="39891" h="62359">
                <a:moveTo>
                  <a:pt x="9742" y="27357"/>
                </a:moveTo>
                <a:lnTo>
                  <a:pt x="11722" y="37605"/>
                </a:lnTo>
                <a:lnTo>
                  <a:pt x="14555" y="38063"/>
                </a:lnTo>
                <a:lnTo>
                  <a:pt x="20915" y="38063"/>
                </a:lnTo>
                <a:lnTo>
                  <a:pt x="23839" y="31385"/>
                </a:lnTo>
                <a:lnTo>
                  <a:pt x="19241" y="31737"/>
                </a:lnTo>
                <a:lnTo>
                  <a:pt x="15444" y="31446"/>
                </a:lnTo>
                <a:lnTo>
                  <a:pt x="12636" y="30290"/>
                </a:lnTo>
                <a:lnTo>
                  <a:pt x="9742" y="273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379255" y="38342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45"/>
                </a:lnTo>
                <a:lnTo>
                  <a:pt x="12776" y="140"/>
                </a:lnTo>
                <a:lnTo>
                  <a:pt x="9956" y="0"/>
                </a:lnTo>
                <a:lnTo>
                  <a:pt x="6932" y="900"/>
                </a:lnTo>
                <a:lnTo>
                  <a:pt x="6220" y="3784"/>
                </a:lnTo>
                <a:lnTo>
                  <a:pt x="6220" y="9792"/>
                </a:lnTo>
                <a:lnTo>
                  <a:pt x="0" y="22659"/>
                </a:lnTo>
                <a:lnTo>
                  <a:pt x="508" y="23950"/>
                </a:lnTo>
                <a:lnTo>
                  <a:pt x="3286" y="24041"/>
                </a:lnTo>
                <a:lnTo>
                  <a:pt x="5979" y="22745"/>
                </a:lnTo>
                <a:lnTo>
                  <a:pt x="1239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427002" y="3783255"/>
            <a:ext cx="37975" cy="62369"/>
          </a:xfrm>
          <a:custGeom>
            <a:avLst/>
            <a:gdLst/>
            <a:ahLst/>
            <a:cxnLst/>
            <a:rect l="l" t="t" r="r" b="b"/>
            <a:pathLst>
              <a:path w="37975" h="62369">
                <a:moveTo>
                  <a:pt x="25656" y="61073"/>
                </a:moveTo>
                <a:lnTo>
                  <a:pt x="28309" y="60223"/>
                </a:lnTo>
                <a:lnTo>
                  <a:pt x="30546" y="58988"/>
                </a:lnTo>
                <a:lnTo>
                  <a:pt x="34164" y="55817"/>
                </a:lnTo>
                <a:lnTo>
                  <a:pt x="36525" y="51663"/>
                </a:lnTo>
                <a:lnTo>
                  <a:pt x="37975" y="46940"/>
                </a:lnTo>
                <a:lnTo>
                  <a:pt x="37975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97" y="34404"/>
                </a:lnTo>
                <a:lnTo>
                  <a:pt x="31254" y="32129"/>
                </a:lnTo>
                <a:lnTo>
                  <a:pt x="27787" y="30481"/>
                </a:lnTo>
                <a:lnTo>
                  <a:pt x="23788" y="29627"/>
                </a:lnTo>
                <a:lnTo>
                  <a:pt x="27244" y="28676"/>
                </a:lnTo>
                <a:lnTo>
                  <a:pt x="30063" y="26898"/>
                </a:lnTo>
                <a:lnTo>
                  <a:pt x="33173" y="23291"/>
                </a:lnTo>
                <a:lnTo>
                  <a:pt x="34419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102" y="8826"/>
                </a:lnTo>
                <a:lnTo>
                  <a:pt x="32349" y="5435"/>
                </a:lnTo>
                <a:lnTo>
                  <a:pt x="29505" y="2807"/>
                </a:lnTo>
                <a:lnTo>
                  <a:pt x="25603" y="1079"/>
                </a:lnTo>
                <a:lnTo>
                  <a:pt x="21019" y="0"/>
                </a:lnTo>
                <a:lnTo>
                  <a:pt x="18211" y="0"/>
                </a:lnTo>
                <a:lnTo>
                  <a:pt x="14353" y="190"/>
                </a:lnTo>
                <a:lnTo>
                  <a:pt x="10886" y="938"/>
                </a:lnTo>
                <a:lnTo>
                  <a:pt x="8041" y="1943"/>
                </a:lnTo>
                <a:lnTo>
                  <a:pt x="4686" y="3606"/>
                </a:lnTo>
                <a:lnTo>
                  <a:pt x="2123" y="5878"/>
                </a:lnTo>
                <a:lnTo>
                  <a:pt x="1691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23" y="8012"/>
                </a:lnTo>
                <a:lnTo>
                  <a:pt x="13147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305" y="8520"/>
                </a:lnTo>
                <a:lnTo>
                  <a:pt x="25542" y="11198"/>
                </a:lnTo>
                <a:lnTo>
                  <a:pt x="26556" y="14679"/>
                </a:lnTo>
                <a:lnTo>
                  <a:pt x="26556" y="17639"/>
                </a:lnTo>
                <a:lnTo>
                  <a:pt x="25631" y="20584"/>
                </a:lnTo>
                <a:lnTo>
                  <a:pt x="24155" y="23166"/>
                </a:lnTo>
                <a:lnTo>
                  <a:pt x="20487" y="25919"/>
                </a:lnTo>
                <a:lnTo>
                  <a:pt x="17211" y="26974"/>
                </a:lnTo>
                <a:lnTo>
                  <a:pt x="13298" y="27255"/>
                </a:lnTo>
                <a:lnTo>
                  <a:pt x="8017" y="27255"/>
                </a:lnTo>
                <a:lnTo>
                  <a:pt x="6490" y="28154"/>
                </a:lnTo>
                <a:lnTo>
                  <a:pt x="6134" y="30999"/>
                </a:lnTo>
                <a:lnTo>
                  <a:pt x="8117" y="33615"/>
                </a:lnTo>
                <a:lnTo>
                  <a:pt x="16549" y="33615"/>
                </a:lnTo>
                <a:lnTo>
                  <a:pt x="20713" y="34404"/>
                </a:lnTo>
                <a:lnTo>
                  <a:pt x="24310" y="35711"/>
                </a:lnTo>
                <a:lnTo>
                  <a:pt x="28003" y="38901"/>
                </a:lnTo>
                <a:lnTo>
                  <a:pt x="29375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74" y="50557"/>
                </a:lnTo>
                <a:lnTo>
                  <a:pt x="25375" y="53643"/>
                </a:lnTo>
                <a:lnTo>
                  <a:pt x="22430" y="54928"/>
                </a:lnTo>
                <a:lnTo>
                  <a:pt x="18975" y="55713"/>
                </a:lnTo>
                <a:lnTo>
                  <a:pt x="14683" y="55713"/>
                </a:lnTo>
                <a:lnTo>
                  <a:pt x="10922" y="54978"/>
                </a:lnTo>
                <a:lnTo>
                  <a:pt x="7595" y="53934"/>
                </a:lnTo>
                <a:lnTo>
                  <a:pt x="3848" y="52235"/>
                </a:lnTo>
                <a:lnTo>
                  <a:pt x="561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57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50" y="62203"/>
                </a:lnTo>
                <a:lnTo>
                  <a:pt x="16663" y="62369"/>
                </a:lnTo>
                <a:lnTo>
                  <a:pt x="20005" y="62369"/>
                </a:lnTo>
                <a:lnTo>
                  <a:pt x="22999" y="61922"/>
                </a:lnTo>
                <a:lnTo>
                  <a:pt x="25656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475832" y="3783265"/>
            <a:ext cx="37871" cy="61455"/>
          </a:xfrm>
          <a:custGeom>
            <a:avLst/>
            <a:gdLst/>
            <a:ahLst/>
            <a:cxnLst/>
            <a:rect l="l" t="t" r="r" b="b"/>
            <a:pathLst>
              <a:path w="37871" h="61455">
                <a:moveTo>
                  <a:pt x="2617" y="61455"/>
                </a:moveTo>
                <a:lnTo>
                  <a:pt x="36083" y="61455"/>
                </a:lnTo>
                <a:lnTo>
                  <a:pt x="37429" y="60591"/>
                </a:lnTo>
                <a:lnTo>
                  <a:pt x="37871" y="57999"/>
                </a:lnTo>
                <a:lnTo>
                  <a:pt x="37871" y="57442"/>
                </a:lnTo>
                <a:lnTo>
                  <a:pt x="36042" y="54622"/>
                </a:lnTo>
                <a:lnTo>
                  <a:pt x="9679" y="54622"/>
                </a:lnTo>
                <a:lnTo>
                  <a:pt x="19281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612" y="35178"/>
                </a:lnTo>
                <a:lnTo>
                  <a:pt x="29706" y="32435"/>
                </a:lnTo>
                <a:lnTo>
                  <a:pt x="32410" y="27724"/>
                </a:lnTo>
                <a:lnTo>
                  <a:pt x="34254" y="23417"/>
                </a:lnTo>
                <a:lnTo>
                  <a:pt x="34937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72" y="4622"/>
                </a:lnTo>
                <a:lnTo>
                  <a:pt x="27510" y="2056"/>
                </a:lnTo>
                <a:lnTo>
                  <a:pt x="23101" y="406"/>
                </a:lnTo>
                <a:lnTo>
                  <a:pt x="20538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5" y="925"/>
                </a:lnTo>
                <a:lnTo>
                  <a:pt x="7747" y="1929"/>
                </a:lnTo>
                <a:lnTo>
                  <a:pt x="4269" y="3592"/>
                </a:lnTo>
                <a:lnTo>
                  <a:pt x="1285" y="6451"/>
                </a:lnTo>
                <a:lnTo>
                  <a:pt x="1079" y="9204"/>
                </a:lnTo>
                <a:lnTo>
                  <a:pt x="3441" y="11898"/>
                </a:lnTo>
                <a:lnTo>
                  <a:pt x="6008" y="10260"/>
                </a:lnTo>
                <a:lnTo>
                  <a:pt x="9716" y="8431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5" y="10958"/>
                </a:lnTo>
                <a:lnTo>
                  <a:pt x="26633" y="14414"/>
                </a:lnTo>
                <a:lnTo>
                  <a:pt x="26874" y="17031"/>
                </a:lnTo>
                <a:lnTo>
                  <a:pt x="26722" y="19810"/>
                </a:lnTo>
                <a:lnTo>
                  <a:pt x="26139" y="22860"/>
                </a:lnTo>
                <a:lnTo>
                  <a:pt x="24627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90" y="37525"/>
                </a:lnTo>
                <a:lnTo>
                  <a:pt x="13986" y="40398"/>
                </a:lnTo>
                <a:lnTo>
                  <a:pt x="1882" y="52854"/>
                </a:lnTo>
                <a:lnTo>
                  <a:pt x="1169" y="53633"/>
                </a:lnTo>
                <a:lnTo>
                  <a:pt x="29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520951" y="3785323"/>
            <a:ext cx="26819" cy="40194"/>
          </a:xfrm>
          <a:custGeom>
            <a:avLst/>
            <a:gdLst/>
            <a:ahLst/>
            <a:cxnLst/>
            <a:rect l="l" t="t" r="r" b="b"/>
            <a:pathLst>
              <a:path w="26819" h="40194">
                <a:moveTo>
                  <a:pt x="22754" y="0"/>
                </a:moveTo>
                <a:lnTo>
                  <a:pt x="7350" y="38848"/>
                </a:lnTo>
                <a:lnTo>
                  <a:pt x="26819" y="5613"/>
                </a:lnTo>
                <a:lnTo>
                  <a:pt x="22754" y="0"/>
                </a:lnTo>
                <a:close/>
              </a:path>
              <a:path w="26819" h="40194">
                <a:moveTo>
                  <a:pt x="22754" y="0"/>
                </a:moveTo>
                <a:lnTo>
                  <a:pt x="1154" y="36793"/>
                </a:lnTo>
                <a:lnTo>
                  <a:pt x="938" y="37199"/>
                </a:lnTo>
                <a:lnTo>
                  <a:pt x="74" y="39877"/>
                </a:lnTo>
                <a:lnTo>
                  <a:pt x="0" y="42696"/>
                </a:lnTo>
                <a:lnTo>
                  <a:pt x="2131" y="45504"/>
                </a:lnTo>
                <a:lnTo>
                  <a:pt x="26920" y="45504"/>
                </a:lnTo>
                <a:lnTo>
                  <a:pt x="26920" y="58240"/>
                </a:lnTo>
                <a:lnTo>
                  <a:pt x="29447" y="59653"/>
                </a:lnTo>
                <a:lnTo>
                  <a:pt x="32330" y="59653"/>
                </a:lnTo>
                <a:lnTo>
                  <a:pt x="34973" y="58240"/>
                </a:lnTo>
                <a:lnTo>
                  <a:pt x="34973" y="45504"/>
                </a:lnTo>
                <a:lnTo>
                  <a:pt x="41805" y="45504"/>
                </a:lnTo>
                <a:lnTo>
                  <a:pt x="42810" y="45198"/>
                </a:lnTo>
                <a:lnTo>
                  <a:pt x="43585" y="42177"/>
                </a:lnTo>
                <a:lnTo>
                  <a:pt x="41805" y="38848"/>
                </a:lnTo>
                <a:lnTo>
                  <a:pt x="34973" y="38848"/>
                </a:lnTo>
                <a:lnTo>
                  <a:pt x="34973" y="176"/>
                </a:lnTo>
                <a:lnTo>
                  <a:pt x="34339" y="-748"/>
                </a:lnTo>
                <a:lnTo>
                  <a:pt x="31607" y="-1346"/>
                </a:lnTo>
                <a:lnTo>
                  <a:pt x="25678" y="-1346"/>
                </a:lnTo>
                <a:lnTo>
                  <a:pt x="22754" y="0"/>
                </a:lnTo>
                <a:lnTo>
                  <a:pt x="26819" y="5613"/>
                </a:lnTo>
                <a:lnTo>
                  <a:pt x="26920" y="38848"/>
                </a:lnTo>
                <a:lnTo>
                  <a:pt x="7350" y="38848"/>
                </a:lnTo>
                <a:lnTo>
                  <a:pt x="2275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570339" y="37832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36" y="50915"/>
                </a:lnTo>
                <a:lnTo>
                  <a:pt x="40068" y="47613"/>
                </a:lnTo>
                <a:lnTo>
                  <a:pt x="40791" y="43765"/>
                </a:lnTo>
                <a:lnTo>
                  <a:pt x="41528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3" y="13906"/>
                </a:lnTo>
                <a:lnTo>
                  <a:pt x="39091" y="10670"/>
                </a:lnTo>
                <a:lnTo>
                  <a:pt x="37504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4" y="0"/>
                </a:lnTo>
                <a:lnTo>
                  <a:pt x="14163" y="753"/>
                </a:lnTo>
                <a:lnTo>
                  <a:pt x="11419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794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51" y="21286"/>
                </a:lnTo>
                <a:lnTo>
                  <a:pt x="9079" y="18368"/>
                </a:lnTo>
                <a:lnTo>
                  <a:pt x="9742" y="15800"/>
                </a:lnTo>
                <a:lnTo>
                  <a:pt x="11645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48" y="54396"/>
                </a:lnTo>
                <a:lnTo>
                  <a:pt x="12179" y="52034"/>
                </a:lnTo>
                <a:lnTo>
                  <a:pt x="10134" y="48045"/>
                </a:lnTo>
                <a:lnTo>
                  <a:pt x="10680" y="60325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5"/>
                </a:moveTo>
                <a:lnTo>
                  <a:pt x="10134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0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618597" y="37832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4" y="58576"/>
                </a:moveTo>
                <a:lnTo>
                  <a:pt x="35445" y="56426"/>
                </a:lnTo>
                <a:lnTo>
                  <a:pt x="37134" y="53672"/>
                </a:lnTo>
                <a:lnTo>
                  <a:pt x="38848" y="50915"/>
                </a:lnTo>
                <a:lnTo>
                  <a:pt x="40068" y="47613"/>
                </a:lnTo>
                <a:lnTo>
                  <a:pt x="40792" y="43765"/>
                </a:lnTo>
                <a:lnTo>
                  <a:pt x="41530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65" y="21617"/>
                </a:lnTo>
                <a:lnTo>
                  <a:pt x="40882" y="17755"/>
                </a:lnTo>
                <a:lnTo>
                  <a:pt x="40219" y="13906"/>
                </a:lnTo>
                <a:lnTo>
                  <a:pt x="39089" y="10670"/>
                </a:lnTo>
                <a:lnTo>
                  <a:pt x="37501" y="8027"/>
                </a:lnTo>
                <a:lnTo>
                  <a:pt x="35902" y="5386"/>
                </a:lnTo>
                <a:lnTo>
                  <a:pt x="33808" y="3380"/>
                </a:lnTo>
                <a:lnTo>
                  <a:pt x="31205" y="2034"/>
                </a:lnTo>
                <a:lnTo>
                  <a:pt x="28599" y="662"/>
                </a:lnTo>
                <a:lnTo>
                  <a:pt x="25373" y="0"/>
                </a:lnTo>
                <a:lnTo>
                  <a:pt x="17525" y="0"/>
                </a:lnTo>
                <a:lnTo>
                  <a:pt x="14173" y="753"/>
                </a:lnTo>
                <a:lnTo>
                  <a:pt x="11416" y="2260"/>
                </a:lnTo>
                <a:lnTo>
                  <a:pt x="8672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6" y="11445"/>
                </a:lnTo>
                <a:lnTo>
                  <a:pt x="1865" y="14759"/>
                </a:lnTo>
                <a:lnTo>
                  <a:pt x="1116" y="18609"/>
                </a:lnTo>
                <a:lnTo>
                  <a:pt x="368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807" y="51688"/>
                </a:lnTo>
                <a:lnTo>
                  <a:pt x="4396" y="54331"/>
                </a:lnTo>
                <a:lnTo>
                  <a:pt x="5980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51" y="21286"/>
                </a:lnTo>
                <a:lnTo>
                  <a:pt x="9094" y="18368"/>
                </a:lnTo>
                <a:lnTo>
                  <a:pt x="9742" y="15800"/>
                </a:lnTo>
                <a:lnTo>
                  <a:pt x="11647" y="11429"/>
                </a:lnTo>
                <a:lnTo>
                  <a:pt x="14606" y="8470"/>
                </a:lnTo>
                <a:lnTo>
                  <a:pt x="18414" y="6591"/>
                </a:lnTo>
                <a:lnTo>
                  <a:pt x="21068" y="6591"/>
                </a:lnTo>
                <a:lnTo>
                  <a:pt x="23901" y="6797"/>
                </a:lnTo>
                <a:lnTo>
                  <a:pt x="27382" y="8194"/>
                </a:lnTo>
                <a:lnTo>
                  <a:pt x="30060" y="11012"/>
                </a:lnTo>
                <a:lnTo>
                  <a:pt x="31395" y="13655"/>
                </a:lnTo>
                <a:lnTo>
                  <a:pt x="32372" y="17082"/>
                </a:lnTo>
                <a:lnTo>
                  <a:pt x="33110" y="21046"/>
                </a:lnTo>
                <a:lnTo>
                  <a:pt x="33541" y="25858"/>
                </a:lnTo>
                <a:lnTo>
                  <a:pt x="33657" y="33848"/>
                </a:lnTo>
                <a:lnTo>
                  <a:pt x="33440" y="38088"/>
                </a:lnTo>
                <a:lnTo>
                  <a:pt x="33045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15" y="52503"/>
                </a:lnTo>
                <a:lnTo>
                  <a:pt x="25398" y="54918"/>
                </a:lnTo>
                <a:lnTo>
                  <a:pt x="22529" y="55752"/>
                </a:lnTo>
                <a:lnTo>
                  <a:pt x="18540" y="55752"/>
                </a:lnTo>
                <a:lnTo>
                  <a:pt x="15048" y="54396"/>
                </a:lnTo>
                <a:lnTo>
                  <a:pt x="12179" y="52034"/>
                </a:lnTo>
                <a:lnTo>
                  <a:pt x="10148" y="48045"/>
                </a:lnTo>
                <a:lnTo>
                  <a:pt x="10692" y="60325"/>
                </a:lnTo>
                <a:lnTo>
                  <a:pt x="13295" y="61672"/>
                </a:lnTo>
                <a:lnTo>
                  <a:pt x="16496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7" h="62359">
                <a:moveTo>
                  <a:pt x="10692" y="60325"/>
                </a:moveTo>
                <a:lnTo>
                  <a:pt x="10148" y="48045"/>
                </a:lnTo>
                <a:lnTo>
                  <a:pt x="9410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92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668119" y="37841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67"/>
                </a:lnTo>
                <a:lnTo>
                  <a:pt x="37083" y="0"/>
                </a:lnTo>
                <a:lnTo>
                  <a:pt x="1777" y="0"/>
                </a:lnTo>
                <a:lnTo>
                  <a:pt x="467" y="863"/>
                </a:lnTo>
                <a:lnTo>
                  <a:pt x="0" y="3516"/>
                </a:lnTo>
                <a:lnTo>
                  <a:pt x="1777" y="7058"/>
                </a:lnTo>
                <a:lnTo>
                  <a:pt x="30848" y="7058"/>
                </a:lnTo>
                <a:lnTo>
                  <a:pt x="7912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54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716759" y="3783304"/>
            <a:ext cx="39790" cy="62320"/>
          </a:xfrm>
          <a:custGeom>
            <a:avLst/>
            <a:gdLst/>
            <a:ahLst/>
            <a:cxnLst/>
            <a:rect l="l" t="t" r="r" b="b"/>
            <a:pathLst>
              <a:path w="39790" h="62320">
                <a:moveTo>
                  <a:pt x="9726" y="17283"/>
                </a:moveTo>
                <a:lnTo>
                  <a:pt x="10731" y="14961"/>
                </a:lnTo>
                <a:lnTo>
                  <a:pt x="13384" y="10972"/>
                </a:lnTo>
                <a:lnTo>
                  <a:pt x="17171" y="8190"/>
                </a:lnTo>
                <a:lnTo>
                  <a:pt x="21769" y="6416"/>
                </a:lnTo>
                <a:lnTo>
                  <a:pt x="27661" y="6526"/>
                </a:lnTo>
                <a:lnTo>
                  <a:pt x="31078" y="7200"/>
                </a:lnTo>
                <a:lnTo>
                  <a:pt x="34074" y="8190"/>
                </a:lnTo>
                <a:lnTo>
                  <a:pt x="36755" y="7200"/>
                </a:lnTo>
                <a:lnTo>
                  <a:pt x="36766" y="4532"/>
                </a:lnTo>
                <a:lnTo>
                  <a:pt x="35178" y="1828"/>
                </a:lnTo>
                <a:lnTo>
                  <a:pt x="31967" y="774"/>
                </a:lnTo>
                <a:lnTo>
                  <a:pt x="28701" y="205"/>
                </a:lnTo>
                <a:lnTo>
                  <a:pt x="25185" y="0"/>
                </a:lnTo>
                <a:lnTo>
                  <a:pt x="21753" y="0"/>
                </a:lnTo>
                <a:lnTo>
                  <a:pt x="18733" y="472"/>
                </a:lnTo>
                <a:lnTo>
                  <a:pt x="16141" y="1410"/>
                </a:lnTo>
                <a:lnTo>
                  <a:pt x="13549" y="2336"/>
                </a:lnTo>
                <a:lnTo>
                  <a:pt x="11328" y="3618"/>
                </a:lnTo>
                <a:lnTo>
                  <a:pt x="7606" y="6832"/>
                </a:lnTo>
                <a:lnTo>
                  <a:pt x="4837" y="10882"/>
                </a:lnTo>
                <a:lnTo>
                  <a:pt x="2627" y="15368"/>
                </a:lnTo>
                <a:lnTo>
                  <a:pt x="1195" y="20307"/>
                </a:lnTo>
                <a:lnTo>
                  <a:pt x="687" y="22859"/>
                </a:lnTo>
                <a:lnTo>
                  <a:pt x="420" y="25513"/>
                </a:lnTo>
                <a:lnTo>
                  <a:pt x="139" y="28169"/>
                </a:lnTo>
                <a:lnTo>
                  <a:pt x="0" y="30783"/>
                </a:lnTo>
                <a:lnTo>
                  <a:pt x="125" y="39067"/>
                </a:lnTo>
                <a:lnTo>
                  <a:pt x="367" y="41620"/>
                </a:lnTo>
                <a:lnTo>
                  <a:pt x="622" y="44183"/>
                </a:lnTo>
                <a:lnTo>
                  <a:pt x="1612" y="48694"/>
                </a:lnTo>
                <a:lnTo>
                  <a:pt x="2947" y="52768"/>
                </a:lnTo>
                <a:lnTo>
                  <a:pt x="4862" y="56135"/>
                </a:lnTo>
                <a:lnTo>
                  <a:pt x="7494" y="58698"/>
                </a:lnTo>
                <a:lnTo>
                  <a:pt x="10605" y="60758"/>
                </a:lnTo>
                <a:lnTo>
                  <a:pt x="9424" y="47434"/>
                </a:lnTo>
                <a:lnTo>
                  <a:pt x="8916" y="44715"/>
                </a:lnTo>
                <a:lnTo>
                  <a:pt x="8394" y="41997"/>
                </a:lnTo>
                <a:lnTo>
                  <a:pt x="8127" y="38620"/>
                </a:lnTo>
                <a:lnTo>
                  <a:pt x="8127" y="34596"/>
                </a:lnTo>
                <a:lnTo>
                  <a:pt x="10831" y="33033"/>
                </a:lnTo>
                <a:lnTo>
                  <a:pt x="13920" y="31762"/>
                </a:lnTo>
                <a:lnTo>
                  <a:pt x="17271" y="30924"/>
                </a:lnTo>
                <a:lnTo>
                  <a:pt x="20739" y="30622"/>
                </a:lnTo>
                <a:lnTo>
                  <a:pt x="24522" y="30899"/>
                </a:lnTo>
                <a:lnTo>
                  <a:pt x="28460" y="32818"/>
                </a:lnTo>
                <a:lnTo>
                  <a:pt x="30746" y="36134"/>
                </a:lnTo>
                <a:lnTo>
                  <a:pt x="31456" y="39103"/>
                </a:lnTo>
                <a:lnTo>
                  <a:pt x="31636" y="42558"/>
                </a:lnTo>
                <a:lnTo>
                  <a:pt x="31636" y="44208"/>
                </a:lnTo>
                <a:lnTo>
                  <a:pt x="30963" y="47409"/>
                </a:lnTo>
                <a:lnTo>
                  <a:pt x="30999" y="59461"/>
                </a:lnTo>
                <a:lnTo>
                  <a:pt x="34822" y="56059"/>
                </a:lnTo>
                <a:lnTo>
                  <a:pt x="37755" y="51995"/>
                </a:lnTo>
                <a:lnTo>
                  <a:pt x="39383" y="47042"/>
                </a:lnTo>
                <a:lnTo>
                  <a:pt x="39790" y="44450"/>
                </a:lnTo>
                <a:lnTo>
                  <a:pt x="39790" y="41810"/>
                </a:lnTo>
                <a:lnTo>
                  <a:pt x="39484" y="36993"/>
                </a:lnTo>
                <a:lnTo>
                  <a:pt x="38303" y="32727"/>
                </a:lnTo>
                <a:lnTo>
                  <a:pt x="35927" y="29286"/>
                </a:lnTo>
                <a:lnTo>
                  <a:pt x="32716" y="26468"/>
                </a:lnTo>
                <a:lnTo>
                  <a:pt x="28220" y="24704"/>
                </a:lnTo>
                <a:lnTo>
                  <a:pt x="25462" y="24256"/>
                </a:lnTo>
                <a:lnTo>
                  <a:pt x="20664" y="24256"/>
                </a:lnTo>
                <a:lnTo>
                  <a:pt x="17880" y="24598"/>
                </a:lnTo>
                <a:lnTo>
                  <a:pt x="14057" y="25513"/>
                </a:lnTo>
                <a:lnTo>
                  <a:pt x="10731" y="26784"/>
                </a:lnTo>
                <a:lnTo>
                  <a:pt x="8002" y="28181"/>
                </a:lnTo>
                <a:lnTo>
                  <a:pt x="8088" y="25322"/>
                </a:lnTo>
                <a:lnTo>
                  <a:pt x="8459" y="22553"/>
                </a:lnTo>
                <a:lnTo>
                  <a:pt x="9107" y="19926"/>
                </a:lnTo>
                <a:lnTo>
                  <a:pt x="9726" y="17283"/>
                </a:lnTo>
                <a:close/>
              </a:path>
              <a:path w="39790" h="62320">
                <a:moveTo>
                  <a:pt x="13373" y="54051"/>
                </a:moveTo>
                <a:lnTo>
                  <a:pt x="11163" y="51245"/>
                </a:lnTo>
                <a:lnTo>
                  <a:pt x="9424" y="47434"/>
                </a:lnTo>
                <a:lnTo>
                  <a:pt x="10605" y="60758"/>
                </a:lnTo>
                <a:lnTo>
                  <a:pt x="14464" y="62002"/>
                </a:lnTo>
                <a:lnTo>
                  <a:pt x="19227" y="62320"/>
                </a:lnTo>
                <a:lnTo>
                  <a:pt x="22758" y="62320"/>
                </a:lnTo>
                <a:lnTo>
                  <a:pt x="25819" y="61747"/>
                </a:lnTo>
                <a:lnTo>
                  <a:pt x="28411" y="60606"/>
                </a:lnTo>
                <a:lnTo>
                  <a:pt x="30999" y="59461"/>
                </a:lnTo>
                <a:lnTo>
                  <a:pt x="30963" y="47409"/>
                </a:lnTo>
                <a:lnTo>
                  <a:pt x="29792" y="50393"/>
                </a:lnTo>
                <a:lnTo>
                  <a:pt x="26643" y="53939"/>
                </a:lnTo>
                <a:lnTo>
                  <a:pt x="23713" y="55436"/>
                </a:lnTo>
                <a:lnTo>
                  <a:pt x="19991" y="55803"/>
                </a:lnTo>
                <a:lnTo>
                  <a:pt x="16308" y="55462"/>
                </a:lnTo>
                <a:lnTo>
                  <a:pt x="13373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768156" y="3783714"/>
            <a:ext cx="35243" cy="61009"/>
          </a:xfrm>
          <a:custGeom>
            <a:avLst/>
            <a:gdLst/>
            <a:ahLst/>
            <a:cxnLst/>
            <a:rect l="l" t="t" r="r" b="b"/>
            <a:pathLst>
              <a:path w="35243" h="61009">
                <a:moveTo>
                  <a:pt x="586" y="55638"/>
                </a:moveTo>
                <a:lnTo>
                  <a:pt x="229" y="58421"/>
                </a:lnTo>
                <a:lnTo>
                  <a:pt x="1907" y="61009"/>
                </a:lnTo>
                <a:lnTo>
                  <a:pt x="33555" y="61009"/>
                </a:lnTo>
                <a:lnTo>
                  <a:pt x="34570" y="60566"/>
                </a:lnTo>
                <a:lnTo>
                  <a:pt x="35243" y="57838"/>
                </a:lnTo>
                <a:lnTo>
                  <a:pt x="35243" y="57265"/>
                </a:lnTo>
                <a:lnTo>
                  <a:pt x="33555" y="54547"/>
                </a:lnTo>
                <a:lnTo>
                  <a:pt x="22608" y="54547"/>
                </a:lnTo>
                <a:lnTo>
                  <a:pt x="22608" y="1322"/>
                </a:lnTo>
                <a:lnTo>
                  <a:pt x="21221" y="166"/>
                </a:lnTo>
                <a:lnTo>
                  <a:pt x="18301" y="0"/>
                </a:lnTo>
                <a:lnTo>
                  <a:pt x="15303" y="572"/>
                </a:lnTo>
                <a:lnTo>
                  <a:pt x="1346" y="9512"/>
                </a:lnTo>
                <a:lnTo>
                  <a:pt x="838" y="9893"/>
                </a:lnTo>
                <a:lnTo>
                  <a:pt x="0" y="12495"/>
                </a:lnTo>
                <a:lnTo>
                  <a:pt x="180" y="15264"/>
                </a:lnTo>
                <a:lnTo>
                  <a:pt x="2847" y="15455"/>
                </a:lnTo>
                <a:lnTo>
                  <a:pt x="14554" y="8486"/>
                </a:lnTo>
                <a:lnTo>
                  <a:pt x="14554" y="54547"/>
                </a:lnTo>
                <a:lnTo>
                  <a:pt x="1907" y="54547"/>
                </a:lnTo>
                <a:lnTo>
                  <a:pt x="586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815330" y="3834244"/>
            <a:ext cx="10073" cy="10908"/>
          </a:xfrm>
          <a:custGeom>
            <a:avLst/>
            <a:gdLst/>
            <a:ahLst/>
            <a:cxnLst/>
            <a:rect l="l" t="t" r="r" b="b"/>
            <a:pathLst>
              <a:path w="10073" h="10908">
                <a:moveTo>
                  <a:pt x="10073" y="5382"/>
                </a:moveTo>
                <a:lnTo>
                  <a:pt x="9716" y="1789"/>
                </a:lnTo>
                <a:lnTo>
                  <a:pt x="6983" y="0"/>
                </a:lnTo>
                <a:lnTo>
                  <a:pt x="3161" y="0"/>
                </a:lnTo>
                <a:lnTo>
                  <a:pt x="367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4" y="10908"/>
                </a:lnTo>
                <a:lnTo>
                  <a:pt x="6897" y="10908"/>
                </a:lnTo>
                <a:lnTo>
                  <a:pt x="9702" y="9065"/>
                </a:lnTo>
                <a:lnTo>
                  <a:pt x="10073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556579" y="39135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654779" y="38984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0" y="59803"/>
                </a:moveTo>
                <a:lnTo>
                  <a:pt x="2627" y="60831"/>
                </a:lnTo>
                <a:lnTo>
                  <a:pt x="5486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19" y="34123"/>
                </a:lnTo>
                <a:lnTo>
                  <a:pt x="30467" y="32701"/>
                </a:lnTo>
                <a:lnTo>
                  <a:pt x="30607" y="30110"/>
                </a:lnTo>
                <a:lnTo>
                  <a:pt x="29019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36" y="6842"/>
                </a:lnTo>
                <a:lnTo>
                  <a:pt x="31417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36" y="0"/>
                </a:lnTo>
                <a:lnTo>
                  <a:pt x="2994" y="0"/>
                </a:lnTo>
                <a:lnTo>
                  <a:pt x="949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692597" y="3898169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20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53" y="61103"/>
                </a:lnTo>
                <a:lnTo>
                  <a:pt x="7823" y="59500"/>
                </a:lnTo>
                <a:lnTo>
                  <a:pt x="12791" y="44946"/>
                </a:lnTo>
                <a:lnTo>
                  <a:pt x="37973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12" h="61139">
                <a:moveTo>
                  <a:pt x="51357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7" y="38534"/>
                </a:lnTo>
                <a:lnTo>
                  <a:pt x="14795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20" y="61139"/>
                </a:lnTo>
                <a:lnTo>
                  <a:pt x="51412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748379" y="3898173"/>
            <a:ext cx="44448" cy="61139"/>
          </a:xfrm>
          <a:custGeom>
            <a:avLst/>
            <a:gdLst/>
            <a:ahLst/>
            <a:cxnLst/>
            <a:rect l="l" t="t" r="r" b="b"/>
            <a:pathLst>
              <a:path w="44448" h="61139">
                <a:moveTo>
                  <a:pt x="41018" y="0"/>
                </a:moveTo>
                <a:lnTo>
                  <a:pt x="38440" y="13"/>
                </a:lnTo>
                <a:lnTo>
                  <a:pt x="35506" y="1447"/>
                </a:lnTo>
                <a:lnTo>
                  <a:pt x="22593" y="24105"/>
                </a:lnTo>
                <a:lnTo>
                  <a:pt x="9575" y="1447"/>
                </a:lnTo>
                <a:lnTo>
                  <a:pt x="8902" y="557"/>
                </a:lnTo>
                <a:lnTo>
                  <a:pt x="6310" y="13"/>
                </a:lnTo>
                <a:lnTo>
                  <a:pt x="3528" y="0"/>
                </a:lnTo>
                <a:lnTo>
                  <a:pt x="723" y="533"/>
                </a:lnTo>
                <a:lnTo>
                  <a:pt x="1242" y="3190"/>
                </a:lnTo>
                <a:lnTo>
                  <a:pt x="17016" y="30100"/>
                </a:lnTo>
                <a:lnTo>
                  <a:pt x="492" y="57948"/>
                </a:lnTo>
                <a:lnTo>
                  <a:pt x="0" y="60556"/>
                </a:lnTo>
                <a:lnTo>
                  <a:pt x="2641" y="61139"/>
                </a:lnTo>
                <a:lnTo>
                  <a:pt x="5918" y="61062"/>
                </a:lnTo>
                <a:lnTo>
                  <a:pt x="8545" y="59691"/>
                </a:lnTo>
                <a:lnTo>
                  <a:pt x="22161" y="35571"/>
                </a:lnTo>
                <a:lnTo>
                  <a:pt x="35661" y="59691"/>
                </a:lnTo>
                <a:lnTo>
                  <a:pt x="36093" y="60364"/>
                </a:lnTo>
                <a:lnTo>
                  <a:pt x="38746" y="61113"/>
                </a:lnTo>
                <a:lnTo>
                  <a:pt x="41591" y="61139"/>
                </a:lnTo>
                <a:lnTo>
                  <a:pt x="44448" y="60556"/>
                </a:lnTo>
                <a:lnTo>
                  <a:pt x="44030" y="57948"/>
                </a:lnTo>
                <a:lnTo>
                  <a:pt x="27647" y="29908"/>
                </a:lnTo>
                <a:lnTo>
                  <a:pt x="43369" y="3190"/>
                </a:lnTo>
                <a:lnTo>
                  <a:pt x="43736" y="547"/>
                </a:lnTo>
                <a:lnTo>
                  <a:pt x="4101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846552" y="3898336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51" y="60937"/>
                </a:moveTo>
                <a:lnTo>
                  <a:pt x="5435" y="60937"/>
                </a:lnTo>
                <a:lnTo>
                  <a:pt x="8037" y="59475"/>
                </a:lnTo>
                <a:lnTo>
                  <a:pt x="7948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4" y="54801"/>
                </a:lnTo>
                <a:lnTo>
                  <a:pt x="33882" y="57786"/>
                </a:lnTo>
                <a:lnTo>
                  <a:pt x="36752" y="60399"/>
                </a:lnTo>
                <a:lnTo>
                  <a:pt x="39584" y="60833"/>
                </a:lnTo>
                <a:lnTo>
                  <a:pt x="42252" y="60833"/>
                </a:lnTo>
                <a:lnTo>
                  <a:pt x="44639" y="60032"/>
                </a:lnTo>
                <a:lnTo>
                  <a:pt x="45780" y="57365"/>
                </a:lnTo>
                <a:lnTo>
                  <a:pt x="45720" y="1043"/>
                </a:lnTo>
                <a:lnTo>
                  <a:pt x="43177" y="0"/>
                </a:lnTo>
                <a:lnTo>
                  <a:pt x="40333" y="0"/>
                </a:lnTo>
                <a:lnTo>
                  <a:pt x="37731" y="1471"/>
                </a:lnTo>
                <a:lnTo>
                  <a:pt x="37820" y="49733"/>
                </a:lnTo>
                <a:lnTo>
                  <a:pt x="36370" y="46813"/>
                </a:lnTo>
                <a:lnTo>
                  <a:pt x="34898" y="43905"/>
                </a:lnTo>
                <a:lnTo>
                  <a:pt x="33385" y="40932"/>
                </a:lnTo>
                <a:lnTo>
                  <a:pt x="31852" y="37922"/>
                </a:lnTo>
                <a:lnTo>
                  <a:pt x="30210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2" y="3249"/>
                </a:lnTo>
                <a:lnTo>
                  <a:pt x="10309" y="496"/>
                </a:lnTo>
                <a:lnTo>
                  <a:pt x="7339" y="100"/>
                </a:lnTo>
                <a:lnTo>
                  <a:pt x="3376" y="100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51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904720" y="3897565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6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8" y="62355"/>
                </a:lnTo>
                <a:lnTo>
                  <a:pt x="35167" y="61606"/>
                </a:lnTo>
                <a:lnTo>
                  <a:pt x="38620" y="60134"/>
                </a:lnTo>
                <a:lnTo>
                  <a:pt x="4209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5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65" y="35369"/>
                </a:lnTo>
                <a:lnTo>
                  <a:pt x="5416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75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6"/>
                </a:lnTo>
                <a:lnTo>
                  <a:pt x="42684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69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8" y="2211"/>
                </a:lnTo>
                <a:lnTo>
                  <a:pt x="12117" y="3708"/>
                </a:lnTo>
                <a:lnTo>
                  <a:pt x="9248" y="5803"/>
                </a:lnTo>
                <a:lnTo>
                  <a:pt x="8524" y="27724"/>
                </a:lnTo>
                <a:lnTo>
                  <a:pt x="8851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7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3" y="7531"/>
                </a:lnTo>
                <a:lnTo>
                  <a:pt x="23723" y="6883"/>
                </a:lnTo>
                <a:lnTo>
                  <a:pt x="30711" y="6883"/>
                </a:lnTo>
                <a:lnTo>
                  <a:pt x="33656" y="7491"/>
                </a:lnTo>
                <a:lnTo>
                  <a:pt x="36017" y="8698"/>
                </a:lnTo>
                <a:lnTo>
                  <a:pt x="40272" y="11620"/>
                </a:lnTo>
                <a:lnTo>
                  <a:pt x="43116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43" y="27597"/>
                </a:lnTo>
                <a:lnTo>
                  <a:pt x="45643" y="34315"/>
                </a:lnTo>
                <a:lnTo>
                  <a:pt x="45341" y="37415"/>
                </a:lnTo>
                <a:lnTo>
                  <a:pt x="44719" y="40349"/>
                </a:lnTo>
                <a:lnTo>
                  <a:pt x="44095" y="43279"/>
                </a:lnTo>
                <a:lnTo>
                  <a:pt x="43041" y="45871"/>
                </a:lnTo>
                <a:lnTo>
                  <a:pt x="41579" y="48106"/>
                </a:lnTo>
                <a:lnTo>
                  <a:pt x="38177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5" y="40906"/>
                </a:moveTo>
                <a:lnTo>
                  <a:pt x="1587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83" y="60325"/>
                </a:lnTo>
                <a:lnTo>
                  <a:pt x="17995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5" y="53568"/>
                </a:lnTo>
                <a:lnTo>
                  <a:pt x="13806" y="50684"/>
                </a:lnTo>
                <a:lnTo>
                  <a:pt x="11002" y="46353"/>
                </a:lnTo>
                <a:lnTo>
                  <a:pt x="9997" y="43765"/>
                </a:lnTo>
                <a:lnTo>
                  <a:pt x="9399" y="40777"/>
                </a:lnTo>
                <a:lnTo>
                  <a:pt x="8826" y="37767"/>
                </a:lnTo>
                <a:lnTo>
                  <a:pt x="8524" y="34491"/>
                </a:lnTo>
                <a:lnTo>
                  <a:pt x="8524" y="27724"/>
                </a:lnTo>
                <a:lnTo>
                  <a:pt x="9248" y="5803"/>
                </a:lnTo>
                <a:lnTo>
                  <a:pt x="6922" y="8547"/>
                </a:lnTo>
                <a:lnTo>
                  <a:pt x="4625" y="11264"/>
                </a:lnTo>
                <a:lnTo>
                  <a:pt x="2898" y="14579"/>
                </a:lnTo>
                <a:lnTo>
                  <a:pt x="1727" y="18489"/>
                </a:lnTo>
                <a:lnTo>
                  <a:pt x="572" y="22377"/>
                </a:lnTo>
                <a:lnTo>
                  <a:pt x="0" y="26719"/>
                </a:lnTo>
                <a:lnTo>
                  <a:pt x="0" y="36501"/>
                </a:lnTo>
                <a:lnTo>
                  <a:pt x="535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970024" y="39485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2" y="1789"/>
                </a:lnTo>
                <a:lnTo>
                  <a:pt x="6969" y="0"/>
                </a:lnTo>
                <a:lnTo>
                  <a:pt x="3161" y="0"/>
                </a:lnTo>
                <a:lnTo>
                  <a:pt x="353" y="1840"/>
                </a:lnTo>
                <a:lnTo>
                  <a:pt x="0" y="5523"/>
                </a:lnTo>
                <a:lnTo>
                  <a:pt x="353" y="9119"/>
                </a:lnTo>
                <a:lnTo>
                  <a:pt x="3086" y="10908"/>
                </a:lnTo>
                <a:lnTo>
                  <a:pt x="6894" y="10908"/>
                </a:lnTo>
                <a:lnTo>
                  <a:pt x="9702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994386" y="3897561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59" y="56426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805" y="43765"/>
                </a:lnTo>
                <a:lnTo>
                  <a:pt x="41528" y="39931"/>
                </a:lnTo>
                <a:lnTo>
                  <a:pt x="41896" y="35686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6"/>
                </a:lnTo>
                <a:lnTo>
                  <a:pt x="39102" y="10670"/>
                </a:lnTo>
                <a:lnTo>
                  <a:pt x="37504" y="8027"/>
                </a:lnTo>
                <a:lnTo>
                  <a:pt x="35916" y="5386"/>
                </a:lnTo>
                <a:lnTo>
                  <a:pt x="33821" y="3380"/>
                </a:lnTo>
                <a:lnTo>
                  <a:pt x="31203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30" y="2260"/>
                </a:lnTo>
                <a:lnTo>
                  <a:pt x="8675" y="3787"/>
                </a:lnTo>
                <a:lnTo>
                  <a:pt x="6450" y="5918"/>
                </a:lnTo>
                <a:lnTo>
                  <a:pt x="4776" y="8676"/>
                </a:lnTo>
                <a:lnTo>
                  <a:pt x="309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81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0" y="40745"/>
                </a:lnTo>
                <a:lnTo>
                  <a:pt x="1014" y="44579"/>
                </a:lnTo>
                <a:lnTo>
                  <a:pt x="1677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93" y="56963"/>
                </a:lnTo>
                <a:lnTo>
                  <a:pt x="8088" y="58953"/>
                </a:lnTo>
                <a:lnTo>
                  <a:pt x="8243" y="35284"/>
                </a:lnTo>
                <a:lnTo>
                  <a:pt x="8243" y="27382"/>
                </a:lnTo>
                <a:lnTo>
                  <a:pt x="8420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59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14" y="6797"/>
                </a:lnTo>
                <a:lnTo>
                  <a:pt x="27395" y="8194"/>
                </a:lnTo>
                <a:lnTo>
                  <a:pt x="30073" y="11012"/>
                </a:lnTo>
                <a:lnTo>
                  <a:pt x="31405" y="13655"/>
                </a:lnTo>
                <a:lnTo>
                  <a:pt x="32374" y="17082"/>
                </a:lnTo>
                <a:lnTo>
                  <a:pt x="33122" y="21046"/>
                </a:lnTo>
                <a:lnTo>
                  <a:pt x="33554" y="25858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10" y="45633"/>
                </a:lnTo>
                <a:lnTo>
                  <a:pt x="31189" y="48743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50" y="54396"/>
                </a:lnTo>
                <a:lnTo>
                  <a:pt x="12193" y="52034"/>
                </a:lnTo>
                <a:lnTo>
                  <a:pt x="10147" y="48045"/>
                </a:lnTo>
                <a:lnTo>
                  <a:pt x="10694" y="60325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6" h="62359">
                <a:moveTo>
                  <a:pt x="10694" y="60325"/>
                </a:moveTo>
                <a:lnTo>
                  <a:pt x="10147" y="48045"/>
                </a:lnTo>
                <a:lnTo>
                  <a:pt x="9409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3"/>
                </a:lnTo>
                <a:lnTo>
                  <a:pt x="10694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042658" y="3897561"/>
            <a:ext cx="41883" cy="62359"/>
          </a:xfrm>
          <a:custGeom>
            <a:avLst/>
            <a:gdLst/>
            <a:ahLst/>
            <a:cxnLst/>
            <a:rect l="l" t="t" r="r" b="b"/>
            <a:pathLst>
              <a:path w="41883" h="62359">
                <a:moveTo>
                  <a:pt x="33220" y="58576"/>
                </a:moveTo>
                <a:lnTo>
                  <a:pt x="35445" y="56426"/>
                </a:lnTo>
                <a:lnTo>
                  <a:pt x="37134" y="53672"/>
                </a:lnTo>
                <a:lnTo>
                  <a:pt x="38836" y="50915"/>
                </a:lnTo>
                <a:lnTo>
                  <a:pt x="40054" y="47613"/>
                </a:lnTo>
                <a:lnTo>
                  <a:pt x="40792" y="43765"/>
                </a:lnTo>
                <a:lnTo>
                  <a:pt x="41526" y="39931"/>
                </a:lnTo>
                <a:lnTo>
                  <a:pt x="41883" y="35686"/>
                </a:lnTo>
                <a:lnTo>
                  <a:pt x="41883" y="26050"/>
                </a:lnTo>
                <a:lnTo>
                  <a:pt x="41551" y="21617"/>
                </a:lnTo>
                <a:lnTo>
                  <a:pt x="40882" y="17755"/>
                </a:lnTo>
                <a:lnTo>
                  <a:pt x="40219" y="13906"/>
                </a:lnTo>
                <a:lnTo>
                  <a:pt x="39089" y="10670"/>
                </a:lnTo>
                <a:lnTo>
                  <a:pt x="3749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87" y="662"/>
                </a:lnTo>
                <a:lnTo>
                  <a:pt x="25373" y="0"/>
                </a:lnTo>
                <a:lnTo>
                  <a:pt x="17524" y="0"/>
                </a:lnTo>
                <a:lnTo>
                  <a:pt x="14159" y="753"/>
                </a:lnTo>
                <a:lnTo>
                  <a:pt x="11416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6" y="11445"/>
                </a:lnTo>
                <a:lnTo>
                  <a:pt x="1865" y="14759"/>
                </a:lnTo>
                <a:lnTo>
                  <a:pt x="110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7"/>
                </a:lnTo>
                <a:lnTo>
                  <a:pt x="2793" y="51688"/>
                </a:lnTo>
                <a:lnTo>
                  <a:pt x="4381" y="54331"/>
                </a:lnTo>
                <a:lnTo>
                  <a:pt x="5980" y="56963"/>
                </a:lnTo>
                <a:lnTo>
                  <a:pt x="8074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9" y="21286"/>
                </a:lnTo>
                <a:lnTo>
                  <a:pt x="9079" y="18368"/>
                </a:lnTo>
                <a:lnTo>
                  <a:pt x="9728" y="15800"/>
                </a:lnTo>
                <a:lnTo>
                  <a:pt x="11645" y="11429"/>
                </a:lnTo>
                <a:lnTo>
                  <a:pt x="14591" y="8470"/>
                </a:lnTo>
                <a:lnTo>
                  <a:pt x="18399" y="6591"/>
                </a:lnTo>
                <a:lnTo>
                  <a:pt x="21056" y="6591"/>
                </a:lnTo>
                <a:lnTo>
                  <a:pt x="23901" y="6797"/>
                </a:lnTo>
                <a:lnTo>
                  <a:pt x="27378" y="8194"/>
                </a:lnTo>
                <a:lnTo>
                  <a:pt x="30060" y="11012"/>
                </a:lnTo>
                <a:lnTo>
                  <a:pt x="31391" y="13655"/>
                </a:lnTo>
                <a:lnTo>
                  <a:pt x="32357" y="17082"/>
                </a:lnTo>
                <a:lnTo>
                  <a:pt x="33110" y="21046"/>
                </a:lnTo>
                <a:lnTo>
                  <a:pt x="33538" y="25858"/>
                </a:lnTo>
                <a:lnTo>
                  <a:pt x="33653" y="33848"/>
                </a:lnTo>
                <a:lnTo>
                  <a:pt x="33437" y="38088"/>
                </a:lnTo>
                <a:lnTo>
                  <a:pt x="33045" y="42077"/>
                </a:lnTo>
                <a:lnTo>
                  <a:pt x="32296" y="45633"/>
                </a:lnTo>
                <a:lnTo>
                  <a:pt x="31175" y="48743"/>
                </a:lnTo>
                <a:lnTo>
                  <a:pt x="28803" y="52503"/>
                </a:lnTo>
                <a:lnTo>
                  <a:pt x="25398" y="54918"/>
                </a:lnTo>
                <a:lnTo>
                  <a:pt x="22529" y="55752"/>
                </a:lnTo>
                <a:lnTo>
                  <a:pt x="18540" y="55752"/>
                </a:lnTo>
                <a:lnTo>
                  <a:pt x="15034" y="54396"/>
                </a:lnTo>
                <a:lnTo>
                  <a:pt x="12179" y="52034"/>
                </a:lnTo>
                <a:lnTo>
                  <a:pt x="10134" y="48045"/>
                </a:lnTo>
                <a:lnTo>
                  <a:pt x="10678" y="60325"/>
                </a:lnTo>
                <a:lnTo>
                  <a:pt x="13284" y="61672"/>
                </a:lnTo>
                <a:lnTo>
                  <a:pt x="16496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0" y="58576"/>
                </a:lnTo>
                <a:close/>
              </a:path>
              <a:path w="41883" h="62359">
                <a:moveTo>
                  <a:pt x="10678" y="60325"/>
                </a:moveTo>
                <a:lnTo>
                  <a:pt x="10134" y="48045"/>
                </a:lnTo>
                <a:lnTo>
                  <a:pt x="9396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4" y="58953"/>
                </a:lnTo>
                <a:lnTo>
                  <a:pt x="10678" y="60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091380" y="3897561"/>
            <a:ext cx="39891" cy="62359"/>
          </a:xfrm>
          <a:custGeom>
            <a:avLst/>
            <a:gdLst/>
            <a:ahLst/>
            <a:cxnLst/>
            <a:rect l="l" t="t" r="r" b="b"/>
            <a:pathLst>
              <a:path w="39891" h="62359">
                <a:moveTo>
                  <a:pt x="4803" y="60962"/>
                </a:moveTo>
                <a:lnTo>
                  <a:pt x="7672" y="61711"/>
                </a:lnTo>
                <a:lnTo>
                  <a:pt x="11343" y="62269"/>
                </a:lnTo>
                <a:lnTo>
                  <a:pt x="17489" y="62359"/>
                </a:lnTo>
                <a:lnTo>
                  <a:pt x="20549" y="61902"/>
                </a:lnTo>
                <a:lnTo>
                  <a:pt x="23191" y="60973"/>
                </a:lnTo>
                <a:lnTo>
                  <a:pt x="25834" y="60048"/>
                </a:lnTo>
                <a:lnTo>
                  <a:pt x="28106" y="58792"/>
                </a:lnTo>
                <a:lnTo>
                  <a:pt x="31954" y="55537"/>
                </a:lnTo>
                <a:lnTo>
                  <a:pt x="34798" y="51461"/>
                </a:lnTo>
                <a:lnTo>
                  <a:pt x="37073" y="46979"/>
                </a:lnTo>
                <a:lnTo>
                  <a:pt x="38571" y="42012"/>
                </a:lnTo>
                <a:lnTo>
                  <a:pt x="39103" y="39434"/>
                </a:lnTo>
                <a:lnTo>
                  <a:pt x="39409" y="36742"/>
                </a:lnTo>
                <a:lnTo>
                  <a:pt x="39726" y="34063"/>
                </a:lnTo>
                <a:lnTo>
                  <a:pt x="39891" y="31410"/>
                </a:lnTo>
                <a:lnTo>
                  <a:pt x="39891" y="26010"/>
                </a:lnTo>
                <a:lnTo>
                  <a:pt x="39752" y="23371"/>
                </a:lnTo>
                <a:lnTo>
                  <a:pt x="39485" y="20854"/>
                </a:lnTo>
                <a:lnTo>
                  <a:pt x="38787" y="16001"/>
                </a:lnTo>
                <a:lnTo>
                  <a:pt x="37566" y="11700"/>
                </a:lnTo>
                <a:lnTo>
                  <a:pt x="35763" y="8068"/>
                </a:lnTo>
                <a:lnTo>
                  <a:pt x="33541" y="4917"/>
                </a:lnTo>
                <a:lnTo>
                  <a:pt x="30673" y="2517"/>
                </a:lnTo>
                <a:lnTo>
                  <a:pt x="27039" y="953"/>
                </a:lnTo>
                <a:lnTo>
                  <a:pt x="22849" y="0"/>
                </a:lnTo>
                <a:lnTo>
                  <a:pt x="16751" y="0"/>
                </a:lnTo>
                <a:lnTo>
                  <a:pt x="13691" y="547"/>
                </a:lnTo>
                <a:lnTo>
                  <a:pt x="11139" y="1642"/>
                </a:lnTo>
                <a:lnTo>
                  <a:pt x="8586" y="2733"/>
                </a:lnTo>
                <a:lnTo>
                  <a:pt x="4813" y="6033"/>
                </a:lnTo>
                <a:lnTo>
                  <a:pt x="1944" y="10008"/>
                </a:lnTo>
                <a:lnTo>
                  <a:pt x="382" y="14846"/>
                </a:lnTo>
                <a:lnTo>
                  <a:pt x="0" y="17398"/>
                </a:lnTo>
                <a:lnTo>
                  <a:pt x="0" y="22673"/>
                </a:lnTo>
                <a:lnTo>
                  <a:pt x="292" y="25059"/>
                </a:lnTo>
                <a:lnTo>
                  <a:pt x="1512" y="29427"/>
                </a:lnTo>
                <a:lnTo>
                  <a:pt x="3898" y="32918"/>
                </a:lnTo>
                <a:lnTo>
                  <a:pt x="7124" y="35751"/>
                </a:lnTo>
                <a:lnTo>
                  <a:pt x="11722" y="37605"/>
                </a:lnTo>
                <a:lnTo>
                  <a:pt x="9742" y="27357"/>
                </a:lnTo>
                <a:lnTo>
                  <a:pt x="8727" y="24527"/>
                </a:lnTo>
                <a:lnTo>
                  <a:pt x="8143" y="21311"/>
                </a:lnTo>
                <a:lnTo>
                  <a:pt x="8143" y="17820"/>
                </a:lnTo>
                <a:lnTo>
                  <a:pt x="8788" y="14645"/>
                </a:lnTo>
                <a:lnTo>
                  <a:pt x="9907" y="11700"/>
                </a:lnTo>
                <a:lnTo>
                  <a:pt x="12931" y="8244"/>
                </a:lnTo>
                <a:lnTo>
                  <a:pt x="15801" y="6771"/>
                </a:lnTo>
                <a:lnTo>
                  <a:pt x="19573" y="6416"/>
                </a:lnTo>
                <a:lnTo>
                  <a:pt x="23267" y="6783"/>
                </a:lnTo>
                <a:lnTo>
                  <a:pt x="26252" y="8284"/>
                </a:lnTo>
                <a:lnTo>
                  <a:pt x="28552" y="11188"/>
                </a:lnTo>
                <a:lnTo>
                  <a:pt x="30366" y="15077"/>
                </a:lnTo>
                <a:lnTo>
                  <a:pt x="30899" y="17805"/>
                </a:lnTo>
                <a:lnTo>
                  <a:pt x="31421" y="20538"/>
                </a:lnTo>
                <a:lnTo>
                  <a:pt x="31687" y="23915"/>
                </a:lnTo>
                <a:lnTo>
                  <a:pt x="31687" y="27904"/>
                </a:lnTo>
                <a:lnTo>
                  <a:pt x="28220" y="29988"/>
                </a:lnTo>
                <a:lnTo>
                  <a:pt x="23839" y="31385"/>
                </a:lnTo>
                <a:lnTo>
                  <a:pt x="20920" y="38063"/>
                </a:lnTo>
                <a:lnTo>
                  <a:pt x="23573" y="37696"/>
                </a:lnTo>
                <a:lnTo>
                  <a:pt x="28195" y="36183"/>
                </a:lnTo>
                <a:lnTo>
                  <a:pt x="31838" y="34370"/>
                </a:lnTo>
                <a:lnTo>
                  <a:pt x="31777" y="37223"/>
                </a:lnTo>
                <a:lnTo>
                  <a:pt x="31395" y="39956"/>
                </a:lnTo>
                <a:lnTo>
                  <a:pt x="30708" y="42544"/>
                </a:lnTo>
                <a:lnTo>
                  <a:pt x="30024" y="45137"/>
                </a:lnTo>
                <a:lnTo>
                  <a:pt x="27623" y="49377"/>
                </a:lnTo>
                <a:lnTo>
                  <a:pt x="24472" y="52923"/>
                </a:lnTo>
                <a:lnTo>
                  <a:pt x="20132" y="55260"/>
                </a:lnTo>
                <a:lnTo>
                  <a:pt x="17539" y="55843"/>
                </a:lnTo>
                <a:lnTo>
                  <a:pt x="11480" y="55728"/>
                </a:lnTo>
                <a:lnTo>
                  <a:pt x="7797" y="55004"/>
                </a:lnTo>
                <a:lnTo>
                  <a:pt x="4485" y="53949"/>
                </a:lnTo>
                <a:lnTo>
                  <a:pt x="1728" y="56059"/>
                </a:lnTo>
                <a:lnTo>
                  <a:pt x="2085" y="59169"/>
                </a:lnTo>
                <a:lnTo>
                  <a:pt x="4803" y="60962"/>
                </a:lnTo>
                <a:close/>
              </a:path>
              <a:path w="39891" h="62359">
                <a:moveTo>
                  <a:pt x="9742" y="27357"/>
                </a:moveTo>
                <a:lnTo>
                  <a:pt x="11722" y="37605"/>
                </a:lnTo>
                <a:lnTo>
                  <a:pt x="14555" y="38063"/>
                </a:lnTo>
                <a:lnTo>
                  <a:pt x="20920" y="38063"/>
                </a:lnTo>
                <a:lnTo>
                  <a:pt x="23839" y="31385"/>
                </a:lnTo>
                <a:lnTo>
                  <a:pt x="19243" y="31737"/>
                </a:lnTo>
                <a:lnTo>
                  <a:pt x="15444" y="31446"/>
                </a:lnTo>
                <a:lnTo>
                  <a:pt x="12636" y="30290"/>
                </a:lnTo>
                <a:lnTo>
                  <a:pt x="9742" y="273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141193" y="3897565"/>
            <a:ext cx="37858" cy="61455"/>
          </a:xfrm>
          <a:custGeom>
            <a:avLst/>
            <a:gdLst/>
            <a:ahLst/>
            <a:cxnLst/>
            <a:rect l="l" t="t" r="r" b="b"/>
            <a:pathLst>
              <a:path w="37858" h="61455">
                <a:moveTo>
                  <a:pt x="2617" y="61455"/>
                </a:moveTo>
                <a:lnTo>
                  <a:pt x="36079" y="61455"/>
                </a:lnTo>
                <a:lnTo>
                  <a:pt x="37415" y="60591"/>
                </a:lnTo>
                <a:lnTo>
                  <a:pt x="37858" y="57999"/>
                </a:lnTo>
                <a:lnTo>
                  <a:pt x="37858" y="57442"/>
                </a:lnTo>
                <a:lnTo>
                  <a:pt x="36029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608" y="35178"/>
                </a:lnTo>
                <a:lnTo>
                  <a:pt x="29693" y="32435"/>
                </a:lnTo>
                <a:lnTo>
                  <a:pt x="32411" y="27724"/>
                </a:lnTo>
                <a:lnTo>
                  <a:pt x="3424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9" y="4622"/>
                </a:lnTo>
                <a:lnTo>
                  <a:pt x="27496" y="2056"/>
                </a:lnTo>
                <a:lnTo>
                  <a:pt x="23087" y="406"/>
                </a:lnTo>
                <a:lnTo>
                  <a:pt x="20524" y="0"/>
                </a:lnTo>
                <a:lnTo>
                  <a:pt x="17589" y="0"/>
                </a:lnTo>
                <a:lnTo>
                  <a:pt x="13997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38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60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13" y="26452"/>
                </a:lnTo>
                <a:lnTo>
                  <a:pt x="22388" y="30391"/>
                </a:lnTo>
                <a:lnTo>
                  <a:pt x="19027" y="34949"/>
                </a:lnTo>
                <a:lnTo>
                  <a:pt x="16776" y="37525"/>
                </a:lnTo>
                <a:lnTo>
                  <a:pt x="13982" y="40398"/>
                </a:lnTo>
                <a:lnTo>
                  <a:pt x="1865" y="52854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187284" y="3932200"/>
            <a:ext cx="22900" cy="6412"/>
          </a:xfrm>
          <a:custGeom>
            <a:avLst/>
            <a:gdLst/>
            <a:ahLst/>
            <a:cxnLst/>
            <a:rect l="l" t="t" r="r" b="b"/>
            <a:pathLst>
              <a:path w="22900" h="6412">
                <a:moveTo>
                  <a:pt x="22900" y="3186"/>
                </a:moveTo>
                <a:lnTo>
                  <a:pt x="22900" y="2588"/>
                </a:lnTo>
                <a:lnTo>
                  <a:pt x="21258" y="0"/>
                </a:lnTo>
                <a:lnTo>
                  <a:pt x="1689" y="0"/>
                </a:lnTo>
                <a:lnTo>
                  <a:pt x="709" y="241"/>
                </a:lnTo>
                <a:lnTo>
                  <a:pt x="0" y="3186"/>
                </a:lnTo>
                <a:lnTo>
                  <a:pt x="1689" y="6412"/>
                </a:lnTo>
                <a:lnTo>
                  <a:pt x="21258" y="6412"/>
                </a:lnTo>
                <a:lnTo>
                  <a:pt x="22186" y="6184"/>
                </a:lnTo>
                <a:lnTo>
                  <a:pt x="22900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218658" y="38975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7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43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704" y="32435"/>
                </a:lnTo>
                <a:lnTo>
                  <a:pt x="32411" y="27724"/>
                </a:lnTo>
                <a:lnTo>
                  <a:pt x="3425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73" y="4622"/>
                </a:lnTo>
                <a:lnTo>
                  <a:pt x="27508" y="2056"/>
                </a:lnTo>
                <a:lnTo>
                  <a:pt x="23101" y="406"/>
                </a:lnTo>
                <a:lnTo>
                  <a:pt x="20534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46" y="1929"/>
                </a:lnTo>
                <a:lnTo>
                  <a:pt x="4265" y="3592"/>
                </a:lnTo>
                <a:lnTo>
                  <a:pt x="1281" y="6451"/>
                </a:lnTo>
                <a:lnTo>
                  <a:pt x="1080" y="9204"/>
                </a:lnTo>
                <a:lnTo>
                  <a:pt x="1689" y="11847"/>
                </a:lnTo>
                <a:lnTo>
                  <a:pt x="4241" y="11365"/>
                </a:lnTo>
                <a:lnTo>
                  <a:pt x="7175" y="9626"/>
                </a:lnTo>
                <a:lnTo>
                  <a:pt x="9716" y="8431"/>
                </a:lnTo>
                <a:lnTo>
                  <a:pt x="12842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31"/>
                </a:lnTo>
                <a:lnTo>
                  <a:pt x="25081" y="10958"/>
                </a:lnTo>
                <a:lnTo>
                  <a:pt x="26633" y="14414"/>
                </a:lnTo>
                <a:lnTo>
                  <a:pt x="26874" y="17031"/>
                </a:lnTo>
                <a:lnTo>
                  <a:pt x="26719" y="19810"/>
                </a:lnTo>
                <a:lnTo>
                  <a:pt x="26136" y="22860"/>
                </a:lnTo>
                <a:lnTo>
                  <a:pt x="24624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90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70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269682" y="3898014"/>
            <a:ext cx="35243" cy="61009"/>
          </a:xfrm>
          <a:custGeom>
            <a:avLst/>
            <a:gdLst/>
            <a:ahLst/>
            <a:cxnLst/>
            <a:rect l="l" t="t" r="r" b="b"/>
            <a:pathLst>
              <a:path w="35243" h="61009">
                <a:moveTo>
                  <a:pt x="582" y="55638"/>
                </a:moveTo>
                <a:lnTo>
                  <a:pt x="229" y="58421"/>
                </a:lnTo>
                <a:lnTo>
                  <a:pt x="1903" y="61009"/>
                </a:lnTo>
                <a:lnTo>
                  <a:pt x="33554" y="61009"/>
                </a:lnTo>
                <a:lnTo>
                  <a:pt x="34570" y="60566"/>
                </a:lnTo>
                <a:lnTo>
                  <a:pt x="35243" y="57838"/>
                </a:lnTo>
                <a:lnTo>
                  <a:pt x="35243" y="57265"/>
                </a:lnTo>
                <a:lnTo>
                  <a:pt x="33554" y="54547"/>
                </a:lnTo>
                <a:lnTo>
                  <a:pt x="22607" y="54547"/>
                </a:lnTo>
                <a:lnTo>
                  <a:pt x="22607" y="1322"/>
                </a:lnTo>
                <a:lnTo>
                  <a:pt x="21221" y="166"/>
                </a:lnTo>
                <a:lnTo>
                  <a:pt x="18301" y="0"/>
                </a:lnTo>
                <a:lnTo>
                  <a:pt x="15303" y="572"/>
                </a:lnTo>
                <a:lnTo>
                  <a:pt x="1346" y="9512"/>
                </a:lnTo>
                <a:lnTo>
                  <a:pt x="838" y="9893"/>
                </a:lnTo>
                <a:lnTo>
                  <a:pt x="0" y="12495"/>
                </a:lnTo>
                <a:lnTo>
                  <a:pt x="179" y="15264"/>
                </a:lnTo>
                <a:lnTo>
                  <a:pt x="2843" y="15455"/>
                </a:lnTo>
                <a:lnTo>
                  <a:pt x="14554" y="8486"/>
                </a:lnTo>
                <a:lnTo>
                  <a:pt x="14554" y="54547"/>
                </a:lnTo>
                <a:lnTo>
                  <a:pt x="1903" y="54547"/>
                </a:lnTo>
                <a:lnTo>
                  <a:pt x="582" y="556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313018" y="3932200"/>
            <a:ext cx="22885" cy="6412"/>
          </a:xfrm>
          <a:custGeom>
            <a:avLst/>
            <a:gdLst/>
            <a:ahLst/>
            <a:cxnLst/>
            <a:rect l="l" t="t" r="r" b="b"/>
            <a:pathLst>
              <a:path w="22885" h="6412">
                <a:moveTo>
                  <a:pt x="22885" y="3186"/>
                </a:moveTo>
                <a:lnTo>
                  <a:pt x="22885" y="2588"/>
                </a:lnTo>
                <a:lnTo>
                  <a:pt x="21247" y="0"/>
                </a:lnTo>
                <a:lnTo>
                  <a:pt x="1677" y="0"/>
                </a:lnTo>
                <a:lnTo>
                  <a:pt x="698" y="241"/>
                </a:lnTo>
                <a:lnTo>
                  <a:pt x="0" y="3186"/>
                </a:lnTo>
                <a:lnTo>
                  <a:pt x="1677" y="6412"/>
                </a:lnTo>
                <a:lnTo>
                  <a:pt x="21247" y="6412"/>
                </a:lnTo>
                <a:lnTo>
                  <a:pt x="22186" y="6184"/>
                </a:lnTo>
                <a:lnTo>
                  <a:pt x="2288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343819" y="38975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10" y="60223"/>
                </a:lnTo>
                <a:lnTo>
                  <a:pt x="30546" y="58988"/>
                </a:lnTo>
                <a:lnTo>
                  <a:pt x="34164" y="55817"/>
                </a:lnTo>
                <a:lnTo>
                  <a:pt x="36526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88" y="30481"/>
                </a:lnTo>
                <a:lnTo>
                  <a:pt x="23789" y="29627"/>
                </a:lnTo>
                <a:lnTo>
                  <a:pt x="27241" y="28676"/>
                </a:lnTo>
                <a:lnTo>
                  <a:pt x="30064" y="26898"/>
                </a:lnTo>
                <a:lnTo>
                  <a:pt x="33174" y="23291"/>
                </a:lnTo>
                <a:lnTo>
                  <a:pt x="34419" y="20205"/>
                </a:lnTo>
                <a:lnTo>
                  <a:pt x="35154" y="16800"/>
                </a:lnTo>
                <a:lnTo>
                  <a:pt x="35154" y="12674"/>
                </a:lnTo>
                <a:lnTo>
                  <a:pt x="34099" y="8826"/>
                </a:lnTo>
                <a:lnTo>
                  <a:pt x="32350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21" y="0"/>
                </a:lnTo>
                <a:lnTo>
                  <a:pt x="18213" y="0"/>
                </a:lnTo>
                <a:lnTo>
                  <a:pt x="14353" y="190"/>
                </a:lnTo>
                <a:lnTo>
                  <a:pt x="10886" y="938"/>
                </a:lnTo>
                <a:lnTo>
                  <a:pt x="8028" y="1943"/>
                </a:lnTo>
                <a:lnTo>
                  <a:pt x="4687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81" y="9218"/>
                </a:lnTo>
                <a:lnTo>
                  <a:pt x="10123" y="8012"/>
                </a:lnTo>
                <a:lnTo>
                  <a:pt x="13148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307" y="8520"/>
                </a:lnTo>
                <a:lnTo>
                  <a:pt x="25542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28" y="20584"/>
                </a:lnTo>
                <a:lnTo>
                  <a:pt x="24145" y="23166"/>
                </a:lnTo>
                <a:lnTo>
                  <a:pt x="20487" y="25919"/>
                </a:lnTo>
                <a:lnTo>
                  <a:pt x="17198" y="26974"/>
                </a:lnTo>
                <a:lnTo>
                  <a:pt x="13299" y="27255"/>
                </a:lnTo>
                <a:lnTo>
                  <a:pt x="8013" y="27255"/>
                </a:lnTo>
                <a:lnTo>
                  <a:pt x="6490" y="28154"/>
                </a:lnTo>
                <a:lnTo>
                  <a:pt x="6135" y="30999"/>
                </a:lnTo>
                <a:lnTo>
                  <a:pt x="8103" y="33615"/>
                </a:lnTo>
                <a:lnTo>
                  <a:pt x="16549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90" y="38901"/>
                </a:lnTo>
                <a:lnTo>
                  <a:pt x="29376" y="41644"/>
                </a:lnTo>
                <a:lnTo>
                  <a:pt x="29733" y="44905"/>
                </a:lnTo>
                <a:lnTo>
                  <a:pt x="29452" y="47904"/>
                </a:lnTo>
                <a:lnTo>
                  <a:pt x="28361" y="50557"/>
                </a:lnTo>
                <a:lnTo>
                  <a:pt x="25377" y="53643"/>
                </a:lnTo>
                <a:lnTo>
                  <a:pt x="22428" y="54928"/>
                </a:lnTo>
                <a:lnTo>
                  <a:pt x="18976" y="55713"/>
                </a:lnTo>
                <a:lnTo>
                  <a:pt x="14681" y="55713"/>
                </a:lnTo>
                <a:lnTo>
                  <a:pt x="10923" y="54978"/>
                </a:lnTo>
                <a:lnTo>
                  <a:pt x="7597" y="53934"/>
                </a:lnTo>
                <a:lnTo>
                  <a:pt x="3849" y="52235"/>
                </a:lnTo>
                <a:lnTo>
                  <a:pt x="558" y="51206"/>
                </a:lnTo>
                <a:lnTo>
                  <a:pt x="0" y="53973"/>
                </a:lnTo>
                <a:lnTo>
                  <a:pt x="281" y="56793"/>
                </a:lnTo>
                <a:lnTo>
                  <a:pt x="2844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40" y="62203"/>
                </a:lnTo>
                <a:lnTo>
                  <a:pt x="16664" y="62369"/>
                </a:lnTo>
                <a:lnTo>
                  <a:pt x="20006" y="62369"/>
                </a:lnTo>
                <a:lnTo>
                  <a:pt x="23000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392651" y="3897565"/>
            <a:ext cx="37871" cy="61455"/>
          </a:xfrm>
          <a:custGeom>
            <a:avLst/>
            <a:gdLst/>
            <a:ahLst/>
            <a:cxnLst/>
            <a:rect l="l" t="t" r="r" b="b"/>
            <a:pathLst>
              <a:path w="37871" h="61455">
                <a:moveTo>
                  <a:pt x="2616" y="61455"/>
                </a:moveTo>
                <a:lnTo>
                  <a:pt x="36081" y="61455"/>
                </a:lnTo>
                <a:lnTo>
                  <a:pt x="37428" y="60591"/>
                </a:lnTo>
                <a:lnTo>
                  <a:pt x="37871" y="57999"/>
                </a:lnTo>
                <a:lnTo>
                  <a:pt x="37871" y="57442"/>
                </a:lnTo>
                <a:lnTo>
                  <a:pt x="36032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6" y="37908"/>
                </a:lnTo>
                <a:lnTo>
                  <a:pt x="27611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53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3" y="7733"/>
                </a:lnTo>
                <a:lnTo>
                  <a:pt x="30772" y="4622"/>
                </a:lnTo>
                <a:lnTo>
                  <a:pt x="27496" y="2056"/>
                </a:lnTo>
                <a:lnTo>
                  <a:pt x="23101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5" y="925"/>
                </a:lnTo>
                <a:lnTo>
                  <a:pt x="7735" y="1929"/>
                </a:lnTo>
                <a:lnTo>
                  <a:pt x="4268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40" y="11365"/>
                </a:lnTo>
                <a:lnTo>
                  <a:pt x="7174" y="9626"/>
                </a:lnTo>
                <a:lnTo>
                  <a:pt x="9715" y="8431"/>
                </a:lnTo>
                <a:lnTo>
                  <a:pt x="12840" y="7376"/>
                </a:lnTo>
                <a:lnTo>
                  <a:pt x="16573" y="7109"/>
                </a:lnTo>
                <a:lnTo>
                  <a:pt x="19724" y="7376"/>
                </a:lnTo>
                <a:lnTo>
                  <a:pt x="22301" y="8431"/>
                </a:lnTo>
                <a:lnTo>
                  <a:pt x="25083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22" y="19810"/>
                </a:lnTo>
                <a:lnTo>
                  <a:pt x="26135" y="22860"/>
                </a:lnTo>
                <a:lnTo>
                  <a:pt x="24626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75" y="37525"/>
                </a:lnTo>
                <a:lnTo>
                  <a:pt x="13981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24" y="56311"/>
                </a:lnTo>
                <a:lnTo>
                  <a:pt x="0" y="59220"/>
                </a:lnTo>
                <a:lnTo>
                  <a:pt x="2616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437769" y="3899623"/>
            <a:ext cx="26819" cy="40194"/>
          </a:xfrm>
          <a:custGeom>
            <a:avLst/>
            <a:gdLst/>
            <a:ahLst/>
            <a:cxnLst/>
            <a:rect l="l" t="t" r="r" b="b"/>
            <a:pathLst>
              <a:path w="26819" h="40194">
                <a:moveTo>
                  <a:pt x="22755" y="0"/>
                </a:moveTo>
                <a:lnTo>
                  <a:pt x="7352" y="38848"/>
                </a:lnTo>
                <a:lnTo>
                  <a:pt x="26819" y="5613"/>
                </a:lnTo>
                <a:lnTo>
                  <a:pt x="22755" y="0"/>
                </a:lnTo>
                <a:close/>
              </a:path>
              <a:path w="26819" h="40194">
                <a:moveTo>
                  <a:pt x="22755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6" y="39877"/>
                </a:lnTo>
                <a:lnTo>
                  <a:pt x="0" y="42696"/>
                </a:lnTo>
                <a:lnTo>
                  <a:pt x="2131" y="45504"/>
                </a:lnTo>
                <a:lnTo>
                  <a:pt x="26910" y="45504"/>
                </a:lnTo>
                <a:lnTo>
                  <a:pt x="26910" y="58482"/>
                </a:lnTo>
                <a:lnTo>
                  <a:pt x="29451" y="59653"/>
                </a:lnTo>
                <a:lnTo>
                  <a:pt x="32331" y="59653"/>
                </a:lnTo>
                <a:lnTo>
                  <a:pt x="34974" y="58240"/>
                </a:lnTo>
                <a:lnTo>
                  <a:pt x="34974" y="45504"/>
                </a:lnTo>
                <a:lnTo>
                  <a:pt x="41807" y="45504"/>
                </a:lnTo>
                <a:lnTo>
                  <a:pt x="42796" y="45198"/>
                </a:lnTo>
                <a:lnTo>
                  <a:pt x="43571" y="42177"/>
                </a:lnTo>
                <a:lnTo>
                  <a:pt x="41807" y="38848"/>
                </a:lnTo>
                <a:lnTo>
                  <a:pt x="34974" y="38848"/>
                </a:lnTo>
                <a:lnTo>
                  <a:pt x="34974" y="176"/>
                </a:lnTo>
                <a:lnTo>
                  <a:pt x="34326" y="-748"/>
                </a:lnTo>
                <a:lnTo>
                  <a:pt x="31597" y="-1346"/>
                </a:lnTo>
                <a:lnTo>
                  <a:pt x="25679" y="-1346"/>
                </a:lnTo>
                <a:lnTo>
                  <a:pt x="22755" y="0"/>
                </a:lnTo>
                <a:lnTo>
                  <a:pt x="26819" y="5613"/>
                </a:lnTo>
                <a:lnTo>
                  <a:pt x="26910" y="38848"/>
                </a:lnTo>
                <a:lnTo>
                  <a:pt x="7352" y="38848"/>
                </a:lnTo>
                <a:lnTo>
                  <a:pt x="2275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489177" y="38975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6" y="61455"/>
                </a:moveTo>
                <a:lnTo>
                  <a:pt x="36083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400" y="27724"/>
                </a:lnTo>
                <a:lnTo>
                  <a:pt x="34239" y="23417"/>
                </a:lnTo>
                <a:lnTo>
                  <a:pt x="34927" y="19594"/>
                </a:lnTo>
                <a:lnTo>
                  <a:pt x="35092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61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79" y="0"/>
                </a:lnTo>
                <a:lnTo>
                  <a:pt x="13986" y="176"/>
                </a:lnTo>
                <a:lnTo>
                  <a:pt x="10645" y="925"/>
                </a:lnTo>
                <a:lnTo>
                  <a:pt x="7736" y="1929"/>
                </a:lnTo>
                <a:lnTo>
                  <a:pt x="4254" y="3592"/>
                </a:lnTo>
                <a:lnTo>
                  <a:pt x="1271" y="6451"/>
                </a:lnTo>
                <a:lnTo>
                  <a:pt x="1069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64" y="9626"/>
                </a:lnTo>
                <a:lnTo>
                  <a:pt x="9716" y="8431"/>
                </a:lnTo>
                <a:lnTo>
                  <a:pt x="12840" y="7376"/>
                </a:lnTo>
                <a:lnTo>
                  <a:pt x="16563" y="7109"/>
                </a:lnTo>
                <a:lnTo>
                  <a:pt x="19724" y="7376"/>
                </a:lnTo>
                <a:lnTo>
                  <a:pt x="22291" y="8431"/>
                </a:lnTo>
                <a:lnTo>
                  <a:pt x="25069" y="10958"/>
                </a:lnTo>
                <a:lnTo>
                  <a:pt x="26633" y="14414"/>
                </a:lnTo>
                <a:lnTo>
                  <a:pt x="26863" y="17031"/>
                </a:lnTo>
                <a:lnTo>
                  <a:pt x="26708" y="19810"/>
                </a:lnTo>
                <a:lnTo>
                  <a:pt x="26125" y="22860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9" y="37525"/>
                </a:lnTo>
                <a:lnTo>
                  <a:pt x="13971" y="40398"/>
                </a:lnTo>
                <a:lnTo>
                  <a:pt x="1868" y="52854"/>
                </a:lnTo>
                <a:lnTo>
                  <a:pt x="1155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6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536679" y="38984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67"/>
                </a:lnTo>
                <a:lnTo>
                  <a:pt x="37084" y="0"/>
                </a:lnTo>
                <a:lnTo>
                  <a:pt x="1764" y="0"/>
                </a:lnTo>
                <a:lnTo>
                  <a:pt x="468" y="863"/>
                </a:lnTo>
                <a:lnTo>
                  <a:pt x="0" y="3516"/>
                </a:lnTo>
                <a:lnTo>
                  <a:pt x="1764" y="7058"/>
                </a:lnTo>
                <a:lnTo>
                  <a:pt x="30848" y="7058"/>
                </a:lnTo>
                <a:lnTo>
                  <a:pt x="7909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4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584938" y="3898447"/>
            <a:ext cx="39505" cy="60868"/>
          </a:xfrm>
          <a:custGeom>
            <a:avLst/>
            <a:gdLst/>
            <a:ahLst/>
            <a:cxnLst/>
            <a:rect l="l" t="t" r="r" b="b"/>
            <a:pathLst>
              <a:path w="39505" h="60868">
                <a:moveTo>
                  <a:pt x="39505" y="3465"/>
                </a:moveTo>
                <a:lnTo>
                  <a:pt x="39505" y="2767"/>
                </a:lnTo>
                <a:lnTo>
                  <a:pt x="37082" y="0"/>
                </a:lnTo>
                <a:lnTo>
                  <a:pt x="1762" y="0"/>
                </a:lnTo>
                <a:lnTo>
                  <a:pt x="467" y="863"/>
                </a:lnTo>
                <a:lnTo>
                  <a:pt x="0" y="3516"/>
                </a:lnTo>
                <a:lnTo>
                  <a:pt x="1762" y="7058"/>
                </a:lnTo>
                <a:lnTo>
                  <a:pt x="30848" y="7058"/>
                </a:lnTo>
                <a:lnTo>
                  <a:pt x="7908" y="58470"/>
                </a:lnTo>
                <a:lnTo>
                  <a:pt x="7933" y="60285"/>
                </a:lnTo>
                <a:lnTo>
                  <a:pt x="10641" y="60868"/>
                </a:lnTo>
                <a:lnTo>
                  <a:pt x="13765" y="60792"/>
                </a:lnTo>
                <a:lnTo>
                  <a:pt x="16610" y="59039"/>
                </a:lnTo>
                <a:lnTo>
                  <a:pt x="38428" y="8747"/>
                </a:lnTo>
                <a:lnTo>
                  <a:pt x="39239" y="6295"/>
                </a:lnTo>
                <a:lnTo>
                  <a:pt x="39505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632396" y="3897557"/>
            <a:ext cx="31139" cy="62359"/>
          </a:xfrm>
          <a:custGeom>
            <a:avLst/>
            <a:gdLst/>
            <a:ahLst/>
            <a:cxnLst/>
            <a:rect l="l" t="t" r="r" b="b"/>
            <a:pathLst>
              <a:path w="31139" h="62359">
                <a:moveTo>
                  <a:pt x="12609" y="1196"/>
                </a:moveTo>
                <a:lnTo>
                  <a:pt x="14450" y="7038"/>
                </a:lnTo>
                <a:lnTo>
                  <a:pt x="16991" y="6275"/>
                </a:lnTo>
                <a:lnTo>
                  <a:pt x="22020" y="6275"/>
                </a:lnTo>
                <a:lnTo>
                  <a:pt x="24789" y="6858"/>
                </a:lnTo>
                <a:lnTo>
                  <a:pt x="28040" y="8576"/>
                </a:lnTo>
                <a:lnTo>
                  <a:pt x="31139" y="1844"/>
                </a:lnTo>
                <a:lnTo>
                  <a:pt x="26682" y="356"/>
                </a:lnTo>
                <a:lnTo>
                  <a:pt x="24039" y="0"/>
                </a:lnTo>
                <a:lnTo>
                  <a:pt x="17780" y="0"/>
                </a:lnTo>
                <a:lnTo>
                  <a:pt x="15011" y="396"/>
                </a:lnTo>
                <a:lnTo>
                  <a:pt x="12609" y="1196"/>
                </a:lnTo>
                <a:close/>
              </a:path>
              <a:path w="31139" h="62359">
                <a:moveTo>
                  <a:pt x="10234" y="28577"/>
                </a:moveTo>
                <a:lnTo>
                  <a:pt x="13765" y="30571"/>
                </a:lnTo>
                <a:lnTo>
                  <a:pt x="9676" y="32743"/>
                </a:lnTo>
                <a:lnTo>
                  <a:pt x="6234" y="35093"/>
                </a:lnTo>
                <a:lnTo>
                  <a:pt x="8153" y="49608"/>
                </a:lnTo>
                <a:lnTo>
                  <a:pt x="8153" y="46584"/>
                </a:lnTo>
                <a:lnTo>
                  <a:pt x="8380" y="43955"/>
                </a:lnTo>
                <a:lnTo>
                  <a:pt x="10068" y="40590"/>
                </a:lnTo>
                <a:lnTo>
                  <a:pt x="13194" y="37531"/>
                </a:lnTo>
                <a:lnTo>
                  <a:pt x="16153" y="35600"/>
                </a:lnTo>
                <a:lnTo>
                  <a:pt x="19860" y="33657"/>
                </a:lnTo>
                <a:lnTo>
                  <a:pt x="23835" y="35687"/>
                </a:lnTo>
                <a:lnTo>
                  <a:pt x="27049" y="37580"/>
                </a:lnTo>
                <a:lnTo>
                  <a:pt x="30542" y="40590"/>
                </a:lnTo>
                <a:lnTo>
                  <a:pt x="32420" y="44032"/>
                </a:lnTo>
                <a:lnTo>
                  <a:pt x="32677" y="46775"/>
                </a:lnTo>
                <a:lnTo>
                  <a:pt x="34631" y="34254"/>
                </a:lnTo>
                <a:lnTo>
                  <a:pt x="31150" y="31954"/>
                </a:lnTo>
                <a:lnTo>
                  <a:pt x="28839" y="28728"/>
                </a:lnTo>
                <a:lnTo>
                  <a:pt x="31953" y="26517"/>
                </a:lnTo>
                <a:lnTo>
                  <a:pt x="35636" y="22849"/>
                </a:lnTo>
                <a:lnTo>
                  <a:pt x="37374" y="20142"/>
                </a:lnTo>
                <a:lnTo>
                  <a:pt x="38404" y="17212"/>
                </a:lnTo>
                <a:lnTo>
                  <a:pt x="38670" y="14086"/>
                </a:lnTo>
                <a:lnTo>
                  <a:pt x="38328" y="10289"/>
                </a:lnTo>
                <a:lnTo>
                  <a:pt x="36957" y="6847"/>
                </a:lnTo>
                <a:lnTo>
                  <a:pt x="34441" y="4090"/>
                </a:lnTo>
                <a:lnTo>
                  <a:pt x="31139" y="1844"/>
                </a:lnTo>
                <a:lnTo>
                  <a:pt x="28040" y="8576"/>
                </a:lnTo>
                <a:lnTo>
                  <a:pt x="30034" y="11294"/>
                </a:lnTo>
                <a:lnTo>
                  <a:pt x="30707" y="14836"/>
                </a:lnTo>
                <a:lnTo>
                  <a:pt x="30707" y="17212"/>
                </a:lnTo>
                <a:lnTo>
                  <a:pt x="28195" y="21352"/>
                </a:lnTo>
                <a:lnTo>
                  <a:pt x="24090" y="25110"/>
                </a:lnTo>
                <a:lnTo>
                  <a:pt x="20915" y="26733"/>
                </a:lnTo>
                <a:lnTo>
                  <a:pt x="19051" y="25758"/>
                </a:lnTo>
                <a:lnTo>
                  <a:pt x="16092" y="23954"/>
                </a:lnTo>
                <a:lnTo>
                  <a:pt x="12711" y="21211"/>
                </a:lnTo>
                <a:lnTo>
                  <a:pt x="10741" y="18238"/>
                </a:lnTo>
                <a:lnTo>
                  <a:pt x="10107" y="14836"/>
                </a:lnTo>
                <a:lnTo>
                  <a:pt x="10107" y="12183"/>
                </a:lnTo>
                <a:lnTo>
                  <a:pt x="10972" y="10099"/>
                </a:lnTo>
                <a:lnTo>
                  <a:pt x="14450" y="7038"/>
                </a:lnTo>
                <a:lnTo>
                  <a:pt x="12609" y="1196"/>
                </a:lnTo>
                <a:lnTo>
                  <a:pt x="8253" y="3074"/>
                </a:lnTo>
                <a:lnTo>
                  <a:pt x="5168" y="5817"/>
                </a:lnTo>
                <a:lnTo>
                  <a:pt x="3249" y="9284"/>
                </a:lnTo>
                <a:lnTo>
                  <a:pt x="2105" y="13133"/>
                </a:lnTo>
                <a:lnTo>
                  <a:pt x="2105" y="16941"/>
                </a:lnTo>
                <a:lnTo>
                  <a:pt x="2882" y="19941"/>
                </a:lnTo>
                <a:lnTo>
                  <a:pt x="4150" y="22724"/>
                </a:lnTo>
                <a:lnTo>
                  <a:pt x="7364" y="26431"/>
                </a:lnTo>
                <a:lnTo>
                  <a:pt x="10234" y="28577"/>
                </a:lnTo>
                <a:close/>
              </a:path>
              <a:path w="31139" h="62359">
                <a:moveTo>
                  <a:pt x="306" y="43675"/>
                </a:moveTo>
                <a:lnTo>
                  <a:pt x="0" y="47332"/>
                </a:lnTo>
                <a:lnTo>
                  <a:pt x="441" y="51869"/>
                </a:lnTo>
                <a:lnTo>
                  <a:pt x="2260" y="55617"/>
                </a:lnTo>
                <a:lnTo>
                  <a:pt x="5294" y="58486"/>
                </a:lnTo>
                <a:lnTo>
                  <a:pt x="9103" y="60721"/>
                </a:lnTo>
                <a:lnTo>
                  <a:pt x="14032" y="62043"/>
                </a:lnTo>
                <a:lnTo>
                  <a:pt x="16814" y="62359"/>
                </a:lnTo>
                <a:lnTo>
                  <a:pt x="23276" y="62359"/>
                </a:lnTo>
                <a:lnTo>
                  <a:pt x="26236" y="62003"/>
                </a:lnTo>
                <a:lnTo>
                  <a:pt x="28839" y="61280"/>
                </a:lnTo>
                <a:lnTo>
                  <a:pt x="31431" y="60566"/>
                </a:lnTo>
                <a:lnTo>
                  <a:pt x="33616" y="59516"/>
                </a:lnTo>
                <a:lnTo>
                  <a:pt x="37133" y="56692"/>
                </a:lnTo>
                <a:lnTo>
                  <a:pt x="39433" y="52924"/>
                </a:lnTo>
                <a:lnTo>
                  <a:pt x="40830" y="48543"/>
                </a:lnTo>
                <a:lnTo>
                  <a:pt x="40830" y="45925"/>
                </a:lnTo>
                <a:lnTo>
                  <a:pt x="40510" y="42519"/>
                </a:lnTo>
                <a:lnTo>
                  <a:pt x="39303" y="39550"/>
                </a:lnTo>
                <a:lnTo>
                  <a:pt x="37249" y="36817"/>
                </a:lnTo>
                <a:lnTo>
                  <a:pt x="34631" y="34254"/>
                </a:lnTo>
                <a:lnTo>
                  <a:pt x="32677" y="46775"/>
                </a:lnTo>
                <a:lnTo>
                  <a:pt x="32677" y="49634"/>
                </a:lnTo>
                <a:lnTo>
                  <a:pt x="31647" y="51920"/>
                </a:lnTo>
                <a:lnTo>
                  <a:pt x="27571" y="55260"/>
                </a:lnTo>
                <a:lnTo>
                  <a:pt x="24547" y="56084"/>
                </a:lnTo>
                <a:lnTo>
                  <a:pt x="16433" y="56084"/>
                </a:lnTo>
                <a:lnTo>
                  <a:pt x="13333" y="55271"/>
                </a:lnTo>
                <a:lnTo>
                  <a:pt x="11263" y="53607"/>
                </a:lnTo>
                <a:lnTo>
                  <a:pt x="8153" y="49608"/>
                </a:lnTo>
                <a:lnTo>
                  <a:pt x="6234" y="35093"/>
                </a:lnTo>
                <a:lnTo>
                  <a:pt x="3632" y="37696"/>
                </a:lnTo>
                <a:lnTo>
                  <a:pt x="1562" y="40500"/>
                </a:lnTo>
                <a:lnTo>
                  <a:pt x="306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679066" y="3899623"/>
            <a:ext cx="26823" cy="40194"/>
          </a:xfrm>
          <a:custGeom>
            <a:avLst/>
            <a:gdLst/>
            <a:ahLst/>
            <a:cxnLst/>
            <a:rect l="l" t="t" r="r" b="b"/>
            <a:pathLst>
              <a:path w="26823" h="40194">
                <a:moveTo>
                  <a:pt x="22759" y="0"/>
                </a:moveTo>
                <a:lnTo>
                  <a:pt x="7354" y="38848"/>
                </a:lnTo>
                <a:lnTo>
                  <a:pt x="26823" y="5613"/>
                </a:lnTo>
                <a:lnTo>
                  <a:pt x="22759" y="0"/>
                </a:lnTo>
                <a:close/>
              </a:path>
              <a:path w="26823" h="40194">
                <a:moveTo>
                  <a:pt x="22759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8" y="39877"/>
                </a:lnTo>
                <a:lnTo>
                  <a:pt x="0" y="42696"/>
                </a:lnTo>
                <a:lnTo>
                  <a:pt x="2134" y="45504"/>
                </a:lnTo>
                <a:lnTo>
                  <a:pt x="26913" y="45504"/>
                </a:lnTo>
                <a:lnTo>
                  <a:pt x="26913" y="58240"/>
                </a:lnTo>
                <a:lnTo>
                  <a:pt x="29451" y="59653"/>
                </a:lnTo>
                <a:lnTo>
                  <a:pt x="32335" y="59653"/>
                </a:lnTo>
                <a:lnTo>
                  <a:pt x="34977" y="58240"/>
                </a:lnTo>
                <a:lnTo>
                  <a:pt x="34977" y="45504"/>
                </a:lnTo>
                <a:lnTo>
                  <a:pt x="41810" y="45504"/>
                </a:lnTo>
                <a:lnTo>
                  <a:pt x="42800" y="45198"/>
                </a:lnTo>
                <a:lnTo>
                  <a:pt x="43574" y="42177"/>
                </a:lnTo>
                <a:lnTo>
                  <a:pt x="41810" y="38848"/>
                </a:lnTo>
                <a:lnTo>
                  <a:pt x="34977" y="38848"/>
                </a:lnTo>
                <a:lnTo>
                  <a:pt x="34977" y="176"/>
                </a:lnTo>
                <a:lnTo>
                  <a:pt x="34329" y="-748"/>
                </a:lnTo>
                <a:lnTo>
                  <a:pt x="31601" y="-1346"/>
                </a:lnTo>
                <a:lnTo>
                  <a:pt x="25681" y="-1346"/>
                </a:lnTo>
                <a:lnTo>
                  <a:pt x="22759" y="0"/>
                </a:lnTo>
                <a:lnTo>
                  <a:pt x="26823" y="5613"/>
                </a:lnTo>
                <a:lnTo>
                  <a:pt x="26913" y="38848"/>
                </a:lnTo>
                <a:lnTo>
                  <a:pt x="7354" y="38848"/>
                </a:lnTo>
                <a:lnTo>
                  <a:pt x="2275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732149" y="39485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6" y="1789"/>
                </a:lnTo>
                <a:lnTo>
                  <a:pt x="6973" y="0"/>
                </a:lnTo>
                <a:lnTo>
                  <a:pt x="3161" y="0"/>
                </a:lnTo>
                <a:lnTo>
                  <a:pt x="355" y="1840"/>
                </a:lnTo>
                <a:lnTo>
                  <a:pt x="0" y="5523"/>
                </a:lnTo>
                <a:lnTo>
                  <a:pt x="355" y="9119"/>
                </a:lnTo>
                <a:lnTo>
                  <a:pt x="3084" y="10908"/>
                </a:lnTo>
                <a:lnTo>
                  <a:pt x="6893" y="10908"/>
                </a:lnTo>
                <a:lnTo>
                  <a:pt x="9701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556579" y="41421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654679" y="4126809"/>
            <a:ext cx="45655" cy="61708"/>
          </a:xfrm>
          <a:custGeom>
            <a:avLst/>
            <a:gdLst/>
            <a:ahLst/>
            <a:cxnLst/>
            <a:rect l="l" t="t" r="r" b="b"/>
            <a:pathLst>
              <a:path w="45655" h="61708">
                <a:moveTo>
                  <a:pt x="29245" y="61189"/>
                </a:moveTo>
                <a:lnTo>
                  <a:pt x="32129" y="60159"/>
                </a:lnTo>
                <a:lnTo>
                  <a:pt x="34988" y="59131"/>
                </a:lnTo>
                <a:lnTo>
                  <a:pt x="39433" y="55627"/>
                </a:lnTo>
                <a:lnTo>
                  <a:pt x="42961" y="51182"/>
                </a:lnTo>
                <a:lnTo>
                  <a:pt x="44030" y="48287"/>
                </a:lnTo>
                <a:lnTo>
                  <a:pt x="45107" y="45415"/>
                </a:lnTo>
                <a:lnTo>
                  <a:pt x="45655" y="42127"/>
                </a:lnTo>
                <a:lnTo>
                  <a:pt x="45655" y="1206"/>
                </a:lnTo>
                <a:lnTo>
                  <a:pt x="43051" y="0"/>
                </a:lnTo>
                <a:lnTo>
                  <a:pt x="40243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36" y="45594"/>
                </a:lnTo>
                <a:lnTo>
                  <a:pt x="34998" y="49328"/>
                </a:lnTo>
                <a:lnTo>
                  <a:pt x="32471" y="52081"/>
                </a:lnTo>
                <a:lnTo>
                  <a:pt x="29094" y="53798"/>
                </a:lnTo>
                <a:lnTo>
                  <a:pt x="25195" y="54824"/>
                </a:lnTo>
                <a:lnTo>
                  <a:pt x="20558" y="54824"/>
                </a:lnTo>
                <a:lnTo>
                  <a:pt x="16700" y="53774"/>
                </a:lnTo>
                <a:lnTo>
                  <a:pt x="13308" y="52020"/>
                </a:lnTo>
                <a:lnTo>
                  <a:pt x="10716" y="49251"/>
                </a:lnTo>
                <a:lnTo>
                  <a:pt x="9042" y="45415"/>
                </a:lnTo>
                <a:lnTo>
                  <a:pt x="8013" y="40867"/>
                </a:lnTo>
                <a:lnTo>
                  <a:pt x="8013" y="1206"/>
                </a:lnTo>
                <a:lnTo>
                  <a:pt x="5421" y="0"/>
                </a:lnTo>
                <a:lnTo>
                  <a:pt x="2551" y="0"/>
                </a:lnTo>
                <a:lnTo>
                  <a:pt x="0" y="1461"/>
                </a:lnTo>
                <a:lnTo>
                  <a:pt x="0" y="42760"/>
                </a:lnTo>
                <a:lnTo>
                  <a:pt x="532" y="46051"/>
                </a:lnTo>
                <a:lnTo>
                  <a:pt x="1587" y="48881"/>
                </a:lnTo>
                <a:lnTo>
                  <a:pt x="2653" y="51728"/>
                </a:lnTo>
                <a:lnTo>
                  <a:pt x="6144" y="55980"/>
                </a:lnTo>
                <a:lnTo>
                  <a:pt x="10464" y="59296"/>
                </a:lnTo>
                <a:lnTo>
                  <a:pt x="13207" y="60261"/>
                </a:lnTo>
                <a:lnTo>
                  <a:pt x="15951" y="61225"/>
                </a:lnTo>
                <a:lnTo>
                  <a:pt x="18986" y="61708"/>
                </a:lnTo>
                <a:lnTo>
                  <a:pt x="25984" y="61708"/>
                </a:lnTo>
                <a:lnTo>
                  <a:pt x="29245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715730" y="4127044"/>
            <a:ext cx="40413" cy="60833"/>
          </a:xfrm>
          <a:custGeom>
            <a:avLst/>
            <a:gdLst/>
            <a:ahLst/>
            <a:cxnLst/>
            <a:rect l="l" t="t" r="r" b="b"/>
            <a:pathLst>
              <a:path w="40413" h="60833">
                <a:moveTo>
                  <a:pt x="5462" y="60833"/>
                </a:moveTo>
                <a:lnTo>
                  <a:pt x="8054" y="59371"/>
                </a:lnTo>
                <a:lnTo>
                  <a:pt x="8054" y="33566"/>
                </a:lnTo>
                <a:lnTo>
                  <a:pt x="13439" y="33566"/>
                </a:lnTo>
                <a:lnTo>
                  <a:pt x="16866" y="33842"/>
                </a:lnTo>
                <a:lnTo>
                  <a:pt x="20614" y="35697"/>
                </a:lnTo>
                <a:lnTo>
                  <a:pt x="23381" y="38836"/>
                </a:lnTo>
                <a:lnTo>
                  <a:pt x="24804" y="41554"/>
                </a:lnTo>
                <a:lnTo>
                  <a:pt x="26125" y="44664"/>
                </a:lnTo>
                <a:lnTo>
                  <a:pt x="31701" y="58939"/>
                </a:lnTo>
                <a:lnTo>
                  <a:pt x="31968" y="59636"/>
                </a:lnTo>
                <a:lnTo>
                  <a:pt x="34621" y="60833"/>
                </a:lnTo>
                <a:lnTo>
                  <a:pt x="37782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8" y="42609"/>
                </a:lnTo>
                <a:lnTo>
                  <a:pt x="32702" y="39711"/>
                </a:lnTo>
                <a:lnTo>
                  <a:pt x="30787" y="36193"/>
                </a:lnTo>
                <a:lnTo>
                  <a:pt x="27814" y="32853"/>
                </a:lnTo>
                <a:lnTo>
                  <a:pt x="25096" y="31189"/>
                </a:lnTo>
                <a:lnTo>
                  <a:pt x="28487" y="29792"/>
                </a:lnTo>
                <a:lnTo>
                  <a:pt x="28030" y="19634"/>
                </a:lnTo>
                <a:lnTo>
                  <a:pt x="26316" y="23215"/>
                </a:lnTo>
                <a:lnTo>
                  <a:pt x="22961" y="25779"/>
                </a:lnTo>
                <a:lnTo>
                  <a:pt x="19876" y="26808"/>
                </a:lnTo>
                <a:lnTo>
                  <a:pt x="15915" y="27064"/>
                </a:lnTo>
                <a:lnTo>
                  <a:pt x="8054" y="27064"/>
                </a:lnTo>
                <a:lnTo>
                  <a:pt x="8054" y="6652"/>
                </a:lnTo>
                <a:lnTo>
                  <a:pt x="5462" y="60833"/>
                </a:lnTo>
                <a:close/>
              </a:path>
              <a:path w="40413" h="60833">
                <a:moveTo>
                  <a:pt x="2603" y="60833"/>
                </a:moveTo>
                <a:lnTo>
                  <a:pt x="5462" y="60833"/>
                </a:lnTo>
                <a:lnTo>
                  <a:pt x="8054" y="6652"/>
                </a:lnTo>
                <a:lnTo>
                  <a:pt x="14836" y="6652"/>
                </a:lnTo>
                <a:lnTo>
                  <a:pt x="18709" y="6793"/>
                </a:lnTo>
                <a:lnTo>
                  <a:pt x="21348" y="7264"/>
                </a:lnTo>
                <a:lnTo>
                  <a:pt x="25628" y="9144"/>
                </a:lnTo>
                <a:lnTo>
                  <a:pt x="27749" y="12434"/>
                </a:lnTo>
                <a:lnTo>
                  <a:pt x="28285" y="16814"/>
                </a:lnTo>
                <a:lnTo>
                  <a:pt x="28030" y="19634"/>
                </a:lnTo>
                <a:lnTo>
                  <a:pt x="28487" y="29792"/>
                </a:lnTo>
                <a:lnTo>
                  <a:pt x="31356" y="27989"/>
                </a:lnTo>
                <a:lnTo>
                  <a:pt x="34646" y="24457"/>
                </a:lnTo>
                <a:lnTo>
                  <a:pt x="35979" y="21423"/>
                </a:lnTo>
                <a:lnTo>
                  <a:pt x="36807" y="17995"/>
                </a:lnTo>
                <a:lnTo>
                  <a:pt x="36807" y="13881"/>
                </a:lnTo>
                <a:lnTo>
                  <a:pt x="35892" y="10223"/>
                </a:lnTo>
                <a:lnTo>
                  <a:pt x="34366" y="6972"/>
                </a:lnTo>
                <a:lnTo>
                  <a:pt x="31929" y="4279"/>
                </a:lnTo>
                <a:lnTo>
                  <a:pt x="28628" y="2286"/>
                </a:lnTo>
                <a:lnTo>
                  <a:pt x="24778" y="773"/>
                </a:lnTo>
                <a:lnTo>
                  <a:pt x="21617" y="280"/>
                </a:lnTo>
                <a:lnTo>
                  <a:pt x="18670" y="49"/>
                </a:lnTo>
                <a:lnTo>
                  <a:pt x="2999" y="0"/>
                </a:lnTo>
                <a:lnTo>
                  <a:pt x="965" y="722"/>
                </a:lnTo>
                <a:lnTo>
                  <a:pt x="0" y="3290"/>
                </a:lnTo>
                <a:lnTo>
                  <a:pt x="0" y="59612"/>
                </a:lnTo>
                <a:lnTo>
                  <a:pt x="2603" y="60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767164" y="41268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53" y="53859"/>
                </a:lnTo>
                <a:lnTo>
                  <a:pt x="8053" y="1216"/>
                </a:lnTo>
                <a:lnTo>
                  <a:pt x="5460" y="0"/>
                </a:lnTo>
                <a:lnTo>
                  <a:pt x="2642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09" y="60817"/>
                </a:lnTo>
                <a:lnTo>
                  <a:pt x="29782" y="60817"/>
                </a:lnTo>
                <a:lnTo>
                  <a:pt x="31028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806188" y="4177144"/>
            <a:ext cx="10068" cy="10908"/>
          </a:xfrm>
          <a:custGeom>
            <a:avLst/>
            <a:gdLst/>
            <a:ahLst/>
            <a:cxnLst/>
            <a:rect l="l" t="t" r="r" b="b"/>
            <a:pathLst>
              <a:path w="10068" h="10908">
                <a:moveTo>
                  <a:pt x="10068" y="5382"/>
                </a:moveTo>
                <a:lnTo>
                  <a:pt x="9715" y="1789"/>
                </a:lnTo>
                <a:lnTo>
                  <a:pt x="6983" y="0"/>
                </a:lnTo>
                <a:lnTo>
                  <a:pt x="3175" y="0"/>
                </a:lnTo>
                <a:lnTo>
                  <a:pt x="367" y="1840"/>
                </a:lnTo>
                <a:lnTo>
                  <a:pt x="0" y="5523"/>
                </a:lnTo>
                <a:lnTo>
                  <a:pt x="355" y="9119"/>
                </a:lnTo>
                <a:lnTo>
                  <a:pt x="3084" y="10908"/>
                </a:lnTo>
                <a:lnTo>
                  <a:pt x="6893" y="10908"/>
                </a:lnTo>
                <a:lnTo>
                  <a:pt x="9701" y="9065"/>
                </a:lnTo>
                <a:lnTo>
                  <a:pt x="1006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993688" y="4142873"/>
            <a:ext cx="63435" cy="45031"/>
          </a:xfrm>
          <a:custGeom>
            <a:avLst/>
            <a:gdLst/>
            <a:ahLst/>
            <a:cxnLst/>
            <a:rect l="l" t="t" r="r" b="b"/>
            <a:pathLst>
              <a:path w="63435" h="45031">
                <a:moveTo>
                  <a:pt x="0" y="673"/>
                </a:moveTo>
                <a:lnTo>
                  <a:pt x="229" y="3312"/>
                </a:lnTo>
                <a:lnTo>
                  <a:pt x="12534" y="43353"/>
                </a:lnTo>
                <a:lnTo>
                  <a:pt x="13830" y="44664"/>
                </a:lnTo>
                <a:lnTo>
                  <a:pt x="16724" y="45031"/>
                </a:lnTo>
                <a:lnTo>
                  <a:pt x="20054" y="44966"/>
                </a:lnTo>
                <a:lnTo>
                  <a:pt x="22974" y="43353"/>
                </a:lnTo>
                <a:lnTo>
                  <a:pt x="31179" y="12776"/>
                </a:lnTo>
                <a:lnTo>
                  <a:pt x="31370" y="12776"/>
                </a:lnTo>
                <a:lnTo>
                  <a:pt x="40222" y="43353"/>
                </a:lnTo>
                <a:lnTo>
                  <a:pt x="41896" y="44790"/>
                </a:lnTo>
                <a:lnTo>
                  <a:pt x="44538" y="45031"/>
                </a:lnTo>
                <a:lnTo>
                  <a:pt x="47839" y="44966"/>
                </a:lnTo>
                <a:lnTo>
                  <a:pt x="50608" y="43353"/>
                </a:lnTo>
                <a:lnTo>
                  <a:pt x="63017" y="3312"/>
                </a:lnTo>
                <a:lnTo>
                  <a:pt x="63435" y="1356"/>
                </a:lnTo>
                <a:lnTo>
                  <a:pt x="61174" y="25"/>
                </a:lnTo>
                <a:lnTo>
                  <a:pt x="58355" y="25"/>
                </a:lnTo>
                <a:lnTo>
                  <a:pt x="55662" y="1497"/>
                </a:lnTo>
                <a:lnTo>
                  <a:pt x="45643" y="36230"/>
                </a:lnTo>
                <a:lnTo>
                  <a:pt x="45504" y="36230"/>
                </a:lnTo>
                <a:lnTo>
                  <a:pt x="35434" y="1407"/>
                </a:lnTo>
                <a:lnTo>
                  <a:pt x="32918" y="25"/>
                </a:lnTo>
                <a:lnTo>
                  <a:pt x="30138" y="25"/>
                </a:lnTo>
                <a:lnTo>
                  <a:pt x="27571" y="1497"/>
                </a:lnTo>
                <a:lnTo>
                  <a:pt x="18251" y="36230"/>
                </a:lnTo>
                <a:lnTo>
                  <a:pt x="18072" y="36230"/>
                </a:lnTo>
                <a:lnTo>
                  <a:pt x="7912" y="1497"/>
                </a:lnTo>
                <a:lnTo>
                  <a:pt x="5751" y="60"/>
                </a:lnTo>
                <a:lnTo>
                  <a:pt x="2922" y="0"/>
                </a:lnTo>
                <a:lnTo>
                  <a:pt x="0" y="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061627" y="4142873"/>
            <a:ext cx="63439" cy="45031"/>
          </a:xfrm>
          <a:custGeom>
            <a:avLst/>
            <a:gdLst/>
            <a:ahLst/>
            <a:cxnLst/>
            <a:rect l="l" t="t" r="r" b="b"/>
            <a:pathLst>
              <a:path w="63439" h="45031">
                <a:moveTo>
                  <a:pt x="0" y="673"/>
                </a:moveTo>
                <a:lnTo>
                  <a:pt x="229" y="3312"/>
                </a:lnTo>
                <a:lnTo>
                  <a:pt x="12550" y="43353"/>
                </a:lnTo>
                <a:lnTo>
                  <a:pt x="13845" y="44664"/>
                </a:lnTo>
                <a:lnTo>
                  <a:pt x="16725" y="45031"/>
                </a:lnTo>
                <a:lnTo>
                  <a:pt x="20065" y="44966"/>
                </a:lnTo>
                <a:lnTo>
                  <a:pt x="22989" y="43353"/>
                </a:lnTo>
                <a:lnTo>
                  <a:pt x="31179" y="12776"/>
                </a:lnTo>
                <a:lnTo>
                  <a:pt x="31370" y="12776"/>
                </a:lnTo>
                <a:lnTo>
                  <a:pt x="40223" y="43353"/>
                </a:lnTo>
                <a:lnTo>
                  <a:pt x="41901" y="44790"/>
                </a:lnTo>
                <a:lnTo>
                  <a:pt x="44538" y="45031"/>
                </a:lnTo>
                <a:lnTo>
                  <a:pt x="47844" y="44966"/>
                </a:lnTo>
                <a:lnTo>
                  <a:pt x="50612" y="43353"/>
                </a:lnTo>
                <a:lnTo>
                  <a:pt x="63018" y="3312"/>
                </a:lnTo>
                <a:lnTo>
                  <a:pt x="63439" y="1356"/>
                </a:lnTo>
                <a:lnTo>
                  <a:pt x="61178" y="25"/>
                </a:lnTo>
                <a:lnTo>
                  <a:pt x="58370" y="25"/>
                </a:lnTo>
                <a:lnTo>
                  <a:pt x="55678" y="1497"/>
                </a:lnTo>
                <a:lnTo>
                  <a:pt x="45659" y="36230"/>
                </a:lnTo>
                <a:lnTo>
                  <a:pt x="45504" y="36230"/>
                </a:lnTo>
                <a:lnTo>
                  <a:pt x="35445" y="1407"/>
                </a:lnTo>
                <a:lnTo>
                  <a:pt x="32932" y="25"/>
                </a:lnTo>
                <a:lnTo>
                  <a:pt x="30149" y="25"/>
                </a:lnTo>
                <a:lnTo>
                  <a:pt x="27586" y="1497"/>
                </a:lnTo>
                <a:lnTo>
                  <a:pt x="18252" y="36230"/>
                </a:lnTo>
                <a:lnTo>
                  <a:pt x="18072" y="36230"/>
                </a:lnTo>
                <a:lnTo>
                  <a:pt x="7913" y="1497"/>
                </a:lnTo>
                <a:lnTo>
                  <a:pt x="5767" y="60"/>
                </a:lnTo>
                <a:lnTo>
                  <a:pt x="2933" y="0"/>
                </a:lnTo>
                <a:lnTo>
                  <a:pt x="0" y="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129580" y="4142873"/>
            <a:ext cx="63435" cy="45031"/>
          </a:xfrm>
          <a:custGeom>
            <a:avLst/>
            <a:gdLst/>
            <a:ahLst/>
            <a:cxnLst/>
            <a:rect l="l" t="t" r="r" b="b"/>
            <a:pathLst>
              <a:path w="63435" h="45031">
                <a:moveTo>
                  <a:pt x="0" y="673"/>
                </a:moveTo>
                <a:lnTo>
                  <a:pt x="215" y="3312"/>
                </a:lnTo>
                <a:lnTo>
                  <a:pt x="12534" y="43353"/>
                </a:lnTo>
                <a:lnTo>
                  <a:pt x="13831" y="44664"/>
                </a:lnTo>
                <a:lnTo>
                  <a:pt x="16725" y="45031"/>
                </a:lnTo>
                <a:lnTo>
                  <a:pt x="20052" y="44966"/>
                </a:lnTo>
                <a:lnTo>
                  <a:pt x="22975" y="43353"/>
                </a:lnTo>
                <a:lnTo>
                  <a:pt x="31179" y="12776"/>
                </a:lnTo>
                <a:lnTo>
                  <a:pt x="31370" y="12776"/>
                </a:lnTo>
                <a:lnTo>
                  <a:pt x="40208" y="43353"/>
                </a:lnTo>
                <a:lnTo>
                  <a:pt x="41896" y="44790"/>
                </a:lnTo>
                <a:lnTo>
                  <a:pt x="44538" y="45031"/>
                </a:lnTo>
                <a:lnTo>
                  <a:pt x="47839" y="44966"/>
                </a:lnTo>
                <a:lnTo>
                  <a:pt x="50598" y="43353"/>
                </a:lnTo>
                <a:lnTo>
                  <a:pt x="63017" y="3312"/>
                </a:lnTo>
                <a:lnTo>
                  <a:pt x="63435" y="1356"/>
                </a:lnTo>
                <a:lnTo>
                  <a:pt x="61174" y="25"/>
                </a:lnTo>
                <a:lnTo>
                  <a:pt x="58355" y="25"/>
                </a:lnTo>
                <a:lnTo>
                  <a:pt x="55662" y="1497"/>
                </a:lnTo>
                <a:lnTo>
                  <a:pt x="45643" y="36230"/>
                </a:lnTo>
                <a:lnTo>
                  <a:pt x="45504" y="36230"/>
                </a:lnTo>
                <a:lnTo>
                  <a:pt x="35434" y="1407"/>
                </a:lnTo>
                <a:lnTo>
                  <a:pt x="32918" y="25"/>
                </a:lnTo>
                <a:lnTo>
                  <a:pt x="30139" y="25"/>
                </a:lnTo>
                <a:lnTo>
                  <a:pt x="27571" y="1497"/>
                </a:lnTo>
                <a:lnTo>
                  <a:pt x="18252" y="36230"/>
                </a:lnTo>
                <a:lnTo>
                  <a:pt x="18072" y="36230"/>
                </a:lnTo>
                <a:lnTo>
                  <a:pt x="7912" y="1497"/>
                </a:lnTo>
                <a:lnTo>
                  <a:pt x="5753" y="60"/>
                </a:lnTo>
                <a:lnTo>
                  <a:pt x="2923" y="0"/>
                </a:lnTo>
                <a:lnTo>
                  <a:pt x="0" y="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201922" y="41771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6" y="1789"/>
                </a:lnTo>
                <a:lnTo>
                  <a:pt x="6973" y="0"/>
                </a:lnTo>
                <a:lnTo>
                  <a:pt x="3161" y="0"/>
                </a:lnTo>
                <a:lnTo>
                  <a:pt x="356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223295" y="4142218"/>
            <a:ext cx="34582" cy="46302"/>
          </a:xfrm>
          <a:custGeom>
            <a:avLst/>
            <a:gdLst/>
            <a:ahLst/>
            <a:cxnLst/>
            <a:rect l="l" t="t" r="r" b="b"/>
            <a:pathLst>
              <a:path w="34582" h="46302">
                <a:moveTo>
                  <a:pt x="3351" y="10629"/>
                </a:moveTo>
                <a:lnTo>
                  <a:pt x="6070" y="9485"/>
                </a:lnTo>
                <a:lnTo>
                  <a:pt x="9295" y="7898"/>
                </a:lnTo>
                <a:lnTo>
                  <a:pt x="12139" y="6948"/>
                </a:lnTo>
                <a:lnTo>
                  <a:pt x="15365" y="6259"/>
                </a:lnTo>
                <a:lnTo>
                  <a:pt x="19047" y="6259"/>
                </a:lnTo>
                <a:lnTo>
                  <a:pt x="21766" y="6893"/>
                </a:lnTo>
                <a:lnTo>
                  <a:pt x="25499" y="9601"/>
                </a:lnTo>
                <a:lnTo>
                  <a:pt x="26733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5" y="20342"/>
                </a:lnTo>
                <a:lnTo>
                  <a:pt x="9638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85" y="42925"/>
                </a:lnTo>
                <a:lnTo>
                  <a:pt x="6793" y="44870"/>
                </a:lnTo>
                <a:lnTo>
                  <a:pt x="10375" y="46010"/>
                </a:lnTo>
                <a:lnTo>
                  <a:pt x="7909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4" y="25944"/>
                </a:lnTo>
                <a:lnTo>
                  <a:pt x="16344" y="25236"/>
                </a:lnTo>
                <a:lnTo>
                  <a:pt x="20308" y="25044"/>
                </a:lnTo>
                <a:lnTo>
                  <a:pt x="26910" y="25044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3" y="45327"/>
                </a:lnTo>
                <a:lnTo>
                  <a:pt x="31266" y="45694"/>
                </a:lnTo>
                <a:lnTo>
                  <a:pt x="34582" y="44297"/>
                </a:lnTo>
                <a:lnTo>
                  <a:pt x="34582" y="13243"/>
                </a:lnTo>
                <a:lnTo>
                  <a:pt x="34301" y="10957"/>
                </a:lnTo>
                <a:lnTo>
                  <a:pt x="33110" y="7023"/>
                </a:lnTo>
                <a:lnTo>
                  <a:pt x="30848" y="4050"/>
                </a:lnTo>
                <a:lnTo>
                  <a:pt x="27810" y="1713"/>
                </a:lnTo>
                <a:lnTo>
                  <a:pt x="23569" y="341"/>
                </a:lnTo>
                <a:lnTo>
                  <a:pt x="20991" y="0"/>
                </a:lnTo>
                <a:lnTo>
                  <a:pt x="17967" y="0"/>
                </a:lnTo>
                <a:lnTo>
                  <a:pt x="14742" y="151"/>
                </a:lnTo>
                <a:lnTo>
                  <a:pt x="11556" y="737"/>
                </a:lnTo>
                <a:lnTo>
                  <a:pt x="8749" y="1562"/>
                </a:lnTo>
                <a:lnTo>
                  <a:pt x="5191" y="3074"/>
                </a:lnTo>
                <a:lnTo>
                  <a:pt x="2588" y="4903"/>
                </a:lnTo>
                <a:lnTo>
                  <a:pt x="2056" y="7631"/>
                </a:lnTo>
                <a:lnTo>
                  <a:pt x="3351" y="10629"/>
                </a:lnTo>
                <a:close/>
              </a:path>
              <a:path w="34582" h="46302">
                <a:moveTo>
                  <a:pt x="26910" y="25044"/>
                </a:moveTo>
                <a:lnTo>
                  <a:pt x="26910" y="33983"/>
                </a:lnTo>
                <a:lnTo>
                  <a:pt x="25016" y="36103"/>
                </a:lnTo>
                <a:lnTo>
                  <a:pt x="21464" y="38710"/>
                </a:lnTo>
                <a:lnTo>
                  <a:pt x="17842" y="40258"/>
                </a:lnTo>
                <a:lnTo>
                  <a:pt x="13321" y="40258"/>
                </a:lnTo>
                <a:lnTo>
                  <a:pt x="9993" y="38314"/>
                </a:lnTo>
                <a:lnTo>
                  <a:pt x="7909" y="35294"/>
                </a:lnTo>
                <a:lnTo>
                  <a:pt x="10375" y="46010"/>
                </a:lnTo>
                <a:lnTo>
                  <a:pt x="14606" y="46302"/>
                </a:lnTo>
                <a:lnTo>
                  <a:pt x="19519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266240" y="41315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77" y="44333"/>
                </a:moveTo>
                <a:lnTo>
                  <a:pt x="15177" y="17920"/>
                </a:lnTo>
                <a:lnTo>
                  <a:pt x="25995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95" y="11504"/>
                </a:lnTo>
                <a:lnTo>
                  <a:pt x="15177" y="11504"/>
                </a:lnTo>
                <a:lnTo>
                  <a:pt x="15177" y="1485"/>
                </a:lnTo>
                <a:lnTo>
                  <a:pt x="13208" y="90"/>
                </a:lnTo>
                <a:lnTo>
                  <a:pt x="10540" y="0"/>
                </a:lnTo>
                <a:lnTo>
                  <a:pt x="7454" y="1485"/>
                </a:lnTo>
                <a:lnTo>
                  <a:pt x="7454" y="11504"/>
                </a:lnTo>
                <a:lnTo>
                  <a:pt x="1601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51" y="17920"/>
                </a:lnTo>
                <a:lnTo>
                  <a:pt x="7454" y="17920"/>
                </a:lnTo>
                <a:lnTo>
                  <a:pt x="7454" y="42544"/>
                </a:lnTo>
                <a:lnTo>
                  <a:pt x="7682" y="47101"/>
                </a:lnTo>
                <a:lnTo>
                  <a:pt x="8585" y="50684"/>
                </a:lnTo>
                <a:lnTo>
                  <a:pt x="11304" y="54521"/>
                </a:lnTo>
                <a:lnTo>
                  <a:pt x="14136" y="55968"/>
                </a:lnTo>
                <a:lnTo>
                  <a:pt x="17578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5"/>
                </a:lnTo>
                <a:lnTo>
                  <a:pt x="15177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303615" y="4122413"/>
            <a:ext cx="7721" cy="65495"/>
          </a:xfrm>
          <a:custGeom>
            <a:avLst/>
            <a:gdLst/>
            <a:ahLst/>
            <a:cxnLst/>
            <a:rect l="l" t="t" r="r" b="b"/>
            <a:pathLst>
              <a:path w="7721" h="65495">
                <a:moveTo>
                  <a:pt x="7721" y="64048"/>
                </a:moveTo>
                <a:lnTo>
                  <a:pt x="7721" y="1498"/>
                </a:lnTo>
                <a:lnTo>
                  <a:pt x="5763" y="90"/>
                </a:lnTo>
                <a:lnTo>
                  <a:pt x="3096" y="0"/>
                </a:lnTo>
                <a:lnTo>
                  <a:pt x="0" y="1498"/>
                </a:lnTo>
                <a:lnTo>
                  <a:pt x="0" y="64048"/>
                </a:lnTo>
                <a:lnTo>
                  <a:pt x="1965" y="65394"/>
                </a:lnTo>
                <a:lnTo>
                  <a:pt x="4622" y="65495"/>
                </a:lnTo>
                <a:lnTo>
                  <a:pt x="772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325201" y="4176723"/>
            <a:ext cx="28244" cy="46306"/>
          </a:xfrm>
          <a:custGeom>
            <a:avLst/>
            <a:gdLst/>
            <a:ahLst/>
            <a:cxnLst/>
            <a:rect l="l" t="t" r="r" b="b"/>
            <a:pathLst>
              <a:path w="28244" h="46306">
                <a:moveTo>
                  <a:pt x="13931" y="10248"/>
                </a:moveTo>
                <a:lnTo>
                  <a:pt x="17042" y="11418"/>
                </a:lnTo>
                <a:lnTo>
                  <a:pt x="20509" y="11800"/>
                </a:lnTo>
                <a:lnTo>
                  <a:pt x="23442" y="11800"/>
                </a:lnTo>
                <a:lnTo>
                  <a:pt x="26045" y="11239"/>
                </a:lnTo>
                <a:lnTo>
                  <a:pt x="28244" y="0"/>
                </a:lnTo>
                <a:lnTo>
                  <a:pt x="24853" y="3747"/>
                </a:lnTo>
                <a:lnTo>
                  <a:pt x="21779" y="5144"/>
                </a:lnTo>
                <a:lnTo>
                  <a:pt x="17740" y="5144"/>
                </a:lnTo>
                <a:lnTo>
                  <a:pt x="13931" y="10248"/>
                </a:lnTo>
                <a:close/>
              </a:path>
              <a:path w="28244" h="46306">
                <a:moveTo>
                  <a:pt x="1968" y="27852"/>
                </a:moveTo>
                <a:lnTo>
                  <a:pt x="4621" y="27939"/>
                </a:lnTo>
                <a:lnTo>
                  <a:pt x="7731" y="26456"/>
                </a:lnTo>
                <a:lnTo>
                  <a:pt x="7731" y="5384"/>
                </a:lnTo>
                <a:lnTo>
                  <a:pt x="10921" y="8229"/>
                </a:lnTo>
                <a:lnTo>
                  <a:pt x="13931" y="10248"/>
                </a:lnTo>
                <a:lnTo>
                  <a:pt x="17740" y="5144"/>
                </a:lnTo>
                <a:lnTo>
                  <a:pt x="13806" y="3084"/>
                </a:lnTo>
                <a:lnTo>
                  <a:pt x="9852" y="-266"/>
                </a:lnTo>
                <a:lnTo>
                  <a:pt x="7731" y="-2868"/>
                </a:lnTo>
                <a:lnTo>
                  <a:pt x="7731" y="-19620"/>
                </a:lnTo>
                <a:lnTo>
                  <a:pt x="11214" y="-23483"/>
                </a:lnTo>
                <a:lnTo>
                  <a:pt x="14373" y="-26009"/>
                </a:lnTo>
                <a:lnTo>
                  <a:pt x="17332" y="-27418"/>
                </a:lnTo>
                <a:lnTo>
                  <a:pt x="20307" y="-27849"/>
                </a:lnTo>
                <a:lnTo>
                  <a:pt x="24000" y="-27392"/>
                </a:lnTo>
                <a:lnTo>
                  <a:pt x="26708" y="-25528"/>
                </a:lnTo>
                <a:lnTo>
                  <a:pt x="28572" y="-22705"/>
                </a:lnTo>
                <a:lnTo>
                  <a:pt x="29944" y="-19353"/>
                </a:lnTo>
                <a:lnTo>
                  <a:pt x="30591" y="-15340"/>
                </a:lnTo>
                <a:lnTo>
                  <a:pt x="30758" y="-11098"/>
                </a:lnTo>
                <a:lnTo>
                  <a:pt x="30556" y="-7175"/>
                </a:lnTo>
                <a:lnTo>
                  <a:pt x="29743" y="-3315"/>
                </a:lnTo>
                <a:lnTo>
                  <a:pt x="28244" y="0"/>
                </a:lnTo>
                <a:lnTo>
                  <a:pt x="26045" y="11239"/>
                </a:lnTo>
                <a:lnTo>
                  <a:pt x="30606" y="9028"/>
                </a:lnTo>
                <a:lnTo>
                  <a:pt x="34074" y="5410"/>
                </a:lnTo>
                <a:lnTo>
                  <a:pt x="36776" y="863"/>
                </a:lnTo>
                <a:lnTo>
                  <a:pt x="37580" y="-2056"/>
                </a:lnTo>
                <a:lnTo>
                  <a:pt x="38379" y="-5003"/>
                </a:lnTo>
                <a:lnTo>
                  <a:pt x="38771" y="-8305"/>
                </a:lnTo>
                <a:lnTo>
                  <a:pt x="38771" y="-15048"/>
                </a:lnTo>
                <a:lnTo>
                  <a:pt x="38454" y="-17946"/>
                </a:lnTo>
                <a:lnTo>
                  <a:pt x="37832" y="-20675"/>
                </a:lnTo>
                <a:lnTo>
                  <a:pt x="37209" y="-23403"/>
                </a:lnTo>
                <a:lnTo>
                  <a:pt x="34861" y="-27849"/>
                </a:lnTo>
                <a:lnTo>
                  <a:pt x="31747" y="-31532"/>
                </a:lnTo>
                <a:lnTo>
                  <a:pt x="27431" y="-33919"/>
                </a:lnTo>
                <a:lnTo>
                  <a:pt x="24828" y="-34505"/>
                </a:lnTo>
                <a:lnTo>
                  <a:pt x="20368" y="-34505"/>
                </a:lnTo>
                <a:lnTo>
                  <a:pt x="17779" y="-34023"/>
                </a:lnTo>
                <a:lnTo>
                  <a:pt x="14083" y="-32562"/>
                </a:lnTo>
                <a:lnTo>
                  <a:pt x="10490" y="-30149"/>
                </a:lnTo>
                <a:lnTo>
                  <a:pt x="6793" y="-26733"/>
                </a:lnTo>
                <a:lnTo>
                  <a:pt x="6793" y="-32410"/>
                </a:lnTo>
                <a:lnTo>
                  <a:pt x="5410" y="-33732"/>
                </a:lnTo>
                <a:lnTo>
                  <a:pt x="2753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68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375364" y="4122413"/>
            <a:ext cx="34606" cy="65495"/>
          </a:xfrm>
          <a:custGeom>
            <a:avLst/>
            <a:gdLst/>
            <a:ahLst/>
            <a:cxnLst/>
            <a:rect l="l" t="t" r="r" b="b"/>
            <a:pathLst>
              <a:path w="34606" h="65495">
                <a:moveTo>
                  <a:pt x="31611" y="24296"/>
                </a:moveTo>
                <a:lnTo>
                  <a:pt x="32078" y="23799"/>
                </a:lnTo>
                <a:lnTo>
                  <a:pt x="32334" y="20869"/>
                </a:lnTo>
                <a:lnTo>
                  <a:pt x="29541" y="20448"/>
                </a:lnTo>
                <a:lnTo>
                  <a:pt x="26301" y="20574"/>
                </a:lnTo>
                <a:lnTo>
                  <a:pt x="23647" y="22100"/>
                </a:lnTo>
                <a:lnTo>
                  <a:pt x="7735" y="39599"/>
                </a:lnTo>
                <a:lnTo>
                  <a:pt x="7735" y="1501"/>
                </a:lnTo>
                <a:lnTo>
                  <a:pt x="5767" y="90"/>
                </a:lnTo>
                <a:lnTo>
                  <a:pt x="3098" y="0"/>
                </a:lnTo>
                <a:lnTo>
                  <a:pt x="0" y="1501"/>
                </a:lnTo>
                <a:lnTo>
                  <a:pt x="0" y="64048"/>
                </a:lnTo>
                <a:lnTo>
                  <a:pt x="1983" y="65394"/>
                </a:lnTo>
                <a:lnTo>
                  <a:pt x="4621" y="65495"/>
                </a:lnTo>
                <a:lnTo>
                  <a:pt x="7735" y="64048"/>
                </a:lnTo>
                <a:lnTo>
                  <a:pt x="7735" y="40680"/>
                </a:lnTo>
                <a:lnTo>
                  <a:pt x="25516" y="63997"/>
                </a:lnTo>
                <a:lnTo>
                  <a:pt x="26390" y="64922"/>
                </a:lnTo>
                <a:lnTo>
                  <a:pt x="28994" y="65469"/>
                </a:lnTo>
                <a:lnTo>
                  <a:pt x="32017" y="65459"/>
                </a:lnTo>
                <a:lnTo>
                  <a:pt x="34606" y="63997"/>
                </a:lnTo>
                <a:lnTo>
                  <a:pt x="33475" y="61802"/>
                </a:lnTo>
                <a:lnTo>
                  <a:pt x="16343" y="39560"/>
                </a:lnTo>
                <a:lnTo>
                  <a:pt x="31611" y="24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418455" y="4177144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2"/>
                </a:moveTo>
                <a:lnTo>
                  <a:pt x="9716" y="1789"/>
                </a:lnTo>
                <a:lnTo>
                  <a:pt x="6985" y="0"/>
                </a:lnTo>
                <a:lnTo>
                  <a:pt x="3161" y="0"/>
                </a:lnTo>
                <a:lnTo>
                  <a:pt x="367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6" y="10908"/>
                </a:lnTo>
                <a:lnTo>
                  <a:pt x="6898" y="10908"/>
                </a:lnTo>
                <a:lnTo>
                  <a:pt x="9702" y="9065"/>
                </a:lnTo>
                <a:lnTo>
                  <a:pt x="10069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439727" y="4142253"/>
            <a:ext cx="33249" cy="46263"/>
          </a:xfrm>
          <a:custGeom>
            <a:avLst/>
            <a:gdLst/>
            <a:ahLst/>
            <a:cxnLst/>
            <a:rect l="l" t="t" r="r" b="b"/>
            <a:pathLst>
              <a:path w="33249" h="46263">
                <a:moveTo>
                  <a:pt x="22312" y="125"/>
                </a:moveTo>
                <a:lnTo>
                  <a:pt x="16890" y="0"/>
                </a:lnTo>
                <a:lnTo>
                  <a:pt x="14314" y="482"/>
                </a:lnTo>
                <a:lnTo>
                  <a:pt x="9536" y="2311"/>
                </a:lnTo>
                <a:lnTo>
                  <a:pt x="5688" y="5627"/>
                </a:lnTo>
                <a:lnTo>
                  <a:pt x="2542" y="9983"/>
                </a:lnTo>
                <a:lnTo>
                  <a:pt x="1522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1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0" y="43775"/>
                </a:lnTo>
                <a:lnTo>
                  <a:pt x="13068" y="45770"/>
                </a:lnTo>
                <a:lnTo>
                  <a:pt x="15746" y="46263"/>
                </a:lnTo>
                <a:lnTo>
                  <a:pt x="20242" y="46263"/>
                </a:lnTo>
                <a:lnTo>
                  <a:pt x="23036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7" y="40424"/>
                </a:lnTo>
                <a:lnTo>
                  <a:pt x="33249" y="37792"/>
                </a:lnTo>
                <a:lnTo>
                  <a:pt x="33249" y="37158"/>
                </a:lnTo>
                <a:lnTo>
                  <a:pt x="31075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103" y="36878"/>
                </a:lnTo>
                <a:lnTo>
                  <a:pt x="10097" y="34124"/>
                </a:lnTo>
                <a:lnTo>
                  <a:pt x="8827" y="30365"/>
                </a:lnTo>
                <a:lnTo>
                  <a:pt x="8064" y="25944"/>
                </a:lnTo>
                <a:lnTo>
                  <a:pt x="8064" y="17805"/>
                </a:lnTo>
                <a:lnTo>
                  <a:pt x="9053" y="13665"/>
                </a:lnTo>
                <a:lnTo>
                  <a:pt x="11023" y="10792"/>
                </a:lnTo>
                <a:lnTo>
                  <a:pt x="13003" y="7937"/>
                </a:lnTo>
                <a:lnTo>
                  <a:pt x="15862" y="6516"/>
                </a:lnTo>
                <a:lnTo>
                  <a:pt x="19569" y="6516"/>
                </a:lnTo>
                <a:lnTo>
                  <a:pt x="22950" y="6783"/>
                </a:lnTo>
                <a:lnTo>
                  <a:pt x="26733" y="8380"/>
                </a:lnTo>
                <a:lnTo>
                  <a:pt x="29984" y="10706"/>
                </a:lnTo>
                <a:lnTo>
                  <a:pt x="33059" y="9420"/>
                </a:lnTo>
                <a:lnTo>
                  <a:pt x="33008" y="6807"/>
                </a:lnTo>
                <a:lnTo>
                  <a:pt x="31697" y="4140"/>
                </a:lnTo>
                <a:lnTo>
                  <a:pt x="29070" y="2235"/>
                </a:lnTo>
                <a:lnTo>
                  <a:pt x="26010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479727" y="41422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3" y="35902"/>
                </a:lnTo>
                <a:lnTo>
                  <a:pt x="5107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02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8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7" y="27877"/>
                </a:lnTo>
                <a:lnTo>
                  <a:pt x="32867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4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1" y="26125"/>
                </a:lnTo>
                <a:lnTo>
                  <a:pt x="42141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93" y="506"/>
                </a:lnTo>
                <a:lnTo>
                  <a:pt x="24959" y="0"/>
                </a:lnTo>
                <a:lnTo>
                  <a:pt x="17909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532852" y="4142224"/>
            <a:ext cx="62495" cy="45684"/>
          </a:xfrm>
          <a:custGeom>
            <a:avLst/>
            <a:gdLst/>
            <a:ahLst/>
            <a:cxnLst/>
            <a:rect l="l" t="t" r="r" b="b"/>
            <a:pathLst>
              <a:path w="62495" h="45684">
                <a:moveTo>
                  <a:pt x="30999" y="3914"/>
                </a:moveTo>
                <a:lnTo>
                  <a:pt x="27953" y="1577"/>
                </a:lnTo>
                <a:lnTo>
                  <a:pt x="25350" y="598"/>
                </a:lnTo>
                <a:lnTo>
                  <a:pt x="22391" y="0"/>
                </a:lnTo>
                <a:lnTo>
                  <a:pt x="18362" y="0"/>
                </a:lnTo>
                <a:lnTo>
                  <a:pt x="13881" y="1844"/>
                </a:lnTo>
                <a:lnTo>
                  <a:pt x="9334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66" y="763"/>
                </a:lnTo>
                <a:lnTo>
                  <a:pt x="2794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lnTo>
                  <a:pt x="461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11" y="10109"/>
                </a:lnTo>
                <a:lnTo>
                  <a:pt x="15429" y="7379"/>
                </a:lnTo>
                <a:lnTo>
                  <a:pt x="19000" y="6682"/>
                </a:lnTo>
                <a:lnTo>
                  <a:pt x="21678" y="6963"/>
                </a:lnTo>
                <a:lnTo>
                  <a:pt x="24637" y="8903"/>
                </a:lnTo>
                <a:lnTo>
                  <a:pt x="26531" y="12283"/>
                </a:lnTo>
                <a:lnTo>
                  <a:pt x="27216" y="15228"/>
                </a:lnTo>
                <a:lnTo>
                  <a:pt x="27381" y="18619"/>
                </a:lnTo>
                <a:lnTo>
                  <a:pt x="27381" y="44237"/>
                </a:lnTo>
                <a:lnTo>
                  <a:pt x="29376" y="45584"/>
                </a:lnTo>
                <a:lnTo>
                  <a:pt x="31978" y="45684"/>
                </a:lnTo>
                <a:lnTo>
                  <a:pt x="35114" y="44237"/>
                </a:lnTo>
                <a:lnTo>
                  <a:pt x="35114" y="14785"/>
                </a:lnTo>
                <a:lnTo>
                  <a:pt x="37263" y="12143"/>
                </a:lnTo>
                <a:lnTo>
                  <a:pt x="39243" y="10109"/>
                </a:lnTo>
                <a:lnTo>
                  <a:pt x="42825" y="7379"/>
                </a:lnTo>
                <a:lnTo>
                  <a:pt x="46393" y="6682"/>
                </a:lnTo>
                <a:lnTo>
                  <a:pt x="49071" y="6963"/>
                </a:lnTo>
                <a:lnTo>
                  <a:pt x="52085" y="8903"/>
                </a:lnTo>
                <a:lnTo>
                  <a:pt x="53949" y="12283"/>
                </a:lnTo>
                <a:lnTo>
                  <a:pt x="54571" y="15228"/>
                </a:lnTo>
                <a:lnTo>
                  <a:pt x="54738" y="18619"/>
                </a:lnTo>
                <a:lnTo>
                  <a:pt x="54738" y="44237"/>
                </a:lnTo>
                <a:lnTo>
                  <a:pt x="56743" y="45584"/>
                </a:lnTo>
                <a:lnTo>
                  <a:pt x="59410" y="45684"/>
                </a:lnTo>
                <a:lnTo>
                  <a:pt x="62495" y="44237"/>
                </a:lnTo>
                <a:lnTo>
                  <a:pt x="62495" y="15228"/>
                </a:lnTo>
                <a:lnTo>
                  <a:pt x="61772" y="10821"/>
                </a:lnTo>
                <a:lnTo>
                  <a:pt x="60476" y="6833"/>
                </a:lnTo>
                <a:lnTo>
                  <a:pt x="58190" y="3647"/>
                </a:lnTo>
                <a:lnTo>
                  <a:pt x="54864" y="1422"/>
                </a:lnTo>
                <a:lnTo>
                  <a:pt x="50749" y="0"/>
                </a:lnTo>
                <a:lnTo>
                  <a:pt x="46901" y="0"/>
                </a:lnTo>
                <a:lnTo>
                  <a:pt x="43573" y="723"/>
                </a:lnTo>
                <a:lnTo>
                  <a:pt x="40092" y="2517"/>
                </a:lnTo>
                <a:lnTo>
                  <a:pt x="36348" y="5501"/>
                </a:lnTo>
                <a:lnTo>
                  <a:pt x="33122" y="7075"/>
                </a:lnTo>
                <a:lnTo>
                  <a:pt x="30999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556579" y="42564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654783" y="42413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4" y="60595"/>
                </a:lnTo>
                <a:lnTo>
                  <a:pt x="32054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54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59" y="28487"/>
                </a:lnTo>
                <a:lnTo>
                  <a:pt x="28360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7" y="6706"/>
                </a:lnTo>
                <a:lnTo>
                  <a:pt x="33018" y="5676"/>
                </a:lnTo>
                <a:lnTo>
                  <a:pt x="33324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701133" y="4241340"/>
            <a:ext cx="65876" cy="60843"/>
          </a:xfrm>
          <a:custGeom>
            <a:avLst/>
            <a:gdLst/>
            <a:ahLst/>
            <a:cxnLst/>
            <a:rect l="l" t="t" r="r" b="b"/>
            <a:pathLst>
              <a:path w="65876" h="60843">
                <a:moveTo>
                  <a:pt x="8042" y="6612"/>
                </a:moveTo>
                <a:lnTo>
                  <a:pt x="28511" y="59612"/>
                </a:lnTo>
                <a:lnTo>
                  <a:pt x="30747" y="60768"/>
                </a:lnTo>
                <a:lnTo>
                  <a:pt x="33605" y="60843"/>
                </a:lnTo>
                <a:lnTo>
                  <a:pt x="36374" y="59612"/>
                </a:lnTo>
                <a:lnTo>
                  <a:pt x="57722" y="6612"/>
                </a:lnTo>
                <a:lnTo>
                  <a:pt x="57877" y="59838"/>
                </a:lnTo>
                <a:lnTo>
                  <a:pt x="60440" y="60833"/>
                </a:lnTo>
                <a:lnTo>
                  <a:pt x="63273" y="60833"/>
                </a:lnTo>
                <a:lnTo>
                  <a:pt x="65876" y="59371"/>
                </a:lnTo>
                <a:lnTo>
                  <a:pt x="65876" y="3657"/>
                </a:lnTo>
                <a:lnTo>
                  <a:pt x="65138" y="1165"/>
                </a:lnTo>
                <a:lnTo>
                  <a:pt x="62409" y="0"/>
                </a:lnTo>
                <a:lnTo>
                  <a:pt x="57214" y="0"/>
                </a:lnTo>
                <a:lnTo>
                  <a:pt x="55119" y="266"/>
                </a:lnTo>
                <a:lnTo>
                  <a:pt x="52527" y="2015"/>
                </a:lnTo>
                <a:lnTo>
                  <a:pt x="50979" y="5064"/>
                </a:lnTo>
                <a:lnTo>
                  <a:pt x="32957" y="48790"/>
                </a:lnTo>
                <a:lnTo>
                  <a:pt x="32731" y="48790"/>
                </a:lnTo>
                <a:lnTo>
                  <a:pt x="15393" y="4925"/>
                </a:lnTo>
                <a:lnTo>
                  <a:pt x="13553" y="1583"/>
                </a:lnTo>
                <a:lnTo>
                  <a:pt x="10986" y="290"/>
                </a:lnTo>
                <a:lnTo>
                  <a:pt x="8319" y="0"/>
                </a:lnTo>
                <a:lnTo>
                  <a:pt x="3365" y="0"/>
                </a:lnTo>
                <a:lnTo>
                  <a:pt x="1043" y="849"/>
                </a:lnTo>
                <a:lnTo>
                  <a:pt x="0" y="3657"/>
                </a:lnTo>
                <a:lnTo>
                  <a:pt x="0" y="59622"/>
                </a:lnTo>
                <a:lnTo>
                  <a:pt x="2541" y="60833"/>
                </a:lnTo>
                <a:lnTo>
                  <a:pt x="5410" y="60833"/>
                </a:lnTo>
                <a:lnTo>
                  <a:pt x="8042" y="59371"/>
                </a:lnTo>
                <a:lnTo>
                  <a:pt x="8042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776427" y="4241069"/>
            <a:ext cx="51393" cy="61139"/>
          </a:xfrm>
          <a:custGeom>
            <a:avLst/>
            <a:gdLst/>
            <a:ahLst/>
            <a:cxnLst/>
            <a:rect l="l" t="t" r="r" b="b"/>
            <a:pathLst>
              <a:path w="51393" h="61139">
                <a:moveTo>
                  <a:pt x="26502" y="0"/>
                </a:moveTo>
                <a:lnTo>
                  <a:pt x="23187" y="64"/>
                </a:lnTo>
                <a:lnTo>
                  <a:pt x="20303" y="1692"/>
                </a:lnTo>
                <a:lnTo>
                  <a:pt x="0" y="57952"/>
                </a:lnTo>
                <a:lnTo>
                  <a:pt x="1723" y="61103"/>
                </a:lnTo>
                <a:lnTo>
                  <a:pt x="4939" y="61103"/>
                </a:lnTo>
                <a:lnTo>
                  <a:pt x="7807" y="59500"/>
                </a:lnTo>
                <a:lnTo>
                  <a:pt x="12772" y="44946"/>
                </a:lnTo>
                <a:lnTo>
                  <a:pt x="37957" y="44946"/>
                </a:lnTo>
                <a:lnTo>
                  <a:pt x="14781" y="38534"/>
                </a:lnTo>
                <a:lnTo>
                  <a:pt x="25220" y="8333"/>
                </a:lnTo>
                <a:lnTo>
                  <a:pt x="26502" y="0"/>
                </a:lnTo>
                <a:close/>
              </a:path>
              <a:path w="51393" h="61139">
                <a:moveTo>
                  <a:pt x="51357" y="58003"/>
                </a:moveTo>
                <a:lnTo>
                  <a:pt x="31024" y="1717"/>
                </a:lnTo>
                <a:lnTo>
                  <a:pt x="29180" y="191"/>
                </a:lnTo>
                <a:lnTo>
                  <a:pt x="26502" y="0"/>
                </a:lnTo>
                <a:lnTo>
                  <a:pt x="25220" y="8333"/>
                </a:lnTo>
                <a:lnTo>
                  <a:pt x="35848" y="38534"/>
                </a:lnTo>
                <a:lnTo>
                  <a:pt x="14781" y="38534"/>
                </a:lnTo>
                <a:lnTo>
                  <a:pt x="37957" y="44946"/>
                </a:lnTo>
                <a:lnTo>
                  <a:pt x="43152" y="59692"/>
                </a:lnTo>
                <a:lnTo>
                  <a:pt x="43544" y="60405"/>
                </a:lnTo>
                <a:lnTo>
                  <a:pt x="46097" y="61113"/>
                </a:lnTo>
                <a:lnTo>
                  <a:pt x="48814" y="61139"/>
                </a:lnTo>
                <a:lnTo>
                  <a:pt x="51393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837649" y="42411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861783" y="42411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53" y="53859"/>
                </a:lnTo>
                <a:lnTo>
                  <a:pt x="8053" y="1216"/>
                </a:lnTo>
                <a:lnTo>
                  <a:pt x="5460" y="0"/>
                </a:lnTo>
                <a:lnTo>
                  <a:pt x="2627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2998" y="60817"/>
                </a:lnTo>
                <a:lnTo>
                  <a:pt x="29782" y="60817"/>
                </a:lnTo>
                <a:lnTo>
                  <a:pt x="31024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917388" y="4241069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42" y="61103"/>
                </a:lnTo>
                <a:lnTo>
                  <a:pt x="7811" y="59500"/>
                </a:lnTo>
                <a:lnTo>
                  <a:pt x="12790" y="44946"/>
                </a:lnTo>
                <a:lnTo>
                  <a:pt x="37961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12" h="61139">
                <a:moveTo>
                  <a:pt x="51361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7" y="38534"/>
                </a:lnTo>
                <a:lnTo>
                  <a:pt x="14795" y="38534"/>
                </a:lnTo>
                <a:lnTo>
                  <a:pt x="37961" y="44946"/>
                </a:lnTo>
                <a:lnTo>
                  <a:pt x="43157" y="59692"/>
                </a:lnTo>
                <a:lnTo>
                  <a:pt x="43563" y="60405"/>
                </a:lnTo>
                <a:lnTo>
                  <a:pt x="46116" y="61113"/>
                </a:lnTo>
                <a:lnTo>
                  <a:pt x="48820" y="61139"/>
                </a:lnTo>
                <a:lnTo>
                  <a:pt x="51412" y="60617"/>
                </a:lnTo>
                <a:lnTo>
                  <a:pt x="5136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978628" y="42413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78" y="51436"/>
                </a:moveTo>
                <a:lnTo>
                  <a:pt x="26125" y="52401"/>
                </a:lnTo>
                <a:lnTo>
                  <a:pt x="23472" y="53366"/>
                </a:lnTo>
                <a:lnTo>
                  <a:pt x="20206" y="53849"/>
                </a:lnTo>
                <a:lnTo>
                  <a:pt x="20995" y="60595"/>
                </a:lnTo>
                <a:lnTo>
                  <a:pt x="25466" y="59957"/>
                </a:lnTo>
                <a:lnTo>
                  <a:pt x="29209" y="58676"/>
                </a:lnTo>
                <a:lnTo>
                  <a:pt x="32957" y="57395"/>
                </a:lnTo>
                <a:lnTo>
                  <a:pt x="36118" y="55462"/>
                </a:lnTo>
                <a:lnTo>
                  <a:pt x="38700" y="52884"/>
                </a:lnTo>
                <a:lnTo>
                  <a:pt x="41263" y="50321"/>
                </a:lnTo>
                <a:lnTo>
                  <a:pt x="43218" y="47066"/>
                </a:lnTo>
                <a:lnTo>
                  <a:pt x="44564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51" y="20764"/>
                </a:lnTo>
                <a:lnTo>
                  <a:pt x="44693" y="17146"/>
                </a:lnTo>
                <a:lnTo>
                  <a:pt x="43423" y="13529"/>
                </a:lnTo>
                <a:lnTo>
                  <a:pt x="41554" y="10440"/>
                </a:lnTo>
                <a:lnTo>
                  <a:pt x="39117" y="7901"/>
                </a:lnTo>
                <a:lnTo>
                  <a:pt x="36666" y="5349"/>
                </a:lnTo>
                <a:lnTo>
                  <a:pt x="33616" y="3406"/>
                </a:lnTo>
                <a:lnTo>
                  <a:pt x="29998" y="2044"/>
                </a:lnTo>
                <a:lnTo>
                  <a:pt x="26380" y="687"/>
                </a:lnTo>
                <a:lnTo>
                  <a:pt x="21959" y="0"/>
                </a:ln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4" y="60595"/>
                </a:lnTo>
                <a:lnTo>
                  <a:pt x="15811" y="60595"/>
                </a:lnTo>
                <a:lnTo>
                  <a:pt x="8053" y="53849"/>
                </a:lnTo>
                <a:lnTo>
                  <a:pt x="8053" y="6706"/>
                </a:lnTo>
                <a:lnTo>
                  <a:pt x="20422" y="6706"/>
                </a:lnTo>
                <a:lnTo>
                  <a:pt x="23839" y="7279"/>
                </a:lnTo>
                <a:lnTo>
                  <a:pt x="26492" y="8435"/>
                </a:lnTo>
                <a:lnTo>
                  <a:pt x="29149" y="9591"/>
                </a:lnTo>
                <a:lnTo>
                  <a:pt x="33073" y="13258"/>
                </a:lnTo>
                <a:lnTo>
                  <a:pt x="36083" y="17769"/>
                </a:lnTo>
                <a:lnTo>
                  <a:pt x="36882" y="20587"/>
                </a:lnTo>
                <a:lnTo>
                  <a:pt x="37706" y="23407"/>
                </a:lnTo>
                <a:lnTo>
                  <a:pt x="38102" y="26456"/>
                </a:lnTo>
                <a:lnTo>
                  <a:pt x="38102" y="33862"/>
                </a:lnTo>
                <a:lnTo>
                  <a:pt x="37670" y="37415"/>
                </a:lnTo>
                <a:lnTo>
                  <a:pt x="36781" y="40439"/>
                </a:lnTo>
                <a:lnTo>
                  <a:pt x="35877" y="43447"/>
                </a:lnTo>
                <a:lnTo>
                  <a:pt x="32767" y="47955"/>
                </a:lnTo>
                <a:lnTo>
                  <a:pt x="28778" y="51436"/>
                </a:lnTo>
                <a:close/>
              </a:path>
              <a:path w="46583" h="60595">
                <a:moveTo>
                  <a:pt x="16333" y="53849"/>
                </a:moveTo>
                <a:lnTo>
                  <a:pt x="8053" y="53849"/>
                </a:lnTo>
                <a:lnTo>
                  <a:pt x="15811" y="60595"/>
                </a:lnTo>
                <a:lnTo>
                  <a:pt x="20995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037045" y="42413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78" y="51436"/>
                </a:moveTo>
                <a:lnTo>
                  <a:pt x="26121" y="52401"/>
                </a:lnTo>
                <a:lnTo>
                  <a:pt x="23468" y="53366"/>
                </a:lnTo>
                <a:lnTo>
                  <a:pt x="20203" y="53849"/>
                </a:lnTo>
                <a:lnTo>
                  <a:pt x="21005" y="60595"/>
                </a:lnTo>
                <a:lnTo>
                  <a:pt x="25473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3" y="50321"/>
                </a:lnTo>
                <a:lnTo>
                  <a:pt x="43218" y="47066"/>
                </a:lnTo>
                <a:lnTo>
                  <a:pt x="44574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6" y="20764"/>
                </a:lnTo>
                <a:lnTo>
                  <a:pt x="44690" y="17146"/>
                </a:lnTo>
                <a:lnTo>
                  <a:pt x="43420" y="13529"/>
                </a:lnTo>
                <a:lnTo>
                  <a:pt x="41554" y="10440"/>
                </a:lnTo>
                <a:lnTo>
                  <a:pt x="39113" y="7901"/>
                </a:lnTo>
                <a:lnTo>
                  <a:pt x="36662" y="5349"/>
                </a:lnTo>
                <a:lnTo>
                  <a:pt x="33627" y="3406"/>
                </a:lnTo>
                <a:lnTo>
                  <a:pt x="30010" y="2044"/>
                </a:lnTo>
                <a:lnTo>
                  <a:pt x="26388" y="687"/>
                </a:lnTo>
                <a:lnTo>
                  <a:pt x="21955" y="0"/>
                </a:lnTo>
                <a:lnTo>
                  <a:pt x="2994" y="0"/>
                </a:lnTo>
                <a:lnTo>
                  <a:pt x="949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4" y="60595"/>
                </a:lnTo>
                <a:lnTo>
                  <a:pt x="15821" y="60595"/>
                </a:lnTo>
                <a:lnTo>
                  <a:pt x="8049" y="53849"/>
                </a:lnTo>
                <a:lnTo>
                  <a:pt x="8049" y="6706"/>
                </a:lnTo>
                <a:lnTo>
                  <a:pt x="20419" y="6706"/>
                </a:lnTo>
                <a:lnTo>
                  <a:pt x="23849" y="7279"/>
                </a:lnTo>
                <a:lnTo>
                  <a:pt x="26503" y="8435"/>
                </a:lnTo>
                <a:lnTo>
                  <a:pt x="29145" y="9591"/>
                </a:lnTo>
                <a:lnTo>
                  <a:pt x="33083" y="13258"/>
                </a:lnTo>
                <a:lnTo>
                  <a:pt x="36079" y="17769"/>
                </a:lnTo>
                <a:lnTo>
                  <a:pt x="36892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7" y="43447"/>
                </a:lnTo>
                <a:lnTo>
                  <a:pt x="32763" y="47955"/>
                </a:lnTo>
                <a:lnTo>
                  <a:pt x="28778" y="51436"/>
                </a:lnTo>
                <a:close/>
              </a:path>
              <a:path w="46583" h="60595">
                <a:moveTo>
                  <a:pt x="16329" y="53849"/>
                </a:moveTo>
                <a:lnTo>
                  <a:pt x="8049" y="53849"/>
                </a:lnTo>
                <a:lnTo>
                  <a:pt x="15821" y="60595"/>
                </a:lnTo>
                <a:lnTo>
                  <a:pt x="21005" y="60595"/>
                </a:lnTo>
                <a:lnTo>
                  <a:pt x="20203" y="53849"/>
                </a:lnTo>
                <a:lnTo>
                  <a:pt x="16329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095455" y="4241344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1" y="60833"/>
                </a:moveTo>
                <a:lnTo>
                  <a:pt x="8064" y="59371"/>
                </a:lnTo>
                <a:lnTo>
                  <a:pt x="8064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24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36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12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1" y="25779"/>
                </a:lnTo>
                <a:lnTo>
                  <a:pt x="19886" y="26808"/>
                </a:lnTo>
                <a:lnTo>
                  <a:pt x="15927" y="27064"/>
                </a:lnTo>
                <a:lnTo>
                  <a:pt x="8064" y="27064"/>
                </a:lnTo>
                <a:lnTo>
                  <a:pt x="8064" y="6652"/>
                </a:lnTo>
                <a:lnTo>
                  <a:pt x="5461" y="60833"/>
                </a:lnTo>
                <a:close/>
              </a:path>
              <a:path w="40410" h="60833">
                <a:moveTo>
                  <a:pt x="60" y="59842"/>
                </a:moveTo>
                <a:lnTo>
                  <a:pt x="2613" y="60833"/>
                </a:lnTo>
                <a:lnTo>
                  <a:pt x="5461" y="60833"/>
                </a:lnTo>
                <a:lnTo>
                  <a:pt x="8064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58" y="7264"/>
                </a:lnTo>
                <a:lnTo>
                  <a:pt x="25638" y="9144"/>
                </a:lnTo>
                <a:lnTo>
                  <a:pt x="2775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7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2"/>
                </a:lnTo>
                <a:lnTo>
                  <a:pt x="31939" y="4279"/>
                </a:lnTo>
                <a:lnTo>
                  <a:pt x="28638" y="2286"/>
                </a:lnTo>
                <a:lnTo>
                  <a:pt x="24775" y="773"/>
                </a:lnTo>
                <a:lnTo>
                  <a:pt x="21629" y="280"/>
                </a:lnTo>
                <a:lnTo>
                  <a:pt x="18680" y="49"/>
                </a:lnTo>
                <a:lnTo>
                  <a:pt x="3009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146907" y="42413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8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06" y="59385"/>
                </a:lnTo>
                <a:lnTo>
                  <a:pt x="2988" y="60595"/>
                </a:lnTo>
                <a:lnTo>
                  <a:pt x="32057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57" y="53888"/>
                </a:lnTo>
                <a:lnTo>
                  <a:pt x="8041" y="53888"/>
                </a:lnTo>
                <a:lnTo>
                  <a:pt x="8041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63" y="28487"/>
                </a:lnTo>
                <a:lnTo>
                  <a:pt x="28360" y="25718"/>
                </a:lnTo>
                <a:lnTo>
                  <a:pt x="8041" y="25718"/>
                </a:lnTo>
                <a:lnTo>
                  <a:pt x="8041" y="6706"/>
                </a:lnTo>
                <a:lnTo>
                  <a:pt x="31737" y="6706"/>
                </a:lnTo>
                <a:lnTo>
                  <a:pt x="33022" y="5676"/>
                </a:lnTo>
                <a:lnTo>
                  <a:pt x="33324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188522" y="42404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43" y="9184"/>
                </a:lnTo>
                <a:lnTo>
                  <a:pt x="15228" y="7365"/>
                </a:lnTo>
                <a:lnTo>
                  <a:pt x="17946" y="6696"/>
                </a:lnTo>
                <a:lnTo>
                  <a:pt x="21423" y="6696"/>
                </a:lnTo>
                <a:lnTo>
                  <a:pt x="24512" y="7365"/>
                </a:lnTo>
                <a:lnTo>
                  <a:pt x="28281" y="8867"/>
                </a:lnTo>
                <a:lnTo>
                  <a:pt x="30975" y="10340"/>
                </a:lnTo>
                <a:lnTo>
                  <a:pt x="33832" y="8600"/>
                </a:lnTo>
                <a:lnTo>
                  <a:pt x="33783" y="5702"/>
                </a:lnTo>
                <a:lnTo>
                  <a:pt x="31929" y="3074"/>
                </a:lnTo>
                <a:lnTo>
                  <a:pt x="28995" y="1677"/>
                </a:lnTo>
                <a:lnTo>
                  <a:pt x="25312" y="586"/>
                </a:lnTo>
                <a:lnTo>
                  <a:pt x="22594" y="115"/>
                </a:lnTo>
                <a:lnTo>
                  <a:pt x="17283" y="0"/>
                </a:lnTo>
                <a:lnTo>
                  <a:pt x="12571" y="1055"/>
                </a:lnTo>
                <a:lnTo>
                  <a:pt x="837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3" y="22212"/>
                </a:lnTo>
                <a:lnTo>
                  <a:pt x="4532" y="25516"/>
                </a:lnTo>
                <a:lnTo>
                  <a:pt x="7085" y="28130"/>
                </a:lnTo>
                <a:lnTo>
                  <a:pt x="10159" y="30239"/>
                </a:lnTo>
                <a:lnTo>
                  <a:pt x="13460" y="32094"/>
                </a:lnTo>
                <a:lnTo>
                  <a:pt x="16890" y="33681"/>
                </a:lnTo>
                <a:lnTo>
                  <a:pt x="20206" y="35219"/>
                </a:lnTo>
                <a:lnTo>
                  <a:pt x="23303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42" y="45368"/>
                </a:lnTo>
                <a:lnTo>
                  <a:pt x="28562" y="48388"/>
                </a:lnTo>
                <a:lnTo>
                  <a:pt x="2663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3" y="55476"/>
                </a:lnTo>
                <a:lnTo>
                  <a:pt x="12687" y="55210"/>
                </a:lnTo>
                <a:lnTo>
                  <a:pt x="9169" y="54115"/>
                </a:lnTo>
                <a:lnTo>
                  <a:pt x="6412" y="52909"/>
                </a:lnTo>
                <a:lnTo>
                  <a:pt x="3351" y="51170"/>
                </a:lnTo>
                <a:lnTo>
                  <a:pt x="382" y="51120"/>
                </a:lnTo>
                <a:lnTo>
                  <a:pt x="0" y="53939"/>
                </a:lnTo>
                <a:lnTo>
                  <a:pt x="431" y="56833"/>
                </a:lnTo>
                <a:lnTo>
                  <a:pt x="2984" y="59029"/>
                </a:lnTo>
                <a:lnTo>
                  <a:pt x="6386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88" y="59245"/>
                </a:lnTo>
                <a:lnTo>
                  <a:pt x="33210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9" y="38229"/>
                </a:lnTo>
                <a:lnTo>
                  <a:pt x="34240" y="34938"/>
                </a:lnTo>
                <a:lnTo>
                  <a:pt x="31648" y="32350"/>
                </a:lnTo>
                <a:lnTo>
                  <a:pt x="28522" y="30265"/>
                </a:lnTo>
                <a:lnTo>
                  <a:pt x="25171" y="28436"/>
                </a:lnTo>
                <a:lnTo>
                  <a:pt x="21744" y="26849"/>
                </a:lnTo>
                <a:lnTo>
                  <a:pt x="18403" y="25275"/>
                </a:lnTo>
                <a:lnTo>
                  <a:pt x="15279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232338" y="42404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28" y="9184"/>
                </a:lnTo>
                <a:lnTo>
                  <a:pt x="15227" y="7365"/>
                </a:lnTo>
                <a:lnTo>
                  <a:pt x="17931" y="6696"/>
                </a:lnTo>
                <a:lnTo>
                  <a:pt x="21427" y="6696"/>
                </a:lnTo>
                <a:lnTo>
                  <a:pt x="24512" y="7365"/>
                </a:lnTo>
                <a:lnTo>
                  <a:pt x="28285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27" y="3074"/>
                </a:lnTo>
                <a:lnTo>
                  <a:pt x="28994" y="1677"/>
                </a:lnTo>
                <a:lnTo>
                  <a:pt x="25311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4" y="1055"/>
                </a:lnTo>
                <a:lnTo>
                  <a:pt x="8355" y="2783"/>
                </a:lnTo>
                <a:lnTo>
                  <a:pt x="5078" y="5462"/>
                </a:lnTo>
                <a:lnTo>
                  <a:pt x="2882" y="9108"/>
                </a:lnTo>
                <a:lnTo>
                  <a:pt x="1497" y="13348"/>
                </a:lnTo>
                <a:lnTo>
                  <a:pt x="1497" y="18328"/>
                </a:lnTo>
                <a:lnTo>
                  <a:pt x="2692" y="22212"/>
                </a:lnTo>
                <a:lnTo>
                  <a:pt x="4535" y="25516"/>
                </a:lnTo>
                <a:lnTo>
                  <a:pt x="7087" y="28130"/>
                </a:lnTo>
                <a:lnTo>
                  <a:pt x="10158" y="30239"/>
                </a:lnTo>
                <a:lnTo>
                  <a:pt x="13449" y="32094"/>
                </a:lnTo>
                <a:lnTo>
                  <a:pt x="16891" y="33681"/>
                </a:lnTo>
                <a:lnTo>
                  <a:pt x="20206" y="35219"/>
                </a:lnTo>
                <a:lnTo>
                  <a:pt x="23291" y="36832"/>
                </a:lnTo>
                <a:lnTo>
                  <a:pt x="25869" y="38686"/>
                </a:lnTo>
                <a:lnTo>
                  <a:pt x="28460" y="42177"/>
                </a:lnTo>
                <a:lnTo>
                  <a:pt x="28842" y="45368"/>
                </a:lnTo>
                <a:lnTo>
                  <a:pt x="28550" y="48388"/>
                </a:lnTo>
                <a:lnTo>
                  <a:pt x="26631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381" y="51120"/>
                </a:lnTo>
                <a:lnTo>
                  <a:pt x="0" y="53939"/>
                </a:lnTo>
                <a:lnTo>
                  <a:pt x="431" y="56833"/>
                </a:lnTo>
                <a:lnTo>
                  <a:pt x="2973" y="59029"/>
                </a:lnTo>
                <a:lnTo>
                  <a:pt x="6389" y="60591"/>
                </a:lnTo>
                <a:lnTo>
                  <a:pt x="9295" y="61506"/>
                </a:lnTo>
                <a:lnTo>
                  <a:pt x="12750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3" y="61189"/>
                </a:lnTo>
                <a:lnTo>
                  <a:pt x="29490" y="59245"/>
                </a:lnTo>
                <a:lnTo>
                  <a:pt x="33209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38"/>
                </a:lnTo>
                <a:lnTo>
                  <a:pt x="31647" y="32350"/>
                </a:lnTo>
                <a:lnTo>
                  <a:pt x="28526" y="30265"/>
                </a:lnTo>
                <a:lnTo>
                  <a:pt x="25171" y="28436"/>
                </a:lnTo>
                <a:lnTo>
                  <a:pt x="21729" y="26849"/>
                </a:lnTo>
                <a:lnTo>
                  <a:pt x="18402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995325" y="42565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1" y="10629"/>
                </a:moveTo>
                <a:lnTo>
                  <a:pt x="6070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69" y="6259"/>
                </a:lnTo>
                <a:lnTo>
                  <a:pt x="19051" y="6259"/>
                </a:lnTo>
                <a:lnTo>
                  <a:pt x="21770" y="6893"/>
                </a:lnTo>
                <a:lnTo>
                  <a:pt x="25514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9" y="20342"/>
                </a:lnTo>
                <a:lnTo>
                  <a:pt x="9652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0" y="42925"/>
                </a:lnTo>
                <a:lnTo>
                  <a:pt x="6793" y="44870"/>
                </a:lnTo>
                <a:lnTo>
                  <a:pt x="10375" y="46010"/>
                </a:lnTo>
                <a:lnTo>
                  <a:pt x="7913" y="35294"/>
                </a:lnTo>
                <a:lnTo>
                  <a:pt x="8140" y="30681"/>
                </a:lnTo>
                <a:lnTo>
                  <a:pt x="9867" y="27889"/>
                </a:lnTo>
                <a:lnTo>
                  <a:pt x="13234" y="25944"/>
                </a:lnTo>
                <a:lnTo>
                  <a:pt x="16358" y="25236"/>
                </a:lnTo>
                <a:lnTo>
                  <a:pt x="2030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1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1" y="10957"/>
                </a:lnTo>
                <a:lnTo>
                  <a:pt x="3311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69" y="341"/>
                </a:lnTo>
                <a:lnTo>
                  <a:pt x="21007" y="0"/>
                </a:lnTo>
                <a:lnTo>
                  <a:pt x="17981" y="0"/>
                </a:lnTo>
                <a:lnTo>
                  <a:pt x="14745" y="151"/>
                </a:lnTo>
                <a:lnTo>
                  <a:pt x="11557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592" y="4903"/>
                </a:lnTo>
                <a:lnTo>
                  <a:pt x="2056" y="7631"/>
                </a:lnTo>
                <a:lnTo>
                  <a:pt x="3351" y="10629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4" y="38710"/>
                </a:lnTo>
                <a:lnTo>
                  <a:pt x="17842" y="40258"/>
                </a:lnTo>
                <a:lnTo>
                  <a:pt x="13335" y="40258"/>
                </a:lnTo>
                <a:lnTo>
                  <a:pt x="9993" y="38314"/>
                </a:lnTo>
                <a:lnTo>
                  <a:pt x="7913" y="35294"/>
                </a:lnTo>
                <a:lnTo>
                  <a:pt x="10375" y="46010"/>
                </a:lnTo>
                <a:lnTo>
                  <a:pt x="14606" y="46302"/>
                </a:lnTo>
                <a:lnTo>
                  <a:pt x="19533" y="45755"/>
                </a:lnTo>
                <a:lnTo>
                  <a:pt x="24056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038284" y="4245894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04" y="17167"/>
                </a:lnTo>
                <a:lnTo>
                  <a:pt x="2752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7" y="90"/>
                </a:lnTo>
                <a:lnTo>
                  <a:pt x="10530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4" y="17920"/>
                </a:lnTo>
                <a:lnTo>
                  <a:pt x="7444" y="42544"/>
                </a:lnTo>
                <a:lnTo>
                  <a:pt x="7672" y="47101"/>
                </a:lnTo>
                <a:lnTo>
                  <a:pt x="8575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64" y="56818"/>
                </a:lnTo>
                <a:lnTo>
                  <a:pt x="21910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2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56" y="50227"/>
                </a:lnTo>
                <a:lnTo>
                  <a:pt x="16459" y="48005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075660" y="4236713"/>
            <a:ext cx="7707" cy="65495"/>
          </a:xfrm>
          <a:custGeom>
            <a:avLst/>
            <a:gdLst/>
            <a:ahLst/>
            <a:cxnLst/>
            <a:rect l="l" t="t" r="r" b="b"/>
            <a:pathLst>
              <a:path w="7707" h="65495">
                <a:moveTo>
                  <a:pt x="7707" y="64048"/>
                </a:moveTo>
                <a:lnTo>
                  <a:pt x="7707" y="1498"/>
                </a:lnTo>
                <a:lnTo>
                  <a:pt x="5751" y="90"/>
                </a:lnTo>
                <a:lnTo>
                  <a:pt x="3084" y="0"/>
                </a:lnTo>
                <a:lnTo>
                  <a:pt x="0" y="1498"/>
                </a:lnTo>
                <a:lnTo>
                  <a:pt x="0" y="64048"/>
                </a:lnTo>
                <a:lnTo>
                  <a:pt x="1954" y="65394"/>
                </a:lnTo>
                <a:lnTo>
                  <a:pt x="4607" y="65495"/>
                </a:lnTo>
                <a:lnTo>
                  <a:pt x="7707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098041" y="4239853"/>
            <a:ext cx="69569" cy="73454"/>
          </a:xfrm>
          <a:custGeom>
            <a:avLst/>
            <a:gdLst/>
            <a:ahLst/>
            <a:cxnLst/>
            <a:rect l="l" t="t" r="r" b="b"/>
            <a:pathLst>
              <a:path w="69569" h="73454">
                <a:moveTo>
                  <a:pt x="0" y="44232"/>
                </a:moveTo>
                <a:lnTo>
                  <a:pt x="0" y="48665"/>
                </a:lnTo>
                <a:lnTo>
                  <a:pt x="557" y="52679"/>
                </a:lnTo>
                <a:lnTo>
                  <a:pt x="1673" y="56272"/>
                </a:lnTo>
                <a:lnTo>
                  <a:pt x="2804" y="59867"/>
                </a:lnTo>
                <a:lnTo>
                  <a:pt x="4632" y="62938"/>
                </a:lnTo>
                <a:lnTo>
                  <a:pt x="7184" y="65491"/>
                </a:lnTo>
                <a:lnTo>
                  <a:pt x="9726" y="68047"/>
                </a:lnTo>
                <a:lnTo>
                  <a:pt x="13027" y="70027"/>
                </a:lnTo>
                <a:lnTo>
                  <a:pt x="17067" y="71399"/>
                </a:lnTo>
                <a:lnTo>
                  <a:pt x="21092" y="72770"/>
                </a:lnTo>
                <a:lnTo>
                  <a:pt x="26045" y="73454"/>
                </a:lnTo>
                <a:lnTo>
                  <a:pt x="34314" y="73454"/>
                </a:lnTo>
                <a:lnTo>
                  <a:pt x="38566" y="73126"/>
                </a:lnTo>
                <a:lnTo>
                  <a:pt x="42378" y="72643"/>
                </a:lnTo>
                <a:lnTo>
                  <a:pt x="45398" y="72021"/>
                </a:lnTo>
                <a:lnTo>
                  <a:pt x="49107" y="70685"/>
                </a:lnTo>
                <a:lnTo>
                  <a:pt x="49945" y="68134"/>
                </a:lnTo>
                <a:lnTo>
                  <a:pt x="49744" y="65465"/>
                </a:lnTo>
                <a:lnTo>
                  <a:pt x="47191" y="65189"/>
                </a:lnTo>
                <a:lnTo>
                  <a:pt x="43891" y="66027"/>
                </a:lnTo>
                <a:lnTo>
                  <a:pt x="40930" y="66611"/>
                </a:lnTo>
                <a:lnTo>
                  <a:pt x="37249" y="67143"/>
                </a:lnTo>
                <a:lnTo>
                  <a:pt x="27873" y="67269"/>
                </a:lnTo>
                <a:lnTo>
                  <a:pt x="23708" y="66700"/>
                </a:lnTo>
                <a:lnTo>
                  <a:pt x="20407" y="65545"/>
                </a:lnTo>
                <a:lnTo>
                  <a:pt x="17103" y="64390"/>
                </a:lnTo>
                <a:lnTo>
                  <a:pt x="14464" y="62762"/>
                </a:lnTo>
                <a:lnTo>
                  <a:pt x="12495" y="60667"/>
                </a:lnTo>
                <a:lnTo>
                  <a:pt x="9154" y="56095"/>
                </a:lnTo>
                <a:lnTo>
                  <a:pt x="8340" y="53225"/>
                </a:lnTo>
                <a:lnTo>
                  <a:pt x="7555" y="50352"/>
                </a:lnTo>
                <a:lnTo>
                  <a:pt x="7160" y="47193"/>
                </a:lnTo>
                <a:lnTo>
                  <a:pt x="7225" y="41018"/>
                </a:lnTo>
                <a:lnTo>
                  <a:pt x="7425" y="37527"/>
                </a:lnTo>
                <a:lnTo>
                  <a:pt x="7998" y="33677"/>
                </a:lnTo>
                <a:lnTo>
                  <a:pt x="8837" y="29643"/>
                </a:lnTo>
                <a:lnTo>
                  <a:pt x="10158" y="25361"/>
                </a:lnTo>
                <a:lnTo>
                  <a:pt x="12087" y="21233"/>
                </a:lnTo>
                <a:lnTo>
                  <a:pt x="14499" y="17244"/>
                </a:lnTo>
                <a:lnTo>
                  <a:pt x="17613" y="13625"/>
                </a:lnTo>
                <a:lnTo>
                  <a:pt x="21663" y="10641"/>
                </a:lnTo>
                <a:lnTo>
                  <a:pt x="26376" y="8164"/>
                </a:lnTo>
                <a:lnTo>
                  <a:pt x="29260" y="7340"/>
                </a:lnTo>
                <a:lnTo>
                  <a:pt x="32114" y="6541"/>
                </a:lnTo>
                <a:lnTo>
                  <a:pt x="35405" y="6120"/>
                </a:lnTo>
                <a:lnTo>
                  <a:pt x="43585" y="6120"/>
                </a:lnTo>
                <a:lnTo>
                  <a:pt x="47317" y="6677"/>
                </a:lnTo>
                <a:lnTo>
                  <a:pt x="50302" y="7783"/>
                </a:lnTo>
                <a:lnTo>
                  <a:pt x="53275" y="8902"/>
                </a:lnTo>
                <a:lnTo>
                  <a:pt x="57440" y="12244"/>
                </a:lnTo>
                <a:lnTo>
                  <a:pt x="60476" y="16243"/>
                </a:lnTo>
                <a:lnTo>
                  <a:pt x="61948" y="21142"/>
                </a:lnTo>
                <a:lnTo>
                  <a:pt x="62304" y="23735"/>
                </a:lnTo>
                <a:lnTo>
                  <a:pt x="62304" y="28000"/>
                </a:lnTo>
                <a:lnTo>
                  <a:pt x="62073" y="31316"/>
                </a:lnTo>
                <a:lnTo>
                  <a:pt x="61667" y="34657"/>
                </a:lnTo>
                <a:lnTo>
                  <a:pt x="60982" y="37857"/>
                </a:lnTo>
                <a:lnTo>
                  <a:pt x="60018" y="40841"/>
                </a:lnTo>
                <a:lnTo>
                  <a:pt x="58049" y="44665"/>
                </a:lnTo>
                <a:lnTo>
                  <a:pt x="55345" y="47268"/>
                </a:lnTo>
                <a:lnTo>
                  <a:pt x="51864" y="48221"/>
                </a:lnTo>
                <a:lnTo>
                  <a:pt x="47609" y="46278"/>
                </a:lnTo>
                <a:lnTo>
                  <a:pt x="46734" y="42976"/>
                </a:lnTo>
                <a:lnTo>
                  <a:pt x="47242" y="40259"/>
                </a:lnTo>
                <a:lnTo>
                  <a:pt x="51407" y="18731"/>
                </a:lnTo>
                <a:lnTo>
                  <a:pt x="51140" y="17867"/>
                </a:lnTo>
                <a:lnTo>
                  <a:pt x="48588" y="17410"/>
                </a:lnTo>
                <a:lnTo>
                  <a:pt x="45323" y="18731"/>
                </a:lnTo>
                <a:lnTo>
                  <a:pt x="44523" y="22846"/>
                </a:lnTo>
                <a:lnTo>
                  <a:pt x="43710" y="21816"/>
                </a:lnTo>
                <a:lnTo>
                  <a:pt x="40549" y="18806"/>
                </a:lnTo>
                <a:lnTo>
                  <a:pt x="37971" y="17434"/>
                </a:lnTo>
                <a:lnTo>
                  <a:pt x="35175" y="16851"/>
                </a:lnTo>
                <a:lnTo>
                  <a:pt x="31798" y="16851"/>
                </a:lnTo>
                <a:lnTo>
                  <a:pt x="27938" y="18133"/>
                </a:lnTo>
                <a:lnTo>
                  <a:pt x="24634" y="20116"/>
                </a:lnTo>
                <a:lnTo>
                  <a:pt x="23925" y="40043"/>
                </a:lnTo>
                <a:lnTo>
                  <a:pt x="24267" y="36395"/>
                </a:lnTo>
                <a:lnTo>
                  <a:pt x="24850" y="33742"/>
                </a:lnTo>
                <a:lnTo>
                  <a:pt x="25652" y="31101"/>
                </a:lnTo>
                <a:lnTo>
                  <a:pt x="27391" y="27392"/>
                </a:lnTo>
                <a:lnTo>
                  <a:pt x="29879" y="24533"/>
                </a:lnTo>
                <a:lnTo>
                  <a:pt x="33183" y="22936"/>
                </a:lnTo>
                <a:lnTo>
                  <a:pt x="36089" y="22936"/>
                </a:lnTo>
                <a:lnTo>
                  <a:pt x="40016" y="25589"/>
                </a:lnTo>
                <a:lnTo>
                  <a:pt x="42414" y="29121"/>
                </a:lnTo>
                <a:lnTo>
                  <a:pt x="40167" y="41288"/>
                </a:lnTo>
                <a:lnTo>
                  <a:pt x="38454" y="49695"/>
                </a:lnTo>
                <a:lnTo>
                  <a:pt x="41539" y="49543"/>
                </a:lnTo>
                <a:lnTo>
                  <a:pt x="44242" y="52628"/>
                </a:lnTo>
                <a:lnTo>
                  <a:pt x="47141" y="53910"/>
                </a:lnTo>
                <a:lnTo>
                  <a:pt x="50694" y="54342"/>
                </a:lnTo>
                <a:lnTo>
                  <a:pt x="55231" y="53949"/>
                </a:lnTo>
                <a:lnTo>
                  <a:pt x="58949" y="52362"/>
                </a:lnTo>
                <a:lnTo>
                  <a:pt x="61987" y="49860"/>
                </a:lnTo>
                <a:lnTo>
                  <a:pt x="64575" y="46824"/>
                </a:lnTo>
                <a:lnTo>
                  <a:pt x="66509" y="43117"/>
                </a:lnTo>
                <a:lnTo>
                  <a:pt x="67881" y="39038"/>
                </a:lnTo>
                <a:lnTo>
                  <a:pt x="68906" y="34798"/>
                </a:lnTo>
                <a:lnTo>
                  <a:pt x="69439" y="30365"/>
                </a:lnTo>
                <a:lnTo>
                  <a:pt x="69569" y="26071"/>
                </a:lnTo>
                <a:lnTo>
                  <a:pt x="69569" y="22111"/>
                </a:lnTo>
                <a:lnTo>
                  <a:pt x="68971" y="18515"/>
                </a:lnTo>
                <a:lnTo>
                  <a:pt x="67791" y="15278"/>
                </a:lnTo>
                <a:lnTo>
                  <a:pt x="66596" y="12053"/>
                </a:lnTo>
                <a:lnTo>
                  <a:pt x="64791" y="9310"/>
                </a:lnTo>
                <a:lnTo>
                  <a:pt x="59928" y="4824"/>
                </a:lnTo>
                <a:lnTo>
                  <a:pt x="56843" y="3070"/>
                </a:lnTo>
                <a:lnTo>
                  <a:pt x="53110" y="1854"/>
                </a:lnTo>
                <a:lnTo>
                  <a:pt x="49387" y="608"/>
                </a:lnTo>
                <a:lnTo>
                  <a:pt x="44956" y="0"/>
                </a:lnTo>
                <a:lnTo>
                  <a:pt x="35430" y="0"/>
                </a:lnTo>
                <a:lnTo>
                  <a:pt x="31492" y="443"/>
                </a:lnTo>
                <a:lnTo>
                  <a:pt x="28014" y="1346"/>
                </a:lnTo>
                <a:lnTo>
                  <a:pt x="24533" y="2260"/>
                </a:lnTo>
                <a:lnTo>
                  <a:pt x="21447" y="3492"/>
                </a:lnTo>
                <a:lnTo>
                  <a:pt x="18745" y="5066"/>
                </a:lnTo>
                <a:lnTo>
                  <a:pt x="16051" y="6642"/>
                </a:lnTo>
                <a:lnTo>
                  <a:pt x="13700" y="8496"/>
                </a:lnTo>
                <a:lnTo>
                  <a:pt x="9737" y="12711"/>
                </a:lnTo>
                <a:lnTo>
                  <a:pt x="6677" y="17308"/>
                </a:lnTo>
                <a:lnTo>
                  <a:pt x="4138" y="22111"/>
                </a:lnTo>
                <a:lnTo>
                  <a:pt x="2396" y="27076"/>
                </a:lnTo>
                <a:lnTo>
                  <a:pt x="1240" y="31903"/>
                </a:lnTo>
                <a:lnTo>
                  <a:pt x="416" y="36536"/>
                </a:lnTo>
                <a:lnTo>
                  <a:pt x="74" y="40751"/>
                </a:lnTo>
                <a:lnTo>
                  <a:pt x="0" y="44232"/>
                </a:lnTo>
                <a:close/>
              </a:path>
              <a:path w="69569" h="73454">
                <a:moveTo>
                  <a:pt x="16620" y="40270"/>
                </a:moveTo>
                <a:lnTo>
                  <a:pt x="16699" y="44143"/>
                </a:lnTo>
                <a:lnTo>
                  <a:pt x="17283" y="47419"/>
                </a:lnTo>
                <a:lnTo>
                  <a:pt x="19047" y="50890"/>
                </a:lnTo>
                <a:lnTo>
                  <a:pt x="21879" y="53287"/>
                </a:lnTo>
                <a:lnTo>
                  <a:pt x="24850" y="54226"/>
                </a:lnTo>
                <a:lnTo>
                  <a:pt x="28407" y="54342"/>
                </a:lnTo>
                <a:lnTo>
                  <a:pt x="31621" y="53719"/>
                </a:lnTo>
                <a:lnTo>
                  <a:pt x="34963" y="52197"/>
                </a:lnTo>
                <a:lnTo>
                  <a:pt x="38454" y="49695"/>
                </a:lnTo>
                <a:lnTo>
                  <a:pt x="40167" y="41288"/>
                </a:lnTo>
                <a:lnTo>
                  <a:pt x="37892" y="43559"/>
                </a:lnTo>
                <a:lnTo>
                  <a:pt x="34998" y="46061"/>
                </a:lnTo>
                <a:lnTo>
                  <a:pt x="32420" y="47548"/>
                </a:lnTo>
                <a:lnTo>
                  <a:pt x="29361" y="48221"/>
                </a:lnTo>
                <a:lnTo>
                  <a:pt x="25170" y="46343"/>
                </a:lnTo>
                <a:lnTo>
                  <a:pt x="23925" y="43318"/>
                </a:lnTo>
                <a:lnTo>
                  <a:pt x="23925" y="40043"/>
                </a:lnTo>
                <a:lnTo>
                  <a:pt x="24634" y="20116"/>
                </a:lnTo>
                <a:lnTo>
                  <a:pt x="22045" y="22896"/>
                </a:lnTo>
                <a:lnTo>
                  <a:pt x="20076" y="26236"/>
                </a:lnTo>
                <a:lnTo>
                  <a:pt x="18514" y="29804"/>
                </a:lnTo>
                <a:lnTo>
                  <a:pt x="17524" y="33487"/>
                </a:lnTo>
                <a:lnTo>
                  <a:pt x="16940" y="37007"/>
                </a:lnTo>
                <a:lnTo>
                  <a:pt x="16620" y="402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179476" y="42565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51" y="10629"/>
                </a:moveTo>
                <a:lnTo>
                  <a:pt x="6069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64" y="6259"/>
                </a:lnTo>
                <a:lnTo>
                  <a:pt x="19047" y="6259"/>
                </a:lnTo>
                <a:lnTo>
                  <a:pt x="22971" y="7315"/>
                </a:lnTo>
                <a:lnTo>
                  <a:pt x="25513" y="9601"/>
                </a:lnTo>
                <a:lnTo>
                  <a:pt x="26744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1" y="19759"/>
                </a:lnTo>
                <a:lnTo>
                  <a:pt x="12269" y="20342"/>
                </a:lnTo>
                <a:lnTo>
                  <a:pt x="9652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0"/>
                </a:lnTo>
                <a:lnTo>
                  <a:pt x="7913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08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55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588" y="4903"/>
                </a:lnTo>
                <a:lnTo>
                  <a:pt x="2056" y="7631"/>
                </a:lnTo>
                <a:lnTo>
                  <a:pt x="3351" y="10629"/>
                </a:lnTo>
                <a:close/>
              </a:path>
              <a:path w="34592" h="46302">
                <a:moveTo>
                  <a:pt x="26924" y="25044"/>
                </a:moveTo>
                <a:lnTo>
                  <a:pt x="26924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42" y="40258"/>
                </a:lnTo>
                <a:lnTo>
                  <a:pt x="13335" y="40258"/>
                </a:lnTo>
                <a:lnTo>
                  <a:pt x="9993" y="38314"/>
                </a:lnTo>
                <a:lnTo>
                  <a:pt x="7913" y="35294"/>
                </a:lnTo>
                <a:lnTo>
                  <a:pt x="10374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222435" y="4245894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00" y="17167"/>
                </a:lnTo>
                <a:lnTo>
                  <a:pt x="2752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194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70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64" y="56818"/>
                </a:lnTo>
                <a:lnTo>
                  <a:pt x="21910" y="56692"/>
                </a:lnTo>
                <a:lnTo>
                  <a:pt x="24587" y="56210"/>
                </a:lnTo>
                <a:lnTo>
                  <a:pt x="27216" y="54456"/>
                </a:lnTo>
                <a:lnTo>
                  <a:pt x="2752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56" y="50227"/>
                </a:lnTo>
                <a:lnTo>
                  <a:pt x="16459" y="48005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259810" y="4236713"/>
            <a:ext cx="7707" cy="65495"/>
          </a:xfrm>
          <a:custGeom>
            <a:avLst/>
            <a:gdLst/>
            <a:ahLst/>
            <a:cxnLst/>
            <a:rect l="l" t="t" r="r" b="b"/>
            <a:pathLst>
              <a:path w="7707" h="65495">
                <a:moveTo>
                  <a:pt x="7707" y="64048"/>
                </a:moveTo>
                <a:lnTo>
                  <a:pt x="7707" y="1498"/>
                </a:lnTo>
                <a:lnTo>
                  <a:pt x="5753" y="90"/>
                </a:lnTo>
                <a:lnTo>
                  <a:pt x="3084" y="0"/>
                </a:lnTo>
                <a:lnTo>
                  <a:pt x="0" y="1498"/>
                </a:lnTo>
                <a:lnTo>
                  <a:pt x="0" y="64048"/>
                </a:lnTo>
                <a:lnTo>
                  <a:pt x="1954" y="65394"/>
                </a:lnTo>
                <a:lnTo>
                  <a:pt x="4608" y="65495"/>
                </a:lnTo>
                <a:lnTo>
                  <a:pt x="7707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281381" y="4291023"/>
            <a:ext cx="28246" cy="46306"/>
          </a:xfrm>
          <a:custGeom>
            <a:avLst/>
            <a:gdLst/>
            <a:ahLst/>
            <a:cxnLst/>
            <a:rect l="l" t="t" r="r" b="b"/>
            <a:pathLst>
              <a:path w="28246" h="46306">
                <a:moveTo>
                  <a:pt x="13931" y="10248"/>
                </a:moveTo>
                <a:lnTo>
                  <a:pt x="17045" y="11418"/>
                </a:lnTo>
                <a:lnTo>
                  <a:pt x="20513" y="11800"/>
                </a:lnTo>
                <a:lnTo>
                  <a:pt x="23446" y="11800"/>
                </a:lnTo>
                <a:lnTo>
                  <a:pt x="26060" y="11239"/>
                </a:lnTo>
                <a:lnTo>
                  <a:pt x="28246" y="0"/>
                </a:lnTo>
                <a:lnTo>
                  <a:pt x="24855" y="3747"/>
                </a:lnTo>
                <a:lnTo>
                  <a:pt x="21780" y="5144"/>
                </a:lnTo>
                <a:lnTo>
                  <a:pt x="17744" y="5144"/>
                </a:lnTo>
                <a:lnTo>
                  <a:pt x="13931" y="10248"/>
                </a:lnTo>
                <a:close/>
              </a:path>
              <a:path w="28246" h="46306">
                <a:moveTo>
                  <a:pt x="1969" y="27852"/>
                </a:moveTo>
                <a:lnTo>
                  <a:pt x="4622" y="27939"/>
                </a:lnTo>
                <a:lnTo>
                  <a:pt x="7736" y="26456"/>
                </a:lnTo>
                <a:lnTo>
                  <a:pt x="7736" y="5384"/>
                </a:lnTo>
                <a:lnTo>
                  <a:pt x="10923" y="8229"/>
                </a:lnTo>
                <a:lnTo>
                  <a:pt x="13931" y="10248"/>
                </a:lnTo>
                <a:lnTo>
                  <a:pt x="17744" y="5144"/>
                </a:lnTo>
                <a:lnTo>
                  <a:pt x="13806" y="3084"/>
                </a:lnTo>
                <a:lnTo>
                  <a:pt x="9867" y="-266"/>
                </a:lnTo>
                <a:lnTo>
                  <a:pt x="7736" y="-2868"/>
                </a:lnTo>
                <a:lnTo>
                  <a:pt x="7736" y="-19620"/>
                </a:lnTo>
                <a:lnTo>
                  <a:pt x="11214" y="-23483"/>
                </a:lnTo>
                <a:lnTo>
                  <a:pt x="14378" y="-26009"/>
                </a:lnTo>
                <a:lnTo>
                  <a:pt x="17338" y="-27418"/>
                </a:lnTo>
                <a:lnTo>
                  <a:pt x="20308" y="-27849"/>
                </a:lnTo>
                <a:lnTo>
                  <a:pt x="24005" y="-27392"/>
                </a:lnTo>
                <a:lnTo>
                  <a:pt x="26709" y="-25528"/>
                </a:lnTo>
                <a:lnTo>
                  <a:pt x="28577" y="-22705"/>
                </a:lnTo>
                <a:lnTo>
                  <a:pt x="29949" y="-19353"/>
                </a:lnTo>
                <a:lnTo>
                  <a:pt x="30596" y="-15340"/>
                </a:lnTo>
                <a:lnTo>
                  <a:pt x="30773" y="-11098"/>
                </a:lnTo>
                <a:lnTo>
                  <a:pt x="30557" y="-7175"/>
                </a:lnTo>
                <a:lnTo>
                  <a:pt x="29743" y="-3315"/>
                </a:lnTo>
                <a:lnTo>
                  <a:pt x="28246" y="0"/>
                </a:lnTo>
                <a:lnTo>
                  <a:pt x="26060" y="11239"/>
                </a:lnTo>
                <a:lnTo>
                  <a:pt x="30608" y="9028"/>
                </a:lnTo>
                <a:lnTo>
                  <a:pt x="34074" y="5410"/>
                </a:lnTo>
                <a:lnTo>
                  <a:pt x="36791" y="863"/>
                </a:lnTo>
                <a:lnTo>
                  <a:pt x="37580" y="-2056"/>
                </a:lnTo>
                <a:lnTo>
                  <a:pt x="38380" y="-5003"/>
                </a:lnTo>
                <a:lnTo>
                  <a:pt x="38775" y="-8305"/>
                </a:lnTo>
                <a:lnTo>
                  <a:pt x="38775" y="-15048"/>
                </a:lnTo>
                <a:lnTo>
                  <a:pt x="38455" y="-17946"/>
                </a:lnTo>
                <a:lnTo>
                  <a:pt x="37847" y="-20675"/>
                </a:lnTo>
                <a:lnTo>
                  <a:pt x="37213" y="-23403"/>
                </a:lnTo>
                <a:lnTo>
                  <a:pt x="34862" y="-27849"/>
                </a:lnTo>
                <a:lnTo>
                  <a:pt x="31752" y="-31532"/>
                </a:lnTo>
                <a:lnTo>
                  <a:pt x="27447" y="-33919"/>
                </a:lnTo>
                <a:lnTo>
                  <a:pt x="24829" y="-34505"/>
                </a:lnTo>
                <a:lnTo>
                  <a:pt x="20383" y="-34505"/>
                </a:lnTo>
                <a:lnTo>
                  <a:pt x="17781" y="-34023"/>
                </a:lnTo>
                <a:lnTo>
                  <a:pt x="14086" y="-32562"/>
                </a:lnTo>
                <a:lnTo>
                  <a:pt x="10491" y="-30149"/>
                </a:lnTo>
                <a:lnTo>
                  <a:pt x="6797" y="-26733"/>
                </a:lnTo>
                <a:lnTo>
                  <a:pt x="6797" y="-32410"/>
                </a:lnTo>
                <a:lnTo>
                  <a:pt x="5411" y="-33732"/>
                </a:lnTo>
                <a:lnTo>
                  <a:pt x="2758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69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331547" y="4236713"/>
            <a:ext cx="34607" cy="65495"/>
          </a:xfrm>
          <a:custGeom>
            <a:avLst/>
            <a:gdLst/>
            <a:ahLst/>
            <a:cxnLst/>
            <a:rect l="l" t="t" r="r" b="b"/>
            <a:pathLst>
              <a:path w="34607" h="65495">
                <a:moveTo>
                  <a:pt x="31607" y="24296"/>
                </a:moveTo>
                <a:lnTo>
                  <a:pt x="32080" y="23799"/>
                </a:lnTo>
                <a:lnTo>
                  <a:pt x="32331" y="20869"/>
                </a:lnTo>
                <a:lnTo>
                  <a:pt x="29537" y="20448"/>
                </a:lnTo>
                <a:lnTo>
                  <a:pt x="26301" y="20574"/>
                </a:lnTo>
                <a:lnTo>
                  <a:pt x="23658" y="22100"/>
                </a:lnTo>
                <a:lnTo>
                  <a:pt x="7733" y="39599"/>
                </a:lnTo>
                <a:lnTo>
                  <a:pt x="7733" y="1501"/>
                </a:lnTo>
                <a:lnTo>
                  <a:pt x="5763" y="90"/>
                </a:lnTo>
                <a:lnTo>
                  <a:pt x="3096" y="0"/>
                </a:lnTo>
                <a:lnTo>
                  <a:pt x="0" y="1501"/>
                </a:lnTo>
                <a:lnTo>
                  <a:pt x="0" y="64048"/>
                </a:lnTo>
                <a:lnTo>
                  <a:pt x="1979" y="65394"/>
                </a:lnTo>
                <a:lnTo>
                  <a:pt x="4632" y="65495"/>
                </a:lnTo>
                <a:lnTo>
                  <a:pt x="7733" y="64048"/>
                </a:lnTo>
                <a:lnTo>
                  <a:pt x="7733" y="40680"/>
                </a:lnTo>
                <a:lnTo>
                  <a:pt x="25524" y="63997"/>
                </a:lnTo>
                <a:lnTo>
                  <a:pt x="26388" y="64922"/>
                </a:lnTo>
                <a:lnTo>
                  <a:pt x="29005" y="65469"/>
                </a:lnTo>
                <a:lnTo>
                  <a:pt x="32015" y="65459"/>
                </a:lnTo>
                <a:lnTo>
                  <a:pt x="34607" y="63997"/>
                </a:lnTo>
                <a:lnTo>
                  <a:pt x="33477" y="61802"/>
                </a:lnTo>
                <a:lnTo>
                  <a:pt x="16355" y="39560"/>
                </a:lnTo>
                <a:lnTo>
                  <a:pt x="31607" y="24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374636" y="4291444"/>
            <a:ext cx="10072" cy="10908"/>
          </a:xfrm>
          <a:custGeom>
            <a:avLst/>
            <a:gdLst/>
            <a:ahLst/>
            <a:cxnLst/>
            <a:rect l="l" t="t" r="r" b="b"/>
            <a:pathLst>
              <a:path w="10072" h="10908">
                <a:moveTo>
                  <a:pt x="10072" y="5382"/>
                </a:moveTo>
                <a:lnTo>
                  <a:pt x="9716" y="1789"/>
                </a:lnTo>
                <a:lnTo>
                  <a:pt x="6987" y="0"/>
                </a:lnTo>
                <a:lnTo>
                  <a:pt x="3175" y="0"/>
                </a:lnTo>
                <a:lnTo>
                  <a:pt x="370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8" y="10908"/>
                </a:lnTo>
                <a:lnTo>
                  <a:pt x="6897" y="10908"/>
                </a:lnTo>
                <a:lnTo>
                  <a:pt x="9705" y="9065"/>
                </a:lnTo>
                <a:lnTo>
                  <a:pt x="10072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395922" y="42565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02" y="125"/>
                </a:moveTo>
                <a:lnTo>
                  <a:pt x="16877" y="0"/>
                </a:lnTo>
                <a:lnTo>
                  <a:pt x="14298" y="482"/>
                </a:lnTo>
                <a:lnTo>
                  <a:pt x="9526" y="2311"/>
                </a:lnTo>
                <a:lnTo>
                  <a:pt x="5678" y="5627"/>
                </a:lnTo>
                <a:lnTo>
                  <a:pt x="2527" y="9983"/>
                </a:lnTo>
                <a:lnTo>
                  <a:pt x="1512" y="12952"/>
                </a:lnTo>
                <a:lnTo>
                  <a:pt x="496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7" y="30532"/>
                </a:lnTo>
                <a:lnTo>
                  <a:pt x="1231" y="33310"/>
                </a:lnTo>
                <a:lnTo>
                  <a:pt x="2056" y="36118"/>
                </a:lnTo>
                <a:lnTo>
                  <a:pt x="4838" y="40384"/>
                </a:lnTo>
                <a:lnTo>
                  <a:pt x="8370" y="43775"/>
                </a:lnTo>
                <a:lnTo>
                  <a:pt x="13058" y="45770"/>
                </a:lnTo>
                <a:lnTo>
                  <a:pt x="15736" y="46263"/>
                </a:lnTo>
                <a:lnTo>
                  <a:pt x="20242" y="46263"/>
                </a:lnTo>
                <a:lnTo>
                  <a:pt x="23026" y="45845"/>
                </a:lnTo>
                <a:lnTo>
                  <a:pt x="26849" y="44740"/>
                </a:lnTo>
                <a:lnTo>
                  <a:pt x="29998" y="43204"/>
                </a:lnTo>
                <a:lnTo>
                  <a:pt x="32957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14" y="36878"/>
                </a:lnTo>
                <a:lnTo>
                  <a:pt x="24433" y="38722"/>
                </a:lnTo>
                <a:lnTo>
                  <a:pt x="21527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089" y="36878"/>
                </a:lnTo>
                <a:lnTo>
                  <a:pt x="10097" y="34124"/>
                </a:lnTo>
                <a:lnTo>
                  <a:pt x="8812" y="30365"/>
                </a:lnTo>
                <a:lnTo>
                  <a:pt x="8053" y="25944"/>
                </a:lnTo>
                <a:lnTo>
                  <a:pt x="8053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2993" y="7937"/>
                </a:lnTo>
                <a:lnTo>
                  <a:pt x="15850" y="6516"/>
                </a:lnTo>
                <a:lnTo>
                  <a:pt x="19569" y="6516"/>
                </a:lnTo>
                <a:lnTo>
                  <a:pt x="22936" y="6783"/>
                </a:lnTo>
                <a:lnTo>
                  <a:pt x="26719" y="8380"/>
                </a:lnTo>
                <a:lnTo>
                  <a:pt x="29974" y="10706"/>
                </a:lnTo>
                <a:lnTo>
                  <a:pt x="33044" y="9420"/>
                </a:lnTo>
                <a:lnTo>
                  <a:pt x="32994" y="6807"/>
                </a:lnTo>
                <a:lnTo>
                  <a:pt x="31687" y="4140"/>
                </a:lnTo>
                <a:lnTo>
                  <a:pt x="29060" y="2235"/>
                </a:lnTo>
                <a:lnTo>
                  <a:pt x="25995" y="965"/>
                </a:lnTo>
                <a:lnTo>
                  <a:pt x="2230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435912" y="42565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1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77" y="43714"/>
                </a:lnTo>
                <a:lnTo>
                  <a:pt x="11555" y="44743"/>
                </a:lnTo>
                <a:lnTo>
                  <a:pt x="14122" y="45769"/>
                </a:lnTo>
                <a:lnTo>
                  <a:pt x="17142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6" y="37565"/>
                </a:lnTo>
                <a:lnTo>
                  <a:pt x="10781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9" y="33097"/>
                </a:lnTo>
                <a:lnTo>
                  <a:pt x="2119" y="35902"/>
                </a:lnTo>
                <a:lnTo>
                  <a:pt x="5118" y="40257"/>
                </a:lnTo>
                <a:lnTo>
                  <a:pt x="8977" y="43714"/>
                </a:lnTo>
                <a:lnTo>
                  <a:pt x="8229" y="27506"/>
                </a:lnTo>
                <a:lnTo>
                  <a:pt x="8012" y="23025"/>
                </a:lnTo>
                <a:lnTo>
                  <a:pt x="8279" y="18402"/>
                </a:lnTo>
                <a:lnTo>
                  <a:pt x="9309" y="14352"/>
                </a:lnTo>
                <a:lnTo>
                  <a:pt x="11173" y="11112"/>
                </a:lnTo>
                <a:lnTo>
                  <a:pt x="13614" y="8484"/>
                </a:lnTo>
                <a:lnTo>
                  <a:pt x="16926" y="6858"/>
                </a:lnTo>
                <a:lnTo>
                  <a:pt x="21182" y="6465"/>
                </a:lnTo>
                <a:lnTo>
                  <a:pt x="25768" y="6897"/>
                </a:lnTo>
                <a:lnTo>
                  <a:pt x="29108" y="8675"/>
                </a:lnTo>
                <a:lnTo>
                  <a:pt x="31394" y="11418"/>
                </a:lnTo>
                <a:lnTo>
                  <a:pt x="33069" y="14719"/>
                </a:lnTo>
                <a:lnTo>
                  <a:pt x="33921" y="18784"/>
                </a:lnTo>
                <a:lnTo>
                  <a:pt x="34137" y="23215"/>
                </a:lnTo>
                <a:lnTo>
                  <a:pt x="33882" y="27877"/>
                </a:lnTo>
                <a:lnTo>
                  <a:pt x="32867" y="31941"/>
                </a:lnTo>
                <a:lnTo>
                  <a:pt x="31023" y="35153"/>
                </a:lnTo>
                <a:lnTo>
                  <a:pt x="28586" y="37771"/>
                </a:lnTo>
                <a:lnTo>
                  <a:pt x="25246" y="39383"/>
                </a:lnTo>
                <a:lnTo>
                  <a:pt x="21005" y="39790"/>
                </a:lnTo>
                <a:lnTo>
                  <a:pt x="17142" y="46291"/>
                </a:lnTo>
                <a:lnTo>
                  <a:pt x="24165" y="46291"/>
                </a:lnTo>
                <a:lnTo>
                  <a:pt x="27291" y="45708"/>
                </a:lnTo>
                <a:lnTo>
                  <a:pt x="29994" y="44538"/>
                </a:lnTo>
                <a:lnTo>
                  <a:pt x="32701" y="43371"/>
                </a:lnTo>
                <a:lnTo>
                  <a:pt x="36741" y="39649"/>
                </a:lnTo>
                <a:lnTo>
                  <a:pt x="39876" y="35077"/>
                </a:lnTo>
                <a:lnTo>
                  <a:pt x="40779" y="32183"/>
                </a:lnTo>
                <a:lnTo>
                  <a:pt x="41694" y="29300"/>
                </a:lnTo>
                <a:lnTo>
                  <a:pt x="42151" y="26125"/>
                </a:lnTo>
                <a:lnTo>
                  <a:pt x="42151" y="19176"/>
                </a:lnTo>
                <a:lnTo>
                  <a:pt x="41719" y="16015"/>
                </a:lnTo>
                <a:lnTo>
                  <a:pt x="40855" y="13196"/>
                </a:lnTo>
                <a:lnTo>
                  <a:pt x="40002" y="10388"/>
                </a:lnTo>
                <a:lnTo>
                  <a:pt x="36992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89" y="506"/>
                </a:lnTo>
                <a:lnTo>
                  <a:pt x="24954" y="0"/>
                </a:lnTo>
                <a:lnTo>
                  <a:pt x="17905" y="0"/>
                </a:lnTo>
                <a:lnTo>
                  <a:pt x="14781" y="571"/>
                </a:lnTo>
                <a:lnTo>
                  <a:pt x="12087" y="1727"/>
                </a:lnTo>
                <a:lnTo>
                  <a:pt x="9409" y="2872"/>
                </a:lnTo>
                <a:lnTo>
                  <a:pt x="5359" y="6591"/>
                </a:lnTo>
                <a:lnTo>
                  <a:pt x="2219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489036" y="4256524"/>
            <a:ext cx="62496" cy="45684"/>
          </a:xfrm>
          <a:custGeom>
            <a:avLst/>
            <a:gdLst/>
            <a:ahLst/>
            <a:cxnLst/>
            <a:rect l="l" t="t" r="r" b="b"/>
            <a:pathLst>
              <a:path w="62496" h="45684">
                <a:moveTo>
                  <a:pt x="31000" y="3914"/>
                </a:moveTo>
                <a:lnTo>
                  <a:pt x="27965" y="1577"/>
                </a:lnTo>
                <a:lnTo>
                  <a:pt x="25347" y="598"/>
                </a:lnTo>
                <a:lnTo>
                  <a:pt x="22388" y="0"/>
                </a:lnTo>
                <a:lnTo>
                  <a:pt x="18364" y="0"/>
                </a:lnTo>
                <a:lnTo>
                  <a:pt x="13878" y="1844"/>
                </a:lnTo>
                <a:lnTo>
                  <a:pt x="9331" y="5019"/>
                </a:lnTo>
                <a:lnTo>
                  <a:pt x="6969" y="7672"/>
                </a:lnTo>
                <a:lnTo>
                  <a:pt x="6969" y="2095"/>
                </a:lnTo>
                <a:lnTo>
                  <a:pt x="5662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55" y="45584"/>
                </a:lnTo>
                <a:lnTo>
                  <a:pt x="4608" y="45684"/>
                </a:lnTo>
                <a:lnTo>
                  <a:pt x="7733" y="44237"/>
                </a:lnTo>
                <a:lnTo>
                  <a:pt x="7733" y="14785"/>
                </a:lnTo>
                <a:lnTo>
                  <a:pt x="9842" y="12143"/>
                </a:lnTo>
                <a:lnTo>
                  <a:pt x="11808" y="10109"/>
                </a:lnTo>
                <a:lnTo>
                  <a:pt x="15430" y="7379"/>
                </a:lnTo>
                <a:lnTo>
                  <a:pt x="18997" y="6682"/>
                </a:lnTo>
                <a:lnTo>
                  <a:pt x="21676" y="6963"/>
                </a:lnTo>
                <a:lnTo>
                  <a:pt x="24649" y="8903"/>
                </a:lnTo>
                <a:lnTo>
                  <a:pt x="26529" y="12283"/>
                </a:lnTo>
                <a:lnTo>
                  <a:pt x="27216" y="15228"/>
                </a:lnTo>
                <a:lnTo>
                  <a:pt x="27378" y="18619"/>
                </a:lnTo>
                <a:lnTo>
                  <a:pt x="27378" y="44237"/>
                </a:lnTo>
                <a:lnTo>
                  <a:pt x="29387" y="45584"/>
                </a:lnTo>
                <a:lnTo>
                  <a:pt x="31979" y="45684"/>
                </a:lnTo>
                <a:lnTo>
                  <a:pt x="35115" y="44237"/>
                </a:lnTo>
                <a:lnTo>
                  <a:pt x="35115" y="14785"/>
                </a:lnTo>
                <a:lnTo>
                  <a:pt x="37274" y="12143"/>
                </a:lnTo>
                <a:lnTo>
                  <a:pt x="39240" y="10109"/>
                </a:lnTo>
                <a:lnTo>
                  <a:pt x="42821" y="7379"/>
                </a:lnTo>
                <a:lnTo>
                  <a:pt x="46393" y="6682"/>
                </a:lnTo>
                <a:lnTo>
                  <a:pt x="49071" y="6963"/>
                </a:lnTo>
                <a:lnTo>
                  <a:pt x="52081" y="8903"/>
                </a:lnTo>
                <a:lnTo>
                  <a:pt x="53949" y="12283"/>
                </a:lnTo>
                <a:lnTo>
                  <a:pt x="54569" y="15228"/>
                </a:lnTo>
                <a:lnTo>
                  <a:pt x="54734" y="18619"/>
                </a:lnTo>
                <a:lnTo>
                  <a:pt x="54734" y="44237"/>
                </a:lnTo>
                <a:lnTo>
                  <a:pt x="56743" y="45584"/>
                </a:lnTo>
                <a:lnTo>
                  <a:pt x="59411" y="45684"/>
                </a:lnTo>
                <a:lnTo>
                  <a:pt x="62496" y="44237"/>
                </a:lnTo>
                <a:lnTo>
                  <a:pt x="62496" y="15228"/>
                </a:lnTo>
                <a:lnTo>
                  <a:pt x="61772" y="10821"/>
                </a:lnTo>
                <a:lnTo>
                  <a:pt x="60477" y="6833"/>
                </a:lnTo>
                <a:lnTo>
                  <a:pt x="58201" y="3647"/>
                </a:lnTo>
                <a:lnTo>
                  <a:pt x="54863" y="1422"/>
                </a:lnTo>
                <a:lnTo>
                  <a:pt x="50749" y="0"/>
                </a:lnTo>
                <a:lnTo>
                  <a:pt x="48031" y="0"/>
                </a:lnTo>
                <a:lnTo>
                  <a:pt x="45796" y="140"/>
                </a:lnTo>
                <a:lnTo>
                  <a:pt x="42440" y="1210"/>
                </a:lnTo>
                <a:lnTo>
                  <a:pt x="38887" y="3380"/>
                </a:lnTo>
                <a:lnTo>
                  <a:pt x="36346" y="5501"/>
                </a:lnTo>
                <a:lnTo>
                  <a:pt x="33120" y="7075"/>
                </a:lnTo>
                <a:lnTo>
                  <a:pt x="31000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556579" y="43707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654787" y="4355536"/>
            <a:ext cx="45769" cy="60937"/>
          </a:xfrm>
          <a:custGeom>
            <a:avLst/>
            <a:gdLst/>
            <a:ahLst/>
            <a:cxnLst/>
            <a:rect l="l" t="t" r="r" b="b"/>
            <a:pathLst>
              <a:path w="45769" h="60937">
                <a:moveTo>
                  <a:pt x="2551" y="60937"/>
                </a:moveTo>
                <a:lnTo>
                  <a:pt x="5421" y="60937"/>
                </a:lnTo>
                <a:lnTo>
                  <a:pt x="8037" y="59475"/>
                </a:lnTo>
                <a:lnTo>
                  <a:pt x="7937" y="9042"/>
                </a:lnTo>
                <a:lnTo>
                  <a:pt x="9701" y="12790"/>
                </a:lnTo>
                <a:lnTo>
                  <a:pt x="11656" y="16689"/>
                </a:lnTo>
                <a:lnTo>
                  <a:pt x="13614" y="20332"/>
                </a:lnTo>
                <a:lnTo>
                  <a:pt x="32090" y="54801"/>
                </a:lnTo>
                <a:lnTo>
                  <a:pt x="33882" y="57786"/>
                </a:lnTo>
                <a:lnTo>
                  <a:pt x="36741" y="60399"/>
                </a:lnTo>
                <a:lnTo>
                  <a:pt x="39584" y="60832"/>
                </a:lnTo>
                <a:lnTo>
                  <a:pt x="42238" y="60832"/>
                </a:lnTo>
                <a:lnTo>
                  <a:pt x="44639" y="60032"/>
                </a:lnTo>
                <a:lnTo>
                  <a:pt x="45769" y="57365"/>
                </a:lnTo>
                <a:lnTo>
                  <a:pt x="45769" y="1244"/>
                </a:lnTo>
                <a:lnTo>
                  <a:pt x="43177" y="0"/>
                </a:lnTo>
                <a:lnTo>
                  <a:pt x="40333" y="0"/>
                </a:lnTo>
                <a:lnTo>
                  <a:pt x="37716" y="1475"/>
                </a:lnTo>
                <a:lnTo>
                  <a:pt x="37821" y="49733"/>
                </a:lnTo>
                <a:lnTo>
                  <a:pt x="36360" y="46813"/>
                </a:lnTo>
                <a:lnTo>
                  <a:pt x="34886" y="43905"/>
                </a:lnTo>
                <a:lnTo>
                  <a:pt x="33375" y="40932"/>
                </a:lnTo>
                <a:lnTo>
                  <a:pt x="31837" y="37922"/>
                </a:lnTo>
                <a:lnTo>
                  <a:pt x="30210" y="34837"/>
                </a:lnTo>
                <a:lnTo>
                  <a:pt x="28497" y="31621"/>
                </a:lnTo>
                <a:lnTo>
                  <a:pt x="14287" y="5029"/>
                </a:lnTo>
                <a:lnTo>
                  <a:pt x="13284" y="3249"/>
                </a:lnTo>
                <a:lnTo>
                  <a:pt x="10299" y="496"/>
                </a:lnTo>
                <a:lnTo>
                  <a:pt x="7340" y="100"/>
                </a:lnTo>
                <a:lnTo>
                  <a:pt x="3365" y="100"/>
                </a:lnTo>
                <a:lnTo>
                  <a:pt x="1054" y="914"/>
                </a:lnTo>
                <a:lnTo>
                  <a:pt x="0" y="3581"/>
                </a:lnTo>
                <a:lnTo>
                  <a:pt x="0" y="59701"/>
                </a:lnTo>
                <a:lnTo>
                  <a:pt x="2551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710381" y="4355369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42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62" y="44946"/>
                </a:lnTo>
                <a:lnTo>
                  <a:pt x="14796" y="38534"/>
                </a:lnTo>
                <a:lnTo>
                  <a:pt x="25226" y="8333"/>
                </a:lnTo>
                <a:lnTo>
                  <a:pt x="26517" y="0"/>
                </a:lnTo>
                <a:close/>
              </a:path>
              <a:path w="51412" h="61139">
                <a:moveTo>
                  <a:pt x="51361" y="58003"/>
                </a:moveTo>
                <a:lnTo>
                  <a:pt x="31038" y="1717"/>
                </a:lnTo>
                <a:lnTo>
                  <a:pt x="29185" y="191"/>
                </a:lnTo>
                <a:lnTo>
                  <a:pt x="26517" y="0"/>
                </a:lnTo>
                <a:lnTo>
                  <a:pt x="25226" y="8333"/>
                </a:lnTo>
                <a:lnTo>
                  <a:pt x="35852" y="38534"/>
                </a:lnTo>
                <a:lnTo>
                  <a:pt x="14796" y="38534"/>
                </a:lnTo>
                <a:lnTo>
                  <a:pt x="37962" y="44946"/>
                </a:lnTo>
                <a:lnTo>
                  <a:pt x="43157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412" y="60617"/>
                </a:lnTo>
                <a:lnTo>
                  <a:pt x="5136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764273" y="43556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80" y="59828"/>
                </a:moveTo>
                <a:lnTo>
                  <a:pt x="21257" y="60831"/>
                </a:lnTo>
                <a:lnTo>
                  <a:pt x="24076" y="60831"/>
                </a:lnTo>
                <a:lnTo>
                  <a:pt x="26668" y="59355"/>
                </a:lnTo>
                <a:lnTo>
                  <a:pt x="26668" y="6842"/>
                </a:lnTo>
                <a:lnTo>
                  <a:pt x="43724" y="6842"/>
                </a:lnTo>
                <a:lnTo>
                  <a:pt x="44921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7" y="0"/>
                </a:lnTo>
                <a:lnTo>
                  <a:pt x="176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5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817866" y="4355409"/>
            <a:ext cx="45659" cy="61708"/>
          </a:xfrm>
          <a:custGeom>
            <a:avLst/>
            <a:gdLst/>
            <a:ahLst/>
            <a:cxnLst/>
            <a:rect l="l" t="t" r="r" b="b"/>
            <a:pathLst>
              <a:path w="45659" h="61708">
                <a:moveTo>
                  <a:pt x="29250" y="61189"/>
                </a:moveTo>
                <a:lnTo>
                  <a:pt x="32133" y="60159"/>
                </a:lnTo>
                <a:lnTo>
                  <a:pt x="35002" y="59131"/>
                </a:lnTo>
                <a:lnTo>
                  <a:pt x="39434" y="55627"/>
                </a:lnTo>
                <a:lnTo>
                  <a:pt x="42966" y="51182"/>
                </a:lnTo>
                <a:lnTo>
                  <a:pt x="44046" y="48287"/>
                </a:lnTo>
                <a:lnTo>
                  <a:pt x="45125" y="45415"/>
                </a:lnTo>
                <a:lnTo>
                  <a:pt x="45659" y="42127"/>
                </a:lnTo>
                <a:lnTo>
                  <a:pt x="45659" y="1206"/>
                </a:lnTo>
                <a:lnTo>
                  <a:pt x="43056" y="0"/>
                </a:lnTo>
                <a:lnTo>
                  <a:pt x="40248" y="0"/>
                </a:lnTo>
                <a:lnTo>
                  <a:pt x="37645" y="1461"/>
                </a:lnTo>
                <a:lnTo>
                  <a:pt x="37645" y="41212"/>
                </a:lnTo>
                <a:lnTo>
                  <a:pt x="36640" y="45594"/>
                </a:lnTo>
                <a:lnTo>
                  <a:pt x="35002" y="49328"/>
                </a:lnTo>
                <a:lnTo>
                  <a:pt x="32476" y="52081"/>
                </a:lnTo>
                <a:lnTo>
                  <a:pt x="29109" y="53798"/>
                </a:lnTo>
                <a:lnTo>
                  <a:pt x="25196" y="54824"/>
                </a:lnTo>
                <a:lnTo>
                  <a:pt x="20573" y="54824"/>
                </a:lnTo>
                <a:lnTo>
                  <a:pt x="16700" y="53774"/>
                </a:lnTo>
                <a:lnTo>
                  <a:pt x="13309" y="52020"/>
                </a:lnTo>
                <a:lnTo>
                  <a:pt x="10721" y="49251"/>
                </a:lnTo>
                <a:lnTo>
                  <a:pt x="9043" y="45415"/>
                </a:lnTo>
                <a:lnTo>
                  <a:pt x="8013" y="40867"/>
                </a:lnTo>
                <a:lnTo>
                  <a:pt x="8013" y="1206"/>
                </a:lnTo>
                <a:lnTo>
                  <a:pt x="5425" y="0"/>
                </a:lnTo>
                <a:lnTo>
                  <a:pt x="2566" y="0"/>
                </a:lnTo>
                <a:lnTo>
                  <a:pt x="0" y="1461"/>
                </a:lnTo>
                <a:lnTo>
                  <a:pt x="0" y="42760"/>
                </a:lnTo>
                <a:lnTo>
                  <a:pt x="537" y="46051"/>
                </a:lnTo>
                <a:lnTo>
                  <a:pt x="1602" y="48881"/>
                </a:lnTo>
                <a:lnTo>
                  <a:pt x="2656" y="51728"/>
                </a:lnTo>
                <a:lnTo>
                  <a:pt x="6149" y="55980"/>
                </a:lnTo>
                <a:lnTo>
                  <a:pt x="10464" y="59296"/>
                </a:lnTo>
                <a:lnTo>
                  <a:pt x="13207" y="60261"/>
                </a:lnTo>
                <a:lnTo>
                  <a:pt x="15951" y="61225"/>
                </a:lnTo>
                <a:lnTo>
                  <a:pt x="19000" y="61708"/>
                </a:lnTo>
                <a:lnTo>
                  <a:pt x="25999" y="61708"/>
                </a:lnTo>
                <a:lnTo>
                  <a:pt x="29250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878923" y="4355644"/>
            <a:ext cx="40410" cy="60832"/>
          </a:xfrm>
          <a:custGeom>
            <a:avLst/>
            <a:gdLst/>
            <a:ahLst/>
            <a:cxnLst/>
            <a:rect l="l" t="t" r="r" b="b"/>
            <a:pathLst>
              <a:path w="40410" h="60832">
                <a:moveTo>
                  <a:pt x="5461" y="60833"/>
                </a:moveTo>
                <a:lnTo>
                  <a:pt x="8049" y="59371"/>
                </a:lnTo>
                <a:lnTo>
                  <a:pt x="8049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09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7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2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4" y="25779"/>
                </a:lnTo>
                <a:lnTo>
                  <a:pt x="19885" y="26808"/>
                </a:lnTo>
                <a:lnTo>
                  <a:pt x="15925" y="27064"/>
                </a:lnTo>
                <a:lnTo>
                  <a:pt x="8049" y="27064"/>
                </a:lnTo>
                <a:lnTo>
                  <a:pt x="8049" y="6652"/>
                </a:lnTo>
                <a:lnTo>
                  <a:pt x="5461" y="60833"/>
                </a:lnTo>
                <a:close/>
              </a:path>
              <a:path w="40410" h="60832">
                <a:moveTo>
                  <a:pt x="60" y="59842"/>
                </a:moveTo>
                <a:lnTo>
                  <a:pt x="2617" y="60833"/>
                </a:lnTo>
                <a:lnTo>
                  <a:pt x="5461" y="60833"/>
                </a:lnTo>
                <a:lnTo>
                  <a:pt x="8049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62" y="7264"/>
                </a:lnTo>
                <a:lnTo>
                  <a:pt x="25628" y="9144"/>
                </a:lnTo>
                <a:lnTo>
                  <a:pt x="27748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7" y="21423"/>
                </a:lnTo>
                <a:lnTo>
                  <a:pt x="36802" y="17995"/>
                </a:lnTo>
                <a:lnTo>
                  <a:pt x="36802" y="13881"/>
                </a:lnTo>
                <a:lnTo>
                  <a:pt x="35902" y="10223"/>
                </a:lnTo>
                <a:lnTo>
                  <a:pt x="34364" y="6972"/>
                </a:lnTo>
                <a:lnTo>
                  <a:pt x="31939" y="4279"/>
                </a:lnTo>
                <a:lnTo>
                  <a:pt x="28637" y="2286"/>
                </a:lnTo>
                <a:lnTo>
                  <a:pt x="24775" y="773"/>
                </a:lnTo>
                <a:lnTo>
                  <a:pt x="21628" y="280"/>
                </a:lnTo>
                <a:lnTo>
                  <a:pt x="18680" y="49"/>
                </a:lnTo>
                <a:lnTo>
                  <a:pt x="3009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930363" y="43556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52" y="0"/>
                </a:moveTo>
                <a:lnTo>
                  <a:pt x="2998" y="0"/>
                </a:lnTo>
                <a:lnTo>
                  <a:pt x="969" y="737"/>
                </a:lnTo>
                <a:lnTo>
                  <a:pt x="0" y="3290"/>
                </a:lnTo>
                <a:lnTo>
                  <a:pt x="0" y="57315"/>
                </a:lnTo>
                <a:lnTo>
                  <a:pt x="320" y="59385"/>
                </a:lnTo>
                <a:lnTo>
                  <a:pt x="2998" y="60595"/>
                </a:lnTo>
                <a:lnTo>
                  <a:pt x="32068" y="60595"/>
                </a:lnTo>
                <a:lnTo>
                  <a:pt x="33134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53" y="53888"/>
                </a:lnTo>
                <a:lnTo>
                  <a:pt x="8053" y="32219"/>
                </a:lnTo>
                <a:lnTo>
                  <a:pt x="28371" y="32219"/>
                </a:lnTo>
                <a:lnTo>
                  <a:pt x="29718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53" y="25718"/>
                </a:lnTo>
                <a:lnTo>
                  <a:pt x="8053" y="6706"/>
                </a:lnTo>
                <a:lnTo>
                  <a:pt x="31752" y="6706"/>
                </a:lnTo>
                <a:lnTo>
                  <a:pt x="33033" y="5676"/>
                </a:lnTo>
                <a:lnTo>
                  <a:pt x="33340" y="2807"/>
                </a:lnTo>
                <a:lnTo>
                  <a:pt x="3175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994885" y="4354765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5" y="61606"/>
                </a:lnTo>
                <a:lnTo>
                  <a:pt x="38632" y="60134"/>
                </a:lnTo>
                <a:lnTo>
                  <a:pt x="42103" y="58647"/>
                </a:lnTo>
                <a:lnTo>
                  <a:pt x="44971" y="56527"/>
                </a:lnTo>
                <a:lnTo>
                  <a:pt x="47268" y="53759"/>
                </a:lnTo>
                <a:lnTo>
                  <a:pt x="49569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76" y="35369"/>
                </a:lnTo>
                <a:lnTo>
                  <a:pt x="54176" y="25563"/>
                </a:lnTo>
                <a:lnTo>
                  <a:pt x="53633" y="21233"/>
                </a:lnTo>
                <a:lnTo>
                  <a:pt x="52564" y="17434"/>
                </a:lnTo>
                <a:lnTo>
                  <a:pt x="51487" y="13641"/>
                </a:lnTo>
                <a:lnTo>
                  <a:pt x="49846" y="10450"/>
                </a:lnTo>
                <a:lnTo>
                  <a:pt x="47638" y="7887"/>
                </a:lnTo>
                <a:lnTo>
                  <a:pt x="45439" y="5306"/>
                </a:lnTo>
                <a:lnTo>
                  <a:pt x="42696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01" y="0"/>
                </a:lnTo>
                <a:lnTo>
                  <a:pt x="19062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1" y="14083"/>
                </a:lnTo>
                <a:lnTo>
                  <a:pt x="16066" y="10144"/>
                </a:lnTo>
                <a:lnTo>
                  <a:pt x="20815" y="7531"/>
                </a:lnTo>
                <a:lnTo>
                  <a:pt x="23735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4" y="11620"/>
                </a:lnTo>
                <a:lnTo>
                  <a:pt x="4312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52" y="37415"/>
                </a:lnTo>
                <a:lnTo>
                  <a:pt x="44716" y="40349"/>
                </a:lnTo>
                <a:lnTo>
                  <a:pt x="44093" y="43279"/>
                </a:lnTo>
                <a:lnTo>
                  <a:pt x="43053" y="45871"/>
                </a:lnTo>
                <a:lnTo>
                  <a:pt x="41591" y="48106"/>
                </a:lnTo>
                <a:lnTo>
                  <a:pt x="38188" y="52095"/>
                </a:lnTo>
                <a:lnTo>
                  <a:pt x="33387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98" y="44754"/>
                </a:lnTo>
                <a:lnTo>
                  <a:pt x="2654" y="48588"/>
                </a:lnTo>
                <a:lnTo>
                  <a:pt x="4265" y="51804"/>
                </a:lnTo>
                <a:lnTo>
                  <a:pt x="6441" y="54392"/>
                </a:lnTo>
                <a:lnTo>
                  <a:pt x="8611" y="56984"/>
                </a:lnTo>
                <a:lnTo>
                  <a:pt x="11365" y="58953"/>
                </a:lnTo>
                <a:lnTo>
                  <a:pt x="14695" y="60325"/>
                </a:lnTo>
                <a:lnTo>
                  <a:pt x="18007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10008" y="43765"/>
                </a:lnTo>
                <a:lnTo>
                  <a:pt x="9410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36" y="11264"/>
                </a:lnTo>
                <a:lnTo>
                  <a:pt x="2894" y="14579"/>
                </a:lnTo>
                <a:lnTo>
                  <a:pt x="1739" y="18489"/>
                </a:lnTo>
                <a:lnTo>
                  <a:pt x="584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061179" y="43556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2" y="59803"/>
                </a:moveTo>
                <a:lnTo>
                  <a:pt x="2628" y="60831"/>
                </a:lnTo>
                <a:lnTo>
                  <a:pt x="5486" y="60831"/>
                </a:lnTo>
                <a:lnTo>
                  <a:pt x="8050" y="59355"/>
                </a:lnTo>
                <a:lnTo>
                  <a:pt x="8050" y="34123"/>
                </a:lnTo>
                <a:lnTo>
                  <a:pt x="29019" y="34123"/>
                </a:lnTo>
                <a:lnTo>
                  <a:pt x="30467" y="32701"/>
                </a:lnTo>
                <a:lnTo>
                  <a:pt x="30608" y="30110"/>
                </a:lnTo>
                <a:lnTo>
                  <a:pt x="29019" y="27442"/>
                </a:lnTo>
                <a:lnTo>
                  <a:pt x="8050" y="27442"/>
                </a:lnTo>
                <a:lnTo>
                  <a:pt x="8050" y="6842"/>
                </a:lnTo>
                <a:lnTo>
                  <a:pt x="30237" y="6842"/>
                </a:lnTo>
                <a:lnTo>
                  <a:pt x="31417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37" y="0"/>
                </a:lnTo>
                <a:lnTo>
                  <a:pt x="2995" y="0"/>
                </a:lnTo>
                <a:lnTo>
                  <a:pt x="951" y="722"/>
                </a:lnTo>
                <a:lnTo>
                  <a:pt x="0" y="3275"/>
                </a:lnTo>
                <a:lnTo>
                  <a:pt x="62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126570" y="4355647"/>
            <a:ext cx="39941" cy="60576"/>
          </a:xfrm>
          <a:custGeom>
            <a:avLst/>
            <a:gdLst/>
            <a:ahLst/>
            <a:cxnLst/>
            <a:rect l="l" t="t" r="r" b="b"/>
            <a:pathLst>
              <a:path w="39941" h="60576">
                <a:moveTo>
                  <a:pt x="8013" y="53934"/>
                </a:moveTo>
                <a:lnTo>
                  <a:pt x="3012" y="60576"/>
                </a:lnTo>
                <a:lnTo>
                  <a:pt x="21109" y="60576"/>
                </a:lnTo>
                <a:lnTo>
                  <a:pt x="24893" y="60093"/>
                </a:lnTo>
                <a:lnTo>
                  <a:pt x="28310" y="59281"/>
                </a:lnTo>
                <a:lnTo>
                  <a:pt x="31395" y="57958"/>
                </a:lnTo>
                <a:lnTo>
                  <a:pt x="34023" y="56170"/>
                </a:lnTo>
                <a:lnTo>
                  <a:pt x="37172" y="52818"/>
                </a:lnTo>
                <a:lnTo>
                  <a:pt x="38736" y="50086"/>
                </a:lnTo>
                <a:lnTo>
                  <a:pt x="39700" y="46874"/>
                </a:lnTo>
                <a:lnTo>
                  <a:pt x="39941" y="43216"/>
                </a:lnTo>
                <a:lnTo>
                  <a:pt x="39941" y="41158"/>
                </a:lnTo>
                <a:lnTo>
                  <a:pt x="39016" y="37551"/>
                </a:lnTo>
                <a:lnTo>
                  <a:pt x="37543" y="34339"/>
                </a:lnTo>
                <a:lnTo>
                  <a:pt x="35384" y="31772"/>
                </a:lnTo>
                <a:lnTo>
                  <a:pt x="32691" y="29893"/>
                </a:lnTo>
                <a:lnTo>
                  <a:pt x="30532" y="26910"/>
                </a:lnTo>
                <a:lnTo>
                  <a:pt x="33389" y="24166"/>
                </a:lnTo>
                <a:lnTo>
                  <a:pt x="35243" y="20735"/>
                </a:lnTo>
                <a:lnTo>
                  <a:pt x="35942" y="18107"/>
                </a:lnTo>
                <a:lnTo>
                  <a:pt x="36107" y="15313"/>
                </a:lnTo>
                <a:lnTo>
                  <a:pt x="35714" y="10741"/>
                </a:lnTo>
                <a:lnTo>
                  <a:pt x="34152" y="6932"/>
                </a:lnTo>
                <a:lnTo>
                  <a:pt x="31446" y="4024"/>
                </a:lnTo>
                <a:lnTo>
                  <a:pt x="27979" y="1713"/>
                </a:lnTo>
                <a:lnTo>
                  <a:pt x="23356" y="341"/>
                </a:lnTo>
                <a:lnTo>
                  <a:pt x="20386" y="0"/>
                </a:lnTo>
                <a:lnTo>
                  <a:pt x="20487" y="6777"/>
                </a:lnTo>
                <a:lnTo>
                  <a:pt x="23281" y="7642"/>
                </a:lnTo>
                <a:lnTo>
                  <a:pt x="26164" y="9928"/>
                </a:lnTo>
                <a:lnTo>
                  <a:pt x="27612" y="13308"/>
                </a:lnTo>
                <a:lnTo>
                  <a:pt x="27813" y="16102"/>
                </a:lnTo>
                <a:lnTo>
                  <a:pt x="27813" y="17423"/>
                </a:lnTo>
                <a:lnTo>
                  <a:pt x="26849" y="21156"/>
                </a:lnTo>
                <a:lnTo>
                  <a:pt x="24551" y="24065"/>
                </a:lnTo>
                <a:lnTo>
                  <a:pt x="20944" y="25905"/>
                </a:lnTo>
                <a:lnTo>
                  <a:pt x="17642" y="32586"/>
                </a:lnTo>
                <a:lnTo>
                  <a:pt x="20156" y="32586"/>
                </a:lnTo>
                <a:lnTo>
                  <a:pt x="23914" y="33310"/>
                </a:lnTo>
                <a:lnTo>
                  <a:pt x="26974" y="34505"/>
                </a:lnTo>
                <a:lnTo>
                  <a:pt x="30038" y="37539"/>
                </a:lnTo>
                <a:lnTo>
                  <a:pt x="31193" y="40269"/>
                </a:lnTo>
                <a:lnTo>
                  <a:pt x="31470" y="43685"/>
                </a:lnTo>
                <a:lnTo>
                  <a:pt x="31179" y="46850"/>
                </a:lnTo>
                <a:lnTo>
                  <a:pt x="29174" y="50482"/>
                </a:lnTo>
                <a:lnTo>
                  <a:pt x="25883" y="52843"/>
                </a:lnTo>
                <a:lnTo>
                  <a:pt x="23140" y="53718"/>
                </a:lnTo>
                <a:lnTo>
                  <a:pt x="19698" y="53934"/>
                </a:lnTo>
                <a:lnTo>
                  <a:pt x="8013" y="53934"/>
                </a:lnTo>
                <a:close/>
              </a:path>
              <a:path w="39941" h="60576">
                <a:moveTo>
                  <a:pt x="16779" y="0"/>
                </a:moveTo>
                <a:lnTo>
                  <a:pt x="3012" y="0"/>
                </a:lnTo>
                <a:lnTo>
                  <a:pt x="979" y="722"/>
                </a:lnTo>
                <a:lnTo>
                  <a:pt x="0" y="3275"/>
                </a:lnTo>
                <a:lnTo>
                  <a:pt x="0" y="57301"/>
                </a:lnTo>
                <a:lnTo>
                  <a:pt x="331" y="59371"/>
                </a:lnTo>
                <a:lnTo>
                  <a:pt x="3012" y="60576"/>
                </a:lnTo>
                <a:lnTo>
                  <a:pt x="8013" y="53934"/>
                </a:lnTo>
                <a:lnTo>
                  <a:pt x="8013" y="32586"/>
                </a:lnTo>
                <a:lnTo>
                  <a:pt x="17642" y="32586"/>
                </a:lnTo>
                <a:lnTo>
                  <a:pt x="20944" y="25905"/>
                </a:lnTo>
                <a:lnTo>
                  <a:pt x="17171" y="26170"/>
                </a:lnTo>
                <a:lnTo>
                  <a:pt x="8013" y="26170"/>
                </a:lnTo>
                <a:lnTo>
                  <a:pt x="8013" y="6551"/>
                </a:lnTo>
                <a:lnTo>
                  <a:pt x="16333" y="6551"/>
                </a:lnTo>
                <a:lnTo>
                  <a:pt x="20487" y="6777"/>
                </a:lnTo>
                <a:lnTo>
                  <a:pt x="20386" y="0"/>
                </a:lnTo>
                <a:lnTo>
                  <a:pt x="1677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178554" y="4355409"/>
            <a:ext cx="45655" cy="61708"/>
          </a:xfrm>
          <a:custGeom>
            <a:avLst/>
            <a:gdLst/>
            <a:ahLst/>
            <a:cxnLst/>
            <a:rect l="l" t="t" r="r" b="b"/>
            <a:pathLst>
              <a:path w="45655" h="61708">
                <a:moveTo>
                  <a:pt x="29246" y="61189"/>
                </a:moveTo>
                <a:lnTo>
                  <a:pt x="32129" y="60159"/>
                </a:lnTo>
                <a:lnTo>
                  <a:pt x="34988" y="59131"/>
                </a:lnTo>
                <a:lnTo>
                  <a:pt x="39430" y="55627"/>
                </a:lnTo>
                <a:lnTo>
                  <a:pt x="42962" y="51182"/>
                </a:lnTo>
                <a:lnTo>
                  <a:pt x="44028" y="48287"/>
                </a:lnTo>
                <a:lnTo>
                  <a:pt x="45107" y="45415"/>
                </a:lnTo>
                <a:lnTo>
                  <a:pt x="45655" y="42127"/>
                </a:lnTo>
                <a:lnTo>
                  <a:pt x="45655" y="1206"/>
                </a:lnTo>
                <a:lnTo>
                  <a:pt x="43052" y="0"/>
                </a:lnTo>
                <a:lnTo>
                  <a:pt x="40245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36" y="45594"/>
                </a:lnTo>
                <a:lnTo>
                  <a:pt x="34999" y="49328"/>
                </a:lnTo>
                <a:lnTo>
                  <a:pt x="32472" y="52081"/>
                </a:lnTo>
                <a:lnTo>
                  <a:pt x="29095" y="53798"/>
                </a:lnTo>
                <a:lnTo>
                  <a:pt x="25196" y="54824"/>
                </a:lnTo>
                <a:lnTo>
                  <a:pt x="20560" y="54824"/>
                </a:lnTo>
                <a:lnTo>
                  <a:pt x="16700" y="53774"/>
                </a:lnTo>
                <a:lnTo>
                  <a:pt x="13309" y="52020"/>
                </a:lnTo>
                <a:lnTo>
                  <a:pt x="10717" y="49251"/>
                </a:lnTo>
                <a:lnTo>
                  <a:pt x="9039" y="45415"/>
                </a:lnTo>
                <a:lnTo>
                  <a:pt x="8013" y="40867"/>
                </a:lnTo>
                <a:lnTo>
                  <a:pt x="8013" y="1206"/>
                </a:lnTo>
                <a:lnTo>
                  <a:pt x="5421" y="0"/>
                </a:lnTo>
                <a:lnTo>
                  <a:pt x="2552" y="0"/>
                </a:lnTo>
                <a:lnTo>
                  <a:pt x="0" y="1461"/>
                </a:lnTo>
                <a:lnTo>
                  <a:pt x="0" y="42760"/>
                </a:lnTo>
                <a:lnTo>
                  <a:pt x="533" y="46051"/>
                </a:lnTo>
                <a:lnTo>
                  <a:pt x="1587" y="48881"/>
                </a:lnTo>
                <a:lnTo>
                  <a:pt x="2653" y="51728"/>
                </a:lnTo>
                <a:lnTo>
                  <a:pt x="6145" y="55980"/>
                </a:lnTo>
                <a:lnTo>
                  <a:pt x="10464" y="59296"/>
                </a:lnTo>
                <a:lnTo>
                  <a:pt x="13207" y="60261"/>
                </a:lnTo>
                <a:lnTo>
                  <a:pt x="15951" y="61225"/>
                </a:lnTo>
                <a:lnTo>
                  <a:pt x="18986" y="61708"/>
                </a:lnTo>
                <a:lnTo>
                  <a:pt x="25981" y="61708"/>
                </a:lnTo>
                <a:lnTo>
                  <a:pt x="29246" y="61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234869" y="4354757"/>
            <a:ext cx="37273" cy="62359"/>
          </a:xfrm>
          <a:custGeom>
            <a:avLst/>
            <a:gdLst/>
            <a:ahLst/>
            <a:cxnLst/>
            <a:rect l="l" t="t" r="r" b="b"/>
            <a:pathLst>
              <a:path w="37273" h="62359">
                <a:moveTo>
                  <a:pt x="10313" y="11851"/>
                </a:moveTo>
                <a:lnTo>
                  <a:pt x="12142" y="9184"/>
                </a:lnTo>
                <a:lnTo>
                  <a:pt x="15227" y="7366"/>
                </a:lnTo>
                <a:lnTo>
                  <a:pt x="17945" y="6696"/>
                </a:lnTo>
                <a:lnTo>
                  <a:pt x="21437" y="6696"/>
                </a:lnTo>
                <a:lnTo>
                  <a:pt x="24522" y="7366"/>
                </a:lnTo>
                <a:lnTo>
                  <a:pt x="28295" y="8867"/>
                </a:lnTo>
                <a:lnTo>
                  <a:pt x="30987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41" y="3074"/>
                </a:lnTo>
                <a:lnTo>
                  <a:pt x="29008" y="1677"/>
                </a:lnTo>
                <a:lnTo>
                  <a:pt x="25325" y="586"/>
                </a:lnTo>
                <a:lnTo>
                  <a:pt x="22607" y="115"/>
                </a:lnTo>
                <a:lnTo>
                  <a:pt x="17285" y="0"/>
                </a:lnTo>
                <a:lnTo>
                  <a:pt x="12584" y="1055"/>
                </a:lnTo>
                <a:lnTo>
                  <a:pt x="8369" y="2783"/>
                </a:lnTo>
                <a:lnTo>
                  <a:pt x="5093" y="5462"/>
                </a:lnTo>
                <a:lnTo>
                  <a:pt x="2896" y="9108"/>
                </a:lnTo>
                <a:lnTo>
                  <a:pt x="1511" y="13348"/>
                </a:lnTo>
                <a:lnTo>
                  <a:pt x="1511" y="18328"/>
                </a:lnTo>
                <a:lnTo>
                  <a:pt x="2706" y="22212"/>
                </a:lnTo>
                <a:lnTo>
                  <a:pt x="4535" y="25516"/>
                </a:lnTo>
                <a:lnTo>
                  <a:pt x="7098" y="28130"/>
                </a:lnTo>
                <a:lnTo>
                  <a:pt x="10172" y="30239"/>
                </a:lnTo>
                <a:lnTo>
                  <a:pt x="13463" y="32094"/>
                </a:lnTo>
                <a:lnTo>
                  <a:pt x="16904" y="33681"/>
                </a:lnTo>
                <a:lnTo>
                  <a:pt x="20205" y="35219"/>
                </a:lnTo>
                <a:lnTo>
                  <a:pt x="23305" y="36832"/>
                </a:lnTo>
                <a:lnTo>
                  <a:pt x="25883" y="38686"/>
                </a:lnTo>
                <a:lnTo>
                  <a:pt x="28460" y="42177"/>
                </a:lnTo>
                <a:lnTo>
                  <a:pt x="28853" y="45368"/>
                </a:lnTo>
                <a:lnTo>
                  <a:pt x="28562" y="48388"/>
                </a:lnTo>
                <a:lnTo>
                  <a:pt x="26647" y="51930"/>
                </a:lnTo>
                <a:lnTo>
                  <a:pt x="23305" y="54306"/>
                </a:lnTo>
                <a:lnTo>
                  <a:pt x="20397" y="55246"/>
                </a:lnTo>
                <a:lnTo>
                  <a:pt x="17056" y="55476"/>
                </a:lnTo>
                <a:lnTo>
                  <a:pt x="12700" y="55210"/>
                </a:lnTo>
                <a:lnTo>
                  <a:pt x="9183" y="54115"/>
                </a:lnTo>
                <a:lnTo>
                  <a:pt x="6424" y="52909"/>
                </a:lnTo>
                <a:lnTo>
                  <a:pt x="3354" y="51170"/>
                </a:lnTo>
                <a:lnTo>
                  <a:pt x="661" y="50648"/>
                </a:lnTo>
                <a:lnTo>
                  <a:pt x="0" y="53240"/>
                </a:lnTo>
                <a:lnTo>
                  <a:pt x="265" y="56250"/>
                </a:lnTo>
                <a:lnTo>
                  <a:pt x="2983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4" y="62194"/>
                </a:lnTo>
                <a:lnTo>
                  <a:pt x="16675" y="62359"/>
                </a:lnTo>
                <a:lnTo>
                  <a:pt x="19571" y="62359"/>
                </a:lnTo>
                <a:lnTo>
                  <a:pt x="22287" y="61978"/>
                </a:lnTo>
                <a:lnTo>
                  <a:pt x="24803" y="61189"/>
                </a:lnTo>
                <a:lnTo>
                  <a:pt x="29500" y="59245"/>
                </a:lnTo>
                <a:lnTo>
                  <a:pt x="33223" y="56160"/>
                </a:lnTo>
                <a:lnTo>
                  <a:pt x="35711" y="52071"/>
                </a:lnTo>
                <a:lnTo>
                  <a:pt x="37273" y="47322"/>
                </a:lnTo>
                <a:lnTo>
                  <a:pt x="37273" y="42077"/>
                </a:lnTo>
                <a:lnTo>
                  <a:pt x="36081" y="38229"/>
                </a:lnTo>
                <a:lnTo>
                  <a:pt x="34253" y="34938"/>
                </a:lnTo>
                <a:lnTo>
                  <a:pt x="31661" y="32350"/>
                </a:lnTo>
                <a:lnTo>
                  <a:pt x="28525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7" y="25275"/>
                </a:lnTo>
                <a:lnTo>
                  <a:pt x="15292" y="23638"/>
                </a:lnTo>
                <a:lnTo>
                  <a:pt x="12686" y="21770"/>
                </a:lnTo>
                <a:lnTo>
                  <a:pt x="10082" y="18263"/>
                </a:lnTo>
                <a:lnTo>
                  <a:pt x="9701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283425" y="43554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50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31" y="61064"/>
                </a:lnTo>
                <a:lnTo>
                  <a:pt x="5450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307556" y="43555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5" y="60937"/>
                </a:lnTo>
                <a:lnTo>
                  <a:pt x="8041" y="59475"/>
                </a:lnTo>
                <a:lnTo>
                  <a:pt x="7952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108" y="54801"/>
                </a:lnTo>
                <a:lnTo>
                  <a:pt x="33897" y="57786"/>
                </a:lnTo>
                <a:lnTo>
                  <a:pt x="36756" y="60399"/>
                </a:lnTo>
                <a:lnTo>
                  <a:pt x="39588" y="60832"/>
                </a:lnTo>
                <a:lnTo>
                  <a:pt x="42252" y="60832"/>
                </a:lnTo>
                <a:lnTo>
                  <a:pt x="44643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7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3"/>
                </a:lnTo>
                <a:lnTo>
                  <a:pt x="34902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302" y="5029"/>
                </a:lnTo>
                <a:lnTo>
                  <a:pt x="13288" y="3249"/>
                </a:lnTo>
                <a:lnTo>
                  <a:pt x="10313" y="496"/>
                </a:lnTo>
                <a:lnTo>
                  <a:pt x="7344" y="100"/>
                </a:lnTo>
                <a:lnTo>
                  <a:pt x="3380" y="100"/>
                </a:lnTo>
                <a:lnTo>
                  <a:pt x="1069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369159" y="4355636"/>
            <a:ext cx="33703" cy="60595"/>
          </a:xfrm>
          <a:custGeom>
            <a:avLst/>
            <a:gdLst/>
            <a:ahLst/>
            <a:cxnLst/>
            <a:rect l="l" t="t" r="r" b="b"/>
            <a:pathLst>
              <a:path w="33703" h="60595">
                <a:moveTo>
                  <a:pt x="31738" y="0"/>
                </a:moveTo>
                <a:lnTo>
                  <a:pt x="2984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02" y="59385"/>
                </a:lnTo>
                <a:lnTo>
                  <a:pt x="2984" y="60595"/>
                </a:lnTo>
                <a:lnTo>
                  <a:pt x="32054" y="60595"/>
                </a:lnTo>
                <a:lnTo>
                  <a:pt x="33120" y="60083"/>
                </a:lnTo>
                <a:lnTo>
                  <a:pt x="33703" y="57265"/>
                </a:lnTo>
                <a:lnTo>
                  <a:pt x="33703" y="56641"/>
                </a:lnTo>
                <a:lnTo>
                  <a:pt x="32054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57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57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8" y="6706"/>
                </a:lnTo>
                <a:lnTo>
                  <a:pt x="33019" y="5676"/>
                </a:lnTo>
                <a:lnTo>
                  <a:pt x="33322" y="2807"/>
                </a:lnTo>
                <a:lnTo>
                  <a:pt x="317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410772" y="43547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42" y="9184"/>
                </a:lnTo>
                <a:lnTo>
                  <a:pt x="15228" y="7366"/>
                </a:lnTo>
                <a:lnTo>
                  <a:pt x="17946" y="6696"/>
                </a:lnTo>
                <a:lnTo>
                  <a:pt x="21423" y="6696"/>
                </a:lnTo>
                <a:lnTo>
                  <a:pt x="24512" y="7366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27" y="3074"/>
                </a:lnTo>
                <a:lnTo>
                  <a:pt x="28994" y="1677"/>
                </a:lnTo>
                <a:lnTo>
                  <a:pt x="25311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4" y="1055"/>
                </a:lnTo>
                <a:lnTo>
                  <a:pt x="837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87" y="28130"/>
                </a:lnTo>
                <a:lnTo>
                  <a:pt x="10158" y="30239"/>
                </a:lnTo>
                <a:lnTo>
                  <a:pt x="13464" y="32094"/>
                </a:lnTo>
                <a:lnTo>
                  <a:pt x="16890" y="33681"/>
                </a:lnTo>
                <a:lnTo>
                  <a:pt x="20206" y="35219"/>
                </a:lnTo>
                <a:lnTo>
                  <a:pt x="23305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42" y="45368"/>
                </a:lnTo>
                <a:lnTo>
                  <a:pt x="28562" y="48388"/>
                </a:lnTo>
                <a:lnTo>
                  <a:pt x="2663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381" y="51120"/>
                </a:lnTo>
                <a:lnTo>
                  <a:pt x="0" y="53939"/>
                </a:lnTo>
                <a:lnTo>
                  <a:pt x="431" y="56833"/>
                </a:lnTo>
                <a:lnTo>
                  <a:pt x="2984" y="59029"/>
                </a:lnTo>
                <a:lnTo>
                  <a:pt x="6389" y="60591"/>
                </a:lnTo>
                <a:lnTo>
                  <a:pt x="9295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90" y="59245"/>
                </a:lnTo>
                <a:lnTo>
                  <a:pt x="33210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38"/>
                </a:lnTo>
                <a:lnTo>
                  <a:pt x="31647" y="32350"/>
                </a:lnTo>
                <a:lnTo>
                  <a:pt x="28522" y="30265"/>
                </a:lnTo>
                <a:lnTo>
                  <a:pt x="25171" y="28436"/>
                </a:lnTo>
                <a:lnTo>
                  <a:pt x="21743" y="26849"/>
                </a:lnTo>
                <a:lnTo>
                  <a:pt x="18403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454587" y="43547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28" y="9184"/>
                </a:lnTo>
                <a:lnTo>
                  <a:pt x="15228" y="7366"/>
                </a:lnTo>
                <a:lnTo>
                  <a:pt x="17932" y="6696"/>
                </a:lnTo>
                <a:lnTo>
                  <a:pt x="21427" y="6696"/>
                </a:lnTo>
                <a:lnTo>
                  <a:pt x="24513" y="7366"/>
                </a:lnTo>
                <a:lnTo>
                  <a:pt x="28285" y="8867"/>
                </a:lnTo>
                <a:lnTo>
                  <a:pt x="30979" y="10340"/>
                </a:lnTo>
                <a:lnTo>
                  <a:pt x="33832" y="8600"/>
                </a:lnTo>
                <a:lnTo>
                  <a:pt x="33783" y="5702"/>
                </a:lnTo>
                <a:lnTo>
                  <a:pt x="31929" y="3074"/>
                </a:lnTo>
                <a:lnTo>
                  <a:pt x="28995" y="1677"/>
                </a:lnTo>
                <a:lnTo>
                  <a:pt x="25312" y="586"/>
                </a:lnTo>
                <a:lnTo>
                  <a:pt x="22594" y="115"/>
                </a:lnTo>
                <a:lnTo>
                  <a:pt x="17287" y="0"/>
                </a:lnTo>
                <a:lnTo>
                  <a:pt x="12575" y="1055"/>
                </a:lnTo>
                <a:lnTo>
                  <a:pt x="836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502" y="13348"/>
                </a:lnTo>
                <a:lnTo>
                  <a:pt x="1502" y="18328"/>
                </a:lnTo>
                <a:lnTo>
                  <a:pt x="2693" y="22212"/>
                </a:lnTo>
                <a:lnTo>
                  <a:pt x="4536" y="25516"/>
                </a:lnTo>
                <a:lnTo>
                  <a:pt x="7089" y="28130"/>
                </a:lnTo>
                <a:lnTo>
                  <a:pt x="10160" y="30239"/>
                </a:lnTo>
                <a:lnTo>
                  <a:pt x="13450" y="32094"/>
                </a:lnTo>
                <a:lnTo>
                  <a:pt x="16892" y="33681"/>
                </a:lnTo>
                <a:lnTo>
                  <a:pt x="20206" y="35219"/>
                </a:lnTo>
                <a:lnTo>
                  <a:pt x="23293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44" y="45368"/>
                </a:lnTo>
                <a:lnTo>
                  <a:pt x="28552" y="48388"/>
                </a:lnTo>
                <a:lnTo>
                  <a:pt x="26633" y="51930"/>
                </a:lnTo>
                <a:lnTo>
                  <a:pt x="23293" y="54306"/>
                </a:lnTo>
                <a:lnTo>
                  <a:pt x="20398" y="55246"/>
                </a:lnTo>
                <a:lnTo>
                  <a:pt x="17047" y="55476"/>
                </a:lnTo>
                <a:lnTo>
                  <a:pt x="12691" y="55210"/>
                </a:lnTo>
                <a:lnTo>
                  <a:pt x="9169" y="54115"/>
                </a:lnTo>
                <a:lnTo>
                  <a:pt x="6416" y="52909"/>
                </a:lnTo>
                <a:lnTo>
                  <a:pt x="3355" y="51170"/>
                </a:lnTo>
                <a:lnTo>
                  <a:pt x="382" y="51120"/>
                </a:lnTo>
                <a:lnTo>
                  <a:pt x="0" y="53939"/>
                </a:lnTo>
                <a:lnTo>
                  <a:pt x="433" y="56833"/>
                </a:lnTo>
                <a:lnTo>
                  <a:pt x="2974" y="59029"/>
                </a:lnTo>
                <a:lnTo>
                  <a:pt x="6390" y="60591"/>
                </a:lnTo>
                <a:lnTo>
                  <a:pt x="9298" y="61506"/>
                </a:lnTo>
                <a:lnTo>
                  <a:pt x="12752" y="62194"/>
                </a:lnTo>
                <a:lnTo>
                  <a:pt x="16676" y="62359"/>
                </a:lnTo>
                <a:lnTo>
                  <a:pt x="19573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91" y="59245"/>
                </a:lnTo>
                <a:lnTo>
                  <a:pt x="33210" y="56160"/>
                </a:lnTo>
                <a:lnTo>
                  <a:pt x="35702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9" y="38229"/>
                </a:lnTo>
                <a:lnTo>
                  <a:pt x="34240" y="34938"/>
                </a:lnTo>
                <a:lnTo>
                  <a:pt x="31648" y="32350"/>
                </a:lnTo>
                <a:lnTo>
                  <a:pt x="28526" y="30265"/>
                </a:lnTo>
                <a:lnTo>
                  <a:pt x="25171" y="28436"/>
                </a:lnTo>
                <a:lnTo>
                  <a:pt x="21729" y="26849"/>
                </a:lnTo>
                <a:lnTo>
                  <a:pt x="18403" y="25275"/>
                </a:lnTo>
                <a:lnTo>
                  <a:pt x="15279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995560" y="4354902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40" y="5662"/>
                </a:moveTo>
                <a:lnTo>
                  <a:pt x="7390" y="8406"/>
                </a:lnTo>
                <a:lnTo>
                  <a:pt x="5064" y="11134"/>
                </a:lnTo>
                <a:lnTo>
                  <a:pt x="3235" y="14464"/>
                </a:lnTo>
                <a:lnTo>
                  <a:pt x="1929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1"/>
                </a:lnTo>
                <a:lnTo>
                  <a:pt x="2994" y="48588"/>
                </a:lnTo>
                <a:lnTo>
                  <a:pt x="4711" y="51749"/>
                </a:lnTo>
                <a:lnTo>
                  <a:pt x="6948" y="54302"/>
                </a:lnTo>
                <a:lnTo>
                  <a:pt x="9179" y="56854"/>
                </a:lnTo>
                <a:lnTo>
                  <a:pt x="11887" y="58798"/>
                </a:lnTo>
                <a:lnTo>
                  <a:pt x="15046" y="60109"/>
                </a:lnTo>
                <a:lnTo>
                  <a:pt x="18223" y="61426"/>
                </a:lnTo>
                <a:lnTo>
                  <a:pt x="21765" y="62075"/>
                </a:lnTo>
                <a:lnTo>
                  <a:pt x="25703" y="62075"/>
                </a:lnTo>
                <a:lnTo>
                  <a:pt x="30073" y="61873"/>
                </a:lnTo>
                <a:lnTo>
                  <a:pt x="33922" y="61023"/>
                </a:lnTo>
                <a:lnTo>
                  <a:pt x="37094" y="59903"/>
                </a:lnTo>
                <a:lnTo>
                  <a:pt x="40830" y="58025"/>
                </a:lnTo>
                <a:lnTo>
                  <a:pt x="43675" y="55331"/>
                </a:lnTo>
                <a:lnTo>
                  <a:pt x="43966" y="52764"/>
                </a:lnTo>
                <a:lnTo>
                  <a:pt x="43966" y="52040"/>
                </a:lnTo>
                <a:lnTo>
                  <a:pt x="43459" y="49427"/>
                </a:lnTo>
                <a:lnTo>
                  <a:pt x="40805" y="50086"/>
                </a:lnTo>
                <a:lnTo>
                  <a:pt x="37680" y="52081"/>
                </a:lnTo>
                <a:lnTo>
                  <a:pt x="34861" y="53477"/>
                </a:lnTo>
                <a:lnTo>
                  <a:pt x="31254" y="54658"/>
                </a:lnTo>
                <a:lnTo>
                  <a:pt x="26743" y="54964"/>
                </a:lnTo>
                <a:lnTo>
                  <a:pt x="23874" y="54964"/>
                </a:lnTo>
                <a:lnTo>
                  <a:pt x="21322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590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2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897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2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388" y="9942"/>
                </a:lnTo>
                <a:lnTo>
                  <a:pt x="40434" y="11962"/>
                </a:lnTo>
                <a:lnTo>
                  <a:pt x="43699" y="10460"/>
                </a:lnTo>
                <a:lnTo>
                  <a:pt x="43610" y="7466"/>
                </a:lnTo>
                <a:lnTo>
                  <a:pt x="41921" y="4658"/>
                </a:lnTo>
                <a:lnTo>
                  <a:pt x="38976" y="2804"/>
                </a:lnTo>
                <a:lnTo>
                  <a:pt x="36319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8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4" y="3577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046017" y="43708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2" y="34851"/>
                </a:moveTo>
                <a:lnTo>
                  <a:pt x="9083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37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3" y="35902"/>
                </a:lnTo>
                <a:lnTo>
                  <a:pt x="5119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4" y="18402"/>
                </a:lnTo>
                <a:lnTo>
                  <a:pt x="9324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30" y="6857"/>
                </a:lnTo>
                <a:lnTo>
                  <a:pt x="21196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8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7" y="27877"/>
                </a:lnTo>
                <a:lnTo>
                  <a:pt x="32882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30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41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40006" y="10388"/>
                </a:lnTo>
                <a:lnTo>
                  <a:pt x="37007" y="6032"/>
                </a:lnTo>
                <a:lnTo>
                  <a:pt x="33134" y="2566"/>
                </a:lnTo>
                <a:lnTo>
                  <a:pt x="30571" y="1536"/>
                </a:lnTo>
                <a:lnTo>
                  <a:pt x="27993" y="506"/>
                </a:lnTo>
                <a:lnTo>
                  <a:pt x="24955" y="0"/>
                </a:lnTo>
                <a:lnTo>
                  <a:pt x="17920" y="0"/>
                </a:lnTo>
                <a:lnTo>
                  <a:pt x="14785" y="571"/>
                </a:lnTo>
                <a:lnTo>
                  <a:pt x="12092" y="1727"/>
                </a:lnTo>
                <a:lnTo>
                  <a:pt x="9410" y="2872"/>
                </a:lnTo>
                <a:lnTo>
                  <a:pt x="5374" y="6591"/>
                </a:lnTo>
                <a:lnTo>
                  <a:pt x="223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099150" y="43708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8" y="45584"/>
                </a:moveTo>
                <a:lnTo>
                  <a:pt x="461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5" y="10109"/>
                </a:lnTo>
                <a:lnTo>
                  <a:pt x="15749" y="7379"/>
                </a:lnTo>
                <a:lnTo>
                  <a:pt x="19622" y="6682"/>
                </a:lnTo>
                <a:lnTo>
                  <a:pt x="22426" y="6963"/>
                </a:lnTo>
                <a:lnTo>
                  <a:pt x="25627" y="8903"/>
                </a:lnTo>
                <a:lnTo>
                  <a:pt x="27611" y="12283"/>
                </a:lnTo>
                <a:lnTo>
                  <a:pt x="28370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16" y="45584"/>
                </a:lnTo>
                <a:lnTo>
                  <a:pt x="33183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7" y="12967"/>
                </a:lnTo>
                <a:lnTo>
                  <a:pt x="35495" y="10821"/>
                </a:lnTo>
                <a:lnTo>
                  <a:pt x="34138" y="6833"/>
                </a:lnTo>
                <a:lnTo>
                  <a:pt x="31776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794" y="0"/>
                </a:lnTo>
                <a:lnTo>
                  <a:pt x="14057" y="1844"/>
                </a:lnTo>
                <a:lnTo>
                  <a:pt x="9348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5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6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143693" y="43601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196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70" y="47101"/>
                </a:lnTo>
                <a:lnTo>
                  <a:pt x="8571" y="50684"/>
                </a:lnTo>
                <a:lnTo>
                  <a:pt x="11303" y="54521"/>
                </a:lnTo>
                <a:lnTo>
                  <a:pt x="14136" y="55968"/>
                </a:lnTo>
                <a:lnTo>
                  <a:pt x="17578" y="56818"/>
                </a:lnTo>
                <a:lnTo>
                  <a:pt x="21908" y="56692"/>
                </a:lnTo>
                <a:lnTo>
                  <a:pt x="24587" y="56210"/>
                </a:lnTo>
                <a:lnTo>
                  <a:pt x="27216" y="54456"/>
                </a:lnTo>
                <a:lnTo>
                  <a:pt x="2753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181068" y="43708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4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2" y="14809"/>
                </a:lnTo>
                <a:lnTo>
                  <a:pt x="10706" y="12167"/>
                </a:lnTo>
                <a:lnTo>
                  <a:pt x="13309" y="9323"/>
                </a:lnTo>
                <a:lnTo>
                  <a:pt x="16419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211225" y="43708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1" y="10629"/>
                </a:moveTo>
                <a:lnTo>
                  <a:pt x="6069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13" y="9601"/>
                </a:lnTo>
                <a:lnTo>
                  <a:pt x="26747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2"/>
                </a:lnTo>
                <a:lnTo>
                  <a:pt x="9650" y="20915"/>
                </a:lnTo>
                <a:lnTo>
                  <a:pt x="7429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6"/>
                </a:lnTo>
                <a:lnTo>
                  <a:pt x="6797" y="44870"/>
                </a:lnTo>
                <a:lnTo>
                  <a:pt x="10374" y="46010"/>
                </a:lnTo>
                <a:lnTo>
                  <a:pt x="7912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08" y="7023"/>
                </a:lnTo>
                <a:lnTo>
                  <a:pt x="30862" y="4050"/>
                </a:lnTo>
                <a:lnTo>
                  <a:pt x="27828" y="1713"/>
                </a:lnTo>
                <a:lnTo>
                  <a:pt x="23572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51"/>
                </a:lnTo>
                <a:lnTo>
                  <a:pt x="11555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1" y="10629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4" y="40259"/>
                </a:lnTo>
                <a:lnTo>
                  <a:pt x="13333" y="40259"/>
                </a:lnTo>
                <a:lnTo>
                  <a:pt x="9997" y="38314"/>
                </a:lnTo>
                <a:lnTo>
                  <a:pt x="7912" y="35294"/>
                </a:lnTo>
                <a:lnTo>
                  <a:pt x="10374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256855" y="43708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2" y="125"/>
                </a:moveTo>
                <a:lnTo>
                  <a:pt x="16880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76" y="5627"/>
                </a:lnTo>
                <a:lnTo>
                  <a:pt x="2527" y="9983"/>
                </a:lnTo>
                <a:lnTo>
                  <a:pt x="1511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0" y="33310"/>
                </a:lnTo>
                <a:lnTo>
                  <a:pt x="2058" y="36118"/>
                </a:lnTo>
                <a:lnTo>
                  <a:pt x="4838" y="40384"/>
                </a:lnTo>
                <a:lnTo>
                  <a:pt x="8380" y="43775"/>
                </a:lnTo>
                <a:lnTo>
                  <a:pt x="13056" y="45770"/>
                </a:lnTo>
                <a:lnTo>
                  <a:pt x="15735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7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36" y="38722"/>
                </a:lnTo>
                <a:lnTo>
                  <a:pt x="21527" y="39571"/>
                </a:lnTo>
                <a:lnTo>
                  <a:pt x="17881" y="39571"/>
                </a:lnTo>
                <a:lnTo>
                  <a:pt x="14770" y="38569"/>
                </a:lnTo>
                <a:lnTo>
                  <a:pt x="12091" y="36878"/>
                </a:lnTo>
                <a:lnTo>
                  <a:pt x="10097" y="34124"/>
                </a:lnTo>
                <a:lnTo>
                  <a:pt x="8812" y="30365"/>
                </a:lnTo>
                <a:lnTo>
                  <a:pt x="8053" y="25944"/>
                </a:lnTo>
                <a:lnTo>
                  <a:pt x="8053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3006" y="7937"/>
                </a:lnTo>
                <a:lnTo>
                  <a:pt x="15850" y="6516"/>
                </a:lnTo>
                <a:lnTo>
                  <a:pt x="19569" y="6516"/>
                </a:lnTo>
                <a:lnTo>
                  <a:pt x="22934" y="6783"/>
                </a:lnTo>
                <a:lnTo>
                  <a:pt x="26722" y="8380"/>
                </a:lnTo>
                <a:lnTo>
                  <a:pt x="29984" y="10706"/>
                </a:lnTo>
                <a:lnTo>
                  <a:pt x="33044" y="9420"/>
                </a:lnTo>
                <a:lnTo>
                  <a:pt x="32993" y="6807"/>
                </a:lnTo>
                <a:lnTo>
                  <a:pt x="31686" y="4140"/>
                </a:lnTo>
                <a:lnTo>
                  <a:pt x="29058" y="2235"/>
                </a:lnTo>
                <a:lnTo>
                  <a:pt x="25995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294183" y="43601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9" y="90"/>
                </a:lnTo>
                <a:lnTo>
                  <a:pt x="10540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98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82" y="47101"/>
                </a:lnTo>
                <a:lnTo>
                  <a:pt x="8586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1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5" y="49733"/>
                </a:lnTo>
                <a:lnTo>
                  <a:pt x="21071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328592" y="43708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4" y="34851"/>
                </a:moveTo>
                <a:lnTo>
                  <a:pt x="9083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37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4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3" y="35902"/>
                </a:lnTo>
                <a:lnTo>
                  <a:pt x="5119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2" y="18402"/>
                </a:lnTo>
                <a:lnTo>
                  <a:pt x="9324" y="14352"/>
                </a:lnTo>
                <a:lnTo>
                  <a:pt x="11177" y="11112"/>
                </a:lnTo>
                <a:lnTo>
                  <a:pt x="13615" y="8484"/>
                </a:lnTo>
                <a:lnTo>
                  <a:pt x="16930" y="6857"/>
                </a:lnTo>
                <a:lnTo>
                  <a:pt x="21196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8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6" y="27877"/>
                </a:lnTo>
                <a:lnTo>
                  <a:pt x="32882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30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41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40006" y="10388"/>
                </a:lnTo>
                <a:lnTo>
                  <a:pt x="37007" y="6032"/>
                </a:lnTo>
                <a:lnTo>
                  <a:pt x="33134" y="2566"/>
                </a:lnTo>
                <a:lnTo>
                  <a:pt x="30571" y="1536"/>
                </a:lnTo>
                <a:lnTo>
                  <a:pt x="27993" y="506"/>
                </a:lnTo>
                <a:lnTo>
                  <a:pt x="24958" y="0"/>
                </a:lnTo>
                <a:lnTo>
                  <a:pt x="17920" y="0"/>
                </a:lnTo>
                <a:lnTo>
                  <a:pt x="14785" y="571"/>
                </a:lnTo>
                <a:lnTo>
                  <a:pt x="12091" y="1727"/>
                </a:lnTo>
                <a:lnTo>
                  <a:pt x="9413" y="2872"/>
                </a:lnTo>
                <a:lnTo>
                  <a:pt x="5374" y="6591"/>
                </a:lnTo>
                <a:lnTo>
                  <a:pt x="223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381724" y="4370818"/>
            <a:ext cx="24627" cy="45694"/>
          </a:xfrm>
          <a:custGeom>
            <a:avLst/>
            <a:gdLst/>
            <a:ahLst/>
            <a:cxnLst/>
            <a:rect l="l" t="t" r="r" b="b"/>
            <a:pathLst>
              <a:path w="24627" h="45694">
                <a:moveTo>
                  <a:pt x="24627" y="4862"/>
                </a:moveTo>
                <a:lnTo>
                  <a:pt x="24613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9" y="8243"/>
                </a:lnTo>
                <a:lnTo>
                  <a:pt x="6959" y="2095"/>
                </a:lnTo>
                <a:lnTo>
                  <a:pt x="5666" y="773"/>
                </a:lnTo>
                <a:lnTo>
                  <a:pt x="2783" y="647"/>
                </a:lnTo>
                <a:lnTo>
                  <a:pt x="0" y="2095"/>
                </a:lnTo>
                <a:lnTo>
                  <a:pt x="0" y="44246"/>
                </a:lnTo>
                <a:lnTo>
                  <a:pt x="1969" y="45594"/>
                </a:lnTo>
                <a:lnTo>
                  <a:pt x="4612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9806" y="13359"/>
                </a:lnTo>
                <a:lnTo>
                  <a:pt x="12485" y="10033"/>
                </a:lnTo>
                <a:lnTo>
                  <a:pt x="15685" y="7772"/>
                </a:lnTo>
                <a:lnTo>
                  <a:pt x="18619" y="7289"/>
                </a:lnTo>
                <a:lnTo>
                  <a:pt x="21770" y="8027"/>
                </a:lnTo>
                <a:lnTo>
                  <a:pt x="24472" y="7429"/>
                </a:lnTo>
                <a:lnTo>
                  <a:pt x="24627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411367" y="4370821"/>
            <a:ext cx="29822" cy="46291"/>
          </a:xfrm>
          <a:custGeom>
            <a:avLst/>
            <a:gdLst/>
            <a:ahLst/>
            <a:cxnLst/>
            <a:rect l="l" t="t" r="r" b="b"/>
            <a:pathLst>
              <a:path w="29822" h="46291">
                <a:moveTo>
                  <a:pt x="1336" y="43192"/>
                </a:moveTo>
                <a:lnTo>
                  <a:pt x="4279" y="44693"/>
                </a:lnTo>
                <a:lnTo>
                  <a:pt x="7660" y="45719"/>
                </a:lnTo>
                <a:lnTo>
                  <a:pt x="10378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24" y="44819"/>
                </a:lnTo>
                <a:lnTo>
                  <a:pt x="25236" y="42785"/>
                </a:lnTo>
                <a:lnTo>
                  <a:pt x="27838" y="40208"/>
                </a:lnTo>
                <a:lnTo>
                  <a:pt x="29425" y="36841"/>
                </a:lnTo>
                <a:lnTo>
                  <a:pt x="29822" y="32767"/>
                </a:lnTo>
                <a:lnTo>
                  <a:pt x="29531" y="29390"/>
                </a:lnTo>
                <a:lnTo>
                  <a:pt x="27496" y="25642"/>
                </a:lnTo>
                <a:lnTo>
                  <a:pt x="24347" y="22974"/>
                </a:lnTo>
                <a:lnTo>
                  <a:pt x="21758" y="21667"/>
                </a:lnTo>
                <a:lnTo>
                  <a:pt x="19126" y="20548"/>
                </a:lnTo>
                <a:lnTo>
                  <a:pt x="16498" y="19508"/>
                </a:lnTo>
                <a:lnTo>
                  <a:pt x="12790" y="17945"/>
                </a:lnTo>
                <a:lnTo>
                  <a:pt x="9373" y="15137"/>
                </a:lnTo>
                <a:lnTo>
                  <a:pt x="8420" y="12066"/>
                </a:lnTo>
                <a:lnTo>
                  <a:pt x="9248" y="8891"/>
                </a:lnTo>
                <a:lnTo>
                  <a:pt x="11826" y="6731"/>
                </a:lnTo>
                <a:lnTo>
                  <a:pt x="14987" y="5993"/>
                </a:lnTo>
                <a:lnTo>
                  <a:pt x="17769" y="5993"/>
                </a:lnTo>
                <a:lnTo>
                  <a:pt x="21337" y="6846"/>
                </a:lnTo>
                <a:lnTo>
                  <a:pt x="24702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58" y="2223"/>
                </a:lnTo>
                <a:lnTo>
                  <a:pt x="22799" y="979"/>
                </a:lnTo>
                <a:lnTo>
                  <a:pt x="19763" y="265"/>
                </a:lnTo>
                <a:lnTo>
                  <a:pt x="16382" y="0"/>
                </a:lnTo>
                <a:lnTo>
                  <a:pt x="13820" y="0"/>
                </a:lnTo>
                <a:lnTo>
                  <a:pt x="9665" y="1028"/>
                </a:lnTo>
                <a:lnTo>
                  <a:pt x="6148" y="2631"/>
                </a:lnTo>
                <a:lnTo>
                  <a:pt x="2631" y="6224"/>
                </a:lnTo>
                <a:lnTo>
                  <a:pt x="1346" y="9248"/>
                </a:lnTo>
                <a:lnTo>
                  <a:pt x="1029" y="12484"/>
                </a:lnTo>
                <a:lnTo>
                  <a:pt x="1336" y="15976"/>
                </a:lnTo>
                <a:lnTo>
                  <a:pt x="2556" y="18668"/>
                </a:lnTo>
                <a:lnTo>
                  <a:pt x="5349" y="21753"/>
                </a:lnTo>
                <a:lnTo>
                  <a:pt x="9006" y="23914"/>
                </a:lnTo>
                <a:lnTo>
                  <a:pt x="11634" y="25044"/>
                </a:lnTo>
                <a:lnTo>
                  <a:pt x="14237" y="26084"/>
                </a:lnTo>
                <a:lnTo>
                  <a:pt x="17870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4" y="35534"/>
                </a:lnTo>
                <a:lnTo>
                  <a:pt x="19763" y="38454"/>
                </a:lnTo>
                <a:lnTo>
                  <a:pt x="16995" y="39700"/>
                </a:lnTo>
                <a:lnTo>
                  <a:pt x="13439" y="40121"/>
                </a:lnTo>
                <a:lnTo>
                  <a:pt x="10137" y="39905"/>
                </a:lnTo>
                <a:lnTo>
                  <a:pt x="6289" y="38609"/>
                </a:lnTo>
                <a:lnTo>
                  <a:pt x="2833" y="36729"/>
                </a:lnTo>
                <a:lnTo>
                  <a:pt x="154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447194" y="4405744"/>
            <a:ext cx="15214" cy="24041"/>
          </a:xfrm>
          <a:custGeom>
            <a:avLst/>
            <a:gdLst/>
            <a:ahLst/>
            <a:cxnLst/>
            <a:rect l="l" t="t" r="r" b="b"/>
            <a:pathLst>
              <a:path w="15214" h="24041">
                <a:moveTo>
                  <a:pt x="15214" y="3784"/>
                </a:moveTo>
                <a:lnTo>
                  <a:pt x="15214" y="2960"/>
                </a:lnTo>
                <a:lnTo>
                  <a:pt x="12787" y="140"/>
                </a:lnTo>
                <a:lnTo>
                  <a:pt x="9958" y="0"/>
                </a:lnTo>
                <a:lnTo>
                  <a:pt x="6934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8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409" y="13107"/>
                </a:lnTo>
                <a:lnTo>
                  <a:pt x="12928" y="12330"/>
                </a:lnTo>
                <a:lnTo>
                  <a:pt x="14389" y="9475"/>
                </a:lnTo>
                <a:lnTo>
                  <a:pt x="15073" y="6466"/>
                </a:lnTo>
                <a:lnTo>
                  <a:pt x="15214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498180" y="43556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48" y="0"/>
                </a:moveTo>
                <a:lnTo>
                  <a:pt x="2995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32068" y="60595"/>
                </a:lnTo>
                <a:lnTo>
                  <a:pt x="33134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71" y="32219"/>
                </a:lnTo>
                <a:lnTo>
                  <a:pt x="29704" y="31269"/>
                </a:lnTo>
                <a:lnTo>
                  <a:pt x="29959" y="28487"/>
                </a:lnTo>
                <a:lnTo>
                  <a:pt x="28371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48" y="6706"/>
                </a:lnTo>
                <a:lnTo>
                  <a:pt x="33033" y="5676"/>
                </a:lnTo>
                <a:lnTo>
                  <a:pt x="33336" y="2807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543649" y="43708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9" y="45584"/>
                </a:moveTo>
                <a:lnTo>
                  <a:pt x="461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5" y="10109"/>
                </a:lnTo>
                <a:lnTo>
                  <a:pt x="15750" y="7379"/>
                </a:lnTo>
                <a:lnTo>
                  <a:pt x="19624" y="6682"/>
                </a:lnTo>
                <a:lnTo>
                  <a:pt x="22428" y="6963"/>
                </a:lnTo>
                <a:lnTo>
                  <a:pt x="25628" y="8903"/>
                </a:lnTo>
                <a:lnTo>
                  <a:pt x="27612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20" y="45584"/>
                </a:lnTo>
                <a:lnTo>
                  <a:pt x="33188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8" y="12967"/>
                </a:lnTo>
                <a:lnTo>
                  <a:pt x="35499" y="10821"/>
                </a:lnTo>
                <a:lnTo>
                  <a:pt x="34138" y="6833"/>
                </a:lnTo>
                <a:lnTo>
                  <a:pt x="31776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798" y="0"/>
                </a:lnTo>
                <a:lnTo>
                  <a:pt x="14061" y="1844"/>
                </a:lnTo>
                <a:lnTo>
                  <a:pt x="9349" y="5019"/>
                </a:lnTo>
                <a:lnTo>
                  <a:pt x="6962" y="7672"/>
                </a:lnTo>
                <a:lnTo>
                  <a:pt x="6962" y="2095"/>
                </a:lnTo>
                <a:lnTo>
                  <a:pt x="5666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589127" y="4370904"/>
            <a:ext cx="29235" cy="62405"/>
          </a:xfrm>
          <a:custGeom>
            <a:avLst/>
            <a:gdLst/>
            <a:ahLst/>
            <a:cxnLst/>
            <a:rect l="l" t="t" r="r" b="b"/>
            <a:pathLst>
              <a:path w="29235" h="62405">
                <a:moveTo>
                  <a:pt x="29235" y="27492"/>
                </a:moveTo>
                <a:lnTo>
                  <a:pt x="27814" y="12153"/>
                </a:lnTo>
                <a:lnTo>
                  <a:pt x="27814" y="16253"/>
                </a:lnTo>
                <a:lnTo>
                  <a:pt x="26913" y="19669"/>
                </a:lnTo>
                <a:lnTo>
                  <a:pt x="25516" y="29170"/>
                </a:lnTo>
                <a:lnTo>
                  <a:pt x="29235" y="27492"/>
                </a:lnTo>
                <a:close/>
              </a:path>
              <a:path w="29235" h="62405">
                <a:moveTo>
                  <a:pt x="38343" y="43153"/>
                </a:moveTo>
                <a:lnTo>
                  <a:pt x="35345" y="39635"/>
                </a:lnTo>
                <a:lnTo>
                  <a:pt x="32551" y="37957"/>
                </a:lnTo>
                <a:lnTo>
                  <a:pt x="29058" y="36929"/>
                </a:lnTo>
                <a:lnTo>
                  <a:pt x="25045" y="36560"/>
                </a:lnTo>
                <a:lnTo>
                  <a:pt x="14047" y="36103"/>
                </a:lnTo>
                <a:lnTo>
                  <a:pt x="12358" y="36038"/>
                </a:lnTo>
                <a:lnTo>
                  <a:pt x="8484" y="33295"/>
                </a:lnTo>
                <a:lnTo>
                  <a:pt x="7581" y="52362"/>
                </a:lnTo>
                <a:lnTo>
                  <a:pt x="7937" y="47790"/>
                </a:lnTo>
                <a:lnTo>
                  <a:pt x="9450" y="45208"/>
                </a:lnTo>
                <a:lnTo>
                  <a:pt x="12550" y="42288"/>
                </a:lnTo>
                <a:lnTo>
                  <a:pt x="23458" y="42656"/>
                </a:lnTo>
                <a:lnTo>
                  <a:pt x="27993" y="43243"/>
                </a:lnTo>
                <a:lnTo>
                  <a:pt x="30952" y="45208"/>
                </a:lnTo>
                <a:lnTo>
                  <a:pt x="31701" y="48408"/>
                </a:lnTo>
                <a:lnTo>
                  <a:pt x="31485" y="50493"/>
                </a:lnTo>
                <a:lnTo>
                  <a:pt x="29947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92" y="56526"/>
                </a:lnTo>
                <a:lnTo>
                  <a:pt x="15609" y="56526"/>
                </a:lnTo>
                <a:lnTo>
                  <a:pt x="12740" y="55994"/>
                </a:lnTo>
                <a:lnTo>
                  <a:pt x="10670" y="54950"/>
                </a:lnTo>
                <a:lnTo>
                  <a:pt x="7581" y="52362"/>
                </a:lnTo>
                <a:lnTo>
                  <a:pt x="7851" y="60968"/>
                </a:lnTo>
                <a:lnTo>
                  <a:pt x="12625" y="62124"/>
                </a:lnTo>
                <a:lnTo>
                  <a:pt x="15509" y="62405"/>
                </a:lnTo>
                <a:lnTo>
                  <a:pt x="22442" y="62405"/>
                </a:lnTo>
                <a:lnTo>
                  <a:pt x="25491" y="62024"/>
                </a:lnTo>
                <a:lnTo>
                  <a:pt x="28079" y="61274"/>
                </a:lnTo>
                <a:lnTo>
                  <a:pt x="30687" y="60501"/>
                </a:lnTo>
                <a:lnTo>
                  <a:pt x="32818" y="59461"/>
                </a:lnTo>
                <a:lnTo>
                  <a:pt x="36144" y="56804"/>
                </a:lnTo>
                <a:lnTo>
                  <a:pt x="38202" y="53517"/>
                </a:lnTo>
                <a:lnTo>
                  <a:pt x="39423" y="49935"/>
                </a:lnTo>
                <a:lnTo>
                  <a:pt x="39423" y="46147"/>
                </a:lnTo>
                <a:lnTo>
                  <a:pt x="38343" y="43153"/>
                </a:lnTo>
                <a:close/>
              </a:path>
              <a:path w="29235" h="62405">
                <a:moveTo>
                  <a:pt x="34545" y="10741"/>
                </a:moveTo>
                <a:lnTo>
                  <a:pt x="32259" y="7019"/>
                </a:lnTo>
                <a:lnTo>
                  <a:pt x="38293" y="7019"/>
                </a:lnTo>
                <a:lnTo>
                  <a:pt x="39156" y="6793"/>
                </a:lnTo>
                <a:lnTo>
                  <a:pt x="39891" y="3934"/>
                </a:lnTo>
                <a:lnTo>
                  <a:pt x="38293" y="798"/>
                </a:lnTo>
                <a:lnTo>
                  <a:pt x="25552" y="798"/>
                </a:lnTo>
                <a:lnTo>
                  <a:pt x="22442" y="215"/>
                </a:lnTo>
                <a:lnTo>
                  <a:pt x="18874" y="0"/>
                </a:lnTo>
                <a:lnTo>
                  <a:pt x="14314" y="353"/>
                </a:lnTo>
                <a:lnTo>
                  <a:pt x="10274" y="1764"/>
                </a:lnTo>
                <a:lnTo>
                  <a:pt x="7113" y="4085"/>
                </a:lnTo>
                <a:lnTo>
                  <a:pt x="4561" y="6995"/>
                </a:lnTo>
                <a:lnTo>
                  <a:pt x="2933" y="10806"/>
                </a:lnTo>
                <a:lnTo>
                  <a:pt x="2527" y="15354"/>
                </a:lnTo>
                <a:lnTo>
                  <a:pt x="2807" y="19173"/>
                </a:lnTo>
                <a:lnTo>
                  <a:pt x="3924" y="22082"/>
                </a:lnTo>
                <a:lnTo>
                  <a:pt x="4511" y="25728"/>
                </a:lnTo>
                <a:lnTo>
                  <a:pt x="2757" y="28562"/>
                </a:lnTo>
                <a:lnTo>
                  <a:pt x="1601" y="31762"/>
                </a:lnTo>
                <a:lnTo>
                  <a:pt x="1601" y="35038"/>
                </a:lnTo>
                <a:lnTo>
                  <a:pt x="3416" y="38695"/>
                </a:lnTo>
                <a:lnTo>
                  <a:pt x="4204" y="42023"/>
                </a:lnTo>
                <a:lnTo>
                  <a:pt x="1526" y="45323"/>
                </a:lnTo>
                <a:lnTo>
                  <a:pt x="382" y="48092"/>
                </a:lnTo>
                <a:lnTo>
                  <a:pt x="0" y="51090"/>
                </a:lnTo>
                <a:lnTo>
                  <a:pt x="345" y="54216"/>
                </a:lnTo>
                <a:lnTo>
                  <a:pt x="1717" y="56995"/>
                </a:lnTo>
                <a:lnTo>
                  <a:pt x="4344" y="59194"/>
                </a:lnTo>
                <a:lnTo>
                  <a:pt x="7851" y="60968"/>
                </a:lnTo>
                <a:lnTo>
                  <a:pt x="7581" y="52362"/>
                </a:lnTo>
                <a:lnTo>
                  <a:pt x="8484" y="33295"/>
                </a:lnTo>
                <a:lnTo>
                  <a:pt x="8651" y="30452"/>
                </a:lnTo>
                <a:lnTo>
                  <a:pt x="11228" y="28507"/>
                </a:lnTo>
                <a:lnTo>
                  <a:pt x="13971" y="29527"/>
                </a:lnTo>
                <a:lnTo>
                  <a:pt x="17146" y="30200"/>
                </a:lnTo>
                <a:lnTo>
                  <a:pt x="21297" y="30200"/>
                </a:lnTo>
                <a:lnTo>
                  <a:pt x="25516" y="29170"/>
                </a:lnTo>
                <a:lnTo>
                  <a:pt x="26913" y="19669"/>
                </a:lnTo>
                <a:lnTo>
                  <a:pt x="24904" y="22373"/>
                </a:lnTo>
                <a:lnTo>
                  <a:pt x="21729" y="24015"/>
                </a:lnTo>
                <a:lnTo>
                  <a:pt x="18874" y="24267"/>
                </a:lnTo>
                <a:lnTo>
                  <a:pt x="16027" y="24267"/>
                </a:lnTo>
                <a:lnTo>
                  <a:pt x="12232" y="21865"/>
                </a:lnTo>
                <a:lnTo>
                  <a:pt x="9881" y="18097"/>
                </a:lnTo>
                <a:lnTo>
                  <a:pt x="9881" y="14069"/>
                </a:lnTo>
                <a:lnTo>
                  <a:pt x="10770" y="10590"/>
                </a:lnTo>
                <a:lnTo>
                  <a:pt x="12776" y="7847"/>
                </a:lnTo>
                <a:lnTo>
                  <a:pt x="15915" y="6159"/>
                </a:lnTo>
                <a:lnTo>
                  <a:pt x="18719" y="5904"/>
                </a:lnTo>
                <a:lnTo>
                  <a:pt x="21629" y="5904"/>
                </a:lnTo>
                <a:lnTo>
                  <a:pt x="25440" y="8315"/>
                </a:lnTo>
                <a:lnTo>
                  <a:pt x="27814" y="12153"/>
                </a:lnTo>
                <a:lnTo>
                  <a:pt x="29235" y="27492"/>
                </a:lnTo>
                <a:lnTo>
                  <a:pt x="32144" y="24904"/>
                </a:lnTo>
                <a:lnTo>
                  <a:pt x="34038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5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637948" y="4354099"/>
            <a:ext cx="9560" cy="62409"/>
          </a:xfrm>
          <a:custGeom>
            <a:avLst/>
            <a:gdLst/>
            <a:ahLst/>
            <a:cxnLst/>
            <a:rect l="l" t="t" r="r" b="b"/>
            <a:pathLst>
              <a:path w="9560" h="62409">
                <a:moveTo>
                  <a:pt x="0" y="4676"/>
                </a:moveTo>
                <a:lnTo>
                  <a:pt x="355" y="7670"/>
                </a:lnTo>
                <a:lnTo>
                  <a:pt x="2933" y="9273"/>
                </a:lnTo>
                <a:lnTo>
                  <a:pt x="6577" y="9273"/>
                </a:lnTo>
                <a:lnTo>
                  <a:pt x="9218" y="7631"/>
                </a:lnTo>
                <a:lnTo>
                  <a:pt x="9560" y="4597"/>
                </a:lnTo>
                <a:lnTo>
                  <a:pt x="9234" y="1601"/>
                </a:lnTo>
                <a:lnTo>
                  <a:pt x="6642" y="0"/>
                </a:lnTo>
                <a:lnTo>
                  <a:pt x="299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60" h="62409">
                <a:moveTo>
                  <a:pt x="949" y="18820"/>
                </a:moveTo>
                <a:lnTo>
                  <a:pt x="949" y="60962"/>
                </a:lnTo>
                <a:lnTo>
                  <a:pt x="2919" y="62308"/>
                </a:lnTo>
                <a:lnTo>
                  <a:pt x="5561" y="62409"/>
                </a:lnTo>
                <a:lnTo>
                  <a:pt x="8671" y="60962"/>
                </a:lnTo>
                <a:lnTo>
                  <a:pt x="8671" y="18820"/>
                </a:lnTo>
                <a:lnTo>
                  <a:pt x="6703" y="17463"/>
                </a:lnTo>
                <a:lnTo>
                  <a:pt x="4038" y="17362"/>
                </a:lnTo>
                <a:lnTo>
                  <a:pt x="94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660494" y="43708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4" y="45584"/>
                </a:moveTo>
                <a:lnTo>
                  <a:pt x="4607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5" y="7379"/>
                </a:lnTo>
                <a:lnTo>
                  <a:pt x="19608" y="6682"/>
                </a:lnTo>
                <a:lnTo>
                  <a:pt x="22428" y="6963"/>
                </a:lnTo>
                <a:lnTo>
                  <a:pt x="25628" y="8903"/>
                </a:lnTo>
                <a:lnTo>
                  <a:pt x="27608" y="12283"/>
                </a:lnTo>
                <a:lnTo>
                  <a:pt x="28357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16" y="45584"/>
                </a:lnTo>
                <a:lnTo>
                  <a:pt x="33185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14" y="12967"/>
                </a:lnTo>
                <a:lnTo>
                  <a:pt x="35496" y="10821"/>
                </a:lnTo>
                <a:lnTo>
                  <a:pt x="34135" y="6833"/>
                </a:lnTo>
                <a:lnTo>
                  <a:pt x="31774" y="3647"/>
                </a:lnTo>
                <a:lnTo>
                  <a:pt x="28295" y="1422"/>
                </a:lnTo>
                <a:lnTo>
                  <a:pt x="24001" y="0"/>
                </a:lnTo>
                <a:lnTo>
                  <a:pt x="18796" y="0"/>
                </a:lnTo>
                <a:lnTo>
                  <a:pt x="14057" y="1844"/>
                </a:lnTo>
                <a:lnTo>
                  <a:pt x="9334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2" y="763"/>
                </a:lnTo>
                <a:lnTo>
                  <a:pt x="2778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707845" y="43708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8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397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57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63" y="44844"/>
                </a:lnTo>
                <a:lnTo>
                  <a:pt x="14565" y="45808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42" y="36841"/>
                </a:lnTo>
                <a:lnTo>
                  <a:pt x="3331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3" y="29159"/>
                </a:lnTo>
                <a:lnTo>
                  <a:pt x="8003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9" y="532"/>
                </a:lnTo>
                <a:lnTo>
                  <a:pt x="10184" y="11148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8003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9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755470" y="4370821"/>
            <a:ext cx="38760" cy="46302"/>
          </a:xfrm>
          <a:custGeom>
            <a:avLst/>
            <a:gdLst/>
            <a:ahLst/>
            <a:cxnLst/>
            <a:rect l="l" t="t" r="r" b="b"/>
            <a:pathLst>
              <a:path w="38760" h="46302">
                <a:moveTo>
                  <a:pt x="10184" y="11148"/>
                </a:moveTo>
                <a:lnTo>
                  <a:pt x="13333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90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7" y="19051"/>
                </a:lnTo>
                <a:lnTo>
                  <a:pt x="8002" y="19051"/>
                </a:lnTo>
                <a:lnTo>
                  <a:pt x="5449" y="6249"/>
                </a:lnTo>
                <a:lnTo>
                  <a:pt x="2335" y="10706"/>
                </a:lnTo>
                <a:lnTo>
                  <a:pt x="1397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0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48" y="43875"/>
                </a:lnTo>
                <a:lnTo>
                  <a:pt x="11962" y="44844"/>
                </a:lnTo>
                <a:lnTo>
                  <a:pt x="14568" y="45808"/>
                </a:lnTo>
                <a:lnTo>
                  <a:pt x="17589" y="46302"/>
                </a:lnTo>
                <a:lnTo>
                  <a:pt x="23064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74" y="42504"/>
                </a:lnTo>
                <a:lnTo>
                  <a:pt x="36982" y="39841"/>
                </a:lnTo>
                <a:lnTo>
                  <a:pt x="35942" y="36841"/>
                </a:lnTo>
                <a:lnTo>
                  <a:pt x="33313" y="37665"/>
                </a:lnTo>
                <a:lnTo>
                  <a:pt x="30073" y="38846"/>
                </a:lnTo>
                <a:lnTo>
                  <a:pt x="27139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3" y="29159"/>
                </a:lnTo>
                <a:lnTo>
                  <a:pt x="8002" y="24712"/>
                </a:lnTo>
                <a:lnTo>
                  <a:pt x="35751" y="24712"/>
                </a:lnTo>
                <a:lnTo>
                  <a:pt x="37846" y="23939"/>
                </a:lnTo>
                <a:lnTo>
                  <a:pt x="38760" y="21347"/>
                </a:lnTo>
                <a:lnTo>
                  <a:pt x="38760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15" y="5867"/>
                </a:lnTo>
                <a:lnTo>
                  <a:pt x="30999" y="2641"/>
                </a:lnTo>
                <a:lnTo>
                  <a:pt x="26351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4" y="11148"/>
                </a:lnTo>
                <a:close/>
              </a:path>
              <a:path w="38760" h="46302">
                <a:moveTo>
                  <a:pt x="9348" y="2692"/>
                </a:moveTo>
                <a:lnTo>
                  <a:pt x="5449" y="6249"/>
                </a:lnTo>
                <a:lnTo>
                  <a:pt x="8002" y="19051"/>
                </a:lnTo>
                <a:lnTo>
                  <a:pt x="8063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8" y="532"/>
                </a:lnTo>
                <a:lnTo>
                  <a:pt x="9348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805909" y="43708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24612" y="4862"/>
                </a:moveTo>
                <a:lnTo>
                  <a:pt x="24612" y="3571"/>
                </a:lnTo>
                <a:lnTo>
                  <a:pt x="22999" y="748"/>
                </a:lnTo>
                <a:lnTo>
                  <a:pt x="20386" y="114"/>
                </a:lnTo>
                <a:lnTo>
                  <a:pt x="17578" y="0"/>
                </a:lnTo>
                <a:lnTo>
                  <a:pt x="14899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2" y="8243"/>
                </a:lnTo>
                <a:lnTo>
                  <a:pt x="6962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8" y="45594"/>
                </a:lnTo>
                <a:lnTo>
                  <a:pt x="4611" y="45694"/>
                </a:lnTo>
                <a:lnTo>
                  <a:pt x="7711" y="44246"/>
                </a:lnTo>
                <a:lnTo>
                  <a:pt x="7711" y="16523"/>
                </a:lnTo>
                <a:lnTo>
                  <a:pt x="9805" y="13359"/>
                </a:lnTo>
                <a:lnTo>
                  <a:pt x="12484" y="10033"/>
                </a:lnTo>
                <a:lnTo>
                  <a:pt x="15674" y="7772"/>
                </a:lnTo>
                <a:lnTo>
                  <a:pt x="18619" y="7289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835540" y="43708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8" y="46291"/>
                </a:lnTo>
                <a:lnTo>
                  <a:pt x="17956" y="46000"/>
                </a:lnTo>
                <a:lnTo>
                  <a:pt x="22035" y="44819"/>
                </a:lnTo>
                <a:lnTo>
                  <a:pt x="25246" y="42785"/>
                </a:lnTo>
                <a:lnTo>
                  <a:pt x="27838" y="40208"/>
                </a:lnTo>
                <a:lnTo>
                  <a:pt x="29441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57" y="22974"/>
                </a:lnTo>
                <a:lnTo>
                  <a:pt x="21769" y="21667"/>
                </a:lnTo>
                <a:lnTo>
                  <a:pt x="19126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4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31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60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4" y="25044"/>
                </a:lnTo>
                <a:lnTo>
                  <a:pt x="14248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200" y="32194"/>
                </a:lnTo>
                <a:lnTo>
                  <a:pt x="21996" y="35534"/>
                </a:lnTo>
                <a:lnTo>
                  <a:pt x="19759" y="38454"/>
                </a:lnTo>
                <a:lnTo>
                  <a:pt x="17006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299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871379" y="44057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60"/>
                </a:lnTo>
                <a:lnTo>
                  <a:pt x="12776" y="140"/>
                </a:lnTo>
                <a:lnTo>
                  <a:pt x="9956" y="0"/>
                </a:lnTo>
                <a:lnTo>
                  <a:pt x="6932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6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393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922365" y="4355636"/>
            <a:ext cx="33707" cy="60595"/>
          </a:xfrm>
          <a:custGeom>
            <a:avLst/>
            <a:gdLst/>
            <a:ahLst/>
            <a:cxnLst/>
            <a:rect l="l" t="t" r="r" b="b"/>
            <a:pathLst>
              <a:path w="33707" h="60595">
                <a:moveTo>
                  <a:pt x="31737" y="0"/>
                </a:move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84" y="60595"/>
                </a:lnTo>
                <a:lnTo>
                  <a:pt x="32068" y="60595"/>
                </a:lnTo>
                <a:lnTo>
                  <a:pt x="33122" y="60083"/>
                </a:lnTo>
                <a:lnTo>
                  <a:pt x="33707" y="57265"/>
                </a:lnTo>
                <a:lnTo>
                  <a:pt x="33707" y="56641"/>
                </a:lnTo>
                <a:lnTo>
                  <a:pt x="32068" y="53888"/>
                </a:lnTo>
                <a:lnTo>
                  <a:pt x="8039" y="53888"/>
                </a:lnTo>
                <a:lnTo>
                  <a:pt x="8039" y="32219"/>
                </a:lnTo>
                <a:lnTo>
                  <a:pt x="28360" y="32219"/>
                </a:lnTo>
                <a:lnTo>
                  <a:pt x="29706" y="31269"/>
                </a:lnTo>
                <a:lnTo>
                  <a:pt x="29959" y="28487"/>
                </a:lnTo>
                <a:lnTo>
                  <a:pt x="28360" y="25718"/>
                </a:lnTo>
                <a:lnTo>
                  <a:pt x="8039" y="25718"/>
                </a:lnTo>
                <a:lnTo>
                  <a:pt x="8039" y="6706"/>
                </a:lnTo>
                <a:lnTo>
                  <a:pt x="31737" y="6706"/>
                </a:lnTo>
                <a:lnTo>
                  <a:pt x="33033" y="5676"/>
                </a:lnTo>
                <a:lnTo>
                  <a:pt x="33340" y="2807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967836" y="4370818"/>
            <a:ext cx="24610" cy="45694"/>
          </a:xfrm>
          <a:custGeom>
            <a:avLst/>
            <a:gdLst/>
            <a:ahLst/>
            <a:cxnLst/>
            <a:rect l="l" t="t" r="r" b="b"/>
            <a:pathLst>
              <a:path w="24610" h="45694">
                <a:moveTo>
                  <a:pt x="24610" y="4862"/>
                </a:moveTo>
                <a:lnTo>
                  <a:pt x="24610" y="3571"/>
                </a:lnTo>
                <a:lnTo>
                  <a:pt x="22997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59" y="8243"/>
                </a:lnTo>
                <a:lnTo>
                  <a:pt x="6959" y="2095"/>
                </a:lnTo>
                <a:lnTo>
                  <a:pt x="5662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08" y="45694"/>
                </a:lnTo>
                <a:lnTo>
                  <a:pt x="7707" y="44246"/>
                </a:lnTo>
                <a:lnTo>
                  <a:pt x="7707" y="16523"/>
                </a:lnTo>
                <a:lnTo>
                  <a:pt x="9803" y="13359"/>
                </a:lnTo>
                <a:lnTo>
                  <a:pt x="12481" y="10033"/>
                </a:lnTo>
                <a:lnTo>
                  <a:pt x="15670" y="7772"/>
                </a:lnTo>
                <a:lnTo>
                  <a:pt x="18615" y="7289"/>
                </a:lnTo>
                <a:lnTo>
                  <a:pt x="21766" y="8027"/>
                </a:lnTo>
                <a:lnTo>
                  <a:pt x="24472" y="7429"/>
                </a:lnTo>
                <a:lnTo>
                  <a:pt x="24610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998048" y="43708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2" y="11148"/>
                </a:moveTo>
                <a:lnTo>
                  <a:pt x="13333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6" y="7188"/>
                </a:lnTo>
                <a:lnTo>
                  <a:pt x="30175" y="11811"/>
                </a:lnTo>
                <a:lnTo>
                  <a:pt x="31074" y="14997"/>
                </a:lnTo>
                <a:lnTo>
                  <a:pt x="30987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1" y="10706"/>
                </a:lnTo>
                <a:lnTo>
                  <a:pt x="1395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1" y="30505"/>
                </a:lnTo>
                <a:lnTo>
                  <a:pt x="1346" y="33375"/>
                </a:lnTo>
                <a:lnTo>
                  <a:pt x="2245" y="36244"/>
                </a:lnTo>
                <a:lnTo>
                  <a:pt x="5370" y="40539"/>
                </a:lnTo>
                <a:lnTo>
                  <a:pt x="9344" y="43875"/>
                </a:lnTo>
                <a:lnTo>
                  <a:pt x="11948" y="44844"/>
                </a:lnTo>
                <a:lnTo>
                  <a:pt x="14554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2" y="44091"/>
                </a:lnTo>
                <a:lnTo>
                  <a:pt x="36474" y="42504"/>
                </a:lnTo>
                <a:lnTo>
                  <a:pt x="36982" y="39841"/>
                </a:lnTo>
                <a:lnTo>
                  <a:pt x="35927" y="36841"/>
                </a:lnTo>
                <a:lnTo>
                  <a:pt x="33299" y="37665"/>
                </a:lnTo>
                <a:lnTo>
                  <a:pt x="30073" y="38846"/>
                </a:lnTo>
                <a:lnTo>
                  <a:pt x="27139" y="39535"/>
                </a:lnTo>
                <a:lnTo>
                  <a:pt x="23784" y="40017"/>
                </a:lnTo>
                <a:lnTo>
                  <a:pt x="19237" y="40017"/>
                </a:lnTo>
                <a:lnTo>
                  <a:pt x="15339" y="38936"/>
                </a:lnTo>
                <a:lnTo>
                  <a:pt x="11061" y="35852"/>
                </a:lnTo>
                <a:lnTo>
                  <a:pt x="9168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50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4" y="5867"/>
                </a:lnTo>
                <a:lnTo>
                  <a:pt x="30987" y="2641"/>
                </a:lnTo>
                <a:lnTo>
                  <a:pt x="26337" y="521"/>
                </a:lnTo>
                <a:lnTo>
                  <a:pt x="23517" y="0"/>
                </a:lnTo>
                <a:lnTo>
                  <a:pt x="17117" y="0"/>
                </a:lnTo>
                <a:lnTo>
                  <a:pt x="14324" y="532"/>
                </a:lnTo>
                <a:lnTo>
                  <a:pt x="10172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49" y="17332"/>
                </a:lnTo>
                <a:lnTo>
                  <a:pt x="8887" y="14108"/>
                </a:lnTo>
                <a:lnTo>
                  <a:pt x="10172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045521" y="43708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12" y="125"/>
                </a:moveTo>
                <a:lnTo>
                  <a:pt x="16890" y="0"/>
                </a:lnTo>
                <a:lnTo>
                  <a:pt x="14298" y="482"/>
                </a:lnTo>
                <a:lnTo>
                  <a:pt x="9526" y="2311"/>
                </a:lnTo>
                <a:lnTo>
                  <a:pt x="5688" y="5627"/>
                </a:lnTo>
                <a:lnTo>
                  <a:pt x="2538" y="9983"/>
                </a:lnTo>
                <a:lnTo>
                  <a:pt x="1522" y="12952"/>
                </a:lnTo>
                <a:lnTo>
                  <a:pt x="507" y="15927"/>
                </a:lnTo>
                <a:lnTo>
                  <a:pt x="0" y="19504"/>
                </a:lnTo>
                <a:lnTo>
                  <a:pt x="0" y="27306"/>
                </a:lnTo>
                <a:lnTo>
                  <a:pt x="41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48" y="40384"/>
                </a:lnTo>
                <a:lnTo>
                  <a:pt x="8380" y="43775"/>
                </a:lnTo>
                <a:lnTo>
                  <a:pt x="13054" y="45770"/>
                </a:lnTo>
                <a:lnTo>
                  <a:pt x="15746" y="46263"/>
                </a:lnTo>
                <a:lnTo>
                  <a:pt x="20242" y="46263"/>
                </a:lnTo>
                <a:lnTo>
                  <a:pt x="23036" y="45845"/>
                </a:lnTo>
                <a:lnTo>
                  <a:pt x="26845" y="44740"/>
                </a:lnTo>
                <a:lnTo>
                  <a:pt x="30010" y="43204"/>
                </a:lnTo>
                <a:lnTo>
                  <a:pt x="32953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24" y="36878"/>
                </a:lnTo>
                <a:lnTo>
                  <a:pt x="24447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67" y="38569"/>
                </a:lnTo>
                <a:lnTo>
                  <a:pt x="12089" y="36878"/>
                </a:lnTo>
                <a:lnTo>
                  <a:pt x="10093" y="34124"/>
                </a:lnTo>
                <a:lnTo>
                  <a:pt x="8823" y="30365"/>
                </a:lnTo>
                <a:lnTo>
                  <a:pt x="8064" y="25944"/>
                </a:lnTo>
                <a:lnTo>
                  <a:pt x="8064" y="17805"/>
                </a:lnTo>
                <a:lnTo>
                  <a:pt x="9039" y="13665"/>
                </a:lnTo>
                <a:lnTo>
                  <a:pt x="11023" y="10792"/>
                </a:lnTo>
                <a:lnTo>
                  <a:pt x="13003" y="7937"/>
                </a:lnTo>
                <a:lnTo>
                  <a:pt x="15862" y="6516"/>
                </a:lnTo>
                <a:lnTo>
                  <a:pt x="19569" y="6516"/>
                </a:lnTo>
                <a:lnTo>
                  <a:pt x="22946" y="6783"/>
                </a:lnTo>
                <a:lnTo>
                  <a:pt x="26733" y="8380"/>
                </a:lnTo>
                <a:lnTo>
                  <a:pt x="29984" y="10706"/>
                </a:lnTo>
                <a:lnTo>
                  <a:pt x="33044" y="9420"/>
                </a:lnTo>
                <a:lnTo>
                  <a:pt x="33004" y="6807"/>
                </a:lnTo>
                <a:lnTo>
                  <a:pt x="31697" y="4140"/>
                </a:lnTo>
                <a:lnTo>
                  <a:pt x="29070" y="2235"/>
                </a:lnTo>
                <a:lnTo>
                  <a:pt x="26009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082860" y="4360194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3" y="44333"/>
                </a:moveTo>
                <a:lnTo>
                  <a:pt x="15163" y="17920"/>
                </a:lnTo>
                <a:lnTo>
                  <a:pt x="25984" y="17920"/>
                </a:lnTo>
                <a:lnTo>
                  <a:pt x="27100" y="17167"/>
                </a:lnTo>
                <a:lnTo>
                  <a:pt x="27522" y="14147"/>
                </a:lnTo>
                <a:lnTo>
                  <a:pt x="25984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4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72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06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2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5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117272" y="4370821"/>
            <a:ext cx="21007" cy="46291"/>
          </a:xfrm>
          <a:custGeom>
            <a:avLst/>
            <a:gdLst/>
            <a:ahLst/>
            <a:cxnLst/>
            <a:rect l="l" t="t" r="r" b="b"/>
            <a:pathLst>
              <a:path w="21007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1" y="44743"/>
                </a:lnTo>
                <a:lnTo>
                  <a:pt x="14119" y="45769"/>
                </a:lnTo>
                <a:lnTo>
                  <a:pt x="17132" y="46291"/>
                </a:lnTo>
                <a:lnTo>
                  <a:pt x="21007" y="39790"/>
                </a:lnTo>
                <a:lnTo>
                  <a:pt x="16435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7" h="46291">
                <a:moveTo>
                  <a:pt x="433" y="30289"/>
                </a:moveTo>
                <a:lnTo>
                  <a:pt x="1267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06" y="14352"/>
                </a:lnTo>
                <a:lnTo>
                  <a:pt x="11160" y="11112"/>
                </a:lnTo>
                <a:lnTo>
                  <a:pt x="13611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3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6" y="23215"/>
                </a:lnTo>
                <a:lnTo>
                  <a:pt x="33869" y="27877"/>
                </a:lnTo>
                <a:lnTo>
                  <a:pt x="32865" y="31941"/>
                </a:lnTo>
                <a:lnTo>
                  <a:pt x="31010" y="35153"/>
                </a:lnTo>
                <a:lnTo>
                  <a:pt x="28587" y="37771"/>
                </a:lnTo>
                <a:lnTo>
                  <a:pt x="25232" y="39383"/>
                </a:lnTo>
                <a:lnTo>
                  <a:pt x="21007" y="39790"/>
                </a:lnTo>
                <a:lnTo>
                  <a:pt x="17132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6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16" y="16015"/>
                </a:lnTo>
                <a:lnTo>
                  <a:pt x="40853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3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170391" y="43708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2" y="3571"/>
                </a:lnTo>
                <a:lnTo>
                  <a:pt x="23011" y="748"/>
                </a:lnTo>
                <a:lnTo>
                  <a:pt x="20382" y="114"/>
                </a:lnTo>
                <a:lnTo>
                  <a:pt x="17589" y="0"/>
                </a:lnTo>
                <a:lnTo>
                  <a:pt x="14907" y="586"/>
                </a:lnTo>
                <a:lnTo>
                  <a:pt x="12193" y="2225"/>
                </a:lnTo>
                <a:lnTo>
                  <a:pt x="9204" y="5168"/>
                </a:lnTo>
                <a:lnTo>
                  <a:pt x="6972" y="8243"/>
                </a:lnTo>
                <a:lnTo>
                  <a:pt x="6972" y="2095"/>
                </a:lnTo>
                <a:lnTo>
                  <a:pt x="5676" y="773"/>
                </a:lnTo>
                <a:lnTo>
                  <a:pt x="2792" y="647"/>
                </a:lnTo>
                <a:lnTo>
                  <a:pt x="0" y="2095"/>
                </a:lnTo>
                <a:lnTo>
                  <a:pt x="0" y="44246"/>
                </a:lnTo>
                <a:lnTo>
                  <a:pt x="1968" y="45594"/>
                </a:lnTo>
                <a:lnTo>
                  <a:pt x="462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95" y="10033"/>
                </a:lnTo>
                <a:lnTo>
                  <a:pt x="15684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200033" y="43708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2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5" y="46191"/>
                </a:lnTo>
                <a:lnTo>
                  <a:pt x="13298" y="46291"/>
                </a:lnTo>
                <a:lnTo>
                  <a:pt x="17956" y="46000"/>
                </a:lnTo>
                <a:lnTo>
                  <a:pt x="22035" y="44819"/>
                </a:lnTo>
                <a:lnTo>
                  <a:pt x="25246" y="42785"/>
                </a:lnTo>
                <a:lnTo>
                  <a:pt x="27838" y="40208"/>
                </a:lnTo>
                <a:lnTo>
                  <a:pt x="29437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57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1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6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68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4" y="0"/>
                </a:lnTo>
                <a:lnTo>
                  <a:pt x="13831" y="0"/>
                </a:lnTo>
                <a:lnTo>
                  <a:pt x="9677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61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1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186" y="32194"/>
                </a:lnTo>
                <a:lnTo>
                  <a:pt x="21984" y="35534"/>
                </a:lnTo>
                <a:lnTo>
                  <a:pt x="19759" y="38454"/>
                </a:lnTo>
                <a:lnTo>
                  <a:pt x="16992" y="39700"/>
                </a:lnTo>
                <a:lnTo>
                  <a:pt x="13435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3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235871" y="44057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60"/>
                </a:lnTo>
                <a:lnTo>
                  <a:pt x="12776" y="140"/>
                </a:lnTo>
                <a:lnTo>
                  <a:pt x="9958" y="0"/>
                </a:lnTo>
                <a:lnTo>
                  <a:pt x="6922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7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39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286854" y="43556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0" y="59803"/>
                </a:moveTo>
                <a:lnTo>
                  <a:pt x="2628" y="60831"/>
                </a:lnTo>
                <a:lnTo>
                  <a:pt x="5497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19" y="34123"/>
                </a:lnTo>
                <a:lnTo>
                  <a:pt x="30467" y="32701"/>
                </a:lnTo>
                <a:lnTo>
                  <a:pt x="30607" y="30110"/>
                </a:lnTo>
                <a:lnTo>
                  <a:pt x="29019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36" y="6842"/>
                </a:lnTo>
                <a:lnTo>
                  <a:pt x="31417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36" y="0"/>
                </a:lnTo>
                <a:lnTo>
                  <a:pt x="2995" y="0"/>
                </a:lnTo>
                <a:lnTo>
                  <a:pt x="951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326915" y="43708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29"/>
                </a:moveTo>
                <a:lnTo>
                  <a:pt x="6084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5" y="6259"/>
                </a:lnTo>
                <a:lnTo>
                  <a:pt x="21780" y="6893"/>
                </a:lnTo>
                <a:lnTo>
                  <a:pt x="25516" y="9601"/>
                </a:lnTo>
                <a:lnTo>
                  <a:pt x="26748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44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51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3" y="42926"/>
                </a:lnTo>
                <a:lnTo>
                  <a:pt x="6797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22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24" y="7023"/>
                </a:lnTo>
                <a:lnTo>
                  <a:pt x="30863" y="4050"/>
                </a:lnTo>
                <a:lnTo>
                  <a:pt x="27828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5" y="0"/>
                </a:lnTo>
                <a:lnTo>
                  <a:pt x="14759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6" y="4903"/>
                </a:lnTo>
                <a:lnTo>
                  <a:pt x="2070" y="7631"/>
                </a:lnTo>
                <a:lnTo>
                  <a:pt x="3366" y="10629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8" y="40259"/>
                </a:lnTo>
                <a:lnTo>
                  <a:pt x="9997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4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375494" y="4351017"/>
            <a:ext cx="38771" cy="66103"/>
          </a:xfrm>
          <a:custGeom>
            <a:avLst/>
            <a:gdLst/>
            <a:ahLst/>
            <a:cxnLst/>
            <a:rect l="l" t="t" r="r" b="b"/>
            <a:pathLst>
              <a:path w="38771" h="66103">
                <a:moveTo>
                  <a:pt x="30618" y="63370"/>
                </a:moveTo>
                <a:lnTo>
                  <a:pt x="34058" y="59738"/>
                </a:lnTo>
                <a:lnTo>
                  <a:pt x="36777" y="55191"/>
                </a:lnTo>
                <a:lnTo>
                  <a:pt x="37576" y="52271"/>
                </a:lnTo>
                <a:lnTo>
                  <a:pt x="38379" y="49352"/>
                </a:lnTo>
                <a:lnTo>
                  <a:pt x="38771" y="46061"/>
                </a:lnTo>
                <a:lnTo>
                  <a:pt x="38771" y="39344"/>
                </a:lnTo>
                <a:lnTo>
                  <a:pt x="38455" y="36446"/>
                </a:lnTo>
                <a:lnTo>
                  <a:pt x="37832" y="33703"/>
                </a:lnTo>
                <a:lnTo>
                  <a:pt x="37209" y="30949"/>
                </a:lnTo>
                <a:lnTo>
                  <a:pt x="34862" y="26517"/>
                </a:lnTo>
                <a:lnTo>
                  <a:pt x="31737" y="22846"/>
                </a:lnTo>
                <a:lnTo>
                  <a:pt x="27392" y="20408"/>
                </a:lnTo>
                <a:lnTo>
                  <a:pt x="24775" y="19800"/>
                </a:lnTo>
                <a:lnTo>
                  <a:pt x="21729" y="19800"/>
                </a:lnTo>
                <a:lnTo>
                  <a:pt x="18172" y="20177"/>
                </a:lnTo>
                <a:lnTo>
                  <a:pt x="14795" y="21358"/>
                </a:lnTo>
                <a:lnTo>
                  <a:pt x="11365" y="23493"/>
                </a:lnTo>
                <a:lnTo>
                  <a:pt x="7733" y="26719"/>
                </a:lnTo>
                <a:lnTo>
                  <a:pt x="7733" y="1497"/>
                </a:lnTo>
                <a:lnTo>
                  <a:pt x="5753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6" y="65330"/>
                </a:lnTo>
                <a:lnTo>
                  <a:pt x="4038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49" y="60170"/>
                </a:lnTo>
                <a:lnTo>
                  <a:pt x="7733" y="51498"/>
                </a:lnTo>
                <a:lnTo>
                  <a:pt x="7733" y="34682"/>
                </a:lnTo>
                <a:lnTo>
                  <a:pt x="11188" y="30808"/>
                </a:lnTo>
                <a:lnTo>
                  <a:pt x="14324" y="28271"/>
                </a:lnTo>
                <a:lnTo>
                  <a:pt x="17283" y="26874"/>
                </a:lnTo>
                <a:lnTo>
                  <a:pt x="20256" y="26452"/>
                </a:lnTo>
                <a:lnTo>
                  <a:pt x="23950" y="26925"/>
                </a:lnTo>
                <a:lnTo>
                  <a:pt x="26657" y="28828"/>
                </a:lnTo>
                <a:lnTo>
                  <a:pt x="28548" y="31648"/>
                </a:lnTo>
                <a:lnTo>
                  <a:pt x="29944" y="34999"/>
                </a:lnTo>
                <a:lnTo>
                  <a:pt x="30593" y="39052"/>
                </a:lnTo>
                <a:lnTo>
                  <a:pt x="30758" y="43304"/>
                </a:lnTo>
                <a:lnTo>
                  <a:pt x="30556" y="47217"/>
                </a:lnTo>
                <a:lnTo>
                  <a:pt x="29778" y="51041"/>
                </a:lnTo>
                <a:lnTo>
                  <a:pt x="28295" y="54331"/>
                </a:lnTo>
                <a:lnTo>
                  <a:pt x="24914" y="58050"/>
                </a:lnTo>
                <a:lnTo>
                  <a:pt x="21880" y="59447"/>
                </a:lnTo>
                <a:lnTo>
                  <a:pt x="18072" y="65962"/>
                </a:lnTo>
                <a:lnTo>
                  <a:pt x="20648" y="66103"/>
                </a:lnTo>
                <a:lnTo>
                  <a:pt x="23558" y="66103"/>
                </a:lnTo>
                <a:lnTo>
                  <a:pt x="26135" y="65556"/>
                </a:lnTo>
                <a:lnTo>
                  <a:pt x="30618" y="63370"/>
                </a:lnTo>
                <a:close/>
              </a:path>
              <a:path w="38771" h="66103">
                <a:moveTo>
                  <a:pt x="7733" y="51498"/>
                </a:moveTo>
                <a:lnTo>
                  <a:pt x="8049" y="60170"/>
                </a:lnTo>
                <a:lnTo>
                  <a:pt x="11404" y="63079"/>
                </a:lnTo>
                <a:lnTo>
                  <a:pt x="14665" y="65008"/>
                </a:lnTo>
                <a:lnTo>
                  <a:pt x="18072" y="65962"/>
                </a:lnTo>
                <a:lnTo>
                  <a:pt x="21880" y="59447"/>
                </a:lnTo>
                <a:lnTo>
                  <a:pt x="17816" y="59447"/>
                </a:lnTo>
                <a:lnTo>
                  <a:pt x="13855" y="57416"/>
                </a:lnTo>
                <a:lnTo>
                  <a:pt x="9852" y="54090"/>
                </a:lnTo>
                <a:lnTo>
                  <a:pt x="7733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425666" y="4370818"/>
            <a:ext cx="24627" cy="45694"/>
          </a:xfrm>
          <a:custGeom>
            <a:avLst/>
            <a:gdLst/>
            <a:ahLst/>
            <a:cxnLst/>
            <a:rect l="l" t="t" r="r" b="b"/>
            <a:pathLst>
              <a:path w="24627" h="45694">
                <a:moveTo>
                  <a:pt x="1958" y="45594"/>
                </a:moveTo>
                <a:lnTo>
                  <a:pt x="4612" y="45694"/>
                </a:lnTo>
                <a:lnTo>
                  <a:pt x="7722" y="44246"/>
                </a:lnTo>
                <a:lnTo>
                  <a:pt x="7722" y="16523"/>
                </a:lnTo>
                <a:lnTo>
                  <a:pt x="8816" y="14809"/>
                </a:lnTo>
                <a:lnTo>
                  <a:pt x="10707" y="12167"/>
                </a:lnTo>
                <a:lnTo>
                  <a:pt x="13309" y="9323"/>
                </a:lnTo>
                <a:lnTo>
                  <a:pt x="16423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27" y="4862"/>
                </a:lnTo>
                <a:lnTo>
                  <a:pt x="24613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3" y="8243"/>
                </a:lnTo>
                <a:lnTo>
                  <a:pt x="6963" y="2095"/>
                </a:lnTo>
                <a:lnTo>
                  <a:pt x="5666" y="773"/>
                </a:lnTo>
                <a:lnTo>
                  <a:pt x="2783" y="647"/>
                </a:lnTo>
                <a:lnTo>
                  <a:pt x="0" y="2095"/>
                </a:lnTo>
                <a:lnTo>
                  <a:pt x="0" y="44246"/>
                </a:lnTo>
                <a:lnTo>
                  <a:pt x="195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457743" y="43540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477320" y="4370853"/>
            <a:ext cx="33249" cy="46263"/>
          </a:xfrm>
          <a:custGeom>
            <a:avLst/>
            <a:gdLst/>
            <a:ahLst/>
            <a:cxnLst/>
            <a:rect l="l" t="t" r="r" b="b"/>
            <a:pathLst>
              <a:path w="33249" h="46263">
                <a:moveTo>
                  <a:pt x="22312" y="125"/>
                </a:moveTo>
                <a:lnTo>
                  <a:pt x="16891" y="0"/>
                </a:lnTo>
                <a:lnTo>
                  <a:pt x="14312" y="482"/>
                </a:lnTo>
                <a:lnTo>
                  <a:pt x="9536" y="2311"/>
                </a:lnTo>
                <a:lnTo>
                  <a:pt x="5690" y="5627"/>
                </a:lnTo>
                <a:lnTo>
                  <a:pt x="2541" y="9983"/>
                </a:lnTo>
                <a:lnTo>
                  <a:pt x="1522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20" y="30532"/>
                </a:lnTo>
                <a:lnTo>
                  <a:pt x="1230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0" y="43775"/>
                </a:lnTo>
                <a:lnTo>
                  <a:pt x="13068" y="45770"/>
                </a:lnTo>
                <a:lnTo>
                  <a:pt x="15749" y="46263"/>
                </a:lnTo>
                <a:lnTo>
                  <a:pt x="20242" y="46263"/>
                </a:lnTo>
                <a:lnTo>
                  <a:pt x="23040" y="45845"/>
                </a:lnTo>
                <a:lnTo>
                  <a:pt x="26849" y="44740"/>
                </a:lnTo>
                <a:lnTo>
                  <a:pt x="30008" y="43204"/>
                </a:lnTo>
                <a:lnTo>
                  <a:pt x="32957" y="40424"/>
                </a:lnTo>
                <a:lnTo>
                  <a:pt x="33249" y="37792"/>
                </a:lnTo>
                <a:lnTo>
                  <a:pt x="33249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70" y="38569"/>
                </a:lnTo>
                <a:lnTo>
                  <a:pt x="12103" y="36878"/>
                </a:lnTo>
                <a:lnTo>
                  <a:pt x="10097" y="34124"/>
                </a:lnTo>
                <a:lnTo>
                  <a:pt x="8826" y="30365"/>
                </a:lnTo>
                <a:lnTo>
                  <a:pt x="8063" y="25944"/>
                </a:lnTo>
                <a:lnTo>
                  <a:pt x="8063" y="17805"/>
                </a:lnTo>
                <a:lnTo>
                  <a:pt x="9042" y="13665"/>
                </a:lnTo>
                <a:lnTo>
                  <a:pt x="11023" y="10792"/>
                </a:lnTo>
                <a:lnTo>
                  <a:pt x="13006" y="7937"/>
                </a:lnTo>
                <a:lnTo>
                  <a:pt x="15861" y="6516"/>
                </a:lnTo>
                <a:lnTo>
                  <a:pt x="19569" y="6516"/>
                </a:lnTo>
                <a:lnTo>
                  <a:pt x="22950" y="6783"/>
                </a:lnTo>
                <a:lnTo>
                  <a:pt x="26733" y="8380"/>
                </a:lnTo>
                <a:lnTo>
                  <a:pt x="29984" y="10706"/>
                </a:lnTo>
                <a:lnTo>
                  <a:pt x="33044" y="9420"/>
                </a:lnTo>
                <a:lnTo>
                  <a:pt x="33008" y="6807"/>
                </a:lnTo>
                <a:lnTo>
                  <a:pt x="31697" y="4140"/>
                </a:lnTo>
                <a:lnTo>
                  <a:pt x="29070" y="2235"/>
                </a:lnTo>
                <a:lnTo>
                  <a:pt x="26009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517416" y="43708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5" y="10629"/>
                </a:moveTo>
                <a:lnTo>
                  <a:pt x="6084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8" y="13143"/>
                </a:lnTo>
                <a:lnTo>
                  <a:pt x="26924" y="16202"/>
                </a:lnTo>
                <a:lnTo>
                  <a:pt x="26924" y="19483"/>
                </a:lnTo>
                <a:lnTo>
                  <a:pt x="17844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2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18" y="25044"/>
                </a:lnTo>
                <a:lnTo>
                  <a:pt x="26924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3" y="10957"/>
                </a:lnTo>
                <a:lnTo>
                  <a:pt x="33120" y="7023"/>
                </a:lnTo>
                <a:lnTo>
                  <a:pt x="30863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56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603" y="4903"/>
                </a:lnTo>
                <a:lnTo>
                  <a:pt x="2070" y="7631"/>
                </a:lnTo>
                <a:lnTo>
                  <a:pt x="3365" y="10629"/>
                </a:lnTo>
                <a:close/>
              </a:path>
              <a:path w="34596" h="46302">
                <a:moveTo>
                  <a:pt x="26924" y="25044"/>
                </a:moveTo>
                <a:lnTo>
                  <a:pt x="26924" y="33983"/>
                </a:lnTo>
                <a:lnTo>
                  <a:pt x="25030" y="36103"/>
                </a:lnTo>
                <a:lnTo>
                  <a:pt x="21463" y="38710"/>
                </a:lnTo>
                <a:lnTo>
                  <a:pt x="17856" y="40259"/>
                </a:lnTo>
                <a:lnTo>
                  <a:pt x="13335" y="40259"/>
                </a:lnTo>
                <a:lnTo>
                  <a:pt x="9993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560375" y="43601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208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601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6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594787" y="43708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2" y="34851"/>
                </a:moveTo>
                <a:lnTo>
                  <a:pt x="907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6" y="44743"/>
                </a:lnTo>
                <a:lnTo>
                  <a:pt x="14119" y="45769"/>
                </a:lnTo>
                <a:lnTo>
                  <a:pt x="17143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3" y="37565"/>
                </a:lnTo>
                <a:lnTo>
                  <a:pt x="1078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7" y="33097"/>
                </a:lnTo>
                <a:lnTo>
                  <a:pt x="2120" y="35902"/>
                </a:lnTo>
                <a:lnTo>
                  <a:pt x="511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20" y="14352"/>
                </a:lnTo>
                <a:lnTo>
                  <a:pt x="11174" y="11112"/>
                </a:lnTo>
                <a:lnTo>
                  <a:pt x="13611" y="8484"/>
                </a:lnTo>
                <a:lnTo>
                  <a:pt x="16927" y="6857"/>
                </a:lnTo>
                <a:lnTo>
                  <a:pt x="21193" y="6465"/>
                </a:lnTo>
                <a:lnTo>
                  <a:pt x="25765" y="6897"/>
                </a:lnTo>
                <a:lnTo>
                  <a:pt x="29105" y="8675"/>
                </a:lnTo>
                <a:lnTo>
                  <a:pt x="31391" y="11418"/>
                </a:lnTo>
                <a:lnTo>
                  <a:pt x="33080" y="14719"/>
                </a:lnTo>
                <a:lnTo>
                  <a:pt x="33919" y="18784"/>
                </a:lnTo>
                <a:lnTo>
                  <a:pt x="34135" y="23215"/>
                </a:lnTo>
                <a:lnTo>
                  <a:pt x="33883" y="27877"/>
                </a:lnTo>
                <a:lnTo>
                  <a:pt x="32879" y="31941"/>
                </a:lnTo>
                <a:lnTo>
                  <a:pt x="31024" y="35153"/>
                </a:lnTo>
                <a:lnTo>
                  <a:pt x="28587" y="37771"/>
                </a:lnTo>
                <a:lnTo>
                  <a:pt x="25247" y="39383"/>
                </a:lnTo>
                <a:lnTo>
                  <a:pt x="21005" y="39790"/>
                </a:lnTo>
                <a:lnTo>
                  <a:pt x="17143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6" y="44538"/>
                </a:lnTo>
                <a:lnTo>
                  <a:pt x="32702" y="43371"/>
                </a:lnTo>
                <a:lnTo>
                  <a:pt x="36738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48" y="26125"/>
                </a:lnTo>
                <a:lnTo>
                  <a:pt x="42148" y="19176"/>
                </a:lnTo>
                <a:lnTo>
                  <a:pt x="41716" y="16015"/>
                </a:lnTo>
                <a:lnTo>
                  <a:pt x="40853" y="13196"/>
                </a:lnTo>
                <a:lnTo>
                  <a:pt x="40003" y="10388"/>
                </a:lnTo>
                <a:lnTo>
                  <a:pt x="37007" y="6032"/>
                </a:lnTo>
                <a:lnTo>
                  <a:pt x="33134" y="2566"/>
                </a:lnTo>
                <a:lnTo>
                  <a:pt x="30567" y="1536"/>
                </a:lnTo>
                <a:lnTo>
                  <a:pt x="27990" y="506"/>
                </a:lnTo>
                <a:lnTo>
                  <a:pt x="24955" y="0"/>
                </a:lnTo>
                <a:lnTo>
                  <a:pt x="17917" y="0"/>
                </a:lnTo>
                <a:lnTo>
                  <a:pt x="14781" y="571"/>
                </a:lnTo>
                <a:lnTo>
                  <a:pt x="12089" y="1727"/>
                </a:lnTo>
                <a:lnTo>
                  <a:pt x="9410" y="2872"/>
                </a:lnTo>
                <a:lnTo>
                  <a:pt x="5372" y="6591"/>
                </a:lnTo>
                <a:lnTo>
                  <a:pt x="2232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647916" y="4370818"/>
            <a:ext cx="24627" cy="45694"/>
          </a:xfrm>
          <a:custGeom>
            <a:avLst/>
            <a:gdLst/>
            <a:ahLst/>
            <a:cxnLst/>
            <a:rect l="l" t="t" r="r" b="b"/>
            <a:pathLst>
              <a:path w="24627" h="45694">
                <a:moveTo>
                  <a:pt x="1969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6" y="14809"/>
                </a:lnTo>
                <a:lnTo>
                  <a:pt x="10706" y="12167"/>
                </a:lnTo>
                <a:lnTo>
                  <a:pt x="13313" y="9323"/>
                </a:lnTo>
                <a:lnTo>
                  <a:pt x="16423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27" y="4862"/>
                </a:lnTo>
                <a:lnTo>
                  <a:pt x="24612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2" y="8243"/>
                </a:lnTo>
                <a:lnTo>
                  <a:pt x="6962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69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700408" y="4352842"/>
            <a:ext cx="56325" cy="64223"/>
          </a:xfrm>
          <a:custGeom>
            <a:avLst/>
            <a:gdLst/>
            <a:ahLst/>
            <a:cxnLst/>
            <a:rect l="l" t="t" r="r" b="b"/>
            <a:pathLst>
              <a:path w="56325" h="64223">
                <a:moveTo>
                  <a:pt x="47487" y="53647"/>
                </a:moveTo>
                <a:lnTo>
                  <a:pt x="44858" y="51588"/>
                </a:lnTo>
                <a:lnTo>
                  <a:pt x="46648" y="48985"/>
                </a:lnTo>
                <a:lnTo>
                  <a:pt x="48171" y="46051"/>
                </a:lnTo>
                <a:lnTo>
                  <a:pt x="49326" y="42901"/>
                </a:lnTo>
                <a:lnTo>
                  <a:pt x="50241" y="39650"/>
                </a:lnTo>
                <a:lnTo>
                  <a:pt x="50839" y="36285"/>
                </a:lnTo>
                <a:lnTo>
                  <a:pt x="50990" y="32818"/>
                </a:lnTo>
                <a:lnTo>
                  <a:pt x="48908" y="29959"/>
                </a:lnTo>
                <a:lnTo>
                  <a:pt x="46367" y="29909"/>
                </a:lnTo>
                <a:lnTo>
                  <a:pt x="43714" y="30622"/>
                </a:lnTo>
                <a:lnTo>
                  <a:pt x="43447" y="33289"/>
                </a:lnTo>
                <a:lnTo>
                  <a:pt x="43182" y="37073"/>
                </a:lnTo>
                <a:lnTo>
                  <a:pt x="42332" y="40755"/>
                </a:lnTo>
                <a:lnTo>
                  <a:pt x="41022" y="44171"/>
                </a:lnTo>
                <a:lnTo>
                  <a:pt x="39333" y="47056"/>
                </a:lnTo>
                <a:lnTo>
                  <a:pt x="36564" y="44489"/>
                </a:lnTo>
                <a:lnTo>
                  <a:pt x="33721" y="41785"/>
                </a:lnTo>
                <a:lnTo>
                  <a:pt x="30977" y="39002"/>
                </a:lnTo>
                <a:lnTo>
                  <a:pt x="28320" y="36198"/>
                </a:lnTo>
                <a:lnTo>
                  <a:pt x="25808" y="33416"/>
                </a:lnTo>
                <a:lnTo>
                  <a:pt x="23611" y="30798"/>
                </a:lnTo>
                <a:lnTo>
                  <a:pt x="26506" y="29236"/>
                </a:lnTo>
                <a:lnTo>
                  <a:pt x="31013" y="26327"/>
                </a:lnTo>
                <a:lnTo>
                  <a:pt x="34735" y="23483"/>
                </a:lnTo>
                <a:lnTo>
                  <a:pt x="37364" y="20614"/>
                </a:lnTo>
                <a:lnTo>
                  <a:pt x="38915" y="17589"/>
                </a:lnTo>
                <a:lnTo>
                  <a:pt x="39801" y="14378"/>
                </a:lnTo>
                <a:lnTo>
                  <a:pt x="39801" y="10631"/>
                </a:lnTo>
                <a:lnTo>
                  <a:pt x="38801" y="7379"/>
                </a:lnTo>
                <a:lnTo>
                  <a:pt x="37123" y="4511"/>
                </a:lnTo>
                <a:lnTo>
                  <a:pt x="34470" y="2311"/>
                </a:lnTo>
                <a:lnTo>
                  <a:pt x="30787" y="890"/>
                </a:lnTo>
                <a:lnTo>
                  <a:pt x="26391" y="0"/>
                </a:lnTo>
                <a:lnTo>
                  <a:pt x="20411" y="0"/>
                </a:lnTo>
                <a:lnTo>
                  <a:pt x="17644" y="396"/>
                </a:lnTo>
                <a:lnTo>
                  <a:pt x="15358" y="1181"/>
                </a:lnTo>
                <a:lnTo>
                  <a:pt x="11214" y="3064"/>
                </a:lnTo>
                <a:lnTo>
                  <a:pt x="8308" y="5782"/>
                </a:lnTo>
                <a:lnTo>
                  <a:pt x="6606" y="9094"/>
                </a:lnTo>
                <a:lnTo>
                  <a:pt x="5615" y="12715"/>
                </a:lnTo>
                <a:lnTo>
                  <a:pt x="5741" y="16830"/>
                </a:lnTo>
                <a:lnTo>
                  <a:pt x="6671" y="20116"/>
                </a:lnTo>
                <a:lnTo>
                  <a:pt x="8549" y="23764"/>
                </a:lnTo>
                <a:lnTo>
                  <a:pt x="10339" y="26507"/>
                </a:lnTo>
                <a:lnTo>
                  <a:pt x="12639" y="29718"/>
                </a:lnTo>
                <a:lnTo>
                  <a:pt x="8420" y="32461"/>
                </a:lnTo>
                <a:lnTo>
                  <a:pt x="5209" y="35180"/>
                </a:lnTo>
                <a:lnTo>
                  <a:pt x="2908" y="38037"/>
                </a:lnTo>
                <a:lnTo>
                  <a:pt x="1169" y="40986"/>
                </a:lnTo>
                <a:lnTo>
                  <a:pt x="241" y="44071"/>
                </a:lnTo>
                <a:lnTo>
                  <a:pt x="0" y="47423"/>
                </a:lnTo>
                <a:lnTo>
                  <a:pt x="0" y="49201"/>
                </a:lnTo>
                <a:lnTo>
                  <a:pt x="687" y="52387"/>
                </a:lnTo>
                <a:lnTo>
                  <a:pt x="1777" y="55297"/>
                </a:lnTo>
                <a:lnTo>
                  <a:pt x="4434" y="58853"/>
                </a:lnTo>
                <a:lnTo>
                  <a:pt x="8153" y="61596"/>
                </a:lnTo>
                <a:lnTo>
                  <a:pt x="11153" y="62877"/>
                </a:lnTo>
                <a:lnTo>
                  <a:pt x="14544" y="63717"/>
                </a:lnTo>
                <a:lnTo>
                  <a:pt x="12675" y="55552"/>
                </a:lnTo>
                <a:lnTo>
                  <a:pt x="9756" y="52416"/>
                </a:lnTo>
                <a:lnTo>
                  <a:pt x="8661" y="49734"/>
                </a:lnTo>
                <a:lnTo>
                  <a:pt x="8384" y="46624"/>
                </a:lnTo>
                <a:lnTo>
                  <a:pt x="8524" y="44477"/>
                </a:lnTo>
                <a:lnTo>
                  <a:pt x="9550" y="41504"/>
                </a:lnTo>
                <a:lnTo>
                  <a:pt x="11671" y="38559"/>
                </a:lnTo>
                <a:lnTo>
                  <a:pt x="15062" y="35586"/>
                </a:lnTo>
                <a:lnTo>
                  <a:pt x="17779" y="36018"/>
                </a:lnTo>
                <a:lnTo>
                  <a:pt x="15242" y="19357"/>
                </a:lnTo>
                <a:lnTo>
                  <a:pt x="14161" y="16614"/>
                </a:lnTo>
                <a:lnTo>
                  <a:pt x="13820" y="14037"/>
                </a:lnTo>
                <a:lnTo>
                  <a:pt x="14328" y="11127"/>
                </a:lnTo>
                <a:lnTo>
                  <a:pt x="16689" y="7978"/>
                </a:lnTo>
                <a:lnTo>
                  <a:pt x="19900" y="6567"/>
                </a:lnTo>
                <a:lnTo>
                  <a:pt x="22950" y="6365"/>
                </a:lnTo>
                <a:lnTo>
                  <a:pt x="26874" y="6922"/>
                </a:lnTo>
                <a:lnTo>
                  <a:pt x="30316" y="9083"/>
                </a:lnTo>
                <a:lnTo>
                  <a:pt x="31650" y="12334"/>
                </a:lnTo>
                <a:lnTo>
                  <a:pt x="31446" y="15419"/>
                </a:lnTo>
                <a:lnTo>
                  <a:pt x="29923" y="18428"/>
                </a:lnTo>
                <a:lnTo>
                  <a:pt x="26798" y="21464"/>
                </a:lnTo>
                <a:lnTo>
                  <a:pt x="23713" y="23613"/>
                </a:lnTo>
                <a:lnTo>
                  <a:pt x="23266" y="42052"/>
                </a:lnTo>
                <a:lnTo>
                  <a:pt x="26266" y="45111"/>
                </a:lnTo>
                <a:lnTo>
                  <a:pt x="29425" y="48160"/>
                </a:lnTo>
                <a:lnTo>
                  <a:pt x="32651" y="51120"/>
                </a:lnTo>
                <a:lnTo>
                  <a:pt x="32514" y="53925"/>
                </a:lnTo>
                <a:lnTo>
                  <a:pt x="29451" y="55742"/>
                </a:lnTo>
                <a:lnTo>
                  <a:pt x="26085" y="57014"/>
                </a:lnTo>
                <a:lnTo>
                  <a:pt x="25960" y="63691"/>
                </a:lnTo>
                <a:lnTo>
                  <a:pt x="29466" y="62842"/>
                </a:lnTo>
                <a:lnTo>
                  <a:pt x="32755" y="61545"/>
                </a:lnTo>
                <a:lnTo>
                  <a:pt x="35751" y="59869"/>
                </a:lnTo>
                <a:lnTo>
                  <a:pt x="38585" y="57989"/>
                </a:lnTo>
                <a:lnTo>
                  <a:pt x="41669" y="58360"/>
                </a:lnTo>
                <a:lnTo>
                  <a:pt x="44554" y="60479"/>
                </a:lnTo>
                <a:lnTo>
                  <a:pt x="48031" y="62716"/>
                </a:lnTo>
                <a:lnTo>
                  <a:pt x="50662" y="63856"/>
                </a:lnTo>
                <a:lnTo>
                  <a:pt x="53531" y="64174"/>
                </a:lnTo>
                <a:lnTo>
                  <a:pt x="56200" y="62751"/>
                </a:lnTo>
                <a:lnTo>
                  <a:pt x="56325" y="60059"/>
                </a:lnTo>
                <a:lnTo>
                  <a:pt x="55615" y="57456"/>
                </a:lnTo>
                <a:lnTo>
                  <a:pt x="53023" y="57200"/>
                </a:lnTo>
                <a:lnTo>
                  <a:pt x="50472" y="55754"/>
                </a:lnTo>
                <a:lnTo>
                  <a:pt x="47487" y="53647"/>
                </a:lnTo>
                <a:close/>
              </a:path>
              <a:path w="56325" h="64223">
                <a:moveTo>
                  <a:pt x="12675" y="55552"/>
                </a:moveTo>
                <a:lnTo>
                  <a:pt x="14544" y="63717"/>
                </a:lnTo>
                <a:lnTo>
                  <a:pt x="18176" y="64223"/>
                </a:lnTo>
                <a:lnTo>
                  <a:pt x="22226" y="64223"/>
                </a:lnTo>
                <a:lnTo>
                  <a:pt x="25960" y="63691"/>
                </a:lnTo>
                <a:lnTo>
                  <a:pt x="26085" y="57014"/>
                </a:lnTo>
                <a:lnTo>
                  <a:pt x="22402" y="57687"/>
                </a:lnTo>
                <a:lnTo>
                  <a:pt x="19025" y="57687"/>
                </a:lnTo>
                <a:lnTo>
                  <a:pt x="15598" y="56859"/>
                </a:lnTo>
                <a:lnTo>
                  <a:pt x="12675" y="55552"/>
                </a:lnTo>
                <a:close/>
              </a:path>
              <a:path w="56325" h="64223">
                <a:moveTo>
                  <a:pt x="23266" y="42052"/>
                </a:moveTo>
                <a:lnTo>
                  <a:pt x="23713" y="23613"/>
                </a:lnTo>
                <a:lnTo>
                  <a:pt x="19522" y="26075"/>
                </a:lnTo>
                <a:lnTo>
                  <a:pt x="17020" y="22418"/>
                </a:lnTo>
                <a:lnTo>
                  <a:pt x="15242" y="19357"/>
                </a:lnTo>
                <a:lnTo>
                  <a:pt x="17779" y="36018"/>
                </a:lnTo>
                <a:lnTo>
                  <a:pt x="20436" y="39016"/>
                </a:lnTo>
                <a:lnTo>
                  <a:pt x="23266" y="420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789768" y="43554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8049" y="1206"/>
                </a:lnTo>
                <a:lnTo>
                  <a:pt x="5460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0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813009" y="4370824"/>
            <a:ext cx="62499" cy="45684"/>
          </a:xfrm>
          <a:custGeom>
            <a:avLst/>
            <a:gdLst/>
            <a:ahLst/>
            <a:cxnLst/>
            <a:rect l="l" t="t" r="r" b="b"/>
            <a:pathLst>
              <a:path w="62499" h="45684">
                <a:moveTo>
                  <a:pt x="31003" y="3914"/>
                </a:moveTo>
                <a:lnTo>
                  <a:pt x="27967" y="1577"/>
                </a:lnTo>
                <a:lnTo>
                  <a:pt x="25351" y="598"/>
                </a:lnTo>
                <a:lnTo>
                  <a:pt x="22392" y="0"/>
                </a:lnTo>
                <a:lnTo>
                  <a:pt x="18366" y="0"/>
                </a:lnTo>
                <a:lnTo>
                  <a:pt x="13881" y="1844"/>
                </a:lnTo>
                <a:lnTo>
                  <a:pt x="9349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66" y="763"/>
                </a:lnTo>
                <a:lnTo>
                  <a:pt x="2797" y="637"/>
                </a:lnTo>
                <a:lnTo>
                  <a:pt x="0" y="2095"/>
                </a:lnTo>
                <a:lnTo>
                  <a:pt x="0" y="44237"/>
                </a:lnTo>
                <a:lnTo>
                  <a:pt x="1958" y="45584"/>
                </a:lnTo>
                <a:lnTo>
                  <a:pt x="4611" y="45684"/>
                </a:lnTo>
                <a:lnTo>
                  <a:pt x="7736" y="44237"/>
                </a:lnTo>
                <a:lnTo>
                  <a:pt x="7736" y="14785"/>
                </a:lnTo>
                <a:lnTo>
                  <a:pt x="9842" y="12143"/>
                </a:lnTo>
                <a:lnTo>
                  <a:pt x="11811" y="10109"/>
                </a:lnTo>
                <a:lnTo>
                  <a:pt x="15433" y="7379"/>
                </a:lnTo>
                <a:lnTo>
                  <a:pt x="19000" y="6682"/>
                </a:lnTo>
                <a:lnTo>
                  <a:pt x="21678" y="6963"/>
                </a:lnTo>
                <a:lnTo>
                  <a:pt x="24653" y="8903"/>
                </a:lnTo>
                <a:lnTo>
                  <a:pt x="26531" y="12283"/>
                </a:lnTo>
                <a:lnTo>
                  <a:pt x="27216" y="15228"/>
                </a:lnTo>
                <a:lnTo>
                  <a:pt x="27381" y="18619"/>
                </a:lnTo>
                <a:lnTo>
                  <a:pt x="27381" y="44237"/>
                </a:lnTo>
                <a:lnTo>
                  <a:pt x="29390" y="45584"/>
                </a:lnTo>
                <a:lnTo>
                  <a:pt x="31978" y="45684"/>
                </a:lnTo>
                <a:lnTo>
                  <a:pt x="35118" y="44237"/>
                </a:lnTo>
                <a:lnTo>
                  <a:pt x="35118" y="14785"/>
                </a:lnTo>
                <a:lnTo>
                  <a:pt x="37274" y="12143"/>
                </a:lnTo>
                <a:lnTo>
                  <a:pt x="39242" y="10109"/>
                </a:lnTo>
                <a:lnTo>
                  <a:pt x="42825" y="7379"/>
                </a:lnTo>
                <a:lnTo>
                  <a:pt x="46393" y="6682"/>
                </a:lnTo>
                <a:lnTo>
                  <a:pt x="49075" y="6963"/>
                </a:lnTo>
                <a:lnTo>
                  <a:pt x="52085" y="8903"/>
                </a:lnTo>
                <a:lnTo>
                  <a:pt x="53949" y="12283"/>
                </a:lnTo>
                <a:lnTo>
                  <a:pt x="54571" y="15228"/>
                </a:lnTo>
                <a:lnTo>
                  <a:pt x="54738" y="18619"/>
                </a:lnTo>
                <a:lnTo>
                  <a:pt x="54738" y="44237"/>
                </a:lnTo>
                <a:lnTo>
                  <a:pt x="56747" y="45584"/>
                </a:lnTo>
                <a:lnTo>
                  <a:pt x="59410" y="45684"/>
                </a:lnTo>
                <a:lnTo>
                  <a:pt x="62499" y="44237"/>
                </a:lnTo>
                <a:lnTo>
                  <a:pt x="62499" y="15228"/>
                </a:lnTo>
                <a:lnTo>
                  <a:pt x="61776" y="10821"/>
                </a:lnTo>
                <a:lnTo>
                  <a:pt x="60479" y="6833"/>
                </a:lnTo>
                <a:lnTo>
                  <a:pt x="58205" y="3647"/>
                </a:lnTo>
                <a:lnTo>
                  <a:pt x="54863" y="1422"/>
                </a:lnTo>
                <a:lnTo>
                  <a:pt x="50749" y="0"/>
                </a:lnTo>
                <a:lnTo>
                  <a:pt x="46901" y="0"/>
                </a:lnTo>
                <a:lnTo>
                  <a:pt x="43588" y="723"/>
                </a:lnTo>
                <a:lnTo>
                  <a:pt x="40096" y="2517"/>
                </a:lnTo>
                <a:lnTo>
                  <a:pt x="36348" y="5501"/>
                </a:lnTo>
                <a:lnTo>
                  <a:pt x="33124" y="7075"/>
                </a:lnTo>
                <a:lnTo>
                  <a:pt x="31003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889210" y="4405323"/>
            <a:ext cx="28246" cy="46306"/>
          </a:xfrm>
          <a:custGeom>
            <a:avLst/>
            <a:gdLst/>
            <a:ahLst/>
            <a:cxnLst/>
            <a:rect l="l" t="t" r="r" b="b"/>
            <a:pathLst>
              <a:path w="28246" h="46306">
                <a:moveTo>
                  <a:pt x="13931" y="10248"/>
                </a:moveTo>
                <a:lnTo>
                  <a:pt x="17042" y="11418"/>
                </a:lnTo>
                <a:lnTo>
                  <a:pt x="20497" y="11800"/>
                </a:lnTo>
                <a:lnTo>
                  <a:pt x="23442" y="11800"/>
                </a:lnTo>
                <a:lnTo>
                  <a:pt x="26048" y="11239"/>
                </a:lnTo>
                <a:lnTo>
                  <a:pt x="28246" y="0"/>
                </a:lnTo>
                <a:lnTo>
                  <a:pt x="24839" y="3747"/>
                </a:lnTo>
                <a:lnTo>
                  <a:pt x="21780" y="5144"/>
                </a:lnTo>
                <a:lnTo>
                  <a:pt x="17730" y="5144"/>
                </a:lnTo>
                <a:lnTo>
                  <a:pt x="13931" y="10248"/>
                </a:lnTo>
                <a:close/>
              </a:path>
              <a:path w="28246" h="46306">
                <a:moveTo>
                  <a:pt x="1954" y="27852"/>
                </a:moveTo>
                <a:lnTo>
                  <a:pt x="4611" y="27939"/>
                </a:lnTo>
                <a:lnTo>
                  <a:pt x="7733" y="26456"/>
                </a:lnTo>
                <a:lnTo>
                  <a:pt x="7733" y="5384"/>
                </a:lnTo>
                <a:lnTo>
                  <a:pt x="10908" y="8229"/>
                </a:lnTo>
                <a:lnTo>
                  <a:pt x="13931" y="10248"/>
                </a:lnTo>
                <a:lnTo>
                  <a:pt x="17730" y="5144"/>
                </a:lnTo>
                <a:lnTo>
                  <a:pt x="13806" y="3084"/>
                </a:lnTo>
                <a:lnTo>
                  <a:pt x="9856" y="-266"/>
                </a:lnTo>
                <a:lnTo>
                  <a:pt x="7733" y="-2868"/>
                </a:lnTo>
                <a:lnTo>
                  <a:pt x="7733" y="-19620"/>
                </a:lnTo>
                <a:lnTo>
                  <a:pt x="11214" y="-23483"/>
                </a:lnTo>
                <a:lnTo>
                  <a:pt x="14363" y="-26009"/>
                </a:lnTo>
                <a:lnTo>
                  <a:pt x="17334" y="-27418"/>
                </a:lnTo>
                <a:lnTo>
                  <a:pt x="20307" y="-27849"/>
                </a:lnTo>
                <a:lnTo>
                  <a:pt x="23990" y="-27392"/>
                </a:lnTo>
                <a:lnTo>
                  <a:pt x="26694" y="-25528"/>
                </a:lnTo>
                <a:lnTo>
                  <a:pt x="28562" y="-22705"/>
                </a:lnTo>
                <a:lnTo>
                  <a:pt x="29947" y="-19353"/>
                </a:lnTo>
                <a:lnTo>
                  <a:pt x="30593" y="-15340"/>
                </a:lnTo>
                <a:lnTo>
                  <a:pt x="30758" y="-11098"/>
                </a:lnTo>
                <a:lnTo>
                  <a:pt x="30556" y="-7175"/>
                </a:lnTo>
                <a:lnTo>
                  <a:pt x="29743" y="-3315"/>
                </a:lnTo>
                <a:lnTo>
                  <a:pt x="28246" y="0"/>
                </a:lnTo>
                <a:lnTo>
                  <a:pt x="26048" y="11239"/>
                </a:lnTo>
                <a:lnTo>
                  <a:pt x="30593" y="9028"/>
                </a:lnTo>
                <a:lnTo>
                  <a:pt x="34062" y="5410"/>
                </a:lnTo>
                <a:lnTo>
                  <a:pt x="36781" y="863"/>
                </a:lnTo>
                <a:lnTo>
                  <a:pt x="37565" y="-2056"/>
                </a:lnTo>
                <a:lnTo>
                  <a:pt x="38365" y="-5003"/>
                </a:lnTo>
                <a:lnTo>
                  <a:pt x="38771" y="-8305"/>
                </a:lnTo>
                <a:lnTo>
                  <a:pt x="38771" y="-15048"/>
                </a:lnTo>
                <a:lnTo>
                  <a:pt x="38444" y="-17946"/>
                </a:lnTo>
                <a:lnTo>
                  <a:pt x="37832" y="-20675"/>
                </a:lnTo>
                <a:lnTo>
                  <a:pt x="37209" y="-23403"/>
                </a:lnTo>
                <a:lnTo>
                  <a:pt x="34847" y="-27849"/>
                </a:lnTo>
                <a:lnTo>
                  <a:pt x="31737" y="-31532"/>
                </a:lnTo>
                <a:lnTo>
                  <a:pt x="27432" y="-33919"/>
                </a:lnTo>
                <a:lnTo>
                  <a:pt x="24829" y="-34505"/>
                </a:lnTo>
                <a:lnTo>
                  <a:pt x="20372" y="-34505"/>
                </a:lnTo>
                <a:lnTo>
                  <a:pt x="17766" y="-34023"/>
                </a:lnTo>
                <a:lnTo>
                  <a:pt x="14072" y="-32562"/>
                </a:lnTo>
                <a:lnTo>
                  <a:pt x="10476" y="-30149"/>
                </a:lnTo>
                <a:lnTo>
                  <a:pt x="6781" y="-26733"/>
                </a:lnTo>
                <a:lnTo>
                  <a:pt x="6781" y="-32410"/>
                </a:lnTo>
                <a:lnTo>
                  <a:pt x="5410" y="-33732"/>
                </a:lnTo>
                <a:lnTo>
                  <a:pt x="2743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54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936421" y="43708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18" y="27506"/>
                </a:lnTo>
                <a:lnTo>
                  <a:pt x="8977" y="43714"/>
                </a:lnTo>
                <a:lnTo>
                  <a:pt x="11544" y="44743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092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0" y="33097"/>
                </a:lnTo>
                <a:lnTo>
                  <a:pt x="2119" y="35902"/>
                </a:lnTo>
                <a:lnTo>
                  <a:pt x="5104" y="40257"/>
                </a:lnTo>
                <a:lnTo>
                  <a:pt x="8977" y="43714"/>
                </a:lnTo>
                <a:lnTo>
                  <a:pt x="8218" y="27506"/>
                </a:lnTo>
                <a:lnTo>
                  <a:pt x="8002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63" y="11112"/>
                </a:lnTo>
                <a:lnTo>
                  <a:pt x="13614" y="8484"/>
                </a:lnTo>
                <a:lnTo>
                  <a:pt x="16916" y="6857"/>
                </a:lnTo>
                <a:lnTo>
                  <a:pt x="21184" y="6465"/>
                </a:lnTo>
                <a:lnTo>
                  <a:pt x="25756" y="6897"/>
                </a:lnTo>
                <a:lnTo>
                  <a:pt x="29094" y="8675"/>
                </a:lnTo>
                <a:lnTo>
                  <a:pt x="31394" y="11418"/>
                </a:lnTo>
                <a:lnTo>
                  <a:pt x="33072" y="14719"/>
                </a:lnTo>
                <a:lnTo>
                  <a:pt x="33921" y="18784"/>
                </a:lnTo>
                <a:lnTo>
                  <a:pt x="34137" y="23215"/>
                </a:lnTo>
                <a:lnTo>
                  <a:pt x="33872" y="27877"/>
                </a:lnTo>
                <a:lnTo>
                  <a:pt x="32867" y="31941"/>
                </a:lnTo>
                <a:lnTo>
                  <a:pt x="31013" y="35153"/>
                </a:lnTo>
                <a:lnTo>
                  <a:pt x="28586" y="37771"/>
                </a:lnTo>
                <a:lnTo>
                  <a:pt x="25234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69" y="46291"/>
                </a:lnTo>
                <a:lnTo>
                  <a:pt x="27291" y="45708"/>
                </a:lnTo>
                <a:lnTo>
                  <a:pt x="29998" y="44538"/>
                </a:lnTo>
                <a:lnTo>
                  <a:pt x="32691" y="43371"/>
                </a:lnTo>
                <a:lnTo>
                  <a:pt x="36729" y="39649"/>
                </a:lnTo>
                <a:lnTo>
                  <a:pt x="39876" y="35077"/>
                </a:lnTo>
                <a:lnTo>
                  <a:pt x="40779" y="32183"/>
                </a:lnTo>
                <a:lnTo>
                  <a:pt x="41694" y="29300"/>
                </a:lnTo>
                <a:lnTo>
                  <a:pt x="42137" y="26125"/>
                </a:lnTo>
                <a:lnTo>
                  <a:pt x="42137" y="19176"/>
                </a:lnTo>
                <a:lnTo>
                  <a:pt x="41719" y="16015"/>
                </a:lnTo>
                <a:lnTo>
                  <a:pt x="40855" y="13196"/>
                </a:lnTo>
                <a:lnTo>
                  <a:pt x="39992" y="10388"/>
                </a:lnTo>
                <a:lnTo>
                  <a:pt x="36996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78" y="506"/>
                </a:lnTo>
                <a:lnTo>
                  <a:pt x="24954" y="0"/>
                </a:lnTo>
                <a:lnTo>
                  <a:pt x="17905" y="0"/>
                </a:lnTo>
                <a:lnTo>
                  <a:pt x="14770" y="571"/>
                </a:lnTo>
                <a:lnTo>
                  <a:pt x="12091" y="1727"/>
                </a:lnTo>
                <a:lnTo>
                  <a:pt x="9399" y="2872"/>
                </a:lnTo>
                <a:lnTo>
                  <a:pt x="5359" y="6591"/>
                </a:lnTo>
                <a:lnTo>
                  <a:pt x="2223" y="11177"/>
                </a:lnTo>
                <a:lnTo>
                  <a:pt x="1334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989542" y="43708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08" y="3571"/>
                </a:lnTo>
                <a:lnTo>
                  <a:pt x="23011" y="748"/>
                </a:lnTo>
                <a:lnTo>
                  <a:pt x="20382" y="114"/>
                </a:lnTo>
                <a:lnTo>
                  <a:pt x="17585" y="0"/>
                </a:lnTo>
                <a:lnTo>
                  <a:pt x="1490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8" y="8243"/>
                </a:lnTo>
                <a:lnTo>
                  <a:pt x="6968" y="2095"/>
                </a:lnTo>
                <a:lnTo>
                  <a:pt x="5673" y="773"/>
                </a:lnTo>
                <a:lnTo>
                  <a:pt x="2792" y="647"/>
                </a:lnTo>
                <a:lnTo>
                  <a:pt x="0" y="2095"/>
                </a:lnTo>
                <a:lnTo>
                  <a:pt x="0" y="44246"/>
                </a:lnTo>
                <a:lnTo>
                  <a:pt x="1964" y="45594"/>
                </a:lnTo>
                <a:lnTo>
                  <a:pt x="4621" y="45694"/>
                </a:lnTo>
                <a:lnTo>
                  <a:pt x="7717" y="44246"/>
                </a:lnTo>
                <a:lnTo>
                  <a:pt x="7717" y="16523"/>
                </a:lnTo>
                <a:lnTo>
                  <a:pt x="9813" y="13359"/>
                </a:lnTo>
                <a:lnTo>
                  <a:pt x="12495" y="10033"/>
                </a:lnTo>
                <a:lnTo>
                  <a:pt x="15680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016941" y="4360194"/>
            <a:ext cx="27536" cy="56818"/>
          </a:xfrm>
          <a:custGeom>
            <a:avLst/>
            <a:gdLst/>
            <a:ahLst/>
            <a:cxnLst/>
            <a:rect l="l" t="t" r="r" b="b"/>
            <a:pathLst>
              <a:path w="27536" h="56818">
                <a:moveTo>
                  <a:pt x="15166" y="44333"/>
                </a:moveTo>
                <a:lnTo>
                  <a:pt x="15166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6" y="14147"/>
                </a:lnTo>
                <a:lnTo>
                  <a:pt x="25985" y="11504"/>
                </a:lnTo>
                <a:lnTo>
                  <a:pt x="15166" y="11504"/>
                </a:lnTo>
                <a:lnTo>
                  <a:pt x="15166" y="1485"/>
                </a:lnTo>
                <a:lnTo>
                  <a:pt x="13197" y="90"/>
                </a:lnTo>
                <a:lnTo>
                  <a:pt x="10529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6" y="17920"/>
                </a:lnTo>
                <a:lnTo>
                  <a:pt x="7444" y="17920"/>
                </a:lnTo>
                <a:lnTo>
                  <a:pt x="7444" y="42545"/>
                </a:lnTo>
                <a:lnTo>
                  <a:pt x="7672" y="47101"/>
                </a:lnTo>
                <a:lnTo>
                  <a:pt x="8575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36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6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051502" y="4370821"/>
            <a:ext cx="38760" cy="46302"/>
          </a:xfrm>
          <a:custGeom>
            <a:avLst/>
            <a:gdLst/>
            <a:ahLst/>
            <a:cxnLst/>
            <a:rect l="l" t="t" r="r" b="b"/>
            <a:pathLst>
              <a:path w="38760" h="46302">
                <a:moveTo>
                  <a:pt x="10184" y="11148"/>
                </a:moveTo>
                <a:lnTo>
                  <a:pt x="13333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72" y="6043"/>
                </a:lnTo>
                <a:lnTo>
                  <a:pt x="26390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7" y="19051"/>
                </a:lnTo>
                <a:lnTo>
                  <a:pt x="8002" y="19051"/>
                </a:lnTo>
                <a:lnTo>
                  <a:pt x="5449" y="6249"/>
                </a:lnTo>
                <a:lnTo>
                  <a:pt x="2335" y="10706"/>
                </a:lnTo>
                <a:lnTo>
                  <a:pt x="1410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0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59" y="43875"/>
                </a:lnTo>
                <a:lnTo>
                  <a:pt x="11962" y="44844"/>
                </a:lnTo>
                <a:lnTo>
                  <a:pt x="14568" y="45808"/>
                </a:lnTo>
                <a:lnTo>
                  <a:pt x="17603" y="46302"/>
                </a:lnTo>
                <a:lnTo>
                  <a:pt x="23064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89" y="42504"/>
                </a:lnTo>
                <a:lnTo>
                  <a:pt x="36996" y="39841"/>
                </a:lnTo>
                <a:lnTo>
                  <a:pt x="35942" y="36841"/>
                </a:lnTo>
                <a:lnTo>
                  <a:pt x="33313" y="37665"/>
                </a:lnTo>
                <a:lnTo>
                  <a:pt x="30088" y="38846"/>
                </a:lnTo>
                <a:lnTo>
                  <a:pt x="27153" y="39535"/>
                </a:lnTo>
                <a:lnTo>
                  <a:pt x="23798" y="40017"/>
                </a:lnTo>
                <a:lnTo>
                  <a:pt x="19241" y="40017"/>
                </a:lnTo>
                <a:lnTo>
                  <a:pt x="15353" y="38936"/>
                </a:lnTo>
                <a:lnTo>
                  <a:pt x="11061" y="35852"/>
                </a:lnTo>
                <a:lnTo>
                  <a:pt x="9183" y="32903"/>
                </a:lnTo>
                <a:lnTo>
                  <a:pt x="8243" y="29159"/>
                </a:lnTo>
                <a:lnTo>
                  <a:pt x="8002" y="24712"/>
                </a:lnTo>
                <a:lnTo>
                  <a:pt x="35750" y="24712"/>
                </a:lnTo>
                <a:lnTo>
                  <a:pt x="37846" y="23939"/>
                </a:lnTo>
                <a:lnTo>
                  <a:pt x="38760" y="21347"/>
                </a:lnTo>
                <a:lnTo>
                  <a:pt x="38760" y="17197"/>
                </a:lnTo>
                <a:lnTo>
                  <a:pt x="38418" y="14605"/>
                </a:lnTo>
                <a:lnTo>
                  <a:pt x="37007" y="9776"/>
                </a:lnTo>
                <a:lnTo>
                  <a:pt x="34415" y="5867"/>
                </a:lnTo>
                <a:lnTo>
                  <a:pt x="31003" y="2641"/>
                </a:lnTo>
                <a:lnTo>
                  <a:pt x="26351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4" y="11148"/>
                </a:lnTo>
                <a:close/>
              </a:path>
              <a:path w="38760" h="46302">
                <a:moveTo>
                  <a:pt x="9348" y="2692"/>
                </a:moveTo>
                <a:lnTo>
                  <a:pt x="5449" y="6249"/>
                </a:lnTo>
                <a:lnTo>
                  <a:pt x="8002" y="19051"/>
                </a:lnTo>
                <a:lnTo>
                  <a:pt x="8063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8" y="532"/>
                </a:lnTo>
                <a:lnTo>
                  <a:pt x="9348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101941" y="43708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24612" y="4862"/>
                </a:moveTo>
                <a:lnTo>
                  <a:pt x="24612" y="3571"/>
                </a:lnTo>
                <a:lnTo>
                  <a:pt x="22999" y="748"/>
                </a:lnTo>
                <a:lnTo>
                  <a:pt x="20386" y="114"/>
                </a:lnTo>
                <a:lnTo>
                  <a:pt x="17578" y="0"/>
                </a:lnTo>
                <a:lnTo>
                  <a:pt x="14899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2" y="8243"/>
                </a:lnTo>
                <a:lnTo>
                  <a:pt x="6962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8" y="45594"/>
                </a:ln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05" y="13359"/>
                </a:lnTo>
                <a:lnTo>
                  <a:pt x="12484" y="10033"/>
                </a:lnTo>
                <a:lnTo>
                  <a:pt x="15674" y="7772"/>
                </a:lnTo>
                <a:lnTo>
                  <a:pt x="18619" y="7289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131573" y="43708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4" y="43192"/>
                </a:moveTo>
                <a:lnTo>
                  <a:pt x="4295" y="44693"/>
                </a:lnTo>
                <a:lnTo>
                  <a:pt x="7670" y="45719"/>
                </a:lnTo>
                <a:lnTo>
                  <a:pt x="10389" y="46191"/>
                </a:lnTo>
                <a:lnTo>
                  <a:pt x="13309" y="46291"/>
                </a:lnTo>
                <a:lnTo>
                  <a:pt x="17970" y="46000"/>
                </a:lnTo>
                <a:lnTo>
                  <a:pt x="22035" y="44819"/>
                </a:lnTo>
                <a:lnTo>
                  <a:pt x="25246" y="42785"/>
                </a:lnTo>
                <a:lnTo>
                  <a:pt x="27852" y="40208"/>
                </a:lnTo>
                <a:lnTo>
                  <a:pt x="29441" y="36841"/>
                </a:lnTo>
                <a:lnTo>
                  <a:pt x="29833" y="32767"/>
                </a:lnTo>
                <a:lnTo>
                  <a:pt x="29541" y="29390"/>
                </a:lnTo>
                <a:lnTo>
                  <a:pt x="27506" y="25642"/>
                </a:lnTo>
                <a:lnTo>
                  <a:pt x="24357" y="22974"/>
                </a:lnTo>
                <a:lnTo>
                  <a:pt x="21769" y="21667"/>
                </a:lnTo>
                <a:lnTo>
                  <a:pt x="19137" y="20548"/>
                </a:lnTo>
                <a:lnTo>
                  <a:pt x="16510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4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94" y="0"/>
                </a:lnTo>
                <a:lnTo>
                  <a:pt x="13831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60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45" y="25044"/>
                </a:lnTo>
                <a:lnTo>
                  <a:pt x="14248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200" y="32194"/>
                </a:lnTo>
                <a:lnTo>
                  <a:pt x="21996" y="35534"/>
                </a:lnTo>
                <a:lnTo>
                  <a:pt x="19759" y="38454"/>
                </a:lnTo>
                <a:lnTo>
                  <a:pt x="17006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299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4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556579" y="44850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654775" y="44697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50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31" y="61064"/>
                </a:lnTo>
                <a:lnTo>
                  <a:pt x="5450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678906" y="44698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5" y="60937"/>
                </a:lnTo>
                <a:lnTo>
                  <a:pt x="8041" y="59475"/>
                </a:lnTo>
                <a:lnTo>
                  <a:pt x="7952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108" y="54801"/>
                </a:lnTo>
                <a:lnTo>
                  <a:pt x="33897" y="57786"/>
                </a:lnTo>
                <a:lnTo>
                  <a:pt x="36756" y="60399"/>
                </a:lnTo>
                <a:lnTo>
                  <a:pt x="39588" y="60832"/>
                </a:lnTo>
                <a:lnTo>
                  <a:pt x="42252" y="60832"/>
                </a:lnTo>
                <a:lnTo>
                  <a:pt x="44643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7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3"/>
                </a:lnTo>
                <a:lnTo>
                  <a:pt x="34902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302" y="5029"/>
                </a:lnTo>
                <a:lnTo>
                  <a:pt x="13288" y="3249"/>
                </a:lnTo>
                <a:lnTo>
                  <a:pt x="10313" y="496"/>
                </a:lnTo>
                <a:lnTo>
                  <a:pt x="7344" y="104"/>
                </a:lnTo>
                <a:lnTo>
                  <a:pt x="3380" y="104"/>
                </a:lnTo>
                <a:lnTo>
                  <a:pt x="1069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733155" y="44699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0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786856" y="4469940"/>
            <a:ext cx="33705" cy="60591"/>
          </a:xfrm>
          <a:custGeom>
            <a:avLst/>
            <a:gdLst/>
            <a:ahLst/>
            <a:cxnLst/>
            <a:rect l="l" t="t" r="r" b="b"/>
            <a:pathLst>
              <a:path w="33705" h="60591">
                <a:moveTo>
                  <a:pt x="31751" y="0"/>
                </a:moveTo>
                <a:lnTo>
                  <a:pt x="2998" y="0"/>
                </a:lnTo>
                <a:lnTo>
                  <a:pt x="963" y="734"/>
                </a:lnTo>
                <a:lnTo>
                  <a:pt x="0" y="3286"/>
                </a:lnTo>
                <a:lnTo>
                  <a:pt x="0" y="57311"/>
                </a:lnTo>
                <a:lnTo>
                  <a:pt x="316" y="59381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5" y="57261"/>
                </a:lnTo>
                <a:lnTo>
                  <a:pt x="33705" y="56638"/>
                </a:lnTo>
                <a:lnTo>
                  <a:pt x="32068" y="53884"/>
                </a:lnTo>
                <a:lnTo>
                  <a:pt x="8037" y="53884"/>
                </a:lnTo>
                <a:lnTo>
                  <a:pt x="8037" y="32216"/>
                </a:lnTo>
                <a:lnTo>
                  <a:pt x="28370" y="32216"/>
                </a:lnTo>
                <a:lnTo>
                  <a:pt x="29706" y="31266"/>
                </a:lnTo>
                <a:lnTo>
                  <a:pt x="29958" y="28483"/>
                </a:lnTo>
                <a:lnTo>
                  <a:pt x="28370" y="25714"/>
                </a:lnTo>
                <a:lnTo>
                  <a:pt x="8037" y="25714"/>
                </a:lnTo>
                <a:lnTo>
                  <a:pt x="8037" y="6703"/>
                </a:lnTo>
                <a:lnTo>
                  <a:pt x="31751" y="6703"/>
                </a:lnTo>
                <a:lnTo>
                  <a:pt x="33032" y="5673"/>
                </a:lnTo>
                <a:lnTo>
                  <a:pt x="33338" y="2804"/>
                </a:lnTo>
                <a:lnTo>
                  <a:pt x="317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1833206" y="4469944"/>
            <a:ext cx="40412" cy="60832"/>
          </a:xfrm>
          <a:custGeom>
            <a:avLst/>
            <a:gdLst/>
            <a:ahLst/>
            <a:cxnLst/>
            <a:rect l="l" t="t" r="r" b="b"/>
            <a:pathLst>
              <a:path w="40412" h="60832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7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81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00" y="58939"/>
                </a:lnTo>
                <a:lnTo>
                  <a:pt x="31967" y="59636"/>
                </a:lnTo>
                <a:lnTo>
                  <a:pt x="34620" y="60833"/>
                </a:lnTo>
                <a:lnTo>
                  <a:pt x="37781" y="60833"/>
                </a:lnTo>
                <a:lnTo>
                  <a:pt x="40412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2" y="39711"/>
                </a:lnTo>
                <a:lnTo>
                  <a:pt x="30786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28" y="19634"/>
                </a:lnTo>
                <a:lnTo>
                  <a:pt x="26315" y="23215"/>
                </a:lnTo>
                <a:lnTo>
                  <a:pt x="22960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2" h="60832">
                <a:moveTo>
                  <a:pt x="2602" y="60833"/>
                </a:moveTo>
                <a:lnTo>
                  <a:pt x="5460" y="60833"/>
                </a:lnTo>
                <a:lnTo>
                  <a:pt x="8053" y="6652"/>
                </a:lnTo>
                <a:lnTo>
                  <a:pt x="14834" y="6652"/>
                </a:lnTo>
                <a:lnTo>
                  <a:pt x="18708" y="6793"/>
                </a:lnTo>
                <a:lnTo>
                  <a:pt x="21347" y="7264"/>
                </a:lnTo>
                <a:lnTo>
                  <a:pt x="25627" y="9144"/>
                </a:lnTo>
                <a:lnTo>
                  <a:pt x="27748" y="12434"/>
                </a:lnTo>
                <a:lnTo>
                  <a:pt x="28284" y="16814"/>
                </a:lnTo>
                <a:lnTo>
                  <a:pt x="28028" y="19634"/>
                </a:lnTo>
                <a:lnTo>
                  <a:pt x="28486" y="29792"/>
                </a:lnTo>
                <a:lnTo>
                  <a:pt x="31355" y="27989"/>
                </a:lnTo>
                <a:lnTo>
                  <a:pt x="34645" y="24457"/>
                </a:lnTo>
                <a:lnTo>
                  <a:pt x="35977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4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7" y="773"/>
                </a:lnTo>
                <a:lnTo>
                  <a:pt x="21614" y="280"/>
                </a:lnTo>
                <a:lnTo>
                  <a:pt x="18668" y="49"/>
                </a:lnTo>
                <a:lnTo>
                  <a:pt x="2998" y="0"/>
                </a:lnTo>
                <a:lnTo>
                  <a:pt x="963" y="722"/>
                </a:lnTo>
                <a:lnTo>
                  <a:pt x="0" y="3290"/>
                </a:lnTo>
                <a:lnTo>
                  <a:pt x="0" y="59612"/>
                </a:lnTo>
                <a:lnTo>
                  <a:pt x="2602" y="60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884650" y="44698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1" y="60937"/>
                </a:moveTo>
                <a:lnTo>
                  <a:pt x="5435" y="60937"/>
                </a:lnTo>
                <a:lnTo>
                  <a:pt x="8037" y="59475"/>
                </a:lnTo>
                <a:lnTo>
                  <a:pt x="7951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4" y="54801"/>
                </a:lnTo>
                <a:lnTo>
                  <a:pt x="33882" y="57786"/>
                </a:lnTo>
                <a:lnTo>
                  <a:pt x="36755" y="60399"/>
                </a:lnTo>
                <a:lnTo>
                  <a:pt x="39584" y="60832"/>
                </a:lnTo>
                <a:lnTo>
                  <a:pt x="42252" y="60832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20" y="49733"/>
                </a:lnTo>
                <a:lnTo>
                  <a:pt x="36374" y="46813"/>
                </a:lnTo>
                <a:lnTo>
                  <a:pt x="34902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4"/>
                </a:lnTo>
                <a:lnTo>
                  <a:pt x="3379" y="104"/>
                </a:lnTo>
                <a:lnTo>
                  <a:pt x="1069" y="914"/>
                </a:lnTo>
                <a:lnTo>
                  <a:pt x="0" y="3581"/>
                </a:lnTo>
                <a:lnTo>
                  <a:pt x="0" y="59701"/>
                </a:lnTo>
                <a:lnTo>
                  <a:pt x="2551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940248" y="44696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20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53" y="61103"/>
                </a:lnTo>
                <a:lnTo>
                  <a:pt x="7823" y="59500"/>
                </a:lnTo>
                <a:lnTo>
                  <a:pt x="12787" y="44946"/>
                </a:lnTo>
                <a:lnTo>
                  <a:pt x="37973" y="44946"/>
                </a:lnTo>
                <a:lnTo>
                  <a:pt x="14795" y="38534"/>
                </a:lnTo>
                <a:lnTo>
                  <a:pt x="2523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2" y="8333"/>
                </a:lnTo>
                <a:lnTo>
                  <a:pt x="35863" y="38534"/>
                </a:lnTo>
                <a:lnTo>
                  <a:pt x="14795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20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994137" y="44699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19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047831" y="44697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8002" y="990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068541" y="4469065"/>
            <a:ext cx="54180" cy="62355"/>
          </a:xfrm>
          <a:custGeom>
            <a:avLst/>
            <a:gdLst/>
            <a:ahLst/>
            <a:cxnLst/>
            <a:rect l="l" t="t" r="r" b="b"/>
            <a:pathLst>
              <a:path w="54180" h="62355">
                <a:moveTo>
                  <a:pt x="30430" y="55382"/>
                </a:moveTo>
                <a:lnTo>
                  <a:pt x="23356" y="55382"/>
                </a:lnTo>
                <a:lnTo>
                  <a:pt x="20397" y="54773"/>
                </a:lnTo>
                <a:lnTo>
                  <a:pt x="21960" y="62355"/>
                </a:lnTo>
                <a:lnTo>
                  <a:pt x="31115" y="62355"/>
                </a:lnTo>
                <a:lnTo>
                  <a:pt x="35168" y="61606"/>
                </a:lnTo>
                <a:lnTo>
                  <a:pt x="38635" y="60134"/>
                </a:lnTo>
                <a:lnTo>
                  <a:pt x="42101" y="58647"/>
                </a:lnTo>
                <a:lnTo>
                  <a:pt x="44971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6" y="47664"/>
                </a:lnTo>
                <a:lnTo>
                  <a:pt x="52442" y="43726"/>
                </a:lnTo>
                <a:lnTo>
                  <a:pt x="53596" y="39776"/>
                </a:lnTo>
                <a:lnTo>
                  <a:pt x="54180" y="35369"/>
                </a:lnTo>
                <a:lnTo>
                  <a:pt x="54180" y="25563"/>
                </a:lnTo>
                <a:lnTo>
                  <a:pt x="53647" y="21233"/>
                </a:lnTo>
                <a:lnTo>
                  <a:pt x="52567" y="17434"/>
                </a:lnTo>
                <a:lnTo>
                  <a:pt x="51487" y="13641"/>
                </a:lnTo>
                <a:lnTo>
                  <a:pt x="49850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99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84" y="0"/>
                </a:lnTo>
                <a:lnTo>
                  <a:pt x="23115" y="0"/>
                </a:lnTo>
                <a:lnTo>
                  <a:pt x="19066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89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5" y="14083"/>
                </a:lnTo>
                <a:lnTo>
                  <a:pt x="16082" y="10144"/>
                </a:lnTo>
                <a:lnTo>
                  <a:pt x="2081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4" y="11620"/>
                </a:lnTo>
                <a:lnTo>
                  <a:pt x="43131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59" y="27597"/>
                </a:lnTo>
                <a:lnTo>
                  <a:pt x="45659" y="34315"/>
                </a:lnTo>
                <a:lnTo>
                  <a:pt x="45352" y="37415"/>
                </a:lnTo>
                <a:lnTo>
                  <a:pt x="44730" y="40349"/>
                </a:lnTo>
                <a:lnTo>
                  <a:pt x="44096" y="43279"/>
                </a:lnTo>
                <a:lnTo>
                  <a:pt x="43056" y="45871"/>
                </a:lnTo>
                <a:lnTo>
                  <a:pt x="41595" y="48106"/>
                </a:lnTo>
                <a:lnTo>
                  <a:pt x="38188" y="52095"/>
                </a:lnTo>
                <a:lnTo>
                  <a:pt x="33390" y="54724"/>
                </a:lnTo>
                <a:lnTo>
                  <a:pt x="30430" y="55382"/>
                </a:lnTo>
                <a:close/>
              </a:path>
              <a:path w="54180" h="62355">
                <a:moveTo>
                  <a:pt x="537" y="40906"/>
                </a:moveTo>
                <a:lnTo>
                  <a:pt x="1602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1" y="56984"/>
                </a:lnTo>
                <a:lnTo>
                  <a:pt x="11369" y="58953"/>
                </a:lnTo>
                <a:lnTo>
                  <a:pt x="14695" y="60325"/>
                </a:lnTo>
                <a:lnTo>
                  <a:pt x="18011" y="61671"/>
                </a:lnTo>
                <a:lnTo>
                  <a:pt x="21960" y="62355"/>
                </a:lnTo>
                <a:lnTo>
                  <a:pt x="20397" y="54773"/>
                </a:lnTo>
                <a:lnTo>
                  <a:pt x="1804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10008" y="43765"/>
                </a:lnTo>
                <a:lnTo>
                  <a:pt x="9410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8" y="5803"/>
                </a:lnTo>
                <a:lnTo>
                  <a:pt x="6938" y="8547"/>
                </a:lnTo>
                <a:lnTo>
                  <a:pt x="4636" y="11264"/>
                </a:lnTo>
                <a:lnTo>
                  <a:pt x="2898" y="14579"/>
                </a:lnTo>
                <a:lnTo>
                  <a:pt x="1742" y="18489"/>
                </a:lnTo>
                <a:lnTo>
                  <a:pt x="586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7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134843" y="44698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1"/>
                </a:lnTo>
                <a:lnTo>
                  <a:pt x="33883" y="57786"/>
                </a:lnTo>
                <a:lnTo>
                  <a:pt x="36752" y="60399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20" y="1475"/>
                </a:lnTo>
                <a:lnTo>
                  <a:pt x="37821" y="49733"/>
                </a:lnTo>
                <a:lnTo>
                  <a:pt x="36374" y="46813"/>
                </a:lnTo>
                <a:lnTo>
                  <a:pt x="34886" y="43905"/>
                </a:lnTo>
                <a:lnTo>
                  <a:pt x="33375" y="40932"/>
                </a:lnTo>
                <a:lnTo>
                  <a:pt x="31838" y="37922"/>
                </a:lnTo>
                <a:lnTo>
                  <a:pt x="30214" y="34837"/>
                </a:lnTo>
                <a:lnTo>
                  <a:pt x="28497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4"/>
                </a:lnTo>
                <a:lnTo>
                  <a:pt x="3365" y="104"/>
                </a:lnTo>
                <a:lnTo>
                  <a:pt x="1054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190441" y="44696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87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4" y="61103"/>
                </a:lnTo>
                <a:lnTo>
                  <a:pt x="4939" y="61103"/>
                </a:lnTo>
                <a:lnTo>
                  <a:pt x="7809" y="59500"/>
                </a:lnTo>
                <a:lnTo>
                  <a:pt x="12787" y="44946"/>
                </a:lnTo>
                <a:lnTo>
                  <a:pt x="37959" y="44946"/>
                </a:lnTo>
                <a:lnTo>
                  <a:pt x="14796" y="38534"/>
                </a:lnTo>
                <a:lnTo>
                  <a:pt x="2523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7"/>
                </a:lnTo>
                <a:lnTo>
                  <a:pt x="29182" y="191"/>
                </a:lnTo>
                <a:lnTo>
                  <a:pt x="26517" y="0"/>
                </a:lnTo>
                <a:lnTo>
                  <a:pt x="25232" y="8333"/>
                </a:lnTo>
                <a:lnTo>
                  <a:pt x="35863" y="38534"/>
                </a:lnTo>
                <a:lnTo>
                  <a:pt x="14796" y="38534"/>
                </a:lnTo>
                <a:lnTo>
                  <a:pt x="37959" y="44946"/>
                </a:lnTo>
                <a:lnTo>
                  <a:pt x="43153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6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251676" y="4469702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1"/>
                </a:moveTo>
                <a:lnTo>
                  <a:pt x="31417" y="56692"/>
                </a:lnTo>
                <a:lnTo>
                  <a:pt x="29768" y="53859"/>
                </a:lnTo>
                <a:lnTo>
                  <a:pt x="8050" y="53859"/>
                </a:lnTo>
                <a:lnTo>
                  <a:pt x="7989" y="989"/>
                </a:lnTo>
                <a:lnTo>
                  <a:pt x="5447" y="0"/>
                </a:lnTo>
                <a:lnTo>
                  <a:pt x="2628" y="0"/>
                </a:lnTo>
                <a:lnTo>
                  <a:pt x="0" y="1471"/>
                </a:lnTo>
                <a:lnTo>
                  <a:pt x="0" y="57552"/>
                </a:lnTo>
                <a:lnTo>
                  <a:pt x="317" y="59622"/>
                </a:lnTo>
                <a:lnTo>
                  <a:pt x="2995" y="60817"/>
                </a:lnTo>
                <a:lnTo>
                  <a:pt x="29768" y="60817"/>
                </a:lnTo>
                <a:lnTo>
                  <a:pt x="31010" y="59954"/>
                </a:lnTo>
                <a:lnTo>
                  <a:pt x="31417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309842" y="4469065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56" y="55382"/>
                </a:lnTo>
                <a:lnTo>
                  <a:pt x="20397" y="54773"/>
                </a:lnTo>
                <a:lnTo>
                  <a:pt x="21959" y="62355"/>
                </a:lnTo>
                <a:lnTo>
                  <a:pt x="31115" y="62355"/>
                </a:lnTo>
                <a:lnTo>
                  <a:pt x="35168" y="61606"/>
                </a:lnTo>
                <a:lnTo>
                  <a:pt x="38634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79" y="35369"/>
                </a:lnTo>
                <a:lnTo>
                  <a:pt x="54179" y="25563"/>
                </a:lnTo>
                <a:lnTo>
                  <a:pt x="53643" y="21233"/>
                </a:lnTo>
                <a:lnTo>
                  <a:pt x="52566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99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15" y="0"/>
                </a:lnTo>
                <a:lnTo>
                  <a:pt x="19061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8520" y="27724"/>
                </a:lnTo>
                <a:lnTo>
                  <a:pt x="8851" y="24663"/>
                </a:lnTo>
                <a:lnTo>
                  <a:pt x="9485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0" y="14083"/>
                </a:lnTo>
                <a:lnTo>
                  <a:pt x="16076" y="10144"/>
                </a:lnTo>
                <a:lnTo>
                  <a:pt x="2081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7" y="8698"/>
                </a:lnTo>
                <a:lnTo>
                  <a:pt x="40284" y="11620"/>
                </a:lnTo>
                <a:lnTo>
                  <a:pt x="4312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52" y="37415"/>
                </a:lnTo>
                <a:lnTo>
                  <a:pt x="44729" y="40349"/>
                </a:lnTo>
                <a:lnTo>
                  <a:pt x="44095" y="43279"/>
                </a:lnTo>
                <a:lnTo>
                  <a:pt x="43051" y="45871"/>
                </a:lnTo>
                <a:lnTo>
                  <a:pt x="41593" y="48106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2" y="40906"/>
                </a:moveTo>
                <a:lnTo>
                  <a:pt x="1601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65" y="58953"/>
                </a:lnTo>
                <a:lnTo>
                  <a:pt x="14695" y="60325"/>
                </a:lnTo>
                <a:lnTo>
                  <a:pt x="18011" y="61671"/>
                </a:lnTo>
                <a:lnTo>
                  <a:pt x="21959" y="62355"/>
                </a:lnTo>
                <a:lnTo>
                  <a:pt x="20397" y="54773"/>
                </a:lnTo>
                <a:lnTo>
                  <a:pt x="1804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10007" y="43765"/>
                </a:lnTo>
                <a:lnTo>
                  <a:pt x="9410" y="40777"/>
                </a:lnTo>
                <a:lnTo>
                  <a:pt x="8826" y="37767"/>
                </a:lnTo>
                <a:lnTo>
                  <a:pt x="8520" y="34491"/>
                </a:lnTo>
                <a:lnTo>
                  <a:pt x="8520" y="27724"/>
                </a:lnTo>
                <a:lnTo>
                  <a:pt x="9244" y="5803"/>
                </a:lnTo>
                <a:lnTo>
                  <a:pt x="6932" y="8547"/>
                </a:lnTo>
                <a:lnTo>
                  <a:pt x="4636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376133" y="4469944"/>
            <a:ext cx="40410" cy="60832"/>
          </a:xfrm>
          <a:custGeom>
            <a:avLst/>
            <a:gdLst/>
            <a:ahLst/>
            <a:cxnLst/>
            <a:rect l="l" t="t" r="r" b="b"/>
            <a:pathLst>
              <a:path w="40410" h="60832">
                <a:moveTo>
                  <a:pt x="5460" y="60833"/>
                </a:moveTo>
                <a:lnTo>
                  <a:pt x="8049" y="59371"/>
                </a:lnTo>
                <a:lnTo>
                  <a:pt x="8049" y="33566"/>
                </a:lnTo>
                <a:lnTo>
                  <a:pt x="13435" y="33566"/>
                </a:lnTo>
                <a:lnTo>
                  <a:pt x="16865" y="33842"/>
                </a:lnTo>
                <a:lnTo>
                  <a:pt x="20609" y="35697"/>
                </a:lnTo>
                <a:lnTo>
                  <a:pt x="23378" y="38836"/>
                </a:lnTo>
                <a:lnTo>
                  <a:pt x="24800" y="41554"/>
                </a:lnTo>
                <a:lnTo>
                  <a:pt x="26121" y="44664"/>
                </a:lnTo>
                <a:lnTo>
                  <a:pt x="31697" y="58939"/>
                </a:lnTo>
                <a:lnTo>
                  <a:pt x="31964" y="59636"/>
                </a:lnTo>
                <a:lnTo>
                  <a:pt x="34617" y="60833"/>
                </a:lnTo>
                <a:lnTo>
                  <a:pt x="37782" y="60833"/>
                </a:lnTo>
                <a:lnTo>
                  <a:pt x="40410" y="59371"/>
                </a:lnTo>
                <a:lnTo>
                  <a:pt x="39369" y="55954"/>
                </a:lnTo>
                <a:lnTo>
                  <a:pt x="33944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7" y="29792"/>
                </a:lnTo>
                <a:lnTo>
                  <a:pt x="28030" y="19634"/>
                </a:lnTo>
                <a:lnTo>
                  <a:pt x="26311" y="23215"/>
                </a:lnTo>
                <a:lnTo>
                  <a:pt x="22960" y="25779"/>
                </a:lnTo>
                <a:lnTo>
                  <a:pt x="19875" y="26808"/>
                </a:lnTo>
                <a:lnTo>
                  <a:pt x="15911" y="27064"/>
                </a:lnTo>
                <a:lnTo>
                  <a:pt x="8049" y="27064"/>
                </a:lnTo>
                <a:lnTo>
                  <a:pt x="8049" y="6652"/>
                </a:lnTo>
                <a:lnTo>
                  <a:pt x="5460" y="60833"/>
                </a:lnTo>
                <a:close/>
              </a:path>
              <a:path w="40410" h="60832">
                <a:moveTo>
                  <a:pt x="60" y="59842"/>
                </a:moveTo>
                <a:lnTo>
                  <a:pt x="2602" y="60833"/>
                </a:lnTo>
                <a:lnTo>
                  <a:pt x="5460" y="60833"/>
                </a:lnTo>
                <a:lnTo>
                  <a:pt x="8049" y="6652"/>
                </a:lnTo>
                <a:lnTo>
                  <a:pt x="14832" y="6652"/>
                </a:lnTo>
                <a:lnTo>
                  <a:pt x="18705" y="6793"/>
                </a:lnTo>
                <a:lnTo>
                  <a:pt x="21347" y="7264"/>
                </a:lnTo>
                <a:lnTo>
                  <a:pt x="25628" y="9144"/>
                </a:lnTo>
                <a:lnTo>
                  <a:pt x="27748" y="12434"/>
                </a:lnTo>
                <a:lnTo>
                  <a:pt x="28281" y="16814"/>
                </a:lnTo>
                <a:lnTo>
                  <a:pt x="28030" y="19634"/>
                </a:lnTo>
                <a:lnTo>
                  <a:pt x="28487" y="29792"/>
                </a:lnTo>
                <a:lnTo>
                  <a:pt x="31356" y="27989"/>
                </a:lnTo>
                <a:lnTo>
                  <a:pt x="34643" y="24457"/>
                </a:lnTo>
                <a:lnTo>
                  <a:pt x="35977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888" y="10223"/>
                </a:lnTo>
                <a:lnTo>
                  <a:pt x="34366" y="6972"/>
                </a:lnTo>
                <a:lnTo>
                  <a:pt x="31927" y="4279"/>
                </a:lnTo>
                <a:lnTo>
                  <a:pt x="28623" y="2286"/>
                </a:lnTo>
                <a:lnTo>
                  <a:pt x="24775" y="773"/>
                </a:lnTo>
                <a:lnTo>
                  <a:pt x="21614" y="280"/>
                </a:lnTo>
                <a:lnTo>
                  <a:pt x="18668" y="49"/>
                </a:lnTo>
                <a:lnTo>
                  <a:pt x="2994" y="0"/>
                </a:lnTo>
                <a:lnTo>
                  <a:pt x="96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423772" y="4469108"/>
            <a:ext cx="49301" cy="62255"/>
          </a:xfrm>
          <a:custGeom>
            <a:avLst/>
            <a:gdLst/>
            <a:ahLst/>
            <a:cxnLst/>
            <a:rect l="l" t="t" r="r" b="b"/>
            <a:pathLst>
              <a:path w="49301" h="62255">
                <a:moveTo>
                  <a:pt x="0" y="26884"/>
                </a:moveTo>
                <a:lnTo>
                  <a:pt x="0" y="36320"/>
                </a:lnTo>
                <a:lnTo>
                  <a:pt x="673" y="40500"/>
                </a:lnTo>
                <a:lnTo>
                  <a:pt x="2009" y="44248"/>
                </a:lnTo>
                <a:lnTo>
                  <a:pt x="3365" y="47980"/>
                </a:lnTo>
                <a:lnTo>
                  <a:pt x="5298" y="51192"/>
                </a:lnTo>
                <a:lnTo>
                  <a:pt x="7837" y="53884"/>
                </a:lnTo>
                <a:lnTo>
                  <a:pt x="10403" y="56567"/>
                </a:lnTo>
                <a:lnTo>
                  <a:pt x="13514" y="58637"/>
                </a:lnTo>
                <a:lnTo>
                  <a:pt x="17197" y="60095"/>
                </a:lnTo>
                <a:lnTo>
                  <a:pt x="20880" y="61541"/>
                </a:lnTo>
                <a:lnTo>
                  <a:pt x="25059" y="62255"/>
                </a:lnTo>
                <a:lnTo>
                  <a:pt x="32806" y="62179"/>
                </a:lnTo>
                <a:lnTo>
                  <a:pt x="35930" y="61782"/>
                </a:lnTo>
                <a:lnTo>
                  <a:pt x="39001" y="61149"/>
                </a:lnTo>
                <a:lnTo>
                  <a:pt x="42026" y="60311"/>
                </a:lnTo>
                <a:lnTo>
                  <a:pt x="44884" y="59245"/>
                </a:lnTo>
                <a:lnTo>
                  <a:pt x="48463" y="57340"/>
                </a:lnTo>
                <a:lnTo>
                  <a:pt x="49161" y="54634"/>
                </a:lnTo>
                <a:lnTo>
                  <a:pt x="49161" y="31558"/>
                </a:lnTo>
                <a:lnTo>
                  <a:pt x="46316" y="28281"/>
                </a:lnTo>
                <a:lnTo>
                  <a:pt x="27064" y="28281"/>
                </a:lnTo>
                <a:lnTo>
                  <a:pt x="25477" y="31597"/>
                </a:lnTo>
                <a:lnTo>
                  <a:pt x="27064" y="34872"/>
                </a:lnTo>
                <a:lnTo>
                  <a:pt x="41112" y="34872"/>
                </a:lnTo>
                <a:lnTo>
                  <a:pt x="41112" y="52527"/>
                </a:lnTo>
                <a:lnTo>
                  <a:pt x="37670" y="54114"/>
                </a:lnTo>
                <a:lnTo>
                  <a:pt x="33832" y="55015"/>
                </a:lnTo>
                <a:lnTo>
                  <a:pt x="30063" y="55246"/>
                </a:lnTo>
                <a:lnTo>
                  <a:pt x="26898" y="55246"/>
                </a:lnTo>
                <a:lnTo>
                  <a:pt x="24015" y="54709"/>
                </a:lnTo>
                <a:lnTo>
                  <a:pt x="21376" y="53657"/>
                </a:lnTo>
                <a:lnTo>
                  <a:pt x="18745" y="52589"/>
                </a:lnTo>
                <a:lnTo>
                  <a:pt x="14569" y="48971"/>
                </a:lnTo>
                <a:lnTo>
                  <a:pt x="11163" y="44373"/>
                </a:lnTo>
                <a:lnTo>
                  <a:pt x="10097" y="41389"/>
                </a:lnTo>
                <a:lnTo>
                  <a:pt x="9018" y="38390"/>
                </a:lnTo>
                <a:lnTo>
                  <a:pt x="8470" y="34949"/>
                </a:lnTo>
                <a:lnTo>
                  <a:pt x="8470" y="27622"/>
                </a:lnTo>
                <a:lnTo>
                  <a:pt x="8967" y="24408"/>
                </a:lnTo>
                <a:lnTo>
                  <a:pt x="9946" y="21437"/>
                </a:lnTo>
                <a:lnTo>
                  <a:pt x="10937" y="18464"/>
                </a:lnTo>
                <a:lnTo>
                  <a:pt x="12344" y="15911"/>
                </a:lnTo>
                <a:lnTo>
                  <a:pt x="14187" y="13751"/>
                </a:lnTo>
                <a:lnTo>
                  <a:pt x="18287" y="9918"/>
                </a:lnTo>
                <a:lnTo>
                  <a:pt x="20944" y="8712"/>
                </a:lnTo>
                <a:lnTo>
                  <a:pt x="23586" y="7491"/>
                </a:lnTo>
                <a:lnTo>
                  <a:pt x="26582" y="6869"/>
                </a:lnTo>
                <a:lnTo>
                  <a:pt x="32730" y="6869"/>
                </a:lnTo>
                <a:lnTo>
                  <a:pt x="35168" y="7175"/>
                </a:lnTo>
                <a:lnTo>
                  <a:pt x="39243" y="8355"/>
                </a:lnTo>
                <a:lnTo>
                  <a:pt x="42468" y="9742"/>
                </a:lnTo>
                <a:lnTo>
                  <a:pt x="45975" y="11696"/>
                </a:lnTo>
                <a:lnTo>
                  <a:pt x="48934" y="11771"/>
                </a:lnTo>
                <a:lnTo>
                  <a:pt x="49301" y="9079"/>
                </a:lnTo>
                <a:lnTo>
                  <a:pt x="49301" y="8074"/>
                </a:lnTo>
                <a:lnTo>
                  <a:pt x="47829" y="4978"/>
                </a:lnTo>
                <a:lnTo>
                  <a:pt x="44921" y="3175"/>
                </a:lnTo>
                <a:lnTo>
                  <a:pt x="42026" y="2030"/>
                </a:lnTo>
                <a:lnTo>
                  <a:pt x="38646" y="1000"/>
                </a:lnTo>
                <a:lnTo>
                  <a:pt x="34596" y="201"/>
                </a:lnTo>
                <a:lnTo>
                  <a:pt x="30099" y="0"/>
                </a:lnTo>
                <a:lnTo>
                  <a:pt x="25617" y="0"/>
                </a:lnTo>
                <a:lnTo>
                  <a:pt x="21517" y="759"/>
                </a:lnTo>
                <a:lnTo>
                  <a:pt x="17819" y="2272"/>
                </a:lnTo>
                <a:lnTo>
                  <a:pt x="14112" y="3783"/>
                </a:lnTo>
                <a:lnTo>
                  <a:pt x="10947" y="5904"/>
                </a:lnTo>
                <a:lnTo>
                  <a:pt x="8308" y="8661"/>
                </a:lnTo>
                <a:lnTo>
                  <a:pt x="5676" y="11404"/>
                </a:lnTo>
                <a:lnTo>
                  <a:pt x="3632" y="14716"/>
                </a:lnTo>
                <a:lnTo>
                  <a:pt x="2185" y="18629"/>
                </a:lnTo>
                <a:lnTo>
                  <a:pt x="737" y="22543"/>
                </a:lnTo>
                <a:lnTo>
                  <a:pt x="0" y="268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481908" y="44696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190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39" y="61103"/>
                </a:lnTo>
                <a:lnTo>
                  <a:pt x="7807" y="59500"/>
                </a:lnTo>
                <a:lnTo>
                  <a:pt x="12776" y="44946"/>
                </a:lnTo>
                <a:lnTo>
                  <a:pt x="37957" y="44946"/>
                </a:lnTo>
                <a:lnTo>
                  <a:pt x="14795" y="38534"/>
                </a:lnTo>
                <a:lnTo>
                  <a:pt x="25220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57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20" y="8333"/>
                </a:lnTo>
                <a:lnTo>
                  <a:pt x="35852" y="38534"/>
                </a:lnTo>
                <a:lnTo>
                  <a:pt x="14795" y="38534"/>
                </a:lnTo>
                <a:lnTo>
                  <a:pt x="37957" y="44946"/>
                </a:lnTo>
                <a:lnTo>
                  <a:pt x="43152" y="59692"/>
                </a:lnTo>
                <a:lnTo>
                  <a:pt x="43548" y="60405"/>
                </a:lnTo>
                <a:lnTo>
                  <a:pt x="46100" y="61113"/>
                </a:lnTo>
                <a:lnTo>
                  <a:pt x="48818" y="61139"/>
                </a:lnTo>
                <a:lnTo>
                  <a:pt x="51407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543140" y="44698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5" y="60937"/>
                </a:lnTo>
                <a:lnTo>
                  <a:pt x="8053" y="59475"/>
                </a:lnTo>
                <a:lnTo>
                  <a:pt x="7948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25" y="20332"/>
                </a:lnTo>
                <a:lnTo>
                  <a:pt x="32104" y="54801"/>
                </a:lnTo>
                <a:lnTo>
                  <a:pt x="33897" y="57786"/>
                </a:lnTo>
                <a:lnTo>
                  <a:pt x="36752" y="60399"/>
                </a:lnTo>
                <a:lnTo>
                  <a:pt x="39599" y="60832"/>
                </a:lnTo>
                <a:lnTo>
                  <a:pt x="42252" y="60832"/>
                </a:lnTo>
                <a:lnTo>
                  <a:pt x="44654" y="60032"/>
                </a:lnTo>
                <a:lnTo>
                  <a:pt x="45784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32" y="49733"/>
                </a:lnTo>
                <a:lnTo>
                  <a:pt x="36374" y="46813"/>
                </a:lnTo>
                <a:lnTo>
                  <a:pt x="34898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25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54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604733" y="44697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0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31" y="61064"/>
                </a:lnTo>
                <a:lnTo>
                  <a:pt x="5460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623578" y="4469940"/>
            <a:ext cx="40119" cy="60591"/>
          </a:xfrm>
          <a:custGeom>
            <a:avLst/>
            <a:gdLst/>
            <a:ahLst/>
            <a:cxnLst/>
            <a:rect l="l" t="t" r="r" b="b"/>
            <a:pathLst>
              <a:path w="40119" h="60591">
                <a:moveTo>
                  <a:pt x="38481" y="53798"/>
                </a:moveTo>
                <a:lnTo>
                  <a:pt x="8888" y="53798"/>
                </a:lnTo>
                <a:lnTo>
                  <a:pt x="36691" y="10260"/>
                </a:lnTo>
                <a:lnTo>
                  <a:pt x="38239" y="7721"/>
                </a:lnTo>
                <a:lnTo>
                  <a:pt x="38797" y="4773"/>
                </a:lnTo>
                <a:lnTo>
                  <a:pt x="38797" y="1954"/>
                </a:lnTo>
                <a:lnTo>
                  <a:pt x="36094" y="0"/>
                </a:lnTo>
                <a:lnTo>
                  <a:pt x="2376" y="0"/>
                </a:lnTo>
                <a:lnTo>
                  <a:pt x="800" y="1432"/>
                </a:lnTo>
                <a:lnTo>
                  <a:pt x="659" y="4038"/>
                </a:lnTo>
                <a:lnTo>
                  <a:pt x="2376" y="6742"/>
                </a:lnTo>
                <a:lnTo>
                  <a:pt x="30010" y="6742"/>
                </a:lnTo>
                <a:lnTo>
                  <a:pt x="2056" y="50482"/>
                </a:lnTo>
                <a:lnTo>
                  <a:pt x="533" y="53110"/>
                </a:lnTo>
                <a:lnTo>
                  <a:pt x="0" y="55727"/>
                </a:lnTo>
                <a:lnTo>
                  <a:pt x="0" y="58547"/>
                </a:lnTo>
                <a:lnTo>
                  <a:pt x="2719" y="60591"/>
                </a:lnTo>
                <a:lnTo>
                  <a:pt x="38481" y="60591"/>
                </a:lnTo>
                <a:lnTo>
                  <a:pt x="39726" y="59792"/>
                </a:lnTo>
                <a:lnTo>
                  <a:pt x="40119" y="57210"/>
                </a:lnTo>
                <a:lnTo>
                  <a:pt x="38481" y="5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667322" y="44696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20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54" y="61103"/>
                </a:lnTo>
                <a:lnTo>
                  <a:pt x="7823" y="59500"/>
                </a:lnTo>
                <a:lnTo>
                  <a:pt x="12787" y="44946"/>
                </a:lnTo>
                <a:lnTo>
                  <a:pt x="37973" y="44946"/>
                </a:lnTo>
                <a:lnTo>
                  <a:pt x="14796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7"/>
                </a:lnTo>
                <a:lnTo>
                  <a:pt x="29185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3" y="38534"/>
                </a:lnTo>
                <a:lnTo>
                  <a:pt x="14796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20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721211" y="4469947"/>
            <a:ext cx="45317" cy="60831"/>
          </a:xfrm>
          <a:custGeom>
            <a:avLst/>
            <a:gdLst/>
            <a:ahLst/>
            <a:cxnLst/>
            <a:rect l="l" t="t" r="r" b="b"/>
            <a:pathLst>
              <a:path w="45317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8" y="6842"/>
                </a:lnTo>
                <a:lnTo>
                  <a:pt x="44921" y="6054"/>
                </a:lnTo>
                <a:lnTo>
                  <a:pt x="45317" y="3465"/>
                </a:lnTo>
                <a:lnTo>
                  <a:pt x="45317" y="2868"/>
                </a:lnTo>
                <a:lnTo>
                  <a:pt x="43728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33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774909" y="44697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7998" y="990"/>
                </a:lnTo>
                <a:lnTo>
                  <a:pt x="5457" y="0"/>
                </a:lnTo>
                <a:lnTo>
                  <a:pt x="2688" y="0"/>
                </a:lnTo>
                <a:lnTo>
                  <a:pt x="0" y="1461"/>
                </a:lnTo>
                <a:lnTo>
                  <a:pt x="60" y="60069"/>
                </a:lnTo>
                <a:lnTo>
                  <a:pt x="2637" y="61064"/>
                </a:lnTo>
                <a:lnTo>
                  <a:pt x="5457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795619" y="4469065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54" y="55382"/>
                </a:lnTo>
                <a:lnTo>
                  <a:pt x="20394" y="54773"/>
                </a:lnTo>
                <a:lnTo>
                  <a:pt x="21957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32" y="60134"/>
                </a:lnTo>
                <a:lnTo>
                  <a:pt x="42099" y="58647"/>
                </a:lnTo>
                <a:lnTo>
                  <a:pt x="44968" y="56527"/>
                </a:lnTo>
                <a:lnTo>
                  <a:pt x="47268" y="53759"/>
                </a:lnTo>
                <a:lnTo>
                  <a:pt x="49569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76" y="35369"/>
                </a:lnTo>
                <a:lnTo>
                  <a:pt x="54176" y="25563"/>
                </a:lnTo>
                <a:lnTo>
                  <a:pt x="53643" y="21233"/>
                </a:lnTo>
                <a:lnTo>
                  <a:pt x="52564" y="17434"/>
                </a:lnTo>
                <a:lnTo>
                  <a:pt x="51484" y="13641"/>
                </a:lnTo>
                <a:lnTo>
                  <a:pt x="49846" y="10450"/>
                </a:lnTo>
                <a:lnTo>
                  <a:pt x="47635" y="7887"/>
                </a:lnTo>
                <a:lnTo>
                  <a:pt x="45439" y="5306"/>
                </a:lnTo>
                <a:lnTo>
                  <a:pt x="42696" y="3341"/>
                </a:lnTo>
                <a:lnTo>
                  <a:pt x="39380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12" y="0"/>
                </a:lnTo>
                <a:lnTo>
                  <a:pt x="19062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9" y="24663"/>
                </a:lnTo>
                <a:lnTo>
                  <a:pt x="9486" y="21739"/>
                </a:lnTo>
                <a:lnTo>
                  <a:pt x="10119" y="18821"/>
                </a:lnTo>
                <a:lnTo>
                  <a:pt x="11188" y="16268"/>
                </a:lnTo>
                <a:lnTo>
                  <a:pt x="12661" y="14083"/>
                </a:lnTo>
                <a:lnTo>
                  <a:pt x="16078" y="10144"/>
                </a:lnTo>
                <a:lnTo>
                  <a:pt x="20815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3" y="7491"/>
                </a:lnTo>
                <a:lnTo>
                  <a:pt x="36014" y="8698"/>
                </a:lnTo>
                <a:lnTo>
                  <a:pt x="40284" y="11620"/>
                </a:lnTo>
                <a:lnTo>
                  <a:pt x="4312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49" y="37415"/>
                </a:lnTo>
                <a:lnTo>
                  <a:pt x="44726" y="40349"/>
                </a:lnTo>
                <a:lnTo>
                  <a:pt x="44093" y="43279"/>
                </a:lnTo>
                <a:lnTo>
                  <a:pt x="43053" y="45871"/>
                </a:lnTo>
                <a:lnTo>
                  <a:pt x="41591" y="48106"/>
                </a:lnTo>
                <a:lnTo>
                  <a:pt x="38188" y="52095"/>
                </a:lnTo>
                <a:lnTo>
                  <a:pt x="33387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98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65" y="58953"/>
                </a:lnTo>
                <a:lnTo>
                  <a:pt x="14691" y="60325"/>
                </a:lnTo>
                <a:lnTo>
                  <a:pt x="18007" y="61671"/>
                </a:lnTo>
                <a:lnTo>
                  <a:pt x="21957" y="62355"/>
                </a:lnTo>
                <a:lnTo>
                  <a:pt x="20394" y="54773"/>
                </a:lnTo>
                <a:lnTo>
                  <a:pt x="18046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10008" y="43765"/>
                </a:lnTo>
                <a:lnTo>
                  <a:pt x="9410" y="40777"/>
                </a:lnTo>
                <a:lnTo>
                  <a:pt x="8823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32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861917" y="44698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5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1"/>
                </a:lnTo>
                <a:lnTo>
                  <a:pt x="33883" y="57786"/>
                </a:lnTo>
                <a:lnTo>
                  <a:pt x="36756" y="60399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4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2" y="0"/>
                </a:lnTo>
                <a:lnTo>
                  <a:pt x="40337" y="0"/>
                </a:lnTo>
                <a:lnTo>
                  <a:pt x="37721" y="1475"/>
                </a:lnTo>
                <a:lnTo>
                  <a:pt x="37821" y="49733"/>
                </a:lnTo>
                <a:lnTo>
                  <a:pt x="36374" y="46813"/>
                </a:lnTo>
                <a:lnTo>
                  <a:pt x="34888" y="43905"/>
                </a:lnTo>
                <a:lnTo>
                  <a:pt x="33375" y="40932"/>
                </a:lnTo>
                <a:lnTo>
                  <a:pt x="31842" y="37922"/>
                </a:lnTo>
                <a:lnTo>
                  <a:pt x="30214" y="34837"/>
                </a:lnTo>
                <a:lnTo>
                  <a:pt x="28501" y="31621"/>
                </a:lnTo>
                <a:lnTo>
                  <a:pt x="14302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4"/>
                </a:lnTo>
                <a:lnTo>
                  <a:pt x="3366" y="104"/>
                </a:lnTo>
                <a:lnTo>
                  <a:pt x="1055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997615" y="4469669"/>
            <a:ext cx="12355" cy="61013"/>
          </a:xfrm>
          <a:custGeom>
            <a:avLst/>
            <a:gdLst/>
            <a:ahLst/>
            <a:cxnLst/>
            <a:rect l="l" t="t" r="r" b="b"/>
            <a:pathLst>
              <a:path w="12355" h="61013">
                <a:moveTo>
                  <a:pt x="12355" y="59170"/>
                </a:moveTo>
                <a:lnTo>
                  <a:pt x="12355" y="1955"/>
                </a:lnTo>
                <a:lnTo>
                  <a:pt x="11861" y="864"/>
                </a:lnTo>
                <a:lnTo>
                  <a:pt x="9180" y="140"/>
                </a:lnTo>
                <a:lnTo>
                  <a:pt x="6184" y="0"/>
                </a:lnTo>
                <a:lnTo>
                  <a:pt x="3225" y="140"/>
                </a:lnTo>
                <a:lnTo>
                  <a:pt x="0" y="1955"/>
                </a:lnTo>
                <a:lnTo>
                  <a:pt x="0" y="59170"/>
                </a:lnTo>
                <a:lnTo>
                  <a:pt x="507" y="60275"/>
                </a:lnTo>
                <a:lnTo>
                  <a:pt x="3200" y="61013"/>
                </a:lnTo>
                <a:lnTo>
                  <a:pt x="9180" y="61013"/>
                </a:lnTo>
                <a:lnTo>
                  <a:pt x="12355" y="591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019362" y="4468870"/>
            <a:ext cx="39560" cy="62736"/>
          </a:xfrm>
          <a:custGeom>
            <a:avLst/>
            <a:gdLst/>
            <a:ahLst/>
            <a:cxnLst/>
            <a:rect l="l" t="t" r="r" b="b"/>
            <a:pathLst>
              <a:path w="39560" h="62736">
                <a:moveTo>
                  <a:pt x="431" y="57059"/>
                </a:moveTo>
                <a:lnTo>
                  <a:pt x="3110" y="59461"/>
                </a:lnTo>
                <a:lnTo>
                  <a:pt x="6551" y="60987"/>
                </a:lnTo>
                <a:lnTo>
                  <a:pt x="9511" y="61873"/>
                </a:lnTo>
                <a:lnTo>
                  <a:pt x="13107" y="62560"/>
                </a:lnTo>
                <a:lnTo>
                  <a:pt x="17132" y="62736"/>
                </a:lnTo>
                <a:lnTo>
                  <a:pt x="20232" y="62736"/>
                </a:lnTo>
                <a:lnTo>
                  <a:pt x="23126" y="62320"/>
                </a:lnTo>
                <a:lnTo>
                  <a:pt x="25844" y="61520"/>
                </a:lnTo>
                <a:lnTo>
                  <a:pt x="28562" y="60707"/>
                </a:lnTo>
                <a:lnTo>
                  <a:pt x="32959" y="57887"/>
                </a:lnTo>
                <a:lnTo>
                  <a:pt x="36601" y="54281"/>
                </a:lnTo>
                <a:lnTo>
                  <a:pt x="38963" y="49477"/>
                </a:lnTo>
                <a:lnTo>
                  <a:pt x="39560" y="46673"/>
                </a:lnTo>
                <a:lnTo>
                  <a:pt x="39560" y="43498"/>
                </a:lnTo>
                <a:lnTo>
                  <a:pt x="39193" y="38952"/>
                </a:lnTo>
                <a:lnTo>
                  <a:pt x="37692" y="35345"/>
                </a:lnTo>
                <a:lnTo>
                  <a:pt x="35496" y="32475"/>
                </a:lnTo>
                <a:lnTo>
                  <a:pt x="32893" y="30010"/>
                </a:lnTo>
                <a:lnTo>
                  <a:pt x="29768" y="28094"/>
                </a:lnTo>
                <a:lnTo>
                  <a:pt x="26558" y="26492"/>
                </a:lnTo>
                <a:lnTo>
                  <a:pt x="23342" y="25045"/>
                </a:lnTo>
                <a:lnTo>
                  <a:pt x="20218" y="23684"/>
                </a:lnTo>
                <a:lnTo>
                  <a:pt x="17589" y="22212"/>
                </a:lnTo>
                <a:lnTo>
                  <a:pt x="14630" y="19583"/>
                </a:lnTo>
                <a:lnTo>
                  <a:pt x="13525" y="16102"/>
                </a:lnTo>
                <a:lnTo>
                  <a:pt x="14349" y="12711"/>
                </a:lnTo>
                <a:lnTo>
                  <a:pt x="17031" y="10425"/>
                </a:lnTo>
                <a:lnTo>
                  <a:pt x="20206" y="9589"/>
                </a:lnTo>
                <a:lnTo>
                  <a:pt x="23252" y="9589"/>
                </a:lnTo>
                <a:lnTo>
                  <a:pt x="26262" y="10223"/>
                </a:lnTo>
                <a:lnTo>
                  <a:pt x="30060" y="11635"/>
                </a:lnTo>
                <a:lnTo>
                  <a:pt x="32828" y="13068"/>
                </a:lnTo>
                <a:lnTo>
                  <a:pt x="35636" y="12952"/>
                </a:lnTo>
                <a:lnTo>
                  <a:pt x="36028" y="10374"/>
                </a:lnTo>
                <a:lnTo>
                  <a:pt x="36043" y="7225"/>
                </a:lnTo>
                <a:lnTo>
                  <a:pt x="35571" y="4446"/>
                </a:lnTo>
                <a:lnTo>
                  <a:pt x="33008" y="2491"/>
                </a:lnTo>
                <a:lnTo>
                  <a:pt x="29692" y="1220"/>
                </a:lnTo>
                <a:lnTo>
                  <a:pt x="27101" y="547"/>
                </a:lnTo>
                <a:lnTo>
                  <a:pt x="24217" y="115"/>
                </a:lnTo>
                <a:lnTo>
                  <a:pt x="18580" y="0"/>
                </a:lnTo>
                <a:lnTo>
                  <a:pt x="15952" y="367"/>
                </a:lnTo>
                <a:lnTo>
                  <a:pt x="10984" y="1793"/>
                </a:lnTo>
                <a:lnTo>
                  <a:pt x="7009" y="4330"/>
                </a:lnTo>
                <a:lnTo>
                  <a:pt x="3733" y="7607"/>
                </a:lnTo>
                <a:lnTo>
                  <a:pt x="1573" y="12012"/>
                </a:lnTo>
                <a:lnTo>
                  <a:pt x="1029" y="14569"/>
                </a:lnTo>
                <a:lnTo>
                  <a:pt x="1029" y="17463"/>
                </a:lnTo>
                <a:lnTo>
                  <a:pt x="1412" y="22161"/>
                </a:lnTo>
                <a:lnTo>
                  <a:pt x="2909" y="25768"/>
                </a:lnTo>
                <a:lnTo>
                  <a:pt x="5080" y="28677"/>
                </a:lnTo>
                <a:lnTo>
                  <a:pt x="7646" y="31140"/>
                </a:lnTo>
                <a:lnTo>
                  <a:pt x="10717" y="33044"/>
                </a:lnTo>
                <a:lnTo>
                  <a:pt x="13907" y="34646"/>
                </a:lnTo>
                <a:lnTo>
                  <a:pt x="17108" y="36107"/>
                </a:lnTo>
                <a:lnTo>
                  <a:pt x="20167" y="37439"/>
                </a:lnTo>
                <a:lnTo>
                  <a:pt x="23940" y="39686"/>
                </a:lnTo>
                <a:lnTo>
                  <a:pt x="26417" y="42533"/>
                </a:lnTo>
                <a:lnTo>
                  <a:pt x="26784" y="45086"/>
                </a:lnTo>
                <a:lnTo>
                  <a:pt x="26125" y="48312"/>
                </a:lnTo>
                <a:lnTo>
                  <a:pt x="23407" y="51412"/>
                </a:lnTo>
                <a:lnTo>
                  <a:pt x="20026" y="52628"/>
                </a:lnTo>
                <a:lnTo>
                  <a:pt x="17183" y="52807"/>
                </a:lnTo>
                <a:lnTo>
                  <a:pt x="12891" y="52552"/>
                </a:lnTo>
                <a:lnTo>
                  <a:pt x="9436" y="51522"/>
                </a:lnTo>
                <a:lnTo>
                  <a:pt x="6692" y="50331"/>
                </a:lnTo>
                <a:lnTo>
                  <a:pt x="3632" y="48614"/>
                </a:lnTo>
                <a:lnTo>
                  <a:pt x="547" y="48563"/>
                </a:lnTo>
                <a:lnTo>
                  <a:pt x="40" y="51206"/>
                </a:lnTo>
                <a:lnTo>
                  <a:pt x="0" y="54432"/>
                </a:lnTo>
                <a:lnTo>
                  <a:pt x="431" y="57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065249" y="4468870"/>
            <a:ext cx="44387" cy="62736"/>
          </a:xfrm>
          <a:custGeom>
            <a:avLst/>
            <a:gdLst/>
            <a:ahLst/>
            <a:cxnLst/>
            <a:rect l="l" t="t" r="r" b="b"/>
            <a:pathLst>
              <a:path w="44387" h="62736">
                <a:moveTo>
                  <a:pt x="43649" y="39535"/>
                </a:moveTo>
                <a:lnTo>
                  <a:pt x="43127" y="42113"/>
                </a:lnTo>
                <a:lnTo>
                  <a:pt x="42252" y="44362"/>
                </a:lnTo>
                <a:lnTo>
                  <a:pt x="39764" y="48235"/>
                </a:lnTo>
                <a:lnTo>
                  <a:pt x="36093" y="50890"/>
                </a:lnTo>
                <a:lnTo>
                  <a:pt x="31535" y="52577"/>
                </a:lnTo>
                <a:lnTo>
                  <a:pt x="25487" y="52577"/>
                </a:lnTo>
                <a:lnTo>
                  <a:pt x="22974" y="52085"/>
                </a:lnTo>
                <a:lnTo>
                  <a:pt x="18975" y="50115"/>
                </a:lnTo>
                <a:lnTo>
                  <a:pt x="16192" y="46824"/>
                </a:lnTo>
                <a:lnTo>
                  <a:pt x="19302" y="62118"/>
                </a:lnTo>
                <a:lnTo>
                  <a:pt x="23431" y="62736"/>
                </a:lnTo>
                <a:lnTo>
                  <a:pt x="32918" y="62736"/>
                </a:lnTo>
                <a:lnTo>
                  <a:pt x="37123" y="62014"/>
                </a:lnTo>
                <a:lnTo>
                  <a:pt x="40755" y="60566"/>
                </a:lnTo>
                <a:lnTo>
                  <a:pt x="44387" y="59104"/>
                </a:lnTo>
                <a:lnTo>
                  <a:pt x="43649" y="39535"/>
                </a:lnTo>
                <a:close/>
              </a:path>
              <a:path w="44387" h="62736">
                <a:moveTo>
                  <a:pt x="0" y="26833"/>
                </a:moveTo>
                <a:lnTo>
                  <a:pt x="0" y="37072"/>
                </a:lnTo>
                <a:lnTo>
                  <a:pt x="582" y="41695"/>
                </a:lnTo>
                <a:lnTo>
                  <a:pt x="1752" y="45604"/>
                </a:lnTo>
                <a:lnTo>
                  <a:pt x="2922" y="49503"/>
                </a:lnTo>
                <a:lnTo>
                  <a:pt x="4672" y="52718"/>
                </a:lnTo>
                <a:lnTo>
                  <a:pt x="9359" y="57772"/>
                </a:lnTo>
                <a:lnTo>
                  <a:pt x="12293" y="59651"/>
                </a:lnTo>
                <a:lnTo>
                  <a:pt x="15800" y="60883"/>
                </a:lnTo>
                <a:lnTo>
                  <a:pt x="19302" y="62118"/>
                </a:lnTo>
                <a:lnTo>
                  <a:pt x="16192" y="46824"/>
                </a:lnTo>
                <a:lnTo>
                  <a:pt x="14161" y="42699"/>
                </a:lnTo>
                <a:lnTo>
                  <a:pt x="13665" y="40043"/>
                </a:lnTo>
                <a:lnTo>
                  <a:pt x="13168" y="37414"/>
                </a:lnTo>
                <a:lnTo>
                  <a:pt x="12927" y="34441"/>
                </a:lnTo>
                <a:lnTo>
                  <a:pt x="12927" y="28295"/>
                </a:lnTo>
                <a:lnTo>
                  <a:pt x="13168" y="25603"/>
                </a:lnTo>
                <a:lnTo>
                  <a:pt x="13690" y="23065"/>
                </a:lnTo>
                <a:lnTo>
                  <a:pt x="14212" y="20513"/>
                </a:lnTo>
                <a:lnTo>
                  <a:pt x="15087" y="18287"/>
                </a:lnTo>
                <a:lnTo>
                  <a:pt x="17589" y="14479"/>
                </a:lnTo>
                <a:lnTo>
                  <a:pt x="21261" y="11826"/>
                </a:lnTo>
                <a:lnTo>
                  <a:pt x="25807" y="10109"/>
                </a:lnTo>
                <a:lnTo>
                  <a:pt x="31837" y="10109"/>
                </a:lnTo>
                <a:lnTo>
                  <a:pt x="34329" y="10615"/>
                </a:lnTo>
                <a:lnTo>
                  <a:pt x="38328" y="12650"/>
                </a:lnTo>
                <a:lnTo>
                  <a:pt x="41122" y="15941"/>
                </a:lnTo>
                <a:lnTo>
                  <a:pt x="43181" y="20026"/>
                </a:lnTo>
                <a:lnTo>
                  <a:pt x="43675" y="22632"/>
                </a:lnTo>
                <a:lnTo>
                  <a:pt x="44171" y="25236"/>
                </a:lnTo>
                <a:lnTo>
                  <a:pt x="44423" y="28130"/>
                </a:lnTo>
                <a:lnTo>
                  <a:pt x="44423" y="34229"/>
                </a:lnTo>
                <a:lnTo>
                  <a:pt x="44171" y="36956"/>
                </a:lnTo>
                <a:lnTo>
                  <a:pt x="43649" y="39535"/>
                </a:lnTo>
                <a:lnTo>
                  <a:pt x="44387" y="59104"/>
                </a:lnTo>
                <a:lnTo>
                  <a:pt x="47433" y="56998"/>
                </a:lnTo>
                <a:lnTo>
                  <a:pt x="49909" y="54241"/>
                </a:lnTo>
                <a:lnTo>
                  <a:pt x="52376" y="51473"/>
                </a:lnTo>
                <a:lnTo>
                  <a:pt x="54230" y="48106"/>
                </a:lnTo>
                <a:lnTo>
                  <a:pt x="55472" y="44146"/>
                </a:lnTo>
                <a:lnTo>
                  <a:pt x="56732" y="40182"/>
                </a:lnTo>
                <a:lnTo>
                  <a:pt x="57354" y="35686"/>
                </a:lnTo>
                <a:lnTo>
                  <a:pt x="57354" y="25412"/>
                </a:lnTo>
                <a:lnTo>
                  <a:pt x="56757" y="20880"/>
                </a:lnTo>
                <a:lnTo>
                  <a:pt x="55551" y="17016"/>
                </a:lnTo>
                <a:lnTo>
                  <a:pt x="54345" y="13158"/>
                </a:lnTo>
                <a:lnTo>
                  <a:pt x="52577" y="9968"/>
                </a:lnTo>
                <a:lnTo>
                  <a:pt x="47854" y="4913"/>
                </a:lnTo>
                <a:lnTo>
                  <a:pt x="44919" y="3035"/>
                </a:lnTo>
                <a:lnTo>
                  <a:pt x="41413" y="1828"/>
                </a:lnTo>
                <a:lnTo>
                  <a:pt x="37896" y="608"/>
                </a:lnTo>
                <a:lnTo>
                  <a:pt x="33846" y="0"/>
                </a:lnTo>
                <a:lnTo>
                  <a:pt x="24461" y="0"/>
                </a:lnTo>
                <a:lnTo>
                  <a:pt x="20231" y="737"/>
                </a:lnTo>
                <a:lnTo>
                  <a:pt x="16598" y="2195"/>
                </a:lnTo>
                <a:lnTo>
                  <a:pt x="12952" y="3657"/>
                </a:lnTo>
                <a:lnTo>
                  <a:pt x="9907" y="5767"/>
                </a:lnTo>
                <a:lnTo>
                  <a:pt x="7440" y="8521"/>
                </a:lnTo>
                <a:lnTo>
                  <a:pt x="4978" y="11264"/>
                </a:lnTo>
                <a:lnTo>
                  <a:pt x="3110" y="14604"/>
                </a:lnTo>
                <a:lnTo>
                  <a:pt x="1868" y="18517"/>
                </a:lnTo>
                <a:lnTo>
                  <a:pt x="622" y="22442"/>
                </a:lnTo>
                <a:lnTo>
                  <a:pt x="0" y="26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150553" y="4479728"/>
            <a:ext cx="42937" cy="62791"/>
          </a:xfrm>
          <a:custGeom>
            <a:avLst/>
            <a:gdLst/>
            <a:ahLst/>
            <a:cxnLst/>
            <a:rect l="l" t="t" r="r" b="b"/>
            <a:pathLst>
              <a:path w="42937" h="62791">
                <a:moveTo>
                  <a:pt x="2106" y="54853"/>
                </a:moveTo>
                <a:lnTo>
                  <a:pt x="2185" y="57838"/>
                </a:lnTo>
                <a:lnTo>
                  <a:pt x="3975" y="60516"/>
                </a:lnTo>
                <a:lnTo>
                  <a:pt x="6718" y="61521"/>
                </a:lnTo>
                <a:lnTo>
                  <a:pt x="10325" y="62320"/>
                </a:lnTo>
                <a:lnTo>
                  <a:pt x="13068" y="62691"/>
                </a:lnTo>
                <a:lnTo>
                  <a:pt x="19584" y="62791"/>
                </a:lnTo>
                <a:lnTo>
                  <a:pt x="22896" y="62283"/>
                </a:lnTo>
                <a:lnTo>
                  <a:pt x="25718" y="61290"/>
                </a:lnTo>
                <a:lnTo>
                  <a:pt x="28548" y="60289"/>
                </a:lnTo>
                <a:lnTo>
                  <a:pt x="32955" y="57230"/>
                </a:lnTo>
                <a:lnTo>
                  <a:pt x="36601" y="53507"/>
                </a:lnTo>
                <a:lnTo>
                  <a:pt x="39193" y="48945"/>
                </a:lnTo>
                <a:lnTo>
                  <a:pt x="40932" y="44020"/>
                </a:lnTo>
                <a:lnTo>
                  <a:pt x="41671" y="41479"/>
                </a:lnTo>
                <a:lnTo>
                  <a:pt x="42189" y="38887"/>
                </a:lnTo>
                <a:lnTo>
                  <a:pt x="42495" y="36208"/>
                </a:lnTo>
                <a:lnTo>
                  <a:pt x="42786" y="33541"/>
                </a:lnTo>
                <a:lnTo>
                  <a:pt x="42937" y="28562"/>
                </a:lnTo>
                <a:lnTo>
                  <a:pt x="42937" y="24411"/>
                </a:lnTo>
                <a:lnTo>
                  <a:pt x="42609" y="20589"/>
                </a:lnTo>
                <a:lnTo>
                  <a:pt x="41997" y="17057"/>
                </a:lnTo>
                <a:lnTo>
                  <a:pt x="41375" y="13554"/>
                </a:lnTo>
                <a:lnTo>
                  <a:pt x="40284" y="10541"/>
                </a:lnTo>
                <a:lnTo>
                  <a:pt x="38722" y="8013"/>
                </a:lnTo>
                <a:lnTo>
                  <a:pt x="35039" y="3521"/>
                </a:lnTo>
                <a:lnTo>
                  <a:pt x="32372" y="2109"/>
                </a:lnTo>
                <a:lnTo>
                  <a:pt x="29704" y="698"/>
                </a:lnTo>
                <a:lnTo>
                  <a:pt x="26301" y="0"/>
                </a:lnTo>
                <a:lnTo>
                  <a:pt x="18605" y="0"/>
                </a:lnTo>
                <a:lnTo>
                  <a:pt x="15430" y="537"/>
                </a:lnTo>
                <a:lnTo>
                  <a:pt x="12661" y="1577"/>
                </a:lnTo>
                <a:lnTo>
                  <a:pt x="9893" y="2617"/>
                </a:lnTo>
                <a:lnTo>
                  <a:pt x="5703" y="5969"/>
                </a:lnTo>
                <a:lnTo>
                  <a:pt x="2412" y="10097"/>
                </a:lnTo>
                <a:lnTo>
                  <a:pt x="1447" y="12675"/>
                </a:lnTo>
                <a:lnTo>
                  <a:pt x="482" y="15242"/>
                </a:lnTo>
                <a:lnTo>
                  <a:pt x="0" y="18061"/>
                </a:lnTo>
                <a:lnTo>
                  <a:pt x="0" y="23903"/>
                </a:lnTo>
                <a:lnTo>
                  <a:pt x="317" y="26405"/>
                </a:lnTo>
                <a:lnTo>
                  <a:pt x="1598" y="30863"/>
                </a:lnTo>
                <a:lnTo>
                  <a:pt x="4090" y="34329"/>
                </a:lnTo>
                <a:lnTo>
                  <a:pt x="7416" y="37087"/>
                </a:lnTo>
                <a:lnTo>
                  <a:pt x="12002" y="38761"/>
                </a:lnTo>
                <a:lnTo>
                  <a:pt x="14806" y="39193"/>
                </a:lnTo>
                <a:lnTo>
                  <a:pt x="13641" y="26709"/>
                </a:lnTo>
                <a:lnTo>
                  <a:pt x="12434" y="23242"/>
                </a:lnTo>
                <a:lnTo>
                  <a:pt x="12269" y="20091"/>
                </a:lnTo>
                <a:lnTo>
                  <a:pt x="12446" y="17186"/>
                </a:lnTo>
                <a:lnTo>
                  <a:pt x="13194" y="14605"/>
                </a:lnTo>
                <a:lnTo>
                  <a:pt x="15214" y="11534"/>
                </a:lnTo>
                <a:lnTo>
                  <a:pt x="18389" y="9681"/>
                </a:lnTo>
                <a:lnTo>
                  <a:pt x="21258" y="9414"/>
                </a:lnTo>
                <a:lnTo>
                  <a:pt x="25347" y="10224"/>
                </a:lnTo>
                <a:lnTo>
                  <a:pt x="28271" y="13072"/>
                </a:lnTo>
                <a:lnTo>
                  <a:pt x="29643" y="16193"/>
                </a:lnTo>
                <a:lnTo>
                  <a:pt x="30416" y="20664"/>
                </a:lnTo>
                <a:lnTo>
                  <a:pt x="30618" y="23458"/>
                </a:lnTo>
                <a:lnTo>
                  <a:pt x="30618" y="26838"/>
                </a:lnTo>
                <a:lnTo>
                  <a:pt x="27814" y="28461"/>
                </a:lnTo>
                <a:lnTo>
                  <a:pt x="24484" y="29556"/>
                </a:lnTo>
                <a:lnTo>
                  <a:pt x="20826" y="29822"/>
                </a:lnTo>
                <a:lnTo>
                  <a:pt x="18122" y="39193"/>
                </a:lnTo>
                <a:lnTo>
                  <a:pt x="20650" y="39103"/>
                </a:lnTo>
                <a:lnTo>
                  <a:pt x="24282" y="38469"/>
                </a:lnTo>
                <a:lnTo>
                  <a:pt x="27468" y="37490"/>
                </a:lnTo>
                <a:lnTo>
                  <a:pt x="30824" y="38102"/>
                </a:lnTo>
                <a:lnTo>
                  <a:pt x="29909" y="42407"/>
                </a:lnTo>
                <a:lnTo>
                  <a:pt x="28422" y="46368"/>
                </a:lnTo>
                <a:lnTo>
                  <a:pt x="26021" y="49618"/>
                </a:lnTo>
                <a:lnTo>
                  <a:pt x="22604" y="51855"/>
                </a:lnTo>
                <a:lnTo>
                  <a:pt x="18489" y="53276"/>
                </a:lnTo>
                <a:lnTo>
                  <a:pt x="12622" y="53150"/>
                </a:lnTo>
                <a:lnTo>
                  <a:pt x="8762" y="52391"/>
                </a:lnTo>
                <a:lnTo>
                  <a:pt x="5307" y="51245"/>
                </a:lnTo>
                <a:lnTo>
                  <a:pt x="2352" y="52210"/>
                </a:lnTo>
                <a:lnTo>
                  <a:pt x="2106" y="54853"/>
                </a:lnTo>
                <a:close/>
              </a:path>
              <a:path w="42937" h="62791">
                <a:moveTo>
                  <a:pt x="16967" y="29235"/>
                </a:moveTo>
                <a:lnTo>
                  <a:pt x="13641" y="26709"/>
                </a:lnTo>
                <a:lnTo>
                  <a:pt x="14806" y="39193"/>
                </a:lnTo>
                <a:lnTo>
                  <a:pt x="18122" y="39193"/>
                </a:lnTo>
                <a:lnTo>
                  <a:pt x="20826" y="29822"/>
                </a:lnTo>
                <a:lnTo>
                  <a:pt x="16967" y="29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201677" y="44797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310" y="36475"/>
                </a:lnTo>
                <a:lnTo>
                  <a:pt x="2185" y="39625"/>
                </a:lnTo>
                <a:lnTo>
                  <a:pt x="3582" y="42343"/>
                </a:lnTo>
                <a:lnTo>
                  <a:pt x="5501" y="44615"/>
                </a:lnTo>
                <a:lnTo>
                  <a:pt x="9893" y="48679"/>
                </a:lnTo>
                <a:lnTo>
                  <a:pt x="12917" y="49950"/>
                </a:lnTo>
                <a:lnTo>
                  <a:pt x="15952" y="51245"/>
                </a:lnTo>
                <a:lnTo>
                  <a:pt x="19624" y="51879"/>
                </a:lnTo>
                <a:lnTo>
                  <a:pt x="16433" y="39319"/>
                </a:lnTo>
                <a:lnTo>
                  <a:pt x="14518" y="36485"/>
                </a:lnTo>
                <a:lnTo>
                  <a:pt x="13335" y="32702"/>
                </a:lnTo>
                <a:lnTo>
                  <a:pt x="12650" y="28310"/>
                </a:lnTo>
                <a:lnTo>
                  <a:pt x="12650" y="23065"/>
                </a:lnTo>
                <a:lnTo>
                  <a:pt x="13413" y="18795"/>
                </a:lnTo>
                <a:lnTo>
                  <a:pt x="14681" y="15152"/>
                </a:lnTo>
                <a:lnTo>
                  <a:pt x="16639" y="12434"/>
                </a:lnTo>
                <a:lnTo>
                  <a:pt x="19292" y="10695"/>
                </a:lnTo>
                <a:lnTo>
                  <a:pt x="22353" y="9640"/>
                </a:lnTo>
                <a:lnTo>
                  <a:pt x="26201" y="9640"/>
                </a:lnTo>
                <a:lnTo>
                  <a:pt x="29401" y="10746"/>
                </a:lnTo>
                <a:lnTo>
                  <a:pt x="32080" y="12550"/>
                </a:lnTo>
                <a:lnTo>
                  <a:pt x="33973" y="15368"/>
                </a:lnTo>
                <a:lnTo>
                  <a:pt x="35129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68" y="33033"/>
                </a:lnTo>
                <a:lnTo>
                  <a:pt x="33832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6" y="48604"/>
                </a:lnTo>
                <a:lnTo>
                  <a:pt x="40223" y="46775"/>
                </a:lnTo>
                <a:lnTo>
                  <a:pt x="44338" y="42087"/>
                </a:lnTo>
                <a:lnTo>
                  <a:pt x="45886" y="39319"/>
                </a:lnTo>
                <a:lnTo>
                  <a:pt x="46940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70" y="18519"/>
                </a:lnTo>
                <a:lnTo>
                  <a:pt x="47197" y="15379"/>
                </a:lnTo>
                <a:lnTo>
                  <a:pt x="46318" y="12244"/>
                </a:lnTo>
                <a:lnTo>
                  <a:pt x="44921" y="9536"/>
                </a:lnTo>
                <a:lnTo>
                  <a:pt x="43002" y="7240"/>
                </a:lnTo>
                <a:lnTo>
                  <a:pt x="38610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79" y="0"/>
                </a:lnTo>
                <a:lnTo>
                  <a:pt x="20548" y="0"/>
                </a:lnTo>
                <a:lnTo>
                  <a:pt x="17021" y="647"/>
                </a:lnTo>
                <a:lnTo>
                  <a:pt x="13947" y="1969"/>
                </a:lnTo>
                <a:lnTo>
                  <a:pt x="10897" y="3276"/>
                </a:lnTo>
                <a:lnTo>
                  <a:pt x="8335" y="5105"/>
                </a:lnTo>
                <a:lnTo>
                  <a:pt x="4179" y="9781"/>
                </a:lnTo>
                <a:lnTo>
                  <a:pt x="2617" y="12560"/>
                </a:lnTo>
                <a:lnTo>
                  <a:pt x="1577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211" y="41161"/>
                </a:lnTo>
                <a:lnTo>
                  <a:pt x="26136" y="42188"/>
                </a:lnTo>
                <a:lnTo>
                  <a:pt x="22302" y="42188"/>
                </a:lnTo>
                <a:lnTo>
                  <a:pt x="19102" y="41112"/>
                </a:lnTo>
                <a:lnTo>
                  <a:pt x="16433" y="39319"/>
                </a:lnTo>
                <a:lnTo>
                  <a:pt x="19624" y="51879"/>
                </a:lnTo>
                <a:lnTo>
                  <a:pt x="27953" y="51879"/>
                </a:lnTo>
                <a:lnTo>
                  <a:pt x="31497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256930" y="4479731"/>
            <a:ext cx="48503" cy="51879"/>
          </a:xfrm>
          <a:custGeom>
            <a:avLst/>
            <a:gdLst/>
            <a:ahLst/>
            <a:cxnLst/>
            <a:rect l="l" t="t" r="r" b="b"/>
            <a:pathLst>
              <a:path w="48503" h="51879">
                <a:moveTo>
                  <a:pt x="433" y="33324"/>
                </a:moveTo>
                <a:lnTo>
                  <a:pt x="1296" y="36475"/>
                </a:lnTo>
                <a:lnTo>
                  <a:pt x="2185" y="39625"/>
                </a:lnTo>
                <a:lnTo>
                  <a:pt x="3571" y="42343"/>
                </a:lnTo>
                <a:lnTo>
                  <a:pt x="5486" y="44615"/>
                </a:lnTo>
                <a:lnTo>
                  <a:pt x="9883" y="48679"/>
                </a:lnTo>
                <a:lnTo>
                  <a:pt x="12917" y="49950"/>
                </a:lnTo>
                <a:lnTo>
                  <a:pt x="15952" y="51245"/>
                </a:lnTo>
                <a:lnTo>
                  <a:pt x="19610" y="51879"/>
                </a:lnTo>
                <a:lnTo>
                  <a:pt x="16423" y="39319"/>
                </a:lnTo>
                <a:lnTo>
                  <a:pt x="14519" y="36485"/>
                </a:lnTo>
                <a:lnTo>
                  <a:pt x="13335" y="32702"/>
                </a:lnTo>
                <a:lnTo>
                  <a:pt x="12636" y="28310"/>
                </a:lnTo>
                <a:lnTo>
                  <a:pt x="12636" y="23065"/>
                </a:lnTo>
                <a:lnTo>
                  <a:pt x="13399" y="18795"/>
                </a:lnTo>
                <a:lnTo>
                  <a:pt x="14671" y="15152"/>
                </a:lnTo>
                <a:lnTo>
                  <a:pt x="16639" y="12434"/>
                </a:lnTo>
                <a:lnTo>
                  <a:pt x="19278" y="10695"/>
                </a:lnTo>
                <a:lnTo>
                  <a:pt x="22353" y="9640"/>
                </a:lnTo>
                <a:lnTo>
                  <a:pt x="26189" y="9640"/>
                </a:lnTo>
                <a:lnTo>
                  <a:pt x="29390" y="10746"/>
                </a:lnTo>
                <a:lnTo>
                  <a:pt x="32068" y="12550"/>
                </a:lnTo>
                <a:lnTo>
                  <a:pt x="33973" y="15368"/>
                </a:lnTo>
                <a:lnTo>
                  <a:pt x="35129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53" y="33033"/>
                </a:lnTo>
                <a:lnTo>
                  <a:pt x="33822" y="36691"/>
                </a:lnTo>
                <a:lnTo>
                  <a:pt x="31852" y="39434"/>
                </a:lnTo>
                <a:lnTo>
                  <a:pt x="34571" y="49910"/>
                </a:lnTo>
                <a:lnTo>
                  <a:pt x="37645" y="48604"/>
                </a:lnTo>
                <a:lnTo>
                  <a:pt x="40209" y="46775"/>
                </a:lnTo>
                <a:lnTo>
                  <a:pt x="44338" y="42087"/>
                </a:lnTo>
                <a:lnTo>
                  <a:pt x="45886" y="39319"/>
                </a:lnTo>
                <a:lnTo>
                  <a:pt x="46926" y="36118"/>
                </a:lnTo>
                <a:lnTo>
                  <a:pt x="47970" y="32918"/>
                </a:lnTo>
                <a:lnTo>
                  <a:pt x="48503" y="29451"/>
                </a:lnTo>
                <a:lnTo>
                  <a:pt x="48503" y="21959"/>
                </a:lnTo>
                <a:lnTo>
                  <a:pt x="48056" y="18519"/>
                </a:lnTo>
                <a:lnTo>
                  <a:pt x="47193" y="15379"/>
                </a:lnTo>
                <a:lnTo>
                  <a:pt x="46306" y="12244"/>
                </a:lnTo>
                <a:lnTo>
                  <a:pt x="44921" y="9536"/>
                </a:lnTo>
                <a:lnTo>
                  <a:pt x="42992" y="7240"/>
                </a:lnTo>
                <a:lnTo>
                  <a:pt x="38610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79" y="0"/>
                </a:lnTo>
                <a:lnTo>
                  <a:pt x="20549" y="0"/>
                </a:lnTo>
                <a:lnTo>
                  <a:pt x="17006" y="647"/>
                </a:lnTo>
                <a:lnTo>
                  <a:pt x="13947" y="1969"/>
                </a:lnTo>
                <a:lnTo>
                  <a:pt x="10886" y="3276"/>
                </a:lnTo>
                <a:lnTo>
                  <a:pt x="8319" y="5105"/>
                </a:lnTo>
                <a:lnTo>
                  <a:pt x="4165" y="9781"/>
                </a:lnTo>
                <a:lnTo>
                  <a:pt x="2603" y="12560"/>
                </a:lnTo>
                <a:lnTo>
                  <a:pt x="1563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3" y="33324"/>
                </a:lnTo>
                <a:close/>
              </a:path>
              <a:path w="48503" h="51879">
                <a:moveTo>
                  <a:pt x="34571" y="49910"/>
                </a:moveTo>
                <a:lnTo>
                  <a:pt x="31852" y="39434"/>
                </a:lnTo>
                <a:lnTo>
                  <a:pt x="29199" y="41161"/>
                </a:lnTo>
                <a:lnTo>
                  <a:pt x="26125" y="42188"/>
                </a:lnTo>
                <a:lnTo>
                  <a:pt x="22302" y="42188"/>
                </a:lnTo>
                <a:lnTo>
                  <a:pt x="19102" y="41112"/>
                </a:lnTo>
                <a:lnTo>
                  <a:pt x="16423" y="39319"/>
                </a:lnTo>
                <a:lnTo>
                  <a:pt x="19610" y="51879"/>
                </a:lnTo>
                <a:lnTo>
                  <a:pt x="27940" y="51879"/>
                </a:lnTo>
                <a:lnTo>
                  <a:pt x="31497" y="51220"/>
                </a:lnTo>
                <a:lnTo>
                  <a:pt x="34571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309684" y="4480347"/>
            <a:ext cx="25513" cy="50392"/>
          </a:xfrm>
          <a:custGeom>
            <a:avLst/>
            <a:gdLst/>
            <a:ahLst/>
            <a:cxnLst/>
            <a:rect l="l" t="t" r="r" b="b"/>
            <a:pathLst>
              <a:path w="25513" h="50392">
                <a:moveTo>
                  <a:pt x="735" y="18136"/>
                </a:moveTo>
                <a:lnTo>
                  <a:pt x="3517" y="17729"/>
                </a:lnTo>
                <a:lnTo>
                  <a:pt x="13244" y="12354"/>
                </a:lnTo>
                <a:lnTo>
                  <a:pt x="13244" y="48639"/>
                </a:lnTo>
                <a:lnTo>
                  <a:pt x="13792" y="49783"/>
                </a:lnTo>
                <a:lnTo>
                  <a:pt x="16510" y="50392"/>
                </a:lnTo>
                <a:lnTo>
                  <a:pt x="22377" y="50366"/>
                </a:lnTo>
                <a:lnTo>
                  <a:pt x="25513" y="48639"/>
                </a:lnTo>
                <a:lnTo>
                  <a:pt x="25513" y="1446"/>
                </a:lnTo>
                <a:lnTo>
                  <a:pt x="24206" y="201"/>
                </a:lnTo>
                <a:lnTo>
                  <a:pt x="21258" y="0"/>
                </a:lnTo>
                <a:lnTo>
                  <a:pt x="17701" y="10"/>
                </a:lnTo>
                <a:lnTo>
                  <a:pt x="14692" y="647"/>
                </a:lnTo>
                <a:lnTo>
                  <a:pt x="1689" y="8938"/>
                </a:lnTo>
                <a:lnTo>
                  <a:pt x="25" y="12444"/>
                </a:lnTo>
                <a:lnTo>
                  <a:pt x="0" y="15123"/>
                </a:lnTo>
                <a:lnTo>
                  <a:pt x="735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350293" y="4486370"/>
            <a:ext cx="13208" cy="44766"/>
          </a:xfrm>
          <a:custGeom>
            <a:avLst/>
            <a:gdLst/>
            <a:ahLst/>
            <a:cxnLst/>
            <a:rect l="l" t="t" r="r" b="b"/>
            <a:pathLst>
              <a:path w="13208" h="44766">
                <a:moveTo>
                  <a:pt x="0" y="37743"/>
                </a:moveTo>
                <a:lnTo>
                  <a:pt x="280" y="41047"/>
                </a:lnTo>
                <a:lnTo>
                  <a:pt x="2527" y="44183"/>
                </a:lnTo>
                <a:lnTo>
                  <a:pt x="5284" y="44766"/>
                </a:lnTo>
                <a:lnTo>
                  <a:pt x="7837" y="44766"/>
                </a:lnTo>
                <a:lnTo>
                  <a:pt x="11264" y="43790"/>
                </a:lnTo>
                <a:lnTo>
                  <a:pt x="12891" y="41047"/>
                </a:lnTo>
                <a:lnTo>
                  <a:pt x="13208" y="37743"/>
                </a:lnTo>
                <a:lnTo>
                  <a:pt x="12891" y="34391"/>
                </a:lnTo>
                <a:lnTo>
                  <a:pt x="10591" y="31215"/>
                </a:lnTo>
                <a:lnTo>
                  <a:pt x="7837" y="30618"/>
                </a:lnTo>
                <a:lnTo>
                  <a:pt x="5284" y="30618"/>
                </a:lnTo>
                <a:lnTo>
                  <a:pt x="1854" y="31623"/>
                </a:lnTo>
                <a:lnTo>
                  <a:pt x="280" y="34391"/>
                </a:lnTo>
                <a:lnTo>
                  <a:pt x="0" y="37743"/>
                </a:lnTo>
                <a:close/>
              </a:path>
              <a:path w="13208" h="44766">
                <a:moveTo>
                  <a:pt x="0" y="7175"/>
                </a:moveTo>
                <a:lnTo>
                  <a:pt x="280" y="10450"/>
                </a:lnTo>
                <a:lnTo>
                  <a:pt x="2527" y="13561"/>
                </a:lnTo>
                <a:lnTo>
                  <a:pt x="5284" y="14159"/>
                </a:lnTo>
                <a:lnTo>
                  <a:pt x="7837" y="14159"/>
                </a:lnTo>
                <a:lnTo>
                  <a:pt x="11264" y="13158"/>
                </a:lnTo>
                <a:lnTo>
                  <a:pt x="12891" y="10450"/>
                </a:lnTo>
                <a:lnTo>
                  <a:pt x="13208" y="7175"/>
                </a:lnTo>
                <a:lnTo>
                  <a:pt x="12891" y="3798"/>
                </a:lnTo>
                <a:lnTo>
                  <a:pt x="10591" y="633"/>
                </a:lnTo>
                <a:lnTo>
                  <a:pt x="7837" y="0"/>
                </a:lnTo>
                <a:lnTo>
                  <a:pt x="5284" y="0"/>
                </a:lnTo>
                <a:lnTo>
                  <a:pt x="1854" y="1040"/>
                </a:lnTo>
                <a:lnTo>
                  <a:pt x="280" y="3798"/>
                </a:lnTo>
                <a:lnTo>
                  <a:pt x="0" y="7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372544" y="4479731"/>
            <a:ext cx="40168" cy="50800"/>
          </a:xfrm>
          <a:custGeom>
            <a:avLst/>
            <a:gdLst/>
            <a:ahLst/>
            <a:cxnLst/>
            <a:rect l="l" t="t" r="r" b="b"/>
            <a:pathLst>
              <a:path w="40168" h="50800">
                <a:moveTo>
                  <a:pt x="23367" y="34366"/>
                </a:moveTo>
                <a:lnTo>
                  <a:pt x="26160" y="32280"/>
                </a:lnTo>
                <a:lnTo>
                  <a:pt x="28483" y="30341"/>
                </a:lnTo>
                <a:lnTo>
                  <a:pt x="32129" y="26784"/>
                </a:lnTo>
                <a:lnTo>
                  <a:pt x="34631" y="23507"/>
                </a:lnTo>
                <a:lnTo>
                  <a:pt x="36436" y="20369"/>
                </a:lnTo>
                <a:lnTo>
                  <a:pt x="37249" y="17373"/>
                </a:lnTo>
                <a:lnTo>
                  <a:pt x="37451" y="14363"/>
                </a:lnTo>
                <a:lnTo>
                  <a:pt x="37068" y="10058"/>
                </a:lnTo>
                <a:lnTo>
                  <a:pt x="35546" y="6461"/>
                </a:lnTo>
                <a:lnTo>
                  <a:pt x="32867" y="3733"/>
                </a:lnTo>
                <a:lnTo>
                  <a:pt x="29437" y="1562"/>
                </a:lnTo>
                <a:lnTo>
                  <a:pt x="24955" y="317"/>
                </a:lnTo>
                <a:lnTo>
                  <a:pt x="22351" y="0"/>
                </a:lnTo>
                <a:lnTo>
                  <a:pt x="19378" y="0"/>
                </a:lnTo>
                <a:lnTo>
                  <a:pt x="15012" y="166"/>
                </a:lnTo>
                <a:lnTo>
                  <a:pt x="11163" y="863"/>
                </a:lnTo>
                <a:lnTo>
                  <a:pt x="8025" y="1803"/>
                </a:lnTo>
                <a:lnTo>
                  <a:pt x="4456" y="3315"/>
                </a:lnTo>
                <a:lnTo>
                  <a:pt x="1840" y="5486"/>
                </a:lnTo>
                <a:lnTo>
                  <a:pt x="1306" y="8315"/>
                </a:lnTo>
                <a:lnTo>
                  <a:pt x="1346" y="10857"/>
                </a:lnTo>
                <a:lnTo>
                  <a:pt x="2778" y="14043"/>
                </a:lnTo>
                <a:lnTo>
                  <a:pt x="5321" y="12992"/>
                </a:lnTo>
                <a:lnTo>
                  <a:pt x="8229" y="11530"/>
                </a:lnTo>
                <a:lnTo>
                  <a:pt x="10857" y="10641"/>
                </a:lnTo>
                <a:lnTo>
                  <a:pt x="13867" y="10019"/>
                </a:lnTo>
                <a:lnTo>
                  <a:pt x="18021" y="10173"/>
                </a:lnTo>
                <a:lnTo>
                  <a:pt x="21233" y="11771"/>
                </a:lnTo>
                <a:lnTo>
                  <a:pt x="22885" y="14500"/>
                </a:lnTo>
                <a:lnTo>
                  <a:pt x="23025" y="17082"/>
                </a:lnTo>
                <a:lnTo>
                  <a:pt x="22377" y="19735"/>
                </a:lnTo>
                <a:lnTo>
                  <a:pt x="20560" y="22679"/>
                </a:lnTo>
                <a:lnTo>
                  <a:pt x="17334" y="26136"/>
                </a:lnTo>
                <a:lnTo>
                  <a:pt x="14083" y="28889"/>
                </a:lnTo>
                <a:lnTo>
                  <a:pt x="3084" y="38023"/>
                </a:lnTo>
                <a:lnTo>
                  <a:pt x="2487" y="38491"/>
                </a:lnTo>
                <a:lnTo>
                  <a:pt x="392" y="41424"/>
                </a:lnTo>
                <a:lnTo>
                  <a:pt x="0" y="44514"/>
                </a:lnTo>
                <a:lnTo>
                  <a:pt x="76" y="47625"/>
                </a:lnTo>
                <a:lnTo>
                  <a:pt x="1167" y="50241"/>
                </a:lnTo>
                <a:lnTo>
                  <a:pt x="3834" y="50800"/>
                </a:lnTo>
                <a:lnTo>
                  <a:pt x="38112" y="50800"/>
                </a:lnTo>
                <a:lnTo>
                  <a:pt x="39927" y="48755"/>
                </a:lnTo>
                <a:lnTo>
                  <a:pt x="40168" y="45835"/>
                </a:lnTo>
                <a:lnTo>
                  <a:pt x="40043" y="43559"/>
                </a:lnTo>
                <a:lnTo>
                  <a:pt x="38200" y="40867"/>
                </a:lnTo>
                <a:lnTo>
                  <a:pt x="15062" y="40867"/>
                </a:lnTo>
                <a:lnTo>
                  <a:pt x="23367" y="343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419488" y="44797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306" y="36475"/>
                </a:lnTo>
                <a:lnTo>
                  <a:pt x="2184" y="39625"/>
                </a:lnTo>
                <a:lnTo>
                  <a:pt x="3581" y="42343"/>
                </a:lnTo>
                <a:lnTo>
                  <a:pt x="5486" y="44615"/>
                </a:lnTo>
                <a:lnTo>
                  <a:pt x="9892" y="48679"/>
                </a:lnTo>
                <a:lnTo>
                  <a:pt x="12917" y="49950"/>
                </a:lnTo>
                <a:lnTo>
                  <a:pt x="15951" y="51245"/>
                </a:lnTo>
                <a:lnTo>
                  <a:pt x="19624" y="51879"/>
                </a:lnTo>
                <a:lnTo>
                  <a:pt x="16423" y="39319"/>
                </a:lnTo>
                <a:lnTo>
                  <a:pt x="14514" y="36485"/>
                </a:lnTo>
                <a:lnTo>
                  <a:pt x="13333" y="32702"/>
                </a:lnTo>
                <a:lnTo>
                  <a:pt x="12635" y="28310"/>
                </a:lnTo>
                <a:lnTo>
                  <a:pt x="12635" y="23065"/>
                </a:lnTo>
                <a:lnTo>
                  <a:pt x="13398" y="18795"/>
                </a:lnTo>
                <a:lnTo>
                  <a:pt x="14669" y="15152"/>
                </a:lnTo>
                <a:lnTo>
                  <a:pt x="16635" y="12434"/>
                </a:lnTo>
                <a:lnTo>
                  <a:pt x="19277" y="10695"/>
                </a:lnTo>
                <a:lnTo>
                  <a:pt x="22351" y="9640"/>
                </a:lnTo>
                <a:lnTo>
                  <a:pt x="26200" y="9640"/>
                </a:lnTo>
                <a:lnTo>
                  <a:pt x="29400" y="10746"/>
                </a:lnTo>
                <a:lnTo>
                  <a:pt x="32068" y="12550"/>
                </a:lnTo>
                <a:lnTo>
                  <a:pt x="33972" y="15368"/>
                </a:lnTo>
                <a:lnTo>
                  <a:pt x="35128" y="19137"/>
                </a:lnTo>
                <a:lnTo>
                  <a:pt x="35812" y="23572"/>
                </a:lnTo>
                <a:lnTo>
                  <a:pt x="35812" y="28778"/>
                </a:lnTo>
                <a:lnTo>
                  <a:pt x="35053" y="33033"/>
                </a:lnTo>
                <a:lnTo>
                  <a:pt x="33821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5" y="48604"/>
                </a:lnTo>
                <a:lnTo>
                  <a:pt x="40222" y="46775"/>
                </a:lnTo>
                <a:lnTo>
                  <a:pt x="44336" y="42087"/>
                </a:lnTo>
                <a:lnTo>
                  <a:pt x="45885" y="39319"/>
                </a:lnTo>
                <a:lnTo>
                  <a:pt x="46925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70" y="18519"/>
                </a:lnTo>
                <a:lnTo>
                  <a:pt x="47191" y="15379"/>
                </a:lnTo>
                <a:lnTo>
                  <a:pt x="46316" y="12244"/>
                </a:lnTo>
                <a:lnTo>
                  <a:pt x="44921" y="9536"/>
                </a:lnTo>
                <a:lnTo>
                  <a:pt x="42990" y="7240"/>
                </a:lnTo>
                <a:lnTo>
                  <a:pt x="38609" y="3164"/>
                </a:lnTo>
                <a:lnTo>
                  <a:pt x="35571" y="1893"/>
                </a:lnTo>
                <a:lnTo>
                  <a:pt x="32551" y="623"/>
                </a:lnTo>
                <a:lnTo>
                  <a:pt x="28878" y="0"/>
                </a:lnTo>
                <a:lnTo>
                  <a:pt x="20548" y="0"/>
                </a:lnTo>
                <a:lnTo>
                  <a:pt x="17006" y="647"/>
                </a:lnTo>
                <a:lnTo>
                  <a:pt x="13945" y="1969"/>
                </a:lnTo>
                <a:lnTo>
                  <a:pt x="10882" y="3276"/>
                </a:lnTo>
                <a:lnTo>
                  <a:pt x="8319" y="5105"/>
                </a:lnTo>
                <a:lnTo>
                  <a:pt x="4165" y="9781"/>
                </a:lnTo>
                <a:lnTo>
                  <a:pt x="2617" y="12560"/>
                </a:lnTo>
                <a:lnTo>
                  <a:pt x="1562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196" y="41161"/>
                </a:lnTo>
                <a:lnTo>
                  <a:pt x="26135" y="42188"/>
                </a:lnTo>
                <a:lnTo>
                  <a:pt x="22301" y="42188"/>
                </a:lnTo>
                <a:lnTo>
                  <a:pt x="19100" y="41112"/>
                </a:lnTo>
                <a:lnTo>
                  <a:pt x="16423" y="39319"/>
                </a:lnTo>
                <a:lnTo>
                  <a:pt x="19624" y="51879"/>
                </a:lnTo>
                <a:lnTo>
                  <a:pt x="27953" y="51879"/>
                </a:lnTo>
                <a:lnTo>
                  <a:pt x="31496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472239" y="4480347"/>
            <a:ext cx="25526" cy="50392"/>
          </a:xfrm>
          <a:custGeom>
            <a:avLst/>
            <a:gdLst/>
            <a:ahLst/>
            <a:cxnLst/>
            <a:rect l="l" t="t" r="r" b="b"/>
            <a:pathLst>
              <a:path w="25526" h="50392">
                <a:moveTo>
                  <a:pt x="737" y="18136"/>
                </a:moveTo>
                <a:lnTo>
                  <a:pt x="3520" y="17729"/>
                </a:lnTo>
                <a:lnTo>
                  <a:pt x="13258" y="12354"/>
                </a:lnTo>
                <a:lnTo>
                  <a:pt x="13258" y="48639"/>
                </a:lnTo>
                <a:lnTo>
                  <a:pt x="13806" y="49783"/>
                </a:lnTo>
                <a:lnTo>
                  <a:pt x="16512" y="50392"/>
                </a:lnTo>
                <a:lnTo>
                  <a:pt x="22391" y="50366"/>
                </a:lnTo>
                <a:lnTo>
                  <a:pt x="25526" y="48639"/>
                </a:lnTo>
                <a:lnTo>
                  <a:pt x="25526" y="1446"/>
                </a:lnTo>
                <a:lnTo>
                  <a:pt x="24206" y="201"/>
                </a:lnTo>
                <a:lnTo>
                  <a:pt x="21261" y="0"/>
                </a:lnTo>
                <a:lnTo>
                  <a:pt x="17705" y="10"/>
                </a:lnTo>
                <a:lnTo>
                  <a:pt x="14709" y="647"/>
                </a:lnTo>
                <a:lnTo>
                  <a:pt x="1691" y="8938"/>
                </a:lnTo>
                <a:lnTo>
                  <a:pt x="25" y="12444"/>
                </a:lnTo>
                <a:lnTo>
                  <a:pt x="0" y="15123"/>
                </a:lnTo>
                <a:lnTo>
                  <a:pt x="737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509070" y="4480805"/>
            <a:ext cx="38987" cy="61721"/>
          </a:xfrm>
          <a:custGeom>
            <a:avLst/>
            <a:gdLst/>
            <a:ahLst/>
            <a:cxnLst/>
            <a:rect l="l" t="t" r="r" b="b"/>
            <a:pathLst>
              <a:path w="38987" h="61721">
                <a:moveTo>
                  <a:pt x="3290" y="824"/>
                </a:moveTo>
                <a:lnTo>
                  <a:pt x="2566" y="3477"/>
                </a:lnTo>
                <a:lnTo>
                  <a:pt x="2566" y="29879"/>
                </a:lnTo>
                <a:lnTo>
                  <a:pt x="4190" y="33018"/>
                </a:lnTo>
                <a:lnTo>
                  <a:pt x="7059" y="32943"/>
                </a:lnTo>
                <a:lnTo>
                  <a:pt x="9767" y="32673"/>
                </a:lnTo>
                <a:lnTo>
                  <a:pt x="12891" y="32447"/>
                </a:lnTo>
                <a:lnTo>
                  <a:pt x="16078" y="32447"/>
                </a:lnTo>
                <a:lnTo>
                  <a:pt x="19544" y="33055"/>
                </a:lnTo>
                <a:lnTo>
                  <a:pt x="22327" y="34074"/>
                </a:lnTo>
                <a:lnTo>
                  <a:pt x="24916" y="36636"/>
                </a:lnTo>
                <a:lnTo>
                  <a:pt x="25934" y="40284"/>
                </a:lnTo>
                <a:lnTo>
                  <a:pt x="25934" y="43559"/>
                </a:lnTo>
                <a:lnTo>
                  <a:pt x="24563" y="47599"/>
                </a:lnTo>
                <a:lnTo>
                  <a:pt x="21794" y="50292"/>
                </a:lnTo>
                <a:lnTo>
                  <a:pt x="19152" y="51318"/>
                </a:lnTo>
                <a:lnTo>
                  <a:pt x="16117" y="51930"/>
                </a:lnTo>
                <a:lnTo>
                  <a:pt x="12269" y="51930"/>
                </a:lnTo>
                <a:lnTo>
                  <a:pt x="9018" y="51382"/>
                </a:lnTo>
                <a:lnTo>
                  <a:pt x="6300" y="50619"/>
                </a:lnTo>
                <a:lnTo>
                  <a:pt x="2945" y="49006"/>
                </a:lnTo>
                <a:lnTo>
                  <a:pt x="140" y="50352"/>
                </a:lnTo>
                <a:lnTo>
                  <a:pt x="0" y="53096"/>
                </a:lnTo>
                <a:lnTo>
                  <a:pt x="227" y="56628"/>
                </a:lnTo>
                <a:lnTo>
                  <a:pt x="2794" y="59471"/>
                </a:lnTo>
                <a:lnTo>
                  <a:pt x="6059" y="60511"/>
                </a:lnTo>
                <a:lnTo>
                  <a:pt x="8812" y="61135"/>
                </a:lnTo>
                <a:lnTo>
                  <a:pt x="12103" y="61592"/>
                </a:lnTo>
                <a:lnTo>
                  <a:pt x="15634" y="61721"/>
                </a:lnTo>
                <a:lnTo>
                  <a:pt x="19102" y="61721"/>
                </a:lnTo>
                <a:lnTo>
                  <a:pt x="22263" y="61250"/>
                </a:lnTo>
                <a:lnTo>
                  <a:pt x="25132" y="60321"/>
                </a:lnTo>
                <a:lnTo>
                  <a:pt x="28014" y="59406"/>
                </a:lnTo>
                <a:lnTo>
                  <a:pt x="32525" y="56286"/>
                </a:lnTo>
                <a:lnTo>
                  <a:pt x="36183" y="52307"/>
                </a:lnTo>
                <a:lnTo>
                  <a:pt x="37313" y="49719"/>
                </a:lnTo>
                <a:lnTo>
                  <a:pt x="38430" y="47127"/>
                </a:lnTo>
                <a:lnTo>
                  <a:pt x="38987" y="44168"/>
                </a:lnTo>
                <a:lnTo>
                  <a:pt x="38987" y="37983"/>
                </a:lnTo>
                <a:lnTo>
                  <a:pt x="38571" y="35471"/>
                </a:lnTo>
                <a:lnTo>
                  <a:pt x="36842" y="31099"/>
                </a:lnTo>
                <a:lnTo>
                  <a:pt x="33922" y="27773"/>
                </a:lnTo>
                <a:lnTo>
                  <a:pt x="30161" y="25145"/>
                </a:lnTo>
                <a:lnTo>
                  <a:pt x="25171" y="23608"/>
                </a:lnTo>
                <a:lnTo>
                  <a:pt x="22287" y="23227"/>
                </a:lnTo>
                <a:lnTo>
                  <a:pt x="15886" y="23287"/>
                </a:lnTo>
                <a:lnTo>
                  <a:pt x="12776" y="23468"/>
                </a:lnTo>
                <a:lnTo>
                  <a:pt x="12776" y="10486"/>
                </a:lnTo>
                <a:lnTo>
                  <a:pt x="33426" y="10486"/>
                </a:lnTo>
                <a:lnTo>
                  <a:pt x="34517" y="10083"/>
                </a:lnTo>
                <a:lnTo>
                  <a:pt x="35345" y="7099"/>
                </a:lnTo>
                <a:lnTo>
                  <a:pt x="35229" y="2793"/>
                </a:lnTo>
                <a:lnTo>
                  <a:pt x="33426" y="0"/>
                </a:lnTo>
                <a:lnTo>
                  <a:pt x="5612" y="0"/>
                </a:lnTo>
                <a:lnTo>
                  <a:pt x="3290" y="8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577849" y="44692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42" y="5662"/>
                </a:moveTo>
                <a:lnTo>
                  <a:pt x="7405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4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608" y="41057"/>
                </a:lnTo>
                <a:lnTo>
                  <a:pt x="1818" y="44831"/>
                </a:lnTo>
                <a:lnTo>
                  <a:pt x="2998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94" y="56854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3" y="61426"/>
                </a:lnTo>
                <a:lnTo>
                  <a:pt x="21780" y="62075"/>
                </a:lnTo>
                <a:lnTo>
                  <a:pt x="25718" y="62075"/>
                </a:lnTo>
                <a:lnTo>
                  <a:pt x="30085" y="61873"/>
                </a:lnTo>
                <a:lnTo>
                  <a:pt x="33922" y="61023"/>
                </a:lnTo>
                <a:lnTo>
                  <a:pt x="37109" y="59903"/>
                </a:lnTo>
                <a:lnTo>
                  <a:pt x="40831" y="58025"/>
                </a:lnTo>
                <a:lnTo>
                  <a:pt x="43689" y="55331"/>
                </a:lnTo>
                <a:lnTo>
                  <a:pt x="43967" y="5276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16" y="50086"/>
                </a:lnTo>
                <a:lnTo>
                  <a:pt x="37680" y="52081"/>
                </a:lnTo>
                <a:lnTo>
                  <a:pt x="34872" y="53477"/>
                </a:lnTo>
                <a:lnTo>
                  <a:pt x="31266" y="54658"/>
                </a:lnTo>
                <a:lnTo>
                  <a:pt x="26748" y="54964"/>
                </a:lnTo>
                <a:lnTo>
                  <a:pt x="23889" y="54964"/>
                </a:lnTo>
                <a:lnTo>
                  <a:pt x="21323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77" y="41540"/>
                </a:lnTo>
                <a:lnTo>
                  <a:pt x="8942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32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7" y="7009"/>
                </a:lnTo>
                <a:lnTo>
                  <a:pt x="31103" y="7325"/>
                </a:lnTo>
                <a:lnTo>
                  <a:pt x="34657" y="8545"/>
                </a:lnTo>
                <a:lnTo>
                  <a:pt x="37400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24" y="7466"/>
                </a:lnTo>
                <a:lnTo>
                  <a:pt x="41936" y="4658"/>
                </a:lnTo>
                <a:lnTo>
                  <a:pt x="38977" y="2804"/>
                </a:lnTo>
                <a:lnTo>
                  <a:pt x="36334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83" y="0"/>
                </a:lnTo>
                <a:lnTo>
                  <a:pt x="19062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632165" y="4469940"/>
            <a:ext cx="33703" cy="60591"/>
          </a:xfrm>
          <a:custGeom>
            <a:avLst/>
            <a:gdLst/>
            <a:ahLst/>
            <a:cxnLst/>
            <a:rect l="l" t="t" r="r" b="b"/>
            <a:pathLst>
              <a:path w="33703" h="60591">
                <a:moveTo>
                  <a:pt x="31748" y="0"/>
                </a:moveTo>
                <a:lnTo>
                  <a:pt x="2995" y="0"/>
                </a:lnTo>
                <a:lnTo>
                  <a:pt x="965" y="734"/>
                </a:lnTo>
                <a:lnTo>
                  <a:pt x="0" y="3286"/>
                </a:lnTo>
                <a:lnTo>
                  <a:pt x="0" y="57311"/>
                </a:lnTo>
                <a:lnTo>
                  <a:pt x="317" y="59381"/>
                </a:lnTo>
                <a:lnTo>
                  <a:pt x="2995" y="60591"/>
                </a:lnTo>
                <a:lnTo>
                  <a:pt x="32064" y="60591"/>
                </a:lnTo>
                <a:lnTo>
                  <a:pt x="33134" y="60079"/>
                </a:lnTo>
                <a:lnTo>
                  <a:pt x="33703" y="57261"/>
                </a:lnTo>
                <a:lnTo>
                  <a:pt x="33703" y="56638"/>
                </a:lnTo>
                <a:lnTo>
                  <a:pt x="32064" y="53884"/>
                </a:lnTo>
                <a:lnTo>
                  <a:pt x="8049" y="53884"/>
                </a:lnTo>
                <a:lnTo>
                  <a:pt x="8049" y="32216"/>
                </a:lnTo>
                <a:lnTo>
                  <a:pt x="28371" y="32216"/>
                </a:lnTo>
                <a:lnTo>
                  <a:pt x="29718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49" y="25714"/>
                </a:lnTo>
                <a:lnTo>
                  <a:pt x="8049" y="6703"/>
                </a:lnTo>
                <a:lnTo>
                  <a:pt x="31748" y="6703"/>
                </a:lnTo>
                <a:lnTo>
                  <a:pt x="33030" y="5673"/>
                </a:lnTo>
                <a:lnTo>
                  <a:pt x="33336" y="2804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678515" y="4469944"/>
            <a:ext cx="40410" cy="60832"/>
          </a:xfrm>
          <a:custGeom>
            <a:avLst/>
            <a:gdLst/>
            <a:ahLst/>
            <a:cxnLst/>
            <a:rect l="l" t="t" r="r" b="b"/>
            <a:pathLst>
              <a:path w="40410" h="60832">
                <a:moveTo>
                  <a:pt x="5461" y="60833"/>
                </a:moveTo>
                <a:lnTo>
                  <a:pt x="8050" y="59371"/>
                </a:lnTo>
                <a:lnTo>
                  <a:pt x="8050" y="33566"/>
                </a:lnTo>
                <a:lnTo>
                  <a:pt x="13435" y="33566"/>
                </a:lnTo>
                <a:lnTo>
                  <a:pt x="16863" y="33842"/>
                </a:lnTo>
                <a:lnTo>
                  <a:pt x="20610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21" y="44664"/>
                </a:lnTo>
                <a:lnTo>
                  <a:pt x="31709" y="58939"/>
                </a:lnTo>
                <a:lnTo>
                  <a:pt x="31978" y="59636"/>
                </a:lnTo>
                <a:lnTo>
                  <a:pt x="34632" y="60833"/>
                </a:lnTo>
                <a:lnTo>
                  <a:pt x="3778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0" y="32853"/>
                </a:lnTo>
                <a:lnTo>
                  <a:pt x="25092" y="31189"/>
                </a:lnTo>
                <a:lnTo>
                  <a:pt x="28483" y="29792"/>
                </a:lnTo>
                <a:lnTo>
                  <a:pt x="28040" y="19634"/>
                </a:lnTo>
                <a:lnTo>
                  <a:pt x="26313" y="23215"/>
                </a:lnTo>
                <a:lnTo>
                  <a:pt x="22971" y="25779"/>
                </a:lnTo>
                <a:lnTo>
                  <a:pt x="19875" y="26808"/>
                </a:lnTo>
                <a:lnTo>
                  <a:pt x="15911" y="27064"/>
                </a:lnTo>
                <a:lnTo>
                  <a:pt x="8050" y="27064"/>
                </a:lnTo>
                <a:lnTo>
                  <a:pt x="8050" y="6652"/>
                </a:lnTo>
                <a:lnTo>
                  <a:pt x="5461" y="60833"/>
                </a:lnTo>
                <a:close/>
              </a:path>
              <a:path w="40410" h="60832">
                <a:moveTo>
                  <a:pt x="60" y="59842"/>
                </a:moveTo>
                <a:lnTo>
                  <a:pt x="2603" y="60833"/>
                </a:lnTo>
                <a:lnTo>
                  <a:pt x="5461" y="60833"/>
                </a:lnTo>
                <a:lnTo>
                  <a:pt x="8050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48" y="7264"/>
                </a:lnTo>
                <a:lnTo>
                  <a:pt x="25628" y="9144"/>
                </a:lnTo>
                <a:lnTo>
                  <a:pt x="2774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83" y="29792"/>
                </a:lnTo>
                <a:lnTo>
                  <a:pt x="31356" y="27989"/>
                </a:lnTo>
                <a:lnTo>
                  <a:pt x="34643" y="24457"/>
                </a:lnTo>
                <a:lnTo>
                  <a:pt x="35979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888" y="10223"/>
                </a:lnTo>
                <a:lnTo>
                  <a:pt x="34366" y="6972"/>
                </a:lnTo>
                <a:lnTo>
                  <a:pt x="31925" y="4279"/>
                </a:lnTo>
                <a:lnTo>
                  <a:pt x="28624" y="2286"/>
                </a:lnTo>
                <a:lnTo>
                  <a:pt x="24775" y="773"/>
                </a:lnTo>
                <a:lnTo>
                  <a:pt x="21625" y="280"/>
                </a:lnTo>
                <a:lnTo>
                  <a:pt x="18666" y="49"/>
                </a:lnTo>
                <a:lnTo>
                  <a:pt x="3009" y="0"/>
                </a:lnTo>
                <a:lnTo>
                  <a:pt x="96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722601" y="4469947"/>
            <a:ext cx="45327" cy="60831"/>
          </a:xfrm>
          <a:custGeom>
            <a:avLst/>
            <a:gdLst/>
            <a:ahLst/>
            <a:cxnLst/>
            <a:rect l="l" t="t" r="r" b="b"/>
            <a:pathLst>
              <a:path w="45327" h="60831">
                <a:moveTo>
                  <a:pt x="18695" y="59828"/>
                </a:moveTo>
                <a:lnTo>
                  <a:pt x="21272" y="60831"/>
                </a:lnTo>
                <a:lnTo>
                  <a:pt x="24091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35" y="6054"/>
                </a:lnTo>
                <a:lnTo>
                  <a:pt x="45327" y="3465"/>
                </a:lnTo>
                <a:lnTo>
                  <a:pt x="45327" y="2868"/>
                </a:lnTo>
                <a:lnTo>
                  <a:pt x="43726" y="0"/>
                </a:lnTo>
                <a:lnTo>
                  <a:pt x="1602" y="0"/>
                </a:lnTo>
                <a:lnTo>
                  <a:pt x="191" y="1446"/>
                </a:lnTo>
                <a:lnTo>
                  <a:pt x="0" y="4063"/>
                </a:lnTo>
                <a:lnTo>
                  <a:pt x="1602" y="6842"/>
                </a:lnTo>
                <a:lnTo>
                  <a:pt x="18633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776309" y="4469709"/>
            <a:ext cx="8054" cy="61064"/>
          </a:xfrm>
          <a:custGeom>
            <a:avLst/>
            <a:gdLst/>
            <a:ahLst/>
            <a:cxnLst/>
            <a:rect l="l" t="t" r="r" b="b"/>
            <a:pathLst>
              <a:path w="8054" h="61064">
                <a:moveTo>
                  <a:pt x="8054" y="59602"/>
                </a:moveTo>
                <a:lnTo>
                  <a:pt x="8054" y="1206"/>
                </a:lnTo>
                <a:lnTo>
                  <a:pt x="5462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28" y="61064"/>
                </a:lnTo>
                <a:lnTo>
                  <a:pt x="5462" y="61064"/>
                </a:lnTo>
                <a:lnTo>
                  <a:pt x="8054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800433" y="44699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4" y="59803"/>
                </a:moveTo>
                <a:lnTo>
                  <a:pt x="2642" y="60831"/>
                </a:lnTo>
                <a:lnTo>
                  <a:pt x="5497" y="60831"/>
                </a:lnTo>
                <a:lnTo>
                  <a:pt x="8064" y="59355"/>
                </a:lnTo>
                <a:lnTo>
                  <a:pt x="8064" y="34123"/>
                </a:lnTo>
                <a:lnTo>
                  <a:pt x="29030" y="34123"/>
                </a:lnTo>
                <a:lnTo>
                  <a:pt x="30481" y="32701"/>
                </a:lnTo>
                <a:lnTo>
                  <a:pt x="30618" y="30110"/>
                </a:lnTo>
                <a:lnTo>
                  <a:pt x="29030" y="27442"/>
                </a:lnTo>
                <a:lnTo>
                  <a:pt x="8064" y="27442"/>
                </a:lnTo>
                <a:lnTo>
                  <a:pt x="8064" y="6842"/>
                </a:lnTo>
                <a:lnTo>
                  <a:pt x="30251" y="6842"/>
                </a:lnTo>
                <a:lnTo>
                  <a:pt x="31421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51" y="0"/>
                </a:lnTo>
                <a:lnTo>
                  <a:pt x="2995" y="0"/>
                </a:lnTo>
                <a:lnTo>
                  <a:pt x="965" y="722"/>
                </a:lnTo>
                <a:lnTo>
                  <a:pt x="0" y="3275"/>
                </a:lnTo>
                <a:lnTo>
                  <a:pt x="64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844249" y="44697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868390" y="44699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37" y="0"/>
                </a:moveTo>
                <a:lnTo>
                  <a:pt x="2984" y="0"/>
                </a:lnTo>
                <a:lnTo>
                  <a:pt x="953" y="734"/>
                </a:lnTo>
                <a:lnTo>
                  <a:pt x="0" y="3286"/>
                </a:lnTo>
                <a:lnTo>
                  <a:pt x="0" y="57311"/>
                </a:lnTo>
                <a:lnTo>
                  <a:pt x="306" y="59381"/>
                </a:lnTo>
                <a:lnTo>
                  <a:pt x="2984" y="60591"/>
                </a:lnTo>
                <a:lnTo>
                  <a:pt x="32068" y="60591"/>
                </a:lnTo>
                <a:lnTo>
                  <a:pt x="33124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68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60" y="32216"/>
                </a:lnTo>
                <a:lnTo>
                  <a:pt x="29707" y="31266"/>
                </a:lnTo>
                <a:lnTo>
                  <a:pt x="29959" y="28483"/>
                </a:lnTo>
                <a:lnTo>
                  <a:pt x="28360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7" y="6703"/>
                </a:lnTo>
                <a:lnTo>
                  <a:pt x="33033" y="5673"/>
                </a:lnTo>
                <a:lnTo>
                  <a:pt x="33336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914733" y="44699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93" y="51436"/>
                </a:moveTo>
                <a:lnTo>
                  <a:pt x="26136" y="52401"/>
                </a:lnTo>
                <a:lnTo>
                  <a:pt x="23483" y="53366"/>
                </a:lnTo>
                <a:lnTo>
                  <a:pt x="20218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5" y="58676"/>
                </a:lnTo>
                <a:lnTo>
                  <a:pt x="32969" y="57395"/>
                </a:lnTo>
                <a:lnTo>
                  <a:pt x="36134" y="55462"/>
                </a:lnTo>
                <a:lnTo>
                  <a:pt x="38696" y="52884"/>
                </a:lnTo>
                <a:lnTo>
                  <a:pt x="41277" y="50321"/>
                </a:lnTo>
                <a:lnTo>
                  <a:pt x="43233" y="47066"/>
                </a:lnTo>
                <a:lnTo>
                  <a:pt x="44579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51" y="20764"/>
                </a:lnTo>
                <a:lnTo>
                  <a:pt x="44705" y="17146"/>
                </a:lnTo>
                <a:lnTo>
                  <a:pt x="43434" y="13529"/>
                </a:lnTo>
                <a:lnTo>
                  <a:pt x="41569" y="10440"/>
                </a:lnTo>
                <a:lnTo>
                  <a:pt x="39118" y="7901"/>
                </a:lnTo>
                <a:lnTo>
                  <a:pt x="36677" y="5349"/>
                </a:lnTo>
                <a:lnTo>
                  <a:pt x="33632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71" y="0"/>
                </a:lnTo>
                <a:lnTo>
                  <a:pt x="2999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9" y="60595"/>
                </a:lnTo>
                <a:lnTo>
                  <a:pt x="15826" y="60595"/>
                </a:lnTo>
                <a:lnTo>
                  <a:pt x="8064" y="53849"/>
                </a:lnTo>
                <a:lnTo>
                  <a:pt x="806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7" y="8435"/>
                </a:lnTo>
                <a:lnTo>
                  <a:pt x="29160" y="9591"/>
                </a:lnTo>
                <a:lnTo>
                  <a:pt x="33084" y="13258"/>
                </a:lnTo>
                <a:lnTo>
                  <a:pt x="36094" y="17769"/>
                </a:lnTo>
                <a:lnTo>
                  <a:pt x="36893" y="20587"/>
                </a:lnTo>
                <a:lnTo>
                  <a:pt x="37706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70" y="37415"/>
                </a:lnTo>
                <a:lnTo>
                  <a:pt x="36791" y="40439"/>
                </a:lnTo>
                <a:lnTo>
                  <a:pt x="35892" y="43447"/>
                </a:lnTo>
                <a:lnTo>
                  <a:pt x="32778" y="47955"/>
                </a:lnTo>
                <a:lnTo>
                  <a:pt x="28793" y="51436"/>
                </a:lnTo>
                <a:close/>
              </a:path>
              <a:path w="46584" h="60595">
                <a:moveTo>
                  <a:pt x="16348" y="53849"/>
                </a:moveTo>
                <a:lnTo>
                  <a:pt x="806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18" y="53849"/>
                </a:lnTo>
                <a:lnTo>
                  <a:pt x="16348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990484" y="4485121"/>
            <a:ext cx="29829" cy="46291"/>
          </a:xfrm>
          <a:custGeom>
            <a:avLst/>
            <a:gdLst/>
            <a:ahLst/>
            <a:cxnLst/>
            <a:rect l="l" t="t" r="r" b="b"/>
            <a:pathLst>
              <a:path w="29829" h="46291">
                <a:moveTo>
                  <a:pt x="1332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1" y="44819"/>
                </a:lnTo>
                <a:lnTo>
                  <a:pt x="25246" y="42785"/>
                </a:lnTo>
                <a:lnTo>
                  <a:pt x="27838" y="40208"/>
                </a:lnTo>
                <a:lnTo>
                  <a:pt x="29437" y="36841"/>
                </a:lnTo>
                <a:lnTo>
                  <a:pt x="29829" y="32767"/>
                </a:lnTo>
                <a:lnTo>
                  <a:pt x="29527" y="29390"/>
                </a:lnTo>
                <a:lnTo>
                  <a:pt x="27492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20" y="12066"/>
                </a:lnTo>
                <a:lnTo>
                  <a:pt x="9255" y="8891"/>
                </a:lnTo>
                <a:lnTo>
                  <a:pt x="11836" y="6731"/>
                </a:lnTo>
                <a:lnTo>
                  <a:pt x="14983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68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2" y="0"/>
                </a:lnTo>
                <a:lnTo>
                  <a:pt x="13827" y="0"/>
                </a:lnTo>
                <a:lnTo>
                  <a:pt x="9677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7" y="9248"/>
                </a:lnTo>
                <a:lnTo>
                  <a:pt x="1026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56" y="21753"/>
                </a:lnTo>
                <a:lnTo>
                  <a:pt x="9014" y="23914"/>
                </a:lnTo>
                <a:lnTo>
                  <a:pt x="11631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2" y="39700"/>
                </a:lnTo>
                <a:lnTo>
                  <a:pt x="13435" y="40121"/>
                </a:lnTo>
                <a:lnTo>
                  <a:pt x="10144" y="39905"/>
                </a:lnTo>
                <a:lnTo>
                  <a:pt x="6296" y="38609"/>
                </a:lnTo>
                <a:lnTo>
                  <a:pt x="2829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030383" y="4468399"/>
            <a:ext cx="9547" cy="62409"/>
          </a:xfrm>
          <a:custGeom>
            <a:avLst/>
            <a:gdLst/>
            <a:ahLst/>
            <a:cxnLst/>
            <a:rect l="l" t="t" r="r" b="b"/>
            <a:pathLst>
              <a:path w="9547" h="62409">
                <a:moveTo>
                  <a:pt x="0" y="4676"/>
                </a:moveTo>
                <a:lnTo>
                  <a:pt x="342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6" y="7631"/>
                </a:lnTo>
                <a:lnTo>
                  <a:pt x="9547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47" h="62409">
                <a:moveTo>
                  <a:pt x="951" y="18820"/>
                </a:moveTo>
                <a:lnTo>
                  <a:pt x="951" y="60962"/>
                </a:lnTo>
                <a:lnTo>
                  <a:pt x="2905" y="62308"/>
                </a:lnTo>
                <a:lnTo>
                  <a:pt x="5562" y="62409"/>
                </a:lnTo>
                <a:lnTo>
                  <a:pt x="8662" y="60962"/>
                </a:lnTo>
                <a:lnTo>
                  <a:pt x="8662" y="18820"/>
                </a:lnTo>
                <a:lnTo>
                  <a:pt x="6704" y="17463"/>
                </a:lnTo>
                <a:lnTo>
                  <a:pt x="4036" y="17362"/>
                </a:lnTo>
                <a:lnTo>
                  <a:pt x="951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052915" y="4485124"/>
            <a:ext cx="36285" cy="45684"/>
          </a:xfrm>
          <a:custGeom>
            <a:avLst/>
            <a:gdLst/>
            <a:ahLst/>
            <a:cxnLst/>
            <a:rect l="l" t="t" r="r" b="b"/>
            <a:pathLst>
              <a:path w="36285" h="45684">
                <a:moveTo>
                  <a:pt x="1969" y="45584"/>
                </a:moveTo>
                <a:lnTo>
                  <a:pt x="4622" y="45684"/>
                </a:lnTo>
                <a:lnTo>
                  <a:pt x="7722" y="44237"/>
                </a:lnTo>
                <a:lnTo>
                  <a:pt x="7722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40" y="8903"/>
                </a:lnTo>
                <a:lnTo>
                  <a:pt x="27623" y="12283"/>
                </a:lnTo>
                <a:lnTo>
                  <a:pt x="28371" y="15228"/>
                </a:lnTo>
                <a:lnTo>
                  <a:pt x="28563" y="19559"/>
                </a:lnTo>
                <a:lnTo>
                  <a:pt x="28563" y="44237"/>
                </a:lnTo>
                <a:lnTo>
                  <a:pt x="30532" y="45584"/>
                </a:lnTo>
                <a:lnTo>
                  <a:pt x="33200" y="45684"/>
                </a:lnTo>
                <a:lnTo>
                  <a:pt x="36285" y="44237"/>
                </a:lnTo>
                <a:lnTo>
                  <a:pt x="36285" y="15534"/>
                </a:lnTo>
                <a:lnTo>
                  <a:pt x="36018" y="12967"/>
                </a:lnTo>
                <a:lnTo>
                  <a:pt x="35510" y="10821"/>
                </a:lnTo>
                <a:lnTo>
                  <a:pt x="34150" y="6833"/>
                </a:lnTo>
                <a:lnTo>
                  <a:pt x="31774" y="3647"/>
                </a:lnTo>
                <a:lnTo>
                  <a:pt x="28296" y="1422"/>
                </a:lnTo>
                <a:lnTo>
                  <a:pt x="24015" y="0"/>
                </a:lnTo>
                <a:lnTo>
                  <a:pt x="18809" y="0"/>
                </a:lnTo>
                <a:lnTo>
                  <a:pt x="14072" y="1844"/>
                </a:lnTo>
                <a:lnTo>
                  <a:pt x="9345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78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100126" y="4485153"/>
            <a:ext cx="33249" cy="46263"/>
          </a:xfrm>
          <a:custGeom>
            <a:avLst/>
            <a:gdLst/>
            <a:ahLst/>
            <a:cxnLst/>
            <a:rect l="l" t="t" r="r" b="b"/>
            <a:pathLst>
              <a:path w="33249" h="46263">
                <a:moveTo>
                  <a:pt x="22316" y="125"/>
                </a:moveTo>
                <a:lnTo>
                  <a:pt x="16890" y="0"/>
                </a:lnTo>
                <a:lnTo>
                  <a:pt x="14314" y="482"/>
                </a:lnTo>
                <a:lnTo>
                  <a:pt x="9540" y="2311"/>
                </a:lnTo>
                <a:lnTo>
                  <a:pt x="5692" y="5627"/>
                </a:lnTo>
                <a:lnTo>
                  <a:pt x="2541" y="9983"/>
                </a:lnTo>
                <a:lnTo>
                  <a:pt x="1526" y="12952"/>
                </a:lnTo>
                <a:lnTo>
                  <a:pt x="511" y="15927"/>
                </a:lnTo>
                <a:lnTo>
                  <a:pt x="0" y="19504"/>
                </a:lnTo>
                <a:lnTo>
                  <a:pt x="0" y="27306"/>
                </a:lnTo>
                <a:lnTo>
                  <a:pt x="421" y="30532"/>
                </a:lnTo>
                <a:lnTo>
                  <a:pt x="1234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4" y="43775"/>
                </a:lnTo>
                <a:lnTo>
                  <a:pt x="13072" y="45770"/>
                </a:lnTo>
                <a:lnTo>
                  <a:pt x="15750" y="46263"/>
                </a:lnTo>
                <a:lnTo>
                  <a:pt x="20246" y="46263"/>
                </a:lnTo>
                <a:lnTo>
                  <a:pt x="23040" y="45845"/>
                </a:lnTo>
                <a:lnTo>
                  <a:pt x="26849" y="44740"/>
                </a:lnTo>
                <a:lnTo>
                  <a:pt x="30012" y="43204"/>
                </a:lnTo>
                <a:lnTo>
                  <a:pt x="32957" y="40424"/>
                </a:lnTo>
                <a:lnTo>
                  <a:pt x="33249" y="37792"/>
                </a:lnTo>
                <a:lnTo>
                  <a:pt x="33249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43" y="39571"/>
                </a:lnTo>
                <a:lnTo>
                  <a:pt x="17885" y="39571"/>
                </a:lnTo>
                <a:lnTo>
                  <a:pt x="14771" y="38569"/>
                </a:lnTo>
                <a:lnTo>
                  <a:pt x="12103" y="36878"/>
                </a:lnTo>
                <a:lnTo>
                  <a:pt x="10113" y="34124"/>
                </a:lnTo>
                <a:lnTo>
                  <a:pt x="8827" y="30365"/>
                </a:lnTo>
                <a:lnTo>
                  <a:pt x="8067" y="25944"/>
                </a:lnTo>
                <a:lnTo>
                  <a:pt x="8067" y="17805"/>
                </a:lnTo>
                <a:lnTo>
                  <a:pt x="9057" y="13665"/>
                </a:lnTo>
                <a:lnTo>
                  <a:pt x="11027" y="10792"/>
                </a:lnTo>
                <a:lnTo>
                  <a:pt x="13007" y="7937"/>
                </a:lnTo>
                <a:lnTo>
                  <a:pt x="15864" y="6516"/>
                </a:lnTo>
                <a:lnTo>
                  <a:pt x="19573" y="6516"/>
                </a:lnTo>
                <a:lnTo>
                  <a:pt x="22950" y="6783"/>
                </a:lnTo>
                <a:lnTo>
                  <a:pt x="26733" y="8380"/>
                </a:lnTo>
                <a:lnTo>
                  <a:pt x="29988" y="10706"/>
                </a:lnTo>
                <a:lnTo>
                  <a:pt x="33059" y="9420"/>
                </a:lnTo>
                <a:lnTo>
                  <a:pt x="33008" y="6807"/>
                </a:lnTo>
                <a:lnTo>
                  <a:pt x="31701" y="4140"/>
                </a:lnTo>
                <a:lnTo>
                  <a:pt x="29074" y="2235"/>
                </a:lnTo>
                <a:lnTo>
                  <a:pt x="26009" y="965"/>
                </a:lnTo>
                <a:lnTo>
                  <a:pt x="22316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140277" y="4485121"/>
            <a:ext cx="38760" cy="46302"/>
          </a:xfrm>
          <a:custGeom>
            <a:avLst/>
            <a:gdLst/>
            <a:ahLst/>
            <a:cxnLst/>
            <a:rect l="l" t="t" r="r" b="b"/>
            <a:pathLst>
              <a:path w="38760" h="46302">
                <a:moveTo>
                  <a:pt x="10184" y="11148"/>
                </a:moveTo>
                <a:lnTo>
                  <a:pt x="13333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7" y="19051"/>
                </a:lnTo>
                <a:lnTo>
                  <a:pt x="8002" y="19051"/>
                </a:lnTo>
                <a:lnTo>
                  <a:pt x="5449" y="6249"/>
                </a:lnTo>
                <a:lnTo>
                  <a:pt x="2335" y="10706"/>
                </a:lnTo>
                <a:lnTo>
                  <a:pt x="1410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0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59" y="43875"/>
                </a:lnTo>
                <a:lnTo>
                  <a:pt x="11962" y="44844"/>
                </a:lnTo>
                <a:lnTo>
                  <a:pt x="14565" y="45808"/>
                </a:lnTo>
                <a:lnTo>
                  <a:pt x="17603" y="46302"/>
                </a:lnTo>
                <a:lnTo>
                  <a:pt x="23064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85" y="42504"/>
                </a:lnTo>
                <a:lnTo>
                  <a:pt x="36996" y="39841"/>
                </a:lnTo>
                <a:lnTo>
                  <a:pt x="35942" y="36841"/>
                </a:lnTo>
                <a:lnTo>
                  <a:pt x="33310" y="37665"/>
                </a:lnTo>
                <a:lnTo>
                  <a:pt x="30085" y="38846"/>
                </a:lnTo>
                <a:lnTo>
                  <a:pt x="27155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54" y="38936"/>
                </a:lnTo>
                <a:lnTo>
                  <a:pt x="11062" y="35852"/>
                </a:lnTo>
                <a:lnTo>
                  <a:pt x="9183" y="32903"/>
                </a:lnTo>
                <a:lnTo>
                  <a:pt x="8243" y="29159"/>
                </a:lnTo>
                <a:lnTo>
                  <a:pt x="8002" y="24712"/>
                </a:lnTo>
                <a:lnTo>
                  <a:pt x="35751" y="24712"/>
                </a:lnTo>
                <a:lnTo>
                  <a:pt x="37846" y="23939"/>
                </a:lnTo>
                <a:lnTo>
                  <a:pt x="38760" y="21347"/>
                </a:lnTo>
                <a:lnTo>
                  <a:pt x="38760" y="17197"/>
                </a:lnTo>
                <a:lnTo>
                  <a:pt x="38418" y="14605"/>
                </a:lnTo>
                <a:lnTo>
                  <a:pt x="37007" y="9776"/>
                </a:lnTo>
                <a:lnTo>
                  <a:pt x="34415" y="5867"/>
                </a:lnTo>
                <a:lnTo>
                  <a:pt x="30999" y="2641"/>
                </a:lnTo>
                <a:lnTo>
                  <a:pt x="26351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4" y="11148"/>
                </a:lnTo>
                <a:close/>
              </a:path>
              <a:path w="38760" h="46302">
                <a:moveTo>
                  <a:pt x="9348" y="2692"/>
                </a:moveTo>
                <a:lnTo>
                  <a:pt x="5449" y="6249"/>
                </a:lnTo>
                <a:lnTo>
                  <a:pt x="8002" y="19051"/>
                </a:lnTo>
                <a:lnTo>
                  <a:pt x="8063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8" y="532"/>
                </a:lnTo>
                <a:lnTo>
                  <a:pt x="9348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210538" y="44690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3" y="61455"/>
                </a:moveTo>
                <a:lnTo>
                  <a:pt x="36078" y="61455"/>
                </a:lnTo>
                <a:lnTo>
                  <a:pt x="37410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3" y="35178"/>
                </a:lnTo>
                <a:lnTo>
                  <a:pt x="29688" y="32435"/>
                </a:lnTo>
                <a:lnTo>
                  <a:pt x="32396" y="27724"/>
                </a:lnTo>
                <a:lnTo>
                  <a:pt x="34235" y="23417"/>
                </a:lnTo>
                <a:lnTo>
                  <a:pt x="34933" y="19594"/>
                </a:lnTo>
                <a:lnTo>
                  <a:pt x="35088" y="15721"/>
                </a:lnTo>
                <a:lnTo>
                  <a:pt x="34731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6"/>
                </a:lnTo>
                <a:lnTo>
                  <a:pt x="20519" y="0"/>
                </a:lnTo>
                <a:lnTo>
                  <a:pt x="17585" y="0"/>
                </a:lnTo>
                <a:lnTo>
                  <a:pt x="13992" y="176"/>
                </a:lnTo>
                <a:lnTo>
                  <a:pt x="10641" y="925"/>
                </a:lnTo>
                <a:lnTo>
                  <a:pt x="7731" y="1929"/>
                </a:lnTo>
                <a:lnTo>
                  <a:pt x="4265" y="3592"/>
                </a:lnTo>
                <a:lnTo>
                  <a:pt x="1266" y="6451"/>
                </a:lnTo>
                <a:lnTo>
                  <a:pt x="1065" y="9204"/>
                </a:lnTo>
                <a:lnTo>
                  <a:pt x="3440" y="11898"/>
                </a:lnTo>
                <a:lnTo>
                  <a:pt x="5993" y="10260"/>
                </a:lnTo>
                <a:lnTo>
                  <a:pt x="9711" y="8445"/>
                </a:lnTo>
                <a:lnTo>
                  <a:pt x="12837" y="7376"/>
                </a:lnTo>
                <a:lnTo>
                  <a:pt x="16559" y="7109"/>
                </a:lnTo>
                <a:lnTo>
                  <a:pt x="19720" y="7376"/>
                </a:lnTo>
                <a:lnTo>
                  <a:pt x="22297" y="8445"/>
                </a:lnTo>
                <a:lnTo>
                  <a:pt x="25081" y="10958"/>
                </a:lnTo>
                <a:lnTo>
                  <a:pt x="26628" y="14414"/>
                </a:lnTo>
                <a:lnTo>
                  <a:pt x="26859" y="17031"/>
                </a:lnTo>
                <a:lnTo>
                  <a:pt x="26704" y="19810"/>
                </a:lnTo>
                <a:lnTo>
                  <a:pt x="26135" y="22859"/>
                </a:lnTo>
                <a:lnTo>
                  <a:pt x="24608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67" y="40398"/>
                </a:lnTo>
                <a:lnTo>
                  <a:pt x="1864" y="52854"/>
                </a:lnTo>
                <a:lnTo>
                  <a:pt x="116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258792" y="44690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17" y="61455"/>
                </a:moveTo>
                <a:lnTo>
                  <a:pt x="36083" y="61455"/>
                </a:lnTo>
                <a:lnTo>
                  <a:pt x="37429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81" y="54622"/>
                </a:lnTo>
                <a:lnTo>
                  <a:pt x="19282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612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61" y="4622"/>
                </a:lnTo>
                <a:lnTo>
                  <a:pt x="27496" y="2056"/>
                </a:lnTo>
                <a:lnTo>
                  <a:pt x="23091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45" y="925"/>
                </a:lnTo>
                <a:lnTo>
                  <a:pt x="7736" y="1929"/>
                </a:lnTo>
                <a:lnTo>
                  <a:pt x="4269" y="3592"/>
                </a:lnTo>
                <a:lnTo>
                  <a:pt x="1271" y="6451"/>
                </a:lnTo>
                <a:lnTo>
                  <a:pt x="1069" y="9204"/>
                </a:lnTo>
                <a:lnTo>
                  <a:pt x="3441" y="11898"/>
                </a:lnTo>
                <a:lnTo>
                  <a:pt x="5994" y="10260"/>
                </a:lnTo>
                <a:lnTo>
                  <a:pt x="9716" y="8445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45"/>
                </a:lnTo>
                <a:lnTo>
                  <a:pt x="25085" y="10958"/>
                </a:lnTo>
                <a:lnTo>
                  <a:pt x="26633" y="14414"/>
                </a:lnTo>
                <a:lnTo>
                  <a:pt x="26863" y="17031"/>
                </a:lnTo>
                <a:lnTo>
                  <a:pt x="26723" y="19810"/>
                </a:lnTo>
                <a:lnTo>
                  <a:pt x="26140" y="22859"/>
                </a:lnTo>
                <a:lnTo>
                  <a:pt x="24613" y="26452"/>
                </a:lnTo>
                <a:lnTo>
                  <a:pt x="22392" y="30391"/>
                </a:lnTo>
                <a:lnTo>
                  <a:pt x="19025" y="34949"/>
                </a:lnTo>
                <a:lnTo>
                  <a:pt x="16779" y="37525"/>
                </a:lnTo>
                <a:lnTo>
                  <a:pt x="13982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308825" y="44851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9" y="45584"/>
                </a:moveTo>
                <a:lnTo>
                  <a:pt x="461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7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28" y="8903"/>
                </a:lnTo>
                <a:lnTo>
                  <a:pt x="27608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16" y="45584"/>
                </a:lnTo>
                <a:lnTo>
                  <a:pt x="33185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8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6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796" y="0"/>
                </a:lnTo>
                <a:lnTo>
                  <a:pt x="14057" y="1844"/>
                </a:lnTo>
                <a:lnTo>
                  <a:pt x="9345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2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356327" y="4507960"/>
            <a:ext cx="11390" cy="65314"/>
          </a:xfrm>
          <a:custGeom>
            <a:avLst/>
            <a:gdLst/>
            <a:ahLst/>
            <a:cxnLst/>
            <a:rect l="l" t="t" r="r" b="b"/>
            <a:pathLst>
              <a:path w="11390" h="65314">
                <a:moveTo>
                  <a:pt x="7020" y="20462"/>
                </a:moveTo>
                <a:lnTo>
                  <a:pt x="11390" y="22859"/>
                </a:lnTo>
                <a:lnTo>
                  <a:pt x="8812" y="8253"/>
                </a:lnTo>
                <a:lnTo>
                  <a:pt x="8150" y="4189"/>
                </a:lnTo>
                <a:lnTo>
                  <a:pt x="7988" y="0"/>
                </a:lnTo>
                <a:lnTo>
                  <a:pt x="7020" y="20462"/>
                </a:lnTo>
                <a:close/>
              </a:path>
              <a:path w="11390" h="65314">
                <a:moveTo>
                  <a:pt x="31864" y="15835"/>
                </a:moveTo>
                <a:lnTo>
                  <a:pt x="31864" y="21402"/>
                </a:lnTo>
                <a:lnTo>
                  <a:pt x="33310" y="22693"/>
                </a:lnTo>
                <a:lnTo>
                  <a:pt x="36014" y="22848"/>
                </a:lnTo>
                <a:lnTo>
                  <a:pt x="38747" y="21402"/>
                </a:lnTo>
                <a:lnTo>
                  <a:pt x="38747" y="-40957"/>
                </a:lnTo>
                <a:lnTo>
                  <a:pt x="36738" y="-42354"/>
                </a:lnTo>
                <a:lnTo>
                  <a:pt x="34074" y="-42454"/>
                </a:lnTo>
                <a:lnTo>
                  <a:pt x="30985" y="-40957"/>
                </a:lnTo>
                <a:lnTo>
                  <a:pt x="30985" y="-16470"/>
                </a:lnTo>
                <a:lnTo>
                  <a:pt x="26974" y="-20142"/>
                </a:lnTo>
                <a:lnTo>
                  <a:pt x="22871" y="-22298"/>
                </a:lnTo>
                <a:lnTo>
                  <a:pt x="18148" y="-22835"/>
                </a:lnTo>
                <a:lnTo>
                  <a:pt x="15189" y="-22835"/>
                </a:lnTo>
                <a:lnTo>
                  <a:pt x="12571" y="-22288"/>
                </a:lnTo>
                <a:lnTo>
                  <a:pt x="8049" y="-20077"/>
                </a:lnTo>
                <a:lnTo>
                  <a:pt x="4622" y="-16435"/>
                </a:lnTo>
                <a:lnTo>
                  <a:pt x="1940" y="-11873"/>
                </a:lnTo>
                <a:lnTo>
                  <a:pt x="1155" y="-8964"/>
                </a:lnTo>
                <a:lnTo>
                  <a:pt x="378" y="-6045"/>
                </a:lnTo>
                <a:lnTo>
                  <a:pt x="0" y="-2768"/>
                </a:lnTo>
                <a:lnTo>
                  <a:pt x="0" y="3898"/>
                </a:lnTo>
                <a:lnTo>
                  <a:pt x="302" y="6821"/>
                </a:lnTo>
                <a:lnTo>
                  <a:pt x="925" y="9575"/>
                </a:lnTo>
                <a:lnTo>
                  <a:pt x="1548" y="12332"/>
                </a:lnTo>
                <a:lnTo>
                  <a:pt x="3898" y="16789"/>
                </a:lnTo>
                <a:lnTo>
                  <a:pt x="7020" y="20462"/>
                </a:lnTo>
                <a:lnTo>
                  <a:pt x="7988" y="0"/>
                </a:lnTo>
                <a:lnTo>
                  <a:pt x="8190" y="-3961"/>
                </a:lnTo>
                <a:lnTo>
                  <a:pt x="8978" y="-7834"/>
                </a:lnTo>
                <a:lnTo>
                  <a:pt x="10450" y="-11099"/>
                </a:lnTo>
                <a:lnTo>
                  <a:pt x="13792" y="-14796"/>
                </a:lnTo>
                <a:lnTo>
                  <a:pt x="16851" y="-16193"/>
                </a:lnTo>
                <a:lnTo>
                  <a:pt x="20927" y="-16193"/>
                </a:lnTo>
                <a:lnTo>
                  <a:pt x="24916" y="-14159"/>
                </a:lnTo>
                <a:lnTo>
                  <a:pt x="28889" y="-10819"/>
                </a:lnTo>
                <a:lnTo>
                  <a:pt x="30985" y="-8241"/>
                </a:lnTo>
                <a:lnTo>
                  <a:pt x="30985" y="8610"/>
                </a:lnTo>
                <a:lnTo>
                  <a:pt x="27518" y="12484"/>
                </a:lnTo>
                <a:lnTo>
                  <a:pt x="24368" y="15036"/>
                </a:lnTo>
                <a:lnTo>
                  <a:pt x="21449" y="16433"/>
                </a:lnTo>
                <a:lnTo>
                  <a:pt x="18489" y="16865"/>
                </a:lnTo>
                <a:lnTo>
                  <a:pt x="14767" y="16372"/>
                </a:lnTo>
                <a:lnTo>
                  <a:pt x="12089" y="14479"/>
                </a:lnTo>
                <a:lnTo>
                  <a:pt x="10195" y="11634"/>
                </a:lnTo>
                <a:lnTo>
                  <a:pt x="8812" y="8253"/>
                </a:lnTo>
                <a:lnTo>
                  <a:pt x="11390" y="22859"/>
                </a:lnTo>
                <a:lnTo>
                  <a:pt x="14033" y="23456"/>
                </a:lnTo>
                <a:lnTo>
                  <a:pt x="19961" y="23456"/>
                </a:lnTo>
                <a:lnTo>
                  <a:pt x="22579" y="22783"/>
                </a:lnTo>
                <a:lnTo>
                  <a:pt x="27353" y="20105"/>
                </a:lnTo>
                <a:lnTo>
                  <a:pt x="31864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428211" y="4469065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8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8" y="61606"/>
                </a:lnTo>
                <a:lnTo>
                  <a:pt x="38620" y="60134"/>
                </a:lnTo>
                <a:lnTo>
                  <a:pt x="42087" y="58647"/>
                </a:lnTo>
                <a:lnTo>
                  <a:pt x="44960" y="56527"/>
                </a:lnTo>
                <a:lnTo>
                  <a:pt x="47257" y="53759"/>
                </a:lnTo>
                <a:lnTo>
                  <a:pt x="49557" y="51000"/>
                </a:lnTo>
                <a:lnTo>
                  <a:pt x="51271" y="47664"/>
                </a:lnTo>
                <a:lnTo>
                  <a:pt x="52438" y="43726"/>
                </a:lnTo>
                <a:lnTo>
                  <a:pt x="53594" y="39776"/>
                </a:lnTo>
                <a:lnTo>
                  <a:pt x="54165" y="35369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3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9" y="5306"/>
                </a:lnTo>
                <a:lnTo>
                  <a:pt x="42685" y="3341"/>
                </a:lnTo>
                <a:lnTo>
                  <a:pt x="39370" y="2005"/>
                </a:lnTo>
                <a:lnTo>
                  <a:pt x="36069" y="659"/>
                </a:lnTo>
                <a:lnTo>
                  <a:pt x="32170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1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1" y="24663"/>
                </a:lnTo>
                <a:lnTo>
                  <a:pt x="9475" y="21739"/>
                </a:lnTo>
                <a:lnTo>
                  <a:pt x="10109" y="18821"/>
                </a:lnTo>
                <a:lnTo>
                  <a:pt x="11178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5" y="7531"/>
                </a:lnTo>
                <a:lnTo>
                  <a:pt x="23724" y="6883"/>
                </a:lnTo>
                <a:lnTo>
                  <a:pt x="30708" y="6883"/>
                </a:lnTo>
                <a:lnTo>
                  <a:pt x="33657" y="7491"/>
                </a:lnTo>
                <a:lnTo>
                  <a:pt x="36018" y="8698"/>
                </a:lnTo>
                <a:lnTo>
                  <a:pt x="40274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45" y="27597"/>
                </a:lnTo>
                <a:lnTo>
                  <a:pt x="45645" y="34315"/>
                </a:lnTo>
                <a:lnTo>
                  <a:pt x="45339" y="37415"/>
                </a:lnTo>
                <a:lnTo>
                  <a:pt x="44719" y="40349"/>
                </a:lnTo>
                <a:lnTo>
                  <a:pt x="44096" y="43279"/>
                </a:lnTo>
                <a:lnTo>
                  <a:pt x="43041" y="45871"/>
                </a:lnTo>
                <a:lnTo>
                  <a:pt x="41581" y="48106"/>
                </a:lnTo>
                <a:lnTo>
                  <a:pt x="38178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21" y="40906"/>
                </a:moveTo>
                <a:lnTo>
                  <a:pt x="1587" y="44754"/>
                </a:lnTo>
                <a:lnTo>
                  <a:pt x="2642" y="48588"/>
                </a:lnTo>
                <a:lnTo>
                  <a:pt x="4269" y="51804"/>
                </a:lnTo>
                <a:lnTo>
                  <a:pt x="6441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5"/>
                </a:lnTo>
                <a:lnTo>
                  <a:pt x="17997" y="61671"/>
                </a:lnTo>
                <a:lnTo>
                  <a:pt x="21945" y="62355"/>
                </a:lnTo>
                <a:lnTo>
                  <a:pt x="20398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88" y="46353"/>
                </a:lnTo>
                <a:lnTo>
                  <a:pt x="9997" y="43765"/>
                </a:lnTo>
                <a:lnTo>
                  <a:pt x="9400" y="40777"/>
                </a:lnTo>
                <a:lnTo>
                  <a:pt x="8816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84" y="14579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21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490653" y="4485153"/>
            <a:ext cx="33246" cy="46263"/>
          </a:xfrm>
          <a:custGeom>
            <a:avLst/>
            <a:gdLst/>
            <a:ahLst/>
            <a:cxnLst/>
            <a:rect l="l" t="t" r="r" b="b"/>
            <a:pathLst>
              <a:path w="33246" h="46263">
                <a:moveTo>
                  <a:pt x="22312" y="125"/>
                </a:moveTo>
                <a:lnTo>
                  <a:pt x="16892" y="0"/>
                </a:lnTo>
                <a:lnTo>
                  <a:pt x="14310" y="482"/>
                </a:lnTo>
                <a:lnTo>
                  <a:pt x="9536" y="2311"/>
                </a:lnTo>
                <a:lnTo>
                  <a:pt x="5688" y="5627"/>
                </a:lnTo>
                <a:lnTo>
                  <a:pt x="2538" y="9983"/>
                </a:lnTo>
                <a:lnTo>
                  <a:pt x="1522" y="12952"/>
                </a:lnTo>
                <a:lnTo>
                  <a:pt x="507" y="15927"/>
                </a:lnTo>
                <a:lnTo>
                  <a:pt x="0" y="19504"/>
                </a:lnTo>
                <a:lnTo>
                  <a:pt x="0" y="27306"/>
                </a:lnTo>
                <a:lnTo>
                  <a:pt x="41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50" y="40384"/>
                </a:lnTo>
                <a:lnTo>
                  <a:pt x="8380" y="43775"/>
                </a:lnTo>
                <a:lnTo>
                  <a:pt x="13068" y="45770"/>
                </a:lnTo>
                <a:lnTo>
                  <a:pt x="15746" y="46263"/>
                </a:lnTo>
                <a:lnTo>
                  <a:pt x="20243" y="46263"/>
                </a:lnTo>
                <a:lnTo>
                  <a:pt x="23036" y="45845"/>
                </a:lnTo>
                <a:lnTo>
                  <a:pt x="26845" y="44740"/>
                </a:lnTo>
                <a:lnTo>
                  <a:pt x="30010" y="43204"/>
                </a:lnTo>
                <a:lnTo>
                  <a:pt x="32955" y="40424"/>
                </a:lnTo>
                <a:lnTo>
                  <a:pt x="33246" y="37792"/>
                </a:lnTo>
                <a:lnTo>
                  <a:pt x="33246" y="37158"/>
                </a:lnTo>
                <a:lnTo>
                  <a:pt x="31075" y="34505"/>
                </a:lnTo>
                <a:lnTo>
                  <a:pt x="27926" y="36878"/>
                </a:lnTo>
                <a:lnTo>
                  <a:pt x="24447" y="38722"/>
                </a:lnTo>
                <a:lnTo>
                  <a:pt x="21539" y="39571"/>
                </a:lnTo>
                <a:lnTo>
                  <a:pt x="17893" y="39571"/>
                </a:lnTo>
                <a:lnTo>
                  <a:pt x="14767" y="38569"/>
                </a:lnTo>
                <a:lnTo>
                  <a:pt x="12103" y="36878"/>
                </a:lnTo>
                <a:lnTo>
                  <a:pt x="10109" y="34124"/>
                </a:lnTo>
                <a:lnTo>
                  <a:pt x="8823" y="30365"/>
                </a:lnTo>
                <a:lnTo>
                  <a:pt x="8064" y="25944"/>
                </a:lnTo>
                <a:lnTo>
                  <a:pt x="8064" y="17805"/>
                </a:lnTo>
                <a:lnTo>
                  <a:pt x="9053" y="13665"/>
                </a:lnTo>
                <a:lnTo>
                  <a:pt x="11023" y="10792"/>
                </a:lnTo>
                <a:lnTo>
                  <a:pt x="13003" y="7937"/>
                </a:lnTo>
                <a:lnTo>
                  <a:pt x="15862" y="6516"/>
                </a:lnTo>
                <a:lnTo>
                  <a:pt x="19569" y="6516"/>
                </a:lnTo>
                <a:lnTo>
                  <a:pt x="22946" y="6783"/>
                </a:lnTo>
                <a:lnTo>
                  <a:pt x="26733" y="8380"/>
                </a:lnTo>
                <a:lnTo>
                  <a:pt x="29984" y="10706"/>
                </a:lnTo>
                <a:lnTo>
                  <a:pt x="33055" y="9420"/>
                </a:lnTo>
                <a:lnTo>
                  <a:pt x="33004" y="6807"/>
                </a:lnTo>
                <a:lnTo>
                  <a:pt x="31697" y="4140"/>
                </a:lnTo>
                <a:lnTo>
                  <a:pt x="29070" y="2235"/>
                </a:lnTo>
                <a:lnTo>
                  <a:pt x="26007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527993" y="44744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4" y="90"/>
                </a:lnTo>
                <a:lnTo>
                  <a:pt x="10527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72" y="47101"/>
                </a:lnTo>
                <a:lnTo>
                  <a:pt x="8572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33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560354" y="45200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60"/>
                </a:lnTo>
                <a:lnTo>
                  <a:pt x="12790" y="140"/>
                </a:lnTo>
                <a:lnTo>
                  <a:pt x="9958" y="0"/>
                </a:lnTo>
                <a:lnTo>
                  <a:pt x="6932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7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39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608676" y="44690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7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29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608" y="35178"/>
                </a:lnTo>
                <a:lnTo>
                  <a:pt x="29693" y="32435"/>
                </a:lnTo>
                <a:lnTo>
                  <a:pt x="32411" y="27724"/>
                </a:lnTo>
                <a:lnTo>
                  <a:pt x="34250" y="23417"/>
                </a:lnTo>
                <a:lnTo>
                  <a:pt x="34938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73" y="4622"/>
                </a:lnTo>
                <a:lnTo>
                  <a:pt x="27496" y="2056"/>
                </a:lnTo>
                <a:lnTo>
                  <a:pt x="23101" y="406"/>
                </a:lnTo>
                <a:lnTo>
                  <a:pt x="20524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5" y="9626"/>
                </a:lnTo>
                <a:lnTo>
                  <a:pt x="9716" y="8445"/>
                </a:lnTo>
                <a:lnTo>
                  <a:pt x="12842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45"/>
                </a:lnTo>
                <a:lnTo>
                  <a:pt x="25081" y="10958"/>
                </a:lnTo>
                <a:lnTo>
                  <a:pt x="26633" y="14414"/>
                </a:lnTo>
                <a:lnTo>
                  <a:pt x="26860" y="17031"/>
                </a:lnTo>
                <a:lnTo>
                  <a:pt x="26719" y="19810"/>
                </a:lnTo>
                <a:lnTo>
                  <a:pt x="26136" y="22859"/>
                </a:lnTo>
                <a:lnTo>
                  <a:pt x="24613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76" y="37525"/>
                </a:lnTo>
                <a:lnTo>
                  <a:pt x="13982" y="40398"/>
                </a:lnTo>
                <a:lnTo>
                  <a:pt x="1869" y="52854"/>
                </a:lnTo>
                <a:lnTo>
                  <a:pt x="1167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654911" y="4469061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59" y="56426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805" y="43765"/>
                </a:lnTo>
                <a:lnTo>
                  <a:pt x="41528" y="39931"/>
                </a:lnTo>
                <a:lnTo>
                  <a:pt x="41896" y="35686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6"/>
                </a:lnTo>
                <a:lnTo>
                  <a:pt x="39103" y="10670"/>
                </a:lnTo>
                <a:lnTo>
                  <a:pt x="37504" y="8027"/>
                </a:lnTo>
                <a:lnTo>
                  <a:pt x="35916" y="5386"/>
                </a:lnTo>
                <a:lnTo>
                  <a:pt x="33821" y="3380"/>
                </a:lnTo>
                <a:lnTo>
                  <a:pt x="31203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29" y="2260"/>
                </a:lnTo>
                <a:lnTo>
                  <a:pt x="8675" y="3787"/>
                </a:lnTo>
                <a:lnTo>
                  <a:pt x="6450" y="5918"/>
                </a:lnTo>
                <a:lnTo>
                  <a:pt x="4776" y="8676"/>
                </a:lnTo>
                <a:lnTo>
                  <a:pt x="309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8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14" y="44579"/>
                </a:lnTo>
                <a:lnTo>
                  <a:pt x="1677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93" y="56963"/>
                </a:lnTo>
                <a:lnTo>
                  <a:pt x="8088" y="58953"/>
                </a:lnTo>
                <a:lnTo>
                  <a:pt x="8243" y="35284"/>
                </a:lnTo>
                <a:lnTo>
                  <a:pt x="8243" y="27382"/>
                </a:lnTo>
                <a:lnTo>
                  <a:pt x="8420" y="24231"/>
                </a:lnTo>
                <a:lnTo>
                  <a:pt x="8751" y="21286"/>
                </a:lnTo>
                <a:lnTo>
                  <a:pt x="9093" y="18368"/>
                </a:lnTo>
                <a:lnTo>
                  <a:pt x="9740" y="15800"/>
                </a:lnTo>
                <a:lnTo>
                  <a:pt x="11659" y="11429"/>
                </a:lnTo>
                <a:lnTo>
                  <a:pt x="14604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14" y="6797"/>
                </a:lnTo>
                <a:lnTo>
                  <a:pt x="27395" y="8194"/>
                </a:lnTo>
                <a:lnTo>
                  <a:pt x="30073" y="11012"/>
                </a:lnTo>
                <a:lnTo>
                  <a:pt x="31405" y="13655"/>
                </a:lnTo>
                <a:lnTo>
                  <a:pt x="32371" y="17082"/>
                </a:lnTo>
                <a:lnTo>
                  <a:pt x="33122" y="21046"/>
                </a:lnTo>
                <a:lnTo>
                  <a:pt x="33554" y="25858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10" y="45633"/>
                </a:lnTo>
                <a:lnTo>
                  <a:pt x="31189" y="48743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50" y="54396"/>
                </a:lnTo>
                <a:lnTo>
                  <a:pt x="12193" y="52034"/>
                </a:lnTo>
                <a:lnTo>
                  <a:pt x="10148" y="48045"/>
                </a:lnTo>
                <a:lnTo>
                  <a:pt x="10694" y="60324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6" h="62359">
                <a:moveTo>
                  <a:pt x="10694" y="60324"/>
                </a:moveTo>
                <a:lnTo>
                  <a:pt x="10148" y="48045"/>
                </a:lnTo>
                <a:lnTo>
                  <a:pt x="9409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3"/>
                </a:lnTo>
                <a:lnTo>
                  <a:pt x="10694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707957" y="4469530"/>
            <a:ext cx="35243" cy="60994"/>
          </a:xfrm>
          <a:custGeom>
            <a:avLst/>
            <a:gdLst/>
            <a:ahLst/>
            <a:cxnLst/>
            <a:rect l="l" t="t" r="r" b="b"/>
            <a:pathLst>
              <a:path w="35243" h="60994">
                <a:moveTo>
                  <a:pt x="582" y="55623"/>
                </a:moveTo>
                <a:lnTo>
                  <a:pt x="227" y="58406"/>
                </a:lnTo>
                <a:lnTo>
                  <a:pt x="1904" y="60994"/>
                </a:lnTo>
                <a:lnTo>
                  <a:pt x="33552" y="60994"/>
                </a:lnTo>
                <a:lnTo>
                  <a:pt x="34570" y="60551"/>
                </a:lnTo>
                <a:lnTo>
                  <a:pt x="35243" y="57823"/>
                </a:lnTo>
                <a:lnTo>
                  <a:pt x="35243" y="57250"/>
                </a:lnTo>
                <a:lnTo>
                  <a:pt x="33552" y="54532"/>
                </a:lnTo>
                <a:lnTo>
                  <a:pt x="22604" y="54532"/>
                </a:lnTo>
                <a:lnTo>
                  <a:pt x="22604" y="1306"/>
                </a:lnTo>
                <a:lnTo>
                  <a:pt x="21221" y="151"/>
                </a:lnTo>
                <a:lnTo>
                  <a:pt x="18303" y="0"/>
                </a:lnTo>
                <a:lnTo>
                  <a:pt x="15303" y="557"/>
                </a:lnTo>
                <a:lnTo>
                  <a:pt x="1346" y="9497"/>
                </a:lnTo>
                <a:lnTo>
                  <a:pt x="839" y="9878"/>
                </a:lnTo>
                <a:lnTo>
                  <a:pt x="0" y="12480"/>
                </a:lnTo>
                <a:lnTo>
                  <a:pt x="176" y="15248"/>
                </a:lnTo>
                <a:lnTo>
                  <a:pt x="2844" y="15440"/>
                </a:lnTo>
                <a:lnTo>
                  <a:pt x="14555" y="8470"/>
                </a:lnTo>
                <a:lnTo>
                  <a:pt x="14555" y="54532"/>
                </a:lnTo>
                <a:lnTo>
                  <a:pt x="1904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751906" y="4469057"/>
            <a:ext cx="31125" cy="62359"/>
          </a:xfrm>
          <a:custGeom>
            <a:avLst/>
            <a:gdLst/>
            <a:ahLst/>
            <a:cxnLst/>
            <a:rect l="l" t="t" r="r" b="b"/>
            <a:pathLst>
              <a:path w="31125" h="62359">
                <a:moveTo>
                  <a:pt x="12609" y="1196"/>
                </a:moveTo>
                <a:lnTo>
                  <a:pt x="14438" y="7038"/>
                </a:lnTo>
                <a:lnTo>
                  <a:pt x="16991" y="6275"/>
                </a:lnTo>
                <a:lnTo>
                  <a:pt x="22006" y="6275"/>
                </a:lnTo>
                <a:lnTo>
                  <a:pt x="24777" y="6858"/>
                </a:lnTo>
                <a:lnTo>
                  <a:pt x="28040" y="8576"/>
                </a:lnTo>
                <a:lnTo>
                  <a:pt x="31125" y="1844"/>
                </a:lnTo>
                <a:lnTo>
                  <a:pt x="26682" y="356"/>
                </a:lnTo>
                <a:lnTo>
                  <a:pt x="24025" y="0"/>
                </a:lnTo>
                <a:lnTo>
                  <a:pt x="17779" y="0"/>
                </a:lnTo>
                <a:lnTo>
                  <a:pt x="14997" y="396"/>
                </a:lnTo>
                <a:lnTo>
                  <a:pt x="12609" y="1196"/>
                </a:lnTo>
                <a:close/>
              </a:path>
              <a:path w="31125" h="62359">
                <a:moveTo>
                  <a:pt x="10233" y="28577"/>
                </a:moveTo>
                <a:lnTo>
                  <a:pt x="13751" y="30571"/>
                </a:lnTo>
                <a:lnTo>
                  <a:pt x="9676" y="32743"/>
                </a:lnTo>
                <a:lnTo>
                  <a:pt x="6234" y="35093"/>
                </a:lnTo>
                <a:lnTo>
                  <a:pt x="8139" y="49608"/>
                </a:lnTo>
                <a:lnTo>
                  <a:pt x="8139" y="46584"/>
                </a:lnTo>
                <a:lnTo>
                  <a:pt x="8380" y="43955"/>
                </a:lnTo>
                <a:lnTo>
                  <a:pt x="10068" y="40590"/>
                </a:lnTo>
                <a:lnTo>
                  <a:pt x="13182" y="37531"/>
                </a:lnTo>
                <a:lnTo>
                  <a:pt x="16153" y="35600"/>
                </a:lnTo>
                <a:lnTo>
                  <a:pt x="19850" y="33657"/>
                </a:lnTo>
                <a:lnTo>
                  <a:pt x="23835" y="35687"/>
                </a:lnTo>
                <a:lnTo>
                  <a:pt x="27049" y="37580"/>
                </a:lnTo>
                <a:lnTo>
                  <a:pt x="30542" y="40590"/>
                </a:lnTo>
                <a:lnTo>
                  <a:pt x="32410" y="44032"/>
                </a:lnTo>
                <a:lnTo>
                  <a:pt x="32661" y="46775"/>
                </a:lnTo>
                <a:lnTo>
                  <a:pt x="34620" y="34254"/>
                </a:lnTo>
                <a:lnTo>
                  <a:pt x="31150" y="31954"/>
                </a:lnTo>
                <a:lnTo>
                  <a:pt x="28839" y="28728"/>
                </a:lnTo>
                <a:lnTo>
                  <a:pt x="31953" y="26517"/>
                </a:lnTo>
                <a:lnTo>
                  <a:pt x="35620" y="22849"/>
                </a:lnTo>
                <a:lnTo>
                  <a:pt x="37374" y="20142"/>
                </a:lnTo>
                <a:lnTo>
                  <a:pt x="38404" y="17212"/>
                </a:lnTo>
                <a:lnTo>
                  <a:pt x="38670" y="14086"/>
                </a:lnTo>
                <a:lnTo>
                  <a:pt x="38328" y="10289"/>
                </a:lnTo>
                <a:lnTo>
                  <a:pt x="36943" y="6847"/>
                </a:lnTo>
                <a:lnTo>
                  <a:pt x="34429" y="4090"/>
                </a:lnTo>
                <a:lnTo>
                  <a:pt x="31125" y="1844"/>
                </a:lnTo>
                <a:lnTo>
                  <a:pt x="28040" y="8576"/>
                </a:lnTo>
                <a:lnTo>
                  <a:pt x="30024" y="11294"/>
                </a:lnTo>
                <a:lnTo>
                  <a:pt x="30707" y="14836"/>
                </a:lnTo>
                <a:lnTo>
                  <a:pt x="30707" y="17212"/>
                </a:lnTo>
                <a:lnTo>
                  <a:pt x="28180" y="21352"/>
                </a:lnTo>
                <a:lnTo>
                  <a:pt x="24080" y="25110"/>
                </a:lnTo>
                <a:lnTo>
                  <a:pt x="20915" y="26733"/>
                </a:lnTo>
                <a:lnTo>
                  <a:pt x="19051" y="25758"/>
                </a:lnTo>
                <a:lnTo>
                  <a:pt x="16076" y="23954"/>
                </a:lnTo>
                <a:lnTo>
                  <a:pt x="12700" y="21211"/>
                </a:lnTo>
                <a:lnTo>
                  <a:pt x="10741" y="18238"/>
                </a:lnTo>
                <a:lnTo>
                  <a:pt x="10107" y="14836"/>
                </a:lnTo>
                <a:lnTo>
                  <a:pt x="10107" y="12193"/>
                </a:lnTo>
                <a:lnTo>
                  <a:pt x="10972" y="10099"/>
                </a:lnTo>
                <a:lnTo>
                  <a:pt x="14438" y="7038"/>
                </a:lnTo>
                <a:lnTo>
                  <a:pt x="12609" y="1196"/>
                </a:lnTo>
                <a:lnTo>
                  <a:pt x="8253" y="3074"/>
                </a:lnTo>
                <a:lnTo>
                  <a:pt x="5168" y="5817"/>
                </a:lnTo>
                <a:lnTo>
                  <a:pt x="3249" y="9284"/>
                </a:lnTo>
                <a:lnTo>
                  <a:pt x="2094" y="13133"/>
                </a:lnTo>
                <a:lnTo>
                  <a:pt x="2094" y="16941"/>
                </a:lnTo>
                <a:lnTo>
                  <a:pt x="2882" y="19941"/>
                </a:lnTo>
                <a:lnTo>
                  <a:pt x="4138" y="22724"/>
                </a:lnTo>
                <a:lnTo>
                  <a:pt x="7350" y="26431"/>
                </a:lnTo>
                <a:lnTo>
                  <a:pt x="10233" y="28577"/>
                </a:lnTo>
                <a:close/>
              </a:path>
              <a:path w="31125" h="62359">
                <a:moveTo>
                  <a:pt x="306" y="43675"/>
                </a:moveTo>
                <a:lnTo>
                  <a:pt x="0" y="47332"/>
                </a:lnTo>
                <a:lnTo>
                  <a:pt x="441" y="51869"/>
                </a:lnTo>
                <a:lnTo>
                  <a:pt x="2260" y="55617"/>
                </a:lnTo>
                <a:lnTo>
                  <a:pt x="5280" y="58486"/>
                </a:lnTo>
                <a:lnTo>
                  <a:pt x="9093" y="60721"/>
                </a:lnTo>
                <a:lnTo>
                  <a:pt x="14032" y="62043"/>
                </a:lnTo>
                <a:lnTo>
                  <a:pt x="16814" y="62359"/>
                </a:lnTo>
                <a:lnTo>
                  <a:pt x="23276" y="62359"/>
                </a:lnTo>
                <a:lnTo>
                  <a:pt x="26235" y="62003"/>
                </a:lnTo>
                <a:lnTo>
                  <a:pt x="28839" y="61280"/>
                </a:lnTo>
                <a:lnTo>
                  <a:pt x="31431" y="60566"/>
                </a:lnTo>
                <a:lnTo>
                  <a:pt x="33601" y="59516"/>
                </a:lnTo>
                <a:lnTo>
                  <a:pt x="37133" y="56692"/>
                </a:lnTo>
                <a:lnTo>
                  <a:pt x="39419" y="52924"/>
                </a:lnTo>
                <a:lnTo>
                  <a:pt x="40816" y="48543"/>
                </a:lnTo>
                <a:lnTo>
                  <a:pt x="40816" y="45925"/>
                </a:lnTo>
                <a:lnTo>
                  <a:pt x="40510" y="42519"/>
                </a:lnTo>
                <a:lnTo>
                  <a:pt x="39303" y="39550"/>
                </a:lnTo>
                <a:lnTo>
                  <a:pt x="37249" y="36817"/>
                </a:lnTo>
                <a:lnTo>
                  <a:pt x="34620" y="34254"/>
                </a:lnTo>
                <a:lnTo>
                  <a:pt x="32661" y="46775"/>
                </a:lnTo>
                <a:lnTo>
                  <a:pt x="32661" y="49644"/>
                </a:lnTo>
                <a:lnTo>
                  <a:pt x="31647" y="51920"/>
                </a:lnTo>
                <a:lnTo>
                  <a:pt x="27557" y="55260"/>
                </a:lnTo>
                <a:lnTo>
                  <a:pt x="24547" y="56084"/>
                </a:lnTo>
                <a:lnTo>
                  <a:pt x="16433" y="56084"/>
                </a:lnTo>
                <a:lnTo>
                  <a:pt x="13333" y="55271"/>
                </a:lnTo>
                <a:lnTo>
                  <a:pt x="11249" y="53607"/>
                </a:lnTo>
                <a:lnTo>
                  <a:pt x="8139" y="49608"/>
                </a:lnTo>
                <a:lnTo>
                  <a:pt x="6234" y="35093"/>
                </a:lnTo>
                <a:lnTo>
                  <a:pt x="3616" y="37696"/>
                </a:lnTo>
                <a:lnTo>
                  <a:pt x="1546" y="40500"/>
                </a:lnTo>
                <a:lnTo>
                  <a:pt x="306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654141" y="4584136"/>
            <a:ext cx="45782" cy="60937"/>
          </a:xfrm>
          <a:custGeom>
            <a:avLst/>
            <a:gdLst/>
            <a:ahLst/>
            <a:cxnLst/>
            <a:rect l="l" t="t" r="r" b="b"/>
            <a:pathLst>
              <a:path w="45782" h="60937">
                <a:moveTo>
                  <a:pt x="2564" y="60937"/>
                </a:moveTo>
                <a:lnTo>
                  <a:pt x="5433" y="60937"/>
                </a:lnTo>
                <a:lnTo>
                  <a:pt x="8050" y="59475"/>
                </a:lnTo>
                <a:lnTo>
                  <a:pt x="7948" y="9042"/>
                </a:lnTo>
                <a:lnTo>
                  <a:pt x="9712" y="12790"/>
                </a:lnTo>
                <a:lnTo>
                  <a:pt x="11671" y="16689"/>
                </a:lnTo>
                <a:lnTo>
                  <a:pt x="13625" y="20332"/>
                </a:lnTo>
                <a:lnTo>
                  <a:pt x="32105" y="54801"/>
                </a:lnTo>
                <a:lnTo>
                  <a:pt x="33895" y="57786"/>
                </a:lnTo>
                <a:lnTo>
                  <a:pt x="36752" y="60399"/>
                </a:lnTo>
                <a:lnTo>
                  <a:pt x="39597" y="60832"/>
                </a:lnTo>
                <a:lnTo>
                  <a:pt x="42254" y="60832"/>
                </a:lnTo>
                <a:lnTo>
                  <a:pt x="44650" y="60032"/>
                </a:lnTo>
                <a:lnTo>
                  <a:pt x="45782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33" y="49733"/>
                </a:lnTo>
                <a:lnTo>
                  <a:pt x="36371" y="46813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25" y="34837"/>
                </a:lnTo>
                <a:lnTo>
                  <a:pt x="28508" y="31621"/>
                </a:lnTo>
                <a:lnTo>
                  <a:pt x="14300" y="5029"/>
                </a:lnTo>
                <a:lnTo>
                  <a:pt x="13284" y="3249"/>
                </a:lnTo>
                <a:lnTo>
                  <a:pt x="10311" y="496"/>
                </a:lnTo>
                <a:lnTo>
                  <a:pt x="7352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4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711886" y="45994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5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19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09" y="14352"/>
                </a:lnTo>
                <a:lnTo>
                  <a:pt x="11174" y="11112"/>
                </a:lnTo>
                <a:lnTo>
                  <a:pt x="13615" y="8484"/>
                </a:lnTo>
                <a:lnTo>
                  <a:pt x="16930" y="6857"/>
                </a:lnTo>
                <a:lnTo>
                  <a:pt x="21182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69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79" y="31941"/>
                </a:lnTo>
                <a:lnTo>
                  <a:pt x="31024" y="35153"/>
                </a:lnTo>
                <a:lnTo>
                  <a:pt x="28587" y="37771"/>
                </a:lnTo>
                <a:lnTo>
                  <a:pt x="25246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66" y="46291"/>
                </a:lnTo>
                <a:lnTo>
                  <a:pt x="27291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41" y="39649"/>
                </a:lnTo>
                <a:lnTo>
                  <a:pt x="39876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40006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89" y="506"/>
                </a:lnTo>
                <a:lnTo>
                  <a:pt x="24955" y="0"/>
                </a:lnTo>
                <a:lnTo>
                  <a:pt x="17906" y="0"/>
                </a:lnTo>
                <a:lnTo>
                  <a:pt x="14781" y="571"/>
                </a:lnTo>
                <a:lnTo>
                  <a:pt x="12089" y="1727"/>
                </a:lnTo>
                <a:lnTo>
                  <a:pt x="9410" y="2872"/>
                </a:lnTo>
                <a:lnTo>
                  <a:pt x="5360" y="6591"/>
                </a:lnTo>
                <a:lnTo>
                  <a:pt x="223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764913" y="4634344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2"/>
                </a:moveTo>
                <a:lnTo>
                  <a:pt x="9712" y="1789"/>
                </a:lnTo>
                <a:lnTo>
                  <a:pt x="6984" y="0"/>
                </a:lnTo>
                <a:lnTo>
                  <a:pt x="3176" y="0"/>
                </a:lnTo>
                <a:lnTo>
                  <a:pt x="368" y="1840"/>
                </a:lnTo>
                <a:lnTo>
                  <a:pt x="0" y="5523"/>
                </a:lnTo>
                <a:lnTo>
                  <a:pt x="353" y="9119"/>
                </a:lnTo>
                <a:lnTo>
                  <a:pt x="3086" y="10908"/>
                </a:lnTo>
                <a:lnTo>
                  <a:pt x="6894" y="10908"/>
                </a:lnTo>
                <a:lnTo>
                  <a:pt x="9702" y="9065"/>
                </a:lnTo>
                <a:lnTo>
                  <a:pt x="10069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1811616" y="45842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4" y="59803"/>
                </a:moveTo>
                <a:lnTo>
                  <a:pt x="2642" y="60831"/>
                </a:lnTo>
                <a:lnTo>
                  <a:pt x="5501" y="60831"/>
                </a:lnTo>
                <a:lnTo>
                  <a:pt x="8053" y="59355"/>
                </a:lnTo>
                <a:lnTo>
                  <a:pt x="8053" y="34123"/>
                </a:lnTo>
                <a:lnTo>
                  <a:pt x="29019" y="34123"/>
                </a:lnTo>
                <a:lnTo>
                  <a:pt x="30467" y="32701"/>
                </a:lnTo>
                <a:lnTo>
                  <a:pt x="30622" y="30110"/>
                </a:lnTo>
                <a:lnTo>
                  <a:pt x="29019" y="27442"/>
                </a:lnTo>
                <a:lnTo>
                  <a:pt x="8053" y="27442"/>
                </a:lnTo>
                <a:lnTo>
                  <a:pt x="8053" y="6842"/>
                </a:lnTo>
                <a:lnTo>
                  <a:pt x="30251" y="6842"/>
                </a:lnTo>
                <a:lnTo>
                  <a:pt x="31421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51" y="0"/>
                </a:lnTo>
                <a:lnTo>
                  <a:pt x="2998" y="0"/>
                </a:lnTo>
                <a:lnTo>
                  <a:pt x="953" y="722"/>
                </a:lnTo>
                <a:lnTo>
                  <a:pt x="0" y="3275"/>
                </a:lnTo>
                <a:lnTo>
                  <a:pt x="64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852009" y="4583365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8" y="61606"/>
                </a:lnTo>
                <a:lnTo>
                  <a:pt x="38634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5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79" y="35369"/>
                </a:lnTo>
                <a:lnTo>
                  <a:pt x="54179" y="25563"/>
                </a:lnTo>
                <a:lnTo>
                  <a:pt x="53633" y="21233"/>
                </a:lnTo>
                <a:lnTo>
                  <a:pt x="52566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99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01" y="0"/>
                </a:lnTo>
                <a:lnTo>
                  <a:pt x="19065" y="734"/>
                </a:lnTo>
                <a:lnTo>
                  <a:pt x="15598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8524" y="27724"/>
                </a:lnTo>
                <a:lnTo>
                  <a:pt x="8851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4" y="14083"/>
                </a:lnTo>
                <a:lnTo>
                  <a:pt x="16066" y="10144"/>
                </a:lnTo>
                <a:lnTo>
                  <a:pt x="2081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6" y="11620"/>
                </a:lnTo>
                <a:lnTo>
                  <a:pt x="43131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59" y="27597"/>
                </a:lnTo>
                <a:lnTo>
                  <a:pt x="45659" y="34315"/>
                </a:lnTo>
                <a:lnTo>
                  <a:pt x="45352" y="37415"/>
                </a:lnTo>
                <a:lnTo>
                  <a:pt x="44719" y="40349"/>
                </a:lnTo>
                <a:lnTo>
                  <a:pt x="44096" y="43279"/>
                </a:lnTo>
                <a:lnTo>
                  <a:pt x="43055" y="45871"/>
                </a:lnTo>
                <a:lnTo>
                  <a:pt x="41593" y="48106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5" y="40906"/>
                </a:moveTo>
                <a:lnTo>
                  <a:pt x="1601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69" y="58953"/>
                </a:lnTo>
                <a:lnTo>
                  <a:pt x="14695" y="60325"/>
                </a:lnTo>
                <a:lnTo>
                  <a:pt x="18011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10007" y="43765"/>
                </a:lnTo>
                <a:lnTo>
                  <a:pt x="9414" y="40777"/>
                </a:lnTo>
                <a:lnTo>
                  <a:pt x="8827" y="37767"/>
                </a:lnTo>
                <a:lnTo>
                  <a:pt x="8524" y="34491"/>
                </a:lnTo>
                <a:lnTo>
                  <a:pt x="8524" y="27724"/>
                </a:lnTo>
                <a:lnTo>
                  <a:pt x="9248" y="5803"/>
                </a:lnTo>
                <a:lnTo>
                  <a:pt x="6936" y="8547"/>
                </a:lnTo>
                <a:lnTo>
                  <a:pt x="4636" y="11264"/>
                </a:lnTo>
                <a:lnTo>
                  <a:pt x="2898" y="14579"/>
                </a:lnTo>
                <a:lnTo>
                  <a:pt x="1742" y="18489"/>
                </a:lnTo>
                <a:lnTo>
                  <a:pt x="586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5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918299" y="4584244"/>
            <a:ext cx="40399" cy="60832"/>
          </a:xfrm>
          <a:custGeom>
            <a:avLst/>
            <a:gdLst/>
            <a:ahLst/>
            <a:cxnLst/>
            <a:rect l="l" t="t" r="r" b="b"/>
            <a:pathLst>
              <a:path w="40399" h="60832">
                <a:moveTo>
                  <a:pt x="5447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5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81" y="38836"/>
                </a:lnTo>
                <a:lnTo>
                  <a:pt x="24789" y="41554"/>
                </a:lnTo>
                <a:lnTo>
                  <a:pt x="26125" y="44664"/>
                </a:lnTo>
                <a:lnTo>
                  <a:pt x="31697" y="58939"/>
                </a:lnTo>
                <a:lnTo>
                  <a:pt x="31964" y="59636"/>
                </a:lnTo>
                <a:lnTo>
                  <a:pt x="34621" y="60833"/>
                </a:lnTo>
                <a:lnTo>
                  <a:pt x="37782" y="60833"/>
                </a:lnTo>
                <a:lnTo>
                  <a:pt x="40399" y="59371"/>
                </a:lnTo>
                <a:lnTo>
                  <a:pt x="39369" y="55954"/>
                </a:lnTo>
                <a:lnTo>
                  <a:pt x="33933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4" y="32853"/>
                </a:lnTo>
                <a:lnTo>
                  <a:pt x="25095" y="31189"/>
                </a:lnTo>
                <a:lnTo>
                  <a:pt x="28487" y="29792"/>
                </a:lnTo>
                <a:lnTo>
                  <a:pt x="28030" y="19634"/>
                </a:lnTo>
                <a:lnTo>
                  <a:pt x="26315" y="23215"/>
                </a:lnTo>
                <a:lnTo>
                  <a:pt x="22960" y="25779"/>
                </a:lnTo>
                <a:lnTo>
                  <a:pt x="19875" y="26808"/>
                </a:lnTo>
                <a:lnTo>
                  <a:pt x="15911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47" y="60833"/>
                </a:lnTo>
                <a:close/>
              </a:path>
              <a:path w="40399" h="60832">
                <a:moveTo>
                  <a:pt x="2603" y="60833"/>
                </a:moveTo>
                <a:lnTo>
                  <a:pt x="5447" y="60833"/>
                </a:lnTo>
                <a:lnTo>
                  <a:pt x="8053" y="6652"/>
                </a:lnTo>
                <a:lnTo>
                  <a:pt x="14832" y="6652"/>
                </a:lnTo>
                <a:lnTo>
                  <a:pt x="18705" y="6793"/>
                </a:lnTo>
                <a:lnTo>
                  <a:pt x="21348" y="7264"/>
                </a:lnTo>
                <a:lnTo>
                  <a:pt x="25628" y="9144"/>
                </a:lnTo>
                <a:lnTo>
                  <a:pt x="27749" y="12434"/>
                </a:lnTo>
                <a:lnTo>
                  <a:pt x="28281" y="16814"/>
                </a:lnTo>
                <a:lnTo>
                  <a:pt x="28030" y="19634"/>
                </a:lnTo>
                <a:lnTo>
                  <a:pt x="28487" y="29792"/>
                </a:lnTo>
                <a:lnTo>
                  <a:pt x="31344" y="27989"/>
                </a:lnTo>
                <a:lnTo>
                  <a:pt x="34646" y="24457"/>
                </a:lnTo>
                <a:lnTo>
                  <a:pt x="35979" y="21423"/>
                </a:lnTo>
                <a:lnTo>
                  <a:pt x="36807" y="17995"/>
                </a:lnTo>
                <a:lnTo>
                  <a:pt x="36807" y="13881"/>
                </a:lnTo>
                <a:lnTo>
                  <a:pt x="35892" y="10223"/>
                </a:lnTo>
                <a:lnTo>
                  <a:pt x="34366" y="6972"/>
                </a:lnTo>
                <a:lnTo>
                  <a:pt x="31929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14" y="280"/>
                </a:lnTo>
                <a:lnTo>
                  <a:pt x="18670" y="49"/>
                </a:lnTo>
                <a:lnTo>
                  <a:pt x="2998" y="0"/>
                </a:lnTo>
                <a:lnTo>
                  <a:pt x="965" y="722"/>
                </a:lnTo>
                <a:lnTo>
                  <a:pt x="0" y="3290"/>
                </a:lnTo>
                <a:lnTo>
                  <a:pt x="0" y="59612"/>
                </a:lnTo>
                <a:lnTo>
                  <a:pt x="2603" y="60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986588" y="4583357"/>
            <a:ext cx="37273" cy="62359"/>
          </a:xfrm>
          <a:custGeom>
            <a:avLst/>
            <a:gdLst/>
            <a:ahLst/>
            <a:cxnLst/>
            <a:rect l="l" t="t" r="r" b="b"/>
            <a:pathLst>
              <a:path w="37273" h="62359">
                <a:moveTo>
                  <a:pt x="10309" y="11851"/>
                </a:moveTo>
                <a:lnTo>
                  <a:pt x="12138" y="9184"/>
                </a:lnTo>
                <a:lnTo>
                  <a:pt x="15227" y="7366"/>
                </a:lnTo>
                <a:lnTo>
                  <a:pt x="17945" y="6696"/>
                </a:lnTo>
                <a:lnTo>
                  <a:pt x="21437" y="6696"/>
                </a:lnTo>
                <a:lnTo>
                  <a:pt x="24508" y="7366"/>
                </a:lnTo>
                <a:lnTo>
                  <a:pt x="28280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2" y="5702"/>
                </a:lnTo>
                <a:lnTo>
                  <a:pt x="31937" y="3074"/>
                </a:lnTo>
                <a:lnTo>
                  <a:pt x="29004" y="1677"/>
                </a:lnTo>
                <a:lnTo>
                  <a:pt x="25321" y="586"/>
                </a:lnTo>
                <a:lnTo>
                  <a:pt x="22603" y="115"/>
                </a:lnTo>
                <a:lnTo>
                  <a:pt x="17283" y="0"/>
                </a:lnTo>
                <a:lnTo>
                  <a:pt x="12584" y="1055"/>
                </a:lnTo>
                <a:lnTo>
                  <a:pt x="8369" y="2783"/>
                </a:lnTo>
                <a:lnTo>
                  <a:pt x="5093" y="5462"/>
                </a:lnTo>
                <a:lnTo>
                  <a:pt x="2882" y="9108"/>
                </a:lnTo>
                <a:lnTo>
                  <a:pt x="1511" y="13348"/>
                </a:lnTo>
                <a:lnTo>
                  <a:pt x="1511" y="18328"/>
                </a:lnTo>
                <a:lnTo>
                  <a:pt x="2692" y="22212"/>
                </a:lnTo>
                <a:lnTo>
                  <a:pt x="4531" y="25516"/>
                </a:lnTo>
                <a:lnTo>
                  <a:pt x="7098" y="28130"/>
                </a:lnTo>
                <a:lnTo>
                  <a:pt x="10158" y="30239"/>
                </a:lnTo>
                <a:lnTo>
                  <a:pt x="13459" y="32094"/>
                </a:lnTo>
                <a:lnTo>
                  <a:pt x="16901" y="33681"/>
                </a:lnTo>
                <a:lnTo>
                  <a:pt x="20205" y="35219"/>
                </a:lnTo>
                <a:lnTo>
                  <a:pt x="23301" y="36832"/>
                </a:lnTo>
                <a:lnTo>
                  <a:pt x="25868" y="38686"/>
                </a:lnTo>
                <a:lnTo>
                  <a:pt x="28460" y="42177"/>
                </a:lnTo>
                <a:lnTo>
                  <a:pt x="28853" y="45368"/>
                </a:lnTo>
                <a:lnTo>
                  <a:pt x="28562" y="48388"/>
                </a:lnTo>
                <a:lnTo>
                  <a:pt x="26643" y="51930"/>
                </a:lnTo>
                <a:lnTo>
                  <a:pt x="23291" y="54306"/>
                </a:lnTo>
                <a:lnTo>
                  <a:pt x="20393" y="55246"/>
                </a:lnTo>
                <a:lnTo>
                  <a:pt x="17042" y="55476"/>
                </a:lnTo>
                <a:lnTo>
                  <a:pt x="12700" y="55210"/>
                </a:lnTo>
                <a:lnTo>
                  <a:pt x="9179" y="54115"/>
                </a:lnTo>
                <a:lnTo>
                  <a:pt x="6410" y="52909"/>
                </a:lnTo>
                <a:lnTo>
                  <a:pt x="3351" y="51170"/>
                </a:lnTo>
                <a:lnTo>
                  <a:pt x="381" y="51120"/>
                </a:lnTo>
                <a:lnTo>
                  <a:pt x="0" y="53939"/>
                </a:lnTo>
                <a:lnTo>
                  <a:pt x="441" y="56833"/>
                </a:lnTo>
                <a:lnTo>
                  <a:pt x="2983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0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87" y="61978"/>
                </a:lnTo>
                <a:lnTo>
                  <a:pt x="24803" y="61189"/>
                </a:lnTo>
                <a:lnTo>
                  <a:pt x="29500" y="59245"/>
                </a:lnTo>
                <a:lnTo>
                  <a:pt x="33209" y="56160"/>
                </a:lnTo>
                <a:lnTo>
                  <a:pt x="35711" y="52071"/>
                </a:lnTo>
                <a:lnTo>
                  <a:pt x="37273" y="47322"/>
                </a:lnTo>
                <a:lnTo>
                  <a:pt x="37273" y="42077"/>
                </a:lnTo>
                <a:lnTo>
                  <a:pt x="36078" y="38229"/>
                </a:lnTo>
                <a:lnTo>
                  <a:pt x="34239" y="34938"/>
                </a:lnTo>
                <a:lnTo>
                  <a:pt x="31661" y="32350"/>
                </a:lnTo>
                <a:lnTo>
                  <a:pt x="28521" y="30265"/>
                </a:lnTo>
                <a:lnTo>
                  <a:pt x="25181" y="28436"/>
                </a:lnTo>
                <a:lnTo>
                  <a:pt x="21739" y="26849"/>
                </a:lnTo>
                <a:lnTo>
                  <a:pt x="18413" y="25275"/>
                </a:lnTo>
                <a:lnTo>
                  <a:pt x="15278" y="23638"/>
                </a:lnTo>
                <a:lnTo>
                  <a:pt x="12686" y="21770"/>
                </a:lnTo>
                <a:lnTo>
                  <a:pt x="10082" y="18263"/>
                </a:lnTo>
                <a:lnTo>
                  <a:pt x="9701" y="15112"/>
                </a:lnTo>
                <a:lnTo>
                  <a:pt x="1030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2027797" y="45842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8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68" y="59355"/>
                </a:lnTo>
                <a:lnTo>
                  <a:pt x="26668" y="6842"/>
                </a:lnTo>
                <a:lnTo>
                  <a:pt x="43714" y="6842"/>
                </a:lnTo>
                <a:lnTo>
                  <a:pt x="44919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14" y="0"/>
                </a:lnTo>
                <a:lnTo>
                  <a:pt x="1587" y="0"/>
                </a:lnTo>
                <a:lnTo>
                  <a:pt x="179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18" y="6842"/>
                </a:lnTo>
                <a:lnTo>
                  <a:pt x="1868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2075507" y="45839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91" y="64"/>
                </a:lnTo>
                <a:lnTo>
                  <a:pt x="20308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39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59" y="44946"/>
                </a:lnTo>
                <a:lnTo>
                  <a:pt x="14796" y="38534"/>
                </a:lnTo>
                <a:lnTo>
                  <a:pt x="2522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40" y="1717"/>
                </a:lnTo>
                <a:lnTo>
                  <a:pt x="29185" y="191"/>
                </a:lnTo>
                <a:lnTo>
                  <a:pt x="26517" y="0"/>
                </a:lnTo>
                <a:lnTo>
                  <a:pt x="25222" y="8333"/>
                </a:lnTo>
                <a:lnTo>
                  <a:pt x="35853" y="38534"/>
                </a:lnTo>
                <a:lnTo>
                  <a:pt x="14796" y="38534"/>
                </a:lnTo>
                <a:lnTo>
                  <a:pt x="37959" y="44946"/>
                </a:lnTo>
                <a:lnTo>
                  <a:pt x="43153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2136740" y="45841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5" y="60937"/>
                </a:lnTo>
                <a:lnTo>
                  <a:pt x="8053" y="59475"/>
                </a:lnTo>
                <a:lnTo>
                  <a:pt x="7951" y="9042"/>
                </a:lnTo>
                <a:lnTo>
                  <a:pt x="9715" y="12790"/>
                </a:lnTo>
                <a:lnTo>
                  <a:pt x="11671" y="16689"/>
                </a:lnTo>
                <a:lnTo>
                  <a:pt x="13625" y="20332"/>
                </a:lnTo>
                <a:lnTo>
                  <a:pt x="32104" y="54801"/>
                </a:lnTo>
                <a:lnTo>
                  <a:pt x="33897" y="57786"/>
                </a:lnTo>
                <a:lnTo>
                  <a:pt x="36755" y="60399"/>
                </a:lnTo>
                <a:lnTo>
                  <a:pt x="39599" y="60832"/>
                </a:lnTo>
                <a:lnTo>
                  <a:pt x="42252" y="60832"/>
                </a:lnTo>
                <a:lnTo>
                  <a:pt x="44654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32" y="49733"/>
                </a:lnTo>
                <a:lnTo>
                  <a:pt x="36374" y="46813"/>
                </a:lnTo>
                <a:lnTo>
                  <a:pt x="34898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2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54" y="104"/>
                </a:lnTo>
                <a:lnTo>
                  <a:pt x="3379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2198336" y="45842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78" y="51436"/>
                </a:moveTo>
                <a:lnTo>
                  <a:pt x="26125" y="52401"/>
                </a:lnTo>
                <a:lnTo>
                  <a:pt x="23470" y="53366"/>
                </a:lnTo>
                <a:lnTo>
                  <a:pt x="20205" y="53849"/>
                </a:lnTo>
                <a:lnTo>
                  <a:pt x="20994" y="60595"/>
                </a:lnTo>
                <a:lnTo>
                  <a:pt x="25462" y="59957"/>
                </a:lnTo>
                <a:lnTo>
                  <a:pt x="29210" y="58676"/>
                </a:lnTo>
                <a:lnTo>
                  <a:pt x="32957" y="57395"/>
                </a:lnTo>
                <a:lnTo>
                  <a:pt x="36118" y="55462"/>
                </a:lnTo>
                <a:lnTo>
                  <a:pt x="38695" y="52884"/>
                </a:lnTo>
                <a:lnTo>
                  <a:pt x="41262" y="50321"/>
                </a:lnTo>
                <a:lnTo>
                  <a:pt x="43216" y="47066"/>
                </a:lnTo>
                <a:lnTo>
                  <a:pt x="44578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9" y="20764"/>
                </a:lnTo>
                <a:lnTo>
                  <a:pt x="44690" y="17146"/>
                </a:lnTo>
                <a:lnTo>
                  <a:pt x="43422" y="13529"/>
                </a:lnTo>
                <a:lnTo>
                  <a:pt x="41554" y="10440"/>
                </a:lnTo>
                <a:lnTo>
                  <a:pt x="39117" y="7901"/>
                </a:lnTo>
                <a:lnTo>
                  <a:pt x="36664" y="5349"/>
                </a:lnTo>
                <a:lnTo>
                  <a:pt x="33615" y="3406"/>
                </a:lnTo>
                <a:lnTo>
                  <a:pt x="30008" y="2044"/>
                </a:lnTo>
                <a:lnTo>
                  <a:pt x="26390" y="687"/>
                </a:lnTo>
                <a:lnTo>
                  <a:pt x="21959" y="0"/>
                </a:lnTo>
                <a:lnTo>
                  <a:pt x="2983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83" y="60595"/>
                </a:lnTo>
                <a:lnTo>
                  <a:pt x="15825" y="60595"/>
                </a:lnTo>
                <a:lnTo>
                  <a:pt x="8053" y="53849"/>
                </a:lnTo>
                <a:lnTo>
                  <a:pt x="8053" y="6706"/>
                </a:lnTo>
                <a:lnTo>
                  <a:pt x="20421" y="6706"/>
                </a:lnTo>
                <a:lnTo>
                  <a:pt x="23839" y="7279"/>
                </a:lnTo>
                <a:lnTo>
                  <a:pt x="26492" y="8435"/>
                </a:lnTo>
                <a:lnTo>
                  <a:pt x="29145" y="9591"/>
                </a:lnTo>
                <a:lnTo>
                  <a:pt x="33083" y="13258"/>
                </a:lnTo>
                <a:lnTo>
                  <a:pt x="36081" y="17769"/>
                </a:lnTo>
                <a:lnTo>
                  <a:pt x="36880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9" y="37415"/>
                </a:lnTo>
                <a:lnTo>
                  <a:pt x="36780" y="40439"/>
                </a:lnTo>
                <a:lnTo>
                  <a:pt x="35877" y="43447"/>
                </a:lnTo>
                <a:lnTo>
                  <a:pt x="32766" y="47955"/>
                </a:lnTo>
                <a:lnTo>
                  <a:pt x="28778" y="51436"/>
                </a:lnTo>
                <a:close/>
              </a:path>
              <a:path w="46583" h="60595">
                <a:moveTo>
                  <a:pt x="16332" y="53849"/>
                </a:moveTo>
                <a:lnTo>
                  <a:pt x="8053" y="53849"/>
                </a:lnTo>
                <a:lnTo>
                  <a:pt x="15825" y="60595"/>
                </a:lnTo>
                <a:lnTo>
                  <a:pt x="20994" y="60595"/>
                </a:lnTo>
                <a:lnTo>
                  <a:pt x="20205" y="53849"/>
                </a:lnTo>
                <a:lnTo>
                  <a:pt x="16332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2250766" y="45839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87" y="64"/>
                </a:lnTo>
                <a:lnTo>
                  <a:pt x="20308" y="1692"/>
                </a:lnTo>
                <a:lnTo>
                  <a:pt x="0" y="57952"/>
                </a:lnTo>
                <a:lnTo>
                  <a:pt x="1724" y="61103"/>
                </a:lnTo>
                <a:lnTo>
                  <a:pt x="4939" y="61103"/>
                </a:lnTo>
                <a:lnTo>
                  <a:pt x="7809" y="59500"/>
                </a:lnTo>
                <a:lnTo>
                  <a:pt x="12787" y="44946"/>
                </a:lnTo>
                <a:lnTo>
                  <a:pt x="37959" y="44946"/>
                </a:lnTo>
                <a:lnTo>
                  <a:pt x="14792" y="38534"/>
                </a:lnTo>
                <a:lnTo>
                  <a:pt x="2523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6" y="1717"/>
                </a:lnTo>
                <a:lnTo>
                  <a:pt x="29182" y="191"/>
                </a:lnTo>
                <a:lnTo>
                  <a:pt x="26517" y="0"/>
                </a:lnTo>
                <a:lnTo>
                  <a:pt x="25232" y="8333"/>
                </a:lnTo>
                <a:lnTo>
                  <a:pt x="35863" y="38534"/>
                </a:lnTo>
                <a:lnTo>
                  <a:pt x="14792" y="38534"/>
                </a:lnTo>
                <a:lnTo>
                  <a:pt x="37959" y="44946"/>
                </a:lnTo>
                <a:lnTo>
                  <a:pt x="43168" y="59692"/>
                </a:lnTo>
                <a:lnTo>
                  <a:pt x="43561" y="60405"/>
                </a:lnTo>
                <a:lnTo>
                  <a:pt x="46112" y="61113"/>
                </a:lnTo>
                <a:lnTo>
                  <a:pt x="48816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2311999" y="4584244"/>
            <a:ext cx="40398" cy="60832"/>
          </a:xfrm>
          <a:custGeom>
            <a:avLst/>
            <a:gdLst/>
            <a:ahLst/>
            <a:cxnLst/>
            <a:rect l="l" t="t" r="r" b="b"/>
            <a:pathLst>
              <a:path w="40398" h="60832">
                <a:moveTo>
                  <a:pt x="5449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81" y="38836"/>
                </a:lnTo>
                <a:lnTo>
                  <a:pt x="24789" y="41554"/>
                </a:lnTo>
                <a:lnTo>
                  <a:pt x="26125" y="44664"/>
                </a:lnTo>
                <a:lnTo>
                  <a:pt x="31697" y="58939"/>
                </a:lnTo>
                <a:lnTo>
                  <a:pt x="31967" y="59636"/>
                </a:lnTo>
                <a:lnTo>
                  <a:pt x="34621" y="60833"/>
                </a:lnTo>
                <a:lnTo>
                  <a:pt x="37781" y="60833"/>
                </a:lnTo>
                <a:lnTo>
                  <a:pt x="40398" y="59371"/>
                </a:lnTo>
                <a:lnTo>
                  <a:pt x="39368" y="55954"/>
                </a:lnTo>
                <a:lnTo>
                  <a:pt x="33933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28" y="19634"/>
                </a:lnTo>
                <a:lnTo>
                  <a:pt x="26315" y="23215"/>
                </a:lnTo>
                <a:lnTo>
                  <a:pt x="22960" y="25779"/>
                </a:lnTo>
                <a:lnTo>
                  <a:pt x="19875" y="26808"/>
                </a:lnTo>
                <a:lnTo>
                  <a:pt x="15911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49" y="60833"/>
                </a:lnTo>
                <a:close/>
              </a:path>
              <a:path w="40398" h="60832">
                <a:moveTo>
                  <a:pt x="2602" y="60833"/>
                </a:moveTo>
                <a:lnTo>
                  <a:pt x="5449" y="60833"/>
                </a:lnTo>
                <a:lnTo>
                  <a:pt x="8053" y="6652"/>
                </a:lnTo>
                <a:lnTo>
                  <a:pt x="14834" y="6652"/>
                </a:lnTo>
                <a:lnTo>
                  <a:pt x="18708" y="6793"/>
                </a:lnTo>
                <a:lnTo>
                  <a:pt x="21347" y="7264"/>
                </a:lnTo>
                <a:lnTo>
                  <a:pt x="25628" y="9144"/>
                </a:lnTo>
                <a:lnTo>
                  <a:pt x="27748" y="12434"/>
                </a:lnTo>
                <a:lnTo>
                  <a:pt x="28281" y="16814"/>
                </a:lnTo>
                <a:lnTo>
                  <a:pt x="28028" y="19634"/>
                </a:lnTo>
                <a:lnTo>
                  <a:pt x="28486" y="29792"/>
                </a:lnTo>
                <a:lnTo>
                  <a:pt x="31344" y="27989"/>
                </a:lnTo>
                <a:lnTo>
                  <a:pt x="34645" y="24457"/>
                </a:lnTo>
                <a:lnTo>
                  <a:pt x="35977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4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14" y="280"/>
                </a:lnTo>
                <a:lnTo>
                  <a:pt x="18668" y="49"/>
                </a:lnTo>
                <a:lnTo>
                  <a:pt x="2998" y="0"/>
                </a:lnTo>
                <a:lnTo>
                  <a:pt x="963" y="722"/>
                </a:lnTo>
                <a:lnTo>
                  <a:pt x="0" y="3290"/>
                </a:lnTo>
                <a:lnTo>
                  <a:pt x="0" y="59612"/>
                </a:lnTo>
                <a:lnTo>
                  <a:pt x="2602" y="60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2363435" y="45842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8" y="51436"/>
                </a:moveTo>
                <a:lnTo>
                  <a:pt x="26125" y="52401"/>
                </a:lnTo>
                <a:lnTo>
                  <a:pt x="23472" y="53366"/>
                </a:lnTo>
                <a:lnTo>
                  <a:pt x="20206" y="53849"/>
                </a:lnTo>
                <a:lnTo>
                  <a:pt x="20995" y="60595"/>
                </a:lnTo>
                <a:lnTo>
                  <a:pt x="25467" y="59957"/>
                </a:lnTo>
                <a:lnTo>
                  <a:pt x="29211" y="58676"/>
                </a:lnTo>
                <a:lnTo>
                  <a:pt x="32957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63" y="50321"/>
                </a:lnTo>
                <a:lnTo>
                  <a:pt x="43218" y="47066"/>
                </a:lnTo>
                <a:lnTo>
                  <a:pt x="44579" y="43157"/>
                </a:lnTo>
                <a:lnTo>
                  <a:pt x="45910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51" y="20764"/>
                </a:lnTo>
                <a:lnTo>
                  <a:pt x="44693" y="17146"/>
                </a:lnTo>
                <a:lnTo>
                  <a:pt x="43423" y="13529"/>
                </a:lnTo>
                <a:lnTo>
                  <a:pt x="41555" y="10440"/>
                </a:lnTo>
                <a:lnTo>
                  <a:pt x="39117" y="7901"/>
                </a:lnTo>
                <a:lnTo>
                  <a:pt x="36666" y="5349"/>
                </a:lnTo>
                <a:lnTo>
                  <a:pt x="33616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60" y="0"/>
                </a:lnTo>
                <a:lnTo>
                  <a:pt x="2984" y="0"/>
                </a:lnTo>
                <a:lnTo>
                  <a:pt x="953" y="737"/>
                </a:lnTo>
                <a:lnTo>
                  <a:pt x="0" y="3290"/>
                </a:lnTo>
                <a:lnTo>
                  <a:pt x="0" y="57315"/>
                </a:lnTo>
                <a:lnTo>
                  <a:pt x="321" y="59385"/>
                </a:lnTo>
                <a:lnTo>
                  <a:pt x="2984" y="60595"/>
                </a:lnTo>
                <a:lnTo>
                  <a:pt x="15825" y="60595"/>
                </a:lnTo>
                <a:lnTo>
                  <a:pt x="8053" y="53849"/>
                </a:lnTo>
                <a:lnTo>
                  <a:pt x="8053" y="6706"/>
                </a:lnTo>
                <a:lnTo>
                  <a:pt x="20422" y="6706"/>
                </a:lnTo>
                <a:lnTo>
                  <a:pt x="23839" y="7279"/>
                </a:lnTo>
                <a:lnTo>
                  <a:pt x="26492" y="8435"/>
                </a:lnTo>
                <a:lnTo>
                  <a:pt x="29149" y="9591"/>
                </a:lnTo>
                <a:lnTo>
                  <a:pt x="33084" y="13258"/>
                </a:lnTo>
                <a:lnTo>
                  <a:pt x="36083" y="17769"/>
                </a:lnTo>
                <a:lnTo>
                  <a:pt x="36882" y="20587"/>
                </a:lnTo>
                <a:lnTo>
                  <a:pt x="37706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70" y="37415"/>
                </a:lnTo>
                <a:lnTo>
                  <a:pt x="36781" y="40439"/>
                </a:lnTo>
                <a:lnTo>
                  <a:pt x="35877" y="43447"/>
                </a:lnTo>
                <a:lnTo>
                  <a:pt x="32767" y="47955"/>
                </a:lnTo>
                <a:lnTo>
                  <a:pt x="28778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3" y="53849"/>
                </a:lnTo>
                <a:lnTo>
                  <a:pt x="15825" y="60595"/>
                </a:lnTo>
                <a:lnTo>
                  <a:pt x="20995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2421849" y="45840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2440696" y="4584240"/>
            <a:ext cx="40118" cy="60591"/>
          </a:xfrm>
          <a:custGeom>
            <a:avLst/>
            <a:gdLst/>
            <a:ahLst/>
            <a:cxnLst/>
            <a:rect l="l" t="t" r="r" b="b"/>
            <a:pathLst>
              <a:path w="40118" h="60591">
                <a:moveTo>
                  <a:pt x="38479" y="53798"/>
                </a:moveTo>
                <a:lnTo>
                  <a:pt x="8887" y="53798"/>
                </a:lnTo>
                <a:lnTo>
                  <a:pt x="36701" y="10260"/>
                </a:lnTo>
                <a:lnTo>
                  <a:pt x="38238" y="7721"/>
                </a:lnTo>
                <a:lnTo>
                  <a:pt x="38807" y="4773"/>
                </a:lnTo>
                <a:lnTo>
                  <a:pt x="38807" y="1954"/>
                </a:lnTo>
                <a:lnTo>
                  <a:pt x="36103" y="0"/>
                </a:lnTo>
                <a:lnTo>
                  <a:pt x="2386" y="0"/>
                </a:lnTo>
                <a:lnTo>
                  <a:pt x="808" y="1432"/>
                </a:lnTo>
                <a:lnTo>
                  <a:pt x="657" y="4038"/>
                </a:lnTo>
                <a:lnTo>
                  <a:pt x="2386" y="6742"/>
                </a:lnTo>
                <a:lnTo>
                  <a:pt x="30008" y="6742"/>
                </a:lnTo>
                <a:lnTo>
                  <a:pt x="2054" y="50482"/>
                </a:lnTo>
                <a:lnTo>
                  <a:pt x="532" y="53110"/>
                </a:lnTo>
                <a:lnTo>
                  <a:pt x="0" y="55727"/>
                </a:lnTo>
                <a:lnTo>
                  <a:pt x="0" y="58547"/>
                </a:lnTo>
                <a:lnTo>
                  <a:pt x="2713" y="60591"/>
                </a:lnTo>
                <a:lnTo>
                  <a:pt x="38479" y="60591"/>
                </a:lnTo>
                <a:lnTo>
                  <a:pt x="39721" y="59792"/>
                </a:lnTo>
                <a:lnTo>
                  <a:pt x="40118" y="57210"/>
                </a:lnTo>
                <a:lnTo>
                  <a:pt x="38479" y="5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2484450" y="4583969"/>
            <a:ext cx="51410" cy="61139"/>
          </a:xfrm>
          <a:custGeom>
            <a:avLst/>
            <a:gdLst/>
            <a:ahLst/>
            <a:cxnLst/>
            <a:rect l="l" t="t" r="r" b="b"/>
            <a:pathLst>
              <a:path w="51410" h="61139">
                <a:moveTo>
                  <a:pt x="26506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39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61" y="44946"/>
                </a:lnTo>
                <a:lnTo>
                  <a:pt x="14781" y="38534"/>
                </a:lnTo>
                <a:lnTo>
                  <a:pt x="25220" y="8333"/>
                </a:lnTo>
                <a:lnTo>
                  <a:pt x="26506" y="0"/>
                </a:lnTo>
                <a:close/>
              </a:path>
              <a:path w="51410" h="61139">
                <a:moveTo>
                  <a:pt x="51357" y="58003"/>
                </a:moveTo>
                <a:lnTo>
                  <a:pt x="31024" y="1717"/>
                </a:lnTo>
                <a:lnTo>
                  <a:pt x="29184" y="191"/>
                </a:lnTo>
                <a:lnTo>
                  <a:pt x="26506" y="0"/>
                </a:lnTo>
                <a:lnTo>
                  <a:pt x="25220" y="8333"/>
                </a:lnTo>
                <a:lnTo>
                  <a:pt x="35852" y="38534"/>
                </a:lnTo>
                <a:lnTo>
                  <a:pt x="14781" y="38534"/>
                </a:lnTo>
                <a:lnTo>
                  <a:pt x="37961" y="44946"/>
                </a:lnTo>
                <a:lnTo>
                  <a:pt x="43157" y="59692"/>
                </a:lnTo>
                <a:lnTo>
                  <a:pt x="43549" y="60405"/>
                </a:lnTo>
                <a:lnTo>
                  <a:pt x="46100" y="61113"/>
                </a:lnTo>
                <a:lnTo>
                  <a:pt x="48818" y="61139"/>
                </a:lnTo>
                <a:lnTo>
                  <a:pt x="51410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2538327" y="4584247"/>
            <a:ext cx="45327" cy="60831"/>
          </a:xfrm>
          <a:custGeom>
            <a:avLst/>
            <a:gdLst/>
            <a:ahLst/>
            <a:cxnLst/>
            <a:rect l="l" t="t" r="r" b="b"/>
            <a:pathLst>
              <a:path w="45327" h="60831">
                <a:moveTo>
                  <a:pt x="18694" y="59828"/>
                </a:moveTo>
                <a:lnTo>
                  <a:pt x="21272" y="60831"/>
                </a:lnTo>
                <a:lnTo>
                  <a:pt x="24091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31" y="6054"/>
                </a:lnTo>
                <a:lnTo>
                  <a:pt x="45327" y="3465"/>
                </a:lnTo>
                <a:lnTo>
                  <a:pt x="45327" y="2868"/>
                </a:lnTo>
                <a:lnTo>
                  <a:pt x="43726" y="0"/>
                </a:lnTo>
                <a:lnTo>
                  <a:pt x="1602" y="0"/>
                </a:lnTo>
                <a:lnTo>
                  <a:pt x="190" y="1446"/>
                </a:lnTo>
                <a:lnTo>
                  <a:pt x="0" y="4063"/>
                </a:lnTo>
                <a:lnTo>
                  <a:pt x="1602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2592035" y="45840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8049" y="1206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0" y="60069"/>
                </a:lnTo>
                <a:lnTo>
                  <a:pt x="2628" y="61064"/>
                </a:lnTo>
                <a:lnTo>
                  <a:pt x="5461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612746" y="4583365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30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8" y="61606"/>
                </a:lnTo>
                <a:lnTo>
                  <a:pt x="38620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65" y="35369"/>
                </a:lnTo>
                <a:lnTo>
                  <a:pt x="5416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6"/>
                </a:lnTo>
                <a:lnTo>
                  <a:pt x="42684" y="3341"/>
                </a:lnTo>
                <a:lnTo>
                  <a:pt x="39383" y="2005"/>
                </a:lnTo>
                <a:lnTo>
                  <a:pt x="36067" y="659"/>
                </a:lnTo>
                <a:lnTo>
                  <a:pt x="32169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8521" y="27724"/>
                </a:lnTo>
                <a:lnTo>
                  <a:pt x="8851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8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3" y="7531"/>
                </a:lnTo>
                <a:lnTo>
                  <a:pt x="23723" y="6883"/>
                </a:lnTo>
                <a:lnTo>
                  <a:pt x="30707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72" y="11620"/>
                </a:lnTo>
                <a:lnTo>
                  <a:pt x="43116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3" y="27597"/>
                </a:lnTo>
                <a:lnTo>
                  <a:pt x="45643" y="34315"/>
                </a:lnTo>
                <a:lnTo>
                  <a:pt x="45337" y="37415"/>
                </a:lnTo>
                <a:lnTo>
                  <a:pt x="44715" y="40349"/>
                </a:lnTo>
                <a:lnTo>
                  <a:pt x="44096" y="43279"/>
                </a:lnTo>
                <a:lnTo>
                  <a:pt x="43041" y="45871"/>
                </a:lnTo>
                <a:lnTo>
                  <a:pt x="41579" y="48106"/>
                </a:lnTo>
                <a:lnTo>
                  <a:pt x="38177" y="52095"/>
                </a:lnTo>
                <a:lnTo>
                  <a:pt x="33375" y="54724"/>
                </a:lnTo>
                <a:lnTo>
                  <a:pt x="30430" y="55382"/>
                </a:lnTo>
                <a:close/>
              </a:path>
              <a:path w="54165" h="62355">
                <a:moveTo>
                  <a:pt x="532" y="40906"/>
                </a:moveTo>
                <a:lnTo>
                  <a:pt x="158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81" y="60325"/>
                </a:lnTo>
                <a:lnTo>
                  <a:pt x="17995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399" y="40777"/>
                </a:lnTo>
                <a:lnTo>
                  <a:pt x="8826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4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94" y="14579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679033" y="45841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105" y="54801"/>
                </a:lnTo>
                <a:lnTo>
                  <a:pt x="33897" y="57786"/>
                </a:lnTo>
                <a:lnTo>
                  <a:pt x="36752" y="60399"/>
                </a:lnTo>
                <a:lnTo>
                  <a:pt x="39585" y="60832"/>
                </a:lnTo>
                <a:lnTo>
                  <a:pt x="42254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20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5" y="46813"/>
                </a:lnTo>
                <a:lnTo>
                  <a:pt x="34898" y="43905"/>
                </a:lnTo>
                <a:lnTo>
                  <a:pt x="33387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2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4" y="496"/>
                </a:lnTo>
                <a:lnTo>
                  <a:pt x="7340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760386" y="4578404"/>
            <a:ext cx="16955" cy="82588"/>
          </a:xfrm>
          <a:custGeom>
            <a:avLst/>
            <a:gdLst/>
            <a:ahLst/>
            <a:cxnLst/>
            <a:rect l="l" t="t" r="r" b="b"/>
            <a:pathLst>
              <a:path w="16955" h="82588">
                <a:moveTo>
                  <a:pt x="229" y="48298"/>
                </a:moveTo>
                <a:lnTo>
                  <a:pt x="661" y="51753"/>
                </a:lnTo>
                <a:lnTo>
                  <a:pt x="1093" y="55195"/>
                </a:lnTo>
                <a:lnTo>
                  <a:pt x="1752" y="58611"/>
                </a:lnTo>
                <a:lnTo>
                  <a:pt x="2627" y="61973"/>
                </a:lnTo>
                <a:lnTo>
                  <a:pt x="3491" y="65354"/>
                </a:lnTo>
                <a:lnTo>
                  <a:pt x="4572" y="68670"/>
                </a:lnTo>
                <a:lnTo>
                  <a:pt x="5857" y="71931"/>
                </a:lnTo>
                <a:lnTo>
                  <a:pt x="7138" y="75196"/>
                </a:lnTo>
                <a:lnTo>
                  <a:pt x="8624" y="78408"/>
                </a:lnTo>
                <a:lnTo>
                  <a:pt x="10313" y="81583"/>
                </a:lnTo>
                <a:lnTo>
                  <a:pt x="11151" y="82245"/>
                </a:lnTo>
                <a:lnTo>
                  <a:pt x="13957" y="82588"/>
                </a:lnTo>
                <a:lnTo>
                  <a:pt x="16854" y="80477"/>
                </a:lnTo>
                <a:lnTo>
                  <a:pt x="14022" y="74127"/>
                </a:lnTo>
                <a:lnTo>
                  <a:pt x="11861" y="67675"/>
                </a:lnTo>
                <a:lnTo>
                  <a:pt x="10364" y="61084"/>
                </a:lnTo>
                <a:lnTo>
                  <a:pt x="8891" y="54507"/>
                </a:lnTo>
                <a:lnTo>
                  <a:pt x="8153" y="47854"/>
                </a:lnTo>
                <a:lnTo>
                  <a:pt x="8153" y="34455"/>
                </a:lnTo>
                <a:lnTo>
                  <a:pt x="8865" y="27824"/>
                </a:lnTo>
                <a:lnTo>
                  <a:pt x="10339" y="21221"/>
                </a:lnTo>
                <a:lnTo>
                  <a:pt x="11785" y="14616"/>
                </a:lnTo>
                <a:lnTo>
                  <a:pt x="13996" y="8178"/>
                </a:lnTo>
                <a:lnTo>
                  <a:pt x="16955" y="1903"/>
                </a:lnTo>
                <a:lnTo>
                  <a:pt x="16076" y="215"/>
                </a:lnTo>
                <a:lnTo>
                  <a:pt x="13221" y="0"/>
                </a:lnTo>
                <a:lnTo>
                  <a:pt x="10339" y="875"/>
                </a:lnTo>
                <a:lnTo>
                  <a:pt x="8751" y="4100"/>
                </a:lnTo>
                <a:lnTo>
                  <a:pt x="7315" y="7340"/>
                </a:lnTo>
                <a:lnTo>
                  <a:pt x="6043" y="10615"/>
                </a:lnTo>
                <a:lnTo>
                  <a:pt x="4762" y="13892"/>
                </a:lnTo>
                <a:lnTo>
                  <a:pt x="3671" y="17222"/>
                </a:lnTo>
                <a:lnTo>
                  <a:pt x="2792" y="20609"/>
                </a:lnTo>
                <a:lnTo>
                  <a:pt x="1893" y="24001"/>
                </a:lnTo>
                <a:lnTo>
                  <a:pt x="1220" y="27406"/>
                </a:lnTo>
                <a:lnTo>
                  <a:pt x="737" y="30834"/>
                </a:lnTo>
                <a:lnTo>
                  <a:pt x="255" y="34276"/>
                </a:lnTo>
                <a:lnTo>
                  <a:pt x="0" y="37757"/>
                </a:lnTo>
                <a:lnTo>
                  <a:pt x="0" y="44815"/>
                </a:lnTo>
                <a:lnTo>
                  <a:pt x="229" y="482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790781" y="45840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8002" y="990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810188" y="45833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299" y="11851"/>
                </a:moveTo>
                <a:lnTo>
                  <a:pt x="12128" y="9184"/>
                </a:lnTo>
                <a:lnTo>
                  <a:pt x="15228" y="7366"/>
                </a:lnTo>
                <a:lnTo>
                  <a:pt x="17931" y="6696"/>
                </a:lnTo>
                <a:lnTo>
                  <a:pt x="21423" y="6696"/>
                </a:lnTo>
                <a:lnTo>
                  <a:pt x="24512" y="7366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29" y="3074"/>
                </a:lnTo>
                <a:lnTo>
                  <a:pt x="28994" y="1677"/>
                </a:lnTo>
                <a:lnTo>
                  <a:pt x="25311" y="586"/>
                </a:lnTo>
                <a:lnTo>
                  <a:pt x="22593" y="115"/>
                </a:lnTo>
                <a:lnTo>
                  <a:pt x="17283" y="0"/>
                </a:lnTo>
                <a:lnTo>
                  <a:pt x="12575" y="1055"/>
                </a:lnTo>
                <a:lnTo>
                  <a:pt x="8370" y="2783"/>
                </a:lnTo>
                <a:lnTo>
                  <a:pt x="5080" y="5462"/>
                </a:lnTo>
                <a:lnTo>
                  <a:pt x="2884" y="9108"/>
                </a:lnTo>
                <a:lnTo>
                  <a:pt x="1497" y="13348"/>
                </a:lnTo>
                <a:lnTo>
                  <a:pt x="1497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89" y="28130"/>
                </a:lnTo>
                <a:lnTo>
                  <a:pt x="10158" y="30239"/>
                </a:lnTo>
                <a:lnTo>
                  <a:pt x="13449" y="32094"/>
                </a:lnTo>
                <a:lnTo>
                  <a:pt x="16891" y="33681"/>
                </a:lnTo>
                <a:lnTo>
                  <a:pt x="20206" y="35219"/>
                </a:lnTo>
                <a:lnTo>
                  <a:pt x="23291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42" y="45368"/>
                </a:lnTo>
                <a:lnTo>
                  <a:pt x="28548" y="48388"/>
                </a:lnTo>
                <a:lnTo>
                  <a:pt x="2663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686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382" y="51120"/>
                </a:lnTo>
                <a:lnTo>
                  <a:pt x="0" y="53939"/>
                </a:lnTo>
                <a:lnTo>
                  <a:pt x="431" y="56833"/>
                </a:lnTo>
                <a:lnTo>
                  <a:pt x="2974" y="59029"/>
                </a:lnTo>
                <a:lnTo>
                  <a:pt x="6390" y="60591"/>
                </a:lnTo>
                <a:lnTo>
                  <a:pt x="9295" y="61506"/>
                </a:lnTo>
                <a:lnTo>
                  <a:pt x="12750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77" y="61978"/>
                </a:lnTo>
                <a:lnTo>
                  <a:pt x="24804" y="61189"/>
                </a:lnTo>
                <a:lnTo>
                  <a:pt x="29491" y="59245"/>
                </a:lnTo>
                <a:lnTo>
                  <a:pt x="33210" y="56160"/>
                </a:lnTo>
                <a:lnTo>
                  <a:pt x="35700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68" y="38229"/>
                </a:lnTo>
                <a:lnTo>
                  <a:pt x="34239" y="34938"/>
                </a:lnTo>
                <a:lnTo>
                  <a:pt x="31647" y="32350"/>
                </a:lnTo>
                <a:lnTo>
                  <a:pt x="28522" y="30265"/>
                </a:lnTo>
                <a:lnTo>
                  <a:pt x="25171" y="28436"/>
                </a:lnTo>
                <a:lnTo>
                  <a:pt x="21729" y="26849"/>
                </a:lnTo>
                <a:lnTo>
                  <a:pt x="18403" y="25275"/>
                </a:lnTo>
                <a:lnTo>
                  <a:pt x="15278" y="23638"/>
                </a:lnTo>
                <a:lnTo>
                  <a:pt x="12675" y="21770"/>
                </a:lnTo>
                <a:lnTo>
                  <a:pt x="10083" y="18263"/>
                </a:lnTo>
                <a:lnTo>
                  <a:pt x="9691" y="15112"/>
                </a:lnTo>
                <a:lnTo>
                  <a:pt x="10299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855311" y="4583365"/>
            <a:ext cx="54175" cy="62355"/>
          </a:xfrm>
          <a:custGeom>
            <a:avLst/>
            <a:gdLst/>
            <a:ahLst/>
            <a:cxnLst/>
            <a:rect l="l" t="t" r="r" b="b"/>
            <a:pathLst>
              <a:path w="54175" h="62355">
                <a:moveTo>
                  <a:pt x="30426" y="55382"/>
                </a:moveTo>
                <a:lnTo>
                  <a:pt x="23341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3" y="62355"/>
                </a:lnTo>
                <a:lnTo>
                  <a:pt x="35163" y="61606"/>
                </a:lnTo>
                <a:lnTo>
                  <a:pt x="38630" y="60134"/>
                </a:lnTo>
                <a:lnTo>
                  <a:pt x="42097" y="58647"/>
                </a:lnTo>
                <a:lnTo>
                  <a:pt x="44970" y="56527"/>
                </a:lnTo>
                <a:lnTo>
                  <a:pt x="47266" y="53759"/>
                </a:lnTo>
                <a:lnTo>
                  <a:pt x="49568" y="51000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75" y="35369"/>
                </a:lnTo>
                <a:lnTo>
                  <a:pt x="54175" y="25563"/>
                </a:lnTo>
                <a:lnTo>
                  <a:pt x="53632" y="21233"/>
                </a:lnTo>
                <a:lnTo>
                  <a:pt x="52562" y="17434"/>
                </a:lnTo>
                <a:lnTo>
                  <a:pt x="51483" y="13641"/>
                </a:lnTo>
                <a:lnTo>
                  <a:pt x="49844" y="10450"/>
                </a:lnTo>
                <a:lnTo>
                  <a:pt x="47637" y="7887"/>
                </a:lnTo>
                <a:lnTo>
                  <a:pt x="45438" y="5306"/>
                </a:lnTo>
                <a:lnTo>
                  <a:pt x="42694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79" y="0"/>
                </a:lnTo>
                <a:lnTo>
                  <a:pt x="23100" y="0"/>
                </a:lnTo>
                <a:lnTo>
                  <a:pt x="19061" y="734"/>
                </a:lnTo>
                <a:lnTo>
                  <a:pt x="15594" y="2211"/>
                </a:lnTo>
                <a:lnTo>
                  <a:pt x="12127" y="3708"/>
                </a:lnTo>
                <a:lnTo>
                  <a:pt x="9244" y="5803"/>
                </a:lnTo>
                <a:lnTo>
                  <a:pt x="8520" y="27724"/>
                </a:lnTo>
                <a:lnTo>
                  <a:pt x="8851" y="24663"/>
                </a:lnTo>
                <a:lnTo>
                  <a:pt x="9474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0" y="14083"/>
                </a:lnTo>
                <a:lnTo>
                  <a:pt x="16066" y="10144"/>
                </a:lnTo>
                <a:lnTo>
                  <a:pt x="20814" y="7531"/>
                </a:lnTo>
                <a:lnTo>
                  <a:pt x="23733" y="6883"/>
                </a:lnTo>
                <a:lnTo>
                  <a:pt x="30721" y="6883"/>
                </a:lnTo>
                <a:lnTo>
                  <a:pt x="33652" y="7491"/>
                </a:lnTo>
                <a:lnTo>
                  <a:pt x="36017" y="8698"/>
                </a:lnTo>
                <a:lnTo>
                  <a:pt x="40283" y="11620"/>
                </a:lnTo>
                <a:lnTo>
                  <a:pt x="43127" y="15951"/>
                </a:lnTo>
                <a:lnTo>
                  <a:pt x="44131" y="18515"/>
                </a:lnTo>
                <a:lnTo>
                  <a:pt x="44740" y="21462"/>
                </a:lnTo>
                <a:lnTo>
                  <a:pt x="45351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51" y="37415"/>
                </a:lnTo>
                <a:lnTo>
                  <a:pt x="44715" y="40349"/>
                </a:lnTo>
                <a:lnTo>
                  <a:pt x="44091" y="43279"/>
                </a:lnTo>
                <a:lnTo>
                  <a:pt x="43051" y="45871"/>
                </a:lnTo>
                <a:lnTo>
                  <a:pt x="41589" y="48106"/>
                </a:lnTo>
                <a:lnTo>
                  <a:pt x="38187" y="52095"/>
                </a:lnTo>
                <a:lnTo>
                  <a:pt x="33385" y="54724"/>
                </a:lnTo>
                <a:lnTo>
                  <a:pt x="30426" y="55382"/>
                </a:lnTo>
                <a:close/>
              </a:path>
              <a:path w="54175" h="62355">
                <a:moveTo>
                  <a:pt x="532" y="40906"/>
                </a:moveTo>
                <a:lnTo>
                  <a:pt x="159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36" y="54392"/>
                </a:lnTo>
                <a:lnTo>
                  <a:pt x="8610" y="56984"/>
                </a:lnTo>
                <a:lnTo>
                  <a:pt x="11365" y="58953"/>
                </a:lnTo>
                <a:lnTo>
                  <a:pt x="14695" y="60325"/>
                </a:lnTo>
                <a:lnTo>
                  <a:pt x="18006" y="61671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1" y="53568"/>
                </a:lnTo>
                <a:lnTo>
                  <a:pt x="13804" y="50684"/>
                </a:lnTo>
                <a:lnTo>
                  <a:pt x="10996" y="46353"/>
                </a:lnTo>
                <a:lnTo>
                  <a:pt x="10007" y="43765"/>
                </a:lnTo>
                <a:lnTo>
                  <a:pt x="9409" y="40777"/>
                </a:lnTo>
                <a:lnTo>
                  <a:pt x="8826" y="37767"/>
                </a:lnTo>
                <a:lnTo>
                  <a:pt x="8520" y="34491"/>
                </a:lnTo>
                <a:lnTo>
                  <a:pt x="8520" y="27724"/>
                </a:lnTo>
                <a:lnTo>
                  <a:pt x="9244" y="5803"/>
                </a:lnTo>
                <a:lnTo>
                  <a:pt x="6932" y="8547"/>
                </a:lnTo>
                <a:lnTo>
                  <a:pt x="4636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919449" y="4578396"/>
            <a:ext cx="16901" cy="82566"/>
          </a:xfrm>
          <a:custGeom>
            <a:avLst/>
            <a:gdLst/>
            <a:ahLst/>
            <a:cxnLst/>
            <a:rect l="l" t="t" r="r" b="b"/>
            <a:pathLst>
              <a:path w="16901" h="82566">
                <a:moveTo>
                  <a:pt x="8801" y="34470"/>
                </a:moveTo>
                <a:lnTo>
                  <a:pt x="8801" y="47870"/>
                </a:lnTo>
                <a:lnTo>
                  <a:pt x="8063" y="54522"/>
                </a:lnTo>
                <a:lnTo>
                  <a:pt x="6591" y="61128"/>
                </a:lnTo>
                <a:lnTo>
                  <a:pt x="5129" y="67720"/>
                </a:lnTo>
                <a:lnTo>
                  <a:pt x="2959" y="74170"/>
                </a:lnTo>
                <a:lnTo>
                  <a:pt x="88" y="80482"/>
                </a:lnTo>
                <a:lnTo>
                  <a:pt x="1104" y="82462"/>
                </a:lnTo>
                <a:lnTo>
                  <a:pt x="4038" y="82566"/>
                </a:lnTo>
                <a:lnTo>
                  <a:pt x="6642" y="81597"/>
                </a:lnTo>
                <a:lnTo>
                  <a:pt x="8329" y="78422"/>
                </a:lnTo>
                <a:lnTo>
                  <a:pt x="9801" y="75196"/>
                </a:lnTo>
                <a:lnTo>
                  <a:pt x="11073" y="71935"/>
                </a:lnTo>
                <a:lnTo>
                  <a:pt x="12344" y="68670"/>
                </a:lnTo>
                <a:lnTo>
                  <a:pt x="13409" y="65369"/>
                </a:lnTo>
                <a:lnTo>
                  <a:pt x="14273" y="61992"/>
                </a:lnTo>
                <a:lnTo>
                  <a:pt x="15148" y="58611"/>
                </a:lnTo>
                <a:lnTo>
                  <a:pt x="15810" y="55209"/>
                </a:lnTo>
                <a:lnTo>
                  <a:pt x="16243" y="51753"/>
                </a:lnTo>
                <a:lnTo>
                  <a:pt x="16675" y="48312"/>
                </a:lnTo>
                <a:lnTo>
                  <a:pt x="16901" y="44820"/>
                </a:lnTo>
                <a:lnTo>
                  <a:pt x="16901" y="34264"/>
                </a:lnTo>
                <a:lnTo>
                  <a:pt x="15986" y="27371"/>
                </a:lnTo>
                <a:lnTo>
                  <a:pt x="14157" y="20613"/>
                </a:lnTo>
                <a:lnTo>
                  <a:pt x="12344" y="13870"/>
                </a:lnTo>
                <a:lnTo>
                  <a:pt x="9801" y="7279"/>
                </a:lnTo>
                <a:lnTo>
                  <a:pt x="6591" y="878"/>
                </a:lnTo>
                <a:lnTo>
                  <a:pt x="5727" y="280"/>
                </a:lnTo>
                <a:lnTo>
                  <a:pt x="3034" y="0"/>
                </a:lnTo>
                <a:lnTo>
                  <a:pt x="0" y="1908"/>
                </a:lnTo>
                <a:lnTo>
                  <a:pt x="2918" y="8194"/>
                </a:lnTo>
                <a:lnTo>
                  <a:pt x="5129" y="14620"/>
                </a:lnTo>
                <a:lnTo>
                  <a:pt x="6591" y="21236"/>
                </a:lnTo>
                <a:lnTo>
                  <a:pt x="8063" y="27828"/>
                </a:lnTo>
                <a:lnTo>
                  <a:pt x="8801" y="34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995642" y="4583365"/>
            <a:ext cx="61620" cy="70157"/>
          </a:xfrm>
          <a:custGeom>
            <a:avLst/>
            <a:gdLst/>
            <a:ahLst/>
            <a:cxnLst/>
            <a:rect l="l" t="t" r="r" b="b"/>
            <a:pathLst>
              <a:path w="61620" h="70157">
                <a:moveTo>
                  <a:pt x="532" y="40920"/>
                </a:moveTo>
                <a:lnTo>
                  <a:pt x="1597" y="44780"/>
                </a:lnTo>
                <a:lnTo>
                  <a:pt x="2653" y="48628"/>
                </a:lnTo>
                <a:lnTo>
                  <a:pt x="4265" y="51854"/>
                </a:lnTo>
                <a:lnTo>
                  <a:pt x="6436" y="54446"/>
                </a:lnTo>
                <a:lnTo>
                  <a:pt x="8610" y="57034"/>
                </a:lnTo>
                <a:lnTo>
                  <a:pt x="11365" y="59004"/>
                </a:lnTo>
                <a:lnTo>
                  <a:pt x="11008" y="46302"/>
                </a:lnTo>
                <a:lnTo>
                  <a:pt x="10007" y="43726"/>
                </a:lnTo>
                <a:lnTo>
                  <a:pt x="9420" y="40755"/>
                </a:lnTo>
                <a:lnTo>
                  <a:pt x="8826" y="37771"/>
                </a:lnTo>
                <a:lnTo>
                  <a:pt x="8520" y="34495"/>
                </a:lnTo>
                <a:lnTo>
                  <a:pt x="8520" y="27687"/>
                </a:lnTo>
                <a:lnTo>
                  <a:pt x="8851" y="24613"/>
                </a:lnTo>
                <a:lnTo>
                  <a:pt x="9485" y="21718"/>
                </a:lnTo>
                <a:lnTo>
                  <a:pt x="10119" y="18809"/>
                </a:lnTo>
                <a:lnTo>
                  <a:pt x="11188" y="16268"/>
                </a:lnTo>
                <a:lnTo>
                  <a:pt x="12660" y="14057"/>
                </a:lnTo>
                <a:lnTo>
                  <a:pt x="16076" y="10109"/>
                </a:lnTo>
                <a:lnTo>
                  <a:pt x="20825" y="7520"/>
                </a:lnTo>
                <a:lnTo>
                  <a:pt x="23760" y="6883"/>
                </a:lnTo>
                <a:lnTo>
                  <a:pt x="30747" y="6883"/>
                </a:lnTo>
                <a:lnTo>
                  <a:pt x="33691" y="7480"/>
                </a:lnTo>
                <a:lnTo>
                  <a:pt x="36054" y="8700"/>
                </a:lnTo>
                <a:lnTo>
                  <a:pt x="40319" y="11620"/>
                </a:lnTo>
                <a:lnTo>
                  <a:pt x="43167" y="15941"/>
                </a:lnTo>
                <a:lnTo>
                  <a:pt x="44182" y="18503"/>
                </a:lnTo>
                <a:lnTo>
                  <a:pt x="44791" y="21437"/>
                </a:lnTo>
                <a:lnTo>
                  <a:pt x="45402" y="24372"/>
                </a:lnTo>
                <a:lnTo>
                  <a:pt x="45706" y="27547"/>
                </a:lnTo>
                <a:lnTo>
                  <a:pt x="45706" y="34264"/>
                </a:lnTo>
                <a:lnTo>
                  <a:pt x="45402" y="37374"/>
                </a:lnTo>
                <a:lnTo>
                  <a:pt x="44766" y="40323"/>
                </a:lnTo>
                <a:lnTo>
                  <a:pt x="44142" y="43282"/>
                </a:lnTo>
                <a:lnTo>
                  <a:pt x="43102" y="45871"/>
                </a:lnTo>
                <a:lnTo>
                  <a:pt x="41630" y="48106"/>
                </a:lnTo>
                <a:lnTo>
                  <a:pt x="38224" y="52095"/>
                </a:lnTo>
                <a:lnTo>
                  <a:pt x="33411" y="54724"/>
                </a:lnTo>
                <a:lnTo>
                  <a:pt x="30452" y="55385"/>
                </a:lnTo>
                <a:lnTo>
                  <a:pt x="23368" y="55385"/>
                </a:lnTo>
                <a:lnTo>
                  <a:pt x="20419" y="54773"/>
                </a:lnTo>
                <a:lnTo>
                  <a:pt x="18056" y="53568"/>
                </a:lnTo>
                <a:lnTo>
                  <a:pt x="21955" y="62359"/>
                </a:lnTo>
                <a:lnTo>
                  <a:pt x="29588" y="62359"/>
                </a:lnTo>
                <a:lnTo>
                  <a:pt x="32306" y="62002"/>
                </a:lnTo>
                <a:lnTo>
                  <a:pt x="36993" y="60642"/>
                </a:lnTo>
                <a:lnTo>
                  <a:pt x="40459" y="58888"/>
                </a:lnTo>
                <a:lnTo>
                  <a:pt x="44383" y="62409"/>
                </a:lnTo>
                <a:lnTo>
                  <a:pt x="48513" y="65203"/>
                </a:lnTo>
                <a:lnTo>
                  <a:pt x="52260" y="67388"/>
                </a:lnTo>
                <a:lnTo>
                  <a:pt x="55662" y="69127"/>
                </a:lnTo>
                <a:lnTo>
                  <a:pt x="58445" y="70157"/>
                </a:lnTo>
                <a:lnTo>
                  <a:pt x="61315" y="69458"/>
                </a:lnTo>
                <a:lnTo>
                  <a:pt x="61620" y="66801"/>
                </a:lnTo>
                <a:lnTo>
                  <a:pt x="61620" y="65901"/>
                </a:lnTo>
                <a:lnTo>
                  <a:pt x="60465" y="63058"/>
                </a:lnTo>
                <a:lnTo>
                  <a:pt x="57873" y="61951"/>
                </a:lnTo>
                <a:lnTo>
                  <a:pt x="54216" y="60098"/>
                </a:lnTo>
                <a:lnTo>
                  <a:pt x="50774" y="58013"/>
                </a:lnTo>
                <a:lnTo>
                  <a:pt x="46493" y="54673"/>
                </a:lnTo>
                <a:lnTo>
                  <a:pt x="48945" y="51702"/>
                </a:lnTo>
                <a:lnTo>
                  <a:pt x="50874" y="48196"/>
                </a:lnTo>
                <a:lnTo>
                  <a:pt x="52322" y="44232"/>
                </a:lnTo>
                <a:lnTo>
                  <a:pt x="53427" y="39992"/>
                </a:lnTo>
                <a:lnTo>
                  <a:pt x="54024" y="35369"/>
                </a:lnTo>
                <a:lnTo>
                  <a:pt x="54175" y="30430"/>
                </a:lnTo>
                <a:lnTo>
                  <a:pt x="54175" y="25513"/>
                </a:lnTo>
                <a:lnTo>
                  <a:pt x="53618" y="21196"/>
                </a:lnTo>
                <a:lnTo>
                  <a:pt x="52487" y="17412"/>
                </a:lnTo>
                <a:lnTo>
                  <a:pt x="51371" y="13641"/>
                </a:lnTo>
                <a:lnTo>
                  <a:pt x="49679" y="10454"/>
                </a:lnTo>
                <a:lnTo>
                  <a:pt x="47458" y="7887"/>
                </a:lnTo>
                <a:lnTo>
                  <a:pt x="45223" y="5309"/>
                </a:lnTo>
                <a:lnTo>
                  <a:pt x="42468" y="3341"/>
                </a:lnTo>
                <a:lnTo>
                  <a:pt x="39164" y="2009"/>
                </a:lnTo>
                <a:lnTo>
                  <a:pt x="35887" y="662"/>
                </a:lnTo>
                <a:lnTo>
                  <a:pt x="32064" y="0"/>
                </a:lnTo>
                <a:lnTo>
                  <a:pt x="23111" y="0"/>
                </a:lnTo>
                <a:lnTo>
                  <a:pt x="19061" y="737"/>
                </a:lnTo>
                <a:lnTo>
                  <a:pt x="15595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6932" y="8535"/>
                </a:lnTo>
                <a:lnTo>
                  <a:pt x="4632" y="11264"/>
                </a:lnTo>
                <a:lnTo>
                  <a:pt x="2894" y="14579"/>
                </a:lnTo>
                <a:lnTo>
                  <a:pt x="1738" y="18468"/>
                </a:lnTo>
                <a:lnTo>
                  <a:pt x="582" y="22341"/>
                </a:lnTo>
                <a:lnTo>
                  <a:pt x="0" y="26697"/>
                </a:lnTo>
                <a:lnTo>
                  <a:pt x="0" y="36501"/>
                </a:lnTo>
                <a:lnTo>
                  <a:pt x="532" y="40920"/>
                </a:lnTo>
                <a:close/>
              </a:path>
              <a:path w="61620" h="70157">
                <a:moveTo>
                  <a:pt x="11008" y="46302"/>
                </a:moveTo>
                <a:lnTo>
                  <a:pt x="11365" y="59004"/>
                </a:lnTo>
                <a:lnTo>
                  <a:pt x="14691" y="60350"/>
                </a:lnTo>
                <a:lnTo>
                  <a:pt x="18007" y="61686"/>
                </a:lnTo>
                <a:lnTo>
                  <a:pt x="21955" y="62359"/>
                </a:lnTo>
                <a:lnTo>
                  <a:pt x="18056" y="53568"/>
                </a:lnTo>
                <a:lnTo>
                  <a:pt x="13816" y="50688"/>
                </a:lnTo>
                <a:lnTo>
                  <a:pt x="11008" y="463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057213" y="4583969"/>
            <a:ext cx="51410" cy="61139"/>
          </a:xfrm>
          <a:custGeom>
            <a:avLst/>
            <a:gdLst/>
            <a:ahLst/>
            <a:cxnLst/>
            <a:rect l="l" t="t" r="r" b="b"/>
            <a:pathLst>
              <a:path w="51410" h="61139">
                <a:moveTo>
                  <a:pt x="26517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7" y="61103"/>
                </a:lnTo>
                <a:lnTo>
                  <a:pt x="4942" y="61103"/>
                </a:lnTo>
                <a:lnTo>
                  <a:pt x="7811" y="59500"/>
                </a:lnTo>
                <a:lnTo>
                  <a:pt x="12790" y="44946"/>
                </a:lnTo>
                <a:lnTo>
                  <a:pt x="37961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10" h="61139">
                <a:moveTo>
                  <a:pt x="51361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6" y="38534"/>
                </a:lnTo>
                <a:lnTo>
                  <a:pt x="14795" y="38534"/>
                </a:lnTo>
                <a:lnTo>
                  <a:pt x="37961" y="44946"/>
                </a:lnTo>
                <a:lnTo>
                  <a:pt x="43157" y="59692"/>
                </a:lnTo>
                <a:lnTo>
                  <a:pt x="43563" y="60405"/>
                </a:lnTo>
                <a:lnTo>
                  <a:pt x="46116" y="61113"/>
                </a:lnTo>
                <a:lnTo>
                  <a:pt x="48818" y="61139"/>
                </a:lnTo>
                <a:lnTo>
                  <a:pt x="51410" y="60617"/>
                </a:lnTo>
                <a:lnTo>
                  <a:pt x="5136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118453" y="45840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7988" y="990"/>
                </a:lnTo>
                <a:lnTo>
                  <a:pt x="5447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27" y="61064"/>
                </a:lnTo>
                <a:lnTo>
                  <a:pt x="5447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139066" y="45835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42" y="5662"/>
                </a:moveTo>
                <a:lnTo>
                  <a:pt x="7391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4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1"/>
                </a:lnTo>
                <a:lnTo>
                  <a:pt x="2998" y="48588"/>
                </a:lnTo>
                <a:lnTo>
                  <a:pt x="4723" y="51749"/>
                </a:lnTo>
                <a:lnTo>
                  <a:pt x="6959" y="54302"/>
                </a:lnTo>
                <a:lnTo>
                  <a:pt x="9194" y="56854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3" y="61426"/>
                </a:lnTo>
                <a:lnTo>
                  <a:pt x="21769" y="62075"/>
                </a:lnTo>
                <a:lnTo>
                  <a:pt x="25704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109" y="59903"/>
                </a:lnTo>
                <a:lnTo>
                  <a:pt x="40831" y="58025"/>
                </a:lnTo>
                <a:lnTo>
                  <a:pt x="43675" y="55331"/>
                </a:lnTo>
                <a:lnTo>
                  <a:pt x="43967" y="5276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72" y="53477"/>
                </a:lnTo>
                <a:lnTo>
                  <a:pt x="31266" y="54658"/>
                </a:lnTo>
                <a:lnTo>
                  <a:pt x="26748" y="54964"/>
                </a:lnTo>
                <a:lnTo>
                  <a:pt x="23875" y="54964"/>
                </a:lnTo>
                <a:lnTo>
                  <a:pt x="21323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77" y="41540"/>
                </a:lnTo>
                <a:lnTo>
                  <a:pt x="8942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1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3" y="7009"/>
                </a:lnTo>
                <a:lnTo>
                  <a:pt x="31103" y="7325"/>
                </a:lnTo>
                <a:lnTo>
                  <a:pt x="34657" y="8545"/>
                </a:lnTo>
                <a:lnTo>
                  <a:pt x="37390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10" y="7466"/>
                </a:lnTo>
                <a:lnTo>
                  <a:pt x="41936" y="4658"/>
                </a:lnTo>
                <a:lnTo>
                  <a:pt x="38977" y="2804"/>
                </a:lnTo>
                <a:lnTo>
                  <a:pt x="36320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9" y="0"/>
                </a:lnTo>
                <a:lnTo>
                  <a:pt x="19062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207240" y="4576024"/>
            <a:ext cx="35866" cy="81942"/>
          </a:xfrm>
          <a:custGeom>
            <a:avLst/>
            <a:gdLst/>
            <a:ahLst/>
            <a:cxnLst/>
            <a:rect l="l" t="t" r="r" b="b"/>
            <a:pathLst>
              <a:path w="35866" h="81942">
                <a:moveTo>
                  <a:pt x="7545" y="80090"/>
                </a:moveTo>
                <a:lnTo>
                  <a:pt x="35866" y="2415"/>
                </a:lnTo>
                <a:lnTo>
                  <a:pt x="33821" y="39"/>
                </a:lnTo>
                <a:lnTo>
                  <a:pt x="31179" y="0"/>
                </a:lnTo>
                <a:lnTo>
                  <a:pt x="28334" y="1854"/>
                </a:lnTo>
                <a:lnTo>
                  <a:pt x="0" y="79527"/>
                </a:lnTo>
                <a:lnTo>
                  <a:pt x="2033" y="81918"/>
                </a:lnTo>
                <a:lnTo>
                  <a:pt x="4672" y="81942"/>
                </a:lnTo>
                <a:lnTo>
                  <a:pt x="7545" y="80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273379" y="4584244"/>
            <a:ext cx="37223" cy="60832"/>
          </a:xfrm>
          <a:custGeom>
            <a:avLst/>
            <a:gdLst/>
            <a:ahLst/>
            <a:cxnLst/>
            <a:rect l="l" t="t" r="r" b="b"/>
            <a:pathLst>
              <a:path w="37223" h="60832">
                <a:moveTo>
                  <a:pt x="64" y="59842"/>
                </a:moveTo>
                <a:lnTo>
                  <a:pt x="2606" y="60833"/>
                </a:lnTo>
                <a:lnTo>
                  <a:pt x="5461" y="60833"/>
                </a:lnTo>
                <a:lnTo>
                  <a:pt x="8067" y="6652"/>
                </a:lnTo>
                <a:lnTo>
                  <a:pt x="16880" y="6652"/>
                </a:lnTo>
                <a:lnTo>
                  <a:pt x="19738" y="6983"/>
                </a:lnTo>
                <a:lnTo>
                  <a:pt x="22608" y="7707"/>
                </a:lnTo>
                <a:lnTo>
                  <a:pt x="26456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6" y="32169"/>
                </a:lnTo>
                <a:lnTo>
                  <a:pt x="34735" y="28371"/>
                </a:lnTo>
                <a:lnTo>
                  <a:pt x="36730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73" y="11494"/>
                </a:lnTo>
                <a:lnTo>
                  <a:pt x="34721" y="7948"/>
                </a:lnTo>
                <a:lnTo>
                  <a:pt x="32349" y="5064"/>
                </a:lnTo>
                <a:lnTo>
                  <a:pt x="29199" y="2882"/>
                </a:lnTo>
                <a:lnTo>
                  <a:pt x="25833" y="1220"/>
                </a:lnTo>
                <a:lnTo>
                  <a:pt x="22557" y="506"/>
                </a:lnTo>
                <a:lnTo>
                  <a:pt x="18733" y="64"/>
                </a:lnTo>
                <a:lnTo>
                  <a:pt x="3188" y="0"/>
                </a:lnTo>
                <a:lnTo>
                  <a:pt x="993" y="798"/>
                </a:lnTo>
                <a:lnTo>
                  <a:pt x="0" y="3465"/>
                </a:lnTo>
                <a:lnTo>
                  <a:pt x="64" y="59842"/>
                </a:lnTo>
                <a:close/>
              </a:path>
              <a:path w="37223" h="60832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9" y="29386"/>
                </a:lnTo>
                <a:lnTo>
                  <a:pt x="19775" y="30642"/>
                </a:lnTo>
                <a:lnTo>
                  <a:pt x="15317" y="30948"/>
                </a:lnTo>
                <a:lnTo>
                  <a:pt x="8067" y="30948"/>
                </a:lnTo>
                <a:lnTo>
                  <a:pt x="8067" y="6652"/>
                </a:lnTo>
                <a:lnTo>
                  <a:pt x="5461" y="60833"/>
                </a:lnTo>
                <a:lnTo>
                  <a:pt x="8067" y="59371"/>
                </a:lnTo>
                <a:lnTo>
                  <a:pt x="8067" y="37555"/>
                </a:lnTo>
                <a:lnTo>
                  <a:pt x="18694" y="37555"/>
                </a:lnTo>
                <a:lnTo>
                  <a:pt x="21910" y="37082"/>
                </a:lnTo>
                <a:lnTo>
                  <a:pt x="24612" y="36144"/>
                </a:lnTo>
                <a:lnTo>
                  <a:pt x="27320" y="35204"/>
                </a:lnTo>
                <a:lnTo>
                  <a:pt x="31446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322292" y="4583973"/>
            <a:ext cx="39510" cy="61139"/>
          </a:xfrm>
          <a:custGeom>
            <a:avLst/>
            <a:gdLst/>
            <a:ahLst/>
            <a:cxnLst/>
            <a:rect l="l" t="t" r="r" b="b"/>
            <a:pathLst>
              <a:path w="39510" h="61139">
                <a:moveTo>
                  <a:pt x="36842" y="4395"/>
                </a:moveTo>
                <a:lnTo>
                  <a:pt x="37782" y="3110"/>
                </a:lnTo>
                <a:lnTo>
                  <a:pt x="37807" y="547"/>
                </a:lnTo>
                <a:lnTo>
                  <a:pt x="35165" y="0"/>
                </a:lnTo>
                <a:lnTo>
                  <a:pt x="32371" y="76"/>
                </a:lnTo>
                <a:lnTo>
                  <a:pt x="29488" y="1497"/>
                </a:lnTo>
                <a:lnTo>
                  <a:pt x="8039" y="28411"/>
                </a:lnTo>
                <a:lnTo>
                  <a:pt x="7988" y="1029"/>
                </a:lnTo>
                <a:lnTo>
                  <a:pt x="5447" y="25"/>
                </a:lnTo>
                <a:lnTo>
                  <a:pt x="2628" y="25"/>
                </a:lnTo>
                <a:lnTo>
                  <a:pt x="0" y="1497"/>
                </a:lnTo>
                <a:lnTo>
                  <a:pt x="64" y="60073"/>
                </a:lnTo>
                <a:lnTo>
                  <a:pt x="2628" y="61099"/>
                </a:lnTo>
                <a:lnTo>
                  <a:pt x="5447" y="61099"/>
                </a:lnTo>
                <a:lnTo>
                  <a:pt x="8039" y="59641"/>
                </a:lnTo>
                <a:lnTo>
                  <a:pt x="8039" y="29350"/>
                </a:lnTo>
                <a:lnTo>
                  <a:pt x="30326" y="59641"/>
                </a:lnTo>
                <a:lnTo>
                  <a:pt x="31521" y="60732"/>
                </a:lnTo>
                <a:lnTo>
                  <a:pt x="34301" y="61139"/>
                </a:lnTo>
                <a:lnTo>
                  <a:pt x="36918" y="61099"/>
                </a:lnTo>
                <a:lnTo>
                  <a:pt x="39510" y="59551"/>
                </a:lnTo>
                <a:lnTo>
                  <a:pt x="38379" y="57163"/>
                </a:lnTo>
                <a:lnTo>
                  <a:pt x="16751" y="28411"/>
                </a:lnTo>
                <a:lnTo>
                  <a:pt x="36842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385673" y="4576024"/>
            <a:ext cx="35863" cy="81942"/>
          </a:xfrm>
          <a:custGeom>
            <a:avLst/>
            <a:gdLst/>
            <a:ahLst/>
            <a:cxnLst/>
            <a:rect l="l" t="t" r="r" b="b"/>
            <a:pathLst>
              <a:path w="35863" h="81942">
                <a:moveTo>
                  <a:pt x="7542" y="80090"/>
                </a:moveTo>
                <a:lnTo>
                  <a:pt x="35863" y="2415"/>
                </a:lnTo>
                <a:lnTo>
                  <a:pt x="33818" y="39"/>
                </a:lnTo>
                <a:lnTo>
                  <a:pt x="31175" y="0"/>
                </a:lnTo>
                <a:lnTo>
                  <a:pt x="28332" y="1854"/>
                </a:lnTo>
                <a:lnTo>
                  <a:pt x="0" y="79527"/>
                </a:lnTo>
                <a:lnTo>
                  <a:pt x="2030" y="81918"/>
                </a:lnTo>
                <a:lnTo>
                  <a:pt x="4672" y="81942"/>
                </a:lnTo>
                <a:lnTo>
                  <a:pt x="7542" y="80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448594" y="45833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6" y="61073"/>
                </a:moveTo>
                <a:lnTo>
                  <a:pt x="28310" y="60223"/>
                </a:lnTo>
                <a:lnTo>
                  <a:pt x="30546" y="58988"/>
                </a:lnTo>
                <a:lnTo>
                  <a:pt x="34152" y="55817"/>
                </a:lnTo>
                <a:lnTo>
                  <a:pt x="36525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97" y="34404"/>
                </a:lnTo>
                <a:lnTo>
                  <a:pt x="31254" y="32129"/>
                </a:lnTo>
                <a:lnTo>
                  <a:pt x="27777" y="30481"/>
                </a:lnTo>
                <a:lnTo>
                  <a:pt x="23788" y="29627"/>
                </a:lnTo>
                <a:lnTo>
                  <a:pt x="27245" y="28676"/>
                </a:lnTo>
                <a:lnTo>
                  <a:pt x="30063" y="26898"/>
                </a:lnTo>
                <a:lnTo>
                  <a:pt x="33173" y="23291"/>
                </a:lnTo>
                <a:lnTo>
                  <a:pt x="34419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103" y="8826"/>
                </a:lnTo>
                <a:lnTo>
                  <a:pt x="32349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9" y="0"/>
                </a:lnTo>
                <a:lnTo>
                  <a:pt x="18201" y="0"/>
                </a:lnTo>
                <a:lnTo>
                  <a:pt x="14353" y="190"/>
                </a:lnTo>
                <a:lnTo>
                  <a:pt x="10886" y="938"/>
                </a:lnTo>
                <a:lnTo>
                  <a:pt x="8027" y="1943"/>
                </a:lnTo>
                <a:lnTo>
                  <a:pt x="4687" y="3606"/>
                </a:lnTo>
                <a:lnTo>
                  <a:pt x="2123" y="5878"/>
                </a:lnTo>
                <a:lnTo>
                  <a:pt x="1691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23" y="8012"/>
                </a:lnTo>
                <a:lnTo>
                  <a:pt x="13147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305" y="8520"/>
                </a:lnTo>
                <a:lnTo>
                  <a:pt x="25542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28" y="20584"/>
                </a:lnTo>
                <a:lnTo>
                  <a:pt x="24145" y="23166"/>
                </a:lnTo>
                <a:lnTo>
                  <a:pt x="20487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13" y="27255"/>
                </a:lnTo>
                <a:lnTo>
                  <a:pt x="6490" y="28154"/>
                </a:lnTo>
                <a:lnTo>
                  <a:pt x="6134" y="30999"/>
                </a:lnTo>
                <a:lnTo>
                  <a:pt x="8103" y="33615"/>
                </a:lnTo>
                <a:lnTo>
                  <a:pt x="16549" y="33615"/>
                </a:lnTo>
                <a:lnTo>
                  <a:pt x="20714" y="34404"/>
                </a:lnTo>
                <a:lnTo>
                  <a:pt x="24310" y="35711"/>
                </a:lnTo>
                <a:lnTo>
                  <a:pt x="27993" y="38901"/>
                </a:lnTo>
                <a:lnTo>
                  <a:pt x="29376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60" y="50557"/>
                </a:lnTo>
                <a:lnTo>
                  <a:pt x="25375" y="53643"/>
                </a:lnTo>
                <a:lnTo>
                  <a:pt x="22416" y="54928"/>
                </a:lnTo>
                <a:lnTo>
                  <a:pt x="18975" y="55713"/>
                </a:lnTo>
                <a:lnTo>
                  <a:pt x="14683" y="55713"/>
                </a:lnTo>
                <a:lnTo>
                  <a:pt x="10922" y="54978"/>
                </a:lnTo>
                <a:lnTo>
                  <a:pt x="7595" y="53934"/>
                </a:lnTo>
                <a:lnTo>
                  <a:pt x="3837" y="52235"/>
                </a:lnTo>
                <a:lnTo>
                  <a:pt x="561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7" y="59295"/>
                </a:lnTo>
                <a:lnTo>
                  <a:pt x="6275" y="60705"/>
                </a:lnTo>
                <a:lnTo>
                  <a:pt x="9208" y="61545"/>
                </a:lnTo>
                <a:lnTo>
                  <a:pt x="12740" y="62203"/>
                </a:lnTo>
                <a:lnTo>
                  <a:pt x="16664" y="62369"/>
                </a:lnTo>
                <a:lnTo>
                  <a:pt x="20005" y="62369"/>
                </a:lnTo>
                <a:lnTo>
                  <a:pt x="23000" y="61922"/>
                </a:lnTo>
                <a:lnTo>
                  <a:pt x="25656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496669" y="45842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78"/>
                </a:lnTo>
                <a:lnTo>
                  <a:pt x="37083" y="0"/>
                </a:lnTo>
                <a:lnTo>
                  <a:pt x="1777" y="0"/>
                </a:lnTo>
                <a:lnTo>
                  <a:pt x="467" y="863"/>
                </a:lnTo>
                <a:lnTo>
                  <a:pt x="0" y="3516"/>
                </a:lnTo>
                <a:lnTo>
                  <a:pt x="1777" y="7073"/>
                </a:lnTo>
                <a:lnTo>
                  <a:pt x="30848" y="7073"/>
                </a:lnTo>
                <a:lnTo>
                  <a:pt x="7912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2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544128" y="4583357"/>
            <a:ext cx="40831" cy="62359"/>
          </a:xfrm>
          <a:custGeom>
            <a:avLst/>
            <a:gdLst/>
            <a:ahLst/>
            <a:cxnLst/>
            <a:rect l="l" t="t" r="r" b="b"/>
            <a:pathLst>
              <a:path w="40831" h="62359">
                <a:moveTo>
                  <a:pt x="457" y="51869"/>
                </a:moveTo>
                <a:lnTo>
                  <a:pt x="2274" y="55617"/>
                </a:lnTo>
                <a:lnTo>
                  <a:pt x="5295" y="58486"/>
                </a:lnTo>
                <a:lnTo>
                  <a:pt x="9104" y="60721"/>
                </a:lnTo>
                <a:lnTo>
                  <a:pt x="8153" y="49608"/>
                </a:lnTo>
                <a:lnTo>
                  <a:pt x="8153" y="46584"/>
                </a:lnTo>
                <a:lnTo>
                  <a:pt x="8380" y="43955"/>
                </a:lnTo>
                <a:lnTo>
                  <a:pt x="10072" y="40590"/>
                </a:lnTo>
                <a:lnTo>
                  <a:pt x="13194" y="37531"/>
                </a:lnTo>
                <a:lnTo>
                  <a:pt x="16167" y="35600"/>
                </a:lnTo>
                <a:lnTo>
                  <a:pt x="19865" y="33657"/>
                </a:lnTo>
                <a:lnTo>
                  <a:pt x="23839" y="35687"/>
                </a:lnTo>
                <a:lnTo>
                  <a:pt x="27049" y="37580"/>
                </a:lnTo>
                <a:lnTo>
                  <a:pt x="24090" y="25110"/>
                </a:lnTo>
                <a:lnTo>
                  <a:pt x="20930" y="26733"/>
                </a:lnTo>
                <a:lnTo>
                  <a:pt x="19061" y="25758"/>
                </a:lnTo>
                <a:lnTo>
                  <a:pt x="16092" y="23954"/>
                </a:lnTo>
                <a:lnTo>
                  <a:pt x="12711" y="21211"/>
                </a:lnTo>
                <a:lnTo>
                  <a:pt x="10756" y="18238"/>
                </a:lnTo>
                <a:lnTo>
                  <a:pt x="10123" y="14836"/>
                </a:lnTo>
                <a:lnTo>
                  <a:pt x="10123" y="12193"/>
                </a:lnTo>
                <a:lnTo>
                  <a:pt x="12711" y="8576"/>
                </a:lnTo>
                <a:lnTo>
                  <a:pt x="16991" y="6275"/>
                </a:lnTo>
                <a:lnTo>
                  <a:pt x="22020" y="6275"/>
                </a:lnTo>
                <a:lnTo>
                  <a:pt x="24789" y="6858"/>
                </a:lnTo>
                <a:lnTo>
                  <a:pt x="28040" y="8576"/>
                </a:lnTo>
                <a:lnTo>
                  <a:pt x="30034" y="11294"/>
                </a:lnTo>
                <a:lnTo>
                  <a:pt x="30722" y="14836"/>
                </a:lnTo>
                <a:lnTo>
                  <a:pt x="30722" y="17212"/>
                </a:lnTo>
                <a:lnTo>
                  <a:pt x="28195" y="21352"/>
                </a:lnTo>
                <a:lnTo>
                  <a:pt x="28854" y="28728"/>
                </a:lnTo>
                <a:lnTo>
                  <a:pt x="31964" y="26517"/>
                </a:lnTo>
                <a:lnTo>
                  <a:pt x="35636" y="22849"/>
                </a:lnTo>
                <a:lnTo>
                  <a:pt x="37390" y="20142"/>
                </a:lnTo>
                <a:lnTo>
                  <a:pt x="38418" y="17212"/>
                </a:lnTo>
                <a:lnTo>
                  <a:pt x="38671" y="14086"/>
                </a:lnTo>
                <a:lnTo>
                  <a:pt x="38340" y="10289"/>
                </a:lnTo>
                <a:lnTo>
                  <a:pt x="36956" y="6847"/>
                </a:lnTo>
                <a:lnTo>
                  <a:pt x="34441" y="4090"/>
                </a:lnTo>
                <a:lnTo>
                  <a:pt x="31140" y="1844"/>
                </a:lnTo>
                <a:lnTo>
                  <a:pt x="26682" y="356"/>
                </a:lnTo>
                <a:lnTo>
                  <a:pt x="24041" y="0"/>
                </a:lnTo>
                <a:lnTo>
                  <a:pt x="17791" y="0"/>
                </a:lnTo>
                <a:lnTo>
                  <a:pt x="15011" y="396"/>
                </a:lnTo>
                <a:lnTo>
                  <a:pt x="12625" y="1196"/>
                </a:lnTo>
                <a:lnTo>
                  <a:pt x="8254" y="3074"/>
                </a:lnTo>
                <a:lnTo>
                  <a:pt x="5170" y="5817"/>
                </a:lnTo>
                <a:lnTo>
                  <a:pt x="3265" y="9284"/>
                </a:lnTo>
                <a:lnTo>
                  <a:pt x="2109" y="13133"/>
                </a:lnTo>
                <a:lnTo>
                  <a:pt x="2109" y="16941"/>
                </a:lnTo>
                <a:lnTo>
                  <a:pt x="2884" y="19941"/>
                </a:lnTo>
                <a:lnTo>
                  <a:pt x="4154" y="22724"/>
                </a:lnTo>
                <a:lnTo>
                  <a:pt x="7365" y="26431"/>
                </a:lnTo>
                <a:lnTo>
                  <a:pt x="10248" y="28577"/>
                </a:lnTo>
                <a:lnTo>
                  <a:pt x="13766" y="30571"/>
                </a:lnTo>
                <a:lnTo>
                  <a:pt x="9676" y="32743"/>
                </a:lnTo>
                <a:lnTo>
                  <a:pt x="6235" y="35093"/>
                </a:lnTo>
                <a:lnTo>
                  <a:pt x="3632" y="37696"/>
                </a:lnTo>
                <a:lnTo>
                  <a:pt x="1562" y="40500"/>
                </a:lnTo>
                <a:lnTo>
                  <a:pt x="306" y="43675"/>
                </a:lnTo>
                <a:lnTo>
                  <a:pt x="0" y="47332"/>
                </a:lnTo>
                <a:lnTo>
                  <a:pt x="457" y="51869"/>
                </a:lnTo>
                <a:close/>
              </a:path>
              <a:path w="40831" h="62359">
                <a:moveTo>
                  <a:pt x="16433" y="56084"/>
                </a:moveTo>
                <a:lnTo>
                  <a:pt x="13333" y="55271"/>
                </a:lnTo>
                <a:lnTo>
                  <a:pt x="11264" y="53607"/>
                </a:lnTo>
                <a:lnTo>
                  <a:pt x="8153" y="49608"/>
                </a:lnTo>
                <a:lnTo>
                  <a:pt x="9104" y="60721"/>
                </a:lnTo>
                <a:lnTo>
                  <a:pt x="14032" y="62043"/>
                </a:lnTo>
                <a:lnTo>
                  <a:pt x="16826" y="62359"/>
                </a:lnTo>
                <a:lnTo>
                  <a:pt x="23291" y="62359"/>
                </a:lnTo>
                <a:lnTo>
                  <a:pt x="26250" y="62003"/>
                </a:lnTo>
                <a:lnTo>
                  <a:pt x="28854" y="61280"/>
                </a:lnTo>
                <a:lnTo>
                  <a:pt x="31431" y="60566"/>
                </a:lnTo>
                <a:lnTo>
                  <a:pt x="33616" y="59516"/>
                </a:lnTo>
                <a:lnTo>
                  <a:pt x="37133" y="56692"/>
                </a:lnTo>
                <a:lnTo>
                  <a:pt x="39434" y="52924"/>
                </a:lnTo>
                <a:lnTo>
                  <a:pt x="40831" y="48543"/>
                </a:lnTo>
                <a:lnTo>
                  <a:pt x="40831" y="45925"/>
                </a:lnTo>
                <a:lnTo>
                  <a:pt x="40514" y="42519"/>
                </a:lnTo>
                <a:lnTo>
                  <a:pt x="39307" y="39550"/>
                </a:lnTo>
                <a:lnTo>
                  <a:pt x="37249" y="36817"/>
                </a:lnTo>
                <a:lnTo>
                  <a:pt x="34631" y="34254"/>
                </a:lnTo>
                <a:lnTo>
                  <a:pt x="31154" y="31954"/>
                </a:lnTo>
                <a:lnTo>
                  <a:pt x="28854" y="28728"/>
                </a:lnTo>
                <a:lnTo>
                  <a:pt x="28195" y="21352"/>
                </a:lnTo>
                <a:lnTo>
                  <a:pt x="24090" y="25110"/>
                </a:lnTo>
                <a:lnTo>
                  <a:pt x="27049" y="37580"/>
                </a:lnTo>
                <a:lnTo>
                  <a:pt x="30542" y="40590"/>
                </a:lnTo>
                <a:lnTo>
                  <a:pt x="32421" y="44032"/>
                </a:lnTo>
                <a:lnTo>
                  <a:pt x="32677" y="46775"/>
                </a:lnTo>
                <a:lnTo>
                  <a:pt x="32677" y="49644"/>
                </a:lnTo>
                <a:lnTo>
                  <a:pt x="31662" y="51920"/>
                </a:lnTo>
                <a:lnTo>
                  <a:pt x="27572" y="55260"/>
                </a:lnTo>
                <a:lnTo>
                  <a:pt x="24547" y="56084"/>
                </a:lnTo>
                <a:lnTo>
                  <a:pt x="16433" y="560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593299" y="4584244"/>
            <a:ext cx="38228" cy="61480"/>
          </a:xfrm>
          <a:custGeom>
            <a:avLst/>
            <a:gdLst/>
            <a:ahLst/>
            <a:cxnLst/>
            <a:rect l="l" t="t" r="r" b="b"/>
            <a:pathLst>
              <a:path w="38228" h="61480">
                <a:moveTo>
                  <a:pt x="50" y="56174"/>
                </a:moveTo>
                <a:lnTo>
                  <a:pt x="2552" y="58941"/>
                </a:lnTo>
                <a:lnTo>
                  <a:pt x="5778" y="60097"/>
                </a:lnTo>
                <a:lnTo>
                  <a:pt x="8600" y="60821"/>
                </a:lnTo>
                <a:lnTo>
                  <a:pt x="11963" y="61339"/>
                </a:lnTo>
                <a:lnTo>
                  <a:pt x="15620" y="61480"/>
                </a:lnTo>
                <a:lnTo>
                  <a:pt x="18986" y="61480"/>
                </a:lnTo>
                <a:lnTo>
                  <a:pt x="22061" y="61023"/>
                </a:lnTo>
                <a:lnTo>
                  <a:pt x="24818" y="60123"/>
                </a:lnTo>
                <a:lnTo>
                  <a:pt x="27572" y="59220"/>
                </a:lnTo>
                <a:lnTo>
                  <a:pt x="29959" y="57887"/>
                </a:lnTo>
                <a:lnTo>
                  <a:pt x="33948" y="54432"/>
                </a:lnTo>
                <a:lnTo>
                  <a:pt x="36591" y="49773"/>
                </a:lnTo>
                <a:lnTo>
                  <a:pt x="37682" y="47231"/>
                </a:lnTo>
                <a:lnTo>
                  <a:pt x="38228" y="44362"/>
                </a:lnTo>
                <a:lnTo>
                  <a:pt x="38228" y="38479"/>
                </a:lnTo>
                <a:lnTo>
                  <a:pt x="37807" y="36093"/>
                </a:lnTo>
                <a:lnTo>
                  <a:pt x="36094" y="31802"/>
                </a:lnTo>
                <a:lnTo>
                  <a:pt x="33159" y="28446"/>
                </a:lnTo>
                <a:lnTo>
                  <a:pt x="29415" y="25758"/>
                </a:lnTo>
                <a:lnTo>
                  <a:pt x="24411" y="24105"/>
                </a:lnTo>
                <a:lnTo>
                  <a:pt x="21503" y="23698"/>
                </a:lnTo>
                <a:lnTo>
                  <a:pt x="14353" y="23737"/>
                </a:lnTo>
                <a:lnTo>
                  <a:pt x="11127" y="24015"/>
                </a:lnTo>
                <a:lnTo>
                  <a:pt x="11127" y="7023"/>
                </a:lnTo>
                <a:lnTo>
                  <a:pt x="32778" y="7023"/>
                </a:lnTo>
                <a:lnTo>
                  <a:pt x="34330" y="5461"/>
                </a:lnTo>
                <a:lnTo>
                  <a:pt x="34481" y="2872"/>
                </a:lnTo>
                <a:lnTo>
                  <a:pt x="32702" y="0"/>
                </a:lnTo>
                <a:lnTo>
                  <a:pt x="5882" y="0"/>
                </a:lnTo>
                <a:lnTo>
                  <a:pt x="4281" y="255"/>
                </a:lnTo>
                <a:lnTo>
                  <a:pt x="3060" y="3049"/>
                </a:lnTo>
                <a:lnTo>
                  <a:pt x="3060" y="27712"/>
                </a:lnTo>
                <a:lnTo>
                  <a:pt x="4622" y="30671"/>
                </a:lnTo>
                <a:lnTo>
                  <a:pt x="7964" y="30581"/>
                </a:lnTo>
                <a:lnTo>
                  <a:pt x="10721" y="30200"/>
                </a:lnTo>
                <a:lnTo>
                  <a:pt x="16941" y="30114"/>
                </a:lnTo>
                <a:lnTo>
                  <a:pt x="21186" y="30822"/>
                </a:lnTo>
                <a:lnTo>
                  <a:pt x="24729" y="32043"/>
                </a:lnTo>
                <a:lnTo>
                  <a:pt x="28195" y="35243"/>
                </a:lnTo>
                <a:lnTo>
                  <a:pt x="29415" y="38202"/>
                </a:lnTo>
                <a:lnTo>
                  <a:pt x="29707" y="41860"/>
                </a:lnTo>
                <a:lnTo>
                  <a:pt x="29350" y="46126"/>
                </a:lnTo>
                <a:lnTo>
                  <a:pt x="27914" y="49340"/>
                </a:lnTo>
                <a:lnTo>
                  <a:pt x="24397" y="52793"/>
                </a:lnTo>
                <a:lnTo>
                  <a:pt x="21136" y="54079"/>
                </a:lnTo>
                <a:lnTo>
                  <a:pt x="17479" y="54827"/>
                </a:lnTo>
                <a:lnTo>
                  <a:pt x="13133" y="54827"/>
                </a:lnTo>
                <a:lnTo>
                  <a:pt x="9551" y="54215"/>
                </a:lnTo>
                <a:lnTo>
                  <a:pt x="5436" y="52933"/>
                </a:lnTo>
                <a:lnTo>
                  <a:pt x="2793" y="51663"/>
                </a:lnTo>
                <a:lnTo>
                  <a:pt x="0" y="53300"/>
                </a:lnTo>
                <a:lnTo>
                  <a:pt x="50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661624" y="4618000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2" y="0"/>
                </a:lnTo>
                <a:lnTo>
                  <a:pt x="1689" y="0"/>
                </a:lnTo>
                <a:lnTo>
                  <a:pt x="712" y="241"/>
                </a:lnTo>
                <a:lnTo>
                  <a:pt x="0" y="3186"/>
                </a:lnTo>
                <a:lnTo>
                  <a:pt x="1689" y="6412"/>
                </a:lnTo>
                <a:lnTo>
                  <a:pt x="21262" y="6412"/>
                </a:lnTo>
                <a:lnTo>
                  <a:pt x="22200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711265" y="45839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39" y="61103"/>
                </a:lnTo>
                <a:lnTo>
                  <a:pt x="7811" y="59500"/>
                </a:lnTo>
                <a:lnTo>
                  <a:pt x="12791" y="44946"/>
                </a:lnTo>
                <a:lnTo>
                  <a:pt x="37961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7"/>
                </a:lnTo>
                <a:lnTo>
                  <a:pt x="29185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3" y="38534"/>
                </a:lnTo>
                <a:lnTo>
                  <a:pt x="14795" y="38534"/>
                </a:lnTo>
                <a:lnTo>
                  <a:pt x="37961" y="44946"/>
                </a:lnTo>
                <a:lnTo>
                  <a:pt x="43153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20" y="61139"/>
                </a:lnTo>
                <a:lnTo>
                  <a:pt x="51408" y="60617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2999069" y="46985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9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6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5" y="50321"/>
                </a:lnTo>
                <a:lnTo>
                  <a:pt x="43218" y="47066"/>
                </a:lnTo>
                <a:lnTo>
                  <a:pt x="44575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47" y="20764"/>
                </a:lnTo>
                <a:lnTo>
                  <a:pt x="44691" y="17146"/>
                </a:lnTo>
                <a:lnTo>
                  <a:pt x="43420" y="13529"/>
                </a:lnTo>
                <a:lnTo>
                  <a:pt x="41555" y="10440"/>
                </a:lnTo>
                <a:lnTo>
                  <a:pt x="39114" y="7901"/>
                </a:lnTo>
                <a:lnTo>
                  <a:pt x="36666" y="5349"/>
                </a:lnTo>
                <a:lnTo>
                  <a:pt x="33628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57" y="0"/>
                </a:ln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15826" y="60595"/>
                </a:lnTo>
                <a:lnTo>
                  <a:pt x="8054" y="53849"/>
                </a:lnTo>
                <a:lnTo>
                  <a:pt x="805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3" y="8435"/>
                </a:lnTo>
                <a:lnTo>
                  <a:pt x="29146" y="9591"/>
                </a:lnTo>
                <a:lnTo>
                  <a:pt x="33084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7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8" y="43447"/>
                </a:lnTo>
                <a:lnTo>
                  <a:pt x="32767" y="47955"/>
                </a:lnTo>
                <a:lnTo>
                  <a:pt x="28779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053742" y="47137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5" y="20342"/>
                </a:lnTo>
                <a:lnTo>
                  <a:pt x="9651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09" y="35294"/>
                </a:lnTo>
                <a:lnTo>
                  <a:pt x="8150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67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2" h="46302">
                <a:moveTo>
                  <a:pt x="26925" y="25044"/>
                </a:moveTo>
                <a:lnTo>
                  <a:pt x="26925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4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096701" y="47030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1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4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03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131272" y="47137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8"/>
                </a:moveTo>
                <a:lnTo>
                  <a:pt x="13334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200327" y="47137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3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1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248025" y="4693575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88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88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305131" y="46983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8002" y="990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324999" y="4713721"/>
            <a:ext cx="29829" cy="46291"/>
          </a:xfrm>
          <a:custGeom>
            <a:avLst/>
            <a:gdLst/>
            <a:ahLst/>
            <a:cxnLst/>
            <a:rect l="l" t="t" r="r" b="b"/>
            <a:pathLst>
              <a:path w="29829" h="46291">
                <a:moveTo>
                  <a:pt x="1332" y="43192"/>
                </a:moveTo>
                <a:lnTo>
                  <a:pt x="4291" y="44693"/>
                </a:lnTo>
                <a:lnTo>
                  <a:pt x="7672" y="45719"/>
                </a:lnTo>
                <a:lnTo>
                  <a:pt x="10386" y="46191"/>
                </a:lnTo>
                <a:lnTo>
                  <a:pt x="13309" y="46291"/>
                </a:lnTo>
                <a:lnTo>
                  <a:pt x="17970" y="46000"/>
                </a:lnTo>
                <a:lnTo>
                  <a:pt x="22031" y="44819"/>
                </a:lnTo>
                <a:lnTo>
                  <a:pt x="25246" y="42785"/>
                </a:lnTo>
                <a:lnTo>
                  <a:pt x="27849" y="40208"/>
                </a:lnTo>
                <a:lnTo>
                  <a:pt x="29437" y="36841"/>
                </a:lnTo>
                <a:lnTo>
                  <a:pt x="29829" y="32767"/>
                </a:lnTo>
                <a:lnTo>
                  <a:pt x="29537" y="29390"/>
                </a:lnTo>
                <a:lnTo>
                  <a:pt x="27506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5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94" y="0"/>
                </a:lnTo>
                <a:lnTo>
                  <a:pt x="13827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7" y="9248"/>
                </a:lnTo>
                <a:lnTo>
                  <a:pt x="1026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56" y="21753"/>
                </a:lnTo>
                <a:lnTo>
                  <a:pt x="9014" y="23914"/>
                </a:lnTo>
                <a:lnTo>
                  <a:pt x="11631" y="25044"/>
                </a:lnTo>
                <a:lnTo>
                  <a:pt x="14248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197" y="32194"/>
                </a:lnTo>
                <a:lnTo>
                  <a:pt x="21996" y="35534"/>
                </a:lnTo>
                <a:lnTo>
                  <a:pt x="19759" y="38454"/>
                </a:lnTo>
                <a:lnTo>
                  <a:pt x="17002" y="39700"/>
                </a:lnTo>
                <a:lnTo>
                  <a:pt x="13449" y="40121"/>
                </a:lnTo>
                <a:lnTo>
                  <a:pt x="10144" y="39905"/>
                </a:lnTo>
                <a:lnTo>
                  <a:pt x="6300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362464" y="47137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60" y="45719"/>
                </a:lnTo>
                <a:lnTo>
                  <a:pt x="10378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35" y="44819"/>
                </a:lnTo>
                <a:lnTo>
                  <a:pt x="25250" y="42785"/>
                </a:lnTo>
                <a:lnTo>
                  <a:pt x="27838" y="40208"/>
                </a:lnTo>
                <a:lnTo>
                  <a:pt x="29441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5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9" y="5993"/>
                </a:lnTo>
                <a:lnTo>
                  <a:pt x="21351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63" y="265"/>
                </a:lnTo>
                <a:lnTo>
                  <a:pt x="16384" y="0"/>
                </a:lnTo>
                <a:lnTo>
                  <a:pt x="13831" y="0"/>
                </a:lnTo>
                <a:lnTo>
                  <a:pt x="9679" y="1028"/>
                </a:lnTo>
                <a:lnTo>
                  <a:pt x="6159" y="2631"/>
                </a:lnTo>
                <a:lnTo>
                  <a:pt x="2631" y="6224"/>
                </a:lnTo>
                <a:lnTo>
                  <a:pt x="1361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5" y="25044"/>
                </a:lnTo>
                <a:lnTo>
                  <a:pt x="14251" y="26084"/>
                </a:lnTo>
                <a:lnTo>
                  <a:pt x="17881" y="27611"/>
                </a:lnTo>
                <a:lnTo>
                  <a:pt x="20678" y="29566"/>
                </a:lnTo>
                <a:lnTo>
                  <a:pt x="22200" y="32194"/>
                </a:lnTo>
                <a:lnTo>
                  <a:pt x="21996" y="35534"/>
                </a:lnTo>
                <a:lnTo>
                  <a:pt x="19763" y="38454"/>
                </a:lnTo>
                <a:lnTo>
                  <a:pt x="17006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7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403080" y="4714361"/>
            <a:ext cx="36323" cy="45655"/>
          </a:xfrm>
          <a:custGeom>
            <a:avLst/>
            <a:gdLst/>
            <a:ahLst/>
            <a:cxnLst/>
            <a:rect l="l" t="t" r="r" b="b"/>
            <a:pathLst>
              <a:path w="36323" h="45655">
                <a:moveTo>
                  <a:pt x="7772" y="1457"/>
                </a:moveTo>
                <a:lnTo>
                  <a:pt x="5751" y="76"/>
                </a:lnTo>
                <a:lnTo>
                  <a:pt x="3138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2" y="34823"/>
                </a:lnTo>
                <a:lnTo>
                  <a:pt x="2133" y="38836"/>
                </a:lnTo>
                <a:lnTo>
                  <a:pt x="4509" y="42048"/>
                </a:lnTo>
                <a:lnTo>
                  <a:pt x="7988" y="44258"/>
                </a:lnTo>
                <a:lnTo>
                  <a:pt x="12258" y="45655"/>
                </a:lnTo>
                <a:lnTo>
                  <a:pt x="17473" y="45655"/>
                </a:lnTo>
                <a:lnTo>
                  <a:pt x="22185" y="43840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7" y="44891"/>
                </a:lnTo>
                <a:lnTo>
                  <a:pt x="33464" y="45046"/>
                </a:lnTo>
                <a:lnTo>
                  <a:pt x="36323" y="43600"/>
                </a:lnTo>
                <a:lnTo>
                  <a:pt x="36323" y="1457"/>
                </a:lnTo>
                <a:lnTo>
                  <a:pt x="34314" y="76"/>
                </a:lnTo>
                <a:lnTo>
                  <a:pt x="31661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2" y="33566"/>
                </a:lnTo>
                <a:lnTo>
                  <a:pt x="24371" y="35571"/>
                </a:lnTo>
                <a:lnTo>
                  <a:pt x="20523" y="38329"/>
                </a:lnTo>
                <a:lnTo>
                  <a:pt x="16663" y="39013"/>
                </a:lnTo>
                <a:lnTo>
                  <a:pt x="13841" y="38722"/>
                </a:lnTo>
                <a:lnTo>
                  <a:pt x="10669" y="36752"/>
                </a:lnTo>
                <a:lnTo>
                  <a:pt x="8661" y="33401"/>
                </a:lnTo>
                <a:lnTo>
                  <a:pt x="7951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450672" y="47142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98" y="18519"/>
                </a:lnTo>
                <a:lnTo>
                  <a:pt x="8063" y="16800"/>
                </a:lnTo>
                <a:lnTo>
                  <a:pt x="8898" y="13576"/>
                </a:lnTo>
                <a:lnTo>
                  <a:pt x="10184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84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0" y="5511"/>
                </a:lnTo>
                <a:lnTo>
                  <a:pt x="23557" y="5511"/>
                </a:lnTo>
                <a:lnTo>
                  <a:pt x="26388" y="6656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4" y="18519"/>
                </a:lnTo>
                <a:lnTo>
                  <a:pt x="799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6" y="32843"/>
                </a:lnTo>
                <a:lnTo>
                  <a:pt x="2256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62" y="44312"/>
                </a:lnTo>
                <a:lnTo>
                  <a:pt x="14565" y="45276"/>
                </a:lnTo>
                <a:lnTo>
                  <a:pt x="17585" y="45770"/>
                </a:lnTo>
                <a:lnTo>
                  <a:pt x="23060" y="45770"/>
                </a:lnTo>
                <a:lnTo>
                  <a:pt x="26704" y="45313"/>
                </a:lnTo>
                <a:lnTo>
                  <a:pt x="30020" y="44690"/>
                </a:lnTo>
                <a:lnTo>
                  <a:pt x="33803" y="43559"/>
                </a:lnTo>
                <a:lnTo>
                  <a:pt x="36470" y="41972"/>
                </a:lnTo>
                <a:lnTo>
                  <a:pt x="36978" y="39309"/>
                </a:lnTo>
                <a:lnTo>
                  <a:pt x="35340" y="36309"/>
                </a:lnTo>
                <a:lnTo>
                  <a:pt x="32355" y="37490"/>
                </a:lnTo>
                <a:lnTo>
                  <a:pt x="28713" y="38671"/>
                </a:lnTo>
                <a:lnTo>
                  <a:pt x="25573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59" y="35319"/>
                </a:lnTo>
                <a:lnTo>
                  <a:pt x="9168" y="32371"/>
                </a:lnTo>
                <a:lnTo>
                  <a:pt x="8239" y="28627"/>
                </a:lnTo>
                <a:lnTo>
                  <a:pt x="7998" y="24180"/>
                </a:lnTo>
                <a:lnTo>
                  <a:pt x="35747" y="24180"/>
                </a:lnTo>
                <a:lnTo>
                  <a:pt x="37842" y="23407"/>
                </a:lnTo>
                <a:lnTo>
                  <a:pt x="38756" y="20815"/>
                </a:lnTo>
                <a:lnTo>
                  <a:pt x="38756" y="16664"/>
                </a:lnTo>
                <a:lnTo>
                  <a:pt x="38404" y="14072"/>
                </a:lnTo>
                <a:lnTo>
                  <a:pt x="37003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29" y="-532"/>
                </a:lnTo>
                <a:lnTo>
                  <a:pt x="17128" y="-532"/>
                </a:lnTo>
                <a:lnTo>
                  <a:pt x="14324" y="0"/>
                </a:lnTo>
                <a:lnTo>
                  <a:pt x="10184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523683" y="4698130"/>
            <a:ext cx="35239" cy="60994"/>
          </a:xfrm>
          <a:custGeom>
            <a:avLst/>
            <a:gdLst/>
            <a:ahLst/>
            <a:cxnLst/>
            <a:rect l="l" t="t" r="r" b="b"/>
            <a:pathLst>
              <a:path w="35239" h="60994">
                <a:moveTo>
                  <a:pt x="582" y="55623"/>
                </a:moveTo>
                <a:lnTo>
                  <a:pt x="227" y="58406"/>
                </a:lnTo>
                <a:lnTo>
                  <a:pt x="1904" y="60994"/>
                </a:lnTo>
                <a:lnTo>
                  <a:pt x="33552" y="60994"/>
                </a:lnTo>
                <a:lnTo>
                  <a:pt x="34566" y="60551"/>
                </a:lnTo>
                <a:lnTo>
                  <a:pt x="35239" y="57823"/>
                </a:lnTo>
                <a:lnTo>
                  <a:pt x="35239" y="57250"/>
                </a:lnTo>
                <a:lnTo>
                  <a:pt x="33552" y="54532"/>
                </a:lnTo>
                <a:lnTo>
                  <a:pt x="22604" y="54532"/>
                </a:lnTo>
                <a:lnTo>
                  <a:pt x="22604" y="1306"/>
                </a:lnTo>
                <a:lnTo>
                  <a:pt x="21221" y="151"/>
                </a:lnTo>
                <a:lnTo>
                  <a:pt x="18299" y="0"/>
                </a:lnTo>
                <a:lnTo>
                  <a:pt x="15303" y="557"/>
                </a:lnTo>
                <a:lnTo>
                  <a:pt x="1346" y="9497"/>
                </a:lnTo>
                <a:lnTo>
                  <a:pt x="838" y="9878"/>
                </a:lnTo>
                <a:lnTo>
                  <a:pt x="0" y="12480"/>
                </a:lnTo>
                <a:lnTo>
                  <a:pt x="176" y="15248"/>
                </a:lnTo>
                <a:lnTo>
                  <a:pt x="2843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04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568532" y="4698544"/>
            <a:ext cx="38228" cy="61480"/>
          </a:xfrm>
          <a:custGeom>
            <a:avLst/>
            <a:gdLst/>
            <a:ahLst/>
            <a:cxnLst/>
            <a:rect l="l" t="t" r="r" b="b"/>
            <a:pathLst>
              <a:path w="38228" h="61480">
                <a:moveTo>
                  <a:pt x="64" y="56174"/>
                </a:moveTo>
                <a:lnTo>
                  <a:pt x="2552" y="58941"/>
                </a:lnTo>
                <a:lnTo>
                  <a:pt x="5781" y="60097"/>
                </a:lnTo>
                <a:lnTo>
                  <a:pt x="8600" y="60821"/>
                </a:lnTo>
                <a:lnTo>
                  <a:pt x="11977" y="61339"/>
                </a:lnTo>
                <a:lnTo>
                  <a:pt x="15623" y="61480"/>
                </a:lnTo>
                <a:lnTo>
                  <a:pt x="18986" y="61480"/>
                </a:lnTo>
                <a:lnTo>
                  <a:pt x="22061" y="61023"/>
                </a:lnTo>
                <a:lnTo>
                  <a:pt x="24818" y="60123"/>
                </a:lnTo>
                <a:lnTo>
                  <a:pt x="27586" y="59220"/>
                </a:lnTo>
                <a:lnTo>
                  <a:pt x="29973" y="57887"/>
                </a:lnTo>
                <a:lnTo>
                  <a:pt x="33962" y="54432"/>
                </a:lnTo>
                <a:lnTo>
                  <a:pt x="36589" y="49773"/>
                </a:lnTo>
                <a:lnTo>
                  <a:pt x="37680" y="47231"/>
                </a:lnTo>
                <a:lnTo>
                  <a:pt x="38228" y="44362"/>
                </a:lnTo>
                <a:lnTo>
                  <a:pt x="38228" y="38479"/>
                </a:lnTo>
                <a:lnTo>
                  <a:pt x="37810" y="36093"/>
                </a:lnTo>
                <a:lnTo>
                  <a:pt x="36093" y="31802"/>
                </a:lnTo>
                <a:lnTo>
                  <a:pt x="33159" y="28446"/>
                </a:lnTo>
                <a:lnTo>
                  <a:pt x="29415" y="25758"/>
                </a:lnTo>
                <a:lnTo>
                  <a:pt x="24411" y="24105"/>
                </a:lnTo>
                <a:lnTo>
                  <a:pt x="21502" y="23698"/>
                </a:lnTo>
                <a:lnTo>
                  <a:pt x="14353" y="23737"/>
                </a:lnTo>
                <a:lnTo>
                  <a:pt x="11127" y="24015"/>
                </a:lnTo>
                <a:lnTo>
                  <a:pt x="11127" y="7023"/>
                </a:lnTo>
                <a:lnTo>
                  <a:pt x="32781" y="7023"/>
                </a:lnTo>
                <a:lnTo>
                  <a:pt x="34329" y="5461"/>
                </a:lnTo>
                <a:lnTo>
                  <a:pt x="34480" y="2872"/>
                </a:lnTo>
                <a:lnTo>
                  <a:pt x="32702" y="0"/>
                </a:lnTo>
                <a:lnTo>
                  <a:pt x="5882" y="0"/>
                </a:lnTo>
                <a:lnTo>
                  <a:pt x="4279" y="255"/>
                </a:lnTo>
                <a:lnTo>
                  <a:pt x="3063" y="3049"/>
                </a:lnTo>
                <a:lnTo>
                  <a:pt x="3063" y="27712"/>
                </a:lnTo>
                <a:lnTo>
                  <a:pt x="4626" y="30671"/>
                </a:lnTo>
                <a:lnTo>
                  <a:pt x="7978" y="30581"/>
                </a:lnTo>
                <a:lnTo>
                  <a:pt x="10721" y="30200"/>
                </a:lnTo>
                <a:lnTo>
                  <a:pt x="16941" y="30114"/>
                </a:lnTo>
                <a:lnTo>
                  <a:pt x="21186" y="30822"/>
                </a:lnTo>
                <a:lnTo>
                  <a:pt x="24728" y="32043"/>
                </a:lnTo>
                <a:lnTo>
                  <a:pt x="28195" y="35243"/>
                </a:lnTo>
                <a:lnTo>
                  <a:pt x="29415" y="38202"/>
                </a:lnTo>
                <a:lnTo>
                  <a:pt x="29707" y="41860"/>
                </a:lnTo>
                <a:lnTo>
                  <a:pt x="29350" y="46126"/>
                </a:lnTo>
                <a:lnTo>
                  <a:pt x="27914" y="49340"/>
                </a:lnTo>
                <a:lnTo>
                  <a:pt x="24396" y="52793"/>
                </a:lnTo>
                <a:lnTo>
                  <a:pt x="21146" y="54079"/>
                </a:lnTo>
                <a:lnTo>
                  <a:pt x="17477" y="54827"/>
                </a:lnTo>
                <a:lnTo>
                  <a:pt x="13133" y="54827"/>
                </a:lnTo>
                <a:lnTo>
                  <a:pt x="9550" y="54215"/>
                </a:lnTo>
                <a:lnTo>
                  <a:pt x="5435" y="52933"/>
                </a:lnTo>
                <a:lnTo>
                  <a:pt x="2797" y="51663"/>
                </a:lnTo>
                <a:lnTo>
                  <a:pt x="0" y="53300"/>
                </a:lnTo>
                <a:lnTo>
                  <a:pt x="64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613593" y="47030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4" y="90"/>
                </a:lnTo>
                <a:lnTo>
                  <a:pt x="10527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72" y="47101"/>
                </a:lnTo>
                <a:lnTo>
                  <a:pt x="8572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33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650969" y="4693913"/>
            <a:ext cx="36269" cy="65495"/>
          </a:xfrm>
          <a:custGeom>
            <a:avLst/>
            <a:gdLst/>
            <a:ahLst/>
            <a:cxnLst/>
            <a:rect l="l" t="t" r="r" b="b"/>
            <a:pathLst>
              <a:path w="36269" h="65495">
                <a:moveTo>
                  <a:pt x="0" y="1498"/>
                </a:moveTo>
                <a:lnTo>
                  <a:pt x="0" y="64048"/>
                </a:lnTo>
                <a:lnTo>
                  <a:pt x="1954" y="65394"/>
                </a:lnTo>
                <a:lnTo>
                  <a:pt x="4607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61" y="29919"/>
                </a:lnTo>
                <a:lnTo>
                  <a:pt x="15735" y="27190"/>
                </a:lnTo>
                <a:lnTo>
                  <a:pt x="19608" y="26493"/>
                </a:lnTo>
                <a:lnTo>
                  <a:pt x="22426" y="26774"/>
                </a:lnTo>
                <a:lnTo>
                  <a:pt x="25627" y="28714"/>
                </a:lnTo>
                <a:lnTo>
                  <a:pt x="27607" y="32094"/>
                </a:lnTo>
                <a:lnTo>
                  <a:pt x="28356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16" y="65394"/>
                </a:lnTo>
                <a:lnTo>
                  <a:pt x="33183" y="65495"/>
                </a:lnTo>
                <a:lnTo>
                  <a:pt x="36269" y="64048"/>
                </a:lnTo>
                <a:lnTo>
                  <a:pt x="36269" y="35355"/>
                </a:lnTo>
                <a:lnTo>
                  <a:pt x="36017" y="32778"/>
                </a:lnTo>
                <a:lnTo>
                  <a:pt x="35495" y="30632"/>
                </a:lnTo>
                <a:lnTo>
                  <a:pt x="34138" y="26644"/>
                </a:lnTo>
                <a:lnTo>
                  <a:pt x="31772" y="23458"/>
                </a:lnTo>
                <a:lnTo>
                  <a:pt x="28295" y="21233"/>
                </a:lnTo>
                <a:lnTo>
                  <a:pt x="24000" y="19810"/>
                </a:lnTo>
                <a:lnTo>
                  <a:pt x="21196" y="19810"/>
                </a:lnTo>
                <a:lnTo>
                  <a:pt x="16659" y="20373"/>
                </a:lnTo>
                <a:lnTo>
                  <a:pt x="12164" y="22644"/>
                </a:lnTo>
                <a:lnTo>
                  <a:pt x="7721" y="26733"/>
                </a:lnTo>
                <a:lnTo>
                  <a:pt x="7721" y="1498"/>
                </a:lnTo>
                <a:lnTo>
                  <a:pt x="5751" y="90"/>
                </a:lnTo>
                <a:lnTo>
                  <a:pt x="3084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723609" y="4698436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6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12" y="12790"/>
                </a:lnTo>
                <a:lnTo>
                  <a:pt x="11671" y="16689"/>
                </a:lnTo>
                <a:lnTo>
                  <a:pt x="13611" y="20332"/>
                </a:lnTo>
                <a:lnTo>
                  <a:pt x="32104" y="54801"/>
                </a:lnTo>
                <a:lnTo>
                  <a:pt x="33893" y="57786"/>
                </a:lnTo>
                <a:lnTo>
                  <a:pt x="36752" y="60399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0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18" y="49733"/>
                </a:lnTo>
                <a:lnTo>
                  <a:pt x="36370" y="46813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10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09" y="496"/>
                </a:lnTo>
                <a:lnTo>
                  <a:pt x="7340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781353" y="47137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77" y="43714"/>
                </a:lnTo>
                <a:lnTo>
                  <a:pt x="11555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0" y="33097"/>
                </a:lnTo>
                <a:lnTo>
                  <a:pt x="2119" y="35902"/>
                </a:lnTo>
                <a:lnTo>
                  <a:pt x="5104" y="40257"/>
                </a:lnTo>
                <a:lnTo>
                  <a:pt x="8977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4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69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2" y="27877"/>
                </a:lnTo>
                <a:lnTo>
                  <a:pt x="32867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46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1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27" y="39649"/>
                </a:lnTo>
                <a:lnTo>
                  <a:pt x="39876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7" y="26125"/>
                </a:lnTo>
                <a:lnTo>
                  <a:pt x="42137" y="19176"/>
                </a:lnTo>
                <a:lnTo>
                  <a:pt x="41719" y="16015"/>
                </a:lnTo>
                <a:lnTo>
                  <a:pt x="40855" y="13196"/>
                </a:lnTo>
                <a:lnTo>
                  <a:pt x="39992" y="10388"/>
                </a:lnTo>
                <a:lnTo>
                  <a:pt x="36996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89" y="506"/>
                </a:lnTo>
                <a:lnTo>
                  <a:pt x="24955" y="0"/>
                </a:lnTo>
                <a:lnTo>
                  <a:pt x="17905" y="0"/>
                </a:lnTo>
                <a:lnTo>
                  <a:pt x="14770" y="571"/>
                </a:lnTo>
                <a:lnTo>
                  <a:pt x="12091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829089" y="4714373"/>
            <a:ext cx="39942" cy="45031"/>
          </a:xfrm>
          <a:custGeom>
            <a:avLst/>
            <a:gdLst/>
            <a:ahLst/>
            <a:cxnLst/>
            <a:rect l="l" t="t" r="r" b="b"/>
            <a:pathLst>
              <a:path w="39942" h="45031">
                <a:moveTo>
                  <a:pt x="19991" y="36230"/>
                </a:moveTo>
                <a:lnTo>
                  <a:pt x="8103" y="1497"/>
                </a:lnTo>
                <a:lnTo>
                  <a:pt x="5792" y="60"/>
                </a:lnTo>
                <a:lnTo>
                  <a:pt x="2884" y="0"/>
                </a:lnTo>
                <a:lnTo>
                  <a:pt x="0" y="698"/>
                </a:lnTo>
                <a:lnTo>
                  <a:pt x="280" y="3312"/>
                </a:lnTo>
                <a:lnTo>
                  <a:pt x="14604" y="43353"/>
                </a:lnTo>
                <a:lnTo>
                  <a:pt x="16027" y="44664"/>
                </a:lnTo>
                <a:lnTo>
                  <a:pt x="18961" y="45031"/>
                </a:lnTo>
                <a:lnTo>
                  <a:pt x="22237" y="44966"/>
                </a:lnTo>
                <a:lnTo>
                  <a:pt x="25185" y="43353"/>
                </a:lnTo>
                <a:lnTo>
                  <a:pt x="39560" y="3312"/>
                </a:lnTo>
                <a:lnTo>
                  <a:pt x="39942" y="1356"/>
                </a:lnTo>
                <a:lnTo>
                  <a:pt x="37645" y="25"/>
                </a:lnTo>
                <a:lnTo>
                  <a:pt x="34811" y="25"/>
                </a:lnTo>
                <a:lnTo>
                  <a:pt x="32068" y="1497"/>
                </a:lnTo>
                <a:lnTo>
                  <a:pt x="20322" y="36230"/>
                </a:lnTo>
                <a:lnTo>
                  <a:pt x="19991" y="362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874856" y="47142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34" y="2160"/>
                </a:moveTo>
                <a:lnTo>
                  <a:pt x="5447" y="5717"/>
                </a:lnTo>
                <a:lnTo>
                  <a:pt x="7988" y="18519"/>
                </a:lnTo>
                <a:lnTo>
                  <a:pt x="8049" y="16800"/>
                </a:lnTo>
                <a:lnTo>
                  <a:pt x="8888" y="13576"/>
                </a:lnTo>
                <a:lnTo>
                  <a:pt x="10170" y="10615"/>
                </a:lnTo>
                <a:lnTo>
                  <a:pt x="14324" y="0"/>
                </a:lnTo>
                <a:lnTo>
                  <a:pt x="9334" y="2160"/>
                </a:lnTo>
                <a:close/>
              </a:path>
              <a:path w="14324" h="19051">
                <a:moveTo>
                  <a:pt x="10170" y="10615"/>
                </a:moveTo>
                <a:lnTo>
                  <a:pt x="13334" y="7289"/>
                </a:lnTo>
                <a:lnTo>
                  <a:pt x="16229" y="5853"/>
                </a:lnTo>
                <a:lnTo>
                  <a:pt x="19824" y="5511"/>
                </a:lnTo>
                <a:lnTo>
                  <a:pt x="23558" y="5511"/>
                </a:lnTo>
                <a:lnTo>
                  <a:pt x="26376" y="6656"/>
                </a:lnTo>
                <a:lnTo>
                  <a:pt x="30175" y="11278"/>
                </a:lnTo>
                <a:lnTo>
                  <a:pt x="31075" y="14465"/>
                </a:lnTo>
                <a:lnTo>
                  <a:pt x="30985" y="18519"/>
                </a:lnTo>
                <a:lnTo>
                  <a:pt x="7988" y="18519"/>
                </a:lnTo>
                <a:lnTo>
                  <a:pt x="5447" y="5717"/>
                </a:lnTo>
                <a:lnTo>
                  <a:pt x="2321" y="10173"/>
                </a:lnTo>
                <a:lnTo>
                  <a:pt x="1396" y="13056"/>
                </a:lnTo>
                <a:lnTo>
                  <a:pt x="45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3" y="29973"/>
                </a:lnTo>
                <a:lnTo>
                  <a:pt x="1346" y="32843"/>
                </a:lnTo>
                <a:lnTo>
                  <a:pt x="2246" y="35712"/>
                </a:lnTo>
                <a:lnTo>
                  <a:pt x="5370" y="40007"/>
                </a:lnTo>
                <a:lnTo>
                  <a:pt x="9345" y="43343"/>
                </a:lnTo>
                <a:lnTo>
                  <a:pt x="11948" y="44312"/>
                </a:lnTo>
                <a:lnTo>
                  <a:pt x="14555" y="45276"/>
                </a:lnTo>
                <a:lnTo>
                  <a:pt x="17589" y="45770"/>
                </a:lnTo>
                <a:lnTo>
                  <a:pt x="23050" y="45770"/>
                </a:lnTo>
                <a:lnTo>
                  <a:pt x="26694" y="45313"/>
                </a:lnTo>
                <a:lnTo>
                  <a:pt x="30020" y="44690"/>
                </a:lnTo>
                <a:lnTo>
                  <a:pt x="33793" y="43559"/>
                </a:lnTo>
                <a:lnTo>
                  <a:pt x="36471" y="41972"/>
                </a:lnTo>
                <a:lnTo>
                  <a:pt x="36982" y="39309"/>
                </a:lnTo>
                <a:lnTo>
                  <a:pt x="35330" y="36309"/>
                </a:lnTo>
                <a:lnTo>
                  <a:pt x="32357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80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59" y="35319"/>
                </a:lnTo>
                <a:lnTo>
                  <a:pt x="9169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47" y="24180"/>
                </a:lnTo>
                <a:lnTo>
                  <a:pt x="37832" y="23407"/>
                </a:lnTo>
                <a:lnTo>
                  <a:pt x="38746" y="20815"/>
                </a:lnTo>
                <a:lnTo>
                  <a:pt x="38746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01" y="5335"/>
                </a:lnTo>
                <a:lnTo>
                  <a:pt x="30985" y="2109"/>
                </a:lnTo>
                <a:lnTo>
                  <a:pt x="26337" y="-10"/>
                </a:lnTo>
                <a:lnTo>
                  <a:pt x="23519" y="-532"/>
                </a:lnTo>
                <a:lnTo>
                  <a:pt x="17118" y="-532"/>
                </a:lnTo>
                <a:lnTo>
                  <a:pt x="14324" y="0"/>
                </a:lnTo>
                <a:lnTo>
                  <a:pt x="10170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925274" y="4713724"/>
            <a:ext cx="62510" cy="45684"/>
          </a:xfrm>
          <a:custGeom>
            <a:avLst/>
            <a:gdLst/>
            <a:ahLst/>
            <a:cxnLst/>
            <a:rect l="l" t="t" r="r" b="b"/>
            <a:pathLst>
              <a:path w="62510" h="45684">
                <a:moveTo>
                  <a:pt x="31003" y="3914"/>
                </a:moveTo>
                <a:lnTo>
                  <a:pt x="27965" y="1577"/>
                </a:lnTo>
                <a:lnTo>
                  <a:pt x="25351" y="598"/>
                </a:lnTo>
                <a:lnTo>
                  <a:pt x="22402" y="0"/>
                </a:lnTo>
                <a:lnTo>
                  <a:pt x="18364" y="0"/>
                </a:lnTo>
                <a:lnTo>
                  <a:pt x="13896" y="1844"/>
                </a:lnTo>
                <a:lnTo>
                  <a:pt x="9349" y="5019"/>
                </a:lnTo>
                <a:lnTo>
                  <a:pt x="6987" y="7672"/>
                </a:lnTo>
                <a:lnTo>
                  <a:pt x="6987" y="2095"/>
                </a:lnTo>
                <a:lnTo>
                  <a:pt x="5676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lnTo>
                  <a:pt x="4622" y="45684"/>
                </a:lnTo>
                <a:lnTo>
                  <a:pt x="7736" y="44237"/>
                </a:lnTo>
                <a:lnTo>
                  <a:pt x="7736" y="14785"/>
                </a:lnTo>
                <a:lnTo>
                  <a:pt x="9857" y="12143"/>
                </a:lnTo>
                <a:lnTo>
                  <a:pt x="11826" y="10109"/>
                </a:lnTo>
                <a:lnTo>
                  <a:pt x="15444" y="7379"/>
                </a:lnTo>
                <a:lnTo>
                  <a:pt x="19011" y="6682"/>
                </a:lnTo>
                <a:lnTo>
                  <a:pt x="21694" y="6963"/>
                </a:lnTo>
                <a:lnTo>
                  <a:pt x="24653" y="8903"/>
                </a:lnTo>
                <a:lnTo>
                  <a:pt x="26532" y="12283"/>
                </a:lnTo>
                <a:lnTo>
                  <a:pt x="27231" y="15228"/>
                </a:lnTo>
                <a:lnTo>
                  <a:pt x="27396" y="18619"/>
                </a:lnTo>
                <a:lnTo>
                  <a:pt x="27396" y="44237"/>
                </a:lnTo>
                <a:lnTo>
                  <a:pt x="29390" y="45584"/>
                </a:lnTo>
                <a:lnTo>
                  <a:pt x="31993" y="45684"/>
                </a:lnTo>
                <a:lnTo>
                  <a:pt x="35118" y="44237"/>
                </a:lnTo>
                <a:lnTo>
                  <a:pt x="35118" y="14785"/>
                </a:lnTo>
                <a:lnTo>
                  <a:pt x="37274" y="12143"/>
                </a:lnTo>
                <a:lnTo>
                  <a:pt x="39244" y="10109"/>
                </a:lnTo>
                <a:lnTo>
                  <a:pt x="42840" y="7379"/>
                </a:lnTo>
                <a:lnTo>
                  <a:pt x="46393" y="6682"/>
                </a:lnTo>
                <a:lnTo>
                  <a:pt x="49086" y="6963"/>
                </a:lnTo>
                <a:lnTo>
                  <a:pt x="52085" y="8903"/>
                </a:lnTo>
                <a:lnTo>
                  <a:pt x="53949" y="12283"/>
                </a:lnTo>
                <a:lnTo>
                  <a:pt x="54587" y="15228"/>
                </a:lnTo>
                <a:lnTo>
                  <a:pt x="54738" y="18619"/>
                </a:lnTo>
                <a:lnTo>
                  <a:pt x="54738" y="44237"/>
                </a:lnTo>
                <a:lnTo>
                  <a:pt x="56757" y="45584"/>
                </a:lnTo>
                <a:lnTo>
                  <a:pt x="59425" y="45684"/>
                </a:lnTo>
                <a:lnTo>
                  <a:pt x="62510" y="44237"/>
                </a:lnTo>
                <a:lnTo>
                  <a:pt x="62510" y="15228"/>
                </a:lnTo>
                <a:lnTo>
                  <a:pt x="61772" y="10821"/>
                </a:lnTo>
                <a:lnTo>
                  <a:pt x="60491" y="6833"/>
                </a:lnTo>
                <a:lnTo>
                  <a:pt x="58205" y="3647"/>
                </a:lnTo>
                <a:lnTo>
                  <a:pt x="54879" y="1422"/>
                </a:lnTo>
                <a:lnTo>
                  <a:pt x="50749" y="0"/>
                </a:lnTo>
                <a:lnTo>
                  <a:pt x="46915" y="0"/>
                </a:lnTo>
                <a:lnTo>
                  <a:pt x="43588" y="723"/>
                </a:lnTo>
                <a:lnTo>
                  <a:pt x="40107" y="2517"/>
                </a:lnTo>
                <a:lnTo>
                  <a:pt x="36360" y="5501"/>
                </a:lnTo>
                <a:lnTo>
                  <a:pt x="33124" y="7075"/>
                </a:lnTo>
                <a:lnTo>
                  <a:pt x="31003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001475" y="4693917"/>
            <a:ext cx="38771" cy="66103"/>
          </a:xfrm>
          <a:custGeom>
            <a:avLst/>
            <a:gdLst/>
            <a:ahLst/>
            <a:cxnLst/>
            <a:rect l="l" t="t" r="r" b="b"/>
            <a:pathLst>
              <a:path w="38771" h="66103">
                <a:moveTo>
                  <a:pt x="30618" y="63370"/>
                </a:moveTo>
                <a:lnTo>
                  <a:pt x="34074" y="59738"/>
                </a:lnTo>
                <a:lnTo>
                  <a:pt x="36777" y="55191"/>
                </a:lnTo>
                <a:lnTo>
                  <a:pt x="37580" y="52271"/>
                </a:lnTo>
                <a:lnTo>
                  <a:pt x="38379" y="49352"/>
                </a:lnTo>
                <a:lnTo>
                  <a:pt x="38771" y="46061"/>
                </a:lnTo>
                <a:lnTo>
                  <a:pt x="38771" y="39344"/>
                </a:lnTo>
                <a:lnTo>
                  <a:pt x="38455" y="36446"/>
                </a:lnTo>
                <a:lnTo>
                  <a:pt x="37832" y="33703"/>
                </a:lnTo>
                <a:lnTo>
                  <a:pt x="37209" y="30949"/>
                </a:lnTo>
                <a:lnTo>
                  <a:pt x="34862" y="26517"/>
                </a:lnTo>
                <a:lnTo>
                  <a:pt x="31737" y="22846"/>
                </a:lnTo>
                <a:lnTo>
                  <a:pt x="27392" y="20408"/>
                </a:lnTo>
                <a:lnTo>
                  <a:pt x="24778" y="19800"/>
                </a:lnTo>
                <a:lnTo>
                  <a:pt x="21729" y="19800"/>
                </a:lnTo>
                <a:lnTo>
                  <a:pt x="18172" y="20177"/>
                </a:lnTo>
                <a:lnTo>
                  <a:pt x="14796" y="21358"/>
                </a:lnTo>
                <a:lnTo>
                  <a:pt x="11365" y="23493"/>
                </a:lnTo>
                <a:lnTo>
                  <a:pt x="7733" y="26719"/>
                </a:lnTo>
                <a:lnTo>
                  <a:pt x="7733" y="1497"/>
                </a:lnTo>
                <a:lnTo>
                  <a:pt x="5767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6" y="65330"/>
                </a:lnTo>
                <a:lnTo>
                  <a:pt x="4039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64" y="60170"/>
                </a:lnTo>
                <a:lnTo>
                  <a:pt x="7733" y="51498"/>
                </a:lnTo>
                <a:lnTo>
                  <a:pt x="7733" y="34682"/>
                </a:lnTo>
                <a:lnTo>
                  <a:pt x="11188" y="30808"/>
                </a:lnTo>
                <a:lnTo>
                  <a:pt x="14324" y="28271"/>
                </a:lnTo>
                <a:lnTo>
                  <a:pt x="17283" y="26874"/>
                </a:lnTo>
                <a:lnTo>
                  <a:pt x="20257" y="26452"/>
                </a:lnTo>
                <a:lnTo>
                  <a:pt x="23950" y="26925"/>
                </a:lnTo>
                <a:lnTo>
                  <a:pt x="26658" y="28828"/>
                </a:lnTo>
                <a:lnTo>
                  <a:pt x="28548" y="31648"/>
                </a:lnTo>
                <a:lnTo>
                  <a:pt x="29945" y="34999"/>
                </a:lnTo>
                <a:lnTo>
                  <a:pt x="30593" y="39052"/>
                </a:lnTo>
                <a:lnTo>
                  <a:pt x="30758" y="43304"/>
                </a:lnTo>
                <a:lnTo>
                  <a:pt x="30567" y="47217"/>
                </a:lnTo>
                <a:lnTo>
                  <a:pt x="29782" y="51041"/>
                </a:lnTo>
                <a:lnTo>
                  <a:pt x="28296" y="54331"/>
                </a:lnTo>
                <a:lnTo>
                  <a:pt x="24916" y="58050"/>
                </a:lnTo>
                <a:lnTo>
                  <a:pt x="21880" y="59447"/>
                </a:lnTo>
                <a:lnTo>
                  <a:pt x="18072" y="65962"/>
                </a:lnTo>
                <a:lnTo>
                  <a:pt x="20650" y="66103"/>
                </a:lnTo>
                <a:lnTo>
                  <a:pt x="23558" y="66103"/>
                </a:lnTo>
                <a:lnTo>
                  <a:pt x="26136" y="65556"/>
                </a:lnTo>
                <a:lnTo>
                  <a:pt x="30618" y="63370"/>
                </a:lnTo>
                <a:close/>
              </a:path>
              <a:path w="38771" h="66103">
                <a:moveTo>
                  <a:pt x="7733" y="51498"/>
                </a:moveTo>
                <a:lnTo>
                  <a:pt x="8064" y="60170"/>
                </a:lnTo>
                <a:lnTo>
                  <a:pt x="11404" y="63079"/>
                </a:lnTo>
                <a:lnTo>
                  <a:pt x="14669" y="65008"/>
                </a:lnTo>
                <a:lnTo>
                  <a:pt x="18072" y="65962"/>
                </a:lnTo>
                <a:lnTo>
                  <a:pt x="21880" y="59447"/>
                </a:lnTo>
                <a:lnTo>
                  <a:pt x="17816" y="59447"/>
                </a:lnTo>
                <a:lnTo>
                  <a:pt x="13856" y="57416"/>
                </a:lnTo>
                <a:lnTo>
                  <a:pt x="9856" y="54090"/>
                </a:lnTo>
                <a:lnTo>
                  <a:pt x="7733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048847" y="4713721"/>
            <a:ext cx="38747" cy="46302"/>
          </a:xfrm>
          <a:custGeom>
            <a:avLst/>
            <a:gdLst/>
            <a:ahLst/>
            <a:cxnLst/>
            <a:rect l="l" t="t" r="r" b="b"/>
            <a:pathLst>
              <a:path w="38747" h="46302">
                <a:moveTo>
                  <a:pt x="10173" y="11148"/>
                </a:moveTo>
                <a:lnTo>
                  <a:pt x="13335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6" y="6249"/>
                </a:lnTo>
                <a:lnTo>
                  <a:pt x="2325" y="10706"/>
                </a:lnTo>
                <a:lnTo>
                  <a:pt x="1397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1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5" y="40017"/>
                </a:lnTo>
                <a:lnTo>
                  <a:pt x="19241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51" y="24712"/>
                </a:lnTo>
                <a:lnTo>
                  <a:pt x="37833" y="23939"/>
                </a:lnTo>
                <a:lnTo>
                  <a:pt x="38747" y="21347"/>
                </a:lnTo>
                <a:lnTo>
                  <a:pt x="38747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7" h="46302">
                <a:moveTo>
                  <a:pt x="9335" y="2692"/>
                </a:moveTo>
                <a:lnTo>
                  <a:pt x="5436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099276" y="47137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2" y="3571"/>
                </a:lnTo>
                <a:lnTo>
                  <a:pt x="23000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62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69" y="45594"/>
                </a:lnTo>
                <a:lnTo>
                  <a:pt x="4607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85" y="10033"/>
                </a:lnTo>
                <a:lnTo>
                  <a:pt x="15685" y="7772"/>
                </a:lnTo>
                <a:lnTo>
                  <a:pt x="18615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152110" y="4697665"/>
            <a:ext cx="37868" cy="61455"/>
          </a:xfrm>
          <a:custGeom>
            <a:avLst/>
            <a:gdLst/>
            <a:ahLst/>
            <a:cxnLst/>
            <a:rect l="l" t="t" r="r" b="b"/>
            <a:pathLst>
              <a:path w="37868" h="61455">
                <a:moveTo>
                  <a:pt x="2613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68" y="57999"/>
                </a:lnTo>
                <a:lnTo>
                  <a:pt x="37868" y="57442"/>
                </a:lnTo>
                <a:lnTo>
                  <a:pt x="36040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704" y="32435"/>
                </a:lnTo>
                <a:lnTo>
                  <a:pt x="32411" y="27724"/>
                </a:lnTo>
                <a:lnTo>
                  <a:pt x="34250" y="23417"/>
                </a:lnTo>
                <a:lnTo>
                  <a:pt x="34938" y="19594"/>
                </a:lnTo>
                <a:lnTo>
                  <a:pt x="35100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69" y="4622"/>
                </a:lnTo>
                <a:lnTo>
                  <a:pt x="27508" y="2056"/>
                </a:lnTo>
                <a:lnTo>
                  <a:pt x="23101" y="406"/>
                </a:lnTo>
                <a:lnTo>
                  <a:pt x="20534" y="0"/>
                </a:lnTo>
                <a:lnTo>
                  <a:pt x="17589" y="0"/>
                </a:lnTo>
                <a:lnTo>
                  <a:pt x="13994" y="176"/>
                </a:lnTo>
                <a:lnTo>
                  <a:pt x="10652" y="925"/>
                </a:lnTo>
                <a:lnTo>
                  <a:pt x="7747" y="1929"/>
                </a:lnTo>
                <a:lnTo>
                  <a:pt x="4265" y="3592"/>
                </a:lnTo>
                <a:lnTo>
                  <a:pt x="1281" y="6451"/>
                </a:lnTo>
                <a:lnTo>
                  <a:pt x="1076" y="9204"/>
                </a:lnTo>
                <a:lnTo>
                  <a:pt x="3441" y="11898"/>
                </a:lnTo>
                <a:lnTo>
                  <a:pt x="6004" y="10260"/>
                </a:lnTo>
                <a:lnTo>
                  <a:pt x="9712" y="8445"/>
                </a:lnTo>
                <a:lnTo>
                  <a:pt x="12838" y="7376"/>
                </a:lnTo>
                <a:lnTo>
                  <a:pt x="16570" y="7109"/>
                </a:lnTo>
                <a:lnTo>
                  <a:pt x="19720" y="7376"/>
                </a:lnTo>
                <a:lnTo>
                  <a:pt x="22298" y="8445"/>
                </a:lnTo>
                <a:lnTo>
                  <a:pt x="25081" y="10958"/>
                </a:lnTo>
                <a:lnTo>
                  <a:pt x="26629" y="14414"/>
                </a:lnTo>
                <a:lnTo>
                  <a:pt x="26870" y="17031"/>
                </a:lnTo>
                <a:lnTo>
                  <a:pt x="26719" y="19810"/>
                </a:lnTo>
                <a:lnTo>
                  <a:pt x="26136" y="22859"/>
                </a:lnTo>
                <a:lnTo>
                  <a:pt x="24624" y="26452"/>
                </a:lnTo>
                <a:lnTo>
                  <a:pt x="22402" y="30391"/>
                </a:lnTo>
                <a:lnTo>
                  <a:pt x="19037" y="34949"/>
                </a:lnTo>
                <a:lnTo>
                  <a:pt x="16786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67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198355" y="46976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7" y="53672"/>
                </a:lnTo>
                <a:lnTo>
                  <a:pt x="38836" y="50915"/>
                </a:lnTo>
                <a:lnTo>
                  <a:pt x="40057" y="47613"/>
                </a:lnTo>
                <a:lnTo>
                  <a:pt x="40794" y="43765"/>
                </a:lnTo>
                <a:lnTo>
                  <a:pt x="41530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3" y="13906"/>
                </a:lnTo>
                <a:lnTo>
                  <a:pt x="39093" y="10670"/>
                </a:lnTo>
                <a:lnTo>
                  <a:pt x="3749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7" y="0"/>
                </a:lnTo>
                <a:lnTo>
                  <a:pt x="17528" y="0"/>
                </a:lnTo>
                <a:lnTo>
                  <a:pt x="14163" y="753"/>
                </a:lnTo>
                <a:lnTo>
                  <a:pt x="11419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7" y="48437"/>
                </a:lnTo>
                <a:lnTo>
                  <a:pt x="2793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83" y="18368"/>
                </a:lnTo>
                <a:lnTo>
                  <a:pt x="9730" y="15800"/>
                </a:lnTo>
                <a:lnTo>
                  <a:pt x="11645" y="11429"/>
                </a:lnTo>
                <a:lnTo>
                  <a:pt x="14594" y="8470"/>
                </a:lnTo>
                <a:lnTo>
                  <a:pt x="18417" y="6591"/>
                </a:lnTo>
                <a:lnTo>
                  <a:pt x="21056" y="6591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1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299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2"/>
                </a:lnTo>
                <a:lnTo>
                  <a:pt x="18543" y="55752"/>
                </a:lnTo>
                <a:lnTo>
                  <a:pt x="15036" y="54396"/>
                </a:lnTo>
                <a:lnTo>
                  <a:pt x="12183" y="52034"/>
                </a:lnTo>
                <a:lnTo>
                  <a:pt x="10137" y="48045"/>
                </a:lnTo>
                <a:lnTo>
                  <a:pt x="10681" y="60324"/>
                </a:lnTo>
                <a:lnTo>
                  <a:pt x="13284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7" y="61596"/>
                </a:lnTo>
                <a:lnTo>
                  <a:pt x="30471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1" y="60324"/>
                </a:moveTo>
                <a:lnTo>
                  <a:pt x="10137" y="48045"/>
                </a:lnTo>
                <a:lnTo>
                  <a:pt x="9399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1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248637" y="46976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6" y="61455"/>
                </a:moveTo>
                <a:lnTo>
                  <a:pt x="36078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088" y="15721"/>
                </a:lnTo>
                <a:lnTo>
                  <a:pt x="34731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2" y="176"/>
                </a:lnTo>
                <a:lnTo>
                  <a:pt x="10641" y="925"/>
                </a:lnTo>
                <a:lnTo>
                  <a:pt x="7731" y="1929"/>
                </a:lnTo>
                <a:lnTo>
                  <a:pt x="4265" y="3592"/>
                </a:lnTo>
                <a:lnTo>
                  <a:pt x="1269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74" y="9626"/>
                </a:lnTo>
                <a:lnTo>
                  <a:pt x="9715" y="8445"/>
                </a:lnTo>
                <a:lnTo>
                  <a:pt x="12837" y="7376"/>
                </a:lnTo>
                <a:lnTo>
                  <a:pt x="16559" y="7109"/>
                </a:lnTo>
                <a:lnTo>
                  <a:pt x="19720" y="7376"/>
                </a:lnTo>
                <a:lnTo>
                  <a:pt x="22301" y="8445"/>
                </a:lnTo>
                <a:lnTo>
                  <a:pt x="25081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35" y="22859"/>
                </a:lnTo>
                <a:lnTo>
                  <a:pt x="24612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67" y="40398"/>
                </a:lnTo>
                <a:lnTo>
                  <a:pt x="1864" y="52854"/>
                </a:lnTo>
                <a:lnTo>
                  <a:pt x="116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16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296895" y="46976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3" y="61455"/>
                </a:moveTo>
                <a:lnTo>
                  <a:pt x="36079" y="61455"/>
                </a:lnTo>
                <a:lnTo>
                  <a:pt x="37425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0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7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2" y="176"/>
                </a:lnTo>
                <a:lnTo>
                  <a:pt x="10641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67" y="6451"/>
                </a:lnTo>
                <a:lnTo>
                  <a:pt x="1065" y="9204"/>
                </a:lnTo>
                <a:lnTo>
                  <a:pt x="3441" y="11898"/>
                </a:lnTo>
                <a:lnTo>
                  <a:pt x="5994" y="10260"/>
                </a:lnTo>
                <a:lnTo>
                  <a:pt x="9712" y="8445"/>
                </a:lnTo>
                <a:lnTo>
                  <a:pt x="12837" y="7376"/>
                </a:lnTo>
                <a:lnTo>
                  <a:pt x="16570" y="7109"/>
                </a:lnTo>
                <a:lnTo>
                  <a:pt x="19720" y="7376"/>
                </a:lnTo>
                <a:lnTo>
                  <a:pt x="22298" y="8445"/>
                </a:lnTo>
                <a:lnTo>
                  <a:pt x="25081" y="10958"/>
                </a:lnTo>
                <a:lnTo>
                  <a:pt x="26629" y="14414"/>
                </a:lnTo>
                <a:lnTo>
                  <a:pt x="26859" y="17031"/>
                </a:lnTo>
                <a:lnTo>
                  <a:pt x="26719" y="19810"/>
                </a:lnTo>
                <a:lnTo>
                  <a:pt x="26136" y="22859"/>
                </a:lnTo>
                <a:lnTo>
                  <a:pt x="24613" y="26452"/>
                </a:lnTo>
                <a:lnTo>
                  <a:pt x="22388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82" y="40398"/>
                </a:lnTo>
                <a:lnTo>
                  <a:pt x="1864" y="52854"/>
                </a:lnTo>
                <a:lnTo>
                  <a:pt x="1165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999069" y="48128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9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6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5" y="50321"/>
                </a:lnTo>
                <a:lnTo>
                  <a:pt x="43218" y="47066"/>
                </a:lnTo>
                <a:lnTo>
                  <a:pt x="44575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47" y="20764"/>
                </a:lnTo>
                <a:lnTo>
                  <a:pt x="44691" y="17146"/>
                </a:lnTo>
                <a:lnTo>
                  <a:pt x="43420" y="13529"/>
                </a:lnTo>
                <a:lnTo>
                  <a:pt x="41555" y="10440"/>
                </a:lnTo>
                <a:lnTo>
                  <a:pt x="39114" y="7901"/>
                </a:lnTo>
                <a:lnTo>
                  <a:pt x="36666" y="5349"/>
                </a:lnTo>
                <a:lnTo>
                  <a:pt x="33628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57" y="0"/>
                </a:ln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15826" y="60595"/>
                </a:lnTo>
                <a:lnTo>
                  <a:pt x="8054" y="53849"/>
                </a:lnTo>
                <a:lnTo>
                  <a:pt x="805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3" y="8435"/>
                </a:lnTo>
                <a:lnTo>
                  <a:pt x="29146" y="9591"/>
                </a:lnTo>
                <a:lnTo>
                  <a:pt x="33084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7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8" y="43447"/>
                </a:lnTo>
                <a:lnTo>
                  <a:pt x="32767" y="47955"/>
                </a:lnTo>
                <a:lnTo>
                  <a:pt x="28779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3053742" y="48280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5" y="20342"/>
                </a:lnTo>
                <a:lnTo>
                  <a:pt x="9651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09" y="35294"/>
                </a:lnTo>
                <a:lnTo>
                  <a:pt x="8150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67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2" h="46302">
                <a:moveTo>
                  <a:pt x="26925" y="25044"/>
                </a:moveTo>
                <a:lnTo>
                  <a:pt x="26925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4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3096701" y="48173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1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4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03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3131272" y="48280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8"/>
                </a:moveTo>
                <a:lnTo>
                  <a:pt x="13334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200327" y="48280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3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1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248025" y="4807875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88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88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305138" y="48128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52" y="0"/>
                </a:moveTo>
                <a:lnTo>
                  <a:pt x="2998" y="0"/>
                </a:lnTo>
                <a:lnTo>
                  <a:pt x="965" y="734"/>
                </a:lnTo>
                <a:lnTo>
                  <a:pt x="0" y="3286"/>
                </a:lnTo>
                <a:lnTo>
                  <a:pt x="0" y="57311"/>
                </a:lnTo>
                <a:lnTo>
                  <a:pt x="320" y="59381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68" y="53884"/>
                </a:lnTo>
                <a:lnTo>
                  <a:pt x="8053" y="53884"/>
                </a:lnTo>
                <a:lnTo>
                  <a:pt x="8053" y="32216"/>
                </a:lnTo>
                <a:lnTo>
                  <a:pt x="28371" y="32216"/>
                </a:lnTo>
                <a:lnTo>
                  <a:pt x="29718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53" y="25714"/>
                </a:lnTo>
                <a:lnTo>
                  <a:pt x="8053" y="6703"/>
                </a:lnTo>
                <a:lnTo>
                  <a:pt x="31752" y="6703"/>
                </a:lnTo>
                <a:lnTo>
                  <a:pt x="33033" y="5673"/>
                </a:lnTo>
                <a:lnTo>
                  <a:pt x="33340" y="2804"/>
                </a:lnTo>
                <a:lnTo>
                  <a:pt x="3175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345822" y="4828669"/>
            <a:ext cx="36715" cy="45046"/>
          </a:xfrm>
          <a:custGeom>
            <a:avLst/>
            <a:gdLst/>
            <a:ahLst/>
            <a:cxnLst/>
            <a:rect l="l" t="t" r="r" b="b"/>
            <a:pathLst>
              <a:path w="36715" h="45046">
                <a:moveTo>
                  <a:pt x="13117" y="22150"/>
                </a:moveTo>
                <a:lnTo>
                  <a:pt x="0" y="42699"/>
                </a:lnTo>
                <a:lnTo>
                  <a:pt x="1777" y="45010"/>
                </a:lnTo>
                <a:lnTo>
                  <a:pt x="5003" y="45021"/>
                </a:lnTo>
                <a:lnTo>
                  <a:pt x="8012" y="43724"/>
                </a:lnTo>
                <a:lnTo>
                  <a:pt x="18070" y="27025"/>
                </a:lnTo>
                <a:lnTo>
                  <a:pt x="28193" y="43724"/>
                </a:lnTo>
                <a:lnTo>
                  <a:pt x="28637" y="44311"/>
                </a:lnTo>
                <a:lnTo>
                  <a:pt x="31243" y="45021"/>
                </a:lnTo>
                <a:lnTo>
                  <a:pt x="33882" y="45046"/>
                </a:lnTo>
                <a:lnTo>
                  <a:pt x="36715" y="42699"/>
                </a:lnTo>
                <a:lnTo>
                  <a:pt x="23698" y="21908"/>
                </a:lnTo>
                <a:lnTo>
                  <a:pt x="36003" y="2336"/>
                </a:lnTo>
                <a:lnTo>
                  <a:pt x="34239" y="39"/>
                </a:lnTo>
                <a:lnTo>
                  <a:pt x="31089" y="25"/>
                </a:lnTo>
                <a:lnTo>
                  <a:pt x="28435" y="1220"/>
                </a:lnTo>
                <a:lnTo>
                  <a:pt x="18682" y="16904"/>
                </a:lnTo>
                <a:lnTo>
                  <a:pt x="9081" y="1220"/>
                </a:lnTo>
                <a:lnTo>
                  <a:pt x="8675" y="647"/>
                </a:lnTo>
                <a:lnTo>
                  <a:pt x="6134" y="25"/>
                </a:lnTo>
                <a:lnTo>
                  <a:pt x="3505" y="0"/>
                </a:lnTo>
                <a:lnTo>
                  <a:pt x="712" y="2336"/>
                </a:lnTo>
                <a:lnTo>
                  <a:pt x="13117" y="221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391876" y="4862523"/>
            <a:ext cx="28242" cy="46306"/>
          </a:xfrm>
          <a:custGeom>
            <a:avLst/>
            <a:gdLst/>
            <a:ahLst/>
            <a:cxnLst/>
            <a:rect l="l" t="t" r="r" b="b"/>
            <a:pathLst>
              <a:path w="28242" h="46306">
                <a:moveTo>
                  <a:pt x="13931" y="10248"/>
                </a:moveTo>
                <a:lnTo>
                  <a:pt x="17042" y="11418"/>
                </a:lnTo>
                <a:lnTo>
                  <a:pt x="20509" y="11800"/>
                </a:lnTo>
                <a:lnTo>
                  <a:pt x="23442" y="11800"/>
                </a:lnTo>
                <a:lnTo>
                  <a:pt x="26046" y="11239"/>
                </a:lnTo>
                <a:lnTo>
                  <a:pt x="28242" y="0"/>
                </a:lnTo>
                <a:lnTo>
                  <a:pt x="24855" y="3747"/>
                </a:lnTo>
                <a:lnTo>
                  <a:pt x="21780" y="5144"/>
                </a:lnTo>
                <a:lnTo>
                  <a:pt x="17740" y="5144"/>
                </a:lnTo>
                <a:lnTo>
                  <a:pt x="13931" y="10248"/>
                </a:lnTo>
                <a:close/>
              </a:path>
              <a:path w="28242" h="46306">
                <a:moveTo>
                  <a:pt x="1965" y="27852"/>
                </a:moveTo>
                <a:lnTo>
                  <a:pt x="4622" y="27939"/>
                </a:lnTo>
                <a:lnTo>
                  <a:pt x="7733" y="26456"/>
                </a:lnTo>
                <a:lnTo>
                  <a:pt x="7733" y="5384"/>
                </a:lnTo>
                <a:lnTo>
                  <a:pt x="10921" y="8229"/>
                </a:lnTo>
                <a:lnTo>
                  <a:pt x="13931" y="10248"/>
                </a:lnTo>
                <a:lnTo>
                  <a:pt x="17740" y="5144"/>
                </a:lnTo>
                <a:lnTo>
                  <a:pt x="13802" y="3084"/>
                </a:lnTo>
                <a:lnTo>
                  <a:pt x="9853" y="-266"/>
                </a:lnTo>
                <a:lnTo>
                  <a:pt x="7733" y="-2868"/>
                </a:lnTo>
                <a:lnTo>
                  <a:pt x="7733" y="-19620"/>
                </a:lnTo>
                <a:lnTo>
                  <a:pt x="11214" y="-23483"/>
                </a:lnTo>
                <a:lnTo>
                  <a:pt x="14375" y="-26009"/>
                </a:lnTo>
                <a:lnTo>
                  <a:pt x="17334" y="-27418"/>
                </a:lnTo>
                <a:lnTo>
                  <a:pt x="20307" y="-27849"/>
                </a:lnTo>
                <a:lnTo>
                  <a:pt x="24001" y="-27392"/>
                </a:lnTo>
                <a:lnTo>
                  <a:pt x="26694" y="-25528"/>
                </a:lnTo>
                <a:lnTo>
                  <a:pt x="28573" y="-22705"/>
                </a:lnTo>
                <a:lnTo>
                  <a:pt x="29945" y="-19353"/>
                </a:lnTo>
                <a:lnTo>
                  <a:pt x="30593" y="-15340"/>
                </a:lnTo>
                <a:lnTo>
                  <a:pt x="30758" y="-11098"/>
                </a:lnTo>
                <a:lnTo>
                  <a:pt x="30553" y="-7175"/>
                </a:lnTo>
                <a:lnTo>
                  <a:pt x="29743" y="-3315"/>
                </a:lnTo>
                <a:lnTo>
                  <a:pt x="28242" y="0"/>
                </a:lnTo>
                <a:lnTo>
                  <a:pt x="26046" y="11239"/>
                </a:lnTo>
                <a:lnTo>
                  <a:pt x="30606" y="9028"/>
                </a:lnTo>
                <a:lnTo>
                  <a:pt x="34074" y="5410"/>
                </a:lnTo>
                <a:lnTo>
                  <a:pt x="36777" y="863"/>
                </a:lnTo>
                <a:lnTo>
                  <a:pt x="37576" y="-2056"/>
                </a:lnTo>
                <a:lnTo>
                  <a:pt x="38379" y="-5003"/>
                </a:lnTo>
                <a:lnTo>
                  <a:pt x="38771" y="-8305"/>
                </a:lnTo>
                <a:lnTo>
                  <a:pt x="38771" y="-15048"/>
                </a:lnTo>
                <a:lnTo>
                  <a:pt x="38455" y="-17946"/>
                </a:lnTo>
                <a:lnTo>
                  <a:pt x="37832" y="-20675"/>
                </a:lnTo>
                <a:lnTo>
                  <a:pt x="37209" y="-23403"/>
                </a:lnTo>
                <a:lnTo>
                  <a:pt x="34858" y="-27849"/>
                </a:lnTo>
                <a:lnTo>
                  <a:pt x="31748" y="-31532"/>
                </a:lnTo>
                <a:lnTo>
                  <a:pt x="27431" y="-33919"/>
                </a:lnTo>
                <a:lnTo>
                  <a:pt x="24825" y="-34505"/>
                </a:lnTo>
                <a:lnTo>
                  <a:pt x="20369" y="-34505"/>
                </a:lnTo>
                <a:lnTo>
                  <a:pt x="17779" y="-34023"/>
                </a:lnTo>
                <a:lnTo>
                  <a:pt x="14083" y="-32562"/>
                </a:lnTo>
                <a:lnTo>
                  <a:pt x="10490" y="-30149"/>
                </a:lnTo>
                <a:lnTo>
                  <a:pt x="6793" y="-26733"/>
                </a:lnTo>
                <a:lnTo>
                  <a:pt x="6793" y="-32410"/>
                </a:lnTo>
                <a:lnTo>
                  <a:pt x="5407" y="-33732"/>
                </a:lnTo>
                <a:lnTo>
                  <a:pt x="2754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65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441095" y="4811299"/>
            <a:ext cx="9565" cy="62409"/>
          </a:xfrm>
          <a:custGeom>
            <a:avLst/>
            <a:gdLst/>
            <a:ahLst/>
            <a:cxnLst/>
            <a:rect l="l" t="t" r="r" b="b"/>
            <a:pathLst>
              <a:path w="9565" h="62409">
                <a:moveTo>
                  <a:pt x="0" y="4676"/>
                </a:moveTo>
                <a:lnTo>
                  <a:pt x="356" y="7670"/>
                </a:lnTo>
                <a:lnTo>
                  <a:pt x="2934" y="9273"/>
                </a:lnTo>
                <a:lnTo>
                  <a:pt x="6581" y="9273"/>
                </a:lnTo>
                <a:lnTo>
                  <a:pt x="9220" y="7631"/>
                </a:lnTo>
                <a:lnTo>
                  <a:pt x="9565" y="4597"/>
                </a:lnTo>
                <a:lnTo>
                  <a:pt x="9234" y="1601"/>
                </a:lnTo>
                <a:lnTo>
                  <a:pt x="6642" y="0"/>
                </a:lnTo>
                <a:lnTo>
                  <a:pt x="2999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65" h="62409">
                <a:moveTo>
                  <a:pt x="955" y="18820"/>
                </a:moveTo>
                <a:lnTo>
                  <a:pt x="955" y="60962"/>
                </a:lnTo>
                <a:lnTo>
                  <a:pt x="2923" y="62308"/>
                </a:lnTo>
                <a:lnTo>
                  <a:pt x="5562" y="62409"/>
                </a:lnTo>
                <a:lnTo>
                  <a:pt x="8676" y="60962"/>
                </a:lnTo>
                <a:lnTo>
                  <a:pt x="8676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5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463643" y="48280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4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2" y="14809"/>
                </a:lnTo>
                <a:lnTo>
                  <a:pt x="10706" y="12167"/>
                </a:lnTo>
                <a:lnTo>
                  <a:pt x="13308" y="9323"/>
                </a:lnTo>
                <a:lnTo>
                  <a:pt x="16422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8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491456" y="4828673"/>
            <a:ext cx="39510" cy="61796"/>
          </a:xfrm>
          <a:custGeom>
            <a:avLst/>
            <a:gdLst/>
            <a:ahLst/>
            <a:cxnLst/>
            <a:rect l="l" t="t" r="r" b="b"/>
            <a:pathLst>
              <a:path w="39510" h="61796">
                <a:moveTo>
                  <a:pt x="16344" y="44750"/>
                </a:moveTo>
                <a:lnTo>
                  <a:pt x="10540" y="59410"/>
                </a:lnTo>
                <a:lnTo>
                  <a:pt x="12395" y="61757"/>
                </a:lnTo>
                <a:lnTo>
                  <a:pt x="15415" y="61796"/>
                </a:lnTo>
                <a:lnTo>
                  <a:pt x="18782" y="60260"/>
                </a:lnTo>
                <a:lnTo>
                  <a:pt x="24394" y="44750"/>
                </a:lnTo>
                <a:lnTo>
                  <a:pt x="39510" y="2854"/>
                </a:lnTo>
                <a:lnTo>
                  <a:pt x="37602" y="35"/>
                </a:lnTo>
                <a:lnTo>
                  <a:pt x="35013" y="0"/>
                </a:lnTo>
                <a:lnTo>
                  <a:pt x="31838" y="1637"/>
                </a:lnTo>
                <a:lnTo>
                  <a:pt x="20228" y="35620"/>
                </a:lnTo>
                <a:lnTo>
                  <a:pt x="20091" y="35620"/>
                </a:lnTo>
                <a:lnTo>
                  <a:pt x="8050" y="1828"/>
                </a:lnTo>
                <a:lnTo>
                  <a:pt x="6196" y="111"/>
                </a:lnTo>
                <a:lnTo>
                  <a:pt x="3478" y="0"/>
                </a:lnTo>
                <a:lnTo>
                  <a:pt x="252" y="341"/>
                </a:lnTo>
                <a:lnTo>
                  <a:pt x="0" y="2994"/>
                </a:lnTo>
                <a:lnTo>
                  <a:pt x="15038" y="43267"/>
                </a:lnTo>
                <a:lnTo>
                  <a:pt x="16344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559661" y="4811965"/>
            <a:ext cx="37858" cy="61455"/>
          </a:xfrm>
          <a:custGeom>
            <a:avLst/>
            <a:gdLst/>
            <a:ahLst/>
            <a:cxnLst/>
            <a:rect l="l" t="t" r="r" b="b"/>
            <a:pathLst>
              <a:path w="37858" h="61455">
                <a:moveTo>
                  <a:pt x="2617" y="61455"/>
                </a:moveTo>
                <a:lnTo>
                  <a:pt x="36079" y="61455"/>
                </a:lnTo>
                <a:lnTo>
                  <a:pt x="37415" y="60591"/>
                </a:lnTo>
                <a:lnTo>
                  <a:pt x="37858" y="57999"/>
                </a:lnTo>
                <a:lnTo>
                  <a:pt x="37858" y="57442"/>
                </a:lnTo>
                <a:lnTo>
                  <a:pt x="36029" y="54622"/>
                </a:lnTo>
                <a:lnTo>
                  <a:pt x="9677" y="54622"/>
                </a:lnTo>
                <a:lnTo>
                  <a:pt x="19267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598" y="35178"/>
                </a:lnTo>
                <a:lnTo>
                  <a:pt x="29693" y="32435"/>
                </a:lnTo>
                <a:lnTo>
                  <a:pt x="32396" y="27724"/>
                </a:lnTo>
                <a:lnTo>
                  <a:pt x="34240" y="23417"/>
                </a:lnTo>
                <a:lnTo>
                  <a:pt x="34938" y="19594"/>
                </a:lnTo>
                <a:lnTo>
                  <a:pt x="35090" y="15721"/>
                </a:lnTo>
                <a:lnTo>
                  <a:pt x="34733" y="11545"/>
                </a:lnTo>
                <a:lnTo>
                  <a:pt x="33310" y="7733"/>
                </a:lnTo>
                <a:lnTo>
                  <a:pt x="30759" y="4622"/>
                </a:lnTo>
                <a:lnTo>
                  <a:pt x="27496" y="2056"/>
                </a:lnTo>
                <a:lnTo>
                  <a:pt x="23087" y="406"/>
                </a:lnTo>
                <a:lnTo>
                  <a:pt x="20524" y="0"/>
                </a:lnTo>
                <a:lnTo>
                  <a:pt x="17590" y="0"/>
                </a:lnTo>
                <a:lnTo>
                  <a:pt x="13982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67" y="3592"/>
                </a:lnTo>
                <a:lnTo>
                  <a:pt x="1271" y="6451"/>
                </a:lnTo>
                <a:lnTo>
                  <a:pt x="1066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5" y="9626"/>
                </a:lnTo>
                <a:lnTo>
                  <a:pt x="9716" y="8445"/>
                </a:lnTo>
                <a:lnTo>
                  <a:pt x="12838" y="7376"/>
                </a:lnTo>
                <a:lnTo>
                  <a:pt x="16560" y="7109"/>
                </a:lnTo>
                <a:lnTo>
                  <a:pt x="19724" y="7376"/>
                </a:lnTo>
                <a:lnTo>
                  <a:pt x="22302" y="8445"/>
                </a:lnTo>
                <a:lnTo>
                  <a:pt x="25071" y="10958"/>
                </a:lnTo>
                <a:lnTo>
                  <a:pt x="26633" y="14414"/>
                </a:lnTo>
                <a:lnTo>
                  <a:pt x="26860" y="17031"/>
                </a:lnTo>
                <a:lnTo>
                  <a:pt x="26709" y="19810"/>
                </a:lnTo>
                <a:lnTo>
                  <a:pt x="26136" y="22859"/>
                </a:lnTo>
                <a:lnTo>
                  <a:pt x="24613" y="26452"/>
                </a:lnTo>
                <a:lnTo>
                  <a:pt x="22388" y="30391"/>
                </a:lnTo>
                <a:lnTo>
                  <a:pt x="19027" y="34949"/>
                </a:lnTo>
                <a:lnTo>
                  <a:pt x="16776" y="37525"/>
                </a:lnTo>
                <a:lnTo>
                  <a:pt x="13968" y="40398"/>
                </a:lnTo>
                <a:lnTo>
                  <a:pt x="1865" y="52854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610670" y="4812430"/>
            <a:ext cx="35253" cy="60994"/>
          </a:xfrm>
          <a:custGeom>
            <a:avLst/>
            <a:gdLst/>
            <a:ahLst/>
            <a:cxnLst/>
            <a:rect l="l" t="t" r="r" b="b"/>
            <a:pathLst>
              <a:path w="35253" h="60994">
                <a:moveTo>
                  <a:pt x="582" y="55623"/>
                </a:moveTo>
                <a:lnTo>
                  <a:pt x="229" y="58406"/>
                </a:lnTo>
                <a:lnTo>
                  <a:pt x="1917" y="60994"/>
                </a:lnTo>
                <a:lnTo>
                  <a:pt x="33566" y="60994"/>
                </a:lnTo>
                <a:lnTo>
                  <a:pt x="34570" y="60551"/>
                </a:lnTo>
                <a:lnTo>
                  <a:pt x="35253" y="57823"/>
                </a:lnTo>
                <a:lnTo>
                  <a:pt x="35253" y="57250"/>
                </a:lnTo>
                <a:lnTo>
                  <a:pt x="33566" y="54532"/>
                </a:lnTo>
                <a:lnTo>
                  <a:pt x="22607" y="54532"/>
                </a:lnTo>
                <a:lnTo>
                  <a:pt x="22607" y="1306"/>
                </a:lnTo>
                <a:lnTo>
                  <a:pt x="21235" y="151"/>
                </a:lnTo>
                <a:lnTo>
                  <a:pt x="18301" y="0"/>
                </a:lnTo>
                <a:lnTo>
                  <a:pt x="15303" y="557"/>
                </a:lnTo>
                <a:lnTo>
                  <a:pt x="1360" y="9497"/>
                </a:lnTo>
                <a:lnTo>
                  <a:pt x="852" y="9878"/>
                </a:lnTo>
                <a:lnTo>
                  <a:pt x="0" y="12480"/>
                </a:lnTo>
                <a:lnTo>
                  <a:pt x="190" y="15248"/>
                </a:lnTo>
                <a:lnTo>
                  <a:pt x="2843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17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654564" y="48280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61" y="45719"/>
                </a:lnTo>
                <a:lnTo>
                  <a:pt x="10375" y="46191"/>
                </a:lnTo>
                <a:lnTo>
                  <a:pt x="13299" y="46291"/>
                </a:lnTo>
                <a:lnTo>
                  <a:pt x="17960" y="46000"/>
                </a:lnTo>
                <a:lnTo>
                  <a:pt x="22035" y="44819"/>
                </a:lnTo>
                <a:lnTo>
                  <a:pt x="25251" y="42785"/>
                </a:lnTo>
                <a:lnTo>
                  <a:pt x="27839" y="40208"/>
                </a:lnTo>
                <a:lnTo>
                  <a:pt x="29441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9" y="19508"/>
                </a:lnTo>
                <a:lnTo>
                  <a:pt x="12801" y="17945"/>
                </a:lnTo>
                <a:lnTo>
                  <a:pt x="9375" y="15137"/>
                </a:lnTo>
                <a:lnTo>
                  <a:pt x="8435" y="12066"/>
                </a:lnTo>
                <a:lnTo>
                  <a:pt x="9259" y="8891"/>
                </a:lnTo>
                <a:lnTo>
                  <a:pt x="11837" y="6731"/>
                </a:lnTo>
                <a:lnTo>
                  <a:pt x="14987" y="5993"/>
                </a:lnTo>
                <a:lnTo>
                  <a:pt x="17769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9" y="2223"/>
                </a:lnTo>
                <a:lnTo>
                  <a:pt x="22810" y="979"/>
                </a:lnTo>
                <a:lnTo>
                  <a:pt x="19765" y="265"/>
                </a:lnTo>
                <a:lnTo>
                  <a:pt x="16384" y="0"/>
                </a:lnTo>
                <a:lnTo>
                  <a:pt x="13831" y="0"/>
                </a:lnTo>
                <a:lnTo>
                  <a:pt x="9677" y="1028"/>
                </a:lnTo>
                <a:lnTo>
                  <a:pt x="6159" y="2631"/>
                </a:lnTo>
                <a:lnTo>
                  <a:pt x="2632" y="6224"/>
                </a:lnTo>
                <a:lnTo>
                  <a:pt x="1361" y="9248"/>
                </a:lnTo>
                <a:lnTo>
                  <a:pt x="1029" y="12484"/>
                </a:lnTo>
                <a:lnTo>
                  <a:pt x="1347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5" y="25044"/>
                </a:lnTo>
                <a:lnTo>
                  <a:pt x="14249" y="26084"/>
                </a:lnTo>
                <a:lnTo>
                  <a:pt x="17881" y="27611"/>
                </a:lnTo>
                <a:lnTo>
                  <a:pt x="20679" y="29566"/>
                </a:lnTo>
                <a:lnTo>
                  <a:pt x="22202" y="32194"/>
                </a:lnTo>
                <a:lnTo>
                  <a:pt x="21996" y="35534"/>
                </a:lnTo>
                <a:lnTo>
                  <a:pt x="19765" y="38454"/>
                </a:lnTo>
                <a:lnTo>
                  <a:pt x="16992" y="39700"/>
                </a:lnTo>
                <a:lnTo>
                  <a:pt x="13450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8" y="36729"/>
                </a:lnTo>
                <a:lnTo>
                  <a:pt x="166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689794" y="48173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4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34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06" y="56692"/>
                </a:lnTo>
                <a:lnTo>
                  <a:pt x="24584" y="56210"/>
                </a:lnTo>
                <a:lnTo>
                  <a:pt x="27216" y="54456"/>
                </a:lnTo>
                <a:lnTo>
                  <a:pt x="27533" y="51777"/>
                </a:lnTo>
                <a:lnTo>
                  <a:pt x="26603" y="48905"/>
                </a:lnTo>
                <a:lnTo>
                  <a:pt x="24052" y="49733"/>
                </a:lnTo>
                <a:lnTo>
                  <a:pt x="21068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746220" y="4811965"/>
            <a:ext cx="54166" cy="62355"/>
          </a:xfrm>
          <a:custGeom>
            <a:avLst/>
            <a:gdLst/>
            <a:ahLst/>
            <a:cxnLst/>
            <a:rect l="l" t="t" r="r" b="b"/>
            <a:pathLst>
              <a:path w="54166" h="62355">
                <a:moveTo>
                  <a:pt x="30416" y="55382"/>
                </a:moveTo>
                <a:lnTo>
                  <a:pt x="23342" y="55382"/>
                </a:lnTo>
                <a:lnTo>
                  <a:pt x="20398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8" y="61606"/>
                </a:lnTo>
                <a:lnTo>
                  <a:pt x="38621" y="60134"/>
                </a:lnTo>
                <a:lnTo>
                  <a:pt x="42087" y="58647"/>
                </a:lnTo>
                <a:lnTo>
                  <a:pt x="44971" y="56527"/>
                </a:lnTo>
                <a:lnTo>
                  <a:pt x="47271" y="53759"/>
                </a:lnTo>
                <a:lnTo>
                  <a:pt x="49569" y="51000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66" y="35369"/>
                </a:lnTo>
                <a:lnTo>
                  <a:pt x="54166" y="25563"/>
                </a:lnTo>
                <a:lnTo>
                  <a:pt x="53633" y="21233"/>
                </a:lnTo>
                <a:lnTo>
                  <a:pt x="52553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9" y="5306"/>
                </a:lnTo>
                <a:lnTo>
                  <a:pt x="42685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70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1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8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5" y="7531"/>
                </a:lnTo>
                <a:lnTo>
                  <a:pt x="23724" y="6883"/>
                </a:lnTo>
                <a:lnTo>
                  <a:pt x="30708" y="6883"/>
                </a:lnTo>
                <a:lnTo>
                  <a:pt x="33657" y="7491"/>
                </a:lnTo>
                <a:lnTo>
                  <a:pt x="36018" y="8698"/>
                </a:lnTo>
                <a:lnTo>
                  <a:pt x="40274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45" y="27597"/>
                </a:lnTo>
                <a:lnTo>
                  <a:pt x="45645" y="34315"/>
                </a:lnTo>
                <a:lnTo>
                  <a:pt x="45338" y="37415"/>
                </a:lnTo>
                <a:lnTo>
                  <a:pt x="44719" y="40349"/>
                </a:lnTo>
                <a:lnTo>
                  <a:pt x="44096" y="43279"/>
                </a:lnTo>
                <a:lnTo>
                  <a:pt x="43041" y="45871"/>
                </a:lnTo>
                <a:lnTo>
                  <a:pt x="41581" y="48106"/>
                </a:lnTo>
                <a:lnTo>
                  <a:pt x="38178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6" h="62355">
                <a:moveTo>
                  <a:pt x="533" y="40906"/>
                </a:moveTo>
                <a:lnTo>
                  <a:pt x="1588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1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5"/>
                </a:lnTo>
                <a:lnTo>
                  <a:pt x="17997" y="61671"/>
                </a:lnTo>
                <a:lnTo>
                  <a:pt x="21945" y="62355"/>
                </a:lnTo>
                <a:lnTo>
                  <a:pt x="20398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7" y="43765"/>
                </a:lnTo>
                <a:lnTo>
                  <a:pt x="9400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84" y="14579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808674" y="48280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02" y="125"/>
                </a:moveTo>
                <a:lnTo>
                  <a:pt x="16877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76" y="5627"/>
                </a:lnTo>
                <a:lnTo>
                  <a:pt x="2527" y="9983"/>
                </a:lnTo>
                <a:lnTo>
                  <a:pt x="1511" y="12952"/>
                </a:lnTo>
                <a:lnTo>
                  <a:pt x="492" y="15927"/>
                </a:lnTo>
                <a:lnTo>
                  <a:pt x="0" y="19504"/>
                </a:lnTo>
                <a:lnTo>
                  <a:pt x="0" y="27302"/>
                </a:lnTo>
                <a:lnTo>
                  <a:pt x="406" y="30532"/>
                </a:lnTo>
                <a:lnTo>
                  <a:pt x="1230" y="33310"/>
                </a:lnTo>
                <a:lnTo>
                  <a:pt x="2054" y="36118"/>
                </a:lnTo>
                <a:lnTo>
                  <a:pt x="4838" y="40384"/>
                </a:lnTo>
                <a:lnTo>
                  <a:pt x="8369" y="43775"/>
                </a:lnTo>
                <a:lnTo>
                  <a:pt x="13053" y="45770"/>
                </a:lnTo>
                <a:lnTo>
                  <a:pt x="15735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5" y="44740"/>
                </a:lnTo>
                <a:lnTo>
                  <a:pt x="29994" y="43204"/>
                </a:lnTo>
                <a:lnTo>
                  <a:pt x="32953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5" y="34505"/>
                </a:lnTo>
                <a:lnTo>
                  <a:pt x="27914" y="36878"/>
                </a:lnTo>
                <a:lnTo>
                  <a:pt x="24433" y="38722"/>
                </a:lnTo>
                <a:lnTo>
                  <a:pt x="21523" y="39571"/>
                </a:lnTo>
                <a:lnTo>
                  <a:pt x="17881" y="39571"/>
                </a:lnTo>
                <a:lnTo>
                  <a:pt x="14770" y="38569"/>
                </a:lnTo>
                <a:lnTo>
                  <a:pt x="12089" y="36878"/>
                </a:lnTo>
                <a:lnTo>
                  <a:pt x="10093" y="34124"/>
                </a:lnTo>
                <a:lnTo>
                  <a:pt x="8812" y="30365"/>
                </a:lnTo>
                <a:lnTo>
                  <a:pt x="8049" y="25944"/>
                </a:lnTo>
                <a:lnTo>
                  <a:pt x="8049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2992" y="7937"/>
                </a:lnTo>
                <a:lnTo>
                  <a:pt x="15847" y="6516"/>
                </a:lnTo>
                <a:lnTo>
                  <a:pt x="19569" y="6516"/>
                </a:lnTo>
                <a:lnTo>
                  <a:pt x="22934" y="6783"/>
                </a:lnTo>
                <a:lnTo>
                  <a:pt x="26719" y="8380"/>
                </a:lnTo>
                <a:lnTo>
                  <a:pt x="29969" y="10706"/>
                </a:lnTo>
                <a:lnTo>
                  <a:pt x="33044" y="9420"/>
                </a:lnTo>
                <a:lnTo>
                  <a:pt x="32993" y="6807"/>
                </a:lnTo>
                <a:lnTo>
                  <a:pt x="31686" y="4140"/>
                </a:lnTo>
                <a:lnTo>
                  <a:pt x="29055" y="2235"/>
                </a:lnTo>
                <a:lnTo>
                  <a:pt x="25995" y="965"/>
                </a:lnTo>
                <a:lnTo>
                  <a:pt x="2230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846001" y="48173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5" y="90"/>
                </a:lnTo>
                <a:lnTo>
                  <a:pt x="10527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68" y="47101"/>
                </a:lnTo>
                <a:lnTo>
                  <a:pt x="857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1" y="56692"/>
                </a:lnTo>
                <a:lnTo>
                  <a:pt x="24584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03" y="48905"/>
                </a:lnTo>
                <a:lnTo>
                  <a:pt x="24052" y="49733"/>
                </a:lnTo>
                <a:lnTo>
                  <a:pt x="21068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880411" y="48280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2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77" y="43714"/>
                </a:lnTo>
                <a:lnTo>
                  <a:pt x="11555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19" y="35902"/>
                </a:lnTo>
                <a:lnTo>
                  <a:pt x="5119" y="40257"/>
                </a:lnTo>
                <a:lnTo>
                  <a:pt x="8977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5" y="8484"/>
                </a:lnTo>
                <a:lnTo>
                  <a:pt x="16930" y="6857"/>
                </a:lnTo>
                <a:lnTo>
                  <a:pt x="21182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69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82" y="31941"/>
                </a:lnTo>
                <a:lnTo>
                  <a:pt x="31024" y="35153"/>
                </a:lnTo>
                <a:lnTo>
                  <a:pt x="28587" y="37771"/>
                </a:lnTo>
                <a:lnTo>
                  <a:pt x="25246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66" y="46291"/>
                </a:lnTo>
                <a:lnTo>
                  <a:pt x="27291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41" y="39649"/>
                </a:lnTo>
                <a:lnTo>
                  <a:pt x="39876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40006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89" y="506"/>
                </a:lnTo>
                <a:lnTo>
                  <a:pt x="24955" y="0"/>
                </a:lnTo>
                <a:lnTo>
                  <a:pt x="17905" y="0"/>
                </a:lnTo>
                <a:lnTo>
                  <a:pt x="14781" y="571"/>
                </a:lnTo>
                <a:lnTo>
                  <a:pt x="12091" y="1727"/>
                </a:lnTo>
                <a:lnTo>
                  <a:pt x="9410" y="2872"/>
                </a:lnTo>
                <a:lnTo>
                  <a:pt x="5360" y="6591"/>
                </a:lnTo>
                <a:lnTo>
                  <a:pt x="223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933536" y="4808217"/>
            <a:ext cx="38771" cy="66103"/>
          </a:xfrm>
          <a:custGeom>
            <a:avLst/>
            <a:gdLst/>
            <a:ahLst/>
            <a:cxnLst/>
            <a:rect l="l" t="t" r="r" b="b"/>
            <a:pathLst>
              <a:path w="38771" h="66103">
                <a:moveTo>
                  <a:pt x="30617" y="63370"/>
                </a:moveTo>
                <a:lnTo>
                  <a:pt x="34058" y="59738"/>
                </a:lnTo>
                <a:lnTo>
                  <a:pt x="36776" y="55191"/>
                </a:lnTo>
                <a:lnTo>
                  <a:pt x="37565" y="52271"/>
                </a:lnTo>
                <a:lnTo>
                  <a:pt x="38365" y="49352"/>
                </a:lnTo>
                <a:lnTo>
                  <a:pt x="38771" y="46061"/>
                </a:lnTo>
                <a:lnTo>
                  <a:pt x="38771" y="39344"/>
                </a:lnTo>
                <a:lnTo>
                  <a:pt x="38440" y="36446"/>
                </a:lnTo>
                <a:lnTo>
                  <a:pt x="37832" y="33703"/>
                </a:lnTo>
                <a:lnTo>
                  <a:pt x="37209" y="30949"/>
                </a:lnTo>
                <a:lnTo>
                  <a:pt x="34847" y="26517"/>
                </a:lnTo>
                <a:lnTo>
                  <a:pt x="31737" y="22846"/>
                </a:lnTo>
                <a:lnTo>
                  <a:pt x="27392" y="20408"/>
                </a:lnTo>
                <a:lnTo>
                  <a:pt x="24775" y="19800"/>
                </a:lnTo>
                <a:lnTo>
                  <a:pt x="21714" y="19800"/>
                </a:lnTo>
                <a:lnTo>
                  <a:pt x="18172" y="20177"/>
                </a:lnTo>
                <a:lnTo>
                  <a:pt x="14795" y="21358"/>
                </a:lnTo>
                <a:lnTo>
                  <a:pt x="11353" y="23493"/>
                </a:lnTo>
                <a:lnTo>
                  <a:pt x="7733" y="26719"/>
                </a:lnTo>
                <a:lnTo>
                  <a:pt x="7733" y="1497"/>
                </a:lnTo>
                <a:lnTo>
                  <a:pt x="5753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6" y="65330"/>
                </a:lnTo>
                <a:lnTo>
                  <a:pt x="4024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49" y="60170"/>
                </a:lnTo>
                <a:lnTo>
                  <a:pt x="7733" y="51498"/>
                </a:lnTo>
                <a:lnTo>
                  <a:pt x="7733" y="34682"/>
                </a:lnTo>
                <a:lnTo>
                  <a:pt x="11188" y="30808"/>
                </a:lnTo>
                <a:lnTo>
                  <a:pt x="14312" y="28271"/>
                </a:lnTo>
                <a:lnTo>
                  <a:pt x="17283" y="26874"/>
                </a:lnTo>
                <a:lnTo>
                  <a:pt x="20256" y="26452"/>
                </a:lnTo>
                <a:lnTo>
                  <a:pt x="23950" y="26925"/>
                </a:lnTo>
                <a:lnTo>
                  <a:pt x="26643" y="28828"/>
                </a:lnTo>
                <a:lnTo>
                  <a:pt x="28536" y="31648"/>
                </a:lnTo>
                <a:lnTo>
                  <a:pt x="29944" y="34999"/>
                </a:lnTo>
                <a:lnTo>
                  <a:pt x="30593" y="39052"/>
                </a:lnTo>
                <a:lnTo>
                  <a:pt x="30758" y="43304"/>
                </a:lnTo>
                <a:lnTo>
                  <a:pt x="30556" y="47217"/>
                </a:lnTo>
                <a:lnTo>
                  <a:pt x="29778" y="51041"/>
                </a:lnTo>
                <a:lnTo>
                  <a:pt x="28295" y="54331"/>
                </a:lnTo>
                <a:lnTo>
                  <a:pt x="24914" y="58050"/>
                </a:lnTo>
                <a:lnTo>
                  <a:pt x="21869" y="59447"/>
                </a:lnTo>
                <a:lnTo>
                  <a:pt x="18056" y="65962"/>
                </a:lnTo>
                <a:lnTo>
                  <a:pt x="20648" y="66103"/>
                </a:lnTo>
                <a:lnTo>
                  <a:pt x="23558" y="66103"/>
                </a:lnTo>
                <a:lnTo>
                  <a:pt x="26121" y="65556"/>
                </a:lnTo>
                <a:lnTo>
                  <a:pt x="30617" y="63370"/>
                </a:lnTo>
                <a:close/>
              </a:path>
              <a:path w="38771" h="66103">
                <a:moveTo>
                  <a:pt x="7733" y="51498"/>
                </a:moveTo>
                <a:lnTo>
                  <a:pt x="8049" y="60170"/>
                </a:lnTo>
                <a:lnTo>
                  <a:pt x="11390" y="63079"/>
                </a:lnTo>
                <a:lnTo>
                  <a:pt x="14665" y="65008"/>
                </a:lnTo>
                <a:lnTo>
                  <a:pt x="18056" y="65962"/>
                </a:lnTo>
                <a:lnTo>
                  <a:pt x="21869" y="59447"/>
                </a:lnTo>
                <a:lnTo>
                  <a:pt x="17815" y="59447"/>
                </a:lnTo>
                <a:lnTo>
                  <a:pt x="13841" y="57416"/>
                </a:lnTo>
                <a:lnTo>
                  <a:pt x="9852" y="54090"/>
                </a:lnTo>
                <a:lnTo>
                  <a:pt x="7733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980895" y="4828021"/>
            <a:ext cx="38760" cy="46302"/>
          </a:xfrm>
          <a:custGeom>
            <a:avLst/>
            <a:gdLst/>
            <a:ahLst/>
            <a:cxnLst/>
            <a:rect l="l" t="t" r="r" b="b"/>
            <a:pathLst>
              <a:path w="38760" h="46302">
                <a:moveTo>
                  <a:pt x="10187" y="11148"/>
                </a:moveTo>
                <a:lnTo>
                  <a:pt x="13333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57" y="6043"/>
                </a:lnTo>
                <a:lnTo>
                  <a:pt x="26390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7" y="19051"/>
                </a:lnTo>
                <a:lnTo>
                  <a:pt x="8002" y="19051"/>
                </a:lnTo>
                <a:lnTo>
                  <a:pt x="5449" y="6249"/>
                </a:lnTo>
                <a:lnTo>
                  <a:pt x="2335" y="10706"/>
                </a:lnTo>
                <a:lnTo>
                  <a:pt x="1395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0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59" y="43875"/>
                </a:lnTo>
                <a:lnTo>
                  <a:pt x="11962" y="44844"/>
                </a:lnTo>
                <a:lnTo>
                  <a:pt x="14568" y="45808"/>
                </a:lnTo>
                <a:lnTo>
                  <a:pt x="17603" y="46302"/>
                </a:lnTo>
                <a:lnTo>
                  <a:pt x="23064" y="46302"/>
                </a:lnTo>
                <a:lnTo>
                  <a:pt x="26708" y="45845"/>
                </a:lnTo>
                <a:lnTo>
                  <a:pt x="30022" y="45222"/>
                </a:lnTo>
                <a:lnTo>
                  <a:pt x="33807" y="44091"/>
                </a:lnTo>
                <a:lnTo>
                  <a:pt x="36474" y="42504"/>
                </a:lnTo>
                <a:lnTo>
                  <a:pt x="36982" y="39841"/>
                </a:lnTo>
                <a:lnTo>
                  <a:pt x="35942" y="36841"/>
                </a:lnTo>
                <a:lnTo>
                  <a:pt x="33313" y="37665"/>
                </a:lnTo>
                <a:lnTo>
                  <a:pt x="30073" y="38846"/>
                </a:lnTo>
                <a:lnTo>
                  <a:pt x="27153" y="39535"/>
                </a:lnTo>
                <a:lnTo>
                  <a:pt x="2379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1" y="35852"/>
                </a:lnTo>
                <a:lnTo>
                  <a:pt x="9168" y="32903"/>
                </a:lnTo>
                <a:lnTo>
                  <a:pt x="8243" y="29159"/>
                </a:lnTo>
                <a:lnTo>
                  <a:pt x="8002" y="24712"/>
                </a:lnTo>
                <a:lnTo>
                  <a:pt x="35750" y="24712"/>
                </a:lnTo>
                <a:lnTo>
                  <a:pt x="37846" y="23939"/>
                </a:lnTo>
                <a:lnTo>
                  <a:pt x="38760" y="21347"/>
                </a:lnTo>
                <a:lnTo>
                  <a:pt x="38760" y="17197"/>
                </a:lnTo>
                <a:lnTo>
                  <a:pt x="38418" y="14605"/>
                </a:lnTo>
                <a:lnTo>
                  <a:pt x="37007" y="9776"/>
                </a:lnTo>
                <a:lnTo>
                  <a:pt x="34419" y="5867"/>
                </a:lnTo>
                <a:lnTo>
                  <a:pt x="31001" y="2641"/>
                </a:lnTo>
                <a:lnTo>
                  <a:pt x="26351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7" y="11148"/>
                </a:lnTo>
                <a:close/>
              </a:path>
              <a:path w="38760" h="46302">
                <a:moveTo>
                  <a:pt x="9348" y="2692"/>
                </a:moveTo>
                <a:lnTo>
                  <a:pt x="5449" y="6249"/>
                </a:lnTo>
                <a:lnTo>
                  <a:pt x="8002" y="19051"/>
                </a:lnTo>
                <a:lnTo>
                  <a:pt x="8063" y="17332"/>
                </a:lnTo>
                <a:lnTo>
                  <a:pt x="8902" y="14108"/>
                </a:lnTo>
                <a:lnTo>
                  <a:pt x="10187" y="11148"/>
                </a:lnTo>
                <a:lnTo>
                  <a:pt x="14338" y="532"/>
                </a:lnTo>
                <a:lnTo>
                  <a:pt x="9348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031338" y="4828018"/>
            <a:ext cx="24608" cy="45694"/>
          </a:xfrm>
          <a:custGeom>
            <a:avLst/>
            <a:gdLst/>
            <a:ahLst/>
            <a:cxnLst/>
            <a:rect l="l" t="t" r="r" b="b"/>
            <a:pathLst>
              <a:path w="24608" h="45694">
                <a:moveTo>
                  <a:pt x="24608" y="4862"/>
                </a:moveTo>
                <a:lnTo>
                  <a:pt x="24608" y="3571"/>
                </a:lnTo>
                <a:lnTo>
                  <a:pt x="22995" y="748"/>
                </a:lnTo>
                <a:lnTo>
                  <a:pt x="20382" y="114"/>
                </a:lnTo>
                <a:lnTo>
                  <a:pt x="17574" y="0"/>
                </a:lnTo>
                <a:lnTo>
                  <a:pt x="14895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1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07" y="45694"/>
                </a:lnTo>
                <a:lnTo>
                  <a:pt x="7707" y="44246"/>
                </a:lnTo>
                <a:lnTo>
                  <a:pt x="7707" y="16523"/>
                </a:lnTo>
                <a:lnTo>
                  <a:pt x="9801" y="13359"/>
                </a:lnTo>
                <a:lnTo>
                  <a:pt x="12480" y="10033"/>
                </a:lnTo>
                <a:lnTo>
                  <a:pt x="15670" y="7772"/>
                </a:lnTo>
                <a:lnTo>
                  <a:pt x="18615" y="7289"/>
                </a:lnTo>
                <a:lnTo>
                  <a:pt x="21765" y="8027"/>
                </a:lnTo>
                <a:lnTo>
                  <a:pt x="24471" y="7429"/>
                </a:lnTo>
                <a:lnTo>
                  <a:pt x="24608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084167" y="48119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17" y="61455"/>
                </a:moveTo>
                <a:lnTo>
                  <a:pt x="36083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79" y="54622"/>
                </a:lnTo>
                <a:lnTo>
                  <a:pt x="19281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612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61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45" y="925"/>
                </a:lnTo>
                <a:lnTo>
                  <a:pt x="7736" y="1929"/>
                </a:lnTo>
                <a:lnTo>
                  <a:pt x="4269" y="3592"/>
                </a:lnTo>
                <a:lnTo>
                  <a:pt x="1271" y="6451"/>
                </a:lnTo>
                <a:lnTo>
                  <a:pt x="1069" y="9204"/>
                </a:lnTo>
                <a:lnTo>
                  <a:pt x="3441" y="11898"/>
                </a:lnTo>
                <a:lnTo>
                  <a:pt x="5998" y="10260"/>
                </a:lnTo>
                <a:lnTo>
                  <a:pt x="9716" y="8445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45"/>
                </a:lnTo>
                <a:lnTo>
                  <a:pt x="25085" y="10958"/>
                </a:lnTo>
                <a:lnTo>
                  <a:pt x="26633" y="14414"/>
                </a:lnTo>
                <a:lnTo>
                  <a:pt x="26863" y="17031"/>
                </a:lnTo>
                <a:lnTo>
                  <a:pt x="26708" y="19810"/>
                </a:lnTo>
                <a:lnTo>
                  <a:pt x="26139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9" y="37525"/>
                </a:lnTo>
                <a:lnTo>
                  <a:pt x="13986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130405" y="48119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0" y="58576"/>
                </a:moveTo>
                <a:lnTo>
                  <a:pt x="35445" y="56426"/>
                </a:lnTo>
                <a:lnTo>
                  <a:pt x="37144" y="53672"/>
                </a:lnTo>
                <a:lnTo>
                  <a:pt x="38848" y="50915"/>
                </a:lnTo>
                <a:lnTo>
                  <a:pt x="40068" y="47613"/>
                </a:lnTo>
                <a:lnTo>
                  <a:pt x="40792" y="43765"/>
                </a:lnTo>
                <a:lnTo>
                  <a:pt x="41526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65" y="21617"/>
                </a:lnTo>
                <a:lnTo>
                  <a:pt x="40892" y="17755"/>
                </a:lnTo>
                <a:lnTo>
                  <a:pt x="40233" y="13906"/>
                </a:lnTo>
                <a:lnTo>
                  <a:pt x="39089" y="10670"/>
                </a:lnTo>
                <a:lnTo>
                  <a:pt x="37501" y="8027"/>
                </a:lnTo>
                <a:lnTo>
                  <a:pt x="35914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99" y="662"/>
                </a:lnTo>
                <a:lnTo>
                  <a:pt x="25373" y="0"/>
                </a:lnTo>
                <a:lnTo>
                  <a:pt x="17539" y="0"/>
                </a:lnTo>
                <a:lnTo>
                  <a:pt x="14173" y="753"/>
                </a:lnTo>
                <a:lnTo>
                  <a:pt x="11416" y="2260"/>
                </a:lnTo>
                <a:lnTo>
                  <a:pt x="8672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4" y="11445"/>
                </a:lnTo>
                <a:lnTo>
                  <a:pt x="1865" y="14759"/>
                </a:lnTo>
                <a:lnTo>
                  <a:pt x="111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7"/>
                </a:lnTo>
                <a:lnTo>
                  <a:pt x="2804" y="51688"/>
                </a:lnTo>
                <a:lnTo>
                  <a:pt x="4391" y="54331"/>
                </a:lnTo>
                <a:lnTo>
                  <a:pt x="5980" y="56963"/>
                </a:lnTo>
                <a:lnTo>
                  <a:pt x="8089" y="58953"/>
                </a:lnTo>
                <a:lnTo>
                  <a:pt x="8241" y="35284"/>
                </a:lnTo>
                <a:lnTo>
                  <a:pt x="8241" y="27382"/>
                </a:lnTo>
                <a:lnTo>
                  <a:pt x="8406" y="24231"/>
                </a:lnTo>
                <a:lnTo>
                  <a:pt x="8747" y="21286"/>
                </a:lnTo>
                <a:lnTo>
                  <a:pt x="9094" y="18368"/>
                </a:lnTo>
                <a:lnTo>
                  <a:pt x="9738" y="15800"/>
                </a:lnTo>
                <a:lnTo>
                  <a:pt x="11657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68" y="6591"/>
                </a:lnTo>
                <a:lnTo>
                  <a:pt x="23911" y="6797"/>
                </a:lnTo>
                <a:lnTo>
                  <a:pt x="27392" y="8194"/>
                </a:lnTo>
                <a:lnTo>
                  <a:pt x="30059" y="11012"/>
                </a:lnTo>
                <a:lnTo>
                  <a:pt x="31407" y="13655"/>
                </a:lnTo>
                <a:lnTo>
                  <a:pt x="32371" y="17082"/>
                </a:lnTo>
                <a:lnTo>
                  <a:pt x="33108" y="21046"/>
                </a:lnTo>
                <a:lnTo>
                  <a:pt x="33552" y="25858"/>
                </a:lnTo>
                <a:lnTo>
                  <a:pt x="33652" y="33848"/>
                </a:lnTo>
                <a:lnTo>
                  <a:pt x="33436" y="38088"/>
                </a:lnTo>
                <a:lnTo>
                  <a:pt x="33044" y="42077"/>
                </a:lnTo>
                <a:lnTo>
                  <a:pt x="32306" y="45633"/>
                </a:lnTo>
                <a:lnTo>
                  <a:pt x="31175" y="48743"/>
                </a:lnTo>
                <a:lnTo>
                  <a:pt x="28815" y="52503"/>
                </a:lnTo>
                <a:lnTo>
                  <a:pt x="25398" y="54918"/>
                </a:lnTo>
                <a:lnTo>
                  <a:pt x="22528" y="55752"/>
                </a:lnTo>
                <a:lnTo>
                  <a:pt x="18540" y="55752"/>
                </a:lnTo>
                <a:lnTo>
                  <a:pt x="15048" y="54396"/>
                </a:lnTo>
                <a:lnTo>
                  <a:pt x="12179" y="52034"/>
                </a:lnTo>
                <a:lnTo>
                  <a:pt x="10144" y="48045"/>
                </a:lnTo>
                <a:lnTo>
                  <a:pt x="10692" y="60324"/>
                </a:lnTo>
                <a:lnTo>
                  <a:pt x="13295" y="61672"/>
                </a:lnTo>
                <a:lnTo>
                  <a:pt x="16496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77" y="60083"/>
                </a:lnTo>
                <a:lnTo>
                  <a:pt x="33220" y="58576"/>
                </a:lnTo>
                <a:close/>
              </a:path>
              <a:path w="41897" h="62359">
                <a:moveTo>
                  <a:pt x="10692" y="60324"/>
                </a:moveTo>
                <a:lnTo>
                  <a:pt x="10144" y="48045"/>
                </a:lnTo>
                <a:lnTo>
                  <a:pt x="9410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41" y="35284"/>
                </a:lnTo>
                <a:lnTo>
                  <a:pt x="8089" y="58953"/>
                </a:lnTo>
                <a:lnTo>
                  <a:pt x="10692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180683" y="4811965"/>
            <a:ext cx="37871" cy="61455"/>
          </a:xfrm>
          <a:custGeom>
            <a:avLst/>
            <a:gdLst/>
            <a:ahLst/>
            <a:cxnLst/>
            <a:rect l="l" t="t" r="r" b="b"/>
            <a:pathLst>
              <a:path w="37871" h="61455">
                <a:moveTo>
                  <a:pt x="2617" y="61455"/>
                </a:moveTo>
                <a:lnTo>
                  <a:pt x="36083" y="61455"/>
                </a:lnTo>
                <a:lnTo>
                  <a:pt x="37425" y="60591"/>
                </a:lnTo>
                <a:lnTo>
                  <a:pt x="37871" y="57999"/>
                </a:lnTo>
                <a:lnTo>
                  <a:pt x="37871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12" y="35178"/>
                </a:lnTo>
                <a:lnTo>
                  <a:pt x="29706" y="32435"/>
                </a:lnTo>
                <a:lnTo>
                  <a:pt x="32410" y="27724"/>
                </a:lnTo>
                <a:lnTo>
                  <a:pt x="34254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72" y="4622"/>
                </a:lnTo>
                <a:lnTo>
                  <a:pt x="27506" y="2056"/>
                </a:lnTo>
                <a:lnTo>
                  <a:pt x="23101" y="406"/>
                </a:lnTo>
                <a:lnTo>
                  <a:pt x="20538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5" y="925"/>
                </a:lnTo>
                <a:lnTo>
                  <a:pt x="7736" y="1929"/>
                </a:lnTo>
                <a:lnTo>
                  <a:pt x="4265" y="3592"/>
                </a:lnTo>
                <a:lnTo>
                  <a:pt x="1281" y="6451"/>
                </a:lnTo>
                <a:lnTo>
                  <a:pt x="1079" y="9204"/>
                </a:lnTo>
                <a:lnTo>
                  <a:pt x="1677" y="11847"/>
                </a:lnTo>
                <a:lnTo>
                  <a:pt x="4240" y="11365"/>
                </a:lnTo>
                <a:lnTo>
                  <a:pt x="7174" y="9626"/>
                </a:lnTo>
                <a:lnTo>
                  <a:pt x="9716" y="8445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1" y="8445"/>
                </a:lnTo>
                <a:lnTo>
                  <a:pt x="25081" y="10958"/>
                </a:lnTo>
                <a:lnTo>
                  <a:pt x="26633" y="14414"/>
                </a:lnTo>
                <a:lnTo>
                  <a:pt x="26873" y="17031"/>
                </a:lnTo>
                <a:lnTo>
                  <a:pt x="26722" y="19810"/>
                </a:lnTo>
                <a:lnTo>
                  <a:pt x="26135" y="22859"/>
                </a:lnTo>
                <a:lnTo>
                  <a:pt x="24624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90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69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228379" y="4811955"/>
            <a:ext cx="37961" cy="62369"/>
          </a:xfrm>
          <a:custGeom>
            <a:avLst/>
            <a:gdLst/>
            <a:ahLst/>
            <a:cxnLst/>
            <a:rect l="l" t="t" r="r" b="b"/>
            <a:pathLst>
              <a:path w="37961" h="62369">
                <a:moveTo>
                  <a:pt x="25642" y="61073"/>
                </a:moveTo>
                <a:lnTo>
                  <a:pt x="28295" y="60223"/>
                </a:lnTo>
                <a:lnTo>
                  <a:pt x="30532" y="58988"/>
                </a:lnTo>
                <a:lnTo>
                  <a:pt x="34152" y="55817"/>
                </a:lnTo>
                <a:lnTo>
                  <a:pt x="36515" y="51663"/>
                </a:lnTo>
                <a:lnTo>
                  <a:pt x="37961" y="46940"/>
                </a:lnTo>
                <a:lnTo>
                  <a:pt x="37961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87" y="34404"/>
                </a:lnTo>
                <a:lnTo>
                  <a:pt x="31244" y="32129"/>
                </a:lnTo>
                <a:lnTo>
                  <a:pt x="27777" y="30481"/>
                </a:lnTo>
                <a:lnTo>
                  <a:pt x="23774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73" y="23291"/>
                </a:lnTo>
                <a:lnTo>
                  <a:pt x="3440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35" y="5435"/>
                </a:lnTo>
                <a:lnTo>
                  <a:pt x="29490" y="2807"/>
                </a:lnTo>
                <a:lnTo>
                  <a:pt x="25603" y="1079"/>
                </a:lnTo>
                <a:lnTo>
                  <a:pt x="21021" y="0"/>
                </a:lnTo>
                <a:lnTo>
                  <a:pt x="18201" y="0"/>
                </a:lnTo>
                <a:lnTo>
                  <a:pt x="14353" y="190"/>
                </a:lnTo>
                <a:lnTo>
                  <a:pt x="10872" y="938"/>
                </a:lnTo>
                <a:lnTo>
                  <a:pt x="8027" y="1943"/>
                </a:lnTo>
                <a:lnTo>
                  <a:pt x="4676" y="3606"/>
                </a:lnTo>
                <a:lnTo>
                  <a:pt x="2124" y="5878"/>
                </a:lnTo>
                <a:lnTo>
                  <a:pt x="1691" y="8571"/>
                </a:lnTo>
                <a:lnTo>
                  <a:pt x="1983" y="11212"/>
                </a:lnTo>
                <a:lnTo>
                  <a:pt x="4626" y="10982"/>
                </a:lnTo>
                <a:lnTo>
                  <a:pt x="7570" y="9218"/>
                </a:lnTo>
                <a:lnTo>
                  <a:pt x="10123" y="8012"/>
                </a:lnTo>
                <a:lnTo>
                  <a:pt x="13147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291" y="8520"/>
                </a:lnTo>
                <a:lnTo>
                  <a:pt x="25528" y="11198"/>
                </a:lnTo>
                <a:lnTo>
                  <a:pt x="26542" y="14679"/>
                </a:lnTo>
                <a:lnTo>
                  <a:pt x="26542" y="17639"/>
                </a:lnTo>
                <a:lnTo>
                  <a:pt x="25617" y="20584"/>
                </a:lnTo>
                <a:lnTo>
                  <a:pt x="24145" y="23166"/>
                </a:lnTo>
                <a:lnTo>
                  <a:pt x="20473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02" y="27255"/>
                </a:lnTo>
                <a:lnTo>
                  <a:pt x="6490" y="28154"/>
                </a:lnTo>
                <a:lnTo>
                  <a:pt x="6123" y="30999"/>
                </a:lnTo>
                <a:lnTo>
                  <a:pt x="8103" y="33615"/>
                </a:lnTo>
                <a:lnTo>
                  <a:pt x="16537" y="33615"/>
                </a:lnTo>
                <a:lnTo>
                  <a:pt x="20714" y="34404"/>
                </a:lnTo>
                <a:lnTo>
                  <a:pt x="24296" y="35711"/>
                </a:lnTo>
                <a:lnTo>
                  <a:pt x="27993" y="38901"/>
                </a:lnTo>
                <a:lnTo>
                  <a:pt x="29376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60" y="50557"/>
                </a:lnTo>
                <a:lnTo>
                  <a:pt x="25375" y="53643"/>
                </a:lnTo>
                <a:lnTo>
                  <a:pt x="22416" y="54928"/>
                </a:lnTo>
                <a:lnTo>
                  <a:pt x="18961" y="55713"/>
                </a:lnTo>
                <a:lnTo>
                  <a:pt x="14669" y="55713"/>
                </a:lnTo>
                <a:lnTo>
                  <a:pt x="10921" y="54978"/>
                </a:lnTo>
                <a:lnTo>
                  <a:pt x="7581" y="53934"/>
                </a:lnTo>
                <a:lnTo>
                  <a:pt x="3837" y="52235"/>
                </a:lnTo>
                <a:lnTo>
                  <a:pt x="561" y="51206"/>
                </a:lnTo>
                <a:lnTo>
                  <a:pt x="0" y="53973"/>
                </a:lnTo>
                <a:lnTo>
                  <a:pt x="266" y="56793"/>
                </a:lnTo>
                <a:lnTo>
                  <a:pt x="2847" y="59295"/>
                </a:lnTo>
                <a:lnTo>
                  <a:pt x="6263" y="60705"/>
                </a:lnTo>
                <a:lnTo>
                  <a:pt x="9208" y="61545"/>
                </a:lnTo>
                <a:lnTo>
                  <a:pt x="12740" y="62203"/>
                </a:lnTo>
                <a:lnTo>
                  <a:pt x="16664" y="62369"/>
                </a:lnTo>
                <a:lnTo>
                  <a:pt x="20005" y="62369"/>
                </a:lnTo>
                <a:lnTo>
                  <a:pt x="22989" y="61922"/>
                </a:lnTo>
                <a:lnTo>
                  <a:pt x="25642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2997615" y="4926869"/>
            <a:ext cx="12355" cy="61013"/>
          </a:xfrm>
          <a:custGeom>
            <a:avLst/>
            <a:gdLst/>
            <a:ahLst/>
            <a:cxnLst/>
            <a:rect l="l" t="t" r="r" b="b"/>
            <a:pathLst>
              <a:path w="12355" h="61013">
                <a:moveTo>
                  <a:pt x="12355" y="59170"/>
                </a:moveTo>
                <a:lnTo>
                  <a:pt x="12355" y="1955"/>
                </a:lnTo>
                <a:lnTo>
                  <a:pt x="11861" y="864"/>
                </a:lnTo>
                <a:lnTo>
                  <a:pt x="9180" y="140"/>
                </a:lnTo>
                <a:lnTo>
                  <a:pt x="6184" y="0"/>
                </a:lnTo>
                <a:lnTo>
                  <a:pt x="3225" y="140"/>
                </a:lnTo>
                <a:lnTo>
                  <a:pt x="0" y="1955"/>
                </a:lnTo>
                <a:lnTo>
                  <a:pt x="0" y="59170"/>
                </a:lnTo>
                <a:lnTo>
                  <a:pt x="507" y="60275"/>
                </a:lnTo>
                <a:lnTo>
                  <a:pt x="3200" y="61013"/>
                </a:lnTo>
                <a:lnTo>
                  <a:pt x="9180" y="61013"/>
                </a:lnTo>
                <a:lnTo>
                  <a:pt x="12355" y="591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019362" y="4926070"/>
            <a:ext cx="39560" cy="62736"/>
          </a:xfrm>
          <a:custGeom>
            <a:avLst/>
            <a:gdLst/>
            <a:ahLst/>
            <a:cxnLst/>
            <a:rect l="l" t="t" r="r" b="b"/>
            <a:pathLst>
              <a:path w="39560" h="62736">
                <a:moveTo>
                  <a:pt x="431" y="57059"/>
                </a:moveTo>
                <a:lnTo>
                  <a:pt x="3110" y="59461"/>
                </a:lnTo>
                <a:lnTo>
                  <a:pt x="6551" y="60987"/>
                </a:lnTo>
                <a:lnTo>
                  <a:pt x="9511" y="61873"/>
                </a:lnTo>
                <a:lnTo>
                  <a:pt x="13107" y="62560"/>
                </a:lnTo>
                <a:lnTo>
                  <a:pt x="17132" y="62736"/>
                </a:lnTo>
                <a:lnTo>
                  <a:pt x="20232" y="62736"/>
                </a:lnTo>
                <a:lnTo>
                  <a:pt x="23126" y="62320"/>
                </a:lnTo>
                <a:lnTo>
                  <a:pt x="25844" y="61520"/>
                </a:lnTo>
                <a:lnTo>
                  <a:pt x="28562" y="60707"/>
                </a:lnTo>
                <a:lnTo>
                  <a:pt x="32959" y="57887"/>
                </a:lnTo>
                <a:lnTo>
                  <a:pt x="36601" y="54281"/>
                </a:lnTo>
                <a:lnTo>
                  <a:pt x="38963" y="49477"/>
                </a:lnTo>
                <a:lnTo>
                  <a:pt x="39560" y="46673"/>
                </a:lnTo>
                <a:lnTo>
                  <a:pt x="39560" y="43498"/>
                </a:lnTo>
                <a:lnTo>
                  <a:pt x="39193" y="38952"/>
                </a:lnTo>
                <a:lnTo>
                  <a:pt x="37692" y="35345"/>
                </a:lnTo>
                <a:lnTo>
                  <a:pt x="35496" y="32475"/>
                </a:lnTo>
                <a:lnTo>
                  <a:pt x="32893" y="30010"/>
                </a:lnTo>
                <a:lnTo>
                  <a:pt x="29768" y="28094"/>
                </a:lnTo>
                <a:lnTo>
                  <a:pt x="26558" y="26492"/>
                </a:lnTo>
                <a:lnTo>
                  <a:pt x="23342" y="25045"/>
                </a:lnTo>
                <a:lnTo>
                  <a:pt x="20218" y="23684"/>
                </a:lnTo>
                <a:lnTo>
                  <a:pt x="17589" y="22212"/>
                </a:lnTo>
                <a:lnTo>
                  <a:pt x="14630" y="19583"/>
                </a:lnTo>
                <a:lnTo>
                  <a:pt x="13525" y="16102"/>
                </a:lnTo>
                <a:lnTo>
                  <a:pt x="14349" y="12711"/>
                </a:lnTo>
                <a:lnTo>
                  <a:pt x="17031" y="10425"/>
                </a:lnTo>
                <a:lnTo>
                  <a:pt x="20206" y="9589"/>
                </a:lnTo>
                <a:lnTo>
                  <a:pt x="23252" y="9589"/>
                </a:lnTo>
                <a:lnTo>
                  <a:pt x="26262" y="10223"/>
                </a:lnTo>
                <a:lnTo>
                  <a:pt x="30060" y="11635"/>
                </a:lnTo>
                <a:lnTo>
                  <a:pt x="32828" y="13068"/>
                </a:lnTo>
                <a:lnTo>
                  <a:pt x="35636" y="12952"/>
                </a:lnTo>
                <a:lnTo>
                  <a:pt x="36028" y="10374"/>
                </a:lnTo>
                <a:lnTo>
                  <a:pt x="36043" y="7225"/>
                </a:lnTo>
                <a:lnTo>
                  <a:pt x="35571" y="4446"/>
                </a:lnTo>
                <a:lnTo>
                  <a:pt x="33008" y="2491"/>
                </a:lnTo>
                <a:lnTo>
                  <a:pt x="29692" y="1220"/>
                </a:lnTo>
                <a:lnTo>
                  <a:pt x="27101" y="547"/>
                </a:lnTo>
                <a:lnTo>
                  <a:pt x="24217" y="115"/>
                </a:lnTo>
                <a:lnTo>
                  <a:pt x="18580" y="0"/>
                </a:lnTo>
                <a:lnTo>
                  <a:pt x="15952" y="367"/>
                </a:lnTo>
                <a:lnTo>
                  <a:pt x="10984" y="1793"/>
                </a:lnTo>
                <a:lnTo>
                  <a:pt x="7009" y="4330"/>
                </a:lnTo>
                <a:lnTo>
                  <a:pt x="3733" y="7607"/>
                </a:lnTo>
                <a:lnTo>
                  <a:pt x="1573" y="12012"/>
                </a:lnTo>
                <a:lnTo>
                  <a:pt x="1029" y="14569"/>
                </a:lnTo>
                <a:lnTo>
                  <a:pt x="1029" y="17463"/>
                </a:lnTo>
                <a:lnTo>
                  <a:pt x="1412" y="22161"/>
                </a:lnTo>
                <a:lnTo>
                  <a:pt x="2909" y="25768"/>
                </a:lnTo>
                <a:lnTo>
                  <a:pt x="5080" y="28677"/>
                </a:lnTo>
                <a:lnTo>
                  <a:pt x="7646" y="31140"/>
                </a:lnTo>
                <a:lnTo>
                  <a:pt x="10717" y="33044"/>
                </a:lnTo>
                <a:lnTo>
                  <a:pt x="13907" y="34646"/>
                </a:lnTo>
                <a:lnTo>
                  <a:pt x="17108" y="36107"/>
                </a:lnTo>
                <a:lnTo>
                  <a:pt x="20167" y="37439"/>
                </a:lnTo>
                <a:lnTo>
                  <a:pt x="23940" y="39686"/>
                </a:lnTo>
                <a:lnTo>
                  <a:pt x="26417" y="42533"/>
                </a:lnTo>
                <a:lnTo>
                  <a:pt x="26784" y="45086"/>
                </a:lnTo>
                <a:lnTo>
                  <a:pt x="26125" y="48312"/>
                </a:lnTo>
                <a:lnTo>
                  <a:pt x="23407" y="51412"/>
                </a:lnTo>
                <a:lnTo>
                  <a:pt x="20026" y="52628"/>
                </a:lnTo>
                <a:lnTo>
                  <a:pt x="17183" y="52807"/>
                </a:lnTo>
                <a:lnTo>
                  <a:pt x="12891" y="52552"/>
                </a:lnTo>
                <a:lnTo>
                  <a:pt x="9436" y="51522"/>
                </a:lnTo>
                <a:lnTo>
                  <a:pt x="6692" y="50331"/>
                </a:lnTo>
                <a:lnTo>
                  <a:pt x="3632" y="48614"/>
                </a:lnTo>
                <a:lnTo>
                  <a:pt x="547" y="48563"/>
                </a:lnTo>
                <a:lnTo>
                  <a:pt x="40" y="51206"/>
                </a:lnTo>
                <a:lnTo>
                  <a:pt x="0" y="54432"/>
                </a:lnTo>
                <a:lnTo>
                  <a:pt x="431" y="57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065249" y="4926070"/>
            <a:ext cx="44387" cy="62736"/>
          </a:xfrm>
          <a:custGeom>
            <a:avLst/>
            <a:gdLst/>
            <a:ahLst/>
            <a:cxnLst/>
            <a:rect l="l" t="t" r="r" b="b"/>
            <a:pathLst>
              <a:path w="44387" h="62736">
                <a:moveTo>
                  <a:pt x="43649" y="39535"/>
                </a:moveTo>
                <a:lnTo>
                  <a:pt x="43127" y="42113"/>
                </a:lnTo>
                <a:lnTo>
                  <a:pt x="42252" y="44362"/>
                </a:lnTo>
                <a:lnTo>
                  <a:pt x="39764" y="48235"/>
                </a:lnTo>
                <a:lnTo>
                  <a:pt x="36093" y="50890"/>
                </a:lnTo>
                <a:lnTo>
                  <a:pt x="31535" y="52577"/>
                </a:lnTo>
                <a:lnTo>
                  <a:pt x="25487" y="52577"/>
                </a:lnTo>
                <a:lnTo>
                  <a:pt x="22974" y="52085"/>
                </a:lnTo>
                <a:lnTo>
                  <a:pt x="18975" y="50115"/>
                </a:lnTo>
                <a:lnTo>
                  <a:pt x="16192" y="46824"/>
                </a:lnTo>
                <a:lnTo>
                  <a:pt x="19302" y="62118"/>
                </a:lnTo>
                <a:lnTo>
                  <a:pt x="23431" y="62736"/>
                </a:lnTo>
                <a:lnTo>
                  <a:pt x="32918" y="62736"/>
                </a:lnTo>
                <a:lnTo>
                  <a:pt x="37123" y="62014"/>
                </a:lnTo>
                <a:lnTo>
                  <a:pt x="40755" y="60566"/>
                </a:lnTo>
                <a:lnTo>
                  <a:pt x="44387" y="59104"/>
                </a:lnTo>
                <a:lnTo>
                  <a:pt x="43649" y="39535"/>
                </a:lnTo>
                <a:close/>
              </a:path>
              <a:path w="44387" h="62736">
                <a:moveTo>
                  <a:pt x="0" y="26833"/>
                </a:moveTo>
                <a:lnTo>
                  <a:pt x="0" y="37072"/>
                </a:lnTo>
                <a:lnTo>
                  <a:pt x="582" y="41695"/>
                </a:lnTo>
                <a:lnTo>
                  <a:pt x="1752" y="45604"/>
                </a:lnTo>
                <a:lnTo>
                  <a:pt x="2922" y="49503"/>
                </a:lnTo>
                <a:lnTo>
                  <a:pt x="4672" y="52718"/>
                </a:lnTo>
                <a:lnTo>
                  <a:pt x="9359" y="57772"/>
                </a:lnTo>
                <a:lnTo>
                  <a:pt x="12293" y="59651"/>
                </a:lnTo>
                <a:lnTo>
                  <a:pt x="15800" y="60883"/>
                </a:lnTo>
                <a:lnTo>
                  <a:pt x="19302" y="62118"/>
                </a:lnTo>
                <a:lnTo>
                  <a:pt x="16192" y="46824"/>
                </a:lnTo>
                <a:lnTo>
                  <a:pt x="14161" y="42699"/>
                </a:lnTo>
                <a:lnTo>
                  <a:pt x="13665" y="40043"/>
                </a:lnTo>
                <a:lnTo>
                  <a:pt x="13168" y="37414"/>
                </a:lnTo>
                <a:lnTo>
                  <a:pt x="12927" y="34441"/>
                </a:lnTo>
                <a:lnTo>
                  <a:pt x="12927" y="28295"/>
                </a:lnTo>
                <a:lnTo>
                  <a:pt x="13168" y="25603"/>
                </a:lnTo>
                <a:lnTo>
                  <a:pt x="13690" y="23065"/>
                </a:lnTo>
                <a:lnTo>
                  <a:pt x="14212" y="20513"/>
                </a:lnTo>
                <a:lnTo>
                  <a:pt x="15087" y="18287"/>
                </a:lnTo>
                <a:lnTo>
                  <a:pt x="17589" y="14479"/>
                </a:lnTo>
                <a:lnTo>
                  <a:pt x="21261" y="11826"/>
                </a:lnTo>
                <a:lnTo>
                  <a:pt x="25807" y="10109"/>
                </a:lnTo>
                <a:lnTo>
                  <a:pt x="31837" y="10109"/>
                </a:lnTo>
                <a:lnTo>
                  <a:pt x="34329" y="10615"/>
                </a:lnTo>
                <a:lnTo>
                  <a:pt x="38328" y="12650"/>
                </a:lnTo>
                <a:lnTo>
                  <a:pt x="41122" y="15941"/>
                </a:lnTo>
                <a:lnTo>
                  <a:pt x="43181" y="20026"/>
                </a:lnTo>
                <a:lnTo>
                  <a:pt x="43675" y="22632"/>
                </a:lnTo>
                <a:lnTo>
                  <a:pt x="44171" y="25236"/>
                </a:lnTo>
                <a:lnTo>
                  <a:pt x="44423" y="28130"/>
                </a:lnTo>
                <a:lnTo>
                  <a:pt x="44423" y="34229"/>
                </a:lnTo>
                <a:lnTo>
                  <a:pt x="44171" y="36956"/>
                </a:lnTo>
                <a:lnTo>
                  <a:pt x="43649" y="39535"/>
                </a:lnTo>
                <a:lnTo>
                  <a:pt x="44387" y="59104"/>
                </a:lnTo>
                <a:lnTo>
                  <a:pt x="47433" y="56998"/>
                </a:lnTo>
                <a:lnTo>
                  <a:pt x="49909" y="54241"/>
                </a:lnTo>
                <a:lnTo>
                  <a:pt x="52376" y="51473"/>
                </a:lnTo>
                <a:lnTo>
                  <a:pt x="54230" y="48106"/>
                </a:lnTo>
                <a:lnTo>
                  <a:pt x="55472" y="44146"/>
                </a:lnTo>
                <a:lnTo>
                  <a:pt x="56732" y="40182"/>
                </a:lnTo>
                <a:lnTo>
                  <a:pt x="57354" y="35686"/>
                </a:lnTo>
                <a:lnTo>
                  <a:pt x="57354" y="25412"/>
                </a:lnTo>
                <a:lnTo>
                  <a:pt x="56757" y="20880"/>
                </a:lnTo>
                <a:lnTo>
                  <a:pt x="55551" y="17016"/>
                </a:lnTo>
                <a:lnTo>
                  <a:pt x="54345" y="13158"/>
                </a:lnTo>
                <a:lnTo>
                  <a:pt x="52577" y="9968"/>
                </a:lnTo>
                <a:lnTo>
                  <a:pt x="47854" y="4913"/>
                </a:lnTo>
                <a:lnTo>
                  <a:pt x="44919" y="3035"/>
                </a:lnTo>
                <a:lnTo>
                  <a:pt x="41413" y="1828"/>
                </a:lnTo>
                <a:lnTo>
                  <a:pt x="37896" y="608"/>
                </a:lnTo>
                <a:lnTo>
                  <a:pt x="33846" y="0"/>
                </a:lnTo>
                <a:lnTo>
                  <a:pt x="24461" y="0"/>
                </a:lnTo>
                <a:lnTo>
                  <a:pt x="20231" y="737"/>
                </a:lnTo>
                <a:lnTo>
                  <a:pt x="16598" y="2195"/>
                </a:lnTo>
                <a:lnTo>
                  <a:pt x="12952" y="3657"/>
                </a:lnTo>
                <a:lnTo>
                  <a:pt x="9907" y="5767"/>
                </a:lnTo>
                <a:lnTo>
                  <a:pt x="7440" y="8521"/>
                </a:lnTo>
                <a:lnTo>
                  <a:pt x="4978" y="11264"/>
                </a:lnTo>
                <a:lnTo>
                  <a:pt x="3110" y="14604"/>
                </a:lnTo>
                <a:lnTo>
                  <a:pt x="1868" y="18517"/>
                </a:lnTo>
                <a:lnTo>
                  <a:pt x="622" y="22442"/>
                </a:lnTo>
                <a:lnTo>
                  <a:pt x="0" y="26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148390" y="4937547"/>
            <a:ext cx="25527" cy="50392"/>
          </a:xfrm>
          <a:custGeom>
            <a:avLst/>
            <a:gdLst/>
            <a:ahLst/>
            <a:cxnLst/>
            <a:rect l="l" t="t" r="r" b="b"/>
            <a:pathLst>
              <a:path w="25527" h="50392">
                <a:moveTo>
                  <a:pt x="737" y="18136"/>
                </a:moveTo>
                <a:lnTo>
                  <a:pt x="3516" y="17729"/>
                </a:lnTo>
                <a:lnTo>
                  <a:pt x="13258" y="12354"/>
                </a:lnTo>
                <a:lnTo>
                  <a:pt x="13258" y="48639"/>
                </a:lnTo>
                <a:lnTo>
                  <a:pt x="13806" y="49783"/>
                </a:lnTo>
                <a:lnTo>
                  <a:pt x="16510" y="50392"/>
                </a:lnTo>
                <a:lnTo>
                  <a:pt x="22391" y="50366"/>
                </a:lnTo>
                <a:lnTo>
                  <a:pt x="25527" y="48639"/>
                </a:lnTo>
                <a:lnTo>
                  <a:pt x="25527" y="1446"/>
                </a:lnTo>
                <a:lnTo>
                  <a:pt x="24206" y="201"/>
                </a:lnTo>
                <a:lnTo>
                  <a:pt x="21261" y="0"/>
                </a:lnTo>
                <a:lnTo>
                  <a:pt x="17705" y="10"/>
                </a:lnTo>
                <a:lnTo>
                  <a:pt x="14705" y="647"/>
                </a:lnTo>
                <a:lnTo>
                  <a:pt x="1687" y="8938"/>
                </a:lnTo>
                <a:lnTo>
                  <a:pt x="25" y="12444"/>
                </a:lnTo>
                <a:lnTo>
                  <a:pt x="0" y="15123"/>
                </a:lnTo>
                <a:lnTo>
                  <a:pt x="737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182926" y="4937771"/>
            <a:ext cx="49618" cy="61339"/>
          </a:xfrm>
          <a:custGeom>
            <a:avLst/>
            <a:gdLst/>
            <a:ahLst/>
            <a:cxnLst/>
            <a:rect l="l" t="t" r="r" b="b"/>
            <a:pathLst>
              <a:path w="49618" h="61339">
                <a:moveTo>
                  <a:pt x="114" y="42086"/>
                </a:moveTo>
                <a:lnTo>
                  <a:pt x="0" y="44750"/>
                </a:lnTo>
                <a:lnTo>
                  <a:pt x="265" y="48167"/>
                </a:lnTo>
                <a:lnTo>
                  <a:pt x="2984" y="49960"/>
                </a:lnTo>
                <a:lnTo>
                  <a:pt x="27903" y="49960"/>
                </a:lnTo>
                <a:lnTo>
                  <a:pt x="27903" y="59371"/>
                </a:lnTo>
                <a:lnTo>
                  <a:pt x="28320" y="60460"/>
                </a:lnTo>
                <a:lnTo>
                  <a:pt x="30913" y="61184"/>
                </a:lnTo>
                <a:lnTo>
                  <a:pt x="33756" y="61339"/>
                </a:lnTo>
                <a:lnTo>
                  <a:pt x="36650" y="61184"/>
                </a:lnTo>
                <a:lnTo>
                  <a:pt x="39750" y="59371"/>
                </a:lnTo>
                <a:lnTo>
                  <a:pt x="39750" y="49960"/>
                </a:lnTo>
                <a:lnTo>
                  <a:pt x="47739" y="49960"/>
                </a:lnTo>
                <a:lnTo>
                  <a:pt x="49452" y="47900"/>
                </a:lnTo>
                <a:lnTo>
                  <a:pt x="49618" y="45096"/>
                </a:lnTo>
                <a:lnTo>
                  <a:pt x="49618" y="43343"/>
                </a:lnTo>
                <a:lnTo>
                  <a:pt x="47739" y="40168"/>
                </a:lnTo>
                <a:lnTo>
                  <a:pt x="39750" y="40168"/>
                </a:lnTo>
                <a:lnTo>
                  <a:pt x="39750" y="2260"/>
                </a:lnTo>
                <a:lnTo>
                  <a:pt x="37439" y="327"/>
                </a:lnTo>
                <a:lnTo>
                  <a:pt x="34278" y="0"/>
                </a:lnTo>
                <a:lnTo>
                  <a:pt x="27240" y="49"/>
                </a:lnTo>
                <a:lnTo>
                  <a:pt x="24522" y="392"/>
                </a:lnTo>
                <a:lnTo>
                  <a:pt x="27799" y="10590"/>
                </a:lnTo>
                <a:lnTo>
                  <a:pt x="27903" y="40168"/>
                </a:lnTo>
                <a:lnTo>
                  <a:pt x="10529" y="40168"/>
                </a:lnTo>
                <a:lnTo>
                  <a:pt x="21818" y="1915"/>
                </a:lnTo>
                <a:lnTo>
                  <a:pt x="2374" y="35445"/>
                </a:lnTo>
                <a:lnTo>
                  <a:pt x="1943" y="36280"/>
                </a:lnTo>
                <a:lnTo>
                  <a:pt x="698" y="39127"/>
                </a:lnTo>
                <a:lnTo>
                  <a:pt x="114" y="42086"/>
                </a:lnTo>
                <a:close/>
              </a:path>
              <a:path w="49618" h="61339">
                <a:moveTo>
                  <a:pt x="21818" y="1915"/>
                </a:moveTo>
                <a:lnTo>
                  <a:pt x="10529" y="40168"/>
                </a:lnTo>
                <a:lnTo>
                  <a:pt x="27799" y="10590"/>
                </a:lnTo>
                <a:lnTo>
                  <a:pt x="24522" y="392"/>
                </a:lnTo>
                <a:lnTo>
                  <a:pt x="21818" y="1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237235" y="49369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47" y="33324"/>
                </a:moveTo>
                <a:lnTo>
                  <a:pt x="1310" y="36475"/>
                </a:lnTo>
                <a:lnTo>
                  <a:pt x="2199" y="39625"/>
                </a:lnTo>
                <a:lnTo>
                  <a:pt x="3582" y="42343"/>
                </a:lnTo>
                <a:lnTo>
                  <a:pt x="5500" y="44615"/>
                </a:lnTo>
                <a:lnTo>
                  <a:pt x="9897" y="48679"/>
                </a:lnTo>
                <a:lnTo>
                  <a:pt x="12917" y="49950"/>
                </a:lnTo>
                <a:lnTo>
                  <a:pt x="15951" y="51245"/>
                </a:lnTo>
                <a:lnTo>
                  <a:pt x="19624" y="51879"/>
                </a:lnTo>
                <a:lnTo>
                  <a:pt x="16433" y="39319"/>
                </a:lnTo>
                <a:lnTo>
                  <a:pt x="14518" y="36485"/>
                </a:lnTo>
                <a:lnTo>
                  <a:pt x="13337" y="32702"/>
                </a:lnTo>
                <a:lnTo>
                  <a:pt x="12650" y="28310"/>
                </a:lnTo>
                <a:lnTo>
                  <a:pt x="12650" y="23065"/>
                </a:lnTo>
                <a:lnTo>
                  <a:pt x="13413" y="18795"/>
                </a:lnTo>
                <a:lnTo>
                  <a:pt x="14681" y="15152"/>
                </a:lnTo>
                <a:lnTo>
                  <a:pt x="16639" y="12434"/>
                </a:lnTo>
                <a:lnTo>
                  <a:pt x="19292" y="10695"/>
                </a:lnTo>
                <a:lnTo>
                  <a:pt x="22367" y="9640"/>
                </a:lnTo>
                <a:lnTo>
                  <a:pt x="26201" y="9640"/>
                </a:lnTo>
                <a:lnTo>
                  <a:pt x="29401" y="10746"/>
                </a:lnTo>
                <a:lnTo>
                  <a:pt x="32082" y="12550"/>
                </a:lnTo>
                <a:lnTo>
                  <a:pt x="33973" y="15368"/>
                </a:lnTo>
                <a:lnTo>
                  <a:pt x="35143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67" y="33033"/>
                </a:lnTo>
                <a:lnTo>
                  <a:pt x="33832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5" y="48604"/>
                </a:lnTo>
                <a:lnTo>
                  <a:pt x="40223" y="46775"/>
                </a:lnTo>
                <a:lnTo>
                  <a:pt x="44338" y="42087"/>
                </a:lnTo>
                <a:lnTo>
                  <a:pt x="45900" y="39319"/>
                </a:lnTo>
                <a:lnTo>
                  <a:pt x="46940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70" y="18519"/>
                </a:lnTo>
                <a:lnTo>
                  <a:pt x="47195" y="15379"/>
                </a:lnTo>
                <a:lnTo>
                  <a:pt x="46318" y="12244"/>
                </a:lnTo>
                <a:lnTo>
                  <a:pt x="44935" y="9536"/>
                </a:lnTo>
                <a:lnTo>
                  <a:pt x="43002" y="7240"/>
                </a:lnTo>
                <a:lnTo>
                  <a:pt x="38620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93" y="0"/>
                </a:lnTo>
                <a:lnTo>
                  <a:pt x="20563" y="0"/>
                </a:lnTo>
                <a:lnTo>
                  <a:pt x="17020" y="647"/>
                </a:lnTo>
                <a:lnTo>
                  <a:pt x="13947" y="1969"/>
                </a:lnTo>
                <a:lnTo>
                  <a:pt x="10897" y="3276"/>
                </a:lnTo>
                <a:lnTo>
                  <a:pt x="8333" y="5105"/>
                </a:lnTo>
                <a:lnTo>
                  <a:pt x="4179" y="9781"/>
                </a:lnTo>
                <a:lnTo>
                  <a:pt x="2617" y="12560"/>
                </a:lnTo>
                <a:lnTo>
                  <a:pt x="1577" y="15760"/>
                </a:lnTo>
                <a:lnTo>
                  <a:pt x="535" y="18961"/>
                </a:lnTo>
                <a:lnTo>
                  <a:pt x="0" y="22428"/>
                </a:lnTo>
                <a:lnTo>
                  <a:pt x="0" y="29884"/>
                </a:lnTo>
                <a:lnTo>
                  <a:pt x="447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210" y="41161"/>
                </a:lnTo>
                <a:lnTo>
                  <a:pt x="26139" y="42188"/>
                </a:lnTo>
                <a:lnTo>
                  <a:pt x="22316" y="42188"/>
                </a:lnTo>
                <a:lnTo>
                  <a:pt x="19116" y="41112"/>
                </a:lnTo>
                <a:lnTo>
                  <a:pt x="16433" y="39319"/>
                </a:lnTo>
                <a:lnTo>
                  <a:pt x="19624" y="51879"/>
                </a:lnTo>
                <a:lnTo>
                  <a:pt x="27953" y="51879"/>
                </a:lnTo>
                <a:lnTo>
                  <a:pt x="31496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292487" y="49369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310" y="36475"/>
                </a:lnTo>
                <a:lnTo>
                  <a:pt x="2185" y="39625"/>
                </a:lnTo>
                <a:lnTo>
                  <a:pt x="3582" y="42343"/>
                </a:lnTo>
                <a:lnTo>
                  <a:pt x="5486" y="44615"/>
                </a:lnTo>
                <a:lnTo>
                  <a:pt x="9893" y="48679"/>
                </a:lnTo>
                <a:lnTo>
                  <a:pt x="12917" y="49950"/>
                </a:lnTo>
                <a:lnTo>
                  <a:pt x="15952" y="51245"/>
                </a:lnTo>
                <a:lnTo>
                  <a:pt x="19624" y="51879"/>
                </a:lnTo>
                <a:lnTo>
                  <a:pt x="16423" y="39319"/>
                </a:lnTo>
                <a:lnTo>
                  <a:pt x="14518" y="36485"/>
                </a:lnTo>
                <a:lnTo>
                  <a:pt x="13338" y="32702"/>
                </a:lnTo>
                <a:lnTo>
                  <a:pt x="12636" y="28310"/>
                </a:lnTo>
                <a:lnTo>
                  <a:pt x="12636" y="23065"/>
                </a:lnTo>
                <a:lnTo>
                  <a:pt x="13399" y="18795"/>
                </a:lnTo>
                <a:lnTo>
                  <a:pt x="14669" y="15152"/>
                </a:lnTo>
                <a:lnTo>
                  <a:pt x="16639" y="12434"/>
                </a:lnTo>
                <a:lnTo>
                  <a:pt x="19282" y="10695"/>
                </a:lnTo>
                <a:lnTo>
                  <a:pt x="22353" y="9640"/>
                </a:lnTo>
                <a:lnTo>
                  <a:pt x="26201" y="9640"/>
                </a:lnTo>
                <a:lnTo>
                  <a:pt x="29401" y="10746"/>
                </a:lnTo>
                <a:lnTo>
                  <a:pt x="32068" y="12550"/>
                </a:lnTo>
                <a:lnTo>
                  <a:pt x="33973" y="15368"/>
                </a:lnTo>
                <a:lnTo>
                  <a:pt x="35129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53" y="33033"/>
                </a:lnTo>
                <a:lnTo>
                  <a:pt x="33822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6" y="48604"/>
                </a:lnTo>
                <a:lnTo>
                  <a:pt x="40223" y="46775"/>
                </a:lnTo>
                <a:lnTo>
                  <a:pt x="44338" y="42087"/>
                </a:lnTo>
                <a:lnTo>
                  <a:pt x="45886" y="39319"/>
                </a:lnTo>
                <a:lnTo>
                  <a:pt x="46926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70" y="18519"/>
                </a:lnTo>
                <a:lnTo>
                  <a:pt x="47195" y="15379"/>
                </a:lnTo>
                <a:lnTo>
                  <a:pt x="46318" y="12244"/>
                </a:lnTo>
                <a:lnTo>
                  <a:pt x="44921" y="9536"/>
                </a:lnTo>
                <a:lnTo>
                  <a:pt x="42992" y="7240"/>
                </a:lnTo>
                <a:lnTo>
                  <a:pt x="38610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83" y="0"/>
                </a:lnTo>
                <a:lnTo>
                  <a:pt x="20548" y="0"/>
                </a:lnTo>
                <a:lnTo>
                  <a:pt x="17006" y="647"/>
                </a:lnTo>
                <a:lnTo>
                  <a:pt x="13947" y="1969"/>
                </a:lnTo>
                <a:lnTo>
                  <a:pt x="10886" y="3276"/>
                </a:lnTo>
                <a:lnTo>
                  <a:pt x="8319" y="5105"/>
                </a:lnTo>
                <a:lnTo>
                  <a:pt x="4165" y="9781"/>
                </a:lnTo>
                <a:lnTo>
                  <a:pt x="2617" y="12560"/>
                </a:lnTo>
                <a:lnTo>
                  <a:pt x="1562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199" y="41161"/>
                </a:lnTo>
                <a:lnTo>
                  <a:pt x="26140" y="42188"/>
                </a:lnTo>
                <a:lnTo>
                  <a:pt x="22302" y="42188"/>
                </a:lnTo>
                <a:lnTo>
                  <a:pt x="19102" y="41112"/>
                </a:lnTo>
                <a:lnTo>
                  <a:pt x="16423" y="39319"/>
                </a:lnTo>
                <a:lnTo>
                  <a:pt x="19624" y="51879"/>
                </a:lnTo>
                <a:lnTo>
                  <a:pt x="27953" y="51879"/>
                </a:lnTo>
                <a:lnTo>
                  <a:pt x="31497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345242" y="4937547"/>
            <a:ext cx="25524" cy="50392"/>
          </a:xfrm>
          <a:custGeom>
            <a:avLst/>
            <a:gdLst/>
            <a:ahLst/>
            <a:cxnLst/>
            <a:rect l="l" t="t" r="r" b="b"/>
            <a:pathLst>
              <a:path w="25524" h="50392">
                <a:moveTo>
                  <a:pt x="734" y="18136"/>
                </a:moveTo>
                <a:lnTo>
                  <a:pt x="3517" y="17729"/>
                </a:lnTo>
                <a:lnTo>
                  <a:pt x="13258" y="12354"/>
                </a:lnTo>
                <a:lnTo>
                  <a:pt x="13258" y="48639"/>
                </a:lnTo>
                <a:lnTo>
                  <a:pt x="13802" y="49783"/>
                </a:lnTo>
                <a:lnTo>
                  <a:pt x="16510" y="50392"/>
                </a:lnTo>
                <a:lnTo>
                  <a:pt x="22388" y="50366"/>
                </a:lnTo>
                <a:lnTo>
                  <a:pt x="25524" y="48639"/>
                </a:lnTo>
                <a:lnTo>
                  <a:pt x="25524" y="1446"/>
                </a:lnTo>
                <a:lnTo>
                  <a:pt x="24206" y="201"/>
                </a:lnTo>
                <a:lnTo>
                  <a:pt x="21258" y="0"/>
                </a:lnTo>
                <a:lnTo>
                  <a:pt x="17701" y="10"/>
                </a:lnTo>
                <a:lnTo>
                  <a:pt x="14706" y="647"/>
                </a:lnTo>
                <a:lnTo>
                  <a:pt x="1689" y="8938"/>
                </a:lnTo>
                <a:lnTo>
                  <a:pt x="25" y="12444"/>
                </a:lnTo>
                <a:lnTo>
                  <a:pt x="0" y="15123"/>
                </a:lnTo>
                <a:lnTo>
                  <a:pt x="734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385864" y="4943570"/>
            <a:ext cx="13194" cy="44766"/>
          </a:xfrm>
          <a:custGeom>
            <a:avLst/>
            <a:gdLst/>
            <a:ahLst/>
            <a:cxnLst/>
            <a:rect l="l" t="t" r="r" b="b"/>
            <a:pathLst>
              <a:path w="13194" h="44766">
                <a:moveTo>
                  <a:pt x="0" y="37743"/>
                </a:moveTo>
                <a:lnTo>
                  <a:pt x="266" y="41047"/>
                </a:lnTo>
                <a:lnTo>
                  <a:pt x="2513" y="44183"/>
                </a:lnTo>
                <a:lnTo>
                  <a:pt x="5270" y="44766"/>
                </a:lnTo>
                <a:lnTo>
                  <a:pt x="7823" y="44766"/>
                </a:lnTo>
                <a:lnTo>
                  <a:pt x="11264" y="43790"/>
                </a:lnTo>
                <a:lnTo>
                  <a:pt x="12877" y="41047"/>
                </a:lnTo>
                <a:lnTo>
                  <a:pt x="13194" y="37743"/>
                </a:lnTo>
                <a:lnTo>
                  <a:pt x="12877" y="34391"/>
                </a:lnTo>
                <a:lnTo>
                  <a:pt x="10576" y="31215"/>
                </a:lnTo>
                <a:lnTo>
                  <a:pt x="7823" y="30618"/>
                </a:lnTo>
                <a:lnTo>
                  <a:pt x="5270" y="30618"/>
                </a:lnTo>
                <a:lnTo>
                  <a:pt x="1840" y="31623"/>
                </a:lnTo>
                <a:lnTo>
                  <a:pt x="266" y="34391"/>
                </a:lnTo>
                <a:lnTo>
                  <a:pt x="0" y="37743"/>
                </a:lnTo>
                <a:close/>
              </a:path>
              <a:path w="13194" h="44766">
                <a:moveTo>
                  <a:pt x="0" y="7175"/>
                </a:moveTo>
                <a:lnTo>
                  <a:pt x="266" y="10450"/>
                </a:lnTo>
                <a:lnTo>
                  <a:pt x="2513" y="13561"/>
                </a:lnTo>
                <a:lnTo>
                  <a:pt x="5270" y="14159"/>
                </a:lnTo>
                <a:lnTo>
                  <a:pt x="7823" y="14159"/>
                </a:lnTo>
                <a:lnTo>
                  <a:pt x="11264" y="13158"/>
                </a:lnTo>
                <a:lnTo>
                  <a:pt x="12877" y="10450"/>
                </a:lnTo>
                <a:lnTo>
                  <a:pt x="13194" y="7175"/>
                </a:lnTo>
                <a:lnTo>
                  <a:pt x="12877" y="3798"/>
                </a:lnTo>
                <a:lnTo>
                  <a:pt x="10576" y="633"/>
                </a:lnTo>
                <a:lnTo>
                  <a:pt x="7823" y="0"/>
                </a:lnTo>
                <a:lnTo>
                  <a:pt x="5270" y="0"/>
                </a:lnTo>
                <a:lnTo>
                  <a:pt x="1840" y="1040"/>
                </a:lnTo>
                <a:lnTo>
                  <a:pt x="266" y="3798"/>
                </a:lnTo>
                <a:lnTo>
                  <a:pt x="0" y="7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408102" y="4936931"/>
            <a:ext cx="40168" cy="50800"/>
          </a:xfrm>
          <a:custGeom>
            <a:avLst/>
            <a:gdLst/>
            <a:ahLst/>
            <a:cxnLst/>
            <a:rect l="l" t="t" r="r" b="b"/>
            <a:pathLst>
              <a:path w="40168" h="50800">
                <a:moveTo>
                  <a:pt x="23368" y="34366"/>
                </a:moveTo>
                <a:lnTo>
                  <a:pt x="26160" y="32280"/>
                </a:lnTo>
                <a:lnTo>
                  <a:pt x="28486" y="30341"/>
                </a:lnTo>
                <a:lnTo>
                  <a:pt x="32143" y="26784"/>
                </a:lnTo>
                <a:lnTo>
                  <a:pt x="34646" y="23507"/>
                </a:lnTo>
                <a:lnTo>
                  <a:pt x="36435" y="20369"/>
                </a:lnTo>
                <a:lnTo>
                  <a:pt x="37259" y="17373"/>
                </a:lnTo>
                <a:lnTo>
                  <a:pt x="37451" y="14363"/>
                </a:lnTo>
                <a:lnTo>
                  <a:pt x="37068" y="10058"/>
                </a:lnTo>
                <a:lnTo>
                  <a:pt x="35546" y="6461"/>
                </a:lnTo>
                <a:lnTo>
                  <a:pt x="32867" y="3733"/>
                </a:lnTo>
                <a:lnTo>
                  <a:pt x="29451" y="1562"/>
                </a:lnTo>
                <a:lnTo>
                  <a:pt x="24955" y="317"/>
                </a:lnTo>
                <a:lnTo>
                  <a:pt x="22352" y="0"/>
                </a:lnTo>
                <a:lnTo>
                  <a:pt x="19378" y="0"/>
                </a:lnTo>
                <a:lnTo>
                  <a:pt x="15011" y="166"/>
                </a:lnTo>
                <a:lnTo>
                  <a:pt x="11163" y="863"/>
                </a:lnTo>
                <a:lnTo>
                  <a:pt x="8023" y="1803"/>
                </a:lnTo>
                <a:lnTo>
                  <a:pt x="4471" y="3315"/>
                </a:lnTo>
                <a:lnTo>
                  <a:pt x="1838" y="5486"/>
                </a:lnTo>
                <a:lnTo>
                  <a:pt x="1306" y="8315"/>
                </a:lnTo>
                <a:lnTo>
                  <a:pt x="1357" y="10857"/>
                </a:lnTo>
                <a:lnTo>
                  <a:pt x="2778" y="14043"/>
                </a:lnTo>
                <a:lnTo>
                  <a:pt x="5320" y="12992"/>
                </a:lnTo>
                <a:lnTo>
                  <a:pt x="8229" y="11530"/>
                </a:lnTo>
                <a:lnTo>
                  <a:pt x="10857" y="10641"/>
                </a:lnTo>
                <a:lnTo>
                  <a:pt x="13881" y="10019"/>
                </a:lnTo>
                <a:lnTo>
                  <a:pt x="18021" y="10173"/>
                </a:lnTo>
                <a:lnTo>
                  <a:pt x="21233" y="11771"/>
                </a:lnTo>
                <a:lnTo>
                  <a:pt x="22885" y="14500"/>
                </a:lnTo>
                <a:lnTo>
                  <a:pt x="23025" y="17082"/>
                </a:lnTo>
                <a:lnTo>
                  <a:pt x="22377" y="19735"/>
                </a:lnTo>
                <a:lnTo>
                  <a:pt x="20560" y="22679"/>
                </a:lnTo>
                <a:lnTo>
                  <a:pt x="17334" y="26136"/>
                </a:lnTo>
                <a:lnTo>
                  <a:pt x="14083" y="28889"/>
                </a:lnTo>
                <a:lnTo>
                  <a:pt x="3084" y="38023"/>
                </a:lnTo>
                <a:lnTo>
                  <a:pt x="2487" y="38491"/>
                </a:lnTo>
                <a:lnTo>
                  <a:pt x="392" y="41424"/>
                </a:lnTo>
                <a:lnTo>
                  <a:pt x="0" y="44514"/>
                </a:lnTo>
                <a:lnTo>
                  <a:pt x="74" y="47625"/>
                </a:lnTo>
                <a:lnTo>
                  <a:pt x="1165" y="50241"/>
                </a:lnTo>
                <a:lnTo>
                  <a:pt x="3848" y="50800"/>
                </a:lnTo>
                <a:lnTo>
                  <a:pt x="38112" y="50800"/>
                </a:lnTo>
                <a:lnTo>
                  <a:pt x="39927" y="48755"/>
                </a:lnTo>
                <a:lnTo>
                  <a:pt x="40168" y="45835"/>
                </a:lnTo>
                <a:lnTo>
                  <a:pt x="40053" y="43559"/>
                </a:lnTo>
                <a:lnTo>
                  <a:pt x="38199" y="40867"/>
                </a:lnTo>
                <a:lnTo>
                  <a:pt x="15073" y="40867"/>
                </a:lnTo>
                <a:lnTo>
                  <a:pt x="23368" y="343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455046" y="49369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309" y="36475"/>
                </a:lnTo>
                <a:lnTo>
                  <a:pt x="2184" y="39625"/>
                </a:lnTo>
                <a:lnTo>
                  <a:pt x="3581" y="42343"/>
                </a:lnTo>
                <a:lnTo>
                  <a:pt x="5500" y="44615"/>
                </a:lnTo>
                <a:lnTo>
                  <a:pt x="9892" y="48679"/>
                </a:lnTo>
                <a:lnTo>
                  <a:pt x="12915" y="49950"/>
                </a:lnTo>
                <a:lnTo>
                  <a:pt x="15951" y="51245"/>
                </a:lnTo>
                <a:lnTo>
                  <a:pt x="19622" y="51879"/>
                </a:lnTo>
                <a:lnTo>
                  <a:pt x="16422" y="39319"/>
                </a:lnTo>
                <a:lnTo>
                  <a:pt x="14514" y="36485"/>
                </a:lnTo>
                <a:lnTo>
                  <a:pt x="13333" y="32702"/>
                </a:lnTo>
                <a:lnTo>
                  <a:pt x="12635" y="28310"/>
                </a:lnTo>
                <a:lnTo>
                  <a:pt x="12635" y="23065"/>
                </a:lnTo>
                <a:lnTo>
                  <a:pt x="13413" y="18795"/>
                </a:lnTo>
                <a:lnTo>
                  <a:pt x="14679" y="15152"/>
                </a:lnTo>
                <a:lnTo>
                  <a:pt x="16638" y="12434"/>
                </a:lnTo>
                <a:lnTo>
                  <a:pt x="19277" y="10695"/>
                </a:lnTo>
                <a:lnTo>
                  <a:pt x="22351" y="9640"/>
                </a:lnTo>
                <a:lnTo>
                  <a:pt x="26200" y="9640"/>
                </a:lnTo>
                <a:lnTo>
                  <a:pt x="29400" y="10746"/>
                </a:lnTo>
                <a:lnTo>
                  <a:pt x="32078" y="12550"/>
                </a:lnTo>
                <a:lnTo>
                  <a:pt x="33972" y="15368"/>
                </a:lnTo>
                <a:lnTo>
                  <a:pt x="35128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63" y="33033"/>
                </a:lnTo>
                <a:lnTo>
                  <a:pt x="33832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5" y="48604"/>
                </a:lnTo>
                <a:lnTo>
                  <a:pt x="40222" y="46775"/>
                </a:lnTo>
                <a:lnTo>
                  <a:pt x="44336" y="42087"/>
                </a:lnTo>
                <a:lnTo>
                  <a:pt x="45885" y="39319"/>
                </a:lnTo>
                <a:lnTo>
                  <a:pt x="46940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70" y="18519"/>
                </a:lnTo>
                <a:lnTo>
                  <a:pt x="47191" y="15379"/>
                </a:lnTo>
                <a:lnTo>
                  <a:pt x="46316" y="12244"/>
                </a:lnTo>
                <a:lnTo>
                  <a:pt x="44919" y="9536"/>
                </a:lnTo>
                <a:lnTo>
                  <a:pt x="42990" y="7240"/>
                </a:lnTo>
                <a:lnTo>
                  <a:pt x="38609" y="3164"/>
                </a:lnTo>
                <a:lnTo>
                  <a:pt x="35571" y="1893"/>
                </a:lnTo>
                <a:lnTo>
                  <a:pt x="32551" y="623"/>
                </a:lnTo>
                <a:lnTo>
                  <a:pt x="28878" y="0"/>
                </a:lnTo>
                <a:lnTo>
                  <a:pt x="20548" y="0"/>
                </a:lnTo>
                <a:lnTo>
                  <a:pt x="17016" y="647"/>
                </a:lnTo>
                <a:lnTo>
                  <a:pt x="13945" y="1969"/>
                </a:lnTo>
                <a:lnTo>
                  <a:pt x="10882" y="3276"/>
                </a:lnTo>
                <a:lnTo>
                  <a:pt x="8319" y="5105"/>
                </a:lnTo>
                <a:lnTo>
                  <a:pt x="4179" y="9781"/>
                </a:lnTo>
                <a:lnTo>
                  <a:pt x="2616" y="12560"/>
                </a:lnTo>
                <a:lnTo>
                  <a:pt x="1576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210" y="41161"/>
                </a:lnTo>
                <a:lnTo>
                  <a:pt x="26135" y="42188"/>
                </a:lnTo>
                <a:lnTo>
                  <a:pt x="22301" y="42188"/>
                </a:lnTo>
                <a:lnTo>
                  <a:pt x="19100" y="41112"/>
                </a:lnTo>
                <a:lnTo>
                  <a:pt x="16422" y="39319"/>
                </a:lnTo>
                <a:lnTo>
                  <a:pt x="19622" y="51879"/>
                </a:lnTo>
                <a:lnTo>
                  <a:pt x="27953" y="51879"/>
                </a:lnTo>
                <a:lnTo>
                  <a:pt x="31495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507800" y="4937547"/>
            <a:ext cx="25523" cy="50392"/>
          </a:xfrm>
          <a:custGeom>
            <a:avLst/>
            <a:gdLst/>
            <a:ahLst/>
            <a:cxnLst/>
            <a:rect l="l" t="t" r="r" b="b"/>
            <a:pathLst>
              <a:path w="25523" h="50392">
                <a:moveTo>
                  <a:pt x="734" y="18136"/>
                </a:moveTo>
                <a:lnTo>
                  <a:pt x="3528" y="17729"/>
                </a:lnTo>
                <a:lnTo>
                  <a:pt x="13258" y="12354"/>
                </a:lnTo>
                <a:lnTo>
                  <a:pt x="13258" y="48639"/>
                </a:lnTo>
                <a:lnTo>
                  <a:pt x="13802" y="49783"/>
                </a:lnTo>
                <a:lnTo>
                  <a:pt x="16508" y="50392"/>
                </a:lnTo>
                <a:lnTo>
                  <a:pt x="22387" y="50366"/>
                </a:lnTo>
                <a:lnTo>
                  <a:pt x="25523" y="48639"/>
                </a:lnTo>
                <a:lnTo>
                  <a:pt x="25523" y="1446"/>
                </a:lnTo>
                <a:lnTo>
                  <a:pt x="24216" y="201"/>
                </a:lnTo>
                <a:lnTo>
                  <a:pt x="21257" y="0"/>
                </a:lnTo>
                <a:lnTo>
                  <a:pt x="17701" y="10"/>
                </a:lnTo>
                <a:lnTo>
                  <a:pt x="14705" y="647"/>
                </a:lnTo>
                <a:lnTo>
                  <a:pt x="1687" y="8938"/>
                </a:lnTo>
                <a:lnTo>
                  <a:pt x="24" y="12444"/>
                </a:lnTo>
                <a:lnTo>
                  <a:pt x="0" y="15123"/>
                </a:lnTo>
                <a:lnTo>
                  <a:pt x="734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544628" y="4938005"/>
            <a:ext cx="39002" cy="61721"/>
          </a:xfrm>
          <a:custGeom>
            <a:avLst/>
            <a:gdLst/>
            <a:ahLst/>
            <a:cxnLst/>
            <a:rect l="l" t="t" r="r" b="b"/>
            <a:pathLst>
              <a:path w="39002" h="61721">
                <a:moveTo>
                  <a:pt x="3290" y="824"/>
                </a:moveTo>
                <a:lnTo>
                  <a:pt x="2578" y="3477"/>
                </a:lnTo>
                <a:lnTo>
                  <a:pt x="2578" y="29879"/>
                </a:lnTo>
                <a:lnTo>
                  <a:pt x="4204" y="33018"/>
                </a:lnTo>
                <a:lnTo>
                  <a:pt x="7063" y="32943"/>
                </a:lnTo>
                <a:lnTo>
                  <a:pt x="9766" y="32673"/>
                </a:lnTo>
                <a:lnTo>
                  <a:pt x="12901" y="32447"/>
                </a:lnTo>
                <a:lnTo>
                  <a:pt x="16078" y="32447"/>
                </a:lnTo>
                <a:lnTo>
                  <a:pt x="19544" y="33055"/>
                </a:lnTo>
                <a:lnTo>
                  <a:pt x="22338" y="34074"/>
                </a:lnTo>
                <a:lnTo>
                  <a:pt x="24930" y="36636"/>
                </a:lnTo>
                <a:lnTo>
                  <a:pt x="25934" y="40284"/>
                </a:lnTo>
                <a:lnTo>
                  <a:pt x="25934" y="43559"/>
                </a:lnTo>
                <a:lnTo>
                  <a:pt x="24563" y="47599"/>
                </a:lnTo>
                <a:lnTo>
                  <a:pt x="21804" y="50292"/>
                </a:lnTo>
                <a:lnTo>
                  <a:pt x="19151" y="51318"/>
                </a:lnTo>
                <a:lnTo>
                  <a:pt x="16117" y="51930"/>
                </a:lnTo>
                <a:lnTo>
                  <a:pt x="12279" y="51930"/>
                </a:lnTo>
                <a:lnTo>
                  <a:pt x="9018" y="51382"/>
                </a:lnTo>
                <a:lnTo>
                  <a:pt x="6300" y="50619"/>
                </a:lnTo>
                <a:lnTo>
                  <a:pt x="2948" y="49006"/>
                </a:lnTo>
                <a:lnTo>
                  <a:pt x="151" y="50352"/>
                </a:lnTo>
                <a:lnTo>
                  <a:pt x="0" y="53096"/>
                </a:lnTo>
                <a:lnTo>
                  <a:pt x="229" y="56628"/>
                </a:lnTo>
                <a:lnTo>
                  <a:pt x="2807" y="59471"/>
                </a:lnTo>
                <a:lnTo>
                  <a:pt x="6059" y="60511"/>
                </a:lnTo>
                <a:lnTo>
                  <a:pt x="8827" y="61135"/>
                </a:lnTo>
                <a:lnTo>
                  <a:pt x="12103" y="61592"/>
                </a:lnTo>
                <a:lnTo>
                  <a:pt x="15634" y="61721"/>
                </a:lnTo>
                <a:lnTo>
                  <a:pt x="19102" y="61721"/>
                </a:lnTo>
                <a:lnTo>
                  <a:pt x="22277" y="61250"/>
                </a:lnTo>
                <a:lnTo>
                  <a:pt x="25134" y="60321"/>
                </a:lnTo>
                <a:lnTo>
                  <a:pt x="28014" y="59406"/>
                </a:lnTo>
                <a:lnTo>
                  <a:pt x="32537" y="56286"/>
                </a:lnTo>
                <a:lnTo>
                  <a:pt x="36183" y="52307"/>
                </a:lnTo>
                <a:lnTo>
                  <a:pt x="37313" y="49719"/>
                </a:lnTo>
                <a:lnTo>
                  <a:pt x="38430" y="47127"/>
                </a:lnTo>
                <a:lnTo>
                  <a:pt x="39002" y="44168"/>
                </a:lnTo>
                <a:lnTo>
                  <a:pt x="39002" y="37983"/>
                </a:lnTo>
                <a:lnTo>
                  <a:pt x="38569" y="35471"/>
                </a:lnTo>
                <a:lnTo>
                  <a:pt x="36856" y="31099"/>
                </a:lnTo>
                <a:lnTo>
                  <a:pt x="33922" y="27773"/>
                </a:lnTo>
                <a:lnTo>
                  <a:pt x="30163" y="25145"/>
                </a:lnTo>
                <a:lnTo>
                  <a:pt x="25171" y="23608"/>
                </a:lnTo>
                <a:lnTo>
                  <a:pt x="22287" y="23227"/>
                </a:lnTo>
                <a:lnTo>
                  <a:pt x="15901" y="23287"/>
                </a:lnTo>
                <a:lnTo>
                  <a:pt x="12790" y="23468"/>
                </a:lnTo>
                <a:lnTo>
                  <a:pt x="12790" y="10486"/>
                </a:lnTo>
                <a:lnTo>
                  <a:pt x="33426" y="10486"/>
                </a:lnTo>
                <a:lnTo>
                  <a:pt x="34519" y="10083"/>
                </a:lnTo>
                <a:lnTo>
                  <a:pt x="35345" y="7099"/>
                </a:lnTo>
                <a:lnTo>
                  <a:pt x="35229" y="2793"/>
                </a:lnTo>
                <a:lnTo>
                  <a:pt x="33426" y="0"/>
                </a:lnTo>
                <a:lnTo>
                  <a:pt x="5612" y="0"/>
                </a:lnTo>
                <a:lnTo>
                  <a:pt x="3290" y="8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613406" y="4926402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52" y="5662"/>
                </a:moveTo>
                <a:lnTo>
                  <a:pt x="7405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4" y="18399"/>
                </a:lnTo>
                <a:lnTo>
                  <a:pt x="661" y="22338"/>
                </a:lnTo>
                <a:lnTo>
                  <a:pt x="0" y="26808"/>
                </a:lnTo>
                <a:lnTo>
                  <a:pt x="0" y="36727"/>
                </a:lnTo>
                <a:lnTo>
                  <a:pt x="608" y="41057"/>
                </a:lnTo>
                <a:lnTo>
                  <a:pt x="1817" y="44831"/>
                </a:lnTo>
                <a:lnTo>
                  <a:pt x="3009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94" y="56854"/>
                </a:lnTo>
                <a:lnTo>
                  <a:pt x="11901" y="58798"/>
                </a:lnTo>
                <a:lnTo>
                  <a:pt x="15062" y="60109"/>
                </a:lnTo>
                <a:lnTo>
                  <a:pt x="18223" y="61426"/>
                </a:lnTo>
                <a:lnTo>
                  <a:pt x="21779" y="62075"/>
                </a:lnTo>
                <a:lnTo>
                  <a:pt x="25718" y="62075"/>
                </a:lnTo>
                <a:lnTo>
                  <a:pt x="30085" y="61873"/>
                </a:lnTo>
                <a:lnTo>
                  <a:pt x="33922" y="61023"/>
                </a:lnTo>
                <a:lnTo>
                  <a:pt x="37108" y="59903"/>
                </a:lnTo>
                <a:lnTo>
                  <a:pt x="40830" y="58025"/>
                </a:lnTo>
                <a:lnTo>
                  <a:pt x="43689" y="55331"/>
                </a:lnTo>
                <a:lnTo>
                  <a:pt x="43966" y="52764"/>
                </a:lnTo>
                <a:lnTo>
                  <a:pt x="43966" y="52040"/>
                </a:lnTo>
                <a:lnTo>
                  <a:pt x="43473" y="49427"/>
                </a:lnTo>
                <a:lnTo>
                  <a:pt x="40816" y="50086"/>
                </a:lnTo>
                <a:lnTo>
                  <a:pt x="37680" y="52081"/>
                </a:lnTo>
                <a:lnTo>
                  <a:pt x="34872" y="53477"/>
                </a:lnTo>
                <a:lnTo>
                  <a:pt x="31266" y="54658"/>
                </a:lnTo>
                <a:lnTo>
                  <a:pt x="26747" y="54964"/>
                </a:lnTo>
                <a:lnTo>
                  <a:pt x="23889" y="54964"/>
                </a:lnTo>
                <a:lnTo>
                  <a:pt x="21337" y="54456"/>
                </a:lnTo>
                <a:lnTo>
                  <a:pt x="16800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77" y="41540"/>
                </a:lnTo>
                <a:lnTo>
                  <a:pt x="8942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3" y="24051"/>
                </a:lnTo>
                <a:lnTo>
                  <a:pt x="9831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813" y="7009"/>
                </a:lnTo>
                <a:lnTo>
                  <a:pt x="26506" y="7009"/>
                </a:lnTo>
                <a:lnTo>
                  <a:pt x="31114" y="7325"/>
                </a:lnTo>
                <a:lnTo>
                  <a:pt x="34657" y="8545"/>
                </a:lnTo>
                <a:lnTo>
                  <a:pt x="37400" y="9942"/>
                </a:lnTo>
                <a:lnTo>
                  <a:pt x="40449" y="11962"/>
                </a:lnTo>
                <a:lnTo>
                  <a:pt x="43700" y="10460"/>
                </a:lnTo>
                <a:lnTo>
                  <a:pt x="43624" y="7466"/>
                </a:lnTo>
                <a:lnTo>
                  <a:pt x="41936" y="4658"/>
                </a:lnTo>
                <a:lnTo>
                  <a:pt x="38987" y="2804"/>
                </a:lnTo>
                <a:lnTo>
                  <a:pt x="36334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83" y="0"/>
                </a:lnTo>
                <a:lnTo>
                  <a:pt x="19061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5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667734" y="4927140"/>
            <a:ext cx="33705" cy="60591"/>
          </a:xfrm>
          <a:custGeom>
            <a:avLst/>
            <a:gdLst/>
            <a:ahLst/>
            <a:cxnLst/>
            <a:rect l="l" t="t" r="r" b="b"/>
            <a:pathLst>
              <a:path w="33705" h="60591">
                <a:moveTo>
                  <a:pt x="31737" y="0"/>
                </a:moveTo>
                <a:lnTo>
                  <a:pt x="2983" y="0"/>
                </a:lnTo>
                <a:lnTo>
                  <a:pt x="949" y="734"/>
                </a:lnTo>
                <a:lnTo>
                  <a:pt x="0" y="3286"/>
                </a:lnTo>
                <a:lnTo>
                  <a:pt x="0" y="57311"/>
                </a:lnTo>
                <a:lnTo>
                  <a:pt x="304" y="59381"/>
                </a:lnTo>
                <a:lnTo>
                  <a:pt x="2983" y="60591"/>
                </a:lnTo>
                <a:lnTo>
                  <a:pt x="32053" y="60591"/>
                </a:lnTo>
                <a:lnTo>
                  <a:pt x="33119" y="60079"/>
                </a:lnTo>
                <a:lnTo>
                  <a:pt x="33705" y="57261"/>
                </a:lnTo>
                <a:lnTo>
                  <a:pt x="33705" y="56638"/>
                </a:lnTo>
                <a:lnTo>
                  <a:pt x="32053" y="53884"/>
                </a:lnTo>
                <a:lnTo>
                  <a:pt x="8037" y="53884"/>
                </a:lnTo>
                <a:lnTo>
                  <a:pt x="8037" y="32216"/>
                </a:lnTo>
                <a:lnTo>
                  <a:pt x="28356" y="32216"/>
                </a:lnTo>
                <a:lnTo>
                  <a:pt x="29702" y="31266"/>
                </a:lnTo>
                <a:lnTo>
                  <a:pt x="29958" y="28483"/>
                </a:lnTo>
                <a:lnTo>
                  <a:pt x="28356" y="25714"/>
                </a:lnTo>
                <a:lnTo>
                  <a:pt x="8037" y="25714"/>
                </a:lnTo>
                <a:lnTo>
                  <a:pt x="8037" y="6703"/>
                </a:lnTo>
                <a:lnTo>
                  <a:pt x="31737" y="6703"/>
                </a:lnTo>
                <a:lnTo>
                  <a:pt x="33018" y="5673"/>
                </a:lnTo>
                <a:lnTo>
                  <a:pt x="33324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714073" y="4927144"/>
            <a:ext cx="40410" cy="60832"/>
          </a:xfrm>
          <a:custGeom>
            <a:avLst/>
            <a:gdLst/>
            <a:ahLst/>
            <a:cxnLst/>
            <a:rect l="l" t="t" r="r" b="b"/>
            <a:pathLst>
              <a:path w="40410" h="60832">
                <a:moveTo>
                  <a:pt x="5461" y="60833"/>
                </a:moveTo>
                <a:lnTo>
                  <a:pt x="8049" y="59371"/>
                </a:lnTo>
                <a:lnTo>
                  <a:pt x="8049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09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36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02" y="39711"/>
                </a:lnTo>
                <a:lnTo>
                  <a:pt x="30783" y="36193"/>
                </a:lnTo>
                <a:lnTo>
                  <a:pt x="2781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5"/>
                </a:lnTo>
                <a:lnTo>
                  <a:pt x="22971" y="25779"/>
                </a:lnTo>
                <a:lnTo>
                  <a:pt x="19886" y="26808"/>
                </a:lnTo>
                <a:lnTo>
                  <a:pt x="15927" y="27064"/>
                </a:lnTo>
                <a:lnTo>
                  <a:pt x="8049" y="27064"/>
                </a:lnTo>
                <a:lnTo>
                  <a:pt x="8049" y="6652"/>
                </a:lnTo>
                <a:lnTo>
                  <a:pt x="5461" y="60833"/>
                </a:lnTo>
                <a:close/>
              </a:path>
              <a:path w="40410" h="60832">
                <a:moveTo>
                  <a:pt x="60" y="59842"/>
                </a:moveTo>
                <a:lnTo>
                  <a:pt x="2613" y="60833"/>
                </a:lnTo>
                <a:lnTo>
                  <a:pt x="5461" y="60833"/>
                </a:lnTo>
                <a:lnTo>
                  <a:pt x="8049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58" y="7264"/>
                </a:lnTo>
                <a:lnTo>
                  <a:pt x="25628" y="9144"/>
                </a:lnTo>
                <a:lnTo>
                  <a:pt x="27749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9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2"/>
                </a:lnTo>
                <a:lnTo>
                  <a:pt x="31939" y="4279"/>
                </a:lnTo>
                <a:lnTo>
                  <a:pt x="28638" y="2286"/>
                </a:lnTo>
                <a:lnTo>
                  <a:pt x="24775" y="773"/>
                </a:lnTo>
                <a:lnTo>
                  <a:pt x="21625" y="280"/>
                </a:lnTo>
                <a:lnTo>
                  <a:pt x="18680" y="49"/>
                </a:lnTo>
                <a:lnTo>
                  <a:pt x="3009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758172" y="49271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80" y="59828"/>
                </a:moveTo>
                <a:lnTo>
                  <a:pt x="21258" y="60831"/>
                </a:lnTo>
                <a:lnTo>
                  <a:pt x="24080" y="60831"/>
                </a:lnTo>
                <a:lnTo>
                  <a:pt x="26669" y="59355"/>
                </a:lnTo>
                <a:lnTo>
                  <a:pt x="26669" y="6842"/>
                </a:lnTo>
                <a:lnTo>
                  <a:pt x="43712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12" y="0"/>
                </a:lnTo>
                <a:lnTo>
                  <a:pt x="1588" y="0"/>
                </a:lnTo>
                <a:lnTo>
                  <a:pt x="176" y="1446"/>
                </a:lnTo>
                <a:lnTo>
                  <a:pt x="0" y="4063"/>
                </a:lnTo>
                <a:lnTo>
                  <a:pt x="1588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811866" y="49269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836005" y="4927147"/>
            <a:ext cx="31837" cy="60831"/>
          </a:xfrm>
          <a:custGeom>
            <a:avLst/>
            <a:gdLst/>
            <a:ahLst/>
            <a:cxnLst/>
            <a:rect l="l" t="t" r="r" b="b"/>
            <a:pathLst>
              <a:path w="31837" h="60831">
                <a:moveTo>
                  <a:pt x="60" y="59803"/>
                </a:moveTo>
                <a:lnTo>
                  <a:pt x="2627" y="60831"/>
                </a:lnTo>
                <a:lnTo>
                  <a:pt x="5486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15" y="34123"/>
                </a:lnTo>
                <a:lnTo>
                  <a:pt x="30466" y="32701"/>
                </a:lnTo>
                <a:lnTo>
                  <a:pt x="30603" y="30110"/>
                </a:lnTo>
                <a:lnTo>
                  <a:pt x="29015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36" y="6842"/>
                </a:lnTo>
                <a:lnTo>
                  <a:pt x="31415" y="6054"/>
                </a:lnTo>
                <a:lnTo>
                  <a:pt x="31837" y="3465"/>
                </a:lnTo>
                <a:lnTo>
                  <a:pt x="31837" y="2868"/>
                </a:lnTo>
                <a:lnTo>
                  <a:pt x="30236" y="0"/>
                </a:lnTo>
                <a:lnTo>
                  <a:pt x="2994" y="0"/>
                </a:lnTo>
                <a:lnTo>
                  <a:pt x="949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879806" y="49269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8002" y="990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903948" y="49271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37" y="0"/>
                </a:moveTo>
                <a:lnTo>
                  <a:pt x="2998" y="0"/>
                </a:lnTo>
                <a:lnTo>
                  <a:pt x="953" y="734"/>
                </a:lnTo>
                <a:lnTo>
                  <a:pt x="0" y="3286"/>
                </a:lnTo>
                <a:lnTo>
                  <a:pt x="0" y="57311"/>
                </a:lnTo>
                <a:lnTo>
                  <a:pt x="316" y="59381"/>
                </a:lnTo>
                <a:lnTo>
                  <a:pt x="2998" y="60591"/>
                </a:lnTo>
                <a:lnTo>
                  <a:pt x="32068" y="60591"/>
                </a:lnTo>
                <a:lnTo>
                  <a:pt x="33122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68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71" y="32216"/>
                </a:lnTo>
                <a:lnTo>
                  <a:pt x="29706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7" y="6703"/>
                </a:lnTo>
                <a:lnTo>
                  <a:pt x="33033" y="5673"/>
                </a:lnTo>
                <a:lnTo>
                  <a:pt x="33338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950305" y="49271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78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5" y="53849"/>
                </a:lnTo>
                <a:lnTo>
                  <a:pt x="20990" y="60595"/>
                </a:lnTo>
                <a:lnTo>
                  <a:pt x="25462" y="59957"/>
                </a:lnTo>
                <a:lnTo>
                  <a:pt x="29209" y="58676"/>
                </a:lnTo>
                <a:lnTo>
                  <a:pt x="32953" y="57395"/>
                </a:lnTo>
                <a:lnTo>
                  <a:pt x="36118" y="55462"/>
                </a:lnTo>
                <a:lnTo>
                  <a:pt x="38695" y="52884"/>
                </a:lnTo>
                <a:lnTo>
                  <a:pt x="41262" y="50321"/>
                </a:lnTo>
                <a:lnTo>
                  <a:pt x="43216" y="47066"/>
                </a:lnTo>
                <a:lnTo>
                  <a:pt x="44564" y="43157"/>
                </a:lnTo>
                <a:lnTo>
                  <a:pt x="45895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6" y="20764"/>
                </a:lnTo>
                <a:lnTo>
                  <a:pt x="44690" y="17146"/>
                </a:lnTo>
                <a:lnTo>
                  <a:pt x="43418" y="13529"/>
                </a:lnTo>
                <a:lnTo>
                  <a:pt x="41554" y="10440"/>
                </a:lnTo>
                <a:lnTo>
                  <a:pt x="39113" y="7901"/>
                </a:lnTo>
                <a:lnTo>
                  <a:pt x="36664" y="5349"/>
                </a:lnTo>
                <a:lnTo>
                  <a:pt x="33615" y="3406"/>
                </a:lnTo>
                <a:lnTo>
                  <a:pt x="29994" y="2044"/>
                </a:lnTo>
                <a:lnTo>
                  <a:pt x="26376" y="687"/>
                </a:lnTo>
                <a:lnTo>
                  <a:pt x="21955" y="0"/>
                </a:lnTo>
                <a:lnTo>
                  <a:pt x="2983" y="0"/>
                </a:lnTo>
                <a:lnTo>
                  <a:pt x="949" y="737"/>
                </a:lnTo>
                <a:lnTo>
                  <a:pt x="0" y="3290"/>
                </a:lnTo>
                <a:lnTo>
                  <a:pt x="0" y="57315"/>
                </a:lnTo>
                <a:lnTo>
                  <a:pt x="304" y="59385"/>
                </a:lnTo>
                <a:lnTo>
                  <a:pt x="2983" y="60595"/>
                </a:lnTo>
                <a:lnTo>
                  <a:pt x="15810" y="60595"/>
                </a:lnTo>
                <a:lnTo>
                  <a:pt x="8049" y="53849"/>
                </a:lnTo>
                <a:lnTo>
                  <a:pt x="8049" y="6706"/>
                </a:lnTo>
                <a:lnTo>
                  <a:pt x="20421" y="6706"/>
                </a:lnTo>
                <a:lnTo>
                  <a:pt x="23839" y="7279"/>
                </a:lnTo>
                <a:lnTo>
                  <a:pt x="26492" y="8435"/>
                </a:lnTo>
                <a:lnTo>
                  <a:pt x="29145" y="9591"/>
                </a:lnTo>
                <a:lnTo>
                  <a:pt x="33069" y="13258"/>
                </a:lnTo>
                <a:lnTo>
                  <a:pt x="36078" y="17769"/>
                </a:lnTo>
                <a:lnTo>
                  <a:pt x="36880" y="20587"/>
                </a:lnTo>
                <a:lnTo>
                  <a:pt x="37706" y="23407"/>
                </a:lnTo>
                <a:lnTo>
                  <a:pt x="38098" y="26456"/>
                </a:lnTo>
                <a:lnTo>
                  <a:pt x="38098" y="33862"/>
                </a:lnTo>
                <a:lnTo>
                  <a:pt x="37665" y="37415"/>
                </a:lnTo>
                <a:lnTo>
                  <a:pt x="36776" y="40439"/>
                </a:lnTo>
                <a:lnTo>
                  <a:pt x="35877" y="43447"/>
                </a:lnTo>
                <a:lnTo>
                  <a:pt x="32765" y="47955"/>
                </a:lnTo>
                <a:lnTo>
                  <a:pt x="28778" y="51436"/>
                </a:lnTo>
                <a:close/>
              </a:path>
              <a:path w="46583" h="60595">
                <a:moveTo>
                  <a:pt x="16332" y="53849"/>
                </a:moveTo>
                <a:lnTo>
                  <a:pt x="8049" y="53849"/>
                </a:lnTo>
                <a:lnTo>
                  <a:pt x="15810" y="60595"/>
                </a:lnTo>
                <a:lnTo>
                  <a:pt x="20990" y="60595"/>
                </a:lnTo>
                <a:lnTo>
                  <a:pt x="20205" y="53849"/>
                </a:lnTo>
                <a:lnTo>
                  <a:pt x="16332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026042" y="49423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2" y="43192"/>
                </a:moveTo>
                <a:lnTo>
                  <a:pt x="4291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31" y="44819"/>
                </a:lnTo>
                <a:lnTo>
                  <a:pt x="25246" y="42785"/>
                </a:lnTo>
                <a:lnTo>
                  <a:pt x="27838" y="40208"/>
                </a:lnTo>
                <a:lnTo>
                  <a:pt x="29437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2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0" y="15137"/>
                </a:lnTo>
                <a:lnTo>
                  <a:pt x="8431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31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6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1" y="25044"/>
                </a:lnTo>
                <a:lnTo>
                  <a:pt x="14248" y="26084"/>
                </a:lnTo>
                <a:lnTo>
                  <a:pt x="17880" y="27611"/>
                </a:lnTo>
                <a:lnTo>
                  <a:pt x="20674" y="29566"/>
                </a:lnTo>
                <a:lnTo>
                  <a:pt x="22197" y="32194"/>
                </a:lnTo>
                <a:lnTo>
                  <a:pt x="21995" y="35534"/>
                </a:lnTo>
                <a:lnTo>
                  <a:pt x="19759" y="38454"/>
                </a:lnTo>
                <a:lnTo>
                  <a:pt x="17002" y="39700"/>
                </a:lnTo>
                <a:lnTo>
                  <a:pt x="13449" y="40121"/>
                </a:lnTo>
                <a:lnTo>
                  <a:pt x="10144" y="39905"/>
                </a:lnTo>
                <a:lnTo>
                  <a:pt x="6299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065940" y="4925599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1" y="7670"/>
                </a:lnTo>
                <a:lnTo>
                  <a:pt x="2933" y="9273"/>
                </a:lnTo>
                <a:lnTo>
                  <a:pt x="6577" y="9273"/>
                </a:lnTo>
                <a:lnTo>
                  <a:pt x="9220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95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51" h="62409">
                <a:moveTo>
                  <a:pt x="951" y="18820"/>
                </a:moveTo>
                <a:lnTo>
                  <a:pt x="951" y="60962"/>
                </a:lnTo>
                <a:lnTo>
                  <a:pt x="2909" y="62308"/>
                </a:lnTo>
                <a:lnTo>
                  <a:pt x="5562" y="62409"/>
                </a:lnTo>
                <a:lnTo>
                  <a:pt x="8672" y="60962"/>
                </a:lnTo>
                <a:lnTo>
                  <a:pt x="8672" y="18820"/>
                </a:lnTo>
                <a:lnTo>
                  <a:pt x="6703" y="17463"/>
                </a:lnTo>
                <a:lnTo>
                  <a:pt x="4036" y="17362"/>
                </a:lnTo>
                <a:lnTo>
                  <a:pt x="951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088488" y="49423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4" y="45584"/>
                </a:moveTo>
                <a:lnTo>
                  <a:pt x="4607" y="45684"/>
                </a:lnTo>
                <a:lnTo>
                  <a:pt x="7707" y="44237"/>
                </a:lnTo>
                <a:lnTo>
                  <a:pt x="7707" y="14785"/>
                </a:lnTo>
                <a:lnTo>
                  <a:pt x="9841" y="12143"/>
                </a:lnTo>
                <a:lnTo>
                  <a:pt x="11857" y="10109"/>
                </a:lnTo>
                <a:lnTo>
                  <a:pt x="15731" y="7379"/>
                </a:lnTo>
                <a:lnTo>
                  <a:pt x="19604" y="6682"/>
                </a:lnTo>
                <a:lnTo>
                  <a:pt x="22412" y="6963"/>
                </a:lnTo>
                <a:lnTo>
                  <a:pt x="25627" y="8903"/>
                </a:lnTo>
                <a:lnTo>
                  <a:pt x="27607" y="12283"/>
                </a:lnTo>
                <a:lnTo>
                  <a:pt x="28356" y="15228"/>
                </a:lnTo>
                <a:lnTo>
                  <a:pt x="28547" y="19559"/>
                </a:lnTo>
                <a:lnTo>
                  <a:pt x="28547" y="44237"/>
                </a:lnTo>
                <a:lnTo>
                  <a:pt x="30516" y="45584"/>
                </a:lnTo>
                <a:lnTo>
                  <a:pt x="33183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03" y="12967"/>
                </a:lnTo>
                <a:lnTo>
                  <a:pt x="35495" y="10821"/>
                </a:lnTo>
                <a:lnTo>
                  <a:pt x="34135" y="6833"/>
                </a:lnTo>
                <a:lnTo>
                  <a:pt x="31772" y="3647"/>
                </a:lnTo>
                <a:lnTo>
                  <a:pt x="28291" y="1422"/>
                </a:lnTo>
                <a:lnTo>
                  <a:pt x="24000" y="0"/>
                </a:lnTo>
                <a:lnTo>
                  <a:pt x="18794" y="0"/>
                </a:lnTo>
                <a:lnTo>
                  <a:pt x="14057" y="1844"/>
                </a:lnTo>
                <a:lnTo>
                  <a:pt x="9330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1" y="763"/>
                </a:lnTo>
                <a:lnTo>
                  <a:pt x="2778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135697" y="49423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02" y="125"/>
                </a:moveTo>
                <a:lnTo>
                  <a:pt x="16877" y="0"/>
                </a:lnTo>
                <a:lnTo>
                  <a:pt x="14298" y="482"/>
                </a:lnTo>
                <a:lnTo>
                  <a:pt x="9526" y="2311"/>
                </a:lnTo>
                <a:lnTo>
                  <a:pt x="5676" y="5627"/>
                </a:lnTo>
                <a:lnTo>
                  <a:pt x="2527" y="9983"/>
                </a:lnTo>
                <a:lnTo>
                  <a:pt x="1512" y="12952"/>
                </a:lnTo>
                <a:lnTo>
                  <a:pt x="507" y="15927"/>
                </a:lnTo>
                <a:lnTo>
                  <a:pt x="0" y="19504"/>
                </a:lnTo>
                <a:lnTo>
                  <a:pt x="0" y="27302"/>
                </a:lnTo>
                <a:lnTo>
                  <a:pt x="406" y="30532"/>
                </a:lnTo>
                <a:lnTo>
                  <a:pt x="1231" y="33310"/>
                </a:lnTo>
                <a:lnTo>
                  <a:pt x="2059" y="36118"/>
                </a:lnTo>
                <a:lnTo>
                  <a:pt x="4838" y="40384"/>
                </a:lnTo>
                <a:lnTo>
                  <a:pt x="8370" y="43775"/>
                </a:lnTo>
                <a:lnTo>
                  <a:pt x="13056" y="45770"/>
                </a:lnTo>
                <a:lnTo>
                  <a:pt x="15735" y="46263"/>
                </a:lnTo>
                <a:lnTo>
                  <a:pt x="20242" y="46263"/>
                </a:lnTo>
                <a:lnTo>
                  <a:pt x="23026" y="45845"/>
                </a:lnTo>
                <a:lnTo>
                  <a:pt x="26849" y="44740"/>
                </a:lnTo>
                <a:lnTo>
                  <a:pt x="29998" y="43204"/>
                </a:lnTo>
                <a:lnTo>
                  <a:pt x="32957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14" y="36878"/>
                </a:lnTo>
                <a:lnTo>
                  <a:pt x="24433" y="38722"/>
                </a:lnTo>
                <a:lnTo>
                  <a:pt x="21527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089" y="36878"/>
                </a:lnTo>
                <a:lnTo>
                  <a:pt x="10097" y="34124"/>
                </a:lnTo>
                <a:lnTo>
                  <a:pt x="8812" y="30365"/>
                </a:lnTo>
                <a:lnTo>
                  <a:pt x="8053" y="25944"/>
                </a:lnTo>
                <a:lnTo>
                  <a:pt x="8053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2992" y="7937"/>
                </a:lnTo>
                <a:lnTo>
                  <a:pt x="15850" y="6516"/>
                </a:lnTo>
                <a:lnTo>
                  <a:pt x="19569" y="6516"/>
                </a:lnTo>
                <a:lnTo>
                  <a:pt x="22936" y="6783"/>
                </a:lnTo>
                <a:lnTo>
                  <a:pt x="26719" y="8380"/>
                </a:lnTo>
                <a:lnTo>
                  <a:pt x="29973" y="10706"/>
                </a:lnTo>
                <a:lnTo>
                  <a:pt x="33044" y="9420"/>
                </a:lnTo>
                <a:lnTo>
                  <a:pt x="32994" y="6807"/>
                </a:lnTo>
                <a:lnTo>
                  <a:pt x="31687" y="4140"/>
                </a:lnTo>
                <a:lnTo>
                  <a:pt x="29058" y="2235"/>
                </a:lnTo>
                <a:lnTo>
                  <a:pt x="25995" y="965"/>
                </a:lnTo>
                <a:lnTo>
                  <a:pt x="2230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175848" y="49423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0" y="11148"/>
                </a:moveTo>
                <a:lnTo>
                  <a:pt x="13333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6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1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48" y="44844"/>
                </a:lnTo>
                <a:lnTo>
                  <a:pt x="14554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0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299" y="37665"/>
                </a:lnTo>
                <a:lnTo>
                  <a:pt x="30074" y="38846"/>
                </a:lnTo>
                <a:lnTo>
                  <a:pt x="27139" y="39535"/>
                </a:lnTo>
                <a:lnTo>
                  <a:pt x="23784" y="40017"/>
                </a:lnTo>
                <a:lnTo>
                  <a:pt x="19237" y="40017"/>
                </a:lnTo>
                <a:lnTo>
                  <a:pt x="15339" y="38936"/>
                </a:lnTo>
                <a:lnTo>
                  <a:pt x="11059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4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1" y="5867"/>
                </a:lnTo>
                <a:lnTo>
                  <a:pt x="30989" y="2641"/>
                </a:lnTo>
                <a:lnTo>
                  <a:pt x="26337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0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49" y="17332"/>
                </a:lnTo>
                <a:lnTo>
                  <a:pt x="8888" y="14108"/>
                </a:lnTo>
                <a:lnTo>
                  <a:pt x="10170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248845" y="4926730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82" y="55623"/>
                </a:moveTo>
                <a:lnTo>
                  <a:pt x="229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2" y="60551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04" y="54532"/>
                </a:lnTo>
                <a:lnTo>
                  <a:pt x="22604" y="1306"/>
                </a:lnTo>
                <a:lnTo>
                  <a:pt x="21233" y="151"/>
                </a:lnTo>
                <a:lnTo>
                  <a:pt x="18301" y="0"/>
                </a:lnTo>
                <a:lnTo>
                  <a:pt x="15317" y="557"/>
                </a:lnTo>
                <a:lnTo>
                  <a:pt x="1361" y="9497"/>
                </a:lnTo>
                <a:lnTo>
                  <a:pt x="849" y="9878"/>
                </a:lnTo>
                <a:lnTo>
                  <a:pt x="0" y="12480"/>
                </a:lnTo>
                <a:lnTo>
                  <a:pt x="190" y="15248"/>
                </a:lnTo>
                <a:lnTo>
                  <a:pt x="2843" y="15440"/>
                </a:lnTo>
                <a:lnTo>
                  <a:pt x="14555" y="8470"/>
                </a:lnTo>
                <a:lnTo>
                  <a:pt x="14555" y="54532"/>
                </a:lnTo>
                <a:lnTo>
                  <a:pt x="1918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292798" y="4950788"/>
            <a:ext cx="11732" cy="37605"/>
          </a:xfrm>
          <a:custGeom>
            <a:avLst/>
            <a:gdLst/>
            <a:ahLst/>
            <a:cxnLst/>
            <a:rect l="l" t="t" r="r" b="b"/>
            <a:pathLst>
              <a:path w="11732" h="37605">
                <a:moveTo>
                  <a:pt x="8723" y="0"/>
                </a:moveTo>
                <a:lnTo>
                  <a:pt x="7134" y="11224"/>
                </a:lnTo>
                <a:lnTo>
                  <a:pt x="11732" y="13078"/>
                </a:lnTo>
                <a:lnTo>
                  <a:pt x="9738" y="2829"/>
                </a:lnTo>
                <a:lnTo>
                  <a:pt x="8723" y="0"/>
                </a:lnTo>
                <a:close/>
              </a:path>
              <a:path w="11732" h="37605">
                <a:moveTo>
                  <a:pt x="20916" y="13535"/>
                </a:moveTo>
                <a:lnTo>
                  <a:pt x="23569" y="13168"/>
                </a:lnTo>
                <a:lnTo>
                  <a:pt x="28206" y="11656"/>
                </a:lnTo>
                <a:lnTo>
                  <a:pt x="31838" y="9842"/>
                </a:lnTo>
                <a:lnTo>
                  <a:pt x="31774" y="12696"/>
                </a:lnTo>
                <a:lnTo>
                  <a:pt x="31407" y="15429"/>
                </a:lnTo>
                <a:lnTo>
                  <a:pt x="30708" y="18017"/>
                </a:lnTo>
                <a:lnTo>
                  <a:pt x="30020" y="20609"/>
                </a:lnTo>
                <a:lnTo>
                  <a:pt x="27622" y="24850"/>
                </a:lnTo>
                <a:lnTo>
                  <a:pt x="24484" y="28395"/>
                </a:lnTo>
                <a:lnTo>
                  <a:pt x="20142" y="30732"/>
                </a:lnTo>
                <a:lnTo>
                  <a:pt x="17536" y="31315"/>
                </a:lnTo>
                <a:lnTo>
                  <a:pt x="11480" y="31201"/>
                </a:lnTo>
                <a:lnTo>
                  <a:pt x="7809" y="30477"/>
                </a:lnTo>
                <a:lnTo>
                  <a:pt x="4481" y="29422"/>
                </a:lnTo>
                <a:lnTo>
                  <a:pt x="1738" y="31531"/>
                </a:lnTo>
                <a:lnTo>
                  <a:pt x="2081" y="34641"/>
                </a:lnTo>
                <a:lnTo>
                  <a:pt x="4813" y="36435"/>
                </a:lnTo>
                <a:lnTo>
                  <a:pt x="7682" y="37184"/>
                </a:lnTo>
                <a:lnTo>
                  <a:pt x="11339" y="37741"/>
                </a:lnTo>
                <a:lnTo>
                  <a:pt x="17499" y="37832"/>
                </a:lnTo>
                <a:lnTo>
                  <a:pt x="20560" y="37374"/>
                </a:lnTo>
                <a:lnTo>
                  <a:pt x="23202" y="36446"/>
                </a:lnTo>
                <a:lnTo>
                  <a:pt x="25830" y="35520"/>
                </a:lnTo>
                <a:lnTo>
                  <a:pt x="28116" y="34264"/>
                </a:lnTo>
                <a:lnTo>
                  <a:pt x="31954" y="31009"/>
                </a:lnTo>
                <a:lnTo>
                  <a:pt x="34808" y="26934"/>
                </a:lnTo>
                <a:lnTo>
                  <a:pt x="37084" y="22452"/>
                </a:lnTo>
                <a:lnTo>
                  <a:pt x="38581" y="17485"/>
                </a:lnTo>
                <a:lnTo>
                  <a:pt x="39103" y="14907"/>
                </a:lnTo>
                <a:lnTo>
                  <a:pt x="39420" y="12214"/>
                </a:lnTo>
                <a:lnTo>
                  <a:pt x="39737" y="9536"/>
                </a:lnTo>
                <a:lnTo>
                  <a:pt x="39888" y="6883"/>
                </a:lnTo>
                <a:lnTo>
                  <a:pt x="39762" y="-1155"/>
                </a:lnTo>
                <a:lnTo>
                  <a:pt x="39229" y="-6184"/>
                </a:lnTo>
                <a:lnTo>
                  <a:pt x="38188" y="-10670"/>
                </a:lnTo>
                <a:lnTo>
                  <a:pt x="36766" y="-14759"/>
                </a:lnTo>
                <a:lnTo>
                  <a:pt x="34772" y="-18152"/>
                </a:lnTo>
                <a:lnTo>
                  <a:pt x="32115" y="-20805"/>
                </a:lnTo>
                <a:lnTo>
                  <a:pt x="28980" y="-22924"/>
                </a:lnTo>
                <a:lnTo>
                  <a:pt x="25081" y="-24206"/>
                </a:lnTo>
                <a:lnTo>
                  <a:pt x="20318" y="-24527"/>
                </a:lnTo>
                <a:lnTo>
                  <a:pt x="16751" y="-24527"/>
                </a:lnTo>
                <a:lnTo>
                  <a:pt x="13702" y="-23980"/>
                </a:lnTo>
                <a:lnTo>
                  <a:pt x="11135" y="-22885"/>
                </a:lnTo>
                <a:lnTo>
                  <a:pt x="8582" y="-21794"/>
                </a:lnTo>
                <a:lnTo>
                  <a:pt x="4824" y="-18493"/>
                </a:lnTo>
                <a:lnTo>
                  <a:pt x="1940" y="-14518"/>
                </a:lnTo>
                <a:lnTo>
                  <a:pt x="378" y="-9681"/>
                </a:lnTo>
                <a:lnTo>
                  <a:pt x="0" y="-7128"/>
                </a:lnTo>
                <a:lnTo>
                  <a:pt x="0" y="-1854"/>
                </a:lnTo>
                <a:lnTo>
                  <a:pt x="302" y="532"/>
                </a:lnTo>
                <a:lnTo>
                  <a:pt x="1522" y="4899"/>
                </a:lnTo>
                <a:lnTo>
                  <a:pt x="3910" y="8390"/>
                </a:lnTo>
                <a:lnTo>
                  <a:pt x="7134" y="11224"/>
                </a:lnTo>
                <a:lnTo>
                  <a:pt x="8723" y="0"/>
                </a:lnTo>
                <a:lnTo>
                  <a:pt x="8150" y="-3215"/>
                </a:lnTo>
                <a:lnTo>
                  <a:pt x="8150" y="-6706"/>
                </a:lnTo>
                <a:lnTo>
                  <a:pt x="8798" y="-9881"/>
                </a:lnTo>
                <a:lnTo>
                  <a:pt x="9918" y="-12826"/>
                </a:lnTo>
                <a:lnTo>
                  <a:pt x="12927" y="-16282"/>
                </a:lnTo>
                <a:lnTo>
                  <a:pt x="15811" y="-17744"/>
                </a:lnTo>
                <a:lnTo>
                  <a:pt x="19569" y="-18111"/>
                </a:lnTo>
                <a:lnTo>
                  <a:pt x="23267" y="-17744"/>
                </a:lnTo>
                <a:lnTo>
                  <a:pt x="26262" y="-16243"/>
                </a:lnTo>
                <a:lnTo>
                  <a:pt x="28562" y="-13338"/>
                </a:lnTo>
                <a:lnTo>
                  <a:pt x="30377" y="-9450"/>
                </a:lnTo>
                <a:lnTo>
                  <a:pt x="30909" y="-6722"/>
                </a:lnTo>
                <a:lnTo>
                  <a:pt x="31432" y="-3989"/>
                </a:lnTo>
                <a:lnTo>
                  <a:pt x="31697" y="-612"/>
                </a:lnTo>
                <a:lnTo>
                  <a:pt x="31697" y="3376"/>
                </a:lnTo>
                <a:lnTo>
                  <a:pt x="28216" y="5461"/>
                </a:lnTo>
                <a:lnTo>
                  <a:pt x="23850" y="6858"/>
                </a:lnTo>
                <a:lnTo>
                  <a:pt x="19253" y="7209"/>
                </a:lnTo>
                <a:lnTo>
                  <a:pt x="15454" y="6918"/>
                </a:lnTo>
                <a:lnTo>
                  <a:pt x="12636" y="5763"/>
                </a:lnTo>
                <a:lnTo>
                  <a:pt x="9738" y="2829"/>
                </a:lnTo>
                <a:lnTo>
                  <a:pt x="11732" y="13078"/>
                </a:lnTo>
                <a:lnTo>
                  <a:pt x="14551" y="13535"/>
                </a:lnTo>
                <a:lnTo>
                  <a:pt x="20916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338759" y="49316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8" y="90"/>
                </a:lnTo>
                <a:lnTo>
                  <a:pt x="10541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376134" y="4922513"/>
            <a:ext cx="36281" cy="65495"/>
          </a:xfrm>
          <a:custGeom>
            <a:avLst/>
            <a:gdLst/>
            <a:ahLst/>
            <a:cxnLst/>
            <a:rect l="l" t="t" r="r" b="b"/>
            <a:pathLst>
              <a:path w="36281" h="65495">
                <a:moveTo>
                  <a:pt x="0" y="1498"/>
                </a:moveTo>
                <a:lnTo>
                  <a:pt x="0" y="64048"/>
                </a:lnTo>
                <a:lnTo>
                  <a:pt x="1965" y="65394"/>
                </a:lnTo>
                <a:lnTo>
                  <a:pt x="4622" y="65495"/>
                </a:lnTo>
                <a:lnTo>
                  <a:pt x="7719" y="64048"/>
                </a:lnTo>
                <a:lnTo>
                  <a:pt x="7719" y="34596"/>
                </a:lnTo>
                <a:lnTo>
                  <a:pt x="9842" y="31954"/>
                </a:lnTo>
                <a:lnTo>
                  <a:pt x="11873" y="29919"/>
                </a:lnTo>
                <a:lnTo>
                  <a:pt x="15746" y="27190"/>
                </a:lnTo>
                <a:lnTo>
                  <a:pt x="19620" y="26493"/>
                </a:lnTo>
                <a:lnTo>
                  <a:pt x="22428" y="26774"/>
                </a:lnTo>
                <a:lnTo>
                  <a:pt x="25640" y="28714"/>
                </a:lnTo>
                <a:lnTo>
                  <a:pt x="27608" y="32094"/>
                </a:lnTo>
                <a:lnTo>
                  <a:pt x="28371" y="35039"/>
                </a:lnTo>
                <a:lnTo>
                  <a:pt x="28563" y="39370"/>
                </a:lnTo>
                <a:lnTo>
                  <a:pt x="28563" y="64048"/>
                </a:lnTo>
                <a:lnTo>
                  <a:pt x="30528" y="65394"/>
                </a:lnTo>
                <a:lnTo>
                  <a:pt x="33196" y="65495"/>
                </a:lnTo>
                <a:lnTo>
                  <a:pt x="36281" y="64048"/>
                </a:lnTo>
                <a:lnTo>
                  <a:pt x="36281" y="35355"/>
                </a:lnTo>
                <a:lnTo>
                  <a:pt x="36014" y="32778"/>
                </a:lnTo>
                <a:lnTo>
                  <a:pt x="35507" y="30632"/>
                </a:lnTo>
                <a:lnTo>
                  <a:pt x="34136" y="26644"/>
                </a:lnTo>
                <a:lnTo>
                  <a:pt x="31774" y="23458"/>
                </a:lnTo>
                <a:lnTo>
                  <a:pt x="28293" y="21233"/>
                </a:lnTo>
                <a:lnTo>
                  <a:pt x="24015" y="19810"/>
                </a:lnTo>
                <a:lnTo>
                  <a:pt x="21207" y="19810"/>
                </a:lnTo>
                <a:lnTo>
                  <a:pt x="16661" y="20373"/>
                </a:lnTo>
                <a:lnTo>
                  <a:pt x="12179" y="22644"/>
                </a:lnTo>
                <a:lnTo>
                  <a:pt x="7719" y="26733"/>
                </a:lnTo>
                <a:lnTo>
                  <a:pt x="7719" y="1498"/>
                </a:lnTo>
                <a:lnTo>
                  <a:pt x="5764" y="90"/>
                </a:lnTo>
                <a:lnTo>
                  <a:pt x="3086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448779" y="4927147"/>
            <a:ext cx="31837" cy="60831"/>
          </a:xfrm>
          <a:custGeom>
            <a:avLst/>
            <a:gdLst/>
            <a:ahLst/>
            <a:cxnLst/>
            <a:rect l="l" t="t" r="r" b="b"/>
            <a:pathLst>
              <a:path w="31837" h="60831">
                <a:moveTo>
                  <a:pt x="60" y="59803"/>
                </a:moveTo>
                <a:lnTo>
                  <a:pt x="2627" y="60831"/>
                </a:lnTo>
                <a:lnTo>
                  <a:pt x="5496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19" y="34123"/>
                </a:lnTo>
                <a:lnTo>
                  <a:pt x="30466" y="32701"/>
                </a:lnTo>
                <a:lnTo>
                  <a:pt x="30607" y="30110"/>
                </a:lnTo>
                <a:lnTo>
                  <a:pt x="29019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36" y="6842"/>
                </a:lnTo>
                <a:lnTo>
                  <a:pt x="31421" y="6054"/>
                </a:lnTo>
                <a:lnTo>
                  <a:pt x="31837" y="3465"/>
                </a:lnTo>
                <a:lnTo>
                  <a:pt x="31837" y="2868"/>
                </a:lnTo>
                <a:lnTo>
                  <a:pt x="30236" y="0"/>
                </a:lnTo>
                <a:lnTo>
                  <a:pt x="2994" y="0"/>
                </a:lnTo>
                <a:lnTo>
                  <a:pt x="949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488893" y="49423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7" y="11148"/>
                </a:moveTo>
                <a:lnTo>
                  <a:pt x="13338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90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50" y="6249"/>
                </a:lnTo>
                <a:lnTo>
                  <a:pt x="2336" y="10706"/>
                </a:lnTo>
                <a:lnTo>
                  <a:pt x="1396" y="13588"/>
                </a:lnTo>
                <a:lnTo>
                  <a:pt x="472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1" y="33375"/>
                </a:lnTo>
                <a:lnTo>
                  <a:pt x="2260" y="36244"/>
                </a:lnTo>
                <a:lnTo>
                  <a:pt x="5374" y="40539"/>
                </a:lnTo>
                <a:lnTo>
                  <a:pt x="9359" y="43875"/>
                </a:lnTo>
                <a:lnTo>
                  <a:pt x="11967" y="44844"/>
                </a:lnTo>
                <a:lnTo>
                  <a:pt x="14569" y="45808"/>
                </a:lnTo>
                <a:lnTo>
                  <a:pt x="17604" y="46302"/>
                </a:lnTo>
                <a:lnTo>
                  <a:pt x="23065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42" y="36841"/>
                </a:lnTo>
                <a:lnTo>
                  <a:pt x="33314" y="37665"/>
                </a:lnTo>
                <a:lnTo>
                  <a:pt x="30074" y="38846"/>
                </a:lnTo>
                <a:lnTo>
                  <a:pt x="27155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4" y="29159"/>
                </a:lnTo>
                <a:lnTo>
                  <a:pt x="8003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20" y="14605"/>
                </a:lnTo>
                <a:lnTo>
                  <a:pt x="37007" y="9776"/>
                </a:lnTo>
                <a:lnTo>
                  <a:pt x="34419" y="5867"/>
                </a:lnTo>
                <a:lnTo>
                  <a:pt x="31003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9" y="532"/>
                </a:lnTo>
                <a:lnTo>
                  <a:pt x="10187" y="11148"/>
                </a:lnTo>
                <a:close/>
              </a:path>
              <a:path w="38761" h="46302">
                <a:moveTo>
                  <a:pt x="9349" y="2692"/>
                </a:moveTo>
                <a:lnTo>
                  <a:pt x="5450" y="6249"/>
                </a:lnTo>
                <a:lnTo>
                  <a:pt x="8003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7" y="11148"/>
                </a:lnTo>
                <a:lnTo>
                  <a:pt x="14339" y="532"/>
                </a:lnTo>
                <a:lnTo>
                  <a:pt x="9349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539330" y="4922517"/>
            <a:ext cx="38756" cy="66103"/>
          </a:xfrm>
          <a:custGeom>
            <a:avLst/>
            <a:gdLst/>
            <a:ahLst/>
            <a:cxnLst/>
            <a:rect l="l" t="t" r="r" b="b"/>
            <a:pathLst>
              <a:path w="38756" h="66103">
                <a:moveTo>
                  <a:pt x="30617" y="63370"/>
                </a:moveTo>
                <a:lnTo>
                  <a:pt x="34058" y="59738"/>
                </a:lnTo>
                <a:lnTo>
                  <a:pt x="36776" y="55191"/>
                </a:lnTo>
                <a:lnTo>
                  <a:pt x="37565" y="52271"/>
                </a:lnTo>
                <a:lnTo>
                  <a:pt x="38364" y="49352"/>
                </a:lnTo>
                <a:lnTo>
                  <a:pt x="38756" y="46061"/>
                </a:lnTo>
                <a:lnTo>
                  <a:pt x="38756" y="39344"/>
                </a:lnTo>
                <a:lnTo>
                  <a:pt x="38440" y="36446"/>
                </a:lnTo>
                <a:lnTo>
                  <a:pt x="37832" y="33703"/>
                </a:lnTo>
                <a:lnTo>
                  <a:pt x="37208" y="30949"/>
                </a:lnTo>
                <a:lnTo>
                  <a:pt x="34847" y="26517"/>
                </a:lnTo>
                <a:lnTo>
                  <a:pt x="31722" y="22846"/>
                </a:lnTo>
                <a:lnTo>
                  <a:pt x="27391" y="20408"/>
                </a:lnTo>
                <a:lnTo>
                  <a:pt x="24775" y="19800"/>
                </a:lnTo>
                <a:lnTo>
                  <a:pt x="21714" y="19800"/>
                </a:lnTo>
                <a:lnTo>
                  <a:pt x="18158" y="20177"/>
                </a:lnTo>
                <a:lnTo>
                  <a:pt x="14791" y="21358"/>
                </a:lnTo>
                <a:lnTo>
                  <a:pt x="11349" y="23493"/>
                </a:lnTo>
                <a:lnTo>
                  <a:pt x="7731" y="26719"/>
                </a:lnTo>
                <a:lnTo>
                  <a:pt x="7731" y="1497"/>
                </a:lnTo>
                <a:lnTo>
                  <a:pt x="5751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2" y="65330"/>
                </a:lnTo>
                <a:lnTo>
                  <a:pt x="4024" y="65491"/>
                </a:lnTo>
                <a:lnTo>
                  <a:pt x="6828" y="64044"/>
                </a:lnTo>
                <a:lnTo>
                  <a:pt x="6828" y="58903"/>
                </a:lnTo>
                <a:lnTo>
                  <a:pt x="8049" y="60170"/>
                </a:lnTo>
                <a:lnTo>
                  <a:pt x="7731" y="51498"/>
                </a:lnTo>
                <a:lnTo>
                  <a:pt x="7731" y="34682"/>
                </a:lnTo>
                <a:lnTo>
                  <a:pt x="11184" y="30808"/>
                </a:lnTo>
                <a:lnTo>
                  <a:pt x="14309" y="28271"/>
                </a:lnTo>
                <a:lnTo>
                  <a:pt x="17283" y="26874"/>
                </a:lnTo>
                <a:lnTo>
                  <a:pt x="20252" y="26452"/>
                </a:lnTo>
                <a:lnTo>
                  <a:pt x="23935" y="26925"/>
                </a:lnTo>
                <a:lnTo>
                  <a:pt x="26643" y="28828"/>
                </a:lnTo>
                <a:lnTo>
                  <a:pt x="28533" y="31648"/>
                </a:lnTo>
                <a:lnTo>
                  <a:pt x="29930" y="34999"/>
                </a:lnTo>
                <a:lnTo>
                  <a:pt x="30577" y="39052"/>
                </a:lnTo>
                <a:lnTo>
                  <a:pt x="30758" y="43304"/>
                </a:lnTo>
                <a:lnTo>
                  <a:pt x="30552" y="47217"/>
                </a:lnTo>
                <a:lnTo>
                  <a:pt x="29778" y="51041"/>
                </a:lnTo>
                <a:lnTo>
                  <a:pt x="28281" y="54331"/>
                </a:lnTo>
                <a:lnTo>
                  <a:pt x="24914" y="58050"/>
                </a:lnTo>
                <a:lnTo>
                  <a:pt x="21865" y="59447"/>
                </a:lnTo>
                <a:lnTo>
                  <a:pt x="18056" y="65962"/>
                </a:lnTo>
                <a:lnTo>
                  <a:pt x="20634" y="66103"/>
                </a:lnTo>
                <a:lnTo>
                  <a:pt x="23543" y="66103"/>
                </a:lnTo>
                <a:lnTo>
                  <a:pt x="26121" y="65556"/>
                </a:lnTo>
                <a:lnTo>
                  <a:pt x="30617" y="63370"/>
                </a:lnTo>
                <a:close/>
              </a:path>
              <a:path w="38756" h="66103">
                <a:moveTo>
                  <a:pt x="7731" y="51498"/>
                </a:moveTo>
                <a:lnTo>
                  <a:pt x="8049" y="60170"/>
                </a:lnTo>
                <a:lnTo>
                  <a:pt x="11389" y="63079"/>
                </a:lnTo>
                <a:lnTo>
                  <a:pt x="14654" y="65008"/>
                </a:lnTo>
                <a:lnTo>
                  <a:pt x="18056" y="65962"/>
                </a:lnTo>
                <a:lnTo>
                  <a:pt x="21865" y="59447"/>
                </a:lnTo>
                <a:lnTo>
                  <a:pt x="17815" y="59447"/>
                </a:lnTo>
                <a:lnTo>
                  <a:pt x="13841" y="57416"/>
                </a:lnTo>
                <a:lnTo>
                  <a:pt x="9852" y="54090"/>
                </a:lnTo>
                <a:lnTo>
                  <a:pt x="7731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584491" y="4977244"/>
            <a:ext cx="15199" cy="24041"/>
          </a:xfrm>
          <a:custGeom>
            <a:avLst/>
            <a:gdLst/>
            <a:ahLst/>
            <a:cxnLst/>
            <a:rect l="l" t="t" r="r" b="b"/>
            <a:pathLst>
              <a:path w="15199" h="24041">
                <a:moveTo>
                  <a:pt x="15199" y="3784"/>
                </a:moveTo>
                <a:lnTo>
                  <a:pt x="15199" y="2960"/>
                </a:lnTo>
                <a:lnTo>
                  <a:pt x="12776" y="140"/>
                </a:lnTo>
                <a:lnTo>
                  <a:pt x="9944" y="0"/>
                </a:lnTo>
                <a:lnTo>
                  <a:pt x="6918" y="900"/>
                </a:lnTo>
                <a:lnTo>
                  <a:pt x="6220" y="3784"/>
                </a:lnTo>
                <a:lnTo>
                  <a:pt x="6220" y="9792"/>
                </a:lnTo>
                <a:lnTo>
                  <a:pt x="0" y="22659"/>
                </a:lnTo>
                <a:lnTo>
                  <a:pt x="494" y="23950"/>
                </a:lnTo>
                <a:lnTo>
                  <a:pt x="3276" y="24041"/>
                </a:lnTo>
                <a:lnTo>
                  <a:pt x="5980" y="22745"/>
                </a:lnTo>
                <a:lnTo>
                  <a:pt x="1239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62" y="6466"/>
                </a:lnTo>
                <a:lnTo>
                  <a:pt x="15199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632811" y="49262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7" y="61455"/>
                </a:moveTo>
                <a:lnTo>
                  <a:pt x="36081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12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41" y="925"/>
                </a:lnTo>
                <a:lnTo>
                  <a:pt x="7735" y="1929"/>
                </a:lnTo>
                <a:lnTo>
                  <a:pt x="4265" y="3592"/>
                </a:lnTo>
                <a:lnTo>
                  <a:pt x="1270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4" y="9626"/>
                </a:lnTo>
                <a:lnTo>
                  <a:pt x="9716" y="8445"/>
                </a:lnTo>
                <a:lnTo>
                  <a:pt x="12840" y="7376"/>
                </a:lnTo>
                <a:lnTo>
                  <a:pt x="16559" y="7109"/>
                </a:lnTo>
                <a:lnTo>
                  <a:pt x="19724" y="7376"/>
                </a:lnTo>
                <a:lnTo>
                  <a:pt x="22301" y="8445"/>
                </a:lnTo>
                <a:lnTo>
                  <a:pt x="25081" y="10958"/>
                </a:lnTo>
                <a:lnTo>
                  <a:pt x="26633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3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5"/>
                </a:lnTo>
                <a:lnTo>
                  <a:pt x="13971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679045" y="49262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4" y="58576"/>
                </a:moveTo>
                <a:lnTo>
                  <a:pt x="35445" y="56426"/>
                </a:lnTo>
                <a:lnTo>
                  <a:pt x="37148" y="53672"/>
                </a:lnTo>
                <a:lnTo>
                  <a:pt x="38851" y="50915"/>
                </a:lnTo>
                <a:lnTo>
                  <a:pt x="40068" y="47613"/>
                </a:lnTo>
                <a:lnTo>
                  <a:pt x="40794" y="43765"/>
                </a:lnTo>
                <a:lnTo>
                  <a:pt x="41530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69" y="21617"/>
                </a:lnTo>
                <a:lnTo>
                  <a:pt x="40896" y="17755"/>
                </a:lnTo>
                <a:lnTo>
                  <a:pt x="40223" y="13906"/>
                </a:lnTo>
                <a:lnTo>
                  <a:pt x="39093" y="10670"/>
                </a:lnTo>
                <a:lnTo>
                  <a:pt x="37505" y="8027"/>
                </a:lnTo>
                <a:lnTo>
                  <a:pt x="35916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7" y="0"/>
                </a:lnTo>
                <a:lnTo>
                  <a:pt x="17528" y="0"/>
                </a:lnTo>
                <a:lnTo>
                  <a:pt x="14173" y="753"/>
                </a:lnTo>
                <a:lnTo>
                  <a:pt x="11419" y="2260"/>
                </a:lnTo>
                <a:lnTo>
                  <a:pt x="8676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20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807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92" y="58953"/>
                </a:lnTo>
                <a:lnTo>
                  <a:pt x="8244" y="35284"/>
                </a:lnTo>
                <a:lnTo>
                  <a:pt x="8244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94" y="18368"/>
                </a:lnTo>
                <a:lnTo>
                  <a:pt x="9742" y="15800"/>
                </a:lnTo>
                <a:lnTo>
                  <a:pt x="11645" y="11429"/>
                </a:lnTo>
                <a:lnTo>
                  <a:pt x="14604" y="8470"/>
                </a:lnTo>
                <a:lnTo>
                  <a:pt x="18417" y="6591"/>
                </a:lnTo>
                <a:lnTo>
                  <a:pt x="21070" y="6591"/>
                </a:lnTo>
                <a:lnTo>
                  <a:pt x="23915" y="6797"/>
                </a:lnTo>
                <a:lnTo>
                  <a:pt x="27396" y="8194"/>
                </a:lnTo>
                <a:lnTo>
                  <a:pt x="30063" y="11012"/>
                </a:lnTo>
                <a:lnTo>
                  <a:pt x="31409" y="13655"/>
                </a:lnTo>
                <a:lnTo>
                  <a:pt x="32374" y="17082"/>
                </a:lnTo>
                <a:lnTo>
                  <a:pt x="33108" y="21046"/>
                </a:lnTo>
                <a:lnTo>
                  <a:pt x="33541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18" y="52503"/>
                </a:lnTo>
                <a:lnTo>
                  <a:pt x="25401" y="54918"/>
                </a:lnTo>
                <a:lnTo>
                  <a:pt x="22532" y="55752"/>
                </a:lnTo>
                <a:lnTo>
                  <a:pt x="18543" y="55752"/>
                </a:lnTo>
                <a:lnTo>
                  <a:pt x="15052" y="54396"/>
                </a:lnTo>
                <a:lnTo>
                  <a:pt x="12179" y="52034"/>
                </a:lnTo>
                <a:lnTo>
                  <a:pt x="10148" y="48045"/>
                </a:lnTo>
                <a:lnTo>
                  <a:pt x="10695" y="60324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81" y="60083"/>
                </a:lnTo>
                <a:lnTo>
                  <a:pt x="33224" y="58576"/>
                </a:lnTo>
                <a:close/>
              </a:path>
              <a:path w="41897" h="62359">
                <a:moveTo>
                  <a:pt x="10695" y="60324"/>
                </a:moveTo>
                <a:lnTo>
                  <a:pt x="10148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44" y="35284"/>
                </a:lnTo>
                <a:lnTo>
                  <a:pt x="8092" y="58953"/>
                </a:lnTo>
                <a:lnTo>
                  <a:pt x="10695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732077" y="4926730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8" y="55623"/>
                </a:moveTo>
                <a:lnTo>
                  <a:pt x="231" y="58406"/>
                </a:lnTo>
                <a:lnTo>
                  <a:pt x="1918" y="60994"/>
                </a:lnTo>
                <a:lnTo>
                  <a:pt x="33567" y="60994"/>
                </a:lnTo>
                <a:lnTo>
                  <a:pt x="34582" y="60551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7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6" y="151"/>
                </a:lnTo>
                <a:lnTo>
                  <a:pt x="18303" y="0"/>
                </a:lnTo>
                <a:lnTo>
                  <a:pt x="15318" y="557"/>
                </a:lnTo>
                <a:lnTo>
                  <a:pt x="1361" y="9497"/>
                </a:lnTo>
                <a:lnTo>
                  <a:pt x="853" y="9878"/>
                </a:lnTo>
                <a:lnTo>
                  <a:pt x="0" y="12480"/>
                </a:lnTo>
                <a:lnTo>
                  <a:pt x="191" y="15248"/>
                </a:lnTo>
                <a:lnTo>
                  <a:pt x="2858" y="15440"/>
                </a:lnTo>
                <a:lnTo>
                  <a:pt x="14555" y="8470"/>
                </a:lnTo>
                <a:lnTo>
                  <a:pt x="14555" y="54532"/>
                </a:lnTo>
                <a:lnTo>
                  <a:pt x="1918" y="54532"/>
                </a:lnTo>
                <a:lnTo>
                  <a:pt x="598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776030" y="4950788"/>
            <a:ext cx="11734" cy="37605"/>
          </a:xfrm>
          <a:custGeom>
            <a:avLst/>
            <a:gdLst/>
            <a:ahLst/>
            <a:cxnLst/>
            <a:rect l="l" t="t" r="r" b="b"/>
            <a:pathLst>
              <a:path w="11734" h="37605">
                <a:moveTo>
                  <a:pt x="8722" y="0"/>
                </a:moveTo>
                <a:lnTo>
                  <a:pt x="7134" y="11224"/>
                </a:lnTo>
                <a:lnTo>
                  <a:pt x="11734" y="13078"/>
                </a:lnTo>
                <a:lnTo>
                  <a:pt x="9752" y="2829"/>
                </a:lnTo>
                <a:lnTo>
                  <a:pt x="8722" y="0"/>
                </a:lnTo>
                <a:close/>
              </a:path>
              <a:path w="11734" h="37605">
                <a:moveTo>
                  <a:pt x="20929" y="13535"/>
                </a:moveTo>
                <a:lnTo>
                  <a:pt x="23582" y="13168"/>
                </a:lnTo>
                <a:lnTo>
                  <a:pt x="28205" y="11656"/>
                </a:lnTo>
                <a:lnTo>
                  <a:pt x="31837" y="9842"/>
                </a:lnTo>
                <a:lnTo>
                  <a:pt x="31772" y="12696"/>
                </a:lnTo>
                <a:lnTo>
                  <a:pt x="31405" y="15429"/>
                </a:lnTo>
                <a:lnTo>
                  <a:pt x="30721" y="18017"/>
                </a:lnTo>
                <a:lnTo>
                  <a:pt x="30022" y="20609"/>
                </a:lnTo>
                <a:lnTo>
                  <a:pt x="27622" y="24850"/>
                </a:lnTo>
                <a:lnTo>
                  <a:pt x="24483" y="28395"/>
                </a:lnTo>
                <a:lnTo>
                  <a:pt x="20140" y="30732"/>
                </a:lnTo>
                <a:lnTo>
                  <a:pt x="17548" y="31315"/>
                </a:lnTo>
                <a:lnTo>
                  <a:pt x="11479" y="31201"/>
                </a:lnTo>
                <a:lnTo>
                  <a:pt x="7807" y="30477"/>
                </a:lnTo>
                <a:lnTo>
                  <a:pt x="4495" y="29422"/>
                </a:lnTo>
                <a:lnTo>
                  <a:pt x="1738" y="31531"/>
                </a:lnTo>
                <a:lnTo>
                  <a:pt x="2080" y="34641"/>
                </a:lnTo>
                <a:lnTo>
                  <a:pt x="4812" y="36435"/>
                </a:lnTo>
                <a:lnTo>
                  <a:pt x="7682" y="37184"/>
                </a:lnTo>
                <a:lnTo>
                  <a:pt x="11353" y="37741"/>
                </a:lnTo>
                <a:lnTo>
                  <a:pt x="17499" y="37832"/>
                </a:lnTo>
                <a:lnTo>
                  <a:pt x="20558" y="37374"/>
                </a:lnTo>
                <a:lnTo>
                  <a:pt x="23201" y="36446"/>
                </a:lnTo>
                <a:lnTo>
                  <a:pt x="25829" y="35520"/>
                </a:lnTo>
                <a:lnTo>
                  <a:pt x="28115" y="34264"/>
                </a:lnTo>
                <a:lnTo>
                  <a:pt x="31963" y="31009"/>
                </a:lnTo>
                <a:lnTo>
                  <a:pt x="34811" y="26934"/>
                </a:lnTo>
                <a:lnTo>
                  <a:pt x="37082" y="22452"/>
                </a:lnTo>
                <a:lnTo>
                  <a:pt x="38580" y="17485"/>
                </a:lnTo>
                <a:lnTo>
                  <a:pt x="39113" y="14907"/>
                </a:lnTo>
                <a:lnTo>
                  <a:pt x="39419" y="12214"/>
                </a:lnTo>
                <a:lnTo>
                  <a:pt x="39735" y="9536"/>
                </a:lnTo>
                <a:lnTo>
                  <a:pt x="39902" y="6883"/>
                </a:lnTo>
                <a:lnTo>
                  <a:pt x="39902" y="1483"/>
                </a:lnTo>
                <a:lnTo>
                  <a:pt x="39761" y="-1155"/>
                </a:lnTo>
                <a:lnTo>
                  <a:pt x="39229" y="-6184"/>
                </a:lnTo>
                <a:lnTo>
                  <a:pt x="38187" y="-10670"/>
                </a:lnTo>
                <a:lnTo>
                  <a:pt x="36766" y="-14759"/>
                </a:lnTo>
                <a:lnTo>
                  <a:pt x="34771" y="-18152"/>
                </a:lnTo>
                <a:lnTo>
                  <a:pt x="32118" y="-20805"/>
                </a:lnTo>
                <a:lnTo>
                  <a:pt x="28994" y="-22924"/>
                </a:lnTo>
                <a:lnTo>
                  <a:pt x="25081" y="-24206"/>
                </a:lnTo>
                <a:lnTo>
                  <a:pt x="20317" y="-24527"/>
                </a:lnTo>
                <a:lnTo>
                  <a:pt x="16763" y="-24527"/>
                </a:lnTo>
                <a:lnTo>
                  <a:pt x="13700" y="-23980"/>
                </a:lnTo>
                <a:lnTo>
                  <a:pt x="11148" y="-22885"/>
                </a:lnTo>
                <a:lnTo>
                  <a:pt x="8585" y="-21794"/>
                </a:lnTo>
                <a:lnTo>
                  <a:pt x="4823" y="-18493"/>
                </a:lnTo>
                <a:lnTo>
                  <a:pt x="1943" y="-14518"/>
                </a:lnTo>
                <a:lnTo>
                  <a:pt x="392" y="-9681"/>
                </a:lnTo>
                <a:lnTo>
                  <a:pt x="0" y="-7128"/>
                </a:lnTo>
                <a:lnTo>
                  <a:pt x="0" y="-1854"/>
                </a:lnTo>
                <a:lnTo>
                  <a:pt x="304" y="532"/>
                </a:lnTo>
                <a:lnTo>
                  <a:pt x="1522" y="4899"/>
                </a:lnTo>
                <a:lnTo>
                  <a:pt x="3909" y="8390"/>
                </a:lnTo>
                <a:lnTo>
                  <a:pt x="7134" y="11224"/>
                </a:lnTo>
                <a:lnTo>
                  <a:pt x="8722" y="0"/>
                </a:lnTo>
                <a:lnTo>
                  <a:pt x="8153" y="-3215"/>
                </a:lnTo>
                <a:lnTo>
                  <a:pt x="8153" y="-6706"/>
                </a:lnTo>
                <a:lnTo>
                  <a:pt x="8801" y="-9881"/>
                </a:lnTo>
                <a:lnTo>
                  <a:pt x="9917" y="-12826"/>
                </a:lnTo>
                <a:lnTo>
                  <a:pt x="12927" y="-16282"/>
                </a:lnTo>
                <a:lnTo>
                  <a:pt x="15810" y="-17744"/>
                </a:lnTo>
                <a:lnTo>
                  <a:pt x="19569" y="-18111"/>
                </a:lnTo>
                <a:lnTo>
                  <a:pt x="23266" y="-17744"/>
                </a:lnTo>
                <a:lnTo>
                  <a:pt x="26261" y="-16243"/>
                </a:lnTo>
                <a:lnTo>
                  <a:pt x="28562" y="-13338"/>
                </a:lnTo>
                <a:lnTo>
                  <a:pt x="30375" y="-9450"/>
                </a:lnTo>
                <a:lnTo>
                  <a:pt x="30909" y="-6722"/>
                </a:lnTo>
                <a:lnTo>
                  <a:pt x="31431" y="-3989"/>
                </a:lnTo>
                <a:lnTo>
                  <a:pt x="31697" y="-612"/>
                </a:lnTo>
                <a:lnTo>
                  <a:pt x="31697" y="3376"/>
                </a:lnTo>
                <a:lnTo>
                  <a:pt x="28219" y="5461"/>
                </a:lnTo>
                <a:lnTo>
                  <a:pt x="23849" y="6858"/>
                </a:lnTo>
                <a:lnTo>
                  <a:pt x="19251" y="7209"/>
                </a:lnTo>
                <a:lnTo>
                  <a:pt x="15454" y="6918"/>
                </a:lnTo>
                <a:lnTo>
                  <a:pt x="12635" y="5763"/>
                </a:lnTo>
                <a:lnTo>
                  <a:pt x="9752" y="2829"/>
                </a:lnTo>
                <a:lnTo>
                  <a:pt x="11734" y="13078"/>
                </a:lnTo>
                <a:lnTo>
                  <a:pt x="14554" y="13535"/>
                </a:lnTo>
                <a:lnTo>
                  <a:pt x="20929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2999063" y="5041444"/>
            <a:ext cx="40413" cy="60832"/>
          </a:xfrm>
          <a:custGeom>
            <a:avLst/>
            <a:gdLst/>
            <a:ahLst/>
            <a:cxnLst/>
            <a:rect l="l" t="t" r="r" b="b"/>
            <a:pathLst>
              <a:path w="40413" h="60832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5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5" y="60833"/>
                </a:lnTo>
                <a:lnTo>
                  <a:pt x="37785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6" y="39711"/>
                </a:lnTo>
                <a:lnTo>
                  <a:pt x="30787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4" y="19634"/>
                </a:lnTo>
                <a:lnTo>
                  <a:pt x="26315" y="23215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3" h="60832">
                <a:moveTo>
                  <a:pt x="64" y="59842"/>
                </a:moveTo>
                <a:lnTo>
                  <a:pt x="2606" y="60833"/>
                </a:lnTo>
                <a:lnTo>
                  <a:pt x="5460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51" y="7264"/>
                </a:lnTo>
                <a:lnTo>
                  <a:pt x="25631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44" y="19634"/>
                </a:lnTo>
                <a:lnTo>
                  <a:pt x="28486" y="29792"/>
                </a:lnTo>
                <a:lnTo>
                  <a:pt x="31358" y="27989"/>
                </a:lnTo>
                <a:lnTo>
                  <a:pt x="34645" y="24457"/>
                </a:lnTo>
                <a:lnTo>
                  <a:pt x="35981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8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68" y="49"/>
                </a:lnTo>
                <a:lnTo>
                  <a:pt x="3012" y="0"/>
                </a:lnTo>
                <a:lnTo>
                  <a:pt x="967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046813" y="50571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88" y="18519"/>
                </a:lnTo>
                <a:lnTo>
                  <a:pt x="8049" y="16800"/>
                </a:lnTo>
                <a:lnTo>
                  <a:pt x="8902" y="13576"/>
                </a:lnTo>
                <a:lnTo>
                  <a:pt x="10172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72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76" y="6656"/>
                </a:lnTo>
                <a:lnTo>
                  <a:pt x="30185" y="11278"/>
                </a:lnTo>
                <a:lnTo>
                  <a:pt x="31074" y="14465"/>
                </a:lnTo>
                <a:lnTo>
                  <a:pt x="30987" y="18519"/>
                </a:lnTo>
                <a:lnTo>
                  <a:pt x="798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1" y="29973"/>
                </a:lnTo>
                <a:lnTo>
                  <a:pt x="1346" y="32843"/>
                </a:lnTo>
                <a:lnTo>
                  <a:pt x="2245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51" y="44312"/>
                </a:lnTo>
                <a:lnTo>
                  <a:pt x="14564" y="45276"/>
                </a:lnTo>
                <a:lnTo>
                  <a:pt x="1758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2" y="44690"/>
                </a:lnTo>
                <a:lnTo>
                  <a:pt x="33792" y="43559"/>
                </a:lnTo>
                <a:lnTo>
                  <a:pt x="36474" y="41972"/>
                </a:lnTo>
                <a:lnTo>
                  <a:pt x="36982" y="39309"/>
                </a:lnTo>
                <a:lnTo>
                  <a:pt x="35330" y="36309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61" y="35319"/>
                </a:lnTo>
                <a:lnTo>
                  <a:pt x="9168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50" y="24180"/>
                </a:lnTo>
                <a:lnTo>
                  <a:pt x="37845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17" y="-532"/>
                </a:lnTo>
                <a:lnTo>
                  <a:pt x="17132" y="-532"/>
                </a:lnTo>
                <a:lnTo>
                  <a:pt x="14324" y="0"/>
                </a:lnTo>
                <a:lnTo>
                  <a:pt x="10172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092565" y="5056704"/>
            <a:ext cx="29221" cy="62405"/>
          </a:xfrm>
          <a:custGeom>
            <a:avLst/>
            <a:gdLst/>
            <a:ahLst/>
            <a:cxnLst/>
            <a:rect l="l" t="t" r="r" b="b"/>
            <a:pathLst>
              <a:path w="29221" h="62405">
                <a:moveTo>
                  <a:pt x="29221" y="27492"/>
                </a:moveTo>
                <a:lnTo>
                  <a:pt x="27799" y="12153"/>
                </a:lnTo>
                <a:lnTo>
                  <a:pt x="27799" y="16253"/>
                </a:lnTo>
                <a:lnTo>
                  <a:pt x="26910" y="19669"/>
                </a:lnTo>
                <a:lnTo>
                  <a:pt x="25499" y="29170"/>
                </a:lnTo>
                <a:lnTo>
                  <a:pt x="29221" y="27492"/>
                </a:lnTo>
                <a:close/>
              </a:path>
              <a:path w="29221" h="62405">
                <a:moveTo>
                  <a:pt x="38340" y="43153"/>
                </a:moveTo>
                <a:lnTo>
                  <a:pt x="35345" y="39635"/>
                </a:lnTo>
                <a:lnTo>
                  <a:pt x="32547" y="37957"/>
                </a:lnTo>
                <a:lnTo>
                  <a:pt x="29055" y="36929"/>
                </a:lnTo>
                <a:lnTo>
                  <a:pt x="25041" y="36560"/>
                </a:lnTo>
                <a:lnTo>
                  <a:pt x="14032" y="36103"/>
                </a:lnTo>
                <a:lnTo>
                  <a:pt x="12355" y="36038"/>
                </a:lnTo>
                <a:lnTo>
                  <a:pt x="8470" y="33295"/>
                </a:lnTo>
                <a:lnTo>
                  <a:pt x="7566" y="52362"/>
                </a:lnTo>
                <a:lnTo>
                  <a:pt x="7937" y="47790"/>
                </a:lnTo>
                <a:lnTo>
                  <a:pt x="9446" y="45208"/>
                </a:lnTo>
                <a:lnTo>
                  <a:pt x="12546" y="42288"/>
                </a:lnTo>
                <a:lnTo>
                  <a:pt x="23442" y="42656"/>
                </a:lnTo>
                <a:lnTo>
                  <a:pt x="27989" y="43243"/>
                </a:lnTo>
                <a:lnTo>
                  <a:pt x="30948" y="45208"/>
                </a:lnTo>
                <a:lnTo>
                  <a:pt x="31697" y="48408"/>
                </a:lnTo>
                <a:lnTo>
                  <a:pt x="31482" y="50493"/>
                </a:lnTo>
                <a:lnTo>
                  <a:pt x="29945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78" y="56526"/>
                </a:lnTo>
                <a:lnTo>
                  <a:pt x="15595" y="56526"/>
                </a:lnTo>
                <a:lnTo>
                  <a:pt x="12725" y="55994"/>
                </a:lnTo>
                <a:lnTo>
                  <a:pt x="10666" y="54950"/>
                </a:lnTo>
                <a:lnTo>
                  <a:pt x="7566" y="52362"/>
                </a:lnTo>
                <a:lnTo>
                  <a:pt x="7833" y="60968"/>
                </a:lnTo>
                <a:lnTo>
                  <a:pt x="12611" y="62124"/>
                </a:lnTo>
                <a:lnTo>
                  <a:pt x="15505" y="62405"/>
                </a:lnTo>
                <a:lnTo>
                  <a:pt x="22428" y="62405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3" y="60501"/>
                </a:lnTo>
                <a:lnTo>
                  <a:pt x="32814" y="59461"/>
                </a:lnTo>
                <a:lnTo>
                  <a:pt x="36144" y="56804"/>
                </a:lnTo>
                <a:lnTo>
                  <a:pt x="38188" y="53517"/>
                </a:lnTo>
                <a:lnTo>
                  <a:pt x="39405" y="49935"/>
                </a:lnTo>
                <a:lnTo>
                  <a:pt x="39405" y="46147"/>
                </a:lnTo>
                <a:lnTo>
                  <a:pt x="38340" y="43153"/>
                </a:lnTo>
                <a:close/>
              </a:path>
              <a:path w="29221" h="62405">
                <a:moveTo>
                  <a:pt x="34541" y="10741"/>
                </a:moveTo>
                <a:lnTo>
                  <a:pt x="32255" y="7019"/>
                </a:lnTo>
                <a:lnTo>
                  <a:pt x="38289" y="7019"/>
                </a:lnTo>
                <a:lnTo>
                  <a:pt x="39138" y="6793"/>
                </a:lnTo>
                <a:lnTo>
                  <a:pt x="39876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56" y="0"/>
                </a:lnTo>
                <a:lnTo>
                  <a:pt x="14298" y="353"/>
                </a:lnTo>
                <a:lnTo>
                  <a:pt x="10274" y="1764"/>
                </a:lnTo>
                <a:lnTo>
                  <a:pt x="7109" y="4085"/>
                </a:lnTo>
                <a:lnTo>
                  <a:pt x="4546" y="6995"/>
                </a:lnTo>
                <a:lnTo>
                  <a:pt x="2919" y="10806"/>
                </a:lnTo>
                <a:lnTo>
                  <a:pt x="2527" y="15354"/>
                </a:lnTo>
                <a:lnTo>
                  <a:pt x="2793" y="19173"/>
                </a:lnTo>
                <a:lnTo>
                  <a:pt x="3924" y="22082"/>
                </a:lnTo>
                <a:lnTo>
                  <a:pt x="4507" y="25728"/>
                </a:lnTo>
                <a:lnTo>
                  <a:pt x="2754" y="28562"/>
                </a:lnTo>
                <a:lnTo>
                  <a:pt x="1587" y="31762"/>
                </a:lnTo>
                <a:lnTo>
                  <a:pt x="1587" y="35038"/>
                </a:lnTo>
                <a:lnTo>
                  <a:pt x="3416" y="38695"/>
                </a:lnTo>
                <a:lnTo>
                  <a:pt x="4201" y="42023"/>
                </a:lnTo>
                <a:lnTo>
                  <a:pt x="1522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41" y="54216"/>
                </a:lnTo>
                <a:lnTo>
                  <a:pt x="1699" y="56995"/>
                </a:lnTo>
                <a:lnTo>
                  <a:pt x="4342" y="59194"/>
                </a:lnTo>
                <a:lnTo>
                  <a:pt x="7833" y="60968"/>
                </a:lnTo>
                <a:lnTo>
                  <a:pt x="7566" y="52362"/>
                </a:lnTo>
                <a:lnTo>
                  <a:pt x="8470" y="33295"/>
                </a:lnTo>
                <a:lnTo>
                  <a:pt x="8647" y="30452"/>
                </a:lnTo>
                <a:lnTo>
                  <a:pt x="11224" y="28507"/>
                </a:lnTo>
                <a:lnTo>
                  <a:pt x="13967" y="29527"/>
                </a:lnTo>
                <a:lnTo>
                  <a:pt x="17143" y="30200"/>
                </a:lnTo>
                <a:lnTo>
                  <a:pt x="21297" y="30200"/>
                </a:lnTo>
                <a:lnTo>
                  <a:pt x="25499" y="29170"/>
                </a:lnTo>
                <a:lnTo>
                  <a:pt x="26910" y="19669"/>
                </a:lnTo>
                <a:lnTo>
                  <a:pt x="24890" y="22373"/>
                </a:lnTo>
                <a:lnTo>
                  <a:pt x="21715" y="24015"/>
                </a:lnTo>
                <a:lnTo>
                  <a:pt x="18856" y="24267"/>
                </a:lnTo>
                <a:lnTo>
                  <a:pt x="16013" y="24267"/>
                </a:lnTo>
                <a:lnTo>
                  <a:pt x="12228" y="21865"/>
                </a:lnTo>
                <a:lnTo>
                  <a:pt x="9867" y="18097"/>
                </a:lnTo>
                <a:lnTo>
                  <a:pt x="9867" y="14069"/>
                </a:lnTo>
                <a:lnTo>
                  <a:pt x="10767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9" y="5904"/>
                </a:lnTo>
                <a:lnTo>
                  <a:pt x="25438" y="8315"/>
                </a:lnTo>
                <a:lnTo>
                  <a:pt x="27799" y="12153"/>
                </a:lnTo>
                <a:lnTo>
                  <a:pt x="29221" y="27492"/>
                </a:lnTo>
                <a:lnTo>
                  <a:pt x="32129" y="24904"/>
                </a:lnTo>
                <a:lnTo>
                  <a:pt x="34023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1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141381" y="50398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160544" y="5056621"/>
            <a:ext cx="29818" cy="46291"/>
          </a:xfrm>
          <a:custGeom>
            <a:avLst/>
            <a:gdLst/>
            <a:ahLst/>
            <a:cxnLst/>
            <a:rect l="l" t="t" r="r" b="b"/>
            <a:pathLst>
              <a:path w="29818" h="46291">
                <a:moveTo>
                  <a:pt x="1330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0" y="44819"/>
                </a:lnTo>
                <a:lnTo>
                  <a:pt x="25236" y="42785"/>
                </a:lnTo>
                <a:lnTo>
                  <a:pt x="27838" y="40208"/>
                </a:lnTo>
                <a:lnTo>
                  <a:pt x="29425" y="36841"/>
                </a:lnTo>
                <a:lnTo>
                  <a:pt x="29818" y="32767"/>
                </a:lnTo>
                <a:lnTo>
                  <a:pt x="29526" y="29390"/>
                </a:lnTo>
                <a:lnTo>
                  <a:pt x="27492" y="25642"/>
                </a:lnTo>
                <a:lnTo>
                  <a:pt x="24345" y="22974"/>
                </a:lnTo>
                <a:lnTo>
                  <a:pt x="21753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786" y="17945"/>
                </a:lnTo>
                <a:lnTo>
                  <a:pt x="9370" y="15137"/>
                </a:lnTo>
                <a:lnTo>
                  <a:pt x="8420" y="12066"/>
                </a:lnTo>
                <a:lnTo>
                  <a:pt x="9244" y="8891"/>
                </a:lnTo>
                <a:lnTo>
                  <a:pt x="11822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37" y="6846"/>
                </a:lnTo>
                <a:lnTo>
                  <a:pt x="24698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54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16" y="0"/>
                </a:lnTo>
                <a:lnTo>
                  <a:pt x="9662" y="1028"/>
                </a:lnTo>
                <a:lnTo>
                  <a:pt x="6144" y="2631"/>
                </a:lnTo>
                <a:lnTo>
                  <a:pt x="2627" y="6224"/>
                </a:lnTo>
                <a:lnTo>
                  <a:pt x="1346" y="9248"/>
                </a:lnTo>
                <a:lnTo>
                  <a:pt x="1028" y="12484"/>
                </a:lnTo>
                <a:lnTo>
                  <a:pt x="1330" y="15976"/>
                </a:lnTo>
                <a:lnTo>
                  <a:pt x="2551" y="18668"/>
                </a:lnTo>
                <a:lnTo>
                  <a:pt x="5345" y="21753"/>
                </a:lnTo>
                <a:lnTo>
                  <a:pt x="9003" y="23914"/>
                </a:lnTo>
                <a:lnTo>
                  <a:pt x="11630" y="25044"/>
                </a:lnTo>
                <a:lnTo>
                  <a:pt x="14234" y="26084"/>
                </a:lnTo>
                <a:lnTo>
                  <a:pt x="17866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1" y="39700"/>
                </a:lnTo>
                <a:lnTo>
                  <a:pt x="13435" y="40121"/>
                </a:lnTo>
                <a:lnTo>
                  <a:pt x="10133" y="39905"/>
                </a:lnTo>
                <a:lnTo>
                  <a:pt x="6285" y="38609"/>
                </a:lnTo>
                <a:lnTo>
                  <a:pt x="2833" y="36729"/>
                </a:lnTo>
                <a:lnTo>
                  <a:pt x="151" y="37363"/>
                </a:lnTo>
                <a:lnTo>
                  <a:pt x="0" y="40247"/>
                </a:lnTo>
                <a:lnTo>
                  <a:pt x="1330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195759" y="50459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40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233134" y="50566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0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8" y="586"/>
                </a:lnTo>
                <a:lnTo>
                  <a:pt x="12190" y="2225"/>
                </a:lnTo>
                <a:lnTo>
                  <a:pt x="9206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4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19" y="44246"/>
                </a:lnTo>
                <a:lnTo>
                  <a:pt x="7719" y="16523"/>
                </a:lnTo>
                <a:lnTo>
                  <a:pt x="9818" y="13359"/>
                </a:lnTo>
                <a:lnTo>
                  <a:pt x="12481" y="10033"/>
                </a:lnTo>
                <a:lnTo>
                  <a:pt x="15681" y="7772"/>
                </a:lnTo>
                <a:lnTo>
                  <a:pt x="18630" y="7289"/>
                </a:lnTo>
                <a:lnTo>
                  <a:pt x="21766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263291" y="50566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2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0" y="42926"/>
                </a:lnTo>
                <a:lnTo>
                  <a:pt x="6793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3" y="38710"/>
                </a:lnTo>
                <a:lnTo>
                  <a:pt x="17856" y="40259"/>
                </a:lnTo>
                <a:lnTo>
                  <a:pt x="13335" y="40259"/>
                </a:lnTo>
                <a:lnTo>
                  <a:pt x="9993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306250" y="50459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8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72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342686" y="5039899"/>
            <a:ext cx="9546" cy="62409"/>
          </a:xfrm>
          <a:custGeom>
            <a:avLst/>
            <a:gdLst/>
            <a:ahLst/>
            <a:cxnLst/>
            <a:rect l="l" t="t" r="r" b="b"/>
            <a:pathLst>
              <a:path w="9546" h="62409">
                <a:moveTo>
                  <a:pt x="0" y="4676"/>
                </a:moveTo>
                <a:lnTo>
                  <a:pt x="341" y="7670"/>
                </a:lnTo>
                <a:lnTo>
                  <a:pt x="2918" y="9273"/>
                </a:lnTo>
                <a:lnTo>
                  <a:pt x="6562" y="9273"/>
                </a:lnTo>
                <a:lnTo>
                  <a:pt x="9204" y="7631"/>
                </a:lnTo>
                <a:lnTo>
                  <a:pt x="9546" y="4597"/>
                </a:lnTo>
                <a:lnTo>
                  <a:pt x="9218" y="1601"/>
                </a:lnTo>
                <a:lnTo>
                  <a:pt x="6626" y="0"/>
                </a:lnTo>
                <a:lnTo>
                  <a:pt x="2983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46" h="62409">
                <a:moveTo>
                  <a:pt x="938" y="18820"/>
                </a:moveTo>
                <a:lnTo>
                  <a:pt x="938" y="60962"/>
                </a:lnTo>
                <a:lnTo>
                  <a:pt x="2904" y="62308"/>
                </a:lnTo>
                <a:lnTo>
                  <a:pt x="5547" y="62409"/>
                </a:lnTo>
                <a:lnTo>
                  <a:pt x="8657" y="60962"/>
                </a:lnTo>
                <a:lnTo>
                  <a:pt x="8657" y="18820"/>
                </a:lnTo>
                <a:lnTo>
                  <a:pt x="6691" y="17463"/>
                </a:lnTo>
                <a:lnTo>
                  <a:pt x="4024" y="17362"/>
                </a:lnTo>
                <a:lnTo>
                  <a:pt x="938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362252" y="50566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9" y="33097"/>
                </a:lnTo>
                <a:lnTo>
                  <a:pt x="2123" y="35902"/>
                </a:lnTo>
                <a:lnTo>
                  <a:pt x="5107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17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4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6" y="27877"/>
                </a:lnTo>
                <a:lnTo>
                  <a:pt x="32867" y="31941"/>
                </a:lnTo>
                <a:lnTo>
                  <a:pt x="31028" y="35153"/>
                </a:lnTo>
                <a:lnTo>
                  <a:pt x="28591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4" y="45708"/>
                </a:lnTo>
                <a:lnTo>
                  <a:pt x="29998" y="44538"/>
                </a:lnTo>
                <a:lnTo>
                  <a:pt x="32706" y="43371"/>
                </a:lnTo>
                <a:lnTo>
                  <a:pt x="36730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1" y="26125"/>
                </a:lnTo>
                <a:lnTo>
                  <a:pt x="42141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39992" y="10388"/>
                </a:lnTo>
                <a:lnTo>
                  <a:pt x="36996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93" y="506"/>
                </a:lnTo>
                <a:lnTo>
                  <a:pt x="24958" y="0"/>
                </a:lnTo>
                <a:lnTo>
                  <a:pt x="17909" y="0"/>
                </a:lnTo>
                <a:lnTo>
                  <a:pt x="14770" y="571"/>
                </a:lnTo>
                <a:lnTo>
                  <a:pt x="12091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415384" y="5056624"/>
            <a:ext cx="36273" cy="45684"/>
          </a:xfrm>
          <a:custGeom>
            <a:avLst/>
            <a:gdLst/>
            <a:ahLst/>
            <a:cxnLst/>
            <a:rect l="l" t="t" r="r" b="b"/>
            <a:pathLst>
              <a:path w="36273" h="45684">
                <a:moveTo>
                  <a:pt x="1958" y="45584"/>
                </a:moveTo>
                <a:lnTo>
                  <a:pt x="4612" y="45684"/>
                </a:lnTo>
                <a:lnTo>
                  <a:pt x="7711" y="44237"/>
                </a:lnTo>
                <a:lnTo>
                  <a:pt x="7711" y="14785"/>
                </a:lnTo>
                <a:lnTo>
                  <a:pt x="9842" y="12143"/>
                </a:lnTo>
                <a:lnTo>
                  <a:pt x="11863" y="10109"/>
                </a:lnTo>
                <a:lnTo>
                  <a:pt x="15736" y="7379"/>
                </a:lnTo>
                <a:lnTo>
                  <a:pt x="19610" y="6682"/>
                </a:lnTo>
                <a:lnTo>
                  <a:pt x="22418" y="6963"/>
                </a:lnTo>
                <a:lnTo>
                  <a:pt x="25628" y="8903"/>
                </a:lnTo>
                <a:lnTo>
                  <a:pt x="27612" y="12283"/>
                </a:lnTo>
                <a:lnTo>
                  <a:pt x="28361" y="15228"/>
                </a:lnTo>
                <a:lnTo>
                  <a:pt x="28552" y="19559"/>
                </a:lnTo>
                <a:lnTo>
                  <a:pt x="28552" y="44237"/>
                </a:lnTo>
                <a:lnTo>
                  <a:pt x="30520" y="45584"/>
                </a:lnTo>
                <a:lnTo>
                  <a:pt x="33185" y="45684"/>
                </a:lnTo>
                <a:lnTo>
                  <a:pt x="36273" y="44237"/>
                </a:lnTo>
                <a:lnTo>
                  <a:pt x="36273" y="15534"/>
                </a:lnTo>
                <a:lnTo>
                  <a:pt x="36007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7" y="3647"/>
                </a:lnTo>
                <a:lnTo>
                  <a:pt x="28296" y="1422"/>
                </a:lnTo>
                <a:lnTo>
                  <a:pt x="24005" y="0"/>
                </a:lnTo>
                <a:lnTo>
                  <a:pt x="18795" y="0"/>
                </a:lnTo>
                <a:lnTo>
                  <a:pt x="14061" y="1844"/>
                </a:lnTo>
                <a:lnTo>
                  <a:pt x="9335" y="5019"/>
                </a:lnTo>
                <a:lnTo>
                  <a:pt x="6963" y="7672"/>
                </a:lnTo>
                <a:lnTo>
                  <a:pt x="6963" y="2095"/>
                </a:lnTo>
                <a:lnTo>
                  <a:pt x="5666" y="763"/>
                </a:lnTo>
                <a:lnTo>
                  <a:pt x="2783" y="637"/>
                </a:lnTo>
                <a:lnTo>
                  <a:pt x="0" y="2095"/>
                </a:lnTo>
                <a:lnTo>
                  <a:pt x="0" y="44237"/>
                </a:lnTo>
                <a:lnTo>
                  <a:pt x="195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488025" y="50413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4" y="54801"/>
                </a:lnTo>
                <a:lnTo>
                  <a:pt x="33883" y="57786"/>
                </a:lnTo>
                <a:lnTo>
                  <a:pt x="36756" y="60399"/>
                </a:lnTo>
                <a:lnTo>
                  <a:pt x="39585" y="60832"/>
                </a:lnTo>
                <a:lnTo>
                  <a:pt x="42252" y="60832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3"/>
                </a:lnTo>
                <a:lnTo>
                  <a:pt x="34898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4"/>
                </a:lnTo>
                <a:lnTo>
                  <a:pt x="3380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545772" y="5056621"/>
            <a:ext cx="21007" cy="46291"/>
          </a:xfrm>
          <a:custGeom>
            <a:avLst/>
            <a:gdLst/>
            <a:ahLst/>
            <a:cxnLst/>
            <a:rect l="l" t="t" r="r" b="b"/>
            <a:pathLst>
              <a:path w="21007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1" y="44743"/>
                </a:lnTo>
                <a:lnTo>
                  <a:pt x="14119" y="45769"/>
                </a:lnTo>
                <a:lnTo>
                  <a:pt x="17132" y="46291"/>
                </a:lnTo>
                <a:lnTo>
                  <a:pt x="21007" y="39790"/>
                </a:lnTo>
                <a:lnTo>
                  <a:pt x="16435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7" h="46291">
                <a:moveTo>
                  <a:pt x="433" y="30289"/>
                </a:moveTo>
                <a:lnTo>
                  <a:pt x="1267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06" y="14352"/>
                </a:lnTo>
                <a:lnTo>
                  <a:pt x="11160" y="11112"/>
                </a:lnTo>
                <a:lnTo>
                  <a:pt x="13611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3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6" y="23215"/>
                </a:lnTo>
                <a:lnTo>
                  <a:pt x="33869" y="27877"/>
                </a:lnTo>
                <a:lnTo>
                  <a:pt x="32865" y="31941"/>
                </a:lnTo>
                <a:lnTo>
                  <a:pt x="31010" y="35153"/>
                </a:lnTo>
                <a:lnTo>
                  <a:pt x="28587" y="37771"/>
                </a:lnTo>
                <a:lnTo>
                  <a:pt x="25232" y="39383"/>
                </a:lnTo>
                <a:lnTo>
                  <a:pt x="21007" y="39790"/>
                </a:lnTo>
                <a:lnTo>
                  <a:pt x="17132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6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1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3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598797" y="50915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6" y="1789"/>
                </a:lnTo>
                <a:lnTo>
                  <a:pt x="6973" y="0"/>
                </a:lnTo>
                <a:lnTo>
                  <a:pt x="3164" y="0"/>
                </a:lnTo>
                <a:lnTo>
                  <a:pt x="356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642076" y="5040565"/>
            <a:ext cx="61621" cy="70157"/>
          </a:xfrm>
          <a:custGeom>
            <a:avLst/>
            <a:gdLst/>
            <a:ahLst/>
            <a:cxnLst/>
            <a:rect l="l" t="t" r="r" b="b"/>
            <a:pathLst>
              <a:path w="61621" h="70157">
                <a:moveTo>
                  <a:pt x="535" y="40920"/>
                </a:moveTo>
                <a:lnTo>
                  <a:pt x="1587" y="44780"/>
                </a:lnTo>
                <a:lnTo>
                  <a:pt x="2656" y="48628"/>
                </a:lnTo>
                <a:lnTo>
                  <a:pt x="4269" y="51854"/>
                </a:lnTo>
                <a:lnTo>
                  <a:pt x="6440" y="54446"/>
                </a:lnTo>
                <a:lnTo>
                  <a:pt x="8610" y="57034"/>
                </a:lnTo>
                <a:lnTo>
                  <a:pt x="11353" y="59004"/>
                </a:lnTo>
                <a:lnTo>
                  <a:pt x="11012" y="46302"/>
                </a:lnTo>
                <a:lnTo>
                  <a:pt x="10007" y="43726"/>
                </a:lnTo>
                <a:lnTo>
                  <a:pt x="9424" y="40755"/>
                </a:lnTo>
                <a:lnTo>
                  <a:pt x="8827" y="37771"/>
                </a:lnTo>
                <a:lnTo>
                  <a:pt x="8524" y="34495"/>
                </a:lnTo>
                <a:lnTo>
                  <a:pt x="8524" y="27687"/>
                </a:lnTo>
                <a:lnTo>
                  <a:pt x="8851" y="24613"/>
                </a:lnTo>
                <a:lnTo>
                  <a:pt x="9475" y="21718"/>
                </a:lnTo>
                <a:lnTo>
                  <a:pt x="10123" y="18809"/>
                </a:lnTo>
                <a:lnTo>
                  <a:pt x="11188" y="16268"/>
                </a:lnTo>
                <a:lnTo>
                  <a:pt x="12664" y="14057"/>
                </a:lnTo>
                <a:lnTo>
                  <a:pt x="16080" y="10109"/>
                </a:lnTo>
                <a:lnTo>
                  <a:pt x="20829" y="7520"/>
                </a:lnTo>
                <a:lnTo>
                  <a:pt x="23749" y="6883"/>
                </a:lnTo>
                <a:lnTo>
                  <a:pt x="30747" y="6883"/>
                </a:lnTo>
                <a:lnTo>
                  <a:pt x="33681" y="7480"/>
                </a:lnTo>
                <a:lnTo>
                  <a:pt x="36057" y="8700"/>
                </a:lnTo>
                <a:lnTo>
                  <a:pt x="40323" y="11620"/>
                </a:lnTo>
                <a:lnTo>
                  <a:pt x="43167" y="15941"/>
                </a:lnTo>
                <a:lnTo>
                  <a:pt x="44185" y="18503"/>
                </a:lnTo>
                <a:lnTo>
                  <a:pt x="44795" y="21437"/>
                </a:lnTo>
                <a:lnTo>
                  <a:pt x="45403" y="24372"/>
                </a:lnTo>
                <a:lnTo>
                  <a:pt x="45694" y="27547"/>
                </a:lnTo>
                <a:lnTo>
                  <a:pt x="45694" y="34264"/>
                </a:lnTo>
                <a:lnTo>
                  <a:pt x="45392" y="37374"/>
                </a:lnTo>
                <a:lnTo>
                  <a:pt x="44770" y="40323"/>
                </a:lnTo>
                <a:lnTo>
                  <a:pt x="44132" y="43282"/>
                </a:lnTo>
                <a:lnTo>
                  <a:pt x="43092" y="45871"/>
                </a:lnTo>
                <a:lnTo>
                  <a:pt x="41630" y="48106"/>
                </a:lnTo>
                <a:lnTo>
                  <a:pt x="38228" y="52095"/>
                </a:lnTo>
                <a:lnTo>
                  <a:pt x="33414" y="54724"/>
                </a:lnTo>
                <a:lnTo>
                  <a:pt x="30455" y="55385"/>
                </a:lnTo>
                <a:lnTo>
                  <a:pt x="23371" y="55385"/>
                </a:lnTo>
                <a:lnTo>
                  <a:pt x="20411" y="54773"/>
                </a:lnTo>
                <a:lnTo>
                  <a:pt x="18046" y="53568"/>
                </a:lnTo>
                <a:lnTo>
                  <a:pt x="21945" y="62359"/>
                </a:lnTo>
                <a:lnTo>
                  <a:pt x="29592" y="62359"/>
                </a:lnTo>
                <a:lnTo>
                  <a:pt x="32310" y="62002"/>
                </a:lnTo>
                <a:lnTo>
                  <a:pt x="36982" y="60642"/>
                </a:lnTo>
                <a:lnTo>
                  <a:pt x="40463" y="58888"/>
                </a:lnTo>
                <a:lnTo>
                  <a:pt x="44387" y="62409"/>
                </a:lnTo>
                <a:lnTo>
                  <a:pt x="48517" y="65203"/>
                </a:lnTo>
                <a:lnTo>
                  <a:pt x="52261" y="67388"/>
                </a:lnTo>
                <a:lnTo>
                  <a:pt x="55666" y="69127"/>
                </a:lnTo>
                <a:lnTo>
                  <a:pt x="58445" y="70157"/>
                </a:lnTo>
                <a:lnTo>
                  <a:pt x="61304" y="69458"/>
                </a:lnTo>
                <a:lnTo>
                  <a:pt x="61621" y="66801"/>
                </a:lnTo>
                <a:lnTo>
                  <a:pt x="61559" y="65163"/>
                </a:lnTo>
                <a:lnTo>
                  <a:pt x="59375" y="62561"/>
                </a:lnTo>
                <a:lnTo>
                  <a:pt x="56747" y="61415"/>
                </a:lnTo>
                <a:lnTo>
                  <a:pt x="54204" y="60098"/>
                </a:lnTo>
                <a:lnTo>
                  <a:pt x="50763" y="58013"/>
                </a:lnTo>
                <a:lnTo>
                  <a:pt x="46497" y="54673"/>
                </a:lnTo>
                <a:lnTo>
                  <a:pt x="48945" y="51702"/>
                </a:lnTo>
                <a:lnTo>
                  <a:pt x="50878" y="48196"/>
                </a:lnTo>
                <a:lnTo>
                  <a:pt x="52326" y="44232"/>
                </a:lnTo>
                <a:lnTo>
                  <a:pt x="53431" y="39992"/>
                </a:lnTo>
                <a:lnTo>
                  <a:pt x="54028" y="35369"/>
                </a:lnTo>
                <a:lnTo>
                  <a:pt x="54179" y="30430"/>
                </a:lnTo>
                <a:lnTo>
                  <a:pt x="54179" y="25513"/>
                </a:lnTo>
                <a:lnTo>
                  <a:pt x="53607" y="21196"/>
                </a:lnTo>
                <a:lnTo>
                  <a:pt x="52491" y="17412"/>
                </a:lnTo>
                <a:lnTo>
                  <a:pt x="51361" y="13641"/>
                </a:lnTo>
                <a:lnTo>
                  <a:pt x="49683" y="10454"/>
                </a:lnTo>
                <a:lnTo>
                  <a:pt x="47462" y="7887"/>
                </a:lnTo>
                <a:lnTo>
                  <a:pt x="45227" y="5309"/>
                </a:lnTo>
                <a:lnTo>
                  <a:pt x="42458" y="3341"/>
                </a:lnTo>
                <a:lnTo>
                  <a:pt x="39168" y="2009"/>
                </a:lnTo>
                <a:lnTo>
                  <a:pt x="35877" y="662"/>
                </a:lnTo>
                <a:lnTo>
                  <a:pt x="32068" y="0"/>
                </a:lnTo>
                <a:lnTo>
                  <a:pt x="23101" y="0"/>
                </a:lnTo>
                <a:lnTo>
                  <a:pt x="19051" y="737"/>
                </a:lnTo>
                <a:lnTo>
                  <a:pt x="15599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6936" y="8535"/>
                </a:lnTo>
                <a:lnTo>
                  <a:pt x="4626" y="11264"/>
                </a:lnTo>
                <a:lnTo>
                  <a:pt x="2898" y="14579"/>
                </a:lnTo>
                <a:lnTo>
                  <a:pt x="1742" y="18468"/>
                </a:lnTo>
                <a:lnTo>
                  <a:pt x="572" y="22341"/>
                </a:lnTo>
                <a:lnTo>
                  <a:pt x="0" y="26697"/>
                </a:lnTo>
                <a:lnTo>
                  <a:pt x="0" y="36501"/>
                </a:lnTo>
                <a:lnTo>
                  <a:pt x="535" y="40920"/>
                </a:lnTo>
                <a:close/>
              </a:path>
              <a:path w="61621" h="70157">
                <a:moveTo>
                  <a:pt x="11012" y="46302"/>
                </a:moveTo>
                <a:lnTo>
                  <a:pt x="11353" y="59004"/>
                </a:lnTo>
                <a:lnTo>
                  <a:pt x="14685" y="60350"/>
                </a:lnTo>
                <a:lnTo>
                  <a:pt x="17995" y="61686"/>
                </a:lnTo>
                <a:lnTo>
                  <a:pt x="21945" y="62359"/>
                </a:lnTo>
                <a:lnTo>
                  <a:pt x="18046" y="53568"/>
                </a:lnTo>
                <a:lnTo>
                  <a:pt x="13820" y="50688"/>
                </a:lnTo>
                <a:lnTo>
                  <a:pt x="11012" y="463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703636" y="5041169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206" y="64"/>
                </a:lnTo>
                <a:lnTo>
                  <a:pt x="20322" y="1692"/>
                </a:lnTo>
                <a:lnTo>
                  <a:pt x="0" y="57952"/>
                </a:lnTo>
                <a:lnTo>
                  <a:pt x="1742" y="61103"/>
                </a:lnTo>
                <a:lnTo>
                  <a:pt x="4954" y="61103"/>
                </a:lnTo>
                <a:lnTo>
                  <a:pt x="7823" y="59500"/>
                </a:lnTo>
                <a:lnTo>
                  <a:pt x="12791" y="44946"/>
                </a:lnTo>
                <a:lnTo>
                  <a:pt x="37972" y="44946"/>
                </a:lnTo>
                <a:lnTo>
                  <a:pt x="14796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12" h="61139">
                <a:moveTo>
                  <a:pt x="51372" y="58003"/>
                </a:moveTo>
                <a:lnTo>
                  <a:pt x="31040" y="1717"/>
                </a:lnTo>
                <a:lnTo>
                  <a:pt x="29199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7" y="38534"/>
                </a:lnTo>
                <a:lnTo>
                  <a:pt x="14796" y="38534"/>
                </a:lnTo>
                <a:lnTo>
                  <a:pt x="37972" y="44946"/>
                </a:lnTo>
                <a:lnTo>
                  <a:pt x="43168" y="59692"/>
                </a:lnTo>
                <a:lnTo>
                  <a:pt x="43563" y="60405"/>
                </a:lnTo>
                <a:lnTo>
                  <a:pt x="46116" y="61113"/>
                </a:lnTo>
                <a:lnTo>
                  <a:pt x="48834" y="61139"/>
                </a:lnTo>
                <a:lnTo>
                  <a:pt x="51412" y="60620"/>
                </a:lnTo>
                <a:lnTo>
                  <a:pt x="51372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764873" y="50412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785500" y="5040702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2" y="5662"/>
                </a:moveTo>
                <a:lnTo>
                  <a:pt x="7391" y="8406"/>
                </a:lnTo>
                <a:lnTo>
                  <a:pt x="5054" y="11134"/>
                </a:lnTo>
                <a:lnTo>
                  <a:pt x="3239" y="14464"/>
                </a:lnTo>
                <a:lnTo>
                  <a:pt x="1932" y="18399"/>
                </a:lnTo>
                <a:lnTo>
                  <a:pt x="648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1"/>
                </a:lnTo>
                <a:lnTo>
                  <a:pt x="2999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6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903"/>
                </a:lnTo>
                <a:lnTo>
                  <a:pt x="40820" y="58025"/>
                </a:lnTo>
                <a:lnTo>
                  <a:pt x="43675" y="55331"/>
                </a:lnTo>
                <a:lnTo>
                  <a:pt x="43955" y="52764"/>
                </a:lnTo>
                <a:lnTo>
                  <a:pt x="43955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2" y="52081"/>
                </a:lnTo>
                <a:lnTo>
                  <a:pt x="34862" y="53477"/>
                </a:lnTo>
                <a:lnTo>
                  <a:pt x="31255" y="54658"/>
                </a:lnTo>
                <a:lnTo>
                  <a:pt x="26733" y="54964"/>
                </a:lnTo>
                <a:lnTo>
                  <a:pt x="23878" y="54964"/>
                </a:lnTo>
                <a:lnTo>
                  <a:pt x="21323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1" y="44499"/>
                </a:lnTo>
                <a:lnTo>
                  <a:pt x="9767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43" y="24051"/>
                </a:lnTo>
                <a:lnTo>
                  <a:pt x="9817" y="21041"/>
                </a:lnTo>
                <a:lnTo>
                  <a:pt x="10681" y="18032"/>
                </a:lnTo>
                <a:lnTo>
                  <a:pt x="11902" y="15464"/>
                </a:lnTo>
                <a:lnTo>
                  <a:pt x="15038" y="11289"/>
                </a:lnTo>
                <a:lnTo>
                  <a:pt x="19127" y="8632"/>
                </a:lnTo>
                <a:lnTo>
                  <a:pt x="23799" y="7009"/>
                </a:lnTo>
                <a:lnTo>
                  <a:pt x="26492" y="7009"/>
                </a:lnTo>
                <a:lnTo>
                  <a:pt x="31104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690" y="10460"/>
                </a:lnTo>
                <a:lnTo>
                  <a:pt x="43614" y="7466"/>
                </a:lnTo>
                <a:lnTo>
                  <a:pt x="41926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39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69" y="0"/>
                </a:lnTo>
                <a:lnTo>
                  <a:pt x="19066" y="708"/>
                </a:lnTo>
                <a:lnTo>
                  <a:pt x="15801" y="2156"/>
                </a:lnTo>
                <a:lnTo>
                  <a:pt x="12536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853674" y="5033224"/>
            <a:ext cx="35852" cy="81942"/>
          </a:xfrm>
          <a:custGeom>
            <a:avLst/>
            <a:gdLst/>
            <a:ahLst/>
            <a:cxnLst/>
            <a:rect l="l" t="t" r="r" b="b"/>
            <a:pathLst>
              <a:path w="35852" h="81942">
                <a:moveTo>
                  <a:pt x="7531" y="80090"/>
                </a:moveTo>
                <a:lnTo>
                  <a:pt x="35852" y="2415"/>
                </a:lnTo>
                <a:lnTo>
                  <a:pt x="33807" y="39"/>
                </a:lnTo>
                <a:lnTo>
                  <a:pt x="31179" y="0"/>
                </a:lnTo>
                <a:lnTo>
                  <a:pt x="28334" y="1854"/>
                </a:lnTo>
                <a:lnTo>
                  <a:pt x="0" y="79527"/>
                </a:lnTo>
                <a:lnTo>
                  <a:pt x="2034" y="81918"/>
                </a:lnTo>
                <a:lnTo>
                  <a:pt x="4662" y="81942"/>
                </a:lnTo>
                <a:lnTo>
                  <a:pt x="7531" y="80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919816" y="5041444"/>
            <a:ext cx="37223" cy="60832"/>
          </a:xfrm>
          <a:custGeom>
            <a:avLst/>
            <a:gdLst/>
            <a:ahLst/>
            <a:cxnLst/>
            <a:rect l="l" t="t" r="r" b="b"/>
            <a:pathLst>
              <a:path w="37223" h="60832">
                <a:moveTo>
                  <a:pt x="2588" y="60833"/>
                </a:moveTo>
                <a:lnTo>
                  <a:pt x="5461" y="60833"/>
                </a:lnTo>
                <a:lnTo>
                  <a:pt x="8049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593" y="7707"/>
                </a:lnTo>
                <a:lnTo>
                  <a:pt x="26441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6" y="32169"/>
                </a:lnTo>
                <a:lnTo>
                  <a:pt x="34733" y="28371"/>
                </a:lnTo>
                <a:lnTo>
                  <a:pt x="36727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69" y="11494"/>
                </a:lnTo>
                <a:lnTo>
                  <a:pt x="34707" y="7948"/>
                </a:lnTo>
                <a:lnTo>
                  <a:pt x="32331" y="5064"/>
                </a:lnTo>
                <a:lnTo>
                  <a:pt x="29196" y="2882"/>
                </a:lnTo>
                <a:lnTo>
                  <a:pt x="25830" y="1220"/>
                </a:lnTo>
                <a:lnTo>
                  <a:pt x="22553" y="506"/>
                </a:lnTo>
                <a:lnTo>
                  <a:pt x="18719" y="64"/>
                </a:lnTo>
                <a:lnTo>
                  <a:pt x="3186" y="0"/>
                </a:lnTo>
                <a:lnTo>
                  <a:pt x="975" y="798"/>
                </a:lnTo>
                <a:lnTo>
                  <a:pt x="0" y="3465"/>
                </a:lnTo>
                <a:lnTo>
                  <a:pt x="0" y="59612"/>
                </a:lnTo>
                <a:lnTo>
                  <a:pt x="2588" y="60833"/>
                </a:lnTo>
                <a:close/>
              </a:path>
              <a:path w="37223" h="60832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1" y="30642"/>
                </a:lnTo>
                <a:lnTo>
                  <a:pt x="15303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61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6" y="37082"/>
                </a:lnTo>
                <a:lnTo>
                  <a:pt x="24612" y="36144"/>
                </a:lnTo>
                <a:lnTo>
                  <a:pt x="27302" y="35204"/>
                </a:lnTo>
                <a:lnTo>
                  <a:pt x="31446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968715" y="5041173"/>
            <a:ext cx="39509" cy="61139"/>
          </a:xfrm>
          <a:custGeom>
            <a:avLst/>
            <a:gdLst/>
            <a:ahLst/>
            <a:cxnLst/>
            <a:rect l="l" t="t" r="r" b="b"/>
            <a:pathLst>
              <a:path w="39509" h="61139">
                <a:moveTo>
                  <a:pt x="36842" y="4395"/>
                </a:moveTo>
                <a:lnTo>
                  <a:pt x="37782" y="3110"/>
                </a:lnTo>
                <a:lnTo>
                  <a:pt x="37818" y="547"/>
                </a:lnTo>
                <a:lnTo>
                  <a:pt x="35178" y="0"/>
                </a:lnTo>
                <a:lnTo>
                  <a:pt x="32371" y="76"/>
                </a:lnTo>
                <a:lnTo>
                  <a:pt x="29502" y="1497"/>
                </a:lnTo>
                <a:lnTo>
                  <a:pt x="8049" y="28411"/>
                </a:lnTo>
                <a:lnTo>
                  <a:pt x="7998" y="1029"/>
                </a:lnTo>
                <a:lnTo>
                  <a:pt x="5447" y="25"/>
                </a:lnTo>
                <a:lnTo>
                  <a:pt x="2642" y="25"/>
                </a:lnTo>
                <a:lnTo>
                  <a:pt x="0" y="1497"/>
                </a:lnTo>
                <a:lnTo>
                  <a:pt x="60" y="60073"/>
                </a:lnTo>
                <a:lnTo>
                  <a:pt x="2642" y="61099"/>
                </a:lnTo>
                <a:lnTo>
                  <a:pt x="5447" y="61099"/>
                </a:lnTo>
                <a:lnTo>
                  <a:pt x="8049" y="59641"/>
                </a:lnTo>
                <a:lnTo>
                  <a:pt x="8049" y="29350"/>
                </a:lnTo>
                <a:lnTo>
                  <a:pt x="30340" y="59641"/>
                </a:lnTo>
                <a:lnTo>
                  <a:pt x="31521" y="60732"/>
                </a:lnTo>
                <a:lnTo>
                  <a:pt x="34300" y="61139"/>
                </a:lnTo>
                <a:lnTo>
                  <a:pt x="36917" y="61099"/>
                </a:lnTo>
                <a:lnTo>
                  <a:pt x="39509" y="59551"/>
                </a:lnTo>
                <a:lnTo>
                  <a:pt x="38390" y="57163"/>
                </a:lnTo>
                <a:lnTo>
                  <a:pt x="16761" y="28411"/>
                </a:lnTo>
                <a:lnTo>
                  <a:pt x="36842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032107" y="5033224"/>
            <a:ext cx="35852" cy="81942"/>
          </a:xfrm>
          <a:custGeom>
            <a:avLst/>
            <a:gdLst/>
            <a:ahLst/>
            <a:cxnLst/>
            <a:rect l="l" t="t" r="r" b="b"/>
            <a:pathLst>
              <a:path w="35852" h="81942">
                <a:moveTo>
                  <a:pt x="7542" y="80090"/>
                </a:moveTo>
                <a:lnTo>
                  <a:pt x="35852" y="2415"/>
                </a:lnTo>
                <a:lnTo>
                  <a:pt x="33818" y="39"/>
                </a:lnTo>
                <a:lnTo>
                  <a:pt x="31179" y="0"/>
                </a:lnTo>
                <a:lnTo>
                  <a:pt x="28332" y="1854"/>
                </a:lnTo>
                <a:lnTo>
                  <a:pt x="0" y="79527"/>
                </a:lnTo>
                <a:lnTo>
                  <a:pt x="2030" y="81918"/>
                </a:lnTo>
                <a:lnTo>
                  <a:pt x="4673" y="81942"/>
                </a:lnTo>
                <a:lnTo>
                  <a:pt x="7542" y="80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095032" y="5040555"/>
            <a:ext cx="37957" cy="62369"/>
          </a:xfrm>
          <a:custGeom>
            <a:avLst/>
            <a:gdLst/>
            <a:ahLst/>
            <a:cxnLst/>
            <a:rect l="l" t="t" r="r" b="b"/>
            <a:pathLst>
              <a:path w="37957" h="62369">
                <a:moveTo>
                  <a:pt x="25638" y="61073"/>
                </a:moveTo>
                <a:lnTo>
                  <a:pt x="28295" y="60223"/>
                </a:lnTo>
                <a:lnTo>
                  <a:pt x="30532" y="58988"/>
                </a:lnTo>
                <a:lnTo>
                  <a:pt x="34149" y="55817"/>
                </a:lnTo>
                <a:lnTo>
                  <a:pt x="36511" y="51663"/>
                </a:lnTo>
                <a:lnTo>
                  <a:pt x="37957" y="46940"/>
                </a:lnTo>
                <a:lnTo>
                  <a:pt x="37957" y="44156"/>
                </a:lnTo>
                <a:lnTo>
                  <a:pt x="37616" y="40459"/>
                </a:lnTo>
                <a:lnTo>
                  <a:pt x="36205" y="37122"/>
                </a:lnTo>
                <a:lnTo>
                  <a:pt x="33983" y="34404"/>
                </a:lnTo>
                <a:lnTo>
                  <a:pt x="31240" y="32129"/>
                </a:lnTo>
                <a:lnTo>
                  <a:pt x="27773" y="30481"/>
                </a:lnTo>
                <a:lnTo>
                  <a:pt x="23774" y="29627"/>
                </a:lnTo>
                <a:lnTo>
                  <a:pt x="27241" y="28676"/>
                </a:lnTo>
                <a:lnTo>
                  <a:pt x="30045" y="26898"/>
                </a:lnTo>
                <a:lnTo>
                  <a:pt x="33169" y="23291"/>
                </a:lnTo>
                <a:lnTo>
                  <a:pt x="34401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488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72" y="938"/>
                </a:lnTo>
                <a:lnTo>
                  <a:pt x="8023" y="1943"/>
                </a:lnTo>
                <a:lnTo>
                  <a:pt x="4672" y="3606"/>
                </a:lnTo>
                <a:lnTo>
                  <a:pt x="2120" y="5878"/>
                </a:lnTo>
                <a:lnTo>
                  <a:pt x="1687" y="8571"/>
                </a:lnTo>
                <a:lnTo>
                  <a:pt x="1979" y="11212"/>
                </a:lnTo>
                <a:lnTo>
                  <a:pt x="4622" y="10982"/>
                </a:lnTo>
                <a:lnTo>
                  <a:pt x="7566" y="9218"/>
                </a:lnTo>
                <a:lnTo>
                  <a:pt x="10119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0" y="6882"/>
                </a:lnTo>
                <a:lnTo>
                  <a:pt x="23291" y="8520"/>
                </a:lnTo>
                <a:lnTo>
                  <a:pt x="25527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13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3" y="26974"/>
                </a:lnTo>
                <a:lnTo>
                  <a:pt x="13294" y="27255"/>
                </a:lnTo>
                <a:lnTo>
                  <a:pt x="7999" y="27255"/>
                </a:lnTo>
                <a:lnTo>
                  <a:pt x="6487" y="28154"/>
                </a:lnTo>
                <a:lnTo>
                  <a:pt x="6120" y="30999"/>
                </a:lnTo>
                <a:lnTo>
                  <a:pt x="8100" y="33615"/>
                </a:lnTo>
                <a:lnTo>
                  <a:pt x="16534" y="33615"/>
                </a:lnTo>
                <a:lnTo>
                  <a:pt x="20714" y="34404"/>
                </a:lnTo>
                <a:lnTo>
                  <a:pt x="24292" y="35711"/>
                </a:lnTo>
                <a:lnTo>
                  <a:pt x="27989" y="38901"/>
                </a:lnTo>
                <a:lnTo>
                  <a:pt x="29372" y="41644"/>
                </a:lnTo>
                <a:lnTo>
                  <a:pt x="29728" y="44905"/>
                </a:lnTo>
                <a:lnTo>
                  <a:pt x="29451" y="47904"/>
                </a:lnTo>
                <a:lnTo>
                  <a:pt x="28356" y="50557"/>
                </a:lnTo>
                <a:lnTo>
                  <a:pt x="25373" y="53643"/>
                </a:lnTo>
                <a:lnTo>
                  <a:pt x="22412" y="54928"/>
                </a:lnTo>
                <a:lnTo>
                  <a:pt x="18961" y="55713"/>
                </a:lnTo>
                <a:lnTo>
                  <a:pt x="14665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66" y="56793"/>
                </a:lnTo>
                <a:lnTo>
                  <a:pt x="2843" y="59295"/>
                </a:lnTo>
                <a:lnTo>
                  <a:pt x="6271" y="60705"/>
                </a:lnTo>
                <a:lnTo>
                  <a:pt x="9204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1" y="62369"/>
                </a:lnTo>
                <a:lnTo>
                  <a:pt x="22985" y="61922"/>
                </a:lnTo>
                <a:lnTo>
                  <a:pt x="25638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142308" y="5040557"/>
            <a:ext cx="31139" cy="62359"/>
          </a:xfrm>
          <a:custGeom>
            <a:avLst/>
            <a:gdLst/>
            <a:ahLst/>
            <a:cxnLst/>
            <a:rect l="l" t="t" r="r" b="b"/>
            <a:pathLst>
              <a:path w="31139" h="62359">
                <a:moveTo>
                  <a:pt x="12609" y="1196"/>
                </a:moveTo>
                <a:lnTo>
                  <a:pt x="14438" y="7038"/>
                </a:lnTo>
                <a:lnTo>
                  <a:pt x="16991" y="6275"/>
                </a:lnTo>
                <a:lnTo>
                  <a:pt x="22006" y="6275"/>
                </a:lnTo>
                <a:lnTo>
                  <a:pt x="24775" y="6858"/>
                </a:lnTo>
                <a:lnTo>
                  <a:pt x="28040" y="8576"/>
                </a:lnTo>
                <a:lnTo>
                  <a:pt x="31139" y="1844"/>
                </a:lnTo>
                <a:lnTo>
                  <a:pt x="26678" y="356"/>
                </a:lnTo>
                <a:lnTo>
                  <a:pt x="24025" y="0"/>
                </a:lnTo>
                <a:lnTo>
                  <a:pt x="17776" y="0"/>
                </a:lnTo>
                <a:lnTo>
                  <a:pt x="14997" y="396"/>
                </a:lnTo>
                <a:lnTo>
                  <a:pt x="12609" y="1196"/>
                </a:lnTo>
                <a:close/>
              </a:path>
              <a:path w="31139" h="62359">
                <a:moveTo>
                  <a:pt x="10233" y="28577"/>
                </a:moveTo>
                <a:lnTo>
                  <a:pt x="13751" y="30571"/>
                </a:lnTo>
                <a:lnTo>
                  <a:pt x="9676" y="32743"/>
                </a:lnTo>
                <a:lnTo>
                  <a:pt x="6234" y="35093"/>
                </a:lnTo>
                <a:lnTo>
                  <a:pt x="8139" y="49608"/>
                </a:lnTo>
                <a:lnTo>
                  <a:pt x="8139" y="46584"/>
                </a:lnTo>
                <a:lnTo>
                  <a:pt x="8380" y="43955"/>
                </a:lnTo>
                <a:lnTo>
                  <a:pt x="10068" y="40590"/>
                </a:lnTo>
                <a:lnTo>
                  <a:pt x="13178" y="37531"/>
                </a:lnTo>
                <a:lnTo>
                  <a:pt x="16153" y="35600"/>
                </a:lnTo>
                <a:lnTo>
                  <a:pt x="19846" y="33657"/>
                </a:lnTo>
                <a:lnTo>
                  <a:pt x="23835" y="35687"/>
                </a:lnTo>
                <a:lnTo>
                  <a:pt x="27049" y="37580"/>
                </a:lnTo>
                <a:lnTo>
                  <a:pt x="30542" y="40590"/>
                </a:lnTo>
                <a:lnTo>
                  <a:pt x="32406" y="44032"/>
                </a:lnTo>
                <a:lnTo>
                  <a:pt x="32673" y="46775"/>
                </a:lnTo>
                <a:lnTo>
                  <a:pt x="34616" y="34254"/>
                </a:lnTo>
                <a:lnTo>
                  <a:pt x="31150" y="31954"/>
                </a:lnTo>
                <a:lnTo>
                  <a:pt x="28839" y="28728"/>
                </a:lnTo>
                <a:lnTo>
                  <a:pt x="31949" y="26517"/>
                </a:lnTo>
                <a:lnTo>
                  <a:pt x="35620" y="22849"/>
                </a:lnTo>
                <a:lnTo>
                  <a:pt x="37374" y="20142"/>
                </a:lnTo>
                <a:lnTo>
                  <a:pt x="38404" y="17212"/>
                </a:lnTo>
                <a:lnTo>
                  <a:pt x="38670" y="14086"/>
                </a:lnTo>
                <a:lnTo>
                  <a:pt x="38324" y="10289"/>
                </a:lnTo>
                <a:lnTo>
                  <a:pt x="36943" y="6847"/>
                </a:lnTo>
                <a:lnTo>
                  <a:pt x="34425" y="4090"/>
                </a:lnTo>
                <a:lnTo>
                  <a:pt x="31139" y="1844"/>
                </a:lnTo>
                <a:lnTo>
                  <a:pt x="28040" y="8576"/>
                </a:lnTo>
                <a:lnTo>
                  <a:pt x="30020" y="11294"/>
                </a:lnTo>
                <a:lnTo>
                  <a:pt x="30707" y="14836"/>
                </a:lnTo>
                <a:lnTo>
                  <a:pt x="30707" y="17212"/>
                </a:lnTo>
                <a:lnTo>
                  <a:pt x="28180" y="21352"/>
                </a:lnTo>
                <a:lnTo>
                  <a:pt x="24076" y="25110"/>
                </a:lnTo>
                <a:lnTo>
                  <a:pt x="20915" y="26733"/>
                </a:lnTo>
                <a:lnTo>
                  <a:pt x="19047" y="25758"/>
                </a:lnTo>
                <a:lnTo>
                  <a:pt x="16076" y="23954"/>
                </a:lnTo>
                <a:lnTo>
                  <a:pt x="12696" y="21211"/>
                </a:lnTo>
                <a:lnTo>
                  <a:pt x="10741" y="18238"/>
                </a:lnTo>
                <a:lnTo>
                  <a:pt x="10107" y="14836"/>
                </a:lnTo>
                <a:lnTo>
                  <a:pt x="10107" y="12193"/>
                </a:lnTo>
                <a:lnTo>
                  <a:pt x="10972" y="10099"/>
                </a:lnTo>
                <a:lnTo>
                  <a:pt x="14438" y="7038"/>
                </a:lnTo>
                <a:lnTo>
                  <a:pt x="12609" y="1196"/>
                </a:lnTo>
                <a:lnTo>
                  <a:pt x="8253" y="3074"/>
                </a:lnTo>
                <a:lnTo>
                  <a:pt x="5165" y="5817"/>
                </a:lnTo>
                <a:lnTo>
                  <a:pt x="3249" y="9284"/>
                </a:lnTo>
                <a:lnTo>
                  <a:pt x="2094" y="13133"/>
                </a:lnTo>
                <a:lnTo>
                  <a:pt x="2094" y="16941"/>
                </a:lnTo>
                <a:lnTo>
                  <a:pt x="2879" y="19941"/>
                </a:lnTo>
                <a:lnTo>
                  <a:pt x="4138" y="22724"/>
                </a:lnTo>
                <a:lnTo>
                  <a:pt x="7364" y="26431"/>
                </a:lnTo>
                <a:lnTo>
                  <a:pt x="10233" y="28577"/>
                </a:lnTo>
                <a:close/>
              </a:path>
              <a:path w="31139" h="62359">
                <a:moveTo>
                  <a:pt x="302" y="43675"/>
                </a:moveTo>
                <a:lnTo>
                  <a:pt x="0" y="47332"/>
                </a:lnTo>
                <a:lnTo>
                  <a:pt x="441" y="51869"/>
                </a:lnTo>
                <a:lnTo>
                  <a:pt x="2256" y="55617"/>
                </a:lnTo>
                <a:lnTo>
                  <a:pt x="5280" y="58486"/>
                </a:lnTo>
                <a:lnTo>
                  <a:pt x="9089" y="60721"/>
                </a:lnTo>
                <a:lnTo>
                  <a:pt x="14032" y="62043"/>
                </a:lnTo>
                <a:lnTo>
                  <a:pt x="16810" y="62359"/>
                </a:lnTo>
                <a:lnTo>
                  <a:pt x="23276" y="62359"/>
                </a:lnTo>
                <a:lnTo>
                  <a:pt x="26235" y="62003"/>
                </a:lnTo>
                <a:lnTo>
                  <a:pt x="28839" y="61280"/>
                </a:lnTo>
                <a:lnTo>
                  <a:pt x="31431" y="60566"/>
                </a:lnTo>
                <a:lnTo>
                  <a:pt x="33601" y="59516"/>
                </a:lnTo>
                <a:lnTo>
                  <a:pt x="37133" y="56692"/>
                </a:lnTo>
                <a:lnTo>
                  <a:pt x="39419" y="52924"/>
                </a:lnTo>
                <a:lnTo>
                  <a:pt x="40816" y="48543"/>
                </a:lnTo>
                <a:lnTo>
                  <a:pt x="40816" y="45925"/>
                </a:lnTo>
                <a:lnTo>
                  <a:pt x="40510" y="42519"/>
                </a:lnTo>
                <a:lnTo>
                  <a:pt x="39303" y="39550"/>
                </a:lnTo>
                <a:lnTo>
                  <a:pt x="37245" y="36817"/>
                </a:lnTo>
                <a:lnTo>
                  <a:pt x="34616" y="34254"/>
                </a:lnTo>
                <a:lnTo>
                  <a:pt x="32673" y="46775"/>
                </a:lnTo>
                <a:lnTo>
                  <a:pt x="32673" y="49644"/>
                </a:lnTo>
                <a:lnTo>
                  <a:pt x="31647" y="51920"/>
                </a:lnTo>
                <a:lnTo>
                  <a:pt x="27557" y="55260"/>
                </a:lnTo>
                <a:lnTo>
                  <a:pt x="24547" y="56084"/>
                </a:lnTo>
                <a:lnTo>
                  <a:pt x="16429" y="56084"/>
                </a:lnTo>
                <a:lnTo>
                  <a:pt x="13333" y="55271"/>
                </a:lnTo>
                <a:lnTo>
                  <a:pt x="11249" y="53607"/>
                </a:lnTo>
                <a:lnTo>
                  <a:pt x="8139" y="49608"/>
                </a:lnTo>
                <a:lnTo>
                  <a:pt x="6234" y="35093"/>
                </a:lnTo>
                <a:lnTo>
                  <a:pt x="3616" y="37696"/>
                </a:lnTo>
                <a:lnTo>
                  <a:pt x="1546" y="40500"/>
                </a:lnTo>
                <a:lnTo>
                  <a:pt x="302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192121" y="50405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2" y="61455"/>
                </a:moveTo>
                <a:lnTo>
                  <a:pt x="36078" y="61455"/>
                </a:lnTo>
                <a:lnTo>
                  <a:pt x="37410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07" y="35178"/>
                </a:lnTo>
                <a:lnTo>
                  <a:pt x="29688" y="32435"/>
                </a:lnTo>
                <a:lnTo>
                  <a:pt x="32406" y="27724"/>
                </a:lnTo>
                <a:lnTo>
                  <a:pt x="34235" y="23417"/>
                </a:lnTo>
                <a:lnTo>
                  <a:pt x="34933" y="19594"/>
                </a:lnTo>
                <a:lnTo>
                  <a:pt x="35098" y="15721"/>
                </a:lnTo>
                <a:lnTo>
                  <a:pt x="34747" y="11545"/>
                </a:lnTo>
                <a:lnTo>
                  <a:pt x="33309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6"/>
                </a:lnTo>
                <a:lnTo>
                  <a:pt x="20519" y="0"/>
                </a:lnTo>
                <a:lnTo>
                  <a:pt x="17589" y="0"/>
                </a:lnTo>
                <a:lnTo>
                  <a:pt x="13992" y="176"/>
                </a:lnTo>
                <a:lnTo>
                  <a:pt x="10641" y="925"/>
                </a:lnTo>
                <a:lnTo>
                  <a:pt x="7731" y="1929"/>
                </a:lnTo>
                <a:lnTo>
                  <a:pt x="4265" y="3592"/>
                </a:lnTo>
                <a:lnTo>
                  <a:pt x="1266" y="6451"/>
                </a:lnTo>
                <a:lnTo>
                  <a:pt x="1065" y="9204"/>
                </a:lnTo>
                <a:lnTo>
                  <a:pt x="3440" y="11898"/>
                </a:lnTo>
                <a:lnTo>
                  <a:pt x="5993" y="10260"/>
                </a:lnTo>
                <a:lnTo>
                  <a:pt x="9711" y="8445"/>
                </a:lnTo>
                <a:lnTo>
                  <a:pt x="12837" y="7376"/>
                </a:lnTo>
                <a:lnTo>
                  <a:pt x="16569" y="7109"/>
                </a:lnTo>
                <a:lnTo>
                  <a:pt x="19720" y="7376"/>
                </a:lnTo>
                <a:lnTo>
                  <a:pt x="22297" y="8445"/>
                </a:lnTo>
                <a:lnTo>
                  <a:pt x="25079" y="10958"/>
                </a:lnTo>
                <a:lnTo>
                  <a:pt x="26628" y="14414"/>
                </a:lnTo>
                <a:lnTo>
                  <a:pt x="26859" y="17031"/>
                </a:lnTo>
                <a:lnTo>
                  <a:pt x="26704" y="19810"/>
                </a:lnTo>
                <a:lnTo>
                  <a:pt x="26135" y="22859"/>
                </a:lnTo>
                <a:lnTo>
                  <a:pt x="24608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81" y="40398"/>
                </a:lnTo>
                <a:lnTo>
                  <a:pt x="1864" y="52854"/>
                </a:lnTo>
                <a:lnTo>
                  <a:pt x="116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1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239619" y="50414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78"/>
                </a:lnTo>
                <a:lnTo>
                  <a:pt x="37083" y="0"/>
                </a:lnTo>
                <a:lnTo>
                  <a:pt x="1777" y="0"/>
                </a:lnTo>
                <a:lnTo>
                  <a:pt x="467" y="863"/>
                </a:lnTo>
                <a:lnTo>
                  <a:pt x="0" y="3516"/>
                </a:lnTo>
                <a:lnTo>
                  <a:pt x="1777" y="7073"/>
                </a:lnTo>
                <a:lnTo>
                  <a:pt x="30848" y="7073"/>
                </a:lnTo>
                <a:lnTo>
                  <a:pt x="7912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2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308058" y="5075200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2" y="0"/>
                </a:lnTo>
                <a:lnTo>
                  <a:pt x="1692" y="0"/>
                </a:lnTo>
                <a:lnTo>
                  <a:pt x="713" y="241"/>
                </a:lnTo>
                <a:lnTo>
                  <a:pt x="0" y="3186"/>
                </a:lnTo>
                <a:lnTo>
                  <a:pt x="1692" y="6412"/>
                </a:lnTo>
                <a:lnTo>
                  <a:pt x="21262" y="6412"/>
                </a:lnTo>
                <a:lnTo>
                  <a:pt x="22186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357688" y="50411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201" y="64"/>
                </a:lnTo>
                <a:lnTo>
                  <a:pt x="20317" y="1692"/>
                </a:lnTo>
                <a:lnTo>
                  <a:pt x="0" y="57952"/>
                </a:lnTo>
                <a:lnTo>
                  <a:pt x="1738" y="61103"/>
                </a:lnTo>
                <a:lnTo>
                  <a:pt x="4953" y="61103"/>
                </a:lnTo>
                <a:lnTo>
                  <a:pt x="7821" y="59500"/>
                </a:lnTo>
                <a:lnTo>
                  <a:pt x="12786" y="44946"/>
                </a:lnTo>
                <a:lnTo>
                  <a:pt x="37973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71" y="58003"/>
                </a:moveTo>
                <a:lnTo>
                  <a:pt x="31038" y="1717"/>
                </a:lnTo>
                <a:lnTo>
                  <a:pt x="29196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2" y="38534"/>
                </a:lnTo>
                <a:lnTo>
                  <a:pt x="14795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30" y="61139"/>
                </a:lnTo>
                <a:lnTo>
                  <a:pt x="51407" y="60620"/>
                </a:lnTo>
                <a:lnTo>
                  <a:pt x="5137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2999069" y="51557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9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6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5" y="50321"/>
                </a:lnTo>
                <a:lnTo>
                  <a:pt x="43218" y="47066"/>
                </a:lnTo>
                <a:lnTo>
                  <a:pt x="44575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47" y="20764"/>
                </a:lnTo>
                <a:lnTo>
                  <a:pt x="44691" y="17146"/>
                </a:lnTo>
                <a:lnTo>
                  <a:pt x="43420" y="13529"/>
                </a:lnTo>
                <a:lnTo>
                  <a:pt x="41555" y="10440"/>
                </a:lnTo>
                <a:lnTo>
                  <a:pt x="39114" y="7901"/>
                </a:lnTo>
                <a:lnTo>
                  <a:pt x="36666" y="5349"/>
                </a:lnTo>
                <a:lnTo>
                  <a:pt x="33628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57" y="0"/>
                </a:ln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15826" y="60595"/>
                </a:lnTo>
                <a:lnTo>
                  <a:pt x="8054" y="53849"/>
                </a:lnTo>
                <a:lnTo>
                  <a:pt x="805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3" y="8435"/>
                </a:lnTo>
                <a:lnTo>
                  <a:pt x="29146" y="9591"/>
                </a:lnTo>
                <a:lnTo>
                  <a:pt x="33084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7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8" y="43447"/>
                </a:lnTo>
                <a:lnTo>
                  <a:pt x="32767" y="47955"/>
                </a:lnTo>
                <a:lnTo>
                  <a:pt x="28779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053742" y="51709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5" y="20342"/>
                </a:lnTo>
                <a:lnTo>
                  <a:pt x="9651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09" y="35294"/>
                </a:lnTo>
                <a:lnTo>
                  <a:pt x="8150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67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2" h="46302">
                <a:moveTo>
                  <a:pt x="26925" y="25044"/>
                </a:moveTo>
                <a:lnTo>
                  <a:pt x="26925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4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096701" y="51602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1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4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03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131272" y="51709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8"/>
                </a:moveTo>
                <a:lnTo>
                  <a:pt x="13334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200327" y="51709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3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1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248025" y="5150775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88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88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305131" y="51555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8002" y="990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324999" y="5170921"/>
            <a:ext cx="29829" cy="46291"/>
          </a:xfrm>
          <a:custGeom>
            <a:avLst/>
            <a:gdLst/>
            <a:ahLst/>
            <a:cxnLst/>
            <a:rect l="l" t="t" r="r" b="b"/>
            <a:pathLst>
              <a:path w="29829" h="46291">
                <a:moveTo>
                  <a:pt x="1332" y="43192"/>
                </a:moveTo>
                <a:lnTo>
                  <a:pt x="4291" y="44693"/>
                </a:lnTo>
                <a:lnTo>
                  <a:pt x="7672" y="45719"/>
                </a:lnTo>
                <a:lnTo>
                  <a:pt x="10386" y="46191"/>
                </a:lnTo>
                <a:lnTo>
                  <a:pt x="13309" y="46291"/>
                </a:lnTo>
                <a:lnTo>
                  <a:pt x="17970" y="46000"/>
                </a:lnTo>
                <a:lnTo>
                  <a:pt x="22031" y="44819"/>
                </a:lnTo>
                <a:lnTo>
                  <a:pt x="25246" y="42785"/>
                </a:lnTo>
                <a:lnTo>
                  <a:pt x="27849" y="40208"/>
                </a:lnTo>
                <a:lnTo>
                  <a:pt x="29437" y="36841"/>
                </a:lnTo>
                <a:lnTo>
                  <a:pt x="29829" y="32767"/>
                </a:lnTo>
                <a:lnTo>
                  <a:pt x="29537" y="29390"/>
                </a:lnTo>
                <a:lnTo>
                  <a:pt x="27506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5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94" y="0"/>
                </a:lnTo>
                <a:lnTo>
                  <a:pt x="13827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7" y="9248"/>
                </a:lnTo>
                <a:lnTo>
                  <a:pt x="1026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56" y="21753"/>
                </a:lnTo>
                <a:lnTo>
                  <a:pt x="9014" y="23914"/>
                </a:lnTo>
                <a:lnTo>
                  <a:pt x="11631" y="25044"/>
                </a:lnTo>
                <a:lnTo>
                  <a:pt x="14248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197" y="32194"/>
                </a:lnTo>
                <a:lnTo>
                  <a:pt x="21996" y="35534"/>
                </a:lnTo>
                <a:lnTo>
                  <a:pt x="19759" y="38454"/>
                </a:lnTo>
                <a:lnTo>
                  <a:pt x="17002" y="39700"/>
                </a:lnTo>
                <a:lnTo>
                  <a:pt x="13449" y="40121"/>
                </a:lnTo>
                <a:lnTo>
                  <a:pt x="10144" y="39905"/>
                </a:lnTo>
                <a:lnTo>
                  <a:pt x="6300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362464" y="51709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60" y="45719"/>
                </a:lnTo>
                <a:lnTo>
                  <a:pt x="10378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35" y="44819"/>
                </a:lnTo>
                <a:lnTo>
                  <a:pt x="25250" y="42785"/>
                </a:lnTo>
                <a:lnTo>
                  <a:pt x="27838" y="40208"/>
                </a:lnTo>
                <a:lnTo>
                  <a:pt x="29441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5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9" y="5993"/>
                </a:lnTo>
                <a:lnTo>
                  <a:pt x="21351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63" y="265"/>
                </a:lnTo>
                <a:lnTo>
                  <a:pt x="16384" y="0"/>
                </a:lnTo>
                <a:lnTo>
                  <a:pt x="13831" y="0"/>
                </a:lnTo>
                <a:lnTo>
                  <a:pt x="9679" y="1028"/>
                </a:lnTo>
                <a:lnTo>
                  <a:pt x="6159" y="2631"/>
                </a:lnTo>
                <a:lnTo>
                  <a:pt x="2631" y="6224"/>
                </a:lnTo>
                <a:lnTo>
                  <a:pt x="1361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5" y="25044"/>
                </a:lnTo>
                <a:lnTo>
                  <a:pt x="14251" y="26084"/>
                </a:lnTo>
                <a:lnTo>
                  <a:pt x="17881" y="27611"/>
                </a:lnTo>
                <a:lnTo>
                  <a:pt x="20678" y="29566"/>
                </a:lnTo>
                <a:lnTo>
                  <a:pt x="22200" y="32194"/>
                </a:lnTo>
                <a:lnTo>
                  <a:pt x="21996" y="35534"/>
                </a:lnTo>
                <a:lnTo>
                  <a:pt x="19763" y="38454"/>
                </a:lnTo>
                <a:lnTo>
                  <a:pt x="17006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7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403080" y="5171561"/>
            <a:ext cx="36323" cy="45655"/>
          </a:xfrm>
          <a:custGeom>
            <a:avLst/>
            <a:gdLst/>
            <a:ahLst/>
            <a:cxnLst/>
            <a:rect l="l" t="t" r="r" b="b"/>
            <a:pathLst>
              <a:path w="36323" h="45655">
                <a:moveTo>
                  <a:pt x="7772" y="1457"/>
                </a:moveTo>
                <a:lnTo>
                  <a:pt x="5751" y="76"/>
                </a:lnTo>
                <a:lnTo>
                  <a:pt x="3138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2" y="34823"/>
                </a:lnTo>
                <a:lnTo>
                  <a:pt x="2133" y="38836"/>
                </a:lnTo>
                <a:lnTo>
                  <a:pt x="4509" y="42048"/>
                </a:lnTo>
                <a:lnTo>
                  <a:pt x="7988" y="44258"/>
                </a:lnTo>
                <a:lnTo>
                  <a:pt x="12258" y="45655"/>
                </a:lnTo>
                <a:lnTo>
                  <a:pt x="17473" y="45655"/>
                </a:lnTo>
                <a:lnTo>
                  <a:pt x="22185" y="43840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7" y="44891"/>
                </a:lnTo>
                <a:lnTo>
                  <a:pt x="33464" y="45046"/>
                </a:lnTo>
                <a:lnTo>
                  <a:pt x="36323" y="43600"/>
                </a:lnTo>
                <a:lnTo>
                  <a:pt x="36323" y="1457"/>
                </a:lnTo>
                <a:lnTo>
                  <a:pt x="34314" y="76"/>
                </a:lnTo>
                <a:lnTo>
                  <a:pt x="31661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2" y="33566"/>
                </a:lnTo>
                <a:lnTo>
                  <a:pt x="24371" y="35571"/>
                </a:lnTo>
                <a:lnTo>
                  <a:pt x="20523" y="38329"/>
                </a:lnTo>
                <a:lnTo>
                  <a:pt x="16663" y="39013"/>
                </a:lnTo>
                <a:lnTo>
                  <a:pt x="13841" y="38722"/>
                </a:lnTo>
                <a:lnTo>
                  <a:pt x="10669" y="36752"/>
                </a:lnTo>
                <a:lnTo>
                  <a:pt x="8661" y="33401"/>
                </a:lnTo>
                <a:lnTo>
                  <a:pt x="7951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450672" y="51714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98" y="18519"/>
                </a:lnTo>
                <a:lnTo>
                  <a:pt x="8063" y="16800"/>
                </a:lnTo>
                <a:lnTo>
                  <a:pt x="8898" y="13576"/>
                </a:lnTo>
                <a:lnTo>
                  <a:pt x="10184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84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0" y="5511"/>
                </a:lnTo>
                <a:lnTo>
                  <a:pt x="23557" y="5511"/>
                </a:lnTo>
                <a:lnTo>
                  <a:pt x="26388" y="6656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4" y="18519"/>
                </a:lnTo>
                <a:lnTo>
                  <a:pt x="799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6" y="32843"/>
                </a:lnTo>
                <a:lnTo>
                  <a:pt x="2256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62" y="44312"/>
                </a:lnTo>
                <a:lnTo>
                  <a:pt x="14565" y="45276"/>
                </a:lnTo>
                <a:lnTo>
                  <a:pt x="17585" y="45770"/>
                </a:lnTo>
                <a:lnTo>
                  <a:pt x="23060" y="45770"/>
                </a:lnTo>
                <a:lnTo>
                  <a:pt x="26704" y="45313"/>
                </a:lnTo>
                <a:lnTo>
                  <a:pt x="30020" y="44690"/>
                </a:lnTo>
                <a:lnTo>
                  <a:pt x="33803" y="43559"/>
                </a:lnTo>
                <a:lnTo>
                  <a:pt x="36470" y="41972"/>
                </a:lnTo>
                <a:lnTo>
                  <a:pt x="36978" y="39309"/>
                </a:lnTo>
                <a:lnTo>
                  <a:pt x="35340" y="36309"/>
                </a:lnTo>
                <a:lnTo>
                  <a:pt x="32355" y="37490"/>
                </a:lnTo>
                <a:lnTo>
                  <a:pt x="28713" y="38671"/>
                </a:lnTo>
                <a:lnTo>
                  <a:pt x="25573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59" y="35319"/>
                </a:lnTo>
                <a:lnTo>
                  <a:pt x="9168" y="32371"/>
                </a:lnTo>
                <a:lnTo>
                  <a:pt x="8239" y="28627"/>
                </a:lnTo>
                <a:lnTo>
                  <a:pt x="7998" y="24180"/>
                </a:lnTo>
                <a:lnTo>
                  <a:pt x="35747" y="24180"/>
                </a:lnTo>
                <a:lnTo>
                  <a:pt x="37842" y="23407"/>
                </a:lnTo>
                <a:lnTo>
                  <a:pt x="38756" y="20815"/>
                </a:lnTo>
                <a:lnTo>
                  <a:pt x="38756" y="16664"/>
                </a:lnTo>
                <a:lnTo>
                  <a:pt x="38404" y="14072"/>
                </a:lnTo>
                <a:lnTo>
                  <a:pt x="37003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29" y="-532"/>
                </a:lnTo>
                <a:lnTo>
                  <a:pt x="17128" y="-532"/>
                </a:lnTo>
                <a:lnTo>
                  <a:pt x="14324" y="0"/>
                </a:lnTo>
                <a:lnTo>
                  <a:pt x="10184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545262" y="5155330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6" y="55623"/>
                </a:moveTo>
                <a:lnTo>
                  <a:pt x="229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0" y="60551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5" y="151"/>
                </a:lnTo>
                <a:lnTo>
                  <a:pt x="18301" y="0"/>
                </a:lnTo>
                <a:lnTo>
                  <a:pt x="15317" y="557"/>
                </a:lnTo>
                <a:lnTo>
                  <a:pt x="1360" y="9497"/>
                </a:lnTo>
                <a:lnTo>
                  <a:pt x="849" y="9878"/>
                </a:lnTo>
                <a:lnTo>
                  <a:pt x="0" y="12480"/>
                </a:lnTo>
                <a:lnTo>
                  <a:pt x="190" y="15248"/>
                </a:lnTo>
                <a:lnTo>
                  <a:pt x="2858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18" y="54532"/>
                </a:lnTo>
                <a:lnTo>
                  <a:pt x="596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589210" y="5179388"/>
            <a:ext cx="11736" cy="37605"/>
          </a:xfrm>
          <a:custGeom>
            <a:avLst/>
            <a:gdLst/>
            <a:ahLst/>
            <a:cxnLst/>
            <a:rect l="l" t="t" r="r" b="b"/>
            <a:pathLst>
              <a:path w="11736" h="37605">
                <a:moveTo>
                  <a:pt x="8726" y="0"/>
                </a:moveTo>
                <a:lnTo>
                  <a:pt x="7138" y="11224"/>
                </a:lnTo>
                <a:lnTo>
                  <a:pt x="11736" y="13078"/>
                </a:lnTo>
                <a:lnTo>
                  <a:pt x="9756" y="2829"/>
                </a:lnTo>
                <a:lnTo>
                  <a:pt x="8726" y="0"/>
                </a:lnTo>
                <a:close/>
              </a:path>
              <a:path w="11736" h="37605">
                <a:moveTo>
                  <a:pt x="20930" y="13535"/>
                </a:moveTo>
                <a:lnTo>
                  <a:pt x="23583" y="13168"/>
                </a:lnTo>
                <a:lnTo>
                  <a:pt x="28210" y="11656"/>
                </a:lnTo>
                <a:lnTo>
                  <a:pt x="31838" y="9842"/>
                </a:lnTo>
                <a:lnTo>
                  <a:pt x="31777" y="12696"/>
                </a:lnTo>
                <a:lnTo>
                  <a:pt x="31410" y="15429"/>
                </a:lnTo>
                <a:lnTo>
                  <a:pt x="30722" y="18017"/>
                </a:lnTo>
                <a:lnTo>
                  <a:pt x="30024" y="20609"/>
                </a:lnTo>
                <a:lnTo>
                  <a:pt x="27637" y="24850"/>
                </a:lnTo>
                <a:lnTo>
                  <a:pt x="24486" y="28395"/>
                </a:lnTo>
                <a:lnTo>
                  <a:pt x="20142" y="30732"/>
                </a:lnTo>
                <a:lnTo>
                  <a:pt x="17553" y="31315"/>
                </a:lnTo>
                <a:lnTo>
                  <a:pt x="11480" y="31201"/>
                </a:lnTo>
                <a:lnTo>
                  <a:pt x="7811" y="30477"/>
                </a:lnTo>
                <a:lnTo>
                  <a:pt x="4497" y="29422"/>
                </a:lnTo>
                <a:lnTo>
                  <a:pt x="1742" y="31531"/>
                </a:lnTo>
                <a:lnTo>
                  <a:pt x="2084" y="34641"/>
                </a:lnTo>
                <a:lnTo>
                  <a:pt x="4813" y="36435"/>
                </a:lnTo>
                <a:lnTo>
                  <a:pt x="7686" y="37184"/>
                </a:lnTo>
                <a:lnTo>
                  <a:pt x="11355" y="37741"/>
                </a:lnTo>
                <a:lnTo>
                  <a:pt x="17503" y="37832"/>
                </a:lnTo>
                <a:lnTo>
                  <a:pt x="20563" y="37374"/>
                </a:lnTo>
                <a:lnTo>
                  <a:pt x="23205" y="36446"/>
                </a:lnTo>
                <a:lnTo>
                  <a:pt x="25844" y="35520"/>
                </a:lnTo>
                <a:lnTo>
                  <a:pt x="28120" y="34264"/>
                </a:lnTo>
                <a:lnTo>
                  <a:pt x="31968" y="31009"/>
                </a:lnTo>
                <a:lnTo>
                  <a:pt x="34811" y="26934"/>
                </a:lnTo>
                <a:lnTo>
                  <a:pt x="37084" y="22452"/>
                </a:lnTo>
                <a:lnTo>
                  <a:pt x="38585" y="17485"/>
                </a:lnTo>
                <a:lnTo>
                  <a:pt x="39117" y="14907"/>
                </a:lnTo>
                <a:lnTo>
                  <a:pt x="39423" y="12214"/>
                </a:lnTo>
                <a:lnTo>
                  <a:pt x="39740" y="9536"/>
                </a:lnTo>
                <a:lnTo>
                  <a:pt x="39905" y="6883"/>
                </a:lnTo>
                <a:lnTo>
                  <a:pt x="39905" y="1483"/>
                </a:lnTo>
                <a:lnTo>
                  <a:pt x="39766" y="-1155"/>
                </a:lnTo>
                <a:lnTo>
                  <a:pt x="39232" y="-6184"/>
                </a:lnTo>
                <a:lnTo>
                  <a:pt x="38188" y="-10670"/>
                </a:lnTo>
                <a:lnTo>
                  <a:pt x="36766" y="-14759"/>
                </a:lnTo>
                <a:lnTo>
                  <a:pt x="34772" y="-18152"/>
                </a:lnTo>
                <a:lnTo>
                  <a:pt x="32119" y="-20805"/>
                </a:lnTo>
                <a:lnTo>
                  <a:pt x="28994" y="-22924"/>
                </a:lnTo>
                <a:lnTo>
                  <a:pt x="25085" y="-24206"/>
                </a:lnTo>
                <a:lnTo>
                  <a:pt x="20322" y="-24527"/>
                </a:lnTo>
                <a:lnTo>
                  <a:pt x="16765" y="-24527"/>
                </a:lnTo>
                <a:lnTo>
                  <a:pt x="13705" y="-23980"/>
                </a:lnTo>
                <a:lnTo>
                  <a:pt x="11153" y="-22885"/>
                </a:lnTo>
                <a:lnTo>
                  <a:pt x="8586" y="-21794"/>
                </a:lnTo>
                <a:lnTo>
                  <a:pt x="4827" y="-18493"/>
                </a:lnTo>
                <a:lnTo>
                  <a:pt x="1958" y="-14518"/>
                </a:lnTo>
                <a:lnTo>
                  <a:pt x="396" y="-9681"/>
                </a:lnTo>
                <a:lnTo>
                  <a:pt x="0" y="-7128"/>
                </a:lnTo>
                <a:lnTo>
                  <a:pt x="0" y="-1854"/>
                </a:lnTo>
                <a:lnTo>
                  <a:pt x="306" y="532"/>
                </a:lnTo>
                <a:lnTo>
                  <a:pt x="1526" y="4899"/>
                </a:lnTo>
                <a:lnTo>
                  <a:pt x="3912" y="8390"/>
                </a:lnTo>
                <a:lnTo>
                  <a:pt x="7138" y="11224"/>
                </a:lnTo>
                <a:lnTo>
                  <a:pt x="8726" y="0"/>
                </a:lnTo>
                <a:lnTo>
                  <a:pt x="8154" y="-3215"/>
                </a:lnTo>
                <a:lnTo>
                  <a:pt x="8154" y="-6706"/>
                </a:lnTo>
                <a:lnTo>
                  <a:pt x="8802" y="-9881"/>
                </a:lnTo>
                <a:lnTo>
                  <a:pt x="9922" y="-12826"/>
                </a:lnTo>
                <a:lnTo>
                  <a:pt x="12942" y="-16282"/>
                </a:lnTo>
                <a:lnTo>
                  <a:pt x="15811" y="-17744"/>
                </a:lnTo>
                <a:lnTo>
                  <a:pt x="19573" y="-18111"/>
                </a:lnTo>
                <a:lnTo>
                  <a:pt x="23281" y="-17744"/>
                </a:lnTo>
                <a:lnTo>
                  <a:pt x="26266" y="-16243"/>
                </a:lnTo>
                <a:lnTo>
                  <a:pt x="28562" y="-13338"/>
                </a:lnTo>
                <a:lnTo>
                  <a:pt x="30380" y="-9450"/>
                </a:lnTo>
                <a:lnTo>
                  <a:pt x="30913" y="-6722"/>
                </a:lnTo>
                <a:lnTo>
                  <a:pt x="31435" y="-3989"/>
                </a:lnTo>
                <a:lnTo>
                  <a:pt x="31701" y="-612"/>
                </a:lnTo>
                <a:lnTo>
                  <a:pt x="31701" y="3376"/>
                </a:lnTo>
                <a:lnTo>
                  <a:pt x="28220" y="5461"/>
                </a:lnTo>
                <a:lnTo>
                  <a:pt x="23850" y="6858"/>
                </a:lnTo>
                <a:lnTo>
                  <a:pt x="19253" y="7209"/>
                </a:lnTo>
                <a:lnTo>
                  <a:pt x="15458" y="6918"/>
                </a:lnTo>
                <a:lnTo>
                  <a:pt x="12650" y="5763"/>
                </a:lnTo>
                <a:lnTo>
                  <a:pt x="9756" y="2829"/>
                </a:lnTo>
                <a:lnTo>
                  <a:pt x="11736" y="13078"/>
                </a:lnTo>
                <a:lnTo>
                  <a:pt x="14555" y="13535"/>
                </a:lnTo>
                <a:lnTo>
                  <a:pt x="20930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635185" y="5160294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01" y="17167"/>
                </a:lnTo>
                <a:lnTo>
                  <a:pt x="2752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4" y="90"/>
                </a:lnTo>
                <a:lnTo>
                  <a:pt x="10527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88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72" y="47101"/>
                </a:lnTo>
                <a:lnTo>
                  <a:pt x="8572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65" y="56818"/>
                </a:lnTo>
                <a:lnTo>
                  <a:pt x="21906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22" y="51777"/>
                </a:lnTo>
                <a:lnTo>
                  <a:pt x="26607" y="48905"/>
                </a:lnTo>
                <a:lnTo>
                  <a:pt x="24056" y="49733"/>
                </a:lnTo>
                <a:lnTo>
                  <a:pt x="2105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672561" y="5151113"/>
            <a:ext cx="36269" cy="65495"/>
          </a:xfrm>
          <a:custGeom>
            <a:avLst/>
            <a:gdLst/>
            <a:ahLst/>
            <a:cxnLst/>
            <a:rect l="l" t="t" r="r" b="b"/>
            <a:pathLst>
              <a:path w="36269" h="65495">
                <a:moveTo>
                  <a:pt x="0" y="1498"/>
                </a:moveTo>
                <a:lnTo>
                  <a:pt x="0" y="64048"/>
                </a:lnTo>
                <a:lnTo>
                  <a:pt x="1954" y="65394"/>
                </a:lnTo>
                <a:lnTo>
                  <a:pt x="4607" y="65495"/>
                </a:lnTo>
                <a:lnTo>
                  <a:pt x="7707" y="64048"/>
                </a:lnTo>
                <a:lnTo>
                  <a:pt x="7707" y="34596"/>
                </a:lnTo>
                <a:lnTo>
                  <a:pt x="9842" y="31954"/>
                </a:lnTo>
                <a:lnTo>
                  <a:pt x="11861" y="29919"/>
                </a:lnTo>
                <a:lnTo>
                  <a:pt x="15735" y="27190"/>
                </a:lnTo>
                <a:lnTo>
                  <a:pt x="19608" y="26493"/>
                </a:lnTo>
                <a:lnTo>
                  <a:pt x="22412" y="26774"/>
                </a:lnTo>
                <a:lnTo>
                  <a:pt x="25628" y="28714"/>
                </a:lnTo>
                <a:lnTo>
                  <a:pt x="27608" y="32094"/>
                </a:lnTo>
                <a:lnTo>
                  <a:pt x="28356" y="35039"/>
                </a:lnTo>
                <a:lnTo>
                  <a:pt x="28548" y="39370"/>
                </a:lnTo>
                <a:lnTo>
                  <a:pt x="28548" y="64048"/>
                </a:lnTo>
                <a:lnTo>
                  <a:pt x="30516" y="65394"/>
                </a:lnTo>
                <a:lnTo>
                  <a:pt x="33185" y="65495"/>
                </a:lnTo>
                <a:lnTo>
                  <a:pt x="36269" y="64048"/>
                </a:lnTo>
                <a:lnTo>
                  <a:pt x="36269" y="35355"/>
                </a:lnTo>
                <a:lnTo>
                  <a:pt x="36003" y="32778"/>
                </a:lnTo>
                <a:lnTo>
                  <a:pt x="35495" y="30632"/>
                </a:lnTo>
                <a:lnTo>
                  <a:pt x="34135" y="26644"/>
                </a:lnTo>
                <a:lnTo>
                  <a:pt x="31772" y="23458"/>
                </a:lnTo>
                <a:lnTo>
                  <a:pt x="28295" y="21233"/>
                </a:lnTo>
                <a:lnTo>
                  <a:pt x="24000" y="19810"/>
                </a:lnTo>
                <a:lnTo>
                  <a:pt x="21196" y="19810"/>
                </a:lnTo>
                <a:lnTo>
                  <a:pt x="16649" y="20373"/>
                </a:lnTo>
                <a:lnTo>
                  <a:pt x="12164" y="22644"/>
                </a:lnTo>
                <a:lnTo>
                  <a:pt x="7707" y="26733"/>
                </a:lnTo>
                <a:lnTo>
                  <a:pt x="7707" y="1498"/>
                </a:lnTo>
                <a:lnTo>
                  <a:pt x="5753" y="90"/>
                </a:lnTo>
                <a:lnTo>
                  <a:pt x="3084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745191" y="5155747"/>
            <a:ext cx="31841" cy="60831"/>
          </a:xfrm>
          <a:custGeom>
            <a:avLst/>
            <a:gdLst/>
            <a:ahLst/>
            <a:cxnLst/>
            <a:rect l="l" t="t" r="r" b="b"/>
            <a:pathLst>
              <a:path w="31841" h="60831">
                <a:moveTo>
                  <a:pt x="64" y="59803"/>
                </a:moveTo>
                <a:lnTo>
                  <a:pt x="2641" y="60831"/>
                </a:lnTo>
                <a:lnTo>
                  <a:pt x="5500" y="60831"/>
                </a:lnTo>
                <a:lnTo>
                  <a:pt x="8053" y="59355"/>
                </a:lnTo>
                <a:lnTo>
                  <a:pt x="8053" y="34123"/>
                </a:lnTo>
                <a:lnTo>
                  <a:pt x="29019" y="34123"/>
                </a:lnTo>
                <a:lnTo>
                  <a:pt x="30469" y="32701"/>
                </a:lnTo>
                <a:lnTo>
                  <a:pt x="30620" y="30110"/>
                </a:lnTo>
                <a:lnTo>
                  <a:pt x="29019" y="27442"/>
                </a:lnTo>
                <a:lnTo>
                  <a:pt x="8053" y="27442"/>
                </a:lnTo>
                <a:lnTo>
                  <a:pt x="8053" y="6842"/>
                </a:lnTo>
                <a:lnTo>
                  <a:pt x="30253" y="6842"/>
                </a:lnTo>
                <a:lnTo>
                  <a:pt x="31421" y="6054"/>
                </a:lnTo>
                <a:lnTo>
                  <a:pt x="31841" y="3465"/>
                </a:lnTo>
                <a:lnTo>
                  <a:pt x="31841" y="2868"/>
                </a:lnTo>
                <a:lnTo>
                  <a:pt x="30253" y="0"/>
                </a:lnTo>
                <a:lnTo>
                  <a:pt x="2998" y="0"/>
                </a:lnTo>
                <a:lnTo>
                  <a:pt x="953" y="722"/>
                </a:lnTo>
                <a:lnTo>
                  <a:pt x="0" y="3275"/>
                </a:lnTo>
                <a:lnTo>
                  <a:pt x="64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785323" y="5170921"/>
            <a:ext cx="38747" cy="46302"/>
          </a:xfrm>
          <a:custGeom>
            <a:avLst/>
            <a:gdLst/>
            <a:ahLst/>
            <a:cxnLst/>
            <a:rect l="l" t="t" r="r" b="b"/>
            <a:pathLst>
              <a:path w="38747" h="46302">
                <a:moveTo>
                  <a:pt x="10170" y="11148"/>
                </a:moveTo>
                <a:lnTo>
                  <a:pt x="13335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5" y="19051"/>
                </a:lnTo>
                <a:lnTo>
                  <a:pt x="7988" y="19051"/>
                </a:lnTo>
                <a:lnTo>
                  <a:pt x="5433" y="6249"/>
                </a:lnTo>
                <a:lnTo>
                  <a:pt x="2322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7" y="33375"/>
                </a:lnTo>
                <a:lnTo>
                  <a:pt x="2246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49" y="44844"/>
                </a:lnTo>
                <a:lnTo>
                  <a:pt x="14551" y="45808"/>
                </a:lnTo>
                <a:lnTo>
                  <a:pt x="17589" y="46302"/>
                </a:lnTo>
                <a:lnTo>
                  <a:pt x="23047" y="46302"/>
                </a:lnTo>
                <a:lnTo>
                  <a:pt x="26694" y="45845"/>
                </a:lnTo>
                <a:lnTo>
                  <a:pt x="30021" y="45222"/>
                </a:lnTo>
                <a:lnTo>
                  <a:pt x="33793" y="44091"/>
                </a:lnTo>
                <a:lnTo>
                  <a:pt x="36471" y="42504"/>
                </a:lnTo>
                <a:lnTo>
                  <a:pt x="36979" y="39841"/>
                </a:lnTo>
                <a:lnTo>
                  <a:pt x="35928" y="36841"/>
                </a:lnTo>
                <a:lnTo>
                  <a:pt x="33296" y="37665"/>
                </a:lnTo>
                <a:lnTo>
                  <a:pt x="30071" y="38846"/>
                </a:lnTo>
                <a:lnTo>
                  <a:pt x="27137" y="39535"/>
                </a:lnTo>
                <a:lnTo>
                  <a:pt x="23785" y="40017"/>
                </a:lnTo>
                <a:lnTo>
                  <a:pt x="19239" y="40017"/>
                </a:lnTo>
                <a:lnTo>
                  <a:pt x="15340" y="38936"/>
                </a:lnTo>
                <a:lnTo>
                  <a:pt x="11059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3" y="23939"/>
                </a:lnTo>
                <a:lnTo>
                  <a:pt x="38747" y="21347"/>
                </a:lnTo>
                <a:lnTo>
                  <a:pt x="38747" y="17197"/>
                </a:lnTo>
                <a:lnTo>
                  <a:pt x="38404" y="14605"/>
                </a:lnTo>
                <a:lnTo>
                  <a:pt x="37009" y="9776"/>
                </a:lnTo>
                <a:lnTo>
                  <a:pt x="34401" y="5867"/>
                </a:lnTo>
                <a:lnTo>
                  <a:pt x="30985" y="2641"/>
                </a:lnTo>
                <a:lnTo>
                  <a:pt x="26338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0" y="11148"/>
                </a:lnTo>
                <a:close/>
              </a:path>
              <a:path w="38747" h="46302">
                <a:moveTo>
                  <a:pt x="9331" y="2692"/>
                </a:moveTo>
                <a:lnTo>
                  <a:pt x="5433" y="6249"/>
                </a:lnTo>
                <a:lnTo>
                  <a:pt x="7988" y="19051"/>
                </a:lnTo>
                <a:lnTo>
                  <a:pt x="8050" y="17332"/>
                </a:lnTo>
                <a:lnTo>
                  <a:pt x="8888" y="14108"/>
                </a:lnTo>
                <a:lnTo>
                  <a:pt x="10170" y="11148"/>
                </a:lnTo>
                <a:lnTo>
                  <a:pt x="14324" y="532"/>
                </a:lnTo>
                <a:lnTo>
                  <a:pt x="9331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835742" y="5151117"/>
            <a:ext cx="38775" cy="66103"/>
          </a:xfrm>
          <a:custGeom>
            <a:avLst/>
            <a:gdLst/>
            <a:ahLst/>
            <a:cxnLst/>
            <a:rect l="l" t="t" r="r" b="b"/>
            <a:pathLst>
              <a:path w="38775" h="66103">
                <a:moveTo>
                  <a:pt x="30620" y="63370"/>
                </a:moveTo>
                <a:lnTo>
                  <a:pt x="34062" y="59738"/>
                </a:lnTo>
                <a:lnTo>
                  <a:pt x="36780" y="55191"/>
                </a:lnTo>
                <a:lnTo>
                  <a:pt x="37565" y="52271"/>
                </a:lnTo>
                <a:lnTo>
                  <a:pt x="38379" y="49352"/>
                </a:lnTo>
                <a:lnTo>
                  <a:pt x="38775" y="46061"/>
                </a:lnTo>
                <a:lnTo>
                  <a:pt x="38775" y="39344"/>
                </a:lnTo>
                <a:lnTo>
                  <a:pt x="38454" y="36446"/>
                </a:lnTo>
                <a:lnTo>
                  <a:pt x="37832" y="33703"/>
                </a:lnTo>
                <a:lnTo>
                  <a:pt x="37212" y="30949"/>
                </a:lnTo>
                <a:lnTo>
                  <a:pt x="34847" y="26517"/>
                </a:lnTo>
                <a:lnTo>
                  <a:pt x="31737" y="22846"/>
                </a:lnTo>
                <a:lnTo>
                  <a:pt x="27395" y="20408"/>
                </a:lnTo>
                <a:lnTo>
                  <a:pt x="24777" y="19800"/>
                </a:lnTo>
                <a:lnTo>
                  <a:pt x="21729" y="19800"/>
                </a:lnTo>
                <a:lnTo>
                  <a:pt x="18172" y="20177"/>
                </a:lnTo>
                <a:lnTo>
                  <a:pt x="14795" y="21358"/>
                </a:lnTo>
                <a:lnTo>
                  <a:pt x="11353" y="23493"/>
                </a:lnTo>
                <a:lnTo>
                  <a:pt x="7735" y="26719"/>
                </a:lnTo>
                <a:lnTo>
                  <a:pt x="7735" y="1497"/>
                </a:lnTo>
                <a:lnTo>
                  <a:pt x="5751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6" y="65330"/>
                </a:lnTo>
                <a:lnTo>
                  <a:pt x="4038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53" y="60170"/>
                </a:lnTo>
                <a:lnTo>
                  <a:pt x="7735" y="51498"/>
                </a:lnTo>
                <a:lnTo>
                  <a:pt x="7735" y="34682"/>
                </a:lnTo>
                <a:lnTo>
                  <a:pt x="11188" y="30808"/>
                </a:lnTo>
                <a:lnTo>
                  <a:pt x="14326" y="28271"/>
                </a:lnTo>
                <a:lnTo>
                  <a:pt x="17287" y="26874"/>
                </a:lnTo>
                <a:lnTo>
                  <a:pt x="20256" y="26452"/>
                </a:lnTo>
                <a:lnTo>
                  <a:pt x="23953" y="26925"/>
                </a:lnTo>
                <a:lnTo>
                  <a:pt x="26643" y="28828"/>
                </a:lnTo>
                <a:lnTo>
                  <a:pt x="28550" y="31648"/>
                </a:lnTo>
                <a:lnTo>
                  <a:pt x="29947" y="34999"/>
                </a:lnTo>
                <a:lnTo>
                  <a:pt x="30595" y="39052"/>
                </a:lnTo>
                <a:lnTo>
                  <a:pt x="30758" y="43304"/>
                </a:lnTo>
                <a:lnTo>
                  <a:pt x="30556" y="47217"/>
                </a:lnTo>
                <a:lnTo>
                  <a:pt x="29782" y="51041"/>
                </a:lnTo>
                <a:lnTo>
                  <a:pt x="28295" y="54331"/>
                </a:lnTo>
                <a:lnTo>
                  <a:pt x="24918" y="58050"/>
                </a:lnTo>
                <a:lnTo>
                  <a:pt x="21883" y="59447"/>
                </a:lnTo>
                <a:lnTo>
                  <a:pt x="18060" y="65962"/>
                </a:lnTo>
                <a:lnTo>
                  <a:pt x="20648" y="66103"/>
                </a:lnTo>
                <a:lnTo>
                  <a:pt x="23558" y="66103"/>
                </a:lnTo>
                <a:lnTo>
                  <a:pt x="26125" y="65556"/>
                </a:lnTo>
                <a:lnTo>
                  <a:pt x="30620" y="63370"/>
                </a:lnTo>
                <a:close/>
              </a:path>
              <a:path w="38775" h="66103">
                <a:moveTo>
                  <a:pt x="7735" y="51498"/>
                </a:moveTo>
                <a:lnTo>
                  <a:pt x="8053" y="60170"/>
                </a:lnTo>
                <a:lnTo>
                  <a:pt x="11404" y="63079"/>
                </a:lnTo>
                <a:lnTo>
                  <a:pt x="14669" y="65008"/>
                </a:lnTo>
                <a:lnTo>
                  <a:pt x="18060" y="65962"/>
                </a:lnTo>
                <a:lnTo>
                  <a:pt x="21883" y="59447"/>
                </a:lnTo>
                <a:lnTo>
                  <a:pt x="17819" y="59447"/>
                </a:lnTo>
                <a:lnTo>
                  <a:pt x="13855" y="57416"/>
                </a:lnTo>
                <a:lnTo>
                  <a:pt x="9856" y="54090"/>
                </a:lnTo>
                <a:lnTo>
                  <a:pt x="7735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885919" y="51709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24612" y="4862"/>
                </a:move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07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03" y="13359"/>
                </a:lnTo>
                <a:lnTo>
                  <a:pt x="12484" y="10033"/>
                </a:lnTo>
                <a:lnTo>
                  <a:pt x="15670" y="7772"/>
                </a:lnTo>
                <a:lnTo>
                  <a:pt x="18615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12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918696" y="5171561"/>
            <a:ext cx="36334" cy="45655"/>
          </a:xfrm>
          <a:custGeom>
            <a:avLst/>
            <a:gdLst/>
            <a:ahLst/>
            <a:cxnLst/>
            <a:rect l="l" t="t" r="r" b="b"/>
            <a:pathLst>
              <a:path w="36334" h="45655">
                <a:moveTo>
                  <a:pt x="7772" y="1457"/>
                </a:moveTo>
                <a:lnTo>
                  <a:pt x="5764" y="76"/>
                </a:lnTo>
                <a:lnTo>
                  <a:pt x="3135" y="0"/>
                </a:lnTo>
                <a:lnTo>
                  <a:pt x="0" y="1457"/>
                </a:lnTo>
                <a:lnTo>
                  <a:pt x="0" y="30085"/>
                </a:lnTo>
                <a:lnTo>
                  <a:pt x="252" y="32688"/>
                </a:lnTo>
                <a:lnTo>
                  <a:pt x="774" y="34823"/>
                </a:lnTo>
                <a:lnTo>
                  <a:pt x="2146" y="38836"/>
                </a:lnTo>
                <a:lnTo>
                  <a:pt x="4507" y="42048"/>
                </a:lnTo>
                <a:lnTo>
                  <a:pt x="7988" y="44258"/>
                </a:lnTo>
                <a:lnTo>
                  <a:pt x="12254" y="45655"/>
                </a:lnTo>
                <a:lnTo>
                  <a:pt x="17485" y="45655"/>
                </a:lnTo>
                <a:lnTo>
                  <a:pt x="22198" y="43840"/>
                </a:lnTo>
                <a:lnTo>
                  <a:pt x="26910" y="40690"/>
                </a:lnTo>
                <a:lnTo>
                  <a:pt x="29311" y="38033"/>
                </a:lnTo>
                <a:lnTo>
                  <a:pt x="29311" y="43600"/>
                </a:lnTo>
                <a:lnTo>
                  <a:pt x="30618" y="44891"/>
                </a:lnTo>
                <a:lnTo>
                  <a:pt x="33461" y="45046"/>
                </a:lnTo>
                <a:lnTo>
                  <a:pt x="36334" y="43600"/>
                </a:lnTo>
                <a:lnTo>
                  <a:pt x="36334" y="1457"/>
                </a:lnTo>
                <a:lnTo>
                  <a:pt x="34315" y="76"/>
                </a:lnTo>
                <a:lnTo>
                  <a:pt x="31673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3" y="33566"/>
                </a:lnTo>
                <a:lnTo>
                  <a:pt x="24368" y="35571"/>
                </a:lnTo>
                <a:lnTo>
                  <a:pt x="20534" y="38329"/>
                </a:lnTo>
                <a:lnTo>
                  <a:pt x="16661" y="39013"/>
                </a:lnTo>
                <a:lnTo>
                  <a:pt x="13853" y="38722"/>
                </a:lnTo>
                <a:lnTo>
                  <a:pt x="10678" y="36752"/>
                </a:lnTo>
                <a:lnTo>
                  <a:pt x="8662" y="33401"/>
                </a:lnTo>
                <a:lnTo>
                  <a:pt x="7948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966245" y="51709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51" y="10629"/>
                </a:moveTo>
                <a:lnTo>
                  <a:pt x="6070" y="9485"/>
                </a:lnTo>
                <a:lnTo>
                  <a:pt x="9295" y="7898"/>
                </a:lnTo>
                <a:lnTo>
                  <a:pt x="12139" y="6948"/>
                </a:lnTo>
                <a:lnTo>
                  <a:pt x="15365" y="6259"/>
                </a:lnTo>
                <a:lnTo>
                  <a:pt x="19047" y="6259"/>
                </a:lnTo>
                <a:lnTo>
                  <a:pt x="21766" y="6893"/>
                </a:lnTo>
                <a:lnTo>
                  <a:pt x="25499" y="9601"/>
                </a:lnTo>
                <a:lnTo>
                  <a:pt x="26744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5" y="20342"/>
                </a:lnTo>
                <a:lnTo>
                  <a:pt x="9638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4000" y="42926"/>
                </a:lnTo>
                <a:lnTo>
                  <a:pt x="6793" y="44870"/>
                </a:lnTo>
                <a:lnTo>
                  <a:pt x="10375" y="46010"/>
                </a:lnTo>
                <a:lnTo>
                  <a:pt x="7909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4" y="25944"/>
                </a:lnTo>
                <a:lnTo>
                  <a:pt x="16344" y="25236"/>
                </a:lnTo>
                <a:lnTo>
                  <a:pt x="20308" y="25044"/>
                </a:lnTo>
                <a:lnTo>
                  <a:pt x="26910" y="25044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3" y="45327"/>
                </a:lnTo>
                <a:lnTo>
                  <a:pt x="31266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10" y="7023"/>
                </a:lnTo>
                <a:lnTo>
                  <a:pt x="30859" y="4050"/>
                </a:lnTo>
                <a:lnTo>
                  <a:pt x="27810" y="1713"/>
                </a:lnTo>
                <a:lnTo>
                  <a:pt x="23569" y="341"/>
                </a:lnTo>
                <a:lnTo>
                  <a:pt x="20991" y="0"/>
                </a:lnTo>
                <a:lnTo>
                  <a:pt x="17967" y="0"/>
                </a:lnTo>
                <a:lnTo>
                  <a:pt x="14742" y="151"/>
                </a:lnTo>
                <a:lnTo>
                  <a:pt x="11557" y="737"/>
                </a:lnTo>
                <a:lnTo>
                  <a:pt x="8749" y="1562"/>
                </a:lnTo>
                <a:lnTo>
                  <a:pt x="5191" y="3074"/>
                </a:lnTo>
                <a:lnTo>
                  <a:pt x="2588" y="4903"/>
                </a:lnTo>
                <a:lnTo>
                  <a:pt x="2056" y="7631"/>
                </a:lnTo>
                <a:lnTo>
                  <a:pt x="3351" y="10629"/>
                </a:lnTo>
                <a:close/>
              </a:path>
              <a:path w="34592" h="46302">
                <a:moveTo>
                  <a:pt x="26910" y="25044"/>
                </a:moveTo>
                <a:lnTo>
                  <a:pt x="26910" y="33983"/>
                </a:lnTo>
                <a:lnTo>
                  <a:pt x="25016" y="36103"/>
                </a:lnTo>
                <a:lnTo>
                  <a:pt x="21464" y="38710"/>
                </a:lnTo>
                <a:lnTo>
                  <a:pt x="17842" y="40259"/>
                </a:lnTo>
                <a:lnTo>
                  <a:pt x="13321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75" y="46010"/>
                </a:lnTo>
                <a:lnTo>
                  <a:pt x="14606" y="46302"/>
                </a:lnTo>
                <a:lnTo>
                  <a:pt x="19530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014816" y="51709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0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89" y="0"/>
                </a:lnTo>
                <a:lnTo>
                  <a:pt x="14908" y="586"/>
                </a:lnTo>
                <a:lnTo>
                  <a:pt x="12189" y="2225"/>
                </a:lnTo>
                <a:lnTo>
                  <a:pt x="9206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4" y="773"/>
                </a:lnTo>
                <a:lnTo>
                  <a:pt x="2794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19" y="44246"/>
                </a:lnTo>
                <a:lnTo>
                  <a:pt x="7719" y="16523"/>
                </a:lnTo>
                <a:lnTo>
                  <a:pt x="9817" y="13359"/>
                </a:lnTo>
                <a:lnTo>
                  <a:pt x="12495" y="10033"/>
                </a:lnTo>
                <a:lnTo>
                  <a:pt x="15681" y="7772"/>
                </a:lnTo>
                <a:lnTo>
                  <a:pt x="18630" y="7289"/>
                </a:lnTo>
                <a:lnTo>
                  <a:pt x="21766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042638" y="5171573"/>
            <a:ext cx="39509" cy="61796"/>
          </a:xfrm>
          <a:custGeom>
            <a:avLst/>
            <a:gdLst/>
            <a:ahLst/>
            <a:cxnLst/>
            <a:rect l="l" t="t" r="r" b="b"/>
            <a:pathLst>
              <a:path w="39509" h="61796">
                <a:moveTo>
                  <a:pt x="16332" y="44750"/>
                </a:moveTo>
                <a:lnTo>
                  <a:pt x="10529" y="59410"/>
                </a:lnTo>
                <a:lnTo>
                  <a:pt x="12393" y="61757"/>
                </a:lnTo>
                <a:lnTo>
                  <a:pt x="15417" y="61796"/>
                </a:lnTo>
                <a:lnTo>
                  <a:pt x="18784" y="60260"/>
                </a:lnTo>
                <a:lnTo>
                  <a:pt x="24396" y="44750"/>
                </a:lnTo>
                <a:lnTo>
                  <a:pt x="39509" y="2854"/>
                </a:lnTo>
                <a:lnTo>
                  <a:pt x="37590" y="35"/>
                </a:lnTo>
                <a:lnTo>
                  <a:pt x="35002" y="0"/>
                </a:lnTo>
                <a:lnTo>
                  <a:pt x="31837" y="1637"/>
                </a:lnTo>
                <a:lnTo>
                  <a:pt x="20231" y="35620"/>
                </a:lnTo>
                <a:lnTo>
                  <a:pt x="20079" y="35620"/>
                </a:lnTo>
                <a:lnTo>
                  <a:pt x="8053" y="1828"/>
                </a:lnTo>
                <a:lnTo>
                  <a:pt x="6183" y="111"/>
                </a:lnTo>
                <a:lnTo>
                  <a:pt x="3465" y="0"/>
                </a:lnTo>
                <a:lnTo>
                  <a:pt x="255" y="341"/>
                </a:lnTo>
                <a:lnTo>
                  <a:pt x="0" y="2994"/>
                </a:lnTo>
                <a:lnTo>
                  <a:pt x="15036" y="43267"/>
                </a:lnTo>
                <a:lnTo>
                  <a:pt x="16332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110832" y="5154865"/>
            <a:ext cx="37872" cy="61455"/>
          </a:xfrm>
          <a:custGeom>
            <a:avLst/>
            <a:gdLst/>
            <a:ahLst/>
            <a:cxnLst/>
            <a:rect l="l" t="t" r="r" b="b"/>
            <a:pathLst>
              <a:path w="37872" h="61455">
                <a:moveTo>
                  <a:pt x="2617" y="61455"/>
                </a:moveTo>
                <a:lnTo>
                  <a:pt x="36083" y="61455"/>
                </a:lnTo>
                <a:lnTo>
                  <a:pt x="37429" y="60591"/>
                </a:lnTo>
                <a:lnTo>
                  <a:pt x="37872" y="57999"/>
                </a:lnTo>
                <a:lnTo>
                  <a:pt x="37872" y="57442"/>
                </a:lnTo>
                <a:lnTo>
                  <a:pt x="36032" y="54622"/>
                </a:lnTo>
                <a:lnTo>
                  <a:pt x="9681" y="54622"/>
                </a:lnTo>
                <a:lnTo>
                  <a:pt x="19282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612" y="35178"/>
                </a:lnTo>
                <a:lnTo>
                  <a:pt x="29707" y="32435"/>
                </a:lnTo>
                <a:lnTo>
                  <a:pt x="32411" y="27724"/>
                </a:lnTo>
                <a:lnTo>
                  <a:pt x="34254" y="23417"/>
                </a:lnTo>
                <a:lnTo>
                  <a:pt x="34937" y="19594"/>
                </a:lnTo>
                <a:lnTo>
                  <a:pt x="35104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73" y="4622"/>
                </a:lnTo>
                <a:lnTo>
                  <a:pt x="27512" y="2056"/>
                </a:lnTo>
                <a:lnTo>
                  <a:pt x="23101" y="406"/>
                </a:lnTo>
                <a:lnTo>
                  <a:pt x="20538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6" y="925"/>
                </a:lnTo>
                <a:lnTo>
                  <a:pt x="7736" y="1929"/>
                </a:lnTo>
                <a:lnTo>
                  <a:pt x="4269" y="3592"/>
                </a:lnTo>
                <a:lnTo>
                  <a:pt x="1285" y="6451"/>
                </a:lnTo>
                <a:lnTo>
                  <a:pt x="1080" y="9204"/>
                </a:lnTo>
                <a:lnTo>
                  <a:pt x="3441" y="11898"/>
                </a:lnTo>
                <a:lnTo>
                  <a:pt x="5994" y="10260"/>
                </a:lnTo>
                <a:lnTo>
                  <a:pt x="9716" y="8445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2" y="8445"/>
                </a:lnTo>
                <a:lnTo>
                  <a:pt x="25085" y="10958"/>
                </a:lnTo>
                <a:lnTo>
                  <a:pt x="26633" y="14414"/>
                </a:lnTo>
                <a:lnTo>
                  <a:pt x="26874" y="17031"/>
                </a:lnTo>
                <a:lnTo>
                  <a:pt x="26723" y="19810"/>
                </a:lnTo>
                <a:lnTo>
                  <a:pt x="26140" y="22859"/>
                </a:lnTo>
                <a:lnTo>
                  <a:pt x="24627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90" y="37525"/>
                </a:lnTo>
                <a:lnTo>
                  <a:pt x="13982" y="40398"/>
                </a:lnTo>
                <a:lnTo>
                  <a:pt x="1879" y="52854"/>
                </a:lnTo>
                <a:lnTo>
                  <a:pt x="1169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157082" y="51548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36" y="50915"/>
                </a:lnTo>
                <a:lnTo>
                  <a:pt x="40057" y="47613"/>
                </a:lnTo>
                <a:lnTo>
                  <a:pt x="40791" y="43765"/>
                </a:lnTo>
                <a:lnTo>
                  <a:pt x="41529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6"/>
                </a:lnTo>
                <a:lnTo>
                  <a:pt x="39091" y="10670"/>
                </a:lnTo>
                <a:lnTo>
                  <a:pt x="3749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587" y="662"/>
                </a:lnTo>
                <a:lnTo>
                  <a:pt x="25375" y="0"/>
                </a:lnTo>
                <a:lnTo>
                  <a:pt x="17524" y="0"/>
                </a:lnTo>
                <a:lnTo>
                  <a:pt x="14161" y="753"/>
                </a:lnTo>
                <a:lnTo>
                  <a:pt x="11418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6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794" y="51688"/>
                </a:lnTo>
                <a:lnTo>
                  <a:pt x="4381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51" y="21286"/>
                </a:lnTo>
                <a:lnTo>
                  <a:pt x="9079" y="18368"/>
                </a:lnTo>
                <a:lnTo>
                  <a:pt x="9726" y="15800"/>
                </a:lnTo>
                <a:lnTo>
                  <a:pt x="11645" y="11429"/>
                </a:lnTo>
                <a:lnTo>
                  <a:pt x="14594" y="8470"/>
                </a:lnTo>
                <a:lnTo>
                  <a:pt x="18403" y="6591"/>
                </a:lnTo>
                <a:lnTo>
                  <a:pt x="21056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296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36" y="54396"/>
                </a:lnTo>
                <a:lnTo>
                  <a:pt x="12179" y="52034"/>
                </a:lnTo>
                <a:lnTo>
                  <a:pt x="10133" y="48045"/>
                </a:lnTo>
                <a:lnTo>
                  <a:pt x="10680" y="60324"/>
                </a:lnTo>
                <a:lnTo>
                  <a:pt x="13284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4"/>
                </a:moveTo>
                <a:lnTo>
                  <a:pt x="10133" y="48045"/>
                </a:lnTo>
                <a:lnTo>
                  <a:pt x="9399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0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207362" y="5154865"/>
            <a:ext cx="37858" cy="61455"/>
          </a:xfrm>
          <a:custGeom>
            <a:avLst/>
            <a:gdLst/>
            <a:ahLst/>
            <a:cxnLst/>
            <a:rect l="l" t="t" r="r" b="b"/>
            <a:pathLst>
              <a:path w="37858" h="61455">
                <a:moveTo>
                  <a:pt x="2613" y="61455"/>
                </a:moveTo>
                <a:lnTo>
                  <a:pt x="36079" y="61455"/>
                </a:lnTo>
                <a:lnTo>
                  <a:pt x="37411" y="60591"/>
                </a:lnTo>
                <a:lnTo>
                  <a:pt x="37858" y="57999"/>
                </a:lnTo>
                <a:lnTo>
                  <a:pt x="37858" y="57442"/>
                </a:lnTo>
                <a:lnTo>
                  <a:pt x="36029" y="54622"/>
                </a:lnTo>
                <a:lnTo>
                  <a:pt x="9677" y="54622"/>
                </a:lnTo>
                <a:lnTo>
                  <a:pt x="19264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594" y="35178"/>
                </a:lnTo>
                <a:lnTo>
                  <a:pt x="29693" y="32435"/>
                </a:lnTo>
                <a:lnTo>
                  <a:pt x="32396" y="27724"/>
                </a:lnTo>
                <a:lnTo>
                  <a:pt x="34236" y="23417"/>
                </a:lnTo>
                <a:lnTo>
                  <a:pt x="34935" y="19594"/>
                </a:lnTo>
                <a:lnTo>
                  <a:pt x="35090" y="15721"/>
                </a:lnTo>
                <a:lnTo>
                  <a:pt x="34733" y="11545"/>
                </a:lnTo>
                <a:lnTo>
                  <a:pt x="33310" y="7733"/>
                </a:lnTo>
                <a:lnTo>
                  <a:pt x="30759" y="4622"/>
                </a:lnTo>
                <a:lnTo>
                  <a:pt x="27494" y="2056"/>
                </a:lnTo>
                <a:lnTo>
                  <a:pt x="23087" y="406"/>
                </a:lnTo>
                <a:lnTo>
                  <a:pt x="20520" y="0"/>
                </a:lnTo>
                <a:lnTo>
                  <a:pt x="17589" y="0"/>
                </a:lnTo>
                <a:lnTo>
                  <a:pt x="13982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67" y="6451"/>
                </a:lnTo>
                <a:lnTo>
                  <a:pt x="1065" y="9204"/>
                </a:lnTo>
                <a:lnTo>
                  <a:pt x="3427" y="11898"/>
                </a:lnTo>
                <a:lnTo>
                  <a:pt x="5994" y="10260"/>
                </a:lnTo>
                <a:lnTo>
                  <a:pt x="9712" y="8445"/>
                </a:lnTo>
                <a:lnTo>
                  <a:pt x="12838" y="7376"/>
                </a:lnTo>
                <a:lnTo>
                  <a:pt x="16560" y="7109"/>
                </a:lnTo>
                <a:lnTo>
                  <a:pt x="19721" y="7376"/>
                </a:lnTo>
                <a:lnTo>
                  <a:pt x="22298" y="8445"/>
                </a:lnTo>
                <a:lnTo>
                  <a:pt x="25067" y="10958"/>
                </a:lnTo>
                <a:lnTo>
                  <a:pt x="26629" y="14414"/>
                </a:lnTo>
                <a:lnTo>
                  <a:pt x="26860" y="17031"/>
                </a:lnTo>
                <a:lnTo>
                  <a:pt x="26705" y="19810"/>
                </a:lnTo>
                <a:lnTo>
                  <a:pt x="26136" y="22859"/>
                </a:lnTo>
                <a:lnTo>
                  <a:pt x="24610" y="26452"/>
                </a:lnTo>
                <a:lnTo>
                  <a:pt x="22388" y="30391"/>
                </a:lnTo>
                <a:lnTo>
                  <a:pt x="19023" y="34949"/>
                </a:lnTo>
                <a:lnTo>
                  <a:pt x="16776" y="37525"/>
                </a:lnTo>
                <a:lnTo>
                  <a:pt x="13968" y="40398"/>
                </a:lnTo>
                <a:lnTo>
                  <a:pt x="1865" y="52854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255044" y="51548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10" y="60223"/>
                </a:lnTo>
                <a:lnTo>
                  <a:pt x="30546" y="58988"/>
                </a:lnTo>
                <a:lnTo>
                  <a:pt x="34154" y="55817"/>
                </a:lnTo>
                <a:lnTo>
                  <a:pt x="36515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9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77" y="30481"/>
                </a:lnTo>
                <a:lnTo>
                  <a:pt x="23789" y="29627"/>
                </a:lnTo>
                <a:lnTo>
                  <a:pt x="27241" y="28676"/>
                </a:lnTo>
                <a:lnTo>
                  <a:pt x="30063" y="26898"/>
                </a:lnTo>
                <a:lnTo>
                  <a:pt x="33174" y="23291"/>
                </a:lnTo>
                <a:lnTo>
                  <a:pt x="34419" y="20205"/>
                </a:lnTo>
                <a:lnTo>
                  <a:pt x="35154" y="16800"/>
                </a:lnTo>
                <a:lnTo>
                  <a:pt x="35154" y="12674"/>
                </a:lnTo>
                <a:lnTo>
                  <a:pt x="34099" y="8826"/>
                </a:lnTo>
                <a:lnTo>
                  <a:pt x="32349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21" y="0"/>
                </a:lnTo>
                <a:lnTo>
                  <a:pt x="18201" y="0"/>
                </a:lnTo>
                <a:lnTo>
                  <a:pt x="14353" y="190"/>
                </a:lnTo>
                <a:lnTo>
                  <a:pt x="10886" y="938"/>
                </a:lnTo>
                <a:lnTo>
                  <a:pt x="8028" y="1943"/>
                </a:lnTo>
                <a:lnTo>
                  <a:pt x="4687" y="3606"/>
                </a:lnTo>
                <a:lnTo>
                  <a:pt x="2120" y="5878"/>
                </a:lnTo>
                <a:lnTo>
                  <a:pt x="1692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81" y="9218"/>
                </a:lnTo>
                <a:lnTo>
                  <a:pt x="10123" y="8012"/>
                </a:lnTo>
                <a:lnTo>
                  <a:pt x="13147" y="6922"/>
                </a:lnTo>
                <a:lnTo>
                  <a:pt x="16614" y="6656"/>
                </a:lnTo>
                <a:lnTo>
                  <a:pt x="19724" y="6882"/>
                </a:lnTo>
                <a:lnTo>
                  <a:pt x="23307" y="8520"/>
                </a:lnTo>
                <a:lnTo>
                  <a:pt x="25542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28" y="20584"/>
                </a:lnTo>
                <a:lnTo>
                  <a:pt x="24145" y="23166"/>
                </a:lnTo>
                <a:lnTo>
                  <a:pt x="20487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13" y="27255"/>
                </a:lnTo>
                <a:lnTo>
                  <a:pt x="6490" y="28154"/>
                </a:lnTo>
                <a:lnTo>
                  <a:pt x="6135" y="30999"/>
                </a:lnTo>
                <a:lnTo>
                  <a:pt x="8103" y="33615"/>
                </a:lnTo>
                <a:lnTo>
                  <a:pt x="16549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93" y="38901"/>
                </a:lnTo>
                <a:lnTo>
                  <a:pt x="29376" y="41644"/>
                </a:lnTo>
                <a:lnTo>
                  <a:pt x="29733" y="44905"/>
                </a:lnTo>
                <a:lnTo>
                  <a:pt x="29452" y="47904"/>
                </a:lnTo>
                <a:lnTo>
                  <a:pt x="28361" y="50557"/>
                </a:lnTo>
                <a:lnTo>
                  <a:pt x="25377" y="53643"/>
                </a:lnTo>
                <a:lnTo>
                  <a:pt x="22418" y="54928"/>
                </a:lnTo>
                <a:lnTo>
                  <a:pt x="18976" y="55713"/>
                </a:lnTo>
                <a:lnTo>
                  <a:pt x="14681" y="55713"/>
                </a:lnTo>
                <a:lnTo>
                  <a:pt x="10923" y="54978"/>
                </a:lnTo>
                <a:lnTo>
                  <a:pt x="7581" y="53934"/>
                </a:lnTo>
                <a:lnTo>
                  <a:pt x="3837" y="52235"/>
                </a:lnTo>
                <a:lnTo>
                  <a:pt x="561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7" y="59295"/>
                </a:lnTo>
                <a:lnTo>
                  <a:pt x="6275" y="60705"/>
                </a:lnTo>
                <a:lnTo>
                  <a:pt x="9208" y="61545"/>
                </a:lnTo>
                <a:lnTo>
                  <a:pt x="12740" y="62203"/>
                </a:lnTo>
                <a:lnTo>
                  <a:pt x="16664" y="62369"/>
                </a:lnTo>
                <a:lnTo>
                  <a:pt x="20005" y="62369"/>
                </a:lnTo>
                <a:lnTo>
                  <a:pt x="23000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2999069" y="52700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9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6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5" y="50321"/>
                </a:lnTo>
                <a:lnTo>
                  <a:pt x="43218" y="47066"/>
                </a:lnTo>
                <a:lnTo>
                  <a:pt x="44575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47" y="20764"/>
                </a:lnTo>
                <a:lnTo>
                  <a:pt x="44691" y="17146"/>
                </a:lnTo>
                <a:lnTo>
                  <a:pt x="43420" y="13529"/>
                </a:lnTo>
                <a:lnTo>
                  <a:pt x="41555" y="10440"/>
                </a:lnTo>
                <a:lnTo>
                  <a:pt x="39114" y="7901"/>
                </a:lnTo>
                <a:lnTo>
                  <a:pt x="36666" y="5349"/>
                </a:lnTo>
                <a:lnTo>
                  <a:pt x="33628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57" y="0"/>
                </a:ln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15826" y="60595"/>
                </a:lnTo>
                <a:lnTo>
                  <a:pt x="8054" y="53849"/>
                </a:lnTo>
                <a:lnTo>
                  <a:pt x="805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3" y="8435"/>
                </a:lnTo>
                <a:lnTo>
                  <a:pt x="29146" y="9591"/>
                </a:lnTo>
                <a:lnTo>
                  <a:pt x="33084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7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8" y="43447"/>
                </a:lnTo>
                <a:lnTo>
                  <a:pt x="32767" y="47955"/>
                </a:lnTo>
                <a:lnTo>
                  <a:pt x="28779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053742" y="52852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5" y="20342"/>
                </a:lnTo>
                <a:lnTo>
                  <a:pt x="9651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09" y="35294"/>
                </a:lnTo>
                <a:lnTo>
                  <a:pt x="8150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67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2" h="46302">
                <a:moveTo>
                  <a:pt x="26925" y="25044"/>
                </a:moveTo>
                <a:lnTo>
                  <a:pt x="26925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4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096701" y="52745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1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4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03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131272" y="52852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8"/>
                </a:moveTo>
                <a:lnTo>
                  <a:pt x="13334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200327" y="52852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3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1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248025" y="5265075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88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88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305138" y="52700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52" y="0"/>
                </a:moveTo>
                <a:lnTo>
                  <a:pt x="2998" y="0"/>
                </a:lnTo>
                <a:lnTo>
                  <a:pt x="965" y="734"/>
                </a:lnTo>
                <a:lnTo>
                  <a:pt x="0" y="3286"/>
                </a:lnTo>
                <a:lnTo>
                  <a:pt x="0" y="57311"/>
                </a:lnTo>
                <a:lnTo>
                  <a:pt x="320" y="59381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68" y="53884"/>
                </a:lnTo>
                <a:lnTo>
                  <a:pt x="8053" y="53884"/>
                </a:lnTo>
                <a:lnTo>
                  <a:pt x="8053" y="32216"/>
                </a:lnTo>
                <a:lnTo>
                  <a:pt x="28371" y="32216"/>
                </a:lnTo>
                <a:lnTo>
                  <a:pt x="29718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53" y="25714"/>
                </a:lnTo>
                <a:lnTo>
                  <a:pt x="8053" y="6703"/>
                </a:lnTo>
                <a:lnTo>
                  <a:pt x="31752" y="6703"/>
                </a:lnTo>
                <a:lnTo>
                  <a:pt x="33033" y="5673"/>
                </a:lnTo>
                <a:lnTo>
                  <a:pt x="33340" y="2804"/>
                </a:lnTo>
                <a:lnTo>
                  <a:pt x="3175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345822" y="5285869"/>
            <a:ext cx="36715" cy="45046"/>
          </a:xfrm>
          <a:custGeom>
            <a:avLst/>
            <a:gdLst/>
            <a:ahLst/>
            <a:cxnLst/>
            <a:rect l="l" t="t" r="r" b="b"/>
            <a:pathLst>
              <a:path w="36715" h="45046">
                <a:moveTo>
                  <a:pt x="13117" y="22150"/>
                </a:moveTo>
                <a:lnTo>
                  <a:pt x="0" y="42699"/>
                </a:lnTo>
                <a:lnTo>
                  <a:pt x="1777" y="45010"/>
                </a:lnTo>
                <a:lnTo>
                  <a:pt x="5003" y="45021"/>
                </a:lnTo>
                <a:lnTo>
                  <a:pt x="8012" y="43724"/>
                </a:lnTo>
                <a:lnTo>
                  <a:pt x="18070" y="27025"/>
                </a:lnTo>
                <a:lnTo>
                  <a:pt x="28193" y="43724"/>
                </a:lnTo>
                <a:lnTo>
                  <a:pt x="28637" y="44311"/>
                </a:lnTo>
                <a:lnTo>
                  <a:pt x="31243" y="45021"/>
                </a:lnTo>
                <a:lnTo>
                  <a:pt x="33882" y="45046"/>
                </a:lnTo>
                <a:lnTo>
                  <a:pt x="36715" y="42699"/>
                </a:lnTo>
                <a:lnTo>
                  <a:pt x="23698" y="21908"/>
                </a:lnTo>
                <a:lnTo>
                  <a:pt x="36003" y="2336"/>
                </a:lnTo>
                <a:lnTo>
                  <a:pt x="34239" y="39"/>
                </a:lnTo>
                <a:lnTo>
                  <a:pt x="31089" y="25"/>
                </a:lnTo>
                <a:lnTo>
                  <a:pt x="28435" y="1220"/>
                </a:lnTo>
                <a:lnTo>
                  <a:pt x="18682" y="16904"/>
                </a:lnTo>
                <a:lnTo>
                  <a:pt x="9081" y="1220"/>
                </a:lnTo>
                <a:lnTo>
                  <a:pt x="8675" y="647"/>
                </a:lnTo>
                <a:lnTo>
                  <a:pt x="6134" y="25"/>
                </a:lnTo>
                <a:lnTo>
                  <a:pt x="3505" y="0"/>
                </a:lnTo>
                <a:lnTo>
                  <a:pt x="712" y="2336"/>
                </a:lnTo>
                <a:lnTo>
                  <a:pt x="13117" y="221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391876" y="5319723"/>
            <a:ext cx="28242" cy="46306"/>
          </a:xfrm>
          <a:custGeom>
            <a:avLst/>
            <a:gdLst/>
            <a:ahLst/>
            <a:cxnLst/>
            <a:rect l="l" t="t" r="r" b="b"/>
            <a:pathLst>
              <a:path w="28242" h="46306">
                <a:moveTo>
                  <a:pt x="13931" y="10248"/>
                </a:moveTo>
                <a:lnTo>
                  <a:pt x="17042" y="11418"/>
                </a:lnTo>
                <a:lnTo>
                  <a:pt x="20509" y="11800"/>
                </a:lnTo>
                <a:lnTo>
                  <a:pt x="23442" y="11800"/>
                </a:lnTo>
                <a:lnTo>
                  <a:pt x="26046" y="11239"/>
                </a:lnTo>
                <a:lnTo>
                  <a:pt x="28242" y="0"/>
                </a:lnTo>
                <a:lnTo>
                  <a:pt x="24855" y="3747"/>
                </a:lnTo>
                <a:lnTo>
                  <a:pt x="21780" y="5144"/>
                </a:lnTo>
                <a:lnTo>
                  <a:pt x="17740" y="5144"/>
                </a:lnTo>
                <a:lnTo>
                  <a:pt x="13931" y="10248"/>
                </a:lnTo>
                <a:close/>
              </a:path>
              <a:path w="28242" h="46306">
                <a:moveTo>
                  <a:pt x="1965" y="27852"/>
                </a:moveTo>
                <a:lnTo>
                  <a:pt x="4622" y="27939"/>
                </a:lnTo>
                <a:lnTo>
                  <a:pt x="7733" y="26456"/>
                </a:lnTo>
                <a:lnTo>
                  <a:pt x="7733" y="5384"/>
                </a:lnTo>
                <a:lnTo>
                  <a:pt x="10921" y="8229"/>
                </a:lnTo>
                <a:lnTo>
                  <a:pt x="13931" y="10248"/>
                </a:lnTo>
                <a:lnTo>
                  <a:pt x="17740" y="5144"/>
                </a:lnTo>
                <a:lnTo>
                  <a:pt x="13802" y="3084"/>
                </a:lnTo>
                <a:lnTo>
                  <a:pt x="9853" y="-266"/>
                </a:lnTo>
                <a:lnTo>
                  <a:pt x="7733" y="-2868"/>
                </a:lnTo>
                <a:lnTo>
                  <a:pt x="7733" y="-19620"/>
                </a:lnTo>
                <a:lnTo>
                  <a:pt x="11214" y="-23483"/>
                </a:lnTo>
                <a:lnTo>
                  <a:pt x="14375" y="-26009"/>
                </a:lnTo>
                <a:lnTo>
                  <a:pt x="17334" y="-27418"/>
                </a:lnTo>
                <a:lnTo>
                  <a:pt x="20307" y="-27849"/>
                </a:lnTo>
                <a:lnTo>
                  <a:pt x="24001" y="-27392"/>
                </a:lnTo>
                <a:lnTo>
                  <a:pt x="26694" y="-25528"/>
                </a:lnTo>
                <a:lnTo>
                  <a:pt x="28573" y="-22705"/>
                </a:lnTo>
                <a:lnTo>
                  <a:pt x="29945" y="-19353"/>
                </a:lnTo>
                <a:lnTo>
                  <a:pt x="30593" y="-15340"/>
                </a:lnTo>
                <a:lnTo>
                  <a:pt x="30758" y="-11098"/>
                </a:lnTo>
                <a:lnTo>
                  <a:pt x="30553" y="-7175"/>
                </a:lnTo>
                <a:lnTo>
                  <a:pt x="29743" y="-3315"/>
                </a:lnTo>
                <a:lnTo>
                  <a:pt x="28242" y="0"/>
                </a:lnTo>
                <a:lnTo>
                  <a:pt x="26046" y="11239"/>
                </a:lnTo>
                <a:lnTo>
                  <a:pt x="30606" y="9028"/>
                </a:lnTo>
                <a:lnTo>
                  <a:pt x="34074" y="5410"/>
                </a:lnTo>
                <a:lnTo>
                  <a:pt x="36777" y="863"/>
                </a:lnTo>
                <a:lnTo>
                  <a:pt x="37576" y="-2056"/>
                </a:lnTo>
                <a:lnTo>
                  <a:pt x="38379" y="-5003"/>
                </a:lnTo>
                <a:lnTo>
                  <a:pt x="38771" y="-8305"/>
                </a:lnTo>
                <a:lnTo>
                  <a:pt x="38771" y="-15048"/>
                </a:lnTo>
                <a:lnTo>
                  <a:pt x="38455" y="-17946"/>
                </a:lnTo>
                <a:lnTo>
                  <a:pt x="37832" y="-20675"/>
                </a:lnTo>
                <a:lnTo>
                  <a:pt x="37209" y="-23403"/>
                </a:lnTo>
                <a:lnTo>
                  <a:pt x="34858" y="-27849"/>
                </a:lnTo>
                <a:lnTo>
                  <a:pt x="31748" y="-31532"/>
                </a:lnTo>
                <a:lnTo>
                  <a:pt x="27431" y="-33919"/>
                </a:lnTo>
                <a:lnTo>
                  <a:pt x="24825" y="-34505"/>
                </a:lnTo>
                <a:lnTo>
                  <a:pt x="20369" y="-34505"/>
                </a:lnTo>
                <a:lnTo>
                  <a:pt x="17779" y="-34023"/>
                </a:lnTo>
                <a:lnTo>
                  <a:pt x="14083" y="-32562"/>
                </a:lnTo>
                <a:lnTo>
                  <a:pt x="10490" y="-30149"/>
                </a:lnTo>
                <a:lnTo>
                  <a:pt x="6793" y="-26733"/>
                </a:lnTo>
                <a:lnTo>
                  <a:pt x="6793" y="-32410"/>
                </a:lnTo>
                <a:lnTo>
                  <a:pt x="5407" y="-33732"/>
                </a:lnTo>
                <a:lnTo>
                  <a:pt x="2754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65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441095" y="5268499"/>
            <a:ext cx="9565" cy="62409"/>
          </a:xfrm>
          <a:custGeom>
            <a:avLst/>
            <a:gdLst/>
            <a:ahLst/>
            <a:cxnLst/>
            <a:rect l="l" t="t" r="r" b="b"/>
            <a:pathLst>
              <a:path w="9565" h="62409">
                <a:moveTo>
                  <a:pt x="0" y="4676"/>
                </a:moveTo>
                <a:lnTo>
                  <a:pt x="356" y="7670"/>
                </a:lnTo>
                <a:lnTo>
                  <a:pt x="2934" y="9273"/>
                </a:lnTo>
                <a:lnTo>
                  <a:pt x="6581" y="9273"/>
                </a:lnTo>
                <a:lnTo>
                  <a:pt x="9220" y="7631"/>
                </a:lnTo>
                <a:lnTo>
                  <a:pt x="9565" y="4597"/>
                </a:lnTo>
                <a:lnTo>
                  <a:pt x="9234" y="1601"/>
                </a:lnTo>
                <a:lnTo>
                  <a:pt x="6642" y="0"/>
                </a:lnTo>
                <a:lnTo>
                  <a:pt x="2999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65" h="62409">
                <a:moveTo>
                  <a:pt x="955" y="18820"/>
                </a:moveTo>
                <a:lnTo>
                  <a:pt x="955" y="60962"/>
                </a:lnTo>
                <a:lnTo>
                  <a:pt x="2923" y="62308"/>
                </a:lnTo>
                <a:lnTo>
                  <a:pt x="5562" y="62409"/>
                </a:lnTo>
                <a:lnTo>
                  <a:pt x="8676" y="60962"/>
                </a:lnTo>
                <a:lnTo>
                  <a:pt x="8676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5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463643" y="52852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4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2" y="14809"/>
                </a:lnTo>
                <a:lnTo>
                  <a:pt x="10706" y="12167"/>
                </a:lnTo>
                <a:lnTo>
                  <a:pt x="13308" y="9323"/>
                </a:lnTo>
                <a:lnTo>
                  <a:pt x="16422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8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491456" y="5285873"/>
            <a:ext cx="39510" cy="61796"/>
          </a:xfrm>
          <a:custGeom>
            <a:avLst/>
            <a:gdLst/>
            <a:ahLst/>
            <a:cxnLst/>
            <a:rect l="l" t="t" r="r" b="b"/>
            <a:pathLst>
              <a:path w="39510" h="61796">
                <a:moveTo>
                  <a:pt x="16344" y="44750"/>
                </a:moveTo>
                <a:lnTo>
                  <a:pt x="10540" y="59410"/>
                </a:lnTo>
                <a:lnTo>
                  <a:pt x="12395" y="61757"/>
                </a:lnTo>
                <a:lnTo>
                  <a:pt x="15415" y="61796"/>
                </a:lnTo>
                <a:lnTo>
                  <a:pt x="18782" y="60260"/>
                </a:lnTo>
                <a:lnTo>
                  <a:pt x="24394" y="44750"/>
                </a:lnTo>
                <a:lnTo>
                  <a:pt x="39510" y="2854"/>
                </a:lnTo>
                <a:lnTo>
                  <a:pt x="37602" y="35"/>
                </a:lnTo>
                <a:lnTo>
                  <a:pt x="35013" y="0"/>
                </a:lnTo>
                <a:lnTo>
                  <a:pt x="31838" y="1637"/>
                </a:lnTo>
                <a:lnTo>
                  <a:pt x="20228" y="35620"/>
                </a:lnTo>
                <a:lnTo>
                  <a:pt x="20091" y="35620"/>
                </a:lnTo>
                <a:lnTo>
                  <a:pt x="8050" y="1828"/>
                </a:lnTo>
                <a:lnTo>
                  <a:pt x="6196" y="111"/>
                </a:lnTo>
                <a:lnTo>
                  <a:pt x="3478" y="0"/>
                </a:lnTo>
                <a:lnTo>
                  <a:pt x="252" y="341"/>
                </a:lnTo>
                <a:lnTo>
                  <a:pt x="0" y="2994"/>
                </a:lnTo>
                <a:lnTo>
                  <a:pt x="15038" y="43267"/>
                </a:lnTo>
                <a:lnTo>
                  <a:pt x="16344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584008" y="5269630"/>
            <a:ext cx="35241" cy="60994"/>
          </a:xfrm>
          <a:custGeom>
            <a:avLst/>
            <a:gdLst/>
            <a:ahLst/>
            <a:cxnLst/>
            <a:rect l="l" t="t" r="r" b="b"/>
            <a:pathLst>
              <a:path w="35241" h="60994">
                <a:moveTo>
                  <a:pt x="582" y="55623"/>
                </a:moveTo>
                <a:lnTo>
                  <a:pt x="227" y="58406"/>
                </a:lnTo>
                <a:lnTo>
                  <a:pt x="1904" y="60994"/>
                </a:lnTo>
                <a:lnTo>
                  <a:pt x="33552" y="60994"/>
                </a:lnTo>
                <a:lnTo>
                  <a:pt x="34566" y="60551"/>
                </a:lnTo>
                <a:lnTo>
                  <a:pt x="35241" y="57823"/>
                </a:lnTo>
                <a:lnTo>
                  <a:pt x="35241" y="57250"/>
                </a:lnTo>
                <a:lnTo>
                  <a:pt x="33552" y="54532"/>
                </a:lnTo>
                <a:lnTo>
                  <a:pt x="22604" y="54532"/>
                </a:lnTo>
                <a:lnTo>
                  <a:pt x="22604" y="1306"/>
                </a:lnTo>
                <a:lnTo>
                  <a:pt x="21221" y="151"/>
                </a:lnTo>
                <a:lnTo>
                  <a:pt x="18299" y="0"/>
                </a:lnTo>
                <a:lnTo>
                  <a:pt x="15303" y="557"/>
                </a:lnTo>
                <a:lnTo>
                  <a:pt x="1346" y="9497"/>
                </a:lnTo>
                <a:lnTo>
                  <a:pt x="835" y="9878"/>
                </a:lnTo>
                <a:lnTo>
                  <a:pt x="0" y="12480"/>
                </a:lnTo>
                <a:lnTo>
                  <a:pt x="176" y="15248"/>
                </a:lnTo>
                <a:lnTo>
                  <a:pt x="2844" y="15440"/>
                </a:lnTo>
                <a:lnTo>
                  <a:pt x="14551" y="8470"/>
                </a:lnTo>
                <a:lnTo>
                  <a:pt x="14551" y="54532"/>
                </a:lnTo>
                <a:lnTo>
                  <a:pt x="1904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627958" y="5269157"/>
            <a:ext cx="31125" cy="62359"/>
          </a:xfrm>
          <a:custGeom>
            <a:avLst/>
            <a:gdLst/>
            <a:ahLst/>
            <a:cxnLst/>
            <a:rect l="l" t="t" r="r" b="b"/>
            <a:pathLst>
              <a:path w="31125" h="62359">
                <a:moveTo>
                  <a:pt x="12609" y="1196"/>
                </a:moveTo>
                <a:lnTo>
                  <a:pt x="14438" y="7038"/>
                </a:lnTo>
                <a:lnTo>
                  <a:pt x="16991" y="6275"/>
                </a:lnTo>
                <a:lnTo>
                  <a:pt x="22006" y="6275"/>
                </a:lnTo>
                <a:lnTo>
                  <a:pt x="24775" y="6858"/>
                </a:lnTo>
                <a:lnTo>
                  <a:pt x="28040" y="8576"/>
                </a:lnTo>
                <a:lnTo>
                  <a:pt x="31125" y="1844"/>
                </a:lnTo>
                <a:lnTo>
                  <a:pt x="26678" y="356"/>
                </a:lnTo>
                <a:lnTo>
                  <a:pt x="24025" y="0"/>
                </a:lnTo>
                <a:lnTo>
                  <a:pt x="17776" y="0"/>
                </a:lnTo>
                <a:lnTo>
                  <a:pt x="14997" y="396"/>
                </a:lnTo>
                <a:lnTo>
                  <a:pt x="12609" y="1196"/>
                </a:lnTo>
                <a:close/>
              </a:path>
              <a:path w="31125" h="62359">
                <a:moveTo>
                  <a:pt x="10233" y="28577"/>
                </a:moveTo>
                <a:lnTo>
                  <a:pt x="13751" y="30571"/>
                </a:lnTo>
                <a:lnTo>
                  <a:pt x="9676" y="32743"/>
                </a:lnTo>
                <a:lnTo>
                  <a:pt x="6234" y="35093"/>
                </a:lnTo>
                <a:lnTo>
                  <a:pt x="8139" y="49608"/>
                </a:lnTo>
                <a:lnTo>
                  <a:pt x="8139" y="46584"/>
                </a:lnTo>
                <a:lnTo>
                  <a:pt x="8380" y="43955"/>
                </a:lnTo>
                <a:lnTo>
                  <a:pt x="10068" y="40590"/>
                </a:lnTo>
                <a:lnTo>
                  <a:pt x="13178" y="37531"/>
                </a:lnTo>
                <a:lnTo>
                  <a:pt x="16153" y="35600"/>
                </a:lnTo>
                <a:lnTo>
                  <a:pt x="19846" y="33657"/>
                </a:lnTo>
                <a:lnTo>
                  <a:pt x="23835" y="35687"/>
                </a:lnTo>
                <a:lnTo>
                  <a:pt x="27049" y="37580"/>
                </a:lnTo>
                <a:lnTo>
                  <a:pt x="30542" y="40590"/>
                </a:lnTo>
                <a:lnTo>
                  <a:pt x="32406" y="44032"/>
                </a:lnTo>
                <a:lnTo>
                  <a:pt x="32661" y="46775"/>
                </a:lnTo>
                <a:lnTo>
                  <a:pt x="34616" y="34254"/>
                </a:lnTo>
                <a:lnTo>
                  <a:pt x="31150" y="31954"/>
                </a:lnTo>
                <a:lnTo>
                  <a:pt x="28839" y="28728"/>
                </a:lnTo>
                <a:lnTo>
                  <a:pt x="31949" y="26517"/>
                </a:lnTo>
                <a:lnTo>
                  <a:pt x="35620" y="22849"/>
                </a:lnTo>
                <a:lnTo>
                  <a:pt x="37374" y="20142"/>
                </a:lnTo>
                <a:lnTo>
                  <a:pt x="38404" y="17212"/>
                </a:lnTo>
                <a:lnTo>
                  <a:pt x="38670" y="14086"/>
                </a:lnTo>
                <a:lnTo>
                  <a:pt x="38324" y="10289"/>
                </a:lnTo>
                <a:lnTo>
                  <a:pt x="36943" y="6847"/>
                </a:lnTo>
                <a:lnTo>
                  <a:pt x="34425" y="4090"/>
                </a:lnTo>
                <a:lnTo>
                  <a:pt x="31125" y="1844"/>
                </a:lnTo>
                <a:lnTo>
                  <a:pt x="28040" y="8576"/>
                </a:lnTo>
                <a:lnTo>
                  <a:pt x="30020" y="11294"/>
                </a:lnTo>
                <a:lnTo>
                  <a:pt x="30707" y="14836"/>
                </a:lnTo>
                <a:lnTo>
                  <a:pt x="30707" y="17212"/>
                </a:lnTo>
                <a:lnTo>
                  <a:pt x="28180" y="21352"/>
                </a:lnTo>
                <a:lnTo>
                  <a:pt x="24076" y="25110"/>
                </a:lnTo>
                <a:lnTo>
                  <a:pt x="20915" y="26733"/>
                </a:lnTo>
                <a:lnTo>
                  <a:pt x="19047" y="25758"/>
                </a:lnTo>
                <a:lnTo>
                  <a:pt x="16076" y="23954"/>
                </a:lnTo>
                <a:lnTo>
                  <a:pt x="12696" y="21211"/>
                </a:lnTo>
                <a:lnTo>
                  <a:pt x="10741" y="18238"/>
                </a:lnTo>
                <a:lnTo>
                  <a:pt x="10107" y="14836"/>
                </a:lnTo>
                <a:lnTo>
                  <a:pt x="10107" y="12193"/>
                </a:lnTo>
                <a:lnTo>
                  <a:pt x="10972" y="10099"/>
                </a:lnTo>
                <a:lnTo>
                  <a:pt x="14438" y="7038"/>
                </a:lnTo>
                <a:lnTo>
                  <a:pt x="12609" y="1196"/>
                </a:lnTo>
                <a:lnTo>
                  <a:pt x="8253" y="3074"/>
                </a:lnTo>
                <a:lnTo>
                  <a:pt x="5165" y="5817"/>
                </a:lnTo>
                <a:lnTo>
                  <a:pt x="3249" y="9284"/>
                </a:lnTo>
                <a:lnTo>
                  <a:pt x="2094" y="13133"/>
                </a:lnTo>
                <a:lnTo>
                  <a:pt x="2094" y="16941"/>
                </a:lnTo>
                <a:lnTo>
                  <a:pt x="2879" y="19941"/>
                </a:lnTo>
                <a:lnTo>
                  <a:pt x="4138" y="22724"/>
                </a:lnTo>
                <a:lnTo>
                  <a:pt x="7350" y="26431"/>
                </a:lnTo>
                <a:lnTo>
                  <a:pt x="10233" y="28577"/>
                </a:lnTo>
                <a:close/>
              </a:path>
              <a:path w="31125" h="62359">
                <a:moveTo>
                  <a:pt x="302" y="43675"/>
                </a:moveTo>
                <a:lnTo>
                  <a:pt x="0" y="47332"/>
                </a:lnTo>
                <a:lnTo>
                  <a:pt x="441" y="51869"/>
                </a:lnTo>
                <a:lnTo>
                  <a:pt x="2256" y="55617"/>
                </a:lnTo>
                <a:lnTo>
                  <a:pt x="5280" y="58486"/>
                </a:lnTo>
                <a:lnTo>
                  <a:pt x="9089" y="60721"/>
                </a:lnTo>
                <a:lnTo>
                  <a:pt x="14032" y="62043"/>
                </a:lnTo>
                <a:lnTo>
                  <a:pt x="16810" y="62359"/>
                </a:lnTo>
                <a:lnTo>
                  <a:pt x="23276" y="62359"/>
                </a:lnTo>
                <a:lnTo>
                  <a:pt x="26235" y="62003"/>
                </a:lnTo>
                <a:lnTo>
                  <a:pt x="28839" y="61280"/>
                </a:lnTo>
                <a:lnTo>
                  <a:pt x="31431" y="60566"/>
                </a:lnTo>
                <a:lnTo>
                  <a:pt x="33601" y="59516"/>
                </a:lnTo>
                <a:lnTo>
                  <a:pt x="37133" y="56692"/>
                </a:lnTo>
                <a:lnTo>
                  <a:pt x="39419" y="52924"/>
                </a:lnTo>
                <a:lnTo>
                  <a:pt x="40816" y="48543"/>
                </a:lnTo>
                <a:lnTo>
                  <a:pt x="40816" y="45925"/>
                </a:lnTo>
                <a:lnTo>
                  <a:pt x="40510" y="42519"/>
                </a:lnTo>
                <a:lnTo>
                  <a:pt x="39303" y="39550"/>
                </a:lnTo>
                <a:lnTo>
                  <a:pt x="37245" y="36817"/>
                </a:lnTo>
                <a:lnTo>
                  <a:pt x="34616" y="34254"/>
                </a:lnTo>
                <a:lnTo>
                  <a:pt x="32661" y="46775"/>
                </a:lnTo>
                <a:lnTo>
                  <a:pt x="32661" y="49644"/>
                </a:lnTo>
                <a:lnTo>
                  <a:pt x="31647" y="51920"/>
                </a:lnTo>
                <a:lnTo>
                  <a:pt x="27557" y="55260"/>
                </a:lnTo>
                <a:lnTo>
                  <a:pt x="24547" y="56084"/>
                </a:lnTo>
                <a:lnTo>
                  <a:pt x="16429" y="56084"/>
                </a:lnTo>
                <a:lnTo>
                  <a:pt x="13333" y="55271"/>
                </a:lnTo>
                <a:lnTo>
                  <a:pt x="11249" y="53607"/>
                </a:lnTo>
                <a:lnTo>
                  <a:pt x="8139" y="49608"/>
                </a:lnTo>
                <a:lnTo>
                  <a:pt x="6234" y="35093"/>
                </a:lnTo>
                <a:lnTo>
                  <a:pt x="3616" y="37696"/>
                </a:lnTo>
                <a:lnTo>
                  <a:pt x="1546" y="40500"/>
                </a:lnTo>
                <a:lnTo>
                  <a:pt x="302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673918" y="52745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4" y="90"/>
                </a:lnTo>
                <a:lnTo>
                  <a:pt x="10527" y="0"/>
                </a:lnTo>
                <a:lnTo>
                  <a:pt x="7442" y="1485"/>
                </a:lnTo>
                <a:lnTo>
                  <a:pt x="7442" y="11504"/>
                </a:lnTo>
                <a:lnTo>
                  <a:pt x="1588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72" y="47101"/>
                </a:lnTo>
                <a:lnTo>
                  <a:pt x="8572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06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33" y="51777"/>
                </a:lnTo>
                <a:lnTo>
                  <a:pt x="26607" y="48905"/>
                </a:lnTo>
                <a:lnTo>
                  <a:pt x="24056" y="49733"/>
                </a:lnTo>
                <a:lnTo>
                  <a:pt x="21068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711294" y="5265413"/>
            <a:ext cx="36269" cy="65495"/>
          </a:xfrm>
          <a:custGeom>
            <a:avLst/>
            <a:gdLst/>
            <a:ahLst/>
            <a:cxnLst/>
            <a:rect l="l" t="t" r="r" b="b"/>
            <a:pathLst>
              <a:path w="36269" h="65495">
                <a:moveTo>
                  <a:pt x="0" y="1498"/>
                </a:moveTo>
                <a:lnTo>
                  <a:pt x="0" y="64048"/>
                </a:lnTo>
                <a:lnTo>
                  <a:pt x="1954" y="65394"/>
                </a:lnTo>
                <a:lnTo>
                  <a:pt x="4607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61" y="29919"/>
                </a:lnTo>
                <a:lnTo>
                  <a:pt x="15735" y="27190"/>
                </a:lnTo>
                <a:lnTo>
                  <a:pt x="19608" y="26493"/>
                </a:lnTo>
                <a:lnTo>
                  <a:pt x="22428" y="26774"/>
                </a:lnTo>
                <a:lnTo>
                  <a:pt x="25628" y="28714"/>
                </a:lnTo>
                <a:lnTo>
                  <a:pt x="27608" y="32094"/>
                </a:lnTo>
                <a:lnTo>
                  <a:pt x="28356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16" y="65394"/>
                </a:lnTo>
                <a:lnTo>
                  <a:pt x="33185" y="65495"/>
                </a:lnTo>
                <a:lnTo>
                  <a:pt x="36269" y="64048"/>
                </a:lnTo>
                <a:lnTo>
                  <a:pt x="36269" y="35355"/>
                </a:lnTo>
                <a:lnTo>
                  <a:pt x="36017" y="32778"/>
                </a:lnTo>
                <a:lnTo>
                  <a:pt x="35495" y="30632"/>
                </a:lnTo>
                <a:lnTo>
                  <a:pt x="34135" y="26644"/>
                </a:lnTo>
                <a:lnTo>
                  <a:pt x="31772" y="23458"/>
                </a:lnTo>
                <a:lnTo>
                  <a:pt x="28295" y="21233"/>
                </a:lnTo>
                <a:lnTo>
                  <a:pt x="24000" y="19810"/>
                </a:lnTo>
                <a:lnTo>
                  <a:pt x="21196" y="19810"/>
                </a:lnTo>
                <a:lnTo>
                  <a:pt x="16659" y="20373"/>
                </a:lnTo>
                <a:lnTo>
                  <a:pt x="12164" y="22644"/>
                </a:lnTo>
                <a:lnTo>
                  <a:pt x="7721" y="26733"/>
                </a:lnTo>
                <a:lnTo>
                  <a:pt x="7721" y="1498"/>
                </a:lnTo>
                <a:lnTo>
                  <a:pt x="5753" y="90"/>
                </a:lnTo>
                <a:lnTo>
                  <a:pt x="3084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783928" y="5270047"/>
            <a:ext cx="31837" cy="60831"/>
          </a:xfrm>
          <a:custGeom>
            <a:avLst/>
            <a:gdLst/>
            <a:ahLst/>
            <a:cxnLst/>
            <a:rect l="l" t="t" r="r" b="b"/>
            <a:pathLst>
              <a:path w="31837" h="60831">
                <a:moveTo>
                  <a:pt x="60" y="59803"/>
                </a:moveTo>
                <a:lnTo>
                  <a:pt x="2637" y="60831"/>
                </a:lnTo>
                <a:lnTo>
                  <a:pt x="5496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29" y="34123"/>
                </a:lnTo>
                <a:lnTo>
                  <a:pt x="30466" y="32701"/>
                </a:lnTo>
                <a:lnTo>
                  <a:pt x="30617" y="30110"/>
                </a:lnTo>
                <a:lnTo>
                  <a:pt x="29029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50" y="6842"/>
                </a:lnTo>
                <a:lnTo>
                  <a:pt x="31417" y="6054"/>
                </a:lnTo>
                <a:lnTo>
                  <a:pt x="31837" y="3465"/>
                </a:lnTo>
                <a:lnTo>
                  <a:pt x="31837" y="2868"/>
                </a:lnTo>
                <a:lnTo>
                  <a:pt x="30250" y="0"/>
                </a:lnTo>
                <a:lnTo>
                  <a:pt x="2994" y="0"/>
                </a:lnTo>
                <a:lnTo>
                  <a:pt x="963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824056" y="52857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35" y="2160"/>
                </a:moveTo>
                <a:lnTo>
                  <a:pt x="5447" y="5717"/>
                </a:lnTo>
                <a:lnTo>
                  <a:pt x="7988" y="18519"/>
                </a:lnTo>
                <a:lnTo>
                  <a:pt x="8050" y="16800"/>
                </a:lnTo>
                <a:lnTo>
                  <a:pt x="8888" y="13576"/>
                </a:lnTo>
                <a:lnTo>
                  <a:pt x="10170" y="10615"/>
                </a:lnTo>
                <a:lnTo>
                  <a:pt x="14324" y="0"/>
                </a:lnTo>
                <a:lnTo>
                  <a:pt x="9335" y="2160"/>
                </a:lnTo>
                <a:close/>
              </a:path>
              <a:path w="14324" h="19051">
                <a:moveTo>
                  <a:pt x="10170" y="10615"/>
                </a:moveTo>
                <a:lnTo>
                  <a:pt x="13334" y="7289"/>
                </a:lnTo>
                <a:lnTo>
                  <a:pt x="16229" y="5853"/>
                </a:lnTo>
                <a:lnTo>
                  <a:pt x="19822" y="5511"/>
                </a:lnTo>
                <a:lnTo>
                  <a:pt x="23558" y="5511"/>
                </a:lnTo>
                <a:lnTo>
                  <a:pt x="26377" y="6656"/>
                </a:lnTo>
                <a:lnTo>
                  <a:pt x="30175" y="11278"/>
                </a:lnTo>
                <a:lnTo>
                  <a:pt x="31075" y="14465"/>
                </a:lnTo>
                <a:lnTo>
                  <a:pt x="30985" y="18519"/>
                </a:lnTo>
                <a:lnTo>
                  <a:pt x="7988" y="18519"/>
                </a:lnTo>
                <a:lnTo>
                  <a:pt x="5447" y="5717"/>
                </a:lnTo>
                <a:lnTo>
                  <a:pt x="2322" y="10173"/>
                </a:lnTo>
                <a:lnTo>
                  <a:pt x="1396" y="13056"/>
                </a:lnTo>
                <a:lnTo>
                  <a:pt x="45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3" y="29973"/>
                </a:lnTo>
                <a:lnTo>
                  <a:pt x="1347" y="32843"/>
                </a:lnTo>
                <a:lnTo>
                  <a:pt x="2246" y="35712"/>
                </a:lnTo>
                <a:lnTo>
                  <a:pt x="5372" y="40007"/>
                </a:lnTo>
                <a:lnTo>
                  <a:pt x="9345" y="43343"/>
                </a:lnTo>
                <a:lnTo>
                  <a:pt x="11949" y="44312"/>
                </a:lnTo>
                <a:lnTo>
                  <a:pt x="14551" y="45276"/>
                </a:lnTo>
                <a:lnTo>
                  <a:pt x="17589" y="45770"/>
                </a:lnTo>
                <a:lnTo>
                  <a:pt x="23051" y="45770"/>
                </a:lnTo>
                <a:lnTo>
                  <a:pt x="26694" y="45313"/>
                </a:lnTo>
                <a:lnTo>
                  <a:pt x="30020" y="44690"/>
                </a:lnTo>
                <a:lnTo>
                  <a:pt x="33793" y="43559"/>
                </a:lnTo>
                <a:lnTo>
                  <a:pt x="36471" y="41972"/>
                </a:lnTo>
                <a:lnTo>
                  <a:pt x="36979" y="39309"/>
                </a:lnTo>
                <a:lnTo>
                  <a:pt x="35331" y="36309"/>
                </a:lnTo>
                <a:lnTo>
                  <a:pt x="32357" y="37490"/>
                </a:lnTo>
                <a:lnTo>
                  <a:pt x="28713" y="38671"/>
                </a:lnTo>
                <a:lnTo>
                  <a:pt x="25579" y="39333"/>
                </a:lnTo>
                <a:lnTo>
                  <a:pt x="21780" y="39485"/>
                </a:lnTo>
                <a:lnTo>
                  <a:pt x="19239" y="39485"/>
                </a:lnTo>
                <a:lnTo>
                  <a:pt x="15340" y="38404"/>
                </a:lnTo>
                <a:lnTo>
                  <a:pt x="11059" y="35319"/>
                </a:lnTo>
                <a:lnTo>
                  <a:pt x="9169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47" y="24180"/>
                </a:lnTo>
                <a:lnTo>
                  <a:pt x="37833" y="23407"/>
                </a:lnTo>
                <a:lnTo>
                  <a:pt x="38747" y="20815"/>
                </a:lnTo>
                <a:lnTo>
                  <a:pt x="38747" y="16664"/>
                </a:lnTo>
                <a:lnTo>
                  <a:pt x="38404" y="14072"/>
                </a:lnTo>
                <a:lnTo>
                  <a:pt x="37009" y="9244"/>
                </a:lnTo>
                <a:lnTo>
                  <a:pt x="34401" y="5335"/>
                </a:lnTo>
                <a:lnTo>
                  <a:pt x="30985" y="2109"/>
                </a:lnTo>
                <a:lnTo>
                  <a:pt x="26338" y="-10"/>
                </a:lnTo>
                <a:lnTo>
                  <a:pt x="23519" y="-532"/>
                </a:lnTo>
                <a:lnTo>
                  <a:pt x="17118" y="-532"/>
                </a:lnTo>
                <a:lnTo>
                  <a:pt x="14324" y="0"/>
                </a:lnTo>
                <a:lnTo>
                  <a:pt x="10170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874475" y="5265417"/>
            <a:ext cx="38775" cy="66103"/>
          </a:xfrm>
          <a:custGeom>
            <a:avLst/>
            <a:gdLst/>
            <a:ahLst/>
            <a:cxnLst/>
            <a:rect l="l" t="t" r="r" b="b"/>
            <a:pathLst>
              <a:path w="38775" h="66103">
                <a:moveTo>
                  <a:pt x="30620" y="63370"/>
                </a:moveTo>
                <a:lnTo>
                  <a:pt x="34072" y="59738"/>
                </a:lnTo>
                <a:lnTo>
                  <a:pt x="36780" y="55191"/>
                </a:lnTo>
                <a:lnTo>
                  <a:pt x="37579" y="52271"/>
                </a:lnTo>
                <a:lnTo>
                  <a:pt x="38379" y="49352"/>
                </a:lnTo>
                <a:lnTo>
                  <a:pt x="38775" y="46061"/>
                </a:lnTo>
                <a:lnTo>
                  <a:pt x="38775" y="39344"/>
                </a:lnTo>
                <a:lnTo>
                  <a:pt x="38454" y="36446"/>
                </a:lnTo>
                <a:lnTo>
                  <a:pt x="37832" y="33703"/>
                </a:lnTo>
                <a:lnTo>
                  <a:pt x="37212" y="30949"/>
                </a:lnTo>
                <a:lnTo>
                  <a:pt x="34861" y="26517"/>
                </a:lnTo>
                <a:lnTo>
                  <a:pt x="31737" y="22846"/>
                </a:lnTo>
                <a:lnTo>
                  <a:pt x="27395" y="20408"/>
                </a:lnTo>
                <a:lnTo>
                  <a:pt x="24777" y="19800"/>
                </a:lnTo>
                <a:lnTo>
                  <a:pt x="21728" y="19800"/>
                </a:lnTo>
                <a:lnTo>
                  <a:pt x="18172" y="20177"/>
                </a:lnTo>
                <a:lnTo>
                  <a:pt x="14795" y="21358"/>
                </a:lnTo>
                <a:lnTo>
                  <a:pt x="11367" y="23493"/>
                </a:lnTo>
                <a:lnTo>
                  <a:pt x="7735" y="26719"/>
                </a:lnTo>
                <a:lnTo>
                  <a:pt x="7735" y="1497"/>
                </a:lnTo>
                <a:lnTo>
                  <a:pt x="5767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6" y="65330"/>
                </a:lnTo>
                <a:lnTo>
                  <a:pt x="4038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63" y="60170"/>
                </a:lnTo>
                <a:lnTo>
                  <a:pt x="7735" y="51498"/>
                </a:lnTo>
                <a:lnTo>
                  <a:pt x="7735" y="34682"/>
                </a:lnTo>
                <a:lnTo>
                  <a:pt x="11188" y="30808"/>
                </a:lnTo>
                <a:lnTo>
                  <a:pt x="14326" y="28271"/>
                </a:lnTo>
                <a:lnTo>
                  <a:pt x="17287" y="26874"/>
                </a:lnTo>
                <a:lnTo>
                  <a:pt x="20256" y="26452"/>
                </a:lnTo>
                <a:lnTo>
                  <a:pt x="23953" y="26925"/>
                </a:lnTo>
                <a:lnTo>
                  <a:pt x="26657" y="28828"/>
                </a:lnTo>
                <a:lnTo>
                  <a:pt x="28550" y="31648"/>
                </a:lnTo>
                <a:lnTo>
                  <a:pt x="29947" y="34999"/>
                </a:lnTo>
                <a:lnTo>
                  <a:pt x="30595" y="39052"/>
                </a:lnTo>
                <a:lnTo>
                  <a:pt x="30758" y="43304"/>
                </a:lnTo>
                <a:lnTo>
                  <a:pt x="30570" y="47217"/>
                </a:lnTo>
                <a:lnTo>
                  <a:pt x="29782" y="51041"/>
                </a:lnTo>
                <a:lnTo>
                  <a:pt x="28295" y="54331"/>
                </a:lnTo>
                <a:lnTo>
                  <a:pt x="24918" y="58050"/>
                </a:lnTo>
                <a:lnTo>
                  <a:pt x="21883" y="59447"/>
                </a:lnTo>
                <a:lnTo>
                  <a:pt x="18070" y="65962"/>
                </a:lnTo>
                <a:lnTo>
                  <a:pt x="20648" y="66103"/>
                </a:lnTo>
                <a:lnTo>
                  <a:pt x="23557" y="66103"/>
                </a:lnTo>
                <a:lnTo>
                  <a:pt x="26135" y="65556"/>
                </a:lnTo>
                <a:lnTo>
                  <a:pt x="30620" y="63370"/>
                </a:lnTo>
                <a:close/>
              </a:path>
              <a:path w="38775" h="66103">
                <a:moveTo>
                  <a:pt x="7735" y="51498"/>
                </a:moveTo>
                <a:lnTo>
                  <a:pt x="8063" y="60170"/>
                </a:lnTo>
                <a:lnTo>
                  <a:pt x="11404" y="63079"/>
                </a:lnTo>
                <a:lnTo>
                  <a:pt x="14669" y="65008"/>
                </a:lnTo>
                <a:lnTo>
                  <a:pt x="18070" y="65962"/>
                </a:lnTo>
                <a:lnTo>
                  <a:pt x="21883" y="59447"/>
                </a:lnTo>
                <a:lnTo>
                  <a:pt x="17819" y="59447"/>
                </a:lnTo>
                <a:lnTo>
                  <a:pt x="13855" y="57416"/>
                </a:lnTo>
                <a:lnTo>
                  <a:pt x="9856" y="54090"/>
                </a:lnTo>
                <a:lnTo>
                  <a:pt x="7735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924651" y="52852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73" y="8243"/>
                </a:lnTo>
                <a:lnTo>
                  <a:pt x="6973" y="2095"/>
                </a:lnTo>
                <a:lnTo>
                  <a:pt x="5662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68" y="45594"/>
                </a:lnTo>
                <a:lnTo>
                  <a:pt x="4607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84" y="10033"/>
                </a:lnTo>
                <a:lnTo>
                  <a:pt x="15684" y="7772"/>
                </a:lnTo>
                <a:lnTo>
                  <a:pt x="18615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957440" y="5285861"/>
            <a:ext cx="36323" cy="45655"/>
          </a:xfrm>
          <a:custGeom>
            <a:avLst/>
            <a:gdLst/>
            <a:ahLst/>
            <a:cxnLst/>
            <a:rect l="l" t="t" r="r" b="b"/>
            <a:pathLst>
              <a:path w="36323" h="45655">
                <a:moveTo>
                  <a:pt x="7760" y="1457"/>
                </a:moveTo>
                <a:lnTo>
                  <a:pt x="5753" y="76"/>
                </a:lnTo>
                <a:lnTo>
                  <a:pt x="3124" y="0"/>
                </a:lnTo>
                <a:lnTo>
                  <a:pt x="0" y="1457"/>
                </a:lnTo>
                <a:lnTo>
                  <a:pt x="0" y="30085"/>
                </a:lnTo>
                <a:lnTo>
                  <a:pt x="241" y="32688"/>
                </a:lnTo>
                <a:lnTo>
                  <a:pt x="763" y="34823"/>
                </a:lnTo>
                <a:lnTo>
                  <a:pt x="2134" y="38836"/>
                </a:lnTo>
                <a:lnTo>
                  <a:pt x="4495" y="42048"/>
                </a:lnTo>
                <a:lnTo>
                  <a:pt x="7976" y="44258"/>
                </a:lnTo>
                <a:lnTo>
                  <a:pt x="12254" y="45655"/>
                </a:lnTo>
                <a:lnTo>
                  <a:pt x="17473" y="45655"/>
                </a:lnTo>
                <a:lnTo>
                  <a:pt x="22186" y="43840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6" y="44891"/>
                </a:lnTo>
                <a:lnTo>
                  <a:pt x="33465" y="45046"/>
                </a:lnTo>
                <a:lnTo>
                  <a:pt x="36323" y="43600"/>
                </a:lnTo>
                <a:lnTo>
                  <a:pt x="36323" y="1457"/>
                </a:lnTo>
                <a:lnTo>
                  <a:pt x="34315" y="76"/>
                </a:lnTo>
                <a:lnTo>
                  <a:pt x="31662" y="0"/>
                </a:lnTo>
                <a:lnTo>
                  <a:pt x="28550" y="1457"/>
                </a:lnTo>
                <a:lnTo>
                  <a:pt x="28550" y="30909"/>
                </a:lnTo>
                <a:lnTo>
                  <a:pt x="26402" y="33566"/>
                </a:lnTo>
                <a:lnTo>
                  <a:pt x="24357" y="35571"/>
                </a:lnTo>
                <a:lnTo>
                  <a:pt x="20523" y="38329"/>
                </a:lnTo>
                <a:lnTo>
                  <a:pt x="16649" y="39013"/>
                </a:lnTo>
                <a:lnTo>
                  <a:pt x="13841" y="38722"/>
                </a:lnTo>
                <a:lnTo>
                  <a:pt x="10666" y="36752"/>
                </a:lnTo>
                <a:lnTo>
                  <a:pt x="8661" y="33401"/>
                </a:lnTo>
                <a:lnTo>
                  <a:pt x="7952" y="30441"/>
                </a:lnTo>
                <a:lnTo>
                  <a:pt x="7760" y="25995"/>
                </a:lnTo>
                <a:lnTo>
                  <a:pt x="7760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004974" y="52852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29"/>
                </a:moveTo>
                <a:lnTo>
                  <a:pt x="6074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69" y="6259"/>
                </a:lnTo>
                <a:lnTo>
                  <a:pt x="19051" y="6259"/>
                </a:lnTo>
                <a:lnTo>
                  <a:pt x="22975" y="7315"/>
                </a:lnTo>
                <a:lnTo>
                  <a:pt x="25516" y="9601"/>
                </a:lnTo>
                <a:lnTo>
                  <a:pt x="26748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30" y="19483"/>
                </a:lnTo>
                <a:lnTo>
                  <a:pt x="14886" y="19759"/>
                </a:lnTo>
                <a:lnTo>
                  <a:pt x="12269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4" y="42926"/>
                </a:lnTo>
                <a:lnTo>
                  <a:pt x="6797" y="44870"/>
                </a:lnTo>
                <a:lnTo>
                  <a:pt x="10375" y="46010"/>
                </a:lnTo>
                <a:lnTo>
                  <a:pt x="7913" y="35294"/>
                </a:lnTo>
                <a:lnTo>
                  <a:pt x="8143" y="30681"/>
                </a:lnTo>
                <a:lnTo>
                  <a:pt x="9883" y="27889"/>
                </a:lnTo>
                <a:lnTo>
                  <a:pt x="13234" y="25944"/>
                </a:lnTo>
                <a:lnTo>
                  <a:pt x="16358" y="25236"/>
                </a:lnTo>
                <a:lnTo>
                  <a:pt x="2030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1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5" y="10957"/>
                </a:lnTo>
                <a:lnTo>
                  <a:pt x="33110" y="7023"/>
                </a:lnTo>
                <a:lnTo>
                  <a:pt x="30863" y="4050"/>
                </a:lnTo>
                <a:lnTo>
                  <a:pt x="27828" y="1713"/>
                </a:lnTo>
                <a:lnTo>
                  <a:pt x="23573" y="341"/>
                </a:lnTo>
                <a:lnTo>
                  <a:pt x="21007" y="0"/>
                </a:lnTo>
                <a:lnTo>
                  <a:pt x="17985" y="0"/>
                </a:lnTo>
                <a:lnTo>
                  <a:pt x="14745" y="151"/>
                </a:lnTo>
                <a:lnTo>
                  <a:pt x="1156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592" y="4903"/>
                </a:lnTo>
                <a:lnTo>
                  <a:pt x="2059" y="7631"/>
                </a:lnTo>
                <a:lnTo>
                  <a:pt x="3366" y="10629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4" y="38710"/>
                </a:lnTo>
                <a:lnTo>
                  <a:pt x="17846" y="40259"/>
                </a:lnTo>
                <a:lnTo>
                  <a:pt x="13335" y="40259"/>
                </a:lnTo>
                <a:lnTo>
                  <a:pt x="9997" y="38314"/>
                </a:lnTo>
                <a:lnTo>
                  <a:pt x="7913" y="35294"/>
                </a:lnTo>
                <a:lnTo>
                  <a:pt x="10375" y="46010"/>
                </a:lnTo>
                <a:lnTo>
                  <a:pt x="14606" y="46302"/>
                </a:lnTo>
                <a:lnTo>
                  <a:pt x="19533" y="45755"/>
                </a:lnTo>
                <a:lnTo>
                  <a:pt x="24056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053560" y="52852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4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2" y="14809"/>
                </a:lnTo>
                <a:lnTo>
                  <a:pt x="10706" y="12167"/>
                </a:lnTo>
                <a:lnTo>
                  <a:pt x="13309" y="9323"/>
                </a:lnTo>
                <a:lnTo>
                  <a:pt x="16422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8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081369" y="5285873"/>
            <a:ext cx="39510" cy="61796"/>
          </a:xfrm>
          <a:custGeom>
            <a:avLst/>
            <a:gdLst/>
            <a:ahLst/>
            <a:cxnLst/>
            <a:rect l="l" t="t" r="r" b="b"/>
            <a:pathLst>
              <a:path w="39510" h="61796">
                <a:moveTo>
                  <a:pt x="16344" y="44750"/>
                </a:moveTo>
                <a:lnTo>
                  <a:pt x="10530" y="59410"/>
                </a:lnTo>
                <a:lnTo>
                  <a:pt x="12395" y="61757"/>
                </a:lnTo>
                <a:lnTo>
                  <a:pt x="15419" y="61796"/>
                </a:lnTo>
                <a:lnTo>
                  <a:pt x="18785" y="60260"/>
                </a:lnTo>
                <a:lnTo>
                  <a:pt x="24397" y="44750"/>
                </a:lnTo>
                <a:lnTo>
                  <a:pt x="39510" y="2854"/>
                </a:lnTo>
                <a:lnTo>
                  <a:pt x="37591" y="35"/>
                </a:lnTo>
                <a:lnTo>
                  <a:pt x="35003" y="0"/>
                </a:lnTo>
                <a:lnTo>
                  <a:pt x="31838" y="1637"/>
                </a:lnTo>
                <a:lnTo>
                  <a:pt x="20232" y="35620"/>
                </a:lnTo>
                <a:lnTo>
                  <a:pt x="20092" y="35620"/>
                </a:lnTo>
                <a:lnTo>
                  <a:pt x="8054" y="1828"/>
                </a:lnTo>
                <a:lnTo>
                  <a:pt x="6200" y="111"/>
                </a:lnTo>
                <a:lnTo>
                  <a:pt x="3467" y="0"/>
                </a:lnTo>
                <a:lnTo>
                  <a:pt x="256" y="341"/>
                </a:lnTo>
                <a:lnTo>
                  <a:pt x="0" y="2994"/>
                </a:lnTo>
                <a:lnTo>
                  <a:pt x="15038" y="43267"/>
                </a:lnTo>
                <a:lnTo>
                  <a:pt x="16344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149580" y="52691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02" y="61455"/>
                </a:moveTo>
                <a:lnTo>
                  <a:pt x="36078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65" y="54622"/>
                </a:lnTo>
                <a:lnTo>
                  <a:pt x="1926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5" y="27724"/>
                </a:lnTo>
                <a:lnTo>
                  <a:pt x="34239" y="23417"/>
                </a:lnTo>
                <a:lnTo>
                  <a:pt x="34922" y="19594"/>
                </a:lnTo>
                <a:lnTo>
                  <a:pt x="35088" y="15721"/>
                </a:lnTo>
                <a:lnTo>
                  <a:pt x="34731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6" y="406"/>
                </a:lnTo>
                <a:lnTo>
                  <a:pt x="20523" y="0"/>
                </a:lnTo>
                <a:lnTo>
                  <a:pt x="17574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1" y="1929"/>
                </a:lnTo>
                <a:lnTo>
                  <a:pt x="4254" y="3592"/>
                </a:lnTo>
                <a:lnTo>
                  <a:pt x="1269" y="6451"/>
                </a:lnTo>
                <a:lnTo>
                  <a:pt x="1065" y="9204"/>
                </a:lnTo>
                <a:lnTo>
                  <a:pt x="1676" y="11847"/>
                </a:lnTo>
                <a:lnTo>
                  <a:pt x="4229" y="11365"/>
                </a:lnTo>
                <a:lnTo>
                  <a:pt x="7162" y="9626"/>
                </a:lnTo>
                <a:lnTo>
                  <a:pt x="9715" y="8445"/>
                </a:lnTo>
                <a:lnTo>
                  <a:pt x="12837" y="7376"/>
                </a:lnTo>
                <a:lnTo>
                  <a:pt x="16559" y="7109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67" y="40398"/>
                </a:lnTo>
                <a:lnTo>
                  <a:pt x="1864" y="52854"/>
                </a:lnTo>
                <a:lnTo>
                  <a:pt x="1154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195814" y="52691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36" y="50915"/>
                </a:lnTo>
                <a:lnTo>
                  <a:pt x="40067" y="47613"/>
                </a:lnTo>
                <a:lnTo>
                  <a:pt x="40791" y="43765"/>
                </a:lnTo>
                <a:lnTo>
                  <a:pt x="41528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6"/>
                </a:lnTo>
                <a:lnTo>
                  <a:pt x="39091" y="10670"/>
                </a:lnTo>
                <a:lnTo>
                  <a:pt x="37504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4" y="0"/>
                </a:lnTo>
                <a:lnTo>
                  <a:pt x="14161" y="753"/>
                </a:lnTo>
                <a:lnTo>
                  <a:pt x="11418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6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2" y="48437"/>
                </a:lnTo>
                <a:lnTo>
                  <a:pt x="2794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51" y="21286"/>
                </a:lnTo>
                <a:lnTo>
                  <a:pt x="9079" y="18368"/>
                </a:lnTo>
                <a:lnTo>
                  <a:pt x="9740" y="15800"/>
                </a:lnTo>
                <a:lnTo>
                  <a:pt x="11645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70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59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28" y="55752"/>
                </a:lnTo>
                <a:lnTo>
                  <a:pt x="18543" y="55752"/>
                </a:lnTo>
                <a:lnTo>
                  <a:pt x="15052" y="54396"/>
                </a:lnTo>
                <a:lnTo>
                  <a:pt x="12178" y="52034"/>
                </a:lnTo>
                <a:lnTo>
                  <a:pt x="10133" y="48045"/>
                </a:lnTo>
                <a:lnTo>
                  <a:pt x="10680" y="60324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2" y="61596"/>
                </a:lnTo>
                <a:lnTo>
                  <a:pt x="30466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4"/>
                </a:moveTo>
                <a:lnTo>
                  <a:pt x="10133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0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246095" y="52691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3" y="61455"/>
                </a:moveTo>
                <a:lnTo>
                  <a:pt x="36079" y="61455"/>
                </a:lnTo>
                <a:lnTo>
                  <a:pt x="37411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7" y="54622"/>
                </a:lnTo>
                <a:lnTo>
                  <a:pt x="19278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693" y="32435"/>
                </a:lnTo>
                <a:lnTo>
                  <a:pt x="32407" y="27724"/>
                </a:lnTo>
                <a:lnTo>
                  <a:pt x="34236" y="23417"/>
                </a:lnTo>
                <a:lnTo>
                  <a:pt x="34938" y="19594"/>
                </a:lnTo>
                <a:lnTo>
                  <a:pt x="35100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9" y="4622"/>
                </a:lnTo>
                <a:lnTo>
                  <a:pt x="27494" y="2056"/>
                </a:lnTo>
                <a:lnTo>
                  <a:pt x="23087" y="406"/>
                </a:lnTo>
                <a:lnTo>
                  <a:pt x="20520" y="0"/>
                </a:lnTo>
                <a:lnTo>
                  <a:pt x="17589" y="0"/>
                </a:lnTo>
                <a:lnTo>
                  <a:pt x="13994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67" y="6451"/>
                </a:lnTo>
                <a:lnTo>
                  <a:pt x="1065" y="9204"/>
                </a:lnTo>
                <a:lnTo>
                  <a:pt x="3441" y="11898"/>
                </a:lnTo>
                <a:lnTo>
                  <a:pt x="5994" y="10260"/>
                </a:lnTo>
                <a:lnTo>
                  <a:pt x="9712" y="8445"/>
                </a:lnTo>
                <a:lnTo>
                  <a:pt x="12838" y="7376"/>
                </a:lnTo>
                <a:lnTo>
                  <a:pt x="16570" y="7109"/>
                </a:lnTo>
                <a:lnTo>
                  <a:pt x="19721" y="7376"/>
                </a:lnTo>
                <a:lnTo>
                  <a:pt x="22298" y="8445"/>
                </a:lnTo>
                <a:lnTo>
                  <a:pt x="25081" y="10958"/>
                </a:lnTo>
                <a:lnTo>
                  <a:pt x="26629" y="14414"/>
                </a:lnTo>
                <a:lnTo>
                  <a:pt x="26860" y="17031"/>
                </a:lnTo>
                <a:lnTo>
                  <a:pt x="26709" y="19810"/>
                </a:lnTo>
                <a:lnTo>
                  <a:pt x="26136" y="22859"/>
                </a:lnTo>
                <a:lnTo>
                  <a:pt x="24610" y="26452"/>
                </a:lnTo>
                <a:lnTo>
                  <a:pt x="22388" y="30391"/>
                </a:lnTo>
                <a:lnTo>
                  <a:pt x="19023" y="34949"/>
                </a:lnTo>
                <a:lnTo>
                  <a:pt x="16776" y="37525"/>
                </a:lnTo>
                <a:lnTo>
                  <a:pt x="13982" y="40398"/>
                </a:lnTo>
                <a:lnTo>
                  <a:pt x="1865" y="52854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291210" y="5271223"/>
            <a:ext cx="26823" cy="40194"/>
          </a:xfrm>
          <a:custGeom>
            <a:avLst/>
            <a:gdLst/>
            <a:ahLst/>
            <a:cxnLst/>
            <a:rect l="l" t="t" r="r" b="b"/>
            <a:pathLst>
              <a:path w="26823" h="40194">
                <a:moveTo>
                  <a:pt x="22744" y="0"/>
                </a:moveTo>
                <a:lnTo>
                  <a:pt x="7340" y="38848"/>
                </a:lnTo>
                <a:lnTo>
                  <a:pt x="26823" y="5613"/>
                </a:lnTo>
                <a:lnTo>
                  <a:pt x="22744" y="0"/>
                </a:lnTo>
                <a:close/>
              </a:path>
              <a:path w="26823" h="40194">
                <a:moveTo>
                  <a:pt x="22744" y="0"/>
                </a:moveTo>
                <a:lnTo>
                  <a:pt x="1155" y="36793"/>
                </a:lnTo>
                <a:lnTo>
                  <a:pt x="939" y="37199"/>
                </a:lnTo>
                <a:lnTo>
                  <a:pt x="76" y="39878"/>
                </a:lnTo>
                <a:lnTo>
                  <a:pt x="0" y="42696"/>
                </a:lnTo>
                <a:lnTo>
                  <a:pt x="2134" y="45504"/>
                </a:lnTo>
                <a:lnTo>
                  <a:pt x="26910" y="45504"/>
                </a:lnTo>
                <a:lnTo>
                  <a:pt x="26910" y="58482"/>
                </a:lnTo>
                <a:lnTo>
                  <a:pt x="29451" y="59653"/>
                </a:lnTo>
                <a:lnTo>
                  <a:pt x="32335" y="59653"/>
                </a:lnTo>
                <a:lnTo>
                  <a:pt x="34978" y="58240"/>
                </a:lnTo>
                <a:lnTo>
                  <a:pt x="34978" y="45504"/>
                </a:lnTo>
                <a:lnTo>
                  <a:pt x="41807" y="45504"/>
                </a:lnTo>
                <a:lnTo>
                  <a:pt x="42800" y="45198"/>
                </a:lnTo>
                <a:lnTo>
                  <a:pt x="43574" y="42177"/>
                </a:lnTo>
                <a:lnTo>
                  <a:pt x="41807" y="38848"/>
                </a:lnTo>
                <a:lnTo>
                  <a:pt x="34978" y="38848"/>
                </a:lnTo>
                <a:lnTo>
                  <a:pt x="34978" y="176"/>
                </a:lnTo>
                <a:lnTo>
                  <a:pt x="34329" y="-748"/>
                </a:lnTo>
                <a:lnTo>
                  <a:pt x="31597" y="-1346"/>
                </a:lnTo>
                <a:lnTo>
                  <a:pt x="25667" y="-1346"/>
                </a:lnTo>
                <a:lnTo>
                  <a:pt x="22744" y="0"/>
                </a:lnTo>
                <a:lnTo>
                  <a:pt x="26823" y="5613"/>
                </a:lnTo>
                <a:lnTo>
                  <a:pt x="26910" y="38848"/>
                </a:lnTo>
                <a:lnTo>
                  <a:pt x="7340" y="38848"/>
                </a:lnTo>
                <a:lnTo>
                  <a:pt x="2274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2997615" y="5384069"/>
            <a:ext cx="12355" cy="61013"/>
          </a:xfrm>
          <a:custGeom>
            <a:avLst/>
            <a:gdLst/>
            <a:ahLst/>
            <a:cxnLst/>
            <a:rect l="l" t="t" r="r" b="b"/>
            <a:pathLst>
              <a:path w="12355" h="61013">
                <a:moveTo>
                  <a:pt x="12355" y="59170"/>
                </a:moveTo>
                <a:lnTo>
                  <a:pt x="12355" y="1955"/>
                </a:lnTo>
                <a:lnTo>
                  <a:pt x="11861" y="864"/>
                </a:lnTo>
                <a:lnTo>
                  <a:pt x="9180" y="140"/>
                </a:lnTo>
                <a:lnTo>
                  <a:pt x="6184" y="0"/>
                </a:lnTo>
                <a:lnTo>
                  <a:pt x="3225" y="140"/>
                </a:lnTo>
                <a:lnTo>
                  <a:pt x="0" y="1955"/>
                </a:lnTo>
                <a:lnTo>
                  <a:pt x="0" y="59170"/>
                </a:lnTo>
                <a:lnTo>
                  <a:pt x="507" y="60275"/>
                </a:lnTo>
                <a:lnTo>
                  <a:pt x="3200" y="61013"/>
                </a:lnTo>
                <a:lnTo>
                  <a:pt x="9180" y="61013"/>
                </a:lnTo>
                <a:lnTo>
                  <a:pt x="12355" y="591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019362" y="5383270"/>
            <a:ext cx="39560" cy="62736"/>
          </a:xfrm>
          <a:custGeom>
            <a:avLst/>
            <a:gdLst/>
            <a:ahLst/>
            <a:cxnLst/>
            <a:rect l="l" t="t" r="r" b="b"/>
            <a:pathLst>
              <a:path w="39560" h="62736">
                <a:moveTo>
                  <a:pt x="431" y="57059"/>
                </a:moveTo>
                <a:lnTo>
                  <a:pt x="3110" y="59461"/>
                </a:lnTo>
                <a:lnTo>
                  <a:pt x="6551" y="60987"/>
                </a:lnTo>
                <a:lnTo>
                  <a:pt x="9511" y="61873"/>
                </a:lnTo>
                <a:lnTo>
                  <a:pt x="13107" y="62560"/>
                </a:lnTo>
                <a:lnTo>
                  <a:pt x="17132" y="62736"/>
                </a:lnTo>
                <a:lnTo>
                  <a:pt x="20232" y="62736"/>
                </a:lnTo>
                <a:lnTo>
                  <a:pt x="23126" y="62320"/>
                </a:lnTo>
                <a:lnTo>
                  <a:pt x="25844" y="61520"/>
                </a:lnTo>
                <a:lnTo>
                  <a:pt x="28562" y="60707"/>
                </a:lnTo>
                <a:lnTo>
                  <a:pt x="32959" y="57887"/>
                </a:lnTo>
                <a:lnTo>
                  <a:pt x="36601" y="54281"/>
                </a:lnTo>
                <a:lnTo>
                  <a:pt x="38963" y="49477"/>
                </a:lnTo>
                <a:lnTo>
                  <a:pt x="39560" y="46673"/>
                </a:lnTo>
                <a:lnTo>
                  <a:pt x="39560" y="43498"/>
                </a:lnTo>
                <a:lnTo>
                  <a:pt x="39193" y="38952"/>
                </a:lnTo>
                <a:lnTo>
                  <a:pt x="37692" y="35345"/>
                </a:lnTo>
                <a:lnTo>
                  <a:pt x="35496" y="32475"/>
                </a:lnTo>
                <a:lnTo>
                  <a:pt x="32893" y="30010"/>
                </a:lnTo>
                <a:lnTo>
                  <a:pt x="29768" y="28094"/>
                </a:lnTo>
                <a:lnTo>
                  <a:pt x="26558" y="26492"/>
                </a:lnTo>
                <a:lnTo>
                  <a:pt x="23342" y="25045"/>
                </a:lnTo>
                <a:lnTo>
                  <a:pt x="20218" y="23684"/>
                </a:lnTo>
                <a:lnTo>
                  <a:pt x="17589" y="22212"/>
                </a:lnTo>
                <a:lnTo>
                  <a:pt x="14630" y="19583"/>
                </a:lnTo>
                <a:lnTo>
                  <a:pt x="13525" y="16102"/>
                </a:lnTo>
                <a:lnTo>
                  <a:pt x="14349" y="12711"/>
                </a:lnTo>
                <a:lnTo>
                  <a:pt x="17031" y="10425"/>
                </a:lnTo>
                <a:lnTo>
                  <a:pt x="20206" y="9589"/>
                </a:lnTo>
                <a:lnTo>
                  <a:pt x="23252" y="9589"/>
                </a:lnTo>
                <a:lnTo>
                  <a:pt x="26262" y="10223"/>
                </a:lnTo>
                <a:lnTo>
                  <a:pt x="30060" y="11635"/>
                </a:lnTo>
                <a:lnTo>
                  <a:pt x="32828" y="13068"/>
                </a:lnTo>
                <a:lnTo>
                  <a:pt x="35636" y="12952"/>
                </a:lnTo>
                <a:lnTo>
                  <a:pt x="36028" y="10374"/>
                </a:lnTo>
                <a:lnTo>
                  <a:pt x="36043" y="7225"/>
                </a:lnTo>
                <a:lnTo>
                  <a:pt x="35571" y="4446"/>
                </a:lnTo>
                <a:lnTo>
                  <a:pt x="33008" y="2491"/>
                </a:lnTo>
                <a:lnTo>
                  <a:pt x="29692" y="1220"/>
                </a:lnTo>
                <a:lnTo>
                  <a:pt x="27101" y="547"/>
                </a:lnTo>
                <a:lnTo>
                  <a:pt x="24217" y="115"/>
                </a:lnTo>
                <a:lnTo>
                  <a:pt x="18580" y="0"/>
                </a:lnTo>
                <a:lnTo>
                  <a:pt x="15952" y="367"/>
                </a:lnTo>
                <a:lnTo>
                  <a:pt x="10984" y="1793"/>
                </a:lnTo>
                <a:lnTo>
                  <a:pt x="7009" y="4330"/>
                </a:lnTo>
                <a:lnTo>
                  <a:pt x="3733" y="7607"/>
                </a:lnTo>
                <a:lnTo>
                  <a:pt x="1573" y="12012"/>
                </a:lnTo>
                <a:lnTo>
                  <a:pt x="1029" y="14569"/>
                </a:lnTo>
                <a:lnTo>
                  <a:pt x="1029" y="17463"/>
                </a:lnTo>
                <a:lnTo>
                  <a:pt x="1412" y="22161"/>
                </a:lnTo>
                <a:lnTo>
                  <a:pt x="2909" y="25768"/>
                </a:lnTo>
                <a:lnTo>
                  <a:pt x="5080" y="28677"/>
                </a:lnTo>
                <a:lnTo>
                  <a:pt x="7646" y="31140"/>
                </a:lnTo>
                <a:lnTo>
                  <a:pt x="10717" y="33044"/>
                </a:lnTo>
                <a:lnTo>
                  <a:pt x="13907" y="34646"/>
                </a:lnTo>
                <a:lnTo>
                  <a:pt x="17108" y="36107"/>
                </a:lnTo>
                <a:lnTo>
                  <a:pt x="20167" y="37439"/>
                </a:lnTo>
                <a:lnTo>
                  <a:pt x="23940" y="39686"/>
                </a:lnTo>
                <a:lnTo>
                  <a:pt x="26417" y="42533"/>
                </a:lnTo>
                <a:lnTo>
                  <a:pt x="26784" y="45086"/>
                </a:lnTo>
                <a:lnTo>
                  <a:pt x="26125" y="48312"/>
                </a:lnTo>
                <a:lnTo>
                  <a:pt x="23407" y="51412"/>
                </a:lnTo>
                <a:lnTo>
                  <a:pt x="20026" y="52628"/>
                </a:lnTo>
                <a:lnTo>
                  <a:pt x="17183" y="52807"/>
                </a:lnTo>
                <a:lnTo>
                  <a:pt x="12891" y="52552"/>
                </a:lnTo>
                <a:lnTo>
                  <a:pt x="9436" y="51522"/>
                </a:lnTo>
                <a:lnTo>
                  <a:pt x="6692" y="50331"/>
                </a:lnTo>
                <a:lnTo>
                  <a:pt x="3632" y="48614"/>
                </a:lnTo>
                <a:lnTo>
                  <a:pt x="547" y="48563"/>
                </a:lnTo>
                <a:lnTo>
                  <a:pt x="40" y="51206"/>
                </a:lnTo>
                <a:lnTo>
                  <a:pt x="0" y="54432"/>
                </a:lnTo>
                <a:lnTo>
                  <a:pt x="431" y="570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065249" y="5383270"/>
            <a:ext cx="44387" cy="62736"/>
          </a:xfrm>
          <a:custGeom>
            <a:avLst/>
            <a:gdLst/>
            <a:ahLst/>
            <a:cxnLst/>
            <a:rect l="l" t="t" r="r" b="b"/>
            <a:pathLst>
              <a:path w="44387" h="62736">
                <a:moveTo>
                  <a:pt x="43649" y="39535"/>
                </a:moveTo>
                <a:lnTo>
                  <a:pt x="43127" y="42113"/>
                </a:lnTo>
                <a:lnTo>
                  <a:pt x="42252" y="44362"/>
                </a:lnTo>
                <a:lnTo>
                  <a:pt x="39764" y="48235"/>
                </a:lnTo>
                <a:lnTo>
                  <a:pt x="36093" y="50890"/>
                </a:lnTo>
                <a:lnTo>
                  <a:pt x="31535" y="52577"/>
                </a:lnTo>
                <a:lnTo>
                  <a:pt x="25487" y="52577"/>
                </a:lnTo>
                <a:lnTo>
                  <a:pt x="22974" y="52085"/>
                </a:lnTo>
                <a:lnTo>
                  <a:pt x="18975" y="50115"/>
                </a:lnTo>
                <a:lnTo>
                  <a:pt x="16192" y="46824"/>
                </a:lnTo>
                <a:lnTo>
                  <a:pt x="19302" y="62118"/>
                </a:lnTo>
                <a:lnTo>
                  <a:pt x="23431" y="62736"/>
                </a:lnTo>
                <a:lnTo>
                  <a:pt x="32918" y="62736"/>
                </a:lnTo>
                <a:lnTo>
                  <a:pt x="37123" y="62014"/>
                </a:lnTo>
                <a:lnTo>
                  <a:pt x="40755" y="60566"/>
                </a:lnTo>
                <a:lnTo>
                  <a:pt x="44387" y="59104"/>
                </a:lnTo>
                <a:lnTo>
                  <a:pt x="43649" y="39535"/>
                </a:lnTo>
                <a:close/>
              </a:path>
              <a:path w="44387" h="62736">
                <a:moveTo>
                  <a:pt x="0" y="26833"/>
                </a:moveTo>
                <a:lnTo>
                  <a:pt x="0" y="37072"/>
                </a:lnTo>
                <a:lnTo>
                  <a:pt x="582" y="41695"/>
                </a:lnTo>
                <a:lnTo>
                  <a:pt x="1752" y="45604"/>
                </a:lnTo>
                <a:lnTo>
                  <a:pt x="2922" y="49503"/>
                </a:lnTo>
                <a:lnTo>
                  <a:pt x="4672" y="52718"/>
                </a:lnTo>
                <a:lnTo>
                  <a:pt x="9359" y="57772"/>
                </a:lnTo>
                <a:lnTo>
                  <a:pt x="12293" y="59651"/>
                </a:lnTo>
                <a:lnTo>
                  <a:pt x="15800" y="60883"/>
                </a:lnTo>
                <a:lnTo>
                  <a:pt x="19302" y="62118"/>
                </a:lnTo>
                <a:lnTo>
                  <a:pt x="16192" y="46824"/>
                </a:lnTo>
                <a:lnTo>
                  <a:pt x="14161" y="42699"/>
                </a:lnTo>
                <a:lnTo>
                  <a:pt x="13665" y="40043"/>
                </a:lnTo>
                <a:lnTo>
                  <a:pt x="13168" y="37414"/>
                </a:lnTo>
                <a:lnTo>
                  <a:pt x="12927" y="34441"/>
                </a:lnTo>
                <a:lnTo>
                  <a:pt x="12927" y="28295"/>
                </a:lnTo>
                <a:lnTo>
                  <a:pt x="13168" y="25603"/>
                </a:lnTo>
                <a:lnTo>
                  <a:pt x="13690" y="23065"/>
                </a:lnTo>
                <a:lnTo>
                  <a:pt x="14212" y="20513"/>
                </a:lnTo>
                <a:lnTo>
                  <a:pt x="15087" y="18287"/>
                </a:lnTo>
                <a:lnTo>
                  <a:pt x="17589" y="14479"/>
                </a:lnTo>
                <a:lnTo>
                  <a:pt x="21261" y="11826"/>
                </a:lnTo>
                <a:lnTo>
                  <a:pt x="25807" y="10109"/>
                </a:lnTo>
                <a:lnTo>
                  <a:pt x="31837" y="10109"/>
                </a:lnTo>
                <a:lnTo>
                  <a:pt x="34329" y="10615"/>
                </a:lnTo>
                <a:lnTo>
                  <a:pt x="38328" y="12650"/>
                </a:lnTo>
                <a:lnTo>
                  <a:pt x="41122" y="15941"/>
                </a:lnTo>
                <a:lnTo>
                  <a:pt x="43181" y="20026"/>
                </a:lnTo>
                <a:lnTo>
                  <a:pt x="43675" y="22632"/>
                </a:lnTo>
                <a:lnTo>
                  <a:pt x="44171" y="25236"/>
                </a:lnTo>
                <a:lnTo>
                  <a:pt x="44423" y="28130"/>
                </a:lnTo>
                <a:lnTo>
                  <a:pt x="44423" y="34229"/>
                </a:lnTo>
                <a:lnTo>
                  <a:pt x="44171" y="36956"/>
                </a:lnTo>
                <a:lnTo>
                  <a:pt x="43649" y="39535"/>
                </a:lnTo>
                <a:lnTo>
                  <a:pt x="44387" y="59104"/>
                </a:lnTo>
                <a:lnTo>
                  <a:pt x="47433" y="56998"/>
                </a:lnTo>
                <a:lnTo>
                  <a:pt x="49909" y="54241"/>
                </a:lnTo>
                <a:lnTo>
                  <a:pt x="52376" y="51473"/>
                </a:lnTo>
                <a:lnTo>
                  <a:pt x="54230" y="48106"/>
                </a:lnTo>
                <a:lnTo>
                  <a:pt x="55472" y="44146"/>
                </a:lnTo>
                <a:lnTo>
                  <a:pt x="56732" y="40182"/>
                </a:lnTo>
                <a:lnTo>
                  <a:pt x="57354" y="35686"/>
                </a:lnTo>
                <a:lnTo>
                  <a:pt x="57354" y="25412"/>
                </a:lnTo>
                <a:lnTo>
                  <a:pt x="56757" y="20880"/>
                </a:lnTo>
                <a:lnTo>
                  <a:pt x="55551" y="17016"/>
                </a:lnTo>
                <a:lnTo>
                  <a:pt x="54345" y="13158"/>
                </a:lnTo>
                <a:lnTo>
                  <a:pt x="52577" y="9968"/>
                </a:lnTo>
                <a:lnTo>
                  <a:pt x="47854" y="4913"/>
                </a:lnTo>
                <a:lnTo>
                  <a:pt x="44919" y="3035"/>
                </a:lnTo>
                <a:lnTo>
                  <a:pt x="41413" y="1828"/>
                </a:lnTo>
                <a:lnTo>
                  <a:pt x="37896" y="608"/>
                </a:lnTo>
                <a:lnTo>
                  <a:pt x="33846" y="0"/>
                </a:lnTo>
                <a:lnTo>
                  <a:pt x="24461" y="0"/>
                </a:lnTo>
                <a:lnTo>
                  <a:pt x="20231" y="737"/>
                </a:lnTo>
                <a:lnTo>
                  <a:pt x="16598" y="2195"/>
                </a:lnTo>
                <a:lnTo>
                  <a:pt x="12952" y="3657"/>
                </a:lnTo>
                <a:lnTo>
                  <a:pt x="9907" y="5767"/>
                </a:lnTo>
                <a:lnTo>
                  <a:pt x="7440" y="8521"/>
                </a:lnTo>
                <a:lnTo>
                  <a:pt x="4978" y="11264"/>
                </a:lnTo>
                <a:lnTo>
                  <a:pt x="3110" y="14604"/>
                </a:lnTo>
                <a:lnTo>
                  <a:pt x="1868" y="18517"/>
                </a:lnTo>
                <a:lnTo>
                  <a:pt x="622" y="22442"/>
                </a:lnTo>
                <a:lnTo>
                  <a:pt x="0" y="26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148632" y="5394971"/>
            <a:ext cx="49632" cy="61339"/>
          </a:xfrm>
          <a:custGeom>
            <a:avLst/>
            <a:gdLst/>
            <a:ahLst/>
            <a:cxnLst/>
            <a:rect l="l" t="t" r="r" b="b"/>
            <a:pathLst>
              <a:path w="49632" h="61339">
                <a:moveTo>
                  <a:pt x="39" y="42871"/>
                </a:moveTo>
                <a:lnTo>
                  <a:pt x="0" y="45881"/>
                </a:lnTo>
                <a:lnTo>
                  <a:pt x="457" y="48689"/>
                </a:lnTo>
                <a:lnTo>
                  <a:pt x="2998" y="49960"/>
                </a:lnTo>
                <a:lnTo>
                  <a:pt x="27903" y="49960"/>
                </a:lnTo>
                <a:lnTo>
                  <a:pt x="27903" y="59371"/>
                </a:lnTo>
                <a:lnTo>
                  <a:pt x="28334" y="60460"/>
                </a:lnTo>
                <a:lnTo>
                  <a:pt x="30913" y="61184"/>
                </a:lnTo>
                <a:lnTo>
                  <a:pt x="33756" y="61339"/>
                </a:lnTo>
                <a:lnTo>
                  <a:pt x="36654" y="61184"/>
                </a:lnTo>
                <a:lnTo>
                  <a:pt x="39750" y="59371"/>
                </a:lnTo>
                <a:lnTo>
                  <a:pt x="39750" y="49960"/>
                </a:lnTo>
                <a:lnTo>
                  <a:pt x="47753" y="49960"/>
                </a:lnTo>
                <a:lnTo>
                  <a:pt x="49456" y="47900"/>
                </a:lnTo>
                <a:lnTo>
                  <a:pt x="49632" y="45096"/>
                </a:lnTo>
                <a:lnTo>
                  <a:pt x="49632" y="43343"/>
                </a:lnTo>
                <a:lnTo>
                  <a:pt x="47753" y="40168"/>
                </a:lnTo>
                <a:lnTo>
                  <a:pt x="39750" y="40168"/>
                </a:lnTo>
                <a:lnTo>
                  <a:pt x="39750" y="2260"/>
                </a:lnTo>
                <a:lnTo>
                  <a:pt x="37439" y="327"/>
                </a:lnTo>
                <a:lnTo>
                  <a:pt x="34278" y="0"/>
                </a:lnTo>
                <a:lnTo>
                  <a:pt x="27244" y="49"/>
                </a:lnTo>
                <a:lnTo>
                  <a:pt x="24526" y="392"/>
                </a:lnTo>
                <a:lnTo>
                  <a:pt x="27802" y="10590"/>
                </a:lnTo>
                <a:lnTo>
                  <a:pt x="27903" y="40168"/>
                </a:lnTo>
                <a:lnTo>
                  <a:pt x="10529" y="40168"/>
                </a:lnTo>
                <a:lnTo>
                  <a:pt x="21819" y="1915"/>
                </a:lnTo>
                <a:lnTo>
                  <a:pt x="2390" y="35445"/>
                </a:lnTo>
                <a:lnTo>
                  <a:pt x="1576" y="37057"/>
                </a:lnTo>
                <a:lnTo>
                  <a:pt x="521" y="39851"/>
                </a:lnTo>
                <a:lnTo>
                  <a:pt x="39" y="42871"/>
                </a:lnTo>
                <a:close/>
              </a:path>
              <a:path w="49632" h="61339">
                <a:moveTo>
                  <a:pt x="21819" y="1915"/>
                </a:moveTo>
                <a:lnTo>
                  <a:pt x="10529" y="40168"/>
                </a:lnTo>
                <a:lnTo>
                  <a:pt x="27802" y="10590"/>
                </a:lnTo>
                <a:lnTo>
                  <a:pt x="24526" y="392"/>
                </a:lnTo>
                <a:lnTo>
                  <a:pt x="21819" y="1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202992" y="5395205"/>
            <a:ext cx="39001" cy="61721"/>
          </a:xfrm>
          <a:custGeom>
            <a:avLst/>
            <a:gdLst/>
            <a:ahLst/>
            <a:cxnLst/>
            <a:rect l="l" t="t" r="r" b="b"/>
            <a:pathLst>
              <a:path w="39001" h="61721">
                <a:moveTo>
                  <a:pt x="3304" y="824"/>
                </a:moveTo>
                <a:lnTo>
                  <a:pt x="2580" y="3477"/>
                </a:lnTo>
                <a:lnTo>
                  <a:pt x="2580" y="29879"/>
                </a:lnTo>
                <a:lnTo>
                  <a:pt x="4204" y="33018"/>
                </a:lnTo>
                <a:lnTo>
                  <a:pt x="7063" y="32943"/>
                </a:lnTo>
                <a:lnTo>
                  <a:pt x="9766" y="32673"/>
                </a:lnTo>
                <a:lnTo>
                  <a:pt x="12905" y="32447"/>
                </a:lnTo>
                <a:lnTo>
                  <a:pt x="16092" y="32447"/>
                </a:lnTo>
                <a:lnTo>
                  <a:pt x="19559" y="33055"/>
                </a:lnTo>
                <a:lnTo>
                  <a:pt x="22341" y="34074"/>
                </a:lnTo>
                <a:lnTo>
                  <a:pt x="24930" y="36636"/>
                </a:lnTo>
                <a:lnTo>
                  <a:pt x="25948" y="40284"/>
                </a:lnTo>
                <a:lnTo>
                  <a:pt x="25948" y="43559"/>
                </a:lnTo>
                <a:lnTo>
                  <a:pt x="24577" y="47599"/>
                </a:lnTo>
                <a:lnTo>
                  <a:pt x="21808" y="50292"/>
                </a:lnTo>
                <a:lnTo>
                  <a:pt x="19151" y="51318"/>
                </a:lnTo>
                <a:lnTo>
                  <a:pt x="16117" y="51930"/>
                </a:lnTo>
                <a:lnTo>
                  <a:pt x="12283" y="51930"/>
                </a:lnTo>
                <a:lnTo>
                  <a:pt x="9018" y="51382"/>
                </a:lnTo>
                <a:lnTo>
                  <a:pt x="6300" y="50619"/>
                </a:lnTo>
                <a:lnTo>
                  <a:pt x="2948" y="49006"/>
                </a:lnTo>
                <a:lnTo>
                  <a:pt x="154" y="50352"/>
                </a:lnTo>
                <a:lnTo>
                  <a:pt x="0" y="53096"/>
                </a:lnTo>
                <a:lnTo>
                  <a:pt x="229" y="56628"/>
                </a:lnTo>
                <a:lnTo>
                  <a:pt x="2807" y="59471"/>
                </a:lnTo>
                <a:lnTo>
                  <a:pt x="6059" y="60511"/>
                </a:lnTo>
                <a:lnTo>
                  <a:pt x="8826" y="61135"/>
                </a:lnTo>
                <a:lnTo>
                  <a:pt x="12103" y="61592"/>
                </a:lnTo>
                <a:lnTo>
                  <a:pt x="15634" y="61721"/>
                </a:lnTo>
                <a:lnTo>
                  <a:pt x="19116" y="61721"/>
                </a:lnTo>
                <a:lnTo>
                  <a:pt x="22277" y="61250"/>
                </a:lnTo>
                <a:lnTo>
                  <a:pt x="25145" y="60321"/>
                </a:lnTo>
                <a:lnTo>
                  <a:pt x="28018" y="59406"/>
                </a:lnTo>
                <a:lnTo>
                  <a:pt x="32539" y="56286"/>
                </a:lnTo>
                <a:lnTo>
                  <a:pt x="36197" y="52307"/>
                </a:lnTo>
                <a:lnTo>
                  <a:pt x="37313" y="49719"/>
                </a:lnTo>
                <a:lnTo>
                  <a:pt x="38444" y="47127"/>
                </a:lnTo>
                <a:lnTo>
                  <a:pt x="39001" y="44168"/>
                </a:lnTo>
                <a:lnTo>
                  <a:pt x="39001" y="37983"/>
                </a:lnTo>
                <a:lnTo>
                  <a:pt x="38569" y="35471"/>
                </a:lnTo>
                <a:lnTo>
                  <a:pt x="36856" y="31099"/>
                </a:lnTo>
                <a:lnTo>
                  <a:pt x="33922" y="27773"/>
                </a:lnTo>
                <a:lnTo>
                  <a:pt x="30175" y="25145"/>
                </a:lnTo>
                <a:lnTo>
                  <a:pt x="25171" y="23608"/>
                </a:lnTo>
                <a:lnTo>
                  <a:pt x="22291" y="23227"/>
                </a:lnTo>
                <a:lnTo>
                  <a:pt x="15901" y="23287"/>
                </a:lnTo>
                <a:lnTo>
                  <a:pt x="12790" y="23468"/>
                </a:lnTo>
                <a:lnTo>
                  <a:pt x="12790" y="10486"/>
                </a:lnTo>
                <a:lnTo>
                  <a:pt x="33440" y="10486"/>
                </a:lnTo>
                <a:lnTo>
                  <a:pt x="34531" y="10083"/>
                </a:lnTo>
                <a:lnTo>
                  <a:pt x="35359" y="7099"/>
                </a:lnTo>
                <a:lnTo>
                  <a:pt x="35229" y="2793"/>
                </a:lnTo>
                <a:lnTo>
                  <a:pt x="33440" y="0"/>
                </a:lnTo>
                <a:lnTo>
                  <a:pt x="5615" y="0"/>
                </a:lnTo>
                <a:lnTo>
                  <a:pt x="3304" y="8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249302" y="53941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310" y="36475"/>
                </a:lnTo>
                <a:lnTo>
                  <a:pt x="2184" y="39625"/>
                </a:lnTo>
                <a:lnTo>
                  <a:pt x="3581" y="42343"/>
                </a:lnTo>
                <a:lnTo>
                  <a:pt x="5500" y="44615"/>
                </a:lnTo>
                <a:lnTo>
                  <a:pt x="9895" y="48679"/>
                </a:lnTo>
                <a:lnTo>
                  <a:pt x="12917" y="49950"/>
                </a:lnTo>
                <a:lnTo>
                  <a:pt x="15951" y="51245"/>
                </a:lnTo>
                <a:lnTo>
                  <a:pt x="19622" y="51879"/>
                </a:lnTo>
                <a:lnTo>
                  <a:pt x="16433" y="39319"/>
                </a:lnTo>
                <a:lnTo>
                  <a:pt x="14518" y="36485"/>
                </a:lnTo>
                <a:lnTo>
                  <a:pt x="13337" y="32702"/>
                </a:lnTo>
                <a:lnTo>
                  <a:pt x="12650" y="28310"/>
                </a:lnTo>
                <a:lnTo>
                  <a:pt x="12650" y="23065"/>
                </a:lnTo>
                <a:lnTo>
                  <a:pt x="13413" y="18795"/>
                </a:lnTo>
                <a:lnTo>
                  <a:pt x="14683" y="15152"/>
                </a:lnTo>
                <a:lnTo>
                  <a:pt x="16639" y="12434"/>
                </a:lnTo>
                <a:lnTo>
                  <a:pt x="19292" y="10695"/>
                </a:lnTo>
                <a:lnTo>
                  <a:pt x="22351" y="9640"/>
                </a:lnTo>
                <a:lnTo>
                  <a:pt x="26200" y="9640"/>
                </a:lnTo>
                <a:lnTo>
                  <a:pt x="29400" y="10746"/>
                </a:lnTo>
                <a:lnTo>
                  <a:pt x="32082" y="12550"/>
                </a:lnTo>
                <a:lnTo>
                  <a:pt x="33972" y="15368"/>
                </a:lnTo>
                <a:lnTo>
                  <a:pt x="35128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67" y="33033"/>
                </a:lnTo>
                <a:lnTo>
                  <a:pt x="33832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5" y="48604"/>
                </a:lnTo>
                <a:lnTo>
                  <a:pt x="40222" y="46775"/>
                </a:lnTo>
                <a:lnTo>
                  <a:pt x="44336" y="42087"/>
                </a:lnTo>
                <a:lnTo>
                  <a:pt x="45885" y="39319"/>
                </a:lnTo>
                <a:lnTo>
                  <a:pt x="46940" y="36118"/>
                </a:lnTo>
                <a:lnTo>
                  <a:pt x="4798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70" y="18519"/>
                </a:lnTo>
                <a:lnTo>
                  <a:pt x="47195" y="15379"/>
                </a:lnTo>
                <a:lnTo>
                  <a:pt x="46316" y="12244"/>
                </a:lnTo>
                <a:lnTo>
                  <a:pt x="44921" y="9536"/>
                </a:lnTo>
                <a:lnTo>
                  <a:pt x="43006" y="7240"/>
                </a:lnTo>
                <a:lnTo>
                  <a:pt x="38609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82" y="0"/>
                </a:lnTo>
                <a:lnTo>
                  <a:pt x="20548" y="0"/>
                </a:lnTo>
                <a:lnTo>
                  <a:pt x="17020" y="647"/>
                </a:lnTo>
                <a:lnTo>
                  <a:pt x="13945" y="1969"/>
                </a:lnTo>
                <a:lnTo>
                  <a:pt x="10896" y="3276"/>
                </a:lnTo>
                <a:lnTo>
                  <a:pt x="8333" y="5105"/>
                </a:lnTo>
                <a:lnTo>
                  <a:pt x="4179" y="9781"/>
                </a:lnTo>
                <a:lnTo>
                  <a:pt x="2617" y="12560"/>
                </a:lnTo>
                <a:lnTo>
                  <a:pt x="1576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210" y="41161"/>
                </a:lnTo>
                <a:lnTo>
                  <a:pt x="26139" y="42188"/>
                </a:lnTo>
                <a:lnTo>
                  <a:pt x="22301" y="42188"/>
                </a:lnTo>
                <a:lnTo>
                  <a:pt x="19100" y="41112"/>
                </a:lnTo>
                <a:lnTo>
                  <a:pt x="16433" y="39319"/>
                </a:lnTo>
                <a:lnTo>
                  <a:pt x="19622" y="51879"/>
                </a:lnTo>
                <a:lnTo>
                  <a:pt x="27953" y="51879"/>
                </a:lnTo>
                <a:lnTo>
                  <a:pt x="31496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304555" y="5394131"/>
            <a:ext cx="48502" cy="51879"/>
          </a:xfrm>
          <a:custGeom>
            <a:avLst/>
            <a:gdLst/>
            <a:ahLst/>
            <a:cxnLst/>
            <a:rect l="l" t="t" r="r" b="b"/>
            <a:pathLst>
              <a:path w="48502" h="51879">
                <a:moveTo>
                  <a:pt x="431" y="33324"/>
                </a:moveTo>
                <a:lnTo>
                  <a:pt x="1295" y="36475"/>
                </a:lnTo>
                <a:lnTo>
                  <a:pt x="2185" y="39625"/>
                </a:lnTo>
                <a:lnTo>
                  <a:pt x="3571" y="42343"/>
                </a:lnTo>
                <a:lnTo>
                  <a:pt x="5486" y="44615"/>
                </a:lnTo>
                <a:lnTo>
                  <a:pt x="9881" y="48679"/>
                </a:lnTo>
                <a:lnTo>
                  <a:pt x="12917" y="49950"/>
                </a:lnTo>
                <a:lnTo>
                  <a:pt x="15951" y="51245"/>
                </a:lnTo>
                <a:lnTo>
                  <a:pt x="19608" y="51879"/>
                </a:lnTo>
                <a:lnTo>
                  <a:pt x="16423" y="39319"/>
                </a:lnTo>
                <a:lnTo>
                  <a:pt x="14518" y="36485"/>
                </a:lnTo>
                <a:lnTo>
                  <a:pt x="13337" y="32702"/>
                </a:lnTo>
                <a:lnTo>
                  <a:pt x="12639" y="28310"/>
                </a:lnTo>
                <a:lnTo>
                  <a:pt x="12639" y="23065"/>
                </a:lnTo>
                <a:lnTo>
                  <a:pt x="13399" y="18795"/>
                </a:lnTo>
                <a:lnTo>
                  <a:pt x="14669" y="15152"/>
                </a:lnTo>
                <a:lnTo>
                  <a:pt x="16639" y="12434"/>
                </a:lnTo>
                <a:lnTo>
                  <a:pt x="19281" y="10695"/>
                </a:lnTo>
                <a:lnTo>
                  <a:pt x="22352" y="9640"/>
                </a:lnTo>
                <a:lnTo>
                  <a:pt x="26189" y="9640"/>
                </a:lnTo>
                <a:lnTo>
                  <a:pt x="29390" y="10746"/>
                </a:lnTo>
                <a:lnTo>
                  <a:pt x="32068" y="12550"/>
                </a:lnTo>
                <a:lnTo>
                  <a:pt x="33973" y="15368"/>
                </a:lnTo>
                <a:lnTo>
                  <a:pt x="35128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53" y="33033"/>
                </a:lnTo>
                <a:lnTo>
                  <a:pt x="33821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45" y="48604"/>
                </a:lnTo>
                <a:lnTo>
                  <a:pt x="40208" y="46775"/>
                </a:lnTo>
                <a:lnTo>
                  <a:pt x="44336" y="42087"/>
                </a:lnTo>
                <a:lnTo>
                  <a:pt x="45885" y="39319"/>
                </a:lnTo>
                <a:lnTo>
                  <a:pt x="46929" y="36118"/>
                </a:lnTo>
                <a:lnTo>
                  <a:pt x="47970" y="32918"/>
                </a:lnTo>
                <a:lnTo>
                  <a:pt x="48502" y="29451"/>
                </a:lnTo>
                <a:lnTo>
                  <a:pt x="48502" y="21959"/>
                </a:lnTo>
                <a:lnTo>
                  <a:pt x="48059" y="18519"/>
                </a:lnTo>
                <a:lnTo>
                  <a:pt x="47195" y="15379"/>
                </a:lnTo>
                <a:lnTo>
                  <a:pt x="46306" y="12244"/>
                </a:lnTo>
                <a:lnTo>
                  <a:pt x="44921" y="9536"/>
                </a:lnTo>
                <a:lnTo>
                  <a:pt x="42990" y="7240"/>
                </a:lnTo>
                <a:lnTo>
                  <a:pt x="38610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82" y="0"/>
                </a:lnTo>
                <a:lnTo>
                  <a:pt x="20548" y="0"/>
                </a:lnTo>
                <a:lnTo>
                  <a:pt x="17006" y="647"/>
                </a:lnTo>
                <a:lnTo>
                  <a:pt x="13945" y="1969"/>
                </a:lnTo>
                <a:lnTo>
                  <a:pt x="10886" y="3276"/>
                </a:lnTo>
                <a:lnTo>
                  <a:pt x="8319" y="5105"/>
                </a:lnTo>
                <a:lnTo>
                  <a:pt x="4168" y="9781"/>
                </a:lnTo>
                <a:lnTo>
                  <a:pt x="2606" y="12560"/>
                </a:lnTo>
                <a:lnTo>
                  <a:pt x="1562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1" y="33324"/>
                </a:lnTo>
                <a:close/>
              </a:path>
              <a:path w="48502" h="51879">
                <a:moveTo>
                  <a:pt x="34570" y="49910"/>
                </a:moveTo>
                <a:lnTo>
                  <a:pt x="31852" y="39434"/>
                </a:lnTo>
                <a:lnTo>
                  <a:pt x="29199" y="41161"/>
                </a:lnTo>
                <a:lnTo>
                  <a:pt x="26125" y="42188"/>
                </a:lnTo>
                <a:lnTo>
                  <a:pt x="22302" y="42188"/>
                </a:lnTo>
                <a:lnTo>
                  <a:pt x="19102" y="41112"/>
                </a:lnTo>
                <a:lnTo>
                  <a:pt x="16423" y="39319"/>
                </a:lnTo>
                <a:lnTo>
                  <a:pt x="19608" y="51879"/>
                </a:lnTo>
                <a:lnTo>
                  <a:pt x="27942" y="51879"/>
                </a:lnTo>
                <a:lnTo>
                  <a:pt x="31496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357309" y="5394747"/>
            <a:ext cx="25513" cy="50392"/>
          </a:xfrm>
          <a:custGeom>
            <a:avLst/>
            <a:gdLst/>
            <a:ahLst/>
            <a:cxnLst/>
            <a:rect l="l" t="t" r="r" b="b"/>
            <a:pathLst>
              <a:path w="25513" h="50392">
                <a:moveTo>
                  <a:pt x="734" y="18136"/>
                </a:moveTo>
                <a:lnTo>
                  <a:pt x="3516" y="17729"/>
                </a:lnTo>
                <a:lnTo>
                  <a:pt x="13244" y="12354"/>
                </a:lnTo>
                <a:lnTo>
                  <a:pt x="13244" y="48639"/>
                </a:lnTo>
                <a:lnTo>
                  <a:pt x="13790" y="49783"/>
                </a:lnTo>
                <a:lnTo>
                  <a:pt x="16510" y="50392"/>
                </a:lnTo>
                <a:lnTo>
                  <a:pt x="22377" y="50366"/>
                </a:lnTo>
                <a:lnTo>
                  <a:pt x="25513" y="48639"/>
                </a:lnTo>
                <a:lnTo>
                  <a:pt x="25513" y="1446"/>
                </a:lnTo>
                <a:lnTo>
                  <a:pt x="24206" y="201"/>
                </a:lnTo>
                <a:lnTo>
                  <a:pt x="21257" y="0"/>
                </a:lnTo>
                <a:lnTo>
                  <a:pt x="17701" y="10"/>
                </a:lnTo>
                <a:lnTo>
                  <a:pt x="14691" y="647"/>
                </a:lnTo>
                <a:lnTo>
                  <a:pt x="1687" y="8938"/>
                </a:lnTo>
                <a:lnTo>
                  <a:pt x="25" y="12444"/>
                </a:lnTo>
                <a:lnTo>
                  <a:pt x="0" y="15123"/>
                </a:lnTo>
                <a:lnTo>
                  <a:pt x="734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397918" y="5400770"/>
            <a:ext cx="13208" cy="44766"/>
          </a:xfrm>
          <a:custGeom>
            <a:avLst/>
            <a:gdLst/>
            <a:ahLst/>
            <a:cxnLst/>
            <a:rect l="l" t="t" r="r" b="b"/>
            <a:pathLst>
              <a:path w="13208" h="44766">
                <a:moveTo>
                  <a:pt x="0" y="37743"/>
                </a:moveTo>
                <a:lnTo>
                  <a:pt x="280" y="41047"/>
                </a:lnTo>
                <a:lnTo>
                  <a:pt x="2527" y="44183"/>
                </a:lnTo>
                <a:lnTo>
                  <a:pt x="5284" y="44766"/>
                </a:lnTo>
                <a:lnTo>
                  <a:pt x="7837" y="44766"/>
                </a:lnTo>
                <a:lnTo>
                  <a:pt x="11263" y="43790"/>
                </a:lnTo>
                <a:lnTo>
                  <a:pt x="12891" y="41047"/>
                </a:lnTo>
                <a:lnTo>
                  <a:pt x="13208" y="37743"/>
                </a:lnTo>
                <a:lnTo>
                  <a:pt x="12891" y="34391"/>
                </a:lnTo>
                <a:lnTo>
                  <a:pt x="10590" y="31215"/>
                </a:lnTo>
                <a:lnTo>
                  <a:pt x="7837" y="30618"/>
                </a:lnTo>
                <a:lnTo>
                  <a:pt x="5284" y="30618"/>
                </a:lnTo>
                <a:lnTo>
                  <a:pt x="1854" y="31623"/>
                </a:lnTo>
                <a:lnTo>
                  <a:pt x="280" y="34391"/>
                </a:lnTo>
                <a:lnTo>
                  <a:pt x="0" y="37743"/>
                </a:lnTo>
                <a:close/>
              </a:path>
              <a:path w="13208" h="44766">
                <a:moveTo>
                  <a:pt x="0" y="7175"/>
                </a:moveTo>
                <a:lnTo>
                  <a:pt x="280" y="10450"/>
                </a:lnTo>
                <a:lnTo>
                  <a:pt x="2527" y="13561"/>
                </a:lnTo>
                <a:lnTo>
                  <a:pt x="5284" y="14159"/>
                </a:lnTo>
                <a:lnTo>
                  <a:pt x="7837" y="14159"/>
                </a:lnTo>
                <a:lnTo>
                  <a:pt x="11263" y="13158"/>
                </a:lnTo>
                <a:lnTo>
                  <a:pt x="12891" y="10450"/>
                </a:lnTo>
                <a:lnTo>
                  <a:pt x="13208" y="7175"/>
                </a:lnTo>
                <a:lnTo>
                  <a:pt x="12891" y="3798"/>
                </a:lnTo>
                <a:lnTo>
                  <a:pt x="10590" y="633"/>
                </a:lnTo>
                <a:lnTo>
                  <a:pt x="7837" y="0"/>
                </a:lnTo>
                <a:lnTo>
                  <a:pt x="5284" y="0"/>
                </a:lnTo>
                <a:lnTo>
                  <a:pt x="1854" y="1040"/>
                </a:lnTo>
                <a:lnTo>
                  <a:pt x="280" y="3798"/>
                </a:lnTo>
                <a:lnTo>
                  <a:pt x="0" y="7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420169" y="5394131"/>
            <a:ext cx="40168" cy="50800"/>
          </a:xfrm>
          <a:custGeom>
            <a:avLst/>
            <a:gdLst/>
            <a:ahLst/>
            <a:cxnLst/>
            <a:rect l="l" t="t" r="r" b="b"/>
            <a:pathLst>
              <a:path w="40168" h="50800">
                <a:moveTo>
                  <a:pt x="23366" y="34366"/>
                </a:moveTo>
                <a:lnTo>
                  <a:pt x="26160" y="32280"/>
                </a:lnTo>
                <a:lnTo>
                  <a:pt x="28486" y="30341"/>
                </a:lnTo>
                <a:lnTo>
                  <a:pt x="32129" y="26784"/>
                </a:lnTo>
                <a:lnTo>
                  <a:pt x="34631" y="23507"/>
                </a:lnTo>
                <a:lnTo>
                  <a:pt x="36435" y="20369"/>
                </a:lnTo>
                <a:lnTo>
                  <a:pt x="37249" y="17373"/>
                </a:lnTo>
                <a:lnTo>
                  <a:pt x="37449" y="14363"/>
                </a:lnTo>
                <a:lnTo>
                  <a:pt x="37068" y="10058"/>
                </a:lnTo>
                <a:lnTo>
                  <a:pt x="35546" y="6461"/>
                </a:lnTo>
                <a:lnTo>
                  <a:pt x="32867" y="3733"/>
                </a:lnTo>
                <a:lnTo>
                  <a:pt x="29437" y="1562"/>
                </a:lnTo>
                <a:lnTo>
                  <a:pt x="24954" y="317"/>
                </a:lnTo>
                <a:lnTo>
                  <a:pt x="22351" y="0"/>
                </a:lnTo>
                <a:lnTo>
                  <a:pt x="19378" y="0"/>
                </a:lnTo>
                <a:lnTo>
                  <a:pt x="15011" y="166"/>
                </a:lnTo>
                <a:lnTo>
                  <a:pt x="11163" y="863"/>
                </a:lnTo>
                <a:lnTo>
                  <a:pt x="8023" y="1803"/>
                </a:lnTo>
                <a:lnTo>
                  <a:pt x="4456" y="3315"/>
                </a:lnTo>
                <a:lnTo>
                  <a:pt x="1838" y="5486"/>
                </a:lnTo>
                <a:lnTo>
                  <a:pt x="1306" y="8315"/>
                </a:lnTo>
                <a:lnTo>
                  <a:pt x="1346" y="10857"/>
                </a:lnTo>
                <a:lnTo>
                  <a:pt x="2778" y="14043"/>
                </a:lnTo>
                <a:lnTo>
                  <a:pt x="5320" y="12992"/>
                </a:lnTo>
                <a:lnTo>
                  <a:pt x="8229" y="11530"/>
                </a:lnTo>
                <a:lnTo>
                  <a:pt x="10857" y="10641"/>
                </a:lnTo>
                <a:lnTo>
                  <a:pt x="13867" y="10019"/>
                </a:lnTo>
                <a:lnTo>
                  <a:pt x="18021" y="10173"/>
                </a:lnTo>
                <a:lnTo>
                  <a:pt x="21231" y="11771"/>
                </a:lnTo>
                <a:lnTo>
                  <a:pt x="22884" y="14500"/>
                </a:lnTo>
                <a:lnTo>
                  <a:pt x="23025" y="17082"/>
                </a:lnTo>
                <a:lnTo>
                  <a:pt x="22377" y="19735"/>
                </a:lnTo>
                <a:lnTo>
                  <a:pt x="20558" y="22679"/>
                </a:lnTo>
                <a:lnTo>
                  <a:pt x="17332" y="26136"/>
                </a:lnTo>
                <a:lnTo>
                  <a:pt x="14083" y="28889"/>
                </a:lnTo>
                <a:lnTo>
                  <a:pt x="3084" y="38023"/>
                </a:lnTo>
                <a:lnTo>
                  <a:pt x="2486" y="38491"/>
                </a:lnTo>
                <a:lnTo>
                  <a:pt x="392" y="41424"/>
                </a:lnTo>
                <a:lnTo>
                  <a:pt x="0" y="44514"/>
                </a:lnTo>
                <a:lnTo>
                  <a:pt x="74" y="47625"/>
                </a:lnTo>
                <a:lnTo>
                  <a:pt x="1165" y="50241"/>
                </a:lnTo>
                <a:lnTo>
                  <a:pt x="3834" y="50800"/>
                </a:lnTo>
                <a:lnTo>
                  <a:pt x="38112" y="50800"/>
                </a:lnTo>
                <a:lnTo>
                  <a:pt x="39927" y="48755"/>
                </a:lnTo>
                <a:lnTo>
                  <a:pt x="40168" y="45835"/>
                </a:lnTo>
                <a:lnTo>
                  <a:pt x="40041" y="43559"/>
                </a:lnTo>
                <a:lnTo>
                  <a:pt x="38199" y="40867"/>
                </a:lnTo>
                <a:lnTo>
                  <a:pt x="15062" y="40867"/>
                </a:lnTo>
                <a:lnTo>
                  <a:pt x="23366" y="343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467112" y="5394131"/>
            <a:ext cx="48503" cy="51879"/>
          </a:xfrm>
          <a:custGeom>
            <a:avLst/>
            <a:gdLst/>
            <a:ahLst/>
            <a:cxnLst/>
            <a:rect l="l" t="t" r="r" b="b"/>
            <a:pathLst>
              <a:path w="48503" h="51879">
                <a:moveTo>
                  <a:pt x="433" y="33324"/>
                </a:moveTo>
                <a:lnTo>
                  <a:pt x="1310" y="36475"/>
                </a:lnTo>
                <a:lnTo>
                  <a:pt x="2185" y="39625"/>
                </a:lnTo>
                <a:lnTo>
                  <a:pt x="3582" y="42343"/>
                </a:lnTo>
                <a:lnTo>
                  <a:pt x="5486" y="44615"/>
                </a:lnTo>
                <a:lnTo>
                  <a:pt x="9893" y="48679"/>
                </a:lnTo>
                <a:lnTo>
                  <a:pt x="12917" y="49950"/>
                </a:lnTo>
                <a:lnTo>
                  <a:pt x="15952" y="51245"/>
                </a:lnTo>
                <a:lnTo>
                  <a:pt x="19624" y="51879"/>
                </a:lnTo>
                <a:lnTo>
                  <a:pt x="16423" y="39319"/>
                </a:lnTo>
                <a:lnTo>
                  <a:pt x="14519" y="36485"/>
                </a:lnTo>
                <a:lnTo>
                  <a:pt x="13335" y="32702"/>
                </a:lnTo>
                <a:lnTo>
                  <a:pt x="12636" y="28310"/>
                </a:lnTo>
                <a:lnTo>
                  <a:pt x="12636" y="23065"/>
                </a:lnTo>
                <a:lnTo>
                  <a:pt x="13399" y="18795"/>
                </a:lnTo>
                <a:lnTo>
                  <a:pt x="14671" y="15152"/>
                </a:lnTo>
                <a:lnTo>
                  <a:pt x="16639" y="12434"/>
                </a:lnTo>
                <a:lnTo>
                  <a:pt x="19278" y="10695"/>
                </a:lnTo>
                <a:lnTo>
                  <a:pt x="22353" y="9640"/>
                </a:lnTo>
                <a:lnTo>
                  <a:pt x="26201" y="9640"/>
                </a:lnTo>
                <a:lnTo>
                  <a:pt x="29401" y="10746"/>
                </a:lnTo>
                <a:lnTo>
                  <a:pt x="32068" y="12550"/>
                </a:lnTo>
                <a:lnTo>
                  <a:pt x="33973" y="15368"/>
                </a:lnTo>
                <a:lnTo>
                  <a:pt x="35129" y="19137"/>
                </a:lnTo>
                <a:lnTo>
                  <a:pt x="35816" y="23572"/>
                </a:lnTo>
                <a:lnTo>
                  <a:pt x="35816" y="28778"/>
                </a:lnTo>
                <a:lnTo>
                  <a:pt x="35053" y="33033"/>
                </a:lnTo>
                <a:lnTo>
                  <a:pt x="33822" y="36691"/>
                </a:lnTo>
                <a:lnTo>
                  <a:pt x="31852" y="39434"/>
                </a:lnTo>
                <a:lnTo>
                  <a:pt x="34570" y="49910"/>
                </a:lnTo>
                <a:lnTo>
                  <a:pt x="37656" y="48604"/>
                </a:lnTo>
                <a:lnTo>
                  <a:pt x="40223" y="46775"/>
                </a:lnTo>
                <a:lnTo>
                  <a:pt x="44338" y="42087"/>
                </a:lnTo>
                <a:lnTo>
                  <a:pt x="45886" y="39319"/>
                </a:lnTo>
                <a:lnTo>
                  <a:pt x="46926" y="36118"/>
                </a:lnTo>
                <a:lnTo>
                  <a:pt x="47981" y="32918"/>
                </a:lnTo>
                <a:lnTo>
                  <a:pt x="48503" y="29451"/>
                </a:lnTo>
                <a:lnTo>
                  <a:pt x="48503" y="21959"/>
                </a:lnTo>
                <a:lnTo>
                  <a:pt x="48070" y="18519"/>
                </a:lnTo>
                <a:lnTo>
                  <a:pt x="47193" y="15379"/>
                </a:lnTo>
                <a:lnTo>
                  <a:pt x="46318" y="12244"/>
                </a:lnTo>
                <a:lnTo>
                  <a:pt x="44921" y="9536"/>
                </a:lnTo>
                <a:lnTo>
                  <a:pt x="42992" y="7240"/>
                </a:lnTo>
                <a:lnTo>
                  <a:pt x="38610" y="3164"/>
                </a:lnTo>
                <a:lnTo>
                  <a:pt x="35575" y="1893"/>
                </a:lnTo>
                <a:lnTo>
                  <a:pt x="32551" y="623"/>
                </a:lnTo>
                <a:lnTo>
                  <a:pt x="28879" y="0"/>
                </a:lnTo>
                <a:lnTo>
                  <a:pt x="20549" y="0"/>
                </a:lnTo>
                <a:lnTo>
                  <a:pt x="17006" y="647"/>
                </a:lnTo>
                <a:lnTo>
                  <a:pt x="13947" y="1969"/>
                </a:lnTo>
                <a:lnTo>
                  <a:pt x="10886" y="3276"/>
                </a:lnTo>
                <a:lnTo>
                  <a:pt x="8319" y="5105"/>
                </a:lnTo>
                <a:lnTo>
                  <a:pt x="4165" y="9781"/>
                </a:lnTo>
                <a:lnTo>
                  <a:pt x="2617" y="12560"/>
                </a:lnTo>
                <a:lnTo>
                  <a:pt x="1563" y="15760"/>
                </a:lnTo>
                <a:lnTo>
                  <a:pt x="521" y="18961"/>
                </a:lnTo>
                <a:lnTo>
                  <a:pt x="0" y="22428"/>
                </a:lnTo>
                <a:lnTo>
                  <a:pt x="0" y="29884"/>
                </a:lnTo>
                <a:lnTo>
                  <a:pt x="433" y="33324"/>
                </a:lnTo>
                <a:close/>
              </a:path>
              <a:path w="48503" h="51879">
                <a:moveTo>
                  <a:pt x="34570" y="49910"/>
                </a:moveTo>
                <a:lnTo>
                  <a:pt x="31852" y="39434"/>
                </a:lnTo>
                <a:lnTo>
                  <a:pt x="29199" y="41161"/>
                </a:lnTo>
                <a:lnTo>
                  <a:pt x="26136" y="42188"/>
                </a:lnTo>
                <a:lnTo>
                  <a:pt x="22302" y="42188"/>
                </a:lnTo>
                <a:lnTo>
                  <a:pt x="19102" y="41112"/>
                </a:lnTo>
                <a:lnTo>
                  <a:pt x="16423" y="39319"/>
                </a:lnTo>
                <a:lnTo>
                  <a:pt x="19624" y="51879"/>
                </a:lnTo>
                <a:lnTo>
                  <a:pt x="27953" y="51879"/>
                </a:lnTo>
                <a:lnTo>
                  <a:pt x="31497" y="51220"/>
                </a:lnTo>
                <a:lnTo>
                  <a:pt x="34570" y="499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519867" y="5394747"/>
            <a:ext cx="25524" cy="50392"/>
          </a:xfrm>
          <a:custGeom>
            <a:avLst/>
            <a:gdLst/>
            <a:ahLst/>
            <a:cxnLst/>
            <a:rect l="l" t="t" r="r" b="b"/>
            <a:pathLst>
              <a:path w="25524" h="50392">
                <a:moveTo>
                  <a:pt x="735" y="18136"/>
                </a:moveTo>
                <a:lnTo>
                  <a:pt x="3517" y="17729"/>
                </a:lnTo>
                <a:lnTo>
                  <a:pt x="13258" y="12354"/>
                </a:lnTo>
                <a:lnTo>
                  <a:pt x="13258" y="48639"/>
                </a:lnTo>
                <a:lnTo>
                  <a:pt x="13802" y="49783"/>
                </a:lnTo>
                <a:lnTo>
                  <a:pt x="16510" y="50392"/>
                </a:lnTo>
                <a:lnTo>
                  <a:pt x="22388" y="50366"/>
                </a:lnTo>
                <a:lnTo>
                  <a:pt x="25524" y="48639"/>
                </a:lnTo>
                <a:lnTo>
                  <a:pt x="25524" y="1446"/>
                </a:lnTo>
                <a:lnTo>
                  <a:pt x="24206" y="201"/>
                </a:lnTo>
                <a:lnTo>
                  <a:pt x="21258" y="0"/>
                </a:lnTo>
                <a:lnTo>
                  <a:pt x="17701" y="10"/>
                </a:lnTo>
                <a:lnTo>
                  <a:pt x="14706" y="647"/>
                </a:lnTo>
                <a:lnTo>
                  <a:pt x="1689" y="8938"/>
                </a:lnTo>
                <a:lnTo>
                  <a:pt x="25" y="12444"/>
                </a:lnTo>
                <a:lnTo>
                  <a:pt x="0" y="15123"/>
                </a:lnTo>
                <a:lnTo>
                  <a:pt x="735" y="18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556598" y="5383278"/>
            <a:ext cx="43675" cy="62726"/>
          </a:xfrm>
          <a:custGeom>
            <a:avLst/>
            <a:gdLst/>
            <a:ahLst/>
            <a:cxnLst/>
            <a:rect l="l" t="t" r="r" b="b"/>
            <a:pathLst>
              <a:path w="43675" h="62726">
                <a:moveTo>
                  <a:pt x="2653" y="21045"/>
                </a:moveTo>
                <a:lnTo>
                  <a:pt x="3823" y="23774"/>
                </a:lnTo>
                <a:lnTo>
                  <a:pt x="6767" y="27265"/>
                </a:lnTo>
                <a:lnTo>
                  <a:pt x="9334" y="29260"/>
                </a:lnTo>
                <a:lnTo>
                  <a:pt x="10386" y="32108"/>
                </a:lnTo>
                <a:lnTo>
                  <a:pt x="7110" y="34339"/>
                </a:lnTo>
                <a:lnTo>
                  <a:pt x="3237" y="37986"/>
                </a:lnTo>
                <a:lnTo>
                  <a:pt x="1357" y="40690"/>
                </a:lnTo>
                <a:lnTo>
                  <a:pt x="266" y="43714"/>
                </a:lnTo>
                <a:lnTo>
                  <a:pt x="0" y="47040"/>
                </a:lnTo>
                <a:lnTo>
                  <a:pt x="0" y="49693"/>
                </a:lnTo>
                <a:lnTo>
                  <a:pt x="508" y="52009"/>
                </a:lnTo>
                <a:lnTo>
                  <a:pt x="2538" y="55943"/>
                </a:lnTo>
                <a:lnTo>
                  <a:pt x="5828" y="58867"/>
                </a:lnTo>
                <a:lnTo>
                  <a:pt x="9928" y="61123"/>
                </a:lnTo>
                <a:lnTo>
                  <a:pt x="12571" y="61771"/>
                </a:lnTo>
                <a:lnTo>
                  <a:pt x="15213" y="62409"/>
                </a:lnTo>
                <a:lnTo>
                  <a:pt x="18158" y="62726"/>
                </a:lnTo>
                <a:lnTo>
                  <a:pt x="24991" y="62726"/>
                </a:lnTo>
                <a:lnTo>
                  <a:pt x="28155" y="62369"/>
                </a:lnTo>
                <a:lnTo>
                  <a:pt x="30924" y="61620"/>
                </a:lnTo>
                <a:lnTo>
                  <a:pt x="33677" y="60897"/>
                </a:lnTo>
                <a:lnTo>
                  <a:pt x="36014" y="59806"/>
                </a:lnTo>
                <a:lnTo>
                  <a:pt x="39776" y="56897"/>
                </a:lnTo>
                <a:lnTo>
                  <a:pt x="42199" y="52948"/>
                </a:lnTo>
                <a:lnTo>
                  <a:pt x="43675" y="48271"/>
                </a:lnTo>
                <a:lnTo>
                  <a:pt x="43675" y="43689"/>
                </a:lnTo>
                <a:lnTo>
                  <a:pt x="42837" y="40628"/>
                </a:lnTo>
                <a:lnTo>
                  <a:pt x="41465" y="37781"/>
                </a:lnTo>
                <a:lnTo>
                  <a:pt x="38049" y="33972"/>
                </a:lnTo>
                <a:lnTo>
                  <a:pt x="34988" y="31737"/>
                </a:lnTo>
                <a:lnTo>
                  <a:pt x="32979" y="28803"/>
                </a:lnTo>
                <a:lnTo>
                  <a:pt x="35722" y="26798"/>
                </a:lnTo>
                <a:lnTo>
                  <a:pt x="38999" y="23366"/>
                </a:lnTo>
                <a:lnTo>
                  <a:pt x="40600" y="20803"/>
                </a:lnTo>
                <a:lnTo>
                  <a:pt x="41565" y="17945"/>
                </a:lnTo>
                <a:lnTo>
                  <a:pt x="41807" y="14744"/>
                </a:lnTo>
                <a:lnTo>
                  <a:pt x="41414" y="10605"/>
                </a:lnTo>
                <a:lnTo>
                  <a:pt x="39852" y="6972"/>
                </a:lnTo>
                <a:lnTo>
                  <a:pt x="37119" y="4114"/>
                </a:lnTo>
                <a:lnTo>
                  <a:pt x="33566" y="1777"/>
                </a:lnTo>
                <a:lnTo>
                  <a:pt x="28688" y="355"/>
                </a:lnTo>
                <a:lnTo>
                  <a:pt x="25830" y="0"/>
                </a:lnTo>
                <a:lnTo>
                  <a:pt x="19137" y="0"/>
                </a:lnTo>
                <a:lnTo>
                  <a:pt x="16178" y="406"/>
                </a:lnTo>
                <a:lnTo>
                  <a:pt x="13766" y="13653"/>
                </a:lnTo>
                <a:lnTo>
                  <a:pt x="15923" y="10781"/>
                </a:lnTo>
                <a:lnTo>
                  <a:pt x="19353" y="8977"/>
                </a:lnTo>
                <a:lnTo>
                  <a:pt x="24498" y="8977"/>
                </a:lnTo>
                <a:lnTo>
                  <a:pt x="26492" y="9575"/>
                </a:lnTo>
                <a:lnTo>
                  <a:pt x="29260" y="11951"/>
                </a:lnTo>
                <a:lnTo>
                  <a:pt x="29959" y="15674"/>
                </a:lnTo>
                <a:lnTo>
                  <a:pt x="30848" y="43091"/>
                </a:lnTo>
                <a:lnTo>
                  <a:pt x="31507" y="46241"/>
                </a:lnTo>
                <a:lnTo>
                  <a:pt x="31507" y="48653"/>
                </a:lnTo>
                <a:lnTo>
                  <a:pt x="29030" y="51753"/>
                </a:lnTo>
                <a:lnTo>
                  <a:pt x="25030" y="53647"/>
                </a:lnTo>
                <a:lnTo>
                  <a:pt x="18782" y="53647"/>
                </a:lnTo>
                <a:lnTo>
                  <a:pt x="14706" y="51728"/>
                </a:lnTo>
                <a:lnTo>
                  <a:pt x="12228" y="48592"/>
                </a:lnTo>
                <a:lnTo>
                  <a:pt x="11023" y="2058"/>
                </a:lnTo>
                <a:lnTo>
                  <a:pt x="8877" y="3200"/>
                </a:lnTo>
                <a:lnTo>
                  <a:pt x="5396" y="6098"/>
                </a:lnTo>
                <a:lnTo>
                  <a:pt x="3237" y="9817"/>
                </a:lnTo>
                <a:lnTo>
                  <a:pt x="1915" y="14006"/>
                </a:lnTo>
                <a:lnTo>
                  <a:pt x="1915" y="18060"/>
                </a:lnTo>
                <a:lnTo>
                  <a:pt x="2653" y="21045"/>
                </a:lnTo>
                <a:close/>
              </a:path>
              <a:path w="43675" h="62726">
                <a:moveTo>
                  <a:pt x="14616" y="19381"/>
                </a:moveTo>
                <a:lnTo>
                  <a:pt x="13766" y="16765"/>
                </a:lnTo>
                <a:lnTo>
                  <a:pt x="13766" y="13653"/>
                </a:lnTo>
                <a:lnTo>
                  <a:pt x="16178" y="406"/>
                </a:lnTo>
                <a:lnTo>
                  <a:pt x="13600" y="1230"/>
                </a:lnTo>
                <a:lnTo>
                  <a:pt x="11023" y="2058"/>
                </a:lnTo>
                <a:lnTo>
                  <a:pt x="12228" y="48592"/>
                </a:lnTo>
                <a:lnTo>
                  <a:pt x="12228" y="45060"/>
                </a:lnTo>
                <a:lnTo>
                  <a:pt x="13194" y="42137"/>
                </a:lnTo>
                <a:lnTo>
                  <a:pt x="16203" y="38721"/>
                </a:lnTo>
                <a:lnTo>
                  <a:pt x="19771" y="36360"/>
                </a:lnTo>
                <a:lnTo>
                  <a:pt x="22885" y="36424"/>
                </a:lnTo>
                <a:lnTo>
                  <a:pt x="25653" y="38012"/>
                </a:lnTo>
                <a:lnTo>
                  <a:pt x="28879" y="40412"/>
                </a:lnTo>
                <a:lnTo>
                  <a:pt x="30848" y="43091"/>
                </a:lnTo>
                <a:lnTo>
                  <a:pt x="29959" y="15674"/>
                </a:lnTo>
                <a:lnTo>
                  <a:pt x="29959" y="17639"/>
                </a:lnTo>
                <a:lnTo>
                  <a:pt x="27950" y="21045"/>
                </a:lnTo>
                <a:lnTo>
                  <a:pt x="24764" y="24104"/>
                </a:lnTo>
                <a:lnTo>
                  <a:pt x="20927" y="24637"/>
                </a:lnTo>
                <a:lnTo>
                  <a:pt x="17449" y="22442"/>
                </a:lnTo>
                <a:lnTo>
                  <a:pt x="14616" y="19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633433" y="53841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31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657560" y="53843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88" y="51436"/>
                </a:moveTo>
                <a:lnTo>
                  <a:pt x="26135" y="52401"/>
                </a:lnTo>
                <a:lnTo>
                  <a:pt x="23482" y="53366"/>
                </a:lnTo>
                <a:lnTo>
                  <a:pt x="20217" y="53849"/>
                </a:lnTo>
                <a:lnTo>
                  <a:pt x="21005" y="60595"/>
                </a:lnTo>
                <a:lnTo>
                  <a:pt x="25473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28" y="55462"/>
                </a:lnTo>
                <a:lnTo>
                  <a:pt x="38695" y="52884"/>
                </a:lnTo>
                <a:lnTo>
                  <a:pt x="41273" y="50321"/>
                </a:lnTo>
                <a:lnTo>
                  <a:pt x="43228" y="47066"/>
                </a:lnTo>
                <a:lnTo>
                  <a:pt x="44574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6" y="20764"/>
                </a:lnTo>
                <a:lnTo>
                  <a:pt x="44704" y="17146"/>
                </a:lnTo>
                <a:lnTo>
                  <a:pt x="43434" y="13529"/>
                </a:lnTo>
                <a:lnTo>
                  <a:pt x="41565" y="10440"/>
                </a:lnTo>
                <a:lnTo>
                  <a:pt x="39113" y="7901"/>
                </a:lnTo>
                <a:lnTo>
                  <a:pt x="36676" y="5349"/>
                </a:lnTo>
                <a:lnTo>
                  <a:pt x="33627" y="3406"/>
                </a:lnTo>
                <a:lnTo>
                  <a:pt x="30008" y="2044"/>
                </a:lnTo>
                <a:lnTo>
                  <a:pt x="26388" y="687"/>
                </a:lnTo>
                <a:lnTo>
                  <a:pt x="21971" y="0"/>
                </a:lnTo>
                <a:lnTo>
                  <a:pt x="2994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6" y="59385"/>
                </a:lnTo>
                <a:lnTo>
                  <a:pt x="2994" y="60595"/>
                </a:lnTo>
                <a:lnTo>
                  <a:pt x="15821" y="60595"/>
                </a:lnTo>
                <a:lnTo>
                  <a:pt x="8063" y="53849"/>
                </a:lnTo>
                <a:lnTo>
                  <a:pt x="8063" y="6706"/>
                </a:lnTo>
                <a:lnTo>
                  <a:pt x="20419" y="6706"/>
                </a:lnTo>
                <a:lnTo>
                  <a:pt x="23849" y="7279"/>
                </a:lnTo>
                <a:lnTo>
                  <a:pt x="26502" y="8435"/>
                </a:lnTo>
                <a:lnTo>
                  <a:pt x="29159" y="9591"/>
                </a:lnTo>
                <a:lnTo>
                  <a:pt x="33083" y="13258"/>
                </a:lnTo>
                <a:lnTo>
                  <a:pt x="36093" y="17769"/>
                </a:lnTo>
                <a:lnTo>
                  <a:pt x="36892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6" y="37415"/>
                </a:lnTo>
                <a:lnTo>
                  <a:pt x="36791" y="40439"/>
                </a:lnTo>
                <a:lnTo>
                  <a:pt x="35887" y="43447"/>
                </a:lnTo>
                <a:lnTo>
                  <a:pt x="32777" y="47955"/>
                </a:lnTo>
                <a:lnTo>
                  <a:pt x="28788" y="51436"/>
                </a:lnTo>
                <a:close/>
              </a:path>
              <a:path w="46583" h="60595">
                <a:moveTo>
                  <a:pt x="16343" y="53849"/>
                </a:moveTo>
                <a:lnTo>
                  <a:pt x="8063" y="53849"/>
                </a:lnTo>
                <a:lnTo>
                  <a:pt x="15821" y="60595"/>
                </a:lnTo>
                <a:lnTo>
                  <a:pt x="21005" y="60595"/>
                </a:lnTo>
                <a:lnTo>
                  <a:pt x="20217" y="53849"/>
                </a:lnTo>
                <a:lnTo>
                  <a:pt x="1634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708637" y="53843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19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780417" y="5383602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40" y="5662"/>
                </a:moveTo>
                <a:lnTo>
                  <a:pt x="7390" y="8406"/>
                </a:lnTo>
                <a:lnTo>
                  <a:pt x="5064" y="11134"/>
                </a:lnTo>
                <a:lnTo>
                  <a:pt x="3235" y="14464"/>
                </a:lnTo>
                <a:lnTo>
                  <a:pt x="1943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1"/>
                </a:lnTo>
                <a:lnTo>
                  <a:pt x="2994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93" y="56854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3" y="61426"/>
                </a:lnTo>
                <a:lnTo>
                  <a:pt x="21765" y="62075"/>
                </a:lnTo>
                <a:lnTo>
                  <a:pt x="25717" y="62075"/>
                </a:lnTo>
                <a:lnTo>
                  <a:pt x="30073" y="61873"/>
                </a:lnTo>
                <a:lnTo>
                  <a:pt x="33919" y="61023"/>
                </a:lnTo>
                <a:lnTo>
                  <a:pt x="37108" y="59903"/>
                </a:lnTo>
                <a:lnTo>
                  <a:pt x="40830" y="58025"/>
                </a:lnTo>
                <a:lnTo>
                  <a:pt x="43675" y="55331"/>
                </a:lnTo>
                <a:lnTo>
                  <a:pt x="43966" y="52764"/>
                </a:lnTo>
                <a:lnTo>
                  <a:pt x="43966" y="52040"/>
                </a:lnTo>
                <a:lnTo>
                  <a:pt x="43459" y="49427"/>
                </a:lnTo>
                <a:lnTo>
                  <a:pt x="40805" y="50086"/>
                </a:lnTo>
                <a:lnTo>
                  <a:pt x="37680" y="52081"/>
                </a:lnTo>
                <a:lnTo>
                  <a:pt x="34872" y="53477"/>
                </a:lnTo>
                <a:lnTo>
                  <a:pt x="31266" y="54658"/>
                </a:lnTo>
                <a:lnTo>
                  <a:pt x="26743" y="54964"/>
                </a:lnTo>
                <a:lnTo>
                  <a:pt x="23874" y="54964"/>
                </a:lnTo>
                <a:lnTo>
                  <a:pt x="21322" y="54456"/>
                </a:lnTo>
                <a:lnTo>
                  <a:pt x="16800" y="52423"/>
                </a:lnTo>
                <a:lnTo>
                  <a:pt x="13345" y="48945"/>
                </a:lnTo>
                <a:lnTo>
                  <a:pt x="10601" y="44499"/>
                </a:lnTo>
                <a:lnTo>
                  <a:pt x="9777" y="41540"/>
                </a:lnTo>
                <a:lnTo>
                  <a:pt x="8938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897" y="15464"/>
                </a:lnTo>
                <a:lnTo>
                  <a:pt x="15036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2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388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10" y="7466"/>
                </a:lnTo>
                <a:lnTo>
                  <a:pt x="41936" y="4658"/>
                </a:lnTo>
                <a:lnTo>
                  <a:pt x="38976" y="2804"/>
                </a:lnTo>
                <a:lnTo>
                  <a:pt x="36320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9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4" y="3577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834730" y="53843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48" y="0"/>
                </a:moveTo>
                <a:lnTo>
                  <a:pt x="2998" y="0"/>
                </a:lnTo>
                <a:lnTo>
                  <a:pt x="965" y="734"/>
                </a:lnTo>
                <a:lnTo>
                  <a:pt x="0" y="3286"/>
                </a:lnTo>
                <a:lnTo>
                  <a:pt x="0" y="57311"/>
                </a:lnTo>
                <a:lnTo>
                  <a:pt x="317" y="59381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68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71" y="32216"/>
                </a:lnTo>
                <a:lnTo>
                  <a:pt x="29707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48" y="6703"/>
                </a:lnTo>
                <a:lnTo>
                  <a:pt x="33033" y="5673"/>
                </a:lnTo>
                <a:lnTo>
                  <a:pt x="33336" y="2804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881080" y="5384344"/>
            <a:ext cx="40413" cy="60832"/>
          </a:xfrm>
          <a:custGeom>
            <a:avLst/>
            <a:gdLst/>
            <a:ahLst/>
            <a:cxnLst/>
            <a:rect l="l" t="t" r="r" b="b"/>
            <a:pathLst>
              <a:path w="40413" h="60832">
                <a:moveTo>
                  <a:pt x="5461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81" y="38836"/>
                </a:lnTo>
                <a:lnTo>
                  <a:pt x="24804" y="41554"/>
                </a:lnTo>
                <a:lnTo>
                  <a:pt x="26125" y="44664"/>
                </a:lnTo>
                <a:lnTo>
                  <a:pt x="31701" y="58939"/>
                </a:lnTo>
                <a:lnTo>
                  <a:pt x="31968" y="59636"/>
                </a:lnTo>
                <a:lnTo>
                  <a:pt x="34621" y="60833"/>
                </a:lnTo>
                <a:lnTo>
                  <a:pt x="37786" y="60833"/>
                </a:lnTo>
                <a:lnTo>
                  <a:pt x="40413" y="59371"/>
                </a:lnTo>
                <a:lnTo>
                  <a:pt x="39370" y="55954"/>
                </a:lnTo>
                <a:lnTo>
                  <a:pt x="33948" y="42609"/>
                </a:lnTo>
                <a:lnTo>
                  <a:pt x="32702" y="39711"/>
                </a:lnTo>
                <a:lnTo>
                  <a:pt x="30787" y="36193"/>
                </a:lnTo>
                <a:lnTo>
                  <a:pt x="27814" y="32853"/>
                </a:lnTo>
                <a:lnTo>
                  <a:pt x="25095" y="31189"/>
                </a:lnTo>
                <a:lnTo>
                  <a:pt x="28487" y="29792"/>
                </a:lnTo>
                <a:lnTo>
                  <a:pt x="28030" y="19634"/>
                </a:lnTo>
                <a:lnTo>
                  <a:pt x="26315" y="23215"/>
                </a:lnTo>
                <a:lnTo>
                  <a:pt x="2296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1" y="60833"/>
                </a:lnTo>
                <a:close/>
              </a:path>
              <a:path w="40413" h="60832">
                <a:moveTo>
                  <a:pt x="64" y="59842"/>
                </a:moveTo>
                <a:lnTo>
                  <a:pt x="2606" y="60833"/>
                </a:lnTo>
                <a:lnTo>
                  <a:pt x="5461" y="60833"/>
                </a:lnTo>
                <a:lnTo>
                  <a:pt x="8053" y="6652"/>
                </a:lnTo>
                <a:lnTo>
                  <a:pt x="14836" y="6652"/>
                </a:lnTo>
                <a:lnTo>
                  <a:pt x="18709" y="6793"/>
                </a:lnTo>
                <a:lnTo>
                  <a:pt x="21351" y="7264"/>
                </a:lnTo>
                <a:lnTo>
                  <a:pt x="25628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30" y="19634"/>
                </a:lnTo>
                <a:lnTo>
                  <a:pt x="28487" y="29792"/>
                </a:lnTo>
                <a:lnTo>
                  <a:pt x="31356" y="27989"/>
                </a:lnTo>
                <a:lnTo>
                  <a:pt x="34646" y="24457"/>
                </a:lnTo>
                <a:lnTo>
                  <a:pt x="35981" y="21423"/>
                </a:lnTo>
                <a:lnTo>
                  <a:pt x="36807" y="17995"/>
                </a:lnTo>
                <a:lnTo>
                  <a:pt x="36807" y="13881"/>
                </a:lnTo>
                <a:lnTo>
                  <a:pt x="35892" y="10223"/>
                </a:lnTo>
                <a:lnTo>
                  <a:pt x="34368" y="6972"/>
                </a:lnTo>
                <a:lnTo>
                  <a:pt x="31929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17" y="280"/>
                </a:lnTo>
                <a:lnTo>
                  <a:pt x="18670" y="49"/>
                </a:lnTo>
                <a:lnTo>
                  <a:pt x="2998" y="0"/>
                </a:lnTo>
                <a:lnTo>
                  <a:pt x="965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925169" y="53843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601" y="0"/>
                </a:lnTo>
                <a:lnTo>
                  <a:pt x="190" y="1446"/>
                </a:lnTo>
                <a:lnTo>
                  <a:pt x="0" y="4063"/>
                </a:lnTo>
                <a:lnTo>
                  <a:pt x="1601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978878" y="53841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7988" y="990"/>
                </a:lnTo>
                <a:lnTo>
                  <a:pt x="5447" y="0"/>
                </a:lnTo>
                <a:lnTo>
                  <a:pt x="2692" y="0"/>
                </a:lnTo>
                <a:lnTo>
                  <a:pt x="0" y="1461"/>
                </a:lnTo>
                <a:lnTo>
                  <a:pt x="60" y="60069"/>
                </a:lnTo>
                <a:lnTo>
                  <a:pt x="2627" y="61064"/>
                </a:lnTo>
                <a:lnTo>
                  <a:pt x="5447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003001" y="5384347"/>
            <a:ext cx="31838" cy="60831"/>
          </a:xfrm>
          <a:custGeom>
            <a:avLst/>
            <a:gdLst/>
            <a:ahLst/>
            <a:cxnLst/>
            <a:rect l="l" t="t" r="r" b="b"/>
            <a:pathLst>
              <a:path w="31838" h="60831">
                <a:moveTo>
                  <a:pt x="60" y="59803"/>
                </a:moveTo>
                <a:lnTo>
                  <a:pt x="2639" y="60831"/>
                </a:lnTo>
                <a:lnTo>
                  <a:pt x="5497" y="60831"/>
                </a:lnTo>
                <a:lnTo>
                  <a:pt x="8049" y="59355"/>
                </a:lnTo>
                <a:lnTo>
                  <a:pt x="8049" y="34123"/>
                </a:lnTo>
                <a:lnTo>
                  <a:pt x="29030" y="34123"/>
                </a:lnTo>
                <a:lnTo>
                  <a:pt x="30467" y="32701"/>
                </a:lnTo>
                <a:lnTo>
                  <a:pt x="30618" y="30110"/>
                </a:lnTo>
                <a:lnTo>
                  <a:pt x="29030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51" y="6842"/>
                </a:lnTo>
                <a:lnTo>
                  <a:pt x="31417" y="6054"/>
                </a:lnTo>
                <a:lnTo>
                  <a:pt x="31838" y="3465"/>
                </a:lnTo>
                <a:lnTo>
                  <a:pt x="31838" y="2868"/>
                </a:lnTo>
                <a:lnTo>
                  <a:pt x="30251" y="0"/>
                </a:lnTo>
                <a:lnTo>
                  <a:pt x="2995" y="0"/>
                </a:lnTo>
                <a:lnTo>
                  <a:pt x="965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046818" y="5384109"/>
            <a:ext cx="8049" cy="61064"/>
          </a:xfrm>
          <a:custGeom>
            <a:avLst/>
            <a:gdLst/>
            <a:ahLst/>
            <a:cxnLst/>
            <a:rect l="l" t="t" r="r" b="b"/>
            <a:pathLst>
              <a:path w="8049" h="61064">
                <a:moveTo>
                  <a:pt x="8049" y="59602"/>
                </a:moveTo>
                <a:lnTo>
                  <a:pt x="8049" y="1206"/>
                </a:lnTo>
                <a:lnTo>
                  <a:pt x="5460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0" y="61064"/>
                </a:lnTo>
                <a:lnTo>
                  <a:pt x="8049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070959" y="5384340"/>
            <a:ext cx="33705" cy="60591"/>
          </a:xfrm>
          <a:custGeom>
            <a:avLst/>
            <a:gdLst/>
            <a:ahLst/>
            <a:cxnLst/>
            <a:rect l="l" t="t" r="r" b="b"/>
            <a:pathLst>
              <a:path w="33705" h="60591">
                <a:moveTo>
                  <a:pt x="31737" y="0"/>
                </a:moveTo>
                <a:lnTo>
                  <a:pt x="2984" y="0"/>
                </a:lnTo>
                <a:lnTo>
                  <a:pt x="949" y="734"/>
                </a:lnTo>
                <a:lnTo>
                  <a:pt x="0" y="3286"/>
                </a:lnTo>
                <a:lnTo>
                  <a:pt x="0" y="57311"/>
                </a:lnTo>
                <a:lnTo>
                  <a:pt x="302" y="59381"/>
                </a:lnTo>
                <a:lnTo>
                  <a:pt x="2984" y="60591"/>
                </a:lnTo>
                <a:lnTo>
                  <a:pt x="32053" y="60591"/>
                </a:lnTo>
                <a:lnTo>
                  <a:pt x="33119" y="60079"/>
                </a:lnTo>
                <a:lnTo>
                  <a:pt x="33705" y="57261"/>
                </a:lnTo>
                <a:lnTo>
                  <a:pt x="33705" y="56638"/>
                </a:lnTo>
                <a:lnTo>
                  <a:pt x="32053" y="53884"/>
                </a:lnTo>
                <a:lnTo>
                  <a:pt x="8037" y="53884"/>
                </a:lnTo>
                <a:lnTo>
                  <a:pt x="8037" y="32216"/>
                </a:lnTo>
                <a:lnTo>
                  <a:pt x="28356" y="32216"/>
                </a:lnTo>
                <a:lnTo>
                  <a:pt x="29702" y="31266"/>
                </a:lnTo>
                <a:lnTo>
                  <a:pt x="29959" y="28483"/>
                </a:lnTo>
                <a:lnTo>
                  <a:pt x="28356" y="25714"/>
                </a:lnTo>
                <a:lnTo>
                  <a:pt x="8037" y="25714"/>
                </a:lnTo>
                <a:lnTo>
                  <a:pt x="8037" y="6703"/>
                </a:lnTo>
                <a:lnTo>
                  <a:pt x="31737" y="6703"/>
                </a:lnTo>
                <a:lnTo>
                  <a:pt x="33018" y="5673"/>
                </a:lnTo>
                <a:lnTo>
                  <a:pt x="33324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117301" y="5384336"/>
            <a:ext cx="46583" cy="60595"/>
          </a:xfrm>
          <a:custGeom>
            <a:avLst/>
            <a:gdLst/>
            <a:ahLst/>
            <a:cxnLst/>
            <a:rect l="l" t="t" r="r" b="b"/>
            <a:pathLst>
              <a:path w="46583" h="60595">
                <a:moveTo>
                  <a:pt x="28778" y="51436"/>
                </a:moveTo>
                <a:lnTo>
                  <a:pt x="26136" y="52401"/>
                </a:lnTo>
                <a:lnTo>
                  <a:pt x="23482" y="53366"/>
                </a:lnTo>
                <a:lnTo>
                  <a:pt x="20217" y="53849"/>
                </a:lnTo>
                <a:lnTo>
                  <a:pt x="21005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32" y="55462"/>
                </a:lnTo>
                <a:lnTo>
                  <a:pt x="38696" y="52884"/>
                </a:lnTo>
                <a:lnTo>
                  <a:pt x="41273" y="50321"/>
                </a:lnTo>
                <a:lnTo>
                  <a:pt x="43232" y="47066"/>
                </a:lnTo>
                <a:lnTo>
                  <a:pt x="44578" y="43157"/>
                </a:lnTo>
                <a:lnTo>
                  <a:pt x="45910" y="39232"/>
                </a:lnTo>
                <a:lnTo>
                  <a:pt x="46583" y="34660"/>
                </a:lnTo>
                <a:lnTo>
                  <a:pt x="46583" y="24853"/>
                </a:lnTo>
                <a:lnTo>
                  <a:pt x="45949" y="20764"/>
                </a:lnTo>
                <a:lnTo>
                  <a:pt x="44690" y="17146"/>
                </a:lnTo>
                <a:lnTo>
                  <a:pt x="43423" y="13529"/>
                </a:lnTo>
                <a:lnTo>
                  <a:pt x="41565" y="10440"/>
                </a:lnTo>
                <a:lnTo>
                  <a:pt x="39117" y="7901"/>
                </a:lnTo>
                <a:lnTo>
                  <a:pt x="36676" y="5349"/>
                </a:lnTo>
                <a:lnTo>
                  <a:pt x="33630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71" y="0"/>
                </a:lnTo>
                <a:lnTo>
                  <a:pt x="2998" y="0"/>
                </a:lnTo>
                <a:lnTo>
                  <a:pt x="965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8" y="60595"/>
                </a:lnTo>
                <a:lnTo>
                  <a:pt x="15825" y="60595"/>
                </a:lnTo>
                <a:lnTo>
                  <a:pt x="8053" y="53849"/>
                </a:lnTo>
                <a:lnTo>
                  <a:pt x="8053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7" y="8435"/>
                </a:lnTo>
                <a:lnTo>
                  <a:pt x="29160" y="9591"/>
                </a:lnTo>
                <a:lnTo>
                  <a:pt x="33083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6" y="23407"/>
                </a:lnTo>
                <a:lnTo>
                  <a:pt x="38112" y="26456"/>
                </a:lnTo>
                <a:lnTo>
                  <a:pt x="38112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91" y="43447"/>
                </a:lnTo>
                <a:lnTo>
                  <a:pt x="32778" y="47955"/>
                </a:lnTo>
                <a:lnTo>
                  <a:pt x="28778" y="51436"/>
                </a:lnTo>
                <a:close/>
              </a:path>
              <a:path w="46583" h="60595">
                <a:moveTo>
                  <a:pt x="16343" y="53849"/>
                </a:moveTo>
                <a:lnTo>
                  <a:pt x="8053" y="53849"/>
                </a:lnTo>
                <a:lnTo>
                  <a:pt x="15825" y="60595"/>
                </a:lnTo>
                <a:lnTo>
                  <a:pt x="21005" y="60595"/>
                </a:lnTo>
                <a:lnTo>
                  <a:pt x="20217" y="53849"/>
                </a:lnTo>
                <a:lnTo>
                  <a:pt x="1634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193053" y="5399521"/>
            <a:ext cx="29818" cy="46291"/>
          </a:xfrm>
          <a:custGeom>
            <a:avLst/>
            <a:gdLst/>
            <a:ahLst/>
            <a:cxnLst/>
            <a:rect l="l" t="t" r="r" b="b"/>
            <a:pathLst>
              <a:path w="29818" h="46291">
                <a:moveTo>
                  <a:pt x="1332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0" y="44819"/>
                </a:lnTo>
                <a:lnTo>
                  <a:pt x="25246" y="42785"/>
                </a:lnTo>
                <a:lnTo>
                  <a:pt x="27838" y="40208"/>
                </a:lnTo>
                <a:lnTo>
                  <a:pt x="29425" y="36841"/>
                </a:lnTo>
                <a:lnTo>
                  <a:pt x="29818" y="32767"/>
                </a:lnTo>
                <a:lnTo>
                  <a:pt x="29526" y="29390"/>
                </a:lnTo>
                <a:lnTo>
                  <a:pt x="27492" y="25642"/>
                </a:lnTo>
                <a:lnTo>
                  <a:pt x="24345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0" y="15137"/>
                </a:lnTo>
                <a:lnTo>
                  <a:pt x="8420" y="12066"/>
                </a:lnTo>
                <a:lnTo>
                  <a:pt x="9244" y="8891"/>
                </a:lnTo>
                <a:lnTo>
                  <a:pt x="11836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68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30" y="0"/>
                </a:lnTo>
                <a:lnTo>
                  <a:pt x="9662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6" y="9248"/>
                </a:lnTo>
                <a:lnTo>
                  <a:pt x="1028" y="12484"/>
                </a:lnTo>
                <a:lnTo>
                  <a:pt x="1332" y="15976"/>
                </a:lnTo>
                <a:lnTo>
                  <a:pt x="2562" y="18668"/>
                </a:lnTo>
                <a:lnTo>
                  <a:pt x="5345" y="21753"/>
                </a:lnTo>
                <a:lnTo>
                  <a:pt x="9003" y="23914"/>
                </a:lnTo>
                <a:lnTo>
                  <a:pt x="11630" y="25044"/>
                </a:lnTo>
                <a:lnTo>
                  <a:pt x="14248" y="26084"/>
                </a:lnTo>
                <a:lnTo>
                  <a:pt x="17880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1" y="39700"/>
                </a:lnTo>
                <a:lnTo>
                  <a:pt x="13435" y="40121"/>
                </a:lnTo>
                <a:lnTo>
                  <a:pt x="10148" y="39905"/>
                </a:lnTo>
                <a:lnTo>
                  <a:pt x="6299" y="38609"/>
                </a:lnTo>
                <a:lnTo>
                  <a:pt x="2833" y="36729"/>
                </a:lnTo>
                <a:lnTo>
                  <a:pt x="151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232948" y="5382799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5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51" h="62409">
                <a:moveTo>
                  <a:pt x="939" y="18820"/>
                </a:moveTo>
                <a:lnTo>
                  <a:pt x="939" y="60962"/>
                </a:lnTo>
                <a:lnTo>
                  <a:pt x="2909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255484" y="5399524"/>
            <a:ext cx="36285" cy="45684"/>
          </a:xfrm>
          <a:custGeom>
            <a:avLst/>
            <a:gdLst/>
            <a:ahLst/>
            <a:cxnLst/>
            <a:rect l="l" t="t" r="r" b="b"/>
            <a:pathLst>
              <a:path w="36285" h="45684">
                <a:moveTo>
                  <a:pt x="1965" y="45584"/>
                </a:moveTo>
                <a:lnTo>
                  <a:pt x="4622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38" y="8903"/>
                </a:lnTo>
                <a:lnTo>
                  <a:pt x="27608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28" y="45584"/>
                </a:lnTo>
                <a:lnTo>
                  <a:pt x="33195" y="45684"/>
                </a:lnTo>
                <a:lnTo>
                  <a:pt x="36285" y="44237"/>
                </a:lnTo>
                <a:lnTo>
                  <a:pt x="36285" y="15534"/>
                </a:lnTo>
                <a:lnTo>
                  <a:pt x="36014" y="12967"/>
                </a:lnTo>
                <a:lnTo>
                  <a:pt x="35506" y="10821"/>
                </a:lnTo>
                <a:lnTo>
                  <a:pt x="34135" y="6833"/>
                </a:lnTo>
                <a:lnTo>
                  <a:pt x="31774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796" y="0"/>
                </a:lnTo>
                <a:lnTo>
                  <a:pt x="14069" y="1844"/>
                </a:lnTo>
                <a:lnTo>
                  <a:pt x="9345" y="5019"/>
                </a:lnTo>
                <a:lnTo>
                  <a:pt x="6969" y="7672"/>
                </a:lnTo>
                <a:lnTo>
                  <a:pt x="6969" y="2095"/>
                </a:lnTo>
                <a:lnTo>
                  <a:pt x="5676" y="763"/>
                </a:lnTo>
                <a:lnTo>
                  <a:pt x="2778" y="637"/>
                </a:lnTo>
                <a:lnTo>
                  <a:pt x="0" y="2095"/>
                </a:lnTo>
                <a:lnTo>
                  <a:pt x="0" y="44237"/>
                </a:lnTo>
                <a:lnTo>
                  <a:pt x="1965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302695" y="53995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2" y="125"/>
                </a:moveTo>
                <a:lnTo>
                  <a:pt x="16891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90" y="5627"/>
                </a:lnTo>
                <a:lnTo>
                  <a:pt x="2541" y="9983"/>
                </a:lnTo>
                <a:lnTo>
                  <a:pt x="1526" y="12952"/>
                </a:lnTo>
                <a:lnTo>
                  <a:pt x="506" y="15927"/>
                </a:lnTo>
                <a:lnTo>
                  <a:pt x="0" y="19504"/>
                </a:lnTo>
                <a:lnTo>
                  <a:pt x="0" y="27302"/>
                </a:lnTo>
                <a:lnTo>
                  <a:pt x="420" y="30532"/>
                </a:lnTo>
                <a:lnTo>
                  <a:pt x="1230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4" y="43775"/>
                </a:lnTo>
                <a:lnTo>
                  <a:pt x="13056" y="45770"/>
                </a:lnTo>
                <a:lnTo>
                  <a:pt x="15749" y="46263"/>
                </a:lnTo>
                <a:lnTo>
                  <a:pt x="20242" y="46263"/>
                </a:lnTo>
                <a:lnTo>
                  <a:pt x="23039" y="45845"/>
                </a:lnTo>
                <a:lnTo>
                  <a:pt x="26847" y="44740"/>
                </a:lnTo>
                <a:lnTo>
                  <a:pt x="30008" y="43204"/>
                </a:lnTo>
                <a:lnTo>
                  <a:pt x="32957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37" y="39571"/>
                </a:lnTo>
                <a:lnTo>
                  <a:pt x="17880" y="39571"/>
                </a:lnTo>
                <a:lnTo>
                  <a:pt x="14770" y="38569"/>
                </a:lnTo>
                <a:lnTo>
                  <a:pt x="12091" y="36878"/>
                </a:lnTo>
                <a:lnTo>
                  <a:pt x="10097" y="34124"/>
                </a:lnTo>
                <a:lnTo>
                  <a:pt x="8826" y="30365"/>
                </a:lnTo>
                <a:lnTo>
                  <a:pt x="8063" y="25944"/>
                </a:lnTo>
                <a:lnTo>
                  <a:pt x="8063" y="17805"/>
                </a:lnTo>
                <a:lnTo>
                  <a:pt x="9042" y="13665"/>
                </a:lnTo>
                <a:lnTo>
                  <a:pt x="11022" y="10792"/>
                </a:lnTo>
                <a:lnTo>
                  <a:pt x="13006" y="7937"/>
                </a:lnTo>
                <a:lnTo>
                  <a:pt x="15861" y="6516"/>
                </a:lnTo>
                <a:lnTo>
                  <a:pt x="19569" y="6516"/>
                </a:lnTo>
                <a:lnTo>
                  <a:pt x="22950" y="6783"/>
                </a:lnTo>
                <a:lnTo>
                  <a:pt x="26733" y="8380"/>
                </a:lnTo>
                <a:lnTo>
                  <a:pt x="29983" y="10706"/>
                </a:lnTo>
                <a:lnTo>
                  <a:pt x="33044" y="9420"/>
                </a:lnTo>
                <a:lnTo>
                  <a:pt x="33008" y="6807"/>
                </a:lnTo>
                <a:lnTo>
                  <a:pt x="31701" y="4140"/>
                </a:lnTo>
                <a:lnTo>
                  <a:pt x="29069" y="2235"/>
                </a:lnTo>
                <a:lnTo>
                  <a:pt x="26009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342845" y="5400053"/>
            <a:ext cx="14339" cy="19051"/>
          </a:xfrm>
          <a:custGeom>
            <a:avLst/>
            <a:gdLst/>
            <a:ahLst/>
            <a:cxnLst/>
            <a:rect l="l" t="t" r="r" b="b"/>
            <a:pathLst>
              <a:path w="14339" h="19051">
                <a:moveTo>
                  <a:pt x="9345" y="2160"/>
                </a:moveTo>
                <a:lnTo>
                  <a:pt x="5447" y="5717"/>
                </a:lnTo>
                <a:lnTo>
                  <a:pt x="7999" y="18519"/>
                </a:lnTo>
                <a:lnTo>
                  <a:pt x="8064" y="16800"/>
                </a:lnTo>
                <a:lnTo>
                  <a:pt x="8903" y="13576"/>
                </a:lnTo>
                <a:lnTo>
                  <a:pt x="10185" y="10615"/>
                </a:lnTo>
                <a:lnTo>
                  <a:pt x="14339" y="0"/>
                </a:lnTo>
                <a:lnTo>
                  <a:pt x="9345" y="2160"/>
                </a:lnTo>
                <a:close/>
              </a:path>
              <a:path w="14339" h="19051">
                <a:moveTo>
                  <a:pt x="10185" y="10615"/>
                </a:moveTo>
                <a:lnTo>
                  <a:pt x="13335" y="7289"/>
                </a:lnTo>
                <a:lnTo>
                  <a:pt x="16229" y="5853"/>
                </a:lnTo>
                <a:lnTo>
                  <a:pt x="19825" y="5511"/>
                </a:lnTo>
                <a:lnTo>
                  <a:pt x="23558" y="5511"/>
                </a:lnTo>
                <a:lnTo>
                  <a:pt x="26391" y="6656"/>
                </a:lnTo>
                <a:lnTo>
                  <a:pt x="30186" y="11278"/>
                </a:lnTo>
                <a:lnTo>
                  <a:pt x="31089" y="14465"/>
                </a:lnTo>
                <a:lnTo>
                  <a:pt x="30989" y="18519"/>
                </a:lnTo>
                <a:lnTo>
                  <a:pt x="7999" y="18519"/>
                </a:lnTo>
                <a:lnTo>
                  <a:pt x="5447" y="5717"/>
                </a:lnTo>
                <a:lnTo>
                  <a:pt x="2336" y="10173"/>
                </a:lnTo>
                <a:lnTo>
                  <a:pt x="1397" y="13056"/>
                </a:lnTo>
                <a:lnTo>
                  <a:pt x="468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7" y="32843"/>
                </a:lnTo>
                <a:lnTo>
                  <a:pt x="2261" y="35712"/>
                </a:lnTo>
                <a:lnTo>
                  <a:pt x="5372" y="40007"/>
                </a:lnTo>
                <a:lnTo>
                  <a:pt x="9361" y="43343"/>
                </a:lnTo>
                <a:lnTo>
                  <a:pt x="11963" y="44312"/>
                </a:lnTo>
                <a:lnTo>
                  <a:pt x="14565" y="45276"/>
                </a:lnTo>
                <a:lnTo>
                  <a:pt x="17600" y="45770"/>
                </a:lnTo>
                <a:lnTo>
                  <a:pt x="23061" y="45770"/>
                </a:lnTo>
                <a:lnTo>
                  <a:pt x="26709" y="45313"/>
                </a:lnTo>
                <a:lnTo>
                  <a:pt x="30024" y="44690"/>
                </a:lnTo>
                <a:lnTo>
                  <a:pt x="33808" y="43559"/>
                </a:lnTo>
                <a:lnTo>
                  <a:pt x="36475" y="41972"/>
                </a:lnTo>
                <a:lnTo>
                  <a:pt x="36983" y="39309"/>
                </a:lnTo>
                <a:lnTo>
                  <a:pt x="35345" y="36309"/>
                </a:lnTo>
                <a:lnTo>
                  <a:pt x="32360" y="37490"/>
                </a:lnTo>
                <a:lnTo>
                  <a:pt x="28714" y="38671"/>
                </a:lnTo>
                <a:lnTo>
                  <a:pt x="25579" y="39333"/>
                </a:lnTo>
                <a:lnTo>
                  <a:pt x="21780" y="39485"/>
                </a:lnTo>
                <a:lnTo>
                  <a:pt x="19239" y="39485"/>
                </a:lnTo>
                <a:lnTo>
                  <a:pt x="15340" y="38404"/>
                </a:lnTo>
                <a:lnTo>
                  <a:pt x="11062" y="35319"/>
                </a:lnTo>
                <a:lnTo>
                  <a:pt x="9169" y="32371"/>
                </a:lnTo>
                <a:lnTo>
                  <a:pt x="8241" y="28627"/>
                </a:lnTo>
                <a:lnTo>
                  <a:pt x="7999" y="24180"/>
                </a:lnTo>
                <a:lnTo>
                  <a:pt x="35751" y="24180"/>
                </a:lnTo>
                <a:lnTo>
                  <a:pt x="37847" y="23407"/>
                </a:lnTo>
                <a:lnTo>
                  <a:pt x="38761" y="20815"/>
                </a:lnTo>
                <a:lnTo>
                  <a:pt x="38761" y="16664"/>
                </a:lnTo>
                <a:lnTo>
                  <a:pt x="38416" y="14072"/>
                </a:lnTo>
                <a:lnTo>
                  <a:pt x="37009" y="9244"/>
                </a:lnTo>
                <a:lnTo>
                  <a:pt x="34416" y="5335"/>
                </a:lnTo>
                <a:lnTo>
                  <a:pt x="31000" y="2109"/>
                </a:lnTo>
                <a:lnTo>
                  <a:pt x="26352" y="-10"/>
                </a:lnTo>
                <a:lnTo>
                  <a:pt x="23534" y="-532"/>
                </a:lnTo>
                <a:lnTo>
                  <a:pt x="17133" y="-532"/>
                </a:lnTo>
                <a:lnTo>
                  <a:pt x="14339" y="0"/>
                </a:lnTo>
                <a:lnTo>
                  <a:pt x="10185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413102" y="53834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3" y="61455"/>
                </a:moveTo>
                <a:lnTo>
                  <a:pt x="36083" y="61455"/>
                </a:lnTo>
                <a:lnTo>
                  <a:pt x="37415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599"/>
                </a:lnTo>
                <a:lnTo>
                  <a:pt x="22749" y="41047"/>
                </a:lnTo>
                <a:lnTo>
                  <a:pt x="25516" y="37908"/>
                </a:lnTo>
                <a:lnTo>
                  <a:pt x="27598" y="35178"/>
                </a:lnTo>
                <a:lnTo>
                  <a:pt x="29693" y="32435"/>
                </a:lnTo>
                <a:lnTo>
                  <a:pt x="32400" y="27724"/>
                </a:lnTo>
                <a:lnTo>
                  <a:pt x="34240" y="23417"/>
                </a:lnTo>
                <a:lnTo>
                  <a:pt x="34927" y="19594"/>
                </a:lnTo>
                <a:lnTo>
                  <a:pt x="35093" y="15721"/>
                </a:lnTo>
                <a:lnTo>
                  <a:pt x="34737" y="11545"/>
                </a:lnTo>
                <a:lnTo>
                  <a:pt x="33314" y="7733"/>
                </a:lnTo>
                <a:lnTo>
                  <a:pt x="30761" y="4622"/>
                </a:lnTo>
                <a:lnTo>
                  <a:pt x="27496" y="2056"/>
                </a:lnTo>
                <a:lnTo>
                  <a:pt x="23091" y="406"/>
                </a:lnTo>
                <a:lnTo>
                  <a:pt x="20524" y="0"/>
                </a:lnTo>
                <a:lnTo>
                  <a:pt x="17579" y="0"/>
                </a:lnTo>
                <a:lnTo>
                  <a:pt x="13982" y="176"/>
                </a:lnTo>
                <a:lnTo>
                  <a:pt x="10645" y="925"/>
                </a:lnTo>
                <a:lnTo>
                  <a:pt x="7736" y="1929"/>
                </a:lnTo>
                <a:lnTo>
                  <a:pt x="4255" y="3592"/>
                </a:lnTo>
                <a:lnTo>
                  <a:pt x="1271" y="6451"/>
                </a:lnTo>
                <a:lnTo>
                  <a:pt x="1069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75" y="9626"/>
                </a:lnTo>
                <a:lnTo>
                  <a:pt x="9716" y="8445"/>
                </a:lnTo>
                <a:lnTo>
                  <a:pt x="12842" y="7376"/>
                </a:lnTo>
                <a:lnTo>
                  <a:pt x="16560" y="7109"/>
                </a:lnTo>
                <a:lnTo>
                  <a:pt x="19724" y="7376"/>
                </a:lnTo>
                <a:lnTo>
                  <a:pt x="22292" y="8445"/>
                </a:lnTo>
                <a:lnTo>
                  <a:pt x="25071" y="10958"/>
                </a:lnTo>
                <a:lnTo>
                  <a:pt x="26633" y="14414"/>
                </a:lnTo>
                <a:lnTo>
                  <a:pt x="26864" y="17031"/>
                </a:lnTo>
                <a:lnTo>
                  <a:pt x="26709" y="19810"/>
                </a:lnTo>
                <a:lnTo>
                  <a:pt x="26125" y="22859"/>
                </a:lnTo>
                <a:lnTo>
                  <a:pt x="24613" y="26452"/>
                </a:lnTo>
                <a:lnTo>
                  <a:pt x="22392" y="30391"/>
                </a:lnTo>
                <a:lnTo>
                  <a:pt x="19027" y="34949"/>
                </a:lnTo>
                <a:lnTo>
                  <a:pt x="16776" y="37525"/>
                </a:lnTo>
                <a:lnTo>
                  <a:pt x="13972" y="40398"/>
                </a:lnTo>
                <a:lnTo>
                  <a:pt x="1869" y="52854"/>
                </a:lnTo>
                <a:lnTo>
                  <a:pt x="1155" y="53633"/>
                </a:lnTo>
                <a:lnTo>
                  <a:pt x="15" y="56311"/>
                </a:lnTo>
                <a:lnTo>
                  <a:pt x="0" y="59220"/>
                </a:lnTo>
                <a:lnTo>
                  <a:pt x="260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460788" y="5383455"/>
            <a:ext cx="37961" cy="62369"/>
          </a:xfrm>
          <a:custGeom>
            <a:avLst/>
            <a:gdLst/>
            <a:ahLst/>
            <a:cxnLst/>
            <a:rect l="l" t="t" r="r" b="b"/>
            <a:pathLst>
              <a:path w="37961" h="62369">
                <a:moveTo>
                  <a:pt x="25653" y="61073"/>
                </a:moveTo>
                <a:lnTo>
                  <a:pt x="28295" y="60223"/>
                </a:lnTo>
                <a:lnTo>
                  <a:pt x="30532" y="58988"/>
                </a:lnTo>
                <a:lnTo>
                  <a:pt x="34150" y="55817"/>
                </a:lnTo>
                <a:lnTo>
                  <a:pt x="36511" y="51663"/>
                </a:lnTo>
                <a:lnTo>
                  <a:pt x="37961" y="46940"/>
                </a:lnTo>
                <a:lnTo>
                  <a:pt x="37961" y="44156"/>
                </a:lnTo>
                <a:lnTo>
                  <a:pt x="37616" y="40459"/>
                </a:lnTo>
                <a:lnTo>
                  <a:pt x="36208" y="37122"/>
                </a:lnTo>
                <a:lnTo>
                  <a:pt x="33999" y="34404"/>
                </a:lnTo>
                <a:lnTo>
                  <a:pt x="31255" y="32129"/>
                </a:lnTo>
                <a:lnTo>
                  <a:pt x="27773" y="30481"/>
                </a:lnTo>
                <a:lnTo>
                  <a:pt x="23788" y="29627"/>
                </a:lnTo>
                <a:lnTo>
                  <a:pt x="27241" y="28676"/>
                </a:lnTo>
                <a:lnTo>
                  <a:pt x="30049" y="26898"/>
                </a:lnTo>
                <a:lnTo>
                  <a:pt x="33173" y="23291"/>
                </a:lnTo>
                <a:lnTo>
                  <a:pt x="34415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82" y="938"/>
                </a:lnTo>
                <a:lnTo>
                  <a:pt x="8027" y="1943"/>
                </a:lnTo>
                <a:lnTo>
                  <a:pt x="4672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4"/>
                </a:lnTo>
                <a:lnTo>
                  <a:pt x="4636" y="10982"/>
                </a:lnTo>
                <a:lnTo>
                  <a:pt x="7570" y="9218"/>
                </a:lnTo>
                <a:lnTo>
                  <a:pt x="10123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4" y="6882"/>
                </a:lnTo>
                <a:lnTo>
                  <a:pt x="23303" y="8520"/>
                </a:lnTo>
                <a:lnTo>
                  <a:pt x="25528" y="11198"/>
                </a:lnTo>
                <a:lnTo>
                  <a:pt x="26542" y="14679"/>
                </a:lnTo>
                <a:lnTo>
                  <a:pt x="26542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8003" y="27255"/>
                </a:lnTo>
                <a:lnTo>
                  <a:pt x="6490" y="28154"/>
                </a:lnTo>
                <a:lnTo>
                  <a:pt x="6120" y="30999"/>
                </a:lnTo>
                <a:lnTo>
                  <a:pt x="8103" y="33615"/>
                </a:lnTo>
                <a:lnTo>
                  <a:pt x="16535" y="33615"/>
                </a:lnTo>
                <a:lnTo>
                  <a:pt x="20714" y="34404"/>
                </a:lnTo>
                <a:lnTo>
                  <a:pt x="24307" y="35711"/>
                </a:lnTo>
                <a:lnTo>
                  <a:pt x="27989" y="38901"/>
                </a:lnTo>
                <a:lnTo>
                  <a:pt x="29376" y="41644"/>
                </a:lnTo>
                <a:lnTo>
                  <a:pt x="29731" y="44905"/>
                </a:lnTo>
                <a:lnTo>
                  <a:pt x="29451" y="47904"/>
                </a:lnTo>
                <a:lnTo>
                  <a:pt x="28360" y="50557"/>
                </a:lnTo>
                <a:lnTo>
                  <a:pt x="25377" y="53643"/>
                </a:lnTo>
                <a:lnTo>
                  <a:pt x="22416" y="54928"/>
                </a:lnTo>
                <a:lnTo>
                  <a:pt x="18976" y="55713"/>
                </a:lnTo>
                <a:lnTo>
                  <a:pt x="14681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80" y="56793"/>
                </a:lnTo>
                <a:lnTo>
                  <a:pt x="2843" y="59295"/>
                </a:lnTo>
                <a:lnTo>
                  <a:pt x="6275" y="60705"/>
                </a:lnTo>
                <a:lnTo>
                  <a:pt x="9208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1" y="62369"/>
                </a:lnTo>
                <a:lnTo>
                  <a:pt x="23000" y="61922"/>
                </a:lnTo>
                <a:lnTo>
                  <a:pt x="25653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511394" y="53995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24612" y="4862"/>
                </a:move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4" y="0"/>
                </a:lnTo>
                <a:lnTo>
                  <a:pt x="1489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lnTo>
                  <a:pt x="4607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01" y="13359"/>
                </a:lnTo>
                <a:lnTo>
                  <a:pt x="12484" y="10033"/>
                </a:lnTo>
                <a:lnTo>
                  <a:pt x="15670" y="7772"/>
                </a:lnTo>
                <a:lnTo>
                  <a:pt x="18619" y="7289"/>
                </a:lnTo>
                <a:lnTo>
                  <a:pt x="21765" y="8027"/>
                </a:lnTo>
                <a:lnTo>
                  <a:pt x="24472" y="7429"/>
                </a:lnTo>
                <a:lnTo>
                  <a:pt x="24612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541742" y="5422360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4" y="20462"/>
                </a:moveTo>
                <a:lnTo>
                  <a:pt x="11404" y="22859"/>
                </a:lnTo>
                <a:lnTo>
                  <a:pt x="8826" y="8253"/>
                </a:lnTo>
                <a:lnTo>
                  <a:pt x="8164" y="4189"/>
                </a:lnTo>
                <a:lnTo>
                  <a:pt x="7998" y="0"/>
                </a:lnTo>
                <a:lnTo>
                  <a:pt x="7034" y="20462"/>
                </a:lnTo>
                <a:close/>
              </a:path>
              <a:path w="11404" h="65314">
                <a:moveTo>
                  <a:pt x="31878" y="15835"/>
                </a:moveTo>
                <a:lnTo>
                  <a:pt x="31878" y="21402"/>
                </a:lnTo>
                <a:lnTo>
                  <a:pt x="33324" y="22693"/>
                </a:lnTo>
                <a:lnTo>
                  <a:pt x="36017" y="22848"/>
                </a:lnTo>
                <a:lnTo>
                  <a:pt x="38760" y="21402"/>
                </a:lnTo>
                <a:lnTo>
                  <a:pt x="38760" y="-40957"/>
                </a:lnTo>
                <a:lnTo>
                  <a:pt x="36741" y="-42354"/>
                </a:lnTo>
                <a:lnTo>
                  <a:pt x="34074" y="-42454"/>
                </a:lnTo>
                <a:lnTo>
                  <a:pt x="30987" y="-40957"/>
                </a:lnTo>
                <a:lnTo>
                  <a:pt x="30987" y="-16470"/>
                </a:lnTo>
                <a:lnTo>
                  <a:pt x="26974" y="-20142"/>
                </a:lnTo>
                <a:lnTo>
                  <a:pt x="22870" y="-22298"/>
                </a:lnTo>
                <a:lnTo>
                  <a:pt x="18162" y="-22835"/>
                </a:lnTo>
                <a:lnTo>
                  <a:pt x="15203" y="-22835"/>
                </a:lnTo>
                <a:lnTo>
                  <a:pt x="12585" y="-22288"/>
                </a:lnTo>
                <a:lnTo>
                  <a:pt x="8049" y="-20077"/>
                </a:lnTo>
                <a:lnTo>
                  <a:pt x="4632" y="-16435"/>
                </a:lnTo>
                <a:lnTo>
                  <a:pt x="1944" y="-11873"/>
                </a:lnTo>
                <a:lnTo>
                  <a:pt x="1155" y="-8964"/>
                </a:lnTo>
                <a:lnTo>
                  <a:pt x="392" y="-6045"/>
                </a:lnTo>
                <a:lnTo>
                  <a:pt x="0" y="-2768"/>
                </a:lnTo>
                <a:lnTo>
                  <a:pt x="0" y="3898"/>
                </a:lnTo>
                <a:lnTo>
                  <a:pt x="302" y="6821"/>
                </a:lnTo>
                <a:lnTo>
                  <a:pt x="939" y="9575"/>
                </a:lnTo>
                <a:lnTo>
                  <a:pt x="1562" y="12332"/>
                </a:lnTo>
                <a:lnTo>
                  <a:pt x="3898" y="16789"/>
                </a:lnTo>
                <a:lnTo>
                  <a:pt x="7034" y="20462"/>
                </a:lnTo>
                <a:lnTo>
                  <a:pt x="7998" y="0"/>
                </a:lnTo>
                <a:lnTo>
                  <a:pt x="8190" y="-3961"/>
                </a:lnTo>
                <a:lnTo>
                  <a:pt x="8977" y="-7834"/>
                </a:lnTo>
                <a:lnTo>
                  <a:pt x="10464" y="-11099"/>
                </a:lnTo>
                <a:lnTo>
                  <a:pt x="13802" y="-14796"/>
                </a:lnTo>
                <a:lnTo>
                  <a:pt x="16851" y="-16193"/>
                </a:lnTo>
                <a:lnTo>
                  <a:pt x="20941" y="-16193"/>
                </a:lnTo>
                <a:lnTo>
                  <a:pt x="24914" y="-14159"/>
                </a:lnTo>
                <a:lnTo>
                  <a:pt x="28889" y="-10819"/>
                </a:lnTo>
                <a:lnTo>
                  <a:pt x="30987" y="-8241"/>
                </a:lnTo>
                <a:lnTo>
                  <a:pt x="30987" y="8610"/>
                </a:lnTo>
                <a:lnTo>
                  <a:pt x="27532" y="12484"/>
                </a:lnTo>
                <a:lnTo>
                  <a:pt x="24382" y="15036"/>
                </a:lnTo>
                <a:lnTo>
                  <a:pt x="21462" y="16433"/>
                </a:lnTo>
                <a:lnTo>
                  <a:pt x="18489" y="16865"/>
                </a:lnTo>
                <a:lnTo>
                  <a:pt x="14781" y="16372"/>
                </a:lnTo>
                <a:lnTo>
                  <a:pt x="12089" y="14479"/>
                </a:lnTo>
                <a:lnTo>
                  <a:pt x="10198" y="11634"/>
                </a:lnTo>
                <a:lnTo>
                  <a:pt x="8826" y="8253"/>
                </a:lnTo>
                <a:lnTo>
                  <a:pt x="11404" y="22859"/>
                </a:lnTo>
                <a:lnTo>
                  <a:pt x="14047" y="23456"/>
                </a:lnTo>
                <a:lnTo>
                  <a:pt x="19975" y="23456"/>
                </a:lnTo>
                <a:lnTo>
                  <a:pt x="22593" y="22783"/>
                </a:lnTo>
                <a:lnTo>
                  <a:pt x="27367" y="20105"/>
                </a:lnTo>
                <a:lnTo>
                  <a:pt x="31878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613626" y="5383465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8" y="61606"/>
                </a:lnTo>
                <a:lnTo>
                  <a:pt x="38620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5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79" y="35369"/>
                </a:lnTo>
                <a:lnTo>
                  <a:pt x="54179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84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9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8524" y="27724"/>
                </a:lnTo>
                <a:lnTo>
                  <a:pt x="8851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8" y="16268"/>
                </a:lnTo>
                <a:lnTo>
                  <a:pt x="12664" y="14083"/>
                </a:lnTo>
                <a:lnTo>
                  <a:pt x="16066" y="10144"/>
                </a:lnTo>
                <a:lnTo>
                  <a:pt x="20803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8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59" y="27597"/>
                </a:lnTo>
                <a:lnTo>
                  <a:pt x="45659" y="34315"/>
                </a:lnTo>
                <a:lnTo>
                  <a:pt x="45341" y="37415"/>
                </a:lnTo>
                <a:lnTo>
                  <a:pt x="44719" y="40349"/>
                </a:lnTo>
                <a:lnTo>
                  <a:pt x="44096" y="43279"/>
                </a:lnTo>
                <a:lnTo>
                  <a:pt x="43055" y="45871"/>
                </a:lnTo>
                <a:lnTo>
                  <a:pt x="41595" y="48106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5" y="40906"/>
                </a:moveTo>
                <a:lnTo>
                  <a:pt x="1587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85" y="60325"/>
                </a:lnTo>
                <a:lnTo>
                  <a:pt x="17995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7" y="43765"/>
                </a:lnTo>
                <a:lnTo>
                  <a:pt x="9410" y="40777"/>
                </a:lnTo>
                <a:lnTo>
                  <a:pt x="8827" y="37767"/>
                </a:lnTo>
                <a:lnTo>
                  <a:pt x="8524" y="34491"/>
                </a:lnTo>
                <a:lnTo>
                  <a:pt x="8524" y="27724"/>
                </a:lnTo>
                <a:lnTo>
                  <a:pt x="9248" y="5803"/>
                </a:lnTo>
                <a:lnTo>
                  <a:pt x="6936" y="8547"/>
                </a:lnTo>
                <a:lnTo>
                  <a:pt x="4626" y="11264"/>
                </a:lnTo>
                <a:lnTo>
                  <a:pt x="2898" y="14579"/>
                </a:lnTo>
                <a:lnTo>
                  <a:pt x="1742" y="18489"/>
                </a:lnTo>
                <a:lnTo>
                  <a:pt x="586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5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676079" y="53995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16" y="125"/>
                </a:moveTo>
                <a:lnTo>
                  <a:pt x="16880" y="0"/>
                </a:lnTo>
                <a:lnTo>
                  <a:pt x="14302" y="482"/>
                </a:lnTo>
                <a:lnTo>
                  <a:pt x="9526" y="2311"/>
                </a:lnTo>
                <a:lnTo>
                  <a:pt x="5678" y="5627"/>
                </a:lnTo>
                <a:lnTo>
                  <a:pt x="2527" y="9983"/>
                </a:lnTo>
                <a:lnTo>
                  <a:pt x="1526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2"/>
                </a:lnTo>
                <a:lnTo>
                  <a:pt x="40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53" y="40384"/>
                </a:lnTo>
                <a:lnTo>
                  <a:pt x="8384" y="43775"/>
                </a:lnTo>
                <a:lnTo>
                  <a:pt x="13058" y="45770"/>
                </a:lnTo>
                <a:lnTo>
                  <a:pt x="15736" y="46263"/>
                </a:lnTo>
                <a:lnTo>
                  <a:pt x="20246" y="46263"/>
                </a:lnTo>
                <a:lnTo>
                  <a:pt x="23026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9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9" y="34505"/>
                </a:lnTo>
                <a:lnTo>
                  <a:pt x="27929" y="36878"/>
                </a:lnTo>
                <a:lnTo>
                  <a:pt x="24437" y="38722"/>
                </a:lnTo>
                <a:lnTo>
                  <a:pt x="21529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092" y="36878"/>
                </a:lnTo>
                <a:lnTo>
                  <a:pt x="10099" y="34124"/>
                </a:lnTo>
                <a:lnTo>
                  <a:pt x="8816" y="30365"/>
                </a:lnTo>
                <a:lnTo>
                  <a:pt x="8054" y="25944"/>
                </a:lnTo>
                <a:lnTo>
                  <a:pt x="8054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3007" y="7937"/>
                </a:lnTo>
                <a:lnTo>
                  <a:pt x="15850" y="6516"/>
                </a:lnTo>
                <a:lnTo>
                  <a:pt x="19573" y="6516"/>
                </a:lnTo>
                <a:lnTo>
                  <a:pt x="22936" y="6783"/>
                </a:lnTo>
                <a:lnTo>
                  <a:pt x="26723" y="8380"/>
                </a:lnTo>
                <a:lnTo>
                  <a:pt x="29984" y="10706"/>
                </a:lnTo>
                <a:lnTo>
                  <a:pt x="33047" y="9420"/>
                </a:lnTo>
                <a:lnTo>
                  <a:pt x="32994" y="6807"/>
                </a:lnTo>
                <a:lnTo>
                  <a:pt x="31701" y="4140"/>
                </a:lnTo>
                <a:lnTo>
                  <a:pt x="29060" y="2235"/>
                </a:lnTo>
                <a:lnTo>
                  <a:pt x="25999" y="965"/>
                </a:lnTo>
                <a:lnTo>
                  <a:pt x="22316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713408" y="53888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208" y="90"/>
                </a:lnTo>
                <a:lnTo>
                  <a:pt x="10540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601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6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8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745769" y="5434444"/>
            <a:ext cx="15217" cy="24041"/>
          </a:xfrm>
          <a:custGeom>
            <a:avLst/>
            <a:gdLst/>
            <a:ahLst/>
            <a:cxnLst/>
            <a:rect l="l" t="t" r="r" b="b"/>
            <a:pathLst>
              <a:path w="15217" h="24041">
                <a:moveTo>
                  <a:pt x="15217" y="3784"/>
                </a:moveTo>
                <a:lnTo>
                  <a:pt x="15217" y="2960"/>
                </a:lnTo>
                <a:lnTo>
                  <a:pt x="12790" y="140"/>
                </a:lnTo>
                <a:lnTo>
                  <a:pt x="9956" y="0"/>
                </a:lnTo>
                <a:lnTo>
                  <a:pt x="6932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6" y="23950"/>
                </a:lnTo>
                <a:lnTo>
                  <a:pt x="3289" y="24041"/>
                </a:lnTo>
                <a:lnTo>
                  <a:pt x="5993" y="22745"/>
                </a:lnTo>
                <a:lnTo>
                  <a:pt x="12409" y="13107"/>
                </a:lnTo>
                <a:lnTo>
                  <a:pt x="12931" y="12330"/>
                </a:lnTo>
                <a:lnTo>
                  <a:pt x="14403" y="9475"/>
                </a:lnTo>
                <a:lnTo>
                  <a:pt x="15076" y="6466"/>
                </a:lnTo>
                <a:lnTo>
                  <a:pt x="15217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794105" y="53834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03" y="61455"/>
                </a:moveTo>
                <a:lnTo>
                  <a:pt x="36079" y="61455"/>
                </a:lnTo>
                <a:lnTo>
                  <a:pt x="37411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62" y="54622"/>
                </a:lnTo>
                <a:lnTo>
                  <a:pt x="19263" y="44599"/>
                </a:lnTo>
                <a:lnTo>
                  <a:pt x="22745" y="41047"/>
                </a:lnTo>
                <a:lnTo>
                  <a:pt x="25513" y="37908"/>
                </a:lnTo>
                <a:lnTo>
                  <a:pt x="27594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6" y="23417"/>
                </a:lnTo>
                <a:lnTo>
                  <a:pt x="34923" y="19594"/>
                </a:lnTo>
                <a:lnTo>
                  <a:pt x="35090" y="15721"/>
                </a:lnTo>
                <a:lnTo>
                  <a:pt x="34733" y="11545"/>
                </a:lnTo>
                <a:lnTo>
                  <a:pt x="33296" y="7733"/>
                </a:lnTo>
                <a:lnTo>
                  <a:pt x="30759" y="4622"/>
                </a:lnTo>
                <a:lnTo>
                  <a:pt x="27492" y="2056"/>
                </a:lnTo>
                <a:lnTo>
                  <a:pt x="23087" y="406"/>
                </a:lnTo>
                <a:lnTo>
                  <a:pt x="20520" y="0"/>
                </a:lnTo>
                <a:lnTo>
                  <a:pt x="17575" y="0"/>
                </a:lnTo>
                <a:lnTo>
                  <a:pt x="13982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51" y="3592"/>
                </a:lnTo>
                <a:lnTo>
                  <a:pt x="1267" y="6451"/>
                </a:lnTo>
                <a:lnTo>
                  <a:pt x="1065" y="9204"/>
                </a:lnTo>
                <a:lnTo>
                  <a:pt x="1673" y="11847"/>
                </a:lnTo>
                <a:lnTo>
                  <a:pt x="4226" y="11365"/>
                </a:lnTo>
                <a:lnTo>
                  <a:pt x="7160" y="9626"/>
                </a:lnTo>
                <a:lnTo>
                  <a:pt x="9712" y="8445"/>
                </a:lnTo>
                <a:lnTo>
                  <a:pt x="12838" y="7376"/>
                </a:lnTo>
                <a:lnTo>
                  <a:pt x="16560" y="7109"/>
                </a:lnTo>
                <a:lnTo>
                  <a:pt x="19720" y="7376"/>
                </a:lnTo>
                <a:lnTo>
                  <a:pt x="22288" y="8445"/>
                </a:lnTo>
                <a:lnTo>
                  <a:pt x="25067" y="10958"/>
                </a:lnTo>
                <a:lnTo>
                  <a:pt x="26629" y="14414"/>
                </a:lnTo>
                <a:lnTo>
                  <a:pt x="26860" y="17031"/>
                </a:lnTo>
                <a:lnTo>
                  <a:pt x="26709" y="19810"/>
                </a:lnTo>
                <a:lnTo>
                  <a:pt x="26121" y="22859"/>
                </a:lnTo>
                <a:lnTo>
                  <a:pt x="24610" y="26452"/>
                </a:lnTo>
                <a:lnTo>
                  <a:pt x="22388" y="30391"/>
                </a:lnTo>
                <a:lnTo>
                  <a:pt x="19023" y="34949"/>
                </a:lnTo>
                <a:lnTo>
                  <a:pt x="16776" y="37525"/>
                </a:lnTo>
                <a:lnTo>
                  <a:pt x="13968" y="40398"/>
                </a:lnTo>
                <a:lnTo>
                  <a:pt x="1865" y="52854"/>
                </a:lnTo>
                <a:lnTo>
                  <a:pt x="1155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0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840340" y="5383461"/>
            <a:ext cx="41882" cy="62359"/>
          </a:xfrm>
          <a:custGeom>
            <a:avLst/>
            <a:gdLst/>
            <a:ahLst/>
            <a:cxnLst/>
            <a:rect l="l" t="t" r="r" b="b"/>
            <a:pathLst>
              <a:path w="41882" h="62359">
                <a:moveTo>
                  <a:pt x="33224" y="58576"/>
                </a:moveTo>
                <a:lnTo>
                  <a:pt x="35445" y="56426"/>
                </a:lnTo>
                <a:lnTo>
                  <a:pt x="37133" y="53672"/>
                </a:lnTo>
                <a:lnTo>
                  <a:pt x="38836" y="50915"/>
                </a:lnTo>
                <a:lnTo>
                  <a:pt x="40067" y="47613"/>
                </a:lnTo>
                <a:lnTo>
                  <a:pt x="40791" y="43765"/>
                </a:lnTo>
                <a:lnTo>
                  <a:pt x="41528" y="39931"/>
                </a:lnTo>
                <a:lnTo>
                  <a:pt x="41882" y="35686"/>
                </a:lnTo>
                <a:lnTo>
                  <a:pt x="41882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18" y="13906"/>
                </a:lnTo>
                <a:lnTo>
                  <a:pt x="39088" y="10670"/>
                </a:lnTo>
                <a:lnTo>
                  <a:pt x="37500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3" y="2034"/>
                </a:lnTo>
                <a:lnTo>
                  <a:pt x="28597" y="662"/>
                </a:lnTo>
                <a:lnTo>
                  <a:pt x="25372" y="0"/>
                </a:lnTo>
                <a:lnTo>
                  <a:pt x="17524" y="0"/>
                </a:lnTo>
                <a:lnTo>
                  <a:pt x="14157" y="753"/>
                </a:lnTo>
                <a:lnTo>
                  <a:pt x="11414" y="2260"/>
                </a:lnTo>
                <a:lnTo>
                  <a:pt x="8661" y="3787"/>
                </a:lnTo>
                <a:lnTo>
                  <a:pt x="6450" y="5918"/>
                </a:lnTo>
                <a:lnTo>
                  <a:pt x="4772" y="8676"/>
                </a:lnTo>
                <a:lnTo>
                  <a:pt x="3084" y="11445"/>
                </a:lnTo>
                <a:lnTo>
                  <a:pt x="1864" y="14759"/>
                </a:lnTo>
                <a:lnTo>
                  <a:pt x="1104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0" y="40745"/>
                </a:lnTo>
                <a:lnTo>
                  <a:pt x="1004" y="44579"/>
                </a:lnTo>
                <a:lnTo>
                  <a:pt x="1662" y="48437"/>
                </a:lnTo>
                <a:lnTo>
                  <a:pt x="2792" y="51688"/>
                </a:lnTo>
                <a:lnTo>
                  <a:pt x="4391" y="54331"/>
                </a:lnTo>
                <a:lnTo>
                  <a:pt x="5979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7" y="21286"/>
                </a:lnTo>
                <a:lnTo>
                  <a:pt x="9079" y="18368"/>
                </a:lnTo>
                <a:lnTo>
                  <a:pt x="9740" y="15800"/>
                </a:lnTo>
                <a:lnTo>
                  <a:pt x="11645" y="11429"/>
                </a:lnTo>
                <a:lnTo>
                  <a:pt x="14604" y="8470"/>
                </a:lnTo>
                <a:lnTo>
                  <a:pt x="18413" y="6591"/>
                </a:lnTo>
                <a:lnTo>
                  <a:pt x="21066" y="6591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2"/>
                </a:lnTo>
                <a:lnTo>
                  <a:pt x="31395" y="13655"/>
                </a:lnTo>
                <a:lnTo>
                  <a:pt x="32359" y="17082"/>
                </a:lnTo>
                <a:lnTo>
                  <a:pt x="33108" y="21046"/>
                </a:lnTo>
                <a:lnTo>
                  <a:pt x="33540" y="25858"/>
                </a:lnTo>
                <a:lnTo>
                  <a:pt x="33652" y="33848"/>
                </a:lnTo>
                <a:lnTo>
                  <a:pt x="33436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397" y="54918"/>
                </a:lnTo>
                <a:lnTo>
                  <a:pt x="22528" y="55752"/>
                </a:lnTo>
                <a:lnTo>
                  <a:pt x="18539" y="55752"/>
                </a:lnTo>
                <a:lnTo>
                  <a:pt x="15046" y="54396"/>
                </a:lnTo>
                <a:lnTo>
                  <a:pt x="12178" y="52034"/>
                </a:lnTo>
                <a:lnTo>
                  <a:pt x="10133" y="48045"/>
                </a:lnTo>
                <a:lnTo>
                  <a:pt x="10680" y="60324"/>
                </a:lnTo>
                <a:lnTo>
                  <a:pt x="13294" y="61672"/>
                </a:lnTo>
                <a:lnTo>
                  <a:pt x="16494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66" y="60083"/>
                </a:lnTo>
                <a:lnTo>
                  <a:pt x="33224" y="58576"/>
                </a:lnTo>
                <a:close/>
              </a:path>
              <a:path w="41882" h="62359">
                <a:moveTo>
                  <a:pt x="10680" y="60324"/>
                </a:moveTo>
                <a:lnTo>
                  <a:pt x="10133" y="48045"/>
                </a:lnTo>
                <a:lnTo>
                  <a:pt x="9409" y="45468"/>
                </a:lnTo>
                <a:lnTo>
                  <a:pt x="8938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0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893372" y="5383930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82" y="55623"/>
                </a:moveTo>
                <a:lnTo>
                  <a:pt x="226" y="58406"/>
                </a:lnTo>
                <a:lnTo>
                  <a:pt x="1915" y="60994"/>
                </a:lnTo>
                <a:lnTo>
                  <a:pt x="33566" y="60994"/>
                </a:lnTo>
                <a:lnTo>
                  <a:pt x="34566" y="60551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04" y="54532"/>
                </a:lnTo>
                <a:lnTo>
                  <a:pt x="22604" y="1306"/>
                </a:lnTo>
                <a:lnTo>
                  <a:pt x="21233" y="151"/>
                </a:lnTo>
                <a:lnTo>
                  <a:pt x="18298" y="0"/>
                </a:lnTo>
                <a:lnTo>
                  <a:pt x="15303" y="557"/>
                </a:lnTo>
                <a:lnTo>
                  <a:pt x="1356" y="9497"/>
                </a:lnTo>
                <a:lnTo>
                  <a:pt x="849" y="9878"/>
                </a:lnTo>
                <a:lnTo>
                  <a:pt x="0" y="12480"/>
                </a:lnTo>
                <a:lnTo>
                  <a:pt x="190" y="15248"/>
                </a:lnTo>
                <a:lnTo>
                  <a:pt x="2843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15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937320" y="5383457"/>
            <a:ext cx="40831" cy="62359"/>
          </a:xfrm>
          <a:custGeom>
            <a:avLst/>
            <a:gdLst/>
            <a:ahLst/>
            <a:cxnLst/>
            <a:rect l="l" t="t" r="r" b="b"/>
            <a:pathLst>
              <a:path w="40831" h="62359">
                <a:moveTo>
                  <a:pt x="443" y="51869"/>
                </a:moveTo>
                <a:lnTo>
                  <a:pt x="2260" y="55617"/>
                </a:lnTo>
                <a:lnTo>
                  <a:pt x="5295" y="58486"/>
                </a:lnTo>
                <a:lnTo>
                  <a:pt x="9104" y="60721"/>
                </a:lnTo>
                <a:lnTo>
                  <a:pt x="8154" y="49608"/>
                </a:lnTo>
                <a:lnTo>
                  <a:pt x="8154" y="46584"/>
                </a:lnTo>
                <a:lnTo>
                  <a:pt x="8380" y="43955"/>
                </a:lnTo>
                <a:lnTo>
                  <a:pt x="10073" y="40590"/>
                </a:lnTo>
                <a:lnTo>
                  <a:pt x="13194" y="37531"/>
                </a:lnTo>
                <a:lnTo>
                  <a:pt x="16153" y="35600"/>
                </a:lnTo>
                <a:lnTo>
                  <a:pt x="19861" y="33657"/>
                </a:lnTo>
                <a:lnTo>
                  <a:pt x="23839" y="35687"/>
                </a:lnTo>
                <a:lnTo>
                  <a:pt x="27050" y="37580"/>
                </a:lnTo>
                <a:lnTo>
                  <a:pt x="24091" y="25110"/>
                </a:lnTo>
                <a:lnTo>
                  <a:pt x="20915" y="26733"/>
                </a:lnTo>
                <a:lnTo>
                  <a:pt x="19051" y="25758"/>
                </a:lnTo>
                <a:lnTo>
                  <a:pt x="16092" y="23954"/>
                </a:lnTo>
                <a:lnTo>
                  <a:pt x="12711" y="21211"/>
                </a:lnTo>
                <a:lnTo>
                  <a:pt x="10746" y="18238"/>
                </a:lnTo>
                <a:lnTo>
                  <a:pt x="10109" y="14836"/>
                </a:lnTo>
                <a:lnTo>
                  <a:pt x="10109" y="12193"/>
                </a:lnTo>
                <a:lnTo>
                  <a:pt x="12711" y="8576"/>
                </a:lnTo>
                <a:lnTo>
                  <a:pt x="16992" y="6275"/>
                </a:lnTo>
                <a:lnTo>
                  <a:pt x="22010" y="6275"/>
                </a:lnTo>
                <a:lnTo>
                  <a:pt x="24790" y="6858"/>
                </a:lnTo>
                <a:lnTo>
                  <a:pt x="28040" y="8576"/>
                </a:lnTo>
                <a:lnTo>
                  <a:pt x="30035" y="11294"/>
                </a:lnTo>
                <a:lnTo>
                  <a:pt x="30708" y="14836"/>
                </a:lnTo>
                <a:lnTo>
                  <a:pt x="30708" y="17212"/>
                </a:lnTo>
                <a:lnTo>
                  <a:pt x="28181" y="21352"/>
                </a:lnTo>
                <a:lnTo>
                  <a:pt x="28842" y="28728"/>
                </a:lnTo>
                <a:lnTo>
                  <a:pt x="31953" y="26517"/>
                </a:lnTo>
                <a:lnTo>
                  <a:pt x="35636" y="22849"/>
                </a:lnTo>
                <a:lnTo>
                  <a:pt x="37374" y="20142"/>
                </a:lnTo>
                <a:lnTo>
                  <a:pt x="38404" y="17212"/>
                </a:lnTo>
                <a:lnTo>
                  <a:pt x="38671" y="14086"/>
                </a:lnTo>
                <a:lnTo>
                  <a:pt x="38329" y="10289"/>
                </a:lnTo>
                <a:lnTo>
                  <a:pt x="36958" y="6847"/>
                </a:lnTo>
                <a:lnTo>
                  <a:pt x="34430" y="4090"/>
                </a:lnTo>
                <a:lnTo>
                  <a:pt x="31140" y="1844"/>
                </a:lnTo>
                <a:lnTo>
                  <a:pt x="26683" y="356"/>
                </a:lnTo>
                <a:lnTo>
                  <a:pt x="24041" y="0"/>
                </a:lnTo>
                <a:lnTo>
                  <a:pt x="17779" y="0"/>
                </a:lnTo>
                <a:lnTo>
                  <a:pt x="15012" y="396"/>
                </a:lnTo>
                <a:lnTo>
                  <a:pt x="12611" y="1196"/>
                </a:lnTo>
                <a:lnTo>
                  <a:pt x="8254" y="3074"/>
                </a:lnTo>
                <a:lnTo>
                  <a:pt x="5170" y="5817"/>
                </a:lnTo>
                <a:lnTo>
                  <a:pt x="3251" y="9284"/>
                </a:lnTo>
                <a:lnTo>
                  <a:pt x="2109" y="13133"/>
                </a:lnTo>
                <a:lnTo>
                  <a:pt x="2109" y="16941"/>
                </a:lnTo>
                <a:lnTo>
                  <a:pt x="2884" y="19941"/>
                </a:lnTo>
                <a:lnTo>
                  <a:pt x="4154" y="22724"/>
                </a:lnTo>
                <a:lnTo>
                  <a:pt x="7365" y="26431"/>
                </a:lnTo>
                <a:lnTo>
                  <a:pt x="10234" y="28577"/>
                </a:lnTo>
                <a:lnTo>
                  <a:pt x="13766" y="30571"/>
                </a:lnTo>
                <a:lnTo>
                  <a:pt x="9677" y="32743"/>
                </a:lnTo>
                <a:lnTo>
                  <a:pt x="6235" y="35093"/>
                </a:lnTo>
                <a:lnTo>
                  <a:pt x="3632" y="37696"/>
                </a:lnTo>
                <a:lnTo>
                  <a:pt x="1562" y="40500"/>
                </a:lnTo>
                <a:lnTo>
                  <a:pt x="306" y="43675"/>
                </a:lnTo>
                <a:lnTo>
                  <a:pt x="0" y="47332"/>
                </a:lnTo>
                <a:lnTo>
                  <a:pt x="443" y="51869"/>
                </a:lnTo>
                <a:close/>
              </a:path>
              <a:path w="40831" h="62359">
                <a:moveTo>
                  <a:pt x="16433" y="56084"/>
                </a:moveTo>
                <a:lnTo>
                  <a:pt x="13335" y="55271"/>
                </a:lnTo>
                <a:lnTo>
                  <a:pt x="11264" y="53607"/>
                </a:lnTo>
                <a:lnTo>
                  <a:pt x="8154" y="49608"/>
                </a:lnTo>
                <a:lnTo>
                  <a:pt x="9104" y="60721"/>
                </a:lnTo>
                <a:lnTo>
                  <a:pt x="14033" y="62043"/>
                </a:lnTo>
                <a:lnTo>
                  <a:pt x="16816" y="62359"/>
                </a:lnTo>
                <a:lnTo>
                  <a:pt x="23277" y="62359"/>
                </a:lnTo>
                <a:lnTo>
                  <a:pt x="26236" y="62003"/>
                </a:lnTo>
                <a:lnTo>
                  <a:pt x="28842" y="61280"/>
                </a:lnTo>
                <a:lnTo>
                  <a:pt x="31431" y="60566"/>
                </a:lnTo>
                <a:lnTo>
                  <a:pt x="33616" y="59516"/>
                </a:lnTo>
                <a:lnTo>
                  <a:pt x="37134" y="56692"/>
                </a:lnTo>
                <a:lnTo>
                  <a:pt x="39420" y="52924"/>
                </a:lnTo>
                <a:lnTo>
                  <a:pt x="40831" y="48543"/>
                </a:lnTo>
                <a:lnTo>
                  <a:pt x="40831" y="45925"/>
                </a:lnTo>
                <a:lnTo>
                  <a:pt x="40514" y="42519"/>
                </a:lnTo>
                <a:lnTo>
                  <a:pt x="39305" y="39550"/>
                </a:lnTo>
                <a:lnTo>
                  <a:pt x="37249" y="36817"/>
                </a:lnTo>
                <a:lnTo>
                  <a:pt x="34631" y="34254"/>
                </a:lnTo>
                <a:lnTo>
                  <a:pt x="31154" y="31954"/>
                </a:lnTo>
                <a:lnTo>
                  <a:pt x="28842" y="28728"/>
                </a:lnTo>
                <a:lnTo>
                  <a:pt x="28181" y="21352"/>
                </a:lnTo>
                <a:lnTo>
                  <a:pt x="24091" y="25110"/>
                </a:lnTo>
                <a:lnTo>
                  <a:pt x="27050" y="37580"/>
                </a:lnTo>
                <a:lnTo>
                  <a:pt x="30542" y="40590"/>
                </a:lnTo>
                <a:lnTo>
                  <a:pt x="32421" y="44032"/>
                </a:lnTo>
                <a:lnTo>
                  <a:pt x="32677" y="46775"/>
                </a:lnTo>
                <a:lnTo>
                  <a:pt x="32677" y="49644"/>
                </a:lnTo>
                <a:lnTo>
                  <a:pt x="31648" y="51920"/>
                </a:lnTo>
                <a:lnTo>
                  <a:pt x="27572" y="55260"/>
                </a:lnTo>
                <a:lnTo>
                  <a:pt x="24549" y="56084"/>
                </a:lnTo>
                <a:lnTo>
                  <a:pt x="16433" y="560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999063" y="5498644"/>
            <a:ext cx="40413" cy="60832"/>
          </a:xfrm>
          <a:custGeom>
            <a:avLst/>
            <a:gdLst/>
            <a:ahLst/>
            <a:cxnLst/>
            <a:rect l="l" t="t" r="r" b="b"/>
            <a:pathLst>
              <a:path w="40413" h="60832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5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5" y="60833"/>
                </a:lnTo>
                <a:lnTo>
                  <a:pt x="37785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6" y="39711"/>
                </a:lnTo>
                <a:lnTo>
                  <a:pt x="30787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4" y="19634"/>
                </a:lnTo>
                <a:lnTo>
                  <a:pt x="26315" y="23215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3" h="60832">
                <a:moveTo>
                  <a:pt x="64" y="59842"/>
                </a:moveTo>
                <a:lnTo>
                  <a:pt x="2606" y="60833"/>
                </a:lnTo>
                <a:lnTo>
                  <a:pt x="5460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51" y="7264"/>
                </a:lnTo>
                <a:lnTo>
                  <a:pt x="25631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44" y="19634"/>
                </a:lnTo>
                <a:lnTo>
                  <a:pt x="28486" y="29792"/>
                </a:lnTo>
                <a:lnTo>
                  <a:pt x="31358" y="27989"/>
                </a:lnTo>
                <a:lnTo>
                  <a:pt x="34645" y="24457"/>
                </a:lnTo>
                <a:lnTo>
                  <a:pt x="35981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8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68" y="49"/>
                </a:lnTo>
                <a:lnTo>
                  <a:pt x="3012" y="0"/>
                </a:lnTo>
                <a:lnTo>
                  <a:pt x="967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046813" y="55143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88" y="18519"/>
                </a:lnTo>
                <a:lnTo>
                  <a:pt x="8049" y="16800"/>
                </a:lnTo>
                <a:lnTo>
                  <a:pt x="8902" y="13576"/>
                </a:lnTo>
                <a:lnTo>
                  <a:pt x="10172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72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76" y="6656"/>
                </a:lnTo>
                <a:lnTo>
                  <a:pt x="30185" y="11278"/>
                </a:lnTo>
                <a:lnTo>
                  <a:pt x="31074" y="14465"/>
                </a:lnTo>
                <a:lnTo>
                  <a:pt x="30987" y="18519"/>
                </a:lnTo>
                <a:lnTo>
                  <a:pt x="798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1" y="29973"/>
                </a:lnTo>
                <a:lnTo>
                  <a:pt x="1346" y="32843"/>
                </a:lnTo>
                <a:lnTo>
                  <a:pt x="2245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51" y="44312"/>
                </a:lnTo>
                <a:lnTo>
                  <a:pt x="14564" y="45276"/>
                </a:lnTo>
                <a:lnTo>
                  <a:pt x="1758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2" y="44690"/>
                </a:lnTo>
                <a:lnTo>
                  <a:pt x="33792" y="43559"/>
                </a:lnTo>
                <a:lnTo>
                  <a:pt x="36474" y="41972"/>
                </a:lnTo>
                <a:lnTo>
                  <a:pt x="36982" y="39309"/>
                </a:lnTo>
                <a:lnTo>
                  <a:pt x="35330" y="36309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61" y="35319"/>
                </a:lnTo>
                <a:lnTo>
                  <a:pt x="9168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50" y="24180"/>
                </a:lnTo>
                <a:lnTo>
                  <a:pt x="37845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17" y="-532"/>
                </a:lnTo>
                <a:lnTo>
                  <a:pt x="17132" y="-532"/>
                </a:lnTo>
                <a:lnTo>
                  <a:pt x="14324" y="0"/>
                </a:lnTo>
                <a:lnTo>
                  <a:pt x="10172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092565" y="5513904"/>
            <a:ext cx="29221" cy="62405"/>
          </a:xfrm>
          <a:custGeom>
            <a:avLst/>
            <a:gdLst/>
            <a:ahLst/>
            <a:cxnLst/>
            <a:rect l="l" t="t" r="r" b="b"/>
            <a:pathLst>
              <a:path w="29221" h="62405">
                <a:moveTo>
                  <a:pt x="29221" y="27492"/>
                </a:moveTo>
                <a:lnTo>
                  <a:pt x="27799" y="12153"/>
                </a:lnTo>
                <a:lnTo>
                  <a:pt x="27799" y="16253"/>
                </a:lnTo>
                <a:lnTo>
                  <a:pt x="26910" y="19669"/>
                </a:lnTo>
                <a:lnTo>
                  <a:pt x="25499" y="29170"/>
                </a:lnTo>
                <a:lnTo>
                  <a:pt x="29221" y="27492"/>
                </a:lnTo>
                <a:close/>
              </a:path>
              <a:path w="29221" h="62405">
                <a:moveTo>
                  <a:pt x="38340" y="43153"/>
                </a:moveTo>
                <a:lnTo>
                  <a:pt x="35345" y="39635"/>
                </a:lnTo>
                <a:lnTo>
                  <a:pt x="32547" y="37957"/>
                </a:lnTo>
                <a:lnTo>
                  <a:pt x="29055" y="36929"/>
                </a:lnTo>
                <a:lnTo>
                  <a:pt x="25041" y="36560"/>
                </a:lnTo>
                <a:lnTo>
                  <a:pt x="14032" y="36103"/>
                </a:lnTo>
                <a:lnTo>
                  <a:pt x="12355" y="36038"/>
                </a:lnTo>
                <a:lnTo>
                  <a:pt x="8470" y="33295"/>
                </a:lnTo>
                <a:lnTo>
                  <a:pt x="7566" y="52362"/>
                </a:lnTo>
                <a:lnTo>
                  <a:pt x="7937" y="47790"/>
                </a:lnTo>
                <a:lnTo>
                  <a:pt x="9446" y="45208"/>
                </a:lnTo>
                <a:lnTo>
                  <a:pt x="12546" y="42288"/>
                </a:lnTo>
                <a:lnTo>
                  <a:pt x="23442" y="42656"/>
                </a:lnTo>
                <a:lnTo>
                  <a:pt x="27989" y="43243"/>
                </a:lnTo>
                <a:lnTo>
                  <a:pt x="30948" y="45208"/>
                </a:lnTo>
                <a:lnTo>
                  <a:pt x="31697" y="48408"/>
                </a:lnTo>
                <a:lnTo>
                  <a:pt x="31482" y="50493"/>
                </a:lnTo>
                <a:lnTo>
                  <a:pt x="29945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78" y="56526"/>
                </a:lnTo>
                <a:lnTo>
                  <a:pt x="15595" y="56526"/>
                </a:lnTo>
                <a:lnTo>
                  <a:pt x="12725" y="55994"/>
                </a:lnTo>
                <a:lnTo>
                  <a:pt x="10666" y="54950"/>
                </a:lnTo>
                <a:lnTo>
                  <a:pt x="7566" y="52362"/>
                </a:lnTo>
                <a:lnTo>
                  <a:pt x="7833" y="60968"/>
                </a:lnTo>
                <a:lnTo>
                  <a:pt x="12611" y="62124"/>
                </a:lnTo>
                <a:lnTo>
                  <a:pt x="15505" y="62405"/>
                </a:lnTo>
                <a:lnTo>
                  <a:pt x="22428" y="62405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3" y="60501"/>
                </a:lnTo>
                <a:lnTo>
                  <a:pt x="32814" y="59461"/>
                </a:lnTo>
                <a:lnTo>
                  <a:pt x="36144" y="56804"/>
                </a:lnTo>
                <a:lnTo>
                  <a:pt x="38188" y="53517"/>
                </a:lnTo>
                <a:lnTo>
                  <a:pt x="39405" y="49935"/>
                </a:lnTo>
                <a:lnTo>
                  <a:pt x="39405" y="46147"/>
                </a:lnTo>
                <a:lnTo>
                  <a:pt x="38340" y="43153"/>
                </a:lnTo>
                <a:close/>
              </a:path>
              <a:path w="29221" h="62405">
                <a:moveTo>
                  <a:pt x="34541" y="10741"/>
                </a:moveTo>
                <a:lnTo>
                  <a:pt x="32255" y="7019"/>
                </a:lnTo>
                <a:lnTo>
                  <a:pt x="38289" y="7019"/>
                </a:lnTo>
                <a:lnTo>
                  <a:pt x="39138" y="6793"/>
                </a:lnTo>
                <a:lnTo>
                  <a:pt x="39876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56" y="0"/>
                </a:lnTo>
                <a:lnTo>
                  <a:pt x="14298" y="353"/>
                </a:lnTo>
                <a:lnTo>
                  <a:pt x="10274" y="1764"/>
                </a:lnTo>
                <a:lnTo>
                  <a:pt x="7109" y="4085"/>
                </a:lnTo>
                <a:lnTo>
                  <a:pt x="4546" y="6995"/>
                </a:lnTo>
                <a:lnTo>
                  <a:pt x="2919" y="10806"/>
                </a:lnTo>
                <a:lnTo>
                  <a:pt x="2527" y="15354"/>
                </a:lnTo>
                <a:lnTo>
                  <a:pt x="2793" y="19173"/>
                </a:lnTo>
                <a:lnTo>
                  <a:pt x="3924" y="22082"/>
                </a:lnTo>
                <a:lnTo>
                  <a:pt x="4507" y="25728"/>
                </a:lnTo>
                <a:lnTo>
                  <a:pt x="2754" y="28562"/>
                </a:lnTo>
                <a:lnTo>
                  <a:pt x="1587" y="31762"/>
                </a:lnTo>
                <a:lnTo>
                  <a:pt x="1587" y="35038"/>
                </a:lnTo>
                <a:lnTo>
                  <a:pt x="3416" y="38695"/>
                </a:lnTo>
                <a:lnTo>
                  <a:pt x="4201" y="42023"/>
                </a:lnTo>
                <a:lnTo>
                  <a:pt x="1522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41" y="54216"/>
                </a:lnTo>
                <a:lnTo>
                  <a:pt x="1699" y="56995"/>
                </a:lnTo>
                <a:lnTo>
                  <a:pt x="4342" y="59194"/>
                </a:lnTo>
                <a:lnTo>
                  <a:pt x="7833" y="60968"/>
                </a:lnTo>
                <a:lnTo>
                  <a:pt x="7566" y="52362"/>
                </a:lnTo>
                <a:lnTo>
                  <a:pt x="8470" y="33295"/>
                </a:lnTo>
                <a:lnTo>
                  <a:pt x="8647" y="30452"/>
                </a:lnTo>
                <a:lnTo>
                  <a:pt x="11224" y="28507"/>
                </a:lnTo>
                <a:lnTo>
                  <a:pt x="13967" y="29527"/>
                </a:lnTo>
                <a:lnTo>
                  <a:pt x="17143" y="30200"/>
                </a:lnTo>
                <a:lnTo>
                  <a:pt x="21297" y="30200"/>
                </a:lnTo>
                <a:lnTo>
                  <a:pt x="25499" y="29170"/>
                </a:lnTo>
                <a:lnTo>
                  <a:pt x="26910" y="19669"/>
                </a:lnTo>
                <a:lnTo>
                  <a:pt x="24890" y="22373"/>
                </a:lnTo>
                <a:lnTo>
                  <a:pt x="21715" y="24015"/>
                </a:lnTo>
                <a:lnTo>
                  <a:pt x="18856" y="24267"/>
                </a:lnTo>
                <a:lnTo>
                  <a:pt x="16013" y="24267"/>
                </a:lnTo>
                <a:lnTo>
                  <a:pt x="12228" y="21865"/>
                </a:lnTo>
                <a:lnTo>
                  <a:pt x="9867" y="18097"/>
                </a:lnTo>
                <a:lnTo>
                  <a:pt x="9867" y="14069"/>
                </a:lnTo>
                <a:lnTo>
                  <a:pt x="10767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9" y="5904"/>
                </a:lnTo>
                <a:lnTo>
                  <a:pt x="25438" y="8315"/>
                </a:lnTo>
                <a:lnTo>
                  <a:pt x="27799" y="12153"/>
                </a:lnTo>
                <a:lnTo>
                  <a:pt x="29221" y="27492"/>
                </a:lnTo>
                <a:lnTo>
                  <a:pt x="32129" y="24904"/>
                </a:lnTo>
                <a:lnTo>
                  <a:pt x="34023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1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141381" y="54970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160544" y="5513821"/>
            <a:ext cx="29818" cy="46291"/>
          </a:xfrm>
          <a:custGeom>
            <a:avLst/>
            <a:gdLst/>
            <a:ahLst/>
            <a:cxnLst/>
            <a:rect l="l" t="t" r="r" b="b"/>
            <a:pathLst>
              <a:path w="29818" h="46291">
                <a:moveTo>
                  <a:pt x="1330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0" y="44819"/>
                </a:lnTo>
                <a:lnTo>
                  <a:pt x="25236" y="42785"/>
                </a:lnTo>
                <a:lnTo>
                  <a:pt x="27838" y="40208"/>
                </a:lnTo>
                <a:lnTo>
                  <a:pt x="29425" y="36841"/>
                </a:lnTo>
                <a:lnTo>
                  <a:pt x="29818" y="32767"/>
                </a:lnTo>
                <a:lnTo>
                  <a:pt x="29526" y="29390"/>
                </a:lnTo>
                <a:lnTo>
                  <a:pt x="27492" y="25642"/>
                </a:lnTo>
                <a:lnTo>
                  <a:pt x="24345" y="22974"/>
                </a:lnTo>
                <a:lnTo>
                  <a:pt x="21753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786" y="17945"/>
                </a:lnTo>
                <a:lnTo>
                  <a:pt x="9370" y="15137"/>
                </a:lnTo>
                <a:lnTo>
                  <a:pt x="8420" y="12066"/>
                </a:lnTo>
                <a:lnTo>
                  <a:pt x="9244" y="8891"/>
                </a:lnTo>
                <a:lnTo>
                  <a:pt x="11822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37" y="6846"/>
                </a:lnTo>
                <a:lnTo>
                  <a:pt x="24698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54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16" y="0"/>
                </a:lnTo>
                <a:lnTo>
                  <a:pt x="9662" y="1028"/>
                </a:lnTo>
                <a:lnTo>
                  <a:pt x="6144" y="2631"/>
                </a:lnTo>
                <a:lnTo>
                  <a:pt x="2627" y="6224"/>
                </a:lnTo>
                <a:lnTo>
                  <a:pt x="1346" y="9248"/>
                </a:lnTo>
                <a:lnTo>
                  <a:pt x="1028" y="12484"/>
                </a:lnTo>
                <a:lnTo>
                  <a:pt x="1330" y="15976"/>
                </a:lnTo>
                <a:lnTo>
                  <a:pt x="2551" y="18668"/>
                </a:lnTo>
                <a:lnTo>
                  <a:pt x="5345" y="21753"/>
                </a:lnTo>
                <a:lnTo>
                  <a:pt x="9003" y="23914"/>
                </a:lnTo>
                <a:lnTo>
                  <a:pt x="11630" y="25044"/>
                </a:lnTo>
                <a:lnTo>
                  <a:pt x="14234" y="26084"/>
                </a:lnTo>
                <a:lnTo>
                  <a:pt x="17866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1" y="39700"/>
                </a:lnTo>
                <a:lnTo>
                  <a:pt x="13435" y="40121"/>
                </a:lnTo>
                <a:lnTo>
                  <a:pt x="10133" y="39905"/>
                </a:lnTo>
                <a:lnTo>
                  <a:pt x="6285" y="38609"/>
                </a:lnTo>
                <a:lnTo>
                  <a:pt x="2833" y="36729"/>
                </a:lnTo>
                <a:lnTo>
                  <a:pt x="151" y="37363"/>
                </a:lnTo>
                <a:lnTo>
                  <a:pt x="0" y="40247"/>
                </a:lnTo>
                <a:lnTo>
                  <a:pt x="1330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195759" y="55031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40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233134" y="55138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0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8" y="586"/>
                </a:lnTo>
                <a:lnTo>
                  <a:pt x="12190" y="2225"/>
                </a:lnTo>
                <a:lnTo>
                  <a:pt x="9206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4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19" y="44246"/>
                </a:lnTo>
                <a:lnTo>
                  <a:pt x="7719" y="16523"/>
                </a:lnTo>
                <a:lnTo>
                  <a:pt x="9818" y="13359"/>
                </a:lnTo>
                <a:lnTo>
                  <a:pt x="12481" y="10033"/>
                </a:lnTo>
                <a:lnTo>
                  <a:pt x="15681" y="7772"/>
                </a:lnTo>
                <a:lnTo>
                  <a:pt x="18630" y="7289"/>
                </a:lnTo>
                <a:lnTo>
                  <a:pt x="21766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263291" y="55138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2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0" y="42926"/>
                </a:lnTo>
                <a:lnTo>
                  <a:pt x="6793" y="44870"/>
                </a:lnTo>
                <a:lnTo>
                  <a:pt x="10389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1" y="27889"/>
                </a:lnTo>
                <a:lnTo>
                  <a:pt x="13233" y="25944"/>
                </a:lnTo>
                <a:lnTo>
                  <a:pt x="16358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3" y="38710"/>
                </a:lnTo>
                <a:lnTo>
                  <a:pt x="17856" y="40259"/>
                </a:lnTo>
                <a:lnTo>
                  <a:pt x="13335" y="40259"/>
                </a:lnTo>
                <a:lnTo>
                  <a:pt x="9993" y="38314"/>
                </a:lnTo>
                <a:lnTo>
                  <a:pt x="7913" y="35294"/>
                </a:lnTo>
                <a:lnTo>
                  <a:pt x="10389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306250" y="55031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8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72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342686" y="5497099"/>
            <a:ext cx="9546" cy="62409"/>
          </a:xfrm>
          <a:custGeom>
            <a:avLst/>
            <a:gdLst/>
            <a:ahLst/>
            <a:cxnLst/>
            <a:rect l="l" t="t" r="r" b="b"/>
            <a:pathLst>
              <a:path w="9546" h="62409">
                <a:moveTo>
                  <a:pt x="0" y="4676"/>
                </a:moveTo>
                <a:lnTo>
                  <a:pt x="341" y="7670"/>
                </a:lnTo>
                <a:lnTo>
                  <a:pt x="2918" y="9273"/>
                </a:lnTo>
                <a:lnTo>
                  <a:pt x="6562" y="9273"/>
                </a:lnTo>
                <a:lnTo>
                  <a:pt x="9204" y="7631"/>
                </a:lnTo>
                <a:lnTo>
                  <a:pt x="9546" y="4597"/>
                </a:lnTo>
                <a:lnTo>
                  <a:pt x="9218" y="1601"/>
                </a:lnTo>
                <a:lnTo>
                  <a:pt x="6626" y="0"/>
                </a:lnTo>
                <a:lnTo>
                  <a:pt x="2983" y="0"/>
                </a:lnTo>
                <a:lnTo>
                  <a:pt x="341" y="1637"/>
                </a:lnTo>
                <a:lnTo>
                  <a:pt x="0" y="4676"/>
                </a:lnTo>
                <a:close/>
              </a:path>
              <a:path w="9546" h="62409">
                <a:moveTo>
                  <a:pt x="938" y="18820"/>
                </a:moveTo>
                <a:lnTo>
                  <a:pt x="938" y="60962"/>
                </a:lnTo>
                <a:lnTo>
                  <a:pt x="2904" y="62308"/>
                </a:lnTo>
                <a:lnTo>
                  <a:pt x="5547" y="62409"/>
                </a:lnTo>
                <a:lnTo>
                  <a:pt x="8657" y="60962"/>
                </a:lnTo>
                <a:lnTo>
                  <a:pt x="8657" y="18820"/>
                </a:lnTo>
                <a:lnTo>
                  <a:pt x="6691" y="17463"/>
                </a:lnTo>
                <a:lnTo>
                  <a:pt x="4024" y="17362"/>
                </a:lnTo>
                <a:lnTo>
                  <a:pt x="938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362252" y="55138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81" y="43714"/>
                </a:lnTo>
                <a:lnTo>
                  <a:pt x="11559" y="44743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9" y="33097"/>
                </a:lnTo>
                <a:lnTo>
                  <a:pt x="2123" y="35902"/>
                </a:lnTo>
                <a:lnTo>
                  <a:pt x="5107" y="40257"/>
                </a:lnTo>
                <a:lnTo>
                  <a:pt x="8981" y="43714"/>
                </a:lnTo>
                <a:lnTo>
                  <a:pt x="8229" y="27506"/>
                </a:lnTo>
                <a:lnTo>
                  <a:pt x="8017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4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6" y="27877"/>
                </a:lnTo>
                <a:lnTo>
                  <a:pt x="32867" y="31941"/>
                </a:lnTo>
                <a:lnTo>
                  <a:pt x="31028" y="35153"/>
                </a:lnTo>
                <a:lnTo>
                  <a:pt x="28591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4" y="45708"/>
                </a:lnTo>
                <a:lnTo>
                  <a:pt x="29998" y="44538"/>
                </a:lnTo>
                <a:lnTo>
                  <a:pt x="32706" y="43371"/>
                </a:lnTo>
                <a:lnTo>
                  <a:pt x="36730" y="39649"/>
                </a:lnTo>
                <a:lnTo>
                  <a:pt x="39880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1" y="26125"/>
                </a:lnTo>
                <a:lnTo>
                  <a:pt x="42141" y="19176"/>
                </a:lnTo>
                <a:lnTo>
                  <a:pt x="41720" y="16015"/>
                </a:lnTo>
                <a:lnTo>
                  <a:pt x="40855" y="13196"/>
                </a:lnTo>
                <a:lnTo>
                  <a:pt x="39992" y="10388"/>
                </a:lnTo>
                <a:lnTo>
                  <a:pt x="36996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93" y="506"/>
                </a:lnTo>
                <a:lnTo>
                  <a:pt x="24958" y="0"/>
                </a:lnTo>
                <a:lnTo>
                  <a:pt x="17909" y="0"/>
                </a:lnTo>
                <a:lnTo>
                  <a:pt x="14770" y="571"/>
                </a:lnTo>
                <a:lnTo>
                  <a:pt x="12091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415384" y="5513824"/>
            <a:ext cx="36273" cy="45684"/>
          </a:xfrm>
          <a:custGeom>
            <a:avLst/>
            <a:gdLst/>
            <a:ahLst/>
            <a:cxnLst/>
            <a:rect l="l" t="t" r="r" b="b"/>
            <a:pathLst>
              <a:path w="36273" h="45684">
                <a:moveTo>
                  <a:pt x="1958" y="45584"/>
                </a:moveTo>
                <a:lnTo>
                  <a:pt x="4612" y="45684"/>
                </a:lnTo>
                <a:lnTo>
                  <a:pt x="7711" y="44237"/>
                </a:lnTo>
                <a:lnTo>
                  <a:pt x="7711" y="14785"/>
                </a:lnTo>
                <a:lnTo>
                  <a:pt x="9842" y="12143"/>
                </a:lnTo>
                <a:lnTo>
                  <a:pt x="11863" y="10109"/>
                </a:lnTo>
                <a:lnTo>
                  <a:pt x="15736" y="7379"/>
                </a:lnTo>
                <a:lnTo>
                  <a:pt x="19610" y="6682"/>
                </a:lnTo>
                <a:lnTo>
                  <a:pt x="22418" y="6963"/>
                </a:lnTo>
                <a:lnTo>
                  <a:pt x="25628" y="8903"/>
                </a:lnTo>
                <a:lnTo>
                  <a:pt x="27612" y="12283"/>
                </a:lnTo>
                <a:lnTo>
                  <a:pt x="28361" y="15228"/>
                </a:lnTo>
                <a:lnTo>
                  <a:pt x="28552" y="19559"/>
                </a:lnTo>
                <a:lnTo>
                  <a:pt x="28552" y="44237"/>
                </a:lnTo>
                <a:lnTo>
                  <a:pt x="30520" y="45584"/>
                </a:lnTo>
                <a:lnTo>
                  <a:pt x="33185" y="45684"/>
                </a:lnTo>
                <a:lnTo>
                  <a:pt x="36273" y="44237"/>
                </a:lnTo>
                <a:lnTo>
                  <a:pt x="36273" y="15534"/>
                </a:lnTo>
                <a:lnTo>
                  <a:pt x="36007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7" y="3647"/>
                </a:lnTo>
                <a:lnTo>
                  <a:pt x="28296" y="1422"/>
                </a:lnTo>
                <a:lnTo>
                  <a:pt x="24005" y="0"/>
                </a:lnTo>
                <a:lnTo>
                  <a:pt x="18795" y="0"/>
                </a:lnTo>
                <a:lnTo>
                  <a:pt x="14061" y="1844"/>
                </a:lnTo>
                <a:lnTo>
                  <a:pt x="9335" y="5019"/>
                </a:lnTo>
                <a:lnTo>
                  <a:pt x="6963" y="7672"/>
                </a:lnTo>
                <a:lnTo>
                  <a:pt x="6963" y="2095"/>
                </a:lnTo>
                <a:lnTo>
                  <a:pt x="5666" y="763"/>
                </a:lnTo>
                <a:lnTo>
                  <a:pt x="2783" y="637"/>
                </a:lnTo>
                <a:lnTo>
                  <a:pt x="0" y="2095"/>
                </a:lnTo>
                <a:lnTo>
                  <a:pt x="0" y="44237"/>
                </a:lnTo>
                <a:lnTo>
                  <a:pt x="195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488025" y="5498536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4" y="54801"/>
                </a:lnTo>
                <a:lnTo>
                  <a:pt x="33883" y="57786"/>
                </a:lnTo>
                <a:lnTo>
                  <a:pt x="36756" y="60399"/>
                </a:lnTo>
                <a:lnTo>
                  <a:pt x="39585" y="60832"/>
                </a:lnTo>
                <a:lnTo>
                  <a:pt x="42252" y="60832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4"/>
                </a:lnTo>
                <a:lnTo>
                  <a:pt x="43181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3"/>
                </a:lnTo>
                <a:lnTo>
                  <a:pt x="34898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49"/>
                </a:lnTo>
                <a:lnTo>
                  <a:pt x="10313" y="496"/>
                </a:lnTo>
                <a:lnTo>
                  <a:pt x="7340" y="104"/>
                </a:lnTo>
                <a:lnTo>
                  <a:pt x="3380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545772" y="5513821"/>
            <a:ext cx="21007" cy="46291"/>
          </a:xfrm>
          <a:custGeom>
            <a:avLst/>
            <a:gdLst/>
            <a:ahLst/>
            <a:cxnLst/>
            <a:rect l="l" t="t" r="r" b="b"/>
            <a:pathLst>
              <a:path w="21007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1" y="44743"/>
                </a:lnTo>
                <a:lnTo>
                  <a:pt x="14119" y="45769"/>
                </a:lnTo>
                <a:lnTo>
                  <a:pt x="17132" y="46291"/>
                </a:lnTo>
                <a:lnTo>
                  <a:pt x="21007" y="39790"/>
                </a:lnTo>
                <a:lnTo>
                  <a:pt x="16435" y="39343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7" h="46291">
                <a:moveTo>
                  <a:pt x="433" y="30289"/>
                </a:moveTo>
                <a:lnTo>
                  <a:pt x="1267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06" y="14352"/>
                </a:lnTo>
                <a:lnTo>
                  <a:pt x="11160" y="11112"/>
                </a:lnTo>
                <a:lnTo>
                  <a:pt x="13611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3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6" y="23215"/>
                </a:lnTo>
                <a:lnTo>
                  <a:pt x="33869" y="27877"/>
                </a:lnTo>
                <a:lnTo>
                  <a:pt x="32865" y="31941"/>
                </a:lnTo>
                <a:lnTo>
                  <a:pt x="31010" y="35153"/>
                </a:lnTo>
                <a:lnTo>
                  <a:pt x="28587" y="37771"/>
                </a:lnTo>
                <a:lnTo>
                  <a:pt x="25232" y="39383"/>
                </a:lnTo>
                <a:lnTo>
                  <a:pt x="21007" y="39790"/>
                </a:lnTo>
                <a:lnTo>
                  <a:pt x="17132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6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7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1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3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598797" y="55487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16" y="1789"/>
                </a:lnTo>
                <a:lnTo>
                  <a:pt x="6973" y="0"/>
                </a:lnTo>
                <a:lnTo>
                  <a:pt x="3164" y="0"/>
                </a:lnTo>
                <a:lnTo>
                  <a:pt x="356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642076" y="5497765"/>
            <a:ext cx="61621" cy="70157"/>
          </a:xfrm>
          <a:custGeom>
            <a:avLst/>
            <a:gdLst/>
            <a:ahLst/>
            <a:cxnLst/>
            <a:rect l="l" t="t" r="r" b="b"/>
            <a:pathLst>
              <a:path w="61621" h="70157">
                <a:moveTo>
                  <a:pt x="535" y="40920"/>
                </a:moveTo>
                <a:lnTo>
                  <a:pt x="1587" y="44780"/>
                </a:lnTo>
                <a:lnTo>
                  <a:pt x="2656" y="48628"/>
                </a:lnTo>
                <a:lnTo>
                  <a:pt x="4269" y="51854"/>
                </a:lnTo>
                <a:lnTo>
                  <a:pt x="6440" y="54446"/>
                </a:lnTo>
                <a:lnTo>
                  <a:pt x="8610" y="57034"/>
                </a:lnTo>
                <a:lnTo>
                  <a:pt x="11353" y="59004"/>
                </a:lnTo>
                <a:lnTo>
                  <a:pt x="11012" y="46302"/>
                </a:lnTo>
                <a:lnTo>
                  <a:pt x="10007" y="43726"/>
                </a:lnTo>
                <a:lnTo>
                  <a:pt x="9424" y="40755"/>
                </a:lnTo>
                <a:lnTo>
                  <a:pt x="8827" y="37771"/>
                </a:lnTo>
                <a:lnTo>
                  <a:pt x="8524" y="34495"/>
                </a:lnTo>
                <a:lnTo>
                  <a:pt x="8524" y="27687"/>
                </a:lnTo>
                <a:lnTo>
                  <a:pt x="8851" y="24613"/>
                </a:lnTo>
                <a:lnTo>
                  <a:pt x="9475" y="21718"/>
                </a:lnTo>
                <a:lnTo>
                  <a:pt x="10123" y="18809"/>
                </a:lnTo>
                <a:lnTo>
                  <a:pt x="11188" y="16268"/>
                </a:lnTo>
                <a:lnTo>
                  <a:pt x="12664" y="14057"/>
                </a:lnTo>
                <a:lnTo>
                  <a:pt x="16080" y="10109"/>
                </a:lnTo>
                <a:lnTo>
                  <a:pt x="20829" y="7520"/>
                </a:lnTo>
                <a:lnTo>
                  <a:pt x="23749" y="6883"/>
                </a:lnTo>
                <a:lnTo>
                  <a:pt x="30747" y="6883"/>
                </a:lnTo>
                <a:lnTo>
                  <a:pt x="33681" y="7480"/>
                </a:lnTo>
                <a:lnTo>
                  <a:pt x="36057" y="8700"/>
                </a:lnTo>
                <a:lnTo>
                  <a:pt x="40323" y="11620"/>
                </a:lnTo>
                <a:lnTo>
                  <a:pt x="43167" y="15941"/>
                </a:lnTo>
                <a:lnTo>
                  <a:pt x="44185" y="18503"/>
                </a:lnTo>
                <a:lnTo>
                  <a:pt x="44795" y="21437"/>
                </a:lnTo>
                <a:lnTo>
                  <a:pt x="45403" y="24372"/>
                </a:lnTo>
                <a:lnTo>
                  <a:pt x="45694" y="27547"/>
                </a:lnTo>
                <a:lnTo>
                  <a:pt x="45694" y="34264"/>
                </a:lnTo>
                <a:lnTo>
                  <a:pt x="45392" y="37374"/>
                </a:lnTo>
                <a:lnTo>
                  <a:pt x="44770" y="40323"/>
                </a:lnTo>
                <a:lnTo>
                  <a:pt x="44132" y="43282"/>
                </a:lnTo>
                <a:lnTo>
                  <a:pt x="43092" y="45871"/>
                </a:lnTo>
                <a:lnTo>
                  <a:pt x="41630" y="48106"/>
                </a:lnTo>
                <a:lnTo>
                  <a:pt x="38228" y="52095"/>
                </a:lnTo>
                <a:lnTo>
                  <a:pt x="33414" y="54724"/>
                </a:lnTo>
                <a:lnTo>
                  <a:pt x="30455" y="55385"/>
                </a:lnTo>
                <a:lnTo>
                  <a:pt x="23371" y="55385"/>
                </a:lnTo>
                <a:lnTo>
                  <a:pt x="20411" y="54773"/>
                </a:lnTo>
                <a:lnTo>
                  <a:pt x="18046" y="53568"/>
                </a:lnTo>
                <a:lnTo>
                  <a:pt x="21945" y="62359"/>
                </a:lnTo>
                <a:lnTo>
                  <a:pt x="29592" y="62359"/>
                </a:lnTo>
                <a:lnTo>
                  <a:pt x="32310" y="62002"/>
                </a:lnTo>
                <a:lnTo>
                  <a:pt x="36982" y="60642"/>
                </a:lnTo>
                <a:lnTo>
                  <a:pt x="40463" y="58888"/>
                </a:lnTo>
                <a:lnTo>
                  <a:pt x="44387" y="62409"/>
                </a:lnTo>
                <a:lnTo>
                  <a:pt x="48517" y="65203"/>
                </a:lnTo>
                <a:lnTo>
                  <a:pt x="52261" y="67388"/>
                </a:lnTo>
                <a:lnTo>
                  <a:pt x="55666" y="69127"/>
                </a:lnTo>
                <a:lnTo>
                  <a:pt x="58445" y="70157"/>
                </a:lnTo>
                <a:lnTo>
                  <a:pt x="61304" y="69458"/>
                </a:lnTo>
                <a:lnTo>
                  <a:pt x="61621" y="66801"/>
                </a:lnTo>
                <a:lnTo>
                  <a:pt x="61559" y="65163"/>
                </a:lnTo>
                <a:lnTo>
                  <a:pt x="59375" y="62561"/>
                </a:lnTo>
                <a:lnTo>
                  <a:pt x="56747" y="61415"/>
                </a:lnTo>
                <a:lnTo>
                  <a:pt x="54204" y="60098"/>
                </a:lnTo>
                <a:lnTo>
                  <a:pt x="50763" y="58013"/>
                </a:lnTo>
                <a:lnTo>
                  <a:pt x="46497" y="54673"/>
                </a:lnTo>
                <a:lnTo>
                  <a:pt x="48945" y="51702"/>
                </a:lnTo>
                <a:lnTo>
                  <a:pt x="50878" y="48196"/>
                </a:lnTo>
                <a:lnTo>
                  <a:pt x="52326" y="44232"/>
                </a:lnTo>
                <a:lnTo>
                  <a:pt x="53431" y="39992"/>
                </a:lnTo>
                <a:lnTo>
                  <a:pt x="54028" y="35369"/>
                </a:lnTo>
                <a:lnTo>
                  <a:pt x="54179" y="30430"/>
                </a:lnTo>
                <a:lnTo>
                  <a:pt x="54179" y="25513"/>
                </a:lnTo>
                <a:lnTo>
                  <a:pt x="53607" y="21196"/>
                </a:lnTo>
                <a:lnTo>
                  <a:pt x="52491" y="17412"/>
                </a:lnTo>
                <a:lnTo>
                  <a:pt x="51361" y="13641"/>
                </a:lnTo>
                <a:lnTo>
                  <a:pt x="49683" y="10454"/>
                </a:lnTo>
                <a:lnTo>
                  <a:pt x="47462" y="7887"/>
                </a:lnTo>
                <a:lnTo>
                  <a:pt x="45227" y="5309"/>
                </a:lnTo>
                <a:lnTo>
                  <a:pt x="42458" y="3341"/>
                </a:lnTo>
                <a:lnTo>
                  <a:pt x="39168" y="2009"/>
                </a:lnTo>
                <a:lnTo>
                  <a:pt x="35877" y="662"/>
                </a:lnTo>
                <a:lnTo>
                  <a:pt x="32068" y="0"/>
                </a:lnTo>
                <a:lnTo>
                  <a:pt x="23101" y="0"/>
                </a:lnTo>
                <a:lnTo>
                  <a:pt x="19051" y="737"/>
                </a:lnTo>
                <a:lnTo>
                  <a:pt x="15599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6936" y="8535"/>
                </a:lnTo>
                <a:lnTo>
                  <a:pt x="4626" y="11264"/>
                </a:lnTo>
                <a:lnTo>
                  <a:pt x="2898" y="14579"/>
                </a:lnTo>
                <a:lnTo>
                  <a:pt x="1742" y="18468"/>
                </a:lnTo>
                <a:lnTo>
                  <a:pt x="572" y="22341"/>
                </a:lnTo>
                <a:lnTo>
                  <a:pt x="0" y="26697"/>
                </a:lnTo>
                <a:lnTo>
                  <a:pt x="0" y="36501"/>
                </a:lnTo>
                <a:lnTo>
                  <a:pt x="535" y="40920"/>
                </a:lnTo>
                <a:close/>
              </a:path>
              <a:path w="61621" h="70157">
                <a:moveTo>
                  <a:pt x="11012" y="46302"/>
                </a:moveTo>
                <a:lnTo>
                  <a:pt x="11353" y="59004"/>
                </a:lnTo>
                <a:lnTo>
                  <a:pt x="14685" y="60350"/>
                </a:lnTo>
                <a:lnTo>
                  <a:pt x="17995" y="61686"/>
                </a:lnTo>
                <a:lnTo>
                  <a:pt x="21945" y="62359"/>
                </a:lnTo>
                <a:lnTo>
                  <a:pt x="18046" y="53568"/>
                </a:lnTo>
                <a:lnTo>
                  <a:pt x="13820" y="50688"/>
                </a:lnTo>
                <a:lnTo>
                  <a:pt x="11012" y="463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703636" y="5498369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206" y="64"/>
                </a:lnTo>
                <a:lnTo>
                  <a:pt x="20322" y="1692"/>
                </a:lnTo>
                <a:lnTo>
                  <a:pt x="0" y="57952"/>
                </a:lnTo>
                <a:lnTo>
                  <a:pt x="1742" y="61103"/>
                </a:lnTo>
                <a:lnTo>
                  <a:pt x="4954" y="61103"/>
                </a:lnTo>
                <a:lnTo>
                  <a:pt x="7823" y="59500"/>
                </a:lnTo>
                <a:lnTo>
                  <a:pt x="12791" y="44946"/>
                </a:lnTo>
                <a:lnTo>
                  <a:pt x="37972" y="44946"/>
                </a:lnTo>
                <a:lnTo>
                  <a:pt x="14796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12" h="61139">
                <a:moveTo>
                  <a:pt x="51372" y="58003"/>
                </a:moveTo>
                <a:lnTo>
                  <a:pt x="31040" y="1717"/>
                </a:lnTo>
                <a:lnTo>
                  <a:pt x="29199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7" y="38534"/>
                </a:lnTo>
                <a:lnTo>
                  <a:pt x="14796" y="38534"/>
                </a:lnTo>
                <a:lnTo>
                  <a:pt x="37972" y="44946"/>
                </a:lnTo>
                <a:lnTo>
                  <a:pt x="43168" y="59692"/>
                </a:lnTo>
                <a:lnTo>
                  <a:pt x="43563" y="60405"/>
                </a:lnTo>
                <a:lnTo>
                  <a:pt x="46116" y="61113"/>
                </a:lnTo>
                <a:lnTo>
                  <a:pt x="48834" y="61139"/>
                </a:lnTo>
                <a:lnTo>
                  <a:pt x="51412" y="60620"/>
                </a:lnTo>
                <a:lnTo>
                  <a:pt x="51372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764873" y="54984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785500" y="5497902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2" y="5662"/>
                </a:moveTo>
                <a:lnTo>
                  <a:pt x="7391" y="8406"/>
                </a:lnTo>
                <a:lnTo>
                  <a:pt x="5054" y="11134"/>
                </a:lnTo>
                <a:lnTo>
                  <a:pt x="3239" y="14464"/>
                </a:lnTo>
                <a:lnTo>
                  <a:pt x="1932" y="18399"/>
                </a:lnTo>
                <a:lnTo>
                  <a:pt x="648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1"/>
                </a:lnTo>
                <a:lnTo>
                  <a:pt x="2999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6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903"/>
                </a:lnTo>
                <a:lnTo>
                  <a:pt x="40820" y="58025"/>
                </a:lnTo>
                <a:lnTo>
                  <a:pt x="43675" y="55331"/>
                </a:lnTo>
                <a:lnTo>
                  <a:pt x="43955" y="52764"/>
                </a:lnTo>
                <a:lnTo>
                  <a:pt x="43955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2" y="52081"/>
                </a:lnTo>
                <a:lnTo>
                  <a:pt x="34862" y="53477"/>
                </a:lnTo>
                <a:lnTo>
                  <a:pt x="31255" y="54658"/>
                </a:lnTo>
                <a:lnTo>
                  <a:pt x="26733" y="54964"/>
                </a:lnTo>
                <a:lnTo>
                  <a:pt x="23878" y="54964"/>
                </a:lnTo>
                <a:lnTo>
                  <a:pt x="21323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1" y="44499"/>
                </a:lnTo>
                <a:lnTo>
                  <a:pt x="9767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43" y="24051"/>
                </a:lnTo>
                <a:lnTo>
                  <a:pt x="9817" y="21041"/>
                </a:lnTo>
                <a:lnTo>
                  <a:pt x="10681" y="18032"/>
                </a:lnTo>
                <a:lnTo>
                  <a:pt x="11902" y="15464"/>
                </a:lnTo>
                <a:lnTo>
                  <a:pt x="15038" y="11289"/>
                </a:lnTo>
                <a:lnTo>
                  <a:pt x="19127" y="8632"/>
                </a:lnTo>
                <a:lnTo>
                  <a:pt x="23799" y="7009"/>
                </a:lnTo>
                <a:lnTo>
                  <a:pt x="26492" y="7009"/>
                </a:lnTo>
                <a:lnTo>
                  <a:pt x="31104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690" y="10460"/>
                </a:lnTo>
                <a:lnTo>
                  <a:pt x="43614" y="7466"/>
                </a:lnTo>
                <a:lnTo>
                  <a:pt x="41926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39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69" y="0"/>
                </a:lnTo>
                <a:lnTo>
                  <a:pt x="19066" y="708"/>
                </a:lnTo>
                <a:lnTo>
                  <a:pt x="15801" y="2156"/>
                </a:lnTo>
                <a:lnTo>
                  <a:pt x="12536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853674" y="5490424"/>
            <a:ext cx="35852" cy="81942"/>
          </a:xfrm>
          <a:custGeom>
            <a:avLst/>
            <a:gdLst/>
            <a:ahLst/>
            <a:cxnLst/>
            <a:rect l="l" t="t" r="r" b="b"/>
            <a:pathLst>
              <a:path w="35852" h="81942">
                <a:moveTo>
                  <a:pt x="7531" y="80090"/>
                </a:moveTo>
                <a:lnTo>
                  <a:pt x="35852" y="2415"/>
                </a:lnTo>
                <a:lnTo>
                  <a:pt x="33807" y="39"/>
                </a:lnTo>
                <a:lnTo>
                  <a:pt x="31179" y="0"/>
                </a:lnTo>
                <a:lnTo>
                  <a:pt x="28334" y="1854"/>
                </a:lnTo>
                <a:lnTo>
                  <a:pt x="0" y="79527"/>
                </a:lnTo>
                <a:lnTo>
                  <a:pt x="2034" y="81918"/>
                </a:lnTo>
                <a:lnTo>
                  <a:pt x="4662" y="81942"/>
                </a:lnTo>
                <a:lnTo>
                  <a:pt x="7531" y="80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919816" y="5498644"/>
            <a:ext cx="37223" cy="60832"/>
          </a:xfrm>
          <a:custGeom>
            <a:avLst/>
            <a:gdLst/>
            <a:ahLst/>
            <a:cxnLst/>
            <a:rect l="l" t="t" r="r" b="b"/>
            <a:pathLst>
              <a:path w="37223" h="60832">
                <a:moveTo>
                  <a:pt x="2588" y="60833"/>
                </a:moveTo>
                <a:lnTo>
                  <a:pt x="5461" y="60833"/>
                </a:lnTo>
                <a:lnTo>
                  <a:pt x="8049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593" y="7707"/>
                </a:lnTo>
                <a:lnTo>
                  <a:pt x="26441" y="10565"/>
                </a:lnTo>
                <a:lnTo>
                  <a:pt x="28295" y="13881"/>
                </a:lnTo>
                <a:lnTo>
                  <a:pt x="28752" y="18402"/>
                </a:lnTo>
                <a:lnTo>
                  <a:pt x="31446" y="32169"/>
                </a:lnTo>
                <a:lnTo>
                  <a:pt x="34733" y="28371"/>
                </a:lnTo>
                <a:lnTo>
                  <a:pt x="36727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69" y="11494"/>
                </a:lnTo>
                <a:lnTo>
                  <a:pt x="34707" y="7948"/>
                </a:lnTo>
                <a:lnTo>
                  <a:pt x="32331" y="5064"/>
                </a:lnTo>
                <a:lnTo>
                  <a:pt x="29196" y="2882"/>
                </a:lnTo>
                <a:lnTo>
                  <a:pt x="25830" y="1220"/>
                </a:lnTo>
                <a:lnTo>
                  <a:pt x="22553" y="506"/>
                </a:lnTo>
                <a:lnTo>
                  <a:pt x="18719" y="64"/>
                </a:lnTo>
                <a:lnTo>
                  <a:pt x="3186" y="0"/>
                </a:lnTo>
                <a:lnTo>
                  <a:pt x="975" y="798"/>
                </a:lnTo>
                <a:lnTo>
                  <a:pt x="0" y="3465"/>
                </a:lnTo>
                <a:lnTo>
                  <a:pt x="0" y="59612"/>
                </a:lnTo>
                <a:lnTo>
                  <a:pt x="2588" y="60833"/>
                </a:lnTo>
                <a:close/>
              </a:path>
              <a:path w="37223" h="60832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1" y="30642"/>
                </a:lnTo>
                <a:lnTo>
                  <a:pt x="15303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61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6" y="37082"/>
                </a:lnTo>
                <a:lnTo>
                  <a:pt x="24612" y="36144"/>
                </a:lnTo>
                <a:lnTo>
                  <a:pt x="27302" y="35204"/>
                </a:lnTo>
                <a:lnTo>
                  <a:pt x="31446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968715" y="5498373"/>
            <a:ext cx="39509" cy="61139"/>
          </a:xfrm>
          <a:custGeom>
            <a:avLst/>
            <a:gdLst/>
            <a:ahLst/>
            <a:cxnLst/>
            <a:rect l="l" t="t" r="r" b="b"/>
            <a:pathLst>
              <a:path w="39509" h="61139">
                <a:moveTo>
                  <a:pt x="36842" y="4395"/>
                </a:moveTo>
                <a:lnTo>
                  <a:pt x="37782" y="3110"/>
                </a:lnTo>
                <a:lnTo>
                  <a:pt x="37818" y="547"/>
                </a:lnTo>
                <a:lnTo>
                  <a:pt x="35178" y="0"/>
                </a:lnTo>
                <a:lnTo>
                  <a:pt x="32371" y="76"/>
                </a:lnTo>
                <a:lnTo>
                  <a:pt x="29502" y="1497"/>
                </a:lnTo>
                <a:lnTo>
                  <a:pt x="8049" y="28411"/>
                </a:lnTo>
                <a:lnTo>
                  <a:pt x="7998" y="1029"/>
                </a:lnTo>
                <a:lnTo>
                  <a:pt x="5447" y="25"/>
                </a:lnTo>
                <a:lnTo>
                  <a:pt x="2642" y="25"/>
                </a:lnTo>
                <a:lnTo>
                  <a:pt x="0" y="1497"/>
                </a:lnTo>
                <a:lnTo>
                  <a:pt x="60" y="60073"/>
                </a:lnTo>
                <a:lnTo>
                  <a:pt x="2642" y="61099"/>
                </a:lnTo>
                <a:lnTo>
                  <a:pt x="5447" y="61099"/>
                </a:lnTo>
                <a:lnTo>
                  <a:pt x="8049" y="59641"/>
                </a:lnTo>
                <a:lnTo>
                  <a:pt x="8049" y="29350"/>
                </a:lnTo>
                <a:lnTo>
                  <a:pt x="30340" y="59641"/>
                </a:lnTo>
                <a:lnTo>
                  <a:pt x="31521" y="60732"/>
                </a:lnTo>
                <a:lnTo>
                  <a:pt x="34300" y="61139"/>
                </a:lnTo>
                <a:lnTo>
                  <a:pt x="36917" y="61099"/>
                </a:lnTo>
                <a:lnTo>
                  <a:pt x="39509" y="59551"/>
                </a:lnTo>
                <a:lnTo>
                  <a:pt x="38390" y="57163"/>
                </a:lnTo>
                <a:lnTo>
                  <a:pt x="16761" y="28411"/>
                </a:lnTo>
                <a:lnTo>
                  <a:pt x="36842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032107" y="5490424"/>
            <a:ext cx="35852" cy="81942"/>
          </a:xfrm>
          <a:custGeom>
            <a:avLst/>
            <a:gdLst/>
            <a:ahLst/>
            <a:cxnLst/>
            <a:rect l="l" t="t" r="r" b="b"/>
            <a:pathLst>
              <a:path w="35852" h="81942">
                <a:moveTo>
                  <a:pt x="7542" y="80090"/>
                </a:moveTo>
                <a:lnTo>
                  <a:pt x="35852" y="2415"/>
                </a:lnTo>
                <a:lnTo>
                  <a:pt x="33818" y="39"/>
                </a:lnTo>
                <a:lnTo>
                  <a:pt x="31179" y="0"/>
                </a:lnTo>
                <a:lnTo>
                  <a:pt x="28332" y="1854"/>
                </a:lnTo>
                <a:lnTo>
                  <a:pt x="0" y="79527"/>
                </a:lnTo>
                <a:lnTo>
                  <a:pt x="2030" y="81918"/>
                </a:lnTo>
                <a:lnTo>
                  <a:pt x="4673" y="81942"/>
                </a:lnTo>
                <a:lnTo>
                  <a:pt x="7542" y="800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095032" y="5497755"/>
            <a:ext cx="37957" cy="62369"/>
          </a:xfrm>
          <a:custGeom>
            <a:avLst/>
            <a:gdLst/>
            <a:ahLst/>
            <a:cxnLst/>
            <a:rect l="l" t="t" r="r" b="b"/>
            <a:pathLst>
              <a:path w="37957" h="62369">
                <a:moveTo>
                  <a:pt x="25638" y="61073"/>
                </a:moveTo>
                <a:lnTo>
                  <a:pt x="28295" y="60223"/>
                </a:lnTo>
                <a:lnTo>
                  <a:pt x="30532" y="58988"/>
                </a:lnTo>
                <a:lnTo>
                  <a:pt x="34149" y="55817"/>
                </a:lnTo>
                <a:lnTo>
                  <a:pt x="36511" y="51663"/>
                </a:lnTo>
                <a:lnTo>
                  <a:pt x="37957" y="46940"/>
                </a:lnTo>
                <a:lnTo>
                  <a:pt x="37957" y="44156"/>
                </a:lnTo>
                <a:lnTo>
                  <a:pt x="37616" y="40459"/>
                </a:lnTo>
                <a:lnTo>
                  <a:pt x="36205" y="37122"/>
                </a:lnTo>
                <a:lnTo>
                  <a:pt x="33983" y="34404"/>
                </a:lnTo>
                <a:lnTo>
                  <a:pt x="31240" y="32129"/>
                </a:lnTo>
                <a:lnTo>
                  <a:pt x="27773" y="30481"/>
                </a:lnTo>
                <a:lnTo>
                  <a:pt x="23774" y="29627"/>
                </a:lnTo>
                <a:lnTo>
                  <a:pt x="27241" y="28676"/>
                </a:lnTo>
                <a:lnTo>
                  <a:pt x="30045" y="26898"/>
                </a:lnTo>
                <a:lnTo>
                  <a:pt x="33169" y="23291"/>
                </a:lnTo>
                <a:lnTo>
                  <a:pt x="34401" y="20205"/>
                </a:lnTo>
                <a:lnTo>
                  <a:pt x="35153" y="16800"/>
                </a:lnTo>
                <a:lnTo>
                  <a:pt x="35153" y="12674"/>
                </a:lnTo>
                <a:lnTo>
                  <a:pt x="34099" y="8826"/>
                </a:lnTo>
                <a:lnTo>
                  <a:pt x="32345" y="5435"/>
                </a:lnTo>
                <a:lnTo>
                  <a:pt x="29488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72" y="938"/>
                </a:lnTo>
                <a:lnTo>
                  <a:pt x="8023" y="1943"/>
                </a:lnTo>
                <a:lnTo>
                  <a:pt x="4672" y="3606"/>
                </a:lnTo>
                <a:lnTo>
                  <a:pt x="2120" y="5878"/>
                </a:lnTo>
                <a:lnTo>
                  <a:pt x="1687" y="8571"/>
                </a:lnTo>
                <a:lnTo>
                  <a:pt x="1979" y="11212"/>
                </a:lnTo>
                <a:lnTo>
                  <a:pt x="4622" y="10982"/>
                </a:lnTo>
                <a:lnTo>
                  <a:pt x="7566" y="9218"/>
                </a:lnTo>
                <a:lnTo>
                  <a:pt x="10119" y="8012"/>
                </a:lnTo>
                <a:lnTo>
                  <a:pt x="13143" y="6922"/>
                </a:lnTo>
                <a:lnTo>
                  <a:pt x="16610" y="6656"/>
                </a:lnTo>
                <a:lnTo>
                  <a:pt x="19720" y="6882"/>
                </a:lnTo>
                <a:lnTo>
                  <a:pt x="23291" y="8520"/>
                </a:lnTo>
                <a:lnTo>
                  <a:pt x="25527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13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3" y="26974"/>
                </a:lnTo>
                <a:lnTo>
                  <a:pt x="13294" y="27255"/>
                </a:lnTo>
                <a:lnTo>
                  <a:pt x="7999" y="27255"/>
                </a:lnTo>
                <a:lnTo>
                  <a:pt x="6487" y="28154"/>
                </a:lnTo>
                <a:lnTo>
                  <a:pt x="6120" y="30999"/>
                </a:lnTo>
                <a:lnTo>
                  <a:pt x="8100" y="33615"/>
                </a:lnTo>
                <a:lnTo>
                  <a:pt x="16534" y="33615"/>
                </a:lnTo>
                <a:lnTo>
                  <a:pt x="20714" y="34404"/>
                </a:lnTo>
                <a:lnTo>
                  <a:pt x="24292" y="35711"/>
                </a:lnTo>
                <a:lnTo>
                  <a:pt x="27989" y="38901"/>
                </a:lnTo>
                <a:lnTo>
                  <a:pt x="29372" y="41644"/>
                </a:lnTo>
                <a:lnTo>
                  <a:pt x="29728" y="44905"/>
                </a:lnTo>
                <a:lnTo>
                  <a:pt x="29451" y="47904"/>
                </a:lnTo>
                <a:lnTo>
                  <a:pt x="28356" y="50557"/>
                </a:lnTo>
                <a:lnTo>
                  <a:pt x="25373" y="53643"/>
                </a:lnTo>
                <a:lnTo>
                  <a:pt x="22412" y="54928"/>
                </a:lnTo>
                <a:lnTo>
                  <a:pt x="18961" y="55713"/>
                </a:lnTo>
                <a:lnTo>
                  <a:pt x="14665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3"/>
                </a:lnTo>
                <a:lnTo>
                  <a:pt x="266" y="56793"/>
                </a:lnTo>
                <a:lnTo>
                  <a:pt x="2843" y="59295"/>
                </a:lnTo>
                <a:lnTo>
                  <a:pt x="6271" y="60705"/>
                </a:lnTo>
                <a:lnTo>
                  <a:pt x="9204" y="61545"/>
                </a:lnTo>
                <a:lnTo>
                  <a:pt x="12736" y="62203"/>
                </a:lnTo>
                <a:lnTo>
                  <a:pt x="16661" y="62369"/>
                </a:lnTo>
                <a:lnTo>
                  <a:pt x="20001" y="62369"/>
                </a:lnTo>
                <a:lnTo>
                  <a:pt x="22985" y="61922"/>
                </a:lnTo>
                <a:lnTo>
                  <a:pt x="25638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143103" y="54986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78"/>
                </a:lnTo>
                <a:lnTo>
                  <a:pt x="37084" y="0"/>
                </a:lnTo>
                <a:lnTo>
                  <a:pt x="1764" y="0"/>
                </a:lnTo>
                <a:lnTo>
                  <a:pt x="471" y="863"/>
                </a:lnTo>
                <a:lnTo>
                  <a:pt x="0" y="3516"/>
                </a:lnTo>
                <a:lnTo>
                  <a:pt x="1764" y="7073"/>
                </a:lnTo>
                <a:lnTo>
                  <a:pt x="30838" y="7073"/>
                </a:lnTo>
                <a:lnTo>
                  <a:pt x="7913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3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190561" y="5497757"/>
            <a:ext cx="31140" cy="62359"/>
          </a:xfrm>
          <a:custGeom>
            <a:avLst/>
            <a:gdLst/>
            <a:ahLst/>
            <a:cxnLst/>
            <a:rect l="l" t="t" r="r" b="b"/>
            <a:pathLst>
              <a:path w="31140" h="62359">
                <a:moveTo>
                  <a:pt x="12611" y="1196"/>
                </a:moveTo>
                <a:lnTo>
                  <a:pt x="14439" y="7038"/>
                </a:lnTo>
                <a:lnTo>
                  <a:pt x="16995" y="6275"/>
                </a:lnTo>
                <a:lnTo>
                  <a:pt x="22010" y="6275"/>
                </a:lnTo>
                <a:lnTo>
                  <a:pt x="24792" y="6858"/>
                </a:lnTo>
                <a:lnTo>
                  <a:pt x="28044" y="8576"/>
                </a:lnTo>
                <a:lnTo>
                  <a:pt x="31140" y="1844"/>
                </a:lnTo>
                <a:lnTo>
                  <a:pt x="26683" y="356"/>
                </a:lnTo>
                <a:lnTo>
                  <a:pt x="24041" y="0"/>
                </a:lnTo>
                <a:lnTo>
                  <a:pt x="17779" y="0"/>
                </a:lnTo>
                <a:lnTo>
                  <a:pt x="15012" y="396"/>
                </a:lnTo>
                <a:lnTo>
                  <a:pt x="12611" y="1196"/>
                </a:lnTo>
                <a:close/>
              </a:path>
              <a:path w="31140" h="62359">
                <a:moveTo>
                  <a:pt x="10238" y="28577"/>
                </a:moveTo>
                <a:lnTo>
                  <a:pt x="13766" y="30571"/>
                </a:lnTo>
                <a:lnTo>
                  <a:pt x="9679" y="32743"/>
                </a:lnTo>
                <a:lnTo>
                  <a:pt x="6239" y="35093"/>
                </a:lnTo>
                <a:lnTo>
                  <a:pt x="8154" y="49608"/>
                </a:lnTo>
                <a:lnTo>
                  <a:pt x="8154" y="46584"/>
                </a:lnTo>
                <a:lnTo>
                  <a:pt x="8384" y="43955"/>
                </a:lnTo>
                <a:lnTo>
                  <a:pt x="10072" y="40590"/>
                </a:lnTo>
                <a:lnTo>
                  <a:pt x="13197" y="37531"/>
                </a:lnTo>
                <a:lnTo>
                  <a:pt x="16156" y="35600"/>
                </a:lnTo>
                <a:lnTo>
                  <a:pt x="19850" y="33657"/>
                </a:lnTo>
                <a:lnTo>
                  <a:pt x="23839" y="35687"/>
                </a:lnTo>
                <a:lnTo>
                  <a:pt x="27053" y="37580"/>
                </a:lnTo>
                <a:lnTo>
                  <a:pt x="30546" y="40590"/>
                </a:lnTo>
                <a:lnTo>
                  <a:pt x="32410" y="44032"/>
                </a:lnTo>
                <a:lnTo>
                  <a:pt x="32677" y="46775"/>
                </a:lnTo>
                <a:lnTo>
                  <a:pt x="34621" y="34254"/>
                </a:lnTo>
                <a:lnTo>
                  <a:pt x="31154" y="31954"/>
                </a:lnTo>
                <a:lnTo>
                  <a:pt x="28842" y="28728"/>
                </a:lnTo>
                <a:lnTo>
                  <a:pt x="31953" y="26517"/>
                </a:lnTo>
                <a:lnTo>
                  <a:pt x="35636" y="22849"/>
                </a:lnTo>
                <a:lnTo>
                  <a:pt x="37378" y="20142"/>
                </a:lnTo>
                <a:lnTo>
                  <a:pt x="38404" y="17212"/>
                </a:lnTo>
                <a:lnTo>
                  <a:pt x="38671" y="14086"/>
                </a:lnTo>
                <a:lnTo>
                  <a:pt x="38329" y="10289"/>
                </a:lnTo>
                <a:lnTo>
                  <a:pt x="36946" y="6847"/>
                </a:lnTo>
                <a:lnTo>
                  <a:pt x="34430" y="4090"/>
                </a:lnTo>
                <a:lnTo>
                  <a:pt x="31140" y="1844"/>
                </a:lnTo>
                <a:lnTo>
                  <a:pt x="28044" y="8576"/>
                </a:lnTo>
                <a:lnTo>
                  <a:pt x="30024" y="11294"/>
                </a:lnTo>
                <a:lnTo>
                  <a:pt x="30711" y="14836"/>
                </a:lnTo>
                <a:lnTo>
                  <a:pt x="30711" y="17212"/>
                </a:lnTo>
                <a:lnTo>
                  <a:pt x="28185" y="21352"/>
                </a:lnTo>
                <a:lnTo>
                  <a:pt x="24080" y="25110"/>
                </a:lnTo>
                <a:lnTo>
                  <a:pt x="20919" y="26733"/>
                </a:lnTo>
                <a:lnTo>
                  <a:pt x="19051" y="25758"/>
                </a:lnTo>
                <a:lnTo>
                  <a:pt x="16080" y="23954"/>
                </a:lnTo>
                <a:lnTo>
                  <a:pt x="12715" y="21211"/>
                </a:lnTo>
                <a:lnTo>
                  <a:pt x="10746" y="18238"/>
                </a:lnTo>
                <a:lnTo>
                  <a:pt x="10109" y="14836"/>
                </a:lnTo>
                <a:lnTo>
                  <a:pt x="10109" y="12193"/>
                </a:lnTo>
                <a:lnTo>
                  <a:pt x="10972" y="10099"/>
                </a:lnTo>
                <a:lnTo>
                  <a:pt x="14439" y="7038"/>
                </a:lnTo>
                <a:lnTo>
                  <a:pt x="12611" y="1196"/>
                </a:lnTo>
                <a:lnTo>
                  <a:pt x="8254" y="3074"/>
                </a:lnTo>
                <a:lnTo>
                  <a:pt x="5170" y="5817"/>
                </a:lnTo>
                <a:lnTo>
                  <a:pt x="3251" y="9284"/>
                </a:lnTo>
                <a:lnTo>
                  <a:pt x="2109" y="13133"/>
                </a:lnTo>
                <a:lnTo>
                  <a:pt x="2109" y="16941"/>
                </a:lnTo>
                <a:lnTo>
                  <a:pt x="2884" y="19941"/>
                </a:lnTo>
                <a:lnTo>
                  <a:pt x="4140" y="22724"/>
                </a:lnTo>
                <a:lnTo>
                  <a:pt x="7365" y="26431"/>
                </a:lnTo>
                <a:lnTo>
                  <a:pt x="10238" y="28577"/>
                </a:lnTo>
                <a:close/>
              </a:path>
              <a:path w="31140" h="62359">
                <a:moveTo>
                  <a:pt x="306" y="43675"/>
                </a:moveTo>
                <a:lnTo>
                  <a:pt x="0" y="47332"/>
                </a:lnTo>
                <a:lnTo>
                  <a:pt x="447" y="51869"/>
                </a:lnTo>
                <a:lnTo>
                  <a:pt x="2260" y="55617"/>
                </a:lnTo>
                <a:lnTo>
                  <a:pt x="5284" y="58486"/>
                </a:lnTo>
                <a:lnTo>
                  <a:pt x="9093" y="60721"/>
                </a:lnTo>
                <a:lnTo>
                  <a:pt x="14036" y="62043"/>
                </a:lnTo>
                <a:lnTo>
                  <a:pt x="16816" y="62359"/>
                </a:lnTo>
                <a:lnTo>
                  <a:pt x="23281" y="62359"/>
                </a:lnTo>
                <a:lnTo>
                  <a:pt x="26240" y="62003"/>
                </a:lnTo>
                <a:lnTo>
                  <a:pt x="28842" y="61280"/>
                </a:lnTo>
                <a:lnTo>
                  <a:pt x="31435" y="60566"/>
                </a:lnTo>
                <a:lnTo>
                  <a:pt x="33616" y="59516"/>
                </a:lnTo>
                <a:lnTo>
                  <a:pt x="37137" y="56692"/>
                </a:lnTo>
                <a:lnTo>
                  <a:pt x="39423" y="52924"/>
                </a:lnTo>
                <a:lnTo>
                  <a:pt x="40831" y="48543"/>
                </a:lnTo>
                <a:lnTo>
                  <a:pt x="40831" y="45925"/>
                </a:lnTo>
                <a:lnTo>
                  <a:pt x="40514" y="42519"/>
                </a:lnTo>
                <a:lnTo>
                  <a:pt x="39309" y="39550"/>
                </a:lnTo>
                <a:lnTo>
                  <a:pt x="37249" y="36817"/>
                </a:lnTo>
                <a:lnTo>
                  <a:pt x="34621" y="34254"/>
                </a:lnTo>
                <a:lnTo>
                  <a:pt x="32677" y="46775"/>
                </a:lnTo>
                <a:lnTo>
                  <a:pt x="32677" y="49644"/>
                </a:lnTo>
                <a:lnTo>
                  <a:pt x="31650" y="51920"/>
                </a:lnTo>
                <a:lnTo>
                  <a:pt x="27572" y="55260"/>
                </a:lnTo>
                <a:lnTo>
                  <a:pt x="24551" y="56084"/>
                </a:lnTo>
                <a:lnTo>
                  <a:pt x="16433" y="56084"/>
                </a:lnTo>
                <a:lnTo>
                  <a:pt x="13337" y="55271"/>
                </a:lnTo>
                <a:lnTo>
                  <a:pt x="11268" y="53607"/>
                </a:lnTo>
                <a:lnTo>
                  <a:pt x="8154" y="49608"/>
                </a:lnTo>
                <a:lnTo>
                  <a:pt x="6239" y="35093"/>
                </a:lnTo>
                <a:lnTo>
                  <a:pt x="3622" y="37696"/>
                </a:lnTo>
                <a:lnTo>
                  <a:pt x="1562" y="40500"/>
                </a:lnTo>
                <a:lnTo>
                  <a:pt x="306" y="43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239990" y="5497804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0" y="17283"/>
                </a:moveTo>
                <a:lnTo>
                  <a:pt x="10731" y="14961"/>
                </a:lnTo>
                <a:lnTo>
                  <a:pt x="13384" y="10972"/>
                </a:lnTo>
                <a:lnTo>
                  <a:pt x="17183" y="8190"/>
                </a:lnTo>
                <a:lnTo>
                  <a:pt x="21779" y="6416"/>
                </a:lnTo>
                <a:lnTo>
                  <a:pt x="27673" y="6526"/>
                </a:lnTo>
                <a:lnTo>
                  <a:pt x="31089" y="7200"/>
                </a:lnTo>
                <a:lnTo>
                  <a:pt x="34084" y="8190"/>
                </a:lnTo>
                <a:lnTo>
                  <a:pt x="36752" y="7200"/>
                </a:lnTo>
                <a:lnTo>
                  <a:pt x="36777" y="4532"/>
                </a:lnTo>
                <a:lnTo>
                  <a:pt x="35189" y="1828"/>
                </a:lnTo>
                <a:lnTo>
                  <a:pt x="31978" y="774"/>
                </a:lnTo>
                <a:lnTo>
                  <a:pt x="28701" y="205"/>
                </a:lnTo>
                <a:lnTo>
                  <a:pt x="25181" y="0"/>
                </a:lnTo>
                <a:lnTo>
                  <a:pt x="21755" y="0"/>
                </a:lnTo>
                <a:lnTo>
                  <a:pt x="18745" y="472"/>
                </a:lnTo>
                <a:lnTo>
                  <a:pt x="16153" y="1410"/>
                </a:lnTo>
                <a:lnTo>
                  <a:pt x="13561" y="2336"/>
                </a:lnTo>
                <a:lnTo>
                  <a:pt x="11328" y="3618"/>
                </a:lnTo>
                <a:lnTo>
                  <a:pt x="7617" y="6832"/>
                </a:lnTo>
                <a:lnTo>
                  <a:pt x="4848" y="10882"/>
                </a:lnTo>
                <a:lnTo>
                  <a:pt x="2641" y="15368"/>
                </a:lnTo>
                <a:lnTo>
                  <a:pt x="1205" y="20307"/>
                </a:lnTo>
                <a:lnTo>
                  <a:pt x="698" y="22860"/>
                </a:lnTo>
                <a:lnTo>
                  <a:pt x="417" y="25513"/>
                </a:lnTo>
                <a:lnTo>
                  <a:pt x="151" y="28169"/>
                </a:lnTo>
                <a:lnTo>
                  <a:pt x="0" y="30783"/>
                </a:lnTo>
                <a:lnTo>
                  <a:pt x="125" y="39067"/>
                </a:lnTo>
                <a:lnTo>
                  <a:pt x="380" y="41630"/>
                </a:lnTo>
                <a:lnTo>
                  <a:pt x="633" y="44183"/>
                </a:lnTo>
                <a:lnTo>
                  <a:pt x="1623" y="48694"/>
                </a:lnTo>
                <a:lnTo>
                  <a:pt x="2959" y="52768"/>
                </a:lnTo>
                <a:lnTo>
                  <a:pt x="4862" y="56135"/>
                </a:lnTo>
                <a:lnTo>
                  <a:pt x="7491" y="58698"/>
                </a:lnTo>
                <a:lnTo>
                  <a:pt x="10615" y="60758"/>
                </a:lnTo>
                <a:lnTo>
                  <a:pt x="9434" y="47434"/>
                </a:lnTo>
                <a:lnTo>
                  <a:pt x="8912" y="44715"/>
                </a:lnTo>
                <a:lnTo>
                  <a:pt x="8406" y="41997"/>
                </a:lnTo>
                <a:lnTo>
                  <a:pt x="8139" y="38620"/>
                </a:lnTo>
                <a:lnTo>
                  <a:pt x="8139" y="34596"/>
                </a:lnTo>
                <a:lnTo>
                  <a:pt x="10831" y="33033"/>
                </a:lnTo>
                <a:lnTo>
                  <a:pt x="13917" y="31762"/>
                </a:lnTo>
                <a:lnTo>
                  <a:pt x="17271" y="30924"/>
                </a:lnTo>
                <a:lnTo>
                  <a:pt x="20750" y="30622"/>
                </a:lnTo>
                <a:lnTo>
                  <a:pt x="24522" y="30899"/>
                </a:lnTo>
                <a:lnTo>
                  <a:pt x="28472" y="32818"/>
                </a:lnTo>
                <a:lnTo>
                  <a:pt x="30758" y="36134"/>
                </a:lnTo>
                <a:lnTo>
                  <a:pt x="31470" y="39103"/>
                </a:lnTo>
                <a:lnTo>
                  <a:pt x="31647" y="42558"/>
                </a:lnTo>
                <a:lnTo>
                  <a:pt x="31647" y="44208"/>
                </a:lnTo>
                <a:lnTo>
                  <a:pt x="30974" y="47409"/>
                </a:lnTo>
                <a:lnTo>
                  <a:pt x="31013" y="59461"/>
                </a:lnTo>
                <a:lnTo>
                  <a:pt x="34833" y="56059"/>
                </a:lnTo>
                <a:lnTo>
                  <a:pt x="37757" y="51995"/>
                </a:lnTo>
                <a:lnTo>
                  <a:pt x="39380" y="47042"/>
                </a:lnTo>
                <a:lnTo>
                  <a:pt x="39801" y="44463"/>
                </a:lnTo>
                <a:lnTo>
                  <a:pt x="39801" y="41810"/>
                </a:lnTo>
                <a:lnTo>
                  <a:pt x="39495" y="36993"/>
                </a:lnTo>
                <a:lnTo>
                  <a:pt x="38314" y="32727"/>
                </a:lnTo>
                <a:lnTo>
                  <a:pt x="35938" y="29286"/>
                </a:lnTo>
                <a:lnTo>
                  <a:pt x="32727" y="26468"/>
                </a:lnTo>
                <a:lnTo>
                  <a:pt x="28230" y="24704"/>
                </a:lnTo>
                <a:lnTo>
                  <a:pt x="25477" y="24257"/>
                </a:lnTo>
                <a:lnTo>
                  <a:pt x="20660" y="24257"/>
                </a:lnTo>
                <a:lnTo>
                  <a:pt x="17880" y="24598"/>
                </a:lnTo>
                <a:lnTo>
                  <a:pt x="14071" y="25513"/>
                </a:lnTo>
                <a:lnTo>
                  <a:pt x="10741" y="26784"/>
                </a:lnTo>
                <a:lnTo>
                  <a:pt x="8013" y="28181"/>
                </a:lnTo>
                <a:lnTo>
                  <a:pt x="8103" y="25322"/>
                </a:lnTo>
                <a:lnTo>
                  <a:pt x="8470" y="22553"/>
                </a:lnTo>
                <a:lnTo>
                  <a:pt x="9118" y="19926"/>
                </a:lnTo>
                <a:lnTo>
                  <a:pt x="9740" y="17283"/>
                </a:lnTo>
                <a:close/>
              </a:path>
              <a:path w="39801" h="62320">
                <a:moveTo>
                  <a:pt x="13384" y="54051"/>
                </a:moveTo>
                <a:lnTo>
                  <a:pt x="11174" y="51245"/>
                </a:lnTo>
                <a:lnTo>
                  <a:pt x="9434" y="47434"/>
                </a:lnTo>
                <a:lnTo>
                  <a:pt x="10615" y="60758"/>
                </a:lnTo>
                <a:lnTo>
                  <a:pt x="14475" y="62002"/>
                </a:lnTo>
                <a:lnTo>
                  <a:pt x="19237" y="62320"/>
                </a:lnTo>
                <a:lnTo>
                  <a:pt x="22769" y="62320"/>
                </a:lnTo>
                <a:lnTo>
                  <a:pt x="25829" y="61747"/>
                </a:lnTo>
                <a:lnTo>
                  <a:pt x="28421" y="60606"/>
                </a:lnTo>
                <a:lnTo>
                  <a:pt x="31013" y="59461"/>
                </a:lnTo>
                <a:lnTo>
                  <a:pt x="30974" y="47409"/>
                </a:lnTo>
                <a:lnTo>
                  <a:pt x="29804" y="50393"/>
                </a:lnTo>
                <a:lnTo>
                  <a:pt x="26657" y="53939"/>
                </a:lnTo>
                <a:lnTo>
                  <a:pt x="23723" y="55436"/>
                </a:lnTo>
                <a:lnTo>
                  <a:pt x="19991" y="55803"/>
                </a:lnTo>
                <a:lnTo>
                  <a:pt x="16304" y="55462"/>
                </a:lnTo>
                <a:lnTo>
                  <a:pt x="13384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308058" y="5532400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2" y="0"/>
                </a:lnTo>
                <a:lnTo>
                  <a:pt x="1692" y="0"/>
                </a:lnTo>
                <a:lnTo>
                  <a:pt x="713" y="241"/>
                </a:lnTo>
                <a:lnTo>
                  <a:pt x="0" y="3186"/>
                </a:lnTo>
                <a:lnTo>
                  <a:pt x="1692" y="6412"/>
                </a:lnTo>
                <a:lnTo>
                  <a:pt x="21262" y="6412"/>
                </a:lnTo>
                <a:lnTo>
                  <a:pt x="22186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357688" y="5498369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201" y="64"/>
                </a:lnTo>
                <a:lnTo>
                  <a:pt x="20317" y="1692"/>
                </a:lnTo>
                <a:lnTo>
                  <a:pt x="0" y="57952"/>
                </a:lnTo>
                <a:lnTo>
                  <a:pt x="1738" y="61103"/>
                </a:lnTo>
                <a:lnTo>
                  <a:pt x="4953" y="61103"/>
                </a:lnTo>
                <a:lnTo>
                  <a:pt x="7821" y="59500"/>
                </a:lnTo>
                <a:lnTo>
                  <a:pt x="12786" y="44946"/>
                </a:lnTo>
                <a:lnTo>
                  <a:pt x="37973" y="44946"/>
                </a:lnTo>
                <a:lnTo>
                  <a:pt x="14795" y="38534"/>
                </a:lnTo>
                <a:lnTo>
                  <a:pt x="25236" y="8333"/>
                </a:lnTo>
                <a:lnTo>
                  <a:pt x="26517" y="0"/>
                </a:lnTo>
                <a:close/>
              </a:path>
              <a:path w="51407" h="61139">
                <a:moveTo>
                  <a:pt x="51371" y="58003"/>
                </a:moveTo>
                <a:lnTo>
                  <a:pt x="31038" y="1717"/>
                </a:lnTo>
                <a:lnTo>
                  <a:pt x="29196" y="191"/>
                </a:lnTo>
                <a:lnTo>
                  <a:pt x="26517" y="0"/>
                </a:lnTo>
                <a:lnTo>
                  <a:pt x="25236" y="8333"/>
                </a:lnTo>
                <a:lnTo>
                  <a:pt x="35862" y="38534"/>
                </a:lnTo>
                <a:lnTo>
                  <a:pt x="14795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30" y="61139"/>
                </a:lnTo>
                <a:lnTo>
                  <a:pt x="51407" y="60620"/>
                </a:lnTo>
                <a:lnTo>
                  <a:pt x="5137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2999069" y="56129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9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6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5" y="50321"/>
                </a:lnTo>
                <a:lnTo>
                  <a:pt x="43218" y="47066"/>
                </a:lnTo>
                <a:lnTo>
                  <a:pt x="44575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47" y="20764"/>
                </a:lnTo>
                <a:lnTo>
                  <a:pt x="44691" y="17146"/>
                </a:lnTo>
                <a:lnTo>
                  <a:pt x="43420" y="13529"/>
                </a:lnTo>
                <a:lnTo>
                  <a:pt x="41555" y="10440"/>
                </a:lnTo>
                <a:lnTo>
                  <a:pt x="39114" y="7901"/>
                </a:lnTo>
                <a:lnTo>
                  <a:pt x="36666" y="5349"/>
                </a:lnTo>
                <a:lnTo>
                  <a:pt x="33628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57" y="0"/>
                </a:ln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15826" y="60595"/>
                </a:lnTo>
                <a:lnTo>
                  <a:pt x="8054" y="53849"/>
                </a:lnTo>
                <a:lnTo>
                  <a:pt x="805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3" y="8435"/>
                </a:lnTo>
                <a:lnTo>
                  <a:pt x="29146" y="9591"/>
                </a:lnTo>
                <a:lnTo>
                  <a:pt x="33084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7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8" y="43447"/>
                </a:lnTo>
                <a:lnTo>
                  <a:pt x="32767" y="47955"/>
                </a:lnTo>
                <a:lnTo>
                  <a:pt x="28779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053742" y="56281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5" y="20342"/>
                </a:lnTo>
                <a:lnTo>
                  <a:pt x="9651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09" y="35294"/>
                </a:lnTo>
                <a:lnTo>
                  <a:pt x="8150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67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2" h="46302">
                <a:moveTo>
                  <a:pt x="26925" y="25044"/>
                </a:moveTo>
                <a:lnTo>
                  <a:pt x="26925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4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096701" y="56174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1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4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03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131272" y="56281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8"/>
                </a:moveTo>
                <a:lnTo>
                  <a:pt x="13334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200327" y="56281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3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1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248025" y="5607975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88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88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305131" y="5612709"/>
            <a:ext cx="8063" cy="61064"/>
          </a:xfrm>
          <a:custGeom>
            <a:avLst/>
            <a:gdLst/>
            <a:ahLst/>
            <a:cxnLst/>
            <a:rect l="l" t="t" r="r" b="b"/>
            <a:pathLst>
              <a:path w="8063" h="61064">
                <a:moveTo>
                  <a:pt x="8063" y="59602"/>
                </a:moveTo>
                <a:lnTo>
                  <a:pt x="8002" y="990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6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324999" y="5628121"/>
            <a:ext cx="29829" cy="46291"/>
          </a:xfrm>
          <a:custGeom>
            <a:avLst/>
            <a:gdLst/>
            <a:ahLst/>
            <a:cxnLst/>
            <a:rect l="l" t="t" r="r" b="b"/>
            <a:pathLst>
              <a:path w="29829" h="46291">
                <a:moveTo>
                  <a:pt x="1332" y="43192"/>
                </a:moveTo>
                <a:lnTo>
                  <a:pt x="4291" y="44693"/>
                </a:lnTo>
                <a:lnTo>
                  <a:pt x="7672" y="45719"/>
                </a:lnTo>
                <a:lnTo>
                  <a:pt x="10386" y="46191"/>
                </a:lnTo>
                <a:lnTo>
                  <a:pt x="13309" y="46291"/>
                </a:lnTo>
                <a:lnTo>
                  <a:pt x="17970" y="46000"/>
                </a:lnTo>
                <a:lnTo>
                  <a:pt x="22031" y="44819"/>
                </a:lnTo>
                <a:lnTo>
                  <a:pt x="25246" y="42785"/>
                </a:lnTo>
                <a:lnTo>
                  <a:pt x="27849" y="40208"/>
                </a:lnTo>
                <a:lnTo>
                  <a:pt x="29437" y="36841"/>
                </a:lnTo>
                <a:lnTo>
                  <a:pt x="29829" y="32767"/>
                </a:lnTo>
                <a:lnTo>
                  <a:pt x="29537" y="29390"/>
                </a:lnTo>
                <a:lnTo>
                  <a:pt x="27506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5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94" y="0"/>
                </a:lnTo>
                <a:lnTo>
                  <a:pt x="13827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7" y="9248"/>
                </a:lnTo>
                <a:lnTo>
                  <a:pt x="1026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56" y="21753"/>
                </a:lnTo>
                <a:lnTo>
                  <a:pt x="9014" y="23914"/>
                </a:lnTo>
                <a:lnTo>
                  <a:pt x="11631" y="25044"/>
                </a:lnTo>
                <a:lnTo>
                  <a:pt x="14248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197" y="32194"/>
                </a:lnTo>
                <a:lnTo>
                  <a:pt x="21996" y="35534"/>
                </a:lnTo>
                <a:lnTo>
                  <a:pt x="19759" y="38454"/>
                </a:lnTo>
                <a:lnTo>
                  <a:pt x="17002" y="39700"/>
                </a:lnTo>
                <a:lnTo>
                  <a:pt x="13449" y="40121"/>
                </a:lnTo>
                <a:lnTo>
                  <a:pt x="10144" y="39905"/>
                </a:lnTo>
                <a:lnTo>
                  <a:pt x="6300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362464" y="5628121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60" y="45719"/>
                </a:lnTo>
                <a:lnTo>
                  <a:pt x="10378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35" y="44819"/>
                </a:lnTo>
                <a:lnTo>
                  <a:pt x="25250" y="42785"/>
                </a:lnTo>
                <a:lnTo>
                  <a:pt x="27838" y="40208"/>
                </a:lnTo>
                <a:lnTo>
                  <a:pt x="29441" y="36841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3" y="15137"/>
                </a:lnTo>
                <a:lnTo>
                  <a:pt x="8435" y="12066"/>
                </a:lnTo>
                <a:lnTo>
                  <a:pt x="9259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9" y="5993"/>
                </a:lnTo>
                <a:lnTo>
                  <a:pt x="21351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63" y="265"/>
                </a:lnTo>
                <a:lnTo>
                  <a:pt x="16384" y="0"/>
                </a:lnTo>
                <a:lnTo>
                  <a:pt x="13831" y="0"/>
                </a:lnTo>
                <a:lnTo>
                  <a:pt x="9679" y="1028"/>
                </a:lnTo>
                <a:lnTo>
                  <a:pt x="6159" y="2631"/>
                </a:lnTo>
                <a:lnTo>
                  <a:pt x="2631" y="6224"/>
                </a:lnTo>
                <a:lnTo>
                  <a:pt x="1361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5" y="25044"/>
                </a:lnTo>
                <a:lnTo>
                  <a:pt x="14251" y="26084"/>
                </a:lnTo>
                <a:lnTo>
                  <a:pt x="17881" y="27611"/>
                </a:lnTo>
                <a:lnTo>
                  <a:pt x="20678" y="29566"/>
                </a:lnTo>
                <a:lnTo>
                  <a:pt x="22200" y="32194"/>
                </a:lnTo>
                <a:lnTo>
                  <a:pt x="21996" y="35534"/>
                </a:lnTo>
                <a:lnTo>
                  <a:pt x="19763" y="38454"/>
                </a:lnTo>
                <a:lnTo>
                  <a:pt x="17006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7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403080" y="5628761"/>
            <a:ext cx="36323" cy="45655"/>
          </a:xfrm>
          <a:custGeom>
            <a:avLst/>
            <a:gdLst/>
            <a:ahLst/>
            <a:cxnLst/>
            <a:rect l="l" t="t" r="r" b="b"/>
            <a:pathLst>
              <a:path w="36323" h="45655">
                <a:moveTo>
                  <a:pt x="7772" y="1457"/>
                </a:moveTo>
                <a:lnTo>
                  <a:pt x="5751" y="76"/>
                </a:lnTo>
                <a:lnTo>
                  <a:pt x="3138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2" y="34823"/>
                </a:lnTo>
                <a:lnTo>
                  <a:pt x="2133" y="38836"/>
                </a:lnTo>
                <a:lnTo>
                  <a:pt x="4509" y="42048"/>
                </a:lnTo>
                <a:lnTo>
                  <a:pt x="7988" y="44258"/>
                </a:lnTo>
                <a:lnTo>
                  <a:pt x="12258" y="45655"/>
                </a:lnTo>
                <a:lnTo>
                  <a:pt x="17473" y="45655"/>
                </a:lnTo>
                <a:lnTo>
                  <a:pt x="22185" y="43840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7" y="44891"/>
                </a:lnTo>
                <a:lnTo>
                  <a:pt x="33464" y="45046"/>
                </a:lnTo>
                <a:lnTo>
                  <a:pt x="36323" y="43600"/>
                </a:lnTo>
                <a:lnTo>
                  <a:pt x="36323" y="1457"/>
                </a:lnTo>
                <a:lnTo>
                  <a:pt x="34314" y="76"/>
                </a:lnTo>
                <a:lnTo>
                  <a:pt x="31661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2" y="33566"/>
                </a:lnTo>
                <a:lnTo>
                  <a:pt x="24371" y="35571"/>
                </a:lnTo>
                <a:lnTo>
                  <a:pt x="20523" y="38329"/>
                </a:lnTo>
                <a:lnTo>
                  <a:pt x="16663" y="39013"/>
                </a:lnTo>
                <a:lnTo>
                  <a:pt x="13841" y="38722"/>
                </a:lnTo>
                <a:lnTo>
                  <a:pt x="10669" y="36752"/>
                </a:lnTo>
                <a:lnTo>
                  <a:pt x="8661" y="33401"/>
                </a:lnTo>
                <a:lnTo>
                  <a:pt x="7951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450672" y="56286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98" y="18519"/>
                </a:lnTo>
                <a:lnTo>
                  <a:pt x="8063" y="16800"/>
                </a:lnTo>
                <a:lnTo>
                  <a:pt x="8898" y="13576"/>
                </a:lnTo>
                <a:lnTo>
                  <a:pt x="10184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84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0" y="5511"/>
                </a:lnTo>
                <a:lnTo>
                  <a:pt x="23557" y="5511"/>
                </a:lnTo>
                <a:lnTo>
                  <a:pt x="26388" y="6656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4" y="18519"/>
                </a:lnTo>
                <a:lnTo>
                  <a:pt x="799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3"/>
                </a:lnTo>
                <a:lnTo>
                  <a:pt x="1356" y="32843"/>
                </a:lnTo>
                <a:lnTo>
                  <a:pt x="2256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62" y="44312"/>
                </a:lnTo>
                <a:lnTo>
                  <a:pt x="14565" y="45276"/>
                </a:lnTo>
                <a:lnTo>
                  <a:pt x="17585" y="45770"/>
                </a:lnTo>
                <a:lnTo>
                  <a:pt x="23060" y="45770"/>
                </a:lnTo>
                <a:lnTo>
                  <a:pt x="26704" y="45313"/>
                </a:lnTo>
                <a:lnTo>
                  <a:pt x="30020" y="44690"/>
                </a:lnTo>
                <a:lnTo>
                  <a:pt x="33803" y="43559"/>
                </a:lnTo>
                <a:lnTo>
                  <a:pt x="36470" y="41972"/>
                </a:lnTo>
                <a:lnTo>
                  <a:pt x="36978" y="39309"/>
                </a:lnTo>
                <a:lnTo>
                  <a:pt x="35340" y="36309"/>
                </a:lnTo>
                <a:lnTo>
                  <a:pt x="32355" y="37490"/>
                </a:lnTo>
                <a:lnTo>
                  <a:pt x="28713" y="38671"/>
                </a:lnTo>
                <a:lnTo>
                  <a:pt x="25573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59" y="35319"/>
                </a:lnTo>
                <a:lnTo>
                  <a:pt x="9168" y="32371"/>
                </a:lnTo>
                <a:lnTo>
                  <a:pt x="8239" y="28627"/>
                </a:lnTo>
                <a:lnTo>
                  <a:pt x="7998" y="24180"/>
                </a:lnTo>
                <a:lnTo>
                  <a:pt x="35747" y="24180"/>
                </a:lnTo>
                <a:lnTo>
                  <a:pt x="37842" y="23407"/>
                </a:lnTo>
                <a:lnTo>
                  <a:pt x="38756" y="20815"/>
                </a:lnTo>
                <a:lnTo>
                  <a:pt x="38756" y="16664"/>
                </a:lnTo>
                <a:lnTo>
                  <a:pt x="38404" y="14072"/>
                </a:lnTo>
                <a:lnTo>
                  <a:pt x="37003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29" y="-532"/>
                </a:lnTo>
                <a:lnTo>
                  <a:pt x="17128" y="-532"/>
                </a:lnTo>
                <a:lnTo>
                  <a:pt x="14324" y="0"/>
                </a:lnTo>
                <a:lnTo>
                  <a:pt x="10184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566854" y="5612530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82" y="55623"/>
                </a:moveTo>
                <a:lnTo>
                  <a:pt x="227" y="58406"/>
                </a:lnTo>
                <a:lnTo>
                  <a:pt x="1915" y="60994"/>
                </a:lnTo>
                <a:lnTo>
                  <a:pt x="33566" y="60994"/>
                </a:lnTo>
                <a:lnTo>
                  <a:pt x="34582" y="60551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3" y="151"/>
                </a:lnTo>
                <a:lnTo>
                  <a:pt x="18299" y="0"/>
                </a:lnTo>
                <a:lnTo>
                  <a:pt x="15314" y="557"/>
                </a:lnTo>
                <a:lnTo>
                  <a:pt x="1357" y="9497"/>
                </a:lnTo>
                <a:lnTo>
                  <a:pt x="849" y="9878"/>
                </a:lnTo>
                <a:lnTo>
                  <a:pt x="0" y="12480"/>
                </a:lnTo>
                <a:lnTo>
                  <a:pt x="190" y="15248"/>
                </a:lnTo>
                <a:lnTo>
                  <a:pt x="2854" y="15440"/>
                </a:lnTo>
                <a:lnTo>
                  <a:pt x="14555" y="8470"/>
                </a:lnTo>
                <a:lnTo>
                  <a:pt x="14555" y="54532"/>
                </a:lnTo>
                <a:lnTo>
                  <a:pt x="1915" y="54532"/>
                </a:lnTo>
                <a:lnTo>
                  <a:pt x="582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611599" y="5612947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78"/>
                </a:lnTo>
                <a:lnTo>
                  <a:pt x="37086" y="0"/>
                </a:lnTo>
                <a:lnTo>
                  <a:pt x="1777" y="0"/>
                </a:lnTo>
                <a:lnTo>
                  <a:pt x="471" y="863"/>
                </a:lnTo>
                <a:lnTo>
                  <a:pt x="0" y="3516"/>
                </a:lnTo>
                <a:lnTo>
                  <a:pt x="1777" y="7073"/>
                </a:lnTo>
                <a:lnTo>
                  <a:pt x="30848" y="7073"/>
                </a:lnTo>
                <a:lnTo>
                  <a:pt x="7912" y="58470"/>
                </a:lnTo>
                <a:lnTo>
                  <a:pt x="7937" y="60285"/>
                </a:lnTo>
                <a:lnTo>
                  <a:pt x="10655" y="60868"/>
                </a:lnTo>
                <a:lnTo>
                  <a:pt x="13769" y="60792"/>
                </a:lnTo>
                <a:lnTo>
                  <a:pt x="16614" y="59039"/>
                </a:lnTo>
                <a:lnTo>
                  <a:pt x="38444" y="8747"/>
                </a:lnTo>
                <a:lnTo>
                  <a:pt x="39258" y="6295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656764" y="5617494"/>
            <a:ext cx="27537" cy="56818"/>
          </a:xfrm>
          <a:custGeom>
            <a:avLst/>
            <a:gdLst/>
            <a:ahLst/>
            <a:cxnLst/>
            <a:rect l="l" t="t" r="r" b="b"/>
            <a:pathLst>
              <a:path w="27537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7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9" y="90"/>
                </a:lnTo>
                <a:lnTo>
                  <a:pt x="10541" y="0"/>
                </a:lnTo>
                <a:lnTo>
                  <a:pt x="7456" y="1485"/>
                </a:lnTo>
                <a:lnTo>
                  <a:pt x="7456" y="11504"/>
                </a:lnTo>
                <a:lnTo>
                  <a:pt x="1602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51" y="17920"/>
                </a:lnTo>
                <a:lnTo>
                  <a:pt x="7456" y="17920"/>
                </a:lnTo>
                <a:lnTo>
                  <a:pt x="7456" y="42545"/>
                </a:lnTo>
                <a:lnTo>
                  <a:pt x="7686" y="47101"/>
                </a:lnTo>
                <a:lnTo>
                  <a:pt x="8586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1" y="56692"/>
                </a:lnTo>
                <a:lnTo>
                  <a:pt x="24602" y="56210"/>
                </a:lnTo>
                <a:lnTo>
                  <a:pt x="27231" y="54456"/>
                </a:lnTo>
                <a:lnTo>
                  <a:pt x="27537" y="51777"/>
                </a:lnTo>
                <a:lnTo>
                  <a:pt x="26623" y="48905"/>
                </a:lnTo>
                <a:lnTo>
                  <a:pt x="24055" y="49733"/>
                </a:lnTo>
                <a:lnTo>
                  <a:pt x="21071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694140" y="5608313"/>
            <a:ext cx="36283" cy="65495"/>
          </a:xfrm>
          <a:custGeom>
            <a:avLst/>
            <a:gdLst/>
            <a:ahLst/>
            <a:cxnLst/>
            <a:rect l="l" t="t" r="r" b="b"/>
            <a:pathLst>
              <a:path w="36283" h="65495">
                <a:moveTo>
                  <a:pt x="0" y="1498"/>
                </a:moveTo>
                <a:lnTo>
                  <a:pt x="0" y="64048"/>
                </a:lnTo>
                <a:lnTo>
                  <a:pt x="1968" y="65394"/>
                </a:lnTo>
                <a:lnTo>
                  <a:pt x="4621" y="65495"/>
                </a:lnTo>
                <a:lnTo>
                  <a:pt x="7721" y="64048"/>
                </a:lnTo>
                <a:lnTo>
                  <a:pt x="7721" y="34596"/>
                </a:lnTo>
                <a:lnTo>
                  <a:pt x="9842" y="31954"/>
                </a:lnTo>
                <a:lnTo>
                  <a:pt x="11875" y="29919"/>
                </a:lnTo>
                <a:lnTo>
                  <a:pt x="15749" y="27190"/>
                </a:lnTo>
                <a:lnTo>
                  <a:pt x="19622" y="26493"/>
                </a:lnTo>
                <a:lnTo>
                  <a:pt x="22426" y="26774"/>
                </a:lnTo>
                <a:lnTo>
                  <a:pt x="25642" y="28714"/>
                </a:lnTo>
                <a:lnTo>
                  <a:pt x="27622" y="32094"/>
                </a:lnTo>
                <a:lnTo>
                  <a:pt x="28370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30" y="65394"/>
                </a:lnTo>
                <a:lnTo>
                  <a:pt x="33199" y="65495"/>
                </a:lnTo>
                <a:lnTo>
                  <a:pt x="36283" y="64048"/>
                </a:lnTo>
                <a:lnTo>
                  <a:pt x="36283" y="35355"/>
                </a:lnTo>
                <a:lnTo>
                  <a:pt x="36017" y="32778"/>
                </a:lnTo>
                <a:lnTo>
                  <a:pt x="35510" y="30632"/>
                </a:lnTo>
                <a:lnTo>
                  <a:pt x="34149" y="26644"/>
                </a:lnTo>
                <a:lnTo>
                  <a:pt x="31776" y="23458"/>
                </a:lnTo>
                <a:lnTo>
                  <a:pt x="28295" y="21233"/>
                </a:lnTo>
                <a:lnTo>
                  <a:pt x="24015" y="19810"/>
                </a:lnTo>
                <a:lnTo>
                  <a:pt x="21210" y="19810"/>
                </a:lnTo>
                <a:lnTo>
                  <a:pt x="16663" y="20373"/>
                </a:lnTo>
                <a:lnTo>
                  <a:pt x="12178" y="22644"/>
                </a:lnTo>
                <a:lnTo>
                  <a:pt x="7721" y="26733"/>
                </a:lnTo>
                <a:lnTo>
                  <a:pt x="7721" y="1498"/>
                </a:lnTo>
                <a:lnTo>
                  <a:pt x="5767" y="90"/>
                </a:lnTo>
                <a:lnTo>
                  <a:pt x="3098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766794" y="5612836"/>
            <a:ext cx="45782" cy="60937"/>
          </a:xfrm>
          <a:custGeom>
            <a:avLst/>
            <a:gdLst/>
            <a:ahLst/>
            <a:cxnLst/>
            <a:rect l="l" t="t" r="r" b="b"/>
            <a:pathLst>
              <a:path w="45782" h="60937">
                <a:moveTo>
                  <a:pt x="2552" y="60937"/>
                </a:moveTo>
                <a:lnTo>
                  <a:pt x="5433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02" y="12790"/>
                </a:lnTo>
                <a:lnTo>
                  <a:pt x="11671" y="16689"/>
                </a:lnTo>
                <a:lnTo>
                  <a:pt x="13611" y="20332"/>
                </a:lnTo>
                <a:lnTo>
                  <a:pt x="32091" y="54801"/>
                </a:lnTo>
                <a:lnTo>
                  <a:pt x="33883" y="57786"/>
                </a:lnTo>
                <a:lnTo>
                  <a:pt x="36752" y="60399"/>
                </a:lnTo>
                <a:lnTo>
                  <a:pt x="39585" y="60832"/>
                </a:lnTo>
                <a:lnTo>
                  <a:pt x="42250" y="60832"/>
                </a:lnTo>
                <a:lnTo>
                  <a:pt x="44640" y="60032"/>
                </a:lnTo>
                <a:lnTo>
                  <a:pt x="45782" y="57365"/>
                </a:lnTo>
                <a:lnTo>
                  <a:pt x="45782" y="1244"/>
                </a:lnTo>
                <a:lnTo>
                  <a:pt x="43178" y="0"/>
                </a:lnTo>
                <a:lnTo>
                  <a:pt x="40335" y="0"/>
                </a:lnTo>
                <a:lnTo>
                  <a:pt x="37717" y="1475"/>
                </a:lnTo>
                <a:lnTo>
                  <a:pt x="37818" y="49733"/>
                </a:lnTo>
                <a:lnTo>
                  <a:pt x="36371" y="46813"/>
                </a:lnTo>
                <a:lnTo>
                  <a:pt x="34884" y="43905"/>
                </a:lnTo>
                <a:lnTo>
                  <a:pt x="33375" y="40932"/>
                </a:lnTo>
                <a:lnTo>
                  <a:pt x="31838" y="37922"/>
                </a:lnTo>
                <a:lnTo>
                  <a:pt x="30212" y="34837"/>
                </a:lnTo>
                <a:lnTo>
                  <a:pt x="28498" y="31621"/>
                </a:lnTo>
                <a:lnTo>
                  <a:pt x="14300" y="5029"/>
                </a:lnTo>
                <a:lnTo>
                  <a:pt x="13284" y="3249"/>
                </a:lnTo>
                <a:lnTo>
                  <a:pt x="10311" y="496"/>
                </a:lnTo>
                <a:lnTo>
                  <a:pt x="7340" y="104"/>
                </a:lnTo>
                <a:lnTo>
                  <a:pt x="3362" y="104"/>
                </a:lnTo>
                <a:lnTo>
                  <a:pt x="1051" y="914"/>
                </a:lnTo>
                <a:lnTo>
                  <a:pt x="0" y="3581"/>
                </a:lnTo>
                <a:lnTo>
                  <a:pt x="0" y="59701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824538" y="56281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9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5" y="44743"/>
                </a:lnTo>
                <a:lnTo>
                  <a:pt x="14123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19" y="39343"/>
                </a:lnTo>
                <a:lnTo>
                  <a:pt x="13093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09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63" y="11112"/>
                </a:lnTo>
                <a:lnTo>
                  <a:pt x="13600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5" y="11418"/>
                </a:lnTo>
                <a:lnTo>
                  <a:pt x="33069" y="14719"/>
                </a:lnTo>
                <a:lnTo>
                  <a:pt x="33909" y="18784"/>
                </a:lnTo>
                <a:lnTo>
                  <a:pt x="34138" y="23215"/>
                </a:lnTo>
                <a:lnTo>
                  <a:pt x="33872" y="27877"/>
                </a:lnTo>
                <a:lnTo>
                  <a:pt x="32868" y="31941"/>
                </a:lnTo>
                <a:lnTo>
                  <a:pt x="31014" y="35153"/>
                </a:lnTo>
                <a:lnTo>
                  <a:pt x="28573" y="37771"/>
                </a:lnTo>
                <a:lnTo>
                  <a:pt x="25236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6" y="46291"/>
                </a:lnTo>
                <a:lnTo>
                  <a:pt x="27292" y="45708"/>
                </a:lnTo>
                <a:lnTo>
                  <a:pt x="29984" y="44538"/>
                </a:lnTo>
                <a:lnTo>
                  <a:pt x="32688" y="43371"/>
                </a:lnTo>
                <a:lnTo>
                  <a:pt x="36727" y="39649"/>
                </a:lnTo>
                <a:lnTo>
                  <a:pt x="39878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06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20" y="2566"/>
                </a:lnTo>
                <a:lnTo>
                  <a:pt x="30557" y="1536"/>
                </a:lnTo>
                <a:lnTo>
                  <a:pt x="27979" y="506"/>
                </a:lnTo>
                <a:lnTo>
                  <a:pt x="24955" y="0"/>
                </a:lnTo>
                <a:lnTo>
                  <a:pt x="17907" y="0"/>
                </a:lnTo>
                <a:lnTo>
                  <a:pt x="14771" y="571"/>
                </a:lnTo>
                <a:lnTo>
                  <a:pt x="12089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43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872264" y="5628773"/>
            <a:ext cx="39941" cy="45031"/>
          </a:xfrm>
          <a:custGeom>
            <a:avLst/>
            <a:gdLst/>
            <a:ahLst/>
            <a:cxnLst/>
            <a:rect l="l" t="t" r="r" b="b"/>
            <a:pathLst>
              <a:path w="39941" h="45031">
                <a:moveTo>
                  <a:pt x="20001" y="36230"/>
                </a:moveTo>
                <a:lnTo>
                  <a:pt x="8100" y="1497"/>
                </a:lnTo>
                <a:lnTo>
                  <a:pt x="5788" y="60"/>
                </a:lnTo>
                <a:lnTo>
                  <a:pt x="2894" y="0"/>
                </a:lnTo>
                <a:lnTo>
                  <a:pt x="0" y="698"/>
                </a:lnTo>
                <a:lnTo>
                  <a:pt x="292" y="3312"/>
                </a:lnTo>
                <a:lnTo>
                  <a:pt x="14616" y="43353"/>
                </a:lnTo>
                <a:lnTo>
                  <a:pt x="16419" y="44790"/>
                </a:lnTo>
                <a:lnTo>
                  <a:pt x="18972" y="45031"/>
                </a:lnTo>
                <a:lnTo>
                  <a:pt x="22237" y="44966"/>
                </a:lnTo>
                <a:lnTo>
                  <a:pt x="25196" y="43353"/>
                </a:lnTo>
                <a:lnTo>
                  <a:pt x="39571" y="3312"/>
                </a:lnTo>
                <a:lnTo>
                  <a:pt x="39941" y="1356"/>
                </a:lnTo>
                <a:lnTo>
                  <a:pt x="37641" y="25"/>
                </a:lnTo>
                <a:lnTo>
                  <a:pt x="34823" y="25"/>
                </a:lnTo>
                <a:lnTo>
                  <a:pt x="32080" y="1497"/>
                </a:lnTo>
                <a:lnTo>
                  <a:pt x="20318" y="36230"/>
                </a:lnTo>
                <a:lnTo>
                  <a:pt x="20001" y="362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918027" y="56281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8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410" y="13588"/>
                </a:lnTo>
                <a:lnTo>
                  <a:pt x="471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57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59" y="43875"/>
                </a:lnTo>
                <a:lnTo>
                  <a:pt x="11963" y="44844"/>
                </a:lnTo>
                <a:lnTo>
                  <a:pt x="14565" y="45808"/>
                </a:lnTo>
                <a:lnTo>
                  <a:pt x="17604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85" y="42504"/>
                </a:lnTo>
                <a:lnTo>
                  <a:pt x="36993" y="39841"/>
                </a:lnTo>
                <a:lnTo>
                  <a:pt x="35942" y="36841"/>
                </a:lnTo>
                <a:lnTo>
                  <a:pt x="33310" y="37665"/>
                </a:lnTo>
                <a:lnTo>
                  <a:pt x="30085" y="38846"/>
                </a:lnTo>
                <a:lnTo>
                  <a:pt x="2715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54" y="38936"/>
                </a:lnTo>
                <a:lnTo>
                  <a:pt x="11062" y="35852"/>
                </a:lnTo>
                <a:lnTo>
                  <a:pt x="9183" y="32903"/>
                </a:lnTo>
                <a:lnTo>
                  <a:pt x="8243" y="29159"/>
                </a:lnTo>
                <a:lnTo>
                  <a:pt x="8003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18" y="14605"/>
                </a:lnTo>
                <a:lnTo>
                  <a:pt x="37007" y="9776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4" y="11148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8003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4" y="11148"/>
                </a:lnTo>
                <a:lnTo>
                  <a:pt x="14338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968460" y="5628124"/>
            <a:ext cx="62495" cy="45684"/>
          </a:xfrm>
          <a:custGeom>
            <a:avLst/>
            <a:gdLst/>
            <a:ahLst/>
            <a:cxnLst/>
            <a:rect l="l" t="t" r="r" b="b"/>
            <a:pathLst>
              <a:path w="62495" h="45684">
                <a:moveTo>
                  <a:pt x="30999" y="3914"/>
                </a:moveTo>
                <a:lnTo>
                  <a:pt x="27964" y="1577"/>
                </a:lnTo>
                <a:lnTo>
                  <a:pt x="25350" y="598"/>
                </a:lnTo>
                <a:lnTo>
                  <a:pt x="22391" y="0"/>
                </a:lnTo>
                <a:lnTo>
                  <a:pt x="18362" y="0"/>
                </a:lnTo>
                <a:lnTo>
                  <a:pt x="13881" y="1844"/>
                </a:lnTo>
                <a:lnTo>
                  <a:pt x="9348" y="5019"/>
                </a:lnTo>
                <a:lnTo>
                  <a:pt x="6972" y="7672"/>
                </a:lnTo>
                <a:lnTo>
                  <a:pt x="6972" y="2095"/>
                </a:lnTo>
                <a:lnTo>
                  <a:pt x="5665" y="763"/>
                </a:lnTo>
                <a:lnTo>
                  <a:pt x="2792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lnTo>
                  <a:pt x="4611" y="45684"/>
                </a:lnTo>
                <a:lnTo>
                  <a:pt x="7735" y="44237"/>
                </a:lnTo>
                <a:lnTo>
                  <a:pt x="7735" y="14785"/>
                </a:lnTo>
                <a:lnTo>
                  <a:pt x="9842" y="12143"/>
                </a:lnTo>
                <a:lnTo>
                  <a:pt x="11811" y="10109"/>
                </a:lnTo>
                <a:lnTo>
                  <a:pt x="15429" y="7379"/>
                </a:lnTo>
                <a:lnTo>
                  <a:pt x="19000" y="6682"/>
                </a:lnTo>
                <a:lnTo>
                  <a:pt x="21678" y="6963"/>
                </a:lnTo>
                <a:lnTo>
                  <a:pt x="24651" y="8903"/>
                </a:lnTo>
                <a:lnTo>
                  <a:pt x="26531" y="12283"/>
                </a:lnTo>
                <a:lnTo>
                  <a:pt x="27216" y="15228"/>
                </a:lnTo>
                <a:lnTo>
                  <a:pt x="27381" y="18619"/>
                </a:lnTo>
                <a:lnTo>
                  <a:pt x="27381" y="44237"/>
                </a:lnTo>
                <a:lnTo>
                  <a:pt x="29386" y="45584"/>
                </a:lnTo>
                <a:lnTo>
                  <a:pt x="31978" y="45684"/>
                </a:lnTo>
                <a:lnTo>
                  <a:pt x="35114" y="44237"/>
                </a:lnTo>
                <a:lnTo>
                  <a:pt x="35114" y="14785"/>
                </a:lnTo>
                <a:lnTo>
                  <a:pt x="37274" y="12143"/>
                </a:lnTo>
                <a:lnTo>
                  <a:pt x="39243" y="10109"/>
                </a:lnTo>
                <a:lnTo>
                  <a:pt x="42825" y="7379"/>
                </a:lnTo>
                <a:lnTo>
                  <a:pt x="46393" y="6682"/>
                </a:lnTo>
                <a:lnTo>
                  <a:pt x="49075" y="6963"/>
                </a:lnTo>
                <a:lnTo>
                  <a:pt x="52083" y="8903"/>
                </a:lnTo>
                <a:lnTo>
                  <a:pt x="53949" y="12283"/>
                </a:lnTo>
                <a:lnTo>
                  <a:pt x="54571" y="15228"/>
                </a:lnTo>
                <a:lnTo>
                  <a:pt x="54737" y="18619"/>
                </a:lnTo>
                <a:lnTo>
                  <a:pt x="54737" y="44237"/>
                </a:lnTo>
                <a:lnTo>
                  <a:pt x="56742" y="45584"/>
                </a:lnTo>
                <a:lnTo>
                  <a:pt x="59410" y="45684"/>
                </a:lnTo>
                <a:lnTo>
                  <a:pt x="62495" y="44237"/>
                </a:lnTo>
                <a:lnTo>
                  <a:pt x="62495" y="15228"/>
                </a:lnTo>
                <a:lnTo>
                  <a:pt x="61771" y="10821"/>
                </a:lnTo>
                <a:lnTo>
                  <a:pt x="60476" y="6833"/>
                </a:lnTo>
                <a:lnTo>
                  <a:pt x="58204" y="3647"/>
                </a:lnTo>
                <a:lnTo>
                  <a:pt x="54863" y="1422"/>
                </a:lnTo>
                <a:lnTo>
                  <a:pt x="50749" y="0"/>
                </a:lnTo>
                <a:lnTo>
                  <a:pt x="46899" y="0"/>
                </a:lnTo>
                <a:lnTo>
                  <a:pt x="43588" y="723"/>
                </a:lnTo>
                <a:lnTo>
                  <a:pt x="40092" y="2517"/>
                </a:lnTo>
                <a:lnTo>
                  <a:pt x="36348" y="5501"/>
                </a:lnTo>
                <a:lnTo>
                  <a:pt x="33122" y="7075"/>
                </a:lnTo>
                <a:lnTo>
                  <a:pt x="30999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4044661" y="5608317"/>
            <a:ext cx="38771" cy="66103"/>
          </a:xfrm>
          <a:custGeom>
            <a:avLst/>
            <a:gdLst/>
            <a:ahLst/>
            <a:cxnLst/>
            <a:rect l="l" t="t" r="r" b="b"/>
            <a:pathLst>
              <a:path w="38771" h="66103">
                <a:moveTo>
                  <a:pt x="30617" y="63370"/>
                </a:moveTo>
                <a:lnTo>
                  <a:pt x="34058" y="59738"/>
                </a:lnTo>
                <a:lnTo>
                  <a:pt x="36776" y="55191"/>
                </a:lnTo>
                <a:lnTo>
                  <a:pt x="37565" y="52271"/>
                </a:lnTo>
                <a:lnTo>
                  <a:pt x="38364" y="49352"/>
                </a:lnTo>
                <a:lnTo>
                  <a:pt x="38771" y="46061"/>
                </a:lnTo>
                <a:lnTo>
                  <a:pt x="38771" y="39344"/>
                </a:lnTo>
                <a:lnTo>
                  <a:pt x="38440" y="36446"/>
                </a:lnTo>
                <a:lnTo>
                  <a:pt x="37832" y="33703"/>
                </a:lnTo>
                <a:lnTo>
                  <a:pt x="37208" y="30949"/>
                </a:lnTo>
                <a:lnTo>
                  <a:pt x="34847" y="26517"/>
                </a:lnTo>
                <a:lnTo>
                  <a:pt x="31737" y="22846"/>
                </a:lnTo>
                <a:lnTo>
                  <a:pt x="27391" y="20408"/>
                </a:lnTo>
                <a:lnTo>
                  <a:pt x="24777" y="19800"/>
                </a:lnTo>
                <a:lnTo>
                  <a:pt x="21714" y="19800"/>
                </a:lnTo>
                <a:lnTo>
                  <a:pt x="18172" y="20177"/>
                </a:lnTo>
                <a:lnTo>
                  <a:pt x="14795" y="21358"/>
                </a:lnTo>
                <a:lnTo>
                  <a:pt x="11353" y="23493"/>
                </a:lnTo>
                <a:lnTo>
                  <a:pt x="7731" y="26719"/>
                </a:lnTo>
                <a:lnTo>
                  <a:pt x="7731" y="1497"/>
                </a:lnTo>
                <a:lnTo>
                  <a:pt x="5751" y="86"/>
                </a:lnTo>
                <a:lnTo>
                  <a:pt x="3084" y="0"/>
                </a:lnTo>
                <a:lnTo>
                  <a:pt x="0" y="1497"/>
                </a:lnTo>
                <a:lnTo>
                  <a:pt x="0" y="64044"/>
                </a:lnTo>
                <a:lnTo>
                  <a:pt x="1346" y="65330"/>
                </a:lnTo>
                <a:lnTo>
                  <a:pt x="4024" y="65491"/>
                </a:lnTo>
                <a:lnTo>
                  <a:pt x="6832" y="64044"/>
                </a:lnTo>
                <a:lnTo>
                  <a:pt x="6832" y="58903"/>
                </a:lnTo>
                <a:lnTo>
                  <a:pt x="8049" y="60170"/>
                </a:lnTo>
                <a:lnTo>
                  <a:pt x="7731" y="51498"/>
                </a:lnTo>
                <a:lnTo>
                  <a:pt x="7731" y="34682"/>
                </a:lnTo>
                <a:lnTo>
                  <a:pt x="11188" y="30808"/>
                </a:lnTo>
                <a:lnTo>
                  <a:pt x="14312" y="28271"/>
                </a:lnTo>
                <a:lnTo>
                  <a:pt x="17283" y="26874"/>
                </a:lnTo>
                <a:lnTo>
                  <a:pt x="20256" y="26452"/>
                </a:lnTo>
                <a:lnTo>
                  <a:pt x="23949" y="26925"/>
                </a:lnTo>
                <a:lnTo>
                  <a:pt x="26643" y="28828"/>
                </a:lnTo>
                <a:lnTo>
                  <a:pt x="28536" y="31648"/>
                </a:lnTo>
                <a:lnTo>
                  <a:pt x="29944" y="34999"/>
                </a:lnTo>
                <a:lnTo>
                  <a:pt x="30591" y="39052"/>
                </a:lnTo>
                <a:lnTo>
                  <a:pt x="30758" y="43304"/>
                </a:lnTo>
                <a:lnTo>
                  <a:pt x="30556" y="47217"/>
                </a:lnTo>
                <a:lnTo>
                  <a:pt x="29778" y="51041"/>
                </a:lnTo>
                <a:lnTo>
                  <a:pt x="28295" y="54331"/>
                </a:lnTo>
                <a:lnTo>
                  <a:pt x="24914" y="58050"/>
                </a:lnTo>
                <a:lnTo>
                  <a:pt x="21869" y="59447"/>
                </a:lnTo>
                <a:lnTo>
                  <a:pt x="18056" y="65962"/>
                </a:lnTo>
                <a:lnTo>
                  <a:pt x="20648" y="66103"/>
                </a:lnTo>
                <a:lnTo>
                  <a:pt x="23558" y="66103"/>
                </a:lnTo>
                <a:lnTo>
                  <a:pt x="26121" y="65556"/>
                </a:lnTo>
                <a:lnTo>
                  <a:pt x="30617" y="63370"/>
                </a:lnTo>
                <a:close/>
              </a:path>
              <a:path w="38771" h="66103">
                <a:moveTo>
                  <a:pt x="7731" y="51498"/>
                </a:moveTo>
                <a:lnTo>
                  <a:pt x="8049" y="60170"/>
                </a:lnTo>
                <a:lnTo>
                  <a:pt x="11389" y="63079"/>
                </a:lnTo>
                <a:lnTo>
                  <a:pt x="14665" y="65008"/>
                </a:lnTo>
                <a:lnTo>
                  <a:pt x="18056" y="65962"/>
                </a:lnTo>
                <a:lnTo>
                  <a:pt x="21869" y="59447"/>
                </a:lnTo>
                <a:lnTo>
                  <a:pt x="17815" y="59447"/>
                </a:lnTo>
                <a:lnTo>
                  <a:pt x="13841" y="57416"/>
                </a:lnTo>
                <a:lnTo>
                  <a:pt x="9852" y="54090"/>
                </a:lnTo>
                <a:lnTo>
                  <a:pt x="7731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4092018" y="56281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7" y="11148"/>
                </a:moveTo>
                <a:lnTo>
                  <a:pt x="13334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90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50" y="6249"/>
                </a:lnTo>
                <a:lnTo>
                  <a:pt x="2336" y="10706"/>
                </a:lnTo>
                <a:lnTo>
                  <a:pt x="1396" y="13588"/>
                </a:lnTo>
                <a:lnTo>
                  <a:pt x="472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61" y="33375"/>
                </a:lnTo>
                <a:lnTo>
                  <a:pt x="2261" y="36244"/>
                </a:lnTo>
                <a:lnTo>
                  <a:pt x="5374" y="40539"/>
                </a:lnTo>
                <a:lnTo>
                  <a:pt x="9359" y="43875"/>
                </a:lnTo>
                <a:lnTo>
                  <a:pt x="11963" y="44844"/>
                </a:lnTo>
                <a:lnTo>
                  <a:pt x="14569" y="45808"/>
                </a:lnTo>
                <a:lnTo>
                  <a:pt x="17604" y="46302"/>
                </a:lnTo>
                <a:lnTo>
                  <a:pt x="23065" y="46302"/>
                </a:lnTo>
                <a:lnTo>
                  <a:pt x="26709" y="45845"/>
                </a:lnTo>
                <a:lnTo>
                  <a:pt x="30024" y="45222"/>
                </a:lnTo>
                <a:lnTo>
                  <a:pt x="33808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42" y="36841"/>
                </a:lnTo>
                <a:lnTo>
                  <a:pt x="33314" y="37665"/>
                </a:lnTo>
                <a:lnTo>
                  <a:pt x="30074" y="38846"/>
                </a:lnTo>
                <a:lnTo>
                  <a:pt x="27155" y="39535"/>
                </a:lnTo>
                <a:lnTo>
                  <a:pt x="23799" y="40017"/>
                </a:lnTo>
                <a:lnTo>
                  <a:pt x="19243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4" y="29159"/>
                </a:lnTo>
                <a:lnTo>
                  <a:pt x="8003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20" y="14605"/>
                </a:lnTo>
                <a:lnTo>
                  <a:pt x="37009" y="9776"/>
                </a:lnTo>
                <a:lnTo>
                  <a:pt x="34419" y="5867"/>
                </a:lnTo>
                <a:lnTo>
                  <a:pt x="31003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9" y="532"/>
                </a:lnTo>
                <a:lnTo>
                  <a:pt x="10187" y="11148"/>
                </a:lnTo>
                <a:close/>
              </a:path>
              <a:path w="38761" h="46302">
                <a:moveTo>
                  <a:pt x="9349" y="2692"/>
                </a:moveTo>
                <a:lnTo>
                  <a:pt x="5450" y="6249"/>
                </a:lnTo>
                <a:lnTo>
                  <a:pt x="8003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7" y="11148"/>
                </a:lnTo>
                <a:lnTo>
                  <a:pt x="14339" y="532"/>
                </a:lnTo>
                <a:lnTo>
                  <a:pt x="9349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142461" y="5628118"/>
            <a:ext cx="24610" cy="45694"/>
          </a:xfrm>
          <a:custGeom>
            <a:avLst/>
            <a:gdLst/>
            <a:ahLst/>
            <a:cxnLst/>
            <a:rect l="l" t="t" r="r" b="b"/>
            <a:pathLst>
              <a:path w="24610" h="45694">
                <a:moveTo>
                  <a:pt x="24610" y="4862"/>
                </a:moveTo>
                <a:lnTo>
                  <a:pt x="24610" y="3571"/>
                </a:lnTo>
                <a:lnTo>
                  <a:pt x="22997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897" y="586"/>
                </a:lnTo>
                <a:lnTo>
                  <a:pt x="12190" y="2225"/>
                </a:lnTo>
                <a:lnTo>
                  <a:pt x="9206" y="5168"/>
                </a:lnTo>
                <a:lnTo>
                  <a:pt x="6959" y="8243"/>
                </a:lnTo>
                <a:lnTo>
                  <a:pt x="6959" y="2095"/>
                </a:lnTo>
                <a:lnTo>
                  <a:pt x="5662" y="773"/>
                </a:lnTo>
                <a:lnTo>
                  <a:pt x="2780" y="647"/>
                </a:lnTo>
                <a:lnTo>
                  <a:pt x="0" y="2095"/>
                </a:lnTo>
                <a:lnTo>
                  <a:pt x="0" y="44246"/>
                </a:lnTo>
                <a:lnTo>
                  <a:pt x="1955" y="45594"/>
                </a:lnTo>
                <a:lnTo>
                  <a:pt x="4608" y="45694"/>
                </a:lnTo>
                <a:lnTo>
                  <a:pt x="7707" y="44246"/>
                </a:lnTo>
                <a:lnTo>
                  <a:pt x="7707" y="16523"/>
                </a:lnTo>
                <a:lnTo>
                  <a:pt x="9803" y="13359"/>
                </a:lnTo>
                <a:lnTo>
                  <a:pt x="12481" y="10033"/>
                </a:lnTo>
                <a:lnTo>
                  <a:pt x="15671" y="7772"/>
                </a:lnTo>
                <a:lnTo>
                  <a:pt x="18615" y="7289"/>
                </a:lnTo>
                <a:lnTo>
                  <a:pt x="21766" y="8027"/>
                </a:lnTo>
                <a:lnTo>
                  <a:pt x="24472" y="7429"/>
                </a:lnTo>
                <a:lnTo>
                  <a:pt x="24610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195292" y="5612065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17" y="61455"/>
                </a:moveTo>
                <a:lnTo>
                  <a:pt x="36081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79" y="54622"/>
                </a:lnTo>
                <a:lnTo>
                  <a:pt x="19281" y="44599"/>
                </a:lnTo>
                <a:lnTo>
                  <a:pt x="22748" y="41047"/>
                </a:lnTo>
                <a:lnTo>
                  <a:pt x="25516" y="37908"/>
                </a:lnTo>
                <a:lnTo>
                  <a:pt x="27612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61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6" y="176"/>
                </a:lnTo>
                <a:lnTo>
                  <a:pt x="10645" y="925"/>
                </a:lnTo>
                <a:lnTo>
                  <a:pt x="7735" y="1929"/>
                </a:lnTo>
                <a:lnTo>
                  <a:pt x="4269" y="3592"/>
                </a:lnTo>
                <a:lnTo>
                  <a:pt x="1269" y="6451"/>
                </a:lnTo>
                <a:lnTo>
                  <a:pt x="1069" y="9204"/>
                </a:lnTo>
                <a:lnTo>
                  <a:pt x="3445" y="11898"/>
                </a:lnTo>
                <a:lnTo>
                  <a:pt x="5996" y="10260"/>
                </a:lnTo>
                <a:lnTo>
                  <a:pt x="9716" y="8445"/>
                </a:lnTo>
                <a:lnTo>
                  <a:pt x="12840" y="7376"/>
                </a:lnTo>
                <a:lnTo>
                  <a:pt x="16574" y="7109"/>
                </a:lnTo>
                <a:lnTo>
                  <a:pt x="19724" y="7376"/>
                </a:lnTo>
                <a:lnTo>
                  <a:pt x="22301" y="8445"/>
                </a:lnTo>
                <a:lnTo>
                  <a:pt x="25085" y="10958"/>
                </a:lnTo>
                <a:lnTo>
                  <a:pt x="26633" y="14414"/>
                </a:lnTo>
                <a:lnTo>
                  <a:pt x="26863" y="17031"/>
                </a:lnTo>
                <a:lnTo>
                  <a:pt x="26708" y="19810"/>
                </a:lnTo>
                <a:lnTo>
                  <a:pt x="26139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9" y="37525"/>
                </a:lnTo>
                <a:lnTo>
                  <a:pt x="13985" y="40398"/>
                </a:lnTo>
                <a:lnTo>
                  <a:pt x="1868" y="52854"/>
                </a:lnTo>
                <a:lnTo>
                  <a:pt x="1169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241530" y="5612061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0" y="58576"/>
                </a:moveTo>
                <a:lnTo>
                  <a:pt x="35445" y="56426"/>
                </a:lnTo>
                <a:lnTo>
                  <a:pt x="37144" y="53672"/>
                </a:lnTo>
                <a:lnTo>
                  <a:pt x="38848" y="50915"/>
                </a:lnTo>
                <a:lnTo>
                  <a:pt x="40068" y="47613"/>
                </a:lnTo>
                <a:lnTo>
                  <a:pt x="40791" y="43765"/>
                </a:lnTo>
                <a:lnTo>
                  <a:pt x="41530" y="39931"/>
                </a:lnTo>
                <a:lnTo>
                  <a:pt x="41897" y="35686"/>
                </a:lnTo>
                <a:lnTo>
                  <a:pt x="41897" y="26050"/>
                </a:lnTo>
                <a:lnTo>
                  <a:pt x="41565" y="21617"/>
                </a:lnTo>
                <a:lnTo>
                  <a:pt x="40892" y="17755"/>
                </a:lnTo>
                <a:lnTo>
                  <a:pt x="40233" y="13906"/>
                </a:lnTo>
                <a:lnTo>
                  <a:pt x="39089" y="10670"/>
                </a:lnTo>
                <a:lnTo>
                  <a:pt x="37501" y="8027"/>
                </a:lnTo>
                <a:lnTo>
                  <a:pt x="35913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97" y="662"/>
                </a:lnTo>
                <a:lnTo>
                  <a:pt x="25373" y="0"/>
                </a:lnTo>
                <a:lnTo>
                  <a:pt x="17538" y="0"/>
                </a:lnTo>
                <a:lnTo>
                  <a:pt x="14173" y="753"/>
                </a:lnTo>
                <a:lnTo>
                  <a:pt x="11416" y="2260"/>
                </a:lnTo>
                <a:lnTo>
                  <a:pt x="8672" y="3787"/>
                </a:lnTo>
                <a:lnTo>
                  <a:pt x="6451" y="5918"/>
                </a:lnTo>
                <a:lnTo>
                  <a:pt x="4773" y="8676"/>
                </a:lnTo>
                <a:lnTo>
                  <a:pt x="3084" y="11445"/>
                </a:lnTo>
                <a:lnTo>
                  <a:pt x="1864" y="14759"/>
                </a:lnTo>
                <a:lnTo>
                  <a:pt x="111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09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7"/>
                </a:lnTo>
                <a:lnTo>
                  <a:pt x="2804" y="51688"/>
                </a:lnTo>
                <a:lnTo>
                  <a:pt x="4391" y="54331"/>
                </a:lnTo>
                <a:lnTo>
                  <a:pt x="5979" y="56963"/>
                </a:lnTo>
                <a:lnTo>
                  <a:pt x="8088" y="58953"/>
                </a:lnTo>
                <a:lnTo>
                  <a:pt x="8241" y="35284"/>
                </a:lnTo>
                <a:lnTo>
                  <a:pt x="8241" y="27382"/>
                </a:lnTo>
                <a:lnTo>
                  <a:pt x="8406" y="24231"/>
                </a:lnTo>
                <a:lnTo>
                  <a:pt x="8747" y="21286"/>
                </a:lnTo>
                <a:lnTo>
                  <a:pt x="9093" y="18368"/>
                </a:lnTo>
                <a:lnTo>
                  <a:pt x="9742" y="15800"/>
                </a:lnTo>
                <a:lnTo>
                  <a:pt x="11657" y="11429"/>
                </a:lnTo>
                <a:lnTo>
                  <a:pt x="14605" y="8470"/>
                </a:lnTo>
                <a:lnTo>
                  <a:pt x="18413" y="6591"/>
                </a:lnTo>
                <a:lnTo>
                  <a:pt x="21066" y="6591"/>
                </a:lnTo>
                <a:lnTo>
                  <a:pt x="23915" y="6797"/>
                </a:lnTo>
                <a:lnTo>
                  <a:pt x="27392" y="8194"/>
                </a:lnTo>
                <a:lnTo>
                  <a:pt x="30059" y="11012"/>
                </a:lnTo>
                <a:lnTo>
                  <a:pt x="31405" y="13655"/>
                </a:lnTo>
                <a:lnTo>
                  <a:pt x="32371" y="17082"/>
                </a:lnTo>
                <a:lnTo>
                  <a:pt x="33108" y="21046"/>
                </a:lnTo>
                <a:lnTo>
                  <a:pt x="33552" y="25858"/>
                </a:lnTo>
                <a:lnTo>
                  <a:pt x="33652" y="33848"/>
                </a:lnTo>
                <a:lnTo>
                  <a:pt x="33436" y="38088"/>
                </a:lnTo>
                <a:lnTo>
                  <a:pt x="33044" y="42077"/>
                </a:lnTo>
                <a:lnTo>
                  <a:pt x="32306" y="45633"/>
                </a:lnTo>
                <a:lnTo>
                  <a:pt x="31175" y="48743"/>
                </a:lnTo>
                <a:lnTo>
                  <a:pt x="28815" y="52503"/>
                </a:lnTo>
                <a:lnTo>
                  <a:pt x="25397" y="54918"/>
                </a:lnTo>
                <a:lnTo>
                  <a:pt x="22528" y="55752"/>
                </a:lnTo>
                <a:lnTo>
                  <a:pt x="18539" y="55752"/>
                </a:lnTo>
                <a:lnTo>
                  <a:pt x="15048" y="54396"/>
                </a:lnTo>
                <a:lnTo>
                  <a:pt x="12179" y="52034"/>
                </a:lnTo>
                <a:lnTo>
                  <a:pt x="10144" y="48045"/>
                </a:lnTo>
                <a:lnTo>
                  <a:pt x="10692" y="60324"/>
                </a:lnTo>
                <a:lnTo>
                  <a:pt x="13294" y="61672"/>
                </a:lnTo>
                <a:lnTo>
                  <a:pt x="16494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77" y="60083"/>
                </a:lnTo>
                <a:lnTo>
                  <a:pt x="33220" y="58576"/>
                </a:lnTo>
                <a:close/>
              </a:path>
              <a:path w="41897" h="62359">
                <a:moveTo>
                  <a:pt x="10692" y="60324"/>
                </a:moveTo>
                <a:lnTo>
                  <a:pt x="10144" y="48045"/>
                </a:lnTo>
                <a:lnTo>
                  <a:pt x="9410" y="45468"/>
                </a:lnTo>
                <a:lnTo>
                  <a:pt x="8938" y="42293"/>
                </a:lnTo>
                <a:lnTo>
                  <a:pt x="8470" y="39132"/>
                </a:lnTo>
                <a:lnTo>
                  <a:pt x="8241" y="35284"/>
                </a:lnTo>
                <a:lnTo>
                  <a:pt x="8088" y="58953"/>
                </a:lnTo>
                <a:lnTo>
                  <a:pt x="10692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4291808" y="5612065"/>
            <a:ext cx="37871" cy="61455"/>
          </a:xfrm>
          <a:custGeom>
            <a:avLst/>
            <a:gdLst/>
            <a:ahLst/>
            <a:cxnLst/>
            <a:rect l="l" t="t" r="r" b="b"/>
            <a:pathLst>
              <a:path w="37871" h="61455">
                <a:moveTo>
                  <a:pt x="2616" y="61455"/>
                </a:moveTo>
                <a:lnTo>
                  <a:pt x="36081" y="61455"/>
                </a:lnTo>
                <a:lnTo>
                  <a:pt x="37429" y="60591"/>
                </a:lnTo>
                <a:lnTo>
                  <a:pt x="37871" y="57999"/>
                </a:lnTo>
                <a:lnTo>
                  <a:pt x="37871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11" y="35178"/>
                </a:lnTo>
                <a:lnTo>
                  <a:pt x="29706" y="32435"/>
                </a:lnTo>
                <a:lnTo>
                  <a:pt x="32410" y="27724"/>
                </a:lnTo>
                <a:lnTo>
                  <a:pt x="34253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4" y="7733"/>
                </a:lnTo>
                <a:lnTo>
                  <a:pt x="30772" y="4622"/>
                </a:lnTo>
                <a:lnTo>
                  <a:pt x="27506" y="2056"/>
                </a:lnTo>
                <a:lnTo>
                  <a:pt x="23101" y="406"/>
                </a:lnTo>
                <a:lnTo>
                  <a:pt x="20537" y="0"/>
                </a:lnTo>
                <a:lnTo>
                  <a:pt x="17589" y="0"/>
                </a:lnTo>
                <a:lnTo>
                  <a:pt x="13996" y="176"/>
                </a:lnTo>
                <a:lnTo>
                  <a:pt x="10655" y="925"/>
                </a:lnTo>
                <a:lnTo>
                  <a:pt x="7735" y="1929"/>
                </a:lnTo>
                <a:lnTo>
                  <a:pt x="4269" y="3592"/>
                </a:lnTo>
                <a:lnTo>
                  <a:pt x="1281" y="6451"/>
                </a:lnTo>
                <a:lnTo>
                  <a:pt x="1079" y="9204"/>
                </a:lnTo>
                <a:lnTo>
                  <a:pt x="1677" y="11847"/>
                </a:lnTo>
                <a:lnTo>
                  <a:pt x="4240" y="11365"/>
                </a:lnTo>
                <a:lnTo>
                  <a:pt x="7174" y="9626"/>
                </a:lnTo>
                <a:lnTo>
                  <a:pt x="9715" y="8445"/>
                </a:lnTo>
                <a:lnTo>
                  <a:pt x="12840" y="7376"/>
                </a:lnTo>
                <a:lnTo>
                  <a:pt x="16573" y="7109"/>
                </a:lnTo>
                <a:lnTo>
                  <a:pt x="19724" y="7376"/>
                </a:lnTo>
                <a:lnTo>
                  <a:pt x="22301" y="8445"/>
                </a:lnTo>
                <a:lnTo>
                  <a:pt x="25085" y="10958"/>
                </a:lnTo>
                <a:lnTo>
                  <a:pt x="26631" y="14414"/>
                </a:lnTo>
                <a:lnTo>
                  <a:pt x="26873" y="17031"/>
                </a:lnTo>
                <a:lnTo>
                  <a:pt x="26722" y="19810"/>
                </a:lnTo>
                <a:lnTo>
                  <a:pt x="26135" y="22859"/>
                </a:lnTo>
                <a:lnTo>
                  <a:pt x="24627" y="26452"/>
                </a:lnTo>
                <a:lnTo>
                  <a:pt x="22402" y="30391"/>
                </a:lnTo>
                <a:lnTo>
                  <a:pt x="19025" y="34949"/>
                </a:lnTo>
                <a:lnTo>
                  <a:pt x="16789" y="37525"/>
                </a:lnTo>
                <a:lnTo>
                  <a:pt x="13981" y="40398"/>
                </a:lnTo>
                <a:lnTo>
                  <a:pt x="1878" y="52854"/>
                </a:lnTo>
                <a:lnTo>
                  <a:pt x="1169" y="53633"/>
                </a:lnTo>
                <a:lnTo>
                  <a:pt x="25" y="56311"/>
                </a:lnTo>
                <a:lnTo>
                  <a:pt x="0" y="59220"/>
                </a:lnTo>
                <a:lnTo>
                  <a:pt x="2616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340080" y="5612065"/>
            <a:ext cx="37858" cy="61455"/>
          </a:xfrm>
          <a:custGeom>
            <a:avLst/>
            <a:gdLst/>
            <a:ahLst/>
            <a:cxnLst/>
            <a:rect l="l" t="t" r="r" b="b"/>
            <a:pathLst>
              <a:path w="37858" h="61455">
                <a:moveTo>
                  <a:pt x="2603" y="61455"/>
                </a:moveTo>
                <a:lnTo>
                  <a:pt x="36065" y="61455"/>
                </a:lnTo>
                <a:lnTo>
                  <a:pt x="37411" y="60591"/>
                </a:lnTo>
                <a:lnTo>
                  <a:pt x="37858" y="57999"/>
                </a:lnTo>
                <a:lnTo>
                  <a:pt x="37858" y="57442"/>
                </a:lnTo>
                <a:lnTo>
                  <a:pt x="36029" y="54622"/>
                </a:lnTo>
                <a:lnTo>
                  <a:pt x="9663" y="54622"/>
                </a:lnTo>
                <a:lnTo>
                  <a:pt x="19264" y="44599"/>
                </a:lnTo>
                <a:lnTo>
                  <a:pt x="22745" y="41047"/>
                </a:lnTo>
                <a:lnTo>
                  <a:pt x="25514" y="37908"/>
                </a:lnTo>
                <a:lnTo>
                  <a:pt x="27594" y="35178"/>
                </a:lnTo>
                <a:lnTo>
                  <a:pt x="29690" y="32435"/>
                </a:lnTo>
                <a:lnTo>
                  <a:pt x="32396" y="27724"/>
                </a:lnTo>
                <a:lnTo>
                  <a:pt x="34236" y="23417"/>
                </a:lnTo>
                <a:lnTo>
                  <a:pt x="34923" y="19594"/>
                </a:lnTo>
                <a:lnTo>
                  <a:pt x="35090" y="15721"/>
                </a:lnTo>
                <a:lnTo>
                  <a:pt x="34733" y="11545"/>
                </a:lnTo>
                <a:lnTo>
                  <a:pt x="33296" y="7733"/>
                </a:lnTo>
                <a:lnTo>
                  <a:pt x="30759" y="4622"/>
                </a:lnTo>
                <a:lnTo>
                  <a:pt x="27494" y="2056"/>
                </a:lnTo>
                <a:lnTo>
                  <a:pt x="23087" y="406"/>
                </a:lnTo>
                <a:lnTo>
                  <a:pt x="20520" y="0"/>
                </a:lnTo>
                <a:lnTo>
                  <a:pt x="17575" y="0"/>
                </a:lnTo>
                <a:lnTo>
                  <a:pt x="13982" y="176"/>
                </a:lnTo>
                <a:lnTo>
                  <a:pt x="10642" y="925"/>
                </a:lnTo>
                <a:lnTo>
                  <a:pt x="7733" y="1929"/>
                </a:lnTo>
                <a:lnTo>
                  <a:pt x="4251" y="3592"/>
                </a:lnTo>
                <a:lnTo>
                  <a:pt x="1267" y="6451"/>
                </a:lnTo>
                <a:lnTo>
                  <a:pt x="1066" y="9204"/>
                </a:lnTo>
                <a:lnTo>
                  <a:pt x="1675" y="11847"/>
                </a:lnTo>
                <a:lnTo>
                  <a:pt x="4226" y="11365"/>
                </a:lnTo>
                <a:lnTo>
                  <a:pt x="7161" y="9626"/>
                </a:lnTo>
                <a:lnTo>
                  <a:pt x="9712" y="8445"/>
                </a:lnTo>
                <a:lnTo>
                  <a:pt x="12838" y="7376"/>
                </a:lnTo>
                <a:lnTo>
                  <a:pt x="16560" y="7109"/>
                </a:lnTo>
                <a:lnTo>
                  <a:pt x="19721" y="7376"/>
                </a:lnTo>
                <a:lnTo>
                  <a:pt x="22288" y="8445"/>
                </a:lnTo>
                <a:lnTo>
                  <a:pt x="25067" y="10958"/>
                </a:lnTo>
                <a:lnTo>
                  <a:pt x="26629" y="14414"/>
                </a:lnTo>
                <a:lnTo>
                  <a:pt x="26860" y="17031"/>
                </a:lnTo>
                <a:lnTo>
                  <a:pt x="26705" y="19810"/>
                </a:lnTo>
                <a:lnTo>
                  <a:pt x="26122" y="22859"/>
                </a:lnTo>
                <a:lnTo>
                  <a:pt x="24610" y="26452"/>
                </a:lnTo>
                <a:lnTo>
                  <a:pt x="22388" y="30391"/>
                </a:lnTo>
                <a:lnTo>
                  <a:pt x="19023" y="34949"/>
                </a:lnTo>
                <a:lnTo>
                  <a:pt x="16776" y="37525"/>
                </a:lnTo>
                <a:lnTo>
                  <a:pt x="13968" y="40398"/>
                </a:lnTo>
                <a:lnTo>
                  <a:pt x="1865" y="52854"/>
                </a:lnTo>
                <a:lnTo>
                  <a:pt x="1155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0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999069" y="5727236"/>
            <a:ext cx="46584" cy="60595"/>
          </a:xfrm>
          <a:custGeom>
            <a:avLst/>
            <a:gdLst/>
            <a:ahLst/>
            <a:cxnLst/>
            <a:rect l="l" t="t" r="r" b="b"/>
            <a:pathLst>
              <a:path w="46584" h="60595">
                <a:moveTo>
                  <a:pt x="28779" y="51436"/>
                </a:moveTo>
                <a:lnTo>
                  <a:pt x="26125" y="52401"/>
                </a:lnTo>
                <a:lnTo>
                  <a:pt x="23468" y="53366"/>
                </a:lnTo>
                <a:lnTo>
                  <a:pt x="20206" y="53849"/>
                </a:lnTo>
                <a:lnTo>
                  <a:pt x="21007" y="60595"/>
                </a:lnTo>
                <a:lnTo>
                  <a:pt x="25477" y="59957"/>
                </a:lnTo>
                <a:lnTo>
                  <a:pt x="29221" y="58676"/>
                </a:lnTo>
                <a:lnTo>
                  <a:pt x="32969" y="57395"/>
                </a:lnTo>
                <a:lnTo>
                  <a:pt x="36118" y="55462"/>
                </a:lnTo>
                <a:lnTo>
                  <a:pt x="38696" y="52884"/>
                </a:lnTo>
                <a:lnTo>
                  <a:pt x="41275" y="50321"/>
                </a:lnTo>
                <a:lnTo>
                  <a:pt x="43218" y="47066"/>
                </a:lnTo>
                <a:lnTo>
                  <a:pt x="44575" y="43157"/>
                </a:lnTo>
                <a:lnTo>
                  <a:pt x="45911" y="39232"/>
                </a:lnTo>
                <a:lnTo>
                  <a:pt x="46584" y="34660"/>
                </a:lnTo>
                <a:lnTo>
                  <a:pt x="46584" y="24853"/>
                </a:lnTo>
                <a:lnTo>
                  <a:pt x="45947" y="20764"/>
                </a:lnTo>
                <a:lnTo>
                  <a:pt x="44691" y="17146"/>
                </a:lnTo>
                <a:lnTo>
                  <a:pt x="43420" y="13529"/>
                </a:lnTo>
                <a:lnTo>
                  <a:pt x="41555" y="10440"/>
                </a:lnTo>
                <a:lnTo>
                  <a:pt x="39114" y="7901"/>
                </a:lnTo>
                <a:lnTo>
                  <a:pt x="36666" y="5349"/>
                </a:lnTo>
                <a:lnTo>
                  <a:pt x="33628" y="3406"/>
                </a:lnTo>
                <a:lnTo>
                  <a:pt x="30010" y="2044"/>
                </a:lnTo>
                <a:lnTo>
                  <a:pt x="26391" y="687"/>
                </a:lnTo>
                <a:lnTo>
                  <a:pt x="21957" y="0"/>
                </a:lnTo>
                <a:lnTo>
                  <a:pt x="2995" y="0"/>
                </a:lnTo>
                <a:lnTo>
                  <a:pt x="951" y="737"/>
                </a:lnTo>
                <a:lnTo>
                  <a:pt x="0" y="3290"/>
                </a:lnTo>
                <a:lnTo>
                  <a:pt x="0" y="57315"/>
                </a:lnTo>
                <a:lnTo>
                  <a:pt x="317" y="59385"/>
                </a:lnTo>
                <a:lnTo>
                  <a:pt x="2995" y="60595"/>
                </a:lnTo>
                <a:lnTo>
                  <a:pt x="15826" y="60595"/>
                </a:lnTo>
                <a:lnTo>
                  <a:pt x="8054" y="53849"/>
                </a:lnTo>
                <a:lnTo>
                  <a:pt x="8054" y="6706"/>
                </a:lnTo>
                <a:lnTo>
                  <a:pt x="20422" y="6706"/>
                </a:lnTo>
                <a:lnTo>
                  <a:pt x="23850" y="7279"/>
                </a:lnTo>
                <a:lnTo>
                  <a:pt x="26503" y="8435"/>
                </a:lnTo>
                <a:lnTo>
                  <a:pt x="29146" y="9591"/>
                </a:lnTo>
                <a:lnTo>
                  <a:pt x="33084" y="13258"/>
                </a:lnTo>
                <a:lnTo>
                  <a:pt x="36079" y="17769"/>
                </a:lnTo>
                <a:lnTo>
                  <a:pt x="36893" y="20587"/>
                </a:lnTo>
                <a:lnTo>
                  <a:pt x="37707" y="23407"/>
                </a:lnTo>
                <a:lnTo>
                  <a:pt x="38113" y="26456"/>
                </a:lnTo>
                <a:lnTo>
                  <a:pt x="38113" y="33862"/>
                </a:lnTo>
                <a:lnTo>
                  <a:pt x="37666" y="37415"/>
                </a:lnTo>
                <a:lnTo>
                  <a:pt x="36777" y="40439"/>
                </a:lnTo>
                <a:lnTo>
                  <a:pt x="35878" y="43447"/>
                </a:lnTo>
                <a:lnTo>
                  <a:pt x="32767" y="47955"/>
                </a:lnTo>
                <a:lnTo>
                  <a:pt x="28779" y="51436"/>
                </a:lnTo>
                <a:close/>
              </a:path>
              <a:path w="46584" h="60595">
                <a:moveTo>
                  <a:pt x="16333" y="53849"/>
                </a:moveTo>
                <a:lnTo>
                  <a:pt x="8054" y="53849"/>
                </a:lnTo>
                <a:lnTo>
                  <a:pt x="15826" y="60595"/>
                </a:lnTo>
                <a:lnTo>
                  <a:pt x="21007" y="60595"/>
                </a:lnTo>
                <a:lnTo>
                  <a:pt x="20206" y="53849"/>
                </a:lnTo>
                <a:lnTo>
                  <a:pt x="16333" y="5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053742" y="57424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6" y="10629"/>
                </a:moveTo>
                <a:lnTo>
                  <a:pt x="6069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5" y="20342"/>
                </a:lnTo>
                <a:lnTo>
                  <a:pt x="9651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09" y="35294"/>
                </a:lnTo>
                <a:lnTo>
                  <a:pt x="8150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5" y="25236"/>
                </a:lnTo>
                <a:lnTo>
                  <a:pt x="20318" y="25044"/>
                </a:lnTo>
                <a:lnTo>
                  <a:pt x="26925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1" y="10957"/>
                </a:lnTo>
                <a:lnTo>
                  <a:pt x="3312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2" y="151"/>
                </a:lnTo>
                <a:lnTo>
                  <a:pt x="11567" y="737"/>
                </a:lnTo>
                <a:lnTo>
                  <a:pt x="8747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29"/>
                </a:lnTo>
                <a:close/>
              </a:path>
              <a:path w="34592" h="46302">
                <a:moveTo>
                  <a:pt x="26925" y="25044"/>
                </a:moveTo>
                <a:lnTo>
                  <a:pt x="26925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4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86" y="46010"/>
                </a:lnTo>
                <a:lnTo>
                  <a:pt x="14605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096701" y="57317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27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68" y="47101"/>
                </a:lnTo>
                <a:lnTo>
                  <a:pt x="8571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84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03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131272" y="5742421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8"/>
                </a:moveTo>
                <a:lnTo>
                  <a:pt x="13334" y="7821"/>
                </a:lnTo>
                <a:lnTo>
                  <a:pt x="16217" y="6385"/>
                </a:lnTo>
                <a:lnTo>
                  <a:pt x="19810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6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88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37" y="24712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200327" y="57424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3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1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30" y="39649"/>
                </a:lnTo>
                <a:lnTo>
                  <a:pt x="39881" y="35077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39992" y="10388"/>
                </a:lnTo>
                <a:lnTo>
                  <a:pt x="36997" y="6032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248025" y="5722275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88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88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305138" y="57272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52" y="0"/>
                </a:moveTo>
                <a:lnTo>
                  <a:pt x="2998" y="0"/>
                </a:lnTo>
                <a:lnTo>
                  <a:pt x="965" y="734"/>
                </a:lnTo>
                <a:lnTo>
                  <a:pt x="0" y="3286"/>
                </a:lnTo>
                <a:lnTo>
                  <a:pt x="0" y="57311"/>
                </a:lnTo>
                <a:lnTo>
                  <a:pt x="320" y="59381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68" y="53884"/>
                </a:lnTo>
                <a:lnTo>
                  <a:pt x="8053" y="53884"/>
                </a:lnTo>
                <a:lnTo>
                  <a:pt x="8053" y="32216"/>
                </a:lnTo>
                <a:lnTo>
                  <a:pt x="28371" y="32216"/>
                </a:lnTo>
                <a:lnTo>
                  <a:pt x="29718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53" y="25714"/>
                </a:lnTo>
                <a:lnTo>
                  <a:pt x="8053" y="6703"/>
                </a:lnTo>
                <a:lnTo>
                  <a:pt x="31752" y="6703"/>
                </a:lnTo>
                <a:lnTo>
                  <a:pt x="33033" y="5673"/>
                </a:lnTo>
                <a:lnTo>
                  <a:pt x="33340" y="2804"/>
                </a:lnTo>
                <a:lnTo>
                  <a:pt x="3175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345822" y="5743069"/>
            <a:ext cx="36715" cy="45046"/>
          </a:xfrm>
          <a:custGeom>
            <a:avLst/>
            <a:gdLst/>
            <a:ahLst/>
            <a:cxnLst/>
            <a:rect l="l" t="t" r="r" b="b"/>
            <a:pathLst>
              <a:path w="36715" h="45046">
                <a:moveTo>
                  <a:pt x="13117" y="22150"/>
                </a:moveTo>
                <a:lnTo>
                  <a:pt x="0" y="42699"/>
                </a:lnTo>
                <a:lnTo>
                  <a:pt x="1777" y="45010"/>
                </a:lnTo>
                <a:lnTo>
                  <a:pt x="5003" y="45021"/>
                </a:lnTo>
                <a:lnTo>
                  <a:pt x="8012" y="43724"/>
                </a:lnTo>
                <a:lnTo>
                  <a:pt x="18070" y="27025"/>
                </a:lnTo>
                <a:lnTo>
                  <a:pt x="28193" y="43724"/>
                </a:lnTo>
                <a:lnTo>
                  <a:pt x="28637" y="44311"/>
                </a:lnTo>
                <a:lnTo>
                  <a:pt x="31243" y="45021"/>
                </a:lnTo>
                <a:lnTo>
                  <a:pt x="33882" y="45046"/>
                </a:lnTo>
                <a:lnTo>
                  <a:pt x="36715" y="42699"/>
                </a:lnTo>
                <a:lnTo>
                  <a:pt x="23698" y="21908"/>
                </a:lnTo>
                <a:lnTo>
                  <a:pt x="36003" y="2336"/>
                </a:lnTo>
                <a:lnTo>
                  <a:pt x="34239" y="39"/>
                </a:lnTo>
                <a:lnTo>
                  <a:pt x="31089" y="25"/>
                </a:lnTo>
                <a:lnTo>
                  <a:pt x="28435" y="1220"/>
                </a:lnTo>
                <a:lnTo>
                  <a:pt x="18682" y="16904"/>
                </a:lnTo>
                <a:lnTo>
                  <a:pt x="9081" y="1220"/>
                </a:lnTo>
                <a:lnTo>
                  <a:pt x="8675" y="647"/>
                </a:lnTo>
                <a:lnTo>
                  <a:pt x="6134" y="25"/>
                </a:lnTo>
                <a:lnTo>
                  <a:pt x="3505" y="0"/>
                </a:lnTo>
                <a:lnTo>
                  <a:pt x="712" y="2336"/>
                </a:lnTo>
                <a:lnTo>
                  <a:pt x="13117" y="221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391876" y="5776923"/>
            <a:ext cx="28242" cy="46306"/>
          </a:xfrm>
          <a:custGeom>
            <a:avLst/>
            <a:gdLst/>
            <a:ahLst/>
            <a:cxnLst/>
            <a:rect l="l" t="t" r="r" b="b"/>
            <a:pathLst>
              <a:path w="28242" h="46306">
                <a:moveTo>
                  <a:pt x="13931" y="10248"/>
                </a:moveTo>
                <a:lnTo>
                  <a:pt x="17042" y="11418"/>
                </a:lnTo>
                <a:lnTo>
                  <a:pt x="20509" y="11800"/>
                </a:lnTo>
                <a:lnTo>
                  <a:pt x="23442" y="11800"/>
                </a:lnTo>
                <a:lnTo>
                  <a:pt x="26046" y="11239"/>
                </a:lnTo>
                <a:lnTo>
                  <a:pt x="28242" y="0"/>
                </a:lnTo>
                <a:lnTo>
                  <a:pt x="24855" y="3747"/>
                </a:lnTo>
                <a:lnTo>
                  <a:pt x="21780" y="5144"/>
                </a:lnTo>
                <a:lnTo>
                  <a:pt x="17740" y="5144"/>
                </a:lnTo>
                <a:lnTo>
                  <a:pt x="13931" y="10248"/>
                </a:lnTo>
                <a:close/>
              </a:path>
              <a:path w="28242" h="46306">
                <a:moveTo>
                  <a:pt x="1965" y="27852"/>
                </a:moveTo>
                <a:lnTo>
                  <a:pt x="4622" y="27939"/>
                </a:lnTo>
                <a:lnTo>
                  <a:pt x="7733" y="26456"/>
                </a:lnTo>
                <a:lnTo>
                  <a:pt x="7733" y="5384"/>
                </a:lnTo>
                <a:lnTo>
                  <a:pt x="10921" y="8229"/>
                </a:lnTo>
                <a:lnTo>
                  <a:pt x="13931" y="10248"/>
                </a:lnTo>
                <a:lnTo>
                  <a:pt x="17740" y="5144"/>
                </a:lnTo>
                <a:lnTo>
                  <a:pt x="13802" y="3084"/>
                </a:lnTo>
                <a:lnTo>
                  <a:pt x="9853" y="-266"/>
                </a:lnTo>
                <a:lnTo>
                  <a:pt x="7733" y="-2868"/>
                </a:lnTo>
                <a:lnTo>
                  <a:pt x="7733" y="-19620"/>
                </a:lnTo>
                <a:lnTo>
                  <a:pt x="11214" y="-23483"/>
                </a:lnTo>
                <a:lnTo>
                  <a:pt x="14375" y="-26009"/>
                </a:lnTo>
                <a:lnTo>
                  <a:pt x="17334" y="-27418"/>
                </a:lnTo>
                <a:lnTo>
                  <a:pt x="20307" y="-27849"/>
                </a:lnTo>
                <a:lnTo>
                  <a:pt x="24001" y="-27392"/>
                </a:lnTo>
                <a:lnTo>
                  <a:pt x="26694" y="-25528"/>
                </a:lnTo>
                <a:lnTo>
                  <a:pt x="28573" y="-22705"/>
                </a:lnTo>
                <a:lnTo>
                  <a:pt x="29945" y="-19353"/>
                </a:lnTo>
                <a:lnTo>
                  <a:pt x="30593" y="-15340"/>
                </a:lnTo>
                <a:lnTo>
                  <a:pt x="30758" y="-11098"/>
                </a:lnTo>
                <a:lnTo>
                  <a:pt x="30553" y="-7175"/>
                </a:lnTo>
                <a:lnTo>
                  <a:pt x="29743" y="-3315"/>
                </a:lnTo>
                <a:lnTo>
                  <a:pt x="28242" y="0"/>
                </a:lnTo>
                <a:lnTo>
                  <a:pt x="26046" y="11239"/>
                </a:lnTo>
                <a:lnTo>
                  <a:pt x="30606" y="9028"/>
                </a:lnTo>
                <a:lnTo>
                  <a:pt x="34074" y="5410"/>
                </a:lnTo>
                <a:lnTo>
                  <a:pt x="36777" y="863"/>
                </a:lnTo>
                <a:lnTo>
                  <a:pt x="37576" y="-2056"/>
                </a:lnTo>
                <a:lnTo>
                  <a:pt x="38379" y="-5003"/>
                </a:lnTo>
                <a:lnTo>
                  <a:pt x="38771" y="-8305"/>
                </a:lnTo>
                <a:lnTo>
                  <a:pt x="38771" y="-15048"/>
                </a:lnTo>
                <a:lnTo>
                  <a:pt x="38455" y="-17946"/>
                </a:lnTo>
                <a:lnTo>
                  <a:pt x="37832" y="-20675"/>
                </a:lnTo>
                <a:lnTo>
                  <a:pt x="37209" y="-23403"/>
                </a:lnTo>
                <a:lnTo>
                  <a:pt x="34858" y="-27849"/>
                </a:lnTo>
                <a:lnTo>
                  <a:pt x="31748" y="-31532"/>
                </a:lnTo>
                <a:lnTo>
                  <a:pt x="27431" y="-33919"/>
                </a:lnTo>
                <a:lnTo>
                  <a:pt x="24825" y="-34505"/>
                </a:lnTo>
                <a:lnTo>
                  <a:pt x="20369" y="-34505"/>
                </a:lnTo>
                <a:lnTo>
                  <a:pt x="17779" y="-34023"/>
                </a:lnTo>
                <a:lnTo>
                  <a:pt x="14083" y="-32562"/>
                </a:lnTo>
                <a:lnTo>
                  <a:pt x="10490" y="-30149"/>
                </a:lnTo>
                <a:lnTo>
                  <a:pt x="6793" y="-26733"/>
                </a:lnTo>
                <a:lnTo>
                  <a:pt x="6793" y="-32410"/>
                </a:lnTo>
                <a:lnTo>
                  <a:pt x="5407" y="-33732"/>
                </a:lnTo>
                <a:lnTo>
                  <a:pt x="2754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65" y="27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441095" y="5725699"/>
            <a:ext cx="9565" cy="62409"/>
          </a:xfrm>
          <a:custGeom>
            <a:avLst/>
            <a:gdLst/>
            <a:ahLst/>
            <a:cxnLst/>
            <a:rect l="l" t="t" r="r" b="b"/>
            <a:pathLst>
              <a:path w="9565" h="62409">
                <a:moveTo>
                  <a:pt x="0" y="4676"/>
                </a:moveTo>
                <a:lnTo>
                  <a:pt x="356" y="7670"/>
                </a:lnTo>
                <a:lnTo>
                  <a:pt x="2934" y="9273"/>
                </a:lnTo>
                <a:lnTo>
                  <a:pt x="6581" y="9273"/>
                </a:lnTo>
                <a:lnTo>
                  <a:pt x="9220" y="7631"/>
                </a:lnTo>
                <a:lnTo>
                  <a:pt x="9565" y="4597"/>
                </a:lnTo>
                <a:lnTo>
                  <a:pt x="9234" y="1601"/>
                </a:lnTo>
                <a:lnTo>
                  <a:pt x="6642" y="0"/>
                </a:lnTo>
                <a:lnTo>
                  <a:pt x="2999" y="0"/>
                </a:lnTo>
                <a:lnTo>
                  <a:pt x="356" y="1637"/>
                </a:lnTo>
                <a:lnTo>
                  <a:pt x="0" y="4676"/>
                </a:lnTo>
                <a:close/>
              </a:path>
              <a:path w="9565" h="62409">
                <a:moveTo>
                  <a:pt x="955" y="18820"/>
                </a:moveTo>
                <a:lnTo>
                  <a:pt x="955" y="60962"/>
                </a:lnTo>
                <a:lnTo>
                  <a:pt x="2923" y="62308"/>
                </a:lnTo>
                <a:lnTo>
                  <a:pt x="5562" y="62409"/>
                </a:lnTo>
                <a:lnTo>
                  <a:pt x="8676" y="60962"/>
                </a:lnTo>
                <a:lnTo>
                  <a:pt x="8676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5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463643" y="5742418"/>
            <a:ext cx="24612" cy="45694"/>
          </a:xfrm>
          <a:custGeom>
            <a:avLst/>
            <a:gdLst/>
            <a:ahLst/>
            <a:cxnLst/>
            <a:rect l="l" t="t" r="r" b="b"/>
            <a:pathLst>
              <a:path w="24612" h="45694">
                <a:moveTo>
                  <a:pt x="1954" y="45594"/>
                </a:moveTo>
                <a:lnTo>
                  <a:pt x="461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8812" y="14809"/>
                </a:lnTo>
                <a:lnTo>
                  <a:pt x="10706" y="12167"/>
                </a:lnTo>
                <a:lnTo>
                  <a:pt x="13308" y="9323"/>
                </a:lnTo>
                <a:lnTo>
                  <a:pt x="16422" y="7454"/>
                </a:lnTo>
                <a:lnTo>
                  <a:pt x="19227" y="7364"/>
                </a:lnTo>
                <a:lnTo>
                  <a:pt x="21769" y="8027"/>
                </a:lnTo>
                <a:lnTo>
                  <a:pt x="24472" y="7429"/>
                </a:lnTo>
                <a:lnTo>
                  <a:pt x="24612" y="4862"/>
                </a:lnTo>
                <a:lnTo>
                  <a:pt x="24612" y="3571"/>
                </a:lnTo>
                <a:lnTo>
                  <a:pt x="22999" y="748"/>
                </a:lnTo>
                <a:lnTo>
                  <a:pt x="20383" y="114"/>
                </a:lnTo>
                <a:lnTo>
                  <a:pt x="17578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491456" y="5743073"/>
            <a:ext cx="39510" cy="61796"/>
          </a:xfrm>
          <a:custGeom>
            <a:avLst/>
            <a:gdLst/>
            <a:ahLst/>
            <a:cxnLst/>
            <a:rect l="l" t="t" r="r" b="b"/>
            <a:pathLst>
              <a:path w="39510" h="61796">
                <a:moveTo>
                  <a:pt x="16344" y="44750"/>
                </a:moveTo>
                <a:lnTo>
                  <a:pt x="10540" y="59410"/>
                </a:lnTo>
                <a:lnTo>
                  <a:pt x="12395" y="61757"/>
                </a:lnTo>
                <a:lnTo>
                  <a:pt x="15415" y="61796"/>
                </a:lnTo>
                <a:lnTo>
                  <a:pt x="18782" y="60260"/>
                </a:lnTo>
                <a:lnTo>
                  <a:pt x="24394" y="44750"/>
                </a:lnTo>
                <a:lnTo>
                  <a:pt x="39510" y="2854"/>
                </a:lnTo>
                <a:lnTo>
                  <a:pt x="37602" y="35"/>
                </a:lnTo>
                <a:lnTo>
                  <a:pt x="35013" y="0"/>
                </a:lnTo>
                <a:lnTo>
                  <a:pt x="31838" y="1637"/>
                </a:lnTo>
                <a:lnTo>
                  <a:pt x="20228" y="35620"/>
                </a:lnTo>
                <a:lnTo>
                  <a:pt x="20091" y="35620"/>
                </a:lnTo>
                <a:lnTo>
                  <a:pt x="8050" y="1828"/>
                </a:lnTo>
                <a:lnTo>
                  <a:pt x="6196" y="111"/>
                </a:lnTo>
                <a:lnTo>
                  <a:pt x="3478" y="0"/>
                </a:lnTo>
                <a:lnTo>
                  <a:pt x="252" y="341"/>
                </a:lnTo>
                <a:lnTo>
                  <a:pt x="0" y="2994"/>
                </a:lnTo>
                <a:lnTo>
                  <a:pt x="15038" y="43267"/>
                </a:lnTo>
                <a:lnTo>
                  <a:pt x="16344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581255" y="57263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02" y="61455"/>
                </a:moveTo>
                <a:lnTo>
                  <a:pt x="36067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62" y="54622"/>
                </a:lnTo>
                <a:lnTo>
                  <a:pt x="19263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7"/>
                </a:lnTo>
                <a:lnTo>
                  <a:pt x="34923" y="19594"/>
                </a:lnTo>
                <a:lnTo>
                  <a:pt x="35088" y="15721"/>
                </a:lnTo>
                <a:lnTo>
                  <a:pt x="34731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6"/>
                </a:lnTo>
                <a:lnTo>
                  <a:pt x="20523" y="0"/>
                </a:lnTo>
                <a:lnTo>
                  <a:pt x="17574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1" y="1929"/>
                </a:lnTo>
                <a:lnTo>
                  <a:pt x="4254" y="3592"/>
                </a:lnTo>
                <a:lnTo>
                  <a:pt x="1269" y="6451"/>
                </a:lnTo>
                <a:lnTo>
                  <a:pt x="1065" y="9204"/>
                </a:lnTo>
                <a:lnTo>
                  <a:pt x="1673" y="11847"/>
                </a:lnTo>
                <a:lnTo>
                  <a:pt x="4229" y="11365"/>
                </a:lnTo>
                <a:lnTo>
                  <a:pt x="7160" y="9626"/>
                </a:lnTo>
                <a:lnTo>
                  <a:pt x="9715" y="8445"/>
                </a:lnTo>
                <a:lnTo>
                  <a:pt x="12837" y="7376"/>
                </a:lnTo>
                <a:lnTo>
                  <a:pt x="16559" y="7109"/>
                </a:lnTo>
                <a:lnTo>
                  <a:pt x="19720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1" y="22859"/>
                </a:lnTo>
                <a:lnTo>
                  <a:pt x="24612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67" y="40398"/>
                </a:lnTo>
                <a:lnTo>
                  <a:pt x="1864" y="52854"/>
                </a:lnTo>
                <a:lnTo>
                  <a:pt x="115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629512" y="57263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3" y="61455"/>
                </a:moveTo>
                <a:lnTo>
                  <a:pt x="36079" y="61455"/>
                </a:lnTo>
                <a:lnTo>
                  <a:pt x="37415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7" y="54622"/>
                </a:lnTo>
                <a:lnTo>
                  <a:pt x="19263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088" y="15721"/>
                </a:lnTo>
                <a:lnTo>
                  <a:pt x="34733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7" y="406"/>
                </a:lnTo>
                <a:lnTo>
                  <a:pt x="20523" y="0"/>
                </a:lnTo>
                <a:lnTo>
                  <a:pt x="17589" y="0"/>
                </a:lnTo>
                <a:lnTo>
                  <a:pt x="13982" y="176"/>
                </a:lnTo>
                <a:lnTo>
                  <a:pt x="10641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67" y="6451"/>
                </a:lnTo>
                <a:lnTo>
                  <a:pt x="1065" y="9204"/>
                </a:lnTo>
                <a:lnTo>
                  <a:pt x="3427" y="11898"/>
                </a:lnTo>
                <a:lnTo>
                  <a:pt x="5994" y="10260"/>
                </a:lnTo>
                <a:lnTo>
                  <a:pt x="9712" y="8445"/>
                </a:lnTo>
                <a:lnTo>
                  <a:pt x="12837" y="7376"/>
                </a:lnTo>
                <a:lnTo>
                  <a:pt x="16559" y="7109"/>
                </a:lnTo>
                <a:lnTo>
                  <a:pt x="19720" y="7376"/>
                </a:lnTo>
                <a:lnTo>
                  <a:pt x="22298" y="8445"/>
                </a:lnTo>
                <a:lnTo>
                  <a:pt x="25081" y="10958"/>
                </a:lnTo>
                <a:lnTo>
                  <a:pt x="26629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36" y="22859"/>
                </a:lnTo>
                <a:lnTo>
                  <a:pt x="24613" y="26452"/>
                </a:lnTo>
                <a:lnTo>
                  <a:pt x="22388" y="30391"/>
                </a:lnTo>
                <a:lnTo>
                  <a:pt x="19022" y="34949"/>
                </a:lnTo>
                <a:lnTo>
                  <a:pt x="16776" y="37525"/>
                </a:lnTo>
                <a:lnTo>
                  <a:pt x="13968" y="40398"/>
                </a:lnTo>
                <a:lnTo>
                  <a:pt x="1864" y="52854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679541" y="5742424"/>
            <a:ext cx="36273" cy="45684"/>
          </a:xfrm>
          <a:custGeom>
            <a:avLst/>
            <a:gdLst/>
            <a:ahLst/>
            <a:cxnLst/>
            <a:rect l="l" t="t" r="r" b="b"/>
            <a:pathLst>
              <a:path w="36273" h="45684">
                <a:moveTo>
                  <a:pt x="1958" y="45584"/>
                </a:moveTo>
                <a:lnTo>
                  <a:pt x="4611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5" y="7379"/>
                </a:lnTo>
                <a:lnTo>
                  <a:pt x="19608" y="6682"/>
                </a:lnTo>
                <a:lnTo>
                  <a:pt x="22428" y="6963"/>
                </a:lnTo>
                <a:lnTo>
                  <a:pt x="25628" y="8903"/>
                </a:lnTo>
                <a:lnTo>
                  <a:pt x="27612" y="12283"/>
                </a:lnTo>
                <a:lnTo>
                  <a:pt x="2836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20" y="45584"/>
                </a:lnTo>
                <a:lnTo>
                  <a:pt x="33185" y="45684"/>
                </a:lnTo>
                <a:lnTo>
                  <a:pt x="36273" y="44237"/>
                </a:lnTo>
                <a:lnTo>
                  <a:pt x="36273" y="15534"/>
                </a:lnTo>
                <a:lnTo>
                  <a:pt x="36018" y="12967"/>
                </a:lnTo>
                <a:lnTo>
                  <a:pt x="35496" y="10821"/>
                </a:lnTo>
                <a:lnTo>
                  <a:pt x="34138" y="6833"/>
                </a:lnTo>
                <a:lnTo>
                  <a:pt x="31777" y="3647"/>
                </a:lnTo>
                <a:lnTo>
                  <a:pt x="28295" y="1422"/>
                </a:lnTo>
                <a:lnTo>
                  <a:pt x="24005" y="0"/>
                </a:lnTo>
                <a:lnTo>
                  <a:pt x="18795" y="0"/>
                </a:lnTo>
                <a:lnTo>
                  <a:pt x="14061" y="1844"/>
                </a:lnTo>
                <a:lnTo>
                  <a:pt x="9334" y="5019"/>
                </a:lnTo>
                <a:lnTo>
                  <a:pt x="6962" y="7672"/>
                </a:lnTo>
                <a:lnTo>
                  <a:pt x="6962" y="2095"/>
                </a:lnTo>
                <a:lnTo>
                  <a:pt x="5666" y="763"/>
                </a:lnTo>
                <a:lnTo>
                  <a:pt x="2782" y="637"/>
                </a:lnTo>
                <a:lnTo>
                  <a:pt x="0" y="2095"/>
                </a:lnTo>
                <a:lnTo>
                  <a:pt x="0" y="44237"/>
                </a:lnTo>
                <a:lnTo>
                  <a:pt x="195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727029" y="5765260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8" y="20462"/>
                </a:moveTo>
                <a:lnTo>
                  <a:pt x="11404" y="22859"/>
                </a:lnTo>
                <a:lnTo>
                  <a:pt x="8827" y="8253"/>
                </a:lnTo>
                <a:lnTo>
                  <a:pt x="8168" y="4189"/>
                </a:lnTo>
                <a:lnTo>
                  <a:pt x="8002" y="0"/>
                </a:lnTo>
                <a:lnTo>
                  <a:pt x="7038" y="20462"/>
                </a:lnTo>
                <a:close/>
              </a:path>
              <a:path w="11404" h="65314">
                <a:moveTo>
                  <a:pt x="31878" y="15835"/>
                </a:moveTo>
                <a:lnTo>
                  <a:pt x="31878" y="21402"/>
                </a:lnTo>
                <a:lnTo>
                  <a:pt x="33324" y="22693"/>
                </a:lnTo>
                <a:lnTo>
                  <a:pt x="36018" y="22848"/>
                </a:lnTo>
                <a:lnTo>
                  <a:pt x="38761" y="21402"/>
                </a:lnTo>
                <a:lnTo>
                  <a:pt x="38761" y="-40957"/>
                </a:lnTo>
                <a:lnTo>
                  <a:pt x="36756" y="-42354"/>
                </a:lnTo>
                <a:lnTo>
                  <a:pt x="34088" y="-42454"/>
                </a:lnTo>
                <a:lnTo>
                  <a:pt x="30989" y="-40957"/>
                </a:lnTo>
                <a:lnTo>
                  <a:pt x="30989" y="-16470"/>
                </a:lnTo>
                <a:lnTo>
                  <a:pt x="26974" y="-20142"/>
                </a:lnTo>
                <a:lnTo>
                  <a:pt x="22885" y="-22298"/>
                </a:lnTo>
                <a:lnTo>
                  <a:pt x="18162" y="-22835"/>
                </a:lnTo>
                <a:lnTo>
                  <a:pt x="15203" y="-22835"/>
                </a:lnTo>
                <a:lnTo>
                  <a:pt x="12585" y="-22288"/>
                </a:lnTo>
                <a:lnTo>
                  <a:pt x="8053" y="-20077"/>
                </a:lnTo>
                <a:lnTo>
                  <a:pt x="4636" y="-16435"/>
                </a:lnTo>
                <a:lnTo>
                  <a:pt x="1958" y="-11873"/>
                </a:lnTo>
                <a:lnTo>
                  <a:pt x="1169" y="-8964"/>
                </a:lnTo>
                <a:lnTo>
                  <a:pt x="396" y="-6045"/>
                </a:lnTo>
                <a:lnTo>
                  <a:pt x="0" y="-2768"/>
                </a:lnTo>
                <a:lnTo>
                  <a:pt x="0" y="3898"/>
                </a:lnTo>
                <a:lnTo>
                  <a:pt x="320" y="6821"/>
                </a:lnTo>
                <a:lnTo>
                  <a:pt x="939" y="9575"/>
                </a:lnTo>
                <a:lnTo>
                  <a:pt x="1562" y="12332"/>
                </a:lnTo>
                <a:lnTo>
                  <a:pt x="3912" y="16789"/>
                </a:lnTo>
                <a:lnTo>
                  <a:pt x="7038" y="20462"/>
                </a:lnTo>
                <a:lnTo>
                  <a:pt x="8002" y="0"/>
                </a:lnTo>
                <a:lnTo>
                  <a:pt x="8204" y="-3961"/>
                </a:lnTo>
                <a:lnTo>
                  <a:pt x="8992" y="-7834"/>
                </a:lnTo>
                <a:lnTo>
                  <a:pt x="10464" y="-11099"/>
                </a:lnTo>
                <a:lnTo>
                  <a:pt x="13806" y="-14796"/>
                </a:lnTo>
                <a:lnTo>
                  <a:pt x="16855" y="-16193"/>
                </a:lnTo>
                <a:lnTo>
                  <a:pt x="20944" y="-16193"/>
                </a:lnTo>
                <a:lnTo>
                  <a:pt x="24930" y="-14159"/>
                </a:lnTo>
                <a:lnTo>
                  <a:pt x="28907" y="-10819"/>
                </a:lnTo>
                <a:lnTo>
                  <a:pt x="30989" y="-8241"/>
                </a:lnTo>
                <a:lnTo>
                  <a:pt x="30989" y="8610"/>
                </a:lnTo>
                <a:lnTo>
                  <a:pt x="27536" y="12484"/>
                </a:lnTo>
                <a:lnTo>
                  <a:pt x="24386" y="15036"/>
                </a:lnTo>
                <a:lnTo>
                  <a:pt x="21462" y="16433"/>
                </a:lnTo>
                <a:lnTo>
                  <a:pt x="18503" y="16865"/>
                </a:lnTo>
                <a:lnTo>
                  <a:pt x="14785" y="16372"/>
                </a:lnTo>
                <a:lnTo>
                  <a:pt x="12103" y="14479"/>
                </a:lnTo>
                <a:lnTo>
                  <a:pt x="10199" y="11634"/>
                </a:lnTo>
                <a:lnTo>
                  <a:pt x="8827" y="8253"/>
                </a:lnTo>
                <a:lnTo>
                  <a:pt x="11404" y="22859"/>
                </a:lnTo>
                <a:lnTo>
                  <a:pt x="14047" y="23456"/>
                </a:lnTo>
                <a:lnTo>
                  <a:pt x="19979" y="23456"/>
                </a:lnTo>
                <a:lnTo>
                  <a:pt x="22593" y="22783"/>
                </a:lnTo>
                <a:lnTo>
                  <a:pt x="27371" y="20105"/>
                </a:lnTo>
                <a:lnTo>
                  <a:pt x="31878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798917" y="5726365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56" y="55382"/>
                </a:lnTo>
                <a:lnTo>
                  <a:pt x="20397" y="54773"/>
                </a:lnTo>
                <a:lnTo>
                  <a:pt x="21959" y="62355"/>
                </a:lnTo>
                <a:lnTo>
                  <a:pt x="31114" y="62355"/>
                </a:lnTo>
                <a:lnTo>
                  <a:pt x="35165" y="61606"/>
                </a:lnTo>
                <a:lnTo>
                  <a:pt x="38634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2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79" y="35369"/>
                </a:lnTo>
                <a:lnTo>
                  <a:pt x="54179" y="25563"/>
                </a:lnTo>
                <a:lnTo>
                  <a:pt x="53643" y="21233"/>
                </a:lnTo>
                <a:lnTo>
                  <a:pt x="52567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39" y="5306"/>
                </a:lnTo>
                <a:lnTo>
                  <a:pt x="42696" y="3341"/>
                </a:lnTo>
                <a:lnTo>
                  <a:pt x="39383" y="2005"/>
                </a:lnTo>
                <a:lnTo>
                  <a:pt x="36067" y="659"/>
                </a:lnTo>
                <a:lnTo>
                  <a:pt x="32180" y="0"/>
                </a:lnTo>
                <a:lnTo>
                  <a:pt x="23115" y="0"/>
                </a:lnTo>
                <a:lnTo>
                  <a:pt x="19061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8521" y="27724"/>
                </a:lnTo>
                <a:lnTo>
                  <a:pt x="8851" y="24663"/>
                </a:lnTo>
                <a:lnTo>
                  <a:pt x="9485" y="21739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0" y="14083"/>
                </a:lnTo>
                <a:lnTo>
                  <a:pt x="16078" y="10144"/>
                </a:lnTo>
                <a:lnTo>
                  <a:pt x="20815" y="7531"/>
                </a:lnTo>
                <a:lnTo>
                  <a:pt x="23735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4" y="11620"/>
                </a:lnTo>
                <a:lnTo>
                  <a:pt x="43127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52" y="37415"/>
                </a:lnTo>
                <a:lnTo>
                  <a:pt x="44729" y="40349"/>
                </a:lnTo>
                <a:lnTo>
                  <a:pt x="44096" y="43279"/>
                </a:lnTo>
                <a:lnTo>
                  <a:pt x="43052" y="45871"/>
                </a:lnTo>
                <a:lnTo>
                  <a:pt x="41595" y="48106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3" y="40906"/>
                </a:moveTo>
                <a:lnTo>
                  <a:pt x="1601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65" y="58953"/>
                </a:lnTo>
                <a:lnTo>
                  <a:pt x="14695" y="60325"/>
                </a:lnTo>
                <a:lnTo>
                  <a:pt x="18007" y="61671"/>
                </a:lnTo>
                <a:lnTo>
                  <a:pt x="21959" y="62355"/>
                </a:lnTo>
                <a:lnTo>
                  <a:pt x="20397" y="54773"/>
                </a:lnTo>
                <a:lnTo>
                  <a:pt x="1804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10007" y="43765"/>
                </a:lnTo>
                <a:lnTo>
                  <a:pt x="9410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4" y="5803"/>
                </a:lnTo>
                <a:lnTo>
                  <a:pt x="6934" y="8547"/>
                </a:lnTo>
                <a:lnTo>
                  <a:pt x="4636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861370" y="5742453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13" y="125"/>
                </a:moveTo>
                <a:lnTo>
                  <a:pt x="16892" y="0"/>
                </a:lnTo>
                <a:lnTo>
                  <a:pt x="14300" y="482"/>
                </a:lnTo>
                <a:lnTo>
                  <a:pt x="9526" y="2311"/>
                </a:lnTo>
                <a:lnTo>
                  <a:pt x="5688" y="5627"/>
                </a:lnTo>
                <a:lnTo>
                  <a:pt x="2538" y="9983"/>
                </a:lnTo>
                <a:lnTo>
                  <a:pt x="1524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2"/>
                </a:lnTo>
                <a:lnTo>
                  <a:pt x="41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53" y="40384"/>
                </a:lnTo>
                <a:lnTo>
                  <a:pt x="8382" y="43775"/>
                </a:lnTo>
                <a:lnTo>
                  <a:pt x="13054" y="45770"/>
                </a:lnTo>
                <a:lnTo>
                  <a:pt x="15746" y="46263"/>
                </a:lnTo>
                <a:lnTo>
                  <a:pt x="20243" y="46263"/>
                </a:lnTo>
                <a:lnTo>
                  <a:pt x="23036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5" y="40424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26" y="36878"/>
                </a:lnTo>
                <a:lnTo>
                  <a:pt x="24448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089" y="36878"/>
                </a:lnTo>
                <a:lnTo>
                  <a:pt x="10095" y="34124"/>
                </a:lnTo>
                <a:lnTo>
                  <a:pt x="8827" y="30365"/>
                </a:lnTo>
                <a:lnTo>
                  <a:pt x="8064" y="25944"/>
                </a:lnTo>
                <a:lnTo>
                  <a:pt x="8064" y="17805"/>
                </a:lnTo>
                <a:lnTo>
                  <a:pt x="9043" y="13665"/>
                </a:lnTo>
                <a:lnTo>
                  <a:pt x="11023" y="10792"/>
                </a:lnTo>
                <a:lnTo>
                  <a:pt x="13003" y="7937"/>
                </a:lnTo>
                <a:lnTo>
                  <a:pt x="15862" y="6516"/>
                </a:lnTo>
                <a:lnTo>
                  <a:pt x="19570" y="6516"/>
                </a:lnTo>
                <a:lnTo>
                  <a:pt x="22950" y="6783"/>
                </a:lnTo>
                <a:lnTo>
                  <a:pt x="26734" y="8380"/>
                </a:lnTo>
                <a:lnTo>
                  <a:pt x="29984" y="10706"/>
                </a:lnTo>
                <a:lnTo>
                  <a:pt x="33045" y="9420"/>
                </a:lnTo>
                <a:lnTo>
                  <a:pt x="33008" y="6807"/>
                </a:lnTo>
                <a:lnTo>
                  <a:pt x="31699" y="4140"/>
                </a:lnTo>
                <a:lnTo>
                  <a:pt x="29070" y="2235"/>
                </a:lnTo>
                <a:lnTo>
                  <a:pt x="26010" y="965"/>
                </a:lnTo>
                <a:lnTo>
                  <a:pt x="2231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898709" y="5731794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3" y="44333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04" y="17167"/>
                </a:lnTo>
                <a:lnTo>
                  <a:pt x="27522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197" y="90"/>
                </a:lnTo>
                <a:lnTo>
                  <a:pt x="10530" y="0"/>
                </a:lnTo>
                <a:lnTo>
                  <a:pt x="7444" y="1485"/>
                </a:lnTo>
                <a:lnTo>
                  <a:pt x="7444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37" y="17920"/>
                </a:lnTo>
                <a:lnTo>
                  <a:pt x="7444" y="17920"/>
                </a:lnTo>
                <a:lnTo>
                  <a:pt x="7444" y="42545"/>
                </a:lnTo>
                <a:lnTo>
                  <a:pt x="7672" y="47101"/>
                </a:lnTo>
                <a:lnTo>
                  <a:pt x="8576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65" y="56818"/>
                </a:lnTo>
                <a:lnTo>
                  <a:pt x="21910" y="56692"/>
                </a:lnTo>
                <a:lnTo>
                  <a:pt x="24588" y="56210"/>
                </a:lnTo>
                <a:lnTo>
                  <a:pt x="27216" y="54456"/>
                </a:lnTo>
                <a:lnTo>
                  <a:pt x="2752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5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933122" y="57424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7" y="34851"/>
                </a:moveTo>
                <a:lnTo>
                  <a:pt x="9067" y="31560"/>
                </a:lnTo>
                <a:lnTo>
                  <a:pt x="8214" y="27506"/>
                </a:lnTo>
                <a:lnTo>
                  <a:pt x="8977" y="43714"/>
                </a:lnTo>
                <a:lnTo>
                  <a:pt x="11544" y="44743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092" y="37565"/>
                </a:lnTo>
                <a:lnTo>
                  <a:pt x="10767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9" y="33097"/>
                </a:lnTo>
                <a:lnTo>
                  <a:pt x="2119" y="35902"/>
                </a:lnTo>
                <a:lnTo>
                  <a:pt x="5104" y="40257"/>
                </a:lnTo>
                <a:lnTo>
                  <a:pt x="8977" y="43714"/>
                </a:lnTo>
                <a:lnTo>
                  <a:pt x="8214" y="27506"/>
                </a:lnTo>
                <a:lnTo>
                  <a:pt x="7998" y="23025"/>
                </a:lnTo>
                <a:lnTo>
                  <a:pt x="8265" y="18402"/>
                </a:lnTo>
                <a:lnTo>
                  <a:pt x="9309" y="14352"/>
                </a:lnTo>
                <a:lnTo>
                  <a:pt x="11163" y="11112"/>
                </a:lnTo>
                <a:lnTo>
                  <a:pt x="13614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4" y="8675"/>
                </a:lnTo>
                <a:lnTo>
                  <a:pt x="31391" y="11418"/>
                </a:lnTo>
                <a:lnTo>
                  <a:pt x="33069" y="14719"/>
                </a:lnTo>
                <a:lnTo>
                  <a:pt x="33919" y="18784"/>
                </a:lnTo>
                <a:lnTo>
                  <a:pt x="34135" y="23215"/>
                </a:lnTo>
                <a:lnTo>
                  <a:pt x="33868" y="27877"/>
                </a:lnTo>
                <a:lnTo>
                  <a:pt x="32867" y="31941"/>
                </a:lnTo>
                <a:lnTo>
                  <a:pt x="31013" y="35153"/>
                </a:lnTo>
                <a:lnTo>
                  <a:pt x="28587" y="37771"/>
                </a:lnTo>
                <a:lnTo>
                  <a:pt x="25232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66" y="46291"/>
                </a:lnTo>
                <a:lnTo>
                  <a:pt x="27291" y="45708"/>
                </a:lnTo>
                <a:lnTo>
                  <a:pt x="29994" y="44538"/>
                </a:lnTo>
                <a:lnTo>
                  <a:pt x="32687" y="43371"/>
                </a:lnTo>
                <a:lnTo>
                  <a:pt x="36727" y="39649"/>
                </a:lnTo>
                <a:lnTo>
                  <a:pt x="39876" y="35077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7" y="26125"/>
                </a:lnTo>
                <a:lnTo>
                  <a:pt x="42137" y="19176"/>
                </a:lnTo>
                <a:lnTo>
                  <a:pt x="41719" y="16015"/>
                </a:lnTo>
                <a:lnTo>
                  <a:pt x="40841" y="13196"/>
                </a:lnTo>
                <a:lnTo>
                  <a:pt x="39992" y="10388"/>
                </a:lnTo>
                <a:lnTo>
                  <a:pt x="36993" y="6032"/>
                </a:lnTo>
                <a:lnTo>
                  <a:pt x="33134" y="2566"/>
                </a:lnTo>
                <a:lnTo>
                  <a:pt x="30556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5" y="0"/>
                </a:lnTo>
                <a:lnTo>
                  <a:pt x="14770" y="571"/>
                </a:lnTo>
                <a:lnTo>
                  <a:pt x="12089" y="1727"/>
                </a:lnTo>
                <a:lnTo>
                  <a:pt x="9395" y="2872"/>
                </a:lnTo>
                <a:lnTo>
                  <a:pt x="5360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986232" y="5722617"/>
            <a:ext cx="38771" cy="66103"/>
          </a:xfrm>
          <a:custGeom>
            <a:avLst/>
            <a:gdLst/>
            <a:ahLst/>
            <a:cxnLst/>
            <a:rect l="l" t="t" r="r" b="b"/>
            <a:pathLst>
              <a:path w="38771" h="66103">
                <a:moveTo>
                  <a:pt x="30618" y="63370"/>
                </a:moveTo>
                <a:lnTo>
                  <a:pt x="34074" y="59738"/>
                </a:lnTo>
                <a:lnTo>
                  <a:pt x="36791" y="55191"/>
                </a:lnTo>
                <a:lnTo>
                  <a:pt x="37580" y="52271"/>
                </a:lnTo>
                <a:lnTo>
                  <a:pt x="38379" y="49352"/>
                </a:lnTo>
                <a:lnTo>
                  <a:pt x="38771" y="46061"/>
                </a:lnTo>
                <a:lnTo>
                  <a:pt x="38771" y="39344"/>
                </a:lnTo>
                <a:lnTo>
                  <a:pt x="38455" y="36446"/>
                </a:lnTo>
                <a:lnTo>
                  <a:pt x="37847" y="33703"/>
                </a:lnTo>
                <a:lnTo>
                  <a:pt x="37209" y="30949"/>
                </a:lnTo>
                <a:lnTo>
                  <a:pt x="34862" y="26517"/>
                </a:lnTo>
                <a:lnTo>
                  <a:pt x="31738" y="22846"/>
                </a:lnTo>
                <a:lnTo>
                  <a:pt x="27392" y="20408"/>
                </a:lnTo>
                <a:lnTo>
                  <a:pt x="24790" y="19800"/>
                </a:lnTo>
                <a:lnTo>
                  <a:pt x="21729" y="19800"/>
                </a:lnTo>
                <a:lnTo>
                  <a:pt x="18173" y="20177"/>
                </a:lnTo>
                <a:lnTo>
                  <a:pt x="14796" y="21358"/>
                </a:lnTo>
                <a:lnTo>
                  <a:pt x="11365" y="23493"/>
                </a:lnTo>
                <a:lnTo>
                  <a:pt x="7733" y="26719"/>
                </a:lnTo>
                <a:lnTo>
                  <a:pt x="7733" y="1497"/>
                </a:lnTo>
                <a:lnTo>
                  <a:pt x="5767" y="86"/>
                </a:lnTo>
                <a:lnTo>
                  <a:pt x="3100" y="0"/>
                </a:lnTo>
                <a:lnTo>
                  <a:pt x="0" y="1497"/>
                </a:lnTo>
                <a:lnTo>
                  <a:pt x="0" y="64044"/>
                </a:lnTo>
                <a:lnTo>
                  <a:pt x="1357" y="65330"/>
                </a:lnTo>
                <a:lnTo>
                  <a:pt x="4039" y="65491"/>
                </a:lnTo>
                <a:lnTo>
                  <a:pt x="6844" y="64044"/>
                </a:lnTo>
                <a:lnTo>
                  <a:pt x="6844" y="58903"/>
                </a:lnTo>
                <a:lnTo>
                  <a:pt x="8064" y="60170"/>
                </a:lnTo>
                <a:lnTo>
                  <a:pt x="7733" y="51498"/>
                </a:lnTo>
                <a:lnTo>
                  <a:pt x="7733" y="34682"/>
                </a:lnTo>
                <a:lnTo>
                  <a:pt x="11188" y="30808"/>
                </a:lnTo>
                <a:lnTo>
                  <a:pt x="14324" y="28271"/>
                </a:lnTo>
                <a:lnTo>
                  <a:pt x="17283" y="26874"/>
                </a:lnTo>
                <a:lnTo>
                  <a:pt x="20267" y="26452"/>
                </a:lnTo>
                <a:lnTo>
                  <a:pt x="23950" y="26925"/>
                </a:lnTo>
                <a:lnTo>
                  <a:pt x="26658" y="28828"/>
                </a:lnTo>
                <a:lnTo>
                  <a:pt x="28548" y="31648"/>
                </a:lnTo>
                <a:lnTo>
                  <a:pt x="29945" y="34999"/>
                </a:lnTo>
                <a:lnTo>
                  <a:pt x="30593" y="39052"/>
                </a:lnTo>
                <a:lnTo>
                  <a:pt x="30773" y="43304"/>
                </a:lnTo>
                <a:lnTo>
                  <a:pt x="30567" y="47217"/>
                </a:lnTo>
                <a:lnTo>
                  <a:pt x="29782" y="51041"/>
                </a:lnTo>
                <a:lnTo>
                  <a:pt x="28296" y="54331"/>
                </a:lnTo>
                <a:lnTo>
                  <a:pt x="24930" y="58050"/>
                </a:lnTo>
                <a:lnTo>
                  <a:pt x="21880" y="59447"/>
                </a:lnTo>
                <a:lnTo>
                  <a:pt x="18072" y="65962"/>
                </a:lnTo>
                <a:lnTo>
                  <a:pt x="20650" y="66103"/>
                </a:lnTo>
                <a:lnTo>
                  <a:pt x="23558" y="66103"/>
                </a:lnTo>
                <a:lnTo>
                  <a:pt x="26136" y="65556"/>
                </a:lnTo>
                <a:lnTo>
                  <a:pt x="30618" y="63370"/>
                </a:lnTo>
                <a:close/>
              </a:path>
              <a:path w="38771" h="66103">
                <a:moveTo>
                  <a:pt x="7733" y="51498"/>
                </a:moveTo>
                <a:lnTo>
                  <a:pt x="8064" y="60170"/>
                </a:lnTo>
                <a:lnTo>
                  <a:pt x="11404" y="63079"/>
                </a:lnTo>
                <a:lnTo>
                  <a:pt x="14669" y="65008"/>
                </a:lnTo>
                <a:lnTo>
                  <a:pt x="18072" y="65962"/>
                </a:lnTo>
                <a:lnTo>
                  <a:pt x="21880" y="59447"/>
                </a:lnTo>
                <a:lnTo>
                  <a:pt x="17816" y="59447"/>
                </a:lnTo>
                <a:lnTo>
                  <a:pt x="13856" y="57416"/>
                </a:lnTo>
                <a:lnTo>
                  <a:pt x="9867" y="54090"/>
                </a:lnTo>
                <a:lnTo>
                  <a:pt x="7733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033605" y="5742421"/>
            <a:ext cx="38747" cy="46302"/>
          </a:xfrm>
          <a:custGeom>
            <a:avLst/>
            <a:gdLst/>
            <a:ahLst/>
            <a:cxnLst/>
            <a:rect l="l" t="t" r="r" b="b"/>
            <a:pathLst>
              <a:path w="38747" h="46302">
                <a:moveTo>
                  <a:pt x="10173" y="11148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47" y="6249"/>
                </a:lnTo>
                <a:lnTo>
                  <a:pt x="2326" y="10706"/>
                </a:lnTo>
                <a:lnTo>
                  <a:pt x="1397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7" y="33375"/>
                </a:lnTo>
                <a:lnTo>
                  <a:pt x="2246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1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3" y="40017"/>
                </a:lnTo>
                <a:lnTo>
                  <a:pt x="15340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51" y="24712"/>
                </a:lnTo>
                <a:lnTo>
                  <a:pt x="37833" y="23939"/>
                </a:lnTo>
                <a:lnTo>
                  <a:pt x="38747" y="21347"/>
                </a:lnTo>
                <a:lnTo>
                  <a:pt x="38747" y="17197"/>
                </a:lnTo>
                <a:lnTo>
                  <a:pt x="38404" y="14605"/>
                </a:lnTo>
                <a:lnTo>
                  <a:pt x="37009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2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7" h="46302">
                <a:moveTo>
                  <a:pt x="9335" y="2692"/>
                </a:moveTo>
                <a:lnTo>
                  <a:pt x="5447" y="6249"/>
                </a:lnTo>
                <a:lnTo>
                  <a:pt x="7988" y="19051"/>
                </a:lnTo>
                <a:lnTo>
                  <a:pt x="8054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084034" y="57424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3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6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65" y="45594"/>
                </a:lnTo>
                <a:lnTo>
                  <a:pt x="4622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81" y="10033"/>
                </a:lnTo>
                <a:lnTo>
                  <a:pt x="15681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4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136878" y="57263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02" y="61455"/>
                </a:moveTo>
                <a:lnTo>
                  <a:pt x="36083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65" y="54622"/>
                </a:lnTo>
                <a:lnTo>
                  <a:pt x="1926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7"/>
                </a:lnTo>
                <a:lnTo>
                  <a:pt x="34923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6"/>
                </a:lnTo>
                <a:lnTo>
                  <a:pt x="20523" y="0"/>
                </a:lnTo>
                <a:lnTo>
                  <a:pt x="17578" y="0"/>
                </a:lnTo>
                <a:lnTo>
                  <a:pt x="13982" y="176"/>
                </a:lnTo>
                <a:lnTo>
                  <a:pt x="10641" y="925"/>
                </a:lnTo>
                <a:lnTo>
                  <a:pt x="7736" y="1929"/>
                </a:lnTo>
                <a:lnTo>
                  <a:pt x="4254" y="3592"/>
                </a:lnTo>
                <a:lnTo>
                  <a:pt x="1271" y="6451"/>
                </a:lnTo>
                <a:lnTo>
                  <a:pt x="1065" y="9204"/>
                </a:lnTo>
                <a:lnTo>
                  <a:pt x="1677" y="11847"/>
                </a:lnTo>
                <a:lnTo>
                  <a:pt x="4230" y="11365"/>
                </a:lnTo>
                <a:lnTo>
                  <a:pt x="7164" y="9626"/>
                </a:lnTo>
                <a:lnTo>
                  <a:pt x="9716" y="8445"/>
                </a:lnTo>
                <a:lnTo>
                  <a:pt x="12840" y="7376"/>
                </a:lnTo>
                <a:lnTo>
                  <a:pt x="16559" y="7109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3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5"/>
                </a:lnTo>
                <a:lnTo>
                  <a:pt x="13971" y="40398"/>
                </a:lnTo>
                <a:lnTo>
                  <a:pt x="1868" y="52854"/>
                </a:lnTo>
                <a:lnTo>
                  <a:pt x="1155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183113" y="5726361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6"/>
                </a:lnTo>
                <a:lnTo>
                  <a:pt x="37137" y="53672"/>
                </a:lnTo>
                <a:lnTo>
                  <a:pt x="38836" y="50915"/>
                </a:lnTo>
                <a:lnTo>
                  <a:pt x="40068" y="47613"/>
                </a:lnTo>
                <a:lnTo>
                  <a:pt x="40794" y="43765"/>
                </a:lnTo>
                <a:lnTo>
                  <a:pt x="41530" y="39931"/>
                </a:lnTo>
                <a:lnTo>
                  <a:pt x="41885" y="35686"/>
                </a:lnTo>
                <a:lnTo>
                  <a:pt x="41885" y="26050"/>
                </a:lnTo>
                <a:lnTo>
                  <a:pt x="41555" y="21617"/>
                </a:lnTo>
                <a:lnTo>
                  <a:pt x="40881" y="17755"/>
                </a:lnTo>
                <a:lnTo>
                  <a:pt x="40223" y="13906"/>
                </a:lnTo>
                <a:lnTo>
                  <a:pt x="39093" y="10670"/>
                </a:lnTo>
                <a:lnTo>
                  <a:pt x="37505" y="8027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7" y="0"/>
                </a:lnTo>
                <a:lnTo>
                  <a:pt x="17528" y="0"/>
                </a:lnTo>
                <a:lnTo>
                  <a:pt x="14163" y="753"/>
                </a:lnTo>
                <a:lnTo>
                  <a:pt x="11419" y="2260"/>
                </a:lnTo>
                <a:lnTo>
                  <a:pt x="8661" y="3787"/>
                </a:lnTo>
                <a:lnTo>
                  <a:pt x="6451" y="5918"/>
                </a:lnTo>
                <a:lnTo>
                  <a:pt x="4777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09"/>
                </a:lnTo>
                <a:lnTo>
                  <a:pt x="331" y="40745"/>
                </a:lnTo>
                <a:lnTo>
                  <a:pt x="1004" y="44579"/>
                </a:lnTo>
                <a:lnTo>
                  <a:pt x="1663" y="48437"/>
                </a:lnTo>
                <a:lnTo>
                  <a:pt x="2793" y="51688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3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6"/>
                </a:lnTo>
                <a:lnTo>
                  <a:pt x="9083" y="18368"/>
                </a:lnTo>
                <a:lnTo>
                  <a:pt x="9742" y="15800"/>
                </a:lnTo>
                <a:lnTo>
                  <a:pt x="11645" y="11429"/>
                </a:lnTo>
                <a:lnTo>
                  <a:pt x="14604" y="8470"/>
                </a:lnTo>
                <a:lnTo>
                  <a:pt x="18417" y="6591"/>
                </a:lnTo>
                <a:lnTo>
                  <a:pt x="21070" y="6591"/>
                </a:lnTo>
                <a:lnTo>
                  <a:pt x="23903" y="6797"/>
                </a:lnTo>
                <a:lnTo>
                  <a:pt x="27382" y="8194"/>
                </a:lnTo>
                <a:lnTo>
                  <a:pt x="30063" y="11012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1" y="25858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3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2"/>
                </a:lnTo>
                <a:lnTo>
                  <a:pt x="18543" y="55752"/>
                </a:lnTo>
                <a:lnTo>
                  <a:pt x="15052" y="54396"/>
                </a:lnTo>
                <a:lnTo>
                  <a:pt x="12179" y="52034"/>
                </a:lnTo>
                <a:lnTo>
                  <a:pt x="10138" y="48045"/>
                </a:lnTo>
                <a:lnTo>
                  <a:pt x="10681" y="60324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67" y="60083"/>
                </a:lnTo>
                <a:lnTo>
                  <a:pt x="33224" y="58576"/>
                </a:lnTo>
                <a:close/>
              </a:path>
              <a:path w="41885" h="62359">
                <a:moveTo>
                  <a:pt x="10681" y="60324"/>
                </a:moveTo>
                <a:lnTo>
                  <a:pt x="10138" y="48045"/>
                </a:lnTo>
                <a:lnTo>
                  <a:pt x="9410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3"/>
                </a:lnTo>
                <a:lnTo>
                  <a:pt x="10681" y="603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233395" y="5726365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7" y="61455"/>
                </a:moveTo>
                <a:lnTo>
                  <a:pt x="36079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6" y="54622"/>
                </a:lnTo>
                <a:lnTo>
                  <a:pt x="19277" y="44599"/>
                </a:lnTo>
                <a:lnTo>
                  <a:pt x="22744" y="41047"/>
                </a:lnTo>
                <a:lnTo>
                  <a:pt x="25513" y="37908"/>
                </a:lnTo>
                <a:lnTo>
                  <a:pt x="27608" y="35178"/>
                </a:lnTo>
                <a:lnTo>
                  <a:pt x="29692" y="32435"/>
                </a:lnTo>
                <a:lnTo>
                  <a:pt x="32410" y="27724"/>
                </a:lnTo>
                <a:lnTo>
                  <a:pt x="34239" y="23417"/>
                </a:lnTo>
                <a:lnTo>
                  <a:pt x="34937" y="19594"/>
                </a:lnTo>
                <a:lnTo>
                  <a:pt x="35102" y="15721"/>
                </a:lnTo>
                <a:lnTo>
                  <a:pt x="34747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6"/>
                </a:lnTo>
                <a:lnTo>
                  <a:pt x="20523" y="0"/>
                </a:lnTo>
                <a:lnTo>
                  <a:pt x="17589" y="0"/>
                </a:lnTo>
                <a:lnTo>
                  <a:pt x="13992" y="176"/>
                </a:lnTo>
                <a:lnTo>
                  <a:pt x="10641" y="925"/>
                </a:lnTo>
                <a:lnTo>
                  <a:pt x="7733" y="1929"/>
                </a:lnTo>
                <a:lnTo>
                  <a:pt x="4265" y="3592"/>
                </a:lnTo>
                <a:lnTo>
                  <a:pt x="1270" y="6451"/>
                </a:lnTo>
                <a:lnTo>
                  <a:pt x="1065" y="9204"/>
                </a:lnTo>
                <a:lnTo>
                  <a:pt x="1673" y="11847"/>
                </a:lnTo>
                <a:lnTo>
                  <a:pt x="4229" y="11365"/>
                </a:lnTo>
                <a:lnTo>
                  <a:pt x="7174" y="9626"/>
                </a:lnTo>
                <a:lnTo>
                  <a:pt x="9715" y="8445"/>
                </a:lnTo>
                <a:lnTo>
                  <a:pt x="12837" y="7376"/>
                </a:lnTo>
                <a:lnTo>
                  <a:pt x="16573" y="7109"/>
                </a:lnTo>
                <a:lnTo>
                  <a:pt x="19720" y="7376"/>
                </a:lnTo>
                <a:lnTo>
                  <a:pt x="22301" y="8445"/>
                </a:lnTo>
                <a:lnTo>
                  <a:pt x="25081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35" y="22859"/>
                </a:lnTo>
                <a:lnTo>
                  <a:pt x="24612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5"/>
                </a:lnTo>
                <a:lnTo>
                  <a:pt x="13981" y="40398"/>
                </a:lnTo>
                <a:lnTo>
                  <a:pt x="1864" y="52854"/>
                </a:lnTo>
                <a:lnTo>
                  <a:pt x="116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17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281079" y="5726355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07" y="60223"/>
                </a:lnTo>
                <a:lnTo>
                  <a:pt x="30543" y="58988"/>
                </a:lnTo>
                <a:lnTo>
                  <a:pt x="34160" y="55817"/>
                </a:lnTo>
                <a:lnTo>
                  <a:pt x="36522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7" y="40459"/>
                </a:lnTo>
                <a:lnTo>
                  <a:pt x="36205" y="37122"/>
                </a:lnTo>
                <a:lnTo>
                  <a:pt x="33995" y="34404"/>
                </a:lnTo>
                <a:lnTo>
                  <a:pt x="31252" y="32129"/>
                </a:lnTo>
                <a:lnTo>
                  <a:pt x="27785" y="30481"/>
                </a:lnTo>
                <a:lnTo>
                  <a:pt x="23785" y="29627"/>
                </a:lnTo>
                <a:lnTo>
                  <a:pt x="27241" y="28676"/>
                </a:lnTo>
                <a:lnTo>
                  <a:pt x="30060" y="26898"/>
                </a:lnTo>
                <a:lnTo>
                  <a:pt x="33171" y="23291"/>
                </a:lnTo>
                <a:lnTo>
                  <a:pt x="34417" y="20205"/>
                </a:lnTo>
                <a:lnTo>
                  <a:pt x="35151" y="16800"/>
                </a:lnTo>
                <a:lnTo>
                  <a:pt x="35151" y="12674"/>
                </a:lnTo>
                <a:lnTo>
                  <a:pt x="34099" y="8826"/>
                </a:lnTo>
                <a:lnTo>
                  <a:pt x="32346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209" y="0"/>
                </a:lnTo>
                <a:lnTo>
                  <a:pt x="14349" y="190"/>
                </a:lnTo>
                <a:lnTo>
                  <a:pt x="10883" y="938"/>
                </a:lnTo>
                <a:lnTo>
                  <a:pt x="8039" y="1943"/>
                </a:lnTo>
                <a:lnTo>
                  <a:pt x="4683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3845" y="11530"/>
                </a:lnTo>
                <a:lnTo>
                  <a:pt x="6400" y="9856"/>
                </a:lnTo>
                <a:lnTo>
                  <a:pt x="10120" y="8012"/>
                </a:lnTo>
                <a:lnTo>
                  <a:pt x="13144" y="6922"/>
                </a:lnTo>
                <a:lnTo>
                  <a:pt x="16611" y="6656"/>
                </a:lnTo>
                <a:lnTo>
                  <a:pt x="19721" y="6882"/>
                </a:lnTo>
                <a:lnTo>
                  <a:pt x="23303" y="8520"/>
                </a:lnTo>
                <a:lnTo>
                  <a:pt x="25538" y="11198"/>
                </a:lnTo>
                <a:lnTo>
                  <a:pt x="26554" y="14679"/>
                </a:lnTo>
                <a:lnTo>
                  <a:pt x="26554" y="17639"/>
                </a:lnTo>
                <a:lnTo>
                  <a:pt x="25628" y="20584"/>
                </a:lnTo>
                <a:lnTo>
                  <a:pt x="24142" y="23166"/>
                </a:lnTo>
                <a:lnTo>
                  <a:pt x="20485" y="25919"/>
                </a:lnTo>
                <a:lnTo>
                  <a:pt x="17208" y="26974"/>
                </a:lnTo>
                <a:lnTo>
                  <a:pt x="13295" y="27255"/>
                </a:lnTo>
                <a:lnTo>
                  <a:pt x="8013" y="27255"/>
                </a:lnTo>
                <a:lnTo>
                  <a:pt x="6487" y="28154"/>
                </a:lnTo>
                <a:lnTo>
                  <a:pt x="6131" y="30999"/>
                </a:lnTo>
                <a:lnTo>
                  <a:pt x="8115" y="33615"/>
                </a:lnTo>
                <a:lnTo>
                  <a:pt x="16545" y="33615"/>
                </a:lnTo>
                <a:lnTo>
                  <a:pt x="20711" y="34404"/>
                </a:lnTo>
                <a:lnTo>
                  <a:pt x="24307" y="35711"/>
                </a:lnTo>
                <a:lnTo>
                  <a:pt x="28000" y="38901"/>
                </a:lnTo>
                <a:lnTo>
                  <a:pt x="29372" y="41644"/>
                </a:lnTo>
                <a:lnTo>
                  <a:pt x="29729" y="44905"/>
                </a:lnTo>
                <a:lnTo>
                  <a:pt x="29448" y="47904"/>
                </a:lnTo>
                <a:lnTo>
                  <a:pt x="28371" y="50557"/>
                </a:lnTo>
                <a:lnTo>
                  <a:pt x="25373" y="53643"/>
                </a:lnTo>
                <a:lnTo>
                  <a:pt x="22428" y="54928"/>
                </a:lnTo>
                <a:lnTo>
                  <a:pt x="18972" y="55713"/>
                </a:lnTo>
                <a:lnTo>
                  <a:pt x="14681" y="55713"/>
                </a:lnTo>
                <a:lnTo>
                  <a:pt x="10919" y="54978"/>
                </a:lnTo>
                <a:lnTo>
                  <a:pt x="7593" y="53934"/>
                </a:lnTo>
                <a:lnTo>
                  <a:pt x="3845" y="52235"/>
                </a:lnTo>
                <a:lnTo>
                  <a:pt x="558" y="51206"/>
                </a:lnTo>
                <a:lnTo>
                  <a:pt x="0" y="53973"/>
                </a:lnTo>
                <a:lnTo>
                  <a:pt x="278" y="56793"/>
                </a:lnTo>
                <a:lnTo>
                  <a:pt x="2854" y="59295"/>
                </a:lnTo>
                <a:lnTo>
                  <a:pt x="6271" y="60705"/>
                </a:lnTo>
                <a:lnTo>
                  <a:pt x="9206" y="61545"/>
                </a:lnTo>
                <a:lnTo>
                  <a:pt x="12748" y="62203"/>
                </a:lnTo>
                <a:lnTo>
                  <a:pt x="16661" y="62369"/>
                </a:lnTo>
                <a:lnTo>
                  <a:pt x="20002" y="62369"/>
                </a:lnTo>
                <a:lnTo>
                  <a:pt x="22997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556579" y="5856667"/>
            <a:ext cx="23733" cy="23749"/>
          </a:xfrm>
          <a:custGeom>
            <a:avLst/>
            <a:gdLst/>
            <a:ahLst/>
            <a:cxnLst/>
            <a:rect l="l" t="t" r="r" b="b"/>
            <a:pathLst>
              <a:path w="23733" h="23749">
                <a:moveTo>
                  <a:pt x="0" y="11847"/>
                </a:moveTo>
                <a:lnTo>
                  <a:pt x="0" y="15123"/>
                </a:lnTo>
                <a:lnTo>
                  <a:pt x="1155" y="17931"/>
                </a:lnTo>
                <a:lnTo>
                  <a:pt x="5802" y="22579"/>
                </a:lnTo>
                <a:lnTo>
                  <a:pt x="8596" y="23749"/>
                </a:lnTo>
                <a:lnTo>
                  <a:pt x="15111" y="23749"/>
                </a:lnTo>
                <a:lnTo>
                  <a:pt x="17919" y="22579"/>
                </a:lnTo>
                <a:lnTo>
                  <a:pt x="22567" y="17931"/>
                </a:lnTo>
                <a:lnTo>
                  <a:pt x="23733" y="15123"/>
                </a:lnTo>
                <a:lnTo>
                  <a:pt x="23733" y="8571"/>
                </a:lnTo>
                <a:lnTo>
                  <a:pt x="22567" y="5763"/>
                </a:lnTo>
                <a:lnTo>
                  <a:pt x="17919" y="1155"/>
                </a:lnTo>
                <a:lnTo>
                  <a:pt x="15111" y="0"/>
                </a:lnTo>
                <a:lnTo>
                  <a:pt x="8596" y="0"/>
                </a:lnTo>
                <a:lnTo>
                  <a:pt x="5802" y="1155"/>
                </a:lnTo>
                <a:lnTo>
                  <a:pt x="1155" y="5763"/>
                </a:lnTo>
                <a:lnTo>
                  <a:pt x="0" y="8571"/>
                </a:lnTo>
                <a:lnTo>
                  <a:pt x="0" y="1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651255" y="5840802"/>
            <a:ext cx="43969" cy="62075"/>
          </a:xfrm>
          <a:custGeom>
            <a:avLst/>
            <a:gdLst/>
            <a:ahLst/>
            <a:cxnLst/>
            <a:rect l="l" t="t" r="r" b="b"/>
            <a:pathLst>
              <a:path w="43969" h="62075">
                <a:moveTo>
                  <a:pt x="9756" y="5662"/>
                </a:moveTo>
                <a:lnTo>
                  <a:pt x="7405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4" y="18399"/>
                </a:lnTo>
                <a:lnTo>
                  <a:pt x="662" y="22338"/>
                </a:lnTo>
                <a:lnTo>
                  <a:pt x="0" y="26808"/>
                </a:lnTo>
                <a:lnTo>
                  <a:pt x="0" y="36727"/>
                </a:lnTo>
                <a:lnTo>
                  <a:pt x="612" y="41057"/>
                </a:lnTo>
                <a:lnTo>
                  <a:pt x="1817" y="44831"/>
                </a:lnTo>
                <a:lnTo>
                  <a:pt x="3013" y="48588"/>
                </a:lnTo>
                <a:lnTo>
                  <a:pt x="4726" y="51749"/>
                </a:lnTo>
                <a:lnTo>
                  <a:pt x="6962" y="54302"/>
                </a:lnTo>
                <a:lnTo>
                  <a:pt x="9197" y="56854"/>
                </a:lnTo>
                <a:lnTo>
                  <a:pt x="11901" y="58798"/>
                </a:lnTo>
                <a:lnTo>
                  <a:pt x="15062" y="60109"/>
                </a:lnTo>
                <a:lnTo>
                  <a:pt x="18227" y="61426"/>
                </a:lnTo>
                <a:lnTo>
                  <a:pt x="21783" y="62075"/>
                </a:lnTo>
                <a:lnTo>
                  <a:pt x="25718" y="62075"/>
                </a:lnTo>
                <a:lnTo>
                  <a:pt x="30088" y="61873"/>
                </a:lnTo>
                <a:lnTo>
                  <a:pt x="33922" y="61023"/>
                </a:lnTo>
                <a:lnTo>
                  <a:pt x="37111" y="59903"/>
                </a:lnTo>
                <a:lnTo>
                  <a:pt x="40830" y="58025"/>
                </a:lnTo>
                <a:lnTo>
                  <a:pt x="43689" y="55331"/>
                </a:lnTo>
                <a:lnTo>
                  <a:pt x="43969" y="52764"/>
                </a:lnTo>
                <a:lnTo>
                  <a:pt x="43969" y="52040"/>
                </a:lnTo>
                <a:lnTo>
                  <a:pt x="43473" y="49427"/>
                </a:lnTo>
                <a:lnTo>
                  <a:pt x="40820" y="50086"/>
                </a:lnTo>
                <a:lnTo>
                  <a:pt x="37680" y="52081"/>
                </a:lnTo>
                <a:lnTo>
                  <a:pt x="34876" y="53477"/>
                </a:lnTo>
                <a:lnTo>
                  <a:pt x="31269" y="54658"/>
                </a:lnTo>
                <a:lnTo>
                  <a:pt x="26747" y="54964"/>
                </a:lnTo>
                <a:lnTo>
                  <a:pt x="23889" y="54964"/>
                </a:lnTo>
                <a:lnTo>
                  <a:pt x="21337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81" y="41540"/>
                </a:lnTo>
                <a:lnTo>
                  <a:pt x="8942" y="38606"/>
                </a:lnTo>
                <a:lnTo>
                  <a:pt x="8524" y="35204"/>
                </a:lnTo>
                <a:lnTo>
                  <a:pt x="8524" y="27492"/>
                </a:lnTo>
                <a:lnTo>
                  <a:pt x="8957" y="24051"/>
                </a:lnTo>
                <a:lnTo>
                  <a:pt x="9831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41" y="8632"/>
                </a:lnTo>
                <a:lnTo>
                  <a:pt x="23813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404" y="9942"/>
                </a:lnTo>
                <a:lnTo>
                  <a:pt x="40449" y="11962"/>
                </a:lnTo>
                <a:lnTo>
                  <a:pt x="43704" y="10460"/>
                </a:lnTo>
                <a:lnTo>
                  <a:pt x="43624" y="7466"/>
                </a:lnTo>
                <a:lnTo>
                  <a:pt x="41936" y="4658"/>
                </a:lnTo>
                <a:lnTo>
                  <a:pt x="38991" y="2804"/>
                </a:lnTo>
                <a:lnTo>
                  <a:pt x="3633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8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56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702151" y="5840665"/>
            <a:ext cx="54180" cy="62355"/>
          </a:xfrm>
          <a:custGeom>
            <a:avLst/>
            <a:gdLst/>
            <a:ahLst/>
            <a:cxnLst/>
            <a:rect l="l" t="t" r="r" b="b"/>
            <a:pathLst>
              <a:path w="54180" h="62355">
                <a:moveTo>
                  <a:pt x="30430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8" y="61606"/>
                </a:lnTo>
                <a:lnTo>
                  <a:pt x="38620" y="60134"/>
                </a:lnTo>
                <a:lnTo>
                  <a:pt x="42101" y="58647"/>
                </a:lnTo>
                <a:lnTo>
                  <a:pt x="44971" y="56527"/>
                </a:lnTo>
                <a:lnTo>
                  <a:pt x="47271" y="53759"/>
                </a:lnTo>
                <a:lnTo>
                  <a:pt x="49568" y="51000"/>
                </a:lnTo>
                <a:lnTo>
                  <a:pt x="51286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80" y="35369"/>
                </a:lnTo>
                <a:lnTo>
                  <a:pt x="54180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87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43" y="5306"/>
                </a:lnTo>
                <a:lnTo>
                  <a:pt x="42685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01" y="0"/>
                </a:lnTo>
                <a:lnTo>
                  <a:pt x="19051" y="734"/>
                </a:lnTo>
                <a:lnTo>
                  <a:pt x="15595" y="2211"/>
                </a:lnTo>
                <a:lnTo>
                  <a:pt x="12128" y="3708"/>
                </a:lnTo>
                <a:lnTo>
                  <a:pt x="9248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39"/>
                </a:lnTo>
                <a:lnTo>
                  <a:pt x="10123" y="18821"/>
                </a:lnTo>
                <a:lnTo>
                  <a:pt x="11178" y="16268"/>
                </a:lnTo>
                <a:lnTo>
                  <a:pt x="12664" y="14083"/>
                </a:lnTo>
                <a:lnTo>
                  <a:pt x="16066" y="10144"/>
                </a:lnTo>
                <a:lnTo>
                  <a:pt x="2080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4" y="11620"/>
                </a:lnTo>
                <a:lnTo>
                  <a:pt x="43117" y="15951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59" y="27597"/>
                </a:lnTo>
                <a:lnTo>
                  <a:pt x="45659" y="34315"/>
                </a:lnTo>
                <a:lnTo>
                  <a:pt x="45342" y="37415"/>
                </a:lnTo>
                <a:lnTo>
                  <a:pt x="44719" y="40349"/>
                </a:lnTo>
                <a:lnTo>
                  <a:pt x="44096" y="43279"/>
                </a:lnTo>
                <a:lnTo>
                  <a:pt x="43056" y="45871"/>
                </a:lnTo>
                <a:lnTo>
                  <a:pt x="41595" y="48106"/>
                </a:lnTo>
                <a:lnTo>
                  <a:pt x="38188" y="52095"/>
                </a:lnTo>
                <a:lnTo>
                  <a:pt x="33375" y="54724"/>
                </a:lnTo>
                <a:lnTo>
                  <a:pt x="30430" y="55382"/>
                </a:lnTo>
                <a:close/>
              </a:path>
              <a:path w="54180" h="62355">
                <a:moveTo>
                  <a:pt x="537" y="40906"/>
                </a:moveTo>
                <a:lnTo>
                  <a:pt x="1587" y="44754"/>
                </a:lnTo>
                <a:lnTo>
                  <a:pt x="2656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5"/>
                </a:lnTo>
                <a:lnTo>
                  <a:pt x="17997" y="61671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7" y="43765"/>
                </a:lnTo>
                <a:lnTo>
                  <a:pt x="9410" y="40777"/>
                </a:lnTo>
                <a:lnTo>
                  <a:pt x="8827" y="37767"/>
                </a:lnTo>
                <a:lnTo>
                  <a:pt x="8521" y="34491"/>
                </a:lnTo>
                <a:lnTo>
                  <a:pt x="8521" y="27724"/>
                </a:lnTo>
                <a:lnTo>
                  <a:pt x="9248" y="5803"/>
                </a:lnTo>
                <a:lnTo>
                  <a:pt x="6938" y="8547"/>
                </a:lnTo>
                <a:lnTo>
                  <a:pt x="4622" y="11264"/>
                </a:lnTo>
                <a:lnTo>
                  <a:pt x="2898" y="14579"/>
                </a:lnTo>
                <a:lnTo>
                  <a:pt x="1742" y="18489"/>
                </a:lnTo>
                <a:lnTo>
                  <a:pt x="586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7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768441" y="5841436"/>
            <a:ext cx="45782" cy="60937"/>
          </a:xfrm>
          <a:custGeom>
            <a:avLst/>
            <a:gdLst/>
            <a:ahLst/>
            <a:cxnLst/>
            <a:rect l="l" t="t" r="r" b="b"/>
            <a:pathLst>
              <a:path w="45782" h="60937">
                <a:moveTo>
                  <a:pt x="2564" y="60937"/>
                </a:moveTo>
                <a:lnTo>
                  <a:pt x="5433" y="60937"/>
                </a:lnTo>
                <a:lnTo>
                  <a:pt x="8050" y="59475"/>
                </a:lnTo>
                <a:lnTo>
                  <a:pt x="7948" y="9042"/>
                </a:lnTo>
                <a:lnTo>
                  <a:pt x="9712" y="12790"/>
                </a:lnTo>
                <a:lnTo>
                  <a:pt x="11671" y="16689"/>
                </a:lnTo>
                <a:lnTo>
                  <a:pt x="13625" y="20332"/>
                </a:lnTo>
                <a:lnTo>
                  <a:pt x="32105" y="54801"/>
                </a:lnTo>
                <a:lnTo>
                  <a:pt x="33895" y="57786"/>
                </a:lnTo>
                <a:lnTo>
                  <a:pt x="36752" y="60399"/>
                </a:lnTo>
                <a:lnTo>
                  <a:pt x="39597" y="60832"/>
                </a:lnTo>
                <a:lnTo>
                  <a:pt x="42254" y="60832"/>
                </a:lnTo>
                <a:lnTo>
                  <a:pt x="44650" y="60032"/>
                </a:lnTo>
                <a:lnTo>
                  <a:pt x="45782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33" y="49733"/>
                </a:lnTo>
                <a:lnTo>
                  <a:pt x="36371" y="46813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25" y="34837"/>
                </a:lnTo>
                <a:lnTo>
                  <a:pt x="28508" y="31621"/>
                </a:lnTo>
                <a:lnTo>
                  <a:pt x="14300" y="5029"/>
                </a:lnTo>
                <a:lnTo>
                  <a:pt x="13284" y="3249"/>
                </a:lnTo>
                <a:lnTo>
                  <a:pt x="10311" y="496"/>
                </a:lnTo>
                <a:lnTo>
                  <a:pt x="7352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1"/>
                </a:lnTo>
                <a:lnTo>
                  <a:pt x="2564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822687" y="5841547"/>
            <a:ext cx="45312" cy="60831"/>
          </a:xfrm>
          <a:custGeom>
            <a:avLst/>
            <a:gdLst/>
            <a:ahLst/>
            <a:cxnLst/>
            <a:rect l="l" t="t" r="r" b="b"/>
            <a:pathLst>
              <a:path w="45312" h="60831">
                <a:moveTo>
                  <a:pt x="18694" y="59828"/>
                </a:moveTo>
                <a:lnTo>
                  <a:pt x="21261" y="60831"/>
                </a:lnTo>
                <a:lnTo>
                  <a:pt x="24080" y="60831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19" y="6054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3"/>
                </a:lnTo>
                <a:lnTo>
                  <a:pt x="1587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876381" y="5841544"/>
            <a:ext cx="40408" cy="60832"/>
          </a:xfrm>
          <a:custGeom>
            <a:avLst/>
            <a:gdLst/>
            <a:ahLst/>
            <a:cxnLst/>
            <a:rect l="l" t="t" r="r" b="b"/>
            <a:pathLst>
              <a:path w="40408" h="60832">
                <a:moveTo>
                  <a:pt x="5457" y="60833"/>
                </a:moveTo>
                <a:lnTo>
                  <a:pt x="8063" y="59371"/>
                </a:lnTo>
                <a:lnTo>
                  <a:pt x="8063" y="33566"/>
                </a:lnTo>
                <a:lnTo>
                  <a:pt x="13445" y="33566"/>
                </a:lnTo>
                <a:lnTo>
                  <a:pt x="16861" y="33842"/>
                </a:lnTo>
                <a:lnTo>
                  <a:pt x="20623" y="35697"/>
                </a:lnTo>
                <a:lnTo>
                  <a:pt x="23392" y="38836"/>
                </a:lnTo>
                <a:lnTo>
                  <a:pt x="24799" y="41554"/>
                </a:lnTo>
                <a:lnTo>
                  <a:pt x="26135" y="44664"/>
                </a:lnTo>
                <a:lnTo>
                  <a:pt x="31708" y="58939"/>
                </a:lnTo>
                <a:lnTo>
                  <a:pt x="31974" y="59636"/>
                </a:lnTo>
                <a:lnTo>
                  <a:pt x="34631" y="60833"/>
                </a:lnTo>
                <a:lnTo>
                  <a:pt x="37792" y="60833"/>
                </a:lnTo>
                <a:lnTo>
                  <a:pt x="40408" y="59371"/>
                </a:lnTo>
                <a:lnTo>
                  <a:pt x="39380" y="55954"/>
                </a:lnTo>
                <a:lnTo>
                  <a:pt x="33943" y="42609"/>
                </a:lnTo>
                <a:lnTo>
                  <a:pt x="32712" y="39711"/>
                </a:lnTo>
                <a:lnTo>
                  <a:pt x="30783" y="36193"/>
                </a:lnTo>
                <a:lnTo>
                  <a:pt x="27823" y="32853"/>
                </a:lnTo>
                <a:lnTo>
                  <a:pt x="25105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5" y="23215"/>
                </a:lnTo>
                <a:lnTo>
                  <a:pt x="22970" y="25779"/>
                </a:lnTo>
                <a:lnTo>
                  <a:pt x="19885" y="26808"/>
                </a:lnTo>
                <a:lnTo>
                  <a:pt x="15921" y="27064"/>
                </a:lnTo>
                <a:lnTo>
                  <a:pt x="8063" y="27064"/>
                </a:lnTo>
                <a:lnTo>
                  <a:pt x="8063" y="6652"/>
                </a:lnTo>
                <a:lnTo>
                  <a:pt x="5457" y="60833"/>
                </a:lnTo>
                <a:close/>
              </a:path>
              <a:path w="40408" h="60832">
                <a:moveTo>
                  <a:pt x="60" y="59842"/>
                </a:moveTo>
                <a:lnTo>
                  <a:pt x="2612" y="60833"/>
                </a:lnTo>
                <a:lnTo>
                  <a:pt x="5457" y="60833"/>
                </a:lnTo>
                <a:lnTo>
                  <a:pt x="8063" y="6652"/>
                </a:lnTo>
                <a:lnTo>
                  <a:pt x="14846" y="6652"/>
                </a:lnTo>
                <a:lnTo>
                  <a:pt x="18704" y="6793"/>
                </a:lnTo>
                <a:lnTo>
                  <a:pt x="21357" y="7264"/>
                </a:lnTo>
                <a:lnTo>
                  <a:pt x="25627" y="9144"/>
                </a:lnTo>
                <a:lnTo>
                  <a:pt x="27758" y="12434"/>
                </a:lnTo>
                <a:lnTo>
                  <a:pt x="28280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5" y="27989"/>
                </a:lnTo>
                <a:lnTo>
                  <a:pt x="34657" y="24457"/>
                </a:lnTo>
                <a:lnTo>
                  <a:pt x="35977" y="21423"/>
                </a:lnTo>
                <a:lnTo>
                  <a:pt x="36802" y="17995"/>
                </a:lnTo>
                <a:lnTo>
                  <a:pt x="36802" y="13881"/>
                </a:lnTo>
                <a:lnTo>
                  <a:pt x="35901" y="10223"/>
                </a:lnTo>
                <a:lnTo>
                  <a:pt x="34364" y="6972"/>
                </a:lnTo>
                <a:lnTo>
                  <a:pt x="31937" y="4279"/>
                </a:lnTo>
                <a:lnTo>
                  <a:pt x="28637" y="2286"/>
                </a:lnTo>
                <a:lnTo>
                  <a:pt x="24775" y="773"/>
                </a:lnTo>
                <a:lnTo>
                  <a:pt x="21624" y="280"/>
                </a:lnTo>
                <a:lnTo>
                  <a:pt x="18679" y="49"/>
                </a:lnTo>
                <a:lnTo>
                  <a:pt x="3008" y="0"/>
                </a:lnTo>
                <a:lnTo>
                  <a:pt x="975" y="722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921831" y="5841269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201" y="64"/>
                </a:lnTo>
                <a:lnTo>
                  <a:pt x="20318" y="1692"/>
                </a:lnTo>
                <a:lnTo>
                  <a:pt x="0" y="57952"/>
                </a:lnTo>
                <a:lnTo>
                  <a:pt x="1728" y="61103"/>
                </a:lnTo>
                <a:lnTo>
                  <a:pt x="4953" y="61103"/>
                </a:lnTo>
                <a:lnTo>
                  <a:pt x="7823" y="59500"/>
                </a:lnTo>
                <a:lnTo>
                  <a:pt x="12787" y="44946"/>
                </a:lnTo>
                <a:lnTo>
                  <a:pt x="37973" y="44946"/>
                </a:lnTo>
                <a:lnTo>
                  <a:pt x="14795" y="38534"/>
                </a:lnTo>
                <a:lnTo>
                  <a:pt x="25232" y="8333"/>
                </a:lnTo>
                <a:lnTo>
                  <a:pt x="26517" y="0"/>
                </a:lnTo>
                <a:close/>
              </a:path>
              <a:path w="51408" h="61139">
                <a:moveTo>
                  <a:pt x="51371" y="58003"/>
                </a:moveTo>
                <a:lnTo>
                  <a:pt x="31038" y="1717"/>
                </a:lnTo>
                <a:lnTo>
                  <a:pt x="29184" y="191"/>
                </a:lnTo>
                <a:lnTo>
                  <a:pt x="26517" y="0"/>
                </a:lnTo>
                <a:lnTo>
                  <a:pt x="25232" y="8333"/>
                </a:lnTo>
                <a:lnTo>
                  <a:pt x="35863" y="38534"/>
                </a:lnTo>
                <a:lnTo>
                  <a:pt x="14795" y="38534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20" y="61139"/>
                </a:lnTo>
                <a:lnTo>
                  <a:pt x="51408" y="60620"/>
                </a:lnTo>
                <a:lnTo>
                  <a:pt x="5137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979560" y="5840802"/>
            <a:ext cx="43967" cy="62075"/>
          </a:xfrm>
          <a:custGeom>
            <a:avLst/>
            <a:gdLst/>
            <a:ahLst/>
            <a:cxnLst/>
            <a:rect l="l" t="t" r="r" b="b"/>
            <a:pathLst>
              <a:path w="43967" h="62075">
                <a:moveTo>
                  <a:pt x="9738" y="5662"/>
                </a:moveTo>
                <a:lnTo>
                  <a:pt x="7391" y="8406"/>
                </a:lnTo>
                <a:lnTo>
                  <a:pt x="5066" y="11134"/>
                </a:lnTo>
                <a:lnTo>
                  <a:pt x="3237" y="14464"/>
                </a:lnTo>
                <a:lnTo>
                  <a:pt x="1930" y="18399"/>
                </a:lnTo>
                <a:lnTo>
                  <a:pt x="648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4" y="41057"/>
                </a:lnTo>
                <a:lnTo>
                  <a:pt x="1803" y="44831"/>
                </a:lnTo>
                <a:lnTo>
                  <a:pt x="2995" y="48588"/>
                </a:lnTo>
                <a:lnTo>
                  <a:pt x="4709" y="51749"/>
                </a:lnTo>
                <a:lnTo>
                  <a:pt x="6944" y="54302"/>
                </a:lnTo>
                <a:lnTo>
                  <a:pt x="9180" y="56854"/>
                </a:lnTo>
                <a:lnTo>
                  <a:pt x="11887" y="58798"/>
                </a:lnTo>
                <a:lnTo>
                  <a:pt x="15048" y="60109"/>
                </a:lnTo>
                <a:lnTo>
                  <a:pt x="18223" y="61426"/>
                </a:lnTo>
                <a:lnTo>
                  <a:pt x="21766" y="62075"/>
                </a:lnTo>
                <a:lnTo>
                  <a:pt x="25704" y="62075"/>
                </a:lnTo>
                <a:lnTo>
                  <a:pt x="30071" y="61873"/>
                </a:lnTo>
                <a:lnTo>
                  <a:pt x="33919" y="61023"/>
                </a:lnTo>
                <a:lnTo>
                  <a:pt x="37109" y="59903"/>
                </a:lnTo>
                <a:lnTo>
                  <a:pt x="40827" y="58025"/>
                </a:lnTo>
                <a:lnTo>
                  <a:pt x="43675" y="55331"/>
                </a:lnTo>
                <a:lnTo>
                  <a:pt x="43967" y="52764"/>
                </a:lnTo>
                <a:lnTo>
                  <a:pt x="43967" y="52040"/>
                </a:lnTo>
                <a:lnTo>
                  <a:pt x="43459" y="49427"/>
                </a:lnTo>
                <a:lnTo>
                  <a:pt x="40802" y="50086"/>
                </a:lnTo>
                <a:lnTo>
                  <a:pt x="37682" y="52081"/>
                </a:lnTo>
                <a:lnTo>
                  <a:pt x="34858" y="53477"/>
                </a:lnTo>
                <a:lnTo>
                  <a:pt x="31266" y="54658"/>
                </a:lnTo>
                <a:lnTo>
                  <a:pt x="26744" y="54964"/>
                </a:lnTo>
                <a:lnTo>
                  <a:pt x="23875" y="54964"/>
                </a:lnTo>
                <a:lnTo>
                  <a:pt x="21323" y="54456"/>
                </a:lnTo>
                <a:lnTo>
                  <a:pt x="16802" y="52423"/>
                </a:lnTo>
                <a:lnTo>
                  <a:pt x="13345" y="48945"/>
                </a:lnTo>
                <a:lnTo>
                  <a:pt x="10591" y="44499"/>
                </a:lnTo>
                <a:lnTo>
                  <a:pt x="9763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78" y="18032"/>
                </a:lnTo>
                <a:lnTo>
                  <a:pt x="11898" y="15464"/>
                </a:lnTo>
                <a:lnTo>
                  <a:pt x="15034" y="11289"/>
                </a:lnTo>
                <a:lnTo>
                  <a:pt x="19137" y="8632"/>
                </a:lnTo>
                <a:lnTo>
                  <a:pt x="23799" y="7009"/>
                </a:lnTo>
                <a:lnTo>
                  <a:pt x="26503" y="7009"/>
                </a:lnTo>
                <a:lnTo>
                  <a:pt x="31101" y="7325"/>
                </a:lnTo>
                <a:lnTo>
                  <a:pt x="34657" y="8545"/>
                </a:lnTo>
                <a:lnTo>
                  <a:pt x="37386" y="9942"/>
                </a:lnTo>
                <a:lnTo>
                  <a:pt x="40435" y="11962"/>
                </a:lnTo>
                <a:lnTo>
                  <a:pt x="43700" y="10460"/>
                </a:lnTo>
                <a:lnTo>
                  <a:pt x="43610" y="7466"/>
                </a:lnTo>
                <a:lnTo>
                  <a:pt x="41922" y="4658"/>
                </a:lnTo>
                <a:lnTo>
                  <a:pt x="38973" y="2804"/>
                </a:lnTo>
                <a:lnTo>
                  <a:pt x="36320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4" y="0"/>
                </a:lnTo>
                <a:lnTo>
                  <a:pt x="22669" y="0"/>
                </a:lnTo>
                <a:lnTo>
                  <a:pt x="19062" y="708"/>
                </a:lnTo>
                <a:lnTo>
                  <a:pt x="15797" y="2156"/>
                </a:lnTo>
                <a:lnTo>
                  <a:pt x="12536" y="3577"/>
                </a:lnTo>
                <a:lnTo>
                  <a:pt x="9738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2026518" y="5841547"/>
            <a:ext cx="45313" cy="60831"/>
          </a:xfrm>
          <a:custGeom>
            <a:avLst/>
            <a:gdLst/>
            <a:ahLst/>
            <a:cxnLst/>
            <a:rect l="l" t="t" r="r" b="b"/>
            <a:pathLst>
              <a:path w="45313" h="60831">
                <a:moveTo>
                  <a:pt x="18695" y="59828"/>
                </a:moveTo>
                <a:lnTo>
                  <a:pt x="21262" y="60831"/>
                </a:lnTo>
                <a:lnTo>
                  <a:pt x="24080" y="60831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21" y="6054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602" y="0"/>
                </a:lnTo>
                <a:lnTo>
                  <a:pt x="191" y="1446"/>
                </a:lnTo>
                <a:lnTo>
                  <a:pt x="0" y="4063"/>
                </a:lnTo>
                <a:lnTo>
                  <a:pt x="1602" y="6842"/>
                </a:lnTo>
                <a:lnTo>
                  <a:pt x="18634" y="6842"/>
                </a:lnTo>
                <a:lnTo>
                  <a:pt x="18695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2076804" y="5840665"/>
            <a:ext cx="54175" cy="62355"/>
          </a:xfrm>
          <a:custGeom>
            <a:avLst/>
            <a:gdLst/>
            <a:ahLst/>
            <a:cxnLst/>
            <a:rect l="l" t="t" r="r" b="b"/>
            <a:pathLst>
              <a:path w="54175" h="62355">
                <a:moveTo>
                  <a:pt x="30426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5" y="61606"/>
                </a:lnTo>
                <a:lnTo>
                  <a:pt x="38620" y="60134"/>
                </a:lnTo>
                <a:lnTo>
                  <a:pt x="42097" y="58647"/>
                </a:lnTo>
                <a:lnTo>
                  <a:pt x="44970" y="56527"/>
                </a:lnTo>
                <a:lnTo>
                  <a:pt x="47268" y="53759"/>
                </a:lnTo>
                <a:lnTo>
                  <a:pt x="49568" y="51000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75" y="35369"/>
                </a:lnTo>
                <a:lnTo>
                  <a:pt x="5417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8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39" y="5306"/>
                </a:lnTo>
                <a:lnTo>
                  <a:pt x="42684" y="3341"/>
                </a:lnTo>
                <a:lnTo>
                  <a:pt x="39380" y="2005"/>
                </a:lnTo>
                <a:lnTo>
                  <a:pt x="36068" y="659"/>
                </a:lnTo>
                <a:lnTo>
                  <a:pt x="32180" y="0"/>
                </a:lnTo>
                <a:lnTo>
                  <a:pt x="23101" y="0"/>
                </a:lnTo>
                <a:lnTo>
                  <a:pt x="19047" y="734"/>
                </a:lnTo>
                <a:lnTo>
                  <a:pt x="15594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8520" y="27724"/>
                </a:lnTo>
                <a:lnTo>
                  <a:pt x="8851" y="24663"/>
                </a:lnTo>
                <a:lnTo>
                  <a:pt x="9475" y="21739"/>
                </a:lnTo>
                <a:lnTo>
                  <a:pt x="10119" y="18821"/>
                </a:lnTo>
                <a:lnTo>
                  <a:pt x="11173" y="16268"/>
                </a:lnTo>
                <a:lnTo>
                  <a:pt x="12660" y="14083"/>
                </a:lnTo>
                <a:lnTo>
                  <a:pt x="16062" y="10144"/>
                </a:lnTo>
                <a:lnTo>
                  <a:pt x="20800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2" y="7491"/>
                </a:lnTo>
                <a:lnTo>
                  <a:pt x="36017" y="8698"/>
                </a:lnTo>
                <a:lnTo>
                  <a:pt x="40283" y="11620"/>
                </a:lnTo>
                <a:lnTo>
                  <a:pt x="43116" y="15951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7"/>
                </a:lnTo>
                <a:lnTo>
                  <a:pt x="45655" y="34315"/>
                </a:lnTo>
                <a:lnTo>
                  <a:pt x="45337" y="37415"/>
                </a:lnTo>
                <a:lnTo>
                  <a:pt x="44715" y="40349"/>
                </a:lnTo>
                <a:lnTo>
                  <a:pt x="44091" y="43279"/>
                </a:lnTo>
                <a:lnTo>
                  <a:pt x="43051" y="45871"/>
                </a:lnTo>
                <a:lnTo>
                  <a:pt x="41589" y="48106"/>
                </a:lnTo>
                <a:lnTo>
                  <a:pt x="38188" y="52095"/>
                </a:lnTo>
                <a:lnTo>
                  <a:pt x="33375" y="54724"/>
                </a:lnTo>
                <a:lnTo>
                  <a:pt x="30426" y="55382"/>
                </a:lnTo>
                <a:close/>
              </a:path>
              <a:path w="54175" h="62355">
                <a:moveTo>
                  <a:pt x="532" y="40906"/>
                </a:moveTo>
                <a:lnTo>
                  <a:pt x="1587" y="44754"/>
                </a:lnTo>
                <a:lnTo>
                  <a:pt x="2653" y="48588"/>
                </a:lnTo>
                <a:lnTo>
                  <a:pt x="4265" y="51804"/>
                </a:lnTo>
                <a:lnTo>
                  <a:pt x="6436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79" y="60325"/>
                </a:lnTo>
                <a:lnTo>
                  <a:pt x="17995" y="61671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1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6" y="37767"/>
                </a:lnTo>
                <a:lnTo>
                  <a:pt x="8520" y="34491"/>
                </a:lnTo>
                <a:lnTo>
                  <a:pt x="8520" y="27724"/>
                </a:lnTo>
                <a:lnTo>
                  <a:pt x="9244" y="5803"/>
                </a:lnTo>
                <a:lnTo>
                  <a:pt x="6932" y="8547"/>
                </a:lnTo>
                <a:lnTo>
                  <a:pt x="4621" y="11264"/>
                </a:lnTo>
                <a:lnTo>
                  <a:pt x="2894" y="14579"/>
                </a:lnTo>
                <a:lnTo>
                  <a:pt x="1738" y="18489"/>
                </a:lnTo>
                <a:lnTo>
                  <a:pt x="571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2143080" y="5841544"/>
            <a:ext cx="40408" cy="60832"/>
          </a:xfrm>
          <a:custGeom>
            <a:avLst/>
            <a:gdLst/>
            <a:ahLst/>
            <a:cxnLst/>
            <a:rect l="l" t="t" r="r" b="b"/>
            <a:pathLst>
              <a:path w="40408" h="60832">
                <a:moveTo>
                  <a:pt x="5461" y="60833"/>
                </a:moveTo>
                <a:lnTo>
                  <a:pt x="8063" y="59371"/>
                </a:lnTo>
                <a:lnTo>
                  <a:pt x="8063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23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3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1" y="60833"/>
                </a:lnTo>
                <a:lnTo>
                  <a:pt x="37796" y="60833"/>
                </a:lnTo>
                <a:lnTo>
                  <a:pt x="40408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12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5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5" y="23215"/>
                </a:lnTo>
                <a:lnTo>
                  <a:pt x="22974" y="25779"/>
                </a:lnTo>
                <a:lnTo>
                  <a:pt x="19885" y="26808"/>
                </a:lnTo>
                <a:lnTo>
                  <a:pt x="15925" y="27064"/>
                </a:lnTo>
                <a:lnTo>
                  <a:pt x="8063" y="27064"/>
                </a:lnTo>
                <a:lnTo>
                  <a:pt x="8063" y="6652"/>
                </a:lnTo>
                <a:lnTo>
                  <a:pt x="5461" y="60833"/>
                </a:lnTo>
                <a:close/>
              </a:path>
              <a:path w="40408" h="60832">
                <a:moveTo>
                  <a:pt x="64" y="59842"/>
                </a:moveTo>
                <a:lnTo>
                  <a:pt x="2616" y="60833"/>
                </a:lnTo>
                <a:lnTo>
                  <a:pt x="5461" y="60833"/>
                </a:lnTo>
                <a:lnTo>
                  <a:pt x="8063" y="6652"/>
                </a:lnTo>
                <a:lnTo>
                  <a:pt x="14846" y="6652"/>
                </a:lnTo>
                <a:lnTo>
                  <a:pt x="18704" y="6793"/>
                </a:lnTo>
                <a:lnTo>
                  <a:pt x="21361" y="7264"/>
                </a:lnTo>
                <a:lnTo>
                  <a:pt x="25627" y="9144"/>
                </a:lnTo>
                <a:lnTo>
                  <a:pt x="27762" y="12434"/>
                </a:lnTo>
                <a:lnTo>
                  <a:pt x="28281" y="16814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5" y="27989"/>
                </a:lnTo>
                <a:lnTo>
                  <a:pt x="34657" y="24457"/>
                </a:lnTo>
                <a:lnTo>
                  <a:pt x="35977" y="21423"/>
                </a:lnTo>
                <a:lnTo>
                  <a:pt x="36802" y="17995"/>
                </a:lnTo>
                <a:lnTo>
                  <a:pt x="36802" y="13881"/>
                </a:lnTo>
                <a:lnTo>
                  <a:pt x="35901" y="10223"/>
                </a:lnTo>
                <a:lnTo>
                  <a:pt x="34364" y="6972"/>
                </a:lnTo>
                <a:lnTo>
                  <a:pt x="31939" y="4279"/>
                </a:lnTo>
                <a:lnTo>
                  <a:pt x="28637" y="2286"/>
                </a:lnTo>
                <a:lnTo>
                  <a:pt x="24777" y="773"/>
                </a:lnTo>
                <a:lnTo>
                  <a:pt x="21628" y="280"/>
                </a:lnTo>
                <a:lnTo>
                  <a:pt x="18680" y="49"/>
                </a:lnTo>
                <a:lnTo>
                  <a:pt x="3008" y="0"/>
                </a:lnTo>
                <a:lnTo>
                  <a:pt x="979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2216105" y="5841302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1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64" y="53859"/>
                </a:lnTo>
                <a:lnTo>
                  <a:pt x="8064" y="1216"/>
                </a:lnTo>
                <a:lnTo>
                  <a:pt x="5462" y="0"/>
                </a:lnTo>
                <a:lnTo>
                  <a:pt x="2642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09" y="60817"/>
                </a:lnTo>
                <a:lnTo>
                  <a:pt x="29782" y="60817"/>
                </a:lnTo>
                <a:lnTo>
                  <a:pt x="31024" y="59954"/>
                </a:lnTo>
                <a:lnTo>
                  <a:pt x="31421" y="57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2256116" y="58413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2276730" y="5840802"/>
            <a:ext cx="43969" cy="62075"/>
          </a:xfrm>
          <a:custGeom>
            <a:avLst/>
            <a:gdLst/>
            <a:ahLst/>
            <a:cxnLst/>
            <a:rect l="l" t="t" r="r" b="b"/>
            <a:pathLst>
              <a:path w="43969" h="62075">
                <a:moveTo>
                  <a:pt x="9756" y="5662"/>
                </a:moveTo>
                <a:lnTo>
                  <a:pt x="7405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3" y="18399"/>
                </a:lnTo>
                <a:lnTo>
                  <a:pt x="661" y="22338"/>
                </a:lnTo>
                <a:lnTo>
                  <a:pt x="0" y="26808"/>
                </a:lnTo>
                <a:lnTo>
                  <a:pt x="0" y="36727"/>
                </a:lnTo>
                <a:lnTo>
                  <a:pt x="612" y="41057"/>
                </a:lnTo>
                <a:lnTo>
                  <a:pt x="1817" y="44831"/>
                </a:lnTo>
                <a:lnTo>
                  <a:pt x="3012" y="48588"/>
                </a:lnTo>
                <a:lnTo>
                  <a:pt x="4726" y="51749"/>
                </a:lnTo>
                <a:lnTo>
                  <a:pt x="6962" y="54302"/>
                </a:lnTo>
                <a:lnTo>
                  <a:pt x="9197" y="56854"/>
                </a:lnTo>
                <a:lnTo>
                  <a:pt x="11901" y="58798"/>
                </a:lnTo>
                <a:lnTo>
                  <a:pt x="15062" y="60109"/>
                </a:lnTo>
                <a:lnTo>
                  <a:pt x="18227" y="61426"/>
                </a:lnTo>
                <a:lnTo>
                  <a:pt x="21783" y="62075"/>
                </a:lnTo>
                <a:lnTo>
                  <a:pt x="25717" y="62075"/>
                </a:lnTo>
                <a:lnTo>
                  <a:pt x="30088" y="61873"/>
                </a:lnTo>
                <a:lnTo>
                  <a:pt x="33922" y="61023"/>
                </a:lnTo>
                <a:lnTo>
                  <a:pt x="37111" y="59903"/>
                </a:lnTo>
                <a:lnTo>
                  <a:pt x="40830" y="58025"/>
                </a:lnTo>
                <a:lnTo>
                  <a:pt x="43689" y="55331"/>
                </a:lnTo>
                <a:lnTo>
                  <a:pt x="43969" y="52764"/>
                </a:lnTo>
                <a:lnTo>
                  <a:pt x="43969" y="52040"/>
                </a:lnTo>
                <a:lnTo>
                  <a:pt x="43473" y="49427"/>
                </a:lnTo>
                <a:lnTo>
                  <a:pt x="40820" y="50086"/>
                </a:lnTo>
                <a:lnTo>
                  <a:pt x="37680" y="52081"/>
                </a:lnTo>
                <a:lnTo>
                  <a:pt x="34876" y="53477"/>
                </a:lnTo>
                <a:lnTo>
                  <a:pt x="31269" y="54658"/>
                </a:lnTo>
                <a:lnTo>
                  <a:pt x="26747" y="54964"/>
                </a:lnTo>
                <a:lnTo>
                  <a:pt x="23888" y="54964"/>
                </a:lnTo>
                <a:lnTo>
                  <a:pt x="21337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81" y="41540"/>
                </a:lnTo>
                <a:lnTo>
                  <a:pt x="8942" y="38606"/>
                </a:lnTo>
                <a:lnTo>
                  <a:pt x="8524" y="35204"/>
                </a:lnTo>
                <a:lnTo>
                  <a:pt x="8524" y="27492"/>
                </a:lnTo>
                <a:lnTo>
                  <a:pt x="8956" y="24051"/>
                </a:lnTo>
                <a:lnTo>
                  <a:pt x="9831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41" y="8632"/>
                </a:lnTo>
                <a:lnTo>
                  <a:pt x="23813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404" y="9942"/>
                </a:lnTo>
                <a:lnTo>
                  <a:pt x="40449" y="11962"/>
                </a:lnTo>
                <a:lnTo>
                  <a:pt x="43703" y="10460"/>
                </a:lnTo>
                <a:lnTo>
                  <a:pt x="43624" y="7466"/>
                </a:lnTo>
                <a:lnTo>
                  <a:pt x="41936" y="4658"/>
                </a:lnTo>
                <a:lnTo>
                  <a:pt x="38991" y="2804"/>
                </a:lnTo>
                <a:lnTo>
                  <a:pt x="36334" y="1724"/>
                </a:lnTo>
                <a:lnTo>
                  <a:pt x="33403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8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56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331057" y="5841540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38" y="0"/>
                </a:moveTo>
                <a:lnTo>
                  <a:pt x="2984" y="0"/>
                </a:lnTo>
                <a:lnTo>
                  <a:pt x="955" y="734"/>
                </a:lnTo>
                <a:lnTo>
                  <a:pt x="0" y="3286"/>
                </a:lnTo>
                <a:lnTo>
                  <a:pt x="0" y="57311"/>
                </a:lnTo>
                <a:lnTo>
                  <a:pt x="306" y="59381"/>
                </a:lnTo>
                <a:lnTo>
                  <a:pt x="2984" y="60591"/>
                </a:lnTo>
                <a:lnTo>
                  <a:pt x="32054" y="60591"/>
                </a:lnTo>
                <a:lnTo>
                  <a:pt x="33124" y="60079"/>
                </a:lnTo>
                <a:lnTo>
                  <a:pt x="33707" y="57261"/>
                </a:lnTo>
                <a:lnTo>
                  <a:pt x="33707" y="56638"/>
                </a:lnTo>
                <a:lnTo>
                  <a:pt x="32054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61" y="32216"/>
                </a:lnTo>
                <a:lnTo>
                  <a:pt x="29707" y="31266"/>
                </a:lnTo>
                <a:lnTo>
                  <a:pt x="29959" y="28483"/>
                </a:lnTo>
                <a:lnTo>
                  <a:pt x="28361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8" y="6703"/>
                </a:lnTo>
                <a:lnTo>
                  <a:pt x="33019" y="5673"/>
                </a:lnTo>
                <a:lnTo>
                  <a:pt x="33326" y="2804"/>
                </a:lnTo>
                <a:lnTo>
                  <a:pt x="317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377406" y="5841436"/>
            <a:ext cx="45786" cy="60937"/>
          </a:xfrm>
          <a:custGeom>
            <a:avLst/>
            <a:gdLst/>
            <a:ahLst/>
            <a:cxnLst/>
            <a:rect l="l" t="t" r="r" b="b"/>
            <a:pathLst>
              <a:path w="45786" h="60937">
                <a:moveTo>
                  <a:pt x="2567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105" y="54801"/>
                </a:lnTo>
                <a:lnTo>
                  <a:pt x="33898" y="57786"/>
                </a:lnTo>
                <a:lnTo>
                  <a:pt x="36756" y="60399"/>
                </a:lnTo>
                <a:lnTo>
                  <a:pt x="39585" y="60832"/>
                </a:lnTo>
                <a:lnTo>
                  <a:pt x="42254" y="60832"/>
                </a:lnTo>
                <a:lnTo>
                  <a:pt x="44640" y="60032"/>
                </a:lnTo>
                <a:lnTo>
                  <a:pt x="45786" y="57365"/>
                </a:lnTo>
                <a:lnTo>
                  <a:pt x="45786" y="1244"/>
                </a:lnTo>
                <a:lnTo>
                  <a:pt x="43182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5" y="46813"/>
                </a:lnTo>
                <a:lnTo>
                  <a:pt x="34902" y="43905"/>
                </a:lnTo>
                <a:lnTo>
                  <a:pt x="33390" y="40932"/>
                </a:lnTo>
                <a:lnTo>
                  <a:pt x="31852" y="37922"/>
                </a:lnTo>
                <a:lnTo>
                  <a:pt x="30215" y="34837"/>
                </a:lnTo>
                <a:lnTo>
                  <a:pt x="28512" y="31621"/>
                </a:lnTo>
                <a:lnTo>
                  <a:pt x="14304" y="5029"/>
                </a:lnTo>
                <a:lnTo>
                  <a:pt x="13284" y="3249"/>
                </a:lnTo>
                <a:lnTo>
                  <a:pt x="10314" y="496"/>
                </a:lnTo>
                <a:lnTo>
                  <a:pt x="7340" y="104"/>
                </a:lnTo>
                <a:lnTo>
                  <a:pt x="3380" y="104"/>
                </a:lnTo>
                <a:lnTo>
                  <a:pt x="1069" y="914"/>
                </a:lnTo>
                <a:lnTo>
                  <a:pt x="0" y="3581"/>
                </a:lnTo>
                <a:lnTo>
                  <a:pt x="0" y="59701"/>
                </a:lnTo>
                <a:lnTo>
                  <a:pt x="2567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2434262" y="5840657"/>
            <a:ext cx="37274" cy="62359"/>
          </a:xfrm>
          <a:custGeom>
            <a:avLst/>
            <a:gdLst/>
            <a:ahLst/>
            <a:cxnLst/>
            <a:rect l="l" t="t" r="r" b="b"/>
            <a:pathLst>
              <a:path w="37274" h="62359">
                <a:moveTo>
                  <a:pt x="10313" y="11851"/>
                </a:moveTo>
                <a:lnTo>
                  <a:pt x="12142" y="9184"/>
                </a:lnTo>
                <a:lnTo>
                  <a:pt x="15228" y="7366"/>
                </a:lnTo>
                <a:lnTo>
                  <a:pt x="17946" y="6696"/>
                </a:lnTo>
                <a:lnTo>
                  <a:pt x="21437" y="6696"/>
                </a:lnTo>
                <a:lnTo>
                  <a:pt x="24512" y="7366"/>
                </a:lnTo>
                <a:lnTo>
                  <a:pt x="28281" y="8867"/>
                </a:lnTo>
                <a:lnTo>
                  <a:pt x="30974" y="10340"/>
                </a:lnTo>
                <a:lnTo>
                  <a:pt x="33832" y="8600"/>
                </a:lnTo>
                <a:lnTo>
                  <a:pt x="33781" y="5702"/>
                </a:lnTo>
                <a:lnTo>
                  <a:pt x="31939" y="3074"/>
                </a:lnTo>
                <a:lnTo>
                  <a:pt x="29005" y="1677"/>
                </a:lnTo>
                <a:lnTo>
                  <a:pt x="25322" y="586"/>
                </a:lnTo>
                <a:lnTo>
                  <a:pt x="22604" y="115"/>
                </a:lnTo>
                <a:lnTo>
                  <a:pt x="17283" y="0"/>
                </a:lnTo>
                <a:lnTo>
                  <a:pt x="12585" y="1055"/>
                </a:lnTo>
                <a:lnTo>
                  <a:pt x="8370" y="2783"/>
                </a:lnTo>
                <a:lnTo>
                  <a:pt x="5093" y="5462"/>
                </a:lnTo>
                <a:lnTo>
                  <a:pt x="2884" y="9108"/>
                </a:lnTo>
                <a:lnTo>
                  <a:pt x="1512" y="13348"/>
                </a:lnTo>
                <a:lnTo>
                  <a:pt x="1512" y="18328"/>
                </a:lnTo>
                <a:lnTo>
                  <a:pt x="2692" y="22212"/>
                </a:lnTo>
                <a:lnTo>
                  <a:pt x="4532" y="25516"/>
                </a:lnTo>
                <a:lnTo>
                  <a:pt x="7087" y="28130"/>
                </a:lnTo>
                <a:lnTo>
                  <a:pt x="10158" y="30239"/>
                </a:lnTo>
                <a:lnTo>
                  <a:pt x="13460" y="32094"/>
                </a:lnTo>
                <a:lnTo>
                  <a:pt x="16906" y="33681"/>
                </a:lnTo>
                <a:lnTo>
                  <a:pt x="20206" y="35219"/>
                </a:lnTo>
                <a:lnTo>
                  <a:pt x="23307" y="36832"/>
                </a:lnTo>
                <a:lnTo>
                  <a:pt x="25869" y="38686"/>
                </a:lnTo>
                <a:lnTo>
                  <a:pt x="28461" y="42177"/>
                </a:lnTo>
                <a:lnTo>
                  <a:pt x="28854" y="45368"/>
                </a:lnTo>
                <a:lnTo>
                  <a:pt x="28562" y="48388"/>
                </a:lnTo>
                <a:lnTo>
                  <a:pt x="26643" y="51930"/>
                </a:lnTo>
                <a:lnTo>
                  <a:pt x="23291" y="54306"/>
                </a:lnTo>
                <a:lnTo>
                  <a:pt x="20397" y="55246"/>
                </a:lnTo>
                <a:lnTo>
                  <a:pt x="17042" y="55476"/>
                </a:lnTo>
                <a:lnTo>
                  <a:pt x="12701" y="55210"/>
                </a:lnTo>
                <a:lnTo>
                  <a:pt x="9169" y="54115"/>
                </a:lnTo>
                <a:lnTo>
                  <a:pt x="6414" y="52909"/>
                </a:lnTo>
                <a:lnTo>
                  <a:pt x="3351" y="51170"/>
                </a:lnTo>
                <a:lnTo>
                  <a:pt x="659" y="50648"/>
                </a:lnTo>
                <a:lnTo>
                  <a:pt x="0" y="53240"/>
                </a:lnTo>
                <a:lnTo>
                  <a:pt x="266" y="56250"/>
                </a:lnTo>
                <a:lnTo>
                  <a:pt x="2984" y="59029"/>
                </a:lnTo>
                <a:lnTo>
                  <a:pt x="6400" y="60591"/>
                </a:lnTo>
                <a:lnTo>
                  <a:pt x="9309" y="61506"/>
                </a:lnTo>
                <a:lnTo>
                  <a:pt x="12762" y="62194"/>
                </a:lnTo>
                <a:lnTo>
                  <a:pt x="16675" y="62359"/>
                </a:lnTo>
                <a:lnTo>
                  <a:pt x="19569" y="62359"/>
                </a:lnTo>
                <a:lnTo>
                  <a:pt x="22287" y="61978"/>
                </a:lnTo>
                <a:lnTo>
                  <a:pt x="24804" y="61189"/>
                </a:lnTo>
                <a:lnTo>
                  <a:pt x="29502" y="59245"/>
                </a:lnTo>
                <a:lnTo>
                  <a:pt x="33210" y="56160"/>
                </a:lnTo>
                <a:lnTo>
                  <a:pt x="35712" y="52071"/>
                </a:lnTo>
                <a:lnTo>
                  <a:pt x="37274" y="47322"/>
                </a:lnTo>
                <a:lnTo>
                  <a:pt x="37274" y="42077"/>
                </a:lnTo>
                <a:lnTo>
                  <a:pt x="36079" y="38229"/>
                </a:lnTo>
                <a:lnTo>
                  <a:pt x="34239" y="34938"/>
                </a:lnTo>
                <a:lnTo>
                  <a:pt x="31647" y="32350"/>
                </a:lnTo>
                <a:lnTo>
                  <a:pt x="28522" y="30265"/>
                </a:lnTo>
                <a:lnTo>
                  <a:pt x="25185" y="28436"/>
                </a:lnTo>
                <a:lnTo>
                  <a:pt x="21743" y="26849"/>
                </a:lnTo>
                <a:lnTo>
                  <a:pt x="18413" y="25275"/>
                </a:lnTo>
                <a:lnTo>
                  <a:pt x="15278" y="23638"/>
                </a:lnTo>
                <a:lnTo>
                  <a:pt x="12686" y="21770"/>
                </a:lnTo>
                <a:lnTo>
                  <a:pt x="10083" y="18263"/>
                </a:lnTo>
                <a:lnTo>
                  <a:pt x="9701" y="15112"/>
                </a:lnTo>
                <a:lnTo>
                  <a:pt x="10313" y="1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482815" y="5841540"/>
            <a:ext cx="33703" cy="60591"/>
          </a:xfrm>
          <a:custGeom>
            <a:avLst/>
            <a:gdLst/>
            <a:ahLst/>
            <a:cxnLst/>
            <a:rect l="l" t="t" r="r" b="b"/>
            <a:pathLst>
              <a:path w="33703" h="60591">
                <a:moveTo>
                  <a:pt x="31748" y="0"/>
                </a:moveTo>
                <a:lnTo>
                  <a:pt x="2994" y="0"/>
                </a:lnTo>
                <a:lnTo>
                  <a:pt x="965" y="734"/>
                </a:lnTo>
                <a:lnTo>
                  <a:pt x="0" y="3286"/>
                </a:lnTo>
                <a:lnTo>
                  <a:pt x="0" y="57311"/>
                </a:lnTo>
                <a:lnTo>
                  <a:pt x="316" y="59381"/>
                </a:lnTo>
                <a:lnTo>
                  <a:pt x="2994" y="60591"/>
                </a:lnTo>
                <a:lnTo>
                  <a:pt x="32064" y="60591"/>
                </a:lnTo>
                <a:lnTo>
                  <a:pt x="33134" y="60079"/>
                </a:lnTo>
                <a:lnTo>
                  <a:pt x="33703" y="57261"/>
                </a:lnTo>
                <a:lnTo>
                  <a:pt x="33703" y="56638"/>
                </a:lnTo>
                <a:lnTo>
                  <a:pt x="32064" y="53884"/>
                </a:lnTo>
                <a:lnTo>
                  <a:pt x="8049" y="53884"/>
                </a:lnTo>
                <a:lnTo>
                  <a:pt x="8049" y="32216"/>
                </a:lnTo>
                <a:lnTo>
                  <a:pt x="28371" y="32216"/>
                </a:lnTo>
                <a:lnTo>
                  <a:pt x="29718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49" y="25714"/>
                </a:lnTo>
                <a:lnTo>
                  <a:pt x="8049" y="6703"/>
                </a:lnTo>
                <a:lnTo>
                  <a:pt x="31748" y="6703"/>
                </a:lnTo>
                <a:lnTo>
                  <a:pt x="33030" y="5673"/>
                </a:lnTo>
                <a:lnTo>
                  <a:pt x="33336" y="2804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999063" y="5841544"/>
            <a:ext cx="40413" cy="60832"/>
          </a:xfrm>
          <a:custGeom>
            <a:avLst/>
            <a:gdLst/>
            <a:ahLst/>
            <a:cxnLst/>
            <a:rect l="l" t="t" r="r" b="b"/>
            <a:pathLst>
              <a:path w="40413" h="60832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5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6"/>
                </a:lnTo>
                <a:lnTo>
                  <a:pt x="34635" y="60833"/>
                </a:lnTo>
                <a:lnTo>
                  <a:pt x="37785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6" y="39711"/>
                </a:lnTo>
                <a:lnTo>
                  <a:pt x="30787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4" y="19634"/>
                </a:lnTo>
                <a:lnTo>
                  <a:pt x="26315" y="23215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3" h="60832">
                <a:moveTo>
                  <a:pt x="64" y="59842"/>
                </a:moveTo>
                <a:lnTo>
                  <a:pt x="2606" y="60833"/>
                </a:lnTo>
                <a:lnTo>
                  <a:pt x="5460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51" y="7264"/>
                </a:lnTo>
                <a:lnTo>
                  <a:pt x="25631" y="9144"/>
                </a:lnTo>
                <a:lnTo>
                  <a:pt x="27752" y="12434"/>
                </a:lnTo>
                <a:lnTo>
                  <a:pt x="28285" y="16814"/>
                </a:lnTo>
                <a:lnTo>
                  <a:pt x="28044" y="19634"/>
                </a:lnTo>
                <a:lnTo>
                  <a:pt x="28486" y="29792"/>
                </a:lnTo>
                <a:lnTo>
                  <a:pt x="31358" y="27989"/>
                </a:lnTo>
                <a:lnTo>
                  <a:pt x="34645" y="24457"/>
                </a:lnTo>
                <a:lnTo>
                  <a:pt x="35981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8" y="6972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68" y="49"/>
                </a:lnTo>
                <a:lnTo>
                  <a:pt x="3012" y="0"/>
                </a:lnTo>
                <a:lnTo>
                  <a:pt x="967" y="722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3046813" y="5857253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88" y="18519"/>
                </a:lnTo>
                <a:lnTo>
                  <a:pt x="8049" y="16800"/>
                </a:lnTo>
                <a:lnTo>
                  <a:pt x="8902" y="13576"/>
                </a:lnTo>
                <a:lnTo>
                  <a:pt x="10172" y="10615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72" y="10615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76" y="6656"/>
                </a:lnTo>
                <a:lnTo>
                  <a:pt x="30185" y="11278"/>
                </a:lnTo>
                <a:lnTo>
                  <a:pt x="31074" y="14465"/>
                </a:lnTo>
                <a:lnTo>
                  <a:pt x="30987" y="18519"/>
                </a:lnTo>
                <a:lnTo>
                  <a:pt x="798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6"/>
                </a:lnTo>
                <a:lnTo>
                  <a:pt x="46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1" y="29973"/>
                </a:lnTo>
                <a:lnTo>
                  <a:pt x="1346" y="32843"/>
                </a:lnTo>
                <a:lnTo>
                  <a:pt x="2245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51" y="44312"/>
                </a:lnTo>
                <a:lnTo>
                  <a:pt x="14564" y="45276"/>
                </a:lnTo>
                <a:lnTo>
                  <a:pt x="1758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2" y="44690"/>
                </a:lnTo>
                <a:lnTo>
                  <a:pt x="33792" y="43559"/>
                </a:lnTo>
                <a:lnTo>
                  <a:pt x="36474" y="41972"/>
                </a:lnTo>
                <a:lnTo>
                  <a:pt x="36982" y="39309"/>
                </a:lnTo>
                <a:lnTo>
                  <a:pt x="35330" y="36309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3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61" y="35319"/>
                </a:lnTo>
                <a:lnTo>
                  <a:pt x="9168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50" y="24180"/>
                </a:lnTo>
                <a:lnTo>
                  <a:pt x="37845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17" y="-532"/>
                </a:lnTo>
                <a:lnTo>
                  <a:pt x="17132" y="-532"/>
                </a:lnTo>
                <a:lnTo>
                  <a:pt x="14324" y="0"/>
                </a:lnTo>
                <a:lnTo>
                  <a:pt x="10172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3092565" y="5856804"/>
            <a:ext cx="29221" cy="62405"/>
          </a:xfrm>
          <a:custGeom>
            <a:avLst/>
            <a:gdLst/>
            <a:ahLst/>
            <a:cxnLst/>
            <a:rect l="l" t="t" r="r" b="b"/>
            <a:pathLst>
              <a:path w="29221" h="62405">
                <a:moveTo>
                  <a:pt x="29221" y="27492"/>
                </a:moveTo>
                <a:lnTo>
                  <a:pt x="27799" y="12153"/>
                </a:lnTo>
                <a:lnTo>
                  <a:pt x="27799" y="16253"/>
                </a:lnTo>
                <a:lnTo>
                  <a:pt x="26910" y="19669"/>
                </a:lnTo>
                <a:lnTo>
                  <a:pt x="25499" y="29170"/>
                </a:lnTo>
                <a:lnTo>
                  <a:pt x="29221" y="27492"/>
                </a:lnTo>
                <a:close/>
              </a:path>
              <a:path w="29221" h="62405">
                <a:moveTo>
                  <a:pt x="38340" y="43153"/>
                </a:moveTo>
                <a:lnTo>
                  <a:pt x="35345" y="39635"/>
                </a:lnTo>
                <a:lnTo>
                  <a:pt x="32547" y="37957"/>
                </a:lnTo>
                <a:lnTo>
                  <a:pt x="29055" y="36929"/>
                </a:lnTo>
                <a:lnTo>
                  <a:pt x="25041" y="36560"/>
                </a:lnTo>
                <a:lnTo>
                  <a:pt x="14032" y="36103"/>
                </a:lnTo>
                <a:lnTo>
                  <a:pt x="12355" y="36038"/>
                </a:lnTo>
                <a:lnTo>
                  <a:pt x="8470" y="33295"/>
                </a:lnTo>
                <a:lnTo>
                  <a:pt x="7566" y="52362"/>
                </a:lnTo>
                <a:lnTo>
                  <a:pt x="7937" y="47790"/>
                </a:lnTo>
                <a:lnTo>
                  <a:pt x="9446" y="45208"/>
                </a:lnTo>
                <a:lnTo>
                  <a:pt x="12546" y="42288"/>
                </a:lnTo>
                <a:lnTo>
                  <a:pt x="23442" y="42656"/>
                </a:lnTo>
                <a:lnTo>
                  <a:pt x="27989" y="43243"/>
                </a:lnTo>
                <a:lnTo>
                  <a:pt x="30948" y="45208"/>
                </a:lnTo>
                <a:lnTo>
                  <a:pt x="31697" y="48408"/>
                </a:lnTo>
                <a:lnTo>
                  <a:pt x="31482" y="50493"/>
                </a:lnTo>
                <a:lnTo>
                  <a:pt x="29945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78" y="56526"/>
                </a:lnTo>
                <a:lnTo>
                  <a:pt x="15595" y="56526"/>
                </a:lnTo>
                <a:lnTo>
                  <a:pt x="12725" y="55994"/>
                </a:lnTo>
                <a:lnTo>
                  <a:pt x="10666" y="54950"/>
                </a:lnTo>
                <a:lnTo>
                  <a:pt x="7566" y="52362"/>
                </a:lnTo>
                <a:lnTo>
                  <a:pt x="7833" y="60968"/>
                </a:lnTo>
                <a:lnTo>
                  <a:pt x="12611" y="62124"/>
                </a:lnTo>
                <a:lnTo>
                  <a:pt x="15505" y="62405"/>
                </a:lnTo>
                <a:lnTo>
                  <a:pt x="22428" y="62405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3" y="60501"/>
                </a:lnTo>
                <a:lnTo>
                  <a:pt x="32814" y="59461"/>
                </a:lnTo>
                <a:lnTo>
                  <a:pt x="36144" y="56804"/>
                </a:lnTo>
                <a:lnTo>
                  <a:pt x="38188" y="53517"/>
                </a:lnTo>
                <a:lnTo>
                  <a:pt x="39405" y="49935"/>
                </a:lnTo>
                <a:lnTo>
                  <a:pt x="39405" y="46147"/>
                </a:lnTo>
                <a:lnTo>
                  <a:pt x="38340" y="43153"/>
                </a:lnTo>
                <a:close/>
              </a:path>
              <a:path w="29221" h="62405">
                <a:moveTo>
                  <a:pt x="34541" y="10741"/>
                </a:moveTo>
                <a:lnTo>
                  <a:pt x="32255" y="7019"/>
                </a:lnTo>
                <a:lnTo>
                  <a:pt x="38289" y="7019"/>
                </a:lnTo>
                <a:lnTo>
                  <a:pt x="39138" y="6793"/>
                </a:lnTo>
                <a:lnTo>
                  <a:pt x="39876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56" y="0"/>
                </a:lnTo>
                <a:lnTo>
                  <a:pt x="14298" y="353"/>
                </a:lnTo>
                <a:lnTo>
                  <a:pt x="10274" y="1764"/>
                </a:lnTo>
                <a:lnTo>
                  <a:pt x="7109" y="4085"/>
                </a:lnTo>
                <a:lnTo>
                  <a:pt x="4546" y="6995"/>
                </a:lnTo>
                <a:lnTo>
                  <a:pt x="2919" y="10806"/>
                </a:lnTo>
                <a:lnTo>
                  <a:pt x="2527" y="15354"/>
                </a:lnTo>
                <a:lnTo>
                  <a:pt x="2793" y="19173"/>
                </a:lnTo>
                <a:lnTo>
                  <a:pt x="3924" y="22082"/>
                </a:lnTo>
                <a:lnTo>
                  <a:pt x="4507" y="25728"/>
                </a:lnTo>
                <a:lnTo>
                  <a:pt x="2754" y="28562"/>
                </a:lnTo>
                <a:lnTo>
                  <a:pt x="1587" y="31762"/>
                </a:lnTo>
                <a:lnTo>
                  <a:pt x="1587" y="35038"/>
                </a:lnTo>
                <a:lnTo>
                  <a:pt x="3416" y="38695"/>
                </a:lnTo>
                <a:lnTo>
                  <a:pt x="4201" y="42023"/>
                </a:lnTo>
                <a:lnTo>
                  <a:pt x="1522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41" y="54216"/>
                </a:lnTo>
                <a:lnTo>
                  <a:pt x="1699" y="56995"/>
                </a:lnTo>
                <a:lnTo>
                  <a:pt x="4342" y="59194"/>
                </a:lnTo>
                <a:lnTo>
                  <a:pt x="7833" y="60968"/>
                </a:lnTo>
                <a:lnTo>
                  <a:pt x="7566" y="52362"/>
                </a:lnTo>
                <a:lnTo>
                  <a:pt x="8470" y="33295"/>
                </a:lnTo>
                <a:lnTo>
                  <a:pt x="8647" y="30452"/>
                </a:lnTo>
                <a:lnTo>
                  <a:pt x="11224" y="28507"/>
                </a:lnTo>
                <a:lnTo>
                  <a:pt x="13967" y="29527"/>
                </a:lnTo>
                <a:lnTo>
                  <a:pt x="17143" y="30200"/>
                </a:lnTo>
                <a:lnTo>
                  <a:pt x="21297" y="30200"/>
                </a:lnTo>
                <a:lnTo>
                  <a:pt x="25499" y="29170"/>
                </a:lnTo>
                <a:lnTo>
                  <a:pt x="26910" y="19669"/>
                </a:lnTo>
                <a:lnTo>
                  <a:pt x="24890" y="22373"/>
                </a:lnTo>
                <a:lnTo>
                  <a:pt x="21715" y="24015"/>
                </a:lnTo>
                <a:lnTo>
                  <a:pt x="18856" y="24267"/>
                </a:lnTo>
                <a:lnTo>
                  <a:pt x="16013" y="24267"/>
                </a:lnTo>
                <a:lnTo>
                  <a:pt x="12228" y="21865"/>
                </a:lnTo>
                <a:lnTo>
                  <a:pt x="9867" y="18097"/>
                </a:lnTo>
                <a:lnTo>
                  <a:pt x="9867" y="14069"/>
                </a:lnTo>
                <a:lnTo>
                  <a:pt x="10767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9" y="5904"/>
                </a:lnTo>
                <a:lnTo>
                  <a:pt x="25438" y="8315"/>
                </a:lnTo>
                <a:lnTo>
                  <a:pt x="27799" y="12153"/>
                </a:lnTo>
                <a:lnTo>
                  <a:pt x="29221" y="27492"/>
                </a:lnTo>
                <a:lnTo>
                  <a:pt x="32129" y="24904"/>
                </a:lnTo>
                <a:lnTo>
                  <a:pt x="34023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1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3141381" y="58399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3160544" y="5856721"/>
            <a:ext cx="29818" cy="46291"/>
          </a:xfrm>
          <a:custGeom>
            <a:avLst/>
            <a:gdLst/>
            <a:ahLst/>
            <a:cxnLst/>
            <a:rect l="l" t="t" r="r" b="b"/>
            <a:pathLst>
              <a:path w="29818" h="46291">
                <a:moveTo>
                  <a:pt x="1330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0" y="44819"/>
                </a:lnTo>
                <a:lnTo>
                  <a:pt x="25236" y="42785"/>
                </a:lnTo>
                <a:lnTo>
                  <a:pt x="27838" y="40208"/>
                </a:lnTo>
                <a:lnTo>
                  <a:pt x="29425" y="36841"/>
                </a:lnTo>
                <a:lnTo>
                  <a:pt x="29818" y="32767"/>
                </a:lnTo>
                <a:lnTo>
                  <a:pt x="29526" y="29390"/>
                </a:lnTo>
                <a:lnTo>
                  <a:pt x="27492" y="25642"/>
                </a:lnTo>
                <a:lnTo>
                  <a:pt x="24345" y="22974"/>
                </a:lnTo>
                <a:lnTo>
                  <a:pt x="21753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786" y="17945"/>
                </a:lnTo>
                <a:lnTo>
                  <a:pt x="9370" y="15137"/>
                </a:lnTo>
                <a:lnTo>
                  <a:pt x="8420" y="12066"/>
                </a:lnTo>
                <a:lnTo>
                  <a:pt x="9244" y="8891"/>
                </a:lnTo>
                <a:lnTo>
                  <a:pt x="11822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37" y="6846"/>
                </a:lnTo>
                <a:lnTo>
                  <a:pt x="24698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54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3" y="0"/>
                </a:lnTo>
                <a:lnTo>
                  <a:pt x="13816" y="0"/>
                </a:lnTo>
                <a:lnTo>
                  <a:pt x="9662" y="1028"/>
                </a:lnTo>
                <a:lnTo>
                  <a:pt x="6144" y="2631"/>
                </a:lnTo>
                <a:lnTo>
                  <a:pt x="2627" y="6224"/>
                </a:lnTo>
                <a:lnTo>
                  <a:pt x="1346" y="9248"/>
                </a:lnTo>
                <a:lnTo>
                  <a:pt x="1028" y="12484"/>
                </a:lnTo>
                <a:lnTo>
                  <a:pt x="1330" y="15976"/>
                </a:lnTo>
                <a:lnTo>
                  <a:pt x="2551" y="18668"/>
                </a:lnTo>
                <a:lnTo>
                  <a:pt x="5345" y="21753"/>
                </a:lnTo>
                <a:lnTo>
                  <a:pt x="9003" y="23914"/>
                </a:lnTo>
                <a:lnTo>
                  <a:pt x="11630" y="25044"/>
                </a:lnTo>
                <a:lnTo>
                  <a:pt x="14234" y="26084"/>
                </a:lnTo>
                <a:lnTo>
                  <a:pt x="17866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1" y="39700"/>
                </a:lnTo>
                <a:lnTo>
                  <a:pt x="13435" y="40121"/>
                </a:lnTo>
                <a:lnTo>
                  <a:pt x="10133" y="39905"/>
                </a:lnTo>
                <a:lnTo>
                  <a:pt x="6285" y="38609"/>
                </a:lnTo>
                <a:lnTo>
                  <a:pt x="2833" y="36729"/>
                </a:lnTo>
                <a:lnTo>
                  <a:pt x="151" y="37363"/>
                </a:lnTo>
                <a:lnTo>
                  <a:pt x="0" y="40247"/>
                </a:lnTo>
                <a:lnTo>
                  <a:pt x="1330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3195759" y="5846094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3"/>
                </a:moveTo>
                <a:lnTo>
                  <a:pt x="15163" y="17920"/>
                </a:lnTo>
                <a:lnTo>
                  <a:pt x="25981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81" y="11504"/>
                </a:lnTo>
                <a:lnTo>
                  <a:pt x="15163" y="11504"/>
                </a:lnTo>
                <a:lnTo>
                  <a:pt x="15163" y="1485"/>
                </a:lnTo>
                <a:lnTo>
                  <a:pt x="13207" y="90"/>
                </a:lnTo>
                <a:lnTo>
                  <a:pt x="10540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6"/>
                </a:lnTo>
                <a:lnTo>
                  <a:pt x="27533" y="51777"/>
                </a:lnTo>
                <a:lnTo>
                  <a:pt x="26619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3230330" y="5856721"/>
            <a:ext cx="38747" cy="46302"/>
          </a:xfrm>
          <a:custGeom>
            <a:avLst/>
            <a:gdLst/>
            <a:ahLst/>
            <a:cxnLst/>
            <a:rect l="l" t="t" r="r" b="b"/>
            <a:pathLst>
              <a:path w="38747" h="46302">
                <a:moveTo>
                  <a:pt x="10173" y="11148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77" y="7188"/>
                </a:lnTo>
                <a:lnTo>
                  <a:pt x="30175" y="11811"/>
                </a:lnTo>
                <a:lnTo>
                  <a:pt x="31075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6" y="6249"/>
                </a:lnTo>
                <a:lnTo>
                  <a:pt x="2325" y="10706"/>
                </a:lnTo>
                <a:lnTo>
                  <a:pt x="1397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5"/>
                </a:lnTo>
                <a:lnTo>
                  <a:pt x="1346" y="33375"/>
                </a:lnTo>
                <a:lnTo>
                  <a:pt x="2246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2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51" y="24712"/>
                </a:lnTo>
                <a:lnTo>
                  <a:pt x="37833" y="23939"/>
                </a:lnTo>
                <a:lnTo>
                  <a:pt x="38747" y="21347"/>
                </a:lnTo>
                <a:lnTo>
                  <a:pt x="38747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8"/>
                </a:lnTo>
                <a:close/>
              </a:path>
              <a:path w="38747" h="46302">
                <a:moveTo>
                  <a:pt x="9334" y="2692"/>
                </a:moveTo>
                <a:lnTo>
                  <a:pt x="5436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88" y="14108"/>
                </a:lnTo>
                <a:lnTo>
                  <a:pt x="10173" y="11148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3280759" y="5856718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2"/>
                </a:moveTo>
                <a:lnTo>
                  <a:pt x="24612" y="3571"/>
                </a:lnTo>
                <a:lnTo>
                  <a:pt x="23011" y="748"/>
                </a:lnTo>
                <a:lnTo>
                  <a:pt x="20383" y="114"/>
                </a:lnTo>
                <a:lnTo>
                  <a:pt x="17575" y="0"/>
                </a:lnTo>
                <a:lnTo>
                  <a:pt x="1490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6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6"/>
                </a:lnTo>
                <a:lnTo>
                  <a:pt x="1969" y="45594"/>
                </a:lnTo>
                <a:lnTo>
                  <a:pt x="4622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85" y="10033"/>
                </a:lnTo>
                <a:lnTo>
                  <a:pt x="15685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29"/>
                </a:lnTo>
                <a:lnTo>
                  <a:pt x="24624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3310970" y="5856721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5" y="11148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8"/>
                </a:lnTo>
                <a:lnTo>
                  <a:pt x="30186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7999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397" y="13588"/>
                </a:lnTo>
                <a:lnTo>
                  <a:pt x="468" y="16483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5"/>
                </a:lnTo>
                <a:lnTo>
                  <a:pt x="1357" y="33375"/>
                </a:lnTo>
                <a:lnTo>
                  <a:pt x="2260" y="36244"/>
                </a:lnTo>
                <a:lnTo>
                  <a:pt x="5372" y="40539"/>
                </a:lnTo>
                <a:lnTo>
                  <a:pt x="9345" y="43875"/>
                </a:lnTo>
                <a:lnTo>
                  <a:pt x="11963" y="44844"/>
                </a:lnTo>
                <a:lnTo>
                  <a:pt x="14565" y="45808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9" y="45845"/>
                </a:lnTo>
                <a:lnTo>
                  <a:pt x="30024" y="45222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42" y="36841"/>
                </a:lnTo>
                <a:lnTo>
                  <a:pt x="3331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1" y="29159"/>
                </a:lnTo>
                <a:lnTo>
                  <a:pt x="7999" y="24712"/>
                </a:lnTo>
                <a:lnTo>
                  <a:pt x="35751" y="24712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16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9" y="532"/>
                </a:lnTo>
                <a:lnTo>
                  <a:pt x="10185" y="11148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7999" y="19051"/>
                </a:lnTo>
                <a:lnTo>
                  <a:pt x="8064" y="17332"/>
                </a:lnTo>
                <a:lnTo>
                  <a:pt x="8902" y="14108"/>
                </a:lnTo>
                <a:lnTo>
                  <a:pt x="10185" y="11148"/>
                </a:lnTo>
                <a:lnTo>
                  <a:pt x="14339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3358732" y="5879560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3" y="20462"/>
                </a:moveTo>
                <a:lnTo>
                  <a:pt x="11404" y="22859"/>
                </a:lnTo>
                <a:lnTo>
                  <a:pt x="8826" y="8253"/>
                </a:lnTo>
                <a:lnTo>
                  <a:pt x="8164" y="4189"/>
                </a:lnTo>
                <a:lnTo>
                  <a:pt x="7998" y="0"/>
                </a:lnTo>
                <a:lnTo>
                  <a:pt x="7033" y="20462"/>
                </a:lnTo>
                <a:close/>
              </a:path>
              <a:path w="11404" h="65314">
                <a:moveTo>
                  <a:pt x="31876" y="15835"/>
                </a:moveTo>
                <a:lnTo>
                  <a:pt x="31876" y="21402"/>
                </a:lnTo>
                <a:lnTo>
                  <a:pt x="33324" y="22693"/>
                </a:lnTo>
                <a:lnTo>
                  <a:pt x="36017" y="22848"/>
                </a:lnTo>
                <a:lnTo>
                  <a:pt x="38760" y="21402"/>
                </a:lnTo>
                <a:lnTo>
                  <a:pt x="38760" y="-40957"/>
                </a:lnTo>
                <a:lnTo>
                  <a:pt x="36751" y="-42354"/>
                </a:lnTo>
                <a:lnTo>
                  <a:pt x="34084" y="-42454"/>
                </a:lnTo>
                <a:lnTo>
                  <a:pt x="30987" y="-40957"/>
                </a:lnTo>
                <a:lnTo>
                  <a:pt x="30987" y="-16470"/>
                </a:lnTo>
                <a:lnTo>
                  <a:pt x="26974" y="-20142"/>
                </a:lnTo>
                <a:lnTo>
                  <a:pt x="22884" y="-22298"/>
                </a:lnTo>
                <a:lnTo>
                  <a:pt x="18161" y="-22835"/>
                </a:lnTo>
                <a:lnTo>
                  <a:pt x="15201" y="-22835"/>
                </a:lnTo>
                <a:lnTo>
                  <a:pt x="12584" y="-22288"/>
                </a:lnTo>
                <a:lnTo>
                  <a:pt x="8049" y="-20077"/>
                </a:lnTo>
                <a:lnTo>
                  <a:pt x="4636" y="-16435"/>
                </a:lnTo>
                <a:lnTo>
                  <a:pt x="1954" y="-11873"/>
                </a:lnTo>
                <a:lnTo>
                  <a:pt x="1165" y="-8964"/>
                </a:lnTo>
                <a:lnTo>
                  <a:pt x="392" y="-6045"/>
                </a:lnTo>
                <a:lnTo>
                  <a:pt x="0" y="-2768"/>
                </a:lnTo>
                <a:lnTo>
                  <a:pt x="0" y="3898"/>
                </a:lnTo>
                <a:lnTo>
                  <a:pt x="316" y="6821"/>
                </a:lnTo>
                <a:lnTo>
                  <a:pt x="938" y="9575"/>
                </a:lnTo>
                <a:lnTo>
                  <a:pt x="1562" y="12332"/>
                </a:lnTo>
                <a:lnTo>
                  <a:pt x="3909" y="16789"/>
                </a:lnTo>
                <a:lnTo>
                  <a:pt x="7033" y="20462"/>
                </a:lnTo>
                <a:lnTo>
                  <a:pt x="7998" y="0"/>
                </a:lnTo>
                <a:lnTo>
                  <a:pt x="8204" y="-3961"/>
                </a:lnTo>
                <a:lnTo>
                  <a:pt x="8991" y="-7834"/>
                </a:lnTo>
                <a:lnTo>
                  <a:pt x="10464" y="-11099"/>
                </a:lnTo>
                <a:lnTo>
                  <a:pt x="13804" y="-14796"/>
                </a:lnTo>
                <a:lnTo>
                  <a:pt x="16851" y="-16193"/>
                </a:lnTo>
                <a:lnTo>
                  <a:pt x="20941" y="-16193"/>
                </a:lnTo>
                <a:lnTo>
                  <a:pt x="24928" y="-14159"/>
                </a:lnTo>
                <a:lnTo>
                  <a:pt x="28903" y="-10819"/>
                </a:lnTo>
                <a:lnTo>
                  <a:pt x="30987" y="-8241"/>
                </a:lnTo>
                <a:lnTo>
                  <a:pt x="30987" y="8610"/>
                </a:lnTo>
                <a:lnTo>
                  <a:pt x="27532" y="12484"/>
                </a:lnTo>
                <a:lnTo>
                  <a:pt x="24382" y="15036"/>
                </a:lnTo>
                <a:lnTo>
                  <a:pt x="21462" y="16433"/>
                </a:lnTo>
                <a:lnTo>
                  <a:pt x="18503" y="16865"/>
                </a:lnTo>
                <a:lnTo>
                  <a:pt x="14781" y="16372"/>
                </a:lnTo>
                <a:lnTo>
                  <a:pt x="12103" y="14479"/>
                </a:lnTo>
                <a:lnTo>
                  <a:pt x="10198" y="11634"/>
                </a:lnTo>
                <a:lnTo>
                  <a:pt x="8826" y="8253"/>
                </a:lnTo>
                <a:lnTo>
                  <a:pt x="11404" y="22859"/>
                </a:lnTo>
                <a:lnTo>
                  <a:pt x="14046" y="23456"/>
                </a:lnTo>
                <a:lnTo>
                  <a:pt x="19975" y="23456"/>
                </a:lnTo>
                <a:lnTo>
                  <a:pt x="22593" y="22783"/>
                </a:lnTo>
                <a:lnTo>
                  <a:pt x="27367" y="20105"/>
                </a:lnTo>
                <a:lnTo>
                  <a:pt x="31876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428664" y="5857373"/>
            <a:ext cx="63436" cy="45031"/>
          </a:xfrm>
          <a:custGeom>
            <a:avLst/>
            <a:gdLst/>
            <a:ahLst/>
            <a:cxnLst/>
            <a:rect l="l" t="t" r="r" b="b"/>
            <a:pathLst>
              <a:path w="63436" h="45031">
                <a:moveTo>
                  <a:pt x="0" y="673"/>
                </a:moveTo>
                <a:lnTo>
                  <a:pt x="227" y="3312"/>
                </a:lnTo>
                <a:lnTo>
                  <a:pt x="12532" y="43353"/>
                </a:lnTo>
                <a:lnTo>
                  <a:pt x="13827" y="44664"/>
                </a:lnTo>
                <a:lnTo>
                  <a:pt x="16725" y="45031"/>
                </a:lnTo>
                <a:lnTo>
                  <a:pt x="20052" y="44966"/>
                </a:lnTo>
                <a:lnTo>
                  <a:pt x="22971" y="43353"/>
                </a:lnTo>
                <a:lnTo>
                  <a:pt x="31175" y="12776"/>
                </a:lnTo>
                <a:lnTo>
                  <a:pt x="31367" y="12776"/>
                </a:lnTo>
                <a:lnTo>
                  <a:pt x="40219" y="43353"/>
                </a:lnTo>
                <a:lnTo>
                  <a:pt x="41897" y="44790"/>
                </a:lnTo>
                <a:lnTo>
                  <a:pt x="44536" y="45031"/>
                </a:lnTo>
                <a:lnTo>
                  <a:pt x="47840" y="44966"/>
                </a:lnTo>
                <a:lnTo>
                  <a:pt x="50609" y="43353"/>
                </a:lnTo>
                <a:lnTo>
                  <a:pt x="63014" y="3312"/>
                </a:lnTo>
                <a:lnTo>
                  <a:pt x="63436" y="1356"/>
                </a:lnTo>
                <a:lnTo>
                  <a:pt x="61175" y="25"/>
                </a:lnTo>
                <a:lnTo>
                  <a:pt x="58356" y="25"/>
                </a:lnTo>
                <a:lnTo>
                  <a:pt x="55664" y="1497"/>
                </a:lnTo>
                <a:lnTo>
                  <a:pt x="45641" y="36230"/>
                </a:lnTo>
                <a:lnTo>
                  <a:pt x="45504" y="36230"/>
                </a:lnTo>
                <a:lnTo>
                  <a:pt x="35431" y="1407"/>
                </a:lnTo>
                <a:lnTo>
                  <a:pt x="32918" y="25"/>
                </a:lnTo>
                <a:lnTo>
                  <a:pt x="30135" y="25"/>
                </a:lnTo>
                <a:lnTo>
                  <a:pt x="27569" y="1497"/>
                </a:lnTo>
                <a:lnTo>
                  <a:pt x="18248" y="36230"/>
                </a:lnTo>
                <a:lnTo>
                  <a:pt x="18072" y="36230"/>
                </a:lnTo>
                <a:lnTo>
                  <a:pt x="7909" y="1497"/>
                </a:lnTo>
                <a:lnTo>
                  <a:pt x="5753" y="60"/>
                </a:lnTo>
                <a:lnTo>
                  <a:pt x="2919" y="0"/>
                </a:lnTo>
                <a:lnTo>
                  <a:pt x="0" y="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500158" y="58399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49" y="18820"/>
                </a:moveTo>
                <a:lnTo>
                  <a:pt x="949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4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517066" y="58460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2" y="44333"/>
                </a:moveTo>
                <a:lnTo>
                  <a:pt x="15162" y="17920"/>
                </a:lnTo>
                <a:lnTo>
                  <a:pt x="25995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95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208" y="90"/>
                </a:lnTo>
                <a:lnTo>
                  <a:pt x="10541" y="0"/>
                </a:lnTo>
                <a:lnTo>
                  <a:pt x="7454" y="1485"/>
                </a:lnTo>
                <a:lnTo>
                  <a:pt x="7454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54" y="17920"/>
                </a:lnTo>
                <a:lnTo>
                  <a:pt x="7454" y="42545"/>
                </a:lnTo>
                <a:lnTo>
                  <a:pt x="7682" y="47101"/>
                </a:lnTo>
                <a:lnTo>
                  <a:pt x="8586" y="50684"/>
                </a:lnTo>
                <a:lnTo>
                  <a:pt x="11300" y="54521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6" y="54456"/>
                </a:lnTo>
                <a:lnTo>
                  <a:pt x="27532" y="51777"/>
                </a:lnTo>
                <a:lnTo>
                  <a:pt x="26617" y="48905"/>
                </a:lnTo>
                <a:lnTo>
                  <a:pt x="24051" y="49733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554441" y="5836913"/>
            <a:ext cx="36281" cy="65495"/>
          </a:xfrm>
          <a:custGeom>
            <a:avLst/>
            <a:gdLst/>
            <a:ahLst/>
            <a:cxnLst/>
            <a:rect l="l" t="t" r="r" b="b"/>
            <a:pathLst>
              <a:path w="36281" h="65495">
                <a:moveTo>
                  <a:pt x="0" y="1498"/>
                </a:moveTo>
                <a:lnTo>
                  <a:pt x="0" y="64048"/>
                </a:lnTo>
                <a:lnTo>
                  <a:pt x="1965" y="65394"/>
                </a:lnTo>
                <a:lnTo>
                  <a:pt x="4622" y="65495"/>
                </a:lnTo>
                <a:lnTo>
                  <a:pt x="7722" y="64048"/>
                </a:lnTo>
                <a:lnTo>
                  <a:pt x="7722" y="34596"/>
                </a:lnTo>
                <a:lnTo>
                  <a:pt x="9842" y="31954"/>
                </a:lnTo>
                <a:lnTo>
                  <a:pt x="11873" y="29919"/>
                </a:lnTo>
                <a:lnTo>
                  <a:pt x="15746" y="27190"/>
                </a:lnTo>
                <a:lnTo>
                  <a:pt x="19620" y="26493"/>
                </a:lnTo>
                <a:lnTo>
                  <a:pt x="22428" y="26774"/>
                </a:lnTo>
                <a:lnTo>
                  <a:pt x="25640" y="28714"/>
                </a:lnTo>
                <a:lnTo>
                  <a:pt x="27622" y="32094"/>
                </a:lnTo>
                <a:lnTo>
                  <a:pt x="28371" y="35039"/>
                </a:lnTo>
                <a:lnTo>
                  <a:pt x="28562" y="39370"/>
                </a:lnTo>
                <a:lnTo>
                  <a:pt x="28562" y="64048"/>
                </a:lnTo>
                <a:lnTo>
                  <a:pt x="30528" y="65394"/>
                </a:lnTo>
                <a:lnTo>
                  <a:pt x="33195" y="65495"/>
                </a:lnTo>
                <a:lnTo>
                  <a:pt x="36281" y="64048"/>
                </a:lnTo>
                <a:lnTo>
                  <a:pt x="36281" y="35355"/>
                </a:lnTo>
                <a:lnTo>
                  <a:pt x="36014" y="32778"/>
                </a:lnTo>
                <a:lnTo>
                  <a:pt x="35506" y="30632"/>
                </a:lnTo>
                <a:lnTo>
                  <a:pt x="34150" y="26644"/>
                </a:lnTo>
                <a:lnTo>
                  <a:pt x="31774" y="23458"/>
                </a:lnTo>
                <a:lnTo>
                  <a:pt x="28296" y="21233"/>
                </a:lnTo>
                <a:lnTo>
                  <a:pt x="24015" y="19810"/>
                </a:lnTo>
                <a:lnTo>
                  <a:pt x="21207" y="19810"/>
                </a:lnTo>
                <a:lnTo>
                  <a:pt x="16661" y="20373"/>
                </a:lnTo>
                <a:lnTo>
                  <a:pt x="12179" y="22644"/>
                </a:lnTo>
                <a:lnTo>
                  <a:pt x="7722" y="26733"/>
                </a:lnTo>
                <a:lnTo>
                  <a:pt x="7722" y="1498"/>
                </a:lnTo>
                <a:lnTo>
                  <a:pt x="5763" y="90"/>
                </a:lnTo>
                <a:lnTo>
                  <a:pt x="3096" y="0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627083" y="5841544"/>
            <a:ext cx="37223" cy="60832"/>
          </a:xfrm>
          <a:custGeom>
            <a:avLst/>
            <a:gdLst/>
            <a:ahLst/>
            <a:cxnLst/>
            <a:rect l="l" t="t" r="r" b="b"/>
            <a:pathLst>
              <a:path w="37223" h="60832">
                <a:moveTo>
                  <a:pt x="2592" y="60833"/>
                </a:moveTo>
                <a:lnTo>
                  <a:pt x="5461" y="60833"/>
                </a:lnTo>
                <a:lnTo>
                  <a:pt x="8053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593" y="7707"/>
                </a:lnTo>
                <a:lnTo>
                  <a:pt x="26441" y="10565"/>
                </a:lnTo>
                <a:lnTo>
                  <a:pt x="28285" y="13881"/>
                </a:lnTo>
                <a:lnTo>
                  <a:pt x="28752" y="18402"/>
                </a:lnTo>
                <a:lnTo>
                  <a:pt x="31445" y="32169"/>
                </a:lnTo>
                <a:lnTo>
                  <a:pt x="34735" y="28371"/>
                </a:lnTo>
                <a:lnTo>
                  <a:pt x="36727" y="23493"/>
                </a:lnTo>
                <a:lnTo>
                  <a:pt x="37223" y="20774"/>
                </a:lnTo>
                <a:lnTo>
                  <a:pt x="37223" y="15468"/>
                </a:lnTo>
                <a:lnTo>
                  <a:pt x="36258" y="11494"/>
                </a:lnTo>
                <a:lnTo>
                  <a:pt x="34710" y="7948"/>
                </a:lnTo>
                <a:lnTo>
                  <a:pt x="32334" y="5064"/>
                </a:lnTo>
                <a:lnTo>
                  <a:pt x="29184" y="2882"/>
                </a:lnTo>
                <a:lnTo>
                  <a:pt x="25833" y="1220"/>
                </a:lnTo>
                <a:lnTo>
                  <a:pt x="22542" y="506"/>
                </a:lnTo>
                <a:lnTo>
                  <a:pt x="18719" y="64"/>
                </a:lnTo>
                <a:lnTo>
                  <a:pt x="3175" y="0"/>
                </a:lnTo>
                <a:lnTo>
                  <a:pt x="979" y="798"/>
                </a:lnTo>
                <a:lnTo>
                  <a:pt x="0" y="3465"/>
                </a:lnTo>
                <a:lnTo>
                  <a:pt x="0" y="59612"/>
                </a:lnTo>
                <a:lnTo>
                  <a:pt x="2592" y="60833"/>
                </a:lnTo>
                <a:close/>
              </a:path>
              <a:path w="37223" h="60832">
                <a:moveTo>
                  <a:pt x="28752" y="18402"/>
                </a:moveTo>
                <a:lnTo>
                  <a:pt x="28752" y="20217"/>
                </a:lnTo>
                <a:lnTo>
                  <a:pt x="27914" y="23431"/>
                </a:lnTo>
                <a:lnTo>
                  <a:pt x="26517" y="26301"/>
                </a:lnTo>
                <a:lnTo>
                  <a:pt x="22985" y="29386"/>
                </a:lnTo>
                <a:lnTo>
                  <a:pt x="19759" y="30642"/>
                </a:lnTo>
                <a:lnTo>
                  <a:pt x="15303" y="30948"/>
                </a:lnTo>
                <a:lnTo>
                  <a:pt x="8053" y="30948"/>
                </a:lnTo>
                <a:lnTo>
                  <a:pt x="8053" y="6652"/>
                </a:lnTo>
                <a:lnTo>
                  <a:pt x="5461" y="60833"/>
                </a:lnTo>
                <a:lnTo>
                  <a:pt x="8053" y="59371"/>
                </a:lnTo>
                <a:lnTo>
                  <a:pt x="8053" y="37555"/>
                </a:lnTo>
                <a:lnTo>
                  <a:pt x="18684" y="37555"/>
                </a:lnTo>
                <a:lnTo>
                  <a:pt x="21908" y="37082"/>
                </a:lnTo>
                <a:lnTo>
                  <a:pt x="24612" y="36144"/>
                </a:lnTo>
                <a:lnTo>
                  <a:pt x="27304" y="35204"/>
                </a:lnTo>
                <a:lnTo>
                  <a:pt x="31445" y="32169"/>
                </a:lnTo>
                <a:lnTo>
                  <a:pt x="28752" y="18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672234" y="5856718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5" y="10629"/>
                </a:moveTo>
                <a:lnTo>
                  <a:pt x="6069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78" y="6259"/>
                </a:lnTo>
                <a:lnTo>
                  <a:pt x="19061" y="6259"/>
                </a:lnTo>
                <a:lnTo>
                  <a:pt x="21779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3" y="16202"/>
                </a:lnTo>
                <a:lnTo>
                  <a:pt x="26923" y="19483"/>
                </a:lnTo>
                <a:lnTo>
                  <a:pt x="17830" y="19483"/>
                </a:lnTo>
                <a:lnTo>
                  <a:pt x="14897" y="19759"/>
                </a:lnTo>
                <a:lnTo>
                  <a:pt x="12268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4" y="38911"/>
                </a:lnTo>
                <a:lnTo>
                  <a:pt x="3999" y="42926"/>
                </a:lnTo>
                <a:lnTo>
                  <a:pt x="6793" y="44870"/>
                </a:lnTo>
                <a:lnTo>
                  <a:pt x="10386" y="46010"/>
                </a:lnTo>
                <a:lnTo>
                  <a:pt x="7912" y="35294"/>
                </a:lnTo>
                <a:lnTo>
                  <a:pt x="8153" y="30681"/>
                </a:lnTo>
                <a:lnTo>
                  <a:pt x="9878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4"/>
                </a:lnTo>
                <a:lnTo>
                  <a:pt x="26923" y="25044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3"/>
                </a:lnTo>
                <a:lnTo>
                  <a:pt x="34300" y="10957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5" y="151"/>
                </a:lnTo>
                <a:lnTo>
                  <a:pt x="11569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602" y="4903"/>
                </a:lnTo>
                <a:lnTo>
                  <a:pt x="2054" y="7631"/>
                </a:lnTo>
                <a:lnTo>
                  <a:pt x="3365" y="10629"/>
                </a:lnTo>
                <a:close/>
              </a:path>
              <a:path w="34592" h="46302">
                <a:moveTo>
                  <a:pt x="26923" y="25044"/>
                </a:moveTo>
                <a:lnTo>
                  <a:pt x="26923" y="33983"/>
                </a:lnTo>
                <a:lnTo>
                  <a:pt x="25016" y="36103"/>
                </a:lnTo>
                <a:lnTo>
                  <a:pt x="21462" y="38710"/>
                </a:lnTo>
                <a:lnTo>
                  <a:pt x="17856" y="40259"/>
                </a:lnTo>
                <a:lnTo>
                  <a:pt x="13333" y="40259"/>
                </a:lnTo>
                <a:lnTo>
                  <a:pt x="9993" y="38314"/>
                </a:lnTo>
                <a:lnTo>
                  <a:pt x="7912" y="35294"/>
                </a:lnTo>
                <a:lnTo>
                  <a:pt x="10386" y="46010"/>
                </a:lnTo>
                <a:lnTo>
                  <a:pt x="14604" y="46302"/>
                </a:lnTo>
                <a:lnTo>
                  <a:pt x="19530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3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720805" y="5836913"/>
            <a:ext cx="34610" cy="65495"/>
          </a:xfrm>
          <a:custGeom>
            <a:avLst/>
            <a:gdLst/>
            <a:ahLst/>
            <a:cxnLst/>
            <a:rect l="l" t="t" r="r" b="b"/>
            <a:pathLst>
              <a:path w="34610" h="65495">
                <a:moveTo>
                  <a:pt x="31611" y="24296"/>
                </a:moveTo>
                <a:lnTo>
                  <a:pt x="32082" y="23799"/>
                </a:lnTo>
                <a:lnTo>
                  <a:pt x="32324" y="20869"/>
                </a:lnTo>
                <a:lnTo>
                  <a:pt x="29541" y="20448"/>
                </a:lnTo>
                <a:lnTo>
                  <a:pt x="26301" y="20574"/>
                </a:lnTo>
                <a:lnTo>
                  <a:pt x="23648" y="22100"/>
                </a:lnTo>
                <a:lnTo>
                  <a:pt x="7736" y="39599"/>
                </a:lnTo>
                <a:lnTo>
                  <a:pt x="7736" y="1501"/>
                </a:lnTo>
                <a:lnTo>
                  <a:pt x="5767" y="90"/>
                </a:lnTo>
                <a:lnTo>
                  <a:pt x="3100" y="0"/>
                </a:lnTo>
                <a:lnTo>
                  <a:pt x="0" y="1501"/>
                </a:lnTo>
                <a:lnTo>
                  <a:pt x="0" y="64048"/>
                </a:lnTo>
                <a:lnTo>
                  <a:pt x="1968" y="65394"/>
                </a:lnTo>
                <a:lnTo>
                  <a:pt x="4625" y="65495"/>
                </a:lnTo>
                <a:lnTo>
                  <a:pt x="7736" y="64048"/>
                </a:lnTo>
                <a:lnTo>
                  <a:pt x="7736" y="40680"/>
                </a:lnTo>
                <a:lnTo>
                  <a:pt x="25516" y="63997"/>
                </a:lnTo>
                <a:lnTo>
                  <a:pt x="26391" y="64922"/>
                </a:lnTo>
                <a:lnTo>
                  <a:pt x="28994" y="65469"/>
                </a:lnTo>
                <a:lnTo>
                  <a:pt x="32017" y="65459"/>
                </a:lnTo>
                <a:lnTo>
                  <a:pt x="34610" y="63997"/>
                </a:lnTo>
                <a:lnTo>
                  <a:pt x="33479" y="61802"/>
                </a:lnTo>
                <a:lnTo>
                  <a:pt x="16347" y="39560"/>
                </a:lnTo>
                <a:lnTo>
                  <a:pt x="31611" y="24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763050" y="5839999"/>
            <a:ext cx="9547" cy="62409"/>
          </a:xfrm>
          <a:custGeom>
            <a:avLst/>
            <a:gdLst/>
            <a:ahLst/>
            <a:cxnLst/>
            <a:rect l="l" t="t" r="r" b="b"/>
            <a:pathLst>
              <a:path w="9547" h="62409">
                <a:moveTo>
                  <a:pt x="0" y="4676"/>
                </a:moveTo>
                <a:lnTo>
                  <a:pt x="342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6" y="7631"/>
                </a:lnTo>
                <a:lnTo>
                  <a:pt x="9547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47" h="62409">
                <a:moveTo>
                  <a:pt x="939" y="18820"/>
                </a:moveTo>
                <a:lnTo>
                  <a:pt x="939" y="60962"/>
                </a:lnTo>
                <a:lnTo>
                  <a:pt x="2905" y="62308"/>
                </a:lnTo>
                <a:lnTo>
                  <a:pt x="5562" y="62409"/>
                </a:lnTo>
                <a:lnTo>
                  <a:pt x="8662" y="60962"/>
                </a:lnTo>
                <a:lnTo>
                  <a:pt x="8662" y="18820"/>
                </a:lnTo>
                <a:lnTo>
                  <a:pt x="6704" y="17463"/>
                </a:lnTo>
                <a:lnTo>
                  <a:pt x="4036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782199" y="5856721"/>
            <a:ext cx="29829" cy="46291"/>
          </a:xfrm>
          <a:custGeom>
            <a:avLst/>
            <a:gdLst/>
            <a:ahLst/>
            <a:cxnLst/>
            <a:rect l="l" t="t" r="r" b="b"/>
            <a:pathLst>
              <a:path w="29829" h="46291">
                <a:moveTo>
                  <a:pt x="1332" y="43192"/>
                </a:moveTo>
                <a:lnTo>
                  <a:pt x="4291" y="44693"/>
                </a:lnTo>
                <a:lnTo>
                  <a:pt x="7672" y="45719"/>
                </a:lnTo>
                <a:lnTo>
                  <a:pt x="10386" y="46191"/>
                </a:lnTo>
                <a:lnTo>
                  <a:pt x="13309" y="46291"/>
                </a:lnTo>
                <a:lnTo>
                  <a:pt x="17970" y="46000"/>
                </a:lnTo>
                <a:lnTo>
                  <a:pt x="22031" y="44819"/>
                </a:lnTo>
                <a:lnTo>
                  <a:pt x="25246" y="42785"/>
                </a:lnTo>
                <a:lnTo>
                  <a:pt x="27849" y="40208"/>
                </a:lnTo>
                <a:lnTo>
                  <a:pt x="29437" y="36841"/>
                </a:lnTo>
                <a:lnTo>
                  <a:pt x="29829" y="32767"/>
                </a:lnTo>
                <a:lnTo>
                  <a:pt x="29537" y="29390"/>
                </a:lnTo>
                <a:lnTo>
                  <a:pt x="27506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37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5" y="8891"/>
                </a:lnTo>
                <a:lnTo>
                  <a:pt x="11836" y="6731"/>
                </a:lnTo>
                <a:lnTo>
                  <a:pt x="14987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8" y="2223"/>
                </a:lnTo>
                <a:lnTo>
                  <a:pt x="22809" y="979"/>
                </a:lnTo>
                <a:lnTo>
                  <a:pt x="19759" y="265"/>
                </a:lnTo>
                <a:lnTo>
                  <a:pt x="16394" y="0"/>
                </a:lnTo>
                <a:lnTo>
                  <a:pt x="13827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7" y="9248"/>
                </a:lnTo>
                <a:lnTo>
                  <a:pt x="1026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56" y="21753"/>
                </a:lnTo>
                <a:lnTo>
                  <a:pt x="9014" y="23914"/>
                </a:lnTo>
                <a:lnTo>
                  <a:pt x="11645" y="25044"/>
                </a:lnTo>
                <a:lnTo>
                  <a:pt x="14248" y="26084"/>
                </a:lnTo>
                <a:lnTo>
                  <a:pt x="17881" y="27611"/>
                </a:lnTo>
                <a:lnTo>
                  <a:pt x="20674" y="29566"/>
                </a:lnTo>
                <a:lnTo>
                  <a:pt x="22197" y="32194"/>
                </a:lnTo>
                <a:lnTo>
                  <a:pt x="21996" y="35534"/>
                </a:lnTo>
                <a:lnTo>
                  <a:pt x="19759" y="38454"/>
                </a:lnTo>
                <a:lnTo>
                  <a:pt x="17002" y="39700"/>
                </a:lnTo>
                <a:lnTo>
                  <a:pt x="13449" y="40121"/>
                </a:lnTo>
                <a:lnTo>
                  <a:pt x="10144" y="39905"/>
                </a:lnTo>
                <a:lnTo>
                  <a:pt x="6300" y="38609"/>
                </a:lnTo>
                <a:lnTo>
                  <a:pt x="2843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817425" y="5846094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2" y="44333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5"/>
                </a:lnTo>
                <a:lnTo>
                  <a:pt x="13208" y="90"/>
                </a:lnTo>
                <a:lnTo>
                  <a:pt x="10529" y="0"/>
                </a:lnTo>
                <a:lnTo>
                  <a:pt x="7440" y="1485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4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72" y="47101"/>
                </a:lnTo>
                <a:lnTo>
                  <a:pt x="8571" y="50684"/>
                </a:lnTo>
                <a:lnTo>
                  <a:pt x="11304" y="54521"/>
                </a:lnTo>
                <a:lnTo>
                  <a:pt x="14137" y="55968"/>
                </a:lnTo>
                <a:lnTo>
                  <a:pt x="17579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30" y="54456"/>
                </a:lnTo>
                <a:lnTo>
                  <a:pt x="27532" y="51777"/>
                </a:lnTo>
                <a:lnTo>
                  <a:pt x="26607" y="48905"/>
                </a:lnTo>
                <a:lnTo>
                  <a:pt x="24055" y="49733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2" y="443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851945" y="5856718"/>
            <a:ext cx="34582" cy="46302"/>
          </a:xfrm>
          <a:custGeom>
            <a:avLst/>
            <a:gdLst/>
            <a:ahLst/>
            <a:cxnLst/>
            <a:rect l="l" t="t" r="r" b="b"/>
            <a:pathLst>
              <a:path w="34582" h="46302">
                <a:moveTo>
                  <a:pt x="3351" y="10629"/>
                </a:moveTo>
                <a:lnTo>
                  <a:pt x="6070" y="9485"/>
                </a:lnTo>
                <a:lnTo>
                  <a:pt x="9295" y="7898"/>
                </a:lnTo>
                <a:lnTo>
                  <a:pt x="12139" y="6948"/>
                </a:lnTo>
                <a:lnTo>
                  <a:pt x="15365" y="6259"/>
                </a:lnTo>
                <a:lnTo>
                  <a:pt x="19047" y="6259"/>
                </a:lnTo>
                <a:lnTo>
                  <a:pt x="21766" y="6893"/>
                </a:lnTo>
                <a:lnTo>
                  <a:pt x="25499" y="9601"/>
                </a:lnTo>
                <a:lnTo>
                  <a:pt x="26733" y="13143"/>
                </a:lnTo>
                <a:lnTo>
                  <a:pt x="26910" y="16202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5" y="20342"/>
                </a:lnTo>
                <a:lnTo>
                  <a:pt x="9638" y="20915"/>
                </a:lnTo>
                <a:lnTo>
                  <a:pt x="7426" y="21779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1" y="38911"/>
                </a:lnTo>
                <a:lnTo>
                  <a:pt x="3985" y="42926"/>
                </a:lnTo>
                <a:lnTo>
                  <a:pt x="6793" y="44870"/>
                </a:lnTo>
                <a:lnTo>
                  <a:pt x="10375" y="46010"/>
                </a:lnTo>
                <a:lnTo>
                  <a:pt x="7909" y="35294"/>
                </a:lnTo>
                <a:lnTo>
                  <a:pt x="8139" y="30681"/>
                </a:lnTo>
                <a:lnTo>
                  <a:pt x="9867" y="27889"/>
                </a:lnTo>
                <a:lnTo>
                  <a:pt x="13234" y="25944"/>
                </a:lnTo>
                <a:lnTo>
                  <a:pt x="16344" y="25236"/>
                </a:lnTo>
                <a:lnTo>
                  <a:pt x="20308" y="25044"/>
                </a:lnTo>
                <a:lnTo>
                  <a:pt x="26910" y="25044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3" y="45327"/>
                </a:lnTo>
                <a:lnTo>
                  <a:pt x="31266" y="45694"/>
                </a:lnTo>
                <a:lnTo>
                  <a:pt x="34582" y="44297"/>
                </a:lnTo>
                <a:lnTo>
                  <a:pt x="34582" y="13243"/>
                </a:lnTo>
                <a:lnTo>
                  <a:pt x="34301" y="10957"/>
                </a:lnTo>
                <a:lnTo>
                  <a:pt x="33110" y="7023"/>
                </a:lnTo>
                <a:lnTo>
                  <a:pt x="30848" y="4050"/>
                </a:lnTo>
                <a:lnTo>
                  <a:pt x="27810" y="1713"/>
                </a:lnTo>
                <a:lnTo>
                  <a:pt x="23569" y="341"/>
                </a:lnTo>
                <a:lnTo>
                  <a:pt x="20991" y="0"/>
                </a:lnTo>
                <a:lnTo>
                  <a:pt x="17967" y="0"/>
                </a:lnTo>
                <a:lnTo>
                  <a:pt x="14742" y="151"/>
                </a:lnTo>
                <a:lnTo>
                  <a:pt x="11557" y="737"/>
                </a:lnTo>
                <a:lnTo>
                  <a:pt x="8749" y="1562"/>
                </a:lnTo>
                <a:lnTo>
                  <a:pt x="5191" y="3074"/>
                </a:lnTo>
                <a:lnTo>
                  <a:pt x="2588" y="4903"/>
                </a:lnTo>
                <a:lnTo>
                  <a:pt x="2056" y="7631"/>
                </a:lnTo>
                <a:lnTo>
                  <a:pt x="3351" y="10629"/>
                </a:lnTo>
                <a:close/>
              </a:path>
              <a:path w="34582" h="46302">
                <a:moveTo>
                  <a:pt x="26910" y="25044"/>
                </a:moveTo>
                <a:lnTo>
                  <a:pt x="26910" y="33983"/>
                </a:lnTo>
                <a:lnTo>
                  <a:pt x="25016" y="36103"/>
                </a:lnTo>
                <a:lnTo>
                  <a:pt x="21464" y="38710"/>
                </a:lnTo>
                <a:lnTo>
                  <a:pt x="17842" y="40259"/>
                </a:lnTo>
                <a:lnTo>
                  <a:pt x="13321" y="40259"/>
                </a:lnTo>
                <a:lnTo>
                  <a:pt x="9993" y="38314"/>
                </a:lnTo>
                <a:lnTo>
                  <a:pt x="7909" y="35294"/>
                </a:lnTo>
                <a:lnTo>
                  <a:pt x="10375" y="46010"/>
                </a:lnTo>
                <a:lnTo>
                  <a:pt x="14606" y="46302"/>
                </a:lnTo>
                <a:lnTo>
                  <a:pt x="19519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900516" y="5856724"/>
            <a:ext cx="36281" cy="45684"/>
          </a:xfrm>
          <a:custGeom>
            <a:avLst/>
            <a:gdLst/>
            <a:ahLst/>
            <a:cxnLst/>
            <a:rect l="l" t="t" r="r" b="b"/>
            <a:pathLst>
              <a:path w="36281" h="45684">
                <a:moveTo>
                  <a:pt x="1965" y="45584"/>
                </a:moveTo>
                <a:lnTo>
                  <a:pt x="4622" y="45684"/>
                </a:lnTo>
                <a:lnTo>
                  <a:pt x="7719" y="44237"/>
                </a:lnTo>
                <a:lnTo>
                  <a:pt x="7719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40" y="8903"/>
                </a:lnTo>
                <a:lnTo>
                  <a:pt x="27619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28" y="45584"/>
                </a:lnTo>
                <a:lnTo>
                  <a:pt x="33196" y="45684"/>
                </a:lnTo>
                <a:lnTo>
                  <a:pt x="36281" y="44237"/>
                </a:lnTo>
                <a:lnTo>
                  <a:pt x="36281" y="15534"/>
                </a:lnTo>
                <a:lnTo>
                  <a:pt x="36014" y="12967"/>
                </a:lnTo>
                <a:lnTo>
                  <a:pt x="35506" y="10821"/>
                </a:lnTo>
                <a:lnTo>
                  <a:pt x="34150" y="6833"/>
                </a:lnTo>
                <a:lnTo>
                  <a:pt x="31774" y="3647"/>
                </a:lnTo>
                <a:lnTo>
                  <a:pt x="28293" y="1422"/>
                </a:lnTo>
                <a:lnTo>
                  <a:pt x="24015" y="0"/>
                </a:lnTo>
                <a:lnTo>
                  <a:pt x="18807" y="0"/>
                </a:lnTo>
                <a:lnTo>
                  <a:pt x="14069" y="1844"/>
                </a:lnTo>
                <a:lnTo>
                  <a:pt x="9345" y="5019"/>
                </a:lnTo>
                <a:lnTo>
                  <a:pt x="6969" y="7672"/>
                </a:lnTo>
                <a:lnTo>
                  <a:pt x="6969" y="2095"/>
                </a:lnTo>
                <a:lnTo>
                  <a:pt x="5674" y="763"/>
                </a:lnTo>
                <a:lnTo>
                  <a:pt x="2794" y="637"/>
                </a:lnTo>
                <a:lnTo>
                  <a:pt x="0" y="2095"/>
                </a:lnTo>
                <a:lnTo>
                  <a:pt x="0" y="44237"/>
                </a:lnTo>
                <a:lnTo>
                  <a:pt x="1965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973165" y="5841540"/>
            <a:ext cx="33705" cy="60591"/>
          </a:xfrm>
          <a:custGeom>
            <a:avLst/>
            <a:gdLst/>
            <a:ahLst/>
            <a:cxnLst/>
            <a:rect l="l" t="t" r="r" b="b"/>
            <a:pathLst>
              <a:path w="33705" h="60591">
                <a:moveTo>
                  <a:pt x="31737" y="0"/>
                </a:moveTo>
                <a:lnTo>
                  <a:pt x="2983" y="0"/>
                </a:lnTo>
                <a:lnTo>
                  <a:pt x="953" y="734"/>
                </a:lnTo>
                <a:lnTo>
                  <a:pt x="0" y="3286"/>
                </a:lnTo>
                <a:lnTo>
                  <a:pt x="0" y="57311"/>
                </a:lnTo>
                <a:lnTo>
                  <a:pt x="316" y="59381"/>
                </a:lnTo>
                <a:lnTo>
                  <a:pt x="2983" y="60591"/>
                </a:lnTo>
                <a:lnTo>
                  <a:pt x="32068" y="60591"/>
                </a:lnTo>
                <a:lnTo>
                  <a:pt x="33122" y="60079"/>
                </a:lnTo>
                <a:lnTo>
                  <a:pt x="33705" y="57261"/>
                </a:lnTo>
                <a:lnTo>
                  <a:pt x="33705" y="56638"/>
                </a:lnTo>
                <a:lnTo>
                  <a:pt x="32068" y="53884"/>
                </a:lnTo>
                <a:lnTo>
                  <a:pt x="8037" y="53884"/>
                </a:lnTo>
                <a:lnTo>
                  <a:pt x="8037" y="32216"/>
                </a:lnTo>
                <a:lnTo>
                  <a:pt x="28360" y="32216"/>
                </a:lnTo>
                <a:lnTo>
                  <a:pt x="29706" y="31266"/>
                </a:lnTo>
                <a:lnTo>
                  <a:pt x="29958" y="28483"/>
                </a:lnTo>
                <a:lnTo>
                  <a:pt x="28360" y="25714"/>
                </a:lnTo>
                <a:lnTo>
                  <a:pt x="8037" y="25714"/>
                </a:lnTo>
                <a:lnTo>
                  <a:pt x="8037" y="6703"/>
                </a:lnTo>
                <a:lnTo>
                  <a:pt x="31737" y="6703"/>
                </a:lnTo>
                <a:lnTo>
                  <a:pt x="33032" y="5673"/>
                </a:lnTo>
                <a:lnTo>
                  <a:pt x="33338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018636" y="5856724"/>
            <a:ext cx="36269" cy="45684"/>
          </a:xfrm>
          <a:custGeom>
            <a:avLst/>
            <a:gdLst/>
            <a:ahLst/>
            <a:cxnLst/>
            <a:rect l="l" t="t" r="r" b="b"/>
            <a:pathLst>
              <a:path w="36269" h="45684">
                <a:moveTo>
                  <a:pt x="1954" y="45584"/>
                </a:moveTo>
                <a:lnTo>
                  <a:pt x="4607" y="45684"/>
                </a:lnTo>
                <a:lnTo>
                  <a:pt x="7707" y="44237"/>
                </a:lnTo>
                <a:lnTo>
                  <a:pt x="7707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35" y="7379"/>
                </a:lnTo>
                <a:lnTo>
                  <a:pt x="19608" y="6682"/>
                </a:lnTo>
                <a:lnTo>
                  <a:pt x="22412" y="6963"/>
                </a:lnTo>
                <a:lnTo>
                  <a:pt x="25628" y="8903"/>
                </a:lnTo>
                <a:lnTo>
                  <a:pt x="27608" y="12283"/>
                </a:lnTo>
                <a:lnTo>
                  <a:pt x="28356" y="15228"/>
                </a:lnTo>
                <a:lnTo>
                  <a:pt x="28548" y="19559"/>
                </a:lnTo>
                <a:lnTo>
                  <a:pt x="28548" y="44237"/>
                </a:lnTo>
                <a:lnTo>
                  <a:pt x="30516" y="45584"/>
                </a:lnTo>
                <a:lnTo>
                  <a:pt x="33185" y="45684"/>
                </a:lnTo>
                <a:lnTo>
                  <a:pt x="36269" y="44237"/>
                </a:lnTo>
                <a:lnTo>
                  <a:pt x="36269" y="15534"/>
                </a:lnTo>
                <a:lnTo>
                  <a:pt x="36003" y="12967"/>
                </a:lnTo>
                <a:lnTo>
                  <a:pt x="35496" y="10821"/>
                </a:lnTo>
                <a:lnTo>
                  <a:pt x="34135" y="6833"/>
                </a:lnTo>
                <a:lnTo>
                  <a:pt x="31774" y="3647"/>
                </a:lnTo>
                <a:lnTo>
                  <a:pt x="28295" y="1422"/>
                </a:lnTo>
                <a:lnTo>
                  <a:pt x="24001" y="0"/>
                </a:lnTo>
                <a:lnTo>
                  <a:pt x="18796" y="0"/>
                </a:lnTo>
                <a:lnTo>
                  <a:pt x="14057" y="1844"/>
                </a:lnTo>
                <a:lnTo>
                  <a:pt x="9334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2" y="763"/>
                </a:lnTo>
                <a:lnTo>
                  <a:pt x="2778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064115" y="5856804"/>
            <a:ext cx="29221" cy="62405"/>
          </a:xfrm>
          <a:custGeom>
            <a:avLst/>
            <a:gdLst/>
            <a:ahLst/>
            <a:cxnLst/>
            <a:rect l="l" t="t" r="r" b="b"/>
            <a:pathLst>
              <a:path w="29221" h="62405">
                <a:moveTo>
                  <a:pt x="29221" y="27492"/>
                </a:moveTo>
                <a:lnTo>
                  <a:pt x="27799" y="12153"/>
                </a:lnTo>
                <a:lnTo>
                  <a:pt x="27799" y="16253"/>
                </a:lnTo>
                <a:lnTo>
                  <a:pt x="26910" y="19669"/>
                </a:lnTo>
                <a:lnTo>
                  <a:pt x="25499" y="29170"/>
                </a:lnTo>
                <a:lnTo>
                  <a:pt x="29221" y="27492"/>
                </a:lnTo>
                <a:close/>
              </a:path>
              <a:path w="29221" h="62405">
                <a:moveTo>
                  <a:pt x="38340" y="43153"/>
                </a:moveTo>
                <a:lnTo>
                  <a:pt x="35345" y="39635"/>
                </a:lnTo>
                <a:lnTo>
                  <a:pt x="32547" y="37957"/>
                </a:lnTo>
                <a:lnTo>
                  <a:pt x="29055" y="36929"/>
                </a:lnTo>
                <a:lnTo>
                  <a:pt x="25041" y="36560"/>
                </a:lnTo>
                <a:lnTo>
                  <a:pt x="14032" y="36103"/>
                </a:lnTo>
                <a:lnTo>
                  <a:pt x="12355" y="36038"/>
                </a:lnTo>
                <a:lnTo>
                  <a:pt x="8470" y="33295"/>
                </a:lnTo>
                <a:lnTo>
                  <a:pt x="7566" y="52362"/>
                </a:lnTo>
                <a:lnTo>
                  <a:pt x="7937" y="47790"/>
                </a:lnTo>
                <a:lnTo>
                  <a:pt x="9446" y="45208"/>
                </a:lnTo>
                <a:lnTo>
                  <a:pt x="12546" y="42288"/>
                </a:lnTo>
                <a:lnTo>
                  <a:pt x="23442" y="42656"/>
                </a:lnTo>
                <a:lnTo>
                  <a:pt x="27989" y="43243"/>
                </a:lnTo>
                <a:lnTo>
                  <a:pt x="30948" y="45208"/>
                </a:lnTo>
                <a:lnTo>
                  <a:pt x="31697" y="48408"/>
                </a:lnTo>
                <a:lnTo>
                  <a:pt x="31482" y="50493"/>
                </a:lnTo>
                <a:lnTo>
                  <a:pt x="29945" y="53286"/>
                </a:lnTo>
                <a:lnTo>
                  <a:pt x="26733" y="55382"/>
                </a:lnTo>
                <a:lnTo>
                  <a:pt x="23583" y="56285"/>
                </a:lnTo>
                <a:lnTo>
                  <a:pt x="19278" y="56526"/>
                </a:lnTo>
                <a:lnTo>
                  <a:pt x="15595" y="56526"/>
                </a:lnTo>
                <a:lnTo>
                  <a:pt x="12725" y="55994"/>
                </a:lnTo>
                <a:lnTo>
                  <a:pt x="10666" y="54950"/>
                </a:lnTo>
                <a:lnTo>
                  <a:pt x="7566" y="52362"/>
                </a:lnTo>
                <a:lnTo>
                  <a:pt x="7833" y="60968"/>
                </a:lnTo>
                <a:lnTo>
                  <a:pt x="12611" y="62124"/>
                </a:lnTo>
                <a:lnTo>
                  <a:pt x="15505" y="62405"/>
                </a:lnTo>
                <a:lnTo>
                  <a:pt x="22428" y="62405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3" y="60501"/>
                </a:lnTo>
                <a:lnTo>
                  <a:pt x="32814" y="59461"/>
                </a:lnTo>
                <a:lnTo>
                  <a:pt x="36144" y="56804"/>
                </a:lnTo>
                <a:lnTo>
                  <a:pt x="38188" y="53517"/>
                </a:lnTo>
                <a:lnTo>
                  <a:pt x="39419" y="49935"/>
                </a:lnTo>
                <a:lnTo>
                  <a:pt x="39419" y="46147"/>
                </a:lnTo>
                <a:lnTo>
                  <a:pt x="38340" y="43153"/>
                </a:lnTo>
                <a:close/>
              </a:path>
              <a:path w="29221" h="62405">
                <a:moveTo>
                  <a:pt x="34541" y="10741"/>
                </a:moveTo>
                <a:lnTo>
                  <a:pt x="32255" y="7019"/>
                </a:lnTo>
                <a:lnTo>
                  <a:pt x="38289" y="7019"/>
                </a:lnTo>
                <a:lnTo>
                  <a:pt x="39138" y="6793"/>
                </a:lnTo>
                <a:lnTo>
                  <a:pt x="39876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56" y="0"/>
                </a:lnTo>
                <a:lnTo>
                  <a:pt x="14298" y="353"/>
                </a:lnTo>
                <a:lnTo>
                  <a:pt x="10274" y="1764"/>
                </a:lnTo>
                <a:lnTo>
                  <a:pt x="7109" y="4085"/>
                </a:lnTo>
                <a:lnTo>
                  <a:pt x="4546" y="6995"/>
                </a:lnTo>
                <a:lnTo>
                  <a:pt x="2919" y="10806"/>
                </a:lnTo>
                <a:lnTo>
                  <a:pt x="2527" y="15354"/>
                </a:lnTo>
                <a:lnTo>
                  <a:pt x="2794" y="19173"/>
                </a:lnTo>
                <a:lnTo>
                  <a:pt x="3924" y="22082"/>
                </a:lnTo>
                <a:lnTo>
                  <a:pt x="4507" y="25728"/>
                </a:lnTo>
                <a:lnTo>
                  <a:pt x="2754" y="28562"/>
                </a:lnTo>
                <a:lnTo>
                  <a:pt x="1587" y="31762"/>
                </a:lnTo>
                <a:lnTo>
                  <a:pt x="1587" y="35038"/>
                </a:lnTo>
                <a:lnTo>
                  <a:pt x="3416" y="38695"/>
                </a:lnTo>
                <a:lnTo>
                  <a:pt x="4201" y="42023"/>
                </a:lnTo>
                <a:lnTo>
                  <a:pt x="1522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41" y="54216"/>
                </a:lnTo>
                <a:lnTo>
                  <a:pt x="1699" y="56995"/>
                </a:lnTo>
                <a:lnTo>
                  <a:pt x="4342" y="59194"/>
                </a:lnTo>
                <a:lnTo>
                  <a:pt x="7833" y="60968"/>
                </a:lnTo>
                <a:lnTo>
                  <a:pt x="7566" y="52362"/>
                </a:lnTo>
                <a:lnTo>
                  <a:pt x="8470" y="33295"/>
                </a:lnTo>
                <a:lnTo>
                  <a:pt x="8647" y="30452"/>
                </a:lnTo>
                <a:lnTo>
                  <a:pt x="11224" y="28507"/>
                </a:lnTo>
                <a:lnTo>
                  <a:pt x="13967" y="29527"/>
                </a:lnTo>
                <a:lnTo>
                  <a:pt x="17143" y="30200"/>
                </a:lnTo>
                <a:lnTo>
                  <a:pt x="21297" y="30200"/>
                </a:lnTo>
                <a:lnTo>
                  <a:pt x="25499" y="29170"/>
                </a:lnTo>
                <a:lnTo>
                  <a:pt x="26910" y="19669"/>
                </a:lnTo>
                <a:lnTo>
                  <a:pt x="24890" y="22373"/>
                </a:lnTo>
                <a:lnTo>
                  <a:pt x="21715" y="24015"/>
                </a:lnTo>
                <a:lnTo>
                  <a:pt x="18856" y="24267"/>
                </a:lnTo>
                <a:lnTo>
                  <a:pt x="16013" y="24267"/>
                </a:lnTo>
                <a:lnTo>
                  <a:pt x="12228" y="21865"/>
                </a:lnTo>
                <a:lnTo>
                  <a:pt x="9867" y="18097"/>
                </a:lnTo>
                <a:lnTo>
                  <a:pt x="9867" y="14069"/>
                </a:lnTo>
                <a:lnTo>
                  <a:pt x="10767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9" y="5904"/>
                </a:lnTo>
                <a:lnTo>
                  <a:pt x="25438" y="8315"/>
                </a:lnTo>
                <a:lnTo>
                  <a:pt x="27799" y="12153"/>
                </a:lnTo>
                <a:lnTo>
                  <a:pt x="29221" y="27492"/>
                </a:lnTo>
                <a:lnTo>
                  <a:pt x="32129" y="24904"/>
                </a:lnTo>
                <a:lnTo>
                  <a:pt x="34023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1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112931" y="5839999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7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135464" y="58567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68" y="45584"/>
                </a:moveTo>
                <a:lnTo>
                  <a:pt x="4625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75" y="10109"/>
                </a:lnTo>
                <a:lnTo>
                  <a:pt x="15749" y="7379"/>
                </a:lnTo>
                <a:lnTo>
                  <a:pt x="19624" y="6682"/>
                </a:lnTo>
                <a:lnTo>
                  <a:pt x="22432" y="6963"/>
                </a:lnTo>
                <a:lnTo>
                  <a:pt x="25642" y="8903"/>
                </a:lnTo>
                <a:lnTo>
                  <a:pt x="27622" y="12283"/>
                </a:lnTo>
                <a:lnTo>
                  <a:pt x="28375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30" y="45584"/>
                </a:lnTo>
                <a:lnTo>
                  <a:pt x="33199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7" y="12967"/>
                </a:lnTo>
                <a:lnTo>
                  <a:pt x="35510" y="10821"/>
                </a:lnTo>
                <a:lnTo>
                  <a:pt x="34152" y="6833"/>
                </a:lnTo>
                <a:lnTo>
                  <a:pt x="31776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809" y="0"/>
                </a:lnTo>
                <a:lnTo>
                  <a:pt x="14071" y="1844"/>
                </a:lnTo>
                <a:lnTo>
                  <a:pt x="9348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76" y="763"/>
                </a:lnTo>
                <a:lnTo>
                  <a:pt x="2796" y="637"/>
                </a:lnTo>
                <a:lnTo>
                  <a:pt x="0" y="2095"/>
                </a:lnTo>
                <a:lnTo>
                  <a:pt x="0" y="44237"/>
                </a:lnTo>
                <a:lnTo>
                  <a:pt x="1968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4182828" y="5856721"/>
            <a:ext cx="38750" cy="46302"/>
          </a:xfrm>
          <a:custGeom>
            <a:avLst/>
            <a:gdLst/>
            <a:ahLst/>
            <a:cxnLst/>
            <a:rect l="l" t="t" r="r" b="b"/>
            <a:pathLst>
              <a:path w="38750" h="46302">
                <a:moveTo>
                  <a:pt x="10173" y="11148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81" y="7188"/>
                </a:lnTo>
                <a:lnTo>
                  <a:pt x="30190" y="11811"/>
                </a:lnTo>
                <a:lnTo>
                  <a:pt x="31079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50" y="6249"/>
                </a:lnTo>
                <a:lnTo>
                  <a:pt x="2336" y="10706"/>
                </a:lnTo>
                <a:lnTo>
                  <a:pt x="1397" y="13588"/>
                </a:lnTo>
                <a:lnTo>
                  <a:pt x="457" y="16483"/>
                </a:lnTo>
                <a:lnTo>
                  <a:pt x="0" y="19734"/>
                </a:lnTo>
                <a:lnTo>
                  <a:pt x="0" y="27165"/>
                </a:lnTo>
                <a:lnTo>
                  <a:pt x="447" y="30505"/>
                </a:lnTo>
                <a:lnTo>
                  <a:pt x="1346" y="33375"/>
                </a:lnTo>
                <a:lnTo>
                  <a:pt x="2250" y="36244"/>
                </a:lnTo>
                <a:lnTo>
                  <a:pt x="5374" y="40539"/>
                </a:lnTo>
                <a:lnTo>
                  <a:pt x="9349" y="43875"/>
                </a:lnTo>
                <a:lnTo>
                  <a:pt x="11951" y="44844"/>
                </a:lnTo>
                <a:lnTo>
                  <a:pt x="14555" y="45808"/>
                </a:lnTo>
                <a:lnTo>
                  <a:pt x="17589" y="46302"/>
                </a:lnTo>
                <a:lnTo>
                  <a:pt x="23065" y="46302"/>
                </a:lnTo>
                <a:lnTo>
                  <a:pt x="26697" y="45845"/>
                </a:lnTo>
                <a:lnTo>
                  <a:pt x="30024" y="45222"/>
                </a:lnTo>
                <a:lnTo>
                  <a:pt x="3379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28" y="36841"/>
                </a:lnTo>
                <a:lnTo>
                  <a:pt x="33300" y="37665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2"/>
                </a:lnTo>
                <a:lnTo>
                  <a:pt x="35751" y="24712"/>
                </a:lnTo>
                <a:lnTo>
                  <a:pt x="37835" y="23939"/>
                </a:lnTo>
                <a:lnTo>
                  <a:pt x="38750" y="21347"/>
                </a:lnTo>
                <a:lnTo>
                  <a:pt x="38750" y="17197"/>
                </a:lnTo>
                <a:lnTo>
                  <a:pt x="38404" y="14605"/>
                </a:lnTo>
                <a:lnTo>
                  <a:pt x="37007" y="9776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22" y="0"/>
                </a:lnTo>
                <a:lnTo>
                  <a:pt x="17122" y="0"/>
                </a:lnTo>
                <a:lnTo>
                  <a:pt x="14328" y="532"/>
                </a:lnTo>
                <a:lnTo>
                  <a:pt x="10173" y="11148"/>
                </a:lnTo>
                <a:close/>
              </a:path>
              <a:path w="38750" h="46302">
                <a:moveTo>
                  <a:pt x="9335" y="2692"/>
                </a:moveTo>
                <a:lnTo>
                  <a:pt x="5450" y="6249"/>
                </a:lnTo>
                <a:lnTo>
                  <a:pt x="7988" y="19051"/>
                </a:lnTo>
                <a:lnTo>
                  <a:pt x="8053" y="17332"/>
                </a:lnTo>
                <a:lnTo>
                  <a:pt x="8892" y="14108"/>
                </a:lnTo>
                <a:lnTo>
                  <a:pt x="10173" y="11148"/>
                </a:lnTo>
                <a:lnTo>
                  <a:pt x="14328" y="532"/>
                </a:lnTo>
                <a:lnTo>
                  <a:pt x="933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4230453" y="5857253"/>
            <a:ext cx="14328" cy="19051"/>
          </a:xfrm>
          <a:custGeom>
            <a:avLst/>
            <a:gdLst/>
            <a:ahLst/>
            <a:cxnLst/>
            <a:rect l="l" t="t" r="r" b="b"/>
            <a:pathLst>
              <a:path w="14328" h="19051">
                <a:moveTo>
                  <a:pt x="9334" y="2160"/>
                </a:moveTo>
                <a:lnTo>
                  <a:pt x="5449" y="5717"/>
                </a:lnTo>
                <a:lnTo>
                  <a:pt x="7988" y="18519"/>
                </a:lnTo>
                <a:lnTo>
                  <a:pt x="8053" y="16800"/>
                </a:lnTo>
                <a:lnTo>
                  <a:pt x="8891" y="13576"/>
                </a:lnTo>
                <a:lnTo>
                  <a:pt x="10173" y="10615"/>
                </a:lnTo>
                <a:lnTo>
                  <a:pt x="14328" y="0"/>
                </a:lnTo>
                <a:lnTo>
                  <a:pt x="9334" y="2160"/>
                </a:lnTo>
                <a:close/>
              </a:path>
              <a:path w="14328" h="19051">
                <a:moveTo>
                  <a:pt x="10173" y="10615"/>
                </a:moveTo>
                <a:lnTo>
                  <a:pt x="13337" y="7289"/>
                </a:lnTo>
                <a:lnTo>
                  <a:pt x="16231" y="5853"/>
                </a:lnTo>
                <a:lnTo>
                  <a:pt x="19824" y="5511"/>
                </a:lnTo>
                <a:lnTo>
                  <a:pt x="23562" y="5511"/>
                </a:lnTo>
                <a:lnTo>
                  <a:pt x="26380" y="6656"/>
                </a:lnTo>
                <a:lnTo>
                  <a:pt x="30189" y="11278"/>
                </a:lnTo>
                <a:lnTo>
                  <a:pt x="31078" y="14465"/>
                </a:lnTo>
                <a:lnTo>
                  <a:pt x="30987" y="18519"/>
                </a:lnTo>
                <a:lnTo>
                  <a:pt x="7988" y="18519"/>
                </a:lnTo>
                <a:lnTo>
                  <a:pt x="5449" y="5717"/>
                </a:lnTo>
                <a:lnTo>
                  <a:pt x="2339" y="10173"/>
                </a:lnTo>
                <a:lnTo>
                  <a:pt x="1400" y="13056"/>
                </a:lnTo>
                <a:lnTo>
                  <a:pt x="457" y="15951"/>
                </a:lnTo>
                <a:lnTo>
                  <a:pt x="0" y="19202"/>
                </a:lnTo>
                <a:lnTo>
                  <a:pt x="0" y="26633"/>
                </a:lnTo>
                <a:lnTo>
                  <a:pt x="445" y="29973"/>
                </a:lnTo>
                <a:lnTo>
                  <a:pt x="1346" y="32843"/>
                </a:lnTo>
                <a:lnTo>
                  <a:pt x="2249" y="35712"/>
                </a:lnTo>
                <a:lnTo>
                  <a:pt x="5374" y="40007"/>
                </a:lnTo>
                <a:lnTo>
                  <a:pt x="9348" y="43343"/>
                </a:lnTo>
                <a:lnTo>
                  <a:pt x="11951" y="44312"/>
                </a:lnTo>
                <a:lnTo>
                  <a:pt x="14554" y="45276"/>
                </a:lnTo>
                <a:lnTo>
                  <a:pt x="17589" y="45770"/>
                </a:lnTo>
                <a:lnTo>
                  <a:pt x="23064" y="45770"/>
                </a:lnTo>
                <a:lnTo>
                  <a:pt x="26697" y="45313"/>
                </a:lnTo>
                <a:lnTo>
                  <a:pt x="30024" y="44690"/>
                </a:lnTo>
                <a:lnTo>
                  <a:pt x="33795" y="43559"/>
                </a:lnTo>
                <a:lnTo>
                  <a:pt x="36474" y="41972"/>
                </a:lnTo>
                <a:lnTo>
                  <a:pt x="36982" y="39309"/>
                </a:lnTo>
                <a:lnTo>
                  <a:pt x="35333" y="36309"/>
                </a:lnTo>
                <a:lnTo>
                  <a:pt x="32359" y="37490"/>
                </a:lnTo>
                <a:lnTo>
                  <a:pt x="28717" y="38671"/>
                </a:lnTo>
                <a:lnTo>
                  <a:pt x="25577" y="39333"/>
                </a:lnTo>
                <a:lnTo>
                  <a:pt x="21783" y="39485"/>
                </a:lnTo>
                <a:lnTo>
                  <a:pt x="19241" y="39485"/>
                </a:lnTo>
                <a:lnTo>
                  <a:pt x="15342" y="38404"/>
                </a:lnTo>
                <a:lnTo>
                  <a:pt x="11062" y="35319"/>
                </a:lnTo>
                <a:lnTo>
                  <a:pt x="9173" y="32371"/>
                </a:lnTo>
                <a:lnTo>
                  <a:pt x="8229" y="28627"/>
                </a:lnTo>
                <a:lnTo>
                  <a:pt x="7988" y="24180"/>
                </a:lnTo>
                <a:lnTo>
                  <a:pt x="35751" y="24180"/>
                </a:lnTo>
                <a:lnTo>
                  <a:pt x="37835" y="23407"/>
                </a:lnTo>
                <a:lnTo>
                  <a:pt x="38750" y="20815"/>
                </a:lnTo>
                <a:lnTo>
                  <a:pt x="38750" y="16664"/>
                </a:lnTo>
                <a:lnTo>
                  <a:pt x="38404" y="14072"/>
                </a:lnTo>
                <a:lnTo>
                  <a:pt x="37007" y="9244"/>
                </a:lnTo>
                <a:lnTo>
                  <a:pt x="34405" y="5335"/>
                </a:lnTo>
                <a:lnTo>
                  <a:pt x="30987" y="2109"/>
                </a:lnTo>
                <a:lnTo>
                  <a:pt x="26341" y="-10"/>
                </a:lnTo>
                <a:lnTo>
                  <a:pt x="23521" y="-532"/>
                </a:lnTo>
                <a:lnTo>
                  <a:pt x="17120" y="-532"/>
                </a:lnTo>
                <a:lnTo>
                  <a:pt x="14328" y="0"/>
                </a:lnTo>
                <a:lnTo>
                  <a:pt x="10173" y="106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4280882" y="5856718"/>
            <a:ext cx="24626" cy="45694"/>
          </a:xfrm>
          <a:custGeom>
            <a:avLst/>
            <a:gdLst/>
            <a:ahLst/>
            <a:cxnLst/>
            <a:rect l="l" t="t" r="r" b="b"/>
            <a:pathLst>
              <a:path w="24626" h="45694">
                <a:moveTo>
                  <a:pt x="24626" y="4862"/>
                </a:moveTo>
                <a:lnTo>
                  <a:pt x="24612" y="3571"/>
                </a:lnTo>
                <a:lnTo>
                  <a:pt x="23013" y="748"/>
                </a:lnTo>
                <a:lnTo>
                  <a:pt x="20382" y="114"/>
                </a:lnTo>
                <a:lnTo>
                  <a:pt x="17578" y="0"/>
                </a:lnTo>
                <a:lnTo>
                  <a:pt x="14911" y="586"/>
                </a:lnTo>
                <a:lnTo>
                  <a:pt x="12191" y="2225"/>
                </a:lnTo>
                <a:lnTo>
                  <a:pt x="9208" y="5168"/>
                </a:lnTo>
                <a:lnTo>
                  <a:pt x="6972" y="8243"/>
                </a:lnTo>
                <a:lnTo>
                  <a:pt x="6972" y="2095"/>
                </a:lnTo>
                <a:lnTo>
                  <a:pt x="567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6"/>
                </a:lnTo>
                <a:lnTo>
                  <a:pt x="1968" y="45594"/>
                </a:lnTo>
                <a:lnTo>
                  <a:pt x="4621" y="45694"/>
                </a:lnTo>
                <a:lnTo>
                  <a:pt x="7721" y="44246"/>
                </a:lnTo>
                <a:lnTo>
                  <a:pt x="7721" y="16523"/>
                </a:lnTo>
                <a:lnTo>
                  <a:pt x="9817" y="13359"/>
                </a:lnTo>
                <a:lnTo>
                  <a:pt x="12498" y="10033"/>
                </a:lnTo>
                <a:lnTo>
                  <a:pt x="15684" y="7772"/>
                </a:lnTo>
                <a:lnTo>
                  <a:pt x="18629" y="7289"/>
                </a:lnTo>
                <a:lnTo>
                  <a:pt x="21769" y="8027"/>
                </a:lnTo>
                <a:lnTo>
                  <a:pt x="24486" y="7429"/>
                </a:lnTo>
                <a:lnTo>
                  <a:pt x="24626" y="48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4312958" y="5839999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2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20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51" h="62409">
                <a:moveTo>
                  <a:pt x="951" y="18820"/>
                </a:moveTo>
                <a:lnTo>
                  <a:pt x="951" y="60962"/>
                </a:lnTo>
                <a:lnTo>
                  <a:pt x="2905" y="62308"/>
                </a:lnTo>
                <a:lnTo>
                  <a:pt x="5562" y="62409"/>
                </a:lnTo>
                <a:lnTo>
                  <a:pt x="8672" y="60962"/>
                </a:lnTo>
                <a:lnTo>
                  <a:pt x="8672" y="18820"/>
                </a:lnTo>
                <a:lnTo>
                  <a:pt x="6703" y="17463"/>
                </a:lnTo>
                <a:lnTo>
                  <a:pt x="4036" y="17362"/>
                </a:lnTo>
                <a:lnTo>
                  <a:pt x="951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4335490" y="5856724"/>
            <a:ext cx="36285" cy="45684"/>
          </a:xfrm>
          <a:custGeom>
            <a:avLst/>
            <a:gdLst/>
            <a:ahLst/>
            <a:cxnLst/>
            <a:rect l="l" t="t" r="r" b="b"/>
            <a:pathLst>
              <a:path w="36285" h="45684">
                <a:moveTo>
                  <a:pt x="1969" y="45584"/>
                </a:moveTo>
                <a:lnTo>
                  <a:pt x="4622" y="45684"/>
                </a:lnTo>
                <a:lnTo>
                  <a:pt x="7722" y="44237"/>
                </a:lnTo>
                <a:lnTo>
                  <a:pt x="7722" y="14785"/>
                </a:lnTo>
                <a:lnTo>
                  <a:pt x="9842" y="12143"/>
                </a:lnTo>
                <a:lnTo>
                  <a:pt x="11873" y="10109"/>
                </a:lnTo>
                <a:lnTo>
                  <a:pt x="15746" y="7379"/>
                </a:lnTo>
                <a:lnTo>
                  <a:pt x="19620" y="6682"/>
                </a:lnTo>
                <a:lnTo>
                  <a:pt x="22428" y="6963"/>
                </a:lnTo>
                <a:lnTo>
                  <a:pt x="25642" y="8903"/>
                </a:lnTo>
                <a:lnTo>
                  <a:pt x="27623" y="12283"/>
                </a:lnTo>
                <a:lnTo>
                  <a:pt x="28371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32" y="45584"/>
                </a:lnTo>
                <a:lnTo>
                  <a:pt x="33199" y="45684"/>
                </a:lnTo>
                <a:lnTo>
                  <a:pt x="36285" y="44237"/>
                </a:lnTo>
                <a:lnTo>
                  <a:pt x="36285" y="15534"/>
                </a:lnTo>
                <a:lnTo>
                  <a:pt x="36018" y="12967"/>
                </a:lnTo>
                <a:lnTo>
                  <a:pt x="35510" y="10821"/>
                </a:lnTo>
                <a:lnTo>
                  <a:pt x="34150" y="6833"/>
                </a:lnTo>
                <a:lnTo>
                  <a:pt x="31774" y="3647"/>
                </a:lnTo>
                <a:lnTo>
                  <a:pt x="28296" y="1422"/>
                </a:lnTo>
                <a:lnTo>
                  <a:pt x="24015" y="0"/>
                </a:lnTo>
                <a:lnTo>
                  <a:pt x="18809" y="0"/>
                </a:lnTo>
                <a:lnTo>
                  <a:pt x="14072" y="1844"/>
                </a:lnTo>
                <a:lnTo>
                  <a:pt x="9345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78" y="763"/>
                </a:lnTo>
                <a:lnTo>
                  <a:pt x="2793" y="637"/>
                </a:lnTo>
                <a:lnTo>
                  <a:pt x="0" y="2095"/>
                </a:lnTo>
                <a:lnTo>
                  <a:pt x="0" y="44237"/>
                </a:lnTo>
                <a:lnTo>
                  <a:pt x="1969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4380980" y="5856804"/>
            <a:ext cx="29225" cy="62405"/>
          </a:xfrm>
          <a:custGeom>
            <a:avLst/>
            <a:gdLst/>
            <a:ahLst/>
            <a:cxnLst/>
            <a:rect l="l" t="t" r="r" b="b"/>
            <a:pathLst>
              <a:path w="29225" h="62405">
                <a:moveTo>
                  <a:pt x="29225" y="27492"/>
                </a:moveTo>
                <a:lnTo>
                  <a:pt x="27802" y="12153"/>
                </a:lnTo>
                <a:lnTo>
                  <a:pt x="27802" y="16253"/>
                </a:lnTo>
                <a:lnTo>
                  <a:pt x="26913" y="19669"/>
                </a:lnTo>
                <a:lnTo>
                  <a:pt x="25501" y="29170"/>
                </a:lnTo>
                <a:lnTo>
                  <a:pt x="29225" y="27492"/>
                </a:lnTo>
                <a:close/>
              </a:path>
              <a:path w="29225" h="62405">
                <a:moveTo>
                  <a:pt x="38343" y="43153"/>
                </a:moveTo>
                <a:lnTo>
                  <a:pt x="35344" y="39635"/>
                </a:lnTo>
                <a:lnTo>
                  <a:pt x="32551" y="37957"/>
                </a:lnTo>
                <a:lnTo>
                  <a:pt x="29058" y="36929"/>
                </a:lnTo>
                <a:lnTo>
                  <a:pt x="25034" y="36560"/>
                </a:lnTo>
                <a:lnTo>
                  <a:pt x="14036" y="36103"/>
                </a:lnTo>
                <a:lnTo>
                  <a:pt x="11012" y="35646"/>
                </a:lnTo>
                <a:lnTo>
                  <a:pt x="8470" y="33295"/>
                </a:lnTo>
                <a:lnTo>
                  <a:pt x="7570" y="52362"/>
                </a:lnTo>
                <a:lnTo>
                  <a:pt x="7937" y="47790"/>
                </a:lnTo>
                <a:lnTo>
                  <a:pt x="9450" y="45208"/>
                </a:lnTo>
                <a:lnTo>
                  <a:pt x="12548" y="42288"/>
                </a:lnTo>
                <a:lnTo>
                  <a:pt x="23446" y="42656"/>
                </a:lnTo>
                <a:lnTo>
                  <a:pt x="27993" y="43243"/>
                </a:lnTo>
                <a:lnTo>
                  <a:pt x="30952" y="45208"/>
                </a:lnTo>
                <a:lnTo>
                  <a:pt x="31686" y="48408"/>
                </a:lnTo>
                <a:lnTo>
                  <a:pt x="31470" y="50493"/>
                </a:lnTo>
                <a:lnTo>
                  <a:pt x="29933" y="53286"/>
                </a:lnTo>
                <a:lnTo>
                  <a:pt x="26733" y="55382"/>
                </a:lnTo>
                <a:lnTo>
                  <a:pt x="23586" y="56285"/>
                </a:lnTo>
                <a:lnTo>
                  <a:pt x="19281" y="56526"/>
                </a:lnTo>
                <a:lnTo>
                  <a:pt x="15598" y="56526"/>
                </a:lnTo>
                <a:lnTo>
                  <a:pt x="12725" y="55994"/>
                </a:lnTo>
                <a:lnTo>
                  <a:pt x="10655" y="54950"/>
                </a:lnTo>
                <a:lnTo>
                  <a:pt x="7570" y="52362"/>
                </a:lnTo>
                <a:lnTo>
                  <a:pt x="7837" y="60968"/>
                </a:lnTo>
                <a:lnTo>
                  <a:pt x="12613" y="62124"/>
                </a:lnTo>
                <a:lnTo>
                  <a:pt x="15509" y="62405"/>
                </a:lnTo>
                <a:lnTo>
                  <a:pt x="22432" y="62405"/>
                </a:lnTo>
                <a:lnTo>
                  <a:pt x="25491" y="62024"/>
                </a:lnTo>
                <a:lnTo>
                  <a:pt x="28079" y="61274"/>
                </a:lnTo>
                <a:lnTo>
                  <a:pt x="30685" y="60501"/>
                </a:lnTo>
                <a:lnTo>
                  <a:pt x="32806" y="59461"/>
                </a:lnTo>
                <a:lnTo>
                  <a:pt x="36148" y="56804"/>
                </a:lnTo>
                <a:lnTo>
                  <a:pt x="38188" y="53517"/>
                </a:lnTo>
                <a:lnTo>
                  <a:pt x="39409" y="49935"/>
                </a:lnTo>
                <a:lnTo>
                  <a:pt x="39409" y="46147"/>
                </a:lnTo>
                <a:lnTo>
                  <a:pt x="38343" y="43153"/>
                </a:lnTo>
                <a:close/>
              </a:path>
              <a:path w="29225" h="62405">
                <a:moveTo>
                  <a:pt x="34545" y="10741"/>
                </a:moveTo>
                <a:lnTo>
                  <a:pt x="32259" y="7019"/>
                </a:lnTo>
                <a:lnTo>
                  <a:pt x="38293" y="7019"/>
                </a:lnTo>
                <a:lnTo>
                  <a:pt x="39142" y="6793"/>
                </a:lnTo>
                <a:lnTo>
                  <a:pt x="39880" y="3934"/>
                </a:lnTo>
                <a:lnTo>
                  <a:pt x="38293" y="798"/>
                </a:lnTo>
                <a:lnTo>
                  <a:pt x="25552" y="798"/>
                </a:lnTo>
                <a:lnTo>
                  <a:pt x="22442" y="215"/>
                </a:lnTo>
                <a:lnTo>
                  <a:pt x="18860" y="0"/>
                </a:lnTo>
                <a:lnTo>
                  <a:pt x="14302" y="353"/>
                </a:lnTo>
                <a:lnTo>
                  <a:pt x="10262" y="1764"/>
                </a:lnTo>
                <a:lnTo>
                  <a:pt x="7113" y="4085"/>
                </a:lnTo>
                <a:lnTo>
                  <a:pt x="4546" y="6995"/>
                </a:lnTo>
                <a:lnTo>
                  <a:pt x="2923" y="10806"/>
                </a:lnTo>
                <a:lnTo>
                  <a:pt x="2527" y="15354"/>
                </a:lnTo>
                <a:lnTo>
                  <a:pt x="2796" y="19173"/>
                </a:lnTo>
                <a:lnTo>
                  <a:pt x="3926" y="22082"/>
                </a:lnTo>
                <a:lnTo>
                  <a:pt x="4495" y="25728"/>
                </a:lnTo>
                <a:lnTo>
                  <a:pt x="2757" y="28562"/>
                </a:lnTo>
                <a:lnTo>
                  <a:pt x="1587" y="31762"/>
                </a:lnTo>
                <a:lnTo>
                  <a:pt x="1587" y="35038"/>
                </a:lnTo>
                <a:lnTo>
                  <a:pt x="3416" y="38695"/>
                </a:lnTo>
                <a:lnTo>
                  <a:pt x="4204" y="42023"/>
                </a:lnTo>
                <a:lnTo>
                  <a:pt x="1511" y="45323"/>
                </a:lnTo>
                <a:lnTo>
                  <a:pt x="370" y="48092"/>
                </a:lnTo>
                <a:lnTo>
                  <a:pt x="0" y="51090"/>
                </a:lnTo>
                <a:lnTo>
                  <a:pt x="331" y="54216"/>
                </a:lnTo>
                <a:lnTo>
                  <a:pt x="1703" y="56995"/>
                </a:lnTo>
                <a:lnTo>
                  <a:pt x="4344" y="59194"/>
                </a:lnTo>
                <a:lnTo>
                  <a:pt x="7837" y="60968"/>
                </a:lnTo>
                <a:lnTo>
                  <a:pt x="7570" y="52362"/>
                </a:lnTo>
                <a:lnTo>
                  <a:pt x="8470" y="33295"/>
                </a:lnTo>
                <a:lnTo>
                  <a:pt x="8651" y="30452"/>
                </a:lnTo>
                <a:lnTo>
                  <a:pt x="11228" y="28507"/>
                </a:lnTo>
                <a:lnTo>
                  <a:pt x="13971" y="29527"/>
                </a:lnTo>
                <a:lnTo>
                  <a:pt x="17146" y="30200"/>
                </a:lnTo>
                <a:lnTo>
                  <a:pt x="21286" y="30200"/>
                </a:lnTo>
                <a:lnTo>
                  <a:pt x="25501" y="29170"/>
                </a:lnTo>
                <a:lnTo>
                  <a:pt x="26913" y="19669"/>
                </a:lnTo>
                <a:lnTo>
                  <a:pt x="24893" y="22373"/>
                </a:lnTo>
                <a:lnTo>
                  <a:pt x="21718" y="24015"/>
                </a:lnTo>
                <a:lnTo>
                  <a:pt x="18860" y="24267"/>
                </a:lnTo>
                <a:lnTo>
                  <a:pt x="16015" y="24267"/>
                </a:lnTo>
                <a:lnTo>
                  <a:pt x="12232" y="21865"/>
                </a:lnTo>
                <a:lnTo>
                  <a:pt x="9870" y="18097"/>
                </a:lnTo>
                <a:lnTo>
                  <a:pt x="9870" y="14069"/>
                </a:lnTo>
                <a:lnTo>
                  <a:pt x="10770" y="10590"/>
                </a:lnTo>
                <a:lnTo>
                  <a:pt x="12776" y="7847"/>
                </a:lnTo>
                <a:lnTo>
                  <a:pt x="15915" y="6159"/>
                </a:lnTo>
                <a:lnTo>
                  <a:pt x="18719" y="5904"/>
                </a:lnTo>
                <a:lnTo>
                  <a:pt x="21628" y="5904"/>
                </a:lnTo>
                <a:lnTo>
                  <a:pt x="25440" y="8315"/>
                </a:lnTo>
                <a:lnTo>
                  <a:pt x="27802" y="12153"/>
                </a:lnTo>
                <a:lnTo>
                  <a:pt x="29225" y="27492"/>
                </a:lnTo>
                <a:lnTo>
                  <a:pt x="32133" y="24904"/>
                </a:lnTo>
                <a:lnTo>
                  <a:pt x="34023" y="21449"/>
                </a:lnTo>
                <a:lnTo>
                  <a:pt x="35204" y="17409"/>
                </a:lnTo>
                <a:lnTo>
                  <a:pt x="35204" y="13525"/>
                </a:lnTo>
                <a:lnTo>
                  <a:pt x="34545" y="10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4449707" y="5840802"/>
            <a:ext cx="43969" cy="62075"/>
          </a:xfrm>
          <a:custGeom>
            <a:avLst/>
            <a:gdLst/>
            <a:ahLst/>
            <a:cxnLst/>
            <a:rect l="l" t="t" r="r" b="b"/>
            <a:pathLst>
              <a:path w="43969" h="62075">
                <a:moveTo>
                  <a:pt x="9742" y="5662"/>
                </a:moveTo>
                <a:lnTo>
                  <a:pt x="7393" y="8406"/>
                </a:lnTo>
                <a:lnTo>
                  <a:pt x="5068" y="11134"/>
                </a:lnTo>
                <a:lnTo>
                  <a:pt x="3239" y="14464"/>
                </a:lnTo>
                <a:lnTo>
                  <a:pt x="1944" y="18399"/>
                </a:lnTo>
                <a:lnTo>
                  <a:pt x="647" y="22338"/>
                </a:lnTo>
                <a:lnTo>
                  <a:pt x="0" y="26808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1"/>
                </a:lnTo>
                <a:lnTo>
                  <a:pt x="2998" y="48588"/>
                </a:lnTo>
                <a:lnTo>
                  <a:pt x="4726" y="51749"/>
                </a:lnTo>
                <a:lnTo>
                  <a:pt x="6948" y="54302"/>
                </a:lnTo>
                <a:lnTo>
                  <a:pt x="9183" y="56854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7" y="61426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111" y="59903"/>
                </a:lnTo>
                <a:lnTo>
                  <a:pt x="40831" y="58025"/>
                </a:lnTo>
                <a:lnTo>
                  <a:pt x="43675" y="55331"/>
                </a:lnTo>
                <a:lnTo>
                  <a:pt x="43969" y="52764"/>
                </a:lnTo>
                <a:lnTo>
                  <a:pt x="43969" y="52040"/>
                </a:lnTo>
                <a:lnTo>
                  <a:pt x="43459" y="49427"/>
                </a:lnTo>
                <a:lnTo>
                  <a:pt x="40806" y="50086"/>
                </a:lnTo>
                <a:lnTo>
                  <a:pt x="37680" y="52081"/>
                </a:lnTo>
                <a:lnTo>
                  <a:pt x="34876" y="53477"/>
                </a:lnTo>
                <a:lnTo>
                  <a:pt x="31269" y="54658"/>
                </a:lnTo>
                <a:lnTo>
                  <a:pt x="26748" y="54964"/>
                </a:lnTo>
                <a:lnTo>
                  <a:pt x="23878" y="54964"/>
                </a:lnTo>
                <a:lnTo>
                  <a:pt x="21327" y="54456"/>
                </a:lnTo>
                <a:lnTo>
                  <a:pt x="16804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81" y="41540"/>
                </a:lnTo>
                <a:lnTo>
                  <a:pt x="8928" y="38606"/>
                </a:lnTo>
                <a:lnTo>
                  <a:pt x="8525" y="35204"/>
                </a:lnTo>
                <a:lnTo>
                  <a:pt x="8525" y="27492"/>
                </a:lnTo>
                <a:lnTo>
                  <a:pt x="8953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4"/>
                </a:lnTo>
                <a:lnTo>
                  <a:pt x="15036" y="11289"/>
                </a:lnTo>
                <a:lnTo>
                  <a:pt x="19141" y="8632"/>
                </a:lnTo>
                <a:lnTo>
                  <a:pt x="23799" y="7009"/>
                </a:lnTo>
                <a:lnTo>
                  <a:pt x="26507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700" y="10460"/>
                </a:lnTo>
                <a:lnTo>
                  <a:pt x="43614" y="7466"/>
                </a:lnTo>
                <a:lnTo>
                  <a:pt x="41925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69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7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4500168" y="5856721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2" y="34851"/>
                </a:moveTo>
                <a:lnTo>
                  <a:pt x="907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7" y="44743"/>
                </a:lnTo>
                <a:lnTo>
                  <a:pt x="14133" y="45769"/>
                </a:lnTo>
                <a:lnTo>
                  <a:pt x="17143" y="46291"/>
                </a:lnTo>
                <a:lnTo>
                  <a:pt x="21005" y="39790"/>
                </a:lnTo>
                <a:lnTo>
                  <a:pt x="16433" y="39343"/>
                </a:lnTo>
                <a:lnTo>
                  <a:pt x="13107" y="37565"/>
                </a:lnTo>
                <a:lnTo>
                  <a:pt x="1078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19" y="40257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20" y="14352"/>
                </a:lnTo>
                <a:lnTo>
                  <a:pt x="11174" y="11112"/>
                </a:lnTo>
                <a:lnTo>
                  <a:pt x="13615" y="8484"/>
                </a:lnTo>
                <a:lnTo>
                  <a:pt x="16927" y="6857"/>
                </a:lnTo>
                <a:lnTo>
                  <a:pt x="21197" y="6465"/>
                </a:lnTo>
                <a:lnTo>
                  <a:pt x="25769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84" y="14719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79" y="31941"/>
                </a:lnTo>
                <a:lnTo>
                  <a:pt x="31024" y="35153"/>
                </a:lnTo>
                <a:lnTo>
                  <a:pt x="28587" y="37771"/>
                </a:lnTo>
                <a:lnTo>
                  <a:pt x="25247" y="39383"/>
                </a:lnTo>
                <a:lnTo>
                  <a:pt x="21005" y="39790"/>
                </a:lnTo>
                <a:lnTo>
                  <a:pt x="17143" y="46291"/>
                </a:lnTo>
                <a:lnTo>
                  <a:pt x="24166" y="46291"/>
                </a:lnTo>
                <a:lnTo>
                  <a:pt x="27306" y="45708"/>
                </a:lnTo>
                <a:lnTo>
                  <a:pt x="29998" y="44538"/>
                </a:lnTo>
                <a:lnTo>
                  <a:pt x="32702" y="43371"/>
                </a:lnTo>
                <a:lnTo>
                  <a:pt x="36742" y="39649"/>
                </a:lnTo>
                <a:lnTo>
                  <a:pt x="39877" y="35077"/>
                </a:lnTo>
                <a:lnTo>
                  <a:pt x="40792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7" y="13196"/>
                </a:lnTo>
                <a:lnTo>
                  <a:pt x="40003" y="10388"/>
                </a:lnTo>
                <a:lnTo>
                  <a:pt x="37007" y="6032"/>
                </a:lnTo>
                <a:lnTo>
                  <a:pt x="33134" y="2566"/>
                </a:lnTo>
                <a:lnTo>
                  <a:pt x="30567" y="1536"/>
                </a:lnTo>
                <a:lnTo>
                  <a:pt x="27990" y="506"/>
                </a:lnTo>
                <a:lnTo>
                  <a:pt x="24969" y="0"/>
                </a:lnTo>
                <a:lnTo>
                  <a:pt x="17920" y="0"/>
                </a:lnTo>
                <a:lnTo>
                  <a:pt x="14781" y="571"/>
                </a:lnTo>
                <a:lnTo>
                  <a:pt x="12089" y="1727"/>
                </a:lnTo>
                <a:lnTo>
                  <a:pt x="9410" y="2872"/>
                </a:lnTo>
                <a:lnTo>
                  <a:pt x="5372" y="6591"/>
                </a:lnTo>
                <a:lnTo>
                  <a:pt x="2236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4553064" y="5857361"/>
            <a:ext cx="36334" cy="45655"/>
          </a:xfrm>
          <a:custGeom>
            <a:avLst/>
            <a:gdLst/>
            <a:ahLst/>
            <a:cxnLst/>
            <a:rect l="l" t="t" r="r" b="b"/>
            <a:pathLst>
              <a:path w="36334" h="45655">
                <a:moveTo>
                  <a:pt x="7772" y="1457"/>
                </a:moveTo>
                <a:lnTo>
                  <a:pt x="5763" y="76"/>
                </a:lnTo>
                <a:lnTo>
                  <a:pt x="3135" y="0"/>
                </a:lnTo>
                <a:lnTo>
                  <a:pt x="0" y="1457"/>
                </a:lnTo>
                <a:lnTo>
                  <a:pt x="0" y="30085"/>
                </a:lnTo>
                <a:lnTo>
                  <a:pt x="251" y="32688"/>
                </a:lnTo>
                <a:lnTo>
                  <a:pt x="773" y="34823"/>
                </a:lnTo>
                <a:lnTo>
                  <a:pt x="2145" y="38836"/>
                </a:lnTo>
                <a:lnTo>
                  <a:pt x="4507" y="42048"/>
                </a:lnTo>
                <a:lnTo>
                  <a:pt x="7988" y="44258"/>
                </a:lnTo>
                <a:lnTo>
                  <a:pt x="12254" y="45655"/>
                </a:lnTo>
                <a:lnTo>
                  <a:pt x="17487" y="45655"/>
                </a:lnTo>
                <a:lnTo>
                  <a:pt x="22197" y="43840"/>
                </a:lnTo>
                <a:lnTo>
                  <a:pt x="26910" y="40690"/>
                </a:lnTo>
                <a:lnTo>
                  <a:pt x="29296" y="38033"/>
                </a:lnTo>
                <a:lnTo>
                  <a:pt x="29296" y="43600"/>
                </a:lnTo>
                <a:lnTo>
                  <a:pt x="30606" y="44891"/>
                </a:lnTo>
                <a:lnTo>
                  <a:pt x="33461" y="45046"/>
                </a:lnTo>
                <a:lnTo>
                  <a:pt x="36334" y="43600"/>
                </a:lnTo>
                <a:lnTo>
                  <a:pt x="36334" y="1457"/>
                </a:lnTo>
                <a:lnTo>
                  <a:pt x="34315" y="76"/>
                </a:lnTo>
                <a:lnTo>
                  <a:pt x="31661" y="0"/>
                </a:lnTo>
                <a:lnTo>
                  <a:pt x="28562" y="1457"/>
                </a:lnTo>
                <a:lnTo>
                  <a:pt x="28562" y="30909"/>
                </a:lnTo>
                <a:lnTo>
                  <a:pt x="26402" y="33566"/>
                </a:lnTo>
                <a:lnTo>
                  <a:pt x="24371" y="35571"/>
                </a:lnTo>
                <a:lnTo>
                  <a:pt x="20534" y="38329"/>
                </a:lnTo>
                <a:lnTo>
                  <a:pt x="16661" y="39013"/>
                </a:lnTo>
                <a:lnTo>
                  <a:pt x="13855" y="38722"/>
                </a:lnTo>
                <a:lnTo>
                  <a:pt x="10680" y="36752"/>
                </a:lnTo>
                <a:lnTo>
                  <a:pt x="8661" y="33401"/>
                </a:lnTo>
                <a:lnTo>
                  <a:pt x="7948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4603468" y="5856724"/>
            <a:ext cx="36283" cy="45684"/>
          </a:xfrm>
          <a:custGeom>
            <a:avLst/>
            <a:gdLst/>
            <a:ahLst/>
            <a:cxnLst/>
            <a:rect l="l" t="t" r="r" b="b"/>
            <a:pathLst>
              <a:path w="36283" h="45684">
                <a:moveTo>
                  <a:pt x="1954" y="45584"/>
                </a:moveTo>
                <a:lnTo>
                  <a:pt x="4607" y="45684"/>
                </a:lnTo>
                <a:lnTo>
                  <a:pt x="7721" y="44237"/>
                </a:lnTo>
                <a:lnTo>
                  <a:pt x="7721" y="14785"/>
                </a:lnTo>
                <a:lnTo>
                  <a:pt x="9842" y="12143"/>
                </a:lnTo>
                <a:lnTo>
                  <a:pt x="11861" y="10109"/>
                </a:lnTo>
                <a:lnTo>
                  <a:pt x="15745" y="7379"/>
                </a:lnTo>
                <a:lnTo>
                  <a:pt x="19618" y="6682"/>
                </a:lnTo>
                <a:lnTo>
                  <a:pt x="22426" y="6963"/>
                </a:lnTo>
                <a:lnTo>
                  <a:pt x="25627" y="8903"/>
                </a:lnTo>
                <a:lnTo>
                  <a:pt x="27608" y="12283"/>
                </a:lnTo>
                <a:lnTo>
                  <a:pt x="28370" y="15228"/>
                </a:lnTo>
                <a:lnTo>
                  <a:pt x="28562" y="19559"/>
                </a:lnTo>
                <a:lnTo>
                  <a:pt x="28562" y="44237"/>
                </a:lnTo>
                <a:lnTo>
                  <a:pt x="30516" y="45584"/>
                </a:lnTo>
                <a:lnTo>
                  <a:pt x="33183" y="45684"/>
                </a:lnTo>
                <a:lnTo>
                  <a:pt x="36283" y="44237"/>
                </a:lnTo>
                <a:lnTo>
                  <a:pt x="36283" y="15534"/>
                </a:lnTo>
                <a:lnTo>
                  <a:pt x="36017" y="12967"/>
                </a:lnTo>
                <a:lnTo>
                  <a:pt x="35495" y="10821"/>
                </a:lnTo>
                <a:lnTo>
                  <a:pt x="34138" y="6833"/>
                </a:lnTo>
                <a:lnTo>
                  <a:pt x="31772" y="3647"/>
                </a:lnTo>
                <a:lnTo>
                  <a:pt x="28295" y="1422"/>
                </a:lnTo>
                <a:lnTo>
                  <a:pt x="24015" y="0"/>
                </a:lnTo>
                <a:lnTo>
                  <a:pt x="18794" y="0"/>
                </a:lnTo>
                <a:lnTo>
                  <a:pt x="14057" y="1844"/>
                </a:lnTo>
                <a:lnTo>
                  <a:pt x="9344" y="5019"/>
                </a:lnTo>
                <a:lnTo>
                  <a:pt x="6958" y="7672"/>
                </a:lnTo>
                <a:lnTo>
                  <a:pt x="6958" y="2095"/>
                </a:lnTo>
                <a:lnTo>
                  <a:pt x="5662" y="763"/>
                </a:lnTo>
                <a:lnTo>
                  <a:pt x="2778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4650681" y="5856753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2" y="125"/>
                </a:moveTo>
                <a:lnTo>
                  <a:pt x="16877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88" y="5627"/>
                </a:lnTo>
                <a:lnTo>
                  <a:pt x="2527" y="9983"/>
                </a:lnTo>
                <a:lnTo>
                  <a:pt x="1522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0" y="33310"/>
                </a:lnTo>
                <a:lnTo>
                  <a:pt x="2070" y="36118"/>
                </a:lnTo>
                <a:lnTo>
                  <a:pt x="4848" y="40384"/>
                </a:lnTo>
                <a:lnTo>
                  <a:pt x="8380" y="43775"/>
                </a:lnTo>
                <a:lnTo>
                  <a:pt x="13053" y="45770"/>
                </a:lnTo>
                <a:lnTo>
                  <a:pt x="15746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5" y="44740"/>
                </a:lnTo>
                <a:lnTo>
                  <a:pt x="30010" y="43204"/>
                </a:lnTo>
                <a:lnTo>
                  <a:pt x="32953" y="40424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5" y="34505"/>
                </a:lnTo>
                <a:lnTo>
                  <a:pt x="27924" y="36878"/>
                </a:lnTo>
                <a:lnTo>
                  <a:pt x="24433" y="38722"/>
                </a:lnTo>
                <a:lnTo>
                  <a:pt x="21523" y="39571"/>
                </a:lnTo>
                <a:lnTo>
                  <a:pt x="17881" y="39571"/>
                </a:lnTo>
                <a:lnTo>
                  <a:pt x="14771" y="38569"/>
                </a:lnTo>
                <a:lnTo>
                  <a:pt x="12089" y="36878"/>
                </a:lnTo>
                <a:lnTo>
                  <a:pt x="10093" y="34124"/>
                </a:lnTo>
                <a:lnTo>
                  <a:pt x="8827" y="30365"/>
                </a:lnTo>
                <a:lnTo>
                  <a:pt x="8049" y="25944"/>
                </a:lnTo>
                <a:lnTo>
                  <a:pt x="8049" y="17805"/>
                </a:lnTo>
                <a:lnTo>
                  <a:pt x="9039" y="13665"/>
                </a:lnTo>
                <a:lnTo>
                  <a:pt x="11023" y="10792"/>
                </a:lnTo>
                <a:lnTo>
                  <a:pt x="13003" y="7937"/>
                </a:lnTo>
                <a:lnTo>
                  <a:pt x="15847" y="6516"/>
                </a:lnTo>
                <a:lnTo>
                  <a:pt x="19569" y="6516"/>
                </a:lnTo>
                <a:lnTo>
                  <a:pt x="22936" y="6783"/>
                </a:lnTo>
                <a:lnTo>
                  <a:pt x="26719" y="8380"/>
                </a:lnTo>
                <a:lnTo>
                  <a:pt x="29984" y="10706"/>
                </a:lnTo>
                <a:lnTo>
                  <a:pt x="33044" y="9420"/>
                </a:lnTo>
                <a:lnTo>
                  <a:pt x="32994" y="6807"/>
                </a:lnTo>
                <a:lnTo>
                  <a:pt x="31697" y="4140"/>
                </a:lnTo>
                <a:lnTo>
                  <a:pt x="29070" y="2235"/>
                </a:lnTo>
                <a:lnTo>
                  <a:pt x="25995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4692693" y="5839999"/>
            <a:ext cx="9547" cy="62409"/>
          </a:xfrm>
          <a:custGeom>
            <a:avLst/>
            <a:gdLst/>
            <a:ahLst/>
            <a:cxnLst/>
            <a:rect l="l" t="t" r="r" b="b"/>
            <a:pathLst>
              <a:path w="9547" h="62409">
                <a:moveTo>
                  <a:pt x="0" y="4676"/>
                </a:moveTo>
                <a:lnTo>
                  <a:pt x="342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6" y="7631"/>
                </a:lnTo>
                <a:lnTo>
                  <a:pt x="9547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7"/>
                </a:lnTo>
                <a:lnTo>
                  <a:pt x="0" y="4676"/>
                </a:lnTo>
                <a:close/>
              </a:path>
              <a:path w="9547" h="62409">
                <a:moveTo>
                  <a:pt x="939" y="18820"/>
                </a:moveTo>
                <a:lnTo>
                  <a:pt x="939" y="60962"/>
                </a:lnTo>
                <a:lnTo>
                  <a:pt x="2905" y="62308"/>
                </a:lnTo>
                <a:lnTo>
                  <a:pt x="5562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24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4715225" y="5836913"/>
            <a:ext cx="7719" cy="65495"/>
          </a:xfrm>
          <a:custGeom>
            <a:avLst/>
            <a:gdLst/>
            <a:ahLst/>
            <a:cxnLst/>
            <a:rect l="l" t="t" r="r" b="b"/>
            <a:pathLst>
              <a:path w="7719" h="65495">
                <a:moveTo>
                  <a:pt x="7719" y="64048"/>
                </a:moveTo>
                <a:lnTo>
                  <a:pt x="7719" y="1498"/>
                </a:lnTo>
                <a:lnTo>
                  <a:pt x="5753" y="90"/>
                </a:lnTo>
                <a:lnTo>
                  <a:pt x="3086" y="0"/>
                </a:lnTo>
                <a:lnTo>
                  <a:pt x="0" y="1498"/>
                </a:lnTo>
                <a:lnTo>
                  <a:pt x="0" y="64048"/>
                </a:lnTo>
                <a:lnTo>
                  <a:pt x="1965" y="65394"/>
                </a:lnTo>
                <a:lnTo>
                  <a:pt x="4622" y="65495"/>
                </a:lnTo>
                <a:lnTo>
                  <a:pt x="7719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4731804" y="5891644"/>
            <a:ext cx="15213" cy="24041"/>
          </a:xfrm>
          <a:custGeom>
            <a:avLst/>
            <a:gdLst/>
            <a:ahLst/>
            <a:cxnLst/>
            <a:rect l="l" t="t" r="r" b="b"/>
            <a:pathLst>
              <a:path w="15213" h="24041">
                <a:moveTo>
                  <a:pt x="15213" y="3784"/>
                </a:moveTo>
                <a:lnTo>
                  <a:pt x="15213" y="2960"/>
                </a:lnTo>
                <a:lnTo>
                  <a:pt x="12790" y="140"/>
                </a:lnTo>
                <a:lnTo>
                  <a:pt x="9958" y="0"/>
                </a:lnTo>
                <a:lnTo>
                  <a:pt x="6932" y="900"/>
                </a:lnTo>
                <a:lnTo>
                  <a:pt x="6224" y="3784"/>
                </a:lnTo>
                <a:lnTo>
                  <a:pt x="6224" y="9792"/>
                </a:lnTo>
                <a:lnTo>
                  <a:pt x="0" y="22659"/>
                </a:lnTo>
                <a:lnTo>
                  <a:pt x="507" y="23950"/>
                </a:lnTo>
                <a:lnTo>
                  <a:pt x="3290" y="24041"/>
                </a:lnTo>
                <a:lnTo>
                  <a:pt x="5982" y="22745"/>
                </a:lnTo>
                <a:lnTo>
                  <a:pt x="12395" y="13107"/>
                </a:lnTo>
                <a:lnTo>
                  <a:pt x="12927" y="12330"/>
                </a:lnTo>
                <a:lnTo>
                  <a:pt x="14389" y="9475"/>
                </a:lnTo>
                <a:lnTo>
                  <a:pt x="15076" y="6466"/>
                </a:lnTo>
                <a:lnTo>
                  <a:pt x="15213" y="37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4782783" y="5841309"/>
            <a:ext cx="8053" cy="61064"/>
          </a:xfrm>
          <a:custGeom>
            <a:avLst/>
            <a:gdLst/>
            <a:ahLst/>
            <a:cxnLst/>
            <a:rect l="l" t="t" r="r" b="b"/>
            <a:pathLst>
              <a:path w="8053" h="61064">
                <a:moveTo>
                  <a:pt x="8053" y="59602"/>
                </a:moveTo>
                <a:lnTo>
                  <a:pt x="8053" y="1206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4"/>
                </a:lnTo>
                <a:lnTo>
                  <a:pt x="5461" y="61064"/>
                </a:lnTo>
                <a:lnTo>
                  <a:pt x="8053" y="596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4802652" y="5856721"/>
            <a:ext cx="29832" cy="46291"/>
          </a:xfrm>
          <a:custGeom>
            <a:avLst/>
            <a:gdLst/>
            <a:ahLst/>
            <a:cxnLst/>
            <a:rect l="l" t="t" r="r" b="b"/>
            <a:pathLst>
              <a:path w="29832" h="46291">
                <a:moveTo>
                  <a:pt x="1332" y="43192"/>
                </a:moveTo>
                <a:lnTo>
                  <a:pt x="4279" y="44693"/>
                </a:lnTo>
                <a:lnTo>
                  <a:pt x="7656" y="45719"/>
                </a:lnTo>
                <a:lnTo>
                  <a:pt x="10374" y="46191"/>
                </a:lnTo>
                <a:lnTo>
                  <a:pt x="13294" y="46291"/>
                </a:lnTo>
                <a:lnTo>
                  <a:pt x="17956" y="46000"/>
                </a:lnTo>
                <a:lnTo>
                  <a:pt x="22020" y="44819"/>
                </a:lnTo>
                <a:lnTo>
                  <a:pt x="25246" y="42785"/>
                </a:lnTo>
                <a:lnTo>
                  <a:pt x="27838" y="40208"/>
                </a:lnTo>
                <a:lnTo>
                  <a:pt x="29437" y="36841"/>
                </a:lnTo>
                <a:lnTo>
                  <a:pt x="29832" y="32767"/>
                </a:lnTo>
                <a:lnTo>
                  <a:pt x="29527" y="29390"/>
                </a:lnTo>
                <a:lnTo>
                  <a:pt x="27492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0" y="15137"/>
                </a:lnTo>
                <a:lnTo>
                  <a:pt x="8420" y="12066"/>
                </a:lnTo>
                <a:lnTo>
                  <a:pt x="9258" y="8891"/>
                </a:lnTo>
                <a:lnTo>
                  <a:pt x="11836" y="6731"/>
                </a:lnTo>
                <a:lnTo>
                  <a:pt x="14986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597" y="7556"/>
                </a:lnTo>
                <a:lnTo>
                  <a:pt x="27597" y="4917"/>
                </a:lnTo>
                <a:lnTo>
                  <a:pt x="25768" y="2223"/>
                </a:lnTo>
                <a:lnTo>
                  <a:pt x="22795" y="979"/>
                </a:lnTo>
                <a:lnTo>
                  <a:pt x="19759" y="265"/>
                </a:lnTo>
                <a:lnTo>
                  <a:pt x="16382" y="0"/>
                </a:lnTo>
                <a:lnTo>
                  <a:pt x="13830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6" y="9248"/>
                </a:lnTo>
                <a:lnTo>
                  <a:pt x="1028" y="12484"/>
                </a:lnTo>
                <a:lnTo>
                  <a:pt x="1346" y="15976"/>
                </a:lnTo>
                <a:lnTo>
                  <a:pt x="2562" y="18668"/>
                </a:lnTo>
                <a:lnTo>
                  <a:pt x="5360" y="21753"/>
                </a:lnTo>
                <a:lnTo>
                  <a:pt x="9018" y="23914"/>
                </a:lnTo>
                <a:lnTo>
                  <a:pt x="11630" y="25044"/>
                </a:lnTo>
                <a:lnTo>
                  <a:pt x="14248" y="26084"/>
                </a:lnTo>
                <a:lnTo>
                  <a:pt x="17880" y="27611"/>
                </a:lnTo>
                <a:lnTo>
                  <a:pt x="20674" y="29566"/>
                </a:lnTo>
                <a:lnTo>
                  <a:pt x="22186" y="32194"/>
                </a:lnTo>
                <a:lnTo>
                  <a:pt x="21981" y="35534"/>
                </a:lnTo>
                <a:lnTo>
                  <a:pt x="19759" y="38454"/>
                </a:lnTo>
                <a:lnTo>
                  <a:pt x="16991" y="39700"/>
                </a:lnTo>
                <a:lnTo>
                  <a:pt x="13435" y="40121"/>
                </a:lnTo>
                <a:lnTo>
                  <a:pt x="10144" y="39905"/>
                </a:lnTo>
                <a:lnTo>
                  <a:pt x="6299" y="38609"/>
                </a:lnTo>
                <a:lnTo>
                  <a:pt x="2829" y="36729"/>
                </a:lnTo>
                <a:lnTo>
                  <a:pt x="165" y="37363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4843500" y="5836913"/>
            <a:ext cx="7711" cy="65495"/>
          </a:xfrm>
          <a:custGeom>
            <a:avLst/>
            <a:gdLst/>
            <a:ahLst/>
            <a:cxnLst/>
            <a:rect l="l" t="t" r="r" b="b"/>
            <a:pathLst>
              <a:path w="7711" h="65495">
                <a:moveTo>
                  <a:pt x="7711" y="64048"/>
                </a:moveTo>
                <a:lnTo>
                  <a:pt x="7711" y="1498"/>
                </a:lnTo>
                <a:lnTo>
                  <a:pt x="5753" y="90"/>
                </a:lnTo>
                <a:lnTo>
                  <a:pt x="3089" y="0"/>
                </a:lnTo>
                <a:lnTo>
                  <a:pt x="0" y="1498"/>
                </a:lnTo>
                <a:lnTo>
                  <a:pt x="0" y="64048"/>
                </a:lnTo>
                <a:lnTo>
                  <a:pt x="1959" y="65394"/>
                </a:lnTo>
                <a:lnTo>
                  <a:pt x="4612" y="65495"/>
                </a:lnTo>
                <a:lnTo>
                  <a:pt x="7711" y="640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4862224" y="5856718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29"/>
                </a:moveTo>
                <a:lnTo>
                  <a:pt x="6074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70" y="6893"/>
                </a:lnTo>
                <a:lnTo>
                  <a:pt x="25516" y="9601"/>
                </a:lnTo>
                <a:lnTo>
                  <a:pt x="26748" y="13143"/>
                </a:lnTo>
                <a:lnTo>
                  <a:pt x="26925" y="16202"/>
                </a:lnTo>
                <a:lnTo>
                  <a:pt x="26925" y="19483"/>
                </a:lnTo>
                <a:lnTo>
                  <a:pt x="17830" y="19483"/>
                </a:lnTo>
                <a:lnTo>
                  <a:pt x="14897" y="19759"/>
                </a:lnTo>
                <a:lnTo>
                  <a:pt x="12269" y="20342"/>
                </a:lnTo>
                <a:lnTo>
                  <a:pt x="9651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4" y="42926"/>
                </a:lnTo>
                <a:lnTo>
                  <a:pt x="6797" y="44870"/>
                </a:lnTo>
                <a:lnTo>
                  <a:pt x="10375" y="46010"/>
                </a:lnTo>
                <a:lnTo>
                  <a:pt x="7913" y="35294"/>
                </a:lnTo>
                <a:lnTo>
                  <a:pt x="8154" y="30681"/>
                </a:lnTo>
                <a:lnTo>
                  <a:pt x="9883" y="27889"/>
                </a:lnTo>
                <a:lnTo>
                  <a:pt x="13234" y="25944"/>
                </a:lnTo>
                <a:lnTo>
                  <a:pt x="16358" y="25236"/>
                </a:lnTo>
                <a:lnTo>
                  <a:pt x="20308" y="25044"/>
                </a:lnTo>
                <a:lnTo>
                  <a:pt x="26925" y="25044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1" y="45694"/>
                </a:lnTo>
                <a:lnTo>
                  <a:pt x="34596" y="44297"/>
                </a:lnTo>
                <a:lnTo>
                  <a:pt x="34596" y="13243"/>
                </a:lnTo>
                <a:lnTo>
                  <a:pt x="34305" y="10957"/>
                </a:lnTo>
                <a:lnTo>
                  <a:pt x="33110" y="7023"/>
                </a:lnTo>
                <a:lnTo>
                  <a:pt x="30863" y="4050"/>
                </a:lnTo>
                <a:lnTo>
                  <a:pt x="27828" y="1713"/>
                </a:lnTo>
                <a:lnTo>
                  <a:pt x="23573" y="341"/>
                </a:lnTo>
                <a:lnTo>
                  <a:pt x="21007" y="0"/>
                </a:lnTo>
                <a:lnTo>
                  <a:pt x="17985" y="0"/>
                </a:lnTo>
                <a:lnTo>
                  <a:pt x="14745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9" y="7631"/>
                </a:lnTo>
                <a:lnTo>
                  <a:pt x="3366" y="10629"/>
                </a:lnTo>
                <a:close/>
              </a:path>
              <a:path w="34596" h="46302">
                <a:moveTo>
                  <a:pt x="26925" y="25044"/>
                </a:moveTo>
                <a:lnTo>
                  <a:pt x="26925" y="33983"/>
                </a:lnTo>
                <a:lnTo>
                  <a:pt x="25020" y="36103"/>
                </a:lnTo>
                <a:lnTo>
                  <a:pt x="21464" y="38710"/>
                </a:lnTo>
                <a:lnTo>
                  <a:pt x="17856" y="40259"/>
                </a:lnTo>
                <a:lnTo>
                  <a:pt x="13335" y="40259"/>
                </a:lnTo>
                <a:lnTo>
                  <a:pt x="9997" y="38314"/>
                </a:lnTo>
                <a:lnTo>
                  <a:pt x="7913" y="35294"/>
                </a:lnTo>
                <a:lnTo>
                  <a:pt x="10375" y="46010"/>
                </a:lnTo>
                <a:lnTo>
                  <a:pt x="14606" y="46302"/>
                </a:lnTo>
                <a:lnTo>
                  <a:pt x="19533" y="45755"/>
                </a:lnTo>
                <a:lnTo>
                  <a:pt x="24056" y="43573"/>
                </a:lnTo>
                <a:lnTo>
                  <a:pt x="27953" y="40082"/>
                </a:lnTo>
                <a:lnTo>
                  <a:pt x="26925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4910802" y="5856724"/>
            <a:ext cx="62496" cy="45684"/>
          </a:xfrm>
          <a:custGeom>
            <a:avLst/>
            <a:gdLst/>
            <a:ahLst/>
            <a:cxnLst/>
            <a:rect l="l" t="t" r="r" b="b"/>
            <a:pathLst>
              <a:path w="62496" h="45684">
                <a:moveTo>
                  <a:pt x="30999" y="3914"/>
                </a:moveTo>
                <a:lnTo>
                  <a:pt x="27965" y="1577"/>
                </a:lnTo>
                <a:lnTo>
                  <a:pt x="25347" y="598"/>
                </a:lnTo>
                <a:lnTo>
                  <a:pt x="22388" y="0"/>
                </a:lnTo>
                <a:lnTo>
                  <a:pt x="18364" y="0"/>
                </a:lnTo>
                <a:lnTo>
                  <a:pt x="13882" y="1844"/>
                </a:lnTo>
                <a:lnTo>
                  <a:pt x="9345" y="5019"/>
                </a:lnTo>
                <a:lnTo>
                  <a:pt x="6973" y="7672"/>
                </a:lnTo>
                <a:lnTo>
                  <a:pt x="6973" y="2095"/>
                </a:lnTo>
                <a:lnTo>
                  <a:pt x="5662" y="763"/>
                </a:lnTo>
                <a:lnTo>
                  <a:pt x="2794" y="637"/>
                </a:lnTo>
                <a:lnTo>
                  <a:pt x="0" y="2095"/>
                </a:lnTo>
                <a:lnTo>
                  <a:pt x="0" y="44237"/>
                </a:lnTo>
                <a:lnTo>
                  <a:pt x="1954" y="45584"/>
                </a:lnTo>
                <a:lnTo>
                  <a:pt x="4611" y="45684"/>
                </a:lnTo>
                <a:lnTo>
                  <a:pt x="7733" y="44237"/>
                </a:lnTo>
                <a:lnTo>
                  <a:pt x="7733" y="14785"/>
                </a:lnTo>
                <a:lnTo>
                  <a:pt x="9842" y="12143"/>
                </a:lnTo>
                <a:lnTo>
                  <a:pt x="11812" y="10109"/>
                </a:lnTo>
                <a:lnTo>
                  <a:pt x="15429" y="7379"/>
                </a:lnTo>
                <a:lnTo>
                  <a:pt x="19000" y="6682"/>
                </a:lnTo>
                <a:lnTo>
                  <a:pt x="21678" y="6963"/>
                </a:lnTo>
                <a:lnTo>
                  <a:pt x="24649" y="8903"/>
                </a:lnTo>
                <a:lnTo>
                  <a:pt x="26532" y="12283"/>
                </a:lnTo>
                <a:lnTo>
                  <a:pt x="27216" y="15228"/>
                </a:lnTo>
                <a:lnTo>
                  <a:pt x="27381" y="18619"/>
                </a:lnTo>
                <a:lnTo>
                  <a:pt x="27381" y="44237"/>
                </a:lnTo>
                <a:lnTo>
                  <a:pt x="29386" y="45584"/>
                </a:lnTo>
                <a:lnTo>
                  <a:pt x="31978" y="45684"/>
                </a:lnTo>
                <a:lnTo>
                  <a:pt x="35114" y="44237"/>
                </a:lnTo>
                <a:lnTo>
                  <a:pt x="35114" y="14785"/>
                </a:lnTo>
                <a:lnTo>
                  <a:pt x="37274" y="12143"/>
                </a:lnTo>
                <a:lnTo>
                  <a:pt x="39244" y="10109"/>
                </a:lnTo>
                <a:lnTo>
                  <a:pt x="42825" y="7379"/>
                </a:lnTo>
                <a:lnTo>
                  <a:pt x="46393" y="6682"/>
                </a:lnTo>
                <a:lnTo>
                  <a:pt x="49071" y="6963"/>
                </a:lnTo>
                <a:lnTo>
                  <a:pt x="52081" y="8903"/>
                </a:lnTo>
                <a:lnTo>
                  <a:pt x="53949" y="12283"/>
                </a:lnTo>
                <a:lnTo>
                  <a:pt x="54573" y="15228"/>
                </a:lnTo>
                <a:lnTo>
                  <a:pt x="54738" y="18619"/>
                </a:lnTo>
                <a:lnTo>
                  <a:pt x="54738" y="44237"/>
                </a:lnTo>
                <a:lnTo>
                  <a:pt x="56743" y="45584"/>
                </a:lnTo>
                <a:lnTo>
                  <a:pt x="59410" y="45684"/>
                </a:lnTo>
                <a:lnTo>
                  <a:pt x="62496" y="44237"/>
                </a:lnTo>
                <a:lnTo>
                  <a:pt x="62496" y="15228"/>
                </a:lnTo>
                <a:lnTo>
                  <a:pt x="61772" y="10821"/>
                </a:lnTo>
                <a:lnTo>
                  <a:pt x="60476" y="6833"/>
                </a:lnTo>
                <a:lnTo>
                  <a:pt x="58205" y="3647"/>
                </a:lnTo>
                <a:lnTo>
                  <a:pt x="54864" y="1422"/>
                </a:lnTo>
                <a:lnTo>
                  <a:pt x="50749" y="0"/>
                </a:lnTo>
                <a:lnTo>
                  <a:pt x="46901" y="0"/>
                </a:lnTo>
                <a:lnTo>
                  <a:pt x="43585" y="723"/>
                </a:lnTo>
                <a:lnTo>
                  <a:pt x="40093" y="2517"/>
                </a:lnTo>
                <a:lnTo>
                  <a:pt x="36349" y="5501"/>
                </a:lnTo>
                <a:lnTo>
                  <a:pt x="33120" y="7075"/>
                </a:lnTo>
                <a:lnTo>
                  <a:pt x="30999" y="3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984153" y="5856718"/>
            <a:ext cx="34585" cy="46302"/>
          </a:xfrm>
          <a:custGeom>
            <a:avLst/>
            <a:gdLst/>
            <a:ahLst/>
            <a:cxnLst/>
            <a:rect l="l" t="t" r="r" b="b"/>
            <a:pathLst>
              <a:path w="34585" h="46302">
                <a:moveTo>
                  <a:pt x="3355" y="10629"/>
                </a:moveTo>
                <a:lnTo>
                  <a:pt x="6073" y="9485"/>
                </a:lnTo>
                <a:lnTo>
                  <a:pt x="9298" y="7898"/>
                </a:lnTo>
                <a:lnTo>
                  <a:pt x="12142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02" y="9601"/>
                </a:lnTo>
                <a:lnTo>
                  <a:pt x="26733" y="13143"/>
                </a:lnTo>
                <a:lnTo>
                  <a:pt x="26913" y="16202"/>
                </a:lnTo>
                <a:lnTo>
                  <a:pt x="26913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9" y="20342"/>
                </a:lnTo>
                <a:lnTo>
                  <a:pt x="9640" y="20915"/>
                </a:lnTo>
                <a:lnTo>
                  <a:pt x="7419" y="21779"/>
                </a:lnTo>
                <a:lnTo>
                  <a:pt x="3812" y="24090"/>
                </a:lnTo>
                <a:lnTo>
                  <a:pt x="1450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43" y="38911"/>
                </a:lnTo>
                <a:lnTo>
                  <a:pt x="3989" y="42926"/>
                </a:lnTo>
                <a:lnTo>
                  <a:pt x="6783" y="44870"/>
                </a:lnTo>
                <a:lnTo>
                  <a:pt x="10378" y="46010"/>
                </a:lnTo>
                <a:lnTo>
                  <a:pt x="7913" y="35294"/>
                </a:lnTo>
                <a:lnTo>
                  <a:pt x="8143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47" y="25236"/>
                </a:lnTo>
                <a:lnTo>
                  <a:pt x="20307" y="25044"/>
                </a:lnTo>
                <a:lnTo>
                  <a:pt x="26913" y="25044"/>
                </a:lnTo>
                <a:lnTo>
                  <a:pt x="27940" y="40082"/>
                </a:lnTo>
                <a:lnTo>
                  <a:pt x="27940" y="44297"/>
                </a:lnTo>
                <a:lnTo>
                  <a:pt x="28487" y="45327"/>
                </a:lnTo>
                <a:lnTo>
                  <a:pt x="31269" y="45694"/>
                </a:lnTo>
                <a:lnTo>
                  <a:pt x="34585" y="44297"/>
                </a:lnTo>
                <a:lnTo>
                  <a:pt x="34585" y="13243"/>
                </a:lnTo>
                <a:lnTo>
                  <a:pt x="34290" y="10957"/>
                </a:lnTo>
                <a:lnTo>
                  <a:pt x="33108" y="7023"/>
                </a:lnTo>
                <a:lnTo>
                  <a:pt x="30848" y="4050"/>
                </a:lnTo>
                <a:lnTo>
                  <a:pt x="27814" y="1713"/>
                </a:lnTo>
                <a:lnTo>
                  <a:pt x="23572" y="341"/>
                </a:lnTo>
                <a:lnTo>
                  <a:pt x="20995" y="0"/>
                </a:lnTo>
                <a:lnTo>
                  <a:pt x="17971" y="0"/>
                </a:lnTo>
                <a:lnTo>
                  <a:pt x="14745" y="151"/>
                </a:lnTo>
                <a:lnTo>
                  <a:pt x="11559" y="737"/>
                </a:lnTo>
                <a:lnTo>
                  <a:pt x="8737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5" y="10629"/>
                </a:lnTo>
                <a:close/>
              </a:path>
              <a:path w="34585" h="46302">
                <a:moveTo>
                  <a:pt x="26913" y="25044"/>
                </a:moveTo>
                <a:lnTo>
                  <a:pt x="26913" y="33983"/>
                </a:lnTo>
                <a:lnTo>
                  <a:pt x="25020" y="36103"/>
                </a:lnTo>
                <a:lnTo>
                  <a:pt x="21452" y="38710"/>
                </a:lnTo>
                <a:lnTo>
                  <a:pt x="17844" y="40259"/>
                </a:lnTo>
                <a:lnTo>
                  <a:pt x="13323" y="40259"/>
                </a:lnTo>
                <a:lnTo>
                  <a:pt x="9983" y="38314"/>
                </a:lnTo>
                <a:lnTo>
                  <a:pt x="7913" y="35294"/>
                </a:lnTo>
                <a:lnTo>
                  <a:pt x="10378" y="46010"/>
                </a:lnTo>
                <a:lnTo>
                  <a:pt x="14594" y="46302"/>
                </a:lnTo>
                <a:lnTo>
                  <a:pt x="19522" y="45755"/>
                </a:lnTo>
                <a:lnTo>
                  <a:pt x="24041" y="43573"/>
                </a:lnTo>
                <a:lnTo>
                  <a:pt x="27940" y="40082"/>
                </a:lnTo>
                <a:lnTo>
                  <a:pt x="26913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5032716" y="5836917"/>
            <a:ext cx="38775" cy="66103"/>
          </a:xfrm>
          <a:custGeom>
            <a:avLst/>
            <a:gdLst/>
            <a:ahLst/>
            <a:cxnLst/>
            <a:rect l="l" t="t" r="r" b="b"/>
            <a:pathLst>
              <a:path w="38775" h="66103">
                <a:moveTo>
                  <a:pt x="30622" y="63370"/>
                </a:moveTo>
                <a:lnTo>
                  <a:pt x="34063" y="59738"/>
                </a:lnTo>
                <a:lnTo>
                  <a:pt x="36781" y="55191"/>
                </a:lnTo>
                <a:lnTo>
                  <a:pt x="37580" y="52271"/>
                </a:lnTo>
                <a:lnTo>
                  <a:pt x="38380" y="49352"/>
                </a:lnTo>
                <a:lnTo>
                  <a:pt x="38775" y="46061"/>
                </a:lnTo>
                <a:lnTo>
                  <a:pt x="38775" y="39344"/>
                </a:lnTo>
                <a:lnTo>
                  <a:pt x="38455" y="36446"/>
                </a:lnTo>
                <a:lnTo>
                  <a:pt x="37837" y="33703"/>
                </a:lnTo>
                <a:lnTo>
                  <a:pt x="37213" y="30949"/>
                </a:lnTo>
                <a:lnTo>
                  <a:pt x="34862" y="26517"/>
                </a:lnTo>
                <a:lnTo>
                  <a:pt x="31738" y="22846"/>
                </a:lnTo>
                <a:lnTo>
                  <a:pt x="27396" y="20408"/>
                </a:lnTo>
                <a:lnTo>
                  <a:pt x="24778" y="19800"/>
                </a:lnTo>
                <a:lnTo>
                  <a:pt x="21729" y="19800"/>
                </a:lnTo>
                <a:lnTo>
                  <a:pt x="18177" y="20177"/>
                </a:lnTo>
                <a:lnTo>
                  <a:pt x="14796" y="21358"/>
                </a:lnTo>
                <a:lnTo>
                  <a:pt x="11369" y="23493"/>
                </a:lnTo>
                <a:lnTo>
                  <a:pt x="7736" y="26719"/>
                </a:lnTo>
                <a:lnTo>
                  <a:pt x="7736" y="1497"/>
                </a:lnTo>
                <a:lnTo>
                  <a:pt x="5768" y="86"/>
                </a:lnTo>
                <a:lnTo>
                  <a:pt x="3089" y="0"/>
                </a:lnTo>
                <a:lnTo>
                  <a:pt x="0" y="1497"/>
                </a:lnTo>
                <a:lnTo>
                  <a:pt x="0" y="64044"/>
                </a:lnTo>
                <a:lnTo>
                  <a:pt x="1347" y="65330"/>
                </a:lnTo>
                <a:lnTo>
                  <a:pt x="4039" y="65491"/>
                </a:lnTo>
                <a:lnTo>
                  <a:pt x="6833" y="64044"/>
                </a:lnTo>
                <a:lnTo>
                  <a:pt x="6833" y="58903"/>
                </a:lnTo>
                <a:lnTo>
                  <a:pt x="8064" y="60170"/>
                </a:lnTo>
                <a:lnTo>
                  <a:pt x="7736" y="51498"/>
                </a:lnTo>
                <a:lnTo>
                  <a:pt x="7736" y="34682"/>
                </a:lnTo>
                <a:lnTo>
                  <a:pt x="11189" y="30808"/>
                </a:lnTo>
                <a:lnTo>
                  <a:pt x="14328" y="28271"/>
                </a:lnTo>
                <a:lnTo>
                  <a:pt x="17287" y="26874"/>
                </a:lnTo>
                <a:lnTo>
                  <a:pt x="20257" y="26452"/>
                </a:lnTo>
                <a:lnTo>
                  <a:pt x="23954" y="26925"/>
                </a:lnTo>
                <a:lnTo>
                  <a:pt x="26658" y="28828"/>
                </a:lnTo>
                <a:lnTo>
                  <a:pt x="28552" y="31648"/>
                </a:lnTo>
                <a:lnTo>
                  <a:pt x="29949" y="34999"/>
                </a:lnTo>
                <a:lnTo>
                  <a:pt x="30596" y="39052"/>
                </a:lnTo>
                <a:lnTo>
                  <a:pt x="30761" y="43304"/>
                </a:lnTo>
                <a:lnTo>
                  <a:pt x="30557" y="47217"/>
                </a:lnTo>
                <a:lnTo>
                  <a:pt x="29782" y="51041"/>
                </a:lnTo>
                <a:lnTo>
                  <a:pt x="28296" y="54331"/>
                </a:lnTo>
                <a:lnTo>
                  <a:pt x="24919" y="58050"/>
                </a:lnTo>
                <a:lnTo>
                  <a:pt x="21884" y="59447"/>
                </a:lnTo>
                <a:lnTo>
                  <a:pt x="18072" y="65962"/>
                </a:lnTo>
                <a:lnTo>
                  <a:pt x="20650" y="66103"/>
                </a:lnTo>
                <a:lnTo>
                  <a:pt x="23558" y="66103"/>
                </a:lnTo>
                <a:lnTo>
                  <a:pt x="26136" y="65556"/>
                </a:lnTo>
                <a:lnTo>
                  <a:pt x="30622" y="63370"/>
                </a:lnTo>
                <a:close/>
              </a:path>
              <a:path w="38775" h="66103">
                <a:moveTo>
                  <a:pt x="7736" y="51498"/>
                </a:moveTo>
                <a:lnTo>
                  <a:pt x="8064" y="60170"/>
                </a:lnTo>
                <a:lnTo>
                  <a:pt x="11405" y="63079"/>
                </a:lnTo>
                <a:lnTo>
                  <a:pt x="14671" y="65008"/>
                </a:lnTo>
                <a:lnTo>
                  <a:pt x="18072" y="65962"/>
                </a:lnTo>
                <a:lnTo>
                  <a:pt x="21884" y="59447"/>
                </a:lnTo>
                <a:lnTo>
                  <a:pt x="17820" y="59447"/>
                </a:lnTo>
                <a:lnTo>
                  <a:pt x="13856" y="57416"/>
                </a:lnTo>
                <a:lnTo>
                  <a:pt x="9857" y="54090"/>
                </a:lnTo>
                <a:lnTo>
                  <a:pt x="7736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5080035" y="5856718"/>
            <a:ext cx="34584" cy="46302"/>
          </a:xfrm>
          <a:custGeom>
            <a:avLst/>
            <a:gdLst/>
            <a:ahLst/>
            <a:cxnLst/>
            <a:rect l="l" t="t" r="r" b="b"/>
            <a:pathLst>
              <a:path w="34584" h="46302">
                <a:moveTo>
                  <a:pt x="3355" y="10629"/>
                </a:moveTo>
                <a:lnTo>
                  <a:pt x="6073" y="9485"/>
                </a:lnTo>
                <a:lnTo>
                  <a:pt x="9298" y="7898"/>
                </a:lnTo>
                <a:lnTo>
                  <a:pt x="12142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02" y="9601"/>
                </a:lnTo>
                <a:lnTo>
                  <a:pt x="26747" y="13143"/>
                </a:lnTo>
                <a:lnTo>
                  <a:pt x="26913" y="16202"/>
                </a:lnTo>
                <a:lnTo>
                  <a:pt x="26913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9" y="20342"/>
                </a:lnTo>
                <a:lnTo>
                  <a:pt x="9640" y="20915"/>
                </a:lnTo>
                <a:lnTo>
                  <a:pt x="7430" y="21779"/>
                </a:lnTo>
                <a:lnTo>
                  <a:pt x="3812" y="24090"/>
                </a:lnTo>
                <a:lnTo>
                  <a:pt x="1450" y="27291"/>
                </a:lnTo>
                <a:lnTo>
                  <a:pt x="0" y="31099"/>
                </a:lnTo>
                <a:lnTo>
                  <a:pt x="0" y="35495"/>
                </a:lnTo>
                <a:lnTo>
                  <a:pt x="1055" y="38911"/>
                </a:lnTo>
                <a:lnTo>
                  <a:pt x="4003" y="42926"/>
                </a:lnTo>
                <a:lnTo>
                  <a:pt x="6797" y="44870"/>
                </a:lnTo>
                <a:lnTo>
                  <a:pt x="10378" y="46010"/>
                </a:lnTo>
                <a:lnTo>
                  <a:pt x="7913" y="35294"/>
                </a:lnTo>
                <a:lnTo>
                  <a:pt x="8143" y="30681"/>
                </a:lnTo>
                <a:lnTo>
                  <a:pt x="9867" y="27889"/>
                </a:lnTo>
                <a:lnTo>
                  <a:pt x="13233" y="25944"/>
                </a:lnTo>
                <a:lnTo>
                  <a:pt x="16347" y="25236"/>
                </a:lnTo>
                <a:lnTo>
                  <a:pt x="20307" y="25044"/>
                </a:lnTo>
                <a:lnTo>
                  <a:pt x="26913" y="25044"/>
                </a:lnTo>
                <a:lnTo>
                  <a:pt x="27943" y="40082"/>
                </a:lnTo>
                <a:lnTo>
                  <a:pt x="27943" y="44297"/>
                </a:lnTo>
                <a:lnTo>
                  <a:pt x="28487" y="45327"/>
                </a:lnTo>
                <a:lnTo>
                  <a:pt x="31269" y="45694"/>
                </a:lnTo>
                <a:lnTo>
                  <a:pt x="34584" y="44297"/>
                </a:lnTo>
                <a:lnTo>
                  <a:pt x="34584" y="13243"/>
                </a:lnTo>
                <a:lnTo>
                  <a:pt x="34290" y="10957"/>
                </a:lnTo>
                <a:lnTo>
                  <a:pt x="33108" y="7023"/>
                </a:lnTo>
                <a:lnTo>
                  <a:pt x="30848" y="4050"/>
                </a:lnTo>
                <a:lnTo>
                  <a:pt x="27814" y="1713"/>
                </a:lnTo>
                <a:lnTo>
                  <a:pt x="23572" y="341"/>
                </a:lnTo>
                <a:lnTo>
                  <a:pt x="20995" y="0"/>
                </a:lnTo>
                <a:lnTo>
                  <a:pt x="17971" y="0"/>
                </a:lnTo>
                <a:lnTo>
                  <a:pt x="14745" y="151"/>
                </a:lnTo>
                <a:lnTo>
                  <a:pt x="11559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5" y="10629"/>
                </a:lnTo>
                <a:close/>
              </a:path>
              <a:path w="34584" h="46302">
                <a:moveTo>
                  <a:pt x="26913" y="25044"/>
                </a:moveTo>
                <a:lnTo>
                  <a:pt x="26913" y="33983"/>
                </a:lnTo>
                <a:lnTo>
                  <a:pt x="25020" y="36103"/>
                </a:lnTo>
                <a:lnTo>
                  <a:pt x="21462" y="38710"/>
                </a:lnTo>
                <a:lnTo>
                  <a:pt x="17844" y="40259"/>
                </a:lnTo>
                <a:lnTo>
                  <a:pt x="13323" y="40259"/>
                </a:lnTo>
                <a:lnTo>
                  <a:pt x="9997" y="38314"/>
                </a:lnTo>
                <a:lnTo>
                  <a:pt x="7913" y="35294"/>
                </a:lnTo>
                <a:lnTo>
                  <a:pt x="10378" y="46010"/>
                </a:lnTo>
                <a:lnTo>
                  <a:pt x="14605" y="46302"/>
                </a:lnTo>
                <a:lnTo>
                  <a:pt x="19533" y="45755"/>
                </a:lnTo>
                <a:lnTo>
                  <a:pt x="24041" y="43573"/>
                </a:lnTo>
                <a:lnTo>
                  <a:pt x="27943" y="40082"/>
                </a:lnTo>
                <a:lnTo>
                  <a:pt x="26913" y="250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5125942" y="5879560"/>
            <a:ext cx="11405" cy="65314"/>
          </a:xfrm>
          <a:custGeom>
            <a:avLst/>
            <a:gdLst/>
            <a:ahLst/>
            <a:cxnLst/>
            <a:rect l="l" t="t" r="r" b="b"/>
            <a:pathLst>
              <a:path w="11405" h="65314">
                <a:moveTo>
                  <a:pt x="7034" y="20462"/>
                </a:moveTo>
                <a:lnTo>
                  <a:pt x="11405" y="22859"/>
                </a:lnTo>
                <a:lnTo>
                  <a:pt x="8823" y="8253"/>
                </a:lnTo>
                <a:lnTo>
                  <a:pt x="8164" y="4189"/>
                </a:lnTo>
                <a:lnTo>
                  <a:pt x="7999" y="0"/>
                </a:lnTo>
                <a:lnTo>
                  <a:pt x="7034" y="20462"/>
                </a:lnTo>
                <a:close/>
              </a:path>
              <a:path w="11405" h="65314">
                <a:moveTo>
                  <a:pt x="31874" y="15835"/>
                </a:moveTo>
                <a:lnTo>
                  <a:pt x="31874" y="21402"/>
                </a:lnTo>
                <a:lnTo>
                  <a:pt x="33322" y="22693"/>
                </a:lnTo>
                <a:lnTo>
                  <a:pt x="36014" y="22848"/>
                </a:lnTo>
                <a:lnTo>
                  <a:pt x="38757" y="21402"/>
                </a:lnTo>
                <a:lnTo>
                  <a:pt x="38757" y="-40957"/>
                </a:lnTo>
                <a:lnTo>
                  <a:pt x="36752" y="-42354"/>
                </a:lnTo>
                <a:lnTo>
                  <a:pt x="34074" y="-42454"/>
                </a:lnTo>
                <a:lnTo>
                  <a:pt x="30985" y="-40957"/>
                </a:lnTo>
                <a:lnTo>
                  <a:pt x="30985" y="-16470"/>
                </a:lnTo>
                <a:lnTo>
                  <a:pt x="26974" y="-20142"/>
                </a:lnTo>
                <a:lnTo>
                  <a:pt x="22885" y="-22298"/>
                </a:lnTo>
                <a:lnTo>
                  <a:pt x="18158" y="-22835"/>
                </a:lnTo>
                <a:lnTo>
                  <a:pt x="15199" y="-22835"/>
                </a:lnTo>
                <a:lnTo>
                  <a:pt x="12585" y="-22288"/>
                </a:lnTo>
                <a:lnTo>
                  <a:pt x="8050" y="-20077"/>
                </a:lnTo>
                <a:lnTo>
                  <a:pt x="4634" y="-16435"/>
                </a:lnTo>
                <a:lnTo>
                  <a:pt x="1955" y="-11873"/>
                </a:lnTo>
                <a:lnTo>
                  <a:pt x="1167" y="-8964"/>
                </a:lnTo>
                <a:lnTo>
                  <a:pt x="392" y="-6045"/>
                </a:lnTo>
                <a:lnTo>
                  <a:pt x="0" y="-2768"/>
                </a:lnTo>
                <a:lnTo>
                  <a:pt x="0" y="3898"/>
                </a:lnTo>
                <a:lnTo>
                  <a:pt x="303" y="6821"/>
                </a:lnTo>
                <a:lnTo>
                  <a:pt x="939" y="9575"/>
                </a:lnTo>
                <a:lnTo>
                  <a:pt x="1559" y="12332"/>
                </a:lnTo>
                <a:lnTo>
                  <a:pt x="3898" y="16789"/>
                </a:lnTo>
                <a:lnTo>
                  <a:pt x="7034" y="20462"/>
                </a:lnTo>
                <a:lnTo>
                  <a:pt x="7999" y="0"/>
                </a:lnTo>
                <a:lnTo>
                  <a:pt x="8190" y="-3961"/>
                </a:lnTo>
                <a:lnTo>
                  <a:pt x="8978" y="-7834"/>
                </a:lnTo>
                <a:lnTo>
                  <a:pt x="10462" y="-11099"/>
                </a:lnTo>
                <a:lnTo>
                  <a:pt x="13802" y="-14796"/>
                </a:lnTo>
                <a:lnTo>
                  <a:pt x="16851" y="-16193"/>
                </a:lnTo>
                <a:lnTo>
                  <a:pt x="20942" y="-16193"/>
                </a:lnTo>
                <a:lnTo>
                  <a:pt x="24916" y="-14159"/>
                </a:lnTo>
                <a:lnTo>
                  <a:pt x="28905" y="-10819"/>
                </a:lnTo>
                <a:lnTo>
                  <a:pt x="30985" y="-8241"/>
                </a:lnTo>
                <a:lnTo>
                  <a:pt x="30985" y="8610"/>
                </a:lnTo>
                <a:lnTo>
                  <a:pt x="27533" y="12484"/>
                </a:lnTo>
                <a:lnTo>
                  <a:pt x="24382" y="15036"/>
                </a:lnTo>
                <a:lnTo>
                  <a:pt x="21464" y="16433"/>
                </a:lnTo>
                <a:lnTo>
                  <a:pt x="18489" y="16865"/>
                </a:lnTo>
                <a:lnTo>
                  <a:pt x="14781" y="16372"/>
                </a:lnTo>
                <a:lnTo>
                  <a:pt x="12089" y="14479"/>
                </a:lnTo>
                <a:lnTo>
                  <a:pt x="10195" y="11634"/>
                </a:lnTo>
                <a:lnTo>
                  <a:pt x="8823" y="8253"/>
                </a:lnTo>
                <a:lnTo>
                  <a:pt x="11405" y="22859"/>
                </a:lnTo>
                <a:lnTo>
                  <a:pt x="14043" y="23456"/>
                </a:lnTo>
                <a:lnTo>
                  <a:pt x="19977" y="23456"/>
                </a:lnTo>
                <a:lnTo>
                  <a:pt x="22590" y="22783"/>
                </a:lnTo>
                <a:lnTo>
                  <a:pt x="27367" y="20105"/>
                </a:lnTo>
                <a:lnTo>
                  <a:pt x="31874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5178682" y="5891644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2"/>
                </a:moveTo>
                <a:lnTo>
                  <a:pt x="9701" y="1789"/>
                </a:lnTo>
                <a:lnTo>
                  <a:pt x="6973" y="0"/>
                </a:lnTo>
                <a:lnTo>
                  <a:pt x="3161" y="0"/>
                </a:lnTo>
                <a:lnTo>
                  <a:pt x="356" y="1840"/>
                </a:lnTo>
                <a:lnTo>
                  <a:pt x="0" y="5523"/>
                </a:lnTo>
                <a:lnTo>
                  <a:pt x="356" y="9119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5"/>
                </a:lnTo>
                <a:lnTo>
                  <a:pt x="10058" y="53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2999066" y="5955598"/>
            <a:ext cx="31419" cy="60817"/>
          </a:xfrm>
          <a:custGeom>
            <a:avLst/>
            <a:gdLst/>
            <a:ahLst/>
            <a:cxnLst/>
            <a:rect l="l" t="t" r="r" b="b"/>
            <a:pathLst>
              <a:path w="31419" h="60817">
                <a:moveTo>
                  <a:pt x="31419" y="57312"/>
                </a:moveTo>
                <a:lnTo>
                  <a:pt x="31419" y="56692"/>
                </a:lnTo>
                <a:lnTo>
                  <a:pt x="29778" y="53859"/>
                </a:lnTo>
                <a:lnTo>
                  <a:pt x="8049" y="53859"/>
                </a:lnTo>
                <a:lnTo>
                  <a:pt x="8049" y="1216"/>
                </a:lnTo>
                <a:lnTo>
                  <a:pt x="5461" y="0"/>
                </a:lnTo>
                <a:lnTo>
                  <a:pt x="2641" y="0"/>
                </a:lnTo>
                <a:lnTo>
                  <a:pt x="0" y="1471"/>
                </a:lnTo>
                <a:lnTo>
                  <a:pt x="0" y="57552"/>
                </a:lnTo>
                <a:lnTo>
                  <a:pt x="330" y="59622"/>
                </a:lnTo>
                <a:lnTo>
                  <a:pt x="3008" y="60817"/>
                </a:lnTo>
                <a:lnTo>
                  <a:pt x="29778" y="60817"/>
                </a:lnTo>
                <a:lnTo>
                  <a:pt x="31024" y="59954"/>
                </a:lnTo>
                <a:lnTo>
                  <a:pt x="31419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037240" y="5954295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1" y="7670"/>
                </a:lnTo>
                <a:lnTo>
                  <a:pt x="2933" y="9273"/>
                </a:lnTo>
                <a:lnTo>
                  <a:pt x="6577" y="9273"/>
                </a:lnTo>
                <a:lnTo>
                  <a:pt x="9220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95" y="0"/>
                </a:lnTo>
                <a:lnTo>
                  <a:pt x="353" y="1638"/>
                </a:lnTo>
                <a:lnTo>
                  <a:pt x="0" y="4676"/>
                </a:lnTo>
                <a:close/>
              </a:path>
              <a:path w="9551" h="62409">
                <a:moveTo>
                  <a:pt x="951" y="18820"/>
                </a:moveTo>
                <a:lnTo>
                  <a:pt x="951" y="60962"/>
                </a:lnTo>
                <a:lnTo>
                  <a:pt x="2909" y="62308"/>
                </a:lnTo>
                <a:lnTo>
                  <a:pt x="5562" y="62409"/>
                </a:lnTo>
                <a:lnTo>
                  <a:pt x="8672" y="60962"/>
                </a:lnTo>
                <a:lnTo>
                  <a:pt x="8672" y="18820"/>
                </a:lnTo>
                <a:lnTo>
                  <a:pt x="6703" y="17463"/>
                </a:lnTo>
                <a:lnTo>
                  <a:pt x="4036" y="17362"/>
                </a:lnTo>
                <a:lnTo>
                  <a:pt x="951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056831" y="5971049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12" y="125"/>
                </a:moveTo>
                <a:lnTo>
                  <a:pt x="16877" y="0"/>
                </a:lnTo>
                <a:lnTo>
                  <a:pt x="14300" y="482"/>
                </a:lnTo>
                <a:lnTo>
                  <a:pt x="9522" y="2311"/>
                </a:lnTo>
                <a:lnTo>
                  <a:pt x="5678" y="5627"/>
                </a:lnTo>
                <a:lnTo>
                  <a:pt x="2527" y="9983"/>
                </a:lnTo>
                <a:lnTo>
                  <a:pt x="1508" y="12952"/>
                </a:lnTo>
                <a:lnTo>
                  <a:pt x="507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3" y="30532"/>
                </a:lnTo>
                <a:lnTo>
                  <a:pt x="1231" y="33310"/>
                </a:lnTo>
                <a:lnTo>
                  <a:pt x="2056" y="36118"/>
                </a:lnTo>
                <a:lnTo>
                  <a:pt x="4838" y="40384"/>
                </a:lnTo>
                <a:lnTo>
                  <a:pt x="8366" y="43776"/>
                </a:lnTo>
                <a:lnTo>
                  <a:pt x="13054" y="45770"/>
                </a:lnTo>
                <a:lnTo>
                  <a:pt x="15736" y="46263"/>
                </a:lnTo>
                <a:lnTo>
                  <a:pt x="20243" y="46263"/>
                </a:lnTo>
                <a:lnTo>
                  <a:pt x="23022" y="45845"/>
                </a:lnTo>
                <a:lnTo>
                  <a:pt x="26845" y="44740"/>
                </a:lnTo>
                <a:lnTo>
                  <a:pt x="30010" y="43204"/>
                </a:lnTo>
                <a:lnTo>
                  <a:pt x="32955" y="40425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26" y="36878"/>
                </a:lnTo>
                <a:lnTo>
                  <a:pt x="24433" y="38722"/>
                </a:lnTo>
                <a:lnTo>
                  <a:pt x="21525" y="39571"/>
                </a:lnTo>
                <a:lnTo>
                  <a:pt x="17881" y="39571"/>
                </a:lnTo>
                <a:lnTo>
                  <a:pt x="14767" y="38571"/>
                </a:lnTo>
                <a:lnTo>
                  <a:pt x="12089" y="36878"/>
                </a:lnTo>
                <a:lnTo>
                  <a:pt x="10095" y="34124"/>
                </a:lnTo>
                <a:lnTo>
                  <a:pt x="8813" y="30366"/>
                </a:lnTo>
                <a:lnTo>
                  <a:pt x="8050" y="25946"/>
                </a:lnTo>
                <a:lnTo>
                  <a:pt x="8050" y="17805"/>
                </a:lnTo>
                <a:lnTo>
                  <a:pt x="9039" y="13666"/>
                </a:lnTo>
                <a:lnTo>
                  <a:pt x="11023" y="10793"/>
                </a:lnTo>
                <a:lnTo>
                  <a:pt x="13003" y="7938"/>
                </a:lnTo>
                <a:lnTo>
                  <a:pt x="15847" y="6516"/>
                </a:lnTo>
                <a:lnTo>
                  <a:pt x="19569" y="6516"/>
                </a:lnTo>
                <a:lnTo>
                  <a:pt x="22936" y="6783"/>
                </a:lnTo>
                <a:lnTo>
                  <a:pt x="26719" y="8380"/>
                </a:lnTo>
                <a:lnTo>
                  <a:pt x="29984" y="10707"/>
                </a:lnTo>
                <a:lnTo>
                  <a:pt x="33045" y="9422"/>
                </a:lnTo>
                <a:lnTo>
                  <a:pt x="32994" y="6808"/>
                </a:lnTo>
                <a:lnTo>
                  <a:pt x="31683" y="4140"/>
                </a:lnTo>
                <a:lnTo>
                  <a:pt x="29056" y="2236"/>
                </a:lnTo>
                <a:lnTo>
                  <a:pt x="25995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096978" y="5971018"/>
            <a:ext cx="38750" cy="46302"/>
          </a:xfrm>
          <a:custGeom>
            <a:avLst/>
            <a:gdLst/>
            <a:ahLst/>
            <a:cxnLst/>
            <a:rect l="l" t="t" r="r" b="b"/>
            <a:pathLst>
              <a:path w="38750" h="46302">
                <a:moveTo>
                  <a:pt x="10173" y="11149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81" y="7189"/>
                </a:lnTo>
                <a:lnTo>
                  <a:pt x="30175" y="11810"/>
                </a:lnTo>
                <a:lnTo>
                  <a:pt x="31079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6" y="6249"/>
                </a:lnTo>
                <a:lnTo>
                  <a:pt x="2325" y="10706"/>
                </a:lnTo>
                <a:lnTo>
                  <a:pt x="1397" y="13590"/>
                </a:lnTo>
                <a:lnTo>
                  <a:pt x="457" y="16484"/>
                </a:lnTo>
                <a:lnTo>
                  <a:pt x="0" y="19734"/>
                </a:lnTo>
                <a:lnTo>
                  <a:pt x="0" y="27165"/>
                </a:lnTo>
                <a:lnTo>
                  <a:pt x="447" y="30506"/>
                </a:lnTo>
                <a:lnTo>
                  <a:pt x="1346" y="33375"/>
                </a:lnTo>
                <a:lnTo>
                  <a:pt x="2250" y="36244"/>
                </a:lnTo>
                <a:lnTo>
                  <a:pt x="5374" y="40539"/>
                </a:lnTo>
                <a:lnTo>
                  <a:pt x="9349" y="43875"/>
                </a:lnTo>
                <a:lnTo>
                  <a:pt x="11951" y="44844"/>
                </a:lnTo>
                <a:lnTo>
                  <a:pt x="14555" y="45810"/>
                </a:lnTo>
                <a:lnTo>
                  <a:pt x="17589" y="46302"/>
                </a:lnTo>
                <a:lnTo>
                  <a:pt x="23051" y="46302"/>
                </a:lnTo>
                <a:lnTo>
                  <a:pt x="26697" y="45845"/>
                </a:lnTo>
                <a:lnTo>
                  <a:pt x="30024" y="45223"/>
                </a:lnTo>
                <a:lnTo>
                  <a:pt x="3379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28" y="36842"/>
                </a:lnTo>
                <a:lnTo>
                  <a:pt x="33300" y="37666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4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4"/>
                </a:lnTo>
                <a:lnTo>
                  <a:pt x="35751" y="24714"/>
                </a:lnTo>
                <a:lnTo>
                  <a:pt x="37835" y="23939"/>
                </a:lnTo>
                <a:lnTo>
                  <a:pt x="38750" y="21347"/>
                </a:lnTo>
                <a:lnTo>
                  <a:pt x="38750" y="17197"/>
                </a:lnTo>
                <a:lnTo>
                  <a:pt x="38404" y="14604"/>
                </a:lnTo>
                <a:lnTo>
                  <a:pt x="37007" y="9777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22" y="0"/>
                </a:lnTo>
                <a:lnTo>
                  <a:pt x="17122" y="0"/>
                </a:lnTo>
                <a:lnTo>
                  <a:pt x="14328" y="532"/>
                </a:lnTo>
                <a:lnTo>
                  <a:pt x="10173" y="11149"/>
                </a:lnTo>
                <a:close/>
              </a:path>
              <a:path w="38750" h="46302">
                <a:moveTo>
                  <a:pt x="9335" y="2692"/>
                </a:moveTo>
                <a:lnTo>
                  <a:pt x="5436" y="6249"/>
                </a:lnTo>
                <a:lnTo>
                  <a:pt x="7988" y="19051"/>
                </a:lnTo>
                <a:lnTo>
                  <a:pt x="8053" y="17334"/>
                </a:lnTo>
                <a:lnTo>
                  <a:pt x="8892" y="14108"/>
                </a:lnTo>
                <a:lnTo>
                  <a:pt x="10173" y="11149"/>
                </a:lnTo>
                <a:lnTo>
                  <a:pt x="14328" y="532"/>
                </a:lnTo>
                <a:lnTo>
                  <a:pt x="933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147407" y="5971021"/>
            <a:ext cx="36283" cy="45683"/>
          </a:xfrm>
          <a:custGeom>
            <a:avLst/>
            <a:gdLst/>
            <a:ahLst/>
            <a:cxnLst/>
            <a:rect l="l" t="t" r="r" b="b"/>
            <a:pathLst>
              <a:path w="36283" h="45683">
                <a:moveTo>
                  <a:pt x="1969" y="45582"/>
                </a:moveTo>
                <a:lnTo>
                  <a:pt x="4622" y="45683"/>
                </a:lnTo>
                <a:lnTo>
                  <a:pt x="7721" y="44236"/>
                </a:lnTo>
                <a:lnTo>
                  <a:pt x="7721" y="14784"/>
                </a:lnTo>
                <a:lnTo>
                  <a:pt x="9842" y="12142"/>
                </a:lnTo>
                <a:lnTo>
                  <a:pt x="11877" y="10107"/>
                </a:lnTo>
                <a:lnTo>
                  <a:pt x="15750" y="7379"/>
                </a:lnTo>
                <a:lnTo>
                  <a:pt x="19620" y="6681"/>
                </a:lnTo>
                <a:lnTo>
                  <a:pt x="22428" y="6962"/>
                </a:lnTo>
                <a:lnTo>
                  <a:pt x="25642" y="8902"/>
                </a:lnTo>
                <a:lnTo>
                  <a:pt x="27608" y="12282"/>
                </a:lnTo>
                <a:lnTo>
                  <a:pt x="28371" y="15227"/>
                </a:lnTo>
                <a:lnTo>
                  <a:pt x="28562" y="19557"/>
                </a:lnTo>
                <a:lnTo>
                  <a:pt x="28562" y="44236"/>
                </a:lnTo>
                <a:lnTo>
                  <a:pt x="30516" y="45582"/>
                </a:lnTo>
                <a:lnTo>
                  <a:pt x="33199" y="45683"/>
                </a:lnTo>
                <a:lnTo>
                  <a:pt x="36283" y="44236"/>
                </a:lnTo>
                <a:lnTo>
                  <a:pt x="36283" y="15533"/>
                </a:lnTo>
                <a:lnTo>
                  <a:pt x="36018" y="12966"/>
                </a:lnTo>
                <a:lnTo>
                  <a:pt x="35510" y="10821"/>
                </a:lnTo>
                <a:lnTo>
                  <a:pt x="34138" y="6832"/>
                </a:lnTo>
                <a:lnTo>
                  <a:pt x="31776" y="3646"/>
                </a:lnTo>
                <a:lnTo>
                  <a:pt x="28295" y="1421"/>
                </a:lnTo>
                <a:lnTo>
                  <a:pt x="24015" y="0"/>
                </a:lnTo>
                <a:lnTo>
                  <a:pt x="18795" y="0"/>
                </a:lnTo>
                <a:lnTo>
                  <a:pt x="14072" y="1842"/>
                </a:lnTo>
                <a:lnTo>
                  <a:pt x="9349" y="5017"/>
                </a:lnTo>
                <a:lnTo>
                  <a:pt x="6973" y="7670"/>
                </a:lnTo>
                <a:lnTo>
                  <a:pt x="6973" y="2094"/>
                </a:lnTo>
                <a:lnTo>
                  <a:pt x="5676" y="763"/>
                </a:lnTo>
                <a:lnTo>
                  <a:pt x="2782" y="636"/>
                </a:lnTo>
                <a:lnTo>
                  <a:pt x="0" y="2094"/>
                </a:lnTo>
                <a:lnTo>
                  <a:pt x="0" y="44236"/>
                </a:lnTo>
                <a:lnTo>
                  <a:pt x="1969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194189" y="5971018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6" y="43192"/>
                </a:moveTo>
                <a:lnTo>
                  <a:pt x="4295" y="44693"/>
                </a:lnTo>
                <a:lnTo>
                  <a:pt x="7660" y="45719"/>
                </a:lnTo>
                <a:lnTo>
                  <a:pt x="10379" y="46191"/>
                </a:lnTo>
                <a:lnTo>
                  <a:pt x="13298" y="46291"/>
                </a:lnTo>
                <a:lnTo>
                  <a:pt x="17960" y="46000"/>
                </a:lnTo>
                <a:lnTo>
                  <a:pt x="22035" y="44819"/>
                </a:lnTo>
                <a:lnTo>
                  <a:pt x="25250" y="42786"/>
                </a:lnTo>
                <a:lnTo>
                  <a:pt x="27839" y="40208"/>
                </a:lnTo>
                <a:lnTo>
                  <a:pt x="29441" y="36842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61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8" y="19508"/>
                </a:lnTo>
                <a:lnTo>
                  <a:pt x="12801" y="17945"/>
                </a:lnTo>
                <a:lnTo>
                  <a:pt x="9375" y="15137"/>
                </a:lnTo>
                <a:lnTo>
                  <a:pt x="8435" y="12066"/>
                </a:lnTo>
                <a:lnTo>
                  <a:pt x="9259" y="8891"/>
                </a:lnTo>
                <a:lnTo>
                  <a:pt x="11837" y="6732"/>
                </a:lnTo>
                <a:lnTo>
                  <a:pt x="14987" y="5993"/>
                </a:lnTo>
                <a:lnTo>
                  <a:pt x="17769" y="5993"/>
                </a:lnTo>
                <a:lnTo>
                  <a:pt x="21352" y="6846"/>
                </a:lnTo>
                <a:lnTo>
                  <a:pt x="24714" y="8359"/>
                </a:lnTo>
                <a:lnTo>
                  <a:pt x="27612" y="7556"/>
                </a:lnTo>
                <a:lnTo>
                  <a:pt x="27612" y="4917"/>
                </a:lnTo>
                <a:lnTo>
                  <a:pt x="25769" y="2225"/>
                </a:lnTo>
                <a:lnTo>
                  <a:pt x="22810" y="979"/>
                </a:lnTo>
                <a:lnTo>
                  <a:pt x="19763" y="266"/>
                </a:lnTo>
                <a:lnTo>
                  <a:pt x="16384" y="0"/>
                </a:lnTo>
                <a:lnTo>
                  <a:pt x="13831" y="0"/>
                </a:lnTo>
                <a:lnTo>
                  <a:pt x="9677" y="1028"/>
                </a:lnTo>
                <a:lnTo>
                  <a:pt x="6159" y="2631"/>
                </a:lnTo>
                <a:lnTo>
                  <a:pt x="2631" y="6224"/>
                </a:lnTo>
                <a:lnTo>
                  <a:pt x="1361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8"/>
                </a:lnTo>
                <a:lnTo>
                  <a:pt x="5360" y="21755"/>
                </a:lnTo>
                <a:lnTo>
                  <a:pt x="9018" y="23914"/>
                </a:lnTo>
                <a:lnTo>
                  <a:pt x="11635" y="25044"/>
                </a:lnTo>
                <a:lnTo>
                  <a:pt x="14249" y="26085"/>
                </a:lnTo>
                <a:lnTo>
                  <a:pt x="17881" y="27611"/>
                </a:lnTo>
                <a:lnTo>
                  <a:pt x="20678" y="29566"/>
                </a:lnTo>
                <a:lnTo>
                  <a:pt x="22200" y="32194"/>
                </a:lnTo>
                <a:lnTo>
                  <a:pt x="21996" y="35535"/>
                </a:lnTo>
                <a:lnTo>
                  <a:pt x="19763" y="38454"/>
                </a:lnTo>
                <a:lnTo>
                  <a:pt x="16992" y="39700"/>
                </a:lnTo>
                <a:lnTo>
                  <a:pt x="13449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7" y="36730"/>
                </a:lnTo>
                <a:lnTo>
                  <a:pt x="166" y="37364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232227" y="5971018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9"/>
                </a:moveTo>
                <a:lnTo>
                  <a:pt x="13334" y="7821"/>
                </a:lnTo>
                <a:lnTo>
                  <a:pt x="16233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91" y="7189"/>
                </a:lnTo>
                <a:lnTo>
                  <a:pt x="30189" y="11810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410" y="13590"/>
                </a:lnTo>
                <a:lnTo>
                  <a:pt x="471" y="16484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6"/>
                </a:lnTo>
                <a:lnTo>
                  <a:pt x="1361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59" y="43875"/>
                </a:lnTo>
                <a:lnTo>
                  <a:pt x="11963" y="44844"/>
                </a:lnTo>
                <a:lnTo>
                  <a:pt x="14565" y="45810"/>
                </a:lnTo>
                <a:lnTo>
                  <a:pt x="17604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3"/>
                </a:lnTo>
                <a:lnTo>
                  <a:pt x="33807" y="44091"/>
                </a:lnTo>
                <a:lnTo>
                  <a:pt x="36485" y="42504"/>
                </a:lnTo>
                <a:lnTo>
                  <a:pt x="36993" y="39841"/>
                </a:lnTo>
                <a:lnTo>
                  <a:pt x="35942" y="36842"/>
                </a:lnTo>
                <a:lnTo>
                  <a:pt x="33310" y="37666"/>
                </a:lnTo>
                <a:lnTo>
                  <a:pt x="30074" y="38846"/>
                </a:lnTo>
                <a:lnTo>
                  <a:pt x="2715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54" y="38936"/>
                </a:lnTo>
                <a:lnTo>
                  <a:pt x="11062" y="35852"/>
                </a:lnTo>
                <a:lnTo>
                  <a:pt x="9183" y="32903"/>
                </a:lnTo>
                <a:lnTo>
                  <a:pt x="8243" y="29159"/>
                </a:lnTo>
                <a:lnTo>
                  <a:pt x="8003" y="24714"/>
                </a:lnTo>
                <a:lnTo>
                  <a:pt x="35751" y="24714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18" y="14604"/>
                </a:lnTo>
                <a:lnTo>
                  <a:pt x="37007" y="9777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38" y="532"/>
                </a:lnTo>
                <a:lnTo>
                  <a:pt x="10184" y="11149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8003" y="19051"/>
                </a:lnTo>
                <a:lnTo>
                  <a:pt x="8064" y="17334"/>
                </a:lnTo>
                <a:lnTo>
                  <a:pt x="8902" y="14108"/>
                </a:lnTo>
                <a:lnTo>
                  <a:pt x="10184" y="11149"/>
                </a:lnTo>
                <a:lnTo>
                  <a:pt x="14338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305141" y="5955732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62" y="60937"/>
                </a:moveTo>
                <a:lnTo>
                  <a:pt x="5435" y="60937"/>
                </a:lnTo>
                <a:lnTo>
                  <a:pt x="8049" y="59475"/>
                </a:lnTo>
                <a:lnTo>
                  <a:pt x="7948" y="9042"/>
                </a:lnTo>
                <a:lnTo>
                  <a:pt x="9712" y="12790"/>
                </a:lnTo>
                <a:lnTo>
                  <a:pt x="11671" y="16689"/>
                </a:lnTo>
                <a:lnTo>
                  <a:pt x="13625" y="20332"/>
                </a:lnTo>
                <a:lnTo>
                  <a:pt x="32104" y="54803"/>
                </a:lnTo>
                <a:lnTo>
                  <a:pt x="33893" y="57787"/>
                </a:lnTo>
                <a:lnTo>
                  <a:pt x="36752" y="60401"/>
                </a:lnTo>
                <a:lnTo>
                  <a:pt x="39596" y="60832"/>
                </a:lnTo>
                <a:lnTo>
                  <a:pt x="42252" y="60832"/>
                </a:lnTo>
                <a:lnTo>
                  <a:pt x="44650" y="60032"/>
                </a:lnTo>
                <a:lnTo>
                  <a:pt x="45780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32" y="49733"/>
                </a:lnTo>
                <a:lnTo>
                  <a:pt x="36370" y="46814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25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51"/>
                </a:lnTo>
                <a:lnTo>
                  <a:pt x="10309" y="496"/>
                </a:lnTo>
                <a:lnTo>
                  <a:pt x="7350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6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362886" y="59710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81" y="34851"/>
                </a:moveTo>
                <a:lnTo>
                  <a:pt x="9067" y="31560"/>
                </a:lnTo>
                <a:lnTo>
                  <a:pt x="8229" y="27506"/>
                </a:lnTo>
                <a:lnTo>
                  <a:pt x="8977" y="43714"/>
                </a:lnTo>
                <a:lnTo>
                  <a:pt x="11555" y="44744"/>
                </a:lnTo>
                <a:lnTo>
                  <a:pt x="14122" y="45769"/>
                </a:lnTo>
                <a:lnTo>
                  <a:pt x="17146" y="46291"/>
                </a:lnTo>
                <a:lnTo>
                  <a:pt x="21005" y="39790"/>
                </a:lnTo>
                <a:lnTo>
                  <a:pt x="16433" y="39344"/>
                </a:lnTo>
                <a:lnTo>
                  <a:pt x="13107" y="37565"/>
                </a:lnTo>
                <a:lnTo>
                  <a:pt x="10781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0" y="33097"/>
                </a:lnTo>
                <a:lnTo>
                  <a:pt x="2119" y="35902"/>
                </a:lnTo>
                <a:lnTo>
                  <a:pt x="5119" y="40258"/>
                </a:lnTo>
                <a:lnTo>
                  <a:pt x="8977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79" y="18402"/>
                </a:lnTo>
                <a:lnTo>
                  <a:pt x="9309" y="14352"/>
                </a:lnTo>
                <a:lnTo>
                  <a:pt x="11177" y="11112"/>
                </a:lnTo>
                <a:lnTo>
                  <a:pt x="13614" y="8484"/>
                </a:lnTo>
                <a:lnTo>
                  <a:pt x="16930" y="6857"/>
                </a:lnTo>
                <a:lnTo>
                  <a:pt x="21182" y="6465"/>
                </a:lnTo>
                <a:lnTo>
                  <a:pt x="2576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69" y="14720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2" y="27877"/>
                </a:lnTo>
                <a:lnTo>
                  <a:pt x="32867" y="31943"/>
                </a:lnTo>
                <a:lnTo>
                  <a:pt x="31028" y="35153"/>
                </a:lnTo>
                <a:lnTo>
                  <a:pt x="28587" y="37771"/>
                </a:lnTo>
                <a:lnTo>
                  <a:pt x="25246" y="39383"/>
                </a:lnTo>
                <a:lnTo>
                  <a:pt x="21005" y="39790"/>
                </a:lnTo>
                <a:lnTo>
                  <a:pt x="17146" y="46291"/>
                </a:lnTo>
                <a:lnTo>
                  <a:pt x="24170" y="46291"/>
                </a:lnTo>
                <a:lnTo>
                  <a:pt x="27291" y="45708"/>
                </a:lnTo>
                <a:lnTo>
                  <a:pt x="29998" y="44538"/>
                </a:lnTo>
                <a:lnTo>
                  <a:pt x="32702" y="43373"/>
                </a:lnTo>
                <a:lnTo>
                  <a:pt x="36741" y="39650"/>
                </a:lnTo>
                <a:lnTo>
                  <a:pt x="39876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19" y="16015"/>
                </a:lnTo>
                <a:lnTo>
                  <a:pt x="40855" y="13197"/>
                </a:lnTo>
                <a:lnTo>
                  <a:pt x="40006" y="10389"/>
                </a:lnTo>
                <a:lnTo>
                  <a:pt x="36996" y="6033"/>
                </a:lnTo>
                <a:lnTo>
                  <a:pt x="33134" y="2566"/>
                </a:lnTo>
                <a:lnTo>
                  <a:pt x="30556" y="1536"/>
                </a:lnTo>
                <a:lnTo>
                  <a:pt x="27989" y="506"/>
                </a:lnTo>
                <a:lnTo>
                  <a:pt x="24954" y="0"/>
                </a:lnTo>
                <a:lnTo>
                  <a:pt x="17905" y="0"/>
                </a:lnTo>
                <a:lnTo>
                  <a:pt x="14781" y="571"/>
                </a:lnTo>
                <a:lnTo>
                  <a:pt x="12091" y="1727"/>
                </a:lnTo>
                <a:lnTo>
                  <a:pt x="940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415913" y="6005941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0"/>
                </a:moveTo>
                <a:lnTo>
                  <a:pt x="9712" y="1788"/>
                </a:lnTo>
                <a:lnTo>
                  <a:pt x="6983" y="0"/>
                </a:lnTo>
                <a:lnTo>
                  <a:pt x="3175" y="0"/>
                </a:lnTo>
                <a:lnTo>
                  <a:pt x="367" y="1838"/>
                </a:lnTo>
                <a:lnTo>
                  <a:pt x="0" y="5521"/>
                </a:lnTo>
                <a:lnTo>
                  <a:pt x="353" y="9118"/>
                </a:lnTo>
                <a:lnTo>
                  <a:pt x="3084" y="10908"/>
                </a:lnTo>
                <a:lnTo>
                  <a:pt x="6893" y="10908"/>
                </a:lnTo>
                <a:lnTo>
                  <a:pt x="9701" y="9063"/>
                </a:lnTo>
                <a:lnTo>
                  <a:pt x="10069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459585" y="5955000"/>
            <a:ext cx="39787" cy="62320"/>
          </a:xfrm>
          <a:custGeom>
            <a:avLst/>
            <a:gdLst/>
            <a:ahLst/>
            <a:cxnLst/>
            <a:rect l="l" t="t" r="r" b="b"/>
            <a:pathLst>
              <a:path w="39787" h="62320">
                <a:moveTo>
                  <a:pt x="9726" y="17284"/>
                </a:moveTo>
                <a:lnTo>
                  <a:pt x="10731" y="14961"/>
                </a:lnTo>
                <a:lnTo>
                  <a:pt x="13384" y="10972"/>
                </a:lnTo>
                <a:lnTo>
                  <a:pt x="17169" y="8190"/>
                </a:lnTo>
                <a:lnTo>
                  <a:pt x="21765" y="6416"/>
                </a:lnTo>
                <a:lnTo>
                  <a:pt x="27659" y="6527"/>
                </a:lnTo>
                <a:lnTo>
                  <a:pt x="31075" y="7200"/>
                </a:lnTo>
                <a:lnTo>
                  <a:pt x="34074" y="8190"/>
                </a:lnTo>
                <a:lnTo>
                  <a:pt x="36766" y="6793"/>
                </a:lnTo>
                <a:lnTo>
                  <a:pt x="36742" y="4230"/>
                </a:lnTo>
                <a:lnTo>
                  <a:pt x="34505" y="1548"/>
                </a:lnTo>
                <a:lnTo>
                  <a:pt x="31964" y="774"/>
                </a:lnTo>
                <a:lnTo>
                  <a:pt x="28699" y="205"/>
                </a:lnTo>
                <a:lnTo>
                  <a:pt x="25171" y="0"/>
                </a:lnTo>
                <a:lnTo>
                  <a:pt x="21755" y="0"/>
                </a:lnTo>
                <a:lnTo>
                  <a:pt x="18731" y="472"/>
                </a:lnTo>
                <a:lnTo>
                  <a:pt x="16139" y="1412"/>
                </a:lnTo>
                <a:lnTo>
                  <a:pt x="13550" y="2336"/>
                </a:lnTo>
                <a:lnTo>
                  <a:pt x="11325" y="3618"/>
                </a:lnTo>
                <a:lnTo>
                  <a:pt x="7607" y="6833"/>
                </a:lnTo>
                <a:lnTo>
                  <a:pt x="4838" y="10883"/>
                </a:lnTo>
                <a:lnTo>
                  <a:pt x="2627" y="15369"/>
                </a:lnTo>
                <a:lnTo>
                  <a:pt x="1191" y="20308"/>
                </a:lnTo>
                <a:lnTo>
                  <a:pt x="684" y="22860"/>
                </a:lnTo>
                <a:lnTo>
                  <a:pt x="417" y="25514"/>
                </a:lnTo>
                <a:lnTo>
                  <a:pt x="137" y="28171"/>
                </a:lnTo>
                <a:lnTo>
                  <a:pt x="0" y="30783"/>
                </a:lnTo>
                <a:lnTo>
                  <a:pt x="125" y="39067"/>
                </a:lnTo>
                <a:lnTo>
                  <a:pt x="367" y="41630"/>
                </a:lnTo>
                <a:lnTo>
                  <a:pt x="623" y="44183"/>
                </a:lnTo>
                <a:lnTo>
                  <a:pt x="1612" y="48694"/>
                </a:lnTo>
                <a:lnTo>
                  <a:pt x="2945" y="52769"/>
                </a:lnTo>
                <a:lnTo>
                  <a:pt x="4848" y="56135"/>
                </a:lnTo>
                <a:lnTo>
                  <a:pt x="7491" y="58698"/>
                </a:lnTo>
                <a:lnTo>
                  <a:pt x="10601" y="60758"/>
                </a:lnTo>
                <a:lnTo>
                  <a:pt x="9420" y="47434"/>
                </a:lnTo>
                <a:lnTo>
                  <a:pt x="8914" y="44716"/>
                </a:lnTo>
                <a:lnTo>
                  <a:pt x="8395" y="41997"/>
                </a:lnTo>
                <a:lnTo>
                  <a:pt x="8125" y="38620"/>
                </a:lnTo>
                <a:lnTo>
                  <a:pt x="8125" y="34596"/>
                </a:lnTo>
                <a:lnTo>
                  <a:pt x="10817" y="33033"/>
                </a:lnTo>
                <a:lnTo>
                  <a:pt x="13917" y="31762"/>
                </a:lnTo>
                <a:lnTo>
                  <a:pt x="17258" y="30924"/>
                </a:lnTo>
                <a:lnTo>
                  <a:pt x="20740" y="30622"/>
                </a:lnTo>
                <a:lnTo>
                  <a:pt x="24523" y="30899"/>
                </a:lnTo>
                <a:lnTo>
                  <a:pt x="28458" y="32818"/>
                </a:lnTo>
                <a:lnTo>
                  <a:pt x="30744" y="36134"/>
                </a:lnTo>
                <a:lnTo>
                  <a:pt x="31456" y="39103"/>
                </a:lnTo>
                <a:lnTo>
                  <a:pt x="31633" y="42560"/>
                </a:lnTo>
                <a:lnTo>
                  <a:pt x="31633" y="44208"/>
                </a:lnTo>
                <a:lnTo>
                  <a:pt x="30960" y="47409"/>
                </a:lnTo>
                <a:lnTo>
                  <a:pt x="30999" y="59461"/>
                </a:lnTo>
                <a:lnTo>
                  <a:pt x="34823" y="56060"/>
                </a:lnTo>
                <a:lnTo>
                  <a:pt x="37757" y="51995"/>
                </a:lnTo>
                <a:lnTo>
                  <a:pt x="39380" y="47042"/>
                </a:lnTo>
                <a:lnTo>
                  <a:pt x="39787" y="44463"/>
                </a:lnTo>
                <a:lnTo>
                  <a:pt x="39787" y="41810"/>
                </a:lnTo>
                <a:lnTo>
                  <a:pt x="39485" y="36993"/>
                </a:lnTo>
                <a:lnTo>
                  <a:pt x="38300" y="32727"/>
                </a:lnTo>
                <a:lnTo>
                  <a:pt x="35928" y="29286"/>
                </a:lnTo>
                <a:lnTo>
                  <a:pt x="32713" y="26468"/>
                </a:lnTo>
                <a:lnTo>
                  <a:pt x="28216" y="24704"/>
                </a:lnTo>
                <a:lnTo>
                  <a:pt x="25463" y="24257"/>
                </a:lnTo>
                <a:lnTo>
                  <a:pt x="20660" y="24257"/>
                </a:lnTo>
                <a:lnTo>
                  <a:pt x="17881" y="24599"/>
                </a:lnTo>
                <a:lnTo>
                  <a:pt x="14057" y="25514"/>
                </a:lnTo>
                <a:lnTo>
                  <a:pt x="10731" y="26784"/>
                </a:lnTo>
                <a:lnTo>
                  <a:pt x="7999" y="28181"/>
                </a:lnTo>
                <a:lnTo>
                  <a:pt x="8089" y="25322"/>
                </a:lnTo>
                <a:lnTo>
                  <a:pt x="8456" y="22553"/>
                </a:lnTo>
                <a:lnTo>
                  <a:pt x="9104" y="19926"/>
                </a:lnTo>
                <a:lnTo>
                  <a:pt x="9726" y="17284"/>
                </a:lnTo>
                <a:close/>
              </a:path>
              <a:path w="39787" h="62320">
                <a:moveTo>
                  <a:pt x="13370" y="54051"/>
                </a:moveTo>
                <a:lnTo>
                  <a:pt x="11163" y="51247"/>
                </a:lnTo>
                <a:lnTo>
                  <a:pt x="9420" y="47434"/>
                </a:lnTo>
                <a:lnTo>
                  <a:pt x="10601" y="60758"/>
                </a:lnTo>
                <a:lnTo>
                  <a:pt x="14465" y="62003"/>
                </a:lnTo>
                <a:lnTo>
                  <a:pt x="19227" y="62320"/>
                </a:lnTo>
                <a:lnTo>
                  <a:pt x="22755" y="62320"/>
                </a:lnTo>
                <a:lnTo>
                  <a:pt x="25819" y="61747"/>
                </a:lnTo>
                <a:lnTo>
                  <a:pt x="28407" y="60606"/>
                </a:lnTo>
                <a:lnTo>
                  <a:pt x="30999" y="59461"/>
                </a:lnTo>
                <a:lnTo>
                  <a:pt x="30960" y="47409"/>
                </a:lnTo>
                <a:lnTo>
                  <a:pt x="29794" y="50393"/>
                </a:lnTo>
                <a:lnTo>
                  <a:pt x="26643" y="53939"/>
                </a:lnTo>
                <a:lnTo>
                  <a:pt x="23709" y="55436"/>
                </a:lnTo>
                <a:lnTo>
                  <a:pt x="19977" y="55803"/>
                </a:lnTo>
                <a:lnTo>
                  <a:pt x="16294" y="55462"/>
                </a:lnTo>
                <a:lnTo>
                  <a:pt x="13370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507844" y="5955000"/>
            <a:ext cx="39786" cy="62320"/>
          </a:xfrm>
          <a:custGeom>
            <a:avLst/>
            <a:gdLst/>
            <a:ahLst/>
            <a:cxnLst/>
            <a:rect l="l" t="t" r="r" b="b"/>
            <a:pathLst>
              <a:path w="39786" h="62320">
                <a:moveTo>
                  <a:pt x="9737" y="17284"/>
                </a:moveTo>
                <a:lnTo>
                  <a:pt x="10727" y="14961"/>
                </a:lnTo>
                <a:lnTo>
                  <a:pt x="13384" y="10972"/>
                </a:lnTo>
                <a:lnTo>
                  <a:pt x="17167" y="8190"/>
                </a:lnTo>
                <a:lnTo>
                  <a:pt x="21765" y="6416"/>
                </a:lnTo>
                <a:lnTo>
                  <a:pt x="27658" y="6527"/>
                </a:lnTo>
                <a:lnTo>
                  <a:pt x="31074" y="7200"/>
                </a:lnTo>
                <a:lnTo>
                  <a:pt x="34072" y="8190"/>
                </a:lnTo>
                <a:lnTo>
                  <a:pt x="36751" y="7200"/>
                </a:lnTo>
                <a:lnTo>
                  <a:pt x="36776" y="4532"/>
                </a:lnTo>
                <a:lnTo>
                  <a:pt x="35175" y="1828"/>
                </a:lnTo>
                <a:lnTo>
                  <a:pt x="31963" y="774"/>
                </a:lnTo>
                <a:lnTo>
                  <a:pt x="28698" y="205"/>
                </a:lnTo>
                <a:lnTo>
                  <a:pt x="25181" y="0"/>
                </a:lnTo>
                <a:lnTo>
                  <a:pt x="21753" y="0"/>
                </a:lnTo>
                <a:lnTo>
                  <a:pt x="18729" y="472"/>
                </a:lnTo>
                <a:lnTo>
                  <a:pt x="16137" y="1412"/>
                </a:lnTo>
                <a:lnTo>
                  <a:pt x="13549" y="2336"/>
                </a:lnTo>
                <a:lnTo>
                  <a:pt x="11324" y="3618"/>
                </a:lnTo>
                <a:lnTo>
                  <a:pt x="7606" y="6833"/>
                </a:lnTo>
                <a:lnTo>
                  <a:pt x="4837" y="10883"/>
                </a:lnTo>
                <a:lnTo>
                  <a:pt x="2627" y="15369"/>
                </a:lnTo>
                <a:lnTo>
                  <a:pt x="1205" y="20308"/>
                </a:lnTo>
                <a:lnTo>
                  <a:pt x="683" y="22860"/>
                </a:lnTo>
                <a:lnTo>
                  <a:pt x="416" y="25514"/>
                </a:lnTo>
                <a:lnTo>
                  <a:pt x="135" y="28171"/>
                </a:lnTo>
                <a:lnTo>
                  <a:pt x="0" y="30783"/>
                </a:lnTo>
                <a:lnTo>
                  <a:pt x="125" y="39067"/>
                </a:lnTo>
                <a:lnTo>
                  <a:pt x="367" y="41630"/>
                </a:lnTo>
                <a:lnTo>
                  <a:pt x="618" y="44183"/>
                </a:lnTo>
                <a:lnTo>
                  <a:pt x="1611" y="48694"/>
                </a:lnTo>
                <a:lnTo>
                  <a:pt x="2943" y="52769"/>
                </a:lnTo>
                <a:lnTo>
                  <a:pt x="4862" y="56135"/>
                </a:lnTo>
                <a:lnTo>
                  <a:pt x="7490" y="58698"/>
                </a:lnTo>
                <a:lnTo>
                  <a:pt x="10601" y="60758"/>
                </a:lnTo>
                <a:lnTo>
                  <a:pt x="9420" y="47434"/>
                </a:lnTo>
                <a:lnTo>
                  <a:pt x="8912" y="44716"/>
                </a:lnTo>
                <a:lnTo>
                  <a:pt x="8390" y="41997"/>
                </a:lnTo>
                <a:lnTo>
                  <a:pt x="8139" y="38620"/>
                </a:lnTo>
                <a:lnTo>
                  <a:pt x="8139" y="34596"/>
                </a:lnTo>
                <a:lnTo>
                  <a:pt x="10831" y="33033"/>
                </a:lnTo>
                <a:lnTo>
                  <a:pt x="13916" y="31762"/>
                </a:lnTo>
                <a:lnTo>
                  <a:pt x="17268" y="30924"/>
                </a:lnTo>
                <a:lnTo>
                  <a:pt x="20735" y="30622"/>
                </a:lnTo>
                <a:lnTo>
                  <a:pt x="24522" y="30899"/>
                </a:lnTo>
                <a:lnTo>
                  <a:pt x="28456" y="32818"/>
                </a:lnTo>
                <a:lnTo>
                  <a:pt x="30742" y="36134"/>
                </a:lnTo>
                <a:lnTo>
                  <a:pt x="31456" y="39103"/>
                </a:lnTo>
                <a:lnTo>
                  <a:pt x="31647" y="42560"/>
                </a:lnTo>
                <a:lnTo>
                  <a:pt x="31647" y="44208"/>
                </a:lnTo>
                <a:lnTo>
                  <a:pt x="30960" y="47409"/>
                </a:lnTo>
                <a:lnTo>
                  <a:pt x="30999" y="59461"/>
                </a:lnTo>
                <a:lnTo>
                  <a:pt x="34822" y="56060"/>
                </a:lnTo>
                <a:lnTo>
                  <a:pt x="37755" y="51995"/>
                </a:lnTo>
                <a:lnTo>
                  <a:pt x="39380" y="47042"/>
                </a:lnTo>
                <a:lnTo>
                  <a:pt x="39786" y="44463"/>
                </a:lnTo>
                <a:lnTo>
                  <a:pt x="39786" y="41810"/>
                </a:lnTo>
                <a:lnTo>
                  <a:pt x="39494" y="36993"/>
                </a:lnTo>
                <a:lnTo>
                  <a:pt x="38299" y="32727"/>
                </a:lnTo>
                <a:lnTo>
                  <a:pt x="35927" y="29286"/>
                </a:lnTo>
                <a:lnTo>
                  <a:pt x="32712" y="26468"/>
                </a:lnTo>
                <a:lnTo>
                  <a:pt x="28216" y="24704"/>
                </a:lnTo>
                <a:lnTo>
                  <a:pt x="25462" y="24257"/>
                </a:lnTo>
                <a:lnTo>
                  <a:pt x="20660" y="24257"/>
                </a:lnTo>
                <a:lnTo>
                  <a:pt x="17880" y="24599"/>
                </a:lnTo>
                <a:lnTo>
                  <a:pt x="14057" y="25514"/>
                </a:lnTo>
                <a:lnTo>
                  <a:pt x="10741" y="26784"/>
                </a:lnTo>
                <a:lnTo>
                  <a:pt x="7998" y="28181"/>
                </a:lnTo>
                <a:lnTo>
                  <a:pt x="8100" y="25322"/>
                </a:lnTo>
                <a:lnTo>
                  <a:pt x="8455" y="22553"/>
                </a:lnTo>
                <a:lnTo>
                  <a:pt x="9103" y="19926"/>
                </a:lnTo>
                <a:lnTo>
                  <a:pt x="9737" y="17284"/>
                </a:lnTo>
                <a:close/>
              </a:path>
              <a:path w="39786" h="62320">
                <a:moveTo>
                  <a:pt x="13369" y="54051"/>
                </a:moveTo>
                <a:lnTo>
                  <a:pt x="11159" y="51247"/>
                </a:lnTo>
                <a:lnTo>
                  <a:pt x="9420" y="47434"/>
                </a:lnTo>
                <a:lnTo>
                  <a:pt x="10601" y="60758"/>
                </a:lnTo>
                <a:lnTo>
                  <a:pt x="14464" y="62003"/>
                </a:lnTo>
                <a:lnTo>
                  <a:pt x="19226" y="62320"/>
                </a:lnTo>
                <a:lnTo>
                  <a:pt x="22769" y="62320"/>
                </a:lnTo>
                <a:lnTo>
                  <a:pt x="25815" y="61747"/>
                </a:lnTo>
                <a:lnTo>
                  <a:pt x="28407" y="60606"/>
                </a:lnTo>
                <a:lnTo>
                  <a:pt x="30999" y="59461"/>
                </a:lnTo>
                <a:lnTo>
                  <a:pt x="30960" y="47409"/>
                </a:lnTo>
                <a:lnTo>
                  <a:pt x="29792" y="50393"/>
                </a:lnTo>
                <a:lnTo>
                  <a:pt x="26643" y="53939"/>
                </a:lnTo>
                <a:lnTo>
                  <a:pt x="23709" y="55436"/>
                </a:lnTo>
                <a:lnTo>
                  <a:pt x="19987" y="55803"/>
                </a:lnTo>
                <a:lnTo>
                  <a:pt x="16304" y="55462"/>
                </a:lnTo>
                <a:lnTo>
                  <a:pt x="13369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578900" y="5954295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4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8"/>
                </a:lnTo>
                <a:lnTo>
                  <a:pt x="0" y="4676"/>
                </a:lnTo>
                <a:close/>
              </a:path>
              <a:path w="9550" h="62409">
                <a:moveTo>
                  <a:pt x="939" y="18820"/>
                </a:moveTo>
                <a:lnTo>
                  <a:pt x="939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3" y="17463"/>
                </a:lnTo>
                <a:lnTo>
                  <a:pt x="4038" y="17362"/>
                </a:lnTo>
                <a:lnTo>
                  <a:pt x="939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601432" y="5971021"/>
            <a:ext cx="36283" cy="45683"/>
          </a:xfrm>
          <a:custGeom>
            <a:avLst/>
            <a:gdLst/>
            <a:ahLst/>
            <a:cxnLst/>
            <a:rect l="l" t="t" r="r" b="b"/>
            <a:pathLst>
              <a:path w="36283" h="45683">
                <a:moveTo>
                  <a:pt x="1968" y="45582"/>
                </a:moveTo>
                <a:lnTo>
                  <a:pt x="4622" y="45683"/>
                </a:lnTo>
                <a:lnTo>
                  <a:pt x="7721" y="44236"/>
                </a:lnTo>
                <a:lnTo>
                  <a:pt x="7721" y="14784"/>
                </a:lnTo>
                <a:lnTo>
                  <a:pt x="9842" y="12142"/>
                </a:lnTo>
                <a:lnTo>
                  <a:pt x="11875" y="10107"/>
                </a:lnTo>
                <a:lnTo>
                  <a:pt x="15749" y="7379"/>
                </a:lnTo>
                <a:lnTo>
                  <a:pt x="19624" y="6681"/>
                </a:lnTo>
                <a:lnTo>
                  <a:pt x="22428" y="6962"/>
                </a:lnTo>
                <a:lnTo>
                  <a:pt x="25642" y="8902"/>
                </a:lnTo>
                <a:lnTo>
                  <a:pt x="27612" y="12282"/>
                </a:lnTo>
                <a:lnTo>
                  <a:pt x="28371" y="15227"/>
                </a:lnTo>
                <a:lnTo>
                  <a:pt x="28562" y="19557"/>
                </a:lnTo>
                <a:lnTo>
                  <a:pt x="28562" y="44236"/>
                </a:lnTo>
                <a:lnTo>
                  <a:pt x="30516" y="45582"/>
                </a:lnTo>
                <a:lnTo>
                  <a:pt x="33199" y="45683"/>
                </a:lnTo>
                <a:lnTo>
                  <a:pt x="36283" y="44236"/>
                </a:lnTo>
                <a:lnTo>
                  <a:pt x="36283" y="15533"/>
                </a:lnTo>
                <a:lnTo>
                  <a:pt x="36017" y="12966"/>
                </a:lnTo>
                <a:lnTo>
                  <a:pt x="35495" y="10821"/>
                </a:lnTo>
                <a:lnTo>
                  <a:pt x="34138" y="6832"/>
                </a:lnTo>
                <a:lnTo>
                  <a:pt x="31776" y="3646"/>
                </a:lnTo>
                <a:lnTo>
                  <a:pt x="28295" y="1421"/>
                </a:lnTo>
                <a:lnTo>
                  <a:pt x="24015" y="0"/>
                </a:lnTo>
                <a:lnTo>
                  <a:pt x="18795" y="0"/>
                </a:lnTo>
                <a:lnTo>
                  <a:pt x="14071" y="1842"/>
                </a:lnTo>
                <a:lnTo>
                  <a:pt x="9348" y="5017"/>
                </a:lnTo>
                <a:lnTo>
                  <a:pt x="6973" y="7670"/>
                </a:lnTo>
                <a:lnTo>
                  <a:pt x="6973" y="2094"/>
                </a:lnTo>
                <a:lnTo>
                  <a:pt x="5676" y="763"/>
                </a:lnTo>
                <a:lnTo>
                  <a:pt x="2782" y="636"/>
                </a:lnTo>
                <a:lnTo>
                  <a:pt x="0" y="2094"/>
                </a:lnTo>
                <a:lnTo>
                  <a:pt x="0" y="44236"/>
                </a:lnTo>
                <a:lnTo>
                  <a:pt x="1968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670556" y="5955098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52" y="5662"/>
                </a:moveTo>
                <a:lnTo>
                  <a:pt x="7405" y="8406"/>
                </a:lnTo>
                <a:lnTo>
                  <a:pt x="5068" y="11135"/>
                </a:lnTo>
                <a:lnTo>
                  <a:pt x="3239" y="14465"/>
                </a:lnTo>
                <a:lnTo>
                  <a:pt x="1944" y="18399"/>
                </a:lnTo>
                <a:lnTo>
                  <a:pt x="661" y="22338"/>
                </a:lnTo>
                <a:lnTo>
                  <a:pt x="0" y="26809"/>
                </a:lnTo>
                <a:lnTo>
                  <a:pt x="0" y="36727"/>
                </a:lnTo>
                <a:lnTo>
                  <a:pt x="608" y="41057"/>
                </a:lnTo>
                <a:lnTo>
                  <a:pt x="1817" y="44831"/>
                </a:lnTo>
                <a:lnTo>
                  <a:pt x="3009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94" y="56855"/>
                </a:lnTo>
                <a:lnTo>
                  <a:pt x="11901" y="58798"/>
                </a:lnTo>
                <a:lnTo>
                  <a:pt x="15062" y="60109"/>
                </a:lnTo>
                <a:lnTo>
                  <a:pt x="18223" y="61427"/>
                </a:lnTo>
                <a:lnTo>
                  <a:pt x="21779" y="62075"/>
                </a:lnTo>
                <a:lnTo>
                  <a:pt x="25718" y="62075"/>
                </a:lnTo>
                <a:lnTo>
                  <a:pt x="30085" y="61873"/>
                </a:lnTo>
                <a:lnTo>
                  <a:pt x="33922" y="61023"/>
                </a:lnTo>
                <a:lnTo>
                  <a:pt x="37108" y="59903"/>
                </a:lnTo>
                <a:lnTo>
                  <a:pt x="40830" y="58025"/>
                </a:lnTo>
                <a:lnTo>
                  <a:pt x="43689" y="55331"/>
                </a:lnTo>
                <a:lnTo>
                  <a:pt x="43966" y="52764"/>
                </a:lnTo>
                <a:lnTo>
                  <a:pt x="43966" y="52042"/>
                </a:lnTo>
                <a:lnTo>
                  <a:pt x="43473" y="49428"/>
                </a:lnTo>
                <a:lnTo>
                  <a:pt x="40816" y="50086"/>
                </a:lnTo>
                <a:lnTo>
                  <a:pt x="37680" y="52081"/>
                </a:lnTo>
                <a:lnTo>
                  <a:pt x="34872" y="53478"/>
                </a:lnTo>
                <a:lnTo>
                  <a:pt x="31266" y="54658"/>
                </a:lnTo>
                <a:lnTo>
                  <a:pt x="26747" y="54964"/>
                </a:lnTo>
                <a:lnTo>
                  <a:pt x="23889" y="54964"/>
                </a:lnTo>
                <a:lnTo>
                  <a:pt x="21337" y="54457"/>
                </a:lnTo>
                <a:lnTo>
                  <a:pt x="16800" y="52423"/>
                </a:lnTo>
                <a:lnTo>
                  <a:pt x="13348" y="48945"/>
                </a:lnTo>
                <a:lnTo>
                  <a:pt x="10605" y="44499"/>
                </a:lnTo>
                <a:lnTo>
                  <a:pt x="9777" y="41540"/>
                </a:lnTo>
                <a:lnTo>
                  <a:pt x="8942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3" y="24051"/>
                </a:lnTo>
                <a:lnTo>
                  <a:pt x="9831" y="21041"/>
                </a:lnTo>
                <a:lnTo>
                  <a:pt x="10680" y="18032"/>
                </a:lnTo>
                <a:lnTo>
                  <a:pt x="11901" y="15466"/>
                </a:lnTo>
                <a:lnTo>
                  <a:pt x="15036" y="11289"/>
                </a:lnTo>
                <a:lnTo>
                  <a:pt x="19137" y="8632"/>
                </a:lnTo>
                <a:lnTo>
                  <a:pt x="23813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57" y="8545"/>
                </a:lnTo>
                <a:lnTo>
                  <a:pt x="37400" y="9942"/>
                </a:lnTo>
                <a:lnTo>
                  <a:pt x="40449" y="11962"/>
                </a:lnTo>
                <a:lnTo>
                  <a:pt x="43700" y="10460"/>
                </a:lnTo>
                <a:lnTo>
                  <a:pt x="43624" y="7466"/>
                </a:lnTo>
                <a:lnTo>
                  <a:pt x="41936" y="4658"/>
                </a:lnTo>
                <a:lnTo>
                  <a:pt x="38987" y="2804"/>
                </a:lnTo>
                <a:lnTo>
                  <a:pt x="36334" y="1724"/>
                </a:lnTo>
                <a:lnTo>
                  <a:pt x="33400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83" y="0"/>
                </a:lnTo>
                <a:lnTo>
                  <a:pt x="19061" y="708"/>
                </a:lnTo>
                <a:lnTo>
                  <a:pt x="15800" y="2156"/>
                </a:lnTo>
                <a:lnTo>
                  <a:pt x="12534" y="3578"/>
                </a:lnTo>
                <a:lnTo>
                  <a:pt x="975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721136" y="5971014"/>
            <a:ext cx="34580" cy="46302"/>
          </a:xfrm>
          <a:custGeom>
            <a:avLst/>
            <a:gdLst/>
            <a:ahLst/>
            <a:cxnLst/>
            <a:rect l="l" t="t" r="r" b="b"/>
            <a:pathLst>
              <a:path w="34580" h="46302">
                <a:moveTo>
                  <a:pt x="3355" y="10631"/>
                </a:moveTo>
                <a:lnTo>
                  <a:pt x="6069" y="9485"/>
                </a:lnTo>
                <a:lnTo>
                  <a:pt x="9298" y="7898"/>
                </a:lnTo>
                <a:lnTo>
                  <a:pt x="12142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01" y="9601"/>
                </a:lnTo>
                <a:lnTo>
                  <a:pt x="26733" y="13143"/>
                </a:lnTo>
                <a:lnTo>
                  <a:pt x="26912" y="16203"/>
                </a:lnTo>
                <a:lnTo>
                  <a:pt x="26912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4"/>
                </a:lnTo>
                <a:lnTo>
                  <a:pt x="9640" y="20915"/>
                </a:lnTo>
                <a:lnTo>
                  <a:pt x="7415" y="21780"/>
                </a:lnTo>
                <a:lnTo>
                  <a:pt x="3812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40" y="38912"/>
                </a:lnTo>
                <a:lnTo>
                  <a:pt x="3987" y="42926"/>
                </a:lnTo>
                <a:lnTo>
                  <a:pt x="6781" y="44870"/>
                </a:lnTo>
                <a:lnTo>
                  <a:pt x="10374" y="46012"/>
                </a:lnTo>
                <a:lnTo>
                  <a:pt x="7898" y="35294"/>
                </a:lnTo>
                <a:lnTo>
                  <a:pt x="8139" y="30683"/>
                </a:lnTo>
                <a:lnTo>
                  <a:pt x="9866" y="27889"/>
                </a:lnTo>
                <a:lnTo>
                  <a:pt x="13233" y="25944"/>
                </a:lnTo>
                <a:lnTo>
                  <a:pt x="16343" y="25236"/>
                </a:lnTo>
                <a:lnTo>
                  <a:pt x="20307" y="25045"/>
                </a:lnTo>
                <a:lnTo>
                  <a:pt x="26912" y="25045"/>
                </a:lnTo>
                <a:lnTo>
                  <a:pt x="27938" y="40082"/>
                </a:lnTo>
                <a:lnTo>
                  <a:pt x="27938" y="44297"/>
                </a:lnTo>
                <a:lnTo>
                  <a:pt x="28486" y="45327"/>
                </a:lnTo>
                <a:lnTo>
                  <a:pt x="31268" y="45694"/>
                </a:lnTo>
                <a:lnTo>
                  <a:pt x="34580" y="44297"/>
                </a:lnTo>
                <a:lnTo>
                  <a:pt x="34580" y="13244"/>
                </a:lnTo>
                <a:lnTo>
                  <a:pt x="34289" y="10958"/>
                </a:lnTo>
                <a:lnTo>
                  <a:pt x="33108" y="7023"/>
                </a:lnTo>
                <a:lnTo>
                  <a:pt x="30848" y="4050"/>
                </a:lnTo>
                <a:lnTo>
                  <a:pt x="27812" y="1713"/>
                </a:lnTo>
                <a:lnTo>
                  <a:pt x="23572" y="341"/>
                </a:lnTo>
                <a:lnTo>
                  <a:pt x="20994" y="0"/>
                </a:lnTo>
                <a:lnTo>
                  <a:pt x="17970" y="0"/>
                </a:lnTo>
                <a:lnTo>
                  <a:pt x="14744" y="151"/>
                </a:lnTo>
                <a:lnTo>
                  <a:pt x="11555" y="737"/>
                </a:lnTo>
                <a:lnTo>
                  <a:pt x="8736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5" y="10631"/>
                </a:lnTo>
                <a:close/>
              </a:path>
              <a:path w="34580" h="46302">
                <a:moveTo>
                  <a:pt x="26912" y="25045"/>
                </a:moveTo>
                <a:lnTo>
                  <a:pt x="26912" y="33983"/>
                </a:lnTo>
                <a:lnTo>
                  <a:pt x="25018" y="36104"/>
                </a:lnTo>
                <a:lnTo>
                  <a:pt x="21451" y="38710"/>
                </a:lnTo>
                <a:lnTo>
                  <a:pt x="17844" y="40259"/>
                </a:lnTo>
                <a:lnTo>
                  <a:pt x="13323" y="40259"/>
                </a:lnTo>
                <a:lnTo>
                  <a:pt x="9982" y="38314"/>
                </a:lnTo>
                <a:lnTo>
                  <a:pt x="7898" y="35294"/>
                </a:lnTo>
                <a:lnTo>
                  <a:pt x="10374" y="46012"/>
                </a:lnTo>
                <a:lnTo>
                  <a:pt x="14593" y="46302"/>
                </a:lnTo>
                <a:lnTo>
                  <a:pt x="19518" y="45755"/>
                </a:lnTo>
                <a:lnTo>
                  <a:pt x="24039" y="43573"/>
                </a:lnTo>
                <a:lnTo>
                  <a:pt x="27938" y="40082"/>
                </a:lnTo>
                <a:lnTo>
                  <a:pt x="26912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764084" y="5960390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4"/>
                </a:moveTo>
                <a:lnTo>
                  <a:pt x="15163" y="17920"/>
                </a:lnTo>
                <a:lnTo>
                  <a:pt x="25984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3" y="11504"/>
                </a:lnTo>
                <a:lnTo>
                  <a:pt x="15163" y="1487"/>
                </a:lnTo>
                <a:lnTo>
                  <a:pt x="13208" y="90"/>
                </a:lnTo>
                <a:lnTo>
                  <a:pt x="10541" y="0"/>
                </a:lnTo>
                <a:lnTo>
                  <a:pt x="7440" y="1487"/>
                </a:lnTo>
                <a:lnTo>
                  <a:pt x="7440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5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2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6" y="54457"/>
                </a:lnTo>
                <a:lnTo>
                  <a:pt x="27532" y="51779"/>
                </a:lnTo>
                <a:lnTo>
                  <a:pt x="26617" y="48906"/>
                </a:lnTo>
                <a:lnTo>
                  <a:pt x="24051" y="49734"/>
                </a:lnTo>
                <a:lnTo>
                  <a:pt x="21066" y="50227"/>
                </a:lnTo>
                <a:lnTo>
                  <a:pt x="16459" y="48006"/>
                </a:lnTo>
                <a:lnTo>
                  <a:pt x="15163" y="44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798655" y="5971018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9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77" y="7189"/>
                </a:lnTo>
                <a:lnTo>
                  <a:pt x="30175" y="11810"/>
                </a:lnTo>
                <a:lnTo>
                  <a:pt x="31079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7" y="13590"/>
                </a:lnTo>
                <a:lnTo>
                  <a:pt x="457" y="16484"/>
                </a:lnTo>
                <a:lnTo>
                  <a:pt x="0" y="19734"/>
                </a:lnTo>
                <a:lnTo>
                  <a:pt x="0" y="27165"/>
                </a:lnTo>
                <a:lnTo>
                  <a:pt x="447" y="30506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55" y="45810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3"/>
                </a:lnTo>
                <a:lnTo>
                  <a:pt x="33793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2"/>
                </a:lnTo>
                <a:lnTo>
                  <a:pt x="33300" y="37666"/>
                </a:lnTo>
                <a:lnTo>
                  <a:pt x="30074" y="38846"/>
                </a:lnTo>
                <a:lnTo>
                  <a:pt x="27139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4"/>
                </a:lnTo>
                <a:lnTo>
                  <a:pt x="35751" y="24714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4"/>
                </a:lnTo>
                <a:lnTo>
                  <a:pt x="37007" y="9777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19" y="0"/>
                </a:lnTo>
                <a:lnTo>
                  <a:pt x="17118" y="0"/>
                </a:lnTo>
                <a:lnTo>
                  <a:pt x="14324" y="532"/>
                </a:lnTo>
                <a:lnTo>
                  <a:pt x="10173" y="11149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4"/>
                </a:lnTo>
                <a:lnTo>
                  <a:pt x="8888" y="14108"/>
                </a:lnTo>
                <a:lnTo>
                  <a:pt x="10173" y="11149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844408" y="5971100"/>
            <a:ext cx="29220" cy="62406"/>
          </a:xfrm>
          <a:custGeom>
            <a:avLst/>
            <a:gdLst/>
            <a:ahLst/>
            <a:cxnLst/>
            <a:rect l="l" t="t" r="r" b="b"/>
            <a:pathLst>
              <a:path w="29220" h="62406">
                <a:moveTo>
                  <a:pt x="29220" y="27492"/>
                </a:moveTo>
                <a:lnTo>
                  <a:pt x="27799" y="12153"/>
                </a:lnTo>
                <a:lnTo>
                  <a:pt x="27799" y="16253"/>
                </a:lnTo>
                <a:lnTo>
                  <a:pt x="26910" y="19669"/>
                </a:lnTo>
                <a:lnTo>
                  <a:pt x="25501" y="29170"/>
                </a:lnTo>
                <a:lnTo>
                  <a:pt x="29220" y="27492"/>
                </a:lnTo>
                <a:close/>
              </a:path>
              <a:path w="29220" h="62406">
                <a:moveTo>
                  <a:pt x="38328" y="43153"/>
                </a:moveTo>
                <a:lnTo>
                  <a:pt x="35344" y="39635"/>
                </a:lnTo>
                <a:lnTo>
                  <a:pt x="32550" y="37957"/>
                </a:lnTo>
                <a:lnTo>
                  <a:pt x="29055" y="36929"/>
                </a:lnTo>
                <a:lnTo>
                  <a:pt x="25030" y="36562"/>
                </a:lnTo>
                <a:lnTo>
                  <a:pt x="14032" y="36104"/>
                </a:lnTo>
                <a:lnTo>
                  <a:pt x="12344" y="36040"/>
                </a:lnTo>
                <a:lnTo>
                  <a:pt x="8470" y="33296"/>
                </a:lnTo>
                <a:lnTo>
                  <a:pt x="7566" y="52362"/>
                </a:lnTo>
                <a:lnTo>
                  <a:pt x="7937" y="47790"/>
                </a:lnTo>
                <a:lnTo>
                  <a:pt x="9450" y="45208"/>
                </a:lnTo>
                <a:lnTo>
                  <a:pt x="12534" y="42289"/>
                </a:lnTo>
                <a:lnTo>
                  <a:pt x="23442" y="42656"/>
                </a:lnTo>
                <a:lnTo>
                  <a:pt x="27978" y="43243"/>
                </a:lnTo>
                <a:lnTo>
                  <a:pt x="30948" y="45208"/>
                </a:lnTo>
                <a:lnTo>
                  <a:pt x="31686" y="48408"/>
                </a:lnTo>
                <a:lnTo>
                  <a:pt x="31470" y="50493"/>
                </a:lnTo>
                <a:lnTo>
                  <a:pt x="29933" y="53286"/>
                </a:lnTo>
                <a:lnTo>
                  <a:pt x="26733" y="55382"/>
                </a:lnTo>
                <a:lnTo>
                  <a:pt x="23582" y="56286"/>
                </a:lnTo>
                <a:lnTo>
                  <a:pt x="19277" y="56527"/>
                </a:lnTo>
                <a:lnTo>
                  <a:pt x="15594" y="56527"/>
                </a:lnTo>
                <a:lnTo>
                  <a:pt x="12725" y="55994"/>
                </a:lnTo>
                <a:lnTo>
                  <a:pt x="10655" y="54950"/>
                </a:lnTo>
                <a:lnTo>
                  <a:pt x="7566" y="52362"/>
                </a:lnTo>
                <a:lnTo>
                  <a:pt x="7833" y="60970"/>
                </a:lnTo>
                <a:lnTo>
                  <a:pt x="12609" y="62124"/>
                </a:lnTo>
                <a:lnTo>
                  <a:pt x="15494" y="62406"/>
                </a:lnTo>
                <a:lnTo>
                  <a:pt x="22426" y="62406"/>
                </a:lnTo>
                <a:lnTo>
                  <a:pt x="25487" y="62024"/>
                </a:lnTo>
                <a:lnTo>
                  <a:pt x="28079" y="61274"/>
                </a:lnTo>
                <a:lnTo>
                  <a:pt x="30681" y="60501"/>
                </a:lnTo>
                <a:lnTo>
                  <a:pt x="32802" y="59461"/>
                </a:lnTo>
                <a:lnTo>
                  <a:pt x="36142" y="56804"/>
                </a:lnTo>
                <a:lnTo>
                  <a:pt x="38188" y="53517"/>
                </a:lnTo>
                <a:lnTo>
                  <a:pt x="39408" y="49935"/>
                </a:lnTo>
                <a:lnTo>
                  <a:pt x="39408" y="46147"/>
                </a:lnTo>
                <a:lnTo>
                  <a:pt x="38328" y="43153"/>
                </a:lnTo>
                <a:close/>
              </a:path>
              <a:path w="29220" h="62406">
                <a:moveTo>
                  <a:pt x="34541" y="10742"/>
                </a:moveTo>
                <a:lnTo>
                  <a:pt x="32255" y="7020"/>
                </a:lnTo>
                <a:lnTo>
                  <a:pt x="38289" y="7020"/>
                </a:lnTo>
                <a:lnTo>
                  <a:pt x="39138" y="6793"/>
                </a:lnTo>
                <a:lnTo>
                  <a:pt x="39876" y="3934"/>
                </a:lnTo>
                <a:lnTo>
                  <a:pt x="38289" y="798"/>
                </a:lnTo>
                <a:lnTo>
                  <a:pt x="25552" y="798"/>
                </a:lnTo>
                <a:lnTo>
                  <a:pt x="22438" y="215"/>
                </a:lnTo>
                <a:lnTo>
                  <a:pt x="18859" y="0"/>
                </a:lnTo>
                <a:lnTo>
                  <a:pt x="14298" y="353"/>
                </a:lnTo>
                <a:lnTo>
                  <a:pt x="10259" y="1764"/>
                </a:lnTo>
                <a:lnTo>
                  <a:pt x="7109" y="4085"/>
                </a:lnTo>
                <a:lnTo>
                  <a:pt x="4546" y="6995"/>
                </a:lnTo>
                <a:lnTo>
                  <a:pt x="2918" y="10807"/>
                </a:lnTo>
                <a:lnTo>
                  <a:pt x="2527" y="15354"/>
                </a:lnTo>
                <a:lnTo>
                  <a:pt x="2792" y="19173"/>
                </a:lnTo>
                <a:lnTo>
                  <a:pt x="3923" y="22082"/>
                </a:lnTo>
                <a:lnTo>
                  <a:pt x="4495" y="25728"/>
                </a:lnTo>
                <a:lnTo>
                  <a:pt x="2743" y="28562"/>
                </a:lnTo>
                <a:lnTo>
                  <a:pt x="1587" y="31762"/>
                </a:lnTo>
                <a:lnTo>
                  <a:pt x="1587" y="35039"/>
                </a:lnTo>
                <a:lnTo>
                  <a:pt x="3416" y="38696"/>
                </a:lnTo>
                <a:lnTo>
                  <a:pt x="4203" y="42023"/>
                </a:lnTo>
                <a:lnTo>
                  <a:pt x="1511" y="45323"/>
                </a:lnTo>
                <a:lnTo>
                  <a:pt x="367" y="48092"/>
                </a:lnTo>
                <a:lnTo>
                  <a:pt x="0" y="51090"/>
                </a:lnTo>
                <a:lnTo>
                  <a:pt x="330" y="54216"/>
                </a:lnTo>
                <a:lnTo>
                  <a:pt x="1701" y="56995"/>
                </a:lnTo>
                <a:lnTo>
                  <a:pt x="4340" y="59194"/>
                </a:lnTo>
                <a:lnTo>
                  <a:pt x="7833" y="60970"/>
                </a:lnTo>
                <a:lnTo>
                  <a:pt x="7566" y="52362"/>
                </a:lnTo>
                <a:lnTo>
                  <a:pt x="8470" y="33296"/>
                </a:lnTo>
                <a:lnTo>
                  <a:pt x="8636" y="30452"/>
                </a:lnTo>
                <a:lnTo>
                  <a:pt x="11224" y="28508"/>
                </a:lnTo>
                <a:lnTo>
                  <a:pt x="13967" y="29527"/>
                </a:lnTo>
                <a:lnTo>
                  <a:pt x="17142" y="30200"/>
                </a:lnTo>
                <a:lnTo>
                  <a:pt x="21282" y="30200"/>
                </a:lnTo>
                <a:lnTo>
                  <a:pt x="25501" y="29170"/>
                </a:lnTo>
                <a:lnTo>
                  <a:pt x="26910" y="19669"/>
                </a:lnTo>
                <a:lnTo>
                  <a:pt x="24889" y="22373"/>
                </a:lnTo>
                <a:lnTo>
                  <a:pt x="21714" y="24015"/>
                </a:lnTo>
                <a:lnTo>
                  <a:pt x="18859" y="24267"/>
                </a:lnTo>
                <a:lnTo>
                  <a:pt x="16012" y="24267"/>
                </a:lnTo>
                <a:lnTo>
                  <a:pt x="12228" y="21866"/>
                </a:lnTo>
                <a:lnTo>
                  <a:pt x="9866" y="18097"/>
                </a:lnTo>
                <a:lnTo>
                  <a:pt x="9866" y="14069"/>
                </a:lnTo>
                <a:lnTo>
                  <a:pt x="10767" y="10590"/>
                </a:lnTo>
                <a:lnTo>
                  <a:pt x="12776" y="7847"/>
                </a:lnTo>
                <a:lnTo>
                  <a:pt x="15911" y="6159"/>
                </a:lnTo>
                <a:lnTo>
                  <a:pt x="18719" y="5904"/>
                </a:lnTo>
                <a:lnTo>
                  <a:pt x="21628" y="5904"/>
                </a:lnTo>
                <a:lnTo>
                  <a:pt x="25422" y="8315"/>
                </a:lnTo>
                <a:lnTo>
                  <a:pt x="27799" y="12153"/>
                </a:lnTo>
                <a:lnTo>
                  <a:pt x="29220" y="27492"/>
                </a:lnTo>
                <a:lnTo>
                  <a:pt x="32129" y="24904"/>
                </a:lnTo>
                <a:lnTo>
                  <a:pt x="34023" y="21449"/>
                </a:lnTo>
                <a:lnTo>
                  <a:pt x="35189" y="17409"/>
                </a:lnTo>
                <a:lnTo>
                  <a:pt x="35189" y="13525"/>
                </a:lnTo>
                <a:lnTo>
                  <a:pt x="34541" y="107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891215" y="59710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7" y="34851"/>
                </a:moveTo>
                <a:lnTo>
                  <a:pt x="9067" y="31560"/>
                </a:lnTo>
                <a:lnTo>
                  <a:pt x="8214" y="27506"/>
                </a:lnTo>
                <a:lnTo>
                  <a:pt x="8963" y="43714"/>
                </a:lnTo>
                <a:lnTo>
                  <a:pt x="11544" y="44744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18" y="39344"/>
                </a:lnTo>
                <a:lnTo>
                  <a:pt x="13092" y="37565"/>
                </a:lnTo>
                <a:lnTo>
                  <a:pt x="10767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56" y="33097"/>
                </a:lnTo>
                <a:lnTo>
                  <a:pt x="2105" y="35902"/>
                </a:lnTo>
                <a:lnTo>
                  <a:pt x="5104" y="40258"/>
                </a:lnTo>
                <a:lnTo>
                  <a:pt x="8963" y="43714"/>
                </a:lnTo>
                <a:lnTo>
                  <a:pt x="8214" y="27506"/>
                </a:lnTo>
                <a:lnTo>
                  <a:pt x="7998" y="23025"/>
                </a:lnTo>
                <a:lnTo>
                  <a:pt x="8265" y="18402"/>
                </a:lnTo>
                <a:lnTo>
                  <a:pt x="9309" y="14352"/>
                </a:lnTo>
                <a:lnTo>
                  <a:pt x="11163" y="11112"/>
                </a:lnTo>
                <a:lnTo>
                  <a:pt x="13600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4" y="8675"/>
                </a:lnTo>
                <a:lnTo>
                  <a:pt x="31391" y="11418"/>
                </a:lnTo>
                <a:lnTo>
                  <a:pt x="33069" y="14720"/>
                </a:lnTo>
                <a:lnTo>
                  <a:pt x="33907" y="18784"/>
                </a:lnTo>
                <a:lnTo>
                  <a:pt x="34135" y="23215"/>
                </a:lnTo>
                <a:lnTo>
                  <a:pt x="33868" y="27877"/>
                </a:lnTo>
                <a:lnTo>
                  <a:pt x="32867" y="31943"/>
                </a:lnTo>
                <a:lnTo>
                  <a:pt x="31013" y="35153"/>
                </a:lnTo>
                <a:lnTo>
                  <a:pt x="28572" y="37771"/>
                </a:lnTo>
                <a:lnTo>
                  <a:pt x="25236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5" y="46291"/>
                </a:lnTo>
                <a:lnTo>
                  <a:pt x="27291" y="45708"/>
                </a:lnTo>
                <a:lnTo>
                  <a:pt x="29983" y="44538"/>
                </a:lnTo>
                <a:lnTo>
                  <a:pt x="32687" y="43373"/>
                </a:lnTo>
                <a:lnTo>
                  <a:pt x="36727" y="39650"/>
                </a:lnTo>
                <a:lnTo>
                  <a:pt x="39876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7" y="26125"/>
                </a:lnTo>
                <a:lnTo>
                  <a:pt x="42137" y="19176"/>
                </a:lnTo>
                <a:lnTo>
                  <a:pt x="41705" y="16015"/>
                </a:lnTo>
                <a:lnTo>
                  <a:pt x="40841" y="13197"/>
                </a:lnTo>
                <a:lnTo>
                  <a:pt x="39992" y="10389"/>
                </a:lnTo>
                <a:lnTo>
                  <a:pt x="36992" y="6033"/>
                </a:lnTo>
                <a:lnTo>
                  <a:pt x="33119" y="2566"/>
                </a:lnTo>
                <a:lnTo>
                  <a:pt x="30556" y="1536"/>
                </a:lnTo>
                <a:lnTo>
                  <a:pt x="27979" y="506"/>
                </a:lnTo>
                <a:lnTo>
                  <a:pt x="24954" y="0"/>
                </a:lnTo>
                <a:lnTo>
                  <a:pt x="17905" y="0"/>
                </a:lnTo>
                <a:lnTo>
                  <a:pt x="14770" y="571"/>
                </a:lnTo>
                <a:lnTo>
                  <a:pt x="12077" y="1727"/>
                </a:lnTo>
                <a:lnTo>
                  <a:pt x="9395" y="2872"/>
                </a:lnTo>
                <a:lnTo>
                  <a:pt x="5359" y="6591"/>
                </a:lnTo>
                <a:lnTo>
                  <a:pt x="2221" y="11177"/>
                </a:lnTo>
                <a:lnTo>
                  <a:pt x="1330" y="14061"/>
                </a:lnTo>
                <a:lnTo>
                  <a:pt x="441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944332" y="5971014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4"/>
                </a:moveTo>
                <a:lnTo>
                  <a:pt x="24612" y="3571"/>
                </a:lnTo>
                <a:lnTo>
                  <a:pt x="23011" y="749"/>
                </a:lnTo>
                <a:lnTo>
                  <a:pt x="20383" y="115"/>
                </a:lnTo>
                <a:lnTo>
                  <a:pt x="17578" y="0"/>
                </a:lnTo>
                <a:lnTo>
                  <a:pt x="14911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73" y="8243"/>
                </a:lnTo>
                <a:lnTo>
                  <a:pt x="6973" y="2095"/>
                </a:lnTo>
                <a:lnTo>
                  <a:pt x="5676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8"/>
                </a:lnTo>
                <a:lnTo>
                  <a:pt x="1968" y="45594"/>
                </a:lnTo>
                <a:lnTo>
                  <a:pt x="4622" y="45694"/>
                </a:lnTo>
                <a:lnTo>
                  <a:pt x="7721" y="44248"/>
                </a:lnTo>
                <a:lnTo>
                  <a:pt x="7721" y="16523"/>
                </a:lnTo>
                <a:lnTo>
                  <a:pt x="9817" y="13359"/>
                </a:lnTo>
                <a:lnTo>
                  <a:pt x="12484" y="10033"/>
                </a:lnTo>
                <a:lnTo>
                  <a:pt x="15684" y="7772"/>
                </a:lnTo>
                <a:lnTo>
                  <a:pt x="18629" y="7289"/>
                </a:lnTo>
                <a:lnTo>
                  <a:pt x="21769" y="8027"/>
                </a:lnTo>
                <a:lnTo>
                  <a:pt x="24486" y="7430"/>
                </a:lnTo>
                <a:lnTo>
                  <a:pt x="24624" y="4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972157" y="5971669"/>
            <a:ext cx="39509" cy="61796"/>
          </a:xfrm>
          <a:custGeom>
            <a:avLst/>
            <a:gdLst/>
            <a:ahLst/>
            <a:cxnLst/>
            <a:rect l="l" t="t" r="r" b="b"/>
            <a:pathLst>
              <a:path w="39509" h="61796">
                <a:moveTo>
                  <a:pt x="16333" y="44750"/>
                </a:moveTo>
                <a:lnTo>
                  <a:pt x="10529" y="59410"/>
                </a:lnTo>
                <a:lnTo>
                  <a:pt x="12395" y="61757"/>
                </a:lnTo>
                <a:lnTo>
                  <a:pt x="15419" y="61796"/>
                </a:lnTo>
                <a:lnTo>
                  <a:pt x="18770" y="60260"/>
                </a:lnTo>
                <a:lnTo>
                  <a:pt x="24382" y="44750"/>
                </a:lnTo>
                <a:lnTo>
                  <a:pt x="39509" y="2854"/>
                </a:lnTo>
                <a:lnTo>
                  <a:pt x="37590" y="35"/>
                </a:lnTo>
                <a:lnTo>
                  <a:pt x="35002" y="0"/>
                </a:lnTo>
                <a:lnTo>
                  <a:pt x="31837" y="1638"/>
                </a:lnTo>
                <a:lnTo>
                  <a:pt x="20217" y="35622"/>
                </a:lnTo>
                <a:lnTo>
                  <a:pt x="20079" y="35622"/>
                </a:lnTo>
                <a:lnTo>
                  <a:pt x="8053" y="1828"/>
                </a:lnTo>
                <a:lnTo>
                  <a:pt x="6184" y="111"/>
                </a:lnTo>
                <a:lnTo>
                  <a:pt x="3467" y="0"/>
                </a:lnTo>
                <a:lnTo>
                  <a:pt x="255" y="341"/>
                </a:lnTo>
                <a:lnTo>
                  <a:pt x="0" y="2994"/>
                </a:lnTo>
                <a:lnTo>
                  <a:pt x="15022" y="43267"/>
                </a:lnTo>
                <a:lnTo>
                  <a:pt x="16333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4039502" y="5955098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0" y="5662"/>
                </a:moveTo>
                <a:lnTo>
                  <a:pt x="7390" y="8406"/>
                </a:lnTo>
                <a:lnTo>
                  <a:pt x="5053" y="11135"/>
                </a:lnTo>
                <a:lnTo>
                  <a:pt x="3235" y="14465"/>
                </a:lnTo>
                <a:lnTo>
                  <a:pt x="1929" y="18399"/>
                </a:lnTo>
                <a:lnTo>
                  <a:pt x="647" y="22338"/>
                </a:lnTo>
                <a:lnTo>
                  <a:pt x="0" y="26809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1"/>
                </a:lnTo>
                <a:lnTo>
                  <a:pt x="2994" y="48588"/>
                </a:lnTo>
                <a:lnTo>
                  <a:pt x="4711" y="51749"/>
                </a:lnTo>
                <a:lnTo>
                  <a:pt x="6946" y="54302"/>
                </a:lnTo>
                <a:lnTo>
                  <a:pt x="9179" y="56855"/>
                </a:lnTo>
                <a:lnTo>
                  <a:pt x="11887" y="58798"/>
                </a:lnTo>
                <a:lnTo>
                  <a:pt x="15046" y="60109"/>
                </a:lnTo>
                <a:lnTo>
                  <a:pt x="18223" y="61427"/>
                </a:lnTo>
                <a:lnTo>
                  <a:pt x="21765" y="62075"/>
                </a:lnTo>
                <a:lnTo>
                  <a:pt x="25703" y="62075"/>
                </a:lnTo>
                <a:lnTo>
                  <a:pt x="30073" y="61873"/>
                </a:lnTo>
                <a:lnTo>
                  <a:pt x="33921" y="61023"/>
                </a:lnTo>
                <a:lnTo>
                  <a:pt x="37097" y="59903"/>
                </a:lnTo>
                <a:lnTo>
                  <a:pt x="40816" y="58025"/>
                </a:lnTo>
                <a:lnTo>
                  <a:pt x="43674" y="55331"/>
                </a:lnTo>
                <a:lnTo>
                  <a:pt x="43955" y="52764"/>
                </a:lnTo>
                <a:lnTo>
                  <a:pt x="43955" y="52042"/>
                </a:lnTo>
                <a:lnTo>
                  <a:pt x="43458" y="49428"/>
                </a:lnTo>
                <a:lnTo>
                  <a:pt x="40805" y="50086"/>
                </a:lnTo>
                <a:lnTo>
                  <a:pt x="37680" y="52081"/>
                </a:lnTo>
                <a:lnTo>
                  <a:pt x="34861" y="53478"/>
                </a:lnTo>
                <a:lnTo>
                  <a:pt x="31254" y="54658"/>
                </a:lnTo>
                <a:lnTo>
                  <a:pt x="26733" y="54964"/>
                </a:lnTo>
                <a:lnTo>
                  <a:pt x="23874" y="54964"/>
                </a:lnTo>
                <a:lnTo>
                  <a:pt x="21322" y="54457"/>
                </a:lnTo>
                <a:lnTo>
                  <a:pt x="16800" y="52423"/>
                </a:lnTo>
                <a:lnTo>
                  <a:pt x="13347" y="48945"/>
                </a:lnTo>
                <a:lnTo>
                  <a:pt x="10590" y="44499"/>
                </a:lnTo>
                <a:lnTo>
                  <a:pt x="9766" y="41540"/>
                </a:lnTo>
                <a:lnTo>
                  <a:pt x="8926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38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897" y="15466"/>
                </a:lnTo>
                <a:lnTo>
                  <a:pt x="15036" y="11289"/>
                </a:lnTo>
                <a:lnTo>
                  <a:pt x="19126" y="8632"/>
                </a:lnTo>
                <a:lnTo>
                  <a:pt x="23798" y="7009"/>
                </a:lnTo>
                <a:lnTo>
                  <a:pt x="26492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388" y="9942"/>
                </a:lnTo>
                <a:lnTo>
                  <a:pt x="40434" y="11962"/>
                </a:lnTo>
                <a:lnTo>
                  <a:pt x="43685" y="10460"/>
                </a:lnTo>
                <a:lnTo>
                  <a:pt x="43609" y="7466"/>
                </a:lnTo>
                <a:lnTo>
                  <a:pt x="41921" y="4658"/>
                </a:lnTo>
                <a:lnTo>
                  <a:pt x="38976" y="2804"/>
                </a:lnTo>
                <a:lnTo>
                  <a:pt x="36319" y="1724"/>
                </a:lnTo>
                <a:lnTo>
                  <a:pt x="33385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8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4" y="3578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4088984" y="5989596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1" y="0"/>
                </a:lnTo>
                <a:lnTo>
                  <a:pt x="1687" y="0"/>
                </a:lnTo>
                <a:lnTo>
                  <a:pt x="712" y="241"/>
                </a:lnTo>
                <a:lnTo>
                  <a:pt x="0" y="3186"/>
                </a:lnTo>
                <a:lnTo>
                  <a:pt x="1687" y="6412"/>
                </a:lnTo>
                <a:lnTo>
                  <a:pt x="21261" y="6412"/>
                </a:lnTo>
                <a:lnTo>
                  <a:pt x="22186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4117031" y="5955565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191" y="64"/>
                </a:lnTo>
                <a:lnTo>
                  <a:pt x="20308" y="1692"/>
                </a:lnTo>
                <a:lnTo>
                  <a:pt x="0" y="57953"/>
                </a:lnTo>
                <a:lnTo>
                  <a:pt x="1728" y="61103"/>
                </a:lnTo>
                <a:lnTo>
                  <a:pt x="4942" y="61103"/>
                </a:lnTo>
                <a:lnTo>
                  <a:pt x="7813" y="59500"/>
                </a:lnTo>
                <a:lnTo>
                  <a:pt x="12777" y="44946"/>
                </a:lnTo>
                <a:lnTo>
                  <a:pt x="37962" y="44946"/>
                </a:lnTo>
                <a:lnTo>
                  <a:pt x="14796" y="38535"/>
                </a:lnTo>
                <a:lnTo>
                  <a:pt x="25222" y="8335"/>
                </a:lnTo>
                <a:lnTo>
                  <a:pt x="26517" y="0"/>
                </a:lnTo>
                <a:close/>
              </a:path>
              <a:path w="51412" h="61139">
                <a:moveTo>
                  <a:pt x="51361" y="58003"/>
                </a:moveTo>
                <a:lnTo>
                  <a:pt x="31040" y="1718"/>
                </a:lnTo>
                <a:lnTo>
                  <a:pt x="29185" y="191"/>
                </a:lnTo>
                <a:lnTo>
                  <a:pt x="26517" y="0"/>
                </a:lnTo>
                <a:lnTo>
                  <a:pt x="25222" y="8335"/>
                </a:lnTo>
                <a:lnTo>
                  <a:pt x="35853" y="38535"/>
                </a:lnTo>
                <a:lnTo>
                  <a:pt x="14796" y="38535"/>
                </a:lnTo>
                <a:lnTo>
                  <a:pt x="37962" y="44946"/>
                </a:lnTo>
                <a:lnTo>
                  <a:pt x="43157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412" y="60620"/>
                </a:lnTo>
                <a:lnTo>
                  <a:pt x="5136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4198165" y="5950919"/>
            <a:ext cx="31511" cy="23986"/>
          </a:xfrm>
          <a:custGeom>
            <a:avLst/>
            <a:gdLst/>
            <a:ahLst/>
            <a:cxnLst/>
            <a:rect l="l" t="t" r="r" b="b"/>
            <a:pathLst>
              <a:path w="31511" h="23986">
                <a:moveTo>
                  <a:pt x="16804" y="18334"/>
                </a:moveTo>
                <a:lnTo>
                  <a:pt x="16765" y="20952"/>
                </a:lnTo>
                <a:lnTo>
                  <a:pt x="19102" y="23846"/>
                </a:lnTo>
                <a:lnTo>
                  <a:pt x="21783" y="23986"/>
                </a:lnTo>
                <a:lnTo>
                  <a:pt x="24677" y="22997"/>
                </a:lnTo>
                <a:lnTo>
                  <a:pt x="25375" y="20138"/>
                </a:lnTo>
                <a:lnTo>
                  <a:pt x="25375" y="14245"/>
                </a:lnTo>
                <a:lnTo>
                  <a:pt x="31511" y="1371"/>
                </a:lnTo>
                <a:lnTo>
                  <a:pt x="31054" y="90"/>
                </a:lnTo>
                <a:lnTo>
                  <a:pt x="28411" y="0"/>
                </a:lnTo>
                <a:lnTo>
                  <a:pt x="25793" y="1320"/>
                </a:lnTo>
                <a:lnTo>
                  <a:pt x="19483" y="10918"/>
                </a:lnTo>
                <a:lnTo>
                  <a:pt x="18557" y="12430"/>
                </a:lnTo>
                <a:lnTo>
                  <a:pt x="17348" y="15274"/>
                </a:lnTo>
                <a:lnTo>
                  <a:pt x="16804" y="18334"/>
                </a:lnTo>
                <a:close/>
              </a:path>
              <a:path w="31511" h="23986">
                <a:moveTo>
                  <a:pt x="53" y="18334"/>
                </a:moveTo>
                <a:lnTo>
                  <a:pt x="0" y="20952"/>
                </a:lnTo>
                <a:lnTo>
                  <a:pt x="2350" y="23846"/>
                </a:lnTo>
                <a:lnTo>
                  <a:pt x="5003" y="23986"/>
                </a:lnTo>
                <a:lnTo>
                  <a:pt x="7927" y="22997"/>
                </a:lnTo>
                <a:lnTo>
                  <a:pt x="8625" y="20138"/>
                </a:lnTo>
                <a:lnTo>
                  <a:pt x="8625" y="14245"/>
                </a:lnTo>
                <a:lnTo>
                  <a:pt x="14745" y="1371"/>
                </a:lnTo>
                <a:lnTo>
                  <a:pt x="14263" y="90"/>
                </a:lnTo>
                <a:lnTo>
                  <a:pt x="11659" y="0"/>
                </a:lnTo>
                <a:lnTo>
                  <a:pt x="9043" y="1320"/>
                </a:lnTo>
                <a:lnTo>
                  <a:pt x="2717" y="10918"/>
                </a:lnTo>
                <a:lnTo>
                  <a:pt x="1793" y="12430"/>
                </a:lnTo>
                <a:lnTo>
                  <a:pt x="586" y="15274"/>
                </a:lnTo>
                <a:lnTo>
                  <a:pt x="53" y="18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4239867" y="59557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2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3"/>
                </a:lnTo>
                <a:lnTo>
                  <a:pt x="33883" y="57787"/>
                </a:lnTo>
                <a:lnTo>
                  <a:pt x="36756" y="60401"/>
                </a:lnTo>
                <a:lnTo>
                  <a:pt x="39585" y="60832"/>
                </a:lnTo>
                <a:lnTo>
                  <a:pt x="42254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82" y="0"/>
                </a:lnTo>
                <a:lnTo>
                  <a:pt x="40335" y="0"/>
                </a:lnTo>
                <a:lnTo>
                  <a:pt x="37721" y="1475"/>
                </a:lnTo>
                <a:lnTo>
                  <a:pt x="37821" y="49733"/>
                </a:lnTo>
                <a:lnTo>
                  <a:pt x="36375" y="46814"/>
                </a:lnTo>
                <a:lnTo>
                  <a:pt x="34888" y="43905"/>
                </a:lnTo>
                <a:lnTo>
                  <a:pt x="33375" y="40932"/>
                </a:lnTo>
                <a:lnTo>
                  <a:pt x="31838" y="37922"/>
                </a:lnTo>
                <a:lnTo>
                  <a:pt x="30215" y="34837"/>
                </a:lnTo>
                <a:lnTo>
                  <a:pt x="28501" y="31621"/>
                </a:lnTo>
                <a:lnTo>
                  <a:pt x="14302" y="5029"/>
                </a:lnTo>
                <a:lnTo>
                  <a:pt x="13284" y="3251"/>
                </a:lnTo>
                <a:lnTo>
                  <a:pt x="10314" y="496"/>
                </a:lnTo>
                <a:lnTo>
                  <a:pt x="7340" y="104"/>
                </a:lnTo>
                <a:lnTo>
                  <a:pt x="3366" y="104"/>
                </a:lnTo>
                <a:lnTo>
                  <a:pt x="105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4298039" y="5954961"/>
            <a:ext cx="54166" cy="62355"/>
          </a:xfrm>
          <a:custGeom>
            <a:avLst/>
            <a:gdLst/>
            <a:ahLst/>
            <a:cxnLst/>
            <a:rect l="l" t="t" r="r" b="b"/>
            <a:pathLst>
              <a:path w="54166" h="62355">
                <a:moveTo>
                  <a:pt x="30416" y="55382"/>
                </a:moveTo>
                <a:lnTo>
                  <a:pt x="23342" y="55382"/>
                </a:lnTo>
                <a:lnTo>
                  <a:pt x="20394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5" y="61607"/>
                </a:lnTo>
                <a:lnTo>
                  <a:pt x="38621" y="60134"/>
                </a:lnTo>
                <a:lnTo>
                  <a:pt x="42087" y="58647"/>
                </a:lnTo>
                <a:lnTo>
                  <a:pt x="44958" y="56527"/>
                </a:lnTo>
                <a:lnTo>
                  <a:pt x="47254" y="53759"/>
                </a:lnTo>
                <a:lnTo>
                  <a:pt x="49554" y="51001"/>
                </a:lnTo>
                <a:lnTo>
                  <a:pt x="51268" y="47664"/>
                </a:lnTo>
                <a:lnTo>
                  <a:pt x="52438" y="43726"/>
                </a:lnTo>
                <a:lnTo>
                  <a:pt x="53594" y="39776"/>
                </a:lnTo>
                <a:lnTo>
                  <a:pt x="54166" y="35370"/>
                </a:lnTo>
                <a:lnTo>
                  <a:pt x="54166" y="25563"/>
                </a:lnTo>
                <a:lnTo>
                  <a:pt x="53629" y="21233"/>
                </a:lnTo>
                <a:lnTo>
                  <a:pt x="52550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25" y="5307"/>
                </a:lnTo>
                <a:lnTo>
                  <a:pt x="42682" y="3341"/>
                </a:lnTo>
                <a:lnTo>
                  <a:pt x="39370" y="2005"/>
                </a:lnTo>
                <a:lnTo>
                  <a:pt x="36065" y="659"/>
                </a:lnTo>
                <a:lnTo>
                  <a:pt x="32166" y="0"/>
                </a:lnTo>
                <a:lnTo>
                  <a:pt x="23101" y="0"/>
                </a:lnTo>
                <a:lnTo>
                  <a:pt x="19048" y="735"/>
                </a:lnTo>
                <a:lnTo>
                  <a:pt x="15595" y="2211"/>
                </a:lnTo>
                <a:lnTo>
                  <a:pt x="12114" y="3708"/>
                </a:lnTo>
                <a:lnTo>
                  <a:pt x="9230" y="5803"/>
                </a:lnTo>
                <a:lnTo>
                  <a:pt x="8521" y="27724"/>
                </a:lnTo>
                <a:lnTo>
                  <a:pt x="8839" y="24663"/>
                </a:lnTo>
                <a:lnTo>
                  <a:pt x="9471" y="21741"/>
                </a:lnTo>
                <a:lnTo>
                  <a:pt x="10109" y="18821"/>
                </a:lnTo>
                <a:lnTo>
                  <a:pt x="11174" y="16268"/>
                </a:lnTo>
                <a:lnTo>
                  <a:pt x="12647" y="14083"/>
                </a:lnTo>
                <a:lnTo>
                  <a:pt x="16064" y="10144"/>
                </a:lnTo>
                <a:lnTo>
                  <a:pt x="20801" y="7531"/>
                </a:lnTo>
                <a:lnTo>
                  <a:pt x="23721" y="6883"/>
                </a:lnTo>
                <a:lnTo>
                  <a:pt x="30708" y="6883"/>
                </a:lnTo>
                <a:lnTo>
                  <a:pt x="33653" y="7491"/>
                </a:lnTo>
                <a:lnTo>
                  <a:pt x="36004" y="8698"/>
                </a:lnTo>
                <a:lnTo>
                  <a:pt x="40270" y="11620"/>
                </a:lnTo>
                <a:lnTo>
                  <a:pt x="43113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41" y="27598"/>
                </a:lnTo>
                <a:lnTo>
                  <a:pt x="45641" y="34315"/>
                </a:lnTo>
                <a:lnTo>
                  <a:pt x="45338" y="37415"/>
                </a:lnTo>
                <a:lnTo>
                  <a:pt x="44716" y="40349"/>
                </a:lnTo>
                <a:lnTo>
                  <a:pt x="44093" y="43279"/>
                </a:lnTo>
                <a:lnTo>
                  <a:pt x="43039" y="45871"/>
                </a:lnTo>
                <a:lnTo>
                  <a:pt x="41577" y="48107"/>
                </a:lnTo>
                <a:lnTo>
                  <a:pt x="38174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6" h="62355">
                <a:moveTo>
                  <a:pt x="519" y="40906"/>
                </a:moveTo>
                <a:lnTo>
                  <a:pt x="1588" y="44756"/>
                </a:lnTo>
                <a:lnTo>
                  <a:pt x="2639" y="48588"/>
                </a:lnTo>
                <a:lnTo>
                  <a:pt x="4267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51" y="58953"/>
                </a:lnTo>
                <a:lnTo>
                  <a:pt x="14681" y="60324"/>
                </a:lnTo>
                <a:lnTo>
                  <a:pt x="17993" y="61672"/>
                </a:lnTo>
                <a:lnTo>
                  <a:pt x="21945" y="62355"/>
                </a:lnTo>
                <a:lnTo>
                  <a:pt x="20394" y="54773"/>
                </a:lnTo>
                <a:lnTo>
                  <a:pt x="18032" y="53568"/>
                </a:lnTo>
                <a:lnTo>
                  <a:pt x="13802" y="50684"/>
                </a:lnTo>
                <a:lnTo>
                  <a:pt x="10984" y="46353"/>
                </a:lnTo>
                <a:lnTo>
                  <a:pt x="9993" y="43765"/>
                </a:lnTo>
                <a:lnTo>
                  <a:pt x="9396" y="40777"/>
                </a:lnTo>
                <a:lnTo>
                  <a:pt x="8813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30" y="5803"/>
                </a:lnTo>
                <a:lnTo>
                  <a:pt x="6920" y="8547"/>
                </a:lnTo>
                <a:lnTo>
                  <a:pt x="4622" y="11264"/>
                </a:lnTo>
                <a:lnTo>
                  <a:pt x="2880" y="14580"/>
                </a:lnTo>
                <a:lnTo>
                  <a:pt x="1724" y="18489"/>
                </a:lnTo>
                <a:lnTo>
                  <a:pt x="568" y="22388"/>
                </a:lnTo>
                <a:lnTo>
                  <a:pt x="0" y="26719"/>
                </a:lnTo>
                <a:lnTo>
                  <a:pt x="0" y="36501"/>
                </a:lnTo>
                <a:lnTo>
                  <a:pt x="519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4385908" y="5955598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2"/>
                </a:moveTo>
                <a:lnTo>
                  <a:pt x="31421" y="56692"/>
                </a:lnTo>
                <a:lnTo>
                  <a:pt x="29784" y="53859"/>
                </a:lnTo>
                <a:lnTo>
                  <a:pt x="8050" y="53859"/>
                </a:lnTo>
                <a:lnTo>
                  <a:pt x="8050" y="1216"/>
                </a:lnTo>
                <a:lnTo>
                  <a:pt x="5462" y="0"/>
                </a:lnTo>
                <a:lnTo>
                  <a:pt x="2628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2995" y="60817"/>
                </a:lnTo>
                <a:lnTo>
                  <a:pt x="29784" y="60817"/>
                </a:lnTo>
                <a:lnTo>
                  <a:pt x="31024" y="59954"/>
                </a:lnTo>
                <a:lnTo>
                  <a:pt x="31421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4425908" y="5955606"/>
            <a:ext cx="8064" cy="61062"/>
          </a:xfrm>
          <a:custGeom>
            <a:avLst/>
            <a:gdLst/>
            <a:ahLst/>
            <a:cxnLst/>
            <a:rect l="l" t="t" r="r" b="b"/>
            <a:pathLst>
              <a:path w="8064" h="61062">
                <a:moveTo>
                  <a:pt x="8064" y="59601"/>
                </a:moveTo>
                <a:lnTo>
                  <a:pt x="8064" y="1205"/>
                </a:lnTo>
                <a:lnTo>
                  <a:pt x="5461" y="0"/>
                </a:lnTo>
                <a:lnTo>
                  <a:pt x="2693" y="0"/>
                </a:lnTo>
                <a:lnTo>
                  <a:pt x="0" y="1461"/>
                </a:lnTo>
                <a:lnTo>
                  <a:pt x="60" y="60069"/>
                </a:lnTo>
                <a:lnTo>
                  <a:pt x="2639" y="61062"/>
                </a:lnTo>
                <a:lnTo>
                  <a:pt x="5461" y="61062"/>
                </a:lnTo>
                <a:lnTo>
                  <a:pt x="8064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4450039" y="5955836"/>
            <a:ext cx="65876" cy="60843"/>
          </a:xfrm>
          <a:custGeom>
            <a:avLst/>
            <a:gdLst/>
            <a:ahLst/>
            <a:cxnLst/>
            <a:rect l="l" t="t" r="r" b="b"/>
            <a:pathLst>
              <a:path w="65876" h="60843">
                <a:moveTo>
                  <a:pt x="8053" y="6612"/>
                </a:moveTo>
                <a:lnTo>
                  <a:pt x="28522" y="59612"/>
                </a:lnTo>
                <a:lnTo>
                  <a:pt x="30758" y="60768"/>
                </a:lnTo>
                <a:lnTo>
                  <a:pt x="33616" y="60843"/>
                </a:lnTo>
                <a:lnTo>
                  <a:pt x="36385" y="59612"/>
                </a:lnTo>
                <a:lnTo>
                  <a:pt x="57732" y="6612"/>
                </a:lnTo>
                <a:lnTo>
                  <a:pt x="57887" y="59839"/>
                </a:lnTo>
                <a:lnTo>
                  <a:pt x="60450" y="60832"/>
                </a:lnTo>
                <a:lnTo>
                  <a:pt x="63284" y="60832"/>
                </a:lnTo>
                <a:lnTo>
                  <a:pt x="65876" y="59371"/>
                </a:lnTo>
                <a:lnTo>
                  <a:pt x="65876" y="3657"/>
                </a:lnTo>
                <a:lnTo>
                  <a:pt x="65152" y="1165"/>
                </a:lnTo>
                <a:lnTo>
                  <a:pt x="62409" y="0"/>
                </a:lnTo>
                <a:lnTo>
                  <a:pt x="57214" y="0"/>
                </a:lnTo>
                <a:lnTo>
                  <a:pt x="55130" y="266"/>
                </a:lnTo>
                <a:lnTo>
                  <a:pt x="52542" y="2015"/>
                </a:lnTo>
                <a:lnTo>
                  <a:pt x="50990" y="5064"/>
                </a:lnTo>
                <a:lnTo>
                  <a:pt x="32969" y="48790"/>
                </a:lnTo>
                <a:lnTo>
                  <a:pt x="32741" y="48790"/>
                </a:lnTo>
                <a:lnTo>
                  <a:pt x="15403" y="4925"/>
                </a:lnTo>
                <a:lnTo>
                  <a:pt x="13549" y="1583"/>
                </a:lnTo>
                <a:lnTo>
                  <a:pt x="10986" y="292"/>
                </a:lnTo>
                <a:lnTo>
                  <a:pt x="8329" y="0"/>
                </a:lnTo>
                <a:lnTo>
                  <a:pt x="3376" y="0"/>
                </a:lnTo>
                <a:lnTo>
                  <a:pt x="1054" y="849"/>
                </a:lnTo>
                <a:lnTo>
                  <a:pt x="0" y="3657"/>
                </a:lnTo>
                <a:lnTo>
                  <a:pt x="0" y="59622"/>
                </a:lnTo>
                <a:lnTo>
                  <a:pt x="2552" y="60832"/>
                </a:lnTo>
                <a:lnTo>
                  <a:pt x="5421" y="60832"/>
                </a:lnTo>
                <a:lnTo>
                  <a:pt x="8053" y="59371"/>
                </a:lnTo>
                <a:lnTo>
                  <a:pt x="8053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4531326" y="5955606"/>
            <a:ext cx="8053" cy="61062"/>
          </a:xfrm>
          <a:custGeom>
            <a:avLst/>
            <a:gdLst/>
            <a:ahLst/>
            <a:cxnLst/>
            <a:rect l="l" t="t" r="r" b="b"/>
            <a:pathLst>
              <a:path w="8053" h="61062">
                <a:moveTo>
                  <a:pt x="8053" y="59601"/>
                </a:moveTo>
                <a:lnTo>
                  <a:pt x="7988" y="989"/>
                </a:lnTo>
                <a:lnTo>
                  <a:pt x="5447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27" y="61062"/>
                </a:lnTo>
                <a:lnTo>
                  <a:pt x="5447" y="61062"/>
                </a:lnTo>
                <a:lnTo>
                  <a:pt x="8053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4548103" y="5955844"/>
            <a:ext cx="45323" cy="60832"/>
          </a:xfrm>
          <a:custGeom>
            <a:avLst/>
            <a:gdLst/>
            <a:ahLst/>
            <a:cxnLst/>
            <a:rect l="l" t="t" r="r" b="b"/>
            <a:pathLst>
              <a:path w="45323" h="60832">
                <a:moveTo>
                  <a:pt x="18694" y="59828"/>
                </a:moveTo>
                <a:lnTo>
                  <a:pt x="21272" y="60833"/>
                </a:lnTo>
                <a:lnTo>
                  <a:pt x="24090" y="60833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31" y="6055"/>
                </a:lnTo>
                <a:lnTo>
                  <a:pt x="45323" y="3465"/>
                </a:lnTo>
                <a:lnTo>
                  <a:pt x="45323" y="2868"/>
                </a:lnTo>
                <a:lnTo>
                  <a:pt x="43724" y="0"/>
                </a:lnTo>
                <a:lnTo>
                  <a:pt x="1597" y="0"/>
                </a:lnTo>
                <a:lnTo>
                  <a:pt x="190" y="1446"/>
                </a:lnTo>
                <a:lnTo>
                  <a:pt x="0" y="4064"/>
                </a:lnTo>
                <a:lnTo>
                  <a:pt x="1597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4595964" y="5950879"/>
            <a:ext cx="31546" cy="23986"/>
          </a:xfrm>
          <a:custGeom>
            <a:avLst/>
            <a:gdLst/>
            <a:ahLst/>
            <a:cxnLst/>
            <a:rect l="l" t="t" r="r" b="b"/>
            <a:pathLst>
              <a:path w="31546" h="23986">
                <a:moveTo>
                  <a:pt x="22936" y="9734"/>
                </a:moveTo>
                <a:lnTo>
                  <a:pt x="16751" y="22524"/>
                </a:lnTo>
                <a:lnTo>
                  <a:pt x="17294" y="23896"/>
                </a:lnTo>
                <a:lnTo>
                  <a:pt x="19886" y="23986"/>
                </a:lnTo>
                <a:lnTo>
                  <a:pt x="22463" y="22614"/>
                </a:lnTo>
                <a:lnTo>
                  <a:pt x="28828" y="13023"/>
                </a:lnTo>
                <a:lnTo>
                  <a:pt x="29337" y="12261"/>
                </a:lnTo>
                <a:lnTo>
                  <a:pt x="30758" y="9417"/>
                </a:lnTo>
                <a:lnTo>
                  <a:pt x="31407" y="6432"/>
                </a:lnTo>
                <a:lnTo>
                  <a:pt x="31546" y="3790"/>
                </a:lnTo>
                <a:lnTo>
                  <a:pt x="31546" y="2994"/>
                </a:lnTo>
                <a:lnTo>
                  <a:pt x="29182" y="151"/>
                </a:lnTo>
                <a:lnTo>
                  <a:pt x="26517" y="0"/>
                </a:lnTo>
                <a:lnTo>
                  <a:pt x="23583" y="939"/>
                </a:lnTo>
                <a:lnTo>
                  <a:pt x="22936" y="3790"/>
                </a:lnTo>
                <a:lnTo>
                  <a:pt x="22936" y="9734"/>
                </a:lnTo>
                <a:close/>
              </a:path>
              <a:path w="31546" h="23986">
                <a:moveTo>
                  <a:pt x="6170" y="9734"/>
                </a:moveTo>
                <a:lnTo>
                  <a:pt x="0" y="22524"/>
                </a:lnTo>
                <a:lnTo>
                  <a:pt x="494" y="23896"/>
                </a:lnTo>
                <a:lnTo>
                  <a:pt x="3135" y="23986"/>
                </a:lnTo>
                <a:lnTo>
                  <a:pt x="5702" y="22614"/>
                </a:lnTo>
                <a:lnTo>
                  <a:pt x="12077" y="13023"/>
                </a:lnTo>
                <a:lnTo>
                  <a:pt x="12571" y="12261"/>
                </a:lnTo>
                <a:lnTo>
                  <a:pt x="13994" y="9417"/>
                </a:lnTo>
                <a:lnTo>
                  <a:pt x="14641" y="6432"/>
                </a:lnTo>
                <a:lnTo>
                  <a:pt x="14792" y="3790"/>
                </a:lnTo>
                <a:lnTo>
                  <a:pt x="14792" y="2994"/>
                </a:lnTo>
                <a:lnTo>
                  <a:pt x="12446" y="151"/>
                </a:lnTo>
                <a:lnTo>
                  <a:pt x="9738" y="0"/>
                </a:lnTo>
                <a:lnTo>
                  <a:pt x="6818" y="939"/>
                </a:lnTo>
                <a:lnTo>
                  <a:pt x="6170" y="3790"/>
                </a:lnTo>
                <a:lnTo>
                  <a:pt x="6170" y="97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4640266" y="5951056"/>
            <a:ext cx="8103" cy="24634"/>
          </a:xfrm>
          <a:custGeom>
            <a:avLst/>
            <a:gdLst/>
            <a:ahLst/>
            <a:cxnLst/>
            <a:rect l="l" t="t" r="r" b="b"/>
            <a:pathLst>
              <a:path w="8103" h="24634">
                <a:moveTo>
                  <a:pt x="7073" y="23136"/>
                </a:moveTo>
                <a:lnTo>
                  <a:pt x="8103" y="1461"/>
                </a:lnTo>
                <a:lnTo>
                  <a:pt x="8078" y="1004"/>
                </a:lnTo>
                <a:lnTo>
                  <a:pt x="5462" y="0"/>
                </a:lnTo>
                <a:lnTo>
                  <a:pt x="2743" y="0"/>
                </a:lnTo>
                <a:lnTo>
                  <a:pt x="0" y="1461"/>
                </a:lnTo>
                <a:lnTo>
                  <a:pt x="1080" y="23136"/>
                </a:lnTo>
                <a:lnTo>
                  <a:pt x="1526" y="24141"/>
                </a:lnTo>
                <a:lnTo>
                  <a:pt x="4079" y="24634"/>
                </a:lnTo>
                <a:lnTo>
                  <a:pt x="7073" y="231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4678037" y="5950875"/>
            <a:ext cx="28512" cy="65832"/>
          </a:xfrm>
          <a:custGeom>
            <a:avLst/>
            <a:gdLst/>
            <a:ahLst/>
            <a:cxnLst/>
            <a:rect l="l" t="t" r="r" b="b"/>
            <a:pathLst>
              <a:path w="28512" h="65832">
                <a:moveTo>
                  <a:pt x="7446" y="13737"/>
                </a:moveTo>
                <a:lnTo>
                  <a:pt x="7446" y="21027"/>
                </a:lnTo>
                <a:lnTo>
                  <a:pt x="1502" y="21027"/>
                </a:lnTo>
                <a:lnTo>
                  <a:pt x="497" y="21484"/>
                </a:lnTo>
                <a:lnTo>
                  <a:pt x="0" y="24253"/>
                </a:lnTo>
                <a:lnTo>
                  <a:pt x="1502" y="27428"/>
                </a:lnTo>
                <a:lnTo>
                  <a:pt x="7446" y="27428"/>
                </a:lnTo>
                <a:lnTo>
                  <a:pt x="7446" y="64386"/>
                </a:lnTo>
                <a:lnTo>
                  <a:pt x="9461" y="65732"/>
                </a:lnTo>
                <a:lnTo>
                  <a:pt x="12078" y="65832"/>
                </a:lnTo>
                <a:lnTo>
                  <a:pt x="15218" y="64386"/>
                </a:lnTo>
                <a:lnTo>
                  <a:pt x="15218" y="27428"/>
                </a:lnTo>
                <a:lnTo>
                  <a:pt x="24627" y="27428"/>
                </a:lnTo>
                <a:lnTo>
                  <a:pt x="25744" y="26694"/>
                </a:lnTo>
                <a:lnTo>
                  <a:pt x="26162" y="23670"/>
                </a:lnTo>
                <a:lnTo>
                  <a:pt x="24627" y="21027"/>
                </a:lnTo>
                <a:lnTo>
                  <a:pt x="15218" y="21027"/>
                </a:lnTo>
                <a:lnTo>
                  <a:pt x="15218" y="14626"/>
                </a:lnTo>
                <a:lnTo>
                  <a:pt x="15544" y="11822"/>
                </a:lnTo>
                <a:lnTo>
                  <a:pt x="16614" y="8733"/>
                </a:lnTo>
                <a:lnTo>
                  <a:pt x="19394" y="6612"/>
                </a:lnTo>
                <a:lnTo>
                  <a:pt x="22392" y="6410"/>
                </a:lnTo>
                <a:lnTo>
                  <a:pt x="25427" y="7095"/>
                </a:lnTo>
                <a:lnTo>
                  <a:pt x="28030" y="7578"/>
                </a:lnTo>
                <a:lnTo>
                  <a:pt x="28512" y="4925"/>
                </a:lnTo>
                <a:lnTo>
                  <a:pt x="27904" y="1793"/>
                </a:lnTo>
                <a:lnTo>
                  <a:pt x="25236" y="507"/>
                </a:lnTo>
                <a:lnTo>
                  <a:pt x="22111" y="0"/>
                </a:lnTo>
                <a:lnTo>
                  <a:pt x="18721" y="0"/>
                </a:lnTo>
                <a:lnTo>
                  <a:pt x="15012" y="965"/>
                </a:lnTo>
                <a:lnTo>
                  <a:pt x="11887" y="2592"/>
                </a:lnTo>
                <a:lnTo>
                  <a:pt x="9651" y="5280"/>
                </a:lnTo>
                <a:lnTo>
                  <a:pt x="8254" y="9114"/>
                </a:lnTo>
                <a:lnTo>
                  <a:pt x="7446" y="13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4709717" y="5971018"/>
            <a:ext cx="21007" cy="46291"/>
          </a:xfrm>
          <a:custGeom>
            <a:avLst/>
            <a:gdLst/>
            <a:ahLst/>
            <a:cxnLst/>
            <a:rect l="l" t="t" r="r" b="b"/>
            <a:pathLst>
              <a:path w="21007" h="46291">
                <a:moveTo>
                  <a:pt x="10782" y="34851"/>
                </a:moveTo>
                <a:lnTo>
                  <a:pt x="9083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4"/>
                </a:lnTo>
                <a:lnTo>
                  <a:pt x="14137" y="45769"/>
                </a:lnTo>
                <a:lnTo>
                  <a:pt x="17147" y="46291"/>
                </a:lnTo>
                <a:lnTo>
                  <a:pt x="21007" y="39790"/>
                </a:lnTo>
                <a:lnTo>
                  <a:pt x="16435" y="39344"/>
                </a:lnTo>
                <a:lnTo>
                  <a:pt x="13107" y="37565"/>
                </a:lnTo>
                <a:lnTo>
                  <a:pt x="10782" y="34851"/>
                </a:lnTo>
                <a:close/>
              </a:path>
              <a:path w="21007" h="46291">
                <a:moveTo>
                  <a:pt x="433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19" y="40258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24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31" y="6857"/>
                </a:lnTo>
                <a:lnTo>
                  <a:pt x="21197" y="6465"/>
                </a:lnTo>
                <a:lnTo>
                  <a:pt x="25769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84" y="14720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82" y="31943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7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306" y="45708"/>
                </a:lnTo>
                <a:lnTo>
                  <a:pt x="29998" y="44538"/>
                </a:lnTo>
                <a:lnTo>
                  <a:pt x="32702" y="43373"/>
                </a:lnTo>
                <a:lnTo>
                  <a:pt x="36742" y="39650"/>
                </a:lnTo>
                <a:lnTo>
                  <a:pt x="39881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6"/>
                </a:lnTo>
                <a:lnTo>
                  <a:pt x="41720" y="16015"/>
                </a:lnTo>
                <a:lnTo>
                  <a:pt x="40857" y="13197"/>
                </a:lnTo>
                <a:lnTo>
                  <a:pt x="40007" y="10389"/>
                </a:lnTo>
                <a:lnTo>
                  <a:pt x="37009" y="6033"/>
                </a:lnTo>
                <a:lnTo>
                  <a:pt x="33134" y="2566"/>
                </a:lnTo>
                <a:lnTo>
                  <a:pt x="30571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20" y="0"/>
                </a:lnTo>
                <a:lnTo>
                  <a:pt x="14785" y="571"/>
                </a:lnTo>
                <a:lnTo>
                  <a:pt x="12092" y="1727"/>
                </a:lnTo>
                <a:lnTo>
                  <a:pt x="9410" y="2872"/>
                </a:lnTo>
                <a:lnTo>
                  <a:pt x="5374" y="6591"/>
                </a:lnTo>
                <a:lnTo>
                  <a:pt x="2236" y="11177"/>
                </a:lnTo>
                <a:lnTo>
                  <a:pt x="1347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3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4762850" y="5971014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4"/>
                </a:moveTo>
                <a:lnTo>
                  <a:pt x="24612" y="3571"/>
                </a:lnTo>
                <a:lnTo>
                  <a:pt x="22999" y="749"/>
                </a:lnTo>
                <a:lnTo>
                  <a:pt x="20383" y="115"/>
                </a:lnTo>
                <a:lnTo>
                  <a:pt x="17578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8" y="8243"/>
                </a:lnTo>
                <a:lnTo>
                  <a:pt x="6958" y="2095"/>
                </a:lnTo>
                <a:lnTo>
                  <a:pt x="5662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8"/>
                </a:lnTo>
                <a:lnTo>
                  <a:pt x="1968" y="45594"/>
                </a:lnTo>
                <a:lnTo>
                  <a:pt x="4611" y="45694"/>
                </a:lnTo>
                <a:lnTo>
                  <a:pt x="7721" y="44248"/>
                </a:lnTo>
                <a:lnTo>
                  <a:pt x="7721" y="16523"/>
                </a:lnTo>
                <a:lnTo>
                  <a:pt x="9805" y="13359"/>
                </a:lnTo>
                <a:lnTo>
                  <a:pt x="12484" y="10033"/>
                </a:lnTo>
                <a:lnTo>
                  <a:pt x="15684" y="7772"/>
                </a:lnTo>
                <a:lnTo>
                  <a:pt x="18619" y="7289"/>
                </a:lnTo>
                <a:lnTo>
                  <a:pt x="21769" y="8027"/>
                </a:lnTo>
                <a:lnTo>
                  <a:pt x="24472" y="7430"/>
                </a:lnTo>
                <a:lnTo>
                  <a:pt x="24624" y="4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4814502" y="5971049"/>
            <a:ext cx="33249" cy="46263"/>
          </a:xfrm>
          <a:custGeom>
            <a:avLst/>
            <a:gdLst/>
            <a:ahLst/>
            <a:cxnLst/>
            <a:rect l="l" t="t" r="r" b="b"/>
            <a:pathLst>
              <a:path w="33249" h="46263">
                <a:moveTo>
                  <a:pt x="22313" y="125"/>
                </a:moveTo>
                <a:lnTo>
                  <a:pt x="16892" y="0"/>
                </a:lnTo>
                <a:lnTo>
                  <a:pt x="14314" y="482"/>
                </a:lnTo>
                <a:lnTo>
                  <a:pt x="9536" y="2311"/>
                </a:lnTo>
                <a:lnTo>
                  <a:pt x="5688" y="5627"/>
                </a:lnTo>
                <a:lnTo>
                  <a:pt x="2538" y="9983"/>
                </a:lnTo>
                <a:lnTo>
                  <a:pt x="1522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1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53" y="40384"/>
                </a:lnTo>
                <a:lnTo>
                  <a:pt x="8380" y="43776"/>
                </a:lnTo>
                <a:lnTo>
                  <a:pt x="13068" y="45770"/>
                </a:lnTo>
                <a:lnTo>
                  <a:pt x="15746" y="46263"/>
                </a:lnTo>
                <a:lnTo>
                  <a:pt x="20243" y="46263"/>
                </a:lnTo>
                <a:lnTo>
                  <a:pt x="23036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9" y="40425"/>
                </a:lnTo>
                <a:lnTo>
                  <a:pt x="33249" y="37792"/>
                </a:lnTo>
                <a:lnTo>
                  <a:pt x="33249" y="37158"/>
                </a:lnTo>
                <a:lnTo>
                  <a:pt x="31075" y="34505"/>
                </a:lnTo>
                <a:lnTo>
                  <a:pt x="27929" y="36878"/>
                </a:lnTo>
                <a:lnTo>
                  <a:pt x="24447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71" y="38571"/>
                </a:lnTo>
                <a:lnTo>
                  <a:pt x="12103" y="36878"/>
                </a:lnTo>
                <a:lnTo>
                  <a:pt x="10099" y="34124"/>
                </a:lnTo>
                <a:lnTo>
                  <a:pt x="8827" y="30366"/>
                </a:lnTo>
                <a:lnTo>
                  <a:pt x="8064" y="25946"/>
                </a:lnTo>
                <a:lnTo>
                  <a:pt x="8064" y="17805"/>
                </a:lnTo>
                <a:lnTo>
                  <a:pt x="9055" y="13666"/>
                </a:lnTo>
                <a:lnTo>
                  <a:pt x="11023" y="10793"/>
                </a:lnTo>
                <a:lnTo>
                  <a:pt x="13003" y="7938"/>
                </a:lnTo>
                <a:lnTo>
                  <a:pt x="15862" y="6516"/>
                </a:lnTo>
                <a:lnTo>
                  <a:pt x="19570" y="6516"/>
                </a:lnTo>
                <a:lnTo>
                  <a:pt x="22950" y="6783"/>
                </a:lnTo>
                <a:lnTo>
                  <a:pt x="26733" y="8380"/>
                </a:lnTo>
                <a:lnTo>
                  <a:pt x="29984" y="10707"/>
                </a:lnTo>
                <a:lnTo>
                  <a:pt x="33059" y="9422"/>
                </a:lnTo>
                <a:lnTo>
                  <a:pt x="33008" y="6808"/>
                </a:lnTo>
                <a:lnTo>
                  <a:pt x="31697" y="4140"/>
                </a:lnTo>
                <a:lnTo>
                  <a:pt x="29070" y="2236"/>
                </a:lnTo>
                <a:lnTo>
                  <a:pt x="26010" y="965"/>
                </a:lnTo>
                <a:lnTo>
                  <a:pt x="2231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4854502" y="59710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82" y="43714"/>
                </a:lnTo>
                <a:lnTo>
                  <a:pt x="11559" y="44744"/>
                </a:lnTo>
                <a:lnTo>
                  <a:pt x="14122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4"/>
                </a:lnTo>
                <a:lnTo>
                  <a:pt x="1310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4" y="35902"/>
                </a:lnTo>
                <a:lnTo>
                  <a:pt x="5109" y="40258"/>
                </a:lnTo>
                <a:lnTo>
                  <a:pt x="8982" y="43714"/>
                </a:lnTo>
                <a:lnTo>
                  <a:pt x="8229" y="27506"/>
                </a:lnTo>
                <a:lnTo>
                  <a:pt x="8003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7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20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7" y="31943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0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4" y="45708"/>
                </a:lnTo>
                <a:lnTo>
                  <a:pt x="29998" y="44538"/>
                </a:lnTo>
                <a:lnTo>
                  <a:pt x="32692" y="43373"/>
                </a:lnTo>
                <a:lnTo>
                  <a:pt x="36730" y="39650"/>
                </a:lnTo>
                <a:lnTo>
                  <a:pt x="39880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2" y="26125"/>
                </a:lnTo>
                <a:lnTo>
                  <a:pt x="42142" y="19176"/>
                </a:lnTo>
                <a:lnTo>
                  <a:pt x="41720" y="16015"/>
                </a:lnTo>
                <a:lnTo>
                  <a:pt x="40857" y="13197"/>
                </a:lnTo>
                <a:lnTo>
                  <a:pt x="39992" y="10389"/>
                </a:lnTo>
                <a:lnTo>
                  <a:pt x="36997" y="6033"/>
                </a:lnTo>
                <a:lnTo>
                  <a:pt x="33134" y="2566"/>
                </a:lnTo>
                <a:lnTo>
                  <a:pt x="30557" y="1536"/>
                </a:lnTo>
                <a:lnTo>
                  <a:pt x="27993" y="506"/>
                </a:lnTo>
                <a:lnTo>
                  <a:pt x="24955" y="0"/>
                </a:lnTo>
                <a:lnTo>
                  <a:pt x="17910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4907635" y="5971021"/>
            <a:ext cx="36273" cy="45683"/>
          </a:xfrm>
          <a:custGeom>
            <a:avLst/>
            <a:gdLst/>
            <a:ahLst/>
            <a:cxnLst/>
            <a:rect l="l" t="t" r="r" b="b"/>
            <a:pathLst>
              <a:path w="36273" h="45683">
                <a:moveTo>
                  <a:pt x="1954" y="45582"/>
                </a:moveTo>
                <a:lnTo>
                  <a:pt x="4611" y="45683"/>
                </a:lnTo>
                <a:lnTo>
                  <a:pt x="7710" y="44236"/>
                </a:lnTo>
                <a:lnTo>
                  <a:pt x="7710" y="14784"/>
                </a:lnTo>
                <a:lnTo>
                  <a:pt x="9842" y="12142"/>
                </a:lnTo>
                <a:lnTo>
                  <a:pt x="11861" y="10107"/>
                </a:lnTo>
                <a:lnTo>
                  <a:pt x="15735" y="7379"/>
                </a:lnTo>
                <a:lnTo>
                  <a:pt x="19608" y="6681"/>
                </a:lnTo>
                <a:lnTo>
                  <a:pt x="22416" y="6962"/>
                </a:lnTo>
                <a:lnTo>
                  <a:pt x="25628" y="8902"/>
                </a:lnTo>
                <a:lnTo>
                  <a:pt x="27611" y="12282"/>
                </a:lnTo>
                <a:lnTo>
                  <a:pt x="28360" y="15227"/>
                </a:lnTo>
                <a:lnTo>
                  <a:pt x="28550" y="19557"/>
                </a:lnTo>
                <a:lnTo>
                  <a:pt x="28550" y="44236"/>
                </a:lnTo>
                <a:lnTo>
                  <a:pt x="30516" y="45582"/>
                </a:lnTo>
                <a:lnTo>
                  <a:pt x="33183" y="45683"/>
                </a:lnTo>
                <a:lnTo>
                  <a:pt x="36273" y="44236"/>
                </a:lnTo>
                <a:lnTo>
                  <a:pt x="36273" y="15533"/>
                </a:lnTo>
                <a:lnTo>
                  <a:pt x="36003" y="12966"/>
                </a:lnTo>
                <a:lnTo>
                  <a:pt x="35495" y="10821"/>
                </a:lnTo>
                <a:lnTo>
                  <a:pt x="34138" y="6832"/>
                </a:lnTo>
                <a:lnTo>
                  <a:pt x="31776" y="3646"/>
                </a:lnTo>
                <a:lnTo>
                  <a:pt x="28295" y="1421"/>
                </a:lnTo>
                <a:lnTo>
                  <a:pt x="24004" y="0"/>
                </a:lnTo>
                <a:lnTo>
                  <a:pt x="18794" y="0"/>
                </a:lnTo>
                <a:lnTo>
                  <a:pt x="14057" y="1842"/>
                </a:lnTo>
                <a:lnTo>
                  <a:pt x="9334" y="5017"/>
                </a:lnTo>
                <a:lnTo>
                  <a:pt x="6958" y="7670"/>
                </a:lnTo>
                <a:lnTo>
                  <a:pt x="6958" y="2094"/>
                </a:lnTo>
                <a:lnTo>
                  <a:pt x="5665" y="763"/>
                </a:lnTo>
                <a:lnTo>
                  <a:pt x="2782" y="636"/>
                </a:lnTo>
                <a:lnTo>
                  <a:pt x="0" y="2094"/>
                </a:lnTo>
                <a:lnTo>
                  <a:pt x="0" y="44236"/>
                </a:lnTo>
                <a:lnTo>
                  <a:pt x="1954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4952166" y="5960390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73" y="44334"/>
                </a:moveTo>
                <a:lnTo>
                  <a:pt x="15173" y="17920"/>
                </a:lnTo>
                <a:lnTo>
                  <a:pt x="25995" y="17920"/>
                </a:lnTo>
                <a:lnTo>
                  <a:pt x="27111" y="17167"/>
                </a:lnTo>
                <a:lnTo>
                  <a:pt x="27533" y="14147"/>
                </a:lnTo>
                <a:lnTo>
                  <a:pt x="25995" y="11504"/>
                </a:lnTo>
                <a:lnTo>
                  <a:pt x="15173" y="11504"/>
                </a:lnTo>
                <a:lnTo>
                  <a:pt x="15173" y="1487"/>
                </a:lnTo>
                <a:lnTo>
                  <a:pt x="13209" y="90"/>
                </a:lnTo>
                <a:lnTo>
                  <a:pt x="10541" y="0"/>
                </a:lnTo>
                <a:lnTo>
                  <a:pt x="7452" y="1487"/>
                </a:lnTo>
                <a:lnTo>
                  <a:pt x="7452" y="11504"/>
                </a:lnTo>
                <a:lnTo>
                  <a:pt x="1598" y="11504"/>
                </a:lnTo>
                <a:lnTo>
                  <a:pt x="543" y="11962"/>
                </a:lnTo>
                <a:lnTo>
                  <a:pt x="0" y="14745"/>
                </a:lnTo>
                <a:lnTo>
                  <a:pt x="1548" y="17920"/>
                </a:lnTo>
                <a:lnTo>
                  <a:pt x="7452" y="17920"/>
                </a:lnTo>
                <a:lnTo>
                  <a:pt x="7452" y="42545"/>
                </a:lnTo>
                <a:lnTo>
                  <a:pt x="7682" y="47101"/>
                </a:lnTo>
                <a:lnTo>
                  <a:pt x="8582" y="50684"/>
                </a:lnTo>
                <a:lnTo>
                  <a:pt x="11300" y="54522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27" y="54457"/>
                </a:lnTo>
                <a:lnTo>
                  <a:pt x="27533" y="51779"/>
                </a:lnTo>
                <a:lnTo>
                  <a:pt x="26619" y="48906"/>
                </a:lnTo>
                <a:lnTo>
                  <a:pt x="24052" y="49734"/>
                </a:lnTo>
                <a:lnTo>
                  <a:pt x="21068" y="50227"/>
                </a:lnTo>
                <a:lnTo>
                  <a:pt x="16459" y="48006"/>
                </a:lnTo>
                <a:lnTo>
                  <a:pt x="15173" y="44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4989542" y="5971014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4"/>
                </a:moveTo>
                <a:lnTo>
                  <a:pt x="24608" y="3571"/>
                </a:lnTo>
                <a:lnTo>
                  <a:pt x="23011" y="749"/>
                </a:lnTo>
                <a:lnTo>
                  <a:pt x="20382" y="115"/>
                </a:lnTo>
                <a:lnTo>
                  <a:pt x="17585" y="0"/>
                </a:lnTo>
                <a:lnTo>
                  <a:pt x="14907" y="586"/>
                </a:lnTo>
                <a:lnTo>
                  <a:pt x="12189" y="2225"/>
                </a:lnTo>
                <a:lnTo>
                  <a:pt x="9204" y="5168"/>
                </a:lnTo>
                <a:lnTo>
                  <a:pt x="6968" y="8243"/>
                </a:lnTo>
                <a:lnTo>
                  <a:pt x="6968" y="2095"/>
                </a:lnTo>
                <a:lnTo>
                  <a:pt x="5673" y="773"/>
                </a:lnTo>
                <a:lnTo>
                  <a:pt x="2792" y="647"/>
                </a:lnTo>
                <a:lnTo>
                  <a:pt x="0" y="2095"/>
                </a:lnTo>
                <a:lnTo>
                  <a:pt x="0" y="44248"/>
                </a:lnTo>
                <a:lnTo>
                  <a:pt x="1964" y="45594"/>
                </a:lnTo>
                <a:lnTo>
                  <a:pt x="4621" y="45694"/>
                </a:lnTo>
                <a:lnTo>
                  <a:pt x="7717" y="44248"/>
                </a:lnTo>
                <a:lnTo>
                  <a:pt x="7717" y="16523"/>
                </a:lnTo>
                <a:lnTo>
                  <a:pt x="9813" y="13359"/>
                </a:lnTo>
                <a:lnTo>
                  <a:pt x="12495" y="10033"/>
                </a:lnTo>
                <a:lnTo>
                  <a:pt x="15680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30"/>
                </a:lnTo>
                <a:lnTo>
                  <a:pt x="24624" y="4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019710" y="5971014"/>
            <a:ext cx="34584" cy="46302"/>
          </a:xfrm>
          <a:custGeom>
            <a:avLst/>
            <a:gdLst/>
            <a:ahLst/>
            <a:cxnLst/>
            <a:rect l="l" t="t" r="r" b="b"/>
            <a:pathLst>
              <a:path w="34584" h="46302">
                <a:moveTo>
                  <a:pt x="3355" y="10631"/>
                </a:moveTo>
                <a:lnTo>
                  <a:pt x="6073" y="9485"/>
                </a:lnTo>
                <a:lnTo>
                  <a:pt x="9298" y="7898"/>
                </a:lnTo>
                <a:lnTo>
                  <a:pt x="12142" y="6948"/>
                </a:lnTo>
                <a:lnTo>
                  <a:pt x="15368" y="6259"/>
                </a:lnTo>
                <a:lnTo>
                  <a:pt x="19051" y="6259"/>
                </a:lnTo>
                <a:lnTo>
                  <a:pt x="21769" y="6893"/>
                </a:lnTo>
                <a:lnTo>
                  <a:pt x="25502" y="9601"/>
                </a:lnTo>
                <a:lnTo>
                  <a:pt x="26733" y="13143"/>
                </a:lnTo>
                <a:lnTo>
                  <a:pt x="26913" y="16203"/>
                </a:lnTo>
                <a:lnTo>
                  <a:pt x="26913" y="19483"/>
                </a:lnTo>
                <a:lnTo>
                  <a:pt x="17830" y="19483"/>
                </a:lnTo>
                <a:lnTo>
                  <a:pt x="14885" y="19759"/>
                </a:lnTo>
                <a:lnTo>
                  <a:pt x="12268" y="20344"/>
                </a:lnTo>
                <a:lnTo>
                  <a:pt x="9640" y="20915"/>
                </a:lnTo>
                <a:lnTo>
                  <a:pt x="7419" y="21780"/>
                </a:lnTo>
                <a:lnTo>
                  <a:pt x="3812" y="24090"/>
                </a:lnTo>
                <a:lnTo>
                  <a:pt x="1450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54" y="38912"/>
                </a:lnTo>
                <a:lnTo>
                  <a:pt x="3989" y="42926"/>
                </a:lnTo>
                <a:lnTo>
                  <a:pt x="6781" y="44870"/>
                </a:lnTo>
                <a:lnTo>
                  <a:pt x="10378" y="46012"/>
                </a:lnTo>
                <a:lnTo>
                  <a:pt x="7912" y="35294"/>
                </a:lnTo>
                <a:lnTo>
                  <a:pt x="8143" y="30683"/>
                </a:lnTo>
                <a:lnTo>
                  <a:pt x="9870" y="27889"/>
                </a:lnTo>
                <a:lnTo>
                  <a:pt x="13233" y="25944"/>
                </a:lnTo>
                <a:lnTo>
                  <a:pt x="16347" y="25236"/>
                </a:lnTo>
                <a:lnTo>
                  <a:pt x="20307" y="25045"/>
                </a:lnTo>
                <a:lnTo>
                  <a:pt x="26913" y="25045"/>
                </a:lnTo>
                <a:lnTo>
                  <a:pt x="27942" y="40082"/>
                </a:lnTo>
                <a:lnTo>
                  <a:pt x="27942" y="44297"/>
                </a:lnTo>
                <a:lnTo>
                  <a:pt x="28486" y="45327"/>
                </a:lnTo>
                <a:lnTo>
                  <a:pt x="31269" y="45694"/>
                </a:lnTo>
                <a:lnTo>
                  <a:pt x="34584" y="44297"/>
                </a:lnTo>
                <a:lnTo>
                  <a:pt x="34584" y="13244"/>
                </a:lnTo>
                <a:lnTo>
                  <a:pt x="34290" y="10958"/>
                </a:lnTo>
                <a:lnTo>
                  <a:pt x="33108" y="7023"/>
                </a:lnTo>
                <a:lnTo>
                  <a:pt x="30848" y="4050"/>
                </a:lnTo>
                <a:lnTo>
                  <a:pt x="27812" y="1713"/>
                </a:lnTo>
                <a:lnTo>
                  <a:pt x="23572" y="341"/>
                </a:lnTo>
                <a:lnTo>
                  <a:pt x="20995" y="0"/>
                </a:lnTo>
                <a:lnTo>
                  <a:pt x="17970" y="0"/>
                </a:lnTo>
                <a:lnTo>
                  <a:pt x="14745" y="151"/>
                </a:lnTo>
                <a:lnTo>
                  <a:pt x="11559" y="737"/>
                </a:lnTo>
                <a:lnTo>
                  <a:pt x="8740" y="1562"/>
                </a:lnTo>
                <a:lnTo>
                  <a:pt x="5194" y="3074"/>
                </a:lnTo>
                <a:lnTo>
                  <a:pt x="2592" y="4903"/>
                </a:lnTo>
                <a:lnTo>
                  <a:pt x="2058" y="7631"/>
                </a:lnTo>
                <a:lnTo>
                  <a:pt x="3355" y="10631"/>
                </a:lnTo>
                <a:close/>
              </a:path>
              <a:path w="34584" h="46302">
                <a:moveTo>
                  <a:pt x="26913" y="25045"/>
                </a:moveTo>
                <a:lnTo>
                  <a:pt x="26913" y="33983"/>
                </a:lnTo>
                <a:lnTo>
                  <a:pt x="25020" y="36104"/>
                </a:lnTo>
                <a:lnTo>
                  <a:pt x="21452" y="38710"/>
                </a:lnTo>
                <a:lnTo>
                  <a:pt x="17844" y="40259"/>
                </a:lnTo>
                <a:lnTo>
                  <a:pt x="13323" y="40259"/>
                </a:lnTo>
                <a:lnTo>
                  <a:pt x="9982" y="38314"/>
                </a:lnTo>
                <a:lnTo>
                  <a:pt x="7912" y="35294"/>
                </a:lnTo>
                <a:lnTo>
                  <a:pt x="10378" y="46012"/>
                </a:lnTo>
                <a:lnTo>
                  <a:pt x="14594" y="46302"/>
                </a:lnTo>
                <a:lnTo>
                  <a:pt x="19522" y="45755"/>
                </a:lnTo>
                <a:lnTo>
                  <a:pt x="24043" y="43573"/>
                </a:lnTo>
                <a:lnTo>
                  <a:pt x="27942" y="40082"/>
                </a:lnTo>
                <a:lnTo>
                  <a:pt x="26913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065330" y="5971049"/>
            <a:ext cx="33244" cy="46263"/>
          </a:xfrm>
          <a:custGeom>
            <a:avLst/>
            <a:gdLst/>
            <a:ahLst/>
            <a:cxnLst/>
            <a:rect l="l" t="t" r="r" b="b"/>
            <a:pathLst>
              <a:path w="33244" h="46263">
                <a:moveTo>
                  <a:pt x="22312" y="125"/>
                </a:moveTo>
                <a:lnTo>
                  <a:pt x="16887" y="0"/>
                </a:lnTo>
                <a:lnTo>
                  <a:pt x="14309" y="482"/>
                </a:lnTo>
                <a:lnTo>
                  <a:pt x="9535" y="2311"/>
                </a:lnTo>
                <a:lnTo>
                  <a:pt x="5687" y="5627"/>
                </a:lnTo>
                <a:lnTo>
                  <a:pt x="2537" y="9983"/>
                </a:lnTo>
                <a:lnTo>
                  <a:pt x="1522" y="12952"/>
                </a:lnTo>
                <a:lnTo>
                  <a:pt x="506" y="15927"/>
                </a:lnTo>
                <a:lnTo>
                  <a:pt x="0" y="19504"/>
                </a:lnTo>
                <a:lnTo>
                  <a:pt x="0" y="27306"/>
                </a:lnTo>
                <a:lnTo>
                  <a:pt x="416" y="30532"/>
                </a:lnTo>
                <a:lnTo>
                  <a:pt x="1230" y="33310"/>
                </a:lnTo>
                <a:lnTo>
                  <a:pt x="2068" y="36118"/>
                </a:lnTo>
                <a:lnTo>
                  <a:pt x="4848" y="40384"/>
                </a:lnTo>
                <a:lnTo>
                  <a:pt x="8380" y="43776"/>
                </a:lnTo>
                <a:lnTo>
                  <a:pt x="13067" y="45770"/>
                </a:lnTo>
                <a:lnTo>
                  <a:pt x="15745" y="46263"/>
                </a:lnTo>
                <a:lnTo>
                  <a:pt x="20242" y="46263"/>
                </a:lnTo>
                <a:lnTo>
                  <a:pt x="23035" y="45845"/>
                </a:lnTo>
                <a:lnTo>
                  <a:pt x="26843" y="44740"/>
                </a:lnTo>
                <a:lnTo>
                  <a:pt x="30008" y="43204"/>
                </a:lnTo>
                <a:lnTo>
                  <a:pt x="32953" y="40425"/>
                </a:lnTo>
                <a:lnTo>
                  <a:pt x="33244" y="37792"/>
                </a:lnTo>
                <a:lnTo>
                  <a:pt x="33244" y="37158"/>
                </a:lnTo>
                <a:lnTo>
                  <a:pt x="31074" y="34505"/>
                </a:lnTo>
                <a:lnTo>
                  <a:pt x="27924" y="36878"/>
                </a:lnTo>
                <a:lnTo>
                  <a:pt x="24447" y="38722"/>
                </a:lnTo>
                <a:lnTo>
                  <a:pt x="21537" y="39571"/>
                </a:lnTo>
                <a:lnTo>
                  <a:pt x="17880" y="39571"/>
                </a:lnTo>
                <a:lnTo>
                  <a:pt x="14766" y="38571"/>
                </a:lnTo>
                <a:lnTo>
                  <a:pt x="12103" y="36878"/>
                </a:lnTo>
                <a:lnTo>
                  <a:pt x="10107" y="34124"/>
                </a:lnTo>
                <a:lnTo>
                  <a:pt x="8822" y="30366"/>
                </a:lnTo>
                <a:lnTo>
                  <a:pt x="8063" y="25946"/>
                </a:lnTo>
                <a:lnTo>
                  <a:pt x="8063" y="17805"/>
                </a:lnTo>
                <a:lnTo>
                  <a:pt x="9053" y="13666"/>
                </a:lnTo>
                <a:lnTo>
                  <a:pt x="11022" y="10793"/>
                </a:lnTo>
                <a:lnTo>
                  <a:pt x="13002" y="7938"/>
                </a:lnTo>
                <a:lnTo>
                  <a:pt x="15861" y="6516"/>
                </a:lnTo>
                <a:lnTo>
                  <a:pt x="19569" y="6516"/>
                </a:lnTo>
                <a:lnTo>
                  <a:pt x="22946" y="6783"/>
                </a:lnTo>
                <a:lnTo>
                  <a:pt x="26733" y="8380"/>
                </a:lnTo>
                <a:lnTo>
                  <a:pt x="29983" y="10707"/>
                </a:lnTo>
                <a:lnTo>
                  <a:pt x="33054" y="9422"/>
                </a:lnTo>
                <a:lnTo>
                  <a:pt x="33004" y="6808"/>
                </a:lnTo>
                <a:lnTo>
                  <a:pt x="31697" y="4140"/>
                </a:lnTo>
                <a:lnTo>
                  <a:pt x="29069" y="2236"/>
                </a:lnTo>
                <a:lnTo>
                  <a:pt x="26005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102668" y="5960390"/>
            <a:ext cx="27533" cy="56818"/>
          </a:xfrm>
          <a:custGeom>
            <a:avLst/>
            <a:gdLst/>
            <a:ahLst/>
            <a:cxnLst/>
            <a:rect l="l" t="t" r="r" b="b"/>
            <a:pathLst>
              <a:path w="27533" h="56818">
                <a:moveTo>
                  <a:pt x="15163" y="44334"/>
                </a:moveTo>
                <a:lnTo>
                  <a:pt x="15163" y="17920"/>
                </a:lnTo>
                <a:lnTo>
                  <a:pt x="25985" y="17920"/>
                </a:lnTo>
                <a:lnTo>
                  <a:pt x="27115" y="17167"/>
                </a:lnTo>
                <a:lnTo>
                  <a:pt x="27533" y="14147"/>
                </a:lnTo>
                <a:lnTo>
                  <a:pt x="25985" y="11504"/>
                </a:lnTo>
                <a:lnTo>
                  <a:pt x="15163" y="11504"/>
                </a:lnTo>
                <a:lnTo>
                  <a:pt x="15163" y="1487"/>
                </a:lnTo>
                <a:lnTo>
                  <a:pt x="13194" y="90"/>
                </a:lnTo>
                <a:lnTo>
                  <a:pt x="10527" y="0"/>
                </a:lnTo>
                <a:lnTo>
                  <a:pt x="7442" y="1487"/>
                </a:lnTo>
                <a:lnTo>
                  <a:pt x="7442" y="11504"/>
                </a:lnTo>
                <a:lnTo>
                  <a:pt x="1588" y="11504"/>
                </a:lnTo>
                <a:lnTo>
                  <a:pt x="547" y="11962"/>
                </a:lnTo>
                <a:lnTo>
                  <a:pt x="0" y="14745"/>
                </a:lnTo>
                <a:lnTo>
                  <a:pt x="1537" y="17920"/>
                </a:lnTo>
                <a:lnTo>
                  <a:pt x="7442" y="17920"/>
                </a:lnTo>
                <a:lnTo>
                  <a:pt x="7442" y="42545"/>
                </a:lnTo>
                <a:lnTo>
                  <a:pt x="7672" y="47101"/>
                </a:lnTo>
                <a:lnTo>
                  <a:pt x="8572" y="50684"/>
                </a:lnTo>
                <a:lnTo>
                  <a:pt x="11304" y="54522"/>
                </a:lnTo>
                <a:lnTo>
                  <a:pt x="14133" y="55968"/>
                </a:lnTo>
                <a:lnTo>
                  <a:pt x="17575" y="56818"/>
                </a:lnTo>
                <a:lnTo>
                  <a:pt x="21921" y="56692"/>
                </a:lnTo>
                <a:lnTo>
                  <a:pt x="24588" y="56210"/>
                </a:lnTo>
                <a:lnTo>
                  <a:pt x="27216" y="54457"/>
                </a:lnTo>
                <a:lnTo>
                  <a:pt x="27533" y="51779"/>
                </a:lnTo>
                <a:lnTo>
                  <a:pt x="26607" y="48906"/>
                </a:lnTo>
                <a:lnTo>
                  <a:pt x="24056" y="49734"/>
                </a:lnTo>
                <a:lnTo>
                  <a:pt x="21068" y="50227"/>
                </a:lnTo>
                <a:lnTo>
                  <a:pt x="16459" y="48006"/>
                </a:lnTo>
                <a:lnTo>
                  <a:pt x="15163" y="44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2995380" y="6085318"/>
            <a:ext cx="38746" cy="46302"/>
          </a:xfrm>
          <a:custGeom>
            <a:avLst/>
            <a:gdLst/>
            <a:ahLst/>
            <a:cxnLst/>
            <a:rect l="l" t="t" r="r" b="b"/>
            <a:pathLst>
              <a:path w="38746" h="46302">
                <a:moveTo>
                  <a:pt x="10173" y="11149"/>
                </a:moveTo>
                <a:lnTo>
                  <a:pt x="13333" y="7821"/>
                </a:lnTo>
                <a:lnTo>
                  <a:pt x="16231" y="6385"/>
                </a:lnTo>
                <a:lnTo>
                  <a:pt x="19824" y="6043"/>
                </a:lnTo>
                <a:lnTo>
                  <a:pt x="23558" y="6043"/>
                </a:lnTo>
                <a:lnTo>
                  <a:pt x="26376" y="7189"/>
                </a:lnTo>
                <a:lnTo>
                  <a:pt x="30175" y="11810"/>
                </a:lnTo>
                <a:lnTo>
                  <a:pt x="31078" y="14997"/>
                </a:lnTo>
                <a:lnTo>
                  <a:pt x="30989" y="19051"/>
                </a:lnTo>
                <a:lnTo>
                  <a:pt x="7988" y="19051"/>
                </a:lnTo>
                <a:lnTo>
                  <a:pt x="5435" y="6249"/>
                </a:lnTo>
                <a:lnTo>
                  <a:pt x="2325" y="10706"/>
                </a:lnTo>
                <a:lnTo>
                  <a:pt x="1397" y="13590"/>
                </a:lnTo>
                <a:lnTo>
                  <a:pt x="457" y="16484"/>
                </a:lnTo>
                <a:lnTo>
                  <a:pt x="0" y="19734"/>
                </a:lnTo>
                <a:lnTo>
                  <a:pt x="0" y="27165"/>
                </a:lnTo>
                <a:lnTo>
                  <a:pt x="445" y="30506"/>
                </a:lnTo>
                <a:lnTo>
                  <a:pt x="1346" y="33375"/>
                </a:lnTo>
                <a:lnTo>
                  <a:pt x="2250" y="36244"/>
                </a:lnTo>
                <a:lnTo>
                  <a:pt x="5370" y="40539"/>
                </a:lnTo>
                <a:lnTo>
                  <a:pt x="9349" y="43875"/>
                </a:lnTo>
                <a:lnTo>
                  <a:pt x="11951" y="44844"/>
                </a:lnTo>
                <a:lnTo>
                  <a:pt x="14554" y="45810"/>
                </a:lnTo>
                <a:lnTo>
                  <a:pt x="17589" y="46302"/>
                </a:lnTo>
                <a:lnTo>
                  <a:pt x="23050" y="46302"/>
                </a:lnTo>
                <a:lnTo>
                  <a:pt x="26694" y="45845"/>
                </a:lnTo>
                <a:lnTo>
                  <a:pt x="30024" y="45223"/>
                </a:lnTo>
                <a:lnTo>
                  <a:pt x="33797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28" y="36842"/>
                </a:lnTo>
                <a:lnTo>
                  <a:pt x="33299" y="37666"/>
                </a:lnTo>
                <a:lnTo>
                  <a:pt x="30074" y="38846"/>
                </a:lnTo>
                <a:lnTo>
                  <a:pt x="27139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88" y="24714"/>
                </a:lnTo>
                <a:lnTo>
                  <a:pt x="35751" y="24714"/>
                </a:lnTo>
                <a:lnTo>
                  <a:pt x="37832" y="23939"/>
                </a:lnTo>
                <a:lnTo>
                  <a:pt x="38746" y="21347"/>
                </a:lnTo>
                <a:lnTo>
                  <a:pt x="38746" y="17197"/>
                </a:lnTo>
                <a:lnTo>
                  <a:pt x="38404" y="14604"/>
                </a:lnTo>
                <a:lnTo>
                  <a:pt x="37007" y="9777"/>
                </a:lnTo>
                <a:lnTo>
                  <a:pt x="34405" y="5867"/>
                </a:lnTo>
                <a:lnTo>
                  <a:pt x="30989" y="2641"/>
                </a:lnTo>
                <a:lnTo>
                  <a:pt x="26341" y="521"/>
                </a:lnTo>
                <a:lnTo>
                  <a:pt x="23522" y="0"/>
                </a:lnTo>
                <a:lnTo>
                  <a:pt x="17122" y="0"/>
                </a:lnTo>
                <a:lnTo>
                  <a:pt x="14324" y="532"/>
                </a:lnTo>
                <a:lnTo>
                  <a:pt x="10173" y="11149"/>
                </a:lnTo>
                <a:close/>
              </a:path>
              <a:path w="38746" h="46302">
                <a:moveTo>
                  <a:pt x="9334" y="2692"/>
                </a:moveTo>
                <a:lnTo>
                  <a:pt x="5435" y="6249"/>
                </a:lnTo>
                <a:lnTo>
                  <a:pt x="7988" y="19051"/>
                </a:lnTo>
                <a:lnTo>
                  <a:pt x="8053" y="17334"/>
                </a:lnTo>
                <a:lnTo>
                  <a:pt x="8892" y="14108"/>
                </a:lnTo>
                <a:lnTo>
                  <a:pt x="10173" y="11149"/>
                </a:lnTo>
                <a:lnTo>
                  <a:pt x="14324" y="532"/>
                </a:lnTo>
                <a:lnTo>
                  <a:pt x="9334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041023" y="6085965"/>
            <a:ext cx="36713" cy="45046"/>
          </a:xfrm>
          <a:custGeom>
            <a:avLst/>
            <a:gdLst/>
            <a:ahLst/>
            <a:cxnLst/>
            <a:rect l="l" t="t" r="r" b="b"/>
            <a:pathLst>
              <a:path w="36713" h="45046">
                <a:moveTo>
                  <a:pt x="13119" y="22151"/>
                </a:moveTo>
                <a:lnTo>
                  <a:pt x="0" y="42699"/>
                </a:lnTo>
                <a:lnTo>
                  <a:pt x="1775" y="45011"/>
                </a:lnTo>
                <a:lnTo>
                  <a:pt x="5005" y="45021"/>
                </a:lnTo>
                <a:lnTo>
                  <a:pt x="8013" y="43726"/>
                </a:lnTo>
                <a:lnTo>
                  <a:pt x="18072" y="27025"/>
                </a:lnTo>
                <a:lnTo>
                  <a:pt x="28192" y="43726"/>
                </a:lnTo>
                <a:lnTo>
                  <a:pt x="28638" y="44312"/>
                </a:lnTo>
                <a:lnTo>
                  <a:pt x="31240" y="45021"/>
                </a:lnTo>
                <a:lnTo>
                  <a:pt x="33883" y="45046"/>
                </a:lnTo>
                <a:lnTo>
                  <a:pt x="36713" y="42699"/>
                </a:lnTo>
                <a:lnTo>
                  <a:pt x="23695" y="21910"/>
                </a:lnTo>
                <a:lnTo>
                  <a:pt x="36004" y="2336"/>
                </a:lnTo>
                <a:lnTo>
                  <a:pt x="34236" y="39"/>
                </a:lnTo>
                <a:lnTo>
                  <a:pt x="31089" y="25"/>
                </a:lnTo>
                <a:lnTo>
                  <a:pt x="28432" y="1220"/>
                </a:lnTo>
                <a:lnTo>
                  <a:pt x="18680" y="16904"/>
                </a:lnTo>
                <a:lnTo>
                  <a:pt x="9079" y="1220"/>
                </a:lnTo>
                <a:lnTo>
                  <a:pt x="8672" y="647"/>
                </a:lnTo>
                <a:lnTo>
                  <a:pt x="6131" y="25"/>
                </a:lnTo>
                <a:lnTo>
                  <a:pt x="3503" y="0"/>
                </a:lnTo>
                <a:lnTo>
                  <a:pt x="709" y="2336"/>
                </a:lnTo>
                <a:lnTo>
                  <a:pt x="13119" y="22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084282" y="6085850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30" y="2160"/>
                </a:moveTo>
                <a:lnTo>
                  <a:pt x="5431" y="5717"/>
                </a:lnTo>
                <a:lnTo>
                  <a:pt x="7988" y="18519"/>
                </a:lnTo>
                <a:lnTo>
                  <a:pt x="8049" y="16802"/>
                </a:lnTo>
                <a:lnTo>
                  <a:pt x="8887" y="13576"/>
                </a:lnTo>
                <a:lnTo>
                  <a:pt x="10168" y="10617"/>
                </a:lnTo>
                <a:lnTo>
                  <a:pt x="14324" y="0"/>
                </a:lnTo>
                <a:lnTo>
                  <a:pt x="9330" y="2160"/>
                </a:lnTo>
                <a:close/>
              </a:path>
              <a:path w="14324" h="19051">
                <a:moveTo>
                  <a:pt x="10168" y="10617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0" y="5511"/>
                </a:lnTo>
                <a:lnTo>
                  <a:pt x="23557" y="5511"/>
                </a:lnTo>
                <a:lnTo>
                  <a:pt x="26376" y="6657"/>
                </a:lnTo>
                <a:lnTo>
                  <a:pt x="30175" y="11278"/>
                </a:lnTo>
                <a:lnTo>
                  <a:pt x="31074" y="14465"/>
                </a:lnTo>
                <a:lnTo>
                  <a:pt x="30984" y="18519"/>
                </a:lnTo>
                <a:lnTo>
                  <a:pt x="7988" y="18519"/>
                </a:lnTo>
                <a:lnTo>
                  <a:pt x="5431" y="5717"/>
                </a:lnTo>
                <a:lnTo>
                  <a:pt x="2321" y="10173"/>
                </a:lnTo>
                <a:lnTo>
                  <a:pt x="1395" y="13058"/>
                </a:lnTo>
                <a:lnTo>
                  <a:pt x="457" y="15952"/>
                </a:lnTo>
                <a:lnTo>
                  <a:pt x="0" y="19202"/>
                </a:lnTo>
                <a:lnTo>
                  <a:pt x="0" y="26633"/>
                </a:lnTo>
                <a:lnTo>
                  <a:pt x="441" y="29974"/>
                </a:lnTo>
                <a:lnTo>
                  <a:pt x="1342" y="32843"/>
                </a:lnTo>
                <a:lnTo>
                  <a:pt x="2245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48" y="44312"/>
                </a:lnTo>
                <a:lnTo>
                  <a:pt x="14550" y="45278"/>
                </a:lnTo>
                <a:lnTo>
                  <a:pt x="17589" y="45770"/>
                </a:lnTo>
                <a:lnTo>
                  <a:pt x="23046" y="45770"/>
                </a:lnTo>
                <a:lnTo>
                  <a:pt x="26692" y="45313"/>
                </a:lnTo>
                <a:lnTo>
                  <a:pt x="30020" y="44691"/>
                </a:lnTo>
                <a:lnTo>
                  <a:pt x="33792" y="43559"/>
                </a:lnTo>
                <a:lnTo>
                  <a:pt x="36470" y="41972"/>
                </a:lnTo>
                <a:lnTo>
                  <a:pt x="36978" y="39309"/>
                </a:lnTo>
                <a:lnTo>
                  <a:pt x="35330" y="36310"/>
                </a:lnTo>
                <a:lnTo>
                  <a:pt x="32355" y="37490"/>
                </a:lnTo>
                <a:lnTo>
                  <a:pt x="28713" y="38671"/>
                </a:lnTo>
                <a:lnTo>
                  <a:pt x="25573" y="39334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59" y="35319"/>
                </a:lnTo>
                <a:lnTo>
                  <a:pt x="9168" y="32371"/>
                </a:lnTo>
                <a:lnTo>
                  <a:pt x="8229" y="28627"/>
                </a:lnTo>
                <a:lnTo>
                  <a:pt x="7988" y="24182"/>
                </a:lnTo>
                <a:lnTo>
                  <a:pt x="35747" y="24182"/>
                </a:lnTo>
                <a:lnTo>
                  <a:pt x="37832" y="23407"/>
                </a:lnTo>
                <a:lnTo>
                  <a:pt x="38746" y="20815"/>
                </a:lnTo>
                <a:lnTo>
                  <a:pt x="38746" y="16664"/>
                </a:lnTo>
                <a:lnTo>
                  <a:pt x="38404" y="14072"/>
                </a:lnTo>
                <a:lnTo>
                  <a:pt x="37003" y="9245"/>
                </a:lnTo>
                <a:lnTo>
                  <a:pt x="34400" y="5335"/>
                </a:lnTo>
                <a:lnTo>
                  <a:pt x="30984" y="2109"/>
                </a:lnTo>
                <a:lnTo>
                  <a:pt x="26337" y="-10"/>
                </a:lnTo>
                <a:lnTo>
                  <a:pt x="23517" y="-532"/>
                </a:lnTo>
                <a:lnTo>
                  <a:pt x="17117" y="-532"/>
                </a:lnTo>
                <a:lnTo>
                  <a:pt x="14324" y="0"/>
                </a:lnTo>
                <a:lnTo>
                  <a:pt x="10168" y="106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131751" y="6085349"/>
            <a:ext cx="33249" cy="46263"/>
          </a:xfrm>
          <a:custGeom>
            <a:avLst/>
            <a:gdLst/>
            <a:ahLst/>
            <a:cxnLst/>
            <a:rect l="l" t="t" r="r" b="b"/>
            <a:pathLst>
              <a:path w="33249" h="46263">
                <a:moveTo>
                  <a:pt x="22316" y="125"/>
                </a:moveTo>
                <a:lnTo>
                  <a:pt x="16890" y="0"/>
                </a:lnTo>
                <a:lnTo>
                  <a:pt x="14314" y="482"/>
                </a:lnTo>
                <a:lnTo>
                  <a:pt x="9540" y="2311"/>
                </a:lnTo>
                <a:lnTo>
                  <a:pt x="5692" y="5627"/>
                </a:lnTo>
                <a:lnTo>
                  <a:pt x="2541" y="9983"/>
                </a:lnTo>
                <a:lnTo>
                  <a:pt x="1526" y="12952"/>
                </a:lnTo>
                <a:lnTo>
                  <a:pt x="507" y="15927"/>
                </a:lnTo>
                <a:lnTo>
                  <a:pt x="0" y="19504"/>
                </a:lnTo>
                <a:lnTo>
                  <a:pt x="0" y="27306"/>
                </a:lnTo>
                <a:lnTo>
                  <a:pt x="421" y="30532"/>
                </a:lnTo>
                <a:lnTo>
                  <a:pt x="1234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4" y="43776"/>
                </a:lnTo>
                <a:lnTo>
                  <a:pt x="13068" y="45770"/>
                </a:lnTo>
                <a:lnTo>
                  <a:pt x="15750" y="46263"/>
                </a:lnTo>
                <a:lnTo>
                  <a:pt x="20246" y="46263"/>
                </a:lnTo>
                <a:lnTo>
                  <a:pt x="23040" y="45845"/>
                </a:lnTo>
                <a:lnTo>
                  <a:pt x="26849" y="44740"/>
                </a:lnTo>
                <a:lnTo>
                  <a:pt x="30013" y="43204"/>
                </a:lnTo>
                <a:lnTo>
                  <a:pt x="32957" y="40425"/>
                </a:lnTo>
                <a:lnTo>
                  <a:pt x="33249" y="37792"/>
                </a:lnTo>
                <a:lnTo>
                  <a:pt x="33249" y="37158"/>
                </a:lnTo>
                <a:lnTo>
                  <a:pt x="31079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71" y="38571"/>
                </a:lnTo>
                <a:lnTo>
                  <a:pt x="12103" y="36878"/>
                </a:lnTo>
                <a:lnTo>
                  <a:pt x="10097" y="34124"/>
                </a:lnTo>
                <a:lnTo>
                  <a:pt x="8827" y="30366"/>
                </a:lnTo>
                <a:lnTo>
                  <a:pt x="8068" y="25946"/>
                </a:lnTo>
                <a:lnTo>
                  <a:pt x="8068" y="17805"/>
                </a:lnTo>
                <a:lnTo>
                  <a:pt x="9057" y="13666"/>
                </a:lnTo>
                <a:lnTo>
                  <a:pt x="11023" y="10793"/>
                </a:lnTo>
                <a:lnTo>
                  <a:pt x="13007" y="7938"/>
                </a:lnTo>
                <a:lnTo>
                  <a:pt x="15864" y="6516"/>
                </a:lnTo>
                <a:lnTo>
                  <a:pt x="19573" y="6516"/>
                </a:lnTo>
                <a:lnTo>
                  <a:pt x="22950" y="6783"/>
                </a:lnTo>
                <a:lnTo>
                  <a:pt x="26733" y="8380"/>
                </a:lnTo>
                <a:lnTo>
                  <a:pt x="29984" y="10707"/>
                </a:lnTo>
                <a:lnTo>
                  <a:pt x="33059" y="9422"/>
                </a:lnTo>
                <a:lnTo>
                  <a:pt x="33008" y="6808"/>
                </a:lnTo>
                <a:lnTo>
                  <a:pt x="31701" y="4140"/>
                </a:lnTo>
                <a:lnTo>
                  <a:pt x="29070" y="2236"/>
                </a:lnTo>
                <a:lnTo>
                  <a:pt x="26009" y="965"/>
                </a:lnTo>
                <a:lnTo>
                  <a:pt x="22316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174480" y="6085958"/>
            <a:ext cx="36323" cy="45655"/>
          </a:xfrm>
          <a:custGeom>
            <a:avLst/>
            <a:gdLst/>
            <a:ahLst/>
            <a:cxnLst/>
            <a:rect l="l" t="t" r="r" b="b"/>
            <a:pathLst>
              <a:path w="36323" h="45655">
                <a:moveTo>
                  <a:pt x="7772" y="1457"/>
                </a:moveTo>
                <a:lnTo>
                  <a:pt x="5751" y="76"/>
                </a:lnTo>
                <a:lnTo>
                  <a:pt x="3138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62" y="34823"/>
                </a:lnTo>
                <a:lnTo>
                  <a:pt x="2133" y="38836"/>
                </a:lnTo>
                <a:lnTo>
                  <a:pt x="4509" y="42048"/>
                </a:lnTo>
                <a:lnTo>
                  <a:pt x="7988" y="44258"/>
                </a:lnTo>
                <a:lnTo>
                  <a:pt x="12258" y="45655"/>
                </a:lnTo>
                <a:lnTo>
                  <a:pt x="17473" y="45655"/>
                </a:lnTo>
                <a:lnTo>
                  <a:pt x="22185" y="43841"/>
                </a:lnTo>
                <a:lnTo>
                  <a:pt x="26898" y="40690"/>
                </a:lnTo>
                <a:lnTo>
                  <a:pt x="29300" y="38033"/>
                </a:lnTo>
                <a:lnTo>
                  <a:pt x="29300" y="43600"/>
                </a:lnTo>
                <a:lnTo>
                  <a:pt x="30606" y="44891"/>
                </a:lnTo>
                <a:lnTo>
                  <a:pt x="33464" y="45046"/>
                </a:lnTo>
                <a:lnTo>
                  <a:pt x="36323" y="43600"/>
                </a:lnTo>
                <a:lnTo>
                  <a:pt x="36323" y="1457"/>
                </a:lnTo>
                <a:lnTo>
                  <a:pt x="34314" y="76"/>
                </a:lnTo>
                <a:lnTo>
                  <a:pt x="31661" y="0"/>
                </a:lnTo>
                <a:lnTo>
                  <a:pt x="28562" y="1457"/>
                </a:lnTo>
                <a:lnTo>
                  <a:pt x="28562" y="30910"/>
                </a:lnTo>
                <a:lnTo>
                  <a:pt x="26402" y="33567"/>
                </a:lnTo>
                <a:lnTo>
                  <a:pt x="24371" y="35571"/>
                </a:lnTo>
                <a:lnTo>
                  <a:pt x="20523" y="38329"/>
                </a:lnTo>
                <a:lnTo>
                  <a:pt x="16663" y="39013"/>
                </a:lnTo>
                <a:lnTo>
                  <a:pt x="13841" y="38722"/>
                </a:lnTo>
                <a:lnTo>
                  <a:pt x="10669" y="36752"/>
                </a:lnTo>
                <a:lnTo>
                  <a:pt x="8661" y="33401"/>
                </a:lnTo>
                <a:lnTo>
                  <a:pt x="7951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219260" y="6074690"/>
            <a:ext cx="27522" cy="56818"/>
          </a:xfrm>
          <a:custGeom>
            <a:avLst/>
            <a:gdLst/>
            <a:ahLst/>
            <a:cxnLst/>
            <a:rect l="l" t="t" r="r" b="b"/>
            <a:pathLst>
              <a:path w="27522" h="56818">
                <a:moveTo>
                  <a:pt x="15162" y="44334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00" y="17167"/>
                </a:lnTo>
                <a:lnTo>
                  <a:pt x="2752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7"/>
                </a:lnTo>
                <a:lnTo>
                  <a:pt x="13197" y="90"/>
                </a:lnTo>
                <a:lnTo>
                  <a:pt x="10529" y="0"/>
                </a:lnTo>
                <a:lnTo>
                  <a:pt x="7440" y="1487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5"/>
                </a:lnTo>
                <a:lnTo>
                  <a:pt x="1536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70" y="47101"/>
                </a:lnTo>
                <a:lnTo>
                  <a:pt x="8571" y="50684"/>
                </a:lnTo>
                <a:lnTo>
                  <a:pt x="11303" y="54522"/>
                </a:lnTo>
                <a:lnTo>
                  <a:pt x="14136" y="55968"/>
                </a:lnTo>
                <a:lnTo>
                  <a:pt x="17564" y="56818"/>
                </a:lnTo>
                <a:lnTo>
                  <a:pt x="21908" y="56692"/>
                </a:lnTo>
                <a:lnTo>
                  <a:pt x="24587" y="56210"/>
                </a:lnTo>
                <a:lnTo>
                  <a:pt x="27216" y="54457"/>
                </a:lnTo>
                <a:lnTo>
                  <a:pt x="27522" y="51779"/>
                </a:lnTo>
                <a:lnTo>
                  <a:pt x="26607" y="48906"/>
                </a:lnTo>
                <a:lnTo>
                  <a:pt x="24055" y="49734"/>
                </a:lnTo>
                <a:lnTo>
                  <a:pt x="21056" y="50227"/>
                </a:lnTo>
                <a:lnTo>
                  <a:pt x="16459" y="48006"/>
                </a:lnTo>
                <a:lnTo>
                  <a:pt x="15162" y="44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255681" y="6068595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3" y="9273"/>
                </a:lnTo>
                <a:lnTo>
                  <a:pt x="6581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8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275265" y="60853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8" y="34851"/>
                </a:moveTo>
                <a:lnTo>
                  <a:pt x="9065" y="31560"/>
                </a:lnTo>
                <a:lnTo>
                  <a:pt x="8215" y="27506"/>
                </a:lnTo>
                <a:lnTo>
                  <a:pt x="8964" y="43714"/>
                </a:lnTo>
                <a:lnTo>
                  <a:pt x="11541" y="44744"/>
                </a:lnTo>
                <a:lnTo>
                  <a:pt x="14119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19" y="39344"/>
                </a:lnTo>
                <a:lnTo>
                  <a:pt x="13093" y="37565"/>
                </a:lnTo>
                <a:lnTo>
                  <a:pt x="10768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57" y="33097"/>
                </a:lnTo>
                <a:lnTo>
                  <a:pt x="2106" y="35902"/>
                </a:lnTo>
                <a:lnTo>
                  <a:pt x="5105" y="40258"/>
                </a:lnTo>
                <a:lnTo>
                  <a:pt x="8964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6" y="18402"/>
                </a:lnTo>
                <a:lnTo>
                  <a:pt x="9306" y="14352"/>
                </a:lnTo>
                <a:lnTo>
                  <a:pt x="11164" y="11112"/>
                </a:lnTo>
                <a:lnTo>
                  <a:pt x="13601" y="8484"/>
                </a:lnTo>
                <a:lnTo>
                  <a:pt x="16916" y="6857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1" y="11418"/>
                </a:lnTo>
                <a:lnTo>
                  <a:pt x="33069" y="14720"/>
                </a:lnTo>
                <a:lnTo>
                  <a:pt x="33909" y="18784"/>
                </a:lnTo>
                <a:lnTo>
                  <a:pt x="34135" y="23215"/>
                </a:lnTo>
                <a:lnTo>
                  <a:pt x="33869" y="27877"/>
                </a:lnTo>
                <a:lnTo>
                  <a:pt x="32865" y="31943"/>
                </a:lnTo>
                <a:lnTo>
                  <a:pt x="31010" y="35153"/>
                </a:lnTo>
                <a:lnTo>
                  <a:pt x="28573" y="37771"/>
                </a:lnTo>
                <a:lnTo>
                  <a:pt x="25232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2" y="46291"/>
                </a:lnTo>
                <a:lnTo>
                  <a:pt x="27292" y="45708"/>
                </a:lnTo>
                <a:lnTo>
                  <a:pt x="29984" y="44538"/>
                </a:lnTo>
                <a:lnTo>
                  <a:pt x="32688" y="43373"/>
                </a:lnTo>
                <a:lnTo>
                  <a:pt x="36727" y="39650"/>
                </a:lnTo>
                <a:lnTo>
                  <a:pt x="39877" y="35078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6"/>
                </a:lnTo>
                <a:lnTo>
                  <a:pt x="41706" y="16015"/>
                </a:lnTo>
                <a:lnTo>
                  <a:pt x="40841" y="13197"/>
                </a:lnTo>
                <a:lnTo>
                  <a:pt x="39992" y="10389"/>
                </a:lnTo>
                <a:lnTo>
                  <a:pt x="36993" y="6033"/>
                </a:lnTo>
                <a:lnTo>
                  <a:pt x="33120" y="2566"/>
                </a:lnTo>
                <a:lnTo>
                  <a:pt x="30553" y="1536"/>
                </a:lnTo>
                <a:lnTo>
                  <a:pt x="27975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43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328382" y="6085321"/>
            <a:ext cx="36285" cy="45683"/>
          </a:xfrm>
          <a:custGeom>
            <a:avLst/>
            <a:gdLst/>
            <a:ahLst/>
            <a:cxnLst/>
            <a:rect l="l" t="t" r="r" b="b"/>
            <a:pathLst>
              <a:path w="36285" h="45683">
                <a:moveTo>
                  <a:pt x="1969" y="45582"/>
                </a:moveTo>
                <a:lnTo>
                  <a:pt x="4622" y="45683"/>
                </a:lnTo>
                <a:lnTo>
                  <a:pt x="7722" y="44236"/>
                </a:lnTo>
                <a:lnTo>
                  <a:pt x="7722" y="14784"/>
                </a:lnTo>
                <a:lnTo>
                  <a:pt x="9842" y="12142"/>
                </a:lnTo>
                <a:lnTo>
                  <a:pt x="11873" y="10107"/>
                </a:lnTo>
                <a:lnTo>
                  <a:pt x="15746" y="7379"/>
                </a:lnTo>
                <a:lnTo>
                  <a:pt x="19620" y="6681"/>
                </a:lnTo>
                <a:lnTo>
                  <a:pt x="22428" y="6962"/>
                </a:lnTo>
                <a:lnTo>
                  <a:pt x="25640" y="8902"/>
                </a:lnTo>
                <a:lnTo>
                  <a:pt x="27608" y="12282"/>
                </a:lnTo>
                <a:lnTo>
                  <a:pt x="28371" y="15227"/>
                </a:lnTo>
                <a:lnTo>
                  <a:pt x="28563" y="19557"/>
                </a:lnTo>
                <a:lnTo>
                  <a:pt x="28563" y="44236"/>
                </a:lnTo>
                <a:lnTo>
                  <a:pt x="30518" y="45582"/>
                </a:lnTo>
                <a:lnTo>
                  <a:pt x="33200" y="45683"/>
                </a:lnTo>
                <a:lnTo>
                  <a:pt x="36285" y="44236"/>
                </a:lnTo>
                <a:lnTo>
                  <a:pt x="36285" y="15533"/>
                </a:lnTo>
                <a:lnTo>
                  <a:pt x="36018" y="12966"/>
                </a:lnTo>
                <a:lnTo>
                  <a:pt x="35510" y="10821"/>
                </a:lnTo>
                <a:lnTo>
                  <a:pt x="34138" y="6832"/>
                </a:lnTo>
                <a:lnTo>
                  <a:pt x="31774" y="3646"/>
                </a:lnTo>
                <a:lnTo>
                  <a:pt x="28296" y="1421"/>
                </a:lnTo>
                <a:lnTo>
                  <a:pt x="24015" y="0"/>
                </a:lnTo>
                <a:lnTo>
                  <a:pt x="18795" y="0"/>
                </a:lnTo>
                <a:lnTo>
                  <a:pt x="14072" y="1842"/>
                </a:lnTo>
                <a:lnTo>
                  <a:pt x="9345" y="5017"/>
                </a:lnTo>
                <a:lnTo>
                  <a:pt x="6973" y="7670"/>
                </a:lnTo>
                <a:lnTo>
                  <a:pt x="6973" y="2094"/>
                </a:lnTo>
                <a:lnTo>
                  <a:pt x="5678" y="763"/>
                </a:lnTo>
                <a:lnTo>
                  <a:pt x="2780" y="636"/>
                </a:lnTo>
                <a:lnTo>
                  <a:pt x="0" y="2094"/>
                </a:lnTo>
                <a:lnTo>
                  <a:pt x="0" y="44236"/>
                </a:lnTo>
                <a:lnTo>
                  <a:pt x="1969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399188" y="6068595"/>
            <a:ext cx="9551" cy="62409"/>
          </a:xfrm>
          <a:custGeom>
            <a:avLst/>
            <a:gdLst/>
            <a:ahLst/>
            <a:cxnLst/>
            <a:rect l="l" t="t" r="r" b="b"/>
            <a:pathLst>
              <a:path w="9551" h="62409">
                <a:moveTo>
                  <a:pt x="0" y="4676"/>
                </a:moveTo>
                <a:lnTo>
                  <a:pt x="345" y="7670"/>
                </a:lnTo>
                <a:lnTo>
                  <a:pt x="2934" y="9273"/>
                </a:lnTo>
                <a:lnTo>
                  <a:pt x="6581" y="9273"/>
                </a:lnTo>
                <a:lnTo>
                  <a:pt x="9220" y="7631"/>
                </a:lnTo>
                <a:lnTo>
                  <a:pt x="9551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99" y="0"/>
                </a:lnTo>
                <a:lnTo>
                  <a:pt x="356" y="1638"/>
                </a:lnTo>
                <a:lnTo>
                  <a:pt x="0" y="4676"/>
                </a:lnTo>
                <a:close/>
              </a:path>
              <a:path w="9551" h="62409">
                <a:moveTo>
                  <a:pt x="953" y="18820"/>
                </a:moveTo>
                <a:lnTo>
                  <a:pt x="953" y="60962"/>
                </a:lnTo>
                <a:lnTo>
                  <a:pt x="2909" y="62308"/>
                </a:lnTo>
                <a:lnTo>
                  <a:pt x="5562" y="62409"/>
                </a:lnTo>
                <a:lnTo>
                  <a:pt x="8676" y="60962"/>
                </a:lnTo>
                <a:lnTo>
                  <a:pt x="8676" y="18820"/>
                </a:lnTo>
                <a:lnTo>
                  <a:pt x="6706" y="17463"/>
                </a:lnTo>
                <a:lnTo>
                  <a:pt x="4039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421735" y="6085321"/>
            <a:ext cx="36273" cy="45683"/>
          </a:xfrm>
          <a:custGeom>
            <a:avLst/>
            <a:gdLst/>
            <a:ahLst/>
            <a:cxnLst/>
            <a:rect l="l" t="t" r="r" b="b"/>
            <a:pathLst>
              <a:path w="36273" h="45683">
                <a:moveTo>
                  <a:pt x="1954" y="45582"/>
                </a:moveTo>
                <a:lnTo>
                  <a:pt x="4611" y="45683"/>
                </a:lnTo>
                <a:lnTo>
                  <a:pt x="7710" y="44236"/>
                </a:lnTo>
                <a:lnTo>
                  <a:pt x="7710" y="14784"/>
                </a:lnTo>
                <a:lnTo>
                  <a:pt x="9842" y="12142"/>
                </a:lnTo>
                <a:lnTo>
                  <a:pt x="11861" y="10107"/>
                </a:lnTo>
                <a:lnTo>
                  <a:pt x="15735" y="7379"/>
                </a:lnTo>
                <a:lnTo>
                  <a:pt x="19608" y="6681"/>
                </a:lnTo>
                <a:lnTo>
                  <a:pt x="22416" y="6962"/>
                </a:lnTo>
                <a:lnTo>
                  <a:pt x="25628" y="8902"/>
                </a:lnTo>
                <a:lnTo>
                  <a:pt x="27611" y="12282"/>
                </a:lnTo>
                <a:lnTo>
                  <a:pt x="28360" y="15227"/>
                </a:lnTo>
                <a:lnTo>
                  <a:pt x="28550" y="19557"/>
                </a:lnTo>
                <a:lnTo>
                  <a:pt x="28550" y="44236"/>
                </a:lnTo>
                <a:lnTo>
                  <a:pt x="30516" y="45582"/>
                </a:lnTo>
                <a:lnTo>
                  <a:pt x="33183" y="45683"/>
                </a:lnTo>
                <a:lnTo>
                  <a:pt x="36273" y="44236"/>
                </a:lnTo>
                <a:lnTo>
                  <a:pt x="36273" y="15533"/>
                </a:lnTo>
                <a:lnTo>
                  <a:pt x="36003" y="12966"/>
                </a:lnTo>
                <a:lnTo>
                  <a:pt x="35495" y="10821"/>
                </a:lnTo>
                <a:lnTo>
                  <a:pt x="34138" y="6832"/>
                </a:lnTo>
                <a:lnTo>
                  <a:pt x="31776" y="3646"/>
                </a:lnTo>
                <a:lnTo>
                  <a:pt x="28295" y="1421"/>
                </a:lnTo>
                <a:lnTo>
                  <a:pt x="24004" y="0"/>
                </a:lnTo>
                <a:lnTo>
                  <a:pt x="18794" y="0"/>
                </a:lnTo>
                <a:lnTo>
                  <a:pt x="14057" y="1842"/>
                </a:lnTo>
                <a:lnTo>
                  <a:pt x="9334" y="5017"/>
                </a:lnTo>
                <a:lnTo>
                  <a:pt x="6958" y="7670"/>
                </a:lnTo>
                <a:lnTo>
                  <a:pt x="6958" y="2094"/>
                </a:lnTo>
                <a:lnTo>
                  <a:pt x="5665" y="763"/>
                </a:lnTo>
                <a:lnTo>
                  <a:pt x="2782" y="636"/>
                </a:lnTo>
                <a:lnTo>
                  <a:pt x="0" y="2094"/>
                </a:lnTo>
                <a:lnTo>
                  <a:pt x="0" y="44236"/>
                </a:lnTo>
                <a:lnTo>
                  <a:pt x="1954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494365" y="6070140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2592" y="60833"/>
                </a:moveTo>
                <a:lnTo>
                  <a:pt x="5461" y="60833"/>
                </a:lnTo>
                <a:lnTo>
                  <a:pt x="8053" y="6652"/>
                </a:lnTo>
                <a:lnTo>
                  <a:pt x="16865" y="6652"/>
                </a:lnTo>
                <a:lnTo>
                  <a:pt x="19734" y="6983"/>
                </a:lnTo>
                <a:lnTo>
                  <a:pt x="22593" y="7707"/>
                </a:lnTo>
                <a:lnTo>
                  <a:pt x="26441" y="10566"/>
                </a:lnTo>
                <a:lnTo>
                  <a:pt x="28295" y="13881"/>
                </a:lnTo>
                <a:lnTo>
                  <a:pt x="28752" y="18403"/>
                </a:lnTo>
                <a:lnTo>
                  <a:pt x="31445" y="32169"/>
                </a:lnTo>
                <a:lnTo>
                  <a:pt x="34735" y="28371"/>
                </a:lnTo>
                <a:lnTo>
                  <a:pt x="36730" y="23493"/>
                </a:lnTo>
                <a:lnTo>
                  <a:pt x="37223" y="20775"/>
                </a:lnTo>
                <a:lnTo>
                  <a:pt x="37223" y="15468"/>
                </a:lnTo>
                <a:lnTo>
                  <a:pt x="36273" y="11494"/>
                </a:lnTo>
                <a:lnTo>
                  <a:pt x="34710" y="7948"/>
                </a:lnTo>
                <a:lnTo>
                  <a:pt x="32334" y="5064"/>
                </a:lnTo>
                <a:lnTo>
                  <a:pt x="29198" y="2882"/>
                </a:lnTo>
                <a:lnTo>
                  <a:pt x="25833" y="1220"/>
                </a:lnTo>
                <a:lnTo>
                  <a:pt x="22557" y="508"/>
                </a:lnTo>
                <a:lnTo>
                  <a:pt x="18719" y="64"/>
                </a:lnTo>
                <a:lnTo>
                  <a:pt x="3188" y="0"/>
                </a:lnTo>
                <a:lnTo>
                  <a:pt x="979" y="798"/>
                </a:lnTo>
                <a:lnTo>
                  <a:pt x="0" y="3467"/>
                </a:lnTo>
                <a:lnTo>
                  <a:pt x="0" y="59612"/>
                </a:lnTo>
                <a:lnTo>
                  <a:pt x="2592" y="60833"/>
                </a:lnTo>
                <a:close/>
              </a:path>
              <a:path w="37223" h="60833">
                <a:moveTo>
                  <a:pt x="28752" y="18403"/>
                </a:moveTo>
                <a:lnTo>
                  <a:pt x="28752" y="20217"/>
                </a:lnTo>
                <a:lnTo>
                  <a:pt x="27914" y="23432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3" y="30642"/>
                </a:lnTo>
                <a:lnTo>
                  <a:pt x="15303" y="30948"/>
                </a:lnTo>
                <a:lnTo>
                  <a:pt x="8053" y="30948"/>
                </a:lnTo>
                <a:lnTo>
                  <a:pt x="8053" y="6652"/>
                </a:lnTo>
                <a:lnTo>
                  <a:pt x="5461" y="60833"/>
                </a:lnTo>
                <a:lnTo>
                  <a:pt x="8053" y="59371"/>
                </a:lnTo>
                <a:lnTo>
                  <a:pt x="8053" y="37555"/>
                </a:lnTo>
                <a:lnTo>
                  <a:pt x="18682" y="37555"/>
                </a:lnTo>
                <a:lnTo>
                  <a:pt x="21908" y="37084"/>
                </a:lnTo>
                <a:lnTo>
                  <a:pt x="24612" y="36144"/>
                </a:lnTo>
                <a:lnTo>
                  <a:pt x="27304" y="35204"/>
                </a:lnTo>
                <a:lnTo>
                  <a:pt x="31445" y="32169"/>
                </a:lnTo>
                <a:lnTo>
                  <a:pt x="28752" y="184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539516" y="6085314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5" y="10631"/>
                </a:moveTo>
                <a:lnTo>
                  <a:pt x="6069" y="9485"/>
                </a:lnTo>
                <a:lnTo>
                  <a:pt x="9309" y="7898"/>
                </a:lnTo>
                <a:lnTo>
                  <a:pt x="12153" y="6948"/>
                </a:lnTo>
                <a:lnTo>
                  <a:pt x="15378" y="6259"/>
                </a:lnTo>
                <a:lnTo>
                  <a:pt x="19061" y="6259"/>
                </a:lnTo>
                <a:lnTo>
                  <a:pt x="21779" y="6893"/>
                </a:lnTo>
                <a:lnTo>
                  <a:pt x="25513" y="9601"/>
                </a:lnTo>
                <a:lnTo>
                  <a:pt x="26747" y="13143"/>
                </a:lnTo>
                <a:lnTo>
                  <a:pt x="26924" y="16203"/>
                </a:lnTo>
                <a:lnTo>
                  <a:pt x="26924" y="19483"/>
                </a:lnTo>
                <a:lnTo>
                  <a:pt x="17844" y="19483"/>
                </a:lnTo>
                <a:lnTo>
                  <a:pt x="14897" y="19759"/>
                </a:lnTo>
                <a:lnTo>
                  <a:pt x="12268" y="20344"/>
                </a:lnTo>
                <a:lnTo>
                  <a:pt x="9650" y="20915"/>
                </a:lnTo>
                <a:lnTo>
                  <a:pt x="7429" y="21780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54" y="38912"/>
                </a:lnTo>
                <a:lnTo>
                  <a:pt x="3999" y="42926"/>
                </a:lnTo>
                <a:lnTo>
                  <a:pt x="6797" y="44870"/>
                </a:lnTo>
                <a:lnTo>
                  <a:pt x="10389" y="46012"/>
                </a:lnTo>
                <a:lnTo>
                  <a:pt x="7912" y="35294"/>
                </a:lnTo>
                <a:lnTo>
                  <a:pt x="8153" y="30683"/>
                </a:lnTo>
                <a:lnTo>
                  <a:pt x="9881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21" y="25045"/>
                </a:lnTo>
                <a:lnTo>
                  <a:pt x="26924" y="25045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6" y="44297"/>
                </a:lnTo>
                <a:lnTo>
                  <a:pt x="34596" y="13244"/>
                </a:lnTo>
                <a:lnTo>
                  <a:pt x="34303" y="10958"/>
                </a:lnTo>
                <a:lnTo>
                  <a:pt x="33122" y="7023"/>
                </a:lnTo>
                <a:lnTo>
                  <a:pt x="30862" y="4050"/>
                </a:lnTo>
                <a:lnTo>
                  <a:pt x="27828" y="1713"/>
                </a:lnTo>
                <a:lnTo>
                  <a:pt x="23583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51"/>
                </a:lnTo>
                <a:lnTo>
                  <a:pt x="11569" y="737"/>
                </a:lnTo>
                <a:lnTo>
                  <a:pt x="8751" y="1562"/>
                </a:lnTo>
                <a:lnTo>
                  <a:pt x="5194" y="3074"/>
                </a:lnTo>
                <a:lnTo>
                  <a:pt x="2602" y="4903"/>
                </a:lnTo>
                <a:lnTo>
                  <a:pt x="2058" y="7631"/>
                </a:lnTo>
                <a:lnTo>
                  <a:pt x="3365" y="10631"/>
                </a:lnTo>
                <a:close/>
              </a:path>
              <a:path w="34596" h="46302">
                <a:moveTo>
                  <a:pt x="26924" y="25045"/>
                </a:moveTo>
                <a:lnTo>
                  <a:pt x="26924" y="33983"/>
                </a:lnTo>
                <a:lnTo>
                  <a:pt x="25020" y="36104"/>
                </a:lnTo>
                <a:lnTo>
                  <a:pt x="21463" y="38710"/>
                </a:lnTo>
                <a:lnTo>
                  <a:pt x="17856" y="40259"/>
                </a:lnTo>
                <a:lnTo>
                  <a:pt x="13333" y="40259"/>
                </a:lnTo>
                <a:lnTo>
                  <a:pt x="9997" y="38314"/>
                </a:lnTo>
                <a:lnTo>
                  <a:pt x="7912" y="35294"/>
                </a:lnTo>
                <a:lnTo>
                  <a:pt x="10389" y="46012"/>
                </a:lnTo>
                <a:lnTo>
                  <a:pt x="14605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4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3588087" y="6065511"/>
            <a:ext cx="34610" cy="65493"/>
          </a:xfrm>
          <a:custGeom>
            <a:avLst/>
            <a:gdLst/>
            <a:ahLst/>
            <a:cxnLst/>
            <a:rect l="l" t="t" r="r" b="b"/>
            <a:pathLst>
              <a:path w="34610" h="65493">
                <a:moveTo>
                  <a:pt x="31611" y="24296"/>
                </a:moveTo>
                <a:lnTo>
                  <a:pt x="32082" y="23798"/>
                </a:lnTo>
                <a:lnTo>
                  <a:pt x="32335" y="20868"/>
                </a:lnTo>
                <a:lnTo>
                  <a:pt x="29541" y="20446"/>
                </a:lnTo>
                <a:lnTo>
                  <a:pt x="26305" y="20573"/>
                </a:lnTo>
                <a:lnTo>
                  <a:pt x="23648" y="22099"/>
                </a:lnTo>
                <a:lnTo>
                  <a:pt x="7735" y="39599"/>
                </a:lnTo>
                <a:lnTo>
                  <a:pt x="7735" y="1501"/>
                </a:lnTo>
                <a:lnTo>
                  <a:pt x="5767" y="88"/>
                </a:lnTo>
                <a:lnTo>
                  <a:pt x="3098" y="0"/>
                </a:lnTo>
                <a:lnTo>
                  <a:pt x="0" y="1501"/>
                </a:lnTo>
                <a:lnTo>
                  <a:pt x="0" y="64047"/>
                </a:lnTo>
                <a:lnTo>
                  <a:pt x="1983" y="65393"/>
                </a:lnTo>
                <a:lnTo>
                  <a:pt x="4625" y="65493"/>
                </a:lnTo>
                <a:lnTo>
                  <a:pt x="7735" y="64047"/>
                </a:lnTo>
                <a:lnTo>
                  <a:pt x="7735" y="40679"/>
                </a:lnTo>
                <a:lnTo>
                  <a:pt x="25516" y="63996"/>
                </a:lnTo>
                <a:lnTo>
                  <a:pt x="26391" y="64922"/>
                </a:lnTo>
                <a:lnTo>
                  <a:pt x="28994" y="65468"/>
                </a:lnTo>
                <a:lnTo>
                  <a:pt x="32017" y="65458"/>
                </a:lnTo>
                <a:lnTo>
                  <a:pt x="34610" y="63996"/>
                </a:lnTo>
                <a:lnTo>
                  <a:pt x="33479" y="61800"/>
                </a:lnTo>
                <a:lnTo>
                  <a:pt x="16347" y="39559"/>
                </a:lnTo>
                <a:lnTo>
                  <a:pt x="31611" y="24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3630333" y="6068595"/>
            <a:ext cx="9547" cy="62409"/>
          </a:xfrm>
          <a:custGeom>
            <a:avLst/>
            <a:gdLst/>
            <a:ahLst/>
            <a:cxnLst/>
            <a:rect l="l" t="t" r="r" b="b"/>
            <a:pathLst>
              <a:path w="9547" h="62409">
                <a:moveTo>
                  <a:pt x="0" y="4676"/>
                </a:moveTo>
                <a:lnTo>
                  <a:pt x="342" y="7670"/>
                </a:lnTo>
                <a:lnTo>
                  <a:pt x="2919" y="9273"/>
                </a:lnTo>
                <a:lnTo>
                  <a:pt x="6577" y="9273"/>
                </a:lnTo>
                <a:lnTo>
                  <a:pt x="9206" y="7631"/>
                </a:lnTo>
                <a:lnTo>
                  <a:pt x="9547" y="4597"/>
                </a:lnTo>
                <a:lnTo>
                  <a:pt x="9220" y="1601"/>
                </a:lnTo>
                <a:lnTo>
                  <a:pt x="6642" y="0"/>
                </a:lnTo>
                <a:lnTo>
                  <a:pt x="2984" y="0"/>
                </a:lnTo>
                <a:lnTo>
                  <a:pt x="353" y="1638"/>
                </a:lnTo>
                <a:lnTo>
                  <a:pt x="0" y="4676"/>
                </a:lnTo>
                <a:close/>
              </a:path>
              <a:path w="9547" h="62409">
                <a:moveTo>
                  <a:pt x="951" y="18820"/>
                </a:moveTo>
                <a:lnTo>
                  <a:pt x="951" y="60962"/>
                </a:lnTo>
                <a:lnTo>
                  <a:pt x="2905" y="62308"/>
                </a:lnTo>
                <a:lnTo>
                  <a:pt x="5562" y="62409"/>
                </a:lnTo>
                <a:lnTo>
                  <a:pt x="8662" y="60962"/>
                </a:lnTo>
                <a:lnTo>
                  <a:pt x="8662" y="18820"/>
                </a:lnTo>
                <a:lnTo>
                  <a:pt x="6704" y="17463"/>
                </a:lnTo>
                <a:lnTo>
                  <a:pt x="4036" y="17362"/>
                </a:lnTo>
                <a:lnTo>
                  <a:pt x="951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649492" y="6085318"/>
            <a:ext cx="29823" cy="46291"/>
          </a:xfrm>
          <a:custGeom>
            <a:avLst/>
            <a:gdLst/>
            <a:ahLst/>
            <a:cxnLst/>
            <a:rect l="l" t="t" r="r" b="b"/>
            <a:pathLst>
              <a:path w="29823" h="46291">
                <a:moveTo>
                  <a:pt x="1336" y="43192"/>
                </a:moveTo>
                <a:lnTo>
                  <a:pt x="4281" y="44693"/>
                </a:lnTo>
                <a:lnTo>
                  <a:pt x="7661" y="45719"/>
                </a:lnTo>
                <a:lnTo>
                  <a:pt x="10375" y="46191"/>
                </a:lnTo>
                <a:lnTo>
                  <a:pt x="13299" y="46291"/>
                </a:lnTo>
                <a:lnTo>
                  <a:pt x="17960" y="46000"/>
                </a:lnTo>
                <a:lnTo>
                  <a:pt x="22021" y="44819"/>
                </a:lnTo>
                <a:lnTo>
                  <a:pt x="25236" y="42786"/>
                </a:lnTo>
                <a:lnTo>
                  <a:pt x="27839" y="40208"/>
                </a:lnTo>
                <a:lnTo>
                  <a:pt x="29427" y="36842"/>
                </a:lnTo>
                <a:lnTo>
                  <a:pt x="2982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47" y="22974"/>
                </a:lnTo>
                <a:lnTo>
                  <a:pt x="21755" y="21667"/>
                </a:lnTo>
                <a:lnTo>
                  <a:pt x="19127" y="20548"/>
                </a:lnTo>
                <a:lnTo>
                  <a:pt x="16499" y="19508"/>
                </a:lnTo>
                <a:lnTo>
                  <a:pt x="12791" y="17945"/>
                </a:lnTo>
                <a:lnTo>
                  <a:pt x="9375" y="15137"/>
                </a:lnTo>
                <a:lnTo>
                  <a:pt x="8421" y="12066"/>
                </a:lnTo>
                <a:lnTo>
                  <a:pt x="9249" y="8891"/>
                </a:lnTo>
                <a:lnTo>
                  <a:pt x="11826" y="6732"/>
                </a:lnTo>
                <a:lnTo>
                  <a:pt x="14987" y="5993"/>
                </a:lnTo>
                <a:lnTo>
                  <a:pt x="17769" y="5993"/>
                </a:lnTo>
                <a:lnTo>
                  <a:pt x="21337" y="6846"/>
                </a:lnTo>
                <a:lnTo>
                  <a:pt x="24714" y="8359"/>
                </a:lnTo>
                <a:lnTo>
                  <a:pt x="27598" y="7556"/>
                </a:lnTo>
                <a:lnTo>
                  <a:pt x="27598" y="4917"/>
                </a:lnTo>
                <a:lnTo>
                  <a:pt x="25758" y="2225"/>
                </a:lnTo>
                <a:lnTo>
                  <a:pt x="22799" y="979"/>
                </a:lnTo>
                <a:lnTo>
                  <a:pt x="19765" y="266"/>
                </a:lnTo>
                <a:lnTo>
                  <a:pt x="16384" y="0"/>
                </a:lnTo>
                <a:lnTo>
                  <a:pt x="13821" y="0"/>
                </a:lnTo>
                <a:lnTo>
                  <a:pt x="9665" y="1028"/>
                </a:lnTo>
                <a:lnTo>
                  <a:pt x="6149" y="2631"/>
                </a:lnTo>
                <a:lnTo>
                  <a:pt x="2632" y="6224"/>
                </a:lnTo>
                <a:lnTo>
                  <a:pt x="1347" y="9248"/>
                </a:lnTo>
                <a:lnTo>
                  <a:pt x="1029" y="12484"/>
                </a:lnTo>
                <a:lnTo>
                  <a:pt x="1336" y="15976"/>
                </a:lnTo>
                <a:lnTo>
                  <a:pt x="2552" y="18668"/>
                </a:lnTo>
                <a:lnTo>
                  <a:pt x="5346" y="21755"/>
                </a:lnTo>
                <a:lnTo>
                  <a:pt x="9004" y="23914"/>
                </a:lnTo>
                <a:lnTo>
                  <a:pt x="11635" y="25044"/>
                </a:lnTo>
                <a:lnTo>
                  <a:pt x="14237" y="26085"/>
                </a:lnTo>
                <a:lnTo>
                  <a:pt x="17871" y="27611"/>
                </a:lnTo>
                <a:lnTo>
                  <a:pt x="20664" y="29566"/>
                </a:lnTo>
                <a:lnTo>
                  <a:pt x="22186" y="32194"/>
                </a:lnTo>
                <a:lnTo>
                  <a:pt x="21986" y="35535"/>
                </a:lnTo>
                <a:lnTo>
                  <a:pt x="19765" y="38454"/>
                </a:lnTo>
                <a:lnTo>
                  <a:pt x="16992" y="39700"/>
                </a:lnTo>
                <a:lnTo>
                  <a:pt x="13439" y="40121"/>
                </a:lnTo>
                <a:lnTo>
                  <a:pt x="10134" y="39905"/>
                </a:lnTo>
                <a:lnTo>
                  <a:pt x="6290" y="38609"/>
                </a:lnTo>
                <a:lnTo>
                  <a:pt x="2833" y="36730"/>
                </a:lnTo>
                <a:lnTo>
                  <a:pt x="154" y="37364"/>
                </a:lnTo>
                <a:lnTo>
                  <a:pt x="0" y="40247"/>
                </a:lnTo>
                <a:lnTo>
                  <a:pt x="1336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3684708" y="6074690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2" y="44334"/>
                </a:moveTo>
                <a:lnTo>
                  <a:pt x="15162" y="17920"/>
                </a:lnTo>
                <a:lnTo>
                  <a:pt x="25984" y="17920"/>
                </a:lnTo>
                <a:lnTo>
                  <a:pt x="27114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2" y="11504"/>
                </a:lnTo>
                <a:lnTo>
                  <a:pt x="15162" y="1487"/>
                </a:lnTo>
                <a:lnTo>
                  <a:pt x="13208" y="90"/>
                </a:lnTo>
                <a:lnTo>
                  <a:pt x="10540" y="0"/>
                </a:lnTo>
                <a:lnTo>
                  <a:pt x="7440" y="1487"/>
                </a:lnTo>
                <a:lnTo>
                  <a:pt x="7440" y="11504"/>
                </a:lnTo>
                <a:lnTo>
                  <a:pt x="1601" y="11504"/>
                </a:lnTo>
                <a:lnTo>
                  <a:pt x="547" y="11962"/>
                </a:lnTo>
                <a:lnTo>
                  <a:pt x="0" y="14745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5"/>
                </a:lnTo>
                <a:lnTo>
                  <a:pt x="7682" y="47101"/>
                </a:lnTo>
                <a:lnTo>
                  <a:pt x="8586" y="50684"/>
                </a:lnTo>
                <a:lnTo>
                  <a:pt x="11304" y="54522"/>
                </a:lnTo>
                <a:lnTo>
                  <a:pt x="14137" y="55968"/>
                </a:lnTo>
                <a:lnTo>
                  <a:pt x="17578" y="56818"/>
                </a:lnTo>
                <a:lnTo>
                  <a:pt x="21920" y="56692"/>
                </a:lnTo>
                <a:lnTo>
                  <a:pt x="24598" y="56210"/>
                </a:lnTo>
                <a:lnTo>
                  <a:pt x="27230" y="54457"/>
                </a:lnTo>
                <a:lnTo>
                  <a:pt x="27532" y="51779"/>
                </a:lnTo>
                <a:lnTo>
                  <a:pt x="26617" y="48906"/>
                </a:lnTo>
                <a:lnTo>
                  <a:pt x="24055" y="49734"/>
                </a:lnTo>
                <a:lnTo>
                  <a:pt x="21070" y="50227"/>
                </a:lnTo>
                <a:lnTo>
                  <a:pt x="16459" y="48006"/>
                </a:lnTo>
                <a:lnTo>
                  <a:pt x="15162" y="44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719224" y="6085314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55" y="10631"/>
                </a:moveTo>
                <a:lnTo>
                  <a:pt x="6074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69" y="6259"/>
                </a:lnTo>
                <a:lnTo>
                  <a:pt x="19051" y="6259"/>
                </a:lnTo>
                <a:lnTo>
                  <a:pt x="22975" y="7315"/>
                </a:lnTo>
                <a:lnTo>
                  <a:pt x="25516" y="9601"/>
                </a:lnTo>
                <a:lnTo>
                  <a:pt x="26748" y="13143"/>
                </a:lnTo>
                <a:lnTo>
                  <a:pt x="26925" y="16203"/>
                </a:lnTo>
                <a:lnTo>
                  <a:pt x="26925" y="19483"/>
                </a:lnTo>
                <a:lnTo>
                  <a:pt x="17830" y="19483"/>
                </a:lnTo>
                <a:lnTo>
                  <a:pt x="14886" y="19759"/>
                </a:lnTo>
                <a:lnTo>
                  <a:pt x="12269" y="20344"/>
                </a:lnTo>
                <a:lnTo>
                  <a:pt x="9651" y="20915"/>
                </a:lnTo>
                <a:lnTo>
                  <a:pt x="7430" y="21780"/>
                </a:lnTo>
                <a:lnTo>
                  <a:pt x="3812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55" y="38912"/>
                </a:lnTo>
                <a:lnTo>
                  <a:pt x="4004" y="42926"/>
                </a:lnTo>
                <a:lnTo>
                  <a:pt x="6797" y="44870"/>
                </a:lnTo>
                <a:lnTo>
                  <a:pt x="10375" y="46012"/>
                </a:lnTo>
                <a:lnTo>
                  <a:pt x="7913" y="35294"/>
                </a:lnTo>
                <a:lnTo>
                  <a:pt x="8143" y="30683"/>
                </a:lnTo>
                <a:lnTo>
                  <a:pt x="9867" y="27889"/>
                </a:lnTo>
                <a:lnTo>
                  <a:pt x="13234" y="25944"/>
                </a:lnTo>
                <a:lnTo>
                  <a:pt x="16358" y="25236"/>
                </a:lnTo>
                <a:lnTo>
                  <a:pt x="20308" y="25045"/>
                </a:lnTo>
                <a:lnTo>
                  <a:pt x="26925" y="25045"/>
                </a:lnTo>
                <a:lnTo>
                  <a:pt x="27953" y="40082"/>
                </a:lnTo>
                <a:lnTo>
                  <a:pt x="27953" y="44297"/>
                </a:lnTo>
                <a:lnTo>
                  <a:pt x="28501" y="45327"/>
                </a:lnTo>
                <a:lnTo>
                  <a:pt x="31281" y="45694"/>
                </a:lnTo>
                <a:lnTo>
                  <a:pt x="34596" y="44297"/>
                </a:lnTo>
                <a:lnTo>
                  <a:pt x="34596" y="13244"/>
                </a:lnTo>
                <a:lnTo>
                  <a:pt x="34305" y="10958"/>
                </a:lnTo>
                <a:lnTo>
                  <a:pt x="33110" y="7023"/>
                </a:lnTo>
                <a:lnTo>
                  <a:pt x="30863" y="4050"/>
                </a:lnTo>
                <a:lnTo>
                  <a:pt x="27828" y="1713"/>
                </a:lnTo>
                <a:lnTo>
                  <a:pt x="23573" y="341"/>
                </a:lnTo>
                <a:lnTo>
                  <a:pt x="21007" y="0"/>
                </a:lnTo>
                <a:lnTo>
                  <a:pt x="17985" y="0"/>
                </a:lnTo>
                <a:lnTo>
                  <a:pt x="14745" y="151"/>
                </a:lnTo>
                <a:lnTo>
                  <a:pt x="1156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592" y="4903"/>
                </a:lnTo>
                <a:lnTo>
                  <a:pt x="2059" y="7631"/>
                </a:lnTo>
                <a:lnTo>
                  <a:pt x="3355" y="10631"/>
                </a:lnTo>
                <a:close/>
              </a:path>
              <a:path w="34596" h="46302">
                <a:moveTo>
                  <a:pt x="26925" y="25045"/>
                </a:moveTo>
                <a:lnTo>
                  <a:pt x="26925" y="33983"/>
                </a:lnTo>
                <a:lnTo>
                  <a:pt x="25020" y="36104"/>
                </a:lnTo>
                <a:lnTo>
                  <a:pt x="21464" y="38710"/>
                </a:lnTo>
                <a:lnTo>
                  <a:pt x="17846" y="40259"/>
                </a:lnTo>
                <a:lnTo>
                  <a:pt x="13335" y="40259"/>
                </a:lnTo>
                <a:lnTo>
                  <a:pt x="9997" y="38314"/>
                </a:lnTo>
                <a:lnTo>
                  <a:pt x="7913" y="35294"/>
                </a:lnTo>
                <a:lnTo>
                  <a:pt x="10375" y="46012"/>
                </a:lnTo>
                <a:lnTo>
                  <a:pt x="14606" y="46302"/>
                </a:lnTo>
                <a:lnTo>
                  <a:pt x="19533" y="45755"/>
                </a:lnTo>
                <a:lnTo>
                  <a:pt x="24056" y="43573"/>
                </a:lnTo>
                <a:lnTo>
                  <a:pt x="27953" y="40082"/>
                </a:lnTo>
                <a:lnTo>
                  <a:pt x="26925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767810" y="6085321"/>
            <a:ext cx="36269" cy="45683"/>
          </a:xfrm>
          <a:custGeom>
            <a:avLst/>
            <a:gdLst/>
            <a:ahLst/>
            <a:cxnLst/>
            <a:rect l="l" t="t" r="r" b="b"/>
            <a:pathLst>
              <a:path w="36269" h="45683">
                <a:moveTo>
                  <a:pt x="1954" y="45582"/>
                </a:moveTo>
                <a:lnTo>
                  <a:pt x="4611" y="45683"/>
                </a:lnTo>
                <a:lnTo>
                  <a:pt x="7707" y="44236"/>
                </a:lnTo>
                <a:lnTo>
                  <a:pt x="7707" y="14784"/>
                </a:lnTo>
                <a:lnTo>
                  <a:pt x="9842" y="12142"/>
                </a:lnTo>
                <a:lnTo>
                  <a:pt x="11861" y="10107"/>
                </a:lnTo>
                <a:lnTo>
                  <a:pt x="15735" y="7379"/>
                </a:lnTo>
                <a:lnTo>
                  <a:pt x="19608" y="6681"/>
                </a:lnTo>
                <a:lnTo>
                  <a:pt x="22416" y="6962"/>
                </a:lnTo>
                <a:lnTo>
                  <a:pt x="25628" y="8902"/>
                </a:lnTo>
                <a:lnTo>
                  <a:pt x="27612" y="12282"/>
                </a:lnTo>
                <a:lnTo>
                  <a:pt x="28360" y="15227"/>
                </a:lnTo>
                <a:lnTo>
                  <a:pt x="28550" y="19557"/>
                </a:lnTo>
                <a:lnTo>
                  <a:pt x="28550" y="44236"/>
                </a:lnTo>
                <a:lnTo>
                  <a:pt x="30516" y="45582"/>
                </a:lnTo>
                <a:lnTo>
                  <a:pt x="33185" y="45683"/>
                </a:lnTo>
                <a:lnTo>
                  <a:pt x="36269" y="44236"/>
                </a:lnTo>
                <a:lnTo>
                  <a:pt x="36269" y="15533"/>
                </a:lnTo>
                <a:lnTo>
                  <a:pt x="36003" y="12966"/>
                </a:lnTo>
                <a:lnTo>
                  <a:pt x="35495" y="10821"/>
                </a:lnTo>
                <a:lnTo>
                  <a:pt x="34138" y="6832"/>
                </a:lnTo>
                <a:lnTo>
                  <a:pt x="31776" y="3646"/>
                </a:lnTo>
                <a:lnTo>
                  <a:pt x="28295" y="1421"/>
                </a:lnTo>
                <a:lnTo>
                  <a:pt x="24004" y="0"/>
                </a:lnTo>
                <a:lnTo>
                  <a:pt x="18796" y="0"/>
                </a:lnTo>
                <a:lnTo>
                  <a:pt x="14057" y="1842"/>
                </a:lnTo>
                <a:lnTo>
                  <a:pt x="9334" y="5017"/>
                </a:lnTo>
                <a:lnTo>
                  <a:pt x="6958" y="7670"/>
                </a:lnTo>
                <a:lnTo>
                  <a:pt x="6958" y="2094"/>
                </a:lnTo>
                <a:lnTo>
                  <a:pt x="5666" y="763"/>
                </a:lnTo>
                <a:lnTo>
                  <a:pt x="2782" y="636"/>
                </a:lnTo>
                <a:lnTo>
                  <a:pt x="0" y="2094"/>
                </a:lnTo>
                <a:lnTo>
                  <a:pt x="0" y="44236"/>
                </a:lnTo>
                <a:lnTo>
                  <a:pt x="1954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817871" y="6120241"/>
            <a:ext cx="10073" cy="10908"/>
          </a:xfrm>
          <a:custGeom>
            <a:avLst/>
            <a:gdLst/>
            <a:ahLst/>
            <a:cxnLst/>
            <a:rect l="l" t="t" r="r" b="b"/>
            <a:pathLst>
              <a:path w="10073" h="10908">
                <a:moveTo>
                  <a:pt x="10073" y="5380"/>
                </a:moveTo>
                <a:lnTo>
                  <a:pt x="9716" y="1788"/>
                </a:lnTo>
                <a:lnTo>
                  <a:pt x="6973" y="0"/>
                </a:lnTo>
                <a:lnTo>
                  <a:pt x="3164" y="0"/>
                </a:lnTo>
                <a:lnTo>
                  <a:pt x="356" y="1838"/>
                </a:lnTo>
                <a:lnTo>
                  <a:pt x="0" y="5521"/>
                </a:lnTo>
                <a:lnTo>
                  <a:pt x="356" y="9118"/>
                </a:lnTo>
                <a:lnTo>
                  <a:pt x="3089" y="10908"/>
                </a:lnTo>
                <a:lnTo>
                  <a:pt x="6898" y="10908"/>
                </a:lnTo>
                <a:lnTo>
                  <a:pt x="9702" y="9063"/>
                </a:lnTo>
                <a:lnTo>
                  <a:pt x="10073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559534" y="6184332"/>
            <a:ext cx="45773" cy="60937"/>
          </a:xfrm>
          <a:custGeom>
            <a:avLst/>
            <a:gdLst/>
            <a:ahLst/>
            <a:cxnLst/>
            <a:rect l="l" t="t" r="r" b="b"/>
            <a:pathLst>
              <a:path w="45773" h="60937">
                <a:moveTo>
                  <a:pt x="2555" y="60937"/>
                </a:moveTo>
                <a:lnTo>
                  <a:pt x="5425" y="60937"/>
                </a:lnTo>
                <a:lnTo>
                  <a:pt x="8041" y="59475"/>
                </a:lnTo>
                <a:lnTo>
                  <a:pt x="7937" y="9042"/>
                </a:lnTo>
                <a:lnTo>
                  <a:pt x="9705" y="12790"/>
                </a:lnTo>
                <a:lnTo>
                  <a:pt x="11659" y="16689"/>
                </a:lnTo>
                <a:lnTo>
                  <a:pt x="13614" y="20332"/>
                </a:lnTo>
                <a:lnTo>
                  <a:pt x="32094" y="54803"/>
                </a:lnTo>
                <a:lnTo>
                  <a:pt x="33886" y="57787"/>
                </a:lnTo>
                <a:lnTo>
                  <a:pt x="36741" y="60401"/>
                </a:lnTo>
                <a:lnTo>
                  <a:pt x="39588" y="60832"/>
                </a:lnTo>
                <a:lnTo>
                  <a:pt x="42242" y="60832"/>
                </a:lnTo>
                <a:lnTo>
                  <a:pt x="44643" y="60032"/>
                </a:lnTo>
                <a:lnTo>
                  <a:pt x="45773" y="57365"/>
                </a:lnTo>
                <a:lnTo>
                  <a:pt x="45773" y="1245"/>
                </a:lnTo>
                <a:lnTo>
                  <a:pt x="43181" y="0"/>
                </a:lnTo>
                <a:lnTo>
                  <a:pt x="40337" y="0"/>
                </a:lnTo>
                <a:lnTo>
                  <a:pt x="37720" y="1475"/>
                </a:lnTo>
                <a:lnTo>
                  <a:pt x="37821" y="49733"/>
                </a:lnTo>
                <a:lnTo>
                  <a:pt x="36360" y="46814"/>
                </a:lnTo>
                <a:lnTo>
                  <a:pt x="34886" y="43905"/>
                </a:lnTo>
                <a:lnTo>
                  <a:pt x="33375" y="40932"/>
                </a:lnTo>
                <a:lnTo>
                  <a:pt x="31841" y="37922"/>
                </a:lnTo>
                <a:lnTo>
                  <a:pt x="30214" y="34837"/>
                </a:lnTo>
                <a:lnTo>
                  <a:pt x="28501" y="31621"/>
                </a:lnTo>
                <a:lnTo>
                  <a:pt x="14288" y="5029"/>
                </a:lnTo>
                <a:lnTo>
                  <a:pt x="13288" y="3251"/>
                </a:lnTo>
                <a:lnTo>
                  <a:pt x="10299" y="496"/>
                </a:lnTo>
                <a:lnTo>
                  <a:pt x="7344" y="104"/>
                </a:lnTo>
                <a:lnTo>
                  <a:pt x="3365" y="104"/>
                </a:lnTo>
                <a:lnTo>
                  <a:pt x="1054" y="914"/>
                </a:lnTo>
                <a:lnTo>
                  <a:pt x="0" y="3581"/>
                </a:lnTo>
                <a:lnTo>
                  <a:pt x="0" y="59702"/>
                </a:lnTo>
                <a:lnTo>
                  <a:pt x="2555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1615132" y="6184165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3"/>
                </a:lnTo>
                <a:lnTo>
                  <a:pt x="1728" y="61103"/>
                </a:lnTo>
                <a:lnTo>
                  <a:pt x="4939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61" y="44946"/>
                </a:lnTo>
                <a:lnTo>
                  <a:pt x="14796" y="38535"/>
                </a:lnTo>
                <a:lnTo>
                  <a:pt x="25222" y="8335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8"/>
                </a:lnTo>
                <a:lnTo>
                  <a:pt x="29185" y="191"/>
                </a:lnTo>
                <a:lnTo>
                  <a:pt x="26517" y="0"/>
                </a:lnTo>
                <a:lnTo>
                  <a:pt x="25222" y="8335"/>
                </a:lnTo>
                <a:lnTo>
                  <a:pt x="35852" y="38535"/>
                </a:lnTo>
                <a:lnTo>
                  <a:pt x="14796" y="38535"/>
                </a:lnTo>
                <a:lnTo>
                  <a:pt x="37961" y="44946"/>
                </a:lnTo>
                <a:lnTo>
                  <a:pt x="43153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408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669021" y="6184444"/>
            <a:ext cx="45316" cy="60832"/>
          </a:xfrm>
          <a:custGeom>
            <a:avLst/>
            <a:gdLst/>
            <a:ahLst/>
            <a:cxnLst/>
            <a:rect l="l" t="t" r="r" b="b"/>
            <a:pathLst>
              <a:path w="45316" h="60832">
                <a:moveTo>
                  <a:pt x="18684" y="59828"/>
                </a:moveTo>
                <a:lnTo>
                  <a:pt x="21261" y="60833"/>
                </a:lnTo>
                <a:lnTo>
                  <a:pt x="24080" y="60833"/>
                </a:lnTo>
                <a:lnTo>
                  <a:pt x="26672" y="59355"/>
                </a:lnTo>
                <a:lnTo>
                  <a:pt x="26672" y="6842"/>
                </a:lnTo>
                <a:lnTo>
                  <a:pt x="43728" y="6842"/>
                </a:lnTo>
                <a:lnTo>
                  <a:pt x="44921" y="6055"/>
                </a:lnTo>
                <a:lnTo>
                  <a:pt x="45316" y="3465"/>
                </a:lnTo>
                <a:lnTo>
                  <a:pt x="45316" y="2868"/>
                </a:lnTo>
                <a:lnTo>
                  <a:pt x="43728" y="0"/>
                </a:lnTo>
                <a:lnTo>
                  <a:pt x="1587" y="0"/>
                </a:lnTo>
                <a:lnTo>
                  <a:pt x="180" y="1446"/>
                </a:lnTo>
                <a:lnTo>
                  <a:pt x="0" y="4064"/>
                </a:lnTo>
                <a:lnTo>
                  <a:pt x="1587" y="6842"/>
                </a:lnTo>
                <a:lnTo>
                  <a:pt x="18619" y="6842"/>
                </a:lnTo>
                <a:lnTo>
                  <a:pt x="1868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1722718" y="6184206"/>
            <a:ext cx="8050" cy="61062"/>
          </a:xfrm>
          <a:custGeom>
            <a:avLst/>
            <a:gdLst/>
            <a:ahLst/>
            <a:cxnLst/>
            <a:rect l="l" t="t" r="r" b="b"/>
            <a:pathLst>
              <a:path w="8050" h="61062">
                <a:moveTo>
                  <a:pt x="8050" y="59601"/>
                </a:moveTo>
                <a:lnTo>
                  <a:pt x="8050" y="1205"/>
                </a:lnTo>
                <a:lnTo>
                  <a:pt x="5458" y="0"/>
                </a:lnTo>
                <a:lnTo>
                  <a:pt x="2689" y="0"/>
                </a:lnTo>
                <a:lnTo>
                  <a:pt x="0" y="1461"/>
                </a:lnTo>
                <a:lnTo>
                  <a:pt x="62" y="60069"/>
                </a:lnTo>
                <a:lnTo>
                  <a:pt x="2639" y="61062"/>
                </a:lnTo>
                <a:lnTo>
                  <a:pt x="5458" y="61062"/>
                </a:lnTo>
                <a:lnTo>
                  <a:pt x="8050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1743429" y="6183561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5" y="61607"/>
                </a:lnTo>
                <a:lnTo>
                  <a:pt x="38620" y="60134"/>
                </a:lnTo>
                <a:lnTo>
                  <a:pt x="42099" y="58647"/>
                </a:lnTo>
                <a:lnTo>
                  <a:pt x="44968" y="56527"/>
                </a:lnTo>
                <a:lnTo>
                  <a:pt x="47268" y="53759"/>
                </a:lnTo>
                <a:lnTo>
                  <a:pt x="49568" y="51001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76" y="35370"/>
                </a:lnTo>
                <a:lnTo>
                  <a:pt x="54176" y="25563"/>
                </a:lnTo>
                <a:lnTo>
                  <a:pt x="53629" y="21233"/>
                </a:lnTo>
                <a:lnTo>
                  <a:pt x="52552" y="17434"/>
                </a:lnTo>
                <a:lnTo>
                  <a:pt x="5148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39" y="5307"/>
                </a:lnTo>
                <a:lnTo>
                  <a:pt x="42682" y="3341"/>
                </a:lnTo>
                <a:lnTo>
                  <a:pt x="39380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01" y="0"/>
                </a:lnTo>
                <a:lnTo>
                  <a:pt x="19047" y="735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9" y="24663"/>
                </a:lnTo>
                <a:lnTo>
                  <a:pt x="9471" y="21741"/>
                </a:lnTo>
                <a:lnTo>
                  <a:pt x="10119" y="18821"/>
                </a:lnTo>
                <a:lnTo>
                  <a:pt x="11174" y="16268"/>
                </a:lnTo>
                <a:lnTo>
                  <a:pt x="12661" y="14083"/>
                </a:lnTo>
                <a:lnTo>
                  <a:pt x="16062" y="10144"/>
                </a:lnTo>
                <a:lnTo>
                  <a:pt x="20801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2" y="7491"/>
                </a:lnTo>
                <a:lnTo>
                  <a:pt x="36014" y="8698"/>
                </a:lnTo>
                <a:lnTo>
                  <a:pt x="40284" y="11620"/>
                </a:lnTo>
                <a:lnTo>
                  <a:pt x="43113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8"/>
                </a:lnTo>
                <a:lnTo>
                  <a:pt x="45655" y="34315"/>
                </a:lnTo>
                <a:lnTo>
                  <a:pt x="45339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53" y="45871"/>
                </a:lnTo>
                <a:lnTo>
                  <a:pt x="41591" y="48107"/>
                </a:lnTo>
                <a:lnTo>
                  <a:pt x="38188" y="52095"/>
                </a:lnTo>
                <a:lnTo>
                  <a:pt x="33375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51" y="58953"/>
                </a:lnTo>
                <a:lnTo>
                  <a:pt x="14681" y="60324"/>
                </a:lnTo>
                <a:lnTo>
                  <a:pt x="17993" y="61672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2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3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809716" y="61843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2" y="60937"/>
                </a:moveTo>
                <a:lnTo>
                  <a:pt x="5435" y="60937"/>
                </a:lnTo>
                <a:lnTo>
                  <a:pt x="8049" y="59475"/>
                </a:lnTo>
                <a:lnTo>
                  <a:pt x="7947" y="9042"/>
                </a:lnTo>
                <a:lnTo>
                  <a:pt x="9715" y="12790"/>
                </a:lnTo>
                <a:lnTo>
                  <a:pt x="11670" y="16689"/>
                </a:lnTo>
                <a:lnTo>
                  <a:pt x="13625" y="20332"/>
                </a:lnTo>
                <a:lnTo>
                  <a:pt x="32104" y="54803"/>
                </a:lnTo>
                <a:lnTo>
                  <a:pt x="33897" y="57787"/>
                </a:lnTo>
                <a:lnTo>
                  <a:pt x="36751" y="60401"/>
                </a:lnTo>
                <a:lnTo>
                  <a:pt x="39596" y="60832"/>
                </a:lnTo>
                <a:lnTo>
                  <a:pt x="42252" y="60832"/>
                </a:lnTo>
                <a:lnTo>
                  <a:pt x="44653" y="60032"/>
                </a:lnTo>
                <a:lnTo>
                  <a:pt x="45784" y="57365"/>
                </a:lnTo>
                <a:lnTo>
                  <a:pt x="45719" y="1043"/>
                </a:lnTo>
                <a:lnTo>
                  <a:pt x="43177" y="0"/>
                </a:lnTo>
                <a:lnTo>
                  <a:pt x="40333" y="0"/>
                </a:lnTo>
                <a:lnTo>
                  <a:pt x="37730" y="1475"/>
                </a:lnTo>
                <a:lnTo>
                  <a:pt x="37832" y="49733"/>
                </a:lnTo>
                <a:lnTo>
                  <a:pt x="36370" y="46814"/>
                </a:lnTo>
                <a:lnTo>
                  <a:pt x="34898" y="43905"/>
                </a:lnTo>
                <a:lnTo>
                  <a:pt x="33385" y="40932"/>
                </a:lnTo>
                <a:lnTo>
                  <a:pt x="31851" y="37922"/>
                </a:lnTo>
                <a:lnTo>
                  <a:pt x="3022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2" y="3251"/>
                </a:lnTo>
                <a:lnTo>
                  <a:pt x="10309" y="496"/>
                </a:lnTo>
                <a:lnTo>
                  <a:pt x="7350" y="104"/>
                </a:lnTo>
                <a:lnTo>
                  <a:pt x="3375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6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1865325" y="6184165"/>
            <a:ext cx="51398" cy="61139"/>
          </a:xfrm>
          <a:custGeom>
            <a:avLst/>
            <a:gdLst/>
            <a:ahLst/>
            <a:cxnLst/>
            <a:rect l="l" t="t" r="r" b="b"/>
            <a:pathLst>
              <a:path w="51398" h="61139">
                <a:moveTo>
                  <a:pt x="26503" y="0"/>
                </a:moveTo>
                <a:lnTo>
                  <a:pt x="23191" y="64"/>
                </a:lnTo>
                <a:lnTo>
                  <a:pt x="20308" y="1692"/>
                </a:lnTo>
                <a:lnTo>
                  <a:pt x="0" y="57953"/>
                </a:lnTo>
                <a:lnTo>
                  <a:pt x="1728" y="61103"/>
                </a:lnTo>
                <a:lnTo>
                  <a:pt x="4939" y="61103"/>
                </a:lnTo>
                <a:lnTo>
                  <a:pt x="7811" y="59500"/>
                </a:lnTo>
                <a:lnTo>
                  <a:pt x="12776" y="44946"/>
                </a:lnTo>
                <a:lnTo>
                  <a:pt x="37959" y="44946"/>
                </a:lnTo>
                <a:lnTo>
                  <a:pt x="14781" y="38535"/>
                </a:lnTo>
                <a:lnTo>
                  <a:pt x="25222" y="8335"/>
                </a:lnTo>
                <a:lnTo>
                  <a:pt x="26503" y="0"/>
                </a:lnTo>
                <a:close/>
              </a:path>
              <a:path w="51398" h="61139">
                <a:moveTo>
                  <a:pt x="51357" y="58003"/>
                </a:moveTo>
                <a:lnTo>
                  <a:pt x="31024" y="1718"/>
                </a:lnTo>
                <a:lnTo>
                  <a:pt x="29185" y="191"/>
                </a:lnTo>
                <a:lnTo>
                  <a:pt x="26503" y="0"/>
                </a:lnTo>
                <a:lnTo>
                  <a:pt x="25222" y="8335"/>
                </a:lnTo>
                <a:lnTo>
                  <a:pt x="35853" y="38535"/>
                </a:lnTo>
                <a:lnTo>
                  <a:pt x="14781" y="38535"/>
                </a:lnTo>
                <a:lnTo>
                  <a:pt x="37959" y="44946"/>
                </a:lnTo>
                <a:lnTo>
                  <a:pt x="43153" y="59692"/>
                </a:lnTo>
                <a:lnTo>
                  <a:pt x="43549" y="60405"/>
                </a:lnTo>
                <a:lnTo>
                  <a:pt x="46102" y="61113"/>
                </a:lnTo>
                <a:lnTo>
                  <a:pt x="48820" y="61139"/>
                </a:lnTo>
                <a:lnTo>
                  <a:pt x="51398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926546" y="6184198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2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53" y="53859"/>
                </a:lnTo>
                <a:lnTo>
                  <a:pt x="8053" y="1216"/>
                </a:lnTo>
                <a:lnTo>
                  <a:pt x="5461" y="0"/>
                </a:lnTo>
                <a:lnTo>
                  <a:pt x="2642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09" y="60817"/>
                </a:lnTo>
                <a:lnTo>
                  <a:pt x="29782" y="60817"/>
                </a:lnTo>
                <a:lnTo>
                  <a:pt x="31028" y="59954"/>
                </a:lnTo>
                <a:lnTo>
                  <a:pt x="31421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1980806" y="6184444"/>
            <a:ext cx="45313" cy="60832"/>
          </a:xfrm>
          <a:custGeom>
            <a:avLst/>
            <a:gdLst/>
            <a:ahLst/>
            <a:cxnLst/>
            <a:rect l="l" t="t" r="r" b="b"/>
            <a:pathLst>
              <a:path w="45313" h="60832">
                <a:moveTo>
                  <a:pt x="18680" y="59828"/>
                </a:moveTo>
                <a:lnTo>
                  <a:pt x="21258" y="60833"/>
                </a:lnTo>
                <a:lnTo>
                  <a:pt x="24076" y="60833"/>
                </a:lnTo>
                <a:lnTo>
                  <a:pt x="26682" y="59355"/>
                </a:lnTo>
                <a:lnTo>
                  <a:pt x="26682" y="6842"/>
                </a:lnTo>
                <a:lnTo>
                  <a:pt x="43726" y="6842"/>
                </a:lnTo>
                <a:lnTo>
                  <a:pt x="44917" y="6055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4"/>
                </a:lnTo>
                <a:lnTo>
                  <a:pt x="1587" y="6842"/>
                </a:lnTo>
                <a:lnTo>
                  <a:pt x="18615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2028513" y="6184165"/>
            <a:ext cx="51410" cy="61139"/>
          </a:xfrm>
          <a:custGeom>
            <a:avLst/>
            <a:gdLst/>
            <a:ahLst/>
            <a:cxnLst/>
            <a:rect l="l" t="t" r="r" b="b"/>
            <a:pathLst>
              <a:path w="51410" h="61139">
                <a:moveTo>
                  <a:pt x="26517" y="0"/>
                </a:moveTo>
                <a:lnTo>
                  <a:pt x="23191" y="64"/>
                </a:lnTo>
                <a:lnTo>
                  <a:pt x="20307" y="1692"/>
                </a:lnTo>
                <a:lnTo>
                  <a:pt x="0" y="57953"/>
                </a:lnTo>
                <a:lnTo>
                  <a:pt x="1727" y="61103"/>
                </a:lnTo>
                <a:lnTo>
                  <a:pt x="4942" y="61103"/>
                </a:lnTo>
                <a:lnTo>
                  <a:pt x="7811" y="59500"/>
                </a:lnTo>
                <a:lnTo>
                  <a:pt x="12790" y="44946"/>
                </a:lnTo>
                <a:lnTo>
                  <a:pt x="37961" y="44946"/>
                </a:lnTo>
                <a:lnTo>
                  <a:pt x="14795" y="38535"/>
                </a:lnTo>
                <a:lnTo>
                  <a:pt x="25236" y="8335"/>
                </a:lnTo>
                <a:lnTo>
                  <a:pt x="26517" y="0"/>
                </a:lnTo>
                <a:close/>
              </a:path>
              <a:path w="51410" h="61139">
                <a:moveTo>
                  <a:pt x="51361" y="58003"/>
                </a:moveTo>
                <a:lnTo>
                  <a:pt x="31038" y="1718"/>
                </a:lnTo>
                <a:lnTo>
                  <a:pt x="29184" y="191"/>
                </a:lnTo>
                <a:lnTo>
                  <a:pt x="26517" y="0"/>
                </a:lnTo>
                <a:lnTo>
                  <a:pt x="25236" y="8335"/>
                </a:lnTo>
                <a:lnTo>
                  <a:pt x="35866" y="38535"/>
                </a:lnTo>
                <a:lnTo>
                  <a:pt x="14795" y="38535"/>
                </a:lnTo>
                <a:lnTo>
                  <a:pt x="37961" y="44946"/>
                </a:lnTo>
                <a:lnTo>
                  <a:pt x="43157" y="59692"/>
                </a:lnTo>
                <a:lnTo>
                  <a:pt x="43563" y="60405"/>
                </a:lnTo>
                <a:lnTo>
                  <a:pt x="46116" y="61113"/>
                </a:lnTo>
                <a:lnTo>
                  <a:pt x="48818" y="61139"/>
                </a:lnTo>
                <a:lnTo>
                  <a:pt x="51410" y="60620"/>
                </a:lnTo>
                <a:lnTo>
                  <a:pt x="5136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2084296" y="6184169"/>
            <a:ext cx="44448" cy="61139"/>
          </a:xfrm>
          <a:custGeom>
            <a:avLst/>
            <a:gdLst/>
            <a:ahLst/>
            <a:cxnLst/>
            <a:rect l="l" t="t" r="r" b="b"/>
            <a:pathLst>
              <a:path w="44448" h="61139">
                <a:moveTo>
                  <a:pt x="41021" y="0"/>
                </a:moveTo>
                <a:lnTo>
                  <a:pt x="38428" y="15"/>
                </a:lnTo>
                <a:lnTo>
                  <a:pt x="35510" y="1447"/>
                </a:lnTo>
                <a:lnTo>
                  <a:pt x="22593" y="24105"/>
                </a:lnTo>
                <a:lnTo>
                  <a:pt x="9575" y="1447"/>
                </a:lnTo>
                <a:lnTo>
                  <a:pt x="8902" y="558"/>
                </a:lnTo>
                <a:lnTo>
                  <a:pt x="6310" y="15"/>
                </a:lnTo>
                <a:lnTo>
                  <a:pt x="3516" y="0"/>
                </a:lnTo>
                <a:lnTo>
                  <a:pt x="722" y="533"/>
                </a:lnTo>
                <a:lnTo>
                  <a:pt x="1244" y="3190"/>
                </a:lnTo>
                <a:lnTo>
                  <a:pt x="17016" y="30100"/>
                </a:lnTo>
                <a:lnTo>
                  <a:pt x="481" y="57950"/>
                </a:lnTo>
                <a:lnTo>
                  <a:pt x="0" y="60556"/>
                </a:lnTo>
                <a:lnTo>
                  <a:pt x="2641" y="61139"/>
                </a:lnTo>
                <a:lnTo>
                  <a:pt x="5918" y="61064"/>
                </a:lnTo>
                <a:lnTo>
                  <a:pt x="8545" y="59692"/>
                </a:lnTo>
                <a:lnTo>
                  <a:pt x="22161" y="35571"/>
                </a:lnTo>
                <a:lnTo>
                  <a:pt x="35646" y="59692"/>
                </a:lnTo>
                <a:lnTo>
                  <a:pt x="36093" y="60365"/>
                </a:lnTo>
                <a:lnTo>
                  <a:pt x="38746" y="61113"/>
                </a:lnTo>
                <a:lnTo>
                  <a:pt x="41589" y="61139"/>
                </a:lnTo>
                <a:lnTo>
                  <a:pt x="44448" y="60556"/>
                </a:lnTo>
                <a:lnTo>
                  <a:pt x="44030" y="57950"/>
                </a:lnTo>
                <a:lnTo>
                  <a:pt x="27647" y="29909"/>
                </a:lnTo>
                <a:lnTo>
                  <a:pt x="43369" y="3190"/>
                </a:lnTo>
                <a:lnTo>
                  <a:pt x="43740" y="547"/>
                </a:lnTo>
                <a:lnTo>
                  <a:pt x="4102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2160874" y="61843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5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3"/>
                </a:lnTo>
                <a:lnTo>
                  <a:pt x="33883" y="57787"/>
                </a:lnTo>
                <a:lnTo>
                  <a:pt x="36756" y="60401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82" y="0"/>
                </a:lnTo>
                <a:lnTo>
                  <a:pt x="40337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4"/>
                </a:lnTo>
                <a:lnTo>
                  <a:pt x="34902" y="43905"/>
                </a:lnTo>
                <a:lnTo>
                  <a:pt x="33390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2" y="31621"/>
                </a:lnTo>
                <a:lnTo>
                  <a:pt x="14302" y="5029"/>
                </a:lnTo>
                <a:lnTo>
                  <a:pt x="13284" y="3251"/>
                </a:lnTo>
                <a:lnTo>
                  <a:pt x="10313" y="496"/>
                </a:lnTo>
                <a:lnTo>
                  <a:pt x="7340" y="104"/>
                </a:lnTo>
                <a:lnTo>
                  <a:pt x="3380" y="104"/>
                </a:lnTo>
                <a:lnTo>
                  <a:pt x="1069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2219046" y="61835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71" y="56527"/>
                </a:lnTo>
                <a:lnTo>
                  <a:pt x="47268" y="53759"/>
                </a:lnTo>
                <a:lnTo>
                  <a:pt x="49568" y="51001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9" y="5307"/>
                </a:lnTo>
                <a:lnTo>
                  <a:pt x="42685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70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5" y="2211"/>
                </a:lnTo>
                <a:lnTo>
                  <a:pt x="12114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41"/>
                </a:lnTo>
                <a:lnTo>
                  <a:pt x="10123" y="18821"/>
                </a:lnTo>
                <a:lnTo>
                  <a:pt x="11174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1" y="7531"/>
                </a:lnTo>
                <a:lnTo>
                  <a:pt x="23724" y="6883"/>
                </a:lnTo>
                <a:lnTo>
                  <a:pt x="30708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72" y="11620"/>
                </a:lnTo>
                <a:lnTo>
                  <a:pt x="43117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5" y="27598"/>
                </a:lnTo>
                <a:lnTo>
                  <a:pt x="4564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41" y="45871"/>
                </a:lnTo>
                <a:lnTo>
                  <a:pt x="41579" y="48107"/>
                </a:lnTo>
                <a:lnTo>
                  <a:pt x="38174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3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4"/>
                </a:lnTo>
                <a:lnTo>
                  <a:pt x="17997" y="61672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00" y="40777"/>
                </a:lnTo>
                <a:lnTo>
                  <a:pt x="8827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2284347" y="6234541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0"/>
                </a:moveTo>
                <a:lnTo>
                  <a:pt x="9716" y="1788"/>
                </a:lnTo>
                <a:lnTo>
                  <a:pt x="6973" y="0"/>
                </a:lnTo>
                <a:lnTo>
                  <a:pt x="3164" y="0"/>
                </a:lnTo>
                <a:lnTo>
                  <a:pt x="356" y="1838"/>
                </a:lnTo>
                <a:lnTo>
                  <a:pt x="0" y="5521"/>
                </a:lnTo>
                <a:lnTo>
                  <a:pt x="356" y="9118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3"/>
                </a:lnTo>
                <a:lnTo>
                  <a:pt x="10058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2999163" y="6184026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4" y="55623"/>
                </a:moveTo>
                <a:lnTo>
                  <a:pt x="227" y="58406"/>
                </a:lnTo>
                <a:lnTo>
                  <a:pt x="1915" y="60994"/>
                </a:lnTo>
                <a:lnTo>
                  <a:pt x="33566" y="60994"/>
                </a:lnTo>
                <a:lnTo>
                  <a:pt x="34582" y="60552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3" y="151"/>
                </a:lnTo>
                <a:lnTo>
                  <a:pt x="18299" y="0"/>
                </a:lnTo>
                <a:lnTo>
                  <a:pt x="15314" y="557"/>
                </a:lnTo>
                <a:lnTo>
                  <a:pt x="1357" y="9497"/>
                </a:lnTo>
                <a:lnTo>
                  <a:pt x="849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54" y="15440"/>
                </a:lnTo>
                <a:lnTo>
                  <a:pt x="14551" y="8470"/>
                </a:lnTo>
                <a:lnTo>
                  <a:pt x="14551" y="54532"/>
                </a:lnTo>
                <a:lnTo>
                  <a:pt x="1915" y="54532"/>
                </a:lnTo>
                <a:lnTo>
                  <a:pt x="594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044678" y="6183561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2" y="61455"/>
                </a:moveTo>
                <a:lnTo>
                  <a:pt x="36068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601"/>
                </a:lnTo>
                <a:lnTo>
                  <a:pt x="22744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8" y="27724"/>
                </a:lnTo>
                <a:lnTo>
                  <a:pt x="34239" y="23418"/>
                </a:lnTo>
                <a:lnTo>
                  <a:pt x="34926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7"/>
                </a:lnTo>
                <a:lnTo>
                  <a:pt x="20523" y="0"/>
                </a:lnTo>
                <a:lnTo>
                  <a:pt x="17578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5" y="1930"/>
                </a:lnTo>
                <a:lnTo>
                  <a:pt x="4254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64" y="9626"/>
                </a:lnTo>
                <a:lnTo>
                  <a:pt x="9715" y="8445"/>
                </a:lnTo>
                <a:lnTo>
                  <a:pt x="12840" y="7376"/>
                </a:lnTo>
                <a:lnTo>
                  <a:pt x="16559" y="7110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7"/>
                </a:lnTo>
                <a:lnTo>
                  <a:pt x="13971" y="40399"/>
                </a:lnTo>
                <a:lnTo>
                  <a:pt x="1868" y="52856"/>
                </a:lnTo>
                <a:lnTo>
                  <a:pt x="1154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090913" y="6183557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7"/>
                </a:lnTo>
                <a:lnTo>
                  <a:pt x="37137" y="53672"/>
                </a:lnTo>
                <a:lnTo>
                  <a:pt x="38836" y="50915"/>
                </a:lnTo>
                <a:lnTo>
                  <a:pt x="40071" y="47613"/>
                </a:lnTo>
                <a:lnTo>
                  <a:pt x="40794" y="43765"/>
                </a:lnTo>
                <a:lnTo>
                  <a:pt x="41529" y="39931"/>
                </a:lnTo>
                <a:lnTo>
                  <a:pt x="41885" y="35687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7"/>
                </a:lnTo>
                <a:lnTo>
                  <a:pt x="39091" y="10670"/>
                </a:lnTo>
                <a:lnTo>
                  <a:pt x="37504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8" y="0"/>
                </a:lnTo>
                <a:lnTo>
                  <a:pt x="14161" y="753"/>
                </a:lnTo>
                <a:lnTo>
                  <a:pt x="11418" y="2261"/>
                </a:lnTo>
                <a:lnTo>
                  <a:pt x="8661" y="3787"/>
                </a:lnTo>
                <a:lnTo>
                  <a:pt x="6454" y="5919"/>
                </a:lnTo>
                <a:lnTo>
                  <a:pt x="4776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6" y="48439"/>
                </a:lnTo>
                <a:lnTo>
                  <a:pt x="2796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83" y="18368"/>
                </a:lnTo>
                <a:lnTo>
                  <a:pt x="9740" y="15801"/>
                </a:lnTo>
                <a:lnTo>
                  <a:pt x="11645" y="11430"/>
                </a:lnTo>
                <a:lnTo>
                  <a:pt x="14605" y="8470"/>
                </a:lnTo>
                <a:lnTo>
                  <a:pt x="18417" y="6592"/>
                </a:lnTo>
                <a:lnTo>
                  <a:pt x="21070" y="6592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3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5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4"/>
                </a:lnTo>
                <a:lnTo>
                  <a:pt x="18543" y="55754"/>
                </a:lnTo>
                <a:lnTo>
                  <a:pt x="15052" y="54396"/>
                </a:lnTo>
                <a:lnTo>
                  <a:pt x="12181" y="52034"/>
                </a:lnTo>
                <a:lnTo>
                  <a:pt x="10137" y="48046"/>
                </a:lnTo>
                <a:lnTo>
                  <a:pt x="10680" y="60326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6" y="61596"/>
                </a:lnTo>
                <a:lnTo>
                  <a:pt x="30469" y="60084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6"/>
                </a:moveTo>
                <a:lnTo>
                  <a:pt x="10137" y="48046"/>
                </a:lnTo>
                <a:lnTo>
                  <a:pt x="9414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4"/>
                </a:lnTo>
                <a:lnTo>
                  <a:pt x="10680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140434" y="6184444"/>
            <a:ext cx="39510" cy="60868"/>
          </a:xfrm>
          <a:custGeom>
            <a:avLst/>
            <a:gdLst/>
            <a:ahLst/>
            <a:cxnLst/>
            <a:rect l="l" t="t" r="r" b="b"/>
            <a:pathLst>
              <a:path w="39510" h="60868">
                <a:moveTo>
                  <a:pt x="39510" y="3465"/>
                </a:moveTo>
                <a:lnTo>
                  <a:pt x="39510" y="2778"/>
                </a:lnTo>
                <a:lnTo>
                  <a:pt x="37083" y="0"/>
                </a:lnTo>
                <a:lnTo>
                  <a:pt x="1767" y="0"/>
                </a:lnTo>
                <a:lnTo>
                  <a:pt x="472" y="863"/>
                </a:lnTo>
                <a:lnTo>
                  <a:pt x="0" y="3516"/>
                </a:lnTo>
                <a:lnTo>
                  <a:pt x="1767" y="7073"/>
                </a:lnTo>
                <a:lnTo>
                  <a:pt x="30848" y="7073"/>
                </a:lnTo>
                <a:lnTo>
                  <a:pt x="7913" y="58470"/>
                </a:lnTo>
                <a:lnTo>
                  <a:pt x="7938" y="60285"/>
                </a:lnTo>
                <a:lnTo>
                  <a:pt x="10645" y="60868"/>
                </a:lnTo>
                <a:lnTo>
                  <a:pt x="13766" y="60792"/>
                </a:lnTo>
                <a:lnTo>
                  <a:pt x="16614" y="59039"/>
                </a:lnTo>
                <a:lnTo>
                  <a:pt x="38430" y="8747"/>
                </a:lnTo>
                <a:lnTo>
                  <a:pt x="39244" y="6296"/>
                </a:lnTo>
                <a:lnTo>
                  <a:pt x="39510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189063" y="6183600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0" y="17284"/>
                </a:moveTo>
                <a:lnTo>
                  <a:pt x="10731" y="14961"/>
                </a:lnTo>
                <a:lnTo>
                  <a:pt x="13384" y="10972"/>
                </a:lnTo>
                <a:lnTo>
                  <a:pt x="17181" y="8190"/>
                </a:lnTo>
                <a:lnTo>
                  <a:pt x="21779" y="6416"/>
                </a:lnTo>
                <a:lnTo>
                  <a:pt x="27673" y="6527"/>
                </a:lnTo>
                <a:lnTo>
                  <a:pt x="31089" y="7200"/>
                </a:lnTo>
                <a:lnTo>
                  <a:pt x="34088" y="8190"/>
                </a:lnTo>
                <a:lnTo>
                  <a:pt x="36780" y="6793"/>
                </a:lnTo>
                <a:lnTo>
                  <a:pt x="36755" y="4230"/>
                </a:lnTo>
                <a:lnTo>
                  <a:pt x="34519" y="1548"/>
                </a:lnTo>
                <a:lnTo>
                  <a:pt x="31978" y="774"/>
                </a:lnTo>
                <a:lnTo>
                  <a:pt x="28701" y="205"/>
                </a:lnTo>
                <a:lnTo>
                  <a:pt x="25185" y="0"/>
                </a:lnTo>
                <a:lnTo>
                  <a:pt x="21753" y="0"/>
                </a:lnTo>
                <a:lnTo>
                  <a:pt x="18745" y="472"/>
                </a:lnTo>
                <a:lnTo>
                  <a:pt x="16156" y="1412"/>
                </a:lnTo>
                <a:lnTo>
                  <a:pt x="13564" y="2336"/>
                </a:lnTo>
                <a:lnTo>
                  <a:pt x="11328" y="3618"/>
                </a:lnTo>
                <a:lnTo>
                  <a:pt x="7621" y="6833"/>
                </a:lnTo>
                <a:lnTo>
                  <a:pt x="4852" y="10883"/>
                </a:lnTo>
                <a:lnTo>
                  <a:pt x="2641" y="15369"/>
                </a:lnTo>
                <a:lnTo>
                  <a:pt x="1205" y="20308"/>
                </a:lnTo>
                <a:lnTo>
                  <a:pt x="698" y="22860"/>
                </a:lnTo>
                <a:lnTo>
                  <a:pt x="420" y="25514"/>
                </a:lnTo>
                <a:lnTo>
                  <a:pt x="154" y="28171"/>
                </a:lnTo>
                <a:lnTo>
                  <a:pt x="0" y="30783"/>
                </a:lnTo>
                <a:lnTo>
                  <a:pt x="125" y="39067"/>
                </a:lnTo>
                <a:lnTo>
                  <a:pt x="381" y="41630"/>
                </a:lnTo>
                <a:lnTo>
                  <a:pt x="636" y="44183"/>
                </a:lnTo>
                <a:lnTo>
                  <a:pt x="1626" y="48694"/>
                </a:lnTo>
                <a:lnTo>
                  <a:pt x="2959" y="52769"/>
                </a:lnTo>
                <a:lnTo>
                  <a:pt x="4862" y="56135"/>
                </a:lnTo>
                <a:lnTo>
                  <a:pt x="7494" y="58698"/>
                </a:lnTo>
                <a:lnTo>
                  <a:pt x="10615" y="60758"/>
                </a:lnTo>
                <a:lnTo>
                  <a:pt x="9434" y="47434"/>
                </a:lnTo>
                <a:lnTo>
                  <a:pt x="8928" y="44716"/>
                </a:lnTo>
                <a:lnTo>
                  <a:pt x="8408" y="41997"/>
                </a:lnTo>
                <a:lnTo>
                  <a:pt x="8139" y="38620"/>
                </a:lnTo>
                <a:lnTo>
                  <a:pt x="8139" y="34596"/>
                </a:lnTo>
                <a:lnTo>
                  <a:pt x="10831" y="33033"/>
                </a:lnTo>
                <a:lnTo>
                  <a:pt x="13920" y="31762"/>
                </a:lnTo>
                <a:lnTo>
                  <a:pt x="17271" y="30924"/>
                </a:lnTo>
                <a:lnTo>
                  <a:pt x="20753" y="30622"/>
                </a:lnTo>
                <a:lnTo>
                  <a:pt x="24522" y="30899"/>
                </a:lnTo>
                <a:lnTo>
                  <a:pt x="28472" y="32818"/>
                </a:lnTo>
                <a:lnTo>
                  <a:pt x="30758" y="36134"/>
                </a:lnTo>
                <a:lnTo>
                  <a:pt x="31470" y="39103"/>
                </a:lnTo>
                <a:lnTo>
                  <a:pt x="31647" y="42560"/>
                </a:lnTo>
                <a:lnTo>
                  <a:pt x="31647" y="44208"/>
                </a:lnTo>
                <a:lnTo>
                  <a:pt x="30974" y="47409"/>
                </a:lnTo>
                <a:lnTo>
                  <a:pt x="31013" y="59461"/>
                </a:lnTo>
                <a:lnTo>
                  <a:pt x="34837" y="56060"/>
                </a:lnTo>
                <a:lnTo>
                  <a:pt x="37755" y="51995"/>
                </a:lnTo>
                <a:lnTo>
                  <a:pt x="39383" y="47042"/>
                </a:lnTo>
                <a:lnTo>
                  <a:pt x="39801" y="44463"/>
                </a:lnTo>
                <a:lnTo>
                  <a:pt x="39801" y="41810"/>
                </a:lnTo>
                <a:lnTo>
                  <a:pt x="39498" y="36993"/>
                </a:lnTo>
                <a:lnTo>
                  <a:pt x="38314" y="32727"/>
                </a:lnTo>
                <a:lnTo>
                  <a:pt x="35942" y="29286"/>
                </a:lnTo>
                <a:lnTo>
                  <a:pt x="32726" y="26468"/>
                </a:lnTo>
                <a:lnTo>
                  <a:pt x="28230" y="24704"/>
                </a:lnTo>
                <a:lnTo>
                  <a:pt x="25476" y="24257"/>
                </a:lnTo>
                <a:lnTo>
                  <a:pt x="20664" y="24257"/>
                </a:lnTo>
                <a:lnTo>
                  <a:pt x="17880" y="24599"/>
                </a:lnTo>
                <a:lnTo>
                  <a:pt x="14071" y="25514"/>
                </a:lnTo>
                <a:lnTo>
                  <a:pt x="10745" y="26784"/>
                </a:lnTo>
                <a:lnTo>
                  <a:pt x="8013" y="28181"/>
                </a:lnTo>
                <a:lnTo>
                  <a:pt x="8102" y="25322"/>
                </a:lnTo>
                <a:lnTo>
                  <a:pt x="8470" y="22553"/>
                </a:lnTo>
                <a:lnTo>
                  <a:pt x="9118" y="19926"/>
                </a:lnTo>
                <a:lnTo>
                  <a:pt x="9740" y="17284"/>
                </a:lnTo>
                <a:close/>
              </a:path>
              <a:path w="39801" h="62320">
                <a:moveTo>
                  <a:pt x="13384" y="54051"/>
                </a:moveTo>
                <a:lnTo>
                  <a:pt x="11177" y="51247"/>
                </a:lnTo>
                <a:lnTo>
                  <a:pt x="9434" y="47434"/>
                </a:lnTo>
                <a:lnTo>
                  <a:pt x="10615" y="60758"/>
                </a:lnTo>
                <a:lnTo>
                  <a:pt x="14479" y="62003"/>
                </a:lnTo>
                <a:lnTo>
                  <a:pt x="19241" y="62320"/>
                </a:lnTo>
                <a:lnTo>
                  <a:pt x="22769" y="62320"/>
                </a:lnTo>
                <a:lnTo>
                  <a:pt x="25833" y="61747"/>
                </a:lnTo>
                <a:lnTo>
                  <a:pt x="28421" y="60606"/>
                </a:lnTo>
                <a:lnTo>
                  <a:pt x="31013" y="59461"/>
                </a:lnTo>
                <a:lnTo>
                  <a:pt x="30974" y="47409"/>
                </a:lnTo>
                <a:lnTo>
                  <a:pt x="29808" y="50393"/>
                </a:lnTo>
                <a:lnTo>
                  <a:pt x="26657" y="53939"/>
                </a:lnTo>
                <a:lnTo>
                  <a:pt x="23723" y="55436"/>
                </a:lnTo>
                <a:lnTo>
                  <a:pt x="19989" y="55803"/>
                </a:lnTo>
                <a:lnTo>
                  <a:pt x="16308" y="55462"/>
                </a:lnTo>
                <a:lnTo>
                  <a:pt x="13384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237335" y="6183600"/>
            <a:ext cx="39787" cy="62320"/>
          </a:xfrm>
          <a:custGeom>
            <a:avLst/>
            <a:gdLst/>
            <a:ahLst/>
            <a:cxnLst/>
            <a:rect l="l" t="t" r="r" b="b"/>
            <a:pathLst>
              <a:path w="39787" h="62320">
                <a:moveTo>
                  <a:pt x="9728" y="17284"/>
                </a:moveTo>
                <a:lnTo>
                  <a:pt x="10732" y="14961"/>
                </a:lnTo>
                <a:lnTo>
                  <a:pt x="13385" y="10972"/>
                </a:lnTo>
                <a:lnTo>
                  <a:pt x="17169" y="8190"/>
                </a:lnTo>
                <a:lnTo>
                  <a:pt x="21766" y="6416"/>
                </a:lnTo>
                <a:lnTo>
                  <a:pt x="27659" y="6527"/>
                </a:lnTo>
                <a:lnTo>
                  <a:pt x="31075" y="7200"/>
                </a:lnTo>
                <a:lnTo>
                  <a:pt x="34074" y="8190"/>
                </a:lnTo>
                <a:lnTo>
                  <a:pt x="36763" y="6793"/>
                </a:lnTo>
                <a:lnTo>
                  <a:pt x="36738" y="4230"/>
                </a:lnTo>
                <a:lnTo>
                  <a:pt x="34507" y="1548"/>
                </a:lnTo>
                <a:lnTo>
                  <a:pt x="31964" y="774"/>
                </a:lnTo>
                <a:lnTo>
                  <a:pt x="28699" y="205"/>
                </a:lnTo>
                <a:lnTo>
                  <a:pt x="25182" y="0"/>
                </a:lnTo>
                <a:lnTo>
                  <a:pt x="21755" y="0"/>
                </a:lnTo>
                <a:lnTo>
                  <a:pt x="18731" y="472"/>
                </a:lnTo>
                <a:lnTo>
                  <a:pt x="16139" y="1412"/>
                </a:lnTo>
                <a:lnTo>
                  <a:pt x="13550" y="2336"/>
                </a:lnTo>
                <a:lnTo>
                  <a:pt x="11325" y="3618"/>
                </a:lnTo>
                <a:lnTo>
                  <a:pt x="7607" y="6833"/>
                </a:lnTo>
                <a:lnTo>
                  <a:pt x="4838" y="10883"/>
                </a:lnTo>
                <a:lnTo>
                  <a:pt x="2628" y="15369"/>
                </a:lnTo>
                <a:lnTo>
                  <a:pt x="1192" y="20308"/>
                </a:lnTo>
                <a:lnTo>
                  <a:pt x="684" y="22860"/>
                </a:lnTo>
                <a:lnTo>
                  <a:pt x="417" y="25514"/>
                </a:lnTo>
                <a:lnTo>
                  <a:pt x="137" y="28171"/>
                </a:lnTo>
                <a:lnTo>
                  <a:pt x="0" y="30783"/>
                </a:lnTo>
                <a:lnTo>
                  <a:pt x="126" y="39067"/>
                </a:lnTo>
                <a:lnTo>
                  <a:pt x="368" y="41630"/>
                </a:lnTo>
                <a:lnTo>
                  <a:pt x="619" y="44183"/>
                </a:lnTo>
                <a:lnTo>
                  <a:pt x="1612" y="48694"/>
                </a:lnTo>
                <a:lnTo>
                  <a:pt x="2945" y="52769"/>
                </a:lnTo>
                <a:lnTo>
                  <a:pt x="4864" y="56135"/>
                </a:lnTo>
                <a:lnTo>
                  <a:pt x="7491" y="58698"/>
                </a:lnTo>
                <a:lnTo>
                  <a:pt x="10601" y="60758"/>
                </a:lnTo>
                <a:lnTo>
                  <a:pt x="9422" y="47434"/>
                </a:lnTo>
                <a:lnTo>
                  <a:pt x="8914" y="44716"/>
                </a:lnTo>
                <a:lnTo>
                  <a:pt x="8392" y="41997"/>
                </a:lnTo>
                <a:lnTo>
                  <a:pt x="8125" y="38620"/>
                </a:lnTo>
                <a:lnTo>
                  <a:pt x="8125" y="34596"/>
                </a:lnTo>
                <a:lnTo>
                  <a:pt x="10819" y="33033"/>
                </a:lnTo>
                <a:lnTo>
                  <a:pt x="13917" y="31762"/>
                </a:lnTo>
                <a:lnTo>
                  <a:pt x="17269" y="30924"/>
                </a:lnTo>
                <a:lnTo>
                  <a:pt x="20736" y="30622"/>
                </a:lnTo>
                <a:lnTo>
                  <a:pt x="24523" y="30899"/>
                </a:lnTo>
                <a:lnTo>
                  <a:pt x="28458" y="32818"/>
                </a:lnTo>
                <a:lnTo>
                  <a:pt x="30744" y="36134"/>
                </a:lnTo>
                <a:lnTo>
                  <a:pt x="31457" y="39103"/>
                </a:lnTo>
                <a:lnTo>
                  <a:pt x="31633" y="42560"/>
                </a:lnTo>
                <a:lnTo>
                  <a:pt x="31633" y="44208"/>
                </a:lnTo>
                <a:lnTo>
                  <a:pt x="30960" y="47409"/>
                </a:lnTo>
                <a:lnTo>
                  <a:pt x="31000" y="59461"/>
                </a:lnTo>
                <a:lnTo>
                  <a:pt x="34823" y="56060"/>
                </a:lnTo>
                <a:lnTo>
                  <a:pt x="37757" y="51995"/>
                </a:lnTo>
                <a:lnTo>
                  <a:pt x="39381" y="47042"/>
                </a:lnTo>
                <a:lnTo>
                  <a:pt x="39787" y="44463"/>
                </a:lnTo>
                <a:lnTo>
                  <a:pt x="39787" y="41810"/>
                </a:lnTo>
                <a:lnTo>
                  <a:pt x="39481" y="36993"/>
                </a:lnTo>
                <a:lnTo>
                  <a:pt x="38300" y="32727"/>
                </a:lnTo>
                <a:lnTo>
                  <a:pt x="35928" y="29286"/>
                </a:lnTo>
                <a:lnTo>
                  <a:pt x="32713" y="26468"/>
                </a:lnTo>
                <a:lnTo>
                  <a:pt x="28216" y="24704"/>
                </a:lnTo>
                <a:lnTo>
                  <a:pt x="25463" y="24257"/>
                </a:lnTo>
                <a:lnTo>
                  <a:pt x="20660" y="24257"/>
                </a:lnTo>
                <a:lnTo>
                  <a:pt x="17881" y="24599"/>
                </a:lnTo>
                <a:lnTo>
                  <a:pt x="14058" y="25514"/>
                </a:lnTo>
                <a:lnTo>
                  <a:pt x="10732" y="26784"/>
                </a:lnTo>
                <a:lnTo>
                  <a:pt x="7999" y="28181"/>
                </a:lnTo>
                <a:lnTo>
                  <a:pt x="8089" y="25322"/>
                </a:lnTo>
                <a:lnTo>
                  <a:pt x="8456" y="22553"/>
                </a:lnTo>
                <a:lnTo>
                  <a:pt x="9104" y="19926"/>
                </a:lnTo>
                <a:lnTo>
                  <a:pt x="9728" y="17284"/>
                </a:lnTo>
                <a:close/>
              </a:path>
              <a:path w="39787" h="62320">
                <a:moveTo>
                  <a:pt x="13370" y="54051"/>
                </a:moveTo>
                <a:lnTo>
                  <a:pt x="11160" y="51247"/>
                </a:lnTo>
                <a:lnTo>
                  <a:pt x="9422" y="47434"/>
                </a:lnTo>
                <a:lnTo>
                  <a:pt x="10601" y="60758"/>
                </a:lnTo>
                <a:lnTo>
                  <a:pt x="14465" y="62003"/>
                </a:lnTo>
                <a:lnTo>
                  <a:pt x="19227" y="62320"/>
                </a:lnTo>
                <a:lnTo>
                  <a:pt x="22755" y="62320"/>
                </a:lnTo>
                <a:lnTo>
                  <a:pt x="25820" y="61747"/>
                </a:lnTo>
                <a:lnTo>
                  <a:pt x="28408" y="60606"/>
                </a:lnTo>
                <a:lnTo>
                  <a:pt x="31000" y="59461"/>
                </a:lnTo>
                <a:lnTo>
                  <a:pt x="30960" y="47409"/>
                </a:lnTo>
                <a:lnTo>
                  <a:pt x="29794" y="50393"/>
                </a:lnTo>
                <a:lnTo>
                  <a:pt x="26644" y="53939"/>
                </a:lnTo>
                <a:lnTo>
                  <a:pt x="23709" y="55436"/>
                </a:lnTo>
                <a:lnTo>
                  <a:pt x="19977" y="55803"/>
                </a:lnTo>
                <a:lnTo>
                  <a:pt x="16294" y="55462"/>
                </a:lnTo>
                <a:lnTo>
                  <a:pt x="13370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285327" y="6184440"/>
            <a:ext cx="38224" cy="61480"/>
          </a:xfrm>
          <a:custGeom>
            <a:avLst/>
            <a:gdLst/>
            <a:ahLst/>
            <a:cxnLst/>
            <a:rect l="l" t="t" r="r" b="b"/>
            <a:pathLst>
              <a:path w="38224" h="61480">
                <a:moveTo>
                  <a:pt x="50" y="56174"/>
                </a:moveTo>
                <a:lnTo>
                  <a:pt x="2552" y="58943"/>
                </a:lnTo>
                <a:lnTo>
                  <a:pt x="5778" y="60097"/>
                </a:lnTo>
                <a:lnTo>
                  <a:pt x="8596" y="60821"/>
                </a:lnTo>
                <a:lnTo>
                  <a:pt x="11973" y="61339"/>
                </a:lnTo>
                <a:lnTo>
                  <a:pt x="15620" y="61480"/>
                </a:lnTo>
                <a:lnTo>
                  <a:pt x="18986" y="61480"/>
                </a:lnTo>
                <a:lnTo>
                  <a:pt x="22057" y="61023"/>
                </a:lnTo>
                <a:lnTo>
                  <a:pt x="24814" y="60123"/>
                </a:lnTo>
                <a:lnTo>
                  <a:pt x="27569" y="59220"/>
                </a:lnTo>
                <a:lnTo>
                  <a:pt x="29959" y="57887"/>
                </a:lnTo>
                <a:lnTo>
                  <a:pt x="33944" y="54432"/>
                </a:lnTo>
                <a:lnTo>
                  <a:pt x="36587" y="49773"/>
                </a:lnTo>
                <a:lnTo>
                  <a:pt x="37680" y="47231"/>
                </a:lnTo>
                <a:lnTo>
                  <a:pt x="38224" y="44362"/>
                </a:lnTo>
                <a:lnTo>
                  <a:pt x="38224" y="38479"/>
                </a:lnTo>
                <a:lnTo>
                  <a:pt x="37807" y="36093"/>
                </a:lnTo>
                <a:lnTo>
                  <a:pt x="36093" y="31802"/>
                </a:lnTo>
                <a:lnTo>
                  <a:pt x="33159" y="28446"/>
                </a:lnTo>
                <a:lnTo>
                  <a:pt x="29411" y="25758"/>
                </a:lnTo>
                <a:lnTo>
                  <a:pt x="24408" y="24105"/>
                </a:lnTo>
                <a:lnTo>
                  <a:pt x="21499" y="23698"/>
                </a:lnTo>
                <a:lnTo>
                  <a:pt x="14349" y="23738"/>
                </a:lnTo>
                <a:lnTo>
                  <a:pt x="11123" y="24015"/>
                </a:lnTo>
                <a:lnTo>
                  <a:pt x="11123" y="7023"/>
                </a:lnTo>
                <a:lnTo>
                  <a:pt x="32778" y="7023"/>
                </a:lnTo>
                <a:lnTo>
                  <a:pt x="34325" y="5461"/>
                </a:lnTo>
                <a:lnTo>
                  <a:pt x="34480" y="2872"/>
                </a:lnTo>
                <a:lnTo>
                  <a:pt x="32702" y="0"/>
                </a:lnTo>
                <a:lnTo>
                  <a:pt x="5878" y="0"/>
                </a:lnTo>
                <a:lnTo>
                  <a:pt x="4281" y="255"/>
                </a:lnTo>
                <a:lnTo>
                  <a:pt x="3060" y="3049"/>
                </a:lnTo>
                <a:lnTo>
                  <a:pt x="3060" y="27712"/>
                </a:lnTo>
                <a:lnTo>
                  <a:pt x="4622" y="30671"/>
                </a:lnTo>
                <a:lnTo>
                  <a:pt x="7962" y="30581"/>
                </a:lnTo>
                <a:lnTo>
                  <a:pt x="10717" y="30200"/>
                </a:lnTo>
                <a:lnTo>
                  <a:pt x="16941" y="30114"/>
                </a:lnTo>
                <a:lnTo>
                  <a:pt x="21182" y="30822"/>
                </a:lnTo>
                <a:lnTo>
                  <a:pt x="24724" y="32043"/>
                </a:lnTo>
                <a:lnTo>
                  <a:pt x="28191" y="35243"/>
                </a:lnTo>
                <a:lnTo>
                  <a:pt x="29411" y="38202"/>
                </a:lnTo>
                <a:lnTo>
                  <a:pt x="29704" y="41860"/>
                </a:lnTo>
                <a:lnTo>
                  <a:pt x="29347" y="46126"/>
                </a:lnTo>
                <a:lnTo>
                  <a:pt x="27914" y="49342"/>
                </a:lnTo>
                <a:lnTo>
                  <a:pt x="24397" y="52793"/>
                </a:lnTo>
                <a:lnTo>
                  <a:pt x="21131" y="54079"/>
                </a:lnTo>
                <a:lnTo>
                  <a:pt x="17473" y="54828"/>
                </a:lnTo>
                <a:lnTo>
                  <a:pt x="13129" y="54828"/>
                </a:lnTo>
                <a:lnTo>
                  <a:pt x="9550" y="54216"/>
                </a:lnTo>
                <a:lnTo>
                  <a:pt x="5435" y="52934"/>
                </a:lnTo>
                <a:lnTo>
                  <a:pt x="2793" y="51663"/>
                </a:lnTo>
                <a:lnTo>
                  <a:pt x="0" y="53301"/>
                </a:lnTo>
                <a:lnTo>
                  <a:pt x="50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332069" y="6218196"/>
            <a:ext cx="22885" cy="6412"/>
          </a:xfrm>
          <a:custGeom>
            <a:avLst/>
            <a:gdLst/>
            <a:ahLst/>
            <a:cxnLst/>
            <a:rect l="l" t="t" r="r" b="b"/>
            <a:pathLst>
              <a:path w="22885" h="6412">
                <a:moveTo>
                  <a:pt x="22885" y="3186"/>
                </a:moveTo>
                <a:lnTo>
                  <a:pt x="22885" y="2588"/>
                </a:lnTo>
                <a:lnTo>
                  <a:pt x="21247" y="0"/>
                </a:lnTo>
                <a:lnTo>
                  <a:pt x="1677" y="0"/>
                </a:lnTo>
                <a:lnTo>
                  <a:pt x="698" y="241"/>
                </a:lnTo>
                <a:lnTo>
                  <a:pt x="0" y="3186"/>
                </a:lnTo>
                <a:lnTo>
                  <a:pt x="1677" y="6412"/>
                </a:lnTo>
                <a:lnTo>
                  <a:pt x="21247" y="6412"/>
                </a:lnTo>
                <a:lnTo>
                  <a:pt x="22186" y="6184"/>
                </a:lnTo>
                <a:lnTo>
                  <a:pt x="2288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366194" y="6184026"/>
            <a:ext cx="35257" cy="60994"/>
          </a:xfrm>
          <a:custGeom>
            <a:avLst/>
            <a:gdLst/>
            <a:ahLst/>
            <a:cxnLst/>
            <a:rect l="l" t="t" r="r" b="b"/>
            <a:pathLst>
              <a:path w="35257" h="60994">
                <a:moveTo>
                  <a:pt x="586" y="55623"/>
                </a:moveTo>
                <a:lnTo>
                  <a:pt x="229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4" y="60552"/>
                </a:lnTo>
                <a:lnTo>
                  <a:pt x="35257" y="57823"/>
                </a:lnTo>
                <a:lnTo>
                  <a:pt x="35257" y="57250"/>
                </a:lnTo>
                <a:lnTo>
                  <a:pt x="33566" y="54532"/>
                </a:lnTo>
                <a:lnTo>
                  <a:pt x="22607" y="54532"/>
                </a:lnTo>
                <a:lnTo>
                  <a:pt x="22607" y="1306"/>
                </a:lnTo>
                <a:lnTo>
                  <a:pt x="21235" y="151"/>
                </a:lnTo>
                <a:lnTo>
                  <a:pt x="18301" y="0"/>
                </a:lnTo>
                <a:lnTo>
                  <a:pt x="15317" y="557"/>
                </a:lnTo>
                <a:lnTo>
                  <a:pt x="1360" y="9497"/>
                </a:lnTo>
                <a:lnTo>
                  <a:pt x="853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47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18" y="54532"/>
                </a:lnTo>
                <a:lnTo>
                  <a:pt x="586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554786" y="62978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313" y="11850"/>
                </a:moveTo>
                <a:lnTo>
                  <a:pt x="12142" y="9183"/>
                </a:lnTo>
                <a:lnTo>
                  <a:pt x="15227" y="7364"/>
                </a:lnTo>
                <a:lnTo>
                  <a:pt x="17946" y="6695"/>
                </a:lnTo>
                <a:lnTo>
                  <a:pt x="21437" y="6695"/>
                </a:lnTo>
                <a:lnTo>
                  <a:pt x="24512" y="7364"/>
                </a:lnTo>
                <a:lnTo>
                  <a:pt x="28285" y="8865"/>
                </a:lnTo>
                <a:lnTo>
                  <a:pt x="30977" y="10339"/>
                </a:lnTo>
                <a:lnTo>
                  <a:pt x="33832" y="8600"/>
                </a:lnTo>
                <a:lnTo>
                  <a:pt x="33782" y="5702"/>
                </a:lnTo>
                <a:lnTo>
                  <a:pt x="31943" y="3073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4"/>
                </a:lnTo>
                <a:lnTo>
                  <a:pt x="17287" y="0"/>
                </a:lnTo>
                <a:lnTo>
                  <a:pt x="12585" y="1054"/>
                </a:lnTo>
                <a:lnTo>
                  <a:pt x="8369" y="2782"/>
                </a:lnTo>
                <a:lnTo>
                  <a:pt x="5093" y="5461"/>
                </a:lnTo>
                <a:lnTo>
                  <a:pt x="2882" y="9107"/>
                </a:lnTo>
                <a:lnTo>
                  <a:pt x="1511" y="13347"/>
                </a:lnTo>
                <a:lnTo>
                  <a:pt x="1511" y="18327"/>
                </a:lnTo>
                <a:lnTo>
                  <a:pt x="2692" y="22211"/>
                </a:lnTo>
                <a:lnTo>
                  <a:pt x="4536" y="25516"/>
                </a:lnTo>
                <a:lnTo>
                  <a:pt x="7099" y="28129"/>
                </a:lnTo>
                <a:lnTo>
                  <a:pt x="10162" y="30239"/>
                </a:lnTo>
                <a:lnTo>
                  <a:pt x="13464" y="32092"/>
                </a:lnTo>
                <a:lnTo>
                  <a:pt x="16904" y="33681"/>
                </a:lnTo>
                <a:lnTo>
                  <a:pt x="20206" y="35218"/>
                </a:lnTo>
                <a:lnTo>
                  <a:pt x="23305" y="36831"/>
                </a:lnTo>
                <a:lnTo>
                  <a:pt x="25873" y="38685"/>
                </a:lnTo>
                <a:lnTo>
                  <a:pt x="28461" y="42176"/>
                </a:lnTo>
                <a:lnTo>
                  <a:pt x="28856" y="45366"/>
                </a:lnTo>
                <a:lnTo>
                  <a:pt x="28562" y="48387"/>
                </a:lnTo>
                <a:lnTo>
                  <a:pt x="26647" y="51929"/>
                </a:lnTo>
                <a:lnTo>
                  <a:pt x="23291" y="54305"/>
                </a:lnTo>
                <a:lnTo>
                  <a:pt x="20397" y="55245"/>
                </a:lnTo>
                <a:lnTo>
                  <a:pt x="17045" y="55474"/>
                </a:lnTo>
                <a:lnTo>
                  <a:pt x="12701" y="55209"/>
                </a:lnTo>
                <a:lnTo>
                  <a:pt x="9183" y="54114"/>
                </a:lnTo>
                <a:lnTo>
                  <a:pt x="6414" y="52908"/>
                </a:lnTo>
                <a:lnTo>
                  <a:pt x="3355" y="51169"/>
                </a:lnTo>
                <a:lnTo>
                  <a:pt x="662" y="50647"/>
                </a:lnTo>
                <a:lnTo>
                  <a:pt x="0" y="53239"/>
                </a:lnTo>
                <a:lnTo>
                  <a:pt x="270" y="56249"/>
                </a:lnTo>
                <a:lnTo>
                  <a:pt x="2984" y="59028"/>
                </a:lnTo>
                <a:lnTo>
                  <a:pt x="6400" y="60590"/>
                </a:lnTo>
                <a:lnTo>
                  <a:pt x="9309" y="61504"/>
                </a:lnTo>
                <a:lnTo>
                  <a:pt x="12766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91" y="61977"/>
                </a:lnTo>
                <a:lnTo>
                  <a:pt x="24804" y="61188"/>
                </a:lnTo>
                <a:lnTo>
                  <a:pt x="29502" y="59244"/>
                </a:lnTo>
                <a:lnTo>
                  <a:pt x="33213" y="56159"/>
                </a:lnTo>
                <a:lnTo>
                  <a:pt x="35714" y="52070"/>
                </a:lnTo>
                <a:lnTo>
                  <a:pt x="37274" y="47321"/>
                </a:lnTo>
                <a:lnTo>
                  <a:pt x="37274" y="42076"/>
                </a:lnTo>
                <a:lnTo>
                  <a:pt x="36083" y="38228"/>
                </a:lnTo>
                <a:lnTo>
                  <a:pt x="34239" y="34937"/>
                </a:lnTo>
                <a:lnTo>
                  <a:pt x="31662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17" y="25275"/>
                </a:lnTo>
                <a:lnTo>
                  <a:pt x="15278" y="23637"/>
                </a:lnTo>
                <a:lnTo>
                  <a:pt x="12689" y="21769"/>
                </a:lnTo>
                <a:lnTo>
                  <a:pt x="10083" y="18262"/>
                </a:lnTo>
                <a:lnTo>
                  <a:pt x="9705" y="15111"/>
                </a:lnTo>
                <a:lnTo>
                  <a:pt x="10313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603339" y="6298736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51" y="0"/>
                </a:moveTo>
                <a:lnTo>
                  <a:pt x="2998" y="0"/>
                </a:lnTo>
                <a:lnTo>
                  <a:pt x="963" y="734"/>
                </a:lnTo>
                <a:lnTo>
                  <a:pt x="0" y="3286"/>
                </a:lnTo>
                <a:lnTo>
                  <a:pt x="0" y="57312"/>
                </a:lnTo>
                <a:lnTo>
                  <a:pt x="316" y="59382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9"/>
                </a:lnTo>
                <a:lnTo>
                  <a:pt x="32068" y="53884"/>
                </a:lnTo>
                <a:lnTo>
                  <a:pt x="8053" y="53884"/>
                </a:lnTo>
                <a:lnTo>
                  <a:pt x="8053" y="32216"/>
                </a:lnTo>
                <a:lnTo>
                  <a:pt x="28371" y="32216"/>
                </a:lnTo>
                <a:lnTo>
                  <a:pt x="29717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53" y="25714"/>
                </a:lnTo>
                <a:lnTo>
                  <a:pt x="8053" y="6703"/>
                </a:lnTo>
                <a:lnTo>
                  <a:pt x="31751" y="6703"/>
                </a:lnTo>
                <a:lnTo>
                  <a:pt x="33033" y="5673"/>
                </a:lnTo>
                <a:lnTo>
                  <a:pt x="33338" y="2804"/>
                </a:lnTo>
                <a:lnTo>
                  <a:pt x="317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1646182" y="6297998"/>
            <a:ext cx="43969" cy="62075"/>
          </a:xfrm>
          <a:custGeom>
            <a:avLst/>
            <a:gdLst/>
            <a:ahLst/>
            <a:cxnLst/>
            <a:rect l="l" t="t" r="r" b="b"/>
            <a:pathLst>
              <a:path w="43969" h="62075">
                <a:moveTo>
                  <a:pt x="9740" y="5662"/>
                </a:moveTo>
                <a:lnTo>
                  <a:pt x="7393" y="8406"/>
                </a:lnTo>
                <a:lnTo>
                  <a:pt x="5068" y="11135"/>
                </a:lnTo>
                <a:lnTo>
                  <a:pt x="3239" y="14465"/>
                </a:lnTo>
                <a:lnTo>
                  <a:pt x="1932" y="18399"/>
                </a:lnTo>
                <a:lnTo>
                  <a:pt x="647" y="22338"/>
                </a:lnTo>
                <a:lnTo>
                  <a:pt x="0" y="26809"/>
                </a:lnTo>
                <a:lnTo>
                  <a:pt x="0" y="36727"/>
                </a:lnTo>
                <a:lnTo>
                  <a:pt x="596" y="41057"/>
                </a:lnTo>
                <a:lnTo>
                  <a:pt x="1803" y="44831"/>
                </a:lnTo>
                <a:lnTo>
                  <a:pt x="2998" y="48588"/>
                </a:lnTo>
                <a:lnTo>
                  <a:pt x="4711" y="51749"/>
                </a:lnTo>
                <a:lnTo>
                  <a:pt x="6948" y="54302"/>
                </a:lnTo>
                <a:lnTo>
                  <a:pt x="9183" y="56855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7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111" y="59903"/>
                </a:lnTo>
                <a:lnTo>
                  <a:pt x="40830" y="58025"/>
                </a:lnTo>
                <a:lnTo>
                  <a:pt x="43675" y="55331"/>
                </a:lnTo>
                <a:lnTo>
                  <a:pt x="43969" y="52764"/>
                </a:lnTo>
                <a:lnTo>
                  <a:pt x="43969" y="52042"/>
                </a:lnTo>
                <a:lnTo>
                  <a:pt x="43459" y="49428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8"/>
                </a:lnTo>
                <a:lnTo>
                  <a:pt x="31269" y="54658"/>
                </a:lnTo>
                <a:lnTo>
                  <a:pt x="26747" y="54964"/>
                </a:lnTo>
                <a:lnTo>
                  <a:pt x="23878" y="54964"/>
                </a:lnTo>
                <a:lnTo>
                  <a:pt x="21325" y="54457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4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4" y="35204"/>
                </a:lnTo>
                <a:lnTo>
                  <a:pt x="8524" y="27492"/>
                </a:lnTo>
                <a:lnTo>
                  <a:pt x="8957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6"/>
                </a:lnTo>
                <a:lnTo>
                  <a:pt x="15036" y="11289"/>
                </a:lnTo>
                <a:lnTo>
                  <a:pt x="19141" y="8632"/>
                </a:lnTo>
                <a:lnTo>
                  <a:pt x="23799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704" y="10460"/>
                </a:lnTo>
                <a:lnTo>
                  <a:pt x="43614" y="7466"/>
                </a:lnTo>
                <a:lnTo>
                  <a:pt x="41925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40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7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8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700491" y="6298740"/>
            <a:ext cx="37221" cy="60833"/>
          </a:xfrm>
          <a:custGeom>
            <a:avLst/>
            <a:gdLst/>
            <a:ahLst/>
            <a:cxnLst/>
            <a:rect l="l" t="t" r="r" b="b"/>
            <a:pathLst>
              <a:path w="37221" h="60833">
                <a:moveTo>
                  <a:pt x="2589" y="60833"/>
                </a:moveTo>
                <a:lnTo>
                  <a:pt x="5462" y="60833"/>
                </a:lnTo>
                <a:lnTo>
                  <a:pt x="8050" y="6652"/>
                </a:lnTo>
                <a:lnTo>
                  <a:pt x="16863" y="6652"/>
                </a:lnTo>
                <a:lnTo>
                  <a:pt x="19735" y="6983"/>
                </a:lnTo>
                <a:lnTo>
                  <a:pt x="22590" y="7707"/>
                </a:lnTo>
                <a:lnTo>
                  <a:pt x="26438" y="10566"/>
                </a:lnTo>
                <a:lnTo>
                  <a:pt x="28293" y="13881"/>
                </a:lnTo>
                <a:lnTo>
                  <a:pt x="28750" y="18403"/>
                </a:lnTo>
                <a:lnTo>
                  <a:pt x="31442" y="32169"/>
                </a:lnTo>
                <a:lnTo>
                  <a:pt x="34733" y="28371"/>
                </a:lnTo>
                <a:lnTo>
                  <a:pt x="36727" y="23493"/>
                </a:lnTo>
                <a:lnTo>
                  <a:pt x="37221" y="20775"/>
                </a:lnTo>
                <a:lnTo>
                  <a:pt x="37221" y="15468"/>
                </a:lnTo>
                <a:lnTo>
                  <a:pt x="36269" y="11494"/>
                </a:lnTo>
                <a:lnTo>
                  <a:pt x="34707" y="7948"/>
                </a:lnTo>
                <a:lnTo>
                  <a:pt x="32331" y="5064"/>
                </a:lnTo>
                <a:lnTo>
                  <a:pt x="29196" y="2882"/>
                </a:lnTo>
                <a:lnTo>
                  <a:pt x="25830" y="1220"/>
                </a:lnTo>
                <a:lnTo>
                  <a:pt x="22553" y="508"/>
                </a:lnTo>
                <a:lnTo>
                  <a:pt x="18721" y="64"/>
                </a:lnTo>
                <a:lnTo>
                  <a:pt x="3186" y="0"/>
                </a:lnTo>
                <a:lnTo>
                  <a:pt x="976" y="798"/>
                </a:lnTo>
                <a:lnTo>
                  <a:pt x="0" y="3467"/>
                </a:lnTo>
                <a:lnTo>
                  <a:pt x="0" y="59612"/>
                </a:lnTo>
                <a:lnTo>
                  <a:pt x="2589" y="60833"/>
                </a:lnTo>
                <a:close/>
              </a:path>
              <a:path w="37221" h="60833">
                <a:moveTo>
                  <a:pt x="28750" y="18403"/>
                </a:moveTo>
                <a:lnTo>
                  <a:pt x="28750" y="20217"/>
                </a:lnTo>
                <a:lnTo>
                  <a:pt x="27914" y="23432"/>
                </a:lnTo>
                <a:lnTo>
                  <a:pt x="26517" y="26301"/>
                </a:lnTo>
                <a:lnTo>
                  <a:pt x="22987" y="29386"/>
                </a:lnTo>
                <a:lnTo>
                  <a:pt x="19771" y="30642"/>
                </a:lnTo>
                <a:lnTo>
                  <a:pt x="15303" y="30948"/>
                </a:lnTo>
                <a:lnTo>
                  <a:pt x="8050" y="30948"/>
                </a:lnTo>
                <a:lnTo>
                  <a:pt x="8050" y="6652"/>
                </a:lnTo>
                <a:lnTo>
                  <a:pt x="5462" y="60833"/>
                </a:lnTo>
                <a:lnTo>
                  <a:pt x="8050" y="59371"/>
                </a:lnTo>
                <a:lnTo>
                  <a:pt x="8050" y="37555"/>
                </a:lnTo>
                <a:lnTo>
                  <a:pt x="18680" y="37555"/>
                </a:lnTo>
                <a:lnTo>
                  <a:pt x="21906" y="37084"/>
                </a:lnTo>
                <a:lnTo>
                  <a:pt x="24610" y="36144"/>
                </a:lnTo>
                <a:lnTo>
                  <a:pt x="27302" y="35204"/>
                </a:lnTo>
                <a:lnTo>
                  <a:pt x="31442" y="32169"/>
                </a:lnTo>
                <a:lnTo>
                  <a:pt x="28750" y="184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770973" y="6298506"/>
            <a:ext cx="8053" cy="61062"/>
          </a:xfrm>
          <a:custGeom>
            <a:avLst/>
            <a:gdLst/>
            <a:ahLst/>
            <a:cxnLst/>
            <a:rect l="l" t="t" r="r" b="b"/>
            <a:pathLst>
              <a:path w="8053" h="61062">
                <a:moveTo>
                  <a:pt x="8053" y="59601"/>
                </a:moveTo>
                <a:lnTo>
                  <a:pt x="8053" y="1205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2"/>
                </a:lnTo>
                <a:lnTo>
                  <a:pt x="5461" y="61062"/>
                </a:lnTo>
                <a:lnTo>
                  <a:pt x="8053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795118" y="62986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3"/>
                </a:lnTo>
                <a:lnTo>
                  <a:pt x="33883" y="57787"/>
                </a:lnTo>
                <a:lnTo>
                  <a:pt x="36752" y="60401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78" y="0"/>
                </a:lnTo>
                <a:lnTo>
                  <a:pt x="40333" y="0"/>
                </a:lnTo>
                <a:lnTo>
                  <a:pt x="37720" y="1475"/>
                </a:lnTo>
                <a:lnTo>
                  <a:pt x="37821" y="49733"/>
                </a:lnTo>
                <a:lnTo>
                  <a:pt x="36374" y="46814"/>
                </a:lnTo>
                <a:lnTo>
                  <a:pt x="34888" y="43905"/>
                </a:lnTo>
                <a:lnTo>
                  <a:pt x="33375" y="40932"/>
                </a:lnTo>
                <a:lnTo>
                  <a:pt x="31838" y="37922"/>
                </a:lnTo>
                <a:lnTo>
                  <a:pt x="30214" y="34837"/>
                </a:lnTo>
                <a:lnTo>
                  <a:pt x="28497" y="31621"/>
                </a:lnTo>
                <a:lnTo>
                  <a:pt x="14298" y="5029"/>
                </a:lnTo>
                <a:lnTo>
                  <a:pt x="13284" y="3251"/>
                </a:lnTo>
                <a:lnTo>
                  <a:pt x="10313" y="496"/>
                </a:lnTo>
                <a:lnTo>
                  <a:pt x="7340" y="104"/>
                </a:lnTo>
                <a:lnTo>
                  <a:pt x="3365" y="104"/>
                </a:lnTo>
                <a:lnTo>
                  <a:pt x="105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853194" y="6297998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37" y="5662"/>
                </a:moveTo>
                <a:lnTo>
                  <a:pt x="7390" y="8406"/>
                </a:lnTo>
                <a:lnTo>
                  <a:pt x="5064" y="11135"/>
                </a:lnTo>
                <a:lnTo>
                  <a:pt x="3235" y="14465"/>
                </a:lnTo>
                <a:lnTo>
                  <a:pt x="1939" y="18399"/>
                </a:lnTo>
                <a:lnTo>
                  <a:pt x="643" y="22338"/>
                </a:lnTo>
                <a:lnTo>
                  <a:pt x="0" y="26809"/>
                </a:lnTo>
                <a:lnTo>
                  <a:pt x="0" y="36727"/>
                </a:lnTo>
                <a:lnTo>
                  <a:pt x="593" y="41057"/>
                </a:lnTo>
                <a:lnTo>
                  <a:pt x="1799" y="44831"/>
                </a:lnTo>
                <a:lnTo>
                  <a:pt x="2994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79" y="56855"/>
                </a:lnTo>
                <a:lnTo>
                  <a:pt x="11887" y="58798"/>
                </a:lnTo>
                <a:lnTo>
                  <a:pt x="15058" y="60109"/>
                </a:lnTo>
                <a:lnTo>
                  <a:pt x="18223" y="61427"/>
                </a:lnTo>
                <a:lnTo>
                  <a:pt x="21765" y="62075"/>
                </a:lnTo>
                <a:lnTo>
                  <a:pt x="25703" y="62075"/>
                </a:lnTo>
                <a:lnTo>
                  <a:pt x="30069" y="61873"/>
                </a:lnTo>
                <a:lnTo>
                  <a:pt x="33919" y="61023"/>
                </a:lnTo>
                <a:lnTo>
                  <a:pt x="37108" y="59903"/>
                </a:lnTo>
                <a:lnTo>
                  <a:pt x="40826" y="58025"/>
                </a:lnTo>
                <a:lnTo>
                  <a:pt x="43674" y="55331"/>
                </a:lnTo>
                <a:lnTo>
                  <a:pt x="43966" y="52764"/>
                </a:lnTo>
                <a:lnTo>
                  <a:pt x="43966" y="52042"/>
                </a:lnTo>
                <a:lnTo>
                  <a:pt x="43458" y="49428"/>
                </a:lnTo>
                <a:lnTo>
                  <a:pt x="40801" y="50086"/>
                </a:lnTo>
                <a:lnTo>
                  <a:pt x="37677" y="52081"/>
                </a:lnTo>
                <a:lnTo>
                  <a:pt x="34872" y="53478"/>
                </a:lnTo>
                <a:lnTo>
                  <a:pt x="31264" y="54658"/>
                </a:lnTo>
                <a:lnTo>
                  <a:pt x="26743" y="54964"/>
                </a:lnTo>
                <a:lnTo>
                  <a:pt x="23874" y="54964"/>
                </a:lnTo>
                <a:lnTo>
                  <a:pt x="21322" y="54457"/>
                </a:lnTo>
                <a:lnTo>
                  <a:pt x="16800" y="52423"/>
                </a:lnTo>
                <a:lnTo>
                  <a:pt x="13345" y="48945"/>
                </a:lnTo>
                <a:lnTo>
                  <a:pt x="10601" y="44499"/>
                </a:lnTo>
                <a:lnTo>
                  <a:pt x="9776" y="41540"/>
                </a:lnTo>
                <a:lnTo>
                  <a:pt x="8938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2" y="24051"/>
                </a:lnTo>
                <a:lnTo>
                  <a:pt x="9813" y="21041"/>
                </a:lnTo>
                <a:lnTo>
                  <a:pt x="10676" y="18032"/>
                </a:lnTo>
                <a:lnTo>
                  <a:pt x="11897" y="15466"/>
                </a:lnTo>
                <a:lnTo>
                  <a:pt x="15032" y="11289"/>
                </a:lnTo>
                <a:lnTo>
                  <a:pt x="19137" y="8632"/>
                </a:lnTo>
                <a:lnTo>
                  <a:pt x="23798" y="7009"/>
                </a:lnTo>
                <a:lnTo>
                  <a:pt x="26502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384" y="9942"/>
                </a:lnTo>
                <a:lnTo>
                  <a:pt x="40434" y="11962"/>
                </a:lnTo>
                <a:lnTo>
                  <a:pt x="43699" y="10460"/>
                </a:lnTo>
                <a:lnTo>
                  <a:pt x="43609" y="7466"/>
                </a:lnTo>
                <a:lnTo>
                  <a:pt x="41932" y="4658"/>
                </a:lnTo>
                <a:lnTo>
                  <a:pt x="38972" y="2804"/>
                </a:lnTo>
                <a:lnTo>
                  <a:pt x="36319" y="1724"/>
                </a:lnTo>
                <a:lnTo>
                  <a:pt x="33399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68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1" y="3578"/>
                </a:lnTo>
                <a:lnTo>
                  <a:pt x="9737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904086" y="62978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8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60" y="56527"/>
                </a:lnTo>
                <a:lnTo>
                  <a:pt x="47256" y="53759"/>
                </a:lnTo>
                <a:lnTo>
                  <a:pt x="49557" y="51001"/>
                </a:lnTo>
                <a:lnTo>
                  <a:pt x="51271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76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7"/>
                </a:lnTo>
                <a:lnTo>
                  <a:pt x="42684" y="3341"/>
                </a:lnTo>
                <a:lnTo>
                  <a:pt x="39372" y="2005"/>
                </a:lnTo>
                <a:lnTo>
                  <a:pt x="36068" y="659"/>
                </a:lnTo>
                <a:lnTo>
                  <a:pt x="32169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8" y="2211"/>
                </a:lnTo>
                <a:lnTo>
                  <a:pt x="12117" y="3708"/>
                </a:lnTo>
                <a:lnTo>
                  <a:pt x="9234" y="5803"/>
                </a:lnTo>
                <a:lnTo>
                  <a:pt x="8524" y="27724"/>
                </a:lnTo>
                <a:lnTo>
                  <a:pt x="8841" y="24663"/>
                </a:lnTo>
                <a:lnTo>
                  <a:pt x="9475" y="21741"/>
                </a:lnTo>
                <a:lnTo>
                  <a:pt x="10111" y="18821"/>
                </a:lnTo>
                <a:lnTo>
                  <a:pt x="11178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3" y="7531"/>
                </a:lnTo>
                <a:lnTo>
                  <a:pt x="23723" y="6883"/>
                </a:lnTo>
                <a:lnTo>
                  <a:pt x="30711" y="6883"/>
                </a:lnTo>
                <a:lnTo>
                  <a:pt x="33646" y="7491"/>
                </a:lnTo>
                <a:lnTo>
                  <a:pt x="36007" y="8698"/>
                </a:lnTo>
                <a:lnTo>
                  <a:pt x="40272" y="11620"/>
                </a:lnTo>
                <a:lnTo>
                  <a:pt x="43116" y="15952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43" y="27598"/>
                </a:lnTo>
                <a:lnTo>
                  <a:pt x="45643" y="34315"/>
                </a:lnTo>
                <a:lnTo>
                  <a:pt x="45341" y="37415"/>
                </a:lnTo>
                <a:lnTo>
                  <a:pt x="44719" y="40349"/>
                </a:lnTo>
                <a:lnTo>
                  <a:pt x="44081" y="43279"/>
                </a:lnTo>
                <a:lnTo>
                  <a:pt x="43041" y="45871"/>
                </a:lnTo>
                <a:lnTo>
                  <a:pt x="41579" y="48107"/>
                </a:lnTo>
                <a:lnTo>
                  <a:pt x="38177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21" y="40906"/>
                </a:moveTo>
                <a:lnTo>
                  <a:pt x="1587" y="44756"/>
                </a:lnTo>
                <a:lnTo>
                  <a:pt x="2642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83" y="60324"/>
                </a:lnTo>
                <a:lnTo>
                  <a:pt x="17995" y="61672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86" y="46353"/>
                </a:lnTo>
                <a:lnTo>
                  <a:pt x="9997" y="43765"/>
                </a:lnTo>
                <a:lnTo>
                  <a:pt x="9399" y="40777"/>
                </a:lnTo>
                <a:lnTo>
                  <a:pt x="8816" y="37768"/>
                </a:lnTo>
                <a:lnTo>
                  <a:pt x="8524" y="34491"/>
                </a:lnTo>
                <a:lnTo>
                  <a:pt x="8524" y="27724"/>
                </a:lnTo>
                <a:lnTo>
                  <a:pt x="9234" y="5803"/>
                </a:lnTo>
                <a:lnTo>
                  <a:pt x="6922" y="8547"/>
                </a:lnTo>
                <a:lnTo>
                  <a:pt x="4625" y="11264"/>
                </a:lnTo>
                <a:lnTo>
                  <a:pt x="2882" y="14580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21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970363" y="6298740"/>
            <a:ext cx="40413" cy="60833"/>
          </a:xfrm>
          <a:custGeom>
            <a:avLst/>
            <a:gdLst/>
            <a:ahLst/>
            <a:cxnLst/>
            <a:rect l="l" t="t" r="r" b="b"/>
            <a:pathLst>
              <a:path w="40413" h="60833">
                <a:moveTo>
                  <a:pt x="5460" y="60833"/>
                </a:moveTo>
                <a:lnTo>
                  <a:pt x="8053" y="59371"/>
                </a:lnTo>
                <a:lnTo>
                  <a:pt x="8053" y="33566"/>
                </a:lnTo>
                <a:lnTo>
                  <a:pt x="13439" y="33566"/>
                </a:lnTo>
                <a:lnTo>
                  <a:pt x="16865" y="33842"/>
                </a:lnTo>
                <a:lnTo>
                  <a:pt x="20613" y="35697"/>
                </a:lnTo>
                <a:lnTo>
                  <a:pt x="23395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7"/>
                </a:lnTo>
                <a:lnTo>
                  <a:pt x="34635" y="60833"/>
                </a:lnTo>
                <a:lnTo>
                  <a:pt x="37785" y="60833"/>
                </a:lnTo>
                <a:lnTo>
                  <a:pt x="40413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6" y="39711"/>
                </a:lnTo>
                <a:lnTo>
                  <a:pt x="30787" y="36193"/>
                </a:lnTo>
                <a:lnTo>
                  <a:pt x="27812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4" y="19634"/>
                </a:lnTo>
                <a:lnTo>
                  <a:pt x="26315" y="23216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5" y="27064"/>
                </a:lnTo>
                <a:lnTo>
                  <a:pt x="8053" y="27064"/>
                </a:lnTo>
                <a:lnTo>
                  <a:pt x="8053" y="6652"/>
                </a:lnTo>
                <a:lnTo>
                  <a:pt x="5460" y="60833"/>
                </a:lnTo>
                <a:close/>
              </a:path>
              <a:path w="40413" h="60833">
                <a:moveTo>
                  <a:pt x="64" y="59842"/>
                </a:moveTo>
                <a:lnTo>
                  <a:pt x="2606" y="60833"/>
                </a:lnTo>
                <a:lnTo>
                  <a:pt x="5460" y="60833"/>
                </a:lnTo>
                <a:lnTo>
                  <a:pt x="8053" y="6652"/>
                </a:lnTo>
                <a:lnTo>
                  <a:pt x="14846" y="6652"/>
                </a:lnTo>
                <a:lnTo>
                  <a:pt x="18708" y="6793"/>
                </a:lnTo>
                <a:lnTo>
                  <a:pt x="21351" y="7264"/>
                </a:lnTo>
                <a:lnTo>
                  <a:pt x="25631" y="9143"/>
                </a:lnTo>
                <a:lnTo>
                  <a:pt x="27752" y="12434"/>
                </a:lnTo>
                <a:lnTo>
                  <a:pt x="28285" y="16816"/>
                </a:lnTo>
                <a:lnTo>
                  <a:pt x="28044" y="19634"/>
                </a:lnTo>
                <a:lnTo>
                  <a:pt x="28486" y="29792"/>
                </a:lnTo>
                <a:lnTo>
                  <a:pt x="31358" y="27989"/>
                </a:lnTo>
                <a:lnTo>
                  <a:pt x="34645" y="24457"/>
                </a:lnTo>
                <a:lnTo>
                  <a:pt x="35981" y="21423"/>
                </a:lnTo>
                <a:lnTo>
                  <a:pt x="36805" y="17995"/>
                </a:lnTo>
                <a:lnTo>
                  <a:pt x="36805" y="13881"/>
                </a:lnTo>
                <a:lnTo>
                  <a:pt x="35891" y="10223"/>
                </a:lnTo>
                <a:lnTo>
                  <a:pt x="34368" y="6973"/>
                </a:lnTo>
                <a:lnTo>
                  <a:pt x="31927" y="4279"/>
                </a:lnTo>
                <a:lnTo>
                  <a:pt x="28627" y="2286"/>
                </a:lnTo>
                <a:lnTo>
                  <a:pt x="24778" y="773"/>
                </a:lnTo>
                <a:lnTo>
                  <a:pt x="21628" y="280"/>
                </a:lnTo>
                <a:lnTo>
                  <a:pt x="18668" y="50"/>
                </a:lnTo>
                <a:lnTo>
                  <a:pt x="3012" y="0"/>
                </a:lnTo>
                <a:lnTo>
                  <a:pt x="967" y="723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2021799" y="6298740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3">
                <a:moveTo>
                  <a:pt x="60" y="59842"/>
                </a:moveTo>
                <a:lnTo>
                  <a:pt x="2603" y="60833"/>
                </a:lnTo>
                <a:lnTo>
                  <a:pt x="5461" y="60833"/>
                </a:lnTo>
                <a:lnTo>
                  <a:pt x="8049" y="6652"/>
                </a:lnTo>
                <a:lnTo>
                  <a:pt x="16866" y="6652"/>
                </a:lnTo>
                <a:lnTo>
                  <a:pt x="19735" y="6983"/>
                </a:lnTo>
                <a:lnTo>
                  <a:pt x="22604" y="7707"/>
                </a:lnTo>
                <a:lnTo>
                  <a:pt x="26438" y="10566"/>
                </a:lnTo>
                <a:lnTo>
                  <a:pt x="28296" y="13881"/>
                </a:lnTo>
                <a:lnTo>
                  <a:pt x="28754" y="18403"/>
                </a:lnTo>
                <a:lnTo>
                  <a:pt x="31442" y="32169"/>
                </a:lnTo>
                <a:lnTo>
                  <a:pt x="34733" y="28371"/>
                </a:lnTo>
                <a:lnTo>
                  <a:pt x="36727" y="23493"/>
                </a:lnTo>
                <a:lnTo>
                  <a:pt x="37223" y="20775"/>
                </a:lnTo>
                <a:lnTo>
                  <a:pt x="37223" y="15468"/>
                </a:lnTo>
                <a:lnTo>
                  <a:pt x="36269" y="11494"/>
                </a:lnTo>
                <a:lnTo>
                  <a:pt x="34721" y="7948"/>
                </a:lnTo>
                <a:lnTo>
                  <a:pt x="32331" y="5064"/>
                </a:lnTo>
                <a:lnTo>
                  <a:pt x="29196" y="2882"/>
                </a:lnTo>
                <a:lnTo>
                  <a:pt x="25830" y="1220"/>
                </a:lnTo>
                <a:lnTo>
                  <a:pt x="22553" y="508"/>
                </a:lnTo>
                <a:lnTo>
                  <a:pt x="18719" y="64"/>
                </a:lnTo>
                <a:lnTo>
                  <a:pt x="3186" y="0"/>
                </a:lnTo>
                <a:lnTo>
                  <a:pt x="975" y="798"/>
                </a:lnTo>
                <a:lnTo>
                  <a:pt x="0" y="3467"/>
                </a:lnTo>
                <a:lnTo>
                  <a:pt x="60" y="59842"/>
                </a:lnTo>
                <a:close/>
              </a:path>
              <a:path w="37223" h="60833">
                <a:moveTo>
                  <a:pt x="28754" y="18403"/>
                </a:moveTo>
                <a:lnTo>
                  <a:pt x="28754" y="20217"/>
                </a:lnTo>
                <a:lnTo>
                  <a:pt x="27914" y="23432"/>
                </a:lnTo>
                <a:lnTo>
                  <a:pt x="26517" y="26301"/>
                </a:lnTo>
                <a:lnTo>
                  <a:pt x="22985" y="29386"/>
                </a:lnTo>
                <a:lnTo>
                  <a:pt x="19771" y="30642"/>
                </a:lnTo>
                <a:lnTo>
                  <a:pt x="15314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61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6" y="37084"/>
                </a:lnTo>
                <a:lnTo>
                  <a:pt x="24610" y="36144"/>
                </a:lnTo>
                <a:lnTo>
                  <a:pt x="27316" y="35204"/>
                </a:lnTo>
                <a:lnTo>
                  <a:pt x="31442" y="32169"/>
                </a:lnTo>
                <a:lnTo>
                  <a:pt x="28754" y="184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2067278" y="6297861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31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7"/>
                </a:lnTo>
                <a:lnTo>
                  <a:pt x="38620" y="60134"/>
                </a:lnTo>
                <a:lnTo>
                  <a:pt x="42101" y="58647"/>
                </a:lnTo>
                <a:lnTo>
                  <a:pt x="44971" y="56527"/>
                </a:lnTo>
                <a:lnTo>
                  <a:pt x="47268" y="53759"/>
                </a:lnTo>
                <a:lnTo>
                  <a:pt x="49569" y="51001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76" y="35370"/>
                </a:lnTo>
                <a:lnTo>
                  <a:pt x="54176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87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39" y="5307"/>
                </a:lnTo>
                <a:lnTo>
                  <a:pt x="42685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41"/>
                </a:lnTo>
                <a:lnTo>
                  <a:pt x="10123" y="18821"/>
                </a:lnTo>
                <a:lnTo>
                  <a:pt x="11174" y="16268"/>
                </a:lnTo>
                <a:lnTo>
                  <a:pt x="12661" y="14083"/>
                </a:lnTo>
                <a:lnTo>
                  <a:pt x="16066" y="10144"/>
                </a:lnTo>
                <a:lnTo>
                  <a:pt x="20801" y="7531"/>
                </a:lnTo>
                <a:lnTo>
                  <a:pt x="23735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84" y="11620"/>
                </a:lnTo>
                <a:lnTo>
                  <a:pt x="43117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55" y="27598"/>
                </a:lnTo>
                <a:lnTo>
                  <a:pt x="45655" y="34315"/>
                </a:lnTo>
                <a:lnTo>
                  <a:pt x="45338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52" y="45871"/>
                </a:lnTo>
                <a:lnTo>
                  <a:pt x="41591" y="48107"/>
                </a:lnTo>
                <a:lnTo>
                  <a:pt x="38188" y="52095"/>
                </a:lnTo>
                <a:lnTo>
                  <a:pt x="33375" y="54724"/>
                </a:lnTo>
                <a:lnTo>
                  <a:pt x="30431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4"/>
                </a:lnTo>
                <a:lnTo>
                  <a:pt x="17997" y="61672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7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2133554" y="6298740"/>
            <a:ext cx="40410" cy="60833"/>
          </a:xfrm>
          <a:custGeom>
            <a:avLst/>
            <a:gdLst/>
            <a:ahLst/>
            <a:cxnLst/>
            <a:rect l="l" t="t" r="r" b="b"/>
            <a:pathLst>
              <a:path w="40410" h="60833">
                <a:moveTo>
                  <a:pt x="5461" y="60833"/>
                </a:moveTo>
                <a:lnTo>
                  <a:pt x="8064" y="59371"/>
                </a:lnTo>
                <a:lnTo>
                  <a:pt x="8064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24" y="35697"/>
                </a:lnTo>
                <a:lnTo>
                  <a:pt x="23393" y="38836"/>
                </a:lnTo>
                <a:lnTo>
                  <a:pt x="24804" y="41554"/>
                </a:lnTo>
                <a:lnTo>
                  <a:pt x="26136" y="44664"/>
                </a:lnTo>
                <a:lnTo>
                  <a:pt x="31711" y="58939"/>
                </a:lnTo>
                <a:lnTo>
                  <a:pt x="31978" y="59637"/>
                </a:lnTo>
                <a:lnTo>
                  <a:pt x="34631" y="60833"/>
                </a:lnTo>
                <a:lnTo>
                  <a:pt x="37796" y="60833"/>
                </a:lnTo>
                <a:lnTo>
                  <a:pt x="40410" y="59371"/>
                </a:lnTo>
                <a:lnTo>
                  <a:pt x="39383" y="55954"/>
                </a:lnTo>
                <a:lnTo>
                  <a:pt x="33948" y="42609"/>
                </a:lnTo>
                <a:lnTo>
                  <a:pt x="32716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6"/>
                </a:lnTo>
                <a:lnTo>
                  <a:pt x="22975" y="25779"/>
                </a:lnTo>
                <a:lnTo>
                  <a:pt x="19890" y="26808"/>
                </a:lnTo>
                <a:lnTo>
                  <a:pt x="15927" y="27064"/>
                </a:lnTo>
                <a:lnTo>
                  <a:pt x="8064" y="27064"/>
                </a:lnTo>
                <a:lnTo>
                  <a:pt x="8064" y="6652"/>
                </a:lnTo>
                <a:lnTo>
                  <a:pt x="5461" y="60833"/>
                </a:lnTo>
                <a:close/>
              </a:path>
              <a:path w="40410" h="60833">
                <a:moveTo>
                  <a:pt x="64" y="59842"/>
                </a:moveTo>
                <a:lnTo>
                  <a:pt x="2617" y="60833"/>
                </a:lnTo>
                <a:lnTo>
                  <a:pt x="5461" y="60833"/>
                </a:lnTo>
                <a:lnTo>
                  <a:pt x="8064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62" y="7264"/>
                </a:lnTo>
                <a:lnTo>
                  <a:pt x="25642" y="9143"/>
                </a:lnTo>
                <a:lnTo>
                  <a:pt x="27763" y="12434"/>
                </a:lnTo>
                <a:lnTo>
                  <a:pt x="28281" y="16816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9" y="21423"/>
                </a:lnTo>
                <a:lnTo>
                  <a:pt x="36807" y="17995"/>
                </a:lnTo>
                <a:lnTo>
                  <a:pt x="36807" y="13881"/>
                </a:lnTo>
                <a:lnTo>
                  <a:pt x="35902" y="10223"/>
                </a:lnTo>
                <a:lnTo>
                  <a:pt x="34366" y="6973"/>
                </a:lnTo>
                <a:lnTo>
                  <a:pt x="31939" y="4279"/>
                </a:lnTo>
                <a:lnTo>
                  <a:pt x="28638" y="2286"/>
                </a:lnTo>
                <a:lnTo>
                  <a:pt x="24778" y="773"/>
                </a:lnTo>
                <a:lnTo>
                  <a:pt x="21629" y="280"/>
                </a:lnTo>
                <a:lnTo>
                  <a:pt x="18680" y="50"/>
                </a:lnTo>
                <a:lnTo>
                  <a:pt x="3009" y="0"/>
                </a:lnTo>
                <a:lnTo>
                  <a:pt x="979" y="723"/>
                </a:lnTo>
                <a:lnTo>
                  <a:pt x="0" y="3290"/>
                </a:lnTo>
                <a:lnTo>
                  <a:pt x="64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2179003" y="6298465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202" y="64"/>
                </a:lnTo>
                <a:lnTo>
                  <a:pt x="20322" y="1692"/>
                </a:lnTo>
                <a:lnTo>
                  <a:pt x="0" y="57953"/>
                </a:lnTo>
                <a:lnTo>
                  <a:pt x="1728" y="61103"/>
                </a:lnTo>
                <a:lnTo>
                  <a:pt x="4954" y="61103"/>
                </a:lnTo>
                <a:lnTo>
                  <a:pt x="7823" y="59500"/>
                </a:lnTo>
                <a:lnTo>
                  <a:pt x="12791" y="44946"/>
                </a:lnTo>
                <a:lnTo>
                  <a:pt x="37973" y="44946"/>
                </a:lnTo>
                <a:lnTo>
                  <a:pt x="14796" y="38535"/>
                </a:lnTo>
                <a:lnTo>
                  <a:pt x="25236" y="8335"/>
                </a:lnTo>
                <a:lnTo>
                  <a:pt x="26517" y="0"/>
                </a:lnTo>
                <a:close/>
              </a:path>
              <a:path w="51412" h="61139">
                <a:moveTo>
                  <a:pt x="51372" y="58003"/>
                </a:moveTo>
                <a:lnTo>
                  <a:pt x="31040" y="1718"/>
                </a:lnTo>
                <a:lnTo>
                  <a:pt x="29185" y="191"/>
                </a:lnTo>
                <a:lnTo>
                  <a:pt x="26517" y="0"/>
                </a:lnTo>
                <a:lnTo>
                  <a:pt x="25236" y="8335"/>
                </a:lnTo>
                <a:lnTo>
                  <a:pt x="35867" y="38535"/>
                </a:lnTo>
                <a:lnTo>
                  <a:pt x="14796" y="38535"/>
                </a:lnTo>
                <a:lnTo>
                  <a:pt x="37973" y="44946"/>
                </a:lnTo>
                <a:lnTo>
                  <a:pt x="43168" y="59692"/>
                </a:lnTo>
                <a:lnTo>
                  <a:pt x="43564" y="60405"/>
                </a:lnTo>
                <a:lnTo>
                  <a:pt x="46116" y="61113"/>
                </a:lnTo>
                <a:lnTo>
                  <a:pt x="48820" y="61139"/>
                </a:lnTo>
                <a:lnTo>
                  <a:pt x="51412" y="60620"/>
                </a:lnTo>
                <a:lnTo>
                  <a:pt x="51372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2232896" y="6298744"/>
            <a:ext cx="45313" cy="60832"/>
          </a:xfrm>
          <a:custGeom>
            <a:avLst/>
            <a:gdLst/>
            <a:ahLst/>
            <a:cxnLst/>
            <a:rect l="l" t="t" r="r" b="b"/>
            <a:pathLst>
              <a:path w="45313" h="60832">
                <a:moveTo>
                  <a:pt x="18694" y="59828"/>
                </a:moveTo>
                <a:lnTo>
                  <a:pt x="21258" y="60833"/>
                </a:lnTo>
                <a:lnTo>
                  <a:pt x="24076" y="60833"/>
                </a:lnTo>
                <a:lnTo>
                  <a:pt x="26683" y="59355"/>
                </a:lnTo>
                <a:lnTo>
                  <a:pt x="26683" y="6842"/>
                </a:lnTo>
                <a:lnTo>
                  <a:pt x="43726" y="6842"/>
                </a:lnTo>
                <a:lnTo>
                  <a:pt x="44917" y="6055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98" y="0"/>
                </a:lnTo>
                <a:lnTo>
                  <a:pt x="190" y="1446"/>
                </a:lnTo>
                <a:lnTo>
                  <a:pt x="0" y="4064"/>
                </a:lnTo>
                <a:lnTo>
                  <a:pt x="1598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2286600" y="6298506"/>
            <a:ext cx="8053" cy="61062"/>
          </a:xfrm>
          <a:custGeom>
            <a:avLst/>
            <a:gdLst/>
            <a:ahLst/>
            <a:cxnLst/>
            <a:rect l="l" t="t" r="r" b="b"/>
            <a:pathLst>
              <a:path w="8053" h="61062">
                <a:moveTo>
                  <a:pt x="8053" y="59601"/>
                </a:moveTo>
                <a:lnTo>
                  <a:pt x="8053" y="1205"/>
                </a:lnTo>
                <a:lnTo>
                  <a:pt x="5450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32" y="61062"/>
                </a:lnTo>
                <a:lnTo>
                  <a:pt x="5450" y="61062"/>
                </a:lnTo>
                <a:lnTo>
                  <a:pt x="8053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2307311" y="62978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8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60" y="56527"/>
                </a:lnTo>
                <a:lnTo>
                  <a:pt x="47256" y="53759"/>
                </a:lnTo>
                <a:lnTo>
                  <a:pt x="49557" y="51001"/>
                </a:lnTo>
                <a:lnTo>
                  <a:pt x="51271" y="47664"/>
                </a:lnTo>
                <a:lnTo>
                  <a:pt x="52440" y="43726"/>
                </a:lnTo>
                <a:lnTo>
                  <a:pt x="53596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7"/>
                </a:lnTo>
                <a:lnTo>
                  <a:pt x="42684" y="3341"/>
                </a:lnTo>
                <a:lnTo>
                  <a:pt x="39369" y="2005"/>
                </a:lnTo>
                <a:lnTo>
                  <a:pt x="36068" y="659"/>
                </a:lnTo>
                <a:lnTo>
                  <a:pt x="32169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5" y="2211"/>
                </a:lnTo>
                <a:lnTo>
                  <a:pt x="12118" y="3708"/>
                </a:lnTo>
                <a:lnTo>
                  <a:pt x="9234" y="5803"/>
                </a:lnTo>
                <a:lnTo>
                  <a:pt x="8525" y="27724"/>
                </a:lnTo>
                <a:lnTo>
                  <a:pt x="8841" y="24663"/>
                </a:lnTo>
                <a:lnTo>
                  <a:pt x="9475" y="21741"/>
                </a:lnTo>
                <a:lnTo>
                  <a:pt x="10109" y="18821"/>
                </a:lnTo>
                <a:lnTo>
                  <a:pt x="11178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5" y="7531"/>
                </a:lnTo>
                <a:lnTo>
                  <a:pt x="23723" y="6883"/>
                </a:lnTo>
                <a:lnTo>
                  <a:pt x="30711" y="6883"/>
                </a:lnTo>
                <a:lnTo>
                  <a:pt x="33642" y="7491"/>
                </a:lnTo>
                <a:lnTo>
                  <a:pt x="36007" y="8698"/>
                </a:lnTo>
                <a:lnTo>
                  <a:pt x="40272" y="11620"/>
                </a:lnTo>
                <a:lnTo>
                  <a:pt x="43117" y="15952"/>
                </a:lnTo>
                <a:lnTo>
                  <a:pt x="44132" y="18515"/>
                </a:lnTo>
                <a:lnTo>
                  <a:pt x="44744" y="21462"/>
                </a:lnTo>
                <a:lnTo>
                  <a:pt x="45352" y="24408"/>
                </a:lnTo>
                <a:lnTo>
                  <a:pt x="45645" y="27598"/>
                </a:lnTo>
                <a:lnTo>
                  <a:pt x="45645" y="34315"/>
                </a:lnTo>
                <a:lnTo>
                  <a:pt x="45341" y="37415"/>
                </a:lnTo>
                <a:lnTo>
                  <a:pt x="44719" y="40349"/>
                </a:lnTo>
                <a:lnTo>
                  <a:pt x="44081" y="43279"/>
                </a:lnTo>
                <a:lnTo>
                  <a:pt x="43041" y="45871"/>
                </a:lnTo>
                <a:lnTo>
                  <a:pt x="41579" y="48107"/>
                </a:lnTo>
                <a:lnTo>
                  <a:pt x="38178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21" y="40906"/>
                </a:moveTo>
                <a:lnTo>
                  <a:pt x="1587" y="44756"/>
                </a:lnTo>
                <a:lnTo>
                  <a:pt x="2642" y="48588"/>
                </a:lnTo>
                <a:lnTo>
                  <a:pt x="4269" y="51804"/>
                </a:lnTo>
                <a:lnTo>
                  <a:pt x="6440" y="54392"/>
                </a:lnTo>
                <a:lnTo>
                  <a:pt x="8600" y="56984"/>
                </a:lnTo>
                <a:lnTo>
                  <a:pt x="11355" y="58953"/>
                </a:lnTo>
                <a:lnTo>
                  <a:pt x="14681" y="60324"/>
                </a:lnTo>
                <a:lnTo>
                  <a:pt x="17995" y="61672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86" y="46353"/>
                </a:lnTo>
                <a:lnTo>
                  <a:pt x="9997" y="43765"/>
                </a:lnTo>
                <a:lnTo>
                  <a:pt x="9399" y="40777"/>
                </a:lnTo>
                <a:lnTo>
                  <a:pt x="8816" y="37768"/>
                </a:lnTo>
                <a:lnTo>
                  <a:pt x="8525" y="34491"/>
                </a:lnTo>
                <a:lnTo>
                  <a:pt x="8525" y="27724"/>
                </a:lnTo>
                <a:lnTo>
                  <a:pt x="9234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84" y="14580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21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2373602" y="6298632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52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02" y="12790"/>
                </a:lnTo>
                <a:lnTo>
                  <a:pt x="11671" y="16689"/>
                </a:lnTo>
                <a:lnTo>
                  <a:pt x="13611" y="20332"/>
                </a:lnTo>
                <a:lnTo>
                  <a:pt x="32090" y="54803"/>
                </a:lnTo>
                <a:lnTo>
                  <a:pt x="33883" y="57787"/>
                </a:lnTo>
                <a:lnTo>
                  <a:pt x="36752" y="60401"/>
                </a:lnTo>
                <a:lnTo>
                  <a:pt x="39585" y="60832"/>
                </a:lnTo>
                <a:lnTo>
                  <a:pt x="42254" y="60832"/>
                </a:lnTo>
                <a:lnTo>
                  <a:pt x="44640" y="60032"/>
                </a:lnTo>
                <a:lnTo>
                  <a:pt x="45780" y="57365"/>
                </a:lnTo>
                <a:lnTo>
                  <a:pt x="45720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18" y="49733"/>
                </a:lnTo>
                <a:lnTo>
                  <a:pt x="36371" y="46814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12" y="34837"/>
                </a:lnTo>
                <a:lnTo>
                  <a:pt x="28508" y="31621"/>
                </a:lnTo>
                <a:lnTo>
                  <a:pt x="14298" y="5029"/>
                </a:lnTo>
                <a:lnTo>
                  <a:pt x="13284" y="3251"/>
                </a:lnTo>
                <a:lnTo>
                  <a:pt x="10311" y="496"/>
                </a:lnTo>
                <a:lnTo>
                  <a:pt x="7340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2456784" y="6298632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62" y="60937"/>
                </a:moveTo>
                <a:lnTo>
                  <a:pt x="5435" y="60937"/>
                </a:lnTo>
                <a:lnTo>
                  <a:pt x="8037" y="59475"/>
                </a:lnTo>
                <a:lnTo>
                  <a:pt x="7947" y="9042"/>
                </a:lnTo>
                <a:lnTo>
                  <a:pt x="9715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104" y="54803"/>
                </a:lnTo>
                <a:lnTo>
                  <a:pt x="33893" y="57787"/>
                </a:lnTo>
                <a:lnTo>
                  <a:pt x="36751" y="60401"/>
                </a:lnTo>
                <a:lnTo>
                  <a:pt x="39584" y="60832"/>
                </a:lnTo>
                <a:lnTo>
                  <a:pt x="42252" y="60832"/>
                </a:lnTo>
                <a:lnTo>
                  <a:pt x="44639" y="60032"/>
                </a:lnTo>
                <a:lnTo>
                  <a:pt x="45780" y="57365"/>
                </a:lnTo>
                <a:lnTo>
                  <a:pt x="45719" y="1043"/>
                </a:lnTo>
                <a:lnTo>
                  <a:pt x="43177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20" y="49733"/>
                </a:lnTo>
                <a:lnTo>
                  <a:pt x="36370" y="46814"/>
                </a:lnTo>
                <a:lnTo>
                  <a:pt x="34898" y="43905"/>
                </a:lnTo>
                <a:lnTo>
                  <a:pt x="33385" y="40932"/>
                </a:lnTo>
                <a:lnTo>
                  <a:pt x="31852" y="37922"/>
                </a:lnTo>
                <a:lnTo>
                  <a:pt x="30210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2" y="3251"/>
                </a:lnTo>
                <a:lnTo>
                  <a:pt x="10309" y="496"/>
                </a:lnTo>
                <a:lnTo>
                  <a:pt x="7339" y="104"/>
                </a:lnTo>
                <a:lnTo>
                  <a:pt x="3375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6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2514953" y="6297861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7" y="61607"/>
                </a:lnTo>
                <a:lnTo>
                  <a:pt x="38620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1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79" y="35370"/>
                </a:lnTo>
                <a:lnTo>
                  <a:pt x="54179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87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43" y="5307"/>
                </a:lnTo>
                <a:lnTo>
                  <a:pt x="42684" y="3341"/>
                </a:lnTo>
                <a:lnTo>
                  <a:pt x="39383" y="2005"/>
                </a:lnTo>
                <a:lnTo>
                  <a:pt x="36067" y="659"/>
                </a:lnTo>
                <a:lnTo>
                  <a:pt x="32184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4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8520" y="27724"/>
                </a:lnTo>
                <a:lnTo>
                  <a:pt x="8851" y="24663"/>
                </a:lnTo>
                <a:lnTo>
                  <a:pt x="9475" y="21741"/>
                </a:lnTo>
                <a:lnTo>
                  <a:pt x="10123" y="18821"/>
                </a:lnTo>
                <a:lnTo>
                  <a:pt x="11177" y="16268"/>
                </a:lnTo>
                <a:lnTo>
                  <a:pt x="12660" y="14083"/>
                </a:lnTo>
                <a:lnTo>
                  <a:pt x="16066" y="10144"/>
                </a:lnTo>
                <a:lnTo>
                  <a:pt x="20803" y="7531"/>
                </a:lnTo>
                <a:lnTo>
                  <a:pt x="23737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7" y="8698"/>
                </a:lnTo>
                <a:lnTo>
                  <a:pt x="40283" y="11620"/>
                </a:lnTo>
                <a:lnTo>
                  <a:pt x="43116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55" y="27598"/>
                </a:lnTo>
                <a:lnTo>
                  <a:pt x="45655" y="34315"/>
                </a:lnTo>
                <a:lnTo>
                  <a:pt x="45337" y="37415"/>
                </a:lnTo>
                <a:lnTo>
                  <a:pt x="44715" y="40349"/>
                </a:lnTo>
                <a:lnTo>
                  <a:pt x="44095" y="43279"/>
                </a:lnTo>
                <a:lnTo>
                  <a:pt x="43051" y="45871"/>
                </a:lnTo>
                <a:lnTo>
                  <a:pt x="41593" y="48107"/>
                </a:lnTo>
                <a:lnTo>
                  <a:pt x="38188" y="52095"/>
                </a:lnTo>
                <a:lnTo>
                  <a:pt x="33375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2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79" y="60324"/>
                </a:lnTo>
                <a:lnTo>
                  <a:pt x="17995" y="61672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5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6" y="37768"/>
                </a:lnTo>
                <a:lnTo>
                  <a:pt x="8520" y="34491"/>
                </a:lnTo>
                <a:lnTo>
                  <a:pt x="8520" y="27724"/>
                </a:lnTo>
                <a:lnTo>
                  <a:pt x="9244" y="5803"/>
                </a:lnTo>
                <a:lnTo>
                  <a:pt x="6932" y="8547"/>
                </a:lnTo>
                <a:lnTo>
                  <a:pt x="4621" y="11264"/>
                </a:lnTo>
                <a:lnTo>
                  <a:pt x="2894" y="14580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2580256" y="6348841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0"/>
                </a:moveTo>
                <a:lnTo>
                  <a:pt x="9712" y="1788"/>
                </a:lnTo>
                <a:lnTo>
                  <a:pt x="6983" y="0"/>
                </a:lnTo>
                <a:lnTo>
                  <a:pt x="3161" y="0"/>
                </a:lnTo>
                <a:lnTo>
                  <a:pt x="367" y="1838"/>
                </a:lnTo>
                <a:lnTo>
                  <a:pt x="0" y="5521"/>
                </a:lnTo>
                <a:lnTo>
                  <a:pt x="353" y="9118"/>
                </a:lnTo>
                <a:lnTo>
                  <a:pt x="3086" y="10908"/>
                </a:lnTo>
                <a:lnTo>
                  <a:pt x="6894" y="10908"/>
                </a:lnTo>
                <a:lnTo>
                  <a:pt x="9702" y="9063"/>
                </a:lnTo>
                <a:lnTo>
                  <a:pt x="10069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2994386" y="6297857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59" y="56427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805" y="43765"/>
                </a:lnTo>
                <a:lnTo>
                  <a:pt x="41528" y="39931"/>
                </a:lnTo>
                <a:lnTo>
                  <a:pt x="41896" y="35687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7"/>
                </a:lnTo>
                <a:lnTo>
                  <a:pt x="39102" y="10670"/>
                </a:lnTo>
                <a:lnTo>
                  <a:pt x="37504" y="8028"/>
                </a:lnTo>
                <a:lnTo>
                  <a:pt x="35916" y="5386"/>
                </a:lnTo>
                <a:lnTo>
                  <a:pt x="33821" y="3380"/>
                </a:lnTo>
                <a:lnTo>
                  <a:pt x="31203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30" y="2261"/>
                </a:lnTo>
                <a:lnTo>
                  <a:pt x="8675" y="3787"/>
                </a:lnTo>
                <a:lnTo>
                  <a:pt x="6450" y="5919"/>
                </a:lnTo>
                <a:lnTo>
                  <a:pt x="4776" y="8676"/>
                </a:lnTo>
                <a:lnTo>
                  <a:pt x="309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81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0" y="40745"/>
                </a:lnTo>
                <a:lnTo>
                  <a:pt x="1014" y="44579"/>
                </a:lnTo>
                <a:lnTo>
                  <a:pt x="1677" y="48439"/>
                </a:lnTo>
                <a:lnTo>
                  <a:pt x="2807" y="51689"/>
                </a:lnTo>
                <a:lnTo>
                  <a:pt x="4395" y="54331"/>
                </a:lnTo>
                <a:lnTo>
                  <a:pt x="5993" y="56963"/>
                </a:lnTo>
                <a:lnTo>
                  <a:pt x="8088" y="58954"/>
                </a:lnTo>
                <a:lnTo>
                  <a:pt x="8243" y="35284"/>
                </a:lnTo>
                <a:lnTo>
                  <a:pt x="8243" y="27382"/>
                </a:lnTo>
                <a:lnTo>
                  <a:pt x="8420" y="24231"/>
                </a:lnTo>
                <a:lnTo>
                  <a:pt x="8751" y="21287"/>
                </a:lnTo>
                <a:lnTo>
                  <a:pt x="9093" y="18368"/>
                </a:lnTo>
                <a:lnTo>
                  <a:pt x="9740" y="15801"/>
                </a:lnTo>
                <a:lnTo>
                  <a:pt x="11659" y="11430"/>
                </a:lnTo>
                <a:lnTo>
                  <a:pt x="14605" y="8470"/>
                </a:lnTo>
                <a:lnTo>
                  <a:pt x="18413" y="6592"/>
                </a:lnTo>
                <a:lnTo>
                  <a:pt x="21070" y="6592"/>
                </a:lnTo>
                <a:lnTo>
                  <a:pt x="23914" y="6797"/>
                </a:lnTo>
                <a:lnTo>
                  <a:pt x="27395" y="8194"/>
                </a:lnTo>
                <a:lnTo>
                  <a:pt x="30073" y="11013"/>
                </a:lnTo>
                <a:lnTo>
                  <a:pt x="31405" y="13655"/>
                </a:lnTo>
                <a:lnTo>
                  <a:pt x="32374" y="17082"/>
                </a:lnTo>
                <a:lnTo>
                  <a:pt x="33122" y="21046"/>
                </a:lnTo>
                <a:lnTo>
                  <a:pt x="33554" y="25859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10" y="45633"/>
                </a:lnTo>
                <a:lnTo>
                  <a:pt x="31189" y="48745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4"/>
                </a:lnTo>
                <a:lnTo>
                  <a:pt x="18543" y="55754"/>
                </a:lnTo>
                <a:lnTo>
                  <a:pt x="15050" y="54396"/>
                </a:lnTo>
                <a:lnTo>
                  <a:pt x="12193" y="52034"/>
                </a:lnTo>
                <a:lnTo>
                  <a:pt x="10147" y="48046"/>
                </a:lnTo>
                <a:lnTo>
                  <a:pt x="10694" y="60326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4"/>
                </a:lnTo>
                <a:lnTo>
                  <a:pt x="33224" y="58576"/>
                </a:lnTo>
                <a:close/>
              </a:path>
              <a:path w="41896" h="62359">
                <a:moveTo>
                  <a:pt x="10694" y="60326"/>
                </a:moveTo>
                <a:lnTo>
                  <a:pt x="10147" y="48046"/>
                </a:lnTo>
                <a:lnTo>
                  <a:pt x="9409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4"/>
                </a:lnTo>
                <a:lnTo>
                  <a:pt x="10694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042658" y="6297857"/>
            <a:ext cx="41883" cy="62359"/>
          </a:xfrm>
          <a:custGeom>
            <a:avLst/>
            <a:gdLst/>
            <a:ahLst/>
            <a:cxnLst/>
            <a:rect l="l" t="t" r="r" b="b"/>
            <a:pathLst>
              <a:path w="41883" h="62359">
                <a:moveTo>
                  <a:pt x="33220" y="58576"/>
                </a:moveTo>
                <a:lnTo>
                  <a:pt x="35445" y="56427"/>
                </a:lnTo>
                <a:lnTo>
                  <a:pt x="37134" y="53672"/>
                </a:lnTo>
                <a:lnTo>
                  <a:pt x="38836" y="50915"/>
                </a:lnTo>
                <a:lnTo>
                  <a:pt x="40054" y="47613"/>
                </a:lnTo>
                <a:lnTo>
                  <a:pt x="40792" y="43765"/>
                </a:lnTo>
                <a:lnTo>
                  <a:pt x="41526" y="39931"/>
                </a:lnTo>
                <a:lnTo>
                  <a:pt x="41883" y="35687"/>
                </a:lnTo>
                <a:lnTo>
                  <a:pt x="41883" y="26050"/>
                </a:lnTo>
                <a:lnTo>
                  <a:pt x="41551" y="21617"/>
                </a:lnTo>
                <a:lnTo>
                  <a:pt x="40882" y="17755"/>
                </a:lnTo>
                <a:lnTo>
                  <a:pt x="40219" y="13907"/>
                </a:lnTo>
                <a:lnTo>
                  <a:pt x="39089" y="10670"/>
                </a:lnTo>
                <a:lnTo>
                  <a:pt x="37490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87" y="662"/>
                </a:lnTo>
                <a:lnTo>
                  <a:pt x="25373" y="0"/>
                </a:lnTo>
                <a:lnTo>
                  <a:pt x="17524" y="0"/>
                </a:lnTo>
                <a:lnTo>
                  <a:pt x="14159" y="753"/>
                </a:lnTo>
                <a:lnTo>
                  <a:pt x="11416" y="2261"/>
                </a:lnTo>
                <a:lnTo>
                  <a:pt x="8661" y="3787"/>
                </a:lnTo>
                <a:lnTo>
                  <a:pt x="6451" y="5919"/>
                </a:lnTo>
                <a:lnTo>
                  <a:pt x="4773" y="8676"/>
                </a:lnTo>
                <a:lnTo>
                  <a:pt x="3086" y="11445"/>
                </a:lnTo>
                <a:lnTo>
                  <a:pt x="1865" y="14759"/>
                </a:lnTo>
                <a:lnTo>
                  <a:pt x="110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10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9"/>
                </a:lnTo>
                <a:lnTo>
                  <a:pt x="2793" y="51689"/>
                </a:lnTo>
                <a:lnTo>
                  <a:pt x="4381" y="54331"/>
                </a:lnTo>
                <a:lnTo>
                  <a:pt x="5980" y="56963"/>
                </a:lnTo>
                <a:lnTo>
                  <a:pt x="8074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9" y="21287"/>
                </a:lnTo>
                <a:lnTo>
                  <a:pt x="9079" y="18368"/>
                </a:lnTo>
                <a:lnTo>
                  <a:pt x="9728" y="15801"/>
                </a:lnTo>
                <a:lnTo>
                  <a:pt x="11645" y="11430"/>
                </a:lnTo>
                <a:lnTo>
                  <a:pt x="14591" y="8470"/>
                </a:lnTo>
                <a:lnTo>
                  <a:pt x="18399" y="6592"/>
                </a:lnTo>
                <a:lnTo>
                  <a:pt x="21056" y="6592"/>
                </a:lnTo>
                <a:lnTo>
                  <a:pt x="23901" y="6797"/>
                </a:lnTo>
                <a:lnTo>
                  <a:pt x="27378" y="8194"/>
                </a:lnTo>
                <a:lnTo>
                  <a:pt x="30060" y="11013"/>
                </a:lnTo>
                <a:lnTo>
                  <a:pt x="31391" y="13655"/>
                </a:lnTo>
                <a:lnTo>
                  <a:pt x="32357" y="17082"/>
                </a:lnTo>
                <a:lnTo>
                  <a:pt x="33110" y="21046"/>
                </a:lnTo>
                <a:lnTo>
                  <a:pt x="33538" y="25859"/>
                </a:lnTo>
                <a:lnTo>
                  <a:pt x="33653" y="33848"/>
                </a:lnTo>
                <a:lnTo>
                  <a:pt x="33437" y="38088"/>
                </a:lnTo>
                <a:lnTo>
                  <a:pt x="33045" y="42077"/>
                </a:lnTo>
                <a:lnTo>
                  <a:pt x="32296" y="45633"/>
                </a:lnTo>
                <a:lnTo>
                  <a:pt x="31175" y="48745"/>
                </a:lnTo>
                <a:lnTo>
                  <a:pt x="28803" y="52503"/>
                </a:lnTo>
                <a:lnTo>
                  <a:pt x="25398" y="54918"/>
                </a:lnTo>
                <a:lnTo>
                  <a:pt x="22529" y="55754"/>
                </a:lnTo>
                <a:lnTo>
                  <a:pt x="18540" y="55754"/>
                </a:lnTo>
                <a:lnTo>
                  <a:pt x="15034" y="54396"/>
                </a:lnTo>
                <a:lnTo>
                  <a:pt x="12179" y="52034"/>
                </a:lnTo>
                <a:lnTo>
                  <a:pt x="10134" y="48046"/>
                </a:lnTo>
                <a:lnTo>
                  <a:pt x="10678" y="60326"/>
                </a:lnTo>
                <a:lnTo>
                  <a:pt x="13284" y="61672"/>
                </a:lnTo>
                <a:lnTo>
                  <a:pt x="16496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67" y="60084"/>
                </a:lnTo>
                <a:lnTo>
                  <a:pt x="33220" y="58576"/>
                </a:lnTo>
                <a:close/>
              </a:path>
              <a:path w="41883" h="62359">
                <a:moveTo>
                  <a:pt x="10678" y="60326"/>
                </a:moveTo>
                <a:lnTo>
                  <a:pt x="10134" y="48046"/>
                </a:lnTo>
                <a:lnTo>
                  <a:pt x="9396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4" y="58954"/>
                </a:lnTo>
                <a:lnTo>
                  <a:pt x="10678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092363" y="6297851"/>
            <a:ext cx="37959" cy="62369"/>
          </a:xfrm>
          <a:custGeom>
            <a:avLst/>
            <a:gdLst/>
            <a:ahLst/>
            <a:cxnLst/>
            <a:rect l="l" t="t" r="r" b="b"/>
            <a:pathLst>
              <a:path w="37959" h="62369">
                <a:moveTo>
                  <a:pt x="25654" y="61073"/>
                </a:moveTo>
                <a:lnTo>
                  <a:pt x="28296" y="60224"/>
                </a:lnTo>
                <a:lnTo>
                  <a:pt x="30532" y="58988"/>
                </a:lnTo>
                <a:lnTo>
                  <a:pt x="34150" y="55817"/>
                </a:lnTo>
                <a:lnTo>
                  <a:pt x="36511" y="51663"/>
                </a:lnTo>
                <a:lnTo>
                  <a:pt x="37959" y="46940"/>
                </a:lnTo>
                <a:lnTo>
                  <a:pt x="37959" y="44156"/>
                </a:lnTo>
                <a:lnTo>
                  <a:pt x="37616" y="40459"/>
                </a:lnTo>
                <a:lnTo>
                  <a:pt x="36208" y="37123"/>
                </a:lnTo>
                <a:lnTo>
                  <a:pt x="33999" y="34404"/>
                </a:lnTo>
                <a:lnTo>
                  <a:pt x="31255" y="32129"/>
                </a:lnTo>
                <a:lnTo>
                  <a:pt x="27774" y="30481"/>
                </a:lnTo>
                <a:lnTo>
                  <a:pt x="23785" y="29627"/>
                </a:lnTo>
                <a:lnTo>
                  <a:pt x="27241" y="28677"/>
                </a:lnTo>
                <a:lnTo>
                  <a:pt x="30049" y="26898"/>
                </a:lnTo>
                <a:lnTo>
                  <a:pt x="33174" y="23291"/>
                </a:lnTo>
                <a:lnTo>
                  <a:pt x="34405" y="20206"/>
                </a:lnTo>
                <a:lnTo>
                  <a:pt x="35154" y="16800"/>
                </a:lnTo>
                <a:lnTo>
                  <a:pt x="35154" y="12675"/>
                </a:lnTo>
                <a:lnTo>
                  <a:pt x="34099" y="8826"/>
                </a:lnTo>
                <a:lnTo>
                  <a:pt x="32346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197" y="0"/>
                </a:lnTo>
                <a:lnTo>
                  <a:pt x="14349" y="190"/>
                </a:lnTo>
                <a:lnTo>
                  <a:pt x="10882" y="939"/>
                </a:lnTo>
                <a:lnTo>
                  <a:pt x="8028" y="1943"/>
                </a:lnTo>
                <a:lnTo>
                  <a:pt x="4673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2095" y="11455"/>
                </a:lnTo>
                <a:lnTo>
                  <a:pt x="4636" y="10982"/>
                </a:lnTo>
                <a:lnTo>
                  <a:pt x="7571" y="9218"/>
                </a:lnTo>
                <a:lnTo>
                  <a:pt x="10123" y="8013"/>
                </a:lnTo>
                <a:lnTo>
                  <a:pt x="13144" y="6922"/>
                </a:lnTo>
                <a:lnTo>
                  <a:pt x="16610" y="6656"/>
                </a:lnTo>
                <a:lnTo>
                  <a:pt x="19724" y="6883"/>
                </a:lnTo>
                <a:lnTo>
                  <a:pt x="23303" y="8520"/>
                </a:lnTo>
                <a:lnTo>
                  <a:pt x="25528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73" y="25919"/>
                </a:lnTo>
                <a:lnTo>
                  <a:pt x="17197" y="26974"/>
                </a:lnTo>
                <a:lnTo>
                  <a:pt x="13298" y="27255"/>
                </a:lnTo>
                <a:lnTo>
                  <a:pt x="7999" y="27255"/>
                </a:lnTo>
                <a:lnTo>
                  <a:pt x="6490" y="28154"/>
                </a:lnTo>
                <a:lnTo>
                  <a:pt x="6120" y="30999"/>
                </a:lnTo>
                <a:lnTo>
                  <a:pt x="8103" y="33616"/>
                </a:lnTo>
                <a:lnTo>
                  <a:pt x="16535" y="33616"/>
                </a:lnTo>
                <a:lnTo>
                  <a:pt x="20714" y="34404"/>
                </a:lnTo>
                <a:lnTo>
                  <a:pt x="24307" y="35711"/>
                </a:lnTo>
                <a:lnTo>
                  <a:pt x="27990" y="38901"/>
                </a:lnTo>
                <a:lnTo>
                  <a:pt x="29376" y="41644"/>
                </a:lnTo>
                <a:lnTo>
                  <a:pt x="29729" y="44905"/>
                </a:lnTo>
                <a:lnTo>
                  <a:pt x="29452" y="47904"/>
                </a:lnTo>
                <a:lnTo>
                  <a:pt x="28357" y="50557"/>
                </a:lnTo>
                <a:lnTo>
                  <a:pt x="25373" y="53643"/>
                </a:lnTo>
                <a:lnTo>
                  <a:pt x="22414" y="54928"/>
                </a:lnTo>
                <a:lnTo>
                  <a:pt x="18961" y="55713"/>
                </a:lnTo>
                <a:lnTo>
                  <a:pt x="14681" y="55713"/>
                </a:lnTo>
                <a:lnTo>
                  <a:pt x="10923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8" y="51206"/>
                </a:lnTo>
                <a:lnTo>
                  <a:pt x="0" y="53975"/>
                </a:lnTo>
                <a:lnTo>
                  <a:pt x="280" y="56793"/>
                </a:lnTo>
                <a:lnTo>
                  <a:pt x="2844" y="59295"/>
                </a:lnTo>
                <a:lnTo>
                  <a:pt x="6275" y="60706"/>
                </a:lnTo>
                <a:lnTo>
                  <a:pt x="9208" y="61545"/>
                </a:lnTo>
                <a:lnTo>
                  <a:pt x="12736" y="62204"/>
                </a:lnTo>
                <a:lnTo>
                  <a:pt x="16661" y="62369"/>
                </a:lnTo>
                <a:lnTo>
                  <a:pt x="20002" y="62369"/>
                </a:lnTo>
                <a:lnTo>
                  <a:pt x="23000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143944" y="6298326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86" y="55623"/>
                </a:moveTo>
                <a:lnTo>
                  <a:pt x="231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5" y="60552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08" y="54532"/>
                </a:lnTo>
                <a:lnTo>
                  <a:pt x="22608" y="1306"/>
                </a:lnTo>
                <a:lnTo>
                  <a:pt x="21236" y="151"/>
                </a:lnTo>
                <a:lnTo>
                  <a:pt x="18301" y="0"/>
                </a:lnTo>
                <a:lnTo>
                  <a:pt x="15318" y="557"/>
                </a:lnTo>
                <a:lnTo>
                  <a:pt x="1361" y="9497"/>
                </a:lnTo>
                <a:lnTo>
                  <a:pt x="853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47" y="15440"/>
                </a:lnTo>
                <a:lnTo>
                  <a:pt x="14555" y="8470"/>
                </a:lnTo>
                <a:lnTo>
                  <a:pt x="14555" y="54532"/>
                </a:lnTo>
                <a:lnTo>
                  <a:pt x="1918" y="54532"/>
                </a:lnTo>
                <a:lnTo>
                  <a:pt x="586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187429" y="6297857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45" y="56427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791" y="43765"/>
                </a:lnTo>
                <a:lnTo>
                  <a:pt x="41529" y="39931"/>
                </a:lnTo>
                <a:lnTo>
                  <a:pt x="41896" y="35687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7"/>
                </a:lnTo>
                <a:lnTo>
                  <a:pt x="39091" y="10670"/>
                </a:lnTo>
                <a:lnTo>
                  <a:pt x="37504" y="8028"/>
                </a:lnTo>
                <a:lnTo>
                  <a:pt x="35916" y="5386"/>
                </a:lnTo>
                <a:lnTo>
                  <a:pt x="33807" y="3380"/>
                </a:lnTo>
                <a:lnTo>
                  <a:pt x="31203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18" y="2261"/>
                </a:lnTo>
                <a:lnTo>
                  <a:pt x="8675" y="3787"/>
                </a:lnTo>
                <a:lnTo>
                  <a:pt x="6450" y="5919"/>
                </a:lnTo>
                <a:lnTo>
                  <a:pt x="4776" y="8676"/>
                </a:lnTo>
                <a:lnTo>
                  <a:pt x="3084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2" y="48439"/>
                </a:lnTo>
                <a:lnTo>
                  <a:pt x="2807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88" y="58954"/>
                </a:lnTo>
                <a:lnTo>
                  <a:pt x="8243" y="35284"/>
                </a:lnTo>
                <a:lnTo>
                  <a:pt x="8243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93" y="18368"/>
                </a:lnTo>
                <a:lnTo>
                  <a:pt x="9740" y="15801"/>
                </a:lnTo>
                <a:lnTo>
                  <a:pt x="11659" y="11430"/>
                </a:lnTo>
                <a:lnTo>
                  <a:pt x="14605" y="8470"/>
                </a:lnTo>
                <a:lnTo>
                  <a:pt x="18413" y="6592"/>
                </a:lnTo>
                <a:lnTo>
                  <a:pt x="21070" y="6592"/>
                </a:lnTo>
                <a:lnTo>
                  <a:pt x="23914" y="6797"/>
                </a:lnTo>
                <a:lnTo>
                  <a:pt x="27395" y="8194"/>
                </a:lnTo>
                <a:lnTo>
                  <a:pt x="30059" y="11013"/>
                </a:lnTo>
                <a:lnTo>
                  <a:pt x="31405" y="13655"/>
                </a:lnTo>
                <a:lnTo>
                  <a:pt x="32371" y="17082"/>
                </a:lnTo>
                <a:lnTo>
                  <a:pt x="33108" y="21046"/>
                </a:lnTo>
                <a:lnTo>
                  <a:pt x="33555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9" y="48745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4"/>
                </a:lnTo>
                <a:lnTo>
                  <a:pt x="18543" y="55754"/>
                </a:lnTo>
                <a:lnTo>
                  <a:pt x="15050" y="54396"/>
                </a:lnTo>
                <a:lnTo>
                  <a:pt x="12178" y="52034"/>
                </a:lnTo>
                <a:lnTo>
                  <a:pt x="10148" y="48046"/>
                </a:lnTo>
                <a:lnTo>
                  <a:pt x="10695" y="60326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4"/>
                </a:lnTo>
                <a:lnTo>
                  <a:pt x="33224" y="58576"/>
                </a:lnTo>
                <a:close/>
              </a:path>
              <a:path w="41896" h="62359">
                <a:moveTo>
                  <a:pt x="10695" y="60326"/>
                </a:moveTo>
                <a:lnTo>
                  <a:pt x="10148" y="48046"/>
                </a:lnTo>
                <a:lnTo>
                  <a:pt x="9410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4"/>
                </a:lnTo>
                <a:lnTo>
                  <a:pt x="10695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235686" y="6297857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4" y="58576"/>
                </a:moveTo>
                <a:lnTo>
                  <a:pt x="35459" y="56427"/>
                </a:lnTo>
                <a:lnTo>
                  <a:pt x="37148" y="53672"/>
                </a:lnTo>
                <a:lnTo>
                  <a:pt x="38848" y="50915"/>
                </a:lnTo>
                <a:lnTo>
                  <a:pt x="40068" y="47613"/>
                </a:lnTo>
                <a:lnTo>
                  <a:pt x="40806" y="43765"/>
                </a:lnTo>
                <a:lnTo>
                  <a:pt x="41530" y="39931"/>
                </a:lnTo>
                <a:lnTo>
                  <a:pt x="41897" y="35687"/>
                </a:lnTo>
                <a:lnTo>
                  <a:pt x="41897" y="26050"/>
                </a:lnTo>
                <a:lnTo>
                  <a:pt x="41565" y="21617"/>
                </a:lnTo>
                <a:lnTo>
                  <a:pt x="40892" y="17755"/>
                </a:lnTo>
                <a:lnTo>
                  <a:pt x="40233" y="13907"/>
                </a:lnTo>
                <a:lnTo>
                  <a:pt x="39103" y="10670"/>
                </a:lnTo>
                <a:lnTo>
                  <a:pt x="37505" y="8028"/>
                </a:lnTo>
                <a:lnTo>
                  <a:pt x="35916" y="5386"/>
                </a:lnTo>
                <a:lnTo>
                  <a:pt x="33818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3" y="0"/>
                </a:lnTo>
                <a:lnTo>
                  <a:pt x="17539" y="0"/>
                </a:lnTo>
                <a:lnTo>
                  <a:pt x="14173" y="753"/>
                </a:lnTo>
                <a:lnTo>
                  <a:pt x="11430" y="2261"/>
                </a:lnTo>
                <a:lnTo>
                  <a:pt x="8672" y="3787"/>
                </a:lnTo>
                <a:lnTo>
                  <a:pt x="6451" y="5919"/>
                </a:lnTo>
                <a:lnTo>
                  <a:pt x="4773" y="8676"/>
                </a:lnTo>
                <a:lnTo>
                  <a:pt x="3100" y="11445"/>
                </a:lnTo>
                <a:lnTo>
                  <a:pt x="1868" y="14759"/>
                </a:lnTo>
                <a:lnTo>
                  <a:pt x="1116" y="18609"/>
                </a:lnTo>
                <a:lnTo>
                  <a:pt x="382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15" y="44579"/>
                </a:lnTo>
                <a:lnTo>
                  <a:pt x="1677" y="48439"/>
                </a:lnTo>
                <a:lnTo>
                  <a:pt x="2807" y="51689"/>
                </a:lnTo>
                <a:lnTo>
                  <a:pt x="4395" y="54331"/>
                </a:lnTo>
                <a:lnTo>
                  <a:pt x="5994" y="56963"/>
                </a:lnTo>
                <a:lnTo>
                  <a:pt x="8089" y="58954"/>
                </a:lnTo>
                <a:lnTo>
                  <a:pt x="8244" y="35284"/>
                </a:lnTo>
                <a:lnTo>
                  <a:pt x="8244" y="27382"/>
                </a:lnTo>
                <a:lnTo>
                  <a:pt x="8420" y="24231"/>
                </a:lnTo>
                <a:lnTo>
                  <a:pt x="8751" y="21287"/>
                </a:lnTo>
                <a:lnTo>
                  <a:pt x="9094" y="18368"/>
                </a:lnTo>
                <a:lnTo>
                  <a:pt x="9742" y="15801"/>
                </a:lnTo>
                <a:lnTo>
                  <a:pt x="11657" y="11430"/>
                </a:lnTo>
                <a:lnTo>
                  <a:pt x="14605" y="8470"/>
                </a:lnTo>
                <a:lnTo>
                  <a:pt x="18413" y="6592"/>
                </a:lnTo>
                <a:lnTo>
                  <a:pt x="21070" y="6592"/>
                </a:lnTo>
                <a:lnTo>
                  <a:pt x="23915" y="6797"/>
                </a:lnTo>
                <a:lnTo>
                  <a:pt x="27392" y="8194"/>
                </a:lnTo>
                <a:lnTo>
                  <a:pt x="30074" y="11013"/>
                </a:lnTo>
                <a:lnTo>
                  <a:pt x="31407" y="13655"/>
                </a:lnTo>
                <a:lnTo>
                  <a:pt x="32371" y="17082"/>
                </a:lnTo>
                <a:lnTo>
                  <a:pt x="33120" y="21046"/>
                </a:lnTo>
                <a:lnTo>
                  <a:pt x="33552" y="25859"/>
                </a:lnTo>
                <a:lnTo>
                  <a:pt x="33667" y="33848"/>
                </a:lnTo>
                <a:lnTo>
                  <a:pt x="33451" y="38088"/>
                </a:lnTo>
                <a:lnTo>
                  <a:pt x="33059" y="42077"/>
                </a:lnTo>
                <a:lnTo>
                  <a:pt x="32310" y="45633"/>
                </a:lnTo>
                <a:lnTo>
                  <a:pt x="31191" y="48745"/>
                </a:lnTo>
                <a:lnTo>
                  <a:pt x="28818" y="52503"/>
                </a:lnTo>
                <a:lnTo>
                  <a:pt x="25401" y="54918"/>
                </a:lnTo>
                <a:lnTo>
                  <a:pt x="22528" y="55754"/>
                </a:lnTo>
                <a:lnTo>
                  <a:pt x="18543" y="55754"/>
                </a:lnTo>
                <a:lnTo>
                  <a:pt x="15048" y="54396"/>
                </a:lnTo>
                <a:lnTo>
                  <a:pt x="12193" y="52034"/>
                </a:lnTo>
                <a:lnTo>
                  <a:pt x="10148" y="48046"/>
                </a:lnTo>
                <a:lnTo>
                  <a:pt x="10692" y="60326"/>
                </a:lnTo>
                <a:lnTo>
                  <a:pt x="13298" y="61672"/>
                </a:lnTo>
                <a:lnTo>
                  <a:pt x="16510" y="62359"/>
                </a:lnTo>
                <a:lnTo>
                  <a:pt x="24347" y="62359"/>
                </a:lnTo>
                <a:lnTo>
                  <a:pt x="27724" y="61596"/>
                </a:lnTo>
                <a:lnTo>
                  <a:pt x="30481" y="60084"/>
                </a:lnTo>
                <a:lnTo>
                  <a:pt x="33224" y="58576"/>
                </a:lnTo>
                <a:close/>
              </a:path>
              <a:path w="41897" h="62359">
                <a:moveTo>
                  <a:pt x="10692" y="60326"/>
                </a:moveTo>
                <a:lnTo>
                  <a:pt x="10148" y="48046"/>
                </a:lnTo>
                <a:lnTo>
                  <a:pt x="9410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4" y="35284"/>
                </a:lnTo>
                <a:lnTo>
                  <a:pt x="8089" y="58954"/>
                </a:lnTo>
                <a:lnTo>
                  <a:pt x="10692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283955" y="6297857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7"/>
                </a:lnTo>
                <a:lnTo>
                  <a:pt x="37137" y="53672"/>
                </a:lnTo>
                <a:lnTo>
                  <a:pt x="38836" y="50915"/>
                </a:lnTo>
                <a:lnTo>
                  <a:pt x="40057" y="47613"/>
                </a:lnTo>
                <a:lnTo>
                  <a:pt x="40794" y="43765"/>
                </a:lnTo>
                <a:lnTo>
                  <a:pt x="41530" y="39931"/>
                </a:lnTo>
                <a:lnTo>
                  <a:pt x="41885" y="35687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3" y="13907"/>
                </a:lnTo>
                <a:lnTo>
                  <a:pt x="39093" y="10670"/>
                </a:lnTo>
                <a:lnTo>
                  <a:pt x="37490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7" y="0"/>
                </a:lnTo>
                <a:lnTo>
                  <a:pt x="17528" y="0"/>
                </a:lnTo>
                <a:lnTo>
                  <a:pt x="14163" y="753"/>
                </a:lnTo>
                <a:lnTo>
                  <a:pt x="11419" y="2261"/>
                </a:lnTo>
                <a:lnTo>
                  <a:pt x="8661" y="3787"/>
                </a:lnTo>
                <a:lnTo>
                  <a:pt x="6451" y="5919"/>
                </a:lnTo>
                <a:lnTo>
                  <a:pt x="4777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7" y="48439"/>
                </a:lnTo>
                <a:lnTo>
                  <a:pt x="2793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83" y="18368"/>
                </a:lnTo>
                <a:lnTo>
                  <a:pt x="9730" y="15801"/>
                </a:lnTo>
                <a:lnTo>
                  <a:pt x="11645" y="11430"/>
                </a:lnTo>
                <a:lnTo>
                  <a:pt x="14594" y="8470"/>
                </a:lnTo>
                <a:lnTo>
                  <a:pt x="18403" y="6592"/>
                </a:lnTo>
                <a:lnTo>
                  <a:pt x="21056" y="6592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3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1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299" y="45633"/>
                </a:lnTo>
                <a:lnTo>
                  <a:pt x="31179" y="48745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4"/>
                </a:lnTo>
                <a:lnTo>
                  <a:pt x="18543" y="55754"/>
                </a:lnTo>
                <a:lnTo>
                  <a:pt x="15036" y="54396"/>
                </a:lnTo>
                <a:lnTo>
                  <a:pt x="12183" y="52034"/>
                </a:lnTo>
                <a:lnTo>
                  <a:pt x="10137" y="48046"/>
                </a:lnTo>
                <a:lnTo>
                  <a:pt x="10681" y="60326"/>
                </a:lnTo>
                <a:lnTo>
                  <a:pt x="13284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7" y="61596"/>
                </a:lnTo>
                <a:lnTo>
                  <a:pt x="30471" y="60084"/>
                </a:lnTo>
                <a:lnTo>
                  <a:pt x="33224" y="58576"/>
                </a:lnTo>
                <a:close/>
              </a:path>
              <a:path w="41885" h="62359">
                <a:moveTo>
                  <a:pt x="10681" y="60326"/>
                </a:moveTo>
                <a:lnTo>
                  <a:pt x="10137" y="48046"/>
                </a:lnTo>
                <a:lnTo>
                  <a:pt x="9399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4"/>
                </a:lnTo>
                <a:lnTo>
                  <a:pt x="10681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554786" y="64121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313" y="11850"/>
                </a:moveTo>
                <a:lnTo>
                  <a:pt x="12142" y="9183"/>
                </a:lnTo>
                <a:lnTo>
                  <a:pt x="15227" y="7364"/>
                </a:lnTo>
                <a:lnTo>
                  <a:pt x="17946" y="6695"/>
                </a:lnTo>
                <a:lnTo>
                  <a:pt x="21437" y="6695"/>
                </a:lnTo>
                <a:lnTo>
                  <a:pt x="24512" y="7364"/>
                </a:lnTo>
                <a:lnTo>
                  <a:pt x="28285" y="8865"/>
                </a:lnTo>
                <a:lnTo>
                  <a:pt x="30977" y="10339"/>
                </a:lnTo>
                <a:lnTo>
                  <a:pt x="33832" y="8600"/>
                </a:lnTo>
                <a:lnTo>
                  <a:pt x="33782" y="5702"/>
                </a:lnTo>
                <a:lnTo>
                  <a:pt x="31943" y="3073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4"/>
                </a:lnTo>
                <a:lnTo>
                  <a:pt x="17287" y="0"/>
                </a:lnTo>
                <a:lnTo>
                  <a:pt x="12585" y="1054"/>
                </a:lnTo>
                <a:lnTo>
                  <a:pt x="8369" y="2782"/>
                </a:lnTo>
                <a:lnTo>
                  <a:pt x="5093" y="5461"/>
                </a:lnTo>
                <a:lnTo>
                  <a:pt x="2882" y="9107"/>
                </a:lnTo>
                <a:lnTo>
                  <a:pt x="1511" y="13347"/>
                </a:lnTo>
                <a:lnTo>
                  <a:pt x="1511" y="18327"/>
                </a:lnTo>
                <a:lnTo>
                  <a:pt x="2692" y="22211"/>
                </a:lnTo>
                <a:lnTo>
                  <a:pt x="4536" y="25516"/>
                </a:lnTo>
                <a:lnTo>
                  <a:pt x="7099" y="28129"/>
                </a:lnTo>
                <a:lnTo>
                  <a:pt x="10162" y="30239"/>
                </a:lnTo>
                <a:lnTo>
                  <a:pt x="13464" y="32092"/>
                </a:lnTo>
                <a:lnTo>
                  <a:pt x="16904" y="33681"/>
                </a:lnTo>
                <a:lnTo>
                  <a:pt x="20206" y="35218"/>
                </a:lnTo>
                <a:lnTo>
                  <a:pt x="23305" y="36831"/>
                </a:lnTo>
                <a:lnTo>
                  <a:pt x="25873" y="38685"/>
                </a:lnTo>
                <a:lnTo>
                  <a:pt x="28461" y="42176"/>
                </a:lnTo>
                <a:lnTo>
                  <a:pt x="28856" y="45366"/>
                </a:lnTo>
                <a:lnTo>
                  <a:pt x="28562" y="48387"/>
                </a:lnTo>
                <a:lnTo>
                  <a:pt x="26647" y="51929"/>
                </a:lnTo>
                <a:lnTo>
                  <a:pt x="23291" y="54305"/>
                </a:lnTo>
                <a:lnTo>
                  <a:pt x="20397" y="55245"/>
                </a:lnTo>
                <a:lnTo>
                  <a:pt x="17045" y="55474"/>
                </a:lnTo>
                <a:lnTo>
                  <a:pt x="12701" y="55209"/>
                </a:lnTo>
                <a:lnTo>
                  <a:pt x="9183" y="54114"/>
                </a:lnTo>
                <a:lnTo>
                  <a:pt x="6414" y="52908"/>
                </a:lnTo>
                <a:lnTo>
                  <a:pt x="3355" y="51169"/>
                </a:lnTo>
                <a:lnTo>
                  <a:pt x="662" y="50647"/>
                </a:lnTo>
                <a:lnTo>
                  <a:pt x="0" y="53239"/>
                </a:lnTo>
                <a:lnTo>
                  <a:pt x="270" y="56249"/>
                </a:lnTo>
                <a:lnTo>
                  <a:pt x="2984" y="59028"/>
                </a:lnTo>
                <a:lnTo>
                  <a:pt x="6400" y="60590"/>
                </a:lnTo>
                <a:lnTo>
                  <a:pt x="9309" y="61504"/>
                </a:lnTo>
                <a:lnTo>
                  <a:pt x="12766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91" y="61977"/>
                </a:lnTo>
                <a:lnTo>
                  <a:pt x="24804" y="61188"/>
                </a:lnTo>
                <a:lnTo>
                  <a:pt x="29502" y="59244"/>
                </a:lnTo>
                <a:lnTo>
                  <a:pt x="33213" y="56159"/>
                </a:lnTo>
                <a:lnTo>
                  <a:pt x="35714" y="52070"/>
                </a:lnTo>
                <a:lnTo>
                  <a:pt x="37274" y="47321"/>
                </a:lnTo>
                <a:lnTo>
                  <a:pt x="37274" y="42076"/>
                </a:lnTo>
                <a:lnTo>
                  <a:pt x="36083" y="38228"/>
                </a:lnTo>
                <a:lnTo>
                  <a:pt x="34239" y="34937"/>
                </a:lnTo>
                <a:lnTo>
                  <a:pt x="31662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17" y="25275"/>
                </a:lnTo>
                <a:lnTo>
                  <a:pt x="15278" y="23637"/>
                </a:lnTo>
                <a:lnTo>
                  <a:pt x="12689" y="21769"/>
                </a:lnTo>
                <a:lnTo>
                  <a:pt x="10083" y="18262"/>
                </a:lnTo>
                <a:lnTo>
                  <a:pt x="9705" y="15111"/>
                </a:lnTo>
                <a:lnTo>
                  <a:pt x="10313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597348" y="6412765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201" y="64"/>
                </a:lnTo>
                <a:lnTo>
                  <a:pt x="20307" y="1692"/>
                </a:lnTo>
                <a:lnTo>
                  <a:pt x="0" y="57953"/>
                </a:lnTo>
                <a:lnTo>
                  <a:pt x="1728" y="61103"/>
                </a:lnTo>
                <a:lnTo>
                  <a:pt x="4953" y="61103"/>
                </a:lnTo>
                <a:lnTo>
                  <a:pt x="7823" y="59500"/>
                </a:lnTo>
                <a:lnTo>
                  <a:pt x="12787" y="44946"/>
                </a:lnTo>
                <a:lnTo>
                  <a:pt x="37973" y="44946"/>
                </a:lnTo>
                <a:lnTo>
                  <a:pt x="14795" y="38535"/>
                </a:lnTo>
                <a:lnTo>
                  <a:pt x="25232" y="8335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8" y="1718"/>
                </a:lnTo>
                <a:lnTo>
                  <a:pt x="29184" y="191"/>
                </a:lnTo>
                <a:lnTo>
                  <a:pt x="26517" y="0"/>
                </a:lnTo>
                <a:lnTo>
                  <a:pt x="25232" y="8335"/>
                </a:lnTo>
                <a:lnTo>
                  <a:pt x="35863" y="38535"/>
                </a:lnTo>
                <a:lnTo>
                  <a:pt x="14795" y="38535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20" y="61139"/>
                </a:lnTo>
                <a:lnTo>
                  <a:pt x="51408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658584" y="6412798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2"/>
                </a:moveTo>
                <a:lnTo>
                  <a:pt x="31417" y="56692"/>
                </a:lnTo>
                <a:lnTo>
                  <a:pt x="29778" y="53859"/>
                </a:lnTo>
                <a:lnTo>
                  <a:pt x="8050" y="53859"/>
                </a:lnTo>
                <a:lnTo>
                  <a:pt x="8050" y="1216"/>
                </a:lnTo>
                <a:lnTo>
                  <a:pt x="5461" y="0"/>
                </a:lnTo>
                <a:lnTo>
                  <a:pt x="2628" y="0"/>
                </a:lnTo>
                <a:lnTo>
                  <a:pt x="0" y="1471"/>
                </a:lnTo>
                <a:lnTo>
                  <a:pt x="0" y="57552"/>
                </a:lnTo>
                <a:lnTo>
                  <a:pt x="327" y="59622"/>
                </a:lnTo>
                <a:lnTo>
                  <a:pt x="2995" y="60817"/>
                </a:lnTo>
                <a:lnTo>
                  <a:pt x="29778" y="60817"/>
                </a:lnTo>
                <a:lnTo>
                  <a:pt x="31024" y="59954"/>
                </a:lnTo>
                <a:lnTo>
                  <a:pt x="31417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698588" y="6413036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51" y="0"/>
                </a:moveTo>
                <a:lnTo>
                  <a:pt x="2998" y="0"/>
                </a:lnTo>
                <a:lnTo>
                  <a:pt x="967" y="734"/>
                </a:lnTo>
                <a:lnTo>
                  <a:pt x="0" y="3286"/>
                </a:lnTo>
                <a:lnTo>
                  <a:pt x="0" y="57312"/>
                </a:lnTo>
                <a:lnTo>
                  <a:pt x="320" y="59382"/>
                </a:lnTo>
                <a:lnTo>
                  <a:pt x="2998" y="60591"/>
                </a:lnTo>
                <a:lnTo>
                  <a:pt x="32068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9"/>
                </a:lnTo>
                <a:lnTo>
                  <a:pt x="32068" y="53884"/>
                </a:lnTo>
                <a:lnTo>
                  <a:pt x="8053" y="53884"/>
                </a:lnTo>
                <a:lnTo>
                  <a:pt x="8053" y="32216"/>
                </a:lnTo>
                <a:lnTo>
                  <a:pt x="28375" y="32216"/>
                </a:lnTo>
                <a:lnTo>
                  <a:pt x="29718" y="31266"/>
                </a:lnTo>
                <a:lnTo>
                  <a:pt x="29959" y="28483"/>
                </a:lnTo>
                <a:lnTo>
                  <a:pt x="28375" y="25714"/>
                </a:lnTo>
                <a:lnTo>
                  <a:pt x="8053" y="25714"/>
                </a:lnTo>
                <a:lnTo>
                  <a:pt x="8053" y="6703"/>
                </a:lnTo>
                <a:lnTo>
                  <a:pt x="31751" y="6703"/>
                </a:lnTo>
                <a:lnTo>
                  <a:pt x="33033" y="5673"/>
                </a:lnTo>
                <a:lnTo>
                  <a:pt x="33340" y="2804"/>
                </a:lnTo>
                <a:lnTo>
                  <a:pt x="3175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740214" y="64121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299" y="11850"/>
                </a:moveTo>
                <a:lnTo>
                  <a:pt x="12128" y="9183"/>
                </a:lnTo>
                <a:lnTo>
                  <a:pt x="15227" y="7364"/>
                </a:lnTo>
                <a:lnTo>
                  <a:pt x="17931" y="6695"/>
                </a:lnTo>
                <a:lnTo>
                  <a:pt x="21423" y="6695"/>
                </a:lnTo>
                <a:lnTo>
                  <a:pt x="24508" y="7364"/>
                </a:lnTo>
                <a:lnTo>
                  <a:pt x="28281" y="8865"/>
                </a:lnTo>
                <a:lnTo>
                  <a:pt x="30974" y="10339"/>
                </a:lnTo>
                <a:lnTo>
                  <a:pt x="33832" y="8600"/>
                </a:lnTo>
                <a:lnTo>
                  <a:pt x="33781" y="5702"/>
                </a:lnTo>
                <a:lnTo>
                  <a:pt x="31927" y="3073"/>
                </a:lnTo>
                <a:lnTo>
                  <a:pt x="28994" y="1677"/>
                </a:lnTo>
                <a:lnTo>
                  <a:pt x="25311" y="586"/>
                </a:lnTo>
                <a:lnTo>
                  <a:pt x="22593" y="114"/>
                </a:lnTo>
                <a:lnTo>
                  <a:pt x="17283" y="0"/>
                </a:lnTo>
                <a:lnTo>
                  <a:pt x="12570" y="1054"/>
                </a:lnTo>
                <a:lnTo>
                  <a:pt x="8369" y="2782"/>
                </a:lnTo>
                <a:lnTo>
                  <a:pt x="5080" y="5461"/>
                </a:lnTo>
                <a:lnTo>
                  <a:pt x="2882" y="9107"/>
                </a:lnTo>
                <a:lnTo>
                  <a:pt x="1497" y="13347"/>
                </a:lnTo>
                <a:lnTo>
                  <a:pt x="1497" y="18327"/>
                </a:lnTo>
                <a:lnTo>
                  <a:pt x="2692" y="22211"/>
                </a:lnTo>
                <a:lnTo>
                  <a:pt x="4532" y="25516"/>
                </a:lnTo>
                <a:lnTo>
                  <a:pt x="7084" y="28129"/>
                </a:lnTo>
                <a:lnTo>
                  <a:pt x="10158" y="30239"/>
                </a:lnTo>
                <a:lnTo>
                  <a:pt x="13449" y="32092"/>
                </a:lnTo>
                <a:lnTo>
                  <a:pt x="16891" y="33681"/>
                </a:lnTo>
                <a:lnTo>
                  <a:pt x="20203" y="35218"/>
                </a:lnTo>
                <a:lnTo>
                  <a:pt x="23291" y="36831"/>
                </a:lnTo>
                <a:lnTo>
                  <a:pt x="25869" y="38685"/>
                </a:lnTo>
                <a:lnTo>
                  <a:pt x="28461" y="42176"/>
                </a:lnTo>
                <a:lnTo>
                  <a:pt x="28839" y="45366"/>
                </a:lnTo>
                <a:lnTo>
                  <a:pt x="28548" y="48387"/>
                </a:lnTo>
                <a:lnTo>
                  <a:pt x="26633" y="51929"/>
                </a:lnTo>
                <a:lnTo>
                  <a:pt x="23291" y="54305"/>
                </a:lnTo>
                <a:lnTo>
                  <a:pt x="20393" y="55245"/>
                </a:lnTo>
                <a:lnTo>
                  <a:pt x="17042" y="55474"/>
                </a:lnTo>
                <a:lnTo>
                  <a:pt x="12686" y="55209"/>
                </a:lnTo>
                <a:lnTo>
                  <a:pt x="9169" y="54114"/>
                </a:lnTo>
                <a:lnTo>
                  <a:pt x="6410" y="52908"/>
                </a:lnTo>
                <a:lnTo>
                  <a:pt x="3351" y="51169"/>
                </a:lnTo>
                <a:lnTo>
                  <a:pt x="659" y="50647"/>
                </a:lnTo>
                <a:lnTo>
                  <a:pt x="0" y="53239"/>
                </a:lnTo>
                <a:lnTo>
                  <a:pt x="251" y="56249"/>
                </a:lnTo>
                <a:lnTo>
                  <a:pt x="2969" y="59028"/>
                </a:lnTo>
                <a:lnTo>
                  <a:pt x="6386" y="60590"/>
                </a:lnTo>
                <a:lnTo>
                  <a:pt x="9295" y="61504"/>
                </a:lnTo>
                <a:lnTo>
                  <a:pt x="12750" y="62193"/>
                </a:lnTo>
                <a:lnTo>
                  <a:pt x="16675" y="62358"/>
                </a:lnTo>
                <a:lnTo>
                  <a:pt x="19569" y="62358"/>
                </a:lnTo>
                <a:lnTo>
                  <a:pt x="22273" y="61977"/>
                </a:lnTo>
                <a:lnTo>
                  <a:pt x="24804" y="61188"/>
                </a:lnTo>
                <a:lnTo>
                  <a:pt x="29486" y="59244"/>
                </a:lnTo>
                <a:lnTo>
                  <a:pt x="33209" y="56159"/>
                </a:lnTo>
                <a:lnTo>
                  <a:pt x="35697" y="52070"/>
                </a:lnTo>
                <a:lnTo>
                  <a:pt x="37274" y="47321"/>
                </a:lnTo>
                <a:lnTo>
                  <a:pt x="37274" y="42076"/>
                </a:lnTo>
                <a:lnTo>
                  <a:pt x="36068" y="38228"/>
                </a:lnTo>
                <a:lnTo>
                  <a:pt x="34239" y="34937"/>
                </a:lnTo>
                <a:lnTo>
                  <a:pt x="31647" y="32349"/>
                </a:lnTo>
                <a:lnTo>
                  <a:pt x="28522" y="30264"/>
                </a:lnTo>
                <a:lnTo>
                  <a:pt x="25171" y="28435"/>
                </a:lnTo>
                <a:lnTo>
                  <a:pt x="21739" y="26847"/>
                </a:lnTo>
                <a:lnTo>
                  <a:pt x="18403" y="25275"/>
                </a:lnTo>
                <a:lnTo>
                  <a:pt x="15278" y="23637"/>
                </a:lnTo>
                <a:lnTo>
                  <a:pt x="12672" y="21769"/>
                </a:lnTo>
                <a:lnTo>
                  <a:pt x="10083" y="18262"/>
                </a:lnTo>
                <a:lnTo>
                  <a:pt x="9687" y="15111"/>
                </a:lnTo>
                <a:lnTo>
                  <a:pt x="10299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803006" y="6413044"/>
            <a:ext cx="45312" cy="60832"/>
          </a:xfrm>
          <a:custGeom>
            <a:avLst/>
            <a:gdLst/>
            <a:ahLst/>
            <a:cxnLst/>
            <a:rect l="l" t="t" r="r" b="b"/>
            <a:pathLst>
              <a:path w="45312" h="60832">
                <a:moveTo>
                  <a:pt x="18680" y="59828"/>
                </a:moveTo>
                <a:lnTo>
                  <a:pt x="21257" y="60833"/>
                </a:lnTo>
                <a:lnTo>
                  <a:pt x="24076" y="60833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19" y="6055"/>
                </a:lnTo>
                <a:lnTo>
                  <a:pt x="45312" y="3465"/>
                </a:lnTo>
                <a:lnTo>
                  <a:pt x="45312" y="2868"/>
                </a:lnTo>
                <a:lnTo>
                  <a:pt x="43724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4"/>
                </a:lnTo>
                <a:lnTo>
                  <a:pt x="1587" y="6842"/>
                </a:lnTo>
                <a:lnTo>
                  <a:pt x="18619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850716" y="6412765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87" y="64"/>
                </a:lnTo>
                <a:lnTo>
                  <a:pt x="20308" y="1692"/>
                </a:lnTo>
                <a:lnTo>
                  <a:pt x="0" y="57953"/>
                </a:lnTo>
                <a:lnTo>
                  <a:pt x="1724" y="61103"/>
                </a:lnTo>
                <a:lnTo>
                  <a:pt x="4939" y="61103"/>
                </a:lnTo>
                <a:lnTo>
                  <a:pt x="7809" y="59500"/>
                </a:lnTo>
                <a:lnTo>
                  <a:pt x="12787" y="44946"/>
                </a:lnTo>
                <a:lnTo>
                  <a:pt x="37959" y="44946"/>
                </a:lnTo>
                <a:lnTo>
                  <a:pt x="14792" y="38535"/>
                </a:lnTo>
                <a:lnTo>
                  <a:pt x="25232" y="8335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36" y="1718"/>
                </a:lnTo>
                <a:lnTo>
                  <a:pt x="29182" y="191"/>
                </a:lnTo>
                <a:lnTo>
                  <a:pt x="26517" y="0"/>
                </a:lnTo>
                <a:lnTo>
                  <a:pt x="25232" y="8335"/>
                </a:lnTo>
                <a:lnTo>
                  <a:pt x="35863" y="38535"/>
                </a:lnTo>
                <a:lnTo>
                  <a:pt x="14792" y="38535"/>
                </a:lnTo>
                <a:lnTo>
                  <a:pt x="37959" y="44946"/>
                </a:lnTo>
                <a:lnTo>
                  <a:pt x="43153" y="59692"/>
                </a:lnTo>
                <a:lnTo>
                  <a:pt x="43561" y="60405"/>
                </a:lnTo>
                <a:lnTo>
                  <a:pt x="46112" y="61113"/>
                </a:lnTo>
                <a:lnTo>
                  <a:pt x="48816" y="61139"/>
                </a:lnTo>
                <a:lnTo>
                  <a:pt x="51408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906494" y="6412769"/>
            <a:ext cx="44450" cy="61139"/>
          </a:xfrm>
          <a:custGeom>
            <a:avLst/>
            <a:gdLst/>
            <a:ahLst/>
            <a:cxnLst/>
            <a:rect l="l" t="t" r="r" b="b"/>
            <a:pathLst>
              <a:path w="44450" h="61139">
                <a:moveTo>
                  <a:pt x="41022" y="0"/>
                </a:moveTo>
                <a:lnTo>
                  <a:pt x="38430" y="15"/>
                </a:lnTo>
                <a:lnTo>
                  <a:pt x="35510" y="1447"/>
                </a:lnTo>
                <a:lnTo>
                  <a:pt x="22594" y="24105"/>
                </a:lnTo>
                <a:lnTo>
                  <a:pt x="9575" y="1447"/>
                </a:lnTo>
                <a:lnTo>
                  <a:pt x="8902" y="558"/>
                </a:lnTo>
                <a:lnTo>
                  <a:pt x="6310" y="15"/>
                </a:lnTo>
                <a:lnTo>
                  <a:pt x="3517" y="0"/>
                </a:lnTo>
                <a:lnTo>
                  <a:pt x="723" y="533"/>
                </a:lnTo>
                <a:lnTo>
                  <a:pt x="1245" y="3190"/>
                </a:lnTo>
                <a:lnTo>
                  <a:pt x="17017" y="30100"/>
                </a:lnTo>
                <a:lnTo>
                  <a:pt x="482" y="57950"/>
                </a:lnTo>
                <a:lnTo>
                  <a:pt x="0" y="60556"/>
                </a:lnTo>
                <a:lnTo>
                  <a:pt x="2642" y="61139"/>
                </a:lnTo>
                <a:lnTo>
                  <a:pt x="5918" y="61064"/>
                </a:lnTo>
                <a:lnTo>
                  <a:pt x="8547" y="59692"/>
                </a:lnTo>
                <a:lnTo>
                  <a:pt x="22161" y="35571"/>
                </a:lnTo>
                <a:lnTo>
                  <a:pt x="35647" y="59692"/>
                </a:lnTo>
                <a:lnTo>
                  <a:pt x="36093" y="60365"/>
                </a:lnTo>
                <a:lnTo>
                  <a:pt x="38747" y="61113"/>
                </a:lnTo>
                <a:lnTo>
                  <a:pt x="41591" y="61139"/>
                </a:lnTo>
                <a:lnTo>
                  <a:pt x="44450" y="60556"/>
                </a:lnTo>
                <a:lnTo>
                  <a:pt x="44032" y="57950"/>
                </a:lnTo>
                <a:lnTo>
                  <a:pt x="27647" y="29909"/>
                </a:lnTo>
                <a:lnTo>
                  <a:pt x="43369" y="3190"/>
                </a:lnTo>
                <a:lnTo>
                  <a:pt x="43740" y="547"/>
                </a:lnTo>
                <a:lnTo>
                  <a:pt x="4102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983074" y="64129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6" y="60937"/>
                </a:moveTo>
                <a:lnTo>
                  <a:pt x="5435" y="60937"/>
                </a:lnTo>
                <a:lnTo>
                  <a:pt x="8042" y="59475"/>
                </a:lnTo>
                <a:lnTo>
                  <a:pt x="7952" y="9042"/>
                </a:lnTo>
                <a:lnTo>
                  <a:pt x="9705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3"/>
                </a:lnTo>
                <a:lnTo>
                  <a:pt x="33886" y="57787"/>
                </a:lnTo>
                <a:lnTo>
                  <a:pt x="36756" y="60401"/>
                </a:lnTo>
                <a:lnTo>
                  <a:pt x="39589" y="60832"/>
                </a:lnTo>
                <a:lnTo>
                  <a:pt x="42252" y="60832"/>
                </a:lnTo>
                <a:lnTo>
                  <a:pt x="44643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81" y="0"/>
                </a:lnTo>
                <a:lnTo>
                  <a:pt x="40337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4"/>
                </a:lnTo>
                <a:lnTo>
                  <a:pt x="34902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302" y="5029"/>
                </a:lnTo>
                <a:lnTo>
                  <a:pt x="13288" y="3251"/>
                </a:lnTo>
                <a:lnTo>
                  <a:pt x="10313" y="496"/>
                </a:lnTo>
                <a:lnTo>
                  <a:pt x="7344" y="104"/>
                </a:lnTo>
                <a:lnTo>
                  <a:pt x="3380" y="104"/>
                </a:lnTo>
                <a:lnTo>
                  <a:pt x="1069" y="914"/>
                </a:lnTo>
                <a:lnTo>
                  <a:pt x="0" y="3581"/>
                </a:lnTo>
                <a:lnTo>
                  <a:pt x="0" y="59702"/>
                </a:lnTo>
                <a:lnTo>
                  <a:pt x="255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2041246" y="64121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7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8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70" y="56527"/>
                </a:lnTo>
                <a:lnTo>
                  <a:pt x="47268" y="53759"/>
                </a:lnTo>
                <a:lnTo>
                  <a:pt x="49568" y="51001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7"/>
                </a:lnTo>
                <a:lnTo>
                  <a:pt x="42684" y="3341"/>
                </a:lnTo>
                <a:lnTo>
                  <a:pt x="39383" y="2005"/>
                </a:lnTo>
                <a:lnTo>
                  <a:pt x="36067" y="659"/>
                </a:lnTo>
                <a:lnTo>
                  <a:pt x="32169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5" y="2211"/>
                </a:lnTo>
                <a:lnTo>
                  <a:pt x="12117" y="3708"/>
                </a:lnTo>
                <a:lnTo>
                  <a:pt x="9244" y="5803"/>
                </a:lnTo>
                <a:lnTo>
                  <a:pt x="8521" y="27724"/>
                </a:lnTo>
                <a:lnTo>
                  <a:pt x="8851" y="24663"/>
                </a:lnTo>
                <a:lnTo>
                  <a:pt x="9475" y="21741"/>
                </a:lnTo>
                <a:lnTo>
                  <a:pt x="10123" y="18821"/>
                </a:lnTo>
                <a:lnTo>
                  <a:pt x="11178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3" y="7531"/>
                </a:lnTo>
                <a:lnTo>
                  <a:pt x="23723" y="6883"/>
                </a:lnTo>
                <a:lnTo>
                  <a:pt x="30707" y="6883"/>
                </a:lnTo>
                <a:lnTo>
                  <a:pt x="33656" y="7491"/>
                </a:lnTo>
                <a:lnTo>
                  <a:pt x="36018" y="8698"/>
                </a:lnTo>
                <a:lnTo>
                  <a:pt x="40272" y="11620"/>
                </a:lnTo>
                <a:lnTo>
                  <a:pt x="43116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3" y="27598"/>
                </a:lnTo>
                <a:lnTo>
                  <a:pt x="45643" y="34315"/>
                </a:lnTo>
                <a:lnTo>
                  <a:pt x="45337" y="37415"/>
                </a:lnTo>
                <a:lnTo>
                  <a:pt x="44715" y="40349"/>
                </a:lnTo>
                <a:lnTo>
                  <a:pt x="44096" y="43279"/>
                </a:lnTo>
                <a:lnTo>
                  <a:pt x="43041" y="45871"/>
                </a:lnTo>
                <a:lnTo>
                  <a:pt x="41579" y="48107"/>
                </a:lnTo>
                <a:lnTo>
                  <a:pt x="38177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2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81" y="60324"/>
                </a:lnTo>
                <a:lnTo>
                  <a:pt x="17995" y="61672"/>
                </a:lnTo>
                <a:lnTo>
                  <a:pt x="21945" y="62355"/>
                </a:lnTo>
                <a:lnTo>
                  <a:pt x="20397" y="54773"/>
                </a:lnTo>
                <a:lnTo>
                  <a:pt x="1803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399" y="40777"/>
                </a:lnTo>
                <a:lnTo>
                  <a:pt x="8826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44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2106547" y="6463141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0"/>
                </a:moveTo>
                <a:lnTo>
                  <a:pt x="9715" y="1788"/>
                </a:lnTo>
                <a:lnTo>
                  <a:pt x="6972" y="0"/>
                </a:lnTo>
                <a:lnTo>
                  <a:pt x="3163" y="0"/>
                </a:lnTo>
                <a:lnTo>
                  <a:pt x="355" y="1838"/>
                </a:lnTo>
                <a:lnTo>
                  <a:pt x="0" y="5521"/>
                </a:lnTo>
                <a:lnTo>
                  <a:pt x="355" y="9118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3"/>
                </a:lnTo>
                <a:lnTo>
                  <a:pt x="10058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2999163" y="6412626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4" y="55623"/>
                </a:moveTo>
                <a:lnTo>
                  <a:pt x="227" y="58406"/>
                </a:lnTo>
                <a:lnTo>
                  <a:pt x="1915" y="60994"/>
                </a:lnTo>
                <a:lnTo>
                  <a:pt x="33566" y="60994"/>
                </a:lnTo>
                <a:lnTo>
                  <a:pt x="34582" y="60552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3" y="151"/>
                </a:lnTo>
                <a:lnTo>
                  <a:pt x="18299" y="0"/>
                </a:lnTo>
                <a:lnTo>
                  <a:pt x="15314" y="557"/>
                </a:lnTo>
                <a:lnTo>
                  <a:pt x="1357" y="9497"/>
                </a:lnTo>
                <a:lnTo>
                  <a:pt x="849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54" y="15440"/>
                </a:lnTo>
                <a:lnTo>
                  <a:pt x="14551" y="8470"/>
                </a:lnTo>
                <a:lnTo>
                  <a:pt x="14551" y="54532"/>
                </a:lnTo>
                <a:lnTo>
                  <a:pt x="1915" y="54532"/>
                </a:lnTo>
                <a:lnTo>
                  <a:pt x="594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044678" y="6412161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2" y="61455"/>
                </a:moveTo>
                <a:lnTo>
                  <a:pt x="36068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601"/>
                </a:lnTo>
                <a:lnTo>
                  <a:pt x="22744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8" y="27724"/>
                </a:lnTo>
                <a:lnTo>
                  <a:pt x="34239" y="23418"/>
                </a:lnTo>
                <a:lnTo>
                  <a:pt x="34926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7"/>
                </a:lnTo>
                <a:lnTo>
                  <a:pt x="20523" y="0"/>
                </a:lnTo>
                <a:lnTo>
                  <a:pt x="17578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5" y="1930"/>
                </a:lnTo>
                <a:lnTo>
                  <a:pt x="4254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64" y="9626"/>
                </a:lnTo>
                <a:lnTo>
                  <a:pt x="9715" y="8445"/>
                </a:lnTo>
                <a:lnTo>
                  <a:pt x="12840" y="7376"/>
                </a:lnTo>
                <a:lnTo>
                  <a:pt x="16559" y="7110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7"/>
                </a:lnTo>
                <a:lnTo>
                  <a:pt x="13971" y="40399"/>
                </a:lnTo>
                <a:lnTo>
                  <a:pt x="1868" y="52856"/>
                </a:lnTo>
                <a:lnTo>
                  <a:pt x="1154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090758" y="6446796"/>
            <a:ext cx="22895" cy="6412"/>
          </a:xfrm>
          <a:custGeom>
            <a:avLst/>
            <a:gdLst/>
            <a:ahLst/>
            <a:cxnLst/>
            <a:rect l="l" t="t" r="r" b="b"/>
            <a:pathLst>
              <a:path w="22895" h="6412">
                <a:moveTo>
                  <a:pt x="22895" y="3186"/>
                </a:moveTo>
                <a:lnTo>
                  <a:pt x="22895" y="2588"/>
                </a:lnTo>
                <a:lnTo>
                  <a:pt x="21258" y="0"/>
                </a:lnTo>
                <a:lnTo>
                  <a:pt x="1687" y="0"/>
                </a:lnTo>
                <a:lnTo>
                  <a:pt x="708" y="241"/>
                </a:lnTo>
                <a:lnTo>
                  <a:pt x="0" y="3186"/>
                </a:lnTo>
                <a:lnTo>
                  <a:pt x="1687" y="6412"/>
                </a:lnTo>
                <a:lnTo>
                  <a:pt x="21258" y="6412"/>
                </a:lnTo>
                <a:lnTo>
                  <a:pt x="22197" y="6184"/>
                </a:lnTo>
                <a:lnTo>
                  <a:pt x="2289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120123" y="6412157"/>
            <a:ext cx="41897" cy="62359"/>
          </a:xfrm>
          <a:custGeom>
            <a:avLst/>
            <a:gdLst/>
            <a:ahLst/>
            <a:cxnLst/>
            <a:rect l="l" t="t" r="r" b="b"/>
            <a:pathLst>
              <a:path w="41897" h="62359">
                <a:moveTo>
                  <a:pt x="33220" y="58576"/>
                </a:moveTo>
                <a:lnTo>
                  <a:pt x="35445" y="56427"/>
                </a:lnTo>
                <a:lnTo>
                  <a:pt x="37134" y="53672"/>
                </a:lnTo>
                <a:lnTo>
                  <a:pt x="38848" y="50915"/>
                </a:lnTo>
                <a:lnTo>
                  <a:pt x="40068" y="47613"/>
                </a:lnTo>
                <a:lnTo>
                  <a:pt x="40792" y="43765"/>
                </a:lnTo>
                <a:lnTo>
                  <a:pt x="41526" y="39931"/>
                </a:lnTo>
                <a:lnTo>
                  <a:pt x="41897" y="35687"/>
                </a:lnTo>
                <a:lnTo>
                  <a:pt x="41897" y="26050"/>
                </a:lnTo>
                <a:lnTo>
                  <a:pt x="41565" y="21617"/>
                </a:lnTo>
                <a:lnTo>
                  <a:pt x="40881" y="17755"/>
                </a:lnTo>
                <a:lnTo>
                  <a:pt x="40219" y="13907"/>
                </a:lnTo>
                <a:lnTo>
                  <a:pt x="39089" y="10670"/>
                </a:lnTo>
                <a:lnTo>
                  <a:pt x="37501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1" y="2034"/>
                </a:lnTo>
                <a:lnTo>
                  <a:pt x="28599" y="662"/>
                </a:lnTo>
                <a:lnTo>
                  <a:pt x="25373" y="0"/>
                </a:lnTo>
                <a:lnTo>
                  <a:pt x="17524" y="0"/>
                </a:lnTo>
                <a:lnTo>
                  <a:pt x="14173" y="753"/>
                </a:lnTo>
                <a:lnTo>
                  <a:pt x="11416" y="2261"/>
                </a:lnTo>
                <a:lnTo>
                  <a:pt x="8672" y="3787"/>
                </a:lnTo>
                <a:lnTo>
                  <a:pt x="6451" y="5919"/>
                </a:lnTo>
                <a:lnTo>
                  <a:pt x="4773" y="8676"/>
                </a:lnTo>
                <a:lnTo>
                  <a:pt x="3086" y="11445"/>
                </a:lnTo>
                <a:lnTo>
                  <a:pt x="1865" y="14759"/>
                </a:lnTo>
                <a:lnTo>
                  <a:pt x="1116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10"/>
                </a:lnTo>
                <a:lnTo>
                  <a:pt x="327" y="40745"/>
                </a:lnTo>
                <a:lnTo>
                  <a:pt x="1000" y="44579"/>
                </a:lnTo>
                <a:lnTo>
                  <a:pt x="1663" y="48439"/>
                </a:lnTo>
                <a:lnTo>
                  <a:pt x="2804" y="51689"/>
                </a:lnTo>
                <a:lnTo>
                  <a:pt x="4392" y="54331"/>
                </a:lnTo>
                <a:lnTo>
                  <a:pt x="5980" y="56963"/>
                </a:lnTo>
                <a:lnTo>
                  <a:pt x="8074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7" y="21287"/>
                </a:lnTo>
                <a:lnTo>
                  <a:pt x="9094" y="18368"/>
                </a:lnTo>
                <a:lnTo>
                  <a:pt x="9738" y="15801"/>
                </a:lnTo>
                <a:lnTo>
                  <a:pt x="11645" y="11430"/>
                </a:lnTo>
                <a:lnTo>
                  <a:pt x="14605" y="8470"/>
                </a:lnTo>
                <a:lnTo>
                  <a:pt x="18413" y="6592"/>
                </a:lnTo>
                <a:lnTo>
                  <a:pt x="21068" y="6592"/>
                </a:lnTo>
                <a:lnTo>
                  <a:pt x="23900" y="6797"/>
                </a:lnTo>
                <a:lnTo>
                  <a:pt x="27382" y="8194"/>
                </a:lnTo>
                <a:lnTo>
                  <a:pt x="30060" y="11013"/>
                </a:lnTo>
                <a:lnTo>
                  <a:pt x="31391" y="13655"/>
                </a:lnTo>
                <a:lnTo>
                  <a:pt x="32357" y="17082"/>
                </a:lnTo>
                <a:lnTo>
                  <a:pt x="33108" y="21046"/>
                </a:lnTo>
                <a:lnTo>
                  <a:pt x="33538" y="25859"/>
                </a:lnTo>
                <a:lnTo>
                  <a:pt x="33653" y="33848"/>
                </a:lnTo>
                <a:lnTo>
                  <a:pt x="33436" y="38088"/>
                </a:lnTo>
                <a:lnTo>
                  <a:pt x="33044" y="42077"/>
                </a:lnTo>
                <a:lnTo>
                  <a:pt x="32306" y="45633"/>
                </a:lnTo>
                <a:lnTo>
                  <a:pt x="31175" y="48745"/>
                </a:lnTo>
                <a:lnTo>
                  <a:pt x="28815" y="52503"/>
                </a:lnTo>
                <a:lnTo>
                  <a:pt x="25398" y="54918"/>
                </a:lnTo>
                <a:lnTo>
                  <a:pt x="22528" y="55754"/>
                </a:lnTo>
                <a:lnTo>
                  <a:pt x="18540" y="55754"/>
                </a:lnTo>
                <a:lnTo>
                  <a:pt x="15048" y="54396"/>
                </a:lnTo>
                <a:lnTo>
                  <a:pt x="12179" y="52034"/>
                </a:lnTo>
                <a:lnTo>
                  <a:pt x="10144" y="48046"/>
                </a:lnTo>
                <a:lnTo>
                  <a:pt x="10692" y="60326"/>
                </a:lnTo>
                <a:lnTo>
                  <a:pt x="13295" y="61672"/>
                </a:lnTo>
                <a:lnTo>
                  <a:pt x="16496" y="62359"/>
                </a:lnTo>
                <a:lnTo>
                  <a:pt x="24343" y="62359"/>
                </a:lnTo>
                <a:lnTo>
                  <a:pt x="27724" y="61596"/>
                </a:lnTo>
                <a:lnTo>
                  <a:pt x="30477" y="60084"/>
                </a:lnTo>
                <a:lnTo>
                  <a:pt x="33220" y="58576"/>
                </a:lnTo>
                <a:close/>
              </a:path>
              <a:path w="41897" h="62359">
                <a:moveTo>
                  <a:pt x="10692" y="60326"/>
                </a:moveTo>
                <a:lnTo>
                  <a:pt x="10144" y="48046"/>
                </a:lnTo>
                <a:lnTo>
                  <a:pt x="9410" y="45468"/>
                </a:lnTo>
                <a:lnTo>
                  <a:pt x="8939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4" y="58954"/>
                </a:lnTo>
                <a:lnTo>
                  <a:pt x="10692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168378" y="6412157"/>
            <a:ext cx="41899" cy="62359"/>
          </a:xfrm>
          <a:custGeom>
            <a:avLst/>
            <a:gdLst/>
            <a:ahLst/>
            <a:cxnLst/>
            <a:rect l="l" t="t" r="r" b="b"/>
            <a:pathLst>
              <a:path w="41899" h="62359">
                <a:moveTo>
                  <a:pt x="33224" y="58576"/>
                </a:moveTo>
                <a:lnTo>
                  <a:pt x="35449" y="56427"/>
                </a:lnTo>
                <a:lnTo>
                  <a:pt x="37148" y="53672"/>
                </a:lnTo>
                <a:lnTo>
                  <a:pt x="38850" y="50915"/>
                </a:lnTo>
                <a:lnTo>
                  <a:pt x="40071" y="47613"/>
                </a:lnTo>
                <a:lnTo>
                  <a:pt x="40794" y="43765"/>
                </a:lnTo>
                <a:lnTo>
                  <a:pt x="41529" y="39931"/>
                </a:lnTo>
                <a:lnTo>
                  <a:pt x="41899" y="35687"/>
                </a:lnTo>
                <a:lnTo>
                  <a:pt x="41899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7"/>
                </a:lnTo>
                <a:lnTo>
                  <a:pt x="39091" y="10670"/>
                </a:lnTo>
                <a:lnTo>
                  <a:pt x="37504" y="8028"/>
                </a:lnTo>
                <a:lnTo>
                  <a:pt x="35916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18" y="2261"/>
                </a:lnTo>
                <a:lnTo>
                  <a:pt x="8675" y="3787"/>
                </a:lnTo>
                <a:lnTo>
                  <a:pt x="6454" y="5919"/>
                </a:lnTo>
                <a:lnTo>
                  <a:pt x="4776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6" y="48439"/>
                </a:lnTo>
                <a:lnTo>
                  <a:pt x="2807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92" y="58954"/>
                </a:lnTo>
                <a:lnTo>
                  <a:pt x="8243" y="35284"/>
                </a:lnTo>
                <a:lnTo>
                  <a:pt x="8243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93" y="18368"/>
                </a:lnTo>
                <a:lnTo>
                  <a:pt x="9740" y="15801"/>
                </a:lnTo>
                <a:lnTo>
                  <a:pt x="11659" y="11430"/>
                </a:lnTo>
                <a:lnTo>
                  <a:pt x="14605" y="8470"/>
                </a:lnTo>
                <a:lnTo>
                  <a:pt x="18417" y="6592"/>
                </a:lnTo>
                <a:lnTo>
                  <a:pt x="21070" y="6592"/>
                </a:lnTo>
                <a:lnTo>
                  <a:pt x="23914" y="6797"/>
                </a:lnTo>
                <a:lnTo>
                  <a:pt x="27395" y="8194"/>
                </a:lnTo>
                <a:lnTo>
                  <a:pt x="30063" y="11013"/>
                </a:lnTo>
                <a:lnTo>
                  <a:pt x="31409" y="13655"/>
                </a:lnTo>
                <a:lnTo>
                  <a:pt x="32374" y="17082"/>
                </a:lnTo>
                <a:lnTo>
                  <a:pt x="33108" y="21046"/>
                </a:lnTo>
                <a:lnTo>
                  <a:pt x="33555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5"/>
                </a:lnTo>
                <a:lnTo>
                  <a:pt x="28817" y="52503"/>
                </a:lnTo>
                <a:lnTo>
                  <a:pt x="25401" y="54918"/>
                </a:lnTo>
                <a:lnTo>
                  <a:pt x="22532" y="55754"/>
                </a:lnTo>
                <a:lnTo>
                  <a:pt x="18543" y="55754"/>
                </a:lnTo>
                <a:lnTo>
                  <a:pt x="15050" y="54396"/>
                </a:lnTo>
                <a:lnTo>
                  <a:pt x="12181" y="52034"/>
                </a:lnTo>
                <a:lnTo>
                  <a:pt x="10148" y="48046"/>
                </a:lnTo>
                <a:lnTo>
                  <a:pt x="10695" y="60326"/>
                </a:lnTo>
                <a:lnTo>
                  <a:pt x="13298" y="61672"/>
                </a:lnTo>
                <a:lnTo>
                  <a:pt x="16512" y="62359"/>
                </a:lnTo>
                <a:lnTo>
                  <a:pt x="24347" y="62359"/>
                </a:lnTo>
                <a:lnTo>
                  <a:pt x="27726" y="61596"/>
                </a:lnTo>
                <a:lnTo>
                  <a:pt x="30481" y="60084"/>
                </a:lnTo>
                <a:lnTo>
                  <a:pt x="33224" y="58576"/>
                </a:lnTo>
                <a:close/>
              </a:path>
              <a:path w="41899" h="62359">
                <a:moveTo>
                  <a:pt x="10695" y="60326"/>
                </a:moveTo>
                <a:lnTo>
                  <a:pt x="10148" y="48046"/>
                </a:lnTo>
                <a:lnTo>
                  <a:pt x="9413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92" y="58954"/>
                </a:lnTo>
                <a:lnTo>
                  <a:pt x="10695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216492" y="6446796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1" y="0"/>
                </a:lnTo>
                <a:lnTo>
                  <a:pt x="1687" y="0"/>
                </a:lnTo>
                <a:lnTo>
                  <a:pt x="712" y="241"/>
                </a:lnTo>
                <a:lnTo>
                  <a:pt x="0" y="3186"/>
                </a:lnTo>
                <a:lnTo>
                  <a:pt x="1687" y="6412"/>
                </a:lnTo>
                <a:lnTo>
                  <a:pt x="21261" y="6412"/>
                </a:lnTo>
                <a:lnTo>
                  <a:pt x="22186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246310" y="6436685"/>
            <a:ext cx="11736" cy="37605"/>
          </a:xfrm>
          <a:custGeom>
            <a:avLst/>
            <a:gdLst/>
            <a:ahLst/>
            <a:cxnLst/>
            <a:rect l="l" t="t" r="r" b="b"/>
            <a:pathLst>
              <a:path w="11736" h="37605">
                <a:moveTo>
                  <a:pt x="8726" y="0"/>
                </a:moveTo>
                <a:lnTo>
                  <a:pt x="7138" y="11224"/>
                </a:lnTo>
                <a:lnTo>
                  <a:pt x="11736" y="13078"/>
                </a:lnTo>
                <a:lnTo>
                  <a:pt x="9756" y="2829"/>
                </a:lnTo>
                <a:lnTo>
                  <a:pt x="8726" y="0"/>
                </a:lnTo>
                <a:close/>
              </a:path>
              <a:path w="11736" h="37605">
                <a:moveTo>
                  <a:pt x="20930" y="13535"/>
                </a:moveTo>
                <a:lnTo>
                  <a:pt x="23583" y="13168"/>
                </a:lnTo>
                <a:lnTo>
                  <a:pt x="28210" y="11656"/>
                </a:lnTo>
                <a:lnTo>
                  <a:pt x="31838" y="9842"/>
                </a:lnTo>
                <a:lnTo>
                  <a:pt x="31777" y="12697"/>
                </a:lnTo>
                <a:lnTo>
                  <a:pt x="31410" y="15429"/>
                </a:lnTo>
                <a:lnTo>
                  <a:pt x="30722" y="18017"/>
                </a:lnTo>
                <a:lnTo>
                  <a:pt x="30024" y="20609"/>
                </a:lnTo>
                <a:lnTo>
                  <a:pt x="27637" y="24850"/>
                </a:lnTo>
                <a:lnTo>
                  <a:pt x="24486" y="28397"/>
                </a:lnTo>
                <a:lnTo>
                  <a:pt x="20142" y="30732"/>
                </a:lnTo>
                <a:lnTo>
                  <a:pt x="17553" y="31315"/>
                </a:lnTo>
                <a:lnTo>
                  <a:pt x="11480" y="31201"/>
                </a:lnTo>
                <a:lnTo>
                  <a:pt x="7811" y="30477"/>
                </a:lnTo>
                <a:lnTo>
                  <a:pt x="4497" y="29422"/>
                </a:lnTo>
                <a:lnTo>
                  <a:pt x="1742" y="31532"/>
                </a:lnTo>
                <a:lnTo>
                  <a:pt x="2084" y="34643"/>
                </a:lnTo>
                <a:lnTo>
                  <a:pt x="4813" y="36435"/>
                </a:lnTo>
                <a:lnTo>
                  <a:pt x="7686" y="37184"/>
                </a:lnTo>
                <a:lnTo>
                  <a:pt x="11355" y="37741"/>
                </a:lnTo>
                <a:lnTo>
                  <a:pt x="17503" y="37832"/>
                </a:lnTo>
                <a:lnTo>
                  <a:pt x="20563" y="37374"/>
                </a:lnTo>
                <a:lnTo>
                  <a:pt x="23205" y="36446"/>
                </a:lnTo>
                <a:lnTo>
                  <a:pt x="25844" y="35520"/>
                </a:lnTo>
                <a:lnTo>
                  <a:pt x="28120" y="34264"/>
                </a:lnTo>
                <a:lnTo>
                  <a:pt x="31968" y="31009"/>
                </a:lnTo>
                <a:lnTo>
                  <a:pt x="34811" y="26935"/>
                </a:lnTo>
                <a:lnTo>
                  <a:pt x="37084" y="22453"/>
                </a:lnTo>
                <a:lnTo>
                  <a:pt x="38585" y="17485"/>
                </a:lnTo>
                <a:lnTo>
                  <a:pt x="39117" y="14907"/>
                </a:lnTo>
                <a:lnTo>
                  <a:pt x="39423" y="12214"/>
                </a:lnTo>
                <a:lnTo>
                  <a:pt x="39740" y="9536"/>
                </a:lnTo>
                <a:lnTo>
                  <a:pt x="39905" y="6883"/>
                </a:lnTo>
                <a:lnTo>
                  <a:pt x="39905" y="1483"/>
                </a:lnTo>
                <a:lnTo>
                  <a:pt x="39766" y="-1155"/>
                </a:lnTo>
                <a:lnTo>
                  <a:pt x="39232" y="-6184"/>
                </a:lnTo>
                <a:lnTo>
                  <a:pt x="38188" y="-10670"/>
                </a:lnTo>
                <a:lnTo>
                  <a:pt x="36766" y="-14759"/>
                </a:lnTo>
                <a:lnTo>
                  <a:pt x="34772" y="-18150"/>
                </a:lnTo>
                <a:lnTo>
                  <a:pt x="32119" y="-20805"/>
                </a:lnTo>
                <a:lnTo>
                  <a:pt x="28994" y="-22924"/>
                </a:lnTo>
                <a:lnTo>
                  <a:pt x="25085" y="-24206"/>
                </a:lnTo>
                <a:lnTo>
                  <a:pt x="20322" y="-24527"/>
                </a:lnTo>
                <a:lnTo>
                  <a:pt x="16765" y="-24527"/>
                </a:lnTo>
                <a:lnTo>
                  <a:pt x="13705" y="-23980"/>
                </a:lnTo>
                <a:lnTo>
                  <a:pt x="11153" y="-22885"/>
                </a:lnTo>
                <a:lnTo>
                  <a:pt x="8586" y="-21794"/>
                </a:lnTo>
                <a:lnTo>
                  <a:pt x="4827" y="-18493"/>
                </a:lnTo>
                <a:lnTo>
                  <a:pt x="1958" y="-14518"/>
                </a:lnTo>
                <a:lnTo>
                  <a:pt x="396" y="-9681"/>
                </a:lnTo>
                <a:lnTo>
                  <a:pt x="0" y="-7128"/>
                </a:lnTo>
                <a:lnTo>
                  <a:pt x="0" y="-1854"/>
                </a:lnTo>
                <a:lnTo>
                  <a:pt x="306" y="532"/>
                </a:lnTo>
                <a:lnTo>
                  <a:pt x="1526" y="4899"/>
                </a:lnTo>
                <a:lnTo>
                  <a:pt x="3912" y="8390"/>
                </a:lnTo>
                <a:lnTo>
                  <a:pt x="7138" y="11224"/>
                </a:lnTo>
                <a:lnTo>
                  <a:pt x="8726" y="0"/>
                </a:lnTo>
                <a:lnTo>
                  <a:pt x="8154" y="-3214"/>
                </a:lnTo>
                <a:lnTo>
                  <a:pt x="8154" y="-6706"/>
                </a:lnTo>
                <a:lnTo>
                  <a:pt x="8802" y="-9881"/>
                </a:lnTo>
                <a:lnTo>
                  <a:pt x="9922" y="-12827"/>
                </a:lnTo>
                <a:lnTo>
                  <a:pt x="12942" y="-16282"/>
                </a:lnTo>
                <a:lnTo>
                  <a:pt x="15811" y="-17744"/>
                </a:lnTo>
                <a:lnTo>
                  <a:pt x="19573" y="-18111"/>
                </a:lnTo>
                <a:lnTo>
                  <a:pt x="23281" y="-17744"/>
                </a:lnTo>
                <a:lnTo>
                  <a:pt x="26266" y="-16243"/>
                </a:lnTo>
                <a:lnTo>
                  <a:pt x="28562" y="-13338"/>
                </a:lnTo>
                <a:lnTo>
                  <a:pt x="30380" y="-9450"/>
                </a:lnTo>
                <a:lnTo>
                  <a:pt x="30913" y="-6720"/>
                </a:lnTo>
                <a:lnTo>
                  <a:pt x="31435" y="-3989"/>
                </a:lnTo>
                <a:lnTo>
                  <a:pt x="31701" y="-612"/>
                </a:lnTo>
                <a:lnTo>
                  <a:pt x="31701" y="3376"/>
                </a:lnTo>
                <a:lnTo>
                  <a:pt x="28220" y="5460"/>
                </a:lnTo>
                <a:lnTo>
                  <a:pt x="23850" y="6857"/>
                </a:lnTo>
                <a:lnTo>
                  <a:pt x="19253" y="7211"/>
                </a:lnTo>
                <a:lnTo>
                  <a:pt x="15458" y="6918"/>
                </a:lnTo>
                <a:lnTo>
                  <a:pt x="12650" y="5763"/>
                </a:lnTo>
                <a:lnTo>
                  <a:pt x="9756" y="2829"/>
                </a:lnTo>
                <a:lnTo>
                  <a:pt x="11736" y="13078"/>
                </a:lnTo>
                <a:lnTo>
                  <a:pt x="14555" y="13535"/>
                </a:lnTo>
                <a:lnTo>
                  <a:pt x="20930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294583" y="6436685"/>
            <a:ext cx="11722" cy="37605"/>
          </a:xfrm>
          <a:custGeom>
            <a:avLst/>
            <a:gdLst/>
            <a:ahLst/>
            <a:cxnLst/>
            <a:rect l="l" t="t" r="r" b="b"/>
            <a:pathLst>
              <a:path w="11722" h="37605">
                <a:moveTo>
                  <a:pt x="8722" y="0"/>
                </a:moveTo>
                <a:lnTo>
                  <a:pt x="7124" y="11224"/>
                </a:lnTo>
                <a:lnTo>
                  <a:pt x="11722" y="13078"/>
                </a:lnTo>
                <a:lnTo>
                  <a:pt x="9742" y="2829"/>
                </a:lnTo>
                <a:lnTo>
                  <a:pt x="8722" y="0"/>
                </a:lnTo>
                <a:close/>
              </a:path>
              <a:path w="11722" h="37605">
                <a:moveTo>
                  <a:pt x="20915" y="13535"/>
                </a:moveTo>
                <a:lnTo>
                  <a:pt x="23568" y="13168"/>
                </a:lnTo>
                <a:lnTo>
                  <a:pt x="28191" y="11656"/>
                </a:lnTo>
                <a:lnTo>
                  <a:pt x="31838" y="9842"/>
                </a:lnTo>
                <a:lnTo>
                  <a:pt x="31774" y="12697"/>
                </a:lnTo>
                <a:lnTo>
                  <a:pt x="31391" y="15429"/>
                </a:lnTo>
                <a:lnTo>
                  <a:pt x="30708" y="18017"/>
                </a:lnTo>
                <a:lnTo>
                  <a:pt x="30020" y="20609"/>
                </a:lnTo>
                <a:lnTo>
                  <a:pt x="27622" y="24850"/>
                </a:lnTo>
                <a:lnTo>
                  <a:pt x="24472" y="28397"/>
                </a:lnTo>
                <a:lnTo>
                  <a:pt x="20128" y="30732"/>
                </a:lnTo>
                <a:lnTo>
                  <a:pt x="17538" y="31315"/>
                </a:lnTo>
                <a:lnTo>
                  <a:pt x="11480" y="31201"/>
                </a:lnTo>
                <a:lnTo>
                  <a:pt x="7797" y="30477"/>
                </a:lnTo>
                <a:lnTo>
                  <a:pt x="4481" y="29422"/>
                </a:lnTo>
                <a:lnTo>
                  <a:pt x="1724" y="31532"/>
                </a:lnTo>
                <a:lnTo>
                  <a:pt x="2080" y="34643"/>
                </a:lnTo>
                <a:lnTo>
                  <a:pt x="4799" y="36435"/>
                </a:lnTo>
                <a:lnTo>
                  <a:pt x="7668" y="37184"/>
                </a:lnTo>
                <a:lnTo>
                  <a:pt x="11339" y="37741"/>
                </a:lnTo>
                <a:lnTo>
                  <a:pt x="17485" y="37832"/>
                </a:lnTo>
                <a:lnTo>
                  <a:pt x="20548" y="37374"/>
                </a:lnTo>
                <a:lnTo>
                  <a:pt x="23187" y="36446"/>
                </a:lnTo>
                <a:lnTo>
                  <a:pt x="25830" y="35520"/>
                </a:lnTo>
                <a:lnTo>
                  <a:pt x="28105" y="34264"/>
                </a:lnTo>
                <a:lnTo>
                  <a:pt x="31953" y="31009"/>
                </a:lnTo>
                <a:lnTo>
                  <a:pt x="34798" y="26935"/>
                </a:lnTo>
                <a:lnTo>
                  <a:pt x="37068" y="22453"/>
                </a:lnTo>
                <a:lnTo>
                  <a:pt x="38569" y="17485"/>
                </a:lnTo>
                <a:lnTo>
                  <a:pt x="39103" y="14907"/>
                </a:lnTo>
                <a:lnTo>
                  <a:pt x="39405" y="12214"/>
                </a:lnTo>
                <a:lnTo>
                  <a:pt x="39725" y="9536"/>
                </a:lnTo>
                <a:lnTo>
                  <a:pt x="39888" y="6883"/>
                </a:lnTo>
                <a:lnTo>
                  <a:pt x="39888" y="1483"/>
                </a:lnTo>
                <a:lnTo>
                  <a:pt x="39750" y="-1155"/>
                </a:lnTo>
                <a:lnTo>
                  <a:pt x="39215" y="-6184"/>
                </a:lnTo>
                <a:lnTo>
                  <a:pt x="38174" y="-10670"/>
                </a:lnTo>
                <a:lnTo>
                  <a:pt x="36752" y="-14759"/>
                </a:lnTo>
                <a:lnTo>
                  <a:pt x="34758" y="-18150"/>
                </a:lnTo>
                <a:lnTo>
                  <a:pt x="32104" y="-20805"/>
                </a:lnTo>
                <a:lnTo>
                  <a:pt x="28980" y="-22924"/>
                </a:lnTo>
                <a:lnTo>
                  <a:pt x="25069" y="-24206"/>
                </a:lnTo>
                <a:lnTo>
                  <a:pt x="20307" y="-24527"/>
                </a:lnTo>
                <a:lnTo>
                  <a:pt x="16751" y="-24527"/>
                </a:lnTo>
                <a:lnTo>
                  <a:pt x="13690" y="-23980"/>
                </a:lnTo>
                <a:lnTo>
                  <a:pt x="11137" y="-22885"/>
                </a:lnTo>
                <a:lnTo>
                  <a:pt x="8582" y="-21794"/>
                </a:lnTo>
                <a:lnTo>
                  <a:pt x="4813" y="-18493"/>
                </a:lnTo>
                <a:lnTo>
                  <a:pt x="1940" y="-14518"/>
                </a:lnTo>
                <a:lnTo>
                  <a:pt x="381" y="-9681"/>
                </a:lnTo>
                <a:lnTo>
                  <a:pt x="0" y="-7128"/>
                </a:lnTo>
                <a:lnTo>
                  <a:pt x="0" y="-1854"/>
                </a:lnTo>
                <a:lnTo>
                  <a:pt x="292" y="532"/>
                </a:lnTo>
                <a:lnTo>
                  <a:pt x="1512" y="4899"/>
                </a:lnTo>
                <a:lnTo>
                  <a:pt x="3898" y="8390"/>
                </a:lnTo>
                <a:lnTo>
                  <a:pt x="7124" y="11224"/>
                </a:lnTo>
                <a:lnTo>
                  <a:pt x="8722" y="0"/>
                </a:lnTo>
                <a:lnTo>
                  <a:pt x="8139" y="-3214"/>
                </a:lnTo>
                <a:lnTo>
                  <a:pt x="8139" y="-6706"/>
                </a:lnTo>
                <a:lnTo>
                  <a:pt x="8787" y="-9881"/>
                </a:lnTo>
                <a:lnTo>
                  <a:pt x="9903" y="-12827"/>
                </a:lnTo>
                <a:lnTo>
                  <a:pt x="12927" y="-16282"/>
                </a:lnTo>
                <a:lnTo>
                  <a:pt x="15796" y="-17744"/>
                </a:lnTo>
                <a:lnTo>
                  <a:pt x="19569" y="-18111"/>
                </a:lnTo>
                <a:lnTo>
                  <a:pt x="23266" y="-17744"/>
                </a:lnTo>
                <a:lnTo>
                  <a:pt x="26250" y="-16243"/>
                </a:lnTo>
                <a:lnTo>
                  <a:pt x="28548" y="-13338"/>
                </a:lnTo>
                <a:lnTo>
                  <a:pt x="30365" y="-9450"/>
                </a:lnTo>
                <a:lnTo>
                  <a:pt x="30899" y="-6720"/>
                </a:lnTo>
                <a:lnTo>
                  <a:pt x="31417" y="-3989"/>
                </a:lnTo>
                <a:lnTo>
                  <a:pt x="31687" y="-612"/>
                </a:lnTo>
                <a:lnTo>
                  <a:pt x="31687" y="3376"/>
                </a:lnTo>
                <a:lnTo>
                  <a:pt x="28216" y="5460"/>
                </a:lnTo>
                <a:lnTo>
                  <a:pt x="23835" y="6857"/>
                </a:lnTo>
                <a:lnTo>
                  <a:pt x="19237" y="7211"/>
                </a:lnTo>
                <a:lnTo>
                  <a:pt x="15440" y="6918"/>
                </a:lnTo>
                <a:lnTo>
                  <a:pt x="12636" y="5763"/>
                </a:lnTo>
                <a:lnTo>
                  <a:pt x="9742" y="2829"/>
                </a:lnTo>
                <a:lnTo>
                  <a:pt x="11722" y="13078"/>
                </a:lnTo>
                <a:lnTo>
                  <a:pt x="14554" y="13535"/>
                </a:lnTo>
                <a:lnTo>
                  <a:pt x="20915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342840" y="6412157"/>
            <a:ext cx="39888" cy="62359"/>
          </a:xfrm>
          <a:custGeom>
            <a:avLst/>
            <a:gdLst/>
            <a:ahLst/>
            <a:cxnLst/>
            <a:rect l="l" t="t" r="r" b="b"/>
            <a:pathLst>
              <a:path w="39888" h="62359">
                <a:moveTo>
                  <a:pt x="4799" y="60962"/>
                </a:moveTo>
                <a:lnTo>
                  <a:pt x="7668" y="61711"/>
                </a:lnTo>
                <a:lnTo>
                  <a:pt x="11341" y="62269"/>
                </a:lnTo>
                <a:lnTo>
                  <a:pt x="17485" y="62359"/>
                </a:lnTo>
                <a:lnTo>
                  <a:pt x="20560" y="61902"/>
                </a:lnTo>
                <a:lnTo>
                  <a:pt x="23187" y="60973"/>
                </a:lnTo>
                <a:lnTo>
                  <a:pt x="25830" y="60048"/>
                </a:lnTo>
                <a:lnTo>
                  <a:pt x="28116" y="58792"/>
                </a:lnTo>
                <a:lnTo>
                  <a:pt x="31950" y="55537"/>
                </a:lnTo>
                <a:lnTo>
                  <a:pt x="34809" y="51462"/>
                </a:lnTo>
                <a:lnTo>
                  <a:pt x="37084" y="46981"/>
                </a:lnTo>
                <a:lnTo>
                  <a:pt x="38567" y="42012"/>
                </a:lnTo>
                <a:lnTo>
                  <a:pt x="39103" y="39434"/>
                </a:lnTo>
                <a:lnTo>
                  <a:pt x="39405" y="36742"/>
                </a:lnTo>
                <a:lnTo>
                  <a:pt x="39723" y="34063"/>
                </a:lnTo>
                <a:lnTo>
                  <a:pt x="39888" y="31410"/>
                </a:lnTo>
                <a:lnTo>
                  <a:pt x="39888" y="26010"/>
                </a:lnTo>
                <a:lnTo>
                  <a:pt x="39752" y="23371"/>
                </a:lnTo>
                <a:lnTo>
                  <a:pt x="39481" y="20855"/>
                </a:lnTo>
                <a:lnTo>
                  <a:pt x="38783" y="16002"/>
                </a:lnTo>
                <a:lnTo>
                  <a:pt x="37566" y="11711"/>
                </a:lnTo>
                <a:lnTo>
                  <a:pt x="35763" y="8068"/>
                </a:lnTo>
                <a:lnTo>
                  <a:pt x="33538" y="4918"/>
                </a:lnTo>
                <a:lnTo>
                  <a:pt x="30683" y="2517"/>
                </a:lnTo>
                <a:lnTo>
                  <a:pt x="27037" y="955"/>
                </a:lnTo>
                <a:lnTo>
                  <a:pt x="22846" y="0"/>
                </a:lnTo>
                <a:lnTo>
                  <a:pt x="16751" y="0"/>
                </a:lnTo>
                <a:lnTo>
                  <a:pt x="13702" y="547"/>
                </a:lnTo>
                <a:lnTo>
                  <a:pt x="11135" y="1642"/>
                </a:lnTo>
                <a:lnTo>
                  <a:pt x="8582" y="2733"/>
                </a:lnTo>
                <a:lnTo>
                  <a:pt x="4824" y="6033"/>
                </a:lnTo>
                <a:lnTo>
                  <a:pt x="1940" y="10008"/>
                </a:lnTo>
                <a:lnTo>
                  <a:pt x="378" y="14846"/>
                </a:lnTo>
                <a:lnTo>
                  <a:pt x="0" y="17399"/>
                </a:lnTo>
                <a:lnTo>
                  <a:pt x="0" y="22673"/>
                </a:lnTo>
                <a:lnTo>
                  <a:pt x="292" y="25059"/>
                </a:lnTo>
                <a:lnTo>
                  <a:pt x="1508" y="29427"/>
                </a:lnTo>
                <a:lnTo>
                  <a:pt x="3898" y="32918"/>
                </a:lnTo>
                <a:lnTo>
                  <a:pt x="7124" y="35751"/>
                </a:lnTo>
                <a:lnTo>
                  <a:pt x="11722" y="37605"/>
                </a:lnTo>
                <a:lnTo>
                  <a:pt x="9738" y="27357"/>
                </a:lnTo>
                <a:lnTo>
                  <a:pt x="8723" y="24527"/>
                </a:lnTo>
                <a:lnTo>
                  <a:pt x="8140" y="21313"/>
                </a:lnTo>
                <a:lnTo>
                  <a:pt x="8140" y="17820"/>
                </a:lnTo>
                <a:lnTo>
                  <a:pt x="8788" y="14645"/>
                </a:lnTo>
                <a:lnTo>
                  <a:pt x="9904" y="11700"/>
                </a:lnTo>
                <a:lnTo>
                  <a:pt x="12928" y="8244"/>
                </a:lnTo>
                <a:lnTo>
                  <a:pt x="15797" y="6783"/>
                </a:lnTo>
                <a:lnTo>
                  <a:pt x="19570" y="6416"/>
                </a:lnTo>
                <a:lnTo>
                  <a:pt x="23263" y="6783"/>
                </a:lnTo>
                <a:lnTo>
                  <a:pt x="26262" y="8284"/>
                </a:lnTo>
                <a:lnTo>
                  <a:pt x="28563" y="11188"/>
                </a:lnTo>
                <a:lnTo>
                  <a:pt x="30363" y="15077"/>
                </a:lnTo>
                <a:lnTo>
                  <a:pt x="30899" y="17806"/>
                </a:lnTo>
                <a:lnTo>
                  <a:pt x="31417" y="20538"/>
                </a:lnTo>
                <a:lnTo>
                  <a:pt x="31683" y="23915"/>
                </a:lnTo>
                <a:lnTo>
                  <a:pt x="31683" y="27904"/>
                </a:lnTo>
                <a:lnTo>
                  <a:pt x="28216" y="29988"/>
                </a:lnTo>
                <a:lnTo>
                  <a:pt x="23850" y="31385"/>
                </a:lnTo>
                <a:lnTo>
                  <a:pt x="20916" y="38063"/>
                </a:lnTo>
                <a:lnTo>
                  <a:pt x="23569" y="37696"/>
                </a:lnTo>
                <a:lnTo>
                  <a:pt x="28206" y="36183"/>
                </a:lnTo>
                <a:lnTo>
                  <a:pt x="31838" y="34370"/>
                </a:lnTo>
                <a:lnTo>
                  <a:pt x="31774" y="37224"/>
                </a:lnTo>
                <a:lnTo>
                  <a:pt x="31407" y="39956"/>
                </a:lnTo>
                <a:lnTo>
                  <a:pt x="30708" y="42545"/>
                </a:lnTo>
                <a:lnTo>
                  <a:pt x="30021" y="45137"/>
                </a:lnTo>
                <a:lnTo>
                  <a:pt x="27619" y="49377"/>
                </a:lnTo>
                <a:lnTo>
                  <a:pt x="24472" y="52924"/>
                </a:lnTo>
                <a:lnTo>
                  <a:pt x="20142" y="55260"/>
                </a:lnTo>
                <a:lnTo>
                  <a:pt x="17536" y="55843"/>
                </a:lnTo>
                <a:lnTo>
                  <a:pt x="11480" y="55728"/>
                </a:lnTo>
                <a:lnTo>
                  <a:pt x="7809" y="55004"/>
                </a:lnTo>
                <a:lnTo>
                  <a:pt x="4483" y="53949"/>
                </a:lnTo>
                <a:lnTo>
                  <a:pt x="1724" y="56060"/>
                </a:lnTo>
                <a:lnTo>
                  <a:pt x="2081" y="59170"/>
                </a:lnTo>
                <a:lnTo>
                  <a:pt x="4799" y="60962"/>
                </a:lnTo>
                <a:close/>
              </a:path>
              <a:path w="39888" h="62359">
                <a:moveTo>
                  <a:pt x="9738" y="27357"/>
                </a:moveTo>
                <a:lnTo>
                  <a:pt x="11722" y="37605"/>
                </a:lnTo>
                <a:lnTo>
                  <a:pt x="14551" y="38063"/>
                </a:lnTo>
                <a:lnTo>
                  <a:pt x="20916" y="38063"/>
                </a:lnTo>
                <a:lnTo>
                  <a:pt x="23850" y="31385"/>
                </a:lnTo>
                <a:lnTo>
                  <a:pt x="19239" y="31738"/>
                </a:lnTo>
                <a:lnTo>
                  <a:pt x="15455" y="31446"/>
                </a:lnTo>
                <a:lnTo>
                  <a:pt x="12636" y="30290"/>
                </a:lnTo>
                <a:lnTo>
                  <a:pt x="9738" y="273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391095" y="6436685"/>
            <a:ext cx="11736" cy="37605"/>
          </a:xfrm>
          <a:custGeom>
            <a:avLst/>
            <a:gdLst/>
            <a:ahLst/>
            <a:cxnLst/>
            <a:rect l="l" t="t" r="r" b="b"/>
            <a:pathLst>
              <a:path w="11736" h="37605">
                <a:moveTo>
                  <a:pt x="8726" y="0"/>
                </a:moveTo>
                <a:lnTo>
                  <a:pt x="7138" y="11224"/>
                </a:lnTo>
                <a:lnTo>
                  <a:pt x="11736" y="13078"/>
                </a:lnTo>
                <a:lnTo>
                  <a:pt x="9742" y="2829"/>
                </a:lnTo>
                <a:lnTo>
                  <a:pt x="8726" y="0"/>
                </a:lnTo>
                <a:close/>
              </a:path>
              <a:path w="11736" h="37605">
                <a:moveTo>
                  <a:pt x="20919" y="13535"/>
                </a:moveTo>
                <a:lnTo>
                  <a:pt x="23572" y="13168"/>
                </a:lnTo>
                <a:lnTo>
                  <a:pt x="28209" y="11656"/>
                </a:lnTo>
                <a:lnTo>
                  <a:pt x="31841" y="9842"/>
                </a:lnTo>
                <a:lnTo>
                  <a:pt x="31776" y="12697"/>
                </a:lnTo>
                <a:lnTo>
                  <a:pt x="31409" y="15429"/>
                </a:lnTo>
                <a:lnTo>
                  <a:pt x="30711" y="18017"/>
                </a:lnTo>
                <a:lnTo>
                  <a:pt x="30024" y="20609"/>
                </a:lnTo>
                <a:lnTo>
                  <a:pt x="27622" y="24850"/>
                </a:lnTo>
                <a:lnTo>
                  <a:pt x="24486" y="28397"/>
                </a:lnTo>
                <a:lnTo>
                  <a:pt x="20142" y="30732"/>
                </a:lnTo>
                <a:lnTo>
                  <a:pt x="17538" y="31315"/>
                </a:lnTo>
                <a:lnTo>
                  <a:pt x="11484" y="31201"/>
                </a:lnTo>
                <a:lnTo>
                  <a:pt x="7811" y="30477"/>
                </a:lnTo>
                <a:lnTo>
                  <a:pt x="4485" y="29422"/>
                </a:lnTo>
                <a:lnTo>
                  <a:pt x="1742" y="31532"/>
                </a:lnTo>
                <a:lnTo>
                  <a:pt x="2084" y="34643"/>
                </a:lnTo>
                <a:lnTo>
                  <a:pt x="4813" y="36435"/>
                </a:lnTo>
                <a:lnTo>
                  <a:pt x="7686" y="37184"/>
                </a:lnTo>
                <a:lnTo>
                  <a:pt x="11343" y="37741"/>
                </a:lnTo>
                <a:lnTo>
                  <a:pt x="17503" y="37832"/>
                </a:lnTo>
                <a:lnTo>
                  <a:pt x="20563" y="37374"/>
                </a:lnTo>
                <a:lnTo>
                  <a:pt x="23205" y="36446"/>
                </a:lnTo>
                <a:lnTo>
                  <a:pt x="25833" y="35520"/>
                </a:lnTo>
                <a:lnTo>
                  <a:pt x="28119" y="34264"/>
                </a:lnTo>
                <a:lnTo>
                  <a:pt x="31953" y="31009"/>
                </a:lnTo>
                <a:lnTo>
                  <a:pt x="34811" y="26935"/>
                </a:lnTo>
                <a:lnTo>
                  <a:pt x="37087" y="22453"/>
                </a:lnTo>
                <a:lnTo>
                  <a:pt x="38585" y="17485"/>
                </a:lnTo>
                <a:lnTo>
                  <a:pt x="39103" y="14907"/>
                </a:lnTo>
                <a:lnTo>
                  <a:pt x="39423" y="12214"/>
                </a:lnTo>
                <a:lnTo>
                  <a:pt x="39740" y="9536"/>
                </a:lnTo>
                <a:lnTo>
                  <a:pt x="39891" y="6883"/>
                </a:lnTo>
                <a:lnTo>
                  <a:pt x="39766" y="-1155"/>
                </a:lnTo>
                <a:lnTo>
                  <a:pt x="39232" y="-6184"/>
                </a:lnTo>
                <a:lnTo>
                  <a:pt x="38188" y="-10670"/>
                </a:lnTo>
                <a:lnTo>
                  <a:pt x="36766" y="-14759"/>
                </a:lnTo>
                <a:lnTo>
                  <a:pt x="34772" y="-18150"/>
                </a:lnTo>
                <a:lnTo>
                  <a:pt x="32119" y="-20805"/>
                </a:lnTo>
                <a:lnTo>
                  <a:pt x="28983" y="-22924"/>
                </a:lnTo>
                <a:lnTo>
                  <a:pt x="25085" y="-24206"/>
                </a:lnTo>
                <a:lnTo>
                  <a:pt x="20322" y="-24527"/>
                </a:lnTo>
                <a:lnTo>
                  <a:pt x="16753" y="-24527"/>
                </a:lnTo>
                <a:lnTo>
                  <a:pt x="13705" y="-23980"/>
                </a:lnTo>
                <a:lnTo>
                  <a:pt x="11137" y="-22885"/>
                </a:lnTo>
                <a:lnTo>
                  <a:pt x="8586" y="-21794"/>
                </a:lnTo>
                <a:lnTo>
                  <a:pt x="4827" y="-18493"/>
                </a:lnTo>
                <a:lnTo>
                  <a:pt x="1944" y="-14518"/>
                </a:lnTo>
                <a:lnTo>
                  <a:pt x="380" y="-9681"/>
                </a:lnTo>
                <a:lnTo>
                  <a:pt x="0" y="-7128"/>
                </a:lnTo>
                <a:lnTo>
                  <a:pt x="0" y="-1854"/>
                </a:lnTo>
                <a:lnTo>
                  <a:pt x="306" y="532"/>
                </a:lnTo>
                <a:lnTo>
                  <a:pt x="1526" y="4899"/>
                </a:lnTo>
                <a:lnTo>
                  <a:pt x="3912" y="8390"/>
                </a:lnTo>
                <a:lnTo>
                  <a:pt x="7138" y="11224"/>
                </a:lnTo>
                <a:lnTo>
                  <a:pt x="8726" y="0"/>
                </a:lnTo>
                <a:lnTo>
                  <a:pt x="8153" y="-3214"/>
                </a:lnTo>
                <a:lnTo>
                  <a:pt x="8153" y="-6706"/>
                </a:lnTo>
                <a:lnTo>
                  <a:pt x="8802" y="-9881"/>
                </a:lnTo>
                <a:lnTo>
                  <a:pt x="9921" y="-12827"/>
                </a:lnTo>
                <a:lnTo>
                  <a:pt x="12931" y="-16282"/>
                </a:lnTo>
                <a:lnTo>
                  <a:pt x="15811" y="-17744"/>
                </a:lnTo>
                <a:lnTo>
                  <a:pt x="19573" y="-18111"/>
                </a:lnTo>
                <a:lnTo>
                  <a:pt x="23266" y="-17744"/>
                </a:lnTo>
                <a:lnTo>
                  <a:pt x="26266" y="-16243"/>
                </a:lnTo>
                <a:lnTo>
                  <a:pt x="28562" y="-13338"/>
                </a:lnTo>
                <a:lnTo>
                  <a:pt x="30380" y="-9450"/>
                </a:lnTo>
                <a:lnTo>
                  <a:pt x="30913" y="-6720"/>
                </a:lnTo>
                <a:lnTo>
                  <a:pt x="31435" y="-3989"/>
                </a:lnTo>
                <a:lnTo>
                  <a:pt x="31701" y="-612"/>
                </a:lnTo>
                <a:lnTo>
                  <a:pt x="31701" y="3376"/>
                </a:lnTo>
                <a:lnTo>
                  <a:pt x="28220" y="5460"/>
                </a:lnTo>
                <a:lnTo>
                  <a:pt x="23853" y="6857"/>
                </a:lnTo>
                <a:lnTo>
                  <a:pt x="19257" y="7211"/>
                </a:lnTo>
                <a:lnTo>
                  <a:pt x="15458" y="6918"/>
                </a:lnTo>
                <a:lnTo>
                  <a:pt x="12639" y="5763"/>
                </a:lnTo>
                <a:lnTo>
                  <a:pt x="9742" y="2829"/>
                </a:lnTo>
                <a:lnTo>
                  <a:pt x="11736" y="13078"/>
                </a:lnTo>
                <a:lnTo>
                  <a:pt x="14554" y="13535"/>
                </a:lnTo>
                <a:lnTo>
                  <a:pt x="20919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438742" y="6446796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1" y="0"/>
                </a:lnTo>
                <a:lnTo>
                  <a:pt x="1687" y="0"/>
                </a:lnTo>
                <a:lnTo>
                  <a:pt x="712" y="241"/>
                </a:lnTo>
                <a:lnTo>
                  <a:pt x="0" y="3186"/>
                </a:lnTo>
                <a:lnTo>
                  <a:pt x="1687" y="6412"/>
                </a:lnTo>
                <a:lnTo>
                  <a:pt x="21261" y="6412"/>
                </a:lnTo>
                <a:lnTo>
                  <a:pt x="22185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470130" y="6412161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02" y="61455"/>
                </a:moveTo>
                <a:lnTo>
                  <a:pt x="36079" y="61455"/>
                </a:lnTo>
                <a:lnTo>
                  <a:pt x="37414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62" y="54622"/>
                </a:lnTo>
                <a:lnTo>
                  <a:pt x="19263" y="44601"/>
                </a:lnTo>
                <a:lnTo>
                  <a:pt x="22744" y="41047"/>
                </a:lnTo>
                <a:lnTo>
                  <a:pt x="25513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39" y="23418"/>
                </a:lnTo>
                <a:lnTo>
                  <a:pt x="34923" y="19594"/>
                </a:lnTo>
                <a:lnTo>
                  <a:pt x="35088" y="15721"/>
                </a:lnTo>
                <a:lnTo>
                  <a:pt x="34731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6" y="407"/>
                </a:lnTo>
                <a:lnTo>
                  <a:pt x="20523" y="0"/>
                </a:lnTo>
                <a:lnTo>
                  <a:pt x="17575" y="0"/>
                </a:lnTo>
                <a:lnTo>
                  <a:pt x="13982" y="176"/>
                </a:lnTo>
                <a:lnTo>
                  <a:pt x="10641" y="925"/>
                </a:lnTo>
                <a:lnTo>
                  <a:pt x="7733" y="1930"/>
                </a:lnTo>
                <a:lnTo>
                  <a:pt x="4254" y="3592"/>
                </a:lnTo>
                <a:lnTo>
                  <a:pt x="1269" y="6451"/>
                </a:lnTo>
                <a:lnTo>
                  <a:pt x="1065" y="9204"/>
                </a:lnTo>
                <a:lnTo>
                  <a:pt x="1673" y="11847"/>
                </a:lnTo>
                <a:lnTo>
                  <a:pt x="4230" y="11365"/>
                </a:lnTo>
                <a:lnTo>
                  <a:pt x="7160" y="9626"/>
                </a:lnTo>
                <a:lnTo>
                  <a:pt x="9716" y="8445"/>
                </a:lnTo>
                <a:lnTo>
                  <a:pt x="12837" y="7376"/>
                </a:lnTo>
                <a:lnTo>
                  <a:pt x="16559" y="7110"/>
                </a:lnTo>
                <a:lnTo>
                  <a:pt x="19720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3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1" y="22859"/>
                </a:lnTo>
                <a:lnTo>
                  <a:pt x="24612" y="26452"/>
                </a:lnTo>
                <a:lnTo>
                  <a:pt x="22387" y="30391"/>
                </a:lnTo>
                <a:lnTo>
                  <a:pt x="19022" y="34949"/>
                </a:lnTo>
                <a:lnTo>
                  <a:pt x="16775" y="37527"/>
                </a:lnTo>
                <a:lnTo>
                  <a:pt x="13967" y="40399"/>
                </a:lnTo>
                <a:lnTo>
                  <a:pt x="1864" y="52856"/>
                </a:lnTo>
                <a:lnTo>
                  <a:pt x="1155" y="53633"/>
                </a:lnTo>
                <a:lnTo>
                  <a:pt x="10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518387" y="6412161"/>
            <a:ext cx="37857" cy="61455"/>
          </a:xfrm>
          <a:custGeom>
            <a:avLst/>
            <a:gdLst/>
            <a:ahLst/>
            <a:cxnLst/>
            <a:rect l="l" t="t" r="r" b="b"/>
            <a:pathLst>
              <a:path w="37857" h="61455">
                <a:moveTo>
                  <a:pt x="2613" y="61455"/>
                </a:moveTo>
                <a:lnTo>
                  <a:pt x="36079" y="61455"/>
                </a:lnTo>
                <a:lnTo>
                  <a:pt x="37411" y="60591"/>
                </a:lnTo>
                <a:lnTo>
                  <a:pt x="37857" y="57999"/>
                </a:lnTo>
                <a:lnTo>
                  <a:pt x="37857" y="57442"/>
                </a:lnTo>
                <a:lnTo>
                  <a:pt x="36028" y="54622"/>
                </a:lnTo>
                <a:lnTo>
                  <a:pt x="9677" y="54622"/>
                </a:lnTo>
                <a:lnTo>
                  <a:pt x="19263" y="44601"/>
                </a:lnTo>
                <a:lnTo>
                  <a:pt x="22745" y="41047"/>
                </a:lnTo>
                <a:lnTo>
                  <a:pt x="25513" y="37908"/>
                </a:lnTo>
                <a:lnTo>
                  <a:pt x="27594" y="35178"/>
                </a:lnTo>
                <a:lnTo>
                  <a:pt x="29692" y="32435"/>
                </a:lnTo>
                <a:lnTo>
                  <a:pt x="32396" y="27724"/>
                </a:lnTo>
                <a:lnTo>
                  <a:pt x="34240" y="23418"/>
                </a:lnTo>
                <a:lnTo>
                  <a:pt x="34937" y="19594"/>
                </a:lnTo>
                <a:lnTo>
                  <a:pt x="35090" y="15721"/>
                </a:lnTo>
                <a:lnTo>
                  <a:pt x="34733" y="11545"/>
                </a:lnTo>
                <a:lnTo>
                  <a:pt x="33310" y="7733"/>
                </a:lnTo>
                <a:lnTo>
                  <a:pt x="30758" y="4622"/>
                </a:lnTo>
                <a:lnTo>
                  <a:pt x="27492" y="2056"/>
                </a:lnTo>
                <a:lnTo>
                  <a:pt x="23087" y="407"/>
                </a:lnTo>
                <a:lnTo>
                  <a:pt x="20524" y="0"/>
                </a:lnTo>
                <a:lnTo>
                  <a:pt x="17589" y="0"/>
                </a:lnTo>
                <a:lnTo>
                  <a:pt x="13994" y="176"/>
                </a:lnTo>
                <a:lnTo>
                  <a:pt x="10641" y="925"/>
                </a:lnTo>
                <a:lnTo>
                  <a:pt x="7733" y="1930"/>
                </a:lnTo>
                <a:lnTo>
                  <a:pt x="4265" y="3592"/>
                </a:lnTo>
                <a:lnTo>
                  <a:pt x="1267" y="6451"/>
                </a:lnTo>
                <a:lnTo>
                  <a:pt x="1065" y="9204"/>
                </a:lnTo>
                <a:lnTo>
                  <a:pt x="3441" y="11898"/>
                </a:lnTo>
                <a:lnTo>
                  <a:pt x="5994" y="10260"/>
                </a:lnTo>
                <a:lnTo>
                  <a:pt x="9712" y="8445"/>
                </a:lnTo>
                <a:lnTo>
                  <a:pt x="12838" y="7376"/>
                </a:lnTo>
                <a:lnTo>
                  <a:pt x="16560" y="7110"/>
                </a:lnTo>
                <a:lnTo>
                  <a:pt x="19720" y="7376"/>
                </a:lnTo>
                <a:lnTo>
                  <a:pt x="22298" y="8445"/>
                </a:lnTo>
                <a:lnTo>
                  <a:pt x="25081" y="10958"/>
                </a:lnTo>
                <a:lnTo>
                  <a:pt x="26629" y="14414"/>
                </a:lnTo>
                <a:lnTo>
                  <a:pt x="26860" y="17031"/>
                </a:lnTo>
                <a:lnTo>
                  <a:pt x="26708" y="19810"/>
                </a:lnTo>
                <a:lnTo>
                  <a:pt x="26136" y="22859"/>
                </a:lnTo>
                <a:lnTo>
                  <a:pt x="24610" y="26452"/>
                </a:lnTo>
                <a:lnTo>
                  <a:pt x="22388" y="30391"/>
                </a:lnTo>
                <a:lnTo>
                  <a:pt x="19023" y="34949"/>
                </a:lnTo>
                <a:lnTo>
                  <a:pt x="16776" y="37527"/>
                </a:lnTo>
                <a:lnTo>
                  <a:pt x="13968" y="40399"/>
                </a:lnTo>
                <a:lnTo>
                  <a:pt x="1865" y="52856"/>
                </a:lnTo>
                <a:lnTo>
                  <a:pt x="1167" y="53633"/>
                </a:lnTo>
                <a:lnTo>
                  <a:pt x="11" y="56311"/>
                </a:lnTo>
                <a:lnTo>
                  <a:pt x="0" y="59220"/>
                </a:lnTo>
                <a:lnTo>
                  <a:pt x="2613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564623" y="6412157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45" y="56427"/>
                </a:lnTo>
                <a:lnTo>
                  <a:pt x="37147" y="53672"/>
                </a:lnTo>
                <a:lnTo>
                  <a:pt x="38846" y="50915"/>
                </a:lnTo>
                <a:lnTo>
                  <a:pt x="40067" y="47613"/>
                </a:lnTo>
                <a:lnTo>
                  <a:pt x="40791" y="43765"/>
                </a:lnTo>
                <a:lnTo>
                  <a:pt x="41529" y="39931"/>
                </a:lnTo>
                <a:lnTo>
                  <a:pt x="41896" y="35687"/>
                </a:lnTo>
                <a:lnTo>
                  <a:pt x="41896" y="26050"/>
                </a:lnTo>
                <a:lnTo>
                  <a:pt x="41564" y="21617"/>
                </a:lnTo>
                <a:lnTo>
                  <a:pt x="40891" y="17755"/>
                </a:lnTo>
                <a:lnTo>
                  <a:pt x="40218" y="13907"/>
                </a:lnTo>
                <a:lnTo>
                  <a:pt x="39088" y="10670"/>
                </a:lnTo>
                <a:lnTo>
                  <a:pt x="37500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3" y="2034"/>
                </a:lnTo>
                <a:lnTo>
                  <a:pt x="28597" y="662"/>
                </a:lnTo>
                <a:lnTo>
                  <a:pt x="25372" y="0"/>
                </a:lnTo>
                <a:lnTo>
                  <a:pt x="17524" y="0"/>
                </a:lnTo>
                <a:lnTo>
                  <a:pt x="14173" y="753"/>
                </a:lnTo>
                <a:lnTo>
                  <a:pt x="11414" y="2261"/>
                </a:lnTo>
                <a:lnTo>
                  <a:pt x="8671" y="3787"/>
                </a:lnTo>
                <a:lnTo>
                  <a:pt x="6450" y="5919"/>
                </a:lnTo>
                <a:lnTo>
                  <a:pt x="4772" y="8676"/>
                </a:lnTo>
                <a:lnTo>
                  <a:pt x="3084" y="11445"/>
                </a:lnTo>
                <a:lnTo>
                  <a:pt x="1864" y="14759"/>
                </a:lnTo>
                <a:lnTo>
                  <a:pt x="1115" y="18609"/>
                </a:lnTo>
                <a:lnTo>
                  <a:pt x="367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0" y="40745"/>
                </a:lnTo>
                <a:lnTo>
                  <a:pt x="1003" y="44579"/>
                </a:lnTo>
                <a:lnTo>
                  <a:pt x="1662" y="48439"/>
                </a:lnTo>
                <a:lnTo>
                  <a:pt x="2804" y="51689"/>
                </a:lnTo>
                <a:lnTo>
                  <a:pt x="4391" y="54331"/>
                </a:lnTo>
                <a:lnTo>
                  <a:pt x="5979" y="56963"/>
                </a:lnTo>
                <a:lnTo>
                  <a:pt x="8078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6" y="24231"/>
                </a:lnTo>
                <a:lnTo>
                  <a:pt x="8747" y="21287"/>
                </a:lnTo>
                <a:lnTo>
                  <a:pt x="9093" y="18368"/>
                </a:lnTo>
                <a:lnTo>
                  <a:pt x="9740" y="15801"/>
                </a:lnTo>
                <a:lnTo>
                  <a:pt x="11645" y="11430"/>
                </a:lnTo>
                <a:lnTo>
                  <a:pt x="14605" y="8470"/>
                </a:lnTo>
                <a:lnTo>
                  <a:pt x="18413" y="6592"/>
                </a:lnTo>
                <a:lnTo>
                  <a:pt x="21066" y="6592"/>
                </a:lnTo>
                <a:lnTo>
                  <a:pt x="23900" y="6797"/>
                </a:lnTo>
                <a:lnTo>
                  <a:pt x="27381" y="8194"/>
                </a:lnTo>
                <a:lnTo>
                  <a:pt x="30059" y="11013"/>
                </a:lnTo>
                <a:lnTo>
                  <a:pt x="31395" y="13655"/>
                </a:lnTo>
                <a:lnTo>
                  <a:pt x="32359" y="17082"/>
                </a:lnTo>
                <a:lnTo>
                  <a:pt x="33108" y="21046"/>
                </a:lnTo>
                <a:lnTo>
                  <a:pt x="33540" y="25859"/>
                </a:lnTo>
                <a:lnTo>
                  <a:pt x="33652" y="33848"/>
                </a:lnTo>
                <a:lnTo>
                  <a:pt x="33436" y="38088"/>
                </a:lnTo>
                <a:lnTo>
                  <a:pt x="33044" y="42077"/>
                </a:lnTo>
                <a:lnTo>
                  <a:pt x="32310" y="45633"/>
                </a:lnTo>
                <a:lnTo>
                  <a:pt x="31178" y="48745"/>
                </a:lnTo>
                <a:lnTo>
                  <a:pt x="28813" y="52503"/>
                </a:lnTo>
                <a:lnTo>
                  <a:pt x="25397" y="54918"/>
                </a:lnTo>
                <a:lnTo>
                  <a:pt x="22528" y="55754"/>
                </a:lnTo>
                <a:lnTo>
                  <a:pt x="18539" y="55754"/>
                </a:lnTo>
                <a:lnTo>
                  <a:pt x="15046" y="54396"/>
                </a:lnTo>
                <a:lnTo>
                  <a:pt x="12178" y="52034"/>
                </a:lnTo>
                <a:lnTo>
                  <a:pt x="10147" y="48046"/>
                </a:lnTo>
                <a:lnTo>
                  <a:pt x="10692" y="60326"/>
                </a:lnTo>
                <a:lnTo>
                  <a:pt x="13294" y="61672"/>
                </a:lnTo>
                <a:lnTo>
                  <a:pt x="16494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4"/>
                </a:lnTo>
                <a:lnTo>
                  <a:pt x="33224" y="58576"/>
                </a:lnTo>
                <a:close/>
              </a:path>
              <a:path w="41896" h="62359">
                <a:moveTo>
                  <a:pt x="10692" y="60326"/>
                </a:moveTo>
                <a:lnTo>
                  <a:pt x="10147" y="48046"/>
                </a:lnTo>
                <a:lnTo>
                  <a:pt x="9409" y="45468"/>
                </a:lnTo>
                <a:lnTo>
                  <a:pt x="8938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4"/>
                </a:lnTo>
                <a:lnTo>
                  <a:pt x="10692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612733" y="6446796"/>
            <a:ext cx="22899" cy="6412"/>
          </a:xfrm>
          <a:custGeom>
            <a:avLst/>
            <a:gdLst/>
            <a:ahLst/>
            <a:cxnLst/>
            <a:rect l="l" t="t" r="r" b="b"/>
            <a:pathLst>
              <a:path w="22899" h="6412">
                <a:moveTo>
                  <a:pt x="22899" y="3186"/>
                </a:moveTo>
                <a:lnTo>
                  <a:pt x="22899" y="2588"/>
                </a:lnTo>
                <a:lnTo>
                  <a:pt x="21261" y="0"/>
                </a:lnTo>
                <a:lnTo>
                  <a:pt x="1691" y="0"/>
                </a:lnTo>
                <a:lnTo>
                  <a:pt x="712" y="241"/>
                </a:lnTo>
                <a:lnTo>
                  <a:pt x="0" y="3186"/>
                </a:lnTo>
                <a:lnTo>
                  <a:pt x="1691" y="6412"/>
                </a:lnTo>
                <a:lnTo>
                  <a:pt x="21261" y="6412"/>
                </a:lnTo>
                <a:lnTo>
                  <a:pt x="22190" y="6184"/>
                </a:lnTo>
                <a:lnTo>
                  <a:pt x="22899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640968" y="6414221"/>
            <a:ext cx="26819" cy="40194"/>
          </a:xfrm>
          <a:custGeom>
            <a:avLst/>
            <a:gdLst/>
            <a:ahLst/>
            <a:cxnLst/>
            <a:rect l="l" t="t" r="r" b="b"/>
            <a:pathLst>
              <a:path w="26819" h="40194">
                <a:moveTo>
                  <a:pt x="22759" y="0"/>
                </a:moveTo>
                <a:lnTo>
                  <a:pt x="7350" y="38846"/>
                </a:lnTo>
                <a:lnTo>
                  <a:pt x="26819" y="5612"/>
                </a:lnTo>
                <a:lnTo>
                  <a:pt x="22759" y="0"/>
                </a:lnTo>
                <a:close/>
              </a:path>
              <a:path w="26819" h="40194">
                <a:moveTo>
                  <a:pt x="22759" y="0"/>
                </a:moveTo>
                <a:lnTo>
                  <a:pt x="1155" y="36791"/>
                </a:lnTo>
                <a:lnTo>
                  <a:pt x="939" y="37198"/>
                </a:lnTo>
                <a:lnTo>
                  <a:pt x="74" y="39876"/>
                </a:lnTo>
                <a:lnTo>
                  <a:pt x="0" y="42696"/>
                </a:lnTo>
                <a:lnTo>
                  <a:pt x="2131" y="45504"/>
                </a:lnTo>
                <a:lnTo>
                  <a:pt x="26924" y="45504"/>
                </a:lnTo>
                <a:lnTo>
                  <a:pt x="26924" y="58240"/>
                </a:lnTo>
                <a:lnTo>
                  <a:pt x="29451" y="59651"/>
                </a:lnTo>
                <a:lnTo>
                  <a:pt x="32331" y="59651"/>
                </a:lnTo>
                <a:lnTo>
                  <a:pt x="34974" y="58240"/>
                </a:lnTo>
                <a:lnTo>
                  <a:pt x="34974" y="45504"/>
                </a:lnTo>
                <a:lnTo>
                  <a:pt x="41807" y="45504"/>
                </a:lnTo>
                <a:lnTo>
                  <a:pt x="42796" y="45198"/>
                </a:lnTo>
                <a:lnTo>
                  <a:pt x="43585" y="42176"/>
                </a:lnTo>
                <a:lnTo>
                  <a:pt x="41807" y="38846"/>
                </a:lnTo>
                <a:lnTo>
                  <a:pt x="34974" y="38846"/>
                </a:lnTo>
                <a:lnTo>
                  <a:pt x="34974" y="176"/>
                </a:lnTo>
                <a:lnTo>
                  <a:pt x="34340" y="-749"/>
                </a:lnTo>
                <a:lnTo>
                  <a:pt x="31607" y="-1347"/>
                </a:lnTo>
                <a:lnTo>
                  <a:pt x="25678" y="-1347"/>
                </a:lnTo>
                <a:lnTo>
                  <a:pt x="22759" y="0"/>
                </a:lnTo>
                <a:lnTo>
                  <a:pt x="26819" y="5612"/>
                </a:lnTo>
                <a:lnTo>
                  <a:pt x="26924" y="38846"/>
                </a:lnTo>
                <a:lnTo>
                  <a:pt x="7350" y="38846"/>
                </a:lnTo>
                <a:lnTo>
                  <a:pt x="2275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691990" y="6412200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2" y="17284"/>
                </a:moveTo>
                <a:lnTo>
                  <a:pt x="10731" y="14961"/>
                </a:lnTo>
                <a:lnTo>
                  <a:pt x="13388" y="10972"/>
                </a:lnTo>
                <a:lnTo>
                  <a:pt x="17172" y="8190"/>
                </a:lnTo>
                <a:lnTo>
                  <a:pt x="21769" y="6416"/>
                </a:lnTo>
                <a:lnTo>
                  <a:pt x="27663" y="6527"/>
                </a:lnTo>
                <a:lnTo>
                  <a:pt x="31079" y="7200"/>
                </a:lnTo>
                <a:lnTo>
                  <a:pt x="34074" y="8190"/>
                </a:lnTo>
                <a:lnTo>
                  <a:pt x="36756" y="7200"/>
                </a:lnTo>
                <a:lnTo>
                  <a:pt x="36781" y="4532"/>
                </a:lnTo>
                <a:lnTo>
                  <a:pt x="35180" y="1828"/>
                </a:lnTo>
                <a:lnTo>
                  <a:pt x="31968" y="774"/>
                </a:lnTo>
                <a:lnTo>
                  <a:pt x="28703" y="205"/>
                </a:lnTo>
                <a:lnTo>
                  <a:pt x="25186" y="0"/>
                </a:lnTo>
                <a:lnTo>
                  <a:pt x="21755" y="0"/>
                </a:lnTo>
                <a:lnTo>
                  <a:pt x="18735" y="472"/>
                </a:lnTo>
                <a:lnTo>
                  <a:pt x="16142" y="1412"/>
                </a:lnTo>
                <a:lnTo>
                  <a:pt x="13550" y="2336"/>
                </a:lnTo>
                <a:lnTo>
                  <a:pt x="11329" y="3618"/>
                </a:lnTo>
                <a:lnTo>
                  <a:pt x="7607" y="6833"/>
                </a:lnTo>
                <a:lnTo>
                  <a:pt x="4852" y="10883"/>
                </a:lnTo>
                <a:lnTo>
                  <a:pt x="2631" y="15369"/>
                </a:lnTo>
                <a:lnTo>
                  <a:pt x="1206" y="20308"/>
                </a:lnTo>
                <a:lnTo>
                  <a:pt x="688" y="22860"/>
                </a:lnTo>
                <a:lnTo>
                  <a:pt x="421" y="25514"/>
                </a:lnTo>
                <a:lnTo>
                  <a:pt x="140" y="28171"/>
                </a:lnTo>
                <a:lnTo>
                  <a:pt x="0" y="30783"/>
                </a:lnTo>
                <a:lnTo>
                  <a:pt x="0" y="36324"/>
                </a:lnTo>
                <a:lnTo>
                  <a:pt x="129" y="39067"/>
                </a:lnTo>
                <a:lnTo>
                  <a:pt x="370" y="41630"/>
                </a:lnTo>
                <a:lnTo>
                  <a:pt x="623" y="44183"/>
                </a:lnTo>
                <a:lnTo>
                  <a:pt x="1612" y="48694"/>
                </a:lnTo>
                <a:lnTo>
                  <a:pt x="2948" y="52769"/>
                </a:lnTo>
                <a:lnTo>
                  <a:pt x="4864" y="56135"/>
                </a:lnTo>
                <a:lnTo>
                  <a:pt x="7495" y="58698"/>
                </a:lnTo>
                <a:lnTo>
                  <a:pt x="10605" y="60758"/>
                </a:lnTo>
                <a:lnTo>
                  <a:pt x="9424" y="47434"/>
                </a:lnTo>
                <a:lnTo>
                  <a:pt x="8917" y="44716"/>
                </a:lnTo>
                <a:lnTo>
                  <a:pt x="8395" y="41997"/>
                </a:lnTo>
                <a:lnTo>
                  <a:pt x="8143" y="38620"/>
                </a:lnTo>
                <a:lnTo>
                  <a:pt x="8143" y="34596"/>
                </a:lnTo>
                <a:lnTo>
                  <a:pt x="10833" y="33033"/>
                </a:lnTo>
                <a:lnTo>
                  <a:pt x="13921" y="31762"/>
                </a:lnTo>
                <a:lnTo>
                  <a:pt x="17273" y="30924"/>
                </a:lnTo>
                <a:lnTo>
                  <a:pt x="20740" y="30622"/>
                </a:lnTo>
                <a:lnTo>
                  <a:pt x="24523" y="30899"/>
                </a:lnTo>
                <a:lnTo>
                  <a:pt x="28461" y="32818"/>
                </a:lnTo>
                <a:lnTo>
                  <a:pt x="30747" y="36134"/>
                </a:lnTo>
                <a:lnTo>
                  <a:pt x="31460" y="39103"/>
                </a:lnTo>
                <a:lnTo>
                  <a:pt x="31652" y="42560"/>
                </a:lnTo>
                <a:lnTo>
                  <a:pt x="31652" y="44208"/>
                </a:lnTo>
                <a:lnTo>
                  <a:pt x="30963" y="47409"/>
                </a:lnTo>
                <a:lnTo>
                  <a:pt x="31003" y="59461"/>
                </a:lnTo>
                <a:lnTo>
                  <a:pt x="34823" y="56060"/>
                </a:lnTo>
                <a:lnTo>
                  <a:pt x="37757" y="51995"/>
                </a:lnTo>
                <a:lnTo>
                  <a:pt x="39383" y="47042"/>
                </a:lnTo>
                <a:lnTo>
                  <a:pt x="39801" y="44463"/>
                </a:lnTo>
                <a:lnTo>
                  <a:pt x="39801" y="41810"/>
                </a:lnTo>
                <a:lnTo>
                  <a:pt x="39499" y="36993"/>
                </a:lnTo>
                <a:lnTo>
                  <a:pt x="38304" y="32727"/>
                </a:lnTo>
                <a:lnTo>
                  <a:pt x="35928" y="29286"/>
                </a:lnTo>
                <a:lnTo>
                  <a:pt x="32727" y="26468"/>
                </a:lnTo>
                <a:lnTo>
                  <a:pt x="28220" y="24704"/>
                </a:lnTo>
                <a:lnTo>
                  <a:pt x="25463" y="24257"/>
                </a:lnTo>
                <a:lnTo>
                  <a:pt x="20664" y="24257"/>
                </a:lnTo>
                <a:lnTo>
                  <a:pt x="17881" y="24599"/>
                </a:lnTo>
                <a:lnTo>
                  <a:pt x="14061" y="25514"/>
                </a:lnTo>
                <a:lnTo>
                  <a:pt x="10746" y="26784"/>
                </a:lnTo>
                <a:lnTo>
                  <a:pt x="8003" y="28181"/>
                </a:lnTo>
                <a:lnTo>
                  <a:pt x="8103" y="25322"/>
                </a:lnTo>
                <a:lnTo>
                  <a:pt x="8460" y="22553"/>
                </a:lnTo>
                <a:lnTo>
                  <a:pt x="9108" y="19926"/>
                </a:lnTo>
                <a:lnTo>
                  <a:pt x="9742" y="17284"/>
                </a:lnTo>
                <a:close/>
              </a:path>
              <a:path w="39801" h="62320">
                <a:moveTo>
                  <a:pt x="13374" y="54051"/>
                </a:moveTo>
                <a:lnTo>
                  <a:pt x="11164" y="51247"/>
                </a:lnTo>
                <a:lnTo>
                  <a:pt x="9424" y="47434"/>
                </a:lnTo>
                <a:lnTo>
                  <a:pt x="10605" y="60758"/>
                </a:lnTo>
                <a:lnTo>
                  <a:pt x="14465" y="62003"/>
                </a:lnTo>
                <a:lnTo>
                  <a:pt x="19227" y="62320"/>
                </a:lnTo>
                <a:lnTo>
                  <a:pt x="22773" y="62320"/>
                </a:lnTo>
                <a:lnTo>
                  <a:pt x="25819" y="61747"/>
                </a:lnTo>
                <a:lnTo>
                  <a:pt x="28411" y="60606"/>
                </a:lnTo>
                <a:lnTo>
                  <a:pt x="31003" y="59461"/>
                </a:lnTo>
                <a:lnTo>
                  <a:pt x="30963" y="47409"/>
                </a:lnTo>
                <a:lnTo>
                  <a:pt x="29794" y="50393"/>
                </a:lnTo>
                <a:lnTo>
                  <a:pt x="26647" y="53939"/>
                </a:lnTo>
                <a:lnTo>
                  <a:pt x="23713" y="55436"/>
                </a:lnTo>
                <a:lnTo>
                  <a:pt x="19991" y="55803"/>
                </a:lnTo>
                <a:lnTo>
                  <a:pt x="16308" y="55462"/>
                </a:lnTo>
                <a:lnTo>
                  <a:pt x="13374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554786" y="65264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313" y="11850"/>
                </a:moveTo>
                <a:lnTo>
                  <a:pt x="12142" y="9183"/>
                </a:lnTo>
                <a:lnTo>
                  <a:pt x="15227" y="7364"/>
                </a:lnTo>
                <a:lnTo>
                  <a:pt x="17946" y="6695"/>
                </a:lnTo>
                <a:lnTo>
                  <a:pt x="21437" y="6695"/>
                </a:lnTo>
                <a:lnTo>
                  <a:pt x="24512" y="7364"/>
                </a:lnTo>
                <a:lnTo>
                  <a:pt x="28285" y="8865"/>
                </a:lnTo>
                <a:lnTo>
                  <a:pt x="30977" y="10339"/>
                </a:lnTo>
                <a:lnTo>
                  <a:pt x="33832" y="8600"/>
                </a:lnTo>
                <a:lnTo>
                  <a:pt x="33782" y="5702"/>
                </a:lnTo>
                <a:lnTo>
                  <a:pt x="31943" y="3073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4"/>
                </a:lnTo>
                <a:lnTo>
                  <a:pt x="17287" y="0"/>
                </a:lnTo>
                <a:lnTo>
                  <a:pt x="12585" y="1054"/>
                </a:lnTo>
                <a:lnTo>
                  <a:pt x="8369" y="2782"/>
                </a:lnTo>
                <a:lnTo>
                  <a:pt x="5093" y="5460"/>
                </a:lnTo>
                <a:lnTo>
                  <a:pt x="2882" y="9107"/>
                </a:lnTo>
                <a:lnTo>
                  <a:pt x="1511" y="13347"/>
                </a:lnTo>
                <a:lnTo>
                  <a:pt x="1511" y="18327"/>
                </a:lnTo>
                <a:lnTo>
                  <a:pt x="2692" y="22211"/>
                </a:lnTo>
                <a:lnTo>
                  <a:pt x="4536" y="25516"/>
                </a:lnTo>
                <a:lnTo>
                  <a:pt x="7099" y="28129"/>
                </a:lnTo>
                <a:lnTo>
                  <a:pt x="10162" y="30239"/>
                </a:lnTo>
                <a:lnTo>
                  <a:pt x="13464" y="32092"/>
                </a:lnTo>
                <a:lnTo>
                  <a:pt x="16904" y="33681"/>
                </a:lnTo>
                <a:lnTo>
                  <a:pt x="20206" y="35218"/>
                </a:lnTo>
                <a:lnTo>
                  <a:pt x="23305" y="36831"/>
                </a:lnTo>
                <a:lnTo>
                  <a:pt x="25873" y="38685"/>
                </a:lnTo>
                <a:lnTo>
                  <a:pt x="28461" y="42176"/>
                </a:lnTo>
                <a:lnTo>
                  <a:pt x="28856" y="45366"/>
                </a:lnTo>
                <a:lnTo>
                  <a:pt x="28562" y="48386"/>
                </a:lnTo>
                <a:lnTo>
                  <a:pt x="26647" y="51929"/>
                </a:lnTo>
                <a:lnTo>
                  <a:pt x="23291" y="54305"/>
                </a:lnTo>
                <a:lnTo>
                  <a:pt x="20397" y="55244"/>
                </a:lnTo>
                <a:lnTo>
                  <a:pt x="17045" y="55474"/>
                </a:lnTo>
                <a:lnTo>
                  <a:pt x="12701" y="55209"/>
                </a:lnTo>
                <a:lnTo>
                  <a:pt x="9183" y="54114"/>
                </a:lnTo>
                <a:lnTo>
                  <a:pt x="6414" y="52908"/>
                </a:lnTo>
                <a:lnTo>
                  <a:pt x="3355" y="51169"/>
                </a:lnTo>
                <a:lnTo>
                  <a:pt x="662" y="50647"/>
                </a:lnTo>
                <a:lnTo>
                  <a:pt x="0" y="53239"/>
                </a:lnTo>
                <a:lnTo>
                  <a:pt x="270" y="56249"/>
                </a:lnTo>
                <a:lnTo>
                  <a:pt x="2984" y="59028"/>
                </a:lnTo>
                <a:lnTo>
                  <a:pt x="6400" y="60590"/>
                </a:lnTo>
                <a:lnTo>
                  <a:pt x="9309" y="61504"/>
                </a:lnTo>
                <a:lnTo>
                  <a:pt x="12766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91" y="61977"/>
                </a:lnTo>
                <a:lnTo>
                  <a:pt x="24804" y="61188"/>
                </a:lnTo>
                <a:lnTo>
                  <a:pt x="29502" y="59244"/>
                </a:lnTo>
                <a:lnTo>
                  <a:pt x="33213" y="56159"/>
                </a:lnTo>
                <a:lnTo>
                  <a:pt x="35714" y="52069"/>
                </a:lnTo>
                <a:lnTo>
                  <a:pt x="37274" y="47321"/>
                </a:lnTo>
                <a:lnTo>
                  <a:pt x="37274" y="42076"/>
                </a:lnTo>
                <a:lnTo>
                  <a:pt x="36083" y="38228"/>
                </a:lnTo>
                <a:lnTo>
                  <a:pt x="34239" y="34937"/>
                </a:lnTo>
                <a:lnTo>
                  <a:pt x="31662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17" y="25275"/>
                </a:lnTo>
                <a:lnTo>
                  <a:pt x="15278" y="23637"/>
                </a:lnTo>
                <a:lnTo>
                  <a:pt x="12689" y="21769"/>
                </a:lnTo>
                <a:lnTo>
                  <a:pt x="10083" y="18262"/>
                </a:lnTo>
                <a:lnTo>
                  <a:pt x="9705" y="15111"/>
                </a:lnTo>
                <a:lnTo>
                  <a:pt x="10313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603331" y="6527106"/>
            <a:ext cx="8064" cy="61062"/>
          </a:xfrm>
          <a:custGeom>
            <a:avLst/>
            <a:gdLst/>
            <a:ahLst/>
            <a:cxnLst/>
            <a:rect l="l" t="t" r="r" b="b"/>
            <a:pathLst>
              <a:path w="8064" h="61062">
                <a:moveTo>
                  <a:pt x="8064" y="59601"/>
                </a:moveTo>
                <a:lnTo>
                  <a:pt x="8003" y="989"/>
                </a:lnTo>
                <a:lnTo>
                  <a:pt x="5460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2"/>
                </a:lnTo>
                <a:lnTo>
                  <a:pt x="5460" y="61062"/>
                </a:lnTo>
                <a:lnTo>
                  <a:pt x="8064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627477" y="6527232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1" y="20332"/>
                </a:lnTo>
                <a:lnTo>
                  <a:pt x="32090" y="54803"/>
                </a:lnTo>
                <a:lnTo>
                  <a:pt x="33883" y="57787"/>
                </a:lnTo>
                <a:lnTo>
                  <a:pt x="36752" y="60401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0" y="57365"/>
                </a:lnTo>
                <a:lnTo>
                  <a:pt x="45720" y="1043"/>
                </a:lnTo>
                <a:lnTo>
                  <a:pt x="43178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18" y="49733"/>
                </a:lnTo>
                <a:lnTo>
                  <a:pt x="36371" y="46814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10" y="34837"/>
                </a:lnTo>
                <a:lnTo>
                  <a:pt x="28512" y="31621"/>
                </a:lnTo>
                <a:lnTo>
                  <a:pt x="14298" y="5029"/>
                </a:lnTo>
                <a:lnTo>
                  <a:pt x="13284" y="3251"/>
                </a:lnTo>
                <a:lnTo>
                  <a:pt x="10311" y="496"/>
                </a:lnTo>
                <a:lnTo>
                  <a:pt x="7340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689059" y="6527336"/>
            <a:ext cx="46583" cy="60591"/>
          </a:xfrm>
          <a:custGeom>
            <a:avLst/>
            <a:gdLst/>
            <a:ahLst/>
            <a:cxnLst/>
            <a:rect l="l" t="t" r="r" b="b"/>
            <a:pathLst>
              <a:path w="46583" h="60591">
                <a:moveTo>
                  <a:pt x="28792" y="51433"/>
                </a:moveTo>
                <a:lnTo>
                  <a:pt x="26135" y="52397"/>
                </a:lnTo>
                <a:lnTo>
                  <a:pt x="23482" y="53362"/>
                </a:lnTo>
                <a:lnTo>
                  <a:pt x="20217" y="53845"/>
                </a:lnTo>
                <a:lnTo>
                  <a:pt x="21005" y="60591"/>
                </a:lnTo>
                <a:lnTo>
                  <a:pt x="25476" y="59954"/>
                </a:lnTo>
                <a:lnTo>
                  <a:pt x="29223" y="58672"/>
                </a:lnTo>
                <a:lnTo>
                  <a:pt x="32967" y="57391"/>
                </a:lnTo>
                <a:lnTo>
                  <a:pt x="36132" y="55458"/>
                </a:lnTo>
                <a:lnTo>
                  <a:pt x="38695" y="52880"/>
                </a:lnTo>
                <a:lnTo>
                  <a:pt x="41273" y="50317"/>
                </a:lnTo>
                <a:lnTo>
                  <a:pt x="43232" y="47062"/>
                </a:lnTo>
                <a:lnTo>
                  <a:pt x="44578" y="43153"/>
                </a:lnTo>
                <a:lnTo>
                  <a:pt x="45910" y="39229"/>
                </a:lnTo>
                <a:lnTo>
                  <a:pt x="46583" y="34657"/>
                </a:lnTo>
                <a:lnTo>
                  <a:pt x="46583" y="24851"/>
                </a:lnTo>
                <a:lnTo>
                  <a:pt x="45949" y="20760"/>
                </a:lnTo>
                <a:lnTo>
                  <a:pt x="44703" y="17143"/>
                </a:lnTo>
                <a:lnTo>
                  <a:pt x="43433" y="13525"/>
                </a:lnTo>
                <a:lnTo>
                  <a:pt x="41568" y="10436"/>
                </a:lnTo>
                <a:lnTo>
                  <a:pt x="39117" y="7898"/>
                </a:lnTo>
                <a:lnTo>
                  <a:pt x="36676" y="5346"/>
                </a:lnTo>
                <a:lnTo>
                  <a:pt x="33630" y="3402"/>
                </a:lnTo>
                <a:lnTo>
                  <a:pt x="30008" y="2040"/>
                </a:lnTo>
                <a:lnTo>
                  <a:pt x="26390" y="684"/>
                </a:lnTo>
                <a:lnTo>
                  <a:pt x="21969" y="0"/>
                </a:lnTo>
                <a:lnTo>
                  <a:pt x="2998" y="0"/>
                </a:lnTo>
                <a:lnTo>
                  <a:pt x="963" y="734"/>
                </a:lnTo>
                <a:lnTo>
                  <a:pt x="0" y="3286"/>
                </a:lnTo>
                <a:lnTo>
                  <a:pt x="0" y="57312"/>
                </a:lnTo>
                <a:lnTo>
                  <a:pt x="316" y="59382"/>
                </a:lnTo>
                <a:lnTo>
                  <a:pt x="2998" y="60591"/>
                </a:lnTo>
                <a:lnTo>
                  <a:pt x="15825" y="60591"/>
                </a:lnTo>
                <a:lnTo>
                  <a:pt x="8063" y="53845"/>
                </a:lnTo>
                <a:lnTo>
                  <a:pt x="8063" y="6703"/>
                </a:lnTo>
                <a:lnTo>
                  <a:pt x="20422" y="6703"/>
                </a:lnTo>
                <a:lnTo>
                  <a:pt x="23849" y="7275"/>
                </a:lnTo>
                <a:lnTo>
                  <a:pt x="26506" y="8431"/>
                </a:lnTo>
                <a:lnTo>
                  <a:pt x="29159" y="9587"/>
                </a:lnTo>
                <a:lnTo>
                  <a:pt x="33083" y="13258"/>
                </a:lnTo>
                <a:lnTo>
                  <a:pt x="36093" y="17766"/>
                </a:lnTo>
                <a:lnTo>
                  <a:pt x="36892" y="20585"/>
                </a:lnTo>
                <a:lnTo>
                  <a:pt x="37706" y="23403"/>
                </a:lnTo>
                <a:lnTo>
                  <a:pt x="38112" y="26452"/>
                </a:lnTo>
                <a:lnTo>
                  <a:pt x="38112" y="33858"/>
                </a:lnTo>
                <a:lnTo>
                  <a:pt x="37669" y="37411"/>
                </a:lnTo>
                <a:lnTo>
                  <a:pt x="36791" y="40435"/>
                </a:lnTo>
                <a:lnTo>
                  <a:pt x="35891" y="43445"/>
                </a:lnTo>
                <a:lnTo>
                  <a:pt x="32777" y="47952"/>
                </a:lnTo>
                <a:lnTo>
                  <a:pt x="28792" y="51433"/>
                </a:lnTo>
                <a:close/>
              </a:path>
              <a:path w="46583" h="60591">
                <a:moveTo>
                  <a:pt x="16343" y="53845"/>
                </a:moveTo>
                <a:lnTo>
                  <a:pt x="8063" y="53845"/>
                </a:lnTo>
                <a:lnTo>
                  <a:pt x="15825" y="60591"/>
                </a:lnTo>
                <a:lnTo>
                  <a:pt x="21005" y="60591"/>
                </a:lnTo>
                <a:lnTo>
                  <a:pt x="20217" y="53845"/>
                </a:lnTo>
                <a:lnTo>
                  <a:pt x="16343" y="538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747483" y="6527106"/>
            <a:ext cx="43635" cy="61062"/>
          </a:xfrm>
          <a:custGeom>
            <a:avLst/>
            <a:gdLst/>
            <a:ahLst/>
            <a:cxnLst/>
            <a:rect l="l" t="t" r="r" b="b"/>
            <a:pathLst>
              <a:path w="43635" h="61062">
                <a:moveTo>
                  <a:pt x="35636" y="59601"/>
                </a:moveTo>
                <a:lnTo>
                  <a:pt x="35636" y="59852"/>
                </a:lnTo>
                <a:lnTo>
                  <a:pt x="38188" y="61062"/>
                </a:lnTo>
                <a:lnTo>
                  <a:pt x="41043" y="61062"/>
                </a:lnTo>
                <a:lnTo>
                  <a:pt x="43635" y="59601"/>
                </a:lnTo>
                <a:lnTo>
                  <a:pt x="43635" y="1205"/>
                </a:lnTo>
                <a:lnTo>
                  <a:pt x="41043" y="0"/>
                </a:lnTo>
                <a:lnTo>
                  <a:pt x="38188" y="0"/>
                </a:lnTo>
                <a:lnTo>
                  <a:pt x="35636" y="1461"/>
                </a:lnTo>
                <a:lnTo>
                  <a:pt x="35636" y="25703"/>
                </a:lnTo>
                <a:lnTo>
                  <a:pt x="8049" y="25703"/>
                </a:lnTo>
                <a:lnTo>
                  <a:pt x="8049" y="1205"/>
                </a:lnTo>
                <a:lnTo>
                  <a:pt x="5460" y="0"/>
                </a:lnTo>
                <a:lnTo>
                  <a:pt x="2627" y="0"/>
                </a:lnTo>
                <a:lnTo>
                  <a:pt x="0" y="1461"/>
                </a:lnTo>
                <a:lnTo>
                  <a:pt x="60" y="60069"/>
                </a:lnTo>
                <a:lnTo>
                  <a:pt x="2627" y="61062"/>
                </a:lnTo>
                <a:lnTo>
                  <a:pt x="5460" y="61062"/>
                </a:lnTo>
                <a:lnTo>
                  <a:pt x="8049" y="59601"/>
                </a:lnTo>
                <a:lnTo>
                  <a:pt x="8049" y="32726"/>
                </a:lnTo>
                <a:lnTo>
                  <a:pt x="35636" y="32726"/>
                </a:lnTo>
                <a:lnTo>
                  <a:pt x="35636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823396" y="65264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299" y="11850"/>
                </a:moveTo>
                <a:lnTo>
                  <a:pt x="12142" y="9183"/>
                </a:lnTo>
                <a:lnTo>
                  <a:pt x="15228" y="7364"/>
                </a:lnTo>
                <a:lnTo>
                  <a:pt x="17946" y="6695"/>
                </a:lnTo>
                <a:lnTo>
                  <a:pt x="21438" y="6695"/>
                </a:lnTo>
                <a:lnTo>
                  <a:pt x="24512" y="7364"/>
                </a:lnTo>
                <a:lnTo>
                  <a:pt x="28285" y="8865"/>
                </a:lnTo>
                <a:lnTo>
                  <a:pt x="30977" y="10339"/>
                </a:lnTo>
                <a:lnTo>
                  <a:pt x="33832" y="8600"/>
                </a:lnTo>
                <a:lnTo>
                  <a:pt x="33783" y="5702"/>
                </a:lnTo>
                <a:lnTo>
                  <a:pt x="31929" y="3073"/>
                </a:lnTo>
                <a:lnTo>
                  <a:pt x="28994" y="1677"/>
                </a:lnTo>
                <a:lnTo>
                  <a:pt x="25312" y="586"/>
                </a:lnTo>
                <a:lnTo>
                  <a:pt x="22593" y="114"/>
                </a:lnTo>
                <a:lnTo>
                  <a:pt x="17287" y="0"/>
                </a:lnTo>
                <a:lnTo>
                  <a:pt x="12575" y="1054"/>
                </a:lnTo>
                <a:lnTo>
                  <a:pt x="8370" y="2782"/>
                </a:lnTo>
                <a:lnTo>
                  <a:pt x="5080" y="5460"/>
                </a:lnTo>
                <a:lnTo>
                  <a:pt x="2884" y="9107"/>
                </a:lnTo>
                <a:lnTo>
                  <a:pt x="1512" y="13347"/>
                </a:lnTo>
                <a:lnTo>
                  <a:pt x="1512" y="18327"/>
                </a:lnTo>
                <a:lnTo>
                  <a:pt x="2693" y="22211"/>
                </a:lnTo>
                <a:lnTo>
                  <a:pt x="4536" y="25516"/>
                </a:lnTo>
                <a:lnTo>
                  <a:pt x="7089" y="28129"/>
                </a:lnTo>
                <a:lnTo>
                  <a:pt x="10162" y="30239"/>
                </a:lnTo>
                <a:lnTo>
                  <a:pt x="13464" y="32092"/>
                </a:lnTo>
                <a:lnTo>
                  <a:pt x="16891" y="33681"/>
                </a:lnTo>
                <a:lnTo>
                  <a:pt x="20206" y="35218"/>
                </a:lnTo>
                <a:lnTo>
                  <a:pt x="23307" y="36831"/>
                </a:lnTo>
                <a:lnTo>
                  <a:pt x="25869" y="38685"/>
                </a:lnTo>
                <a:lnTo>
                  <a:pt x="28461" y="42176"/>
                </a:lnTo>
                <a:lnTo>
                  <a:pt x="28842" y="45366"/>
                </a:lnTo>
                <a:lnTo>
                  <a:pt x="28562" y="48386"/>
                </a:lnTo>
                <a:lnTo>
                  <a:pt x="26633" y="51929"/>
                </a:lnTo>
                <a:lnTo>
                  <a:pt x="23291" y="54305"/>
                </a:lnTo>
                <a:lnTo>
                  <a:pt x="20397" y="55244"/>
                </a:lnTo>
                <a:lnTo>
                  <a:pt x="17045" y="55474"/>
                </a:lnTo>
                <a:lnTo>
                  <a:pt x="12689" y="55209"/>
                </a:lnTo>
                <a:lnTo>
                  <a:pt x="9169" y="54114"/>
                </a:lnTo>
                <a:lnTo>
                  <a:pt x="6416" y="52908"/>
                </a:lnTo>
                <a:lnTo>
                  <a:pt x="3355" y="51169"/>
                </a:lnTo>
                <a:lnTo>
                  <a:pt x="382" y="51120"/>
                </a:lnTo>
                <a:lnTo>
                  <a:pt x="0" y="53938"/>
                </a:lnTo>
                <a:lnTo>
                  <a:pt x="431" y="56832"/>
                </a:lnTo>
                <a:lnTo>
                  <a:pt x="2984" y="59028"/>
                </a:lnTo>
                <a:lnTo>
                  <a:pt x="6390" y="60590"/>
                </a:lnTo>
                <a:lnTo>
                  <a:pt x="9298" y="61504"/>
                </a:lnTo>
                <a:lnTo>
                  <a:pt x="12766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77" y="61977"/>
                </a:lnTo>
                <a:lnTo>
                  <a:pt x="24804" y="61188"/>
                </a:lnTo>
                <a:lnTo>
                  <a:pt x="29491" y="59244"/>
                </a:lnTo>
                <a:lnTo>
                  <a:pt x="33210" y="56159"/>
                </a:lnTo>
                <a:lnTo>
                  <a:pt x="35700" y="52069"/>
                </a:lnTo>
                <a:lnTo>
                  <a:pt x="37274" y="47321"/>
                </a:lnTo>
                <a:lnTo>
                  <a:pt x="37274" y="42076"/>
                </a:lnTo>
                <a:lnTo>
                  <a:pt x="36069" y="38228"/>
                </a:lnTo>
                <a:lnTo>
                  <a:pt x="34240" y="34937"/>
                </a:lnTo>
                <a:lnTo>
                  <a:pt x="31650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03" y="25275"/>
                </a:lnTo>
                <a:lnTo>
                  <a:pt x="15278" y="23637"/>
                </a:lnTo>
                <a:lnTo>
                  <a:pt x="12675" y="21769"/>
                </a:lnTo>
                <a:lnTo>
                  <a:pt x="10083" y="18262"/>
                </a:lnTo>
                <a:lnTo>
                  <a:pt x="9691" y="15111"/>
                </a:lnTo>
                <a:lnTo>
                  <a:pt x="10299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865958" y="6527065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187" y="64"/>
                </a:lnTo>
                <a:lnTo>
                  <a:pt x="20307" y="1692"/>
                </a:lnTo>
                <a:lnTo>
                  <a:pt x="0" y="57953"/>
                </a:lnTo>
                <a:lnTo>
                  <a:pt x="1724" y="61103"/>
                </a:lnTo>
                <a:lnTo>
                  <a:pt x="4939" y="61103"/>
                </a:lnTo>
                <a:lnTo>
                  <a:pt x="7809" y="59500"/>
                </a:lnTo>
                <a:lnTo>
                  <a:pt x="12776" y="44946"/>
                </a:lnTo>
                <a:lnTo>
                  <a:pt x="37959" y="44946"/>
                </a:lnTo>
                <a:lnTo>
                  <a:pt x="14792" y="38535"/>
                </a:lnTo>
                <a:lnTo>
                  <a:pt x="25222" y="8335"/>
                </a:lnTo>
                <a:lnTo>
                  <a:pt x="26517" y="0"/>
                </a:lnTo>
                <a:close/>
              </a:path>
              <a:path w="51408" h="61139">
                <a:moveTo>
                  <a:pt x="51357" y="58003"/>
                </a:moveTo>
                <a:lnTo>
                  <a:pt x="31040" y="1718"/>
                </a:lnTo>
                <a:lnTo>
                  <a:pt x="29182" y="191"/>
                </a:lnTo>
                <a:lnTo>
                  <a:pt x="26517" y="0"/>
                </a:lnTo>
                <a:lnTo>
                  <a:pt x="25222" y="8335"/>
                </a:lnTo>
                <a:lnTo>
                  <a:pt x="35852" y="38535"/>
                </a:lnTo>
                <a:lnTo>
                  <a:pt x="14792" y="38535"/>
                </a:lnTo>
                <a:lnTo>
                  <a:pt x="37959" y="44946"/>
                </a:lnTo>
                <a:lnTo>
                  <a:pt x="43153" y="59692"/>
                </a:lnTo>
                <a:lnTo>
                  <a:pt x="43545" y="60405"/>
                </a:lnTo>
                <a:lnTo>
                  <a:pt x="46098" y="61113"/>
                </a:lnTo>
                <a:lnTo>
                  <a:pt x="48816" y="61139"/>
                </a:lnTo>
                <a:lnTo>
                  <a:pt x="51408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927180" y="6527098"/>
            <a:ext cx="31421" cy="60817"/>
          </a:xfrm>
          <a:custGeom>
            <a:avLst/>
            <a:gdLst/>
            <a:ahLst/>
            <a:cxnLst/>
            <a:rect l="l" t="t" r="r" b="b"/>
            <a:pathLst>
              <a:path w="31421" h="60817">
                <a:moveTo>
                  <a:pt x="31421" y="57312"/>
                </a:moveTo>
                <a:lnTo>
                  <a:pt x="31421" y="56692"/>
                </a:lnTo>
                <a:lnTo>
                  <a:pt x="29782" y="53859"/>
                </a:lnTo>
                <a:lnTo>
                  <a:pt x="8064" y="53859"/>
                </a:lnTo>
                <a:lnTo>
                  <a:pt x="8064" y="1216"/>
                </a:lnTo>
                <a:lnTo>
                  <a:pt x="5461" y="0"/>
                </a:lnTo>
                <a:lnTo>
                  <a:pt x="2642" y="0"/>
                </a:lnTo>
                <a:lnTo>
                  <a:pt x="0" y="1471"/>
                </a:lnTo>
                <a:lnTo>
                  <a:pt x="0" y="57552"/>
                </a:lnTo>
                <a:lnTo>
                  <a:pt x="331" y="59622"/>
                </a:lnTo>
                <a:lnTo>
                  <a:pt x="3009" y="60817"/>
                </a:lnTo>
                <a:lnTo>
                  <a:pt x="29782" y="60817"/>
                </a:lnTo>
                <a:lnTo>
                  <a:pt x="31024" y="59954"/>
                </a:lnTo>
                <a:lnTo>
                  <a:pt x="31421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967198" y="6527336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37" y="0"/>
                </a:moveTo>
                <a:lnTo>
                  <a:pt x="2998" y="0"/>
                </a:lnTo>
                <a:lnTo>
                  <a:pt x="953" y="734"/>
                </a:lnTo>
                <a:lnTo>
                  <a:pt x="0" y="3286"/>
                </a:lnTo>
                <a:lnTo>
                  <a:pt x="0" y="57312"/>
                </a:lnTo>
                <a:lnTo>
                  <a:pt x="317" y="59382"/>
                </a:lnTo>
                <a:lnTo>
                  <a:pt x="2998" y="60591"/>
                </a:lnTo>
                <a:lnTo>
                  <a:pt x="32068" y="60591"/>
                </a:lnTo>
                <a:lnTo>
                  <a:pt x="33120" y="60079"/>
                </a:lnTo>
                <a:lnTo>
                  <a:pt x="33707" y="57261"/>
                </a:lnTo>
                <a:lnTo>
                  <a:pt x="33707" y="56639"/>
                </a:lnTo>
                <a:lnTo>
                  <a:pt x="32068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71" y="32216"/>
                </a:lnTo>
                <a:lnTo>
                  <a:pt x="29704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7" y="6703"/>
                </a:lnTo>
                <a:lnTo>
                  <a:pt x="33033" y="5673"/>
                </a:lnTo>
                <a:lnTo>
                  <a:pt x="33336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2008811" y="6526455"/>
            <a:ext cx="37278" cy="62358"/>
          </a:xfrm>
          <a:custGeom>
            <a:avLst/>
            <a:gdLst/>
            <a:ahLst/>
            <a:cxnLst/>
            <a:rect l="l" t="t" r="r" b="b"/>
            <a:pathLst>
              <a:path w="37278" h="62358">
                <a:moveTo>
                  <a:pt x="10313" y="11850"/>
                </a:moveTo>
                <a:lnTo>
                  <a:pt x="12142" y="9183"/>
                </a:lnTo>
                <a:lnTo>
                  <a:pt x="15227" y="7364"/>
                </a:lnTo>
                <a:lnTo>
                  <a:pt x="17945" y="6695"/>
                </a:lnTo>
                <a:lnTo>
                  <a:pt x="21437" y="6695"/>
                </a:lnTo>
                <a:lnTo>
                  <a:pt x="24512" y="7364"/>
                </a:lnTo>
                <a:lnTo>
                  <a:pt x="28285" y="8865"/>
                </a:lnTo>
                <a:lnTo>
                  <a:pt x="30977" y="10339"/>
                </a:lnTo>
                <a:lnTo>
                  <a:pt x="33832" y="8600"/>
                </a:lnTo>
                <a:lnTo>
                  <a:pt x="33781" y="5702"/>
                </a:lnTo>
                <a:lnTo>
                  <a:pt x="31943" y="3073"/>
                </a:lnTo>
                <a:lnTo>
                  <a:pt x="29008" y="1677"/>
                </a:lnTo>
                <a:lnTo>
                  <a:pt x="25326" y="586"/>
                </a:lnTo>
                <a:lnTo>
                  <a:pt x="22607" y="114"/>
                </a:lnTo>
                <a:lnTo>
                  <a:pt x="17287" y="0"/>
                </a:lnTo>
                <a:lnTo>
                  <a:pt x="12589" y="1054"/>
                </a:lnTo>
                <a:lnTo>
                  <a:pt x="8369" y="2782"/>
                </a:lnTo>
                <a:lnTo>
                  <a:pt x="5093" y="5460"/>
                </a:lnTo>
                <a:lnTo>
                  <a:pt x="2882" y="9107"/>
                </a:lnTo>
                <a:lnTo>
                  <a:pt x="1511" y="13347"/>
                </a:lnTo>
                <a:lnTo>
                  <a:pt x="1511" y="18327"/>
                </a:lnTo>
                <a:lnTo>
                  <a:pt x="2692" y="22211"/>
                </a:lnTo>
                <a:lnTo>
                  <a:pt x="4535" y="25516"/>
                </a:lnTo>
                <a:lnTo>
                  <a:pt x="7103" y="28129"/>
                </a:lnTo>
                <a:lnTo>
                  <a:pt x="10162" y="30239"/>
                </a:lnTo>
                <a:lnTo>
                  <a:pt x="13463" y="32092"/>
                </a:lnTo>
                <a:lnTo>
                  <a:pt x="16904" y="33681"/>
                </a:lnTo>
                <a:lnTo>
                  <a:pt x="20206" y="35218"/>
                </a:lnTo>
                <a:lnTo>
                  <a:pt x="23305" y="36831"/>
                </a:lnTo>
                <a:lnTo>
                  <a:pt x="25872" y="38685"/>
                </a:lnTo>
                <a:lnTo>
                  <a:pt x="28460" y="42176"/>
                </a:lnTo>
                <a:lnTo>
                  <a:pt x="28856" y="45366"/>
                </a:lnTo>
                <a:lnTo>
                  <a:pt x="28562" y="48386"/>
                </a:lnTo>
                <a:lnTo>
                  <a:pt x="26647" y="51929"/>
                </a:lnTo>
                <a:lnTo>
                  <a:pt x="23291" y="54305"/>
                </a:lnTo>
                <a:lnTo>
                  <a:pt x="20397" y="55244"/>
                </a:lnTo>
                <a:lnTo>
                  <a:pt x="17045" y="55474"/>
                </a:lnTo>
                <a:lnTo>
                  <a:pt x="12700" y="55209"/>
                </a:lnTo>
                <a:lnTo>
                  <a:pt x="9183" y="54114"/>
                </a:lnTo>
                <a:lnTo>
                  <a:pt x="6414" y="52908"/>
                </a:lnTo>
                <a:lnTo>
                  <a:pt x="3355" y="51169"/>
                </a:lnTo>
                <a:lnTo>
                  <a:pt x="381" y="51120"/>
                </a:lnTo>
                <a:lnTo>
                  <a:pt x="0" y="53938"/>
                </a:lnTo>
                <a:lnTo>
                  <a:pt x="445" y="56832"/>
                </a:lnTo>
                <a:lnTo>
                  <a:pt x="2988" y="59028"/>
                </a:lnTo>
                <a:lnTo>
                  <a:pt x="6400" y="60590"/>
                </a:lnTo>
                <a:lnTo>
                  <a:pt x="9309" y="61504"/>
                </a:lnTo>
                <a:lnTo>
                  <a:pt x="12764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91" y="61977"/>
                </a:lnTo>
                <a:lnTo>
                  <a:pt x="24803" y="61188"/>
                </a:lnTo>
                <a:lnTo>
                  <a:pt x="29505" y="59244"/>
                </a:lnTo>
                <a:lnTo>
                  <a:pt x="33213" y="56159"/>
                </a:lnTo>
                <a:lnTo>
                  <a:pt x="35714" y="52069"/>
                </a:lnTo>
                <a:lnTo>
                  <a:pt x="37278" y="47321"/>
                </a:lnTo>
                <a:lnTo>
                  <a:pt x="37278" y="42076"/>
                </a:lnTo>
                <a:lnTo>
                  <a:pt x="36081" y="38228"/>
                </a:lnTo>
                <a:lnTo>
                  <a:pt x="34239" y="34937"/>
                </a:lnTo>
                <a:lnTo>
                  <a:pt x="31661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17" y="25275"/>
                </a:lnTo>
                <a:lnTo>
                  <a:pt x="15278" y="23637"/>
                </a:lnTo>
                <a:lnTo>
                  <a:pt x="12689" y="21769"/>
                </a:lnTo>
                <a:lnTo>
                  <a:pt x="10086" y="18262"/>
                </a:lnTo>
                <a:lnTo>
                  <a:pt x="9705" y="15111"/>
                </a:lnTo>
                <a:lnTo>
                  <a:pt x="10313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2071602" y="6527344"/>
            <a:ext cx="45327" cy="60832"/>
          </a:xfrm>
          <a:custGeom>
            <a:avLst/>
            <a:gdLst/>
            <a:ahLst/>
            <a:cxnLst/>
            <a:rect l="l" t="t" r="r" b="b"/>
            <a:pathLst>
              <a:path w="45327" h="60832">
                <a:moveTo>
                  <a:pt x="18694" y="59828"/>
                </a:moveTo>
                <a:lnTo>
                  <a:pt x="21272" y="60833"/>
                </a:lnTo>
                <a:lnTo>
                  <a:pt x="24090" y="60833"/>
                </a:lnTo>
                <a:lnTo>
                  <a:pt x="26682" y="59355"/>
                </a:lnTo>
                <a:lnTo>
                  <a:pt x="26682" y="6842"/>
                </a:lnTo>
                <a:lnTo>
                  <a:pt x="43724" y="6842"/>
                </a:lnTo>
                <a:lnTo>
                  <a:pt x="44931" y="6055"/>
                </a:lnTo>
                <a:lnTo>
                  <a:pt x="45327" y="3465"/>
                </a:lnTo>
                <a:lnTo>
                  <a:pt x="45327" y="2868"/>
                </a:lnTo>
                <a:lnTo>
                  <a:pt x="43724" y="0"/>
                </a:lnTo>
                <a:lnTo>
                  <a:pt x="1601" y="0"/>
                </a:lnTo>
                <a:lnTo>
                  <a:pt x="190" y="1446"/>
                </a:lnTo>
                <a:lnTo>
                  <a:pt x="0" y="4064"/>
                </a:lnTo>
                <a:lnTo>
                  <a:pt x="1601" y="6842"/>
                </a:lnTo>
                <a:lnTo>
                  <a:pt x="18629" y="6842"/>
                </a:lnTo>
                <a:lnTo>
                  <a:pt x="18694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2119327" y="6527065"/>
            <a:ext cx="51393" cy="61139"/>
          </a:xfrm>
          <a:custGeom>
            <a:avLst/>
            <a:gdLst/>
            <a:ahLst/>
            <a:cxnLst/>
            <a:rect l="l" t="t" r="r" b="b"/>
            <a:pathLst>
              <a:path w="51393" h="61139">
                <a:moveTo>
                  <a:pt x="26502" y="0"/>
                </a:moveTo>
                <a:lnTo>
                  <a:pt x="23187" y="64"/>
                </a:lnTo>
                <a:lnTo>
                  <a:pt x="20303" y="1692"/>
                </a:lnTo>
                <a:lnTo>
                  <a:pt x="0" y="57953"/>
                </a:lnTo>
                <a:lnTo>
                  <a:pt x="1723" y="61103"/>
                </a:lnTo>
                <a:lnTo>
                  <a:pt x="4939" y="61103"/>
                </a:lnTo>
                <a:lnTo>
                  <a:pt x="7807" y="59500"/>
                </a:lnTo>
                <a:lnTo>
                  <a:pt x="12772" y="44946"/>
                </a:lnTo>
                <a:lnTo>
                  <a:pt x="37957" y="44946"/>
                </a:lnTo>
                <a:lnTo>
                  <a:pt x="14781" y="38535"/>
                </a:lnTo>
                <a:lnTo>
                  <a:pt x="25220" y="8335"/>
                </a:lnTo>
                <a:lnTo>
                  <a:pt x="26502" y="0"/>
                </a:lnTo>
                <a:close/>
              </a:path>
              <a:path w="51393" h="61139">
                <a:moveTo>
                  <a:pt x="51357" y="58003"/>
                </a:moveTo>
                <a:lnTo>
                  <a:pt x="31024" y="1718"/>
                </a:lnTo>
                <a:lnTo>
                  <a:pt x="29180" y="191"/>
                </a:lnTo>
                <a:lnTo>
                  <a:pt x="26502" y="0"/>
                </a:lnTo>
                <a:lnTo>
                  <a:pt x="25220" y="8335"/>
                </a:lnTo>
                <a:lnTo>
                  <a:pt x="35848" y="38535"/>
                </a:lnTo>
                <a:lnTo>
                  <a:pt x="14781" y="38535"/>
                </a:lnTo>
                <a:lnTo>
                  <a:pt x="37957" y="44946"/>
                </a:lnTo>
                <a:lnTo>
                  <a:pt x="43152" y="59692"/>
                </a:lnTo>
                <a:lnTo>
                  <a:pt x="43544" y="60405"/>
                </a:lnTo>
                <a:lnTo>
                  <a:pt x="46097" y="61113"/>
                </a:lnTo>
                <a:lnTo>
                  <a:pt x="48814" y="61139"/>
                </a:lnTo>
                <a:lnTo>
                  <a:pt x="51393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2175090" y="6527069"/>
            <a:ext cx="44463" cy="61139"/>
          </a:xfrm>
          <a:custGeom>
            <a:avLst/>
            <a:gdLst/>
            <a:ahLst/>
            <a:cxnLst/>
            <a:rect l="l" t="t" r="r" b="b"/>
            <a:pathLst>
              <a:path w="44463" h="61139">
                <a:moveTo>
                  <a:pt x="41036" y="0"/>
                </a:moveTo>
                <a:lnTo>
                  <a:pt x="38444" y="15"/>
                </a:lnTo>
                <a:lnTo>
                  <a:pt x="35525" y="1447"/>
                </a:lnTo>
                <a:lnTo>
                  <a:pt x="22608" y="24105"/>
                </a:lnTo>
                <a:lnTo>
                  <a:pt x="9575" y="1447"/>
                </a:lnTo>
                <a:lnTo>
                  <a:pt x="8902" y="558"/>
                </a:lnTo>
                <a:lnTo>
                  <a:pt x="6314" y="15"/>
                </a:lnTo>
                <a:lnTo>
                  <a:pt x="3531" y="0"/>
                </a:lnTo>
                <a:lnTo>
                  <a:pt x="737" y="533"/>
                </a:lnTo>
                <a:lnTo>
                  <a:pt x="1245" y="3190"/>
                </a:lnTo>
                <a:lnTo>
                  <a:pt x="17031" y="30100"/>
                </a:lnTo>
                <a:lnTo>
                  <a:pt x="496" y="57950"/>
                </a:lnTo>
                <a:lnTo>
                  <a:pt x="0" y="60556"/>
                </a:lnTo>
                <a:lnTo>
                  <a:pt x="2656" y="61139"/>
                </a:lnTo>
                <a:lnTo>
                  <a:pt x="5933" y="61064"/>
                </a:lnTo>
                <a:lnTo>
                  <a:pt x="8550" y="59692"/>
                </a:lnTo>
                <a:lnTo>
                  <a:pt x="22176" y="35571"/>
                </a:lnTo>
                <a:lnTo>
                  <a:pt x="35661" y="59692"/>
                </a:lnTo>
                <a:lnTo>
                  <a:pt x="36108" y="60365"/>
                </a:lnTo>
                <a:lnTo>
                  <a:pt x="38750" y="61113"/>
                </a:lnTo>
                <a:lnTo>
                  <a:pt x="41595" y="61139"/>
                </a:lnTo>
                <a:lnTo>
                  <a:pt x="44463" y="60556"/>
                </a:lnTo>
                <a:lnTo>
                  <a:pt x="44046" y="57950"/>
                </a:lnTo>
                <a:lnTo>
                  <a:pt x="27647" y="29909"/>
                </a:lnTo>
                <a:lnTo>
                  <a:pt x="43384" y="3190"/>
                </a:lnTo>
                <a:lnTo>
                  <a:pt x="43740" y="547"/>
                </a:lnTo>
                <a:lnTo>
                  <a:pt x="4103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2251684" y="6527232"/>
            <a:ext cx="45770" cy="60937"/>
          </a:xfrm>
          <a:custGeom>
            <a:avLst/>
            <a:gdLst/>
            <a:ahLst/>
            <a:cxnLst/>
            <a:rect l="l" t="t" r="r" b="b"/>
            <a:pathLst>
              <a:path w="45770" h="60937">
                <a:moveTo>
                  <a:pt x="2552" y="60937"/>
                </a:moveTo>
                <a:lnTo>
                  <a:pt x="5425" y="60937"/>
                </a:lnTo>
                <a:lnTo>
                  <a:pt x="8039" y="59475"/>
                </a:lnTo>
                <a:lnTo>
                  <a:pt x="7938" y="9042"/>
                </a:lnTo>
                <a:lnTo>
                  <a:pt x="9705" y="12790"/>
                </a:lnTo>
                <a:lnTo>
                  <a:pt x="11661" y="16689"/>
                </a:lnTo>
                <a:lnTo>
                  <a:pt x="13615" y="20332"/>
                </a:lnTo>
                <a:lnTo>
                  <a:pt x="32094" y="54803"/>
                </a:lnTo>
                <a:lnTo>
                  <a:pt x="33883" y="57787"/>
                </a:lnTo>
                <a:lnTo>
                  <a:pt x="36742" y="60401"/>
                </a:lnTo>
                <a:lnTo>
                  <a:pt x="39585" y="60832"/>
                </a:lnTo>
                <a:lnTo>
                  <a:pt x="42242" y="60832"/>
                </a:lnTo>
                <a:lnTo>
                  <a:pt x="44640" y="60032"/>
                </a:lnTo>
                <a:lnTo>
                  <a:pt x="45770" y="57365"/>
                </a:lnTo>
                <a:lnTo>
                  <a:pt x="45770" y="1245"/>
                </a:lnTo>
                <a:lnTo>
                  <a:pt x="43182" y="0"/>
                </a:lnTo>
                <a:lnTo>
                  <a:pt x="40337" y="0"/>
                </a:lnTo>
                <a:lnTo>
                  <a:pt x="37721" y="1475"/>
                </a:lnTo>
                <a:lnTo>
                  <a:pt x="37821" y="49733"/>
                </a:lnTo>
                <a:lnTo>
                  <a:pt x="36360" y="46814"/>
                </a:lnTo>
                <a:lnTo>
                  <a:pt x="34888" y="43905"/>
                </a:lnTo>
                <a:lnTo>
                  <a:pt x="33375" y="40932"/>
                </a:lnTo>
                <a:lnTo>
                  <a:pt x="31838" y="37922"/>
                </a:lnTo>
                <a:lnTo>
                  <a:pt x="30214" y="34837"/>
                </a:lnTo>
                <a:lnTo>
                  <a:pt x="28501" y="31621"/>
                </a:lnTo>
                <a:lnTo>
                  <a:pt x="14288" y="5029"/>
                </a:lnTo>
                <a:lnTo>
                  <a:pt x="13284" y="3251"/>
                </a:lnTo>
                <a:lnTo>
                  <a:pt x="10299" y="496"/>
                </a:lnTo>
                <a:lnTo>
                  <a:pt x="7340" y="104"/>
                </a:lnTo>
                <a:lnTo>
                  <a:pt x="3366" y="104"/>
                </a:lnTo>
                <a:lnTo>
                  <a:pt x="105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2309842" y="6526461"/>
            <a:ext cx="54179" cy="62355"/>
          </a:xfrm>
          <a:custGeom>
            <a:avLst/>
            <a:gdLst/>
            <a:ahLst/>
            <a:cxnLst/>
            <a:rect l="l" t="t" r="r" b="b"/>
            <a:pathLst>
              <a:path w="54179" h="62355">
                <a:moveTo>
                  <a:pt x="30430" y="55382"/>
                </a:moveTo>
                <a:lnTo>
                  <a:pt x="23356" y="55382"/>
                </a:lnTo>
                <a:lnTo>
                  <a:pt x="20397" y="54773"/>
                </a:lnTo>
                <a:lnTo>
                  <a:pt x="21959" y="62355"/>
                </a:lnTo>
                <a:lnTo>
                  <a:pt x="31115" y="62355"/>
                </a:lnTo>
                <a:lnTo>
                  <a:pt x="35168" y="61607"/>
                </a:lnTo>
                <a:lnTo>
                  <a:pt x="38634" y="60134"/>
                </a:lnTo>
                <a:lnTo>
                  <a:pt x="42101" y="58647"/>
                </a:lnTo>
                <a:lnTo>
                  <a:pt x="44970" y="56527"/>
                </a:lnTo>
                <a:lnTo>
                  <a:pt x="47271" y="53759"/>
                </a:lnTo>
                <a:lnTo>
                  <a:pt x="49568" y="51001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79" y="35370"/>
                </a:lnTo>
                <a:lnTo>
                  <a:pt x="54179" y="25563"/>
                </a:lnTo>
                <a:lnTo>
                  <a:pt x="53643" y="21233"/>
                </a:lnTo>
                <a:lnTo>
                  <a:pt x="52566" y="17434"/>
                </a:lnTo>
                <a:lnTo>
                  <a:pt x="51487" y="13641"/>
                </a:lnTo>
                <a:lnTo>
                  <a:pt x="49848" y="10450"/>
                </a:lnTo>
                <a:lnTo>
                  <a:pt x="47638" y="7887"/>
                </a:lnTo>
                <a:lnTo>
                  <a:pt x="45443" y="5307"/>
                </a:lnTo>
                <a:lnTo>
                  <a:pt x="42699" y="3341"/>
                </a:lnTo>
                <a:lnTo>
                  <a:pt x="39383" y="2005"/>
                </a:lnTo>
                <a:lnTo>
                  <a:pt x="36068" y="659"/>
                </a:lnTo>
                <a:lnTo>
                  <a:pt x="32184" y="0"/>
                </a:lnTo>
                <a:lnTo>
                  <a:pt x="23115" y="0"/>
                </a:lnTo>
                <a:lnTo>
                  <a:pt x="19061" y="735"/>
                </a:lnTo>
                <a:lnTo>
                  <a:pt x="15595" y="2211"/>
                </a:lnTo>
                <a:lnTo>
                  <a:pt x="12128" y="3708"/>
                </a:lnTo>
                <a:lnTo>
                  <a:pt x="9244" y="5803"/>
                </a:lnTo>
                <a:lnTo>
                  <a:pt x="8520" y="27724"/>
                </a:lnTo>
                <a:lnTo>
                  <a:pt x="8851" y="24663"/>
                </a:lnTo>
                <a:lnTo>
                  <a:pt x="9485" y="21741"/>
                </a:lnTo>
                <a:lnTo>
                  <a:pt x="10123" y="18821"/>
                </a:lnTo>
                <a:lnTo>
                  <a:pt x="11188" y="16268"/>
                </a:lnTo>
                <a:lnTo>
                  <a:pt x="12660" y="14083"/>
                </a:lnTo>
                <a:lnTo>
                  <a:pt x="16076" y="10144"/>
                </a:lnTo>
                <a:lnTo>
                  <a:pt x="20815" y="7531"/>
                </a:lnTo>
                <a:lnTo>
                  <a:pt x="23738" y="6883"/>
                </a:lnTo>
                <a:lnTo>
                  <a:pt x="30722" y="6883"/>
                </a:lnTo>
                <a:lnTo>
                  <a:pt x="33656" y="7491"/>
                </a:lnTo>
                <a:lnTo>
                  <a:pt x="36017" y="8698"/>
                </a:lnTo>
                <a:lnTo>
                  <a:pt x="40284" y="11620"/>
                </a:lnTo>
                <a:lnTo>
                  <a:pt x="43127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55" y="27598"/>
                </a:lnTo>
                <a:lnTo>
                  <a:pt x="45655" y="34315"/>
                </a:lnTo>
                <a:lnTo>
                  <a:pt x="45352" y="37415"/>
                </a:lnTo>
                <a:lnTo>
                  <a:pt x="44729" y="40349"/>
                </a:lnTo>
                <a:lnTo>
                  <a:pt x="44095" y="43279"/>
                </a:lnTo>
                <a:lnTo>
                  <a:pt x="43051" y="45871"/>
                </a:lnTo>
                <a:lnTo>
                  <a:pt x="41593" y="48107"/>
                </a:lnTo>
                <a:lnTo>
                  <a:pt x="38188" y="52095"/>
                </a:lnTo>
                <a:lnTo>
                  <a:pt x="33389" y="54724"/>
                </a:lnTo>
                <a:lnTo>
                  <a:pt x="30430" y="55382"/>
                </a:lnTo>
                <a:close/>
              </a:path>
              <a:path w="54179" h="62355">
                <a:moveTo>
                  <a:pt x="532" y="40906"/>
                </a:moveTo>
                <a:lnTo>
                  <a:pt x="1601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40" y="54392"/>
                </a:lnTo>
                <a:lnTo>
                  <a:pt x="8610" y="56984"/>
                </a:lnTo>
                <a:lnTo>
                  <a:pt x="11365" y="58953"/>
                </a:lnTo>
                <a:lnTo>
                  <a:pt x="14695" y="60324"/>
                </a:lnTo>
                <a:lnTo>
                  <a:pt x="18011" y="61672"/>
                </a:lnTo>
                <a:lnTo>
                  <a:pt x="21959" y="62355"/>
                </a:lnTo>
                <a:lnTo>
                  <a:pt x="20397" y="54773"/>
                </a:lnTo>
                <a:lnTo>
                  <a:pt x="18046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10007" y="43765"/>
                </a:lnTo>
                <a:lnTo>
                  <a:pt x="9410" y="40777"/>
                </a:lnTo>
                <a:lnTo>
                  <a:pt x="8826" y="37768"/>
                </a:lnTo>
                <a:lnTo>
                  <a:pt x="8520" y="34491"/>
                </a:lnTo>
                <a:lnTo>
                  <a:pt x="8520" y="27724"/>
                </a:lnTo>
                <a:lnTo>
                  <a:pt x="9244" y="5803"/>
                </a:lnTo>
                <a:lnTo>
                  <a:pt x="6932" y="8547"/>
                </a:lnTo>
                <a:lnTo>
                  <a:pt x="4636" y="11264"/>
                </a:lnTo>
                <a:lnTo>
                  <a:pt x="2894" y="14580"/>
                </a:lnTo>
                <a:lnTo>
                  <a:pt x="1738" y="18489"/>
                </a:lnTo>
                <a:lnTo>
                  <a:pt x="58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2375146" y="6577441"/>
            <a:ext cx="10069" cy="10908"/>
          </a:xfrm>
          <a:custGeom>
            <a:avLst/>
            <a:gdLst/>
            <a:ahLst/>
            <a:cxnLst/>
            <a:rect l="l" t="t" r="r" b="b"/>
            <a:pathLst>
              <a:path w="10069" h="10908">
                <a:moveTo>
                  <a:pt x="10069" y="5380"/>
                </a:moveTo>
                <a:lnTo>
                  <a:pt x="9712" y="1788"/>
                </a:lnTo>
                <a:lnTo>
                  <a:pt x="6985" y="0"/>
                </a:lnTo>
                <a:lnTo>
                  <a:pt x="3175" y="0"/>
                </a:lnTo>
                <a:lnTo>
                  <a:pt x="367" y="1838"/>
                </a:lnTo>
                <a:lnTo>
                  <a:pt x="0" y="5521"/>
                </a:lnTo>
                <a:lnTo>
                  <a:pt x="353" y="9118"/>
                </a:lnTo>
                <a:lnTo>
                  <a:pt x="3096" y="10908"/>
                </a:lnTo>
                <a:lnTo>
                  <a:pt x="6908" y="10908"/>
                </a:lnTo>
                <a:lnTo>
                  <a:pt x="9702" y="9063"/>
                </a:lnTo>
                <a:lnTo>
                  <a:pt x="10069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2999163" y="6526926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4" y="55623"/>
                </a:moveTo>
                <a:lnTo>
                  <a:pt x="227" y="58406"/>
                </a:lnTo>
                <a:lnTo>
                  <a:pt x="1915" y="60994"/>
                </a:lnTo>
                <a:lnTo>
                  <a:pt x="33566" y="60994"/>
                </a:lnTo>
                <a:lnTo>
                  <a:pt x="34582" y="60552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3" y="151"/>
                </a:lnTo>
                <a:lnTo>
                  <a:pt x="18299" y="0"/>
                </a:lnTo>
                <a:lnTo>
                  <a:pt x="15314" y="557"/>
                </a:lnTo>
                <a:lnTo>
                  <a:pt x="1357" y="9497"/>
                </a:lnTo>
                <a:lnTo>
                  <a:pt x="849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54" y="15440"/>
                </a:lnTo>
                <a:lnTo>
                  <a:pt x="14551" y="8470"/>
                </a:lnTo>
                <a:lnTo>
                  <a:pt x="14551" y="54532"/>
                </a:lnTo>
                <a:lnTo>
                  <a:pt x="1915" y="54532"/>
                </a:lnTo>
                <a:lnTo>
                  <a:pt x="594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044678" y="6526461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2" y="61455"/>
                </a:moveTo>
                <a:lnTo>
                  <a:pt x="36068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601"/>
                </a:lnTo>
                <a:lnTo>
                  <a:pt x="22744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8" y="27724"/>
                </a:lnTo>
                <a:lnTo>
                  <a:pt x="34239" y="23418"/>
                </a:lnTo>
                <a:lnTo>
                  <a:pt x="34926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7"/>
                </a:lnTo>
                <a:lnTo>
                  <a:pt x="20523" y="0"/>
                </a:lnTo>
                <a:lnTo>
                  <a:pt x="17578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5" y="1930"/>
                </a:lnTo>
                <a:lnTo>
                  <a:pt x="4254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64" y="9626"/>
                </a:lnTo>
                <a:lnTo>
                  <a:pt x="9715" y="8445"/>
                </a:lnTo>
                <a:lnTo>
                  <a:pt x="12840" y="7376"/>
                </a:lnTo>
                <a:lnTo>
                  <a:pt x="16559" y="7110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7"/>
                </a:lnTo>
                <a:lnTo>
                  <a:pt x="13971" y="40399"/>
                </a:lnTo>
                <a:lnTo>
                  <a:pt x="1868" y="52856"/>
                </a:lnTo>
                <a:lnTo>
                  <a:pt x="1154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090913" y="6526457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7"/>
                </a:lnTo>
                <a:lnTo>
                  <a:pt x="37137" y="53672"/>
                </a:lnTo>
                <a:lnTo>
                  <a:pt x="38836" y="50915"/>
                </a:lnTo>
                <a:lnTo>
                  <a:pt x="40071" y="47613"/>
                </a:lnTo>
                <a:lnTo>
                  <a:pt x="40794" y="43765"/>
                </a:lnTo>
                <a:lnTo>
                  <a:pt x="41529" y="39931"/>
                </a:lnTo>
                <a:lnTo>
                  <a:pt x="41885" y="35687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7"/>
                </a:lnTo>
                <a:lnTo>
                  <a:pt x="39091" y="10670"/>
                </a:lnTo>
                <a:lnTo>
                  <a:pt x="37504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8" y="0"/>
                </a:lnTo>
                <a:lnTo>
                  <a:pt x="14161" y="753"/>
                </a:lnTo>
                <a:lnTo>
                  <a:pt x="11418" y="2261"/>
                </a:lnTo>
                <a:lnTo>
                  <a:pt x="8661" y="3787"/>
                </a:lnTo>
                <a:lnTo>
                  <a:pt x="6454" y="5919"/>
                </a:lnTo>
                <a:lnTo>
                  <a:pt x="4776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6" y="48439"/>
                </a:lnTo>
                <a:lnTo>
                  <a:pt x="2796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83" y="18368"/>
                </a:lnTo>
                <a:lnTo>
                  <a:pt x="9740" y="15801"/>
                </a:lnTo>
                <a:lnTo>
                  <a:pt x="11645" y="11430"/>
                </a:lnTo>
                <a:lnTo>
                  <a:pt x="14605" y="8470"/>
                </a:lnTo>
                <a:lnTo>
                  <a:pt x="18417" y="6592"/>
                </a:lnTo>
                <a:lnTo>
                  <a:pt x="21070" y="6592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3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5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4"/>
                </a:lnTo>
                <a:lnTo>
                  <a:pt x="18543" y="55754"/>
                </a:lnTo>
                <a:lnTo>
                  <a:pt x="15052" y="54396"/>
                </a:lnTo>
                <a:lnTo>
                  <a:pt x="12181" y="52034"/>
                </a:lnTo>
                <a:lnTo>
                  <a:pt x="10137" y="48046"/>
                </a:lnTo>
                <a:lnTo>
                  <a:pt x="10680" y="60326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6" y="61596"/>
                </a:lnTo>
                <a:lnTo>
                  <a:pt x="30469" y="60084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6"/>
                </a:moveTo>
                <a:lnTo>
                  <a:pt x="10137" y="48046"/>
                </a:lnTo>
                <a:lnTo>
                  <a:pt x="9414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4"/>
                </a:lnTo>
                <a:lnTo>
                  <a:pt x="10680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140434" y="6527344"/>
            <a:ext cx="39510" cy="60868"/>
          </a:xfrm>
          <a:custGeom>
            <a:avLst/>
            <a:gdLst/>
            <a:ahLst/>
            <a:cxnLst/>
            <a:rect l="l" t="t" r="r" b="b"/>
            <a:pathLst>
              <a:path w="39510" h="60868">
                <a:moveTo>
                  <a:pt x="39510" y="3465"/>
                </a:moveTo>
                <a:lnTo>
                  <a:pt x="39510" y="2778"/>
                </a:lnTo>
                <a:lnTo>
                  <a:pt x="37083" y="0"/>
                </a:lnTo>
                <a:lnTo>
                  <a:pt x="1767" y="0"/>
                </a:lnTo>
                <a:lnTo>
                  <a:pt x="472" y="863"/>
                </a:lnTo>
                <a:lnTo>
                  <a:pt x="0" y="3516"/>
                </a:lnTo>
                <a:lnTo>
                  <a:pt x="1767" y="7073"/>
                </a:lnTo>
                <a:lnTo>
                  <a:pt x="30848" y="7073"/>
                </a:lnTo>
                <a:lnTo>
                  <a:pt x="7913" y="58470"/>
                </a:lnTo>
                <a:lnTo>
                  <a:pt x="7938" y="60285"/>
                </a:lnTo>
                <a:lnTo>
                  <a:pt x="10645" y="60868"/>
                </a:lnTo>
                <a:lnTo>
                  <a:pt x="13766" y="60792"/>
                </a:lnTo>
                <a:lnTo>
                  <a:pt x="16614" y="59039"/>
                </a:lnTo>
                <a:lnTo>
                  <a:pt x="38430" y="8747"/>
                </a:lnTo>
                <a:lnTo>
                  <a:pt x="39244" y="6296"/>
                </a:lnTo>
                <a:lnTo>
                  <a:pt x="39510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189063" y="6526500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0" y="17284"/>
                </a:moveTo>
                <a:lnTo>
                  <a:pt x="10731" y="14961"/>
                </a:lnTo>
                <a:lnTo>
                  <a:pt x="13384" y="10972"/>
                </a:lnTo>
                <a:lnTo>
                  <a:pt x="17181" y="8190"/>
                </a:lnTo>
                <a:lnTo>
                  <a:pt x="21779" y="6416"/>
                </a:lnTo>
                <a:lnTo>
                  <a:pt x="27673" y="6527"/>
                </a:lnTo>
                <a:lnTo>
                  <a:pt x="31089" y="7200"/>
                </a:lnTo>
                <a:lnTo>
                  <a:pt x="34088" y="8190"/>
                </a:lnTo>
                <a:lnTo>
                  <a:pt x="36780" y="6793"/>
                </a:lnTo>
                <a:lnTo>
                  <a:pt x="36755" y="4230"/>
                </a:lnTo>
                <a:lnTo>
                  <a:pt x="34519" y="1548"/>
                </a:lnTo>
                <a:lnTo>
                  <a:pt x="31978" y="774"/>
                </a:lnTo>
                <a:lnTo>
                  <a:pt x="28701" y="205"/>
                </a:lnTo>
                <a:lnTo>
                  <a:pt x="25185" y="0"/>
                </a:lnTo>
                <a:lnTo>
                  <a:pt x="21753" y="0"/>
                </a:lnTo>
                <a:lnTo>
                  <a:pt x="18745" y="472"/>
                </a:lnTo>
                <a:lnTo>
                  <a:pt x="16156" y="1412"/>
                </a:lnTo>
                <a:lnTo>
                  <a:pt x="13564" y="2336"/>
                </a:lnTo>
                <a:lnTo>
                  <a:pt x="11328" y="3618"/>
                </a:lnTo>
                <a:lnTo>
                  <a:pt x="7621" y="6833"/>
                </a:lnTo>
                <a:lnTo>
                  <a:pt x="4852" y="10883"/>
                </a:lnTo>
                <a:lnTo>
                  <a:pt x="2641" y="15369"/>
                </a:lnTo>
                <a:lnTo>
                  <a:pt x="1205" y="20308"/>
                </a:lnTo>
                <a:lnTo>
                  <a:pt x="698" y="22859"/>
                </a:lnTo>
                <a:lnTo>
                  <a:pt x="420" y="25514"/>
                </a:lnTo>
                <a:lnTo>
                  <a:pt x="154" y="28171"/>
                </a:lnTo>
                <a:lnTo>
                  <a:pt x="0" y="30783"/>
                </a:lnTo>
                <a:lnTo>
                  <a:pt x="125" y="39067"/>
                </a:lnTo>
                <a:lnTo>
                  <a:pt x="381" y="41630"/>
                </a:lnTo>
                <a:lnTo>
                  <a:pt x="636" y="44183"/>
                </a:lnTo>
                <a:lnTo>
                  <a:pt x="1626" y="48694"/>
                </a:lnTo>
                <a:lnTo>
                  <a:pt x="2959" y="52769"/>
                </a:lnTo>
                <a:lnTo>
                  <a:pt x="4862" y="56135"/>
                </a:lnTo>
                <a:lnTo>
                  <a:pt x="7494" y="58698"/>
                </a:lnTo>
                <a:lnTo>
                  <a:pt x="10615" y="60758"/>
                </a:lnTo>
                <a:lnTo>
                  <a:pt x="9434" y="47434"/>
                </a:lnTo>
                <a:lnTo>
                  <a:pt x="8928" y="44716"/>
                </a:lnTo>
                <a:lnTo>
                  <a:pt x="8408" y="41997"/>
                </a:lnTo>
                <a:lnTo>
                  <a:pt x="8139" y="38620"/>
                </a:lnTo>
                <a:lnTo>
                  <a:pt x="8139" y="34596"/>
                </a:lnTo>
                <a:lnTo>
                  <a:pt x="10831" y="33033"/>
                </a:lnTo>
                <a:lnTo>
                  <a:pt x="13920" y="31762"/>
                </a:lnTo>
                <a:lnTo>
                  <a:pt x="17271" y="30924"/>
                </a:lnTo>
                <a:lnTo>
                  <a:pt x="20753" y="30622"/>
                </a:lnTo>
                <a:lnTo>
                  <a:pt x="24522" y="30899"/>
                </a:lnTo>
                <a:lnTo>
                  <a:pt x="28472" y="32818"/>
                </a:lnTo>
                <a:lnTo>
                  <a:pt x="30758" y="36134"/>
                </a:lnTo>
                <a:lnTo>
                  <a:pt x="31470" y="39103"/>
                </a:lnTo>
                <a:lnTo>
                  <a:pt x="31647" y="42560"/>
                </a:lnTo>
                <a:lnTo>
                  <a:pt x="31647" y="44208"/>
                </a:lnTo>
                <a:lnTo>
                  <a:pt x="30974" y="47409"/>
                </a:lnTo>
                <a:lnTo>
                  <a:pt x="31013" y="59461"/>
                </a:lnTo>
                <a:lnTo>
                  <a:pt x="34837" y="56060"/>
                </a:lnTo>
                <a:lnTo>
                  <a:pt x="37755" y="51995"/>
                </a:lnTo>
                <a:lnTo>
                  <a:pt x="39383" y="47042"/>
                </a:lnTo>
                <a:lnTo>
                  <a:pt x="39801" y="44463"/>
                </a:lnTo>
                <a:lnTo>
                  <a:pt x="39801" y="41810"/>
                </a:lnTo>
                <a:lnTo>
                  <a:pt x="39498" y="36993"/>
                </a:lnTo>
                <a:lnTo>
                  <a:pt x="38314" y="32727"/>
                </a:lnTo>
                <a:lnTo>
                  <a:pt x="35942" y="29286"/>
                </a:lnTo>
                <a:lnTo>
                  <a:pt x="32726" y="26468"/>
                </a:lnTo>
                <a:lnTo>
                  <a:pt x="28230" y="24704"/>
                </a:lnTo>
                <a:lnTo>
                  <a:pt x="25476" y="24256"/>
                </a:lnTo>
                <a:lnTo>
                  <a:pt x="20664" y="24256"/>
                </a:lnTo>
                <a:lnTo>
                  <a:pt x="17880" y="24599"/>
                </a:lnTo>
                <a:lnTo>
                  <a:pt x="14071" y="25514"/>
                </a:lnTo>
                <a:lnTo>
                  <a:pt x="10745" y="26784"/>
                </a:lnTo>
                <a:lnTo>
                  <a:pt x="8013" y="28181"/>
                </a:lnTo>
                <a:lnTo>
                  <a:pt x="8102" y="25322"/>
                </a:lnTo>
                <a:lnTo>
                  <a:pt x="8470" y="22553"/>
                </a:lnTo>
                <a:lnTo>
                  <a:pt x="9118" y="19926"/>
                </a:lnTo>
                <a:lnTo>
                  <a:pt x="9740" y="17284"/>
                </a:lnTo>
                <a:close/>
              </a:path>
              <a:path w="39801" h="62320">
                <a:moveTo>
                  <a:pt x="13384" y="54051"/>
                </a:moveTo>
                <a:lnTo>
                  <a:pt x="11177" y="51247"/>
                </a:lnTo>
                <a:lnTo>
                  <a:pt x="9434" y="47434"/>
                </a:lnTo>
                <a:lnTo>
                  <a:pt x="10615" y="60758"/>
                </a:lnTo>
                <a:lnTo>
                  <a:pt x="14479" y="62003"/>
                </a:lnTo>
                <a:lnTo>
                  <a:pt x="19241" y="62320"/>
                </a:lnTo>
                <a:lnTo>
                  <a:pt x="22769" y="62320"/>
                </a:lnTo>
                <a:lnTo>
                  <a:pt x="25833" y="61747"/>
                </a:lnTo>
                <a:lnTo>
                  <a:pt x="28421" y="60606"/>
                </a:lnTo>
                <a:lnTo>
                  <a:pt x="31013" y="59461"/>
                </a:lnTo>
                <a:lnTo>
                  <a:pt x="30974" y="47409"/>
                </a:lnTo>
                <a:lnTo>
                  <a:pt x="29808" y="50393"/>
                </a:lnTo>
                <a:lnTo>
                  <a:pt x="26657" y="53939"/>
                </a:lnTo>
                <a:lnTo>
                  <a:pt x="23723" y="55436"/>
                </a:lnTo>
                <a:lnTo>
                  <a:pt x="19989" y="55803"/>
                </a:lnTo>
                <a:lnTo>
                  <a:pt x="16308" y="55462"/>
                </a:lnTo>
                <a:lnTo>
                  <a:pt x="13384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237335" y="6526500"/>
            <a:ext cx="39787" cy="62320"/>
          </a:xfrm>
          <a:custGeom>
            <a:avLst/>
            <a:gdLst/>
            <a:ahLst/>
            <a:cxnLst/>
            <a:rect l="l" t="t" r="r" b="b"/>
            <a:pathLst>
              <a:path w="39787" h="62320">
                <a:moveTo>
                  <a:pt x="9728" y="17284"/>
                </a:moveTo>
                <a:lnTo>
                  <a:pt x="10732" y="14961"/>
                </a:lnTo>
                <a:lnTo>
                  <a:pt x="13385" y="10972"/>
                </a:lnTo>
                <a:lnTo>
                  <a:pt x="17169" y="8190"/>
                </a:lnTo>
                <a:lnTo>
                  <a:pt x="21766" y="6416"/>
                </a:lnTo>
                <a:lnTo>
                  <a:pt x="27659" y="6527"/>
                </a:lnTo>
                <a:lnTo>
                  <a:pt x="31075" y="7200"/>
                </a:lnTo>
                <a:lnTo>
                  <a:pt x="34074" y="8190"/>
                </a:lnTo>
                <a:lnTo>
                  <a:pt x="36763" y="6793"/>
                </a:lnTo>
                <a:lnTo>
                  <a:pt x="36738" y="4230"/>
                </a:lnTo>
                <a:lnTo>
                  <a:pt x="34507" y="1548"/>
                </a:lnTo>
                <a:lnTo>
                  <a:pt x="31964" y="774"/>
                </a:lnTo>
                <a:lnTo>
                  <a:pt x="28699" y="205"/>
                </a:lnTo>
                <a:lnTo>
                  <a:pt x="25182" y="0"/>
                </a:lnTo>
                <a:lnTo>
                  <a:pt x="21755" y="0"/>
                </a:lnTo>
                <a:lnTo>
                  <a:pt x="18731" y="472"/>
                </a:lnTo>
                <a:lnTo>
                  <a:pt x="16139" y="1412"/>
                </a:lnTo>
                <a:lnTo>
                  <a:pt x="13550" y="2336"/>
                </a:lnTo>
                <a:lnTo>
                  <a:pt x="11325" y="3618"/>
                </a:lnTo>
                <a:lnTo>
                  <a:pt x="7607" y="6833"/>
                </a:lnTo>
                <a:lnTo>
                  <a:pt x="4838" y="10883"/>
                </a:lnTo>
                <a:lnTo>
                  <a:pt x="2628" y="15369"/>
                </a:lnTo>
                <a:lnTo>
                  <a:pt x="1192" y="20308"/>
                </a:lnTo>
                <a:lnTo>
                  <a:pt x="684" y="22859"/>
                </a:lnTo>
                <a:lnTo>
                  <a:pt x="417" y="25514"/>
                </a:lnTo>
                <a:lnTo>
                  <a:pt x="137" y="28171"/>
                </a:lnTo>
                <a:lnTo>
                  <a:pt x="0" y="30783"/>
                </a:lnTo>
                <a:lnTo>
                  <a:pt x="126" y="39067"/>
                </a:lnTo>
                <a:lnTo>
                  <a:pt x="368" y="41630"/>
                </a:lnTo>
                <a:lnTo>
                  <a:pt x="619" y="44183"/>
                </a:lnTo>
                <a:lnTo>
                  <a:pt x="1612" y="48694"/>
                </a:lnTo>
                <a:lnTo>
                  <a:pt x="2945" y="52769"/>
                </a:lnTo>
                <a:lnTo>
                  <a:pt x="4864" y="56135"/>
                </a:lnTo>
                <a:lnTo>
                  <a:pt x="7491" y="58698"/>
                </a:lnTo>
                <a:lnTo>
                  <a:pt x="10601" y="60758"/>
                </a:lnTo>
                <a:lnTo>
                  <a:pt x="9422" y="47434"/>
                </a:lnTo>
                <a:lnTo>
                  <a:pt x="8914" y="44716"/>
                </a:lnTo>
                <a:lnTo>
                  <a:pt x="8392" y="41997"/>
                </a:lnTo>
                <a:lnTo>
                  <a:pt x="8125" y="38620"/>
                </a:lnTo>
                <a:lnTo>
                  <a:pt x="8125" y="34596"/>
                </a:lnTo>
                <a:lnTo>
                  <a:pt x="10819" y="33033"/>
                </a:lnTo>
                <a:lnTo>
                  <a:pt x="13917" y="31762"/>
                </a:lnTo>
                <a:lnTo>
                  <a:pt x="17269" y="30924"/>
                </a:lnTo>
                <a:lnTo>
                  <a:pt x="20736" y="30622"/>
                </a:lnTo>
                <a:lnTo>
                  <a:pt x="24523" y="30899"/>
                </a:lnTo>
                <a:lnTo>
                  <a:pt x="28458" y="32818"/>
                </a:lnTo>
                <a:lnTo>
                  <a:pt x="30744" y="36134"/>
                </a:lnTo>
                <a:lnTo>
                  <a:pt x="31457" y="39103"/>
                </a:lnTo>
                <a:lnTo>
                  <a:pt x="31633" y="42560"/>
                </a:lnTo>
                <a:lnTo>
                  <a:pt x="31633" y="44208"/>
                </a:lnTo>
                <a:lnTo>
                  <a:pt x="30960" y="47409"/>
                </a:lnTo>
                <a:lnTo>
                  <a:pt x="31000" y="59461"/>
                </a:lnTo>
                <a:lnTo>
                  <a:pt x="34823" y="56060"/>
                </a:lnTo>
                <a:lnTo>
                  <a:pt x="37757" y="51995"/>
                </a:lnTo>
                <a:lnTo>
                  <a:pt x="39381" y="47042"/>
                </a:lnTo>
                <a:lnTo>
                  <a:pt x="39787" y="44463"/>
                </a:lnTo>
                <a:lnTo>
                  <a:pt x="39787" y="41810"/>
                </a:lnTo>
                <a:lnTo>
                  <a:pt x="39481" y="36993"/>
                </a:lnTo>
                <a:lnTo>
                  <a:pt x="38300" y="32727"/>
                </a:lnTo>
                <a:lnTo>
                  <a:pt x="35928" y="29286"/>
                </a:lnTo>
                <a:lnTo>
                  <a:pt x="32713" y="26468"/>
                </a:lnTo>
                <a:lnTo>
                  <a:pt x="28216" y="24704"/>
                </a:lnTo>
                <a:lnTo>
                  <a:pt x="25463" y="24256"/>
                </a:lnTo>
                <a:lnTo>
                  <a:pt x="20660" y="24256"/>
                </a:lnTo>
                <a:lnTo>
                  <a:pt x="17881" y="24599"/>
                </a:lnTo>
                <a:lnTo>
                  <a:pt x="14058" y="25514"/>
                </a:lnTo>
                <a:lnTo>
                  <a:pt x="10732" y="26784"/>
                </a:lnTo>
                <a:lnTo>
                  <a:pt x="7999" y="28181"/>
                </a:lnTo>
                <a:lnTo>
                  <a:pt x="8089" y="25322"/>
                </a:lnTo>
                <a:lnTo>
                  <a:pt x="8456" y="22553"/>
                </a:lnTo>
                <a:lnTo>
                  <a:pt x="9104" y="19926"/>
                </a:lnTo>
                <a:lnTo>
                  <a:pt x="9728" y="17284"/>
                </a:lnTo>
                <a:close/>
              </a:path>
              <a:path w="39787" h="62320">
                <a:moveTo>
                  <a:pt x="13370" y="54051"/>
                </a:moveTo>
                <a:lnTo>
                  <a:pt x="11160" y="51247"/>
                </a:lnTo>
                <a:lnTo>
                  <a:pt x="9422" y="47434"/>
                </a:lnTo>
                <a:lnTo>
                  <a:pt x="10601" y="60758"/>
                </a:lnTo>
                <a:lnTo>
                  <a:pt x="14465" y="62003"/>
                </a:lnTo>
                <a:lnTo>
                  <a:pt x="19227" y="62320"/>
                </a:lnTo>
                <a:lnTo>
                  <a:pt x="22755" y="62320"/>
                </a:lnTo>
                <a:lnTo>
                  <a:pt x="25820" y="61747"/>
                </a:lnTo>
                <a:lnTo>
                  <a:pt x="28408" y="60606"/>
                </a:lnTo>
                <a:lnTo>
                  <a:pt x="31000" y="59461"/>
                </a:lnTo>
                <a:lnTo>
                  <a:pt x="30960" y="47409"/>
                </a:lnTo>
                <a:lnTo>
                  <a:pt x="29794" y="50393"/>
                </a:lnTo>
                <a:lnTo>
                  <a:pt x="26644" y="53939"/>
                </a:lnTo>
                <a:lnTo>
                  <a:pt x="23709" y="55436"/>
                </a:lnTo>
                <a:lnTo>
                  <a:pt x="19977" y="55803"/>
                </a:lnTo>
                <a:lnTo>
                  <a:pt x="16294" y="55462"/>
                </a:lnTo>
                <a:lnTo>
                  <a:pt x="13370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285327" y="6527340"/>
            <a:ext cx="38224" cy="61480"/>
          </a:xfrm>
          <a:custGeom>
            <a:avLst/>
            <a:gdLst/>
            <a:ahLst/>
            <a:cxnLst/>
            <a:rect l="l" t="t" r="r" b="b"/>
            <a:pathLst>
              <a:path w="38224" h="61480">
                <a:moveTo>
                  <a:pt x="50" y="56174"/>
                </a:moveTo>
                <a:lnTo>
                  <a:pt x="2552" y="58943"/>
                </a:lnTo>
                <a:lnTo>
                  <a:pt x="5778" y="60097"/>
                </a:lnTo>
                <a:lnTo>
                  <a:pt x="8596" y="60821"/>
                </a:lnTo>
                <a:lnTo>
                  <a:pt x="11973" y="61339"/>
                </a:lnTo>
                <a:lnTo>
                  <a:pt x="15620" y="61480"/>
                </a:lnTo>
                <a:lnTo>
                  <a:pt x="18986" y="61480"/>
                </a:lnTo>
                <a:lnTo>
                  <a:pt x="22057" y="61023"/>
                </a:lnTo>
                <a:lnTo>
                  <a:pt x="24814" y="60123"/>
                </a:lnTo>
                <a:lnTo>
                  <a:pt x="27569" y="59220"/>
                </a:lnTo>
                <a:lnTo>
                  <a:pt x="29959" y="57887"/>
                </a:lnTo>
                <a:lnTo>
                  <a:pt x="33944" y="54432"/>
                </a:lnTo>
                <a:lnTo>
                  <a:pt x="36587" y="49773"/>
                </a:lnTo>
                <a:lnTo>
                  <a:pt x="37680" y="47231"/>
                </a:lnTo>
                <a:lnTo>
                  <a:pt x="38224" y="44362"/>
                </a:lnTo>
                <a:lnTo>
                  <a:pt x="38224" y="38479"/>
                </a:lnTo>
                <a:lnTo>
                  <a:pt x="37807" y="36093"/>
                </a:lnTo>
                <a:lnTo>
                  <a:pt x="36093" y="31802"/>
                </a:lnTo>
                <a:lnTo>
                  <a:pt x="33159" y="28446"/>
                </a:lnTo>
                <a:lnTo>
                  <a:pt x="29411" y="25758"/>
                </a:lnTo>
                <a:lnTo>
                  <a:pt x="24408" y="24105"/>
                </a:lnTo>
                <a:lnTo>
                  <a:pt x="21499" y="23698"/>
                </a:lnTo>
                <a:lnTo>
                  <a:pt x="14349" y="23738"/>
                </a:lnTo>
                <a:lnTo>
                  <a:pt x="11123" y="24015"/>
                </a:lnTo>
                <a:lnTo>
                  <a:pt x="11123" y="7023"/>
                </a:lnTo>
                <a:lnTo>
                  <a:pt x="32778" y="7023"/>
                </a:lnTo>
                <a:lnTo>
                  <a:pt x="34325" y="5461"/>
                </a:lnTo>
                <a:lnTo>
                  <a:pt x="34480" y="2872"/>
                </a:lnTo>
                <a:lnTo>
                  <a:pt x="32702" y="0"/>
                </a:lnTo>
                <a:lnTo>
                  <a:pt x="5878" y="0"/>
                </a:lnTo>
                <a:lnTo>
                  <a:pt x="4281" y="255"/>
                </a:lnTo>
                <a:lnTo>
                  <a:pt x="3060" y="3049"/>
                </a:lnTo>
                <a:lnTo>
                  <a:pt x="3060" y="27712"/>
                </a:lnTo>
                <a:lnTo>
                  <a:pt x="4622" y="30671"/>
                </a:lnTo>
                <a:lnTo>
                  <a:pt x="7962" y="30581"/>
                </a:lnTo>
                <a:lnTo>
                  <a:pt x="10717" y="30200"/>
                </a:lnTo>
                <a:lnTo>
                  <a:pt x="16941" y="30114"/>
                </a:lnTo>
                <a:lnTo>
                  <a:pt x="21182" y="30822"/>
                </a:lnTo>
                <a:lnTo>
                  <a:pt x="24724" y="32043"/>
                </a:lnTo>
                <a:lnTo>
                  <a:pt x="28191" y="35243"/>
                </a:lnTo>
                <a:lnTo>
                  <a:pt x="29411" y="38202"/>
                </a:lnTo>
                <a:lnTo>
                  <a:pt x="29704" y="41860"/>
                </a:lnTo>
                <a:lnTo>
                  <a:pt x="29347" y="46126"/>
                </a:lnTo>
                <a:lnTo>
                  <a:pt x="27914" y="49342"/>
                </a:lnTo>
                <a:lnTo>
                  <a:pt x="24397" y="52793"/>
                </a:lnTo>
                <a:lnTo>
                  <a:pt x="21131" y="54079"/>
                </a:lnTo>
                <a:lnTo>
                  <a:pt x="17473" y="54828"/>
                </a:lnTo>
                <a:lnTo>
                  <a:pt x="13129" y="54828"/>
                </a:lnTo>
                <a:lnTo>
                  <a:pt x="9550" y="54216"/>
                </a:lnTo>
                <a:lnTo>
                  <a:pt x="5435" y="52934"/>
                </a:lnTo>
                <a:lnTo>
                  <a:pt x="2793" y="51663"/>
                </a:lnTo>
                <a:lnTo>
                  <a:pt x="0" y="53301"/>
                </a:lnTo>
                <a:lnTo>
                  <a:pt x="50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332069" y="6561096"/>
            <a:ext cx="22885" cy="6412"/>
          </a:xfrm>
          <a:custGeom>
            <a:avLst/>
            <a:gdLst/>
            <a:ahLst/>
            <a:cxnLst/>
            <a:rect l="l" t="t" r="r" b="b"/>
            <a:pathLst>
              <a:path w="22885" h="6412">
                <a:moveTo>
                  <a:pt x="22885" y="3186"/>
                </a:moveTo>
                <a:lnTo>
                  <a:pt x="22885" y="2588"/>
                </a:lnTo>
                <a:lnTo>
                  <a:pt x="21247" y="0"/>
                </a:lnTo>
                <a:lnTo>
                  <a:pt x="1677" y="0"/>
                </a:lnTo>
                <a:lnTo>
                  <a:pt x="698" y="241"/>
                </a:lnTo>
                <a:lnTo>
                  <a:pt x="0" y="3186"/>
                </a:lnTo>
                <a:lnTo>
                  <a:pt x="1677" y="6412"/>
                </a:lnTo>
                <a:lnTo>
                  <a:pt x="21247" y="6412"/>
                </a:lnTo>
                <a:lnTo>
                  <a:pt x="22186" y="6184"/>
                </a:lnTo>
                <a:lnTo>
                  <a:pt x="2288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366194" y="6526926"/>
            <a:ext cx="35257" cy="60994"/>
          </a:xfrm>
          <a:custGeom>
            <a:avLst/>
            <a:gdLst/>
            <a:ahLst/>
            <a:cxnLst/>
            <a:rect l="l" t="t" r="r" b="b"/>
            <a:pathLst>
              <a:path w="35257" h="60994">
                <a:moveTo>
                  <a:pt x="586" y="55623"/>
                </a:moveTo>
                <a:lnTo>
                  <a:pt x="229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4" y="60552"/>
                </a:lnTo>
                <a:lnTo>
                  <a:pt x="35257" y="57823"/>
                </a:lnTo>
                <a:lnTo>
                  <a:pt x="35257" y="57250"/>
                </a:lnTo>
                <a:lnTo>
                  <a:pt x="33566" y="54532"/>
                </a:lnTo>
                <a:lnTo>
                  <a:pt x="22607" y="54532"/>
                </a:lnTo>
                <a:lnTo>
                  <a:pt x="22607" y="1306"/>
                </a:lnTo>
                <a:lnTo>
                  <a:pt x="21235" y="151"/>
                </a:lnTo>
                <a:lnTo>
                  <a:pt x="18301" y="0"/>
                </a:lnTo>
                <a:lnTo>
                  <a:pt x="15317" y="557"/>
                </a:lnTo>
                <a:lnTo>
                  <a:pt x="1360" y="9497"/>
                </a:lnTo>
                <a:lnTo>
                  <a:pt x="853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47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18" y="54532"/>
                </a:lnTo>
                <a:lnTo>
                  <a:pt x="586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559526" y="6641640"/>
            <a:ext cx="37223" cy="60833"/>
          </a:xfrm>
          <a:custGeom>
            <a:avLst/>
            <a:gdLst/>
            <a:ahLst/>
            <a:cxnLst/>
            <a:rect l="l" t="t" r="r" b="b"/>
            <a:pathLst>
              <a:path w="37223" h="60832">
                <a:moveTo>
                  <a:pt x="2588" y="60833"/>
                </a:moveTo>
                <a:lnTo>
                  <a:pt x="5447" y="60833"/>
                </a:lnTo>
                <a:lnTo>
                  <a:pt x="8049" y="6652"/>
                </a:lnTo>
                <a:lnTo>
                  <a:pt x="16865" y="6652"/>
                </a:lnTo>
                <a:lnTo>
                  <a:pt x="19735" y="6983"/>
                </a:lnTo>
                <a:lnTo>
                  <a:pt x="22593" y="7707"/>
                </a:lnTo>
                <a:lnTo>
                  <a:pt x="26438" y="10566"/>
                </a:lnTo>
                <a:lnTo>
                  <a:pt x="28281" y="13881"/>
                </a:lnTo>
                <a:lnTo>
                  <a:pt x="28738" y="18403"/>
                </a:lnTo>
                <a:lnTo>
                  <a:pt x="31431" y="32169"/>
                </a:lnTo>
                <a:lnTo>
                  <a:pt x="34721" y="28371"/>
                </a:lnTo>
                <a:lnTo>
                  <a:pt x="36713" y="23493"/>
                </a:lnTo>
                <a:lnTo>
                  <a:pt x="37223" y="20775"/>
                </a:lnTo>
                <a:lnTo>
                  <a:pt x="37223" y="15468"/>
                </a:lnTo>
                <a:lnTo>
                  <a:pt x="36255" y="11494"/>
                </a:lnTo>
                <a:lnTo>
                  <a:pt x="34707" y="7948"/>
                </a:lnTo>
                <a:lnTo>
                  <a:pt x="32331" y="5064"/>
                </a:lnTo>
                <a:lnTo>
                  <a:pt x="29182" y="2882"/>
                </a:lnTo>
                <a:lnTo>
                  <a:pt x="25819" y="1220"/>
                </a:lnTo>
                <a:lnTo>
                  <a:pt x="22539" y="508"/>
                </a:lnTo>
                <a:lnTo>
                  <a:pt x="18719" y="64"/>
                </a:lnTo>
                <a:lnTo>
                  <a:pt x="3175" y="0"/>
                </a:lnTo>
                <a:lnTo>
                  <a:pt x="975" y="798"/>
                </a:lnTo>
                <a:lnTo>
                  <a:pt x="0" y="3467"/>
                </a:lnTo>
                <a:lnTo>
                  <a:pt x="0" y="59612"/>
                </a:lnTo>
                <a:lnTo>
                  <a:pt x="2588" y="60833"/>
                </a:lnTo>
                <a:close/>
              </a:path>
              <a:path w="37223" h="60832">
                <a:moveTo>
                  <a:pt x="28738" y="18403"/>
                </a:moveTo>
                <a:lnTo>
                  <a:pt x="28738" y="20217"/>
                </a:lnTo>
                <a:lnTo>
                  <a:pt x="27900" y="23432"/>
                </a:lnTo>
                <a:lnTo>
                  <a:pt x="26503" y="26301"/>
                </a:lnTo>
                <a:lnTo>
                  <a:pt x="22971" y="29386"/>
                </a:lnTo>
                <a:lnTo>
                  <a:pt x="19761" y="30642"/>
                </a:lnTo>
                <a:lnTo>
                  <a:pt x="15303" y="30948"/>
                </a:lnTo>
                <a:lnTo>
                  <a:pt x="8049" y="30948"/>
                </a:lnTo>
                <a:lnTo>
                  <a:pt x="8049" y="6652"/>
                </a:lnTo>
                <a:lnTo>
                  <a:pt x="5447" y="60833"/>
                </a:lnTo>
                <a:lnTo>
                  <a:pt x="8049" y="59371"/>
                </a:lnTo>
                <a:lnTo>
                  <a:pt x="8049" y="37555"/>
                </a:lnTo>
                <a:lnTo>
                  <a:pt x="18680" y="37555"/>
                </a:lnTo>
                <a:lnTo>
                  <a:pt x="21906" y="37084"/>
                </a:lnTo>
                <a:lnTo>
                  <a:pt x="24598" y="36144"/>
                </a:lnTo>
                <a:lnTo>
                  <a:pt x="27302" y="35204"/>
                </a:lnTo>
                <a:lnTo>
                  <a:pt x="31431" y="32169"/>
                </a:lnTo>
                <a:lnTo>
                  <a:pt x="28738" y="184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608317" y="6641406"/>
            <a:ext cx="45655" cy="61706"/>
          </a:xfrm>
          <a:custGeom>
            <a:avLst/>
            <a:gdLst/>
            <a:ahLst/>
            <a:cxnLst/>
            <a:rect l="l" t="t" r="r" b="b"/>
            <a:pathLst>
              <a:path w="45655" h="61706">
                <a:moveTo>
                  <a:pt x="29246" y="61188"/>
                </a:moveTo>
                <a:lnTo>
                  <a:pt x="32129" y="60158"/>
                </a:lnTo>
                <a:lnTo>
                  <a:pt x="35002" y="59129"/>
                </a:lnTo>
                <a:lnTo>
                  <a:pt x="39434" y="55627"/>
                </a:lnTo>
                <a:lnTo>
                  <a:pt x="42962" y="51180"/>
                </a:lnTo>
                <a:lnTo>
                  <a:pt x="44042" y="48286"/>
                </a:lnTo>
                <a:lnTo>
                  <a:pt x="45123" y="45413"/>
                </a:lnTo>
                <a:lnTo>
                  <a:pt x="45655" y="42127"/>
                </a:lnTo>
                <a:lnTo>
                  <a:pt x="45655" y="1205"/>
                </a:lnTo>
                <a:lnTo>
                  <a:pt x="43053" y="0"/>
                </a:lnTo>
                <a:lnTo>
                  <a:pt x="40247" y="0"/>
                </a:lnTo>
                <a:lnTo>
                  <a:pt x="37641" y="1461"/>
                </a:lnTo>
                <a:lnTo>
                  <a:pt x="37641" y="41212"/>
                </a:lnTo>
                <a:lnTo>
                  <a:pt x="36640" y="45592"/>
                </a:lnTo>
                <a:lnTo>
                  <a:pt x="35002" y="49326"/>
                </a:lnTo>
                <a:lnTo>
                  <a:pt x="32475" y="52080"/>
                </a:lnTo>
                <a:lnTo>
                  <a:pt x="29109" y="53798"/>
                </a:lnTo>
                <a:lnTo>
                  <a:pt x="25196" y="54823"/>
                </a:lnTo>
                <a:lnTo>
                  <a:pt x="20573" y="54823"/>
                </a:lnTo>
                <a:lnTo>
                  <a:pt x="16700" y="53773"/>
                </a:lnTo>
                <a:lnTo>
                  <a:pt x="13309" y="52019"/>
                </a:lnTo>
                <a:lnTo>
                  <a:pt x="10717" y="49250"/>
                </a:lnTo>
                <a:lnTo>
                  <a:pt x="9043" y="45413"/>
                </a:lnTo>
                <a:lnTo>
                  <a:pt x="8013" y="40867"/>
                </a:lnTo>
                <a:lnTo>
                  <a:pt x="8013" y="1205"/>
                </a:lnTo>
                <a:lnTo>
                  <a:pt x="5421" y="0"/>
                </a:lnTo>
                <a:lnTo>
                  <a:pt x="2566" y="0"/>
                </a:lnTo>
                <a:lnTo>
                  <a:pt x="0" y="1461"/>
                </a:lnTo>
                <a:lnTo>
                  <a:pt x="0" y="42760"/>
                </a:lnTo>
                <a:lnTo>
                  <a:pt x="533" y="46050"/>
                </a:lnTo>
                <a:lnTo>
                  <a:pt x="1602" y="48879"/>
                </a:lnTo>
                <a:lnTo>
                  <a:pt x="2653" y="51728"/>
                </a:lnTo>
                <a:lnTo>
                  <a:pt x="6145" y="55979"/>
                </a:lnTo>
                <a:lnTo>
                  <a:pt x="10464" y="59295"/>
                </a:lnTo>
                <a:lnTo>
                  <a:pt x="13207" y="60260"/>
                </a:lnTo>
                <a:lnTo>
                  <a:pt x="15951" y="61224"/>
                </a:lnTo>
                <a:lnTo>
                  <a:pt x="19000" y="61706"/>
                </a:lnTo>
                <a:lnTo>
                  <a:pt x="25995" y="61706"/>
                </a:lnTo>
                <a:lnTo>
                  <a:pt x="29246" y="611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669384" y="6641532"/>
            <a:ext cx="45780" cy="60937"/>
          </a:xfrm>
          <a:custGeom>
            <a:avLst/>
            <a:gdLst/>
            <a:ahLst/>
            <a:cxnLst/>
            <a:rect l="l" t="t" r="r" b="b"/>
            <a:pathLst>
              <a:path w="45780" h="60937">
                <a:moveTo>
                  <a:pt x="2562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12" y="12790"/>
                </a:lnTo>
                <a:lnTo>
                  <a:pt x="11671" y="16689"/>
                </a:lnTo>
                <a:lnTo>
                  <a:pt x="13611" y="20332"/>
                </a:lnTo>
                <a:lnTo>
                  <a:pt x="32105" y="54803"/>
                </a:lnTo>
                <a:lnTo>
                  <a:pt x="33893" y="57787"/>
                </a:lnTo>
                <a:lnTo>
                  <a:pt x="36752" y="60401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0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18" y="49733"/>
                </a:lnTo>
                <a:lnTo>
                  <a:pt x="36371" y="46814"/>
                </a:lnTo>
                <a:lnTo>
                  <a:pt x="34898" y="43905"/>
                </a:lnTo>
                <a:lnTo>
                  <a:pt x="33387" y="40932"/>
                </a:lnTo>
                <a:lnTo>
                  <a:pt x="31849" y="37922"/>
                </a:lnTo>
                <a:lnTo>
                  <a:pt x="30212" y="34837"/>
                </a:lnTo>
                <a:lnTo>
                  <a:pt x="28508" y="31621"/>
                </a:lnTo>
                <a:lnTo>
                  <a:pt x="14298" y="5029"/>
                </a:lnTo>
                <a:lnTo>
                  <a:pt x="13284" y="3251"/>
                </a:lnTo>
                <a:lnTo>
                  <a:pt x="10311" y="496"/>
                </a:lnTo>
                <a:lnTo>
                  <a:pt x="7340" y="104"/>
                </a:lnTo>
                <a:lnTo>
                  <a:pt x="3376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6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723251" y="6641387"/>
            <a:ext cx="22326" cy="61682"/>
          </a:xfrm>
          <a:custGeom>
            <a:avLst/>
            <a:gdLst/>
            <a:ahLst/>
            <a:cxnLst/>
            <a:rect l="l" t="t" r="r" b="b"/>
            <a:pathLst>
              <a:path w="22326" h="61682">
                <a:moveTo>
                  <a:pt x="331" y="53046"/>
                </a:moveTo>
                <a:lnTo>
                  <a:pt x="0" y="55829"/>
                </a:lnTo>
                <a:lnTo>
                  <a:pt x="482" y="58929"/>
                </a:lnTo>
                <a:lnTo>
                  <a:pt x="3110" y="60667"/>
                </a:lnTo>
                <a:lnTo>
                  <a:pt x="6198" y="61466"/>
                </a:lnTo>
                <a:lnTo>
                  <a:pt x="8802" y="61682"/>
                </a:lnTo>
                <a:lnTo>
                  <a:pt x="11365" y="61682"/>
                </a:lnTo>
                <a:lnTo>
                  <a:pt x="15228" y="60542"/>
                </a:lnTo>
                <a:lnTo>
                  <a:pt x="19418" y="57276"/>
                </a:lnTo>
                <a:lnTo>
                  <a:pt x="21233" y="54176"/>
                </a:lnTo>
                <a:lnTo>
                  <a:pt x="22110" y="50177"/>
                </a:lnTo>
                <a:lnTo>
                  <a:pt x="22326" y="45580"/>
                </a:lnTo>
                <a:lnTo>
                  <a:pt x="22261" y="1000"/>
                </a:lnTo>
                <a:lnTo>
                  <a:pt x="19698" y="0"/>
                </a:lnTo>
                <a:lnTo>
                  <a:pt x="16877" y="0"/>
                </a:lnTo>
                <a:lnTo>
                  <a:pt x="14273" y="1422"/>
                </a:lnTo>
                <a:lnTo>
                  <a:pt x="14273" y="46810"/>
                </a:lnTo>
                <a:lnTo>
                  <a:pt x="13906" y="49720"/>
                </a:lnTo>
                <a:lnTo>
                  <a:pt x="12279" y="53403"/>
                </a:lnTo>
                <a:lnTo>
                  <a:pt x="9259" y="54559"/>
                </a:lnTo>
                <a:lnTo>
                  <a:pt x="6375" y="54443"/>
                </a:lnTo>
                <a:lnTo>
                  <a:pt x="3214" y="53162"/>
                </a:lnTo>
                <a:lnTo>
                  <a:pt x="331" y="530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1755463" y="6641365"/>
            <a:ext cx="51412" cy="61139"/>
          </a:xfrm>
          <a:custGeom>
            <a:avLst/>
            <a:gdLst/>
            <a:ahLst/>
            <a:cxnLst/>
            <a:rect l="l" t="t" r="r" b="b"/>
            <a:pathLst>
              <a:path w="51412" h="61139">
                <a:moveTo>
                  <a:pt x="26517" y="0"/>
                </a:moveTo>
                <a:lnTo>
                  <a:pt x="23191" y="64"/>
                </a:lnTo>
                <a:lnTo>
                  <a:pt x="20308" y="1692"/>
                </a:lnTo>
                <a:lnTo>
                  <a:pt x="0" y="57953"/>
                </a:lnTo>
                <a:lnTo>
                  <a:pt x="1728" y="61103"/>
                </a:lnTo>
                <a:lnTo>
                  <a:pt x="4942" y="61103"/>
                </a:lnTo>
                <a:lnTo>
                  <a:pt x="7813" y="59500"/>
                </a:lnTo>
                <a:lnTo>
                  <a:pt x="12791" y="44946"/>
                </a:lnTo>
                <a:lnTo>
                  <a:pt x="37962" y="44946"/>
                </a:lnTo>
                <a:lnTo>
                  <a:pt x="14796" y="38535"/>
                </a:lnTo>
                <a:lnTo>
                  <a:pt x="25236" y="8335"/>
                </a:lnTo>
                <a:lnTo>
                  <a:pt x="26517" y="0"/>
                </a:lnTo>
                <a:close/>
              </a:path>
              <a:path w="51412" h="61139">
                <a:moveTo>
                  <a:pt x="51361" y="58003"/>
                </a:moveTo>
                <a:lnTo>
                  <a:pt x="31040" y="1718"/>
                </a:lnTo>
                <a:lnTo>
                  <a:pt x="29185" y="191"/>
                </a:lnTo>
                <a:lnTo>
                  <a:pt x="26517" y="0"/>
                </a:lnTo>
                <a:lnTo>
                  <a:pt x="25236" y="8335"/>
                </a:lnTo>
                <a:lnTo>
                  <a:pt x="35867" y="38535"/>
                </a:lnTo>
                <a:lnTo>
                  <a:pt x="14796" y="38535"/>
                </a:lnTo>
                <a:lnTo>
                  <a:pt x="37962" y="44946"/>
                </a:lnTo>
                <a:lnTo>
                  <a:pt x="43157" y="59692"/>
                </a:lnTo>
                <a:lnTo>
                  <a:pt x="43563" y="60405"/>
                </a:lnTo>
                <a:lnTo>
                  <a:pt x="46116" y="61113"/>
                </a:lnTo>
                <a:lnTo>
                  <a:pt x="48820" y="61139"/>
                </a:lnTo>
                <a:lnTo>
                  <a:pt x="51412" y="60620"/>
                </a:lnTo>
                <a:lnTo>
                  <a:pt x="51361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816700" y="6641644"/>
            <a:ext cx="39941" cy="60576"/>
          </a:xfrm>
          <a:custGeom>
            <a:avLst/>
            <a:gdLst/>
            <a:ahLst/>
            <a:cxnLst/>
            <a:rect l="l" t="t" r="r" b="b"/>
            <a:pathLst>
              <a:path w="39941" h="60576">
                <a:moveTo>
                  <a:pt x="7998" y="53934"/>
                </a:moveTo>
                <a:lnTo>
                  <a:pt x="2994" y="60576"/>
                </a:lnTo>
                <a:lnTo>
                  <a:pt x="21106" y="60576"/>
                </a:lnTo>
                <a:lnTo>
                  <a:pt x="24879" y="60093"/>
                </a:lnTo>
                <a:lnTo>
                  <a:pt x="28307" y="59281"/>
                </a:lnTo>
                <a:lnTo>
                  <a:pt x="31391" y="57960"/>
                </a:lnTo>
                <a:lnTo>
                  <a:pt x="34009" y="56170"/>
                </a:lnTo>
                <a:lnTo>
                  <a:pt x="37172" y="52819"/>
                </a:lnTo>
                <a:lnTo>
                  <a:pt x="38721" y="50086"/>
                </a:lnTo>
                <a:lnTo>
                  <a:pt x="39686" y="46875"/>
                </a:lnTo>
                <a:lnTo>
                  <a:pt x="39941" y="43218"/>
                </a:lnTo>
                <a:lnTo>
                  <a:pt x="39941" y="41158"/>
                </a:lnTo>
                <a:lnTo>
                  <a:pt x="39001" y="37551"/>
                </a:lnTo>
                <a:lnTo>
                  <a:pt x="37525" y="34339"/>
                </a:lnTo>
                <a:lnTo>
                  <a:pt x="35380" y="31772"/>
                </a:lnTo>
                <a:lnTo>
                  <a:pt x="32677" y="29894"/>
                </a:lnTo>
                <a:lnTo>
                  <a:pt x="30516" y="26910"/>
                </a:lnTo>
                <a:lnTo>
                  <a:pt x="33385" y="24166"/>
                </a:lnTo>
                <a:lnTo>
                  <a:pt x="35239" y="20735"/>
                </a:lnTo>
                <a:lnTo>
                  <a:pt x="35928" y="18107"/>
                </a:lnTo>
                <a:lnTo>
                  <a:pt x="36093" y="15313"/>
                </a:lnTo>
                <a:lnTo>
                  <a:pt x="35711" y="10741"/>
                </a:lnTo>
                <a:lnTo>
                  <a:pt x="34149" y="6932"/>
                </a:lnTo>
                <a:lnTo>
                  <a:pt x="31431" y="4024"/>
                </a:lnTo>
                <a:lnTo>
                  <a:pt x="27964" y="1713"/>
                </a:lnTo>
                <a:lnTo>
                  <a:pt x="23342" y="341"/>
                </a:lnTo>
                <a:lnTo>
                  <a:pt x="20383" y="0"/>
                </a:lnTo>
                <a:lnTo>
                  <a:pt x="20483" y="6777"/>
                </a:lnTo>
                <a:lnTo>
                  <a:pt x="23277" y="7642"/>
                </a:lnTo>
                <a:lnTo>
                  <a:pt x="26160" y="9928"/>
                </a:lnTo>
                <a:lnTo>
                  <a:pt x="27608" y="13308"/>
                </a:lnTo>
                <a:lnTo>
                  <a:pt x="27812" y="16102"/>
                </a:lnTo>
                <a:lnTo>
                  <a:pt x="27608" y="18680"/>
                </a:lnTo>
                <a:lnTo>
                  <a:pt x="26225" y="22236"/>
                </a:lnTo>
                <a:lnTo>
                  <a:pt x="23482" y="24814"/>
                </a:lnTo>
                <a:lnTo>
                  <a:pt x="20929" y="25905"/>
                </a:lnTo>
                <a:lnTo>
                  <a:pt x="17625" y="32586"/>
                </a:lnTo>
                <a:lnTo>
                  <a:pt x="20152" y="32586"/>
                </a:lnTo>
                <a:lnTo>
                  <a:pt x="23914" y="33310"/>
                </a:lnTo>
                <a:lnTo>
                  <a:pt x="26959" y="34505"/>
                </a:lnTo>
                <a:lnTo>
                  <a:pt x="30020" y="37539"/>
                </a:lnTo>
                <a:lnTo>
                  <a:pt x="31175" y="40269"/>
                </a:lnTo>
                <a:lnTo>
                  <a:pt x="31456" y="43685"/>
                </a:lnTo>
                <a:lnTo>
                  <a:pt x="31164" y="46850"/>
                </a:lnTo>
                <a:lnTo>
                  <a:pt x="29159" y="50482"/>
                </a:lnTo>
                <a:lnTo>
                  <a:pt x="25869" y="52843"/>
                </a:lnTo>
                <a:lnTo>
                  <a:pt x="23126" y="53718"/>
                </a:lnTo>
                <a:lnTo>
                  <a:pt x="19684" y="53934"/>
                </a:lnTo>
                <a:lnTo>
                  <a:pt x="7998" y="53934"/>
                </a:lnTo>
                <a:close/>
              </a:path>
              <a:path w="39941" h="60576">
                <a:moveTo>
                  <a:pt x="16761" y="0"/>
                </a:moveTo>
                <a:lnTo>
                  <a:pt x="2994" y="0"/>
                </a:lnTo>
                <a:lnTo>
                  <a:pt x="963" y="722"/>
                </a:lnTo>
                <a:lnTo>
                  <a:pt x="0" y="3275"/>
                </a:lnTo>
                <a:lnTo>
                  <a:pt x="0" y="57301"/>
                </a:lnTo>
                <a:lnTo>
                  <a:pt x="316" y="59371"/>
                </a:lnTo>
                <a:lnTo>
                  <a:pt x="2994" y="60576"/>
                </a:lnTo>
                <a:lnTo>
                  <a:pt x="7998" y="53934"/>
                </a:lnTo>
                <a:lnTo>
                  <a:pt x="7998" y="32586"/>
                </a:lnTo>
                <a:lnTo>
                  <a:pt x="17625" y="32586"/>
                </a:lnTo>
                <a:lnTo>
                  <a:pt x="20929" y="25905"/>
                </a:lnTo>
                <a:lnTo>
                  <a:pt x="17157" y="26172"/>
                </a:lnTo>
                <a:lnTo>
                  <a:pt x="7998" y="26172"/>
                </a:lnTo>
                <a:lnTo>
                  <a:pt x="7998" y="6551"/>
                </a:lnTo>
                <a:lnTo>
                  <a:pt x="16318" y="6551"/>
                </a:lnTo>
                <a:lnTo>
                  <a:pt x="20483" y="6777"/>
                </a:lnTo>
                <a:lnTo>
                  <a:pt x="20383" y="0"/>
                </a:lnTo>
                <a:lnTo>
                  <a:pt x="1676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885618" y="66407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313" y="11850"/>
                </a:moveTo>
                <a:lnTo>
                  <a:pt x="12142" y="9183"/>
                </a:lnTo>
                <a:lnTo>
                  <a:pt x="15228" y="7364"/>
                </a:lnTo>
                <a:lnTo>
                  <a:pt x="17946" y="6695"/>
                </a:lnTo>
                <a:lnTo>
                  <a:pt x="21438" y="6695"/>
                </a:lnTo>
                <a:lnTo>
                  <a:pt x="24523" y="7364"/>
                </a:lnTo>
                <a:lnTo>
                  <a:pt x="28296" y="8865"/>
                </a:lnTo>
                <a:lnTo>
                  <a:pt x="30989" y="10339"/>
                </a:lnTo>
                <a:lnTo>
                  <a:pt x="33832" y="8600"/>
                </a:lnTo>
                <a:lnTo>
                  <a:pt x="33783" y="5702"/>
                </a:lnTo>
                <a:lnTo>
                  <a:pt x="31943" y="3073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4"/>
                </a:lnTo>
                <a:lnTo>
                  <a:pt x="17287" y="0"/>
                </a:lnTo>
                <a:lnTo>
                  <a:pt x="12585" y="1054"/>
                </a:lnTo>
                <a:lnTo>
                  <a:pt x="8370" y="2782"/>
                </a:lnTo>
                <a:lnTo>
                  <a:pt x="5093" y="5460"/>
                </a:lnTo>
                <a:lnTo>
                  <a:pt x="2898" y="9107"/>
                </a:lnTo>
                <a:lnTo>
                  <a:pt x="1512" y="13347"/>
                </a:lnTo>
                <a:lnTo>
                  <a:pt x="1512" y="18327"/>
                </a:lnTo>
                <a:lnTo>
                  <a:pt x="2707" y="22211"/>
                </a:lnTo>
                <a:lnTo>
                  <a:pt x="4536" y="25516"/>
                </a:lnTo>
                <a:lnTo>
                  <a:pt x="7099" y="28129"/>
                </a:lnTo>
                <a:lnTo>
                  <a:pt x="10173" y="30239"/>
                </a:lnTo>
                <a:lnTo>
                  <a:pt x="13464" y="32092"/>
                </a:lnTo>
                <a:lnTo>
                  <a:pt x="16906" y="33681"/>
                </a:lnTo>
                <a:lnTo>
                  <a:pt x="20206" y="35218"/>
                </a:lnTo>
                <a:lnTo>
                  <a:pt x="23307" y="36831"/>
                </a:lnTo>
                <a:lnTo>
                  <a:pt x="25883" y="38685"/>
                </a:lnTo>
                <a:lnTo>
                  <a:pt x="28461" y="42176"/>
                </a:lnTo>
                <a:lnTo>
                  <a:pt x="28854" y="45366"/>
                </a:lnTo>
                <a:lnTo>
                  <a:pt x="28562" y="48386"/>
                </a:lnTo>
                <a:lnTo>
                  <a:pt x="26647" y="51929"/>
                </a:lnTo>
                <a:lnTo>
                  <a:pt x="23307" y="54305"/>
                </a:lnTo>
                <a:lnTo>
                  <a:pt x="20397" y="55244"/>
                </a:lnTo>
                <a:lnTo>
                  <a:pt x="17057" y="55474"/>
                </a:lnTo>
                <a:lnTo>
                  <a:pt x="12701" y="55209"/>
                </a:lnTo>
                <a:lnTo>
                  <a:pt x="9183" y="54114"/>
                </a:lnTo>
                <a:lnTo>
                  <a:pt x="6426" y="52908"/>
                </a:lnTo>
                <a:lnTo>
                  <a:pt x="3355" y="51169"/>
                </a:lnTo>
                <a:lnTo>
                  <a:pt x="662" y="50647"/>
                </a:lnTo>
                <a:lnTo>
                  <a:pt x="0" y="53239"/>
                </a:lnTo>
                <a:lnTo>
                  <a:pt x="266" y="56249"/>
                </a:lnTo>
                <a:lnTo>
                  <a:pt x="2984" y="59028"/>
                </a:lnTo>
                <a:lnTo>
                  <a:pt x="6400" y="60590"/>
                </a:lnTo>
                <a:lnTo>
                  <a:pt x="9310" y="61504"/>
                </a:lnTo>
                <a:lnTo>
                  <a:pt x="12766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91" y="61977"/>
                </a:lnTo>
                <a:lnTo>
                  <a:pt x="24804" y="61188"/>
                </a:lnTo>
                <a:lnTo>
                  <a:pt x="29502" y="59244"/>
                </a:lnTo>
                <a:lnTo>
                  <a:pt x="33224" y="56159"/>
                </a:lnTo>
                <a:lnTo>
                  <a:pt x="35712" y="52069"/>
                </a:lnTo>
                <a:lnTo>
                  <a:pt x="37274" y="47321"/>
                </a:lnTo>
                <a:lnTo>
                  <a:pt x="37274" y="42076"/>
                </a:lnTo>
                <a:lnTo>
                  <a:pt x="36083" y="38228"/>
                </a:lnTo>
                <a:lnTo>
                  <a:pt x="34254" y="34937"/>
                </a:lnTo>
                <a:lnTo>
                  <a:pt x="31662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17" y="25275"/>
                </a:lnTo>
                <a:lnTo>
                  <a:pt x="15293" y="23637"/>
                </a:lnTo>
                <a:lnTo>
                  <a:pt x="12689" y="21769"/>
                </a:lnTo>
                <a:lnTo>
                  <a:pt x="10083" y="18262"/>
                </a:lnTo>
                <a:lnTo>
                  <a:pt x="9705" y="15111"/>
                </a:lnTo>
                <a:lnTo>
                  <a:pt x="10313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928181" y="6641365"/>
            <a:ext cx="51408" cy="61139"/>
          </a:xfrm>
          <a:custGeom>
            <a:avLst/>
            <a:gdLst/>
            <a:ahLst/>
            <a:cxnLst/>
            <a:rect l="l" t="t" r="r" b="b"/>
            <a:pathLst>
              <a:path w="51408" h="61139">
                <a:moveTo>
                  <a:pt x="26517" y="0"/>
                </a:moveTo>
                <a:lnTo>
                  <a:pt x="23202" y="64"/>
                </a:lnTo>
                <a:lnTo>
                  <a:pt x="20318" y="1692"/>
                </a:lnTo>
                <a:lnTo>
                  <a:pt x="0" y="57953"/>
                </a:lnTo>
                <a:lnTo>
                  <a:pt x="1724" y="61103"/>
                </a:lnTo>
                <a:lnTo>
                  <a:pt x="4950" y="61103"/>
                </a:lnTo>
                <a:lnTo>
                  <a:pt x="7823" y="59500"/>
                </a:lnTo>
                <a:lnTo>
                  <a:pt x="12787" y="44946"/>
                </a:lnTo>
                <a:lnTo>
                  <a:pt x="37973" y="44946"/>
                </a:lnTo>
                <a:lnTo>
                  <a:pt x="14792" y="38535"/>
                </a:lnTo>
                <a:lnTo>
                  <a:pt x="25232" y="8335"/>
                </a:lnTo>
                <a:lnTo>
                  <a:pt x="26517" y="0"/>
                </a:lnTo>
                <a:close/>
              </a:path>
              <a:path w="51408" h="61139">
                <a:moveTo>
                  <a:pt x="51368" y="58003"/>
                </a:moveTo>
                <a:lnTo>
                  <a:pt x="31040" y="1718"/>
                </a:lnTo>
                <a:lnTo>
                  <a:pt x="29182" y="191"/>
                </a:lnTo>
                <a:lnTo>
                  <a:pt x="26517" y="0"/>
                </a:lnTo>
                <a:lnTo>
                  <a:pt x="25232" y="8335"/>
                </a:lnTo>
                <a:lnTo>
                  <a:pt x="35863" y="38535"/>
                </a:lnTo>
                <a:lnTo>
                  <a:pt x="14792" y="38535"/>
                </a:lnTo>
                <a:lnTo>
                  <a:pt x="37973" y="44946"/>
                </a:lnTo>
                <a:lnTo>
                  <a:pt x="43167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6" y="61139"/>
                </a:lnTo>
                <a:lnTo>
                  <a:pt x="51408" y="60620"/>
                </a:lnTo>
                <a:lnTo>
                  <a:pt x="51368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989418" y="6641398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2"/>
                </a:moveTo>
                <a:lnTo>
                  <a:pt x="31417" y="56692"/>
                </a:lnTo>
                <a:lnTo>
                  <a:pt x="29778" y="53859"/>
                </a:lnTo>
                <a:lnTo>
                  <a:pt x="8049" y="53859"/>
                </a:lnTo>
                <a:lnTo>
                  <a:pt x="8049" y="1216"/>
                </a:lnTo>
                <a:lnTo>
                  <a:pt x="5457" y="0"/>
                </a:lnTo>
                <a:lnTo>
                  <a:pt x="2637" y="0"/>
                </a:lnTo>
                <a:lnTo>
                  <a:pt x="0" y="1471"/>
                </a:lnTo>
                <a:lnTo>
                  <a:pt x="0" y="57552"/>
                </a:lnTo>
                <a:lnTo>
                  <a:pt x="327" y="59622"/>
                </a:lnTo>
                <a:lnTo>
                  <a:pt x="3008" y="60817"/>
                </a:lnTo>
                <a:lnTo>
                  <a:pt x="29778" y="60817"/>
                </a:lnTo>
                <a:lnTo>
                  <a:pt x="31024" y="59954"/>
                </a:lnTo>
                <a:lnTo>
                  <a:pt x="31417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2029434" y="6641636"/>
            <a:ext cx="33703" cy="60591"/>
          </a:xfrm>
          <a:custGeom>
            <a:avLst/>
            <a:gdLst/>
            <a:ahLst/>
            <a:cxnLst/>
            <a:rect l="l" t="t" r="r" b="b"/>
            <a:pathLst>
              <a:path w="33703" h="60591">
                <a:moveTo>
                  <a:pt x="31734" y="0"/>
                </a:moveTo>
                <a:lnTo>
                  <a:pt x="2984" y="0"/>
                </a:lnTo>
                <a:lnTo>
                  <a:pt x="951" y="734"/>
                </a:lnTo>
                <a:lnTo>
                  <a:pt x="0" y="3286"/>
                </a:lnTo>
                <a:lnTo>
                  <a:pt x="0" y="57312"/>
                </a:lnTo>
                <a:lnTo>
                  <a:pt x="303" y="59382"/>
                </a:lnTo>
                <a:lnTo>
                  <a:pt x="2984" y="60591"/>
                </a:lnTo>
                <a:lnTo>
                  <a:pt x="32054" y="60591"/>
                </a:lnTo>
                <a:lnTo>
                  <a:pt x="33120" y="60079"/>
                </a:lnTo>
                <a:lnTo>
                  <a:pt x="33703" y="57261"/>
                </a:lnTo>
                <a:lnTo>
                  <a:pt x="33703" y="56639"/>
                </a:lnTo>
                <a:lnTo>
                  <a:pt x="32054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57" y="32216"/>
                </a:lnTo>
                <a:lnTo>
                  <a:pt x="29704" y="31266"/>
                </a:lnTo>
                <a:lnTo>
                  <a:pt x="29959" y="28483"/>
                </a:lnTo>
                <a:lnTo>
                  <a:pt x="28357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4" y="6703"/>
                </a:lnTo>
                <a:lnTo>
                  <a:pt x="33019" y="5673"/>
                </a:lnTo>
                <a:lnTo>
                  <a:pt x="33322" y="2804"/>
                </a:lnTo>
                <a:lnTo>
                  <a:pt x="3173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2071047" y="66407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299" y="11850"/>
                </a:moveTo>
                <a:lnTo>
                  <a:pt x="12142" y="9183"/>
                </a:lnTo>
                <a:lnTo>
                  <a:pt x="15228" y="7364"/>
                </a:lnTo>
                <a:lnTo>
                  <a:pt x="17946" y="6695"/>
                </a:lnTo>
                <a:lnTo>
                  <a:pt x="21423" y="6695"/>
                </a:lnTo>
                <a:lnTo>
                  <a:pt x="24512" y="7364"/>
                </a:lnTo>
                <a:lnTo>
                  <a:pt x="28281" y="8865"/>
                </a:lnTo>
                <a:lnTo>
                  <a:pt x="30974" y="10339"/>
                </a:lnTo>
                <a:lnTo>
                  <a:pt x="33832" y="8600"/>
                </a:lnTo>
                <a:lnTo>
                  <a:pt x="33781" y="5702"/>
                </a:lnTo>
                <a:lnTo>
                  <a:pt x="31929" y="3073"/>
                </a:lnTo>
                <a:lnTo>
                  <a:pt x="28994" y="1677"/>
                </a:lnTo>
                <a:lnTo>
                  <a:pt x="25312" y="586"/>
                </a:lnTo>
                <a:lnTo>
                  <a:pt x="22593" y="114"/>
                </a:lnTo>
                <a:lnTo>
                  <a:pt x="17283" y="0"/>
                </a:lnTo>
                <a:lnTo>
                  <a:pt x="12575" y="1054"/>
                </a:lnTo>
                <a:lnTo>
                  <a:pt x="8370" y="2782"/>
                </a:lnTo>
                <a:lnTo>
                  <a:pt x="5080" y="5460"/>
                </a:lnTo>
                <a:lnTo>
                  <a:pt x="2884" y="9107"/>
                </a:lnTo>
                <a:lnTo>
                  <a:pt x="1512" y="13347"/>
                </a:lnTo>
                <a:lnTo>
                  <a:pt x="1512" y="18327"/>
                </a:lnTo>
                <a:lnTo>
                  <a:pt x="2692" y="22211"/>
                </a:lnTo>
                <a:lnTo>
                  <a:pt x="4532" y="25516"/>
                </a:lnTo>
                <a:lnTo>
                  <a:pt x="7089" y="28129"/>
                </a:lnTo>
                <a:lnTo>
                  <a:pt x="10159" y="30239"/>
                </a:lnTo>
                <a:lnTo>
                  <a:pt x="13460" y="32092"/>
                </a:lnTo>
                <a:lnTo>
                  <a:pt x="16890" y="33681"/>
                </a:lnTo>
                <a:lnTo>
                  <a:pt x="20206" y="35218"/>
                </a:lnTo>
                <a:lnTo>
                  <a:pt x="23291" y="36831"/>
                </a:lnTo>
                <a:lnTo>
                  <a:pt x="25869" y="38685"/>
                </a:lnTo>
                <a:lnTo>
                  <a:pt x="28461" y="42176"/>
                </a:lnTo>
                <a:lnTo>
                  <a:pt x="28842" y="45366"/>
                </a:lnTo>
                <a:lnTo>
                  <a:pt x="28562" y="48386"/>
                </a:lnTo>
                <a:lnTo>
                  <a:pt x="26633" y="51929"/>
                </a:lnTo>
                <a:lnTo>
                  <a:pt x="23291" y="54305"/>
                </a:lnTo>
                <a:lnTo>
                  <a:pt x="20397" y="55244"/>
                </a:lnTo>
                <a:lnTo>
                  <a:pt x="17042" y="55474"/>
                </a:lnTo>
                <a:lnTo>
                  <a:pt x="12686" y="55209"/>
                </a:lnTo>
                <a:lnTo>
                  <a:pt x="9169" y="54114"/>
                </a:lnTo>
                <a:lnTo>
                  <a:pt x="6414" y="52908"/>
                </a:lnTo>
                <a:lnTo>
                  <a:pt x="3351" y="51169"/>
                </a:lnTo>
                <a:lnTo>
                  <a:pt x="382" y="51120"/>
                </a:lnTo>
                <a:lnTo>
                  <a:pt x="0" y="53938"/>
                </a:lnTo>
                <a:lnTo>
                  <a:pt x="431" y="56832"/>
                </a:lnTo>
                <a:lnTo>
                  <a:pt x="2984" y="59028"/>
                </a:lnTo>
                <a:lnTo>
                  <a:pt x="6386" y="60590"/>
                </a:lnTo>
                <a:lnTo>
                  <a:pt x="9295" y="61504"/>
                </a:lnTo>
                <a:lnTo>
                  <a:pt x="12762" y="62193"/>
                </a:lnTo>
                <a:lnTo>
                  <a:pt x="16675" y="62358"/>
                </a:lnTo>
                <a:lnTo>
                  <a:pt x="19569" y="62358"/>
                </a:lnTo>
                <a:lnTo>
                  <a:pt x="22277" y="61977"/>
                </a:lnTo>
                <a:lnTo>
                  <a:pt x="24804" y="61188"/>
                </a:lnTo>
                <a:lnTo>
                  <a:pt x="29491" y="59244"/>
                </a:lnTo>
                <a:lnTo>
                  <a:pt x="33210" y="56159"/>
                </a:lnTo>
                <a:lnTo>
                  <a:pt x="35700" y="52069"/>
                </a:lnTo>
                <a:lnTo>
                  <a:pt x="37274" y="47321"/>
                </a:lnTo>
                <a:lnTo>
                  <a:pt x="37274" y="42076"/>
                </a:lnTo>
                <a:lnTo>
                  <a:pt x="36068" y="38228"/>
                </a:lnTo>
                <a:lnTo>
                  <a:pt x="34239" y="34937"/>
                </a:lnTo>
                <a:lnTo>
                  <a:pt x="31648" y="32349"/>
                </a:lnTo>
                <a:lnTo>
                  <a:pt x="28522" y="30264"/>
                </a:lnTo>
                <a:lnTo>
                  <a:pt x="25171" y="28435"/>
                </a:lnTo>
                <a:lnTo>
                  <a:pt x="21743" y="26847"/>
                </a:lnTo>
                <a:lnTo>
                  <a:pt x="18403" y="25275"/>
                </a:lnTo>
                <a:lnTo>
                  <a:pt x="15278" y="23637"/>
                </a:lnTo>
                <a:lnTo>
                  <a:pt x="12675" y="21769"/>
                </a:lnTo>
                <a:lnTo>
                  <a:pt x="10083" y="18262"/>
                </a:lnTo>
                <a:lnTo>
                  <a:pt x="9691" y="15111"/>
                </a:lnTo>
                <a:lnTo>
                  <a:pt x="10299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2133838" y="6641644"/>
            <a:ext cx="45313" cy="60832"/>
          </a:xfrm>
          <a:custGeom>
            <a:avLst/>
            <a:gdLst/>
            <a:ahLst/>
            <a:cxnLst/>
            <a:rect l="l" t="t" r="r" b="b"/>
            <a:pathLst>
              <a:path w="45313" h="60832">
                <a:moveTo>
                  <a:pt x="18680" y="59828"/>
                </a:moveTo>
                <a:lnTo>
                  <a:pt x="21258" y="60833"/>
                </a:lnTo>
                <a:lnTo>
                  <a:pt x="24076" y="60833"/>
                </a:lnTo>
                <a:lnTo>
                  <a:pt x="26682" y="59355"/>
                </a:lnTo>
                <a:lnTo>
                  <a:pt x="26682" y="6842"/>
                </a:lnTo>
                <a:lnTo>
                  <a:pt x="43726" y="6842"/>
                </a:lnTo>
                <a:lnTo>
                  <a:pt x="44917" y="6055"/>
                </a:lnTo>
                <a:lnTo>
                  <a:pt x="45313" y="3465"/>
                </a:lnTo>
                <a:lnTo>
                  <a:pt x="45313" y="2868"/>
                </a:lnTo>
                <a:lnTo>
                  <a:pt x="43726" y="0"/>
                </a:lnTo>
                <a:lnTo>
                  <a:pt x="1587" y="0"/>
                </a:lnTo>
                <a:lnTo>
                  <a:pt x="190" y="1446"/>
                </a:lnTo>
                <a:lnTo>
                  <a:pt x="0" y="4064"/>
                </a:lnTo>
                <a:lnTo>
                  <a:pt x="1587" y="6842"/>
                </a:lnTo>
                <a:lnTo>
                  <a:pt x="18615" y="6842"/>
                </a:lnTo>
                <a:lnTo>
                  <a:pt x="18680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2181550" y="6641365"/>
            <a:ext cx="51407" cy="61139"/>
          </a:xfrm>
          <a:custGeom>
            <a:avLst/>
            <a:gdLst/>
            <a:ahLst/>
            <a:cxnLst/>
            <a:rect l="l" t="t" r="r" b="b"/>
            <a:pathLst>
              <a:path w="51407" h="61139">
                <a:moveTo>
                  <a:pt x="26517" y="0"/>
                </a:moveTo>
                <a:lnTo>
                  <a:pt x="23201" y="64"/>
                </a:lnTo>
                <a:lnTo>
                  <a:pt x="20303" y="1692"/>
                </a:lnTo>
                <a:lnTo>
                  <a:pt x="0" y="57953"/>
                </a:lnTo>
                <a:lnTo>
                  <a:pt x="1723" y="61103"/>
                </a:lnTo>
                <a:lnTo>
                  <a:pt x="4949" y="61103"/>
                </a:lnTo>
                <a:lnTo>
                  <a:pt x="7821" y="59500"/>
                </a:lnTo>
                <a:lnTo>
                  <a:pt x="12786" y="44946"/>
                </a:lnTo>
                <a:lnTo>
                  <a:pt x="37971" y="44946"/>
                </a:lnTo>
                <a:lnTo>
                  <a:pt x="14791" y="38535"/>
                </a:lnTo>
                <a:lnTo>
                  <a:pt x="25232" y="8335"/>
                </a:lnTo>
                <a:lnTo>
                  <a:pt x="26517" y="0"/>
                </a:lnTo>
                <a:close/>
              </a:path>
              <a:path w="51407" h="61139">
                <a:moveTo>
                  <a:pt x="51357" y="58003"/>
                </a:moveTo>
                <a:lnTo>
                  <a:pt x="31034" y="1718"/>
                </a:lnTo>
                <a:lnTo>
                  <a:pt x="29180" y="191"/>
                </a:lnTo>
                <a:lnTo>
                  <a:pt x="26517" y="0"/>
                </a:lnTo>
                <a:lnTo>
                  <a:pt x="25232" y="8335"/>
                </a:lnTo>
                <a:lnTo>
                  <a:pt x="35862" y="38535"/>
                </a:lnTo>
                <a:lnTo>
                  <a:pt x="14791" y="38535"/>
                </a:lnTo>
                <a:lnTo>
                  <a:pt x="37971" y="44946"/>
                </a:lnTo>
                <a:lnTo>
                  <a:pt x="43163" y="59692"/>
                </a:lnTo>
                <a:lnTo>
                  <a:pt x="43559" y="60405"/>
                </a:lnTo>
                <a:lnTo>
                  <a:pt x="46112" y="61113"/>
                </a:lnTo>
                <a:lnTo>
                  <a:pt x="48814" y="61139"/>
                </a:lnTo>
                <a:lnTo>
                  <a:pt x="51407" y="60620"/>
                </a:lnTo>
                <a:lnTo>
                  <a:pt x="51357" y="58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2237328" y="6641369"/>
            <a:ext cx="44448" cy="61139"/>
          </a:xfrm>
          <a:custGeom>
            <a:avLst/>
            <a:gdLst/>
            <a:ahLst/>
            <a:cxnLst/>
            <a:rect l="l" t="t" r="r" b="b"/>
            <a:pathLst>
              <a:path w="44448" h="61139">
                <a:moveTo>
                  <a:pt x="41021" y="0"/>
                </a:moveTo>
                <a:lnTo>
                  <a:pt x="38444" y="15"/>
                </a:lnTo>
                <a:lnTo>
                  <a:pt x="35510" y="1447"/>
                </a:lnTo>
                <a:lnTo>
                  <a:pt x="22593" y="24105"/>
                </a:lnTo>
                <a:lnTo>
                  <a:pt x="9575" y="1447"/>
                </a:lnTo>
                <a:lnTo>
                  <a:pt x="8902" y="558"/>
                </a:lnTo>
                <a:lnTo>
                  <a:pt x="6314" y="15"/>
                </a:lnTo>
                <a:lnTo>
                  <a:pt x="3530" y="0"/>
                </a:lnTo>
                <a:lnTo>
                  <a:pt x="722" y="533"/>
                </a:lnTo>
                <a:lnTo>
                  <a:pt x="1244" y="3190"/>
                </a:lnTo>
                <a:lnTo>
                  <a:pt x="17016" y="30100"/>
                </a:lnTo>
                <a:lnTo>
                  <a:pt x="496" y="57950"/>
                </a:lnTo>
                <a:lnTo>
                  <a:pt x="0" y="60556"/>
                </a:lnTo>
                <a:lnTo>
                  <a:pt x="2641" y="61139"/>
                </a:lnTo>
                <a:lnTo>
                  <a:pt x="5918" y="61064"/>
                </a:lnTo>
                <a:lnTo>
                  <a:pt x="8545" y="59692"/>
                </a:lnTo>
                <a:lnTo>
                  <a:pt x="22161" y="35571"/>
                </a:lnTo>
                <a:lnTo>
                  <a:pt x="35661" y="59692"/>
                </a:lnTo>
                <a:lnTo>
                  <a:pt x="36093" y="60365"/>
                </a:lnTo>
                <a:lnTo>
                  <a:pt x="38746" y="61113"/>
                </a:lnTo>
                <a:lnTo>
                  <a:pt x="41593" y="61139"/>
                </a:lnTo>
                <a:lnTo>
                  <a:pt x="44448" y="60556"/>
                </a:lnTo>
                <a:lnTo>
                  <a:pt x="44030" y="57950"/>
                </a:lnTo>
                <a:lnTo>
                  <a:pt x="27647" y="29909"/>
                </a:lnTo>
                <a:lnTo>
                  <a:pt x="43371" y="3190"/>
                </a:lnTo>
                <a:lnTo>
                  <a:pt x="43740" y="547"/>
                </a:lnTo>
                <a:lnTo>
                  <a:pt x="4102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2313906" y="66415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66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16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108" y="54803"/>
                </a:lnTo>
                <a:lnTo>
                  <a:pt x="33897" y="57787"/>
                </a:lnTo>
                <a:lnTo>
                  <a:pt x="36756" y="60401"/>
                </a:lnTo>
                <a:lnTo>
                  <a:pt x="39585" y="60832"/>
                </a:lnTo>
                <a:lnTo>
                  <a:pt x="42252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82" y="0"/>
                </a:lnTo>
                <a:lnTo>
                  <a:pt x="40337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4"/>
                </a:lnTo>
                <a:lnTo>
                  <a:pt x="34902" y="43905"/>
                </a:lnTo>
                <a:lnTo>
                  <a:pt x="33390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2" y="31621"/>
                </a:lnTo>
                <a:lnTo>
                  <a:pt x="14302" y="5029"/>
                </a:lnTo>
                <a:lnTo>
                  <a:pt x="13284" y="3251"/>
                </a:lnTo>
                <a:lnTo>
                  <a:pt x="10313" y="496"/>
                </a:lnTo>
                <a:lnTo>
                  <a:pt x="7340" y="104"/>
                </a:lnTo>
                <a:lnTo>
                  <a:pt x="3380" y="104"/>
                </a:lnTo>
                <a:lnTo>
                  <a:pt x="1069" y="914"/>
                </a:lnTo>
                <a:lnTo>
                  <a:pt x="0" y="3581"/>
                </a:lnTo>
                <a:lnTo>
                  <a:pt x="0" y="59702"/>
                </a:lnTo>
                <a:lnTo>
                  <a:pt x="2566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2372079" y="6640761"/>
            <a:ext cx="54176" cy="62355"/>
          </a:xfrm>
          <a:custGeom>
            <a:avLst/>
            <a:gdLst/>
            <a:ahLst/>
            <a:cxnLst/>
            <a:rect l="l" t="t" r="r" b="b"/>
            <a:pathLst>
              <a:path w="54176" h="62355">
                <a:moveTo>
                  <a:pt x="30427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5" y="61607"/>
                </a:lnTo>
                <a:lnTo>
                  <a:pt x="38620" y="60134"/>
                </a:lnTo>
                <a:lnTo>
                  <a:pt x="42099" y="58647"/>
                </a:lnTo>
                <a:lnTo>
                  <a:pt x="44968" y="56527"/>
                </a:lnTo>
                <a:lnTo>
                  <a:pt x="47268" y="53759"/>
                </a:lnTo>
                <a:lnTo>
                  <a:pt x="49568" y="51001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76" y="35370"/>
                </a:lnTo>
                <a:lnTo>
                  <a:pt x="54176" y="25563"/>
                </a:lnTo>
                <a:lnTo>
                  <a:pt x="53629" y="21233"/>
                </a:lnTo>
                <a:lnTo>
                  <a:pt x="52552" y="17434"/>
                </a:lnTo>
                <a:lnTo>
                  <a:pt x="5148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39" y="5307"/>
                </a:lnTo>
                <a:lnTo>
                  <a:pt x="42682" y="3341"/>
                </a:lnTo>
                <a:lnTo>
                  <a:pt x="39380" y="2005"/>
                </a:lnTo>
                <a:lnTo>
                  <a:pt x="36069" y="659"/>
                </a:lnTo>
                <a:lnTo>
                  <a:pt x="32180" y="0"/>
                </a:lnTo>
                <a:lnTo>
                  <a:pt x="23101" y="0"/>
                </a:lnTo>
                <a:lnTo>
                  <a:pt x="19047" y="735"/>
                </a:lnTo>
                <a:lnTo>
                  <a:pt x="15595" y="2211"/>
                </a:lnTo>
                <a:lnTo>
                  <a:pt x="12128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49" y="24663"/>
                </a:lnTo>
                <a:lnTo>
                  <a:pt x="9471" y="21741"/>
                </a:lnTo>
                <a:lnTo>
                  <a:pt x="10119" y="18821"/>
                </a:lnTo>
                <a:lnTo>
                  <a:pt x="11174" y="16268"/>
                </a:lnTo>
                <a:lnTo>
                  <a:pt x="12661" y="14083"/>
                </a:lnTo>
                <a:lnTo>
                  <a:pt x="16062" y="10144"/>
                </a:lnTo>
                <a:lnTo>
                  <a:pt x="20801" y="7531"/>
                </a:lnTo>
                <a:lnTo>
                  <a:pt x="23735" y="6883"/>
                </a:lnTo>
                <a:lnTo>
                  <a:pt x="30718" y="6883"/>
                </a:lnTo>
                <a:lnTo>
                  <a:pt x="33652" y="7491"/>
                </a:lnTo>
                <a:lnTo>
                  <a:pt x="36014" y="8698"/>
                </a:lnTo>
                <a:lnTo>
                  <a:pt x="40284" y="11620"/>
                </a:lnTo>
                <a:lnTo>
                  <a:pt x="43113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55" y="27598"/>
                </a:lnTo>
                <a:lnTo>
                  <a:pt x="45655" y="34315"/>
                </a:lnTo>
                <a:lnTo>
                  <a:pt x="45339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53" y="45871"/>
                </a:lnTo>
                <a:lnTo>
                  <a:pt x="41591" y="48107"/>
                </a:lnTo>
                <a:lnTo>
                  <a:pt x="38188" y="52095"/>
                </a:lnTo>
                <a:lnTo>
                  <a:pt x="33375" y="54724"/>
                </a:lnTo>
                <a:lnTo>
                  <a:pt x="30427" y="55382"/>
                </a:lnTo>
                <a:close/>
              </a:path>
              <a:path w="54176" h="62355">
                <a:moveTo>
                  <a:pt x="533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08" y="56984"/>
                </a:lnTo>
                <a:lnTo>
                  <a:pt x="11351" y="58953"/>
                </a:lnTo>
                <a:lnTo>
                  <a:pt x="14681" y="60324"/>
                </a:lnTo>
                <a:lnTo>
                  <a:pt x="17993" y="61672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2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410" y="40777"/>
                </a:lnTo>
                <a:lnTo>
                  <a:pt x="8823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34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38" y="18489"/>
                </a:lnTo>
                <a:lnTo>
                  <a:pt x="568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2437380" y="6691741"/>
            <a:ext cx="10072" cy="10908"/>
          </a:xfrm>
          <a:custGeom>
            <a:avLst/>
            <a:gdLst/>
            <a:ahLst/>
            <a:cxnLst/>
            <a:rect l="l" t="t" r="r" b="b"/>
            <a:pathLst>
              <a:path w="10072" h="10908">
                <a:moveTo>
                  <a:pt x="10072" y="5380"/>
                </a:moveTo>
                <a:lnTo>
                  <a:pt x="9716" y="1788"/>
                </a:lnTo>
                <a:lnTo>
                  <a:pt x="6973" y="0"/>
                </a:lnTo>
                <a:lnTo>
                  <a:pt x="3164" y="0"/>
                </a:lnTo>
                <a:lnTo>
                  <a:pt x="367" y="1838"/>
                </a:lnTo>
                <a:lnTo>
                  <a:pt x="0" y="5521"/>
                </a:lnTo>
                <a:lnTo>
                  <a:pt x="355" y="9118"/>
                </a:lnTo>
                <a:lnTo>
                  <a:pt x="3084" y="10908"/>
                </a:lnTo>
                <a:lnTo>
                  <a:pt x="6897" y="10908"/>
                </a:lnTo>
                <a:lnTo>
                  <a:pt x="9701" y="9063"/>
                </a:lnTo>
                <a:lnTo>
                  <a:pt x="10072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2999163" y="6641226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4" y="55623"/>
                </a:moveTo>
                <a:lnTo>
                  <a:pt x="227" y="58406"/>
                </a:lnTo>
                <a:lnTo>
                  <a:pt x="1915" y="60994"/>
                </a:lnTo>
                <a:lnTo>
                  <a:pt x="33566" y="60994"/>
                </a:lnTo>
                <a:lnTo>
                  <a:pt x="34582" y="60552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3" y="151"/>
                </a:lnTo>
                <a:lnTo>
                  <a:pt x="18299" y="0"/>
                </a:lnTo>
                <a:lnTo>
                  <a:pt x="15314" y="557"/>
                </a:lnTo>
                <a:lnTo>
                  <a:pt x="1357" y="9497"/>
                </a:lnTo>
                <a:lnTo>
                  <a:pt x="849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54" y="15440"/>
                </a:lnTo>
                <a:lnTo>
                  <a:pt x="14551" y="8470"/>
                </a:lnTo>
                <a:lnTo>
                  <a:pt x="14551" y="54532"/>
                </a:lnTo>
                <a:lnTo>
                  <a:pt x="1915" y="54532"/>
                </a:lnTo>
                <a:lnTo>
                  <a:pt x="594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3044678" y="6640761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2" y="61455"/>
                </a:moveTo>
                <a:lnTo>
                  <a:pt x="36068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601"/>
                </a:lnTo>
                <a:lnTo>
                  <a:pt x="22744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8" y="27724"/>
                </a:lnTo>
                <a:lnTo>
                  <a:pt x="34239" y="23418"/>
                </a:lnTo>
                <a:lnTo>
                  <a:pt x="34926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7"/>
                </a:lnTo>
                <a:lnTo>
                  <a:pt x="20523" y="0"/>
                </a:lnTo>
                <a:lnTo>
                  <a:pt x="17578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5" y="1930"/>
                </a:lnTo>
                <a:lnTo>
                  <a:pt x="4254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64" y="9626"/>
                </a:lnTo>
                <a:lnTo>
                  <a:pt x="9715" y="8445"/>
                </a:lnTo>
                <a:lnTo>
                  <a:pt x="12840" y="7376"/>
                </a:lnTo>
                <a:lnTo>
                  <a:pt x="16559" y="7110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7"/>
                </a:lnTo>
                <a:lnTo>
                  <a:pt x="13971" y="40399"/>
                </a:lnTo>
                <a:lnTo>
                  <a:pt x="1868" y="52856"/>
                </a:lnTo>
                <a:lnTo>
                  <a:pt x="1154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3090913" y="6640757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7"/>
                </a:lnTo>
                <a:lnTo>
                  <a:pt x="37137" y="53672"/>
                </a:lnTo>
                <a:lnTo>
                  <a:pt x="38836" y="50915"/>
                </a:lnTo>
                <a:lnTo>
                  <a:pt x="40071" y="47613"/>
                </a:lnTo>
                <a:lnTo>
                  <a:pt x="40794" y="43765"/>
                </a:lnTo>
                <a:lnTo>
                  <a:pt x="41529" y="39931"/>
                </a:lnTo>
                <a:lnTo>
                  <a:pt x="41885" y="35687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7"/>
                </a:lnTo>
                <a:lnTo>
                  <a:pt x="39091" y="10670"/>
                </a:lnTo>
                <a:lnTo>
                  <a:pt x="37504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8" y="0"/>
                </a:lnTo>
                <a:lnTo>
                  <a:pt x="14161" y="753"/>
                </a:lnTo>
                <a:lnTo>
                  <a:pt x="11418" y="2261"/>
                </a:lnTo>
                <a:lnTo>
                  <a:pt x="8661" y="3787"/>
                </a:lnTo>
                <a:lnTo>
                  <a:pt x="6454" y="5919"/>
                </a:lnTo>
                <a:lnTo>
                  <a:pt x="4776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6" y="48439"/>
                </a:lnTo>
                <a:lnTo>
                  <a:pt x="2796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83" y="18368"/>
                </a:lnTo>
                <a:lnTo>
                  <a:pt x="9740" y="15801"/>
                </a:lnTo>
                <a:lnTo>
                  <a:pt x="11645" y="11430"/>
                </a:lnTo>
                <a:lnTo>
                  <a:pt x="14605" y="8470"/>
                </a:lnTo>
                <a:lnTo>
                  <a:pt x="18417" y="6592"/>
                </a:lnTo>
                <a:lnTo>
                  <a:pt x="21070" y="6592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3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5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4"/>
                </a:lnTo>
                <a:lnTo>
                  <a:pt x="18543" y="55754"/>
                </a:lnTo>
                <a:lnTo>
                  <a:pt x="15052" y="54396"/>
                </a:lnTo>
                <a:lnTo>
                  <a:pt x="12181" y="52034"/>
                </a:lnTo>
                <a:lnTo>
                  <a:pt x="10137" y="48046"/>
                </a:lnTo>
                <a:lnTo>
                  <a:pt x="10680" y="60326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6" y="61596"/>
                </a:lnTo>
                <a:lnTo>
                  <a:pt x="30469" y="60084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6"/>
                </a:moveTo>
                <a:lnTo>
                  <a:pt x="10137" y="48046"/>
                </a:lnTo>
                <a:lnTo>
                  <a:pt x="9414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4"/>
                </a:lnTo>
                <a:lnTo>
                  <a:pt x="10680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3140434" y="6641644"/>
            <a:ext cx="39510" cy="60868"/>
          </a:xfrm>
          <a:custGeom>
            <a:avLst/>
            <a:gdLst/>
            <a:ahLst/>
            <a:cxnLst/>
            <a:rect l="l" t="t" r="r" b="b"/>
            <a:pathLst>
              <a:path w="39510" h="60868">
                <a:moveTo>
                  <a:pt x="39510" y="3465"/>
                </a:moveTo>
                <a:lnTo>
                  <a:pt x="39510" y="2778"/>
                </a:lnTo>
                <a:lnTo>
                  <a:pt x="37083" y="0"/>
                </a:lnTo>
                <a:lnTo>
                  <a:pt x="1767" y="0"/>
                </a:lnTo>
                <a:lnTo>
                  <a:pt x="472" y="863"/>
                </a:lnTo>
                <a:lnTo>
                  <a:pt x="0" y="3516"/>
                </a:lnTo>
                <a:lnTo>
                  <a:pt x="1767" y="7073"/>
                </a:lnTo>
                <a:lnTo>
                  <a:pt x="30848" y="7073"/>
                </a:lnTo>
                <a:lnTo>
                  <a:pt x="7913" y="58470"/>
                </a:lnTo>
                <a:lnTo>
                  <a:pt x="7938" y="60285"/>
                </a:lnTo>
                <a:lnTo>
                  <a:pt x="10645" y="60868"/>
                </a:lnTo>
                <a:lnTo>
                  <a:pt x="13766" y="60792"/>
                </a:lnTo>
                <a:lnTo>
                  <a:pt x="16614" y="59039"/>
                </a:lnTo>
                <a:lnTo>
                  <a:pt x="38430" y="8747"/>
                </a:lnTo>
                <a:lnTo>
                  <a:pt x="39244" y="6296"/>
                </a:lnTo>
                <a:lnTo>
                  <a:pt x="39510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3189063" y="6640800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0" y="17284"/>
                </a:moveTo>
                <a:lnTo>
                  <a:pt x="10731" y="14961"/>
                </a:lnTo>
                <a:lnTo>
                  <a:pt x="13384" y="10972"/>
                </a:lnTo>
                <a:lnTo>
                  <a:pt x="17181" y="8190"/>
                </a:lnTo>
                <a:lnTo>
                  <a:pt x="21779" y="6416"/>
                </a:lnTo>
                <a:lnTo>
                  <a:pt x="27673" y="6527"/>
                </a:lnTo>
                <a:lnTo>
                  <a:pt x="31089" y="7200"/>
                </a:lnTo>
                <a:lnTo>
                  <a:pt x="34088" y="8190"/>
                </a:lnTo>
                <a:lnTo>
                  <a:pt x="36780" y="6793"/>
                </a:lnTo>
                <a:lnTo>
                  <a:pt x="36755" y="4230"/>
                </a:lnTo>
                <a:lnTo>
                  <a:pt x="34519" y="1548"/>
                </a:lnTo>
                <a:lnTo>
                  <a:pt x="31978" y="774"/>
                </a:lnTo>
                <a:lnTo>
                  <a:pt x="28701" y="205"/>
                </a:lnTo>
                <a:lnTo>
                  <a:pt x="25185" y="0"/>
                </a:lnTo>
                <a:lnTo>
                  <a:pt x="21753" y="0"/>
                </a:lnTo>
                <a:lnTo>
                  <a:pt x="18745" y="472"/>
                </a:lnTo>
                <a:lnTo>
                  <a:pt x="16156" y="1412"/>
                </a:lnTo>
                <a:lnTo>
                  <a:pt x="13564" y="2336"/>
                </a:lnTo>
                <a:lnTo>
                  <a:pt x="11328" y="3618"/>
                </a:lnTo>
                <a:lnTo>
                  <a:pt x="7621" y="6833"/>
                </a:lnTo>
                <a:lnTo>
                  <a:pt x="4852" y="10883"/>
                </a:lnTo>
                <a:lnTo>
                  <a:pt x="2641" y="15369"/>
                </a:lnTo>
                <a:lnTo>
                  <a:pt x="1205" y="20308"/>
                </a:lnTo>
                <a:lnTo>
                  <a:pt x="698" y="22859"/>
                </a:lnTo>
                <a:lnTo>
                  <a:pt x="420" y="25514"/>
                </a:lnTo>
                <a:lnTo>
                  <a:pt x="154" y="28171"/>
                </a:lnTo>
                <a:lnTo>
                  <a:pt x="0" y="30783"/>
                </a:lnTo>
                <a:lnTo>
                  <a:pt x="125" y="39067"/>
                </a:lnTo>
                <a:lnTo>
                  <a:pt x="381" y="41630"/>
                </a:lnTo>
                <a:lnTo>
                  <a:pt x="636" y="44183"/>
                </a:lnTo>
                <a:lnTo>
                  <a:pt x="1626" y="48694"/>
                </a:lnTo>
                <a:lnTo>
                  <a:pt x="2959" y="52769"/>
                </a:lnTo>
                <a:lnTo>
                  <a:pt x="4862" y="56135"/>
                </a:lnTo>
                <a:lnTo>
                  <a:pt x="7494" y="58698"/>
                </a:lnTo>
                <a:lnTo>
                  <a:pt x="10615" y="60758"/>
                </a:lnTo>
                <a:lnTo>
                  <a:pt x="9434" y="47434"/>
                </a:lnTo>
                <a:lnTo>
                  <a:pt x="8928" y="44716"/>
                </a:lnTo>
                <a:lnTo>
                  <a:pt x="8408" y="41997"/>
                </a:lnTo>
                <a:lnTo>
                  <a:pt x="8139" y="38620"/>
                </a:lnTo>
                <a:lnTo>
                  <a:pt x="8139" y="34596"/>
                </a:lnTo>
                <a:lnTo>
                  <a:pt x="10831" y="33033"/>
                </a:lnTo>
                <a:lnTo>
                  <a:pt x="13920" y="31762"/>
                </a:lnTo>
                <a:lnTo>
                  <a:pt x="17271" y="30924"/>
                </a:lnTo>
                <a:lnTo>
                  <a:pt x="20753" y="30622"/>
                </a:lnTo>
                <a:lnTo>
                  <a:pt x="24522" y="30899"/>
                </a:lnTo>
                <a:lnTo>
                  <a:pt x="28472" y="32818"/>
                </a:lnTo>
                <a:lnTo>
                  <a:pt x="30758" y="36134"/>
                </a:lnTo>
                <a:lnTo>
                  <a:pt x="31470" y="39103"/>
                </a:lnTo>
                <a:lnTo>
                  <a:pt x="31647" y="42560"/>
                </a:lnTo>
                <a:lnTo>
                  <a:pt x="31647" y="44208"/>
                </a:lnTo>
                <a:lnTo>
                  <a:pt x="30974" y="47409"/>
                </a:lnTo>
                <a:lnTo>
                  <a:pt x="31013" y="59461"/>
                </a:lnTo>
                <a:lnTo>
                  <a:pt x="34837" y="56060"/>
                </a:lnTo>
                <a:lnTo>
                  <a:pt x="37755" y="51995"/>
                </a:lnTo>
                <a:lnTo>
                  <a:pt x="39383" y="47042"/>
                </a:lnTo>
                <a:lnTo>
                  <a:pt x="39801" y="44463"/>
                </a:lnTo>
                <a:lnTo>
                  <a:pt x="39801" y="41810"/>
                </a:lnTo>
                <a:lnTo>
                  <a:pt x="39498" y="36993"/>
                </a:lnTo>
                <a:lnTo>
                  <a:pt x="38314" y="32727"/>
                </a:lnTo>
                <a:lnTo>
                  <a:pt x="35942" y="29286"/>
                </a:lnTo>
                <a:lnTo>
                  <a:pt x="32726" y="26468"/>
                </a:lnTo>
                <a:lnTo>
                  <a:pt x="28230" y="24704"/>
                </a:lnTo>
                <a:lnTo>
                  <a:pt x="25476" y="24256"/>
                </a:lnTo>
                <a:lnTo>
                  <a:pt x="20664" y="24256"/>
                </a:lnTo>
                <a:lnTo>
                  <a:pt x="17880" y="24599"/>
                </a:lnTo>
                <a:lnTo>
                  <a:pt x="14071" y="25514"/>
                </a:lnTo>
                <a:lnTo>
                  <a:pt x="10745" y="26784"/>
                </a:lnTo>
                <a:lnTo>
                  <a:pt x="8013" y="28181"/>
                </a:lnTo>
                <a:lnTo>
                  <a:pt x="8102" y="25322"/>
                </a:lnTo>
                <a:lnTo>
                  <a:pt x="8470" y="22553"/>
                </a:lnTo>
                <a:lnTo>
                  <a:pt x="9118" y="19926"/>
                </a:lnTo>
                <a:lnTo>
                  <a:pt x="9740" y="17284"/>
                </a:lnTo>
                <a:close/>
              </a:path>
              <a:path w="39801" h="62320">
                <a:moveTo>
                  <a:pt x="13384" y="54051"/>
                </a:moveTo>
                <a:lnTo>
                  <a:pt x="11177" y="51247"/>
                </a:lnTo>
                <a:lnTo>
                  <a:pt x="9434" y="47434"/>
                </a:lnTo>
                <a:lnTo>
                  <a:pt x="10615" y="60758"/>
                </a:lnTo>
                <a:lnTo>
                  <a:pt x="14479" y="62003"/>
                </a:lnTo>
                <a:lnTo>
                  <a:pt x="19241" y="62320"/>
                </a:lnTo>
                <a:lnTo>
                  <a:pt x="22769" y="62320"/>
                </a:lnTo>
                <a:lnTo>
                  <a:pt x="25833" y="61747"/>
                </a:lnTo>
                <a:lnTo>
                  <a:pt x="28421" y="60606"/>
                </a:lnTo>
                <a:lnTo>
                  <a:pt x="31013" y="59461"/>
                </a:lnTo>
                <a:lnTo>
                  <a:pt x="30974" y="47409"/>
                </a:lnTo>
                <a:lnTo>
                  <a:pt x="29808" y="50393"/>
                </a:lnTo>
                <a:lnTo>
                  <a:pt x="26657" y="53939"/>
                </a:lnTo>
                <a:lnTo>
                  <a:pt x="23723" y="55436"/>
                </a:lnTo>
                <a:lnTo>
                  <a:pt x="19989" y="55803"/>
                </a:lnTo>
                <a:lnTo>
                  <a:pt x="16308" y="55462"/>
                </a:lnTo>
                <a:lnTo>
                  <a:pt x="13384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237335" y="6640800"/>
            <a:ext cx="39787" cy="62320"/>
          </a:xfrm>
          <a:custGeom>
            <a:avLst/>
            <a:gdLst/>
            <a:ahLst/>
            <a:cxnLst/>
            <a:rect l="l" t="t" r="r" b="b"/>
            <a:pathLst>
              <a:path w="39787" h="62320">
                <a:moveTo>
                  <a:pt x="9728" y="17284"/>
                </a:moveTo>
                <a:lnTo>
                  <a:pt x="10732" y="14961"/>
                </a:lnTo>
                <a:lnTo>
                  <a:pt x="13385" y="10972"/>
                </a:lnTo>
                <a:lnTo>
                  <a:pt x="17169" y="8190"/>
                </a:lnTo>
                <a:lnTo>
                  <a:pt x="21766" y="6416"/>
                </a:lnTo>
                <a:lnTo>
                  <a:pt x="27659" y="6527"/>
                </a:lnTo>
                <a:lnTo>
                  <a:pt x="31075" y="7200"/>
                </a:lnTo>
                <a:lnTo>
                  <a:pt x="34074" y="8190"/>
                </a:lnTo>
                <a:lnTo>
                  <a:pt x="36763" y="6793"/>
                </a:lnTo>
                <a:lnTo>
                  <a:pt x="36738" y="4230"/>
                </a:lnTo>
                <a:lnTo>
                  <a:pt x="34507" y="1548"/>
                </a:lnTo>
                <a:lnTo>
                  <a:pt x="31964" y="774"/>
                </a:lnTo>
                <a:lnTo>
                  <a:pt x="28699" y="205"/>
                </a:lnTo>
                <a:lnTo>
                  <a:pt x="25182" y="0"/>
                </a:lnTo>
                <a:lnTo>
                  <a:pt x="21755" y="0"/>
                </a:lnTo>
                <a:lnTo>
                  <a:pt x="18731" y="472"/>
                </a:lnTo>
                <a:lnTo>
                  <a:pt x="16139" y="1412"/>
                </a:lnTo>
                <a:lnTo>
                  <a:pt x="13550" y="2336"/>
                </a:lnTo>
                <a:lnTo>
                  <a:pt x="11325" y="3618"/>
                </a:lnTo>
                <a:lnTo>
                  <a:pt x="7607" y="6833"/>
                </a:lnTo>
                <a:lnTo>
                  <a:pt x="4838" y="10883"/>
                </a:lnTo>
                <a:lnTo>
                  <a:pt x="2628" y="15369"/>
                </a:lnTo>
                <a:lnTo>
                  <a:pt x="1192" y="20308"/>
                </a:lnTo>
                <a:lnTo>
                  <a:pt x="684" y="22859"/>
                </a:lnTo>
                <a:lnTo>
                  <a:pt x="417" y="25514"/>
                </a:lnTo>
                <a:lnTo>
                  <a:pt x="137" y="28171"/>
                </a:lnTo>
                <a:lnTo>
                  <a:pt x="0" y="30783"/>
                </a:lnTo>
                <a:lnTo>
                  <a:pt x="126" y="39067"/>
                </a:lnTo>
                <a:lnTo>
                  <a:pt x="368" y="41630"/>
                </a:lnTo>
                <a:lnTo>
                  <a:pt x="619" y="44183"/>
                </a:lnTo>
                <a:lnTo>
                  <a:pt x="1612" y="48694"/>
                </a:lnTo>
                <a:lnTo>
                  <a:pt x="2945" y="52769"/>
                </a:lnTo>
                <a:lnTo>
                  <a:pt x="4864" y="56135"/>
                </a:lnTo>
                <a:lnTo>
                  <a:pt x="7491" y="58698"/>
                </a:lnTo>
                <a:lnTo>
                  <a:pt x="10601" y="60758"/>
                </a:lnTo>
                <a:lnTo>
                  <a:pt x="9422" y="47434"/>
                </a:lnTo>
                <a:lnTo>
                  <a:pt x="8914" y="44716"/>
                </a:lnTo>
                <a:lnTo>
                  <a:pt x="8392" y="41997"/>
                </a:lnTo>
                <a:lnTo>
                  <a:pt x="8125" y="38620"/>
                </a:lnTo>
                <a:lnTo>
                  <a:pt x="8125" y="34596"/>
                </a:lnTo>
                <a:lnTo>
                  <a:pt x="10819" y="33033"/>
                </a:lnTo>
                <a:lnTo>
                  <a:pt x="13917" y="31762"/>
                </a:lnTo>
                <a:lnTo>
                  <a:pt x="17269" y="30924"/>
                </a:lnTo>
                <a:lnTo>
                  <a:pt x="20736" y="30622"/>
                </a:lnTo>
                <a:lnTo>
                  <a:pt x="24523" y="30899"/>
                </a:lnTo>
                <a:lnTo>
                  <a:pt x="28458" y="32818"/>
                </a:lnTo>
                <a:lnTo>
                  <a:pt x="30744" y="36134"/>
                </a:lnTo>
                <a:lnTo>
                  <a:pt x="31457" y="39103"/>
                </a:lnTo>
                <a:lnTo>
                  <a:pt x="31633" y="42560"/>
                </a:lnTo>
                <a:lnTo>
                  <a:pt x="31633" y="44208"/>
                </a:lnTo>
                <a:lnTo>
                  <a:pt x="30960" y="47409"/>
                </a:lnTo>
                <a:lnTo>
                  <a:pt x="31000" y="59461"/>
                </a:lnTo>
                <a:lnTo>
                  <a:pt x="34823" y="56060"/>
                </a:lnTo>
                <a:lnTo>
                  <a:pt x="37757" y="51995"/>
                </a:lnTo>
                <a:lnTo>
                  <a:pt x="39381" y="47042"/>
                </a:lnTo>
                <a:lnTo>
                  <a:pt x="39787" y="44463"/>
                </a:lnTo>
                <a:lnTo>
                  <a:pt x="39787" y="41810"/>
                </a:lnTo>
                <a:lnTo>
                  <a:pt x="39481" y="36993"/>
                </a:lnTo>
                <a:lnTo>
                  <a:pt x="38300" y="32727"/>
                </a:lnTo>
                <a:lnTo>
                  <a:pt x="35928" y="29286"/>
                </a:lnTo>
                <a:lnTo>
                  <a:pt x="32713" y="26468"/>
                </a:lnTo>
                <a:lnTo>
                  <a:pt x="28216" y="24704"/>
                </a:lnTo>
                <a:lnTo>
                  <a:pt x="25463" y="24256"/>
                </a:lnTo>
                <a:lnTo>
                  <a:pt x="20660" y="24256"/>
                </a:lnTo>
                <a:lnTo>
                  <a:pt x="17881" y="24599"/>
                </a:lnTo>
                <a:lnTo>
                  <a:pt x="14058" y="25514"/>
                </a:lnTo>
                <a:lnTo>
                  <a:pt x="10732" y="26784"/>
                </a:lnTo>
                <a:lnTo>
                  <a:pt x="7999" y="28181"/>
                </a:lnTo>
                <a:lnTo>
                  <a:pt x="8089" y="25322"/>
                </a:lnTo>
                <a:lnTo>
                  <a:pt x="8456" y="22553"/>
                </a:lnTo>
                <a:lnTo>
                  <a:pt x="9104" y="19926"/>
                </a:lnTo>
                <a:lnTo>
                  <a:pt x="9728" y="17284"/>
                </a:lnTo>
                <a:close/>
              </a:path>
              <a:path w="39787" h="62320">
                <a:moveTo>
                  <a:pt x="13370" y="54051"/>
                </a:moveTo>
                <a:lnTo>
                  <a:pt x="11160" y="51247"/>
                </a:lnTo>
                <a:lnTo>
                  <a:pt x="9422" y="47434"/>
                </a:lnTo>
                <a:lnTo>
                  <a:pt x="10601" y="60758"/>
                </a:lnTo>
                <a:lnTo>
                  <a:pt x="14465" y="62003"/>
                </a:lnTo>
                <a:lnTo>
                  <a:pt x="19227" y="62320"/>
                </a:lnTo>
                <a:lnTo>
                  <a:pt x="22755" y="62320"/>
                </a:lnTo>
                <a:lnTo>
                  <a:pt x="25820" y="61747"/>
                </a:lnTo>
                <a:lnTo>
                  <a:pt x="28408" y="60606"/>
                </a:lnTo>
                <a:lnTo>
                  <a:pt x="31000" y="59461"/>
                </a:lnTo>
                <a:lnTo>
                  <a:pt x="30960" y="47409"/>
                </a:lnTo>
                <a:lnTo>
                  <a:pt x="29794" y="50393"/>
                </a:lnTo>
                <a:lnTo>
                  <a:pt x="26644" y="53939"/>
                </a:lnTo>
                <a:lnTo>
                  <a:pt x="23709" y="55436"/>
                </a:lnTo>
                <a:lnTo>
                  <a:pt x="19977" y="55803"/>
                </a:lnTo>
                <a:lnTo>
                  <a:pt x="16294" y="55462"/>
                </a:lnTo>
                <a:lnTo>
                  <a:pt x="13370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285327" y="6641640"/>
            <a:ext cx="38224" cy="61480"/>
          </a:xfrm>
          <a:custGeom>
            <a:avLst/>
            <a:gdLst/>
            <a:ahLst/>
            <a:cxnLst/>
            <a:rect l="l" t="t" r="r" b="b"/>
            <a:pathLst>
              <a:path w="38224" h="61480">
                <a:moveTo>
                  <a:pt x="50" y="56174"/>
                </a:moveTo>
                <a:lnTo>
                  <a:pt x="2552" y="58943"/>
                </a:lnTo>
                <a:lnTo>
                  <a:pt x="5778" y="60097"/>
                </a:lnTo>
                <a:lnTo>
                  <a:pt x="8596" y="60821"/>
                </a:lnTo>
                <a:lnTo>
                  <a:pt x="11973" y="61339"/>
                </a:lnTo>
                <a:lnTo>
                  <a:pt x="15620" y="61480"/>
                </a:lnTo>
                <a:lnTo>
                  <a:pt x="18986" y="61480"/>
                </a:lnTo>
                <a:lnTo>
                  <a:pt x="22057" y="61023"/>
                </a:lnTo>
                <a:lnTo>
                  <a:pt x="24814" y="60123"/>
                </a:lnTo>
                <a:lnTo>
                  <a:pt x="27569" y="59220"/>
                </a:lnTo>
                <a:lnTo>
                  <a:pt x="29959" y="57887"/>
                </a:lnTo>
                <a:lnTo>
                  <a:pt x="33944" y="54432"/>
                </a:lnTo>
                <a:lnTo>
                  <a:pt x="36587" y="49773"/>
                </a:lnTo>
                <a:lnTo>
                  <a:pt x="37680" y="47231"/>
                </a:lnTo>
                <a:lnTo>
                  <a:pt x="38224" y="44362"/>
                </a:lnTo>
                <a:lnTo>
                  <a:pt x="38224" y="38479"/>
                </a:lnTo>
                <a:lnTo>
                  <a:pt x="37807" y="36093"/>
                </a:lnTo>
                <a:lnTo>
                  <a:pt x="36093" y="31802"/>
                </a:lnTo>
                <a:lnTo>
                  <a:pt x="33159" y="28446"/>
                </a:lnTo>
                <a:lnTo>
                  <a:pt x="29411" y="25758"/>
                </a:lnTo>
                <a:lnTo>
                  <a:pt x="24408" y="24105"/>
                </a:lnTo>
                <a:lnTo>
                  <a:pt x="21499" y="23698"/>
                </a:lnTo>
                <a:lnTo>
                  <a:pt x="14349" y="23738"/>
                </a:lnTo>
                <a:lnTo>
                  <a:pt x="11123" y="24015"/>
                </a:lnTo>
                <a:lnTo>
                  <a:pt x="11123" y="7023"/>
                </a:lnTo>
                <a:lnTo>
                  <a:pt x="32778" y="7023"/>
                </a:lnTo>
                <a:lnTo>
                  <a:pt x="34325" y="5461"/>
                </a:lnTo>
                <a:lnTo>
                  <a:pt x="34480" y="2872"/>
                </a:lnTo>
                <a:lnTo>
                  <a:pt x="32702" y="0"/>
                </a:lnTo>
                <a:lnTo>
                  <a:pt x="5878" y="0"/>
                </a:lnTo>
                <a:lnTo>
                  <a:pt x="4281" y="255"/>
                </a:lnTo>
                <a:lnTo>
                  <a:pt x="3060" y="3049"/>
                </a:lnTo>
                <a:lnTo>
                  <a:pt x="3060" y="27712"/>
                </a:lnTo>
                <a:lnTo>
                  <a:pt x="4622" y="30671"/>
                </a:lnTo>
                <a:lnTo>
                  <a:pt x="7962" y="30581"/>
                </a:lnTo>
                <a:lnTo>
                  <a:pt x="10717" y="30200"/>
                </a:lnTo>
                <a:lnTo>
                  <a:pt x="16941" y="30114"/>
                </a:lnTo>
                <a:lnTo>
                  <a:pt x="21182" y="30822"/>
                </a:lnTo>
                <a:lnTo>
                  <a:pt x="24724" y="32043"/>
                </a:lnTo>
                <a:lnTo>
                  <a:pt x="28191" y="35243"/>
                </a:lnTo>
                <a:lnTo>
                  <a:pt x="29411" y="38202"/>
                </a:lnTo>
                <a:lnTo>
                  <a:pt x="29704" y="41860"/>
                </a:lnTo>
                <a:lnTo>
                  <a:pt x="29347" y="46126"/>
                </a:lnTo>
                <a:lnTo>
                  <a:pt x="27914" y="49342"/>
                </a:lnTo>
                <a:lnTo>
                  <a:pt x="24397" y="52793"/>
                </a:lnTo>
                <a:lnTo>
                  <a:pt x="21131" y="54079"/>
                </a:lnTo>
                <a:lnTo>
                  <a:pt x="17473" y="54828"/>
                </a:lnTo>
                <a:lnTo>
                  <a:pt x="13129" y="54828"/>
                </a:lnTo>
                <a:lnTo>
                  <a:pt x="9550" y="54216"/>
                </a:lnTo>
                <a:lnTo>
                  <a:pt x="5435" y="52934"/>
                </a:lnTo>
                <a:lnTo>
                  <a:pt x="2793" y="51663"/>
                </a:lnTo>
                <a:lnTo>
                  <a:pt x="0" y="53301"/>
                </a:lnTo>
                <a:lnTo>
                  <a:pt x="50" y="561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332069" y="6675396"/>
            <a:ext cx="22885" cy="6412"/>
          </a:xfrm>
          <a:custGeom>
            <a:avLst/>
            <a:gdLst/>
            <a:ahLst/>
            <a:cxnLst/>
            <a:rect l="l" t="t" r="r" b="b"/>
            <a:pathLst>
              <a:path w="22885" h="6412">
                <a:moveTo>
                  <a:pt x="22885" y="3186"/>
                </a:moveTo>
                <a:lnTo>
                  <a:pt x="22885" y="2588"/>
                </a:lnTo>
                <a:lnTo>
                  <a:pt x="21247" y="0"/>
                </a:lnTo>
                <a:lnTo>
                  <a:pt x="1677" y="0"/>
                </a:lnTo>
                <a:lnTo>
                  <a:pt x="698" y="241"/>
                </a:lnTo>
                <a:lnTo>
                  <a:pt x="0" y="3186"/>
                </a:lnTo>
                <a:lnTo>
                  <a:pt x="1677" y="6412"/>
                </a:lnTo>
                <a:lnTo>
                  <a:pt x="21247" y="6412"/>
                </a:lnTo>
                <a:lnTo>
                  <a:pt x="22186" y="6184"/>
                </a:lnTo>
                <a:lnTo>
                  <a:pt x="22885" y="3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366194" y="6641226"/>
            <a:ext cx="35257" cy="60994"/>
          </a:xfrm>
          <a:custGeom>
            <a:avLst/>
            <a:gdLst/>
            <a:ahLst/>
            <a:cxnLst/>
            <a:rect l="l" t="t" r="r" b="b"/>
            <a:pathLst>
              <a:path w="35257" h="60994">
                <a:moveTo>
                  <a:pt x="586" y="55623"/>
                </a:moveTo>
                <a:lnTo>
                  <a:pt x="229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4" y="60552"/>
                </a:lnTo>
                <a:lnTo>
                  <a:pt x="35257" y="57823"/>
                </a:lnTo>
                <a:lnTo>
                  <a:pt x="35257" y="57250"/>
                </a:lnTo>
                <a:lnTo>
                  <a:pt x="33566" y="54532"/>
                </a:lnTo>
                <a:lnTo>
                  <a:pt x="22607" y="54532"/>
                </a:lnTo>
                <a:lnTo>
                  <a:pt x="22607" y="1306"/>
                </a:lnTo>
                <a:lnTo>
                  <a:pt x="21235" y="151"/>
                </a:lnTo>
                <a:lnTo>
                  <a:pt x="18301" y="0"/>
                </a:lnTo>
                <a:lnTo>
                  <a:pt x="15317" y="557"/>
                </a:lnTo>
                <a:lnTo>
                  <a:pt x="1360" y="9497"/>
                </a:lnTo>
                <a:lnTo>
                  <a:pt x="853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47" y="15440"/>
                </a:lnTo>
                <a:lnTo>
                  <a:pt x="14554" y="8470"/>
                </a:lnTo>
                <a:lnTo>
                  <a:pt x="14554" y="54532"/>
                </a:lnTo>
                <a:lnTo>
                  <a:pt x="1918" y="54532"/>
                </a:lnTo>
                <a:lnTo>
                  <a:pt x="586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1559526" y="6755706"/>
            <a:ext cx="8053" cy="61062"/>
          </a:xfrm>
          <a:custGeom>
            <a:avLst/>
            <a:gdLst/>
            <a:ahLst/>
            <a:cxnLst/>
            <a:rect l="l" t="t" r="r" b="b"/>
            <a:pathLst>
              <a:path w="8053" h="61062">
                <a:moveTo>
                  <a:pt x="8053" y="59601"/>
                </a:moveTo>
                <a:lnTo>
                  <a:pt x="7988" y="989"/>
                </a:lnTo>
                <a:lnTo>
                  <a:pt x="5447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27" y="61062"/>
                </a:lnTo>
                <a:lnTo>
                  <a:pt x="5447" y="61062"/>
                </a:lnTo>
                <a:lnTo>
                  <a:pt x="8053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1583658" y="6755936"/>
            <a:ext cx="65876" cy="60843"/>
          </a:xfrm>
          <a:custGeom>
            <a:avLst/>
            <a:gdLst/>
            <a:ahLst/>
            <a:cxnLst/>
            <a:rect l="l" t="t" r="r" b="b"/>
            <a:pathLst>
              <a:path w="65876" h="60843">
                <a:moveTo>
                  <a:pt x="8041" y="6612"/>
                </a:moveTo>
                <a:lnTo>
                  <a:pt x="28511" y="59612"/>
                </a:lnTo>
                <a:lnTo>
                  <a:pt x="30747" y="60768"/>
                </a:lnTo>
                <a:lnTo>
                  <a:pt x="33605" y="60843"/>
                </a:lnTo>
                <a:lnTo>
                  <a:pt x="36374" y="59612"/>
                </a:lnTo>
                <a:lnTo>
                  <a:pt x="57722" y="6612"/>
                </a:lnTo>
                <a:lnTo>
                  <a:pt x="57876" y="59839"/>
                </a:lnTo>
                <a:lnTo>
                  <a:pt x="60440" y="60832"/>
                </a:lnTo>
                <a:lnTo>
                  <a:pt x="63273" y="60832"/>
                </a:lnTo>
                <a:lnTo>
                  <a:pt x="65876" y="59371"/>
                </a:lnTo>
                <a:lnTo>
                  <a:pt x="65876" y="3657"/>
                </a:lnTo>
                <a:lnTo>
                  <a:pt x="65138" y="1165"/>
                </a:lnTo>
                <a:lnTo>
                  <a:pt x="62409" y="0"/>
                </a:lnTo>
                <a:lnTo>
                  <a:pt x="57214" y="0"/>
                </a:lnTo>
                <a:lnTo>
                  <a:pt x="55119" y="266"/>
                </a:lnTo>
                <a:lnTo>
                  <a:pt x="52527" y="2015"/>
                </a:lnTo>
                <a:lnTo>
                  <a:pt x="50979" y="5064"/>
                </a:lnTo>
                <a:lnTo>
                  <a:pt x="32957" y="48790"/>
                </a:lnTo>
                <a:lnTo>
                  <a:pt x="32730" y="48790"/>
                </a:lnTo>
                <a:lnTo>
                  <a:pt x="15393" y="4925"/>
                </a:lnTo>
                <a:lnTo>
                  <a:pt x="13553" y="1583"/>
                </a:lnTo>
                <a:lnTo>
                  <a:pt x="10986" y="292"/>
                </a:lnTo>
                <a:lnTo>
                  <a:pt x="8319" y="0"/>
                </a:lnTo>
                <a:lnTo>
                  <a:pt x="3365" y="0"/>
                </a:lnTo>
                <a:lnTo>
                  <a:pt x="1043" y="849"/>
                </a:lnTo>
                <a:lnTo>
                  <a:pt x="0" y="3657"/>
                </a:lnTo>
                <a:lnTo>
                  <a:pt x="0" y="59622"/>
                </a:lnTo>
                <a:lnTo>
                  <a:pt x="2541" y="60832"/>
                </a:lnTo>
                <a:lnTo>
                  <a:pt x="5410" y="60832"/>
                </a:lnTo>
                <a:lnTo>
                  <a:pt x="8041" y="59371"/>
                </a:lnTo>
                <a:lnTo>
                  <a:pt x="8041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1664931" y="6755940"/>
            <a:ext cx="37223" cy="60832"/>
          </a:xfrm>
          <a:custGeom>
            <a:avLst/>
            <a:gdLst/>
            <a:ahLst/>
            <a:cxnLst/>
            <a:rect l="l" t="t" r="r" b="b"/>
            <a:pathLst>
              <a:path w="37223" h="60832">
                <a:moveTo>
                  <a:pt x="2592" y="60832"/>
                </a:moveTo>
                <a:lnTo>
                  <a:pt x="5460" y="60832"/>
                </a:lnTo>
                <a:lnTo>
                  <a:pt x="8053" y="6652"/>
                </a:lnTo>
                <a:lnTo>
                  <a:pt x="16865" y="6652"/>
                </a:lnTo>
                <a:lnTo>
                  <a:pt x="19738" y="6983"/>
                </a:lnTo>
                <a:lnTo>
                  <a:pt x="22593" y="7707"/>
                </a:lnTo>
                <a:lnTo>
                  <a:pt x="26441" y="10566"/>
                </a:lnTo>
                <a:lnTo>
                  <a:pt x="28285" y="13881"/>
                </a:lnTo>
                <a:lnTo>
                  <a:pt x="28752" y="18403"/>
                </a:lnTo>
                <a:lnTo>
                  <a:pt x="31445" y="32169"/>
                </a:lnTo>
                <a:lnTo>
                  <a:pt x="34721" y="28371"/>
                </a:lnTo>
                <a:lnTo>
                  <a:pt x="36730" y="23493"/>
                </a:lnTo>
                <a:lnTo>
                  <a:pt x="37223" y="20775"/>
                </a:lnTo>
                <a:lnTo>
                  <a:pt x="37223" y="15468"/>
                </a:lnTo>
                <a:lnTo>
                  <a:pt x="36258" y="11494"/>
                </a:lnTo>
                <a:lnTo>
                  <a:pt x="34710" y="7948"/>
                </a:lnTo>
                <a:lnTo>
                  <a:pt x="32335" y="5064"/>
                </a:lnTo>
                <a:lnTo>
                  <a:pt x="29184" y="2882"/>
                </a:lnTo>
                <a:lnTo>
                  <a:pt x="25833" y="1220"/>
                </a:lnTo>
                <a:lnTo>
                  <a:pt x="22542" y="507"/>
                </a:lnTo>
                <a:lnTo>
                  <a:pt x="18719" y="64"/>
                </a:lnTo>
                <a:lnTo>
                  <a:pt x="3175" y="0"/>
                </a:lnTo>
                <a:lnTo>
                  <a:pt x="979" y="798"/>
                </a:lnTo>
                <a:lnTo>
                  <a:pt x="0" y="3467"/>
                </a:lnTo>
                <a:lnTo>
                  <a:pt x="0" y="59612"/>
                </a:lnTo>
                <a:lnTo>
                  <a:pt x="2592" y="60832"/>
                </a:lnTo>
                <a:close/>
              </a:path>
              <a:path w="37223" h="60832">
                <a:moveTo>
                  <a:pt x="28752" y="18403"/>
                </a:moveTo>
                <a:lnTo>
                  <a:pt x="28752" y="20217"/>
                </a:lnTo>
                <a:lnTo>
                  <a:pt x="27917" y="23432"/>
                </a:lnTo>
                <a:lnTo>
                  <a:pt x="26517" y="26301"/>
                </a:lnTo>
                <a:lnTo>
                  <a:pt x="22989" y="29386"/>
                </a:lnTo>
                <a:lnTo>
                  <a:pt x="19763" y="30642"/>
                </a:lnTo>
                <a:lnTo>
                  <a:pt x="15303" y="30948"/>
                </a:lnTo>
                <a:lnTo>
                  <a:pt x="8053" y="30948"/>
                </a:lnTo>
                <a:lnTo>
                  <a:pt x="8053" y="6652"/>
                </a:lnTo>
                <a:lnTo>
                  <a:pt x="5460" y="60832"/>
                </a:lnTo>
                <a:lnTo>
                  <a:pt x="8053" y="59371"/>
                </a:lnTo>
                <a:lnTo>
                  <a:pt x="8053" y="37555"/>
                </a:lnTo>
                <a:lnTo>
                  <a:pt x="18684" y="37555"/>
                </a:lnTo>
                <a:lnTo>
                  <a:pt x="21908" y="37083"/>
                </a:lnTo>
                <a:lnTo>
                  <a:pt x="24612" y="36144"/>
                </a:lnTo>
                <a:lnTo>
                  <a:pt x="27306" y="35204"/>
                </a:lnTo>
                <a:lnTo>
                  <a:pt x="31445" y="32169"/>
                </a:lnTo>
                <a:lnTo>
                  <a:pt x="28752" y="184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1710414" y="67550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3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56" y="56527"/>
                </a:lnTo>
                <a:lnTo>
                  <a:pt x="47256" y="53759"/>
                </a:lnTo>
                <a:lnTo>
                  <a:pt x="49554" y="51001"/>
                </a:lnTo>
                <a:lnTo>
                  <a:pt x="51267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71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7" y="5307"/>
                </a:lnTo>
                <a:lnTo>
                  <a:pt x="42684" y="3341"/>
                </a:lnTo>
                <a:lnTo>
                  <a:pt x="39368" y="2005"/>
                </a:lnTo>
                <a:lnTo>
                  <a:pt x="36068" y="659"/>
                </a:lnTo>
                <a:lnTo>
                  <a:pt x="32169" y="0"/>
                </a:lnTo>
                <a:lnTo>
                  <a:pt x="23101" y="0"/>
                </a:lnTo>
                <a:lnTo>
                  <a:pt x="19047" y="735"/>
                </a:lnTo>
                <a:lnTo>
                  <a:pt x="15594" y="2211"/>
                </a:lnTo>
                <a:lnTo>
                  <a:pt x="12113" y="3708"/>
                </a:lnTo>
                <a:lnTo>
                  <a:pt x="9234" y="5803"/>
                </a:lnTo>
                <a:lnTo>
                  <a:pt x="8520" y="27724"/>
                </a:lnTo>
                <a:lnTo>
                  <a:pt x="8837" y="24663"/>
                </a:lnTo>
                <a:lnTo>
                  <a:pt x="9474" y="21741"/>
                </a:lnTo>
                <a:lnTo>
                  <a:pt x="10107" y="18821"/>
                </a:lnTo>
                <a:lnTo>
                  <a:pt x="11173" y="16268"/>
                </a:lnTo>
                <a:lnTo>
                  <a:pt x="12646" y="14083"/>
                </a:lnTo>
                <a:lnTo>
                  <a:pt x="16062" y="10144"/>
                </a:lnTo>
                <a:lnTo>
                  <a:pt x="20800" y="7531"/>
                </a:lnTo>
                <a:lnTo>
                  <a:pt x="23723" y="6883"/>
                </a:lnTo>
                <a:lnTo>
                  <a:pt x="30707" y="6883"/>
                </a:lnTo>
                <a:lnTo>
                  <a:pt x="33652" y="7491"/>
                </a:lnTo>
                <a:lnTo>
                  <a:pt x="36003" y="8698"/>
                </a:lnTo>
                <a:lnTo>
                  <a:pt x="40269" y="11620"/>
                </a:lnTo>
                <a:lnTo>
                  <a:pt x="43116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3" y="27598"/>
                </a:lnTo>
                <a:lnTo>
                  <a:pt x="45643" y="34315"/>
                </a:lnTo>
                <a:lnTo>
                  <a:pt x="45337" y="37415"/>
                </a:lnTo>
                <a:lnTo>
                  <a:pt x="44715" y="40349"/>
                </a:lnTo>
                <a:lnTo>
                  <a:pt x="44091" y="43279"/>
                </a:lnTo>
                <a:lnTo>
                  <a:pt x="43037" y="45871"/>
                </a:lnTo>
                <a:lnTo>
                  <a:pt x="41579" y="48107"/>
                </a:lnTo>
                <a:lnTo>
                  <a:pt x="38173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18" y="40906"/>
                </a:moveTo>
                <a:lnTo>
                  <a:pt x="1587" y="44756"/>
                </a:lnTo>
                <a:lnTo>
                  <a:pt x="2641" y="48588"/>
                </a:lnTo>
                <a:lnTo>
                  <a:pt x="4265" y="51804"/>
                </a:lnTo>
                <a:lnTo>
                  <a:pt x="6436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79" y="60324"/>
                </a:lnTo>
                <a:lnTo>
                  <a:pt x="17995" y="61672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1" y="53568"/>
                </a:lnTo>
                <a:lnTo>
                  <a:pt x="13806" y="50684"/>
                </a:lnTo>
                <a:lnTo>
                  <a:pt x="10982" y="46353"/>
                </a:lnTo>
                <a:lnTo>
                  <a:pt x="9993" y="43765"/>
                </a:lnTo>
                <a:lnTo>
                  <a:pt x="9395" y="40777"/>
                </a:lnTo>
                <a:lnTo>
                  <a:pt x="8812" y="37768"/>
                </a:lnTo>
                <a:lnTo>
                  <a:pt x="8520" y="34491"/>
                </a:lnTo>
                <a:lnTo>
                  <a:pt x="8520" y="27724"/>
                </a:lnTo>
                <a:lnTo>
                  <a:pt x="9234" y="5803"/>
                </a:lnTo>
                <a:lnTo>
                  <a:pt x="6918" y="8547"/>
                </a:lnTo>
                <a:lnTo>
                  <a:pt x="4621" y="11264"/>
                </a:lnTo>
                <a:lnTo>
                  <a:pt x="2882" y="14580"/>
                </a:lnTo>
                <a:lnTo>
                  <a:pt x="1727" y="18489"/>
                </a:lnTo>
                <a:lnTo>
                  <a:pt x="571" y="22388"/>
                </a:lnTo>
                <a:lnTo>
                  <a:pt x="0" y="26719"/>
                </a:lnTo>
                <a:lnTo>
                  <a:pt x="0" y="36501"/>
                </a:lnTo>
                <a:lnTo>
                  <a:pt x="518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1776690" y="6755940"/>
            <a:ext cx="40408" cy="60832"/>
          </a:xfrm>
          <a:custGeom>
            <a:avLst/>
            <a:gdLst/>
            <a:ahLst/>
            <a:cxnLst/>
            <a:rect l="l" t="t" r="r" b="b"/>
            <a:pathLst>
              <a:path w="40408" h="60832">
                <a:moveTo>
                  <a:pt x="5461" y="60832"/>
                </a:moveTo>
                <a:lnTo>
                  <a:pt x="8049" y="59371"/>
                </a:lnTo>
                <a:lnTo>
                  <a:pt x="8049" y="33566"/>
                </a:lnTo>
                <a:lnTo>
                  <a:pt x="13434" y="33566"/>
                </a:lnTo>
                <a:lnTo>
                  <a:pt x="16865" y="33842"/>
                </a:lnTo>
                <a:lnTo>
                  <a:pt x="20609" y="35697"/>
                </a:lnTo>
                <a:lnTo>
                  <a:pt x="23392" y="38836"/>
                </a:lnTo>
                <a:lnTo>
                  <a:pt x="24803" y="41554"/>
                </a:lnTo>
                <a:lnTo>
                  <a:pt x="26125" y="44664"/>
                </a:lnTo>
                <a:lnTo>
                  <a:pt x="31711" y="58939"/>
                </a:lnTo>
                <a:lnTo>
                  <a:pt x="31978" y="59637"/>
                </a:lnTo>
                <a:lnTo>
                  <a:pt x="34631" y="60832"/>
                </a:lnTo>
                <a:lnTo>
                  <a:pt x="37781" y="60832"/>
                </a:lnTo>
                <a:lnTo>
                  <a:pt x="40408" y="59371"/>
                </a:lnTo>
                <a:lnTo>
                  <a:pt x="39383" y="55954"/>
                </a:lnTo>
                <a:lnTo>
                  <a:pt x="33947" y="42609"/>
                </a:lnTo>
                <a:lnTo>
                  <a:pt x="32701" y="39711"/>
                </a:lnTo>
                <a:lnTo>
                  <a:pt x="30783" y="36193"/>
                </a:lnTo>
                <a:lnTo>
                  <a:pt x="27813" y="32853"/>
                </a:lnTo>
                <a:lnTo>
                  <a:pt x="25095" y="31189"/>
                </a:lnTo>
                <a:lnTo>
                  <a:pt x="28486" y="29792"/>
                </a:lnTo>
                <a:lnTo>
                  <a:pt x="28040" y="19634"/>
                </a:lnTo>
                <a:lnTo>
                  <a:pt x="26311" y="23216"/>
                </a:lnTo>
                <a:lnTo>
                  <a:pt x="22974" y="25779"/>
                </a:lnTo>
                <a:lnTo>
                  <a:pt x="19875" y="26808"/>
                </a:lnTo>
                <a:lnTo>
                  <a:pt x="15911" y="27064"/>
                </a:lnTo>
                <a:lnTo>
                  <a:pt x="8049" y="27064"/>
                </a:lnTo>
                <a:lnTo>
                  <a:pt x="8049" y="6652"/>
                </a:lnTo>
                <a:lnTo>
                  <a:pt x="5461" y="60832"/>
                </a:lnTo>
                <a:close/>
              </a:path>
              <a:path w="40408" h="60832">
                <a:moveTo>
                  <a:pt x="2602" y="60832"/>
                </a:moveTo>
                <a:lnTo>
                  <a:pt x="5461" y="60832"/>
                </a:lnTo>
                <a:lnTo>
                  <a:pt x="8049" y="6652"/>
                </a:lnTo>
                <a:lnTo>
                  <a:pt x="14846" y="6652"/>
                </a:lnTo>
                <a:lnTo>
                  <a:pt x="18704" y="6793"/>
                </a:lnTo>
                <a:lnTo>
                  <a:pt x="21347" y="7264"/>
                </a:lnTo>
                <a:lnTo>
                  <a:pt x="25627" y="9143"/>
                </a:lnTo>
                <a:lnTo>
                  <a:pt x="27748" y="12434"/>
                </a:lnTo>
                <a:lnTo>
                  <a:pt x="28280" y="16816"/>
                </a:lnTo>
                <a:lnTo>
                  <a:pt x="28040" y="19634"/>
                </a:lnTo>
                <a:lnTo>
                  <a:pt x="28486" y="29792"/>
                </a:lnTo>
                <a:lnTo>
                  <a:pt x="31355" y="27989"/>
                </a:lnTo>
                <a:lnTo>
                  <a:pt x="34645" y="24457"/>
                </a:lnTo>
                <a:lnTo>
                  <a:pt x="35977" y="21423"/>
                </a:lnTo>
                <a:lnTo>
                  <a:pt x="36802" y="17995"/>
                </a:lnTo>
                <a:lnTo>
                  <a:pt x="36802" y="13881"/>
                </a:lnTo>
                <a:lnTo>
                  <a:pt x="35887" y="10223"/>
                </a:lnTo>
                <a:lnTo>
                  <a:pt x="34364" y="6973"/>
                </a:lnTo>
                <a:lnTo>
                  <a:pt x="31927" y="4279"/>
                </a:lnTo>
                <a:lnTo>
                  <a:pt x="28623" y="2285"/>
                </a:lnTo>
                <a:lnTo>
                  <a:pt x="24777" y="773"/>
                </a:lnTo>
                <a:lnTo>
                  <a:pt x="21628" y="280"/>
                </a:lnTo>
                <a:lnTo>
                  <a:pt x="18679" y="50"/>
                </a:lnTo>
                <a:lnTo>
                  <a:pt x="3008" y="0"/>
                </a:lnTo>
                <a:lnTo>
                  <a:pt x="963" y="723"/>
                </a:lnTo>
                <a:lnTo>
                  <a:pt x="0" y="3290"/>
                </a:lnTo>
                <a:lnTo>
                  <a:pt x="0" y="59612"/>
                </a:lnTo>
                <a:lnTo>
                  <a:pt x="2602" y="608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1820778" y="6755944"/>
            <a:ext cx="45325" cy="60832"/>
          </a:xfrm>
          <a:custGeom>
            <a:avLst/>
            <a:gdLst/>
            <a:ahLst/>
            <a:cxnLst/>
            <a:rect l="l" t="t" r="r" b="b"/>
            <a:pathLst>
              <a:path w="45325" h="60832">
                <a:moveTo>
                  <a:pt x="18691" y="59828"/>
                </a:moveTo>
                <a:lnTo>
                  <a:pt x="21272" y="60833"/>
                </a:lnTo>
                <a:lnTo>
                  <a:pt x="24091" y="60833"/>
                </a:lnTo>
                <a:lnTo>
                  <a:pt x="26680" y="59355"/>
                </a:lnTo>
                <a:lnTo>
                  <a:pt x="26680" y="6842"/>
                </a:lnTo>
                <a:lnTo>
                  <a:pt x="43726" y="6842"/>
                </a:lnTo>
                <a:lnTo>
                  <a:pt x="44932" y="6055"/>
                </a:lnTo>
                <a:lnTo>
                  <a:pt x="45325" y="3465"/>
                </a:lnTo>
                <a:lnTo>
                  <a:pt x="45325" y="2868"/>
                </a:lnTo>
                <a:lnTo>
                  <a:pt x="43726" y="0"/>
                </a:lnTo>
                <a:lnTo>
                  <a:pt x="1598" y="0"/>
                </a:lnTo>
                <a:lnTo>
                  <a:pt x="187" y="1446"/>
                </a:lnTo>
                <a:lnTo>
                  <a:pt x="0" y="4064"/>
                </a:lnTo>
                <a:lnTo>
                  <a:pt x="1598" y="6842"/>
                </a:lnTo>
                <a:lnTo>
                  <a:pt x="18630" y="6842"/>
                </a:lnTo>
                <a:lnTo>
                  <a:pt x="18691" y="598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1896076" y="6755698"/>
            <a:ext cx="31417" cy="60817"/>
          </a:xfrm>
          <a:custGeom>
            <a:avLst/>
            <a:gdLst/>
            <a:ahLst/>
            <a:cxnLst/>
            <a:rect l="l" t="t" r="r" b="b"/>
            <a:pathLst>
              <a:path w="31417" h="60817">
                <a:moveTo>
                  <a:pt x="31417" y="57312"/>
                </a:moveTo>
                <a:lnTo>
                  <a:pt x="31417" y="56692"/>
                </a:lnTo>
                <a:lnTo>
                  <a:pt x="29768" y="53859"/>
                </a:lnTo>
                <a:lnTo>
                  <a:pt x="8049" y="53859"/>
                </a:lnTo>
                <a:lnTo>
                  <a:pt x="7988" y="989"/>
                </a:lnTo>
                <a:lnTo>
                  <a:pt x="5447" y="0"/>
                </a:lnTo>
                <a:lnTo>
                  <a:pt x="2627" y="0"/>
                </a:lnTo>
                <a:lnTo>
                  <a:pt x="0" y="1471"/>
                </a:lnTo>
                <a:lnTo>
                  <a:pt x="0" y="57552"/>
                </a:lnTo>
                <a:lnTo>
                  <a:pt x="316" y="59622"/>
                </a:lnTo>
                <a:lnTo>
                  <a:pt x="2994" y="60817"/>
                </a:lnTo>
                <a:lnTo>
                  <a:pt x="29768" y="60817"/>
                </a:lnTo>
                <a:lnTo>
                  <a:pt x="31013" y="59954"/>
                </a:lnTo>
                <a:lnTo>
                  <a:pt x="31417" y="57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1936073" y="6755706"/>
            <a:ext cx="8053" cy="61062"/>
          </a:xfrm>
          <a:custGeom>
            <a:avLst/>
            <a:gdLst/>
            <a:ahLst/>
            <a:cxnLst/>
            <a:rect l="l" t="t" r="r" b="b"/>
            <a:pathLst>
              <a:path w="8053" h="61062">
                <a:moveTo>
                  <a:pt x="8053" y="59601"/>
                </a:moveTo>
                <a:lnTo>
                  <a:pt x="8053" y="1205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41" y="61062"/>
                </a:lnTo>
                <a:lnTo>
                  <a:pt x="5461" y="61062"/>
                </a:lnTo>
                <a:lnTo>
                  <a:pt x="8053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1956700" y="6755198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2" y="5662"/>
                </a:moveTo>
                <a:lnTo>
                  <a:pt x="7391" y="8406"/>
                </a:lnTo>
                <a:lnTo>
                  <a:pt x="5054" y="11135"/>
                </a:lnTo>
                <a:lnTo>
                  <a:pt x="3239" y="14465"/>
                </a:lnTo>
                <a:lnTo>
                  <a:pt x="1932" y="18399"/>
                </a:lnTo>
                <a:lnTo>
                  <a:pt x="648" y="22338"/>
                </a:lnTo>
                <a:lnTo>
                  <a:pt x="0" y="26809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0"/>
                </a:lnTo>
                <a:lnTo>
                  <a:pt x="2999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3" y="56855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7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903"/>
                </a:lnTo>
                <a:lnTo>
                  <a:pt x="40820" y="58025"/>
                </a:lnTo>
                <a:lnTo>
                  <a:pt x="43675" y="55331"/>
                </a:lnTo>
                <a:lnTo>
                  <a:pt x="43955" y="52764"/>
                </a:lnTo>
                <a:lnTo>
                  <a:pt x="43955" y="52042"/>
                </a:lnTo>
                <a:lnTo>
                  <a:pt x="43459" y="49428"/>
                </a:lnTo>
                <a:lnTo>
                  <a:pt x="40806" y="50086"/>
                </a:lnTo>
                <a:lnTo>
                  <a:pt x="37682" y="52081"/>
                </a:lnTo>
                <a:lnTo>
                  <a:pt x="34862" y="53478"/>
                </a:lnTo>
                <a:lnTo>
                  <a:pt x="31255" y="54658"/>
                </a:lnTo>
                <a:lnTo>
                  <a:pt x="26733" y="54964"/>
                </a:lnTo>
                <a:lnTo>
                  <a:pt x="23878" y="54964"/>
                </a:lnTo>
                <a:lnTo>
                  <a:pt x="21323" y="54457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1" y="44499"/>
                </a:lnTo>
                <a:lnTo>
                  <a:pt x="9767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43" y="24051"/>
                </a:lnTo>
                <a:lnTo>
                  <a:pt x="9817" y="21041"/>
                </a:lnTo>
                <a:lnTo>
                  <a:pt x="10681" y="18032"/>
                </a:lnTo>
                <a:lnTo>
                  <a:pt x="11902" y="15466"/>
                </a:lnTo>
                <a:lnTo>
                  <a:pt x="15038" y="11289"/>
                </a:lnTo>
                <a:lnTo>
                  <a:pt x="19127" y="8632"/>
                </a:lnTo>
                <a:lnTo>
                  <a:pt x="23799" y="7009"/>
                </a:lnTo>
                <a:lnTo>
                  <a:pt x="26492" y="7009"/>
                </a:lnTo>
                <a:lnTo>
                  <a:pt x="31104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690" y="10460"/>
                </a:lnTo>
                <a:lnTo>
                  <a:pt x="43614" y="7466"/>
                </a:lnTo>
                <a:lnTo>
                  <a:pt x="41926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390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69" y="0"/>
                </a:lnTo>
                <a:lnTo>
                  <a:pt x="19066" y="708"/>
                </a:lnTo>
                <a:lnTo>
                  <a:pt x="15801" y="2156"/>
                </a:lnTo>
                <a:lnTo>
                  <a:pt x="12536" y="3578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2011017" y="6755936"/>
            <a:ext cx="33703" cy="60591"/>
          </a:xfrm>
          <a:custGeom>
            <a:avLst/>
            <a:gdLst/>
            <a:ahLst/>
            <a:cxnLst/>
            <a:rect l="l" t="t" r="r" b="b"/>
            <a:pathLst>
              <a:path w="33703" h="60591">
                <a:moveTo>
                  <a:pt x="31734" y="0"/>
                </a:moveTo>
                <a:lnTo>
                  <a:pt x="2984" y="0"/>
                </a:lnTo>
                <a:lnTo>
                  <a:pt x="951" y="734"/>
                </a:lnTo>
                <a:lnTo>
                  <a:pt x="0" y="3286"/>
                </a:lnTo>
                <a:lnTo>
                  <a:pt x="0" y="57312"/>
                </a:lnTo>
                <a:lnTo>
                  <a:pt x="317" y="59382"/>
                </a:lnTo>
                <a:lnTo>
                  <a:pt x="2984" y="60591"/>
                </a:lnTo>
                <a:lnTo>
                  <a:pt x="32066" y="60591"/>
                </a:lnTo>
                <a:lnTo>
                  <a:pt x="33120" y="60079"/>
                </a:lnTo>
                <a:lnTo>
                  <a:pt x="33703" y="57261"/>
                </a:lnTo>
                <a:lnTo>
                  <a:pt x="33703" y="56639"/>
                </a:lnTo>
                <a:lnTo>
                  <a:pt x="32066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57" y="32216"/>
                </a:lnTo>
                <a:lnTo>
                  <a:pt x="29704" y="31266"/>
                </a:lnTo>
                <a:lnTo>
                  <a:pt x="29959" y="28483"/>
                </a:lnTo>
                <a:lnTo>
                  <a:pt x="28357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4" y="6703"/>
                </a:lnTo>
                <a:lnTo>
                  <a:pt x="33030" y="5673"/>
                </a:lnTo>
                <a:lnTo>
                  <a:pt x="33336" y="2804"/>
                </a:lnTo>
                <a:lnTo>
                  <a:pt x="3173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2057366" y="6755832"/>
            <a:ext cx="45782" cy="60937"/>
          </a:xfrm>
          <a:custGeom>
            <a:avLst/>
            <a:gdLst/>
            <a:ahLst/>
            <a:cxnLst/>
            <a:rect l="l" t="t" r="r" b="b"/>
            <a:pathLst>
              <a:path w="45782" h="60937">
                <a:moveTo>
                  <a:pt x="2564" y="60937"/>
                </a:moveTo>
                <a:lnTo>
                  <a:pt x="5433" y="60937"/>
                </a:lnTo>
                <a:lnTo>
                  <a:pt x="8050" y="59475"/>
                </a:lnTo>
                <a:lnTo>
                  <a:pt x="7948" y="9042"/>
                </a:lnTo>
                <a:lnTo>
                  <a:pt x="9712" y="12790"/>
                </a:lnTo>
                <a:lnTo>
                  <a:pt x="11671" y="16689"/>
                </a:lnTo>
                <a:lnTo>
                  <a:pt x="13627" y="20332"/>
                </a:lnTo>
                <a:lnTo>
                  <a:pt x="32105" y="54803"/>
                </a:lnTo>
                <a:lnTo>
                  <a:pt x="33895" y="57787"/>
                </a:lnTo>
                <a:lnTo>
                  <a:pt x="36752" y="60401"/>
                </a:lnTo>
                <a:lnTo>
                  <a:pt x="39597" y="60832"/>
                </a:lnTo>
                <a:lnTo>
                  <a:pt x="42250" y="60832"/>
                </a:lnTo>
                <a:lnTo>
                  <a:pt x="44651" y="60032"/>
                </a:lnTo>
                <a:lnTo>
                  <a:pt x="45782" y="57365"/>
                </a:lnTo>
                <a:lnTo>
                  <a:pt x="45719" y="1043"/>
                </a:lnTo>
                <a:lnTo>
                  <a:pt x="43178" y="0"/>
                </a:lnTo>
                <a:lnTo>
                  <a:pt x="40335" y="0"/>
                </a:lnTo>
                <a:lnTo>
                  <a:pt x="37731" y="1475"/>
                </a:lnTo>
                <a:lnTo>
                  <a:pt x="37833" y="49733"/>
                </a:lnTo>
                <a:lnTo>
                  <a:pt x="36371" y="46814"/>
                </a:lnTo>
                <a:lnTo>
                  <a:pt x="34899" y="43905"/>
                </a:lnTo>
                <a:lnTo>
                  <a:pt x="33387" y="40932"/>
                </a:lnTo>
                <a:lnTo>
                  <a:pt x="31850" y="37922"/>
                </a:lnTo>
                <a:lnTo>
                  <a:pt x="30225" y="34837"/>
                </a:lnTo>
                <a:lnTo>
                  <a:pt x="28508" y="31621"/>
                </a:lnTo>
                <a:lnTo>
                  <a:pt x="14300" y="5029"/>
                </a:lnTo>
                <a:lnTo>
                  <a:pt x="13284" y="3251"/>
                </a:lnTo>
                <a:lnTo>
                  <a:pt x="10311" y="496"/>
                </a:lnTo>
                <a:lnTo>
                  <a:pt x="7352" y="104"/>
                </a:lnTo>
                <a:lnTo>
                  <a:pt x="3376" y="104"/>
                </a:lnTo>
                <a:lnTo>
                  <a:pt x="1066" y="914"/>
                </a:lnTo>
                <a:lnTo>
                  <a:pt x="0" y="3581"/>
                </a:lnTo>
                <a:lnTo>
                  <a:pt x="0" y="59702"/>
                </a:lnTo>
                <a:lnTo>
                  <a:pt x="2564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2114218" y="6755055"/>
            <a:ext cx="37274" cy="62358"/>
          </a:xfrm>
          <a:custGeom>
            <a:avLst/>
            <a:gdLst/>
            <a:ahLst/>
            <a:cxnLst/>
            <a:rect l="l" t="t" r="r" b="b"/>
            <a:pathLst>
              <a:path w="37274" h="62358">
                <a:moveTo>
                  <a:pt x="10313" y="11850"/>
                </a:moveTo>
                <a:lnTo>
                  <a:pt x="12142" y="9183"/>
                </a:lnTo>
                <a:lnTo>
                  <a:pt x="15228" y="7364"/>
                </a:lnTo>
                <a:lnTo>
                  <a:pt x="17946" y="6695"/>
                </a:lnTo>
                <a:lnTo>
                  <a:pt x="21438" y="6695"/>
                </a:lnTo>
                <a:lnTo>
                  <a:pt x="24523" y="7364"/>
                </a:lnTo>
                <a:lnTo>
                  <a:pt x="28296" y="8865"/>
                </a:lnTo>
                <a:lnTo>
                  <a:pt x="30989" y="10339"/>
                </a:lnTo>
                <a:lnTo>
                  <a:pt x="33832" y="8600"/>
                </a:lnTo>
                <a:lnTo>
                  <a:pt x="33783" y="5702"/>
                </a:lnTo>
                <a:lnTo>
                  <a:pt x="31943" y="3073"/>
                </a:lnTo>
                <a:lnTo>
                  <a:pt x="29009" y="1677"/>
                </a:lnTo>
                <a:lnTo>
                  <a:pt x="25326" y="586"/>
                </a:lnTo>
                <a:lnTo>
                  <a:pt x="22608" y="114"/>
                </a:lnTo>
                <a:lnTo>
                  <a:pt x="17287" y="0"/>
                </a:lnTo>
                <a:lnTo>
                  <a:pt x="12585" y="1054"/>
                </a:lnTo>
                <a:lnTo>
                  <a:pt x="8370" y="2782"/>
                </a:lnTo>
                <a:lnTo>
                  <a:pt x="5093" y="5460"/>
                </a:lnTo>
                <a:lnTo>
                  <a:pt x="2898" y="9107"/>
                </a:lnTo>
                <a:lnTo>
                  <a:pt x="1512" y="13347"/>
                </a:lnTo>
                <a:lnTo>
                  <a:pt x="1512" y="18327"/>
                </a:lnTo>
                <a:lnTo>
                  <a:pt x="2707" y="22211"/>
                </a:lnTo>
                <a:lnTo>
                  <a:pt x="4536" y="25516"/>
                </a:lnTo>
                <a:lnTo>
                  <a:pt x="7099" y="28129"/>
                </a:lnTo>
                <a:lnTo>
                  <a:pt x="10173" y="30239"/>
                </a:lnTo>
                <a:lnTo>
                  <a:pt x="13464" y="32092"/>
                </a:lnTo>
                <a:lnTo>
                  <a:pt x="16906" y="33681"/>
                </a:lnTo>
                <a:lnTo>
                  <a:pt x="20206" y="35218"/>
                </a:lnTo>
                <a:lnTo>
                  <a:pt x="23307" y="36831"/>
                </a:lnTo>
                <a:lnTo>
                  <a:pt x="25883" y="38685"/>
                </a:lnTo>
                <a:lnTo>
                  <a:pt x="28461" y="42176"/>
                </a:lnTo>
                <a:lnTo>
                  <a:pt x="28854" y="45366"/>
                </a:lnTo>
                <a:lnTo>
                  <a:pt x="28562" y="48386"/>
                </a:lnTo>
                <a:lnTo>
                  <a:pt x="26647" y="51929"/>
                </a:lnTo>
                <a:lnTo>
                  <a:pt x="23307" y="54305"/>
                </a:lnTo>
                <a:lnTo>
                  <a:pt x="20397" y="55244"/>
                </a:lnTo>
                <a:lnTo>
                  <a:pt x="17057" y="55474"/>
                </a:lnTo>
                <a:lnTo>
                  <a:pt x="12701" y="55209"/>
                </a:lnTo>
                <a:lnTo>
                  <a:pt x="9183" y="54114"/>
                </a:lnTo>
                <a:lnTo>
                  <a:pt x="6426" y="52908"/>
                </a:lnTo>
                <a:lnTo>
                  <a:pt x="3355" y="51169"/>
                </a:lnTo>
                <a:lnTo>
                  <a:pt x="662" y="50647"/>
                </a:lnTo>
                <a:lnTo>
                  <a:pt x="0" y="53239"/>
                </a:lnTo>
                <a:lnTo>
                  <a:pt x="266" y="56249"/>
                </a:lnTo>
                <a:lnTo>
                  <a:pt x="2984" y="59028"/>
                </a:lnTo>
                <a:lnTo>
                  <a:pt x="6400" y="60590"/>
                </a:lnTo>
                <a:lnTo>
                  <a:pt x="9310" y="61504"/>
                </a:lnTo>
                <a:lnTo>
                  <a:pt x="12766" y="62193"/>
                </a:lnTo>
                <a:lnTo>
                  <a:pt x="16675" y="62358"/>
                </a:lnTo>
                <a:lnTo>
                  <a:pt x="19573" y="62358"/>
                </a:lnTo>
                <a:lnTo>
                  <a:pt x="22291" y="61977"/>
                </a:lnTo>
                <a:lnTo>
                  <a:pt x="24804" y="61188"/>
                </a:lnTo>
                <a:lnTo>
                  <a:pt x="29502" y="59244"/>
                </a:lnTo>
                <a:lnTo>
                  <a:pt x="33224" y="56159"/>
                </a:lnTo>
                <a:lnTo>
                  <a:pt x="35712" y="52069"/>
                </a:lnTo>
                <a:lnTo>
                  <a:pt x="37274" y="47321"/>
                </a:lnTo>
                <a:lnTo>
                  <a:pt x="37274" y="42076"/>
                </a:lnTo>
                <a:lnTo>
                  <a:pt x="36083" y="38228"/>
                </a:lnTo>
                <a:lnTo>
                  <a:pt x="34254" y="34937"/>
                </a:lnTo>
                <a:lnTo>
                  <a:pt x="31662" y="32349"/>
                </a:lnTo>
                <a:lnTo>
                  <a:pt x="28526" y="30264"/>
                </a:lnTo>
                <a:lnTo>
                  <a:pt x="25185" y="28435"/>
                </a:lnTo>
                <a:lnTo>
                  <a:pt x="21743" y="26847"/>
                </a:lnTo>
                <a:lnTo>
                  <a:pt x="18417" y="25275"/>
                </a:lnTo>
                <a:lnTo>
                  <a:pt x="15293" y="23637"/>
                </a:lnTo>
                <a:lnTo>
                  <a:pt x="12689" y="21769"/>
                </a:lnTo>
                <a:lnTo>
                  <a:pt x="10083" y="18262"/>
                </a:lnTo>
                <a:lnTo>
                  <a:pt x="9705" y="15111"/>
                </a:lnTo>
                <a:lnTo>
                  <a:pt x="10313" y="118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2162783" y="6755936"/>
            <a:ext cx="33705" cy="60591"/>
          </a:xfrm>
          <a:custGeom>
            <a:avLst/>
            <a:gdLst/>
            <a:ahLst/>
            <a:cxnLst/>
            <a:rect l="l" t="t" r="r" b="b"/>
            <a:pathLst>
              <a:path w="33705" h="60591">
                <a:moveTo>
                  <a:pt x="31737" y="0"/>
                </a:moveTo>
                <a:lnTo>
                  <a:pt x="2984" y="0"/>
                </a:lnTo>
                <a:lnTo>
                  <a:pt x="953" y="734"/>
                </a:lnTo>
                <a:lnTo>
                  <a:pt x="0" y="3286"/>
                </a:lnTo>
                <a:lnTo>
                  <a:pt x="0" y="57312"/>
                </a:lnTo>
                <a:lnTo>
                  <a:pt x="306" y="59382"/>
                </a:lnTo>
                <a:lnTo>
                  <a:pt x="2984" y="60591"/>
                </a:lnTo>
                <a:lnTo>
                  <a:pt x="32053" y="60591"/>
                </a:lnTo>
                <a:lnTo>
                  <a:pt x="33122" y="60079"/>
                </a:lnTo>
                <a:lnTo>
                  <a:pt x="33705" y="57261"/>
                </a:lnTo>
                <a:lnTo>
                  <a:pt x="33705" y="56639"/>
                </a:lnTo>
                <a:lnTo>
                  <a:pt x="32053" y="53884"/>
                </a:lnTo>
                <a:lnTo>
                  <a:pt x="8037" y="53884"/>
                </a:lnTo>
                <a:lnTo>
                  <a:pt x="8037" y="32216"/>
                </a:lnTo>
                <a:lnTo>
                  <a:pt x="28360" y="32216"/>
                </a:lnTo>
                <a:lnTo>
                  <a:pt x="29706" y="31266"/>
                </a:lnTo>
                <a:lnTo>
                  <a:pt x="29959" y="28483"/>
                </a:lnTo>
                <a:lnTo>
                  <a:pt x="28360" y="25714"/>
                </a:lnTo>
                <a:lnTo>
                  <a:pt x="8037" y="25714"/>
                </a:lnTo>
                <a:lnTo>
                  <a:pt x="8037" y="6703"/>
                </a:lnTo>
                <a:lnTo>
                  <a:pt x="31737" y="6703"/>
                </a:lnTo>
                <a:lnTo>
                  <a:pt x="33018" y="5673"/>
                </a:lnTo>
                <a:lnTo>
                  <a:pt x="33324" y="2804"/>
                </a:lnTo>
                <a:lnTo>
                  <a:pt x="3173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2230725" y="67558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5" y="60937"/>
                </a:lnTo>
                <a:lnTo>
                  <a:pt x="8039" y="59475"/>
                </a:lnTo>
                <a:lnTo>
                  <a:pt x="7952" y="9042"/>
                </a:lnTo>
                <a:lnTo>
                  <a:pt x="9701" y="12790"/>
                </a:lnTo>
                <a:lnTo>
                  <a:pt x="11671" y="16689"/>
                </a:lnTo>
                <a:lnTo>
                  <a:pt x="13614" y="20332"/>
                </a:lnTo>
                <a:lnTo>
                  <a:pt x="32094" y="54803"/>
                </a:lnTo>
                <a:lnTo>
                  <a:pt x="33883" y="57787"/>
                </a:lnTo>
                <a:lnTo>
                  <a:pt x="36756" y="60401"/>
                </a:lnTo>
                <a:lnTo>
                  <a:pt x="39585" y="60832"/>
                </a:lnTo>
                <a:lnTo>
                  <a:pt x="42252" y="60832"/>
                </a:lnTo>
                <a:lnTo>
                  <a:pt x="44639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81" y="0"/>
                </a:lnTo>
                <a:lnTo>
                  <a:pt x="40333" y="0"/>
                </a:lnTo>
                <a:lnTo>
                  <a:pt x="37731" y="1475"/>
                </a:lnTo>
                <a:lnTo>
                  <a:pt x="37821" y="49733"/>
                </a:lnTo>
                <a:lnTo>
                  <a:pt x="36374" y="46814"/>
                </a:lnTo>
                <a:lnTo>
                  <a:pt x="34898" y="43905"/>
                </a:lnTo>
                <a:lnTo>
                  <a:pt x="33389" y="40932"/>
                </a:lnTo>
                <a:lnTo>
                  <a:pt x="31852" y="37922"/>
                </a:lnTo>
                <a:lnTo>
                  <a:pt x="30214" y="34837"/>
                </a:lnTo>
                <a:lnTo>
                  <a:pt x="28511" y="31621"/>
                </a:lnTo>
                <a:lnTo>
                  <a:pt x="14298" y="5029"/>
                </a:lnTo>
                <a:lnTo>
                  <a:pt x="13284" y="3251"/>
                </a:lnTo>
                <a:lnTo>
                  <a:pt x="10313" y="496"/>
                </a:lnTo>
                <a:lnTo>
                  <a:pt x="7340" y="104"/>
                </a:lnTo>
                <a:lnTo>
                  <a:pt x="3380" y="104"/>
                </a:lnTo>
                <a:lnTo>
                  <a:pt x="106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2288898" y="67550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3" y="54773"/>
                </a:lnTo>
                <a:lnTo>
                  <a:pt x="21945" y="62355"/>
                </a:lnTo>
                <a:lnTo>
                  <a:pt x="31115" y="62355"/>
                </a:lnTo>
                <a:lnTo>
                  <a:pt x="35165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70" y="56527"/>
                </a:lnTo>
                <a:lnTo>
                  <a:pt x="47268" y="53759"/>
                </a:lnTo>
                <a:lnTo>
                  <a:pt x="49568" y="51001"/>
                </a:lnTo>
                <a:lnTo>
                  <a:pt x="51281" y="47664"/>
                </a:lnTo>
                <a:lnTo>
                  <a:pt x="52437" y="43726"/>
                </a:lnTo>
                <a:lnTo>
                  <a:pt x="53592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2" y="21233"/>
                </a:lnTo>
                <a:lnTo>
                  <a:pt x="52552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5" y="7887"/>
                </a:lnTo>
                <a:lnTo>
                  <a:pt x="45427" y="5307"/>
                </a:lnTo>
                <a:lnTo>
                  <a:pt x="42684" y="3341"/>
                </a:lnTo>
                <a:lnTo>
                  <a:pt x="39380" y="2005"/>
                </a:lnTo>
                <a:lnTo>
                  <a:pt x="36068" y="659"/>
                </a:lnTo>
                <a:lnTo>
                  <a:pt x="32169" y="0"/>
                </a:lnTo>
                <a:lnTo>
                  <a:pt x="23101" y="0"/>
                </a:lnTo>
                <a:lnTo>
                  <a:pt x="19047" y="735"/>
                </a:lnTo>
                <a:lnTo>
                  <a:pt x="15595" y="2211"/>
                </a:lnTo>
                <a:lnTo>
                  <a:pt x="12113" y="3708"/>
                </a:lnTo>
                <a:lnTo>
                  <a:pt x="9244" y="5803"/>
                </a:lnTo>
                <a:lnTo>
                  <a:pt x="8520" y="27724"/>
                </a:lnTo>
                <a:lnTo>
                  <a:pt x="8851" y="24663"/>
                </a:lnTo>
                <a:lnTo>
                  <a:pt x="9471" y="21741"/>
                </a:lnTo>
                <a:lnTo>
                  <a:pt x="10119" y="18821"/>
                </a:lnTo>
                <a:lnTo>
                  <a:pt x="11174" y="16268"/>
                </a:lnTo>
                <a:lnTo>
                  <a:pt x="12646" y="14083"/>
                </a:lnTo>
                <a:lnTo>
                  <a:pt x="16062" y="10144"/>
                </a:lnTo>
                <a:lnTo>
                  <a:pt x="20800" y="7531"/>
                </a:lnTo>
                <a:lnTo>
                  <a:pt x="23723" y="6883"/>
                </a:lnTo>
                <a:lnTo>
                  <a:pt x="30707" y="6883"/>
                </a:lnTo>
                <a:lnTo>
                  <a:pt x="33652" y="7491"/>
                </a:lnTo>
                <a:lnTo>
                  <a:pt x="36018" y="8698"/>
                </a:lnTo>
                <a:lnTo>
                  <a:pt x="40269" y="11620"/>
                </a:lnTo>
                <a:lnTo>
                  <a:pt x="43116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49" y="24408"/>
                </a:lnTo>
                <a:lnTo>
                  <a:pt x="45643" y="27598"/>
                </a:lnTo>
                <a:lnTo>
                  <a:pt x="45643" y="34315"/>
                </a:lnTo>
                <a:lnTo>
                  <a:pt x="45337" y="37415"/>
                </a:lnTo>
                <a:lnTo>
                  <a:pt x="44715" y="40349"/>
                </a:lnTo>
                <a:lnTo>
                  <a:pt x="44093" y="43279"/>
                </a:lnTo>
                <a:lnTo>
                  <a:pt x="43037" y="45871"/>
                </a:lnTo>
                <a:lnTo>
                  <a:pt x="41579" y="48107"/>
                </a:lnTo>
                <a:lnTo>
                  <a:pt x="38173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2" y="40906"/>
                </a:moveTo>
                <a:lnTo>
                  <a:pt x="1587" y="44756"/>
                </a:lnTo>
                <a:lnTo>
                  <a:pt x="2653" y="48588"/>
                </a:lnTo>
                <a:lnTo>
                  <a:pt x="4265" y="51804"/>
                </a:lnTo>
                <a:lnTo>
                  <a:pt x="6436" y="54392"/>
                </a:lnTo>
                <a:lnTo>
                  <a:pt x="8610" y="56984"/>
                </a:lnTo>
                <a:lnTo>
                  <a:pt x="11353" y="58953"/>
                </a:lnTo>
                <a:lnTo>
                  <a:pt x="14681" y="60324"/>
                </a:lnTo>
                <a:lnTo>
                  <a:pt x="17995" y="61672"/>
                </a:lnTo>
                <a:lnTo>
                  <a:pt x="21945" y="62355"/>
                </a:lnTo>
                <a:lnTo>
                  <a:pt x="20393" y="54773"/>
                </a:lnTo>
                <a:lnTo>
                  <a:pt x="18032" y="53568"/>
                </a:lnTo>
                <a:lnTo>
                  <a:pt x="13802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395" y="40777"/>
                </a:lnTo>
                <a:lnTo>
                  <a:pt x="8826" y="37768"/>
                </a:lnTo>
                <a:lnTo>
                  <a:pt x="8520" y="34491"/>
                </a:lnTo>
                <a:lnTo>
                  <a:pt x="8520" y="27724"/>
                </a:lnTo>
                <a:lnTo>
                  <a:pt x="9244" y="5803"/>
                </a:lnTo>
                <a:lnTo>
                  <a:pt x="6918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28" y="18489"/>
                </a:lnTo>
                <a:lnTo>
                  <a:pt x="568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2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2354199" y="6806041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0"/>
                </a:moveTo>
                <a:lnTo>
                  <a:pt x="9715" y="1788"/>
                </a:lnTo>
                <a:lnTo>
                  <a:pt x="6972" y="0"/>
                </a:lnTo>
                <a:lnTo>
                  <a:pt x="3159" y="0"/>
                </a:lnTo>
                <a:lnTo>
                  <a:pt x="355" y="1838"/>
                </a:lnTo>
                <a:lnTo>
                  <a:pt x="0" y="5521"/>
                </a:lnTo>
                <a:lnTo>
                  <a:pt x="355" y="9118"/>
                </a:lnTo>
                <a:lnTo>
                  <a:pt x="3084" y="10908"/>
                </a:lnTo>
                <a:lnTo>
                  <a:pt x="6893" y="10908"/>
                </a:lnTo>
                <a:lnTo>
                  <a:pt x="9701" y="9063"/>
                </a:lnTo>
                <a:lnTo>
                  <a:pt x="10058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2994386" y="6755057"/>
            <a:ext cx="41896" cy="62359"/>
          </a:xfrm>
          <a:custGeom>
            <a:avLst/>
            <a:gdLst/>
            <a:ahLst/>
            <a:cxnLst/>
            <a:rect l="l" t="t" r="r" b="b"/>
            <a:pathLst>
              <a:path w="41896" h="62359">
                <a:moveTo>
                  <a:pt x="33224" y="58576"/>
                </a:moveTo>
                <a:lnTo>
                  <a:pt x="35459" y="56427"/>
                </a:lnTo>
                <a:lnTo>
                  <a:pt x="37147" y="53672"/>
                </a:lnTo>
                <a:lnTo>
                  <a:pt x="38850" y="50915"/>
                </a:lnTo>
                <a:lnTo>
                  <a:pt x="40067" y="47613"/>
                </a:lnTo>
                <a:lnTo>
                  <a:pt x="40805" y="43765"/>
                </a:lnTo>
                <a:lnTo>
                  <a:pt x="41528" y="39931"/>
                </a:lnTo>
                <a:lnTo>
                  <a:pt x="41896" y="35687"/>
                </a:lnTo>
                <a:lnTo>
                  <a:pt x="41896" y="26050"/>
                </a:lnTo>
                <a:lnTo>
                  <a:pt x="41568" y="21617"/>
                </a:lnTo>
                <a:lnTo>
                  <a:pt x="40895" y="17755"/>
                </a:lnTo>
                <a:lnTo>
                  <a:pt x="40233" y="13907"/>
                </a:lnTo>
                <a:lnTo>
                  <a:pt x="39102" y="10670"/>
                </a:lnTo>
                <a:lnTo>
                  <a:pt x="37504" y="8028"/>
                </a:lnTo>
                <a:lnTo>
                  <a:pt x="35916" y="5386"/>
                </a:lnTo>
                <a:lnTo>
                  <a:pt x="33821" y="3380"/>
                </a:lnTo>
                <a:lnTo>
                  <a:pt x="31203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38" y="0"/>
                </a:lnTo>
                <a:lnTo>
                  <a:pt x="14173" y="753"/>
                </a:lnTo>
                <a:lnTo>
                  <a:pt x="11430" y="2261"/>
                </a:lnTo>
                <a:lnTo>
                  <a:pt x="8675" y="3787"/>
                </a:lnTo>
                <a:lnTo>
                  <a:pt x="6450" y="5919"/>
                </a:lnTo>
                <a:lnTo>
                  <a:pt x="4776" y="8676"/>
                </a:lnTo>
                <a:lnTo>
                  <a:pt x="3098" y="11445"/>
                </a:lnTo>
                <a:lnTo>
                  <a:pt x="1868" y="14759"/>
                </a:lnTo>
                <a:lnTo>
                  <a:pt x="1118" y="18609"/>
                </a:lnTo>
                <a:lnTo>
                  <a:pt x="381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0" y="40745"/>
                </a:lnTo>
                <a:lnTo>
                  <a:pt x="1014" y="44579"/>
                </a:lnTo>
                <a:lnTo>
                  <a:pt x="1677" y="48439"/>
                </a:lnTo>
                <a:lnTo>
                  <a:pt x="2807" y="51689"/>
                </a:lnTo>
                <a:lnTo>
                  <a:pt x="4395" y="54331"/>
                </a:lnTo>
                <a:lnTo>
                  <a:pt x="5993" y="56963"/>
                </a:lnTo>
                <a:lnTo>
                  <a:pt x="8088" y="58954"/>
                </a:lnTo>
                <a:lnTo>
                  <a:pt x="8243" y="35284"/>
                </a:lnTo>
                <a:lnTo>
                  <a:pt x="8243" y="27382"/>
                </a:lnTo>
                <a:lnTo>
                  <a:pt x="8420" y="24231"/>
                </a:lnTo>
                <a:lnTo>
                  <a:pt x="8751" y="21287"/>
                </a:lnTo>
                <a:lnTo>
                  <a:pt x="9093" y="18368"/>
                </a:lnTo>
                <a:lnTo>
                  <a:pt x="9740" y="15801"/>
                </a:lnTo>
                <a:lnTo>
                  <a:pt x="11659" y="11430"/>
                </a:lnTo>
                <a:lnTo>
                  <a:pt x="14605" y="8470"/>
                </a:lnTo>
                <a:lnTo>
                  <a:pt x="18413" y="6592"/>
                </a:lnTo>
                <a:lnTo>
                  <a:pt x="21070" y="6592"/>
                </a:lnTo>
                <a:lnTo>
                  <a:pt x="23914" y="6797"/>
                </a:lnTo>
                <a:lnTo>
                  <a:pt x="27395" y="8194"/>
                </a:lnTo>
                <a:lnTo>
                  <a:pt x="30073" y="11013"/>
                </a:lnTo>
                <a:lnTo>
                  <a:pt x="31405" y="13655"/>
                </a:lnTo>
                <a:lnTo>
                  <a:pt x="32374" y="17082"/>
                </a:lnTo>
                <a:lnTo>
                  <a:pt x="33122" y="21046"/>
                </a:lnTo>
                <a:lnTo>
                  <a:pt x="33554" y="25859"/>
                </a:lnTo>
                <a:lnTo>
                  <a:pt x="33666" y="33848"/>
                </a:lnTo>
                <a:lnTo>
                  <a:pt x="33450" y="38088"/>
                </a:lnTo>
                <a:lnTo>
                  <a:pt x="33058" y="42077"/>
                </a:lnTo>
                <a:lnTo>
                  <a:pt x="32310" y="45633"/>
                </a:lnTo>
                <a:lnTo>
                  <a:pt x="31189" y="48745"/>
                </a:lnTo>
                <a:lnTo>
                  <a:pt x="28817" y="52503"/>
                </a:lnTo>
                <a:lnTo>
                  <a:pt x="25401" y="54918"/>
                </a:lnTo>
                <a:lnTo>
                  <a:pt x="22528" y="55754"/>
                </a:lnTo>
                <a:lnTo>
                  <a:pt x="18543" y="55754"/>
                </a:lnTo>
                <a:lnTo>
                  <a:pt x="15050" y="54396"/>
                </a:lnTo>
                <a:lnTo>
                  <a:pt x="12193" y="52034"/>
                </a:lnTo>
                <a:lnTo>
                  <a:pt x="10147" y="48046"/>
                </a:lnTo>
                <a:lnTo>
                  <a:pt x="10694" y="60326"/>
                </a:lnTo>
                <a:lnTo>
                  <a:pt x="13298" y="61672"/>
                </a:lnTo>
                <a:lnTo>
                  <a:pt x="16508" y="62359"/>
                </a:lnTo>
                <a:lnTo>
                  <a:pt x="24345" y="62359"/>
                </a:lnTo>
                <a:lnTo>
                  <a:pt x="27722" y="61596"/>
                </a:lnTo>
                <a:lnTo>
                  <a:pt x="30481" y="60084"/>
                </a:lnTo>
                <a:lnTo>
                  <a:pt x="33224" y="58576"/>
                </a:lnTo>
                <a:close/>
              </a:path>
              <a:path w="41896" h="62359">
                <a:moveTo>
                  <a:pt x="10694" y="60326"/>
                </a:moveTo>
                <a:lnTo>
                  <a:pt x="10147" y="48046"/>
                </a:lnTo>
                <a:lnTo>
                  <a:pt x="9409" y="45468"/>
                </a:lnTo>
                <a:lnTo>
                  <a:pt x="8942" y="42293"/>
                </a:lnTo>
                <a:lnTo>
                  <a:pt x="8484" y="39132"/>
                </a:lnTo>
                <a:lnTo>
                  <a:pt x="8243" y="35284"/>
                </a:lnTo>
                <a:lnTo>
                  <a:pt x="8088" y="58954"/>
                </a:lnTo>
                <a:lnTo>
                  <a:pt x="10694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3044678" y="6755061"/>
            <a:ext cx="37861" cy="61455"/>
          </a:xfrm>
          <a:custGeom>
            <a:avLst/>
            <a:gdLst/>
            <a:ahLst/>
            <a:cxnLst/>
            <a:rect l="l" t="t" r="r" b="b"/>
            <a:pathLst>
              <a:path w="37861" h="61455">
                <a:moveTo>
                  <a:pt x="2602" y="61455"/>
                </a:moveTo>
                <a:lnTo>
                  <a:pt x="36068" y="61455"/>
                </a:lnTo>
                <a:lnTo>
                  <a:pt x="37414" y="60591"/>
                </a:lnTo>
                <a:lnTo>
                  <a:pt x="37861" y="57999"/>
                </a:lnTo>
                <a:lnTo>
                  <a:pt x="37861" y="57442"/>
                </a:lnTo>
                <a:lnTo>
                  <a:pt x="36032" y="54622"/>
                </a:lnTo>
                <a:lnTo>
                  <a:pt x="9665" y="54622"/>
                </a:lnTo>
                <a:lnTo>
                  <a:pt x="19267" y="44601"/>
                </a:lnTo>
                <a:lnTo>
                  <a:pt x="22744" y="41047"/>
                </a:lnTo>
                <a:lnTo>
                  <a:pt x="25516" y="37908"/>
                </a:lnTo>
                <a:lnTo>
                  <a:pt x="27597" y="35178"/>
                </a:lnTo>
                <a:lnTo>
                  <a:pt x="29692" y="32435"/>
                </a:lnTo>
                <a:lnTo>
                  <a:pt x="32398" y="27724"/>
                </a:lnTo>
                <a:lnTo>
                  <a:pt x="34239" y="23418"/>
                </a:lnTo>
                <a:lnTo>
                  <a:pt x="34926" y="19594"/>
                </a:lnTo>
                <a:lnTo>
                  <a:pt x="35088" y="15721"/>
                </a:lnTo>
                <a:lnTo>
                  <a:pt x="34735" y="11545"/>
                </a:lnTo>
                <a:lnTo>
                  <a:pt x="33299" y="7733"/>
                </a:lnTo>
                <a:lnTo>
                  <a:pt x="30758" y="4622"/>
                </a:lnTo>
                <a:lnTo>
                  <a:pt x="27496" y="2056"/>
                </a:lnTo>
                <a:lnTo>
                  <a:pt x="23089" y="407"/>
                </a:lnTo>
                <a:lnTo>
                  <a:pt x="20523" y="0"/>
                </a:lnTo>
                <a:lnTo>
                  <a:pt x="17578" y="0"/>
                </a:lnTo>
                <a:lnTo>
                  <a:pt x="13981" y="176"/>
                </a:lnTo>
                <a:lnTo>
                  <a:pt x="10641" y="925"/>
                </a:lnTo>
                <a:lnTo>
                  <a:pt x="7735" y="1930"/>
                </a:lnTo>
                <a:lnTo>
                  <a:pt x="4254" y="3592"/>
                </a:lnTo>
                <a:lnTo>
                  <a:pt x="1270" y="6451"/>
                </a:lnTo>
                <a:lnTo>
                  <a:pt x="1068" y="9204"/>
                </a:lnTo>
                <a:lnTo>
                  <a:pt x="1677" y="11847"/>
                </a:lnTo>
                <a:lnTo>
                  <a:pt x="4229" y="11365"/>
                </a:lnTo>
                <a:lnTo>
                  <a:pt x="7164" y="9626"/>
                </a:lnTo>
                <a:lnTo>
                  <a:pt x="9715" y="8445"/>
                </a:lnTo>
                <a:lnTo>
                  <a:pt x="12840" y="7376"/>
                </a:lnTo>
                <a:lnTo>
                  <a:pt x="16559" y="7110"/>
                </a:lnTo>
                <a:lnTo>
                  <a:pt x="19724" y="7376"/>
                </a:lnTo>
                <a:lnTo>
                  <a:pt x="22287" y="8445"/>
                </a:lnTo>
                <a:lnTo>
                  <a:pt x="25069" y="10958"/>
                </a:lnTo>
                <a:lnTo>
                  <a:pt x="26631" y="14414"/>
                </a:lnTo>
                <a:lnTo>
                  <a:pt x="26859" y="17031"/>
                </a:lnTo>
                <a:lnTo>
                  <a:pt x="26708" y="19810"/>
                </a:lnTo>
                <a:lnTo>
                  <a:pt x="26125" y="22859"/>
                </a:lnTo>
                <a:lnTo>
                  <a:pt x="24612" y="26452"/>
                </a:lnTo>
                <a:lnTo>
                  <a:pt x="22391" y="30391"/>
                </a:lnTo>
                <a:lnTo>
                  <a:pt x="19025" y="34949"/>
                </a:lnTo>
                <a:lnTo>
                  <a:pt x="16775" y="37527"/>
                </a:lnTo>
                <a:lnTo>
                  <a:pt x="13971" y="40399"/>
                </a:lnTo>
                <a:lnTo>
                  <a:pt x="1868" y="52856"/>
                </a:lnTo>
                <a:lnTo>
                  <a:pt x="1154" y="53633"/>
                </a:lnTo>
                <a:lnTo>
                  <a:pt x="13" y="56311"/>
                </a:lnTo>
                <a:lnTo>
                  <a:pt x="0" y="59220"/>
                </a:lnTo>
                <a:lnTo>
                  <a:pt x="2602" y="614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090913" y="6755057"/>
            <a:ext cx="41885" cy="62359"/>
          </a:xfrm>
          <a:custGeom>
            <a:avLst/>
            <a:gdLst/>
            <a:ahLst/>
            <a:cxnLst/>
            <a:rect l="l" t="t" r="r" b="b"/>
            <a:pathLst>
              <a:path w="41885" h="62359">
                <a:moveTo>
                  <a:pt x="33224" y="58576"/>
                </a:moveTo>
                <a:lnTo>
                  <a:pt x="35445" y="56427"/>
                </a:lnTo>
                <a:lnTo>
                  <a:pt x="37137" y="53672"/>
                </a:lnTo>
                <a:lnTo>
                  <a:pt x="38836" y="50915"/>
                </a:lnTo>
                <a:lnTo>
                  <a:pt x="40071" y="47613"/>
                </a:lnTo>
                <a:lnTo>
                  <a:pt x="40794" y="43765"/>
                </a:lnTo>
                <a:lnTo>
                  <a:pt x="41529" y="39931"/>
                </a:lnTo>
                <a:lnTo>
                  <a:pt x="41885" y="35687"/>
                </a:lnTo>
                <a:lnTo>
                  <a:pt x="41885" y="26050"/>
                </a:lnTo>
                <a:lnTo>
                  <a:pt x="41554" y="21617"/>
                </a:lnTo>
                <a:lnTo>
                  <a:pt x="40881" y="17755"/>
                </a:lnTo>
                <a:lnTo>
                  <a:pt x="40222" y="13907"/>
                </a:lnTo>
                <a:lnTo>
                  <a:pt x="39091" y="10670"/>
                </a:lnTo>
                <a:lnTo>
                  <a:pt x="37504" y="8028"/>
                </a:lnTo>
                <a:lnTo>
                  <a:pt x="35902" y="5386"/>
                </a:lnTo>
                <a:lnTo>
                  <a:pt x="33807" y="3380"/>
                </a:lnTo>
                <a:lnTo>
                  <a:pt x="31205" y="2034"/>
                </a:lnTo>
                <a:lnTo>
                  <a:pt x="28601" y="662"/>
                </a:lnTo>
                <a:lnTo>
                  <a:pt x="25375" y="0"/>
                </a:lnTo>
                <a:lnTo>
                  <a:pt x="17528" y="0"/>
                </a:lnTo>
                <a:lnTo>
                  <a:pt x="14161" y="753"/>
                </a:lnTo>
                <a:lnTo>
                  <a:pt x="11418" y="2261"/>
                </a:lnTo>
                <a:lnTo>
                  <a:pt x="8661" y="3787"/>
                </a:lnTo>
                <a:lnTo>
                  <a:pt x="6454" y="5919"/>
                </a:lnTo>
                <a:lnTo>
                  <a:pt x="4776" y="8676"/>
                </a:lnTo>
                <a:lnTo>
                  <a:pt x="3088" y="11445"/>
                </a:lnTo>
                <a:lnTo>
                  <a:pt x="1868" y="14759"/>
                </a:lnTo>
                <a:lnTo>
                  <a:pt x="1104" y="18609"/>
                </a:lnTo>
                <a:lnTo>
                  <a:pt x="370" y="22457"/>
                </a:lnTo>
                <a:lnTo>
                  <a:pt x="0" y="26697"/>
                </a:lnTo>
                <a:lnTo>
                  <a:pt x="0" y="36310"/>
                </a:lnTo>
                <a:lnTo>
                  <a:pt x="331" y="40745"/>
                </a:lnTo>
                <a:lnTo>
                  <a:pt x="1004" y="44579"/>
                </a:lnTo>
                <a:lnTo>
                  <a:pt x="1666" y="48439"/>
                </a:lnTo>
                <a:lnTo>
                  <a:pt x="2796" y="51689"/>
                </a:lnTo>
                <a:lnTo>
                  <a:pt x="4395" y="54331"/>
                </a:lnTo>
                <a:lnTo>
                  <a:pt x="5982" y="56963"/>
                </a:lnTo>
                <a:lnTo>
                  <a:pt x="8078" y="58954"/>
                </a:lnTo>
                <a:lnTo>
                  <a:pt x="8229" y="35284"/>
                </a:lnTo>
                <a:lnTo>
                  <a:pt x="8229" y="27382"/>
                </a:lnTo>
                <a:lnTo>
                  <a:pt x="8409" y="24231"/>
                </a:lnTo>
                <a:lnTo>
                  <a:pt x="8751" y="21287"/>
                </a:lnTo>
                <a:lnTo>
                  <a:pt x="9083" y="18368"/>
                </a:lnTo>
                <a:lnTo>
                  <a:pt x="9740" y="15801"/>
                </a:lnTo>
                <a:lnTo>
                  <a:pt x="11645" y="11430"/>
                </a:lnTo>
                <a:lnTo>
                  <a:pt x="14605" y="8470"/>
                </a:lnTo>
                <a:lnTo>
                  <a:pt x="18417" y="6592"/>
                </a:lnTo>
                <a:lnTo>
                  <a:pt x="21070" y="6592"/>
                </a:lnTo>
                <a:lnTo>
                  <a:pt x="23903" y="6797"/>
                </a:lnTo>
                <a:lnTo>
                  <a:pt x="27381" y="8194"/>
                </a:lnTo>
                <a:lnTo>
                  <a:pt x="30063" y="11013"/>
                </a:lnTo>
                <a:lnTo>
                  <a:pt x="31395" y="13655"/>
                </a:lnTo>
                <a:lnTo>
                  <a:pt x="32360" y="17082"/>
                </a:lnTo>
                <a:lnTo>
                  <a:pt x="33108" y="21046"/>
                </a:lnTo>
                <a:lnTo>
                  <a:pt x="33540" y="25859"/>
                </a:lnTo>
                <a:lnTo>
                  <a:pt x="33656" y="33848"/>
                </a:lnTo>
                <a:lnTo>
                  <a:pt x="33440" y="38088"/>
                </a:lnTo>
                <a:lnTo>
                  <a:pt x="33047" y="42077"/>
                </a:lnTo>
                <a:lnTo>
                  <a:pt x="32310" y="45633"/>
                </a:lnTo>
                <a:lnTo>
                  <a:pt x="31179" y="48745"/>
                </a:lnTo>
                <a:lnTo>
                  <a:pt x="28803" y="52503"/>
                </a:lnTo>
                <a:lnTo>
                  <a:pt x="25401" y="54918"/>
                </a:lnTo>
                <a:lnTo>
                  <a:pt x="22532" y="55754"/>
                </a:lnTo>
                <a:lnTo>
                  <a:pt x="18543" y="55754"/>
                </a:lnTo>
                <a:lnTo>
                  <a:pt x="15052" y="54396"/>
                </a:lnTo>
                <a:lnTo>
                  <a:pt x="12181" y="52034"/>
                </a:lnTo>
                <a:lnTo>
                  <a:pt x="10137" y="48046"/>
                </a:lnTo>
                <a:lnTo>
                  <a:pt x="10680" y="60326"/>
                </a:lnTo>
                <a:lnTo>
                  <a:pt x="13298" y="61672"/>
                </a:lnTo>
                <a:lnTo>
                  <a:pt x="16498" y="62359"/>
                </a:lnTo>
                <a:lnTo>
                  <a:pt x="24347" y="62359"/>
                </a:lnTo>
                <a:lnTo>
                  <a:pt x="27726" y="61596"/>
                </a:lnTo>
                <a:lnTo>
                  <a:pt x="30469" y="60084"/>
                </a:lnTo>
                <a:lnTo>
                  <a:pt x="33224" y="58576"/>
                </a:lnTo>
                <a:close/>
              </a:path>
              <a:path w="41885" h="62359">
                <a:moveTo>
                  <a:pt x="10680" y="60326"/>
                </a:moveTo>
                <a:lnTo>
                  <a:pt x="10137" y="48046"/>
                </a:lnTo>
                <a:lnTo>
                  <a:pt x="9414" y="45468"/>
                </a:lnTo>
                <a:lnTo>
                  <a:pt x="8942" y="42293"/>
                </a:lnTo>
                <a:lnTo>
                  <a:pt x="8470" y="39132"/>
                </a:lnTo>
                <a:lnTo>
                  <a:pt x="8229" y="35284"/>
                </a:lnTo>
                <a:lnTo>
                  <a:pt x="8078" y="58954"/>
                </a:lnTo>
                <a:lnTo>
                  <a:pt x="10680" y="60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140805" y="6755100"/>
            <a:ext cx="39801" cy="62320"/>
          </a:xfrm>
          <a:custGeom>
            <a:avLst/>
            <a:gdLst/>
            <a:ahLst/>
            <a:cxnLst/>
            <a:rect l="l" t="t" r="r" b="b"/>
            <a:pathLst>
              <a:path w="39801" h="62320">
                <a:moveTo>
                  <a:pt x="9742" y="17284"/>
                </a:moveTo>
                <a:lnTo>
                  <a:pt x="10731" y="14961"/>
                </a:lnTo>
                <a:lnTo>
                  <a:pt x="13388" y="10972"/>
                </a:lnTo>
                <a:lnTo>
                  <a:pt x="17183" y="8190"/>
                </a:lnTo>
                <a:lnTo>
                  <a:pt x="21780" y="6416"/>
                </a:lnTo>
                <a:lnTo>
                  <a:pt x="27673" y="6527"/>
                </a:lnTo>
                <a:lnTo>
                  <a:pt x="31089" y="7200"/>
                </a:lnTo>
                <a:lnTo>
                  <a:pt x="34074" y="8190"/>
                </a:lnTo>
                <a:lnTo>
                  <a:pt x="36756" y="7200"/>
                </a:lnTo>
                <a:lnTo>
                  <a:pt x="36781" y="4532"/>
                </a:lnTo>
                <a:lnTo>
                  <a:pt x="35194" y="1828"/>
                </a:lnTo>
                <a:lnTo>
                  <a:pt x="31968" y="774"/>
                </a:lnTo>
                <a:lnTo>
                  <a:pt x="28703" y="205"/>
                </a:lnTo>
                <a:lnTo>
                  <a:pt x="25185" y="0"/>
                </a:lnTo>
                <a:lnTo>
                  <a:pt x="21755" y="0"/>
                </a:lnTo>
                <a:lnTo>
                  <a:pt x="18735" y="472"/>
                </a:lnTo>
                <a:lnTo>
                  <a:pt x="16156" y="1412"/>
                </a:lnTo>
                <a:lnTo>
                  <a:pt x="13564" y="2336"/>
                </a:lnTo>
                <a:lnTo>
                  <a:pt x="11329" y="3618"/>
                </a:lnTo>
                <a:lnTo>
                  <a:pt x="7621" y="6833"/>
                </a:lnTo>
                <a:lnTo>
                  <a:pt x="4852" y="10883"/>
                </a:lnTo>
                <a:lnTo>
                  <a:pt x="2642" y="15369"/>
                </a:lnTo>
                <a:lnTo>
                  <a:pt x="1206" y="20308"/>
                </a:lnTo>
                <a:lnTo>
                  <a:pt x="698" y="22859"/>
                </a:lnTo>
                <a:lnTo>
                  <a:pt x="421" y="25514"/>
                </a:lnTo>
                <a:lnTo>
                  <a:pt x="140" y="28171"/>
                </a:lnTo>
                <a:lnTo>
                  <a:pt x="0" y="30783"/>
                </a:lnTo>
                <a:lnTo>
                  <a:pt x="0" y="36324"/>
                </a:lnTo>
                <a:lnTo>
                  <a:pt x="129" y="39067"/>
                </a:lnTo>
                <a:lnTo>
                  <a:pt x="370" y="41630"/>
                </a:lnTo>
                <a:lnTo>
                  <a:pt x="623" y="44183"/>
                </a:lnTo>
                <a:lnTo>
                  <a:pt x="1612" y="48694"/>
                </a:lnTo>
                <a:lnTo>
                  <a:pt x="2959" y="52769"/>
                </a:lnTo>
                <a:lnTo>
                  <a:pt x="4864" y="56135"/>
                </a:lnTo>
                <a:lnTo>
                  <a:pt x="7495" y="58698"/>
                </a:lnTo>
                <a:lnTo>
                  <a:pt x="10619" y="60758"/>
                </a:lnTo>
                <a:lnTo>
                  <a:pt x="9436" y="47434"/>
                </a:lnTo>
                <a:lnTo>
                  <a:pt x="8917" y="44716"/>
                </a:lnTo>
                <a:lnTo>
                  <a:pt x="8409" y="41997"/>
                </a:lnTo>
                <a:lnTo>
                  <a:pt x="8143" y="38620"/>
                </a:lnTo>
                <a:lnTo>
                  <a:pt x="8143" y="34596"/>
                </a:lnTo>
                <a:lnTo>
                  <a:pt x="10836" y="33033"/>
                </a:lnTo>
                <a:lnTo>
                  <a:pt x="13921" y="31762"/>
                </a:lnTo>
                <a:lnTo>
                  <a:pt x="17273" y="30924"/>
                </a:lnTo>
                <a:lnTo>
                  <a:pt x="20740" y="30622"/>
                </a:lnTo>
                <a:lnTo>
                  <a:pt x="24523" y="30899"/>
                </a:lnTo>
                <a:lnTo>
                  <a:pt x="28461" y="32818"/>
                </a:lnTo>
                <a:lnTo>
                  <a:pt x="30761" y="36134"/>
                </a:lnTo>
                <a:lnTo>
                  <a:pt x="31471" y="39103"/>
                </a:lnTo>
                <a:lnTo>
                  <a:pt x="31650" y="42560"/>
                </a:lnTo>
                <a:lnTo>
                  <a:pt x="31650" y="44208"/>
                </a:lnTo>
                <a:lnTo>
                  <a:pt x="30963" y="47409"/>
                </a:lnTo>
                <a:lnTo>
                  <a:pt x="31003" y="59461"/>
                </a:lnTo>
                <a:lnTo>
                  <a:pt x="34837" y="56060"/>
                </a:lnTo>
                <a:lnTo>
                  <a:pt x="37757" y="51995"/>
                </a:lnTo>
                <a:lnTo>
                  <a:pt x="39383" y="47042"/>
                </a:lnTo>
                <a:lnTo>
                  <a:pt x="39801" y="44463"/>
                </a:lnTo>
                <a:lnTo>
                  <a:pt x="39801" y="41810"/>
                </a:lnTo>
                <a:lnTo>
                  <a:pt x="39499" y="36993"/>
                </a:lnTo>
                <a:lnTo>
                  <a:pt x="38304" y="32727"/>
                </a:lnTo>
                <a:lnTo>
                  <a:pt x="35928" y="29286"/>
                </a:lnTo>
                <a:lnTo>
                  <a:pt x="32727" y="26468"/>
                </a:lnTo>
                <a:lnTo>
                  <a:pt x="28220" y="24704"/>
                </a:lnTo>
                <a:lnTo>
                  <a:pt x="25477" y="24256"/>
                </a:lnTo>
                <a:lnTo>
                  <a:pt x="20664" y="24256"/>
                </a:lnTo>
                <a:lnTo>
                  <a:pt x="17881" y="24599"/>
                </a:lnTo>
                <a:lnTo>
                  <a:pt x="14072" y="25514"/>
                </a:lnTo>
                <a:lnTo>
                  <a:pt x="10746" y="26784"/>
                </a:lnTo>
                <a:lnTo>
                  <a:pt x="8013" y="28181"/>
                </a:lnTo>
                <a:lnTo>
                  <a:pt x="8103" y="25322"/>
                </a:lnTo>
                <a:lnTo>
                  <a:pt x="8470" y="22553"/>
                </a:lnTo>
                <a:lnTo>
                  <a:pt x="9108" y="19926"/>
                </a:lnTo>
                <a:lnTo>
                  <a:pt x="9742" y="17284"/>
                </a:lnTo>
                <a:close/>
              </a:path>
              <a:path w="39801" h="62320">
                <a:moveTo>
                  <a:pt x="13388" y="54051"/>
                </a:moveTo>
                <a:lnTo>
                  <a:pt x="11178" y="51247"/>
                </a:lnTo>
                <a:lnTo>
                  <a:pt x="9436" y="47434"/>
                </a:lnTo>
                <a:lnTo>
                  <a:pt x="10619" y="60758"/>
                </a:lnTo>
                <a:lnTo>
                  <a:pt x="14479" y="62003"/>
                </a:lnTo>
                <a:lnTo>
                  <a:pt x="19241" y="62320"/>
                </a:lnTo>
                <a:lnTo>
                  <a:pt x="22773" y="62320"/>
                </a:lnTo>
                <a:lnTo>
                  <a:pt x="25834" y="61747"/>
                </a:lnTo>
                <a:lnTo>
                  <a:pt x="28422" y="60606"/>
                </a:lnTo>
                <a:lnTo>
                  <a:pt x="31003" y="59461"/>
                </a:lnTo>
                <a:lnTo>
                  <a:pt x="30963" y="47409"/>
                </a:lnTo>
                <a:lnTo>
                  <a:pt x="29808" y="50393"/>
                </a:lnTo>
                <a:lnTo>
                  <a:pt x="26647" y="53939"/>
                </a:lnTo>
                <a:lnTo>
                  <a:pt x="23724" y="55436"/>
                </a:lnTo>
                <a:lnTo>
                  <a:pt x="19991" y="55803"/>
                </a:lnTo>
                <a:lnTo>
                  <a:pt x="16308" y="55462"/>
                </a:lnTo>
                <a:lnTo>
                  <a:pt x="13388" y="54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188879" y="6755051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07" y="60224"/>
                </a:lnTo>
                <a:lnTo>
                  <a:pt x="30542" y="58988"/>
                </a:lnTo>
                <a:lnTo>
                  <a:pt x="34160" y="55817"/>
                </a:lnTo>
                <a:lnTo>
                  <a:pt x="36525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6" y="40459"/>
                </a:lnTo>
                <a:lnTo>
                  <a:pt x="36205" y="37123"/>
                </a:lnTo>
                <a:lnTo>
                  <a:pt x="33999" y="34404"/>
                </a:lnTo>
                <a:lnTo>
                  <a:pt x="31255" y="32129"/>
                </a:lnTo>
                <a:lnTo>
                  <a:pt x="27785" y="30481"/>
                </a:lnTo>
                <a:lnTo>
                  <a:pt x="23785" y="29627"/>
                </a:lnTo>
                <a:lnTo>
                  <a:pt x="27241" y="28677"/>
                </a:lnTo>
                <a:lnTo>
                  <a:pt x="30059" y="26898"/>
                </a:lnTo>
                <a:lnTo>
                  <a:pt x="33171" y="23291"/>
                </a:lnTo>
                <a:lnTo>
                  <a:pt x="34415" y="20206"/>
                </a:lnTo>
                <a:lnTo>
                  <a:pt x="35153" y="16800"/>
                </a:lnTo>
                <a:lnTo>
                  <a:pt x="35153" y="12675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209" y="0"/>
                </a:lnTo>
                <a:lnTo>
                  <a:pt x="14349" y="190"/>
                </a:lnTo>
                <a:lnTo>
                  <a:pt x="10882" y="939"/>
                </a:lnTo>
                <a:lnTo>
                  <a:pt x="8039" y="1943"/>
                </a:lnTo>
                <a:lnTo>
                  <a:pt x="4683" y="3606"/>
                </a:lnTo>
                <a:lnTo>
                  <a:pt x="2120" y="5878"/>
                </a:lnTo>
                <a:lnTo>
                  <a:pt x="1689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19" y="8013"/>
                </a:lnTo>
                <a:lnTo>
                  <a:pt x="13143" y="6922"/>
                </a:lnTo>
                <a:lnTo>
                  <a:pt x="16610" y="6656"/>
                </a:lnTo>
                <a:lnTo>
                  <a:pt x="19720" y="6883"/>
                </a:lnTo>
                <a:lnTo>
                  <a:pt x="23303" y="8520"/>
                </a:lnTo>
                <a:lnTo>
                  <a:pt x="25538" y="11198"/>
                </a:lnTo>
                <a:lnTo>
                  <a:pt x="26553" y="14679"/>
                </a:lnTo>
                <a:lnTo>
                  <a:pt x="26553" y="17639"/>
                </a:lnTo>
                <a:lnTo>
                  <a:pt x="25628" y="20584"/>
                </a:lnTo>
                <a:lnTo>
                  <a:pt x="24152" y="23166"/>
                </a:lnTo>
                <a:lnTo>
                  <a:pt x="20483" y="25919"/>
                </a:lnTo>
                <a:lnTo>
                  <a:pt x="17208" y="26974"/>
                </a:lnTo>
                <a:lnTo>
                  <a:pt x="13294" y="27255"/>
                </a:lnTo>
                <a:lnTo>
                  <a:pt x="8013" y="27255"/>
                </a:lnTo>
                <a:lnTo>
                  <a:pt x="6487" y="28154"/>
                </a:lnTo>
                <a:lnTo>
                  <a:pt x="6134" y="30999"/>
                </a:lnTo>
                <a:lnTo>
                  <a:pt x="8114" y="33616"/>
                </a:lnTo>
                <a:lnTo>
                  <a:pt x="16545" y="33616"/>
                </a:lnTo>
                <a:lnTo>
                  <a:pt x="20711" y="34404"/>
                </a:lnTo>
                <a:lnTo>
                  <a:pt x="24307" y="35711"/>
                </a:lnTo>
                <a:lnTo>
                  <a:pt x="28000" y="38901"/>
                </a:lnTo>
                <a:lnTo>
                  <a:pt x="29372" y="41644"/>
                </a:lnTo>
                <a:lnTo>
                  <a:pt x="29729" y="44905"/>
                </a:lnTo>
                <a:lnTo>
                  <a:pt x="29451" y="47904"/>
                </a:lnTo>
                <a:lnTo>
                  <a:pt x="28371" y="50557"/>
                </a:lnTo>
                <a:lnTo>
                  <a:pt x="25373" y="53643"/>
                </a:lnTo>
                <a:lnTo>
                  <a:pt x="22428" y="54928"/>
                </a:lnTo>
                <a:lnTo>
                  <a:pt x="18972" y="55713"/>
                </a:lnTo>
                <a:lnTo>
                  <a:pt x="14681" y="55713"/>
                </a:lnTo>
                <a:lnTo>
                  <a:pt x="10922" y="54978"/>
                </a:lnTo>
                <a:lnTo>
                  <a:pt x="7592" y="53934"/>
                </a:lnTo>
                <a:lnTo>
                  <a:pt x="3848" y="52235"/>
                </a:lnTo>
                <a:lnTo>
                  <a:pt x="558" y="51206"/>
                </a:lnTo>
                <a:lnTo>
                  <a:pt x="0" y="53975"/>
                </a:lnTo>
                <a:lnTo>
                  <a:pt x="276" y="56793"/>
                </a:lnTo>
                <a:lnTo>
                  <a:pt x="2854" y="59295"/>
                </a:lnTo>
                <a:lnTo>
                  <a:pt x="6271" y="60706"/>
                </a:lnTo>
                <a:lnTo>
                  <a:pt x="9204" y="61545"/>
                </a:lnTo>
                <a:lnTo>
                  <a:pt x="12750" y="62204"/>
                </a:lnTo>
                <a:lnTo>
                  <a:pt x="16661" y="62369"/>
                </a:lnTo>
                <a:lnTo>
                  <a:pt x="20001" y="62369"/>
                </a:lnTo>
                <a:lnTo>
                  <a:pt x="22997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236155" y="6779585"/>
            <a:ext cx="11732" cy="37605"/>
          </a:xfrm>
          <a:custGeom>
            <a:avLst/>
            <a:gdLst/>
            <a:ahLst/>
            <a:cxnLst/>
            <a:rect l="l" t="t" r="r" b="b"/>
            <a:pathLst>
              <a:path w="11732" h="37605">
                <a:moveTo>
                  <a:pt x="8722" y="0"/>
                </a:moveTo>
                <a:lnTo>
                  <a:pt x="7134" y="11224"/>
                </a:lnTo>
                <a:lnTo>
                  <a:pt x="11732" y="13078"/>
                </a:lnTo>
                <a:lnTo>
                  <a:pt x="9752" y="2829"/>
                </a:lnTo>
                <a:lnTo>
                  <a:pt x="8722" y="0"/>
                </a:lnTo>
                <a:close/>
              </a:path>
              <a:path w="11732" h="37605">
                <a:moveTo>
                  <a:pt x="20929" y="13535"/>
                </a:moveTo>
                <a:lnTo>
                  <a:pt x="23568" y="13168"/>
                </a:lnTo>
                <a:lnTo>
                  <a:pt x="28205" y="11656"/>
                </a:lnTo>
                <a:lnTo>
                  <a:pt x="31837" y="9842"/>
                </a:lnTo>
                <a:lnTo>
                  <a:pt x="31772" y="12697"/>
                </a:lnTo>
                <a:lnTo>
                  <a:pt x="31405" y="15429"/>
                </a:lnTo>
                <a:lnTo>
                  <a:pt x="30722" y="18017"/>
                </a:lnTo>
                <a:lnTo>
                  <a:pt x="30020" y="20609"/>
                </a:lnTo>
                <a:lnTo>
                  <a:pt x="27622" y="24850"/>
                </a:lnTo>
                <a:lnTo>
                  <a:pt x="24483" y="28397"/>
                </a:lnTo>
                <a:lnTo>
                  <a:pt x="20142" y="30732"/>
                </a:lnTo>
                <a:lnTo>
                  <a:pt x="17550" y="31315"/>
                </a:lnTo>
                <a:lnTo>
                  <a:pt x="11479" y="31201"/>
                </a:lnTo>
                <a:lnTo>
                  <a:pt x="7807" y="30477"/>
                </a:lnTo>
                <a:lnTo>
                  <a:pt x="4495" y="29422"/>
                </a:lnTo>
                <a:lnTo>
                  <a:pt x="1738" y="31532"/>
                </a:lnTo>
                <a:lnTo>
                  <a:pt x="2080" y="34643"/>
                </a:lnTo>
                <a:lnTo>
                  <a:pt x="4813" y="36435"/>
                </a:lnTo>
                <a:lnTo>
                  <a:pt x="7682" y="37184"/>
                </a:lnTo>
                <a:lnTo>
                  <a:pt x="11353" y="37741"/>
                </a:lnTo>
                <a:lnTo>
                  <a:pt x="17499" y="37832"/>
                </a:lnTo>
                <a:lnTo>
                  <a:pt x="20558" y="37374"/>
                </a:lnTo>
                <a:lnTo>
                  <a:pt x="23201" y="36446"/>
                </a:lnTo>
                <a:lnTo>
                  <a:pt x="25829" y="35520"/>
                </a:lnTo>
                <a:lnTo>
                  <a:pt x="28115" y="34264"/>
                </a:lnTo>
                <a:lnTo>
                  <a:pt x="31964" y="31009"/>
                </a:lnTo>
                <a:lnTo>
                  <a:pt x="34808" y="26935"/>
                </a:lnTo>
                <a:lnTo>
                  <a:pt x="37082" y="22453"/>
                </a:lnTo>
                <a:lnTo>
                  <a:pt x="38581" y="17485"/>
                </a:lnTo>
                <a:lnTo>
                  <a:pt x="39113" y="14907"/>
                </a:lnTo>
                <a:lnTo>
                  <a:pt x="39419" y="12214"/>
                </a:lnTo>
                <a:lnTo>
                  <a:pt x="39737" y="9536"/>
                </a:lnTo>
                <a:lnTo>
                  <a:pt x="39890" y="6883"/>
                </a:lnTo>
                <a:lnTo>
                  <a:pt x="39890" y="1483"/>
                </a:lnTo>
                <a:lnTo>
                  <a:pt x="39761" y="-1155"/>
                </a:lnTo>
                <a:lnTo>
                  <a:pt x="39229" y="-6184"/>
                </a:lnTo>
                <a:lnTo>
                  <a:pt x="38188" y="-10670"/>
                </a:lnTo>
                <a:lnTo>
                  <a:pt x="36766" y="-14759"/>
                </a:lnTo>
                <a:lnTo>
                  <a:pt x="34772" y="-18150"/>
                </a:lnTo>
                <a:lnTo>
                  <a:pt x="32118" y="-20805"/>
                </a:lnTo>
                <a:lnTo>
                  <a:pt x="28980" y="-22924"/>
                </a:lnTo>
                <a:lnTo>
                  <a:pt x="25081" y="-24206"/>
                </a:lnTo>
                <a:lnTo>
                  <a:pt x="20317" y="-24527"/>
                </a:lnTo>
                <a:lnTo>
                  <a:pt x="16761" y="-24527"/>
                </a:lnTo>
                <a:lnTo>
                  <a:pt x="13700" y="-23980"/>
                </a:lnTo>
                <a:lnTo>
                  <a:pt x="11149" y="-22885"/>
                </a:lnTo>
                <a:lnTo>
                  <a:pt x="8585" y="-21794"/>
                </a:lnTo>
                <a:lnTo>
                  <a:pt x="4823" y="-18493"/>
                </a:lnTo>
                <a:lnTo>
                  <a:pt x="1943" y="-14518"/>
                </a:lnTo>
                <a:lnTo>
                  <a:pt x="392" y="-9681"/>
                </a:lnTo>
                <a:lnTo>
                  <a:pt x="0" y="-7128"/>
                </a:lnTo>
                <a:lnTo>
                  <a:pt x="0" y="-1854"/>
                </a:lnTo>
                <a:lnTo>
                  <a:pt x="302" y="532"/>
                </a:lnTo>
                <a:lnTo>
                  <a:pt x="1522" y="4899"/>
                </a:lnTo>
                <a:lnTo>
                  <a:pt x="3909" y="8390"/>
                </a:lnTo>
                <a:lnTo>
                  <a:pt x="7134" y="11224"/>
                </a:lnTo>
                <a:lnTo>
                  <a:pt x="8722" y="0"/>
                </a:lnTo>
                <a:lnTo>
                  <a:pt x="8153" y="-3214"/>
                </a:lnTo>
                <a:lnTo>
                  <a:pt x="8153" y="-6706"/>
                </a:lnTo>
                <a:lnTo>
                  <a:pt x="8801" y="-9881"/>
                </a:lnTo>
                <a:lnTo>
                  <a:pt x="9917" y="-12826"/>
                </a:lnTo>
                <a:lnTo>
                  <a:pt x="12927" y="-16282"/>
                </a:lnTo>
                <a:lnTo>
                  <a:pt x="15810" y="-17744"/>
                </a:lnTo>
                <a:lnTo>
                  <a:pt x="19569" y="-18111"/>
                </a:lnTo>
                <a:lnTo>
                  <a:pt x="23266" y="-17744"/>
                </a:lnTo>
                <a:lnTo>
                  <a:pt x="26261" y="-16243"/>
                </a:lnTo>
                <a:lnTo>
                  <a:pt x="28562" y="-13338"/>
                </a:lnTo>
                <a:lnTo>
                  <a:pt x="30375" y="-9450"/>
                </a:lnTo>
                <a:lnTo>
                  <a:pt x="30909" y="-6720"/>
                </a:lnTo>
                <a:lnTo>
                  <a:pt x="31431" y="-3989"/>
                </a:lnTo>
                <a:lnTo>
                  <a:pt x="31697" y="-612"/>
                </a:lnTo>
                <a:lnTo>
                  <a:pt x="31697" y="3376"/>
                </a:lnTo>
                <a:lnTo>
                  <a:pt x="28219" y="5461"/>
                </a:lnTo>
                <a:lnTo>
                  <a:pt x="23849" y="6858"/>
                </a:lnTo>
                <a:lnTo>
                  <a:pt x="19251" y="7211"/>
                </a:lnTo>
                <a:lnTo>
                  <a:pt x="15454" y="6918"/>
                </a:lnTo>
                <a:lnTo>
                  <a:pt x="12635" y="5763"/>
                </a:lnTo>
                <a:lnTo>
                  <a:pt x="9752" y="2829"/>
                </a:lnTo>
                <a:lnTo>
                  <a:pt x="11732" y="13078"/>
                </a:lnTo>
                <a:lnTo>
                  <a:pt x="14554" y="13535"/>
                </a:lnTo>
                <a:lnTo>
                  <a:pt x="20929" y="13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1559523" y="6870236"/>
            <a:ext cx="65877" cy="60843"/>
          </a:xfrm>
          <a:custGeom>
            <a:avLst/>
            <a:gdLst/>
            <a:ahLst/>
            <a:cxnLst/>
            <a:rect l="l" t="t" r="r" b="b"/>
            <a:pathLst>
              <a:path w="65877" h="60843">
                <a:moveTo>
                  <a:pt x="8053" y="6612"/>
                </a:moveTo>
                <a:lnTo>
                  <a:pt x="28526" y="59612"/>
                </a:lnTo>
                <a:lnTo>
                  <a:pt x="30761" y="60768"/>
                </a:lnTo>
                <a:lnTo>
                  <a:pt x="33606" y="60843"/>
                </a:lnTo>
                <a:lnTo>
                  <a:pt x="36385" y="59612"/>
                </a:lnTo>
                <a:lnTo>
                  <a:pt x="57722" y="6612"/>
                </a:lnTo>
                <a:lnTo>
                  <a:pt x="57887" y="59839"/>
                </a:lnTo>
                <a:lnTo>
                  <a:pt x="60455" y="60832"/>
                </a:lnTo>
                <a:lnTo>
                  <a:pt x="63285" y="60832"/>
                </a:lnTo>
                <a:lnTo>
                  <a:pt x="65877" y="59371"/>
                </a:lnTo>
                <a:lnTo>
                  <a:pt x="65877" y="3657"/>
                </a:lnTo>
                <a:lnTo>
                  <a:pt x="65153" y="1165"/>
                </a:lnTo>
                <a:lnTo>
                  <a:pt x="62410" y="0"/>
                </a:lnTo>
                <a:lnTo>
                  <a:pt x="57214" y="0"/>
                </a:lnTo>
                <a:lnTo>
                  <a:pt x="55120" y="266"/>
                </a:lnTo>
                <a:lnTo>
                  <a:pt x="52542" y="2015"/>
                </a:lnTo>
                <a:lnTo>
                  <a:pt x="50990" y="5064"/>
                </a:lnTo>
                <a:lnTo>
                  <a:pt x="32959" y="48790"/>
                </a:lnTo>
                <a:lnTo>
                  <a:pt x="32727" y="48790"/>
                </a:lnTo>
                <a:lnTo>
                  <a:pt x="15405" y="4925"/>
                </a:lnTo>
                <a:lnTo>
                  <a:pt x="13550" y="1583"/>
                </a:lnTo>
                <a:lnTo>
                  <a:pt x="10988" y="292"/>
                </a:lnTo>
                <a:lnTo>
                  <a:pt x="8319" y="0"/>
                </a:lnTo>
                <a:lnTo>
                  <a:pt x="3380" y="0"/>
                </a:lnTo>
                <a:lnTo>
                  <a:pt x="1055" y="849"/>
                </a:lnTo>
                <a:lnTo>
                  <a:pt x="0" y="3657"/>
                </a:lnTo>
                <a:lnTo>
                  <a:pt x="0" y="59622"/>
                </a:lnTo>
                <a:lnTo>
                  <a:pt x="2542" y="60832"/>
                </a:lnTo>
                <a:lnTo>
                  <a:pt x="5411" y="60832"/>
                </a:lnTo>
                <a:lnTo>
                  <a:pt x="8053" y="59371"/>
                </a:lnTo>
                <a:lnTo>
                  <a:pt x="8053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1640808" y="6870236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48" y="0"/>
                </a:moveTo>
                <a:lnTo>
                  <a:pt x="2994" y="0"/>
                </a:lnTo>
                <a:lnTo>
                  <a:pt x="963" y="734"/>
                </a:lnTo>
                <a:lnTo>
                  <a:pt x="0" y="3286"/>
                </a:lnTo>
                <a:lnTo>
                  <a:pt x="0" y="57312"/>
                </a:lnTo>
                <a:lnTo>
                  <a:pt x="316" y="59382"/>
                </a:lnTo>
                <a:lnTo>
                  <a:pt x="2994" y="60591"/>
                </a:lnTo>
                <a:lnTo>
                  <a:pt x="32064" y="60591"/>
                </a:lnTo>
                <a:lnTo>
                  <a:pt x="33134" y="60079"/>
                </a:lnTo>
                <a:lnTo>
                  <a:pt x="33707" y="57261"/>
                </a:lnTo>
                <a:lnTo>
                  <a:pt x="33707" y="56639"/>
                </a:lnTo>
                <a:lnTo>
                  <a:pt x="32064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71" y="32216"/>
                </a:lnTo>
                <a:lnTo>
                  <a:pt x="29702" y="31266"/>
                </a:lnTo>
                <a:lnTo>
                  <a:pt x="29959" y="28483"/>
                </a:lnTo>
                <a:lnTo>
                  <a:pt x="28371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48" y="6703"/>
                </a:lnTo>
                <a:lnTo>
                  <a:pt x="33033" y="5673"/>
                </a:lnTo>
                <a:lnTo>
                  <a:pt x="33336" y="2804"/>
                </a:lnTo>
                <a:lnTo>
                  <a:pt x="317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1687158" y="6870236"/>
            <a:ext cx="65872" cy="60843"/>
          </a:xfrm>
          <a:custGeom>
            <a:avLst/>
            <a:gdLst/>
            <a:ahLst/>
            <a:cxnLst/>
            <a:rect l="l" t="t" r="r" b="b"/>
            <a:pathLst>
              <a:path w="65872" h="60843">
                <a:moveTo>
                  <a:pt x="8049" y="6612"/>
                </a:moveTo>
                <a:lnTo>
                  <a:pt x="28522" y="59612"/>
                </a:lnTo>
                <a:lnTo>
                  <a:pt x="30758" y="60768"/>
                </a:lnTo>
                <a:lnTo>
                  <a:pt x="33616" y="60843"/>
                </a:lnTo>
                <a:lnTo>
                  <a:pt x="36385" y="59612"/>
                </a:lnTo>
                <a:lnTo>
                  <a:pt x="57722" y="6612"/>
                </a:lnTo>
                <a:lnTo>
                  <a:pt x="57884" y="59839"/>
                </a:lnTo>
                <a:lnTo>
                  <a:pt x="60450" y="60832"/>
                </a:lnTo>
                <a:lnTo>
                  <a:pt x="63284" y="60832"/>
                </a:lnTo>
                <a:lnTo>
                  <a:pt x="65872" y="59371"/>
                </a:lnTo>
                <a:lnTo>
                  <a:pt x="65872" y="3657"/>
                </a:lnTo>
                <a:lnTo>
                  <a:pt x="65148" y="1165"/>
                </a:lnTo>
                <a:lnTo>
                  <a:pt x="62405" y="0"/>
                </a:lnTo>
                <a:lnTo>
                  <a:pt x="57210" y="0"/>
                </a:lnTo>
                <a:lnTo>
                  <a:pt x="55115" y="266"/>
                </a:lnTo>
                <a:lnTo>
                  <a:pt x="52538" y="2015"/>
                </a:lnTo>
                <a:lnTo>
                  <a:pt x="50990" y="5064"/>
                </a:lnTo>
                <a:lnTo>
                  <a:pt x="32953" y="48790"/>
                </a:lnTo>
                <a:lnTo>
                  <a:pt x="32727" y="48790"/>
                </a:lnTo>
                <a:lnTo>
                  <a:pt x="15403" y="4925"/>
                </a:lnTo>
                <a:lnTo>
                  <a:pt x="13549" y="1583"/>
                </a:lnTo>
                <a:lnTo>
                  <a:pt x="10982" y="292"/>
                </a:lnTo>
                <a:lnTo>
                  <a:pt x="8329" y="0"/>
                </a:lnTo>
                <a:lnTo>
                  <a:pt x="3376" y="0"/>
                </a:lnTo>
                <a:lnTo>
                  <a:pt x="1054" y="849"/>
                </a:lnTo>
                <a:lnTo>
                  <a:pt x="0" y="3657"/>
                </a:lnTo>
                <a:lnTo>
                  <a:pt x="0" y="59371"/>
                </a:lnTo>
                <a:lnTo>
                  <a:pt x="2537" y="60832"/>
                </a:lnTo>
                <a:lnTo>
                  <a:pt x="5410" y="60832"/>
                </a:lnTo>
                <a:lnTo>
                  <a:pt x="8049" y="59371"/>
                </a:lnTo>
                <a:lnTo>
                  <a:pt x="8049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1768428" y="6870244"/>
            <a:ext cx="39941" cy="60576"/>
          </a:xfrm>
          <a:custGeom>
            <a:avLst/>
            <a:gdLst/>
            <a:ahLst/>
            <a:cxnLst/>
            <a:rect l="l" t="t" r="r" b="b"/>
            <a:pathLst>
              <a:path w="39941" h="60576">
                <a:moveTo>
                  <a:pt x="8013" y="53934"/>
                </a:moveTo>
                <a:lnTo>
                  <a:pt x="3013" y="60576"/>
                </a:lnTo>
                <a:lnTo>
                  <a:pt x="21121" y="60576"/>
                </a:lnTo>
                <a:lnTo>
                  <a:pt x="24894" y="60093"/>
                </a:lnTo>
                <a:lnTo>
                  <a:pt x="28310" y="59281"/>
                </a:lnTo>
                <a:lnTo>
                  <a:pt x="31395" y="57960"/>
                </a:lnTo>
                <a:lnTo>
                  <a:pt x="34023" y="56170"/>
                </a:lnTo>
                <a:lnTo>
                  <a:pt x="37188" y="52819"/>
                </a:lnTo>
                <a:lnTo>
                  <a:pt x="38736" y="50086"/>
                </a:lnTo>
                <a:lnTo>
                  <a:pt x="39700" y="46875"/>
                </a:lnTo>
                <a:lnTo>
                  <a:pt x="39941" y="43218"/>
                </a:lnTo>
                <a:lnTo>
                  <a:pt x="39941" y="41158"/>
                </a:lnTo>
                <a:lnTo>
                  <a:pt x="39016" y="37551"/>
                </a:lnTo>
                <a:lnTo>
                  <a:pt x="37545" y="34339"/>
                </a:lnTo>
                <a:lnTo>
                  <a:pt x="35384" y="31772"/>
                </a:lnTo>
                <a:lnTo>
                  <a:pt x="32691" y="29894"/>
                </a:lnTo>
                <a:lnTo>
                  <a:pt x="30532" y="26910"/>
                </a:lnTo>
                <a:lnTo>
                  <a:pt x="33400" y="24166"/>
                </a:lnTo>
                <a:lnTo>
                  <a:pt x="35259" y="20735"/>
                </a:lnTo>
                <a:lnTo>
                  <a:pt x="35942" y="18107"/>
                </a:lnTo>
                <a:lnTo>
                  <a:pt x="36107" y="15313"/>
                </a:lnTo>
                <a:lnTo>
                  <a:pt x="35716" y="10741"/>
                </a:lnTo>
                <a:lnTo>
                  <a:pt x="34164" y="6932"/>
                </a:lnTo>
                <a:lnTo>
                  <a:pt x="31446" y="4024"/>
                </a:lnTo>
                <a:lnTo>
                  <a:pt x="27979" y="1713"/>
                </a:lnTo>
                <a:lnTo>
                  <a:pt x="23356" y="341"/>
                </a:lnTo>
                <a:lnTo>
                  <a:pt x="20397" y="0"/>
                </a:lnTo>
                <a:lnTo>
                  <a:pt x="20487" y="6777"/>
                </a:lnTo>
                <a:lnTo>
                  <a:pt x="23281" y="7642"/>
                </a:lnTo>
                <a:lnTo>
                  <a:pt x="26175" y="9928"/>
                </a:lnTo>
                <a:lnTo>
                  <a:pt x="27612" y="13308"/>
                </a:lnTo>
                <a:lnTo>
                  <a:pt x="27828" y="16102"/>
                </a:lnTo>
                <a:lnTo>
                  <a:pt x="27622" y="18680"/>
                </a:lnTo>
                <a:lnTo>
                  <a:pt x="26240" y="22236"/>
                </a:lnTo>
                <a:lnTo>
                  <a:pt x="23497" y="24814"/>
                </a:lnTo>
                <a:lnTo>
                  <a:pt x="20944" y="25905"/>
                </a:lnTo>
                <a:lnTo>
                  <a:pt x="17644" y="32586"/>
                </a:lnTo>
                <a:lnTo>
                  <a:pt x="20156" y="32586"/>
                </a:lnTo>
                <a:lnTo>
                  <a:pt x="23929" y="33310"/>
                </a:lnTo>
                <a:lnTo>
                  <a:pt x="26974" y="34505"/>
                </a:lnTo>
                <a:lnTo>
                  <a:pt x="30038" y="37539"/>
                </a:lnTo>
                <a:lnTo>
                  <a:pt x="31193" y="40269"/>
                </a:lnTo>
                <a:lnTo>
                  <a:pt x="31470" y="43685"/>
                </a:lnTo>
                <a:lnTo>
                  <a:pt x="31179" y="46850"/>
                </a:lnTo>
                <a:lnTo>
                  <a:pt x="29174" y="50482"/>
                </a:lnTo>
                <a:lnTo>
                  <a:pt x="25883" y="52843"/>
                </a:lnTo>
                <a:lnTo>
                  <a:pt x="23140" y="53718"/>
                </a:lnTo>
                <a:lnTo>
                  <a:pt x="19698" y="53934"/>
                </a:lnTo>
                <a:lnTo>
                  <a:pt x="8013" y="53934"/>
                </a:lnTo>
                <a:close/>
              </a:path>
              <a:path w="39941" h="60576">
                <a:moveTo>
                  <a:pt x="16779" y="0"/>
                </a:moveTo>
                <a:lnTo>
                  <a:pt x="3013" y="0"/>
                </a:lnTo>
                <a:lnTo>
                  <a:pt x="979" y="722"/>
                </a:lnTo>
                <a:lnTo>
                  <a:pt x="0" y="3275"/>
                </a:lnTo>
                <a:lnTo>
                  <a:pt x="0" y="57301"/>
                </a:lnTo>
                <a:lnTo>
                  <a:pt x="331" y="59371"/>
                </a:lnTo>
                <a:lnTo>
                  <a:pt x="3013" y="60576"/>
                </a:lnTo>
                <a:lnTo>
                  <a:pt x="8013" y="53934"/>
                </a:lnTo>
                <a:lnTo>
                  <a:pt x="8013" y="32586"/>
                </a:lnTo>
                <a:lnTo>
                  <a:pt x="17644" y="32586"/>
                </a:lnTo>
                <a:lnTo>
                  <a:pt x="20944" y="25905"/>
                </a:lnTo>
                <a:lnTo>
                  <a:pt x="17171" y="26172"/>
                </a:lnTo>
                <a:lnTo>
                  <a:pt x="8013" y="26172"/>
                </a:lnTo>
                <a:lnTo>
                  <a:pt x="8013" y="6551"/>
                </a:lnTo>
                <a:lnTo>
                  <a:pt x="16333" y="6551"/>
                </a:lnTo>
                <a:lnTo>
                  <a:pt x="20487" y="6777"/>
                </a:lnTo>
                <a:lnTo>
                  <a:pt x="20397" y="0"/>
                </a:lnTo>
                <a:lnTo>
                  <a:pt x="1677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1820515" y="6870236"/>
            <a:ext cx="33707" cy="60591"/>
          </a:xfrm>
          <a:custGeom>
            <a:avLst/>
            <a:gdLst/>
            <a:ahLst/>
            <a:cxnLst/>
            <a:rect l="l" t="t" r="r" b="b"/>
            <a:pathLst>
              <a:path w="33707" h="60591">
                <a:moveTo>
                  <a:pt x="31738" y="0"/>
                </a:moveTo>
                <a:lnTo>
                  <a:pt x="2984" y="0"/>
                </a:lnTo>
                <a:lnTo>
                  <a:pt x="951" y="734"/>
                </a:lnTo>
                <a:lnTo>
                  <a:pt x="0" y="3286"/>
                </a:lnTo>
                <a:lnTo>
                  <a:pt x="0" y="57312"/>
                </a:lnTo>
                <a:lnTo>
                  <a:pt x="317" y="59382"/>
                </a:lnTo>
                <a:lnTo>
                  <a:pt x="2984" y="60591"/>
                </a:lnTo>
                <a:lnTo>
                  <a:pt x="32070" y="60591"/>
                </a:lnTo>
                <a:lnTo>
                  <a:pt x="33120" y="60079"/>
                </a:lnTo>
                <a:lnTo>
                  <a:pt x="33707" y="57261"/>
                </a:lnTo>
                <a:lnTo>
                  <a:pt x="33707" y="56639"/>
                </a:lnTo>
                <a:lnTo>
                  <a:pt x="32070" y="53884"/>
                </a:lnTo>
                <a:lnTo>
                  <a:pt x="8039" y="53884"/>
                </a:lnTo>
                <a:lnTo>
                  <a:pt x="8039" y="32216"/>
                </a:lnTo>
                <a:lnTo>
                  <a:pt x="28357" y="32216"/>
                </a:lnTo>
                <a:lnTo>
                  <a:pt x="29704" y="31266"/>
                </a:lnTo>
                <a:lnTo>
                  <a:pt x="29959" y="28483"/>
                </a:lnTo>
                <a:lnTo>
                  <a:pt x="28357" y="25714"/>
                </a:lnTo>
                <a:lnTo>
                  <a:pt x="8039" y="25714"/>
                </a:lnTo>
                <a:lnTo>
                  <a:pt x="8039" y="6703"/>
                </a:lnTo>
                <a:lnTo>
                  <a:pt x="31738" y="6703"/>
                </a:lnTo>
                <a:lnTo>
                  <a:pt x="33033" y="5673"/>
                </a:lnTo>
                <a:lnTo>
                  <a:pt x="33336" y="2804"/>
                </a:lnTo>
                <a:lnTo>
                  <a:pt x="3173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1866855" y="6870240"/>
            <a:ext cx="40410" cy="60832"/>
          </a:xfrm>
          <a:custGeom>
            <a:avLst/>
            <a:gdLst/>
            <a:ahLst/>
            <a:cxnLst/>
            <a:rect l="l" t="t" r="r" b="b"/>
            <a:pathLst>
              <a:path w="40410" h="60832">
                <a:moveTo>
                  <a:pt x="5461" y="60832"/>
                </a:moveTo>
                <a:lnTo>
                  <a:pt x="8064" y="59371"/>
                </a:lnTo>
                <a:lnTo>
                  <a:pt x="8064" y="33566"/>
                </a:lnTo>
                <a:lnTo>
                  <a:pt x="13449" y="33566"/>
                </a:lnTo>
                <a:lnTo>
                  <a:pt x="16865" y="33842"/>
                </a:lnTo>
                <a:lnTo>
                  <a:pt x="20624" y="35697"/>
                </a:lnTo>
                <a:lnTo>
                  <a:pt x="23393" y="38836"/>
                </a:lnTo>
                <a:lnTo>
                  <a:pt x="24800" y="41554"/>
                </a:lnTo>
                <a:lnTo>
                  <a:pt x="26136" y="44664"/>
                </a:lnTo>
                <a:lnTo>
                  <a:pt x="31711" y="58939"/>
                </a:lnTo>
                <a:lnTo>
                  <a:pt x="31978" y="59637"/>
                </a:lnTo>
                <a:lnTo>
                  <a:pt x="34631" y="60832"/>
                </a:lnTo>
                <a:lnTo>
                  <a:pt x="37792" y="60832"/>
                </a:lnTo>
                <a:lnTo>
                  <a:pt x="40410" y="59371"/>
                </a:lnTo>
                <a:lnTo>
                  <a:pt x="39380" y="55954"/>
                </a:lnTo>
                <a:lnTo>
                  <a:pt x="33944" y="42609"/>
                </a:lnTo>
                <a:lnTo>
                  <a:pt x="32712" y="39711"/>
                </a:lnTo>
                <a:lnTo>
                  <a:pt x="30783" y="36193"/>
                </a:lnTo>
                <a:lnTo>
                  <a:pt x="27824" y="32853"/>
                </a:lnTo>
                <a:lnTo>
                  <a:pt x="25106" y="31189"/>
                </a:lnTo>
                <a:lnTo>
                  <a:pt x="28497" y="29792"/>
                </a:lnTo>
                <a:lnTo>
                  <a:pt x="28040" y="19634"/>
                </a:lnTo>
                <a:lnTo>
                  <a:pt x="26327" y="23216"/>
                </a:lnTo>
                <a:lnTo>
                  <a:pt x="22971" y="25779"/>
                </a:lnTo>
                <a:lnTo>
                  <a:pt x="19886" y="26808"/>
                </a:lnTo>
                <a:lnTo>
                  <a:pt x="15927" y="27064"/>
                </a:lnTo>
                <a:lnTo>
                  <a:pt x="8064" y="27064"/>
                </a:lnTo>
                <a:lnTo>
                  <a:pt x="8064" y="6652"/>
                </a:lnTo>
                <a:lnTo>
                  <a:pt x="5461" y="60832"/>
                </a:lnTo>
                <a:close/>
              </a:path>
              <a:path w="40410" h="60832">
                <a:moveTo>
                  <a:pt x="60" y="59842"/>
                </a:moveTo>
                <a:lnTo>
                  <a:pt x="2613" y="60832"/>
                </a:lnTo>
                <a:lnTo>
                  <a:pt x="5461" y="60832"/>
                </a:lnTo>
                <a:lnTo>
                  <a:pt x="8064" y="6652"/>
                </a:lnTo>
                <a:lnTo>
                  <a:pt x="14846" y="6652"/>
                </a:lnTo>
                <a:lnTo>
                  <a:pt x="18705" y="6793"/>
                </a:lnTo>
                <a:lnTo>
                  <a:pt x="21358" y="7264"/>
                </a:lnTo>
                <a:lnTo>
                  <a:pt x="25638" y="9143"/>
                </a:lnTo>
                <a:lnTo>
                  <a:pt x="27759" y="12434"/>
                </a:lnTo>
                <a:lnTo>
                  <a:pt x="28281" y="16816"/>
                </a:lnTo>
                <a:lnTo>
                  <a:pt x="28040" y="19634"/>
                </a:lnTo>
                <a:lnTo>
                  <a:pt x="28497" y="29792"/>
                </a:lnTo>
                <a:lnTo>
                  <a:pt x="31356" y="27989"/>
                </a:lnTo>
                <a:lnTo>
                  <a:pt x="34657" y="24457"/>
                </a:lnTo>
                <a:lnTo>
                  <a:pt x="35977" y="21423"/>
                </a:lnTo>
                <a:lnTo>
                  <a:pt x="36803" y="17995"/>
                </a:lnTo>
                <a:lnTo>
                  <a:pt x="36803" y="13881"/>
                </a:lnTo>
                <a:lnTo>
                  <a:pt x="35902" y="10223"/>
                </a:lnTo>
                <a:lnTo>
                  <a:pt x="34366" y="6973"/>
                </a:lnTo>
                <a:lnTo>
                  <a:pt x="31939" y="4279"/>
                </a:lnTo>
                <a:lnTo>
                  <a:pt x="28638" y="2285"/>
                </a:lnTo>
                <a:lnTo>
                  <a:pt x="24775" y="773"/>
                </a:lnTo>
                <a:lnTo>
                  <a:pt x="21629" y="280"/>
                </a:lnTo>
                <a:lnTo>
                  <a:pt x="18680" y="50"/>
                </a:lnTo>
                <a:lnTo>
                  <a:pt x="3009" y="0"/>
                </a:lnTo>
                <a:lnTo>
                  <a:pt x="975" y="723"/>
                </a:lnTo>
                <a:lnTo>
                  <a:pt x="0" y="3290"/>
                </a:lnTo>
                <a:lnTo>
                  <a:pt x="60" y="5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1936471" y="6869361"/>
            <a:ext cx="54165" cy="62355"/>
          </a:xfrm>
          <a:custGeom>
            <a:avLst/>
            <a:gdLst/>
            <a:ahLst/>
            <a:cxnLst/>
            <a:rect l="l" t="t" r="r" b="b"/>
            <a:pathLst>
              <a:path w="54165" h="62355">
                <a:moveTo>
                  <a:pt x="30416" y="55382"/>
                </a:moveTo>
                <a:lnTo>
                  <a:pt x="23342" y="55382"/>
                </a:lnTo>
                <a:lnTo>
                  <a:pt x="20398" y="54773"/>
                </a:lnTo>
                <a:lnTo>
                  <a:pt x="21945" y="62355"/>
                </a:lnTo>
                <a:lnTo>
                  <a:pt x="31114" y="62355"/>
                </a:lnTo>
                <a:lnTo>
                  <a:pt x="35165" y="61607"/>
                </a:lnTo>
                <a:lnTo>
                  <a:pt x="38620" y="60134"/>
                </a:lnTo>
                <a:lnTo>
                  <a:pt x="42087" y="58647"/>
                </a:lnTo>
                <a:lnTo>
                  <a:pt x="44971" y="56527"/>
                </a:lnTo>
                <a:lnTo>
                  <a:pt x="47268" y="53759"/>
                </a:lnTo>
                <a:lnTo>
                  <a:pt x="49569" y="51001"/>
                </a:lnTo>
                <a:lnTo>
                  <a:pt x="51282" y="47664"/>
                </a:lnTo>
                <a:lnTo>
                  <a:pt x="52438" y="43726"/>
                </a:lnTo>
                <a:lnTo>
                  <a:pt x="53593" y="39776"/>
                </a:lnTo>
                <a:lnTo>
                  <a:pt x="54165" y="35370"/>
                </a:lnTo>
                <a:lnTo>
                  <a:pt x="54165" y="25563"/>
                </a:lnTo>
                <a:lnTo>
                  <a:pt x="53633" y="21233"/>
                </a:lnTo>
                <a:lnTo>
                  <a:pt x="52553" y="17434"/>
                </a:lnTo>
                <a:lnTo>
                  <a:pt x="51473" y="13641"/>
                </a:lnTo>
                <a:lnTo>
                  <a:pt x="49834" y="10450"/>
                </a:lnTo>
                <a:lnTo>
                  <a:pt x="47638" y="7887"/>
                </a:lnTo>
                <a:lnTo>
                  <a:pt x="45429" y="5307"/>
                </a:lnTo>
                <a:lnTo>
                  <a:pt x="42685" y="3341"/>
                </a:lnTo>
                <a:lnTo>
                  <a:pt x="39383" y="2005"/>
                </a:lnTo>
                <a:lnTo>
                  <a:pt x="36069" y="659"/>
                </a:lnTo>
                <a:lnTo>
                  <a:pt x="32170" y="0"/>
                </a:lnTo>
                <a:lnTo>
                  <a:pt x="23101" y="0"/>
                </a:lnTo>
                <a:lnTo>
                  <a:pt x="19051" y="735"/>
                </a:lnTo>
                <a:lnTo>
                  <a:pt x="15595" y="2211"/>
                </a:lnTo>
                <a:lnTo>
                  <a:pt x="12114" y="3708"/>
                </a:lnTo>
                <a:lnTo>
                  <a:pt x="9245" y="5803"/>
                </a:lnTo>
                <a:lnTo>
                  <a:pt x="8521" y="27724"/>
                </a:lnTo>
                <a:lnTo>
                  <a:pt x="8853" y="24663"/>
                </a:lnTo>
                <a:lnTo>
                  <a:pt x="9475" y="21741"/>
                </a:lnTo>
                <a:lnTo>
                  <a:pt x="10123" y="18821"/>
                </a:lnTo>
                <a:lnTo>
                  <a:pt x="11174" y="16268"/>
                </a:lnTo>
                <a:lnTo>
                  <a:pt x="12650" y="14083"/>
                </a:lnTo>
                <a:lnTo>
                  <a:pt x="16066" y="10144"/>
                </a:lnTo>
                <a:lnTo>
                  <a:pt x="20801" y="7531"/>
                </a:lnTo>
                <a:lnTo>
                  <a:pt x="23724" y="6883"/>
                </a:lnTo>
                <a:lnTo>
                  <a:pt x="30708" y="6883"/>
                </a:lnTo>
                <a:lnTo>
                  <a:pt x="33657" y="7491"/>
                </a:lnTo>
                <a:lnTo>
                  <a:pt x="36018" y="8698"/>
                </a:lnTo>
                <a:lnTo>
                  <a:pt x="40270" y="11620"/>
                </a:lnTo>
                <a:lnTo>
                  <a:pt x="43117" y="15952"/>
                </a:lnTo>
                <a:lnTo>
                  <a:pt x="44132" y="18515"/>
                </a:lnTo>
                <a:lnTo>
                  <a:pt x="44740" y="21462"/>
                </a:lnTo>
                <a:lnTo>
                  <a:pt x="45352" y="24408"/>
                </a:lnTo>
                <a:lnTo>
                  <a:pt x="45645" y="27598"/>
                </a:lnTo>
                <a:lnTo>
                  <a:pt x="45645" y="34315"/>
                </a:lnTo>
                <a:lnTo>
                  <a:pt x="45338" y="37415"/>
                </a:lnTo>
                <a:lnTo>
                  <a:pt x="44716" y="40349"/>
                </a:lnTo>
                <a:lnTo>
                  <a:pt x="44093" y="43279"/>
                </a:lnTo>
                <a:lnTo>
                  <a:pt x="43041" y="45871"/>
                </a:lnTo>
                <a:lnTo>
                  <a:pt x="41581" y="48107"/>
                </a:lnTo>
                <a:lnTo>
                  <a:pt x="38174" y="52095"/>
                </a:lnTo>
                <a:lnTo>
                  <a:pt x="33375" y="54724"/>
                </a:lnTo>
                <a:lnTo>
                  <a:pt x="30416" y="55382"/>
                </a:lnTo>
                <a:close/>
              </a:path>
              <a:path w="54165" h="62355">
                <a:moveTo>
                  <a:pt x="533" y="40906"/>
                </a:moveTo>
                <a:lnTo>
                  <a:pt x="1587" y="44756"/>
                </a:lnTo>
                <a:lnTo>
                  <a:pt x="2654" y="48588"/>
                </a:lnTo>
                <a:lnTo>
                  <a:pt x="4265" y="51804"/>
                </a:lnTo>
                <a:lnTo>
                  <a:pt x="6437" y="54392"/>
                </a:lnTo>
                <a:lnTo>
                  <a:pt x="8611" y="56984"/>
                </a:lnTo>
                <a:lnTo>
                  <a:pt x="11355" y="58953"/>
                </a:lnTo>
                <a:lnTo>
                  <a:pt x="14681" y="60324"/>
                </a:lnTo>
                <a:lnTo>
                  <a:pt x="17997" y="61672"/>
                </a:lnTo>
                <a:lnTo>
                  <a:pt x="21945" y="62355"/>
                </a:lnTo>
                <a:lnTo>
                  <a:pt x="20398" y="54773"/>
                </a:lnTo>
                <a:lnTo>
                  <a:pt x="18032" y="53568"/>
                </a:lnTo>
                <a:lnTo>
                  <a:pt x="13806" y="50684"/>
                </a:lnTo>
                <a:lnTo>
                  <a:pt x="10998" y="46353"/>
                </a:lnTo>
                <a:lnTo>
                  <a:pt x="9993" y="43765"/>
                </a:lnTo>
                <a:lnTo>
                  <a:pt x="9396" y="40777"/>
                </a:lnTo>
                <a:lnTo>
                  <a:pt x="8827" y="37768"/>
                </a:lnTo>
                <a:lnTo>
                  <a:pt x="8521" y="34491"/>
                </a:lnTo>
                <a:lnTo>
                  <a:pt x="8521" y="27724"/>
                </a:lnTo>
                <a:lnTo>
                  <a:pt x="9245" y="5803"/>
                </a:lnTo>
                <a:lnTo>
                  <a:pt x="6922" y="8547"/>
                </a:lnTo>
                <a:lnTo>
                  <a:pt x="4622" y="11264"/>
                </a:lnTo>
                <a:lnTo>
                  <a:pt x="2894" y="14580"/>
                </a:lnTo>
                <a:lnTo>
                  <a:pt x="1728" y="18489"/>
                </a:lnTo>
                <a:lnTo>
                  <a:pt x="572" y="22388"/>
                </a:lnTo>
                <a:lnTo>
                  <a:pt x="0" y="26719"/>
                </a:lnTo>
                <a:lnTo>
                  <a:pt x="0" y="36501"/>
                </a:lnTo>
                <a:lnTo>
                  <a:pt x="533" y="409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2002751" y="6870244"/>
            <a:ext cx="31838" cy="60832"/>
          </a:xfrm>
          <a:custGeom>
            <a:avLst/>
            <a:gdLst/>
            <a:ahLst/>
            <a:cxnLst/>
            <a:rect l="l" t="t" r="r" b="b"/>
            <a:pathLst>
              <a:path w="31838" h="60832">
                <a:moveTo>
                  <a:pt x="60" y="59803"/>
                </a:moveTo>
                <a:lnTo>
                  <a:pt x="2639" y="60833"/>
                </a:lnTo>
                <a:lnTo>
                  <a:pt x="5497" y="60833"/>
                </a:lnTo>
                <a:lnTo>
                  <a:pt x="8049" y="59355"/>
                </a:lnTo>
                <a:lnTo>
                  <a:pt x="8049" y="34123"/>
                </a:lnTo>
                <a:lnTo>
                  <a:pt x="29030" y="34123"/>
                </a:lnTo>
                <a:lnTo>
                  <a:pt x="30467" y="32702"/>
                </a:lnTo>
                <a:lnTo>
                  <a:pt x="30618" y="30110"/>
                </a:lnTo>
                <a:lnTo>
                  <a:pt x="29030" y="27442"/>
                </a:lnTo>
                <a:lnTo>
                  <a:pt x="8049" y="27442"/>
                </a:lnTo>
                <a:lnTo>
                  <a:pt x="8049" y="6842"/>
                </a:lnTo>
                <a:lnTo>
                  <a:pt x="30251" y="6842"/>
                </a:lnTo>
                <a:lnTo>
                  <a:pt x="31417" y="6055"/>
                </a:lnTo>
                <a:lnTo>
                  <a:pt x="31838" y="3465"/>
                </a:lnTo>
                <a:lnTo>
                  <a:pt x="31838" y="2868"/>
                </a:lnTo>
                <a:lnTo>
                  <a:pt x="30251" y="0"/>
                </a:lnTo>
                <a:lnTo>
                  <a:pt x="2995" y="0"/>
                </a:lnTo>
                <a:lnTo>
                  <a:pt x="965" y="722"/>
                </a:lnTo>
                <a:lnTo>
                  <a:pt x="0" y="3275"/>
                </a:lnTo>
                <a:lnTo>
                  <a:pt x="60" y="59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2064650" y="6869498"/>
            <a:ext cx="43955" cy="62075"/>
          </a:xfrm>
          <a:custGeom>
            <a:avLst/>
            <a:gdLst/>
            <a:ahLst/>
            <a:cxnLst/>
            <a:rect l="l" t="t" r="r" b="b"/>
            <a:pathLst>
              <a:path w="43955" h="62075">
                <a:moveTo>
                  <a:pt x="9742" y="5662"/>
                </a:moveTo>
                <a:lnTo>
                  <a:pt x="7393" y="8406"/>
                </a:lnTo>
                <a:lnTo>
                  <a:pt x="5054" y="11135"/>
                </a:lnTo>
                <a:lnTo>
                  <a:pt x="3239" y="14465"/>
                </a:lnTo>
                <a:lnTo>
                  <a:pt x="1932" y="18399"/>
                </a:lnTo>
                <a:lnTo>
                  <a:pt x="647" y="22338"/>
                </a:lnTo>
                <a:lnTo>
                  <a:pt x="0" y="26809"/>
                </a:lnTo>
                <a:lnTo>
                  <a:pt x="0" y="36727"/>
                </a:lnTo>
                <a:lnTo>
                  <a:pt x="598" y="41057"/>
                </a:lnTo>
                <a:lnTo>
                  <a:pt x="1803" y="44830"/>
                </a:lnTo>
                <a:lnTo>
                  <a:pt x="2998" y="48588"/>
                </a:lnTo>
                <a:lnTo>
                  <a:pt x="4712" y="51749"/>
                </a:lnTo>
                <a:lnTo>
                  <a:pt x="6948" y="54302"/>
                </a:lnTo>
                <a:lnTo>
                  <a:pt x="9183" y="56855"/>
                </a:lnTo>
                <a:lnTo>
                  <a:pt x="11887" y="58798"/>
                </a:lnTo>
                <a:lnTo>
                  <a:pt x="15052" y="60109"/>
                </a:lnTo>
                <a:lnTo>
                  <a:pt x="18227" y="61427"/>
                </a:lnTo>
                <a:lnTo>
                  <a:pt x="21769" y="62075"/>
                </a:lnTo>
                <a:lnTo>
                  <a:pt x="25707" y="62075"/>
                </a:lnTo>
                <a:lnTo>
                  <a:pt x="30074" y="61873"/>
                </a:lnTo>
                <a:lnTo>
                  <a:pt x="33922" y="61023"/>
                </a:lnTo>
                <a:lnTo>
                  <a:pt x="37097" y="59903"/>
                </a:lnTo>
                <a:lnTo>
                  <a:pt x="40820" y="58025"/>
                </a:lnTo>
                <a:lnTo>
                  <a:pt x="43675" y="55331"/>
                </a:lnTo>
                <a:lnTo>
                  <a:pt x="43955" y="52764"/>
                </a:lnTo>
                <a:lnTo>
                  <a:pt x="43955" y="52042"/>
                </a:lnTo>
                <a:lnTo>
                  <a:pt x="43459" y="49428"/>
                </a:lnTo>
                <a:lnTo>
                  <a:pt x="40806" y="50086"/>
                </a:lnTo>
                <a:lnTo>
                  <a:pt x="37680" y="52081"/>
                </a:lnTo>
                <a:lnTo>
                  <a:pt x="34862" y="53478"/>
                </a:lnTo>
                <a:lnTo>
                  <a:pt x="31254" y="54658"/>
                </a:lnTo>
                <a:lnTo>
                  <a:pt x="26733" y="54964"/>
                </a:lnTo>
                <a:lnTo>
                  <a:pt x="23878" y="54964"/>
                </a:lnTo>
                <a:lnTo>
                  <a:pt x="21325" y="54457"/>
                </a:lnTo>
                <a:lnTo>
                  <a:pt x="16804" y="52423"/>
                </a:lnTo>
                <a:lnTo>
                  <a:pt x="13348" y="48945"/>
                </a:lnTo>
                <a:lnTo>
                  <a:pt x="10594" y="44499"/>
                </a:lnTo>
                <a:lnTo>
                  <a:pt x="9766" y="41540"/>
                </a:lnTo>
                <a:lnTo>
                  <a:pt x="8928" y="38606"/>
                </a:lnTo>
                <a:lnTo>
                  <a:pt x="8524" y="35204"/>
                </a:lnTo>
                <a:lnTo>
                  <a:pt x="8524" y="27492"/>
                </a:lnTo>
                <a:lnTo>
                  <a:pt x="8942" y="24051"/>
                </a:lnTo>
                <a:lnTo>
                  <a:pt x="9817" y="21041"/>
                </a:lnTo>
                <a:lnTo>
                  <a:pt x="10680" y="18032"/>
                </a:lnTo>
                <a:lnTo>
                  <a:pt x="11901" y="15466"/>
                </a:lnTo>
                <a:lnTo>
                  <a:pt x="15036" y="11289"/>
                </a:lnTo>
                <a:lnTo>
                  <a:pt x="19126" y="8632"/>
                </a:lnTo>
                <a:lnTo>
                  <a:pt x="23799" y="7009"/>
                </a:lnTo>
                <a:lnTo>
                  <a:pt x="26492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390" y="9942"/>
                </a:lnTo>
                <a:lnTo>
                  <a:pt x="40439" y="11962"/>
                </a:lnTo>
                <a:lnTo>
                  <a:pt x="43689" y="10460"/>
                </a:lnTo>
                <a:lnTo>
                  <a:pt x="43614" y="7466"/>
                </a:lnTo>
                <a:lnTo>
                  <a:pt x="41925" y="4658"/>
                </a:lnTo>
                <a:lnTo>
                  <a:pt x="38977" y="2804"/>
                </a:lnTo>
                <a:lnTo>
                  <a:pt x="36324" y="1724"/>
                </a:lnTo>
                <a:lnTo>
                  <a:pt x="33389" y="810"/>
                </a:lnTo>
                <a:lnTo>
                  <a:pt x="30088" y="151"/>
                </a:lnTo>
                <a:lnTo>
                  <a:pt x="26647" y="0"/>
                </a:lnTo>
                <a:lnTo>
                  <a:pt x="22673" y="0"/>
                </a:lnTo>
                <a:lnTo>
                  <a:pt x="19065" y="708"/>
                </a:lnTo>
                <a:lnTo>
                  <a:pt x="15800" y="2156"/>
                </a:lnTo>
                <a:lnTo>
                  <a:pt x="12534" y="3578"/>
                </a:lnTo>
                <a:lnTo>
                  <a:pt x="9742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2115452" y="6869498"/>
            <a:ext cx="43953" cy="62075"/>
          </a:xfrm>
          <a:custGeom>
            <a:avLst/>
            <a:gdLst/>
            <a:ahLst/>
            <a:cxnLst/>
            <a:rect l="l" t="t" r="r" b="b"/>
            <a:pathLst>
              <a:path w="43953" h="62075">
                <a:moveTo>
                  <a:pt x="9738" y="5662"/>
                </a:moveTo>
                <a:lnTo>
                  <a:pt x="7391" y="8406"/>
                </a:lnTo>
                <a:lnTo>
                  <a:pt x="5054" y="11135"/>
                </a:lnTo>
                <a:lnTo>
                  <a:pt x="3237" y="14465"/>
                </a:lnTo>
                <a:lnTo>
                  <a:pt x="1930" y="18399"/>
                </a:lnTo>
                <a:lnTo>
                  <a:pt x="645" y="22338"/>
                </a:lnTo>
                <a:lnTo>
                  <a:pt x="0" y="26809"/>
                </a:lnTo>
                <a:lnTo>
                  <a:pt x="0" y="36727"/>
                </a:lnTo>
                <a:lnTo>
                  <a:pt x="594" y="41057"/>
                </a:lnTo>
                <a:lnTo>
                  <a:pt x="1800" y="44830"/>
                </a:lnTo>
                <a:lnTo>
                  <a:pt x="2995" y="48588"/>
                </a:lnTo>
                <a:lnTo>
                  <a:pt x="4709" y="51749"/>
                </a:lnTo>
                <a:lnTo>
                  <a:pt x="6945" y="54302"/>
                </a:lnTo>
                <a:lnTo>
                  <a:pt x="9180" y="56855"/>
                </a:lnTo>
                <a:lnTo>
                  <a:pt x="11887" y="58798"/>
                </a:lnTo>
                <a:lnTo>
                  <a:pt x="15048" y="60109"/>
                </a:lnTo>
                <a:lnTo>
                  <a:pt x="18223" y="61427"/>
                </a:lnTo>
                <a:lnTo>
                  <a:pt x="21766" y="62075"/>
                </a:lnTo>
                <a:lnTo>
                  <a:pt x="25704" y="62075"/>
                </a:lnTo>
                <a:lnTo>
                  <a:pt x="30071" y="61873"/>
                </a:lnTo>
                <a:lnTo>
                  <a:pt x="33920" y="61023"/>
                </a:lnTo>
                <a:lnTo>
                  <a:pt x="37095" y="59903"/>
                </a:lnTo>
                <a:lnTo>
                  <a:pt x="40817" y="58025"/>
                </a:lnTo>
                <a:lnTo>
                  <a:pt x="43675" y="55331"/>
                </a:lnTo>
                <a:lnTo>
                  <a:pt x="43953" y="52764"/>
                </a:lnTo>
                <a:lnTo>
                  <a:pt x="43953" y="52042"/>
                </a:lnTo>
                <a:lnTo>
                  <a:pt x="43459" y="49428"/>
                </a:lnTo>
                <a:lnTo>
                  <a:pt x="40802" y="50086"/>
                </a:lnTo>
                <a:lnTo>
                  <a:pt x="37678" y="52081"/>
                </a:lnTo>
                <a:lnTo>
                  <a:pt x="34858" y="53478"/>
                </a:lnTo>
                <a:lnTo>
                  <a:pt x="31252" y="54658"/>
                </a:lnTo>
                <a:lnTo>
                  <a:pt x="26734" y="54964"/>
                </a:lnTo>
                <a:lnTo>
                  <a:pt x="23875" y="54964"/>
                </a:lnTo>
                <a:lnTo>
                  <a:pt x="21323" y="54457"/>
                </a:lnTo>
                <a:lnTo>
                  <a:pt x="16802" y="52423"/>
                </a:lnTo>
                <a:lnTo>
                  <a:pt x="13346" y="48945"/>
                </a:lnTo>
                <a:lnTo>
                  <a:pt x="10591" y="44499"/>
                </a:lnTo>
                <a:lnTo>
                  <a:pt x="9763" y="41540"/>
                </a:lnTo>
                <a:lnTo>
                  <a:pt x="8928" y="38606"/>
                </a:lnTo>
                <a:lnTo>
                  <a:pt x="8521" y="35204"/>
                </a:lnTo>
                <a:lnTo>
                  <a:pt x="8521" y="27492"/>
                </a:lnTo>
                <a:lnTo>
                  <a:pt x="8939" y="24051"/>
                </a:lnTo>
                <a:lnTo>
                  <a:pt x="9818" y="21041"/>
                </a:lnTo>
                <a:lnTo>
                  <a:pt x="10678" y="18032"/>
                </a:lnTo>
                <a:lnTo>
                  <a:pt x="11898" y="15466"/>
                </a:lnTo>
                <a:lnTo>
                  <a:pt x="15034" y="11289"/>
                </a:lnTo>
                <a:lnTo>
                  <a:pt x="19123" y="8632"/>
                </a:lnTo>
                <a:lnTo>
                  <a:pt x="23799" y="7009"/>
                </a:lnTo>
                <a:lnTo>
                  <a:pt x="26489" y="7009"/>
                </a:lnTo>
                <a:lnTo>
                  <a:pt x="31101" y="7325"/>
                </a:lnTo>
                <a:lnTo>
                  <a:pt x="34658" y="8545"/>
                </a:lnTo>
                <a:lnTo>
                  <a:pt x="37386" y="9942"/>
                </a:lnTo>
                <a:lnTo>
                  <a:pt x="40435" y="11962"/>
                </a:lnTo>
                <a:lnTo>
                  <a:pt x="43686" y="10460"/>
                </a:lnTo>
                <a:lnTo>
                  <a:pt x="43610" y="7466"/>
                </a:lnTo>
                <a:lnTo>
                  <a:pt x="41922" y="4658"/>
                </a:lnTo>
                <a:lnTo>
                  <a:pt x="38973" y="2804"/>
                </a:lnTo>
                <a:lnTo>
                  <a:pt x="36320" y="1724"/>
                </a:lnTo>
                <a:lnTo>
                  <a:pt x="33387" y="810"/>
                </a:lnTo>
                <a:lnTo>
                  <a:pt x="30086" y="151"/>
                </a:lnTo>
                <a:lnTo>
                  <a:pt x="26644" y="0"/>
                </a:lnTo>
                <a:lnTo>
                  <a:pt x="22669" y="0"/>
                </a:lnTo>
                <a:lnTo>
                  <a:pt x="19062" y="708"/>
                </a:lnTo>
                <a:lnTo>
                  <a:pt x="15797" y="2156"/>
                </a:lnTo>
                <a:lnTo>
                  <a:pt x="12532" y="3578"/>
                </a:lnTo>
                <a:lnTo>
                  <a:pt x="9738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2166760" y="6867439"/>
            <a:ext cx="32752" cy="64223"/>
          </a:xfrm>
          <a:custGeom>
            <a:avLst/>
            <a:gdLst/>
            <a:ahLst/>
            <a:cxnLst/>
            <a:rect l="l" t="t" r="r" b="b"/>
            <a:pathLst>
              <a:path w="32752" h="64223">
                <a:moveTo>
                  <a:pt x="32512" y="53924"/>
                </a:moveTo>
                <a:lnTo>
                  <a:pt x="29451" y="55741"/>
                </a:lnTo>
                <a:lnTo>
                  <a:pt x="26085" y="57012"/>
                </a:lnTo>
                <a:lnTo>
                  <a:pt x="22402" y="57685"/>
                </a:lnTo>
                <a:lnTo>
                  <a:pt x="19022" y="57685"/>
                </a:lnTo>
                <a:lnTo>
                  <a:pt x="15595" y="56857"/>
                </a:lnTo>
                <a:lnTo>
                  <a:pt x="12672" y="55551"/>
                </a:lnTo>
                <a:lnTo>
                  <a:pt x="14540" y="63715"/>
                </a:lnTo>
                <a:lnTo>
                  <a:pt x="18172" y="64223"/>
                </a:lnTo>
                <a:lnTo>
                  <a:pt x="22222" y="64223"/>
                </a:lnTo>
                <a:lnTo>
                  <a:pt x="25958" y="63690"/>
                </a:lnTo>
                <a:lnTo>
                  <a:pt x="29462" y="62840"/>
                </a:lnTo>
                <a:lnTo>
                  <a:pt x="32752" y="61545"/>
                </a:lnTo>
                <a:lnTo>
                  <a:pt x="32651" y="51120"/>
                </a:lnTo>
                <a:lnTo>
                  <a:pt x="32512" y="53924"/>
                </a:lnTo>
                <a:close/>
              </a:path>
              <a:path w="32752" h="64223">
                <a:moveTo>
                  <a:pt x="23266" y="42050"/>
                </a:moveTo>
                <a:lnTo>
                  <a:pt x="23709" y="23611"/>
                </a:lnTo>
                <a:lnTo>
                  <a:pt x="19518" y="26074"/>
                </a:lnTo>
                <a:lnTo>
                  <a:pt x="17016" y="22416"/>
                </a:lnTo>
                <a:lnTo>
                  <a:pt x="15238" y="19356"/>
                </a:lnTo>
                <a:lnTo>
                  <a:pt x="17780" y="36017"/>
                </a:lnTo>
                <a:lnTo>
                  <a:pt x="20433" y="39015"/>
                </a:lnTo>
                <a:lnTo>
                  <a:pt x="23266" y="42050"/>
                </a:lnTo>
                <a:close/>
              </a:path>
              <a:path w="32752" h="64223">
                <a:moveTo>
                  <a:pt x="25805" y="33414"/>
                </a:moveTo>
                <a:lnTo>
                  <a:pt x="23608" y="30797"/>
                </a:lnTo>
                <a:lnTo>
                  <a:pt x="26503" y="29235"/>
                </a:lnTo>
                <a:lnTo>
                  <a:pt x="31013" y="26325"/>
                </a:lnTo>
                <a:lnTo>
                  <a:pt x="34733" y="23482"/>
                </a:lnTo>
                <a:lnTo>
                  <a:pt x="37360" y="20613"/>
                </a:lnTo>
                <a:lnTo>
                  <a:pt x="38912" y="17589"/>
                </a:lnTo>
                <a:lnTo>
                  <a:pt x="39801" y="14377"/>
                </a:lnTo>
                <a:lnTo>
                  <a:pt x="39801" y="10629"/>
                </a:lnTo>
                <a:lnTo>
                  <a:pt x="38797" y="7379"/>
                </a:lnTo>
                <a:lnTo>
                  <a:pt x="37119" y="4509"/>
                </a:lnTo>
                <a:lnTo>
                  <a:pt x="34466" y="2310"/>
                </a:lnTo>
                <a:lnTo>
                  <a:pt x="30783" y="888"/>
                </a:lnTo>
                <a:lnTo>
                  <a:pt x="26388" y="0"/>
                </a:lnTo>
                <a:lnTo>
                  <a:pt x="20407" y="0"/>
                </a:lnTo>
                <a:lnTo>
                  <a:pt x="17640" y="394"/>
                </a:lnTo>
                <a:lnTo>
                  <a:pt x="15354" y="1179"/>
                </a:lnTo>
                <a:lnTo>
                  <a:pt x="11214" y="3063"/>
                </a:lnTo>
                <a:lnTo>
                  <a:pt x="8304" y="5781"/>
                </a:lnTo>
                <a:lnTo>
                  <a:pt x="6602" y="9093"/>
                </a:lnTo>
                <a:lnTo>
                  <a:pt x="5612" y="12715"/>
                </a:lnTo>
                <a:lnTo>
                  <a:pt x="5737" y="16830"/>
                </a:lnTo>
                <a:lnTo>
                  <a:pt x="6667" y="20116"/>
                </a:lnTo>
                <a:lnTo>
                  <a:pt x="8545" y="23762"/>
                </a:lnTo>
                <a:lnTo>
                  <a:pt x="10335" y="26506"/>
                </a:lnTo>
                <a:lnTo>
                  <a:pt x="12635" y="29717"/>
                </a:lnTo>
                <a:lnTo>
                  <a:pt x="8420" y="32461"/>
                </a:lnTo>
                <a:lnTo>
                  <a:pt x="5205" y="35178"/>
                </a:lnTo>
                <a:lnTo>
                  <a:pt x="2908" y="38036"/>
                </a:lnTo>
                <a:lnTo>
                  <a:pt x="1165" y="40985"/>
                </a:lnTo>
                <a:lnTo>
                  <a:pt x="241" y="44070"/>
                </a:lnTo>
                <a:lnTo>
                  <a:pt x="0" y="47421"/>
                </a:lnTo>
                <a:lnTo>
                  <a:pt x="226" y="50853"/>
                </a:lnTo>
                <a:lnTo>
                  <a:pt x="1130" y="53924"/>
                </a:lnTo>
                <a:lnTo>
                  <a:pt x="2602" y="56530"/>
                </a:lnTo>
                <a:lnTo>
                  <a:pt x="5612" y="59816"/>
                </a:lnTo>
                <a:lnTo>
                  <a:pt x="8153" y="61594"/>
                </a:lnTo>
                <a:lnTo>
                  <a:pt x="11149" y="62876"/>
                </a:lnTo>
                <a:lnTo>
                  <a:pt x="14540" y="63715"/>
                </a:lnTo>
                <a:lnTo>
                  <a:pt x="12672" y="55551"/>
                </a:lnTo>
                <a:lnTo>
                  <a:pt x="9752" y="52415"/>
                </a:lnTo>
                <a:lnTo>
                  <a:pt x="8661" y="49733"/>
                </a:lnTo>
                <a:lnTo>
                  <a:pt x="8380" y="46622"/>
                </a:lnTo>
                <a:lnTo>
                  <a:pt x="8520" y="44477"/>
                </a:lnTo>
                <a:lnTo>
                  <a:pt x="9550" y="41503"/>
                </a:lnTo>
                <a:lnTo>
                  <a:pt x="11671" y="38558"/>
                </a:lnTo>
                <a:lnTo>
                  <a:pt x="15062" y="35585"/>
                </a:lnTo>
                <a:lnTo>
                  <a:pt x="17780" y="36017"/>
                </a:lnTo>
                <a:lnTo>
                  <a:pt x="15238" y="19356"/>
                </a:lnTo>
                <a:lnTo>
                  <a:pt x="14159" y="16612"/>
                </a:lnTo>
                <a:lnTo>
                  <a:pt x="13816" y="14036"/>
                </a:lnTo>
                <a:lnTo>
                  <a:pt x="14324" y="11126"/>
                </a:lnTo>
                <a:lnTo>
                  <a:pt x="16685" y="7976"/>
                </a:lnTo>
                <a:lnTo>
                  <a:pt x="19900" y="6565"/>
                </a:lnTo>
                <a:lnTo>
                  <a:pt x="22946" y="6363"/>
                </a:lnTo>
                <a:lnTo>
                  <a:pt x="26873" y="6922"/>
                </a:lnTo>
                <a:lnTo>
                  <a:pt x="30314" y="9081"/>
                </a:lnTo>
                <a:lnTo>
                  <a:pt x="31647" y="12332"/>
                </a:lnTo>
                <a:lnTo>
                  <a:pt x="31445" y="15417"/>
                </a:lnTo>
                <a:lnTo>
                  <a:pt x="29919" y="18427"/>
                </a:lnTo>
                <a:lnTo>
                  <a:pt x="26794" y="21462"/>
                </a:lnTo>
                <a:lnTo>
                  <a:pt x="23709" y="23611"/>
                </a:lnTo>
                <a:lnTo>
                  <a:pt x="23266" y="42050"/>
                </a:lnTo>
                <a:lnTo>
                  <a:pt x="26262" y="45110"/>
                </a:lnTo>
                <a:lnTo>
                  <a:pt x="29425" y="48159"/>
                </a:lnTo>
                <a:lnTo>
                  <a:pt x="32651" y="51120"/>
                </a:lnTo>
                <a:lnTo>
                  <a:pt x="32752" y="61545"/>
                </a:lnTo>
                <a:lnTo>
                  <a:pt x="35747" y="59867"/>
                </a:lnTo>
                <a:lnTo>
                  <a:pt x="38581" y="57988"/>
                </a:lnTo>
                <a:lnTo>
                  <a:pt x="41666" y="58359"/>
                </a:lnTo>
                <a:lnTo>
                  <a:pt x="44550" y="60479"/>
                </a:lnTo>
                <a:lnTo>
                  <a:pt x="48031" y="62715"/>
                </a:lnTo>
                <a:lnTo>
                  <a:pt x="50659" y="63855"/>
                </a:lnTo>
                <a:lnTo>
                  <a:pt x="53527" y="64173"/>
                </a:lnTo>
                <a:lnTo>
                  <a:pt x="56196" y="62750"/>
                </a:lnTo>
                <a:lnTo>
                  <a:pt x="56321" y="60058"/>
                </a:lnTo>
                <a:lnTo>
                  <a:pt x="55612" y="57454"/>
                </a:lnTo>
                <a:lnTo>
                  <a:pt x="53021" y="57199"/>
                </a:lnTo>
                <a:lnTo>
                  <a:pt x="50468" y="55752"/>
                </a:lnTo>
                <a:lnTo>
                  <a:pt x="47484" y="53646"/>
                </a:lnTo>
                <a:lnTo>
                  <a:pt x="44856" y="51587"/>
                </a:lnTo>
                <a:lnTo>
                  <a:pt x="46644" y="48985"/>
                </a:lnTo>
                <a:lnTo>
                  <a:pt x="48171" y="46050"/>
                </a:lnTo>
                <a:lnTo>
                  <a:pt x="49326" y="42900"/>
                </a:lnTo>
                <a:lnTo>
                  <a:pt x="50241" y="39649"/>
                </a:lnTo>
                <a:lnTo>
                  <a:pt x="50835" y="36283"/>
                </a:lnTo>
                <a:lnTo>
                  <a:pt x="50990" y="32816"/>
                </a:lnTo>
                <a:lnTo>
                  <a:pt x="49387" y="29998"/>
                </a:lnTo>
                <a:lnTo>
                  <a:pt x="46367" y="29908"/>
                </a:lnTo>
                <a:lnTo>
                  <a:pt x="43710" y="30620"/>
                </a:lnTo>
                <a:lnTo>
                  <a:pt x="43444" y="33289"/>
                </a:lnTo>
                <a:lnTo>
                  <a:pt x="43178" y="37072"/>
                </a:lnTo>
                <a:lnTo>
                  <a:pt x="42329" y="40755"/>
                </a:lnTo>
                <a:lnTo>
                  <a:pt x="41018" y="44171"/>
                </a:lnTo>
                <a:lnTo>
                  <a:pt x="39329" y="47054"/>
                </a:lnTo>
                <a:lnTo>
                  <a:pt x="36562" y="44488"/>
                </a:lnTo>
                <a:lnTo>
                  <a:pt x="33717" y="41784"/>
                </a:lnTo>
                <a:lnTo>
                  <a:pt x="30974" y="39001"/>
                </a:lnTo>
                <a:lnTo>
                  <a:pt x="28321" y="36197"/>
                </a:lnTo>
                <a:lnTo>
                  <a:pt x="25805" y="334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2234523" y="6870006"/>
            <a:ext cx="8054" cy="61062"/>
          </a:xfrm>
          <a:custGeom>
            <a:avLst/>
            <a:gdLst/>
            <a:ahLst/>
            <a:cxnLst/>
            <a:rect l="l" t="t" r="r" b="b"/>
            <a:pathLst>
              <a:path w="8054" h="61062">
                <a:moveTo>
                  <a:pt x="8054" y="59601"/>
                </a:moveTo>
                <a:lnTo>
                  <a:pt x="8054" y="1205"/>
                </a:lnTo>
                <a:lnTo>
                  <a:pt x="5462" y="0"/>
                </a:lnTo>
                <a:lnTo>
                  <a:pt x="2693" y="0"/>
                </a:lnTo>
                <a:lnTo>
                  <a:pt x="0" y="1461"/>
                </a:lnTo>
                <a:lnTo>
                  <a:pt x="64" y="60069"/>
                </a:lnTo>
                <a:lnTo>
                  <a:pt x="2642" y="61062"/>
                </a:lnTo>
                <a:lnTo>
                  <a:pt x="5462" y="61062"/>
                </a:lnTo>
                <a:lnTo>
                  <a:pt x="8054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2999063" y="6870236"/>
            <a:ext cx="65876" cy="60843"/>
          </a:xfrm>
          <a:custGeom>
            <a:avLst/>
            <a:gdLst/>
            <a:ahLst/>
            <a:cxnLst/>
            <a:rect l="l" t="t" r="r" b="b"/>
            <a:pathLst>
              <a:path w="65876" h="60843">
                <a:moveTo>
                  <a:pt x="8053" y="6612"/>
                </a:moveTo>
                <a:lnTo>
                  <a:pt x="28526" y="59612"/>
                </a:lnTo>
                <a:lnTo>
                  <a:pt x="30761" y="60768"/>
                </a:lnTo>
                <a:lnTo>
                  <a:pt x="33620" y="60843"/>
                </a:lnTo>
                <a:lnTo>
                  <a:pt x="36388" y="59612"/>
                </a:lnTo>
                <a:lnTo>
                  <a:pt x="57736" y="6612"/>
                </a:lnTo>
                <a:lnTo>
                  <a:pt x="57887" y="59839"/>
                </a:lnTo>
                <a:lnTo>
                  <a:pt x="60454" y="60832"/>
                </a:lnTo>
                <a:lnTo>
                  <a:pt x="63284" y="60832"/>
                </a:lnTo>
                <a:lnTo>
                  <a:pt x="65876" y="59371"/>
                </a:lnTo>
                <a:lnTo>
                  <a:pt x="65876" y="3657"/>
                </a:lnTo>
                <a:lnTo>
                  <a:pt x="65152" y="1165"/>
                </a:lnTo>
                <a:lnTo>
                  <a:pt x="62409" y="0"/>
                </a:lnTo>
                <a:lnTo>
                  <a:pt x="57214" y="0"/>
                </a:lnTo>
                <a:lnTo>
                  <a:pt x="55133" y="266"/>
                </a:lnTo>
                <a:lnTo>
                  <a:pt x="52541" y="2015"/>
                </a:lnTo>
                <a:lnTo>
                  <a:pt x="50994" y="5064"/>
                </a:lnTo>
                <a:lnTo>
                  <a:pt x="32971" y="48790"/>
                </a:lnTo>
                <a:lnTo>
                  <a:pt x="32741" y="48790"/>
                </a:lnTo>
                <a:lnTo>
                  <a:pt x="15407" y="4925"/>
                </a:lnTo>
                <a:lnTo>
                  <a:pt x="13553" y="1583"/>
                </a:lnTo>
                <a:lnTo>
                  <a:pt x="10986" y="292"/>
                </a:lnTo>
                <a:lnTo>
                  <a:pt x="8333" y="0"/>
                </a:lnTo>
                <a:lnTo>
                  <a:pt x="3380" y="0"/>
                </a:lnTo>
                <a:lnTo>
                  <a:pt x="1054" y="849"/>
                </a:lnTo>
                <a:lnTo>
                  <a:pt x="0" y="3657"/>
                </a:lnTo>
                <a:lnTo>
                  <a:pt x="0" y="59622"/>
                </a:lnTo>
                <a:lnTo>
                  <a:pt x="2555" y="60832"/>
                </a:lnTo>
                <a:lnTo>
                  <a:pt x="5425" y="60832"/>
                </a:lnTo>
                <a:lnTo>
                  <a:pt x="8053" y="59371"/>
                </a:lnTo>
                <a:lnTo>
                  <a:pt x="8053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076653" y="6885950"/>
            <a:ext cx="14338" cy="19051"/>
          </a:xfrm>
          <a:custGeom>
            <a:avLst/>
            <a:gdLst/>
            <a:ahLst/>
            <a:cxnLst/>
            <a:rect l="l" t="t" r="r" b="b"/>
            <a:pathLst>
              <a:path w="14338" h="19051">
                <a:moveTo>
                  <a:pt x="9345" y="2160"/>
                </a:moveTo>
                <a:lnTo>
                  <a:pt x="5447" y="5717"/>
                </a:lnTo>
                <a:lnTo>
                  <a:pt x="7998" y="18519"/>
                </a:lnTo>
                <a:lnTo>
                  <a:pt x="8063" y="16802"/>
                </a:lnTo>
                <a:lnTo>
                  <a:pt x="8902" y="13576"/>
                </a:lnTo>
                <a:lnTo>
                  <a:pt x="10184" y="10617"/>
                </a:lnTo>
                <a:lnTo>
                  <a:pt x="14338" y="0"/>
                </a:lnTo>
                <a:lnTo>
                  <a:pt x="9345" y="2160"/>
                </a:lnTo>
                <a:close/>
              </a:path>
              <a:path w="14338" h="19051">
                <a:moveTo>
                  <a:pt x="10184" y="10617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8" y="5511"/>
                </a:lnTo>
                <a:lnTo>
                  <a:pt x="26388" y="6657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9" y="18519"/>
                </a:lnTo>
                <a:lnTo>
                  <a:pt x="7998" y="18519"/>
                </a:lnTo>
                <a:lnTo>
                  <a:pt x="5447" y="5717"/>
                </a:lnTo>
                <a:lnTo>
                  <a:pt x="2336" y="10173"/>
                </a:lnTo>
                <a:lnTo>
                  <a:pt x="1407" y="13058"/>
                </a:lnTo>
                <a:lnTo>
                  <a:pt x="467" y="15952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4"/>
                </a:lnTo>
                <a:lnTo>
                  <a:pt x="1357" y="32843"/>
                </a:lnTo>
                <a:lnTo>
                  <a:pt x="2260" y="35712"/>
                </a:lnTo>
                <a:lnTo>
                  <a:pt x="5370" y="40007"/>
                </a:lnTo>
                <a:lnTo>
                  <a:pt x="9359" y="43343"/>
                </a:lnTo>
                <a:lnTo>
                  <a:pt x="11962" y="44312"/>
                </a:lnTo>
                <a:lnTo>
                  <a:pt x="14565" y="45278"/>
                </a:lnTo>
                <a:lnTo>
                  <a:pt x="17599" y="45770"/>
                </a:lnTo>
                <a:lnTo>
                  <a:pt x="23061" y="45770"/>
                </a:lnTo>
                <a:lnTo>
                  <a:pt x="26708" y="45313"/>
                </a:lnTo>
                <a:lnTo>
                  <a:pt x="30020" y="44691"/>
                </a:lnTo>
                <a:lnTo>
                  <a:pt x="33807" y="43559"/>
                </a:lnTo>
                <a:lnTo>
                  <a:pt x="36485" y="41972"/>
                </a:lnTo>
                <a:lnTo>
                  <a:pt x="36993" y="39309"/>
                </a:lnTo>
                <a:lnTo>
                  <a:pt x="35344" y="36310"/>
                </a:lnTo>
                <a:lnTo>
                  <a:pt x="32360" y="37490"/>
                </a:lnTo>
                <a:lnTo>
                  <a:pt x="28713" y="38671"/>
                </a:lnTo>
                <a:lnTo>
                  <a:pt x="25577" y="39334"/>
                </a:lnTo>
                <a:lnTo>
                  <a:pt x="21779" y="39485"/>
                </a:lnTo>
                <a:lnTo>
                  <a:pt x="19237" y="39485"/>
                </a:lnTo>
                <a:lnTo>
                  <a:pt x="15354" y="38404"/>
                </a:lnTo>
                <a:lnTo>
                  <a:pt x="11059" y="35319"/>
                </a:lnTo>
                <a:lnTo>
                  <a:pt x="9179" y="32371"/>
                </a:lnTo>
                <a:lnTo>
                  <a:pt x="8239" y="28627"/>
                </a:lnTo>
                <a:lnTo>
                  <a:pt x="7998" y="24182"/>
                </a:lnTo>
                <a:lnTo>
                  <a:pt x="35747" y="24182"/>
                </a:lnTo>
                <a:lnTo>
                  <a:pt x="37847" y="23407"/>
                </a:lnTo>
                <a:lnTo>
                  <a:pt x="38761" y="20815"/>
                </a:lnTo>
                <a:lnTo>
                  <a:pt x="38761" y="16664"/>
                </a:lnTo>
                <a:lnTo>
                  <a:pt x="38414" y="14072"/>
                </a:lnTo>
                <a:lnTo>
                  <a:pt x="37007" y="9245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38" y="0"/>
                </a:lnTo>
                <a:lnTo>
                  <a:pt x="10184" y="106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127085" y="6885421"/>
            <a:ext cx="62496" cy="45683"/>
          </a:xfrm>
          <a:custGeom>
            <a:avLst/>
            <a:gdLst/>
            <a:ahLst/>
            <a:cxnLst/>
            <a:rect l="l" t="t" r="r" b="b"/>
            <a:pathLst>
              <a:path w="62496" h="45683">
                <a:moveTo>
                  <a:pt x="31000" y="3912"/>
                </a:moveTo>
                <a:lnTo>
                  <a:pt x="27965" y="1576"/>
                </a:lnTo>
                <a:lnTo>
                  <a:pt x="25347" y="596"/>
                </a:lnTo>
                <a:lnTo>
                  <a:pt x="22388" y="0"/>
                </a:lnTo>
                <a:lnTo>
                  <a:pt x="18364" y="0"/>
                </a:lnTo>
                <a:lnTo>
                  <a:pt x="13882" y="1842"/>
                </a:lnTo>
                <a:lnTo>
                  <a:pt x="9335" y="5017"/>
                </a:lnTo>
                <a:lnTo>
                  <a:pt x="6973" y="7670"/>
                </a:lnTo>
                <a:lnTo>
                  <a:pt x="6973" y="2094"/>
                </a:lnTo>
                <a:lnTo>
                  <a:pt x="5662" y="763"/>
                </a:lnTo>
                <a:lnTo>
                  <a:pt x="2793" y="636"/>
                </a:lnTo>
                <a:lnTo>
                  <a:pt x="0" y="2094"/>
                </a:lnTo>
                <a:lnTo>
                  <a:pt x="0" y="44236"/>
                </a:lnTo>
                <a:lnTo>
                  <a:pt x="1955" y="45582"/>
                </a:lnTo>
                <a:lnTo>
                  <a:pt x="4608" y="45683"/>
                </a:lnTo>
                <a:lnTo>
                  <a:pt x="7733" y="44236"/>
                </a:lnTo>
                <a:lnTo>
                  <a:pt x="7733" y="14784"/>
                </a:lnTo>
                <a:lnTo>
                  <a:pt x="9842" y="12142"/>
                </a:lnTo>
                <a:lnTo>
                  <a:pt x="11812" y="10107"/>
                </a:lnTo>
                <a:lnTo>
                  <a:pt x="15430" y="7379"/>
                </a:lnTo>
                <a:lnTo>
                  <a:pt x="18997" y="6681"/>
                </a:lnTo>
                <a:lnTo>
                  <a:pt x="21680" y="6962"/>
                </a:lnTo>
                <a:lnTo>
                  <a:pt x="24649" y="8902"/>
                </a:lnTo>
                <a:lnTo>
                  <a:pt x="26529" y="12282"/>
                </a:lnTo>
                <a:lnTo>
                  <a:pt x="27216" y="15227"/>
                </a:lnTo>
                <a:lnTo>
                  <a:pt x="27382" y="18618"/>
                </a:lnTo>
                <a:lnTo>
                  <a:pt x="27382" y="44236"/>
                </a:lnTo>
                <a:lnTo>
                  <a:pt x="29387" y="45582"/>
                </a:lnTo>
                <a:lnTo>
                  <a:pt x="31979" y="45683"/>
                </a:lnTo>
                <a:lnTo>
                  <a:pt x="35115" y="44236"/>
                </a:lnTo>
                <a:lnTo>
                  <a:pt x="35115" y="14784"/>
                </a:lnTo>
                <a:lnTo>
                  <a:pt x="37274" y="12142"/>
                </a:lnTo>
                <a:lnTo>
                  <a:pt x="39244" y="10107"/>
                </a:lnTo>
                <a:lnTo>
                  <a:pt x="42825" y="7379"/>
                </a:lnTo>
                <a:lnTo>
                  <a:pt x="46394" y="6681"/>
                </a:lnTo>
                <a:lnTo>
                  <a:pt x="49071" y="6962"/>
                </a:lnTo>
                <a:lnTo>
                  <a:pt x="52081" y="8902"/>
                </a:lnTo>
                <a:lnTo>
                  <a:pt x="53949" y="12282"/>
                </a:lnTo>
                <a:lnTo>
                  <a:pt x="54573" y="15227"/>
                </a:lnTo>
                <a:lnTo>
                  <a:pt x="54738" y="18618"/>
                </a:lnTo>
                <a:lnTo>
                  <a:pt x="54738" y="44236"/>
                </a:lnTo>
                <a:lnTo>
                  <a:pt x="56743" y="45582"/>
                </a:lnTo>
                <a:lnTo>
                  <a:pt x="59411" y="45683"/>
                </a:lnTo>
                <a:lnTo>
                  <a:pt x="62496" y="44236"/>
                </a:lnTo>
                <a:lnTo>
                  <a:pt x="62496" y="15227"/>
                </a:lnTo>
                <a:lnTo>
                  <a:pt x="61772" y="10821"/>
                </a:lnTo>
                <a:lnTo>
                  <a:pt x="60477" y="6832"/>
                </a:lnTo>
                <a:lnTo>
                  <a:pt x="58205" y="3646"/>
                </a:lnTo>
                <a:lnTo>
                  <a:pt x="54863" y="1421"/>
                </a:lnTo>
                <a:lnTo>
                  <a:pt x="50749" y="0"/>
                </a:lnTo>
                <a:lnTo>
                  <a:pt x="48031" y="0"/>
                </a:lnTo>
                <a:lnTo>
                  <a:pt x="45796" y="139"/>
                </a:lnTo>
                <a:lnTo>
                  <a:pt x="42444" y="1209"/>
                </a:lnTo>
                <a:lnTo>
                  <a:pt x="38887" y="3379"/>
                </a:lnTo>
                <a:lnTo>
                  <a:pt x="36346" y="5500"/>
                </a:lnTo>
                <a:lnTo>
                  <a:pt x="33120" y="7073"/>
                </a:lnTo>
                <a:lnTo>
                  <a:pt x="31000" y="39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203286" y="6865613"/>
            <a:ext cx="38757" cy="66103"/>
          </a:xfrm>
          <a:custGeom>
            <a:avLst/>
            <a:gdLst/>
            <a:ahLst/>
            <a:cxnLst/>
            <a:rect l="l" t="t" r="r" b="b"/>
            <a:pathLst>
              <a:path w="38757" h="66103">
                <a:moveTo>
                  <a:pt x="30618" y="63371"/>
                </a:moveTo>
                <a:lnTo>
                  <a:pt x="34060" y="59738"/>
                </a:lnTo>
                <a:lnTo>
                  <a:pt x="36777" y="55191"/>
                </a:lnTo>
                <a:lnTo>
                  <a:pt x="37566" y="52271"/>
                </a:lnTo>
                <a:lnTo>
                  <a:pt x="38365" y="49353"/>
                </a:lnTo>
                <a:lnTo>
                  <a:pt x="38757" y="46062"/>
                </a:lnTo>
                <a:lnTo>
                  <a:pt x="38757" y="39344"/>
                </a:lnTo>
                <a:lnTo>
                  <a:pt x="38441" y="36446"/>
                </a:lnTo>
                <a:lnTo>
                  <a:pt x="37833" y="33703"/>
                </a:lnTo>
                <a:lnTo>
                  <a:pt x="37209" y="30949"/>
                </a:lnTo>
                <a:lnTo>
                  <a:pt x="34848" y="26517"/>
                </a:lnTo>
                <a:lnTo>
                  <a:pt x="31734" y="22846"/>
                </a:lnTo>
                <a:lnTo>
                  <a:pt x="27392" y="20408"/>
                </a:lnTo>
                <a:lnTo>
                  <a:pt x="24775" y="19800"/>
                </a:lnTo>
                <a:lnTo>
                  <a:pt x="21715" y="19800"/>
                </a:lnTo>
                <a:lnTo>
                  <a:pt x="18173" y="20179"/>
                </a:lnTo>
                <a:lnTo>
                  <a:pt x="14792" y="21358"/>
                </a:lnTo>
                <a:lnTo>
                  <a:pt x="11351" y="23493"/>
                </a:lnTo>
                <a:lnTo>
                  <a:pt x="7733" y="26719"/>
                </a:lnTo>
                <a:lnTo>
                  <a:pt x="7733" y="1498"/>
                </a:lnTo>
                <a:lnTo>
                  <a:pt x="5753" y="86"/>
                </a:lnTo>
                <a:lnTo>
                  <a:pt x="3086" y="0"/>
                </a:lnTo>
                <a:lnTo>
                  <a:pt x="0" y="1498"/>
                </a:lnTo>
                <a:lnTo>
                  <a:pt x="0" y="64044"/>
                </a:lnTo>
                <a:lnTo>
                  <a:pt x="1347" y="65330"/>
                </a:lnTo>
                <a:lnTo>
                  <a:pt x="4025" y="65491"/>
                </a:lnTo>
                <a:lnTo>
                  <a:pt x="6833" y="64044"/>
                </a:lnTo>
                <a:lnTo>
                  <a:pt x="6833" y="58903"/>
                </a:lnTo>
                <a:lnTo>
                  <a:pt x="8050" y="60171"/>
                </a:lnTo>
                <a:lnTo>
                  <a:pt x="7733" y="51498"/>
                </a:lnTo>
                <a:lnTo>
                  <a:pt x="7733" y="34682"/>
                </a:lnTo>
                <a:lnTo>
                  <a:pt x="11188" y="30808"/>
                </a:lnTo>
                <a:lnTo>
                  <a:pt x="14310" y="28271"/>
                </a:lnTo>
                <a:lnTo>
                  <a:pt x="17284" y="26874"/>
                </a:lnTo>
                <a:lnTo>
                  <a:pt x="20253" y="26452"/>
                </a:lnTo>
                <a:lnTo>
                  <a:pt x="23936" y="26925"/>
                </a:lnTo>
                <a:lnTo>
                  <a:pt x="26644" y="28829"/>
                </a:lnTo>
                <a:lnTo>
                  <a:pt x="28534" y="31648"/>
                </a:lnTo>
                <a:lnTo>
                  <a:pt x="29933" y="34999"/>
                </a:lnTo>
                <a:lnTo>
                  <a:pt x="30593" y="39053"/>
                </a:lnTo>
                <a:lnTo>
                  <a:pt x="30759" y="43304"/>
                </a:lnTo>
                <a:lnTo>
                  <a:pt x="30553" y="47218"/>
                </a:lnTo>
                <a:lnTo>
                  <a:pt x="29780" y="51041"/>
                </a:lnTo>
                <a:lnTo>
                  <a:pt x="28293" y="54331"/>
                </a:lnTo>
                <a:lnTo>
                  <a:pt x="24916" y="58050"/>
                </a:lnTo>
                <a:lnTo>
                  <a:pt x="21866" y="59447"/>
                </a:lnTo>
                <a:lnTo>
                  <a:pt x="18058" y="65963"/>
                </a:lnTo>
                <a:lnTo>
                  <a:pt x="20650" y="66103"/>
                </a:lnTo>
                <a:lnTo>
                  <a:pt x="23558" y="66103"/>
                </a:lnTo>
                <a:lnTo>
                  <a:pt x="26122" y="65556"/>
                </a:lnTo>
                <a:lnTo>
                  <a:pt x="30618" y="63371"/>
                </a:lnTo>
                <a:close/>
              </a:path>
              <a:path w="38757" h="66103">
                <a:moveTo>
                  <a:pt x="7733" y="51498"/>
                </a:moveTo>
                <a:lnTo>
                  <a:pt x="8050" y="60171"/>
                </a:lnTo>
                <a:lnTo>
                  <a:pt x="11390" y="63079"/>
                </a:lnTo>
                <a:lnTo>
                  <a:pt x="14667" y="65008"/>
                </a:lnTo>
                <a:lnTo>
                  <a:pt x="18058" y="65963"/>
                </a:lnTo>
                <a:lnTo>
                  <a:pt x="21866" y="59447"/>
                </a:lnTo>
                <a:lnTo>
                  <a:pt x="17816" y="59447"/>
                </a:lnTo>
                <a:lnTo>
                  <a:pt x="13842" y="57416"/>
                </a:lnTo>
                <a:lnTo>
                  <a:pt x="9853" y="54090"/>
                </a:lnTo>
                <a:lnTo>
                  <a:pt x="7733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250645" y="6885418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9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9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397" y="13590"/>
                </a:lnTo>
                <a:lnTo>
                  <a:pt x="471" y="16484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6"/>
                </a:lnTo>
                <a:lnTo>
                  <a:pt x="1357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63" y="44844"/>
                </a:lnTo>
                <a:lnTo>
                  <a:pt x="14565" y="45810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3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42" y="36842"/>
                </a:lnTo>
                <a:lnTo>
                  <a:pt x="33310" y="37666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3" y="29159"/>
                </a:lnTo>
                <a:lnTo>
                  <a:pt x="8003" y="24714"/>
                </a:lnTo>
                <a:lnTo>
                  <a:pt x="35751" y="24714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5"/>
                </a:lnTo>
                <a:lnTo>
                  <a:pt x="37007" y="9777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24" y="532"/>
                </a:lnTo>
                <a:lnTo>
                  <a:pt x="10184" y="11149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8003" y="19051"/>
                </a:lnTo>
                <a:lnTo>
                  <a:pt x="8064" y="17334"/>
                </a:lnTo>
                <a:lnTo>
                  <a:pt x="8902" y="14108"/>
                </a:lnTo>
                <a:lnTo>
                  <a:pt x="10184" y="11149"/>
                </a:lnTo>
                <a:lnTo>
                  <a:pt x="14324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301084" y="6885414"/>
            <a:ext cx="24613" cy="45694"/>
          </a:xfrm>
          <a:custGeom>
            <a:avLst/>
            <a:gdLst/>
            <a:ahLst/>
            <a:cxnLst/>
            <a:rect l="l" t="t" r="r" b="b"/>
            <a:pathLst>
              <a:path w="24613" h="45694">
                <a:moveTo>
                  <a:pt x="1958" y="45594"/>
                </a:moveTo>
                <a:lnTo>
                  <a:pt x="4612" y="45694"/>
                </a:lnTo>
                <a:lnTo>
                  <a:pt x="7711" y="44248"/>
                </a:lnTo>
                <a:lnTo>
                  <a:pt x="7711" y="16523"/>
                </a:lnTo>
                <a:lnTo>
                  <a:pt x="8816" y="14810"/>
                </a:lnTo>
                <a:lnTo>
                  <a:pt x="10707" y="12167"/>
                </a:lnTo>
                <a:lnTo>
                  <a:pt x="13309" y="9324"/>
                </a:lnTo>
                <a:lnTo>
                  <a:pt x="16423" y="7454"/>
                </a:lnTo>
                <a:lnTo>
                  <a:pt x="19227" y="7365"/>
                </a:lnTo>
                <a:lnTo>
                  <a:pt x="21769" y="8027"/>
                </a:lnTo>
                <a:lnTo>
                  <a:pt x="24472" y="7430"/>
                </a:lnTo>
                <a:lnTo>
                  <a:pt x="24613" y="4864"/>
                </a:lnTo>
                <a:lnTo>
                  <a:pt x="24613" y="3571"/>
                </a:lnTo>
                <a:lnTo>
                  <a:pt x="23000" y="749"/>
                </a:lnTo>
                <a:lnTo>
                  <a:pt x="20383" y="115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3" y="8243"/>
                </a:lnTo>
                <a:lnTo>
                  <a:pt x="6963" y="2095"/>
                </a:lnTo>
                <a:lnTo>
                  <a:pt x="5666" y="773"/>
                </a:lnTo>
                <a:lnTo>
                  <a:pt x="2783" y="647"/>
                </a:lnTo>
                <a:lnTo>
                  <a:pt x="0" y="2095"/>
                </a:lnTo>
                <a:lnTo>
                  <a:pt x="0" y="44248"/>
                </a:lnTo>
                <a:lnTo>
                  <a:pt x="195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352730" y="68854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68" y="34851"/>
                </a:moveTo>
                <a:lnTo>
                  <a:pt x="9065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5" y="44744"/>
                </a:lnTo>
                <a:lnTo>
                  <a:pt x="14123" y="45769"/>
                </a:lnTo>
                <a:lnTo>
                  <a:pt x="17143" y="46291"/>
                </a:lnTo>
                <a:lnTo>
                  <a:pt x="21005" y="39790"/>
                </a:lnTo>
                <a:lnTo>
                  <a:pt x="16433" y="39344"/>
                </a:lnTo>
                <a:lnTo>
                  <a:pt x="13103" y="37565"/>
                </a:lnTo>
                <a:lnTo>
                  <a:pt x="10768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67" y="33097"/>
                </a:lnTo>
                <a:lnTo>
                  <a:pt x="2120" y="35902"/>
                </a:lnTo>
                <a:lnTo>
                  <a:pt x="5105" y="40259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66" y="18402"/>
                </a:lnTo>
                <a:lnTo>
                  <a:pt x="9310" y="14352"/>
                </a:lnTo>
                <a:lnTo>
                  <a:pt x="11174" y="11112"/>
                </a:lnTo>
                <a:lnTo>
                  <a:pt x="13611" y="8484"/>
                </a:lnTo>
                <a:lnTo>
                  <a:pt x="16916" y="6858"/>
                </a:lnTo>
                <a:lnTo>
                  <a:pt x="21182" y="6465"/>
                </a:lnTo>
                <a:lnTo>
                  <a:pt x="25754" y="6897"/>
                </a:lnTo>
                <a:lnTo>
                  <a:pt x="29105" y="8675"/>
                </a:lnTo>
                <a:lnTo>
                  <a:pt x="31391" y="11418"/>
                </a:lnTo>
                <a:lnTo>
                  <a:pt x="33069" y="14720"/>
                </a:lnTo>
                <a:lnTo>
                  <a:pt x="33919" y="18784"/>
                </a:lnTo>
                <a:lnTo>
                  <a:pt x="34135" y="23215"/>
                </a:lnTo>
                <a:lnTo>
                  <a:pt x="33883" y="27877"/>
                </a:lnTo>
                <a:lnTo>
                  <a:pt x="32868" y="31943"/>
                </a:lnTo>
                <a:lnTo>
                  <a:pt x="31024" y="35153"/>
                </a:lnTo>
                <a:lnTo>
                  <a:pt x="28587" y="37771"/>
                </a:lnTo>
                <a:lnTo>
                  <a:pt x="25247" y="39383"/>
                </a:lnTo>
                <a:lnTo>
                  <a:pt x="21005" y="39790"/>
                </a:lnTo>
                <a:lnTo>
                  <a:pt x="17143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4" y="44538"/>
                </a:lnTo>
                <a:lnTo>
                  <a:pt x="32702" y="43373"/>
                </a:lnTo>
                <a:lnTo>
                  <a:pt x="36727" y="39650"/>
                </a:lnTo>
                <a:lnTo>
                  <a:pt x="39877" y="35078"/>
                </a:lnTo>
                <a:lnTo>
                  <a:pt x="40777" y="32183"/>
                </a:lnTo>
                <a:lnTo>
                  <a:pt x="41691" y="29300"/>
                </a:lnTo>
                <a:lnTo>
                  <a:pt x="42138" y="26125"/>
                </a:lnTo>
                <a:lnTo>
                  <a:pt x="42138" y="19177"/>
                </a:lnTo>
                <a:lnTo>
                  <a:pt x="41716" y="16015"/>
                </a:lnTo>
                <a:lnTo>
                  <a:pt x="40857" y="13197"/>
                </a:lnTo>
                <a:lnTo>
                  <a:pt x="39992" y="10389"/>
                </a:lnTo>
                <a:lnTo>
                  <a:pt x="36993" y="6033"/>
                </a:lnTo>
                <a:lnTo>
                  <a:pt x="33134" y="2566"/>
                </a:lnTo>
                <a:lnTo>
                  <a:pt x="30553" y="1536"/>
                </a:lnTo>
                <a:lnTo>
                  <a:pt x="27990" y="506"/>
                </a:lnTo>
                <a:lnTo>
                  <a:pt x="24955" y="0"/>
                </a:lnTo>
                <a:lnTo>
                  <a:pt x="17906" y="0"/>
                </a:lnTo>
                <a:lnTo>
                  <a:pt x="14767" y="571"/>
                </a:lnTo>
                <a:lnTo>
                  <a:pt x="12089" y="1727"/>
                </a:lnTo>
                <a:lnTo>
                  <a:pt x="9396" y="2872"/>
                </a:lnTo>
                <a:lnTo>
                  <a:pt x="5356" y="6591"/>
                </a:lnTo>
                <a:lnTo>
                  <a:pt x="2221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400423" y="6865272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85" y="21031"/>
                </a:lnTo>
                <a:lnTo>
                  <a:pt x="496" y="21488"/>
                </a:lnTo>
                <a:lnTo>
                  <a:pt x="0" y="24256"/>
                </a:lnTo>
                <a:lnTo>
                  <a:pt x="1485" y="27431"/>
                </a:lnTo>
                <a:lnTo>
                  <a:pt x="7440" y="27431"/>
                </a:lnTo>
                <a:lnTo>
                  <a:pt x="7440" y="64390"/>
                </a:lnTo>
                <a:lnTo>
                  <a:pt x="9450" y="65736"/>
                </a:lnTo>
                <a:lnTo>
                  <a:pt x="12077" y="65836"/>
                </a:lnTo>
                <a:lnTo>
                  <a:pt x="15213" y="64390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2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6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903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8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40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454024" y="6869498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40" y="5662"/>
                </a:moveTo>
                <a:lnTo>
                  <a:pt x="7404" y="8406"/>
                </a:lnTo>
                <a:lnTo>
                  <a:pt x="5068" y="11135"/>
                </a:lnTo>
                <a:lnTo>
                  <a:pt x="3239" y="14465"/>
                </a:lnTo>
                <a:lnTo>
                  <a:pt x="1943" y="18399"/>
                </a:lnTo>
                <a:lnTo>
                  <a:pt x="647" y="22338"/>
                </a:lnTo>
                <a:lnTo>
                  <a:pt x="0" y="26809"/>
                </a:lnTo>
                <a:lnTo>
                  <a:pt x="0" y="36727"/>
                </a:lnTo>
                <a:lnTo>
                  <a:pt x="612" y="41057"/>
                </a:lnTo>
                <a:lnTo>
                  <a:pt x="1817" y="44830"/>
                </a:lnTo>
                <a:lnTo>
                  <a:pt x="2998" y="48588"/>
                </a:lnTo>
                <a:lnTo>
                  <a:pt x="4726" y="51749"/>
                </a:lnTo>
                <a:lnTo>
                  <a:pt x="6958" y="54302"/>
                </a:lnTo>
                <a:lnTo>
                  <a:pt x="9193" y="56855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5" y="61427"/>
                </a:lnTo>
                <a:lnTo>
                  <a:pt x="21779" y="62075"/>
                </a:lnTo>
                <a:lnTo>
                  <a:pt x="25717" y="62075"/>
                </a:lnTo>
                <a:lnTo>
                  <a:pt x="30088" y="61873"/>
                </a:lnTo>
                <a:lnTo>
                  <a:pt x="33921" y="61023"/>
                </a:lnTo>
                <a:lnTo>
                  <a:pt x="37108" y="59903"/>
                </a:lnTo>
                <a:lnTo>
                  <a:pt x="40830" y="58025"/>
                </a:lnTo>
                <a:lnTo>
                  <a:pt x="43689" y="55331"/>
                </a:lnTo>
                <a:lnTo>
                  <a:pt x="43966" y="52764"/>
                </a:lnTo>
                <a:lnTo>
                  <a:pt x="43966" y="52042"/>
                </a:lnTo>
                <a:lnTo>
                  <a:pt x="43458" y="49428"/>
                </a:lnTo>
                <a:lnTo>
                  <a:pt x="40816" y="50086"/>
                </a:lnTo>
                <a:lnTo>
                  <a:pt x="37680" y="52081"/>
                </a:lnTo>
                <a:lnTo>
                  <a:pt x="34872" y="53478"/>
                </a:lnTo>
                <a:lnTo>
                  <a:pt x="31268" y="54658"/>
                </a:lnTo>
                <a:lnTo>
                  <a:pt x="26747" y="54964"/>
                </a:lnTo>
                <a:lnTo>
                  <a:pt x="23888" y="54964"/>
                </a:lnTo>
                <a:lnTo>
                  <a:pt x="21322" y="54457"/>
                </a:lnTo>
                <a:lnTo>
                  <a:pt x="16800" y="52423"/>
                </a:lnTo>
                <a:lnTo>
                  <a:pt x="13347" y="48945"/>
                </a:lnTo>
                <a:lnTo>
                  <a:pt x="10604" y="44499"/>
                </a:lnTo>
                <a:lnTo>
                  <a:pt x="9780" y="41540"/>
                </a:lnTo>
                <a:lnTo>
                  <a:pt x="8942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2" y="24051"/>
                </a:lnTo>
                <a:lnTo>
                  <a:pt x="9831" y="21041"/>
                </a:lnTo>
                <a:lnTo>
                  <a:pt x="10680" y="18032"/>
                </a:lnTo>
                <a:lnTo>
                  <a:pt x="11901" y="15466"/>
                </a:lnTo>
                <a:lnTo>
                  <a:pt x="15036" y="11289"/>
                </a:lnTo>
                <a:lnTo>
                  <a:pt x="19140" y="8632"/>
                </a:lnTo>
                <a:lnTo>
                  <a:pt x="23798" y="7009"/>
                </a:lnTo>
                <a:lnTo>
                  <a:pt x="26506" y="7009"/>
                </a:lnTo>
                <a:lnTo>
                  <a:pt x="31103" y="7325"/>
                </a:lnTo>
                <a:lnTo>
                  <a:pt x="34660" y="8545"/>
                </a:lnTo>
                <a:lnTo>
                  <a:pt x="37404" y="9942"/>
                </a:lnTo>
                <a:lnTo>
                  <a:pt x="40438" y="11962"/>
                </a:lnTo>
                <a:lnTo>
                  <a:pt x="43699" y="10460"/>
                </a:lnTo>
                <a:lnTo>
                  <a:pt x="43624" y="7466"/>
                </a:lnTo>
                <a:lnTo>
                  <a:pt x="41935" y="4658"/>
                </a:lnTo>
                <a:lnTo>
                  <a:pt x="38976" y="2804"/>
                </a:lnTo>
                <a:lnTo>
                  <a:pt x="36334" y="1724"/>
                </a:lnTo>
                <a:lnTo>
                  <a:pt x="33399" y="810"/>
                </a:lnTo>
                <a:lnTo>
                  <a:pt x="30088" y="151"/>
                </a:lnTo>
                <a:lnTo>
                  <a:pt x="26643" y="0"/>
                </a:lnTo>
                <a:lnTo>
                  <a:pt x="22683" y="0"/>
                </a:lnTo>
                <a:lnTo>
                  <a:pt x="19061" y="708"/>
                </a:lnTo>
                <a:lnTo>
                  <a:pt x="15800" y="2156"/>
                </a:lnTo>
                <a:lnTo>
                  <a:pt x="12534" y="3578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507461" y="6865611"/>
            <a:ext cx="36269" cy="65493"/>
          </a:xfrm>
          <a:custGeom>
            <a:avLst/>
            <a:gdLst/>
            <a:ahLst/>
            <a:cxnLst/>
            <a:rect l="l" t="t" r="r" b="b"/>
            <a:pathLst>
              <a:path w="36269" h="65493">
                <a:moveTo>
                  <a:pt x="0" y="1497"/>
                </a:moveTo>
                <a:lnTo>
                  <a:pt x="0" y="64047"/>
                </a:lnTo>
                <a:lnTo>
                  <a:pt x="1954" y="65393"/>
                </a:lnTo>
                <a:lnTo>
                  <a:pt x="4607" y="65493"/>
                </a:lnTo>
                <a:lnTo>
                  <a:pt x="7707" y="64047"/>
                </a:lnTo>
                <a:lnTo>
                  <a:pt x="7707" y="34594"/>
                </a:lnTo>
                <a:lnTo>
                  <a:pt x="9842" y="31953"/>
                </a:lnTo>
                <a:lnTo>
                  <a:pt x="11861" y="29918"/>
                </a:lnTo>
                <a:lnTo>
                  <a:pt x="15735" y="27190"/>
                </a:lnTo>
                <a:lnTo>
                  <a:pt x="19608" y="26492"/>
                </a:lnTo>
                <a:lnTo>
                  <a:pt x="22414" y="26772"/>
                </a:lnTo>
                <a:lnTo>
                  <a:pt x="25628" y="28713"/>
                </a:lnTo>
                <a:lnTo>
                  <a:pt x="27608" y="32092"/>
                </a:lnTo>
                <a:lnTo>
                  <a:pt x="28357" y="35038"/>
                </a:lnTo>
                <a:lnTo>
                  <a:pt x="28548" y="39368"/>
                </a:lnTo>
                <a:lnTo>
                  <a:pt x="28548" y="64047"/>
                </a:lnTo>
                <a:lnTo>
                  <a:pt x="30516" y="65393"/>
                </a:lnTo>
                <a:lnTo>
                  <a:pt x="33185" y="65493"/>
                </a:lnTo>
                <a:lnTo>
                  <a:pt x="36269" y="64047"/>
                </a:lnTo>
                <a:lnTo>
                  <a:pt x="36269" y="35355"/>
                </a:lnTo>
                <a:lnTo>
                  <a:pt x="36003" y="32777"/>
                </a:lnTo>
                <a:lnTo>
                  <a:pt x="35496" y="30632"/>
                </a:lnTo>
                <a:lnTo>
                  <a:pt x="34135" y="26643"/>
                </a:lnTo>
                <a:lnTo>
                  <a:pt x="31774" y="23456"/>
                </a:lnTo>
                <a:lnTo>
                  <a:pt x="28295" y="21231"/>
                </a:lnTo>
                <a:lnTo>
                  <a:pt x="24001" y="19810"/>
                </a:lnTo>
                <a:lnTo>
                  <a:pt x="21196" y="19810"/>
                </a:lnTo>
                <a:lnTo>
                  <a:pt x="16661" y="20372"/>
                </a:lnTo>
                <a:lnTo>
                  <a:pt x="12164" y="22642"/>
                </a:lnTo>
                <a:lnTo>
                  <a:pt x="7707" y="26733"/>
                </a:lnTo>
                <a:lnTo>
                  <a:pt x="7707" y="1497"/>
                </a:lnTo>
                <a:lnTo>
                  <a:pt x="5753" y="88"/>
                </a:lnTo>
                <a:lnTo>
                  <a:pt x="3084" y="0"/>
                </a:lnTo>
                <a:lnTo>
                  <a:pt x="0" y="14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554759" y="6885414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5" y="10631"/>
                </a:moveTo>
                <a:lnTo>
                  <a:pt x="6069" y="9485"/>
                </a:lnTo>
                <a:lnTo>
                  <a:pt x="9309" y="7898"/>
                </a:lnTo>
                <a:lnTo>
                  <a:pt x="12152" y="6948"/>
                </a:lnTo>
                <a:lnTo>
                  <a:pt x="15378" y="6259"/>
                </a:lnTo>
                <a:lnTo>
                  <a:pt x="19061" y="6259"/>
                </a:lnTo>
                <a:lnTo>
                  <a:pt x="21779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3" y="16203"/>
                </a:lnTo>
                <a:lnTo>
                  <a:pt x="26923" y="19483"/>
                </a:lnTo>
                <a:lnTo>
                  <a:pt x="17830" y="19483"/>
                </a:lnTo>
                <a:lnTo>
                  <a:pt x="14895" y="19759"/>
                </a:lnTo>
                <a:lnTo>
                  <a:pt x="12268" y="20344"/>
                </a:lnTo>
                <a:lnTo>
                  <a:pt x="9650" y="20915"/>
                </a:lnTo>
                <a:lnTo>
                  <a:pt x="7429" y="21780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54" y="38912"/>
                </a:lnTo>
                <a:lnTo>
                  <a:pt x="3999" y="42925"/>
                </a:lnTo>
                <a:lnTo>
                  <a:pt x="6793" y="44870"/>
                </a:lnTo>
                <a:lnTo>
                  <a:pt x="10388" y="46012"/>
                </a:lnTo>
                <a:lnTo>
                  <a:pt x="7912" y="35294"/>
                </a:lnTo>
                <a:lnTo>
                  <a:pt x="8153" y="30683"/>
                </a:lnTo>
                <a:lnTo>
                  <a:pt x="9878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5"/>
                </a:lnTo>
                <a:lnTo>
                  <a:pt x="26923" y="25045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4"/>
                </a:lnTo>
                <a:lnTo>
                  <a:pt x="34300" y="10958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51"/>
                </a:lnTo>
                <a:lnTo>
                  <a:pt x="11569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602" y="4903"/>
                </a:lnTo>
                <a:lnTo>
                  <a:pt x="2054" y="7631"/>
                </a:lnTo>
                <a:lnTo>
                  <a:pt x="3365" y="10631"/>
                </a:lnTo>
                <a:close/>
              </a:path>
              <a:path w="34592" h="46302">
                <a:moveTo>
                  <a:pt x="26923" y="25045"/>
                </a:moveTo>
                <a:lnTo>
                  <a:pt x="26923" y="33983"/>
                </a:lnTo>
                <a:lnTo>
                  <a:pt x="25018" y="36104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88" y="46012"/>
                </a:lnTo>
                <a:lnTo>
                  <a:pt x="14604" y="46302"/>
                </a:lnTo>
                <a:lnTo>
                  <a:pt x="19532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3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603336" y="6885421"/>
            <a:ext cx="62496" cy="45683"/>
          </a:xfrm>
          <a:custGeom>
            <a:avLst/>
            <a:gdLst/>
            <a:ahLst/>
            <a:cxnLst/>
            <a:rect l="l" t="t" r="r" b="b"/>
            <a:pathLst>
              <a:path w="62496" h="45683">
                <a:moveTo>
                  <a:pt x="31000" y="3912"/>
                </a:moveTo>
                <a:lnTo>
                  <a:pt x="27965" y="1576"/>
                </a:lnTo>
                <a:lnTo>
                  <a:pt x="25347" y="596"/>
                </a:lnTo>
                <a:lnTo>
                  <a:pt x="22388" y="0"/>
                </a:lnTo>
                <a:lnTo>
                  <a:pt x="18364" y="0"/>
                </a:lnTo>
                <a:lnTo>
                  <a:pt x="13878" y="1842"/>
                </a:lnTo>
                <a:lnTo>
                  <a:pt x="9345" y="5017"/>
                </a:lnTo>
                <a:lnTo>
                  <a:pt x="6969" y="7670"/>
                </a:lnTo>
                <a:lnTo>
                  <a:pt x="6969" y="2094"/>
                </a:lnTo>
                <a:lnTo>
                  <a:pt x="5662" y="763"/>
                </a:lnTo>
                <a:lnTo>
                  <a:pt x="2793" y="636"/>
                </a:lnTo>
                <a:lnTo>
                  <a:pt x="0" y="2094"/>
                </a:lnTo>
                <a:lnTo>
                  <a:pt x="0" y="44236"/>
                </a:lnTo>
                <a:lnTo>
                  <a:pt x="1955" y="45582"/>
                </a:lnTo>
                <a:lnTo>
                  <a:pt x="4608" y="45683"/>
                </a:lnTo>
                <a:lnTo>
                  <a:pt x="7733" y="44236"/>
                </a:lnTo>
                <a:lnTo>
                  <a:pt x="7733" y="14784"/>
                </a:lnTo>
                <a:lnTo>
                  <a:pt x="9842" y="12142"/>
                </a:lnTo>
                <a:lnTo>
                  <a:pt x="11808" y="10107"/>
                </a:lnTo>
                <a:lnTo>
                  <a:pt x="15430" y="7379"/>
                </a:lnTo>
                <a:lnTo>
                  <a:pt x="18997" y="6681"/>
                </a:lnTo>
                <a:lnTo>
                  <a:pt x="21676" y="6962"/>
                </a:lnTo>
                <a:lnTo>
                  <a:pt x="24649" y="8902"/>
                </a:lnTo>
                <a:lnTo>
                  <a:pt x="26529" y="12282"/>
                </a:lnTo>
                <a:lnTo>
                  <a:pt x="27216" y="15227"/>
                </a:lnTo>
                <a:lnTo>
                  <a:pt x="27378" y="18618"/>
                </a:lnTo>
                <a:lnTo>
                  <a:pt x="27378" y="44236"/>
                </a:lnTo>
                <a:lnTo>
                  <a:pt x="29387" y="45582"/>
                </a:lnTo>
                <a:lnTo>
                  <a:pt x="31979" y="45683"/>
                </a:lnTo>
                <a:lnTo>
                  <a:pt x="35115" y="44236"/>
                </a:lnTo>
                <a:lnTo>
                  <a:pt x="35115" y="14784"/>
                </a:lnTo>
                <a:lnTo>
                  <a:pt x="37274" y="12142"/>
                </a:lnTo>
                <a:lnTo>
                  <a:pt x="39240" y="10107"/>
                </a:lnTo>
                <a:lnTo>
                  <a:pt x="42821" y="7379"/>
                </a:lnTo>
                <a:lnTo>
                  <a:pt x="46393" y="6681"/>
                </a:lnTo>
                <a:lnTo>
                  <a:pt x="49071" y="6962"/>
                </a:lnTo>
                <a:lnTo>
                  <a:pt x="52081" y="8902"/>
                </a:lnTo>
                <a:lnTo>
                  <a:pt x="53949" y="12282"/>
                </a:lnTo>
                <a:lnTo>
                  <a:pt x="54569" y="15227"/>
                </a:lnTo>
                <a:lnTo>
                  <a:pt x="54734" y="18618"/>
                </a:lnTo>
                <a:lnTo>
                  <a:pt x="54734" y="44236"/>
                </a:lnTo>
                <a:lnTo>
                  <a:pt x="56743" y="45582"/>
                </a:lnTo>
                <a:lnTo>
                  <a:pt x="59411" y="45683"/>
                </a:lnTo>
                <a:lnTo>
                  <a:pt x="62496" y="44236"/>
                </a:lnTo>
                <a:lnTo>
                  <a:pt x="62496" y="15227"/>
                </a:lnTo>
                <a:lnTo>
                  <a:pt x="61772" y="10821"/>
                </a:lnTo>
                <a:lnTo>
                  <a:pt x="60477" y="6832"/>
                </a:lnTo>
                <a:lnTo>
                  <a:pt x="58201" y="3646"/>
                </a:lnTo>
                <a:lnTo>
                  <a:pt x="54863" y="1421"/>
                </a:lnTo>
                <a:lnTo>
                  <a:pt x="50749" y="0"/>
                </a:lnTo>
                <a:lnTo>
                  <a:pt x="48031" y="0"/>
                </a:lnTo>
                <a:lnTo>
                  <a:pt x="45796" y="139"/>
                </a:lnTo>
                <a:lnTo>
                  <a:pt x="42440" y="1209"/>
                </a:lnTo>
                <a:lnTo>
                  <a:pt x="38887" y="3379"/>
                </a:lnTo>
                <a:lnTo>
                  <a:pt x="36346" y="5500"/>
                </a:lnTo>
                <a:lnTo>
                  <a:pt x="33120" y="7073"/>
                </a:lnTo>
                <a:lnTo>
                  <a:pt x="31000" y="39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679534" y="6865613"/>
            <a:ext cx="38775" cy="66103"/>
          </a:xfrm>
          <a:custGeom>
            <a:avLst/>
            <a:gdLst/>
            <a:ahLst/>
            <a:cxnLst/>
            <a:rect l="l" t="t" r="r" b="b"/>
            <a:pathLst>
              <a:path w="38775" h="66103">
                <a:moveTo>
                  <a:pt x="30622" y="63371"/>
                </a:moveTo>
                <a:lnTo>
                  <a:pt x="34063" y="59738"/>
                </a:lnTo>
                <a:lnTo>
                  <a:pt x="36781" y="55191"/>
                </a:lnTo>
                <a:lnTo>
                  <a:pt x="37566" y="52271"/>
                </a:lnTo>
                <a:lnTo>
                  <a:pt x="38369" y="49353"/>
                </a:lnTo>
                <a:lnTo>
                  <a:pt x="38775" y="46062"/>
                </a:lnTo>
                <a:lnTo>
                  <a:pt x="38775" y="39344"/>
                </a:lnTo>
                <a:lnTo>
                  <a:pt x="38445" y="36446"/>
                </a:lnTo>
                <a:lnTo>
                  <a:pt x="37833" y="33703"/>
                </a:lnTo>
                <a:lnTo>
                  <a:pt x="37213" y="30949"/>
                </a:lnTo>
                <a:lnTo>
                  <a:pt x="34848" y="26517"/>
                </a:lnTo>
                <a:lnTo>
                  <a:pt x="31738" y="22846"/>
                </a:lnTo>
                <a:lnTo>
                  <a:pt x="27396" y="20408"/>
                </a:lnTo>
                <a:lnTo>
                  <a:pt x="24778" y="19800"/>
                </a:lnTo>
                <a:lnTo>
                  <a:pt x="21719" y="19800"/>
                </a:lnTo>
                <a:lnTo>
                  <a:pt x="18173" y="20179"/>
                </a:lnTo>
                <a:lnTo>
                  <a:pt x="14796" y="21358"/>
                </a:lnTo>
                <a:lnTo>
                  <a:pt x="11355" y="23493"/>
                </a:lnTo>
                <a:lnTo>
                  <a:pt x="7736" y="26719"/>
                </a:lnTo>
                <a:lnTo>
                  <a:pt x="7736" y="1498"/>
                </a:lnTo>
                <a:lnTo>
                  <a:pt x="5753" y="86"/>
                </a:lnTo>
                <a:lnTo>
                  <a:pt x="3086" y="0"/>
                </a:lnTo>
                <a:lnTo>
                  <a:pt x="0" y="1498"/>
                </a:lnTo>
                <a:lnTo>
                  <a:pt x="0" y="64044"/>
                </a:lnTo>
                <a:lnTo>
                  <a:pt x="1347" y="65330"/>
                </a:lnTo>
                <a:lnTo>
                  <a:pt x="4028" y="65491"/>
                </a:lnTo>
                <a:lnTo>
                  <a:pt x="6833" y="64044"/>
                </a:lnTo>
                <a:lnTo>
                  <a:pt x="6833" y="58903"/>
                </a:lnTo>
                <a:lnTo>
                  <a:pt x="8054" y="60171"/>
                </a:lnTo>
                <a:lnTo>
                  <a:pt x="7736" y="51498"/>
                </a:lnTo>
                <a:lnTo>
                  <a:pt x="7736" y="34682"/>
                </a:lnTo>
                <a:lnTo>
                  <a:pt x="11189" y="30808"/>
                </a:lnTo>
                <a:lnTo>
                  <a:pt x="14314" y="28271"/>
                </a:lnTo>
                <a:lnTo>
                  <a:pt x="17287" y="26874"/>
                </a:lnTo>
                <a:lnTo>
                  <a:pt x="20257" y="26452"/>
                </a:lnTo>
                <a:lnTo>
                  <a:pt x="23954" y="26925"/>
                </a:lnTo>
                <a:lnTo>
                  <a:pt x="26648" y="28829"/>
                </a:lnTo>
                <a:lnTo>
                  <a:pt x="28538" y="31648"/>
                </a:lnTo>
                <a:lnTo>
                  <a:pt x="29949" y="34999"/>
                </a:lnTo>
                <a:lnTo>
                  <a:pt x="30596" y="39053"/>
                </a:lnTo>
                <a:lnTo>
                  <a:pt x="30763" y="43304"/>
                </a:lnTo>
                <a:lnTo>
                  <a:pt x="30557" y="47218"/>
                </a:lnTo>
                <a:lnTo>
                  <a:pt x="29784" y="51041"/>
                </a:lnTo>
                <a:lnTo>
                  <a:pt x="28296" y="54331"/>
                </a:lnTo>
                <a:lnTo>
                  <a:pt x="24919" y="58050"/>
                </a:lnTo>
                <a:lnTo>
                  <a:pt x="21870" y="59447"/>
                </a:lnTo>
                <a:lnTo>
                  <a:pt x="18061" y="65963"/>
                </a:lnTo>
                <a:lnTo>
                  <a:pt x="20650" y="66103"/>
                </a:lnTo>
                <a:lnTo>
                  <a:pt x="23558" y="66103"/>
                </a:lnTo>
                <a:lnTo>
                  <a:pt x="26126" y="65556"/>
                </a:lnTo>
                <a:lnTo>
                  <a:pt x="30622" y="63371"/>
                </a:lnTo>
                <a:close/>
              </a:path>
              <a:path w="38775" h="66103">
                <a:moveTo>
                  <a:pt x="7736" y="51498"/>
                </a:moveTo>
                <a:lnTo>
                  <a:pt x="8054" y="60171"/>
                </a:lnTo>
                <a:lnTo>
                  <a:pt x="11394" y="63079"/>
                </a:lnTo>
                <a:lnTo>
                  <a:pt x="14671" y="65008"/>
                </a:lnTo>
                <a:lnTo>
                  <a:pt x="18061" y="65963"/>
                </a:lnTo>
                <a:lnTo>
                  <a:pt x="21870" y="59447"/>
                </a:lnTo>
                <a:lnTo>
                  <a:pt x="17820" y="59447"/>
                </a:lnTo>
                <a:lnTo>
                  <a:pt x="13846" y="57416"/>
                </a:lnTo>
                <a:lnTo>
                  <a:pt x="9857" y="54090"/>
                </a:lnTo>
                <a:lnTo>
                  <a:pt x="7736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726896" y="6885950"/>
            <a:ext cx="14338" cy="19051"/>
          </a:xfrm>
          <a:custGeom>
            <a:avLst/>
            <a:gdLst/>
            <a:ahLst/>
            <a:cxnLst/>
            <a:rect l="l" t="t" r="r" b="b"/>
            <a:pathLst>
              <a:path w="14338" h="19051">
                <a:moveTo>
                  <a:pt x="9345" y="2160"/>
                </a:moveTo>
                <a:lnTo>
                  <a:pt x="5447" y="5717"/>
                </a:lnTo>
                <a:lnTo>
                  <a:pt x="7999" y="18519"/>
                </a:lnTo>
                <a:lnTo>
                  <a:pt x="8064" y="16802"/>
                </a:lnTo>
                <a:lnTo>
                  <a:pt x="8902" y="13576"/>
                </a:lnTo>
                <a:lnTo>
                  <a:pt x="10184" y="10617"/>
                </a:lnTo>
                <a:lnTo>
                  <a:pt x="14338" y="0"/>
                </a:lnTo>
                <a:lnTo>
                  <a:pt x="9345" y="2160"/>
                </a:lnTo>
                <a:close/>
              </a:path>
              <a:path w="14338" h="19051">
                <a:moveTo>
                  <a:pt x="10184" y="10617"/>
                </a:moveTo>
                <a:lnTo>
                  <a:pt x="13335" y="7289"/>
                </a:lnTo>
                <a:lnTo>
                  <a:pt x="16229" y="5853"/>
                </a:lnTo>
                <a:lnTo>
                  <a:pt x="19824" y="5511"/>
                </a:lnTo>
                <a:lnTo>
                  <a:pt x="23558" y="5511"/>
                </a:lnTo>
                <a:lnTo>
                  <a:pt x="26388" y="6657"/>
                </a:lnTo>
                <a:lnTo>
                  <a:pt x="30186" y="11278"/>
                </a:lnTo>
                <a:lnTo>
                  <a:pt x="31089" y="14465"/>
                </a:lnTo>
                <a:lnTo>
                  <a:pt x="30985" y="18519"/>
                </a:lnTo>
                <a:lnTo>
                  <a:pt x="7999" y="18519"/>
                </a:lnTo>
                <a:lnTo>
                  <a:pt x="5447" y="5717"/>
                </a:lnTo>
                <a:lnTo>
                  <a:pt x="2336" y="10173"/>
                </a:lnTo>
                <a:lnTo>
                  <a:pt x="1397" y="13058"/>
                </a:lnTo>
                <a:lnTo>
                  <a:pt x="468" y="15952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4"/>
                </a:lnTo>
                <a:lnTo>
                  <a:pt x="1357" y="32843"/>
                </a:lnTo>
                <a:lnTo>
                  <a:pt x="2260" y="35712"/>
                </a:lnTo>
                <a:lnTo>
                  <a:pt x="5370" y="40007"/>
                </a:lnTo>
                <a:lnTo>
                  <a:pt x="9359" y="43343"/>
                </a:lnTo>
                <a:lnTo>
                  <a:pt x="11963" y="44312"/>
                </a:lnTo>
                <a:lnTo>
                  <a:pt x="14565" y="45278"/>
                </a:lnTo>
                <a:lnTo>
                  <a:pt x="17600" y="45770"/>
                </a:lnTo>
                <a:lnTo>
                  <a:pt x="23061" y="45770"/>
                </a:lnTo>
                <a:lnTo>
                  <a:pt x="26708" y="45313"/>
                </a:lnTo>
                <a:lnTo>
                  <a:pt x="30020" y="44691"/>
                </a:lnTo>
                <a:lnTo>
                  <a:pt x="33807" y="43559"/>
                </a:lnTo>
                <a:lnTo>
                  <a:pt x="36471" y="41972"/>
                </a:lnTo>
                <a:lnTo>
                  <a:pt x="36982" y="39309"/>
                </a:lnTo>
                <a:lnTo>
                  <a:pt x="35341" y="36310"/>
                </a:lnTo>
                <a:lnTo>
                  <a:pt x="32357" y="37490"/>
                </a:lnTo>
                <a:lnTo>
                  <a:pt x="28713" y="38671"/>
                </a:lnTo>
                <a:lnTo>
                  <a:pt x="25577" y="39334"/>
                </a:lnTo>
                <a:lnTo>
                  <a:pt x="21780" y="39485"/>
                </a:lnTo>
                <a:lnTo>
                  <a:pt x="19237" y="39485"/>
                </a:lnTo>
                <a:lnTo>
                  <a:pt x="15340" y="38404"/>
                </a:lnTo>
                <a:lnTo>
                  <a:pt x="11059" y="35319"/>
                </a:lnTo>
                <a:lnTo>
                  <a:pt x="9169" y="32371"/>
                </a:lnTo>
                <a:lnTo>
                  <a:pt x="8241" y="28627"/>
                </a:lnTo>
                <a:lnTo>
                  <a:pt x="7999" y="24182"/>
                </a:lnTo>
                <a:lnTo>
                  <a:pt x="35747" y="24182"/>
                </a:lnTo>
                <a:lnTo>
                  <a:pt x="37843" y="23407"/>
                </a:lnTo>
                <a:lnTo>
                  <a:pt x="38757" y="20815"/>
                </a:lnTo>
                <a:lnTo>
                  <a:pt x="38757" y="16664"/>
                </a:lnTo>
                <a:lnTo>
                  <a:pt x="38416" y="14072"/>
                </a:lnTo>
                <a:lnTo>
                  <a:pt x="37007" y="9245"/>
                </a:lnTo>
                <a:lnTo>
                  <a:pt x="34415" y="5335"/>
                </a:lnTo>
                <a:lnTo>
                  <a:pt x="30999" y="2109"/>
                </a:lnTo>
                <a:lnTo>
                  <a:pt x="26352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38" y="0"/>
                </a:lnTo>
                <a:lnTo>
                  <a:pt x="10184" y="106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777335" y="6885414"/>
            <a:ext cx="24613" cy="45694"/>
          </a:xfrm>
          <a:custGeom>
            <a:avLst/>
            <a:gdLst/>
            <a:ahLst/>
            <a:cxnLst/>
            <a:rect l="l" t="t" r="r" b="b"/>
            <a:pathLst>
              <a:path w="24613" h="45694">
                <a:moveTo>
                  <a:pt x="1955" y="45594"/>
                </a:moveTo>
                <a:lnTo>
                  <a:pt x="4611" y="45694"/>
                </a:lnTo>
                <a:lnTo>
                  <a:pt x="7707" y="44248"/>
                </a:lnTo>
                <a:lnTo>
                  <a:pt x="7707" y="16523"/>
                </a:lnTo>
                <a:lnTo>
                  <a:pt x="8813" y="14810"/>
                </a:lnTo>
                <a:lnTo>
                  <a:pt x="10707" y="12167"/>
                </a:lnTo>
                <a:lnTo>
                  <a:pt x="13309" y="9324"/>
                </a:lnTo>
                <a:lnTo>
                  <a:pt x="16419" y="7454"/>
                </a:lnTo>
                <a:lnTo>
                  <a:pt x="19227" y="7365"/>
                </a:lnTo>
                <a:lnTo>
                  <a:pt x="21769" y="8027"/>
                </a:lnTo>
                <a:lnTo>
                  <a:pt x="24472" y="7430"/>
                </a:lnTo>
                <a:lnTo>
                  <a:pt x="24613" y="4864"/>
                </a:lnTo>
                <a:lnTo>
                  <a:pt x="24613" y="3571"/>
                </a:lnTo>
                <a:lnTo>
                  <a:pt x="23000" y="749"/>
                </a:lnTo>
                <a:lnTo>
                  <a:pt x="20383" y="115"/>
                </a:lnTo>
                <a:lnTo>
                  <a:pt x="17575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9" y="8243"/>
                </a:lnTo>
                <a:lnTo>
                  <a:pt x="6959" y="2095"/>
                </a:lnTo>
                <a:lnTo>
                  <a:pt x="5662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8"/>
                </a:lnTo>
                <a:lnTo>
                  <a:pt x="1955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828977" y="68854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29" y="27506"/>
                </a:lnTo>
                <a:lnTo>
                  <a:pt x="8978" y="43714"/>
                </a:lnTo>
                <a:lnTo>
                  <a:pt x="11559" y="44744"/>
                </a:lnTo>
                <a:lnTo>
                  <a:pt x="14123" y="45769"/>
                </a:lnTo>
                <a:lnTo>
                  <a:pt x="17147" y="46291"/>
                </a:lnTo>
                <a:lnTo>
                  <a:pt x="21005" y="39790"/>
                </a:lnTo>
                <a:lnTo>
                  <a:pt x="16433" y="39344"/>
                </a:lnTo>
                <a:lnTo>
                  <a:pt x="13107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9"/>
                </a:lnTo>
                <a:lnTo>
                  <a:pt x="8978" y="43714"/>
                </a:lnTo>
                <a:lnTo>
                  <a:pt x="8229" y="27506"/>
                </a:lnTo>
                <a:lnTo>
                  <a:pt x="8013" y="23025"/>
                </a:lnTo>
                <a:lnTo>
                  <a:pt x="8280" y="18402"/>
                </a:lnTo>
                <a:lnTo>
                  <a:pt x="9310" y="14352"/>
                </a:lnTo>
                <a:lnTo>
                  <a:pt x="11178" y="11112"/>
                </a:lnTo>
                <a:lnTo>
                  <a:pt x="13615" y="8484"/>
                </a:lnTo>
                <a:lnTo>
                  <a:pt x="16916" y="6858"/>
                </a:lnTo>
                <a:lnTo>
                  <a:pt x="21186" y="6465"/>
                </a:lnTo>
                <a:lnTo>
                  <a:pt x="25758" y="6897"/>
                </a:lnTo>
                <a:lnTo>
                  <a:pt x="29109" y="8675"/>
                </a:lnTo>
                <a:lnTo>
                  <a:pt x="31395" y="11418"/>
                </a:lnTo>
                <a:lnTo>
                  <a:pt x="33073" y="14720"/>
                </a:lnTo>
                <a:lnTo>
                  <a:pt x="33922" y="18784"/>
                </a:lnTo>
                <a:lnTo>
                  <a:pt x="34138" y="23215"/>
                </a:lnTo>
                <a:lnTo>
                  <a:pt x="33883" y="27877"/>
                </a:lnTo>
                <a:lnTo>
                  <a:pt x="32868" y="31943"/>
                </a:lnTo>
                <a:lnTo>
                  <a:pt x="31028" y="35153"/>
                </a:lnTo>
                <a:lnTo>
                  <a:pt x="28587" y="37771"/>
                </a:lnTo>
                <a:lnTo>
                  <a:pt x="25251" y="39383"/>
                </a:lnTo>
                <a:lnTo>
                  <a:pt x="21005" y="39790"/>
                </a:lnTo>
                <a:lnTo>
                  <a:pt x="17147" y="46291"/>
                </a:lnTo>
                <a:lnTo>
                  <a:pt x="24170" y="46291"/>
                </a:lnTo>
                <a:lnTo>
                  <a:pt x="27296" y="45708"/>
                </a:lnTo>
                <a:lnTo>
                  <a:pt x="29998" y="44538"/>
                </a:lnTo>
                <a:lnTo>
                  <a:pt x="32702" y="43373"/>
                </a:lnTo>
                <a:lnTo>
                  <a:pt x="36742" y="39650"/>
                </a:lnTo>
                <a:lnTo>
                  <a:pt x="39881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52" y="26125"/>
                </a:lnTo>
                <a:lnTo>
                  <a:pt x="42152" y="19177"/>
                </a:lnTo>
                <a:lnTo>
                  <a:pt x="41720" y="16015"/>
                </a:lnTo>
                <a:lnTo>
                  <a:pt x="40857" y="13197"/>
                </a:lnTo>
                <a:lnTo>
                  <a:pt x="39992" y="10389"/>
                </a:lnTo>
                <a:lnTo>
                  <a:pt x="36997" y="6033"/>
                </a:lnTo>
                <a:lnTo>
                  <a:pt x="33134" y="2566"/>
                </a:lnTo>
                <a:lnTo>
                  <a:pt x="30557" y="1536"/>
                </a:lnTo>
                <a:lnTo>
                  <a:pt x="27994" y="506"/>
                </a:lnTo>
                <a:lnTo>
                  <a:pt x="24955" y="0"/>
                </a:lnTo>
                <a:lnTo>
                  <a:pt x="17906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46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876675" y="6865272"/>
            <a:ext cx="28511" cy="65836"/>
          </a:xfrm>
          <a:custGeom>
            <a:avLst/>
            <a:gdLst/>
            <a:ahLst/>
            <a:cxnLst/>
            <a:rect l="l" t="t" r="r" b="b"/>
            <a:pathLst>
              <a:path w="28511" h="65836">
                <a:moveTo>
                  <a:pt x="7440" y="13741"/>
                </a:moveTo>
                <a:lnTo>
                  <a:pt x="7440" y="21031"/>
                </a:lnTo>
                <a:lnTo>
                  <a:pt x="1497" y="21031"/>
                </a:lnTo>
                <a:lnTo>
                  <a:pt x="492" y="21488"/>
                </a:lnTo>
                <a:lnTo>
                  <a:pt x="0" y="24256"/>
                </a:lnTo>
                <a:lnTo>
                  <a:pt x="1497" y="27431"/>
                </a:lnTo>
                <a:lnTo>
                  <a:pt x="7440" y="27431"/>
                </a:lnTo>
                <a:lnTo>
                  <a:pt x="7440" y="64390"/>
                </a:lnTo>
                <a:lnTo>
                  <a:pt x="9448" y="65736"/>
                </a:lnTo>
                <a:lnTo>
                  <a:pt x="12077" y="65836"/>
                </a:lnTo>
                <a:lnTo>
                  <a:pt x="15213" y="64390"/>
                </a:lnTo>
                <a:lnTo>
                  <a:pt x="15213" y="27431"/>
                </a:lnTo>
                <a:lnTo>
                  <a:pt x="24612" y="27431"/>
                </a:lnTo>
                <a:lnTo>
                  <a:pt x="25742" y="26697"/>
                </a:lnTo>
                <a:lnTo>
                  <a:pt x="26160" y="23674"/>
                </a:lnTo>
                <a:lnTo>
                  <a:pt x="24612" y="21031"/>
                </a:lnTo>
                <a:lnTo>
                  <a:pt x="15213" y="21031"/>
                </a:lnTo>
                <a:lnTo>
                  <a:pt x="15213" y="14630"/>
                </a:lnTo>
                <a:lnTo>
                  <a:pt x="15544" y="11826"/>
                </a:lnTo>
                <a:lnTo>
                  <a:pt x="16610" y="8737"/>
                </a:lnTo>
                <a:lnTo>
                  <a:pt x="19392" y="6616"/>
                </a:lnTo>
                <a:lnTo>
                  <a:pt x="22377" y="6414"/>
                </a:lnTo>
                <a:lnTo>
                  <a:pt x="25422" y="7099"/>
                </a:lnTo>
                <a:lnTo>
                  <a:pt x="28028" y="7581"/>
                </a:lnTo>
                <a:lnTo>
                  <a:pt x="28511" y="4928"/>
                </a:lnTo>
                <a:lnTo>
                  <a:pt x="27899" y="1793"/>
                </a:lnTo>
                <a:lnTo>
                  <a:pt x="25220" y="507"/>
                </a:lnTo>
                <a:lnTo>
                  <a:pt x="22110" y="0"/>
                </a:lnTo>
                <a:lnTo>
                  <a:pt x="18704" y="0"/>
                </a:lnTo>
                <a:lnTo>
                  <a:pt x="15011" y="965"/>
                </a:lnTo>
                <a:lnTo>
                  <a:pt x="11887" y="2592"/>
                </a:lnTo>
                <a:lnTo>
                  <a:pt x="9636" y="5284"/>
                </a:lnTo>
                <a:lnTo>
                  <a:pt x="8253" y="9118"/>
                </a:lnTo>
                <a:lnTo>
                  <a:pt x="7440" y="13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930275" y="6869498"/>
            <a:ext cx="43966" cy="62075"/>
          </a:xfrm>
          <a:custGeom>
            <a:avLst/>
            <a:gdLst/>
            <a:ahLst/>
            <a:cxnLst/>
            <a:rect l="l" t="t" r="r" b="b"/>
            <a:pathLst>
              <a:path w="43966" h="62075">
                <a:moveTo>
                  <a:pt x="9740" y="5662"/>
                </a:moveTo>
                <a:lnTo>
                  <a:pt x="7404" y="8406"/>
                </a:lnTo>
                <a:lnTo>
                  <a:pt x="5064" y="11135"/>
                </a:lnTo>
                <a:lnTo>
                  <a:pt x="3235" y="14465"/>
                </a:lnTo>
                <a:lnTo>
                  <a:pt x="1943" y="18399"/>
                </a:lnTo>
                <a:lnTo>
                  <a:pt x="647" y="22338"/>
                </a:lnTo>
                <a:lnTo>
                  <a:pt x="0" y="26809"/>
                </a:lnTo>
                <a:lnTo>
                  <a:pt x="0" y="36727"/>
                </a:lnTo>
                <a:lnTo>
                  <a:pt x="608" y="41057"/>
                </a:lnTo>
                <a:lnTo>
                  <a:pt x="1813" y="44830"/>
                </a:lnTo>
                <a:lnTo>
                  <a:pt x="2994" y="48588"/>
                </a:lnTo>
                <a:lnTo>
                  <a:pt x="4723" y="51749"/>
                </a:lnTo>
                <a:lnTo>
                  <a:pt x="6958" y="54302"/>
                </a:lnTo>
                <a:lnTo>
                  <a:pt x="9193" y="56855"/>
                </a:lnTo>
                <a:lnTo>
                  <a:pt x="11887" y="58798"/>
                </a:lnTo>
                <a:lnTo>
                  <a:pt x="15062" y="60109"/>
                </a:lnTo>
                <a:lnTo>
                  <a:pt x="18223" y="61427"/>
                </a:lnTo>
                <a:lnTo>
                  <a:pt x="21779" y="62075"/>
                </a:lnTo>
                <a:lnTo>
                  <a:pt x="25717" y="62075"/>
                </a:lnTo>
                <a:lnTo>
                  <a:pt x="30085" y="61873"/>
                </a:lnTo>
                <a:lnTo>
                  <a:pt x="33921" y="61023"/>
                </a:lnTo>
                <a:lnTo>
                  <a:pt x="37108" y="59903"/>
                </a:lnTo>
                <a:lnTo>
                  <a:pt x="40830" y="58025"/>
                </a:lnTo>
                <a:lnTo>
                  <a:pt x="43685" y="55331"/>
                </a:lnTo>
                <a:lnTo>
                  <a:pt x="43966" y="52764"/>
                </a:lnTo>
                <a:lnTo>
                  <a:pt x="43966" y="52042"/>
                </a:lnTo>
                <a:lnTo>
                  <a:pt x="43458" y="49428"/>
                </a:lnTo>
                <a:lnTo>
                  <a:pt x="40816" y="50086"/>
                </a:lnTo>
                <a:lnTo>
                  <a:pt x="37680" y="52081"/>
                </a:lnTo>
                <a:lnTo>
                  <a:pt x="34872" y="53478"/>
                </a:lnTo>
                <a:lnTo>
                  <a:pt x="31264" y="54658"/>
                </a:lnTo>
                <a:lnTo>
                  <a:pt x="26743" y="54964"/>
                </a:lnTo>
                <a:lnTo>
                  <a:pt x="23888" y="54964"/>
                </a:lnTo>
                <a:lnTo>
                  <a:pt x="21337" y="54457"/>
                </a:lnTo>
                <a:lnTo>
                  <a:pt x="16800" y="52423"/>
                </a:lnTo>
                <a:lnTo>
                  <a:pt x="13347" y="48945"/>
                </a:lnTo>
                <a:lnTo>
                  <a:pt x="10604" y="44499"/>
                </a:lnTo>
                <a:lnTo>
                  <a:pt x="9776" y="41540"/>
                </a:lnTo>
                <a:lnTo>
                  <a:pt x="8938" y="38606"/>
                </a:lnTo>
                <a:lnTo>
                  <a:pt x="8520" y="35204"/>
                </a:lnTo>
                <a:lnTo>
                  <a:pt x="8520" y="27492"/>
                </a:lnTo>
                <a:lnTo>
                  <a:pt x="8952" y="24051"/>
                </a:lnTo>
                <a:lnTo>
                  <a:pt x="9827" y="21041"/>
                </a:lnTo>
                <a:lnTo>
                  <a:pt x="10680" y="18032"/>
                </a:lnTo>
                <a:lnTo>
                  <a:pt x="11897" y="15466"/>
                </a:lnTo>
                <a:lnTo>
                  <a:pt x="15036" y="11289"/>
                </a:lnTo>
                <a:lnTo>
                  <a:pt x="19137" y="8632"/>
                </a:lnTo>
                <a:lnTo>
                  <a:pt x="23798" y="7009"/>
                </a:lnTo>
                <a:lnTo>
                  <a:pt x="26502" y="7009"/>
                </a:lnTo>
                <a:lnTo>
                  <a:pt x="31099" y="7325"/>
                </a:lnTo>
                <a:lnTo>
                  <a:pt x="34657" y="8545"/>
                </a:lnTo>
                <a:lnTo>
                  <a:pt x="37400" y="9942"/>
                </a:lnTo>
                <a:lnTo>
                  <a:pt x="40434" y="11962"/>
                </a:lnTo>
                <a:lnTo>
                  <a:pt x="43699" y="10460"/>
                </a:lnTo>
                <a:lnTo>
                  <a:pt x="43624" y="7466"/>
                </a:lnTo>
                <a:lnTo>
                  <a:pt x="41935" y="4658"/>
                </a:lnTo>
                <a:lnTo>
                  <a:pt x="38987" y="2804"/>
                </a:lnTo>
                <a:lnTo>
                  <a:pt x="36334" y="1724"/>
                </a:lnTo>
                <a:lnTo>
                  <a:pt x="33399" y="810"/>
                </a:lnTo>
                <a:lnTo>
                  <a:pt x="30085" y="151"/>
                </a:lnTo>
                <a:lnTo>
                  <a:pt x="26643" y="0"/>
                </a:lnTo>
                <a:lnTo>
                  <a:pt x="22679" y="0"/>
                </a:lnTo>
                <a:lnTo>
                  <a:pt x="19061" y="708"/>
                </a:lnTo>
                <a:lnTo>
                  <a:pt x="15796" y="2156"/>
                </a:lnTo>
                <a:lnTo>
                  <a:pt x="12534" y="3578"/>
                </a:lnTo>
                <a:lnTo>
                  <a:pt x="9740" y="5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980746" y="68854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2" y="34851"/>
                </a:moveTo>
                <a:lnTo>
                  <a:pt x="9069" y="31560"/>
                </a:lnTo>
                <a:lnTo>
                  <a:pt x="8215" y="27506"/>
                </a:lnTo>
                <a:lnTo>
                  <a:pt x="8978" y="43714"/>
                </a:lnTo>
                <a:lnTo>
                  <a:pt x="11545" y="44744"/>
                </a:lnTo>
                <a:lnTo>
                  <a:pt x="14123" y="45769"/>
                </a:lnTo>
                <a:lnTo>
                  <a:pt x="17143" y="46291"/>
                </a:lnTo>
                <a:lnTo>
                  <a:pt x="21005" y="39790"/>
                </a:lnTo>
                <a:lnTo>
                  <a:pt x="16433" y="39344"/>
                </a:lnTo>
                <a:lnTo>
                  <a:pt x="13093" y="37565"/>
                </a:lnTo>
                <a:lnTo>
                  <a:pt x="10772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20" y="35902"/>
                </a:lnTo>
                <a:lnTo>
                  <a:pt x="5105" y="40259"/>
                </a:lnTo>
                <a:lnTo>
                  <a:pt x="8978" y="43714"/>
                </a:lnTo>
                <a:lnTo>
                  <a:pt x="8215" y="27506"/>
                </a:lnTo>
                <a:lnTo>
                  <a:pt x="7999" y="23025"/>
                </a:lnTo>
                <a:lnTo>
                  <a:pt x="8268" y="18402"/>
                </a:lnTo>
                <a:lnTo>
                  <a:pt x="9310" y="14352"/>
                </a:lnTo>
                <a:lnTo>
                  <a:pt x="11174" y="11112"/>
                </a:lnTo>
                <a:lnTo>
                  <a:pt x="13615" y="8484"/>
                </a:lnTo>
                <a:lnTo>
                  <a:pt x="16916" y="6858"/>
                </a:lnTo>
                <a:lnTo>
                  <a:pt x="21182" y="6465"/>
                </a:lnTo>
                <a:lnTo>
                  <a:pt x="25754" y="6897"/>
                </a:lnTo>
                <a:lnTo>
                  <a:pt x="29095" y="8675"/>
                </a:lnTo>
                <a:lnTo>
                  <a:pt x="31395" y="11418"/>
                </a:lnTo>
                <a:lnTo>
                  <a:pt x="33069" y="14720"/>
                </a:lnTo>
                <a:lnTo>
                  <a:pt x="33922" y="18784"/>
                </a:lnTo>
                <a:lnTo>
                  <a:pt x="34138" y="23215"/>
                </a:lnTo>
                <a:lnTo>
                  <a:pt x="33872" y="27877"/>
                </a:lnTo>
                <a:lnTo>
                  <a:pt x="32868" y="31943"/>
                </a:lnTo>
                <a:lnTo>
                  <a:pt x="31014" y="35153"/>
                </a:lnTo>
                <a:lnTo>
                  <a:pt x="28587" y="37771"/>
                </a:lnTo>
                <a:lnTo>
                  <a:pt x="25236" y="39383"/>
                </a:lnTo>
                <a:lnTo>
                  <a:pt x="21005" y="39790"/>
                </a:lnTo>
                <a:lnTo>
                  <a:pt x="17143" y="46291"/>
                </a:lnTo>
                <a:lnTo>
                  <a:pt x="24166" y="46291"/>
                </a:lnTo>
                <a:lnTo>
                  <a:pt x="27292" y="45708"/>
                </a:lnTo>
                <a:lnTo>
                  <a:pt x="29998" y="44538"/>
                </a:lnTo>
                <a:lnTo>
                  <a:pt x="32688" y="43373"/>
                </a:lnTo>
                <a:lnTo>
                  <a:pt x="36727" y="39650"/>
                </a:lnTo>
                <a:lnTo>
                  <a:pt x="39878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38" y="26125"/>
                </a:lnTo>
                <a:lnTo>
                  <a:pt x="42138" y="19177"/>
                </a:lnTo>
                <a:lnTo>
                  <a:pt x="41720" y="16015"/>
                </a:lnTo>
                <a:lnTo>
                  <a:pt x="40857" y="13197"/>
                </a:lnTo>
                <a:lnTo>
                  <a:pt x="39992" y="10389"/>
                </a:lnTo>
                <a:lnTo>
                  <a:pt x="36993" y="6033"/>
                </a:lnTo>
                <a:lnTo>
                  <a:pt x="33134" y="2566"/>
                </a:lnTo>
                <a:lnTo>
                  <a:pt x="30557" y="1536"/>
                </a:lnTo>
                <a:lnTo>
                  <a:pt x="27979" y="506"/>
                </a:lnTo>
                <a:lnTo>
                  <a:pt x="24955" y="0"/>
                </a:lnTo>
                <a:lnTo>
                  <a:pt x="17907" y="0"/>
                </a:lnTo>
                <a:lnTo>
                  <a:pt x="14771" y="571"/>
                </a:lnTo>
                <a:lnTo>
                  <a:pt x="12089" y="1727"/>
                </a:lnTo>
                <a:lnTo>
                  <a:pt x="9400" y="2872"/>
                </a:lnTo>
                <a:lnTo>
                  <a:pt x="5360" y="6591"/>
                </a:lnTo>
                <a:lnTo>
                  <a:pt x="2221" y="11177"/>
                </a:lnTo>
                <a:lnTo>
                  <a:pt x="1332" y="14061"/>
                </a:lnTo>
                <a:lnTo>
                  <a:pt x="45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4033857" y="6885421"/>
            <a:ext cx="62510" cy="45683"/>
          </a:xfrm>
          <a:custGeom>
            <a:avLst/>
            <a:gdLst/>
            <a:ahLst/>
            <a:cxnLst/>
            <a:rect l="l" t="t" r="r" b="b"/>
            <a:pathLst>
              <a:path w="62510" h="45683">
                <a:moveTo>
                  <a:pt x="31013" y="3912"/>
                </a:moveTo>
                <a:lnTo>
                  <a:pt x="27964" y="1576"/>
                </a:lnTo>
                <a:lnTo>
                  <a:pt x="25361" y="596"/>
                </a:lnTo>
                <a:lnTo>
                  <a:pt x="22402" y="0"/>
                </a:lnTo>
                <a:lnTo>
                  <a:pt x="18378" y="0"/>
                </a:lnTo>
                <a:lnTo>
                  <a:pt x="13896" y="1842"/>
                </a:lnTo>
                <a:lnTo>
                  <a:pt x="9348" y="5017"/>
                </a:lnTo>
                <a:lnTo>
                  <a:pt x="6983" y="7670"/>
                </a:lnTo>
                <a:lnTo>
                  <a:pt x="6983" y="2094"/>
                </a:lnTo>
                <a:lnTo>
                  <a:pt x="5676" y="763"/>
                </a:lnTo>
                <a:lnTo>
                  <a:pt x="2807" y="636"/>
                </a:lnTo>
                <a:lnTo>
                  <a:pt x="0" y="2094"/>
                </a:lnTo>
                <a:lnTo>
                  <a:pt x="0" y="44236"/>
                </a:lnTo>
                <a:lnTo>
                  <a:pt x="1968" y="45582"/>
                </a:lnTo>
                <a:lnTo>
                  <a:pt x="4622" y="45683"/>
                </a:lnTo>
                <a:lnTo>
                  <a:pt x="7735" y="44236"/>
                </a:lnTo>
                <a:lnTo>
                  <a:pt x="7735" y="14784"/>
                </a:lnTo>
                <a:lnTo>
                  <a:pt x="9856" y="12142"/>
                </a:lnTo>
                <a:lnTo>
                  <a:pt x="11822" y="10107"/>
                </a:lnTo>
                <a:lnTo>
                  <a:pt x="15443" y="7379"/>
                </a:lnTo>
                <a:lnTo>
                  <a:pt x="19011" y="6681"/>
                </a:lnTo>
                <a:lnTo>
                  <a:pt x="21692" y="6962"/>
                </a:lnTo>
                <a:lnTo>
                  <a:pt x="24651" y="8902"/>
                </a:lnTo>
                <a:lnTo>
                  <a:pt x="26543" y="12282"/>
                </a:lnTo>
                <a:lnTo>
                  <a:pt x="27230" y="15227"/>
                </a:lnTo>
                <a:lnTo>
                  <a:pt x="27395" y="18618"/>
                </a:lnTo>
                <a:lnTo>
                  <a:pt x="27395" y="44236"/>
                </a:lnTo>
                <a:lnTo>
                  <a:pt x="29386" y="45582"/>
                </a:lnTo>
                <a:lnTo>
                  <a:pt x="31992" y="45683"/>
                </a:lnTo>
                <a:lnTo>
                  <a:pt x="35128" y="44236"/>
                </a:lnTo>
                <a:lnTo>
                  <a:pt x="35128" y="14784"/>
                </a:lnTo>
                <a:lnTo>
                  <a:pt x="37274" y="12142"/>
                </a:lnTo>
                <a:lnTo>
                  <a:pt x="39254" y="10107"/>
                </a:lnTo>
                <a:lnTo>
                  <a:pt x="42835" y="7379"/>
                </a:lnTo>
                <a:lnTo>
                  <a:pt x="46407" y="6681"/>
                </a:lnTo>
                <a:lnTo>
                  <a:pt x="49085" y="6962"/>
                </a:lnTo>
                <a:lnTo>
                  <a:pt x="52095" y="8902"/>
                </a:lnTo>
                <a:lnTo>
                  <a:pt x="53963" y="12282"/>
                </a:lnTo>
                <a:lnTo>
                  <a:pt x="54587" y="15227"/>
                </a:lnTo>
                <a:lnTo>
                  <a:pt x="54738" y="18618"/>
                </a:lnTo>
                <a:lnTo>
                  <a:pt x="54738" y="44236"/>
                </a:lnTo>
                <a:lnTo>
                  <a:pt x="56757" y="45582"/>
                </a:lnTo>
                <a:lnTo>
                  <a:pt x="59424" y="45683"/>
                </a:lnTo>
                <a:lnTo>
                  <a:pt x="62510" y="44236"/>
                </a:lnTo>
                <a:lnTo>
                  <a:pt x="62510" y="15227"/>
                </a:lnTo>
                <a:lnTo>
                  <a:pt x="61786" y="10821"/>
                </a:lnTo>
                <a:lnTo>
                  <a:pt x="60490" y="6832"/>
                </a:lnTo>
                <a:lnTo>
                  <a:pt x="58204" y="3646"/>
                </a:lnTo>
                <a:lnTo>
                  <a:pt x="54877" y="1421"/>
                </a:lnTo>
                <a:lnTo>
                  <a:pt x="50763" y="0"/>
                </a:lnTo>
                <a:lnTo>
                  <a:pt x="48045" y="0"/>
                </a:lnTo>
                <a:lnTo>
                  <a:pt x="45810" y="139"/>
                </a:lnTo>
                <a:lnTo>
                  <a:pt x="42454" y="1209"/>
                </a:lnTo>
                <a:lnTo>
                  <a:pt x="38901" y="3379"/>
                </a:lnTo>
                <a:lnTo>
                  <a:pt x="36360" y="5500"/>
                </a:lnTo>
                <a:lnTo>
                  <a:pt x="33134" y="7073"/>
                </a:lnTo>
                <a:lnTo>
                  <a:pt x="31013" y="39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4110059" y="6885421"/>
            <a:ext cx="62510" cy="45683"/>
          </a:xfrm>
          <a:custGeom>
            <a:avLst/>
            <a:gdLst/>
            <a:ahLst/>
            <a:cxnLst/>
            <a:rect l="l" t="t" r="r" b="b"/>
            <a:pathLst>
              <a:path w="62510" h="45683">
                <a:moveTo>
                  <a:pt x="31013" y="3912"/>
                </a:moveTo>
                <a:lnTo>
                  <a:pt x="27964" y="1576"/>
                </a:lnTo>
                <a:lnTo>
                  <a:pt x="25361" y="596"/>
                </a:lnTo>
                <a:lnTo>
                  <a:pt x="22402" y="0"/>
                </a:lnTo>
                <a:lnTo>
                  <a:pt x="18374" y="0"/>
                </a:lnTo>
                <a:lnTo>
                  <a:pt x="13892" y="1842"/>
                </a:lnTo>
                <a:lnTo>
                  <a:pt x="9345" y="5017"/>
                </a:lnTo>
                <a:lnTo>
                  <a:pt x="6983" y="7670"/>
                </a:lnTo>
                <a:lnTo>
                  <a:pt x="6983" y="2094"/>
                </a:lnTo>
                <a:lnTo>
                  <a:pt x="5676" y="763"/>
                </a:lnTo>
                <a:lnTo>
                  <a:pt x="2804" y="636"/>
                </a:lnTo>
                <a:lnTo>
                  <a:pt x="0" y="2094"/>
                </a:lnTo>
                <a:lnTo>
                  <a:pt x="0" y="44236"/>
                </a:lnTo>
                <a:lnTo>
                  <a:pt x="1968" y="45582"/>
                </a:lnTo>
                <a:lnTo>
                  <a:pt x="4621" y="45683"/>
                </a:lnTo>
                <a:lnTo>
                  <a:pt x="7733" y="44236"/>
                </a:lnTo>
                <a:lnTo>
                  <a:pt x="7733" y="14784"/>
                </a:lnTo>
                <a:lnTo>
                  <a:pt x="9852" y="12142"/>
                </a:lnTo>
                <a:lnTo>
                  <a:pt x="11822" y="10107"/>
                </a:lnTo>
                <a:lnTo>
                  <a:pt x="15443" y="7379"/>
                </a:lnTo>
                <a:lnTo>
                  <a:pt x="19011" y="6681"/>
                </a:lnTo>
                <a:lnTo>
                  <a:pt x="21690" y="6962"/>
                </a:lnTo>
                <a:lnTo>
                  <a:pt x="24649" y="8902"/>
                </a:lnTo>
                <a:lnTo>
                  <a:pt x="26542" y="12282"/>
                </a:lnTo>
                <a:lnTo>
                  <a:pt x="27226" y="15227"/>
                </a:lnTo>
                <a:lnTo>
                  <a:pt x="27392" y="18618"/>
                </a:lnTo>
                <a:lnTo>
                  <a:pt x="27392" y="44236"/>
                </a:lnTo>
                <a:lnTo>
                  <a:pt x="29386" y="45582"/>
                </a:lnTo>
                <a:lnTo>
                  <a:pt x="31988" y="45683"/>
                </a:lnTo>
                <a:lnTo>
                  <a:pt x="35128" y="44236"/>
                </a:lnTo>
                <a:lnTo>
                  <a:pt x="35128" y="14784"/>
                </a:lnTo>
                <a:lnTo>
                  <a:pt x="37274" y="12142"/>
                </a:lnTo>
                <a:lnTo>
                  <a:pt x="39254" y="10107"/>
                </a:lnTo>
                <a:lnTo>
                  <a:pt x="42835" y="7379"/>
                </a:lnTo>
                <a:lnTo>
                  <a:pt x="46403" y="6681"/>
                </a:lnTo>
                <a:lnTo>
                  <a:pt x="49085" y="6962"/>
                </a:lnTo>
                <a:lnTo>
                  <a:pt x="52095" y="8902"/>
                </a:lnTo>
                <a:lnTo>
                  <a:pt x="53959" y="12282"/>
                </a:lnTo>
                <a:lnTo>
                  <a:pt x="54583" y="15227"/>
                </a:lnTo>
                <a:lnTo>
                  <a:pt x="54738" y="18618"/>
                </a:lnTo>
                <a:lnTo>
                  <a:pt x="54738" y="44236"/>
                </a:lnTo>
                <a:lnTo>
                  <a:pt x="56753" y="45582"/>
                </a:lnTo>
                <a:lnTo>
                  <a:pt x="59420" y="45683"/>
                </a:lnTo>
                <a:lnTo>
                  <a:pt x="62510" y="44236"/>
                </a:lnTo>
                <a:lnTo>
                  <a:pt x="62510" y="15227"/>
                </a:lnTo>
                <a:lnTo>
                  <a:pt x="61782" y="10821"/>
                </a:lnTo>
                <a:lnTo>
                  <a:pt x="60490" y="6832"/>
                </a:lnTo>
                <a:lnTo>
                  <a:pt x="58204" y="3646"/>
                </a:lnTo>
                <a:lnTo>
                  <a:pt x="54874" y="1421"/>
                </a:lnTo>
                <a:lnTo>
                  <a:pt x="50759" y="0"/>
                </a:lnTo>
                <a:lnTo>
                  <a:pt x="46911" y="0"/>
                </a:lnTo>
                <a:lnTo>
                  <a:pt x="43585" y="722"/>
                </a:lnTo>
                <a:lnTo>
                  <a:pt x="40107" y="2515"/>
                </a:lnTo>
                <a:lnTo>
                  <a:pt x="36360" y="5500"/>
                </a:lnTo>
                <a:lnTo>
                  <a:pt x="33134" y="7073"/>
                </a:lnTo>
                <a:lnTo>
                  <a:pt x="31013" y="39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4183462" y="6885418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73" y="11149"/>
                </a:moveTo>
                <a:lnTo>
                  <a:pt x="13335" y="7821"/>
                </a:lnTo>
                <a:lnTo>
                  <a:pt x="16229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77" y="7189"/>
                </a:lnTo>
                <a:lnTo>
                  <a:pt x="30190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7999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397" y="13590"/>
                </a:lnTo>
                <a:lnTo>
                  <a:pt x="472" y="16484"/>
                </a:lnTo>
                <a:lnTo>
                  <a:pt x="0" y="19734"/>
                </a:lnTo>
                <a:lnTo>
                  <a:pt x="0" y="27165"/>
                </a:lnTo>
                <a:lnTo>
                  <a:pt x="443" y="30506"/>
                </a:lnTo>
                <a:lnTo>
                  <a:pt x="1346" y="33375"/>
                </a:lnTo>
                <a:lnTo>
                  <a:pt x="2246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51" y="44844"/>
                </a:lnTo>
                <a:lnTo>
                  <a:pt x="14565" y="45810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3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3" y="39841"/>
                </a:lnTo>
                <a:lnTo>
                  <a:pt x="35942" y="36842"/>
                </a:lnTo>
                <a:lnTo>
                  <a:pt x="33310" y="37666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29" y="29159"/>
                </a:lnTo>
                <a:lnTo>
                  <a:pt x="7999" y="24714"/>
                </a:lnTo>
                <a:lnTo>
                  <a:pt x="35751" y="24714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5"/>
                </a:lnTo>
                <a:lnTo>
                  <a:pt x="37007" y="9777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24" y="532"/>
                </a:lnTo>
                <a:lnTo>
                  <a:pt x="10173" y="11149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7999" y="19051"/>
                </a:lnTo>
                <a:lnTo>
                  <a:pt x="8064" y="17334"/>
                </a:lnTo>
                <a:lnTo>
                  <a:pt x="8902" y="14108"/>
                </a:lnTo>
                <a:lnTo>
                  <a:pt x="10173" y="11149"/>
                </a:lnTo>
                <a:lnTo>
                  <a:pt x="14324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4233891" y="6885414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4"/>
                </a:moveTo>
                <a:lnTo>
                  <a:pt x="24612" y="3571"/>
                </a:lnTo>
                <a:lnTo>
                  <a:pt x="23011" y="749"/>
                </a:lnTo>
                <a:lnTo>
                  <a:pt x="20383" y="115"/>
                </a:lnTo>
                <a:lnTo>
                  <a:pt x="17589" y="0"/>
                </a:lnTo>
                <a:lnTo>
                  <a:pt x="14907" y="586"/>
                </a:lnTo>
                <a:lnTo>
                  <a:pt x="12189" y="2225"/>
                </a:lnTo>
                <a:lnTo>
                  <a:pt x="9218" y="5168"/>
                </a:lnTo>
                <a:lnTo>
                  <a:pt x="6969" y="8243"/>
                </a:lnTo>
                <a:lnTo>
                  <a:pt x="6969" y="2095"/>
                </a:lnTo>
                <a:lnTo>
                  <a:pt x="5676" y="773"/>
                </a:lnTo>
                <a:lnTo>
                  <a:pt x="2794" y="647"/>
                </a:lnTo>
                <a:lnTo>
                  <a:pt x="0" y="2095"/>
                </a:lnTo>
                <a:lnTo>
                  <a:pt x="0" y="44248"/>
                </a:lnTo>
                <a:lnTo>
                  <a:pt x="1968" y="45594"/>
                </a:lnTo>
                <a:lnTo>
                  <a:pt x="4622" y="45694"/>
                </a:lnTo>
                <a:lnTo>
                  <a:pt x="7721" y="44248"/>
                </a:lnTo>
                <a:lnTo>
                  <a:pt x="7721" y="16523"/>
                </a:lnTo>
                <a:lnTo>
                  <a:pt x="9817" y="13359"/>
                </a:lnTo>
                <a:lnTo>
                  <a:pt x="12495" y="10032"/>
                </a:lnTo>
                <a:lnTo>
                  <a:pt x="15684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30"/>
                </a:lnTo>
                <a:lnTo>
                  <a:pt x="24624" y="4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4263962" y="6885449"/>
            <a:ext cx="33234" cy="46263"/>
          </a:xfrm>
          <a:custGeom>
            <a:avLst/>
            <a:gdLst/>
            <a:ahLst/>
            <a:cxnLst/>
            <a:rect l="l" t="t" r="r" b="b"/>
            <a:pathLst>
              <a:path w="33234" h="46263">
                <a:moveTo>
                  <a:pt x="22312" y="125"/>
                </a:moveTo>
                <a:lnTo>
                  <a:pt x="16891" y="0"/>
                </a:lnTo>
                <a:lnTo>
                  <a:pt x="14298" y="482"/>
                </a:lnTo>
                <a:lnTo>
                  <a:pt x="9525" y="2311"/>
                </a:lnTo>
                <a:lnTo>
                  <a:pt x="5690" y="5627"/>
                </a:lnTo>
                <a:lnTo>
                  <a:pt x="2541" y="9983"/>
                </a:lnTo>
                <a:lnTo>
                  <a:pt x="1522" y="12952"/>
                </a:lnTo>
                <a:lnTo>
                  <a:pt x="506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6" y="30532"/>
                </a:lnTo>
                <a:lnTo>
                  <a:pt x="1230" y="33310"/>
                </a:lnTo>
                <a:lnTo>
                  <a:pt x="2070" y="36118"/>
                </a:lnTo>
                <a:lnTo>
                  <a:pt x="4852" y="40384"/>
                </a:lnTo>
                <a:lnTo>
                  <a:pt x="8380" y="43776"/>
                </a:lnTo>
                <a:lnTo>
                  <a:pt x="13056" y="45770"/>
                </a:lnTo>
                <a:lnTo>
                  <a:pt x="15749" y="46263"/>
                </a:lnTo>
                <a:lnTo>
                  <a:pt x="20242" y="46263"/>
                </a:lnTo>
                <a:lnTo>
                  <a:pt x="23025" y="45845"/>
                </a:lnTo>
                <a:lnTo>
                  <a:pt x="26847" y="44740"/>
                </a:lnTo>
                <a:lnTo>
                  <a:pt x="30008" y="43204"/>
                </a:lnTo>
                <a:lnTo>
                  <a:pt x="32957" y="40425"/>
                </a:lnTo>
                <a:lnTo>
                  <a:pt x="33234" y="37792"/>
                </a:lnTo>
                <a:lnTo>
                  <a:pt x="33234" y="37158"/>
                </a:lnTo>
                <a:lnTo>
                  <a:pt x="31078" y="34505"/>
                </a:lnTo>
                <a:lnTo>
                  <a:pt x="27928" y="36878"/>
                </a:lnTo>
                <a:lnTo>
                  <a:pt x="24447" y="38722"/>
                </a:lnTo>
                <a:lnTo>
                  <a:pt x="21537" y="39571"/>
                </a:lnTo>
                <a:lnTo>
                  <a:pt x="17880" y="39571"/>
                </a:lnTo>
                <a:lnTo>
                  <a:pt x="14770" y="38571"/>
                </a:lnTo>
                <a:lnTo>
                  <a:pt x="12091" y="36878"/>
                </a:lnTo>
                <a:lnTo>
                  <a:pt x="10097" y="34124"/>
                </a:lnTo>
                <a:lnTo>
                  <a:pt x="8826" y="30366"/>
                </a:lnTo>
                <a:lnTo>
                  <a:pt x="8053" y="25946"/>
                </a:lnTo>
                <a:lnTo>
                  <a:pt x="8053" y="17805"/>
                </a:lnTo>
                <a:lnTo>
                  <a:pt x="9042" y="13666"/>
                </a:lnTo>
                <a:lnTo>
                  <a:pt x="11022" y="10793"/>
                </a:lnTo>
                <a:lnTo>
                  <a:pt x="13006" y="7938"/>
                </a:lnTo>
                <a:lnTo>
                  <a:pt x="15861" y="6516"/>
                </a:lnTo>
                <a:lnTo>
                  <a:pt x="19569" y="6516"/>
                </a:lnTo>
                <a:lnTo>
                  <a:pt x="22934" y="6783"/>
                </a:lnTo>
                <a:lnTo>
                  <a:pt x="26733" y="8380"/>
                </a:lnTo>
                <a:lnTo>
                  <a:pt x="29983" y="10707"/>
                </a:lnTo>
                <a:lnTo>
                  <a:pt x="33044" y="9422"/>
                </a:lnTo>
                <a:lnTo>
                  <a:pt x="32993" y="6808"/>
                </a:lnTo>
                <a:lnTo>
                  <a:pt x="31697" y="4140"/>
                </a:lnTo>
                <a:lnTo>
                  <a:pt x="29069" y="2236"/>
                </a:lnTo>
                <a:lnTo>
                  <a:pt x="25999" y="965"/>
                </a:lnTo>
                <a:lnTo>
                  <a:pt x="22312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4304113" y="6885950"/>
            <a:ext cx="14324" cy="19051"/>
          </a:xfrm>
          <a:custGeom>
            <a:avLst/>
            <a:gdLst/>
            <a:ahLst/>
            <a:cxnLst/>
            <a:rect l="l" t="t" r="r" b="b"/>
            <a:pathLst>
              <a:path w="14324" h="19051">
                <a:moveTo>
                  <a:pt x="9344" y="2160"/>
                </a:moveTo>
                <a:lnTo>
                  <a:pt x="5445" y="5717"/>
                </a:lnTo>
                <a:lnTo>
                  <a:pt x="7998" y="18519"/>
                </a:lnTo>
                <a:lnTo>
                  <a:pt x="8063" y="16802"/>
                </a:lnTo>
                <a:lnTo>
                  <a:pt x="8902" y="13576"/>
                </a:lnTo>
                <a:lnTo>
                  <a:pt x="10172" y="10617"/>
                </a:lnTo>
                <a:lnTo>
                  <a:pt x="14324" y="0"/>
                </a:lnTo>
                <a:lnTo>
                  <a:pt x="9344" y="2160"/>
                </a:lnTo>
                <a:close/>
              </a:path>
              <a:path w="14324" h="19051">
                <a:moveTo>
                  <a:pt x="10172" y="10617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7" y="5511"/>
                </a:lnTo>
                <a:lnTo>
                  <a:pt x="26376" y="6657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7" y="18519"/>
                </a:lnTo>
                <a:lnTo>
                  <a:pt x="7998" y="18519"/>
                </a:lnTo>
                <a:lnTo>
                  <a:pt x="5445" y="5717"/>
                </a:lnTo>
                <a:lnTo>
                  <a:pt x="2335" y="10173"/>
                </a:lnTo>
                <a:lnTo>
                  <a:pt x="1395" y="13058"/>
                </a:lnTo>
                <a:lnTo>
                  <a:pt x="467" y="15952"/>
                </a:lnTo>
                <a:lnTo>
                  <a:pt x="0" y="19202"/>
                </a:lnTo>
                <a:lnTo>
                  <a:pt x="0" y="26633"/>
                </a:lnTo>
                <a:lnTo>
                  <a:pt x="441" y="29974"/>
                </a:lnTo>
                <a:lnTo>
                  <a:pt x="1346" y="32843"/>
                </a:lnTo>
                <a:lnTo>
                  <a:pt x="2245" y="35712"/>
                </a:lnTo>
                <a:lnTo>
                  <a:pt x="5370" y="40007"/>
                </a:lnTo>
                <a:lnTo>
                  <a:pt x="9344" y="43343"/>
                </a:lnTo>
                <a:lnTo>
                  <a:pt x="11951" y="44312"/>
                </a:lnTo>
                <a:lnTo>
                  <a:pt x="14564" y="45278"/>
                </a:lnTo>
                <a:lnTo>
                  <a:pt x="17589" y="45770"/>
                </a:lnTo>
                <a:lnTo>
                  <a:pt x="23060" y="45770"/>
                </a:lnTo>
                <a:lnTo>
                  <a:pt x="26708" y="45313"/>
                </a:lnTo>
                <a:lnTo>
                  <a:pt x="30022" y="44691"/>
                </a:lnTo>
                <a:lnTo>
                  <a:pt x="33807" y="43559"/>
                </a:lnTo>
                <a:lnTo>
                  <a:pt x="36474" y="41972"/>
                </a:lnTo>
                <a:lnTo>
                  <a:pt x="36982" y="39309"/>
                </a:lnTo>
                <a:lnTo>
                  <a:pt x="35330" y="36310"/>
                </a:lnTo>
                <a:lnTo>
                  <a:pt x="32359" y="37490"/>
                </a:lnTo>
                <a:lnTo>
                  <a:pt x="28713" y="38671"/>
                </a:lnTo>
                <a:lnTo>
                  <a:pt x="25577" y="39334"/>
                </a:lnTo>
                <a:lnTo>
                  <a:pt x="21779" y="39485"/>
                </a:lnTo>
                <a:lnTo>
                  <a:pt x="19237" y="39485"/>
                </a:lnTo>
                <a:lnTo>
                  <a:pt x="15339" y="38404"/>
                </a:lnTo>
                <a:lnTo>
                  <a:pt x="11061" y="35319"/>
                </a:lnTo>
                <a:lnTo>
                  <a:pt x="9168" y="32371"/>
                </a:lnTo>
                <a:lnTo>
                  <a:pt x="8229" y="28627"/>
                </a:lnTo>
                <a:lnTo>
                  <a:pt x="7998" y="24182"/>
                </a:lnTo>
                <a:lnTo>
                  <a:pt x="35750" y="24182"/>
                </a:lnTo>
                <a:lnTo>
                  <a:pt x="37845" y="23407"/>
                </a:lnTo>
                <a:lnTo>
                  <a:pt x="38760" y="20815"/>
                </a:lnTo>
                <a:lnTo>
                  <a:pt x="38760" y="16664"/>
                </a:lnTo>
                <a:lnTo>
                  <a:pt x="38404" y="14072"/>
                </a:lnTo>
                <a:lnTo>
                  <a:pt x="37007" y="9245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24" y="0"/>
                </a:lnTo>
                <a:lnTo>
                  <a:pt x="10172" y="106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373276" y="6885414"/>
            <a:ext cx="34592" cy="46302"/>
          </a:xfrm>
          <a:custGeom>
            <a:avLst/>
            <a:gdLst/>
            <a:ahLst/>
            <a:cxnLst/>
            <a:rect l="l" t="t" r="r" b="b"/>
            <a:pathLst>
              <a:path w="34592" h="46302">
                <a:moveTo>
                  <a:pt x="3365" y="10631"/>
                </a:moveTo>
                <a:lnTo>
                  <a:pt x="6069" y="9485"/>
                </a:lnTo>
                <a:lnTo>
                  <a:pt x="9309" y="7898"/>
                </a:lnTo>
                <a:lnTo>
                  <a:pt x="12152" y="6948"/>
                </a:lnTo>
                <a:lnTo>
                  <a:pt x="15364" y="6259"/>
                </a:lnTo>
                <a:lnTo>
                  <a:pt x="19047" y="6259"/>
                </a:lnTo>
                <a:lnTo>
                  <a:pt x="21765" y="6893"/>
                </a:lnTo>
                <a:lnTo>
                  <a:pt x="25513" y="9601"/>
                </a:lnTo>
                <a:lnTo>
                  <a:pt x="26743" y="13143"/>
                </a:lnTo>
                <a:lnTo>
                  <a:pt x="26924" y="16203"/>
                </a:lnTo>
                <a:lnTo>
                  <a:pt x="26924" y="19483"/>
                </a:lnTo>
                <a:lnTo>
                  <a:pt x="17830" y="19483"/>
                </a:lnTo>
                <a:lnTo>
                  <a:pt x="14881" y="19759"/>
                </a:lnTo>
                <a:lnTo>
                  <a:pt x="12268" y="20344"/>
                </a:lnTo>
                <a:lnTo>
                  <a:pt x="9650" y="20915"/>
                </a:lnTo>
                <a:lnTo>
                  <a:pt x="7429" y="21780"/>
                </a:lnTo>
                <a:lnTo>
                  <a:pt x="3808" y="24090"/>
                </a:lnTo>
                <a:lnTo>
                  <a:pt x="1446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54" y="38912"/>
                </a:lnTo>
                <a:lnTo>
                  <a:pt x="3999" y="42925"/>
                </a:lnTo>
                <a:lnTo>
                  <a:pt x="6793" y="44870"/>
                </a:lnTo>
                <a:lnTo>
                  <a:pt x="10374" y="46012"/>
                </a:lnTo>
                <a:lnTo>
                  <a:pt x="7912" y="35294"/>
                </a:lnTo>
                <a:lnTo>
                  <a:pt x="8139" y="30683"/>
                </a:lnTo>
                <a:lnTo>
                  <a:pt x="9878" y="27889"/>
                </a:lnTo>
                <a:lnTo>
                  <a:pt x="13233" y="25944"/>
                </a:lnTo>
                <a:lnTo>
                  <a:pt x="16357" y="25236"/>
                </a:lnTo>
                <a:lnTo>
                  <a:pt x="20307" y="25045"/>
                </a:lnTo>
                <a:lnTo>
                  <a:pt x="26924" y="25045"/>
                </a:lnTo>
                <a:lnTo>
                  <a:pt x="27950" y="40082"/>
                </a:lnTo>
                <a:lnTo>
                  <a:pt x="27950" y="44297"/>
                </a:lnTo>
                <a:lnTo>
                  <a:pt x="28497" y="45327"/>
                </a:lnTo>
                <a:lnTo>
                  <a:pt x="31280" y="45694"/>
                </a:lnTo>
                <a:lnTo>
                  <a:pt x="34592" y="44297"/>
                </a:lnTo>
                <a:lnTo>
                  <a:pt x="34592" y="13244"/>
                </a:lnTo>
                <a:lnTo>
                  <a:pt x="34300" y="10958"/>
                </a:lnTo>
                <a:lnTo>
                  <a:pt x="33108" y="7023"/>
                </a:lnTo>
                <a:lnTo>
                  <a:pt x="30858" y="4050"/>
                </a:lnTo>
                <a:lnTo>
                  <a:pt x="27824" y="1713"/>
                </a:lnTo>
                <a:lnTo>
                  <a:pt x="23568" y="341"/>
                </a:lnTo>
                <a:lnTo>
                  <a:pt x="21005" y="0"/>
                </a:lnTo>
                <a:lnTo>
                  <a:pt x="17981" y="0"/>
                </a:lnTo>
                <a:lnTo>
                  <a:pt x="14744" y="151"/>
                </a:lnTo>
                <a:lnTo>
                  <a:pt x="11555" y="737"/>
                </a:lnTo>
                <a:lnTo>
                  <a:pt x="8747" y="1562"/>
                </a:lnTo>
                <a:lnTo>
                  <a:pt x="5194" y="3074"/>
                </a:lnTo>
                <a:lnTo>
                  <a:pt x="2602" y="4903"/>
                </a:lnTo>
                <a:lnTo>
                  <a:pt x="2054" y="7631"/>
                </a:lnTo>
                <a:lnTo>
                  <a:pt x="3365" y="10631"/>
                </a:lnTo>
                <a:close/>
              </a:path>
              <a:path w="34592" h="46302">
                <a:moveTo>
                  <a:pt x="26924" y="25045"/>
                </a:moveTo>
                <a:lnTo>
                  <a:pt x="26924" y="33983"/>
                </a:lnTo>
                <a:lnTo>
                  <a:pt x="25020" y="36104"/>
                </a:lnTo>
                <a:lnTo>
                  <a:pt x="21462" y="38710"/>
                </a:lnTo>
                <a:lnTo>
                  <a:pt x="17856" y="40258"/>
                </a:lnTo>
                <a:lnTo>
                  <a:pt x="13333" y="40258"/>
                </a:lnTo>
                <a:lnTo>
                  <a:pt x="9993" y="38314"/>
                </a:lnTo>
                <a:lnTo>
                  <a:pt x="7912" y="35294"/>
                </a:lnTo>
                <a:lnTo>
                  <a:pt x="10374" y="46012"/>
                </a:lnTo>
                <a:lnTo>
                  <a:pt x="14604" y="46302"/>
                </a:lnTo>
                <a:lnTo>
                  <a:pt x="19533" y="45755"/>
                </a:lnTo>
                <a:lnTo>
                  <a:pt x="24051" y="43573"/>
                </a:lnTo>
                <a:lnTo>
                  <a:pt x="27950" y="40082"/>
                </a:lnTo>
                <a:lnTo>
                  <a:pt x="26924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421861" y="6885421"/>
            <a:ext cx="36269" cy="45683"/>
          </a:xfrm>
          <a:custGeom>
            <a:avLst/>
            <a:gdLst/>
            <a:ahLst/>
            <a:cxnLst/>
            <a:rect l="l" t="t" r="r" b="b"/>
            <a:pathLst>
              <a:path w="36269" h="45683">
                <a:moveTo>
                  <a:pt x="1954" y="45582"/>
                </a:moveTo>
                <a:lnTo>
                  <a:pt x="4607" y="45683"/>
                </a:lnTo>
                <a:lnTo>
                  <a:pt x="7721" y="44236"/>
                </a:lnTo>
                <a:lnTo>
                  <a:pt x="7721" y="14784"/>
                </a:lnTo>
                <a:lnTo>
                  <a:pt x="9842" y="12142"/>
                </a:lnTo>
                <a:lnTo>
                  <a:pt x="11861" y="10107"/>
                </a:lnTo>
                <a:lnTo>
                  <a:pt x="15735" y="7379"/>
                </a:lnTo>
                <a:lnTo>
                  <a:pt x="19608" y="6681"/>
                </a:lnTo>
                <a:lnTo>
                  <a:pt x="22414" y="6962"/>
                </a:lnTo>
                <a:lnTo>
                  <a:pt x="25628" y="8902"/>
                </a:lnTo>
                <a:lnTo>
                  <a:pt x="27608" y="12282"/>
                </a:lnTo>
                <a:lnTo>
                  <a:pt x="28357" y="15227"/>
                </a:lnTo>
                <a:lnTo>
                  <a:pt x="28548" y="19557"/>
                </a:lnTo>
                <a:lnTo>
                  <a:pt x="28548" y="44236"/>
                </a:lnTo>
                <a:lnTo>
                  <a:pt x="30516" y="45582"/>
                </a:lnTo>
                <a:lnTo>
                  <a:pt x="33185" y="45683"/>
                </a:lnTo>
                <a:lnTo>
                  <a:pt x="36269" y="44236"/>
                </a:lnTo>
                <a:lnTo>
                  <a:pt x="36269" y="15533"/>
                </a:lnTo>
                <a:lnTo>
                  <a:pt x="36014" y="12966"/>
                </a:lnTo>
                <a:lnTo>
                  <a:pt x="35496" y="10821"/>
                </a:lnTo>
                <a:lnTo>
                  <a:pt x="34135" y="6832"/>
                </a:lnTo>
                <a:lnTo>
                  <a:pt x="31774" y="3646"/>
                </a:lnTo>
                <a:lnTo>
                  <a:pt x="28295" y="1421"/>
                </a:lnTo>
                <a:lnTo>
                  <a:pt x="24001" y="0"/>
                </a:lnTo>
                <a:lnTo>
                  <a:pt x="18796" y="0"/>
                </a:lnTo>
                <a:lnTo>
                  <a:pt x="14057" y="1842"/>
                </a:lnTo>
                <a:lnTo>
                  <a:pt x="9334" y="5017"/>
                </a:lnTo>
                <a:lnTo>
                  <a:pt x="6958" y="7670"/>
                </a:lnTo>
                <a:lnTo>
                  <a:pt x="6958" y="2094"/>
                </a:lnTo>
                <a:lnTo>
                  <a:pt x="5662" y="763"/>
                </a:lnTo>
                <a:lnTo>
                  <a:pt x="2778" y="636"/>
                </a:lnTo>
                <a:lnTo>
                  <a:pt x="0" y="2094"/>
                </a:lnTo>
                <a:lnTo>
                  <a:pt x="0" y="44236"/>
                </a:lnTo>
                <a:lnTo>
                  <a:pt x="1954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469349" y="6908256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4" y="20462"/>
                </a:moveTo>
                <a:lnTo>
                  <a:pt x="11404" y="22859"/>
                </a:lnTo>
                <a:lnTo>
                  <a:pt x="8826" y="8254"/>
                </a:lnTo>
                <a:lnTo>
                  <a:pt x="8164" y="4189"/>
                </a:lnTo>
                <a:lnTo>
                  <a:pt x="7998" y="0"/>
                </a:lnTo>
                <a:lnTo>
                  <a:pt x="7034" y="20462"/>
                </a:lnTo>
                <a:close/>
              </a:path>
              <a:path w="11404" h="65314">
                <a:moveTo>
                  <a:pt x="31874" y="15835"/>
                </a:moveTo>
                <a:lnTo>
                  <a:pt x="31874" y="21402"/>
                </a:lnTo>
                <a:lnTo>
                  <a:pt x="33324" y="22693"/>
                </a:lnTo>
                <a:lnTo>
                  <a:pt x="36018" y="22848"/>
                </a:lnTo>
                <a:lnTo>
                  <a:pt x="38761" y="21402"/>
                </a:lnTo>
                <a:lnTo>
                  <a:pt x="38761" y="-40957"/>
                </a:lnTo>
                <a:lnTo>
                  <a:pt x="36752" y="-42354"/>
                </a:lnTo>
                <a:lnTo>
                  <a:pt x="34084" y="-42454"/>
                </a:lnTo>
                <a:lnTo>
                  <a:pt x="30989" y="-40957"/>
                </a:lnTo>
                <a:lnTo>
                  <a:pt x="30989" y="-16470"/>
                </a:lnTo>
                <a:lnTo>
                  <a:pt x="26974" y="-20142"/>
                </a:lnTo>
                <a:lnTo>
                  <a:pt x="22885" y="-22298"/>
                </a:lnTo>
                <a:lnTo>
                  <a:pt x="18158" y="-22834"/>
                </a:lnTo>
                <a:lnTo>
                  <a:pt x="15199" y="-22834"/>
                </a:lnTo>
                <a:lnTo>
                  <a:pt x="12585" y="-22288"/>
                </a:lnTo>
                <a:lnTo>
                  <a:pt x="8049" y="-20077"/>
                </a:lnTo>
                <a:lnTo>
                  <a:pt x="4632" y="-16433"/>
                </a:lnTo>
                <a:lnTo>
                  <a:pt x="1954" y="-11873"/>
                </a:lnTo>
                <a:lnTo>
                  <a:pt x="1165" y="-8964"/>
                </a:lnTo>
                <a:lnTo>
                  <a:pt x="392" y="-6045"/>
                </a:lnTo>
                <a:lnTo>
                  <a:pt x="0" y="-2768"/>
                </a:lnTo>
                <a:lnTo>
                  <a:pt x="0" y="3898"/>
                </a:lnTo>
                <a:lnTo>
                  <a:pt x="302" y="6821"/>
                </a:lnTo>
                <a:lnTo>
                  <a:pt x="939" y="9575"/>
                </a:lnTo>
                <a:lnTo>
                  <a:pt x="1562" y="12332"/>
                </a:lnTo>
                <a:lnTo>
                  <a:pt x="3909" y="16790"/>
                </a:lnTo>
                <a:lnTo>
                  <a:pt x="7034" y="20462"/>
                </a:lnTo>
                <a:lnTo>
                  <a:pt x="7998" y="0"/>
                </a:lnTo>
                <a:lnTo>
                  <a:pt x="8204" y="-3959"/>
                </a:lnTo>
                <a:lnTo>
                  <a:pt x="8989" y="-7833"/>
                </a:lnTo>
                <a:lnTo>
                  <a:pt x="10464" y="-11098"/>
                </a:lnTo>
                <a:lnTo>
                  <a:pt x="13802" y="-14796"/>
                </a:lnTo>
                <a:lnTo>
                  <a:pt x="16851" y="-16192"/>
                </a:lnTo>
                <a:lnTo>
                  <a:pt x="20941" y="-16192"/>
                </a:lnTo>
                <a:lnTo>
                  <a:pt x="24930" y="-14159"/>
                </a:lnTo>
                <a:lnTo>
                  <a:pt x="28903" y="-10817"/>
                </a:lnTo>
                <a:lnTo>
                  <a:pt x="30989" y="-8241"/>
                </a:lnTo>
                <a:lnTo>
                  <a:pt x="30989" y="8610"/>
                </a:lnTo>
                <a:lnTo>
                  <a:pt x="27532" y="12484"/>
                </a:lnTo>
                <a:lnTo>
                  <a:pt x="24382" y="15036"/>
                </a:lnTo>
                <a:lnTo>
                  <a:pt x="21462" y="16433"/>
                </a:lnTo>
                <a:lnTo>
                  <a:pt x="18489" y="16865"/>
                </a:lnTo>
                <a:lnTo>
                  <a:pt x="14781" y="16372"/>
                </a:lnTo>
                <a:lnTo>
                  <a:pt x="12103" y="14479"/>
                </a:lnTo>
                <a:lnTo>
                  <a:pt x="10198" y="11634"/>
                </a:lnTo>
                <a:lnTo>
                  <a:pt x="8826" y="8254"/>
                </a:lnTo>
                <a:lnTo>
                  <a:pt x="11404" y="22859"/>
                </a:lnTo>
                <a:lnTo>
                  <a:pt x="14043" y="23456"/>
                </a:lnTo>
                <a:lnTo>
                  <a:pt x="19975" y="23456"/>
                </a:lnTo>
                <a:lnTo>
                  <a:pt x="22593" y="22783"/>
                </a:lnTo>
                <a:lnTo>
                  <a:pt x="27367" y="20105"/>
                </a:lnTo>
                <a:lnTo>
                  <a:pt x="31874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544658" y="6870006"/>
            <a:ext cx="8053" cy="61062"/>
          </a:xfrm>
          <a:custGeom>
            <a:avLst/>
            <a:gdLst/>
            <a:ahLst/>
            <a:cxnLst/>
            <a:rect l="l" t="t" r="r" b="b"/>
            <a:pathLst>
              <a:path w="8053" h="61062">
                <a:moveTo>
                  <a:pt x="8053" y="59601"/>
                </a:moveTo>
                <a:lnTo>
                  <a:pt x="8053" y="1205"/>
                </a:lnTo>
                <a:lnTo>
                  <a:pt x="5461" y="0"/>
                </a:lnTo>
                <a:lnTo>
                  <a:pt x="2692" y="0"/>
                </a:lnTo>
                <a:lnTo>
                  <a:pt x="0" y="1461"/>
                </a:lnTo>
                <a:lnTo>
                  <a:pt x="64" y="60069"/>
                </a:lnTo>
                <a:lnTo>
                  <a:pt x="2631" y="61062"/>
                </a:lnTo>
                <a:lnTo>
                  <a:pt x="5461" y="61062"/>
                </a:lnTo>
                <a:lnTo>
                  <a:pt x="8053" y="59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567910" y="6885421"/>
            <a:ext cx="36269" cy="45683"/>
          </a:xfrm>
          <a:custGeom>
            <a:avLst/>
            <a:gdLst/>
            <a:ahLst/>
            <a:cxnLst/>
            <a:rect l="l" t="t" r="r" b="b"/>
            <a:pathLst>
              <a:path w="36269" h="45683">
                <a:moveTo>
                  <a:pt x="1954" y="45582"/>
                </a:moveTo>
                <a:lnTo>
                  <a:pt x="4611" y="45683"/>
                </a:lnTo>
                <a:lnTo>
                  <a:pt x="7721" y="44236"/>
                </a:lnTo>
                <a:lnTo>
                  <a:pt x="7721" y="14784"/>
                </a:lnTo>
                <a:lnTo>
                  <a:pt x="9842" y="12142"/>
                </a:lnTo>
                <a:lnTo>
                  <a:pt x="11861" y="10107"/>
                </a:lnTo>
                <a:lnTo>
                  <a:pt x="15735" y="7379"/>
                </a:lnTo>
                <a:lnTo>
                  <a:pt x="19608" y="6681"/>
                </a:lnTo>
                <a:lnTo>
                  <a:pt x="22428" y="6962"/>
                </a:lnTo>
                <a:lnTo>
                  <a:pt x="25628" y="8902"/>
                </a:lnTo>
                <a:lnTo>
                  <a:pt x="27612" y="12282"/>
                </a:lnTo>
                <a:lnTo>
                  <a:pt x="28360" y="15227"/>
                </a:lnTo>
                <a:lnTo>
                  <a:pt x="28550" y="19557"/>
                </a:lnTo>
                <a:lnTo>
                  <a:pt x="28550" y="44236"/>
                </a:lnTo>
                <a:lnTo>
                  <a:pt x="30516" y="45582"/>
                </a:lnTo>
                <a:lnTo>
                  <a:pt x="33185" y="45683"/>
                </a:lnTo>
                <a:lnTo>
                  <a:pt x="36269" y="44236"/>
                </a:lnTo>
                <a:lnTo>
                  <a:pt x="36269" y="15533"/>
                </a:lnTo>
                <a:lnTo>
                  <a:pt x="36017" y="12966"/>
                </a:lnTo>
                <a:lnTo>
                  <a:pt x="35495" y="10821"/>
                </a:lnTo>
                <a:lnTo>
                  <a:pt x="34138" y="6832"/>
                </a:lnTo>
                <a:lnTo>
                  <a:pt x="31776" y="3646"/>
                </a:lnTo>
                <a:lnTo>
                  <a:pt x="28295" y="1421"/>
                </a:lnTo>
                <a:lnTo>
                  <a:pt x="24004" y="0"/>
                </a:lnTo>
                <a:lnTo>
                  <a:pt x="18796" y="0"/>
                </a:lnTo>
                <a:lnTo>
                  <a:pt x="14057" y="1842"/>
                </a:lnTo>
                <a:lnTo>
                  <a:pt x="9334" y="5017"/>
                </a:lnTo>
                <a:lnTo>
                  <a:pt x="6958" y="7670"/>
                </a:lnTo>
                <a:lnTo>
                  <a:pt x="6958" y="2094"/>
                </a:lnTo>
                <a:lnTo>
                  <a:pt x="5666" y="763"/>
                </a:lnTo>
                <a:lnTo>
                  <a:pt x="2782" y="636"/>
                </a:lnTo>
                <a:lnTo>
                  <a:pt x="0" y="2094"/>
                </a:lnTo>
                <a:lnTo>
                  <a:pt x="0" y="44236"/>
                </a:lnTo>
                <a:lnTo>
                  <a:pt x="1954" y="455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615398" y="6908256"/>
            <a:ext cx="11404" cy="65314"/>
          </a:xfrm>
          <a:custGeom>
            <a:avLst/>
            <a:gdLst/>
            <a:ahLst/>
            <a:cxnLst/>
            <a:rect l="l" t="t" r="r" b="b"/>
            <a:pathLst>
              <a:path w="11404" h="65314">
                <a:moveTo>
                  <a:pt x="7037" y="20462"/>
                </a:moveTo>
                <a:lnTo>
                  <a:pt x="11404" y="22859"/>
                </a:lnTo>
                <a:lnTo>
                  <a:pt x="8826" y="8254"/>
                </a:lnTo>
                <a:lnTo>
                  <a:pt x="8167" y="4189"/>
                </a:lnTo>
                <a:lnTo>
                  <a:pt x="8002" y="0"/>
                </a:lnTo>
                <a:lnTo>
                  <a:pt x="7037" y="20462"/>
                </a:lnTo>
                <a:close/>
              </a:path>
              <a:path w="11404" h="65314">
                <a:moveTo>
                  <a:pt x="31877" y="15835"/>
                </a:moveTo>
                <a:lnTo>
                  <a:pt x="31877" y="21402"/>
                </a:lnTo>
                <a:lnTo>
                  <a:pt x="33324" y="22693"/>
                </a:lnTo>
                <a:lnTo>
                  <a:pt x="36017" y="22848"/>
                </a:lnTo>
                <a:lnTo>
                  <a:pt x="38760" y="21402"/>
                </a:lnTo>
                <a:lnTo>
                  <a:pt x="38760" y="-40957"/>
                </a:lnTo>
                <a:lnTo>
                  <a:pt x="36755" y="-42354"/>
                </a:lnTo>
                <a:lnTo>
                  <a:pt x="34088" y="-42454"/>
                </a:lnTo>
                <a:lnTo>
                  <a:pt x="30987" y="-40957"/>
                </a:lnTo>
                <a:lnTo>
                  <a:pt x="30987" y="-16470"/>
                </a:lnTo>
                <a:lnTo>
                  <a:pt x="26974" y="-20142"/>
                </a:lnTo>
                <a:lnTo>
                  <a:pt x="22884" y="-22298"/>
                </a:lnTo>
                <a:lnTo>
                  <a:pt x="18161" y="-22834"/>
                </a:lnTo>
                <a:lnTo>
                  <a:pt x="15201" y="-22834"/>
                </a:lnTo>
                <a:lnTo>
                  <a:pt x="12585" y="-22288"/>
                </a:lnTo>
                <a:lnTo>
                  <a:pt x="8053" y="-20077"/>
                </a:lnTo>
                <a:lnTo>
                  <a:pt x="4636" y="-16433"/>
                </a:lnTo>
                <a:lnTo>
                  <a:pt x="1954" y="-11873"/>
                </a:lnTo>
                <a:lnTo>
                  <a:pt x="1169" y="-8964"/>
                </a:lnTo>
                <a:lnTo>
                  <a:pt x="394" y="-6045"/>
                </a:lnTo>
                <a:lnTo>
                  <a:pt x="0" y="-2768"/>
                </a:lnTo>
                <a:lnTo>
                  <a:pt x="0" y="3898"/>
                </a:lnTo>
                <a:lnTo>
                  <a:pt x="306" y="6821"/>
                </a:lnTo>
                <a:lnTo>
                  <a:pt x="938" y="9575"/>
                </a:lnTo>
                <a:lnTo>
                  <a:pt x="1562" y="12332"/>
                </a:lnTo>
                <a:lnTo>
                  <a:pt x="3912" y="16790"/>
                </a:lnTo>
                <a:lnTo>
                  <a:pt x="7037" y="20462"/>
                </a:lnTo>
                <a:lnTo>
                  <a:pt x="8002" y="0"/>
                </a:lnTo>
                <a:lnTo>
                  <a:pt x="8204" y="-3959"/>
                </a:lnTo>
                <a:lnTo>
                  <a:pt x="8992" y="-7833"/>
                </a:lnTo>
                <a:lnTo>
                  <a:pt x="10464" y="-11098"/>
                </a:lnTo>
                <a:lnTo>
                  <a:pt x="13806" y="-14796"/>
                </a:lnTo>
                <a:lnTo>
                  <a:pt x="16854" y="-16192"/>
                </a:lnTo>
                <a:lnTo>
                  <a:pt x="20941" y="-16192"/>
                </a:lnTo>
                <a:lnTo>
                  <a:pt x="24930" y="-14159"/>
                </a:lnTo>
                <a:lnTo>
                  <a:pt x="28903" y="-10817"/>
                </a:lnTo>
                <a:lnTo>
                  <a:pt x="30987" y="-8241"/>
                </a:lnTo>
                <a:lnTo>
                  <a:pt x="30987" y="8610"/>
                </a:lnTo>
                <a:lnTo>
                  <a:pt x="27532" y="12484"/>
                </a:lnTo>
                <a:lnTo>
                  <a:pt x="24386" y="15036"/>
                </a:lnTo>
                <a:lnTo>
                  <a:pt x="21462" y="16433"/>
                </a:lnTo>
                <a:lnTo>
                  <a:pt x="18492" y="16865"/>
                </a:lnTo>
                <a:lnTo>
                  <a:pt x="14785" y="16372"/>
                </a:lnTo>
                <a:lnTo>
                  <a:pt x="12103" y="14479"/>
                </a:lnTo>
                <a:lnTo>
                  <a:pt x="10198" y="11634"/>
                </a:lnTo>
                <a:lnTo>
                  <a:pt x="8826" y="8254"/>
                </a:lnTo>
                <a:lnTo>
                  <a:pt x="11404" y="22859"/>
                </a:lnTo>
                <a:lnTo>
                  <a:pt x="14046" y="23456"/>
                </a:lnTo>
                <a:lnTo>
                  <a:pt x="19975" y="23456"/>
                </a:lnTo>
                <a:lnTo>
                  <a:pt x="22593" y="22783"/>
                </a:lnTo>
                <a:lnTo>
                  <a:pt x="27369" y="20105"/>
                </a:lnTo>
                <a:lnTo>
                  <a:pt x="31877" y="158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667994" y="6886058"/>
            <a:ext cx="36334" cy="45655"/>
          </a:xfrm>
          <a:custGeom>
            <a:avLst/>
            <a:gdLst/>
            <a:ahLst/>
            <a:cxnLst/>
            <a:rect l="l" t="t" r="r" b="b"/>
            <a:pathLst>
              <a:path w="36334" h="45655">
                <a:moveTo>
                  <a:pt x="7772" y="1457"/>
                </a:moveTo>
                <a:lnTo>
                  <a:pt x="5767" y="76"/>
                </a:lnTo>
                <a:lnTo>
                  <a:pt x="3139" y="0"/>
                </a:lnTo>
                <a:lnTo>
                  <a:pt x="0" y="1457"/>
                </a:lnTo>
                <a:lnTo>
                  <a:pt x="0" y="30085"/>
                </a:lnTo>
                <a:lnTo>
                  <a:pt x="255" y="32688"/>
                </a:lnTo>
                <a:lnTo>
                  <a:pt x="777" y="34823"/>
                </a:lnTo>
                <a:lnTo>
                  <a:pt x="2148" y="38836"/>
                </a:lnTo>
                <a:lnTo>
                  <a:pt x="4511" y="42048"/>
                </a:lnTo>
                <a:lnTo>
                  <a:pt x="7988" y="44258"/>
                </a:lnTo>
                <a:lnTo>
                  <a:pt x="12268" y="45655"/>
                </a:lnTo>
                <a:lnTo>
                  <a:pt x="17489" y="45655"/>
                </a:lnTo>
                <a:lnTo>
                  <a:pt x="22200" y="43841"/>
                </a:lnTo>
                <a:lnTo>
                  <a:pt x="26913" y="40690"/>
                </a:lnTo>
                <a:lnTo>
                  <a:pt x="29314" y="38033"/>
                </a:lnTo>
                <a:lnTo>
                  <a:pt x="29314" y="43600"/>
                </a:lnTo>
                <a:lnTo>
                  <a:pt x="30620" y="44891"/>
                </a:lnTo>
                <a:lnTo>
                  <a:pt x="33479" y="45046"/>
                </a:lnTo>
                <a:lnTo>
                  <a:pt x="36334" y="43600"/>
                </a:lnTo>
                <a:lnTo>
                  <a:pt x="36334" y="1457"/>
                </a:lnTo>
                <a:lnTo>
                  <a:pt x="34329" y="76"/>
                </a:lnTo>
                <a:lnTo>
                  <a:pt x="31676" y="0"/>
                </a:lnTo>
                <a:lnTo>
                  <a:pt x="28562" y="1457"/>
                </a:lnTo>
                <a:lnTo>
                  <a:pt x="28562" y="30910"/>
                </a:lnTo>
                <a:lnTo>
                  <a:pt x="26415" y="33567"/>
                </a:lnTo>
                <a:lnTo>
                  <a:pt x="24371" y="35571"/>
                </a:lnTo>
                <a:lnTo>
                  <a:pt x="20537" y="38329"/>
                </a:lnTo>
                <a:lnTo>
                  <a:pt x="16663" y="39013"/>
                </a:lnTo>
                <a:lnTo>
                  <a:pt x="13855" y="38722"/>
                </a:lnTo>
                <a:lnTo>
                  <a:pt x="10680" y="36752"/>
                </a:lnTo>
                <a:lnTo>
                  <a:pt x="8661" y="33400"/>
                </a:lnTo>
                <a:lnTo>
                  <a:pt x="7962" y="30441"/>
                </a:lnTo>
                <a:lnTo>
                  <a:pt x="7772" y="25995"/>
                </a:lnTo>
                <a:lnTo>
                  <a:pt x="7772" y="1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715017" y="6885418"/>
            <a:ext cx="29829" cy="46291"/>
          </a:xfrm>
          <a:custGeom>
            <a:avLst/>
            <a:gdLst/>
            <a:ahLst/>
            <a:cxnLst/>
            <a:rect l="l" t="t" r="r" b="b"/>
            <a:pathLst>
              <a:path w="29829" h="46291">
                <a:moveTo>
                  <a:pt x="1332" y="43192"/>
                </a:moveTo>
                <a:lnTo>
                  <a:pt x="4291" y="44693"/>
                </a:lnTo>
                <a:lnTo>
                  <a:pt x="7672" y="45720"/>
                </a:lnTo>
                <a:lnTo>
                  <a:pt x="10386" y="46191"/>
                </a:lnTo>
                <a:lnTo>
                  <a:pt x="13294" y="46291"/>
                </a:lnTo>
                <a:lnTo>
                  <a:pt x="17971" y="46000"/>
                </a:lnTo>
                <a:lnTo>
                  <a:pt x="22031" y="44819"/>
                </a:lnTo>
                <a:lnTo>
                  <a:pt x="25246" y="42786"/>
                </a:lnTo>
                <a:lnTo>
                  <a:pt x="27849" y="40208"/>
                </a:lnTo>
                <a:lnTo>
                  <a:pt x="29437" y="36842"/>
                </a:lnTo>
                <a:lnTo>
                  <a:pt x="29829" y="32767"/>
                </a:lnTo>
                <a:lnTo>
                  <a:pt x="29527" y="29390"/>
                </a:lnTo>
                <a:lnTo>
                  <a:pt x="27506" y="25642"/>
                </a:lnTo>
                <a:lnTo>
                  <a:pt x="24357" y="22974"/>
                </a:lnTo>
                <a:lnTo>
                  <a:pt x="21765" y="21667"/>
                </a:lnTo>
                <a:lnTo>
                  <a:pt x="19126" y="20548"/>
                </a:lnTo>
                <a:lnTo>
                  <a:pt x="16494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5" y="8891"/>
                </a:lnTo>
                <a:lnTo>
                  <a:pt x="11836" y="6732"/>
                </a:lnTo>
                <a:lnTo>
                  <a:pt x="14987" y="5993"/>
                </a:lnTo>
                <a:lnTo>
                  <a:pt x="17766" y="5993"/>
                </a:lnTo>
                <a:lnTo>
                  <a:pt x="21347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8" y="2225"/>
                </a:lnTo>
                <a:lnTo>
                  <a:pt x="22809" y="979"/>
                </a:lnTo>
                <a:lnTo>
                  <a:pt x="19759" y="266"/>
                </a:lnTo>
                <a:lnTo>
                  <a:pt x="16394" y="0"/>
                </a:lnTo>
                <a:lnTo>
                  <a:pt x="13827" y="0"/>
                </a:lnTo>
                <a:lnTo>
                  <a:pt x="9676" y="1028"/>
                </a:lnTo>
                <a:lnTo>
                  <a:pt x="6159" y="2631"/>
                </a:lnTo>
                <a:lnTo>
                  <a:pt x="2627" y="6224"/>
                </a:lnTo>
                <a:lnTo>
                  <a:pt x="1357" y="9248"/>
                </a:lnTo>
                <a:lnTo>
                  <a:pt x="1026" y="12484"/>
                </a:lnTo>
                <a:lnTo>
                  <a:pt x="1346" y="15976"/>
                </a:lnTo>
                <a:lnTo>
                  <a:pt x="2562" y="18669"/>
                </a:lnTo>
                <a:lnTo>
                  <a:pt x="5356" y="21755"/>
                </a:lnTo>
                <a:lnTo>
                  <a:pt x="9014" y="23914"/>
                </a:lnTo>
                <a:lnTo>
                  <a:pt x="11631" y="25044"/>
                </a:lnTo>
                <a:lnTo>
                  <a:pt x="14248" y="26085"/>
                </a:lnTo>
                <a:lnTo>
                  <a:pt x="17881" y="27611"/>
                </a:lnTo>
                <a:lnTo>
                  <a:pt x="20674" y="29566"/>
                </a:lnTo>
                <a:lnTo>
                  <a:pt x="22197" y="32194"/>
                </a:lnTo>
                <a:lnTo>
                  <a:pt x="21996" y="35535"/>
                </a:lnTo>
                <a:lnTo>
                  <a:pt x="19759" y="38454"/>
                </a:lnTo>
                <a:lnTo>
                  <a:pt x="17002" y="39700"/>
                </a:lnTo>
                <a:lnTo>
                  <a:pt x="13449" y="40121"/>
                </a:lnTo>
                <a:lnTo>
                  <a:pt x="10144" y="39905"/>
                </a:lnTo>
                <a:lnTo>
                  <a:pt x="6300" y="38609"/>
                </a:lnTo>
                <a:lnTo>
                  <a:pt x="2843" y="36730"/>
                </a:lnTo>
                <a:lnTo>
                  <a:pt x="165" y="37364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750243" y="6874790"/>
            <a:ext cx="27532" cy="56818"/>
          </a:xfrm>
          <a:custGeom>
            <a:avLst/>
            <a:gdLst/>
            <a:ahLst/>
            <a:cxnLst/>
            <a:rect l="l" t="t" r="r" b="b"/>
            <a:pathLst>
              <a:path w="27532" h="56818">
                <a:moveTo>
                  <a:pt x="15163" y="44334"/>
                </a:moveTo>
                <a:lnTo>
                  <a:pt x="15163" y="17920"/>
                </a:lnTo>
                <a:lnTo>
                  <a:pt x="25984" y="17920"/>
                </a:lnTo>
                <a:lnTo>
                  <a:pt x="27115" y="17167"/>
                </a:lnTo>
                <a:lnTo>
                  <a:pt x="27532" y="14147"/>
                </a:lnTo>
                <a:lnTo>
                  <a:pt x="25984" y="11504"/>
                </a:lnTo>
                <a:lnTo>
                  <a:pt x="15163" y="11504"/>
                </a:lnTo>
                <a:lnTo>
                  <a:pt x="15163" y="1487"/>
                </a:lnTo>
                <a:lnTo>
                  <a:pt x="13208" y="90"/>
                </a:lnTo>
                <a:lnTo>
                  <a:pt x="10529" y="0"/>
                </a:lnTo>
                <a:lnTo>
                  <a:pt x="7440" y="1487"/>
                </a:lnTo>
                <a:lnTo>
                  <a:pt x="7440" y="11504"/>
                </a:lnTo>
                <a:lnTo>
                  <a:pt x="1587" y="11504"/>
                </a:lnTo>
                <a:lnTo>
                  <a:pt x="547" y="11962"/>
                </a:lnTo>
                <a:lnTo>
                  <a:pt x="0" y="14745"/>
                </a:lnTo>
                <a:lnTo>
                  <a:pt x="1548" y="17920"/>
                </a:lnTo>
                <a:lnTo>
                  <a:pt x="7440" y="17920"/>
                </a:lnTo>
                <a:lnTo>
                  <a:pt x="7440" y="42544"/>
                </a:lnTo>
                <a:lnTo>
                  <a:pt x="7672" y="47101"/>
                </a:lnTo>
                <a:lnTo>
                  <a:pt x="8571" y="50684"/>
                </a:lnTo>
                <a:lnTo>
                  <a:pt x="11304" y="54522"/>
                </a:lnTo>
                <a:lnTo>
                  <a:pt x="14133" y="55968"/>
                </a:lnTo>
                <a:lnTo>
                  <a:pt x="17579" y="56818"/>
                </a:lnTo>
                <a:lnTo>
                  <a:pt x="21920" y="56692"/>
                </a:lnTo>
                <a:lnTo>
                  <a:pt x="24588" y="56210"/>
                </a:lnTo>
                <a:lnTo>
                  <a:pt x="27216" y="54457"/>
                </a:lnTo>
                <a:lnTo>
                  <a:pt x="27532" y="51779"/>
                </a:lnTo>
                <a:lnTo>
                  <a:pt x="26607" y="48906"/>
                </a:lnTo>
                <a:lnTo>
                  <a:pt x="24055" y="49734"/>
                </a:lnTo>
                <a:lnTo>
                  <a:pt x="21070" y="50227"/>
                </a:lnTo>
                <a:lnTo>
                  <a:pt x="16459" y="48005"/>
                </a:lnTo>
                <a:lnTo>
                  <a:pt x="15163" y="44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4787618" y="6885414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1969" y="45594"/>
                </a:moveTo>
                <a:lnTo>
                  <a:pt x="4611" y="45694"/>
                </a:lnTo>
                <a:lnTo>
                  <a:pt x="7722" y="44248"/>
                </a:lnTo>
                <a:lnTo>
                  <a:pt x="7722" y="16523"/>
                </a:lnTo>
                <a:lnTo>
                  <a:pt x="8812" y="14810"/>
                </a:lnTo>
                <a:lnTo>
                  <a:pt x="10707" y="12167"/>
                </a:lnTo>
                <a:lnTo>
                  <a:pt x="13309" y="9324"/>
                </a:lnTo>
                <a:lnTo>
                  <a:pt x="16419" y="7454"/>
                </a:lnTo>
                <a:lnTo>
                  <a:pt x="19227" y="7365"/>
                </a:lnTo>
                <a:lnTo>
                  <a:pt x="21769" y="8027"/>
                </a:lnTo>
                <a:lnTo>
                  <a:pt x="24472" y="7430"/>
                </a:lnTo>
                <a:lnTo>
                  <a:pt x="24624" y="4864"/>
                </a:lnTo>
                <a:lnTo>
                  <a:pt x="24613" y="3571"/>
                </a:lnTo>
                <a:lnTo>
                  <a:pt x="23000" y="749"/>
                </a:lnTo>
                <a:lnTo>
                  <a:pt x="20383" y="115"/>
                </a:lnTo>
                <a:lnTo>
                  <a:pt x="17575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59" y="8243"/>
                </a:lnTo>
                <a:lnTo>
                  <a:pt x="6959" y="2095"/>
                </a:lnTo>
                <a:lnTo>
                  <a:pt x="5662" y="773"/>
                </a:lnTo>
                <a:lnTo>
                  <a:pt x="2782" y="647"/>
                </a:lnTo>
                <a:lnTo>
                  <a:pt x="0" y="2095"/>
                </a:lnTo>
                <a:lnTo>
                  <a:pt x="0" y="44248"/>
                </a:lnTo>
                <a:lnTo>
                  <a:pt x="1969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815428" y="6886069"/>
            <a:ext cx="39509" cy="61796"/>
          </a:xfrm>
          <a:custGeom>
            <a:avLst/>
            <a:gdLst/>
            <a:ahLst/>
            <a:cxnLst/>
            <a:rect l="l" t="t" r="r" b="b"/>
            <a:pathLst>
              <a:path w="39509" h="61796">
                <a:moveTo>
                  <a:pt x="16347" y="44750"/>
                </a:moveTo>
                <a:lnTo>
                  <a:pt x="10544" y="59410"/>
                </a:lnTo>
                <a:lnTo>
                  <a:pt x="12397" y="61757"/>
                </a:lnTo>
                <a:lnTo>
                  <a:pt x="15433" y="61796"/>
                </a:lnTo>
                <a:lnTo>
                  <a:pt x="18784" y="60260"/>
                </a:lnTo>
                <a:lnTo>
                  <a:pt x="24396" y="44750"/>
                </a:lnTo>
                <a:lnTo>
                  <a:pt x="39509" y="2854"/>
                </a:lnTo>
                <a:lnTo>
                  <a:pt x="37605" y="35"/>
                </a:lnTo>
                <a:lnTo>
                  <a:pt x="35017" y="0"/>
                </a:lnTo>
                <a:lnTo>
                  <a:pt x="31841" y="1638"/>
                </a:lnTo>
                <a:lnTo>
                  <a:pt x="20232" y="35622"/>
                </a:lnTo>
                <a:lnTo>
                  <a:pt x="20091" y="35622"/>
                </a:lnTo>
                <a:lnTo>
                  <a:pt x="8067" y="1828"/>
                </a:lnTo>
                <a:lnTo>
                  <a:pt x="6198" y="111"/>
                </a:lnTo>
                <a:lnTo>
                  <a:pt x="3481" y="0"/>
                </a:lnTo>
                <a:lnTo>
                  <a:pt x="255" y="341"/>
                </a:lnTo>
                <a:lnTo>
                  <a:pt x="0" y="2994"/>
                </a:lnTo>
                <a:lnTo>
                  <a:pt x="15036" y="43267"/>
                </a:lnTo>
                <a:lnTo>
                  <a:pt x="16347" y="447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4858805" y="6920341"/>
            <a:ext cx="15213" cy="24039"/>
          </a:xfrm>
          <a:custGeom>
            <a:avLst/>
            <a:gdLst/>
            <a:ahLst/>
            <a:cxnLst/>
            <a:rect l="l" t="t" r="r" b="b"/>
            <a:pathLst>
              <a:path w="15213" h="24039">
                <a:moveTo>
                  <a:pt x="15213" y="3783"/>
                </a:moveTo>
                <a:lnTo>
                  <a:pt x="15213" y="2959"/>
                </a:lnTo>
                <a:lnTo>
                  <a:pt x="12786" y="139"/>
                </a:lnTo>
                <a:lnTo>
                  <a:pt x="9956" y="0"/>
                </a:lnTo>
                <a:lnTo>
                  <a:pt x="6932" y="899"/>
                </a:lnTo>
                <a:lnTo>
                  <a:pt x="6220" y="3783"/>
                </a:lnTo>
                <a:lnTo>
                  <a:pt x="6220" y="9791"/>
                </a:lnTo>
                <a:lnTo>
                  <a:pt x="0" y="22658"/>
                </a:lnTo>
                <a:lnTo>
                  <a:pt x="506" y="23950"/>
                </a:lnTo>
                <a:lnTo>
                  <a:pt x="3289" y="24039"/>
                </a:lnTo>
                <a:lnTo>
                  <a:pt x="5979" y="22744"/>
                </a:lnTo>
                <a:lnTo>
                  <a:pt x="12393" y="13107"/>
                </a:lnTo>
                <a:lnTo>
                  <a:pt x="12927" y="12329"/>
                </a:lnTo>
                <a:lnTo>
                  <a:pt x="14389" y="9474"/>
                </a:lnTo>
                <a:lnTo>
                  <a:pt x="15072" y="6465"/>
                </a:lnTo>
                <a:lnTo>
                  <a:pt x="15213" y="3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909792" y="6869969"/>
            <a:ext cx="39509" cy="61139"/>
          </a:xfrm>
          <a:custGeom>
            <a:avLst/>
            <a:gdLst/>
            <a:ahLst/>
            <a:cxnLst/>
            <a:rect l="l" t="t" r="r" b="b"/>
            <a:pathLst>
              <a:path w="39509" h="61139">
                <a:moveTo>
                  <a:pt x="0" y="1498"/>
                </a:moveTo>
                <a:lnTo>
                  <a:pt x="64" y="60073"/>
                </a:lnTo>
                <a:lnTo>
                  <a:pt x="2641" y="61099"/>
                </a:lnTo>
                <a:lnTo>
                  <a:pt x="5449" y="61099"/>
                </a:lnTo>
                <a:lnTo>
                  <a:pt x="8037" y="59641"/>
                </a:lnTo>
                <a:lnTo>
                  <a:pt x="8037" y="29350"/>
                </a:lnTo>
                <a:lnTo>
                  <a:pt x="30330" y="59641"/>
                </a:lnTo>
                <a:lnTo>
                  <a:pt x="31521" y="60732"/>
                </a:lnTo>
                <a:lnTo>
                  <a:pt x="34303" y="61139"/>
                </a:lnTo>
                <a:lnTo>
                  <a:pt x="36917" y="61099"/>
                </a:lnTo>
                <a:lnTo>
                  <a:pt x="39509" y="59551"/>
                </a:lnTo>
                <a:lnTo>
                  <a:pt x="38379" y="57165"/>
                </a:lnTo>
                <a:lnTo>
                  <a:pt x="16750" y="28411"/>
                </a:lnTo>
                <a:lnTo>
                  <a:pt x="36841" y="4395"/>
                </a:lnTo>
                <a:lnTo>
                  <a:pt x="37781" y="3110"/>
                </a:lnTo>
                <a:lnTo>
                  <a:pt x="37806" y="547"/>
                </a:lnTo>
                <a:lnTo>
                  <a:pt x="35167" y="0"/>
                </a:lnTo>
                <a:lnTo>
                  <a:pt x="32371" y="76"/>
                </a:lnTo>
                <a:lnTo>
                  <a:pt x="29490" y="1498"/>
                </a:lnTo>
                <a:lnTo>
                  <a:pt x="8037" y="28411"/>
                </a:lnTo>
                <a:lnTo>
                  <a:pt x="8037" y="1245"/>
                </a:lnTo>
                <a:lnTo>
                  <a:pt x="5449" y="25"/>
                </a:lnTo>
                <a:lnTo>
                  <a:pt x="2641" y="25"/>
                </a:lnTo>
                <a:lnTo>
                  <a:pt x="0" y="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4955579" y="6885414"/>
            <a:ext cx="34582" cy="46302"/>
          </a:xfrm>
          <a:custGeom>
            <a:avLst/>
            <a:gdLst/>
            <a:ahLst/>
            <a:cxnLst/>
            <a:rect l="l" t="t" r="r" b="b"/>
            <a:pathLst>
              <a:path w="34582" h="46302">
                <a:moveTo>
                  <a:pt x="3352" y="10631"/>
                </a:moveTo>
                <a:lnTo>
                  <a:pt x="6070" y="9485"/>
                </a:lnTo>
                <a:lnTo>
                  <a:pt x="9296" y="7898"/>
                </a:lnTo>
                <a:lnTo>
                  <a:pt x="12139" y="6948"/>
                </a:lnTo>
                <a:lnTo>
                  <a:pt x="15365" y="6259"/>
                </a:lnTo>
                <a:lnTo>
                  <a:pt x="19051" y="6259"/>
                </a:lnTo>
                <a:lnTo>
                  <a:pt x="21766" y="6893"/>
                </a:lnTo>
                <a:lnTo>
                  <a:pt x="25502" y="9601"/>
                </a:lnTo>
                <a:lnTo>
                  <a:pt x="26734" y="13143"/>
                </a:lnTo>
                <a:lnTo>
                  <a:pt x="26910" y="16203"/>
                </a:lnTo>
                <a:lnTo>
                  <a:pt x="26910" y="19483"/>
                </a:lnTo>
                <a:lnTo>
                  <a:pt x="17830" y="19483"/>
                </a:lnTo>
                <a:lnTo>
                  <a:pt x="14883" y="19759"/>
                </a:lnTo>
                <a:lnTo>
                  <a:pt x="12269" y="20344"/>
                </a:lnTo>
                <a:lnTo>
                  <a:pt x="9638" y="20915"/>
                </a:lnTo>
                <a:lnTo>
                  <a:pt x="7416" y="21780"/>
                </a:lnTo>
                <a:lnTo>
                  <a:pt x="3810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41" y="38912"/>
                </a:lnTo>
                <a:lnTo>
                  <a:pt x="3989" y="42925"/>
                </a:lnTo>
                <a:lnTo>
                  <a:pt x="6783" y="44870"/>
                </a:lnTo>
                <a:lnTo>
                  <a:pt x="10375" y="46012"/>
                </a:lnTo>
                <a:lnTo>
                  <a:pt x="7913" y="35294"/>
                </a:lnTo>
                <a:lnTo>
                  <a:pt x="8140" y="30683"/>
                </a:lnTo>
                <a:lnTo>
                  <a:pt x="9867" y="27889"/>
                </a:lnTo>
                <a:lnTo>
                  <a:pt x="13234" y="25944"/>
                </a:lnTo>
                <a:lnTo>
                  <a:pt x="16344" y="25236"/>
                </a:lnTo>
                <a:lnTo>
                  <a:pt x="20308" y="25045"/>
                </a:lnTo>
                <a:lnTo>
                  <a:pt x="26910" y="25045"/>
                </a:lnTo>
                <a:lnTo>
                  <a:pt x="27939" y="40082"/>
                </a:lnTo>
                <a:lnTo>
                  <a:pt x="27939" y="44297"/>
                </a:lnTo>
                <a:lnTo>
                  <a:pt x="28487" y="45327"/>
                </a:lnTo>
                <a:lnTo>
                  <a:pt x="31266" y="45694"/>
                </a:lnTo>
                <a:lnTo>
                  <a:pt x="34582" y="44297"/>
                </a:lnTo>
                <a:lnTo>
                  <a:pt x="34582" y="13244"/>
                </a:lnTo>
                <a:lnTo>
                  <a:pt x="34289" y="10958"/>
                </a:lnTo>
                <a:lnTo>
                  <a:pt x="33110" y="7023"/>
                </a:lnTo>
                <a:lnTo>
                  <a:pt x="30849" y="4050"/>
                </a:lnTo>
                <a:lnTo>
                  <a:pt x="27814" y="1713"/>
                </a:lnTo>
                <a:lnTo>
                  <a:pt x="23569" y="341"/>
                </a:lnTo>
                <a:lnTo>
                  <a:pt x="20991" y="0"/>
                </a:lnTo>
                <a:lnTo>
                  <a:pt x="17971" y="0"/>
                </a:lnTo>
                <a:lnTo>
                  <a:pt x="14745" y="151"/>
                </a:lnTo>
                <a:lnTo>
                  <a:pt x="11556" y="737"/>
                </a:lnTo>
                <a:lnTo>
                  <a:pt x="8737" y="1562"/>
                </a:lnTo>
                <a:lnTo>
                  <a:pt x="5195" y="3074"/>
                </a:lnTo>
                <a:lnTo>
                  <a:pt x="2592" y="4903"/>
                </a:lnTo>
                <a:lnTo>
                  <a:pt x="2056" y="7631"/>
                </a:lnTo>
                <a:lnTo>
                  <a:pt x="3352" y="10631"/>
                </a:lnTo>
                <a:close/>
              </a:path>
              <a:path w="34582" h="46302">
                <a:moveTo>
                  <a:pt x="26910" y="25045"/>
                </a:moveTo>
                <a:lnTo>
                  <a:pt x="26910" y="33983"/>
                </a:lnTo>
                <a:lnTo>
                  <a:pt x="25020" y="36104"/>
                </a:lnTo>
                <a:lnTo>
                  <a:pt x="21449" y="38710"/>
                </a:lnTo>
                <a:lnTo>
                  <a:pt x="17842" y="40258"/>
                </a:lnTo>
                <a:lnTo>
                  <a:pt x="13324" y="40258"/>
                </a:lnTo>
                <a:lnTo>
                  <a:pt x="9983" y="38314"/>
                </a:lnTo>
                <a:lnTo>
                  <a:pt x="7913" y="35294"/>
                </a:lnTo>
                <a:lnTo>
                  <a:pt x="10375" y="46012"/>
                </a:lnTo>
                <a:lnTo>
                  <a:pt x="14591" y="46302"/>
                </a:lnTo>
                <a:lnTo>
                  <a:pt x="19519" y="45755"/>
                </a:lnTo>
                <a:lnTo>
                  <a:pt x="24041" y="43573"/>
                </a:lnTo>
                <a:lnTo>
                  <a:pt x="27939" y="40082"/>
                </a:lnTo>
                <a:lnTo>
                  <a:pt x="26910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5004151" y="6885414"/>
            <a:ext cx="24624" cy="45694"/>
          </a:xfrm>
          <a:custGeom>
            <a:avLst/>
            <a:gdLst/>
            <a:ahLst/>
            <a:cxnLst/>
            <a:rect l="l" t="t" r="r" b="b"/>
            <a:pathLst>
              <a:path w="24624" h="45694">
                <a:moveTo>
                  <a:pt x="24624" y="4864"/>
                </a:moveTo>
                <a:lnTo>
                  <a:pt x="24612" y="3571"/>
                </a:lnTo>
                <a:lnTo>
                  <a:pt x="23011" y="749"/>
                </a:lnTo>
                <a:lnTo>
                  <a:pt x="20382" y="115"/>
                </a:lnTo>
                <a:lnTo>
                  <a:pt x="17574" y="0"/>
                </a:lnTo>
                <a:lnTo>
                  <a:pt x="14907" y="586"/>
                </a:lnTo>
                <a:lnTo>
                  <a:pt x="12192" y="2225"/>
                </a:lnTo>
                <a:lnTo>
                  <a:pt x="9208" y="5168"/>
                </a:lnTo>
                <a:lnTo>
                  <a:pt x="6972" y="8243"/>
                </a:lnTo>
                <a:lnTo>
                  <a:pt x="6972" y="2095"/>
                </a:lnTo>
                <a:lnTo>
                  <a:pt x="5676" y="773"/>
                </a:lnTo>
                <a:lnTo>
                  <a:pt x="2778" y="647"/>
                </a:lnTo>
                <a:lnTo>
                  <a:pt x="0" y="2095"/>
                </a:lnTo>
                <a:lnTo>
                  <a:pt x="0" y="44248"/>
                </a:lnTo>
                <a:lnTo>
                  <a:pt x="1968" y="45594"/>
                </a:lnTo>
                <a:lnTo>
                  <a:pt x="4621" y="45694"/>
                </a:lnTo>
                <a:lnTo>
                  <a:pt x="7721" y="44248"/>
                </a:lnTo>
                <a:lnTo>
                  <a:pt x="7721" y="16523"/>
                </a:lnTo>
                <a:lnTo>
                  <a:pt x="9817" y="13359"/>
                </a:lnTo>
                <a:lnTo>
                  <a:pt x="12484" y="10032"/>
                </a:lnTo>
                <a:lnTo>
                  <a:pt x="15684" y="7772"/>
                </a:lnTo>
                <a:lnTo>
                  <a:pt x="18629" y="7289"/>
                </a:lnTo>
                <a:lnTo>
                  <a:pt x="21765" y="8027"/>
                </a:lnTo>
                <a:lnTo>
                  <a:pt x="24483" y="7430"/>
                </a:lnTo>
                <a:lnTo>
                  <a:pt x="24624" y="4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5034307" y="6885414"/>
            <a:ext cx="34596" cy="46302"/>
          </a:xfrm>
          <a:custGeom>
            <a:avLst/>
            <a:gdLst/>
            <a:ahLst/>
            <a:cxnLst/>
            <a:rect l="l" t="t" r="r" b="b"/>
            <a:pathLst>
              <a:path w="34596" h="46302">
                <a:moveTo>
                  <a:pt x="3366" y="10631"/>
                </a:moveTo>
                <a:lnTo>
                  <a:pt x="6070" y="9485"/>
                </a:lnTo>
                <a:lnTo>
                  <a:pt x="9310" y="7898"/>
                </a:lnTo>
                <a:lnTo>
                  <a:pt x="12153" y="6948"/>
                </a:lnTo>
                <a:lnTo>
                  <a:pt x="15379" y="6259"/>
                </a:lnTo>
                <a:lnTo>
                  <a:pt x="19062" y="6259"/>
                </a:lnTo>
                <a:lnTo>
                  <a:pt x="21780" y="6893"/>
                </a:lnTo>
                <a:lnTo>
                  <a:pt x="25513" y="9601"/>
                </a:lnTo>
                <a:lnTo>
                  <a:pt x="26744" y="13143"/>
                </a:lnTo>
                <a:lnTo>
                  <a:pt x="26925" y="16203"/>
                </a:lnTo>
                <a:lnTo>
                  <a:pt x="26925" y="19483"/>
                </a:lnTo>
                <a:lnTo>
                  <a:pt x="17842" y="19483"/>
                </a:lnTo>
                <a:lnTo>
                  <a:pt x="14897" y="19759"/>
                </a:lnTo>
                <a:lnTo>
                  <a:pt x="12269" y="20344"/>
                </a:lnTo>
                <a:lnTo>
                  <a:pt x="9651" y="20915"/>
                </a:lnTo>
                <a:lnTo>
                  <a:pt x="7430" y="21780"/>
                </a:lnTo>
                <a:lnTo>
                  <a:pt x="3808" y="24090"/>
                </a:lnTo>
                <a:lnTo>
                  <a:pt x="1447" y="27291"/>
                </a:lnTo>
                <a:lnTo>
                  <a:pt x="0" y="31099"/>
                </a:lnTo>
                <a:lnTo>
                  <a:pt x="0" y="35496"/>
                </a:lnTo>
                <a:lnTo>
                  <a:pt x="1055" y="38912"/>
                </a:lnTo>
                <a:lnTo>
                  <a:pt x="4000" y="42925"/>
                </a:lnTo>
                <a:lnTo>
                  <a:pt x="6793" y="44870"/>
                </a:lnTo>
                <a:lnTo>
                  <a:pt x="10389" y="46012"/>
                </a:lnTo>
                <a:lnTo>
                  <a:pt x="7913" y="35294"/>
                </a:lnTo>
                <a:lnTo>
                  <a:pt x="8154" y="30683"/>
                </a:lnTo>
                <a:lnTo>
                  <a:pt x="9881" y="27889"/>
                </a:lnTo>
                <a:lnTo>
                  <a:pt x="13234" y="25944"/>
                </a:lnTo>
                <a:lnTo>
                  <a:pt x="16358" y="25236"/>
                </a:lnTo>
                <a:lnTo>
                  <a:pt x="20318" y="25045"/>
                </a:lnTo>
                <a:lnTo>
                  <a:pt x="26925" y="25045"/>
                </a:lnTo>
                <a:lnTo>
                  <a:pt x="27953" y="40082"/>
                </a:lnTo>
                <a:lnTo>
                  <a:pt x="27953" y="44297"/>
                </a:lnTo>
                <a:lnTo>
                  <a:pt x="28497" y="45327"/>
                </a:lnTo>
                <a:lnTo>
                  <a:pt x="31281" y="45694"/>
                </a:lnTo>
                <a:lnTo>
                  <a:pt x="34596" y="44297"/>
                </a:lnTo>
                <a:lnTo>
                  <a:pt x="34596" y="13244"/>
                </a:lnTo>
                <a:lnTo>
                  <a:pt x="34301" y="10958"/>
                </a:lnTo>
                <a:lnTo>
                  <a:pt x="33110" y="7023"/>
                </a:lnTo>
                <a:lnTo>
                  <a:pt x="30859" y="4050"/>
                </a:lnTo>
                <a:lnTo>
                  <a:pt x="27824" y="1713"/>
                </a:lnTo>
                <a:lnTo>
                  <a:pt x="23583" y="341"/>
                </a:lnTo>
                <a:lnTo>
                  <a:pt x="21007" y="0"/>
                </a:lnTo>
                <a:lnTo>
                  <a:pt x="17981" y="0"/>
                </a:lnTo>
                <a:lnTo>
                  <a:pt x="14745" y="151"/>
                </a:lnTo>
                <a:lnTo>
                  <a:pt x="11570" y="737"/>
                </a:lnTo>
                <a:lnTo>
                  <a:pt x="8751" y="1562"/>
                </a:lnTo>
                <a:lnTo>
                  <a:pt x="5195" y="3074"/>
                </a:lnTo>
                <a:lnTo>
                  <a:pt x="2603" y="4903"/>
                </a:lnTo>
                <a:lnTo>
                  <a:pt x="2056" y="7631"/>
                </a:lnTo>
                <a:lnTo>
                  <a:pt x="3366" y="10631"/>
                </a:lnTo>
                <a:close/>
              </a:path>
              <a:path w="34596" h="46302">
                <a:moveTo>
                  <a:pt x="26925" y="25045"/>
                </a:moveTo>
                <a:lnTo>
                  <a:pt x="26925" y="33983"/>
                </a:lnTo>
                <a:lnTo>
                  <a:pt x="25020" y="36104"/>
                </a:lnTo>
                <a:lnTo>
                  <a:pt x="21464" y="38710"/>
                </a:lnTo>
                <a:lnTo>
                  <a:pt x="17856" y="40258"/>
                </a:lnTo>
                <a:lnTo>
                  <a:pt x="13335" y="40258"/>
                </a:lnTo>
                <a:lnTo>
                  <a:pt x="9993" y="38314"/>
                </a:lnTo>
                <a:lnTo>
                  <a:pt x="7913" y="35294"/>
                </a:lnTo>
                <a:lnTo>
                  <a:pt x="10389" y="46012"/>
                </a:lnTo>
                <a:lnTo>
                  <a:pt x="14606" y="46302"/>
                </a:lnTo>
                <a:lnTo>
                  <a:pt x="19533" y="45755"/>
                </a:lnTo>
                <a:lnTo>
                  <a:pt x="24055" y="43573"/>
                </a:lnTo>
                <a:lnTo>
                  <a:pt x="27953" y="40082"/>
                </a:lnTo>
                <a:lnTo>
                  <a:pt x="26925" y="25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5079937" y="6885449"/>
            <a:ext cx="33235" cy="46263"/>
          </a:xfrm>
          <a:custGeom>
            <a:avLst/>
            <a:gdLst/>
            <a:ahLst/>
            <a:cxnLst/>
            <a:rect l="l" t="t" r="r" b="b"/>
            <a:pathLst>
              <a:path w="33235" h="46263">
                <a:moveTo>
                  <a:pt x="22313" y="125"/>
                </a:moveTo>
                <a:lnTo>
                  <a:pt x="16892" y="0"/>
                </a:lnTo>
                <a:lnTo>
                  <a:pt x="14300" y="482"/>
                </a:lnTo>
                <a:lnTo>
                  <a:pt x="9526" y="2311"/>
                </a:lnTo>
                <a:lnTo>
                  <a:pt x="5688" y="5627"/>
                </a:lnTo>
                <a:lnTo>
                  <a:pt x="2538" y="9983"/>
                </a:lnTo>
                <a:lnTo>
                  <a:pt x="1524" y="12952"/>
                </a:lnTo>
                <a:lnTo>
                  <a:pt x="508" y="15927"/>
                </a:lnTo>
                <a:lnTo>
                  <a:pt x="0" y="19504"/>
                </a:lnTo>
                <a:lnTo>
                  <a:pt x="0" y="27306"/>
                </a:lnTo>
                <a:lnTo>
                  <a:pt x="407" y="30532"/>
                </a:lnTo>
                <a:lnTo>
                  <a:pt x="1231" y="33310"/>
                </a:lnTo>
                <a:lnTo>
                  <a:pt x="2070" y="36118"/>
                </a:lnTo>
                <a:lnTo>
                  <a:pt x="4850" y="40384"/>
                </a:lnTo>
                <a:lnTo>
                  <a:pt x="8382" y="43776"/>
                </a:lnTo>
                <a:lnTo>
                  <a:pt x="13054" y="45770"/>
                </a:lnTo>
                <a:lnTo>
                  <a:pt x="15746" y="46263"/>
                </a:lnTo>
                <a:lnTo>
                  <a:pt x="20243" y="46263"/>
                </a:lnTo>
                <a:lnTo>
                  <a:pt x="23026" y="45845"/>
                </a:lnTo>
                <a:lnTo>
                  <a:pt x="26849" y="44740"/>
                </a:lnTo>
                <a:lnTo>
                  <a:pt x="30010" y="43204"/>
                </a:lnTo>
                <a:lnTo>
                  <a:pt x="32955" y="40425"/>
                </a:lnTo>
                <a:lnTo>
                  <a:pt x="33235" y="37792"/>
                </a:lnTo>
                <a:lnTo>
                  <a:pt x="33235" y="37158"/>
                </a:lnTo>
                <a:lnTo>
                  <a:pt x="31075" y="34505"/>
                </a:lnTo>
                <a:lnTo>
                  <a:pt x="27926" y="36878"/>
                </a:lnTo>
                <a:lnTo>
                  <a:pt x="24448" y="38722"/>
                </a:lnTo>
                <a:lnTo>
                  <a:pt x="21539" y="39571"/>
                </a:lnTo>
                <a:lnTo>
                  <a:pt x="17881" y="39571"/>
                </a:lnTo>
                <a:lnTo>
                  <a:pt x="14771" y="38571"/>
                </a:lnTo>
                <a:lnTo>
                  <a:pt x="12089" y="36878"/>
                </a:lnTo>
                <a:lnTo>
                  <a:pt x="10095" y="34124"/>
                </a:lnTo>
                <a:lnTo>
                  <a:pt x="8827" y="30366"/>
                </a:lnTo>
                <a:lnTo>
                  <a:pt x="8050" y="25946"/>
                </a:lnTo>
                <a:lnTo>
                  <a:pt x="8050" y="17805"/>
                </a:lnTo>
                <a:lnTo>
                  <a:pt x="9043" y="13666"/>
                </a:lnTo>
                <a:lnTo>
                  <a:pt x="11023" y="10793"/>
                </a:lnTo>
                <a:lnTo>
                  <a:pt x="13003" y="7938"/>
                </a:lnTo>
                <a:lnTo>
                  <a:pt x="15862" y="6516"/>
                </a:lnTo>
                <a:lnTo>
                  <a:pt x="19570" y="6516"/>
                </a:lnTo>
                <a:lnTo>
                  <a:pt x="22950" y="6783"/>
                </a:lnTo>
                <a:lnTo>
                  <a:pt x="26734" y="8380"/>
                </a:lnTo>
                <a:lnTo>
                  <a:pt x="29984" y="10707"/>
                </a:lnTo>
                <a:lnTo>
                  <a:pt x="33045" y="9422"/>
                </a:lnTo>
                <a:lnTo>
                  <a:pt x="33008" y="6808"/>
                </a:lnTo>
                <a:lnTo>
                  <a:pt x="31699" y="4140"/>
                </a:lnTo>
                <a:lnTo>
                  <a:pt x="29070" y="2236"/>
                </a:lnTo>
                <a:lnTo>
                  <a:pt x="26010" y="965"/>
                </a:lnTo>
                <a:lnTo>
                  <a:pt x="2231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5122904" y="6865611"/>
            <a:ext cx="36269" cy="65493"/>
          </a:xfrm>
          <a:custGeom>
            <a:avLst/>
            <a:gdLst/>
            <a:ahLst/>
            <a:cxnLst/>
            <a:rect l="l" t="t" r="r" b="b"/>
            <a:pathLst>
              <a:path w="36269" h="65493">
                <a:moveTo>
                  <a:pt x="0" y="1497"/>
                </a:moveTo>
                <a:lnTo>
                  <a:pt x="0" y="64047"/>
                </a:lnTo>
                <a:lnTo>
                  <a:pt x="1954" y="65393"/>
                </a:lnTo>
                <a:lnTo>
                  <a:pt x="4607" y="65493"/>
                </a:lnTo>
                <a:lnTo>
                  <a:pt x="7707" y="64047"/>
                </a:lnTo>
                <a:lnTo>
                  <a:pt x="7707" y="34594"/>
                </a:lnTo>
                <a:lnTo>
                  <a:pt x="9842" y="31953"/>
                </a:lnTo>
                <a:lnTo>
                  <a:pt x="11861" y="29918"/>
                </a:lnTo>
                <a:lnTo>
                  <a:pt x="15735" y="27190"/>
                </a:lnTo>
                <a:lnTo>
                  <a:pt x="19608" y="26492"/>
                </a:lnTo>
                <a:lnTo>
                  <a:pt x="22412" y="26772"/>
                </a:lnTo>
                <a:lnTo>
                  <a:pt x="25628" y="28713"/>
                </a:lnTo>
                <a:lnTo>
                  <a:pt x="27608" y="32092"/>
                </a:lnTo>
                <a:lnTo>
                  <a:pt x="28356" y="35038"/>
                </a:lnTo>
                <a:lnTo>
                  <a:pt x="28548" y="39368"/>
                </a:lnTo>
                <a:lnTo>
                  <a:pt x="28548" y="64047"/>
                </a:lnTo>
                <a:lnTo>
                  <a:pt x="30516" y="65393"/>
                </a:lnTo>
                <a:lnTo>
                  <a:pt x="33185" y="65493"/>
                </a:lnTo>
                <a:lnTo>
                  <a:pt x="36269" y="64047"/>
                </a:lnTo>
                <a:lnTo>
                  <a:pt x="36269" y="35355"/>
                </a:lnTo>
                <a:lnTo>
                  <a:pt x="36003" y="32777"/>
                </a:lnTo>
                <a:lnTo>
                  <a:pt x="35496" y="30632"/>
                </a:lnTo>
                <a:lnTo>
                  <a:pt x="34135" y="26643"/>
                </a:lnTo>
                <a:lnTo>
                  <a:pt x="31774" y="23456"/>
                </a:lnTo>
                <a:lnTo>
                  <a:pt x="28295" y="21231"/>
                </a:lnTo>
                <a:lnTo>
                  <a:pt x="24001" y="19810"/>
                </a:lnTo>
                <a:lnTo>
                  <a:pt x="21196" y="19810"/>
                </a:lnTo>
                <a:lnTo>
                  <a:pt x="16649" y="20372"/>
                </a:lnTo>
                <a:lnTo>
                  <a:pt x="12164" y="22642"/>
                </a:lnTo>
                <a:lnTo>
                  <a:pt x="7707" y="26733"/>
                </a:lnTo>
                <a:lnTo>
                  <a:pt x="7707" y="1497"/>
                </a:lnTo>
                <a:lnTo>
                  <a:pt x="5753" y="88"/>
                </a:lnTo>
                <a:lnTo>
                  <a:pt x="3084" y="0"/>
                </a:lnTo>
                <a:lnTo>
                  <a:pt x="0" y="14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5172116" y="6868695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2" y="9273"/>
                </a:lnTo>
                <a:lnTo>
                  <a:pt x="6579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2" y="0"/>
                </a:lnTo>
                <a:lnTo>
                  <a:pt x="2984" y="0"/>
                </a:lnTo>
                <a:lnTo>
                  <a:pt x="355" y="1638"/>
                </a:lnTo>
                <a:lnTo>
                  <a:pt x="0" y="4676"/>
                </a:lnTo>
                <a:close/>
              </a:path>
              <a:path w="9550" h="62409">
                <a:moveTo>
                  <a:pt x="938" y="18820"/>
                </a:moveTo>
                <a:lnTo>
                  <a:pt x="938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6" y="17463"/>
                </a:lnTo>
                <a:lnTo>
                  <a:pt x="4038" y="17362"/>
                </a:lnTo>
                <a:lnTo>
                  <a:pt x="938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5194559" y="6920341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0"/>
                </a:moveTo>
                <a:lnTo>
                  <a:pt x="9701" y="1788"/>
                </a:lnTo>
                <a:lnTo>
                  <a:pt x="6972" y="0"/>
                </a:lnTo>
                <a:lnTo>
                  <a:pt x="3161" y="0"/>
                </a:lnTo>
                <a:lnTo>
                  <a:pt x="355" y="1838"/>
                </a:lnTo>
                <a:lnTo>
                  <a:pt x="0" y="5521"/>
                </a:lnTo>
                <a:lnTo>
                  <a:pt x="355" y="9118"/>
                </a:lnTo>
                <a:lnTo>
                  <a:pt x="3084" y="10908"/>
                </a:lnTo>
                <a:lnTo>
                  <a:pt x="6893" y="10908"/>
                </a:lnTo>
                <a:lnTo>
                  <a:pt x="9701" y="9063"/>
                </a:lnTo>
                <a:lnTo>
                  <a:pt x="10058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2999063" y="6984536"/>
            <a:ext cx="65876" cy="60843"/>
          </a:xfrm>
          <a:custGeom>
            <a:avLst/>
            <a:gdLst/>
            <a:ahLst/>
            <a:cxnLst/>
            <a:rect l="l" t="t" r="r" b="b"/>
            <a:pathLst>
              <a:path w="65876" h="60843">
                <a:moveTo>
                  <a:pt x="8053" y="6612"/>
                </a:moveTo>
                <a:lnTo>
                  <a:pt x="28526" y="59612"/>
                </a:lnTo>
                <a:lnTo>
                  <a:pt x="30761" y="60768"/>
                </a:lnTo>
                <a:lnTo>
                  <a:pt x="33620" y="60843"/>
                </a:lnTo>
                <a:lnTo>
                  <a:pt x="36388" y="59612"/>
                </a:lnTo>
                <a:lnTo>
                  <a:pt x="57736" y="6612"/>
                </a:lnTo>
                <a:lnTo>
                  <a:pt x="57887" y="59839"/>
                </a:lnTo>
                <a:lnTo>
                  <a:pt x="60454" y="60832"/>
                </a:lnTo>
                <a:lnTo>
                  <a:pt x="63284" y="60832"/>
                </a:lnTo>
                <a:lnTo>
                  <a:pt x="65876" y="59371"/>
                </a:lnTo>
                <a:lnTo>
                  <a:pt x="65876" y="3657"/>
                </a:lnTo>
                <a:lnTo>
                  <a:pt x="65152" y="1165"/>
                </a:lnTo>
                <a:lnTo>
                  <a:pt x="62409" y="0"/>
                </a:lnTo>
                <a:lnTo>
                  <a:pt x="57214" y="0"/>
                </a:lnTo>
                <a:lnTo>
                  <a:pt x="55133" y="266"/>
                </a:lnTo>
                <a:lnTo>
                  <a:pt x="52541" y="2015"/>
                </a:lnTo>
                <a:lnTo>
                  <a:pt x="50994" y="5064"/>
                </a:lnTo>
                <a:lnTo>
                  <a:pt x="32971" y="48790"/>
                </a:lnTo>
                <a:lnTo>
                  <a:pt x="32741" y="48790"/>
                </a:lnTo>
                <a:lnTo>
                  <a:pt x="15407" y="4925"/>
                </a:lnTo>
                <a:lnTo>
                  <a:pt x="13553" y="1583"/>
                </a:lnTo>
                <a:lnTo>
                  <a:pt x="10986" y="292"/>
                </a:lnTo>
                <a:lnTo>
                  <a:pt x="8333" y="0"/>
                </a:lnTo>
                <a:lnTo>
                  <a:pt x="3380" y="0"/>
                </a:lnTo>
                <a:lnTo>
                  <a:pt x="1054" y="849"/>
                </a:lnTo>
                <a:lnTo>
                  <a:pt x="0" y="3657"/>
                </a:lnTo>
                <a:lnTo>
                  <a:pt x="0" y="59622"/>
                </a:lnTo>
                <a:lnTo>
                  <a:pt x="2555" y="60832"/>
                </a:lnTo>
                <a:lnTo>
                  <a:pt x="5425" y="60832"/>
                </a:lnTo>
                <a:lnTo>
                  <a:pt x="8053" y="59371"/>
                </a:lnTo>
                <a:lnTo>
                  <a:pt x="8053" y="66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076653" y="7000250"/>
            <a:ext cx="14338" cy="19051"/>
          </a:xfrm>
          <a:custGeom>
            <a:avLst/>
            <a:gdLst/>
            <a:ahLst/>
            <a:cxnLst/>
            <a:rect l="l" t="t" r="r" b="b"/>
            <a:pathLst>
              <a:path w="14338" h="19051">
                <a:moveTo>
                  <a:pt x="9345" y="2160"/>
                </a:moveTo>
                <a:lnTo>
                  <a:pt x="5447" y="5717"/>
                </a:lnTo>
                <a:lnTo>
                  <a:pt x="7998" y="18519"/>
                </a:lnTo>
                <a:lnTo>
                  <a:pt x="8063" y="16802"/>
                </a:lnTo>
                <a:lnTo>
                  <a:pt x="8902" y="13576"/>
                </a:lnTo>
                <a:lnTo>
                  <a:pt x="10184" y="10617"/>
                </a:lnTo>
                <a:lnTo>
                  <a:pt x="14338" y="0"/>
                </a:lnTo>
                <a:lnTo>
                  <a:pt x="9345" y="2160"/>
                </a:lnTo>
                <a:close/>
              </a:path>
              <a:path w="14338" h="19051">
                <a:moveTo>
                  <a:pt x="10184" y="10617"/>
                </a:moveTo>
                <a:lnTo>
                  <a:pt x="13333" y="7289"/>
                </a:lnTo>
                <a:lnTo>
                  <a:pt x="16228" y="5853"/>
                </a:lnTo>
                <a:lnTo>
                  <a:pt x="19824" y="5511"/>
                </a:lnTo>
                <a:lnTo>
                  <a:pt x="23558" y="5511"/>
                </a:lnTo>
                <a:lnTo>
                  <a:pt x="26388" y="6657"/>
                </a:lnTo>
                <a:lnTo>
                  <a:pt x="30185" y="11278"/>
                </a:lnTo>
                <a:lnTo>
                  <a:pt x="31089" y="14465"/>
                </a:lnTo>
                <a:lnTo>
                  <a:pt x="30989" y="18519"/>
                </a:lnTo>
                <a:lnTo>
                  <a:pt x="7998" y="18519"/>
                </a:lnTo>
                <a:lnTo>
                  <a:pt x="5447" y="5717"/>
                </a:lnTo>
                <a:lnTo>
                  <a:pt x="2336" y="10173"/>
                </a:lnTo>
                <a:lnTo>
                  <a:pt x="1407" y="13058"/>
                </a:lnTo>
                <a:lnTo>
                  <a:pt x="467" y="15952"/>
                </a:lnTo>
                <a:lnTo>
                  <a:pt x="0" y="19202"/>
                </a:lnTo>
                <a:lnTo>
                  <a:pt x="0" y="26633"/>
                </a:lnTo>
                <a:lnTo>
                  <a:pt x="457" y="29974"/>
                </a:lnTo>
                <a:lnTo>
                  <a:pt x="1357" y="32843"/>
                </a:lnTo>
                <a:lnTo>
                  <a:pt x="2260" y="35712"/>
                </a:lnTo>
                <a:lnTo>
                  <a:pt x="5370" y="40007"/>
                </a:lnTo>
                <a:lnTo>
                  <a:pt x="9359" y="43343"/>
                </a:lnTo>
                <a:lnTo>
                  <a:pt x="11962" y="44312"/>
                </a:lnTo>
                <a:lnTo>
                  <a:pt x="14565" y="45278"/>
                </a:lnTo>
                <a:lnTo>
                  <a:pt x="17599" y="45770"/>
                </a:lnTo>
                <a:lnTo>
                  <a:pt x="23061" y="45770"/>
                </a:lnTo>
                <a:lnTo>
                  <a:pt x="26708" y="45313"/>
                </a:lnTo>
                <a:lnTo>
                  <a:pt x="30020" y="44691"/>
                </a:lnTo>
                <a:lnTo>
                  <a:pt x="33807" y="43559"/>
                </a:lnTo>
                <a:lnTo>
                  <a:pt x="36485" y="41972"/>
                </a:lnTo>
                <a:lnTo>
                  <a:pt x="36993" y="39309"/>
                </a:lnTo>
                <a:lnTo>
                  <a:pt x="35344" y="36310"/>
                </a:lnTo>
                <a:lnTo>
                  <a:pt x="32360" y="37490"/>
                </a:lnTo>
                <a:lnTo>
                  <a:pt x="28713" y="38671"/>
                </a:lnTo>
                <a:lnTo>
                  <a:pt x="25577" y="39334"/>
                </a:lnTo>
                <a:lnTo>
                  <a:pt x="21779" y="39485"/>
                </a:lnTo>
                <a:lnTo>
                  <a:pt x="19237" y="39485"/>
                </a:lnTo>
                <a:lnTo>
                  <a:pt x="15354" y="38404"/>
                </a:lnTo>
                <a:lnTo>
                  <a:pt x="11059" y="35319"/>
                </a:lnTo>
                <a:lnTo>
                  <a:pt x="9179" y="32371"/>
                </a:lnTo>
                <a:lnTo>
                  <a:pt x="8239" y="28627"/>
                </a:lnTo>
                <a:lnTo>
                  <a:pt x="7998" y="24182"/>
                </a:lnTo>
                <a:lnTo>
                  <a:pt x="35747" y="24182"/>
                </a:lnTo>
                <a:lnTo>
                  <a:pt x="37847" y="23407"/>
                </a:lnTo>
                <a:lnTo>
                  <a:pt x="38761" y="20815"/>
                </a:lnTo>
                <a:lnTo>
                  <a:pt x="38761" y="16664"/>
                </a:lnTo>
                <a:lnTo>
                  <a:pt x="38414" y="14072"/>
                </a:lnTo>
                <a:lnTo>
                  <a:pt x="37007" y="9245"/>
                </a:lnTo>
                <a:lnTo>
                  <a:pt x="34415" y="5335"/>
                </a:lnTo>
                <a:lnTo>
                  <a:pt x="30999" y="2109"/>
                </a:lnTo>
                <a:lnTo>
                  <a:pt x="26351" y="-10"/>
                </a:lnTo>
                <a:lnTo>
                  <a:pt x="23533" y="-532"/>
                </a:lnTo>
                <a:lnTo>
                  <a:pt x="17132" y="-532"/>
                </a:lnTo>
                <a:lnTo>
                  <a:pt x="14338" y="0"/>
                </a:lnTo>
                <a:lnTo>
                  <a:pt x="10184" y="106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127085" y="6999721"/>
            <a:ext cx="62496" cy="45683"/>
          </a:xfrm>
          <a:custGeom>
            <a:avLst/>
            <a:gdLst/>
            <a:ahLst/>
            <a:cxnLst/>
            <a:rect l="l" t="t" r="r" b="b"/>
            <a:pathLst>
              <a:path w="62496" h="45683">
                <a:moveTo>
                  <a:pt x="31000" y="3912"/>
                </a:moveTo>
                <a:lnTo>
                  <a:pt x="27965" y="1576"/>
                </a:lnTo>
                <a:lnTo>
                  <a:pt x="25347" y="596"/>
                </a:lnTo>
                <a:lnTo>
                  <a:pt x="22388" y="0"/>
                </a:lnTo>
                <a:lnTo>
                  <a:pt x="18364" y="0"/>
                </a:lnTo>
                <a:lnTo>
                  <a:pt x="13882" y="1842"/>
                </a:lnTo>
                <a:lnTo>
                  <a:pt x="9335" y="5017"/>
                </a:lnTo>
                <a:lnTo>
                  <a:pt x="6973" y="7670"/>
                </a:lnTo>
                <a:lnTo>
                  <a:pt x="6973" y="2094"/>
                </a:lnTo>
                <a:lnTo>
                  <a:pt x="5662" y="763"/>
                </a:lnTo>
                <a:lnTo>
                  <a:pt x="2793" y="636"/>
                </a:lnTo>
                <a:lnTo>
                  <a:pt x="0" y="2094"/>
                </a:lnTo>
                <a:lnTo>
                  <a:pt x="0" y="44236"/>
                </a:lnTo>
                <a:lnTo>
                  <a:pt x="1955" y="45582"/>
                </a:lnTo>
                <a:lnTo>
                  <a:pt x="4608" y="45683"/>
                </a:lnTo>
                <a:lnTo>
                  <a:pt x="7733" y="44236"/>
                </a:lnTo>
                <a:lnTo>
                  <a:pt x="7733" y="14784"/>
                </a:lnTo>
                <a:lnTo>
                  <a:pt x="9842" y="12142"/>
                </a:lnTo>
                <a:lnTo>
                  <a:pt x="11812" y="10107"/>
                </a:lnTo>
                <a:lnTo>
                  <a:pt x="15430" y="7379"/>
                </a:lnTo>
                <a:lnTo>
                  <a:pt x="18997" y="6681"/>
                </a:lnTo>
                <a:lnTo>
                  <a:pt x="21680" y="6962"/>
                </a:lnTo>
                <a:lnTo>
                  <a:pt x="24649" y="8902"/>
                </a:lnTo>
                <a:lnTo>
                  <a:pt x="26529" y="12282"/>
                </a:lnTo>
                <a:lnTo>
                  <a:pt x="27216" y="15227"/>
                </a:lnTo>
                <a:lnTo>
                  <a:pt x="27382" y="18618"/>
                </a:lnTo>
                <a:lnTo>
                  <a:pt x="27382" y="44236"/>
                </a:lnTo>
                <a:lnTo>
                  <a:pt x="29387" y="45582"/>
                </a:lnTo>
                <a:lnTo>
                  <a:pt x="31979" y="45683"/>
                </a:lnTo>
                <a:lnTo>
                  <a:pt x="35115" y="44236"/>
                </a:lnTo>
                <a:lnTo>
                  <a:pt x="35115" y="14784"/>
                </a:lnTo>
                <a:lnTo>
                  <a:pt x="37274" y="12142"/>
                </a:lnTo>
                <a:lnTo>
                  <a:pt x="39244" y="10107"/>
                </a:lnTo>
                <a:lnTo>
                  <a:pt x="42825" y="7379"/>
                </a:lnTo>
                <a:lnTo>
                  <a:pt x="46394" y="6681"/>
                </a:lnTo>
                <a:lnTo>
                  <a:pt x="49071" y="6962"/>
                </a:lnTo>
                <a:lnTo>
                  <a:pt x="52081" y="8902"/>
                </a:lnTo>
                <a:lnTo>
                  <a:pt x="53949" y="12282"/>
                </a:lnTo>
                <a:lnTo>
                  <a:pt x="54573" y="15227"/>
                </a:lnTo>
                <a:lnTo>
                  <a:pt x="54738" y="18618"/>
                </a:lnTo>
                <a:lnTo>
                  <a:pt x="54738" y="44236"/>
                </a:lnTo>
                <a:lnTo>
                  <a:pt x="56743" y="45582"/>
                </a:lnTo>
                <a:lnTo>
                  <a:pt x="59411" y="45683"/>
                </a:lnTo>
                <a:lnTo>
                  <a:pt x="62496" y="44236"/>
                </a:lnTo>
                <a:lnTo>
                  <a:pt x="62496" y="15227"/>
                </a:lnTo>
                <a:lnTo>
                  <a:pt x="61772" y="10821"/>
                </a:lnTo>
                <a:lnTo>
                  <a:pt x="60477" y="6832"/>
                </a:lnTo>
                <a:lnTo>
                  <a:pt x="58205" y="3646"/>
                </a:lnTo>
                <a:lnTo>
                  <a:pt x="54863" y="1421"/>
                </a:lnTo>
                <a:lnTo>
                  <a:pt x="50749" y="0"/>
                </a:lnTo>
                <a:lnTo>
                  <a:pt x="48031" y="0"/>
                </a:lnTo>
                <a:lnTo>
                  <a:pt x="45796" y="139"/>
                </a:lnTo>
                <a:lnTo>
                  <a:pt x="42444" y="1209"/>
                </a:lnTo>
                <a:lnTo>
                  <a:pt x="38887" y="3379"/>
                </a:lnTo>
                <a:lnTo>
                  <a:pt x="36346" y="5500"/>
                </a:lnTo>
                <a:lnTo>
                  <a:pt x="33120" y="7073"/>
                </a:lnTo>
                <a:lnTo>
                  <a:pt x="31000" y="39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203286" y="6979913"/>
            <a:ext cx="38757" cy="66103"/>
          </a:xfrm>
          <a:custGeom>
            <a:avLst/>
            <a:gdLst/>
            <a:ahLst/>
            <a:cxnLst/>
            <a:rect l="l" t="t" r="r" b="b"/>
            <a:pathLst>
              <a:path w="38757" h="66103">
                <a:moveTo>
                  <a:pt x="30618" y="63371"/>
                </a:moveTo>
                <a:lnTo>
                  <a:pt x="34060" y="59738"/>
                </a:lnTo>
                <a:lnTo>
                  <a:pt x="36777" y="55191"/>
                </a:lnTo>
                <a:lnTo>
                  <a:pt x="37566" y="52271"/>
                </a:lnTo>
                <a:lnTo>
                  <a:pt x="38365" y="49353"/>
                </a:lnTo>
                <a:lnTo>
                  <a:pt x="38757" y="46062"/>
                </a:lnTo>
                <a:lnTo>
                  <a:pt x="38757" y="39344"/>
                </a:lnTo>
                <a:lnTo>
                  <a:pt x="38441" y="36446"/>
                </a:lnTo>
                <a:lnTo>
                  <a:pt x="37833" y="33703"/>
                </a:lnTo>
                <a:lnTo>
                  <a:pt x="37209" y="30949"/>
                </a:lnTo>
                <a:lnTo>
                  <a:pt x="34848" y="26517"/>
                </a:lnTo>
                <a:lnTo>
                  <a:pt x="31734" y="22846"/>
                </a:lnTo>
                <a:lnTo>
                  <a:pt x="27392" y="20408"/>
                </a:lnTo>
                <a:lnTo>
                  <a:pt x="24775" y="19800"/>
                </a:lnTo>
                <a:lnTo>
                  <a:pt x="21715" y="19800"/>
                </a:lnTo>
                <a:lnTo>
                  <a:pt x="18173" y="20179"/>
                </a:lnTo>
                <a:lnTo>
                  <a:pt x="14792" y="21358"/>
                </a:lnTo>
                <a:lnTo>
                  <a:pt x="11351" y="23493"/>
                </a:lnTo>
                <a:lnTo>
                  <a:pt x="7733" y="26719"/>
                </a:lnTo>
                <a:lnTo>
                  <a:pt x="7733" y="1498"/>
                </a:lnTo>
                <a:lnTo>
                  <a:pt x="5753" y="86"/>
                </a:lnTo>
                <a:lnTo>
                  <a:pt x="3086" y="0"/>
                </a:lnTo>
                <a:lnTo>
                  <a:pt x="0" y="1498"/>
                </a:lnTo>
                <a:lnTo>
                  <a:pt x="0" y="64044"/>
                </a:lnTo>
                <a:lnTo>
                  <a:pt x="1347" y="65330"/>
                </a:lnTo>
                <a:lnTo>
                  <a:pt x="4025" y="65491"/>
                </a:lnTo>
                <a:lnTo>
                  <a:pt x="6833" y="64044"/>
                </a:lnTo>
                <a:lnTo>
                  <a:pt x="6833" y="58903"/>
                </a:lnTo>
                <a:lnTo>
                  <a:pt x="8050" y="60171"/>
                </a:lnTo>
                <a:lnTo>
                  <a:pt x="7733" y="51498"/>
                </a:lnTo>
                <a:lnTo>
                  <a:pt x="7733" y="34682"/>
                </a:lnTo>
                <a:lnTo>
                  <a:pt x="11188" y="30808"/>
                </a:lnTo>
                <a:lnTo>
                  <a:pt x="14310" y="28271"/>
                </a:lnTo>
                <a:lnTo>
                  <a:pt x="17284" y="26874"/>
                </a:lnTo>
                <a:lnTo>
                  <a:pt x="20253" y="26452"/>
                </a:lnTo>
                <a:lnTo>
                  <a:pt x="23936" y="26925"/>
                </a:lnTo>
                <a:lnTo>
                  <a:pt x="26644" y="28829"/>
                </a:lnTo>
                <a:lnTo>
                  <a:pt x="28534" y="31648"/>
                </a:lnTo>
                <a:lnTo>
                  <a:pt x="29933" y="34999"/>
                </a:lnTo>
                <a:lnTo>
                  <a:pt x="30593" y="39053"/>
                </a:lnTo>
                <a:lnTo>
                  <a:pt x="30759" y="43304"/>
                </a:lnTo>
                <a:lnTo>
                  <a:pt x="30553" y="47218"/>
                </a:lnTo>
                <a:lnTo>
                  <a:pt x="29780" y="51041"/>
                </a:lnTo>
                <a:lnTo>
                  <a:pt x="28293" y="54331"/>
                </a:lnTo>
                <a:lnTo>
                  <a:pt x="24916" y="58050"/>
                </a:lnTo>
                <a:lnTo>
                  <a:pt x="21866" y="59447"/>
                </a:lnTo>
                <a:lnTo>
                  <a:pt x="18058" y="65963"/>
                </a:lnTo>
                <a:lnTo>
                  <a:pt x="20650" y="66103"/>
                </a:lnTo>
                <a:lnTo>
                  <a:pt x="23558" y="66103"/>
                </a:lnTo>
                <a:lnTo>
                  <a:pt x="26122" y="65556"/>
                </a:lnTo>
                <a:lnTo>
                  <a:pt x="30618" y="63371"/>
                </a:lnTo>
                <a:close/>
              </a:path>
              <a:path w="38757" h="66103">
                <a:moveTo>
                  <a:pt x="7733" y="51498"/>
                </a:moveTo>
                <a:lnTo>
                  <a:pt x="8050" y="60171"/>
                </a:lnTo>
                <a:lnTo>
                  <a:pt x="11390" y="63079"/>
                </a:lnTo>
                <a:lnTo>
                  <a:pt x="14667" y="65008"/>
                </a:lnTo>
                <a:lnTo>
                  <a:pt x="18058" y="65963"/>
                </a:lnTo>
                <a:lnTo>
                  <a:pt x="21866" y="59447"/>
                </a:lnTo>
                <a:lnTo>
                  <a:pt x="17816" y="59447"/>
                </a:lnTo>
                <a:lnTo>
                  <a:pt x="13842" y="57416"/>
                </a:lnTo>
                <a:lnTo>
                  <a:pt x="9853" y="54090"/>
                </a:lnTo>
                <a:lnTo>
                  <a:pt x="7733" y="514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250645" y="6999718"/>
            <a:ext cx="38761" cy="46302"/>
          </a:xfrm>
          <a:custGeom>
            <a:avLst/>
            <a:gdLst/>
            <a:ahLst/>
            <a:cxnLst/>
            <a:rect l="l" t="t" r="r" b="b"/>
            <a:pathLst>
              <a:path w="38761" h="46302">
                <a:moveTo>
                  <a:pt x="10184" y="11149"/>
                </a:moveTo>
                <a:lnTo>
                  <a:pt x="13335" y="7821"/>
                </a:lnTo>
                <a:lnTo>
                  <a:pt x="16233" y="6385"/>
                </a:lnTo>
                <a:lnTo>
                  <a:pt x="19825" y="6043"/>
                </a:lnTo>
                <a:lnTo>
                  <a:pt x="23558" y="6043"/>
                </a:lnTo>
                <a:lnTo>
                  <a:pt x="26391" y="7189"/>
                </a:lnTo>
                <a:lnTo>
                  <a:pt x="30189" y="11811"/>
                </a:lnTo>
                <a:lnTo>
                  <a:pt x="31089" y="14997"/>
                </a:lnTo>
                <a:lnTo>
                  <a:pt x="30989" y="19051"/>
                </a:lnTo>
                <a:lnTo>
                  <a:pt x="8003" y="19051"/>
                </a:lnTo>
                <a:lnTo>
                  <a:pt x="5447" y="6249"/>
                </a:lnTo>
                <a:lnTo>
                  <a:pt x="2336" y="10706"/>
                </a:lnTo>
                <a:lnTo>
                  <a:pt x="1397" y="13590"/>
                </a:lnTo>
                <a:lnTo>
                  <a:pt x="471" y="16484"/>
                </a:lnTo>
                <a:lnTo>
                  <a:pt x="0" y="19734"/>
                </a:lnTo>
                <a:lnTo>
                  <a:pt x="0" y="27165"/>
                </a:lnTo>
                <a:lnTo>
                  <a:pt x="457" y="30506"/>
                </a:lnTo>
                <a:lnTo>
                  <a:pt x="1357" y="33375"/>
                </a:lnTo>
                <a:lnTo>
                  <a:pt x="2260" y="36244"/>
                </a:lnTo>
                <a:lnTo>
                  <a:pt x="5370" y="40539"/>
                </a:lnTo>
                <a:lnTo>
                  <a:pt x="9345" y="43875"/>
                </a:lnTo>
                <a:lnTo>
                  <a:pt x="11963" y="44844"/>
                </a:lnTo>
                <a:lnTo>
                  <a:pt x="14565" y="45810"/>
                </a:lnTo>
                <a:lnTo>
                  <a:pt x="17589" y="46302"/>
                </a:lnTo>
                <a:lnTo>
                  <a:pt x="23061" y="46302"/>
                </a:lnTo>
                <a:lnTo>
                  <a:pt x="26708" y="45845"/>
                </a:lnTo>
                <a:lnTo>
                  <a:pt x="30024" y="45223"/>
                </a:lnTo>
                <a:lnTo>
                  <a:pt x="33807" y="44091"/>
                </a:lnTo>
                <a:lnTo>
                  <a:pt x="36475" y="42504"/>
                </a:lnTo>
                <a:lnTo>
                  <a:pt x="36982" y="39841"/>
                </a:lnTo>
                <a:lnTo>
                  <a:pt x="35942" y="36842"/>
                </a:lnTo>
                <a:lnTo>
                  <a:pt x="33310" y="37666"/>
                </a:lnTo>
                <a:lnTo>
                  <a:pt x="30074" y="38846"/>
                </a:lnTo>
                <a:lnTo>
                  <a:pt x="27141" y="39535"/>
                </a:lnTo>
                <a:lnTo>
                  <a:pt x="23799" y="40017"/>
                </a:lnTo>
                <a:lnTo>
                  <a:pt x="19241" y="40017"/>
                </a:lnTo>
                <a:lnTo>
                  <a:pt x="15342" y="38936"/>
                </a:lnTo>
                <a:lnTo>
                  <a:pt x="11062" y="35852"/>
                </a:lnTo>
                <a:lnTo>
                  <a:pt x="9169" y="32903"/>
                </a:lnTo>
                <a:lnTo>
                  <a:pt x="8243" y="29159"/>
                </a:lnTo>
                <a:lnTo>
                  <a:pt x="8003" y="24714"/>
                </a:lnTo>
                <a:lnTo>
                  <a:pt x="35751" y="24714"/>
                </a:lnTo>
                <a:lnTo>
                  <a:pt x="37847" y="23939"/>
                </a:lnTo>
                <a:lnTo>
                  <a:pt x="38761" y="21347"/>
                </a:lnTo>
                <a:lnTo>
                  <a:pt x="38761" y="17197"/>
                </a:lnTo>
                <a:lnTo>
                  <a:pt x="38404" y="14605"/>
                </a:lnTo>
                <a:lnTo>
                  <a:pt x="37007" y="9777"/>
                </a:lnTo>
                <a:lnTo>
                  <a:pt x="34415" y="5867"/>
                </a:lnTo>
                <a:lnTo>
                  <a:pt x="30999" y="2641"/>
                </a:lnTo>
                <a:lnTo>
                  <a:pt x="26352" y="521"/>
                </a:lnTo>
                <a:lnTo>
                  <a:pt x="23533" y="0"/>
                </a:lnTo>
                <a:lnTo>
                  <a:pt x="17132" y="0"/>
                </a:lnTo>
                <a:lnTo>
                  <a:pt x="14324" y="532"/>
                </a:lnTo>
                <a:lnTo>
                  <a:pt x="10184" y="11149"/>
                </a:lnTo>
                <a:close/>
              </a:path>
              <a:path w="38761" h="46302">
                <a:moveTo>
                  <a:pt x="9345" y="2692"/>
                </a:moveTo>
                <a:lnTo>
                  <a:pt x="5447" y="6249"/>
                </a:lnTo>
                <a:lnTo>
                  <a:pt x="8003" y="19051"/>
                </a:lnTo>
                <a:lnTo>
                  <a:pt x="8064" y="17334"/>
                </a:lnTo>
                <a:lnTo>
                  <a:pt x="8902" y="14108"/>
                </a:lnTo>
                <a:lnTo>
                  <a:pt x="10184" y="11149"/>
                </a:lnTo>
                <a:lnTo>
                  <a:pt x="14324" y="532"/>
                </a:lnTo>
                <a:lnTo>
                  <a:pt x="9345" y="26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301084" y="6999714"/>
            <a:ext cx="24613" cy="45694"/>
          </a:xfrm>
          <a:custGeom>
            <a:avLst/>
            <a:gdLst/>
            <a:ahLst/>
            <a:cxnLst/>
            <a:rect l="l" t="t" r="r" b="b"/>
            <a:pathLst>
              <a:path w="24613" h="45694">
                <a:moveTo>
                  <a:pt x="1958" y="45594"/>
                </a:moveTo>
                <a:lnTo>
                  <a:pt x="4612" y="45694"/>
                </a:lnTo>
                <a:lnTo>
                  <a:pt x="7711" y="44248"/>
                </a:lnTo>
                <a:lnTo>
                  <a:pt x="7711" y="16523"/>
                </a:lnTo>
                <a:lnTo>
                  <a:pt x="8816" y="14810"/>
                </a:lnTo>
                <a:lnTo>
                  <a:pt x="10707" y="12167"/>
                </a:lnTo>
                <a:lnTo>
                  <a:pt x="13309" y="9324"/>
                </a:lnTo>
                <a:lnTo>
                  <a:pt x="16423" y="7454"/>
                </a:lnTo>
                <a:lnTo>
                  <a:pt x="19227" y="7365"/>
                </a:lnTo>
                <a:lnTo>
                  <a:pt x="21769" y="8027"/>
                </a:lnTo>
                <a:lnTo>
                  <a:pt x="24472" y="7430"/>
                </a:lnTo>
                <a:lnTo>
                  <a:pt x="24613" y="4864"/>
                </a:lnTo>
                <a:lnTo>
                  <a:pt x="24613" y="3571"/>
                </a:lnTo>
                <a:lnTo>
                  <a:pt x="23000" y="749"/>
                </a:lnTo>
                <a:lnTo>
                  <a:pt x="20383" y="115"/>
                </a:lnTo>
                <a:lnTo>
                  <a:pt x="17579" y="0"/>
                </a:lnTo>
                <a:lnTo>
                  <a:pt x="14897" y="586"/>
                </a:lnTo>
                <a:lnTo>
                  <a:pt x="12193" y="2225"/>
                </a:lnTo>
                <a:lnTo>
                  <a:pt x="9208" y="5168"/>
                </a:lnTo>
                <a:lnTo>
                  <a:pt x="6963" y="8243"/>
                </a:lnTo>
                <a:lnTo>
                  <a:pt x="6963" y="2095"/>
                </a:lnTo>
                <a:lnTo>
                  <a:pt x="5666" y="773"/>
                </a:lnTo>
                <a:lnTo>
                  <a:pt x="2783" y="647"/>
                </a:lnTo>
                <a:lnTo>
                  <a:pt x="0" y="2095"/>
                </a:lnTo>
                <a:lnTo>
                  <a:pt x="0" y="44248"/>
                </a:lnTo>
                <a:lnTo>
                  <a:pt x="195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330715" y="6999718"/>
            <a:ext cx="29833" cy="46291"/>
          </a:xfrm>
          <a:custGeom>
            <a:avLst/>
            <a:gdLst/>
            <a:ahLst/>
            <a:cxnLst/>
            <a:rect l="l" t="t" r="r" b="b"/>
            <a:pathLst>
              <a:path w="29833" h="46291">
                <a:moveTo>
                  <a:pt x="1332" y="43192"/>
                </a:moveTo>
                <a:lnTo>
                  <a:pt x="4291" y="44693"/>
                </a:lnTo>
                <a:lnTo>
                  <a:pt x="7658" y="45720"/>
                </a:lnTo>
                <a:lnTo>
                  <a:pt x="10375" y="46191"/>
                </a:lnTo>
                <a:lnTo>
                  <a:pt x="13299" y="46291"/>
                </a:lnTo>
                <a:lnTo>
                  <a:pt x="17957" y="46000"/>
                </a:lnTo>
                <a:lnTo>
                  <a:pt x="22035" y="44819"/>
                </a:lnTo>
                <a:lnTo>
                  <a:pt x="25247" y="42786"/>
                </a:lnTo>
                <a:lnTo>
                  <a:pt x="27839" y="40208"/>
                </a:lnTo>
                <a:lnTo>
                  <a:pt x="29437" y="36842"/>
                </a:lnTo>
                <a:lnTo>
                  <a:pt x="29833" y="32767"/>
                </a:lnTo>
                <a:lnTo>
                  <a:pt x="29527" y="29390"/>
                </a:lnTo>
                <a:lnTo>
                  <a:pt x="27496" y="25642"/>
                </a:lnTo>
                <a:lnTo>
                  <a:pt x="24358" y="22974"/>
                </a:lnTo>
                <a:lnTo>
                  <a:pt x="21769" y="21667"/>
                </a:lnTo>
                <a:lnTo>
                  <a:pt x="19127" y="20548"/>
                </a:lnTo>
                <a:lnTo>
                  <a:pt x="16499" y="19508"/>
                </a:lnTo>
                <a:lnTo>
                  <a:pt x="12801" y="17945"/>
                </a:lnTo>
                <a:lnTo>
                  <a:pt x="9371" y="15137"/>
                </a:lnTo>
                <a:lnTo>
                  <a:pt x="8431" y="12066"/>
                </a:lnTo>
                <a:lnTo>
                  <a:pt x="9259" y="8891"/>
                </a:lnTo>
                <a:lnTo>
                  <a:pt x="11837" y="6732"/>
                </a:lnTo>
                <a:lnTo>
                  <a:pt x="14987" y="5993"/>
                </a:lnTo>
                <a:lnTo>
                  <a:pt x="17766" y="5993"/>
                </a:lnTo>
                <a:lnTo>
                  <a:pt x="21348" y="6846"/>
                </a:lnTo>
                <a:lnTo>
                  <a:pt x="24714" y="8359"/>
                </a:lnTo>
                <a:lnTo>
                  <a:pt x="27608" y="7556"/>
                </a:lnTo>
                <a:lnTo>
                  <a:pt x="27608" y="4917"/>
                </a:lnTo>
                <a:lnTo>
                  <a:pt x="25769" y="2225"/>
                </a:lnTo>
                <a:lnTo>
                  <a:pt x="22810" y="979"/>
                </a:lnTo>
                <a:lnTo>
                  <a:pt x="19761" y="266"/>
                </a:lnTo>
                <a:lnTo>
                  <a:pt x="16384" y="0"/>
                </a:lnTo>
                <a:lnTo>
                  <a:pt x="13831" y="0"/>
                </a:lnTo>
                <a:lnTo>
                  <a:pt x="9677" y="1028"/>
                </a:lnTo>
                <a:lnTo>
                  <a:pt x="6159" y="2631"/>
                </a:lnTo>
                <a:lnTo>
                  <a:pt x="2628" y="6224"/>
                </a:lnTo>
                <a:lnTo>
                  <a:pt x="1357" y="9248"/>
                </a:lnTo>
                <a:lnTo>
                  <a:pt x="1029" y="12484"/>
                </a:lnTo>
                <a:lnTo>
                  <a:pt x="1346" y="15976"/>
                </a:lnTo>
                <a:lnTo>
                  <a:pt x="2566" y="18669"/>
                </a:lnTo>
                <a:lnTo>
                  <a:pt x="5360" y="21755"/>
                </a:lnTo>
                <a:lnTo>
                  <a:pt x="9018" y="23914"/>
                </a:lnTo>
                <a:lnTo>
                  <a:pt x="11631" y="25044"/>
                </a:lnTo>
                <a:lnTo>
                  <a:pt x="14249" y="26085"/>
                </a:lnTo>
                <a:lnTo>
                  <a:pt x="17881" y="27611"/>
                </a:lnTo>
                <a:lnTo>
                  <a:pt x="20675" y="29566"/>
                </a:lnTo>
                <a:lnTo>
                  <a:pt x="22198" y="32194"/>
                </a:lnTo>
                <a:lnTo>
                  <a:pt x="21996" y="35535"/>
                </a:lnTo>
                <a:lnTo>
                  <a:pt x="19761" y="38454"/>
                </a:lnTo>
                <a:lnTo>
                  <a:pt x="17006" y="39700"/>
                </a:lnTo>
                <a:lnTo>
                  <a:pt x="13450" y="40121"/>
                </a:lnTo>
                <a:lnTo>
                  <a:pt x="10148" y="39905"/>
                </a:lnTo>
                <a:lnTo>
                  <a:pt x="6300" y="38609"/>
                </a:lnTo>
                <a:lnTo>
                  <a:pt x="2844" y="36730"/>
                </a:lnTo>
                <a:lnTo>
                  <a:pt x="166" y="37364"/>
                </a:lnTo>
                <a:lnTo>
                  <a:pt x="0" y="40247"/>
                </a:lnTo>
                <a:lnTo>
                  <a:pt x="1332" y="43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371569" y="6979911"/>
            <a:ext cx="36269" cy="65493"/>
          </a:xfrm>
          <a:custGeom>
            <a:avLst/>
            <a:gdLst/>
            <a:ahLst/>
            <a:cxnLst/>
            <a:rect l="l" t="t" r="r" b="b"/>
            <a:pathLst>
              <a:path w="36269" h="65493">
                <a:moveTo>
                  <a:pt x="0" y="1497"/>
                </a:moveTo>
                <a:lnTo>
                  <a:pt x="0" y="64047"/>
                </a:lnTo>
                <a:lnTo>
                  <a:pt x="1954" y="65393"/>
                </a:lnTo>
                <a:lnTo>
                  <a:pt x="4607" y="65493"/>
                </a:lnTo>
                <a:lnTo>
                  <a:pt x="7721" y="64047"/>
                </a:lnTo>
                <a:lnTo>
                  <a:pt x="7721" y="34594"/>
                </a:lnTo>
                <a:lnTo>
                  <a:pt x="9842" y="31953"/>
                </a:lnTo>
                <a:lnTo>
                  <a:pt x="11861" y="29918"/>
                </a:lnTo>
                <a:lnTo>
                  <a:pt x="15735" y="27190"/>
                </a:lnTo>
                <a:lnTo>
                  <a:pt x="19608" y="26492"/>
                </a:lnTo>
                <a:lnTo>
                  <a:pt x="22428" y="26772"/>
                </a:lnTo>
                <a:lnTo>
                  <a:pt x="25628" y="28713"/>
                </a:lnTo>
                <a:lnTo>
                  <a:pt x="27608" y="32092"/>
                </a:lnTo>
                <a:lnTo>
                  <a:pt x="28356" y="35038"/>
                </a:lnTo>
                <a:lnTo>
                  <a:pt x="28562" y="39368"/>
                </a:lnTo>
                <a:lnTo>
                  <a:pt x="28562" y="64047"/>
                </a:lnTo>
                <a:lnTo>
                  <a:pt x="30516" y="65393"/>
                </a:lnTo>
                <a:lnTo>
                  <a:pt x="33185" y="65493"/>
                </a:lnTo>
                <a:lnTo>
                  <a:pt x="36269" y="64047"/>
                </a:lnTo>
                <a:lnTo>
                  <a:pt x="36269" y="35355"/>
                </a:lnTo>
                <a:lnTo>
                  <a:pt x="36018" y="32777"/>
                </a:lnTo>
                <a:lnTo>
                  <a:pt x="35496" y="30632"/>
                </a:lnTo>
                <a:lnTo>
                  <a:pt x="34135" y="26643"/>
                </a:lnTo>
                <a:lnTo>
                  <a:pt x="31772" y="23456"/>
                </a:lnTo>
                <a:lnTo>
                  <a:pt x="28295" y="21231"/>
                </a:lnTo>
                <a:lnTo>
                  <a:pt x="24000" y="19810"/>
                </a:lnTo>
                <a:lnTo>
                  <a:pt x="21196" y="19810"/>
                </a:lnTo>
                <a:lnTo>
                  <a:pt x="16661" y="20372"/>
                </a:lnTo>
                <a:lnTo>
                  <a:pt x="12164" y="22642"/>
                </a:lnTo>
                <a:lnTo>
                  <a:pt x="7721" y="26733"/>
                </a:lnTo>
                <a:lnTo>
                  <a:pt x="7721" y="1497"/>
                </a:lnTo>
                <a:lnTo>
                  <a:pt x="5753" y="88"/>
                </a:lnTo>
                <a:lnTo>
                  <a:pt x="3084" y="0"/>
                </a:lnTo>
                <a:lnTo>
                  <a:pt x="0" y="14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420781" y="6982995"/>
            <a:ext cx="9550" cy="62409"/>
          </a:xfrm>
          <a:custGeom>
            <a:avLst/>
            <a:gdLst/>
            <a:ahLst/>
            <a:cxnLst/>
            <a:rect l="l" t="t" r="r" b="b"/>
            <a:pathLst>
              <a:path w="9550" h="62409">
                <a:moveTo>
                  <a:pt x="0" y="4676"/>
                </a:moveTo>
                <a:lnTo>
                  <a:pt x="341" y="7670"/>
                </a:lnTo>
                <a:lnTo>
                  <a:pt x="2922" y="9273"/>
                </a:lnTo>
                <a:lnTo>
                  <a:pt x="6579" y="9273"/>
                </a:lnTo>
                <a:lnTo>
                  <a:pt x="9208" y="7631"/>
                </a:lnTo>
                <a:lnTo>
                  <a:pt x="9550" y="4597"/>
                </a:lnTo>
                <a:lnTo>
                  <a:pt x="9218" y="1601"/>
                </a:lnTo>
                <a:lnTo>
                  <a:pt x="6640" y="0"/>
                </a:lnTo>
                <a:lnTo>
                  <a:pt x="2983" y="0"/>
                </a:lnTo>
                <a:lnTo>
                  <a:pt x="355" y="1638"/>
                </a:lnTo>
                <a:lnTo>
                  <a:pt x="0" y="4676"/>
                </a:lnTo>
                <a:close/>
              </a:path>
              <a:path w="9550" h="62409">
                <a:moveTo>
                  <a:pt x="953" y="18820"/>
                </a:moveTo>
                <a:lnTo>
                  <a:pt x="953" y="60962"/>
                </a:lnTo>
                <a:lnTo>
                  <a:pt x="2908" y="62308"/>
                </a:lnTo>
                <a:lnTo>
                  <a:pt x="5561" y="62409"/>
                </a:lnTo>
                <a:lnTo>
                  <a:pt x="8661" y="60962"/>
                </a:lnTo>
                <a:lnTo>
                  <a:pt x="8661" y="18820"/>
                </a:lnTo>
                <a:lnTo>
                  <a:pt x="6705" y="17463"/>
                </a:lnTo>
                <a:lnTo>
                  <a:pt x="4038" y="17362"/>
                </a:lnTo>
                <a:lnTo>
                  <a:pt x="953" y="18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443306" y="7034220"/>
            <a:ext cx="28246" cy="46306"/>
          </a:xfrm>
          <a:custGeom>
            <a:avLst/>
            <a:gdLst/>
            <a:ahLst/>
            <a:cxnLst/>
            <a:rect l="l" t="t" r="r" b="b"/>
            <a:pathLst>
              <a:path w="28246" h="46306">
                <a:moveTo>
                  <a:pt x="13931" y="10248"/>
                </a:moveTo>
                <a:lnTo>
                  <a:pt x="17045" y="11418"/>
                </a:lnTo>
                <a:lnTo>
                  <a:pt x="20513" y="11800"/>
                </a:lnTo>
                <a:lnTo>
                  <a:pt x="23446" y="11800"/>
                </a:lnTo>
                <a:lnTo>
                  <a:pt x="26060" y="11239"/>
                </a:lnTo>
                <a:lnTo>
                  <a:pt x="28246" y="0"/>
                </a:lnTo>
                <a:lnTo>
                  <a:pt x="24853" y="3747"/>
                </a:lnTo>
                <a:lnTo>
                  <a:pt x="21783" y="5144"/>
                </a:lnTo>
                <a:lnTo>
                  <a:pt x="17744" y="5144"/>
                </a:lnTo>
                <a:lnTo>
                  <a:pt x="13931" y="10248"/>
                </a:lnTo>
                <a:close/>
              </a:path>
              <a:path w="28246" h="46306">
                <a:moveTo>
                  <a:pt x="1968" y="27853"/>
                </a:moveTo>
                <a:lnTo>
                  <a:pt x="4625" y="27939"/>
                </a:lnTo>
                <a:lnTo>
                  <a:pt x="7736" y="26456"/>
                </a:lnTo>
                <a:lnTo>
                  <a:pt x="7736" y="5386"/>
                </a:lnTo>
                <a:lnTo>
                  <a:pt x="10921" y="8229"/>
                </a:lnTo>
                <a:lnTo>
                  <a:pt x="13931" y="10248"/>
                </a:lnTo>
                <a:lnTo>
                  <a:pt x="17744" y="5144"/>
                </a:lnTo>
                <a:lnTo>
                  <a:pt x="13806" y="3084"/>
                </a:lnTo>
                <a:lnTo>
                  <a:pt x="9870" y="-266"/>
                </a:lnTo>
                <a:lnTo>
                  <a:pt x="7736" y="-2868"/>
                </a:lnTo>
                <a:lnTo>
                  <a:pt x="7736" y="-19620"/>
                </a:lnTo>
                <a:lnTo>
                  <a:pt x="11214" y="-23482"/>
                </a:lnTo>
                <a:lnTo>
                  <a:pt x="14377" y="-26009"/>
                </a:lnTo>
                <a:lnTo>
                  <a:pt x="17338" y="-27418"/>
                </a:lnTo>
                <a:lnTo>
                  <a:pt x="20307" y="-27849"/>
                </a:lnTo>
                <a:lnTo>
                  <a:pt x="24004" y="-27392"/>
                </a:lnTo>
                <a:lnTo>
                  <a:pt x="26708" y="-25527"/>
                </a:lnTo>
                <a:lnTo>
                  <a:pt x="28576" y="-22705"/>
                </a:lnTo>
                <a:lnTo>
                  <a:pt x="29947" y="-19353"/>
                </a:lnTo>
                <a:lnTo>
                  <a:pt x="30596" y="-15339"/>
                </a:lnTo>
                <a:lnTo>
                  <a:pt x="30772" y="-11098"/>
                </a:lnTo>
                <a:lnTo>
                  <a:pt x="30556" y="-7174"/>
                </a:lnTo>
                <a:lnTo>
                  <a:pt x="29747" y="-3315"/>
                </a:lnTo>
                <a:lnTo>
                  <a:pt x="28246" y="0"/>
                </a:lnTo>
                <a:lnTo>
                  <a:pt x="26060" y="11239"/>
                </a:lnTo>
                <a:lnTo>
                  <a:pt x="30606" y="9028"/>
                </a:lnTo>
                <a:lnTo>
                  <a:pt x="34074" y="5410"/>
                </a:lnTo>
                <a:lnTo>
                  <a:pt x="36791" y="863"/>
                </a:lnTo>
                <a:lnTo>
                  <a:pt x="37580" y="-2056"/>
                </a:lnTo>
                <a:lnTo>
                  <a:pt x="38379" y="-5003"/>
                </a:lnTo>
                <a:lnTo>
                  <a:pt x="38775" y="-8305"/>
                </a:lnTo>
                <a:lnTo>
                  <a:pt x="38775" y="-15048"/>
                </a:lnTo>
                <a:lnTo>
                  <a:pt x="38458" y="-17946"/>
                </a:lnTo>
                <a:lnTo>
                  <a:pt x="37847" y="-20674"/>
                </a:lnTo>
                <a:lnTo>
                  <a:pt x="37213" y="-23403"/>
                </a:lnTo>
                <a:lnTo>
                  <a:pt x="34862" y="-27849"/>
                </a:lnTo>
                <a:lnTo>
                  <a:pt x="31751" y="-31532"/>
                </a:lnTo>
                <a:lnTo>
                  <a:pt x="27445" y="-33919"/>
                </a:lnTo>
                <a:lnTo>
                  <a:pt x="24828" y="-34505"/>
                </a:lnTo>
                <a:lnTo>
                  <a:pt x="20386" y="-34505"/>
                </a:lnTo>
                <a:lnTo>
                  <a:pt x="17779" y="-34023"/>
                </a:lnTo>
                <a:lnTo>
                  <a:pt x="14086" y="-32561"/>
                </a:lnTo>
                <a:lnTo>
                  <a:pt x="10490" y="-30149"/>
                </a:lnTo>
                <a:lnTo>
                  <a:pt x="6797" y="-26733"/>
                </a:lnTo>
                <a:lnTo>
                  <a:pt x="6797" y="-32410"/>
                </a:lnTo>
                <a:lnTo>
                  <a:pt x="5410" y="-33732"/>
                </a:lnTo>
                <a:lnTo>
                  <a:pt x="2757" y="-33858"/>
                </a:lnTo>
                <a:lnTo>
                  <a:pt x="0" y="-32410"/>
                </a:lnTo>
                <a:lnTo>
                  <a:pt x="0" y="26456"/>
                </a:lnTo>
                <a:lnTo>
                  <a:pt x="1968" y="278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515968" y="6984432"/>
            <a:ext cx="45784" cy="60937"/>
          </a:xfrm>
          <a:custGeom>
            <a:avLst/>
            <a:gdLst/>
            <a:ahLst/>
            <a:cxnLst/>
            <a:rect l="l" t="t" r="r" b="b"/>
            <a:pathLst>
              <a:path w="45784" h="60937">
                <a:moveTo>
                  <a:pt x="2552" y="60937"/>
                </a:moveTo>
                <a:lnTo>
                  <a:pt x="5436" y="60937"/>
                </a:lnTo>
                <a:lnTo>
                  <a:pt x="8039" y="59475"/>
                </a:lnTo>
                <a:lnTo>
                  <a:pt x="7948" y="9042"/>
                </a:lnTo>
                <a:lnTo>
                  <a:pt x="9702" y="12790"/>
                </a:lnTo>
                <a:lnTo>
                  <a:pt x="11671" y="16689"/>
                </a:lnTo>
                <a:lnTo>
                  <a:pt x="13615" y="20332"/>
                </a:lnTo>
                <a:lnTo>
                  <a:pt x="32094" y="54803"/>
                </a:lnTo>
                <a:lnTo>
                  <a:pt x="33883" y="57787"/>
                </a:lnTo>
                <a:lnTo>
                  <a:pt x="36752" y="60401"/>
                </a:lnTo>
                <a:lnTo>
                  <a:pt x="39585" y="60832"/>
                </a:lnTo>
                <a:lnTo>
                  <a:pt x="42254" y="60832"/>
                </a:lnTo>
                <a:lnTo>
                  <a:pt x="44640" y="60032"/>
                </a:lnTo>
                <a:lnTo>
                  <a:pt x="45784" y="57365"/>
                </a:lnTo>
                <a:lnTo>
                  <a:pt x="45784" y="1245"/>
                </a:lnTo>
                <a:lnTo>
                  <a:pt x="43178" y="0"/>
                </a:lnTo>
                <a:lnTo>
                  <a:pt x="40335" y="0"/>
                </a:lnTo>
                <a:lnTo>
                  <a:pt x="37717" y="1475"/>
                </a:lnTo>
                <a:lnTo>
                  <a:pt x="37821" y="49733"/>
                </a:lnTo>
                <a:lnTo>
                  <a:pt x="36371" y="46814"/>
                </a:lnTo>
                <a:lnTo>
                  <a:pt x="34888" y="43905"/>
                </a:lnTo>
                <a:lnTo>
                  <a:pt x="33375" y="40932"/>
                </a:lnTo>
                <a:lnTo>
                  <a:pt x="31838" y="37922"/>
                </a:lnTo>
                <a:lnTo>
                  <a:pt x="30215" y="34837"/>
                </a:lnTo>
                <a:lnTo>
                  <a:pt x="28497" y="31621"/>
                </a:lnTo>
                <a:lnTo>
                  <a:pt x="14300" y="5029"/>
                </a:lnTo>
                <a:lnTo>
                  <a:pt x="13284" y="3251"/>
                </a:lnTo>
                <a:lnTo>
                  <a:pt x="10311" y="496"/>
                </a:lnTo>
                <a:lnTo>
                  <a:pt x="7340" y="104"/>
                </a:lnTo>
                <a:lnTo>
                  <a:pt x="3366" y="104"/>
                </a:lnTo>
                <a:lnTo>
                  <a:pt x="1055" y="914"/>
                </a:lnTo>
                <a:lnTo>
                  <a:pt x="0" y="3581"/>
                </a:lnTo>
                <a:lnTo>
                  <a:pt x="0" y="59702"/>
                </a:lnTo>
                <a:lnTo>
                  <a:pt x="2552" y="60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573712" y="6999718"/>
            <a:ext cx="21005" cy="46291"/>
          </a:xfrm>
          <a:custGeom>
            <a:avLst/>
            <a:gdLst/>
            <a:ahLst/>
            <a:cxnLst/>
            <a:rect l="l" t="t" r="r" b="b"/>
            <a:pathLst>
              <a:path w="21005" h="46291">
                <a:moveTo>
                  <a:pt x="10770" y="34851"/>
                </a:moveTo>
                <a:lnTo>
                  <a:pt x="9069" y="31560"/>
                </a:lnTo>
                <a:lnTo>
                  <a:pt x="8219" y="27506"/>
                </a:lnTo>
                <a:lnTo>
                  <a:pt x="8982" y="43714"/>
                </a:lnTo>
                <a:lnTo>
                  <a:pt x="11545" y="44744"/>
                </a:lnTo>
                <a:lnTo>
                  <a:pt x="14122" y="45769"/>
                </a:lnTo>
                <a:lnTo>
                  <a:pt x="17132" y="46291"/>
                </a:lnTo>
                <a:lnTo>
                  <a:pt x="21005" y="39790"/>
                </a:lnTo>
                <a:lnTo>
                  <a:pt x="16423" y="39344"/>
                </a:lnTo>
                <a:lnTo>
                  <a:pt x="13097" y="37565"/>
                </a:lnTo>
                <a:lnTo>
                  <a:pt x="10770" y="34851"/>
                </a:lnTo>
                <a:close/>
              </a:path>
              <a:path w="21005" h="46291">
                <a:moveTo>
                  <a:pt x="431" y="30289"/>
                </a:moveTo>
                <a:lnTo>
                  <a:pt x="1271" y="33097"/>
                </a:lnTo>
                <a:lnTo>
                  <a:pt x="2109" y="35902"/>
                </a:lnTo>
                <a:lnTo>
                  <a:pt x="5107" y="40259"/>
                </a:lnTo>
                <a:lnTo>
                  <a:pt x="8982" y="43714"/>
                </a:lnTo>
                <a:lnTo>
                  <a:pt x="8219" y="27506"/>
                </a:lnTo>
                <a:lnTo>
                  <a:pt x="8003" y="23025"/>
                </a:lnTo>
                <a:lnTo>
                  <a:pt x="8268" y="18402"/>
                </a:lnTo>
                <a:lnTo>
                  <a:pt x="9309" y="14352"/>
                </a:lnTo>
                <a:lnTo>
                  <a:pt x="11163" y="11112"/>
                </a:lnTo>
                <a:lnTo>
                  <a:pt x="13604" y="8484"/>
                </a:lnTo>
                <a:lnTo>
                  <a:pt x="16916" y="6858"/>
                </a:lnTo>
                <a:lnTo>
                  <a:pt x="21186" y="6465"/>
                </a:lnTo>
                <a:lnTo>
                  <a:pt x="25758" y="6897"/>
                </a:lnTo>
                <a:lnTo>
                  <a:pt x="29099" y="8675"/>
                </a:lnTo>
                <a:lnTo>
                  <a:pt x="31395" y="11418"/>
                </a:lnTo>
                <a:lnTo>
                  <a:pt x="33073" y="14720"/>
                </a:lnTo>
                <a:lnTo>
                  <a:pt x="33911" y="18784"/>
                </a:lnTo>
                <a:lnTo>
                  <a:pt x="34138" y="23215"/>
                </a:lnTo>
                <a:lnTo>
                  <a:pt x="33872" y="27877"/>
                </a:lnTo>
                <a:lnTo>
                  <a:pt x="32867" y="31943"/>
                </a:lnTo>
                <a:lnTo>
                  <a:pt x="31014" y="35153"/>
                </a:lnTo>
                <a:lnTo>
                  <a:pt x="28577" y="37771"/>
                </a:lnTo>
                <a:lnTo>
                  <a:pt x="25236" y="39383"/>
                </a:lnTo>
                <a:lnTo>
                  <a:pt x="21005" y="39790"/>
                </a:lnTo>
                <a:lnTo>
                  <a:pt x="17132" y="46291"/>
                </a:lnTo>
                <a:lnTo>
                  <a:pt x="24156" y="46291"/>
                </a:lnTo>
                <a:lnTo>
                  <a:pt x="27294" y="45708"/>
                </a:lnTo>
                <a:lnTo>
                  <a:pt x="29984" y="44538"/>
                </a:lnTo>
                <a:lnTo>
                  <a:pt x="32692" y="43373"/>
                </a:lnTo>
                <a:lnTo>
                  <a:pt x="36730" y="39650"/>
                </a:lnTo>
                <a:lnTo>
                  <a:pt x="39880" y="35078"/>
                </a:lnTo>
                <a:lnTo>
                  <a:pt x="40780" y="32183"/>
                </a:lnTo>
                <a:lnTo>
                  <a:pt x="41695" y="29300"/>
                </a:lnTo>
                <a:lnTo>
                  <a:pt x="42141" y="26125"/>
                </a:lnTo>
                <a:lnTo>
                  <a:pt x="42141" y="19177"/>
                </a:lnTo>
                <a:lnTo>
                  <a:pt x="41709" y="16015"/>
                </a:lnTo>
                <a:lnTo>
                  <a:pt x="40845" y="13197"/>
                </a:lnTo>
                <a:lnTo>
                  <a:pt x="39992" y="10389"/>
                </a:lnTo>
                <a:lnTo>
                  <a:pt x="36997" y="6033"/>
                </a:lnTo>
                <a:lnTo>
                  <a:pt x="33124" y="2566"/>
                </a:lnTo>
                <a:lnTo>
                  <a:pt x="30557" y="1536"/>
                </a:lnTo>
                <a:lnTo>
                  <a:pt x="27979" y="506"/>
                </a:lnTo>
                <a:lnTo>
                  <a:pt x="24955" y="0"/>
                </a:lnTo>
                <a:lnTo>
                  <a:pt x="17909" y="0"/>
                </a:lnTo>
                <a:lnTo>
                  <a:pt x="14771" y="571"/>
                </a:lnTo>
                <a:lnTo>
                  <a:pt x="12092" y="1727"/>
                </a:lnTo>
                <a:lnTo>
                  <a:pt x="9399" y="2872"/>
                </a:lnTo>
                <a:lnTo>
                  <a:pt x="5360" y="6591"/>
                </a:lnTo>
                <a:lnTo>
                  <a:pt x="2225" y="11177"/>
                </a:lnTo>
                <a:lnTo>
                  <a:pt x="1336" y="14061"/>
                </a:lnTo>
                <a:lnTo>
                  <a:pt x="447" y="16955"/>
                </a:lnTo>
                <a:lnTo>
                  <a:pt x="0" y="20116"/>
                </a:lnTo>
                <a:lnTo>
                  <a:pt x="0" y="27104"/>
                </a:lnTo>
                <a:lnTo>
                  <a:pt x="431" y="30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626740" y="7034641"/>
            <a:ext cx="10058" cy="10908"/>
          </a:xfrm>
          <a:custGeom>
            <a:avLst/>
            <a:gdLst/>
            <a:ahLst/>
            <a:cxnLst/>
            <a:rect l="l" t="t" r="r" b="b"/>
            <a:pathLst>
              <a:path w="10058" h="10908">
                <a:moveTo>
                  <a:pt x="10058" y="5380"/>
                </a:moveTo>
                <a:lnTo>
                  <a:pt x="9702" y="1788"/>
                </a:lnTo>
                <a:lnTo>
                  <a:pt x="6973" y="0"/>
                </a:lnTo>
                <a:lnTo>
                  <a:pt x="3161" y="0"/>
                </a:lnTo>
                <a:lnTo>
                  <a:pt x="356" y="1838"/>
                </a:lnTo>
                <a:lnTo>
                  <a:pt x="0" y="5521"/>
                </a:lnTo>
                <a:lnTo>
                  <a:pt x="356" y="9118"/>
                </a:lnTo>
                <a:lnTo>
                  <a:pt x="3086" y="10908"/>
                </a:lnTo>
                <a:lnTo>
                  <a:pt x="6894" y="10908"/>
                </a:lnTo>
                <a:lnTo>
                  <a:pt x="9702" y="9063"/>
                </a:lnTo>
                <a:lnTo>
                  <a:pt x="10058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670026" y="6984544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78"/>
                </a:lnTo>
                <a:lnTo>
                  <a:pt x="37084" y="0"/>
                </a:lnTo>
                <a:lnTo>
                  <a:pt x="1767" y="0"/>
                </a:lnTo>
                <a:lnTo>
                  <a:pt x="472" y="863"/>
                </a:lnTo>
                <a:lnTo>
                  <a:pt x="0" y="3516"/>
                </a:lnTo>
                <a:lnTo>
                  <a:pt x="1767" y="7073"/>
                </a:lnTo>
                <a:lnTo>
                  <a:pt x="30838" y="7073"/>
                </a:lnTo>
                <a:lnTo>
                  <a:pt x="7913" y="58470"/>
                </a:lnTo>
                <a:lnTo>
                  <a:pt x="7938" y="60285"/>
                </a:lnTo>
                <a:lnTo>
                  <a:pt x="10645" y="60868"/>
                </a:lnTo>
                <a:lnTo>
                  <a:pt x="13766" y="60792"/>
                </a:lnTo>
                <a:lnTo>
                  <a:pt x="16614" y="59039"/>
                </a:lnTo>
                <a:lnTo>
                  <a:pt x="38430" y="8747"/>
                </a:lnTo>
                <a:lnTo>
                  <a:pt x="39244" y="6296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718472" y="6983651"/>
            <a:ext cx="37973" cy="62369"/>
          </a:xfrm>
          <a:custGeom>
            <a:avLst/>
            <a:gdLst/>
            <a:ahLst/>
            <a:cxnLst/>
            <a:rect l="l" t="t" r="r" b="b"/>
            <a:pathLst>
              <a:path w="37973" h="62369">
                <a:moveTo>
                  <a:pt x="25654" y="61073"/>
                </a:moveTo>
                <a:lnTo>
                  <a:pt x="28307" y="60224"/>
                </a:lnTo>
                <a:lnTo>
                  <a:pt x="30542" y="58988"/>
                </a:lnTo>
                <a:lnTo>
                  <a:pt x="34149" y="55817"/>
                </a:lnTo>
                <a:lnTo>
                  <a:pt x="36525" y="51663"/>
                </a:lnTo>
                <a:lnTo>
                  <a:pt x="37973" y="46940"/>
                </a:lnTo>
                <a:lnTo>
                  <a:pt x="37973" y="44156"/>
                </a:lnTo>
                <a:lnTo>
                  <a:pt x="37616" y="40459"/>
                </a:lnTo>
                <a:lnTo>
                  <a:pt x="36205" y="37123"/>
                </a:lnTo>
                <a:lnTo>
                  <a:pt x="33997" y="34404"/>
                </a:lnTo>
                <a:lnTo>
                  <a:pt x="31254" y="32129"/>
                </a:lnTo>
                <a:lnTo>
                  <a:pt x="27773" y="30481"/>
                </a:lnTo>
                <a:lnTo>
                  <a:pt x="23785" y="29627"/>
                </a:lnTo>
                <a:lnTo>
                  <a:pt x="27241" y="28677"/>
                </a:lnTo>
                <a:lnTo>
                  <a:pt x="30059" y="26898"/>
                </a:lnTo>
                <a:lnTo>
                  <a:pt x="33169" y="23291"/>
                </a:lnTo>
                <a:lnTo>
                  <a:pt x="34415" y="20206"/>
                </a:lnTo>
                <a:lnTo>
                  <a:pt x="35153" y="16800"/>
                </a:lnTo>
                <a:lnTo>
                  <a:pt x="35153" y="12675"/>
                </a:lnTo>
                <a:lnTo>
                  <a:pt x="34099" y="8826"/>
                </a:lnTo>
                <a:lnTo>
                  <a:pt x="32345" y="5435"/>
                </a:lnTo>
                <a:lnTo>
                  <a:pt x="29502" y="2807"/>
                </a:lnTo>
                <a:lnTo>
                  <a:pt x="25603" y="1079"/>
                </a:lnTo>
                <a:lnTo>
                  <a:pt x="21017" y="0"/>
                </a:lnTo>
                <a:lnTo>
                  <a:pt x="18211" y="0"/>
                </a:lnTo>
                <a:lnTo>
                  <a:pt x="14349" y="190"/>
                </a:lnTo>
                <a:lnTo>
                  <a:pt x="10882" y="939"/>
                </a:lnTo>
                <a:lnTo>
                  <a:pt x="8023" y="1943"/>
                </a:lnTo>
                <a:lnTo>
                  <a:pt x="4683" y="3606"/>
                </a:lnTo>
                <a:lnTo>
                  <a:pt x="2120" y="5878"/>
                </a:lnTo>
                <a:lnTo>
                  <a:pt x="1687" y="8571"/>
                </a:lnTo>
                <a:lnTo>
                  <a:pt x="3848" y="11530"/>
                </a:lnTo>
                <a:lnTo>
                  <a:pt x="6400" y="9856"/>
                </a:lnTo>
                <a:lnTo>
                  <a:pt x="10119" y="8013"/>
                </a:lnTo>
                <a:lnTo>
                  <a:pt x="13143" y="6922"/>
                </a:lnTo>
                <a:lnTo>
                  <a:pt x="16610" y="6656"/>
                </a:lnTo>
                <a:lnTo>
                  <a:pt x="19720" y="6883"/>
                </a:lnTo>
                <a:lnTo>
                  <a:pt x="23303" y="8520"/>
                </a:lnTo>
                <a:lnTo>
                  <a:pt x="25538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28" y="20584"/>
                </a:lnTo>
                <a:lnTo>
                  <a:pt x="24141" y="23166"/>
                </a:lnTo>
                <a:lnTo>
                  <a:pt x="20483" y="25919"/>
                </a:lnTo>
                <a:lnTo>
                  <a:pt x="17193" y="26974"/>
                </a:lnTo>
                <a:lnTo>
                  <a:pt x="13294" y="27255"/>
                </a:lnTo>
                <a:lnTo>
                  <a:pt x="8013" y="27255"/>
                </a:lnTo>
                <a:lnTo>
                  <a:pt x="6487" y="28154"/>
                </a:lnTo>
                <a:lnTo>
                  <a:pt x="6134" y="30999"/>
                </a:lnTo>
                <a:lnTo>
                  <a:pt x="8100" y="33616"/>
                </a:lnTo>
                <a:lnTo>
                  <a:pt x="16545" y="33616"/>
                </a:lnTo>
                <a:lnTo>
                  <a:pt x="20714" y="34404"/>
                </a:lnTo>
                <a:lnTo>
                  <a:pt x="24307" y="35711"/>
                </a:lnTo>
                <a:lnTo>
                  <a:pt x="27989" y="38901"/>
                </a:lnTo>
                <a:lnTo>
                  <a:pt x="29372" y="41644"/>
                </a:lnTo>
                <a:lnTo>
                  <a:pt x="29729" y="44905"/>
                </a:lnTo>
                <a:lnTo>
                  <a:pt x="29451" y="47904"/>
                </a:lnTo>
                <a:lnTo>
                  <a:pt x="28357" y="50557"/>
                </a:lnTo>
                <a:lnTo>
                  <a:pt x="25373" y="53643"/>
                </a:lnTo>
                <a:lnTo>
                  <a:pt x="22414" y="54928"/>
                </a:lnTo>
                <a:lnTo>
                  <a:pt x="18972" y="55713"/>
                </a:lnTo>
                <a:lnTo>
                  <a:pt x="14681" y="55713"/>
                </a:lnTo>
                <a:lnTo>
                  <a:pt x="10922" y="54978"/>
                </a:lnTo>
                <a:lnTo>
                  <a:pt x="7592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5"/>
                </a:lnTo>
                <a:lnTo>
                  <a:pt x="276" y="56793"/>
                </a:lnTo>
                <a:lnTo>
                  <a:pt x="2843" y="59295"/>
                </a:lnTo>
                <a:lnTo>
                  <a:pt x="6271" y="60706"/>
                </a:lnTo>
                <a:lnTo>
                  <a:pt x="9204" y="61545"/>
                </a:lnTo>
                <a:lnTo>
                  <a:pt x="12736" y="62204"/>
                </a:lnTo>
                <a:lnTo>
                  <a:pt x="16661" y="62369"/>
                </a:lnTo>
                <a:lnTo>
                  <a:pt x="20001" y="62369"/>
                </a:lnTo>
                <a:lnTo>
                  <a:pt x="23000" y="61922"/>
                </a:lnTo>
                <a:lnTo>
                  <a:pt x="25654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3766543" y="6984544"/>
            <a:ext cx="39509" cy="60868"/>
          </a:xfrm>
          <a:custGeom>
            <a:avLst/>
            <a:gdLst/>
            <a:ahLst/>
            <a:cxnLst/>
            <a:rect l="l" t="t" r="r" b="b"/>
            <a:pathLst>
              <a:path w="39509" h="60868">
                <a:moveTo>
                  <a:pt x="39509" y="3465"/>
                </a:moveTo>
                <a:lnTo>
                  <a:pt x="39509" y="2778"/>
                </a:lnTo>
                <a:lnTo>
                  <a:pt x="37084" y="0"/>
                </a:lnTo>
                <a:lnTo>
                  <a:pt x="1778" y="0"/>
                </a:lnTo>
                <a:lnTo>
                  <a:pt x="471" y="863"/>
                </a:lnTo>
                <a:lnTo>
                  <a:pt x="0" y="3516"/>
                </a:lnTo>
                <a:lnTo>
                  <a:pt x="1778" y="7073"/>
                </a:lnTo>
                <a:lnTo>
                  <a:pt x="30848" y="7073"/>
                </a:lnTo>
                <a:lnTo>
                  <a:pt x="7913" y="58470"/>
                </a:lnTo>
                <a:lnTo>
                  <a:pt x="7937" y="60285"/>
                </a:lnTo>
                <a:lnTo>
                  <a:pt x="10641" y="60868"/>
                </a:lnTo>
                <a:lnTo>
                  <a:pt x="13766" y="60792"/>
                </a:lnTo>
                <a:lnTo>
                  <a:pt x="16610" y="59039"/>
                </a:lnTo>
                <a:lnTo>
                  <a:pt x="38430" y="8747"/>
                </a:lnTo>
                <a:lnTo>
                  <a:pt x="39244" y="6296"/>
                </a:lnTo>
                <a:lnTo>
                  <a:pt x="39509" y="34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3818310" y="6984126"/>
            <a:ext cx="35255" cy="60994"/>
          </a:xfrm>
          <a:custGeom>
            <a:avLst/>
            <a:gdLst/>
            <a:ahLst/>
            <a:cxnLst/>
            <a:rect l="l" t="t" r="r" b="b"/>
            <a:pathLst>
              <a:path w="35255" h="60994">
                <a:moveTo>
                  <a:pt x="598" y="55623"/>
                </a:moveTo>
                <a:lnTo>
                  <a:pt x="231" y="58406"/>
                </a:lnTo>
                <a:lnTo>
                  <a:pt x="1918" y="60994"/>
                </a:lnTo>
                <a:lnTo>
                  <a:pt x="33566" y="60994"/>
                </a:lnTo>
                <a:lnTo>
                  <a:pt x="34582" y="60552"/>
                </a:lnTo>
                <a:lnTo>
                  <a:pt x="35255" y="57823"/>
                </a:lnTo>
                <a:lnTo>
                  <a:pt x="35255" y="57250"/>
                </a:lnTo>
                <a:lnTo>
                  <a:pt x="33566" y="54532"/>
                </a:lnTo>
                <a:lnTo>
                  <a:pt x="22618" y="54532"/>
                </a:lnTo>
                <a:lnTo>
                  <a:pt x="22618" y="1306"/>
                </a:lnTo>
                <a:lnTo>
                  <a:pt x="21236" y="151"/>
                </a:lnTo>
                <a:lnTo>
                  <a:pt x="18303" y="0"/>
                </a:lnTo>
                <a:lnTo>
                  <a:pt x="15318" y="557"/>
                </a:lnTo>
                <a:lnTo>
                  <a:pt x="1361" y="9497"/>
                </a:lnTo>
                <a:lnTo>
                  <a:pt x="853" y="9878"/>
                </a:lnTo>
                <a:lnTo>
                  <a:pt x="0" y="12481"/>
                </a:lnTo>
                <a:lnTo>
                  <a:pt x="190" y="15248"/>
                </a:lnTo>
                <a:lnTo>
                  <a:pt x="2858" y="15440"/>
                </a:lnTo>
                <a:lnTo>
                  <a:pt x="14555" y="8470"/>
                </a:lnTo>
                <a:lnTo>
                  <a:pt x="14555" y="54532"/>
                </a:lnTo>
                <a:lnTo>
                  <a:pt x="1918" y="54532"/>
                </a:lnTo>
                <a:lnTo>
                  <a:pt x="598" y="55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3863257" y="6983651"/>
            <a:ext cx="37957" cy="62369"/>
          </a:xfrm>
          <a:custGeom>
            <a:avLst/>
            <a:gdLst/>
            <a:ahLst/>
            <a:cxnLst/>
            <a:rect l="l" t="t" r="r" b="b"/>
            <a:pathLst>
              <a:path w="37957" h="62369">
                <a:moveTo>
                  <a:pt x="25638" y="61073"/>
                </a:moveTo>
                <a:lnTo>
                  <a:pt x="28295" y="60224"/>
                </a:lnTo>
                <a:lnTo>
                  <a:pt x="30530" y="58988"/>
                </a:lnTo>
                <a:lnTo>
                  <a:pt x="34149" y="55817"/>
                </a:lnTo>
                <a:lnTo>
                  <a:pt x="36511" y="51663"/>
                </a:lnTo>
                <a:lnTo>
                  <a:pt x="37957" y="46940"/>
                </a:lnTo>
                <a:lnTo>
                  <a:pt x="37957" y="44156"/>
                </a:lnTo>
                <a:lnTo>
                  <a:pt x="37616" y="40459"/>
                </a:lnTo>
                <a:lnTo>
                  <a:pt x="36205" y="37123"/>
                </a:lnTo>
                <a:lnTo>
                  <a:pt x="33983" y="34404"/>
                </a:lnTo>
                <a:lnTo>
                  <a:pt x="31240" y="32129"/>
                </a:lnTo>
                <a:lnTo>
                  <a:pt x="27773" y="30481"/>
                </a:lnTo>
                <a:lnTo>
                  <a:pt x="23774" y="29627"/>
                </a:lnTo>
                <a:lnTo>
                  <a:pt x="27241" y="28677"/>
                </a:lnTo>
                <a:lnTo>
                  <a:pt x="30049" y="26898"/>
                </a:lnTo>
                <a:lnTo>
                  <a:pt x="33169" y="23291"/>
                </a:lnTo>
                <a:lnTo>
                  <a:pt x="34405" y="20206"/>
                </a:lnTo>
                <a:lnTo>
                  <a:pt x="35153" y="16800"/>
                </a:lnTo>
                <a:lnTo>
                  <a:pt x="35153" y="12675"/>
                </a:lnTo>
                <a:lnTo>
                  <a:pt x="34099" y="8826"/>
                </a:lnTo>
                <a:lnTo>
                  <a:pt x="32335" y="5435"/>
                </a:lnTo>
                <a:lnTo>
                  <a:pt x="29486" y="2807"/>
                </a:lnTo>
                <a:lnTo>
                  <a:pt x="25603" y="1079"/>
                </a:lnTo>
                <a:lnTo>
                  <a:pt x="21015" y="0"/>
                </a:lnTo>
                <a:lnTo>
                  <a:pt x="18197" y="0"/>
                </a:lnTo>
                <a:lnTo>
                  <a:pt x="14349" y="190"/>
                </a:lnTo>
                <a:lnTo>
                  <a:pt x="10871" y="939"/>
                </a:lnTo>
                <a:lnTo>
                  <a:pt x="8023" y="1943"/>
                </a:lnTo>
                <a:lnTo>
                  <a:pt x="4672" y="3606"/>
                </a:lnTo>
                <a:lnTo>
                  <a:pt x="2119" y="5878"/>
                </a:lnTo>
                <a:lnTo>
                  <a:pt x="1687" y="8571"/>
                </a:lnTo>
                <a:lnTo>
                  <a:pt x="1979" y="11214"/>
                </a:lnTo>
                <a:lnTo>
                  <a:pt x="4621" y="10982"/>
                </a:lnTo>
                <a:lnTo>
                  <a:pt x="7566" y="9218"/>
                </a:lnTo>
                <a:lnTo>
                  <a:pt x="10119" y="8013"/>
                </a:lnTo>
                <a:lnTo>
                  <a:pt x="13143" y="6922"/>
                </a:lnTo>
                <a:lnTo>
                  <a:pt x="16610" y="6656"/>
                </a:lnTo>
                <a:lnTo>
                  <a:pt x="19720" y="6883"/>
                </a:lnTo>
                <a:lnTo>
                  <a:pt x="23291" y="8520"/>
                </a:lnTo>
                <a:lnTo>
                  <a:pt x="25527" y="11198"/>
                </a:lnTo>
                <a:lnTo>
                  <a:pt x="26543" y="14679"/>
                </a:lnTo>
                <a:lnTo>
                  <a:pt x="26543" y="17639"/>
                </a:lnTo>
                <a:lnTo>
                  <a:pt x="25613" y="20584"/>
                </a:lnTo>
                <a:lnTo>
                  <a:pt x="24141" y="23166"/>
                </a:lnTo>
                <a:lnTo>
                  <a:pt x="20472" y="25919"/>
                </a:lnTo>
                <a:lnTo>
                  <a:pt x="17193" y="26974"/>
                </a:lnTo>
                <a:lnTo>
                  <a:pt x="13294" y="27255"/>
                </a:lnTo>
                <a:lnTo>
                  <a:pt x="7998" y="27255"/>
                </a:lnTo>
                <a:lnTo>
                  <a:pt x="6487" y="28154"/>
                </a:lnTo>
                <a:lnTo>
                  <a:pt x="6120" y="30999"/>
                </a:lnTo>
                <a:lnTo>
                  <a:pt x="8103" y="33616"/>
                </a:lnTo>
                <a:lnTo>
                  <a:pt x="16534" y="33616"/>
                </a:lnTo>
                <a:lnTo>
                  <a:pt x="20713" y="34404"/>
                </a:lnTo>
                <a:lnTo>
                  <a:pt x="24292" y="35711"/>
                </a:lnTo>
                <a:lnTo>
                  <a:pt x="27989" y="38901"/>
                </a:lnTo>
                <a:lnTo>
                  <a:pt x="29376" y="41644"/>
                </a:lnTo>
                <a:lnTo>
                  <a:pt x="29728" y="44905"/>
                </a:lnTo>
                <a:lnTo>
                  <a:pt x="29451" y="47904"/>
                </a:lnTo>
                <a:lnTo>
                  <a:pt x="28356" y="50557"/>
                </a:lnTo>
                <a:lnTo>
                  <a:pt x="25372" y="53643"/>
                </a:lnTo>
                <a:lnTo>
                  <a:pt x="22412" y="54928"/>
                </a:lnTo>
                <a:lnTo>
                  <a:pt x="18961" y="55713"/>
                </a:lnTo>
                <a:lnTo>
                  <a:pt x="14665" y="55713"/>
                </a:lnTo>
                <a:lnTo>
                  <a:pt x="10922" y="54978"/>
                </a:lnTo>
                <a:lnTo>
                  <a:pt x="7581" y="53934"/>
                </a:lnTo>
                <a:lnTo>
                  <a:pt x="3834" y="52235"/>
                </a:lnTo>
                <a:lnTo>
                  <a:pt x="557" y="51206"/>
                </a:lnTo>
                <a:lnTo>
                  <a:pt x="0" y="53975"/>
                </a:lnTo>
                <a:lnTo>
                  <a:pt x="266" y="56793"/>
                </a:lnTo>
                <a:lnTo>
                  <a:pt x="2843" y="59295"/>
                </a:lnTo>
                <a:lnTo>
                  <a:pt x="6259" y="60706"/>
                </a:lnTo>
                <a:lnTo>
                  <a:pt x="9204" y="61545"/>
                </a:lnTo>
                <a:lnTo>
                  <a:pt x="12736" y="62204"/>
                </a:lnTo>
                <a:lnTo>
                  <a:pt x="16661" y="62369"/>
                </a:lnTo>
                <a:lnTo>
                  <a:pt x="20001" y="62369"/>
                </a:lnTo>
                <a:lnTo>
                  <a:pt x="22985" y="61922"/>
                </a:lnTo>
                <a:lnTo>
                  <a:pt x="25638" y="61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3913753" y="7034641"/>
            <a:ext cx="10073" cy="10908"/>
          </a:xfrm>
          <a:custGeom>
            <a:avLst/>
            <a:gdLst/>
            <a:ahLst/>
            <a:cxnLst/>
            <a:rect l="l" t="t" r="r" b="b"/>
            <a:pathLst>
              <a:path w="10073" h="10908">
                <a:moveTo>
                  <a:pt x="10073" y="5380"/>
                </a:moveTo>
                <a:lnTo>
                  <a:pt x="9716" y="1788"/>
                </a:lnTo>
                <a:lnTo>
                  <a:pt x="6973" y="0"/>
                </a:lnTo>
                <a:lnTo>
                  <a:pt x="3164" y="0"/>
                </a:lnTo>
                <a:lnTo>
                  <a:pt x="370" y="1838"/>
                </a:lnTo>
                <a:lnTo>
                  <a:pt x="0" y="5521"/>
                </a:lnTo>
                <a:lnTo>
                  <a:pt x="356" y="9118"/>
                </a:lnTo>
                <a:lnTo>
                  <a:pt x="3089" y="10908"/>
                </a:lnTo>
                <a:lnTo>
                  <a:pt x="6898" y="10908"/>
                </a:lnTo>
                <a:lnTo>
                  <a:pt x="9706" y="9063"/>
                </a:lnTo>
                <a:lnTo>
                  <a:pt x="10073" y="5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756040" y="1979436"/>
            <a:ext cx="5374" cy="0"/>
          </a:xfrm>
          <a:custGeom>
            <a:avLst/>
            <a:gdLst/>
            <a:ahLst/>
            <a:cxnLst/>
            <a:rect l="l" t="t" r="r" b="b"/>
            <a:pathLst>
              <a:path w="5374">
                <a:moveTo>
                  <a:pt x="0" y="0"/>
                </a:moveTo>
                <a:lnTo>
                  <a:pt x="5374" y="0"/>
                </a:lnTo>
              </a:path>
            </a:pathLst>
          </a:custGeom>
          <a:ln w="890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9276574" y="1979431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5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9276574" y="1979431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56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754900" y="228602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54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9276574" y="2286021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54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754900" y="498272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4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9276574" y="4982720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4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754900" y="5929390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9276574" y="5929390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756040" y="7117054"/>
            <a:ext cx="5374" cy="0"/>
          </a:xfrm>
          <a:custGeom>
            <a:avLst/>
            <a:gdLst/>
            <a:ahLst/>
            <a:cxnLst/>
            <a:rect l="l" t="t" r="r" b="b"/>
            <a:pathLst>
              <a:path w="5374">
                <a:moveTo>
                  <a:pt x="0" y="0"/>
                </a:moveTo>
                <a:lnTo>
                  <a:pt x="5374" y="0"/>
                </a:lnTo>
              </a:path>
            </a:pathLst>
          </a:custGeom>
          <a:ln w="887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5341240" y="1920999"/>
            <a:ext cx="3936448" cy="5198130"/>
          </a:xfrm>
          <a:custGeom>
            <a:avLst/>
            <a:gdLst/>
            <a:ahLst/>
            <a:cxnLst/>
            <a:rect l="l" t="t" r="r" b="b"/>
            <a:pathLst>
              <a:path w="3936448" h="5198130">
                <a:moveTo>
                  <a:pt x="9526" y="5193367"/>
                </a:moveTo>
                <a:lnTo>
                  <a:pt x="9526" y="5188604"/>
                </a:lnTo>
                <a:lnTo>
                  <a:pt x="4763" y="9526"/>
                </a:lnTo>
                <a:lnTo>
                  <a:pt x="9526" y="4762"/>
                </a:lnTo>
                <a:lnTo>
                  <a:pt x="3931686" y="4762"/>
                </a:lnTo>
                <a:lnTo>
                  <a:pt x="3931686" y="5188604"/>
                </a:lnTo>
                <a:lnTo>
                  <a:pt x="9526" y="5188604"/>
                </a:lnTo>
                <a:lnTo>
                  <a:pt x="9526" y="5193367"/>
                </a:lnTo>
                <a:lnTo>
                  <a:pt x="4763" y="5188604"/>
                </a:lnTo>
                <a:lnTo>
                  <a:pt x="4763" y="0"/>
                </a:lnTo>
                <a:lnTo>
                  <a:pt x="914" y="1954"/>
                </a:lnTo>
                <a:lnTo>
                  <a:pt x="0" y="4762"/>
                </a:lnTo>
                <a:lnTo>
                  <a:pt x="0" y="5193367"/>
                </a:lnTo>
                <a:lnTo>
                  <a:pt x="1969" y="5197204"/>
                </a:lnTo>
                <a:lnTo>
                  <a:pt x="4763" y="5198130"/>
                </a:lnTo>
                <a:lnTo>
                  <a:pt x="3936448" y="5198130"/>
                </a:lnTo>
                <a:lnTo>
                  <a:pt x="3931686" y="5193367"/>
                </a:lnTo>
                <a:lnTo>
                  <a:pt x="3936448" y="5188604"/>
                </a:lnTo>
                <a:lnTo>
                  <a:pt x="3936448" y="0"/>
                </a:lnTo>
                <a:lnTo>
                  <a:pt x="4763" y="0"/>
                </a:lnTo>
                <a:lnTo>
                  <a:pt x="4763" y="5188604"/>
                </a:lnTo>
                <a:lnTo>
                  <a:pt x="9526" y="51933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5346004" y="1925761"/>
            <a:ext cx="3926922" cy="5183841"/>
          </a:xfrm>
          <a:custGeom>
            <a:avLst/>
            <a:gdLst/>
            <a:ahLst/>
            <a:cxnLst/>
            <a:rect l="l" t="t" r="r" b="b"/>
            <a:pathLst>
              <a:path w="3926922" h="5183841">
                <a:moveTo>
                  <a:pt x="4762" y="4763"/>
                </a:moveTo>
                <a:lnTo>
                  <a:pt x="3926922" y="4763"/>
                </a:lnTo>
                <a:lnTo>
                  <a:pt x="3926922" y="0"/>
                </a:lnTo>
                <a:lnTo>
                  <a:pt x="4762" y="0"/>
                </a:lnTo>
                <a:lnTo>
                  <a:pt x="0" y="4763"/>
                </a:lnTo>
                <a:lnTo>
                  <a:pt x="4762" y="5183841"/>
                </a:lnTo>
                <a:lnTo>
                  <a:pt x="4762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9277689" y="1920999"/>
            <a:ext cx="0" cy="5198130"/>
          </a:xfrm>
          <a:custGeom>
            <a:avLst/>
            <a:gdLst/>
            <a:ahLst/>
            <a:cxnLst/>
            <a:rect l="l" t="t" r="r" b="b"/>
            <a:pathLst>
              <a:path h="5198130">
                <a:moveTo>
                  <a:pt x="0" y="0"/>
                </a:moveTo>
                <a:lnTo>
                  <a:pt x="0" y="519813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9277690" y="1976738"/>
            <a:ext cx="0" cy="5137628"/>
          </a:xfrm>
          <a:custGeom>
            <a:avLst/>
            <a:gdLst/>
            <a:ahLst/>
            <a:cxnLst/>
            <a:rect l="l" t="t" r="r" b="b"/>
            <a:pathLst>
              <a:path h="5137628">
                <a:moveTo>
                  <a:pt x="0" y="0"/>
                </a:moveTo>
                <a:lnTo>
                  <a:pt x="0" y="5137628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5402491" y="5916505"/>
            <a:ext cx="3815321" cy="116437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5439592" y="2006780"/>
            <a:ext cx="46875" cy="66193"/>
          </a:xfrm>
          <a:custGeom>
            <a:avLst/>
            <a:gdLst/>
            <a:ahLst/>
            <a:cxnLst/>
            <a:rect l="l" t="t" r="r" b="b"/>
            <a:pathLst>
              <a:path w="46875" h="66193">
                <a:moveTo>
                  <a:pt x="9079" y="29325"/>
                </a:moveTo>
                <a:lnTo>
                  <a:pt x="9550" y="25657"/>
                </a:lnTo>
                <a:lnTo>
                  <a:pt x="10464" y="22442"/>
                </a:lnTo>
                <a:lnTo>
                  <a:pt x="11379" y="19231"/>
                </a:lnTo>
                <a:lnTo>
                  <a:pt x="12686" y="16513"/>
                </a:lnTo>
                <a:lnTo>
                  <a:pt x="14349" y="14277"/>
                </a:lnTo>
                <a:lnTo>
                  <a:pt x="18032" y="10364"/>
                </a:lnTo>
                <a:lnTo>
                  <a:pt x="22759" y="8068"/>
                </a:lnTo>
                <a:lnTo>
                  <a:pt x="25373" y="7495"/>
                </a:lnTo>
                <a:lnTo>
                  <a:pt x="30899" y="7495"/>
                </a:lnTo>
                <a:lnTo>
                  <a:pt x="33159" y="7827"/>
                </a:lnTo>
                <a:lnTo>
                  <a:pt x="36943" y="9108"/>
                </a:lnTo>
                <a:lnTo>
                  <a:pt x="39862" y="10605"/>
                </a:lnTo>
                <a:lnTo>
                  <a:pt x="43102" y="12750"/>
                </a:lnTo>
                <a:lnTo>
                  <a:pt x="45935" y="13362"/>
                </a:lnTo>
                <a:lnTo>
                  <a:pt x="46620" y="10605"/>
                </a:lnTo>
                <a:lnTo>
                  <a:pt x="46428" y="7585"/>
                </a:lnTo>
                <a:lnTo>
                  <a:pt x="44705" y="4968"/>
                </a:lnTo>
                <a:lnTo>
                  <a:pt x="41565" y="2998"/>
                </a:lnTo>
                <a:lnTo>
                  <a:pt x="38736" y="1858"/>
                </a:lnTo>
                <a:lnTo>
                  <a:pt x="35596" y="878"/>
                </a:lnTo>
                <a:lnTo>
                  <a:pt x="32078" y="180"/>
                </a:lnTo>
                <a:lnTo>
                  <a:pt x="28397" y="0"/>
                </a:lnTo>
                <a:lnTo>
                  <a:pt x="24180" y="0"/>
                </a:lnTo>
                <a:lnTo>
                  <a:pt x="20318" y="777"/>
                </a:lnTo>
                <a:lnTo>
                  <a:pt x="16851" y="2299"/>
                </a:lnTo>
                <a:lnTo>
                  <a:pt x="13359" y="3823"/>
                </a:lnTo>
                <a:lnTo>
                  <a:pt x="10374" y="6059"/>
                </a:lnTo>
                <a:lnTo>
                  <a:pt x="7887" y="8957"/>
                </a:lnTo>
                <a:lnTo>
                  <a:pt x="5386" y="11877"/>
                </a:lnTo>
                <a:lnTo>
                  <a:pt x="3441" y="15433"/>
                </a:lnTo>
                <a:lnTo>
                  <a:pt x="2070" y="19624"/>
                </a:lnTo>
                <a:lnTo>
                  <a:pt x="684" y="23813"/>
                </a:lnTo>
                <a:lnTo>
                  <a:pt x="0" y="28587"/>
                </a:lnTo>
                <a:lnTo>
                  <a:pt x="0" y="39168"/>
                </a:lnTo>
                <a:lnTo>
                  <a:pt x="633" y="43790"/>
                </a:lnTo>
                <a:lnTo>
                  <a:pt x="1915" y="47804"/>
                </a:lnTo>
                <a:lnTo>
                  <a:pt x="3200" y="51804"/>
                </a:lnTo>
                <a:lnTo>
                  <a:pt x="5029" y="55184"/>
                </a:lnTo>
                <a:lnTo>
                  <a:pt x="7415" y="57913"/>
                </a:lnTo>
                <a:lnTo>
                  <a:pt x="9791" y="60646"/>
                </a:lnTo>
                <a:lnTo>
                  <a:pt x="12675" y="62701"/>
                </a:lnTo>
                <a:lnTo>
                  <a:pt x="16037" y="64098"/>
                </a:lnTo>
                <a:lnTo>
                  <a:pt x="19418" y="65509"/>
                </a:lnTo>
                <a:lnTo>
                  <a:pt x="23216" y="66193"/>
                </a:lnTo>
                <a:lnTo>
                  <a:pt x="27406" y="66193"/>
                </a:lnTo>
                <a:lnTo>
                  <a:pt x="32064" y="65977"/>
                </a:lnTo>
                <a:lnTo>
                  <a:pt x="36154" y="65063"/>
                </a:lnTo>
                <a:lnTo>
                  <a:pt x="39560" y="63882"/>
                </a:lnTo>
                <a:lnTo>
                  <a:pt x="43520" y="61876"/>
                </a:lnTo>
                <a:lnTo>
                  <a:pt x="46569" y="59008"/>
                </a:lnTo>
                <a:lnTo>
                  <a:pt x="46875" y="56264"/>
                </a:lnTo>
                <a:lnTo>
                  <a:pt x="46875" y="55487"/>
                </a:lnTo>
                <a:lnTo>
                  <a:pt x="44383" y="52793"/>
                </a:lnTo>
                <a:lnTo>
                  <a:pt x="41529" y="54763"/>
                </a:lnTo>
                <a:lnTo>
                  <a:pt x="38811" y="56325"/>
                </a:lnTo>
                <a:lnTo>
                  <a:pt x="35255" y="57661"/>
                </a:lnTo>
                <a:lnTo>
                  <a:pt x="31075" y="58611"/>
                </a:lnTo>
                <a:lnTo>
                  <a:pt x="25448" y="58611"/>
                </a:lnTo>
                <a:lnTo>
                  <a:pt x="22734" y="58078"/>
                </a:lnTo>
                <a:lnTo>
                  <a:pt x="20318" y="56988"/>
                </a:lnTo>
                <a:lnTo>
                  <a:pt x="15886" y="54306"/>
                </a:lnTo>
                <a:lnTo>
                  <a:pt x="12571" y="50090"/>
                </a:lnTo>
                <a:lnTo>
                  <a:pt x="11289" y="47462"/>
                </a:lnTo>
                <a:lnTo>
                  <a:pt x="10415" y="44312"/>
                </a:lnTo>
                <a:lnTo>
                  <a:pt x="9525" y="41161"/>
                </a:lnTo>
                <a:lnTo>
                  <a:pt x="9079" y="37545"/>
                </a:lnTo>
                <a:lnTo>
                  <a:pt x="907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5497308" y="2007317"/>
            <a:ext cx="46518" cy="65112"/>
          </a:xfrm>
          <a:custGeom>
            <a:avLst/>
            <a:gdLst/>
            <a:ahLst/>
            <a:cxnLst/>
            <a:rect l="l" t="t" r="r" b="b"/>
            <a:pathLst>
              <a:path w="46518" h="65112">
                <a:moveTo>
                  <a:pt x="0" y="1562"/>
                </a:moveTo>
                <a:lnTo>
                  <a:pt x="0" y="63564"/>
                </a:lnTo>
                <a:lnTo>
                  <a:pt x="205" y="64263"/>
                </a:lnTo>
                <a:lnTo>
                  <a:pt x="2819" y="65112"/>
                </a:lnTo>
                <a:lnTo>
                  <a:pt x="5817" y="65112"/>
                </a:lnTo>
                <a:lnTo>
                  <a:pt x="8586" y="63564"/>
                </a:lnTo>
                <a:lnTo>
                  <a:pt x="8586" y="34912"/>
                </a:lnTo>
                <a:lnTo>
                  <a:pt x="37986" y="34912"/>
                </a:lnTo>
                <a:lnTo>
                  <a:pt x="38047" y="64057"/>
                </a:lnTo>
                <a:lnTo>
                  <a:pt x="40716" y="65112"/>
                </a:lnTo>
                <a:lnTo>
                  <a:pt x="43750" y="65112"/>
                </a:lnTo>
                <a:lnTo>
                  <a:pt x="46518" y="63564"/>
                </a:lnTo>
                <a:lnTo>
                  <a:pt x="46518" y="1562"/>
                </a:lnTo>
                <a:lnTo>
                  <a:pt x="46318" y="863"/>
                </a:lnTo>
                <a:lnTo>
                  <a:pt x="43750" y="0"/>
                </a:lnTo>
                <a:lnTo>
                  <a:pt x="40716" y="0"/>
                </a:lnTo>
                <a:lnTo>
                  <a:pt x="37986" y="1562"/>
                </a:lnTo>
                <a:lnTo>
                  <a:pt x="37986" y="27420"/>
                </a:lnTo>
                <a:lnTo>
                  <a:pt x="8586" y="27420"/>
                </a:lnTo>
                <a:lnTo>
                  <a:pt x="8586" y="1562"/>
                </a:lnTo>
                <a:lnTo>
                  <a:pt x="8380" y="863"/>
                </a:lnTo>
                <a:lnTo>
                  <a:pt x="5817" y="0"/>
                </a:lnTo>
                <a:lnTo>
                  <a:pt x="2819" y="0"/>
                </a:lnTo>
                <a:lnTo>
                  <a:pt x="0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5560804" y="2007317"/>
            <a:ext cx="8586" cy="65112"/>
          </a:xfrm>
          <a:custGeom>
            <a:avLst/>
            <a:gdLst/>
            <a:ahLst/>
            <a:cxnLst/>
            <a:rect l="l" t="t" r="r" b="b"/>
            <a:pathLst>
              <a:path w="8586" h="65112">
                <a:moveTo>
                  <a:pt x="8586" y="63564"/>
                </a:moveTo>
                <a:lnTo>
                  <a:pt x="8586" y="1562"/>
                </a:lnTo>
                <a:lnTo>
                  <a:pt x="8381" y="863"/>
                </a:lnTo>
                <a:lnTo>
                  <a:pt x="5817" y="0"/>
                </a:lnTo>
                <a:lnTo>
                  <a:pt x="2870" y="0"/>
                </a:lnTo>
                <a:lnTo>
                  <a:pt x="0" y="1562"/>
                </a:lnTo>
                <a:lnTo>
                  <a:pt x="0" y="63564"/>
                </a:lnTo>
                <a:lnTo>
                  <a:pt x="201" y="64263"/>
                </a:lnTo>
                <a:lnTo>
                  <a:pt x="2819" y="65112"/>
                </a:lnTo>
                <a:lnTo>
                  <a:pt x="5817" y="65112"/>
                </a:lnTo>
                <a:lnTo>
                  <a:pt x="8586" y="635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5586210" y="2007576"/>
            <a:ext cx="35938" cy="64601"/>
          </a:xfrm>
          <a:custGeom>
            <a:avLst/>
            <a:gdLst/>
            <a:ahLst/>
            <a:cxnLst/>
            <a:rect l="l" t="t" r="r" b="b"/>
            <a:pathLst>
              <a:path w="35938" h="64601">
                <a:moveTo>
                  <a:pt x="33842" y="0"/>
                </a:moveTo>
                <a:lnTo>
                  <a:pt x="3200" y="0"/>
                </a:lnTo>
                <a:lnTo>
                  <a:pt x="1024" y="784"/>
                </a:lnTo>
                <a:lnTo>
                  <a:pt x="0" y="3502"/>
                </a:lnTo>
                <a:lnTo>
                  <a:pt x="0" y="61109"/>
                </a:lnTo>
                <a:lnTo>
                  <a:pt x="341" y="63319"/>
                </a:lnTo>
                <a:lnTo>
                  <a:pt x="3200" y="64601"/>
                </a:lnTo>
                <a:lnTo>
                  <a:pt x="34184" y="64601"/>
                </a:lnTo>
                <a:lnTo>
                  <a:pt x="35495" y="63751"/>
                </a:lnTo>
                <a:lnTo>
                  <a:pt x="35938" y="61059"/>
                </a:lnTo>
                <a:lnTo>
                  <a:pt x="35938" y="60385"/>
                </a:lnTo>
                <a:lnTo>
                  <a:pt x="34184" y="57466"/>
                </a:lnTo>
                <a:lnTo>
                  <a:pt x="8581" y="57466"/>
                </a:lnTo>
                <a:lnTo>
                  <a:pt x="8581" y="34339"/>
                </a:lnTo>
                <a:lnTo>
                  <a:pt x="30250" y="34339"/>
                </a:lnTo>
                <a:lnTo>
                  <a:pt x="31786" y="32979"/>
                </a:lnTo>
                <a:lnTo>
                  <a:pt x="31949" y="30375"/>
                </a:lnTo>
                <a:lnTo>
                  <a:pt x="30250" y="27416"/>
                </a:lnTo>
                <a:lnTo>
                  <a:pt x="8581" y="27416"/>
                </a:lnTo>
                <a:lnTo>
                  <a:pt x="8581" y="7148"/>
                </a:lnTo>
                <a:lnTo>
                  <a:pt x="33842" y="7148"/>
                </a:lnTo>
                <a:lnTo>
                  <a:pt x="35330" y="5676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5635741" y="2007579"/>
            <a:ext cx="33944" cy="64847"/>
          </a:xfrm>
          <a:custGeom>
            <a:avLst/>
            <a:gdLst/>
            <a:ahLst/>
            <a:cxnLst/>
            <a:rect l="l" t="t" r="r" b="b"/>
            <a:pathLst>
              <a:path w="33944" h="64847">
                <a:moveTo>
                  <a:pt x="201" y="63968"/>
                </a:moveTo>
                <a:lnTo>
                  <a:pt x="2805" y="64847"/>
                </a:lnTo>
                <a:lnTo>
                  <a:pt x="5854" y="64847"/>
                </a:lnTo>
                <a:lnTo>
                  <a:pt x="8582" y="63295"/>
                </a:lnTo>
                <a:lnTo>
                  <a:pt x="8582" y="36400"/>
                </a:lnTo>
                <a:lnTo>
                  <a:pt x="30949" y="36400"/>
                </a:lnTo>
                <a:lnTo>
                  <a:pt x="32472" y="34874"/>
                </a:lnTo>
                <a:lnTo>
                  <a:pt x="32637" y="32094"/>
                </a:lnTo>
                <a:lnTo>
                  <a:pt x="30949" y="29260"/>
                </a:lnTo>
                <a:lnTo>
                  <a:pt x="8582" y="29260"/>
                </a:lnTo>
                <a:lnTo>
                  <a:pt x="8582" y="7291"/>
                </a:lnTo>
                <a:lnTo>
                  <a:pt x="32245" y="7291"/>
                </a:lnTo>
                <a:lnTo>
                  <a:pt x="33487" y="6465"/>
                </a:lnTo>
                <a:lnTo>
                  <a:pt x="33944" y="3698"/>
                </a:lnTo>
                <a:lnTo>
                  <a:pt x="33944" y="3060"/>
                </a:lnTo>
                <a:lnTo>
                  <a:pt x="32245" y="0"/>
                </a:lnTo>
                <a:lnTo>
                  <a:pt x="3186" y="0"/>
                </a:lnTo>
                <a:lnTo>
                  <a:pt x="1015" y="788"/>
                </a:lnTo>
                <a:lnTo>
                  <a:pt x="0" y="3492"/>
                </a:lnTo>
                <a:lnTo>
                  <a:pt x="0" y="63295"/>
                </a:lnTo>
                <a:lnTo>
                  <a:pt x="201" y="639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705593" y="2007576"/>
            <a:ext cx="35942" cy="64601"/>
          </a:xfrm>
          <a:custGeom>
            <a:avLst/>
            <a:gdLst/>
            <a:ahLst/>
            <a:cxnLst/>
            <a:rect l="l" t="t" r="r" b="b"/>
            <a:pathLst>
              <a:path w="35942" h="64601">
                <a:moveTo>
                  <a:pt x="33846" y="0"/>
                </a:moveTo>
                <a:lnTo>
                  <a:pt x="3190" y="0"/>
                </a:lnTo>
                <a:lnTo>
                  <a:pt x="1014" y="784"/>
                </a:lnTo>
                <a:lnTo>
                  <a:pt x="0" y="3502"/>
                </a:lnTo>
                <a:lnTo>
                  <a:pt x="0" y="61109"/>
                </a:lnTo>
                <a:lnTo>
                  <a:pt x="331" y="63319"/>
                </a:lnTo>
                <a:lnTo>
                  <a:pt x="3190" y="64601"/>
                </a:lnTo>
                <a:lnTo>
                  <a:pt x="34189" y="64601"/>
                </a:lnTo>
                <a:lnTo>
                  <a:pt x="35485" y="63751"/>
                </a:lnTo>
                <a:lnTo>
                  <a:pt x="35942" y="61059"/>
                </a:lnTo>
                <a:lnTo>
                  <a:pt x="35942" y="60385"/>
                </a:lnTo>
                <a:lnTo>
                  <a:pt x="34189" y="57466"/>
                </a:lnTo>
                <a:lnTo>
                  <a:pt x="8586" y="57466"/>
                </a:lnTo>
                <a:lnTo>
                  <a:pt x="8586" y="34339"/>
                </a:lnTo>
                <a:lnTo>
                  <a:pt x="30251" y="34339"/>
                </a:lnTo>
                <a:lnTo>
                  <a:pt x="31776" y="32979"/>
                </a:lnTo>
                <a:lnTo>
                  <a:pt x="31953" y="30375"/>
                </a:lnTo>
                <a:lnTo>
                  <a:pt x="30251" y="27416"/>
                </a:lnTo>
                <a:lnTo>
                  <a:pt x="8586" y="27416"/>
                </a:lnTo>
                <a:lnTo>
                  <a:pt x="8586" y="7148"/>
                </a:lnTo>
                <a:lnTo>
                  <a:pt x="33846" y="7148"/>
                </a:lnTo>
                <a:lnTo>
                  <a:pt x="35330" y="5676"/>
                </a:lnTo>
                <a:lnTo>
                  <a:pt x="35535" y="2984"/>
                </a:lnTo>
                <a:lnTo>
                  <a:pt x="3384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5749541" y="2007284"/>
            <a:ext cx="47156" cy="65203"/>
          </a:xfrm>
          <a:custGeom>
            <a:avLst/>
            <a:gdLst/>
            <a:ahLst/>
            <a:cxnLst/>
            <a:rect l="l" t="t" r="r" b="b"/>
            <a:pathLst>
              <a:path w="47156" h="65203">
                <a:moveTo>
                  <a:pt x="43498" y="0"/>
                </a:moveTo>
                <a:lnTo>
                  <a:pt x="40172" y="76"/>
                </a:lnTo>
                <a:lnTo>
                  <a:pt x="37619" y="1551"/>
                </a:lnTo>
                <a:lnTo>
                  <a:pt x="23839" y="25703"/>
                </a:lnTo>
                <a:lnTo>
                  <a:pt x="9958" y="1551"/>
                </a:lnTo>
                <a:lnTo>
                  <a:pt x="9259" y="612"/>
                </a:lnTo>
                <a:lnTo>
                  <a:pt x="6490" y="25"/>
                </a:lnTo>
                <a:lnTo>
                  <a:pt x="3521" y="0"/>
                </a:lnTo>
                <a:lnTo>
                  <a:pt x="266" y="824"/>
                </a:lnTo>
                <a:lnTo>
                  <a:pt x="1080" y="3390"/>
                </a:lnTo>
                <a:lnTo>
                  <a:pt x="17895" y="32094"/>
                </a:lnTo>
                <a:lnTo>
                  <a:pt x="292" y="61798"/>
                </a:lnTo>
                <a:lnTo>
                  <a:pt x="0" y="64822"/>
                </a:lnTo>
                <a:lnTo>
                  <a:pt x="2578" y="65203"/>
                </a:lnTo>
                <a:lnTo>
                  <a:pt x="6073" y="65128"/>
                </a:lnTo>
                <a:lnTo>
                  <a:pt x="8878" y="63651"/>
                </a:lnTo>
                <a:lnTo>
                  <a:pt x="23393" y="37936"/>
                </a:lnTo>
                <a:lnTo>
                  <a:pt x="37772" y="63651"/>
                </a:lnTo>
                <a:lnTo>
                  <a:pt x="38430" y="64555"/>
                </a:lnTo>
                <a:lnTo>
                  <a:pt x="41073" y="65177"/>
                </a:lnTo>
                <a:lnTo>
                  <a:pt x="44096" y="65203"/>
                </a:lnTo>
                <a:lnTo>
                  <a:pt x="47156" y="64565"/>
                </a:lnTo>
                <a:lnTo>
                  <a:pt x="46710" y="61798"/>
                </a:lnTo>
                <a:lnTo>
                  <a:pt x="29236" y="31903"/>
                </a:lnTo>
                <a:lnTo>
                  <a:pt x="46001" y="3390"/>
                </a:lnTo>
                <a:lnTo>
                  <a:pt x="46102" y="367"/>
                </a:lnTo>
                <a:lnTo>
                  <a:pt x="4349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807825" y="2007576"/>
            <a:ext cx="35942" cy="64601"/>
          </a:xfrm>
          <a:custGeom>
            <a:avLst/>
            <a:gdLst/>
            <a:ahLst/>
            <a:cxnLst/>
            <a:rect l="l" t="t" r="r" b="b"/>
            <a:pathLst>
              <a:path w="35942" h="64601">
                <a:moveTo>
                  <a:pt x="33848" y="0"/>
                </a:moveTo>
                <a:lnTo>
                  <a:pt x="3186" y="0"/>
                </a:lnTo>
                <a:lnTo>
                  <a:pt x="1015" y="784"/>
                </a:lnTo>
                <a:lnTo>
                  <a:pt x="0" y="3502"/>
                </a:lnTo>
                <a:lnTo>
                  <a:pt x="0" y="61109"/>
                </a:lnTo>
                <a:lnTo>
                  <a:pt x="331" y="63319"/>
                </a:lnTo>
                <a:lnTo>
                  <a:pt x="3186" y="64601"/>
                </a:lnTo>
                <a:lnTo>
                  <a:pt x="34189" y="64601"/>
                </a:lnTo>
                <a:lnTo>
                  <a:pt x="35496" y="63751"/>
                </a:lnTo>
                <a:lnTo>
                  <a:pt x="35942" y="61059"/>
                </a:lnTo>
                <a:lnTo>
                  <a:pt x="35942" y="60385"/>
                </a:lnTo>
                <a:lnTo>
                  <a:pt x="34189" y="57466"/>
                </a:lnTo>
                <a:lnTo>
                  <a:pt x="8586" y="57466"/>
                </a:lnTo>
                <a:lnTo>
                  <a:pt x="8586" y="34339"/>
                </a:lnTo>
                <a:lnTo>
                  <a:pt x="30251" y="34339"/>
                </a:lnTo>
                <a:lnTo>
                  <a:pt x="31777" y="32979"/>
                </a:lnTo>
                <a:lnTo>
                  <a:pt x="31954" y="30375"/>
                </a:lnTo>
                <a:lnTo>
                  <a:pt x="30251" y="27416"/>
                </a:lnTo>
                <a:lnTo>
                  <a:pt x="8586" y="27416"/>
                </a:lnTo>
                <a:lnTo>
                  <a:pt x="8586" y="7148"/>
                </a:lnTo>
                <a:lnTo>
                  <a:pt x="33848" y="7148"/>
                </a:lnTo>
                <a:lnTo>
                  <a:pt x="35331" y="5676"/>
                </a:lnTo>
                <a:lnTo>
                  <a:pt x="35547" y="2984"/>
                </a:lnTo>
                <a:lnTo>
                  <a:pt x="338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5853621" y="2006780"/>
            <a:ext cx="46860" cy="66193"/>
          </a:xfrm>
          <a:custGeom>
            <a:avLst/>
            <a:gdLst/>
            <a:ahLst/>
            <a:cxnLst/>
            <a:rect l="l" t="t" r="r" b="b"/>
            <a:pathLst>
              <a:path w="46860" h="66193">
                <a:moveTo>
                  <a:pt x="9067" y="29325"/>
                </a:moveTo>
                <a:lnTo>
                  <a:pt x="9536" y="25657"/>
                </a:lnTo>
                <a:lnTo>
                  <a:pt x="10450" y="22442"/>
                </a:lnTo>
                <a:lnTo>
                  <a:pt x="11379" y="19231"/>
                </a:lnTo>
                <a:lnTo>
                  <a:pt x="12675" y="16513"/>
                </a:lnTo>
                <a:lnTo>
                  <a:pt x="14338" y="14277"/>
                </a:lnTo>
                <a:lnTo>
                  <a:pt x="18021" y="10364"/>
                </a:lnTo>
                <a:lnTo>
                  <a:pt x="22758" y="8068"/>
                </a:lnTo>
                <a:lnTo>
                  <a:pt x="25372" y="7495"/>
                </a:lnTo>
                <a:lnTo>
                  <a:pt x="30883" y="7495"/>
                </a:lnTo>
                <a:lnTo>
                  <a:pt x="33159" y="7827"/>
                </a:lnTo>
                <a:lnTo>
                  <a:pt x="36943" y="9108"/>
                </a:lnTo>
                <a:lnTo>
                  <a:pt x="39866" y="10605"/>
                </a:lnTo>
                <a:lnTo>
                  <a:pt x="43102" y="12750"/>
                </a:lnTo>
                <a:lnTo>
                  <a:pt x="45921" y="13362"/>
                </a:lnTo>
                <a:lnTo>
                  <a:pt x="46609" y="10605"/>
                </a:lnTo>
                <a:lnTo>
                  <a:pt x="46418" y="7585"/>
                </a:lnTo>
                <a:lnTo>
                  <a:pt x="44690" y="4968"/>
                </a:lnTo>
                <a:lnTo>
                  <a:pt x="41554" y="2998"/>
                </a:lnTo>
                <a:lnTo>
                  <a:pt x="38721" y="1858"/>
                </a:lnTo>
                <a:lnTo>
                  <a:pt x="35596" y="878"/>
                </a:lnTo>
                <a:lnTo>
                  <a:pt x="32064" y="180"/>
                </a:lnTo>
                <a:lnTo>
                  <a:pt x="28397" y="0"/>
                </a:lnTo>
                <a:lnTo>
                  <a:pt x="24166" y="0"/>
                </a:lnTo>
                <a:lnTo>
                  <a:pt x="20307" y="777"/>
                </a:lnTo>
                <a:lnTo>
                  <a:pt x="16840" y="2299"/>
                </a:lnTo>
                <a:lnTo>
                  <a:pt x="13359" y="3823"/>
                </a:lnTo>
                <a:lnTo>
                  <a:pt x="10374" y="6059"/>
                </a:lnTo>
                <a:lnTo>
                  <a:pt x="7872" y="8957"/>
                </a:lnTo>
                <a:lnTo>
                  <a:pt x="5370" y="11877"/>
                </a:lnTo>
                <a:lnTo>
                  <a:pt x="3441" y="15433"/>
                </a:lnTo>
                <a:lnTo>
                  <a:pt x="2070" y="19624"/>
                </a:lnTo>
                <a:lnTo>
                  <a:pt x="673" y="23813"/>
                </a:lnTo>
                <a:lnTo>
                  <a:pt x="0" y="28587"/>
                </a:lnTo>
                <a:lnTo>
                  <a:pt x="0" y="39168"/>
                </a:lnTo>
                <a:lnTo>
                  <a:pt x="622" y="43790"/>
                </a:lnTo>
                <a:lnTo>
                  <a:pt x="1903" y="47804"/>
                </a:lnTo>
                <a:lnTo>
                  <a:pt x="3200" y="51804"/>
                </a:lnTo>
                <a:lnTo>
                  <a:pt x="5015" y="55184"/>
                </a:lnTo>
                <a:lnTo>
                  <a:pt x="7405" y="57913"/>
                </a:lnTo>
                <a:lnTo>
                  <a:pt x="9777" y="60646"/>
                </a:lnTo>
                <a:lnTo>
                  <a:pt x="12660" y="62701"/>
                </a:lnTo>
                <a:lnTo>
                  <a:pt x="16037" y="64098"/>
                </a:lnTo>
                <a:lnTo>
                  <a:pt x="19418" y="65509"/>
                </a:lnTo>
                <a:lnTo>
                  <a:pt x="23201" y="66193"/>
                </a:lnTo>
                <a:lnTo>
                  <a:pt x="27392" y="66193"/>
                </a:lnTo>
                <a:lnTo>
                  <a:pt x="32064" y="65977"/>
                </a:lnTo>
                <a:lnTo>
                  <a:pt x="36154" y="65063"/>
                </a:lnTo>
                <a:lnTo>
                  <a:pt x="39545" y="63882"/>
                </a:lnTo>
                <a:lnTo>
                  <a:pt x="43508" y="61876"/>
                </a:lnTo>
                <a:lnTo>
                  <a:pt x="46558" y="59008"/>
                </a:lnTo>
                <a:lnTo>
                  <a:pt x="46860" y="56264"/>
                </a:lnTo>
                <a:lnTo>
                  <a:pt x="46860" y="55487"/>
                </a:lnTo>
                <a:lnTo>
                  <a:pt x="44373" y="52793"/>
                </a:lnTo>
                <a:lnTo>
                  <a:pt x="41515" y="54763"/>
                </a:lnTo>
                <a:lnTo>
                  <a:pt x="38811" y="56325"/>
                </a:lnTo>
                <a:lnTo>
                  <a:pt x="35239" y="57661"/>
                </a:lnTo>
                <a:lnTo>
                  <a:pt x="31075" y="58611"/>
                </a:lnTo>
                <a:lnTo>
                  <a:pt x="25448" y="58611"/>
                </a:lnTo>
                <a:lnTo>
                  <a:pt x="22734" y="58078"/>
                </a:lnTo>
                <a:lnTo>
                  <a:pt x="20307" y="56988"/>
                </a:lnTo>
                <a:lnTo>
                  <a:pt x="15876" y="54306"/>
                </a:lnTo>
                <a:lnTo>
                  <a:pt x="12560" y="50090"/>
                </a:lnTo>
                <a:lnTo>
                  <a:pt x="11289" y="47462"/>
                </a:lnTo>
                <a:lnTo>
                  <a:pt x="10400" y="44312"/>
                </a:lnTo>
                <a:lnTo>
                  <a:pt x="9525" y="41161"/>
                </a:lnTo>
                <a:lnTo>
                  <a:pt x="9067" y="37545"/>
                </a:lnTo>
                <a:lnTo>
                  <a:pt x="9067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911225" y="2007313"/>
            <a:ext cx="48679" cy="65811"/>
          </a:xfrm>
          <a:custGeom>
            <a:avLst/>
            <a:gdLst/>
            <a:ahLst/>
            <a:cxnLst/>
            <a:rect l="l" t="t" r="r" b="b"/>
            <a:pathLst>
              <a:path w="48679" h="65811">
                <a:moveTo>
                  <a:pt x="8545" y="1572"/>
                </a:moveTo>
                <a:lnTo>
                  <a:pt x="8345" y="873"/>
                </a:lnTo>
                <a:lnTo>
                  <a:pt x="5778" y="0"/>
                </a:lnTo>
                <a:lnTo>
                  <a:pt x="2729" y="0"/>
                </a:lnTo>
                <a:lnTo>
                  <a:pt x="0" y="1572"/>
                </a:lnTo>
                <a:lnTo>
                  <a:pt x="0" y="45604"/>
                </a:lnTo>
                <a:lnTo>
                  <a:pt x="572" y="49110"/>
                </a:lnTo>
                <a:lnTo>
                  <a:pt x="1699" y="52130"/>
                </a:lnTo>
                <a:lnTo>
                  <a:pt x="2829" y="55154"/>
                </a:lnTo>
                <a:lnTo>
                  <a:pt x="6551" y="59701"/>
                </a:lnTo>
                <a:lnTo>
                  <a:pt x="11149" y="63233"/>
                </a:lnTo>
                <a:lnTo>
                  <a:pt x="14072" y="64259"/>
                </a:lnTo>
                <a:lnTo>
                  <a:pt x="17016" y="65289"/>
                </a:lnTo>
                <a:lnTo>
                  <a:pt x="20257" y="65811"/>
                </a:lnTo>
                <a:lnTo>
                  <a:pt x="27708" y="65811"/>
                </a:lnTo>
                <a:lnTo>
                  <a:pt x="31189" y="65264"/>
                </a:lnTo>
                <a:lnTo>
                  <a:pt x="34250" y="64159"/>
                </a:lnTo>
                <a:lnTo>
                  <a:pt x="37299" y="63068"/>
                </a:lnTo>
                <a:lnTo>
                  <a:pt x="39917" y="61455"/>
                </a:lnTo>
                <a:lnTo>
                  <a:pt x="44168" y="57189"/>
                </a:lnTo>
                <a:lnTo>
                  <a:pt x="45796" y="54583"/>
                </a:lnTo>
                <a:lnTo>
                  <a:pt x="46950" y="51512"/>
                </a:lnTo>
                <a:lnTo>
                  <a:pt x="48092" y="48437"/>
                </a:lnTo>
                <a:lnTo>
                  <a:pt x="48679" y="44931"/>
                </a:lnTo>
                <a:lnTo>
                  <a:pt x="48679" y="1572"/>
                </a:lnTo>
                <a:lnTo>
                  <a:pt x="48449" y="873"/>
                </a:lnTo>
                <a:lnTo>
                  <a:pt x="45896" y="0"/>
                </a:lnTo>
                <a:lnTo>
                  <a:pt x="42912" y="0"/>
                </a:lnTo>
                <a:lnTo>
                  <a:pt x="40133" y="1572"/>
                </a:lnTo>
                <a:lnTo>
                  <a:pt x="40133" y="43940"/>
                </a:lnTo>
                <a:lnTo>
                  <a:pt x="39787" y="46483"/>
                </a:lnTo>
                <a:lnTo>
                  <a:pt x="38353" y="50798"/>
                </a:lnTo>
                <a:lnTo>
                  <a:pt x="35963" y="54075"/>
                </a:lnTo>
                <a:lnTo>
                  <a:pt x="32979" y="56641"/>
                </a:lnTo>
                <a:lnTo>
                  <a:pt x="29080" y="58113"/>
                </a:lnTo>
                <a:lnTo>
                  <a:pt x="24372" y="58470"/>
                </a:lnTo>
                <a:lnTo>
                  <a:pt x="19745" y="58103"/>
                </a:lnTo>
                <a:lnTo>
                  <a:pt x="15847" y="56602"/>
                </a:lnTo>
                <a:lnTo>
                  <a:pt x="12813" y="53999"/>
                </a:lnTo>
                <a:lnTo>
                  <a:pt x="10360" y="50673"/>
                </a:lnTo>
                <a:lnTo>
                  <a:pt x="8902" y="46216"/>
                </a:lnTo>
                <a:lnTo>
                  <a:pt x="8545" y="43599"/>
                </a:lnTo>
                <a:lnTo>
                  <a:pt x="8545" y="15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5968889" y="2007579"/>
            <a:ext cx="48327" cy="64847"/>
          </a:xfrm>
          <a:custGeom>
            <a:avLst/>
            <a:gdLst/>
            <a:ahLst/>
            <a:cxnLst/>
            <a:rect l="l" t="t" r="r" b="b"/>
            <a:pathLst>
              <a:path w="48327" h="64847">
                <a:moveTo>
                  <a:pt x="20067" y="63994"/>
                </a:moveTo>
                <a:lnTo>
                  <a:pt x="22683" y="64847"/>
                </a:lnTo>
                <a:lnTo>
                  <a:pt x="25693" y="64847"/>
                </a:lnTo>
                <a:lnTo>
                  <a:pt x="28461" y="63295"/>
                </a:lnTo>
                <a:lnTo>
                  <a:pt x="28461" y="7291"/>
                </a:lnTo>
                <a:lnTo>
                  <a:pt x="46624" y="7291"/>
                </a:lnTo>
                <a:lnTo>
                  <a:pt x="47905" y="6465"/>
                </a:lnTo>
                <a:lnTo>
                  <a:pt x="48327" y="3698"/>
                </a:lnTo>
                <a:lnTo>
                  <a:pt x="48327" y="3060"/>
                </a:lnTo>
                <a:lnTo>
                  <a:pt x="46624" y="0"/>
                </a:lnTo>
                <a:lnTo>
                  <a:pt x="1703" y="0"/>
                </a:lnTo>
                <a:lnTo>
                  <a:pt x="215" y="1537"/>
                </a:lnTo>
                <a:lnTo>
                  <a:pt x="0" y="4331"/>
                </a:lnTo>
                <a:lnTo>
                  <a:pt x="1703" y="7291"/>
                </a:lnTo>
                <a:lnTo>
                  <a:pt x="19875" y="7291"/>
                </a:lnTo>
                <a:lnTo>
                  <a:pt x="19875" y="63295"/>
                </a:lnTo>
                <a:lnTo>
                  <a:pt x="20067" y="639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026263" y="2007317"/>
            <a:ext cx="8586" cy="65112"/>
          </a:xfrm>
          <a:custGeom>
            <a:avLst/>
            <a:gdLst/>
            <a:ahLst/>
            <a:cxnLst/>
            <a:rect l="l" t="t" r="r" b="b"/>
            <a:pathLst>
              <a:path w="8586" h="65112">
                <a:moveTo>
                  <a:pt x="8586" y="63564"/>
                </a:moveTo>
                <a:lnTo>
                  <a:pt x="8586" y="1562"/>
                </a:lnTo>
                <a:lnTo>
                  <a:pt x="8384" y="863"/>
                </a:lnTo>
                <a:lnTo>
                  <a:pt x="5806" y="0"/>
                </a:lnTo>
                <a:lnTo>
                  <a:pt x="2872" y="0"/>
                </a:lnTo>
                <a:lnTo>
                  <a:pt x="0" y="1562"/>
                </a:lnTo>
                <a:lnTo>
                  <a:pt x="0" y="63564"/>
                </a:lnTo>
                <a:lnTo>
                  <a:pt x="205" y="64263"/>
                </a:lnTo>
                <a:lnTo>
                  <a:pt x="2807" y="65112"/>
                </a:lnTo>
                <a:lnTo>
                  <a:pt x="5806" y="65112"/>
                </a:lnTo>
                <a:lnTo>
                  <a:pt x="8586" y="635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044918" y="2007284"/>
            <a:ext cx="54141" cy="65199"/>
          </a:xfrm>
          <a:custGeom>
            <a:avLst/>
            <a:gdLst/>
            <a:ahLst/>
            <a:cxnLst/>
            <a:rect l="l" t="t" r="r" b="b"/>
            <a:pathLst>
              <a:path w="54141" h="65199">
                <a:moveTo>
                  <a:pt x="306" y="3341"/>
                </a:moveTo>
                <a:lnTo>
                  <a:pt x="21427" y="63345"/>
                </a:lnTo>
                <a:lnTo>
                  <a:pt x="23966" y="65048"/>
                </a:lnTo>
                <a:lnTo>
                  <a:pt x="26582" y="65199"/>
                </a:lnTo>
                <a:lnTo>
                  <a:pt x="29733" y="65124"/>
                </a:lnTo>
                <a:lnTo>
                  <a:pt x="32857" y="63395"/>
                </a:lnTo>
                <a:lnTo>
                  <a:pt x="53914" y="3390"/>
                </a:lnTo>
                <a:lnTo>
                  <a:pt x="54141" y="598"/>
                </a:lnTo>
                <a:lnTo>
                  <a:pt x="51512" y="0"/>
                </a:lnTo>
                <a:lnTo>
                  <a:pt x="48679" y="25"/>
                </a:lnTo>
                <a:lnTo>
                  <a:pt x="45633" y="1789"/>
                </a:lnTo>
                <a:lnTo>
                  <a:pt x="27612" y="56055"/>
                </a:lnTo>
                <a:lnTo>
                  <a:pt x="9043" y="1703"/>
                </a:lnTo>
                <a:lnTo>
                  <a:pt x="8776" y="1090"/>
                </a:lnTo>
                <a:lnTo>
                  <a:pt x="6123" y="25"/>
                </a:lnTo>
                <a:lnTo>
                  <a:pt x="3315" y="0"/>
                </a:lnTo>
                <a:lnTo>
                  <a:pt x="0" y="773"/>
                </a:lnTo>
                <a:lnTo>
                  <a:pt x="306" y="33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109451" y="2007576"/>
            <a:ext cx="35938" cy="64601"/>
          </a:xfrm>
          <a:custGeom>
            <a:avLst/>
            <a:gdLst/>
            <a:ahLst/>
            <a:cxnLst/>
            <a:rect l="l" t="t" r="r" b="b"/>
            <a:pathLst>
              <a:path w="35938" h="64601">
                <a:moveTo>
                  <a:pt x="33844" y="0"/>
                </a:moveTo>
                <a:lnTo>
                  <a:pt x="3186" y="0"/>
                </a:lnTo>
                <a:lnTo>
                  <a:pt x="1014" y="784"/>
                </a:lnTo>
                <a:lnTo>
                  <a:pt x="0" y="3502"/>
                </a:lnTo>
                <a:lnTo>
                  <a:pt x="0" y="61109"/>
                </a:lnTo>
                <a:lnTo>
                  <a:pt x="327" y="63319"/>
                </a:lnTo>
                <a:lnTo>
                  <a:pt x="3186" y="64601"/>
                </a:lnTo>
                <a:lnTo>
                  <a:pt x="34189" y="64601"/>
                </a:lnTo>
                <a:lnTo>
                  <a:pt x="35496" y="63751"/>
                </a:lnTo>
                <a:lnTo>
                  <a:pt x="35938" y="61059"/>
                </a:lnTo>
                <a:lnTo>
                  <a:pt x="35938" y="60385"/>
                </a:lnTo>
                <a:lnTo>
                  <a:pt x="34189" y="57466"/>
                </a:lnTo>
                <a:lnTo>
                  <a:pt x="8586" y="57466"/>
                </a:lnTo>
                <a:lnTo>
                  <a:pt x="8586" y="34339"/>
                </a:lnTo>
                <a:lnTo>
                  <a:pt x="30251" y="34339"/>
                </a:lnTo>
                <a:lnTo>
                  <a:pt x="31774" y="32979"/>
                </a:lnTo>
                <a:lnTo>
                  <a:pt x="31953" y="30375"/>
                </a:lnTo>
                <a:lnTo>
                  <a:pt x="30251" y="27416"/>
                </a:lnTo>
                <a:lnTo>
                  <a:pt x="8586" y="27416"/>
                </a:lnTo>
                <a:lnTo>
                  <a:pt x="8586" y="7148"/>
                </a:lnTo>
                <a:lnTo>
                  <a:pt x="33844" y="7148"/>
                </a:lnTo>
                <a:lnTo>
                  <a:pt x="35330" y="5676"/>
                </a:lnTo>
                <a:lnTo>
                  <a:pt x="35546" y="2984"/>
                </a:lnTo>
                <a:lnTo>
                  <a:pt x="3384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6965779" y="2007582"/>
            <a:ext cx="75284" cy="64897"/>
          </a:xfrm>
          <a:custGeom>
            <a:avLst/>
            <a:gdLst/>
            <a:ahLst/>
            <a:cxnLst/>
            <a:rect l="l" t="t" r="r" b="b"/>
            <a:pathLst>
              <a:path w="75284" h="64897">
                <a:moveTo>
                  <a:pt x="63360" y="63968"/>
                </a:moveTo>
                <a:lnTo>
                  <a:pt x="66038" y="64745"/>
                </a:lnTo>
                <a:lnTo>
                  <a:pt x="69048" y="64897"/>
                </a:lnTo>
                <a:lnTo>
                  <a:pt x="72083" y="64745"/>
                </a:lnTo>
                <a:lnTo>
                  <a:pt x="75284" y="62802"/>
                </a:lnTo>
                <a:lnTo>
                  <a:pt x="75172" y="3672"/>
                </a:lnTo>
                <a:lnTo>
                  <a:pt x="73063" y="582"/>
                </a:lnTo>
                <a:lnTo>
                  <a:pt x="70088" y="0"/>
                </a:lnTo>
                <a:lnTo>
                  <a:pt x="61264" y="0"/>
                </a:lnTo>
                <a:lnTo>
                  <a:pt x="58011" y="367"/>
                </a:lnTo>
                <a:lnTo>
                  <a:pt x="54914" y="2236"/>
                </a:lnTo>
                <a:lnTo>
                  <a:pt x="53276" y="4954"/>
                </a:lnTo>
                <a:lnTo>
                  <a:pt x="52362" y="7531"/>
                </a:lnTo>
                <a:lnTo>
                  <a:pt x="37894" y="45925"/>
                </a:lnTo>
                <a:lnTo>
                  <a:pt x="37692" y="45925"/>
                </a:lnTo>
                <a:lnTo>
                  <a:pt x="23709" y="7440"/>
                </a:lnTo>
                <a:lnTo>
                  <a:pt x="22313" y="3914"/>
                </a:lnTo>
                <a:lnTo>
                  <a:pt x="19519" y="1040"/>
                </a:lnTo>
                <a:lnTo>
                  <a:pt x="16370" y="115"/>
                </a:lnTo>
                <a:lnTo>
                  <a:pt x="3453" y="0"/>
                </a:lnTo>
                <a:lnTo>
                  <a:pt x="443" y="2236"/>
                </a:lnTo>
                <a:lnTo>
                  <a:pt x="0" y="5245"/>
                </a:lnTo>
                <a:lnTo>
                  <a:pt x="0" y="62802"/>
                </a:lnTo>
                <a:lnTo>
                  <a:pt x="457" y="63968"/>
                </a:lnTo>
                <a:lnTo>
                  <a:pt x="3200" y="64745"/>
                </a:lnTo>
                <a:lnTo>
                  <a:pt x="6196" y="64897"/>
                </a:lnTo>
                <a:lnTo>
                  <a:pt x="9220" y="64745"/>
                </a:lnTo>
                <a:lnTo>
                  <a:pt x="12430" y="62802"/>
                </a:lnTo>
                <a:lnTo>
                  <a:pt x="12546" y="10224"/>
                </a:lnTo>
                <a:lnTo>
                  <a:pt x="30608" y="62751"/>
                </a:lnTo>
                <a:lnTo>
                  <a:pt x="32421" y="64375"/>
                </a:lnTo>
                <a:lnTo>
                  <a:pt x="35204" y="64847"/>
                </a:lnTo>
                <a:lnTo>
                  <a:pt x="40994" y="64771"/>
                </a:lnTo>
                <a:lnTo>
                  <a:pt x="44028" y="62751"/>
                </a:lnTo>
                <a:lnTo>
                  <a:pt x="62763" y="10224"/>
                </a:lnTo>
                <a:lnTo>
                  <a:pt x="62853" y="62802"/>
                </a:lnTo>
                <a:lnTo>
                  <a:pt x="63360" y="639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7054689" y="2007579"/>
            <a:ext cx="47915" cy="64898"/>
          </a:xfrm>
          <a:custGeom>
            <a:avLst/>
            <a:gdLst/>
            <a:ahLst/>
            <a:cxnLst/>
            <a:rect l="l" t="t" r="r" b="b"/>
            <a:pathLst>
              <a:path w="47915" h="64898">
                <a:moveTo>
                  <a:pt x="3883" y="0"/>
                </a:moveTo>
                <a:lnTo>
                  <a:pt x="1115" y="976"/>
                </a:lnTo>
                <a:lnTo>
                  <a:pt x="0" y="4140"/>
                </a:lnTo>
                <a:lnTo>
                  <a:pt x="0" y="62802"/>
                </a:lnTo>
                <a:lnTo>
                  <a:pt x="2512" y="64656"/>
                </a:lnTo>
                <a:lnTo>
                  <a:pt x="5270" y="64898"/>
                </a:lnTo>
                <a:lnTo>
                  <a:pt x="7833" y="64898"/>
                </a:lnTo>
                <a:lnTo>
                  <a:pt x="10565" y="64656"/>
                </a:lnTo>
                <a:lnTo>
                  <a:pt x="13129" y="62802"/>
                </a:lnTo>
                <a:lnTo>
                  <a:pt x="13129" y="38188"/>
                </a:lnTo>
                <a:lnTo>
                  <a:pt x="17218" y="38188"/>
                </a:lnTo>
                <a:lnTo>
                  <a:pt x="19846" y="38404"/>
                </a:lnTo>
                <a:lnTo>
                  <a:pt x="22909" y="39913"/>
                </a:lnTo>
                <a:lnTo>
                  <a:pt x="25281" y="42656"/>
                </a:lnTo>
                <a:lnTo>
                  <a:pt x="26617" y="45198"/>
                </a:lnTo>
                <a:lnTo>
                  <a:pt x="28000" y="48272"/>
                </a:lnTo>
                <a:lnTo>
                  <a:pt x="33793" y="62712"/>
                </a:lnTo>
                <a:lnTo>
                  <a:pt x="30758" y="21741"/>
                </a:lnTo>
                <a:lnTo>
                  <a:pt x="29131" y="24966"/>
                </a:lnTo>
                <a:lnTo>
                  <a:pt x="26095" y="27241"/>
                </a:lnTo>
                <a:lnTo>
                  <a:pt x="23317" y="28130"/>
                </a:lnTo>
                <a:lnTo>
                  <a:pt x="19810" y="28346"/>
                </a:lnTo>
                <a:lnTo>
                  <a:pt x="13129" y="28346"/>
                </a:lnTo>
                <a:lnTo>
                  <a:pt x="13129" y="10034"/>
                </a:lnTo>
                <a:lnTo>
                  <a:pt x="20623" y="0"/>
                </a:lnTo>
                <a:lnTo>
                  <a:pt x="3883" y="0"/>
                </a:lnTo>
                <a:close/>
              </a:path>
              <a:path w="47915" h="64898">
                <a:moveTo>
                  <a:pt x="32039" y="34556"/>
                </a:moveTo>
                <a:lnTo>
                  <a:pt x="35822" y="33084"/>
                </a:lnTo>
                <a:lnTo>
                  <a:pt x="38948" y="31010"/>
                </a:lnTo>
                <a:lnTo>
                  <a:pt x="41324" y="28408"/>
                </a:lnTo>
                <a:lnTo>
                  <a:pt x="43202" y="25424"/>
                </a:lnTo>
                <a:lnTo>
                  <a:pt x="44293" y="21866"/>
                </a:lnTo>
                <a:lnTo>
                  <a:pt x="44574" y="17726"/>
                </a:lnTo>
                <a:lnTo>
                  <a:pt x="44574" y="15163"/>
                </a:lnTo>
                <a:lnTo>
                  <a:pt x="43434" y="10908"/>
                </a:lnTo>
                <a:lnTo>
                  <a:pt x="41550" y="7211"/>
                </a:lnTo>
                <a:lnTo>
                  <a:pt x="38670" y="4316"/>
                </a:lnTo>
                <a:lnTo>
                  <a:pt x="34822" y="2246"/>
                </a:lnTo>
                <a:lnTo>
                  <a:pt x="30387" y="723"/>
                </a:lnTo>
                <a:lnTo>
                  <a:pt x="27799" y="342"/>
                </a:lnTo>
                <a:lnTo>
                  <a:pt x="23709" y="36"/>
                </a:lnTo>
                <a:lnTo>
                  <a:pt x="20623" y="0"/>
                </a:lnTo>
                <a:lnTo>
                  <a:pt x="13129" y="10034"/>
                </a:lnTo>
                <a:lnTo>
                  <a:pt x="21689" y="10083"/>
                </a:lnTo>
                <a:lnTo>
                  <a:pt x="24814" y="10591"/>
                </a:lnTo>
                <a:lnTo>
                  <a:pt x="28587" y="12214"/>
                </a:lnTo>
                <a:lnTo>
                  <a:pt x="30516" y="15138"/>
                </a:lnTo>
                <a:lnTo>
                  <a:pt x="30999" y="19072"/>
                </a:lnTo>
                <a:lnTo>
                  <a:pt x="30758" y="21741"/>
                </a:lnTo>
                <a:lnTo>
                  <a:pt x="33793" y="62712"/>
                </a:lnTo>
                <a:lnTo>
                  <a:pt x="34476" y="64008"/>
                </a:lnTo>
                <a:lnTo>
                  <a:pt x="37284" y="64808"/>
                </a:lnTo>
                <a:lnTo>
                  <a:pt x="44574" y="64808"/>
                </a:lnTo>
                <a:lnTo>
                  <a:pt x="47915" y="62903"/>
                </a:lnTo>
                <a:lnTo>
                  <a:pt x="47660" y="61531"/>
                </a:lnTo>
                <a:lnTo>
                  <a:pt x="46669" y="58762"/>
                </a:lnTo>
                <a:lnTo>
                  <a:pt x="41234" y="46023"/>
                </a:lnTo>
                <a:lnTo>
                  <a:pt x="39952" y="43127"/>
                </a:lnTo>
                <a:lnTo>
                  <a:pt x="37908" y="39611"/>
                </a:lnTo>
                <a:lnTo>
                  <a:pt x="34772" y="36245"/>
                </a:lnTo>
                <a:lnTo>
                  <a:pt x="32039" y="345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7111039" y="2057396"/>
            <a:ext cx="14822" cy="15430"/>
          </a:xfrm>
          <a:custGeom>
            <a:avLst/>
            <a:gdLst/>
            <a:ahLst/>
            <a:cxnLst/>
            <a:rect l="l" t="t" r="r" b="b"/>
            <a:pathLst>
              <a:path w="14822" h="15430">
                <a:moveTo>
                  <a:pt x="14822" y="7593"/>
                </a:moveTo>
                <a:lnTo>
                  <a:pt x="14822" y="4632"/>
                </a:lnTo>
                <a:lnTo>
                  <a:pt x="13219" y="1573"/>
                </a:lnTo>
                <a:lnTo>
                  <a:pt x="10250" y="0"/>
                </a:lnTo>
                <a:lnTo>
                  <a:pt x="4648" y="0"/>
                </a:lnTo>
                <a:lnTo>
                  <a:pt x="1624" y="1598"/>
                </a:lnTo>
                <a:lnTo>
                  <a:pt x="0" y="4762"/>
                </a:lnTo>
                <a:lnTo>
                  <a:pt x="0" y="10817"/>
                </a:lnTo>
                <a:lnTo>
                  <a:pt x="1598" y="13856"/>
                </a:lnTo>
                <a:lnTo>
                  <a:pt x="4583" y="15430"/>
                </a:lnTo>
                <a:lnTo>
                  <a:pt x="10185" y="15430"/>
                </a:lnTo>
                <a:lnTo>
                  <a:pt x="13194" y="13827"/>
                </a:lnTo>
                <a:lnTo>
                  <a:pt x="14822" y="10692"/>
                </a:lnTo>
                <a:lnTo>
                  <a:pt x="14822" y="75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7156361" y="2007284"/>
            <a:ext cx="59310" cy="65199"/>
          </a:xfrm>
          <a:custGeom>
            <a:avLst/>
            <a:gdLst/>
            <a:ahLst/>
            <a:cxnLst/>
            <a:rect l="l" t="t" r="r" b="b"/>
            <a:pathLst>
              <a:path w="59310" h="65199">
                <a:moveTo>
                  <a:pt x="1169" y="64947"/>
                </a:moveTo>
                <a:lnTo>
                  <a:pt x="4114" y="65199"/>
                </a:lnTo>
                <a:lnTo>
                  <a:pt x="7062" y="65199"/>
                </a:lnTo>
                <a:lnTo>
                  <a:pt x="9997" y="65022"/>
                </a:lnTo>
                <a:lnTo>
                  <a:pt x="12740" y="62801"/>
                </a:lnTo>
                <a:lnTo>
                  <a:pt x="16830" y="50166"/>
                </a:lnTo>
                <a:lnTo>
                  <a:pt x="41087" y="50166"/>
                </a:lnTo>
                <a:lnTo>
                  <a:pt x="45427" y="63154"/>
                </a:lnTo>
                <a:lnTo>
                  <a:pt x="47472" y="64973"/>
                </a:lnTo>
                <a:lnTo>
                  <a:pt x="50090" y="65173"/>
                </a:lnTo>
                <a:lnTo>
                  <a:pt x="56033" y="65149"/>
                </a:lnTo>
                <a:lnTo>
                  <a:pt x="59310" y="62852"/>
                </a:lnTo>
                <a:lnTo>
                  <a:pt x="58546" y="59993"/>
                </a:lnTo>
                <a:lnTo>
                  <a:pt x="38583" y="2743"/>
                </a:lnTo>
                <a:lnTo>
                  <a:pt x="38379" y="2120"/>
                </a:lnTo>
                <a:lnTo>
                  <a:pt x="35816" y="241"/>
                </a:lnTo>
                <a:lnTo>
                  <a:pt x="32575" y="25"/>
                </a:lnTo>
                <a:lnTo>
                  <a:pt x="29058" y="0"/>
                </a:lnTo>
                <a:lnTo>
                  <a:pt x="28853" y="12621"/>
                </a:lnTo>
                <a:lnTo>
                  <a:pt x="38037" y="40078"/>
                </a:lnTo>
                <a:lnTo>
                  <a:pt x="19709" y="40078"/>
                </a:lnTo>
                <a:lnTo>
                  <a:pt x="20574" y="2588"/>
                </a:lnTo>
                <a:lnTo>
                  <a:pt x="647" y="59903"/>
                </a:lnTo>
                <a:lnTo>
                  <a:pt x="0" y="61998"/>
                </a:lnTo>
                <a:lnTo>
                  <a:pt x="1169" y="64947"/>
                </a:lnTo>
                <a:close/>
              </a:path>
              <a:path w="59310" h="65199">
                <a:moveTo>
                  <a:pt x="28853" y="12621"/>
                </a:moveTo>
                <a:lnTo>
                  <a:pt x="29058" y="0"/>
                </a:lnTo>
                <a:lnTo>
                  <a:pt x="25999" y="25"/>
                </a:lnTo>
                <a:lnTo>
                  <a:pt x="23115" y="241"/>
                </a:lnTo>
                <a:lnTo>
                  <a:pt x="20574" y="2588"/>
                </a:lnTo>
                <a:lnTo>
                  <a:pt x="19709" y="40078"/>
                </a:lnTo>
                <a:lnTo>
                  <a:pt x="28853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7223594" y="2007576"/>
            <a:ext cx="31852" cy="64604"/>
          </a:xfrm>
          <a:custGeom>
            <a:avLst/>
            <a:gdLst/>
            <a:ahLst/>
            <a:cxnLst/>
            <a:rect l="l" t="t" r="r" b="b"/>
            <a:pathLst>
              <a:path w="31852" h="64604">
                <a:moveTo>
                  <a:pt x="12876" y="54571"/>
                </a:moveTo>
                <a:lnTo>
                  <a:pt x="3883" y="64604"/>
                </a:lnTo>
                <a:lnTo>
                  <a:pt x="23658" y="64604"/>
                </a:lnTo>
                <a:lnTo>
                  <a:pt x="26009" y="64449"/>
                </a:lnTo>
                <a:lnTo>
                  <a:pt x="30239" y="63816"/>
                </a:lnTo>
                <a:lnTo>
                  <a:pt x="31852" y="50622"/>
                </a:lnTo>
                <a:lnTo>
                  <a:pt x="29310" y="53045"/>
                </a:lnTo>
                <a:lnTo>
                  <a:pt x="25728" y="54381"/>
                </a:lnTo>
                <a:lnTo>
                  <a:pt x="22362" y="54571"/>
                </a:lnTo>
                <a:lnTo>
                  <a:pt x="12876" y="54571"/>
                </a:lnTo>
                <a:close/>
              </a:path>
              <a:path w="31852" h="64604">
                <a:moveTo>
                  <a:pt x="12876" y="9842"/>
                </a:moveTo>
                <a:lnTo>
                  <a:pt x="21553" y="9842"/>
                </a:lnTo>
                <a:lnTo>
                  <a:pt x="24396" y="10388"/>
                </a:lnTo>
                <a:lnTo>
                  <a:pt x="27431" y="341"/>
                </a:lnTo>
                <a:lnTo>
                  <a:pt x="24080" y="0"/>
                </a:lnTo>
                <a:lnTo>
                  <a:pt x="3883" y="0"/>
                </a:lnTo>
                <a:lnTo>
                  <a:pt x="12876" y="9842"/>
                </a:lnTo>
                <a:close/>
              </a:path>
              <a:path w="31852" h="64604">
                <a:moveTo>
                  <a:pt x="34098" y="62660"/>
                </a:moveTo>
                <a:lnTo>
                  <a:pt x="37655" y="61149"/>
                </a:lnTo>
                <a:lnTo>
                  <a:pt x="40765" y="59079"/>
                </a:lnTo>
                <a:lnTo>
                  <a:pt x="43202" y="56426"/>
                </a:lnTo>
                <a:lnTo>
                  <a:pt x="45186" y="53341"/>
                </a:lnTo>
                <a:lnTo>
                  <a:pt x="46457" y="49618"/>
                </a:lnTo>
                <a:lnTo>
                  <a:pt x="46774" y="45237"/>
                </a:lnTo>
                <a:lnTo>
                  <a:pt x="46774" y="43041"/>
                </a:lnTo>
                <a:lnTo>
                  <a:pt x="45769" y="39293"/>
                </a:lnTo>
                <a:lnTo>
                  <a:pt x="44207" y="35991"/>
                </a:lnTo>
                <a:lnTo>
                  <a:pt x="40563" y="32284"/>
                </a:lnTo>
                <a:lnTo>
                  <a:pt x="37464" y="30617"/>
                </a:lnTo>
                <a:lnTo>
                  <a:pt x="33933" y="29702"/>
                </a:lnTo>
                <a:lnTo>
                  <a:pt x="36640" y="28486"/>
                </a:lnTo>
                <a:lnTo>
                  <a:pt x="39811" y="25754"/>
                </a:lnTo>
                <a:lnTo>
                  <a:pt x="41921" y="22226"/>
                </a:lnTo>
                <a:lnTo>
                  <a:pt x="42735" y="19467"/>
                </a:lnTo>
                <a:lnTo>
                  <a:pt x="42936" y="16433"/>
                </a:lnTo>
                <a:lnTo>
                  <a:pt x="42936" y="13639"/>
                </a:lnTo>
                <a:lnTo>
                  <a:pt x="42429" y="11198"/>
                </a:lnTo>
                <a:lnTo>
                  <a:pt x="40434" y="7084"/>
                </a:lnTo>
                <a:lnTo>
                  <a:pt x="37108" y="4024"/>
                </a:lnTo>
                <a:lnTo>
                  <a:pt x="32918" y="1662"/>
                </a:lnTo>
                <a:lnTo>
                  <a:pt x="30185" y="1003"/>
                </a:lnTo>
                <a:lnTo>
                  <a:pt x="27431" y="341"/>
                </a:lnTo>
                <a:lnTo>
                  <a:pt x="24396" y="10388"/>
                </a:lnTo>
                <a:lnTo>
                  <a:pt x="27406" y="11962"/>
                </a:lnTo>
                <a:lnTo>
                  <a:pt x="29196" y="14540"/>
                </a:lnTo>
                <a:lnTo>
                  <a:pt x="29792" y="18021"/>
                </a:lnTo>
                <a:lnTo>
                  <a:pt x="29245" y="21347"/>
                </a:lnTo>
                <a:lnTo>
                  <a:pt x="26833" y="24864"/>
                </a:lnTo>
                <a:lnTo>
                  <a:pt x="23633" y="26376"/>
                </a:lnTo>
                <a:lnTo>
                  <a:pt x="20205" y="26617"/>
                </a:lnTo>
                <a:lnTo>
                  <a:pt x="12876" y="26617"/>
                </a:lnTo>
                <a:lnTo>
                  <a:pt x="12876" y="9842"/>
                </a:lnTo>
                <a:lnTo>
                  <a:pt x="3883" y="0"/>
                </a:lnTo>
                <a:lnTo>
                  <a:pt x="1130" y="979"/>
                </a:lnTo>
                <a:lnTo>
                  <a:pt x="0" y="4138"/>
                </a:lnTo>
                <a:lnTo>
                  <a:pt x="0" y="60464"/>
                </a:lnTo>
                <a:lnTo>
                  <a:pt x="1130" y="63625"/>
                </a:lnTo>
                <a:lnTo>
                  <a:pt x="3883" y="64604"/>
                </a:lnTo>
                <a:lnTo>
                  <a:pt x="12876" y="54571"/>
                </a:lnTo>
                <a:lnTo>
                  <a:pt x="12876" y="36193"/>
                </a:lnTo>
                <a:lnTo>
                  <a:pt x="20674" y="36193"/>
                </a:lnTo>
                <a:lnTo>
                  <a:pt x="25005" y="36424"/>
                </a:lnTo>
                <a:lnTo>
                  <a:pt x="28003" y="37288"/>
                </a:lnTo>
                <a:lnTo>
                  <a:pt x="31164" y="39494"/>
                </a:lnTo>
                <a:lnTo>
                  <a:pt x="32892" y="42835"/>
                </a:lnTo>
                <a:lnTo>
                  <a:pt x="33144" y="45679"/>
                </a:lnTo>
                <a:lnTo>
                  <a:pt x="33144" y="47115"/>
                </a:lnTo>
                <a:lnTo>
                  <a:pt x="31852" y="50622"/>
                </a:lnTo>
                <a:lnTo>
                  <a:pt x="30239" y="63816"/>
                </a:lnTo>
                <a:lnTo>
                  <a:pt x="34098" y="62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7280744" y="2007579"/>
            <a:ext cx="38861" cy="64602"/>
          </a:xfrm>
          <a:custGeom>
            <a:avLst/>
            <a:gdLst/>
            <a:ahLst/>
            <a:cxnLst/>
            <a:rect l="l" t="t" r="r" b="b"/>
            <a:pathLst>
              <a:path w="38861" h="64602">
                <a:moveTo>
                  <a:pt x="38861" y="41591"/>
                </a:moveTo>
                <a:lnTo>
                  <a:pt x="38047" y="44385"/>
                </a:lnTo>
                <a:lnTo>
                  <a:pt x="35163" y="48600"/>
                </a:lnTo>
                <a:lnTo>
                  <a:pt x="31466" y="51890"/>
                </a:lnTo>
                <a:lnTo>
                  <a:pt x="26541" y="53759"/>
                </a:lnTo>
                <a:lnTo>
                  <a:pt x="23503" y="54216"/>
                </a:lnTo>
                <a:lnTo>
                  <a:pt x="19911" y="54216"/>
                </a:lnTo>
                <a:lnTo>
                  <a:pt x="25040" y="64602"/>
                </a:lnTo>
                <a:lnTo>
                  <a:pt x="29969" y="63968"/>
                </a:lnTo>
                <a:lnTo>
                  <a:pt x="34123" y="62737"/>
                </a:lnTo>
                <a:lnTo>
                  <a:pt x="38263" y="61481"/>
                </a:lnTo>
                <a:lnTo>
                  <a:pt x="38861" y="41591"/>
                </a:lnTo>
                <a:close/>
              </a:path>
              <a:path w="38861" h="64602">
                <a:moveTo>
                  <a:pt x="0" y="4140"/>
                </a:moveTo>
                <a:lnTo>
                  <a:pt x="0" y="60462"/>
                </a:lnTo>
                <a:lnTo>
                  <a:pt x="1130" y="63627"/>
                </a:lnTo>
                <a:lnTo>
                  <a:pt x="3883" y="64602"/>
                </a:lnTo>
                <a:lnTo>
                  <a:pt x="25040" y="64602"/>
                </a:lnTo>
                <a:lnTo>
                  <a:pt x="19911" y="54216"/>
                </a:lnTo>
                <a:lnTo>
                  <a:pt x="13078" y="54216"/>
                </a:lnTo>
                <a:lnTo>
                  <a:pt x="13078" y="10285"/>
                </a:lnTo>
                <a:lnTo>
                  <a:pt x="23749" y="10285"/>
                </a:lnTo>
                <a:lnTo>
                  <a:pt x="26998" y="10833"/>
                </a:lnTo>
                <a:lnTo>
                  <a:pt x="31949" y="12993"/>
                </a:lnTo>
                <a:lnTo>
                  <a:pt x="35571" y="16435"/>
                </a:lnTo>
                <a:lnTo>
                  <a:pt x="38289" y="20636"/>
                </a:lnTo>
                <a:lnTo>
                  <a:pt x="39013" y="23267"/>
                </a:lnTo>
                <a:lnTo>
                  <a:pt x="39735" y="25895"/>
                </a:lnTo>
                <a:lnTo>
                  <a:pt x="40078" y="28738"/>
                </a:lnTo>
                <a:lnTo>
                  <a:pt x="40078" y="35532"/>
                </a:lnTo>
                <a:lnTo>
                  <a:pt x="39686" y="38797"/>
                </a:lnTo>
                <a:lnTo>
                  <a:pt x="38861" y="41591"/>
                </a:lnTo>
                <a:lnTo>
                  <a:pt x="38263" y="61481"/>
                </a:lnTo>
                <a:lnTo>
                  <a:pt x="41781" y="59522"/>
                </a:lnTo>
                <a:lnTo>
                  <a:pt x="44676" y="56869"/>
                </a:lnTo>
                <a:lnTo>
                  <a:pt x="47572" y="54202"/>
                </a:lnTo>
                <a:lnTo>
                  <a:pt x="49794" y="50760"/>
                </a:lnTo>
                <a:lnTo>
                  <a:pt x="51342" y="46555"/>
                </a:lnTo>
                <a:lnTo>
                  <a:pt x="52894" y="42340"/>
                </a:lnTo>
                <a:lnTo>
                  <a:pt x="53653" y="37285"/>
                </a:lnTo>
                <a:lnTo>
                  <a:pt x="53653" y="26236"/>
                </a:lnTo>
                <a:lnTo>
                  <a:pt x="52955" y="21715"/>
                </a:lnTo>
                <a:lnTo>
                  <a:pt x="51508" y="17816"/>
                </a:lnTo>
                <a:lnTo>
                  <a:pt x="50086" y="13933"/>
                </a:lnTo>
                <a:lnTo>
                  <a:pt x="47990" y="10666"/>
                </a:lnTo>
                <a:lnTo>
                  <a:pt x="45247" y="8013"/>
                </a:lnTo>
                <a:lnTo>
                  <a:pt x="42504" y="5372"/>
                </a:lnTo>
                <a:lnTo>
                  <a:pt x="39127" y="3376"/>
                </a:lnTo>
                <a:lnTo>
                  <a:pt x="35114" y="2020"/>
                </a:lnTo>
                <a:lnTo>
                  <a:pt x="31113" y="684"/>
                </a:lnTo>
                <a:lnTo>
                  <a:pt x="26221" y="0"/>
                </a:lnTo>
                <a:lnTo>
                  <a:pt x="3883" y="0"/>
                </a:lnTo>
                <a:lnTo>
                  <a:pt x="1130" y="976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7344839" y="2007280"/>
            <a:ext cx="52757" cy="66038"/>
          </a:xfrm>
          <a:custGeom>
            <a:avLst/>
            <a:gdLst/>
            <a:ahLst/>
            <a:cxnLst/>
            <a:rect l="l" t="t" r="r" b="b"/>
            <a:pathLst>
              <a:path w="52757" h="66038">
                <a:moveTo>
                  <a:pt x="586" y="49110"/>
                </a:moveTo>
                <a:lnTo>
                  <a:pt x="1752" y="52196"/>
                </a:lnTo>
                <a:lnTo>
                  <a:pt x="2947" y="55270"/>
                </a:lnTo>
                <a:lnTo>
                  <a:pt x="4646" y="57848"/>
                </a:lnTo>
                <a:lnTo>
                  <a:pt x="9107" y="61974"/>
                </a:lnTo>
                <a:lnTo>
                  <a:pt x="11836" y="63511"/>
                </a:lnTo>
                <a:lnTo>
                  <a:pt x="15062" y="64515"/>
                </a:lnTo>
                <a:lnTo>
                  <a:pt x="18288" y="65530"/>
                </a:lnTo>
                <a:lnTo>
                  <a:pt x="21934" y="66038"/>
                </a:lnTo>
                <a:lnTo>
                  <a:pt x="30314" y="66038"/>
                </a:lnTo>
                <a:lnTo>
                  <a:pt x="34149" y="65481"/>
                </a:lnTo>
                <a:lnTo>
                  <a:pt x="37478" y="64349"/>
                </a:lnTo>
                <a:lnTo>
                  <a:pt x="40820" y="63219"/>
                </a:lnTo>
                <a:lnTo>
                  <a:pt x="43599" y="61567"/>
                </a:lnTo>
                <a:lnTo>
                  <a:pt x="48135" y="57236"/>
                </a:lnTo>
                <a:lnTo>
                  <a:pt x="49848" y="54597"/>
                </a:lnTo>
                <a:lnTo>
                  <a:pt x="51004" y="51473"/>
                </a:lnTo>
                <a:lnTo>
                  <a:pt x="52170" y="48347"/>
                </a:lnTo>
                <a:lnTo>
                  <a:pt x="52757" y="44805"/>
                </a:lnTo>
                <a:lnTo>
                  <a:pt x="52757" y="2095"/>
                </a:lnTo>
                <a:lnTo>
                  <a:pt x="52260" y="925"/>
                </a:lnTo>
                <a:lnTo>
                  <a:pt x="49427" y="151"/>
                </a:lnTo>
                <a:lnTo>
                  <a:pt x="46316" y="0"/>
                </a:lnTo>
                <a:lnTo>
                  <a:pt x="43141" y="151"/>
                </a:lnTo>
                <a:lnTo>
                  <a:pt x="39790" y="2095"/>
                </a:lnTo>
                <a:lnTo>
                  <a:pt x="39790" y="43243"/>
                </a:lnTo>
                <a:lnTo>
                  <a:pt x="38850" y="47052"/>
                </a:lnTo>
                <a:lnTo>
                  <a:pt x="37363" y="50328"/>
                </a:lnTo>
                <a:lnTo>
                  <a:pt x="33721" y="53682"/>
                </a:lnTo>
                <a:lnTo>
                  <a:pt x="30455" y="54940"/>
                </a:lnTo>
                <a:lnTo>
                  <a:pt x="26556" y="55270"/>
                </a:lnTo>
                <a:lnTo>
                  <a:pt x="22683" y="54950"/>
                </a:lnTo>
                <a:lnTo>
                  <a:pt x="19381" y="53733"/>
                </a:lnTo>
                <a:lnTo>
                  <a:pt x="15609" y="50342"/>
                </a:lnTo>
                <a:lnTo>
                  <a:pt x="14071" y="46911"/>
                </a:lnTo>
                <a:lnTo>
                  <a:pt x="13117" y="42796"/>
                </a:lnTo>
                <a:lnTo>
                  <a:pt x="13117" y="1764"/>
                </a:lnTo>
                <a:lnTo>
                  <a:pt x="10565" y="252"/>
                </a:lnTo>
                <a:lnTo>
                  <a:pt x="7847" y="0"/>
                </a:lnTo>
                <a:lnTo>
                  <a:pt x="5284" y="0"/>
                </a:lnTo>
                <a:lnTo>
                  <a:pt x="2551" y="252"/>
                </a:lnTo>
                <a:lnTo>
                  <a:pt x="0" y="2095"/>
                </a:lnTo>
                <a:lnTo>
                  <a:pt x="0" y="45515"/>
                </a:lnTo>
                <a:lnTo>
                  <a:pt x="586" y="49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7410913" y="2007276"/>
            <a:ext cx="35495" cy="64912"/>
          </a:xfrm>
          <a:custGeom>
            <a:avLst/>
            <a:gdLst/>
            <a:ahLst/>
            <a:cxnLst/>
            <a:rect l="l" t="t" r="r" b="b"/>
            <a:pathLst>
              <a:path w="35495" h="64912">
                <a:moveTo>
                  <a:pt x="35495" y="59410"/>
                </a:moveTo>
                <a:lnTo>
                  <a:pt x="35369" y="56898"/>
                </a:lnTo>
                <a:lnTo>
                  <a:pt x="33501" y="54065"/>
                </a:lnTo>
                <a:lnTo>
                  <a:pt x="13182" y="54065"/>
                </a:lnTo>
                <a:lnTo>
                  <a:pt x="13182" y="1767"/>
                </a:lnTo>
                <a:lnTo>
                  <a:pt x="10615" y="256"/>
                </a:lnTo>
                <a:lnTo>
                  <a:pt x="7886" y="0"/>
                </a:lnTo>
                <a:lnTo>
                  <a:pt x="5335" y="0"/>
                </a:lnTo>
                <a:lnTo>
                  <a:pt x="2576" y="256"/>
                </a:lnTo>
                <a:lnTo>
                  <a:pt x="0" y="2095"/>
                </a:lnTo>
                <a:lnTo>
                  <a:pt x="0" y="60758"/>
                </a:lnTo>
                <a:lnTo>
                  <a:pt x="1130" y="63921"/>
                </a:lnTo>
                <a:lnTo>
                  <a:pt x="3898" y="64912"/>
                </a:lnTo>
                <a:lnTo>
                  <a:pt x="33501" y="64912"/>
                </a:lnTo>
                <a:lnTo>
                  <a:pt x="35279" y="62611"/>
                </a:lnTo>
                <a:lnTo>
                  <a:pt x="35495" y="59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7473924" y="2046290"/>
            <a:ext cx="20587" cy="66243"/>
          </a:xfrm>
          <a:custGeom>
            <a:avLst/>
            <a:gdLst/>
            <a:ahLst/>
            <a:cxnLst/>
            <a:rect l="l" t="t" r="r" b="b"/>
            <a:pathLst>
              <a:path w="20587" h="66243">
                <a:moveTo>
                  <a:pt x="17261" y="10073"/>
                </a:moveTo>
                <a:lnTo>
                  <a:pt x="15101" y="5652"/>
                </a:lnTo>
                <a:lnTo>
                  <a:pt x="14568" y="2823"/>
                </a:lnTo>
                <a:lnTo>
                  <a:pt x="14032" y="0"/>
                </a:lnTo>
                <a:lnTo>
                  <a:pt x="13092" y="23839"/>
                </a:lnTo>
                <a:lnTo>
                  <a:pt x="16840" y="25110"/>
                </a:lnTo>
                <a:lnTo>
                  <a:pt x="20587" y="26391"/>
                </a:lnTo>
                <a:lnTo>
                  <a:pt x="20220" y="13580"/>
                </a:lnTo>
                <a:lnTo>
                  <a:pt x="17261" y="10073"/>
                </a:lnTo>
                <a:close/>
              </a:path>
              <a:path w="20587" h="66243">
                <a:moveTo>
                  <a:pt x="67222" y="32029"/>
                </a:moveTo>
                <a:lnTo>
                  <a:pt x="67222" y="30532"/>
                </a:lnTo>
                <a:lnTo>
                  <a:pt x="66815" y="27647"/>
                </a:lnTo>
                <a:lnTo>
                  <a:pt x="64021" y="25643"/>
                </a:lnTo>
                <a:lnTo>
                  <a:pt x="60986" y="24386"/>
                </a:lnTo>
                <a:lnTo>
                  <a:pt x="58052" y="22749"/>
                </a:lnTo>
                <a:lnTo>
                  <a:pt x="54611" y="20448"/>
                </a:lnTo>
                <a:lnTo>
                  <a:pt x="53924" y="17287"/>
                </a:lnTo>
                <a:lnTo>
                  <a:pt x="56198" y="13907"/>
                </a:lnTo>
                <a:lnTo>
                  <a:pt x="58168" y="10123"/>
                </a:lnTo>
                <a:lnTo>
                  <a:pt x="59626" y="5807"/>
                </a:lnTo>
                <a:lnTo>
                  <a:pt x="60566" y="904"/>
                </a:lnTo>
                <a:lnTo>
                  <a:pt x="60947" y="-1637"/>
                </a:lnTo>
                <a:lnTo>
                  <a:pt x="61137" y="-4366"/>
                </a:lnTo>
                <a:lnTo>
                  <a:pt x="61137" y="-12851"/>
                </a:lnTo>
                <a:lnTo>
                  <a:pt x="60479" y="-17689"/>
                </a:lnTo>
                <a:lnTo>
                  <a:pt x="59169" y="-21779"/>
                </a:lnTo>
                <a:lnTo>
                  <a:pt x="57847" y="-25880"/>
                </a:lnTo>
                <a:lnTo>
                  <a:pt x="55932" y="-29260"/>
                </a:lnTo>
                <a:lnTo>
                  <a:pt x="53380" y="-31939"/>
                </a:lnTo>
                <a:lnTo>
                  <a:pt x="50824" y="-34617"/>
                </a:lnTo>
                <a:lnTo>
                  <a:pt x="47702" y="-36611"/>
                </a:lnTo>
                <a:lnTo>
                  <a:pt x="43995" y="-37906"/>
                </a:lnTo>
                <a:lnTo>
                  <a:pt x="40272" y="-39203"/>
                </a:lnTo>
                <a:lnTo>
                  <a:pt x="36007" y="-39851"/>
                </a:lnTo>
                <a:lnTo>
                  <a:pt x="26060" y="-39851"/>
                </a:lnTo>
                <a:lnTo>
                  <a:pt x="21563" y="-39077"/>
                </a:lnTo>
                <a:lnTo>
                  <a:pt x="17689" y="-37514"/>
                </a:lnTo>
                <a:lnTo>
                  <a:pt x="13804" y="-35938"/>
                </a:lnTo>
                <a:lnTo>
                  <a:pt x="10565" y="-33717"/>
                </a:lnTo>
                <a:lnTo>
                  <a:pt x="7937" y="-30793"/>
                </a:lnTo>
                <a:lnTo>
                  <a:pt x="5294" y="-27889"/>
                </a:lnTo>
                <a:lnTo>
                  <a:pt x="3314" y="-24331"/>
                </a:lnTo>
                <a:lnTo>
                  <a:pt x="1993" y="-20152"/>
                </a:lnTo>
                <a:lnTo>
                  <a:pt x="647" y="-15986"/>
                </a:lnTo>
                <a:lnTo>
                  <a:pt x="0" y="-11289"/>
                </a:lnTo>
                <a:lnTo>
                  <a:pt x="0" y="-302"/>
                </a:lnTo>
                <a:lnTo>
                  <a:pt x="610" y="4662"/>
                </a:lnTo>
                <a:lnTo>
                  <a:pt x="1868" y="8841"/>
                </a:lnTo>
                <a:lnTo>
                  <a:pt x="3112" y="13017"/>
                </a:lnTo>
                <a:lnTo>
                  <a:pt x="4978" y="16449"/>
                </a:lnTo>
                <a:lnTo>
                  <a:pt x="7468" y="19141"/>
                </a:lnTo>
                <a:lnTo>
                  <a:pt x="9982" y="21845"/>
                </a:lnTo>
                <a:lnTo>
                  <a:pt x="13092" y="23839"/>
                </a:lnTo>
                <a:lnTo>
                  <a:pt x="14032" y="0"/>
                </a:lnTo>
                <a:lnTo>
                  <a:pt x="13765" y="-3200"/>
                </a:lnTo>
                <a:lnTo>
                  <a:pt x="13765" y="-9752"/>
                </a:lnTo>
                <a:lnTo>
                  <a:pt x="14046" y="-12609"/>
                </a:lnTo>
                <a:lnTo>
                  <a:pt x="14593" y="-15313"/>
                </a:lnTo>
                <a:lnTo>
                  <a:pt x="15137" y="-18031"/>
                </a:lnTo>
                <a:lnTo>
                  <a:pt x="17412" y="-22438"/>
                </a:lnTo>
                <a:lnTo>
                  <a:pt x="20497" y="-26070"/>
                </a:lnTo>
                <a:lnTo>
                  <a:pt x="24818" y="-28482"/>
                </a:lnTo>
                <a:lnTo>
                  <a:pt x="27520" y="-29069"/>
                </a:lnTo>
                <a:lnTo>
                  <a:pt x="33936" y="-29069"/>
                </a:lnTo>
                <a:lnTo>
                  <a:pt x="36589" y="-28522"/>
                </a:lnTo>
                <a:lnTo>
                  <a:pt x="40855" y="-26376"/>
                </a:lnTo>
                <a:lnTo>
                  <a:pt x="43854" y="-22860"/>
                </a:lnTo>
                <a:lnTo>
                  <a:pt x="46036" y="-18503"/>
                </a:lnTo>
                <a:lnTo>
                  <a:pt x="46572" y="-15745"/>
                </a:lnTo>
                <a:lnTo>
                  <a:pt x="47091" y="-12978"/>
                </a:lnTo>
                <a:lnTo>
                  <a:pt x="47357" y="-9928"/>
                </a:lnTo>
                <a:lnTo>
                  <a:pt x="47357" y="-3426"/>
                </a:lnTo>
                <a:lnTo>
                  <a:pt x="47091" y="-481"/>
                </a:lnTo>
                <a:lnTo>
                  <a:pt x="46546" y="2275"/>
                </a:lnTo>
                <a:lnTo>
                  <a:pt x="46000" y="5044"/>
                </a:lnTo>
                <a:lnTo>
                  <a:pt x="43724" y="9514"/>
                </a:lnTo>
                <a:lnTo>
                  <a:pt x="40639" y="13209"/>
                </a:lnTo>
                <a:lnTo>
                  <a:pt x="36309" y="15595"/>
                </a:lnTo>
                <a:lnTo>
                  <a:pt x="33615" y="16207"/>
                </a:lnTo>
                <a:lnTo>
                  <a:pt x="27165" y="16207"/>
                </a:lnTo>
                <a:lnTo>
                  <a:pt x="24486" y="15674"/>
                </a:lnTo>
                <a:lnTo>
                  <a:pt x="20220" y="13580"/>
                </a:lnTo>
                <a:lnTo>
                  <a:pt x="20587" y="26391"/>
                </a:lnTo>
                <a:lnTo>
                  <a:pt x="24969" y="27039"/>
                </a:lnTo>
                <a:lnTo>
                  <a:pt x="32651" y="27039"/>
                </a:lnTo>
                <a:lnTo>
                  <a:pt x="35077" y="26774"/>
                </a:lnTo>
                <a:lnTo>
                  <a:pt x="39433" y="25744"/>
                </a:lnTo>
                <a:lnTo>
                  <a:pt x="42824" y="24437"/>
                </a:lnTo>
                <a:lnTo>
                  <a:pt x="46634" y="28397"/>
                </a:lnTo>
                <a:lnTo>
                  <a:pt x="50928" y="31626"/>
                </a:lnTo>
                <a:lnTo>
                  <a:pt x="55093" y="34099"/>
                </a:lnTo>
                <a:lnTo>
                  <a:pt x="59093" y="36069"/>
                </a:lnTo>
                <a:lnTo>
                  <a:pt x="62650" y="37264"/>
                </a:lnTo>
                <a:lnTo>
                  <a:pt x="65695" y="37515"/>
                </a:lnTo>
                <a:lnTo>
                  <a:pt x="67055" y="34927"/>
                </a:lnTo>
                <a:lnTo>
                  <a:pt x="67222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7546762" y="2007280"/>
            <a:ext cx="52768" cy="66038"/>
          </a:xfrm>
          <a:custGeom>
            <a:avLst/>
            <a:gdLst/>
            <a:ahLst/>
            <a:cxnLst/>
            <a:rect l="l" t="t" r="r" b="b"/>
            <a:pathLst>
              <a:path w="52768" h="66038">
                <a:moveTo>
                  <a:pt x="596" y="49110"/>
                </a:moveTo>
                <a:lnTo>
                  <a:pt x="1764" y="52196"/>
                </a:lnTo>
                <a:lnTo>
                  <a:pt x="2945" y="55270"/>
                </a:lnTo>
                <a:lnTo>
                  <a:pt x="4658" y="57848"/>
                </a:lnTo>
                <a:lnTo>
                  <a:pt x="9104" y="61974"/>
                </a:lnTo>
                <a:lnTo>
                  <a:pt x="11836" y="63511"/>
                </a:lnTo>
                <a:lnTo>
                  <a:pt x="15073" y="64515"/>
                </a:lnTo>
                <a:lnTo>
                  <a:pt x="18298" y="65530"/>
                </a:lnTo>
                <a:lnTo>
                  <a:pt x="21945" y="66038"/>
                </a:lnTo>
                <a:lnTo>
                  <a:pt x="30326" y="66038"/>
                </a:lnTo>
                <a:lnTo>
                  <a:pt x="34164" y="65481"/>
                </a:lnTo>
                <a:lnTo>
                  <a:pt x="37490" y="64349"/>
                </a:lnTo>
                <a:lnTo>
                  <a:pt x="40816" y="63219"/>
                </a:lnTo>
                <a:lnTo>
                  <a:pt x="43610" y="61567"/>
                </a:lnTo>
                <a:lnTo>
                  <a:pt x="48145" y="57236"/>
                </a:lnTo>
                <a:lnTo>
                  <a:pt x="49860" y="54597"/>
                </a:lnTo>
                <a:lnTo>
                  <a:pt x="51015" y="51473"/>
                </a:lnTo>
                <a:lnTo>
                  <a:pt x="52181" y="48347"/>
                </a:lnTo>
                <a:lnTo>
                  <a:pt x="52768" y="44805"/>
                </a:lnTo>
                <a:lnTo>
                  <a:pt x="52768" y="2095"/>
                </a:lnTo>
                <a:lnTo>
                  <a:pt x="52260" y="925"/>
                </a:lnTo>
                <a:lnTo>
                  <a:pt x="49438" y="151"/>
                </a:lnTo>
                <a:lnTo>
                  <a:pt x="46316" y="0"/>
                </a:lnTo>
                <a:lnTo>
                  <a:pt x="43153" y="151"/>
                </a:lnTo>
                <a:lnTo>
                  <a:pt x="39786" y="2095"/>
                </a:lnTo>
                <a:lnTo>
                  <a:pt x="39786" y="43243"/>
                </a:lnTo>
                <a:lnTo>
                  <a:pt x="38862" y="47052"/>
                </a:lnTo>
                <a:lnTo>
                  <a:pt x="37364" y="50328"/>
                </a:lnTo>
                <a:lnTo>
                  <a:pt x="33732" y="53682"/>
                </a:lnTo>
                <a:lnTo>
                  <a:pt x="30467" y="54940"/>
                </a:lnTo>
                <a:lnTo>
                  <a:pt x="26553" y="55270"/>
                </a:lnTo>
                <a:lnTo>
                  <a:pt x="22694" y="54950"/>
                </a:lnTo>
                <a:lnTo>
                  <a:pt x="19392" y="53733"/>
                </a:lnTo>
                <a:lnTo>
                  <a:pt x="15605" y="50342"/>
                </a:lnTo>
                <a:lnTo>
                  <a:pt x="14072" y="46911"/>
                </a:lnTo>
                <a:lnTo>
                  <a:pt x="13133" y="42796"/>
                </a:lnTo>
                <a:lnTo>
                  <a:pt x="13133" y="1764"/>
                </a:lnTo>
                <a:lnTo>
                  <a:pt x="10566" y="252"/>
                </a:lnTo>
                <a:lnTo>
                  <a:pt x="7847" y="0"/>
                </a:lnTo>
                <a:lnTo>
                  <a:pt x="5295" y="0"/>
                </a:lnTo>
                <a:lnTo>
                  <a:pt x="2562" y="252"/>
                </a:lnTo>
                <a:lnTo>
                  <a:pt x="0" y="2095"/>
                </a:lnTo>
                <a:lnTo>
                  <a:pt x="0" y="45515"/>
                </a:lnTo>
                <a:lnTo>
                  <a:pt x="596" y="49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7612851" y="2007579"/>
            <a:ext cx="38862" cy="64602"/>
          </a:xfrm>
          <a:custGeom>
            <a:avLst/>
            <a:gdLst/>
            <a:ahLst/>
            <a:cxnLst/>
            <a:rect l="l" t="t" r="r" b="b"/>
            <a:pathLst>
              <a:path w="38862" h="64602">
                <a:moveTo>
                  <a:pt x="38862" y="41591"/>
                </a:moveTo>
                <a:lnTo>
                  <a:pt x="38053" y="44385"/>
                </a:lnTo>
                <a:lnTo>
                  <a:pt x="35168" y="48600"/>
                </a:lnTo>
                <a:lnTo>
                  <a:pt x="31460" y="51890"/>
                </a:lnTo>
                <a:lnTo>
                  <a:pt x="26543" y="53759"/>
                </a:lnTo>
                <a:lnTo>
                  <a:pt x="23508" y="54216"/>
                </a:lnTo>
                <a:lnTo>
                  <a:pt x="19916" y="54216"/>
                </a:lnTo>
                <a:lnTo>
                  <a:pt x="25034" y="64602"/>
                </a:lnTo>
                <a:lnTo>
                  <a:pt x="29974" y="63968"/>
                </a:lnTo>
                <a:lnTo>
                  <a:pt x="34113" y="62737"/>
                </a:lnTo>
                <a:lnTo>
                  <a:pt x="38253" y="61481"/>
                </a:lnTo>
                <a:lnTo>
                  <a:pt x="38862" y="41591"/>
                </a:lnTo>
                <a:close/>
              </a:path>
              <a:path w="38862" h="64602">
                <a:moveTo>
                  <a:pt x="0" y="4140"/>
                </a:moveTo>
                <a:lnTo>
                  <a:pt x="0" y="60462"/>
                </a:lnTo>
                <a:lnTo>
                  <a:pt x="1130" y="63627"/>
                </a:lnTo>
                <a:lnTo>
                  <a:pt x="3888" y="64602"/>
                </a:lnTo>
                <a:lnTo>
                  <a:pt x="25034" y="64602"/>
                </a:lnTo>
                <a:lnTo>
                  <a:pt x="19916" y="54216"/>
                </a:lnTo>
                <a:lnTo>
                  <a:pt x="13082" y="54216"/>
                </a:lnTo>
                <a:lnTo>
                  <a:pt x="13082" y="10285"/>
                </a:lnTo>
                <a:lnTo>
                  <a:pt x="23749" y="10285"/>
                </a:lnTo>
                <a:lnTo>
                  <a:pt x="27000" y="10833"/>
                </a:lnTo>
                <a:lnTo>
                  <a:pt x="31954" y="12993"/>
                </a:lnTo>
                <a:lnTo>
                  <a:pt x="35575" y="16435"/>
                </a:lnTo>
                <a:lnTo>
                  <a:pt x="38293" y="20636"/>
                </a:lnTo>
                <a:lnTo>
                  <a:pt x="39016" y="23267"/>
                </a:lnTo>
                <a:lnTo>
                  <a:pt x="39726" y="25895"/>
                </a:lnTo>
                <a:lnTo>
                  <a:pt x="40082" y="28738"/>
                </a:lnTo>
                <a:lnTo>
                  <a:pt x="40082" y="35532"/>
                </a:lnTo>
                <a:lnTo>
                  <a:pt x="39676" y="38797"/>
                </a:lnTo>
                <a:lnTo>
                  <a:pt x="38862" y="41591"/>
                </a:lnTo>
                <a:lnTo>
                  <a:pt x="38253" y="61481"/>
                </a:lnTo>
                <a:lnTo>
                  <a:pt x="41785" y="59522"/>
                </a:lnTo>
                <a:lnTo>
                  <a:pt x="44669" y="56869"/>
                </a:lnTo>
                <a:lnTo>
                  <a:pt x="47574" y="54202"/>
                </a:lnTo>
                <a:lnTo>
                  <a:pt x="49799" y="50760"/>
                </a:lnTo>
                <a:lnTo>
                  <a:pt x="51347" y="46555"/>
                </a:lnTo>
                <a:lnTo>
                  <a:pt x="52884" y="42340"/>
                </a:lnTo>
                <a:lnTo>
                  <a:pt x="53658" y="37285"/>
                </a:lnTo>
                <a:lnTo>
                  <a:pt x="53658" y="26236"/>
                </a:lnTo>
                <a:lnTo>
                  <a:pt x="52948" y="21715"/>
                </a:lnTo>
                <a:lnTo>
                  <a:pt x="51512" y="17816"/>
                </a:lnTo>
                <a:lnTo>
                  <a:pt x="50076" y="13933"/>
                </a:lnTo>
                <a:lnTo>
                  <a:pt x="47995" y="10666"/>
                </a:lnTo>
                <a:lnTo>
                  <a:pt x="45252" y="8013"/>
                </a:lnTo>
                <a:lnTo>
                  <a:pt x="42494" y="5372"/>
                </a:lnTo>
                <a:lnTo>
                  <a:pt x="39128" y="3376"/>
                </a:lnTo>
                <a:lnTo>
                  <a:pt x="35118" y="2020"/>
                </a:lnTo>
                <a:lnTo>
                  <a:pt x="31104" y="684"/>
                </a:lnTo>
                <a:lnTo>
                  <a:pt x="26215" y="0"/>
                </a:lnTo>
                <a:lnTo>
                  <a:pt x="3888" y="0"/>
                </a:lnTo>
                <a:lnTo>
                  <a:pt x="1130" y="976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7676986" y="2007579"/>
            <a:ext cx="38861" cy="64602"/>
          </a:xfrm>
          <a:custGeom>
            <a:avLst/>
            <a:gdLst/>
            <a:ahLst/>
            <a:cxnLst/>
            <a:rect l="l" t="t" r="r" b="b"/>
            <a:pathLst>
              <a:path w="38861" h="64602">
                <a:moveTo>
                  <a:pt x="38861" y="41591"/>
                </a:moveTo>
                <a:lnTo>
                  <a:pt x="38047" y="44385"/>
                </a:lnTo>
                <a:lnTo>
                  <a:pt x="35163" y="48600"/>
                </a:lnTo>
                <a:lnTo>
                  <a:pt x="31456" y="51890"/>
                </a:lnTo>
                <a:lnTo>
                  <a:pt x="26541" y="53759"/>
                </a:lnTo>
                <a:lnTo>
                  <a:pt x="23507" y="54216"/>
                </a:lnTo>
                <a:lnTo>
                  <a:pt x="19911" y="54216"/>
                </a:lnTo>
                <a:lnTo>
                  <a:pt x="25030" y="64602"/>
                </a:lnTo>
                <a:lnTo>
                  <a:pt x="29969" y="63968"/>
                </a:lnTo>
                <a:lnTo>
                  <a:pt x="34113" y="62737"/>
                </a:lnTo>
                <a:lnTo>
                  <a:pt x="38252" y="61481"/>
                </a:lnTo>
                <a:lnTo>
                  <a:pt x="38861" y="41591"/>
                </a:lnTo>
                <a:close/>
              </a:path>
              <a:path w="38861" h="64602">
                <a:moveTo>
                  <a:pt x="0" y="4140"/>
                </a:moveTo>
                <a:lnTo>
                  <a:pt x="0" y="60462"/>
                </a:lnTo>
                <a:lnTo>
                  <a:pt x="1130" y="63627"/>
                </a:lnTo>
                <a:lnTo>
                  <a:pt x="3883" y="64602"/>
                </a:lnTo>
                <a:lnTo>
                  <a:pt x="25030" y="64602"/>
                </a:lnTo>
                <a:lnTo>
                  <a:pt x="19911" y="54216"/>
                </a:lnTo>
                <a:lnTo>
                  <a:pt x="13082" y="54216"/>
                </a:lnTo>
                <a:lnTo>
                  <a:pt x="13082" y="10285"/>
                </a:lnTo>
                <a:lnTo>
                  <a:pt x="23748" y="10285"/>
                </a:lnTo>
                <a:lnTo>
                  <a:pt x="26998" y="10833"/>
                </a:lnTo>
                <a:lnTo>
                  <a:pt x="31953" y="12993"/>
                </a:lnTo>
                <a:lnTo>
                  <a:pt x="35571" y="16435"/>
                </a:lnTo>
                <a:lnTo>
                  <a:pt x="38289" y="20636"/>
                </a:lnTo>
                <a:lnTo>
                  <a:pt x="39013" y="23267"/>
                </a:lnTo>
                <a:lnTo>
                  <a:pt x="39725" y="25895"/>
                </a:lnTo>
                <a:lnTo>
                  <a:pt x="40081" y="28738"/>
                </a:lnTo>
                <a:lnTo>
                  <a:pt x="40081" y="35532"/>
                </a:lnTo>
                <a:lnTo>
                  <a:pt x="39674" y="38797"/>
                </a:lnTo>
                <a:lnTo>
                  <a:pt x="38861" y="41591"/>
                </a:lnTo>
                <a:lnTo>
                  <a:pt x="38252" y="61481"/>
                </a:lnTo>
                <a:lnTo>
                  <a:pt x="41780" y="59522"/>
                </a:lnTo>
                <a:lnTo>
                  <a:pt x="44678" y="56869"/>
                </a:lnTo>
                <a:lnTo>
                  <a:pt x="47572" y="54202"/>
                </a:lnTo>
                <a:lnTo>
                  <a:pt x="49794" y="50760"/>
                </a:lnTo>
                <a:lnTo>
                  <a:pt x="51346" y="46555"/>
                </a:lnTo>
                <a:lnTo>
                  <a:pt x="52894" y="42340"/>
                </a:lnTo>
                <a:lnTo>
                  <a:pt x="53657" y="37285"/>
                </a:lnTo>
                <a:lnTo>
                  <a:pt x="53657" y="26236"/>
                </a:lnTo>
                <a:lnTo>
                  <a:pt x="52945" y="21715"/>
                </a:lnTo>
                <a:lnTo>
                  <a:pt x="51511" y="17816"/>
                </a:lnTo>
                <a:lnTo>
                  <a:pt x="50086" y="13933"/>
                </a:lnTo>
                <a:lnTo>
                  <a:pt x="47990" y="10666"/>
                </a:lnTo>
                <a:lnTo>
                  <a:pt x="45247" y="8013"/>
                </a:lnTo>
                <a:lnTo>
                  <a:pt x="42494" y="5372"/>
                </a:lnTo>
                <a:lnTo>
                  <a:pt x="39127" y="3376"/>
                </a:lnTo>
                <a:lnTo>
                  <a:pt x="35114" y="2020"/>
                </a:lnTo>
                <a:lnTo>
                  <a:pt x="31099" y="684"/>
                </a:lnTo>
                <a:lnTo>
                  <a:pt x="26225" y="0"/>
                </a:lnTo>
                <a:lnTo>
                  <a:pt x="3883" y="0"/>
                </a:lnTo>
                <a:lnTo>
                  <a:pt x="1130" y="976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7738080" y="2006438"/>
            <a:ext cx="47322" cy="66888"/>
          </a:xfrm>
          <a:custGeom>
            <a:avLst/>
            <a:gdLst/>
            <a:ahLst/>
            <a:cxnLst/>
            <a:rect l="l" t="t" r="r" b="b"/>
            <a:pathLst>
              <a:path w="47322" h="66888">
                <a:moveTo>
                  <a:pt x="46548" y="42148"/>
                </a:moveTo>
                <a:lnTo>
                  <a:pt x="46000" y="44891"/>
                </a:lnTo>
                <a:lnTo>
                  <a:pt x="43729" y="49363"/>
                </a:lnTo>
                <a:lnTo>
                  <a:pt x="40655" y="53060"/>
                </a:lnTo>
                <a:lnTo>
                  <a:pt x="36324" y="55446"/>
                </a:lnTo>
                <a:lnTo>
                  <a:pt x="33616" y="56055"/>
                </a:lnTo>
                <a:lnTo>
                  <a:pt x="27166" y="56055"/>
                </a:lnTo>
                <a:lnTo>
                  <a:pt x="24488" y="55523"/>
                </a:lnTo>
                <a:lnTo>
                  <a:pt x="20222" y="53427"/>
                </a:lnTo>
                <a:lnTo>
                  <a:pt x="17273" y="49921"/>
                </a:lnTo>
                <a:lnTo>
                  <a:pt x="20589" y="66229"/>
                </a:lnTo>
                <a:lnTo>
                  <a:pt x="24969" y="66888"/>
                </a:lnTo>
                <a:lnTo>
                  <a:pt x="35078" y="66888"/>
                </a:lnTo>
                <a:lnTo>
                  <a:pt x="39575" y="66113"/>
                </a:lnTo>
                <a:lnTo>
                  <a:pt x="43449" y="64565"/>
                </a:lnTo>
                <a:lnTo>
                  <a:pt x="47322" y="63013"/>
                </a:lnTo>
                <a:lnTo>
                  <a:pt x="46548" y="42148"/>
                </a:lnTo>
                <a:close/>
              </a:path>
              <a:path w="47322" h="66888">
                <a:moveTo>
                  <a:pt x="0" y="33842"/>
                </a:moveTo>
                <a:lnTo>
                  <a:pt x="0" y="39521"/>
                </a:lnTo>
                <a:lnTo>
                  <a:pt x="612" y="44460"/>
                </a:lnTo>
                <a:lnTo>
                  <a:pt x="1869" y="48614"/>
                </a:lnTo>
                <a:lnTo>
                  <a:pt x="3114" y="52764"/>
                </a:lnTo>
                <a:lnTo>
                  <a:pt x="4979" y="56206"/>
                </a:lnTo>
                <a:lnTo>
                  <a:pt x="7481" y="58898"/>
                </a:lnTo>
                <a:lnTo>
                  <a:pt x="9983" y="61606"/>
                </a:lnTo>
                <a:lnTo>
                  <a:pt x="13097" y="63601"/>
                </a:lnTo>
                <a:lnTo>
                  <a:pt x="16841" y="64908"/>
                </a:lnTo>
                <a:lnTo>
                  <a:pt x="20589" y="66229"/>
                </a:lnTo>
                <a:lnTo>
                  <a:pt x="17273" y="49921"/>
                </a:lnTo>
                <a:lnTo>
                  <a:pt x="15102" y="45514"/>
                </a:lnTo>
                <a:lnTo>
                  <a:pt x="14569" y="42696"/>
                </a:lnTo>
                <a:lnTo>
                  <a:pt x="14037" y="39888"/>
                </a:lnTo>
                <a:lnTo>
                  <a:pt x="13766" y="36727"/>
                </a:lnTo>
                <a:lnTo>
                  <a:pt x="13766" y="30161"/>
                </a:lnTo>
                <a:lnTo>
                  <a:pt x="14047" y="27302"/>
                </a:lnTo>
                <a:lnTo>
                  <a:pt x="14594" y="24584"/>
                </a:lnTo>
                <a:lnTo>
                  <a:pt x="15138" y="21865"/>
                </a:lnTo>
                <a:lnTo>
                  <a:pt x="17424" y="17459"/>
                </a:lnTo>
                <a:lnTo>
                  <a:pt x="20499" y="13816"/>
                </a:lnTo>
                <a:lnTo>
                  <a:pt x="24829" y="11390"/>
                </a:lnTo>
                <a:lnTo>
                  <a:pt x="27522" y="10782"/>
                </a:lnTo>
                <a:lnTo>
                  <a:pt x="33938" y="10782"/>
                </a:lnTo>
                <a:lnTo>
                  <a:pt x="36591" y="11325"/>
                </a:lnTo>
                <a:lnTo>
                  <a:pt x="40857" y="13484"/>
                </a:lnTo>
                <a:lnTo>
                  <a:pt x="43855" y="16991"/>
                </a:lnTo>
                <a:lnTo>
                  <a:pt x="46041" y="21358"/>
                </a:lnTo>
                <a:lnTo>
                  <a:pt x="46573" y="24127"/>
                </a:lnTo>
                <a:lnTo>
                  <a:pt x="47106" y="26910"/>
                </a:lnTo>
                <a:lnTo>
                  <a:pt x="47372" y="29994"/>
                </a:lnTo>
                <a:lnTo>
                  <a:pt x="47372" y="36485"/>
                </a:lnTo>
                <a:lnTo>
                  <a:pt x="47091" y="39405"/>
                </a:lnTo>
                <a:lnTo>
                  <a:pt x="46548" y="42148"/>
                </a:lnTo>
                <a:lnTo>
                  <a:pt x="47322" y="63013"/>
                </a:lnTo>
                <a:lnTo>
                  <a:pt x="50587" y="60768"/>
                </a:lnTo>
                <a:lnTo>
                  <a:pt x="53215" y="57833"/>
                </a:lnTo>
                <a:lnTo>
                  <a:pt x="55829" y="54874"/>
                </a:lnTo>
                <a:lnTo>
                  <a:pt x="57812" y="51292"/>
                </a:lnTo>
                <a:lnTo>
                  <a:pt x="59145" y="47062"/>
                </a:lnTo>
                <a:lnTo>
                  <a:pt x="60479" y="42847"/>
                </a:lnTo>
                <a:lnTo>
                  <a:pt x="61153" y="38047"/>
                </a:lnTo>
                <a:lnTo>
                  <a:pt x="61153" y="27100"/>
                </a:lnTo>
                <a:lnTo>
                  <a:pt x="60505" y="22247"/>
                </a:lnTo>
                <a:lnTo>
                  <a:pt x="59235" y="18147"/>
                </a:lnTo>
                <a:lnTo>
                  <a:pt x="57938" y="14032"/>
                </a:lnTo>
                <a:lnTo>
                  <a:pt x="56045" y="10627"/>
                </a:lnTo>
                <a:lnTo>
                  <a:pt x="53533" y="7933"/>
                </a:lnTo>
                <a:lnTo>
                  <a:pt x="51015" y="5231"/>
                </a:lnTo>
                <a:lnTo>
                  <a:pt x="47894" y="3235"/>
                </a:lnTo>
                <a:lnTo>
                  <a:pt x="44147" y="1940"/>
                </a:lnTo>
                <a:lnTo>
                  <a:pt x="40399" y="643"/>
                </a:lnTo>
                <a:lnTo>
                  <a:pt x="36083" y="0"/>
                </a:lnTo>
                <a:lnTo>
                  <a:pt x="26060" y="0"/>
                </a:lnTo>
                <a:lnTo>
                  <a:pt x="21568" y="784"/>
                </a:lnTo>
                <a:lnTo>
                  <a:pt x="17694" y="2346"/>
                </a:lnTo>
                <a:lnTo>
                  <a:pt x="13806" y="3909"/>
                </a:lnTo>
                <a:lnTo>
                  <a:pt x="10566" y="6145"/>
                </a:lnTo>
                <a:lnTo>
                  <a:pt x="7938" y="9079"/>
                </a:lnTo>
                <a:lnTo>
                  <a:pt x="5295" y="11998"/>
                </a:lnTo>
                <a:lnTo>
                  <a:pt x="3315" y="15570"/>
                </a:lnTo>
                <a:lnTo>
                  <a:pt x="1995" y="19745"/>
                </a:lnTo>
                <a:lnTo>
                  <a:pt x="648" y="23911"/>
                </a:lnTo>
                <a:lnTo>
                  <a:pt x="0" y="28613"/>
                </a:lnTo>
                <a:lnTo>
                  <a:pt x="0" y="33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7806654" y="2006438"/>
            <a:ext cx="47332" cy="66888"/>
          </a:xfrm>
          <a:custGeom>
            <a:avLst/>
            <a:gdLst/>
            <a:ahLst/>
            <a:cxnLst/>
            <a:rect l="l" t="t" r="r" b="b"/>
            <a:pathLst>
              <a:path w="47332" h="66888">
                <a:moveTo>
                  <a:pt x="46558" y="42148"/>
                </a:moveTo>
                <a:lnTo>
                  <a:pt x="46010" y="44891"/>
                </a:lnTo>
                <a:lnTo>
                  <a:pt x="43724" y="49363"/>
                </a:lnTo>
                <a:lnTo>
                  <a:pt x="40653" y="53060"/>
                </a:lnTo>
                <a:lnTo>
                  <a:pt x="36323" y="55446"/>
                </a:lnTo>
                <a:lnTo>
                  <a:pt x="33630" y="56055"/>
                </a:lnTo>
                <a:lnTo>
                  <a:pt x="27165" y="56055"/>
                </a:lnTo>
                <a:lnTo>
                  <a:pt x="24486" y="55523"/>
                </a:lnTo>
                <a:lnTo>
                  <a:pt x="20231" y="53427"/>
                </a:lnTo>
                <a:lnTo>
                  <a:pt x="17272" y="49921"/>
                </a:lnTo>
                <a:lnTo>
                  <a:pt x="20598" y="66229"/>
                </a:lnTo>
                <a:lnTo>
                  <a:pt x="24969" y="66888"/>
                </a:lnTo>
                <a:lnTo>
                  <a:pt x="35088" y="66888"/>
                </a:lnTo>
                <a:lnTo>
                  <a:pt x="39584" y="66113"/>
                </a:lnTo>
                <a:lnTo>
                  <a:pt x="43447" y="64565"/>
                </a:lnTo>
                <a:lnTo>
                  <a:pt x="47332" y="63013"/>
                </a:lnTo>
                <a:lnTo>
                  <a:pt x="46558" y="42148"/>
                </a:lnTo>
                <a:close/>
              </a:path>
              <a:path w="47332" h="66888">
                <a:moveTo>
                  <a:pt x="0" y="33842"/>
                </a:moveTo>
                <a:lnTo>
                  <a:pt x="0" y="39521"/>
                </a:lnTo>
                <a:lnTo>
                  <a:pt x="622" y="44460"/>
                </a:lnTo>
                <a:lnTo>
                  <a:pt x="1868" y="48614"/>
                </a:lnTo>
                <a:lnTo>
                  <a:pt x="3124" y="52764"/>
                </a:lnTo>
                <a:lnTo>
                  <a:pt x="4992" y="56206"/>
                </a:lnTo>
                <a:lnTo>
                  <a:pt x="7480" y="58898"/>
                </a:lnTo>
                <a:lnTo>
                  <a:pt x="9996" y="61606"/>
                </a:lnTo>
                <a:lnTo>
                  <a:pt x="13107" y="63601"/>
                </a:lnTo>
                <a:lnTo>
                  <a:pt x="16854" y="64908"/>
                </a:lnTo>
                <a:lnTo>
                  <a:pt x="20598" y="66229"/>
                </a:lnTo>
                <a:lnTo>
                  <a:pt x="17272" y="49921"/>
                </a:lnTo>
                <a:lnTo>
                  <a:pt x="15111" y="45514"/>
                </a:lnTo>
                <a:lnTo>
                  <a:pt x="14579" y="42696"/>
                </a:lnTo>
                <a:lnTo>
                  <a:pt x="14046" y="39888"/>
                </a:lnTo>
                <a:lnTo>
                  <a:pt x="13765" y="36727"/>
                </a:lnTo>
                <a:lnTo>
                  <a:pt x="13765" y="30161"/>
                </a:lnTo>
                <a:lnTo>
                  <a:pt x="14057" y="27302"/>
                </a:lnTo>
                <a:lnTo>
                  <a:pt x="14605" y="24584"/>
                </a:lnTo>
                <a:lnTo>
                  <a:pt x="15152" y="21865"/>
                </a:lnTo>
                <a:lnTo>
                  <a:pt x="17423" y="17459"/>
                </a:lnTo>
                <a:lnTo>
                  <a:pt x="20497" y="13816"/>
                </a:lnTo>
                <a:lnTo>
                  <a:pt x="24828" y="11390"/>
                </a:lnTo>
                <a:lnTo>
                  <a:pt x="27532" y="10782"/>
                </a:lnTo>
                <a:lnTo>
                  <a:pt x="33947" y="10782"/>
                </a:lnTo>
                <a:lnTo>
                  <a:pt x="36600" y="11325"/>
                </a:lnTo>
                <a:lnTo>
                  <a:pt x="40869" y="13484"/>
                </a:lnTo>
                <a:lnTo>
                  <a:pt x="43854" y="16991"/>
                </a:lnTo>
                <a:lnTo>
                  <a:pt x="46050" y="21358"/>
                </a:lnTo>
                <a:lnTo>
                  <a:pt x="46583" y="24127"/>
                </a:lnTo>
                <a:lnTo>
                  <a:pt x="47105" y="26910"/>
                </a:lnTo>
                <a:lnTo>
                  <a:pt x="47372" y="29994"/>
                </a:lnTo>
                <a:lnTo>
                  <a:pt x="47372" y="36485"/>
                </a:lnTo>
                <a:lnTo>
                  <a:pt x="47105" y="39405"/>
                </a:lnTo>
                <a:lnTo>
                  <a:pt x="46558" y="42148"/>
                </a:lnTo>
                <a:lnTo>
                  <a:pt x="47332" y="63013"/>
                </a:lnTo>
                <a:lnTo>
                  <a:pt x="50582" y="60768"/>
                </a:lnTo>
                <a:lnTo>
                  <a:pt x="53214" y="57833"/>
                </a:lnTo>
                <a:lnTo>
                  <a:pt x="55843" y="54874"/>
                </a:lnTo>
                <a:lnTo>
                  <a:pt x="57823" y="51292"/>
                </a:lnTo>
                <a:lnTo>
                  <a:pt x="59157" y="47062"/>
                </a:lnTo>
                <a:lnTo>
                  <a:pt x="60479" y="42847"/>
                </a:lnTo>
                <a:lnTo>
                  <a:pt x="61149" y="38047"/>
                </a:lnTo>
                <a:lnTo>
                  <a:pt x="61149" y="27100"/>
                </a:lnTo>
                <a:lnTo>
                  <a:pt x="60505" y="22247"/>
                </a:lnTo>
                <a:lnTo>
                  <a:pt x="59234" y="18147"/>
                </a:lnTo>
                <a:lnTo>
                  <a:pt x="57948" y="14032"/>
                </a:lnTo>
                <a:lnTo>
                  <a:pt x="56059" y="10627"/>
                </a:lnTo>
                <a:lnTo>
                  <a:pt x="53531" y="7933"/>
                </a:lnTo>
                <a:lnTo>
                  <a:pt x="51029" y="5231"/>
                </a:lnTo>
                <a:lnTo>
                  <a:pt x="47890" y="3235"/>
                </a:lnTo>
                <a:lnTo>
                  <a:pt x="44156" y="1940"/>
                </a:lnTo>
                <a:lnTo>
                  <a:pt x="40412" y="643"/>
                </a:lnTo>
                <a:lnTo>
                  <a:pt x="36093" y="0"/>
                </a:lnTo>
                <a:lnTo>
                  <a:pt x="26074" y="0"/>
                </a:lnTo>
                <a:lnTo>
                  <a:pt x="21578" y="784"/>
                </a:lnTo>
                <a:lnTo>
                  <a:pt x="17689" y="2346"/>
                </a:lnTo>
                <a:lnTo>
                  <a:pt x="13816" y="3909"/>
                </a:lnTo>
                <a:lnTo>
                  <a:pt x="10565" y="6145"/>
                </a:lnTo>
                <a:lnTo>
                  <a:pt x="7937" y="9079"/>
                </a:lnTo>
                <a:lnTo>
                  <a:pt x="5294" y="11998"/>
                </a:lnTo>
                <a:lnTo>
                  <a:pt x="3329" y="15570"/>
                </a:lnTo>
                <a:lnTo>
                  <a:pt x="2007" y="19745"/>
                </a:lnTo>
                <a:lnTo>
                  <a:pt x="661" y="23911"/>
                </a:lnTo>
                <a:lnTo>
                  <a:pt x="0" y="28613"/>
                </a:lnTo>
                <a:lnTo>
                  <a:pt x="0" y="33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7874481" y="2006442"/>
            <a:ext cx="42087" cy="66880"/>
          </a:xfrm>
          <a:custGeom>
            <a:avLst/>
            <a:gdLst/>
            <a:ahLst/>
            <a:cxnLst/>
            <a:rect l="l" t="t" r="r" b="b"/>
            <a:pathLst>
              <a:path w="42087" h="66880">
                <a:moveTo>
                  <a:pt x="6897" y="65012"/>
                </a:moveTo>
                <a:lnTo>
                  <a:pt x="10048" y="65966"/>
                </a:lnTo>
                <a:lnTo>
                  <a:pt x="13870" y="66700"/>
                </a:lnTo>
                <a:lnTo>
                  <a:pt x="18176" y="66880"/>
                </a:lnTo>
                <a:lnTo>
                  <a:pt x="21462" y="66880"/>
                </a:lnTo>
                <a:lnTo>
                  <a:pt x="24563" y="66448"/>
                </a:lnTo>
                <a:lnTo>
                  <a:pt x="27471" y="65595"/>
                </a:lnTo>
                <a:lnTo>
                  <a:pt x="30355" y="64720"/>
                </a:lnTo>
                <a:lnTo>
                  <a:pt x="35043" y="61722"/>
                </a:lnTo>
                <a:lnTo>
                  <a:pt x="38926" y="57862"/>
                </a:lnTo>
                <a:lnTo>
                  <a:pt x="40198" y="55295"/>
                </a:lnTo>
                <a:lnTo>
                  <a:pt x="41454" y="52743"/>
                </a:lnTo>
                <a:lnTo>
                  <a:pt x="42087" y="49772"/>
                </a:lnTo>
                <a:lnTo>
                  <a:pt x="42087" y="43779"/>
                </a:lnTo>
                <a:lnTo>
                  <a:pt x="40881" y="39610"/>
                </a:lnTo>
                <a:lnTo>
                  <a:pt x="39042" y="36032"/>
                </a:lnTo>
                <a:lnTo>
                  <a:pt x="36450" y="33199"/>
                </a:lnTo>
                <a:lnTo>
                  <a:pt x="33300" y="30962"/>
                </a:lnTo>
                <a:lnTo>
                  <a:pt x="29933" y="29044"/>
                </a:lnTo>
                <a:lnTo>
                  <a:pt x="26482" y="27445"/>
                </a:lnTo>
                <a:lnTo>
                  <a:pt x="23115" y="25984"/>
                </a:lnTo>
                <a:lnTo>
                  <a:pt x="19965" y="24486"/>
                </a:lnTo>
                <a:lnTo>
                  <a:pt x="17338" y="22860"/>
                </a:lnTo>
                <a:lnTo>
                  <a:pt x="14720" y="19838"/>
                </a:lnTo>
                <a:lnTo>
                  <a:pt x="14328" y="16206"/>
                </a:lnTo>
                <a:lnTo>
                  <a:pt x="15203" y="13549"/>
                </a:lnTo>
                <a:lnTo>
                  <a:pt x="18046" y="11102"/>
                </a:lnTo>
                <a:lnTo>
                  <a:pt x="21438" y="10223"/>
                </a:lnTo>
                <a:lnTo>
                  <a:pt x="24704" y="10223"/>
                </a:lnTo>
                <a:lnTo>
                  <a:pt x="27914" y="10896"/>
                </a:lnTo>
                <a:lnTo>
                  <a:pt x="31954" y="12393"/>
                </a:lnTo>
                <a:lnTo>
                  <a:pt x="34902" y="13920"/>
                </a:lnTo>
                <a:lnTo>
                  <a:pt x="38127" y="12941"/>
                </a:lnTo>
                <a:lnTo>
                  <a:pt x="38343" y="10237"/>
                </a:lnTo>
                <a:lnTo>
                  <a:pt x="38293" y="7099"/>
                </a:lnTo>
                <a:lnTo>
                  <a:pt x="37696" y="4495"/>
                </a:lnTo>
                <a:lnTo>
                  <a:pt x="35092" y="2641"/>
                </a:lnTo>
                <a:lnTo>
                  <a:pt x="31562" y="1285"/>
                </a:lnTo>
                <a:lnTo>
                  <a:pt x="28793" y="586"/>
                </a:lnTo>
                <a:lnTo>
                  <a:pt x="25732" y="100"/>
                </a:lnTo>
                <a:lnTo>
                  <a:pt x="19698" y="0"/>
                </a:lnTo>
                <a:lnTo>
                  <a:pt x="16906" y="381"/>
                </a:lnTo>
                <a:lnTo>
                  <a:pt x="14263" y="1130"/>
                </a:lnTo>
                <a:lnTo>
                  <a:pt x="11620" y="1903"/>
                </a:lnTo>
                <a:lnTo>
                  <a:pt x="7369" y="4611"/>
                </a:lnTo>
                <a:lnTo>
                  <a:pt x="3873" y="8102"/>
                </a:lnTo>
                <a:lnTo>
                  <a:pt x="1587" y="12790"/>
                </a:lnTo>
                <a:lnTo>
                  <a:pt x="1004" y="15507"/>
                </a:lnTo>
                <a:lnTo>
                  <a:pt x="1004" y="21296"/>
                </a:lnTo>
                <a:lnTo>
                  <a:pt x="2199" y="25552"/>
                </a:lnTo>
                <a:lnTo>
                  <a:pt x="4039" y="29159"/>
                </a:lnTo>
                <a:lnTo>
                  <a:pt x="6606" y="31978"/>
                </a:lnTo>
                <a:lnTo>
                  <a:pt x="9691" y="34213"/>
                </a:lnTo>
                <a:lnTo>
                  <a:pt x="13007" y="36132"/>
                </a:lnTo>
                <a:lnTo>
                  <a:pt x="16459" y="37731"/>
                </a:lnTo>
                <a:lnTo>
                  <a:pt x="19775" y="39207"/>
                </a:lnTo>
                <a:lnTo>
                  <a:pt x="22849" y="40690"/>
                </a:lnTo>
                <a:lnTo>
                  <a:pt x="26468" y="43242"/>
                </a:lnTo>
                <a:lnTo>
                  <a:pt x="28461" y="46609"/>
                </a:lnTo>
                <a:lnTo>
                  <a:pt x="28220" y="50471"/>
                </a:lnTo>
                <a:lnTo>
                  <a:pt x="26621" y="53406"/>
                </a:lnTo>
                <a:lnTo>
                  <a:pt x="23789" y="55346"/>
                </a:lnTo>
                <a:lnTo>
                  <a:pt x="21247" y="56108"/>
                </a:lnTo>
                <a:lnTo>
                  <a:pt x="18227" y="56300"/>
                </a:lnTo>
                <a:lnTo>
                  <a:pt x="13666" y="56033"/>
                </a:lnTo>
                <a:lnTo>
                  <a:pt x="9972" y="54928"/>
                </a:lnTo>
                <a:lnTo>
                  <a:pt x="7038" y="53657"/>
                </a:lnTo>
                <a:lnTo>
                  <a:pt x="3773" y="51842"/>
                </a:lnTo>
                <a:lnTo>
                  <a:pt x="929" y="51281"/>
                </a:lnTo>
                <a:lnTo>
                  <a:pt x="15" y="53912"/>
                </a:lnTo>
                <a:lnTo>
                  <a:pt x="0" y="59208"/>
                </a:lnTo>
                <a:lnTo>
                  <a:pt x="1537" y="62334"/>
                </a:lnTo>
                <a:lnTo>
                  <a:pt x="4204" y="63957"/>
                </a:lnTo>
                <a:lnTo>
                  <a:pt x="6897" y="65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7925734" y="2057396"/>
            <a:ext cx="14836" cy="15430"/>
          </a:xfrm>
          <a:custGeom>
            <a:avLst/>
            <a:gdLst/>
            <a:ahLst/>
            <a:cxnLst/>
            <a:rect l="l" t="t" r="r" b="b"/>
            <a:pathLst>
              <a:path w="14836" h="15430">
                <a:moveTo>
                  <a:pt x="14836" y="7593"/>
                </a:moveTo>
                <a:lnTo>
                  <a:pt x="14836" y="4632"/>
                </a:lnTo>
                <a:lnTo>
                  <a:pt x="13233" y="1573"/>
                </a:lnTo>
                <a:lnTo>
                  <a:pt x="10264" y="0"/>
                </a:lnTo>
                <a:lnTo>
                  <a:pt x="4662" y="0"/>
                </a:lnTo>
                <a:lnTo>
                  <a:pt x="1626" y="1598"/>
                </a:lnTo>
                <a:lnTo>
                  <a:pt x="0" y="4762"/>
                </a:lnTo>
                <a:lnTo>
                  <a:pt x="0" y="10817"/>
                </a:lnTo>
                <a:lnTo>
                  <a:pt x="1601" y="13856"/>
                </a:lnTo>
                <a:lnTo>
                  <a:pt x="4601" y="15430"/>
                </a:lnTo>
                <a:lnTo>
                  <a:pt x="10199" y="15430"/>
                </a:lnTo>
                <a:lnTo>
                  <a:pt x="13207" y="13827"/>
                </a:lnTo>
                <a:lnTo>
                  <a:pt x="14836" y="10692"/>
                </a:lnTo>
                <a:lnTo>
                  <a:pt x="14836" y="75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443336" y="2251421"/>
            <a:ext cx="49669" cy="64594"/>
          </a:xfrm>
          <a:custGeom>
            <a:avLst/>
            <a:gdLst/>
            <a:ahLst/>
            <a:cxnLst/>
            <a:rect l="l" t="t" r="r" b="b"/>
            <a:pathLst>
              <a:path w="49669" h="64594">
                <a:moveTo>
                  <a:pt x="39218" y="43106"/>
                </a:moveTo>
                <a:lnTo>
                  <a:pt x="38249" y="46318"/>
                </a:lnTo>
                <a:lnTo>
                  <a:pt x="36827" y="48985"/>
                </a:lnTo>
                <a:lnTo>
                  <a:pt x="34949" y="51120"/>
                </a:lnTo>
                <a:lnTo>
                  <a:pt x="30683" y="54828"/>
                </a:lnTo>
                <a:lnTo>
                  <a:pt x="27849" y="55858"/>
                </a:lnTo>
                <a:lnTo>
                  <a:pt x="25020" y="56884"/>
                </a:lnTo>
                <a:lnTo>
                  <a:pt x="21539" y="57406"/>
                </a:lnTo>
                <a:lnTo>
                  <a:pt x="17424" y="57406"/>
                </a:lnTo>
                <a:lnTo>
                  <a:pt x="22388" y="64594"/>
                </a:lnTo>
                <a:lnTo>
                  <a:pt x="27151" y="63907"/>
                </a:lnTo>
                <a:lnTo>
                  <a:pt x="31150" y="62550"/>
                </a:lnTo>
                <a:lnTo>
                  <a:pt x="35139" y="61178"/>
                </a:lnTo>
                <a:lnTo>
                  <a:pt x="38505" y="59133"/>
                </a:lnTo>
                <a:lnTo>
                  <a:pt x="41263" y="56376"/>
                </a:lnTo>
                <a:lnTo>
                  <a:pt x="44006" y="53647"/>
                </a:lnTo>
                <a:lnTo>
                  <a:pt x="46087" y="50180"/>
                </a:lnTo>
                <a:lnTo>
                  <a:pt x="47523" y="46000"/>
                </a:lnTo>
                <a:lnTo>
                  <a:pt x="48945" y="41821"/>
                </a:lnTo>
                <a:lnTo>
                  <a:pt x="49669" y="36946"/>
                </a:lnTo>
                <a:lnTo>
                  <a:pt x="49669" y="26492"/>
                </a:lnTo>
                <a:lnTo>
                  <a:pt x="48995" y="22125"/>
                </a:lnTo>
                <a:lnTo>
                  <a:pt x="47649" y="18262"/>
                </a:lnTo>
                <a:lnTo>
                  <a:pt x="46292" y="14414"/>
                </a:lnTo>
                <a:lnTo>
                  <a:pt x="44323" y="11127"/>
                </a:lnTo>
                <a:lnTo>
                  <a:pt x="41705" y="8409"/>
                </a:lnTo>
                <a:lnTo>
                  <a:pt x="39089" y="5702"/>
                </a:lnTo>
                <a:lnTo>
                  <a:pt x="35852" y="3622"/>
                </a:lnTo>
                <a:lnTo>
                  <a:pt x="31990" y="2174"/>
                </a:lnTo>
                <a:lnTo>
                  <a:pt x="28140" y="723"/>
                </a:lnTo>
                <a:lnTo>
                  <a:pt x="23417" y="0"/>
                </a:lnTo>
                <a:lnTo>
                  <a:pt x="17816" y="0"/>
                </a:lnTo>
                <a:lnTo>
                  <a:pt x="8586" y="7138"/>
                </a:lnTo>
                <a:lnTo>
                  <a:pt x="21780" y="7138"/>
                </a:lnTo>
                <a:lnTo>
                  <a:pt x="25422" y="7746"/>
                </a:lnTo>
                <a:lnTo>
                  <a:pt x="28246" y="8992"/>
                </a:lnTo>
                <a:lnTo>
                  <a:pt x="31075" y="10224"/>
                </a:lnTo>
                <a:lnTo>
                  <a:pt x="33426" y="11927"/>
                </a:lnTo>
                <a:lnTo>
                  <a:pt x="37119" y="16323"/>
                </a:lnTo>
                <a:lnTo>
                  <a:pt x="38465" y="18925"/>
                </a:lnTo>
                <a:lnTo>
                  <a:pt x="39329" y="21935"/>
                </a:lnTo>
                <a:lnTo>
                  <a:pt x="40194" y="24955"/>
                </a:lnTo>
                <a:lnTo>
                  <a:pt x="40626" y="28210"/>
                </a:lnTo>
                <a:lnTo>
                  <a:pt x="40626" y="36093"/>
                </a:lnTo>
                <a:lnTo>
                  <a:pt x="40157" y="39905"/>
                </a:lnTo>
                <a:lnTo>
                  <a:pt x="39218" y="43106"/>
                </a:lnTo>
                <a:close/>
              </a:path>
              <a:path w="49669" h="64594">
                <a:moveTo>
                  <a:pt x="0" y="3496"/>
                </a:moveTo>
                <a:lnTo>
                  <a:pt x="0" y="61103"/>
                </a:lnTo>
                <a:lnTo>
                  <a:pt x="341" y="63299"/>
                </a:lnTo>
                <a:lnTo>
                  <a:pt x="3200" y="64594"/>
                </a:lnTo>
                <a:lnTo>
                  <a:pt x="22388" y="64594"/>
                </a:lnTo>
                <a:lnTo>
                  <a:pt x="17424" y="57406"/>
                </a:lnTo>
                <a:lnTo>
                  <a:pt x="8586" y="57406"/>
                </a:lnTo>
                <a:lnTo>
                  <a:pt x="8586" y="7138"/>
                </a:lnTo>
                <a:lnTo>
                  <a:pt x="17816" y="0"/>
                </a:lnTo>
                <a:lnTo>
                  <a:pt x="3200" y="0"/>
                </a:lnTo>
                <a:lnTo>
                  <a:pt x="1029" y="763"/>
                </a:lnTo>
                <a:lnTo>
                  <a:pt x="0" y="34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505566" y="2251158"/>
            <a:ext cx="8581" cy="65114"/>
          </a:xfrm>
          <a:custGeom>
            <a:avLst/>
            <a:gdLst/>
            <a:ahLst/>
            <a:cxnLst/>
            <a:rect l="l" t="t" r="r" b="b"/>
            <a:pathLst>
              <a:path w="8581" h="65114">
                <a:moveTo>
                  <a:pt x="8581" y="63566"/>
                </a:moveTo>
                <a:lnTo>
                  <a:pt x="8581" y="1563"/>
                </a:lnTo>
                <a:lnTo>
                  <a:pt x="8380" y="864"/>
                </a:lnTo>
                <a:lnTo>
                  <a:pt x="5814" y="0"/>
                </a:lnTo>
                <a:lnTo>
                  <a:pt x="2868" y="0"/>
                </a:lnTo>
                <a:lnTo>
                  <a:pt x="0" y="1563"/>
                </a:lnTo>
                <a:lnTo>
                  <a:pt x="0" y="63566"/>
                </a:lnTo>
                <a:lnTo>
                  <a:pt x="200" y="64264"/>
                </a:lnTo>
                <a:lnTo>
                  <a:pt x="2804" y="65114"/>
                </a:lnTo>
                <a:lnTo>
                  <a:pt x="5814" y="65114"/>
                </a:lnTo>
                <a:lnTo>
                  <a:pt x="8581" y="635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5530968" y="2251421"/>
            <a:ext cx="43077" cy="64896"/>
          </a:xfrm>
          <a:custGeom>
            <a:avLst/>
            <a:gdLst/>
            <a:ahLst/>
            <a:cxnLst/>
            <a:rect l="l" t="t" r="r" b="b"/>
            <a:pathLst>
              <a:path w="43077" h="64896">
                <a:moveTo>
                  <a:pt x="204" y="63997"/>
                </a:moveTo>
                <a:lnTo>
                  <a:pt x="2768" y="64847"/>
                </a:lnTo>
                <a:lnTo>
                  <a:pt x="5817" y="64847"/>
                </a:lnTo>
                <a:lnTo>
                  <a:pt x="8586" y="63299"/>
                </a:lnTo>
                <a:lnTo>
                  <a:pt x="8586" y="35791"/>
                </a:lnTo>
                <a:lnTo>
                  <a:pt x="16282" y="35791"/>
                </a:lnTo>
                <a:lnTo>
                  <a:pt x="19353" y="36666"/>
                </a:lnTo>
                <a:lnTo>
                  <a:pt x="21971" y="38063"/>
                </a:lnTo>
                <a:lnTo>
                  <a:pt x="24930" y="41414"/>
                </a:lnTo>
                <a:lnTo>
                  <a:pt x="26427" y="44298"/>
                </a:lnTo>
                <a:lnTo>
                  <a:pt x="27853" y="47628"/>
                </a:lnTo>
                <a:lnTo>
                  <a:pt x="33797" y="62852"/>
                </a:lnTo>
                <a:lnTo>
                  <a:pt x="35039" y="64465"/>
                </a:lnTo>
                <a:lnTo>
                  <a:pt x="37616" y="64896"/>
                </a:lnTo>
                <a:lnTo>
                  <a:pt x="40284" y="64861"/>
                </a:lnTo>
                <a:lnTo>
                  <a:pt x="43077" y="63299"/>
                </a:lnTo>
                <a:lnTo>
                  <a:pt x="41986" y="59651"/>
                </a:lnTo>
                <a:lnTo>
                  <a:pt x="36193" y="45429"/>
                </a:lnTo>
                <a:lnTo>
                  <a:pt x="34847" y="42329"/>
                </a:lnTo>
                <a:lnTo>
                  <a:pt x="32818" y="38585"/>
                </a:lnTo>
                <a:lnTo>
                  <a:pt x="30506" y="35726"/>
                </a:lnTo>
                <a:lnTo>
                  <a:pt x="28652" y="32576"/>
                </a:lnTo>
                <a:lnTo>
                  <a:pt x="31903" y="30812"/>
                </a:lnTo>
                <a:lnTo>
                  <a:pt x="34735" y="28703"/>
                </a:lnTo>
                <a:lnTo>
                  <a:pt x="36932" y="26075"/>
                </a:lnTo>
                <a:lnTo>
                  <a:pt x="38353" y="22849"/>
                </a:lnTo>
                <a:lnTo>
                  <a:pt x="39229" y="19192"/>
                </a:lnTo>
                <a:lnTo>
                  <a:pt x="39229" y="14796"/>
                </a:lnTo>
                <a:lnTo>
                  <a:pt x="38263" y="10911"/>
                </a:lnTo>
                <a:lnTo>
                  <a:pt x="36640" y="7420"/>
                </a:lnTo>
                <a:lnTo>
                  <a:pt x="34048" y="4561"/>
                </a:lnTo>
                <a:lnTo>
                  <a:pt x="30516" y="2440"/>
                </a:lnTo>
                <a:lnTo>
                  <a:pt x="26402" y="828"/>
                </a:lnTo>
                <a:lnTo>
                  <a:pt x="23040" y="295"/>
                </a:lnTo>
                <a:lnTo>
                  <a:pt x="19940" y="7240"/>
                </a:lnTo>
                <a:lnTo>
                  <a:pt x="22759" y="7736"/>
                </a:lnTo>
                <a:lnTo>
                  <a:pt x="25426" y="8510"/>
                </a:lnTo>
                <a:lnTo>
                  <a:pt x="27316" y="9756"/>
                </a:lnTo>
                <a:lnTo>
                  <a:pt x="29577" y="13258"/>
                </a:lnTo>
                <a:lnTo>
                  <a:pt x="30149" y="17920"/>
                </a:lnTo>
                <a:lnTo>
                  <a:pt x="29883" y="20930"/>
                </a:lnTo>
                <a:lnTo>
                  <a:pt x="28054" y="24753"/>
                </a:lnTo>
                <a:lnTo>
                  <a:pt x="24486" y="27486"/>
                </a:lnTo>
                <a:lnTo>
                  <a:pt x="21182" y="28577"/>
                </a:lnTo>
                <a:lnTo>
                  <a:pt x="16967" y="28844"/>
                </a:lnTo>
                <a:lnTo>
                  <a:pt x="8586" y="28844"/>
                </a:lnTo>
                <a:lnTo>
                  <a:pt x="8586" y="7089"/>
                </a:lnTo>
                <a:lnTo>
                  <a:pt x="16916" y="0"/>
                </a:lnTo>
                <a:lnTo>
                  <a:pt x="3188" y="0"/>
                </a:lnTo>
                <a:lnTo>
                  <a:pt x="1014" y="763"/>
                </a:lnTo>
                <a:lnTo>
                  <a:pt x="0" y="3496"/>
                </a:lnTo>
                <a:lnTo>
                  <a:pt x="0" y="63299"/>
                </a:lnTo>
                <a:lnTo>
                  <a:pt x="204" y="63997"/>
                </a:lnTo>
                <a:close/>
              </a:path>
              <a:path w="43077" h="64896">
                <a:moveTo>
                  <a:pt x="8586" y="7089"/>
                </a:moveTo>
                <a:lnTo>
                  <a:pt x="15825" y="7089"/>
                </a:lnTo>
                <a:lnTo>
                  <a:pt x="19940" y="7240"/>
                </a:lnTo>
                <a:lnTo>
                  <a:pt x="23040" y="295"/>
                </a:lnTo>
                <a:lnTo>
                  <a:pt x="19900" y="40"/>
                </a:lnTo>
                <a:lnTo>
                  <a:pt x="16916" y="0"/>
                </a:lnTo>
                <a:lnTo>
                  <a:pt x="8586" y="7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586210" y="2251417"/>
            <a:ext cx="35938" cy="64592"/>
          </a:xfrm>
          <a:custGeom>
            <a:avLst/>
            <a:gdLst/>
            <a:ahLst/>
            <a:cxnLst/>
            <a:rect l="l" t="t" r="r" b="b"/>
            <a:pathLst>
              <a:path w="35938" h="64592">
                <a:moveTo>
                  <a:pt x="33842" y="0"/>
                </a:moveTo>
                <a:lnTo>
                  <a:pt x="3200" y="0"/>
                </a:lnTo>
                <a:lnTo>
                  <a:pt x="1024" y="774"/>
                </a:lnTo>
                <a:lnTo>
                  <a:pt x="0" y="3503"/>
                </a:lnTo>
                <a:lnTo>
                  <a:pt x="0" y="61111"/>
                </a:lnTo>
                <a:lnTo>
                  <a:pt x="341" y="63310"/>
                </a:lnTo>
                <a:lnTo>
                  <a:pt x="3200" y="64592"/>
                </a:lnTo>
                <a:lnTo>
                  <a:pt x="34184" y="64592"/>
                </a:lnTo>
                <a:lnTo>
                  <a:pt x="35495" y="63752"/>
                </a:lnTo>
                <a:lnTo>
                  <a:pt x="35938" y="61060"/>
                </a:lnTo>
                <a:lnTo>
                  <a:pt x="35938" y="60387"/>
                </a:lnTo>
                <a:lnTo>
                  <a:pt x="34184" y="57467"/>
                </a:lnTo>
                <a:lnTo>
                  <a:pt x="8581" y="57467"/>
                </a:lnTo>
                <a:lnTo>
                  <a:pt x="8581" y="34340"/>
                </a:lnTo>
                <a:lnTo>
                  <a:pt x="30250" y="34340"/>
                </a:lnTo>
                <a:lnTo>
                  <a:pt x="31786" y="32980"/>
                </a:lnTo>
                <a:lnTo>
                  <a:pt x="31949" y="30377"/>
                </a:lnTo>
                <a:lnTo>
                  <a:pt x="30250" y="27418"/>
                </a:lnTo>
                <a:lnTo>
                  <a:pt x="8581" y="27418"/>
                </a:lnTo>
                <a:lnTo>
                  <a:pt x="8581" y="7150"/>
                </a:lnTo>
                <a:lnTo>
                  <a:pt x="33842" y="7150"/>
                </a:lnTo>
                <a:lnTo>
                  <a:pt x="35330" y="5678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632001" y="2250626"/>
            <a:ext cx="46865" cy="66189"/>
          </a:xfrm>
          <a:custGeom>
            <a:avLst/>
            <a:gdLst/>
            <a:ahLst/>
            <a:cxnLst/>
            <a:rect l="l" t="t" r="r" b="b"/>
            <a:pathLst>
              <a:path w="46865" h="66189">
                <a:moveTo>
                  <a:pt x="9069" y="29321"/>
                </a:moveTo>
                <a:lnTo>
                  <a:pt x="9540" y="25653"/>
                </a:lnTo>
                <a:lnTo>
                  <a:pt x="10466" y="22438"/>
                </a:lnTo>
                <a:lnTo>
                  <a:pt x="11380" y="19227"/>
                </a:lnTo>
                <a:lnTo>
                  <a:pt x="12675" y="16510"/>
                </a:lnTo>
                <a:lnTo>
                  <a:pt x="14339" y="14273"/>
                </a:lnTo>
                <a:lnTo>
                  <a:pt x="18036" y="10360"/>
                </a:lnTo>
                <a:lnTo>
                  <a:pt x="22759" y="8063"/>
                </a:lnTo>
                <a:lnTo>
                  <a:pt x="25377" y="7476"/>
                </a:lnTo>
                <a:lnTo>
                  <a:pt x="30888" y="7476"/>
                </a:lnTo>
                <a:lnTo>
                  <a:pt x="33159" y="7823"/>
                </a:lnTo>
                <a:lnTo>
                  <a:pt x="36946" y="9104"/>
                </a:lnTo>
                <a:lnTo>
                  <a:pt x="39866" y="10601"/>
                </a:lnTo>
                <a:lnTo>
                  <a:pt x="43106" y="12746"/>
                </a:lnTo>
                <a:lnTo>
                  <a:pt x="45925" y="13345"/>
                </a:lnTo>
                <a:lnTo>
                  <a:pt x="46609" y="10590"/>
                </a:lnTo>
                <a:lnTo>
                  <a:pt x="46433" y="7581"/>
                </a:lnTo>
                <a:lnTo>
                  <a:pt x="44693" y="4964"/>
                </a:lnTo>
                <a:lnTo>
                  <a:pt x="41555" y="2994"/>
                </a:lnTo>
                <a:lnTo>
                  <a:pt x="38726" y="1854"/>
                </a:lnTo>
                <a:lnTo>
                  <a:pt x="35600" y="875"/>
                </a:lnTo>
                <a:lnTo>
                  <a:pt x="32068" y="176"/>
                </a:lnTo>
                <a:lnTo>
                  <a:pt x="28397" y="0"/>
                </a:lnTo>
                <a:lnTo>
                  <a:pt x="24170" y="0"/>
                </a:lnTo>
                <a:lnTo>
                  <a:pt x="20322" y="759"/>
                </a:lnTo>
                <a:lnTo>
                  <a:pt x="16841" y="2296"/>
                </a:lnTo>
                <a:lnTo>
                  <a:pt x="13362" y="3818"/>
                </a:lnTo>
                <a:lnTo>
                  <a:pt x="10379" y="6043"/>
                </a:lnTo>
                <a:lnTo>
                  <a:pt x="7887" y="8953"/>
                </a:lnTo>
                <a:lnTo>
                  <a:pt x="5374" y="11873"/>
                </a:lnTo>
                <a:lnTo>
                  <a:pt x="3441" y="15415"/>
                </a:lnTo>
                <a:lnTo>
                  <a:pt x="2070" y="19620"/>
                </a:lnTo>
                <a:lnTo>
                  <a:pt x="673" y="23809"/>
                </a:lnTo>
                <a:lnTo>
                  <a:pt x="0" y="28587"/>
                </a:lnTo>
                <a:lnTo>
                  <a:pt x="0" y="39164"/>
                </a:lnTo>
                <a:lnTo>
                  <a:pt x="623" y="43787"/>
                </a:lnTo>
                <a:lnTo>
                  <a:pt x="1918" y="47800"/>
                </a:lnTo>
                <a:lnTo>
                  <a:pt x="3200" y="51800"/>
                </a:lnTo>
                <a:lnTo>
                  <a:pt x="5029" y="55180"/>
                </a:lnTo>
                <a:lnTo>
                  <a:pt x="7405" y="57909"/>
                </a:lnTo>
                <a:lnTo>
                  <a:pt x="9781" y="60641"/>
                </a:lnTo>
                <a:lnTo>
                  <a:pt x="12665" y="62697"/>
                </a:lnTo>
                <a:lnTo>
                  <a:pt x="16041" y="64094"/>
                </a:lnTo>
                <a:lnTo>
                  <a:pt x="19418" y="65491"/>
                </a:lnTo>
                <a:lnTo>
                  <a:pt x="23205" y="66189"/>
                </a:lnTo>
                <a:lnTo>
                  <a:pt x="27396" y="66189"/>
                </a:lnTo>
                <a:lnTo>
                  <a:pt x="32068" y="65973"/>
                </a:lnTo>
                <a:lnTo>
                  <a:pt x="36158" y="65059"/>
                </a:lnTo>
                <a:lnTo>
                  <a:pt x="39560" y="63878"/>
                </a:lnTo>
                <a:lnTo>
                  <a:pt x="43524" y="61873"/>
                </a:lnTo>
                <a:lnTo>
                  <a:pt x="46559" y="59004"/>
                </a:lnTo>
                <a:lnTo>
                  <a:pt x="46865" y="56261"/>
                </a:lnTo>
                <a:lnTo>
                  <a:pt x="46865" y="55482"/>
                </a:lnTo>
                <a:lnTo>
                  <a:pt x="44373" y="52779"/>
                </a:lnTo>
                <a:lnTo>
                  <a:pt x="41518" y="54748"/>
                </a:lnTo>
                <a:lnTo>
                  <a:pt x="38812" y="56321"/>
                </a:lnTo>
                <a:lnTo>
                  <a:pt x="35243" y="57658"/>
                </a:lnTo>
                <a:lnTo>
                  <a:pt x="31079" y="58607"/>
                </a:lnTo>
                <a:lnTo>
                  <a:pt x="25452" y="58607"/>
                </a:lnTo>
                <a:lnTo>
                  <a:pt x="22734" y="58064"/>
                </a:lnTo>
                <a:lnTo>
                  <a:pt x="20322" y="56983"/>
                </a:lnTo>
                <a:lnTo>
                  <a:pt x="15890" y="54302"/>
                </a:lnTo>
                <a:lnTo>
                  <a:pt x="12560" y="50076"/>
                </a:lnTo>
                <a:lnTo>
                  <a:pt x="11294" y="47444"/>
                </a:lnTo>
                <a:lnTo>
                  <a:pt x="10415" y="44309"/>
                </a:lnTo>
                <a:lnTo>
                  <a:pt x="9526" y="41158"/>
                </a:lnTo>
                <a:lnTo>
                  <a:pt x="9069" y="37525"/>
                </a:lnTo>
                <a:lnTo>
                  <a:pt x="9069" y="29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5681875" y="2251421"/>
            <a:ext cx="48323" cy="64847"/>
          </a:xfrm>
          <a:custGeom>
            <a:avLst/>
            <a:gdLst/>
            <a:ahLst/>
            <a:cxnLst/>
            <a:rect l="l" t="t" r="r" b="b"/>
            <a:pathLst>
              <a:path w="48323" h="64847">
                <a:moveTo>
                  <a:pt x="20067" y="63997"/>
                </a:moveTo>
                <a:lnTo>
                  <a:pt x="22669" y="64847"/>
                </a:lnTo>
                <a:lnTo>
                  <a:pt x="25693" y="64847"/>
                </a:lnTo>
                <a:lnTo>
                  <a:pt x="28461" y="63295"/>
                </a:lnTo>
                <a:lnTo>
                  <a:pt x="28461" y="7289"/>
                </a:lnTo>
                <a:lnTo>
                  <a:pt x="46620" y="7289"/>
                </a:lnTo>
                <a:lnTo>
                  <a:pt x="47905" y="6465"/>
                </a:lnTo>
                <a:lnTo>
                  <a:pt x="48323" y="3698"/>
                </a:lnTo>
                <a:lnTo>
                  <a:pt x="48323" y="3060"/>
                </a:lnTo>
                <a:lnTo>
                  <a:pt x="46620" y="0"/>
                </a:lnTo>
                <a:lnTo>
                  <a:pt x="1703" y="0"/>
                </a:lnTo>
                <a:lnTo>
                  <a:pt x="201" y="1537"/>
                </a:lnTo>
                <a:lnTo>
                  <a:pt x="0" y="4330"/>
                </a:lnTo>
                <a:lnTo>
                  <a:pt x="1703" y="7289"/>
                </a:lnTo>
                <a:lnTo>
                  <a:pt x="19876" y="7289"/>
                </a:lnTo>
                <a:lnTo>
                  <a:pt x="19876" y="63295"/>
                </a:lnTo>
                <a:lnTo>
                  <a:pt x="20067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735595" y="2256670"/>
            <a:ext cx="57758" cy="64310"/>
          </a:xfrm>
          <a:custGeom>
            <a:avLst/>
            <a:gdLst/>
            <a:ahLst/>
            <a:cxnLst/>
            <a:rect l="l" t="t" r="r" b="b"/>
            <a:pathLst>
              <a:path w="57758" h="64310">
                <a:moveTo>
                  <a:pt x="572" y="37425"/>
                </a:moveTo>
                <a:lnTo>
                  <a:pt x="1699" y="41530"/>
                </a:lnTo>
                <a:lnTo>
                  <a:pt x="2829" y="45629"/>
                </a:lnTo>
                <a:lnTo>
                  <a:pt x="4546" y="49046"/>
                </a:lnTo>
                <a:lnTo>
                  <a:pt x="6869" y="51814"/>
                </a:lnTo>
                <a:lnTo>
                  <a:pt x="9179" y="54573"/>
                </a:lnTo>
                <a:lnTo>
                  <a:pt x="12103" y="56678"/>
                </a:lnTo>
                <a:lnTo>
                  <a:pt x="15645" y="58125"/>
                </a:lnTo>
                <a:lnTo>
                  <a:pt x="14716" y="47851"/>
                </a:lnTo>
                <a:lnTo>
                  <a:pt x="11732" y="43229"/>
                </a:lnTo>
                <a:lnTo>
                  <a:pt x="10666" y="40474"/>
                </a:lnTo>
                <a:lnTo>
                  <a:pt x="10033" y="37274"/>
                </a:lnTo>
                <a:lnTo>
                  <a:pt x="9395" y="34085"/>
                </a:lnTo>
                <a:lnTo>
                  <a:pt x="9093" y="30593"/>
                </a:lnTo>
                <a:lnTo>
                  <a:pt x="9093" y="23378"/>
                </a:lnTo>
                <a:lnTo>
                  <a:pt x="9852" y="0"/>
                </a:lnTo>
                <a:lnTo>
                  <a:pt x="7391" y="2909"/>
                </a:lnTo>
                <a:lnTo>
                  <a:pt x="4928" y="5829"/>
                </a:lnTo>
                <a:lnTo>
                  <a:pt x="3084" y="9359"/>
                </a:lnTo>
                <a:lnTo>
                  <a:pt x="1840" y="13511"/>
                </a:lnTo>
                <a:lnTo>
                  <a:pt x="622" y="17675"/>
                </a:lnTo>
                <a:lnTo>
                  <a:pt x="0" y="22312"/>
                </a:lnTo>
                <a:lnTo>
                  <a:pt x="0" y="32727"/>
                </a:lnTo>
                <a:lnTo>
                  <a:pt x="572" y="37425"/>
                </a:lnTo>
                <a:close/>
              </a:path>
              <a:path w="57758" h="64310">
                <a:moveTo>
                  <a:pt x="21739" y="52222"/>
                </a:moveTo>
                <a:lnTo>
                  <a:pt x="19237" y="50939"/>
                </a:lnTo>
                <a:lnTo>
                  <a:pt x="14716" y="47851"/>
                </a:lnTo>
                <a:lnTo>
                  <a:pt x="15645" y="58125"/>
                </a:lnTo>
                <a:lnTo>
                  <a:pt x="19202" y="59561"/>
                </a:lnTo>
                <a:lnTo>
                  <a:pt x="23403" y="60300"/>
                </a:lnTo>
                <a:lnTo>
                  <a:pt x="33185" y="60300"/>
                </a:lnTo>
                <a:lnTo>
                  <a:pt x="37490" y="59496"/>
                </a:lnTo>
                <a:lnTo>
                  <a:pt x="41183" y="57924"/>
                </a:lnTo>
                <a:lnTo>
                  <a:pt x="44881" y="56337"/>
                </a:lnTo>
                <a:lnTo>
                  <a:pt x="47941" y="54090"/>
                </a:lnTo>
                <a:lnTo>
                  <a:pt x="50407" y="51131"/>
                </a:lnTo>
                <a:lnTo>
                  <a:pt x="52844" y="48196"/>
                </a:lnTo>
                <a:lnTo>
                  <a:pt x="54683" y="44626"/>
                </a:lnTo>
                <a:lnTo>
                  <a:pt x="55904" y="40424"/>
                </a:lnTo>
                <a:lnTo>
                  <a:pt x="57150" y="36230"/>
                </a:lnTo>
                <a:lnTo>
                  <a:pt x="57758" y="31521"/>
                </a:lnTo>
                <a:lnTo>
                  <a:pt x="57758" y="21081"/>
                </a:lnTo>
                <a:lnTo>
                  <a:pt x="57185" y="16445"/>
                </a:lnTo>
                <a:lnTo>
                  <a:pt x="56029" y="12395"/>
                </a:lnTo>
                <a:lnTo>
                  <a:pt x="54889" y="8355"/>
                </a:lnTo>
                <a:lnTo>
                  <a:pt x="53150" y="4954"/>
                </a:lnTo>
                <a:lnTo>
                  <a:pt x="50800" y="2221"/>
                </a:lnTo>
                <a:lnTo>
                  <a:pt x="48449" y="-532"/>
                </a:lnTo>
                <a:lnTo>
                  <a:pt x="45514" y="-2617"/>
                </a:lnTo>
                <a:lnTo>
                  <a:pt x="41986" y="-4053"/>
                </a:lnTo>
                <a:lnTo>
                  <a:pt x="38455" y="-5486"/>
                </a:lnTo>
                <a:lnTo>
                  <a:pt x="34315" y="-6184"/>
                </a:lnTo>
                <a:lnTo>
                  <a:pt x="24624" y="-6184"/>
                </a:lnTo>
                <a:lnTo>
                  <a:pt x="20332" y="-5410"/>
                </a:lnTo>
                <a:lnTo>
                  <a:pt x="16635" y="-3822"/>
                </a:lnTo>
                <a:lnTo>
                  <a:pt x="12942" y="-2249"/>
                </a:lnTo>
                <a:lnTo>
                  <a:pt x="9852" y="0"/>
                </a:lnTo>
                <a:lnTo>
                  <a:pt x="9093" y="23378"/>
                </a:lnTo>
                <a:lnTo>
                  <a:pt x="9420" y="20102"/>
                </a:lnTo>
                <a:lnTo>
                  <a:pt x="10109" y="16992"/>
                </a:lnTo>
                <a:lnTo>
                  <a:pt x="10792" y="13882"/>
                </a:lnTo>
                <a:lnTo>
                  <a:pt x="11912" y="11163"/>
                </a:lnTo>
                <a:lnTo>
                  <a:pt x="13500" y="8827"/>
                </a:lnTo>
                <a:lnTo>
                  <a:pt x="17132" y="4632"/>
                </a:lnTo>
                <a:lnTo>
                  <a:pt x="22186" y="1840"/>
                </a:lnTo>
                <a:lnTo>
                  <a:pt x="25311" y="1141"/>
                </a:lnTo>
                <a:lnTo>
                  <a:pt x="32753" y="1141"/>
                </a:lnTo>
                <a:lnTo>
                  <a:pt x="35877" y="1789"/>
                </a:lnTo>
                <a:lnTo>
                  <a:pt x="38404" y="3086"/>
                </a:lnTo>
                <a:lnTo>
                  <a:pt x="42951" y="6184"/>
                </a:lnTo>
                <a:lnTo>
                  <a:pt x="45971" y="10807"/>
                </a:lnTo>
                <a:lnTo>
                  <a:pt x="47052" y="13536"/>
                </a:lnTo>
                <a:lnTo>
                  <a:pt x="47699" y="16686"/>
                </a:lnTo>
                <a:lnTo>
                  <a:pt x="48362" y="19836"/>
                </a:lnTo>
                <a:lnTo>
                  <a:pt x="48679" y="23242"/>
                </a:lnTo>
                <a:lnTo>
                  <a:pt x="48679" y="30391"/>
                </a:lnTo>
                <a:lnTo>
                  <a:pt x="48347" y="33703"/>
                </a:lnTo>
                <a:lnTo>
                  <a:pt x="47674" y="36828"/>
                </a:lnTo>
                <a:lnTo>
                  <a:pt x="47015" y="39952"/>
                </a:lnTo>
                <a:lnTo>
                  <a:pt x="45896" y="42710"/>
                </a:lnTo>
                <a:lnTo>
                  <a:pt x="44334" y="45097"/>
                </a:lnTo>
                <a:lnTo>
                  <a:pt x="40716" y="49363"/>
                </a:lnTo>
                <a:lnTo>
                  <a:pt x="38163" y="50760"/>
                </a:lnTo>
                <a:lnTo>
                  <a:pt x="35596" y="52157"/>
                </a:lnTo>
                <a:lnTo>
                  <a:pt x="32447" y="52856"/>
                </a:lnTo>
                <a:lnTo>
                  <a:pt x="24890" y="52856"/>
                </a:lnTo>
                <a:lnTo>
                  <a:pt x="2173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806547" y="2251421"/>
            <a:ext cx="43092" cy="64896"/>
          </a:xfrm>
          <a:custGeom>
            <a:avLst/>
            <a:gdLst/>
            <a:ahLst/>
            <a:cxnLst/>
            <a:rect l="l" t="t" r="r" b="b"/>
            <a:pathLst>
              <a:path w="43092" h="64896">
                <a:moveTo>
                  <a:pt x="205" y="63997"/>
                </a:moveTo>
                <a:lnTo>
                  <a:pt x="2782" y="64847"/>
                </a:lnTo>
                <a:lnTo>
                  <a:pt x="5817" y="64847"/>
                </a:lnTo>
                <a:lnTo>
                  <a:pt x="8596" y="63299"/>
                </a:lnTo>
                <a:lnTo>
                  <a:pt x="8596" y="35791"/>
                </a:lnTo>
                <a:lnTo>
                  <a:pt x="16294" y="35791"/>
                </a:lnTo>
                <a:lnTo>
                  <a:pt x="19367" y="36666"/>
                </a:lnTo>
                <a:lnTo>
                  <a:pt x="21984" y="38063"/>
                </a:lnTo>
                <a:lnTo>
                  <a:pt x="24944" y="41414"/>
                </a:lnTo>
                <a:lnTo>
                  <a:pt x="26442" y="44298"/>
                </a:lnTo>
                <a:lnTo>
                  <a:pt x="27853" y="47628"/>
                </a:lnTo>
                <a:lnTo>
                  <a:pt x="33797" y="62852"/>
                </a:lnTo>
                <a:lnTo>
                  <a:pt x="35053" y="64465"/>
                </a:lnTo>
                <a:lnTo>
                  <a:pt x="37631" y="64896"/>
                </a:lnTo>
                <a:lnTo>
                  <a:pt x="40298" y="64861"/>
                </a:lnTo>
                <a:lnTo>
                  <a:pt x="43092" y="63299"/>
                </a:lnTo>
                <a:lnTo>
                  <a:pt x="41987" y="59651"/>
                </a:lnTo>
                <a:lnTo>
                  <a:pt x="36208" y="45429"/>
                </a:lnTo>
                <a:lnTo>
                  <a:pt x="34862" y="42329"/>
                </a:lnTo>
                <a:lnTo>
                  <a:pt x="32828" y="38585"/>
                </a:lnTo>
                <a:lnTo>
                  <a:pt x="30516" y="35726"/>
                </a:lnTo>
                <a:lnTo>
                  <a:pt x="28662" y="32576"/>
                </a:lnTo>
                <a:lnTo>
                  <a:pt x="31903" y="30812"/>
                </a:lnTo>
                <a:lnTo>
                  <a:pt x="34747" y="28703"/>
                </a:lnTo>
                <a:lnTo>
                  <a:pt x="36943" y="26075"/>
                </a:lnTo>
                <a:lnTo>
                  <a:pt x="38369" y="22849"/>
                </a:lnTo>
                <a:lnTo>
                  <a:pt x="39244" y="19192"/>
                </a:lnTo>
                <a:lnTo>
                  <a:pt x="39244" y="14796"/>
                </a:lnTo>
                <a:lnTo>
                  <a:pt x="38279" y="10911"/>
                </a:lnTo>
                <a:lnTo>
                  <a:pt x="36652" y="7420"/>
                </a:lnTo>
                <a:lnTo>
                  <a:pt x="34048" y="4561"/>
                </a:lnTo>
                <a:lnTo>
                  <a:pt x="30532" y="2440"/>
                </a:lnTo>
                <a:lnTo>
                  <a:pt x="26417" y="828"/>
                </a:lnTo>
                <a:lnTo>
                  <a:pt x="23050" y="295"/>
                </a:lnTo>
                <a:lnTo>
                  <a:pt x="19940" y="7240"/>
                </a:lnTo>
                <a:lnTo>
                  <a:pt x="22769" y="7736"/>
                </a:lnTo>
                <a:lnTo>
                  <a:pt x="25426" y="8510"/>
                </a:lnTo>
                <a:lnTo>
                  <a:pt x="27316" y="9756"/>
                </a:lnTo>
                <a:lnTo>
                  <a:pt x="29592" y="13258"/>
                </a:lnTo>
                <a:lnTo>
                  <a:pt x="30165" y="17920"/>
                </a:lnTo>
                <a:lnTo>
                  <a:pt x="29894" y="20930"/>
                </a:lnTo>
                <a:lnTo>
                  <a:pt x="28054" y="24753"/>
                </a:lnTo>
                <a:lnTo>
                  <a:pt x="24498" y="27486"/>
                </a:lnTo>
                <a:lnTo>
                  <a:pt x="21196" y="28577"/>
                </a:lnTo>
                <a:lnTo>
                  <a:pt x="16981" y="28844"/>
                </a:lnTo>
                <a:lnTo>
                  <a:pt x="8596" y="28844"/>
                </a:lnTo>
                <a:lnTo>
                  <a:pt x="8596" y="7089"/>
                </a:lnTo>
                <a:lnTo>
                  <a:pt x="16930" y="0"/>
                </a:lnTo>
                <a:lnTo>
                  <a:pt x="3200" y="0"/>
                </a:lnTo>
                <a:lnTo>
                  <a:pt x="1029" y="763"/>
                </a:lnTo>
                <a:lnTo>
                  <a:pt x="0" y="3496"/>
                </a:lnTo>
                <a:lnTo>
                  <a:pt x="0" y="63299"/>
                </a:lnTo>
                <a:lnTo>
                  <a:pt x="205" y="63997"/>
                </a:lnTo>
                <a:close/>
              </a:path>
              <a:path w="43092" h="64896">
                <a:moveTo>
                  <a:pt x="8596" y="7089"/>
                </a:moveTo>
                <a:lnTo>
                  <a:pt x="15825" y="7089"/>
                </a:lnTo>
                <a:lnTo>
                  <a:pt x="19940" y="7240"/>
                </a:lnTo>
                <a:lnTo>
                  <a:pt x="23050" y="295"/>
                </a:lnTo>
                <a:lnTo>
                  <a:pt x="19914" y="40"/>
                </a:lnTo>
                <a:lnTo>
                  <a:pt x="16930" y="0"/>
                </a:lnTo>
                <a:lnTo>
                  <a:pt x="8596" y="7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6965779" y="2251425"/>
            <a:ext cx="75284" cy="64897"/>
          </a:xfrm>
          <a:custGeom>
            <a:avLst/>
            <a:gdLst/>
            <a:ahLst/>
            <a:cxnLst/>
            <a:rect l="l" t="t" r="r" b="b"/>
            <a:pathLst>
              <a:path w="75284" h="64897">
                <a:moveTo>
                  <a:pt x="63360" y="63957"/>
                </a:moveTo>
                <a:lnTo>
                  <a:pt x="66038" y="64731"/>
                </a:lnTo>
                <a:lnTo>
                  <a:pt x="69048" y="64897"/>
                </a:lnTo>
                <a:lnTo>
                  <a:pt x="72083" y="64731"/>
                </a:lnTo>
                <a:lnTo>
                  <a:pt x="75284" y="62802"/>
                </a:lnTo>
                <a:lnTo>
                  <a:pt x="75172" y="3671"/>
                </a:lnTo>
                <a:lnTo>
                  <a:pt x="73063" y="582"/>
                </a:lnTo>
                <a:lnTo>
                  <a:pt x="70088" y="0"/>
                </a:lnTo>
                <a:lnTo>
                  <a:pt x="61264" y="0"/>
                </a:lnTo>
                <a:lnTo>
                  <a:pt x="58011" y="367"/>
                </a:lnTo>
                <a:lnTo>
                  <a:pt x="54914" y="2235"/>
                </a:lnTo>
                <a:lnTo>
                  <a:pt x="53276" y="4954"/>
                </a:lnTo>
                <a:lnTo>
                  <a:pt x="52362" y="7531"/>
                </a:lnTo>
                <a:lnTo>
                  <a:pt x="37894" y="45925"/>
                </a:lnTo>
                <a:lnTo>
                  <a:pt x="37692" y="45925"/>
                </a:lnTo>
                <a:lnTo>
                  <a:pt x="23709" y="7440"/>
                </a:lnTo>
                <a:lnTo>
                  <a:pt x="22313" y="3912"/>
                </a:lnTo>
                <a:lnTo>
                  <a:pt x="19519" y="1040"/>
                </a:lnTo>
                <a:lnTo>
                  <a:pt x="16370" y="115"/>
                </a:lnTo>
                <a:lnTo>
                  <a:pt x="3453" y="0"/>
                </a:lnTo>
                <a:lnTo>
                  <a:pt x="443" y="2235"/>
                </a:lnTo>
                <a:lnTo>
                  <a:pt x="0" y="5245"/>
                </a:lnTo>
                <a:lnTo>
                  <a:pt x="0" y="62802"/>
                </a:lnTo>
                <a:lnTo>
                  <a:pt x="457" y="63957"/>
                </a:lnTo>
                <a:lnTo>
                  <a:pt x="3200" y="64731"/>
                </a:lnTo>
                <a:lnTo>
                  <a:pt x="6196" y="64897"/>
                </a:lnTo>
                <a:lnTo>
                  <a:pt x="9220" y="64731"/>
                </a:lnTo>
                <a:lnTo>
                  <a:pt x="12430" y="62802"/>
                </a:lnTo>
                <a:lnTo>
                  <a:pt x="12546" y="10224"/>
                </a:lnTo>
                <a:lnTo>
                  <a:pt x="30608" y="62751"/>
                </a:lnTo>
                <a:lnTo>
                  <a:pt x="32421" y="64364"/>
                </a:lnTo>
                <a:lnTo>
                  <a:pt x="35204" y="64847"/>
                </a:lnTo>
                <a:lnTo>
                  <a:pt x="38430" y="64897"/>
                </a:lnTo>
                <a:lnTo>
                  <a:pt x="40994" y="64757"/>
                </a:lnTo>
                <a:lnTo>
                  <a:pt x="44028" y="62751"/>
                </a:lnTo>
                <a:lnTo>
                  <a:pt x="62763" y="10224"/>
                </a:lnTo>
                <a:lnTo>
                  <a:pt x="62853" y="62802"/>
                </a:lnTo>
                <a:lnTo>
                  <a:pt x="6336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7054689" y="2273151"/>
            <a:ext cx="33793" cy="62698"/>
          </a:xfrm>
          <a:custGeom>
            <a:avLst/>
            <a:gdLst/>
            <a:ahLst/>
            <a:cxnLst/>
            <a:rect l="l" t="t" r="r" b="b"/>
            <a:pathLst>
              <a:path w="33793" h="62698">
                <a:moveTo>
                  <a:pt x="29131" y="3237"/>
                </a:moveTo>
                <a:lnTo>
                  <a:pt x="26095" y="5511"/>
                </a:lnTo>
                <a:lnTo>
                  <a:pt x="23317" y="6400"/>
                </a:lnTo>
                <a:lnTo>
                  <a:pt x="19810" y="6616"/>
                </a:lnTo>
                <a:lnTo>
                  <a:pt x="17218" y="16459"/>
                </a:lnTo>
                <a:lnTo>
                  <a:pt x="18615" y="16459"/>
                </a:lnTo>
                <a:lnTo>
                  <a:pt x="21981" y="17539"/>
                </a:lnTo>
                <a:lnTo>
                  <a:pt x="24547" y="19875"/>
                </a:lnTo>
                <a:lnTo>
                  <a:pt x="26617" y="23468"/>
                </a:lnTo>
                <a:lnTo>
                  <a:pt x="28000" y="26543"/>
                </a:lnTo>
                <a:lnTo>
                  <a:pt x="33793" y="40968"/>
                </a:lnTo>
                <a:lnTo>
                  <a:pt x="30758" y="0"/>
                </a:lnTo>
                <a:lnTo>
                  <a:pt x="29131" y="3237"/>
                </a:lnTo>
                <a:close/>
              </a:path>
              <a:path w="33793" h="62698">
                <a:moveTo>
                  <a:pt x="32039" y="12813"/>
                </a:moveTo>
                <a:lnTo>
                  <a:pt x="35822" y="11355"/>
                </a:lnTo>
                <a:lnTo>
                  <a:pt x="38948" y="9284"/>
                </a:lnTo>
                <a:lnTo>
                  <a:pt x="41324" y="6667"/>
                </a:lnTo>
                <a:lnTo>
                  <a:pt x="43202" y="3683"/>
                </a:lnTo>
                <a:lnTo>
                  <a:pt x="44293" y="125"/>
                </a:lnTo>
                <a:lnTo>
                  <a:pt x="44574" y="-4003"/>
                </a:lnTo>
                <a:lnTo>
                  <a:pt x="44574" y="-6579"/>
                </a:lnTo>
                <a:lnTo>
                  <a:pt x="43434" y="-10821"/>
                </a:lnTo>
                <a:lnTo>
                  <a:pt x="41550" y="-14518"/>
                </a:lnTo>
                <a:lnTo>
                  <a:pt x="38670" y="-17412"/>
                </a:lnTo>
                <a:lnTo>
                  <a:pt x="34822" y="-19483"/>
                </a:lnTo>
                <a:lnTo>
                  <a:pt x="30387" y="-21005"/>
                </a:lnTo>
                <a:lnTo>
                  <a:pt x="27799" y="-21386"/>
                </a:lnTo>
                <a:lnTo>
                  <a:pt x="23709" y="-21692"/>
                </a:lnTo>
                <a:lnTo>
                  <a:pt x="3883" y="-21729"/>
                </a:lnTo>
                <a:lnTo>
                  <a:pt x="1115" y="-20753"/>
                </a:lnTo>
                <a:lnTo>
                  <a:pt x="0" y="-17589"/>
                </a:lnTo>
                <a:lnTo>
                  <a:pt x="0" y="41073"/>
                </a:lnTo>
                <a:lnTo>
                  <a:pt x="2512" y="42912"/>
                </a:lnTo>
                <a:lnTo>
                  <a:pt x="5270" y="43167"/>
                </a:lnTo>
                <a:lnTo>
                  <a:pt x="7833" y="43167"/>
                </a:lnTo>
                <a:lnTo>
                  <a:pt x="10565" y="42912"/>
                </a:lnTo>
                <a:lnTo>
                  <a:pt x="13129" y="41073"/>
                </a:lnTo>
                <a:lnTo>
                  <a:pt x="13129" y="16459"/>
                </a:lnTo>
                <a:lnTo>
                  <a:pt x="17218" y="16459"/>
                </a:lnTo>
                <a:lnTo>
                  <a:pt x="19810" y="6616"/>
                </a:lnTo>
                <a:lnTo>
                  <a:pt x="13129" y="6616"/>
                </a:lnTo>
                <a:lnTo>
                  <a:pt x="13129" y="-11696"/>
                </a:lnTo>
                <a:lnTo>
                  <a:pt x="21689" y="-11645"/>
                </a:lnTo>
                <a:lnTo>
                  <a:pt x="24814" y="-11151"/>
                </a:lnTo>
                <a:lnTo>
                  <a:pt x="28587" y="-9514"/>
                </a:lnTo>
                <a:lnTo>
                  <a:pt x="30516" y="-6591"/>
                </a:lnTo>
                <a:lnTo>
                  <a:pt x="30999" y="-2656"/>
                </a:lnTo>
                <a:lnTo>
                  <a:pt x="30758" y="0"/>
                </a:lnTo>
                <a:lnTo>
                  <a:pt x="33793" y="40968"/>
                </a:lnTo>
                <a:lnTo>
                  <a:pt x="34476" y="42278"/>
                </a:lnTo>
                <a:lnTo>
                  <a:pt x="37284" y="43063"/>
                </a:lnTo>
                <a:lnTo>
                  <a:pt x="44574" y="43063"/>
                </a:lnTo>
                <a:lnTo>
                  <a:pt x="47915" y="41173"/>
                </a:lnTo>
                <a:lnTo>
                  <a:pt x="47660" y="39801"/>
                </a:lnTo>
                <a:lnTo>
                  <a:pt x="46669" y="37033"/>
                </a:lnTo>
                <a:lnTo>
                  <a:pt x="41234" y="24292"/>
                </a:lnTo>
                <a:lnTo>
                  <a:pt x="39952" y="21398"/>
                </a:lnTo>
                <a:lnTo>
                  <a:pt x="37908" y="17881"/>
                </a:lnTo>
                <a:lnTo>
                  <a:pt x="34772" y="14516"/>
                </a:lnTo>
                <a:lnTo>
                  <a:pt x="32039" y="128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7111039" y="2301238"/>
            <a:ext cx="14822" cy="15429"/>
          </a:xfrm>
          <a:custGeom>
            <a:avLst/>
            <a:gdLst/>
            <a:ahLst/>
            <a:cxnLst/>
            <a:rect l="l" t="t" r="r" b="b"/>
            <a:pathLst>
              <a:path w="14822" h="15429">
                <a:moveTo>
                  <a:pt x="14822" y="7592"/>
                </a:moveTo>
                <a:lnTo>
                  <a:pt x="14822" y="4632"/>
                </a:lnTo>
                <a:lnTo>
                  <a:pt x="13219" y="1573"/>
                </a:lnTo>
                <a:lnTo>
                  <a:pt x="10250" y="0"/>
                </a:lnTo>
                <a:lnTo>
                  <a:pt x="4648" y="0"/>
                </a:lnTo>
                <a:lnTo>
                  <a:pt x="1624" y="1598"/>
                </a:lnTo>
                <a:lnTo>
                  <a:pt x="0" y="4762"/>
                </a:lnTo>
                <a:lnTo>
                  <a:pt x="0" y="10817"/>
                </a:lnTo>
                <a:lnTo>
                  <a:pt x="1598" y="13856"/>
                </a:lnTo>
                <a:lnTo>
                  <a:pt x="4583" y="15429"/>
                </a:lnTo>
                <a:lnTo>
                  <a:pt x="10185" y="15429"/>
                </a:lnTo>
                <a:lnTo>
                  <a:pt x="13194" y="13831"/>
                </a:lnTo>
                <a:lnTo>
                  <a:pt x="14822" y="10681"/>
                </a:lnTo>
                <a:lnTo>
                  <a:pt x="14822" y="7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7161998" y="2251127"/>
            <a:ext cx="47181" cy="65199"/>
          </a:xfrm>
          <a:custGeom>
            <a:avLst/>
            <a:gdLst/>
            <a:ahLst/>
            <a:cxnLst/>
            <a:rect l="l" t="t" r="r" b="b"/>
            <a:pathLst>
              <a:path w="47181" h="65199">
                <a:moveTo>
                  <a:pt x="44030" y="6728"/>
                </a:moveTo>
                <a:lnTo>
                  <a:pt x="45427" y="4481"/>
                </a:lnTo>
                <a:lnTo>
                  <a:pt x="46177" y="1814"/>
                </a:lnTo>
                <a:lnTo>
                  <a:pt x="43599" y="241"/>
                </a:lnTo>
                <a:lnTo>
                  <a:pt x="40765" y="0"/>
                </a:lnTo>
                <a:lnTo>
                  <a:pt x="38138" y="0"/>
                </a:lnTo>
                <a:lnTo>
                  <a:pt x="34731" y="276"/>
                </a:lnTo>
                <a:lnTo>
                  <a:pt x="32054" y="2195"/>
                </a:lnTo>
                <a:lnTo>
                  <a:pt x="13133" y="29653"/>
                </a:lnTo>
                <a:lnTo>
                  <a:pt x="13133" y="2145"/>
                </a:lnTo>
                <a:lnTo>
                  <a:pt x="10615" y="241"/>
                </a:lnTo>
                <a:lnTo>
                  <a:pt x="7887" y="0"/>
                </a:lnTo>
                <a:lnTo>
                  <a:pt x="5320" y="0"/>
                </a:lnTo>
                <a:lnTo>
                  <a:pt x="2562" y="241"/>
                </a:lnTo>
                <a:lnTo>
                  <a:pt x="0" y="2145"/>
                </a:lnTo>
                <a:lnTo>
                  <a:pt x="0" y="62989"/>
                </a:lnTo>
                <a:lnTo>
                  <a:pt x="547" y="64209"/>
                </a:lnTo>
                <a:lnTo>
                  <a:pt x="3426" y="65034"/>
                </a:lnTo>
                <a:lnTo>
                  <a:pt x="6591" y="65199"/>
                </a:lnTo>
                <a:lnTo>
                  <a:pt x="9791" y="65034"/>
                </a:lnTo>
                <a:lnTo>
                  <a:pt x="13133" y="62989"/>
                </a:lnTo>
                <a:lnTo>
                  <a:pt x="13133" y="32345"/>
                </a:lnTo>
                <a:lnTo>
                  <a:pt x="32637" y="62989"/>
                </a:lnTo>
                <a:lnTo>
                  <a:pt x="34721" y="64781"/>
                </a:lnTo>
                <a:lnTo>
                  <a:pt x="38173" y="65199"/>
                </a:lnTo>
                <a:lnTo>
                  <a:pt x="41695" y="65199"/>
                </a:lnTo>
                <a:lnTo>
                  <a:pt x="44625" y="64932"/>
                </a:lnTo>
                <a:lnTo>
                  <a:pt x="47181" y="62938"/>
                </a:lnTo>
                <a:lnTo>
                  <a:pt x="46950" y="61873"/>
                </a:lnTo>
                <a:lnTo>
                  <a:pt x="45629" y="59155"/>
                </a:lnTo>
                <a:lnTo>
                  <a:pt x="26301" y="29944"/>
                </a:lnTo>
                <a:lnTo>
                  <a:pt x="44030" y="67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7217881" y="2251119"/>
            <a:ext cx="50417" cy="65203"/>
          </a:xfrm>
          <a:custGeom>
            <a:avLst/>
            <a:gdLst/>
            <a:ahLst/>
            <a:cxnLst/>
            <a:rect l="l" t="t" r="r" b="b"/>
            <a:pathLst>
              <a:path w="50417" h="65203">
                <a:moveTo>
                  <a:pt x="40655" y="154"/>
                </a:moveTo>
                <a:lnTo>
                  <a:pt x="37288" y="2099"/>
                </a:lnTo>
                <a:lnTo>
                  <a:pt x="37288" y="25808"/>
                </a:lnTo>
                <a:lnTo>
                  <a:pt x="13117" y="25808"/>
                </a:lnTo>
                <a:lnTo>
                  <a:pt x="13117" y="2099"/>
                </a:lnTo>
                <a:lnTo>
                  <a:pt x="10615" y="255"/>
                </a:lnTo>
                <a:lnTo>
                  <a:pt x="7887" y="0"/>
                </a:lnTo>
                <a:lnTo>
                  <a:pt x="5321" y="0"/>
                </a:lnTo>
                <a:lnTo>
                  <a:pt x="2566" y="255"/>
                </a:lnTo>
                <a:lnTo>
                  <a:pt x="0" y="2099"/>
                </a:lnTo>
                <a:lnTo>
                  <a:pt x="0" y="63108"/>
                </a:lnTo>
                <a:lnTo>
                  <a:pt x="533" y="64263"/>
                </a:lnTo>
                <a:lnTo>
                  <a:pt x="3416" y="65037"/>
                </a:lnTo>
                <a:lnTo>
                  <a:pt x="6591" y="65203"/>
                </a:lnTo>
                <a:lnTo>
                  <a:pt x="9791" y="65037"/>
                </a:lnTo>
                <a:lnTo>
                  <a:pt x="13117" y="63108"/>
                </a:lnTo>
                <a:lnTo>
                  <a:pt x="13117" y="36983"/>
                </a:lnTo>
                <a:lnTo>
                  <a:pt x="37288" y="36983"/>
                </a:lnTo>
                <a:lnTo>
                  <a:pt x="37288" y="63108"/>
                </a:lnTo>
                <a:lnTo>
                  <a:pt x="39815" y="64947"/>
                </a:lnTo>
                <a:lnTo>
                  <a:pt x="42584" y="65203"/>
                </a:lnTo>
                <a:lnTo>
                  <a:pt x="45147" y="65203"/>
                </a:lnTo>
                <a:lnTo>
                  <a:pt x="47854" y="64947"/>
                </a:lnTo>
                <a:lnTo>
                  <a:pt x="50417" y="63108"/>
                </a:lnTo>
                <a:lnTo>
                  <a:pt x="50417" y="2099"/>
                </a:lnTo>
                <a:lnTo>
                  <a:pt x="49874" y="929"/>
                </a:lnTo>
                <a:lnTo>
                  <a:pt x="47015" y="154"/>
                </a:lnTo>
                <a:lnTo>
                  <a:pt x="43881" y="0"/>
                </a:lnTo>
                <a:lnTo>
                  <a:pt x="40655" y="1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7276377" y="2251127"/>
            <a:ext cx="59310" cy="65199"/>
          </a:xfrm>
          <a:custGeom>
            <a:avLst/>
            <a:gdLst/>
            <a:ahLst/>
            <a:cxnLst/>
            <a:rect l="l" t="t" r="r" b="b"/>
            <a:pathLst>
              <a:path w="59310" h="65199">
                <a:moveTo>
                  <a:pt x="1169" y="64932"/>
                </a:moveTo>
                <a:lnTo>
                  <a:pt x="4104" y="65199"/>
                </a:lnTo>
                <a:lnTo>
                  <a:pt x="7063" y="65199"/>
                </a:lnTo>
                <a:lnTo>
                  <a:pt x="9997" y="65022"/>
                </a:lnTo>
                <a:lnTo>
                  <a:pt x="12726" y="62787"/>
                </a:lnTo>
                <a:lnTo>
                  <a:pt x="16816" y="50166"/>
                </a:lnTo>
                <a:lnTo>
                  <a:pt x="41087" y="50166"/>
                </a:lnTo>
                <a:lnTo>
                  <a:pt x="45429" y="63154"/>
                </a:lnTo>
                <a:lnTo>
                  <a:pt x="47473" y="64957"/>
                </a:lnTo>
                <a:lnTo>
                  <a:pt x="50090" y="65173"/>
                </a:lnTo>
                <a:lnTo>
                  <a:pt x="56019" y="65148"/>
                </a:lnTo>
                <a:lnTo>
                  <a:pt x="59310" y="62838"/>
                </a:lnTo>
                <a:lnTo>
                  <a:pt x="58547" y="59993"/>
                </a:lnTo>
                <a:lnTo>
                  <a:pt x="38585" y="2743"/>
                </a:lnTo>
                <a:lnTo>
                  <a:pt x="38379" y="2105"/>
                </a:lnTo>
                <a:lnTo>
                  <a:pt x="35816" y="226"/>
                </a:lnTo>
                <a:lnTo>
                  <a:pt x="32576" y="25"/>
                </a:lnTo>
                <a:lnTo>
                  <a:pt x="29058" y="0"/>
                </a:lnTo>
                <a:lnTo>
                  <a:pt x="28842" y="12621"/>
                </a:lnTo>
                <a:lnTo>
                  <a:pt x="38037" y="40082"/>
                </a:lnTo>
                <a:lnTo>
                  <a:pt x="19714" y="40082"/>
                </a:lnTo>
                <a:lnTo>
                  <a:pt x="20563" y="2592"/>
                </a:lnTo>
                <a:lnTo>
                  <a:pt x="637" y="59903"/>
                </a:lnTo>
                <a:lnTo>
                  <a:pt x="0" y="61998"/>
                </a:lnTo>
                <a:lnTo>
                  <a:pt x="1169" y="64932"/>
                </a:lnTo>
                <a:close/>
              </a:path>
              <a:path w="59310" h="65199">
                <a:moveTo>
                  <a:pt x="28842" y="12621"/>
                </a:moveTo>
                <a:lnTo>
                  <a:pt x="29058" y="0"/>
                </a:lnTo>
                <a:lnTo>
                  <a:pt x="25985" y="25"/>
                </a:lnTo>
                <a:lnTo>
                  <a:pt x="23115" y="226"/>
                </a:lnTo>
                <a:lnTo>
                  <a:pt x="20563" y="2592"/>
                </a:lnTo>
                <a:lnTo>
                  <a:pt x="19714" y="40082"/>
                </a:lnTo>
                <a:lnTo>
                  <a:pt x="28842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7343607" y="2251119"/>
            <a:ext cx="35496" cy="64897"/>
          </a:xfrm>
          <a:custGeom>
            <a:avLst/>
            <a:gdLst/>
            <a:ahLst/>
            <a:cxnLst/>
            <a:rect l="l" t="t" r="r" b="b"/>
            <a:pathLst>
              <a:path w="35496" h="64897">
                <a:moveTo>
                  <a:pt x="35496" y="59410"/>
                </a:moveTo>
                <a:lnTo>
                  <a:pt x="35370" y="56883"/>
                </a:lnTo>
                <a:lnTo>
                  <a:pt x="33501" y="54065"/>
                </a:lnTo>
                <a:lnTo>
                  <a:pt x="13183" y="54065"/>
                </a:lnTo>
                <a:lnTo>
                  <a:pt x="13183" y="1767"/>
                </a:lnTo>
                <a:lnTo>
                  <a:pt x="10617" y="255"/>
                </a:lnTo>
                <a:lnTo>
                  <a:pt x="7884" y="0"/>
                </a:lnTo>
                <a:lnTo>
                  <a:pt x="5321" y="0"/>
                </a:lnTo>
                <a:lnTo>
                  <a:pt x="2562" y="255"/>
                </a:lnTo>
                <a:lnTo>
                  <a:pt x="0" y="2099"/>
                </a:lnTo>
                <a:lnTo>
                  <a:pt x="0" y="60746"/>
                </a:lnTo>
                <a:lnTo>
                  <a:pt x="1130" y="63921"/>
                </a:lnTo>
                <a:lnTo>
                  <a:pt x="3898" y="64897"/>
                </a:lnTo>
                <a:lnTo>
                  <a:pt x="33501" y="64897"/>
                </a:lnTo>
                <a:lnTo>
                  <a:pt x="35280" y="62611"/>
                </a:lnTo>
                <a:lnTo>
                  <a:pt x="35496" y="59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7386793" y="2251119"/>
            <a:ext cx="13172" cy="65203"/>
          </a:xfrm>
          <a:custGeom>
            <a:avLst/>
            <a:gdLst/>
            <a:ahLst/>
            <a:cxnLst/>
            <a:rect l="l" t="t" r="r" b="b"/>
            <a:pathLst>
              <a:path w="13172" h="65203">
                <a:moveTo>
                  <a:pt x="13172" y="63108"/>
                </a:moveTo>
                <a:lnTo>
                  <a:pt x="13172" y="1767"/>
                </a:lnTo>
                <a:lnTo>
                  <a:pt x="10615" y="255"/>
                </a:lnTo>
                <a:lnTo>
                  <a:pt x="7886" y="0"/>
                </a:lnTo>
                <a:lnTo>
                  <a:pt x="5320" y="0"/>
                </a:lnTo>
                <a:lnTo>
                  <a:pt x="2602" y="255"/>
                </a:lnTo>
                <a:lnTo>
                  <a:pt x="0" y="2099"/>
                </a:lnTo>
                <a:lnTo>
                  <a:pt x="0" y="63425"/>
                </a:lnTo>
                <a:lnTo>
                  <a:pt x="2566" y="64947"/>
                </a:lnTo>
                <a:lnTo>
                  <a:pt x="5320" y="65203"/>
                </a:lnTo>
                <a:lnTo>
                  <a:pt x="7886" y="65203"/>
                </a:lnTo>
                <a:lnTo>
                  <a:pt x="10615" y="64947"/>
                </a:lnTo>
                <a:lnTo>
                  <a:pt x="13172" y="631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7414092" y="2251421"/>
            <a:ext cx="38862" cy="64592"/>
          </a:xfrm>
          <a:custGeom>
            <a:avLst/>
            <a:gdLst/>
            <a:ahLst/>
            <a:cxnLst/>
            <a:rect l="l" t="t" r="r" b="b"/>
            <a:pathLst>
              <a:path w="38862" h="64592">
                <a:moveTo>
                  <a:pt x="38862" y="41591"/>
                </a:moveTo>
                <a:lnTo>
                  <a:pt x="38047" y="44373"/>
                </a:lnTo>
                <a:lnTo>
                  <a:pt x="35167" y="48590"/>
                </a:lnTo>
                <a:lnTo>
                  <a:pt x="31470" y="51879"/>
                </a:lnTo>
                <a:lnTo>
                  <a:pt x="26543" y="53759"/>
                </a:lnTo>
                <a:lnTo>
                  <a:pt x="23507" y="54216"/>
                </a:lnTo>
                <a:lnTo>
                  <a:pt x="19914" y="54216"/>
                </a:lnTo>
                <a:lnTo>
                  <a:pt x="25044" y="64592"/>
                </a:lnTo>
                <a:lnTo>
                  <a:pt x="29983" y="63968"/>
                </a:lnTo>
                <a:lnTo>
                  <a:pt x="34123" y="62722"/>
                </a:lnTo>
                <a:lnTo>
                  <a:pt x="38263" y="61480"/>
                </a:lnTo>
                <a:lnTo>
                  <a:pt x="38862" y="41591"/>
                </a:lnTo>
                <a:close/>
              </a:path>
              <a:path w="38862" h="64592">
                <a:moveTo>
                  <a:pt x="0" y="4140"/>
                </a:moveTo>
                <a:lnTo>
                  <a:pt x="0" y="60451"/>
                </a:lnTo>
                <a:lnTo>
                  <a:pt x="1130" y="63626"/>
                </a:lnTo>
                <a:lnTo>
                  <a:pt x="3887" y="64592"/>
                </a:lnTo>
                <a:lnTo>
                  <a:pt x="25044" y="64592"/>
                </a:lnTo>
                <a:lnTo>
                  <a:pt x="19914" y="54216"/>
                </a:lnTo>
                <a:lnTo>
                  <a:pt x="13082" y="54216"/>
                </a:lnTo>
                <a:lnTo>
                  <a:pt x="13082" y="10285"/>
                </a:lnTo>
                <a:lnTo>
                  <a:pt x="23749" y="10285"/>
                </a:lnTo>
                <a:lnTo>
                  <a:pt x="27000" y="10833"/>
                </a:lnTo>
                <a:lnTo>
                  <a:pt x="31953" y="12993"/>
                </a:lnTo>
                <a:lnTo>
                  <a:pt x="35575" y="16419"/>
                </a:lnTo>
                <a:lnTo>
                  <a:pt x="38289" y="20636"/>
                </a:lnTo>
                <a:lnTo>
                  <a:pt x="39016" y="23267"/>
                </a:lnTo>
                <a:lnTo>
                  <a:pt x="39739" y="25895"/>
                </a:lnTo>
                <a:lnTo>
                  <a:pt x="40092" y="28738"/>
                </a:lnTo>
                <a:lnTo>
                  <a:pt x="40092" y="35532"/>
                </a:lnTo>
                <a:lnTo>
                  <a:pt x="39690" y="38797"/>
                </a:lnTo>
                <a:lnTo>
                  <a:pt x="38862" y="41591"/>
                </a:lnTo>
                <a:lnTo>
                  <a:pt x="38263" y="61480"/>
                </a:lnTo>
                <a:lnTo>
                  <a:pt x="41784" y="59522"/>
                </a:lnTo>
                <a:lnTo>
                  <a:pt x="44679" y="56869"/>
                </a:lnTo>
                <a:lnTo>
                  <a:pt x="47574" y="54202"/>
                </a:lnTo>
                <a:lnTo>
                  <a:pt x="49797" y="50760"/>
                </a:lnTo>
                <a:lnTo>
                  <a:pt x="51346" y="46544"/>
                </a:lnTo>
                <a:lnTo>
                  <a:pt x="52894" y="42340"/>
                </a:lnTo>
                <a:lnTo>
                  <a:pt x="53657" y="37274"/>
                </a:lnTo>
                <a:lnTo>
                  <a:pt x="53657" y="26236"/>
                </a:lnTo>
                <a:lnTo>
                  <a:pt x="52959" y="21715"/>
                </a:lnTo>
                <a:lnTo>
                  <a:pt x="51512" y="17816"/>
                </a:lnTo>
                <a:lnTo>
                  <a:pt x="50090" y="13931"/>
                </a:lnTo>
                <a:lnTo>
                  <a:pt x="47994" y="10656"/>
                </a:lnTo>
                <a:lnTo>
                  <a:pt x="45251" y="8013"/>
                </a:lnTo>
                <a:lnTo>
                  <a:pt x="42508" y="5372"/>
                </a:lnTo>
                <a:lnTo>
                  <a:pt x="39127" y="3376"/>
                </a:lnTo>
                <a:lnTo>
                  <a:pt x="35118" y="2020"/>
                </a:lnTo>
                <a:lnTo>
                  <a:pt x="31115" y="673"/>
                </a:lnTo>
                <a:lnTo>
                  <a:pt x="26225" y="0"/>
                </a:lnTo>
                <a:lnTo>
                  <a:pt x="3887" y="0"/>
                </a:lnTo>
                <a:lnTo>
                  <a:pt x="1130" y="976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7501089" y="2251425"/>
            <a:ext cx="75286" cy="64897"/>
          </a:xfrm>
          <a:custGeom>
            <a:avLst/>
            <a:gdLst/>
            <a:ahLst/>
            <a:cxnLst/>
            <a:rect l="l" t="t" r="r" b="b"/>
            <a:pathLst>
              <a:path w="75286" h="64897">
                <a:moveTo>
                  <a:pt x="63360" y="63957"/>
                </a:moveTo>
                <a:lnTo>
                  <a:pt x="66038" y="64731"/>
                </a:lnTo>
                <a:lnTo>
                  <a:pt x="69037" y="64897"/>
                </a:lnTo>
                <a:lnTo>
                  <a:pt x="72086" y="64731"/>
                </a:lnTo>
                <a:lnTo>
                  <a:pt x="75286" y="62802"/>
                </a:lnTo>
                <a:lnTo>
                  <a:pt x="75171" y="3671"/>
                </a:lnTo>
                <a:lnTo>
                  <a:pt x="73050" y="582"/>
                </a:lnTo>
                <a:lnTo>
                  <a:pt x="70091" y="0"/>
                </a:lnTo>
                <a:lnTo>
                  <a:pt x="61264" y="0"/>
                </a:lnTo>
                <a:lnTo>
                  <a:pt x="58013" y="367"/>
                </a:lnTo>
                <a:lnTo>
                  <a:pt x="54913" y="2235"/>
                </a:lnTo>
                <a:lnTo>
                  <a:pt x="53276" y="4954"/>
                </a:lnTo>
                <a:lnTo>
                  <a:pt x="52362" y="7531"/>
                </a:lnTo>
                <a:lnTo>
                  <a:pt x="37896" y="45925"/>
                </a:lnTo>
                <a:lnTo>
                  <a:pt x="37692" y="45925"/>
                </a:lnTo>
                <a:lnTo>
                  <a:pt x="23709" y="7440"/>
                </a:lnTo>
                <a:lnTo>
                  <a:pt x="22312" y="3912"/>
                </a:lnTo>
                <a:lnTo>
                  <a:pt x="19518" y="1040"/>
                </a:lnTo>
                <a:lnTo>
                  <a:pt x="16369" y="115"/>
                </a:lnTo>
                <a:lnTo>
                  <a:pt x="3451" y="0"/>
                </a:lnTo>
                <a:lnTo>
                  <a:pt x="441" y="2235"/>
                </a:lnTo>
                <a:lnTo>
                  <a:pt x="0" y="5245"/>
                </a:lnTo>
                <a:lnTo>
                  <a:pt x="0" y="62802"/>
                </a:lnTo>
                <a:lnTo>
                  <a:pt x="457" y="63957"/>
                </a:lnTo>
                <a:lnTo>
                  <a:pt x="3185" y="64731"/>
                </a:lnTo>
                <a:lnTo>
                  <a:pt x="6195" y="64897"/>
                </a:lnTo>
                <a:lnTo>
                  <a:pt x="9204" y="64731"/>
                </a:lnTo>
                <a:lnTo>
                  <a:pt x="12434" y="62802"/>
                </a:lnTo>
                <a:lnTo>
                  <a:pt x="12534" y="10224"/>
                </a:lnTo>
                <a:lnTo>
                  <a:pt x="30593" y="62751"/>
                </a:lnTo>
                <a:lnTo>
                  <a:pt x="32421" y="64364"/>
                </a:lnTo>
                <a:lnTo>
                  <a:pt x="35189" y="64847"/>
                </a:lnTo>
                <a:lnTo>
                  <a:pt x="38430" y="64897"/>
                </a:lnTo>
                <a:lnTo>
                  <a:pt x="40981" y="64757"/>
                </a:lnTo>
                <a:lnTo>
                  <a:pt x="44030" y="62751"/>
                </a:lnTo>
                <a:lnTo>
                  <a:pt x="62750" y="10224"/>
                </a:lnTo>
                <a:lnTo>
                  <a:pt x="62852" y="62802"/>
                </a:lnTo>
                <a:lnTo>
                  <a:pt x="6336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7584353" y="2251127"/>
            <a:ext cx="59310" cy="65199"/>
          </a:xfrm>
          <a:custGeom>
            <a:avLst/>
            <a:gdLst/>
            <a:ahLst/>
            <a:cxnLst/>
            <a:rect l="l" t="t" r="r" b="b"/>
            <a:pathLst>
              <a:path w="59310" h="65199">
                <a:moveTo>
                  <a:pt x="1170" y="64932"/>
                </a:moveTo>
                <a:lnTo>
                  <a:pt x="4100" y="65199"/>
                </a:lnTo>
                <a:lnTo>
                  <a:pt x="7059" y="65199"/>
                </a:lnTo>
                <a:lnTo>
                  <a:pt x="9993" y="65022"/>
                </a:lnTo>
                <a:lnTo>
                  <a:pt x="12726" y="62787"/>
                </a:lnTo>
                <a:lnTo>
                  <a:pt x="16816" y="50166"/>
                </a:lnTo>
                <a:lnTo>
                  <a:pt x="41083" y="50166"/>
                </a:lnTo>
                <a:lnTo>
                  <a:pt x="45429" y="63154"/>
                </a:lnTo>
                <a:lnTo>
                  <a:pt x="47473" y="64957"/>
                </a:lnTo>
                <a:lnTo>
                  <a:pt x="50091" y="65173"/>
                </a:lnTo>
                <a:lnTo>
                  <a:pt x="56019" y="65148"/>
                </a:lnTo>
                <a:lnTo>
                  <a:pt x="59310" y="62838"/>
                </a:lnTo>
                <a:lnTo>
                  <a:pt x="58546" y="59993"/>
                </a:lnTo>
                <a:lnTo>
                  <a:pt x="38581" y="2743"/>
                </a:lnTo>
                <a:lnTo>
                  <a:pt x="38379" y="2105"/>
                </a:lnTo>
                <a:lnTo>
                  <a:pt x="35812" y="226"/>
                </a:lnTo>
                <a:lnTo>
                  <a:pt x="32576" y="25"/>
                </a:lnTo>
                <a:lnTo>
                  <a:pt x="29060" y="0"/>
                </a:lnTo>
                <a:lnTo>
                  <a:pt x="28842" y="12621"/>
                </a:lnTo>
                <a:lnTo>
                  <a:pt x="38037" y="40082"/>
                </a:lnTo>
                <a:lnTo>
                  <a:pt x="19710" y="40082"/>
                </a:lnTo>
                <a:lnTo>
                  <a:pt x="20560" y="2592"/>
                </a:lnTo>
                <a:lnTo>
                  <a:pt x="633" y="59903"/>
                </a:lnTo>
                <a:lnTo>
                  <a:pt x="0" y="61998"/>
                </a:lnTo>
                <a:lnTo>
                  <a:pt x="1170" y="64932"/>
                </a:lnTo>
                <a:close/>
              </a:path>
              <a:path w="59310" h="65199">
                <a:moveTo>
                  <a:pt x="28842" y="12621"/>
                </a:moveTo>
                <a:lnTo>
                  <a:pt x="29060" y="0"/>
                </a:lnTo>
                <a:lnTo>
                  <a:pt x="25985" y="25"/>
                </a:lnTo>
                <a:lnTo>
                  <a:pt x="23116" y="226"/>
                </a:lnTo>
                <a:lnTo>
                  <a:pt x="20560" y="2592"/>
                </a:lnTo>
                <a:lnTo>
                  <a:pt x="19710" y="40082"/>
                </a:lnTo>
                <a:lnTo>
                  <a:pt x="28842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7644768" y="2251242"/>
            <a:ext cx="26683" cy="65774"/>
          </a:xfrm>
          <a:custGeom>
            <a:avLst/>
            <a:gdLst/>
            <a:ahLst/>
            <a:cxnLst/>
            <a:rect l="l" t="t" r="r" b="b"/>
            <a:pathLst>
              <a:path w="26683" h="65774">
                <a:moveTo>
                  <a:pt x="0" y="55474"/>
                </a:moveTo>
                <a:lnTo>
                  <a:pt x="0" y="61048"/>
                </a:lnTo>
                <a:lnTo>
                  <a:pt x="1624" y="63971"/>
                </a:lnTo>
                <a:lnTo>
                  <a:pt x="4342" y="64971"/>
                </a:lnTo>
                <a:lnTo>
                  <a:pt x="7034" y="65558"/>
                </a:lnTo>
                <a:lnTo>
                  <a:pt x="10019" y="65774"/>
                </a:lnTo>
                <a:lnTo>
                  <a:pt x="13144" y="65774"/>
                </a:lnTo>
                <a:lnTo>
                  <a:pt x="15772" y="65342"/>
                </a:lnTo>
                <a:lnTo>
                  <a:pt x="20026" y="63600"/>
                </a:lnTo>
                <a:lnTo>
                  <a:pt x="23061" y="60706"/>
                </a:lnTo>
                <a:lnTo>
                  <a:pt x="25312" y="57073"/>
                </a:lnTo>
                <a:lnTo>
                  <a:pt x="26413" y="52362"/>
                </a:lnTo>
                <a:lnTo>
                  <a:pt x="26683" y="49733"/>
                </a:lnTo>
                <a:lnTo>
                  <a:pt x="26683" y="1878"/>
                </a:lnTo>
                <a:lnTo>
                  <a:pt x="25779" y="546"/>
                </a:lnTo>
                <a:lnTo>
                  <a:pt x="23238" y="0"/>
                </a:lnTo>
                <a:lnTo>
                  <a:pt x="16891" y="0"/>
                </a:lnTo>
                <a:lnTo>
                  <a:pt x="13511" y="1878"/>
                </a:lnTo>
                <a:lnTo>
                  <a:pt x="13511" y="46252"/>
                </a:lnTo>
                <a:lnTo>
                  <a:pt x="13154" y="50241"/>
                </a:lnTo>
                <a:lnTo>
                  <a:pt x="11682" y="53341"/>
                </a:lnTo>
                <a:lnTo>
                  <a:pt x="8953" y="54395"/>
                </a:lnTo>
                <a:lnTo>
                  <a:pt x="6375" y="54295"/>
                </a:lnTo>
                <a:lnTo>
                  <a:pt x="3478" y="53164"/>
                </a:lnTo>
                <a:lnTo>
                  <a:pt x="533" y="52858"/>
                </a:lnTo>
                <a:lnTo>
                  <a:pt x="0" y="554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7685237" y="2251417"/>
            <a:ext cx="38293" cy="64592"/>
          </a:xfrm>
          <a:custGeom>
            <a:avLst/>
            <a:gdLst/>
            <a:ahLst/>
            <a:cxnLst/>
            <a:rect l="l" t="t" r="r" b="b"/>
            <a:pathLst>
              <a:path w="38293" h="64592">
                <a:moveTo>
                  <a:pt x="38293" y="59461"/>
                </a:moveTo>
                <a:lnTo>
                  <a:pt x="38163" y="57045"/>
                </a:lnTo>
                <a:lnTo>
                  <a:pt x="36348" y="54317"/>
                </a:lnTo>
                <a:lnTo>
                  <a:pt x="13082" y="54317"/>
                </a:lnTo>
                <a:lnTo>
                  <a:pt x="13082" y="36094"/>
                </a:lnTo>
                <a:lnTo>
                  <a:pt x="32600" y="36094"/>
                </a:lnTo>
                <a:lnTo>
                  <a:pt x="34213" y="34643"/>
                </a:lnTo>
                <a:lnTo>
                  <a:pt x="34545" y="32080"/>
                </a:lnTo>
                <a:lnTo>
                  <a:pt x="34419" y="28724"/>
                </a:lnTo>
                <a:lnTo>
                  <a:pt x="32600" y="26060"/>
                </a:lnTo>
                <a:lnTo>
                  <a:pt x="13082" y="26060"/>
                </a:lnTo>
                <a:lnTo>
                  <a:pt x="13082" y="10285"/>
                </a:lnTo>
                <a:lnTo>
                  <a:pt x="36142" y="10285"/>
                </a:lnTo>
                <a:lnTo>
                  <a:pt x="37706" y="8737"/>
                </a:lnTo>
                <a:lnTo>
                  <a:pt x="38036" y="6135"/>
                </a:lnTo>
                <a:lnTo>
                  <a:pt x="37922" y="2719"/>
                </a:lnTo>
                <a:lnTo>
                  <a:pt x="36142" y="0"/>
                </a:lnTo>
                <a:lnTo>
                  <a:pt x="3897" y="0"/>
                </a:lnTo>
                <a:lnTo>
                  <a:pt x="1118" y="990"/>
                </a:lnTo>
                <a:lnTo>
                  <a:pt x="0" y="4151"/>
                </a:lnTo>
                <a:lnTo>
                  <a:pt x="0" y="60451"/>
                </a:lnTo>
                <a:lnTo>
                  <a:pt x="1118" y="63626"/>
                </a:lnTo>
                <a:lnTo>
                  <a:pt x="3897" y="64592"/>
                </a:lnTo>
                <a:lnTo>
                  <a:pt x="36348" y="64592"/>
                </a:lnTo>
                <a:lnTo>
                  <a:pt x="38077" y="62522"/>
                </a:lnTo>
                <a:lnTo>
                  <a:pt x="38293" y="594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7734758" y="2251417"/>
            <a:ext cx="38304" cy="64592"/>
          </a:xfrm>
          <a:custGeom>
            <a:avLst/>
            <a:gdLst/>
            <a:ahLst/>
            <a:cxnLst/>
            <a:rect l="l" t="t" r="r" b="b"/>
            <a:pathLst>
              <a:path w="38304" h="64592">
                <a:moveTo>
                  <a:pt x="38304" y="59461"/>
                </a:moveTo>
                <a:lnTo>
                  <a:pt x="38177" y="57045"/>
                </a:lnTo>
                <a:lnTo>
                  <a:pt x="36363" y="54317"/>
                </a:lnTo>
                <a:lnTo>
                  <a:pt x="13096" y="54317"/>
                </a:lnTo>
                <a:lnTo>
                  <a:pt x="13096" y="36094"/>
                </a:lnTo>
                <a:lnTo>
                  <a:pt x="32616" y="36094"/>
                </a:lnTo>
                <a:lnTo>
                  <a:pt x="34229" y="34643"/>
                </a:lnTo>
                <a:lnTo>
                  <a:pt x="34560" y="32080"/>
                </a:lnTo>
                <a:lnTo>
                  <a:pt x="34429" y="28724"/>
                </a:lnTo>
                <a:lnTo>
                  <a:pt x="32616" y="26060"/>
                </a:lnTo>
                <a:lnTo>
                  <a:pt x="13096" y="26060"/>
                </a:lnTo>
                <a:lnTo>
                  <a:pt x="13096" y="10285"/>
                </a:lnTo>
                <a:lnTo>
                  <a:pt x="36158" y="10285"/>
                </a:lnTo>
                <a:lnTo>
                  <a:pt x="37720" y="8737"/>
                </a:lnTo>
                <a:lnTo>
                  <a:pt x="38051" y="6135"/>
                </a:lnTo>
                <a:lnTo>
                  <a:pt x="37922" y="2719"/>
                </a:lnTo>
                <a:lnTo>
                  <a:pt x="36158" y="0"/>
                </a:lnTo>
                <a:lnTo>
                  <a:pt x="3902" y="0"/>
                </a:lnTo>
                <a:lnTo>
                  <a:pt x="1130" y="990"/>
                </a:lnTo>
                <a:lnTo>
                  <a:pt x="0" y="4151"/>
                </a:lnTo>
                <a:lnTo>
                  <a:pt x="0" y="60451"/>
                </a:lnTo>
                <a:lnTo>
                  <a:pt x="1130" y="63626"/>
                </a:lnTo>
                <a:lnTo>
                  <a:pt x="3902" y="64592"/>
                </a:lnTo>
                <a:lnTo>
                  <a:pt x="36363" y="64592"/>
                </a:lnTo>
                <a:lnTo>
                  <a:pt x="38087" y="62522"/>
                </a:lnTo>
                <a:lnTo>
                  <a:pt x="38304" y="594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7784301" y="2251421"/>
            <a:ext cx="38862" cy="64592"/>
          </a:xfrm>
          <a:custGeom>
            <a:avLst/>
            <a:gdLst/>
            <a:ahLst/>
            <a:cxnLst/>
            <a:rect l="l" t="t" r="r" b="b"/>
            <a:pathLst>
              <a:path w="38862" h="64592">
                <a:moveTo>
                  <a:pt x="38862" y="41591"/>
                </a:moveTo>
                <a:lnTo>
                  <a:pt x="38053" y="44373"/>
                </a:lnTo>
                <a:lnTo>
                  <a:pt x="35168" y="48590"/>
                </a:lnTo>
                <a:lnTo>
                  <a:pt x="31460" y="51879"/>
                </a:lnTo>
                <a:lnTo>
                  <a:pt x="26543" y="53759"/>
                </a:lnTo>
                <a:lnTo>
                  <a:pt x="23508" y="54216"/>
                </a:lnTo>
                <a:lnTo>
                  <a:pt x="19916" y="54216"/>
                </a:lnTo>
                <a:lnTo>
                  <a:pt x="25034" y="64592"/>
                </a:lnTo>
                <a:lnTo>
                  <a:pt x="29974" y="63968"/>
                </a:lnTo>
                <a:lnTo>
                  <a:pt x="34113" y="62722"/>
                </a:lnTo>
                <a:lnTo>
                  <a:pt x="38253" y="61480"/>
                </a:lnTo>
                <a:lnTo>
                  <a:pt x="38862" y="41591"/>
                </a:lnTo>
                <a:close/>
              </a:path>
              <a:path w="38862" h="64592">
                <a:moveTo>
                  <a:pt x="0" y="4140"/>
                </a:moveTo>
                <a:lnTo>
                  <a:pt x="0" y="60451"/>
                </a:lnTo>
                <a:lnTo>
                  <a:pt x="1130" y="63626"/>
                </a:lnTo>
                <a:lnTo>
                  <a:pt x="3888" y="64592"/>
                </a:lnTo>
                <a:lnTo>
                  <a:pt x="25034" y="64592"/>
                </a:lnTo>
                <a:lnTo>
                  <a:pt x="19916" y="54216"/>
                </a:lnTo>
                <a:lnTo>
                  <a:pt x="13082" y="54216"/>
                </a:lnTo>
                <a:lnTo>
                  <a:pt x="13082" y="10285"/>
                </a:lnTo>
                <a:lnTo>
                  <a:pt x="23749" y="10285"/>
                </a:lnTo>
                <a:lnTo>
                  <a:pt x="27000" y="10833"/>
                </a:lnTo>
                <a:lnTo>
                  <a:pt x="31954" y="12993"/>
                </a:lnTo>
                <a:lnTo>
                  <a:pt x="35575" y="16419"/>
                </a:lnTo>
                <a:lnTo>
                  <a:pt x="38293" y="20636"/>
                </a:lnTo>
                <a:lnTo>
                  <a:pt x="39016" y="23267"/>
                </a:lnTo>
                <a:lnTo>
                  <a:pt x="39726" y="25895"/>
                </a:lnTo>
                <a:lnTo>
                  <a:pt x="40082" y="28738"/>
                </a:lnTo>
                <a:lnTo>
                  <a:pt x="40082" y="35532"/>
                </a:lnTo>
                <a:lnTo>
                  <a:pt x="39676" y="38797"/>
                </a:lnTo>
                <a:lnTo>
                  <a:pt x="38862" y="41591"/>
                </a:lnTo>
                <a:lnTo>
                  <a:pt x="38253" y="61480"/>
                </a:lnTo>
                <a:lnTo>
                  <a:pt x="41785" y="59522"/>
                </a:lnTo>
                <a:lnTo>
                  <a:pt x="44669" y="56869"/>
                </a:lnTo>
                <a:lnTo>
                  <a:pt x="47574" y="54202"/>
                </a:lnTo>
                <a:lnTo>
                  <a:pt x="49799" y="50760"/>
                </a:lnTo>
                <a:lnTo>
                  <a:pt x="51347" y="46544"/>
                </a:lnTo>
                <a:lnTo>
                  <a:pt x="52899" y="42340"/>
                </a:lnTo>
                <a:lnTo>
                  <a:pt x="53658" y="37274"/>
                </a:lnTo>
                <a:lnTo>
                  <a:pt x="53658" y="26236"/>
                </a:lnTo>
                <a:lnTo>
                  <a:pt x="52948" y="21715"/>
                </a:lnTo>
                <a:lnTo>
                  <a:pt x="51512" y="17816"/>
                </a:lnTo>
                <a:lnTo>
                  <a:pt x="50076" y="13931"/>
                </a:lnTo>
                <a:lnTo>
                  <a:pt x="47995" y="10656"/>
                </a:lnTo>
                <a:lnTo>
                  <a:pt x="45252" y="8013"/>
                </a:lnTo>
                <a:lnTo>
                  <a:pt x="42494" y="5372"/>
                </a:lnTo>
                <a:lnTo>
                  <a:pt x="39128" y="3376"/>
                </a:lnTo>
                <a:lnTo>
                  <a:pt x="35118" y="2020"/>
                </a:lnTo>
                <a:lnTo>
                  <a:pt x="31104" y="673"/>
                </a:lnTo>
                <a:lnTo>
                  <a:pt x="26226" y="0"/>
                </a:lnTo>
                <a:lnTo>
                  <a:pt x="3888" y="0"/>
                </a:lnTo>
                <a:lnTo>
                  <a:pt x="1130" y="976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7847639" y="2301238"/>
            <a:ext cx="14820" cy="15429"/>
          </a:xfrm>
          <a:custGeom>
            <a:avLst/>
            <a:gdLst/>
            <a:ahLst/>
            <a:cxnLst/>
            <a:rect l="l" t="t" r="r" b="b"/>
            <a:pathLst>
              <a:path w="14820" h="15429">
                <a:moveTo>
                  <a:pt x="14820" y="7592"/>
                </a:moveTo>
                <a:lnTo>
                  <a:pt x="14820" y="4632"/>
                </a:lnTo>
                <a:lnTo>
                  <a:pt x="13233" y="1573"/>
                </a:lnTo>
                <a:lnTo>
                  <a:pt x="10248" y="0"/>
                </a:lnTo>
                <a:lnTo>
                  <a:pt x="4648" y="0"/>
                </a:lnTo>
                <a:lnTo>
                  <a:pt x="1624" y="1598"/>
                </a:lnTo>
                <a:lnTo>
                  <a:pt x="0" y="4762"/>
                </a:lnTo>
                <a:lnTo>
                  <a:pt x="0" y="10817"/>
                </a:lnTo>
                <a:lnTo>
                  <a:pt x="1598" y="13856"/>
                </a:lnTo>
                <a:lnTo>
                  <a:pt x="4583" y="15429"/>
                </a:lnTo>
                <a:lnTo>
                  <a:pt x="10184" y="15429"/>
                </a:lnTo>
                <a:lnTo>
                  <a:pt x="13207" y="13831"/>
                </a:lnTo>
                <a:lnTo>
                  <a:pt x="14820" y="10681"/>
                </a:lnTo>
                <a:lnTo>
                  <a:pt x="14820" y="7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443336" y="2495264"/>
            <a:ext cx="49669" cy="64594"/>
          </a:xfrm>
          <a:custGeom>
            <a:avLst/>
            <a:gdLst/>
            <a:ahLst/>
            <a:cxnLst/>
            <a:rect l="l" t="t" r="r" b="b"/>
            <a:pathLst>
              <a:path w="49669" h="64594">
                <a:moveTo>
                  <a:pt x="39218" y="43092"/>
                </a:moveTo>
                <a:lnTo>
                  <a:pt x="38249" y="46306"/>
                </a:lnTo>
                <a:lnTo>
                  <a:pt x="36827" y="48985"/>
                </a:lnTo>
                <a:lnTo>
                  <a:pt x="34949" y="51106"/>
                </a:lnTo>
                <a:lnTo>
                  <a:pt x="30683" y="54828"/>
                </a:lnTo>
                <a:lnTo>
                  <a:pt x="27849" y="55858"/>
                </a:lnTo>
                <a:lnTo>
                  <a:pt x="25020" y="56883"/>
                </a:lnTo>
                <a:lnTo>
                  <a:pt x="21539" y="57405"/>
                </a:lnTo>
                <a:lnTo>
                  <a:pt x="17424" y="57405"/>
                </a:lnTo>
                <a:lnTo>
                  <a:pt x="22388" y="64594"/>
                </a:lnTo>
                <a:lnTo>
                  <a:pt x="27151" y="63907"/>
                </a:lnTo>
                <a:lnTo>
                  <a:pt x="31150" y="62550"/>
                </a:lnTo>
                <a:lnTo>
                  <a:pt x="35139" y="61178"/>
                </a:lnTo>
                <a:lnTo>
                  <a:pt x="38505" y="59119"/>
                </a:lnTo>
                <a:lnTo>
                  <a:pt x="41263" y="56376"/>
                </a:lnTo>
                <a:lnTo>
                  <a:pt x="44006" y="53647"/>
                </a:lnTo>
                <a:lnTo>
                  <a:pt x="46087" y="50180"/>
                </a:lnTo>
                <a:lnTo>
                  <a:pt x="47523" y="46000"/>
                </a:lnTo>
                <a:lnTo>
                  <a:pt x="48945" y="41821"/>
                </a:lnTo>
                <a:lnTo>
                  <a:pt x="49669" y="36932"/>
                </a:lnTo>
                <a:lnTo>
                  <a:pt x="49669" y="26492"/>
                </a:lnTo>
                <a:lnTo>
                  <a:pt x="48995" y="22125"/>
                </a:lnTo>
                <a:lnTo>
                  <a:pt x="47649" y="18262"/>
                </a:lnTo>
                <a:lnTo>
                  <a:pt x="46292" y="14414"/>
                </a:lnTo>
                <a:lnTo>
                  <a:pt x="44323" y="11127"/>
                </a:lnTo>
                <a:lnTo>
                  <a:pt x="41705" y="8409"/>
                </a:lnTo>
                <a:lnTo>
                  <a:pt x="39089" y="5692"/>
                </a:lnTo>
                <a:lnTo>
                  <a:pt x="35852" y="3622"/>
                </a:lnTo>
                <a:lnTo>
                  <a:pt x="31990" y="2174"/>
                </a:lnTo>
                <a:lnTo>
                  <a:pt x="28140" y="727"/>
                </a:lnTo>
                <a:lnTo>
                  <a:pt x="23417" y="0"/>
                </a:lnTo>
                <a:lnTo>
                  <a:pt x="17816" y="0"/>
                </a:lnTo>
                <a:lnTo>
                  <a:pt x="8586" y="7128"/>
                </a:lnTo>
                <a:lnTo>
                  <a:pt x="21780" y="7128"/>
                </a:lnTo>
                <a:lnTo>
                  <a:pt x="25422" y="7746"/>
                </a:lnTo>
                <a:lnTo>
                  <a:pt x="28246" y="8982"/>
                </a:lnTo>
                <a:lnTo>
                  <a:pt x="31075" y="10224"/>
                </a:lnTo>
                <a:lnTo>
                  <a:pt x="33426" y="11926"/>
                </a:lnTo>
                <a:lnTo>
                  <a:pt x="37119" y="16322"/>
                </a:lnTo>
                <a:lnTo>
                  <a:pt x="38465" y="18925"/>
                </a:lnTo>
                <a:lnTo>
                  <a:pt x="39329" y="21935"/>
                </a:lnTo>
                <a:lnTo>
                  <a:pt x="40194" y="24959"/>
                </a:lnTo>
                <a:lnTo>
                  <a:pt x="40626" y="28209"/>
                </a:lnTo>
                <a:lnTo>
                  <a:pt x="40626" y="36093"/>
                </a:lnTo>
                <a:lnTo>
                  <a:pt x="40157" y="39905"/>
                </a:lnTo>
                <a:lnTo>
                  <a:pt x="39218" y="43092"/>
                </a:lnTo>
                <a:close/>
              </a:path>
              <a:path w="49669" h="64594">
                <a:moveTo>
                  <a:pt x="0" y="3496"/>
                </a:moveTo>
                <a:lnTo>
                  <a:pt x="0" y="61088"/>
                </a:lnTo>
                <a:lnTo>
                  <a:pt x="341" y="63299"/>
                </a:lnTo>
                <a:lnTo>
                  <a:pt x="3200" y="64594"/>
                </a:lnTo>
                <a:lnTo>
                  <a:pt x="22388" y="64594"/>
                </a:lnTo>
                <a:lnTo>
                  <a:pt x="17424" y="57405"/>
                </a:lnTo>
                <a:lnTo>
                  <a:pt x="8586" y="57405"/>
                </a:lnTo>
                <a:lnTo>
                  <a:pt x="8586" y="7128"/>
                </a:lnTo>
                <a:lnTo>
                  <a:pt x="17816" y="0"/>
                </a:lnTo>
                <a:lnTo>
                  <a:pt x="3200" y="0"/>
                </a:lnTo>
                <a:lnTo>
                  <a:pt x="1029" y="763"/>
                </a:lnTo>
                <a:lnTo>
                  <a:pt x="0" y="34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5505566" y="2495001"/>
            <a:ext cx="8581" cy="65114"/>
          </a:xfrm>
          <a:custGeom>
            <a:avLst/>
            <a:gdLst/>
            <a:ahLst/>
            <a:cxnLst/>
            <a:rect l="l" t="t" r="r" b="b"/>
            <a:pathLst>
              <a:path w="8581" h="65114">
                <a:moveTo>
                  <a:pt x="8581" y="63566"/>
                </a:moveTo>
                <a:lnTo>
                  <a:pt x="8581" y="1563"/>
                </a:lnTo>
                <a:lnTo>
                  <a:pt x="8380" y="864"/>
                </a:lnTo>
                <a:lnTo>
                  <a:pt x="5814" y="0"/>
                </a:lnTo>
                <a:lnTo>
                  <a:pt x="2868" y="0"/>
                </a:lnTo>
                <a:lnTo>
                  <a:pt x="0" y="1563"/>
                </a:lnTo>
                <a:lnTo>
                  <a:pt x="0" y="63566"/>
                </a:lnTo>
                <a:lnTo>
                  <a:pt x="200" y="64264"/>
                </a:lnTo>
                <a:lnTo>
                  <a:pt x="2804" y="65114"/>
                </a:lnTo>
                <a:lnTo>
                  <a:pt x="5814" y="65114"/>
                </a:lnTo>
                <a:lnTo>
                  <a:pt x="8581" y="635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530968" y="2495264"/>
            <a:ext cx="43077" cy="64886"/>
          </a:xfrm>
          <a:custGeom>
            <a:avLst/>
            <a:gdLst/>
            <a:ahLst/>
            <a:cxnLst/>
            <a:rect l="l" t="t" r="r" b="b"/>
            <a:pathLst>
              <a:path w="43077" h="64886">
                <a:moveTo>
                  <a:pt x="204" y="63997"/>
                </a:moveTo>
                <a:lnTo>
                  <a:pt x="2768" y="64847"/>
                </a:lnTo>
                <a:lnTo>
                  <a:pt x="5817" y="64847"/>
                </a:lnTo>
                <a:lnTo>
                  <a:pt x="8586" y="63299"/>
                </a:lnTo>
                <a:lnTo>
                  <a:pt x="8586" y="35791"/>
                </a:lnTo>
                <a:lnTo>
                  <a:pt x="16282" y="35791"/>
                </a:lnTo>
                <a:lnTo>
                  <a:pt x="19353" y="36666"/>
                </a:lnTo>
                <a:lnTo>
                  <a:pt x="21971" y="38063"/>
                </a:lnTo>
                <a:lnTo>
                  <a:pt x="24930" y="41418"/>
                </a:lnTo>
                <a:lnTo>
                  <a:pt x="26427" y="44298"/>
                </a:lnTo>
                <a:lnTo>
                  <a:pt x="27853" y="47628"/>
                </a:lnTo>
                <a:lnTo>
                  <a:pt x="33797" y="62842"/>
                </a:lnTo>
                <a:lnTo>
                  <a:pt x="35039" y="64465"/>
                </a:lnTo>
                <a:lnTo>
                  <a:pt x="37616" y="64886"/>
                </a:lnTo>
                <a:lnTo>
                  <a:pt x="40284" y="64861"/>
                </a:lnTo>
                <a:lnTo>
                  <a:pt x="43077" y="63299"/>
                </a:lnTo>
                <a:lnTo>
                  <a:pt x="41986" y="59651"/>
                </a:lnTo>
                <a:lnTo>
                  <a:pt x="36193" y="45429"/>
                </a:lnTo>
                <a:lnTo>
                  <a:pt x="34847" y="42332"/>
                </a:lnTo>
                <a:lnTo>
                  <a:pt x="32818" y="38585"/>
                </a:lnTo>
                <a:lnTo>
                  <a:pt x="30506" y="35726"/>
                </a:lnTo>
                <a:lnTo>
                  <a:pt x="28652" y="32576"/>
                </a:lnTo>
                <a:lnTo>
                  <a:pt x="31903" y="30798"/>
                </a:lnTo>
                <a:lnTo>
                  <a:pt x="34735" y="28703"/>
                </a:lnTo>
                <a:lnTo>
                  <a:pt x="36932" y="26075"/>
                </a:lnTo>
                <a:lnTo>
                  <a:pt x="38353" y="22834"/>
                </a:lnTo>
                <a:lnTo>
                  <a:pt x="39229" y="19192"/>
                </a:lnTo>
                <a:lnTo>
                  <a:pt x="39229" y="14796"/>
                </a:lnTo>
                <a:lnTo>
                  <a:pt x="38263" y="10897"/>
                </a:lnTo>
                <a:lnTo>
                  <a:pt x="36640" y="7419"/>
                </a:lnTo>
                <a:lnTo>
                  <a:pt x="34048" y="4546"/>
                </a:lnTo>
                <a:lnTo>
                  <a:pt x="30516" y="2440"/>
                </a:lnTo>
                <a:lnTo>
                  <a:pt x="26402" y="828"/>
                </a:lnTo>
                <a:lnTo>
                  <a:pt x="23040" y="295"/>
                </a:lnTo>
                <a:lnTo>
                  <a:pt x="19940" y="7228"/>
                </a:lnTo>
                <a:lnTo>
                  <a:pt x="22759" y="7736"/>
                </a:lnTo>
                <a:lnTo>
                  <a:pt x="25426" y="8500"/>
                </a:lnTo>
                <a:lnTo>
                  <a:pt x="27316" y="9756"/>
                </a:lnTo>
                <a:lnTo>
                  <a:pt x="29577" y="13258"/>
                </a:lnTo>
                <a:lnTo>
                  <a:pt x="30149" y="17920"/>
                </a:lnTo>
                <a:lnTo>
                  <a:pt x="29883" y="20930"/>
                </a:lnTo>
                <a:lnTo>
                  <a:pt x="28054" y="24753"/>
                </a:lnTo>
                <a:lnTo>
                  <a:pt x="24486" y="27486"/>
                </a:lnTo>
                <a:lnTo>
                  <a:pt x="21182" y="28577"/>
                </a:lnTo>
                <a:lnTo>
                  <a:pt x="16967" y="28842"/>
                </a:lnTo>
                <a:lnTo>
                  <a:pt x="8586" y="28842"/>
                </a:lnTo>
                <a:lnTo>
                  <a:pt x="8586" y="7073"/>
                </a:lnTo>
                <a:lnTo>
                  <a:pt x="16916" y="0"/>
                </a:lnTo>
                <a:lnTo>
                  <a:pt x="3188" y="0"/>
                </a:lnTo>
                <a:lnTo>
                  <a:pt x="1014" y="763"/>
                </a:lnTo>
                <a:lnTo>
                  <a:pt x="0" y="3496"/>
                </a:lnTo>
                <a:lnTo>
                  <a:pt x="0" y="63299"/>
                </a:lnTo>
                <a:lnTo>
                  <a:pt x="204" y="63997"/>
                </a:lnTo>
                <a:close/>
              </a:path>
              <a:path w="43077" h="64886">
                <a:moveTo>
                  <a:pt x="8586" y="7073"/>
                </a:moveTo>
                <a:lnTo>
                  <a:pt x="15825" y="7073"/>
                </a:lnTo>
                <a:lnTo>
                  <a:pt x="19940" y="7228"/>
                </a:lnTo>
                <a:lnTo>
                  <a:pt x="23040" y="295"/>
                </a:lnTo>
                <a:lnTo>
                  <a:pt x="19900" y="39"/>
                </a:lnTo>
                <a:lnTo>
                  <a:pt x="16916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586210" y="2495260"/>
            <a:ext cx="35938" cy="64592"/>
          </a:xfrm>
          <a:custGeom>
            <a:avLst/>
            <a:gdLst/>
            <a:ahLst/>
            <a:cxnLst/>
            <a:rect l="l" t="t" r="r" b="b"/>
            <a:pathLst>
              <a:path w="35938" h="64592">
                <a:moveTo>
                  <a:pt x="33842" y="0"/>
                </a:moveTo>
                <a:lnTo>
                  <a:pt x="3200" y="0"/>
                </a:lnTo>
                <a:lnTo>
                  <a:pt x="1024" y="774"/>
                </a:lnTo>
                <a:lnTo>
                  <a:pt x="0" y="3502"/>
                </a:lnTo>
                <a:lnTo>
                  <a:pt x="0" y="61099"/>
                </a:lnTo>
                <a:lnTo>
                  <a:pt x="341" y="63309"/>
                </a:lnTo>
                <a:lnTo>
                  <a:pt x="3200" y="64592"/>
                </a:lnTo>
                <a:lnTo>
                  <a:pt x="34184" y="64592"/>
                </a:lnTo>
                <a:lnTo>
                  <a:pt x="35495" y="63752"/>
                </a:lnTo>
                <a:lnTo>
                  <a:pt x="35938" y="61048"/>
                </a:lnTo>
                <a:lnTo>
                  <a:pt x="35938" y="60387"/>
                </a:lnTo>
                <a:lnTo>
                  <a:pt x="34184" y="57467"/>
                </a:lnTo>
                <a:lnTo>
                  <a:pt x="8581" y="57467"/>
                </a:lnTo>
                <a:lnTo>
                  <a:pt x="8581" y="34340"/>
                </a:lnTo>
                <a:lnTo>
                  <a:pt x="30250" y="34340"/>
                </a:lnTo>
                <a:lnTo>
                  <a:pt x="31786" y="32980"/>
                </a:lnTo>
                <a:lnTo>
                  <a:pt x="31949" y="30366"/>
                </a:lnTo>
                <a:lnTo>
                  <a:pt x="30250" y="27418"/>
                </a:lnTo>
                <a:lnTo>
                  <a:pt x="8581" y="27418"/>
                </a:lnTo>
                <a:lnTo>
                  <a:pt x="8581" y="7136"/>
                </a:lnTo>
                <a:lnTo>
                  <a:pt x="33842" y="7136"/>
                </a:lnTo>
                <a:lnTo>
                  <a:pt x="35330" y="5678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5632001" y="2494453"/>
            <a:ext cx="46865" cy="66205"/>
          </a:xfrm>
          <a:custGeom>
            <a:avLst/>
            <a:gdLst/>
            <a:ahLst/>
            <a:cxnLst/>
            <a:rect l="l" t="t" r="r" b="b"/>
            <a:pathLst>
              <a:path w="46865" h="66205">
                <a:moveTo>
                  <a:pt x="9069" y="29325"/>
                </a:moveTo>
                <a:lnTo>
                  <a:pt x="9540" y="25667"/>
                </a:lnTo>
                <a:lnTo>
                  <a:pt x="10466" y="22453"/>
                </a:lnTo>
                <a:lnTo>
                  <a:pt x="11380" y="19243"/>
                </a:lnTo>
                <a:lnTo>
                  <a:pt x="12675" y="16510"/>
                </a:lnTo>
                <a:lnTo>
                  <a:pt x="14339" y="14288"/>
                </a:lnTo>
                <a:lnTo>
                  <a:pt x="18036" y="10375"/>
                </a:lnTo>
                <a:lnTo>
                  <a:pt x="22759" y="8064"/>
                </a:lnTo>
                <a:lnTo>
                  <a:pt x="25377" y="7491"/>
                </a:lnTo>
                <a:lnTo>
                  <a:pt x="30888" y="7491"/>
                </a:lnTo>
                <a:lnTo>
                  <a:pt x="33159" y="7823"/>
                </a:lnTo>
                <a:lnTo>
                  <a:pt x="36946" y="9119"/>
                </a:lnTo>
                <a:lnTo>
                  <a:pt x="39866" y="10617"/>
                </a:lnTo>
                <a:lnTo>
                  <a:pt x="43106" y="12762"/>
                </a:lnTo>
                <a:lnTo>
                  <a:pt x="45925" y="13360"/>
                </a:lnTo>
                <a:lnTo>
                  <a:pt x="46609" y="10605"/>
                </a:lnTo>
                <a:lnTo>
                  <a:pt x="46433" y="7597"/>
                </a:lnTo>
                <a:lnTo>
                  <a:pt x="44693" y="4979"/>
                </a:lnTo>
                <a:lnTo>
                  <a:pt x="41555" y="3009"/>
                </a:lnTo>
                <a:lnTo>
                  <a:pt x="38726" y="1854"/>
                </a:lnTo>
                <a:lnTo>
                  <a:pt x="35600" y="890"/>
                </a:lnTo>
                <a:lnTo>
                  <a:pt x="32068" y="191"/>
                </a:lnTo>
                <a:lnTo>
                  <a:pt x="28397" y="0"/>
                </a:lnTo>
                <a:lnTo>
                  <a:pt x="24170" y="0"/>
                </a:lnTo>
                <a:lnTo>
                  <a:pt x="20322" y="774"/>
                </a:lnTo>
                <a:lnTo>
                  <a:pt x="16841" y="2311"/>
                </a:lnTo>
                <a:lnTo>
                  <a:pt x="13362" y="3834"/>
                </a:lnTo>
                <a:lnTo>
                  <a:pt x="10379" y="6059"/>
                </a:lnTo>
                <a:lnTo>
                  <a:pt x="7887" y="8968"/>
                </a:lnTo>
                <a:lnTo>
                  <a:pt x="5374" y="11887"/>
                </a:lnTo>
                <a:lnTo>
                  <a:pt x="3441" y="15430"/>
                </a:lnTo>
                <a:lnTo>
                  <a:pt x="2070" y="19620"/>
                </a:lnTo>
                <a:lnTo>
                  <a:pt x="673" y="23815"/>
                </a:lnTo>
                <a:lnTo>
                  <a:pt x="0" y="28587"/>
                </a:lnTo>
                <a:lnTo>
                  <a:pt x="0" y="39179"/>
                </a:lnTo>
                <a:lnTo>
                  <a:pt x="623" y="43802"/>
                </a:lnTo>
                <a:lnTo>
                  <a:pt x="1918" y="47805"/>
                </a:lnTo>
                <a:lnTo>
                  <a:pt x="3200" y="51814"/>
                </a:lnTo>
                <a:lnTo>
                  <a:pt x="5029" y="55181"/>
                </a:lnTo>
                <a:lnTo>
                  <a:pt x="7405" y="57913"/>
                </a:lnTo>
                <a:lnTo>
                  <a:pt x="9781" y="60656"/>
                </a:lnTo>
                <a:lnTo>
                  <a:pt x="12665" y="62712"/>
                </a:lnTo>
                <a:lnTo>
                  <a:pt x="16041" y="64109"/>
                </a:lnTo>
                <a:lnTo>
                  <a:pt x="19418" y="65506"/>
                </a:lnTo>
                <a:lnTo>
                  <a:pt x="23205" y="66205"/>
                </a:lnTo>
                <a:lnTo>
                  <a:pt x="27396" y="66205"/>
                </a:lnTo>
                <a:lnTo>
                  <a:pt x="32068" y="65987"/>
                </a:lnTo>
                <a:lnTo>
                  <a:pt x="36158" y="65073"/>
                </a:lnTo>
                <a:lnTo>
                  <a:pt x="39560" y="63882"/>
                </a:lnTo>
                <a:lnTo>
                  <a:pt x="43524" y="61873"/>
                </a:lnTo>
                <a:lnTo>
                  <a:pt x="46559" y="59019"/>
                </a:lnTo>
                <a:lnTo>
                  <a:pt x="46865" y="56276"/>
                </a:lnTo>
                <a:lnTo>
                  <a:pt x="46865" y="55497"/>
                </a:lnTo>
                <a:lnTo>
                  <a:pt x="44373" y="52793"/>
                </a:lnTo>
                <a:lnTo>
                  <a:pt x="41518" y="54763"/>
                </a:lnTo>
                <a:lnTo>
                  <a:pt x="38812" y="56325"/>
                </a:lnTo>
                <a:lnTo>
                  <a:pt x="35243" y="57657"/>
                </a:lnTo>
                <a:lnTo>
                  <a:pt x="31079" y="58623"/>
                </a:lnTo>
                <a:lnTo>
                  <a:pt x="25452" y="58623"/>
                </a:lnTo>
                <a:lnTo>
                  <a:pt x="22734" y="58079"/>
                </a:lnTo>
                <a:lnTo>
                  <a:pt x="20322" y="56998"/>
                </a:lnTo>
                <a:lnTo>
                  <a:pt x="15890" y="54317"/>
                </a:lnTo>
                <a:lnTo>
                  <a:pt x="12560" y="50091"/>
                </a:lnTo>
                <a:lnTo>
                  <a:pt x="11294" y="47459"/>
                </a:lnTo>
                <a:lnTo>
                  <a:pt x="10415" y="44324"/>
                </a:lnTo>
                <a:lnTo>
                  <a:pt x="9526" y="41173"/>
                </a:lnTo>
                <a:lnTo>
                  <a:pt x="9069" y="37541"/>
                </a:lnTo>
                <a:lnTo>
                  <a:pt x="906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681875" y="2495264"/>
            <a:ext cx="48323" cy="64847"/>
          </a:xfrm>
          <a:custGeom>
            <a:avLst/>
            <a:gdLst/>
            <a:ahLst/>
            <a:cxnLst/>
            <a:rect l="l" t="t" r="r" b="b"/>
            <a:pathLst>
              <a:path w="48323" h="64847">
                <a:moveTo>
                  <a:pt x="20067" y="63997"/>
                </a:moveTo>
                <a:lnTo>
                  <a:pt x="22669" y="64847"/>
                </a:lnTo>
                <a:lnTo>
                  <a:pt x="25693" y="64847"/>
                </a:lnTo>
                <a:lnTo>
                  <a:pt x="28461" y="63299"/>
                </a:lnTo>
                <a:lnTo>
                  <a:pt x="28461" y="7279"/>
                </a:lnTo>
                <a:lnTo>
                  <a:pt x="46620" y="7279"/>
                </a:lnTo>
                <a:lnTo>
                  <a:pt x="47905" y="6465"/>
                </a:lnTo>
                <a:lnTo>
                  <a:pt x="48323" y="3696"/>
                </a:lnTo>
                <a:lnTo>
                  <a:pt x="48323" y="3060"/>
                </a:lnTo>
                <a:lnTo>
                  <a:pt x="46620" y="0"/>
                </a:lnTo>
                <a:lnTo>
                  <a:pt x="1703" y="0"/>
                </a:lnTo>
                <a:lnTo>
                  <a:pt x="201" y="1537"/>
                </a:lnTo>
                <a:lnTo>
                  <a:pt x="0" y="4330"/>
                </a:lnTo>
                <a:lnTo>
                  <a:pt x="1703" y="7279"/>
                </a:lnTo>
                <a:lnTo>
                  <a:pt x="19876" y="7279"/>
                </a:lnTo>
                <a:lnTo>
                  <a:pt x="19876" y="63299"/>
                </a:lnTo>
                <a:lnTo>
                  <a:pt x="20067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735595" y="2500513"/>
            <a:ext cx="57758" cy="64324"/>
          </a:xfrm>
          <a:custGeom>
            <a:avLst/>
            <a:gdLst/>
            <a:ahLst/>
            <a:cxnLst/>
            <a:rect l="l" t="t" r="r" b="b"/>
            <a:pathLst>
              <a:path w="57758" h="64324">
                <a:moveTo>
                  <a:pt x="572" y="37425"/>
                </a:moveTo>
                <a:lnTo>
                  <a:pt x="1699" y="41515"/>
                </a:lnTo>
                <a:lnTo>
                  <a:pt x="2829" y="45619"/>
                </a:lnTo>
                <a:lnTo>
                  <a:pt x="4546" y="49046"/>
                </a:lnTo>
                <a:lnTo>
                  <a:pt x="6869" y="51804"/>
                </a:lnTo>
                <a:lnTo>
                  <a:pt x="9179" y="54573"/>
                </a:lnTo>
                <a:lnTo>
                  <a:pt x="12103" y="56678"/>
                </a:lnTo>
                <a:lnTo>
                  <a:pt x="15645" y="58125"/>
                </a:lnTo>
                <a:lnTo>
                  <a:pt x="14716" y="47851"/>
                </a:lnTo>
                <a:lnTo>
                  <a:pt x="11732" y="43229"/>
                </a:lnTo>
                <a:lnTo>
                  <a:pt x="10666" y="40474"/>
                </a:lnTo>
                <a:lnTo>
                  <a:pt x="10033" y="37274"/>
                </a:lnTo>
                <a:lnTo>
                  <a:pt x="9395" y="34085"/>
                </a:lnTo>
                <a:lnTo>
                  <a:pt x="9093" y="30593"/>
                </a:lnTo>
                <a:lnTo>
                  <a:pt x="9093" y="23378"/>
                </a:lnTo>
                <a:lnTo>
                  <a:pt x="9852" y="0"/>
                </a:lnTo>
                <a:lnTo>
                  <a:pt x="7391" y="2909"/>
                </a:lnTo>
                <a:lnTo>
                  <a:pt x="4928" y="5828"/>
                </a:lnTo>
                <a:lnTo>
                  <a:pt x="3084" y="9359"/>
                </a:lnTo>
                <a:lnTo>
                  <a:pt x="1840" y="13511"/>
                </a:lnTo>
                <a:lnTo>
                  <a:pt x="622" y="17675"/>
                </a:lnTo>
                <a:lnTo>
                  <a:pt x="0" y="22312"/>
                </a:lnTo>
                <a:lnTo>
                  <a:pt x="0" y="32727"/>
                </a:lnTo>
                <a:lnTo>
                  <a:pt x="572" y="37425"/>
                </a:lnTo>
                <a:close/>
              </a:path>
              <a:path w="57758" h="64324">
                <a:moveTo>
                  <a:pt x="21739" y="52207"/>
                </a:moveTo>
                <a:lnTo>
                  <a:pt x="19237" y="50939"/>
                </a:lnTo>
                <a:lnTo>
                  <a:pt x="14716" y="47851"/>
                </a:lnTo>
                <a:lnTo>
                  <a:pt x="15645" y="58125"/>
                </a:lnTo>
                <a:lnTo>
                  <a:pt x="19202" y="59561"/>
                </a:lnTo>
                <a:lnTo>
                  <a:pt x="23403" y="60299"/>
                </a:lnTo>
                <a:lnTo>
                  <a:pt x="33185" y="60299"/>
                </a:lnTo>
                <a:lnTo>
                  <a:pt x="37490" y="59496"/>
                </a:lnTo>
                <a:lnTo>
                  <a:pt x="41183" y="57909"/>
                </a:lnTo>
                <a:lnTo>
                  <a:pt x="44881" y="56335"/>
                </a:lnTo>
                <a:lnTo>
                  <a:pt x="47941" y="54090"/>
                </a:lnTo>
                <a:lnTo>
                  <a:pt x="50407" y="51131"/>
                </a:lnTo>
                <a:lnTo>
                  <a:pt x="52844" y="48196"/>
                </a:lnTo>
                <a:lnTo>
                  <a:pt x="54683" y="44625"/>
                </a:lnTo>
                <a:lnTo>
                  <a:pt x="55904" y="40424"/>
                </a:lnTo>
                <a:lnTo>
                  <a:pt x="57150" y="36234"/>
                </a:lnTo>
                <a:lnTo>
                  <a:pt x="57758" y="31521"/>
                </a:lnTo>
                <a:lnTo>
                  <a:pt x="57758" y="21066"/>
                </a:lnTo>
                <a:lnTo>
                  <a:pt x="57185" y="16445"/>
                </a:lnTo>
                <a:lnTo>
                  <a:pt x="56029" y="12395"/>
                </a:lnTo>
                <a:lnTo>
                  <a:pt x="54889" y="8355"/>
                </a:lnTo>
                <a:lnTo>
                  <a:pt x="53150" y="4954"/>
                </a:lnTo>
                <a:lnTo>
                  <a:pt x="50800" y="2221"/>
                </a:lnTo>
                <a:lnTo>
                  <a:pt x="48449" y="-532"/>
                </a:lnTo>
                <a:lnTo>
                  <a:pt x="45514" y="-2617"/>
                </a:lnTo>
                <a:lnTo>
                  <a:pt x="41986" y="-4063"/>
                </a:lnTo>
                <a:lnTo>
                  <a:pt x="38455" y="-5486"/>
                </a:lnTo>
                <a:lnTo>
                  <a:pt x="34315" y="-6198"/>
                </a:lnTo>
                <a:lnTo>
                  <a:pt x="24624" y="-6198"/>
                </a:lnTo>
                <a:lnTo>
                  <a:pt x="20332" y="-5410"/>
                </a:lnTo>
                <a:lnTo>
                  <a:pt x="16635" y="-3822"/>
                </a:lnTo>
                <a:lnTo>
                  <a:pt x="12942" y="-2250"/>
                </a:lnTo>
                <a:lnTo>
                  <a:pt x="9852" y="0"/>
                </a:lnTo>
                <a:lnTo>
                  <a:pt x="9093" y="23378"/>
                </a:lnTo>
                <a:lnTo>
                  <a:pt x="9420" y="20102"/>
                </a:lnTo>
                <a:lnTo>
                  <a:pt x="10109" y="16992"/>
                </a:lnTo>
                <a:lnTo>
                  <a:pt x="10792" y="13882"/>
                </a:lnTo>
                <a:lnTo>
                  <a:pt x="11912" y="11163"/>
                </a:lnTo>
                <a:lnTo>
                  <a:pt x="13500" y="8827"/>
                </a:lnTo>
                <a:lnTo>
                  <a:pt x="17132" y="4632"/>
                </a:lnTo>
                <a:lnTo>
                  <a:pt x="22186" y="1828"/>
                </a:lnTo>
                <a:lnTo>
                  <a:pt x="25311" y="1141"/>
                </a:lnTo>
                <a:lnTo>
                  <a:pt x="32753" y="1141"/>
                </a:lnTo>
                <a:lnTo>
                  <a:pt x="35877" y="1777"/>
                </a:lnTo>
                <a:lnTo>
                  <a:pt x="38404" y="3084"/>
                </a:lnTo>
                <a:lnTo>
                  <a:pt x="42951" y="6184"/>
                </a:lnTo>
                <a:lnTo>
                  <a:pt x="45971" y="10807"/>
                </a:lnTo>
                <a:lnTo>
                  <a:pt x="47052" y="13535"/>
                </a:lnTo>
                <a:lnTo>
                  <a:pt x="47699" y="16686"/>
                </a:lnTo>
                <a:lnTo>
                  <a:pt x="48362" y="19825"/>
                </a:lnTo>
                <a:lnTo>
                  <a:pt x="48679" y="23242"/>
                </a:lnTo>
                <a:lnTo>
                  <a:pt x="48679" y="30391"/>
                </a:lnTo>
                <a:lnTo>
                  <a:pt x="48347" y="33703"/>
                </a:lnTo>
                <a:lnTo>
                  <a:pt x="47674" y="36828"/>
                </a:lnTo>
                <a:lnTo>
                  <a:pt x="47015" y="39952"/>
                </a:lnTo>
                <a:lnTo>
                  <a:pt x="45896" y="42710"/>
                </a:lnTo>
                <a:lnTo>
                  <a:pt x="44334" y="45097"/>
                </a:lnTo>
                <a:lnTo>
                  <a:pt x="40716" y="49363"/>
                </a:lnTo>
                <a:lnTo>
                  <a:pt x="38163" y="50760"/>
                </a:lnTo>
                <a:lnTo>
                  <a:pt x="35596" y="52156"/>
                </a:lnTo>
                <a:lnTo>
                  <a:pt x="32447" y="52854"/>
                </a:lnTo>
                <a:lnTo>
                  <a:pt x="24890" y="52854"/>
                </a:lnTo>
                <a:lnTo>
                  <a:pt x="21739" y="522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5806547" y="2495264"/>
            <a:ext cx="43092" cy="64886"/>
          </a:xfrm>
          <a:custGeom>
            <a:avLst/>
            <a:gdLst/>
            <a:ahLst/>
            <a:cxnLst/>
            <a:rect l="l" t="t" r="r" b="b"/>
            <a:pathLst>
              <a:path w="43092" h="64886">
                <a:moveTo>
                  <a:pt x="205" y="63997"/>
                </a:moveTo>
                <a:lnTo>
                  <a:pt x="2782" y="64847"/>
                </a:lnTo>
                <a:lnTo>
                  <a:pt x="5817" y="64847"/>
                </a:lnTo>
                <a:lnTo>
                  <a:pt x="8596" y="63299"/>
                </a:lnTo>
                <a:lnTo>
                  <a:pt x="8596" y="35791"/>
                </a:lnTo>
                <a:lnTo>
                  <a:pt x="16294" y="35791"/>
                </a:lnTo>
                <a:lnTo>
                  <a:pt x="19367" y="36666"/>
                </a:lnTo>
                <a:lnTo>
                  <a:pt x="21984" y="38063"/>
                </a:lnTo>
                <a:lnTo>
                  <a:pt x="24944" y="41418"/>
                </a:lnTo>
                <a:lnTo>
                  <a:pt x="26442" y="44298"/>
                </a:lnTo>
                <a:lnTo>
                  <a:pt x="27853" y="47628"/>
                </a:lnTo>
                <a:lnTo>
                  <a:pt x="33797" y="62842"/>
                </a:lnTo>
                <a:lnTo>
                  <a:pt x="35053" y="64465"/>
                </a:lnTo>
                <a:lnTo>
                  <a:pt x="37631" y="64886"/>
                </a:lnTo>
                <a:lnTo>
                  <a:pt x="40298" y="64861"/>
                </a:lnTo>
                <a:lnTo>
                  <a:pt x="43092" y="63299"/>
                </a:lnTo>
                <a:lnTo>
                  <a:pt x="41987" y="59651"/>
                </a:lnTo>
                <a:lnTo>
                  <a:pt x="36208" y="45429"/>
                </a:lnTo>
                <a:lnTo>
                  <a:pt x="34862" y="42332"/>
                </a:lnTo>
                <a:lnTo>
                  <a:pt x="32828" y="38585"/>
                </a:lnTo>
                <a:lnTo>
                  <a:pt x="30516" y="35726"/>
                </a:lnTo>
                <a:lnTo>
                  <a:pt x="28662" y="32576"/>
                </a:lnTo>
                <a:lnTo>
                  <a:pt x="31903" y="30798"/>
                </a:lnTo>
                <a:lnTo>
                  <a:pt x="34747" y="28703"/>
                </a:lnTo>
                <a:lnTo>
                  <a:pt x="36943" y="26075"/>
                </a:lnTo>
                <a:lnTo>
                  <a:pt x="38369" y="22834"/>
                </a:lnTo>
                <a:lnTo>
                  <a:pt x="39244" y="19192"/>
                </a:lnTo>
                <a:lnTo>
                  <a:pt x="39244" y="14796"/>
                </a:lnTo>
                <a:lnTo>
                  <a:pt x="38279" y="10897"/>
                </a:lnTo>
                <a:lnTo>
                  <a:pt x="36652" y="7419"/>
                </a:lnTo>
                <a:lnTo>
                  <a:pt x="34048" y="4546"/>
                </a:lnTo>
                <a:lnTo>
                  <a:pt x="30532" y="2440"/>
                </a:lnTo>
                <a:lnTo>
                  <a:pt x="26417" y="828"/>
                </a:lnTo>
                <a:lnTo>
                  <a:pt x="23050" y="295"/>
                </a:lnTo>
                <a:lnTo>
                  <a:pt x="19940" y="7228"/>
                </a:lnTo>
                <a:lnTo>
                  <a:pt x="22769" y="7736"/>
                </a:lnTo>
                <a:lnTo>
                  <a:pt x="25426" y="8500"/>
                </a:lnTo>
                <a:lnTo>
                  <a:pt x="27316" y="9756"/>
                </a:lnTo>
                <a:lnTo>
                  <a:pt x="29592" y="13258"/>
                </a:lnTo>
                <a:lnTo>
                  <a:pt x="30165" y="17920"/>
                </a:lnTo>
                <a:lnTo>
                  <a:pt x="29894" y="20930"/>
                </a:lnTo>
                <a:lnTo>
                  <a:pt x="28054" y="24753"/>
                </a:lnTo>
                <a:lnTo>
                  <a:pt x="24498" y="27486"/>
                </a:lnTo>
                <a:lnTo>
                  <a:pt x="21196" y="28577"/>
                </a:lnTo>
                <a:lnTo>
                  <a:pt x="16981" y="28842"/>
                </a:lnTo>
                <a:lnTo>
                  <a:pt x="8596" y="28842"/>
                </a:lnTo>
                <a:lnTo>
                  <a:pt x="8596" y="7073"/>
                </a:lnTo>
                <a:lnTo>
                  <a:pt x="16930" y="0"/>
                </a:lnTo>
                <a:lnTo>
                  <a:pt x="3200" y="0"/>
                </a:lnTo>
                <a:lnTo>
                  <a:pt x="1029" y="763"/>
                </a:lnTo>
                <a:lnTo>
                  <a:pt x="0" y="3496"/>
                </a:lnTo>
                <a:lnTo>
                  <a:pt x="0" y="63299"/>
                </a:lnTo>
                <a:lnTo>
                  <a:pt x="205" y="63997"/>
                </a:lnTo>
                <a:close/>
              </a:path>
              <a:path w="43092" h="64886">
                <a:moveTo>
                  <a:pt x="8596" y="7073"/>
                </a:moveTo>
                <a:lnTo>
                  <a:pt x="15825" y="7073"/>
                </a:lnTo>
                <a:lnTo>
                  <a:pt x="19940" y="7228"/>
                </a:lnTo>
                <a:lnTo>
                  <a:pt x="23050" y="295"/>
                </a:lnTo>
                <a:lnTo>
                  <a:pt x="19914" y="39"/>
                </a:lnTo>
                <a:lnTo>
                  <a:pt x="16930" y="0"/>
                </a:lnTo>
                <a:lnTo>
                  <a:pt x="859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965779" y="2495268"/>
            <a:ext cx="75284" cy="64886"/>
          </a:xfrm>
          <a:custGeom>
            <a:avLst/>
            <a:gdLst/>
            <a:ahLst/>
            <a:cxnLst/>
            <a:rect l="l" t="t" r="r" b="b"/>
            <a:pathLst>
              <a:path w="75284" h="64886">
                <a:moveTo>
                  <a:pt x="63360" y="63957"/>
                </a:moveTo>
                <a:lnTo>
                  <a:pt x="66038" y="64731"/>
                </a:lnTo>
                <a:lnTo>
                  <a:pt x="69048" y="64886"/>
                </a:lnTo>
                <a:lnTo>
                  <a:pt x="72083" y="64731"/>
                </a:lnTo>
                <a:lnTo>
                  <a:pt x="75284" y="62787"/>
                </a:lnTo>
                <a:lnTo>
                  <a:pt x="75172" y="3671"/>
                </a:lnTo>
                <a:lnTo>
                  <a:pt x="73063" y="582"/>
                </a:lnTo>
                <a:lnTo>
                  <a:pt x="70088" y="0"/>
                </a:lnTo>
                <a:lnTo>
                  <a:pt x="61264" y="0"/>
                </a:lnTo>
                <a:lnTo>
                  <a:pt x="58011" y="367"/>
                </a:lnTo>
                <a:lnTo>
                  <a:pt x="54914" y="2235"/>
                </a:lnTo>
                <a:lnTo>
                  <a:pt x="53276" y="4954"/>
                </a:lnTo>
                <a:lnTo>
                  <a:pt x="52362" y="7531"/>
                </a:lnTo>
                <a:lnTo>
                  <a:pt x="37894" y="45925"/>
                </a:lnTo>
                <a:lnTo>
                  <a:pt x="37692" y="45925"/>
                </a:lnTo>
                <a:lnTo>
                  <a:pt x="23709" y="7440"/>
                </a:lnTo>
                <a:lnTo>
                  <a:pt x="22313" y="3912"/>
                </a:lnTo>
                <a:lnTo>
                  <a:pt x="19519" y="1040"/>
                </a:lnTo>
                <a:lnTo>
                  <a:pt x="16370" y="115"/>
                </a:lnTo>
                <a:lnTo>
                  <a:pt x="3453" y="0"/>
                </a:lnTo>
                <a:lnTo>
                  <a:pt x="443" y="2235"/>
                </a:lnTo>
                <a:lnTo>
                  <a:pt x="0" y="5234"/>
                </a:lnTo>
                <a:lnTo>
                  <a:pt x="0" y="62787"/>
                </a:lnTo>
                <a:lnTo>
                  <a:pt x="457" y="63957"/>
                </a:lnTo>
                <a:lnTo>
                  <a:pt x="3200" y="64731"/>
                </a:lnTo>
                <a:lnTo>
                  <a:pt x="6196" y="64886"/>
                </a:lnTo>
                <a:lnTo>
                  <a:pt x="9220" y="64731"/>
                </a:lnTo>
                <a:lnTo>
                  <a:pt x="12430" y="62787"/>
                </a:lnTo>
                <a:lnTo>
                  <a:pt x="12546" y="10223"/>
                </a:lnTo>
                <a:lnTo>
                  <a:pt x="30608" y="62736"/>
                </a:lnTo>
                <a:lnTo>
                  <a:pt x="32421" y="64364"/>
                </a:lnTo>
                <a:lnTo>
                  <a:pt x="35204" y="64847"/>
                </a:lnTo>
                <a:lnTo>
                  <a:pt x="38430" y="64886"/>
                </a:lnTo>
                <a:lnTo>
                  <a:pt x="40994" y="64757"/>
                </a:lnTo>
                <a:lnTo>
                  <a:pt x="44028" y="62736"/>
                </a:lnTo>
                <a:lnTo>
                  <a:pt x="62763" y="10223"/>
                </a:lnTo>
                <a:lnTo>
                  <a:pt x="62853" y="62787"/>
                </a:lnTo>
                <a:lnTo>
                  <a:pt x="6336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7054689" y="2516993"/>
            <a:ext cx="33793" cy="62697"/>
          </a:xfrm>
          <a:custGeom>
            <a:avLst/>
            <a:gdLst/>
            <a:ahLst/>
            <a:cxnLst/>
            <a:rect l="l" t="t" r="r" b="b"/>
            <a:pathLst>
              <a:path w="33793" h="62697">
                <a:moveTo>
                  <a:pt x="29131" y="3235"/>
                </a:moveTo>
                <a:lnTo>
                  <a:pt x="26095" y="5497"/>
                </a:lnTo>
                <a:lnTo>
                  <a:pt x="23317" y="6400"/>
                </a:lnTo>
                <a:lnTo>
                  <a:pt x="19810" y="6616"/>
                </a:lnTo>
                <a:lnTo>
                  <a:pt x="17218" y="16459"/>
                </a:lnTo>
                <a:lnTo>
                  <a:pt x="18615" y="16459"/>
                </a:lnTo>
                <a:lnTo>
                  <a:pt x="21981" y="17539"/>
                </a:lnTo>
                <a:lnTo>
                  <a:pt x="24547" y="19875"/>
                </a:lnTo>
                <a:lnTo>
                  <a:pt x="26617" y="23468"/>
                </a:lnTo>
                <a:lnTo>
                  <a:pt x="28000" y="26543"/>
                </a:lnTo>
                <a:lnTo>
                  <a:pt x="33793" y="40967"/>
                </a:lnTo>
                <a:lnTo>
                  <a:pt x="30758" y="0"/>
                </a:lnTo>
                <a:lnTo>
                  <a:pt x="29131" y="3235"/>
                </a:lnTo>
                <a:close/>
              </a:path>
              <a:path w="33793" h="62697">
                <a:moveTo>
                  <a:pt x="32039" y="12813"/>
                </a:moveTo>
                <a:lnTo>
                  <a:pt x="35822" y="11355"/>
                </a:lnTo>
                <a:lnTo>
                  <a:pt x="38948" y="9284"/>
                </a:lnTo>
                <a:lnTo>
                  <a:pt x="41324" y="6667"/>
                </a:lnTo>
                <a:lnTo>
                  <a:pt x="43202" y="3683"/>
                </a:lnTo>
                <a:lnTo>
                  <a:pt x="44293" y="125"/>
                </a:lnTo>
                <a:lnTo>
                  <a:pt x="44574" y="-3999"/>
                </a:lnTo>
                <a:lnTo>
                  <a:pt x="44574" y="-6581"/>
                </a:lnTo>
                <a:lnTo>
                  <a:pt x="43434" y="-10831"/>
                </a:lnTo>
                <a:lnTo>
                  <a:pt x="41550" y="-14528"/>
                </a:lnTo>
                <a:lnTo>
                  <a:pt x="38670" y="-17412"/>
                </a:lnTo>
                <a:lnTo>
                  <a:pt x="34822" y="-19483"/>
                </a:lnTo>
                <a:lnTo>
                  <a:pt x="30387" y="-21005"/>
                </a:lnTo>
                <a:lnTo>
                  <a:pt x="27799" y="-21386"/>
                </a:lnTo>
                <a:lnTo>
                  <a:pt x="23709" y="-21692"/>
                </a:lnTo>
                <a:lnTo>
                  <a:pt x="3883" y="-21729"/>
                </a:lnTo>
                <a:lnTo>
                  <a:pt x="1115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12" y="42912"/>
                </a:lnTo>
                <a:lnTo>
                  <a:pt x="5270" y="43153"/>
                </a:lnTo>
                <a:lnTo>
                  <a:pt x="7833" y="43153"/>
                </a:lnTo>
                <a:lnTo>
                  <a:pt x="10565" y="42912"/>
                </a:lnTo>
                <a:lnTo>
                  <a:pt x="13129" y="41057"/>
                </a:lnTo>
                <a:lnTo>
                  <a:pt x="13129" y="16459"/>
                </a:lnTo>
                <a:lnTo>
                  <a:pt x="17218" y="16459"/>
                </a:lnTo>
                <a:lnTo>
                  <a:pt x="19810" y="6616"/>
                </a:lnTo>
                <a:lnTo>
                  <a:pt x="13129" y="6616"/>
                </a:lnTo>
                <a:lnTo>
                  <a:pt x="13129" y="-11696"/>
                </a:lnTo>
                <a:lnTo>
                  <a:pt x="21689" y="-11645"/>
                </a:lnTo>
                <a:lnTo>
                  <a:pt x="24814" y="-11153"/>
                </a:lnTo>
                <a:lnTo>
                  <a:pt x="28587" y="-9514"/>
                </a:lnTo>
                <a:lnTo>
                  <a:pt x="30516" y="-6591"/>
                </a:lnTo>
                <a:lnTo>
                  <a:pt x="30999" y="-2666"/>
                </a:lnTo>
                <a:lnTo>
                  <a:pt x="30758" y="0"/>
                </a:lnTo>
                <a:lnTo>
                  <a:pt x="33793" y="40967"/>
                </a:lnTo>
                <a:lnTo>
                  <a:pt x="34476" y="42278"/>
                </a:lnTo>
                <a:lnTo>
                  <a:pt x="37284" y="43063"/>
                </a:lnTo>
                <a:lnTo>
                  <a:pt x="44574" y="43063"/>
                </a:lnTo>
                <a:lnTo>
                  <a:pt x="47915" y="41159"/>
                </a:lnTo>
                <a:lnTo>
                  <a:pt x="47660" y="39801"/>
                </a:lnTo>
                <a:lnTo>
                  <a:pt x="46669" y="37019"/>
                </a:lnTo>
                <a:lnTo>
                  <a:pt x="41234" y="24292"/>
                </a:lnTo>
                <a:lnTo>
                  <a:pt x="39952" y="21398"/>
                </a:lnTo>
                <a:lnTo>
                  <a:pt x="37908" y="17881"/>
                </a:lnTo>
                <a:lnTo>
                  <a:pt x="34772" y="14514"/>
                </a:lnTo>
                <a:lnTo>
                  <a:pt x="32039" y="128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7111039" y="2545081"/>
            <a:ext cx="14822" cy="15429"/>
          </a:xfrm>
          <a:custGeom>
            <a:avLst/>
            <a:gdLst/>
            <a:ahLst/>
            <a:cxnLst/>
            <a:rect l="l" t="t" r="r" b="b"/>
            <a:pathLst>
              <a:path w="14822" h="15429">
                <a:moveTo>
                  <a:pt x="14822" y="7592"/>
                </a:moveTo>
                <a:lnTo>
                  <a:pt x="14822" y="4632"/>
                </a:lnTo>
                <a:lnTo>
                  <a:pt x="13219" y="1573"/>
                </a:lnTo>
                <a:lnTo>
                  <a:pt x="10250" y="0"/>
                </a:lnTo>
                <a:lnTo>
                  <a:pt x="4648" y="0"/>
                </a:lnTo>
                <a:lnTo>
                  <a:pt x="1624" y="1598"/>
                </a:lnTo>
                <a:lnTo>
                  <a:pt x="0" y="4762"/>
                </a:lnTo>
                <a:lnTo>
                  <a:pt x="0" y="10817"/>
                </a:lnTo>
                <a:lnTo>
                  <a:pt x="1598" y="13856"/>
                </a:lnTo>
                <a:lnTo>
                  <a:pt x="4583" y="15429"/>
                </a:lnTo>
                <a:lnTo>
                  <a:pt x="10185" y="15429"/>
                </a:lnTo>
                <a:lnTo>
                  <a:pt x="13194" y="13831"/>
                </a:lnTo>
                <a:lnTo>
                  <a:pt x="14822" y="10680"/>
                </a:lnTo>
                <a:lnTo>
                  <a:pt x="14822" y="7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7156361" y="2494969"/>
            <a:ext cx="59310" cy="65189"/>
          </a:xfrm>
          <a:custGeom>
            <a:avLst/>
            <a:gdLst/>
            <a:ahLst/>
            <a:cxnLst/>
            <a:rect l="l" t="t" r="r" b="b"/>
            <a:pathLst>
              <a:path w="59310" h="65189">
                <a:moveTo>
                  <a:pt x="1169" y="64932"/>
                </a:moveTo>
                <a:lnTo>
                  <a:pt x="4114" y="65189"/>
                </a:lnTo>
                <a:lnTo>
                  <a:pt x="7062" y="65189"/>
                </a:lnTo>
                <a:lnTo>
                  <a:pt x="9997" y="65022"/>
                </a:lnTo>
                <a:lnTo>
                  <a:pt x="12740" y="62787"/>
                </a:lnTo>
                <a:lnTo>
                  <a:pt x="16830" y="50166"/>
                </a:lnTo>
                <a:lnTo>
                  <a:pt x="41087" y="50166"/>
                </a:lnTo>
                <a:lnTo>
                  <a:pt x="45427" y="63143"/>
                </a:lnTo>
                <a:lnTo>
                  <a:pt x="47472" y="64957"/>
                </a:lnTo>
                <a:lnTo>
                  <a:pt x="50090" y="65163"/>
                </a:lnTo>
                <a:lnTo>
                  <a:pt x="56033" y="65148"/>
                </a:lnTo>
                <a:lnTo>
                  <a:pt x="59310" y="62838"/>
                </a:lnTo>
                <a:lnTo>
                  <a:pt x="58546" y="59993"/>
                </a:lnTo>
                <a:lnTo>
                  <a:pt x="38583" y="2743"/>
                </a:lnTo>
                <a:lnTo>
                  <a:pt x="38379" y="2109"/>
                </a:lnTo>
                <a:lnTo>
                  <a:pt x="35816" y="226"/>
                </a:lnTo>
                <a:lnTo>
                  <a:pt x="32575" y="25"/>
                </a:lnTo>
                <a:lnTo>
                  <a:pt x="29058" y="0"/>
                </a:lnTo>
                <a:lnTo>
                  <a:pt x="28853" y="12625"/>
                </a:lnTo>
                <a:lnTo>
                  <a:pt x="38037" y="40082"/>
                </a:lnTo>
                <a:lnTo>
                  <a:pt x="19709" y="40082"/>
                </a:lnTo>
                <a:lnTo>
                  <a:pt x="20574" y="2592"/>
                </a:lnTo>
                <a:lnTo>
                  <a:pt x="647" y="59903"/>
                </a:lnTo>
                <a:lnTo>
                  <a:pt x="0" y="62002"/>
                </a:lnTo>
                <a:lnTo>
                  <a:pt x="1169" y="64932"/>
                </a:lnTo>
                <a:close/>
              </a:path>
              <a:path w="59310" h="65189">
                <a:moveTo>
                  <a:pt x="28853" y="12625"/>
                </a:moveTo>
                <a:lnTo>
                  <a:pt x="29058" y="0"/>
                </a:lnTo>
                <a:lnTo>
                  <a:pt x="25999" y="25"/>
                </a:lnTo>
                <a:lnTo>
                  <a:pt x="23115" y="226"/>
                </a:lnTo>
                <a:lnTo>
                  <a:pt x="20574" y="2592"/>
                </a:lnTo>
                <a:lnTo>
                  <a:pt x="19709" y="40082"/>
                </a:lnTo>
                <a:lnTo>
                  <a:pt x="28853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7223594" y="2495260"/>
            <a:ext cx="31852" cy="64592"/>
          </a:xfrm>
          <a:custGeom>
            <a:avLst/>
            <a:gdLst/>
            <a:ahLst/>
            <a:cxnLst/>
            <a:rect l="l" t="t" r="r" b="b"/>
            <a:pathLst>
              <a:path w="31852" h="64592">
                <a:moveTo>
                  <a:pt x="12876" y="54557"/>
                </a:moveTo>
                <a:lnTo>
                  <a:pt x="3883" y="64592"/>
                </a:lnTo>
                <a:lnTo>
                  <a:pt x="23658" y="64592"/>
                </a:lnTo>
                <a:lnTo>
                  <a:pt x="26009" y="64441"/>
                </a:lnTo>
                <a:lnTo>
                  <a:pt x="30239" y="63817"/>
                </a:lnTo>
                <a:lnTo>
                  <a:pt x="31852" y="50619"/>
                </a:lnTo>
                <a:lnTo>
                  <a:pt x="29310" y="53035"/>
                </a:lnTo>
                <a:lnTo>
                  <a:pt x="25728" y="54382"/>
                </a:lnTo>
                <a:lnTo>
                  <a:pt x="22362" y="54557"/>
                </a:lnTo>
                <a:lnTo>
                  <a:pt x="12876" y="54557"/>
                </a:lnTo>
                <a:close/>
              </a:path>
              <a:path w="31852" h="64592">
                <a:moveTo>
                  <a:pt x="12876" y="9842"/>
                </a:moveTo>
                <a:lnTo>
                  <a:pt x="21553" y="9842"/>
                </a:lnTo>
                <a:lnTo>
                  <a:pt x="24396" y="10386"/>
                </a:lnTo>
                <a:lnTo>
                  <a:pt x="27431" y="342"/>
                </a:lnTo>
                <a:lnTo>
                  <a:pt x="24080" y="0"/>
                </a:lnTo>
                <a:lnTo>
                  <a:pt x="3883" y="0"/>
                </a:lnTo>
                <a:lnTo>
                  <a:pt x="12876" y="9842"/>
                </a:lnTo>
                <a:close/>
              </a:path>
              <a:path w="31852" h="64592">
                <a:moveTo>
                  <a:pt x="34098" y="62647"/>
                </a:moveTo>
                <a:lnTo>
                  <a:pt x="37655" y="61135"/>
                </a:lnTo>
                <a:lnTo>
                  <a:pt x="40765" y="59080"/>
                </a:lnTo>
                <a:lnTo>
                  <a:pt x="43202" y="56412"/>
                </a:lnTo>
                <a:lnTo>
                  <a:pt x="45186" y="53337"/>
                </a:lnTo>
                <a:lnTo>
                  <a:pt x="46457" y="49604"/>
                </a:lnTo>
                <a:lnTo>
                  <a:pt x="46774" y="45238"/>
                </a:lnTo>
                <a:lnTo>
                  <a:pt x="46774" y="43027"/>
                </a:lnTo>
                <a:lnTo>
                  <a:pt x="45769" y="39295"/>
                </a:lnTo>
                <a:lnTo>
                  <a:pt x="44207" y="35979"/>
                </a:lnTo>
                <a:lnTo>
                  <a:pt x="40563" y="32282"/>
                </a:lnTo>
                <a:lnTo>
                  <a:pt x="37464" y="30618"/>
                </a:lnTo>
                <a:lnTo>
                  <a:pt x="33933" y="29704"/>
                </a:lnTo>
                <a:lnTo>
                  <a:pt x="36640" y="28473"/>
                </a:lnTo>
                <a:lnTo>
                  <a:pt x="39811" y="25740"/>
                </a:lnTo>
                <a:lnTo>
                  <a:pt x="41921" y="22223"/>
                </a:lnTo>
                <a:lnTo>
                  <a:pt x="42735" y="19469"/>
                </a:lnTo>
                <a:lnTo>
                  <a:pt x="42936" y="16419"/>
                </a:lnTo>
                <a:lnTo>
                  <a:pt x="42936" y="13641"/>
                </a:lnTo>
                <a:lnTo>
                  <a:pt x="42429" y="11200"/>
                </a:lnTo>
                <a:lnTo>
                  <a:pt x="40434" y="7073"/>
                </a:lnTo>
                <a:lnTo>
                  <a:pt x="37108" y="4025"/>
                </a:lnTo>
                <a:lnTo>
                  <a:pt x="32918" y="1663"/>
                </a:lnTo>
                <a:lnTo>
                  <a:pt x="30185" y="990"/>
                </a:lnTo>
                <a:lnTo>
                  <a:pt x="27431" y="342"/>
                </a:lnTo>
                <a:lnTo>
                  <a:pt x="24396" y="10386"/>
                </a:lnTo>
                <a:lnTo>
                  <a:pt x="27406" y="11963"/>
                </a:lnTo>
                <a:lnTo>
                  <a:pt x="29196" y="14526"/>
                </a:lnTo>
                <a:lnTo>
                  <a:pt x="29792" y="18022"/>
                </a:lnTo>
                <a:lnTo>
                  <a:pt x="29245" y="21348"/>
                </a:lnTo>
                <a:lnTo>
                  <a:pt x="26833" y="24865"/>
                </a:lnTo>
                <a:lnTo>
                  <a:pt x="23633" y="26377"/>
                </a:lnTo>
                <a:lnTo>
                  <a:pt x="20205" y="26603"/>
                </a:lnTo>
                <a:lnTo>
                  <a:pt x="12876" y="26603"/>
                </a:lnTo>
                <a:lnTo>
                  <a:pt x="12876" y="9842"/>
                </a:lnTo>
                <a:lnTo>
                  <a:pt x="3883" y="0"/>
                </a:lnTo>
                <a:lnTo>
                  <a:pt x="1130" y="965"/>
                </a:lnTo>
                <a:lnTo>
                  <a:pt x="0" y="4140"/>
                </a:lnTo>
                <a:lnTo>
                  <a:pt x="0" y="60451"/>
                </a:lnTo>
                <a:lnTo>
                  <a:pt x="1130" y="63626"/>
                </a:lnTo>
                <a:lnTo>
                  <a:pt x="3883" y="64592"/>
                </a:lnTo>
                <a:lnTo>
                  <a:pt x="12876" y="54557"/>
                </a:lnTo>
                <a:lnTo>
                  <a:pt x="12876" y="36195"/>
                </a:lnTo>
                <a:lnTo>
                  <a:pt x="20674" y="36195"/>
                </a:lnTo>
                <a:lnTo>
                  <a:pt x="25005" y="36410"/>
                </a:lnTo>
                <a:lnTo>
                  <a:pt x="28003" y="37274"/>
                </a:lnTo>
                <a:lnTo>
                  <a:pt x="31164" y="39495"/>
                </a:lnTo>
                <a:lnTo>
                  <a:pt x="32892" y="42837"/>
                </a:lnTo>
                <a:lnTo>
                  <a:pt x="33144" y="45680"/>
                </a:lnTo>
                <a:lnTo>
                  <a:pt x="33144" y="47103"/>
                </a:lnTo>
                <a:lnTo>
                  <a:pt x="31852" y="50619"/>
                </a:lnTo>
                <a:lnTo>
                  <a:pt x="30239" y="63817"/>
                </a:lnTo>
                <a:lnTo>
                  <a:pt x="34098" y="626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7280744" y="2495264"/>
            <a:ext cx="38861" cy="64590"/>
          </a:xfrm>
          <a:custGeom>
            <a:avLst/>
            <a:gdLst/>
            <a:ahLst/>
            <a:cxnLst/>
            <a:rect l="l" t="t" r="r" b="b"/>
            <a:pathLst>
              <a:path w="38861" h="64590">
                <a:moveTo>
                  <a:pt x="38861" y="41591"/>
                </a:moveTo>
                <a:lnTo>
                  <a:pt x="38047" y="44373"/>
                </a:lnTo>
                <a:lnTo>
                  <a:pt x="35163" y="48588"/>
                </a:lnTo>
                <a:lnTo>
                  <a:pt x="31466" y="51879"/>
                </a:lnTo>
                <a:lnTo>
                  <a:pt x="26541" y="53745"/>
                </a:lnTo>
                <a:lnTo>
                  <a:pt x="23503" y="54216"/>
                </a:lnTo>
                <a:lnTo>
                  <a:pt x="19911" y="54216"/>
                </a:lnTo>
                <a:lnTo>
                  <a:pt x="25040" y="64590"/>
                </a:lnTo>
                <a:lnTo>
                  <a:pt x="29969" y="63968"/>
                </a:lnTo>
                <a:lnTo>
                  <a:pt x="34123" y="62722"/>
                </a:lnTo>
                <a:lnTo>
                  <a:pt x="38263" y="61480"/>
                </a:lnTo>
                <a:lnTo>
                  <a:pt x="38861" y="41591"/>
                </a:lnTo>
                <a:close/>
              </a:path>
              <a:path w="38861" h="64590">
                <a:moveTo>
                  <a:pt x="0" y="4140"/>
                </a:moveTo>
                <a:lnTo>
                  <a:pt x="0" y="60451"/>
                </a:lnTo>
                <a:lnTo>
                  <a:pt x="1130" y="63626"/>
                </a:lnTo>
                <a:lnTo>
                  <a:pt x="3883" y="64590"/>
                </a:lnTo>
                <a:lnTo>
                  <a:pt x="25040" y="64590"/>
                </a:lnTo>
                <a:lnTo>
                  <a:pt x="19911" y="54216"/>
                </a:lnTo>
                <a:lnTo>
                  <a:pt x="13078" y="54216"/>
                </a:lnTo>
                <a:lnTo>
                  <a:pt x="13078" y="10285"/>
                </a:lnTo>
                <a:lnTo>
                  <a:pt x="23749" y="10285"/>
                </a:lnTo>
                <a:lnTo>
                  <a:pt x="26998" y="10833"/>
                </a:lnTo>
                <a:lnTo>
                  <a:pt x="31949" y="12992"/>
                </a:lnTo>
                <a:lnTo>
                  <a:pt x="35571" y="16419"/>
                </a:lnTo>
                <a:lnTo>
                  <a:pt x="38289" y="20634"/>
                </a:lnTo>
                <a:lnTo>
                  <a:pt x="39013" y="23252"/>
                </a:lnTo>
                <a:lnTo>
                  <a:pt x="39735" y="25880"/>
                </a:lnTo>
                <a:lnTo>
                  <a:pt x="40078" y="28738"/>
                </a:lnTo>
                <a:lnTo>
                  <a:pt x="40078" y="35521"/>
                </a:lnTo>
                <a:lnTo>
                  <a:pt x="39686" y="38787"/>
                </a:lnTo>
                <a:lnTo>
                  <a:pt x="38861" y="41591"/>
                </a:lnTo>
                <a:lnTo>
                  <a:pt x="38263" y="61480"/>
                </a:lnTo>
                <a:lnTo>
                  <a:pt x="41781" y="59522"/>
                </a:lnTo>
                <a:lnTo>
                  <a:pt x="44676" y="56859"/>
                </a:lnTo>
                <a:lnTo>
                  <a:pt x="47572" y="54202"/>
                </a:lnTo>
                <a:lnTo>
                  <a:pt x="49794" y="50760"/>
                </a:lnTo>
                <a:lnTo>
                  <a:pt x="51342" y="46544"/>
                </a:lnTo>
                <a:lnTo>
                  <a:pt x="52894" y="42339"/>
                </a:lnTo>
                <a:lnTo>
                  <a:pt x="53653" y="37274"/>
                </a:lnTo>
                <a:lnTo>
                  <a:pt x="53653" y="26226"/>
                </a:lnTo>
                <a:lnTo>
                  <a:pt x="52955" y="21715"/>
                </a:lnTo>
                <a:lnTo>
                  <a:pt x="51508" y="17816"/>
                </a:lnTo>
                <a:lnTo>
                  <a:pt x="50086" y="13931"/>
                </a:lnTo>
                <a:lnTo>
                  <a:pt x="47990" y="10656"/>
                </a:lnTo>
                <a:lnTo>
                  <a:pt x="45247" y="8013"/>
                </a:lnTo>
                <a:lnTo>
                  <a:pt x="42504" y="5372"/>
                </a:lnTo>
                <a:lnTo>
                  <a:pt x="39127" y="3376"/>
                </a:lnTo>
                <a:lnTo>
                  <a:pt x="35114" y="2019"/>
                </a:lnTo>
                <a:lnTo>
                  <a:pt x="31113" y="673"/>
                </a:lnTo>
                <a:lnTo>
                  <a:pt x="26221" y="0"/>
                </a:lnTo>
                <a:lnTo>
                  <a:pt x="3883" y="0"/>
                </a:lnTo>
                <a:lnTo>
                  <a:pt x="1130" y="965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7344839" y="2494965"/>
            <a:ext cx="52757" cy="66038"/>
          </a:xfrm>
          <a:custGeom>
            <a:avLst/>
            <a:gdLst/>
            <a:ahLst/>
            <a:cxnLst/>
            <a:rect l="l" t="t" r="r" b="b"/>
            <a:pathLst>
              <a:path w="52757" h="66038">
                <a:moveTo>
                  <a:pt x="586" y="49110"/>
                </a:moveTo>
                <a:lnTo>
                  <a:pt x="1752" y="52195"/>
                </a:lnTo>
                <a:lnTo>
                  <a:pt x="2947" y="55270"/>
                </a:lnTo>
                <a:lnTo>
                  <a:pt x="4646" y="57834"/>
                </a:lnTo>
                <a:lnTo>
                  <a:pt x="9107" y="61963"/>
                </a:lnTo>
                <a:lnTo>
                  <a:pt x="11836" y="63500"/>
                </a:lnTo>
                <a:lnTo>
                  <a:pt x="15062" y="64515"/>
                </a:lnTo>
                <a:lnTo>
                  <a:pt x="18288" y="65530"/>
                </a:lnTo>
                <a:lnTo>
                  <a:pt x="21934" y="66038"/>
                </a:lnTo>
                <a:lnTo>
                  <a:pt x="30314" y="66038"/>
                </a:lnTo>
                <a:lnTo>
                  <a:pt x="34149" y="65469"/>
                </a:lnTo>
                <a:lnTo>
                  <a:pt x="37478" y="64349"/>
                </a:lnTo>
                <a:lnTo>
                  <a:pt x="40820" y="63219"/>
                </a:lnTo>
                <a:lnTo>
                  <a:pt x="43599" y="61570"/>
                </a:lnTo>
                <a:lnTo>
                  <a:pt x="48135" y="57240"/>
                </a:lnTo>
                <a:lnTo>
                  <a:pt x="49848" y="54597"/>
                </a:lnTo>
                <a:lnTo>
                  <a:pt x="51004" y="51457"/>
                </a:lnTo>
                <a:lnTo>
                  <a:pt x="52170" y="48337"/>
                </a:lnTo>
                <a:lnTo>
                  <a:pt x="52757" y="44791"/>
                </a:lnTo>
                <a:lnTo>
                  <a:pt x="52757" y="2095"/>
                </a:lnTo>
                <a:lnTo>
                  <a:pt x="52260" y="924"/>
                </a:lnTo>
                <a:lnTo>
                  <a:pt x="49427" y="151"/>
                </a:lnTo>
                <a:lnTo>
                  <a:pt x="46316" y="0"/>
                </a:lnTo>
                <a:lnTo>
                  <a:pt x="43141" y="151"/>
                </a:lnTo>
                <a:lnTo>
                  <a:pt x="39790" y="2095"/>
                </a:lnTo>
                <a:lnTo>
                  <a:pt x="39790" y="43243"/>
                </a:lnTo>
                <a:lnTo>
                  <a:pt x="38850" y="47040"/>
                </a:lnTo>
                <a:lnTo>
                  <a:pt x="37363" y="50327"/>
                </a:lnTo>
                <a:lnTo>
                  <a:pt x="33721" y="53682"/>
                </a:lnTo>
                <a:lnTo>
                  <a:pt x="30455" y="54938"/>
                </a:lnTo>
                <a:lnTo>
                  <a:pt x="26556" y="55256"/>
                </a:lnTo>
                <a:lnTo>
                  <a:pt x="22683" y="54954"/>
                </a:lnTo>
                <a:lnTo>
                  <a:pt x="19381" y="53719"/>
                </a:lnTo>
                <a:lnTo>
                  <a:pt x="15609" y="50327"/>
                </a:lnTo>
                <a:lnTo>
                  <a:pt x="14071" y="46901"/>
                </a:lnTo>
                <a:lnTo>
                  <a:pt x="13117" y="42796"/>
                </a:lnTo>
                <a:lnTo>
                  <a:pt x="13117" y="1764"/>
                </a:lnTo>
                <a:lnTo>
                  <a:pt x="10565" y="251"/>
                </a:lnTo>
                <a:lnTo>
                  <a:pt x="7847" y="0"/>
                </a:lnTo>
                <a:lnTo>
                  <a:pt x="5284" y="0"/>
                </a:lnTo>
                <a:lnTo>
                  <a:pt x="2551" y="251"/>
                </a:lnTo>
                <a:lnTo>
                  <a:pt x="0" y="2095"/>
                </a:lnTo>
                <a:lnTo>
                  <a:pt x="0" y="45504"/>
                </a:lnTo>
                <a:lnTo>
                  <a:pt x="586" y="49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7410913" y="2494961"/>
            <a:ext cx="35495" cy="64897"/>
          </a:xfrm>
          <a:custGeom>
            <a:avLst/>
            <a:gdLst/>
            <a:ahLst/>
            <a:cxnLst/>
            <a:rect l="l" t="t" r="r" b="b"/>
            <a:pathLst>
              <a:path w="35495" h="64897">
                <a:moveTo>
                  <a:pt x="35495" y="59400"/>
                </a:moveTo>
                <a:lnTo>
                  <a:pt x="35369" y="56883"/>
                </a:lnTo>
                <a:lnTo>
                  <a:pt x="33501" y="54065"/>
                </a:lnTo>
                <a:lnTo>
                  <a:pt x="13182" y="54065"/>
                </a:lnTo>
                <a:lnTo>
                  <a:pt x="13182" y="1767"/>
                </a:lnTo>
                <a:lnTo>
                  <a:pt x="10615" y="255"/>
                </a:lnTo>
                <a:lnTo>
                  <a:pt x="7886" y="0"/>
                </a:lnTo>
                <a:lnTo>
                  <a:pt x="5335" y="0"/>
                </a:lnTo>
                <a:lnTo>
                  <a:pt x="2576" y="255"/>
                </a:lnTo>
                <a:lnTo>
                  <a:pt x="0" y="2099"/>
                </a:lnTo>
                <a:lnTo>
                  <a:pt x="0" y="60746"/>
                </a:lnTo>
                <a:lnTo>
                  <a:pt x="1130" y="63921"/>
                </a:lnTo>
                <a:lnTo>
                  <a:pt x="3898" y="64897"/>
                </a:lnTo>
                <a:lnTo>
                  <a:pt x="33501" y="64897"/>
                </a:lnTo>
                <a:lnTo>
                  <a:pt x="35279" y="62611"/>
                </a:lnTo>
                <a:lnTo>
                  <a:pt x="35495" y="594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7473167" y="2494116"/>
            <a:ext cx="42077" cy="66892"/>
          </a:xfrm>
          <a:custGeom>
            <a:avLst/>
            <a:gdLst/>
            <a:ahLst/>
            <a:cxnLst/>
            <a:rect l="l" t="t" r="r" b="b"/>
            <a:pathLst>
              <a:path w="42077" h="66892">
                <a:moveTo>
                  <a:pt x="6883" y="65022"/>
                </a:moveTo>
                <a:lnTo>
                  <a:pt x="10048" y="65977"/>
                </a:lnTo>
                <a:lnTo>
                  <a:pt x="13867" y="66711"/>
                </a:lnTo>
                <a:lnTo>
                  <a:pt x="18162" y="66892"/>
                </a:lnTo>
                <a:lnTo>
                  <a:pt x="21463" y="66892"/>
                </a:lnTo>
                <a:lnTo>
                  <a:pt x="24563" y="66459"/>
                </a:lnTo>
                <a:lnTo>
                  <a:pt x="27457" y="65595"/>
                </a:lnTo>
                <a:lnTo>
                  <a:pt x="30341" y="64716"/>
                </a:lnTo>
                <a:lnTo>
                  <a:pt x="35039" y="61722"/>
                </a:lnTo>
                <a:lnTo>
                  <a:pt x="38912" y="57873"/>
                </a:lnTo>
                <a:lnTo>
                  <a:pt x="40184" y="55307"/>
                </a:lnTo>
                <a:lnTo>
                  <a:pt x="41440" y="52743"/>
                </a:lnTo>
                <a:lnTo>
                  <a:pt x="42077" y="49770"/>
                </a:lnTo>
                <a:lnTo>
                  <a:pt x="42077" y="43775"/>
                </a:lnTo>
                <a:lnTo>
                  <a:pt x="40881" y="39611"/>
                </a:lnTo>
                <a:lnTo>
                  <a:pt x="39038" y="36042"/>
                </a:lnTo>
                <a:lnTo>
                  <a:pt x="36450" y="33210"/>
                </a:lnTo>
                <a:lnTo>
                  <a:pt x="33300" y="30974"/>
                </a:lnTo>
                <a:lnTo>
                  <a:pt x="29933" y="29055"/>
                </a:lnTo>
                <a:lnTo>
                  <a:pt x="26468" y="27457"/>
                </a:lnTo>
                <a:lnTo>
                  <a:pt x="23116" y="25984"/>
                </a:lnTo>
                <a:lnTo>
                  <a:pt x="19965" y="24498"/>
                </a:lnTo>
                <a:lnTo>
                  <a:pt x="17334" y="22860"/>
                </a:lnTo>
                <a:lnTo>
                  <a:pt x="14720" y="19836"/>
                </a:lnTo>
                <a:lnTo>
                  <a:pt x="14314" y="16203"/>
                </a:lnTo>
                <a:lnTo>
                  <a:pt x="15203" y="13561"/>
                </a:lnTo>
                <a:lnTo>
                  <a:pt x="18046" y="11113"/>
                </a:lnTo>
                <a:lnTo>
                  <a:pt x="21423" y="10223"/>
                </a:lnTo>
                <a:lnTo>
                  <a:pt x="24688" y="10223"/>
                </a:lnTo>
                <a:lnTo>
                  <a:pt x="27904" y="10908"/>
                </a:lnTo>
                <a:lnTo>
                  <a:pt x="31939" y="12395"/>
                </a:lnTo>
                <a:lnTo>
                  <a:pt x="34898" y="13917"/>
                </a:lnTo>
                <a:lnTo>
                  <a:pt x="38124" y="12942"/>
                </a:lnTo>
                <a:lnTo>
                  <a:pt x="38329" y="10248"/>
                </a:lnTo>
                <a:lnTo>
                  <a:pt x="38279" y="7109"/>
                </a:lnTo>
                <a:lnTo>
                  <a:pt x="37692" y="4507"/>
                </a:lnTo>
                <a:lnTo>
                  <a:pt x="35090" y="2653"/>
                </a:lnTo>
                <a:lnTo>
                  <a:pt x="31546" y="1295"/>
                </a:lnTo>
                <a:lnTo>
                  <a:pt x="28778" y="582"/>
                </a:lnTo>
                <a:lnTo>
                  <a:pt x="25728" y="115"/>
                </a:lnTo>
                <a:lnTo>
                  <a:pt x="19698" y="0"/>
                </a:lnTo>
                <a:lnTo>
                  <a:pt x="16906" y="381"/>
                </a:lnTo>
                <a:lnTo>
                  <a:pt x="14249" y="1141"/>
                </a:lnTo>
                <a:lnTo>
                  <a:pt x="11606" y="1918"/>
                </a:lnTo>
                <a:lnTo>
                  <a:pt x="7366" y="4622"/>
                </a:lnTo>
                <a:lnTo>
                  <a:pt x="3859" y="8103"/>
                </a:lnTo>
                <a:lnTo>
                  <a:pt x="1573" y="12801"/>
                </a:lnTo>
                <a:lnTo>
                  <a:pt x="1004" y="15519"/>
                </a:lnTo>
                <a:lnTo>
                  <a:pt x="1004" y="21308"/>
                </a:lnTo>
                <a:lnTo>
                  <a:pt x="2185" y="25552"/>
                </a:lnTo>
                <a:lnTo>
                  <a:pt x="4039" y="29170"/>
                </a:lnTo>
                <a:lnTo>
                  <a:pt x="6591" y="31990"/>
                </a:lnTo>
                <a:lnTo>
                  <a:pt x="9677" y="34213"/>
                </a:lnTo>
                <a:lnTo>
                  <a:pt x="12992" y="36128"/>
                </a:lnTo>
                <a:lnTo>
                  <a:pt x="16449" y="37731"/>
                </a:lnTo>
                <a:lnTo>
                  <a:pt x="19761" y="39218"/>
                </a:lnTo>
                <a:lnTo>
                  <a:pt x="22849" y="40690"/>
                </a:lnTo>
                <a:lnTo>
                  <a:pt x="26468" y="43253"/>
                </a:lnTo>
                <a:lnTo>
                  <a:pt x="28461" y="46609"/>
                </a:lnTo>
                <a:lnTo>
                  <a:pt x="28220" y="50482"/>
                </a:lnTo>
                <a:lnTo>
                  <a:pt x="26607" y="53416"/>
                </a:lnTo>
                <a:lnTo>
                  <a:pt x="23789" y="55346"/>
                </a:lnTo>
                <a:lnTo>
                  <a:pt x="21247" y="56120"/>
                </a:lnTo>
                <a:lnTo>
                  <a:pt x="18213" y="56296"/>
                </a:lnTo>
                <a:lnTo>
                  <a:pt x="13651" y="56029"/>
                </a:lnTo>
                <a:lnTo>
                  <a:pt x="9958" y="54938"/>
                </a:lnTo>
                <a:lnTo>
                  <a:pt x="7034" y="53657"/>
                </a:lnTo>
                <a:lnTo>
                  <a:pt x="3759" y="51840"/>
                </a:lnTo>
                <a:lnTo>
                  <a:pt x="929" y="51296"/>
                </a:lnTo>
                <a:lnTo>
                  <a:pt x="0" y="53910"/>
                </a:lnTo>
                <a:lnTo>
                  <a:pt x="0" y="59220"/>
                </a:lnTo>
                <a:lnTo>
                  <a:pt x="1537" y="62330"/>
                </a:lnTo>
                <a:lnTo>
                  <a:pt x="4204" y="63968"/>
                </a:lnTo>
                <a:lnTo>
                  <a:pt x="6883" y="650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7519589" y="2494969"/>
            <a:ext cx="59295" cy="65189"/>
          </a:xfrm>
          <a:custGeom>
            <a:avLst/>
            <a:gdLst/>
            <a:ahLst/>
            <a:cxnLst/>
            <a:rect l="l" t="t" r="r" b="b"/>
            <a:pathLst>
              <a:path w="59295" h="65189">
                <a:moveTo>
                  <a:pt x="1165" y="64932"/>
                </a:moveTo>
                <a:lnTo>
                  <a:pt x="4100" y="65189"/>
                </a:lnTo>
                <a:lnTo>
                  <a:pt x="7059" y="65189"/>
                </a:lnTo>
                <a:lnTo>
                  <a:pt x="9982" y="65022"/>
                </a:lnTo>
                <a:lnTo>
                  <a:pt x="12725" y="62787"/>
                </a:lnTo>
                <a:lnTo>
                  <a:pt x="16816" y="50166"/>
                </a:lnTo>
                <a:lnTo>
                  <a:pt x="41071" y="50166"/>
                </a:lnTo>
                <a:lnTo>
                  <a:pt x="45413" y="63143"/>
                </a:lnTo>
                <a:lnTo>
                  <a:pt x="47458" y="64957"/>
                </a:lnTo>
                <a:lnTo>
                  <a:pt x="50086" y="65163"/>
                </a:lnTo>
                <a:lnTo>
                  <a:pt x="56019" y="65148"/>
                </a:lnTo>
                <a:lnTo>
                  <a:pt x="59295" y="62838"/>
                </a:lnTo>
                <a:lnTo>
                  <a:pt x="58547" y="59993"/>
                </a:lnTo>
                <a:lnTo>
                  <a:pt x="38581" y="2743"/>
                </a:lnTo>
                <a:lnTo>
                  <a:pt x="38379" y="2109"/>
                </a:lnTo>
                <a:lnTo>
                  <a:pt x="35812" y="226"/>
                </a:lnTo>
                <a:lnTo>
                  <a:pt x="32561" y="25"/>
                </a:lnTo>
                <a:lnTo>
                  <a:pt x="29044" y="0"/>
                </a:lnTo>
                <a:lnTo>
                  <a:pt x="28839" y="12625"/>
                </a:lnTo>
                <a:lnTo>
                  <a:pt x="38033" y="40082"/>
                </a:lnTo>
                <a:lnTo>
                  <a:pt x="19695" y="40082"/>
                </a:lnTo>
                <a:lnTo>
                  <a:pt x="20560" y="2592"/>
                </a:lnTo>
                <a:lnTo>
                  <a:pt x="633" y="59903"/>
                </a:lnTo>
                <a:lnTo>
                  <a:pt x="0" y="62002"/>
                </a:lnTo>
                <a:lnTo>
                  <a:pt x="1165" y="64932"/>
                </a:lnTo>
                <a:close/>
              </a:path>
              <a:path w="59295" h="65189">
                <a:moveTo>
                  <a:pt x="28839" y="12625"/>
                </a:moveTo>
                <a:lnTo>
                  <a:pt x="29044" y="0"/>
                </a:lnTo>
                <a:lnTo>
                  <a:pt x="25984" y="25"/>
                </a:lnTo>
                <a:lnTo>
                  <a:pt x="23111" y="226"/>
                </a:lnTo>
                <a:lnTo>
                  <a:pt x="20560" y="2592"/>
                </a:lnTo>
                <a:lnTo>
                  <a:pt x="19695" y="40082"/>
                </a:lnTo>
                <a:lnTo>
                  <a:pt x="28839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7586812" y="2495268"/>
            <a:ext cx="75272" cy="64886"/>
          </a:xfrm>
          <a:custGeom>
            <a:avLst/>
            <a:gdLst/>
            <a:ahLst/>
            <a:cxnLst/>
            <a:rect l="l" t="t" r="r" b="b"/>
            <a:pathLst>
              <a:path w="75272" h="64886">
                <a:moveTo>
                  <a:pt x="63350" y="63957"/>
                </a:moveTo>
                <a:lnTo>
                  <a:pt x="66042" y="64731"/>
                </a:lnTo>
                <a:lnTo>
                  <a:pt x="69037" y="64886"/>
                </a:lnTo>
                <a:lnTo>
                  <a:pt x="72086" y="64731"/>
                </a:lnTo>
                <a:lnTo>
                  <a:pt x="75272" y="62787"/>
                </a:lnTo>
                <a:lnTo>
                  <a:pt x="75172" y="3671"/>
                </a:lnTo>
                <a:lnTo>
                  <a:pt x="73051" y="582"/>
                </a:lnTo>
                <a:lnTo>
                  <a:pt x="70092" y="0"/>
                </a:lnTo>
                <a:lnTo>
                  <a:pt x="61254" y="0"/>
                </a:lnTo>
                <a:lnTo>
                  <a:pt x="58014" y="367"/>
                </a:lnTo>
                <a:lnTo>
                  <a:pt x="54904" y="2235"/>
                </a:lnTo>
                <a:lnTo>
                  <a:pt x="53276" y="4954"/>
                </a:lnTo>
                <a:lnTo>
                  <a:pt x="52362" y="7531"/>
                </a:lnTo>
                <a:lnTo>
                  <a:pt x="37898" y="45925"/>
                </a:lnTo>
                <a:lnTo>
                  <a:pt x="37696" y="45925"/>
                </a:lnTo>
                <a:lnTo>
                  <a:pt x="23713" y="7440"/>
                </a:lnTo>
                <a:lnTo>
                  <a:pt x="22316" y="3912"/>
                </a:lnTo>
                <a:lnTo>
                  <a:pt x="19523" y="1040"/>
                </a:lnTo>
                <a:lnTo>
                  <a:pt x="16372" y="115"/>
                </a:lnTo>
                <a:lnTo>
                  <a:pt x="3441" y="0"/>
                </a:lnTo>
                <a:lnTo>
                  <a:pt x="447" y="2235"/>
                </a:lnTo>
                <a:lnTo>
                  <a:pt x="0" y="5234"/>
                </a:lnTo>
                <a:lnTo>
                  <a:pt x="0" y="62787"/>
                </a:lnTo>
                <a:lnTo>
                  <a:pt x="457" y="63957"/>
                </a:lnTo>
                <a:lnTo>
                  <a:pt x="3190" y="64731"/>
                </a:lnTo>
                <a:lnTo>
                  <a:pt x="6200" y="64886"/>
                </a:lnTo>
                <a:lnTo>
                  <a:pt x="9208" y="64731"/>
                </a:lnTo>
                <a:lnTo>
                  <a:pt x="12434" y="62787"/>
                </a:lnTo>
                <a:lnTo>
                  <a:pt x="12536" y="10223"/>
                </a:lnTo>
                <a:lnTo>
                  <a:pt x="30596" y="62736"/>
                </a:lnTo>
                <a:lnTo>
                  <a:pt x="32425" y="64364"/>
                </a:lnTo>
                <a:lnTo>
                  <a:pt x="35194" y="64847"/>
                </a:lnTo>
                <a:lnTo>
                  <a:pt x="38430" y="64886"/>
                </a:lnTo>
                <a:lnTo>
                  <a:pt x="40982" y="64757"/>
                </a:lnTo>
                <a:lnTo>
                  <a:pt x="44032" y="62736"/>
                </a:lnTo>
                <a:lnTo>
                  <a:pt x="62751" y="10223"/>
                </a:lnTo>
                <a:lnTo>
                  <a:pt x="62842" y="62787"/>
                </a:lnTo>
                <a:lnTo>
                  <a:pt x="6335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7675718" y="2494961"/>
            <a:ext cx="13172" cy="65192"/>
          </a:xfrm>
          <a:custGeom>
            <a:avLst/>
            <a:gdLst/>
            <a:ahLst/>
            <a:cxnLst/>
            <a:rect l="l" t="t" r="r" b="b"/>
            <a:pathLst>
              <a:path w="13172" h="65192">
                <a:moveTo>
                  <a:pt x="13172" y="63093"/>
                </a:moveTo>
                <a:lnTo>
                  <a:pt x="13172" y="1767"/>
                </a:lnTo>
                <a:lnTo>
                  <a:pt x="10615" y="255"/>
                </a:lnTo>
                <a:lnTo>
                  <a:pt x="7886" y="0"/>
                </a:lnTo>
                <a:lnTo>
                  <a:pt x="5320" y="0"/>
                </a:lnTo>
                <a:lnTo>
                  <a:pt x="2602" y="255"/>
                </a:lnTo>
                <a:lnTo>
                  <a:pt x="0" y="2099"/>
                </a:lnTo>
                <a:lnTo>
                  <a:pt x="0" y="63425"/>
                </a:lnTo>
                <a:lnTo>
                  <a:pt x="2566" y="64951"/>
                </a:lnTo>
                <a:lnTo>
                  <a:pt x="5320" y="65192"/>
                </a:lnTo>
                <a:lnTo>
                  <a:pt x="7886" y="65192"/>
                </a:lnTo>
                <a:lnTo>
                  <a:pt x="10615" y="64951"/>
                </a:lnTo>
                <a:lnTo>
                  <a:pt x="13172" y="63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439592" y="2738296"/>
            <a:ext cx="46875" cy="66193"/>
          </a:xfrm>
          <a:custGeom>
            <a:avLst/>
            <a:gdLst/>
            <a:ahLst/>
            <a:cxnLst/>
            <a:rect l="l" t="t" r="r" b="b"/>
            <a:pathLst>
              <a:path w="46875" h="66193">
                <a:moveTo>
                  <a:pt x="9079" y="29325"/>
                </a:moveTo>
                <a:lnTo>
                  <a:pt x="9550" y="25653"/>
                </a:lnTo>
                <a:lnTo>
                  <a:pt x="10464" y="22442"/>
                </a:lnTo>
                <a:lnTo>
                  <a:pt x="11379" y="19241"/>
                </a:lnTo>
                <a:lnTo>
                  <a:pt x="12686" y="16510"/>
                </a:lnTo>
                <a:lnTo>
                  <a:pt x="14349" y="14274"/>
                </a:lnTo>
                <a:lnTo>
                  <a:pt x="18032" y="10364"/>
                </a:lnTo>
                <a:lnTo>
                  <a:pt x="22759" y="8064"/>
                </a:lnTo>
                <a:lnTo>
                  <a:pt x="25373" y="7491"/>
                </a:lnTo>
                <a:lnTo>
                  <a:pt x="30899" y="7491"/>
                </a:lnTo>
                <a:lnTo>
                  <a:pt x="33159" y="7823"/>
                </a:lnTo>
                <a:lnTo>
                  <a:pt x="36943" y="9118"/>
                </a:lnTo>
                <a:lnTo>
                  <a:pt x="39862" y="10617"/>
                </a:lnTo>
                <a:lnTo>
                  <a:pt x="43102" y="12762"/>
                </a:lnTo>
                <a:lnTo>
                  <a:pt x="45935" y="13360"/>
                </a:lnTo>
                <a:lnTo>
                  <a:pt x="46620" y="10605"/>
                </a:lnTo>
                <a:lnTo>
                  <a:pt x="46428" y="7581"/>
                </a:lnTo>
                <a:lnTo>
                  <a:pt x="44705" y="4979"/>
                </a:lnTo>
                <a:lnTo>
                  <a:pt x="41565" y="3009"/>
                </a:lnTo>
                <a:lnTo>
                  <a:pt x="38736" y="1854"/>
                </a:lnTo>
                <a:lnTo>
                  <a:pt x="35596" y="888"/>
                </a:lnTo>
                <a:lnTo>
                  <a:pt x="32078" y="176"/>
                </a:lnTo>
                <a:lnTo>
                  <a:pt x="28397" y="0"/>
                </a:lnTo>
                <a:lnTo>
                  <a:pt x="24180" y="0"/>
                </a:lnTo>
                <a:lnTo>
                  <a:pt x="20318" y="774"/>
                </a:lnTo>
                <a:lnTo>
                  <a:pt x="16851" y="2301"/>
                </a:lnTo>
                <a:lnTo>
                  <a:pt x="13359" y="3834"/>
                </a:lnTo>
                <a:lnTo>
                  <a:pt x="10374" y="6059"/>
                </a:lnTo>
                <a:lnTo>
                  <a:pt x="7887" y="8967"/>
                </a:lnTo>
                <a:lnTo>
                  <a:pt x="5386" y="11887"/>
                </a:lnTo>
                <a:lnTo>
                  <a:pt x="3441" y="15430"/>
                </a:lnTo>
                <a:lnTo>
                  <a:pt x="2070" y="19620"/>
                </a:lnTo>
                <a:lnTo>
                  <a:pt x="684" y="23813"/>
                </a:lnTo>
                <a:lnTo>
                  <a:pt x="0" y="28587"/>
                </a:lnTo>
                <a:lnTo>
                  <a:pt x="0" y="39179"/>
                </a:lnTo>
                <a:lnTo>
                  <a:pt x="633" y="43801"/>
                </a:lnTo>
                <a:lnTo>
                  <a:pt x="1915" y="47805"/>
                </a:lnTo>
                <a:lnTo>
                  <a:pt x="3200" y="51814"/>
                </a:lnTo>
                <a:lnTo>
                  <a:pt x="5029" y="55181"/>
                </a:lnTo>
                <a:lnTo>
                  <a:pt x="7415" y="57913"/>
                </a:lnTo>
                <a:lnTo>
                  <a:pt x="9791" y="60642"/>
                </a:lnTo>
                <a:lnTo>
                  <a:pt x="12675" y="62712"/>
                </a:lnTo>
                <a:lnTo>
                  <a:pt x="16037" y="64098"/>
                </a:lnTo>
                <a:lnTo>
                  <a:pt x="19418" y="65506"/>
                </a:lnTo>
                <a:lnTo>
                  <a:pt x="23216" y="66193"/>
                </a:lnTo>
                <a:lnTo>
                  <a:pt x="27406" y="66193"/>
                </a:lnTo>
                <a:lnTo>
                  <a:pt x="32064" y="65977"/>
                </a:lnTo>
                <a:lnTo>
                  <a:pt x="36154" y="65073"/>
                </a:lnTo>
                <a:lnTo>
                  <a:pt x="39560" y="63882"/>
                </a:lnTo>
                <a:lnTo>
                  <a:pt x="43520" y="61873"/>
                </a:lnTo>
                <a:lnTo>
                  <a:pt x="46569" y="59018"/>
                </a:lnTo>
                <a:lnTo>
                  <a:pt x="46875" y="56261"/>
                </a:lnTo>
                <a:lnTo>
                  <a:pt x="46875" y="55497"/>
                </a:lnTo>
                <a:lnTo>
                  <a:pt x="44383" y="52793"/>
                </a:lnTo>
                <a:lnTo>
                  <a:pt x="41529" y="54763"/>
                </a:lnTo>
                <a:lnTo>
                  <a:pt x="38811" y="56325"/>
                </a:lnTo>
                <a:lnTo>
                  <a:pt x="35255" y="57658"/>
                </a:lnTo>
                <a:lnTo>
                  <a:pt x="31075" y="58623"/>
                </a:lnTo>
                <a:lnTo>
                  <a:pt x="25448" y="58623"/>
                </a:lnTo>
                <a:lnTo>
                  <a:pt x="22734" y="58079"/>
                </a:lnTo>
                <a:lnTo>
                  <a:pt x="20318" y="56998"/>
                </a:lnTo>
                <a:lnTo>
                  <a:pt x="15886" y="54316"/>
                </a:lnTo>
                <a:lnTo>
                  <a:pt x="12571" y="50091"/>
                </a:lnTo>
                <a:lnTo>
                  <a:pt x="11289" y="47458"/>
                </a:lnTo>
                <a:lnTo>
                  <a:pt x="10415" y="44309"/>
                </a:lnTo>
                <a:lnTo>
                  <a:pt x="9525" y="41173"/>
                </a:lnTo>
                <a:lnTo>
                  <a:pt x="9079" y="37541"/>
                </a:lnTo>
                <a:lnTo>
                  <a:pt x="907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497308" y="2738843"/>
            <a:ext cx="46518" cy="65112"/>
          </a:xfrm>
          <a:custGeom>
            <a:avLst/>
            <a:gdLst/>
            <a:ahLst/>
            <a:cxnLst/>
            <a:rect l="l" t="t" r="r" b="b"/>
            <a:pathLst>
              <a:path w="46518" h="65112">
                <a:moveTo>
                  <a:pt x="0" y="1551"/>
                </a:moveTo>
                <a:lnTo>
                  <a:pt x="0" y="63550"/>
                </a:lnTo>
                <a:lnTo>
                  <a:pt x="205" y="64263"/>
                </a:lnTo>
                <a:lnTo>
                  <a:pt x="2819" y="65112"/>
                </a:lnTo>
                <a:lnTo>
                  <a:pt x="5817" y="65112"/>
                </a:lnTo>
                <a:lnTo>
                  <a:pt x="8586" y="63550"/>
                </a:lnTo>
                <a:lnTo>
                  <a:pt x="8586" y="34902"/>
                </a:lnTo>
                <a:lnTo>
                  <a:pt x="37986" y="34902"/>
                </a:lnTo>
                <a:lnTo>
                  <a:pt x="38047" y="64062"/>
                </a:lnTo>
                <a:lnTo>
                  <a:pt x="40716" y="65112"/>
                </a:lnTo>
                <a:lnTo>
                  <a:pt x="43750" y="65112"/>
                </a:lnTo>
                <a:lnTo>
                  <a:pt x="46518" y="63550"/>
                </a:lnTo>
                <a:lnTo>
                  <a:pt x="46518" y="1551"/>
                </a:lnTo>
                <a:lnTo>
                  <a:pt x="46318" y="853"/>
                </a:lnTo>
                <a:lnTo>
                  <a:pt x="43750" y="0"/>
                </a:lnTo>
                <a:lnTo>
                  <a:pt x="40716" y="0"/>
                </a:lnTo>
                <a:lnTo>
                  <a:pt x="37986" y="1551"/>
                </a:lnTo>
                <a:lnTo>
                  <a:pt x="37986" y="27406"/>
                </a:lnTo>
                <a:lnTo>
                  <a:pt x="8586" y="27406"/>
                </a:lnTo>
                <a:lnTo>
                  <a:pt x="8586" y="1551"/>
                </a:lnTo>
                <a:lnTo>
                  <a:pt x="8380" y="853"/>
                </a:lnTo>
                <a:lnTo>
                  <a:pt x="5817" y="0"/>
                </a:lnTo>
                <a:lnTo>
                  <a:pt x="2819" y="0"/>
                </a:lnTo>
                <a:lnTo>
                  <a:pt x="0" y="15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560804" y="2738843"/>
            <a:ext cx="8586" cy="65112"/>
          </a:xfrm>
          <a:custGeom>
            <a:avLst/>
            <a:gdLst/>
            <a:ahLst/>
            <a:cxnLst/>
            <a:rect l="l" t="t" r="r" b="b"/>
            <a:pathLst>
              <a:path w="8586" h="65112">
                <a:moveTo>
                  <a:pt x="8586" y="63550"/>
                </a:moveTo>
                <a:lnTo>
                  <a:pt x="8586" y="1551"/>
                </a:lnTo>
                <a:lnTo>
                  <a:pt x="8381" y="853"/>
                </a:lnTo>
                <a:lnTo>
                  <a:pt x="5817" y="0"/>
                </a:lnTo>
                <a:lnTo>
                  <a:pt x="2870" y="0"/>
                </a:lnTo>
                <a:lnTo>
                  <a:pt x="0" y="1551"/>
                </a:lnTo>
                <a:lnTo>
                  <a:pt x="0" y="63550"/>
                </a:lnTo>
                <a:lnTo>
                  <a:pt x="201" y="64263"/>
                </a:lnTo>
                <a:lnTo>
                  <a:pt x="2819" y="65112"/>
                </a:lnTo>
                <a:lnTo>
                  <a:pt x="5817" y="65112"/>
                </a:lnTo>
                <a:lnTo>
                  <a:pt x="8586" y="635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586210" y="2739102"/>
            <a:ext cx="35938" cy="64590"/>
          </a:xfrm>
          <a:custGeom>
            <a:avLst/>
            <a:gdLst/>
            <a:ahLst/>
            <a:cxnLst/>
            <a:rect l="l" t="t" r="r" b="b"/>
            <a:pathLst>
              <a:path w="35938" h="64590">
                <a:moveTo>
                  <a:pt x="33842" y="0"/>
                </a:moveTo>
                <a:lnTo>
                  <a:pt x="3200" y="0"/>
                </a:lnTo>
                <a:lnTo>
                  <a:pt x="1024" y="774"/>
                </a:lnTo>
                <a:lnTo>
                  <a:pt x="0" y="3492"/>
                </a:lnTo>
                <a:lnTo>
                  <a:pt x="0" y="61099"/>
                </a:lnTo>
                <a:lnTo>
                  <a:pt x="341" y="63309"/>
                </a:lnTo>
                <a:lnTo>
                  <a:pt x="3200" y="64590"/>
                </a:lnTo>
                <a:lnTo>
                  <a:pt x="34184" y="64590"/>
                </a:lnTo>
                <a:lnTo>
                  <a:pt x="35495" y="63752"/>
                </a:lnTo>
                <a:lnTo>
                  <a:pt x="35938" y="61048"/>
                </a:lnTo>
                <a:lnTo>
                  <a:pt x="35938" y="60387"/>
                </a:lnTo>
                <a:lnTo>
                  <a:pt x="34184" y="57452"/>
                </a:lnTo>
                <a:lnTo>
                  <a:pt x="8581" y="57452"/>
                </a:lnTo>
                <a:lnTo>
                  <a:pt x="8581" y="34340"/>
                </a:lnTo>
                <a:lnTo>
                  <a:pt x="30250" y="34340"/>
                </a:lnTo>
                <a:lnTo>
                  <a:pt x="31786" y="32979"/>
                </a:lnTo>
                <a:lnTo>
                  <a:pt x="31949" y="30366"/>
                </a:lnTo>
                <a:lnTo>
                  <a:pt x="30250" y="27406"/>
                </a:lnTo>
                <a:lnTo>
                  <a:pt x="8581" y="27406"/>
                </a:lnTo>
                <a:lnTo>
                  <a:pt x="8581" y="7136"/>
                </a:lnTo>
                <a:lnTo>
                  <a:pt x="33842" y="7136"/>
                </a:lnTo>
                <a:lnTo>
                  <a:pt x="35330" y="5662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635741" y="2739106"/>
            <a:ext cx="33944" cy="64847"/>
          </a:xfrm>
          <a:custGeom>
            <a:avLst/>
            <a:gdLst/>
            <a:ahLst/>
            <a:cxnLst/>
            <a:rect l="l" t="t" r="r" b="b"/>
            <a:pathLst>
              <a:path w="33944" h="64847">
                <a:moveTo>
                  <a:pt x="201" y="63972"/>
                </a:moveTo>
                <a:lnTo>
                  <a:pt x="2805" y="64847"/>
                </a:lnTo>
                <a:lnTo>
                  <a:pt x="5854" y="64847"/>
                </a:lnTo>
                <a:lnTo>
                  <a:pt x="8582" y="63284"/>
                </a:lnTo>
                <a:lnTo>
                  <a:pt x="8582" y="36385"/>
                </a:lnTo>
                <a:lnTo>
                  <a:pt x="30949" y="36385"/>
                </a:lnTo>
                <a:lnTo>
                  <a:pt x="32472" y="34862"/>
                </a:lnTo>
                <a:lnTo>
                  <a:pt x="32637" y="32094"/>
                </a:lnTo>
                <a:lnTo>
                  <a:pt x="30949" y="29250"/>
                </a:lnTo>
                <a:lnTo>
                  <a:pt x="8582" y="29250"/>
                </a:lnTo>
                <a:lnTo>
                  <a:pt x="8582" y="7279"/>
                </a:lnTo>
                <a:lnTo>
                  <a:pt x="32245" y="7279"/>
                </a:lnTo>
                <a:lnTo>
                  <a:pt x="33487" y="6465"/>
                </a:lnTo>
                <a:lnTo>
                  <a:pt x="33944" y="3696"/>
                </a:lnTo>
                <a:lnTo>
                  <a:pt x="33944" y="3060"/>
                </a:lnTo>
                <a:lnTo>
                  <a:pt x="32245" y="0"/>
                </a:lnTo>
                <a:lnTo>
                  <a:pt x="3186" y="0"/>
                </a:lnTo>
                <a:lnTo>
                  <a:pt x="1015" y="774"/>
                </a:lnTo>
                <a:lnTo>
                  <a:pt x="0" y="3481"/>
                </a:lnTo>
                <a:lnTo>
                  <a:pt x="0" y="63284"/>
                </a:lnTo>
                <a:lnTo>
                  <a:pt x="201" y="639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701946" y="2744355"/>
            <a:ext cx="57760" cy="64314"/>
          </a:xfrm>
          <a:custGeom>
            <a:avLst/>
            <a:gdLst/>
            <a:ahLst/>
            <a:cxnLst/>
            <a:rect l="l" t="t" r="r" b="b"/>
            <a:pathLst>
              <a:path w="57760" h="64314">
                <a:moveTo>
                  <a:pt x="557" y="37425"/>
                </a:moveTo>
                <a:lnTo>
                  <a:pt x="1701" y="41515"/>
                </a:lnTo>
                <a:lnTo>
                  <a:pt x="2832" y="45619"/>
                </a:lnTo>
                <a:lnTo>
                  <a:pt x="4546" y="49046"/>
                </a:lnTo>
                <a:lnTo>
                  <a:pt x="6858" y="51804"/>
                </a:lnTo>
                <a:lnTo>
                  <a:pt x="9183" y="54571"/>
                </a:lnTo>
                <a:lnTo>
                  <a:pt x="12103" y="56678"/>
                </a:lnTo>
                <a:lnTo>
                  <a:pt x="15645" y="58115"/>
                </a:lnTo>
                <a:lnTo>
                  <a:pt x="14719" y="47851"/>
                </a:lnTo>
                <a:lnTo>
                  <a:pt x="11720" y="43228"/>
                </a:lnTo>
                <a:lnTo>
                  <a:pt x="10669" y="40474"/>
                </a:lnTo>
                <a:lnTo>
                  <a:pt x="10033" y="37274"/>
                </a:lnTo>
                <a:lnTo>
                  <a:pt x="9399" y="34074"/>
                </a:lnTo>
                <a:lnTo>
                  <a:pt x="9081" y="30593"/>
                </a:lnTo>
                <a:lnTo>
                  <a:pt x="9081" y="23367"/>
                </a:lnTo>
                <a:lnTo>
                  <a:pt x="9841" y="0"/>
                </a:lnTo>
                <a:lnTo>
                  <a:pt x="7390" y="2908"/>
                </a:lnTo>
                <a:lnTo>
                  <a:pt x="4927" y="5828"/>
                </a:lnTo>
                <a:lnTo>
                  <a:pt x="3073" y="9359"/>
                </a:lnTo>
                <a:lnTo>
                  <a:pt x="1842" y="13510"/>
                </a:lnTo>
                <a:lnTo>
                  <a:pt x="610" y="17665"/>
                </a:lnTo>
                <a:lnTo>
                  <a:pt x="0" y="22302"/>
                </a:lnTo>
                <a:lnTo>
                  <a:pt x="0" y="32712"/>
                </a:lnTo>
                <a:lnTo>
                  <a:pt x="557" y="37425"/>
                </a:lnTo>
                <a:close/>
              </a:path>
              <a:path w="57760" h="64314">
                <a:moveTo>
                  <a:pt x="21743" y="52210"/>
                </a:moveTo>
                <a:lnTo>
                  <a:pt x="19226" y="50939"/>
                </a:lnTo>
                <a:lnTo>
                  <a:pt x="14719" y="47851"/>
                </a:lnTo>
                <a:lnTo>
                  <a:pt x="15645" y="58115"/>
                </a:lnTo>
                <a:lnTo>
                  <a:pt x="19190" y="59561"/>
                </a:lnTo>
                <a:lnTo>
                  <a:pt x="23392" y="60285"/>
                </a:lnTo>
                <a:lnTo>
                  <a:pt x="33173" y="60285"/>
                </a:lnTo>
                <a:lnTo>
                  <a:pt x="37490" y="59496"/>
                </a:lnTo>
                <a:lnTo>
                  <a:pt x="41172" y="57909"/>
                </a:lnTo>
                <a:lnTo>
                  <a:pt x="44870" y="56335"/>
                </a:lnTo>
                <a:lnTo>
                  <a:pt x="47943" y="54075"/>
                </a:lnTo>
                <a:lnTo>
                  <a:pt x="50392" y="51130"/>
                </a:lnTo>
                <a:lnTo>
                  <a:pt x="52833" y="48182"/>
                </a:lnTo>
                <a:lnTo>
                  <a:pt x="54672" y="44625"/>
                </a:lnTo>
                <a:lnTo>
                  <a:pt x="55907" y="40424"/>
                </a:lnTo>
                <a:lnTo>
                  <a:pt x="57138" y="36219"/>
                </a:lnTo>
                <a:lnTo>
                  <a:pt x="57760" y="31521"/>
                </a:lnTo>
                <a:lnTo>
                  <a:pt x="57760" y="21066"/>
                </a:lnTo>
                <a:lnTo>
                  <a:pt x="57174" y="16433"/>
                </a:lnTo>
                <a:lnTo>
                  <a:pt x="56033" y="12379"/>
                </a:lnTo>
                <a:lnTo>
                  <a:pt x="54877" y="8345"/>
                </a:lnTo>
                <a:lnTo>
                  <a:pt x="53135" y="4952"/>
                </a:lnTo>
                <a:lnTo>
                  <a:pt x="50788" y="2209"/>
                </a:lnTo>
                <a:lnTo>
                  <a:pt x="48437" y="-533"/>
                </a:lnTo>
                <a:lnTo>
                  <a:pt x="45502" y="-2617"/>
                </a:lnTo>
                <a:lnTo>
                  <a:pt x="41986" y="-4063"/>
                </a:lnTo>
                <a:lnTo>
                  <a:pt x="38444" y="-5486"/>
                </a:lnTo>
                <a:lnTo>
                  <a:pt x="34303" y="-6198"/>
                </a:lnTo>
                <a:lnTo>
                  <a:pt x="24612" y="-6198"/>
                </a:lnTo>
                <a:lnTo>
                  <a:pt x="20321" y="-5410"/>
                </a:lnTo>
                <a:lnTo>
                  <a:pt x="16624" y="-3837"/>
                </a:lnTo>
                <a:lnTo>
                  <a:pt x="12931" y="-2250"/>
                </a:lnTo>
                <a:lnTo>
                  <a:pt x="9841" y="0"/>
                </a:lnTo>
                <a:lnTo>
                  <a:pt x="9081" y="23367"/>
                </a:lnTo>
                <a:lnTo>
                  <a:pt x="9424" y="20102"/>
                </a:lnTo>
                <a:lnTo>
                  <a:pt x="10107" y="16992"/>
                </a:lnTo>
                <a:lnTo>
                  <a:pt x="10796" y="13881"/>
                </a:lnTo>
                <a:lnTo>
                  <a:pt x="11911" y="11163"/>
                </a:lnTo>
                <a:lnTo>
                  <a:pt x="13488" y="8827"/>
                </a:lnTo>
                <a:lnTo>
                  <a:pt x="17132" y="4632"/>
                </a:lnTo>
                <a:lnTo>
                  <a:pt x="22175" y="1828"/>
                </a:lnTo>
                <a:lnTo>
                  <a:pt x="25299" y="1141"/>
                </a:lnTo>
                <a:lnTo>
                  <a:pt x="32741" y="1141"/>
                </a:lnTo>
                <a:lnTo>
                  <a:pt x="35866" y="1777"/>
                </a:lnTo>
                <a:lnTo>
                  <a:pt x="38393" y="3084"/>
                </a:lnTo>
                <a:lnTo>
                  <a:pt x="42939" y="6184"/>
                </a:lnTo>
                <a:lnTo>
                  <a:pt x="45960" y="10807"/>
                </a:lnTo>
                <a:lnTo>
                  <a:pt x="47040" y="13535"/>
                </a:lnTo>
                <a:lnTo>
                  <a:pt x="47702" y="16686"/>
                </a:lnTo>
                <a:lnTo>
                  <a:pt x="48351" y="19824"/>
                </a:lnTo>
                <a:lnTo>
                  <a:pt x="48667" y="23240"/>
                </a:lnTo>
                <a:lnTo>
                  <a:pt x="48667" y="30391"/>
                </a:lnTo>
                <a:lnTo>
                  <a:pt x="48336" y="33707"/>
                </a:lnTo>
                <a:lnTo>
                  <a:pt x="47678" y="36827"/>
                </a:lnTo>
                <a:lnTo>
                  <a:pt x="47005" y="39952"/>
                </a:lnTo>
                <a:lnTo>
                  <a:pt x="45885" y="42710"/>
                </a:lnTo>
                <a:lnTo>
                  <a:pt x="44323" y="45097"/>
                </a:lnTo>
                <a:lnTo>
                  <a:pt x="40704" y="49363"/>
                </a:lnTo>
                <a:lnTo>
                  <a:pt x="38152" y="50760"/>
                </a:lnTo>
                <a:lnTo>
                  <a:pt x="35599" y="52146"/>
                </a:lnTo>
                <a:lnTo>
                  <a:pt x="32435" y="52854"/>
                </a:lnTo>
                <a:lnTo>
                  <a:pt x="24893" y="52854"/>
                </a:lnTo>
                <a:lnTo>
                  <a:pt x="21743" y="522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772901" y="2739106"/>
            <a:ext cx="39687" cy="64857"/>
          </a:xfrm>
          <a:custGeom>
            <a:avLst/>
            <a:gdLst/>
            <a:ahLst/>
            <a:cxnLst/>
            <a:rect l="l" t="t" r="r" b="b"/>
            <a:pathLst>
              <a:path w="39687" h="64857">
                <a:moveTo>
                  <a:pt x="201" y="63994"/>
                </a:moveTo>
                <a:lnTo>
                  <a:pt x="2768" y="64857"/>
                </a:lnTo>
                <a:lnTo>
                  <a:pt x="5814" y="64857"/>
                </a:lnTo>
                <a:lnTo>
                  <a:pt x="8582" y="63284"/>
                </a:lnTo>
                <a:lnTo>
                  <a:pt x="8582" y="40029"/>
                </a:lnTo>
                <a:lnTo>
                  <a:pt x="19912" y="40029"/>
                </a:lnTo>
                <a:lnTo>
                  <a:pt x="23354" y="39521"/>
                </a:lnTo>
                <a:lnTo>
                  <a:pt x="26222" y="38530"/>
                </a:lnTo>
                <a:lnTo>
                  <a:pt x="29107" y="37525"/>
                </a:lnTo>
                <a:lnTo>
                  <a:pt x="29146" y="26633"/>
                </a:lnTo>
                <a:lnTo>
                  <a:pt x="25930" y="30416"/>
                </a:lnTo>
                <a:lnTo>
                  <a:pt x="22781" y="32003"/>
                </a:lnTo>
                <a:lnTo>
                  <a:pt x="18907" y="32994"/>
                </a:lnTo>
                <a:lnTo>
                  <a:pt x="8582" y="32994"/>
                </a:lnTo>
                <a:lnTo>
                  <a:pt x="8582" y="7085"/>
                </a:lnTo>
                <a:lnTo>
                  <a:pt x="17208" y="0"/>
                </a:lnTo>
                <a:lnTo>
                  <a:pt x="3392" y="0"/>
                </a:lnTo>
                <a:lnTo>
                  <a:pt x="1041" y="839"/>
                </a:lnTo>
                <a:lnTo>
                  <a:pt x="0" y="3693"/>
                </a:lnTo>
                <a:lnTo>
                  <a:pt x="0" y="63284"/>
                </a:lnTo>
                <a:lnTo>
                  <a:pt x="201" y="63994"/>
                </a:lnTo>
                <a:close/>
              </a:path>
              <a:path w="39687" h="64857">
                <a:moveTo>
                  <a:pt x="26974" y="9942"/>
                </a:moveTo>
                <a:lnTo>
                  <a:pt x="29171" y="13017"/>
                </a:lnTo>
                <a:lnTo>
                  <a:pt x="30643" y="16992"/>
                </a:lnTo>
                <a:lnTo>
                  <a:pt x="30643" y="19608"/>
                </a:lnTo>
                <a:lnTo>
                  <a:pt x="30351" y="23328"/>
                </a:lnTo>
                <a:lnTo>
                  <a:pt x="29146" y="26633"/>
                </a:lnTo>
                <a:lnTo>
                  <a:pt x="29107" y="37525"/>
                </a:lnTo>
                <a:lnTo>
                  <a:pt x="33526" y="34289"/>
                </a:lnTo>
                <a:lnTo>
                  <a:pt x="37019" y="30251"/>
                </a:lnTo>
                <a:lnTo>
                  <a:pt x="38084" y="27659"/>
                </a:lnTo>
                <a:lnTo>
                  <a:pt x="39154" y="25055"/>
                </a:lnTo>
                <a:lnTo>
                  <a:pt x="39687" y="22136"/>
                </a:lnTo>
                <a:lnTo>
                  <a:pt x="39687" y="18910"/>
                </a:lnTo>
                <a:lnTo>
                  <a:pt x="39344" y="14259"/>
                </a:lnTo>
                <a:lnTo>
                  <a:pt x="37973" y="10234"/>
                </a:lnTo>
                <a:lnTo>
                  <a:pt x="35737" y="6934"/>
                </a:lnTo>
                <a:lnTo>
                  <a:pt x="32943" y="4114"/>
                </a:lnTo>
                <a:lnTo>
                  <a:pt x="29311" y="2019"/>
                </a:lnTo>
                <a:lnTo>
                  <a:pt x="25779" y="914"/>
                </a:lnTo>
                <a:lnTo>
                  <a:pt x="22514" y="292"/>
                </a:lnTo>
                <a:lnTo>
                  <a:pt x="19951" y="50"/>
                </a:lnTo>
                <a:lnTo>
                  <a:pt x="17208" y="0"/>
                </a:lnTo>
                <a:lnTo>
                  <a:pt x="8582" y="7085"/>
                </a:lnTo>
                <a:lnTo>
                  <a:pt x="17981" y="7085"/>
                </a:lnTo>
                <a:lnTo>
                  <a:pt x="21031" y="7430"/>
                </a:lnTo>
                <a:lnTo>
                  <a:pt x="24077" y="8215"/>
                </a:lnTo>
                <a:lnTo>
                  <a:pt x="26974" y="99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825599" y="2739102"/>
            <a:ext cx="35938" cy="64590"/>
          </a:xfrm>
          <a:custGeom>
            <a:avLst/>
            <a:gdLst/>
            <a:ahLst/>
            <a:cxnLst/>
            <a:rect l="l" t="t" r="r" b="b"/>
            <a:pathLst>
              <a:path w="35938" h="64590">
                <a:moveTo>
                  <a:pt x="33842" y="0"/>
                </a:moveTo>
                <a:lnTo>
                  <a:pt x="3200" y="0"/>
                </a:lnTo>
                <a:lnTo>
                  <a:pt x="1029" y="774"/>
                </a:lnTo>
                <a:lnTo>
                  <a:pt x="0" y="3492"/>
                </a:lnTo>
                <a:lnTo>
                  <a:pt x="0" y="61099"/>
                </a:lnTo>
                <a:lnTo>
                  <a:pt x="341" y="63309"/>
                </a:lnTo>
                <a:lnTo>
                  <a:pt x="3200" y="64590"/>
                </a:lnTo>
                <a:lnTo>
                  <a:pt x="34199" y="64590"/>
                </a:lnTo>
                <a:lnTo>
                  <a:pt x="35496" y="63752"/>
                </a:lnTo>
                <a:lnTo>
                  <a:pt x="35938" y="61048"/>
                </a:lnTo>
                <a:lnTo>
                  <a:pt x="35938" y="60387"/>
                </a:lnTo>
                <a:lnTo>
                  <a:pt x="34199" y="57452"/>
                </a:lnTo>
                <a:lnTo>
                  <a:pt x="8596" y="57452"/>
                </a:lnTo>
                <a:lnTo>
                  <a:pt x="8596" y="34340"/>
                </a:lnTo>
                <a:lnTo>
                  <a:pt x="30261" y="34340"/>
                </a:lnTo>
                <a:lnTo>
                  <a:pt x="31788" y="32979"/>
                </a:lnTo>
                <a:lnTo>
                  <a:pt x="31953" y="30366"/>
                </a:lnTo>
                <a:lnTo>
                  <a:pt x="30261" y="27406"/>
                </a:lnTo>
                <a:lnTo>
                  <a:pt x="8596" y="27406"/>
                </a:lnTo>
                <a:lnTo>
                  <a:pt x="8596" y="7136"/>
                </a:lnTo>
                <a:lnTo>
                  <a:pt x="33842" y="7136"/>
                </a:lnTo>
                <a:lnTo>
                  <a:pt x="35330" y="5662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5875135" y="2739106"/>
            <a:ext cx="43088" cy="64886"/>
          </a:xfrm>
          <a:custGeom>
            <a:avLst/>
            <a:gdLst/>
            <a:ahLst/>
            <a:cxnLst/>
            <a:rect l="l" t="t" r="r" b="b"/>
            <a:pathLst>
              <a:path w="43088" h="64886">
                <a:moveTo>
                  <a:pt x="200" y="63997"/>
                </a:moveTo>
                <a:lnTo>
                  <a:pt x="2768" y="64847"/>
                </a:lnTo>
                <a:lnTo>
                  <a:pt x="5814" y="64847"/>
                </a:lnTo>
                <a:lnTo>
                  <a:pt x="8582" y="63284"/>
                </a:lnTo>
                <a:lnTo>
                  <a:pt x="8582" y="35791"/>
                </a:lnTo>
                <a:lnTo>
                  <a:pt x="16278" y="35791"/>
                </a:lnTo>
                <a:lnTo>
                  <a:pt x="19363" y="36666"/>
                </a:lnTo>
                <a:lnTo>
                  <a:pt x="21970" y="38063"/>
                </a:lnTo>
                <a:lnTo>
                  <a:pt x="24930" y="41403"/>
                </a:lnTo>
                <a:lnTo>
                  <a:pt x="26427" y="44297"/>
                </a:lnTo>
                <a:lnTo>
                  <a:pt x="27849" y="47627"/>
                </a:lnTo>
                <a:lnTo>
                  <a:pt x="33793" y="62842"/>
                </a:lnTo>
                <a:lnTo>
                  <a:pt x="35049" y="64465"/>
                </a:lnTo>
                <a:lnTo>
                  <a:pt x="37616" y="64886"/>
                </a:lnTo>
                <a:lnTo>
                  <a:pt x="40283" y="64847"/>
                </a:lnTo>
                <a:lnTo>
                  <a:pt x="43088" y="63284"/>
                </a:lnTo>
                <a:lnTo>
                  <a:pt x="41982" y="59651"/>
                </a:lnTo>
                <a:lnTo>
                  <a:pt x="36193" y="45417"/>
                </a:lnTo>
                <a:lnTo>
                  <a:pt x="34858" y="42332"/>
                </a:lnTo>
                <a:lnTo>
                  <a:pt x="32814" y="38585"/>
                </a:lnTo>
                <a:lnTo>
                  <a:pt x="30516" y="35726"/>
                </a:lnTo>
                <a:lnTo>
                  <a:pt x="28648" y="32576"/>
                </a:lnTo>
                <a:lnTo>
                  <a:pt x="31899" y="30797"/>
                </a:lnTo>
                <a:lnTo>
                  <a:pt x="34731" y="28691"/>
                </a:lnTo>
                <a:lnTo>
                  <a:pt x="36929" y="26060"/>
                </a:lnTo>
                <a:lnTo>
                  <a:pt x="38350" y="22834"/>
                </a:lnTo>
                <a:lnTo>
                  <a:pt x="39239" y="19192"/>
                </a:lnTo>
                <a:lnTo>
                  <a:pt x="39239" y="14785"/>
                </a:lnTo>
                <a:lnTo>
                  <a:pt x="38263" y="10897"/>
                </a:lnTo>
                <a:lnTo>
                  <a:pt x="36636" y="7419"/>
                </a:lnTo>
                <a:lnTo>
                  <a:pt x="34044" y="4546"/>
                </a:lnTo>
                <a:lnTo>
                  <a:pt x="30516" y="2440"/>
                </a:lnTo>
                <a:lnTo>
                  <a:pt x="26402" y="828"/>
                </a:lnTo>
                <a:lnTo>
                  <a:pt x="23036" y="295"/>
                </a:lnTo>
                <a:lnTo>
                  <a:pt x="19936" y="7228"/>
                </a:lnTo>
                <a:lnTo>
                  <a:pt x="22755" y="7736"/>
                </a:lnTo>
                <a:lnTo>
                  <a:pt x="25422" y="8500"/>
                </a:lnTo>
                <a:lnTo>
                  <a:pt x="27316" y="9756"/>
                </a:lnTo>
                <a:lnTo>
                  <a:pt x="29577" y="13248"/>
                </a:lnTo>
                <a:lnTo>
                  <a:pt x="30145" y="17920"/>
                </a:lnTo>
                <a:lnTo>
                  <a:pt x="29879" y="20930"/>
                </a:lnTo>
                <a:lnTo>
                  <a:pt x="28050" y="24743"/>
                </a:lnTo>
                <a:lnTo>
                  <a:pt x="24483" y="27471"/>
                </a:lnTo>
                <a:lnTo>
                  <a:pt x="21192" y="28577"/>
                </a:lnTo>
                <a:lnTo>
                  <a:pt x="16965" y="28842"/>
                </a:lnTo>
                <a:lnTo>
                  <a:pt x="8582" y="28842"/>
                </a:lnTo>
                <a:lnTo>
                  <a:pt x="8582" y="7073"/>
                </a:lnTo>
                <a:lnTo>
                  <a:pt x="16916" y="0"/>
                </a:lnTo>
                <a:lnTo>
                  <a:pt x="3200" y="0"/>
                </a:lnTo>
                <a:lnTo>
                  <a:pt x="1014" y="763"/>
                </a:lnTo>
                <a:lnTo>
                  <a:pt x="0" y="3481"/>
                </a:lnTo>
                <a:lnTo>
                  <a:pt x="0" y="63284"/>
                </a:lnTo>
                <a:lnTo>
                  <a:pt x="200" y="63997"/>
                </a:lnTo>
                <a:close/>
              </a:path>
              <a:path w="43088" h="64886">
                <a:moveTo>
                  <a:pt x="8582" y="7073"/>
                </a:moveTo>
                <a:lnTo>
                  <a:pt x="15821" y="7073"/>
                </a:lnTo>
                <a:lnTo>
                  <a:pt x="19936" y="7228"/>
                </a:lnTo>
                <a:lnTo>
                  <a:pt x="23036" y="295"/>
                </a:lnTo>
                <a:lnTo>
                  <a:pt x="19900" y="39"/>
                </a:lnTo>
                <a:lnTo>
                  <a:pt x="16916" y="0"/>
                </a:lnTo>
                <a:lnTo>
                  <a:pt x="8582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923911" y="2738812"/>
            <a:ext cx="55156" cy="65187"/>
          </a:xfrm>
          <a:custGeom>
            <a:avLst/>
            <a:gdLst/>
            <a:ahLst/>
            <a:cxnLst/>
            <a:rect l="l" t="t" r="r" b="b"/>
            <a:pathLst>
              <a:path w="55156" h="65187">
                <a:moveTo>
                  <a:pt x="2703" y="65187"/>
                </a:moveTo>
                <a:lnTo>
                  <a:pt x="5356" y="65148"/>
                </a:lnTo>
                <a:lnTo>
                  <a:pt x="8406" y="63435"/>
                </a:lnTo>
                <a:lnTo>
                  <a:pt x="13702" y="47915"/>
                </a:lnTo>
                <a:lnTo>
                  <a:pt x="40551" y="47915"/>
                </a:lnTo>
                <a:lnTo>
                  <a:pt x="15847" y="41071"/>
                </a:lnTo>
                <a:lnTo>
                  <a:pt x="26986" y="8877"/>
                </a:lnTo>
                <a:lnTo>
                  <a:pt x="28357" y="0"/>
                </a:lnTo>
                <a:lnTo>
                  <a:pt x="24815" y="74"/>
                </a:lnTo>
                <a:lnTo>
                  <a:pt x="21741" y="1777"/>
                </a:lnTo>
                <a:lnTo>
                  <a:pt x="76" y="61786"/>
                </a:lnTo>
                <a:lnTo>
                  <a:pt x="0" y="64590"/>
                </a:lnTo>
                <a:lnTo>
                  <a:pt x="2703" y="65187"/>
                </a:lnTo>
                <a:close/>
              </a:path>
              <a:path w="55156" h="65187">
                <a:moveTo>
                  <a:pt x="54838" y="61836"/>
                </a:moveTo>
                <a:lnTo>
                  <a:pt x="33171" y="1828"/>
                </a:lnTo>
                <a:lnTo>
                  <a:pt x="31191" y="200"/>
                </a:lnTo>
                <a:lnTo>
                  <a:pt x="28357" y="0"/>
                </a:lnTo>
                <a:lnTo>
                  <a:pt x="26986" y="8877"/>
                </a:lnTo>
                <a:lnTo>
                  <a:pt x="38314" y="41071"/>
                </a:lnTo>
                <a:lnTo>
                  <a:pt x="15847" y="41071"/>
                </a:lnTo>
                <a:lnTo>
                  <a:pt x="40551" y="47915"/>
                </a:lnTo>
                <a:lnTo>
                  <a:pt x="46098" y="63640"/>
                </a:lnTo>
                <a:lnTo>
                  <a:pt x="46685" y="64590"/>
                </a:lnTo>
                <a:lnTo>
                  <a:pt x="49237" y="65163"/>
                </a:lnTo>
                <a:lnTo>
                  <a:pt x="52132" y="65187"/>
                </a:lnTo>
                <a:lnTo>
                  <a:pt x="55156" y="64400"/>
                </a:lnTo>
                <a:lnTo>
                  <a:pt x="54838" y="61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981590" y="2739106"/>
            <a:ext cx="48322" cy="64847"/>
          </a:xfrm>
          <a:custGeom>
            <a:avLst/>
            <a:gdLst/>
            <a:ahLst/>
            <a:cxnLst/>
            <a:rect l="l" t="t" r="r" b="b"/>
            <a:pathLst>
              <a:path w="48322" h="64847">
                <a:moveTo>
                  <a:pt x="20065" y="63997"/>
                </a:moveTo>
                <a:lnTo>
                  <a:pt x="22683" y="64847"/>
                </a:lnTo>
                <a:lnTo>
                  <a:pt x="25693" y="64847"/>
                </a:lnTo>
                <a:lnTo>
                  <a:pt x="28461" y="63284"/>
                </a:lnTo>
                <a:lnTo>
                  <a:pt x="28461" y="7279"/>
                </a:lnTo>
                <a:lnTo>
                  <a:pt x="46624" y="7279"/>
                </a:lnTo>
                <a:lnTo>
                  <a:pt x="47905" y="6465"/>
                </a:lnTo>
                <a:lnTo>
                  <a:pt x="48322" y="3696"/>
                </a:lnTo>
                <a:lnTo>
                  <a:pt x="48322" y="3060"/>
                </a:lnTo>
                <a:lnTo>
                  <a:pt x="46624" y="0"/>
                </a:lnTo>
                <a:lnTo>
                  <a:pt x="1703" y="0"/>
                </a:lnTo>
                <a:lnTo>
                  <a:pt x="215" y="1536"/>
                </a:lnTo>
                <a:lnTo>
                  <a:pt x="0" y="4320"/>
                </a:lnTo>
                <a:lnTo>
                  <a:pt x="1703" y="7279"/>
                </a:lnTo>
                <a:lnTo>
                  <a:pt x="19875" y="7279"/>
                </a:lnTo>
                <a:lnTo>
                  <a:pt x="19875" y="63284"/>
                </a:lnTo>
                <a:lnTo>
                  <a:pt x="20065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038964" y="2738843"/>
            <a:ext cx="8585" cy="65112"/>
          </a:xfrm>
          <a:custGeom>
            <a:avLst/>
            <a:gdLst/>
            <a:ahLst/>
            <a:cxnLst/>
            <a:rect l="l" t="t" r="r" b="b"/>
            <a:pathLst>
              <a:path w="8585" h="65112">
                <a:moveTo>
                  <a:pt x="8585" y="63550"/>
                </a:moveTo>
                <a:lnTo>
                  <a:pt x="8585" y="1551"/>
                </a:lnTo>
                <a:lnTo>
                  <a:pt x="8384" y="853"/>
                </a:lnTo>
                <a:lnTo>
                  <a:pt x="5802" y="0"/>
                </a:lnTo>
                <a:lnTo>
                  <a:pt x="2868" y="0"/>
                </a:lnTo>
                <a:lnTo>
                  <a:pt x="0" y="1551"/>
                </a:lnTo>
                <a:lnTo>
                  <a:pt x="0" y="63550"/>
                </a:lnTo>
                <a:lnTo>
                  <a:pt x="204" y="64263"/>
                </a:lnTo>
                <a:lnTo>
                  <a:pt x="2807" y="65112"/>
                </a:lnTo>
                <a:lnTo>
                  <a:pt x="5802" y="65112"/>
                </a:lnTo>
                <a:lnTo>
                  <a:pt x="8585" y="635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6064365" y="2738988"/>
            <a:ext cx="48820" cy="64971"/>
          </a:xfrm>
          <a:custGeom>
            <a:avLst/>
            <a:gdLst/>
            <a:ahLst/>
            <a:cxnLst/>
            <a:rect l="l" t="t" r="r" b="b"/>
            <a:pathLst>
              <a:path w="48820" h="64971">
                <a:moveTo>
                  <a:pt x="60" y="63867"/>
                </a:moveTo>
                <a:lnTo>
                  <a:pt x="2729" y="64971"/>
                </a:lnTo>
                <a:lnTo>
                  <a:pt x="5802" y="64971"/>
                </a:lnTo>
                <a:lnTo>
                  <a:pt x="8586" y="63409"/>
                </a:lnTo>
                <a:lnTo>
                  <a:pt x="8481" y="9640"/>
                </a:lnTo>
                <a:lnTo>
                  <a:pt x="10360" y="13639"/>
                </a:lnTo>
                <a:lnTo>
                  <a:pt x="12459" y="17790"/>
                </a:lnTo>
                <a:lnTo>
                  <a:pt x="14530" y="21678"/>
                </a:lnTo>
                <a:lnTo>
                  <a:pt x="34225" y="58419"/>
                </a:lnTo>
                <a:lnTo>
                  <a:pt x="36144" y="61606"/>
                </a:lnTo>
                <a:lnTo>
                  <a:pt x="39189" y="64400"/>
                </a:lnTo>
                <a:lnTo>
                  <a:pt x="42203" y="64857"/>
                </a:lnTo>
                <a:lnTo>
                  <a:pt x="45046" y="64857"/>
                </a:lnTo>
                <a:lnTo>
                  <a:pt x="47966" y="63715"/>
                </a:lnTo>
                <a:lnTo>
                  <a:pt x="48820" y="61163"/>
                </a:lnTo>
                <a:lnTo>
                  <a:pt x="48820" y="1562"/>
                </a:lnTo>
                <a:lnTo>
                  <a:pt x="48604" y="914"/>
                </a:lnTo>
                <a:lnTo>
                  <a:pt x="46036" y="0"/>
                </a:lnTo>
                <a:lnTo>
                  <a:pt x="43012" y="0"/>
                </a:lnTo>
                <a:lnTo>
                  <a:pt x="40233" y="1562"/>
                </a:lnTo>
                <a:lnTo>
                  <a:pt x="40384" y="53019"/>
                </a:lnTo>
                <a:lnTo>
                  <a:pt x="38785" y="49909"/>
                </a:lnTo>
                <a:lnTo>
                  <a:pt x="37209" y="46809"/>
                </a:lnTo>
                <a:lnTo>
                  <a:pt x="35610" y="43634"/>
                </a:lnTo>
                <a:lnTo>
                  <a:pt x="33958" y="40424"/>
                </a:lnTo>
                <a:lnTo>
                  <a:pt x="32219" y="37122"/>
                </a:lnTo>
                <a:lnTo>
                  <a:pt x="30391" y="33705"/>
                </a:lnTo>
                <a:lnTo>
                  <a:pt x="15238" y="5345"/>
                </a:lnTo>
                <a:lnTo>
                  <a:pt x="13676" y="2782"/>
                </a:lnTo>
                <a:lnTo>
                  <a:pt x="10998" y="532"/>
                </a:lnTo>
                <a:lnTo>
                  <a:pt x="7823" y="114"/>
                </a:lnTo>
                <a:lnTo>
                  <a:pt x="3592" y="114"/>
                </a:lnTo>
                <a:lnTo>
                  <a:pt x="1130" y="963"/>
                </a:lnTo>
                <a:lnTo>
                  <a:pt x="0" y="3808"/>
                </a:lnTo>
                <a:lnTo>
                  <a:pt x="60" y="638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6125716" y="2738200"/>
            <a:ext cx="52567" cy="66394"/>
          </a:xfrm>
          <a:custGeom>
            <a:avLst/>
            <a:gdLst/>
            <a:ahLst/>
            <a:cxnLst/>
            <a:rect l="l" t="t" r="r" b="b"/>
            <a:pathLst>
              <a:path w="52567" h="66394">
                <a:moveTo>
                  <a:pt x="9043" y="29462"/>
                </a:moveTo>
                <a:lnTo>
                  <a:pt x="9565" y="26031"/>
                </a:lnTo>
                <a:lnTo>
                  <a:pt x="10605" y="22870"/>
                </a:lnTo>
                <a:lnTo>
                  <a:pt x="11659" y="19709"/>
                </a:lnTo>
                <a:lnTo>
                  <a:pt x="13158" y="16977"/>
                </a:lnTo>
                <a:lnTo>
                  <a:pt x="15142" y="14691"/>
                </a:lnTo>
                <a:lnTo>
                  <a:pt x="19497" y="10576"/>
                </a:lnTo>
                <a:lnTo>
                  <a:pt x="22316" y="9295"/>
                </a:lnTo>
                <a:lnTo>
                  <a:pt x="25146" y="7988"/>
                </a:lnTo>
                <a:lnTo>
                  <a:pt x="28346" y="7340"/>
                </a:lnTo>
                <a:lnTo>
                  <a:pt x="34902" y="7340"/>
                </a:lnTo>
                <a:lnTo>
                  <a:pt x="37490" y="7656"/>
                </a:lnTo>
                <a:lnTo>
                  <a:pt x="41846" y="8912"/>
                </a:lnTo>
                <a:lnTo>
                  <a:pt x="45292" y="10386"/>
                </a:lnTo>
                <a:lnTo>
                  <a:pt x="49035" y="12480"/>
                </a:lnTo>
                <a:lnTo>
                  <a:pt x="52301" y="12240"/>
                </a:lnTo>
                <a:lnTo>
                  <a:pt x="52567" y="9687"/>
                </a:lnTo>
                <a:lnTo>
                  <a:pt x="52567" y="8622"/>
                </a:lnTo>
                <a:lnTo>
                  <a:pt x="50990" y="5306"/>
                </a:lnTo>
                <a:lnTo>
                  <a:pt x="47905" y="3387"/>
                </a:lnTo>
                <a:lnTo>
                  <a:pt x="44819" y="2170"/>
                </a:lnTo>
                <a:lnTo>
                  <a:pt x="41202" y="1075"/>
                </a:lnTo>
                <a:lnTo>
                  <a:pt x="36882" y="226"/>
                </a:lnTo>
                <a:lnTo>
                  <a:pt x="32108" y="0"/>
                </a:lnTo>
                <a:lnTo>
                  <a:pt x="27320" y="0"/>
                </a:lnTo>
                <a:lnTo>
                  <a:pt x="22950" y="810"/>
                </a:lnTo>
                <a:lnTo>
                  <a:pt x="19000" y="2421"/>
                </a:lnTo>
                <a:lnTo>
                  <a:pt x="15062" y="4050"/>
                </a:lnTo>
                <a:lnTo>
                  <a:pt x="11671" y="6310"/>
                </a:lnTo>
                <a:lnTo>
                  <a:pt x="8877" y="9244"/>
                </a:lnTo>
                <a:lnTo>
                  <a:pt x="6059" y="12164"/>
                </a:lnTo>
                <a:lnTo>
                  <a:pt x="3873" y="15721"/>
                </a:lnTo>
                <a:lnTo>
                  <a:pt x="2325" y="19875"/>
                </a:lnTo>
                <a:lnTo>
                  <a:pt x="788" y="24041"/>
                </a:lnTo>
                <a:lnTo>
                  <a:pt x="0" y="28674"/>
                </a:lnTo>
                <a:lnTo>
                  <a:pt x="0" y="38721"/>
                </a:lnTo>
                <a:lnTo>
                  <a:pt x="727" y="43192"/>
                </a:lnTo>
                <a:lnTo>
                  <a:pt x="2148" y="47177"/>
                </a:lnTo>
                <a:lnTo>
                  <a:pt x="3596" y="51177"/>
                </a:lnTo>
                <a:lnTo>
                  <a:pt x="5666" y="54593"/>
                </a:lnTo>
                <a:lnTo>
                  <a:pt x="8370" y="57466"/>
                </a:lnTo>
                <a:lnTo>
                  <a:pt x="11076" y="60321"/>
                </a:lnTo>
                <a:lnTo>
                  <a:pt x="14403" y="62520"/>
                </a:lnTo>
                <a:lnTo>
                  <a:pt x="18327" y="64068"/>
                </a:lnTo>
                <a:lnTo>
                  <a:pt x="22251" y="65620"/>
                </a:lnTo>
                <a:lnTo>
                  <a:pt x="26723" y="66394"/>
                </a:lnTo>
                <a:lnTo>
                  <a:pt x="33324" y="66394"/>
                </a:lnTo>
                <a:lnTo>
                  <a:pt x="36654" y="66088"/>
                </a:lnTo>
                <a:lnTo>
                  <a:pt x="39956" y="65595"/>
                </a:lnTo>
                <a:lnTo>
                  <a:pt x="43218" y="64806"/>
                </a:lnTo>
                <a:lnTo>
                  <a:pt x="46332" y="63752"/>
                </a:lnTo>
                <a:lnTo>
                  <a:pt x="49110" y="62661"/>
                </a:lnTo>
                <a:lnTo>
                  <a:pt x="51677" y="61135"/>
                </a:lnTo>
                <a:lnTo>
                  <a:pt x="52415" y="58251"/>
                </a:lnTo>
                <a:lnTo>
                  <a:pt x="52415" y="33652"/>
                </a:lnTo>
                <a:lnTo>
                  <a:pt x="52009" y="31596"/>
                </a:lnTo>
                <a:lnTo>
                  <a:pt x="49377" y="30145"/>
                </a:lnTo>
                <a:lnTo>
                  <a:pt x="28868" y="30145"/>
                </a:lnTo>
                <a:lnTo>
                  <a:pt x="27586" y="30985"/>
                </a:lnTo>
                <a:lnTo>
                  <a:pt x="27165" y="33703"/>
                </a:lnTo>
                <a:lnTo>
                  <a:pt x="28868" y="37194"/>
                </a:lnTo>
                <a:lnTo>
                  <a:pt x="43840" y="37194"/>
                </a:lnTo>
                <a:lnTo>
                  <a:pt x="43840" y="56004"/>
                </a:lnTo>
                <a:lnTo>
                  <a:pt x="40158" y="57693"/>
                </a:lnTo>
                <a:lnTo>
                  <a:pt x="36067" y="58657"/>
                </a:lnTo>
                <a:lnTo>
                  <a:pt x="32058" y="58914"/>
                </a:lnTo>
                <a:lnTo>
                  <a:pt x="28691" y="58914"/>
                </a:lnTo>
                <a:lnTo>
                  <a:pt x="25603" y="58341"/>
                </a:lnTo>
                <a:lnTo>
                  <a:pt x="22799" y="57210"/>
                </a:lnTo>
                <a:lnTo>
                  <a:pt x="19991" y="56080"/>
                </a:lnTo>
                <a:lnTo>
                  <a:pt x="17564" y="54406"/>
                </a:lnTo>
                <a:lnTo>
                  <a:pt x="13500" y="50021"/>
                </a:lnTo>
                <a:lnTo>
                  <a:pt x="11916" y="47332"/>
                </a:lnTo>
                <a:lnTo>
                  <a:pt x="10770" y="44132"/>
                </a:lnTo>
                <a:lnTo>
                  <a:pt x="9615" y="40942"/>
                </a:lnTo>
                <a:lnTo>
                  <a:pt x="9043" y="37284"/>
                </a:lnTo>
                <a:lnTo>
                  <a:pt x="9043" y="294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6213120" y="2744355"/>
            <a:ext cx="57762" cy="64314"/>
          </a:xfrm>
          <a:custGeom>
            <a:avLst/>
            <a:gdLst/>
            <a:ahLst/>
            <a:cxnLst/>
            <a:rect l="l" t="t" r="r" b="b"/>
            <a:pathLst>
              <a:path w="57762" h="64314">
                <a:moveTo>
                  <a:pt x="562" y="37425"/>
                </a:moveTo>
                <a:lnTo>
                  <a:pt x="1703" y="41515"/>
                </a:lnTo>
                <a:lnTo>
                  <a:pt x="2833" y="45619"/>
                </a:lnTo>
                <a:lnTo>
                  <a:pt x="4547" y="49046"/>
                </a:lnTo>
                <a:lnTo>
                  <a:pt x="6857" y="51804"/>
                </a:lnTo>
                <a:lnTo>
                  <a:pt x="9184" y="54571"/>
                </a:lnTo>
                <a:lnTo>
                  <a:pt x="12103" y="56678"/>
                </a:lnTo>
                <a:lnTo>
                  <a:pt x="15650" y="58115"/>
                </a:lnTo>
                <a:lnTo>
                  <a:pt x="14720" y="47851"/>
                </a:lnTo>
                <a:lnTo>
                  <a:pt x="11722" y="43228"/>
                </a:lnTo>
                <a:lnTo>
                  <a:pt x="10670" y="40474"/>
                </a:lnTo>
                <a:lnTo>
                  <a:pt x="10034" y="37274"/>
                </a:lnTo>
                <a:lnTo>
                  <a:pt x="9400" y="34074"/>
                </a:lnTo>
                <a:lnTo>
                  <a:pt x="9083" y="30593"/>
                </a:lnTo>
                <a:lnTo>
                  <a:pt x="9083" y="23367"/>
                </a:lnTo>
                <a:lnTo>
                  <a:pt x="9842" y="0"/>
                </a:lnTo>
                <a:lnTo>
                  <a:pt x="7379" y="2908"/>
                </a:lnTo>
                <a:lnTo>
                  <a:pt x="4928" y="5828"/>
                </a:lnTo>
                <a:lnTo>
                  <a:pt x="3074" y="9359"/>
                </a:lnTo>
                <a:lnTo>
                  <a:pt x="1844" y="13510"/>
                </a:lnTo>
                <a:lnTo>
                  <a:pt x="612" y="17665"/>
                </a:lnTo>
                <a:lnTo>
                  <a:pt x="0" y="22302"/>
                </a:lnTo>
                <a:lnTo>
                  <a:pt x="0" y="32712"/>
                </a:lnTo>
                <a:lnTo>
                  <a:pt x="562" y="37425"/>
                </a:lnTo>
                <a:close/>
              </a:path>
              <a:path w="57762" h="64314">
                <a:moveTo>
                  <a:pt x="21744" y="52210"/>
                </a:moveTo>
                <a:lnTo>
                  <a:pt x="19227" y="50939"/>
                </a:lnTo>
                <a:lnTo>
                  <a:pt x="14720" y="47851"/>
                </a:lnTo>
                <a:lnTo>
                  <a:pt x="15650" y="58115"/>
                </a:lnTo>
                <a:lnTo>
                  <a:pt x="19192" y="59561"/>
                </a:lnTo>
                <a:lnTo>
                  <a:pt x="23393" y="60285"/>
                </a:lnTo>
                <a:lnTo>
                  <a:pt x="33174" y="60285"/>
                </a:lnTo>
                <a:lnTo>
                  <a:pt x="37480" y="59496"/>
                </a:lnTo>
                <a:lnTo>
                  <a:pt x="41173" y="57909"/>
                </a:lnTo>
                <a:lnTo>
                  <a:pt x="44870" y="56335"/>
                </a:lnTo>
                <a:lnTo>
                  <a:pt x="47945" y="54075"/>
                </a:lnTo>
                <a:lnTo>
                  <a:pt x="50397" y="51130"/>
                </a:lnTo>
                <a:lnTo>
                  <a:pt x="52834" y="48182"/>
                </a:lnTo>
                <a:lnTo>
                  <a:pt x="54673" y="44625"/>
                </a:lnTo>
                <a:lnTo>
                  <a:pt x="55907" y="40424"/>
                </a:lnTo>
                <a:lnTo>
                  <a:pt x="57139" y="36219"/>
                </a:lnTo>
                <a:lnTo>
                  <a:pt x="57762" y="31521"/>
                </a:lnTo>
                <a:lnTo>
                  <a:pt x="57762" y="21066"/>
                </a:lnTo>
                <a:lnTo>
                  <a:pt x="57175" y="16433"/>
                </a:lnTo>
                <a:lnTo>
                  <a:pt x="56034" y="12379"/>
                </a:lnTo>
                <a:lnTo>
                  <a:pt x="54879" y="8345"/>
                </a:lnTo>
                <a:lnTo>
                  <a:pt x="53140" y="4952"/>
                </a:lnTo>
                <a:lnTo>
                  <a:pt x="50789" y="2209"/>
                </a:lnTo>
                <a:lnTo>
                  <a:pt x="48439" y="-533"/>
                </a:lnTo>
                <a:lnTo>
                  <a:pt x="45504" y="-2617"/>
                </a:lnTo>
                <a:lnTo>
                  <a:pt x="41987" y="-4063"/>
                </a:lnTo>
                <a:lnTo>
                  <a:pt x="38445" y="-5486"/>
                </a:lnTo>
                <a:lnTo>
                  <a:pt x="34305" y="-6198"/>
                </a:lnTo>
                <a:lnTo>
                  <a:pt x="24613" y="-6198"/>
                </a:lnTo>
                <a:lnTo>
                  <a:pt x="20322" y="-5410"/>
                </a:lnTo>
                <a:lnTo>
                  <a:pt x="16625" y="-3837"/>
                </a:lnTo>
                <a:lnTo>
                  <a:pt x="12931" y="-2250"/>
                </a:lnTo>
                <a:lnTo>
                  <a:pt x="9842" y="0"/>
                </a:lnTo>
                <a:lnTo>
                  <a:pt x="9083" y="23367"/>
                </a:lnTo>
                <a:lnTo>
                  <a:pt x="9425" y="20102"/>
                </a:lnTo>
                <a:lnTo>
                  <a:pt x="10109" y="16992"/>
                </a:lnTo>
                <a:lnTo>
                  <a:pt x="10797" y="13881"/>
                </a:lnTo>
                <a:lnTo>
                  <a:pt x="11912" y="11163"/>
                </a:lnTo>
                <a:lnTo>
                  <a:pt x="13489" y="8827"/>
                </a:lnTo>
                <a:lnTo>
                  <a:pt x="17132" y="4632"/>
                </a:lnTo>
                <a:lnTo>
                  <a:pt x="22176" y="1828"/>
                </a:lnTo>
                <a:lnTo>
                  <a:pt x="25300" y="1141"/>
                </a:lnTo>
                <a:lnTo>
                  <a:pt x="32743" y="1141"/>
                </a:lnTo>
                <a:lnTo>
                  <a:pt x="35867" y="1777"/>
                </a:lnTo>
                <a:lnTo>
                  <a:pt x="38394" y="3084"/>
                </a:lnTo>
                <a:lnTo>
                  <a:pt x="42941" y="6184"/>
                </a:lnTo>
                <a:lnTo>
                  <a:pt x="45961" y="10807"/>
                </a:lnTo>
                <a:lnTo>
                  <a:pt x="47042" y="13535"/>
                </a:lnTo>
                <a:lnTo>
                  <a:pt x="47703" y="16686"/>
                </a:lnTo>
                <a:lnTo>
                  <a:pt x="48352" y="19824"/>
                </a:lnTo>
                <a:lnTo>
                  <a:pt x="48668" y="23240"/>
                </a:lnTo>
                <a:lnTo>
                  <a:pt x="48668" y="30391"/>
                </a:lnTo>
                <a:lnTo>
                  <a:pt x="48337" y="33707"/>
                </a:lnTo>
                <a:lnTo>
                  <a:pt x="47678" y="36827"/>
                </a:lnTo>
                <a:lnTo>
                  <a:pt x="47005" y="39952"/>
                </a:lnTo>
                <a:lnTo>
                  <a:pt x="45886" y="42710"/>
                </a:lnTo>
                <a:lnTo>
                  <a:pt x="44324" y="45097"/>
                </a:lnTo>
                <a:lnTo>
                  <a:pt x="40706" y="49363"/>
                </a:lnTo>
                <a:lnTo>
                  <a:pt x="38153" y="50760"/>
                </a:lnTo>
                <a:lnTo>
                  <a:pt x="35600" y="52146"/>
                </a:lnTo>
                <a:lnTo>
                  <a:pt x="32437" y="52854"/>
                </a:lnTo>
                <a:lnTo>
                  <a:pt x="24894" y="52854"/>
                </a:lnTo>
                <a:lnTo>
                  <a:pt x="21744" y="522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6284073" y="2739106"/>
            <a:ext cx="33948" cy="64847"/>
          </a:xfrm>
          <a:custGeom>
            <a:avLst/>
            <a:gdLst/>
            <a:ahLst/>
            <a:cxnLst/>
            <a:rect l="l" t="t" r="r" b="b"/>
            <a:pathLst>
              <a:path w="33948" h="64847">
                <a:moveTo>
                  <a:pt x="201" y="63972"/>
                </a:moveTo>
                <a:lnTo>
                  <a:pt x="2807" y="64847"/>
                </a:lnTo>
                <a:lnTo>
                  <a:pt x="5854" y="64847"/>
                </a:lnTo>
                <a:lnTo>
                  <a:pt x="8586" y="63284"/>
                </a:lnTo>
                <a:lnTo>
                  <a:pt x="8586" y="36385"/>
                </a:lnTo>
                <a:lnTo>
                  <a:pt x="30949" y="36385"/>
                </a:lnTo>
                <a:lnTo>
                  <a:pt x="32486" y="34862"/>
                </a:lnTo>
                <a:lnTo>
                  <a:pt x="32637" y="32094"/>
                </a:lnTo>
                <a:lnTo>
                  <a:pt x="30949" y="29250"/>
                </a:lnTo>
                <a:lnTo>
                  <a:pt x="8586" y="29250"/>
                </a:lnTo>
                <a:lnTo>
                  <a:pt x="8586" y="7279"/>
                </a:lnTo>
                <a:lnTo>
                  <a:pt x="32245" y="7279"/>
                </a:lnTo>
                <a:lnTo>
                  <a:pt x="33502" y="6465"/>
                </a:lnTo>
                <a:lnTo>
                  <a:pt x="33948" y="3696"/>
                </a:lnTo>
                <a:lnTo>
                  <a:pt x="33948" y="3060"/>
                </a:lnTo>
                <a:lnTo>
                  <a:pt x="32245" y="0"/>
                </a:lnTo>
                <a:lnTo>
                  <a:pt x="3186" y="0"/>
                </a:lnTo>
                <a:lnTo>
                  <a:pt x="1015" y="774"/>
                </a:lnTo>
                <a:lnTo>
                  <a:pt x="0" y="3481"/>
                </a:lnTo>
                <a:lnTo>
                  <a:pt x="0" y="63284"/>
                </a:lnTo>
                <a:lnTo>
                  <a:pt x="201" y="639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6331064" y="2739106"/>
            <a:ext cx="33948" cy="64847"/>
          </a:xfrm>
          <a:custGeom>
            <a:avLst/>
            <a:gdLst/>
            <a:ahLst/>
            <a:cxnLst/>
            <a:rect l="l" t="t" r="r" b="b"/>
            <a:pathLst>
              <a:path w="33948" h="64847">
                <a:moveTo>
                  <a:pt x="205" y="63972"/>
                </a:moveTo>
                <a:lnTo>
                  <a:pt x="2807" y="64847"/>
                </a:lnTo>
                <a:lnTo>
                  <a:pt x="5857" y="64847"/>
                </a:lnTo>
                <a:lnTo>
                  <a:pt x="8586" y="63284"/>
                </a:lnTo>
                <a:lnTo>
                  <a:pt x="8586" y="36385"/>
                </a:lnTo>
                <a:lnTo>
                  <a:pt x="30952" y="36385"/>
                </a:lnTo>
                <a:lnTo>
                  <a:pt x="32475" y="34862"/>
                </a:lnTo>
                <a:lnTo>
                  <a:pt x="32641" y="32094"/>
                </a:lnTo>
                <a:lnTo>
                  <a:pt x="30952" y="29250"/>
                </a:lnTo>
                <a:lnTo>
                  <a:pt x="8586" y="29250"/>
                </a:lnTo>
                <a:lnTo>
                  <a:pt x="8586" y="7279"/>
                </a:lnTo>
                <a:lnTo>
                  <a:pt x="32245" y="7279"/>
                </a:lnTo>
                <a:lnTo>
                  <a:pt x="33491" y="6465"/>
                </a:lnTo>
                <a:lnTo>
                  <a:pt x="33948" y="3696"/>
                </a:lnTo>
                <a:lnTo>
                  <a:pt x="33948" y="3060"/>
                </a:lnTo>
                <a:lnTo>
                  <a:pt x="32245" y="0"/>
                </a:lnTo>
                <a:lnTo>
                  <a:pt x="3190" y="0"/>
                </a:lnTo>
                <a:lnTo>
                  <a:pt x="1018" y="774"/>
                </a:lnTo>
                <a:lnTo>
                  <a:pt x="0" y="3481"/>
                </a:lnTo>
                <a:lnTo>
                  <a:pt x="0" y="63284"/>
                </a:lnTo>
                <a:lnTo>
                  <a:pt x="205" y="639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6378044" y="2738843"/>
            <a:ext cx="8596" cy="65112"/>
          </a:xfrm>
          <a:custGeom>
            <a:avLst/>
            <a:gdLst/>
            <a:ahLst/>
            <a:cxnLst/>
            <a:rect l="l" t="t" r="r" b="b"/>
            <a:pathLst>
              <a:path w="8596" h="65112">
                <a:moveTo>
                  <a:pt x="8596" y="63550"/>
                </a:moveTo>
                <a:lnTo>
                  <a:pt x="8596" y="1551"/>
                </a:lnTo>
                <a:lnTo>
                  <a:pt x="8395" y="853"/>
                </a:lnTo>
                <a:lnTo>
                  <a:pt x="5817" y="0"/>
                </a:lnTo>
                <a:lnTo>
                  <a:pt x="2884" y="0"/>
                </a:lnTo>
                <a:lnTo>
                  <a:pt x="0" y="1551"/>
                </a:lnTo>
                <a:lnTo>
                  <a:pt x="0" y="63550"/>
                </a:lnTo>
                <a:lnTo>
                  <a:pt x="201" y="64263"/>
                </a:lnTo>
                <a:lnTo>
                  <a:pt x="2819" y="65112"/>
                </a:lnTo>
                <a:lnTo>
                  <a:pt x="5817" y="65112"/>
                </a:lnTo>
                <a:lnTo>
                  <a:pt x="8596" y="635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6399709" y="2738296"/>
            <a:ext cx="46875" cy="66193"/>
          </a:xfrm>
          <a:custGeom>
            <a:avLst/>
            <a:gdLst/>
            <a:ahLst/>
            <a:cxnLst/>
            <a:rect l="l" t="t" r="r" b="b"/>
            <a:pathLst>
              <a:path w="46875" h="66193">
                <a:moveTo>
                  <a:pt x="9079" y="29325"/>
                </a:moveTo>
                <a:lnTo>
                  <a:pt x="9550" y="25653"/>
                </a:lnTo>
                <a:lnTo>
                  <a:pt x="10464" y="22442"/>
                </a:lnTo>
                <a:lnTo>
                  <a:pt x="11379" y="19241"/>
                </a:lnTo>
                <a:lnTo>
                  <a:pt x="12686" y="16510"/>
                </a:lnTo>
                <a:lnTo>
                  <a:pt x="14349" y="14274"/>
                </a:lnTo>
                <a:lnTo>
                  <a:pt x="18032" y="10364"/>
                </a:lnTo>
                <a:lnTo>
                  <a:pt x="22769" y="8064"/>
                </a:lnTo>
                <a:lnTo>
                  <a:pt x="25387" y="7491"/>
                </a:lnTo>
                <a:lnTo>
                  <a:pt x="30899" y="7491"/>
                </a:lnTo>
                <a:lnTo>
                  <a:pt x="33171" y="7823"/>
                </a:lnTo>
                <a:lnTo>
                  <a:pt x="36958" y="9118"/>
                </a:lnTo>
                <a:lnTo>
                  <a:pt x="39876" y="10617"/>
                </a:lnTo>
                <a:lnTo>
                  <a:pt x="43117" y="12762"/>
                </a:lnTo>
                <a:lnTo>
                  <a:pt x="45935" y="13360"/>
                </a:lnTo>
                <a:lnTo>
                  <a:pt x="46620" y="10605"/>
                </a:lnTo>
                <a:lnTo>
                  <a:pt x="46429" y="7581"/>
                </a:lnTo>
                <a:lnTo>
                  <a:pt x="44705" y="4979"/>
                </a:lnTo>
                <a:lnTo>
                  <a:pt x="41565" y="3009"/>
                </a:lnTo>
                <a:lnTo>
                  <a:pt x="38732" y="1854"/>
                </a:lnTo>
                <a:lnTo>
                  <a:pt x="35610" y="888"/>
                </a:lnTo>
                <a:lnTo>
                  <a:pt x="32080" y="176"/>
                </a:lnTo>
                <a:lnTo>
                  <a:pt x="28407" y="0"/>
                </a:lnTo>
                <a:lnTo>
                  <a:pt x="24180" y="0"/>
                </a:lnTo>
                <a:lnTo>
                  <a:pt x="20318" y="774"/>
                </a:lnTo>
                <a:lnTo>
                  <a:pt x="16851" y="2301"/>
                </a:lnTo>
                <a:lnTo>
                  <a:pt x="13359" y="3834"/>
                </a:lnTo>
                <a:lnTo>
                  <a:pt x="10386" y="6059"/>
                </a:lnTo>
                <a:lnTo>
                  <a:pt x="7884" y="8967"/>
                </a:lnTo>
                <a:lnTo>
                  <a:pt x="5386" y="11887"/>
                </a:lnTo>
                <a:lnTo>
                  <a:pt x="3453" y="15430"/>
                </a:lnTo>
                <a:lnTo>
                  <a:pt x="2081" y="19620"/>
                </a:lnTo>
                <a:lnTo>
                  <a:pt x="684" y="23813"/>
                </a:lnTo>
                <a:lnTo>
                  <a:pt x="0" y="28587"/>
                </a:lnTo>
                <a:lnTo>
                  <a:pt x="0" y="39179"/>
                </a:lnTo>
                <a:lnTo>
                  <a:pt x="633" y="43801"/>
                </a:lnTo>
                <a:lnTo>
                  <a:pt x="1915" y="47805"/>
                </a:lnTo>
                <a:lnTo>
                  <a:pt x="3211" y="51814"/>
                </a:lnTo>
                <a:lnTo>
                  <a:pt x="5029" y="55181"/>
                </a:lnTo>
                <a:lnTo>
                  <a:pt x="7415" y="57913"/>
                </a:lnTo>
                <a:lnTo>
                  <a:pt x="9791" y="60642"/>
                </a:lnTo>
                <a:lnTo>
                  <a:pt x="12672" y="62712"/>
                </a:lnTo>
                <a:lnTo>
                  <a:pt x="16052" y="64098"/>
                </a:lnTo>
                <a:lnTo>
                  <a:pt x="19429" y="65506"/>
                </a:lnTo>
                <a:lnTo>
                  <a:pt x="23216" y="66193"/>
                </a:lnTo>
                <a:lnTo>
                  <a:pt x="27406" y="66193"/>
                </a:lnTo>
                <a:lnTo>
                  <a:pt x="32080" y="65977"/>
                </a:lnTo>
                <a:lnTo>
                  <a:pt x="36169" y="65073"/>
                </a:lnTo>
                <a:lnTo>
                  <a:pt x="39560" y="63882"/>
                </a:lnTo>
                <a:lnTo>
                  <a:pt x="43520" y="61873"/>
                </a:lnTo>
                <a:lnTo>
                  <a:pt x="46569" y="59018"/>
                </a:lnTo>
                <a:lnTo>
                  <a:pt x="46875" y="56261"/>
                </a:lnTo>
                <a:lnTo>
                  <a:pt x="46875" y="55497"/>
                </a:lnTo>
                <a:lnTo>
                  <a:pt x="44383" y="52793"/>
                </a:lnTo>
                <a:lnTo>
                  <a:pt x="41530" y="54763"/>
                </a:lnTo>
                <a:lnTo>
                  <a:pt x="38811" y="56325"/>
                </a:lnTo>
                <a:lnTo>
                  <a:pt x="35255" y="57658"/>
                </a:lnTo>
                <a:lnTo>
                  <a:pt x="31089" y="58623"/>
                </a:lnTo>
                <a:lnTo>
                  <a:pt x="25463" y="58623"/>
                </a:lnTo>
                <a:lnTo>
                  <a:pt x="22744" y="58079"/>
                </a:lnTo>
                <a:lnTo>
                  <a:pt x="20318" y="56998"/>
                </a:lnTo>
                <a:lnTo>
                  <a:pt x="15886" y="54316"/>
                </a:lnTo>
                <a:lnTo>
                  <a:pt x="12571" y="50091"/>
                </a:lnTo>
                <a:lnTo>
                  <a:pt x="11300" y="47458"/>
                </a:lnTo>
                <a:lnTo>
                  <a:pt x="10415" y="44309"/>
                </a:lnTo>
                <a:lnTo>
                  <a:pt x="9536" y="41173"/>
                </a:lnTo>
                <a:lnTo>
                  <a:pt x="9079" y="37541"/>
                </a:lnTo>
                <a:lnTo>
                  <a:pt x="907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6457424" y="2739102"/>
            <a:ext cx="35938" cy="64590"/>
          </a:xfrm>
          <a:custGeom>
            <a:avLst/>
            <a:gdLst/>
            <a:ahLst/>
            <a:cxnLst/>
            <a:rect l="l" t="t" r="r" b="b"/>
            <a:pathLst>
              <a:path w="35938" h="64590">
                <a:moveTo>
                  <a:pt x="33844" y="0"/>
                </a:moveTo>
                <a:lnTo>
                  <a:pt x="3200" y="0"/>
                </a:lnTo>
                <a:lnTo>
                  <a:pt x="1026" y="774"/>
                </a:lnTo>
                <a:lnTo>
                  <a:pt x="0" y="3492"/>
                </a:lnTo>
                <a:lnTo>
                  <a:pt x="0" y="61099"/>
                </a:lnTo>
                <a:lnTo>
                  <a:pt x="341" y="63309"/>
                </a:lnTo>
                <a:lnTo>
                  <a:pt x="3200" y="64590"/>
                </a:lnTo>
                <a:lnTo>
                  <a:pt x="34199" y="64590"/>
                </a:lnTo>
                <a:lnTo>
                  <a:pt x="35496" y="63752"/>
                </a:lnTo>
                <a:lnTo>
                  <a:pt x="35938" y="61048"/>
                </a:lnTo>
                <a:lnTo>
                  <a:pt x="35938" y="60387"/>
                </a:lnTo>
                <a:lnTo>
                  <a:pt x="34199" y="57452"/>
                </a:lnTo>
                <a:lnTo>
                  <a:pt x="8596" y="57452"/>
                </a:lnTo>
                <a:lnTo>
                  <a:pt x="8596" y="34340"/>
                </a:lnTo>
                <a:lnTo>
                  <a:pt x="30261" y="34340"/>
                </a:lnTo>
                <a:lnTo>
                  <a:pt x="31788" y="32979"/>
                </a:lnTo>
                <a:lnTo>
                  <a:pt x="31953" y="30366"/>
                </a:lnTo>
                <a:lnTo>
                  <a:pt x="30261" y="27406"/>
                </a:lnTo>
                <a:lnTo>
                  <a:pt x="8596" y="27406"/>
                </a:lnTo>
                <a:lnTo>
                  <a:pt x="8596" y="7136"/>
                </a:lnTo>
                <a:lnTo>
                  <a:pt x="33844" y="7136"/>
                </a:lnTo>
                <a:lnTo>
                  <a:pt x="35330" y="5662"/>
                </a:lnTo>
                <a:lnTo>
                  <a:pt x="35546" y="2984"/>
                </a:lnTo>
                <a:lnTo>
                  <a:pt x="3384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6506956" y="2739106"/>
            <a:ext cx="43092" cy="64886"/>
          </a:xfrm>
          <a:custGeom>
            <a:avLst/>
            <a:gdLst/>
            <a:ahLst/>
            <a:cxnLst/>
            <a:rect l="l" t="t" r="r" b="b"/>
            <a:pathLst>
              <a:path w="43092" h="64886">
                <a:moveTo>
                  <a:pt x="205" y="63997"/>
                </a:moveTo>
                <a:lnTo>
                  <a:pt x="2772" y="64847"/>
                </a:lnTo>
                <a:lnTo>
                  <a:pt x="5817" y="64847"/>
                </a:lnTo>
                <a:lnTo>
                  <a:pt x="8586" y="63284"/>
                </a:lnTo>
                <a:lnTo>
                  <a:pt x="8586" y="35791"/>
                </a:lnTo>
                <a:lnTo>
                  <a:pt x="16282" y="35791"/>
                </a:lnTo>
                <a:lnTo>
                  <a:pt x="19367" y="36666"/>
                </a:lnTo>
                <a:lnTo>
                  <a:pt x="21974" y="38063"/>
                </a:lnTo>
                <a:lnTo>
                  <a:pt x="24930" y="41403"/>
                </a:lnTo>
                <a:lnTo>
                  <a:pt x="26431" y="44297"/>
                </a:lnTo>
                <a:lnTo>
                  <a:pt x="27853" y="47627"/>
                </a:lnTo>
                <a:lnTo>
                  <a:pt x="33797" y="62842"/>
                </a:lnTo>
                <a:lnTo>
                  <a:pt x="35053" y="64465"/>
                </a:lnTo>
                <a:lnTo>
                  <a:pt x="37619" y="64886"/>
                </a:lnTo>
                <a:lnTo>
                  <a:pt x="40288" y="64847"/>
                </a:lnTo>
                <a:lnTo>
                  <a:pt x="43092" y="63284"/>
                </a:lnTo>
                <a:lnTo>
                  <a:pt x="41987" y="59651"/>
                </a:lnTo>
                <a:lnTo>
                  <a:pt x="36197" y="45417"/>
                </a:lnTo>
                <a:lnTo>
                  <a:pt x="34862" y="42332"/>
                </a:lnTo>
                <a:lnTo>
                  <a:pt x="32818" y="38585"/>
                </a:lnTo>
                <a:lnTo>
                  <a:pt x="30520" y="35726"/>
                </a:lnTo>
                <a:lnTo>
                  <a:pt x="28652" y="32576"/>
                </a:lnTo>
                <a:lnTo>
                  <a:pt x="31903" y="30797"/>
                </a:lnTo>
                <a:lnTo>
                  <a:pt x="34737" y="28691"/>
                </a:lnTo>
                <a:lnTo>
                  <a:pt x="36932" y="26060"/>
                </a:lnTo>
                <a:lnTo>
                  <a:pt x="38353" y="22834"/>
                </a:lnTo>
                <a:lnTo>
                  <a:pt x="39244" y="19192"/>
                </a:lnTo>
                <a:lnTo>
                  <a:pt x="39244" y="14785"/>
                </a:lnTo>
                <a:lnTo>
                  <a:pt x="38267" y="10897"/>
                </a:lnTo>
                <a:lnTo>
                  <a:pt x="36640" y="7419"/>
                </a:lnTo>
                <a:lnTo>
                  <a:pt x="34048" y="4546"/>
                </a:lnTo>
                <a:lnTo>
                  <a:pt x="30520" y="2440"/>
                </a:lnTo>
                <a:lnTo>
                  <a:pt x="26405" y="828"/>
                </a:lnTo>
                <a:lnTo>
                  <a:pt x="23040" y="295"/>
                </a:lnTo>
                <a:lnTo>
                  <a:pt x="19940" y="7228"/>
                </a:lnTo>
                <a:lnTo>
                  <a:pt x="22759" y="7736"/>
                </a:lnTo>
                <a:lnTo>
                  <a:pt x="25426" y="8500"/>
                </a:lnTo>
                <a:lnTo>
                  <a:pt x="27320" y="9756"/>
                </a:lnTo>
                <a:lnTo>
                  <a:pt x="29580" y="13248"/>
                </a:lnTo>
                <a:lnTo>
                  <a:pt x="30149" y="17920"/>
                </a:lnTo>
                <a:lnTo>
                  <a:pt x="29883" y="20930"/>
                </a:lnTo>
                <a:lnTo>
                  <a:pt x="28054" y="24743"/>
                </a:lnTo>
                <a:lnTo>
                  <a:pt x="24486" y="27471"/>
                </a:lnTo>
                <a:lnTo>
                  <a:pt x="21196" y="28577"/>
                </a:lnTo>
                <a:lnTo>
                  <a:pt x="16971" y="28842"/>
                </a:lnTo>
                <a:lnTo>
                  <a:pt x="8586" y="28842"/>
                </a:lnTo>
                <a:lnTo>
                  <a:pt x="8586" y="7073"/>
                </a:lnTo>
                <a:lnTo>
                  <a:pt x="16916" y="0"/>
                </a:lnTo>
                <a:lnTo>
                  <a:pt x="3200" y="0"/>
                </a:lnTo>
                <a:lnTo>
                  <a:pt x="1018" y="763"/>
                </a:lnTo>
                <a:lnTo>
                  <a:pt x="0" y="3481"/>
                </a:lnTo>
                <a:lnTo>
                  <a:pt x="0" y="63284"/>
                </a:lnTo>
                <a:lnTo>
                  <a:pt x="205" y="63997"/>
                </a:lnTo>
                <a:close/>
              </a:path>
              <a:path w="43092" h="64886">
                <a:moveTo>
                  <a:pt x="8586" y="7073"/>
                </a:moveTo>
                <a:lnTo>
                  <a:pt x="15825" y="7073"/>
                </a:lnTo>
                <a:lnTo>
                  <a:pt x="19940" y="7228"/>
                </a:lnTo>
                <a:lnTo>
                  <a:pt x="23040" y="295"/>
                </a:lnTo>
                <a:lnTo>
                  <a:pt x="19900" y="39"/>
                </a:lnTo>
                <a:lnTo>
                  <a:pt x="16916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6553958" y="2730308"/>
            <a:ext cx="38243" cy="87415"/>
          </a:xfrm>
          <a:custGeom>
            <a:avLst/>
            <a:gdLst/>
            <a:ahLst/>
            <a:cxnLst/>
            <a:rect l="l" t="t" r="r" b="b"/>
            <a:pathLst>
              <a:path w="38243" h="87415">
                <a:moveTo>
                  <a:pt x="8042" y="85421"/>
                </a:moveTo>
                <a:lnTo>
                  <a:pt x="38243" y="2603"/>
                </a:lnTo>
                <a:lnTo>
                  <a:pt x="38138" y="864"/>
                </a:lnTo>
                <a:lnTo>
                  <a:pt x="35384" y="0"/>
                </a:lnTo>
                <a:lnTo>
                  <a:pt x="32757" y="76"/>
                </a:lnTo>
                <a:lnTo>
                  <a:pt x="30200" y="2005"/>
                </a:lnTo>
                <a:lnTo>
                  <a:pt x="0" y="84823"/>
                </a:lnTo>
                <a:lnTo>
                  <a:pt x="54" y="86526"/>
                </a:lnTo>
                <a:lnTo>
                  <a:pt x="2872" y="87415"/>
                </a:lnTo>
                <a:lnTo>
                  <a:pt x="5476" y="87315"/>
                </a:lnTo>
                <a:lnTo>
                  <a:pt x="8042" y="854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6965779" y="2739110"/>
            <a:ext cx="75284" cy="64886"/>
          </a:xfrm>
          <a:custGeom>
            <a:avLst/>
            <a:gdLst/>
            <a:ahLst/>
            <a:cxnLst/>
            <a:rect l="l" t="t" r="r" b="b"/>
            <a:pathLst>
              <a:path w="75284" h="64886">
                <a:moveTo>
                  <a:pt x="63360" y="63957"/>
                </a:moveTo>
                <a:lnTo>
                  <a:pt x="66038" y="64731"/>
                </a:lnTo>
                <a:lnTo>
                  <a:pt x="69048" y="64886"/>
                </a:lnTo>
                <a:lnTo>
                  <a:pt x="72083" y="64731"/>
                </a:lnTo>
                <a:lnTo>
                  <a:pt x="75284" y="62791"/>
                </a:lnTo>
                <a:lnTo>
                  <a:pt x="75172" y="3671"/>
                </a:lnTo>
                <a:lnTo>
                  <a:pt x="73063" y="582"/>
                </a:lnTo>
                <a:lnTo>
                  <a:pt x="70088" y="0"/>
                </a:lnTo>
                <a:lnTo>
                  <a:pt x="61264" y="0"/>
                </a:lnTo>
                <a:lnTo>
                  <a:pt x="58011" y="367"/>
                </a:lnTo>
                <a:lnTo>
                  <a:pt x="54914" y="2235"/>
                </a:lnTo>
                <a:lnTo>
                  <a:pt x="53276" y="4952"/>
                </a:lnTo>
                <a:lnTo>
                  <a:pt x="52362" y="7520"/>
                </a:lnTo>
                <a:lnTo>
                  <a:pt x="37894" y="45925"/>
                </a:lnTo>
                <a:lnTo>
                  <a:pt x="37692" y="45925"/>
                </a:lnTo>
                <a:lnTo>
                  <a:pt x="23709" y="7430"/>
                </a:lnTo>
                <a:lnTo>
                  <a:pt x="22313" y="3912"/>
                </a:lnTo>
                <a:lnTo>
                  <a:pt x="19519" y="1040"/>
                </a:lnTo>
                <a:lnTo>
                  <a:pt x="16370" y="115"/>
                </a:lnTo>
                <a:lnTo>
                  <a:pt x="3453" y="0"/>
                </a:lnTo>
                <a:lnTo>
                  <a:pt x="443" y="2235"/>
                </a:lnTo>
                <a:lnTo>
                  <a:pt x="0" y="5234"/>
                </a:lnTo>
                <a:lnTo>
                  <a:pt x="0" y="62791"/>
                </a:lnTo>
                <a:lnTo>
                  <a:pt x="457" y="63957"/>
                </a:lnTo>
                <a:lnTo>
                  <a:pt x="3200" y="64731"/>
                </a:lnTo>
                <a:lnTo>
                  <a:pt x="6196" y="64886"/>
                </a:lnTo>
                <a:lnTo>
                  <a:pt x="9220" y="64731"/>
                </a:lnTo>
                <a:lnTo>
                  <a:pt x="12430" y="62791"/>
                </a:lnTo>
                <a:lnTo>
                  <a:pt x="12546" y="10223"/>
                </a:lnTo>
                <a:lnTo>
                  <a:pt x="30608" y="62736"/>
                </a:lnTo>
                <a:lnTo>
                  <a:pt x="32421" y="64364"/>
                </a:lnTo>
                <a:lnTo>
                  <a:pt x="35204" y="64846"/>
                </a:lnTo>
                <a:lnTo>
                  <a:pt x="38430" y="64886"/>
                </a:lnTo>
                <a:lnTo>
                  <a:pt x="40994" y="64757"/>
                </a:lnTo>
                <a:lnTo>
                  <a:pt x="44028" y="62736"/>
                </a:lnTo>
                <a:lnTo>
                  <a:pt x="62763" y="10223"/>
                </a:lnTo>
                <a:lnTo>
                  <a:pt x="62853" y="62791"/>
                </a:lnTo>
                <a:lnTo>
                  <a:pt x="6336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7054689" y="2760836"/>
            <a:ext cx="33793" cy="62697"/>
          </a:xfrm>
          <a:custGeom>
            <a:avLst/>
            <a:gdLst/>
            <a:ahLst/>
            <a:cxnLst/>
            <a:rect l="l" t="t" r="r" b="b"/>
            <a:pathLst>
              <a:path w="33793" h="62697">
                <a:moveTo>
                  <a:pt x="29131" y="3235"/>
                </a:moveTo>
                <a:lnTo>
                  <a:pt x="26095" y="5497"/>
                </a:lnTo>
                <a:lnTo>
                  <a:pt x="23317" y="6400"/>
                </a:lnTo>
                <a:lnTo>
                  <a:pt x="19810" y="6616"/>
                </a:lnTo>
                <a:lnTo>
                  <a:pt x="17218" y="16459"/>
                </a:lnTo>
                <a:lnTo>
                  <a:pt x="18615" y="16459"/>
                </a:lnTo>
                <a:lnTo>
                  <a:pt x="21981" y="17538"/>
                </a:lnTo>
                <a:lnTo>
                  <a:pt x="24547" y="19861"/>
                </a:lnTo>
                <a:lnTo>
                  <a:pt x="26617" y="23468"/>
                </a:lnTo>
                <a:lnTo>
                  <a:pt x="28000" y="26543"/>
                </a:lnTo>
                <a:lnTo>
                  <a:pt x="33793" y="40967"/>
                </a:lnTo>
                <a:lnTo>
                  <a:pt x="30758" y="0"/>
                </a:lnTo>
                <a:lnTo>
                  <a:pt x="29131" y="3235"/>
                </a:lnTo>
                <a:close/>
              </a:path>
              <a:path w="33793" h="62697">
                <a:moveTo>
                  <a:pt x="32039" y="12813"/>
                </a:moveTo>
                <a:lnTo>
                  <a:pt x="35822" y="11353"/>
                </a:lnTo>
                <a:lnTo>
                  <a:pt x="38948" y="9284"/>
                </a:lnTo>
                <a:lnTo>
                  <a:pt x="41324" y="6667"/>
                </a:lnTo>
                <a:lnTo>
                  <a:pt x="43202" y="3683"/>
                </a:lnTo>
                <a:lnTo>
                  <a:pt x="44293" y="125"/>
                </a:lnTo>
                <a:lnTo>
                  <a:pt x="44574" y="-3999"/>
                </a:lnTo>
                <a:lnTo>
                  <a:pt x="44574" y="-6581"/>
                </a:lnTo>
                <a:lnTo>
                  <a:pt x="43434" y="-10831"/>
                </a:lnTo>
                <a:lnTo>
                  <a:pt x="41550" y="-14530"/>
                </a:lnTo>
                <a:lnTo>
                  <a:pt x="38670" y="-17412"/>
                </a:lnTo>
                <a:lnTo>
                  <a:pt x="34822" y="-19483"/>
                </a:lnTo>
                <a:lnTo>
                  <a:pt x="30387" y="-21019"/>
                </a:lnTo>
                <a:lnTo>
                  <a:pt x="27799" y="-21388"/>
                </a:lnTo>
                <a:lnTo>
                  <a:pt x="23709" y="-21704"/>
                </a:lnTo>
                <a:lnTo>
                  <a:pt x="3883" y="-21729"/>
                </a:lnTo>
                <a:lnTo>
                  <a:pt x="1115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12" y="42912"/>
                </a:lnTo>
                <a:lnTo>
                  <a:pt x="5270" y="43153"/>
                </a:lnTo>
                <a:lnTo>
                  <a:pt x="7833" y="43153"/>
                </a:lnTo>
                <a:lnTo>
                  <a:pt x="10565" y="42912"/>
                </a:lnTo>
                <a:lnTo>
                  <a:pt x="13129" y="41057"/>
                </a:lnTo>
                <a:lnTo>
                  <a:pt x="13129" y="16459"/>
                </a:lnTo>
                <a:lnTo>
                  <a:pt x="17218" y="16459"/>
                </a:lnTo>
                <a:lnTo>
                  <a:pt x="19810" y="6616"/>
                </a:lnTo>
                <a:lnTo>
                  <a:pt x="13129" y="6616"/>
                </a:lnTo>
                <a:lnTo>
                  <a:pt x="13129" y="-11696"/>
                </a:lnTo>
                <a:lnTo>
                  <a:pt x="21689" y="-11645"/>
                </a:lnTo>
                <a:lnTo>
                  <a:pt x="24814" y="-11153"/>
                </a:lnTo>
                <a:lnTo>
                  <a:pt x="28587" y="-9525"/>
                </a:lnTo>
                <a:lnTo>
                  <a:pt x="30516" y="-6591"/>
                </a:lnTo>
                <a:lnTo>
                  <a:pt x="30999" y="-2666"/>
                </a:lnTo>
                <a:lnTo>
                  <a:pt x="30758" y="0"/>
                </a:lnTo>
                <a:lnTo>
                  <a:pt x="33793" y="40967"/>
                </a:lnTo>
                <a:lnTo>
                  <a:pt x="34476" y="42264"/>
                </a:lnTo>
                <a:lnTo>
                  <a:pt x="37284" y="43063"/>
                </a:lnTo>
                <a:lnTo>
                  <a:pt x="44574" y="43063"/>
                </a:lnTo>
                <a:lnTo>
                  <a:pt x="47915" y="41159"/>
                </a:lnTo>
                <a:lnTo>
                  <a:pt x="47660" y="39787"/>
                </a:lnTo>
                <a:lnTo>
                  <a:pt x="46669" y="37019"/>
                </a:lnTo>
                <a:lnTo>
                  <a:pt x="41234" y="24292"/>
                </a:lnTo>
                <a:lnTo>
                  <a:pt x="39952" y="21398"/>
                </a:lnTo>
                <a:lnTo>
                  <a:pt x="37908" y="17881"/>
                </a:lnTo>
                <a:lnTo>
                  <a:pt x="34772" y="14514"/>
                </a:lnTo>
                <a:lnTo>
                  <a:pt x="32039" y="128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7111039" y="2788923"/>
            <a:ext cx="14822" cy="15419"/>
          </a:xfrm>
          <a:custGeom>
            <a:avLst/>
            <a:gdLst/>
            <a:ahLst/>
            <a:cxnLst/>
            <a:rect l="l" t="t" r="r" b="b"/>
            <a:pathLst>
              <a:path w="14822" h="15419">
                <a:moveTo>
                  <a:pt x="14822" y="7581"/>
                </a:moveTo>
                <a:lnTo>
                  <a:pt x="14822" y="4632"/>
                </a:lnTo>
                <a:lnTo>
                  <a:pt x="13219" y="1562"/>
                </a:lnTo>
                <a:lnTo>
                  <a:pt x="10250" y="0"/>
                </a:lnTo>
                <a:lnTo>
                  <a:pt x="4648" y="0"/>
                </a:lnTo>
                <a:lnTo>
                  <a:pt x="1624" y="1587"/>
                </a:lnTo>
                <a:lnTo>
                  <a:pt x="0" y="4748"/>
                </a:lnTo>
                <a:lnTo>
                  <a:pt x="0" y="10821"/>
                </a:lnTo>
                <a:lnTo>
                  <a:pt x="1598" y="13855"/>
                </a:lnTo>
                <a:lnTo>
                  <a:pt x="4583" y="15419"/>
                </a:lnTo>
                <a:lnTo>
                  <a:pt x="10185" y="15419"/>
                </a:lnTo>
                <a:lnTo>
                  <a:pt x="13194" y="13831"/>
                </a:lnTo>
                <a:lnTo>
                  <a:pt x="14822" y="10680"/>
                </a:lnTo>
                <a:lnTo>
                  <a:pt x="14822" y="75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7156361" y="2738812"/>
            <a:ext cx="59310" cy="65187"/>
          </a:xfrm>
          <a:custGeom>
            <a:avLst/>
            <a:gdLst/>
            <a:ahLst/>
            <a:cxnLst/>
            <a:rect l="l" t="t" r="r" b="b"/>
            <a:pathLst>
              <a:path w="59310" h="65187">
                <a:moveTo>
                  <a:pt x="1169" y="64932"/>
                </a:moveTo>
                <a:lnTo>
                  <a:pt x="4114" y="65187"/>
                </a:lnTo>
                <a:lnTo>
                  <a:pt x="7062" y="65187"/>
                </a:lnTo>
                <a:lnTo>
                  <a:pt x="9997" y="65022"/>
                </a:lnTo>
                <a:lnTo>
                  <a:pt x="12740" y="62787"/>
                </a:lnTo>
                <a:lnTo>
                  <a:pt x="16830" y="50164"/>
                </a:lnTo>
                <a:lnTo>
                  <a:pt x="41087" y="50164"/>
                </a:lnTo>
                <a:lnTo>
                  <a:pt x="45427" y="63143"/>
                </a:lnTo>
                <a:lnTo>
                  <a:pt x="47472" y="64961"/>
                </a:lnTo>
                <a:lnTo>
                  <a:pt x="50090" y="65163"/>
                </a:lnTo>
                <a:lnTo>
                  <a:pt x="56033" y="65148"/>
                </a:lnTo>
                <a:lnTo>
                  <a:pt x="59310" y="62837"/>
                </a:lnTo>
                <a:lnTo>
                  <a:pt x="58546" y="59993"/>
                </a:lnTo>
                <a:lnTo>
                  <a:pt x="38583" y="2743"/>
                </a:lnTo>
                <a:lnTo>
                  <a:pt x="38379" y="2109"/>
                </a:lnTo>
                <a:lnTo>
                  <a:pt x="35816" y="226"/>
                </a:lnTo>
                <a:lnTo>
                  <a:pt x="32575" y="25"/>
                </a:lnTo>
                <a:lnTo>
                  <a:pt x="29058" y="0"/>
                </a:lnTo>
                <a:lnTo>
                  <a:pt x="28853" y="12625"/>
                </a:lnTo>
                <a:lnTo>
                  <a:pt x="38037" y="40082"/>
                </a:lnTo>
                <a:lnTo>
                  <a:pt x="19709" y="40082"/>
                </a:lnTo>
                <a:lnTo>
                  <a:pt x="20574" y="2592"/>
                </a:lnTo>
                <a:lnTo>
                  <a:pt x="647" y="59903"/>
                </a:lnTo>
                <a:lnTo>
                  <a:pt x="0" y="62002"/>
                </a:lnTo>
                <a:lnTo>
                  <a:pt x="1169" y="64932"/>
                </a:lnTo>
                <a:close/>
              </a:path>
              <a:path w="59310" h="65187">
                <a:moveTo>
                  <a:pt x="28853" y="12625"/>
                </a:moveTo>
                <a:lnTo>
                  <a:pt x="29058" y="0"/>
                </a:lnTo>
                <a:lnTo>
                  <a:pt x="25999" y="25"/>
                </a:lnTo>
                <a:lnTo>
                  <a:pt x="23115" y="226"/>
                </a:lnTo>
                <a:lnTo>
                  <a:pt x="20574" y="2592"/>
                </a:lnTo>
                <a:lnTo>
                  <a:pt x="19709" y="40082"/>
                </a:lnTo>
                <a:lnTo>
                  <a:pt x="28853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7223594" y="2739102"/>
            <a:ext cx="31852" cy="64590"/>
          </a:xfrm>
          <a:custGeom>
            <a:avLst/>
            <a:gdLst/>
            <a:ahLst/>
            <a:cxnLst/>
            <a:rect l="l" t="t" r="r" b="b"/>
            <a:pathLst>
              <a:path w="31852" h="64590">
                <a:moveTo>
                  <a:pt x="12876" y="54557"/>
                </a:moveTo>
                <a:lnTo>
                  <a:pt x="3883" y="64590"/>
                </a:lnTo>
                <a:lnTo>
                  <a:pt x="23658" y="64590"/>
                </a:lnTo>
                <a:lnTo>
                  <a:pt x="26009" y="64439"/>
                </a:lnTo>
                <a:lnTo>
                  <a:pt x="30239" y="63803"/>
                </a:lnTo>
                <a:lnTo>
                  <a:pt x="31852" y="50609"/>
                </a:lnTo>
                <a:lnTo>
                  <a:pt x="29310" y="53035"/>
                </a:lnTo>
                <a:lnTo>
                  <a:pt x="25728" y="54381"/>
                </a:lnTo>
                <a:lnTo>
                  <a:pt x="22362" y="54557"/>
                </a:lnTo>
                <a:lnTo>
                  <a:pt x="12876" y="54557"/>
                </a:lnTo>
                <a:close/>
              </a:path>
              <a:path w="31852" h="64590">
                <a:moveTo>
                  <a:pt x="12876" y="9842"/>
                </a:moveTo>
                <a:lnTo>
                  <a:pt x="21553" y="9842"/>
                </a:lnTo>
                <a:lnTo>
                  <a:pt x="24396" y="10386"/>
                </a:lnTo>
                <a:lnTo>
                  <a:pt x="27431" y="327"/>
                </a:lnTo>
                <a:lnTo>
                  <a:pt x="24080" y="0"/>
                </a:lnTo>
                <a:lnTo>
                  <a:pt x="3883" y="0"/>
                </a:lnTo>
                <a:lnTo>
                  <a:pt x="12876" y="9842"/>
                </a:lnTo>
                <a:close/>
              </a:path>
              <a:path w="31852" h="64590">
                <a:moveTo>
                  <a:pt x="34098" y="62647"/>
                </a:moveTo>
                <a:lnTo>
                  <a:pt x="37655" y="61135"/>
                </a:lnTo>
                <a:lnTo>
                  <a:pt x="40765" y="59080"/>
                </a:lnTo>
                <a:lnTo>
                  <a:pt x="43202" y="56412"/>
                </a:lnTo>
                <a:lnTo>
                  <a:pt x="45186" y="53337"/>
                </a:lnTo>
                <a:lnTo>
                  <a:pt x="46457" y="49604"/>
                </a:lnTo>
                <a:lnTo>
                  <a:pt x="46774" y="45223"/>
                </a:lnTo>
                <a:lnTo>
                  <a:pt x="46774" y="43027"/>
                </a:lnTo>
                <a:lnTo>
                  <a:pt x="45769" y="39279"/>
                </a:lnTo>
                <a:lnTo>
                  <a:pt x="44207" y="35979"/>
                </a:lnTo>
                <a:lnTo>
                  <a:pt x="40563" y="32270"/>
                </a:lnTo>
                <a:lnTo>
                  <a:pt x="37464" y="30607"/>
                </a:lnTo>
                <a:lnTo>
                  <a:pt x="33933" y="29704"/>
                </a:lnTo>
                <a:lnTo>
                  <a:pt x="36640" y="28472"/>
                </a:lnTo>
                <a:lnTo>
                  <a:pt x="39811" y="25744"/>
                </a:lnTo>
                <a:lnTo>
                  <a:pt x="41921" y="22212"/>
                </a:lnTo>
                <a:lnTo>
                  <a:pt x="42735" y="19469"/>
                </a:lnTo>
                <a:lnTo>
                  <a:pt x="42936" y="16419"/>
                </a:lnTo>
                <a:lnTo>
                  <a:pt x="42936" y="13625"/>
                </a:lnTo>
                <a:lnTo>
                  <a:pt x="42429" y="11200"/>
                </a:lnTo>
                <a:lnTo>
                  <a:pt x="40434" y="7073"/>
                </a:lnTo>
                <a:lnTo>
                  <a:pt x="37108" y="4024"/>
                </a:lnTo>
                <a:lnTo>
                  <a:pt x="32918" y="1663"/>
                </a:lnTo>
                <a:lnTo>
                  <a:pt x="30185" y="990"/>
                </a:lnTo>
                <a:lnTo>
                  <a:pt x="27431" y="327"/>
                </a:lnTo>
                <a:lnTo>
                  <a:pt x="24396" y="10386"/>
                </a:lnTo>
                <a:lnTo>
                  <a:pt x="27406" y="11963"/>
                </a:lnTo>
                <a:lnTo>
                  <a:pt x="29196" y="14526"/>
                </a:lnTo>
                <a:lnTo>
                  <a:pt x="29792" y="18022"/>
                </a:lnTo>
                <a:lnTo>
                  <a:pt x="29245" y="21333"/>
                </a:lnTo>
                <a:lnTo>
                  <a:pt x="26833" y="24865"/>
                </a:lnTo>
                <a:lnTo>
                  <a:pt x="23633" y="26377"/>
                </a:lnTo>
                <a:lnTo>
                  <a:pt x="20205" y="26603"/>
                </a:lnTo>
                <a:lnTo>
                  <a:pt x="12876" y="26603"/>
                </a:lnTo>
                <a:lnTo>
                  <a:pt x="12876" y="9842"/>
                </a:lnTo>
                <a:lnTo>
                  <a:pt x="3883" y="0"/>
                </a:lnTo>
                <a:lnTo>
                  <a:pt x="1130" y="965"/>
                </a:lnTo>
                <a:lnTo>
                  <a:pt x="0" y="4140"/>
                </a:lnTo>
                <a:lnTo>
                  <a:pt x="0" y="60452"/>
                </a:lnTo>
                <a:lnTo>
                  <a:pt x="1130" y="63627"/>
                </a:lnTo>
                <a:lnTo>
                  <a:pt x="3883" y="64590"/>
                </a:lnTo>
                <a:lnTo>
                  <a:pt x="12876" y="54557"/>
                </a:lnTo>
                <a:lnTo>
                  <a:pt x="12876" y="36195"/>
                </a:lnTo>
                <a:lnTo>
                  <a:pt x="20674" y="36195"/>
                </a:lnTo>
                <a:lnTo>
                  <a:pt x="25005" y="36410"/>
                </a:lnTo>
                <a:lnTo>
                  <a:pt x="28003" y="37274"/>
                </a:lnTo>
                <a:lnTo>
                  <a:pt x="31164" y="39485"/>
                </a:lnTo>
                <a:lnTo>
                  <a:pt x="32892" y="42837"/>
                </a:lnTo>
                <a:lnTo>
                  <a:pt x="33144" y="45680"/>
                </a:lnTo>
                <a:lnTo>
                  <a:pt x="33144" y="47103"/>
                </a:lnTo>
                <a:lnTo>
                  <a:pt x="31852" y="50609"/>
                </a:lnTo>
                <a:lnTo>
                  <a:pt x="30239" y="63803"/>
                </a:lnTo>
                <a:lnTo>
                  <a:pt x="34098" y="626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7280744" y="2739106"/>
            <a:ext cx="38861" cy="64590"/>
          </a:xfrm>
          <a:custGeom>
            <a:avLst/>
            <a:gdLst/>
            <a:ahLst/>
            <a:cxnLst/>
            <a:rect l="l" t="t" r="r" b="b"/>
            <a:pathLst>
              <a:path w="38861" h="64590">
                <a:moveTo>
                  <a:pt x="38861" y="41579"/>
                </a:moveTo>
                <a:lnTo>
                  <a:pt x="38047" y="44373"/>
                </a:lnTo>
                <a:lnTo>
                  <a:pt x="35163" y="48588"/>
                </a:lnTo>
                <a:lnTo>
                  <a:pt x="31466" y="51879"/>
                </a:lnTo>
                <a:lnTo>
                  <a:pt x="26541" y="53745"/>
                </a:lnTo>
                <a:lnTo>
                  <a:pt x="23503" y="54216"/>
                </a:lnTo>
                <a:lnTo>
                  <a:pt x="19911" y="54216"/>
                </a:lnTo>
                <a:lnTo>
                  <a:pt x="25040" y="64590"/>
                </a:lnTo>
                <a:lnTo>
                  <a:pt x="29969" y="63968"/>
                </a:lnTo>
                <a:lnTo>
                  <a:pt x="34123" y="62722"/>
                </a:lnTo>
                <a:lnTo>
                  <a:pt x="38263" y="61466"/>
                </a:lnTo>
                <a:lnTo>
                  <a:pt x="38861" y="41579"/>
                </a:lnTo>
                <a:close/>
              </a:path>
              <a:path w="38861" h="64590">
                <a:moveTo>
                  <a:pt x="0" y="4140"/>
                </a:moveTo>
                <a:lnTo>
                  <a:pt x="0" y="60450"/>
                </a:lnTo>
                <a:lnTo>
                  <a:pt x="1130" y="63626"/>
                </a:lnTo>
                <a:lnTo>
                  <a:pt x="3883" y="64590"/>
                </a:lnTo>
                <a:lnTo>
                  <a:pt x="25040" y="64590"/>
                </a:lnTo>
                <a:lnTo>
                  <a:pt x="19911" y="54216"/>
                </a:lnTo>
                <a:lnTo>
                  <a:pt x="13078" y="54216"/>
                </a:lnTo>
                <a:lnTo>
                  <a:pt x="13078" y="10285"/>
                </a:lnTo>
                <a:lnTo>
                  <a:pt x="23749" y="10285"/>
                </a:lnTo>
                <a:lnTo>
                  <a:pt x="26998" y="10817"/>
                </a:lnTo>
                <a:lnTo>
                  <a:pt x="31949" y="12992"/>
                </a:lnTo>
                <a:lnTo>
                  <a:pt x="35571" y="16419"/>
                </a:lnTo>
                <a:lnTo>
                  <a:pt x="38289" y="20624"/>
                </a:lnTo>
                <a:lnTo>
                  <a:pt x="39013" y="23252"/>
                </a:lnTo>
                <a:lnTo>
                  <a:pt x="39735" y="25880"/>
                </a:lnTo>
                <a:lnTo>
                  <a:pt x="40078" y="28738"/>
                </a:lnTo>
                <a:lnTo>
                  <a:pt x="40078" y="35521"/>
                </a:lnTo>
                <a:lnTo>
                  <a:pt x="39686" y="38787"/>
                </a:lnTo>
                <a:lnTo>
                  <a:pt x="38861" y="41579"/>
                </a:lnTo>
                <a:lnTo>
                  <a:pt x="38263" y="61466"/>
                </a:lnTo>
                <a:lnTo>
                  <a:pt x="41781" y="59522"/>
                </a:lnTo>
                <a:lnTo>
                  <a:pt x="44676" y="56857"/>
                </a:lnTo>
                <a:lnTo>
                  <a:pt x="47572" y="54202"/>
                </a:lnTo>
                <a:lnTo>
                  <a:pt x="49794" y="50749"/>
                </a:lnTo>
                <a:lnTo>
                  <a:pt x="51342" y="46544"/>
                </a:lnTo>
                <a:lnTo>
                  <a:pt x="52894" y="42339"/>
                </a:lnTo>
                <a:lnTo>
                  <a:pt x="53653" y="37274"/>
                </a:lnTo>
                <a:lnTo>
                  <a:pt x="53653" y="26225"/>
                </a:lnTo>
                <a:lnTo>
                  <a:pt x="52955" y="21715"/>
                </a:lnTo>
                <a:lnTo>
                  <a:pt x="51508" y="17816"/>
                </a:lnTo>
                <a:lnTo>
                  <a:pt x="50086" y="13931"/>
                </a:lnTo>
                <a:lnTo>
                  <a:pt x="47990" y="10656"/>
                </a:lnTo>
                <a:lnTo>
                  <a:pt x="45247" y="8013"/>
                </a:lnTo>
                <a:lnTo>
                  <a:pt x="42504" y="5356"/>
                </a:lnTo>
                <a:lnTo>
                  <a:pt x="39127" y="3365"/>
                </a:lnTo>
                <a:lnTo>
                  <a:pt x="35114" y="2019"/>
                </a:lnTo>
                <a:lnTo>
                  <a:pt x="31113" y="673"/>
                </a:lnTo>
                <a:lnTo>
                  <a:pt x="26221" y="0"/>
                </a:lnTo>
                <a:lnTo>
                  <a:pt x="3883" y="0"/>
                </a:lnTo>
                <a:lnTo>
                  <a:pt x="1130" y="965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7344839" y="2738808"/>
            <a:ext cx="52757" cy="66038"/>
          </a:xfrm>
          <a:custGeom>
            <a:avLst/>
            <a:gdLst/>
            <a:ahLst/>
            <a:cxnLst/>
            <a:rect l="l" t="t" r="r" b="b"/>
            <a:pathLst>
              <a:path w="52757" h="66038">
                <a:moveTo>
                  <a:pt x="586" y="49096"/>
                </a:moveTo>
                <a:lnTo>
                  <a:pt x="1752" y="52195"/>
                </a:lnTo>
                <a:lnTo>
                  <a:pt x="2947" y="55270"/>
                </a:lnTo>
                <a:lnTo>
                  <a:pt x="4646" y="57833"/>
                </a:lnTo>
                <a:lnTo>
                  <a:pt x="9107" y="61963"/>
                </a:lnTo>
                <a:lnTo>
                  <a:pt x="11836" y="63500"/>
                </a:lnTo>
                <a:lnTo>
                  <a:pt x="15062" y="64515"/>
                </a:lnTo>
                <a:lnTo>
                  <a:pt x="18288" y="65530"/>
                </a:lnTo>
                <a:lnTo>
                  <a:pt x="21934" y="66038"/>
                </a:lnTo>
                <a:lnTo>
                  <a:pt x="30314" y="66038"/>
                </a:lnTo>
                <a:lnTo>
                  <a:pt x="34149" y="65469"/>
                </a:lnTo>
                <a:lnTo>
                  <a:pt x="37478" y="64349"/>
                </a:lnTo>
                <a:lnTo>
                  <a:pt x="40820" y="63219"/>
                </a:lnTo>
                <a:lnTo>
                  <a:pt x="43599" y="61570"/>
                </a:lnTo>
                <a:lnTo>
                  <a:pt x="48135" y="57240"/>
                </a:lnTo>
                <a:lnTo>
                  <a:pt x="49848" y="54597"/>
                </a:lnTo>
                <a:lnTo>
                  <a:pt x="51004" y="51457"/>
                </a:lnTo>
                <a:lnTo>
                  <a:pt x="52170" y="48337"/>
                </a:lnTo>
                <a:lnTo>
                  <a:pt x="52757" y="44790"/>
                </a:lnTo>
                <a:lnTo>
                  <a:pt x="52757" y="2095"/>
                </a:lnTo>
                <a:lnTo>
                  <a:pt x="52260" y="924"/>
                </a:lnTo>
                <a:lnTo>
                  <a:pt x="49427" y="151"/>
                </a:lnTo>
                <a:lnTo>
                  <a:pt x="46316" y="0"/>
                </a:lnTo>
                <a:lnTo>
                  <a:pt x="43141" y="151"/>
                </a:lnTo>
                <a:lnTo>
                  <a:pt x="39790" y="2095"/>
                </a:lnTo>
                <a:lnTo>
                  <a:pt x="39790" y="43243"/>
                </a:lnTo>
                <a:lnTo>
                  <a:pt x="38850" y="47040"/>
                </a:lnTo>
                <a:lnTo>
                  <a:pt x="37363" y="50317"/>
                </a:lnTo>
                <a:lnTo>
                  <a:pt x="33721" y="53682"/>
                </a:lnTo>
                <a:lnTo>
                  <a:pt x="30455" y="54938"/>
                </a:lnTo>
                <a:lnTo>
                  <a:pt x="26556" y="55256"/>
                </a:lnTo>
                <a:lnTo>
                  <a:pt x="22683" y="54938"/>
                </a:lnTo>
                <a:lnTo>
                  <a:pt x="19381" y="53718"/>
                </a:lnTo>
                <a:lnTo>
                  <a:pt x="15609" y="50327"/>
                </a:lnTo>
                <a:lnTo>
                  <a:pt x="14071" y="46901"/>
                </a:lnTo>
                <a:lnTo>
                  <a:pt x="13117" y="42786"/>
                </a:lnTo>
                <a:lnTo>
                  <a:pt x="13117" y="1764"/>
                </a:lnTo>
                <a:lnTo>
                  <a:pt x="10565" y="251"/>
                </a:lnTo>
                <a:lnTo>
                  <a:pt x="7847" y="0"/>
                </a:lnTo>
                <a:lnTo>
                  <a:pt x="5284" y="0"/>
                </a:lnTo>
                <a:lnTo>
                  <a:pt x="2551" y="251"/>
                </a:lnTo>
                <a:lnTo>
                  <a:pt x="0" y="2095"/>
                </a:lnTo>
                <a:lnTo>
                  <a:pt x="0" y="45504"/>
                </a:lnTo>
                <a:lnTo>
                  <a:pt x="586" y="490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7410913" y="2738808"/>
            <a:ext cx="35495" cy="64893"/>
          </a:xfrm>
          <a:custGeom>
            <a:avLst/>
            <a:gdLst/>
            <a:ahLst/>
            <a:cxnLst/>
            <a:rect l="l" t="t" r="r" b="b"/>
            <a:pathLst>
              <a:path w="35495" h="64893">
                <a:moveTo>
                  <a:pt x="35495" y="59396"/>
                </a:moveTo>
                <a:lnTo>
                  <a:pt x="35369" y="56879"/>
                </a:lnTo>
                <a:lnTo>
                  <a:pt x="33501" y="54061"/>
                </a:lnTo>
                <a:lnTo>
                  <a:pt x="13182" y="54061"/>
                </a:lnTo>
                <a:lnTo>
                  <a:pt x="13182" y="1764"/>
                </a:lnTo>
                <a:lnTo>
                  <a:pt x="10615" y="251"/>
                </a:lnTo>
                <a:lnTo>
                  <a:pt x="7886" y="0"/>
                </a:lnTo>
                <a:lnTo>
                  <a:pt x="5335" y="0"/>
                </a:lnTo>
                <a:lnTo>
                  <a:pt x="2576" y="251"/>
                </a:lnTo>
                <a:lnTo>
                  <a:pt x="0" y="2095"/>
                </a:lnTo>
                <a:lnTo>
                  <a:pt x="0" y="60742"/>
                </a:lnTo>
                <a:lnTo>
                  <a:pt x="1130" y="63917"/>
                </a:lnTo>
                <a:lnTo>
                  <a:pt x="3898" y="64893"/>
                </a:lnTo>
                <a:lnTo>
                  <a:pt x="33501" y="64893"/>
                </a:lnTo>
                <a:lnTo>
                  <a:pt x="35279" y="62607"/>
                </a:lnTo>
                <a:lnTo>
                  <a:pt x="35495" y="593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7476954" y="2739110"/>
            <a:ext cx="75283" cy="64886"/>
          </a:xfrm>
          <a:custGeom>
            <a:avLst/>
            <a:gdLst/>
            <a:ahLst/>
            <a:cxnLst/>
            <a:rect l="l" t="t" r="r" b="b"/>
            <a:pathLst>
              <a:path w="75283" h="64886">
                <a:moveTo>
                  <a:pt x="63360" y="63957"/>
                </a:moveTo>
                <a:lnTo>
                  <a:pt x="66038" y="64731"/>
                </a:lnTo>
                <a:lnTo>
                  <a:pt x="69048" y="64886"/>
                </a:lnTo>
                <a:lnTo>
                  <a:pt x="72082" y="64731"/>
                </a:lnTo>
                <a:lnTo>
                  <a:pt x="75283" y="62791"/>
                </a:lnTo>
                <a:lnTo>
                  <a:pt x="75172" y="3671"/>
                </a:lnTo>
                <a:lnTo>
                  <a:pt x="73061" y="582"/>
                </a:lnTo>
                <a:lnTo>
                  <a:pt x="70088" y="0"/>
                </a:lnTo>
                <a:lnTo>
                  <a:pt x="61264" y="0"/>
                </a:lnTo>
                <a:lnTo>
                  <a:pt x="58014" y="367"/>
                </a:lnTo>
                <a:lnTo>
                  <a:pt x="54914" y="2235"/>
                </a:lnTo>
                <a:lnTo>
                  <a:pt x="53276" y="4952"/>
                </a:lnTo>
                <a:lnTo>
                  <a:pt x="52362" y="7520"/>
                </a:lnTo>
                <a:lnTo>
                  <a:pt x="37898" y="45925"/>
                </a:lnTo>
                <a:lnTo>
                  <a:pt x="37692" y="45925"/>
                </a:lnTo>
                <a:lnTo>
                  <a:pt x="23709" y="7430"/>
                </a:lnTo>
                <a:lnTo>
                  <a:pt x="22312" y="3912"/>
                </a:lnTo>
                <a:lnTo>
                  <a:pt x="19519" y="1040"/>
                </a:lnTo>
                <a:lnTo>
                  <a:pt x="16369" y="115"/>
                </a:lnTo>
                <a:lnTo>
                  <a:pt x="3453" y="0"/>
                </a:lnTo>
                <a:lnTo>
                  <a:pt x="443" y="2235"/>
                </a:lnTo>
                <a:lnTo>
                  <a:pt x="0" y="5234"/>
                </a:lnTo>
                <a:lnTo>
                  <a:pt x="0" y="62791"/>
                </a:lnTo>
                <a:lnTo>
                  <a:pt x="457" y="63957"/>
                </a:lnTo>
                <a:lnTo>
                  <a:pt x="3200" y="64731"/>
                </a:lnTo>
                <a:lnTo>
                  <a:pt x="6196" y="64886"/>
                </a:lnTo>
                <a:lnTo>
                  <a:pt x="9220" y="64731"/>
                </a:lnTo>
                <a:lnTo>
                  <a:pt x="12430" y="62791"/>
                </a:lnTo>
                <a:lnTo>
                  <a:pt x="12546" y="10223"/>
                </a:lnTo>
                <a:lnTo>
                  <a:pt x="30607" y="62736"/>
                </a:lnTo>
                <a:lnTo>
                  <a:pt x="32421" y="64364"/>
                </a:lnTo>
                <a:lnTo>
                  <a:pt x="35204" y="64846"/>
                </a:lnTo>
                <a:lnTo>
                  <a:pt x="38430" y="64886"/>
                </a:lnTo>
                <a:lnTo>
                  <a:pt x="40993" y="64757"/>
                </a:lnTo>
                <a:lnTo>
                  <a:pt x="44028" y="62736"/>
                </a:lnTo>
                <a:lnTo>
                  <a:pt x="62763" y="10223"/>
                </a:lnTo>
                <a:lnTo>
                  <a:pt x="62852" y="62791"/>
                </a:lnTo>
                <a:lnTo>
                  <a:pt x="6336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7565810" y="2738808"/>
            <a:ext cx="52768" cy="66038"/>
          </a:xfrm>
          <a:custGeom>
            <a:avLst/>
            <a:gdLst/>
            <a:ahLst/>
            <a:cxnLst/>
            <a:rect l="l" t="t" r="r" b="b"/>
            <a:pathLst>
              <a:path w="52768" h="66038">
                <a:moveTo>
                  <a:pt x="598" y="49096"/>
                </a:moveTo>
                <a:lnTo>
                  <a:pt x="1767" y="52195"/>
                </a:lnTo>
                <a:lnTo>
                  <a:pt x="2948" y="55270"/>
                </a:lnTo>
                <a:lnTo>
                  <a:pt x="4662" y="57833"/>
                </a:lnTo>
                <a:lnTo>
                  <a:pt x="9108" y="61963"/>
                </a:lnTo>
                <a:lnTo>
                  <a:pt x="11836" y="63500"/>
                </a:lnTo>
                <a:lnTo>
                  <a:pt x="15077" y="64515"/>
                </a:lnTo>
                <a:lnTo>
                  <a:pt x="18301" y="65530"/>
                </a:lnTo>
                <a:lnTo>
                  <a:pt x="21945" y="66038"/>
                </a:lnTo>
                <a:lnTo>
                  <a:pt x="30330" y="66038"/>
                </a:lnTo>
                <a:lnTo>
                  <a:pt x="34164" y="65469"/>
                </a:lnTo>
                <a:lnTo>
                  <a:pt x="37490" y="64349"/>
                </a:lnTo>
                <a:lnTo>
                  <a:pt x="40820" y="63219"/>
                </a:lnTo>
                <a:lnTo>
                  <a:pt x="43614" y="61570"/>
                </a:lnTo>
                <a:lnTo>
                  <a:pt x="48146" y="57240"/>
                </a:lnTo>
                <a:lnTo>
                  <a:pt x="49864" y="54597"/>
                </a:lnTo>
                <a:lnTo>
                  <a:pt x="51019" y="51457"/>
                </a:lnTo>
                <a:lnTo>
                  <a:pt x="52185" y="48337"/>
                </a:lnTo>
                <a:lnTo>
                  <a:pt x="52768" y="44790"/>
                </a:lnTo>
                <a:lnTo>
                  <a:pt x="52768" y="2095"/>
                </a:lnTo>
                <a:lnTo>
                  <a:pt x="52261" y="924"/>
                </a:lnTo>
                <a:lnTo>
                  <a:pt x="49442" y="151"/>
                </a:lnTo>
                <a:lnTo>
                  <a:pt x="46318" y="0"/>
                </a:lnTo>
                <a:lnTo>
                  <a:pt x="43157" y="151"/>
                </a:lnTo>
                <a:lnTo>
                  <a:pt x="39790" y="2095"/>
                </a:lnTo>
                <a:lnTo>
                  <a:pt x="39790" y="43243"/>
                </a:lnTo>
                <a:lnTo>
                  <a:pt x="38861" y="47040"/>
                </a:lnTo>
                <a:lnTo>
                  <a:pt x="37364" y="50317"/>
                </a:lnTo>
                <a:lnTo>
                  <a:pt x="33732" y="53682"/>
                </a:lnTo>
                <a:lnTo>
                  <a:pt x="30469" y="54938"/>
                </a:lnTo>
                <a:lnTo>
                  <a:pt x="26556" y="55256"/>
                </a:lnTo>
                <a:lnTo>
                  <a:pt x="22697" y="54938"/>
                </a:lnTo>
                <a:lnTo>
                  <a:pt x="19392" y="53718"/>
                </a:lnTo>
                <a:lnTo>
                  <a:pt x="15609" y="50327"/>
                </a:lnTo>
                <a:lnTo>
                  <a:pt x="14072" y="46901"/>
                </a:lnTo>
                <a:lnTo>
                  <a:pt x="13133" y="42786"/>
                </a:lnTo>
                <a:lnTo>
                  <a:pt x="13133" y="1764"/>
                </a:lnTo>
                <a:lnTo>
                  <a:pt x="10570" y="251"/>
                </a:lnTo>
                <a:lnTo>
                  <a:pt x="7851" y="0"/>
                </a:lnTo>
                <a:lnTo>
                  <a:pt x="5299" y="0"/>
                </a:lnTo>
                <a:lnTo>
                  <a:pt x="2566" y="251"/>
                </a:lnTo>
                <a:lnTo>
                  <a:pt x="0" y="2095"/>
                </a:lnTo>
                <a:lnTo>
                  <a:pt x="0" y="45504"/>
                </a:lnTo>
                <a:lnTo>
                  <a:pt x="598" y="490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7631902" y="2738808"/>
            <a:ext cx="13183" cy="65189"/>
          </a:xfrm>
          <a:custGeom>
            <a:avLst/>
            <a:gdLst/>
            <a:ahLst/>
            <a:cxnLst/>
            <a:rect l="l" t="t" r="r" b="b"/>
            <a:pathLst>
              <a:path w="13183" h="65189">
                <a:moveTo>
                  <a:pt x="13183" y="63093"/>
                </a:moveTo>
                <a:lnTo>
                  <a:pt x="13183" y="1764"/>
                </a:lnTo>
                <a:lnTo>
                  <a:pt x="10617" y="251"/>
                </a:lnTo>
                <a:lnTo>
                  <a:pt x="7884" y="0"/>
                </a:lnTo>
                <a:lnTo>
                  <a:pt x="5321" y="0"/>
                </a:lnTo>
                <a:lnTo>
                  <a:pt x="2613" y="251"/>
                </a:lnTo>
                <a:lnTo>
                  <a:pt x="0" y="2095"/>
                </a:lnTo>
                <a:lnTo>
                  <a:pt x="0" y="63421"/>
                </a:lnTo>
                <a:lnTo>
                  <a:pt x="2564" y="64947"/>
                </a:lnTo>
                <a:lnTo>
                  <a:pt x="5321" y="65189"/>
                </a:lnTo>
                <a:lnTo>
                  <a:pt x="7884" y="65189"/>
                </a:lnTo>
                <a:lnTo>
                  <a:pt x="10617" y="64947"/>
                </a:lnTo>
                <a:lnTo>
                  <a:pt x="13183" y="63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7654715" y="2739102"/>
            <a:ext cx="44183" cy="64590"/>
          </a:xfrm>
          <a:custGeom>
            <a:avLst/>
            <a:gdLst/>
            <a:ahLst/>
            <a:cxnLst/>
            <a:rect l="l" t="t" r="r" b="b"/>
            <a:pathLst>
              <a:path w="44183" h="64590">
                <a:moveTo>
                  <a:pt x="43967" y="62510"/>
                </a:moveTo>
                <a:lnTo>
                  <a:pt x="44183" y="59396"/>
                </a:lnTo>
                <a:lnTo>
                  <a:pt x="44183" y="57442"/>
                </a:lnTo>
                <a:lnTo>
                  <a:pt x="42238" y="54065"/>
                </a:lnTo>
                <a:lnTo>
                  <a:pt x="15224" y="54065"/>
                </a:lnTo>
                <a:lnTo>
                  <a:pt x="39877" y="14871"/>
                </a:lnTo>
                <a:lnTo>
                  <a:pt x="40907" y="13194"/>
                </a:lnTo>
                <a:lnTo>
                  <a:pt x="42365" y="10033"/>
                </a:lnTo>
                <a:lnTo>
                  <a:pt x="42736" y="7330"/>
                </a:lnTo>
                <a:lnTo>
                  <a:pt x="42736" y="4000"/>
                </a:lnTo>
                <a:lnTo>
                  <a:pt x="41756" y="1040"/>
                </a:lnTo>
                <a:lnTo>
                  <a:pt x="38732" y="0"/>
                </a:lnTo>
                <a:lnTo>
                  <a:pt x="3046" y="0"/>
                </a:lnTo>
                <a:lnTo>
                  <a:pt x="1131" y="1537"/>
                </a:lnTo>
                <a:lnTo>
                  <a:pt x="800" y="4291"/>
                </a:lnTo>
                <a:lnTo>
                  <a:pt x="925" y="7697"/>
                </a:lnTo>
                <a:lnTo>
                  <a:pt x="3046" y="10440"/>
                </a:lnTo>
                <a:lnTo>
                  <a:pt x="27900" y="10440"/>
                </a:lnTo>
                <a:lnTo>
                  <a:pt x="2844" y="50166"/>
                </a:lnTo>
                <a:lnTo>
                  <a:pt x="2272" y="51106"/>
                </a:lnTo>
                <a:lnTo>
                  <a:pt x="543" y="54406"/>
                </a:lnTo>
                <a:lnTo>
                  <a:pt x="0" y="57240"/>
                </a:lnTo>
                <a:lnTo>
                  <a:pt x="0" y="60109"/>
                </a:lnTo>
                <a:lnTo>
                  <a:pt x="1065" y="63436"/>
                </a:lnTo>
                <a:lnTo>
                  <a:pt x="4151" y="64590"/>
                </a:lnTo>
                <a:lnTo>
                  <a:pt x="42238" y="64590"/>
                </a:lnTo>
                <a:lnTo>
                  <a:pt x="43967" y="625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7730323" y="2739110"/>
            <a:ext cx="75283" cy="64886"/>
          </a:xfrm>
          <a:custGeom>
            <a:avLst/>
            <a:gdLst/>
            <a:ahLst/>
            <a:cxnLst/>
            <a:rect l="l" t="t" r="r" b="b"/>
            <a:pathLst>
              <a:path w="75283" h="64886">
                <a:moveTo>
                  <a:pt x="63359" y="63957"/>
                </a:moveTo>
                <a:lnTo>
                  <a:pt x="66037" y="64731"/>
                </a:lnTo>
                <a:lnTo>
                  <a:pt x="69047" y="64886"/>
                </a:lnTo>
                <a:lnTo>
                  <a:pt x="72082" y="64731"/>
                </a:lnTo>
                <a:lnTo>
                  <a:pt x="75283" y="62791"/>
                </a:lnTo>
                <a:lnTo>
                  <a:pt x="75167" y="3671"/>
                </a:lnTo>
                <a:lnTo>
                  <a:pt x="73061" y="582"/>
                </a:lnTo>
                <a:lnTo>
                  <a:pt x="70087" y="0"/>
                </a:lnTo>
                <a:lnTo>
                  <a:pt x="61264" y="0"/>
                </a:lnTo>
                <a:lnTo>
                  <a:pt x="58009" y="367"/>
                </a:lnTo>
                <a:lnTo>
                  <a:pt x="54913" y="2235"/>
                </a:lnTo>
                <a:lnTo>
                  <a:pt x="53276" y="4952"/>
                </a:lnTo>
                <a:lnTo>
                  <a:pt x="52362" y="7520"/>
                </a:lnTo>
                <a:lnTo>
                  <a:pt x="37892" y="45925"/>
                </a:lnTo>
                <a:lnTo>
                  <a:pt x="37691" y="45925"/>
                </a:lnTo>
                <a:lnTo>
                  <a:pt x="23709" y="7430"/>
                </a:lnTo>
                <a:lnTo>
                  <a:pt x="22312" y="3912"/>
                </a:lnTo>
                <a:lnTo>
                  <a:pt x="19518" y="1040"/>
                </a:lnTo>
                <a:lnTo>
                  <a:pt x="16369" y="115"/>
                </a:lnTo>
                <a:lnTo>
                  <a:pt x="3451" y="0"/>
                </a:lnTo>
                <a:lnTo>
                  <a:pt x="441" y="2235"/>
                </a:lnTo>
                <a:lnTo>
                  <a:pt x="0" y="5234"/>
                </a:lnTo>
                <a:lnTo>
                  <a:pt x="0" y="62791"/>
                </a:lnTo>
                <a:lnTo>
                  <a:pt x="457" y="63957"/>
                </a:lnTo>
                <a:lnTo>
                  <a:pt x="3200" y="64731"/>
                </a:lnTo>
                <a:lnTo>
                  <a:pt x="6195" y="64886"/>
                </a:lnTo>
                <a:lnTo>
                  <a:pt x="9218" y="64731"/>
                </a:lnTo>
                <a:lnTo>
                  <a:pt x="12430" y="62791"/>
                </a:lnTo>
                <a:lnTo>
                  <a:pt x="12531" y="10223"/>
                </a:lnTo>
                <a:lnTo>
                  <a:pt x="30591" y="62736"/>
                </a:lnTo>
                <a:lnTo>
                  <a:pt x="32420" y="64364"/>
                </a:lnTo>
                <a:lnTo>
                  <a:pt x="35204" y="64846"/>
                </a:lnTo>
                <a:lnTo>
                  <a:pt x="38430" y="64886"/>
                </a:lnTo>
                <a:lnTo>
                  <a:pt x="40993" y="64757"/>
                </a:lnTo>
                <a:lnTo>
                  <a:pt x="44027" y="62736"/>
                </a:lnTo>
                <a:lnTo>
                  <a:pt x="62748" y="10223"/>
                </a:lnTo>
                <a:lnTo>
                  <a:pt x="62852" y="62791"/>
                </a:lnTo>
                <a:lnTo>
                  <a:pt x="63359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7813587" y="2738812"/>
            <a:ext cx="59306" cy="65187"/>
          </a:xfrm>
          <a:custGeom>
            <a:avLst/>
            <a:gdLst/>
            <a:ahLst/>
            <a:cxnLst/>
            <a:rect l="l" t="t" r="r" b="b"/>
            <a:pathLst>
              <a:path w="59306" h="65187">
                <a:moveTo>
                  <a:pt x="1167" y="64932"/>
                </a:moveTo>
                <a:lnTo>
                  <a:pt x="4114" y="65187"/>
                </a:lnTo>
                <a:lnTo>
                  <a:pt x="7059" y="65187"/>
                </a:lnTo>
                <a:lnTo>
                  <a:pt x="9993" y="65022"/>
                </a:lnTo>
                <a:lnTo>
                  <a:pt x="12736" y="62787"/>
                </a:lnTo>
                <a:lnTo>
                  <a:pt x="16826" y="50164"/>
                </a:lnTo>
                <a:lnTo>
                  <a:pt x="41083" y="50164"/>
                </a:lnTo>
                <a:lnTo>
                  <a:pt x="45429" y="63143"/>
                </a:lnTo>
                <a:lnTo>
                  <a:pt x="47473" y="64961"/>
                </a:lnTo>
                <a:lnTo>
                  <a:pt x="50087" y="65163"/>
                </a:lnTo>
                <a:lnTo>
                  <a:pt x="56031" y="65148"/>
                </a:lnTo>
                <a:lnTo>
                  <a:pt x="59306" y="62837"/>
                </a:lnTo>
                <a:lnTo>
                  <a:pt x="58547" y="59993"/>
                </a:lnTo>
                <a:lnTo>
                  <a:pt x="38581" y="2743"/>
                </a:lnTo>
                <a:lnTo>
                  <a:pt x="36460" y="416"/>
                </a:lnTo>
                <a:lnTo>
                  <a:pt x="33742" y="74"/>
                </a:lnTo>
                <a:lnTo>
                  <a:pt x="31014" y="0"/>
                </a:lnTo>
                <a:lnTo>
                  <a:pt x="28854" y="12625"/>
                </a:lnTo>
                <a:lnTo>
                  <a:pt x="38033" y="40082"/>
                </a:lnTo>
                <a:lnTo>
                  <a:pt x="19710" y="40082"/>
                </a:lnTo>
                <a:lnTo>
                  <a:pt x="20574" y="2592"/>
                </a:lnTo>
                <a:lnTo>
                  <a:pt x="647" y="59903"/>
                </a:lnTo>
                <a:lnTo>
                  <a:pt x="0" y="62002"/>
                </a:lnTo>
                <a:lnTo>
                  <a:pt x="1167" y="64932"/>
                </a:lnTo>
                <a:close/>
              </a:path>
              <a:path w="59306" h="65187">
                <a:moveTo>
                  <a:pt x="28854" y="12625"/>
                </a:moveTo>
                <a:lnTo>
                  <a:pt x="31014" y="0"/>
                </a:lnTo>
                <a:lnTo>
                  <a:pt x="23915" y="125"/>
                </a:lnTo>
                <a:lnTo>
                  <a:pt x="20574" y="2592"/>
                </a:lnTo>
                <a:lnTo>
                  <a:pt x="19710" y="40082"/>
                </a:lnTo>
                <a:lnTo>
                  <a:pt x="28854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7880813" y="2738808"/>
            <a:ext cx="35496" cy="64893"/>
          </a:xfrm>
          <a:custGeom>
            <a:avLst/>
            <a:gdLst/>
            <a:ahLst/>
            <a:cxnLst/>
            <a:rect l="l" t="t" r="r" b="b"/>
            <a:pathLst>
              <a:path w="35496" h="64893">
                <a:moveTo>
                  <a:pt x="35496" y="59396"/>
                </a:moveTo>
                <a:lnTo>
                  <a:pt x="35370" y="56879"/>
                </a:lnTo>
                <a:lnTo>
                  <a:pt x="33502" y="54061"/>
                </a:lnTo>
                <a:lnTo>
                  <a:pt x="13183" y="54061"/>
                </a:lnTo>
                <a:lnTo>
                  <a:pt x="13183" y="1764"/>
                </a:lnTo>
                <a:lnTo>
                  <a:pt x="10617" y="251"/>
                </a:lnTo>
                <a:lnTo>
                  <a:pt x="7887" y="0"/>
                </a:lnTo>
                <a:lnTo>
                  <a:pt x="5335" y="0"/>
                </a:lnTo>
                <a:lnTo>
                  <a:pt x="2578" y="251"/>
                </a:lnTo>
                <a:lnTo>
                  <a:pt x="0" y="2095"/>
                </a:lnTo>
                <a:lnTo>
                  <a:pt x="0" y="60742"/>
                </a:lnTo>
                <a:lnTo>
                  <a:pt x="1130" y="63917"/>
                </a:lnTo>
                <a:lnTo>
                  <a:pt x="3898" y="64893"/>
                </a:lnTo>
                <a:lnTo>
                  <a:pt x="33502" y="64893"/>
                </a:lnTo>
                <a:lnTo>
                  <a:pt x="35280" y="62607"/>
                </a:lnTo>
                <a:lnTo>
                  <a:pt x="35496" y="593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7924003" y="2738808"/>
            <a:ext cx="13178" cy="65189"/>
          </a:xfrm>
          <a:custGeom>
            <a:avLst/>
            <a:gdLst/>
            <a:ahLst/>
            <a:cxnLst/>
            <a:rect l="l" t="t" r="r" b="b"/>
            <a:pathLst>
              <a:path w="13178" h="65189">
                <a:moveTo>
                  <a:pt x="13178" y="63093"/>
                </a:moveTo>
                <a:lnTo>
                  <a:pt x="13178" y="1764"/>
                </a:lnTo>
                <a:lnTo>
                  <a:pt x="10615" y="251"/>
                </a:lnTo>
                <a:lnTo>
                  <a:pt x="7882" y="0"/>
                </a:lnTo>
                <a:lnTo>
                  <a:pt x="5320" y="0"/>
                </a:lnTo>
                <a:lnTo>
                  <a:pt x="2613" y="251"/>
                </a:lnTo>
                <a:lnTo>
                  <a:pt x="0" y="2095"/>
                </a:lnTo>
                <a:lnTo>
                  <a:pt x="0" y="63421"/>
                </a:lnTo>
                <a:lnTo>
                  <a:pt x="2562" y="64947"/>
                </a:lnTo>
                <a:lnTo>
                  <a:pt x="5320" y="65189"/>
                </a:lnTo>
                <a:lnTo>
                  <a:pt x="7882" y="65189"/>
                </a:lnTo>
                <a:lnTo>
                  <a:pt x="10615" y="64947"/>
                </a:lnTo>
                <a:lnTo>
                  <a:pt x="13178" y="63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7951308" y="2738812"/>
            <a:ext cx="47167" cy="65187"/>
          </a:xfrm>
          <a:custGeom>
            <a:avLst/>
            <a:gdLst/>
            <a:ahLst/>
            <a:cxnLst/>
            <a:rect l="l" t="t" r="r" b="b"/>
            <a:pathLst>
              <a:path w="47167" h="65187">
                <a:moveTo>
                  <a:pt x="44028" y="6728"/>
                </a:moveTo>
                <a:lnTo>
                  <a:pt x="45413" y="4481"/>
                </a:lnTo>
                <a:lnTo>
                  <a:pt x="46177" y="1813"/>
                </a:lnTo>
                <a:lnTo>
                  <a:pt x="43596" y="241"/>
                </a:lnTo>
                <a:lnTo>
                  <a:pt x="40766" y="0"/>
                </a:lnTo>
                <a:lnTo>
                  <a:pt x="38139" y="0"/>
                </a:lnTo>
                <a:lnTo>
                  <a:pt x="34733" y="265"/>
                </a:lnTo>
                <a:lnTo>
                  <a:pt x="32054" y="2195"/>
                </a:lnTo>
                <a:lnTo>
                  <a:pt x="13119" y="29637"/>
                </a:lnTo>
                <a:lnTo>
                  <a:pt x="13119" y="2145"/>
                </a:lnTo>
                <a:lnTo>
                  <a:pt x="10617" y="241"/>
                </a:lnTo>
                <a:lnTo>
                  <a:pt x="7884" y="0"/>
                </a:lnTo>
                <a:lnTo>
                  <a:pt x="5321" y="0"/>
                </a:lnTo>
                <a:lnTo>
                  <a:pt x="2564" y="241"/>
                </a:lnTo>
                <a:lnTo>
                  <a:pt x="0" y="2145"/>
                </a:lnTo>
                <a:lnTo>
                  <a:pt x="0" y="62988"/>
                </a:lnTo>
                <a:lnTo>
                  <a:pt x="533" y="64208"/>
                </a:lnTo>
                <a:lnTo>
                  <a:pt x="3416" y="65034"/>
                </a:lnTo>
                <a:lnTo>
                  <a:pt x="6592" y="65187"/>
                </a:lnTo>
                <a:lnTo>
                  <a:pt x="9792" y="65034"/>
                </a:lnTo>
                <a:lnTo>
                  <a:pt x="13119" y="62988"/>
                </a:lnTo>
                <a:lnTo>
                  <a:pt x="13119" y="32345"/>
                </a:lnTo>
                <a:lnTo>
                  <a:pt x="32637" y="62988"/>
                </a:lnTo>
                <a:lnTo>
                  <a:pt x="34723" y="64781"/>
                </a:lnTo>
                <a:lnTo>
                  <a:pt x="38163" y="65187"/>
                </a:lnTo>
                <a:lnTo>
                  <a:pt x="41691" y="65187"/>
                </a:lnTo>
                <a:lnTo>
                  <a:pt x="44626" y="64932"/>
                </a:lnTo>
                <a:lnTo>
                  <a:pt x="47167" y="62938"/>
                </a:lnTo>
                <a:lnTo>
                  <a:pt x="46936" y="61857"/>
                </a:lnTo>
                <a:lnTo>
                  <a:pt x="45615" y="59140"/>
                </a:lnTo>
                <a:lnTo>
                  <a:pt x="26301" y="29933"/>
                </a:lnTo>
                <a:lnTo>
                  <a:pt x="44028" y="67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5443333" y="2860757"/>
            <a:ext cx="46518" cy="65114"/>
          </a:xfrm>
          <a:custGeom>
            <a:avLst/>
            <a:gdLst/>
            <a:ahLst/>
            <a:cxnLst/>
            <a:rect l="l" t="t" r="r" b="b"/>
            <a:pathLst>
              <a:path w="46518" h="65114">
                <a:moveTo>
                  <a:pt x="0" y="1563"/>
                </a:moveTo>
                <a:lnTo>
                  <a:pt x="0" y="63566"/>
                </a:lnTo>
                <a:lnTo>
                  <a:pt x="205" y="64264"/>
                </a:lnTo>
                <a:lnTo>
                  <a:pt x="2819" y="65114"/>
                </a:lnTo>
                <a:lnTo>
                  <a:pt x="5817" y="65114"/>
                </a:lnTo>
                <a:lnTo>
                  <a:pt x="8586" y="63566"/>
                </a:lnTo>
                <a:lnTo>
                  <a:pt x="8586" y="34902"/>
                </a:lnTo>
                <a:lnTo>
                  <a:pt x="37986" y="34902"/>
                </a:lnTo>
                <a:lnTo>
                  <a:pt x="38049" y="64058"/>
                </a:lnTo>
                <a:lnTo>
                  <a:pt x="40716" y="65114"/>
                </a:lnTo>
                <a:lnTo>
                  <a:pt x="43751" y="65114"/>
                </a:lnTo>
                <a:lnTo>
                  <a:pt x="46518" y="63566"/>
                </a:lnTo>
                <a:lnTo>
                  <a:pt x="46518" y="1563"/>
                </a:lnTo>
                <a:lnTo>
                  <a:pt x="46318" y="864"/>
                </a:lnTo>
                <a:lnTo>
                  <a:pt x="43751" y="0"/>
                </a:lnTo>
                <a:lnTo>
                  <a:pt x="40716" y="0"/>
                </a:lnTo>
                <a:lnTo>
                  <a:pt x="37986" y="1563"/>
                </a:lnTo>
                <a:lnTo>
                  <a:pt x="37986" y="27421"/>
                </a:lnTo>
                <a:lnTo>
                  <a:pt x="8586" y="27421"/>
                </a:lnTo>
                <a:lnTo>
                  <a:pt x="8586" y="1563"/>
                </a:lnTo>
                <a:lnTo>
                  <a:pt x="8380" y="864"/>
                </a:lnTo>
                <a:lnTo>
                  <a:pt x="5817" y="0"/>
                </a:lnTo>
                <a:lnTo>
                  <a:pt x="2819" y="0"/>
                </a:lnTo>
                <a:lnTo>
                  <a:pt x="0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5506833" y="2861017"/>
            <a:ext cx="35943" cy="64590"/>
          </a:xfrm>
          <a:custGeom>
            <a:avLst/>
            <a:gdLst/>
            <a:ahLst/>
            <a:cxnLst/>
            <a:rect l="l" t="t" r="r" b="b"/>
            <a:pathLst>
              <a:path w="35943" h="64590">
                <a:moveTo>
                  <a:pt x="33844" y="0"/>
                </a:moveTo>
                <a:lnTo>
                  <a:pt x="3200" y="0"/>
                </a:lnTo>
                <a:lnTo>
                  <a:pt x="1029" y="773"/>
                </a:lnTo>
                <a:lnTo>
                  <a:pt x="0" y="3505"/>
                </a:lnTo>
                <a:lnTo>
                  <a:pt x="0" y="61112"/>
                </a:lnTo>
                <a:lnTo>
                  <a:pt x="342" y="63309"/>
                </a:lnTo>
                <a:lnTo>
                  <a:pt x="3200" y="64590"/>
                </a:lnTo>
                <a:lnTo>
                  <a:pt x="34189" y="64590"/>
                </a:lnTo>
                <a:lnTo>
                  <a:pt x="35496" y="63751"/>
                </a:lnTo>
                <a:lnTo>
                  <a:pt x="35943" y="61062"/>
                </a:lnTo>
                <a:lnTo>
                  <a:pt x="35943" y="60389"/>
                </a:lnTo>
                <a:lnTo>
                  <a:pt x="34189" y="57466"/>
                </a:lnTo>
                <a:lnTo>
                  <a:pt x="8586" y="57466"/>
                </a:lnTo>
                <a:lnTo>
                  <a:pt x="8586" y="34339"/>
                </a:lnTo>
                <a:lnTo>
                  <a:pt x="30251" y="34339"/>
                </a:lnTo>
                <a:lnTo>
                  <a:pt x="31788" y="32983"/>
                </a:lnTo>
                <a:lnTo>
                  <a:pt x="31954" y="30375"/>
                </a:lnTo>
                <a:lnTo>
                  <a:pt x="30251" y="27416"/>
                </a:lnTo>
                <a:lnTo>
                  <a:pt x="8586" y="27416"/>
                </a:lnTo>
                <a:lnTo>
                  <a:pt x="8586" y="7148"/>
                </a:lnTo>
                <a:lnTo>
                  <a:pt x="33844" y="7148"/>
                </a:lnTo>
                <a:lnTo>
                  <a:pt x="35331" y="5676"/>
                </a:lnTo>
                <a:lnTo>
                  <a:pt x="35547" y="2983"/>
                </a:lnTo>
                <a:lnTo>
                  <a:pt x="3384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5549893" y="2860729"/>
            <a:ext cx="55154" cy="65199"/>
          </a:xfrm>
          <a:custGeom>
            <a:avLst/>
            <a:gdLst/>
            <a:ahLst/>
            <a:cxnLst/>
            <a:rect l="l" t="t" r="r" b="b"/>
            <a:pathLst>
              <a:path w="55154" h="65199">
                <a:moveTo>
                  <a:pt x="2702" y="65199"/>
                </a:moveTo>
                <a:lnTo>
                  <a:pt x="5359" y="65163"/>
                </a:lnTo>
                <a:lnTo>
                  <a:pt x="8420" y="63446"/>
                </a:lnTo>
                <a:lnTo>
                  <a:pt x="13700" y="47915"/>
                </a:lnTo>
                <a:lnTo>
                  <a:pt x="40563" y="47915"/>
                </a:lnTo>
                <a:lnTo>
                  <a:pt x="15850" y="41067"/>
                </a:lnTo>
                <a:lnTo>
                  <a:pt x="26984" y="8873"/>
                </a:lnTo>
                <a:lnTo>
                  <a:pt x="28356" y="0"/>
                </a:lnTo>
                <a:lnTo>
                  <a:pt x="24814" y="74"/>
                </a:lnTo>
                <a:lnTo>
                  <a:pt x="21739" y="1789"/>
                </a:lnTo>
                <a:lnTo>
                  <a:pt x="74" y="61796"/>
                </a:lnTo>
                <a:lnTo>
                  <a:pt x="0" y="64590"/>
                </a:lnTo>
                <a:lnTo>
                  <a:pt x="2702" y="65199"/>
                </a:lnTo>
                <a:close/>
              </a:path>
              <a:path w="55154" h="65199">
                <a:moveTo>
                  <a:pt x="54838" y="61847"/>
                </a:moveTo>
                <a:lnTo>
                  <a:pt x="33169" y="1838"/>
                </a:lnTo>
                <a:lnTo>
                  <a:pt x="31189" y="201"/>
                </a:lnTo>
                <a:lnTo>
                  <a:pt x="28356" y="0"/>
                </a:lnTo>
                <a:lnTo>
                  <a:pt x="26984" y="8873"/>
                </a:lnTo>
                <a:lnTo>
                  <a:pt x="38328" y="41067"/>
                </a:lnTo>
                <a:lnTo>
                  <a:pt x="15850" y="41067"/>
                </a:lnTo>
                <a:lnTo>
                  <a:pt x="40563" y="47915"/>
                </a:lnTo>
                <a:lnTo>
                  <a:pt x="46100" y="63637"/>
                </a:lnTo>
                <a:lnTo>
                  <a:pt x="46683" y="64590"/>
                </a:lnTo>
                <a:lnTo>
                  <a:pt x="49236" y="65173"/>
                </a:lnTo>
                <a:lnTo>
                  <a:pt x="52130" y="65199"/>
                </a:lnTo>
                <a:lnTo>
                  <a:pt x="55154" y="64410"/>
                </a:lnTo>
                <a:lnTo>
                  <a:pt x="54838" y="6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5615416" y="2861024"/>
            <a:ext cx="49672" cy="64590"/>
          </a:xfrm>
          <a:custGeom>
            <a:avLst/>
            <a:gdLst/>
            <a:ahLst/>
            <a:cxnLst/>
            <a:rect l="l" t="t" r="r" b="b"/>
            <a:pathLst>
              <a:path w="49672" h="64590">
                <a:moveTo>
                  <a:pt x="39218" y="43102"/>
                </a:moveTo>
                <a:lnTo>
                  <a:pt x="38267" y="46318"/>
                </a:lnTo>
                <a:lnTo>
                  <a:pt x="36846" y="48981"/>
                </a:lnTo>
                <a:lnTo>
                  <a:pt x="34952" y="51116"/>
                </a:lnTo>
                <a:lnTo>
                  <a:pt x="30687" y="54824"/>
                </a:lnTo>
                <a:lnTo>
                  <a:pt x="27853" y="55854"/>
                </a:lnTo>
                <a:lnTo>
                  <a:pt x="25034" y="56883"/>
                </a:lnTo>
                <a:lnTo>
                  <a:pt x="21553" y="57402"/>
                </a:lnTo>
                <a:lnTo>
                  <a:pt x="17428" y="57402"/>
                </a:lnTo>
                <a:lnTo>
                  <a:pt x="22392" y="64590"/>
                </a:lnTo>
                <a:lnTo>
                  <a:pt x="27155" y="63907"/>
                </a:lnTo>
                <a:lnTo>
                  <a:pt x="31154" y="62546"/>
                </a:lnTo>
                <a:lnTo>
                  <a:pt x="35143" y="61174"/>
                </a:lnTo>
                <a:lnTo>
                  <a:pt x="38508" y="59129"/>
                </a:lnTo>
                <a:lnTo>
                  <a:pt x="41263" y="56376"/>
                </a:lnTo>
                <a:lnTo>
                  <a:pt x="44006" y="53643"/>
                </a:lnTo>
                <a:lnTo>
                  <a:pt x="46102" y="50177"/>
                </a:lnTo>
                <a:lnTo>
                  <a:pt x="47523" y="45996"/>
                </a:lnTo>
                <a:lnTo>
                  <a:pt x="48949" y="41821"/>
                </a:lnTo>
                <a:lnTo>
                  <a:pt x="49672" y="36943"/>
                </a:lnTo>
                <a:lnTo>
                  <a:pt x="49672" y="26492"/>
                </a:lnTo>
                <a:lnTo>
                  <a:pt x="48999" y="22122"/>
                </a:lnTo>
                <a:lnTo>
                  <a:pt x="47652" y="18262"/>
                </a:lnTo>
                <a:lnTo>
                  <a:pt x="46292" y="14414"/>
                </a:lnTo>
                <a:lnTo>
                  <a:pt x="44323" y="11123"/>
                </a:lnTo>
                <a:lnTo>
                  <a:pt x="41709" y="8406"/>
                </a:lnTo>
                <a:lnTo>
                  <a:pt x="39091" y="5702"/>
                </a:lnTo>
                <a:lnTo>
                  <a:pt x="35852" y="3618"/>
                </a:lnTo>
                <a:lnTo>
                  <a:pt x="31993" y="2171"/>
                </a:lnTo>
                <a:lnTo>
                  <a:pt x="28144" y="723"/>
                </a:lnTo>
                <a:lnTo>
                  <a:pt x="23421" y="0"/>
                </a:lnTo>
                <a:lnTo>
                  <a:pt x="17820" y="0"/>
                </a:lnTo>
                <a:lnTo>
                  <a:pt x="8600" y="7134"/>
                </a:lnTo>
                <a:lnTo>
                  <a:pt x="21783" y="7134"/>
                </a:lnTo>
                <a:lnTo>
                  <a:pt x="25426" y="7747"/>
                </a:lnTo>
                <a:lnTo>
                  <a:pt x="28246" y="8989"/>
                </a:lnTo>
                <a:lnTo>
                  <a:pt x="31079" y="10224"/>
                </a:lnTo>
                <a:lnTo>
                  <a:pt x="33430" y="11924"/>
                </a:lnTo>
                <a:lnTo>
                  <a:pt x="37123" y="16319"/>
                </a:lnTo>
                <a:lnTo>
                  <a:pt x="38469" y="18921"/>
                </a:lnTo>
                <a:lnTo>
                  <a:pt x="39333" y="21931"/>
                </a:lnTo>
                <a:lnTo>
                  <a:pt x="40208" y="24955"/>
                </a:lnTo>
                <a:lnTo>
                  <a:pt x="40639" y="28206"/>
                </a:lnTo>
                <a:lnTo>
                  <a:pt x="40639" y="36093"/>
                </a:lnTo>
                <a:lnTo>
                  <a:pt x="40158" y="39902"/>
                </a:lnTo>
                <a:lnTo>
                  <a:pt x="39218" y="43102"/>
                </a:lnTo>
                <a:close/>
              </a:path>
              <a:path w="49672" h="64590">
                <a:moveTo>
                  <a:pt x="0" y="3492"/>
                </a:moveTo>
                <a:lnTo>
                  <a:pt x="0" y="61099"/>
                </a:lnTo>
                <a:lnTo>
                  <a:pt x="345" y="63295"/>
                </a:lnTo>
                <a:lnTo>
                  <a:pt x="3200" y="64590"/>
                </a:lnTo>
                <a:lnTo>
                  <a:pt x="22392" y="64590"/>
                </a:lnTo>
                <a:lnTo>
                  <a:pt x="17428" y="57402"/>
                </a:lnTo>
                <a:lnTo>
                  <a:pt x="8600" y="57402"/>
                </a:lnTo>
                <a:lnTo>
                  <a:pt x="8600" y="7134"/>
                </a:lnTo>
                <a:lnTo>
                  <a:pt x="17820" y="0"/>
                </a:lnTo>
                <a:lnTo>
                  <a:pt x="3200" y="0"/>
                </a:lnTo>
                <a:lnTo>
                  <a:pt x="1029" y="759"/>
                </a:lnTo>
                <a:lnTo>
                  <a:pt x="0" y="34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5696863" y="2866269"/>
            <a:ext cx="57758" cy="64314"/>
          </a:xfrm>
          <a:custGeom>
            <a:avLst/>
            <a:gdLst/>
            <a:ahLst/>
            <a:cxnLst/>
            <a:rect l="l" t="t" r="r" b="b"/>
            <a:pathLst>
              <a:path w="57758" h="64314">
                <a:moveTo>
                  <a:pt x="572" y="37425"/>
                </a:moveTo>
                <a:lnTo>
                  <a:pt x="1699" y="41530"/>
                </a:lnTo>
                <a:lnTo>
                  <a:pt x="2829" y="45629"/>
                </a:lnTo>
                <a:lnTo>
                  <a:pt x="4546" y="49047"/>
                </a:lnTo>
                <a:lnTo>
                  <a:pt x="6869" y="51814"/>
                </a:lnTo>
                <a:lnTo>
                  <a:pt x="9179" y="54573"/>
                </a:lnTo>
                <a:lnTo>
                  <a:pt x="12103" y="56682"/>
                </a:lnTo>
                <a:lnTo>
                  <a:pt x="15645" y="58129"/>
                </a:lnTo>
                <a:lnTo>
                  <a:pt x="14716" y="47854"/>
                </a:lnTo>
                <a:lnTo>
                  <a:pt x="11732" y="43233"/>
                </a:lnTo>
                <a:lnTo>
                  <a:pt x="10666" y="40474"/>
                </a:lnTo>
                <a:lnTo>
                  <a:pt x="10032" y="37274"/>
                </a:lnTo>
                <a:lnTo>
                  <a:pt x="9395" y="34089"/>
                </a:lnTo>
                <a:lnTo>
                  <a:pt x="9093" y="30593"/>
                </a:lnTo>
                <a:lnTo>
                  <a:pt x="9093" y="23381"/>
                </a:lnTo>
                <a:lnTo>
                  <a:pt x="9842" y="0"/>
                </a:lnTo>
                <a:lnTo>
                  <a:pt x="7391" y="2909"/>
                </a:lnTo>
                <a:lnTo>
                  <a:pt x="4928" y="5829"/>
                </a:lnTo>
                <a:lnTo>
                  <a:pt x="3070" y="9359"/>
                </a:lnTo>
                <a:lnTo>
                  <a:pt x="1840" y="13515"/>
                </a:lnTo>
                <a:lnTo>
                  <a:pt x="622" y="17679"/>
                </a:lnTo>
                <a:lnTo>
                  <a:pt x="0" y="22312"/>
                </a:lnTo>
                <a:lnTo>
                  <a:pt x="0" y="32727"/>
                </a:lnTo>
                <a:lnTo>
                  <a:pt x="572" y="37425"/>
                </a:lnTo>
                <a:close/>
              </a:path>
              <a:path w="57758" h="64314">
                <a:moveTo>
                  <a:pt x="21739" y="52222"/>
                </a:moveTo>
                <a:lnTo>
                  <a:pt x="19237" y="50940"/>
                </a:lnTo>
                <a:lnTo>
                  <a:pt x="14716" y="47854"/>
                </a:lnTo>
                <a:lnTo>
                  <a:pt x="15645" y="58129"/>
                </a:lnTo>
                <a:lnTo>
                  <a:pt x="19202" y="59562"/>
                </a:lnTo>
                <a:lnTo>
                  <a:pt x="23393" y="60300"/>
                </a:lnTo>
                <a:lnTo>
                  <a:pt x="33169" y="60300"/>
                </a:lnTo>
                <a:lnTo>
                  <a:pt x="37490" y="59500"/>
                </a:lnTo>
                <a:lnTo>
                  <a:pt x="41183" y="57924"/>
                </a:lnTo>
                <a:lnTo>
                  <a:pt x="44881" y="56337"/>
                </a:lnTo>
                <a:lnTo>
                  <a:pt x="47941" y="54090"/>
                </a:lnTo>
                <a:lnTo>
                  <a:pt x="50392" y="51131"/>
                </a:lnTo>
                <a:lnTo>
                  <a:pt x="52844" y="48197"/>
                </a:lnTo>
                <a:lnTo>
                  <a:pt x="54683" y="44629"/>
                </a:lnTo>
                <a:lnTo>
                  <a:pt x="55904" y="40425"/>
                </a:lnTo>
                <a:lnTo>
                  <a:pt x="57136" y="36234"/>
                </a:lnTo>
                <a:lnTo>
                  <a:pt x="57758" y="31521"/>
                </a:lnTo>
                <a:lnTo>
                  <a:pt x="57758" y="21082"/>
                </a:lnTo>
                <a:lnTo>
                  <a:pt x="57185" y="16449"/>
                </a:lnTo>
                <a:lnTo>
                  <a:pt x="56029" y="12395"/>
                </a:lnTo>
                <a:lnTo>
                  <a:pt x="54889" y="8356"/>
                </a:lnTo>
                <a:lnTo>
                  <a:pt x="53150" y="4954"/>
                </a:lnTo>
                <a:lnTo>
                  <a:pt x="50800" y="2221"/>
                </a:lnTo>
                <a:lnTo>
                  <a:pt x="48437" y="-532"/>
                </a:lnTo>
                <a:lnTo>
                  <a:pt x="45514" y="-2616"/>
                </a:lnTo>
                <a:lnTo>
                  <a:pt x="41987" y="-4050"/>
                </a:lnTo>
                <a:lnTo>
                  <a:pt x="38455" y="-5486"/>
                </a:lnTo>
                <a:lnTo>
                  <a:pt x="34315" y="-6184"/>
                </a:lnTo>
                <a:lnTo>
                  <a:pt x="24624" y="-6184"/>
                </a:lnTo>
                <a:lnTo>
                  <a:pt x="20318" y="-5410"/>
                </a:lnTo>
                <a:lnTo>
                  <a:pt x="16624" y="-3822"/>
                </a:lnTo>
                <a:lnTo>
                  <a:pt x="12942" y="-2246"/>
                </a:lnTo>
                <a:lnTo>
                  <a:pt x="9842" y="0"/>
                </a:lnTo>
                <a:lnTo>
                  <a:pt x="9093" y="23381"/>
                </a:lnTo>
                <a:lnTo>
                  <a:pt x="9420" y="20106"/>
                </a:lnTo>
                <a:lnTo>
                  <a:pt x="10109" y="16992"/>
                </a:lnTo>
                <a:lnTo>
                  <a:pt x="10792" y="13882"/>
                </a:lnTo>
                <a:lnTo>
                  <a:pt x="11912" y="11164"/>
                </a:lnTo>
                <a:lnTo>
                  <a:pt x="13486" y="8827"/>
                </a:lnTo>
                <a:lnTo>
                  <a:pt x="17132" y="4636"/>
                </a:lnTo>
                <a:lnTo>
                  <a:pt x="22186" y="1844"/>
                </a:lnTo>
                <a:lnTo>
                  <a:pt x="25311" y="1145"/>
                </a:lnTo>
                <a:lnTo>
                  <a:pt x="32753" y="1145"/>
                </a:lnTo>
                <a:lnTo>
                  <a:pt x="35877" y="1789"/>
                </a:lnTo>
                <a:lnTo>
                  <a:pt x="38390" y="3086"/>
                </a:lnTo>
                <a:lnTo>
                  <a:pt x="40932" y="4395"/>
                </a:lnTo>
                <a:lnTo>
                  <a:pt x="42951" y="6184"/>
                </a:lnTo>
                <a:lnTo>
                  <a:pt x="45971" y="10821"/>
                </a:lnTo>
                <a:lnTo>
                  <a:pt x="47052" y="13539"/>
                </a:lnTo>
                <a:lnTo>
                  <a:pt x="47699" y="16690"/>
                </a:lnTo>
                <a:lnTo>
                  <a:pt x="48347" y="19836"/>
                </a:lnTo>
                <a:lnTo>
                  <a:pt x="48679" y="23242"/>
                </a:lnTo>
                <a:lnTo>
                  <a:pt x="48679" y="30391"/>
                </a:lnTo>
                <a:lnTo>
                  <a:pt x="48347" y="33707"/>
                </a:lnTo>
                <a:lnTo>
                  <a:pt x="47674" y="36832"/>
                </a:lnTo>
                <a:lnTo>
                  <a:pt x="47016" y="39952"/>
                </a:lnTo>
                <a:lnTo>
                  <a:pt x="45896" y="42711"/>
                </a:lnTo>
                <a:lnTo>
                  <a:pt x="44334" y="45097"/>
                </a:lnTo>
                <a:lnTo>
                  <a:pt x="40716" y="49367"/>
                </a:lnTo>
                <a:lnTo>
                  <a:pt x="38149" y="50764"/>
                </a:lnTo>
                <a:lnTo>
                  <a:pt x="35596" y="52160"/>
                </a:lnTo>
                <a:lnTo>
                  <a:pt x="32435" y="52858"/>
                </a:lnTo>
                <a:lnTo>
                  <a:pt x="24890" y="52858"/>
                </a:lnTo>
                <a:lnTo>
                  <a:pt x="2173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767811" y="2861020"/>
            <a:ext cx="33948" cy="64847"/>
          </a:xfrm>
          <a:custGeom>
            <a:avLst/>
            <a:gdLst/>
            <a:ahLst/>
            <a:cxnLst/>
            <a:rect l="l" t="t" r="r" b="b"/>
            <a:pathLst>
              <a:path w="33948" h="64847">
                <a:moveTo>
                  <a:pt x="205" y="63972"/>
                </a:moveTo>
                <a:lnTo>
                  <a:pt x="2823" y="64847"/>
                </a:lnTo>
                <a:lnTo>
                  <a:pt x="5857" y="64847"/>
                </a:lnTo>
                <a:lnTo>
                  <a:pt x="8586" y="63299"/>
                </a:lnTo>
                <a:lnTo>
                  <a:pt x="8586" y="36385"/>
                </a:lnTo>
                <a:lnTo>
                  <a:pt x="30963" y="36385"/>
                </a:lnTo>
                <a:lnTo>
                  <a:pt x="32486" y="34876"/>
                </a:lnTo>
                <a:lnTo>
                  <a:pt x="32651" y="32094"/>
                </a:lnTo>
                <a:lnTo>
                  <a:pt x="30963" y="29260"/>
                </a:lnTo>
                <a:lnTo>
                  <a:pt x="8586" y="29260"/>
                </a:lnTo>
                <a:lnTo>
                  <a:pt x="8586" y="7291"/>
                </a:lnTo>
                <a:lnTo>
                  <a:pt x="32245" y="7291"/>
                </a:lnTo>
                <a:lnTo>
                  <a:pt x="33505" y="6465"/>
                </a:lnTo>
                <a:lnTo>
                  <a:pt x="33948" y="3698"/>
                </a:lnTo>
                <a:lnTo>
                  <a:pt x="33948" y="3064"/>
                </a:lnTo>
                <a:lnTo>
                  <a:pt x="32245" y="0"/>
                </a:lnTo>
                <a:lnTo>
                  <a:pt x="3200" y="0"/>
                </a:lnTo>
                <a:lnTo>
                  <a:pt x="1029" y="778"/>
                </a:lnTo>
                <a:lnTo>
                  <a:pt x="0" y="3496"/>
                </a:lnTo>
                <a:lnTo>
                  <a:pt x="0" y="63299"/>
                </a:lnTo>
                <a:lnTo>
                  <a:pt x="205" y="639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5837662" y="2860768"/>
            <a:ext cx="33501" cy="64846"/>
          </a:xfrm>
          <a:custGeom>
            <a:avLst/>
            <a:gdLst/>
            <a:ahLst/>
            <a:cxnLst/>
            <a:rect l="l" t="t" r="r" b="b"/>
            <a:pathLst>
              <a:path w="33501" h="64846">
                <a:moveTo>
                  <a:pt x="33501" y="61109"/>
                </a:moveTo>
                <a:lnTo>
                  <a:pt x="33501" y="60440"/>
                </a:lnTo>
                <a:lnTo>
                  <a:pt x="31748" y="57416"/>
                </a:lnTo>
                <a:lnTo>
                  <a:pt x="8586" y="57416"/>
                </a:lnTo>
                <a:lnTo>
                  <a:pt x="8586" y="1562"/>
                </a:lnTo>
                <a:lnTo>
                  <a:pt x="8380" y="849"/>
                </a:lnTo>
                <a:lnTo>
                  <a:pt x="5817" y="0"/>
                </a:lnTo>
                <a:lnTo>
                  <a:pt x="2818" y="0"/>
                </a:lnTo>
                <a:lnTo>
                  <a:pt x="0" y="1562"/>
                </a:lnTo>
                <a:lnTo>
                  <a:pt x="0" y="61365"/>
                </a:lnTo>
                <a:lnTo>
                  <a:pt x="356" y="63550"/>
                </a:lnTo>
                <a:lnTo>
                  <a:pt x="3200" y="64846"/>
                </a:lnTo>
                <a:lnTo>
                  <a:pt x="31748" y="64846"/>
                </a:lnTo>
                <a:lnTo>
                  <a:pt x="33083" y="63931"/>
                </a:lnTo>
                <a:lnTo>
                  <a:pt x="33501" y="611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5880218" y="2861017"/>
            <a:ext cx="35942" cy="64590"/>
          </a:xfrm>
          <a:custGeom>
            <a:avLst/>
            <a:gdLst/>
            <a:ahLst/>
            <a:cxnLst/>
            <a:rect l="l" t="t" r="r" b="b"/>
            <a:pathLst>
              <a:path w="35942" h="64590">
                <a:moveTo>
                  <a:pt x="33848" y="0"/>
                </a:moveTo>
                <a:lnTo>
                  <a:pt x="3190" y="0"/>
                </a:lnTo>
                <a:lnTo>
                  <a:pt x="1015" y="773"/>
                </a:lnTo>
                <a:lnTo>
                  <a:pt x="0" y="3505"/>
                </a:lnTo>
                <a:lnTo>
                  <a:pt x="0" y="61112"/>
                </a:lnTo>
                <a:lnTo>
                  <a:pt x="331" y="63309"/>
                </a:lnTo>
                <a:lnTo>
                  <a:pt x="3190" y="64590"/>
                </a:lnTo>
                <a:lnTo>
                  <a:pt x="34189" y="64590"/>
                </a:lnTo>
                <a:lnTo>
                  <a:pt x="35485" y="63751"/>
                </a:lnTo>
                <a:lnTo>
                  <a:pt x="35942" y="61062"/>
                </a:lnTo>
                <a:lnTo>
                  <a:pt x="35942" y="60389"/>
                </a:lnTo>
                <a:lnTo>
                  <a:pt x="34189" y="57466"/>
                </a:lnTo>
                <a:lnTo>
                  <a:pt x="8586" y="57466"/>
                </a:lnTo>
                <a:lnTo>
                  <a:pt x="8586" y="34339"/>
                </a:lnTo>
                <a:lnTo>
                  <a:pt x="30251" y="34339"/>
                </a:lnTo>
                <a:lnTo>
                  <a:pt x="31777" y="32983"/>
                </a:lnTo>
                <a:lnTo>
                  <a:pt x="31954" y="30375"/>
                </a:lnTo>
                <a:lnTo>
                  <a:pt x="30251" y="27416"/>
                </a:lnTo>
                <a:lnTo>
                  <a:pt x="8586" y="27416"/>
                </a:lnTo>
                <a:lnTo>
                  <a:pt x="8586" y="7148"/>
                </a:lnTo>
                <a:lnTo>
                  <a:pt x="33848" y="7148"/>
                </a:lnTo>
                <a:lnTo>
                  <a:pt x="35330" y="5676"/>
                </a:lnTo>
                <a:lnTo>
                  <a:pt x="35535" y="2983"/>
                </a:lnTo>
                <a:lnTo>
                  <a:pt x="338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5925693" y="2860125"/>
            <a:ext cx="52564" cy="66398"/>
          </a:xfrm>
          <a:custGeom>
            <a:avLst/>
            <a:gdLst/>
            <a:ahLst/>
            <a:cxnLst/>
            <a:rect l="l" t="t" r="r" b="b"/>
            <a:pathLst>
              <a:path w="52564" h="66398">
                <a:moveTo>
                  <a:pt x="9043" y="29451"/>
                </a:moveTo>
                <a:lnTo>
                  <a:pt x="9561" y="26023"/>
                </a:lnTo>
                <a:lnTo>
                  <a:pt x="10605" y="22860"/>
                </a:lnTo>
                <a:lnTo>
                  <a:pt x="11657" y="19698"/>
                </a:lnTo>
                <a:lnTo>
                  <a:pt x="13158" y="16965"/>
                </a:lnTo>
                <a:lnTo>
                  <a:pt x="15138" y="14679"/>
                </a:lnTo>
                <a:lnTo>
                  <a:pt x="19494" y="10580"/>
                </a:lnTo>
                <a:lnTo>
                  <a:pt x="22313" y="9283"/>
                </a:lnTo>
                <a:lnTo>
                  <a:pt x="25146" y="7988"/>
                </a:lnTo>
                <a:lnTo>
                  <a:pt x="28346" y="7329"/>
                </a:lnTo>
                <a:lnTo>
                  <a:pt x="34899" y="7329"/>
                </a:lnTo>
                <a:lnTo>
                  <a:pt x="37490" y="7660"/>
                </a:lnTo>
                <a:lnTo>
                  <a:pt x="41846" y="8916"/>
                </a:lnTo>
                <a:lnTo>
                  <a:pt x="45288" y="10388"/>
                </a:lnTo>
                <a:lnTo>
                  <a:pt x="49035" y="12484"/>
                </a:lnTo>
                <a:lnTo>
                  <a:pt x="52297" y="12232"/>
                </a:lnTo>
                <a:lnTo>
                  <a:pt x="52564" y="9676"/>
                </a:lnTo>
                <a:lnTo>
                  <a:pt x="52564" y="8624"/>
                </a:lnTo>
                <a:lnTo>
                  <a:pt x="50990" y="5309"/>
                </a:lnTo>
                <a:lnTo>
                  <a:pt x="47905" y="3390"/>
                </a:lnTo>
                <a:lnTo>
                  <a:pt x="44817" y="2174"/>
                </a:lnTo>
                <a:lnTo>
                  <a:pt x="41198" y="1079"/>
                </a:lnTo>
                <a:lnTo>
                  <a:pt x="36882" y="215"/>
                </a:lnTo>
                <a:lnTo>
                  <a:pt x="32105" y="0"/>
                </a:lnTo>
                <a:lnTo>
                  <a:pt x="27317" y="0"/>
                </a:lnTo>
                <a:lnTo>
                  <a:pt x="22950" y="812"/>
                </a:lnTo>
                <a:lnTo>
                  <a:pt x="19001" y="2425"/>
                </a:lnTo>
                <a:lnTo>
                  <a:pt x="15063" y="4038"/>
                </a:lnTo>
                <a:lnTo>
                  <a:pt x="11671" y="6299"/>
                </a:lnTo>
                <a:lnTo>
                  <a:pt x="8878" y="9232"/>
                </a:lnTo>
                <a:lnTo>
                  <a:pt x="6059" y="12152"/>
                </a:lnTo>
                <a:lnTo>
                  <a:pt x="3874" y="15709"/>
                </a:lnTo>
                <a:lnTo>
                  <a:pt x="2326" y="19875"/>
                </a:lnTo>
                <a:lnTo>
                  <a:pt x="788" y="24029"/>
                </a:lnTo>
                <a:lnTo>
                  <a:pt x="0" y="28666"/>
                </a:lnTo>
                <a:lnTo>
                  <a:pt x="0" y="38724"/>
                </a:lnTo>
                <a:lnTo>
                  <a:pt x="723" y="43181"/>
                </a:lnTo>
                <a:lnTo>
                  <a:pt x="2146" y="47166"/>
                </a:lnTo>
                <a:lnTo>
                  <a:pt x="3592" y="51169"/>
                </a:lnTo>
                <a:lnTo>
                  <a:pt x="5662" y="54597"/>
                </a:lnTo>
                <a:lnTo>
                  <a:pt x="8370" y="57454"/>
                </a:lnTo>
                <a:lnTo>
                  <a:pt x="11074" y="60313"/>
                </a:lnTo>
                <a:lnTo>
                  <a:pt x="14400" y="62524"/>
                </a:lnTo>
                <a:lnTo>
                  <a:pt x="18328" y="64072"/>
                </a:lnTo>
                <a:lnTo>
                  <a:pt x="22251" y="65609"/>
                </a:lnTo>
                <a:lnTo>
                  <a:pt x="26719" y="66398"/>
                </a:lnTo>
                <a:lnTo>
                  <a:pt x="33326" y="66398"/>
                </a:lnTo>
                <a:lnTo>
                  <a:pt x="36652" y="66092"/>
                </a:lnTo>
                <a:lnTo>
                  <a:pt x="39952" y="65584"/>
                </a:lnTo>
                <a:lnTo>
                  <a:pt x="43218" y="64795"/>
                </a:lnTo>
                <a:lnTo>
                  <a:pt x="46329" y="63755"/>
                </a:lnTo>
                <a:lnTo>
                  <a:pt x="49112" y="62660"/>
                </a:lnTo>
                <a:lnTo>
                  <a:pt x="51675" y="61137"/>
                </a:lnTo>
                <a:lnTo>
                  <a:pt x="52412" y="58254"/>
                </a:lnTo>
                <a:lnTo>
                  <a:pt x="52412" y="33641"/>
                </a:lnTo>
                <a:lnTo>
                  <a:pt x="52006" y="31586"/>
                </a:lnTo>
                <a:lnTo>
                  <a:pt x="49377" y="30149"/>
                </a:lnTo>
                <a:lnTo>
                  <a:pt x="28868" y="30149"/>
                </a:lnTo>
                <a:lnTo>
                  <a:pt x="27584" y="30977"/>
                </a:lnTo>
                <a:lnTo>
                  <a:pt x="27166" y="33695"/>
                </a:lnTo>
                <a:lnTo>
                  <a:pt x="28868" y="37186"/>
                </a:lnTo>
                <a:lnTo>
                  <a:pt x="43841" y="37186"/>
                </a:lnTo>
                <a:lnTo>
                  <a:pt x="43841" y="56008"/>
                </a:lnTo>
                <a:lnTo>
                  <a:pt x="40158" y="57696"/>
                </a:lnTo>
                <a:lnTo>
                  <a:pt x="36069" y="58661"/>
                </a:lnTo>
                <a:lnTo>
                  <a:pt x="32054" y="58902"/>
                </a:lnTo>
                <a:lnTo>
                  <a:pt x="28689" y="58902"/>
                </a:lnTo>
                <a:lnTo>
                  <a:pt x="25603" y="58345"/>
                </a:lnTo>
                <a:lnTo>
                  <a:pt x="22795" y="57199"/>
                </a:lnTo>
                <a:lnTo>
                  <a:pt x="19991" y="56069"/>
                </a:lnTo>
                <a:lnTo>
                  <a:pt x="17565" y="54406"/>
                </a:lnTo>
                <a:lnTo>
                  <a:pt x="13500" y="50025"/>
                </a:lnTo>
                <a:lnTo>
                  <a:pt x="11912" y="47321"/>
                </a:lnTo>
                <a:lnTo>
                  <a:pt x="10772" y="44131"/>
                </a:lnTo>
                <a:lnTo>
                  <a:pt x="9612" y="40930"/>
                </a:lnTo>
                <a:lnTo>
                  <a:pt x="9043" y="37273"/>
                </a:lnTo>
                <a:lnTo>
                  <a:pt x="9043" y="294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5987412" y="2860729"/>
            <a:ext cx="55154" cy="65199"/>
          </a:xfrm>
          <a:custGeom>
            <a:avLst/>
            <a:gdLst/>
            <a:ahLst/>
            <a:cxnLst/>
            <a:rect l="l" t="t" r="r" b="b"/>
            <a:pathLst>
              <a:path w="55154" h="65199">
                <a:moveTo>
                  <a:pt x="2702" y="65199"/>
                </a:moveTo>
                <a:lnTo>
                  <a:pt x="5356" y="65163"/>
                </a:lnTo>
                <a:lnTo>
                  <a:pt x="8406" y="63446"/>
                </a:lnTo>
                <a:lnTo>
                  <a:pt x="13700" y="47915"/>
                </a:lnTo>
                <a:lnTo>
                  <a:pt x="40549" y="47915"/>
                </a:lnTo>
                <a:lnTo>
                  <a:pt x="15847" y="41067"/>
                </a:lnTo>
                <a:lnTo>
                  <a:pt x="26984" y="8873"/>
                </a:lnTo>
                <a:lnTo>
                  <a:pt x="28356" y="0"/>
                </a:lnTo>
                <a:lnTo>
                  <a:pt x="24814" y="74"/>
                </a:lnTo>
                <a:lnTo>
                  <a:pt x="21739" y="1789"/>
                </a:lnTo>
                <a:lnTo>
                  <a:pt x="74" y="61796"/>
                </a:lnTo>
                <a:lnTo>
                  <a:pt x="0" y="64590"/>
                </a:lnTo>
                <a:lnTo>
                  <a:pt x="2702" y="65199"/>
                </a:lnTo>
                <a:close/>
              </a:path>
              <a:path w="55154" h="65199">
                <a:moveTo>
                  <a:pt x="54834" y="61847"/>
                </a:moveTo>
                <a:lnTo>
                  <a:pt x="33169" y="1838"/>
                </a:lnTo>
                <a:lnTo>
                  <a:pt x="31189" y="201"/>
                </a:lnTo>
                <a:lnTo>
                  <a:pt x="28356" y="0"/>
                </a:lnTo>
                <a:lnTo>
                  <a:pt x="26984" y="8873"/>
                </a:lnTo>
                <a:lnTo>
                  <a:pt x="38314" y="41067"/>
                </a:lnTo>
                <a:lnTo>
                  <a:pt x="15847" y="41067"/>
                </a:lnTo>
                <a:lnTo>
                  <a:pt x="40549" y="47915"/>
                </a:lnTo>
                <a:lnTo>
                  <a:pt x="46097" y="63637"/>
                </a:lnTo>
                <a:lnTo>
                  <a:pt x="46669" y="64590"/>
                </a:lnTo>
                <a:lnTo>
                  <a:pt x="49236" y="65173"/>
                </a:lnTo>
                <a:lnTo>
                  <a:pt x="52130" y="65199"/>
                </a:lnTo>
                <a:lnTo>
                  <a:pt x="55154" y="64410"/>
                </a:lnTo>
                <a:lnTo>
                  <a:pt x="54834" y="6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052927" y="2860768"/>
            <a:ext cx="33505" cy="64846"/>
          </a:xfrm>
          <a:custGeom>
            <a:avLst/>
            <a:gdLst/>
            <a:ahLst/>
            <a:cxnLst/>
            <a:rect l="l" t="t" r="r" b="b"/>
            <a:pathLst>
              <a:path w="33505" h="64846">
                <a:moveTo>
                  <a:pt x="33505" y="61109"/>
                </a:moveTo>
                <a:lnTo>
                  <a:pt x="33505" y="60440"/>
                </a:lnTo>
                <a:lnTo>
                  <a:pt x="31752" y="57416"/>
                </a:lnTo>
                <a:lnTo>
                  <a:pt x="8586" y="57416"/>
                </a:lnTo>
                <a:lnTo>
                  <a:pt x="8586" y="1562"/>
                </a:lnTo>
                <a:lnTo>
                  <a:pt x="8384" y="849"/>
                </a:lnTo>
                <a:lnTo>
                  <a:pt x="5817" y="0"/>
                </a:lnTo>
                <a:lnTo>
                  <a:pt x="2823" y="0"/>
                </a:lnTo>
                <a:lnTo>
                  <a:pt x="0" y="1562"/>
                </a:lnTo>
                <a:lnTo>
                  <a:pt x="0" y="61365"/>
                </a:lnTo>
                <a:lnTo>
                  <a:pt x="345" y="63550"/>
                </a:lnTo>
                <a:lnTo>
                  <a:pt x="3200" y="64846"/>
                </a:lnTo>
                <a:lnTo>
                  <a:pt x="31752" y="64846"/>
                </a:lnTo>
                <a:lnTo>
                  <a:pt x="33084" y="63931"/>
                </a:lnTo>
                <a:lnTo>
                  <a:pt x="33505" y="611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962490" y="2873250"/>
            <a:ext cx="27255" cy="52362"/>
          </a:xfrm>
          <a:custGeom>
            <a:avLst/>
            <a:gdLst/>
            <a:ahLst/>
            <a:cxnLst/>
            <a:rect l="l" t="t" r="r" b="b"/>
            <a:pathLst>
              <a:path w="27255" h="52362">
                <a:moveTo>
                  <a:pt x="15022" y="74"/>
                </a:moveTo>
                <a:lnTo>
                  <a:pt x="12178" y="0"/>
                </a:lnTo>
                <a:lnTo>
                  <a:pt x="9636" y="1216"/>
                </a:lnTo>
                <a:lnTo>
                  <a:pt x="0" y="49554"/>
                </a:lnTo>
                <a:lnTo>
                  <a:pt x="2019" y="52362"/>
                </a:lnTo>
                <a:lnTo>
                  <a:pt x="25120" y="52362"/>
                </a:lnTo>
                <a:lnTo>
                  <a:pt x="26798" y="50392"/>
                </a:lnTo>
                <a:lnTo>
                  <a:pt x="27255" y="47735"/>
                </a:lnTo>
                <a:lnTo>
                  <a:pt x="26286" y="46363"/>
                </a:lnTo>
                <a:lnTo>
                  <a:pt x="7580" y="46363"/>
                </a:lnTo>
                <a:lnTo>
                  <a:pt x="16573" y="1216"/>
                </a:lnTo>
                <a:lnTo>
                  <a:pt x="1502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997412" y="2873209"/>
            <a:ext cx="27256" cy="52402"/>
          </a:xfrm>
          <a:custGeom>
            <a:avLst/>
            <a:gdLst/>
            <a:ahLst/>
            <a:cxnLst/>
            <a:rect l="l" t="t" r="r" b="b"/>
            <a:pathLst>
              <a:path w="27256" h="52402">
                <a:moveTo>
                  <a:pt x="15458" y="176"/>
                </a:moveTo>
                <a:lnTo>
                  <a:pt x="12740" y="0"/>
                </a:lnTo>
                <a:lnTo>
                  <a:pt x="9641" y="1257"/>
                </a:lnTo>
                <a:lnTo>
                  <a:pt x="0" y="49594"/>
                </a:lnTo>
                <a:lnTo>
                  <a:pt x="2020" y="52402"/>
                </a:lnTo>
                <a:lnTo>
                  <a:pt x="25121" y="52402"/>
                </a:lnTo>
                <a:lnTo>
                  <a:pt x="26799" y="50432"/>
                </a:lnTo>
                <a:lnTo>
                  <a:pt x="27256" y="47776"/>
                </a:lnTo>
                <a:lnTo>
                  <a:pt x="26291" y="46404"/>
                </a:lnTo>
                <a:lnTo>
                  <a:pt x="7581" y="46404"/>
                </a:lnTo>
                <a:lnTo>
                  <a:pt x="16574" y="1257"/>
                </a:lnTo>
                <a:lnTo>
                  <a:pt x="15458" y="1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7032103" y="2894244"/>
            <a:ext cx="37238" cy="52146"/>
          </a:xfrm>
          <a:custGeom>
            <a:avLst/>
            <a:gdLst/>
            <a:ahLst/>
            <a:cxnLst/>
            <a:rect l="l" t="t" r="r" b="b"/>
            <a:pathLst>
              <a:path w="37238" h="52146">
                <a:moveTo>
                  <a:pt x="12459" y="1753"/>
                </a:moveTo>
                <a:lnTo>
                  <a:pt x="11278" y="7275"/>
                </a:lnTo>
                <a:lnTo>
                  <a:pt x="23497" y="7275"/>
                </a:lnTo>
                <a:lnTo>
                  <a:pt x="25934" y="7874"/>
                </a:lnTo>
                <a:lnTo>
                  <a:pt x="26924" y="0"/>
                </a:lnTo>
                <a:lnTo>
                  <a:pt x="24180" y="1408"/>
                </a:lnTo>
                <a:lnTo>
                  <a:pt x="20307" y="1753"/>
                </a:lnTo>
                <a:lnTo>
                  <a:pt x="12459" y="1753"/>
                </a:lnTo>
                <a:close/>
              </a:path>
              <a:path w="37238" h="52146">
                <a:moveTo>
                  <a:pt x="241" y="28548"/>
                </a:moveTo>
                <a:lnTo>
                  <a:pt x="0" y="29538"/>
                </a:lnTo>
                <a:lnTo>
                  <a:pt x="2541" y="31367"/>
                </a:lnTo>
                <a:lnTo>
                  <a:pt x="7660" y="25653"/>
                </a:lnTo>
                <a:lnTo>
                  <a:pt x="11278" y="7275"/>
                </a:lnTo>
                <a:lnTo>
                  <a:pt x="12459" y="1753"/>
                </a:lnTo>
                <a:lnTo>
                  <a:pt x="15800" y="-15137"/>
                </a:lnTo>
                <a:lnTo>
                  <a:pt x="24778" y="-15137"/>
                </a:lnTo>
                <a:lnTo>
                  <a:pt x="28105" y="-14428"/>
                </a:lnTo>
                <a:lnTo>
                  <a:pt x="30736" y="-12448"/>
                </a:lnTo>
                <a:lnTo>
                  <a:pt x="31485" y="-9373"/>
                </a:lnTo>
                <a:lnTo>
                  <a:pt x="31269" y="-6907"/>
                </a:lnTo>
                <a:lnTo>
                  <a:pt x="29796" y="-3073"/>
                </a:lnTo>
                <a:lnTo>
                  <a:pt x="26924" y="0"/>
                </a:lnTo>
                <a:lnTo>
                  <a:pt x="25934" y="7874"/>
                </a:lnTo>
                <a:lnTo>
                  <a:pt x="29109" y="10325"/>
                </a:lnTo>
                <a:lnTo>
                  <a:pt x="29339" y="3682"/>
                </a:lnTo>
                <a:lnTo>
                  <a:pt x="33324" y="1346"/>
                </a:lnTo>
                <a:lnTo>
                  <a:pt x="36299" y="-1918"/>
                </a:lnTo>
                <a:lnTo>
                  <a:pt x="37745" y="-4509"/>
                </a:lnTo>
                <a:lnTo>
                  <a:pt x="38635" y="-7444"/>
                </a:lnTo>
                <a:lnTo>
                  <a:pt x="38851" y="-10629"/>
                </a:lnTo>
                <a:lnTo>
                  <a:pt x="38851" y="-12268"/>
                </a:lnTo>
                <a:lnTo>
                  <a:pt x="37378" y="-16243"/>
                </a:lnTo>
                <a:lnTo>
                  <a:pt x="34088" y="-19025"/>
                </a:lnTo>
                <a:lnTo>
                  <a:pt x="30787" y="-20116"/>
                </a:lnTo>
                <a:lnTo>
                  <a:pt x="26758" y="-20778"/>
                </a:lnTo>
                <a:lnTo>
                  <a:pt x="12891" y="-20778"/>
                </a:lnTo>
                <a:lnTo>
                  <a:pt x="11484" y="-20574"/>
                </a:lnTo>
                <a:lnTo>
                  <a:pt x="9514" y="-17970"/>
                </a:lnTo>
                <a:lnTo>
                  <a:pt x="241" y="28548"/>
                </a:lnTo>
                <a:close/>
              </a:path>
              <a:path w="37238" h="52146">
                <a:moveTo>
                  <a:pt x="24855" y="30225"/>
                </a:moveTo>
                <a:lnTo>
                  <a:pt x="28094" y="28754"/>
                </a:lnTo>
                <a:lnTo>
                  <a:pt x="32108" y="25830"/>
                </a:lnTo>
                <a:lnTo>
                  <a:pt x="34963" y="22198"/>
                </a:lnTo>
                <a:lnTo>
                  <a:pt x="36309" y="19519"/>
                </a:lnTo>
                <a:lnTo>
                  <a:pt x="37047" y="16661"/>
                </a:lnTo>
                <a:lnTo>
                  <a:pt x="37238" y="13792"/>
                </a:lnTo>
                <a:lnTo>
                  <a:pt x="37047" y="11123"/>
                </a:lnTo>
                <a:lnTo>
                  <a:pt x="35726" y="7823"/>
                </a:lnTo>
                <a:lnTo>
                  <a:pt x="32515" y="4850"/>
                </a:lnTo>
                <a:lnTo>
                  <a:pt x="29339" y="3682"/>
                </a:lnTo>
                <a:lnTo>
                  <a:pt x="29109" y="10325"/>
                </a:lnTo>
                <a:lnTo>
                  <a:pt x="29908" y="14274"/>
                </a:lnTo>
                <a:lnTo>
                  <a:pt x="29908" y="15786"/>
                </a:lnTo>
                <a:lnTo>
                  <a:pt x="29109" y="18590"/>
                </a:lnTo>
                <a:lnTo>
                  <a:pt x="27788" y="21172"/>
                </a:lnTo>
                <a:lnTo>
                  <a:pt x="24472" y="24076"/>
                </a:lnTo>
                <a:lnTo>
                  <a:pt x="21437" y="25322"/>
                </a:lnTo>
                <a:lnTo>
                  <a:pt x="17373" y="25653"/>
                </a:lnTo>
                <a:lnTo>
                  <a:pt x="7660" y="25653"/>
                </a:lnTo>
                <a:lnTo>
                  <a:pt x="2541" y="31367"/>
                </a:lnTo>
                <a:lnTo>
                  <a:pt x="16372" y="31367"/>
                </a:lnTo>
                <a:lnTo>
                  <a:pt x="21070" y="31140"/>
                </a:lnTo>
                <a:lnTo>
                  <a:pt x="24855" y="30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7096813" y="2868437"/>
            <a:ext cx="22734" cy="71095"/>
          </a:xfrm>
          <a:custGeom>
            <a:avLst/>
            <a:gdLst/>
            <a:ahLst/>
            <a:cxnLst/>
            <a:rect l="l" t="t" r="r" b="b"/>
            <a:pathLst>
              <a:path w="22734" h="71095">
                <a:moveTo>
                  <a:pt x="8712" y="14273"/>
                </a:moveTo>
                <a:lnTo>
                  <a:pt x="6591" y="18554"/>
                </a:lnTo>
                <a:lnTo>
                  <a:pt x="4878" y="22708"/>
                </a:lnTo>
                <a:lnTo>
                  <a:pt x="3581" y="26708"/>
                </a:lnTo>
                <a:lnTo>
                  <a:pt x="2299" y="30707"/>
                </a:lnTo>
                <a:lnTo>
                  <a:pt x="1371" y="34580"/>
                </a:lnTo>
                <a:lnTo>
                  <a:pt x="824" y="38318"/>
                </a:lnTo>
                <a:lnTo>
                  <a:pt x="266" y="42062"/>
                </a:lnTo>
                <a:lnTo>
                  <a:pt x="0" y="45659"/>
                </a:lnTo>
                <a:lnTo>
                  <a:pt x="0" y="53149"/>
                </a:lnTo>
                <a:lnTo>
                  <a:pt x="290" y="56908"/>
                </a:lnTo>
                <a:lnTo>
                  <a:pt x="902" y="60389"/>
                </a:lnTo>
                <a:lnTo>
                  <a:pt x="1511" y="63856"/>
                </a:lnTo>
                <a:lnTo>
                  <a:pt x="2311" y="67147"/>
                </a:lnTo>
                <a:lnTo>
                  <a:pt x="3300" y="70232"/>
                </a:lnTo>
                <a:lnTo>
                  <a:pt x="3567" y="70613"/>
                </a:lnTo>
                <a:lnTo>
                  <a:pt x="6123" y="71095"/>
                </a:lnTo>
                <a:lnTo>
                  <a:pt x="8826" y="69267"/>
                </a:lnTo>
                <a:lnTo>
                  <a:pt x="8129" y="66433"/>
                </a:lnTo>
                <a:lnTo>
                  <a:pt x="7556" y="63284"/>
                </a:lnTo>
                <a:lnTo>
                  <a:pt x="7148" y="60109"/>
                </a:lnTo>
                <a:lnTo>
                  <a:pt x="6846" y="56922"/>
                </a:lnTo>
                <a:lnTo>
                  <a:pt x="6656" y="53773"/>
                </a:lnTo>
                <a:lnTo>
                  <a:pt x="6605" y="47372"/>
                </a:lnTo>
                <a:lnTo>
                  <a:pt x="6908" y="43663"/>
                </a:lnTo>
                <a:lnTo>
                  <a:pt x="7495" y="39750"/>
                </a:lnTo>
                <a:lnTo>
                  <a:pt x="8088" y="35840"/>
                </a:lnTo>
                <a:lnTo>
                  <a:pt x="9018" y="31802"/>
                </a:lnTo>
                <a:lnTo>
                  <a:pt x="10299" y="27636"/>
                </a:lnTo>
                <a:lnTo>
                  <a:pt x="11569" y="23472"/>
                </a:lnTo>
                <a:lnTo>
                  <a:pt x="13233" y="19202"/>
                </a:lnTo>
                <a:lnTo>
                  <a:pt x="15278" y="14834"/>
                </a:lnTo>
                <a:lnTo>
                  <a:pt x="17312" y="10464"/>
                </a:lnTo>
                <a:lnTo>
                  <a:pt x="19810" y="6073"/>
                </a:lnTo>
                <a:lnTo>
                  <a:pt x="22734" y="1638"/>
                </a:lnTo>
                <a:lnTo>
                  <a:pt x="21845" y="100"/>
                </a:lnTo>
                <a:lnTo>
                  <a:pt x="19216" y="0"/>
                </a:lnTo>
                <a:lnTo>
                  <a:pt x="16610" y="1069"/>
                </a:lnTo>
                <a:lnTo>
                  <a:pt x="13463" y="5586"/>
                </a:lnTo>
                <a:lnTo>
                  <a:pt x="10831" y="9982"/>
                </a:lnTo>
                <a:lnTo>
                  <a:pt x="8712" y="142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7120605" y="2873250"/>
            <a:ext cx="27255" cy="52362"/>
          </a:xfrm>
          <a:custGeom>
            <a:avLst/>
            <a:gdLst/>
            <a:ahLst/>
            <a:cxnLst/>
            <a:rect l="l" t="t" r="r" b="b"/>
            <a:pathLst>
              <a:path w="27255" h="52362">
                <a:moveTo>
                  <a:pt x="15012" y="74"/>
                </a:moveTo>
                <a:lnTo>
                  <a:pt x="12183" y="0"/>
                </a:lnTo>
                <a:lnTo>
                  <a:pt x="9640" y="1216"/>
                </a:lnTo>
                <a:lnTo>
                  <a:pt x="0" y="49554"/>
                </a:lnTo>
                <a:lnTo>
                  <a:pt x="2019" y="52362"/>
                </a:lnTo>
                <a:lnTo>
                  <a:pt x="25120" y="52362"/>
                </a:lnTo>
                <a:lnTo>
                  <a:pt x="26788" y="50392"/>
                </a:lnTo>
                <a:lnTo>
                  <a:pt x="27255" y="47735"/>
                </a:lnTo>
                <a:lnTo>
                  <a:pt x="26290" y="46363"/>
                </a:lnTo>
                <a:lnTo>
                  <a:pt x="7585" y="46363"/>
                </a:lnTo>
                <a:lnTo>
                  <a:pt x="16563" y="1216"/>
                </a:lnTo>
                <a:lnTo>
                  <a:pt x="1501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7154928" y="2909940"/>
            <a:ext cx="27762" cy="39484"/>
          </a:xfrm>
          <a:custGeom>
            <a:avLst/>
            <a:gdLst/>
            <a:ahLst/>
            <a:cxnLst/>
            <a:rect l="l" t="t" r="r" b="b"/>
            <a:pathLst>
              <a:path w="27762" h="39484">
                <a:moveTo>
                  <a:pt x="27762" y="0"/>
                </a:moveTo>
                <a:lnTo>
                  <a:pt x="26631" y="2909"/>
                </a:lnTo>
                <a:lnTo>
                  <a:pt x="24190" y="6706"/>
                </a:lnTo>
                <a:lnTo>
                  <a:pt x="20955" y="9475"/>
                </a:lnTo>
                <a:lnTo>
                  <a:pt x="18352" y="10642"/>
                </a:lnTo>
                <a:lnTo>
                  <a:pt x="15227" y="10923"/>
                </a:lnTo>
                <a:lnTo>
                  <a:pt x="19403" y="16066"/>
                </a:lnTo>
                <a:lnTo>
                  <a:pt x="23456" y="14591"/>
                </a:lnTo>
                <a:lnTo>
                  <a:pt x="26859" y="12334"/>
                </a:lnTo>
                <a:lnTo>
                  <a:pt x="27762" y="0"/>
                </a:lnTo>
                <a:close/>
              </a:path>
              <a:path w="27762" h="39484">
                <a:moveTo>
                  <a:pt x="29857" y="9591"/>
                </a:moveTo>
                <a:lnTo>
                  <a:pt x="32219" y="6210"/>
                </a:lnTo>
                <a:lnTo>
                  <a:pt x="33958" y="2477"/>
                </a:lnTo>
                <a:lnTo>
                  <a:pt x="35304" y="-1446"/>
                </a:lnTo>
                <a:lnTo>
                  <a:pt x="36054" y="-5575"/>
                </a:lnTo>
                <a:lnTo>
                  <a:pt x="36244" y="-9585"/>
                </a:lnTo>
                <a:lnTo>
                  <a:pt x="35952" y="-13690"/>
                </a:lnTo>
                <a:lnTo>
                  <a:pt x="34822" y="-17117"/>
                </a:lnTo>
                <a:lnTo>
                  <a:pt x="31556" y="-20941"/>
                </a:lnTo>
                <a:lnTo>
                  <a:pt x="28195" y="-22477"/>
                </a:lnTo>
                <a:lnTo>
                  <a:pt x="24155" y="-23417"/>
                </a:lnTo>
                <a:lnTo>
                  <a:pt x="21563" y="-23417"/>
                </a:lnTo>
                <a:lnTo>
                  <a:pt x="16800" y="-23050"/>
                </a:lnTo>
                <a:lnTo>
                  <a:pt x="12750" y="-21577"/>
                </a:lnTo>
                <a:lnTo>
                  <a:pt x="9334" y="-19316"/>
                </a:lnTo>
                <a:lnTo>
                  <a:pt x="6350" y="-16559"/>
                </a:lnTo>
                <a:lnTo>
                  <a:pt x="4013" y="-13157"/>
                </a:lnTo>
                <a:lnTo>
                  <a:pt x="2260" y="-9434"/>
                </a:lnTo>
                <a:lnTo>
                  <a:pt x="914" y="-5535"/>
                </a:lnTo>
                <a:lnTo>
                  <a:pt x="190" y="-1395"/>
                </a:lnTo>
                <a:lnTo>
                  <a:pt x="0" y="2617"/>
                </a:lnTo>
                <a:lnTo>
                  <a:pt x="290" y="6743"/>
                </a:lnTo>
                <a:lnTo>
                  <a:pt x="1421" y="10173"/>
                </a:lnTo>
                <a:lnTo>
                  <a:pt x="4646" y="13996"/>
                </a:lnTo>
                <a:lnTo>
                  <a:pt x="7998" y="15505"/>
                </a:lnTo>
                <a:lnTo>
                  <a:pt x="12052" y="16449"/>
                </a:lnTo>
                <a:lnTo>
                  <a:pt x="14640" y="16449"/>
                </a:lnTo>
                <a:lnTo>
                  <a:pt x="19403" y="16066"/>
                </a:lnTo>
                <a:lnTo>
                  <a:pt x="15227" y="10923"/>
                </a:lnTo>
                <a:lnTo>
                  <a:pt x="11414" y="10314"/>
                </a:lnTo>
                <a:lnTo>
                  <a:pt x="8188" y="7837"/>
                </a:lnTo>
                <a:lnTo>
                  <a:pt x="7123" y="4773"/>
                </a:lnTo>
                <a:lnTo>
                  <a:pt x="6972" y="2211"/>
                </a:lnTo>
                <a:lnTo>
                  <a:pt x="7098" y="-824"/>
                </a:lnTo>
                <a:lnTo>
                  <a:pt x="7580" y="-3973"/>
                </a:lnTo>
                <a:lnTo>
                  <a:pt x="8445" y="-6997"/>
                </a:lnTo>
                <a:lnTo>
                  <a:pt x="9575" y="-9892"/>
                </a:lnTo>
                <a:lnTo>
                  <a:pt x="12012" y="-13675"/>
                </a:lnTo>
                <a:lnTo>
                  <a:pt x="15252" y="-16408"/>
                </a:lnTo>
                <a:lnTo>
                  <a:pt x="17880" y="-17564"/>
                </a:lnTo>
                <a:lnTo>
                  <a:pt x="20966" y="-17870"/>
                </a:lnTo>
                <a:lnTo>
                  <a:pt x="24803" y="-17258"/>
                </a:lnTo>
                <a:lnTo>
                  <a:pt x="28040" y="-14795"/>
                </a:lnTo>
                <a:lnTo>
                  <a:pt x="29084" y="-11746"/>
                </a:lnTo>
                <a:lnTo>
                  <a:pt x="29220" y="-9193"/>
                </a:lnTo>
                <a:lnTo>
                  <a:pt x="29094" y="-6159"/>
                </a:lnTo>
                <a:lnTo>
                  <a:pt x="28627" y="-3049"/>
                </a:lnTo>
                <a:lnTo>
                  <a:pt x="27762" y="0"/>
                </a:lnTo>
                <a:lnTo>
                  <a:pt x="26859" y="12334"/>
                </a:lnTo>
                <a:lnTo>
                  <a:pt x="29857" y="95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7196950" y="2886527"/>
            <a:ext cx="35431" cy="39329"/>
          </a:xfrm>
          <a:custGeom>
            <a:avLst/>
            <a:gdLst/>
            <a:ahLst/>
            <a:cxnLst/>
            <a:rect l="l" t="t" r="r" b="b"/>
            <a:pathLst>
              <a:path w="35431" h="39329">
                <a:moveTo>
                  <a:pt x="35431" y="8535"/>
                </a:moveTo>
                <a:lnTo>
                  <a:pt x="34632" y="4939"/>
                </a:lnTo>
                <a:lnTo>
                  <a:pt x="32576" y="2095"/>
                </a:lnTo>
                <a:lnTo>
                  <a:pt x="29185" y="266"/>
                </a:lnTo>
                <a:lnTo>
                  <a:pt x="25883" y="0"/>
                </a:lnTo>
                <a:lnTo>
                  <a:pt x="22659" y="276"/>
                </a:lnTo>
                <a:lnTo>
                  <a:pt x="19620" y="1407"/>
                </a:lnTo>
                <a:lnTo>
                  <a:pt x="16967" y="2969"/>
                </a:lnTo>
                <a:lnTo>
                  <a:pt x="13702" y="5802"/>
                </a:lnTo>
                <a:lnTo>
                  <a:pt x="11736" y="8696"/>
                </a:lnTo>
                <a:lnTo>
                  <a:pt x="13093" y="1764"/>
                </a:lnTo>
                <a:lnTo>
                  <a:pt x="12471" y="734"/>
                </a:lnTo>
                <a:lnTo>
                  <a:pt x="9893" y="557"/>
                </a:lnTo>
                <a:lnTo>
                  <a:pt x="7291" y="1764"/>
                </a:lnTo>
                <a:lnTo>
                  <a:pt x="0" y="38087"/>
                </a:lnTo>
                <a:lnTo>
                  <a:pt x="1016" y="39203"/>
                </a:lnTo>
                <a:lnTo>
                  <a:pt x="3708" y="39329"/>
                </a:lnTo>
                <a:lnTo>
                  <a:pt x="6642" y="38087"/>
                </a:lnTo>
                <a:lnTo>
                  <a:pt x="9867" y="21880"/>
                </a:lnTo>
                <a:lnTo>
                  <a:pt x="11062" y="17438"/>
                </a:lnTo>
                <a:lnTo>
                  <a:pt x="13082" y="13474"/>
                </a:lnTo>
                <a:lnTo>
                  <a:pt x="15505" y="10335"/>
                </a:lnTo>
                <a:lnTo>
                  <a:pt x="18162" y="7772"/>
                </a:lnTo>
                <a:lnTo>
                  <a:pt x="21146" y="6120"/>
                </a:lnTo>
                <a:lnTo>
                  <a:pt x="24030" y="5712"/>
                </a:lnTo>
                <a:lnTo>
                  <a:pt x="26835" y="6220"/>
                </a:lnTo>
                <a:lnTo>
                  <a:pt x="28573" y="9561"/>
                </a:lnTo>
                <a:lnTo>
                  <a:pt x="28548" y="12470"/>
                </a:lnTo>
                <a:lnTo>
                  <a:pt x="28091" y="15670"/>
                </a:lnTo>
                <a:lnTo>
                  <a:pt x="23623" y="38087"/>
                </a:lnTo>
                <a:lnTo>
                  <a:pt x="24674" y="39203"/>
                </a:lnTo>
                <a:lnTo>
                  <a:pt x="27357" y="39329"/>
                </a:lnTo>
                <a:lnTo>
                  <a:pt x="30276" y="38087"/>
                </a:lnTo>
                <a:lnTo>
                  <a:pt x="34823" y="15429"/>
                </a:lnTo>
                <a:lnTo>
                  <a:pt x="35269" y="12611"/>
                </a:lnTo>
                <a:lnTo>
                  <a:pt x="35431" y="9827"/>
                </a:lnTo>
                <a:lnTo>
                  <a:pt x="35431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7240129" y="2869620"/>
            <a:ext cx="40233" cy="56757"/>
          </a:xfrm>
          <a:custGeom>
            <a:avLst/>
            <a:gdLst/>
            <a:ahLst/>
            <a:cxnLst/>
            <a:rect l="l" t="t" r="r" b="b"/>
            <a:pathLst>
              <a:path w="40233" h="56757">
                <a:moveTo>
                  <a:pt x="40233" y="1296"/>
                </a:moveTo>
                <a:lnTo>
                  <a:pt x="39182" y="180"/>
                </a:lnTo>
                <a:lnTo>
                  <a:pt x="36501" y="0"/>
                </a:lnTo>
                <a:lnTo>
                  <a:pt x="33630" y="1296"/>
                </a:lnTo>
                <a:lnTo>
                  <a:pt x="29531" y="21859"/>
                </a:lnTo>
                <a:lnTo>
                  <a:pt x="28321" y="20549"/>
                </a:lnTo>
                <a:lnTo>
                  <a:pt x="25326" y="18328"/>
                </a:lnTo>
                <a:lnTo>
                  <a:pt x="22543" y="17287"/>
                </a:lnTo>
                <a:lnTo>
                  <a:pt x="19281" y="16906"/>
                </a:lnTo>
                <a:lnTo>
                  <a:pt x="14796" y="17349"/>
                </a:lnTo>
                <a:lnTo>
                  <a:pt x="11062" y="19116"/>
                </a:lnTo>
                <a:lnTo>
                  <a:pt x="9248" y="31460"/>
                </a:lnTo>
                <a:lnTo>
                  <a:pt x="10554" y="28613"/>
                </a:lnTo>
                <a:lnTo>
                  <a:pt x="13172" y="25145"/>
                </a:lnTo>
                <a:lnTo>
                  <a:pt x="16484" y="22950"/>
                </a:lnTo>
                <a:lnTo>
                  <a:pt x="19202" y="22618"/>
                </a:lnTo>
                <a:lnTo>
                  <a:pt x="22683" y="23101"/>
                </a:lnTo>
                <a:lnTo>
                  <a:pt x="25603" y="25034"/>
                </a:lnTo>
                <a:lnTo>
                  <a:pt x="28234" y="28310"/>
                </a:lnTo>
                <a:lnTo>
                  <a:pt x="26863" y="34988"/>
                </a:lnTo>
                <a:lnTo>
                  <a:pt x="25628" y="39485"/>
                </a:lnTo>
                <a:lnTo>
                  <a:pt x="23648" y="43398"/>
                </a:lnTo>
                <a:lnTo>
                  <a:pt x="21211" y="46534"/>
                </a:lnTo>
                <a:lnTo>
                  <a:pt x="18529" y="49061"/>
                </a:lnTo>
                <a:lnTo>
                  <a:pt x="15544" y="50674"/>
                </a:lnTo>
                <a:lnTo>
                  <a:pt x="12585" y="51080"/>
                </a:lnTo>
                <a:lnTo>
                  <a:pt x="8319" y="49010"/>
                </a:lnTo>
                <a:lnTo>
                  <a:pt x="6987" y="45619"/>
                </a:lnTo>
                <a:lnTo>
                  <a:pt x="7089" y="40425"/>
                </a:lnTo>
                <a:lnTo>
                  <a:pt x="7988" y="21704"/>
                </a:lnTo>
                <a:lnTo>
                  <a:pt x="5349" y="24804"/>
                </a:lnTo>
                <a:lnTo>
                  <a:pt x="3341" y="28552"/>
                </a:lnTo>
                <a:lnTo>
                  <a:pt x="1868" y="32400"/>
                </a:lnTo>
                <a:lnTo>
                  <a:pt x="753" y="36285"/>
                </a:lnTo>
                <a:lnTo>
                  <a:pt x="154" y="40158"/>
                </a:lnTo>
                <a:lnTo>
                  <a:pt x="0" y="43459"/>
                </a:lnTo>
                <a:lnTo>
                  <a:pt x="154" y="46202"/>
                </a:lnTo>
                <a:lnTo>
                  <a:pt x="712" y="49176"/>
                </a:lnTo>
                <a:lnTo>
                  <a:pt x="1893" y="52020"/>
                </a:lnTo>
                <a:lnTo>
                  <a:pt x="4626" y="55159"/>
                </a:lnTo>
                <a:lnTo>
                  <a:pt x="7927" y="56556"/>
                </a:lnTo>
                <a:lnTo>
                  <a:pt x="10897" y="56757"/>
                </a:lnTo>
                <a:lnTo>
                  <a:pt x="14047" y="56492"/>
                </a:lnTo>
                <a:lnTo>
                  <a:pt x="17096" y="55385"/>
                </a:lnTo>
                <a:lnTo>
                  <a:pt x="19738" y="53849"/>
                </a:lnTo>
                <a:lnTo>
                  <a:pt x="22989" y="51055"/>
                </a:lnTo>
                <a:lnTo>
                  <a:pt x="24879" y="48211"/>
                </a:lnTo>
                <a:lnTo>
                  <a:pt x="23597" y="54993"/>
                </a:lnTo>
                <a:lnTo>
                  <a:pt x="23688" y="55717"/>
                </a:lnTo>
                <a:lnTo>
                  <a:pt x="26250" y="56235"/>
                </a:lnTo>
                <a:lnTo>
                  <a:pt x="29531" y="54993"/>
                </a:lnTo>
                <a:lnTo>
                  <a:pt x="40233" y="1296"/>
                </a:lnTo>
                <a:close/>
              </a:path>
              <a:path w="40233" h="56757">
                <a:moveTo>
                  <a:pt x="7089" y="40425"/>
                </a:moveTo>
                <a:lnTo>
                  <a:pt x="7520" y="37480"/>
                </a:lnTo>
                <a:lnTo>
                  <a:pt x="8284" y="34444"/>
                </a:lnTo>
                <a:lnTo>
                  <a:pt x="9248" y="31460"/>
                </a:lnTo>
                <a:lnTo>
                  <a:pt x="11062" y="19116"/>
                </a:lnTo>
                <a:lnTo>
                  <a:pt x="7988" y="21704"/>
                </a:lnTo>
                <a:lnTo>
                  <a:pt x="7089" y="404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7282558" y="2909940"/>
            <a:ext cx="27763" cy="39484"/>
          </a:xfrm>
          <a:custGeom>
            <a:avLst/>
            <a:gdLst/>
            <a:ahLst/>
            <a:cxnLst/>
            <a:rect l="l" t="t" r="r" b="b"/>
            <a:pathLst>
              <a:path w="27763" h="39484">
                <a:moveTo>
                  <a:pt x="27763" y="0"/>
                </a:moveTo>
                <a:lnTo>
                  <a:pt x="26633" y="2909"/>
                </a:lnTo>
                <a:lnTo>
                  <a:pt x="24196" y="6706"/>
                </a:lnTo>
                <a:lnTo>
                  <a:pt x="20970" y="9475"/>
                </a:lnTo>
                <a:lnTo>
                  <a:pt x="18352" y="10642"/>
                </a:lnTo>
                <a:lnTo>
                  <a:pt x="15242" y="10923"/>
                </a:lnTo>
                <a:lnTo>
                  <a:pt x="19408" y="16066"/>
                </a:lnTo>
                <a:lnTo>
                  <a:pt x="23458" y="14591"/>
                </a:lnTo>
                <a:lnTo>
                  <a:pt x="26863" y="12334"/>
                </a:lnTo>
                <a:lnTo>
                  <a:pt x="27763" y="0"/>
                </a:lnTo>
                <a:close/>
              </a:path>
              <a:path w="27763" h="39484">
                <a:moveTo>
                  <a:pt x="29858" y="9591"/>
                </a:moveTo>
                <a:lnTo>
                  <a:pt x="32219" y="6210"/>
                </a:lnTo>
                <a:lnTo>
                  <a:pt x="33962" y="2477"/>
                </a:lnTo>
                <a:lnTo>
                  <a:pt x="35308" y="-1446"/>
                </a:lnTo>
                <a:lnTo>
                  <a:pt x="36057" y="-5575"/>
                </a:lnTo>
                <a:lnTo>
                  <a:pt x="36248" y="-9585"/>
                </a:lnTo>
                <a:lnTo>
                  <a:pt x="35957" y="-13690"/>
                </a:lnTo>
                <a:lnTo>
                  <a:pt x="34827" y="-17117"/>
                </a:lnTo>
                <a:lnTo>
                  <a:pt x="31562" y="-20941"/>
                </a:lnTo>
                <a:lnTo>
                  <a:pt x="28195" y="-22477"/>
                </a:lnTo>
                <a:lnTo>
                  <a:pt x="24156" y="-23417"/>
                </a:lnTo>
                <a:lnTo>
                  <a:pt x="21568" y="-23417"/>
                </a:lnTo>
                <a:lnTo>
                  <a:pt x="16804" y="-23050"/>
                </a:lnTo>
                <a:lnTo>
                  <a:pt x="12752" y="-21577"/>
                </a:lnTo>
                <a:lnTo>
                  <a:pt x="9349" y="-19316"/>
                </a:lnTo>
                <a:lnTo>
                  <a:pt x="6351" y="-16559"/>
                </a:lnTo>
                <a:lnTo>
                  <a:pt x="4014" y="-13157"/>
                </a:lnTo>
                <a:lnTo>
                  <a:pt x="2260" y="-9434"/>
                </a:lnTo>
                <a:lnTo>
                  <a:pt x="914" y="-5535"/>
                </a:lnTo>
                <a:lnTo>
                  <a:pt x="191" y="-1395"/>
                </a:lnTo>
                <a:lnTo>
                  <a:pt x="0" y="2617"/>
                </a:lnTo>
                <a:lnTo>
                  <a:pt x="295" y="6743"/>
                </a:lnTo>
                <a:lnTo>
                  <a:pt x="1422" y="10173"/>
                </a:lnTo>
                <a:lnTo>
                  <a:pt x="4652" y="13996"/>
                </a:lnTo>
                <a:lnTo>
                  <a:pt x="8003" y="15505"/>
                </a:lnTo>
                <a:lnTo>
                  <a:pt x="12053" y="16449"/>
                </a:lnTo>
                <a:lnTo>
                  <a:pt x="14645" y="16449"/>
                </a:lnTo>
                <a:lnTo>
                  <a:pt x="19408" y="16066"/>
                </a:lnTo>
                <a:lnTo>
                  <a:pt x="15242" y="10923"/>
                </a:lnTo>
                <a:lnTo>
                  <a:pt x="11419" y="10314"/>
                </a:lnTo>
                <a:lnTo>
                  <a:pt x="8194" y="7837"/>
                </a:lnTo>
                <a:lnTo>
                  <a:pt x="7124" y="4773"/>
                </a:lnTo>
                <a:lnTo>
                  <a:pt x="6973" y="2211"/>
                </a:lnTo>
                <a:lnTo>
                  <a:pt x="7099" y="-824"/>
                </a:lnTo>
                <a:lnTo>
                  <a:pt x="7581" y="-3973"/>
                </a:lnTo>
                <a:lnTo>
                  <a:pt x="8445" y="-6997"/>
                </a:lnTo>
                <a:lnTo>
                  <a:pt x="9575" y="-9892"/>
                </a:lnTo>
                <a:lnTo>
                  <a:pt x="12016" y="-13675"/>
                </a:lnTo>
                <a:lnTo>
                  <a:pt x="15253" y="-16408"/>
                </a:lnTo>
                <a:lnTo>
                  <a:pt x="17881" y="-17564"/>
                </a:lnTo>
                <a:lnTo>
                  <a:pt x="20970" y="-17870"/>
                </a:lnTo>
                <a:lnTo>
                  <a:pt x="24818" y="-17258"/>
                </a:lnTo>
                <a:lnTo>
                  <a:pt x="28055" y="-14795"/>
                </a:lnTo>
                <a:lnTo>
                  <a:pt x="29084" y="-11746"/>
                </a:lnTo>
                <a:lnTo>
                  <a:pt x="29225" y="-9193"/>
                </a:lnTo>
                <a:lnTo>
                  <a:pt x="29109" y="-6159"/>
                </a:lnTo>
                <a:lnTo>
                  <a:pt x="28627" y="-3049"/>
                </a:lnTo>
                <a:lnTo>
                  <a:pt x="27763" y="0"/>
                </a:lnTo>
                <a:lnTo>
                  <a:pt x="26863" y="12334"/>
                </a:lnTo>
                <a:lnTo>
                  <a:pt x="29858" y="95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7324581" y="2886527"/>
            <a:ext cx="35435" cy="39329"/>
          </a:xfrm>
          <a:custGeom>
            <a:avLst/>
            <a:gdLst/>
            <a:ahLst/>
            <a:cxnLst/>
            <a:rect l="l" t="t" r="r" b="b"/>
            <a:pathLst>
              <a:path w="35435" h="39329">
                <a:moveTo>
                  <a:pt x="35435" y="8535"/>
                </a:moveTo>
                <a:lnTo>
                  <a:pt x="34635" y="4939"/>
                </a:lnTo>
                <a:lnTo>
                  <a:pt x="32576" y="2095"/>
                </a:lnTo>
                <a:lnTo>
                  <a:pt x="29185" y="266"/>
                </a:lnTo>
                <a:lnTo>
                  <a:pt x="25883" y="0"/>
                </a:lnTo>
                <a:lnTo>
                  <a:pt x="22658" y="276"/>
                </a:lnTo>
                <a:lnTo>
                  <a:pt x="19624" y="1407"/>
                </a:lnTo>
                <a:lnTo>
                  <a:pt x="16981" y="2969"/>
                </a:lnTo>
                <a:lnTo>
                  <a:pt x="13705" y="5802"/>
                </a:lnTo>
                <a:lnTo>
                  <a:pt x="11736" y="8696"/>
                </a:lnTo>
                <a:lnTo>
                  <a:pt x="13107" y="1764"/>
                </a:lnTo>
                <a:lnTo>
                  <a:pt x="12473" y="734"/>
                </a:lnTo>
                <a:lnTo>
                  <a:pt x="9907" y="557"/>
                </a:lnTo>
                <a:lnTo>
                  <a:pt x="7305" y="1764"/>
                </a:lnTo>
                <a:lnTo>
                  <a:pt x="0" y="38087"/>
                </a:lnTo>
                <a:lnTo>
                  <a:pt x="1018" y="39203"/>
                </a:lnTo>
                <a:lnTo>
                  <a:pt x="3712" y="39329"/>
                </a:lnTo>
                <a:lnTo>
                  <a:pt x="6656" y="38087"/>
                </a:lnTo>
                <a:lnTo>
                  <a:pt x="9881" y="21880"/>
                </a:lnTo>
                <a:lnTo>
                  <a:pt x="11062" y="17438"/>
                </a:lnTo>
                <a:lnTo>
                  <a:pt x="13082" y="13474"/>
                </a:lnTo>
                <a:lnTo>
                  <a:pt x="15509" y="10335"/>
                </a:lnTo>
                <a:lnTo>
                  <a:pt x="18162" y="7772"/>
                </a:lnTo>
                <a:lnTo>
                  <a:pt x="21146" y="6120"/>
                </a:lnTo>
                <a:lnTo>
                  <a:pt x="24029" y="5712"/>
                </a:lnTo>
                <a:lnTo>
                  <a:pt x="26837" y="6220"/>
                </a:lnTo>
                <a:lnTo>
                  <a:pt x="28587" y="9561"/>
                </a:lnTo>
                <a:lnTo>
                  <a:pt x="28552" y="12470"/>
                </a:lnTo>
                <a:lnTo>
                  <a:pt x="28094" y="15670"/>
                </a:lnTo>
                <a:lnTo>
                  <a:pt x="23623" y="38087"/>
                </a:lnTo>
                <a:lnTo>
                  <a:pt x="24678" y="39203"/>
                </a:lnTo>
                <a:lnTo>
                  <a:pt x="27357" y="39329"/>
                </a:lnTo>
                <a:lnTo>
                  <a:pt x="30279" y="38087"/>
                </a:lnTo>
                <a:lnTo>
                  <a:pt x="34825" y="15429"/>
                </a:lnTo>
                <a:lnTo>
                  <a:pt x="35269" y="12611"/>
                </a:lnTo>
                <a:lnTo>
                  <a:pt x="35435" y="9827"/>
                </a:lnTo>
                <a:lnTo>
                  <a:pt x="35435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7363263" y="2868422"/>
            <a:ext cx="22773" cy="71081"/>
          </a:xfrm>
          <a:custGeom>
            <a:avLst/>
            <a:gdLst/>
            <a:ahLst/>
            <a:cxnLst/>
            <a:rect l="l" t="t" r="r" b="b"/>
            <a:pathLst>
              <a:path w="22773" h="71081">
                <a:moveTo>
                  <a:pt x="14630" y="35219"/>
                </a:moveTo>
                <a:lnTo>
                  <a:pt x="13705" y="39258"/>
                </a:lnTo>
                <a:lnTo>
                  <a:pt x="12434" y="43449"/>
                </a:lnTo>
                <a:lnTo>
                  <a:pt x="11153" y="47638"/>
                </a:lnTo>
                <a:lnTo>
                  <a:pt x="9500" y="51920"/>
                </a:lnTo>
                <a:lnTo>
                  <a:pt x="7456" y="56286"/>
                </a:lnTo>
                <a:lnTo>
                  <a:pt x="5411" y="60656"/>
                </a:lnTo>
                <a:lnTo>
                  <a:pt x="2923" y="65037"/>
                </a:lnTo>
                <a:lnTo>
                  <a:pt x="0" y="69444"/>
                </a:lnTo>
                <a:lnTo>
                  <a:pt x="878" y="70981"/>
                </a:lnTo>
                <a:lnTo>
                  <a:pt x="3506" y="71081"/>
                </a:lnTo>
                <a:lnTo>
                  <a:pt x="6159" y="70057"/>
                </a:lnTo>
                <a:lnTo>
                  <a:pt x="9298" y="65509"/>
                </a:lnTo>
                <a:lnTo>
                  <a:pt x="11927" y="61103"/>
                </a:lnTo>
                <a:lnTo>
                  <a:pt x="14037" y="56822"/>
                </a:lnTo>
                <a:lnTo>
                  <a:pt x="16142" y="52528"/>
                </a:lnTo>
                <a:lnTo>
                  <a:pt x="17856" y="48388"/>
                </a:lnTo>
                <a:lnTo>
                  <a:pt x="19166" y="44373"/>
                </a:lnTo>
                <a:lnTo>
                  <a:pt x="20462" y="40374"/>
                </a:lnTo>
                <a:lnTo>
                  <a:pt x="21402" y="36515"/>
                </a:lnTo>
                <a:lnTo>
                  <a:pt x="21945" y="32792"/>
                </a:lnTo>
                <a:lnTo>
                  <a:pt x="22492" y="29060"/>
                </a:lnTo>
                <a:lnTo>
                  <a:pt x="22773" y="25477"/>
                </a:lnTo>
                <a:lnTo>
                  <a:pt x="22773" y="17946"/>
                </a:lnTo>
                <a:lnTo>
                  <a:pt x="22467" y="14173"/>
                </a:lnTo>
                <a:lnTo>
                  <a:pt x="21845" y="10707"/>
                </a:lnTo>
                <a:lnTo>
                  <a:pt x="21222" y="7228"/>
                </a:lnTo>
                <a:lnTo>
                  <a:pt x="20408" y="3953"/>
                </a:lnTo>
                <a:lnTo>
                  <a:pt x="19418" y="890"/>
                </a:lnTo>
                <a:lnTo>
                  <a:pt x="19192" y="482"/>
                </a:lnTo>
                <a:lnTo>
                  <a:pt x="16614" y="0"/>
                </a:lnTo>
                <a:lnTo>
                  <a:pt x="13907" y="1818"/>
                </a:lnTo>
                <a:lnTo>
                  <a:pt x="14606" y="4687"/>
                </a:lnTo>
                <a:lnTo>
                  <a:pt x="15167" y="7797"/>
                </a:lnTo>
                <a:lnTo>
                  <a:pt x="15585" y="10972"/>
                </a:lnTo>
                <a:lnTo>
                  <a:pt x="15890" y="14163"/>
                </a:lnTo>
                <a:lnTo>
                  <a:pt x="16082" y="17324"/>
                </a:lnTo>
                <a:lnTo>
                  <a:pt x="16131" y="23724"/>
                </a:lnTo>
                <a:lnTo>
                  <a:pt x="15825" y="27421"/>
                </a:lnTo>
                <a:lnTo>
                  <a:pt x="15228" y="31320"/>
                </a:lnTo>
                <a:lnTo>
                  <a:pt x="14630" y="352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7385227" y="2916582"/>
            <a:ext cx="16548" cy="20728"/>
          </a:xfrm>
          <a:custGeom>
            <a:avLst/>
            <a:gdLst/>
            <a:ahLst/>
            <a:cxnLst/>
            <a:rect l="l" t="t" r="r" b="b"/>
            <a:pathLst>
              <a:path w="16548" h="20728">
                <a:moveTo>
                  <a:pt x="16548" y="2095"/>
                </a:moveTo>
                <a:lnTo>
                  <a:pt x="15835" y="472"/>
                </a:lnTo>
                <a:lnTo>
                  <a:pt x="13106" y="0"/>
                </a:lnTo>
                <a:lnTo>
                  <a:pt x="9993" y="572"/>
                </a:lnTo>
                <a:lnTo>
                  <a:pt x="8646" y="3280"/>
                </a:lnTo>
                <a:lnTo>
                  <a:pt x="7721" y="8028"/>
                </a:lnTo>
                <a:lnTo>
                  <a:pt x="139" y="19116"/>
                </a:lnTo>
                <a:lnTo>
                  <a:pt x="0" y="20462"/>
                </a:lnTo>
                <a:lnTo>
                  <a:pt x="2667" y="20728"/>
                </a:lnTo>
                <a:lnTo>
                  <a:pt x="5370" y="19598"/>
                </a:lnTo>
                <a:lnTo>
                  <a:pt x="12584" y="11294"/>
                </a:lnTo>
                <a:lnTo>
                  <a:pt x="14831" y="8254"/>
                </a:lnTo>
                <a:lnTo>
                  <a:pt x="16202" y="5170"/>
                </a:lnTo>
                <a:lnTo>
                  <a:pt x="16548" y="2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7431756" y="2873250"/>
            <a:ext cx="27255" cy="52362"/>
          </a:xfrm>
          <a:custGeom>
            <a:avLst/>
            <a:gdLst/>
            <a:ahLst/>
            <a:cxnLst/>
            <a:rect l="l" t="t" r="r" b="b"/>
            <a:pathLst>
              <a:path w="27255" h="52362">
                <a:moveTo>
                  <a:pt x="15012" y="74"/>
                </a:moveTo>
                <a:lnTo>
                  <a:pt x="12179" y="0"/>
                </a:lnTo>
                <a:lnTo>
                  <a:pt x="9626" y="1216"/>
                </a:lnTo>
                <a:lnTo>
                  <a:pt x="0" y="49554"/>
                </a:lnTo>
                <a:lnTo>
                  <a:pt x="2020" y="52362"/>
                </a:lnTo>
                <a:lnTo>
                  <a:pt x="25106" y="52362"/>
                </a:lnTo>
                <a:lnTo>
                  <a:pt x="26784" y="50392"/>
                </a:lnTo>
                <a:lnTo>
                  <a:pt x="27255" y="47735"/>
                </a:lnTo>
                <a:lnTo>
                  <a:pt x="26291" y="46363"/>
                </a:lnTo>
                <a:lnTo>
                  <a:pt x="7581" y="46363"/>
                </a:lnTo>
                <a:lnTo>
                  <a:pt x="16560" y="1216"/>
                </a:lnTo>
                <a:lnTo>
                  <a:pt x="1501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7466680" y="2873250"/>
            <a:ext cx="27255" cy="52362"/>
          </a:xfrm>
          <a:custGeom>
            <a:avLst/>
            <a:gdLst/>
            <a:ahLst/>
            <a:cxnLst/>
            <a:rect l="l" t="t" r="r" b="b"/>
            <a:pathLst>
              <a:path w="27255" h="52362">
                <a:moveTo>
                  <a:pt x="15012" y="74"/>
                </a:moveTo>
                <a:lnTo>
                  <a:pt x="12183" y="0"/>
                </a:lnTo>
                <a:lnTo>
                  <a:pt x="9626" y="1216"/>
                </a:lnTo>
                <a:lnTo>
                  <a:pt x="0" y="49554"/>
                </a:lnTo>
                <a:lnTo>
                  <a:pt x="2019" y="52362"/>
                </a:lnTo>
                <a:lnTo>
                  <a:pt x="25110" y="52362"/>
                </a:lnTo>
                <a:lnTo>
                  <a:pt x="26784" y="50392"/>
                </a:lnTo>
                <a:lnTo>
                  <a:pt x="27255" y="47735"/>
                </a:lnTo>
                <a:lnTo>
                  <a:pt x="26291" y="46363"/>
                </a:lnTo>
                <a:lnTo>
                  <a:pt x="7581" y="46363"/>
                </a:lnTo>
                <a:lnTo>
                  <a:pt x="16563" y="1216"/>
                </a:lnTo>
                <a:lnTo>
                  <a:pt x="1501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7501237" y="2873466"/>
            <a:ext cx="66384" cy="52401"/>
          </a:xfrm>
          <a:custGeom>
            <a:avLst/>
            <a:gdLst/>
            <a:ahLst/>
            <a:cxnLst/>
            <a:rect l="l" t="t" r="r" b="b"/>
            <a:pathLst>
              <a:path w="66384" h="52401">
                <a:moveTo>
                  <a:pt x="15760" y="5676"/>
                </a:moveTo>
                <a:lnTo>
                  <a:pt x="24512" y="51306"/>
                </a:lnTo>
                <a:lnTo>
                  <a:pt x="25707" y="52297"/>
                </a:lnTo>
                <a:lnTo>
                  <a:pt x="28652" y="52401"/>
                </a:lnTo>
                <a:lnTo>
                  <a:pt x="31205" y="51306"/>
                </a:lnTo>
                <a:lnTo>
                  <a:pt x="59068" y="5712"/>
                </a:lnTo>
                <a:lnTo>
                  <a:pt x="49989" y="51141"/>
                </a:lnTo>
                <a:lnTo>
                  <a:pt x="51055" y="52221"/>
                </a:lnTo>
                <a:lnTo>
                  <a:pt x="53773" y="52401"/>
                </a:lnTo>
                <a:lnTo>
                  <a:pt x="56722" y="51141"/>
                </a:lnTo>
                <a:lnTo>
                  <a:pt x="66268" y="3135"/>
                </a:lnTo>
                <a:lnTo>
                  <a:pt x="66384" y="2576"/>
                </a:lnTo>
                <a:lnTo>
                  <a:pt x="63972" y="0"/>
                </a:lnTo>
                <a:lnTo>
                  <a:pt x="57952" y="90"/>
                </a:lnTo>
                <a:lnTo>
                  <a:pt x="55195" y="1471"/>
                </a:lnTo>
                <a:lnTo>
                  <a:pt x="53139" y="4305"/>
                </a:lnTo>
                <a:lnTo>
                  <a:pt x="29833" y="41986"/>
                </a:lnTo>
                <a:lnTo>
                  <a:pt x="29631" y="41986"/>
                </a:lnTo>
                <a:lnTo>
                  <a:pt x="22086" y="4305"/>
                </a:lnTo>
                <a:lnTo>
                  <a:pt x="22000" y="3555"/>
                </a:lnTo>
                <a:lnTo>
                  <a:pt x="19839" y="431"/>
                </a:lnTo>
                <a:lnTo>
                  <a:pt x="17096" y="0"/>
                </a:lnTo>
                <a:lnTo>
                  <a:pt x="13056" y="0"/>
                </a:lnTo>
                <a:lnTo>
                  <a:pt x="11253" y="482"/>
                </a:lnTo>
                <a:lnTo>
                  <a:pt x="9565" y="3135"/>
                </a:lnTo>
                <a:lnTo>
                  <a:pt x="0" y="51141"/>
                </a:lnTo>
                <a:lnTo>
                  <a:pt x="1029" y="52221"/>
                </a:lnTo>
                <a:lnTo>
                  <a:pt x="3736" y="52401"/>
                </a:lnTo>
                <a:lnTo>
                  <a:pt x="6706" y="51141"/>
                </a:lnTo>
                <a:lnTo>
                  <a:pt x="15760" y="56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7591482" y="2868437"/>
            <a:ext cx="22734" cy="71095"/>
          </a:xfrm>
          <a:custGeom>
            <a:avLst/>
            <a:gdLst/>
            <a:ahLst/>
            <a:cxnLst/>
            <a:rect l="l" t="t" r="r" b="b"/>
            <a:pathLst>
              <a:path w="22734" h="71095">
                <a:moveTo>
                  <a:pt x="8712" y="14273"/>
                </a:moveTo>
                <a:lnTo>
                  <a:pt x="6577" y="18554"/>
                </a:lnTo>
                <a:lnTo>
                  <a:pt x="4874" y="22708"/>
                </a:lnTo>
                <a:lnTo>
                  <a:pt x="3581" y="26708"/>
                </a:lnTo>
                <a:lnTo>
                  <a:pt x="2296" y="30707"/>
                </a:lnTo>
                <a:lnTo>
                  <a:pt x="1371" y="34580"/>
                </a:lnTo>
                <a:lnTo>
                  <a:pt x="814" y="38318"/>
                </a:lnTo>
                <a:lnTo>
                  <a:pt x="266" y="42062"/>
                </a:lnTo>
                <a:lnTo>
                  <a:pt x="0" y="45659"/>
                </a:lnTo>
                <a:lnTo>
                  <a:pt x="0" y="53149"/>
                </a:lnTo>
                <a:lnTo>
                  <a:pt x="290" y="56908"/>
                </a:lnTo>
                <a:lnTo>
                  <a:pt x="900" y="60389"/>
                </a:lnTo>
                <a:lnTo>
                  <a:pt x="1497" y="63856"/>
                </a:lnTo>
                <a:lnTo>
                  <a:pt x="2311" y="67147"/>
                </a:lnTo>
                <a:lnTo>
                  <a:pt x="3300" y="70232"/>
                </a:lnTo>
                <a:lnTo>
                  <a:pt x="3557" y="70613"/>
                </a:lnTo>
                <a:lnTo>
                  <a:pt x="6120" y="71095"/>
                </a:lnTo>
                <a:lnTo>
                  <a:pt x="8812" y="69267"/>
                </a:lnTo>
                <a:lnTo>
                  <a:pt x="8129" y="66433"/>
                </a:lnTo>
                <a:lnTo>
                  <a:pt x="7556" y="63284"/>
                </a:lnTo>
                <a:lnTo>
                  <a:pt x="7148" y="60109"/>
                </a:lnTo>
                <a:lnTo>
                  <a:pt x="6844" y="56922"/>
                </a:lnTo>
                <a:lnTo>
                  <a:pt x="6642" y="53773"/>
                </a:lnTo>
                <a:lnTo>
                  <a:pt x="6602" y="47372"/>
                </a:lnTo>
                <a:lnTo>
                  <a:pt x="6893" y="43663"/>
                </a:lnTo>
                <a:lnTo>
                  <a:pt x="7491" y="39750"/>
                </a:lnTo>
                <a:lnTo>
                  <a:pt x="8088" y="35840"/>
                </a:lnTo>
                <a:lnTo>
                  <a:pt x="9018" y="31802"/>
                </a:lnTo>
                <a:lnTo>
                  <a:pt x="10299" y="27636"/>
                </a:lnTo>
                <a:lnTo>
                  <a:pt x="11569" y="23472"/>
                </a:lnTo>
                <a:lnTo>
                  <a:pt x="13233" y="19202"/>
                </a:lnTo>
                <a:lnTo>
                  <a:pt x="15264" y="14834"/>
                </a:lnTo>
                <a:lnTo>
                  <a:pt x="17308" y="10464"/>
                </a:lnTo>
                <a:lnTo>
                  <a:pt x="19799" y="6073"/>
                </a:lnTo>
                <a:lnTo>
                  <a:pt x="22734" y="1638"/>
                </a:lnTo>
                <a:lnTo>
                  <a:pt x="21845" y="100"/>
                </a:lnTo>
                <a:lnTo>
                  <a:pt x="19212" y="0"/>
                </a:lnTo>
                <a:lnTo>
                  <a:pt x="16610" y="1069"/>
                </a:lnTo>
                <a:lnTo>
                  <a:pt x="13460" y="5586"/>
                </a:lnTo>
                <a:lnTo>
                  <a:pt x="10831" y="9982"/>
                </a:lnTo>
                <a:lnTo>
                  <a:pt x="8712" y="142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7615264" y="2873250"/>
            <a:ext cx="27251" cy="52362"/>
          </a:xfrm>
          <a:custGeom>
            <a:avLst/>
            <a:gdLst/>
            <a:ahLst/>
            <a:cxnLst/>
            <a:rect l="l" t="t" r="r" b="b"/>
            <a:pathLst>
              <a:path w="27251" h="52362">
                <a:moveTo>
                  <a:pt x="15022" y="74"/>
                </a:moveTo>
                <a:lnTo>
                  <a:pt x="12189" y="0"/>
                </a:lnTo>
                <a:lnTo>
                  <a:pt x="9636" y="1216"/>
                </a:lnTo>
                <a:lnTo>
                  <a:pt x="0" y="49554"/>
                </a:lnTo>
                <a:lnTo>
                  <a:pt x="2029" y="52362"/>
                </a:lnTo>
                <a:lnTo>
                  <a:pt x="25120" y="52362"/>
                </a:lnTo>
                <a:lnTo>
                  <a:pt x="26794" y="50392"/>
                </a:lnTo>
                <a:lnTo>
                  <a:pt x="27251" y="47735"/>
                </a:lnTo>
                <a:lnTo>
                  <a:pt x="26286" y="46363"/>
                </a:lnTo>
                <a:lnTo>
                  <a:pt x="7580" y="46363"/>
                </a:lnTo>
                <a:lnTo>
                  <a:pt x="16569" y="1216"/>
                </a:lnTo>
                <a:lnTo>
                  <a:pt x="1502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7649597" y="2909940"/>
            <a:ext cx="27748" cy="39484"/>
          </a:xfrm>
          <a:custGeom>
            <a:avLst/>
            <a:gdLst/>
            <a:ahLst/>
            <a:cxnLst/>
            <a:rect l="l" t="t" r="r" b="b"/>
            <a:pathLst>
              <a:path w="27748" h="39484">
                <a:moveTo>
                  <a:pt x="27748" y="0"/>
                </a:moveTo>
                <a:lnTo>
                  <a:pt x="26617" y="2909"/>
                </a:lnTo>
                <a:lnTo>
                  <a:pt x="24190" y="6706"/>
                </a:lnTo>
                <a:lnTo>
                  <a:pt x="20951" y="9475"/>
                </a:lnTo>
                <a:lnTo>
                  <a:pt x="18348" y="10642"/>
                </a:lnTo>
                <a:lnTo>
                  <a:pt x="15223" y="10923"/>
                </a:lnTo>
                <a:lnTo>
                  <a:pt x="19389" y="16066"/>
                </a:lnTo>
                <a:lnTo>
                  <a:pt x="23453" y="14591"/>
                </a:lnTo>
                <a:lnTo>
                  <a:pt x="26859" y="12334"/>
                </a:lnTo>
                <a:lnTo>
                  <a:pt x="27748" y="0"/>
                </a:lnTo>
                <a:close/>
              </a:path>
              <a:path w="27748" h="39484">
                <a:moveTo>
                  <a:pt x="29853" y="9591"/>
                </a:moveTo>
                <a:lnTo>
                  <a:pt x="32204" y="6210"/>
                </a:lnTo>
                <a:lnTo>
                  <a:pt x="33958" y="2477"/>
                </a:lnTo>
                <a:lnTo>
                  <a:pt x="35304" y="-1446"/>
                </a:lnTo>
                <a:lnTo>
                  <a:pt x="36038" y="-5575"/>
                </a:lnTo>
                <a:lnTo>
                  <a:pt x="36229" y="-9585"/>
                </a:lnTo>
                <a:lnTo>
                  <a:pt x="35952" y="-13690"/>
                </a:lnTo>
                <a:lnTo>
                  <a:pt x="34822" y="-17117"/>
                </a:lnTo>
                <a:lnTo>
                  <a:pt x="31556" y="-20941"/>
                </a:lnTo>
                <a:lnTo>
                  <a:pt x="28191" y="-22477"/>
                </a:lnTo>
                <a:lnTo>
                  <a:pt x="24141" y="-23417"/>
                </a:lnTo>
                <a:lnTo>
                  <a:pt x="21549" y="-23417"/>
                </a:lnTo>
                <a:lnTo>
                  <a:pt x="16786" y="-23050"/>
                </a:lnTo>
                <a:lnTo>
                  <a:pt x="12736" y="-21577"/>
                </a:lnTo>
                <a:lnTo>
                  <a:pt x="9330" y="-19316"/>
                </a:lnTo>
                <a:lnTo>
                  <a:pt x="6346" y="-16559"/>
                </a:lnTo>
                <a:lnTo>
                  <a:pt x="4009" y="-13157"/>
                </a:lnTo>
                <a:lnTo>
                  <a:pt x="2260" y="-9434"/>
                </a:lnTo>
                <a:lnTo>
                  <a:pt x="914" y="-5535"/>
                </a:lnTo>
                <a:lnTo>
                  <a:pt x="175" y="-1395"/>
                </a:lnTo>
                <a:lnTo>
                  <a:pt x="0" y="2617"/>
                </a:lnTo>
                <a:lnTo>
                  <a:pt x="276" y="6743"/>
                </a:lnTo>
                <a:lnTo>
                  <a:pt x="1407" y="10173"/>
                </a:lnTo>
                <a:lnTo>
                  <a:pt x="4646" y="13996"/>
                </a:lnTo>
                <a:lnTo>
                  <a:pt x="7998" y="15505"/>
                </a:lnTo>
                <a:lnTo>
                  <a:pt x="12038" y="16449"/>
                </a:lnTo>
                <a:lnTo>
                  <a:pt x="14630" y="16449"/>
                </a:lnTo>
                <a:lnTo>
                  <a:pt x="19389" y="16066"/>
                </a:lnTo>
                <a:lnTo>
                  <a:pt x="15223" y="10923"/>
                </a:lnTo>
                <a:lnTo>
                  <a:pt x="11404" y="10314"/>
                </a:lnTo>
                <a:lnTo>
                  <a:pt x="8188" y="7837"/>
                </a:lnTo>
                <a:lnTo>
                  <a:pt x="7123" y="4773"/>
                </a:lnTo>
                <a:lnTo>
                  <a:pt x="6968" y="2211"/>
                </a:lnTo>
                <a:lnTo>
                  <a:pt x="7098" y="-824"/>
                </a:lnTo>
                <a:lnTo>
                  <a:pt x="7580" y="-3973"/>
                </a:lnTo>
                <a:lnTo>
                  <a:pt x="8445" y="-6997"/>
                </a:lnTo>
                <a:lnTo>
                  <a:pt x="9575" y="-9892"/>
                </a:lnTo>
                <a:lnTo>
                  <a:pt x="12012" y="-13675"/>
                </a:lnTo>
                <a:lnTo>
                  <a:pt x="15238" y="-16408"/>
                </a:lnTo>
                <a:lnTo>
                  <a:pt x="17880" y="-17564"/>
                </a:lnTo>
                <a:lnTo>
                  <a:pt x="20966" y="-17870"/>
                </a:lnTo>
                <a:lnTo>
                  <a:pt x="24799" y="-17258"/>
                </a:lnTo>
                <a:lnTo>
                  <a:pt x="28040" y="-14795"/>
                </a:lnTo>
                <a:lnTo>
                  <a:pt x="29080" y="-11746"/>
                </a:lnTo>
                <a:lnTo>
                  <a:pt x="29220" y="-9193"/>
                </a:lnTo>
                <a:lnTo>
                  <a:pt x="29094" y="-6159"/>
                </a:lnTo>
                <a:lnTo>
                  <a:pt x="28611" y="-3049"/>
                </a:lnTo>
                <a:lnTo>
                  <a:pt x="27748" y="0"/>
                </a:lnTo>
                <a:lnTo>
                  <a:pt x="26859" y="12334"/>
                </a:lnTo>
                <a:lnTo>
                  <a:pt x="29853" y="95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7691619" y="2886527"/>
            <a:ext cx="35431" cy="39329"/>
          </a:xfrm>
          <a:custGeom>
            <a:avLst/>
            <a:gdLst/>
            <a:ahLst/>
            <a:cxnLst/>
            <a:rect l="l" t="t" r="r" b="b"/>
            <a:pathLst>
              <a:path w="35431" h="39329">
                <a:moveTo>
                  <a:pt x="35431" y="8535"/>
                </a:moveTo>
                <a:lnTo>
                  <a:pt x="34632" y="4939"/>
                </a:lnTo>
                <a:lnTo>
                  <a:pt x="32572" y="2095"/>
                </a:lnTo>
                <a:lnTo>
                  <a:pt x="29182" y="266"/>
                </a:lnTo>
                <a:lnTo>
                  <a:pt x="25869" y="0"/>
                </a:lnTo>
                <a:lnTo>
                  <a:pt x="22655" y="276"/>
                </a:lnTo>
                <a:lnTo>
                  <a:pt x="19620" y="1407"/>
                </a:lnTo>
                <a:lnTo>
                  <a:pt x="16967" y="2969"/>
                </a:lnTo>
                <a:lnTo>
                  <a:pt x="13702" y="5802"/>
                </a:lnTo>
                <a:lnTo>
                  <a:pt x="11732" y="8696"/>
                </a:lnTo>
                <a:lnTo>
                  <a:pt x="13093" y="1764"/>
                </a:lnTo>
                <a:lnTo>
                  <a:pt x="12471" y="734"/>
                </a:lnTo>
                <a:lnTo>
                  <a:pt x="9893" y="557"/>
                </a:lnTo>
                <a:lnTo>
                  <a:pt x="7291" y="1764"/>
                </a:lnTo>
                <a:lnTo>
                  <a:pt x="0" y="38087"/>
                </a:lnTo>
                <a:lnTo>
                  <a:pt x="1015" y="39203"/>
                </a:lnTo>
                <a:lnTo>
                  <a:pt x="3708" y="39329"/>
                </a:lnTo>
                <a:lnTo>
                  <a:pt x="6642" y="38087"/>
                </a:lnTo>
                <a:lnTo>
                  <a:pt x="9867" y="21880"/>
                </a:lnTo>
                <a:lnTo>
                  <a:pt x="11059" y="17438"/>
                </a:lnTo>
                <a:lnTo>
                  <a:pt x="13068" y="13474"/>
                </a:lnTo>
                <a:lnTo>
                  <a:pt x="15495" y="10335"/>
                </a:lnTo>
                <a:lnTo>
                  <a:pt x="18158" y="7772"/>
                </a:lnTo>
                <a:lnTo>
                  <a:pt x="21132" y="6120"/>
                </a:lnTo>
                <a:lnTo>
                  <a:pt x="24027" y="5712"/>
                </a:lnTo>
                <a:lnTo>
                  <a:pt x="26819" y="6220"/>
                </a:lnTo>
                <a:lnTo>
                  <a:pt x="28573" y="9561"/>
                </a:lnTo>
                <a:lnTo>
                  <a:pt x="28538" y="12470"/>
                </a:lnTo>
                <a:lnTo>
                  <a:pt x="28091" y="15670"/>
                </a:lnTo>
                <a:lnTo>
                  <a:pt x="23609" y="38087"/>
                </a:lnTo>
                <a:lnTo>
                  <a:pt x="24664" y="39203"/>
                </a:lnTo>
                <a:lnTo>
                  <a:pt x="27343" y="39329"/>
                </a:lnTo>
                <a:lnTo>
                  <a:pt x="30276" y="38087"/>
                </a:lnTo>
                <a:lnTo>
                  <a:pt x="34823" y="15429"/>
                </a:lnTo>
                <a:lnTo>
                  <a:pt x="35266" y="12611"/>
                </a:lnTo>
                <a:lnTo>
                  <a:pt x="35431" y="9827"/>
                </a:lnTo>
                <a:lnTo>
                  <a:pt x="35431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7734797" y="2869620"/>
            <a:ext cx="40233" cy="56757"/>
          </a:xfrm>
          <a:custGeom>
            <a:avLst/>
            <a:gdLst/>
            <a:ahLst/>
            <a:cxnLst/>
            <a:rect l="l" t="t" r="r" b="b"/>
            <a:pathLst>
              <a:path w="40233" h="56757">
                <a:moveTo>
                  <a:pt x="40233" y="1296"/>
                </a:moveTo>
                <a:lnTo>
                  <a:pt x="39179" y="180"/>
                </a:lnTo>
                <a:lnTo>
                  <a:pt x="36501" y="0"/>
                </a:lnTo>
                <a:lnTo>
                  <a:pt x="33630" y="1296"/>
                </a:lnTo>
                <a:lnTo>
                  <a:pt x="29516" y="21859"/>
                </a:lnTo>
                <a:lnTo>
                  <a:pt x="28320" y="20549"/>
                </a:lnTo>
                <a:lnTo>
                  <a:pt x="25312" y="18328"/>
                </a:lnTo>
                <a:lnTo>
                  <a:pt x="22543" y="17287"/>
                </a:lnTo>
                <a:lnTo>
                  <a:pt x="19278" y="16906"/>
                </a:lnTo>
                <a:lnTo>
                  <a:pt x="14781" y="17349"/>
                </a:lnTo>
                <a:lnTo>
                  <a:pt x="11049" y="19116"/>
                </a:lnTo>
                <a:lnTo>
                  <a:pt x="9244" y="31460"/>
                </a:lnTo>
                <a:lnTo>
                  <a:pt x="10554" y="28613"/>
                </a:lnTo>
                <a:lnTo>
                  <a:pt x="13168" y="25145"/>
                </a:lnTo>
                <a:lnTo>
                  <a:pt x="16484" y="22950"/>
                </a:lnTo>
                <a:lnTo>
                  <a:pt x="19192" y="22618"/>
                </a:lnTo>
                <a:lnTo>
                  <a:pt x="22669" y="23101"/>
                </a:lnTo>
                <a:lnTo>
                  <a:pt x="25593" y="25034"/>
                </a:lnTo>
                <a:lnTo>
                  <a:pt x="28220" y="28310"/>
                </a:lnTo>
                <a:lnTo>
                  <a:pt x="26859" y="34988"/>
                </a:lnTo>
                <a:lnTo>
                  <a:pt x="25628" y="39485"/>
                </a:lnTo>
                <a:lnTo>
                  <a:pt x="23648" y="43398"/>
                </a:lnTo>
                <a:lnTo>
                  <a:pt x="21207" y="46534"/>
                </a:lnTo>
                <a:lnTo>
                  <a:pt x="18529" y="49061"/>
                </a:lnTo>
                <a:lnTo>
                  <a:pt x="15544" y="50674"/>
                </a:lnTo>
                <a:lnTo>
                  <a:pt x="12585" y="51080"/>
                </a:lnTo>
                <a:lnTo>
                  <a:pt x="8319" y="49010"/>
                </a:lnTo>
                <a:lnTo>
                  <a:pt x="6973" y="45619"/>
                </a:lnTo>
                <a:lnTo>
                  <a:pt x="7089" y="40425"/>
                </a:lnTo>
                <a:lnTo>
                  <a:pt x="7988" y="21704"/>
                </a:lnTo>
                <a:lnTo>
                  <a:pt x="5346" y="24804"/>
                </a:lnTo>
                <a:lnTo>
                  <a:pt x="3326" y="28552"/>
                </a:lnTo>
                <a:lnTo>
                  <a:pt x="1868" y="32400"/>
                </a:lnTo>
                <a:lnTo>
                  <a:pt x="749" y="36285"/>
                </a:lnTo>
                <a:lnTo>
                  <a:pt x="151" y="40158"/>
                </a:lnTo>
                <a:lnTo>
                  <a:pt x="0" y="43459"/>
                </a:lnTo>
                <a:lnTo>
                  <a:pt x="151" y="46202"/>
                </a:lnTo>
                <a:lnTo>
                  <a:pt x="712" y="49176"/>
                </a:lnTo>
                <a:lnTo>
                  <a:pt x="1879" y="52020"/>
                </a:lnTo>
                <a:lnTo>
                  <a:pt x="4611" y="55159"/>
                </a:lnTo>
                <a:lnTo>
                  <a:pt x="7923" y="56556"/>
                </a:lnTo>
                <a:lnTo>
                  <a:pt x="10897" y="56757"/>
                </a:lnTo>
                <a:lnTo>
                  <a:pt x="14033" y="56492"/>
                </a:lnTo>
                <a:lnTo>
                  <a:pt x="17092" y="55385"/>
                </a:lnTo>
                <a:lnTo>
                  <a:pt x="19735" y="53849"/>
                </a:lnTo>
                <a:lnTo>
                  <a:pt x="22985" y="51055"/>
                </a:lnTo>
                <a:lnTo>
                  <a:pt x="24865" y="48211"/>
                </a:lnTo>
                <a:lnTo>
                  <a:pt x="23583" y="54993"/>
                </a:lnTo>
                <a:lnTo>
                  <a:pt x="23674" y="55717"/>
                </a:lnTo>
                <a:lnTo>
                  <a:pt x="26250" y="56235"/>
                </a:lnTo>
                <a:lnTo>
                  <a:pt x="29516" y="54993"/>
                </a:lnTo>
                <a:lnTo>
                  <a:pt x="40233" y="1296"/>
                </a:lnTo>
                <a:close/>
              </a:path>
              <a:path w="40233" h="56757">
                <a:moveTo>
                  <a:pt x="7089" y="40425"/>
                </a:moveTo>
                <a:lnTo>
                  <a:pt x="7520" y="37480"/>
                </a:lnTo>
                <a:lnTo>
                  <a:pt x="8268" y="34444"/>
                </a:lnTo>
                <a:lnTo>
                  <a:pt x="9244" y="31460"/>
                </a:lnTo>
                <a:lnTo>
                  <a:pt x="11049" y="19116"/>
                </a:lnTo>
                <a:lnTo>
                  <a:pt x="7988" y="21704"/>
                </a:lnTo>
                <a:lnTo>
                  <a:pt x="7089" y="404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7777227" y="2909940"/>
            <a:ext cx="27749" cy="39484"/>
          </a:xfrm>
          <a:custGeom>
            <a:avLst/>
            <a:gdLst/>
            <a:ahLst/>
            <a:cxnLst/>
            <a:rect l="l" t="t" r="r" b="b"/>
            <a:pathLst>
              <a:path w="27749" h="39484">
                <a:moveTo>
                  <a:pt x="27749" y="0"/>
                </a:moveTo>
                <a:lnTo>
                  <a:pt x="26619" y="2909"/>
                </a:lnTo>
                <a:lnTo>
                  <a:pt x="24192" y="6706"/>
                </a:lnTo>
                <a:lnTo>
                  <a:pt x="20956" y="9475"/>
                </a:lnTo>
                <a:lnTo>
                  <a:pt x="18352" y="10642"/>
                </a:lnTo>
                <a:lnTo>
                  <a:pt x="15228" y="10923"/>
                </a:lnTo>
                <a:lnTo>
                  <a:pt x="19404" y="16066"/>
                </a:lnTo>
                <a:lnTo>
                  <a:pt x="23458" y="14591"/>
                </a:lnTo>
                <a:lnTo>
                  <a:pt x="26860" y="12334"/>
                </a:lnTo>
                <a:lnTo>
                  <a:pt x="27749" y="0"/>
                </a:lnTo>
                <a:close/>
              </a:path>
              <a:path w="27749" h="39484">
                <a:moveTo>
                  <a:pt x="29858" y="9591"/>
                </a:moveTo>
                <a:lnTo>
                  <a:pt x="32219" y="6210"/>
                </a:lnTo>
                <a:lnTo>
                  <a:pt x="33958" y="2477"/>
                </a:lnTo>
                <a:lnTo>
                  <a:pt x="35306" y="-1446"/>
                </a:lnTo>
                <a:lnTo>
                  <a:pt x="36043" y="-5575"/>
                </a:lnTo>
                <a:lnTo>
                  <a:pt x="36244" y="-9585"/>
                </a:lnTo>
                <a:lnTo>
                  <a:pt x="35953" y="-13690"/>
                </a:lnTo>
                <a:lnTo>
                  <a:pt x="34823" y="-17117"/>
                </a:lnTo>
                <a:lnTo>
                  <a:pt x="31562" y="-20941"/>
                </a:lnTo>
                <a:lnTo>
                  <a:pt x="28195" y="-22477"/>
                </a:lnTo>
                <a:lnTo>
                  <a:pt x="24156" y="-23417"/>
                </a:lnTo>
                <a:lnTo>
                  <a:pt x="21564" y="-23417"/>
                </a:lnTo>
                <a:lnTo>
                  <a:pt x="16790" y="-23050"/>
                </a:lnTo>
                <a:lnTo>
                  <a:pt x="12736" y="-21577"/>
                </a:lnTo>
                <a:lnTo>
                  <a:pt x="9334" y="-19316"/>
                </a:lnTo>
                <a:lnTo>
                  <a:pt x="6351" y="-16559"/>
                </a:lnTo>
                <a:lnTo>
                  <a:pt x="4014" y="-13157"/>
                </a:lnTo>
                <a:lnTo>
                  <a:pt x="2260" y="-9434"/>
                </a:lnTo>
                <a:lnTo>
                  <a:pt x="914" y="-5535"/>
                </a:lnTo>
                <a:lnTo>
                  <a:pt x="176" y="-1395"/>
                </a:lnTo>
                <a:lnTo>
                  <a:pt x="0" y="2617"/>
                </a:lnTo>
                <a:lnTo>
                  <a:pt x="292" y="6743"/>
                </a:lnTo>
                <a:lnTo>
                  <a:pt x="1422" y="10173"/>
                </a:lnTo>
                <a:lnTo>
                  <a:pt x="4648" y="13996"/>
                </a:lnTo>
                <a:lnTo>
                  <a:pt x="8003" y="15505"/>
                </a:lnTo>
                <a:lnTo>
                  <a:pt x="12053" y="16449"/>
                </a:lnTo>
                <a:lnTo>
                  <a:pt x="14645" y="16449"/>
                </a:lnTo>
                <a:lnTo>
                  <a:pt x="19404" y="16066"/>
                </a:lnTo>
                <a:lnTo>
                  <a:pt x="15228" y="10923"/>
                </a:lnTo>
                <a:lnTo>
                  <a:pt x="11419" y="10314"/>
                </a:lnTo>
                <a:lnTo>
                  <a:pt x="8190" y="7837"/>
                </a:lnTo>
                <a:lnTo>
                  <a:pt x="7124" y="4773"/>
                </a:lnTo>
                <a:lnTo>
                  <a:pt x="6973" y="2211"/>
                </a:lnTo>
                <a:lnTo>
                  <a:pt x="7099" y="-824"/>
                </a:lnTo>
                <a:lnTo>
                  <a:pt x="7581" y="-3973"/>
                </a:lnTo>
                <a:lnTo>
                  <a:pt x="8445" y="-6997"/>
                </a:lnTo>
                <a:lnTo>
                  <a:pt x="9575" y="-9892"/>
                </a:lnTo>
                <a:lnTo>
                  <a:pt x="12012" y="-13675"/>
                </a:lnTo>
                <a:lnTo>
                  <a:pt x="15238" y="-16408"/>
                </a:lnTo>
                <a:lnTo>
                  <a:pt x="17881" y="-17564"/>
                </a:lnTo>
                <a:lnTo>
                  <a:pt x="20966" y="-17870"/>
                </a:lnTo>
                <a:lnTo>
                  <a:pt x="24804" y="-17258"/>
                </a:lnTo>
                <a:lnTo>
                  <a:pt x="28040" y="-14795"/>
                </a:lnTo>
                <a:lnTo>
                  <a:pt x="29084" y="-11746"/>
                </a:lnTo>
                <a:lnTo>
                  <a:pt x="29221" y="-9193"/>
                </a:lnTo>
                <a:lnTo>
                  <a:pt x="29095" y="-6159"/>
                </a:lnTo>
                <a:lnTo>
                  <a:pt x="28613" y="-3049"/>
                </a:lnTo>
                <a:lnTo>
                  <a:pt x="27749" y="0"/>
                </a:lnTo>
                <a:lnTo>
                  <a:pt x="26860" y="12334"/>
                </a:lnTo>
                <a:lnTo>
                  <a:pt x="29858" y="95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7819250" y="2886527"/>
            <a:ext cx="35434" cy="39329"/>
          </a:xfrm>
          <a:custGeom>
            <a:avLst/>
            <a:gdLst/>
            <a:ahLst/>
            <a:cxnLst/>
            <a:rect l="l" t="t" r="r" b="b"/>
            <a:pathLst>
              <a:path w="35434" h="39329">
                <a:moveTo>
                  <a:pt x="35434" y="8535"/>
                </a:moveTo>
                <a:lnTo>
                  <a:pt x="34631" y="4939"/>
                </a:lnTo>
                <a:lnTo>
                  <a:pt x="32576" y="2095"/>
                </a:lnTo>
                <a:lnTo>
                  <a:pt x="29185" y="266"/>
                </a:lnTo>
                <a:lnTo>
                  <a:pt x="25869" y="0"/>
                </a:lnTo>
                <a:lnTo>
                  <a:pt x="22658" y="276"/>
                </a:lnTo>
                <a:lnTo>
                  <a:pt x="19624" y="1407"/>
                </a:lnTo>
                <a:lnTo>
                  <a:pt x="16967" y="2969"/>
                </a:lnTo>
                <a:lnTo>
                  <a:pt x="13705" y="5802"/>
                </a:lnTo>
                <a:lnTo>
                  <a:pt x="11736" y="8696"/>
                </a:lnTo>
                <a:lnTo>
                  <a:pt x="13093" y="1764"/>
                </a:lnTo>
                <a:lnTo>
                  <a:pt x="12470" y="734"/>
                </a:lnTo>
                <a:lnTo>
                  <a:pt x="9893" y="557"/>
                </a:lnTo>
                <a:lnTo>
                  <a:pt x="7289" y="1764"/>
                </a:lnTo>
                <a:lnTo>
                  <a:pt x="0" y="38087"/>
                </a:lnTo>
                <a:lnTo>
                  <a:pt x="1014" y="39203"/>
                </a:lnTo>
                <a:lnTo>
                  <a:pt x="3708" y="39329"/>
                </a:lnTo>
                <a:lnTo>
                  <a:pt x="6642" y="38087"/>
                </a:lnTo>
                <a:lnTo>
                  <a:pt x="9867" y="21880"/>
                </a:lnTo>
                <a:lnTo>
                  <a:pt x="11062" y="17438"/>
                </a:lnTo>
                <a:lnTo>
                  <a:pt x="13082" y="13474"/>
                </a:lnTo>
                <a:lnTo>
                  <a:pt x="15509" y="10335"/>
                </a:lnTo>
                <a:lnTo>
                  <a:pt x="18162" y="7772"/>
                </a:lnTo>
                <a:lnTo>
                  <a:pt x="21146" y="6120"/>
                </a:lnTo>
                <a:lnTo>
                  <a:pt x="24029" y="5712"/>
                </a:lnTo>
                <a:lnTo>
                  <a:pt x="26823" y="6220"/>
                </a:lnTo>
                <a:lnTo>
                  <a:pt x="28576" y="9561"/>
                </a:lnTo>
                <a:lnTo>
                  <a:pt x="28536" y="12470"/>
                </a:lnTo>
                <a:lnTo>
                  <a:pt x="28094" y="15670"/>
                </a:lnTo>
                <a:lnTo>
                  <a:pt x="23609" y="38087"/>
                </a:lnTo>
                <a:lnTo>
                  <a:pt x="24663" y="39203"/>
                </a:lnTo>
                <a:lnTo>
                  <a:pt x="27357" y="39329"/>
                </a:lnTo>
                <a:lnTo>
                  <a:pt x="30275" y="38087"/>
                </a:lnTo>
                <a:lnTo>
                  <a:pt x="34823" y="15429"/>
                </a:lnTo>
                <a:lnTo>
                  <a:pt x="35269" y="12611"/>
                </a:lnTo>
                <a:lnTo>
                  <a:pt x="35434" y="9827"/>
                </a:lnTo>
                <a:lnTo>
                  <a:pt x="35434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7857921" y="2868422"/>
            <a:ext cx="22783" cy="71081"/>
          </a:xfrm>
          <a:custGeom>
            <a:avLst/>
            <a:gdLst/>
            <a:ahLst/>
            <a:cxnLst/>
            <a:rect l="l" t="t" r="r" b="b"/>
            <a:pathLst>
              <a:path w="22783" h="71081">
                <a:moveTo>
                  <a:pt x="14640" y="35219"/>
                </a:moveTo>
                <a:lnTo>
                  <a:pt x="13715" y="39258"/>
                </a:lnTo>
                <a:lnTo>
                  <a:pt x="12434" y="43449"/>
                </a:lnTo>
                <a:lnTo>
                  <a:pt x="11163" y="47638"/>
                </a:lnTo>
                <a:lnTo>
                  <a:pt x="9499" y="51920"/>
                </a:lnTo>
                <a:lnTo>
                  <a:pt x="7466" y="56286"/>
                </a:lnTo>
                <a:lnTo>
                  <a:pt x="5421" y="60656"/>
                </a:lnTo>
                <a:lnTo>
                  <a:pt x="2919" y="65037"/>
                </a:lnTo>
                <a:lnTo>
                  <a:pt x="0" y="69444"/>
                </a:lnTo>
                <a:lnTo>
                  <a:pt x="888" y="70981"/>
                </a:lnTo>
                <a:lnTo>
                  <a:pt x="3516" y="71081"/>
                </a:lnTo>
                <a:lnTo>
                  <a:pt x="6169" y="70057"/>
                </a:lnTo>
                <a:lnTo>
                  <a:pt x="9309" y="65509"/>
                </a:lnTo>
                <a:lnTo>
                  <a:pt x="11937" y="61103"/>
                </a:lnTo>
                <a:lnTo>
                  <a:pt x="14047" y="56822"/>
                </a:lnTo>
                <a:lnTo>
                  <a:pt x="16153" y="52528"/>
                </a:lnTo>
                <a:lnTo>
                  <a:pt x="17866" y="48388"/>
                </a:lnTo>
                <a:lnTo>
                  <a:pt x="19176" y="44373"/>
                </a:lnTo>
                <a:lnTo>
                  <a:pt x="20472" y="40374"/>
                </a:lnTo>
                <a:lnTo>
                  <a:pt x="21412" y="36515"/>
                </a:lnTo>
                <a:lnTo>
                  <a:pt x="21955" y="32792"/>
                </a:lnTo>
                <a:lnTo>
                  <a:pt x="22492" y="29060"/>
                </a:lnTo>
                <a:lnTo>
                  <a:pt x="22783" y="25477"/>
                </a:lnTo>
                <a:lnTo>
                  <a:pt x="22783" y="17946"/>
                </a:lnTo>
                <a:lnTo>
                  <a:pt x="22477" y="14173"/>
                </a:lnTo>
                <a:lnTo>
                  <a:pt x="21855" y="10707"/>
                </a:lnTo>
                <a:lnTo>
                  <a:pt x="21233" y="7228"/>
                </a:lnTo>
                <a:lnTo>
                  <a:pt x="20419" y="3953"/>
                </a:lnTo>
                <a:lnTo>
                  <a:pt x="19428" y="890"/>
                </a:lnTo>
                <a:lnTo>
                  <a:pt x="19188" y="482"/>
                </a:lnTo>
                <a:lnTo>
                  <a:pt x="16610" y="0"/>
                </a:lnTo>
                <a:lnTo>
                  <a:pt x="13917" y="1818"/>
                </a:lnTo>
                <a:lnTo>
                  <a:pt x="14604" y="4687"/>
                </a:lnTo>
                <a:lnTo>
                  <a:pt x="15177" y="7797"/>
                </a:lnTo>
                <a:lnTo>
                  <a:pt x="15580" y="10972"/>
                </a:lnTo>
                <a:lnTo>
                  <a:pt x="15886" y="14163"/>
                </a:lnTo>
                <a:lnTo>
                  <a:pt x="16076" y="17324"/>
                </a:lnTo>
                <a:lnTo>
                  <a:pt x="16127" y="23724"/>
                </a:lnTo>
                <a:lnTo>
                  <a:pt x="15821" y="27421"/>
                </a:lnTo>
                <a:lnTo>
                  <a:pt x="15238" y="31320"/>
                </a:lnTo>
                <a:lnTo>
                  <a:pt x="14640" y="352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7879896" y="2916582"/>
            <a:ext cx="16534" cy="20728"/>
          </a:xfrm>
          <a:custGeom>
            <a:avLst/>
            <a:gdLst/>
            <a:ahLst/>
            <a:cxnLst/>
            <a:rect l="l" t="t" r="r" b="b"/>
            <a:pathLst>
              <a:path w="16534" h="20728">
                <a:moveTo>
                  <a:pt x="16534" y="2095"/>
                </a:moveTo>
                <a:lnTo>
                  <a:pt x="15821" y="472"/>
                </a:lnTo>
                <a:lnTo>
                  <a:pt x="13103" y="0"/>
                </a:lnTo>
                <a:lnTo>
                  <a:pt x="9978" y="572"/>
                </a:lnTo>
                <a:lnTo>
                  <a:pt x="8632" y="3280"/>
                </a:lnTo>
                <a:lnTo>
                  <a:pt x="7717" y="8028"/>
                </a:lnTo>
                <a:lnTo>
                  <a:pt x="135" y="19116"/>
                </a:lnTo>
                <a:lnTo>
                  <a:pt x="0" y="20462"/>
                </a:lnTo>
                <a:lnTo>
                  <a:pt x="2653" y="20728"/>
                </a:lnTo>
                <a:lnTo>
                  <a:pt x="5370" y="19598"/>
                </a:lnTo>
                <a:lnTo>
                  <a:pt x="12584" y="11294"/>
                </a:lnTo>
                <a:lnTo>
                  <a:pt x="14820" y="8254"/>
                </a:lnTo>
                <a:lnTo>
                  <a:pt x="16202" y="5170"/>
                </a:lnTo>
                <a:lnTo>
                  <a:pt x="16534" y="2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7926177" y="2894244"/>
            <a:ext cx="37249" cy="52146"/>
          </a:xfrm>
          <a:custGeom>
            <a:avLst/>
            <a:gdLst/>
            <a:ahLst/>
            <a:cxnLst/>
            <a:rect l="l" t="t" r="r" b="b"/>
            <a:pathLst>
              <a:path w="37249" h="52146">
                <a:moveTo>
                  <a:pt x="12458" y="1753"/>
                </a:moveTo>
                <a:lnTo>
                  <a:pt x="11289" y="7275"/>
                </a:lnTo>
                <a:lnTo>
                  <a:pt x="23507" y="7275"/>
                </a:lnTo>
                <a:lnTo>
                  <a:pt x="25944" y="7874"/>
                </a:lnTo>
                <a:lnTo>
                  <a:pt x="26935" y="0"/>
                </a:lnTo>
                <a:lnTo>
                  <a:pt x="24192" y="1408"/>
                </a:lnTo>
                <a:lnTo>
                  <a:pt x="20317" y="1753"/>
                </a:lnTo>
                <a:lnTo>
                  <a:pt x="12458" y="1753"/>
                </a:lnTo>
                <a:close/>
              </a:path>
              <a:path w="37249" h="52146">
                <a:moveTo>
                  <a:pt x="241" y="28548"/>
                </a:moveTo>
                <a:lnTo>
                  <a:pt x="0" y="29538"/>
                </a:lnTo>
                <a:lnTo>
                  <a:pt x="2551" y="31367"/>
                </a:lnTo>
                <a:lnTo>
                  <a:pt x="7656" y="25653"/>
                </a:lnTo>
                <a:lnTo>
                  <a:pt x="11289" y="7275"/>
                </a:lnTo>
                <a:lnTo>
                  <a:pt x="12458" y="1753"/>
                </a:lnTo>
                <a:lnTo>
                  <a:pt x="15810" y="-15137"/>
                </a:lnTo>
                <a:lnTo>
                  <a:pt x="24778" y="-15137"/>
                </a:lnTo>
                <a:lnTo>
                  <a:pt x="28115" y="-14428"/>
                </a:lnTo>
                <a:lnTo>
                  <a:pt x="30732" y="-12448"/>
                </a:lnTo>
                <a:lnTo>
                  <a:pt x="31482" y="-9373"/>
                </a:lnTo>
                <a:lnTo>
                  <a:pt x="31266" y="-6907"/>
                </a:lnTo>
                <a:lnTo>
                  <a:pt x="29792" y="-3073"/>
                </a:lnTo>
                <a:lnTo>
                  <a:pt x="26935" y="0"/>
                </a:lnTo>
                <a:lnTo>
                  <a:pt x="25944" y="7874"/>
                </a:lnTo>
                <a:lnTo>
                  <a:pt x="29109" y="10325"/>
                </a:lnTo>
                <a:lnTo>
                  <a:pt x="29350" y="3682"/>
                </a:lnTo>
                <a:lnTo>
                  <a:pt x="33324" y="1346"/>
                </a:lnTo>
                <a:lnTo>
                  <a:pt x="36295" y="-1918"/>
                </a:lnTo>
                <a:lnTo>
                  <a:pt x="37741" y="-4509"/>
                </a:lnTo>
                <a:lnTo>
                  <a:pt x="38630" y="-7444"/>
                </a:lnTo>
                <a:lnTo>
                  <a:pt x="38861" y="-10629"/>
                </a:lnTo>
                <a:lnTo>
                  <a:pt x="38861" y="-12268"/>
                </a:lnTo>
                <a:lnTo>
                  <a:pt x="37388" y="-16243"/>
                </a:lnTo>
                <a:lnTo>
                  <a:pt x="34098" y="-19025"/>
                </a:lnTo>
                <a:lnTo>
                  <a:pt x="30797" y="-20116"/>
                </a:lnTo>
                <a:lnTo>
                  <a:pt x="26769" y="-20778"/>
                </a:lnTo>
                <a:lnTo>
                  <a:pt x="12901" y="-20778"/>
                </a:lnTo>
                <a:lnTo>
                  <a:pt x="11479" y="-20574"/>
                </a:lnTo>
                <a:lnTo>
                  <a:pt x="9525" y="-17970"/>
                </a:lnTo>
                <a:lnTo>
                  <a:pt x="241" y="28548"/>
                </a:lnTo>
                <a:close/>
              </a:path>
              <a:path w="37249" h="52146">
                <a:moveTo>
                  <a:pt x="24853" y="30225"/>
                </a:moveTo>
                <a:lnTo>
                  <a:pt x="28089" y="28754"/>
                </a:lnTo>
                <a:lnTo>
                  <a:pt x="32104" y="25830"/>
                </a:lnTo>
                <a:lnTo>
                  <a:pt x="34963" y="22198"/>
                </a:lnTo>
                <a:lnTo>
                  <a:pt x="36309" y="19519"/>
                </a:lnTo>
                <a:lnTo>
                  <a:pt x="37058" y="16661"/>
                </a:lnTo>
                <a:lnTo>
                  <a:pt x="37249" y="13792"/>
                </a:lnTo>
                <a:lnTo>
                  <a:pt x="37043" y="11123"/>
                </a:lnTo>
                <a:lnTo>
                  <a:pt x="35726" y="7823"/>
                </a:lnTo>
                <a:lnTo>
                  <a:pt x="32510" y="4850"/>
                </a:lnTo>
                <a:lnTo>
                  <a:pt x="29350" y="3682"/>
                </a:lnTo>
                <a:lnTo>
                  <a:pt x="29109" y="10325"/>
                </a:lnTo>
                <a:lnTo>
                  <a:pt x="29908" y="14274"/>
                </a:lnTo>
                <a:lnTo>
                  <a:pt x="29908" y="15786"/>
                </a:lnTo>
                <a:lnTo>
                  <a:pt x="29109" y="18590"/>
                </a:lnTo>
                <a:lnTo>
                  <a:pt x="27787" y="21172"/>
                </a:lnTo>
                <a:lnTo>
                  <a:pt x="24472" y="24076"/>
                </a:lnTo>
                <a:lnTo>
                  <a:pt x="21437" y="25322"/>
                </a:lnTo>
                <a:lnTo>
                  <a:pt x="17383" y="25653"/>
                </a:lnTo>
                <a:lnTo>
                  <a:pt x="7656" y="25653"/>
                </a:lnTo>
                <a:lnTo>
                  <a:pt x="2551" y="31367"/>
                </a:lnTo>
                <a:lnTo>
                  <a:pt x="16369" y="31367"/>
                </a:lnTo>
                <a:lnTo>
                  <a:pt x="21066" y="31140"/>
                </a:lnTo>
                <a:lnTo>
                  <a:pt x="24853" y="30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7970746" y="2916579"/>
            <a:ext cx="9028" cy="9410"/>
          </a:xfrm>
          <a:custGeom>
            <a:avLst/>
            <a:gdLst/>
            <a:ahLst/>
            <a:cxnLst/>
            <a:rect l="l" t="t" r="r" b="b"/>
            <a:pathLst>
              <a:path w="9028" h="9410">
                <a:moveTo>
                  <a:pt x="9028" y="2870"/>
                </a:moveTo>
                <a:lnTo>
                  <a:pt x="7225" y="217"/>
                </a:lnTo>
                <a:lnTo>
                  <a:pt x="4340" y="0"/>
                </a:lnTo>
                <a:lnTo>
                  <a:pt x="1713" y="1004"/>
                </a:lnTo>
                <a:lnTo>
                  <a:pt x="416" y="3557"/>
                </a:lnTo>
                <a:lnTo>
                  <a:pt x="0" y="6541"/>
                </a:lnTo>
                <a:lnTo>
                  <a:pt x="1852" y="9245"/>
                </a:lnTo>
                <a:lnTo>
                  <a:pt x="4607" y="9410"/>
                </a:lnTo>
                <a:lnTo>
                  <a:pt x="7325" y="8431"/>
                </a:lnTo>
                <a:lnTo>
                  <a:pt x="8622" y="5778"/>
                </a:lnTo>
                <a:lnTo>
                  <a:pt x="9028" y="2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7992104" y="2897064"/>
            <a:ext cx="27712" cy="32310"/>
          </a:xfrm>
          <a:custGeom>
            <a:avLst/>
            <a:gdLst/>
            <a:ahLst/>
            <a:cxnLst/>
            <a:rect l="l" t="t" r="r" b="b"/>
            <a:pathLst>
              <a:path w="27712" h="32310">
                <a:moveTo>
                  <a:pt x="11836" y="3034"/>
                </a:moveTo>
                <a:lnTo>
                  <a:pt x="10680" y="8712"/>
                </a:lnTo>
                <a:lnTo>
                  <a:pt x="20648" y="8712"/>
                </a:lnTo>
                <a:lnTo>
                  <a:pt x="23075" y="8431"/>
                </a:lnTo>
                <a:lnTo>
                  <a:pt x="27175" y="7275"/>
                </a:lnTo>
                <a:lnTo>
                  <a:pt x="27712" y="0"/>
                </a:lnTo>
                <a:lnTo>
                  <a:pt x="24561" y="1968"/>
                </a:lnTo>
                <a:lnTo>
                  <a:pt x="21930" y="2833"/>
                </a:lnTo>
                <a:lnTo>
                  <a:pt x="18413" y="3034"/>
                </a:lnTo>
                <a:lnTo>
                  <a:pt x="11836" y="3034"/>
                </a:lnTo>
                <a:close/>
              </a:path>
              <a:path w="27712" h="32310">
                <a:moveTo>
                  <a:pt x="9585" y="-20624"/>
                </a:moveTo>
                <a:lnTo>
                  <a:pt x="0" y="27547"/>
                </a:lnTo>
                <a:lnTo>
                  <a:pt x="1179" y="28662"/>
                </a:lnTo>
                <a:lnTo>
                  <a:pt x="3848" y="28789"/>
                </a:lnTo>
                <a:lnTo>
                  <a:pt x="6932" y="27547"/>
                </a:lnTo>
                <a:lnTo>
                  <a:pt x="10680" y="8712"/>
                </a:lnTo>
                <a:lnTo>
                  <a:pt x="11836" y="3034"/>
                </a:lnTo>
                <a:lnTo>
                  <a:pt x="15961" y="-17881"/>
                </a:lnTo>
                <a:lnTo>
                  <a:pt x="25768" y="-17755"/>
                </a:lnTo>
                <a:lnTo>
                  <a:pt x="28839" y="-16955"/>
                </a:lnTo>
                <a:lnTo>
                  <a:pt x="31747" y="-13715"/>
                </a:lnTo>
                <a:lnTo>
                  <a:pt x="32155" y="-10631"/>
                </a:lnTo>
                <a:lnTo>
                  <a:pt x="32053" y="-8776"/>
                </a:lnTo>
                <a:lnTo>
                  <a:pt x="31341" y="-5676"/>
                </a:lnTo>
                <a:lnTo>
                  <a:pt x="29918" y="-2692"/>
                </a:lnTo>
                <a:lnTo>
                  <a:pt x="27712" y="0"/>
                </a:lnTo>
                <a:lnTo>
                  <a:pt x="27175" y="7275"/>
                </a:lnTo>
                <a:lnTo>
                  <a:pt x="30591" y="5461"/>
                </a:lnTo>
                <a:lnTo>
                  <a:pt x="33515" y="3265"/>
                </a:lnTo>
                <a:lnTo>
                  <a:pt x="35750" y="608"/>
                </a:lnTo>
                <a:lnTo>
                  <a:pt x="37400" y="-2299"/>
                </a:lnTo>
                <a:lnTo>
                  <a:pt x="38656" y="-5321"/>
                </a:lnTo>
                <a:lnTo>
                  <a:pt x="39319" y="-8435"/>
                </a:lnTo>
                <a:lnTo>
                  <a:pt x="39494" y="-11355"/>
                </a:lnTo>
                <a:lnTo>
                  <a:pt x="39278" y="-14339"/>
                </a:lnTo>
                <a:lnTo>
                  <a:pt x="38414" y="-16916"/>
                </a:lnTo>
                <a:lnTo>
                  <a:pt x="36183" y="-20001"/>
                </a:lnTo>
                <a:lnTo>
                  <a:pt x="32867" y="-22176"/>
                </a:lnTo>
                <a:lnTo>
                  <a:pt x="30110" y="-23000"/>
                </a:lnTo>
                <a:lnTo>
                  <a:pt x="27100" y="-23468"/>
                </a:lnTo>
                <a:lnTo>
                  <a:pt x="23533" y="-23597"/>
                </a:lnTo>
                <a:lnTo>
                  <a:pt x="13258" y="-23597"/>
                </a:lnTo>
                <a:lnTo>
                  <a:pt x="11595" y="-23381"/>
                </a:lnTo>
                <a:lnTo>
                  <a:pt x="9585" y="-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8034242" y="2916579"/>
            <a:ext cx="9032" cy="9410"/>
          </a:xfrm>
          <a:custGeom>
            <a:avLst/>
            <a:gdLst/>
            <a:ahLst/>
            <a:cxnLst/>
            <a:rect l="l" t="t" r="r" b="b"/>
            <a:pathLst>
              <a:path w="9032" h="9410">
                <a:moveTo>
                  <a:pt x="9032" y="2870"/>
                </a:moveTo>
                <a:lnTo>
                  <a:pt x="7228" y="217"/>
                </a:lnTo>
                <a:lnTo>
                  <a:pt x="4345" y="0"/>
                </a:lnTo>
                <a:lnTo>
                  <a:pt x="1717" y="1004"/>
                </a:lnTo>
                <a:lnTo>
                  <a:pt x="421" y="3557"/>
                </a:lnTo>
                <a:lnTo>
                  <a:pt x="0" y="6541"/>
                </a:lnTo>
                <a:lnTo>
                  <a:pt x="1854" y="9245"/>
                </a:lnTo>
                <a:lnTo>
                  <a:pt x="4611" y="9410"/>
                </a:lnTo>
                <a:lnTo>
                  <a:pt x="7329" y="8431"/>
                </a:lnTo>
                <a:lnTo>
                  <a:pt x="8625" y="5778"/>
                </a:lnTo>
                <a:lnTo>
                  <a:pt x="9032" y="2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8058934" y="2873466"/>
            <a:ext cx="39193" cy="52401"/>
          </a:xfrm>
          <a:custGeom>
            <a:avLst/>
            <a:gdLst/>
            <a:ahLst/>
            <a:cxnLst/>
            <a:rect l="l" t="t" r="r" b="b"/>
            <a:pathLst>
              <a:path w="39193" h="52401">
                <a:moveTo>
                  <a:pt x="38267" y="0"/>
                </a:moveTo>
                <a:lnTo>
                  <a:pt x="1983" y="0"/>
                </a:lnTo>
                <a:lnTo>
                  <a:pt x="889" y="657"/>
                </a:lnTo>
                <a:lnTo>
                  <a:pt x="0" y="3210"/>
                </a:lnTo>
                <a:lnTo>
                  <a:pt x="828" y="5878"/>
                </a:lnTo>
                <a:lnTo>
                  <a:pt x="15407" y="5878"/>
                </a:lnTo>
                <a:lnTo>
                  <a:pt x="6375" y="51104"/>
                </a:lnTo>
                <a:lnTo>
                  <a:pt x="7480" y="52221"/>
                </a:lnTo>
                <a:lnTo>
                  <a:pt x="10238" y="52401"/>
                </a:lnTo>
                <a:lnTo>
                  <a:pt x="13312" y="51104"/>
                </a:lnTo>
                <a:lnTo>
                  <a:pt x="22377" y="5878"/>
                </a:lnTo>
                <a:lnTo>
                  <a:pt x="37047" y="5878"/>
                </a:lnTo>
                <a:lnTo>
                  <a:pt x="38785" y="3999"/>
                </a:lnTo>
                <a:lnTo>
                  <a:pt x="39193" y="1407"/>
                </a:lnTo>
                <a:lnTo>
                  <a:pt x="3826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8095200" y="2916579"/>
            <a:ext cx="9028" cy="9410"/>
          </a:xfrm>
          <a:custGeom>
            <a:avLst/>
            <a:gdLst/>
            <a:ahLst/>
            <a:cxnLst/>
            <a:rect l="l" t="t" r="r" b="b"/>
            <a:pathLst>
              <a:path w="9028" h="9410">
                <a:moveTo>
                  <a:pt x="9028" y="2870"/>
                </a:moveTo>
                <a:lnTo>
                  <a:pt x="7225" y="217"/>
                </a:lnTo>
                <a:lnTo>
                  <a:pt x="4345" y="0"/>
                </a:lnTo>
                <a:lnTo>
                  <a:pt x="1713" y="1004"/>
                </a:lnTo>
                <a:lnTo>
                  <a:pt x="417" y="3557"/>
                </a:lnTo>
                <a:lnTo>
                  <a:pt x="0" y="6541"/>
                </a:lnTo>
                <a:lnTo>
                  <a:pt x="1868" y="9245"/>
                </a:lnTo>
                <a:lnTo>
                  <a:pt x="4622" y="9410"/>
                </a:lnTo>
                <a:lnTo>
                  <a:pt x="7340" y="8431"/>
                </a:lnTo>
                <a:lnTo>
                  <a:pt x="8635" y="5778"/>
                </a:lnTo>
                <a:lnTo>
                  <a:pt x="9028" y="2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8117805" y="2872814"/>
            <a:ext cx="41515" cy="53437"/>
          </a:xfrm>
          <a:custGeom>
            <a:avLst/>
            <a:gdLst/>
            <a:ahLst/>
            <a:cxnLst/>
            <a:rect l="l" t="t" r="r" b="b"/>
            <a:pathLst>
              <a:path w="41515" h="53437">
                <a:moveTo>
                  <a:pt x="0" y="34415"/>
                </a:moveTo>
                <a:lnTo>
                  <a:pt x="0" y="37515"/>
                </a:lnTo>
                <a:lnTo>
                  <a:pt x="431" y="40243"/>
                </a:lnTo>
                <a:lnTo>
                  <a:pt x="1271" y="42631"/>
                </a:lnTo>
                <a:lnTo>
                  <a:pt x="3315" y="46986"/>
                </a:lnTo>
                <a:lnTo>
                  <a:pt x="6400" y="50186"/>
                </a:lnTo>
                <a:lnTo>
                  <a:pt x="10490" y="52221"/>
                </a:lnTo>
                <a:lnTo>
                  <a:pt x="15162" y="53437"/>
                </a:lnTo>
                <a:lnTo>
                  <a:pt x="19724" y="53437"/>
                </a:lnTo>
                <a:lnTo>
                  <a:pt x="23089" y="52945"/>
                </a:lnTo>
                <a:lnTo>
                  <a:pt x="26175" y="52207"/>
                </a:lnTo>
                <a:lnTo>
                  <a:pt x="29883" y="50759"/>
                </a:lnTo>
                <a:lnTo>
                  <a:pt x="33285" y="48016"/>
                </a:lnTo>
                <a:lnTo>
                  <a:pt x="33933" y="45463"/>
                </a:lnTo>
                <a:lnTo>
                  <a:pt x="33591" y="42760"/>
                </a:lnTo>
                <a:lnTo>
                  <a:pt x="30797" y="43940"/>
                </a:lnTo>
                <a:lnTo>
                  <a:pt x="27712" y="45614"/>
                </a:lnTo>
                <a:lnTo>
                  <a:pt x="24893" y="46619"/>
                </a:lnTo>
                <a:lnTo>
                  <a:pt x="21578" y="47317"/>
                </a:lnTo>
                <a:lnTo>
                  <a:pt x="17589" y="47317"/>
                </a:lnTo>
                <a:lnTo>
                  <a:pt x="14428" y="46442"/>
                </a:lnTo>
                <a:lnTo>
                  <a:pt x="10680" y="43811"/>
                </a:lnTo>
                <a:lnTo>
                  <a:pt x="8891" y="41234"/>
                </a:lnTo>
                <a:lnTo>
                  <a:pt x="7811" y="37882"/>
                </a:lnTo>
                <a:lnTo>
                  <a:pt x="7545" y="33817"/>
                </a:lnTo>
                <a:lnTo>
                  <a:pt x="7736" y="29959"/>
                </a:lnTo>
                <a:lnTo>
                  <a:pt x="8470" y="25764"/>
                </a:lnTo>
                <a:lnTo>
                  <a:pt x="9781" y="21624"/>
                </a:lnTo>
                <a:lnTo>
                  <a:pt x="11455" y="17599"/>
                </a:lnTo>
                <a:lnTo>
                  <a:pt x="13715" y="13841"/>
                </a:lnTo>
                <a:lnTo>
                  <a:pt x="16509" y="10741"/>
                </a:lnTo>
                <a:lnTo>
                  <a:pt x="19673" y="8164"/>
                </a:lnTo>
                <a:lnTo>
                  <a:pt x="23381" y="6475"/>
                </a:lnTo>
                <a:lnTo>
                  <a:pt x="27698" y="6043"/>
                </a:lnTo>
                <a:lnTo>
                  <a:pt x="31431" y="6285"/>
                </a:lnTo>
                <a:lnTo>
                  <a:pt x="35269" y="7821"/>
                </a:lnTo>
                <a:lnTo>
                  <a:pt x="38177" y="10017"/>
                </a:lnTo>
                <a:lnTo>
                  <a:pt x="41047" y="8887"/>
                </a:lnTo>
                <a:lnTo>
                  <a:pt x="41515" y="5969"/>
                </a:lnTo>
                <a:lnTo>
                  <a:pt x="40716" y="4124"/>
                </a:lnTo>
                <a:lnTo>
                  <a:pt x="38087" y="2335"/>
                </a:lnTo>
                <a:lnTo>
                  <a:pt x="35434" y="1101"/>
                </a:lnTo>
                <a:lnTo>
                  <a:pt x="32017" y="226"/>
                </a:lnTo>
                <a:lnTo>
                  <a:pt x="28220" y="0"/>
                </a:lnTo>
                <a:lnTo>
                  <a:pt x="25095" y="0"/>
                </a:lnTo>
                <a:lnTo>
                  <a:pt x="22237" y="482"/>
                </a:lnTo>
                <a:lnTo>
                  <a:pt x="19634" y="1471"/>
                </a:lnTo>
                <a:lnTo>
                  <a:pt x="17016" y="2462"/>
                </a:lnTo>
                <a:lnTo>
                  <a:pt x="14681" y="3793"/>
                </a:lnTo>
                <a:lnTo>
                  <a:pt x="10529" y="7209"/>
                </a:lnTo>
                <a:lnTo>
                  <a:pt x="7113" y="11455"/>
                </a:lnTo>
                <a:lnTo>
                  <a:pt x="4230" y="16113"/>
                </a:lnTo>
                <a:lnTo>
                  <a:pt x="3188" y="18665"/>
                </a:lnTo>
                <a:lnTo>
                  <a:pt x="2134" y="21217"/>
                </a:lnTo>
                <a:lnTo>
                  <a:pt x="1346" y="23835"/>
                </a:lnTo>
                <a:lnTo>
                  <a:pt x="814" y="26543"/>
                </a:lnTo>
                <a:lnTo>
                  <a:pt x="266" y="29245"/>
                </a:lnTo>
                <a:lnTo>
                  <a:pt x="0" y="31874"/>
                </a:lnTo>
                <a:lnTo>
                  <a:pt x="0" y="344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8175077" y="2899907"/>
            <a:ext cx="42052" cy="5843"/>
          </a:xfrm>
          <a:custGeom>
            <a:avLst/>
            <a:gdLst/>
            <a:ahLst/>
            <a:cxnLst/>
            <a:rect l="l" t="t" r="r" b="b"/>
            <a:pathLst>
              <a:path w="42052" h="5843">
                <a:moveTo>
                  <a:pt x="42052" y="1408"/>
                </a:moveTo>
                <a:lnTo>
                  <a:pt x="40921" y="0"/>
                </a:lnTo>
                <a:lnTo>
                  <a:pt x="2109" y="0"/>
                </a:lnTo>
                <a:lnTo>
                  <a:pt x="1120" y="431"/>
                </a:lnTo>
                <a:lnTo>
                  <a:pt x="0" y="3135"/>
                </a:lnTo>
                <a:lnTo>
                  <a:pt x="994" y="5843"/>
                </a:lnTo>
                <a:lnTo>
                  <a:pt x="39750" y="5843"/>
                </a:lnTo>
                <a:lnTo>
                  <a:pt x="41569" y="4000"/>
                </a:lnTo>
                <a:lnTo>
                  <a:pt x="42052" y="14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8237959" y="2894244"/>
            <a:ext cx="37249" cy="52146"/>
          </a:xfrm>
          <a:custGeom>
            <a:avLst/>
            <a:gdLst/>
            <a:ahLst/>
            <a:cxnLst/>
            <a:rect l="l" t="t" r="r" b="b"/>
            <a:pathLst>
              <a:path w="37249" h="52146">
                <a:moveTo>
                  <a:pt x="12459" y="1753"/>
                </a:moveTo>
                <a:lnTo>
                  <a:pt x="11289" y="7275"/>
                </a:lnTo>
                <a:lnTo>
                  <a:pt x="23507" y="7275"/>
                </a:lnTo>
                <a:lnTo>
                  <a:pt x="25944" y="7874"/>
                </a:lnTo>
                <a:lnTo>
                  <a:pt x="26939" y="0"/>
                </a:lnTo>
                <a:lnTo>
                  <a:pt x="24196" y="1408"/>
                </a:lnTo>
                <a:lnTo>
                  <a:pt x="20322" y="1753"/>
                </a:lnTo>
                <a:lnTo>
                  <a:pt x="12459" y="1753"/>
                </a:lnTo>
                <a:close/>
              </a:path>
              <a:path w="37249" h="52146">
                <a:moveTo>
                  <a:pt x="255" y="28548"/>
                </a:moveTo>
                <a:lnTo>
                  <a:pt x="0" y="29538"/>
                </a:lnTo>
                <a:lnTo>
                  <a:pt x="2552" y="31367"/>
                </a:lnTo>
                <a:lnTo>
                  <a:pt x="7672" y="25653"/>
                </a:lnTo>
                <a:lnTo>
                  <a:pt x="11289" y="7275"/>
                </a:lnTo>
                <a:lnTo>
                  <a:pt x="12459" y="1753"/>
                </a:lnTo>
                <a:lnTo>
                  <a:pt x="15811" y="-15137"/>
                </a:lnTo>
                <a:lnTo>
                  <a:pt x="24789" y="-15137"/>
                </a:lnTo>
                <a:lnTo>
                  <a:pt x="28119" y="-14428"/>
                </a:lnTo>
                <a:lnTo>
                  <a:pt x="30747" y="-12448"/>
                </a:lnTo>
                <a:lnTo>
                  <a:pt x="31482" y="-9373"/>
                </a:lnTo>
                <a:lnTo>
                  <a:pt x="31280" y="-6907"/>
                </a:lnTo>
                <a:lnTo>
                  <a:pt x="29794" y="-3073"/>
                </a:lnTo>
                <a:lnTo>
                  <a:pt x="26939" y="0"/>
                </a:lnTo>
                <a:lnTo>
                  <a:pt x="25944" y="7874"/>
                </a:lnTo>
                <a:lnTo>
                  <a:pt x="29119" y="10325"/>
                </a:lnTo>
                <a:lnTo>
                  <a:pt x="29350" y="3682"/>
                </a:lnTo>
                <a:lnTo>
                  <a:pt x="33324" y="1346"/>
                </a:lnTo>
                <a:lnTo>
                  <a:pt x="36309" y="-1918"/>
                </a:lnTo>
                <a:lnTo>
                  <a:pt x="37757" y="-4509"/>
                </a:lnTo>
                <a:lnTo>
                  <a:pt x="38634" y="-7444"/>
                </a:lnTo>
                <a:lnTo>
                  <a:pt x="38862" y="-10629"/>
                </a:lnTo>
                <a:lnTo>
                  <a:pt x="38862" y="-12268"/>
                </a:lnTo>
                <a:lnTo>
                  <a:pt x="37390" y="-16243"/>
                </a:lnTo>
                <a:lnTo>
                  <a:pt x="34099" y="-19025"/>
                </a:lnTo>
                <a:lnTo>
                  <a:pt x="30797" y="-20116"/>
                </a:lnTo>
                <a:lnTo>
                  <a:pt x="26772" y="-20778"/>
                </a:lnTo>
                <a:lnTo>
                  <a:pt x="12901" y="-20778"/>
                </a:lnTo>
                <a:lnTo>
                  <a:pt x="11480" y="-20574"/>
                </a:lnTo>
                <a:lnTo>
                  <a:pt x="9526" y="-17970"/>
                </a:lnTo>
                <a:lnTo>
                  <a:pt x="255" y="28548"/>
                </a:lnTo>
                <a:close/>
              </a:path>
              <a:path w="37249" h="52146">
                <a:moveTo>
                  <a:pt x="24865" y="30225"/>
                </a:moveTo>
                <a:lnTo>
                  <a:pt x="28094" y="28754"/>
                </a:lnTo>
                <a:lnTo>
                  <a:pt x="32119" y="25830"/>
                </a:lnTo>
                <a:lnTo>
                  <a:pt x="34963" y="22198"/>
                </a:lnTo>
                <a:lnTo>
                  <a:pt x="36309" y="19519"/>
                </a:lnTo>
                <a:lnTo>
                  <a:pt x="37058" y="16661"/>
                </a:lnTo>
                <a:lnTo>
                  <a:pt x="37249" y="13792"/>
                </a:lnTo>
                <a:lnTo>
                  <a:pt x="37047" y="11123"/>
                </a:lnTo>
                <a:lnTo>
                  <a:pt x="35737" y="7823"/>
                </a:lnTo>
                <a:lnTo>
                  <a:pt x="32512" y="4850"/>
                </a:lnTo>
                <a:lnTo>
                  <a:pt x="29350" y="3682"/>
                </a:lnTo>
                <a:lnTo>
                  <a:pt x="29119" y="10325"/>
                </a:lnTo>
                <a:lnTo>
                  <a:pt x="29923" y="14274"/>
                </a:lnTo>
                <a:lnTo>
                  <a:pt x="29923" y="15786"/>
                </a:lnTo>
                <a:lnTo>
                  <a:pt x="29109" y="18590"/>
                </a:lnTo>
                <a:lnTo>
                  <a:pt x="27788" y="21172"/>
                </a:lnTo>
                <a:lnTo>
                  <a:pt x="24472" y="24076"/>
                </a:lnTo>
                <a:lnTo>
                  <a:pt x="21452" y="25322"/>
                </a:lnTo>
                <a:lnTo>
                  <a:pt x="17387" y="25653"/>
                </a:lnTo>
                <a:lnTo>
                  <a:pt x="7672" y="25653"/>
                </a:lnTo>
                <a:lnTo>
                  <a:pt x="2552" y="31367"/>
                </a:lnTo>
                <a:lnTo>
                  <a:pt x="16384" y="31367"/>
                </a:lnTo>
                <a:lnTo>
                  <a:pt x="21070" y="31140"/>
                </a:lnTo>
                <a:lnTo>
                  <a:pt x="24865" y="30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8282807" y="2886515"/>
            <a:ext cx="16865" cy="39866"/>
          </a:xfrm>
          <a:custGeom>
            <a:avLst/>
            <a:gdLst/>
            <a:ahLst/>
            <a:cxnLst/>
            <a:rect l="l" t="t" r="r" b="b"/>
            <a:pathLst>
              <a:path w="16865" h="39866">
                <a:moveTo>
                  <a:pt x="8204" y="17781"/>
                </a:moveTo>
                <a:lnTo>
                  <a:pt x="9157" y="14759"/>
                </a:lnTo>
                <a:lnTo>
                  <a:pt x="10480" y="11887"/>
                </a:lnTo>
                <a:lnTo>
                  <a:pt x="13056" y="8359"/>
                </a:lnTo>
                <a:lnTo>
                  <a:pt x="16865" y="0"/>
                </a:lnTo>
                <a:lnTo>
                  <a:pt x="12866" y="1361"/>
                </a:lnTo>
                <a:lnTo>
                  <a:pt x="9334" y="3456"/>
                </a:lnTo>
                <a:lnTo>
                  <a:pt x="8204" y="17781"/>
                </a:lnTo>
                <a:close/>
              </a:path>
              <a:path w="16865" h="39866">
                <a:moveTo>
                  <a:pt x="36727" y="1779"/>
                </a:moveTo>
                <a:lnTo>
                  <a:pt x="36626" y="1094"/>
                </a:lnTo>
                <a:lnTo>
                  <a:pt x="34062" y="562"/>
                </a:lnTo>
                <a:lnTo>
                  <a:pt x="30758" y="1779"/>
                </a:lnTo>
                <a:lnTo>
                  <a:pt x="29998" y="5450"/>
                </a:lnTo>
                <a:lnTo>
                  <a:pt x="28638" y="3747"/>
                </a:lnTo>
                <a:lnTo>
                  <a:pt x="25412" y="1461"/>
                </a:lnTo>
                <a:lnTo>
                  <a:pt x="21653" y="0"/>
                </a:lnTo>
                <a:lnTo>
                  <a:pt x="16865" y="0"/>
                </a:lnTo>
                <a:lnTo>
                  <a:pt x="13056" y="8359"/>
                </a:lnTo>
                <a:lnTo>
                  <a:pt x="16423" y="6073"/>
                </a:lnTo>
                <a:lnTo>
                  <a:pt x="19192" y="5727"/>
                </a:lnTo>
                <a:lnTo>
                  <a:pt x="22669" y="6200"/>
                </a:lnTo>
                <a:lnTo>
                  <a:pt x="25593" y="8039"/>
                </a:lnTo>
                <a:lnTo>
                  <a:pt x="28220" y="11294"/>
                </a:lnTo>
                <a:lnTo>
                  <a:pt x="26849" y="17936"/>
                </a:lnTo>
                <a:lnTo>
                  <a:pt x="25628" y="22467"/>
                </a:lnTo>
                <a:lnTo>
                  <a:pt x="23634" y="26391"/>
                </a:lnTo>
                <a:lnTo>
                  <a:pt x="21196" y="29541"/>
                </a:lnTo>
                <a:lnTo>
                  <a:pt x="18517" y="32144"/>
                </a:lnTo>
                <a:lnTo>
                  <a:pt x="15544" y="33783"/>
                </a:lnTo>
                <a:lnTo>
                  <a:pt x="12585" y="34189"/>
                </a:lnTo>
                <a:lnTo>
                  <a:pt x="9028" y="33008"/>
                </a:lnTo>
                <a:lnTo>
                  <a:pt x="7340" y="30024"/>
                </a:lnTo>
                <a:lnTo>
                  <a:pt x="6973" y="27231"/>
                </a:lnTo>
                <a:lnTo>
                  <a:pt x="7073" y="23764"/>
                </a:lnTo>
                <a:lnTo>
                  <a:pt x="7480" y="20815"/>
                </a:lnTo>
                <a:lnTo>
                  <a:pt x="8204" y="17781"/>
                </a:lnTo>
                <a:lnTo>
                  <a:pt x="9334" y="3456"/>
                </a:lnTo>
                <a:lnTo>
                  <a:pt x="6476" y="6426"/>
                </a:lnTo>
                <a:lnTo>
                  <a:pt x="4255" y="9997"/>
                </a:lnTo>
                <a:lnTo>
                  <a:pt x="2426" y="13821"/>
                </a:lnTo>
                <a:lnTo>
                  <a:pt x="1155" y="17795"/>
                </a:lnTo>
                <a:lnTo>
                  <a:pt x="431" y="21643"/>
                </a:lnTo>
                <a:lnTo>
                  <a:pt x="0" y="25275"/>
                </a:lnTo>
                <a:lnTo>
                  <a:pt x="0" y="28411"/>
                </a:lnTo>
                <a:lnTo>
                  <a:pt x="457" y="31572"/>
                </a:lnTo>
                <a:lnTo>
                  <a:pt x="1346" y="34521"/>
                </a:lnTo>
                <a:lnTo>
                  <a:pt x="4140" y="38002"/>
                </a:lnTo>
                <a:lnTo>
                  <a:pt x="6948" y="39499"/>
                </a:lnTo>
                <a:lnTo>
                  <a:pt x="10882" y="39866"/>
                </a:lnTo>
                <a:lnTo>
                  <a:pt x="14033" y="39585"/>
                </a:lnTo>
                <a:lnTo>
                  <a:pt x="17092" y="38459"/>
                </a:lnTo>
                <a:lnTo>
                  <a:pt x="19735" y="36897"/>
                </a:lnTo>
                <a:lnTo>
                  <a:pt x="22975" y="34063"/>
                </a:lnTo>
                <a:lnTo>
                  <a:pt x="24865" y="31244"/>
                </a:lnTo>
                <a:lnTo>
                  <a:pt x="23547" y="38088"/>
                </a:lnTo>
                <a:lnTo>
                  <a:pt x="23547" y="38671"/>
                </a:lnTo>
                <a:lnTo>
                  <a:pt x="26160" y="39344"/>
                </a:lnTo>
                <a:lnTo>
                  <a:pt x="29476" y="38088"/>
                </a:lnTo>
                <a:lnTo>
                  <a:pt x="36727" y="1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8324709" y="2886519"/>
            <a:ext cx="27532" cy="39344"/>
          </a:xfrm>
          <a:custGeom>
            <a:avLst/>
            <a:gdLst/>
            <a:ahLst/>
            <a:cxnLst/>
            <a:rect l="l" t="t" r="r" b="b"/>
            <a:pathLst>
              <a:path w="27532" h="39344">
                <a:moveTo>
                  <a:pt x="3707" y="39344"/>
                </a:moveTo>
                <a:lnTo>
                  <a:pt x="6640" y="38088"/>
                </a:lnTo>
                <a:lnTo>
                  <a:pt x="9827" y="21935"/>
                </a:lnTo>
                <a:lnTo>
                  <a:pt x="10298" y="19698"/>
                </a:lnTo>
                <a:lnTo>
                  <a:pt x="11948" y="15711"/>
                </a:lnTo>
                <a:lnTo>
                  <a:pt x="13967" y="12153"/>
                </a:lnTo>
                <a:lnTo>
                  <a:pt x="17448" y="8268"/>
                </a:lnTo>
                <a:lnTo>
                  <a:pt x="20900" y="6285"/>
                </a:lnTo>
                <a:lnTo>
                  <a:pt x="23975" y="6642"/>
                </a:lnTo>
                <a:lnTo>
                  <a:pt x="26603" y="6642"/>
                </a:lnTo>
                <a:lnTo>
                  <a:pt x="27518" y="3949"/>
                </a:lnTo>
                <a:lnTo>
                  <a:pt x="27532" y="1090"/>
                </a:lnTo>
                <a:lnTo>
                  <a:pt x="25754" y="341"/>
                </a:lnTo>
                <a:lnTo>
                  <a:pt x="23050" y="0"/>
                </a:lnTo>
                <a:lnTo>
                  <a:pt x="19860" y="688"/>
                </a:lnTo>
                <a:lnTo>
                  <a:pt x="16724" y="2517"/>
                </a:lnTo>
                <a:lnTo>
                  <a:pt x="13967" y="5195"/>
                </a:lnTo>
                <a:lnTo>
                  <a:pt x="11771" y="8380"/>
                </a:lnTo>
                <a:lnTo>
                  <a:pt x="13092" y="1777"/>
                </a:lnTo>
                <a:lnTo>
                  <a:pt x="12470" y="749"/>
                </a:lnTo>
                <a:lnTo>
                  <a:pt x="9903" y="558"/>
                </a:lnTo>
                <a:lnTo>
                  <a:pt x="7209" y="1777"/>
                </a:lnTo>
                <a:lnTo>
                  <a:pt x="0" y="38088"/>
                </a:lnTo>
                <a:lnTo>
                  <a:pt x="1014" y="39203"/>
                </a:lnTo>
                <a:lnTo>
                  <a:pt x="3707" y="393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8353685" y="2902525"/>
            <a:ext cx="19911" cy="5511"/>
          </a:xfrm>
          <a:custGeom>
            <a:avLst/>
            <a:gdLst/>
            <a:ahLst/>
            <a:cxnLst/>
            <a:rect l="l" t="t" r="r" b="b"/>
            <a:pathLst>
              <a:path w="19911" h="5511">
                <a:moveTo>
                  <a:pt x="19911" y="1320"/>
                </a:moveTo>
                <a:lnTo>
                  <a:pt x="18910" y="0"/>
                </a:lnTo>
                <a:lnTo>
                  <a:pt x="2019" y="0"/>
                </a:lnTo>
                <a:lnTo>
                  <a:pt x="1079" y="367"/>
                </a:lnTo>
                <a:lnTo>
                  <a:pt x="0" y="2948"/>
                </a:lnTo>
                <a:lnTo>
                  <a:pt x="889" y="5511"/>
                </a:lnTo>
                <a:lnTo>
                  <a:pt x="17779" y="5511"/>
                </a:lnTo>
                <a:lnTo>
                  <a:pt x="19367" y="4079"/>
                </a:lnTo>
                <a:lnTo>
                  <a:pt x="19911" y="13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8379324" y="2886515"/>
            <a:ext cx="16877" cy="39866"/>
          </a:xfrm>
          <a:custGeom>
            <a:avLst/>
            <a:gdLst/>
            <a:ahLst/>
            <a:cxnLst/>
            <a:rect l="l" t="t" r="r" b="b"/>
            <a:pathLst>
              <a:path w="16877" h="39866">
                <a:moveTo>
                  <a:pt x="8215" y="17781"/>
                </a:moveTo>
                <a:lnTo>
                  <a:pt x="9154" y="14759"/>
                </a:lnTo>
                <a:lnTo>
                  <a:pt x="10490" y="11887"/>
                </a:lnTo>
                <a:lnTo>
                  <a:pt x="13068" y="8359"/>
                </a:lnTo>
                <a:lnTo>
                  <a:pt x="16877" y="0"/>
                </a:lnTo>
                <a:lnTo>
                  <a:pt x="12862" y="1361"/>
                </a:lnTo>
                <a:lnTo>
                  <a:pt x="9334" y="3456"/>
                </a:lnTo>
                <a:lnTo>
                  <a:pt x="8215" y="17781"/>
                </a:lnTo>
                <a:close/>
              </a:path>
              <a:path w="16877" h="39866">
                <a:moveTo>
                  <a:pt x="36727" y="1779"/>
                </a:moveTo>
                <a:lnTo>
                  <a:pt x="36626" y="1094"/>
                </a:lnTo>
                <a:lnTo>
                  <a:pt x="34058" y="562"/>
                </a:lnTo>
                <a:lnTo>
                  <a:pt x="30758" y="1779"/>
                </a:lnTo>
                <a:lnTo>
                  <a:pt x="29994" y="5450"/>
                </a:lnTo>
                <a:lnTo>
                  <a:pt x="28648" y="3747"/>
                </a:lnTo>
                <a:lnTo>
                  <a:pt x="25412" y="1461"/>
                </a:lnTo>
                <a:lnTo>
                  <a:pt x="21664" y="0"/>
                </a:lnTo>
                <a:lnTo>
                  <a:pt x="16877" y="0"/>
                </a:lnTo>
                <a:lnTo>
                  <a:pt x="13068" y="8359"/>
                </a:lnTo>
                <a:lnTo>
                  <a:pt x="16433" y="6073"/>
                </a:lnTo>
                <a:lnTo>
                  <a:pt x="19188" y="5727"/>
                </a:lnTo>
                <a:lnTo>
                  <a:pt x="22669" y="6200"/>
                </a:lnTo>
                <a:lnTo>
                  <a:pt x="25589" y="8039"/>
                </a:lnTo>
                <a:lnTo>
                  <a:pt x="28220" y="11294"/>
                </a:lnTo>
                <a:lnTo>
                  <a:pt x="26859" y="17936"/>
                </a:lnTo>
                <a:lnTo>
                  <a:pt x="25628" y="22467"/>
                </a:lnTo>
                <a:lnTo>
                  <a:pt x="23648" y="26391"/>
                </a:lnTo>
                <a:lnTo>
                  <a:pt x="21207" y="29541"/>
                </a:lnTo>
                <a:lnTo>
                  <a:pt x="18529" y="32144"/>
                </a:lnTo>
                <a:lnTo>
                  <a:pt x="15544" y="33783"/>
                </a:lnTo>
                <a:lnTo>
                  <a:pt x="12585" y="34189"/>
                </a:lnTo>
                <a:lnTo>
                  <a:pt x="9028" y="33008"/>
                </a:lnTo>
                <a:lnTo>
                  <a:pt x="7340" y="30024"/>
                </a:lnTo>
                <a:lnTo>
                  <a:pt x="6973" y="27231"/>
                </a:lnTo>
                <a:lnTo>
                  <a:pt x="7084" y="23764"/>
                </a:lnTo>
                <a:lnTo>
                  <a:pt x="7480" y="20815"/>
                </a:lnTo>
                <a:lnTo>
                  <a:pt x="8215" y="17781"/>
                </a:lnTo>
                <a:lnTo>
                  <a:pt x="9334" y="3456"/>
                </a:lnTo>
                <a:lnTo>
                  <a:pt x="6475" y="6426"/>
                </a:lnTo>
                <a:lnTo>
                  <a:pt x="4254" y="9997"/>
                </a:lnTo>
                <a:lnTo>
                  <a:pt x="2437" y="13821"/>
                </a:lnTo>
                <a:lnTo>
                  <a:pt x="1165" y="17795"/>
                </a:lnTo>
                <a:lnTo>
                  <a:pt x="431" y="21643"/>
                </a:lnTo>
                <a:lnTo>
                  <a:pt x="0" y="25275"/>
                </a:lnTo>
                <a:lnTo>
                  <a:pt x="0" y="28411"/>
                </a:lnTo>
                <a:lnTo>
                  <a:pt x="467" y="31572"/>
                </a:lnTo>
                <a:lnTo>
                  <a:pt x="1357" y="34521"/>
                </a:lnTo>
                <a:lnTo>
                  <a:pt x="4140" y="38002"/>
                </a:lnTo>
                <a:lnTo>
                  <a:pt x="6958" y="39499"/>
                </a:lnTo>
                <a:lnTo>
                  <a:pt x="10896" y="39866"/>
                </a:lnTo>
                <a:lnTo>
                  <a:pt x="14032" y="39585"/>
                </a:lnTo>
                <a:lnTo>
                  <a:pt x="17092" y="38459"/>
                </a:lnTo>
                <a:lnTo>
                  <a:pt x="19734" y="36897"/>
                </a:lnTo>
                <a:lnTo>
                  <a:pt x="22985" y="34063"/>
                </a:lnTo>
                <a:lnTo>
                  <a:pt x="24865" y="31244"/>
                </a:lnTo>
                <a:lnTo>
                  <a:pt x="23543" y="38088"/>
                </a:lnTo>
                <a:lnTo>
                  <a:pt x="23543" y="38671"/>
                </a:lnTo>
                <a:lnTo>
                  <a:pt x="26160" y="39344"/>
                </a:lnTo>
                <a:lnTo>
                  <a:pt x="29476" y="38088"/>
                </a:lnTo>
                <a:lnTo>
                  <a:pt x="36727" y="1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8423280" y="2877361"/>
            <a:ext cx="23914" cy="48945"/>
          </a:xfrm>
          <a:custGeom>
            <a:avLst/>
            <a:gdLst/>
            <a:ahLst/>
            <a:cxnLst/>
            <a:rect l="l" t="t" r="r" b="b"/>
            <a:pathLst>
              <a:path w="23914" h="48945">
                <a:moveTo>
                  <a:pt x="17322" y="44744"/>
                </a:moveTo>
                <a:lnTo>
                  <a:pt x="17193" y="42202"/>
                </a:lnTo>
                <a:lnTo>
                  <a:pt x="14630" y="42835"/>
                </a:lnTo>
                <a:lnTo>
                  <a:pt x="11732" y="43257"/>
                </a:lnTo>
                <a:lnTo>
                  <a:pt x="8355" y="41680"/>
                </a:lnTo>
                <a:lnTo>
                  <a:pt x="8114" y="38279"/>
                </a:lnTo>
                <a:lnTo>
                  <a:pt x="8470" y="35675"/>
                </a:lnTo>
                <a:lnTo>
                  <a:pt x="12534" y="15443"/>
                </a:lnTo>
                <a:lnTo>
                  <a:pt x="21819" y="15443"/>
                </a:lnTo>
                <a:lnTo>
                  <a:pt x="23241" y="14212"/>
                </a:lnTo>
                <a:lnTo>
                  <a:pt x="23914" y="11379"/>
                </a:lnTo>
                <a:lnTo>
                  <a:pt x="22895" y="9932"/>
                </a:lnTo>
                <a:lnTo>
                  <a:pt x="13625" y="9932"/>
                </a:lnTo>
                <a:lnTo>
                  <a:pt x="15364" y="1295"/>
                </a:lnTo>
                <a:lnTo>
                  <a:pt x="14298" y="139"/>
                </a:lnTo>
                <a:lnTo>
                  <a:pt x="11657" y="0"/>
                </a:lnTo>
                <a:lnTo>
                  <a:pt x="8712" y="1295"/>
                </a:lnTo>
                <a:lnTo>
                  <a:pt x="6983" y="9932"/>
                </a:lnTo>
                <a:lnTo>
                  <a:pt x="1903" y="9932"/>
                </a:lnTo>
                <a:lnTo>
                  <a:pt x="1256" y="10072"/>
                </a:lnTo>
                <a:lnTo>
                  <a:pt x="0" y="12840"/>
                </a:lnTo>
                <a:lnTo>
                  <a:pt x="814" y="15443"/>
                </a:lnTo>
                <a:lnTo>
                  <a:pt x="5853" y="15443"/>
                </a:lnTo>
                <a:lnTo>
                  <a:pt x="1777" y="35841"/>
                </a:lnTo>
                <a:lnTo>
                  <a:pt x="1422" y="37910"/>
                </a:lnTo>
                <a:lnTo>
                  <a:pt x="1181" y="40639"/>
                </a:lnTo>
                <a:lnTo>
                  <a:pt x="1713" y="44373"/>
                </a:lnTo>
                <a:lnTo>
                  <a:pt x="4140" y="47623"/>
                </a:lnTo>
                <a:lnTo>
                  <a:pt x="7264" y="48779"/>
                </a:lnTo>
                <a:lnTo>
                  <a:pt x="10083" y="48945"/>
                </a:lnTo>
                <a:lnTo>
                  <a:pt x="13182" y="48628"/>
                </a:lnTo>
                <a:lnTo>
                  <a:pt x="16217" y="47407"/>
                </a:lnTo>
                <a:lnTo>
                  <a:pt x="17322" y="447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8449567" y="2902525"/>
            <a:ext cx="19911" cy="5511"/>
          </a:xfrm>
          <a:custGeom>
            <a:avLst/>
            <a:gdLst/>
            <a:ahLst/>
            <a:cxnLst/>
            <a:rect l="l" t="t" r="r" b="b"/>
            <a:pathLst>
              <a:path w="19911" h="5511">
                <a:moveTo>
                  <a:pt x="19911" y="1320"/>
                </a:moveTo>
                <a:lnTo>
                  <a:pt x="18910" y="0"/>
                </a:lnTo>
                <a:lnTo>
                  <a:pt x="2019" y="0"/>
                </a:lnTo>
                <a:lnTo>
                  <a:pt x="1079" y="367"/>
                </a:lnTo>
                <a:lnTo>
                  <a:pt x="0" y="2948"/>
                </a:lnTo>
                <a:lnTo>
                  <a:pt x="889" y="5511"/>
                </a:lnTo>
                <a:lnTo>
                  <a:pt x="17779" y="5511"/>
                </a:lnTo>
                <a:lnTo>
                  <a:pt x="19367" y="4079"/>
                </a:lnTo>
                <a:lnTo>
                  <a:pt x="19911" y="13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8475689" y="2873250"/>
            <a:ext cx="27251" cy="52362"/>
          </a:xfrm>
          <a:custGeom>
            <a:avLst/>
            <a:gdLst/>
            <a:ahLst/>
            <a:cxnLst/>
            <a:rect l="l" t="t" r="r" b="b"/>
            <a:pathLst>
              <a:path w="27251" h="52362">
                <a:moveTo>
                  <a:pt x="15022" y="74"/>
                </a:moveTo>
                <a:lnTo>
                  <a:pt x="12189" y="0"/>
                </a:lnTo>
                <a:lnTo>
                  <a:pt x="9636" y="1216"/>
                </a:lnTo>
                <a:lnTo>
                  <a:pt x="0" y="49554"/>
                </a:lnTo>
                <a:lnTo>
                  <a:pt x="2029" y="52362"/>
                </a:lnTo>
                <a:lnTo>
                  <a:pt x="25116" y="52362"/>
                </a:lnTo>
                <a:lnTo>
                  <a:pt x="26794" y="50392"/>
                </a:lnTo>
                <a:lnTo>
                  <a:pt x="27251" y="47735"/>
                </a:lnTo>
                <a:lnTo>
                  <a:pt x="26286" y="46363"/>
                </a:lnTo>
                <a:lnTo>
                  <a:pt x="7580" y="46363"/>
                </a:lnTo>
                <a:lnTo>
                  <a:pt x="16570" y="1216"/>
                </a:lnTo>
                <a:lnTo>
                  <a:pt x="1502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8510130" y="2886515"/>
            <a:ext cx="16879" cy="39866"/>
          </a:xfrm>
          <a:custGeom>
            <a:avLst/>
            <a:gdLst/>
            <a:ahLst/>
            <a:cxnLst/>
            <a:rect l="l" t="t" r="r" b="b"/>
            <a:pathLst>
              <a:path w="16879" h="39866">
                <a:moveTo>
                  <a:pt x="8218" y="17781"/>
                </a:moveTo>
                <a:lnTo>
                  <a:pt x="9169" y="14759"/>
                </a:lnTo>
                <a:lnTo>
                  <a:pt x="10490" y="11887"/>
                </a:lnTo>
                <a:lnTo>
                  <a:pt x="13068" y="8359"/>
                </a:lnTo>
                <a:lnTo>
                  <a:pt x="16879" y="0"/>
                </a:lnTo>
                <a:lnTo>
                  <a:pt x="12866" y="1361"/>
                </a:lnTo>
                <a:lnTo>
                  <a:pt x="9334" y="3456"/>
                </a:lnTo>
                <a:lnTo>
                  <a:pt x="8218" y="17781"/>
                </a:lnTo>
                <a:close/>
              </a:path>
              <a:path w="16879" h="39866">
                <a:moveTo>
                  <a:pt x="36730" y="1779"/>
                </a:moveTo>
                <a:lnTo>
                  <a:pt x="36640" y="1094"/>
                </a:lnTo>
                <a:lnTo>
                  <a:pt x="34074" y="562"/>
                </a:lnTo>
                <a:lnTo>
                  <a:pt x="30758" y="1779"/>
                </a:lnTo>
                <a:lnTo>
                  <a:pt x="29998" y="5450"/>
                </a:lnTo>
                <a:lnTo>
                  <a:pt x="28652" y="3747"/>
                </a:lnTo>
                <a:lnTo>
                  <a:pt x="25426" y="1461"/>
                </a:lnTo>
                <a:lnTo>
                  <a:pt x="21667" y="0"/>
                </a:lnTo>
                <a:lnTo>
                  <a:pt x="16879" y="0"/>
                </a:lnTo>
                <a:lnTo>
                  <a:pt x="13068" y="8359"/>
                </a:lnTo>
                <a:lnTo>
                  <a:pt x="16433" y="6073"/>
                </a:lnTo>
                <a:lnTo>
                  <a:pt x="19190" y="5727"/>
                </a:lnTo>
                <a:lnTo>
                  <a:pt x="22669" y="6200"/>
                </a:lnTo>
                <a:lnTo>
                  <a:pt x="25603" y="8039"/>
                </a:lnTo>
                <a:lnTo>
                  <a:pt x="28220" y="11294"/>
                </a:lnTo>
                <a:lnTo>
                  <a:pt x="26859" y="17936"/>
                </a:lnTo>
                <a:lnTo>
                  <a:pt x="25628" y="22467"/>
                </a:lnTo>
                <a:lnTo>
                  <a:pt x="23648" y="26391"/>
                </a:lnTo>
                <a:lnTo>
                  <a:pt x="21210" y="29541"/>
                </a:lnTo>
                <a:lnTo>
                  <a:pt x="18529" y="32144"/>
                </a:lnTo>
                <a:lnTo>
                  <a:pt x="15544" y="33783"/>
                </a:lnTo>
                <a:lnTo>
                  <a:pt x="12585" y="34189"/>
                </a:lnTo>
                <a:lnTo>
                  <a:pt x="9028" y="33008"/>
                </a:lnTo>
                <a:lnTo>
                  <a:pt x="7340" y="30024"/>
                </a:lnTo>
                <a:lnTo>
                  <a:pt x="6983" y="27231"/>
                </a:lnTo>
                <a:lnTo>
                  <a:pt x="7087" y="23764"/>
                </a:lnTo>
                <a:lnTo>
                  <a:pt x="7480" y="20815"/>
                </a:lnTo>
                <a:lnTo>
                  <a:pt x="8218" y="17781"/>
                </a:lnTo>
                <a:lnTo>
                  <a:pt x="9334" y="3456"/>
                </a:lnTo>
                <a:lnTo>
                  <a:pt x="6475" y="6426"/>
                </a:lnTo>
                <a:lnTo>
                  <a:pt x="4254" y="9997"/>
                </a:lnTo>
                <a:lnTo>
                  <a:pt x="2440" y="13821"/>
                </a:lnTo>
                <a:lnTo>
                  <a:pt x="1169" y="17795"/>
                </a:lnTo>
                <a:lnTo>
                  <a:pt x="431" y="21643"/>
                </a:lnTo>
                <a:lnTo>
                  <a:pt x="0" y="25275"/>
                </a:lnTo>
                <a:lnTo>
                  <a:pt x="0" y="28411"/>
                </a:lnTo>
                <a:lnTo>
                  <a:pt x="471" y="31572"/>
                </a:lnTo>
                <a:lnTo>
                  <a:pt x="1360" y="34521"/>
                </a:lnTo>
                <a:lnTo>
                  <a:pt x="4140" y="38002"/>
                </a:lnTo>
                <a:lnTo>
                  <a:pt x="6958" y="39499"/>
                </a:lnTo>
                <a:lnTo>
                  <a:pt x="10896" y="39866"/>
                </a:lnTo>
                <a:lnTo>
                  <a:pt x="14032" y="39585"/>
                </a:lnTo>
                <a:lnTo>
                  <a:pt x="17095" y="38459"/>
                </a:lnTo>
                <a:lnTo>
                  <a:pt x="19734" y="36897"/>
                </a:lnTo>
                <a:lnTo>
                  <a:pt x="22985" y="34063"/>
                </a:lnTo>
                <a:lnTo>
                  <a:pt x="24879" y="31244"/>
                </a:lnTo>
                <a:lnTo>
                  <a:pt x="23547" y="38088"/>
                </a:lnTo>
                <a:lnTo>
                  <a:pt x="23633" y="38826"/>
                </a:lnTo>
                <a:lnTo>
                  <a:pt x="26174" y="39344"/>
                </a:lnTo>
                <a:lnTo>
                  <a:pt x="29476" y="38088"/>
                </a:lnTo>
                <a:lnTo>
                  <a:pt x="36730" y="1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8555263" y="2887080"/>
            <a:ext cx="53567" cy="38775"/>
          </a:xfrm>
          <a:custGeom>
            <a:avLst/>
            <a:gdLst/>
            <a:ahLst/>
            <a:cxnLst/>
            <a:rect l="l" t="t" r="r" b="b"/>
            <a:pathLst>
              <a:path w="53567" h="38775">
                <a:moveTo>
                  <a:pt x="6033" y="266"/>
                </a:moveTo>
                <a:lnTo>
                  <a:pt x="3390" y="0"/>
                </a:lnTo>
                <a:lnTo>
                  <a:pt x="622" y="306"/>
                </a:lnTo>
                <a:lnTo>
                  <a:pt x="0" y="2858"/>
                </a:lnTo>
                <a:lnTo>
                  <a:pt x="3836" y="37329"/>
                </a:lnTo>
                <a:lnTo>
                  <a:pt x="4485" y="38343"/>
                </a:lnTo>
                <a:lnTo>
                  <a:pt x="7303" y="38775"/>
                </a:lnTo>
                <a:lnTo>
                  <a:pt x="9972" y="38700"/>
                </a:lnTo>
                <a:lnTo>
                  <a:pt x="12650" y="37199"/>
                </a:lnTo>
                <a:lnTo>
                  <a:pt x="24867" y="10721"/>
                </a:lnTo>
                <a:lnTo>
                  <a:pt x="27571" y="37329"/>
                </a:lnTo>
                <a:lnTo>
                  <a:pt x="29959" y="38761"/>
                </a:lnTo>
                <a:lnTo>
                  <a:pt x="32767" y="38751"/>
                </a:lnTo>
                <a:lnTo>
                  <a:pt x="35675" y="37490"/>
                </a:lnTo>
                <a:lnTo>
                  <a:pt x="37604" y="34827"/>
                </a:lnTo>
                <a:lnTo>
                  <a:pt x="39419" y="32068"/>
                </a:lnTo>
                <a:lnTo>
                  <a:pt x="41122" y="29211"/>
                </a:lnTo>
                <a:lnTo>
                  <a:pt x="42800" y="26341"/>
                </a:lnTo>
                <a:lnTo>
                  <a:pt x="44387" y="23422"/>
                </a:lnTo>
                <a:lnTo>
                  <a:pt x="45859" y="20463"/>
                </a:lnTo>
                <a:lnTo>
                  <a:pt x="47321" y="17489"/>
                </a:lnTo>
                <a:lnTo>
                  <a:pt x="48653" y="14504"/>
                </a:lnTo>
                <a:lnTo>
                  <a:pt x="49884" y="11510"/>
                </a:lnTo>
                <a:lnTo>
                  <a:pt x="51104" y="8525"/>
                </a:lnTo>
                <a:lnTo>
                  <a:pt x="52235" y="5551"/>
                </a:lnTo>
                <a:lnTo>
                  <a:pt x="53251" y="2632"/>
                </a:lnTo>
                <a:lnTo>
                  <a:pt x="53567" y="929"/>
                </a:lnTo>
                <a:lnTo>
                  <a:pt x="52095" y="64"/>
                </a:lnTo>
                <a:lnTo>
                  <a:pt x="49226" y="25"/>
                </a:lnTo>
                <a:lnTo>
                  <a:pt x="46673" y="1285"/>
                </a:lnTo>
                <a:lnTo>
                  <a:pt x="45820" y="3898"/>
                </a:lnTo>
                <a:lnTo>
                  <a:pt x="44855" y="6555"/>
                </a:lnTo>
                <a:lnTo>
                  <a:pt x="43830" y="9273"/>
                </a:lnTo>
                <a:lnTo>
                  <a:pt x="42800" y="11992"/>
                </a:lnTo>
                <a:lnTo>
                  <a:pt x="41695" y="14645"/>
                </a:lnTo>
                <a:lnTo>
                  <a:pt x="40549" y="17237"/>
                </a:lnTo>
                <a:lnTo>
                  <a:pt x="39394" y="19825"/>
                </a:lnTo>
                <a:lnTo>
                  <a:pt x="38202" y="22302"/>
                </a:lnTo>
                <a:lnTo>
                  <a:pt x="35726" y="27000"/>
                </a:lnTo>
                <a:lnTo>
                  <a:pt x="33058" y="31079"/>
                </a:lnTo>
                <a:lnTo>
                  <a:pt x="30059" y="1210"/>
                </a:lnTo>
                <a:lnTo>
                  <a:pt x="28778" y="115"/>
                </a:lnTo>
                <a:lnTo>
                  <a:pt x="26189" y="0"/>
                </a:lnTo>
                <a:lnTo>
                  <a:pt x="23381" y="1285"/>
                </a:lnTo>
                <a:lnTo>
                  <a:pt x="9640" y="31281"/>
                </a:lnTo>
                <a:lnTo>
                  <a:pt x="9460" y="31281"/>
                </a:lnTo>
                <a:lnTo>
                  <a:pt x="6656" y="1285"/>
                </a:lnTo>
                <a:lnTo>
                  <a:pt x="6033" y="2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8631604" y="2868437"/>
            <a:ext cx="22730" cy="71095"/>
          </a:xfrm>
          <a:custGeom>
            <a:avLst/>
            <a:gdLst/>
            <a:ahLst/>
            <a:cxnLst/>
            <a:rect l="l" t="t" r="r" b="b"/>
            <a:pathLst>
              <a:path w="22730" h="71095">
                <a:moveTo>
                  <a:pt x="8712" y="14273"/>
                </a:moveTo>
                <a:lnTo>
                  <a:pt x="6591" y="18554"/>
                </a:lnTo>
                <a:lnTo>
                  <a:pt x="4874" y="22708"/>
                </a:lnTo>
                <a:lnTo>
                  <a:pt x="3582" y="26708"/>
                </a:lnTo>
                <a:lnTo>
                  <a:pt x="2297" y="30707"/>
                </a:lnTo>
                <a:lnTo>
                  <a:pt x="1371" y="34580"/>
                </a:lnTo>
                <a:lnTo>
                  <a:pt x="824" y="38318"/>
                </a:lnTo>
                <a:lnTo>
                  <a:pt x="266" y="42062"/>
                </a:lnTo>
                <a:lnTo>
                  <a:pt x="0" y="45659"/>
                </a:lnTo>
                <a:lnTo>
                  <a:pt x="0" y="53149"/>
                </a:lnTo>
                <a:lnTo>
                  <a:pt x="302" y="56908"/>
                </a:lnTo>
                <a:lnTo>
                  <a:pt x="900" y="60389"/>
                </a:lnTo>
                <a:lnTo>
                  <a:pt x="1512" y="63856"/>
                </a:lnTo>
                <a:lnTo>
                  <a:pt x="2311" y="67147"/>
                </a:lnTo>
                <a:lnTo>
                  <a:pt x="3312" y="70232"/>
                </a:lnTo>
                <a:lnTo>
                  <a:pt x="6120" y="71095"/>
                </a:lnTo>
                <a:lnTo>
                  <a:pt x="8827" y="69267"/>
                </a:lnTo>
                <a:lnTo>
                  <a:pt x="8125" y="66433"/>
                </a:lnTo>
                <a:lnTo>
                  <a:pt x="7567" y="63284"/>
                </a:lnTo>
                <a:lnTo>
                  <a:pt x="7150" y="60109"/>
                </a:lnTo>
                <a:lnTo>
                  <a:pt x="6844" y="56922"/>
                </a:lnTo>
                <a:lnTo>
                  <a:pt x="6653" y="53773"/>
                </a:lnTo>
                <a:lnTo>
                  <a:pt x="6602" y="47372"/>
                </a:lnTo>
                <a:lnTo>
                  <a:pt x="6908" y="43663"/>
                </a:lnTo>
                <a:lnTo>
                  <a:pt x="7505" y="39750"/>
                </a:lnTo>
                <a:lnTo>
                  <a:pt x="8089" y="35840"/>
                </a:lnTo>
                <a:lnTo>
                  <a:pt x="9029" y="31802"/>
                </a:lnTo>
                <a:lnTo>
                  <a:pt x="10299" y="27636"/>
                </a:lnTo>
                <a:lnTo>
                  <a:pt x="11570" y="23472"/>
                </a:lnTo>
                <a:lnTo>
                  <a:pt x="13233" y="19202"/>
                </a:lnTo>
                <a:lnTo>
                  <a:pt x="15278" y="14834"/>
                </a:lnTo>
                <a:lnTo>
                  <a:pt x="17324" y="10464"/>
                </a:lnTo>
                <a:lnTo>
                  <a:pt x="19810" y="6073"/>
                </a:lnTo>
                <a:lnTo>
                  <a:pt x="22730" y="1638"/>
                </a:lnTo>
                <a:lnTo>
                  <a:pt x="21855" y="100"/>
                </a:lnTo>
                <a:lnTo>
                  <a:pt x="19213" y="0"/>
                </a:lnTo>
                <a:lnTo>
                  <a:pt x="16610" y="1069"/>
                </a:lnTo>
                <a:lnTo>
                  <a:pt x="13474" y="5586"/>
                </a:lnTo>
                <a:lnTo>
                  <a:pt x="10833" y="9982"/>
                </a:lnTo>
                <a:lnTo>
                  <a:pt x="8712" y="142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8655396" y="2873250"/>
            <a:ext cx="27255" cy="52362"/>
          </a:xfrm>
          <a:custGeom>
            <a:avLst/>
            <a:gdLst/>
            <a:ahLst/>
            <a:cxnLst/>
            <a:rect l="l" t="t" r="r" b="b"/>
            <a:pathLst>
              <a:path w="27255" h="52362">
                <a:moveTo>
                  <a:pt x="15022" y="74"/>
                </a:moveTo>
                <a:lnTo>
                  <a:pt x="12193" y="0"/>
                </a:lnTo>
                <a:lnTo>
                  <a:pt x="9641" y="1216"/>
                </a:lnTo>
                <a:lnTo>
                  <a:pt x="0" y="49554"/>
                </a:lnTo>
                <a:lnTo>
                  <a:pt x="2030" y="52362"/>
                </a:lnTo>
                <a:lnTo>
                  <a:pt x="25121" y="52362"/>
                </a:lnTo>
                <a:lnTo>
                  <a:pt x="26798" y="50392"/>
                </a:lnTo>
                <a:lnTo>
                  <a:pt x="27255" y="47735"/>
                </a:lnTo>
                <a:lnTo>
                  <a:pt x="26287" y="46363"/>
                </a:lnTo>
                <a:lnTo>
                  <a:pt x="7581" y="46363"/>
                </a:lnTo>
                <a:lnTo>
                  <a:pt x="16574" y="1216"/>
                </a:lnTo>
                <a:lnTo>
                  <a:pt x="15022" y="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8689193" y="2872191"/>
            <a:ext cx="17322" cy="53668"/>
          </a:xfrm>
          <a:custGeom>
            <a:avLst/>
            <a:gdLst/>
            <a:ahLst/>
            <a:cxnLst/>
            <a:rect l="l" t="t" r="r" b="b"/>
            <a:pathLst>
              <a:path w="17322" h="53668">
                <a:moveTo>
                  <a:pt x="3712" y="53668"/>
                </a:moveTo>
                <a:lnTo>
                  <a:pt x="6656" y="52412"/>
                </a:lnTo>
                <a:lnTo>
                  <a:pt x="13870" y="16142"/>
                </a:lnTo>
                <a:lnTo>
                  <a:pt x="12815" y="15022"/>
                </a:lnTo>
                <a:lnTo>
                  <a:pt x="10137" y="14883"/>
                </a:lnTo>
                <a:lnTo>
                  <a:pt x="7228" y="16142"/>
                </a:lnTo>
                <a:lnTo>
                  <a:pt x="0" y="52412"/>
                </a:lnTo>
                <a:lnTo>
                  <a:pt x="1018" y="53529"/>
                </a:lnTo>
                <a:lnTo>
                  <a:pt x="3712" y="53668"/>
                </a:lnTo>
                <a:close/>
              </a:path>
              <a:path w="17322" h="53668">
                <a:moveTo>
                  <a:pt x="17096" y="3924"/>
                </a:moveTo>
                <a:lnTo>
                  <a:pt x="17322" y="2552"/>
                </a:lnTo>
                <a:lnTo>
                  <a:pt x="15242" y="0"/>
                </a:lnTo>
                <a:lnTo>
                  <a:pt x="12334" y="0"/>
                </a:lnTo>
                <a:lnTo>
                  <a:pt x="9475" y="2056"/>
                </a:lnTo>
                <a:lnTo>
                  <a:pt x="8741" y="4683"/>
                </a:lnTo>
                <a:lnTo>
                  <a:pt x="10248" y="7722"/>
                </a:lnTo>
                <a:lnTo>
                  <a:pt x="12981" y="7913"/>
                </a:lnTo>
                <a:lnTo>
                  <a:pt x="16015" y="6743"/>
                </a:lnTo>
                <a:lnTo>
                  <a:pt x="17096" y="3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8708252" y="2886527"/>
            <a:ext cx="35430" cy="39329"/>
          </a:xfrm>
          <a:custGeom>
            <a:avLst/>
            <a:gdLst/>
            <a:ahLst/>
            <a:cxnLst/>
            <a:rect l="l" t="t" r="r" b="b"/>
            <a:pathLst>
              <a:path w="35430" h="39329">
                <a:moveTo>
                  <a:pt x="35430" y="8535"/>
                </a:moveTo>
                <a:lnTo>
                  <a:pt x="34631" y="4939"/>
                </a:lnTo>
                <a:lnTo>
                  <a:pt x="32572" y="2095"/>
                </a:lnTo>
                <a:lnTo>
                  <a:pt x="29180" y="266"/>
                </a:lnTo>
                <a:lnTo>
                  <a:pt x="25868" y="0"/>
                </a:lnTo>
                <a:lnTo>
                  <a:pt x="22654" y="276"/>
                </a:lnTo>
                <a:lnTo>
                  <a:pt x="19618" y="1407"/>
                </a:lnTo>
                <a:lnTo>
                  <a:pt x="16965" y="2969"/>
                </a:lnTo>
                <a:lnTo>
                  <a:pt x="13700" y="5802"/>
                </a:lnTo>
                <a:lnTo>
                  <a:pt x="11732" y="8696"/>
                </a:lnTo>
                <a:lnTo>
                  <a:pt x="13092" y="1764"/>
                </a:lnTo>
                <a:lnTo>
                  <a:pt x="12470" y="734"/>
                </a:lnTo>
                <a:lnTo>
                  <a:pt x="9892" y="557"/>
                </a:lnTo>
                <a:lnTo>
                  <a:pt x="7285" y="1764"/>
                </a:lnTo>
                <a:lnTo>
                  <a:pt x="0" y="38087"/>
                </a:lnTo>
                <a:lnTo>
                  <a:pt x="1014" y="39203"/>
                </a:lnTo>
                <a:lnTo>
                  <a:pt x="3707" y="39329"/>
                </a:lnTo>
                <a:lnTo>
                  <a:pt x="6642" y="38087"/>
                </a:lnTo>
                <a:lnTo>
                  <a:pt x="9866" y="21880"/>
                </a:lnTo>
                <a:lnTo>
                  <a:pt x="11059" y="17438"/>
                </a:lnTo>
                <a:lnTo>
                  <a:pt x="13078" y="13474"/>
                </a:lnTo>
                <a:lnTo>
                  <a:pt x="15504" y="10335"/>
                </a:lnTo>
                <a:lnTo>
                  <a:pt x="18158" y="7772"/>
                </a:lnTo>
                <a:lnTo>
                  <a:pt x="21142" y="6120"/>
                </a:lnTo>
                <a:lnTo>
                  <a:pt x="24025" y="5712"/>
                </a:lnTo>
                <a:lnTo>
                  <a:pt x="26819" y="6220"/>
                </a:lnTo>
                <a:lnTo>
                  <a:pt x="28572" y="9561"/>
                </a:lnTo>
                <a:lnTo>
                  <a:pt x="28547" y="12470"/>
                </a:lnTo>
                <a:lnTo>
                  <a:pt x="28089" y="15670"/>
                </a:lnTo>
                <a:lnTo>
                  <a:pt x="23608" y="38087"/>
                </a:lnTo>
                <a:lnTo>
                  <a:pt x="24673" y="39203"/>
                </a:lnTo>
                <a:lnTo>
                  <a:pt x="27351" y="39329"/>
                </a:lnTo>
                <a:lnTo>
                  <a:pt x="30275" y="38087"/>
                </a:lnTo>
                <a:lnTo>
                  <a:pt x="34822" y="15429"/>
                </a:lnTo>
                <a:lnTo>
                  <a:pt x="35265" y="12611"/>
                </a:lnTo>
                <a:lnTo>
                  <a:pt x="35430" y="9827"/>
                </a:lnTo>
                <a:lnTo>
                  <a:pt x="35430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8751232" y="2886552"/>
            <a:ext cx="31371" cy="39825"/>
          </a:xfrm>
          <a:custGeom>
            <a:avLst/>
            <a:gdLst/>
            <a:ahLst/>
            <a:cxnLst/>
            <a:rect l="l" t="t" r="r" b="b"/>
            <a:pathLst>
              <a:path w="31371" h="39825">
                <a:moveTo>
                  <a:pt x="7250" y="22035"/>
                </a:moveTo>
                <a:lnTo>
                  <a:pt x="7707" y="19216"/>
                </a:lnTo>
                <a:lnTo>
                  <a:pt x="8511" y="16267"/>
                </a:lnTo>
                <a:lnTo>
                  <a:pt x="9677" y="13348"/>
                </a:lnTo>
                <a:lnTo>
                  <a:pt x="12114" y="9460"/>
                </a:lnTo>
                <a:lnTo>
                  <a:pt x="15585" y="6681"/>
                </a:lnTo>
                <a:lnTo>
                  <a:pt x="18428" y="5615"/>
                </a:lnTo>
                <a:lnTo>
                  <a:pt x="21715" y="5615"/>
                </a:lnTo>
                <a:lnTo>
                  <a:pt x="25020" y="6616"/>
                </a:lnTo>
                <a:lnTo>
                  <a:pt x="28091" y="8865"/>
                </a:lnTo>
                <a:lnTo>
                  <a:pt x="30798" y="7886"/>
                </a:lnTo>
                <a:lnTo>
                  <a:pt x="31371" y="4966"/>
                </a:lnTo>
                <a:lnTo>
                  <a:pt x="29552" y="2527"/>
                </a:lnTo>
                <a:lnTo>
                  <a:pt x="26468" y="979"/>
                </a:lnTo>
                <a:lnTo>
                  <a:pt x="23674" y="265"/>
                </a:lnTo>
                <a:lnTo>
                  <a:pt x="20560" y="0"/>
                </a:lnTo>
                <a:lnTo>
                  <a:pt x="17946" y="0"/>
                </a:lnTo>
                <a:lnTo>
                  <a:pt x="15646" y="445"/>
                </a:lnTo>
                <a:lnTo>
                  <a:pt x="11606" y="2159"/>
                </a:lnTo>
                <a:lnTo>
                  <a:pt x="8319" y="4737"/>
                </a:lnTo>
                <a:lnTo>
                  <a:pt x="5486" y="7837"/>
                </a:lnTo>
                <a:lnTo>
                  <a:pt x="3392" y="11544"/>
                </a:lnTo>
                <a:lnTo>
                  <a:pt x="1869" y="15417"/>
                </a:lnTo>
                <a:lnTo>
                  <a:pt x="713" y="19367"/>
                </a:lnTo>
                <a:lnTo>
                  <a:pt x="152" y="23254"/>
                </a:lnTo>
                <a:lnTo>
                  <a:pt x="0" y="26696"/>
                </a:lnTo>
                <a:lnTo>
                  <a:pt x="0" y="31052"/>
                </a:lnTo>
                <a:lnTo>
                  <a:pt x="1066" y="34329"/>
                </a:lnTo>
                <a:lnTo>
                  <a:pt x="5346" y="38721"/>
                </a:lnTo>
                <a:lnTo>
                  <a:pt x="8572" y="39825"/>
                </a:lnTo>
                <a:lnTo>
                  <a:pt x="15495" y="39700"/>
                </a:lnTo>
                <a:lnTo>
                  <a:pt x="19113" y="38875"/>
                </a:lnTo>
                <a:lnTo>
                  <a:pt x="22172" y="37655"/>
                </a:lnTo>
                <a:lnTo>
                  <a:pt x="24994" y="35599"/>
                </a:lnTo>
                <a:lnTo>
                  <a:pt x="25985" y="33058"/>
                </a:lnTo>
                <a:lnTo>
                  <a:pt x="24599" y="30063"/>
                </a:lnTo>
                <a:lnTo>
                  <a:pt x="21870" y="31953"/>
                </a:lnTo>
                <a:lnTo>
                  <a:pt x="18680" y="33414"/>
                </a:lnTo>
                <a:lnTo>
                  <a:pt x="15937" y="34062"/>
                </a:lnTo>
                <a:lnTo>
                  <a:pt x="11798" y="34062"/>
                </a:lnTo>
                <a:lnTo>
                  <a:pt x="8802" y="31927"/>
                </a:lnTo>
                <a:lnTo>
                  <a:pt x="6973" y="28411"/>
                </a:lnTo>
                <a:lnTo>
                  <a:pt x="6973" y="24626"/>
                </a:lnTo>
                <a:lnTo>
                  <a:pt x="7250" y="220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8785598" y="2909940"/>
            <a:ext cx="27763" cy="39484"/>
          </a:xfrm>
          <a:custGeom>
            <a:avLst/>
            <a:gdLst/>
            <a:ahLst/>
            <a:cxnLst/>
            <a:rect l="l" t="t" r="r" b="b"/>
            <a:pathLst>
              <a:path w="27763" h="39484">
                <a:moveTo>
                  <a:pt x="27763" y="0"/>
                </a:moveTo>
                <a:lnTo>
                  <a:pt x="26633" y="2909"/>
                </a:lnTo>
                <a:lnTo>
                  <a:pt x="24206" y="6706"/>
                </a:lnTo>
                <a:lnTo>
                  <a:pt x="20970" y="9475"/>
                </a:lnTo>
                <a:lnTo>
                  <a:pt x="18366" y="10642"/>
                </a:lnTo>
                <a:lnTo>
                  <a:pt x="15242" y="10923"/>
                </a:lnTo>
                <a:lnTo>
                  <a:pt x="19408" y="16066"/>
                </a:lnTo>
                <a:lnTo>
                  <a:pt x="23458" y="14591"/>
                </a:lnTo>
                <a:lnTo>
                  <a:pt x="26874" y="12334"/>
                </a:lnTo>
                <a:lnTo>
                  <a:pt x="27763" y="0"/>
                </a:lnTo>
                <a:close/>
              </a:path>
              <a:path w="27763" h="39484">
                <a:moveTo>
                  <a:pt x="29872" y="9591"/>
                </a:moveTo>
                <a:lnTo>
                  <a:pt x="32219" y="6210"/>
                </a:lnTo>
                <a:lnTo>
                  <a:pt x="33973" y="2477"/>
                </a:lnTo>
                <a:lnTo>
                  <a:pt x="35308" y="-1446"/>
                </a:lnTo>
                <a:lnTo>
                  <a:pt x="36057" y="-5575"/>
                </a:lnTo>
                <a:lnTo>
                  <a:pt x="36248" y="-9585"/>
                </a:lnTo>
                <a:lnTo>
                  <a:pt x="35956" y="-13690"/>
                </a:lnTo>
                <a:lnTo>
                  <a:pt x="34825" y="-17117"/>
                </a:lnTo>
                <a:lnTo>
                  <a:pt x="31576" y="-20941"/>
                </a:lnTo>
                <a:lnTo>
                  <a:pt x="28209" y="-22477"/>
                </a:lnTo>
                <a:lnTo>
                  <a:pt x="24155" y="-23417"/>
                </a:lnTo>
                <a:lnTo>
                  <a:pt x="21567" y="-23417"/>
                </a:lnTo>
                <a:lnTo>
                  <a:pt x="16804" y="-23050"/>
                </a:lnTo>
                <a:lnTo>
                  <a:pt x="12750" y="-21577"/>
                </a:lnTo>
                <a:lnTo>
                  <a:pt x="9349" y="-19316"/>
                </a:lnTo>
                <a:lnTo>
                  <a:pt x="6350" y="-16559"/>
                </a:lnTo>
                <a:lnTo>
                  <a:pt x="4028" y="-13157"/>
                </a:lnTo>
                <a:lnTo>
                  <a:pt x="2260" y="-9434"/>
                </a:lnTo>
                <a:lnTo>
                  <a:pt x="928" y="-5535"/>
                </a:lnTo>
                <a:lnTo>
                  <a:pt x="190" y="-1395"/>
                </a:lnTo>
                <a:lnTo>
                  <a:pt x="0" y="2617"/>
                </a:lnTo>
                <a:lnTo>
                  <a:pt x="294" y="6743"/>
                </a:lnTo>
                <a:lnTo>
                  <a:pt x="1426" y="10173"/>
                </a:lnTo>
                <a:lnTo>
                  <a:pt x="4650" y="13996"/>
                </a:lnTo>
                <a:lnTo>
                  <a:pt x="8013" y="15505"/>
                </a:lnTo>
                <a:lnTo>
                  <a:pt x="12052" y="16449"/>
                </a:lnTo>
                <a:lnTo>
                  <a:pt x="14644" y="16449"/>
                </a:lnTo>
                <a:lnTo>
                  <a:pt x="19408" y="16066"/>
                </a:lnTo>
                <a:lnTo>
                  <a:pt x="15242" y="10923"/>
                </a:lnTo>
                <a:lnTo>
                  <a:pt x="11419" y="10314"/>
                </a:lnTo>
                <a:lnTo>
                  <a:pt x="8204" y="7837"/>
                </a:lnTo>
                <a:lnTo>
                  <a:pt x="7138" y="4773"/>
                </a:lnTo>
                <a:lnTo>
                  <a:pt x="6987" y="2211"/>
                </a:lnTo>
                <a:lnTo>
                  <a:pt x="7099" y="-824"/>
                </a:lnTo>
                <a:lnTo>
                  <a:pt x="7585" y="-3973"/>
                </a:lnTo>
                <a:lnTo>
                  <a:pt x="8445" y="-6997"/>
                </a:lnTo>
                <a:lnTo>
                  <a:pt x="9575" y="-9892"/>
                </a:lnTo>
                <a:lnTo>
                  <a:pt x="12016" y="-13675"/>
                </a:lnTo>
                <a:lnTo>
                  <a:pt x="15252" y="-16408"/>
                </a:lnTo>
                <a:lnTo>
                  <a:pt x="17885" y="-17564"/>
                </a:lnTo>
                <a:lnTo>
                  <a:pt x="20970" y="-17870"/>
                </a:lnTo>
                <a:lnTo>
                  <a:pt x="24818" y="-17258"/>
                </a:lnTo>
                <a:lnTo>
                  <a:pt x="28054" y="-14795"/>
                </a:lnTo>
                <a:lnTo>
                  <a:pt x="29084" y="-11746"/>
                </a:lnTo>
                <a:lnTo>
                  <a:pt x="29235" y="-9193"/>
                </a:lnTo>
                <a:lnTo>
                  <a:pt x="29109" y="-6159"/>
                </a:lnTo>
                <a:lnTo>
                  <a:pt x="28627" y="-3049"/>
                </a:lnTo>
                <a:lnTo>
                  <a:pt x="27763" y="0"/>
                </a:lnTo>
                <a:lnTo>
                  <a:pt x="26874" y="12334"/>
                </a:lnTo>
                <a:lnTo>
                  <a:pt x="29872" y="95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8827639" y="2869465"/>
            <a:ext cx="17363" cy="56401"/>
          </a:xfrm>
          <a:custGeom>
            <a:avLst/>
            <a:gdLst/>
            <a:ahLst/>
            <a:cxnLst/>
            <a:rect l="l" t="t" r="r" b="b"/>
            <a:pathLst>
              <a:path w="17363" h="56401">
                <a:moveTo>
                  <a:pt x="6645" y="55142"/>
                </a:moveTo>
                <a:lnTo>
                  <a:pt x="17363" y="1292"/>
                </a:lnTo>
                <a:lnTo>
                  <a:pt x="16347" y="137"/>
                </a:lnTo>
                <a:lnTo>
                  <a:pt x="13665" y="0"/>
                </a:lnTo>
                <a:lnTo>
                  <a:pt x="10706" y="1292"/>
                </a:lnTo>
                <a:lnTo>
                  <a:pt x="0" y="55142"/>
                </a:lnTo>
                <a:lnTo>
                  <a:pt x="1004" y="56261"/>
                </a:lnTo>
                <a:lnTo>
                  <a:pt x="3712" y="56401"/>
                </a:lnTo>
                <a:lnTo>
                  <a:pt x="6645" y="551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8846686" y="2886527"/>
            <a:ext cx="35420" cy="39329"/>
          </a:xfrm>
          <a:custGeom>
            <a:avLst/>
            <a:gdLst/>
            <a:ahLst/>
            <a:cxnLst/>
            <a:rect l="l" t="t" r="r" b="b"/>
            <a:pathLst>
              <a:path w="35420" h="39329">
                <a:moveTo>
                  <a:pt x="35420" y="8535"/>
                </a:moveTo>
                <a:lnTo>
                  <a:pt x="34617" y="4939"/>
                </a:lnTo>
                <a:lnTo>
                  <a:pt x="32572" y="2095"/>
                </a:lnTo>
                <a:lnTo>
                  <a:pt x="29185" y="266"/>
                </a:lnTo>
                <a:lnTo>
                  <a:pt x="25869" y="0"/>
                </a:lnTo>
                <a:lnTo>
                  <a:pt x="22655" y="276"/>
                </a:lnTo>
                <a:lnTo>
                  <a:pt x="19620" y="1407"/>
                </a:lnTo>
                <a:lnTo>
                  <a:pt x="16967" y="2969"/>
                </a:lnTo>
                <a:lnTo>
                  <a:pt x="13702" y="5802"/>
                </a:lnTo>
                <a:lnTo>
                  <a:pt x="11722" y="8696"/>
                </a:lnTo>
                <a:lnTo>
                  <a:pt x="13093" y="1764"/>
                </a:lnTo>
                <a:lnTo>
                  <a:pt x="12456" y="734"/>
                </a:lnTo>
                <a:lnTo>
                  <a:pt x="9893" y="557"/>
                </a:lnTo>
                <a:lnTo>
                  <a:pt x="7289" y="1764"/>
                </a:lnTo>
                <a:lnTo>
                  <a:pt x="0" y="38087"/>
                </a:lnTo>
                <a:lnTo>
                  <a:pt x="1000" y="39203"/>
                </a:lnTo>
                <a:lnTo>
                  <a:pt x="3708" y="39329"/>
                </a:lnTo>
                <a:lnTo>
                  <a:pt x="6642" y="38087"/>
                </a:lnTo>
                <a:lnTo>
                  <a:pt x="9867" y="21880"/>
                </a:lnTo>
                <a:lnTo>
                  <a:pt x="11059" y="17438"/>
                </a:lnTo>
                <a:lnTo>
                  <a:pt x="13068" y="13474"/>
                </a:lnTo>
                <a:lnTo>
                  <a:pt x="15493" y="10335"/>
                </a:lnTo>
                <a:lnTo>
                  <a:pt x="18158" y="7772"/>
                </a:lnTo>
                <a:lnTo>
                  <a:pt x="21131" y="6120"/>
                </a:lnTo>
                <a:lnTo>
                  <a:pt x="24027" y="5712"/>
                </a:lnTo>
                <a:lnTo>
                  <a:pt x="26819" y="6220"/>
                </a:lnTo>
                <a:lnTo>
                  <a:pt x="28573" y="9561"/>
                </a:lnTo>
                <a:lnTo>
                  <a:pt x="28536" y="12470"/>
                </a:lnTo>
                <a:lnTo>
                  <a:pt x="28091" y="15670"/>
                </a:lnTo>
                <a:lnTo>
                  <a:pt x="23609" y="38087"/>
                </a:lnTo>
                <a:lnTo>
                  <a:pt x="24663" y="39203"/>
                </a:lnTo>
                <a:lnTo>
                  <a:pt x="27341" y="39329"/>
                </a:lnTo>
                <a:lnTo>
                  <a:pt x="30261" y="38087"/>
                </a:lnTo>
                <a:lnTo>
                  <a:pt x="34823" y="15429"/>
                </a:lnTo>
                <a:lnTo>
                  <a:pt x="35255" y="12611"/>
                </a:lnTo>
                <a:lnTo>
                  <a:pt x="35420" y="9827"/>
                </a:lnTo>
                <a:lnTo>
                  <a:pt x="35420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8892025" y="2869182"/>
            <a:ext cx="16508" cy="20753"/>
          </a:xfrm>
          <a:custGeom>
            <a:avLst/>
            <a:gdLst/>
            <a:ahLst/>
            <a:cxnLst/>
            <a:rect l="l" t="t" r="r" b="b"/>
            <a:pathLst>
              <a:path w="16508" h="20753">
                <a:moveTo>
                  <a:pt x="16508" y="2094"/>
                </a:moveTo>
                <a:lnTo>
                  <a:pt x="15796" y="471"/>
                </a:lnTo>
                <a:lnTo>
                  <a:pt x="13067" y="0"/>
                </a:lnTo>
                <a:lnTo>
                  <a:pt x="9931" y="610"/>
                </a:lnTo>
                <a:lnTo>
                  <a:pt x="8610" y="3314"/>
                </a:lnTo>
                <a:lnTo>
                  <a:pt x="7682" y="8063"/>
                </a:lnTo>
                <a:lnTo>
                  <a:pt x="100" y="19151"/>
                </a:lnTo>
                <a:lnTo>
                  <a:pt x="0" y="20537"/>
                </a:lnTo>
                <a:lnTo>
                  <a:pt x="2576" y="20753"/>
                </a:lnTo>
                <a:lnTo>
                  <a:pt x="5335" y="19597"/>
                </a:lnTo>
                <a:lnTo>
                  <a:pt x="12520" y="11292"/>
                </a:lnTo>
                <a:lnTo>
                  <a:pt x="14795" y="8294"/>
                </a:lnTo>
                <a:lnTo>
                  <a:pt x="16167" y="5182"/>
                </a:lnTo>
                <a:lnTo>
                  <a:pt x="16508" y="2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8907329" y="2886523"/>
            <a:ext cx="29512" cy="39852"/>
          </a:xfrm>
          <a:custGeom>
            <a:avLst/>
            <a:gdLst/>
            <a:ahLst/>
            <a:cxnLst/>
            <a:rect l="l" t="t" r="r" b="b"/>
            <a:pathLst>
              <a:path w="29512" h="39852">
                <a:moveTo>
                  <a:pt x="18056" y="0"/>
                </a:moveTo>
                <a:lnTo>
                  <a:pt x="14287" y="928"/>
                </a:lnTo>
                <a:lnTo>
                  <a:pt x="10972" y="2401"/>
                </a:lnTo>
                <a:lnTo>
                  <a:pt x="7429" y="5957"/>
                </a:lnTo>
                <a:lnTo>
                  <a:pt x="6033" y="8992"/>
                </a:lnTo>
                <a:lnTo>
                  <a:pt x="5687" y="12409"/>
                </a:lnTo>
                <a:lnTo>
                  <a:pt x="6756" y="16664"/>
                </a:lnTo>
                <a:lnTo>
                  <a:pt x="9409" y="19483"/>
                </a:lnTo>
                <a:lnTo>
                  <a:pt x="12851" y="21478"/>
                </a:lnTo>
                <a:lnTo>
                  <a:pt x="16292" y="23191"/>
                </a:lnTo>
                <a:lnTo>
                  <a:pt x="18945" y="25120"/>
                </a:lnTo>
                <a:lnTo>
                  <a:pt x="20001" y="27889"/>
                </a:lnTo>
                <a:lnTo>
                  <a:pt x="19479" y="30430"/>
                </a:lnTo>
                <a:lnTo>
                  <a:pt x="17232" y="33148"/>
                </a:lnTo>
                <a:lnTo>
                  <a:pt x="14222" y="34366"/>
                </a:lnTo>
                <a:lnTo>
                  <a:pt x="11494" y="34545"/>
                </a:lnTo>
                <a:lnTo>
                  <a:pt x="7364" y="33997"/>
                </a:lnTo>
                <a:lnTo>
                  <a:pt x="3873" y="32410"/>
                </a:lnTo>
                <a:lnTo>
                  <a:pt x="763" y="31913"/>
                </a:lnTo>
                <a:lnTo>
                  <a:pt x="0" y="34570"/>
                </a:lnTo>
                <a:lnTo>
                  <a:pt x="914" y="37158"/>
                </a:lnTo>
                <a:lnTo>
                  <a:pt x="3477" y="38555"/>
                </a:lnTo>
                <a:lnTo>
                  <a:pt x="6275" y="39383"/>
                </a:lnTo>
                <a:lnTo>
                  <a:pt x="9701" y="39852"/>
                </a:lnTo>
                <a:lnTo>
                  <a:pt x="13384" y="39852"/>
                </a:lnTo>
                <a:lnTo>
                  <a:pt x="17524" y="38875"/>
                </a:lnTo>
                <a:lnTo>
                  <a:pt x="21156" y="37299"/>
                </a:lnTo>
                <a:lnTo>
                  <a:pt x="23939" y="34963"/>
                </a:lnTo>
                <a:lnTo>
                  <a:pt x="25742" y="31943"/>
                </a:lnTo>
                <a:lnTo>
                  <a:pt x="26849" y="28562"/>
                </a:lnTo>
                <a:lnTo>
                  <a:pt x="26849" y="24994"/>
                </a:lnTo>
                <a:lnTo>
                  <a:pt x="25055" y="21347"/>
                </a:lnTo>
                <a:lnTo>
                  <a:pt x="22059" y="18809"/>
                </a:lnTo>
                <a:lnTo>
                  <a:pt x="18402" y="17042"/>
                </a:lnTo>
                <a:lnTo>
                  <a:pt x="15087" y="15354"/>
                </a:lnTo>
                <a:lnTo>
                  <a:pt x="12419" y="12395"/>
                </a:lnTo>
                <a:lnTo>
                  <a:pt x="12901" y="9003"/>
                </a:lnTo>
                <a:lnTo>
                  <a:pt x="14921" y="6451"/>
                </a:lnTo>
                <a:lnTo>
                  <a:pt x="17513" y="5321"/>
                </a:lnTo>
                <a:lnTo>
                  <a:pt x="20991" y="5154"/>
                </a:lnTo>
                <a:lnTo>
                  <a:pt x="23849" y="5828"/>
                </a:lnTo>
                <a:lnTo>
                  <a:pt x="26898" y="7315"/>
                </a:lnTo>
                <a:lnTo>
                  <a:pt x="29512" y="5295"/>
                </a:lnTo>
                <a:lnTo>
                  <a:pt x="29260" y="2541"/>
                </a:lnTo>
                <a:lnTo>
                  <a:pt x="27341" y="1346"/>
                </a:lnTo>
                <a:lnTo>
                  <a:pt x="24155" y="396"/>
                </a:lnTo>
                <a:lnTo>
                  <a:pt x="21247" y="0"/>
                </a:lnTo>
                <a:lnTo>
                  <a:pt x="1805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8960335" y="2872191"/>
            <a:ext cx="17338" cy="53668"/>
          </a:xfrm>
          <a:custGeom>
            <a:avLst/>
            <a:gdLst/>
            <a:ahLst/>
            <a:cxnLst/>
            <a:rect l="l" t="t" r="r" b="b"/>
            <a:pathLst>
              <a:path w="17338" h="53668">
                <a:moveTo>
                  <a:pt x="3712" y="53668"/>
                </a:moveTo>
                <a:lnTo>
                  <a:pt x="6671" y="52412"/>
                </a:lnTo>
                <a:lnTo>
                  <a:pt x="13870" y="16142"/>
                </a:lnTo>
                <a:lnTo>
                  <a:pt x="12815" y="15022"/>
                </a:lnTo>
                <a:lnTo>
                  <a:pt x="10137" y="14883"/>
                </a:lnTo>
                <a:lnTo>
                  <a:pt x="7228" y="16142"/>
                </a:lnTo>
                <a:lnTo>
                  <a:pt x="0" y="52412"/>
                </a:lnTo>
                <a:lnTo>
                  <a:pt x="1018" y="53529"/>
                </a:lnTo>
                <a:lnTo>
                  <a:pt x="3712" y="53668"/>
                </a:lnTo>
                <a:close/>
              </a:path>
              <a:path w="17338" h="53668">
                <a:moveTo>
                  <a:pt x="17096" y="3924"/>
                </a:moveTo>
                <a:lnTo>
                  <a:pt x="17338" y="2552"/>
                </a:lnTo>
                <a:lnTo>
                  <a:pt x="15242" y="0"/>
                </a:lnTo>
                <a:lnTo>
                  <a:pt x="12344" y="0"/>
                </a:lnTo>
                <a:lnTo>
                  <a:pt x="9475" y="2056"/>
                </a:lnTo>
                <a:lnTo>
                  <a:pt x="8741" y="4683"/>
                </a:lnTo>
                <a:lnTo>
                  <a:pt x="10248" y="7722"/>
                </a:lnTo>
                <a:lnTo>
                  <a:pt x="12992" y="7913"/>
                </a:lnTo>
                <a:lnTo>
                  <a:pt x="16031" y="6743"/>
                </a:lnTo>
                <a:lnTo>
                  <a:pt x="17096" y="3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8979390" y="2886527"/>
            <a:ext cx="35434" cy="39329"/>
          </a:xfrm>
          <a:custGeom>
            <a:avLst/>
            <a:gdLst/>
            <a:ahLst/>
            <a:cxnLst/>
            <a:rect l="l" t="t" r="r" b="b"/>
            <a:pathLst>
              <a:path w="35434" h="39329">
                <a:moveTo>
                  <a:pt x="35434" y="8535"/>
                </a:moveTo>
                <a:lnTo>
                  <a:pt x="34631" y="4939"/>
                </a:lnTo>
                <a:lnTo>
                  <a:pt x="32576" y="2095"/>
                </a:lnTo>
                <a:lnTo>
                  <a:pt x="29184" y="266"/>
                </a:lnTo>
                <a:lnTo>
                  <a:pt x="25883" y="0"/>
                </a:lnTo>
                <a:lnTo>
                  <a:pt x="22658" y="276"/>
                </a:lnTo>
                <a:lnTo>
                  <a:pt x="19622" y="1407"/>
                </a:lnTo>
                <a:lnTo>
                  <a:pt x="16981" y="2969"/>
                </a:lnTo>
                <a:lnTo>
                  <a:pt x="13704" y="5802"/>
                </a:lnTo>
                <a:lnTo>
                  <a:pt x="11736" y="8696"/>
                </a:lnTo>
                <a:lnTo>
                  <a:pt x="13107" y="1764"/>
                </a:lnTo>
                <a:lnTo>
                  <a:pt x="12470" y="734"/>
                </a:lnTo>
                <a:lnTo>
                  <a:pt x="9907" y="557"/>
                </a:lnTo>
                <a:lnTo>
                  <a:pt x="7303" y="1764"/>
                </a:lnTo>
                <a:lnTo>
                  <a:pt x="0" y="38087"/>
                </a:lnTo>
                <a:lnTo>
                  <a:pt x="1014" y="39203"/>
                </a:lnTo>
                <a:lnTo>
                  <a:pt x="3708" y="39329"/>
                </a:lnTo>
                <a:lnTo>
                  <a:pt x="6656" y="38087"/>
                </a:lnTo>
                <a:lnTo>
                  <a:pt x="9881" y="21880"/>
                </a:lnTo>
                <a:lnTo>
                  <a:pt x="11062" y="17438"/>
                </a:lnTo>
                <a:lnTo>
                  <a:pt x="13082" y="13474"/>
                </a:lnTo>
                <a:lnTo>
                  <a:pt x="15507" y="10335"/>
                </a:lnTo>
                <a:lnTo>
                  <a:pt x="18162" y="7772"/>
                </a:lnTo>
                <a:lnTo>
                  <a:pt x="21146" y="6120"/>
                </a:lnTo>
                <a:lnTo>
                  <a:pt x="24029" y="5712"/>
                </a:lnTo>
                <a:lnTo>
                  <a:pt x="26833" y="6220"/>
                </a:lnTo>
                <a:lnTo>
                  <a:pt x="28587" y="9561"/>
                </a:lnTo>
                <a:lnTo>
                  <a:pt x="28550" y="12470"/>
                </a:lnTo>
                <a:lnTo>
                  <a:pt x="28105" y="15670"/>
                </a:lnTo>
                <a:lnTo>
                  <a:pt x="23623" y="38087"/>
                </a:lnTo>
                <a:lnTo>
                  <a:pt x="24677" y="39203"/>
                </a:lnTo>
                <a:lnTo>
                  <a:pt x="27355" y="39329"/>
                </a:lnTo>
                <a:lnTo>
                  <a:pt x="30275" y="38087"/>
                </a:lnTo>
                <a:lnTo>
                  <a:pt x="34822" y="15429"/>
                </a:lnTo>
                <a:lnTo>
                  <a:pt x="35269" y="12611"/>
                </a:lnTo>
                <a:lnTo>
                  <a:pt x="35434" y="9827"/>
                </a:lnTo>
                <a:lnTo>
                  <a:pt x="35434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9021941" y="2886527"/>
            <a:ext cx="35420" cy="39329"/>
          </a:xfrm>
          <a:custGeom>
            <a:avLst/>
            <a:gdLst/>
            <a:ahLst/>
            <a:cxnLst/>
            <a:rect l="l" t="t" r="r" b="b"/>
            <a:pathLst>
              <a:path w="35420" h="39329">
                <a:moveTo>
                  <a:pt x="35420" y="8535"/>
                </a:moveTo>
                <a:lnTo>
                  <a:pt x="34621" y="4939"/>
                </a:lnTo>
                <a:lnTo>
                  <a:pt x="32576" y="2095"/>
                </a:lnTo>
                <a:lnTo>
                  <a:pt x="29185" y="266"/>
                </a:lnTo>
                <a:lnTo>
                  <a:pt x="25869" y="0"/>
                </a:lnTo>
                <a:lnTo>
                  <a:pt x="22659" y="276"/>
                </a:lnTo>
                <a:lnTo>
                  <a:pt x="19624" y="1407"/>
                </a:lnTo>
                <a:lnTo>
                  <a:pt x="16967" y="2969"/>
                </a:lnTo>
                <a:lnTo>
                  <a:pt x="13705" y="5802"/>
                </a:lnTo>
                <a:lnTo>
                  <a:pt x="11722" y="8696"/>
                </a:lnTo>
                <a:lnTo>
                  <a:pt x="13093" y="1764"/>
                </a:lnTo>
                <a:lnTo>
                  <a:pt x="12473" y="734"/>
                </a:lnTo>
                <a:lnTo>
                  <a:pt x="9893" y="557"/>
                </a:lnTo>
                <a:lnTo>
                  <a:pt x="7289" y="1764"/>
                </a:lnTo>
                <a:lnTo>
                  <a:pt x="0" y="38087"/>
                </a:lnTo>
                <a:lnTo>
                  <a:pt x="1004" y="39203"/>
                </a:lnTo>
                <a:lnTo>
                  <a:pt x="3708" y="39329"/>
                </a:lnTo>
                <a:lnTo>
                  <a:pt x="6642" y="38087"/>
                </a:lnTo>
                <a:lnTo>
                  <a:pt x="9867" y="21880"/>
                </a:lnTo>
                <a:lnTo>
                  <a:pt x="11062" y="17438"/>
                </a:lnTo>
                <a:lnTo>
                  <a:pt x="13068" y="13474"/>
                </a:lnTo>
                <a:lnTo>
                  <a:pt x="15495" y="10335"/>
                </a:lnTo>
                <a:lnTo>
                  <a:pt x="18162" y="7772"/>
                </a:lnTo>
                <a:lnTo>
                  <a:pt x="21136" y="6120"/>
                </a:lnTo>
                <a:lnTo>
                  <a:pt x="24030" y="5712"/>
                </a:lnTo>
                <a:lnTo>
                  <a:pt x="26823" y="6220"/>
                </a:lnTo>
                <a:lnTo>
                  <a:pt x="28577" y="9561"/>
                </a:lnTo>
                <a:lnTo>
                  <a:pt x="28538" y="12470"/>
                </a:lnTo>
                <a:lnTo>
                  <a:pt x="28094" y="15670"/>
                </a:lnTo>
                <a:lnTo>
                  <a:pt x="23609" y="38087"/>
                </a:lnTo>
                <a:lnTo>
                  <a:pt x="24663" y="39203"/>
                </a:lnTo>
                <a:lnTo>
                  <a:pt x="27345" y="39329"/>
                </a:lnTo>
                <a:lnTo>
                  <a:pt x="30265" y="38087"/>
                </a:lnTo>
                <a:lnTo>
                  <a:pt x="34827" y="15429"/>
                </a:lnTo>
                <a:lnTo>
                  <a:pt x="35255" y="12611"/>
                </a:lnTo>
                <a:lnTo>
                  <a:pt x="35420" y="9827"/>
                </a:lnTo>
                <a:lnTo>
                  <a:pt x="35420" y="85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9060613" y="2868422"/>
            <a:ext cx="22769" cy="71081"/>
          </a:xfrm>
          <a:custGeom>
            <a:avLst/>
            <a:gdLst/>
            <a:ahLst/>
            <a:cxnLst/>
            <a:rect l="l" t="t" r="r" b="b"/>
            <a:pathLst>
              <a:path w="22769" h="71081">
                <a:moveTo>
                  <a:pt x="14644" y="35219"/>
                </a:moveTo>
                <a:lnTo>
                  <a:pt x="13716" y="39258"/>
                </a:lnTo>
                <a:lnTo>
                  <a:pt x="12434" y="43449"/>
                </a:lnTo>
                <a:lnTo>
                  <a:pt x="11163" y="47638"/>
                </a:lnTo>
                <a:lnTo>
                  <a:pt x="9500" y="51920"/>
                </a:lnTo>
                <a:lnTo>
                  <a:pt x="7456" y="56286"/>
                </a:lnTo>
                <a:lnTo>
                  <a:pt x="5421" y="60656"/>
                </a:lnTo>
                <a:lnTo>
                  <a:pt x="2919" y="65037"/>
                </a:lnTo>
                <a:lnTo>
                  <a:pt x="0" y="69444"/>
                </a:lnTo>
                <a:lnTo>
                  <a:pt x="889" y="70981"/>
                </a:lnTo>
                <a:lnTo>
                  <a:pt x="3517" y="71081"/>
                </a:lnTo>
                <a:lnTo>
                  <a:pt x="6159" y="70057"/>
                </a:lnTo>
                <a:lnTo>
                  <a:pt x="9309" y="65509"/>
                </a:lnTo>
                <a:lnTo>
                  <a:pt x="11938" y="61103"/>
                </a:lnTo>
                <a:lnTo>
                  <a:pt x="14047" y="56822"/>
                </a:lnTo>
                <a:lnTo>
                  <a:pt x="16153" y="52528"/>
                </a:lnTo>
                <a:lnTo>
                  <a:pt x="17856" y="48388"/>
                </a:lnTo>
                <a:lnTo>
                  <a:pt x="19166" y="44373"/>
                </a:lnTo>
                <a:lnTo>
                  <a:pt x="20473" y="40374"/>
                </a:lnTo>
                <a:lnTo>
                  <a:pt x="21398" y="36515"/>
                </a:lnTo>
                <a:lnTo>
                  <a:pt x="21959" y="32792"/>
                </a:lnTo>
                <a:lnTo>
                  <a:pt x="22492" y="29060"/>
                </a:lnTo>
                <a:lnTo>
                  <a:pt x="22769" y="25477"/>
                </a:lnTo>
                <a:lnTo>
                  <a:pt x="22769" y="17946"/>
                </a:lnTo>
                <a:lnTo>
                  <a:pt x="22467" y="14173"/>
                </a:lnTo>
                <a:lnTo>
                  <a:pt x="21855" y="10707"/>
                </a:lnTo>
                <a:lnTo>
                  <a:pt x="21236" y="7228"/>
                </a:lnTo>
                <a:lnTo>
                  <a:pt x="20422" y="3953"/>
                </a:lnTo>
                <a:lnTo>
                  <a:pt x="19433" y="890"/>
                </a:lnTo>
                <a:lnTo>
                  <a:pt x="16610" y="0"/>
                </a:lnTo>
                <a:lnTo>
                  <a:pt x="13906" y="1818"/>
                </a:lnTo>
                <a:lnTo>
                  <a:pt x="14605" y="4687"/>
                </a:lnTo>
                <a:lnTo>
                  <a:pt x="15177" y="7797"/>
                </a:lnTo>
                <a:lnTo>
                  <a:pt x="15584" y="10972"/>
                </a:lnTo>
                <a:lnTo>
                  <a:pt x="15886" y="14163"/>
                </a:lnTo>
                <a:lnTo>
                  <a:pt x="16078" y="17324"/>
                </a:lnTo>
                <a:lnTo>
                  <a:pt x="16127" y="23724"/>
                </a:lnTo>
                <a:lnTo>
                  <a:pt x="15825" y="27421"/>
                </a:lnTo>
                <a:lnTo>
                  <a:pt x="15238" y="31320"/>
                </a:lnTo>
                <a:lnTo>
                  <a:pt x="14644" y="352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5443333" y="3104859"/>
            <a:ext cx="35942" cy="64592"/>
          </a:xfrm>
          <a:custGeom>
            <a:avLst/>
            <a:gdLst/>
            <a:ahLst/>
            <a:cxnLst/>
            <a:rect l="l" t="t" r="r" b="b"/>
            <a:pathLst>
              <a:path w="35942" h="64592">
                <a:moveTo>
                  <a:pt x="33846" y="0"/>
                </a:moveTo>
                <a:lnTo>
                  <a:pt x="3200" y="0"/>
                </a:lnTo>
                <a:lnTo>
                  <a:pt x="1029" y="774"/>
                </a:lnTo>
                <a:lnTo>
                  <a:pt x="0" y="3506"/>
                </a:lnTo>
                <a:lnTo>
                  <a:pt x="0" y="61099"/>
                </a:lnTo>
                <a:lnTo>
                  <a:pt x="341" y="63310"/>
                </a:lnTo>
                <a:lnTo>
                  <a:pt x="3200" y="64592"/>
                </a:lnTo>
                <a:lnTo>
                  <a:pt x="34189" y="64592"/>
                </a:lnTo>
                <a:lnTo>
                  <a:pt x="35496" y="63752"/>
                </a:lnTo>
                <a:lnTo>
                  <a:pt x="35942" y="61048"/>
                </a:lnTo>
                <a:lnTo>
                  <a:pt x="35942" y="60391"/>
                </a:lnTo>
                <a:lnTo>
                  <a:pt x="34189" y="57467"/>
                </a:lnTo>
                <a:lnTo>
                  <a:pt x="8586" y="57467"/>
                </a:lnTo>
                <a:lnTo>
                  <a:pt x="8586" y="34340"/>
                </a:lnTo>
                <a:lnTo>
                  <a:pt x="30251" y="34340"/>
                </a:lnTo>
                <a:lnTo>
                  <a:pt x="31788" y="32983"/>
                </a:lnTo>
                <a:lnTo>
                  <a:pt x="31953" y="30366"/>
                </a:lnTo>
                <a:lnTo>
                  <a:pt x="30251" y="27418"/>
                </a:lnTo>
                <a:lnTo>
                  <a:pt x="8586" y="27418"/>
                </a:lnTo>
                <a:lnTo>
                  <a:pt x="8586" y="7139"/>
                </a:lnTo>
                <a:lnTo>
                  <a:pt x="33846" y="7139"/>
                </a:lnTo>
                <a:lnTo>
                  <a:pt x="35330" y="5678"/>
                </a:lnTo>
                <a:lnTo>
                  <a:pt x="35546" y="2984"/>
                </a:lnTo>
                <a:lnTo>
                  <a:pt x="3384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5492865" y="3104758"/>
            <a:ext cx="48820" cy="64957"/>
          </a:xfrm>
          <a:custGeom>
            <a:avLst/>
            <a:gdLst/>
            <a:ahLst/>
            <a:cxnLst/>
            <a:rect l="l" t="t" r="r" b="b"/>
            <a:pathLst>
              <a:path w="48820" h="64957">
                <a:moveTo>
                  <a:pt x="60" y="63853"/>
                </a:moveTo>
                <a:lnTo>
                  <a:pt x="2729" y="64957"/>
                </a:lnTo>
                <a:lnTo>
                  <a:pt x="5802" y="64957"/>
                </a:lnTo>
                <a:lnTo>
                  <a:pt x="8586" y="63411"/>
                </a:lnTo>
                <a:lnTo>
                  <a:pt x="8481" y="9636"/>
                </a:lnTo>
                <a:lnTo>
                  <a:pt x="10360" y="13625"/>
                </a:lnTo>
                <a:lnTo>
                  <a:pt x="12459" y="17779"/>
                </a:lnTo>
                <a:lnTo>
                  <a:pt x="14530" y="21678"/>
                </a:lnTo>
                <a:lnTo>
                  <a:pt x="34239" y="58406"/>
                </a:lnTo>
                <a:lnTo>
                  <a:pt x="36144" y="61606"/>
                </a:lnTo>
                <a:lnTo>
                  <a:pt x="39189" y="64390"/>
                </a:lnTo>
                <a:lnTo>
                  <a:pt x="42203" y="64847"/>
                </a:lnTo>
                <a:lnTo>
                  <a:pt x="45046" y="64847"/>
                </a:lnTo>
                <a:lnTo>
                  <a:pt x="47966" y="63701"/>
                </a:lnTo>
                <a:lnTo>
                  <a:pt x="48820" y="61149"/>
                </a:lnTo>
                <a:lnTo>
                  <a:pt x="48820" y="1562"/>
                </a:lnTo>
                <a:lnTo>
                  <a:pt x="48604" y="900"/>
                </a:lnTo>
                <a:lnTo>
                  <a:pt x="46036" y="0"/>
                </a:lnTo>
                <a:lnTo>
                  <a:pt x="43012" y="0"/>
                </a:lnTo>
                <a:lnTo>
                  <a:pt x="40233" y="1562"/>
                </a:lnTo>
                <a:lnTo>
                  <a:pt x="40384" y="53009"/>
                </a:lnTo>
                <a:lnTo>
                  <a:pt x="38785" y="49895"/>
                </a:lnTo>
                <a:lnTo>
                  <a:pt x="37209" y="46799"/>
                </a:lnTo>
                <a:lnTo>
                  <a:pt x="35610" y="43635"/>
                </a:lnTo>
                <a:lnTo>
                  <a:pt x="33958" y="40410"/>
                </a:lnTo>
                <a:lnTo>
                  <a:pt x="32219" y="37109"/>
                </a:lnTo>
                <a:lnTo>
                  <a:pt x="30391" y="33707"/>
                </a:lnTo>
                <a:lnTo>
                  <a:pt x="15238" y="5346"/>
                </a:lnTo>
                <a:lnTo>
                  <a:pt x="13676" y="2768"/>
                </a:lnTo>
                <a:lnTo>
                  <a:pt x="10998" y="518"/>
                </a:lnTo>
                <a:lnTo>
                  <a:pt x="7823" y="100"/>
                </a:lnTo>
                <a:lnTo>
                  <a:pt x="3592" y="100"/>
                </a:lnTo>
                <a:lnTo>
                  <a:pt x="1130" y="949"/>
                </a:lnTo>
                <a:lnTo>
                  <a:pt x="0" y="3798"/>
                </a:lnTo>
                <a:lnTo>
                  <a:pt x="60" y="638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5554216" y="3103956"/>
            <a:ext cx="52577" cy="66409"/>
          </a:xfrm>
          <a:custGeom>
            <a:avLst/>
            <a:gdLst/>
            <a:ahLst/>
            <a:cxnLst/>
            <a:rect l="l" t="t" r="r" b="b"/>
            <a:pathLst>
              <a:path w="52577" h="66409">
                <a:moveTo>
                  <a:pt x="9043" y="29462"/>
                </a:moveTo>
                <a:lnTo>
                  <a:pt x="9565" y="26035"/>
                </a:lnTo>
                <a:lnTo>
                  <a:pt x="10605" y="22870"/>
                </a:lnTo>
                <a:lnTo>
                  <a:pt x="11659" y="19710"/>
                </a:lnTo>
                <a:lnTo>
                  <a:pt x="13158" y="16977"/>
                </a:lnTo>
                <a:lnTo>
                  <a:pt x="15142" y="14691"/>
                </a:lnTo>
                <a:lnTo>
                  <a:pt x="19497" y="10590"/>
                </a:lnTo>
                <a:lnTo>
                  <a:pt x="22316" y="9295"/>
                </a:lnTo>
                <a:lnTo>
                  <a:pt x="25146" y="7988"/>
                </a:lnTo>
                <a:lnTo>
                  <a:pt x="28346" y="7340"/>
                </a:lnTo>
                <a:lnTo>
                  <a:pt x="34902" y="7340"/>
                </a:lnTo>
                <a:lnTo>
                  <a:pt x="37490" y="7672"/>
                </a:lnTo>
                <a:lnTo>
                  <a:pt x="41846" y="8928"/>
                </a:lnTo>
                <a:lnTo>
                  <a:pt x="45292" y="10400"/>
                </a:lnTo>
                <a:lnTo>
                  <a:pt x="49035" y="12495"/>
                </a:lnTo>
                <a:lnTo>
                  <a:pt x="52311" y="12244"/>
                </a:lnTo>
                <a:lnTo>
                  <a:pt x="52577" y="9691"/>
                </a:lnTo>
                <a:lnTo>
                  <a:pt x="52577" y="8622"/>
                </a:lnTo>
                <a:lnTo>
                  <a:pt x="50990" y="5306"/>
                </a:lnTo>
                <a:lnTo>
                  <a:pt x="47905" y="3390"/>
                </a:lnTo>
                <a:lnTo>
                  <a:pt x="44819" y="2185"/>
                </a:lnTo>
                <a:lnTo>
                  <a:pt x="41202" y="1090"/>
                </a:lnTo>
                <a:lnTo>
                  <a:pt x="36882" y="227"/>
                </a:lnTo>
                <a:lnTo>
                  <a:pt x="32108" y="0"/>
                </a:lnTo>
                <a:lnTo>
                  <a:pt x="27320" y="0"/>
                </a:lnTo>
                <a:lnTo>
                  <a:pt x="22950" y="824"/>
                </a:lnTo>
                <a:lnTo>
                  <a:pt x="19000" y="2437"/>
                </a:lnTo>
                <a:lnTo>
                  <a:pt x="15062" y="4050"/>
                </a:lnTo>
                <a:lnTo>
                  <a:pt x="11671" y="6310"/>
                </a:lnTo>
                <a:lnTo>
                  <a:pt x="8877" y="9244"/>
                </a:lnTo>
                <a:lnTo>
                  <a:pt x="6059" y="12164"/>
                </a:lnTo>
                <a:lnTo>
                  <a:pt x="3873" y="15721"/>
                </a:lnTo>
                <a:lnTo>
                  <a:pt x="2325" y="19875"/>
                </a:lnTo>
                <a:lnTo>
                  <a:pt x="788" y="24041"/>
                </a:lnTo>
                <a:lnTo>
                  <a:pt x="0" y="28677"/>
                </a:lnTo>
                <a:lnTo>
                  <a:pt x="0" y="38721"/>
                </a:lnTo>
                <a:lnTo>
                  <a:pt x="727" y="43192"/>
                </a:lnTo>
                <a:lnTo>
                  <a:pt x="2148" y="47181"/>
                </a:lnTo>
                <a:lnTo>
                  <a:pt x="3596" y="51180"/>
                </a:lnTo>
                <a:lnTo>
                  <a:pt x="5666" y="54597"/>
                </a:lnTo>
                <a:lnTo>
                  <a:pt x="8370" y="57466"/>
                </a:lnTo>
                <a:lnTo>
                  <a:pt x="11076" y="60325"/>
                </a:lnTo>
                <a:lnTo>
                  <a:pt x="14403" y="62536"/>
                </a:lnTo>
                <a:lnTo>
                  <a:pt x="18327" y="64068"/>
                </a:lnTo>
                <a:lnTo>
                  <a:pt x="22251" y="65620"/>
                </a:lnTo>
                <a:lnTo>
                  <a:pt x="26723" y="66409"/>
                </a:lnTo>
                <a:lnTo>
                  <a:pt x="33324" y="66409"/>
                </a:lnTo>
                <a:lnTo>
                  <a:pt x="36654" y="66103"/>
                </a:lnTo>
                <a:lnTo>
                  <a:pt x="39956" y="65595"/>
                </a:lnTo>
                <a:lnTo>
                  <a:pt x="43218" y="64806"/>
                </a:lnTo>
                <a:lnTo>
                  <a:pt x="46332" y="63752"/>
                </a:lnTo>
                <a:lnTo>
                  <a:pt x="49110" y="62661"/>
                </a:lnTo>
                <a:lnTo>
                  <a:pt x="51677" y="61149"/>
                </a:lnTo>
                <a:lnTo>
                  <a:pt x="52415" y="58266"/>
                </a:lnTo>
                <a:lnTo>
                  <a:pt x="52415" y="33652"/>
                </a:lnTo>
                <a:lnTo>
                  <a:pt x="52009" y="31597"/>
                </a:lnTo>
                <a:lnTo>
                  <a:pt x="49377" y="30161"/>
                </a:lnTo>
                <a:lnTo>
                  <a:pt x="28868" y="30161"/>
                </a:lnTo>
                <a:lnTo>
                  <a:pt x="27586" y="30989"/>
                </a:lnTo>
                <a:lnTo>
                  <a:pt x="27165" y="33707"/>
                </a:lnTo>
                <a:lnTo>
                  <a:pt x="28868" y="37198"/>
                </a:lnTo>
                <a:lnTo>
                  <a:pt x="43840" y="37198"/>
                </a:lnTo>
                <a:lnTo>
                  <a:pt x="43840" y="56005"/>
                </a:lnTo>
                <a:lnTo>
                  <a:pt x="40158" y="57707"/>
                </a:lnTo>
                <a:lnTo>
                  <a:pt x="36067" y="58661"/>
                </a:lnTo>
                <a:lnTo>
                  <a:pt x="32058" y="58914"/>
                </a:lnTo>
                <a:lnTo>
                  <a:pt x="28691" y="58914"/>
                </a:lnTo>
                <a:lnTo>
                  <a:pt x="25603" y="58341"/>
                </a:lnTo>
                <a:lnTo>
                  <a:pt x="22799" y="57210"/>
                </a:lnTo>
                <a:lnTo>
                  <a:pt x="19991" y="56084"/>
                </a:lnTo>
                <a:lnTo>
                  <a:pt x="17564" y="54416"/>
                </a:lnTo>
                <a:lnTo>
                  <a:pt x="13500" y="50025"/>
                </a:lnTo>
                <a:lnTo>
                  <a:pt x="11916" y="47332"/>
                </a:lnTo>
                <a:lnTo>
                  <a:pt x="10770" y="44132"/>
                </a:lnTo>
                <a:lnTo>
                  <a:pt x="9615" y="40942"/>
                </a:lnTo>
                <a:lnTo>
                  <a:pt x="9043" y="37284"/>
                </a:lnTo>
                <a:lnTo>
                  <a:pt x="9043" y="294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5622394" y="3104600"/>
            <a:ext cx="8600" cy="65114"/>
          </a:xfrm>
          <a:custGeom>
            <a:avLst/>
            <a:gdLst/>
            <a:ahLst/>
            <a:cxnLst/>
            <a:rect l="l" t="t" r="r" b="b"/>
            <a:pathLst>
              <a:path w="8600" h="65114">
                <a:moveTo>
                  <a:pt x="8600" y="63566"/>
                </a:moveTo>
                <a:lnTo>
                  <a:pt x="8600" y="1563"/>
                </a:lnTo>
                <a:lnTo>
                  <a:pt x="8394" y="864"/>
                </a:lnTo>
                <a:lnTo>
                  <a:pt x="5816" y="0"/>
                </a:lnTo>
                <a:lnTo>
                  <a:pt x="2882" y="0"/>
                </a:lnTo>
                <a:lnTo>
                  <a:pt x="0" y="1563"/>
                </a:lnTo>
                <a:lnTo>
                  <a:pt x="0" y="63566"/>
                </a:lnTo>
                <a:lnTo>
                  <a:pt x="204" y="64264"/>
                </a:lnTo>
                <a:lnTo>
                  <a:pt x="2818" y="65114"/>
                </a:lnTo>
                <a:lnTo>
                  <a:pt x="5816" y="65114"/>
                </a:lnTo>
                <a:lnTo>
                  <a:pt x="8600" y="635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5647795" y="3104758"/>
            <a:ext cx="48830" cy="64957"/>
          </a:xfrm>
          <a:custGeom>
            <a:avLst/>
            <a:gdLst/>
            <a:ahLst/>
            <a:cxnLst/>
            <a:rect l="l" t="t" r="r" b="b"/>
            <a:pathLst>
              <a:path w="48830" h="64957">
                <a:moveTo>
                  <a:pt x="74" y="63853"/>
                </a:moveTo>
                <a:lnTo>
                  <a:pt x="2727" y="64957"/>
                </a:lnTo>
                <a:lnTo>
                  <a:pt x="5802" y="64957"/>
                </a:lnTo>
                <a:lnTo>
                  <a:pt x="8596" y="63411"/>
                </a:lnTo>
                <a:lnTo>
                  <a:pt x="8496" y="9636"/>
                </a:lnTo>
                <a:lnTo>
                  <a:pt x="10374" y="13625"/>
                </a:lnTo>
                <a:lnTo>
                  <a:pt x="12470" y="17779"/>
                </a:lnTo>
                <a:lnTo>
                  <a:pt x="14528" y="21678"/>
                </a:lnTo>
                <a:lnTo>
                  <a:pt x="34239" y="58406"/>
                </a:lnTo>
                <a:lnTo>
                  <a:pt x="36154" y="61606"/>
                </a:lnTo>
                <a:lnTo>
                  <a:pt x="39193" y="64390"/>
                </a:lnTo>
                <a:lnTo>
                  <a:pt x="42213" y="64847"/>
                </a:lnTo>
                <a:lnTo>
                  <a:pt x="45057" y="64847"/>
                </a:lnTo>
                <a:lnTo>
                  <a:pt x="47980" y="63701"/>
                </a:lnTo>
                <a:lnTo>
                  <a:pt x="48830" y="61149"/>
                </a:lnTo>
                <a:lnTo>
                  <a:pt x="48830" y="1562"/>
                </a:lnTo>
                <a:lnTo>
                  <a:pt x="48614" y="900"/>
                </a:lnTo>
                <a:lnTo>
                  <a:pt x="46051" y="0"/>
                </a:lnTo>
                <a:lnTo>
                  <a:pt x="43027" y="0"/>
                </a:lnTo>
                <a:lnTo>
                  <a:pt x="40243" y="1562"/>
                </a:lnTo>
                <a:lnTo>
                  <a:pt x="40398" y="53009"/>
                </a:lnTo>
                <a:lnTo>
                  <a:pt x="38785" y="49895"/>
                </a:lnTo>
                <a:lnTo>
                  <a:pt x="37209" y="46799"/>
                </a:lnTo>
                <a:lnTo>
                  <a:pt x="35610" y="43635"/>
                </a:lnTo>
                <a:lnTo>
                  <a:pt x="33972" y="40410"/>
                </a:lnTo>
                <a:lnTo>
                  <a:pt x="32230" y="37109"/>
                </a:lnTo>
                <a:lnTo>
                  <a:pt x="30401" y="33707"/>
                </a:lnTo>
                <a:lnTo>
                  <a:pt x="15252" y="5346"/>
                </a:lnTo>
                <a:lnTo>
                  <a:pt x="13676" y="2768"/>
                </a:lnTo>
                <a:lnTo>
                  <a:pt x="10998" y="518"/>
                </a:lnTo>
                <a:lnTo>
                  <a:pt x="7833" y="100"/>
                </a:lnTo>
                <a:lnTo>
                  <a:pt x="3606" y="100"/>
                </a:lnTo>
                <a:lnTo>
                  <a:pt x="1140" y="949"/>
                </a:lnTo>
                <a:lnTo>
                  <a:pt x="0" y="3798"/>
                </a:lnTo>
                <a:lnTo>
                  <a:pt x="74" y="638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5713206" y="3104859"/>
            <a:ext cx="35942" cy="64592"/>
          </a:xfrm>
          <a:custGeom>
            <a:avLst/>
            <a:gdLst/>
            <a:ahLst/>
            <a:cxnLst/>
            <a:rect l="l" t="t" r="r" b="b"/>
            <a:pathLst>
              <a:path w="35942" h="64592">
                <a:moveTo>
                  <a:pt x="33848" y="0"/>
                </a:moveTo>
                <a:lnTo>
                  <a:pt x="3200" y="0"/>
                </a:lnTo>
                <a:lnTo>
                  <a:pt x="1019" y="774"/>
                </a:lnTo>
                <a:lnTo>
                  <a:pt x="0" y="3506"/>
                </a:lnTo>
                <a:lnTo>
                  <a:pt x="0" y="61099"/>
                </a:lnTo>
                <a:lnTo>
                  <a:pt x="331" y="63310"/>
                </a:lnTo>
                <a:lnTo>
                  <a:pt x="3200" y="64592"/>
                </a:lnTo>
                <a:lnTo>
                  <a:pt x="34189" y="64592"/>
                </a:lnTo>
                <a:lnTo>
                  <a:pt x="35496" y="63752"/>
                </a:lnTo>
                <a:lnTo>
                  <a:pt x="35942" y="61048"/>
                </a:lnTo>
                <a:lnTo>
                  <a:pt x="35942" y="60391"/>
                </a:lnTo>
                <a:lnTo>
                  <a:pt x="34189" y="57467"/>
                </a:lnTo>
                <a:lnTo>
                  <a:pt x="8586" y="57467"/>
                </a:lnTo>
                <a:lnTo>
                  <a:pt x="8586" y="34340"/>
                </a:lnTo>
                <a:lnTo>
                  <a:pt x="30255" y="34340"/>
                </a:lnTo>
                <a:lnTo>
                  <a:pt x="31788" y="32983"/>
                </a:lnTo>
                <a:lnTo>
                  <a:pt x="31954" y="30366"/>
                </a:lnTo>
                <a:lnTo>
                  <a:pt x="30255" y="27418"/>
                </a:lnTo>
                <a:lnTo>
                  <a:pt x="8586" y="27418"/>
                </a:lnTo>
                <a:lnTo>
                  <a:pt x="8586" y="7139"/>
                </a:lnTo>
                <a:lnTo>
                  <a:pt x="33848" y="7139"/>
                </a:lnTo>
                <a:lnTo>
                  <a:pt x="35333" y="5678"/>
                </a:lnTo>
                <a:lnTo>
                  <a:pt x="35549" y="2984"/>
                </a:lnTo>
                <a:lnTo>
                  <a:pt x="338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5762743" y="3104859"/>
            <a:ext cx="35942" cy="64592"/>
          </a:xfrm>
          <a:custGeom>
            <a:avLst/>
            <a:gdLst/>
            <a:ahLst/>
            <a:cxnLst/>
            <a:rect l="l" t="t" r="r" b="b"/>
            <a:pathLst>
              <a:path w="35942" h="64592">
                <a:moveTo>
                  <a:pt x="33846" y="0"/>
                </a:moveTo>
                <a:lnTo>
                  <a:pt x="3190" y="0"/>
                </a:lnTo>
                <a:lnTo>
                  <a:pt x="1014" y="774"/>
                </a:lnTo>
                <a:lnTo>
                  <a:pt x="0" y="3506"/>
                </a:lnTo>
                <a:lnTo>
                  <a:pt x="0" y="61099"/>
                </a:lnTo>
                <a:lnTo>
                  <a:pt x="331" y="63310"/>
                </a:lnTo>
                <a:lnTo>
                  <a:pt x="3190" y="64592"/>
                </a:lnTo>
                <a:lnTo>
                  <a:pt x="34189" y="64592"/>
                </a:lnTo>
                <a:lnTo>
                  <a:pt x="35485" y="63752"/>
                </a:lnTo>
                <a:lnTo>
                  <a:pt x="35942" y="61048"/>
                </a:lnTo>
                <a:lnTo>
                  <a:pt x="35942" y="60391"/>
                </a:lnTo>
                <a:lnTo>
                  <a:pt x="34189" y="57467"/>
                </a:lnTo>
                <a:lnTo>
                  <a:pt x="8586" y="57467"/>
                </a:lnTo>
                <a:lnTo>
                  <a:pt x="8586" y="34340"/>
                </a:lnTo>
                <a:lnTo>
                  <a:pt x="30251" y="34340"/>
                </a:lnTo>
                <a:lnTo>
                  <a:pt x="31776" y="32983"/>
                </a:lnTo>
                <a:lnTo>
                  <a:pt x="31953" y="30366"/>
                </a:lnTo>
                <a:lnTo>
                  <a:pt x="30251" y="27418"/>
                </a:lnTo>
                <a:lnTo>
                  <a:pt x="8586" y="27418"/>
                </a:lnTo>
                <a:lnTo>
                  <a:pt x="8586" y="7139"/>
                </a:lnTo>
                <a:lnTo>
                  <a:pt x="33846" y="7139"/>
                </a:lnTo>
                <a:lnTo>
                  <a:pt x="35330" y="5678"/>
                </a:lnTo>
                <a:lnTo>
                  <a:pt x="35535" y="2984"/>
                </a:lnTo>
                <a:lnTo>
                  <a:pt x="3384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5812264" y="3104866"/>
            <a:ext cx="43092" cy="64883"/>
          </a:xfrm>
          <a:custGeom>
            <a:avLst/>
            <a:gdLst/>
            <a:ahLst/>
            <a:cxnLst/>
            <a:rect l="l" t="t" r="r" b="b"/>
            <a:pathLst>
              <a:path w="43092" h="64883">
                <a:moveTo>
                  <a:pt x="205" y="63994"/>
                </a:moveTo>
                <a:lnTo>
                  <a:pt x="2783" y="64847"/>
                </a:lnTo>
                <a:lnTo>
                  <a:pt x="5817" y="64847"/>
                </a:lnTo>
                <a:lnTo>
                  <a:pt x="8586" y="63295"/>
                </a:lnTo>
                <a:lnTo>
                  <a:pt x="8586" y="35787"/>
                </a:lnTo>
                <a:lnTo>
                  <a:pt x="16294" y="35787"/>
                </a:lnTo>
                <a:lnTo>
                  <a:pt x="19368" y="36662"/>
                </a:lnTo>
                <a:lnTo>
                  <a:pt x="21986" y="38063"/>
                </a:lnTo>
                <a:lnTo>
                  <a:pt x="24945" y="41414"/>
                </a:lnTo>
                <a:lnTo>
                  <a:pt x="26431" y="44297"/>
                </a:lnTo>
                <a:lnTo>
                  <a:pt x="27853" y="47625"/>
                </a:lnTo>
                <a:lnTo>
                  <a:pt x="33797" y="62838"/>
                </a:lnTo>
                <a:lnTo>
                  <a:pt x="35053" y="64465"/>
                </a:lnTo>
                <a:lnTo>
                  <a:pt x="37631" y="64883"/>
                </a:lnTo>
                <a:lnTo>
                  <a:pt x="40284" y="64857"/>
                </a:lnTo>
                <a:lnTo>
                  <a:pt x="43092" y="63295"/>
                </a:lnTo>
                <a:lnTo>
                  <a:pt x="41987" y="59651"/>
                </a:lnTo>
                <a:lnTo>
                  <a:pt x="36195" y="45427"/>
                </a:lnTo>
                <a:lnTo>
                  <a:pt x="34862" y="42329"/>
                </a:lnTo>
                <a:lnTo>
                  <a:pt x="32832" y="38581"/>
                </a:lnTo>
                <a:lnTo>
                  <a:pt x="30521" y="35722"/>
                </a:lnTo>
                <a:lnTo>
                  <a:pt x="28667" y="32576"/>
                </a:lnTo>
                <a:lnTo>
                  <a:pt x="31903" y="30797"/>
                </a:lnTo>
                <a:lnTo>
                  <a:pt x="34747" y="28703"/>
                </a:lnTo>
                <a:lnTo>
                  <a:pt x="36946" y="26071"/>
                </a:lnTo>
                <a:lnTo>
                  <a:pt x="38355" y="22834"/>
                </a:lnTo>
                <a:lnTo>
                  <a:pt x="39244" y="19188"/>
                </a:lnTo>
                <a:lnTo>
                  <a:pt x="39244" y="14795"/>
                </a:lnTo>
                <a:lnTo>
                  <a:pt x="38268" y="10897"/>
                </a:lnTo>
                <a:lnTo>
                  <a:pt x="36652" y="7415"/>
                </a:lnTo>
                <a:lnTo>
                  <a:pt x="34049" y="4546"/>
                </a:lnTo>
                <a:lnTo>
                  <a:pt x="30521" y="2437"/>
                </a:lnTo>
                <a:lnTo>
                  <a:pt x="26407" y="824"/>
                </a:lnTo>
                <a:lnTo>
                  <a:pt x="23040" y="292"/>
                </a:lnTo>
                <a:lnTo>
                  <a:pt x="19941" y="7225"/>
                </a:lnTo>
                <a:lnTo>
                  <a:pt x="22773" y="7733"/>
                </a:lnTo>
                <a:lnTo>
                  <a:pt x="25427" y="8496"/>
                </a:lnTo>
                <a:lnTo>
                  <a:pt x="27321" y="9752"/>
                </a:lnTo>
                <a:lnTo>
                  <a:pt x="29592" y="13258"/>
                </a:lnTo>
                <a:lnTo>
                  <a:pt x="30151" y="17917"/>
                </a:lnTo>
                <a:lnTo>
                  <a:pt x="29884" y="20930"/>
                </a:lnTo>
                <a:lnTo>
                  <a:pt x="28055" y="24749"/>
                </a:lnTo>
                <a:lnTo>
                  <a:pt x="24488" y="27482"/>
                </a:lnTo>
                <a:lnTo>
                  <a:pt x="21197" y="28573"/>
                </a:lnTo>
                <a:lnTo>
                  <a:pt x="16981" y="28839"/>
                </a:lnTo>
                <a:lnTo>
                  <a:pt x="8586" y="28839"/>
                </a:lnTo>
                <a:lnTo>
                  <a:pt x="8586" y="7073"/>
                </a:lnTo>
                <a:lnTo>
                  <a:pt x="16931" y="0"/>
                </a:lnTo>
                <a:lnTo>
                  <a:pt x="3200" y="0"/>
                </a:lnTo>
                <a:lnTo>
                  <a:pt x="1029" y="759"/>
                </a:lnTo>
                <a:lnTo>
                  <a:pt x="0" y="3492"/>
                </a:lnTo>
                <a:lnTo>
                  <a:pt x="0" y="63295"/>
                </a:lnTo>
                <a:lnTo>
                  <a:pt x="205" y="63994"/>
                </a:lnTo>
                <a:close/>
              </a:path>
              <a:path w="43092" h="64883">
                <a:moveTo>
                  <a:pt x="8586" y="7073"/>
                </a:moveTo>
                <a:lnTo>
                  <a:pt x="15826" y="7073"/>
                </a:lnTo>
                <a:lnTo>
                  <a:pt x="19941" y="7225"/>
                </a:lnTo>
                <a:lnTo>
                  <a:pt x="23040" y="292"/>
                </a:lnTo>
                <a:lnTo>
                  <a:pt x="19900" y="35"/>
                </a:lnTo>
                <a:lnTo>
                  <a:pt x="16931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5862469" y="3103913"/>
            <a:ext cx="39737" cy="66498"/>
          </a:xfrm>
          <a:custGeom>
            <a:avLst/>
            <a:gdLst/>
            <a:ahLst/>
            <a:cxnLst/>
            <a:rect l="l" t="t" r="r" b="b"/>
            <a:pathLst>
              <a:path w="39737" h="66498">
                <a:moveTo>
                  <a:pt x="13409" y="1118"/>
                </a:moveTo>
                <a:lnTo>
                  <a:pt x="8914" y="2959"/>
                </a:lnTo>
                <a:lnTo>
                  <a:pt x="5421" y="5828"/>
                </a:lnTo>
                <a:lnTo>
                  <a:pt x="3070" y="9701"/>
                </a:lnTo>
                <a:lnTo>
                  <a:pt x="1598" y="14237"/>
                </a:lnTo>
                <a:lnTo>
                  <a:pt x="1598" y="19559"/>
                </a:lnTo>
                <a:lnTo>
                  <a:pt x="2870" y="23684"/>
                </a:lnTo>
                <a:lnTo>
                  <a:pt x="4824" y="27204"/>
                </a:lnTo>
                <a:lnTo>
                  <a:pt x="7556" y="29998"/>
                </a:lnTo>
                <a:lnTo>
                  <a:pt x="10833" y="32259"/>
                </a:lnTo>
                <a:lnTo>
                  <a:pt x="14349" y="34229"/>
                </a:lnTo>
                <a:lnTo>
                  <a:pt x="18007" y="35916"/>
                </a:lnTo>
                <a:lnTo>
                  <a:pt x="21539" y="37565"/>
                </a:lnTo>
                <a:lnTo>
                  <a:pt x="24839" y="39268"/>
                </a:lnTo>
                <a:lnTo>
                  <a:pt x="28674" y="42393"/>
                </a:lnTo>
                <a:lnTo>
                  <a:pt x="30337" y="44985"/>
                </a:lnTo>
                <a:lnTo>
                  <a:pt x="30744" y="48373"/>
                </a:lnTo>
                <a:lnTo>
                  <a:pt x="30453" y="51587"/>
                </a:lnTo>
                <a:lnTo>
                  <a:pt x="28397" y="55372"/>
                </a:lnTo>
                <a:lnTo>
                  <a:pt x="24839" y="57899"/>
                </a:lnTo>
                <a:lnTo>
                  <a:pt x="21741" y="58902"/>
                </a:lnTo>
                <a:lnTo>
                  <a:pt x="18173" y="59159"/>
                </a:lnTo>
                <a:lnTo>
                  <a:pt x="13536" y="58863"/>
                </a:lnTo>
                <a:lnTo>
                  <a:pt x="9777" y="57707"/>
                </a:lnTo>
                <a:lnTo>
                  <a:pt x="6833" y="56415"/>
                </a:lnTo>
                <a:lnTo>
                  <a:pt x="3568" y="54561"/>
                </a:lnTo>
                <a:lnTo>
                  <a:pt x="533" y="54216"/>
                </a:lnTo>
                <a:lnTo>
                  <a:pt x="0" y="56767"/>
                </a:lnTo>
                <a:lnTo>
                  <a:pt x="86" y="59359"/>
                </a:lnTo>
                <a:lnTo>
                  <a:pt x="1498" y="61902"/>
                </a:lnTo>
                <a:lnTo>
                  <a:pt x="4151" y="63525"/>
                </a:lnTo>
                <a:lnTo>
                  <a:pt x="6808" y="64604"/>
                </a:lnTo>
                <a:lnTo>
                  <a:pt x="9904" y="65584"/>
                </a:lnTo>
                <a:lnTo>
                  <a:pt x="13601" y="66307"/>
                </a:lnTo>
                <a:lnTo>
                  <a:pt x="17781" y="66498"/>
                </a:lnTo>
                <a:lnTo>
                  <a:pt x="20877" y="66498"/>
                </a:lnTo>
                <a:lnTo>
                  <a:pt x="23750" y="66078"/>
                </a:lnTo>
                <a:lnTo>
                  <a:pt x="26428" y="65238"/>
                </a:lnTo>
                <a:lnTo>
                  <a:pt x="29107" y="64414"/>
                </a:lnTo>
                <a:lnTo>
                  <a:pt x="33426" y="61520"/>
                </a:lnTo>
                <a:lnTo>
                  <a:pt x="36944" y="57873"/>
                </a:lnTo>
                <a:lnTo>
                  <a:pt x="39179" y="53150"/>
                </a:lnTo>
                <a:lnTo>
                  <a:pt x="39737" y="50446"/>
                </a:lnTo>
                <a:lnTo>
                  <a:pt x="39737" y="44870"/>
                </a:lnTo>
                <a:lnTo>
                  <a:pt x="38455" y="40765"/>
                </a:lnTo>
                <a:lnTo>
                  <a:pt x="36497" y="37249"/>
                </a:lnTo>
                <a:lnTo>
                  <a:pt x="33728" y="34480"/>
                </a:lnTo>
                <a:lnTo>
                  <a:pt x="30402" y="32284"/>
                </a:lnTo>
                <a:lnTo>
                  <a:pt x="26835" y="30330"/>
                </a:lnTo>
                <a:lnTo>
                  <a:pt x="23177" y="28638"/>
                </a:lnTo>
                <a:lnTo>
                  <a:pt x="19620" y="26963"/>
                </a:lnTo>
                <a:lnTo>
                  <a:pt x="16280" y="25210"/>
                </a:lnTo>
                <a:lnTo>
                  <a:pt x="12420" y="22061"/>
                </a:lnTo>
                <a:lnTo>
                  <a:pt x="10756" y="19469"/>
                </a:lnTo>
                <a:lnTo>
                  <a:pt x="10336" y="16117"/>
                </a:lnTo>
                <a:lnTo>
                  <a:pt x="10984" y="12636"/>
                </a:lnTo>
                <a:lnTo>
                  <a:pt x="12938" y="9781"/>
                </a:lnTo>
                <a:lnTo>
                  <a:pt x="16219" y="7862"/>
                </a:lnTo>
                <a:lnTo>
                  <a:pt x="19123" y="7138"/>
                </a:lnTo>
                <a:lnTo>
                  <a:pt x="22846" y="7138"/>
                </a:lnTo>
                <a:lnTo>
                  <a:pt x="26136" y="7862"/>
                </a:lnTo>
                <a:lnTo>
                  <a:pt x="30151" y="9460"/>
                </a:lnTo>
                <a:lnTo>
                  <a:pt x="33030" y="11037"/>
                </a:lnTo>
                <a:lnTo>
                  <a:pt x="35965" y="10109"/>
                </a:lnTo>
                <a:lnTo>
                  <a:pt x="36094" y="7405"/>
                </a:lnTo>
                <a:lnTo>
                  <a:pt x="35647" y="4776"/>
                </a:lnTo>
                <a:lnTo>
                  <a:pt x="33055" y="2768"/>
                </a:lnTo>
                <a:lnTo>
                  <a:pt x="29629" y="1371"/>
                </a:lnTo>
                <a:lnTo>
                  <a:pt x="26986" y="622"/>
                </a:lnTo>
                <a:lnTo>
                  <a:pt x="24091" y="115"/>
                </a:lnTo>
                <a:lnTo>
                  <a:pt x="18414" y="0"/>
                </a:lnTo>
                <a:lnTo>
                  <a:pt x="15811" y="380"/>
                </a:lnTo>
                <a:lnTo>
                  <a:pt x="13409" y="11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5934171" y="3101856"/>
            <a:ext cx="60044" cy="68505"/>
          </a:xfrm>
          <a:custGeom>
            <a:avLst/>
            <a:gdLst/>
            <a:ahLst/>
            <a:cxnLst/>
            <a:rect l="l" t="t" r="r" b="b"/>
            <a:pathLst>
              <a:path w="60044" h="68505">
                <a:moveTo>
                  <a:pt x="50619" y="57214"/>
                </a:moveTo>
                <a:lnTo>
                  <a:pt x="47815" y="55018"/>
                </a:lnTo>
                <a:lnTo>
                  <a:pt x="49734" y="52250"/>
                </a:lnTo>
                <a:lnTo>
                  <a:pt x="51357" y="49126"/>
                </a:lnTo>
                <a:lnTo>
                  <a:pt x="52577" y="45760"/>
                </a:lnTo>
                <a:lnTo>
                  <a:pt x="53568" y="42293"/>
                </a:lnTo>
                <a:lnTo>
                  <a:pt x="54190" y="38700"/>
                </a:lnTo>
                <a:lnTo>
                  <a:pt x="54355" y="35003"/>
                </a:lnTo>
                <a:lnTo>
                  <a:pt x="52132" y="31954"/>
                </a:lnTo>
                <a:lnTo>
                  <a:pt x="49428" y="31903"/>
                </a:lnTo>
                <a:lnTo>
                  <a:pt x="46494" y="32882"/>
                </a:lnTo>
                <a:lnTo>
                  <a:pt x="46318" y="35500"/>
                </a:lnTo>
                <a:lnTo>
                  <a:pt x="46212" y="38214"/>
                </a:lnTo>
                <a:lnTo>
                  <a:pt x="45820" y="40871"/>
                </a:lnTo>
                <a:lnTo>
                  <a:pt x="45133" y="43459"/>
                </a:lnTo>
                <a:lnTo>
                  <a:pt x="43726" y="47106"/>
                </a:lnTo>
                <a:lnTo>
                  <a:pt x="41932" y="50180"/>
                </a:lnTo>
                <a:lnTo>
                  <a:pt x="38973" y="47462"/>
                </a:lnTo>
                <a:lnTo>
                  <a:pt x="35953" y="44564"/>
                </a:lnTo>
                <a:lnTo>
                  <a:pt x="33018" y="41595"/>
                </a:lnTo>
                <a:lnTo>
                  <a:pt x="30186" y="38596"/>
                </a:lnTo>
                <a:lnTo>
                  <a:pt x="27518" y="35651"/>
                </a:lnTo>
                <a:lnTo>
                  <a:pt x="25157" y="32857"/>
                </a:lnTo>
                <a:lnTo>
                  <a:pt x="28246" y="31195"/>
                </a:lnTo>
                <a:lnTo>
                  <a:pt x="30883" y="29606"/>
                </a:lnTo>
                <a:lnTo>
                  <a:pt x="33069" y="28080"/>
                </a:lnTo>
                <a:lnTo>
                  <a:pt x="37044" y="25059"/>
                </a:lnTo>
                <a:lnTo>
                  <a:pt x="39837" y="22000"/>
                </a:lnTo>
                <a:lnTo>
                  <a:pt x="41475" y="18785"/>
                </a:lnTo>
                <a:lnTo>
                  <a:pt x="42429" y="15344"/>
                </a:lnTo>
                <a:lnTo>
                  <a:pt x="42429" y="11355"/>
                </a:lnTo>
                <a:lnTo>
                  <a:pt x="41363" y="7862"/>
                </a:lnTo>
                <a:lnTo>
                  <a:pt x="39570" y="4813"/>
                </a:lnTo>
                <a:lnTo>
                  <a:pt x="36741" y="2491"/>
                </a:lnTo>
                <a:lnTo>
                  <a:pt x="32818" y="969"/>
                </a:lnTo>
                <a:lnTo>
                  <a:pt x="28140" y="0"/>
                </a:lnTo>
                <a:lnTo>
                  <a:pt x="21755" y="0"/>
                </a:lnTo>
                <a:lnTo>
                  <a:pt x="18795" y="431"/>
                </a:lnTo>
                <a:lnTo>
                  <a:pt x="13931" y="2124"/>
                </a:lnTo>
                <a:lnTo>
                  <a:pt x="10400" y="4726"/>
                </a:lnTo>
                <a:lnTo>
                  <a:pt x="7733" y="7852"/>
                </a:lnTo>
                <a:lnTo>
                  <a:pt x="6336" y="11596"/>
                </a:lnTo>
                <a:lnTo>
                  <a:pt x="5994" y="15634"/>
                </a:lnTo>
                <a:lnTo>
                  <a:pt x="6386" y="19102"/>
                </a:lnTo>
                <a:lnTo>
                  <a:pt x="7707" y="22724"/>
                </a:lnTo>
                <a:lnTo>
                  <a:pt x="9118" y="25351"/>
                </a:lnTo>
                <a:lnTo>
                  <a:pt x="11008" y="28285"/>
                </a:lnTo>
                <a:lnTo>
                  <a:pt x="13474" y="31701"/>
                </a:lnTo>
                <a:lnTo>
                  <a:pt x="8978" y="34635"/>
                </a:lnTo>
                <a:lnTo>
                  <a:pt x="5537" y="37515"/>
                </a:lnTo>
                <a:lnTo>
                  <a:pt x="3100" y="40579"/>
                </a:lnTo>
                <a:lnTo>
                  <a:pt x="1242" y="43714"/>
                </a:lnTo>
                <a:lnTo>
                  <a:pt x="241" y="47005"/>
                </a:lnTo>
                <a:lnTo>
                  <a:pt x="0" y="50587"/>
                </a:lnTo>
                <a:lnTo>
                  <a:pt x="227" y="54245"/>
                </a:lnTo>
                <a:lnTo>
                  <a:pt x="1206" y="57506"/>
                </a:lnTo>
                <a:lnTo>
                  <a:pt x="2768" y="60289"/>
                </a:lnTo>
                <a:lnTo>
                  <a:pt x="5994" y="63807"/>
                </a:lnTo>
                <a:lnTo>
                  <a:pt x="8672" y="65700"/>
                </a:lnTo>
                <a:lnTo>
                  <a:pt x="9220" y="53035"/>
                </a:lnTo>
                <a:lnTo>
                  <a:pt x="8928" y="49723"/>
                </a:lnTo>
                <a:lnTo>
                  <a:pt x="8928" y="48568"/>
                </a:lnTo>
                <a:lnTo>
                  <a:pt x="9687" y="45327"/>
                </a:lnTo>
                <a:lnTo>
                  <a:pt x="11530" y="42167"/>
                </a:lnTo>
                <a:lnTo>
                  <a:pt x="14665" y="39028"/>
                </a:lnTo>
                <a:lnTo>
                  <a:pt x="14716" y="14987"/>
                </a:lnTo>
                <a:lnTo>
                  <a:pt x="15278" y="11887"/>
                </a:lnTo>
                <a:lnTo>
                  <a:pt x="16992" y="9273"/>
                </a:lnTo>
                <a:lnTo>
                  <a:pt x="19987" y="7470"/>
                </a:lnTo>
                <a:lnTo>
                  <a:pt x="22694" y="6797"/>
                </a:lnTo>
                <a:lnTo>
                  <a:pt x="26095" y="6797"/>
                </a:lnTo>
                <a:lnTo>
                  <a:pt x="29804" y="7797"/>
                </a:lnTo>
                <a:lnTo>
                  <a:pt x="32867" y="10490"/>
                </a:lnTo>
                <a:lnTo>
                  <a:pt x="33742" y="13172"/>
                </a:lnTo>
                <a:lnTo>
                  <a:pt x="33516" y="16459"/>
                </a:lnTo>
                <a:lnTo>
                  <a:pt x="31903" y="19659"/>
                </a:lnTo>
                <a:lnTo>
                  <a:pt x="28573" y="22900"/>
                </a:lnTo>
                <a:lnTo>
                  <a:pt x="25286" y="25200"/>
                </a:lnTo>
                <a:lnTo>
                  <a:pt x="20801" y="27814"/>
                </a:lnTo>
                <a:lnTo>
                  <a:pt x="18148" y="23915"/>
                </a:lnTo>
                <a:lnTo>
                  <a:pt x="16243" y="20654"/>
                </a:lnTo>
                <a:lnTo>
                  <a:pt x="17715" y="36907"/>
                </a:lnTo>
                <a:lnTo>
                  <a:pt x="20293" y="40007"/>
                </a:lnTo>
                <a:lnTo>
                  <a:pt x="23266" y="43233"/>
                </a:lnTo>
                <a:lnTo>
                  <a:pt x="26402" y="46483"/>
                </a:lnTo>
                <a:lnTo>
                  <a:pt x="29653" y="49734"/>
                </a:lnTo>
                <a:lnTo>
                  <a:pt x="33083" y="52960"/>
                </a:lnTo>
                <a:lnTo>
                  <a:pt x="35636" y="56782"/>
                </a:lnTo>
                <a:lnTo>
                  <a:pt x="32522" y="58878"/>
                </a:lnTo>
                <a:lnTo>
                  <a:pt x="29044" y="60415"/>
                </a:lnTo>
                <a:lnTo>
                  <a:pt x="26503" y="61088"/>
                </a:lnTo>
                <a:lnTo>
                  <a:pt x="23874" y="61506"/>
                </a:lnTo>
                <a:lnTo>
                  <a:pt x="27683" y="67922"/>
                </a:lnTo>
                <a:lnTo>
                  <a:pt x="31417" y="67017"/>
                </a:lnTo>
                <a:lnTo>
                  <a:pt x="34912" y="65646"/>
                </a:lnTo>
                <a:lnTo>
                  <a:pt x="38112" y="63856"/>
                </a:lnTo>
                <a:lnTo>
                  <a:pt x="41134" y="61837"/>
                </a:lnTo>
                <a:lnTo>
                  <a:pt x="44424" y="62243"/>
                </a:lnTo>
                <a:lnTo>
                  <a:pt x="47497" y="64505"/>
                </a:lnTo>
                <a:lnTo>
                  <a:pt x="51217" y="66880"/>
                </a:lnTo>
                <a:lnTo>
                  <a:pt x="54010" y="68097"/>
                </a:lnTo>
                <a:lnTo>
                  <a:pt x="57075" y="68454"/>
                </a:lnTo>
                <a:lnTo>
                  <a:pt x="59918" y="66931"/>
                </a:lnTo>
                <a:lnTo>
                  <a:pt x="60044" y="64048"/>
                </a:lnTo>
                <a:lnTo>
                  <a:pt x="59296" y="61280"/>
                </a:lnTo>
                <a:lnTo>
                  <a:pt x="56527" y="61013"/>
                </a:lnTo>
                <a:lnTo>
                  <a:pt x="53794" y="59461"/>
                </a:lnTo>
                <a:lnTo>
                  <a:pt x="50619" y="57214"/>
                </a:lnTo>
                <a:close/>
              </a:path>
              <a:path w="60044" h="68505">
                <a:moveTo>
                  <a:pt x="17715" y="36907"/>
                </a:moveTo>
                <a:lnTo>
                  <a:pt x="16243" y="20654"/>
                </a:lnTo>
                <a:lnTo>
                  <a:pt x="15099" y="17730"/>
                </a:lnTo>
                <a:lnTo>
                  <a:pt x="14716" y="14987"/>
                </a:lnTo>
                <a:lnTo>
                  <a:pt x="14665" y="39028"/>
                </a:lnTo>
                <a:lnTo>
                  <a:pt x="17715" y="36907"/>
                </a:lnTo>
                <a:close/>
              </a:path>
              <a:path w="60044" h="68505">
                <a:moveTo>
                  <a:pt x="27683" y="67922"/>
                </a:moveTo>
                <a:lnTo>
                  <a:pt x="23874" y="61506"/>
                </a:lnTo>
                <a:lnTo>
                  <a:pt x="20267" y="61506"/>
                </a:lnTo>
                <a:lnTo>
                  <a:pt x="16610" y="60646"/>
                </a:lnTo>
                <a:lnTo>
                  <a:pt x="13500" y="59235"/>
                </a:lnTo>
                <a:lnTo>
                  <a:pt x="10386" y="55907"/>
                </a:lnTo>
                <a:lnTo>
                  <a:pt x="9220" y="53035"/>
                </a:lnTo>
                <a:lnTo>
                  <a:pt x="8672" y="65700"/>
                </a:lnTo>
                <a:lnTo>
                  <a:pt x="11873" y="67072"/>
                </a:lnTo>
                <a:lnTo>
                  <a:pt x="15505" y="67946"/>
                </a:lnTo>
                <a:lnTo>
                  <a:pt x="19367" y="68505"/>
                </a:lnTo>
                <a:lnTo>
                  <a:pt x="23684" y="68505"/>
                </a:lnTo>
                <a:lnTo>
                  <a:pt x="27683" y="679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029441" y="3104866"/>
            <a:ext cx="43080" cy="64883"/>
          </a:xfrm>
          <a:custGeom>
            <a:avLst/>
            <a:gdLst/>
            <a:ahLst/>
            <a:cxnLst/>
            <a:rect l="l" t="t" r="r" b="b"/>
            <a:pathLst>
              <a:path w="43080" h="64883">
                <a:moveTo>
                  <a:pt x="205" y="63994"/>
                </a:moveTo>
                <a:lnTo>
                  <a:pt x="2768" y="64847"/>
                </a:lnTo>
                <a:lnTo>
                  <a:pt x="5806" y="64847"/>
                </a:lnTo>
                <a:lnTo>
                  <a:pt x="8586" y="63295"/>
                </a:lnTo>
                <a:lnTo>
                  <a:pt x="8586" y="35787"/>
                </a:lnTo>
                <a:lnTo>
                  <a:pt x="16282" y="35787"/>
                </a:lnTo>
                <a:lnTo>
                  <a:pt x="19357" y="36662"/>
                </a:lnTo>
                <a:lnTo>
                  <a:pt x="21970" y="38063"/>
                </a:lnTo>
                <a:lnTo>
                  <a:pt x="24930" y="41414"/>
                </a:lnTo>
                <a:lnTo>
                  <a:pt x="26431" y="44297"/>
                </a:lnTo>
                <a:lnTo>
                  <a:pt x="27853" y="47625"/>
                </a:lnTo>
                <a:lnTo>
                  <a:pt x="33781" y="62838"/>
                </a:lnTo>
                <a:lnTo>
                  <a:pt x="35043" y="64465"/>
                </a:lnTo>
                <a:lnTo>
                  <a:pt x="37619" y="64883"/>
                </a:lnTo>
                <a:lnTo>
                  <a:pt x="40288" y="64857"/>
                </a:lnTo>
                <a:lnTo>
                  <a:pt x="43080" y="63295"/>
                </a:lnTo>
                <a:lnTo>
                  <a:pt x="41987" y="59651"/>
                </a:lnTo>
                <a:lnTo>
                  <a:pt x="36197" y="45427"/>
                </a:lnTo>
                <a:lnTo>
                  <a:pt x="34851" y="42329"/>
                </a:lnTo>
                <a:lnTo>
                  <a:pt x="32818" y="38581"/>
                </a:lnTo>
                <a:lnTo>
                  <a:pt x="30506" y="35722"/>
                </a:lnTo>
                <a:lnTo>
                  <a:pt x="28652" y="32576"/>
                </a:lnTo>
                <a:lnTo>
                  <a:pt x="31903" y="30797"/>
                </a:lnTo>
                <a:lnTo>
                  <a:pt x="34737" y="28703"/>
                </a:lnTo>
                <a:lnTo>
                  <a:pt x="36932" y="26071"/>
                </a:lnTo>
                <a:lnTo>
                  <a:pt x="38353" y="22834"/>
                </a:lnTo>
                <a:lnTo>
                  <a:pt x="39232" y="19188"/>
                </a:lnTo>
                <a:lnTo>
                  <a:pt x="39232" y="14795"/>
                </a:lnTo>
                <a:lnTo>
                  <a:pt x="38267" y="10897"/>
                </a:lnTo>
                <a:lnTo>
                  <a:pt x="36640" y="7415"/>
                </a:lnTo>
                <a:lnTo>
                  <a:pt x="34048" y="4546"/>
                </a:lnTo>
                <a:lnTo>
                  <a:pt x="30520" y="2437"/>
                </a:lnTo>
                <a:lnTo>
                  <a:pt x="26405" y="824"/>
                </a:lnTo>
                <a:lnTo>
                  <a:pt x="23040" y="292"/>
                </a:lnTo>
                <a:lnTo>
                  <a:pt x="19940" y="7225"/>
                </a:lnTo>
                <a:lnTo>
                  <a:pt x="22759" y="7733"/>
                </a:lnTo>
                <a:lnTo>
                  <a:pt x="25426" y="8496"/>
                </a:lnTo>
                <a:lnTo>
                  <a:pt x="27320" y="9752"/>
                </a:lnTo>
                <a:lnTo>
                  <a:pt x="29580" y="13258"/>
                </a:lnTo>
                <a:lnTo>
                  <a:pt x="30149" y="17917"/>
                </a:lnTo>
                <a:lnTo>
                  <a:pt x="29884" y="20930"/>
                </a:lnTo>
                <a:lnTo>
                  <a:pt x="28055" y="24749"/>
                </a:lnTo>
                <a:lnTo>
                  <a:pt x="24486" y="27482"/>
                </a:lnTo>
                <a:lnTo>
                  <a:pt x="21186" y="28573"/>
                </a:lnTo>
                <a:lnTo>
                  <a:pt x="16971" y="28839"/>
                </a:lnTo>
                <a:lnTo>
                  <a:pt x="8586" y="28839"/>
                </a:lnTo>
                <a:lnTo>
                  <a:pt x="8586" y="7073"/>
                </a:lnTo>
                <a:lnTo>
                  <a:pt x="16916" y="0"/>
                </a:lnTo>
                <a:lnTo>
                  <a:pt x="3190" y="0"/>
                </a:lnTo>
                <a:lnTo>
                  <a:pt x="1018" y="759"/>
                </a:lnTo>
                <a:lnTo>
                  <a:pt x="0" y="3492"/>
                </a:lnTo>
                <a:lnTo>
                  <a:pt x="0" y="63295"/>
                </a:lnTo>
                <a:lnTo>
                  <a:pt x="205" y="63994"/>
                </a:lnTo>
                <a:close/>
              </a:path>
              <a:path w="43080" h="64883">
                <a:moveTo>
                  <a:pt x="8586" y="7073"/>
                </a:moveTo>
                <a:lnTo>
                  <a:pt x="15825" y="7073"/>
                </a:lnTo>
                <a:lnTo>
                  <a:pt x="19940" y="7225"/>
                </a:lnTo>
                <a:lnTo>
                  <a:pt x="23040" y="292"/>
                </a:lnTo>
                <a:lnTo>
                  <a:pt x="19900" y="35"/>
                </a:lnTo>
                <a:lnTo>
                  <a:pt x="16916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084684" y="3104859"/>
            <a:ext cx="35938" cy="64592"/>
          </a:xfrm>
          <a:custGeom>
            <a:avLst/>
            <a:gdLst/>
            <a:ahLst/>
            <a:cxnLst/>
            <a:rect l="l" t="t" r="r" b="b"/>
            <a:pathLst>
              <a:path w="35938" h="64592">
                <a:moveTo>
                  <a:pt x="33842" y="0"/>
                </a:moveTo>
                <a:lnTo>
                  <a:pt x="3200" y="0"/>
                </a:lnTo>
                <a:lnTo>
                  <a:pt x="1014" y="774"/>
                </a:lnTo>
                <a:lnTo>
                  <a:pt x="0" y="3506"/>
                </a:lnTo>
                <a:lnTo>
                  <a:pt x="0" y="61099"/>
                </a:lnTo>
                <a:lnTo>
                  <a:pt x="331" y="63310"/>
                </a:lnTo>
                <a:lnTo>
                  <a:pt x="3200" y="64592"/>
                </a:lnTo>
                <a:lnTo>
                  <a:pt x="34188" y="64592"/>
                </a:lnTo>
                <a:lnTo>
                  <a:pt x="35495" y="63752"/>
                </a:lnTo>
                <a:lnTo>
                  <a:pt x="35938" y="61048"/>
                </a:lnTo>
                <a:lnTo>
                  <a:pt x="35938" y="60391"/>
                </a:lnTo>
                <a:lnTo>
                  <a:pt x="34188" y="57467"/>
                </a:lnTo>
                <a:lnTo>
                  <a:pt x="8585" y="57467"/>
                </a:lnTo>
                <a:lnTo>
                  <a:pt x="8585" y="34340"/>
                </a:lnTo>
                <a:lnTo>
                  <a:pt x="30250" y="34340"/>
                </a:lnTo>
                <a:lnTo>
                  <a:pt x="31788" y="32983"/>
                </a:lnTo>
                <a:lnTo>
                  <a:pt x="31953" y="30366"/>
                </a:lnTo>
                <a:lnTo>
                  <a:pt x="30250" y="27418"/>
                </a:lnTo>
                <a:lnTo>
                  <a:pt x="8585" y="27418"/>
                </a:lnTo>
                <a:lnTo>
                  <a:pt x="8585" y="7139"/>
                </a:lnTo>
                <a:lnTo>
                  <a:pt x="33842" y="7139"/>
                </a:lnTo>
                <a:lnTo>
                  <a:pt x="35330" y="5678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134219" y="3104862"/>
            <a:ext cx="39672" cy="64857"/>
          </a:xfrm>
          <a:custGeom>
            <a:avLst/>
            <a:gdLst/>
            <a:ahLst/>
            <a:cxnLst/>
            <a:rect l="l" t="t" r="r" b="b"/>
            <a:pathLst>
              <a:path w="39672" h="64857">
                <a:moveTo>
                  <a:pt x="201" y="63997"/>
                </a:moveTo>
                <a:lnTo>
                  <a:pt x="2768" y="64857"/>
                </a:lnTo>
                <a:lnTo>
                  <a:pt x="5803" y="64857"/>
                </a:lnTo>
                <a:lnTo>
                  <a:pt x="8582" y="63299"/>
                </a:lnTo>
                <a:lnTo>
                  <a:pt x="8582" y="40032"/>
                </a:lnTo>
                <a:lnTo>
                  <a:pt x="19912" y="40032"/>
                </a:lnTo>
                <a:lnTo>
                  <a:pt x="23354" y="39535"/>
                </a:lnTo>
                <a:lnTo>
                  <a:pt x="26222" y="38530"/>
                </a:lnTo>
                <a:lnTo>
                  <a:pt x="29107" y="37541"/>
                </a:lnTo>
                <a:lnTo>
                  <a:pt x="29146" y="26633"/>
                </a:lnTo>
                <a:lnTo>
                  <a:pt x="25930" y="30416"/>
                </a:lnTo>
                <a:lnTo>
                  <a:pt x="22781" y="32003"/>
                </a:lnTo>
                <a:lnTo>
                  <a:pt x="18907" y="32994"/>
                </a:lnTo>
                <a:lnTo>
                  <a:pt x="8582" y="32994"/>
                </a:lnTo>
                <a:lnTo>
                  <a:pt x="8582" y="7089"/>
                </a:lnTo>
                <a:lnTo>
                  <a:pt x="17208" y="0"/>
                </a:lnTo>
                <a:lnTo>
                  <a:pt x="3392" y="0"/>
                </a:lnTo>
                <a:lnTo>
                  <a:pt x="1041" y="839"/>
                </a:lnTo>
                <a:lnTo>
                  <a:pt x="0" y="3696"/>
                </a:lnTo>
                <a:lnTo>
                  <a:pt x="0" y="63299"/>
                </a:lnTo>
                <a:lnTo>
                  <a:pt x="201" y="63997"/>
                </a:lnTo>
                <a:close/>
              </a:path>
              <a:path w="39672" h="64857">
                <a:moveTo>
                  <a:pt x="26974" y="9944"/>
                </a:moveTo>
                <a:lnTo>
                  <a:pt x="29171" y="13017"/>
                </a:lnTo>
                <a:lnTo>
                  <a:pt x="30643" y="16992"/>
                </a:lnTo>
                <a:lnTo>
                  <a:pt x="30643" y="19620"/>
                </a:lnTo>
                <a:lnTo>
                  <a:pt x="30351" y="23342"/>
                </a:lnTo>
                <a:lnTo>
                  <a:pt x="29146" y="26633"/>
                </a:lnTo>
                <a:lnTo>
                  <a:pt x="29107" y="37541"/>
                </a:lnTo>
                <a:lnTo>
                  <a:pt x="33512" y="34289"/>
                </a:lnTo>
                <a:lnTo>
                  <a:pt x="37019" y="30251"/>
                </a:lnTo>
                <a:lnTo>
                  <a:pt x="38084" y="27663"/>
                </a:lnTo>
                <a:lnTo>
                  <a:pt x="39140" y="25055"/>
                </a:lnTo>
                <a:lnTo>
                  <a:pt x="39672" y="22151"/>
                </a:lnTo>
                <a:lnTo>
                  <a:pt x="39672" y="18911"/>
                </a:lnTo>
                <a:lnTo>
                  <a:pt x="39344" y="14263"/>
                </a:lnTo>
                <a:lnTo>
                  <a:pt x="37972" y="10250"/>
                </a:lnTo>
                <a:lnTo>
                  <a:pt x="35723" y="6934"/>
                </a:lnTo>
                <a:lnTo>
                  <a:pt x="32929" y="4114"/>
                </a:lnTo>
                <a:lnTo>
                  <a:pt x="29311" y="2020"/>
                </a:lnTo>
                <a:lnTo>
                  <a:pt x="25765" y="914"/>
                </a:lnTo>
                <a:lnTo>
                  <a:pt x="22514" y="292"/>
                </a:lnTo>
                <a:lnTo>
                  <a:pt x="19951" y="64"/>
                </a:lnTo>
                <a:lnTo>
                  <a:pt x="17208" y="0"/>
                </a:lnTo>
                <a:lnTo>
                  <a:pt x="8582" y="7089"/>
                </a:lnTo>
                <a:lnTo>
                  <a:pt x="17983" y="7089"/>
                </a:lnTo>
                <a:lnTo>
                  <a:pt x="21031" y="7440"/>
                </a:lnTo>
                <a:lnTo>
                  <a:pt x="24077" y="8229"/>
                </a:lnTo>
                <a:lnTo>
                  <a:pt x="26974" y="99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186916" y="3104866"/>
            <a:ext cx="43092" cy="64883"/>
          </a:xfrm>
          <a:custGeom>
            <a:avLst/>
            <a:gdLst/>
            <a:ahLst/>
            <a:cxnLst/>
            <a:rect l="l" t="t" r="r" b="b"/>
            <a:pathLst>
              <a:path w="43092" h="64883">
                <a:moveTo>
                  <a:pt x="201" y="63994"/>
                </a:moveTo>
                <a:lnTo>
                  <a:pt x="2778" y="64847"/>
                </a:lnTo>
                <a:lnTo>
                  <a:pt x="5814" y="64847"/>
                </a:lnTo>
                <a:lnTo>
                  <a:pt x="8586" y="63295"/>
                </a:lnTo>
                <a:lnTo>
                  <a:pt x="8586" y="35787"/>
                </a:lnTo>
                <a:lnTo>
                  <a:pt x="16294" y="35787"/>
                </a:lnTo>
                <a:lnTo>
                  <a:pt x="19367" y="36662"/>
                </a:lnTo>
                <a:lnTo>
                  <a:pt x="21981" y="38063"/>
                </a:lnTo>
                <a:lnTo>
                  <a:pt x="24940" y="41414"/>
                </a:lnTo>
                <a:lnTo>
                  <a:pt x="26427" y="44297"/>
                </a:lnTo>
                <a:lnTo>
                  <a:pt x="27849" y="47625"/>
                </a:lnTo>
                <a:lnTo>
                  <a:pt x="33793" y="62838"/>
                </a:lnTo>
                <a:lnTo>
                  <a:pt x="35049" y="64465"/>
                </a:lnTo>
                <a:lnTo>
                  <a:pt x="37631" y="64883"/>
                </a:lnTo>
                <a:lnTo>
                  <a:pt x="40284" y="64857"/>
                </a:lnTo>
                <a:lnTo>
                  <a:pt x="43092" y="63295"/>
                </a:lnTo>
                <a:lnTo>
                  <a:pt x="41987" y="59651"/>
                </a:lnTo>
                <a:lnTo>
                  <a:pt x="36195" y="45427"/>
                </a:lnTo>
                <a:lnTo>
                  <a:pt x="34862" y="42329"/>
                </a:lnTo>
                <a:lnTo>
                  <a:pt x="32828" y="38581"/>
                </a:lnTo>
                <a:lnTo>
                  <a:pt x="30516" y="35722"/>
                </a:lnTo>
                <a:lnTo>
                  <a:pt x="28662" y="32576"/>
                </a:lnTo>
                <a:lnTo>
                  <a:pt x="31903" y="30797"/>
                </a:lnTo>
                <a:lnTo>
                  <a:pt x="34747" y="28703"/>
                </a:lnTo>
                <a:lnTo>
                  <a:pt x="36943" y="26071"/>
                </a:lnTo>
                <a:lnTo>
                  <a:pt x="38354" y="22834"/>
                </a:lnTo>
                <a:lnTo>
                  <a:pt x="39244" y="19188"/>
                </a:lnTo>
                <a:lnTo>
                  <a:pt x="39244" y="14795"/>
                </a:lnTo>
                <a:lnTo>
                  <a:pt x="38263" y="10897"/>
                </a:lnTo>
                <a:lnTo>
                  <a:pt x="36652" y="7415"/>
                </a:lnTo>
                <a:lnTo>
                  <a:pt x="34048" y="4546"/>
                </a:lnTo>
                <a:lnTo>
                  <a:pt x="30516" y="2437"/>
                </a:lnTo>
                <a:lnTo>
                  <a:pt x="26402" y="824"/>
                </a:lnTo>
                <a:lnTo>
                  <a:pt x="23036" y="292"/>
                </a:lnTo>
                <a:lnTo>
                  <a:pt x="19936" y="7225"/>
                </a:lnTo>
                <a:lnTo>
                  <a:pt x="22769" y="7733"/>
                </a:lnTo>
                <a:lnTo>
                  <a:pt x="25422" y="8496"/>
                </a:lnTo>
                <a:lnTo>
                  <a:pt x="27316" y="9752"/>
                </a:lnTo>
                <a:lnTo>
                  <a:pt x="29588" y="13258"/>
                </a:lnTo>
                <a:lnTo>
                  <a:pt x="30149" y="17917"/>
                </a:lnTo>
                <a:lnTo>
                  <a:pt x="29883" y="20930"/>
                </a:lnTo>
                <a:lnTo>
                  <a:pt x="28054" y="24749"/>
                </a:lnTo>
                <a:lnTo>
                  <a:pt x="24483" y="27482"/>
                </a:lnTo>
                <a:lnTo>
                  <a:pt x="21196" y="28573"/>
                </a:lnTo>
                <a:lnTo>
                  <a:pt x="16977" y="28839"/>
                </a:lnTo>
                <a:lnTo>
                  <a:pt x="8586" y="28839"/>
                </a:lnTo>
                <a:lnTo>
                  <a:pt x="8586" y="7073"/>
                </a:lnTo>
                <a:lnTo>
                  <a:pt x="16927" y="0"/>
                </a:lnTo>
                <a:lnTo>
                  <a:pt x="3200" y="0"/>
                </a:lnTo>
                <a:lnTo>
                  <a:pt x="1029" y="759"/>
                </a:lnTo>
                <a:lnTo>
                  <a:pt x="0" y="3492"/>
                </a:lnTo>
                <a:lnTo>
                  <a:pt x="0" y="63295"/>
                </a:lnTo>
                <a:lnTo>
                  <a:pt x="201" y="63994"/>
                </a:lnTo>
                <a:close/>
              </a:path>
              <a:path w="43092" h="64883">
                <a:moveTo>
                  <a:pt x="8586" y="7073"/>
                </a:moveTo>
                <a:lnTo>
                  <a:pt x="15821" y="7073"/>
                </a:lnTo>
                <a:lnTo>
                  <a:pt x="19936" y="7225"/>
                </a:lnTo>
                <a:lnTo>
                  <a:pt x="23036" y="292"/>
                </a:lnTo>
                <a:lnTo>
                  <a:pt x="19900" y="35"/>
                </a:lnTo>
                <a:lnTo>
                  <a:pt x="16927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6242169" y="3104859"/>
            <a:ext cx="35938" cy="64592"/>
          </a:xfrm>
          <a:custGeom>
            <a:avLst/>
            <a:gdLst/>
            <a:ahLst/>
            <a:cxnLst/>
            <a:rect l="l" t="t" r="r" b="b"/>
            <a:pathLst>
              <a:path w="35938" h="64592">
                <a:moveTo>
                  <a:pt x="33844" y="0"/>
                </a:moveTo>
                <a:lnTo>
                  <a:pt x="3186" y="0"/>
                </a:lnTo>
                <a:lnTo>
                  <a:pt x="1015" y="774"/>
                </a:lnTo>
                <a:lnTo>
                  <a:pt x="0" y="3506"/>
                </a:lnTo>
                <a:lnTo>
                  <a:pt x="0" y="61099"/>
                </a:lnTo>
                <a:lnTo>
                  <a:pt x="327" y="63310"/>
                </a:lnTo>
                <a:lnTo>
                  <a:pt x="3186" y="64592"/>
                </a:lnTo>
                <a:lnTo>
                  <a:pt x="34185" y="64592"/>
                </a:lnTo>
                <a:lnTo>
                  <a:pt x="35481" y="63752"/>
                </a:lnTo>
                <a:lnTo>
                  <a:pt x="35938" y="61048"/>
                </a:lnTo>
                <a:lnTo>
                  <a:pt x="35938" y="60391"/>
                </a:lnTo>
                <a:lnTo>
                  <a:pt x="34185" y="57467"/>
                </a:lnTo>
                <a:lnTo>
                  <a:pt x="8582" y="57467"/>
                </a:lnTo>
                <a:lnTo>
                  <a:pt x="8582" y="34340"/>
                </a:lnTo>
                <a:lnTo>
                  <a:pt x="30251" y="34340"/>
                </a:lnTo>
                <a:lnTo>
                  <a:pt x="31774" y="32983"/>
                </a:lnTo>
                <a:lnTo>
                  <a:pt x="31953" y="30366"/>
                </a:lnTo>
                <a:lnTo>
                  <a:pt x="30251" y="27418"/>
                </a:lnTo>
                <a:lnTo>
                  <a:pt x="8582" y="27418"/>
                </a:lnTo>
                <a:lnTo>
                  <a:pt x="8582" y="7139"/>
                </a:lnTo>
                <a:lnTo>
                  <a:pt x="33844" y="7139"/>
                </a:lnTo>
                <a:lnTo>
                  <a:pt x="35330" y="5678"/>
                </a:lnTo>
                <a:lnTo>
                  <a:pt x="35532" y="2984"/>
                </a:lnTo>
                <a:lnTo>
                  <a:pt x="3384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6286654" y="3103913"/>
            <a:ext cx="39737" cy="66498"/>
          </a:xfrm>
          <a:custGeom>
            <a:avLst/>
            <a:gdLst/>
            <a:ahLst/>
            <a:cxnLst/>
            <a:rect l="l" t="t" r="r" b="b"/>
            <a:pathLst>
              <a:path w="39737" h="66498">
                <a:moveTo>
                  <a:pt x="13398" y="1118"/>
                </a:moveTo>
                <a:lnTo>
                  <a:pt x="8902" y="2959"/>
                </a:lnTo>
                <a:lnTo>
                  <a:pt x="5410" y="5828"/>
                </a:lnTo>
                <a:lnTo>
                  <a:pt x="3059" y="9701"/>
                </a:lnTo>
                <a:lnTo>
                  <a:pt x="1587" y="14237"/>
                </a:lnTo>
                <a:lnTo>
                  <a:pt x="1587" y="19559"/>
                </a:lnTo>
                <a:lnTo>
                  <a:pt x="2868" y="23684"/>
                </a:lnTo>
                <a:lnTo>
                  <a:pt x="4823" y="27204"/>
                </a:lnTo>
                <a:lnTo>
                  <a:pt x="7556" y="29998"/>
                </a:lnTo>
                <a:lnTo>
                  <a:pt x="10831" y="32259"/>
                </a:lnTo>
                <a:lnTo>
                  <a:pt x="14338" y="34229"/>
                </a:lnTo>
                <a:lnTo>
                  <a:pt x="17995" y="35916"/>
                </a:lnTo>
                <a:lnTo>
                  <a:pt x="21523" y="37565"/>
                </a:lnTo>
                <a:lnTo>
                  <a:pt x="24839" y="39268"/>
                </a:lnTo>
                <a:lnTo>
                  <a:pt x="28662" y="42393"/>
                </a:lnTo>
                <a:lnTo>
                  <a:pt x="30326" y="44985"/>
                </a:lnTo>
                <a:lnTo>
                  <a:pt x="30747" y="48373"/>
                </a:lnTo>
                <a:lnTo>
                  <a:pt x="30452" y="51587"/>
                </a:lnTo>
                <a:lnTo>
                  <a:pt x="28381" y="55372"/>
                </a:lnTo>
                <a:lnTo>
                  <a:pt x="24828" y="57899"/>
                </a:lnTo>
                <a:lnTo>
                  <a:pt x="21739" y="58902"/>
                </a:lnTo>
                <a:lnTo>
                  <a:pt x="18172" y="59159"/>
                </a:lnTo>
                <a:lnTo>
                  <a:pt x="13535" y="58863"/>
                </a:lnTo>
                <a:lnTo>
                  <a:pt x="9777" y="57707"/>
                </a:lnTo>
                <a:lnTo>
                  <a:pt x="6832" y="56415"/>
                </a:lnTo>
                <a:lnTo>
                  <a:pt x="3557" y="54561"/>
                </a:lnTo>
                <a:lnTo>
                  <a:pt x="532" y="54216"/>
                </a:lnTo>
                <a:lnTo>
                  <a:pt x="0" y="56767"/>
                </a:lnTo>
                <a:lnTo>
                  <a:pt x="90" y="59359"/>
                </a:lnTo>
                <a:lnTo>
                  <a:pt x="1497" y="61902"/>
                </a:lnTo>
                <a:lnTo>
                  <a:pt x="4140" y="63525"/>
                </a:lnTo>
                <a:lnTo>
                  <a:pt x="6807" y="64604"/>
                </a:lnTo>
                <a:lnTo>
                  <a:pt x="9903" y="65584"/>
                </a:lnTo>
                <a:lnTo>
                  <a:pt x="13590" y="66307"/>
                </a:lnTo>
                <a:lnTo>
                  <a:pt x="17779" y="66498"/>
                </a:lnTo>
                <a:lnTo>
                  <a:pt x="20864" y="66498"/>
                </a:lnTo>
                <a:lnTo>
                  <a:pt x="23749" y="66078"/>
                </a:lnTo>
                <a:lnTo>
                  <a:pt x="26427" y="65238"/>
                </a:lnTo>
                <a:lnTo>
                  <a:pt x="29105" y="64414"/>
                </a:lnTo>
                <a:lnTo>
                  <a:pt x="33411" y="61520"/>
                </a:lnTo>
                <a:lnTo>
                  <a:pt x="36943" y="57873"/>
                </a:lnTo>
                <a:lnTo>
                  <a:pt x="39178" y="53150"/>
                </a:lnTo>
                <a:lnTo>
                  <a:pt x="39737" y="50446"/>
                </a:lnTo>
                <a:lnTo>
                  <a:pt x="39737" y="44870"/>
                </a:lnTo>
                <a:lnTo>
                  <a:pt x="38455" y="40765"/>
                </a:lnTo>
                <a:lnTo>
                  <a:pt x="36499" y="37249"/>
                </a:lnTo>
                <a:lnTo>
                  <a:pt x="33732" y="34480"/>
                </a:lnTo>
                <a:lnTo>
                  <a:pt x="30401" y="32284"/>
                </a:lnTo>
                <a:lnTo>
                  <a:pt x="26833" y="30330"/>
                </a:lnTo>
                <a:lnTo>
                  <a:pt x="23176" y="28638"/>
                </a:lnTo>
                <a:lnTo>
                  <a:pt x="19608" y="26963"/>
                </a:lnTo>
                <a:lnTo>
                  <a:pt x="16268" y="25210"/>
                </a:lnTo>
                <a:lnTo>
                  <a:pt x="12419" y="22061"/>
                </a:lnTo>
                <a:lnTo>
                  <a:pt x="10741" y="19469"/>
                </a:lnTo>
                <a:lnTo>
                  <a:pt x="10335" y="16117"/>
                </a:lnTo>
                <a:lnTo>
                  <a:pt x="10972" y="12636"/>
                </a:lnTo>
                <a:lnTo>
                  <a:pt x="12927" y="9781"/>
                </a:lnTo>
                <a:lnTo>
                  <a:pt x="16217" y="7862"/>
                </a:lnTo>
                <a:lnTo>
                  <a:pt x="19112" y="7138"/>
                </a:lnTo>
                <a:lnTo>
                  <a:pt x="22846" y="7138"/>
                </a:lnTo>
                <a:lnTo>
                  <a:pt x="26135" y="7862"/>
                </a:lnTo>
                <a:lnTo>
                  <a:pt x="30149" y="9460"/>
                </a:lnTo>
                <a:lnTo>
                  <a:pt x="33018" y="11037"/>
                </a:lnTo>
                <a:lnTo>
                  <a:pt x="35963" y="10109"/>
                </a:lnTo>
                <a:lnTo>
                  <a:pt x="36093" y="7405"/>
                </a:lnTo>
                <a:lnTo>
                  <a:pt x="35636" y="4776"/>
                </a:lnTo>
                <a:lnTo>
                  <a:pt x="33044" y="2768"/>
                </a:lnTo>
                <a:lnTo>
                  <a:pt x="29627" y="1371"/>
                </a:lnTo>
                <a:lnTo>
                  <a:pt x="26974" y="622"/>
                </a:lnTo>
                <a:lnTo>
                  <a:pt x="24090" y="115"/>
                </a:lnTo>
                <a:lnTo>
                  <a:pt x="18413" y="0"/>
                </a:lnTo>
                <a:lnTo>
                  <a:pt x="15811" y="380"/>
                </a:lnTo>
                <a:lnTo>
                  <a:pt x="13398" y="11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6338681" y="3104859"/>
            <a:ext cx="35942" cy="64592"/>
          </a:xfrm>
          <a:custGeom>
            <a:avLst/>
            <a:gdLst/>
            <a:ahLst/>
            <a:cxnLst/>
            <a:rect l="l" t="t" r="r" b="b"/>
            <a:pathLst>
              <a:path w="35942" h="64592">
                <a:moveTo>
                  <a:pt x="33848" y="0"/>
                </a:moveTo>
                <a:lnTo>
                  <a:pt x="3200" y="0"/>
                </a:lnTo>
                <a:lnTo>
                  <a:pt x="1018" y="774"/>
                </a:lnTo>
                <a:lnTo>
                  <a:pt x="0" y="3506"/>
                </a:lnTo>
                <a:lnTo>
                  <a:pt x="0" y="61099"/>
                </a:lnTo>
                <a:lnTo>
                  <a:pt x="331" y="63310"/>
                </a:lnTo>
                <a:lnTo>
                  <a:pt x="3200" y="64592"/>
                </a:lnTo>
                <a:lnTo>
                  <a:pt x="34189" y="64592"/>
                </a:lnTo>
                <a:lnTo>
                  <a:pt x="35500" y="63752"/>
                </a:lnTo>
                <a:lnTo>
                  <a:pt x="35942" y="61048"/>
                </a:lnTo>
                <a:lnTo>
                  <a:pt x="35942" y="60391"/>
                </a:lnTo>
                <a:lnTo>
                  <a:pt x="34189" y="57467"/>
                </a:lnTo>
                <a:lnTo>
                  <a:pt x="8586" y="57467"/>
                </a:lnTo>
                <a:lnTo>
                  <a:pt x="8586" y="34340"/>
                </a:lnTo>
                <a:lnTo>
                  <a:pt x="30255" y="34340"/>
                </a:lnTo>
                <a:lnTo>
                  <a:pt x="31788" y="32983"/>
                </a:lnTo>
                <a:lnTo>
                  <a:pt x="31954" y="30366"/>
                </a:lnTo>
                <a:lnTo>
                  <a:pt x="30255" y="27418"/>
                </a:lnTo>
                <a:lnTo>
                  <a:pt x="8586" y="27418"/>
                </a:lnTo>
                <a:lnTo>
                  <a:pt x="8586" y="7139"/>
                </a:lnTo>
                <a:lnTo>
                  <a:pt x="33848" y="7139"/>
                </a:lnTo>
                <a:lnTo>
                  <a:pt x="35333" y="5678"/>
                </a:lnTo>
                <a:lnTo>
                  <a:pt x="35549" y="2984"/>
                </a:lnTo>
                <a:lnTo>
                  <a:pt x="338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6388214" y="3104758"/>
            <a:ext cx="48820" cy="64957"/>
          </a:xfrm>
          <a:custGeom>
            <a:avLst/>
            <a:gdLst/>
            <a:ahLst/>
            <a:cxnLst/>
            <a:rect l="l" t="t" r="r" b="b"/>
            <a:pathLst>
              <a:path w="48820" h="64957">
                <a:moveTo>
                  <a:pt x="64" y="63853"/>
                </a:moveTo>
                <a:lnTo>
                  <a:pt x="2733" y="64957"/>
                </a:lnTo>
                <a:lnTo>
                  <a:pt x="5803" y="64957"/>
                </a:lnTo>
                <a:lnTo>
                  <a:pt x="8586" y="63411"/>
                </a:lnTo>
                <a:lnTo>
                  <a:pt x="8484" y="9636"/>
                </a:lnTo>
                <a:lnTo>
                  <a:pt x="10364" y="13625"/>
                </a:lnTo>
                <a:lnTo>
                  <a:pt x="12459" y="17779"/>
                </a:lnTo>
                <a:lnTo>
                  <a:pt x="14530" y="21678"/>
                </a:lnTo>
                <a:lnTo>
                  <a:pt x="34225" y="58406"/>
                </a:lnTo>
                <a:lnTo>
                  <a:pt x="36144" y="61606"/>
                </a:lnTo>
                <a:lnTo>
                  <a:pt x="39193" y="64390"/>
                </a:lnTo>
                <a:lnTo>
                  <a:pt x="42203" y="64847"/>
                </a:lnTo>
                <a:lnTo>
                  <a:pt x="45046" y="64847"/>
                </a:lnTo>
                <a:lnTo>
                  <a:pt x="47970" y="63701"/>
                </a:lnTo>
                <a:lnTo>
                  <a:pt x="48820" y="61149"/>
                </a:lnTo>
                <a:lnTo>
                  <a:pt x="48820" y="1562"/>
                </a:lnTo>
                <a:lnTo>
                  <a:pt x="48604" y="900"/>
                </a:lnTo>
                <a:lnTo>
                  <a:pt x="46037" y="0"/>
                </a:lnTo>
                <a:lnTo>
                  <a:pt x="43016" y="0"/>
                </a:lnTo>
                <a:lnTo>
                  <a:pt x="40233" y="1562"/>
                </a:lnTo>
                <a:lnTo>
                  <a:pt x="40384" y="53009"/>
                </a:lnTo>
                <a:lnTo>
                  <a:pt x="38787" y="49895"/>
                </a:lnTo>
                <a:lnTo>
                  <a:pt x="37209" y="46799"/>
                </a:lnTo>
                <a:lnTo>
                  <a:pt x="35610" y="43635"/>
                </a:lnTo>
                <a:lnTo>
                  <a:pt x="33958" y="40410"/>
                </a:lnTo>
                <a:lnTo>
                  <a:pt x="32219" y="37109"/>
                </a:lnTo>
                <a:lnTo>
                  <a:pt x="30391" y="33707"/>
                </a:lnTo>
                <a:lnTo>
                  <a:pt x="15238" y="5346"/>
                </a:lnTo>
                <a:lnTo>
                  <a:pt x="13680" y="2768"/>
                </a:lnTo>
                <a:lnTo>
                  <a:pt x="10998" y="518"/>
                </a:lnTo>
                <a:lnTo>
                  <a:pt x="7823" y="100"/>
                </a:lnTo>
                <a:lnTo>
                  <a:pt x="3592" y="100"/>
                </a:lnTo>
                <a:lnTo>
                  <a:pt x="1130" y="949"/>
                </a:lnTo>
                <a:lnTo>
                  <a:pt x="0" y="3798"/>
                </a:lnTo>
                <a:lnTo>
                  <a:pt x="64" y="638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6445774" y="3104862"/>
            <a:ext cx="48323" cy="64847"/>
          </a:xfrm>
          <a:custGeom>
            <a:avLst/>
            <a:gdLst/>
            <a:ahLst/>
            <a:cxnLst/>
            <a:rect l="l" t="t" r="r" b="b"/>
            <a:pathLst>
              <a:path w="48323" h="64847">
                <a:moveTo>
                  <a:pt x="20067" y="63997"/>
                </a:moveTo>
                <a:lnTo>
                  <a:pt x="22679" y="64847"/>
                </a:lnTo>
                <a:lnTo>
                  <a:pt x="25689" y="64847"/>
                </a:lnTo>
                <a:lnTo>
                  <a:pt x="28472" y="63299"/>
                </a:lnTo>
                <a:lnTo>
                  <a:pt x="28472" y="7279"/>
                </a:lnTo>
                <a:lnTo>
                  <a:pt x="46634" y="7279"/>
                </a:lnTo>
                <a:lnTo>
                  <a:pt x="47901" y="6465"/>
                </a:lnTo>
                <a:lnTo>
                  <a:pt x="48323" y="3696"/>
                </a:lnTo>
                <a:lnTo>
                  <a:pt x="48323" y="3064"/>
                </a:lnTo>
                <a:lnTo>
                  <a:pt x="46634" y="0"/>
                </a:lnTo>
                <a:lnTo>
                  <a:pt x="1699" y="0"/>
                </a:lnTo>
                <a:lnTo>
                  <a:pt x="215" y="1537"/>
                </a:lnTo>
                <a:lnTo>
                  <a:pt x="0" y="4330"/>
                </a:lnTo>
                <a:lnTo>
                  <a:pt x="1699" y="7279"/>
                </a:lnTo>
                <a:lnTo>
                  <a:pt x="19875" y="7279"/>
                </a:lnTo>
                <a:lnTo>
                  <a:pt x="19875" y="63299"/>
                </a:lnTo>
                <a:lnTo>
                  <a:pt x="20067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6496690" y="3104568"/>
            <a:ext cx="55140" cy="65189"/>
          </a:xfrm>
          <a:custGeom>
            <a:avLst/>
            <a:gdLst/>
            <a:ahLst/>
            <a:cxnLst/>
            <a:rect l="l" t="t" r="r" b="b"/>
            <a:pathLst>
              <a:path w="55140" h="65189">
                <a:moveTo>
                  <a:pt x="2702" y="65189"/>
                </a:moveTo>
                <a:lnTo>
                  <a:pt x="5356" y="65163"/>
                </a:lnTo>
                <a:lnTo>
                  <a:pt x="8406" y="63435"/>
                </a:lnTo>
                <a:lnTo>
                  <a:pt x="13686" y="47919"/>
                </a:lnTo>
                <a:lnTo>
                  <a:pt x="40549" y="47919"/>
                </a:lnTo>
                <a:lnTo>
                  <a:pt x="15835" y="41071"/>
                </a:lnTo>
                <a:lnTo>
                  <a:pt x="26974" y="8877"/>
                </a:lnTo>
                <a:lnTo>
                  <a:pt x="28346" y="0"/>
                </a:lnTo>
                <a:lnTo>
                  <a:pt x="24799" y="74"/>
                </a:lnTo>
                <a:lnTo>
                  <a:pt x="21729" y="1791"/>
                </a:lnTo>
                <a:lnTo>
                  <a:pt x="74" y="61796"/>
                </a:lnTo>
                <a:lnTo>
                  <a:pt x="0" y="64594"/>
                </a:lnTo>
                <a:lnTo>
                  <a:pt x="2702" y="65189"/>
                </a:lnTo>
                <a:close/>
              </a:path>
              <a:path w="55140" h="65189">
                <a:moveTo>
                  <a:pt x="54823" y="61851"/>
                </a:moveTo>
                <a:lnTo>
                  <a:pt x="33159" y="1842"/>
                </a:lnTo>
                <a:lnTo>
                  <a:pt x="31175" y="204"/>
                </a:lnTo>
                <a:lnTo>
                  <a:pt x="28346" y="0"/>
                </a:lnTo>
                <a:lnTo>
                  <a:pt x="26974" y="8877"/>
                </a:lnTo>
                <a:lnTo>
                  <a:pt x="38314" y="41071"/>
                </a:lnTo>
                <a:lnTo>
                  <a:pt x="15835" y="41071"/>
                </a:lnTo>
                <a:lnTo>
                  <a:pt x="40549" y="47919"/>
                </a:lnTo>
                <a:lnTo>
                  <a:pt x="46097" y="63640"/>
                </a:lnTo>
                <a:lnTo>
                  <a:pt x="46669" y="64594"/>
                </a:lnTo>
                <a:lnTo>
                  <a:pt x="49236" y="65163"/>
                </a:lnTo>
                <a:lnTo>
                  <a:pt x="52120" y="65189"/>
                </a:lnTo>
                <a:lnTo>
                  <a:pt x="55140" y="64404"/>
                </a:lnTo>
                <a:lnTo>
                  <a:pt x="54823" y="6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6554354" y="3104862"/>
            <a:ext cx="48337" cy="64847"/>
          </a:xfrm>
          <a:custGeom>
            <a:avLst/>
            <a:gdLst/>
            <a:ahLst/>
            <a:cxnLst/>
            <a:rect l="l" t="t" r="r" b="b"/>
            <a:pathLst>
              <a:path w="48337" h="64847">
                <a:moveTo>
                  <a:pt x="20065" y="63997"/>
                </a:moveTo>
                <a:lnTo>
                  <a:pt x="22683" y="64847"/>
                </a:lnTo>
                <a:lnTo>
                  <a:pt x="25693" y="64847"/>
                </a:lnTo>
                <a:lnTo>
                  <a:pt x="28472" y="63299"/>
                </a:lnTo>
                <a:lnTo>
                  <a:pt x="28472" y="7279"/>
                </a:lnTo>
                <a:lnTo>
                  <a:pt x="46634" y="7279"/>
                </a:lnTo>
                <a:lnTo>
                  <a:pt x="47905" y="6465"/>
                </a:lnTo>
                <a:lnTo>
                  <a:pt x="48337" y="3696"/>
                </a:lnTo>
                <a:lnTo>
                  <a:pt x="48337" y="3064"/>
                </a:lnTo>
                <a:lnTo>
                  <a:pt x="46634" y="0"/>
                </a:lnTo>
                <a:lnTo>
                  <a:pt x="1703" y="0"/>
                </a:lnTo>
                <a:lnTo>
                  <a:pt x="215" y="1537"/>
                </a:lnTo>
                <a:lnTo>
                  <a:pt x="0" y="4330"/>
                </a:lnTo>
                <a:lnTo>
                  <a:pt x="1703" y="7279"/>
                </a:lnTo>
                <a:lnTo>
                  <a:pt x="19875" y="7279"/>
                </a:lnTo>
                <a:lnTo>
                  <a:pt x="19875" y="63299"/>
                </a:lnTo>
                <a:lnTo>
                  <a:pt x="20065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6611731" y="3104600"/>
            <a:ext cx="8581" cy="65114"/>
          </a:xfrm>
          <a:custGeom>
            <a:avLst/>
            <a:gdLst/>
            <a:ahLst/>
            <a:cxnLst/>
            <a:rect l="l" t="t" r="r" b="b"/>
            <a:pathLst>
              <a:path w="8581" h="65114">
                <a:moveTo>
                  <a:pt x="8581" y="63566"/>
                </a:moveTo>
                <a:lnTo>
                  <a:pt x="8581" y="1563"/>
                </a:lnTo>
                <a:lnTo>
                  <a:pt x="8380" y="864"/>
                </a:lnTo>
                <a:lnTo>
                  <a:pt x="5814" y="0"/>
                </a:lnTo>
                <a:lnTo>
                  <a:pt x="2868" y="0"/>
                </a:lnTo>
                <a:lnTo>
                  <a:pt x="0" y="1563"/>
                </a:lnTo>
                <a:lnTo>
                  <a:pt x="0" y="63566"/>
                </a:lnTo>
                <a:lnTo>
                  <a:pt x="200" y="64264"/>
                </a:lnTo>
                <a:lnTo>
                  <a:pt x="2818" y="65114"/>
                </a:lnTo>
                <a:lnTo>
                  <a:pt x="5814" y="65114"/>
                </a:lnTo>
                <a:lnTo>
                  <a:pt x="8581" y="635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6630396" y="3104568"/>
            <a:ext cx="54140" cy="65189"/>
          </a:xfrm>
          <a:custGeom>
            <a:avLst/>
            <a:gdLst/>
            <a:ahLst/>
            <a:cxnLst/>
            <a:rect l="l" t="t" r="r" b="b"/>
            <a:pathLst>
              <a:path w="54140" h="65189">
                <a:moveTo>
                  <a:pt x="292" y="3329"/>
                </a:moveTo>
                <a:lnTo>
                  <a:pt x="21413" y="63334"/>
                </a:lnTo>
                <a:lnTo>
                  <a:pt x="23964" y="65037"/>
                </a:lnTo>
                <a:lnTo>
                  <a:pt x="26568" y="65189"/>
                </a:lnTo>
                <a:lnTo>
                  <a:pt x="29718" y="65112"/>
                </a:lnTo>
                <a:lnTo>
                  <a:pt x="32843" y="63384"/>
                </a:lnTo>
                <a:lnTo>
                  <a:pt x="53910" y="3380"/>
                </a:lnTo>
                <a:lnTo>
                  <a:pt x="54140" y="596"/>
                </a:lnTo>
                <a:lnTo>
                  <a:pt x="51498" y="0"/>
                </a:lnTo>
                <a:lnTo>
                  <a:pt x="48665" y="25"/>
                </a:lnTo>
                <a:lnTo>
                  <a:pt x="45619" y="1791"/>
                </a:lnTo>
                <a:lnTo>
                  <a:pt x="27598" y="56059"/>
                </a:lnTo>
                <a:lnTo>
                  <a:pt x="9028" y="1703"/>
                </a:lnTo>
                <a:lnTo>
                  <a:pt x="8763" y="1094"/>
                </a:lnTo>
                <a:lnTo>
                  <a:pt x="6120" y="25"/>
                </a:lnTo>
                <a:lnTo>
                  <a:pt x="3315" y="0"/>
                </a:lnTo>
                <a:lnTo>
                  <a:pt x="0" y="773"/>
                </a:lnTo>
                <a:lnTo>
                  <a:pt x="292" y="33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6694916" y="3104859"/>
            <a:ext cx="35938" cy="64592"/>
          </a:xfrm>
          <a:custGeom>
            <a:avLst/>
            <a:gdLst/>
            <a:ahLst/>
            <a:cxnLst/>
            <a:rect l="l" t="t" r="r" b="b"/>
            <a:pathLst>
              <a:path w="35938" h="64592">
                <a:moveTo>
                  <a:pt x="33842" y="0"/>
                </a:moveTo>
                <a:lnTo>
                  <a:pt x="3200" y="0"/>
                </a:lnTo>
                <a:lnTo>
                  <a:pt x="1028" y="774"/>
                </a:lnTo>
                <a:lnTo>
                  <a:pt x="0" y="3506"/>
                </a:lnTo>
                <a:lnTo>
                  <a:pt x="0" y="61099"/>
                </a:lnTo>
                <a:lnTo>
                  <a:pt x="341" y="63310"/>
                </a:lnTo>
                <a:lnTo>
                  <a:pt x="3200" y="64592"/>
                </a:lnTo>
                <a:lnTo>
                  <a:pt x="34188" y="64592"/>
                </a:lnTo>
                <a:lnTo>
                  <a:pt x="35495" y="63752"/>
                </a:lnTo>
                <a:lnTo>
                  <a:pt x="35938" y="61048"/>
                </a:lnTo>
                <a:lnTo>
                  <a:pt x="35938" y="60391"/>
                </a:lnTo>
                <a:lnTo>
                  <a:pt x="34188" y="57467"/>
                </a:lnTo>
                <a:lnTo>
                  <a:pt x="8585" y="57467"/>
                </a:lnTo>
                <a:lnTo>
                  <a:pt x="8585" y="34340"/>
                </a:lnTo>
                <a:lnTo>
                  <a:pt x="30250" y="34340"/>
                </a:lnTo>
                <a:lnTo>
                  <a:pt x="31788" y="32983"/>
                </a:lnTo>
                <a:lnTo>
                  <a:pt x="31953" y="30366"/>
                </a:lnTo>
                <a:lnTo>
                  <a:pt x="30250" y="27418"/>
                </a:lnTo>
                <a:lnTo>
                  <a:pt x="8585" y="27418"/>
                </a:lnTo>
                <a:lnTo>
                  <a:pt x="8585" y="7139"/>
                </a:lnTo>
                <a:lnTo>
                  <a:pt x="33842" y="7139"/>
                </a:lnTo>
                <a:lnTo>
                  <a:pt x="35330" y="5678"/>
                </a:lnTo>
                <a:lnTo>
                  <a:pt x="35546" y="2984"/>
                </a:lnTo>
                <a:lnTo>
                  <a:pt x="3384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6739401" y="3103913"/>
            <a:ext cx="39737" cy="66498"/>
          </a:xfrm>
          <a:custGeom>
            <a:avLst/>
            <a:gdLst/>
            <a:ahLst/>
            <a:cxnLst/>
            <a:rect l="l" t="t" r="r" b="b"/>
            <a:pathLst>
              <a:path w="39737" h="66498">
                <a:moveTo>
                  <a:pt x="13409" y="1118"/>
                </a:moveTo>
                <a:lnTo>
                  <a:pt x="8914" y="2959"/>
                </a:lnTo>
                <a:lnTo>
                  <a:pt x="5421" y="5828"/>
                </a:lnTo>
                <a:lnTo>
                  <a:pt x="3074" y="9701"/>
                </a:lnTo>
                <a:lnTo>
                  <a:pt x="1598" y="14237"/>
                </a:lnTo>
                <a:lnTo>
                  <a:pt x="1598" y="19559"/>
                </a:lnTo>
                <a:lnTo>
                  <a:pt x="2884" y="23684"/>
                </a:lnTo>
                <a:lnTo>
                  <a:pt x="4828" y="27204"/>
                </a:lnTo>
                <a:lnTo>
                  <a:pt x="7556" y="29998"/>
                </a:lnTo>
                <a:lnTo>
                  <a:pt x="10847" y="32259"/>
                </a:lnTo>
                <a:lnTo>
                  <a:pt x="14349" y="34229"/>
                </a:lnTo>
                <a:lnTo>
                  <a:pt x="18007" y="35916"/>
                </a:lnTo>
                <a:lnTo>
                  <a:pt x="21539" y="37565"/>
                </a:lnTo>
                <a:lnTo>
                  <a:pt x="24839" y="39268"/>
                </a:lnTo>
                <a:lnTo>
                  <a:pt x="28677" y="42393"/>
                </a:lnTo>
                <a:lnTo>
                  <a:pt x="30341" y="44985"/>
                </a:lnTo>
                <a:lnTo>
                  <a:pt x="30759" y="48373"/>
                </a:lnTo>
                <a:lnTo>
                  <a:pt x="30457" y="51587"/>
                </a:lnTo>
                <a:lnTo>
                  <a:pt x="28397" y="55372"/>
                </a:lnTo>
                <a:lnTo>
                  <a:pt x="24839" y="57899"/>
                </a:lnTo>
                <a:lnTo>
                  <a:pt x="21744" y="58902"/>
                </a:lnTo>
                <a:lnTo>
                  <a:pt x="18173" y="59159"/>
                </a:lnTo>
                <a:lnTo>
                  <a:pt x="13540" y="58863"/>
                </a:lnTo>
                <a:lnTo>
                  <a:pt x="9777" y="57707"/>
                </a:lnTo>
                <a:lnTo>
                  <a:pt x="6844" y="56415"/>
                </a:lnTo>
                <a:lnTo>
                  <a:pt x="3568" y="54561"/>
                </a:lnTo>
                <a:lnTo>
                  <a:pt x="533" y="54216"/>
                </a:lnTo>
                <a:lnTo>
                  <a:pt x="0" y="56767"/>
                </a:lnTo>
                <a:lnTo>
                  <a:pt x="101" y="59359"/>
                </a:lnTo>
                <a:lnTo>
                  <a:pt x="1512" y="61902"/>
                </a:lnTo>
                <a:lnTo>
                  <a:pt x="4155" y="63525"/>
                </a:lnTo>
                <a:lnTo>
                  <a:pt x="6818" y="64604"/>
                </a:lnTo>
                <a:lnTo>
                  <a:pt x="9907" y="65584"/>
                </a:lnTo>
                <a:lnTo>
                  <a:pt x="13601" y="66307"/>
                </a:lnTo>
                <a:lnTo>
                  <a:pt x="17781" y="66498"/>
                </a:lnTo>
                <a:lnTo>
                  <a:pt x="20880" y="66498"/>
                </a:lnTo>
                <a:lnTo>
                  <a:pt x="23750" y="66078"/>
                </a:lnTo>
                <a:lnTo>
                  <a:pt x="26428" y="65238"/>
                </a:lnTo>
                <a:lnTo>
                  <a:pt x="29109" y="64414"/>
                </a:lnTo>
                <a:lnTo>
                  <a:pt x="33426" y="61520"/>
                </a:lnTo>
                <a:lnTo>
                  <a:pt x="36944" y="57873"/>
                </a:lnTo>
                <a:lnTo>
                  <a:pt x="39179" y="53150"/>
                </a:lnTo>
                <a:lnTo>
                  <a:pt x="39737" y="50446"/>
                </a:lnTo>
                <a:lnTo>
                  <a:pt x="39737" y="44870"/>
                </a:lnTo>
                <a:lnTo>
                  <a:pt x="38455" y="40765"/>
                </a:lnTo>
                <a:lnTo>
                  <a:pt x="36501" y="37249"/>
                </a:lnTo>
                <a:lnTo>
                  <a:pt x="33732" y="34480"/>
                </a:lnTo>
                <a:lnTo>
                  <a:pt x="30402" y="32284"/>
                </a:lnTo>
                <a:lnTo>
                  <a:pt x="26835" y="30330"/>
                </a:lnTo>
                <a:lnTo>
                  <a:pt x="23177" y="28638"/>
                </a:lnTo>
                <a:lnTo>
                  <a:pt x="19620" y="26963"/>
                </a:lnTo>
                <a:lnTo>
                  <a:pt x="16283" y="25210"/>
                </a:lnTo>
                <a:lnTo>
                  <a:pt x="12420" y="22061"/>
                </a:lnTo>
                <a:lnTo>
                  <a:pt x="10756" y="19469"/>
                </a:lnTo>
                <a:lnTo>
                  <a:pt x="10340" y="16117"/>
                </a:lnTo>
                <a:lnTo>
                  <a:pt x="10984" y="12636"/>
                </a:lnTo>
                <a:lnTo>
                  <a:pt x="12942" y="9781"/>
                </a:lnTo>
                <a:lnTo>
                  <a:pt x="16219" y="7862"/>
                </a:lnTo>
                <a:lnTo>
                  <a:pt x="19127" y="7138"/>
                </a:lnTo>
                <a:lnTo>
                  <a:pt x="22846" y="7138"/>
                </a:lnTo>
                <a:lnTo>
                  <a:pt x="26136" y="7862"/>
                </a:lnTo>
                <a:lnTo>
                  <a:pt x="30151" y="9460"/>
                </a:lnTo>
                <a:lnTo>
                  <a:pt x="33033" y="11037"/>
                </a:lnTo>
                <a:lnTo>
                  <a:pt x="35967" y="10109"/>
                </a:lnTo>
                <a:lnTo>
                  <a:pt x="36094" y="7405"/>
                </a:lnTo>
                <a:lnTo>
                  <a:pt x="35647" y="4776"/>
                </a:lnTo>
                <a:lnTo>
                  <a:pt x="33059" y="2768"/>
                </a:lnTo>
                <a:lnTo>
                  <a:pt x="29629" y="1371"/>
                </a:lnTo>
                <a:lnTo>
                  <a:pt x="26986" y="622"/>
                </a:lnTo>
                <a:lnTo>
                  <a:pt x="24091" y="115"/>
                </a:lnTo>
                <a:lnTo>
                  <a:pt x="18414" y="0"/>
                </a:lnTo>
                <a:lnTo>
                  <a:pt x="15811" y="380"/>
                </a:lnTo>
                <a:lnTo>
                  <a:pt x="13409" y="11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6967327" y="3104597"/>
            <a:ext cx="33505" cy="64860"/>
          </a:xfrm>
          <a:custGeom>
            <a:avLst/>
            <a:gdLst/>
            <a:ahLst/>
            <a:cxnLst/>
            <a:rect l="l" t="t" r="r" b="b"/>
            <a:pathLst>
              <a:path w="33505" h="64860">
                <a:moveTo>
                  <a:pt x="33505" y="61112"/>
                </a:moveTo>
                <a:lnTo>
                  <a:pt x="33505" y="60454"/>
                </a:lnTo>
                <a:lnTo>
                  <a:pt x="31752" y="57430"/>
                </a:lnTo>
                <a:lnTo>
                  <a:pt x="8586" y="57430"/>
                </a:lnTo>
                <a:lnTo>
                  <a:pt x="8586" y="1576"/>
                </a:lnTo>
                <a:lnTo>
                  <a:pt x="8384" y="863"/>
                </a:lnTo>
                <a:lnTo>
                  <a:pt x="5817" y="0"/>
                </a:lnTo>
                <a:lnTo>
                  <a:pt x="2823" y="0"/>
                </a:lnTo>
                <a:lnTo>
                  <a:pt x="0" y="1576"/>
                </a:lnTo>
                <a:lnTo>
                  <a:pt x="0" y="61368"/>
                </a:lnTo>
                <a:lnTo>
                  <a:pt x="356" y="63564"/>
                </a:lnTo>
                <a:lnTo>
                  <a:pt x="3200" y="64860"/>
                </a:lnTo>
                <a:lnTo>
                  <a:pt x="31752" y="64860"/>
                </a:lnTo>
                <a:lnTo>
                  <a:pt x="33084" y="63945"/>
                </a:lnTo>
                <a:lnTo>
                  <a:pt x="33505" y="61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7007918" y="3103218"/>
            <a:ext cx="10187" cy="66506"/>
          </a:xfrm>
          <a:custGeom>
            <a:avLst/>
            <a:gdLst/>
            <a:ahLst/>
            <a:cxnLst/>
            <a:rect l="l" t="t" r="r" b="b"/>
            <a:pathLst>
              <a:path w="10187" h="66506">
                <a:moveTo>
                  <a:pt x="0" y="4989"/>
                </a:moveTo>
                <a:lnTo>
                  <a:pt x="370" y="8174"/>
                </a:lnTo>
                <a:lnTo>
                  <a:pt x="3124" y="9878"/>
                </a:lnTo>
                <a:lnTo>
                  <a:pt x="7012" y="9878"/>
                </a:lnTo>
                <a:lnTo>
                  <a:pt x="9831" y="8125"/>
                </a:lnTo>
                <a:lnTo>
                  <a:pt x="10187" y="4888"/>
                </a:lnTo>
                <a:lnTo>
                  <a:pt x="9846" y="1713"/>
                </a:lnTo>
                <a:lnTo>
                  <a:pt x="7087" y="0"/>
                </a:lnTo>
                <a:lnTo>
                  <a:pt x="3188" y="0"/>
                </a:lnTo>
                <a:lnTo>
                  <a:pt x="380" y="1748"/>
                </a:lnTo>
                <a:lnTo>
                  <a:pt x="0" y="4989"/>
                </a:lnTo>
                <a:close/>
              </a:path>
              <a:path w="10187" h="66506">
                <a:moveTo>
                  <a:pt x="1069" y="65479"/>
                </a:moveTo>
                <a:lnTo>
                  <a:pt x="3646" y="66506"/>
                </a:lnTo>
                <a:lnTo>
                  <a:pt x="6616" y="66506"/>
                </a:lnTo>
                <a:lnTo>
                  <a:pt x="9248" y="64997"/>
                </a:lnTo>
                <a:lnTo>
                  <a:pt x="9183" y="19620"/>
                </a:lnTo>
                <a:lnTo>
                  <a:pt x="6616" y="18554"/>
                </a:lnTo>
                <a:lnTo>
                  <a:pt x="3646" y="18554"/>
                </a:lnTo>
                <a:lnTo>
                  <a:pt x="1018" y="20062"/>
                </a:lnTo>
                <a:lnTo>
                  <a:pt x="1069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7028859" y="3121037"/>
            <a:ext cx="31762" cy="49377"/>
          </a:xfrm>
          <a:custGeom>
            <a:avLst/>
            <a:gdLst/>
            <a:ahLst/>
            <a:cxnLst/>
            <a:rect l="l" t="t" r="r" b="b"/>
            <a:pathLst>
              <a:path w="31762" h="49377">
                <a:moveTo>
                  <a:pt x="1069" y="11557"/>
                </a:moveTo>
                <a:lnTo>
                  <a:pt x="1069" y="15328"/>
                </a:lnTo>
                <a:lnTo>
                  <a:pt x="2044" y="18464"/>
                </a:lnTo>
                <a:lnTo>
                  <a:pt x="3545" y="21132"/>
                </a:lnTo>
                <a:lnTo>
                  <a:pt x="6883" y="24076"/>
                </a:lnTo>
                <a:lnTo>
                  <a:pt x="9575" y="25499"/>
                </a:lnTo>
                <a:lnTo>
                  <a:pt x="12383" y="26709"/>
                </a:lnTo>
                <a:lnTo>
                  <a:pt x="15152" y="27814"/>
                </a:lnTo>
                <a:lnTo>
                  <a:pt x="19025" y="29427"/>
                </a:lnTo>
                <a:lnTo>
                  <a:pt x="22010" y="31521"/>
                </a:lnTo>
                <a:lnTo>
                  <a:pt x="23623" y="34326"/>
                </a:lnTo>
                <a:lnTo>
                  <a:pt x="23407" y="37882"/>
                </a:lnTo>
                <a:lnTo>
                  <a:pt x="21870" y="40435"/>
                </a:lnTo>
                <a:lnTo>
                  <a:pt x="19227" y="42037"/>
                </a:lnTo>
                <a:lnTo>
                  <a:pt x="15685" y="42772"/>
                </a:lnTo>
                <a:lnTo>
                  <a:pt x="12434" y="42772"/>
                </a:lnTo>
                <a:lnTo>
                  <a:pt x="9349" y="42099"/>
                </a:lnTo>
                <a:lnTo>
                  <a:pt x="5627" y="40626"/>
                </a:lnTo>
                <a:lnTo>
                  <a:pt x="2984" y="39164"/>
                </a:lnTo>
                <a:lnTo>
                  <a:pt x="0" y="40716"/>
                </a:lnTo>
                <a:lnTo>
                  <a:pt x="54" y="43726"/>
                </a:lnTo>
                <a:lnTo>
                  <a:pt x="1958" y="46429"/>
                </a:lnTo>
                <a:lnTo>
                  <a:pt x="4536" y="47660"/>
                </a:lnTo>
                <a:lnTo>
                  <a:pt x="8143" y="48741"/>
                </a:lnTo>
                <a:lnTo>
                  <a:pt x="11027" y="49248"/>
                </a:lnTo>
                <a:lnTo>
                  <a:pt x="14147" y="49377"/>
                </a:lnTo>
                <a:lnTo>
                  <a:pt x="16739" y="49377"/>
                </a:lnTo>
                <a:lnTo>
                  <a:pt x="19127" y="49047"/>
                </a:lnTo>
                <a:lnTo>
                  <a:pt x="23458" y="47790"/>
                </a:lnTo>
                <a:lnTo>
                  <a:pt x="26874" y="45629"/>
                </a:lnTo>
                <a:lnTo>
                  <a:pt x="29643" y="42872"/>
                </a:lnTo>
                <a:lnTo>
                  <a:pt x="31344" y="39293"/>
                </a:lnTo>
                <a:lnTo>
                  <a:pt x="31762" y="34938"/>
                </a:lnTo>
                <a:lnTo>
                  <a:pt x="31446" y="31356"/>
                </a:lnTo>
                <a:lnTo>
                  <a:pt x="30149" y="28548"/>
                </a:lnTo>
                <a:lnTo>
                  <a:pt x="27165" y="25361"/>
                </a:lnTo>
                <a:lnTo>
                  <a:pt x="24563" y="23811"/>
                </a:lnTo>
                <a:lnTo>
                  <a:pt x="21784" y="22489"/>
                </a:lnTo>
                <a:lnTo>
                  <a:pt x="18950" y="21348"/>
                </a:lnTo>
                <a:lnTo>
                  <a:pt x="16192" y="20267"/>
                </a:lnTo>
                <a:lnTo>
                  <a:pt x="12550" y="18464"/>
                </a:lnTo>
                <a:lnTo>
                  <a:pt x="9946" y="16153"/>
                </a:lnTo>
                <a:lnTo>
                  <a:pt x="8957" y="12877"/>
                </a:lnTo>
                <a:lnTo>
                  <a:pt x="9817" y="9486"/>
                </a:lnTo>
                <a:lnTo>
                  <a:pt x="12575" y="7175"/>
                </a:lnTo>
                <a:lnTo>
                  <a:pt x="15941" y="6386"/>
                </a:lnTo>
                <a:lnTo>
                  <a:pt x="18900" y="6386"/>
                </a:lnTo>
                <a:lnTo>
                  <a:pt x="22722" y="7301"/>
                </a:lnTo>
                <a:lnTo>
                  <a:pt x="26301" y="8914"/>
                </a:lnTo>
                <a:lnTo>
                  <a:pt x="29390" y="8064"/>
                </a:lnTo>
                <a:lnTo>
                  <a:pt x="29390" y="5245"/>
                </a:lnTo>
                <a:lnTo>
                  <a:pt x="27432" y="2372"/>
                </a:lnTo>
                <a:lnTo>
                  <a:pt x="24286" y="1055"/>
                </a:lnTo>
                <a:lnTo>
                  <a:pt x="21031" y="292"/>
                </a:lnTo>
                <a:lnTo>
                  <a:pt x="17438" y="0"/>
                </a:lnTo>
                <a:lnTo>
                  <a:pt x="14709" y="0"/>
                </a:lnTo>
                <a:lnTo>
                  <a:pt x="10289" y="1106"/>
                </a:lnTo>
                <a:lnTo>
                  <a:pt x="6530" y="2805"/>
                </a:lnTo>
                <a:lnTo>
                  <a:pt x="3798" y="5231"/>
                </a:lnTo>
                <a:lnTo>
                  <a:pt x="2099" y="8255"/>
                </a:lnTo>
                <a:lnTo>
                  <a:pt x="1069" y="11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7066432" y="3109734"/>
            <a:ext cx="29366" cy="60580"/>
          </a:xfrm>
          <a:custGeom>
            <a:avLst/>
            <a:gdLst/>
            <a:ahLst/>
            <a:cxnLst/>
            <a:rect l="l" t="t" r="r" b="b"/>
            <a:pathLst>
              <a:path w="29366" h="60580">
                <a:moveTo>
                  <a:pt x="16182" y="1562"/>
                </a:moveTo>
                <a:lnTo>
                  <a:pt x="16117" y="1118"/>
                </a:lnTo>
                <a:lnTo>
                  <a:pt x="13554" y="0"/>
                </a:lnTo>
                <a:lnTo>
                  <a:pt x="10580" y="0"/>
                </a:lnTo>
                <a:lnTo>
                  <a:pt x="7938" y="1562"/>
                </a:lnTo>
                <a:lnTo>
                  <a:pt x="7938" y="12242"/>
                </a:lnTo>
                <a:lnTo>
                  <a:pt x="1703" y="12242"/>
                </a:lnTo>
                <a:lnTo>
                  <a:pt x="457" y="13031"/>
                </a:lnTo>
                <a:lnTo>
                  <a:pt x="0" y="15698"/>
                </a:lnTo>
                <a:lnTo>
                  <a:pt x="1652" y="19090"/>
                </a:lnTo>
                <a:lnTo>
                  <a:pt x="7938" y="19090"/>
                </a:lnTo>
                <a:lnTo>
                  <a:pt x="7938" y="47943"/>
                </a:lnTo>
                <a:lnTo>
                  <a:pt x="8180" y="50190"/>
                </a:lnTo>
                <a:lnTo>
                  <a:pt x="9143" y="54024"/>
                </a:lnTo>
                <a:lnTo>
                  <a:pt x="12053" y="58088"/>
                </a:lnTo>
                <a:lnTo>
                  <a:pt x="15077" y="59651"/>
                </a:lnTo>
                <a:lnTo>
                  <a:pt x="18745" y="60580"/>
                </a:lnTo>
                <a:lnTo>
                  <a:pt x="23367" y="60425"/>
                </a:lnTo>
                <a:lnTo>
                  <a:pt x="26226" y="59893"/>
                </a:lnTo>
                <a:lnTo>
                  <a:pt x="29034" y="58052"/>
                </a:lnTo>
                <a:lnTo>
                  <a:pt x="29366" y="55184"/>
                </a:lnTo>
                <a:lnTo>
                  <a:pt x="28677" y="52260"/>
                </a:lnTo>
                <a:lnTo>
                  <a:pt x="26111" y="52833"/>
                </a:lnTo>
                <a:lnTo>
                  <a:pt x="23242" y="53531"/>
                </a:lnTo>
                <a:lnTo>
                  <a:pt x="20106" y="53531"/>
                </a:lnTo>
                <a:lnTo>
                  <a:pt x="17553" y="51169"/>
                </a:lnTo>
                <a:lnTo>
                  <a:pt x="16182" y="47245"/>
                </a:lnTo>
                <a:lnTo>
                  <a:pt x="16182" y="19090"/>
                </a:lnTo>
                <a:lnTo>
                  <a:pt x="27712" y="19090"/>
                </a:lnTo>
                <a:lnTo>
                  <a:pt x="29211" y="17768"/>
                </a:lnTo>
                <a:lnTo>
                  <a:pt x="29366" y="15062"/>
                </a:lnTo>
                <a:lnTo>
                  <a:pt x="27712" y="12242"/>
                </a:lnTo>
                <a:lnTo>
                  <a:pt x="16182" y="12242"/>
                </a:lnTo>
                <a:lnTo>
                  <a:pt x="16182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7126527" y="3121031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42" y="42378"/>
                </a:moveTo>
                <a:lnTo>
                  <a:pt x="16877" y="42925"/>
                </a:lnTo>
                <a:lnTo>
                  <a:pt x="18287" y="49377"/>
                </a:lnTo>
                <a:lnTo>
                  <a:pt x="20825" y="48793"/>
                </a:lnTo>
                <a:lnTo>
                  <a:pt x="25653" y="46468"/>
                </a:lnTo>
                <a:lnTo>
                  <a:pt x="24749" y="40192"/>
                </a:lnTo>
                <a:lnTo>
                  <a:pt x="21042" y="42378"/>
                </a:lnTo>
                <a:close/>
              </a:path>
              <a:path w="25653" h="49377">
                <a:moveTo>
                  <a:pt x="2959" y="11012"/>
                </a:moveTo>
                <a:lnTo>
                  <a:pt x="5676" y="10605"/>
                </a:lnTo>
                <a:lnTo>
                  <a:pt x="8722" y="9003"/>
                </a:lnTo>
                <a:lnTo>
                  <a:pt x="11355" y="7912"/>
                </a:lnTo>
                <a:lnTo>
                  <a:pt x="14579" y="6932"/>
                </a:lnTo>
                <a:lnTo>
                  <a:pt x="18428" y="6691"/>
                </a:lnTo>
                <a:lnTo>
                  <a:pt x="21920" y="6907"/>
                </a:lnTo>
                <a:lnTo>
                  <a:pt x="25577" y="8481"/>
                </a:lnTo>
                <a:lnTo>
                  <a:pt x="27799" y="11353"/>
                </a:lnTo>
                <a:lnTo>
                  <a:pt x="28522" y="14022"/>
                </a:lnTo>
                <a:lnTo>
                  <a:pt x="28713" y="17283"/>
                </a:lnTo>
                <a:lnTo>
                  <a:pt x="28713" y="20764"/>
                </a:lnTo>
                <a:lnTo>
                  <a:pt x="19022" y="20764"/>
                </a:lnTo>
                <a:lnTo>
                  <a:pt x="15872" y="21080"/>
                </a:lnTo>
                <a:lnTo>
                  <a:pt x="13093" y="21689"/>
                </a:lnTo>
                <a:lnTo>
                  <a:pt x="10299" y="22312"/>
                </a:lnTo>
                <a:lnTo>
                  <a:pt x="5994" y="24457"/>
                </a:lnTo>
                <a:lnTo>
                  <a:pt x="2578" y="27240"/>
                </a:lnTo>
                <a:lnTo>
                  <a:pt x="518" y="30974"/>
                </a:lnTo>
                <a:lnTo>
                  <a:pt x="0" y="35700"/>
                </a:lnTo>
                <a:lnTo>
                  <a:pt x="392" y="39786"/>
                </a:lnTo>
                <a:lnTo>
                  <a:pt x="1879" y="43192"/>
                </a:lnTo>
                <a:lnTo>
                  <a:pt x="4265" y="45784"/>
                </a:lnTo>
                <a:lnTo>
                  <a:pt x="7264" y="47839"/>
                </a:lnTo>
                <a:lnTo>
                  <a:pt x="11073" y="49071"/>
                </a:lnTo>
                <a:lnTo>
                  <a:pt x="15580" y="49377"/>
                </a:lnTo>
                <a:lnTo>
                  <a:pt x="18287" y="49377"/>
                </a:lnTo>
                <a:lnTo>
                  <a:pt x="16877" y="42925"/>
                </a:lnTo>
                <a:lnTo>
                  <a:pt x="14208" y="42925"/>
                </a:lnTo>
                <a:lnTo>
                  <a:pt x="12138" y="42252"/>
                </a:lnTo>
                <a:lnTo>
                  <a:pt x="9179" y="39484"/>
                </a:lnTo>
                <a:lnTo>
                  <a:pt x="8445" y="35304"/>
                </a:lnTo>
                <a:lnTo>
                  <a:pt x="8698" y="32726"/>
                </a:lnTo>
                <a:lnTo>
                  <a:pt x="10540" y="29728"/>
                </a:lnTo>
                <a:lnTo>
                  <a:pt x="14122" y="27673"/>
                </a:lnTo>
                <a:lnTo>
                  <a:pt x="17434" y="26910"/>
                </a:lnTo>
                <a:lnTo>
                  <a:pt x="21664" y="26708"/>
                </a:lnTo>
                <a:lnTo>
                  <a:pt x="28713" y="26708"/>
                </a:lnTo>
                <a:lnTo>
                  <a:pt x="28713" y="36244"/>
                </a:lnTo>
                <a:lnTo>
                  <a:pt x="24749" y="40192"/>
                </a:lnTo>
                <a:lnTo>
                  <a:pt x="25653" y="46468"/>
                </a:lnTo>
                <a:lnTo>
                  <a:pt x="29804" y="42735"/>
                </a:lnTo>
                <a:lnTo>
                  <a:pt x="29804" y="47231"/>
                </a:lnTo>
                <a:lnTo>
                  <a:pt x="31280" y="48577"/>
                </a:lnTo>
                <a:lnTo>
                  <a:pt x="34264" y="48714"/>
                </a:lnTo>
                <a:lnTo>
                  <a:pt x="36903" y="47231"/>
                </a:lnTo>
                <a:lnTo>
                  <a:pt x="36903" y="14132"/>
                </a:lnTo>
                <a:lnTo>
                  <a:pt x="36575" y="11681"/>
                </a:lnTo>
                <a:lnTo>
                  <a:pt x="35319" y="7491"/>
                </a:lnTo>
                <a:lnTo>
                  <a:pt x="32904" y="4315"/>
                </a:lnTo>
                <a:lnTo>
                  <a:pt x="29678" y="1838"/>
                </a:lnTo>
                <a:lnTo>
                  <a:pt x="25157" y="367"/>
                </a:lnTo>
                <a:lnTo>
                  <a:pt x="22402" y="0"/>
                </a:lnTo>
                <a:lnTo>
                  <a:pt x="19176" y="0"/>
                </a:lnTo>
                <a:lnTo>
                  <a:pt x="15735" y="165"/>
                </a:lnTo>
                <a:lnTo>
                  <a:pt x="12344" y="798"/>
                </a:lnTo>
                <a:lnTo>
                  <a:pt x="9345" y="1677"/>
                </a:lnTo>
                <a:lnTo>
                  <a:pt x="5547" y="3275"/>
                </a:lnTo>
                <a:lnTo>
                  <a:pt x="2778" y="5229"/>
                </a:lnTo>
                <a:lnTo>
                  <a:pt x="2195" y="8139"/>
                </a:lnTo>
                <a:lnTo>
                  <a:pt x="2959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7172474" y="3109734"/>
            <a:ext cx="29361" cy="60580"/>
          </a:xfrm>
          <a:custGeom>
            <a:avLst/>
            <a:gdLst/>
            <a:ahLst/>
            <a:cxnLst/>
            <a:rect l="l" t="t" r="r" b="b"/>
            <a:pathLst>
              <a:path w="29361" h="60580">
                <a:moveTo>
                  <a:pt x="16178" y="1562"/>
                </a:moveTo>
                <a:lnTo>
                  <a:pt x="16116" y="1118"/>
                </a:lnTo>
                <a:lnTo>
                  <a:pt x="13549" y="0"/>
                </a:lnTo>
                <a:lnTo>
                  <a:pt x="10580" y="0"/>
                </a:lnTo>
                <a:lnTo>
                  <a:pt x="7937" y="1562"/>
                </a:lnTo>
                <a:lnTo>
                  <a:pt x="7937" y="12242"/>
                </a:lnTo>
                <a:lnTo>
                  <a:pt x="1701" y="12242"/>
                </a:lnTo>
                <a:lnTo>
                  <a:pt x="467" y="13031"/>
                </a:lnTo>
                <a:lnTo>
                  <a:pt x="0" y="15698"/>
                </a:lnTo>
                <a:lnTo>
                  <a:pt x="1652" y="19090"/>
                </a:lnTo>
                <a:lnTo>
                  <a:pt x="7937" y="19090"/>
                </a:lnTo>
                <a:lnTo>
                  <a:pt x="7937" y="47943"/>
                </a:lnTo>
                <a:lnTo>
                  <a:pt x="8188" y="50190"/>
                </a:lnTo>
                <a:lnTo>
                  <a:pt x="9144" y="54024"/>
                </a:lnTo>
                <a:lnTo>
                  <a:pt x="12063" y="58088"/>
                </a:lnTo>
                <a:lnTo>
                  <a:pt x="15087" y="59651"/>
                </a:lnTo>
                <a:lnTo>
                  <a:pt x="18745" y="60580"/>
                </a:lnTo>
                <a:lnTo>
                  <a:pt x="23366" y="60425"/>
                </a:lnTo>
                <a:lnTo>
                  <a:pt x="26225" y="59893"/>
                </a:lnTo>
                <a:lnTo>
                  <a:pt x="29029" y="58052"/>
                </a:lnTo>
                <a:lnTo>
                  <a:pt x="29361" y="55184"/>
                </a:lnTo>
                <a:lnTo>
                  <a:pt x="28688" y="52260"/>
                </a:lnTo>
                <a:lnTo>
                  <a:pt x="26109" y="52833"/>
                </a:lnTo>
                <a:lnTo>
                  <a:pt x="23241" y="53531"/>
                </a:lnTo>
                <a:lnTo>
                  <a:pt x="20101" y="53531"/>
                </a:lnTo>
                <a:lnTo>
                  <a:pt x="17550" y="51169"/>
                </a:lnTo>
                <a:lnTo>
                  <a:pt x="16178" y="47245"/>
                </a:lnTo>
                <a:lnTo>
                  <a:pt x="16178" y="19090"/>
                </a:lnTo>
                <a:lnTo>
                  <a:pt x="27712" y="19090"/>
                </a:lnTo>
                <a:lnTo>
                  <a:pt x="29209" y="17768"/>
                </a:lnTo>
                <a:lnTo>
                  <a:pt x="29361" y="15062"/>
                </a:lnTo>
                <a:lnTo>
                  <a:pt x="27712" y="12242"/>
                </a:lnTo>
                <a:lnTo>
                  <a:pt x="16178" y="12242"/>
                </a:lnTo>
                <a:lnTo>
                  <a:pt x="16178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7206767" y="3109734"/>
            <a:ext cx="29362" cy="60580"/>
          </a:xfrm>
          <a:custGeom>
            <a:avLst/>
            <a:gdLst/>
            <a:ahLst/>
            <a:cxnLst/>
            <a:rect l="l" t="t" r="r" b="b"/>
            <a:pathLst>
              <a:path w="29362" h="60580">
                <a:moveTo>
                  <a:pt x="16178" y="1562"/>
                </a:moveTo>
                <a:lnTo>
                  <a:pt x="16113" y="1118"/>
                </a:lnTo>
                <a:lnTo>
                  <a:pt x="13550" y="0"/>
                </a:lnTo>
                <a:lnTo>
                  <a:pt x="10577" y="0"/>
                </a:lnTo>
                <a:lnTo>
                  <a:pt x="7934" y="1562"/>
                </a:lnTo>
                <a:lnTo>
                  <a:pt x="7934" y="12242"/>
                </a:lnTo>
                <a:lnTo>
                  <a:pt x="1699" y="12242"/>
                </a:lnTo>
                <a:lnTo>
                  <a:pt x="457" y="13031"/>
                </a:lnTo>
                <a:lnTo>
                  <a:pt x="0" y="15698"/>
                </a:lnTo>
                <a:lnTo>
                  <a:pt x="1649" y="19090"/>
                </a:lnTo>
                <a:lnTo>
                  <a:pt x="7934" y="19090"/>
                </a:lnTo>
                <a:lnTo>
                  <a:pt x="7934" y="47943"/>
                </a:lnTo>
                <a:lnTo>
                  <a:pt x="8190" y="50190"/>
                </a:lnTo>
                <a:lnTo>
                  <a:pt x="9144" y="54024"/>
                </a:lnTo>
                <a:lnTo>
                  <a:pt x="12049" y="58088"/>
                </a:lnTo>
                <a:lnTo>
                  <a:pt x="15087" y="59651"/>
                </a:lnTo>
                <a:lnTo>
                  <a:pt x="18745" y="60580"/>
                </a:lnTo>
                <a:lnTo>
                  <a:pt x="23368" y="60425"/>
                </a:lnTo>
                <a:lnTo>
                  <a:pt x="26222" y="59893"/>
                </a:lnTo>
                <a:lnTo>
                  <a:pt x="29030" y="58052"/>
                </a:lnTo>
                <a:lnTo>
                  <a:pt x="29362" y="55184"/>
                </a:lnTo>
                <a:lnTo>
                  <a:pt x="28674" y="52260"/>
                </a:lnTo>
                <a:lnTo>
                  <a:pt x="26111" y="52833"/>
                </a:lnTo>
                <a:lnTo>
                  <a:pt x="23238" y="53531"/>
                </a:lnTo>
                <a:lnTo>
                  <a:pt x="20102" y="53531"/>
                </a:lnTo>
                <a:lnTo>
                  <a:pt x="17550" y="51169"/>
                </a:lnTo>
                <a:lnTo>
                  <a:pt x="16178" y="47245"/>
                </a:lnTo>
                <a:lnTo>
                  <a:pt x="16178" y="19090"/>
                </a:lnTo>
                <a:lnTo>
                  <a:pt x="27710" y="19090"/>
                </a:lnTo>
                <a:lnTo>
                  <a:pt x="29207" y="17768"/>
                </a:lnTo>
                <a:lnTo>
                  <a:pt x="29362" y="15062"/>
                </a:lnTo>
                <a:lnTo>
                  <a:pt x="27710" y="12242"/>
                </a:lnTo>
                <a:lnTo>
                  <a:pt x="16178" y="12242"/>
                </a:lnTo>
                <a:lnTo>
                  <a:pt x="16178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7244002" y="3121031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42" y="42378"/>
                </a:moveTo>
                <a:lnTo>
                  <a:pt x="16877" y="42925"/>
                </a:lnTo>
                <a:lnTo>
                  <a:pt x="18287" y="49377"/>
                </a:lnTo>
                <a:lnTo>
                  <a:pt x="20826" y="48793"/>
                </a:lnTo>
                <a:lnTo>
                  <a:pt x="25653" y="46468"/>
                </a:lnTo>
                <a:lnTo>
                  <a:pt x="24749" y="40192"/>
                </a:lnTo>
                <a:lnTo>
                  <a:pt x="21042" y="42378"/>
                </a:lnTo>
                <a:close/>
              </a:path>
              <a:path w="25653" h="49377">
                <a:moveTo>
                  <a:pt x="2959" y="11012"/>
                </a:moveTo>
                <a:lnTo>
                  <a:pt x="5676" y="10605"/>
                </a:lnTo>
                <a:lnTo>
                  <a:pt x="8723" y="9003"/>
                </a:lnTo>
                <a:lnTo>
                  <a:pt x="11355" y="7912"/>
                </a:lnTo>
                <a:lnTo>
                  <a:pt x="14580" y="6932"/>
                </a:lnTo>
                <a:lnTo>
                  <a:pt x="18428" y="6691"/>
                </a:lnTo>
                <a:lnTo>
                  <a:pt x="21920" y="6907"/>
                </a:lnTo>
                <a:lnTo>
                  <a:pt x="25577" y="8481"/>
                </a:lnTo>
                <a:lnTo>
                  <a:pt x="27799" y="11353"/>
                </a:lnTo>
                <a:lnTo>
                  <a:pt x="28522" y="14022"/>
                </a:lnTo>
                <a:lnTo>
                  <a:pt x="28713" y="17283"/>
                </a:lnTo>
                <a:lnTo>
                  <a:pt x="28713" y="20764"/>
                </a:lnTo>
                <a:lnTo>
                  <a:pt x="19022" y="20764"/>
                </a:lnTo>
                <a:lnTo>
                  <a:pt x="15872" y="21080"/>
                </a:lnTo>
                <a:lnTo>
                  <a:pt x="13093" y="21689"/>
                </a:lnTo>
                <a:lnTo>
                  <a:pt x="10299" y="22312"/>
                </a:lnTo>
                <a:lnTo>
                  <a:pt x="5994" y="24457"/>
                </a:lnTo>
                <a:lnTo>
                  <a:pt x="2578" y="27240"/>
                </a:lnTo>
                <a:lnTo>
                  <a:pt x="518" y="30974"/>
                </a:lnTo>
                <a:lnTo>
                  <a:pt x="0" y="35700"/>
                </a:lnTo>
                <a:lnTo>
                  <a:pt x="392" y="39786"/>
                </a:lnTo>
                <a:lnTo>
                  <a:pt x="1879" y="43192"/>
                </a:lnTo>
                <a:lnTo>
                  <a:pt x="4265" y="45784"/>
                </a:lnTo>
                <a:lnTo>
                  <a:pt x="7265" y="47839"/>
                </a:lnTo>
                <a:lnTo>
                  <a:pt x="11074" y="49071"/>
                </a:lnTo>
                <a:lnTo>
                  <a:pt x="15581" y="49377"/>
                </a:lnTo>
                <a:lnTo>
                  <a:pt x="18287" y="49377"/>
                </a:lnTo>
                <a:lnTo>
                  <a:pt x="16877" y="42925"/>
                </a:lnTo>
                <a:lnTo>
                  <a:pt x="14210" y="42925"/>
                </a:lnTo>
                <a:lnTo>
                  <a:pt x="12139" y="42252"/>
                </a:lnTo>
                <a:lnTo>
                  <a:pt x="9180" y="39484"/>
                </a:lnTo>
                <a:lnTo>
                  <a:pt x="8445" y="35304"/>
                </a:lnTo>
                <a:lnTo>
                  <a:pt x="8698" y="32726"/>
                </a:lnTo>
                <a:lnTo>
                  <a:pt x="10540" y="29728"/>
                </a:lnTo>
                <a:lnTo>
                  <a:pt x="14123" y="27673"/>
                </a:lnTo>
                <a:lnTo>
                  <a:pt x="17434" y="26910"/>
                </a:lnTo>
                <a:lnTo>
                  <a:pt x="21664" y="26708"/>
                </a:lnTo>
                <a:lnTo>
                  <a:pt x="28713" y="26708"/>
                </a:lnTo>
                <a:lnTo>
                  <a:pt x="28713" y="36244"/>
                </a:lnTo>
                <a:lnTo>
                  <a:pt x="24749" y="40192"/>
                </a:lnTo>
                <a:lnTo>
                  <a:pt x="25653" y="46468"/>
                </a:lnTo>
                <a:lnTo>
                  <a:pt x="29804" y="42735"/>
                </a:lnTo>
                <a:lnTo>
                  <a:pt x="29804" y="47231"/>
                </a:lnTo>
                <a:lnTo>
                  <a:pt x="31280" y="48577"/>
                </a:lnTo>
                <a:lnTo>
                  <a:pt x="34264" y="48714"/>
                </a:lnTo>
                <a:lnTo>
                  <a:pt x="36903" y="47231"/>
                </a:lnTo>
                <a:lnTo>
                  <a:pt x="36903" y="14132"/>
                </a:lnTo>
                <a:lnTo>
                  <a:pt x="36575" y="11681"/>
                </a:lnTo>
                <a:lnTo>
                  <a:pt x="35316" y="7491"/>
                </a:lnTo>
                <a:lnTo>
                  <a:pt x="32904" y="4315"/>
                </a:lnTo>
                <a:lnTo>
                  <a:pt x="29678" y="1838"/>
                </a:lnTo>
                <a:lnTo>
                  <a:pt x="25157" y="367"/>
                </a:lnTo>
                <a:lnTo>
                  <a:pt x="22402" y="0"/>
                </a:lnTo>
                <a:lnTo>
                  <a:pt x="19176" y="0"/>
                </a:lnTo>
                <a:lnTo>
                  <a:pt x="15735" y="165"/>
                </a:lnTo>
                <a:lnTo>
                  <a:pt x="12344" y="798"/>
                </a:lnTo>
                <a:lnTo>
                  <a:pt x="9345" y="1677"/>
                </a:lnTo>
                <a:lnTo>
                  <a:pt x="5547" y="3275"/>
                </a:lnTo>
                <a:lnTo>
                  <a:pt x="2780" y="5229"/>
                </a:lnTo>
                <a:lnTo>
                  <a:pt x="2195" y="8139"/>
                </a:lnTo>
                <a:lnTo>
                  <a:pt x="2959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7292808" y="3121084"/>
            <a:ext cx="35430" cy="49326"/>
          </a:xfrm>
          <a:custGeom>
            <a:avLst/>
            <a:gdLst/>
            <a:ahLst/>
            <a:cxnLst/>
            <a:rect l="l" t="t" r="r" b="b"/>
            <a:pathLst>
              <a:path w="35430" h="49326">
                <a:moveTo>
                  <a:pt x="8585" y="18961"/>
                </a:moveTo>
                <a:lnTo>
                  <a:pt x="9640" y="14555"/>
                </a:lnTo>
                <a:lnTo>
                  <a:pt x="11760" y="11506"/>
                </a:lnTo>
                <a:lnTo>
                  <a:pt x="13867" y="8460"/>
                </a:lnTo>
                <a:lnTo>
                  <a:pt x="16901" y="6934"/>
                </a:lnTo>
                <a:lnTo>
                  <a:pt x="22793" y="6934"/>
                </a:lnTo>
                <a:lnTo>
                  <a:pt x="25883" y="7762"/>
                </a:lnTo>
                <a:lnTo>
                  <a:pt x="28497" y="8917"/>
                </a:lnTo>
                <a:lnTo>
                  <a:pt x="31978" y="11419"/>
                </a:lnTo>
                <a:lnTo>
                  <a:pt x="34786" y="11455"/>
                </a:lnTo>
                <a:lnTo>
                  <a:pt x="35228" y="8737"/>
                </a:lnTo>
                <a:lnTo>
                  <a:pt x="34987" y="6159"/>
                </a:lnTo>
                <a:lnTo>
                  <a:pt x="32752" y="3506"/>
                </a:lnTo>
                <a:lnTo>
                  <a:pt x="29973" y="1893"/>
                </a:lnTo>
                <a:lnTo>
                  <a:pt x="26476" y="673"/>
                </a:lnTo>
                <a:lnTo>
                  <a:pt x="23784" y="140"/>
                </a:lnTo>
                <a:lnTo>
                  <a:pt x="20954" y="0"/>
                </a:lnTo>
                <a:lnTo>
                  <a:pt x="17995" y="0"/>
                </a:lnTo>
                <a:lnTo>
                  <a:pt x="15238" y="496"/>
                </a:lnTo>
                <a:lnTo>
                  <a:pt x="12700" y="1473"/>
                </a:lnTo>
                <a:lnTo>
                  <a:pt x="10158" y="2452"/>
                </a:lnTo>
                <a:lnTo>
                  <a:pt x="7937" y="3963"/>
                </a:lnTo>
                <a:lnTo>
                  <a:pt x="4179" y="8027"/>
                </a:lnTo>
                <a:lnTo>
                  <a:pt x="2702" y="10631"/>
                </a:lnTo>
                <a:lnTo>
                  <a:pt x="1626" y="13806"/>
                </a:lnTo>
                <a:lnTo>
                  <a:pt x="532" y="16981"/>
                </a:lnTo>
                <a:lnTo>
                  <a:pt x="0" y="20789"/>
                </a:lnTo>
                <a:lnTo>
                  <a:pt x="0" y="29109"/>
                </a:lnTo>
                <a:lnTo>
                  <a:pt x="431" y="32551"/>
                </a:lnTo>
                <a:lnTo>
                  <a:pt x="1305" y="35521"/>
                </a:lnTo>
                <a:lnTo>
                  <a:pt x="2195" y="38494"/>
                </a:lnTo>
                <a:lnTo>
                  <a:pt x="5154" y="43066"/>
                </a:lnTo>
                <a:lnTo>
                  <a:pt x="8926" y="46659"/>
                </a:lnTo>
                <a:lnTo>
                  <a:pt x="13931" y="48794"/>
                </a:lnTo>
                <a:lnTo>
                  <a:pt x="16775" y="49326"/>
                </a:lnTo>
                <a:lnTo>
                  <a:pt x="20015" y="49326"/>
                </a:lnTo>
                <a:lnTo>
                  <a:pt x="23086" y="49175"/>
                </a:lnTo>
                <a:lnTo>
                  <a:pt x="26019" y="48564"/>
                </a:lnTo>
                <a:lnTo>
                  <a:pt x="28627" y="47699"/>
                </a:lnTo>
                <a:lnTo>
                  <a:pt x="31988" y="46051"/>
                </a:lnTo>
                <a:lnTo>
                  <a:pt x="35138" y="43092"/>
                </a:lnTo>
                <a:lnTo>
                  <a:pt x="35430" y="40284"/>
                </a:lnTo>
                <a:lnTo>
                  <a:pt x="35405" y="39038"/>
                </a:lnTo>
                <a:lnTo>
                  <a:pt x="34314" y="36485"/>
                </a:lnTo>
                <a:lnTo>
                  <a:pt x="31697" y="37947"/>
                </a:lnTo>
                <a:lnTo>
                  <a:pt x="28727" y="40017"/>
                </a:lnTo>
                <a:lnTo>
                  <a:pt x="26060" y="41288"/>
                </a:lnTo>
                <a:lnTo>
                  <a:pt x="22960" y="42177"/>
                </a:lnTo>
                <a:lnTo>
                  <a:pt x="19061" y="42177"/>
                </a:lnTo>
                <a:lnTo>
                  <a:pt x="15745" y="41112"/>
                </a:lnTo>
                <a:lnTo>
                  <a:pt x="12890" y="39309"/>
                </a:lnTo>
                <a:lnTo>
                  <a:pt x="10770" y="36374"/>
                </a:lnTo>
                <a:lnTo>
                  <a:pt x="9399" y="32371"/>
                </a:lnTo>
                <a:lnTo>
                  <a:pt x="8585" y="27663"/>
                </a:lnTo>
                <a:lnTo>
                  <a:pt x="8585" y="189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7339129" y="3099953"/>
            <a:ext cx="38685" cy="69771"/>
          </a:xfrm>
          <a:custGeom>
            <a:avLst/>
            <a:gdLst/>
            <a:ahLst/>
            <a:cxnLst/>
            <a:rect l="l" t="t" r="r" b="b"/>
            <a:pathLst>
              <a:path w="38685" h="69771">
                <a:moveTo>
                  <a:pt x="30455" y="41946"/>
                </a:moveTo>
                <a:lnTo>
                  <a:pt x="30506" y="68745"/>
                </a:lnTo>
                <a:lnTo>
                  <a:pt x="33083" y="69771"/>
                </a:lnTo>
                <a:lnTo>
                  <a:pt x="36057" y="69771"/>
                </a:lnTo>
                <a:lnTo>
                  <a:pt x="38685" y="68262"/>
                </a:lnTo>
                <a:lnTo>
                  <a:pt x="38685" y="37680"/>
                </a:lnTo>
                <a:lnTo>
                  <a:pt x="38418" y="34923"/>
                </a:lnTo>
                <a:lnTo>
                  <a:pt x="37871" y="32637"/>
                </a:lnTo>
                <a:lnTo>
                  <a:pt x="36399" y="28371"/>
                </a:lnTo>
                <a:lnTo>
                  <a:pt x="33883" y="24979"/>
                </a:lnTo>
                <a:lnTo>
                  <a:pt x="30175" y="22604"/>
                </a:lnTo>
                <a:lnTo>
                  <a:pt x="25617" y="21080"/>
                </a:lnTo>
                <a:lnTo>
                  <a:pt x="22607" y="21080"/>
                </a:lnTo>
                <a:lnTo>
                  <a:pt x="17780" y="21690"/>
                </a:lnTo>
                <a:lnTo>
                  <a:pt x="12981" y="24116"/>
                </a:lnTo>
                <a:lnTo>
                  <a:pt x="8243" y="28472"/>
                </a:lnTo>
                <a:lnTo>
                  <a:pt x="8178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64" y="68745"/>
                </a:lnTo>
                <a:lnTo>
                  <a:pt x="2627" y="69771"/>
                </a:lnTo>
                <a:lnTo>
                  <a:pt x="5612" y="69771"/>
                </a:lnTo>
                <a:lnTo>
                  <a:pt x="8243" y="68262"/>
                </a:lnTo>
                <a:lnTo>
                  <a:pt x="8243" y="36852"/>
                </a:lnTo>
                <a:lnTo>
                  <a:pt x="10490" y="34034"/>
                </a:lnTo>
                <a:lnTo>
                  <a:pt x="14720" y="30426"/>
                </a:lnTo>
                <a:lnTo>
                  <a:pt x="18845" y="28230"/>
                </a:lnTo>
                <a:lnTo>
                  <a:pt x="22518" y="28230"/>
                </a:lnTo>
                <a:lnTo>
                  <a:pt x="26341" y="29717"/>
                </a:lnTo>
                <a:lnTo>
                  <a:pt x="28878" y="32853"/>
                </a:lnTo>
                <a:lnTo>
                  <a:pt x="29857" y="35751"/>
                </a:lnTo>
                <a:lnTo>
                  <a:pt x="30455" y="39394"/>
                </a:lnTo>
                <a:lnTo>
                  <a:pt x="30455" y="41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7389468" y="3121031"/>
            <a:ext cx="41334" cy="49377"/>
          </a:xfrm>
          <a:custGeom>
            <a:avLst/>
            <a:gdLst/>
            <a:ahLst/>
            <a:cxnLst/>
            <a:rect l="l" t="t" r="r" b="b"/>
            <a:pathLst>
              <a:path w="41334" h="49377">
                <a:moveTo>
                  <a:pt x="8606" y="18492"/>
                </a:moveTo>
                <a:lnTo>
                  <a:pt x="9497" y="15050"/>
                </a:lnTo>
                <a:lnTo>
                  <a:pt x="10868" y="11901"/>
                </a:lnTo>
                <a:lnTo>
                  <a:pt x="14234" y="8359"/>
                </a:lnTo>
                <a:lnTo>
                  <a:pt x="17318" y="6832"/>
                </a:lnTo>
                <a:lnTo>
                  <a:pt x="21156" y="6440"/>
                </a:lnTo>
                <a:lnTo>
                  <a:pt x="25130" y="6440"/>
                </a:lnTo>
                <a:lnTo>
                  <a:pt x="28140" y="7686"/>
                </a:lnTo>
                <a:lnTo>
                  <a:pt x="32190" y="12609"/>
                </a:lnTo>
                <a:lnTo>
                  <a:pt x="33159" y="15990"/>
                </a:lnTo>
                <a:lnTo>
                  <a:pt x="33054" y="20321"/>
                </a:lnTo>
                <a:lnTo>
                  <a:pt x="38124" y="26366"/>
                </a:lnTo>
                <a:lnTo>
                  <a:pt x="40359" y="25540"/>
                </a:lnTo>
                <a:lnTo>
                  <a:pt x="41334" y="22758"/>
                </a:lnTo>
                <a:lnTo>
                  <a:pt x="41334" y="18352"/>
                </a:lnTo>
                <a:lnTo>
                  <a:pt x="40967" y="15584"/>
                </a:lnTo>
                <a:lnTo>
                  <a:pt x="40204" y="13006"/>
                </a:lnTo>
                <a:lnTo>
                  <a:pt x="39470" y="10439"/>
                </a:lnTo>
                <a:lnTo>
                  <a:pt x="36701" y="6273"/>
                </a:lnTo>
                <a:lnTo>
                  <a:pt x="33054" y="2833"/>
                </a:lnTo>
                <a:lnTo>
                  <a:pt x="28101" y="571"/>
                </a:lnTo>
                <a:lnTo>
                  <a:pt x="25091" y="0"/>
                </a:lnTo>
                <a:lnTo>
                  <a:pt x="18272" y="0"/>
                </a:lnTo>
                <a:lnTo>
                  <a:pt x="15299" y="571"/>
                </a:lnTo>
                <a:lnTo>
                  <a:pt x="12646" y="1727"/>
                </a:lnTo>
                <a:lnTo>
                  <a:pt x="9978" y="2872"/>
                </a:lnTo>
                <a:lnTo>
                  <a:pt x="7707" y="4521"/>
                </a:lnTo>
                <a:lnTo>
                  <a:pt x="8606" y="18492"/>
                </a:lnTo>
                <a:close/>
              </a:path>
              <a:path w="41334" h="49377">
                <a:moveTo>
                  <a:pt x="0" y="24904"/>
                </a:moveTo>
                <a:lnTo>
                  <a:pt x="0" y="28982"/>
                </a:lnTo>
                <a:lnTo>
                  <a:pt x="492" y="32536"/>
                </a:lnTo>
                <a:lnTo>
                  <a:pt x="1457" y="35599"/>
                </a:lnTo>
                <a:lnTo>
                  <a:pt x="2421" y="38660"/>
                </a:lnTo>
                <a:lnTo>
                  <a:pt x="3844" y="41212"/>
                </a:lnTo>
                <a:lnTo>
                  <a:pt x="5753" y="43242"/>
                </a:lnTo>
                <a:lnTo>
                  <a:pt x="9993" y="46799"/>
                </a:lnTo>
                <a:lnTo>
                  <a:pt x="12762" y="47829"/>
                </a:lnTo>
                <a:lnTo>
                  <a:pt x="15544" y="48858"/>
                </a:lnTo>
                <a:lnTo>
                  <a:pt x="18780" y="49377"/>
                </a:lnTo>
                <a:lnTo>
                  <a:pt x="22463" y="49377"/>
                </a:lnTo>
                <a:lnTo>
                  <a:pt x="26603" y="49211"/>
                </a:lnTo>
                <a:lnTo>
                  <a:pt x="30361" y="48592"/>
                </a:lnTo>
                <a:lnTo>
                  <a:pt x="33450" y="47829"/>
                </a:lnTo>
                <a:lnTo>
                  <a:pt x="36038" y="47029"/>
                </a:lnTo>
                <a:lnTo>
                  <a:pt x="39023" y="45135"/>
                </a:lnTo>
                <a:lnTo>
                  <a:pt x="39444" y="42482"/>
                </a:lnTo>
                <a:lnTo>
                  <a:pt x="38897" y="39584"/>
                </a:lnTo>
                <a:lnTo>
                  <a:pt x="36305" y="39815"/>
                </a:lnTo>
                <a:lnTo>
                  <a:pt x="33295" y="40996"/>
                </a:lnTo>
                <a:lnTo>
                  <a:pt x="30632" y="41809"/>
                </a:lnTo>
                <a:lnTo>
                  <a:pt x="27291" y="42508"/>
                </a:lnTo>
                <a:lnTo>
                  <a:pt x="23237" y="42684"/>
                </a:lnTo>
                <a:lnTo>
                  <a:pt x="20534" y="42684"/>
                </a:lnTo>
                <a:lnTo>
                  <a:pt x="18233" y="42303"/>
                </a:lnTo>
                <a:lnTo>
                  <a:pt x="14489" y="40765"/>
                </a:lnTo>
                <a:lnTo>
                  <a:pt x="11797" y="38238"/>
                </a:lnTo>
                <a:lnTo>
                  <a:pt x="9801" y="35102"/>
                </a:lnTo>
                <a:lnTo>
                  <a:pt x="8798" y="31114"/>
                </a:lnTo>
                <a:lnTo>
                  <a:pt x="8545" y="26366"/>
                </a:lnTo>
                <a:lnTo>
                  <a:pt x="38124" y="26366"/>
                </a:lnTo>
                <a:lnTo>
                  <a:pt x="33054" y="20321"/>
                </a:lnTo>
                <a:lnTo>
                  <a:pt x="8545" y="20321"/>
                </a:lnTo>
                <a:lnTo>
                  <a:pt x="8606" y="18492"/>
                </a:lnTo>
                <a:lnTo>
                  <a:pt x="7707" y="4521"/>
                </a:lnTo>
                <a:lnTo>
                  <a:pt x="3934" y="8816"/>
                </a:lnTo>
                <a:lnTo>
                  <a:pt x="2498" y="11430"/>
                </a:lnTo>
                <a:lnTo>
                  <a:pt x="1507" y="14503"/>
                </a:lnTo>
                <a:lnTo>
                  <a:pt x="506" y="17578"/>
                </a:lnTo>
                <a:lnTo>
                  <a:pt x="0" y="21056"/>
                </a:lnTo>
                <a:lnTo>
                  <a:pt x="0" y="249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7440415" y="3147663"/>
            <a:ext cx="12167" cy="69594"/>
          </a:xfrm>
          <a:custGeom>
            <a:avLst/>
            <a:gdLst/>
            <a:ahLst/>
            <a:cxnLst/>
            <a:rect l="l" t="t" r="r" b="b"/>
            <a:pathLst>
              <a:path w="12167" h="69594">
                <a:moveTo>
                  <a:pt x="8545" y="0"/>
                </a:moveTo>
                <a:lnTo>
                  <a:pt x="7505" y="19533"/>
                </a:lnTo>
                <a:lnTo>
                  <a:pt x="12167" y="22096"/>
                </a:lnTo>
                <a:lnTo>
                  <a:pt x="11746" y="11822"/>
                </a:lnTo>
                <a:lnTo>
                  <a:pt x="10032" y="8460"/>
                </a:lnTo>
                <a:lnTo>
                  <a:pt x="9067" y="4371"/>
                </a:lnTo>
                <a:lnTo>
                  <a:pt x="8545" y="0"/>
                </a:lnTo>
                <a:close/>
              </a:path>
              <a:path w="12167" h="69594">
                <a:moveTo>
                  <a:pt x="41338" y="-45946"/>
                </a:moveTo>
                <a:lnTo>
                  <a:pt x="41262" y="-46403"/>
                </a:lnTo>
                <a:lnTo>
                  <a:pt x="38656" y="-47498"/>
                </a:lnTo>
                <a:lnTo>
                  <a:pt x="35685" y="-47498"/>
                </a:lnTo>
                <a:lnTo>
                  <a:pt x="33058" y="-45946"/>
                </a:lnTo>
                <a:lnTo>
                  <a:pt x="33058" y="-19836"/>
                </a:lnTo>
                <a:lnTo>
                  <a:pt x="30923" y="-22059"/>
                </a:lnTo>
                <a:lnTo>
                  <a:pt x="26592" y="-24904"/>
                </a:lnTo>
                <a:lnTo>
                  <a:pt x="22010" y="-26631"/>
                </a:lnTo>
                <a:lnTo>
                  <a:pt x="16217" y="-26631"/>
                </a:lnTo>
                <a:lnTo>
                  <a:pt x="13423" y="-26035"/>
                </a:lnTo>
                <a:lnTo>
                  <a:pt x="11022" y="-24853"/>
                </a:lnTo>
                <a:lnTo>
                  <a:pt x="6577" y="-21984"/>
                </a:lnTo>
                <a:lnTo>
                  <a:pt x="3314" y="-17589"/>
                </a:lnTo>
                <a:lnTo>
                  <a:pt x="2094" y="-14936"/>
                </a:lnTo>
                <a:lnTo>
                  <a:pt x="1256" y="-11836"/>
                </a:lnTo>
                <a:lnTo>
                  <a:pt x="431" y="-8710"/>
                </a:lnTo>
                <a:lnTo>
                  <a:pt x="0" y="-5229"/>
                </a:lnTo>
                <a:lnTo>
                  <a:pt x="0" y="1904"/>
                </a:lnTo>
                <a:lnTo>
                  <a:pt x="341" y="5005"/>
                </a:lnTo>
                <a:lnTo>
                  <a:pt x="1014" y="7938"/>
                </a:lnTo>
                <a:lnTo>
                  <a:pt x="1662" y="10897"/>
                </a:lnTo>
                <a:lnTo>
                  <a:pt x="2727" y="13450"/>
                </a:lnTo>
                <a:lnTo>
                  <a:pt x="4179" y="15634"/>
                </a:lnTo>
                <a:lnTo>
                  <a:pt x="7505" y="19533"/>
                </a:lnTo>
                <a:lnTo>
                  <a:pt x="8545" y="0"/>
                </a:lnTo>
                <a:lnTo>
                  <a:pt x="8545" y="-4405"/>
                </a:lnTo>
                <a:lnTo>
                  <a:pt x="9168" y="-8559"/>
                </a:lnTo>
                <a:lnTo>
                  <a:pt x="10248" y="-12458"/>
                </a:lnTo>
                <a:lnTo>
                  <a:pt x="12087" y="-15721"/>
                </a:lnTo>
                <a:lnTo>
                  <a:pt x="14744" y="-18046"/>
                </a:lnTo>
                <a:lnTo>
                  <a:pt x="17981" y="-19544"/>
                </a:lnTo>
                <a:lnTo>
                  <a:pt x="22338" y="-19544"/>
                </a:lnTo>
                <a:lnTo>
                  <a:pt x="26592" y="-17358"/>
                </a:lnTo>
                <a:lnTo>
                  <a:pt x="30822" y="-13816"/>
                </a:lnTo>
                <a:lnTo>
                  <a:pt x="33058" y="-11047"/>
                </a:lnTo>
                <a:lnTo>
                  <a:pt x="33058" y="6922"/>
                </a:lnTo>
                <a:lnTo>
                  <a:pt x="30530" y="9918"/>
                </a:lnTo>
                <a:lnTo>
                  <a:pt x="27075" y="13058"/>
                </a:lnTo>
                <a:lnTo>
                  <a:pt x="23914" y="14961"/>
                </a:lnTo>
                <a:lnTo>
                  <a:pt x="20825" y="15695"/>
                </a:lnTo>
                <a:lnTo>
                  <a:pt x="17564" y="15695"/>
                </a:lnTo>
                <a:lnTo>
                  <a:pt x="14324" y="14173"/>
                </a:lnTo>
                <a:lnTo>
                  <a:pt x="11746" y="11822"/>
                </a:lnTo>
                <a:lnTo>
                  <a:pt x="12167" y="22096"/>
                </a:lnTo>
                <a:lnTo>
                  <a:pt x="14985" y="22745"/>
                </a:lnTo>
                <a:lnTo>
                  <a:pt x="21311" y="22745"/>
                </a:lnTo>
                <a:lnTo>
                  <a:pt x="24090" y="22021"/>
                </a:lnTo>
                <a:lnTo>
                  <a:pt x="26643" y="20599"/>
                </a:lnTo>
                <a:lnTo>
                  <a:pt x="29184" y="19163"/>
                </a:lnTo>
                <a:lnTo>
                  <a:pt x="31647" y="17172"/>
                </a:lnTo>
                <a:lnTo>
                  <a:pt x="33997" y="14620"/>
                </a:lnTo>
                <a:lnTo>
                  <a:pt x="33997" y="20549"/>
                </a:lnTo>
                <a:lnTo>
                  <a:pt x="35534" y="21935"/>
                </a:lnTo>
                <a:lnTo>
                  <a:pt x="38414" y="22086"/>
                </a:lnTo>
                <a:lnTo>
                  <a:pt x="41338" y="20549"/>
                </a:lnTo>
                <a:lnTo>
                  <a:pt x="41338" y="-45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5439592" y="3347895"/>
            <a:ext cx="46875" cy="66193"/>
          </a:xfrm>
          <a:custGeom>
            <a:avLst/>
            <a:gdLst/>
            <a:ahLst/>
            <a:cxnLst/>
            <a:rect l="l" t="t" r="r" b="b"/>
            <a:pathLst>
              <a:path w="46875" h="66193">
                <a:moveTo>
                  <a:pt x="9079" y="29325"/>
                </a:moveTo>
                <a:lnTo>
                  <a:pt x="9550" y="25657"/>
                </a:lnTo>
                <a:lnTo>
                  <a:pt x="10464" y="22443"/>
                </a:lnTo>
                <a:lnTo>
                  <a:pt x="11379" y="19243"/>
                </a:lnTo>
                <a:lnTo>
                  <a:pt x="12686" y="16513"/>
                </a:lnTo>
                <a:lnTo>
                  <a:pt x="14349" y="14278"/>
                </a:lnTo>
                <a:lnTo>
                  <a:pt x="18032" y="10364"/>
                </a:lnTo>
                <a:lnTo>
                  <a:pt x="22759" y="8068"/>
                </a:lnTo>
                <a:lnTo>
                  <a:pt x="25373" y="7495"/>
                </a:lnTo>
                <a:lnTo>
                  <a:pt x="30899" y="7495"/>
                </a:lnTo>
                <a:lnTo>
                  <a:pt x="33159" y="7827"/>
                </a:lnTo>
                <a:lnTo>
                  <a:pt x="36943" y="9119"/>
                </a:lnTo>
                <a:lnTo>
                  <a:pt x="39862" y="10621"/>
                </a:lnTo>
                <a:lnTo>
                  <a:pt x="43102" y="12766"/>
                </a:lnTo>
                <a:lnTo>
                  <a:pt x="45935" y="13364"/>
                </a:lnTo>
                <a:lnTo>
                  <a:pt x="46620" y="10605"/>
                </a:lnTo>
                <a:lnTo>
                  <a:pt x="46428" y="7581"/>
                </a:lnTo>
                <a:lnTo>
                  <a:pt x="44705" y="4979"/>
                </a:lnTo>
                <a:lnTo>
                  <a:pt x="41565" y="3009"/>
                </a:lnTo>
                <a:lnTo>
                  <a:pt x="38736" y="1854"/>
                </a:lnTo>
                <a:lnTo>
                  <a:pt x="35596" y="890"/>
                </a:lnTo>
                <a:lnTo>
                  <a:pt x="32078" y="180"/>
                </a:lnTo>
                <a:lnTo>
                  <a:pt x="28397" y="0"/>
                </a:lnTo>
                <a:lnTo>
                  <a:pt x="24180" y="0"/>
                </a:lnTo>
                <a:lnTo>
                  <a:pt x="20318" y="778"/>
                </a:lnTo>
                <a:lnTo>
                  <a:pt x="16851" y="2301"/>
                </a:lnTo>
                <a:lnTo>
                  <a:pt x="13359" y="3837"/>
                </a:lnTo>
                <a:lnTo>
                  <a:pt x="10374" y="6059"/>
                </a:lnTo>
                <a:lnTo>
                  <a:pt x="7887" y="8967"/>
                </a:lnTo>
                <a:lnTo>
                  <a:pt x="5386" y="11887"/>
                </a:lnTo>
                <a:lnTo>
                  <a:pt x="3441" y="15433"/>
                </a:lnTo>
                <a:lnTo>
                  <a:pt x="2070" y="19624"/>
                </a:lnTo>
                <a:lnTo>
                  <a:pt x="684" y="23815"/>
                </a:lnTo>
                <a:lnTo>
                  <a:pt x="0" y="28587"/>
                </a:lnTo>
                <a:lnTo>
                  <a:pt x="0" y="39183"/>
                </a:lnTo>
                <a:lnTo>
                  <a:pt x="633" y="43804"/>
                </a:lnTo>
                <a:lnTo>
                  <a:pt x="1915" y="47805"/>
                </a:lnTo>
                <a:lnTo>
                  <a:pt x="3200" y="51818"/>
                </a:lnTo>
                <a:lnTo>
                  <a:pt x="5029" y="55185"/>
                </a:lnTo>
                <a:lnTo>
                  <a:pt x="7415" y="57913"/>
                </a:lnTo>
                <a:lnTo>
                  <a:pt x="9791" y="60646"/>
                </a:lnTo>
                <a:lnTo>
                  <a:pt x="12675" y="62716"/>
                </a:lnTo>
                <a:lnTo>
                  <a:pt x="16037" y="64098"/>
                </a:lnTo>
                <a:lnTo>
                  <a:pt x="19418" y="65509"/>
                </a:lnTo>
                <a:lnTo>
                  <a:pt x="23216" y="66193"/>
                </a:lnTo>
                <a:lnTo>
                  <a:pt x="27406" y="66193"/>
                </a:lnTo>
                <a:lnTo>
                  <a:pt x="32064" y="65977"/>
                </a:lnTo>
                <a:lnTo>
                  <a:pt x="36154" y="65077"/>
                </a:lnTo>
                <a:lnTo>
                  <a:pt x="39560" y="63882"/>
                </a:lnTo>
                <a:lnTo>
                  <a:pt x="43520" y="61876"/>
                </a:lnTo>
                <a:lnTo>
                  <a:pt x="46569" y="59019"/>
                </a:lnTo>
                <a:lnTo>
                  <a:pt x="46875" y="56261"/>
                </a:lnTo>
                <a:lnTo>
                  <a:pt x="46875" y="55501"/>
                </a:lnTo>
                <a:lnTo>
                  <a:pt x="44383" y="52793"/>
                </a:lnTo>
                <a:lnTo>
                  <a:pt x="41529" y="54763"/>
                </a:lnTo>
                <a:lnTo>
                  <a:pt x="38811" y="56325"/>
                </a:lnTo>
                <a:lnTo>
                  <a:pt x="35255" y="57661"/>
                </a:lnTo>
                <a:lnTo>
                  <a:pt x="31075" y="58627"/>
                </a:lnTo>
                <a:lnTo>
                  <a:pt x="25448" y="58627"/>
                </a:lnTo>
                <a:lnTo>
                  <a:pt x="22734" y="58079"/>
                </a:lnTo>
                <a:lnTo>
                  <a:pt x="20318" y="56998"/>
                </a:lnTo>
                <a:lnTo>
                  <a:pt x="15886" y="54320"/>
                </a:lnTo>
                <a:lnTo>
                  <a:pt x="12571" y="50091"/>
                </a:lnTo>
                <a:lnTo>
                  <a:pt x="11289" y="47462"/>
                </a:lnTo>
                <a:lnTo>
                  <a:pt x="10415" y="44312"/>
                </a:lnTo>
                <a:lnTo>
                  <a:pt x="9525" y="41173"/>
                </a:lnTo>
                <a:lnTo>
                  <a:pt x="9079" y="37545"/>
                </a:lnTo>
                <a:lnTo>
                  <a:pt x="907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5493660" y="3353954"/>
            <a:ext cx="57762" cy="64310"/>
          </a:xfrm>
          <a:custGeom>
            <a:avLst/>
            <a:gdLst/>
            <a:ahLst/>
            <a:cxnLst/>
            <a:rect l="l" t="t" r="r" b="b"/>
            <a:pathLst>
              <a:path w="57762" h="64310">
                <a:moveTo>
                  <a:pt x="572" y="37429"/>
                </a:moveTo>
                <a:lnTo>
                  <a:pt x="1703" y="41515"/>
                </a:lnTo>
                <a:lnTo>
                  <a:pt x="2833" y="45619"/>
                </a:lnTo>
                <a:lnTo>
                  <a:pt x="4547" y="49046"/>
                </a:lnTo>
                <a:lnTo>
                  <a:pt x="6873" y="51804"/>
                </a:lnTo>
                <a:lnTo>
                  <a:pt x="9184" y="54571"/>
                </a:lnTo>
                <a:lnTo>
                  <a:pt x="12104" y="56682"/>
                </a:lnTo>
                <a:lnTo>
                  <a:pt x="15650" y="58115"/>
                </a:lnTo>
                <a:lnTo>
                  <a:pt x="14720" y="47854"/>
                </a:lnTo>
                <a:lnTo>
                  <a:pt x="11736" y="43232"/>
                </a:lnTo>
                <a:lnTo>
                  <a:pt x="10670" y="40474"/>
                </a:lnTo>
                <a:lnTo>
                  <a:pt x="10034" y="37274"/>
                </a:lnTo>
                <a:lnTo>
                  <a:pt x="9400" y="34074"/>
                </a:lnTo>
                <a:lnTo>
                  <a:pt x="9094" y="30596"/>
                </a:lnTo>
                <a:lnTo>
                  <a:pt x="9094" y="23368"/>
                </a:lnTo>
                <a:lnTo>
                  <a:pt x="9842" y="0"/>
                </a:lnTo>
                <a:lnTo>
                  <a:pt x="7391" y="2908"/>
                </a:lnTo>
                <a:lnTo>
                  <a:pt x="4928" y="5828"/>
                </a:lnTo>
                <a:lnTo>
                  <a:pt x="3074" y="9359"/>
                </a:lnTo>
                <a:lnTo>
                  <a:pt x="1844" y="13514"/>
                </a:lnTo>
                <a:lnTo>
                  <a:pt x="623" y="17665"/>
                </a:lnTo>
                <a:lnTo>
                  <a:pt x="0" y="22302"/>
                </a:lnTo>
                <a:lnTo>
                  <a:pt x="0" y="32716"/>
                </a:lnTo>
                <a:lnTo>
                  <a:pt x="572" y="37429"/>
                </a:lnTo>
                <a:close/>
              </a:path>
              <a:path w="57762" h="64310">
                <a:moveTo>
                  <a:pt x="21744" y="52210"/>
                </a:moveTo>
                <a:lnTo>
                  <a:pt x="19243" y="50939"/>
                </a:lnTo>
                <a:lnTo>
                  <a:pt x="14720" y="47854"/>
                </a:lnTo>
                <a:lnTo>
                  <a:pt x="15650" y="58115"/>
                </a:lnTo>
                <a:lnTo>
                  <a:pt x="19202" y="59561"/>
                </a:lnTo>
                <a:lnTo>
                  <a:pt x="23407" y="60289"/>
                </a:lnTo>
                <a:lnTo>
                  <a:pt x="33174" y="60289"/>
                </a:lnTo>
                <a:lnTo>
                  <a:pt x="37490" y="59500"/>
                </a:lnTo>
                <a:lnTo>
                  <a:pt x="41188" y="57913"/>
                </a:lnTo>
                <a:lnTo>
                  <a:pt x="44881" y="56335"/>
                </a:lnTo>
                <a:lnTo>
                  <a:pt x="47945" y="54075"/>
                </a:lnTo>
                <a:lnTo>
                  <a:pt x="50397" y="51131"/>
                </a:lnTo>
                <a:lnTo>
                  <a:pt x="52844" y="48186"/>
                </a:lnTo>
                <a:lnTo>
                  <a:pt x="54688" y="44629"/>
                </a:lnTo>
                <a:lnTo>
                  <a:pt x="55909" y="40424"/>
                </a:lnTo>
                <a:lnTo>
                  <a:pt x="57139" y="36219"/>
                </a:lnTo>
                <a:lnTo>
                  <a:pt x="57762" y="31521"/>
                </a:lnTo>
                <a:lnTo>
                  <a:pt x="57762" y="21070"/>
                </a:lnTo>
                <a:lnTo>
                  <a:pt x="57190" y="16433"/>
                </a:lnTo>
                <a:lnTo>
                  <a:pt x="56034" y="12383"/>
                </a:lnTo>
                <a:lnTo>
                  <a:pt x="54889" y="8345"/>
                </a:lnTo>
                <a:lnTo>
                  <a:pt x="53150" y="4954"/>
                </a:lnTo>
                <a:lnTo>
                  <a:pt x="50800" y="2211"/>
                </a:lnTo>
                <a:lnTo>
                  <a:pt x="48439" y="-532"/>
                </a:lnTo>
                <a:lnTo>
                  <a:pt x="45519" y="-2617"/>
                </a:lnTo>
                <a:lnTo>
                  <a:pt x="41987" y="-4063"/>
                </a:lnTo>
                <a:lnTo>
                  <a:pt x="38455" y="-5486"/>
                </a:lnTo>
                <a:lnTo>
                  <a:pt x="34315" y="-6195"/>
                </a:lnTo>
                <a:lnTo>
                  <a:pt x="24627" y="-6195"/>
                </a:lnTo>
                <a:lnTo>
                  <a:pt x="20322" y="-5410"/>
                </a:lnTo>
                <a:lnTo>
                  <a:pt x="16639" y="-3834"/>
                </a:lnTo>
                <a:lnTo>
                  <a:pt x="12942" y="-2246"/>
                </a:lnTo>
                <a:lnTo>
                  <a:pt x="9842" y="0"/>
                </a:lnTo>
                <a:lnTo>
                  <a:pt x="9094" y="23368"/>
                </a:lnTo>
                <a:lnTo>
                  <a:pt x="9425" y="20106"/>
                </a:lnTo>
                <a:lnTo>
                  <a:pt x="10109" y="16992"/>
                </a:lnTo>
                <a:lnTo>
                  <a:pt x="10797" y="13881"/>
                </a:lnTo>
                <a:lnTo>
                  <a:pt x="11912" y="11163"/>
                </a:lnTo>
                <a:lnTo>
                  <a:pt x="13500" y="8827"/>
                </a:lnTo>
                <a:lnTo>
                  <a:pt x="17133" y="4636"/>
                </a:lnTo>
                <a:lnTo>
                  <a:pt x="22186" y="1828"/>
                </a:lnTo>
                <a:lnTo>
                  <a:pt x="25312" y="1144"/>
                </a:lnTo>
                <a:lnTo>
                  <a:pt x="32753" y="1144"/>
                </a:lnTo>
                <a:lnTo>
                  <a:pt x="35878" y="1778"/>
                </a:lnTo>
                <a:lnTo>
                  <a:pt x="38394" y="3084"/>
                </a:lnTo>
                <a:lnTo>
                  <a:pt x="42952" y="6184"/>
                </a:lnTo>
                <a:lnTo>
                  <a:pt x="45976" y="10807"/>
                </a:lnTo>
                <a:lnTo>
                  <a:pt x="47056" y="13539"/>
                </a:lnTo>
                <a:lnTo>
                  <a:pt x="47703" y="16689"/>
                </a:lnTo>
                <a:lnTo>
                  <a:pt x="48352" y="19824"/>
                </a:lnTo>
                <a:lnTo>
                  <a:pt x="48680" y="23242"/>
                </a:lnTo>
                <a:lnTo>
                  <a:pt x="48680" y="30391"/>
                </a:lnTo>
                <a:lnTo>
                  <a:pt x="48352" y="33707"/>
                </a:lnTo>
                <a:lnTo>
                  <a:pt x="47679" y="36831"/>
                </a:lnTo>
                <a:lnTo>
                  <a:pt x="47016" y="39956"/>
                </a:lnTo>
                <a:lnTo>
                  <a:pt x="45900" y="42710"/>
                </a:lnTo>
                <a:lnTo>
                  <a:pt x="44338" y="45097"/>
                </a:lnTo>
                <a:lnTo>
                  <a:pt x="40716" y="49367"/>
                </a:lnTo>
                <a:lnTo>
                  <a:pt x="38153" y="50763"/>
                </a:lnTo>
                <a:lnTo>
                  <a:pt x="35600" y="52146"/>
                </a:lnTo>
                <a:lnTo>
                  <a:pt x="32437" y="52858"/>
                </a:lnTo>
                <a:lnTo>
                  <a:pt x="24894" y="52858"/>
                </a:lnTo>
                <a:lnTo>
                  <a:pt x="21744" y="522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5564614" y="3348587"/>
            <a:ext cx="48830" cy="64971"/>
          </a:xfrm>
          <a:custGeom>
            <a:avLst/>
            <a:gdLst/>
            <a:ahLst/>
            <a:cxnLst/>
            <a:rect l="l" t="t" r="r" b="b"/>
            <a:pathLst>
              <a:path w="48830" h="64971">
                <a:moveTo>
                  <a:pt x="74" y="63867"/>
                </a:moveTo>
                <a:lnTo>
                  <a:pt x="2727" y="64971"/>
                </a:lnTo>
                <a:lnTo>
                  <a:pt x="5802" y="64971"/>
                </a:lnTo>
                <a:lnTo>
                  <a:pt x="8596" y="63409"/>
                </a:lnTo>
                <a:lnTo>
                  <a:pt x="8481" y="9640"/>
                </a:lnTo>
                <a:lnTo>
                  <a:pt x="10374" y="13639"/>
                </a:lnTo>
                <a:lnTo>
                  <a:pt x="12454" y="17793"/>
                </a:lnTo>
                <a:lnTo>
                  <a:pt x="14524" y="21678"/>
                </a:lnTo>
                <a:lnTo>
                  <a:pt x="34235" y="58420"/>
                </a:lnTo>
                <a:lnTo>
                  <a:pt x="36154" y="61610"/>
                </a:lnTo>
                <a:lnTo>
                  <a:pt x="39188" y="64402"/>
                </a:lnTo>
                <a:lnTo>
                  <a:pt x="42213" y="64860"/>
                </a:lnTo>
                <a:lnTo>
                  <a:pt x="45057" y="64860"/>
                </a:lnTo>
                <a:lnTo>
                  <a:pt x="47980" y="63715"/>
                </a:lnTo>
                <a:lnTo>
                  <a:pt x="48830" y="61163"/>
                </a:lnTo>
                <a:lnTo>
                  <a:pt x="48830" y="1562"/>
                </a:lnTo>
                <a:lnTo>
                  <a:pt x="48614" y="914"/>
                </a:lnTo>
                <a:lnTo>
                  <a:pt x="46046" y="0"/>
                </a:lnTo>
                <a:lnTo>
                  <a:pt x="43026" y="0"/>
                </a:lnTo>
                <a:lnTo>
                  <a:pt x="40233" y="1562"/>
                </a:lnTo>
                <a:lnTo>
                  <a:pt x="40384" y="53023"/>
                </a:lnTo>
                <a:lnTo>
                  <a:pt x="38781" y="49909"/>
                </a:lnTo>
                <a:lnTo>
                  <a:pt x="37208" y="46813"/>
                </a:lnTo>
                <a:lnTo>
                  <a:pt x="35606" y="43638"/>
                </a:lnTo>
                <a:lnTo>
                  <a:pt x="33968" y="40424"/>
                </a:lnTo>
                <a:lnTo>
                  <a:pt x="32230" y="37122"/>
                </a:lnTo>
                <a:lnTo>
                  <a:pt x="30401" y="33705"/>
                </a:lnTo>
                <a:lnTo>
                  <a:pt x="15248" y="5345"/>
                </a:lnTo>
                <a:lnTo>
                  <a:pt x="13675" y="2782"/>
                </a:lnTo>
                <a:lnTo>
                  <a:pt x="10996" y="532"/>
                </a:lnTo>
                <a:lnTo>
                  <a:pt x="7833" y="114"/>
                </a:lnTo>
                <a:lnTo>
                  <a:pt x="3602" y="114"/>
                </a:lnTo>
                <a:lnTo>
                  <a:pt x="1140" y="963"/>
                </a:lnTo>
                <a:lnTo>
                  <a:pt x="0" y="3812"/>
                </a:lnTo>
                <a:lnTo>
                  <a:pt x="74" y="638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5624974" y="3347755"/>
            <a:ext cx="39740" cy="66484"/>
          </a:xfrm>
          <a:custGeom>
            <a:avLst/>
            <a:gdLst/>
            <a:ahLst/>
            <a:cxnLst/>
            <a:rect l="l" t="t" r="r" b="b"/>
            <a:pathLst>
              <a:path w="39740" h="66484">
                <a:moveTo>
                  <a:pt x="13413" y="1118"/>
                </a:moveTo>
                <a:lnTo>
                  <a:pt x="8916" y="2959"/>
                </a:lnTo>
                <a:lnTo>
                  <a:pt x="5425" y="5828"/>
                </a:lnTo>
                <a:lnTo>
                  <a:pt x="3074" y="9701"/>
                </a:lnTo>
                <a:lnTo>
                  <a:pt x="1601" y="14222"/>
                </a:lnTo>
                <a:lnTo>
                  <a:pt x="1601" y="19558"/>
                </a:lnTo>
                <a:lnTo>
                  <a:pt x="2884" y="23688"/>
                </a:lnTo>
                <a:lnTo>
                  <a:pt x="4827" y="27204"/>
                </a:lnTo>
                <a:lnTo>
                  <a:pt x="7556" y="29998"/>
                </a:lnTo>
                <a:lnTo>
                  <a:pt x="10847" y="32245"/>
                </a:lnTo>
                <a:lnTo>
                  <a:pt x="14353" y="34213"/>
                </a:lnTo>
                <a:lnTo>
                  <a:pt x="18011" y="35916"/>
                </a:lnTo>
                <a:lnTo>
                  <a:pt x="21543" y="37565"/>
                </a:lnTo>
                <a:lnTo>
                  <a:pt x="24843" y="39268"/>
                </a:lnTo>
                <a:lnTo>
                  <a:pt x="28677" y="42378"/>
                </a:lnTo>
                <a:lnTo>
                  <a:pt x="30340" y="44985"/>
                </a:lnTo>
                <a:lnTo>
                  <a:pt x="30761" y="48361"/>
                </a:lnTo>
                <a:lnTo>
                  <a:pt x="30469" y="51577"/>
                </a:lnTo>
                <a:lnTo>
                  <a:pt x="28401" y="55370"/>
                </a:lnTo>
                <a:lnTo>
                  <a:pt x="24843" y="57898"/>
                </a:lnTo>
                <a:lnTo>
                  <a:pt x="21743" y="58902"/>
                </a:lnTo>
                <a:lnTo>
                  <a:pt x="18176" y="59159"/>
                </a:lnTo>
                <a:lnTo>
                  <a:pt x="13539" y="58853"/>
                </a:lnTo>
                <a:lnTo>
                  <a:pt x="9781" y="57697"/>
                </a:lnTo>
                <a:lnTo>
                  <a:pt x="6847" y="56400"/>
                </a:lnTo>
                <a:lnTo>
                  <a:pt x="3571" y="54561"/>
                </a:lnTo>
                <a:lnTo>
                  <a:pt x="535" y="54204"/>
                </a:lnTo>
                <a:lnTo>
                  <a:pt x="0" y="56767"/>
                </a:lnTo>
                <a:lnTo>
                  <a:pt x="104" y="59359"/>
                </a:lnTo>
                <a:lnTo>
                  <a:pt x="1512" y="61902"/>
                </a:lnTo>
                <a:lnTo>
                  <a:pt x="4154" y="63513"/>
                </a:lnTo>
                <a:lnTo>
                  <a:pt x="6822" y="64604"/>
                </a:lnTo>
                <a:lnTo>
                  <a:pt x="9907" y="65584"/>
                </a:lnTo>
                <a:lnTo>
                  <a:pt x="13604" y="66307"/>
                </a:lnTo>
                <a:lnTo>
                  <a:pt x="17779" y="66484"/>
                </a:lnTo>
                <a:lnTo>
                  <a:pt x="20880" y="66484"/>
                </a:lnTo>
                <a:lnTo>
                  <a:pt x="23749" y="66078"/>
                </a:lnTo>
                <a:lnTo>
                  <a:pt x="26441" y="65238"/>
                </a:lnTo>
                <a:lnTo>
                  <a:pt x="29109" y="64414"/>
                </a:lnTo>
                <a:lnTo>
                  <a:pt x="33430" y="61520"/>
                </a:lnTo>
                <a:lnTo>
                  <a:pt x="36946" y="57873"/>
                </a:lnTo>
                <a:lnTo>
                  <a:pt x="39182" y="53135"/>
                </a:lnTo>
                <a:lnTo>
                  <a:pt x="39740" y="50446"/>
                </a:lnTo>
                <a:lnTo>
                  <a:pt x="39740" y="44855"/>
                </a:lnTo>
                <a:lnTo>
                  <a:pt x="38469" y="40765"/>
                </a:lnTo>
                <a:lnTo>
                  <a:pt x="36499" y="37237"/>
                </a:lnTo>
                <a:lnTo>
                  <a:pt x="33732" y="34480"/>
                </a:lnTo>
                <a:lnTo>
                  <a:pt x="30416" y="32270"/>
                </a:lnTo>
                <a:lnTo>
                  <a:pt x="26837" y="30314"/>
                </a:lnTo>
                <a:lnTo>
                  <a:pt x="23180" y="28637"/>
                </a:lnTo>
                <a:lnTo>
                  <a:pt x="19624" y="26963"/>
                </a:lnTo>
                <a:lnTo>
                  <a:pt x="16282" y="25210"/>
                </a:lnTo>
                <a:lnTo>
                  <a:pt x="12423" y="22061"/>
                </a:lnTo>
                <a:lnTo>
                  <a:pt x="10756" y="19469"/>
                </a:lnTo>
                <a:lnTo>
                  <a:pt x="10339" y="16117"/>
                </a:lnTo>
                <a:lnTo>
                  <a:pt x="10986" y="12635"/>
                </a:lnTo>
                <a:lnTo>
                  <a:pt x="12942" y="9781"/>
                </a:lnTo>
                <a:lnTo>
                  <a:pt x="16217" y="7862"/>
                </a:lnTo>
                <a:lnTo>
                  <a:pt x="19126" y="7138"/>
                </a:lnTo>
                <a:lnTo>
                  <a:pt x="22849" y="7138"/>
                </a:lnTo>
                <a:lnTo>
                  <a:pt x="26139" y="7862"/>
                </a:lnTo>
                <a:lnTo>
                  <a:pt x="30149" y="9460"/>
                </a:lnTo>
                <a:lnTo>
                  <a:pt x="33033" y="11037"/>
                </a:lnTo>
                <a:lnTo>
                  <a:pt x="35967" y="10107"/>
                </a:lnTo>
                <a:lnTo>
                  <a:pt x="36093" y="7405"/>
                </a:lnTo>
                <a:lnTo>
                  <a:pt x="35651" y="4776"/>
                </a:lnTo>
                <a:lnTo>
                  <a:pt x="33059" y="2768"/>
                </a:lnTo>
                <a:lnTo>
                  <a:pt x="29631" y="1371"/>
                </a:lnTo>
                <a:lnTo>
                  <a:pt x="26988" y="622"/>
                </a:lnTo>
                <a:lnTo>
                  <a:pt x="24094" y="115"/>
                </a:lnTo>
                <a:lnTo>
                  <a:pt x="18428" y="0"/>
                </a:lnTo>
                <a:lnTo>
                  <a:pt x="15825" y="370"/>
                </a:lnTo>
                <a:lnTo>
                  <a:pt x="13413" y="11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5676919" y="3348438"/>
            <a:ext cx="48668" cy="65801"/>
          </a:xfrm>
          <a:custGeom>
            <a:avLst/>
            <a:gdLst/>
            <a:ahLst/>
            <a:cxnLst/>
            <a:rect l="l" t="t" r="r" b="b"/>
            <a:pathLst>
              <a:path w="48668" h="65801">
                <a:moveTo>
                  <a:pt x="8535" y="1563"/>
                </a:moveTo>
                <a:lnTo>
                  <a:pt x="8329" y="864"/>
                </a:lnTo>
                <a:lnTo>
                  <a:pt x="5767" y="0"/>
                </a:lnTo>
                <a:lnTo>
                  <a:pt x="2733" y="0"/>
                </a:lnTo>
                <a:lnTo>
                  <a:pt x="0" y="1563"/>
                </a:lnTo>
                <a:lnTo>
                  <a:pt x="0" y="45609"/>
                </a:lnTo>
                <a:lnTo>
                  <a:pt x="557" y="49112"/>
                </a:lnTo>
                <a:lnTo>
                  <a:pt x="1689" y="52136"/>
                </a:lnTo>
                <a:lnTo>
                  <a:pt x="2833" y="55159"/>
                </a:lnTo>
                <a:lnTo>
                  <a:pt x="6541" y="59692"/>
                </a:lnTo>
                <a:lnTo>
                  <a:pt x="11139" y="63234"/>
                </a:lnTo>
                <a:lnTo>
                  <a:pt x="14072" y="64264"/>
                </a:lnTo>
                <a:lnTo>
                  <a:pt x="17006" y="65293"/>
                </a:lnTo>
                <a:lnTo>
                  <a:pt x="20242" y="65801"/>
                </a:lnTo>
                <a:lnTo>
                  <a:pt x="27698" y="65801"/>
                </a:lnTo>
                <a:lnTo>
                  <a:pt x="31179" y="65253"/>
                </a:lnTo>
                <a:lnTo>
                  <a:pt x="34239" y="64162"/>
                </a:lnTo>
                <a:lnTo>
                  <a:pt x="37299" y="63058"/>
                </a:lnTo>
                <a:lnTo>
                  <a:pt x="39902" y="61445"/>
                </a:lnTo>
                <a:lnTo>
                  <a:pt x="44157" y="57190"/>
                </a:lnTo>
                <a:lnTo>
                  <a:pt x="45784" y="54587"/>
                </a:lnTo>
                <a:lnTo>
                  <a:pt x="46940" y="51502"/>
                </a:lnTo>
                <a:lnTo>
                  <a:pt x="48096" y="48427"/>
                </a:lnTo>
                <a:lnTo>
                  <a:pt x="48668" y="44935"/>
                </a:lnTo>
                <a:lnTo>
                  <a:pt x="48668" y="1563"/>
                </a:lnTo>
                <a:lnTo>
                  <a:pt x="48437" y="864"/>
                </a:lnTo>
                <a:lnTo>
                  <a:pt x="45896" y="0"/>
                </a:lnTo>
                <a:lnTo>
                  <a:pt x="42901" y="0"/>
                </a:lnTo>
                <a:lnTo>
                  <a:pt x="40133" y="1563"/>
                </a:lnTo>
                <a:lnTo>
                  <a:pt x="40133" y="43942"/>
                </a:lnTo>
                <a:lnTo>
                  <a:pt x="39776" y="46483"/>
                </a:lnTo>
                <a:lnTo>
                  <a:pt x="38340" y="50789"/>
                </a:lnTo>
                <a:lnTo>
                  <a:pt x="35967" y="54079"/>
                </a:lnTo>
                <a:lnTo>
                  <a:pt x="32969" y="56631"/>
                </a:lnTo>
                <a:lnTo>
                  <a:pt x="29070" y="58105"/>
                </a:lnTo>
                <a:lnTo>
                  <a:pt x="24357" y="58472"/>
                </a:lnTo>
                <a:lnTo>
                  <a:pt x="19735" y="58105"/>
                </a:lnTo>
                <a:lnTo>
                  <a:pt x="15850" y="56606"/>
                </a:lnTo>
                <a:lnTo>
                  <a:pt x="12801" y="54000"/>
                </a:lnTo>
                <a:lnTo>
                  <a:pt x="10350" y="50674"/>
                </a:lnTo>
                <a:lnTo>
                  <a:pt x="8892" y="46202"/>
                </a:lnTo>
                <a:lnTo>
                  <a:pt x="8535" y="43588"/>
                </a:lnTo>
                <a:lnTo>
                  <a:pt x="8535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5742410" y="3348438"/>
            <a:ext cx="33505" cy="64861"/>
          </a:xfrm>
          <a:custGeom>
            <a:avLst/>
            <a:gdLst/>
            <a:ahLst/>
            <a:cxnLst/>
            <a:rect l="l" t="t" r="r" b="b"/>
            <a:pathLst>
              <a:path w="33505" h="64861">
                <a:moveTo>
                  <a:pt x="33505" y="61113"/>
                </a:moveTo>
                <a:lnTo>
                  <a:pt x="33505" y="60440"/>
                </a:lnTo>
                <a:lnTo>
                  <a:pt x="31752" y="57416"/>
                </a:lnTo>
                <a:lnTo>
                  <a:pt x="8600" y="57416"/>
                </a:lnTo>
                <a:lnTo>
                  <a:pt x="8600" y="1563"/>
                </a:lnTo>
                <a:lnTo>
                  <a:pt x="8384" y="864"/>
                </a:lnTo>
                <a:lnTo>
                  <a:pt x="5817" y="0"/>
                </a:lnTo>
                <a:lnTo>
                  <a:pt x="2821" y="0"/>
                </a:lnTo>
                <a:lnTo>
                  <a:pt x="0" y="1563"/>
                </a:lnTo>
                <a:lnTo>
                  <a:pt x="0" y="61370"/>
                </a:lnTo>
                <a:lnTo>
                  <a:pt x="356" y="63566"/>
                </a:lnTo>
                <a:lnTo>
                  <a:pt x="3200" y="64861"/>
                </a:lnTo>
                <a:lnTo>
                  <a:pt x="31752" y="64861"/>
                </a:lnTo>
                <a:lnTo>
                  <a:pt x="33083" y="63947"/>
                </a:lnTo>
                <a:lnTo>
                  <a:pt x="33505" y="611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5777124" y="3348705"/>
            <a:ext cx="48327" cy="64847"/>
          </a:xfrm>
          <a:custGeom>
            <a:avLst/>
            <a:gdLst/>
            <a:ahLst/>
            <a:cxnLst/>
            <a:rect l="l" t="t" r="r" b="b"/>
            <a:pathLst>
              <a:path w="48327" h="64847">
                <a:moveTo>
                  <a:pt x="20067" y="63997"/>
                </a:moveTo>
                <a:lnTo>
                  <a:pt x="22669" y="64847"/>
                </a:lnTo>
                <a:lnTo>
                  <a:pt x="25693" y="64847"/>
                </a:lnTo>
                <a:lnTo>
                  <a:pt x="28461" y="63284"/>
                </a:lnTo>
                <a:lnTo>
                  <a:pt x="28461" y="7279"/>
                </a:lnTo>
                <a:lnTo>
                  <a:pt x="46624" y="7279"/>
                </a:lnTo>
                <a:lnTo>
                  <a:pt x="47905" y="6465"/>
                </a:lnTo>
                <a:lnTo>
                  <a:pt x="48327" y="3696"/>
                </a:lnTo>
                <a:lnTo>
                  <a:pt x="48327" y="3063"/>
                </a:lnTo>
                <a:lnTo>
                  <a:pt x="46624" y="0"/>
                </a:lnTo>
                <a:lnTo>
                  <a:pt x="1703" y="0"/>
                </a:lnTo>
                <a:lnTo>
                  <a:pt x="205" y="1537"/>
                </a:lnTo>
                <a:lnTo>
                  <a:pt x="0" y="4320"/>
                </a:lnTo>
                <a:lnTo>
                  <a:pt x="1703" y="7279"/>
                </a:lnTo>
                <a:lnTo>
                  <a:pt x="19876" y="7279"/>
                </a:lnTo>
                <a:lnTo>
                  <a:pt x="19876" y="63284"/>
                </a:lnTo>
                <a:lnTo>
                  <a:pt x="20067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5828028" y="3348410"/>
            <a:ext cx="55156" cy="65187"/>
          </a:xfrm>
          <a:custGeom>
            <a:avLst/>
            <a:gdLst/>
            <a:ahLst/>
            <a:cxnLst/>
            <a:rect l="l" t="t" r="r" b="b"/>
            <a:pathLst>
              <a:path w="55156" h="65187">
                <a:moveTo>
                  <a:pt x="2703" y="65187"/>
                </a:moveTo>
                <a:lnTo>
                  <a:pt x="5356" y="65152"/>
                </a:lnTo>
                <a:lnTo>
                  <a:pt x="8406" y="63439"/>
                </a:lnTo>
                <a:lnTo>
                  <a:pt x="13702" y="47919"/>
                </a:lnTo>
                <a:lnTo>
                  <a:pt x="40551" y="47919"/>
                </a:lnTo>
                <a:lnTo>
                  <a:pt x="15847" y="41071"/>
                </a:lnTo>
                <a:lnTo>
                  <a:pt x="26974" y="8877"/>
                </a:lnTo>
                <a:lnTo>
                  <a:pt x="28346" y="0"/>
                </a:lnTo>
                <a:lnTo>
                  <a:pt x="24800" y="74"/>
                </a:lnTo>
                <a:lnTo>
                  <a:pt x="21741" y="1777"/>
                </a:lnTo>
                <a:lnTo>
                  <a:pt x="76" y="61786"/>
                </a:lnTo>
                <a:lnTo>
                  <a:pt x="0" y="64594"/>
                </a:lnTo>
                <a:lnTo>
                  <a:pt x="2703" y="65187"/>
                </a:lnTo>
                <a:close/>
              </a:path>
              <a:path w="55156" h="65187">
                <a:moveTo>
                  <a:pt x="54824" y="61836"/>
                </a:moveTo>
                <a:lnTo>
                  <a:pt x="33171" y="1828"/>
                </a:lnTo>
                <a:lnTo>
                  <a:pt x="31191" y="204"/>
                </a:lnTo>
                <a:lnTo>
                  <a:pt x="28346" y="0"/>
                </a:lnTo>
                <a:lnTo>
                  <a:pt x="26974" y="8877"/>
                </a:lnTo>
                <a:lnTo>
                  <a:pt x="38315" y="41071"/>
                </a:lnTo>
                <a:lnTo>
                  <a:pt x="15847" y="41071"/>
                </a:lnTo>
                <a:lnTo>
                  <a:pt x="40551" y="47919"/>
                </a:lnTo>
                <a:lnTo>
                  <a:pt x="46098" y="63640"/>
                </a:lnTo>
                <a:lnTo>
                  <a:pt x="46671" y="64594"/>
                </a:lnTo>
                <a:lnTo>
                  <a:pt x="49237" y="65163"/>
                </a:lnTo>
                <a:lnTo>
                  <a:pt x="52132" y="65187"/>
                </a:lnTo>
                <a:lnTo>
                  <a:pt x="55156" y="64404"/>
                </a:lnTo>
                <a:lnTo>
                  <a:pt x="54824" y="61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5893545" y="3348587"/>
            <a:ext cx="48820" cy="64971"/>
          </a:xfrm>
          <a:custGeom>
            <a:avLst/>
            <a:gdLst/>
            <a:ahLst/>
            <a:cxnLst/>
            <a:rect l="l" t="t" r="r" b="b"/>
            <a:pathLst>
              <a:path w="48820" h="64971">
                <a:moveTo>
                  <a:pt x="64" y="63867"/>
                </a:moveTo>
                <a:lnTo>
                  <a:pt x="2733" y="64971"/>
                </a:lnTo>
                <a:lnTo>
                  <a:pt x="5806" y="64971"/>
                </a:lnTo>
                <a:lnTo>
                  <a:pt x="8586" y="63409"/>
                </a:lnTo>
                <a:lnTo>
                  <a:pt x="8484" y="9640"/>
                </a:lnTo>
                <a:lnTo>
                  <a:pt x="10364" y="13639"/>
                </a:lnTo>
                <a:lnTo>
                  <a:pt x="12459" y="17793"/>
                </a:lnTo>
                <a:lnTo>
                  <a:pt x="14530" y="21678"/>
                </a:lnTo>
                <a:lnTo>
                  <a:pt x="34239" y="58420"/>
                </a:lnTo>
                <a:lnTo>
                  <a:pt x="36148" y="61610"/>
                </a:lnTo>
                <a:lnTo>
                  <a:pt x="39193" y="64402"/>
                </a:lnTo>
                <a:lnTo>
                  <a:pt x="42203" y="64860"/>
                </a:lnTo>
                <a:lnTo>
                  <a:pt x="45046" y="64860"/>
                </a:lnTo>
                <a:lnTo>
                  <a:pt x="47980" y="63715"/>
                </a:lnTo>
                <a:lnTo>
                  <a:pt x="48820" y="61163"/>
                </a:lnTo>
                <a:lnTo>
                  <a:pt x="48820" y="1562"/>
                </a:lnTo>
                <a:lnTo>
                  <a:pt x="48604" y="914"/>
                </a:lnTo>
                <a:lnTo>
                  <a:pt x="46051" y="0"/>
                </a:lnTo>
                <a:lnTo>
                  <a:pt x="43016" y="0"/>
                </a:lnTo>
                <a:lnTo>
                  <a:pt x="40233" y="1562"/>
                </a:lnTo>
                <a:lnTo>
                  <a:pt x="40388" y="53023"/>
                </a:lnTo>
                <a:lnTo>
                  <a:pt x="38787" y="49909"/>
                </a:lnTo>
                <a:lnTo>
                  <a:pt x="37213" y="46813"/>
                </a:lnTo>
                <a:lnTo>
                  <a:pt x="35610" y="43638"/>
                </a:lnTo>
                <a:lnTo>
                  <a:pt x="33973" y="40424"/>
                </a:lnTo>
                <a:lnTo>
                  <a:pt x="32219" y="37122"/>
                </a:lnTo>
                <a:lnTo>
                  <a:pt x="30406" y="33705"/>
                </a:lnTo>
                <a:lnTo>
                  <a:pt x="15242" y="5345"/>
                </a:lnTo>
                <a:lnTo>
                  <a:pt x="13680" y="2782"/>
                </a:lnTo>
                <a:lnTo>
                  <a:pt x="11002" y="532"/>
                </a:lnTo>
                <a:lnTo>
                  <a:pt x="7827" y="114"/>
                </a:lnTo>
                <a:lnTo>
                  <a:pt x="3606" y="114"/>
                </a:lnTo>
                <a:lnTo>
                  <a:pt x="1130" y="963"/>
                </a:lnTo>
                <a:lnTo>
                  <a:pt x="0" y="3812"/>
                </a:lnTo>
                <a:lnTo>
                  <a:pt x="64" y="638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5951105" y="3348705"/>
            <a:ext cx="48333" cy="64847"/>
          </a:xfrm>
          <a:custGeom>
            <a:avLst/>
            <a:gdLst/>
            <a:ahLst/>
            <a:cxnLst/>
            <a:rect l="l" t="t" r="r" b="b"/>
            <a:pathLst>
              <a:path w="48333" h="64847">
                <a:moveTo>
                  <a:pt x="20077" y="63997"/>
                </a:moveTo>
                <a:lnTo>
                  <a:pt x="22680" y="64847"/>
                </a:lnTo>
                <a:lnTo>
                  <a:pt x="25689" y="64847"/>
                </a:lnTo>
                <a:lnTo>
                  <a:pt x="28472" y="63284"/>
                </a:lnTo>
                <a:lnTo>
                  <a:pt x="28472" y="7279"/>
                </a:lnTo>
                <a:lnTo>
                  <a:pt x="46634" y="7279"/>
                </a:lnTo>
                <a:lnTo>
                  <a:pt x="47901" y="6465"/>
                </a:lnTo>
                <a:lnTo>
                  <a:pt x="48333" y="3696"/>
                </a:lnTo>
                <a:lnTo>
                  <a:pt x="48333" y="3063"/>
                </a:lnTo>
                <a:lnTo>
                  <a:pt x="46634" y="0"/>
                </a:lnTo>
                <a:lnTo>
                  <a:pt x="1699" y="0"/>
                </a:lnTo>
                <a:lnTo>
                  <a:pt x="215" y="1537"/>
                </a:lnTo>
                <a:lnTo>
                  <a:pt x="0" y="4320"/>
                </a:lnTo>
                <a:lnTo>
                  <a:pt x="1699" y="7279"/>
                </a:lnTo>
                <a:lnTo>
                  <a:pt x="19875" y="7279"/>
                </a:lnTo>
                <a:lnTo>
                  <a:pt x="19875" y="63284"/>
                </a:lnTo>
                <a:lnTo>
                  <a:pt x="20077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962392" y="3347604"/>
            <a:ext cx="55205" cy="66800"/>
          </a:xfrm>
          <a:custGeom>
            <a:avLst/>
            <a:gdLst/>
            <a:ahLst/>
            <a:cxnLst/>
            <a:rect l="l" t="t" r="r" b="b"/>
            <a:pathLst>
              <a:path w="55205" h="66800">
                <a:moveTo>
                  <a:pt x="13474" y="33295"/>
                </a:moveTo>
                <a:lnTo>
                  <a:pt x="13474" y="29933"/>
                </a:lnTo>
                <a:lnTo>
                  <a:pt x="13957" y="26859"/>
                </a:lnTo>
                <a:lnTo>
                  <a:pt x="14922" y="24090"/>
                </a:lnTo>
                <a:lnTo>
                  <a:pt x="15886" y="21308"/>
                </a:lnTo>
                <a:lnTo>
                  <a:pt x="19062" y="16951"/>
                </a:lnTo>
                <a:lnTo>
                  <a:pt x="23025" y="13435"/>
                </a:lnTo>
                <a:lnTo>
                  <a:pt x="28079" y="11275"/>
                </a:lnTo>
                <a:lnTo>
                  <a:pt x="30913" y="10731"/>
                </a:lnTo>
                <a:lnTo>
                  <a:pt x="36968" y="10731"/>
                </a:lnTo>
                <a:lnTo>
                  <a:pt x="39549" y="11033"/>
                </a:lnTo>
                <a:lnTo>
                  <a:pt x="41746" y="11630"/>
                </a:lnTo>
                <a:lnTo>
                  <a:pt x="45871" y="12887"/>
                </a:lnTo>
                <a:lnTo>
                  <a:pt x="49071" y="14273"/>
                </a:lnTo>
                <a:lnTo>
                  <a:pt x="52285" y="16127"/>
                </a:lnTo>
                <a:lnTo>
                  <a:pt x="54989" y="14324"/>
                </a:lnTo>
                <a:lnTo>
                  <a:pt x="55205" y="11134"/>
                </a:lnTo>
                <a:lnTo>
                  <a:pt x="55105" y="8214"/>
                </a:lnTo>
                <a:lnTo>
                  <a:pt x="53482" y="4925"/>
                </a:lnTo>
                <a:lnTo>
                  <a:pt x="50432" y="3110"/>
                </a:lnTo>
                <a:lnTo>
                  <a:pt x="47297" y="1964"/>
                </a:lnTo>
                <a:lnTo>
                  <a:pt x="43574" y="949"/>
                </a:lnTo>
                <a:lnTo>
                  <a:pt x="38987" y="200"/>
                </a:lnTo>
                <a:lnTo>
                  <a:pt x="36436" y="0"/>
                </a:lnTo>
                <a:lnTo>
                  <a:pt x="28552" y="0"/>
                </a:lnTo>
                <a:lnTo>
                  <a:pt x="23939" y="784"/>
                </a:lnTo>
                <a:lnTo>
                  <a:pt x="19785" y="2346"/>
                </a:lnTo>
                <a:lnTo>
                  <a:pt x="15645" y="3909"/>
                </a:lnTo>
                <a:lnTo>
                  <a:pt x="12103" y="6159"/>
                </a:lnTo>
                <a:lnTo>
                  <a:pt x="9183" y="9114"/>
                </a:lnTo>
                <a:lnTo>
                  <a:pt x="6261" y="12048"/>
                </a:lnTo>
                <a:lnTo>
                  <a:pt x="3999" y="15631"/>
                </a:lnTo>
                <a:lnTo>
                  <a:pt x="2401" y="19846"/>
                </a:lnTo>
                <a:lnTo>
                  <a:pt x="798" y="24051"/>
                </a:lnTo>
                <a:lnTo>
                  <a:pt x="0" y="28813"/>
                </a:lnTo>
                <a:lnTo>
                  <a:pt x="0" y="39215"/>
                </a:lnTo>
                <a:lnTo>
                  <a:pt x="749" y="43801"/>
                </a:lnTo>
                <a:lnTo>
                  <a:pt x="2250" y="47851"/>
                </a:lnTo>
                <a:lnTo>
                  <a:pt x="3733" y="51889"/>
                </a:lnTo>
                <a:lnTo>
                  <a:pt x="5908" y="55321"/>
                </a:lnTo>
                <a:lnTo>
                  <a:pt x="8737" y="58125"/>
                </a:lnTo>
                <a:lnTo>
                  <a:pt x="11555" y="60943"/>
                </a:lnTo>
                <a:lnTo>
                  <a:pt x="15012" y="63093"/>
                </a:lnTo>
                <a:lnTo>
                  <a:pt x="19086" y="64565"/>
                </a:lnTo>
                <a:lnTo>
                  <a:pt x="23177" y="66052"/>
                </a:lnTo>
                <a:lnTo>
                  <a:pt x="27788" y="66800"/>
                </a:lnTo>
                <a:lnTo>
                  <a:pt x="34711" y="66800"/>
                </a:lnTo>
                <a:lnTo>
                  <a:pt x="38214" y="66535"/>
                </a:lnTo>
                <a:lnTo>
                  <a:pt x="41695" y="66127"/>
                </a:lnTo>
                <a:lnTo>
                  <a:pt x="45111" y="65454"/>
                </a:lnTo>
                <a:lnTo>
                  <a:pt x="48373" y="64590"/>
                </a:lnTo>
                <a:lnTo>
                  <a:pt x="51296" y="63686"/>
                </a:lnTo>
                <a:lnTo>
                  <a:pt x="54532" y="61480"/>
                </a:lnTo>
                <a:lnTo>
                  <a:pt x="55054" y="58863"/>
                </a:lnTo>
                <a:lnTo>
                  <a:pt x="55054" y="33144"/>
                </a:lnTo>
                <a:lnTo>
                  <a:pt x="54406" y="30426"/>
                </a:lnTo>
                <a:lnTo>
                  <a:pt x="51563" y="28954"/>
                </a:lnTo>
                <a:lnTo>
                  <a:pt x="29743" y="28954"/>
                </a:lnTo>
                <a:lnTo>
                  <a:pt x="28181" y="30452"/>
                </a:lnTo>
                <a:lnTo>
                  <a:pt x="27853" y="33018"/>
                </a:lnTo>
                <a:lnTo>
                  <a:pt x="27853" y="35736"/>
                </a:lnTo>
                <a:lnTo>
                  <a:pt x="29743" y="38897"/>
                </a:lnTo>
                <a:lnTo>
                  <a:pt x="41987" y="38897"/>
                </a:lnTo>
                <a:lnTo>
                  <a:pt x="41987" y="53859"/>
                </a:lnTo>
                <a:lnTo>
                  <a:pt x="39419" y="55025"/>
                </a:lnTo>
                <a:lnTo>
                  <a:pt x="36550" y="55698"/>
                </a:lnTo>
                <a:lnTo>
                  <a:pt x="33642" y="55853"/>
                </a:lnTo>
                <a:lnTo>
                  <a:pt x="30646" y="55853"/>
                </a:lnTo>
                <a:lnTo>
                  <a:pt x="27914" y="55370"/>
                </a:lnTo>
                <a:lnTo>
                  <a:pt x="22950" y="53453"/>
                </a:lnTo>
                <a:lnTo>
                  <a:pt x="19062" y="50111"/>
                </a:lnTo>
                <a:lnTo>
                  <a:pt x="15927" y="45855"/>
                </a:lnTo>
                <a:lnTo>
                  <a:pt x="14947" y="43063"/>
                </a:lnTo>
                <a:lnTo>
                  <a:pt x="13971" y="40243"/>
                </a:lnTo>
                <a:lnTo>
                  <a:pt x="13474" y="36993"/>
                </a:lnTo>
                <a:lnTo>
                  <a:pt x="13474" y="332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7030566" y="3370435"/>
            <a:ext cx="33781" cy="62701"/>
          </a:xfrm>
          <a:custGeom>
            <a:avLst/>
            <a:gdLst/>
            <a:ahLst/>
            <a:cxnLst/>
            <a:rect l="l" t="t" r="r" b="b"/>
            <a:pathLst>
              <a:path w="33781" h="62701">
                <a:moveTo>
                  <a:pt x="29135" y="3239"/>
                </a:moveTo>
                <a:lnTo>
                  <a:pt x="26095" y="5500"/>
                </a:lnTo>
                <a:lnTo>
                  <a:pt x="23301" y="6400"/>
                </a:lnTo>
                <a:lnTo>
                  <a:pt x="19810" y="6616"/>
                </a:lnTo>
                <a:lnTo>
                  <a:pt x="17207" y="16459"/>
                </a:lnTo>
                <a:lnTo>
                  <a:pt x="18604" y="16459"/>
                </a:lnTo>
                <a:lnTo>
                  <a:pt x="21971" y="17538"/>
                </a:lnTo>
                <a:lnTo>
                  <a:pt x="24537" y="19865"/>
                </a:lnTo>
                <a:lnTo>
                  <a:pt x="26607" y="23468"/>
                </a:lnTo>
                <a:lnTo>
                  <a:pt x="28003" y="26542"/>
                </a:lnTo>
                <a:lnTo>
                  <a:pt x="33781" y="40971"/>
                </a:lnTo>
                <a:lnTo>
                  <a:pt x="30746" y="0"/>
                </a:lnTo>
                <a:lnTo>
                  <a:pt x="29135" y="3239"/>
                </a:lnTo>
                <a:close/>
              </a:path>
              <a:path w="33781" h="62701">
                <a:moveTo>
                  <a:pt x="32039" y="12815"/>
                </a:moveTo>
                <a:lnTo>
                  <a:pt x="35812" y="11355"/>
                </a:lnTo>
                <a:lnTo>
                  <a:pt x="38936" y="9284"/>
                </a:lnTo>
                <a:lnTo>
                  <a:pt x="41313" y="6667"/>
                </a:lnTo>
                <a:lnTo>
                  <a:pt x="43192" y="3683"/>
                </a:lnTo>
                <a:lnTo>
                  <a:pt x="44297" y="125"/>
                </a:lnTo>
                <a:lnTo>
                  <a:pt x="44564" y="-3999"/>
                </a:lnTo>
                <a:lnTo>
                  <a:pt x="44564" y="-6577"/>
                </a:lnTo>
                <a:lnTo>
                  <a:pt x="43418" y="-10831"/>
                </a:lnTo>
                <a:lnTo>
                  <a:pt x="41540" y="-14530"/>
                </a:lnTo>
                <a:lnTo>
                  <a:pt x="38656" y="-17409"/>
                </a:lnTo>
                <a:lnTo>
                  <a:pt x="34808" y="-19479"/>
                </a:lnTo>
                <a:lnTo>
                  <a:pt x="30391" y="-21017"/>
                </a:lnTo>
                <a:lnTo>
                  <a:pt x="27799" y="-21388"/>
                </a:lnTo>
                <a:lnTo>
                  <a:pt x="23698" y="-21704"/>
                </a:lnTo>
                <a:lnTo>
                  <a:pt x="3883" y="-21729"/>
                </a:lnTo>
                <a:lnTo>
                  <a:pt x="1104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12" y="42912"/>
                </a:lnTo>
                <a:lnTo>
                  <a:pt x="5270" y="43157"/>
                </a:lnTo>
                <a:lnTo>
                  <a:pt x="7833" y="43157"/>
                </a:lnTo>
                <a:lnTo>
                  <a:pt x="10565" y="42912"/>
                </a:lnTo>
                <a:lnTo>
                  <a:pt x="13117" y="41057"/>
                </a:lnTo>
                <a:lnTo>
                  <a:pt x="13117" y="16459"/>
                </a:lnTo>
                <a:lnTo>
                  <a:pt x="17207" y="16459"/>
                </a:lnTo>
                <a:lnTo>
                  <a:pt x="19810" y="6616"/>
                </a:lnTo>
                <a:lnTo>
                  <a:pt x="13117" y="6616"/>
                </a:lnTo>
                <a:lnTo>
                  <a:pt x="13117" y="-11696"/>
                </a:lnTo>
                <a:lnTo>
                  <a:pt x="21678" y="-11645"/>
                </a:lnTo>
                <a:lnTo>
                  <a:pt x="24803" y="-11149"/>
                </a:lnTo>
                <a:lnTo>
                  <a:pt x="28572" y="-9525"/>
                </a:lnTo>
                <a:lnTo>
                  <a:pt x="30506" y="-6591"/>
                </a:lnTo>
                <a:lnTo>
                  <a:pt x="30988" y="-2666"/>
                </a:lnTo>
                <a:lnTo>
                  <a:pt x="30746" y="0"/>
                </a:lnTo>
                <a:lnTo>
                  <a:pt x="33781" y="40971"/>
                </a:lnTo>
                <a:lnTo>
                  <a:pt x="34480" y="42268"/>
                </a:lnTo>
                <a:lnTo>
                  <a:pt x="37274" y="43066"/>
                </a:lnTo>
                <a:lnTo>
                  <a:pt x="44564" y="43066"/>
                </a:lnTo>
                <a:lnTo>
                  <a:pt x="47915" y="41161"/>
                </a:lnTo>
                <a:lnTo>
                  <a:pt x="47649" y="39790"/>
                </a:lnTo>
                <a:lnTo>
                  <a:pt x="46659" y="37023"/>
                </a:lnTo>
                <a:lnTo>
                  <a:pt x="41222" y="24296"/>
                </a:lnTo>
                <a:lnTo>
                  <a:pt x="39941" y="21398"/>
                </a:lnTo>
                <a:lnTo>
                  <a:pt x="37908" y="17881"/>
                </a:lnTo>
                <a:lnTo>
                  <a:pt x="34757" y="14514"/>
                </a:lnTo>
                <a:lnTo>
                  <a:pt x="32039" y="128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7082071" y="3348410"/>
            <a:ext cx="59295" cy="65187"/>
          </a:xfrm>
          <a:custGeom>
            <a:avLst/>
            <a:gdLst/>
            <a:ahLst/>
            <a:cxnLst/>
            <a:rect l="l" t="t" r="r" b="b"/>
            <a:pathLst>
              <a:path w="59295" h="65187">
                <a:moveTo>
                  <a:pt x="1169" y="64936"/>
                </a:moveTo>
                <a:lnTo>
                  <a:pt x="4104" y="65187"/>
                </a:lnTo>
                <a:lnTo>
                  <a:pt x="7063" y="65187"/>
                </a:lnTo>
                <a:lnTo>
                  <a:pt x="9982" y="65022"/>
                </a:lnTo>
                <a:lnTo>
                  <a:pt x="12725" y="62791"/>
                </a:lnTo>
                <a:lnTo>
                  <a:pt x="16816" y="50166"/>
                </a:lnTo>
                <a:lnTo>
                  <a:pt x="41071" y="50166"/>
                </a:lnTo>
                <a:lnTo>
                  <a:pt x="45427" y="63143"/>
                </a:lnTo>
                <a:lnTo>
                  <a:pt x="47472" y="64961"/>
                </a:lnTo>
                <a:lnTo>
                  <a:pt x="50090" y="65163"/>
                </a:lnTo>
                <a:lnTo>
                  <a:pt x="56019" y="65152"/>
                </a:lnTo>
                <a:lnTo>
                  <a:pt x="59295" y="62840"/>
                </a:lnTo>
                <a:lnTo>
                  <a:pt x="58547" y="59993"/>
                </a:lnTo>
                <a:lnTo>
                  <a:pt x="38585" y="2743"/>
                </a:lnTo>
                <a:lnTo>
                  <a:pt x="38379" y="2109"/>
                </a:lnTo>
                <a:lnTo>
                  <a:pt x="35812" y="229"/>
                </a:lnTo>
                <a:lnTo>
                  <a:pt x="32576" y="25"/>
                </a:lnTo>
                <a:lnTo>
                  <a:pt x="29044" y="0"/>
                </a:lnTo>
                <a:lnTo>
                  <a:pt x="28842" y="12625"/>
                </a:lnTo>
                <a:lnTo>
                  <a:pt x="38037" y="40082"/>
                </a:lnTo>
                <a:lnTo>
                  <a:pt x="19710" y="40082"/>
                </a:lnTo>
                <a:lnTo>
                  <a:pt x="20563" y="2592"/>
                </a:lnTo>
                <a:lnTo>
                  <a:pt x="637" y="59907"/>
                </a:lnTo>
                <a:lnTo>
                  <a:pt x="0" y="62002"/>
                </a:lnTo>
                <a:lnTo>
                  <a:pt x="1169" y="64936"/>
                </a:lnTo>
                <a:close/>
              </a:path>
              <a:path w="59295" h="65187">
                <a:moveTo>
                  <a:pt x="28842" y="12625"/>
                </a:moveTo>
                <a:lnTo>
                  <a:pt x="29044" y="0"/>
                </a:lnTo>
                <a:lnTo>
                  <a:pt x="25984" y="25"/>
                </a:lnTo>
                <a:lnTo>
                  <a:pt x="23115" y="229"/>
                </a:lnTo>
                <a:lnTo>
                  <a:pt x="20563" y="2592"/>
                </a:lnTo>
                <a:lnTo>
                  <a:pt x="19710" y="40082"/>
                </a:lnTo>
                <a:lnTo>
                  <a:pt x="28842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7149304" y="3348636"/>
            <a:ext cx="53261" cy="64961"/>
          </a:xfrm>
          <a:custGeom>
            <a:avLst/>
            <a:gdLst/>
            <a:ahLst/>
            <a:cxnLst/>
            <a:rect l="l" t="t" r="r" b="b"/>
            <a:pathLst>
              <a:path w="53261" h="64961">
                <a:moveTo>
                  <a:pt x="241" y="63717"/>
                </a:moveTo>
                <a:lnTo>
                  <a:pt x="2933" y="64810"/>
                </a:lnTo>
                <a:lnTo>
                  <a:pt x="5841" y="64961"/>
                </a:lnTo>
                <a:lnTo>
                  <a:pt x="8776" y="64810"/>
                </a:lnTo>
                <a:lnTo>
                  <a:pt x="11822" y="62816"/>
                </a:lnTo>
                <a:lnTo>
                  <a:pt x="11785" y="24030"/>
                </a:lnTo>
                <a:lnTo>
                  <a:pt x="11656" y="19282"/>
                </a:lnTo>
                <a:lnTo>
                  <a:pt x="11530" y="14494"/>
                </a:lnTo>
                <a:lnTo>
                  <a:pt x="13157" y="18479"/>
                </a:lnTo>
                <a:lnTo>
                  <a:pt x="15087" y="22644"/>
                </a:lnTo>
                <a:lnTo>
                  <a:pt x="16967" y="26381"/>
                </a:lnTo>
                <a:lnTo>
                  <a:pt x="33033" y="56581"/>
                </a:lnTo>
                <a:lnTo>
                  <a:pt x="34621" y="59590"/>
                </a:lnTo>
                <a:lnTo>
                  <a:pt x="36636" y="62524"/>
                </a:lnTo>
                <a:lnTo>
                  <a:pt x="39711" y="64415"/>
                </a:lnTo>
                <a:lnTo>
                  <a:pt x="42721" y="64761"/>
                </a:lnTo>
                <a:lnTo>
                  <a:pt x="49568" y="64670"/>
                </a:lnTo>
                <a:lnTo>
                  <a:pt x="52588" y="62716"/>
                </a:lnTo>
                <a:lnTo>
                  <a:pt x="53261" y="60073"/>
                </a:lnTo>
                <a:lnTo>
                  <a:pt x="53261" y="2020"/>
                </a:lnTo>
                <a:lnTo>
                  <a:pt x="52995" y="1106"/>
                </a:lnTo>
                <a:lnTo>
                  <a:pt x="50352" y="0"/>
                </a:lnTo>
                <a:lnTo>
                  <a:pt x="44564" y="0"/>
                </a:lnTo>
                <a:lnTo>
                  <a:pt x="41424" y="2020"/>
                </a:lnTo>
                <a:lnTo>
                  <a:pt x="41554" y="42077"/>
                </a:lnTo>
                <a:lnTo>
                  <a:pt x="41680" y="46840"/>
                </a:lnTo>
                <a:lnTo>
                  <a:pt x="40459" y="44171"/>
                </a:lnTo>
                <a:lnTo>
                  <a:pt x="39203" y="41518"/>
                </a:lnTo>
                <a:lnTo>
                  <a:pt x="37882" y="38775"/>
                </a:lnTo>
                <a:lnTo>
                  <a:pt x="36536" y="36007"/>
                </a:lnTo>
                <a:lnTo>
                  <a:pt x="35088" y="33263"/>
                </a:lnTo>
                <a:lnTo>
                  <a:pt x="33642" y="30416"/>
                </a:lnTo>
                <a:lnTo>
                  <a:pt x="21056" y="6808"/>
                </a:lnTo>
                <a:lnTo>
                  <a:pt x="20433" y="5501"/>
                </a:lnTo>
                <a:lnTo>
                  <a:pt x="17981" y="1969"/>
                </a:lnTo>
                <a:lnTo>
                  <a:pt x="14961" y="396"/>
                </a:lnTo>
                <a:lnTo>
                  <a:pt x="11771" y="64"/>
                </a:lnTo>
                <a:lnTo>
                  <a:pt x="3402" y="64"/>
                </a:lnTo>
                <a:lnTo>
                  <a:pt x="457" y="2020"/>
                </a:lnTo>
                <a:lnTo>
                  <a:pt x="0" y="4763"/>
                </a:lnTo>
                <a:lnTo>
                  <a:pt x="0" y="62816"/>
                </a:lnTo>
                <a:lnTo>
                  <a:pt x="241" y="63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7209532" y="3348705"/>
            <a:ext cx="49428" cy="64897"/>
          </a:xfrm>
          <a:custGeom>
            <a:avLst/>
            <a:gdLst/>
            <a:ahLst/>
            <a:cxnLst/>
            <a:rect l="l" t="t" r="r" b="b"/>
            <a:pathLst>
              <a:path w="49428" h="64897">
                <a:moveTo>
                  <a:pt x="19519" y="64349"/>
                </a:moveTo>
                <a:lnTo>
                  <a:pt x="22392" y="64847"/>
                </a:lnTo>
                <a:lnTo>
                  <a:pt x="25974" y="64897"/>
                </a:lnTo>
                <a:lnTo>
                  <a:pt x="28728" y="64641"/>
                </a:lnTo>
                <a:lnTo>
                  <a:pt x="31295" y="62802"/>
                </a:lnTo>
                <a:lnTo>
                  <a:pt x="31295" y="10731"/>
                </a:lnTo>
                <a:lnTo>
                  <a:pt x="47473" y="10731"/>
                </a:lnTo>
                <a:lnTo>
                  <a:pt x="49212" y="8547"/>
                </a:lnTo>
                <a:lnTo>
                  <a:pt x="49428" y="5386"/>
                </a:lnTo>
                <a:lnTo>
                  <a:pt x="49291" y="2844"/>
                </a:lnTo>
                <a:lnTo>
                  <a:pt x="47473" y="0"/>
                </a:lnTo>
                <a:lnTo>
                  <a:pt x="1959" y="0"/>
                </a:lnTo>
                <a:lnTo>
                  <a:pt x="346" y="1587"/>
                </a:lnTo>
                <a:lnTo>
                  <a:pt x="0" y="4391"/>
                </a:lnTo>
                <a:lnTo>
                  <a:pt x="130" y="7858"/>
                </a:lnTo>
                <a:lnTo>
                  <a:pt x="1959" y="10731"/>
                </a:lnTo>
                <a:lnTo>
                  <a:pt x="18122" y="10731"/>
                </a:lnTo>
                <a:lnTo>
                  <a:pt x="18122" y="62802"/>
                </a:lnTo>
                <a:lnTo>
                  <a:pt x="19519" y="643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7282558" y="3348705"/>
            <a:ext cx="49428" cy="64897"/>
          </a:xfrm>
          <a:custGeom>
            <a:avLst/>
            <a:gdLst/>
            <a:ahLst/>
            <a:cxnLst/>
            <a:rect l="l" t="t" r="r" b="b"/>
            <a:pathLst>
              <a:path w="49428" h="64897">
                <a:moveTo>
                  <a:pt x="19533" y="64349"/>
                </a:moveTo>
                <a:lnTo>
                  <a:pt x="22388" y="64847"/>
                </a:lnTo>
                <a:lnTo>
                  <a:pt x="25970" y="64897"/>
                </a:lnTo>
                <a:lnTo>
                  <a:pt x="28728" y="64641"/>
                </a:lnTo>
                <a:lnTo>
                  <a:pt x="31291" y="62802"/>
                </a:lnTo>
                <a:lnTo>
                  <a:pt x="31291" y="10731"/>
                </a:lnTo>
                <a:lnTo>
                  <a:pt x="47484" y="10731"/>
                </a:lnTo>
                <a:lnTo>
                  <a:pt x="49212" y="8547"/>
                </a:lnTo>
                <a:lnTo>
                  <a:pt x="49428" y="5386"/>
                </a:lnTo>
                <a:lnTo>
                  <a:pt x="49302" y="2844"/>
                </a:lnTo>
                <a:lnTo>
                  <a:pt x="47484" y="0"/>
                </a:lnTo>
                <a:lnTo>
                  <a:pt x="1954" y="0"/>
                </a:lnTo>
                <a:lnTo>
                  <a:pt x="342" y="1587"/>
                </a:lnTo>
                <a:lnTo>
                  <a:pt x="0" y="4391"/>
                </a:lnTo>
                <a:lnTo>
                  <a:pt x="125" y="7858"/>
                </a:lnTo>
                <a:lnTo>
                  <a:pt x="1954" y="10731"/>
                </a:lnTo>
                <a:lnTo>
                  <a:pt x="18122" y="10731"/>
                </a:lnTo>
                <a:lnTo>
                  <a:pt x="18122" y="62802"/>
                </a:lnTo>
                <a:lnTo>
                  <a:pt x="19533" y="643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7339164" y="3348407"/>
            <a:ext cx="50417" cy="65189"/>
          </a:xfrm>
          <a:custGeom>
            <a:avLst/>
            <a:gdLst/>
            <a:ahLst/>
            <a:cxnLst/>
            <a:rect l="l" t="t" r="r" b="b"/>
            <a:pathLst>
              <a:path w="50417" h="65189">
                <a:moveTo>
                  <a:pt x="40651" y="151"/>
                </a:moveTo>
                <a:lnTo>
                  <a:pt x="37299" y="2095"/>
                </a:lnTo>
                <a:lnTo>
                  <a:pt x="37299" y="25793"/>
                </a:lnTo>
                <a:lnTo>
                  <a:pt x="13119" y="25793"/>
                </a:lnTo>
                <a:lnTo>
                  <a:pt x="13119" y="2095"/>
                </a:lnTo>
                <a:lnTo>
                  <a:pt x="10617" y="251"/>
                </a:lnTo>
                <a:lnTo>
                  <a:pt x="7884" y="0"/>
                </a:lnTo>
                <a:lnTo>
                  <a:pt x="5321" y="0"/>
                </a:lnTo>
                <a:lnTo>
                  <a:pt x="2564" y="251"/>
                </a:lnTo>
                <a:lnTo>
                  <a:pt x="0" y="2095"/>
                </a:lnTo>
                <a:lnTo>
                  <a:pt x="0" y="63093"/>
                </a:lnTo>
                <a:lnTo>
                  <a:pt x="533" y="64259"/>
                </a:lnTo>
                <a:lnTo>
                  <a:pt x="3427" y="65037"/>
                </a:lnTo>
                <a:lnTo>
                  <a:pt x="6591" y="65189"/>
                </a:lnTo>
                <a:lnTo>
                  <a:pt x="9791" y="65037"/>
                </a:lnTo>
                <a:lnTo>
                  <a:pt x="13119" y="63093"/>
                </a:lnTo>
                <a:lnTo>
                  <a:pt x="13119" y="36982"/>
                </a:lnTo>
                <a:lnTo>
                  <a:pt x="37299" y="36982"/>
                </a:lnTo>
                <a:lnTo>
                  <a:pt x="37299" y="63093"/>
                </a:lnTo>
                <a:lnTo>
                  <a:pt x="39813" y="64947"/>
                </a:lnTo>
                <a:lnTo>
                  <a:pt x="42580" y="65189"/>
                </a:lnTo>
                <a:lnTo>
                  <a:pt x="45148" y="65189"/>
                </a:lnTo>
                <a:lnTo>
                  <a:pt x="47851" y="64947"/>
                </a:lnTo>
                <a:lnTo>
                  <a:pt x="50417" y="63093"/>
                </a:lnTo>
                <a:lnTo>
                  <a:pt x="50417" y="2095"/>
                </a:lnTo>
                <a:lnTo>
                  <a:pt x="49871" y="924"/>
                </a:lnTo>
                <a:lnTo>
                  <a:pt x="47016" y="151"/>
                </a:lnTo>
                <a:lnTo>
                  <a:pt x="43877" y="0"/>
                </a:lnTo>
                <a:lnTo>
                  <a:pt x="40651" y="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7400253" y="3347549"/>
            <a:ext cx="47332" cy="66906"/>
          </a:xfrm>
          <a:custGeom>
            <a:avLst/>
            <a:gdLst/>
            <a:ahLst/>
            <a:cxnLst/>
            <a:rect l="l" t="t" r="r" b="b"/>
            <a:pathLst>
              <a:path w="47332" h="66906">
                <a:moveTo>
                  <a:pt x="46559" y="42152"/>
                </a:moveTo>
                <a:lnTo>
                  <a:pt x="46012" y="44909"/>
                </a:lnTo>
                <a:lnTo>
                  <a:pt x="43726" y="49377"/>
                </a:lnTo>
                <a:lnTo>
                  <a:pt x="40655" y="53074"/>
                </a:lnTo>
                <a:lnTo>
                  <a:pt x="36324" y="55462"/>
                </a:lnTo>
                <a:lnTo>
                  <a:pt x="33632" y="56059"/>
                </a:lnTo>
                <a:lnTo>
                  <a:pt x="27166" y="56059"/>
                </a:lnTo>
                <a:lnTo>
                  <a:pt x="24488" y="55537"/>
                </a:lnTo>
                <a:lnTo>
                  <a:pt x="20232" y="53442"/>
                </a:lnTo>
                <a:lnTo>
                  <a:pt x="17273" y="49924"/>
                </a:lnTo>
                <a:lnTo>
                  <a:pt x="20599" y="66244"/>
                </a:lnTo>
                <a:lnTo>
                  <a:pt x="24969" y="66906"/>
                </a:lnTo>
                <a:lnTo>
                  <a:pt x="35092" y="66906"/>
                </a:lnTo>
                <a:lnTo>
                  <a:pt x="39585" y="66117"/>
                </a:lnTo>
                <a:lnTo>
                  <a:pt x="43449" y="64569"/>
                </a:lnTo>
                <a:lnTo>
                  <a:pt x="47332" y="63032"/>
                </a:lnTo>
                <a:lnTo>
                  <a:pt x="46559" y="42152"/>
                </a:lnTo>
                <a:close/>
              </a:path>
              <a:path w="47332" h="66906">
                <a:moveTo>
                  <a:pt x="0" y="33848"/>
                </a:moveTo>
                <a:lnTo>
                  <a:pt x="0" y="39535"/>
                </a:lnTo>
                <a:lnTo>
                  <a:pt x="623" y="44463"/>
                </a:lnTo>
                <a:lnTo>
                  <a:pt x="1869" y="48618"/>
                </a:lnTo>
                <a:lnTo>
                  <a:pt x="3125" y="52783"/>
                </a:lnTo>
                <a:lnTo>
                  <a:pt x="4993" y="56210"/>
                </a:lnTo>
                <a:lnTo>
                  <a:pt x="7481" y="58917"/>
                </a:lnTo>
                <a:lnTo>
                  <a:pt x="9997" y="61610"/>
                </a:lnTo>
                <a:lnTo>
                  <a:pt x="13107" y="63615"/>
                </a:lnTo>
                <a:lnTo>
                  <a:pt x="16855" y="64922"/>
                </a:lnTo>
                <a:lnTo>
                  <a:pt x="20599" y="66244"/>
                </a:lnTo>
                <a:lnTo>
                  <a:pt x="17273" y="49924"/>
                </a:lnTo>
                <a:lnTo>
                  <a:pt x="15113" y="45518"/>
                </a:lnTo>
                <a:lnTo>
                  <a:pt x="14580" y="42699"/>
                </a:lnTo>
                <a:lnTo>
                  <a:pt x="14047" y="39905"/>
                </a:lnTo>
                <a:lnTo>
                  <a:pt x="13766" y="36730"/>
                </a:lnTo>
                <a:lnTo>
                  <a:pt x="13766" y="30175"/>
                </a:lnTo>
                <a:lnTo>
                  <a:pt x="14061" y="27306"/>
                </a:lnTo>
                <a:lnTo>
                  <a:pt x="14604" y="24588"/>
                </a:lnTo>
                <a:lnTo>
                  <a:pt x="15152" y="21884"/>
                </a:lnTo>
                <a:lnTo>
                  <a:pt x="17424" y="17477"/>
                </a:lnTo>
                <a:lnTo>
                  <a:pt x="20499" y="13820"/>
                </a:lnTo>
                <a:lnTo>
                  <a:pt x="24829" y="11394"/>
                </a:lnTo>
                <a:lnTo>
                  <a:pt x="27537" y="10786"/>
                </a:lnTo>
                <a:lnTo>
                  <a:pt x="33948" y="10786"/>
                </a:lnTo>
                <a:lnTo>
                  <a:pt x="36601" y="11329"/>
                </a:lnTo>
                <a:lnTo>
                  <a:pt x="40871" y="13489"/>
                </a:lnTo>
                <a:lnTo>
                  <a:pt x="43855" y="17006"/>
                </a:lnTo>
                <a:lnTo>
                  <a:pt x="46051" y="21362"/>
                </a:lnTo>
                <a:lnTo>
                  <a:pt x="46584" y="24145"/>
                </a:lnTo>
                <a:lnTo>
                  <a:pt x="47106" y="26913"/>
                </a:lnTo>
                <a:lnTo>
                  <a:pt x="47372" y="29998"/>
                </a:lnTo>
                <a:lnTo>
                  <a:pt x="47372" y="36489"/>
                </a:lnTo>
                <a:lnTo>
                  <a:pt x="47106" y="39423"/>
                </a:lnTo>
                <a:lnTo>
                  <a:pt x="46559" y="42152"/>
                </a:lnTo>
                <a:lnTo>
                  <a:pt x="47332" y="63032"/>
                </a:lnTo>
                <a:lnTo>
                  <a:pt x="50584" y="60782"/>
                </a:lnTo>
                <a:lnTo>
                  <a:pt x="53215" y="57838"/>
                </a:lnTo>
                <a:lnTo>
                  <a:pt x="55843" y="54889"/>
                </a:lnTo>
                <a:lnTo>
                  <a:pt x="57823" y="51296"/>
                </a:lnTo>
                <a:lnTo>
                  <a:pt x="59159" y="47081"/>
                </a:lnTo>
                <a:lnTo>
                  <a:pt x="60479" y="42851"/>
                </a:lnTo>
                <a:lnTo>
                  <a:pt x="61153" y="38063"/>
                </a:lnTo>
                <a:lnTo>
                  <a:pt x="61153" y="27115"/>
                </a:lnTo>
                <a:lnTo>
                  <a:pt x="60505" y="22266"/>
                </a:lnTo>
                <a:lnTo>
                  <a:pt x="59235" y="18152"/>
                </a:lnTo>
                <a:lnTo>
                  <a:pt x="57952" y="14047"/>
                </a:lnTo>
                <a:lnTo>
                  <a:pt x="56059" y="10631"/>
                </a:lnTo>
                <a:lnTo>
                  <a:pt x="53533" y="7938"/>
                </a:lnTo>
                <a:lnTo>
                  <a:pt x="51029" y="5245"/>
                </a:lnTo>
                <a:lnTo>
                  <a:pt x="47894" y="3255"/>
                </a:lnTo>
                <a:lnTo>
                  <a:pt x="44157" y="1944"/>
                </a:lnTo>
                <a:lnTo>
                  <a:pt x="40413" y="647"/>
                </a:lnTo>
                <a:lnTo>
                  <a:pt x="36093" y="0"/>
                </a:lnTo>
                <a:lnTo>
                  <a:pt x="26075" y="0"/>
                </a:lnTo>
                <a:lnTo>
                  <a:pt x="21578" y="788"/>
                </a:lnTo>
                <a:lnTo>
                  <a:pt x="17694" y="2350"/>
                </a:lnTo>
                <a:lnTo>
                  <a:pt x="13821" y="3912"/>
                </a:lnTo>
                <a:lnTo>
                  <a:pt x="10566" y="6159"/>
                </a:lnTo>
                <a:lnTo>
                  <a:pt x="7938" y="9094"/>
                </a:lnTo>
                <a:lnTo>
                  <a:pt x="5295" y="12016"/>
                </a:lnTo>
                <a:lnTo>
                  <a:pt x="3329" y="15570"/>
                </a:lnTo>
                <a:lnTo>
                  <a:pt x="2009" y="19749"/>
                </a:lnTo>
                <a:lnTo>
                  <a:pt x="662" y="23929"/>
                </a:lnTo>
                <a:lnTo>
                  <a:pt x="0" y="28627"/>
                </a:lnTo>
                <a:lnTo>
                  <a:pt x="0" y="3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7471890" y="3370435"/>
            <a:ext cx="33797" cy="62701"/>
          </a:xfrm>
          <a:custGeom>
            <a:avLst/>
            <a:gdLst/>
            <a:ahLst/>
            <a:cxnLst/>
            <a:rect l="l" t="t" r="r" b="b"/>
            <a:pathLst>
              <a:path w="33797" h="62701">
                <a:moveTo>
                  <a:pt x="29135" y="3239"/>
                </a:moveTo>
                <a:lnTo>
                  <a:pt x="26099" y="5500"/>
                </a:lnTo>
                <a:lnTo>
                  <a:pt x="23305" y="6400"/>
                </a:lnTo>
                <a:lnTo>
                  <a:pt x="19810" y="6616"/>
                </a:lnTo>
                <a:lnTo>
                  <a:pt x="17208" y="16459"/>
                </a:lnTo>
                <a:lnTo>
                  <a:pt x="18604" y="16459"/>
                </a:lnTo>
                <a:lnTo>
                  <a:pt x="21971" y="17538"/>
                </a:lnTo>
                <a:lnTo>
                  <a:pt x="24537" y="19865"/>
                </a:lnTo>
                <a:lnTo>
                  <a:pt x="26607" y="23468"/>
                </a:lnTo>
                <a:lnTo>
                  <a:pt x="28004" y="26542"/>
                </a:lnTo>
                <a:lnTo>
                  <a:pt x="33797" y="40971"/>
                </a:lnTo>
                <a:lnTo>
                  <a:pt x="30747" y="0"/>
                </a:lnTo>
                <a:lnTo>
                  <a:pt x="29135" y="3239"/>
                </a:lnTo>
                <a:close/>
              </a:path>
              <a:path w="33797" h="62701">
                <a:moveTo>
                  <a:pt x="32043" y="12815"/>
                </a:moveTo>
                <a:lnTo>
                  <a:pt x="35812" y="11355"/>
                </a:lnTo>
                <a:lnTo>
                  <a:pt x="38936" y="9284"/>
                </a:lnTo>
                <a:lnTo>
                  <a:pt x="41313" y="6667"/>
                </a:lnTo>
                <a:lnTo>
                  <a:pt x="43192" y="3683"/>
                </a:lnTo>
                <a:lnTo>
                  <a:pt x="44297" y="125"/>
                </a:lnTo>
                <a:lnTo>
                  <a:pt x="44564" y="-3999"/>
                </a:lnTo>
                <a:lnTo>
                  <a:pt x="44564" y="-6577"/>
                </a:lnTo>
                <a:lnTo>
                  <a:pt x="43422" y="-10831"/>
                </a:lnTo>
                <a:lnTo>
                  <a:pt x="41540" y="-14530"/>
                </a:lnTo>
                <a:lnTo>
                  <a:pt x="38660" y="-17409"/>
                </a:lnTo>
                <a:lnTo>
                  <a:pt x="34811" y="-19479"/>
                </a:lnTo>
                <a:lnTo>
                  <a:pt x="30391" y="-21017"/>
                </a:lnTo>
                <a:lnTo>
                  <a:pt x="27799" y="-21388"/>
                </a:lnTo>
                <a:lnTo>
                  <a:pt x="23709" y="-21704"/>
                </a:lnTo>
                <a:lnTo>
                  <a:pt x="3887" y="-21729"/>
                </a:lnTo>
                <a:lnTo>
                  <a:pt x="1104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15" y="42912"/>
                </a:lnTo>
                <a:lnTo>
                  <a:pt x="5270" y="43157"/>
                </a:lnTo>
                <a:lnTo>
                  <a:pt x="7837" y="43157"/>
                </a:lnTo>
                <a:lnTo>
                  <a:pt x="10566" y="42912"/>
                </a:lnTo>
                <a:lnTo>
                  <a:pt x="13117" y="41057"/>
                </a:lnTo>
                <a:lnTo>
                  <a:pt x="13117" y="16459"/>
                </a:lnTo>
                <a:lnTo>
                  <a:pt x="17208" y="16459"/>
                </a:lnTo>
                <a:lnTo>
                  <a:pt x="19810" y="6616"/>
                </a:lnTo>
                <a:lnTo>
                  <a:pt x="13117" y="6616"/>
                </a:lnTo>
                <a:lnTo>
                  <a:pt x="13117" y="-11696"/>
                </a:lnTo>
                <a:lnTo>
                  <a:pt x="21678" y="-11645"/>
                </a:lnTo>
                <a:lnTo>
                  <a:pt x="24804" y="-11149"/>
                </a:lnTo>
                <a:lnTo>
                  <a:pt x="28587" y="-9525"/>
                </a:lnTo>
                <a:lnTo>
                  <a:pt x="30506" y="-6591"/>
                </a:lnTo>
                <a:lnTo>
                  <a:pt x="30989" y="-2666"/>
                </a:lnTo>
                <a:lnTo>
                  <a:pt x="30747" y="0"/>
                </a:lnTo>
                <a:lnTo>
                  <a:pt x="33797" y="40971"/>
                </a:lnTo>
                <a:lnTo>
                  <a:pt x="34480" y="42268"/>
                </a:lnTo>
                <a:lnTo>
                  <a:pt x="37274" y="43066"/>
                </a:lnTo>
                <a:lnTo>
                  <a:pt x="44564" y="43066"/>
                </a:lnTo>
                <a:lnTo>
                  <a:pt x="47915" y="41161"/>
                </a:lnTo>
                <a:lnTo>
                  <a:pt x="47664" y="39790"/>
                </a:lnTo>
                <a:lnTo>
                  <a:pt x="46659" y="37023"/>
                </a:lnTo>
                <a:lnTo>
                  <a:pt x="41222" y="24296"/>
                </a:lnTo>
                <a:lnTo>
                  <a:pt x="39941" y="21398"/>
                </a:lnTo>
                <a:lnTo>
                  <a:pt x="37912" y="17881"/>
                </a:lnTo>
                <a:lnTo>
                  <a:pt x="34761" y="14514"/>
                </a:lnTo>
                <a:lnTo>
                  <a:pt x="32043" y="128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7529040" y="3348636"/>
            <a:ext cx="53251" cy="64961"/>
          </a:xfrm>
          <a:custGeom>
            <a:avLst/>
            <a:gdLst/>
            <a:ahLst/>
            <a:cxnLst/>
            <a:rect l="l" t="t" r="r" b="b"/>
            <a:pathLst>
              <a:path w="53251" h="64961">
                <a:moveTo>
                  <a:pt x="241" y="63717"/>
                </a:moveTo>
                <a:lnTo>
                  <a:pt x="2933" y="64810"/>
                </a:lnTo>
                <a:lnTo>
                  <a:pt x="5843" y="64961"/>
                </a:lnTo>
                <a:lnTo>
                  <a:pt x="8773" y="64810"/>
                </a:lnTo>
                <a:lnTo>
                  <a:pt x="11822" y="62816"/>
                </a:lnTo>
                <a:lnTo>
                  <a:pt x="11786" y="24030"/>
                </a:lnTo>
                <a:lnTo>
                  <a:pt x="11657" y="19282"/>
                </a:lnTo>
                <a:lnTo>
                  <a:pt x="11516" y="14494"/>
                </a:lnTo>
                <a:lnTo>
                  <a:pt x="13158" y="18479"/>
                </a:lnTo>
                <a:lnTo>
                  <a:pt x="15073" y="22644"/>
                </a:lnTo>
                <a:lnTo>
                  <a:pt x="16967" y="26381"/>
                </a:lnTo>
                <a:lnTo>
                  <a:pt x="33033" y="56581"/>
                </a:lnTo>
                <a:lnTo>
                  <a:pt x="34621" y="59590"/>
                </a:lnTo>
                <a:lnTo>
                  <a:pt x="36636" y="62524"/>
                </a:lnTo>
                <a:lnTo>
                  <a:pt x="39711" y="64415"/>
                </a:lnTo>
                <a:lnTo>
                  <a:pt x="42721" y="64761"/>
                </a:lnTo>
                <a:lnTo>
                  <a:pt x="49568" y="64670"/>
                </a:lnTo>
                <a:lnTo>
                  <a:pt x="52588" y="62716"/>
                </a:lnTo>
                <a:lnTo>
                  <a:pt x="53251" y="60073"/>
                </a:lnTo>
                <a:lnTo>
                  <a:pt x="53251" y="2020"/>
                </a:lnTo>
                <a:lnTo>
                  <a:pt x="52995" y="1106"/>
                </a:lnTo>
                <a:lnTo>
                  <a:pt x="50352" y="0"/>
                </a:lnTo>
                <a:lnTo>
                  <a:pt x="44564" y="0"/>
                </a:lnTo>
                <a:lnTo>
                  <a:pt x="41414" y="2020"/>
                </a:lnTo>
                <a:lnTo>
                  <a:pt x="41666" y="46840"/>
                </a:lnTo>
                <a:lnTo>
                  <a:pt x="40460" y="44171"/>
                </a:lnTo>
                <a:lnTo>
                  <a:pt x="39203" y="41518"/>
                </a:lnTo>
                <a:lnTo>
                  <a:pt x="37882" y="38775"/>
                </a:lnTo>
                <a:lnTo>
                  <a:pt x="36525" y="36007"/>
                </a:lnTo>
                <a:lnTo>
                  <a:pt x="35088" y="33263"/>
                </a:lnTo>
                <a:lnTo>
                  <a:pt x="33627" y="30416"/>
                </a:lnTo>
                <a:lnTo>
                  <a:pt x="21056" y="6808"/>
                </a:lnTo>
                <a:lnTo>
                  <a:pt x="20419" y="5501"/>
                </a:lnTo>
                <a:lnTo>
                  <a:pt x="17971" y="1969"/>
                </a:lnTo>
                <a:lnTo>
                  <a:pt x="14961" y="396"/>
                </a:lnTo>
                <a:lnTo>
                  <a:pt x="11771" y="64"/>
                </a:lnTo>
                <a:lnTo>
                  <a:pt x="3402" y="64"/>
                </a:lnTo>
                <a:lnTo>
                  <a:pt x="443" y="2020"/>
                </a:lnTo>
                <a:lnTo>
                  <a:pt x="0" y="4763"/>
                </a:lnTo>
                <a:lnTo>
                  <a:pt x="0" y="62816"/>
                </a:lnTo>
                <a:lnTo>
                  <a:pt x="241" y="63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7589257" y="3348705"/>
            <a:ext cx="49428" cy="64897"/>
          </a:xfrm>
          <a:custGeom>
            <a:avLst/>
            <a:gdLst/>
            <a:ahLst/>
            <a:cxnLst/>
            <a:rect l="l" t="t" r="r" b="b"/>
            <a:pathLst>
              <a:path w="49428" h="64897">
                <a:moveTo>
                  <a:pt x="19530" y="64349"/>
                </a:moveTo>
                <a:lnTo>
                  <a:pt x="22402" y="64847"/>
                </a:lnTo>
                <a:lnTo>
                  <a:pt x="25985" y="64897"/>
                </a:lnTo>
                <a:lnTo>
                  <a:pt x="28738" y="64641"/>
                </a:lnTo>
                <a:lnTo>
                  <a:pt x="31305" y="62802"/>
                </a:lnTo>
                <a:lnTo>
                  <a:pt x="31305" y="10731"/>
                </a:lnTo>
                <a:lnTo>
                  <a:pt x="47484" y="10731"/>
                </a:lnTo>
                <a:lnTo>
                  <a:pt x="49212" y="8547"/>
                </a:lnTo>
                <a:lnTo>
                  <a:pt x="49428" y="5386"/>
                </a:lnTo>
                <a:lnTo>
                  <a:pt x="49302" y="2844"/>
                </a:lnTo>
                <a:lnTo>
                  <a:pt x="47484" y="0"/>
                </a:lnTo>
                <a:lnTo>
                  <a:pt x="1954" y="0"/>
                </a:lnTo>
                <a:lnTo>
                  <a:pt x="341" y="1587"/>
                </a:lnTo>
                <a:lnTo>
                  <a:pt x="0" y="4391"/>
                </a:lnTo>
                <a:lnTo>
                  <a:pt x="125" y="7858"/>
                </a:lnTo>
                <a:lnTo>
                  <a:pt x="1954" y="10731"/>
                </a:lnTo>
                <a:lnTo>
                  <a:pt x="18133" y="10731"/>
                </a:lnTo>
                <a:lnTo>
                  <a:pt x="18133" y="62802"/>
                </a:lnTo>
                <a:lnTo>
                  <a:pt x="19530" y="643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7642832" y="3347549"/>
            <a:ext cx="47322" cy="66906"/>
          </a:xfrm>
          <a:custGeom>
            <a:avLst/>
            <a:gdLst/>
            <a:ahLst/>
            <a:cxnLst/>
            <a:rect l="l" t="t" r="r" b="b"/>
            <a:pathLst>
              <a:path w="47322" h="66906">
                <a:moveTo>
                  <a:pt x="46544" y="42152"/>
                </a:moveTo>
                <a:lnTo>
                  <a:pt x="46000" y="44909"/>
                </a:lnTo>
                <a:lnTo>
                  <a:pt x="43726" y="49377"/>
                </a:lnTo>
                <a:lnTo>
                  <a:pt x="40651" y="53074"/>
                </a:lnTo>
                <a:lnTo>
                  <a:pt x="36320" y="55462"/>
                </a:lnTo>
                <a:lnTo>
                  <a:pt x="33616" y="56059"/>
                </a:lnTo>
                <a:lnTo>
                  <a:pt x="27166" y="56059"/>
                </a:lnTo>
                <a:lnTo>
                  <a:pt x="24488" y="55537"/>
                </a:lnTo>
                <a:lnTo>
                  <a:pt x="20218" y="53442"/>
                </a:lnTo>
                <a:lnTo>
                  <a:pt x="17273" y="49924"/>
                </a:lnTo>
                <a:lnTo>
                  <a:pt x="20589" y="66244"/>
                </a:lnTo>
                <a:lnTo>
                  <a:pt x="24969" y="66906"/>
                </a:lnTo>
                <a:lnTo>
                  <a:pt x="35078" y="66906"/>
                </a:lnTo>
                <a:lnTo>
                  <a:pt x="39575" y="66117"/>
                </a:lnTo>
                <a:lnTo>
                  <a:pt x="43449" y="64569"/>
                </a:lnTo>
                <a:lnTo>
                  <a:pt x="47322" y="63032"/>
                </a:lnTo>
                <a:lnTo>
                  <a:pt x="46544" y="42152"/>
                </a:lnTo>
                <a:close/>
              </a:path>
              <a:path w="47322" h="66906">
                <a:moveTo>
                  <a:pt x="0" y="33848"/>
                </a:moveTo>
                <a:lnTo>
                  <a:pt x="0" y="39535"/>
                </a:lnTo>
                <a:lnTo>
                  <a:pt x="608" y="44463"/>
                </a:lnTo>
                <a:lnTo>
                  <a:pt x="1868" y="48618"/>
                </a:lnTo>
                <a:lnTo>
                  <a:pt x="3110" y="52783"/>
                </a:lnTo>
                <a:lnTo>
                  <a:pt x="4979" y="56210"/>
                </a:lnTo>
                <a:lnTo>
                  <a:pt x="7481" y="58917"/>
                </a:lnTo>
                <a:lnTo>
                  <a:pt x="9983" y="61610"/>
                </a:lnTo>
                <a:lnTo>
                  <a:pt x="13107" y="63615"/>
                </a:lnTo>
                <a:lnTo>
                  <a:pt x="16841" y="64922"/>
                </a:lnTo>
                <a:lnTo>
                  <a:pt x="20589" y="66244"/>
                </a:lnTo>
                <a:lnTo>
                  <a:pt x="17273" y="49924"/>
                </a:lnTo>
                <a:lnTo>
                  <a:pt x="15102" y="45518"/>
                </a:lnTo>
                <a:lnTo>
                  <a:pt x="14565" y="42699"/>
                </a:lnTo>
                <a:lnTo>
                  <a:pt x="14033" y="39905"/>
                </a:lnTo>
                <a:lnTo>
                  <a:pt x="13766" y="36730"/>
                </a:lnTo>
                <a:lnTo>
                  <a:pt x="13766" y="30175"/>
                </a:lnTo>
                <a:lnTo>
                  <a:pt x="14047" y="27306"/>
                </a:lnTo>
                <a:lnTo>
                  <a:pt x="14591" y="24588"/>
                </a:lnTo>
                <a:lnTo>
                  <a:pt x="15138" y="21884"/>
                </a:lnTo>
                <a:lnTo>
                  <a:pt x="17424" y="17477"/>
                </a:lnTo>
                <a:lnTo>
                  <a:pt x="20499" y="13820"/>
                </a:lnTo>
                <a:lnTo>
                  <a:pt x="24829" y="11394"/>
                </a:lnTo>
                <a:lnTo>
                  <a:pt x="27522" y="10786"/>
                </a:lnTo>
                <a:lnTo>
                  <a:pt x="33934" y="10786"/>
                </a:lnTo>
                <a:lnTo>
                  <a:pt x="36601" y="11329"/>
                </a:lnTo>
                <a:lnTo>
                  <a:pt x="40857" y="13489"/>
                </a:lnTo>
                <a:lnTo>
                  <a:pt x="43851" y="17006"/>
                </a:lnTo>
                <a:lnTo>
                  <a:pt x="46037" y="21362"/>
                </a:lnTo>
                <a:lnTo>
                  <a:pt x="46569" y="24145"/>
                </a:lnTo>
                <a:lnTo>
                  <a:pt x="47106" y="26913"/>
                </a:lnTo>
                <a:lnTo>
                  <a:pt x="47372" y="29998"/>
                </a:lnTo>
                <a:lnTo>
                  <a:pt x="47372" y="36489"/>
                </a:lnTo>
                <a:lnTo>
                  <a:pt x="47091" y="39423"/>
                </a:lnTo>
                <a:lnTo>
                  <a:pt x="46544" y="42152"/>
                </a:lnTo>
                <a:lnTo>
                  <a:pt x="47322" y="63032"/>
                </a:lnTo>
                <a:lnTo>
                  <a:pt x="50584" y="60782"/>
                </a:lnTo>
                <a:lnTo>
                  <a:pt x="53211" y="57838"/>
                </a:lnTo>
                <a:lnTo>
                  <a:pt x="55843" y="54889"/>
                </a:lnTo>
                <a:lnTo>
                  <a:pt x="57809" y="51296"/>
                </a:lnTo>
                <a:lnTo>
                  <a:pt x="59155" y="47081"/>
                </a:lnTo>
                <a:lnTo>
                  <a:pt x="60476" y="42851"/>
                </a:lnTo>
                <a:lnTo>
                  <a:pt x="61150" y="38063"/>
                </a:lnTo>
                <a:lnTo>
                  <a:pt x="61150" y="27115"/>
                </a:lnTo>
                <a:lnTo>
                  <a:pt x="60501" y="22266"/>
                </a:lnTo>
                <a:lnTo>
                  <a:pt x="59235" y="18152"/>
                </a:lnTo>
                <a:lnTo>
                  <a:pt x="57938" y="14047"/>
                </a:lnTo>
                <a:lnTo>
                  <a:pt x="56045" y="10631"/>
                </a:lnTo>
                <a:lnTo>
                  <a:pt x="53531" y="7938"/>
                </a:lnTo>
                <a:lnTo>
                  <a:pt x="51015" y="5245"/>
                </a:lnTo>
                <a:lnTo>
                  <a:pt x="47891" y="3255"/>
                </a:lnTo>
                <a:lnTo>
                  <a:pt x="44147" y="1944"/>
                </a:lnTo>
                <a:lnTo>
                  <a:pt x="40399" y="647"/>
                </a:lnTo>
                <a:lnTo>
                  <a:pt x="36079" y="0"/>
                </a:lnTo>
                <a:lnTo>
                  <a:pt x="26060" y="0"/>
                </a:lnTo>
                <a:lnTo>
                  <a:pt x="21564" y="788"/>
                </a:lnTo>
                <a:lnTo>
                  <a:pt x="17691" y="2350"/>
                </a:lnTo>
                <a:lnTo>
                  <a:pt x="13806" y="3912"/>
                </a:lnTo>
                <a:lnTo>
                  <a:pt x="10566" y="6159"/>
                </a:lnTo>
                <a:lnTo>
                  <a:pt x="7938" y="9094"/>
                </a:lnTo>
                <a:lnTo>
                  <a:pt x="5295" y="12016"/>
                </a:lnTo>
                <a:lnTo>
                  <a:pt x="3315" y="15570"/>
                </a:lnTo>
                <a:lnTo>
                  <a:pt x="1995" y="19749"/>
                </a:lnTo>
                <a:lnTo>
                  <a:pt x="659" y="23929"/>
                </a:lnTo>
                <a:lnTo>
                  <a:pt x="0" y="28627"/>
                </a:lnTo>
                <a:lnTo>
                  <a:pt x="0" y="3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7714454" y="3348636"/>
            <a:ext cx="53261" cy="64961"/>
          </a:xfrm>
          <a:custGeom>
            <a:avLst/>
            <a:gdLst/>
            <a:ahLst/>
            <a:cxnLst/>
            <a:rect l="l" t="t" r="r" b="b"/>
            <a:pathLst>
              <a:path w="53261" h="64961">
                <a:moveTo>
                  <a:pt x="240" y="63717"/>
                </a:moveTo>
                <a:lnTo>
                  <a:pt x="2943" y="64810"/>
                </a:lnTo>
                <a:lnTo>
                  <a:pt x="5841" y="64961"/>
                </a:lnTo>
                <a:lnTo>
                  <a:pt x="8775" y="64810"/>
                </a:lnTo>
                <a:lnTo>
                  <a:pt x="11822" y="62816"/>
                </a:lnTo>
                <a:lnTo>
                  <a:pt x="11670" y="19282"/>
                </a:lnTo>
                <a:lnTo>
                  <a:pt x="11530" y="14494"/>
                </a:lnTo>
                <a:lnTo>
                  <a:pt x="13157" y="18479"/>
                </a:lnTo>
                <a:lnTo>
                  <a:pt x="15087" y="22644"/>
                </a:lnTo>
                <a:lnTo>
                  <a:pt x="16981" y="26381"/>
                </a:lnTo>
                <a:lnTo>
                  <a:pt x="33044" y="56581"/>
                </a:lnTo>
                <a:lnTo>
                  <a:pt x="34620" y="59590"/>
                </a:lnTo>
                <a:lnTo>
                  <a:pt x="36640" y="62524"/>
                </a:lnTo>
                <a:lnTo>
                  <a:pt x="39711" y="64415"/>
                </a:lnTo>
                <a:lnTo>
                  <a:pt x="42735" y="64761"/>
                </a:lnTo>
                <a:lnTo>
                  <a:pt x="49578" y="64670"/>
                </a:lnTo>
                <a:lnTo>
                  <a:pt x="52588" y="62716"/>
                </a:lnTo>
                <a:lnTo>
                  <a:pt x="53261" y="60073"/>
                </a:lnTo>
                <a:lnTo>
                  <a:pt x="53261" y="2020"/>
                </a:lnTo>
                <a:lnTo>
                  <a:pt x="53009" y="1106"/>
                </a:lnTo>
                <a:lnTo>
                  <a:pt x="50356" y="0"/>
                </a:lnTo>
                <a:lnTo>
                  <a:pt x="44564" y="0"/>
                </a:lnTo>
                <a:lnTo>
                  <a:pt x="41428" y="2020"/>
                </a:lnTo>
                <a:lnTo>
                  <a:pt x="41680" y="46840"/>
                </a:lnTo>
                <a:lnTo>
                  <a:pt x="40459" y="44171"/>
                </a:lnTo>
                <a:lnTo>
                  <a:pt x="39203" y="41518"/>
                </a:lnTo>
                <a:lnTo>
                  <a:pt x="37882" y="38775"/>
                </a:lnTo>
                <a:lnTo>
                  <a:pt x="36535" y="36007"/>
                </a:lnTo>
                <a:lnTo>
                  <a:pt x="35088" y="33263"/>
                </a:lnTo>
                <a:lnTo>
                  <a:pt x="33641" y="30416"/>
                </a:lnTo>
                <a:lnTo>
                  <a:pt x="21070" y="6808"/>
                </a:lnTo>
                <a:lnTo>
                  <a:pt x="20433" y="5501"/>
                </a:lnTo>
                <a:lnTo>
                  <a:pt x="17981" y="1969"/>
                </a:lnTo>
                <a:lnTo>
                  <a:pt x="14972" y="396"/>
                </a:lnTo>
                <a:lnTo>
                  <a:pt x="11771" y="64"/>
                </a:lnTo>
                <a:lnTo>
                  <a:pt x="3401" y="64"/>
                </a:lnTo>
                <a:lnTo>
                  <a:pt x="457" y="2020"/>
                </a:lnTo>
                <a:lnTo>
                  <a:pt x="0" y="4763"/>
                </a:lnTo>
                <a:lnTo>
                  <a:pt x="0" y="62816"/>
                </a:lnTo>
                <a:lnTo>
                  <a:pt x="240" y="63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7798344" y="3348410"/>
            <a:ext cx="59306" cy="65187"/>
          </a:xfrm>
          <a:custGeom>
            <a:avLst/>
            <a:gdLst/>
            <a:ahLst/>
            <a:cxnLst/>
            <a:rect l="l" t="t" r="r" b="b"/>
            <a:pathLst>
              <a:path w="59306" h="65187">
                <a:moveTo>
                  <a:pt x="1181" y="64936"/>
                </a:moveTo>
                <a:lnTo>
                  <a:pt x="4114" y="65187"/>
                </a:lnTo>
                <a:lnTo>
                  <a:pt x="7073" y="65187"/>
                </a:lnTo>
                <a:lnTo>
                  <a:pt x="9993" y="65022"/>
                </a:lnTo>
                <a:lnTo>
                  <a:pt x="12736" y="62791"/>
                </a:lnTo>
                <a:lnTo>
                  <a:pt x="16826" y="50166"/>
                </a:lnTo>
                <a:lnTo>
                  <a:pt x="41083" y="50166"/>
                </a:lnTo>
                <a:lnTo>
                  <a:pt x="45429" y="63143"/>
                </a:lnTo>
                <a:lnTo>
                  <a:pt x="47473" y="64961"/>
                </a:lnTo>
                <a:lnTo>
                  <a:pt x="50101" y="65163"/>
                </a:lnTo>
                <a:lnTo>
                  <a:pt x="56031" y="65152"/>
                </a:lnTo>
                <a:lnTo>
                  <a:pt x="59306" y="62840"/>
                </a:lnTo>
                <a:lnTo>
                  <a:pt x="58558" y="59993"/>
                </a:lnTo>
                <a:lnTo>
                  <a:pt x="38596" y="2743"/>
                </a:lnTo>
                <a:lnTo>
                  <a:pt x="38390" y="2109"/>
                </a:lnTo>
                <a:lnTo>
                  <a:pt x="35812" y="229"/>
                </a:lnTo>
                <a:lnTo>
                  <a:pt x="32572" y="25"/>
                </a:lnTo>
                <a:lnTo>
                  <a:pt x="29056" y="0"/>
                </a:lnTo>
                <a:lnTo>
                  <a:pt x="28854" y="12625"/>
                </a:lnTo>
                <a:lnTo>
                  <a:pt x="38049" y="40082"/>
                </a:lnTo>
                <a:lnTo>
                  <a:pt x="19710" y="40082"/>
                </a:lnTo>
                <a:lnTo>
                  <a:pt x="20574" y="2592"/>
                </a:lnTo>
                <a:lnTo>
                  <a:pt x="648" y="59907"/>
                </a:lnTo>
                <a:lnTo>
                  <a:pt x="0" y="62002"/>
                </a:lnTo>
                <a:lnTo>
                  <a:pt x="1181" y="64936"/>
                </a:lnTo>
                <a:close/>
              </a:path>
              <a:path w="59306" h="65187">
                <a:moveTo>
                  <a:pt x="28854" y="12625"/>
                </a:moveTo>
                <a:lnTo>
                  <a:pt x="29056" y="0"/>
                </a:lnTo>
                <a:lnTo>
                  <a:pt x="25995" y="25"/>
                </a:lnTo>
                <a:lnTo>
                  <a:pt x="23126" y="229"/>
                </a:lnTo>
                <a:lnTo>
                  <a:pt x="20574" y="2592"/>
                </a:lnTo>
                <a:lnTo>
                  <a:pt x="19710" y="40082"/>
                </a:lnTo>
                <a:lnTo>
                  <a:pt x="28854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7865590" y="3348636"/>
            <a:ext cx="53251" cy="64961"/>
          </a:xfrm>
          <a:custGeom>
            <a:avLst/>
            <a:gdLst/>
            <a:ahLst/>
            <a:cxnLst/>
            <a:rect l="l" t="t" r="r" b="b"/>
            <a:pathLst>
              <a:path w="53251" h="64961">
                <a:moveTo>
                  <a:pt x="241" y="63717"/>
                </a:moveTo>
                <a:lnTo>
                  <a:pt x="2933" y="64810"/>
                </a:lnTo>
                <a:lnTo>
                  <a:pt x="5842" y="64961"/>
                </a:lnTo>
                <a:lnTo>
                  <a:pt x="8776" y="64810"/>
                </a:lnTo>
                <a:lnTo>
                  <a:pt x="11822" y="62816"/>
                </a:lnTo>
                <a:lnTo>
                  <a:pt x="11785" y="24030"/>
                </a:lnTo>
                <a:lnTo>
                  <a:pt x="11656" y="19282"/>
                </a:lnTo>
                <a:lnTo>
                  <a:pt x="11520" y="14494"/>
                </a:lnTo>
                <a:lnTo>
                  <a:pt x="13157" y="18479"/>
                </a:lnTo>
                <a:lnTo>
                  <a:pt x="15072" y="22644"/>
                </a:lnTo>
                <a:lnTo>
                  <a:pt x="16965" y="26381"/>
                </a:lnTo>
                <a:lnTo>
                  <a:pt x="33032" y="56581"/>
                </a:lnTo>
                <a:lnTo>
                  <a:pt x="34620" y="59590"/>
                </a:lnTo>
                <a:lnTo>
                  <a:pt x="36640" y="62524"/>
                </a:lnTo>
                <a:lnTo>
                  <a:pt x="39711" y="64415"/>
                </a:lnTo>
                <a:lnTo>
                  <a:pt x="42720" y="64761"/>
                </a:lnTo>
                <a:lnTo>
                  <a:pt x="49568" y="64670"/>
                </a:lnTo>
                <a:lnTo>
                  <a:pt x="52588" y="62716"/>
                </a:lnTo>
                <a:lnTo>
                  <a:pt x="53251" y="60073"/>
                </a:lnTo>
                <a:lnTo>
                  <a:pt x="53251" y="2020"/>
                </a:lnTo>
                <a:lnTo>
                  <a:pt x="52994" y="1106"/>
                </a:lnTo>
                <a:lnTo>
                  <a:pt x="50356" y="0"/>
                </a:lnTo>
                <a:lnTo>
                  <a:pt x="44564" y="0"/>
                </a:lnTo>
                <a:lnTo>
                  <a:pt x="41413" y="2020"/>
                </a:lnTo>
                <a:lnTo>
                  <a:pt x="41540" y="42077"/>
                </a:lnTo>
                <a:lnTo>
                  <a:pt x="41669" y="46840"/>
                </a:lnTo>
                <a:lnTo>
                  <a:pt x="40459" y="44171"/>
                </a:lnTo>
                <a:lnTo>
                  <a:pt x="39203" y="41518"/>
                </a:lnTo>
                <a:lnTo>
                  <a:pt x="37882" y="38775"/>
                </a:lnTo>
                <a:lnTo>
                  <a:pt x="36525" y="36007"/>
                </a:lnTo>
                <a:lnTo>
                  <a:pt x="35088" y="33263"/>
                </a:lnTo>
                <a:lnTo>
                  <a:pt x="33627" y="30416"/>
                </a:lnTo>
                <a:lnTo>
                  <a:pt x="21055" y="6808"/>
                </a:lnTo>
                <a:lnTo>
                  <a:pt x="20422" y="5501"/>
                </a:lnTo>
                <a:lnTo>
                  <a:pt x="17970" y="1969"/>
                </a:lnTo>
                <a:lnTo>
                  <a:pt x="14960" y="396"/>
                </a:lnTo>
                <a:lnTo>
                  <a:pt x="11771" y="64"/>
                </a:lnTo>
                <a:lnTo>
                  <a:pt x="3401" y="64"/>
                </a:lnTo>
                <a:lnTo>
                  <a:pt x="441" y="2020"/>
                </a:lnTo>
                <a:lnTo>
                  <a:pt x="0" y="4763"/>
                </a:lnTo>
                <a:lnTo>
                  <a:pt x="0" y="62816"/>
                </a:lnTo>
                <a:lnTo>
                  <a:pt x="241" y="63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7925432" y="3348528"/>
            <a:ext cx="26697" cy="65761"/>
          </a:xfrm>
          <a:custGeom>
            <a:avLst/>
            <a:gdLst/>
            <a:ahLst/>
            <a:cxnLst/>
            <a:rect l="l" t="t" r="r" b="b"/>
            <a:pathLst>
              <a:path w="26697" h="65761">
                <a:moveTo>
                  <a:pt x="13514" y="1865"/>
                </a:moveTo>
                <a:lnTo>
                  <a:pt x="13514" y="46253"/>
                </a:lnTo>
                <a:lnTo>
                  <a:pt x="13168" y="50242"/>
                </a:lnTo>
                <a:lnTo>
                  <a:pt x="11685" y="53337"/>
                </a:lnTo>
                <a:lnTo>
                  <a:pt x="8967" y="54392"/>
                </a:lnTo>
                <a:lnTo>
                  <a:pt x="6389" y="54277"/>
                </a:lnTo>
                <a:lnTo>
                  <a:pt x="3481" y="53160"/>
                </a:lnTo>
                <a:lnTo>
                  <a:pt x="532" y="52856"/>
                </a:lnTo>
                <a:lnTo>
                  <a:pt x="0" y="55462"/>
                </a:lnTo>
                <a:lnTo>
                  <a:pt x="13" y="61048"/>
                </a:lnTo>
                <a:lnTo>
                  <a:pt x="1626" y="63958"/>
                </a:lnTo>
                <a:lnTo>
                  <a:pt x="4344" y="64973"/>
                </a:lnTo>
                <a:lnTo>
                  <a:pt x="7048" y="65545"/>
                </a:lnTo>
                <a:lnTo>
                  <a:pt x="10022" y="65761"/>
                </a:lnTo>
                <a:lnTo>
                  <a:pt x="13143" y="65761"/>
                </a:lnTo>
                <a:lnTo>
                  <a:pt x="15774" y="65340"/>
                </a:lnTo>
                <a:lnTo>
                  <a:pt x="20040" y="63601"/>
                </a:lnTo>
                <a:lnTo>
                  <a:pt x="23075" y="60703"/>
                </a:lnTo>
                <a:lnTo>
                  <a:pt x="25326" y="57059"/>
                </a:lnTo>
                <a:lnTo>
                  <a:pt x="26417" y="52362"/>
                </a:lnTo>
                <a:lnTo>
                  <a:pt x="26697" y="49720"/>
                </a:lnTo>
                <a:lnTo>
                  <a:pt x="26697" y="1865"/>
                </a:lnTo>
                <a:lnTo>
                  <a:pt x="26150" y="749"/>
                </a:lnTo>
                <a:lnTo>
                  <a:pt x="23256" y="0"/>
                </a:lnTo>
                <a:lnTo>
                  <a:pt x="16904" y="0"/>
                </a:lnTo>
                <a:lnTo>
                  <a:pt x="13514" y="18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7965860" y="3348407"/>
            <a:ext cx="52768" cy="66041"/>
          </a:xfrm>
          <a:custGeom>
            <a:avLst/>
            <a:gdLst/>
            <a:ahLst/>
            <a:cxnLst/>
            <a:rect l="l" t="t" r="r" b="b"/>
            <a:pathLst>
              <a:path w="52768" h="66041">
                <a:moveTo>
                  <a:pt x="598" y="49100"/>
                </a:moveTo>
                <a:lnTo>
                  <a:pt x="1767" y="52195"/>
                </a:lnTo>
                <a:lnTo>
                  <a:pt x="2948" y="55270"/>
                </a:lnTo>
                <a:lnTo>
                  <a:pt x="4662" y="57837"/>
                </a:lnTo>
                <a:lnTo>
                  <a:pt x="9108" y="61963"/>
                </a:lnTo>
                <a:lnTo>
                  <a:pt x="11836" y="63500"/>
                </a:lnTo>
                <a:lnTo>
                  <a:pt x="15077" y="64516"/>
                </a:lnTo>
                <a:lnTo>
                  <a:pt x="18301" y="65534"/>
                </a:lnTo>
                <a:lnTo>
                  <a:pt x="21945" y="66041"/>
                </a:lnTo>
                <a:lnTo>
                  <a:pt x="30330" y="66041"/>
                </a:lnTo>
                <a:lnTo>
                  <a:pt x="34164" y="65469"/>
                </a:lnTo>
                <a:lnTo>
                  <a:pt x="37490" y="64349"/>
                </a:lnTo>
                <a:lnTo>
                  <a:pt x="40820" y="63219"/>
                </a:lnTo>
                <a:lnTo>
                  <a:pt x="43614" y="61570"/>
                </a:lnTo>
                <a:lnTo>
                  <a:pt x="48146" y="57240"/>
                </a:lnTo>
                <a:lnTo>
                  <a:pt x="49864" y="54597"/>
                </a:lnTo>
                <a:lnTo>
                  <a:pt x="51019" y="51461"/>
                </a:lnTo>
                <a:lnTo>
                  <a:pt x="52185" y="48337"/>
                </a:lnTo>
                <a:lnTo>
                  <a:pt x="52768" y="44794"/>
                </a:lnTo>
                <a:lnTo>
                  <a:pt x="52768" y="2095"/>
                </a:lnTo>
                <a:lnTo>
                  <a:pt x="52261" y="928"/>
                </a:lnTo>
                <a:lnTo>
                  <a:pt x="49442" y="154"/>
                </a:lnTo>
                <a:lnTo>
                  <a:pt x="46318" y="0"/>
                </a:lnTo>
                <a:lnTo>
                  <a:pt x="43157" y="154"/>
                </a:lnTo>
                <a:lnTo>
                  <a:pt x="39790" y="2095"/>
                </a:lnTo>
                <a:lnTo>
                  <a:pt x="39790" y="43243"/>
                </a:lnTo>
                <a:lnTo>
                  <a:pt x="38861" y="47040"/>
                </a:lnTo>
                <a:lnTo>
                  <a:pt x="37378" y="50317"/>
                </a:lnTo>
                <a:lnTo>
                  <a:pt x="33732" y="53682"/>
                </a:lnTo>
                <a:lnTo>
                  <a:pt x="30469" y="54938"/>
                </a:lnTo>
                <a:lnTo>
                  <a:pt x="26572" y="55260"/>
                </a:lnTo>
                <a:lnTo>
                  <a:pt x="22697" y="54938"/>
                </a:lnTo>
                <a:lnTo>
                  <a:pt x="19392" y="53722"/>
                </a:lnTo>
                <a:lnTo>
                  <a:pt x="15609" y="50331"/>
                </a:lnTo>
                <a:lnTo>
                  <a:pt x="14072" y="46901"/>
                </a:lnTo>
                <a:lnTo>
                  <a:pt x="13133" y="42786"/>
                </a:lnTo>
                <a:lnTo>
                  <a:pt x="13133" y="1767"/>
                </a:lnTo>
                <a:lnTo>
                  <a:pt x="10570" y="255"/>
                </a:lnTo>
                <a:lnTo>
                  <a:pt x="7851" y="0"/>
                </a:lnTo>
                <a:lnTo>
                  <a:pt x="5299" y="0"/>
                </a:lnTo>
                <a:lnTo>
                  <a:pt x="2566" y="255"/>
                </a:lnTo>
                <a:lnTo>
                  <a:pt x="0" y="2095"/>
                </a:lnTo>
                <a:lnTo>
                  <a:pt x="0" y="45504"/>
                </a:lnTo>
                <a:lnTo>
                  <a:pt x="598" y="49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8031946" y="3348713"/>
            <a:ext cx="75286" cy="64883"/>
          </a:xfrm>
          <a:custGeom>
            <a:avLst/>
            <a:gdLst/>
            <a:ahLst/>
            <a:cxnLst/>
            <a:rect l="l" t="t" r="r" b="b"/>
            <a:pathLst>
              <a:path w="75286" h="64883">
                <a:moveTo>
                  <a:pt x="63359" y="63953"/>
                </a:moveTo>
                <a:lnTo>
                  <a:pt x="66041" y="64731"/>
                </a:lnTo>
                <a:lnTo>
                  <a:pt x="69051" y="64883"/>
                </a:lnTo>
                <a:lnTo>
                  <a:pt x="72086" y="64731"/>
                </a:lnTo>
                <a:lnTo>
                  <a:pt x="75286" y="62787"/>
                </a:lnTo>
                <a:lnTo>
                  <a:pt x="75171" y="3667"/>
                </a:lnTo>
                <a:lnTo>
                  <a:pt x="73065" y="582"/>
                </a:lnTo>
                <a:lnTo>
                  <a:pt x="70091" y="0"/>
                </a:lnTo>
                <a:lnTo>
                  <a:pt x="61264" y="0"/>
                </a:lnTo>
                <a:lnTo>
                  <a:pt x="58013" y="367"/>
                </a:lnTo>
                <a:lnTo>
                  <a:pt x="54913" y="2231"/>
                </a:lnTo>
                <a:lnTo>
                  <a:pt x="53276" y="4949"/>
                </a:lnTo>
                <a:lnTo>
                  <a:pt x="52362" y="7517"/>
                </a:lnTo>
                <a:lnTo>
                  <a:pt x="37896" y="45921"/>
                </a:lnTo>
                <a:lnTo>
                  <a:pt x="37694" y="45921"/>
                </a:lnTo>
                <a:lnTo>
                  <a:pt x="23712" y="7426"/>
                </a:lnTo>
                <a:lnTo>
                  <a:pt x="22316" y="3909"/>
                </a:lnTo>
                <a:lnTo>
                  <a:pt x="19518" y="1040"/>
                </a:lnTo>
                <a:lnTo>
                  <a:pt x="16372" y="111"/>
                </a:lnTo>
                <a:lnTo>
                  <a:pt x="3455" y="0"/>
                </a:lnTo>
                <a:lnTo>
                  <a:pt x="445" y="2231"/>
                </a:lnTo>
                <a:lnTo>
                  <a:pt x="0" y="5231"/>
                </a:lnTo>
                <a:lnTo>
                  <a:pt x="0" y="62787"/>
                </a:lnTo>
                <a:lnTo>
                  <a:pt x="457" y="63953"/>
                </a:lnTo>
                <a:lnTo>
                  <a:pt x="3200" y="64731"/>
                </a:lnTo>
                <a:lnTo>
                  <a:pt x="6198" y="64883"/>
                </a:lnTo>
                <a:lnTo>
                  <a:pt x="9218" y="64731"/>
                </a:lnTo>
                <a:lnTo>
                  <a:pt x="12433" y="62787"/>
                </a:lnTo>
                <a:lnTo>
                  <a:pt x="12534" y="10219"/>
                </a:lnTo>
                <a:lnTo>
                  <a:pt x="30595" y="62736"/>
                </a:lnTo>
                <a:lnTo>
                  <a:pt x="32424" y="64361"/>
                </a:lnTo>
                <a:lnTo>
                  <a:pt x="35204" y="64842"/>
                </a:lnTo>
                <a:lnTo>
                  <a:pt x="40996" y="64756"/>
                </a:lnTo>
                <a:lnTo>
                  <a:pt x="44030" y="62736"/>
                </a:lnTo>
                <a:lnTo>
                  <a:pt x="62765" y="10219"/>
                </a:lnTo>
                <a:lnTo>
                  <a:pt x="62852" y="62787"/>
                </a:lnTo>
                <a:lnTo>
                  <a:pt x="63359" y="639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8143711" y="3370435"/>
            <a:ext cx="33797" cy="62701"/>
          </a:xfrm>
          <a:custGeom>
            <a:avLst/>
            <a:gdLst/>
            <a:ahLst/>
            <a:cxnLst/>
            <a:rect l="l" t="t" r="r" b="b"/>
            <a:pathLst>
              <a:path w="33797" h="62701">
                <a:moveTo>
                  <a:pt x="29135" y="3239"/>
                </a:moveTo>
                <a:lnTo>
                  <a:pt x="26099" y="5500"/>
                </a:lnTo>
                <a:lnTo>
                  <a:pt x="23317" y="6400"/>
                </a:lnTo>
                <a:lnTo>
                  <a:pt x="19814" y="6616"/>
                </a:lnTo>
                <a:lnTo>
                  <a:pt x="17222" y="16459"/>
                </a:lnTo>
                <a:lnTo>
                  <a:pt x="18619" y="16459"/>
                </a:lnTo>
                <a:lnTo>
                  <a:pt x="21984" y="17538"/>
                </a:lnTo>
                <a:lnTo>
                  <a:pt x="24551" y="19865"/>
                </a:lnTo>
                <a:lnTo>
                  <a:pt x="26621" y="23468"/>
                </a:lnTo>
                <a:lnTo>
                  <a:pt x="28004" y="26542"/>
                </a:lnTo>
                <a:lnTo>
                  <a:pt x="33797" y="40971"/>
                </a:lnTo>
                <a:lnTo>
                  <a:pt x="30761" y="0"/>
                </a:lnTo>
                <a:lnTo>
                  <a:pt x="29135" y="3239"/>
                </a:lnTo>
                <a:close/>
              </a:path>
              <a:path w="33797" h="62701">
                <a:moveTo>
                  <a:pt x="32043" y="12815"/>
                </a:moveTo>
                <a:lnTo>
                  <a:pt x="35826" y="11355"/>
                </a:lnTo>
                <a:lnTo>
                  <a:pt x="38952" y="9284"/>
                </a:lnTo>
                <a:lnTo>
                  <a:pt x="41328" y="6667"/>
                </a:lnTo>
                <a:lnTo>
                  <a:pt x="43206" y="3683"/>
                </a:lnTo>
                <a:lnTo>
                  <a:pt x="44297" y="125"/>
                </a:lnTo>
                <a:lnTo>
                  <a:pt x="44578" y="-3999"/>
                </a:lnTo>
                <a:lnTo>
                  <a:pt x="44578" y="-6577"/>
                </a:lnTo>
                <a:lnTo>
                  <a:pt x="43433" y="-10831"/>
                </a:lnTo>
                <a:lnTo>
                  <a:pt x="41554" y="-14530"/>
                </a:lnTo>
                <a:lnTo>
                  <a:pt x="38675" y="-17409"/>
                </a:lnTo>
                <a:lnTo>
                  <a:pt x="34825" y="-19479"/>
                </a:lnTo>
                <a:lnTo>
                  <a:pt x="30391" y="-21017"/>
                </a:lnTo>
                <a:lnTo>
                  <a:pt x="27802" y="-21388"/>
                </a:lnTo>
                <a:lnTo>
                  <a:pt x="23713" y="-21704"/>
                </a:lnTo>
                <a:lnTo>
                  <a:pt x="3887" y="-21729"/>
                </a:lnTo>
                <a:lnTo>
                  <a:pt x="1120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27" y="42912"/>
                </a:lnTo>
                <a:lnTo>
                  <a:pt x="5284" y="43157"/>
                </a:lnTo>
                <a:lnTo>
                  <a:pt x="7837" y="43157"/>
                </a:lnTo>
                <a:lnTo>
                  <a:pt x="10570" y="42912"/>
                </a:lnTo>
                <a:lnTo>
                  <a:pt x="13133" y="41057"/>
                </a:lnTo>
                <a:lnTo>
                  <a:pt x="13133" y="16459"/>
                </a:lnTo>
                <a:lnTo>
                  <a:pt x="17222" y="16459"/>
                </a:lnTo>
                <a:lnTo>
                  <a:pt x="19814" y="6616"/>
                </a:lnTo>
                <a:lnTo>
                  <a:pt x="13133" y="6616"/>
                </a:lnTo>
                <a:lnTo>
                  <a:pt x="13133" y="-11696"/>
                </a:lnTo>
                <a:lnTo>
                  <a:pt x="21694" y="-11645"/>
                </a:lnTo>
                <a:lnTo>
                  <a:pt x="24818" y="-11149"/>
                </a:lnTo>
                <a:lnTo>
                  <a:pt x="28587" y="-9525"/>
                </a:lnTo>
                <a:lnTo>
                  <a:pt x="30520" y="-6591"/>
                </a:lnTo>
                <a:lnTo>
                  <a:pt x="31003" y="-2666"/>
                </a:lnTo>
                <a:lnTo>
                  <a:pt x="30761" y="0"/>
                </a:lnTo>
                <a:lnTo>
                  <a:pt x="33797" y="40971"/>
                </a:lnTo>
                <a:lnTo>
                  <a:pt x="34495" y="42268"/>
                </a:lnTo>
                <a:lnTo>
                  <a:pt x="37288" y="43066"/>
                </a:lnTo>
                <a:lnTo>
                  <a:pt x="44578" y="43066"/>
                </a:lnTo>
                <a:lnTo>
                  <a:pt x="47919" y="41161"/>
                </a:lnTo>
                <a:lnTo>
                  <a:pt x="47664" y="39790"/>
                </a:lnTo>
                <a:lnTo>
                  <a:pt x="46673" y="37023"/>
                </a:lnTo>
                <a:lnTo>
                  <a:pt x="41238" y="24296"/>
                </a:lnTo>
                <a:lnTo>
                  <a:pt x="39956" y="21398"/>
                </a:lnTo>
                <a:lnTo>
                  <a:pt x="37912" y="17881"/>
                </a:lnTo>
                <a:lnTo>
                  <a:pt x="34776" y="14514"/>
                </a:lnTo>
                <a:lnTo>
                  <a:pt x="32043" y="128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8200853" y="3348701"/>
            <a:ext cx="38290" cy="64592"/>
          </a:xfrm>
          <a:custGeom>
            <a:avLst/>
            <a:gdLst/>
            <a:ahLst/>
            <a:cxnLst/>
            <a:rect l="l" t="t" r="r" b="b"/>
            <a:pathLst>
              <a:path w="38290" h="64592">
                <a:moveTo>
                  <a:pt x="38290" y="59451"/>
                </a:moveTo>
                <a:lnTo>
                  <a:pt x="38163" y="57035"/>
                </a:lnTo>
                <a:lnTo>
                  <a:pt x="36360" y="54316"/>
                </a:lnTo>
                <a:lnTo>
                  <a:pt x="13093" y="54316"/>
                </a:lnTo>
                <a:lnTo>
                  <a:pt x="13093" y="36093"/>
                </a:lnTo>
                <a:lnTo>
                  <a:pt x="32612" y="36093"/>
                </a:lnTo>
                <a:lnTo>
                  <a:pt x="34225" y="34632"/>
                </a:lnTo>
                <a:lnTo>
                  <a:pt x="34556" y="32068"/>
                </a:lnTo>
                <a:lnTo>
                  <a:pt x="34417" y="28728"/>
                </a:lnTo>
                <a:lnTo>
                  <a:pt x="32612" y="26060"/>
                </a:lnTo>
                <a:lnTo>
                  <a:pt x="13093" y="26060"/>
                </a:lnTo>
                <a:lnTo>
                  <a:pt x="13093" y="10289"/>
                </a:lnTo>
                <a:lnTo>
                  <a:pt x="36144" y="10289"/>
                </a:lnTo>
                <a:lnTo>
                  <a:pt x="37717" y="8737"/>
                </a:lnTo>
                <a:lnTo>
                  <a:pt x="38033" y="6120"/>
                </a:lnTo>
                <a:lnTo>
                  <a:pt x="37923" y="2717"/>
                </a:lnTo>
                <a:lnTo>
                  <a:pt x="36144" y="0"/>
                </a:lnTo>
                <a:lnTo>
                  <a:pt x="3898" y="0"/>
                </a:lnTo>
                <a:lnTo>
                  <a:pt x="378" y="1612"/>
                </a:lnTo>
                <a:lnTo>
                  <a:pt x="0" y="4155"/>
                </a:lnTo>
                <a:lnTo>
                  <a:pt x="0" y="60451"/>
                </a:lnTo>
                <a:lnTo>
                  <a:pt x="1130" y="63626"/>
                </a:lnTo>
                <a:lnTo>
                  <a:pt x="3898" y="64592"/>
                </a:lnTo>
                <a:lnTo>
                  <a:pt x="36360" y="64592"/>
                </a:lnTo>
                <a:lnTo>
                  <a:pt x="38084" y="62522"/>
                </a:lnTo>
                <a:lnTo>
                  <a:pt x="38290" y="594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8250389" y="3348407"/>
            <a:ext cx="50417" cy="65189"/>
          </a:xfrm>
          <a:custGeom>
            <a:avLst/>
            <a:gdLst/>
            <a:ahLst/>
            <a:cxnLst/>
            <a:rect l="l" t="t" r="r" b="b"/>
            <a:pathLst>
              <a:path w="50417" h="65189">
                <a:moveTo>
                  <a:pt x="40651" y="151"/>
                </a:moveTo>
                <a:lnTo>
                  <a:pt x="37299" y="2095"/>
                </a:lnTo>
                <a:lnTo>
                  <a:pt x="37299" y="25793"/>
                </a:lnTo>
                <a:lnTo>
                  <a:pt x="13129" y="25793"/>
                </a:lnTo>
                <a:lnTo>
                  <a:pt x="13129" y="2095"/>
                </a:lnTo>
                <a:lnTo>
                  <a:pt x="10615" y="251"/>
                </a:lnTo>
                <a:lnTo>
                  <a:pt x="7884" y="0"/>
                </a:lnTo>
                <a:lnTo>
                  <a:pt x="5321" y="0"/>
                </a:lnTo>
                <a:lnTo>
                  <a:pt x="2562" y="251"/>
                </a:lnTo>
                <a:lnTo>
                  <a:pt x="0" y="2095"/>
                </a:lnTo>
                <a:lnTo>
                  <a:pt x="0" y="63093"/>
                </a:lnTo>
                <a:lnTo>
                  <a:pt x="533" y="64259"/>
                </a:lnTo>
                <a:lnTo>
                  <a:pt x="3427" y="65037"/>
                </a:lnTo>
                <a:lnTo>
                  <a:pt x="6591" y="65189"/>
                </a:lnTo>
                <a:lnTo>
                  <a:pt x="9791" y="65037"/>
                </a:lnTo>
                <a:lnTo>
                  <a:pt x="13129" y="63093"/>
                </a:lnTo>
                <a:lnTo>
                  <a:pt x="13129" y="36982"/>
                </a:lnTo>
                <a:lnTo>
                  <a:pt x="37299" y="36982"/>
                </a:lnTo>
                <a:lnTo>
                  <a:pt x="37299" y="63093"/>
                </a:lnTo>
                <a:lnTo>
                  <a:pt x="39811" y="64947"/>
                </a:lnTo>
                <a:lnTo>
                  <a:pt x="42580" y="65189"/>
                </a:lnTo>
                <a:lnTo>
                  <a:pt x="45147" y="65189"/>
                </a:lnTo>
                <a:lnTo>
                  <a:pt x="47866" y="64947"/>
                </a:lnTo>
                <a:lnTo>
                  <a:pt x="50417" y="63093"/>
                </a:lnTo>
                <a:lnTo>
                  <a:pt x="50417" y="2095"/>
                </a:lnTo>
                <a:lnTo>
                  <a:pt x="49870" y="924"/>
                </a:lnTo>
                <a:lnTo>
                  <a:pt x="47016" y="151"/>
                </a:lnTo>
                <a:lnTo>
                  <a:pt x="43877" y="0"/>
                </a:lnTo>
                <a:lnTo>
                  <a:pt x="40651" y="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8314519" y="3348713"/>
            <a:ext cx="75286" cy="64883"/>
          </a:xfrm>
          <a:custGeom>
            <a:avLst/>
            <a:gdLst/>
            <a:ahLst/>
            <a:cxnLst/>
            <a:rect l="l" t="t" r="r" b="b"/>
            <a:pathLst>
              <a:path w="75286" h="64883">
                <a:moveTo>
                  <a:pt x="63360" y="63953"/>
                </a:moveTo>
                <a:lnTo>
                  <a:pt x="66042" y="64731"/>
                </a:lnTo>
                <a:lnTo>
                  <a:pt x="69052" y="64883"/>
                </a:lnTo>
                <a:lnTo>
                  <a:pt x="72086" y="64731"/>
                </a:lnTo>
                <a:lnTo>
                  <a:pt x="75286" y="62787"/>
                </a:lnTo>
                <a:lnTo>
                  <a:pt x="75172" y="3667"/>
                </a:lnTo>
                <a:lnTo>
                  <a:pt x="73065" y="582"/>
                </a:lnTo>
                <a:lnTo>
                  <a:pt x="70092" y="0"/>
                </a:lnTo>
                <a:lnTo>
                  <a:pt x="61264" y="0"/>
                </a:lnTo>
                <a:lnTo>
                  <a:pt x="58014" y="367"/>
                </a:lnTo>
                <a:lnTo>
                  <a:pt x="54914" y="2231"/>
                </a:lnTo>
                <a:lnTo>
                  <a:pt x="53276" y="4949"/>
                </a:lnTo>
                <a:lnTo>
                  <a:pt x="52362" y="7517"/>
                </a:lnTo>
                <a:lnTo>
                  <a:pt x="37898" y="45921"/>
                </a:lnTo>
                <a:lnTo>
                  <a:pt x="37696" y="45921"/>
                </a:lnTo>
                <a:lnTo>
                  <a:pt x="23713" y="7426"/>
                </a:lnTo>
                <a:lnTo>
                  <a:pt x="22316" y="3909"/>
                </a:lnTo>
                <a:lnTo>
                  <a:pt x="19523" y="1040"/>
                </a:lnTo>
                <a:lnTo>
                  <a:pt x="16372" y="111"/>
                </a:lnTo>
                <a:lnTo>
                  <a:pt x="3456" y="0"/>
                </a:lnTo>
                <a:lnTo>
                  <a:pt x="447" y="2231"/>
                </a:lnTo>
                <a:lnTo>
                  <a:pt x="0" y="5231"/>
                </a:lnTo>
                <a:lnTo>
                  <a:pt x="0" y="62787"/>
                </a:lnTo>
                <a:lnTo>
                  <a:pt x="457" y="63953"/>
                </a:lnTo>
                <a:lnTo>
                  <a:pt x="3200" y="64731"/>
                </a:lnTo>
                <a:lnTo>
                  <a:pt x="6200" y="64883"/>
                </a:lnTo>
                <a:lnTo>
                  <a:pt x="9220" y="64731"/>
                </a:lnTo>
                <a:lnTo>
                  <a:pt x="12434" y="62787"/>
                </a:lnTo>
                <a:lnTo>
                  <a:pt x="12536" y="10219"/>
                </a:lnTo>
                <a:lnTo>
                  <a:pt x="30596" y="62736"/>
                </a:lnTo>
                <a:lnTo>
                  <a:pt x="32425" y="64361"/>
                </a:lnTo>
                <a:lnTo>
                  <a:pt x="35204" y="64842"/>
                </a:lnTo>
                <a:lnTo>
                  <a:pt x="40996" y="64756"/>
                </a:lnTo>
                <a:lnTo>
                  <a:pt x="44032" y="62736"/>
                </a:lnTo>
                <a:lnTo>
                  <a:pt x="62767" y="10219"/>
                </a:lnTo>
                <a:lnTo>
                  <a:pt x="62853" y="62787"/>
                </a:lnTo>
                <a:lnTo>
                  <a:pt x="63360" y="639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8397784" y="3348410"/>
            <a:ext cx="59310" cy="65187"/>
          </a:xfrm>
          <a:custGeom>
            <a:avLst/>
            <a:gdLst/>
            <a:ahLst/>
            <a:cxnLst/>
            <a:rect l="l" t="t" r="r" b="b"/>
            <a:pathLst>
              <a:path w="59310" h="65187">
                <a:moveTo>
                  <a:pt x="1169" y="64936"/>
                </a:moveTo>
                <a:lnTo>
                  <a:pt x="4114" y="65187"/>
                </a:lnTo>
                <a:lnTo>
                  <a:pt x="7063" y="65187"/>
                </a:lnTo>
                <a:lnTo>
                  <a:pt x="9997" y="65022"/>
                </a:lnTo>
                <a:lnTo>
                  <a:pt x="12740" y="62791"/>
                </a:lnTo>
                <a:lnTo>
                  <a:pt x="16830" y="50166"/>
                </a:lnTo>
                <a:lnTo>
                  <a:pt x="41087" y="50166"/>
                </a:lnTo>
                <a:lnTo>
                  <a:pt x="45427" y="63143"/>
                </a:lnTo>
                <a:lnTo>
                  <a:pt x="47472" y="64961"/>
                </a:lnTo>
                <a:lnTo>
                  <a:pt x="50090" y="65163"/>
                </a:lnTo>
                <a:lnTo>
                  <a:pt x="56033" y="65152"/>
                </a:lnTo>
                <a:lnTo>
                  <a:pt x="59310" y="62840"/>
                </a:lnTo>
                <a:lnTo>
                  <a:pt x="58560" y="59993"/>
                </a:lnTo>
                <a:lnTo>
                  <a:pt x="38595" y="2743"/>
                </a:lnTo>
                <a:lnTo>
                  <a:pt x="38379" y="2109"/>
                </a:lnTo>
                <a:lnTo>
                  <a:pt x="35816" y="229"/>
                </a:lnTo>
                <a:lnTo>
                  <a:pt x="32576" y="25"/>
                </a:lnTo>
                <a:lnTo>
                  <a:pt x="29058" y="0"/>
                </a:lnTo>
                <a:lnTo>
                  <a:pt x="28856" y="12625"/>
                </a:lnTo>
                <a:lnTo>
                  <a:pt x="38037" y="40082"/>
                </a:lnTo>
                <a:lnTo>
                  <a:pt x="19712" y="40082"/>
                </a:lnTo>
                <a:lnTo>
                  <a:pt x="20574" y="2592"/>
                </a:lnTo>
                <a:lnTo>
                  <a:pt x="647" y="59907"/>
                </a:lnTo>
                <a:lnTo>
                  <a:pt x="0" y="62002"/>
                </a:lnTo>
                <a:lnTo>
                  <a:pt x="1169" y="64936"/>
                </a:lnTo>
                <a:close/>
              </a:path>
              <a:path w="59310" h="65187">
                <a:moveTo>
                  <a:pt x="28856" y="12625"/>
                </a:moveTo>
                <a:lnTo>
                  <a:pt x="29058" y="0"/>
                </a:lnTo>
                <a:lnTo>
                  <a:pt x="25999" y="25"/>
                </a:lnTo>
                <a:lnTo>
                  <a:pt x="23115" y="229"/>
                </a:lnTo>
                <a:lnTo>
                  <a:pt x="20574" y="2592"/>
                </a:lnTo>
                <a:lnTo>
                  <a:pt x="19712" y="40082"/>
                </a:lnTo>
                <a:lnTo>
                  <a:pt x="28856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8465018" y="3348636"/>
            <a:ext cx="53265" cy="64961"/>
          </a:xfrm>
          <a:custGeom>
            <a:avLst/>
            <a:gdLst/>
            <a:ahLst/>
            <a:cxnLst/>
            <a:rect l="l" t="t" r="r" b="b"/>
            <a:pathLst>
              <a:path w="53265" h="64961">
                <a:moveTo>
                  <a:pt x="255" y="63717"/>
                </a:moveTo>
                <a:lnTo>
                  <a:pt x="2947" y="64810"/>
                </a:lnTo>
                <a:lnTo>
                  <a:pt x="5842" y="64961"/>
                </a:lnTo>
                <a:lnTo>
                  <a:pt x="8787" y="64810"/>
                </a:lnTo>
                <a:lnTo>
                  <a:pt x="11826" y="62816"/>
                </a:lnTo>
                <a:lnTo>
                  <a:pt x="11671" y="19282"/>
                </a:lnTo>
                <a:lnTo>
                  <a:pt x="11530" y="14494"/>
                </a:lnTo>
                <a:lnTo>
                  <a:pt x="13168" y="18479"/>
                </a:lnTo>
                <a:lnTo>
                  <a:pt x="15087" y="22644"/>
                </a:lnTo>
                <a:lnTo>
                  <a:pt x="16981" y="26381"/>
                </a:lnTo>
                <a:lnTo>
                  <a:pt x="33044" y="56581"/>
                </a:lnTo>
                <a:lnTo>
                  <a:pt x="34621" y="59590"/>
                </a:lnTo>
                <a:lnTo>
                  <a:pt x="36640" y="62524"/>
                </a:lnTo>
                <a:lnTo>
                  <a:pt x="39715" y="64415"/>
                </a:lnTo>
                <a:lnTo>
                  <a:pt x="42735" y="64761"/>
                </a:lnTo>
                <a:lnTo>
                  <a:pt x="49582" y="64670"/>
                </a:lnTo>
                <a:lnTo>
                  <a:pt x="52591" y="62716"/>
                </a:lnTo>
                <a:lnTo>
                  <a:pt x="53265" y="60073"/>
                </a:lnTo>
                <a:lnTo>
                  <a:pt x="53265" y="2020"/>
                </a:lnTo>
                <a:lnTo>
                  <a:pt x="53009" y="1106"/>
                </a:lnTo>
                <a:lnTo>
                  <a:pt x="50366" y="0"/>
                </a:lnTo>
                <a:lnTo>
                  <a:pt x="44578" y="0"/>
                </a:lnTo>
                <a:lnTo>
                  <a:pt x="41428" y="2020"/>
                </a:lnTo>
                <a:lnTo>
                  <a:pt x="41680" y="46840"/>
                </a:lnTo>
                <a:lnTo>
                  <a:pt x="40463" y="44171"/>
                </a:lnTo>
                <a:lnTo>
                  <a:pt x="39203" y="41518"/>
                </a:lnTo>
                <a:lnTo>
                  <a:pt x="37886" y="38775"/>
                </a:lnTo>
                <a:lnTo>
                  <a:pt x="36539" y="36007"/>
                </a:lnTo>
                <a:lnTo>
                  <a:pt x="35102" y="33263"/>
                </a:lnTo>
                <a:lnTo>
                  <a:pt x="33642" y="30416"/>
                </a:lnTo>
                <a:lnTo>
                  <a:pt x="21070" y="6808"/>
                </a:lnTo>
                <a:lnTo>
                  <a:pt x="20433" y="5501"/>
                </a:lnTo>
                <a:lnTo>
                  <a:pt x="17985" y="1969"/>
                </a:lnTo>
                <a:lnTo>
                  <a:pt x="14972" y="396"/>
                </a:lnTo>
                <a:lnTo>
                  <a:pt x="11771" y="64"/>
                </a:lnTo>
                <a:lnTo>
                  <a:pt x="3416" y="64"/>
                </a:lnTo>
                <a:lnTo>
                  <a:pt x="457" y="2020"/>
                </a:lnTo>
                <a:lnTo>
                  <a:pt x="0" y="4763"/>
                </a:lnTo>
                <a:lnTo>
                  <a:pt x="0" y="62816"/>
                </a:lnTo>
                <a:lnTo>
                  <a:pt x="255" y="63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6967433" y="3470181"/>
            <a:ext cx="37590" cy="65036"/>
          </a:xfrm>
          <a:custGeom>
            <a:avLst/>
            <a:gdLst/>
            <a:ahLst/>
            <a:cxnLst/>
            <a:rect l="l" t="t" r="r" b="b"/>
            <a:pathLst>
              <a:path w="37590" h="65036">
                <a:moveTo>
                  <a:pt x="492" y="59665"/>
                </a:moveTo>
                <a:lnTo>
                  <a:pt x="251" y="62283"/>
                </a:lnTo>
                <a:lnTo>
                  <a:pt x="2044" y="65036"/>
                </a:lnTo>
                <a:lnTo>
                  <a:pt x="35787" y="65036"/>
                </a:lnTo>
                <a:lnTo>
                  <a:pt x="37043" y="64288"/>
                </a:lnTo>
                <a:lnTo>
                  <a:pt x="37590" y="61645"/>
                </a:lnTo>
                <a:lnTo>
                  <a:pt x="37590" y="61037"/>
                </a:lnTo>
                <a:lnTo>
                  <a:pt x="35787" y="58153"/>
                </a:lnTo>
                <a:lnTo>
                  <a:pt x="24102" y="58153"/>
                </a:lnTo>
                <a:lnTo>
                  <a:pt x="24102" y="1395"/>
                </a:lnTo>
                <a:lnTo>
                  <a:pt x="21574" y="24"/>
                </a:lnTo>
                <a:lnTo>
                  <a:pt x="19022" y="0"/>
                </a:lnTo>
                <a:lnTo>
                  <a:pt x="16318" y="586"/>
                </a:lnTo>
                <a:lnTo>
                  <a:pt x="1446" y="10123"/>
                </a:lnTo>
                <a:lnTo>
                  <a:pt x="392" y="11151"/>
                </a:lnTo>
                <a:lnTo>
                  <a:pt x="0" y="13869"/>
                </a:lnTo>
                <a:lnTo>
                  <a:pt x="367" y="16624"/>
                </a:lnTo>
                <a:lnTo>
                  <a:pt x="3045" y="16459"/>
                </a:lnTo>
                <a:lnTo>
                  <a:pt x="15529" y="9017"/>
                </a:lnTo>
                <a:lnTo>
                  <a:pt x="15529" y="58153"/>
                </a:lnTo>
                <a:lnTo>
                  <a:pt x="2044" y="58153"/>
                </a:lnTo>
                <a:lnTo>
                  <a:pt x="492" y="596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7012782" y="3478842"/>
            <a:ext cx="20332" cy="31582"/>
          </a:xfrm>
          <a:custGeom>
            <a:avLst/>
            <a:gdLst/>
            <a:ahLst/>
            <a:cxnLst/>
            <a:rect l="l" t="t" r="r" b="b"/>
            <a:pathLst>
              <a:path w="20332" h="31582">
                <a:moveTo>
                  <a:pt x="251" y="28738"/>
                </a:moveTo>
                <a:lnTo>
                  <a:pt x="2908" y="30491"/>
                </a:lnTo>
                <a:lnTo>
                  <a:pt x="6134" y="31341"/>
                </a:lnTo>
                <a:lnTo>
                  <a:pt x="9053" y="31582"/>
                </a:lnTo>
                <a:lnTo>
                  <a:pt x="12228" y="31380"/>
                </a:lnTo>
                <a:lnTo>
                  <a:pt x="15011" y="30567"/>
                </a:lnTo>
                <a:lnTo>
                  <a:pt x="18197" y="28411"/>
                </a:lnTo>
                <a:lnTo>
                  <a:pt x="20066" y="25130"/>
                </a:lnTo>
                <a:lnTo>
                  <a:pt x="20332" y="22351"/>
                </a:lnTo>
                <a:lnTo>
                  <a:pt x="19709" y="19163"/>
                </a:lnTo>
                <a:lnTo>
                  <a:pt x="17383" y="16228"/>
                </a:lnTo>
                <a:lnTo>
                  <a:pt x="14820" y="14781"/>
                </a:lnTo>
                <a:lnTo>
                  <a:pt x="12128" y="13651"/>
                </a:lnTo>
                <a:lnTo>
                  <a:pt x="9485" y="12625"/>
                </a:lnTo>
                <a:lnTo>
                  <a:pt x="6360" y="10339"/>
                </a:lnTo>
                <a:lnTo>
                  <a:pt x="5737" y="7646"/>
                </a:lnTo>
                <a:lnTo>
                  <a:pt x="7490" y="4878"/>
                </a:lnTo>
                <a:lnTo>
                  <a:pt x="10209" y="4089"/>
                </a:lnTo>
                <a:lnTo>
                  <a:pt x="12992" y="4204"/>
                </a:lnTo>
                <a:lnTo>
                  <a:pt x="15796" y="5180"/>
                </a:lnTo>
                <a:lnTo>
                  <a:pt x="18859" y="3873"/>
                </a:lnTo>
                <a:lnTo>
                  <a:pt x="17117" y="1295"/>
                </a:lnTo>
                <a:lnTo>
                  <a:pt x="14237" y="316"/>
                </a:lnTo>
                <a:lnTo>
                  <a:pt x="11163" y="0"/>
                </a:lnTo>
                <a:lnTo>
                  <a:pt x="7898" y="241"/>
                </a:lnTo>
                <a:lnTo>
                  <a:pt x="5270" y="1165"/>
                </a:lnTo>
                <a:lnTo>
                  <a:pt x="1777" y="4254"/>
                </a:lnTo>
                <a:lnTo>
                  <a:pt x="683" y="7390"/>
                </a:lnTo>
                <a:lnTo>
                  <a:pt x="899" y="10908"/>
                </a:lnTo>
                <a:lnTo>
                  <a:pt x="2959" y="14173"/>
                </a:lnTo>
                <a:lnTo>
                  <a:pt x="6134" y="16308"/>
                </a:lnTo>
                <a:lnTo>
                  <a:pt x="8826" y="17448"/>
                </a:lnTo>
                <a:lnTo>
                  <a:pt x="12167" y="18835"/>
                </a:lnTo>
                <a:lnTo>
                  <a:pt x="14911" y="21272"/>
                </a:lnTo>
                <a:lnTo>
                  <a:pt x="14972" y="24231"/>
                </a:lnTo>
                <a:lnTo>
                  <a:pt x="12303" y="26884"/>
                </a:lnTo>
                <a:lnTo>
                  <a:pt x="9154" y="27367"/>
                </a:lnTo>
                <a:lnTo>
                  <a:pt x="5993" y="26935"/>
                </a:lnTo>
                <a:lnTo>
                  <a:pt x="2943" y="25652"/>
                </a:lnTo>
                <a:lnTo>
                  <a:pt x="0" y="26045"/>
                </a:lnTo>
                <a:lnTo>
                  <a:pt x="251" y="287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7037261" y="3471591"/>
            <a:ext cx="18784" cy="38760"/>
          </a:xfrm>
          <a:custGeom>
            <a:avLst/>
            <a:gdLst/>
            <a:ahLst/>
            <a:cxnLst/>
            <a:rect l="l" t="t" r="r" b="b"/>
            <a:pathLst>
              <a:path w="18784" h="38760">
                <a:moveTo>
                  <a:pt x="10354" y="1028"/>
                </a:moveTo>
                <a:lnTo>
                  <a:pt x="10313" y="723"/>
                </a:lnTo>
                <a:lnTo>
                  <a:pt x="7711" y="0"/>
                </a:lnTo>
                <a:lnTo>
                  <a:pt x="5083" y="1028"/>
                </a:lnTo>
                <a:lnTo>
                  <a:pt x="5083" y="7862"/>
                </a:lnTo>
                <a:lnTo>
                  <a:pt x="1094" y="7862"/>
                </a:lnTo>
                <a:lnTo>
                  <a:pt x="0" y="9650"/>
                </a:lnTo>
                <a:lnTo>
                  <a:pt x="1055" y="12228"/>
                </a:lnTo>
                <a:lnTo>
                  <a:pt x="5083" y="12228"/>
                </a:lnTo>
                <a:lnTo>
                  <a:pt x="5083" y="30697"/>
                </a:lnTo>
                <a:lnTo>
                  <a:pt x="5857" y="34570"/>
                </a:lnTo>
                <a:lnTo>
                  <a:pt x="8586" y="37781"/>
                </a:lnTo>
                <a:lnTo>
                  <a:pt x="12002" y="38760"/>
                </a:lnTo>
                <a:lnTo>
                  <a:pt x="14950" y="38671"/>
                </a:lnTo>
                <a:lnTo>
                  <a:pt x="17856" y="37922"/>
                </a:lnTo>
                <a:lnTo>
                  <a:pt x="18784" y="35318"/>
                </a:lnTo>
                <a:lnTo>
                  <a:pt x="17006" y="33707"/>
                </a:lnTo>
                <a:lnTo>
                  <a:pt x="14378" y="34264"/>
                </a:lnTo>
                <a:lnTo>
                  <a:pt x="10645" y="31737"/>
                </a:lnTo>
                <a:lnTo>
                  <a:pt x="10354" y="28260"/>
                </a:lnTo>
                <a:lnTo>
                  <a:pt x="10354" y="12228"/>
                </a:lnTo>
                <a:lnTo>
                  <a:pt x="17730" y="12228"/>
                </a:lnTo>
                <a:lnTo>
                  <a:pt x="18784" y="10821"/>
                </a:lnTo>
                <a:lnTo>
                  <a:pt x="17730" y="7862"/>
                </a:lnTo>
                <a:lnTo>
                  <a:pt x="10354" y="7862"/>
                </a:lnTo>
                <a:lnTo>
                  <a:pt x="10354" y="10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7086697" y="3467628"/>
            <a:ext cx="60044" cy="68493"/>
          </a:xfrm>
          <a:custGeom>
            <a:avLst/>
            <a:gdLst/>
            <a:ahLst/>
            <a:cxnLst/>
            <a:rect l="l" t="t" r="r" b="b"/>
            <a:pathLst>
              <a:path w="60044" h="68493">
                <a:moveTo>
                  <a:pt x="50618" y="57200"/>
                </a:moveTo>
                <a:lnTo>
                  <a:pt x="47814" y="55003"/>
                </a:lnTo>
                <a:lnTo>
                  <a:pt x="49729" y="52236"/>
                </a:lnTo>
                <a:lnTo>
                  <a:pt x="51357" y="49110"/>
                </a:lnTo>
                <a:lnTo>
                  <a:pt x="52577" y="45745"/>
                </a:lnTo>
                <a:lnTo>
                  <a:pt x="53567" y="42278"/>
                </a:lnTo>
                <a:lnTo>
                  <a:pt x="54189" y="38685"/>
                </a:lnTo>
                <a:lnTo>
                  <a:pt x="54352" y="34988"/>
                </a:lnTo>
                <a:lnTo>
                  <a:pt x="52130" y="31953"/>
                </a:lnTo>
                <a:lnTo>
                  <a:pt x="49427" y="31902"/>
                </a:lnTo>
                <a:lnTo>
                  <a:pt x="46493" y="32867"/>
                </a:lnTo>
                <a:lnTo>
                  <a:pt x="46313" y="35485"/>
                </a:lnTo>
                <a:lnTo>
                  <a:pt x="46212" y="38202"/>
                </a:lnTo>
                <a:lnTo>
                  <a:pt x="45820" y="40871"/>
                </a:lnTo>
                <a:lnTo>
                  <a:pt x="45131" y="43447"/>
                </a:lnTo>
                <a:lnTo>
                  <a:pt x="43724" y="47091"/>
                </a:lnTo>
                <a:lnTo>
                  <a:pt x="41931" y="50166"/>
                </a:lnTo>
                <a:lnTo>
                  <a:pt x="38972" y="47447"/>
                </a:lnTo>
                <a:lnTo>
                  <a:pt x="35952" y="44552"/>
                </a:lnTo>
                <a:lnTo>
                  <a:pt x="33018" y="41579"/>
                </a:lnTo>
                <a:lnTo>
                  <a:pt x="30185" y="38595"/>
                </a:lnTo>
                <a:lnTo>
                  <a:pt x="27518" y="35636"/>
                </a:lnTo>
                <a:lnTo>
                  <a:pt x="25156" y="32842"/>
                </a:lnTo>
                <a:lnTo>
                  <a:pt x="28240" y="31179"/>
                </a:lnTo>
                <a:lnTo>
                  <a:pt x="30883" y="29592"/>
                </a:lnTo>
                <a:lnTo>
                  <a:pt x="33069" y="28079"/>
                </a:lnTo>
                <a:lnTo>
                  <a:pt x="37043" y="25044"/>
                </a:lnTo>
                <a:lnTo>
                  <a:pt x="39837" y="21984"/>
                </a:lnTo>
                <a:lnTo>
                  <a:pt x="41474" y="18770"/>
                </a:lnTo>
                <a:lnTo>
                  <a:pt x="42429" y="15342"/>
                </a:lnTo>
                <a:lnTo>
                  <a:pt x="42429" y="11353"/>
                </a:lnTo>
                <a:lnTo>
                  <a:pt x="41363" y="7847"/>
                </a:lnTo>
                <a:lnTo>
                  <a:pt x="39570" y="4801"/>
                </a:lnTo>
                <a:lnTo>
                  <a:pt x="36737" y="2476"/>
                </a:lnTo>
                <a:lnTo>
                  <a:pt x="32812" y="953"/>
                </a:lnTo>
                <a:lnTo>
                  <a:pt x="28140" y="0"/>
                </a:lnTo>
                <a:lnTo>
                  <a:pt x="21753" y="0"/>
                </a:lnTo>
                <a:lnTo>
                  <a:pt x="18794" y="420"/>
                </a:lnTo>
                <a:lnTo>
                  <a:pt x="13931" y="2119"/>
                </a:lnTo>
                <a:lnTo>
                  <a:pt x="10400" y="4711"/>
                </a:lnTo>
                <a:lnTo>
                  <a:pt x="7731" y="7837"/>
                </a:lnTo>
                <a:lnTo>
                  <a:pt x="6336" y="11584"/>
                </a:lnTo>
                <a:lnTo>
                  <a:pt x="5993" y="15619"/>
                </a:lnTo>
                <a:lnTo>
                  <a:pt x="6385" y="19086"/>
                </a:lnTo>
                <a:lnTo>
                  <a:pt x="7707" y="22708"/>
                </a:lnTo>
                <a:lnTo>
                  <a:pt x="9118" y="25336"/>
                </a:lnTo>
                <a:lnTo>
                  <a:pt x="11008" y="28270"/>
                </a:lnTo>
                <a:lnTo>
                  <a:pt x="13474" y="31686"/>
                </a:lnTo>
                <a:lnTo>
                  <a:pt x="8977" y="34621"/>
                </a:lnTo>
                <a:lnTo>
                  <a:pt x="5535" y="37504"/>
                </a:lnTo>
                <a:lnTo>
                  <a:pt x="3094" y="40565"/>
                </a:lnTo>
                <a:lnTo>
                  <a:pt x="1240" y="43700"/>
                </a:lnTo>
                <a:lnTo>
                  <a:pt x="240" y="46989"/>
                </a:lnTo>
                <a:lnTo>
                  <a:pt x="0" y="50572"/>
                </a:lnTo>
                <a:lnTo>
                  <a:pt x="226" y="54230"/>
                </a:lnTo>
                <a:lnTo>
                  <a:pt x="1205" y="57491"/>
                </a:lnTo>
                <a:lnTo>
                  <a:pt x="2767" y="60274"/>
                </a:lnTo>
                <a:lnTo>
                  <a:pt x="5993" y="63792"/>
                </a:lnTo>
                <a:lnTo>
                  <a:pt x="8671" y="65685"/>
                </a:lnTo>
                <a:lnTo>
                  <a:pt x="9218" y="53023"/>
                </a:lnTo>
                <a:lnTo>
                  <a:pt x="8926" y="49709"/>
                </a:lnTo>
                <a:lnTo>
                  <a:pt x="8926" y="48563"/>
                </a:lnTo>
                <a:lnTo>
                  <a:pt x="9687" y="45313"/>
                </a:lnTo>
                <a:lnTo>
                  <a:pt x="11530" y="42162"/>
                </a:lnTo>
                <a:lnTo>
                  <a:pt x="14665" y="39016"/>
                </a:lnTo>
                <a:lnTo>
                  <a:pt x="14716" y="14972"/>
                </a:lnTo>
                <a:lnTo>
                  <a:pt x="15274" y="11875"/>
                </a:lnTo>
                <a:lnTo>
                  <a:pt x="16991" y="9259"/>
                </a:lnTo>
                <a:lnTo>
                  <a:pt x="19985" y="7454"/>
                </a:lnTo>
                <a:lnTo>
                  <a:pt x="22693" y="6781"/>
                </a:lnTo>
                <a:lnTo>
                  <a:pt x="26095" y="6781"/>
                </a:lnTo>
                <a:lnTo>
                  <a:pt x="29804" y="7786"/>
                </a:lnTo>
                <a:lnTo>
                  <a:pt x="32863" y="10478"/>
                </a:lnTo>
                <a:lnTo>
                  <a:pt x="33742" y="13157"/>
                </a:lnTo>
                <a:lnTo>
                  <a:pt x="33511" y="16459"/>
                </a:lnTo>
                <a:lnTo>
                  <a:pt x="31898" y="19648"/>
                </a:lnTo>
                <a:lnTo>
                  <a:pt x="28572" y="22885"/>
                </a:lnTo>
                <a:lnTo>
                  <a:pt x="25281" y="25185"/>
                </a:lnTo>
                <a:lnTo>
                  <a:pt x="20800" y="27802"/>
                </a:lnTo>
                <a:lnTo>
                  <a:pt x="18147" y="23914"/>
                </a:lnTo>
                <a:lnTo>
                  <a:pt x="16242" y="20638"/>
                </a:lnTo>
                <a:lnTo>
                  <a:pt x="17715" y="36892"/>
                </a:lnTo>
                <a:lnTo>
                  <a:pt x="20303" y="39992"/>
                </a:lnTo>
                <a:lnTo>
                  <a:pt x="23262" y="43232"/>
                </a:lnTo>
                <a:lnTo>
                  <a:pt x="26402" y="46468"/>
                </a:lnTo>
                <a:lnTo>
                  <a:pt x="29663" y="49719"/>
                </a:lnTo>
                <a:lnTo>
                  <a:pt x="33079" y="52948"/>
                </a:lnTo>
                <a:lnTo>
                  <a:pt x="35636" y="56767"/>
                </a:lnTo>
                <a:lnTo>
                  <a:pt x="32522" y="58863"/>
                </a:lnTo>
                <a:lnTo>
                  <a:pt x="29043" y="60415"/>
                </a:lnTo>
                <a:lnTo>
                  <a:pt x="26502" y="61074"/>
                </a:lnTo>
                <a:lnTo>
                  <a:pt x="23874" y="61494"/>
                </a:lnTo>
                <a:lnTo>
                  <a:pt x="27683" y="67920"/>
                </a:lnTo>
                <a:lnTo>
                  <a:pt x="31415" y="67006"/>
                </a:lnTo>
                <a:lnTo>
                  <a:pt x="34922" y="65634"/>
                </a:lnTo>
                <a:lnTo>
                  <a:pt x="38108" y="63856"/>
                </a:lnTo>
                <a:lnTo>
                  <a:pt x="41132" y="61822"/>
                </a:lnTo>
                <a:lnTo>
                  <a:pt x="44423" y="62229"/>
                </a:lnTo>
                <a:lnTo>
                  <a:pt x="47494" y="64490"/>
                </a:lnTo>
                <a:lnTo>
                  <a:pt x="51216" y="66866"/>
                </a:lnTo>
                <a:lnTo>
                  <a:pt x="54010" y="68097"/>
                </a:lnTo>
                <a:lnTo>
                  <a:pt x="57069" y="68439"/>
                </a:lnTo>
                <a:lnTo>
                  <a:pt x="59917" y="66916"/>
                </a:lnTo>
                <a:lnTo>
                  <a:pt x="60044" y="64047"/>
                </a:lnTo>
                <a:lnTo>
                  <a:pt x="59295" y="61278"/>
                </a:lnTo>
                <a:lnTo>
                  <a:pt x="56526" y="60998"/>
                </a:lnTo>
                <a:lnTo>
                  <a:pt x="53794" y="59449"/>
                </a:lnTo>
                <a:lnTo>
                  <a:pt x="50618" y="57200"/>
                </a:lnTo>
                <a:close/>
              </a:path>
              <a:path w="60044" h="68493">
                <a:moveTo>
                  <a:pt x="17715" y="36892"/>
                </a:moveTo>
                <a:lnTo>
                  <a:pt x="16242" y="20638"/>
                </a:lnTo>
                <a:lnTo>
                  <a:pt x="15097" y="17715"/>
                </a:lnTo>
                <a:lnTo>
                  <a:pt x="14716" y="14972"/>
                </a:lnTo>
                <a:lnTo>
                  <a:pt x="14665" y="39016"/>
                </a:lnTo>
                <a:lnTo>
                  <a:pt x="17715" y="36892"/>
                </a:lnTo>
                <a:close/>
              </a:path>
              <a:path w="60044" h="68493">
                <a:moveTo>
                  <a:pt x="27683" y="67920"/>
                </a:moveTo>
                <a:lnTo>
                  <a:pt x="23874" y="61494"/>
                </a:lnTo>
                <a:lnTo>
                  <a:pt x="20278" y="61494"/>
                </a:lnTo>
                <a:lnTo>
                  <a:pt x="16610" y="60631"/>
                </a:lnTo>
                <a:lnTo>
                  <a:pt x="13498" y="59220"/>
                </a:lnTo>
                <a:lnTo>
                  <a:pt x="10384" y="55893"/>
                </a:lnTo>
                <a:lnTo>
                  <a:pt x="9218" y="53023"/>
                </a:lnTo>
                <a:lnTo>
                  <a:pt x="8671" y="65685"/>
                </a:lnTo>
                <a:lnTo>
                  <a:pt x="11871" y="67057"/>
                </a:lnTo>
                <a:lnTo>
                  <a:pt x="15504" y="67946"/>
                </a:lnTo>
                <a:lnTo>
                  <a:pt x="19363" y="68493"/>
                </a:lnTo>
                <a:lnTo>
                  <a:pt x="23684" y="68493"/>
                </a:lnTo>
                <a:lnTo>
                  <a:pt x="27683" y="67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7178514" y="3469680"/>
            <a:ext cx="40486" cy="66484"/>
          </a:xfrm>
          <a:custGeom>
            <a:avLst/>
            <a:gdLst/>
            <a:ahLst/>
            <a:cxnLst/>
            <a:rect l="l" t="t" r="r" b="b"/>
            <a:pathLst>
              <a:path w="40486" h="66484">
                <a:moveTo>
                  <a:pt x="18348" y="28762"/>
                </a:moveTo>
                <a:lnTo>
                  <a:pt x="14184" y="29044"/>
                </a:lnTo>
                <a:lnTo>
                  <a:pt x="8531" y="29044"/>
                </a:lnTo>
                <a:lnTo>
                  <a:pt x="6793" y="30350"/>
                </a:lnTo>
                <a:lnTo>
                  <a:pt x="6541" y="33044"/>
                </a:lnTo>
                <a:lnTo>
                  <a:pt x="8661" y="35836"/>
                </a:lnTo>
                <a:lnTo>
                  <a:pt x="17640" y="35836"/>
                </a:lnTo>
                <a:lnTo>
                  <a:pt x="22086" y="36690"/>
                </a:lnTo>
                <a:lnTo>
                  <a:pt x="25930" y="38061"/>
                </a:lnTo>
                <a:lnTo>
                  <a:pt x="28778" y="40192"/>
                </a:lnTo>
                <a:lnTo>
                  <a:pt x="30593" y="42925"/>
                </a:lnTo>
                <a:lnTo>
                  <a:pt x="31713" y="46036"/>
                </a:lnTo>
                <a:lnTo>
                  <a:pt x="31713" y="49528"/>
                </a:lnTo>
                <a:lnTo>
                  <a:pt x="30834" y="52487"/>
                </a:lnTo>
                <a:lnTo>
                  <a:pt x="28216" y="56159"/>
                </a:lnTo>
                <a:lnTo>
                  <a:pt x="25628" y="57974"/>
                </a:lnTo>
                <a:lnTo>
                  <a:pt x="22212" y="59118"/>
                </a:lnTo>
                <a:lnTo>
                  <a:pt x="17981" y="59395"/>
                </a:lnTo>
                <a:lnTo>
                  <a:pt x="13550" y="59129"/>
                </a:lnTo>
                <a:lnTo>
                  <a:pt x="9752" y="58064"/>
                </a:lnTo>
                <a:lnTo>
                  <a:pt x="6692" y="56868"/>
                </a:lnTo>
                <a:lnTo>
                  <a:pt x="3200" y="55154"/>
                </a:lnTo>
                <a:lnTo>
                  <a:pt x="0" y="56349"/>
                </a:lnTo>
                <a:lnTo>
                  <a:pt x="76" y="59320"/>
                </a:lnTo>
                <a:lnTo>
                  <a:pt x="1216" y="62103"/>
                </a:lnTo>
                <a:lnTo>
                  <a:pt x="4010" y="63726"/>
                </a:lnTo>
                <a:lnTo>
                  <a:pt x="6692" y="64720"/>
                </a:lnTo>
                <a:lnTo>
                  <a:pt x="9828" y="65605"/>
                </a:lnTo>
                <a:lnTo>
                  <a:pt x="13586" y="66318"/>
                </a:lnTo>
                <a:lnTo>
                  <a:pt x="17779" y="66484"/>
                </a:lnTo>
                <a:lnTo>
                  <a:pt x="21333" y="66484"/>
                </a:lnTo>
                <a:lnTo>
                  <a:pt x="24533" y="66027"/>
                </a:lnTo>
                <a:lnTo>
                  <a:pt x="27367" y="65112"/>
                </a:lnTo>
                <a:lnTo>
                  <a:pt x="30186" y="64198"/>
                </a:lnTo>
                <a:lnTo>
                  <a:pt x="34491" y="61188"/>
                </a:lnTo>
                <a:lnTo>
                  <a:pt x="37908" y="57456"/>
                </a:lnTo>
                <a:lnTo>
                  <a:pt x="39966" y="52692"/>
                </a:lnTo>
                <a:lnTo>
                  <a:pt x="40486" y="50025"/>
                </a:lnTo>
                <a:lnTo>
                  <a:pt x="40486" y="45046"/>
                </a:lnTo>
                <a:lnTo>
                  <a:pt x="39370" y="41348"/>
                </a:lnTo>
                <a:lnTo>
                  <a:pt x="37576" y="38012"/>
                </a:lnTo>
                <a:lnTo>
                  <a:pt x="34923" y="35355"/>
                </a:lnTo>
                <a:lnTo>
                  <a:pt x="31482" y="33360"/>
                </a:lnTo>
                <a:lnTo>
                  <a:pt x="27327" y="31229"/>
                </a:lnTo>
                <a:lnTo>
                  <a:pt x="30557" y="29616"/>
                </a:lnTo>
                <a:lnTo>
                  <a:pt x="34350" y="26174"/>
                </a:lnTo>
                <a:lnTo>
                  <a:pt x="36155" y="23276"/>
                </a:lnTo>
                <a:lnTo>
                  <a:pt x="37223" y="19799"/>
                </a:lnTo>
                <a:lnTo>
                  <a:pt x="37501" y="15875"/>
                </a:lnTo>
                <a:lnTo>
                  <a:pt x="37109" y="11339"/>
                </a:lnTo>
                <a:lnTo>
                  <a:pt x="35622" y="7454"/>
                </a:lnTo>
                <a:lnTo>
                  <a:pt x="32969" y="4395"/>
                </a:lnTo>
                <a:lnTo>
                  <a:pt x="29578" y="1903"/>
                </a:lnTo>
                <a:lnTo>
                  <a:pt x="25041" y="367"/>
                </a:lnTo>
                <a:lnTo>
                  <a:pt x="22414" y="0"/>
                </a:lnTo>
                <a:lnTo>
                  <a:pt x="19429" y="0"/>
                </a:lnTo>
                <a:lnTo>
                  <a:pt x="15314" y="200"/>
                </a:lnTo>
                <a:lnTo>
                  <a:pt x="11620" y="989"/>
                </a:lnTo>
                <a:lnTo>
                  <a:pt x="8557" y="2070"/>
                </a:lnTo>
                <a:lnTo>
                  <a:pt x="4989" y="3848"/>
                </a:lnTo>
                <a:lnTo>
                  <a:pt x="2146" y="6526"/>
                </a:lnTo>
                <a:lnTo>
                  <a:pt x="1803" y="9128"/>
                </a:lnTo>
                <a:lnTo>
                  <a:pt x="2387" y="12368"/>
                </a:lnTo>
                <a:lnTo>
                  <a:pt x="4939" y="11695"/>
                </a:lnTo>
                <a:lnTo>
                  <a:pt x="8089" y="9817"/>
                </a:lnTo>
                <a:lnTo>
                  <a:pt x="10792" y="8545"/>
                </a:lnTo>
                <a:lnTo>
                  <a:pt x="14018" y="7379"/>
                </a:lnTo>
                <a:lnTo>
                  <a:pt x="17726" y="7084"/>
                </a:lnTo>
                <a:lnTo>
                  <a:pt x="21042" y="7339"/>
                </a:lnTo>
                <a:lnTo>
                  <a:pt x="24855" y="9079"/>
                </a:lnTo>
                <a:lnTo>
                  <a:pt x="27227" y="11926"/>
                </a:lnTo>
                <a:lnTo>
                  <a:pt x="28307" y="15633"/>
                </a:lnTo>
                <a:lnTo>
                  <a:pt x="28307" y="18794"/>
                </a:lnTo>
                <a:lnTo>
                  <a:pt x="27341" y="21930"/>
                </a:lnTo>
                <a:lnTo>
                  <a:pt x="24533" y="25742"/>
                </a:lnTo>
                <a:lnTo>
                  <a:pt x="21841" y="27632"/>
                </a:lnTo>
                <a:lnTo>
                  <a:pt x="18348" y="287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7229695" y="3478842"/>
            <a:ext cx="16802" cy="31164"/>
          </a:xfrm>
          <a:custGeom>
            <a:avLst/>
            <a:gdLst/>
            <a:ahLst/>
            <a:cxnLst/>
            <a:rect l="l" t="t" r="r" b="b"/>
            <a:pathLst>
              <a:path w="16802" h="31164">
                <a:moveTo>
                  <a:pt x="4763" y="1446"/>
                </a:moveTo>
                <a:lnTo>
                  <a:pt x="2854" y="441"/>
                </a:lnTo>
                <a:lnTo>
                  <a:pt x="0" y="1446"/>
                </a:lnTo>
                <a:lnTo>
                  <a:pt x="36" y="30491"/>
                </a:lnTo>
                <a:lnTo>
                  <a:pt x="2628" y="31164"/>
                </a:lnTo>
                <a:lnTo>
                  <a:pt x="5270" y="30175"/>
                </a:lnTo>
                <a:lnTo>
                  <a:pt x="5270" y="11278"/>
                </a:lnTo>
                <a:lnTo>
                  <a:pt x="6005" y="10093"/>
                </a:lnTo>
                <a:lnTo>
                  <a:pt x="8531" y="6842"/>
                </a:lnTo>
                <a:lnTo>
                  <a:pt x="11214" y="5093"/>
                </a:lnTo>
                <a:lnTo>
                  <a:pt x="14235" y="5280"/>
                </a:lnTo>
                <a:lnTo>
                  <a:pt x="16802" y="3314"/>
                </a:lnTo>
                <a:lnTo>
                  <a:pt x="15389" y="406"/>
                </a:lnTo>
                <a:lnTo>
                  <a:pt x="12622" y="0"/>
                </a:lnTo>
                <a:lnTo>
                  <a:pt x="9561" y="683"/>
                </a:lnTo>
                <a:lnTo>
                  <a:pt x="6985" y="2807"/>
                </a:lnTo>
                <a:lnTo>
                  <a:pt x="4763" y="5626"/>
                </a:lnTo>
                <a:lnTo>
                  <a:pt x="4763" y="14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7250738" y="3465460"/>
            <a:ext cx="26441" cy="44956"/>
          </a:xfrm>
          <a:custGeom>
            <a:avLst/>
            <a:gdLst/>
            <a:ahLst/>
            <a:cxnLst/>
            <a:rect l="l" t="t" r="r" b="b"/>
            <a:pathLst>
              <a:path w="26441" h="44956">
                <a:moveTo>
                  <a:pt x="23762" y="0"/>
                </a:moveTo>
                <a:lnTo>
                  <a:pt x="21146" y="1015"/>
                </a:lnTo>
                <a:lnTo>
                  <a:pt x="21146" y="17730"/>
                </a:lnTo>
                <a:lnTo>
                  <a:pt x="19785" y="16294"/>
                </a:lnTo>
                <a:lnTo>
                  <a:pt x="17006" y="14490"/>
                </a:lnTo>
                <a:lnTo>
                  <a:pt x="14071" y="13385"/>
                </a:lnTo>
                <a:lnTo>
                  <a:pt x="10364" y="13385"/>
                </a:lnTo>
                <a:lnTo>
                  <a:pt x="7048" y="14516"/>
                </a:lnTo>
                <a:lnTo>
                  <a:pt x="4204" y="16344"/>
                </a:lnTo>
                <a:lnTo>
                  <a:pt x="5586" y="26252"/>
                </a:lnTo>
                <a:lnTo>
                  <a:pt x="6555" y="22443"/>
                </a:lnTo>
                <a:lnTo>
                  <a:pt x="9410" y="18872"/>
                </a:lnTo>
                <a:lnTo>
                  <a:pt x="12840" y="17906"/>
                </a:lnTo>
                <a:lnTo>
                  <a:pt x="15670" y="18378"/>
                </a:lnTo>
                <a:lnTo>
                  <a:pt x="18327" y="20232"/>
                </a:lnTo>
                <a:lnTo>
                  <a:pt x="21146" y="23342"/>
                </a:lnTo>
                <a:lnTo>
                  <a:pt x="21146" y="34837"/>
                </a:lnTo>
                <a:lnTo>
                  <a:pt x="18770" y="37480"/>
                </a:lnTo>
                <a:lnTo>
                  <a:pt x="15965" y="39662"/>
                </a:lnTo>
                <a:lnTo>
                  <a:pt x="13323" y="40464"/>
                </a:lnTo>
                <a:lnTo>
                  <a:pt x="10083" y="40133"/>
                </a:lnTo>
                <a:lnTo>
                  <a:pt x="7519" y="37973"/>
                </a:lnTo>
                <a:lnTo>
                  <a:pt x="6018" y="34596"/>
                </a:lnTo>
                <a:lnTo>
                  <a:pt x="7772" y="44550"/>
                </a:lnTo>
                <a:lnTo>
                  <a:pt x="11685" y="44956"/>
                </a:lnTo>
                <a:lnTo>
                  <a:pt x="15403" y="44499"/>
                </a:lnTo>
                <a:lnTo>
                  <a:pt x="18669" y="42670"/>
                </a:lnTo>
                <a:lnTo>
                  <a:pt x="21743" y="39766"/>
                </a:lnTo>
                <a:lnTo>
                  <a:pt x="21743" y="43561"/>
                </a:lnTo>
                <a:lnTo>
                  <a:pt x="23698" y="44550"/>
                </a:lnTo>
                <a:lnTo>
                  <a:pt x="26441" y="43561"/>
                </a:lnTo>
                <a:lnTo>
                  <a:pt x="26391" y="737"/>
                </a:lnTo>
                <a:lnTo>
                  <a:pt x="23762" y="0"/>
                </a:lnTo>
                <a:close/>
              </a:path>
              <a:path w="26441" h="44956">
                <a:moveTo>
                  <a:pt x="637" y="35496"/>
                </a:moveTo>
                <a:lnTo>
                  <a:pt x="1738" y="39013"/>
                </a:lnTo>
                <a:lnTo>
                  <a:pt x="4801" y="42912"/>
                </a:lnTo>
                <a:lnTo>
                  <a:pt x="7772" y="44550"/>
                </a:lnTo>
                <a:lnTo>
                  <a:pt x="6018" y="34596"/>
                </a:lnTo>
                <a:lnTo>
                  <a:pt x="5561" y="31827"/>
                </a:lnTo>
                <a:lnTo>
                  <a:pt x="5586" y="26252"/>
                </a:lnTo>
                <a:lnTo>
                  <a:pt x="4204" y="16344"/>
                </a:lnTo>
                <a:lnTo>
                  <a:pt x="2119" y="19163"/>
                </a:lnTo>
                <a:lnTo>
                  <a:pt x="788" y="22849"/>
                </a:lnTo>
                <a:lnTo>
                  <a:pt x="0" y="27064"/>
                </a:lnTo>
                <a:lnTo>
                  <a:pt x="0" y="31623"/>
                </a:lnTo>
                <a:lnTo>
                  <a:pt x="637" y="354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7314036" y="3470622"/>
            <a:ext cx="33948" cy="64847"/>
          </a:xfrm>
          <a:custGeom>
            <a:avLst/>
            <a:gdLst/>
            <a:ahLst/>
            <a:cxnLst/>
            <a:rect l="l" t="t" r="r" b="b"/>
            <a:pathLst>
              <a:path w="33948" h="64847">
                <a:moveTo>
                  <a:pt x="205" y="63968"/>
                </a:moveTo>
                <a:lnTo>
                  <a:pt x="2819" y="64847"/>
                </a:lnTo>
                <a:lnTo>
                  <a:pt x="5857" y="64847"/>
                </a:lnTo>
                <a:lnTo>
                  <a:pt x="8600" y="63295"/>
                </a:lnTo>
                <a:lnTo>
                  <a:pt x="8600" y="36385"/>
                </a:lnTo>
                <a:lnTo>
                  <a:pt x="30963" y="36385"/>
                </a:lnTo>
                <a:lnTo>
                  <a:pt x="32486" y="34872"/>
                </a:lnTo>
                <a:lnTo>
                  <a:pt x="32652" y="32090"/>
                </a:lnTo>
                <a:lnTo>
                  <a:pt x="30963" y="29260"/>
                </a:lnTo>
                <a:lnTo>
                  <a:pt x="8600" y="29260"/>
                </a:lnTo>
                <a:lnTo>
                  <a:pt x="8600" y="7289"/>
                </a:lnTo>
                <a:lnTo>
                  <a:pt x="32245" y="7289"/>
                </a:lnTo>
                <a:lnTo>
                  <a:pt x="33505" y="6461"/>
                </a:lnTo>
                <a:lnTo>
                  <a:pt x="33948" y="3694"/>
                </a:lnTo>
                <a:lnTo>
                  <a:pt x="33948" y="3060"/>
                </a:lnTo>
                <a:lnTo>
                  <a:pt x="32245" y="0"/>
                </a:lnTo>
                <a:lnTo>
                  <a:pt x="3200" y="0"/>
                </a:lnTo>
                <a:lnTo>
                  <a:pt x="1029" y="774"/>
                </a:lnTo>
                <a:lnTo>
                  <a:pt x="0" y="3492"/>
                </a:lnTo>
                <a:lnTo>
                  <a:pt x="0" y="63295"/>
                </a:lnTo>
                <a:lnTo>
                  <a:pt x="205" y="639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7360095" y="3465713"/>
            <a:ext cx="8229" cy="69771"/>
          </a:xfrm>
          <a:custGeom>
            <a:avLst/>
            <a:gdLst/>
            <a:ahLst/>
            <a:cxnLst/>
            <a:rect l="l" t="t" r="r" b="b"/>
            <a:pathLst>
              <a:path w="8229" h="69771">
                <a:moveTo>
                  <a:pt x="8229" y="68259"/>
                </a:moveTo>
                <a:lnTo>
                  <a:pt x="8153" y="1065"/>
                </a:lnTo>
                <a:lnTo>
                  <a:pt x="5601" y="0"/>
                </a:lnTo>
                <a:lnTo>
                  <a:pt x="2617" y="0"/>
                </a:lnTo>
                <a:lnTo>
                  <a:pt x="0" y="1558"/>
                </a:lnTo>
                <a:lnTo>
                  <a:pt x="39" y="68741"/>
                </a:lnTo>
                <a:lnTo>
                  <a:pt x="2617" y="69771"/>
                </a:lnTo>
                <a:lnTo>
                  <a:pt x="5601" y="69771"/>
                </a:lnTo>
                <a:lnTo>
                  <a:pt x="8229" y="68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7380432" y="3486797"/>
            <a:ext cx="44931" cy="49363"/>
          </a:xfrm>
          <a:custGeom>
            <a:avLst/>
            <a:gdLst/>
            <a:ahLst/>
            <a:cxnLst/>
            <a:rect l="l" t="t" r="r" b="b"/>
            <a:pathLst>
              <a:path w="44931" h="49363">
                <a:moveTo>
                  <a:pt x="8812" y="19634"/>
                </a:moveTo>
                <a:lnTo>
                  <a:pt x="9917" y="15303"/>
                </a:lnTo>
                <a:lnTo>
                  <a:pt x="11912" y="11847"/>
                </a:lnTo>
                <a:lnTo>
                  <a:pt x="14504" y="9053"/>
                </a:lnTo>
                <a:lnTo>
                  <a:pt x="18035" y="7315"/>
                </a:lnTo>
                <a:lnTo>
                  <a:pt x="22593" y="6894"/>
                </a:lnTo>
                <a:lnTo>
                  <a:pt x="25246" y="6894"/>
                </a:lnTo>
                <a:lnTo>
                  <a:pt x="27457" y="7365"/>
                </a:lnTo>
                <a:lnTo>
                  <a:pt x="31013" y="9255"/>
                </a:lnTo>
                <a:lnTo>
                  <a:pt x="33475" y="12179"/>
                </a:lnTo>
                <a:lnTo>
                  <a:pt x="35253" y="15711"/>
                </a:lnTo>
                <a:lnTo>
                  <a:pt x="36158" y="20041"/>
                </a:lnTo>
                <a:lnTo>
                  <a:pt x="36399" y="24764"/>
                </a:lnTo>
                <a:lnTo>
                  <a:pt x="36399" y="27357"/>
                </a:lnTo>
                <a:lnTo>
                  <a:pt x="36132" y="29743"/>
                </a:lnTo>
                <a:lnTo>
                  <a:pt x="35053" y="34060"/>
                </a:lnTo>
                <a:lnTo>
                  <a:pt x="33058" y="37490"/>
                </a:lnTo>
                <a:lnTo>
                  <a:pt x="30466" y="40270"/>
                </a:lnTo>
                <a:lnTo>
                  <a:pt x="26913" y="41997"/>
                </a:lnTo>
                <a:lnTo>
                  <a:pt x="22377" y="42429"/>
                </a:lnTo>
                <a:lnTo>
                  <a:pt x="19734" y="42429"/>
                </a:lnTo>
                <a:lnTo>
                  <a:pt x="17528" y="41958"/>
                </a:lnTo>
                <a:lnTo>
                  <a:pt x="13957" y="40054"/>
                </a:lnTo>
                <a:lnTo>
                  <a:pt x="11479" y="37174"/>
                </a:lnTo>
                <a:lnTo>
                  <a:pt x="9676" y="33653"/>
                </a:lnTo>
                <a:lnTo>
                  <a:pt x="12307" y="47725"/>
                </a:lnTo>
                <a:lnTo>
                  <a:pt x="15050" y="48830"/>
                </a:lnTo>
                <a:lnTo>
                  <a:pt x="18262" y="49363"/>
                </a:lnTo>
                <a:lnTo>
                  <a:pt x="25758" y="49363"/>
                </a:lnTo>
                <a:lnTo>
                  <a:pt x="29094" y="48755"/>
                </a:lnTo>
                <a:lnTo>
                  <a:pt x="31967" y="47499"/>
                </a:lnTo>
                <a:lnTo>
                  <a:pt x="34847" y="46239"/>
                </a:lnTo>
                <a:lnTo>
                  <a:pt x="37249" y="44514"/>
                </a:lnTo>
                <a:lnTo>
                  <a:pt x="41071" y="40054"/>
                </a:lnTo>
                <a:lnTo>
                  <a:pt x="42508" y="37400"/>
                </a:lnTo>
                <a:lnTo>
                  <a:pt x="43483" y="34315"/>
                </a:lnTo>
                <a:lnTo>
                  <a:pt x="44448" y="31240"/>
                </a:lnTo>
                <a:lnTo>
                  <a:pt x="44931" y="27875"/>
                </a:lnTo>
                <a:lnTo>
                  <a:pt x="44931" y="20444"/>
                </a:lnTo>
                <a:lnTo>
                  <a:pt x="44474" y="17082"/>
                </a:lnTo>
                <a:lnTo>
                  <a:pt x="43548" y="14069"/>
                </a:lnTo>
                <a:lnTo>
                  <a:pt x="42633" y="11084"/>
                </a:lnTo>
                <a:lnTo>
                  <a:pt x="41273" y="8531"/>
                </a:lnTo>
                <a:lnTo>
                  <a:pt x="39433" y="6437"/>
                </a:lnTo>
                <a:lnTo>
                  <a:pt x="35318" y="2754"/>
                </a:lnTo>
                <a:lnTo>
                  <a:pt x="32575" y="1649"/>
                </a:lnTo>
                <a:lnTo>
                  <a:pt x="29818" y="543"/>
                </a:lnTo>
                <a:lnTo>
                  <a:pt x="26607" y="0"/>
                </a:lnTo>
                <a:lnTo>
                  <a:pt x="19086" y="0"/>
                </a:lnTo>
                <a:lnTo>
                  <a:pt x="15749" y="623"/>
                </a:lnTo>
                <a:lnTo>
                  <a:pt x="12876" y="1840"/>
                </a:lnTo>
                <a:lnTo>
                  <a:pt x="10021" y="3070"/>
                </a:lnTo>
                <a:lnTo>
                  <a:pt x="7621" y="4813"/>
                </a:lnTo>
                <a:lnTo>
                  <a:pt x="8761" y="29337"/>
                </a:lnTo>
                <a:lnTo>
                  <a:pt x="8545" y="24549"/>
                </a:lnTo>
                <a:lnTo>
                  <a:pt x="8545" y="21996"/>
                </a:lnTo>
                <a:lnTo>
                  <a:pt x="8812" y="19634"/>
                </a:lnTo>
                <a:close/>
              </a:path>
              <a:path w="44931" h="49363">
                <a:moveTo>
                  <a:pt x="0" y="25106"/>
                </a:moveTo>
                <a:lnTo>
                  <a:pt x="0" y="28905"/>
                </a:lnTo>
                <a:lnTo>
                  <a:pt x="457" y="32296"/>
                </a:lnTo>
                <a:lnTo>
                  <a:pt x="1346" y="35290"/>
                </a:lnTo>
                <a:lnTo>
                  <a:pt x="2249" y="38275"/>
                </a:lnTo>
                <a:lnTo>
                  <a:pt x="3606" y="40841"/>
                </a:lnTo>
                <a:lnTo>
                  <a:pt x="5435" y="42937"/>
                </a:lnTo>
                <a:lnTo>
                  <a:pt x="9564" y="46634"/>
                </a:lnTo>
                <a:lnTo>
                  <a:pt x="12307" y="47725"/>
                </a:lnTo>
                <a:lnTo>
                  <a:pt x="9676" y="33653"/>
                </a:lnTo>
                <a:lnTo>
                  <a:pt x="8761" y="29337"/>
                </a:lnTo>
                <a:lnTo>
                  <a:pt x="7621" y="4813"/>
                </a:lnTo>
                <a:lnTo>
                  <a:pt x="3812" y="9271"/>
                </a:lnTo>
                <a:lnTo>
                  <a:pt x="2376" y="11924"/>
                </a:lnTo>
                <a:lnTo>
                  <a:pt x="1421" y="14997"/>
                </a:lnTo>
                <a:lnTo>
                  <a:pt x="482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7433777" y="3511346"/>
            <a:ext cx="12303" cy="47725"/>
          </a:xfrm>
          <a:custGeom>
            <a:avLst/>
            <a:gdLst/>
            <a:ahLst/>
            <a:cxnLst/>
            <a:rect l="l" t="t" r="r" b="b"/>
            <a:pathLst>
              <a:path w="12303" h="47725">
                <a:moveTo>
                  <a:pt x="9560" y="22085"/>
                </a:moveTo>
                <a:lnTo>
                  <a:pt x="12303" y="23176"/>
                </a:lnTo>
                <a:lnTo>
                  <a:pt x="9662" y="9104"/>
                </a:lnTo>
                <a:lnTo>
                  <a:pt x="8761" y="4787"/>
                </a:lnTo>
                <a:lnTo>
                  <a:pt x="8531" y="0"/>
                </a:lnTo>
                <a:lnTo>
                  <a:pt x="9560" y="22085"/>
                </a:lnTo>
                <a:close/>
              </a:path>
              <a:path w="12303" h="47725">
                <a:moveTo>
                  <a:pt x="0" y="-3100"/>
                </a:moveTo>
                <a:lnTo>
                  <a:pt x="0" y="4356"/>
                </a:lnTo>
                <a:lnTo>
                  <a:pt x="441" y="7747"/>
                </a:lnTo>
                <a:lnTo>
                  <a:pt x="1346" y="10741"/>
                </a:lnTo>
                <a:lnTo>
                  <a:pt x="2245" y="13726"/>
                </a:lnTo>
                <a:lnTo>
                  <a:pt x="3602" y="16292"/>
                </a:lnTo>
                <a:lnTo>
                  <a:pt x="5431" y="18388"/>
                </a:lnTo>
                <a:lnTo>
                  <a:pt x="9560" y="22085"/>
                </a:lnTo>
                <a:lnTo>
                  <a:pt x="8531" y="0"/>
                </a:lnTo>
                <a:lnTo>
                  <a:pt x="8531" y="-2552"/>
                </a:lnTo>
                <a:lnTo>
                  <a:pt x="8812" y="-4914"/>
                </a:lnTo>
                <a:lnTo>
                  <a:pt x="9917" y="-9245"/>
                </a:lnTo>
                <a:lnTo>
                  <a:pt x="11897" y="-12701"/>
                </a:lnTo>
                <a:lnTo>
                  <a:pt x="14500" y="-15495"/>
                </a:lnTo>
                <a:lnTo>
                  <a:pt x="18031" y="-17233"/>
                </a:lnTo>
                <a:lnTo>
                  <a:pt x="22578" y="-17654"/>
                </a:lnTo>
                <a:lnTo>
                  <a:pt x="25232" y="-17654"/>
                </a:lnTo>
                <a:lnTo>
                  <a:pt x="27456" y="-17183"/>
                </a:lnTo>
                <a:lnTo>
                  <a:pt x="31009" y="-15293"/>
                </a:lnTo>
                <a:lnTo>
                  <a:pt x="33475" y="-12369"/>
                </a:lnTo>
                <a:lnTo>
                  <a:pt x="35253" y="-8837"/>
                </a:lnTo>
                <a:lnTo>
                  <a:pt x="36154" y="-4507"/>
                </a:lnTo>
                <a:lnTo>
                  <a:pt x="36384" y="215"/>
                </a:lnTo>
                <a:lnTo>
                  <a:pt x="36384" y="2807"/>
                </a:lnTo>
                <a:lnTo>
                  <a:pt x="36118" y="5194"/>
                </a:lnTo>
                <a:lnTo>
                  <a:pt x="35049" y="9511"/>
                </a:lnTo>
                <a:lnTo>
                  <a:pt x="33054" y="12941"/>
                </a:lnTo>
                <a:lnTo>
                  <a:pt x="30452" y="15721"/>
                </a:lnTo>
                <a:lnTo>
                  <a:pt x="26894" y="17448"/>
                </a:lnTo>
                <a:lnTo>
                  <a:pt x="22377" y="17880"/>
                </a:lnTo>
                <a:lnTo>
                  <a:pt x="19720" y="17880"/>
                </a:lnTo>
                <a:lnTo>
                  <a:pt x="17524" y="17409"/>
                </a:lnTo>
                <a:lnTo>
                  <a:pt x="13956" y="15505"/>
                </a:lnTo>
                <a:lnTo>
                  <a:pt x="11479" y="12625"/>
                </a:lnTo>
                <a:lnTo>
                  <a:pt x="9662" y="9104"/>
                </a:lnTo>
                <a:lnTo>
                  <a:pt x="12303" y="23176"/>
                </a:lnTo>
                <a:lnTo>
                  <a:pt x="15046" y="24281"/>
                </a:lnTo>
                <a:lnTo>
                  <a:pt x="18262" y="24814"/>
                </a:lnTo>
                <a:lnTo>
                  <a:pt x="25754" y="24814"/>
                </a:lnTo>
                <a:lnTo>
                  <a:pt x="29094" y="24206"/>
                </a:lnTo>
                <a:lnTo>
                  <a:pt x="31963" y="22950"/>
                </a:lnTo>
                <a:lnTo>
                  <a:pt x="34847" y="21690"/>
                </a:lnTo>
                <a:lnTo>
                  <a:pt x="37233" y="19965"/>
                </a:lnTo>
                <a:lnTo>
                  <a:pt x="41067" y="15505"/>
                </a:lnTo>
                <a:lnTo>
                  <a:pt x="42504" y="12851"/>
                </a:lnTo>
                <a:lnTo>
                  <a:pt x="43483" y="9766"/>
                </a:lnTo>
                <a:lnTo>
                  <a:pt x="44448" y="6691"/>
                </a:lnTo>
                <a:lnTo>
                  <a:pt x="44931" y="3326"/>
                </a:lnTo>
                <a:lnTo>
                  <a:pt x="44931" y="-4104"/>
                </a:lnTo>
                <a:lnTo>
                  <a:pt x="44474" y="-7466"/>
                </a:lnTo>
                <a:lnTo>
                  <a:pt x="43544" y="-10480"/>
                </a:lnTo>
                <a:lnTo>
                  <a:pt x="42630" y="-13464"/>
                </a:lnTo>
                <a:lnTo>
                  <a:pt x="41258" y="-16017"/>
                </a:lnTo>
                <a:lnTo>
                  <a:pt x="39429" y="-18111"/>
                </a:lnTo>
                <a:lnTo>
                  <a:pt x="35314" y="-21794"/>
                </a:lnTo>
                <a:lnTo>
                  <a:pt x="32561" y="-22899"/>
                </a:lnTo>
                <a:lnTo>
                  <a:pt x="29818" y="-24005"/>
                </a:lnTo>
                <a:lnTo>
                  <a:pt x="26592" y="-24549"/>
                </a:lnTo>
                <a:lnTo>
                  <a:pt x="19086" y="-24549"/>
                </a:lnTo>
                <a:lnTo>
                  <a:pt x="15731" y="-23925"/>
                </a:lnTo>
                <a:lnTo>
                  <a:pt x="12876" y="-22708"/>
                </a:lnTo>
                <a:lnTo>
                  <a:pt x="10017" y="-21478"/>
                </a:lnTo>
                <a:lnTo>
                  <a:pt x="7617" y="-19735"/>
                </a:lnTo>
                <a:lnTo>
                  <a:pt x="3808" y="-15278"/>
                </a:lnTo>
                <a:lnTo>
                  <a:pt x="2360" y="-12625"/>
                </a:lnTo>
                <a:lnTo>
                  <a:pt x="1421" y="-9551"/>
                </a:lnTo>
                <a:lnTo>
                  <a:pt x="467" y="-6465"/>
                </a:lnTo>
                <a:lnTo>
                  <a:pt x="0" y="-3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7490272" y="3486797"/>
            <a:ext cx="26247" cy="48690"/>
          </a:xfrm>
          <a:custGeom>
            <a:avLst/>
            <a:gdLst/>
            <a:ahLst/>
            <a:cxnLst/>
            <a:rect l="l" t="t" r="r" b="b"/>
            <a:pathLst>
              <a:path w="26247" h="48690">
                <a:moveTo>
                  <a:pt x="8229" y="17626"/>
                </a:moveTo>
                <a:lnTo>
                  <a:pt x="9395" y="15786"/>
                </a:lnTo>
                <a:lnTo>
                  <a:pt x="11414" y="12978"/>
                </a:lnTo>
                <a:lnTo>
                  <a:pt x="14197" y="9928"/>
                </a:lnTo>
                <a:lnTo>
                  <a:pt x="17509" y="7964"/>
                </a:lnTo>
                <a:lnTo>
                  <a:pt x="20509" y="7848"/>
                </a:lnTo>
                <a:lnTo>
                  <a:pt x="23211" y="8557"/>
                </a:lnTo>
                <a:lnTo>
                  <a:pt x="26095" y="7938"/>
                </a:lnTo>
                <a:lnTo>
                  <a:pt x="26247" y="5195"/>
                </a:lnTo>
                <a:lnTo>
                  <a:pt x="26221" y="3366"/>
                </a:lnTo>
                <a:lnTo>
                  <a:pt x="24522" y="800"/>
                </a:lnTo>
                <a:lnTo>
                  <a:pt x="21729" y="126"/>
                </a:lnTo>
                <a:lnTo>
                  <a:pt x="18745" y="0"/>
                </a:lnTo>
                <a:lnTo>
                  <a:pt x="15896" y="623"/>
                </a:lnTo>
                <a:lnTo>
                  <a:pt x="13002" y="2362"/>
                </a:lnTo>
                <a:lnTo>
                  <a:pt x="9817" y="5523"/>
                </a:lnTo>
                <a:lnTo>
                  <a:pt x="7426" y="8788"/>
                </a:lnTo>
                <a:lnTo>
                  <a:pt x="7426" y="2246"/>
                </a:lnTo>
                <a:lnTo>
                  <a:pt x="5547" y="774"/>
                </a:lnTo>
                <a:lnTo>
                  <a:pt x="2969" y="698"/>
                </a:lnTo>
                <a:lnTo>
                  <a:pt x="0" y="2246"/>
                </a:lnTo>
                <a:lnTo>
                  <a:pt x="49" y="47660"/>
                </a:lnTo>
                <a:lnTo>
                  <a:pt x="2613" y="48690"/>
                </a:lnTo>
                <a:lnTo>
                  <a:pt x="5598" y="48690"/>
                </a:lnTo>
                <a:lnTo>
                  <a:pt x="8229" y="47177"/>
                </a:lnTo>
                <a:lnTo>
                  <a:pt x="8229" y="176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7520482" y="3524093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9"/>
                </a:moveTo>
                <a:lnTo>
                  <a:pt x="15760" y="1306"/>
                </a:lnTo>
                <a:lnTo>
                  <a:pt x="13028" y="0"/>
                </a:lnTo>
                <a:lnTo>
                  <a:pt x="9878" y="0"/>
                </a:lnTo>
                <a:lnTo>
                  <a:pt x="7085" y="1306"/>
                </a:lnTo>
                <a:lnTo>
                  <a:pt x="6628" y="3989"/>
                </a:lnTo>
                <a:lnTo>
                  <a:pt x="6628" y="10375"/>
                </a:lnTo>
                <a:lnTo>
                  <a:pt x="0" y="24105"/>
                </a:lnTo>
                <a:lnTo>
                  <a:pt x="914" y="25528"/>
                </a:lnTo>
                <a:lnTo>
                  <a:pt x="3492" y="25577"/>
                </a:lnTo>
                <a:lnTo>
                  <a:pt x="6386" y="24206"/>
                </a:lnTo>
                <a:lnTo>
                  <a:pt x="13233" y="13921"/>
                </a:lnTo>
                <a:lnTo>
                  <a:pt x="13792" y="13093"/>
                </a:lnTo>
                <a:lnTo>
                  <a:pt x="15339" y="10048"/>
                </a:lnTo>
                <a:lnTo>
                  <a:pt x="16062" y="6832"/>
                </a:lnTo>
                <a:lnTo>
                  <a:pt x="16217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7575026" y="3470626"/>
            <a:ext cx="70242" cy="64871"/>
          </a:xfrm>
          <a:custGeom>
            <a:avLst/>
            <a:gdLst/>
            <a:ahLst/>
            <a:cxnLst/>
            <a:rect l="l" t="t" r="r" b="b"/>
            <a:pathLst>
              <a:path w="70242" h="64871">
                <a:moveTo>
                  <a:pt x="8596" y="7034"/>
                </a:moveTo>
                <a:lnTo>
                  <a:pt x="30401" y="63550"/>
                </a:lnTo>
                <a:lnTo>
                  <a:pt x="32802" y="64782"/>
                </a:lnTo>
                <a:lnTo>
                  <a:pt x="35838" y="64871"/>
                </a:lnTo>
                <a:lnTo>
                  <a:pt x="38785" y="63550"/>
                </a:lnTo>
                <a:lnTo>
                  <a:pt x="61541" y="7034"/>
                </a:lnTo>
                <a:lnTo>
                  <a:pt x="61645" y="63295"/>
                </a:lnTo>
                <a:lnTo>
                  <a:pt x="61861" y="63994"/>
                </a:lnTo>
                <a:lnTo>
                  <a:pt x="64449" y="64847"/>
                </a:lnTo>
                <a:lnTo>
                  <a:pt x="67459" y="64847"/>
                </a:lnTo>
                <a:lnTo>
                  <a:pt x="70242" y="63295"/>
                </a:lnTo>
                <a:lnTo>
                  <a:pt x="70242" y="3884"/>
                </a:lnTo>
                <a:lnTo>
                  <a:pt x="69151" y="914"/>
                </a:lnTo>
                <a:lnTo>
                  <a:pt x="66535" y="0"/>
                </a:lnTo>
                <a:lnTo>
                  <a:pt x="60998" y="0"/>
                </a:lnTo>
                <a:lnTo>
                  <a:pt x="58139" y="457"/>
                </a:lnTo>
                <a:lnTo>
                  <a:pt x="55586" y="2843"/>
                </a:lnTo>
                <a:lnTo>
                  <a:pt x="54367" y="5386"/>
                </a:lnTo>
                <a:lnTo>
                  <a:pt x="35139" y="52005"/>
                </a:lnTo>
                <a:lnTo>
                  <a:pt x="34898" y="52005"/>
                </a:lnTo>
                <a:lnTo>
                  <a:pt x="16433" y="5245"/>
                </a:lnTo>
                <a:lnTo>
                  <a:pt x="16116" y="4330"/>
                </a:lnTo>
                <a:lnTo>
                  <a:pt x="14438" y="1673"/>
                </a:lnTo>
                <a:lnTo>
                  <a:pt x="11706" y="292"/>
                </a:lnTo>
                <a:lnTo>
                  <a:pt x="8877" y="0"/>
                </a:lnTo>
                <a:lnTo>
                  <a:pt x="3606" y="0"/>
                </a:lnTo>
                <a:lnTo>
                  <a:pt x="1115" y="888"/>
                </a:lnTo>
                <a:lnTo>
                  <a:pt x="0" y="3884"/>
                </a:lnTo>
                <a:lnTo>
                  <a:pt x="0" y="63295"/>
                </a:lnTo>
                <a:lnTo>
                  <a:pt x="176" y="63994"/>
                </a:lnTo>
                <a:lnTo>
                  <a:pt x="2717" y="64847"/>
                </a:lnTo>
                <a:lnTo>
                  <a:pt x="5777" y="64847"/>
                </a:lnTo>
                <a:lnTo>
                  <a:pt x="8596" y="63295"/>
                </a:lnTo>
                <a:lnTo>
                  <a:pt x="8596" y="70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7657934" y="3486797"/>
            <a:ext cx="44919" cy="49363"/>
          </a:xfrm>
          <a:custGeom>
            <a:avLst/>
            <a:gdLst/>
            <a:ahLst/>
            <a:cxnLst/>
            <a:rect l="l" t="t" r="r" b="b"/>
            <a:pathLst>
              <a:path w="44919" h="49363">
                <a:moveTo>
                  <a:pt x="8801" y="19634"/>
                </a:moveTo>
                <a:lnTo>
                  <a:pt x="9917" y="15303"/>
                </a:lnTo>
                <a:lnTo>
                  <a:pt x="11901" y="11847"/>
                </a:lnTo>
                <a:lnTo>
                  <a:pt x="14489" y="9053"/>
                </a:lnTo>
                <a:lnTo>
                  <a:pt x="18021" y="7315"/>
                </a:lnTo>
                <a:lnTo>
                  <a:pt x="22581" y="6894"/>
                </a:lnTo>
                <a:lnTo>
                  <a:pt x="25234" y="6894"/>
                </a:lnTo>
                <a:lnTo>
                  <a:pt x="27456" y="7365"/>
                </a:lnTo>
                <a:lnTo>
                  <a:pt x="31013" y="9255"/>
                </a:lnTo>
                <a:lnTo>
                  <a:pt x="33464" y="12179"/>
                </a:lnTo>
                <a:lnTo>
                  <a:pt x="35253" y="15711"/>
                </a:lnTo>
                <a:lnTo>
                  <a:pt x="36158" y="20041"/>
                </a:lnTo>
                <a:lnTo>
                  <a:pt x="36384" y="24764"/>
                </a:lnTo>
                <a:lnTo>
                  <a:pt x="36384" y="27357"/>
                </a:lnTo>
                <a:lnTo>
                  <a:pt x="36118" y="29743"/>
                </a:lnTo>
                <a:lnTo>
                  <a:pt x="35053" y="34060"/>
                </a:lnTo>
                <a:lnTo>
                  <a:pt x="33058" y="37490"/>
                </a:lnTo>
                <a:lnTo>
                  <a:pt x="30455" y="40270"/>
                </a:lnTo>
                <a:lnTo>
                  <a:pt x="26898" y="4199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13" y="41958"/>
                </a:lnTo>
                <a:lnTo>
                  <a:pt x="13945" y="40054"/>
                </a:lnTo>
                <a:lnTo>
                  <a:pt x="11479" y="37174"/>
                </a:lnTo>
                <a:lnTo>
                  <a:pt x="9665" y="33653"/>
                </a:lnTo>
                <a:lnTo>
                  <a:pt x="12307" y="47725"/>
                </a:lnTo>
                <a:lnTo>
                  <a:pt x="15036" y="48830"/>
                </a:lnTo>
                <a:lnTo>
                  <a:pt x="18262" y="49363"/>
                </a:lnTo>
                <a:lnTo>
                  <a:pt x="25756" y="49363"/>
                </a:lnTo>
                <a:lnTo>
                  <a:pt x="29094" y="48755"/>
                </a:lnTo>
                <a:lnTo>
                  <a:pt x="31967" y="47499"/>
                </a:lnTo>
                <a:lnTo>
                  <a:pt x="34847" y="46239"/>
                </a:lnTo>
                <a:lnTo>
                  <a:pt x="37237" y="44514"/>
                </a:lnTo>
                <a:lnTo>
                  <a:pt x="41071" y="40054"/>
                </a:lnTo>
                <a:lnTo>
                  <a:pt x="42508" y="37400"/>
                </a:lnTo>
                <a:lnTo>
                  <a:pt x="43473" y="34315"/>
                </a:lnTo>
                <a:lnTo>
                  <a:pt x="44437" y="31240"/>
                </a:lnTo>
                <a:lnTo>
                  <a:pt x="44919" y="27875"/>
                </a:lnTo>
                <a:lnTo>
                  <a:pt x="44919" y="20444"/>
                </a:lnTo>
                <a:lnTo>
                  <a:pt x="44462" y="17082"/>
                </a:lnTo>
                <a:lnTo>
                  <a:pt x="43534" y="14069"/>
                </a:lnTo>
                <a:lnTo>
                  <a:pt x="42633" y="11084"/>
                </a:lnTo>
                <a:lnTo>
                  <a:pt x="41262" y="8531"/>
                </a:lnTo>
                <a:lnTo>
                  <a:pt x="39419" y="6437"/>
                </a:lnTo>
                <a:lnTo>
                  <a:pt x="35304" y="2754"/>
                </a:lnTo>
                <a:lnTo>
                  <a:pt x="32561" y="1649"/>
                </a:lnTo>
                <a:lnTo>
                  <a:pt x="29818" y="543"/>
                </a:lnTo>
                <a:lnTo>
                  <a:pt x="26592" y="0"/>
                </a:lnTo>
                <a:lnTo>
                  <a:pt x="19090" y="0"/>
                </a:lnTo>
                <a:lnTo>
                  <a:pt x="15735" y="623"/>
                </a:lnTo>
                <a:lnTo>
                  <a:pt x="12866" y="1840"/>
                </a:lnTo>
                <a:lnTo>
                  <a:pt x="10007" y="3070"/>
                </a:lnTo>
                <a:lnTo>
                  <a:pt x="7621" y="4813"/>
                </a:lnTo>
                <a:lnTo>
                  <a:pt x="8751" y="29337"/>
                </a:lnTo>
                <a:lnTo>
                  <a:pt x="8535" y="24549"/>
                </a:lnTo>
                <a:lnTo>
                  <a:pt x="8535" y="21996"/>
                </a:lnTo>
                <a:lnTo>
                  <a:pt x="8801" y="19634"/>
                </a:lnTo>
                <a:close/>
              </a:path>
              <a:path w="44919" h="49363">
                <a:moveTo>
                  <a:pt x="445" y="32296"/>
                </a:moveTo>
                <a:lnTo>
                  <a:pt x="1334" y="35290"/>
                </a:lnTo>
                <a:lnTo>
                  <a:pt x="2249" y="38275"/>
                </a:lnTo>
                <a:lnTo>
                  <a:pt x="3606" y="40841"/>
                </a:lnTo>
                <a:lnTo>
                  <a:pt x="5424" y="42937"/>
                </a:lnTo>
                <a:lnTo>
                  <a:pt x="9564" y="46634"/>
                </a:lnTo>
                <a:lnTo>
                  <a:pt x="12307" y="47725"/>
                </a:lnTo>
                <a:lnTo>
                  <a:pt x="9665" y="33653"/>
                </a:lnTo>
                <a:lnTo>
                  <a:pt x="8751" y="29337"/>
                </a:lnTo>
                <a:lnTo>
                  <a:pt x="7621" y="4813"/>
                </a:lnTo>
                <a:lnTo>
                  <a:pt x="3797" y="9271"/>
                </a:lnTo>
                <a:lnTo>
                  <a:pt x="2360" y="11924"/>
                </a:lnTo>
                <a:lnTo>
                  <a:pt x="1410" y="14997"/>
                </a:lnTo>
                <a:lnTo>
                  <a:pt x="471" y="18083"/>
                </a:lnTo>
                <a:lnTo>
                  <a:pt x="0" y="21449"/>
                </a:lnTo>
                <a:lnTo>
                  <a:pt x="0" y="28905"/>
                </a:lnTo>
                <a:lnTo>
                  <a:pt x="445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7711567" y="3465921"/>
            <a:ext cx="31636" cy="70247"/>
          </a:xfrm>
          <a:custGeom>
            <a:avLst/>
            <a:gdLst/>
            <a:ahLst/>
            <a:cxnLst/>
            <a:rect l="l" t="t" r="r" b="b"/>
            <a:pathLst>
              <a:path w="31636" h="70247">
                <a:moveTo>
                  <a:pt x="27064" y="60556"/>
                </a:moveTo>
                <a:lnTo>
                  <a:pt x="23900" y="62459"/>
                </a:lnTo>
                <a:lnTo>
                  <a:pt x="20815" y="63197"/>
                </a:lnTo>
                <a:lnTo>
                  <a:pt x="17550" y="63197"/>
                </a:lnTo>
                <a:lnTo>
                  <a:pt x="14324" y="61686"/>
                </a:lnTo>
                <a:lnTo>
                  <a:pt x="11747" y="59324"/>
                </a:lnTo>
                <a:lnTo>
                  <a:pt x="10019" y="55958"/>
                </a:lnTo>
                <a:lnTo>
                  <a:pt x="12153" y="69598"/>
                </a:lnTo>
                <a:lnTo>
                  <a:pt x="14972" y="70247"/>
                </a:lnTo>
                <a:lnTo>
                  <a:pt x="21297" y="70247"/>
                </a:lnTo>
                <a:lnTo>
                  <a:pt x="24091" y="69519"/>
                </a:lnTo>
                <a:lnTo>
                  <a:pt x="26633" y="68097"/>
                </a:lnTo>
                <a:lnTo>
                  <a:pt x="31636" y="64670"/>
                </a:lnTo>
                <a:lnTo>
                  <a:pt x="30516" y="57420"/>
                </a:lnTo>
                <a:lnTo>
                  <a:pt x="27064" y="60556"/>
                </a:lnTo>
                <a:close/>
              </a:path>
              <a:path w="31636" h="70247">
                <a:moveTo>
                  <a:pt x="331" y="52503"/>
                </a:moveTo>
                <a:lnTo>
                  <a:pt x="1004" y="55436"/>
                </a:lnTo>
                <a:lnTo>
                  <a:pt x="1663" y="58395"/>
                </a:lnTo>
                <a:lnTo>
                  <a:pt x="2717" y="60962"/>
                </a:lnTo>
                <a:lnTo>
                  <a:pt x="4179" y="63132"/>
                </a:lnTo>
                <a:lnTo>
                  <a:pt x="7505" y="67047"/>
                </a:lnTo>
                <a:lnTo>
                  <a:pt x="12153" y="69598"/>
                </a:lnTo>
                <a:lnTo>
                  <a:pt x="10019" y="55958"/>
                </a:lnTo>
                <a:lnTo>
                  <a:pt x="9053" y="51879"/>
                </a:lnTo>
                <a:lnTo>
                  <a:pt x="8535" y="47499"/>
                </a:lnTo>
                <a:lnTo>
                  <a:pt x="8535" y="43106"/>
                </a:lnTo>
                <a:lnTo>
                  <a:pt x="9157" y="38942"/>
                </a:lnTo>
                <a:lnTo>
                  <a:pt x="10234" y="35043"/>
                </a:lnTo>
                <a:lnTo>
                  <a:pt x="12077" y="31777"/>
                </a:lnTo>
                <a:lnTo>
                  <a:pt x="14731" y="29451"/>
                </a:lnTo>
                <a:lnTo>
                  <a:pt x="17971" y="27969"/>
                </a:lnTo>
                <a:lnTo>
                  <a:pt x="22327" y="27969"/>
                </a:lnTo>
                <a:lnTo>
                  <a:pt x="26582" y="30139"/>
                </a:lnTo>
                <a:lnTo>
                  <a:pt x="30808" y="33681"/>
                </a:lnTo>
                <a:lnTo>
                  <a:pt x="33044" y="36450"/>
                </a:lnTo>
                <a:lnTo>
                  <a:pt x="33044" y="54422"/>
                </a:lnTo>
                <a:lnTo>
                  <a:pt x="30516" y="57420"/>
                </a:lnTo>
                <a:lnTo>
                  <a:pt x="31636" y="64670"/>
                </a:lnTo>
                <a:lnTo>
                  <a:pt x="33999" y="62118"/>
                </a:lnTo>
                <a:lnTo>
                  <a:pt x="33999" y="68047"/>
                </a:lnTo>
                <a:lnTo>
                  <a:pt x="35521" y="69433"/>
                </a:lnTo>
                <a:lnTo>
                  <a:pt x="38404" y="69598"/>
                </a:lnTo>
                <a:lnTo>
                  <a:pt x="41324" y="68047"/>
                </a:lnTo>
                <a:lnTo>
                  <a:pt x="41249" y="1104"/>
                </a:lnTo>
                <a:lnTo>
                  <a:pt x="38646" y="0"/>
                </a:lnTo>
                <a:lnTo>
                  <a:pt x="35686" y="0"/>
                </a:lnTo>
                <a:lnTo>
                  <a:pt x="33044" y="1551"/>
                </a:lnTo>
                <a:lnTo>
                  <a:pt x="33044" y="27673"/>
                </a:lnTo>
                <a:lnTo>
                  <a:pt x="30913" y="25441"/>
                </a:lnTo>
                <a:lnTo>
                  <a:pt x="26582" y="22593"/>
                </a:lnTo>
                <a:lnTo>
                  <a:pt x="21996" y="20869"/>
                </a:lnTo>
                <a:lnTo>
                  <a:pt x="16207" y="20869"/>
                </a:lnTo>
                <a:lnTo>
                  <a:pt x="13425" y="21462"/>
                </a:lnTo>
                <a:lnTo>
                  <a:pt x="11012" y="22644"/>
                </a:lnTo>
                <a:lnTo>
                  <a:pt x="6577" y="25516"/>
                </a:lnTo>
                <a:lnTo>
                  <a:pt x="3315" y="29908"/>
                </a:lnTo>
                <a:lnTo>
                  <a:pt x="2084" y="32565"/>
                </a:lnTo>
                <a:lnTo>
                  <a:pt x="1245" y="35676"/>
                </a:lnTo>
                <a:lnTo>
                  <a:pt x="417" y="38787"/>
                </a:lnTo>
                <a:lnTo>
                  <a:pt x="0" y="42278"/>
                </a:lnTo>
                <a:lnTo>
                  <a:pt x="0" y="49402"/>
                </a:lnTo>
                <a:lnTo>
                  <a:pt x="331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7764749" y="3486791"/>
            <a:ext cx="41339" cy="49377"/>
          </a:xfrm>
          <a:custGeom>
            <a:avLst/>
            <a:gdLst/>
            <a:ahLst/>
            <a:cxnLst/>
            <a:rect l="l" t="t" r="r" b="b"/>
            <a:pathLst>
              <a:path w="41339" h="49377">
                <a:moveTo>
                  <a:pt x="8608" y="18488"/>
                </a:moveTo>
                <a:lnTo>
                  <a:pt x="9512" y="15062"/>
                </a:lnTo>
                <a:lnTo>
                  <a:pt x="10868" y="11912"/>
                </a:lnTo>
                <a:lnTo>
                  <a:pt x="14249" y="8365"/>
                </a:lnTo>
                <a:lnTo>
                  <a:pt x="17324" y="6832"/>
                </a:lnTo>
                <a:lnTo>
                  <a:pt x="21158" y="6436"/>
                </a:lnTo>
                <a:lnTo>
                  <a:pt x="25132" y="6436"/>
                </a:lnTo>
                <a:lnTo>
                  <a:pt x="28141" y="7682"/>
                </a:lnTo>
                <a:lnTo>
                  <a:pt x="32195" y="12609"/>
                </a:lnTo>
                <a:lnTo>
                  <a:pt x="33159" y="16001"/>
                </a:lnTo>
                <a:lnTo>
                  <a:pt x="33055" y="20317"/>
                </a:lnTo>
                <a:lnTo>
                  <a:pt x="38124" y="26362"/>
                </a:lnTo>
                <a:lnTo>
                  <a:pt x="40360" y="25538"/>
                </a:lnTo>
                <a:lnTo>
                  <a:pt x="41339" y="22769"/>
                </a:lnTo>
                <a:lnTo>
                  <a:pt x="41339" y="18348"/>
                </a:lnTo>
                <a:lnTo>
                  <a:pt x="40968" y="15594"/>
                </a:lnTo>
                <a:lnTo>
                  <a:pt x="40209" y="13017"/>
                </a:lnTo>
                <a:lnTo>
                  <a:pt x="39470" y="10435"/>
                </a:lnTo>
                <a:lnTo>
                  <a:pt x="36702" y="6271"/>
                </a:lnTo>
                <a:lnTo>
                  <a:pt x="33069" y="2829"/>
                </a:lnTo>
                <a:lnTo>
                  <a:pt x="28105" y="568"/>
                </a:lnTo>
                <a:lnTo>
                  <a:pt x="25106" y="0"/>
                </a:lnTo>
                <a:lnTo>
                  <a:pt x="18287" y="0"/>
                </a:lnTo>
                <a:lnTo>
                  <a:pt x="15303" y="568"/>
                </a:lnTo>
                <a:lnTo>
                  <a:pt x="12646" y="1723"/>
                </a:lnTo>
                <a:lnTo>
                  <a:pt x="9979" y="2879"/>
                </a:lnTo>
                <a:lnTo>
                  <a:pt x="7707" y="4517"/>
                </a:lnTo>
                <a:lnTo>
                  <a:pt x="8608" y="18488"/>
                </a:lnTo>
                <a:close/>
              </a:path>
              <a:path w="41339" h="49377">
                <a:moveTo>
                  <a:pt x="0" y="24914"/>
                </a:moveTo>
                <a:lnTo>
                  <a:pt x="0" y="28980"/>
                </a:lnTo>
                <a:lnTo>
                  <a:pt x="494" y="32536"/>
                </a:lnTo>
                <a:lnTo>
                  <a:pt x="1457" y="35596"/>
                </a:lnTo>
                <a:lnTo>
                  <a:pt x="2423" y="38656"/>
                </a:lnTo>
                <a:lnTo>
                  <a:pt x="3849" y="41208"/>
                </a:lnTo>
                <a:lnTo>
                  <a:pt x="5753" y="43242"/>
                </a:lnTo>
                <a:lnTo>
                  <a:pt x="9993" y="46795"/>
                </a:lnTo>
                <a:lnTo>
                  <a:pt x="12762" y="47825"/>
                </a:lnTo>
                <a:lnTo>
                  <a:pt x="15544" y="48855"/>
                </a:lnTo>
                <a:lnTo>
                  <a:pt x="18782" y="49377"/>
                </a:lnTo>
                <a:lnTo>
                  <a:pt x="22478" y="49377"/>
                </a:lnTo>
                <a:lnTo>
                  <a:pt x="26603" y="49211"/>
                </a:lnTo>
                <a:lnTo>
                  <a:pt x="30366" y="48588"/>
                </a:lnTo>
                <a:lnTo>
                  <a:pt x="33451" y="47825"/>
                </a:lnTo>
                <a:lnTo>
                  <a:pt x="36040" y="47026"/>
                </a:lnTo>
                <a:lnTo>
                  <a:pt x="39024" y="45133"/>
                </a:lnTo>
                <a:lnTo>
                  <a:pt x="39446" y="42478"/>
                </a:lnTo>
                <a:lnTo>
                  <a:pt x="38898" y="39584"/>
                </a:lnTo>
                <a:lnTo>
                  <a:pt x="36310" y="39811"/>
                </a:lnTo>
                <a:lnTo>
                  <a:pt x="33310" y="40993"/>
                </a:lnTo>
                <a:lnTo>
                  <a:pt x="30643" y="41805"/>
                </a:lnTo>
                <a:lnTo>
                  <a:pt x="27292" y="42504"/>
                </a:lnTo>
                <a:lnTo>
                  <a:pt x="23252" y="42696"/>
                </a:lnTo>
                <a:lnTo>
                  <a:pt x="20534" y="42696"/>
                </a:lnTo>
                <a:lnTo>
                  <a:pt x="18248" y="42303"/>
                </a:lnTo>
                <a:lnTo>
                  <a:pt x="14500" y="40765"/>
                </a:lnTo>
                <a:lnTo>
                  <a:pt x="11808" y="38238"/>
                </a:lnTo>
                <a:lnTo>
                  <a:pt x="9803" y="35098"/>
                </a:lnTo>
                <a:lnTo>
                  <a:pt x="8798" y="31114"/>
                </a:lnTo>
                <a:lnTo>
                  <a:pt x="8547" y="26362"/>
                </a:lnTo>
                <a:lnTo>
                  <a:pt x="38124" y="26362"/>
                </a:lnTo>
                <a:lnTo>
                  <a:pt x="33055" y="20317"/>
                </a:lnTo>
                <a:lnTo>
                  <a:pt x="8547" y="20317"/>
                </a:lnTo>
                <a:lnTo>
                  <a:pt x="8608" y="18488"/>
                </a:lnTo>
                <a:lnTo>
                  <a:pt x="7707" y="4517"/>
                </a:lnTo>
                <a:lnTo>
                  <a:pt x="3949" y="8822"/>
                </a:lnTo>
                <a:lnTo>
                  <a:pt x="2513" y="11429"/>
                </a:lnTo>
                <a:lnTo>
                  <a:pt x="1508" y="14500"/>
                </a:lnTo>
                <a:lnTo>
                  <a:pt x="507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7818559" y="3486797"/>
            <a:ext cx="26250" cy="48690"/>
          </a:xfrm>
          <a:custGeom>
            <a:avLst/>
            <a:gdLst/>
            <a:ahLst/>
            <a:cxnLst/>
            <a:rect l="l" t="t" r="r" b="b"/>
            <a:pathLst>
              <a:path w="26250" h="48690">
                <a:moveTo>
                  <a:pt x="8229" y="17626"/>
                </a:moveTo>
                <a:lnTo>
                  <a:pt x="9399" y="15786"/>
                </a:lnTo>
                <a:lnTo>
                  <a:pt x="11429" y="12978"/>
                </a:lnTo>
                <a:lnTo>
                  <a:pt x="14198" y="9928"/>
                </a:lnTo>
                <a:lnTo>
                  <a:pt x="17528" y="7964"/>
                </a:lnTo>
                <a:lnTo>
                  <a:pt x="20513" y="7848"/>
                </a:lnTo>
                <a:lnTo>
                  <a:pt x="23215" y="8557"/>
                </a:lnTo>
                <a:lnTo>
                  <a:pt x="26099" y="7938"/>
                </a:lnTo>
                <a:lnTo>
                  <a:pt x="26250" y="5195"/>
                </a:lnTo>
                <a:lnTo>
                  <a:pt x="26225" y="3366"/>
                </a:lnTo>
                <a:lnTo>
                  <a:pt x="24522" y="800"/>
                </a:lnTo>
                <a:lnTo>
                  <a:pt x="21743" y="126"/>
                </a:lnTo>
                <a:lnTo>
                  <a:pt x="18745" y="0"/>
                </a:lnTo>
                <a:lnTo>
                  <a:pt x="15900" y="623"/>
                </a:lnTo>
                <a:lnTo>
                  <a:pt x="13006" y="2362"/>
                </a:lnTo>
                <a:lnTo>
                  <a:pt x="9817" y="5523"/>
                </a:lnTo>
                <a:lnTo>
                  <a:pt x="7440" y="8788"/>
                </a:lnTo>
                <a:lnTo>
                  <a:pt x="7440" y="2246"/>
                </a:lnTo>
                <a:lnTo>
                  <a:pt x="5561" y="774"/>
                </a:lnTo>
                <a:lnTo>
                  <a:pt x="2973" y="698"/>
                </a:lnTo>
                <a:lnTo>
                  <a:pt x="0" y="2246"/>
                </a:lnTo>
                <a:lnTo>
                  <a:pt x="50" y="47660"/>
                </a:lnTo>
                <a:lnTo>
                  <a:pt x="2627" y="48690"/>
                </a:lnTo>
                <a:lnTo>
                  <a:pt x="5601" y="48690"/>
                </a:lnTo>
                <a:lnTo>
                  <a:pt x="8229" y="47177"/>
                </a:lnTo>
                <a:lnTo>
                  <a:pt x="8229" y="176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7854113" y="3486793"/>
            <a:ext cx="38681" cy="48690"/>
          </a:xfrm>
          <a:custGeom>
            <a:avLst/>
            <a:gdLst/>
            <a:ahLst/>
            <a:cxnLst/>
            <a:rect l="l" t="t" r="r" b="b"/>
            <a:pathLst>
              <a:path w="38681" h="48690">
                <a:moveTo>
                  <a:pt x="30452" y="20877"/>
                </a:moveTo>
                <a:lnTo>
                  <a:pt x="30516" y="47660"/>
                </a:lnTo>
                <a:lnTo>
                  <a:pt x="33083" y="48690"/>
                </a:lnTo>
                <a:lnTo>
                  <a:pt x="36054" y="48690"/>
                </a:lnTo>
                <a:lnTo>
                  <a:pt x="38681" y="47179"/>
                </a:lnTo>
                <a:lnTo>
                  <a:pt x="38681" y="16570"/>
                </a:lnTo>
                <a:lnTo>
                  <a:pt x="38414" y="13842"/>
                </a:lnTo>
                <a:lnTo>
                  <a:pt x="37871" y="11556"/>
                </a:lnTo>
                <a:lnTo>
                  <a:pt x="36409" y="7291"/>
                </a:lnTo>
                <a:lnTo>
                  <a:pt x="33882" y="3898"/>
                </a:lnTo>
                <a:lnTo>
                  <a:pt x="30175" y="1524"/>
                </a:lnTo>
                <a:lnTo>
                  <a:pt x="25613" y="0"/>
                </a:lnTo>
                <a:lnTo>
                  <a:pt x="20052" y="0"/>
                </a:lnTo>
                <a:lnTo>
                  <a:pt x="15011" y="1965"/>
                </a:lnTo>
                <a:lnTo>
                  <a:pt x="9968" y="5356"/>
                </a:lnTo>
                <a:lnTo>
                  <a:pt x="7440" y="8190"/>
                </a:lnTo>
                <a:lnTo>
                  <a:pt x="7440" y="2246"/>
                </a:lnTo>
                <a:lnTo>
                  <a:pt x="5576" y="784"/>
                </a:lnTo>
                <a:lnTo>
                  <a:pt x="2969" y="698"/>
                </a:lnTo>
                <a:lnTo>
                  <a:pt x="0" y="2246"/>
                </a:lnTo>
                <a:lnTo>
                  <a:pt x="60" y="47660"/>
                </a:lnTo>
                <a:lnTo>
                  <a:pt x="2627" y="48690"/>
                </a:lnTo>
                <a:lnTo>
                  <a:pt x="5612" y="48690"/>
                </a:lnTo>
                <a:lnTo>
                  <a:pt x="8239" y="47179"/>
                </a:lnTo>
                <a:lnTo>
                  <a:pt x="8239" y="15772"/>
                </a:lnTo>
                <a:lnTo>
                  <a:pt x="10500" y="12953"/>
                </a:lnTo>
                <a:lnTo>
                  <a:pt x="14720" y="9345"/>
                </a:lnTo>
                <a:lnTo>
                  <a:pt x="18845" y="7150"/>
                </a:lnTo>
                <a:lnTo>
                  <a:pt x="22517" y="7150"/>
                </a:lnTo>
                <a:lnTo>
                  <a:pt x="26351" y="8637"/>
                </a:lnTo>
                <a:lnTo>
                  <a:pt x="28878" y="11772"/>
                </a:lnTo>
                <a:lnTo>
                  <a:pt x="29857" y="14681"/>
                </a:lnTo>
                <a:lnTo>
                  <a:pt x="30452" y="18313"/>
                </a:lnTo>
                <a:lnTo>
                  <a:pt x="30452" y="208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7931271" y="3470626"/>
            <a:ext cx="70228" cy="64871"/>
          </a:xfrm>
          <a:custGeom>
            <a:avLst/>
            <a:gdLst/>
            <a:ahLst/>
            <a:cxnLst/>
            <a:rect l="l" t="t" r="r" b="b"/>
            <a:pathLst>
              <a:path w="70228" h="64871">
                <a:moveTo>
                  <a:pt x="8585" y="7034"/>
                </a:moveTo>
                <a:lnTo>
                  <a:pt x="30391" y="63550"/>
                </a:lnTo>
                <a:lnTo>
                  <a:pt x="30581" y="63933"/>
                </a:lnTo>
                <a:lnTo>
                  <a:pt x="33285" y="64857"/>
                </a:lnTo>
                <a:lnTo>
                  <a:pt x="35826" y="64871"/>
                </a:lnTo>
                <a:lnTo>
                  <a:pt x="38771" y="63550"/>
                </a:lnTo>
                <a:lnTo>
                  <a:pt x="61531" y="7034"/>
                </a:lnTo>
                <a:lnTo>
                  <a:pt x="61631" y="63295"/>
                </a:lnTo>
                <a:lnTo>
                  <a:pt x="61847" y="63994"/>
                </a:lnTo>
                <a:lnTo>
                  <a:pt x="64439" y="64847"/>
                </a:lnTo>
                <a:lnTo>
                  <a:pt x="67459" y="64847"/>
                </a:lnTo>
                <a:lnTo>
                  <a:pt x="70228" y="63295"/>
                </a:lnTo>
                <a:lnTo>
                  <a:pt x="70228" y="3884"/>
                </a:lnTo>
                <a:lnTo>
                  <a:pt x="69137" y="914"/>
                </a:lnTo>
                <a:lnTo>
                  <a:pt x="66520" y="0"/>
                </a:lnTo>
                <a:lnTo>
                  <a:pt x="60984" y="0"/>
                </a:lnTo>
                <a:lnTo>
                  <a:pt x="58125" y="457"/>
                </a:lnTo>
                <a:lnTo>
                  <a:pt x="55572" y="2843"/>
                </a:lnTo>
                <a:lnTo>
                  <a:pt x="54355" y="5386"/>
                </a:lnTo>
                <a:lnTo>
                  <a:pt x="35128" y="52005"/>
                </a:lnTo>
                <a:lnTo>
                  <a:pt x="34886" y="52005"/>
                </a:lnTo>
                <a:lnTo>
                  <a:pt x="16419" y="5245"/>
                </a:lnTo>
                <a:lnTo>
                  <a:pt x="16102" y="4330"/>
                </a:lnTo>
                <a:lnTo>
                  <a:pt x="14424" y="1673"/>
                </a:lnTo>
                <a:lnTo>
                  <a:pt x="11706" y="292"/>
                </a:lnTo>
                <a:lnTo>
                  <a:pt x="8863" y="0"/>
                </a:lnTo>
                <a:lnTo>
                  <a:pt x="3592" y="0"/>
                </a:lnTo>
                <a:lnTo>
                  <a:pt x="1104" y="888"/>
                </a:lnTo>
                <a:lnTo>
                  <a:pt x="0" y="3884"/>
                </a:lnTo>
                <a:lnTo>
                  <a:pt x="49" y="63792"/>
                </a:lnTo>
                <a:lnTo>
                  <a:pt x="2703" y="64847"/>
                </a:lnTo>
                <a:lnTo>
                  <a:pt x="5763" y="64847"/>
                </a:lnTo>
                <a:lnTo>
                  <a:pt x="8585" y="63295"/>
                </a:lnTo>
                <a:lnTo>
                  <a:pt x="8585" y="70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8014168" y="3486797"/>
            <a:ext cx="44917" cy="49363"/>
          </a:xfrm>
          <a:custGeom>
            <a:avLst/>
            <a:gdLst/>
            <a:ahLst/>
            <a:cxnLst/>
            <a:rect l="l" t="t" r="r" b="b"/>
            <a:pathLst>
              <a:path w="44917" h="49363">
                <a:moveTo>
                  <a:pt x="8798" y="19634"/>
                </a:moveTo>
                <a:lnTo>
                  <a:pt x="9918" y="15303"/>
                </a:lnTo>
                <a:lnTo>
                  <a:pt x="11898" y="11847"/>
                </a:lnTo>
                <a:lnTo>
                  <a:pt x="14490" y="9053"/>
                </a:lnTo>
                <a:lnTo>
                  <a:pt x="18032" y="7315"/>
                </a:lnTo>
                <a:lnTo>
                  <a:pt x="22579" y="6894"/>
                </a:lnTo>
                <a:lnTo>
                  <a:pt x="25232" y="6894"/>
                </a:lnTo>
                <a:lnTo>
                  <a:pt x="27457" y="7365"/>
                </a:lnTo>
                <a:lnTo>
                  <a:pt x="31014" y="9255"/>
                </a:lnTo>
                <a:lnTo>
                  <a:pt x="33461" y="12179"/>
                </a:lnTo>
                <a:lnTo>
                  <a:pt x="35255" y="15711"/>
                </a:lnTo>
                <a:lnTo>
                  <a:pt x="36154" y="20041"/>
                </a:lnTo>
                <a:lnTo>
                  <a:pt x="36385" y="24764"/>
                </a:lnTo>
                <a:lnTo>
                  <a:pt x="36385" y="27357"/>
                </a:lnTo>
                <a:lnTo>
                  <a:pt x="36118" y="29743"/>
                </a:lnTo>
                <a:lnTo>
                  <a:pt x="35049" y="34060"/>
                </a:lnTo>
                <a:lnTo>
                  <a:pt x="33059" y="37490"/>
                </a:lnTo>
                <a:lnTo>
                  <a:pt x="30452" y="40270"/>
                </a:lnTo>
                <a:lnTo>
                  <a:pt x="26899" y="41997"/>
                </a:lnTo>
                <a:lnTo>
                  <a:pt x="22377" y="42429"/>
                </a:lnTo>
                <a:lnTo>
                  <a:pt x="19720" y="42429"/>
                </a:lnTo>
                <a:lnTo>
                  <a:pt x="17514" y="41958"/>
                </a:lnTo>
                <a:lnTo>
                  <a:pt x="13943" y="40054"/>
                </a:lnTo>
                <a:lnTo>
                  <a:pt x="11480" y="37174"/>
                </a:lnTo>
                <a:lnTo>
                  <a:pt x="9662" y="33653"/>
                </a:lnTo>
                <a:lnTo>
                  <a:pt x="12305" y="47725"/>
                </a:lnTo>
                <a:lnTo>
                  <a:pt x="15036" y="48830"/>
                </a:lnTo>
                <a:lnTo>
                  <a:pt x="18262" y="49363"/>
                </a:lnTo>
                <a:lnTo>
                  <a:pt x="25754" y="49363"/>
                </a:lnTo>
                <a:lnTo>
                  <a:pt x="29095" y="48755"/>
                </a:lnTo>
                <a:lnTo>
                  <a:pt x="31964" y="47499"/>
                </a:lnTo>
                <a:lnTo>
                  <a:pt x="34848" y="46239"/>
                </a:lnTo>
                <a:lnTo>
                  <a:pt x="37235" y="44514"/>
                </a:lnTo>
                <a:lnTo>
                  <a:pt x="41073" y="40054"/>
                </a:lnTo>
                <a:lnTo>
                  <a:pt x="42505" y="37400"/>
                </a:lnTo>
                <a:lnTo>
                  <a:pt x="43484" y="34315"/>
                </a:lnTo>
                <a:lnTo>
                  <a:pt x="44434" y="31240"/>
                </a:lnTo>
                <a:lnTo>
                  <a:pt x="44917" y="27875"/>
                </a:lnTo>
                <a:lnTo>
                  <a:pt x="44917" y="20444"/>
                </a:lnTo>
                <a:lnTo>
                  <a:pt x="44460" y="17082"/>
                </a:lnTo>
                <a:lnTo>
                  <a:pt x="43545" y="14069"/>
                </a:lnTo>
                <a:lnTo>
                  <a:pt x="42631" y="11084"/>
                </a:lnTo>
                <a:lnTo>
                  <a:pt x="41259" y="8531"/>
                </a:lnTo>
                <a:lnTo>
                  <a:pt x="39430" y="6437"/>
                </a:lnTo>
                <a:lnTo>
                  <a:pt x="35316" y="2754"/>
                </a:lnTo>
                <a:lnTo>
                  <a:pt x="32562" y="1649"/>
                </a:lnTo>
                <a:lnTo>
                  <a:pt x="29819" y="543"/>
                </a:lnTo>
                <a:lnTo>
                  <a:pt x="26593" y="0"/>
                </a:lnTo>
                <a:lnTo>
                  <a:pt x="19086" y="0"/>
                </a:lnTo>
                <a:lnTo>
                  <a:pt x="15735" y="623"/>
                </a:lnTo>
                <a:lnTo>
                  <a:pt x="12862" y="1840"/>
                </a:lnTo>
                <a:lnTo>
                  <a:pt x="10019" y="3070"/>
                </a:lnTo>
                <a:lnTo>
                  <a:pt x="7617" y="4813"/>
                </a:lnTo>
                <a:lnTo>
                  <a:pt x="8747" y="29337"/>
                </a:lnTo>
                <a:lnTo>
                  <a:pt x="8531" y="24549"/>
                </a:lnTo>
                <a:lnTo>
                  <a:pt x="8531" y="21996"/>
                </a:lnTo>
                <a:lnTo>
                  <a:pt x="8798" y="19634"/>
                </a:lnTo>
                <a:close/>
              </a:path>
              <a:path w="44917" h="49363">
                <a:moveTo>
                  <a:pt x="443" y="32296"/>
                </a:moveTo>
                <a:lnTo>
                  <a:pt x="1346" y="35290"/>
                </a:lnTo>
                <a:lnTo>
                  <a:pt x="2246" y="38275"/>
                </a:lnTo>
                <a:lnTo>
                  <a:pt x="3606" y="40841"/>
                </a:lnTo>
                <a:lnTo>
                  <a:pt x="5435" y="42937"/>
                </a:lnTo>
                <a:lnTo>
                  <a:pt x="9561" y="46634"/>
                </a:lnTo>
                <a:lnTo>
                  <a:pt x="12305" y="47725"/>
                </a:lnTo>
                <a:lnTo>
                  <a:pt x="9662" y="33653"/>
                </a:lnTo>
                <a:lnTo>
                  <a:pt x="8747" y="29337"/>
                </a:lnTo>
                <a:lnTo>
                  <a:pt x="7617" y="4813"/>
                </a:lnTo>
                <a:lnTo>
                  <a:pt x="3798" y="9271"/>
                </a:lnTo>
                <a:lnTo>
                  <a:pt x="2362" y="11924"/>
                </a:lnTo>
                <a:lnTo>
                  <a:pt x="1422" y="14997"/>
                </a:lnTo>
                <a:lnTo>
                  <a:pt x="468" y="18083"/>
                </a:lnTo>
                <a:lnTo>
                  <a:pt x="0" y="21449"/>
                </a:lnTo>
                <a:lnTo>
                  <a:pt x="0" y="28905"/>
                </a:lnTo>
                <a:lnTo>
                  <a:pt x="443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8064648" y="3475494"/>
            <a:ext cx="29364" cy="60576"/>
          </a:xfrm>
          <a:custGeom>
            <a:avLst/>
            <a:gdLst/>
            <a:ahLst/>
            <a:cxnLst/>
            <a:rect l="l" t="t" r="r" b="b"/>
            <a:pathLst>
              <a:path w="29364" h="60576">
                <a:moveTo>
                  <a:pt x="16181" y="1562"/>
                </a:moveTo>
                <a:lnTo>
                  <a:pt x="16116" y="1115"/>
                </a:lnTo>
                <a:lnTo>
                  <a:pt x="13549" y="0"/>
                </a:lnTo>
                <a:lnTo>
                  <a:pt x="10580" y="0"/>
                </a:lnTo>
                <a:lnTo>
                  <a:pt x="7937" y="1562"/>
                </a:lnTo>
                <a:lnTo>
                  <a:pt x="7937" y="12254"/>
                </a:lnTo>
                <a:lnTo>
                  <a:pt x="1701" y="12254"/>
                </a:lnTo>
                <a:lnTo>
                  <a:pt x="471" y="13027"/>
                </a:lnTo>
                <a:lnTo>
                  <a:pt x="0" y="15695"/>
                </a:lnTo>
                <a:lnTo>
                  <a:pt x="1652" y="19086"/>
                </a:lnTo>
                <a:lnTo>
                  <a:pt x="7937" y="19086"/>
                </a:lnTo>
                <a:lnTo>
                  <a:pt x="7937" y="47941"/>
                </a:lnTo>
                <a:lnTo>
                  <a:pt x="8192" y="50186"/>
                </a:lnTo>
                <a:lnTo>
                  <a:pt x="9144" y="54024"/>
                </a:lnTo>
                <a:lnTo>
                  <a:pt x="12066" y="58099"/>
                </a:lnTo>
                <a:lnTo>
                  <a:pt x="15087" y="59651"/>
                </a:lnTo>
                <a:lnTo>
                  <a:pt x="18745" y="60576"/>
                </a:lnTo>
                <a:lnTo>
                  <a:pt x="23366" y="60425"/>
                </a:lnTo>
                <a:lnTo>
                  <a:pt x="26225" y="59893"/>
                </a:lnTo>
                <a:lnTo>
                  <a:pt x="29033" y="58049"/>
                </a:lnTo>
                <a:lnTo>
                  <a:pt x="29364" y="55180"/>
                </a:lnTo>
                <a:lnTo>
                  <a:pt x="28691" y="52271"/>
                </a:lnTo>
                <a:lnTo>
                  <a:pt x="26109" y="52829"/>
                </a:lnTo>
                <a:lnTo>
                  <a:pt x="23240" y="53527"/>
                </a:lnTo>
                <a:lnTo>
                  <a:pt x="20105" y="53527"/>
                </a:lnTo>
                <a:lnTo>
                  <a:pt x="17552" y="51165"/>
                </a:lnTo>
                <a:lnTo>
                  <a:pt x="16181" y="47242"/>
                </a:lnTo>
                <a:lnTo>
                  <a:pt x="16181" y="19086"/>
                </a:lnTo>
                <a:lnTo>
                  <a:pt x="27712" y="19086"/>
                </a:lnTo>
                <a:lnTo>
                  <a:pt x="29209" y="17766"/>
                </a:lnTo>
                <a:lnTo>
                  <a:pt x="29364" y="15062"/>
                </a:lnTo>
                <a:lnTo>
                  <a:pt x="27712" y="12254"/>
                </a:lnTo>
                <a:lnTo>
                  <a:pt x="16181" y="12254"/>
                </a:lnTo>
                <a:lnTo>
                  <a:pt x="16181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8101803" y="3486797"/>
            <a:ext cx="44921" cy="49363"/>
          </a:xfrm>
          <a:custGeom>
            <a:avLst/>
            <a:gdLst/>
            <a:ahLst/>
            <a:cxnLst/>
            <a:rect l="l" t="t" r="r" b="b"/>
            <a:pathLst>
              <a:path w="44921" h="49363">
                <a:moveTo>
                  <a:pt x="8802" y="19634"/>
                </a:moveTo>
                <a:lnTo>
                  <a:pt x="9903" y="15303"/>
                </a:lnTo>
                <a:lnTo>
                  <a:pt x="11897" y="11847"/>
                </a:lnTo>
                <a:lnTo>
                  <a:pt x="14489" y="9053"/>
                </a:lnTo>
                <a:lnTo>
                  <a:pt x="18021" y="7315"/>
                </a:lnTo>
                <a:lnTo>
                  <a:pt x="22579" y="6894"/>
                </a:lnTo>
                <a:lnTo>
                  <a:pt x="25232" y="6894"/>
                </a:lnTo>
                <a:lnTo>
                  <a:pt x="27442" y="7365"/>
                </a:lnTo>
                <a:lnTo>
                  <a:pt x="30999" y="9255"/>
                </a:lnTo>
                <a:lnTo>
                  <a:pt x="33461" y="12179"/>
                </a:lnTo>
                <a:lnTo>
                  <a:pt x="35239" y="15711"/>
                </a:lnTo>
                <a:lnTo>
                  <a:pt x="36144" y="20041"/>
                </a:lnTo>
                <a:lnTo>
                  <a:pt x="36385" y="24764"/>
                </a:lnTo>
                <a:lnTo>
                  <a:pt x="36385" y="27357"/>
                </a:lnTo>
                <a:lnTo>
                  <a:pt x="36118" y="29743"/>
                </a:lnTo>
                <a:lnTo>
                  <a:pt x="35039" y="34060"/>
                </a:lnTo>
                <a:lnTo>
                  <a:pt x="33058" y="37490"/>
                </a:lnTo>
                <a:lnTo>
                  <a:pt x="30452" y="40270"/>
                </a:lnTo>
                <a:lnTo>
                  <a:pt x="26898" y="41997"/>
                </a:lnTo>
                <a:lnTo>
                  <a:pt x="22377" y="42429"/>
                </a:lnTo>
                <a:lnTo>
                  <a:pt x="19720" y="42429"/>
                </a:lnTo>
                <a:lnTo>
                  <a:pt x="17513" y="41958"/>
                </a:lnTo>
                <a:lnTo>
                  <a:pt x="13942" y="40054"/>
                </a:lnTo>
                <a:lnTo>
                  <a:pt x="11465" y="37174"/>
                </a:lnTo>
                <a:lnTo>
                  <a:pt x="9662" y="33653"/>
                </a:lnTo>
                <a:lnTo>
                  <a:pt x="12305" y="47725"/>
                </a:lnTo>
                <a:lnTo>
                  <a:pt x="15036" y="48830"/>
                </a:lnTo>
                <a:lnTo>
                  <a:pt x="18262" y="49363"/>
                </a:lnTo>
                <a:lnTo>
                  <a:pt x="25742" y="49363"/>
                </a:lnTo>
                <a:lnTo>
                  <a:pt x="29080" y="48755"/>
                </a:lnTo>
                <a:lnTo>
                  <a:pt x="31964" y="47499"/>
                </a:lnTo>
                <a:lnTo>
                  <a:pt x="34847" y="46239"/>
                </a:lnTo>
                <a:lnTo>
                  <a:pt x="37235" y="44514"/>
                </a:lnTo>
                <a:lnTo>
                  <a:pt x="41057" y="40054"/>
                </a:lnTo>
                <a:lnTo>
                  <a:pt x="42494" y="37400"/>
                </a:lnTo>
                <a:lnTo>
                  <a:pt x="43469" y="34315"/>
                </a:lnTo>
                <a:lnTo>
                  <a:pt x="44434" y="31240"/>
                </a:lnTo>
                <a:lnTo>
                  <a:pt x="44921" y="27875"/>
                </a:lnTo>
                <a:lnTo>
                  <a:pt x="44921" y="20444"/>
                </a:lnTo>
                <a:lnTo>
                  <a:pt x="44463" y="17082"/>
                </a:lnTo>
                <a:lnTo>
                  <a:pt x="43534" y="14069"/>
                </a:lnTo>
                <a:lnTo>
                  <a:pt x="42635" y="11084"/>
                </a:lnTo>
                <a:lnTo>
                  <a:pt x="41263" y="8531"/>
                </a:lnTo>
                <a:lnTo>
                  <a:pt x="39419" y="6437"/>
                </a:lnTo>
                <a:lnTo>
                  <a:pt x="35304" y="2754"/>
                </a:lnTo>
                <a:lnTo>
                  <a:pt x="32561" y="1649"/>
                </a:lnTo>
                <a:lnTo>
                  <a:pt x="29804" y="543"/>
                </a:lnTo>
                <a:lnTo>
                  <a:pt x="26592" y="0"/>
                </a:lnTo>
                <a:lnTo>
                  <a:pt x="19076" y="0"/>
                </a:lnTo>
                <a:lnTo>
                  <a:pt x="15735" y="623"/>
                </a:lnTo>
                <a:lnTo>
                  <a:pt x="12862" y="1840"/>
                </a:lnTo>
                <a:lnTo>
                  <a:pt x="10007" y="3070"/>
                </a:lnTo>
                <a:lnTo>
                  <a:pt x="7617" y="4813"/>
                </a:lnTo>
                <a:lnTo>
                  <a:pt x="8747" y="29337"/>
                </a:lnTo>
                <a:lnTo>
                  <a:pt x="8531" y="24549"/>
                </a:lnTo>
                <a:lnTo>
                  <a:pt x="8531" y="21996"/>
                </a:lnTo>
                <a:lnTo>
                  <a:pt x="8802" y="19634"/>
                </a:lnTo>
                <a:close/>
              </a:path>
              <a:path w="44921" h="49363">
                <a:moveTo>
                  <a:pt x="443" y="32296"/>
                </a:moveTo>
                <a:lnTo>
                  <a:pt x="1332" y="35290"/>
                </a:lnTo>
                <a:lnTo>
                  <a:pt x="2246" y="38275"/>
                </a:lnTo>
                <a:lnTo>
                  <a:pt x="3606" y="40841"/>
                </a:lnTo>
                <a:lnTo>
                  <a:pt x="5421" y="42937"/>
                </a:lnTo>
                <a:lnTo>
                  <a:pt x="9550" y="46634"/>
                </a:lnTo>
                <a:lnTo>
                  <a:pt x="12305" y="47725"/>
                </a:lnTo>
                <a:lnTo>
                  <a:pt x="9662" y="33653"/>
                </a:lnTo>
                <a:lnTo>
                  <a:pt x="8747" y="29337"/>
                </a:lnTo>
                <a:lnTo>
                  <a:pt x="7617" y="4813"/>
                </a:lnTo>
                <a:lnTo>
                  <a:pt x="3797" y="9271"/>
                </a:lnTo>
                <a:lnTo>
                  <a:pt x="2360" y="11924"/>
                </a:lnTo>
                <a:lnTo>
                  <a:pt x="1407" y="14997"/>
                </a:lnTo>
                <a:lnTo>
                  <a:pt x="467" y="18083"/>
                </a:lnTo>
                <a:lnTo>
                  <a:pt x="0" y="21449"/>
                </a:lnTo>
                <a:lnTo>
                  <a:pt x="0" y="28905"/>
                </a:lnTo>
                <a:lnTo>
                  <a:pt x="443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8158284" y="3486797"/>
            <a:ext cx="26250" cy="48690"/>
          </a:xfrm>
          <a:custGeom>
            <a:avLst/>
            <a:gdLst/>
            <a:ahLst/>
            <a:cxnLst/>
            <a:rect l="l" t="t" r="r" b="b"/>
            <a:pathLst>
              <a:path w="26250" h="48690">
                <a:moveTo>
                  <a:pt x="8229" y="17626"/>
                </a:moveTo>
                <a:lnTo>
                  <a:pt x="9399" y="15786"/>
                </a:lnTo>
                <a:lnTo>
                  <a:pt x="11429" y="12978"/>
                </a:lnTo>
                <a:lnTo>
                  <a:pt x="14198" y="9928"/>
                </a:lnTo>
                <a:lnTo>
                  <a:pt x="17528" y="7964"/>
                </a:lnTo>
                <a:lnTo>
                  <a:pt x="20511" y="7848"/>
                </a:lnTo>
                <a:lnTo>
                  <a:pt x="23215" y="8557"/>
                </a:lnTo>
                <a:lnTo>
                  <a:pt x="26099" y="7938"/>
                </a:lnTo>
                <a:lnTo>
                  <a:pt x="26250" y="5195"/>
                </a:lnTo>
                <a:lnTo>
                  <a:pt x="26225" y="3366"/>
                </a:lnTo>
                <a:lnTo>
                  <a:pt x="24522" y="800"/>
                </a:lnTo>
                <a:lnTo>
                  <a:pt x="21743" y="126"/>
                </a:lnTo>
                <a:lnTo>
                  <a:pt x="18745" y="0"/>
                </a:lnTo>
                <a:lnTo>
                  <a:pt x="15900" y="623"/>
                </a:lnTo>
                <a:lnTo>
                  <a:pt x="13006" y="2362"/>
                </a:lnTo>
                <a:lnTo>
                  <a:pt x="9817" y="5523"/>
                </a:lnTo>
                <a:lnTo>
                  <a:pt x="7444" y="8788"/>
                </a:lnTo>
                <a:lnTo>
                  <a:pt x="7444" y="2246"/>
                </a:lnTo>
                <a:lnTo>
                  <a:pt x="5561" y="774"/>
                </a:lnTo>
                <a:lnTo>
                  <a:pt x="2973" y="698"/>
                </a:lnTo>
                <a:lnTo>
                  <a:pt x="0" y="2246"/>
                </a:lnTo>
                <a:lnTo>
                  <a:pt x="49" y="47660"/>
                </a:lnTo>
                <a:lnTo>
                  <a:pt x="2627" y="48690"/>
                </a:lnTo>
                <a:lnTo>
                  <a:pt x="5600" y="48690"/>
                </a:lnTo>
                <a:lnTo>
                  <a:pt x="8229" y="47177"/>
                </a:lnTo>
                <a:lnTo>
                  <a:pt x="8229" y="176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8190276" y="3486793"/>
            <a:ext cx="31762" cy="49377"/>
          </a:xfrm>
          <a:custGeom>
            <a:avLst/>
            <a:gdLst/>
            <a:ahLst/>
            <a:cxnLst/>
            <a:rect l="l" t="t" r="r" b="b"/>
            <a:pathLst>
              <a:path w="31762" h="49377">
                <a:moveTo>
                  <a:pt x="1069" y="11570"/>
                </a:moveTo>
                <a:lnTo>
                  <a:pt x="1069" y="15328"/>
                </a:lnTo>
                <a:lnTo>
                  <a:pt x="2034" y="18464"/>
                </a:lnTo>
                <a:lnTo>
                  <a:pt x="3545" y="21132"/>
                </a:lnTo>
                <a:lnTo>
                  <a:pt x="6883" y="24080"/>
                </a:lnTo>
                <a:lnTo>
                  <a:pt x="9575" y="25502"/>
                </a:lnTo>
                <a:lnTo>
                  <a:pt x="12383" y="26719"/>
                </a:lnTo>
                <a:lnTo>
                  <a:pt x="15152" y="27814"/>
                </a:lnTo>
                <a:lnTo>
                  <a:pt x="19015" y="29437"/>
                </a:lnTo>
                <a:lnTo>
                  <a:pt x="22000" y="31532"/>
                </a:lnTo>
                <a:lnTo>
                  <a:pt x="23623" y="34330"/>
                </a:lnTo>
                <a:lnTo>
                  <a:pt x="23407" y="37882"/>
                </a:lnTo>
                <a:lnTo>
                  <a:pt x="21870" y="40435"/>
                </a:lnTo>
                <a:lnTo>
                  <a:pt x="19227" y="42038"/>
                </a:lnTo>
                <a:lnTo>
                  <a:pt x="15685" y="42786"/>
                </a:lnTo>
                <a:lnTo>
                  <a:pt x="12434" y="42786"/>
                </a:lnTo>
                <a:lnTo>
                  <a:pt x="9349" y="42103"/>
                </a:lnTo>
                <a:lnTo>
                  <a:pt x="5627" y="40626"/>
                </a:lnTo>
                <a:lnTo>
                  <a:pt x="2984" y="39168"/>
                </a:lnTo>
                <a:lnTo>
                  <a:pt x="0" y="40716"/>
                </a:lnTo>
                <a:lnTo>
                  <a:pt x="54" y="43726"/>
                </a:lnTo>
                <a:lnTo>
                  <a:pt x="1958" y="46433"/>
                </a:lnTo>
                <a:lnTo>
                  <a:pt x="4536" y="47664"/>
                </a:lnTo>
                <a:lnTo>
                  <a:pt x="8129" y="48755"/>
                </a:lnTo>
                <a:lnTo>
                  <a:pt x="11027" y="49251"/>
                </a:lnTo>
                <a:lnTo>
                  <a:pt x="16739" y="49377"/>
                </a:lnTo>
                <a:lnTo>
                  <a:pt x="19127" y="49047"/>
                </a:lnTo>
                <a:lnTo>
                  <a:pt x="23446" y="47790"/>
                </a:lnTo>
                <a:lnTo>
                  <a:pt x="26874" y="45631"/>
                </a:lnTo>
                <a:lnTo>
                  <a:pt x="29643" y="42887"/>
                </a:lnTo>
                <a:lnTo>
                  <a:pt x="31344" y="39295"/>
                </a:lnTo>
                <a:lnTo>
                  <a:pt x="31762" y="34949"/>
                </a:lnTo>
                <a:lnTo>
                  <a:pt x="31446" y="31356"/>
                </a:lnTo>
                <a:lnTo>
                  <a:pt x="30139" y="28548"/>
                </a:lnTo>
                <a:lnTo>
                  <a:pt x="27165" y="25363"/>
                </a:lnTo>
                <a:lnTo>
                  <a:pt x="24563" y="23815"/>
                </a:lnTo>
                <a:lnTo>
                  <a:pt x="21784" y="22492"/>
                </a:lnTo>
                <a:lnTo>
                  <a:pt x="18935" y="21362"/>
                </a:lnTo>
                <a:lnTo>
                  <a:pt x="16182" y="20269"/>
                </a:lnTo>
                <a:lnTo>
                  <a:pt x="12550" y="18464"/>
                </a:lnTo>
                <a:lnTo>
                  <a:pt x="9946" y="16154"/>
                </a:lnTo>
                <a:lnTo>
                  <a:pt x="8957" y="12891"/>
                </a:lnTo>
                <a:lnTo>
                  <a:pt x="9817" y="9486"/>
                </a:lnTo>
                <a:lnTo>
                  <a:pt x="12575" y="7175"/>
                </a:lnTo>
                <a:lnTo>
                  <a:pt x="15941" y="6386"/>
                </a:lnTo>
                <a:lnTo>
                  <a:pt x="18900" y="6386"/>
                </a:lnTo>
                <a:lnTo>
                  <a:pt x="22722" y="7301"/>
                </a:lnTo>
                <a:lnTo>
                  <a:pt x="26301" y="8914"/>
                </a:lnTo>
                <a:lnTo>
                  <a:pt x="29390" y="8064"/>
                </a:lnTo>
                <a:lnTo>
                  <a:pt x="29390" y="5246"/>
                </a:lnTo>
                <a:lnTo>
                  <a:pt x="27432" y="2376"/>
                </a:lnTo>
                <a:lnTo>
                  <a:pt x="24270" y="1055"/>
                </a:lnTo>
                <a:lnTo>
                  <a:pt x="21031" y="292"/>
                </a:lnTo>
                <a:lnTo>
                  <a:pt x="17438" y="0"/>
                </a:lnTo>
                <a:lnTo>
                  <a:pt x="14710" y="0"/>
                </a:lnTo>
                <a:lnTo>
                  <a:pt x="10274" y="1106"/>
                </a:lnTo>
                <a:lnTo>
                  <a:pt x="6530" y="2809"/>
                </a:lnTo>
                <a:lnTo>
                  <a:pt x="3798" y="5231"/>
                </a:lnTo>
                <a:lnTo>
                  <a:pt x="2084" y="8254"/>
                </a:lnTo>
                <a:lnTo>
                  <a:pt x="1069" y="115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8257647" y="3470360"/>
            <a:ext cx="46532" cy="65114"/>
          </a:xfrm>
          <a:custGeom>
            <a:avLst/>
            <a:gdLst/>
            <a:ahLst/>
            <a:cxnLst/>
            <a:rect l="l" t="t" r="r" b="b"/>
            <a:pathLst>
              <a:path w="46532" h="65114">
                <a:moveTo>
                  <a:pt x="0" y="1563"/>
                </a:moveTo>
                <a:lnTo>
                  <a:pt x="0" y="63562"/>
                </a:lnTo>
                <a:lnTo>
                  <a:pt x="204" y="64260"/>
                </a:lnTo>
                <a:lnTo>
                  <a:pt x="2818" y="65114"/>
                </a:lnTo>
                <a:lnTo>
                  <a:pt x="5817" y="65114"/>
                </a:lnTo>
                <a:lnTo>
                  <a:pt x="8600" y="63562"/>
                </a:lnTo>
                <a:lnTo>
                  <a:pt x="8600" y="34898"/>
                </a:lnTo>
                <a:lnTo>
                  <a:pt x="37986" y="34898"/>
                </a:lnTo>
                <a:lnTo>
                  <a:pt x="38061" y="64058"/>
                </a:lnTo>
                <a:lnTo>
                  <a:pt x="40716" y="65114"/>
                </a:lnTo>
                <a:lnTo>
                  <a:pt x="43750" y="65114"/>
                </a:lnTo>
                <a:lnTo>
                  <a:pt x="46532" y="63562"/>
                </a:lnTo>
                <a:lnTo>
                  <a:pt x="46532" y="1563"/>
                </a:lnTo>
                <a:lnTo>
                  <a:pt x="46332" y="864"/>
                </a:lnTo>
                <a:lnTo>
                  <a:pt x="43750" y="0"/>
                </a:lnTo>
                <a:lnTo>
                  <a:pt x="40716" y="0"/>
                </a:lnTo>
                <a:lnTo>
                  <a:pt x="37986" y="1563"/>
                </a:lnTo>
                <a:lnTo>
                  <a:pt x="37986" y="27418"/>
                </a:lnTo>
                <a:lnTo>
                  <a:pt x="8600" y="27418"/>
                </a:lnTo>
                <a:lnTo>
                  <a:pt x="8600" y="1563"/>
                </a:lnTo>
                <a:lnTo>
                  <a:pt x="8394" y="864"/>
                </a:lnTo>
                <a:lnTo>
                  <a:pt x="5817" y="0"/>
                </a:lnTo>
                <a:lnTo>
                  <a:pt x="2818" y="0"/>
                </a:lnTo>
                <a:lnTo>
                  <a:pt x="0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8317058" y="3486797"/>
            <a:ext cx="44931" cy="49363"/>
          </a:xfrm>
          <a:custGeom>
            <a:avLst/>
            <a:gdLst/>
            <a:ahLst/>
            <a:cxnLst/>
            <a:rect l="l" t="t" r="r" b="b"/>
            <a:pathLst>
              <a:path w="44931" h="49363">
                <a:moveTo>
                  <a:pt x="8812" y="19634"/>
                </a:moveTo>
                <a:lnTo>
                  <a:pt x="9917" y="15303"/>
                </a:lnTo>
                <a:lnTo>
                  <a:pt x="11912" y="11847"/>
                </a:lnTo>
                <a:lnTo>
                  <a:pt x="14504" y="9053"/>
                </a:lnTo>
                <a:lnTo>
                  <a:pt x="18032" y="7315"/>
                </a:lnTo>
                <a:lnTo>
                  <a:pt x="22593" y="6894"/>
                </a:lnTo>
                <a:lnTo>
                  <a:pt x="25246" y="6894"/>
                </a:lnTo>
                <a:lnTo>
                  <a:pt x="27457" y="7365"/>
                </a:lnTo>
                <a:lnTo>
                  <a:pt x="31013" y="9255"/>
                </a:lnTo>
                <a:lnTo>
                  <a:pt x="33475" y="12179"/>
                </a:lnTo>
                <a:lnTo>
                  <a:pt x="35255" y="15711"/>
                </a:lnTo>
                <a:lnTo>
                  <a:pt x="36154" y="20041"/>
                </a:lnTo>
                <a:lnTo>
                  <a:pt x="36395" y="24764"/>
                </a:lnTo>
                <a:lnTo>
                  <a:pt x="36395" y="27357"/>
                </a:lnTo>
                <a:lnTo>
                  <a:pt x="36128" y="29743"/>
                </a:lnTo>
                <a:lnTo>
                  <a:pt x="35049" y="34060"/>
                </a:lnTo>
                <a:lnTo>
                  <a:pt x="33058" y="37490"/>
                </a:lnTo>
                <a:lnTo>
                  <a:pt x="30466" y="40270"/>
                </a:lnTo>
                <a:lnTo>
                  <a:pt x="26910" y="41997"/>
                </a:lnTo>
                <a:lnTo>
                  <a:pt x="22377" y="42429"/>
                </a:lnTo>
                <a:lnTo>
                  <a:pt x="19734" y="42429"/>
                </a:lnTo>
                <a:lnTo>
                  <a:pt x="17524" y="41958"/>
                </a:lnTo>
                <a:lnTo>
                  <a:pt x="13957" y="40054"/>
                </a:lnTo>
                <a:lnTo>
                  <a:pt x="11480" y="37174"/>
                </a:lnTo>
                <a:lnTo>
                  <a:pt x="9676" y="33653"/>
                </a:lnTo>
                <a:lnTo>
                  <a:pt x="12305" y="47725"/>
                </a:lnTo>
                <a:lnTo>
                  <a:pt x="15048" y="48830"/>
                </a:lnTo>
                <a:lnTo>
                  <a:pt x="18262" y="49363"/>
                </a:lnTo>
                <a:lnTo>
                  <a:pt x="25754" y="49363"/>
                </a:lnTo>
                <a:lnTo>
                  <a:pt x="29094" y="48755"/>
                </a:lnTo>
                <a:lnTo>
                  <a:pt x="31964" y="47499"/>
                </a:lnTo>
                <a:lnTo>
                  <a:pt x="34847" y="46239"/>
                </a:lnTo>
                <a:lnTo>
                  <a:pt x="37249" y="44514"/>
                </a:lnTo>
                <a:lnTo>
                  <a:pt x="41071" y="40054"/>
                </a:lnTo>
                <a:lnTo>
                  <a:pt x="42505" y="37400"/>
                </a:lnTo>
                <a:lnTo>
                  <a:pt x="43484" y="34315"/>
                </a:lnTo>
                <a:lnTo>
                  <a:pt x="44448" y="31240"/>
                </a:lnTo>
                <a:lnTo>
                  <a:pt x="44931" y="27875"/>
                </a:lnTo>
                <a:lnTo>
                  <a:pt x="44931" y="20444"/>
                </a:lnTo>
                <a:lnTo>
                  <a:pt x="44474" y="17082"/>
                </a:lnTo>
                <a:lnTo>
                  <a:pt x="43549" y="14069"/>
                </a:lnTo>
                <a:lnTo>
                  <a:pt x="42635" y="11084"/>
                </a:lnTo>
                <a:lnTo>
                  <a:pt x="41273" y="8531"/>
                </a:lnTo>
                <a:lnTo>
                  <a:pt x="39434" y="6437"/>
                </a:lnTo>
                <a:lnTo>
                  <a:pt x="35319" y="2754"/>
                </a:lnTo>
                <a:lnTo>
                  <a:pt x="32576" y="1649"/>
                </a:lnTo>
                <a:lnTo>
                  <a:pt x="29818" y="543"/>
                </a:lnTo>
                <a:lnTo>
                  <a:pt x="26607" y="0"/>
                </a:lnTo>
                <a:lnTo>
                  <a:pt x="19086" y="0"/>
                </a:lnTo>
                <a:lnTo>
                  <a:pt x="15746" y="623"/>
                </a:lnTo>
                <a:lnTo>
                  <a:pt x="12876" y="1840"/>
                </a:lnTo>
                <a:lnTo>
                  <a:pt x="10019" y="3070"/>
                </a:lnTo>
                <a:lnTo>
                  <a:pt x="7617" y="4813"/>
                </a:lnTo>
                <a:lnTo>
                  <a:pt x="8761" y="29337"/>
                </a:lnTo>
                <a:lnTo>
                  <a:pt x="8545" y="24549"/>
                </a:lnTo>
                <a:lnTo>
                  <a:pt x="8545" y="21996"/>
                </a:lnTo>
                <a:lnTo>
                  <a:pt x="8812" y="19634"/>
                </a:lnTo>
                <a:close/>
              </a:path>
              <a:path w="44931" h="49363">
                <a:moveTo>
                  <a:pt x="0" y="25106"/>
                </a:moveTo>
                <a:lnTo>
                  <a:pt x="0" y="28905"/>
                </a:lnTo>
                <a:lnTo>
                  <a:pt x="457" y="32296"/>
                </a:lnTo>
                <a:lnTo>
                  <a:pt x="1346" y="35290"/>
                </a:lnTo>
                <a:lnTo>
                  <a:pt x="2246" y="38275"/>
                </a:lnTo>
                <a:lnTo>
                  <a:pt x="3606" y="40841"/>
                </a:lnTo>
                <a:lnTo>
                  <a:pt x="5435" y="42937"/>
                </a:lnTo>
                <a:lnTo>
                  <a:pt x="9561" y="46634"/>
                </a:lnTo>
                <a:lnTo>
                  <a:pt x="12305" y="47725"/>
                </a:lnTo>
                <a:lnTo>
                  <a:pt x="9676" y="33653"/>
                </a:lnTo>
                <a:lnTo>
                  <a:pt x="8761" y="29337"/>
                </a:lnTo>
                <a:lnTo>
                  <a:pt x="7617" y="4813"/>
                </a:lnTo>
                <a:lnTo>
                  <a:pt x="3808" y="9271"/>
                </a:lnTo>
                <a:lnTo>
                  <a:pt x="2376" y="11924"/>
                </a:lnTo>
                <a:lnTo>
                  <a:pt x="1422" y="14997"/>
                </a:lnTo>
                <a:lnTo>
                  <a:pt x="482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8373297" y="3487517"/>
            <a:ext cx="38736" cy="48653"/>
          </a:xfrm>
          <a:custGeom>
            <a:avLst/>
            <a:gdLst/>
            <a:ahLst/>
            <a:cxnLst/>
            <a:rect l="l" t="t" r="r" b="b"/>
            <a:pathLst>
              <a:path w="38736" h="48653">
                <a:moveTo>
                  <a:pt x="33119" y="47891"/>
                </a:moveTo>
                <a:lnTo>
                  <a:pt x="35687" y="48005"/>
                </a:lnTo>
                <a:lnTo>
                  <a:pt x="38736" y="46455"/>
                </a:lnTo>
                <a:lnTo>
                  <a:pt x="38656" y="1040"/>
                </a:lnTo>
                <a:lnTo>
                  <a:pt x="36054" y="0"/>
                </a:lnTo>
                <a:lnTo>
                  <a:pt x="33083" y="0"/>
                </a:lnTo>
                <a:lnTo>
                  <a:pt x="30452" y="1522"/>
                </a:lnTo>
                <a:lnTo>
                  <a:pt x="30452" y="32929"/>
                </a:lnTo>
                <a:lnTo>
                  <a:pt x="28154" y="35747"/>
                </a:lnTo>
                <a:lnTo>
                  <a:pt x="23939" y="39356"/>
                </a:lnTo>
                <a:lnTo>
                  <a:pt x="19836" y="41555"/>
                </a:lnTo>
                <a:lnTo>
                  <a:pt x="16178" y="41555"/>
                </a:lnTo>
                <a:lnTo>
                  <a:pt x="12379" y="40017"/>
                </a:lnTo>
                <a:lnTo>
                  <a:pt x="9827" y="36929"/>
                </a:lnTo>
                <a:lnTo>
                  <a:pt x="8851" y="34009"/>
                </a:lnTo>
                <a:lnTo>
                  <a:pt x="8294" y="30316"/>
                </a:lnTo>
                <a:lnTo>
                  <a:pt x="8214" y="1040"/>
                </a:lnTo>
                <a:lnTo>
                  <a:pt x="5612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40"/>
                </a:lnTo>
                <a:lnTo>
                  <a:pt x="276" y="34808"/>
                </a:lnTo>
                <a:lnTo>
                  <a:pt x="824" y="37094"/>
                </a:lnTo>
                <a:lnTo>
                  <a:pt x="2270" y="41375"/>
                </a:lnTo>
                <a:lnTo>
                  <a:pt x="4798" y="44791"/>
                </a:lnTo>
                <a:lnTo>
                  <a:pt x="8506" y="47152"/>
                </a:lnTo>
                <a:lnTo>
                  <a:pt x="13067" y="48653"/>
                </a:lnTo>
                <a:lnTo>
                  <a:pt x="18629" y="48653"/>
                </a:lnTo>
                <a:lnTo>
                  <a:pt x="23658" y="46710"/>
                </a:lnTo>
                <a:lnTo>
                  <a:pt x="28688" y="43343"/>
                </a:lnTo>
                <a:lnTo>
                  <a:pt x="31240" y="40511"/>
                </a:lnTo>
                <a:lnTo>
                  <a:pt x="31240" y="46455"/>
                </a:lnTo>
                <a:lnTo>
                  <a:pt x="33119" y="478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8423315" y="3486793"/>
            <a:ext cx="31777" cy="49377"/>
          </a:xfrm>
          <a:custGeom>
            <a:avLst/>
            <a:gdLst/>
            <a:ahLst/>
            <a:cxnLst/>
            <a:rect l="l" t="t" r="r" b="b"/>
            <a:pathLst>
              <a:path w="31777" h="49377">
                <a:moveTo>
                  <a:pt x="1069" y="11570"/>
                </a:moveTo>
                <a:lnTo>
                  <a:pt x="1069" y="15328"/>
                </a:lnTo>
                <a:lnTo>
                  <a:pt x="2044" y="18464"/>
                </a:lnTo>
                <a:lnTo>
                  <a:pt x="3545" y="21132"/>
                </a:lnTo>
                <a:lnTo>
                  <a:pt x="6883" y="24080"/>
                </a:lnTo>
                <a:lnTo>
                  <a:pt x="9575" y="25502"/>
                </a:lnTo>
                <a:lnTo>
                  <a:pt x="12383" y="26719"/>
                </a:lnTo>
                <a:lnTo>
                  <a:pt x="15167" y="27814"/>
                </a:lnTo>
                <a:lnTo>
                  <a:pt x="19025" y="29437"/>
                </a:lnTo>
                <a:lnTo>
                  <a:pt x="22010" y="31532"/>
                </a:lnTo>
                <a:lnTo>
                  <a:pt x="23638" y="34330"/>
                </a:lnTo>
                <a:lnTo>
                  <a:pt x="23407" y="37882"/>
                </a:lnTo>
                <a:lnTo>
                  <a:pt x="21870" y="40435"/>
                </a:lnTo>
                <a:lnTo>
                  <a:pt x="19227" y="42038"/>
                </a:lnTo>
                <a:lnTo>
                  <a:pt x="15699" y="42786"/>
                </a:lnTo>
                <a:lnTo>
                  <a:pt x="12448" y="42786"/>
                </a:lnTo>
                <a:lnTo>
                  <a:pt x="9349" y="42103"/>
                </a:lnTo>
                <a:lnTo>
                  <a:pt x="5641" y="40626"/>
                </a:lnTo>
                <a:lnTo>
                  <a:pt x="2984" y="39168"/>
                </a:lnTo>
                <a:lnTo>
                  <a:pt x="0" y="40716"/>
                </a:lnTo>
                <a:lnTo>
                  <a:pt x="50" y="43726"/>
                </a:lnTo>
                <a:lnTo>
                  <a:pt x="1969" y="46433"/>
                </a:lnTo>
                <a:lnTo>
                  <a:pt x="4536" y="47664"/>
                </a:lnTo>
                <a:lnTo>
                  <a:pt x="8143" y="48755"/>
                </a:lnTo>
                <a:lnTo>
                  <a:pt x="11023" y="49251"/>
                </a:lnTo>
                <a:lnTo>
                  <a:pt x="16739" y="49377"/>
                </a:lnTo>
                <a:lnTo>
                  <a:pt x="19127" y="49047"/>
                </a:lnTo>
                <a:lnTo>
                  <a:pt x="23458" y="47790"/>
                </a:lnTo>
                <a:lnTo>
                  <a:pt x="26874" y="45631"/>
                </a:lnTo>
                <a:lnTo>
                  <a:pt x="29657" y="42887"/>
                </a:lnTo>
                <a:lnTo>
                  <a:pt x="31346" y="39295"/>
                </a:lnTo>
                <a:lnTo>
                  <a:pt x="31777" y="34949"/>
                </a:lnTo>
                <a:lnTo>
                  <a:pt x="31460" y="31356"/>
                </a:lnTo>
                <a:lnTo>
                  <a:pt x="30149" y="28548"/>
                </a:lnTo>
                <a:lnTo>
                  <a:pt x="27166" y="25363"/>
                </a:lnTo>
                <a:lnTo>
                  <a:pt x="24563" y="23815"/>
                </a:lnTo>
                <a:lnTo>
                  <a:pt x="21784" y="22492"/>
                </a:lnTo>
                <a:lnTo>
                  <a:pt x="18950" y="21362"/>
                </a:lnTo>
                <a:lnTo>
                  <a:pt x="16193" y="20269"/>
                </a:lnTo>
                <a:lnTo>
                  <a:pt x="12550" y="18464"/>
                </a:lnTo>
                <a:lnTo>
                  <a:pt x="9958" y="16154"/>
                </a:lnTo>
                <a:lnTo>
                  <a:pt x="8953" y="12891"/>
                </a:lnTo>
                <a:lnTo>
                  <a:pt x="9832" y="9486"/>
                </a:lnTo>
                <a:lnTo>
                  <a:pt x="12585" y="7175"/>
                </a:lnTo>
                <a:lnTo>
                  <a:pt x="15952" y="6386"/>
                </a:lnTo>
                <a:lnTo>
                  <a:pt x="18900" y="6386"/>
                </a:lnTo>
                <a:lnTo>
                  <a:pt x="22724" y="7301"/>
                </a:lnTo>
                <a:lnTo>
                  <a:pt x="26316" y="8914"/>
                </a:lnTo>
                <a:lnTo>
                  <a:pt x="29401" y="8064"/>
                </a:lnTo>
                <a:lnTo>
                  <a:pt x="29401" y="5246"/>
                </a:lnTo>
                <a:lnTo>
                  <a:pt x="27431" y="2376"/>
                </a:lnTo>
                <a:lnTo>
                  <a:pt x="24282" y="1055"/>
                </a:lnTo>
                <a:lnTo>
                  <a:pt x="21031" y="292"/>
                </a:lnTo>
                <a:lnTo>
                  <a:pt x="17438" y="0"/>
                </a:lnTo>
                <a:lnTo>
                  <a:pt x="14710" y="0"/>
                </a:lnTo>
                <a:lnTo>
                  <a:pt x="10289" y="1106"/>
                </a:lnTo>
                <a:lnTo>
                  <a:pt x="6530" y="2809"/>
                </a:lnTo>
                <a:lnTo>
                  <a:pt x="3798" y="5231"/>
                </a:lnTo>
                <a:lnTo>
                  <a:pt x="2095" y="8254"/>
                </a:lnTo>
                <a:lnTo>
                  <a:pt x="1069" y="115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8463894" y="3486791"/>
            <a:ext cx="41324" cy="49377"/>
          </a:xfrm>
          <a:custGeom>
            <a:avLst/>
            <a:gdLst/>
            <a:ahLst/>
            <a:cxnLst/>
            <a:rect l="l" t="t" r="r" b="b"/>
            <a:pathLst>
              <a:path w="41324" h="49377">
                <a:moveTo>
                  <a:pt x="8597" y="18488"/>
                </a:moveTo>
                <a:lnTo>
                  <a:pt x="9497" y="15062"/>
                </a:lnTo>
                <a:lnTo>
                  <a:pt x="10868" y="11912"/>
                </a:lnTo>
                <a:lnTo>
                  <a:pt x="14235" y="8365"/>
                </a:lnTo>
                <a:lnTo>
                  <a:pt x="17308" y="6832"/>
                </a:lnTo>
                <a:lnTo>
                  <a:pt x="21142" y="6436"/>
                </a:lnTo>
                <a:lnTo>
                  <a:pt x="25132" y="6436"/>
                </a:lnTo>
                <a:lnTo>
                  <a:pt x="28130" y="7682"/>
                </a:lnTo>
                <a:lnTo>
                  <a:pt x="32195" y="12609"/>
                </a:lnTo>
                <a:lnTo>
                  <a:pt x="33145" y="16001"/>
                </a:lnTo>
                <a:lnTo>
                  <a:pt x="33045" y="20317"/>
                </a:lnTo>
                <a:lnTo>
                  <a:pt x="38124" y="26362"/>
                </a:lnTo>
                <a:lnTo>
                  <a:pt x="40360" y="25538"/>
                </a:lnTo>
                <a:lnTo>
                  <a:pt x="41324" y="22769"/>
                </a:lnTo>
                <a:lnTo>
                  <a:pt x="41324" y="18348"/>
                </a:lnTo>
                <a:lnTo>
                  <a:pt x="40957" y="15594"/>
                </a:lnTo>
                <a:lnTo>
                  <a:pt x="40209" y="13017"/>
                </a:lnTo>
                <a:lnTo>
                  <a:pt x="39456" y="10435"/>
                </a:lnTo>
                <a:lnTo>
                  <a:pt x="36687" y="6271"/>
                </a:lnTo>
                <a:lnTo>
                  <a:pt x="33055" y="2829"/>
                </a:lnTo>
                <a:lnTo>
                  <a:pt x="28091" y="568"/>
                </a:lnTo>
                <a:lnTo>
                  <a:pt x="25096" y="0"/>
                </a:lnTo>
                <a:lnTo>
                  <a:pt x="18274" y="0"/>
                </a:lnTo>
                <a:lnTo>
                  <a:pt x="15303" y="568"/>
                </a:lnTo>
                <a:lnTo>
                  <a:pt x="12636" y="1723"/>
                </a:lnTo>
                <a:lnTo>
                  <a:pt x="9969" y="2879"/>
                </a:lnTo>
                <a:lnTo>
                  <a:pt x="7693" y="4517"/>
                </a:lnTo>
                <a:lnTo>
                  <a:pt x="8597" y="18488"/>
                </a:lnTo>
                <a:close/>
              </a:path>
              <a:path w="41324" h="49377">
                <a:moveTo>
                  <a:pt x="0" y="24914"/>
                </a:moveTo>
                <a:lnTo>
                  <a:pt x="0" y="28980"/>
                </a:lnTo>
                <a:lnTo>
                  <a:pt x="482" y="32536"/>
                </a:lnTo>
                <a:lnTo>
                  <a:pt x="1447" y="35596"/>
                </a:lnTo>
                <a:lnTo>
                  <a:pt x="2413" y="38656"/>
                </a:lnTo>
                <a:lnTo>
                  <a:pt x="3849" y="41208"/>
                </a:lnTo>
                <a:lnTo>
                  <a:pt x="5739" y="43242"/>
                </a:lnTo>
                <a:lnTo>
                  <a:pt x="9979" y="46795"/>
                </a:lnTo>
                <a:lnTo>
                  <a:pt x="12752" y="47825"/>
                </a:lnTo>
                <a:lnTo>
                  <a:pt x="15530" y="48855"/>
                </a:lnTo>
                <a:lnTo>
                  <a:pt x="18770" y="49377"/>
                </a:lnTo>
                <a:lnTo>
                  <a:pt x="22465" y="49377"/>
                </a:lnTo>
                <a:lnTo>
                  <a:pt x="26593" y="49211"/>
                </a:lnTo>
                <a:lnTo>
                  <a:pt x="30351" y="48588"/>
                </a:lnTo>
                <a:lnTo>
                  <a:pt x="33437" y="47825"/>
                </a:lnTo>
                <a:lnTo>
                  <a:pt x="36040" y="47026"/>
                </a:lnTo>
                <a:lnTo>
                  <a:pt x="39013" y="45133"/>
                </a:lnTo>
                <a:lnTo>
                  <a:pt x="39430" y="42478"/>
                </a:lnTo>
                <a:lnTo>
                  <a:pt x="38898" y="39584"/>
                </a:lnTo>
                <a:lnTo>
                  <a:pt x="36310" y="39811"/>
                </a:lnTo>
                <a:lnTo>
                  <a:pt x="33296" y="40993"/>
                </a:lnTo>
                <a:lnTo>
                  <a:pt x="30632" y="41805"/>
                </a:lnTo>
                <a:lnTo>
                  <a:pt x="27278" y="42504"/>
                </a:lnTo>
                <a:lnTo>
                  <a:pt x="23238" y="42696"/>
                </a:lnTo>
                <a:lnTo>
                  <a:pt x="20534" y="42696"/>
                </a:lnTo>
                <a:lnTo>
                  <a:pt x="18238" y="42303"/>
                </a:lnTo>
                <a:lnTo>
                  <a:pt x="14490" y="40765"/>
                </a:lnTo>
                <a:lnTo>
                  <a:pt x="11798" y="38238"/>
                </a:lnTo>
                <a:lnTo>
                  <a:pt x="9792" y="35098"/>
                </a:lnTo>
                <a:lnTo>
                  <a:pt x="8788" y="31114"/>
                </a:lnTo>
                <a:lnTo>
                  <a:pt x="8533" y="26362"/>
                </a:lnTo>
                <a:lnTo>
                  <a:pt x="38124" y="26362"/>
                </a:lnTo>
                <a:lnTo>
                  <a:pt x="33045" y="20317"/>
                </a:lnTo>
                <a:lnTo>
                  <a:pt x="8533" y="20317"/>
                </a:lnTo>
                <a:lnTo>
                  <a:pt x="8597" y="18488"/>
                </a:lnTo>
                <a:lnTo>
                  <a:pt x="7693" y="4517"/>
                </a:lnTo>
                <a:lnTo>
                  <a:pt x="3935" y="8822"/>
                </a:lnTo>
                <a:lnTo>
                  <a:pt x="2501" y="11429"/>
                </a:lnTo>
                <a:lnTo>
                  <a:pt x="1498" y="14500"/>
                </a:lnTo>
                <a:lnTo>
                  <a:pt x="494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8512347" y="3524093"/>
            <a:ext cx="16228" cy="25577"/>
          </a:xfrm>
          <a:custGeom>
            <a:avLst/>
            <a:gdLst/>
            <a:ahLst/>
            <a:cxnLst/>
            <a:rect l="l" t="t" r="r" b="b"/>
            <a:pathLst>
              <a:path w="16228" h="25577">
                <a:moveTo>
                  <a:pt x="16228" y="3989"/>
                </a:moveTo>
                <a:lnTo>
                  <a:pt x="15770" y="1306"/>
                </a:lnTo>
                <a:lnTo>
                  <a:pt x="13027" y="0"/>
                </a:lnTo>
                <a:lnTo>
                  <a:pt x="9878" y="0"/>
                </a:lnTo>
                <a:lnTo>
                  <a:pt x="7099" y="1306"/>
                </a:lnTo>
                <a:lnTo>
                  <a:pt x="6642" y="3989"/>
                </a:lnTo>
                <a:lnTo>
                  <a:pt x="6642" y="10375"/>
                </a:lnTo>
                <a:lnTo>
                  <a:pt x="0" y="24105"/>
                </a:lnTo>
                <a:lnTo>
                  <a:pt x="924" y="25528"/>
                </a:lnTo>
                <a:lnTo>
                  <a:pt x="3502" y="25577"/>
                </a:lnTo>
                <a:lnTo>
                  <a:pt x="6400" y="24206"/>
                </a:lnTo>
                <a:lnTo>
                  <a:pt x="13233" y="13921"/>
                </a:lnTo>
                <a:lnTo>
                  <a:pt x="13802" y="13093"/>
                </a:lnTo>
                <a:lnTo>
                  <a:pt x="15339" y="10048"/>
                </a:lnTo>
                <a:lnTo>
                  <a:pt x="16062" y="6832"/>
                </a:lnTo>
                <a:lnTo>
                  <a:pt x="16228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8566894" y="3470622"/>
            <a:ext cx="42584" cy="64590"/>
          </a:xfrm>
          <a:custGeom>
            <a:avLst/>
            <a:gdLst/>
            <a:ahLst/>
            <a:cxnLst/>
            <a:rect l="l" t="t" r="r" b="b"/>
            <a:pathLst>
              <a:path w="42584" h="64590">
                <a:moveTo>
                  <a:pt x="8535" y="57503"/>
                </a:moveTo>
                <a:lnTo>
                  <a:pt x="8535" y="34733"/>
                </a:lnTo>
                <a:lnTo>
                  <a:pt x="18809" y="34733"/>
                </a:lnTo>
                <a:lnTo>
                  <a:pt x="22316" y="27623"/>
                </a:lnTo>
                <a:lnTo>
                  <a:pt x="18303" y="27900"/>
                </a:lnTo>
                <a:lnTo>
                  <a:pt x="8535" y="27900"/>
                </a:lnTo>
                <a:lnTo>
                  <a:pt x="8535" y="6998"/>
                </a:lnTo>
                <a:lnTo>
                  <a:pt x="17414" y="6998"/>
                </a:lnTo>
                <a:lnTo>
                  <a:pt x="21835" y="7211"/>
                </a:lnTo>
                <a:lnTo>
                  <a:pt x="21729" y="0"/>
                </a:lnTo>
                <a:lnTo>
                  <a:pt x="3190" y="0"/>
                </a:lnTo>
                <a:lnTo>
                  <a:pt x="1019" y="774"/>
                </a:lnTo>
                <a:lnTo>
                  <a:pt x="0" y="3492"/>
                </a:lnTo>
                <a:lnTo>
                  <a:pt x="0" y="61109"/>
                </a:lnTo>
                <a:lnTo>
                  <a:pt x="346" y="63295"/>
                </a:lnTo>
                <a:lnTo>
                  <a:pt x="3190" y="64590"/>
                </a:lnTo>
                <a:lnTo>
                  <a:pt x="20067" y="64590"/>
                </a:lnTo>
                <a:lnTo>
                  <a:pt x="8535" y="57503"/>
                </a:lnTo>
                <a:close/>
              </a:path>
              <a:path w="42584" h="64590">
                <a:moveTo>
                  <a:pt x="29909" y="30045"/>
                </a:moveTo>
                <a:lnTo>
                  <a:pt x="32537" y="28689"/>
                </a:lnTo>
                <a:lnTo>
                  <a:pt x="35600" y="25769"/>
                </a:lnTo>
                <a:lnTo>
                  <a:pt x="37566" y="22111"/>
                </a:lnTo>
                <a:lnTo>
                  <a:pt x="38304" y="19314"/>
                </a:lnTo>
                <a:lnTo>
                  <a:pt x="38494" y="16319"/>
                </a:lnTo>
                <a:lnTo>
                  <a:pt x="38494" y="13766"/>
                </a:lnTo>
                <a:lnTo>
                  <a:pt x="38063" y="11455"/>
                </a:lnTo>
                <a:lnTo>
                  <a:pt x="36410" y="7401"/>
                </a:lnTo>
                <a:lnTo>
                  <a:pt x="33530" y="4291"/>
                </a:lnTo>
                <a:lnTo>
                  <a:pt x="29823" y="1840"/>
                </a:lnTo>
                <a:lnTo>
                  <a:pt x="24894" y="367"/>
                </a:lnTo>
                <a:lnTo>
                  <a:pt x="21729" y="0"/>
                </a:lnTo>
                <a:lnTo>
                  <a:pt x="21835" y="7211"/>
                </a:lnTo>
                <a:lnTo>
                  <a:pt x="24829" y="8164"/>
                </a:lnTo>
                <a:lnTo>
                  <a:pt x="27904" y="10591"/>
                </a:lnTo>
                <a:lnTo>
                  <a:pt x="29441" y="14198"/>
                </a:lnTo>
                <a:lnTo>
                  <a:pt x="29657" y="17183"/>
                </a:lnTo>
                <a:lnTo>
                  <a:pt x="29452" y="19926"/>
                </a:lnTo>
                <a:lnTo>
                  <a:pt x="27965" y="23699"/>
                </a:lnTo>
                <a:lnTo>
                  <a:pt x="25045" y="26452"/>
                </a:lnTo>
                <a:lnTo>
                  <a:pt x="22316" y="27623"/>
                </a:lnTo>
                <a:lnTo>
                  <a:pt x="18809" y="34733"/>
                </a:lnTo>
                <a:lnTo>
                  <a:pt x="21488" y="34733"/>
                </a:lnTo>
                <a:lnTo>
                  <a:pt x="25502" y="35521"/>
                </a:lnTo>
                <a:lnTo>
                  <a:pt x="28754" y="36777"/>
                </a:lnTo>
                <a:lnTo>
                  <a:pt x="32019" y="40017"/>
                </a:lnTo>
                <a:lnTo>
                  <a:pt x="33249" y="42951"/>
                </a:lnTo>
                <a:lnTo>
                  <a:pt x="33555" y="46569"/>
                </a:lnTo>
                <a:lnTo>
                  <a:pt x="33239" y="49960"/>
                </a:lnTo>
                <a:lnTo>
                  <a:pt x="31104" y="53820"/>
                </a:lnTo>
                <a:lnTo>
                  <a:pt x="27586" y="56347"/>
                </a:lnTo>
                <a:lnTo>
                  <a:pt x="24664" y="57275"/>
                </a:lnTo>
                <a:lnTo>
                  <a:pt x="20995" y="57503"/>
                </a:lnTo>
                <a:lnTo>
                  <a:pt x="8535" y="57503"/>
                </a:lnTo>
                <a:lnTo>
                  <a:pt x="20067" y="64590"/>
                </a:lnTo>
                <a:lnTo>
                  <a:pt x="24653" y="64415"/>
                </a:lnTo>
                <a:lnTo>
                  <a:pt x="28422" y="63727"/>
                </a:lnTo>
                <a:lnTo>
                  <a:pt x="31828" y="62496"/>
                </a:lnTo>
                <a:lnTo>
                  <a:pt x="34952" y="60933"/>
                </a:lnTo>
                <a:lnTo>
                  <a:pt x="37580" y="58874"/>
                </a:lnTo>
                <a:lnTo>
                  <a:pt x="39640" y="56311"/>
                </a:lnTo>
                <a:lnTo>
                  <a:pt x="41288" y="53402"/>
                </a:lnTo>
                <a:lnTo>
                  <a:pt x="42318" y="49985"/>
                </a:lnTo>
                <a:lnTo>
                  <a:pt x="42584" y="46073"/>
                </a:lnTo>
                <a:lnTo>
                  <a:pt x="42584" y="43877"/>
                </a:lnTo>
                <a:lnTo>
                  <a:pt x="41595" y="40029"/>
                </a:lnTo>
                <a:lnTo>
                  <a:pt x="40017" y="36612"/>
                </a:lnTo>
                <a:lnTo>
                  <a:pt x="36385" y="32753"/>
                </a:lnTo>
                <a:lnTo>
                  <a:pt x="33314" y="30985"/>
                </a:lnTo>
                <a:lnTo>
                  <a:pt x="29909" y="300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8618190" y="3486791"/>
            <a:ext cx="41339" cy="49377"/>
          </a:xfrm>
          <a:custGeom>
            <a:avLst/>
            <a:gdLst/>
            <a:ahLst/>
            <a:cxnLst/>
            <a:rect l="l" t="t" r="r" b="b"/>
            <a:pathLst>
              <a:path w="41339" h="49377">
                <a:moveTo>
                  <a:pt x="8611" y="18488"/>
                </a:moveTo>
                <a:lnTo>
                  <a:pt x="9500" y="15062"/>
                </a:lnTo>
                <a:lnTo>
                  <a:pt x="10872" y="11912"/>
                </a:lnTo>
                <a:lnTo>
                  <a:pt x="14237" y="8365"/>
                </a:lnTo>
                <a:lnTo>
                  <a:pt x="17324" y="6832"/>
                </a:lnTo>
                <a:lnTo>
                  <a:pt x="21158" y="6436"/>
                </a:lnTo>
                <a:lnTo>
                  <a:pt x="25132" y="6436"/>
                </a:lnTo>
                <a:lnTo>
                  <a:pt x="28145" y="7682"/>
                </a:lnTo>
                <a:lnTo>
                  <a:pt x="32195" y="12609"/>
                </a:lnTo>
                <a:lnTo>
                  <a:pt x="33159" y="16001"/>
                </a:lnTo>
                <a:lnTo>
                  <a:pt x="33059" y="20317"/>
                </a:lnTo>
                <a:lnTo>
                  <a:pt x="38124" y="26362"/>
                </a:lnTo>
                <a:lnTo>
                  <a:pt x="40360" y="25538"/>
                </a:lnTo>
                <a:lnTo>
                  <a:pt x="41339" y="22769"/>
                </a:lnTo>
                <a:lnTo>
                  <a:pt x="41339" y="18348"/>
                </a:lnTo>
                <a:lnTo>
                  <a:pt x="40971" y="15594"/>
                </a:lnTo>
                <a:lnTo>
                  <a:pt x="40208" y="13017"/>
                </a:lnTo>
                <a:lnTo>
                  <a:pt x="39470" y="10435"/>
                </a:lnTo>
                <a:lnTo>
                  <a:pt x="36702" y="6271"/>
                </a:lnTo>
                <a:lnTo>
                  <a:pt x="33059" y="2829"/>
                </a:lnTo>
                <a:lnTo>
                  <a:pt x="28105" y="568"/>
                </a:lnTo>
                <a:lnTo>
                  <a:pt x="25096" y="0"/>
                </a:lnTo>
                <a:lnTo>
                  <a:pt x="18274" y="0"/>
                </a:lnTo>
                <a:lnTo>
                  <a:pt x="15303" y="568"/>
                </a:lnTo>
                <a:lnTo>
                  <a:pt x="12650" y="1723"/>
                </a:lnTo>
                <a:lnTo>
                  <a:pt x="9983" y="2879"/>
                </a:lnTo>
                <a:lnTo>
                  <a:pt x="7707" y="4517"/>
                </a:lnTo>
                <a:lnTo>
                  <a:pt x="8611" y="18488"/>
                </a:lnTo>
                <a:close/>
              </a:path>
              <a:path w="41339" h="49377">
                <a:moveTo>
                  <a:pt x="0" y="24914"/>
                </a:moveTo>
                <a:lnTo>
                  <a:pt x="0" y="28980"/>
                </a:lnTo>
                <a:lnTo>
                  <a:pt x="497" y="32536"/>
                </a:lnTo>
                <a:lnTo>
                  <a:pt x="1461" y="35596"/>
                </a:lnTo>
                <a:lnTo>
                  <a:pt x="2426" y="38656"/>
                </a:lnTo>
                <a:lnTo>
                  <a:pt x="3849" y="41208"/>
                </a:lnTo>
                <a:lnTo>
                  <a:pt x="5753" y="43242"/>
                </a:lnTo>
                <a:lnTo>
                  <a:pt x="9993" y="46795"/>
                </a:lnTo>
                <a:lnTo>
                  <a:pt x="12762" y="47825"/>
                </a:lnTo>
                <a:lnTo>
                  <a:pt x="15544" y="48855"/>
                </a:lnTo>
                <a:lnTo>
                  <a:pt x="18785" y="49377"/>
                </a:lnTo>
                <a:lnTo>
                  <a:pt x="22467" y="49377"/>
                </a:lnTo>
                <a:lnTo>
                  <a:pt x="26607" y="49211"/>
                </a:lnTo>
                <a:lnTo>
                  <a:pt x="30366" y="48588"/>
                </a:lnTo>
                <a:lnTo>
                  <a:pt x="33451" y="47825"/>
                </a:lnTo>
                <a:lnTo>
                  <a:pt x="36043" y="47026"/>
                </a:lnTo>
                <a:lnTo>
                  <a:pt x="39028" y="45133"/>
                </a:lnTo>
                <a:lnTo>
                  <a:pt x="39446" y="42478"/>
                </a:lnTo>
                <a:lnTo>
                  <a:pt x="38902" y="39584"/>
                </a:lnTo>
                <a:lnTo>
                  <a:pt x="36310" y="39811"/>
                </a:lnTo>
                <a:lnTo>
                  <a:pt x="33300" y="40993"/>
                </a:lnTo>
                <a:lnTo>
                  <a:pt x="30632" y="41805"/>
                </a:lnTo>
                <a:lnTo>
                  <a:pt x="27292" y="42504"/>
                </a:lnTo>
                <a:lnTo>
                  <a:pt x="23242" y="42696"/>
                </a:lnTo>
                <a:lnTo>
                  <a:pt x="20534" y="42696"/>
                </a:lnTo>
                <a:lnTo>
                  <a:pt x="18238" y="42303"/>
                </a:lnTo>
                <a:lnTo>
                  <a:pt x="14490" y="40765"/>
                </a:lnTo>
                <a:lnTo>
                  <a:pt x="11797" y="38238"/>
                </a:lnTo>
                <a:lnTo>
                  <a:pt x="9803" y="35098"/>
                </a:lnTo>
                <a:lnTo>
                  <a:pt x="8802" y="31114"/>
                </a:lnTo>
                <a:lnTo>
                  <a:pt x="8547" y="26362"/>
                </a:lnTo>
                <a:lnTo>
                  <a:pt x="38124" y="26362"/>
                </a:lnTo>
                <a:lnTo>
                  <a:pt x="33059" y="20317"/>
                </a:lnTo>
                <a:lnTo>
                  <a:pt x="8547" y="20317"/>
                </a:lnTo>
                <a:lnTo>
                  <a:pt x="8611" y="18488"/>
                </a:lnTo>
                <a:lnTo>
                  <a:pt x="7707" y="4517"/>
                </a:lnTo>
                <a:lnTo>
                  <a:pt x="3938" y="8822"/>
                </a:lnTo>
                <a:lnTo>
                  <a:pt x="2501" y="11429"/>
                </a:lnTo>
                <a:lnTo>
                  <a:pt x="1512" y="14500"/>
                </a:lnTo>
                <a:lnTo>
                  <a:pt x="507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8668943" y="3486787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45" y="42378"/>
                </a:moveTo>
                <a:lnTo>
                  <a:pt x="16877" y="42939"/>
                </a:lnTo>
                <a:lnTo>
                  <a:pt x="18277" y="49377"/>
                </a:lnTo>
                <a:lnTo>
                  <a:pt x="20829" y="48794"/>
                </a:lnTo>
                <a:lnTo>
                  <a:pt x="25653" y="46468"/>
                </a:lnTo>
                <a:lnTo>
                  <a:pt x="24753" y="40196"/>
                </a:lnTo>
                <a:lnTo>
                  <a:pt x="21045" y="42378"/>
                </a:lnTo>
                <a:close/>
              </a:path>
              <a:path w="25653" h="49377">
                <a:moveTo>
                  <a:pt x="2959" y="11012"/>
                </a:moveTo>
                <a:lnTo>
                  <a:pt x="5676" y="10605"/>
                </a:lnTo>
                <a:lnTo>
                  <a:pt x="8726" y="9018"/>
                </a:lnTo>
                <a:lnTo>
                  <a:pt x="11355" y="7912"/>
                </a:lnTo>
                <a:lnTo>
                  <a:pt x="14579" y="6932"/>
                </a:lnTo>
                <a:lnTo>
                  <a:pt x="18413" y="6706"/>
                </a:lnTo>
                <a:lnTo>
                  <a:pt x="21920" y="6922"/>
                </a:lnTo>
                <a:lnTo>
                  <a:pt x="25577" y="8484"/>
                </a:lnTo>
                <a:lnTo>
                  <a:pt x="27799" y="11353"/>
                </a:lnTo>
                <a:lnTo>
                  <a:pt x="28522" y="14022"/>
                </a:lnTo>
                <a:lnTo>
                  <a:pt x="28713" y="17287"/>
                </a:lnTo>
                <a:lnTo>
                  <a:pt x="28713" y="20778"/>
                </a:lnTo>
                <a:lnTo>
                  <a:pt x="19025" y="20778"/>
                </a:lnTo>
                <a:lnTo>
                  <a:pt x="15876" y="21081"/>
                </a:lnTo>
                <a:lnTo>
                  <a:pt x="13093" y="21692"/>
                </a:lnTo>
                <a:lnTo>
                  <a:pt x="10289" y="22316"/>
                </a:lnTo>
                <a:lnTo>
                  <a:pt x="5994" y="24461"/>
                </a:lnTo>
                <a:lnTo>
                  <a:pt x="2578" y="27241"/>
                </a:lnTo>
                <a:lnTo>
                  <a:pt x="521" y="30974"/>
                </a:lnTo>
                <a:lnTo>
                  <a:pt x="0" y="35700"/>
                </a:lnTo>
                <a:lnTo>
                  <a:pt x="382" y="39790"/>
                </a:lnTo>
                <a:lnTo>
                  <a:pt x="1879" y="43192"/>
                </a:lnTo>
                <a:lnTo>
                  <a:pt x="4265" y="45784"/>
                </a:lnTo>
                <a:lnTo>
                  <a:pt x="7250" y="47839"/>
                </a:lnTo>
                <a:lnTo>
                  <a:pt x="11074" y="49075"/>
                </a:lnTo>
                <a:lnTo>
                  <a:pt x="15584" y="49377"/>
                </a:lnTo>
                <a:lnTo>
                  <a:pt x="18277" y="49377"/>
                </a:lnTo>
                <a:lnTo>
                  <a:pt x="16877" y="42939"/>
                </a:lnTo>
                <a:lnTo>
                  <a:pt x="14212" y="42939"/>
                </a:lnTo>
                <a:lnTo>
                  <a:pt x="12142" y="42252"/>
                </a:lnTo>
                <a:lnTo>
                  <a:pt x="9183" y="39484"/>
                </a:lnTo>
                <a:lnTo>
                  <a:pt x="8435" y="35304"/>
                </a:lnTo>
                <a:lnTo>
                  <a:pt x="8700" y="32741"/>
                </a:lnTo>
                <a:lnTo>
                  <a:pt x="10529" y="29731"/>
                </a:lnTo>
                <a:lnTo>
                  <a:pt x="14122" y="27673"/>
                </a:lnTo>
                <a:lnTo>
                  <a:pt x="17438" y="26913"/>
                </a:lnTo>
                <a:lnTo>
                  <a:pt x="21664" y="26722"/>
                </a:lnTo>
                <a:lnTo>
                  <a:pt x="28713" y="26722"/>
                </a:lnTo>
                <a:lnTo>
                  <a:pt x="28713" y="36248"/>
                </a:lnTo>
                <a:lnTo>
                  <a:pt x="24753" y="40196"/>
                </a:lnTo>
                <a:lnTo>
                  <a:pt x="25653" y="46468"/>
                </a:lnTo>
                <a:lnTo>
                  <a:pt x="29808" y="42749"/>
                </a:lnTo>
                <a:lnTo>
                  <a:pt x="29808" y="47231"/>
                </a:lnTo>
                <a:lnTo>
                  <a:pt x="31280" y="48578"/>
                </a:lnTo>
                <a:lnTo>
                  <a:pt x="34250" y="48729"/>
                </a:lnTo>
                <a:lnTo>
                  <a:pt x="36907" y="47231"/>
                </a:lnTo>
                <a:lnTo>
                  <a:pt x="36907" y="14136"/>
                </a:lnTo>
                <a:lnTo>
                  <a:pt x="36575" y="11685"/>
                </a:lnTo>
                <a:lnTo>
                  <a:pt x="35319" y="7495"/>
                </a:lnTo>
                <a:lnTo>
                  <a:pt x="32908" y="4319"/>
                </a:lnTo>
                <a:lnTo>
                  <a:pt x="29667" y="1842"/>
                </a:lnTo>
                <a:lnTo>
                  <a:pt x="25145" y="380"/>
                </a:lnTo>
                <a:lnTo>
                  <a:pt x="22402" y="0"/>
                </a:lnTo>
                <a:lnTo>
                  <a:pt x="19176" y="0"/>
                </a:lnTo>
                <a:lnTo>
                  <a:pt x="15735" y="165"/>
                </a:lnTo>
                <a:lnTo>
                  <a:pt x="12334" y="798"/>
                </a:lnTo>
                <a:lnTo>
                  <a:pt x="9349" y="1677"/>
                </a:lnTo>
                <a:lnTo>
                  <a:pt x="5551" y="3275"/>
                </a:lnTo>
                <a:lnTo>
                  <a:pt x="2782" y="5233"/>
                </a:lnTo>
                <a:lnTo>
                  <a:pt x="2195" y="8143"/>
                </a:lnTo>
                <a:lnTo>
                  <a:pt x="2959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8720636" y="3487517"/>
            <a:ext cx="38736" cy="48653"/>
          </a:xfrm>
          <a:custGeom>
            <a:avLst/>
            <a:gdLst/>
            <a:ahLst/>
            <a:cxnLst/>
            <a:rect l="l" t="t" r="r" b="b"/>
            <a:pathLst>
              <a:path w="38736" h="48653">
                <a:moveTo>
                  <a:pt x="33134" y="47891"/>
                </a:moveTo>
                <a:lnTo>
                  <a:pt x="35700" y="48005"/>
                </a:lnTo>
                <a:lnTo>
                  <a:pt x="38736" y="46455"/>
                </a:lnTo>
                <a:lnTo>
                  <a:pt x="38660" y="1040"/>
                </a:lnTo>
                <a:lnTo>
                  <a:pt x="36057" y="0"/>
                </a:lnTo>
                <a:lnTo>
                  <a:pt x="33098" y="0"/>
                </a:lnTo>
                <a:lnTo>
                  <a:pt x="30455" y="1522"/>
                </a:lnTo>
                <a:lnTo>
                  <a:pt x="30455" y="32929"/>
                </a:lnTo>
                <a:lnTo>
                  <a:pt x="28155" y="35747"/>
                </a:lnTo>
                <a:lnTo>
                  <a:pt x="23939" y="39356"/>
                </a:lnTo>
                <a:lnTo>
                  <a:pt x="19839" y="41555"/>
                </a:lnTo>
                <a:lnTo>
                  <a:pt x="16182" y="41555"/>
                </a:lnTo>
                <a:lnTo>
                  <a:pt x="12383" y="40017"/>
                </a:lnTo>
                <a:lnTo>
                  <a:pt x="9831" y="36929"/>
                </a:lnTo>
                <a:lnTo>
                  <a:pt x="8851" y="34009"/>
                </a:lnTo>
                <a:lnTo>
                  <a:pt x="8294" y="30316"/>
                </a:lnTo>
                <a:lnTo>
                  <a:pt x="8229" y="1040"/>
                </a:lnTo>
                <a:lnTo>
                  <a:pt x="5612" y="0"/>
                </a:lnTo>
                <a:lnTo>
                  <a:pt x="2682" y="0"/>
                </a:lnTo>
                <a:lnTo>
                  <a:pt x="0" y="1522"/>
                </a:lnTo>
                <a:lnTo>
                  <a:pt x="0" y="32040"/>
                </a:lnTo>
                <a:lnTo>
                  <a:pt x="280" y="34808"/>
                </a:lnTo>
                <a:lnTo>
                  <a:pt x="824" y="37094"/>
                </a:lnTo>
                <a:lnTo>
                  <a:pt x="2285" y="41375"/>
                </a:lnTo>
                <a:lnTo>
                  <a:pt x="4813" y="44791"/>
                </a:lnTo>
                <a:lnTo>
                  <a:pt x="8510" y="47152"/>
                </a:lnTo>
                <a:lnTo>
                  <a:pt x="13082" y="48653"/>
                </a:lnTo>
                <a:lnTo>
                  <a:pt x="18643" y="48653"/>
                </a:lnTo>
                <a:lnTo>
                  <a:pt x="23658" y="46710"/>
                </a:lnTo>
                <a:lnTo>
                  <a:pt x="28688" y="43343"/>
                </a:lnTo>
                <a:lnTo>
                  <a:pt x="31254" y="40511"/>
                </a:lnTo>
                <a:lnTo>
                  <a:pt x="31254" y="46455"/>
                </a:lnTo>
                <a:lnTo>
                  <a:pt x="33134" y="478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8774229" y="3486793"/>
            <a:ext cx="66639" cy="48690"/>
          </a:xfrm>
          <a:custGeom>
            <a:avLst/>
            <a:gdLst/>
            <a:ahLst/>
            <a:cxnLst/>
            <a:rect l="l" t="t" r="r" b="b"/>
            <a:pathLst>
              <a:path w="66639" h="48690">
                <a:moveTo>
                  <a:pt x="5601" y="48690"/>
                </a:moveTo>
                <a:lnTo>
                  <a:pt x="8229" y="47179"/>
                </a:lnTo>
                <a:lnTo>
                  <a:pt x="8229" y="15772"/>
                </a:lnTo>
                <a:lnTo>
                  <a:pt x="10490" y="12953"/>
                </a:lnTo>
                <a:lnTo>
                  <a:pt x="12599" y="10807"/>
                </a:lnTo>
                <a:lnTo>
                  <a:pt x="16459" y="7874"/>
                </a:lnTo>
                <a:lnTo>
                  <a:pt x="20271" y="7150"/>
                </a:lnTo>
                <a:lnTo>
                  <a:pt x="23115" y="7442"/>
                </a:lnTo>
                <a:lnTo>
                  <a:pt x="26266" y="9497"/>
                </a:lnTo>
                <a:lnTo>
                  <a:pt x="28285" y="13105"/>
                </a:lnTo>
                <a:lnTo>
                  <a:pt x="29019" y="16243"/>
                </a:lnTo>
                <a:lnTo>
                  <a:pt x="29199" y="19876"/>
                </a:lnTo>
                <a:lnTo>
                  <a:pt x="29260" y="47660"/>
                </a:lnTo>
                <a:lnTo>
                  <a:pt x="31878" y="48690"/>
                </a:lnTo>
                <a:lnTo>
                  <a:pt x="34762" y="48690"/>
                </a:lnTo>
                <a:lnTo>
                  <a:pt x="37440" y="47179"/>
                </a:lnTo>
                <a:lnTo>
                  <a:pt x="37440" y="15772"/>
                </a:lnTo>
                <a:lnTo>
                  <a:pt x="39740" y="12953"/>
                </a:lnTo>
                <a:lnTo>
                  <a:pt x="41836" y="10807"/>
                </a:lnTo>
                <a:lnTo>
                  <a:pt x="45670" y="7874"/>
                </a:lnTo>
                <a:lnTo>
                  <a:pt x="49467" y="7150"/>
                </a:lnTo>
                <a:lnTo>
                  <a:pt x="52326" y="7442"/>
                </a:lnTo>
                <a:lnTo>
                  <a:pt x="55526" y="9497"/>
                </a:lnTo>
                <a:lnTo>
                  <a:pt x="57520" y="13105"/>
                </a:lnTo>
                <a:lnTo>
                  <a:pt x="58193" y="16243"/>
                </a:lnTo>
                <a:lnTo>
                  <a:pt x="58360" y="19876"/>
                </a:lnTo>
                <a:lnTo>
                  <a:pt x="58421" y="47660"/>
                </a:lnTo>
                <a:lnTo>
                  <a:pt x="61038" y="48690"/>
                </a:lnTo>
                <a:lnTo>
                  <a:pt x="64008" y="48690"/>
                </a:lnTo>
                <a:lnTo>
                  <a:pt x="66639" y="47179"/>
                </a:lnTo>
                <a:lnTo>
                  <a:pt x="66639" y="16243"/>
                </a:lnTo>
                <a:lnTo>
                  <a:pt x="65862" y="11556"/>
                </a:lnTo>
                <a:lnTo>
                  <a:pt x="64490" y="7291"/>
                </a:lnTo>
                <a:lnTo>
                  <a:pt x="62067" y="3898"/>
                </a:lnTo>
                <a:lnTo>
                  <a:pt x="58496" y="1524"/>
                </a:lnTo>
                <a:lnTo>
                  <a:pt x="54115" y="0"/>
                </a:lnTo>
                <a:lnTo>
                  <a:pt x="51221" y="0"/>
                </a:lnTo>
                <a:lnTo>
                  <a:pt x="48834" y="162"/>
                </a:lnTo>
                <a:lnTo>
                  <a:pt x="45252" y="1306"/>
                </a:lnTo>
                <a:lnTo>
                  <a:pt x="41468" y="3608"/>
                </a:lnTo>
                <a:lnTo>
                  <a:pt x="38761" y="5878"/>
                </a:lnTo>
                <a:lnTo>
                  <a:pt x="35308" y="7556"/>
                </a:lnTo>
                <a:lnTo>
                  <a:pt x="33033" y="4190"/>
                </a:lnTo>
                <a:lnTo>
                  <a:pt x="29822" y="1689"/>
                </a:lnTo>
                <a:lnTo>
                  <a:pt x="27029" y="648"/>
                </a:lnTo>
                <a:lnTo>
                  <a:pt x="23878" y="0"/>
                </a:lnTo>
                <a:lnTo>
                  <a:pt x="19584" y="0"/>
                </a:lnTo>
                <a:lnTo>
                  <a:pt x="14796" y="1965"/>
                </a:lnTo>
                <a:lnTo>
                  <a:pt x="9972" y="5356"/>
                </a:lnTo>
                <a:lnTo>
                  <a:pt x="7444" y="8190"/>
                </a:lnTo>
                <a:lnTo>
                  <a:pt x="7444" y="2246"/>
                </a:lnTo>
                <a:lnTo>
                  <a:pt x="5566" y="784"/>
                </a:lnTo>
                <a:lnTo>
                  <a:pt x="2974" y="698"/>
                </a:lnTo>
                <a:lnTo>
                  <a:pt x="0" y="2246"/>
                </a:lnTo>
                <a:lnTo>
                  <a:pt x="64" y="47660"/>
                </a:lnTo>
                <a:lnTo>
                  <a:pt x="2631" y="48690"/>
                </a:lnTo>
                <a:lnTo>
                  <a:pt x="5601" y="486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8852367" y="3486797"/>
            <a:ext cx="44921" cy="49363"/>
          </a:xfrm>
          <a:custGeom>
            <a:avLst/>
            <a:gdLst/>
            <a:ahLst/>
            <a:cxnLst/>
            <a:rect l="l" t="t" r="r" b="b"/>
            <a:pathLst>
              <a:path w="44921" h="49363">
                <a:moveTo>
                  <a:pt x="8812" y="19634"/>
                </a:moveTo>
                <a:lnTo>
                  <a:pt x="9918" y="15303"/>
                </a:lnTo>
                <a:lnTo>
                  <a:pt x="11902" y="11847"/>
                </a:lnTo>
                <a:lnTo>
                  <a:pt x="14490" y="9053"/>
                </a:lnTo>
                <a:lnTo>
                  <a:pt x="18036" y="7315"/>
                </a:lnTo>
                <a:lnTo>
                  <a:pt x="22579" y="6894"/>
                </a:lnTo>
                <a:lnTo>
                  <a:pt x="25236" y="6894"/>
                </a:lnTo>
                <a:lnTo>
                  <a:pt x="27457" y="7365"/>
                </a:lnTo>
                <a:lnTo>
                  <a:pt x="31014" y="9255"/>
                </a:lnTo>
                <a:lnTo>
                  <a:pt x="33477" y="12179"/>
                </a:lnTo>
                <a:lnTo>
                  <a:pt x="35255" y="15711"/>
                </a:lnTo>
                <a:lnTo>
                  <a:pt x="36158" y="20041"/>
                </a:lnTo>
                <a:lnTo>
                  <a:pt x="36385" y="24764"/>
                </a:lnTo>
                <a:lnTo>
                  <a:pt x="36385" y="27357"/>
                </a:lnTo>
                <a:lnTo>
                  <a:pt x="36118" y="29743"/>
                </a:lnTo>
                <a:lnTo>
                  <a:pt x="35053" y="34060"/>
                </a:lnTo>
                <a:lnTo>
                  <a:pt x="33059" y="37490"/>
                </a:lnTo>
                <a:lnTo>
                  <a:pt x="30455" y="40270"/>
                </a:lnTo>
                <a:lnTo>
                  <a:pt x="26899" y="4199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14" y="41958"/>
                </a:lnTo>
                <a:lnTo>
                  <a:pt x="13947" y="40054"/>
                </a:lnTo>
                <a:lnTo>
                  <a:pt x="11480" y="37174"/>
                </a:lnTo>
                <a:lnTo>
                  <a:pt x="9665" y="33653"/>
                </a:lnTo>
                <a:lnTo>
                  <a:pt x="12305" y="47725"/>
                </a:lnTo>
                <a:lnTo>
                  <a:pt x="15048" y="48830"/>
                </a:lnTo>
                <a:lnTo>
                  <a:pt x="18262" y="49363"/>
                </a:lnTo>
                <a:lnTo>
                  <a:pt x="25754" y="49363"/>
                </a:lnTo>
                <a:lnTo>
                  <a:pt x="29095" y="48755"/>
                </a:lnTo>
                <a:lnTo>
                  <a:pt x="31964" y="47499"/>
                </a:lnTo>
                <a:lnTo>
                  <a:pt x="34848" y="46239"/>
                </a:lnTo>
                <a:lnTo>
                  <a:pt x="37238" y="44514"/>
                </a:lnTo>
                <a:lnTo>
                  <a:pt x="41073" y="40054"/>
                </a:lnTo>
                <a:lnTo>
                  <a:pt x="42509" y="37400"/>
                </a:lnTo>
                <a:lnTo>
                  <a:pt x="43484" y="34315"/>
                </a:lnTo>
                <a:lnTo>
                  <a:pt x="44450" y="31240"/>
                </a:lnTo>
                <a:lnTo>
                  <a:pt x="44921" y="27875"/>
                </a:lnTo>
                <a:lnTo>
                  <a:pt x="44921" y="20444"/>
                </a:lnTo>
                <a:lnTo>
                  <a:pt x="44474" y="17082"/>
                </a:lnTo>
                <a:lnTo>
                  <a:pt x="43549" y="14069"/>
                </a:lnTo>
                <a:lnTo>
                  <a:pt x="42635" y="11084"/>
                </a:lnTo>
                <a:lnTo>
                  <a:pt x="41263" y="8531"/>
                </a:lnTo>
                <a:lnTo>
                  <a:pt x="39434" y="6437"/>
                </a:lnTo>
                <a:lnTo>
                  <a:pt x="35319" y="2754"/>
                </a:lnTo>
                <a:lnTo>
                  <a:pt x="32562" y="1649"/>
                </a:lnTo>
                <a:lnTo>
                  <a:pt x="29819" y="543"/>
                </a:lnTo>
                <a:lnTo>
                  <a:pt x="26593" y="0"/>
                </a:lnTo>
                <a:lnTo>
                  <a:pt x="19086" y="0"/>
                </a:lnTo>
                <a:lnTo>
                  <a:pt x="15735" y="623"/>
                </a:lnTo>
                <a:lnTo>
                  <a:pt x="12866" y="1840"/>
                </a:lnTo>
                <a:lnTo>
                  <a:pt x="10019" y="3070"/>
                </a:lnTo>
                <a:lnTo>
                  <a:pt x="7621" y="4813"/>
                </a:lnTo>
                <a:lnTo>
                  <a:pt x="8751" y="29337"/>
                </a:lnTo>
                <a:lnTo>
                  <a:pt x="8535" y="24549"/>
                </a:lnTo>
                <a:lnTo>
                  <a:pt x="8535" y="21996"/>
                </a:lnTo>
                <a:lnTo>
                  <a:pt x="8812" y="19634"/>
                </a:lnTo>
                <a:close/>
              </a:path>
              <a:path w="44921" h="49363">
                <a:moveTo>
                  <a:pt x="447" y="32296"/>
                </a:moveTo>
                <a:lnTo>
                  <a:pt x="1346" y="35290"/>
                </a:lnTo>
                <a:lnTo>
                  <a:pt x="2246" y="38275"/>
                </a:lnTo>
                <a:lnTo>
                  <a:pt x="3608" y="40841"/>
                </a:lnTo>
                <a:lnTo>
                  <a:pt x="5436" y="42937"/>
                </a:lnTo>
                <a:lnTo>
                  <a:pt x="9561" y="46634"/>
                </a:lnTo>
                <a:lnTo>
                  <a:pt x="12305" y="47725"/>
                </a:lnTo>
                <a:lnTo>
                  <a:pt x="9665" y="33653"/>
                </a:lnTo>
                <a:lnTo>
                  <a:pt x="8751" y="29337"/>
                </a:lnTo>
                <a:lnTo>
                  <a:pt x="7621" y="4813"/>
                </a:lnTo>
                <a:lnTo>
                  <a:pt x="3798" y="9271"/>
                </a:lnTo>
                <a:lnTo>
                  <a:pt x="2362" y="11924"/>
                </a:lnTo>
                <a:lnTo>
                  <a:pt x="1422" y="14997"/>
                </a:lnTo>
                <a:lnTo>
                  <a:pt x="472" y="18083"/>
                </a:lnTo>
                <a:lnTo>
                  <a:pt x="0" y="21449"/>
                </a:lnTo>
                <a:lnTo>
                  <a:pt x="0" y="28905"/>
                </a:lnTo>
                <a:lnTo>
                  <a:pt x="44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8908844" y="3486793"/>
            <a:ext cx="38696" cy="48690"/>
          </a:xfrm>
          <a:custGeom>
            <a:avLst/>
            <a:gdLst/>
            <a:ahLst/>
            <a:cxnLst/>
            <a:rect l="l" t="t" r="r" b="b"/>
            <a:pathLst>
              <a:path w="38696" h="48690">
                <a:moveTo>
                  <a:pt x="30467" y="20877"/>
                </a:moveTo>
                <a:lnTo>
                  <a:pt x="30516" y="47660"/>
                </a:lnTo>
                <a:lnTo>
                  <a:pt x="33094" y="48690"/>
                </a:lnTo>
                <a:lnTo>
                  <a:pt x="36068" y="48690"/>
                </a:lnTo>
                <a:lnTo>
                  <a:pt x="38696" y="47179"/>
                </a:lnTo>
                <a:lnTo>
                  <a:pt x="38696" y="16570"/>
                </a:lnTo>
                <a:lnTo>
                  <a:pt x="38430" y="13842"/>
                </a:lnTo>
                <a:lnTo>
                  <a:pt x="37872" y="11556"/>
                </a:lnTo>
                <a:lnTo>
                  <a:pt x="36410" y="7291"/>
                </a:lnTo>
                <a:lnTo>
                  <a:pt x="33883" y="3898"/>
                </a:lnTo>
                <a:lnTo>
                  <a:pt x="30175" y="1524"/>
                </a:lnTo>
                <a:lnTo>
                  <a:pt x="25614" y="0"/>
                </a:lnTo>
                <a:lnTo>
                  <a:pt x="20052" y="0"/>
                </a:lnTo>
                <a:lnTo>
                  <a:pt x="15012" y="1965"/>
                </a:lnTo>
                <a:lnTo>
                  <a:pt x="9968" y="5356"/>
                </a:lnTo>
                <a:lnTo>
                  <a:pt x="7440" y="8190"/>
                </a:lnTo>
                <a:lnTo>
                  <a:pt x="7440" y="2246"/>
                </a:lnTo>
                <a:lnTo>
                  <a:pt x="5572" y="784"/>
                </a:lnTo>
                <a:lnTo>
                  <a:pt x="2970" y="698"/>
                </a:lnTo>
                <a:lnTo>
                  <a:pt x="0" y="2246"/>
                </a:lnTo>
                <a:lnTo>
                  <a:pt x="60" y="47660"/>
                </a:lnTo>
                <a:lnTo>
                  <a:pt x="2627" y="48690"/>
                </a:lnTo>
                <a:lnTo>
                  <a:pt x="5612" y="48690"/>
                </a:lnTo>
                <a:lnTo>
                  <a:pt x="8241" y="47179"/>
                </a:lnTo>
                <a:lnTo>
                  <a:pt x="8241" y="15772"/>
                </a:lnTo>
                <a:lnTo>
                  <a:pt x="10501" y="12953"/>
                </a:lnTo>
                <a:lnTo>
                  <a:pt x="14730" y="9345"/>
                </a:lnTo>
                <a:lnTo>
                  <a:pt x="18856" y="7150"/>
                </a:lnTo>
                <a:lnTo>
                  <a:pt x="22528" y="7150"/>
                </a:lnTo>
                <a:lnTo>
                  <a:pt x="26352" y="8637"/>
                </a:lnTo>
                <a:lnTo>
                  <a:pt x="28879" y="11772"/>
                </a:lnTo>
                <a:lnTo>
                  <a:pt x="29858" y="14681"/>
                </a:lnTo>
                <a:lnTo>
                  <a:pt x="30467" y="18313"/>
                </a:lnTo>
                <a:lnTo>
                  <a:pt x="30467" y="208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8956191" y="3475494"/>
            <a:ext cx="29362" cy="60576"/>
          </a:xfrm>
          <a:custGeom>
            <a:avLst/>
            <a:gdLst/>
            <a:ahLst/>
            <a:cxnLst/>
            <a:rect l="l" t="t" r="r" b="b"/>
            <a:pathLst>
              <a:path w="29362" h="60576">
                <a:moveTo>
                  <a:pt x="16178" y="1562"/>
                </a:moveTo>
                <a:lnTo>
                  <a:pt x="16117" y="1115"/>
                </a:lnTo>
                <a:lnTo>
                  <a:pt x="13550" y="0"/>
                </a:lnTo>
                <a:lnTo>
                  <a:pt x="10580" y="0"/>
                </a:lnTo>
                <a:lnTo>
                  <a:pt x="7938" y="1562"/>
                </a:lnTo>
                <a:lnTo>
                  <a:pt x="7938" y="12254"/>
                </a:lnTo>
                <a:lnTo>
                  <a:pt x="1703" y="12254"/>
                </a:lnTo>
                <a:lnTo>
                  <a:pt x="457" y="13027"/>
                </a:lnTo>
                <a:lnTo>
                  <a:pt x="0" y="15695"/>
                </a:lnTo>
                <a:lnTo>
                  <a:pt x="1652" y="19086"/>
                </a:lnTo>
                <a:lnTo>
                  <a:pt x="7938" y="19086"/>
                </a:lnTo>
                <a:lnTo>
                  <a:pt x="7938" y="47941"/>
                </a:lnTo>
                <a:lnTo>
                  <a:pt x="8190" y="50186"/>
                </a:lnTo>
                <a:lnTo>
                  <a:pt x="9144" y="54024"/>
                </a:lnTo>
                <a:lnTo>
                  <a:pt x="12063" y="58099"/>
                </a:lnTo>
                <a:lnTo>
                  <a:pt x="15087" y="59651"/>
                </a:lnTo>
                <a:lnTo>
                  <a:pt x="18745" y="60576"/>
                </a:lnTo>
                <a:lnTo>
                  <a:pt x="23368" y="60425"/>
                </a:lnTo>
                <a:lnTo>
                  <a:pt x="26226" y="59893"/>
                </a:lnTo>
                <a:lnTo>
                  <a:pt x="29030" y="58049"/>
                </a:lnTo>
                <a:lnTo>
                  <a:pt x="29362" y="55180"/>
                </a:lnTo>
                <a:lnTo>
                  <a:pt x="28677" y="52271"/>
                </a:lnTo>
                <a:lnTo>
                  <a:pt x="26111" y="52829"/>
                </a:lnTo>
                <a:lnTo>
                  <a:pt x="23242" y="53527"/>
                </a:lnTo>
                <a:lnTo>
                  <a:pt x="20102" y="53527"/>
                </a:lnTo>
                <a:lnTo>
                  <a:pt x="17550" y="51165"/>
                </a:lnTo>
                <a:lnTo>
                  <a:pt x="16178" y="47242"/>
                </a:lnTo>
                <a:lnTo>
                  <a:pt x="16178" y="19086"/>
                </a:lnTo>
                <a:lnTo>
                  <a:pt x="27712" y="19086"/>
                </a:lnTo>
                <a:lnTo>
                  <a:pt x="29211" y="17766"/>
                </a:lnTo>
                <a:lnTo>
                  <a:pt x="29362" y="15062"/>
                </a:lnTo>
                <a:lnTo>
                  <a:pt x="27712" y="12254"/>
                </a:lnTo>
                <a:lnTo>
                  <a:pt x="16178" y="12254"/>
                </a:lnTo>
                <a:lnTo>
                  <a:pt x="16178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967331" y="3592537"/>
            <a:ext cx="43092" cy="64897"/>
          </a:xfrm>
          <a:custGeom>
            <a:avLst/>
            <a:gdLst/>
            <a:ahLst/>
            <a:cxnLst/>
            <a:rect l="l" t="t" r="r" b="b"/>
            <a:pathLst>
              <a:path w="43092" h="64897">
                <a:moveTo>
                  <a:pt x="205" y="63996"/>
                </a:moveTo>
                <a:lnTo>
                  <a:pt x="2768" y="64860"/>
                </a:lnTo>
                <a:lnTo>
                  <a:pt x="5817" y="64860"/>
                </a:lnTo>
                <a:lnTo>
                  <a:pt x="8586" y="63298"/>
                </a:lnTo>
                <a:lnTo>
                  <a:pt x="8586" y="35791"/>
                </a:lnTo>
                <a:lnTo>
                  <a:pt x="16282" y="35791"/>
                </a:lnTo>
                <a:lnTo>
                  <a:pt x="19368" y="36680"/>
                </a:lnTo>
                <a:lnTo>
                  <a:pt x="21971" y="38077"/>
                </a:lnTo>
                <a:lnTo>
                  <a:pt x="24930" y="41413"/>
                </a:lnTo>
                <a:lnTo>
                  <a:pt x="26431" y="44311"/>
                </a:lnTo>
                <a:lnTo>
                  <a:pt x="27853" y="47623"/>
                </a:lnTo>
                <a:lnTo>
                  <a:pt x="33797" y="62852"/>
                </a:lnTo>
                <a:lnTo>
                  <a:pt x="35053" y="64479"/>
                </a:lnTo>
                <a:lnTo>
                  <a:pt x="37619" y="64897"/>
                </a:lnTo>
                <a:lnTo>
                  <a:pt x="40288" y="64860"/>
                </a:lnTo>
                <a:lnTo>
                  <a:pt x="43092" y="63298"/>
                </a:lnTo>
                <a:lnTo>
                  <a:pt x="41987" y="59651"/>
                </a:lnTo>
                <a:lnTo>
                  <a:pt x="36198" y="45427"/>
                </a:lnTo>
                <a:lnTo>
                  <a:pt x="34862" y="42343"/>
                </a:lnTo>
                <a:lnTo>
                  <a:pt x="32818" y="38595"/>
                </a:lnTo>
                <a:lnTo>
                  <a:pt x="30520" y="35736"/>
                </a:lnTo>
                <a:lnTo>
                  <a:pt x="28652" y="32575"/>
                </a:lnTo>
                <a:lnTo>
                  <a:pt x="31903" y="30811"/>
                </a:lnTo>
                <a:lnTo>
                  <a:pt x="34737" y="28701"/>
                </a:lnTo>
                <a:lnTo>
                  <a:pt x="36932" y="26074"/>
                </a:lnTo>
                <a:lnTo>
                  <a:pt x="38355" y="22848"/>
                </a:lnTo>
                <a:lnTo>
                  <a:pt x="39244" y="19190"/>
                </a:lnTo>
                <a:lnTo>
                  <a:pt x="39244" y="14795"/>
                </a:lnTo>
                <a:lnTo>
                  <a:pt x="38267" y="10910"/>
                </a:lnTo>
                <a:lnTo>
                  <a:pt x="36640" y="7429"/>
                </a:lnTo>
                <a:lnTo>
                  <a:pt x="34048" y="4560"/>
                </a:lnTo>
                <a:lnTo>
                  <a:pt x="30520" y="2451"/>
                </a:lnTo>
                <a:lnTo>
                  <a:pt x="26405" y="838"/>
                </a:lnTo>
                <a:lnTo>
                  <a:pt x="23040" y="304"/>
                </a:lnTo>
                <a:lnTo>
                  <a:pt x="19940" y="7238"/>
                </a:lnTo>
                <a:lnTo>
                  <a:pt x="22759" y="7735"/>
                </a:lnTo>
                <a:lnTo>
                  <a:pt x="25426" y="8510"/>
                </a:lnTo>
                <a:lnTo>
                  <a:pt x="27320" y="9754"/>
                </a:lnTo>
                <a:lnTo>
                  <a:pt x="29580" y="13258"/>
                </a:lnTo>
                <a:lnTo>
                  <a:pt x="30149" y="17919"/>
                </a:lnTo>
                <a:lnTo>
                  <a:pt x="29884" y="20929"/>
                </a:lnTo>
                <a:lnTo>
                  <a:pt x="28055" y="24753"/>
                </a:lnTo>
                <a:lnTo>
                  <a:pt x="24486" y="27481"/>
                </a:lnTo>
                <a:lnTo>
                  <a:pt x="21197" y="28586"/>
                </a:lnTo>
                <a:lnTo>
                  <a:pt x="16971" y="28853"/>
                </a:lnTo>
                <a:lnTo>
                  <a:pt x="8586" y="28853"/>
                </a:lnTo>
                <a:lnTo>
                  <a:pt x="8586" y="7087"/>
                </a:lnTo>
                <a:lnTo>
                  <a:pt x="16916" y="0"/>
                </a:lnTo>
                <a:lnTo>
                  <a:pt x="3200" y="0"/>
                </a:lnTo>
                <a:lnTo>
                  <a:pt x="1018" y="777"/>
                </a:lnTo>
                <a:lnTo>
                  <a:pt x="0" y="3491"/>
                </a:lnTo>
                <a:lnTo>
                  <a:pt x="0" y="63298"/>
                </a:lnTo>
                <a:lnTo>
                  <a:pt x="205" y="63996"/>
                </a:lnTo>
                <a:close/>
              </a:path>
              <a:path w="43092" h="64897">
                <a:moveTo>
                  <a:pt x="8586" y="7087"/>
                </a:moveTo>
                <a:lnTo>
                  <a:pt x="15825" y="7087"/>
                </a:lnTo>
                <a:lnTo>
                  <a:pt x="19940" y="7238"/>
                </a:lnTo>
                <a:lnTo>
                  <a:pt x="23040" y="304"/>
                </a:lnTo>
                <a:lnTo>
                  <a:pt x="19900" y="49"/>
                </a:lnTo>
                <a:lnTo>
                  <a:pt x="16916" y="0"/>
                </a:lnTo>
                <a:lnTo>
                  <a:pt x="8586" y="70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7018484" y="3608722"/>
            <a:ext cx="44931" cy="49352"/>
          </a:xfrm>
          <a:custGeom>
            <a:avLst/>
            <a:gdLst/>
            <a:ahLst/>
            <a:cxnLst/>
            <a:rect l="l" t="t" r="r" b="b"/>
            <a:pathLst>
              <a:path w="44931" h="49352">
                <a:moveTo>
                  <a:pt x="8812" y="19634"/>
                </a:moveTo>
                <a:lnTo>
                  <a:pt x="9917" y="15303"/>
                </a:lnTo>
                <a:lnTo>
                  <a:pt x="11912" y="11836"/>
                </a:lnTo>
                <a:lnTo>
                  <a:pt x="14500" y="9043"/>
                </a:lnTo>
                <a:lnTo>
                  <a:pt x="18031" y="7315"/>
                </a:lnTo>
                <a:lnTo>
                  <a:pt x="22589" y="6887"/>
                </a:lnTo>
                <a:lnTo>
                  <a:pt x="25246" y="6887"/>
                </a:lnTo>
                <a:lnTo>
                  <a:pt x="27457" y="7354"/>
                </a:lnTo>
                <a:lnTo>
                  <a:pt x="31009" y="9248"/>
                </a:lnTo>
                <a:lnTo>
                  <a:pt x="33475" y="12183"/>
                </a:lnTo>
                <a:lnTo>
                  <a:pt x="35253" y="15699"/>
                </a:lnTo>
                <a:lnTo>
                  <a:pt x="36154" y="20030"/>
                </a:lnTo>
                <a:lnTo>
                  <a:pt x="36395" y="24753"/>
                </a:lnTo>
                <a:lnTo>
                  <a:pt x="36395" y="27345"/>
                </a:lnTo>
                <a:lnTo>
                  <a:pt x="36128" y="29731"/>
                </a:lnTo>
                <a:lnTo>
                  <a:pt x="35049" y="34048"/>
                </a:lnTo>
                <a:lnTo>
                  <a:pt x="33054" y="37480"/>
                </a:lnTo>
                <a:lnTo>
                  <a:pt x="30466" y="40262"/>
                </a:lnTo>
                <a:lnTo>
                  <a:pt x="26910" y="41987"/>
                </a:lnTo>
                <a:lnTo>
                  <a:pt x="22373" y="42433"/>
                </a:lnTo>
                <a:lnTo>
                  <a:pt x="19734" y="42433"/>
                </a:lnTo>
                <a:lnTo>
                  <a:pt x="17524" y="41950"/>
                </a:lnTo>
                <a:lnTo>
                  <a:pt x="13957" y="40057"/>
                </a:lnTo>
                <a:lnTo>
                  <a:pt x="11479" y="37162"/>
                </a:lnTo>
                <a:lnTo>
                  <a:pt x="9676" y="33656"/>
                </a:lnTo>
                <a:lnTo>
                  <a:pt x="12303" y="47715"/>
                </a:lnTo>
                <a:lnTo>
                  <a:pt x="15046" y="48820"/>
                </a:lnTo>
                <a:lnTo>
                  <a:pt x="18258" y="49352"/>
                </a:lnTo>
                <a:lnTo>
                  <a:pt x="25754" y="49352"/>
                </a:lnTo>
                <a:lnTo>
                  <a:pt x="29094" y="48743"/>
                </a:lnTo>
                <a:lnTo>
                  <a:pt x="31963" y="47487"/>
                </a:lnTo>
                <a:lnTo>
                  <a:pt x="34847" y="46241"/>
                </a:lnTo>
                <a:lnTo>
                  <a:pt x="37249" y="44514"/>
                </a:lnTo>
                <a:lnTo>
                  <a:pt x="41067" y="40046"/>
                </a:lnTo>
                <a:lnTo>
                  <a:pt x="42504" y="37390"/>
                </a:lnTo>
                <a:lnTo>
                  <a:pt x="43483" y="34319"/>
                </a:lnTo>
                <a:lnTo>
                  <a:pt x="44448" y="31244"/>
                </a:lnTo>
                <a:lnTo>
                  <a:pt x="44931" y="27863"/>
                </a:lnTo>
                <a:lnTo>
                  <a:pt x="44931" y="20436"/>
                </a:lnTo>
                <a:lnTo>
                  <a:pt x="44474" y="17071"/>
                </a:lnTo>
                <a:lnTo>
                  <a:pt x="43545" y="14072"/>
                </a:lnTo>
                <a:lnTo>
                  <a:pt x="42631" y="11076"/>
                </a:lnTo>
                <a:lnTo>
                  <a:pt x="41273" y="8535"/>
                </a:lnTo>
                <a:lnTo>
                  <a:pt x="39430" y="6440"/>
                </a:lnTo>
                <a:lnTo>
                  <a:pt x="35316" y="2743"/>
                </a:lnTo>
                <a:lnTo>
                  <a:pt x="32572" y="1642"/>
                </a:lnTo>
                <a:lnTo>
                  <a:pt x="29818" y="547"/>
                </a:lnTo>
                <a:lnTo>
                  <a:pt x="26603" y="0"/>
                </a:lnTo>
                <a:lnTo>
                  <a:pt x="19086" y="0"/>
                </a:lnTo>
                <a:lnTo>
                  <a:pt x="15745" y="612"/>
                </a:lnTo>
                <a:lnTo>
                  <a:pt x="12876" y="1828"/>
                </a:lnTo>
                <a:lnTo>
                  <a:pt x="10017" y="3074"/>
                </a:lnTo>
                <a:lnTo>
                  <a:pt x="7617" y="4803"/>
                </a:lnTo>
                <a:lnTo>
                  <a:pt x="8761" y="29325"/>
                </a:lnTo>
                <a:lnTo>
                  <a:pt x="8545" y="24551"/>
                </a:lnTo>
                <a:lnTo>
                  <a:pt x="8545" y="21984"/>
                </a:lnTo>
                <a:lnTo>
                  <a:pt x="8812" y="19634"/>
                </a:lnTo>
                <a:close/>
              </a:path>
              <a:path w="44931" h="49352">
                <a:moveTo>
                  <a:pt x="0" y="25095"/>
                </a:moveTo>
                <a:lnTo>
                  <a:pt x="0" y="28893"/>
                </a:lnTo>
                <a:lnTo>
                  <a:pt x="457" y="32299"/>
                </a:lnTo>
                <a:lnTo>
                  <a:pt x="1342" y="35283"/>
                </a:lnTo>
                <a:lnTo>
                  <a:pt x="2245" y="38279"/>
                </a:lnTo>
                <a:lnTo>
                  <a:pt x="3602" y="40831"/>
                </a:lnTo>
                <a:lnTo>
                  <a:pt x="5431" y="42925"/>
                </a:lnTo>
                <a:lnTo>
                  <a:pt x="9560" y="46624"/>
                </a:lnTo>
                <a:lnTo>
                  <a:pt x="12303" y="47715"/>
                </a:lnTo>
                <a:lnTo>
                  <a:pt x="9676" y="33656"/>
                </a:lnTo>
                <a:lnTo>
                  <a:pt x="8761" y="29325"/>
                </a:lnTo>
                <a:lnTo>
                  <a:pt x="7617" y="4803"/>
                </a:lnTo>
                <a:lnTo>
                  <a:pt x="3808" y="9259"/>
                </a:lnTo>
                <a:lnTo>
                  <a:pt x="2372" y="11916"/>
                </a:lnTo>
                <a:lnTo>
                  <a:pt x="1421" y="14987"/>
                </a:lnTo>
                <a:lnTo>
                  <a:pt x="482" y="18075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7071918" y="3608715"/>
            <a:ext cx="25653" cy="49363"/>
          </a:xfrm>
          <a:custGeom>
            <a:avLst/>
            <a:gdLst/>
            <a:ahLst/>
            <a:cxnLst/>
            <a:rect l="l" t="t" r="r" b="b"/>
            <a:pathLst>
              <a:path w="25653" h="49363">
                <a:moveTo>
                  <a:pt x="21046" y="42379"/>
                </a:moveTo>
                <a:lnTo>
                  <a:pt x="16877" y="42927"/>
                </a:lnTo>
                <a:lnTo>
                  <a:pt x="18274" y="49363"/>
                </a:lnTo>
                <a:lnTo>
                  <a:pt x="20830" y="48780"/>
                </a:lnTo>
                <a:lnTo>
                  <a:pt x="25653" y="46459"/>
                </a:lnTo>
                <a:lnTo>
                  <a:pt x="24753" y="40194"/>
                </a:lnTo>
                <a:lnTo>
                  <a:pt x="21046" y="42379"/>
                </a:lnTo>
                <a:close/>
              </a:path>
              <a:path w="25653" h="49363">
                <a:moveTo>
                  <a:pt x="2959" y="10998"/>
                </a:moveTo>
                <a:lnTo>
                  <a:pt x="5678" y="10605"/>
                </a:lnTo>
                <a:lnTo>
                  <a:pt x="8726" y="9004"/>
                </a:lnTo>
                <a:lnTo>
                  <a:pt x="11355" y="7899"/>
                </a:lnTo>
                <a:lnTo>
                  <a:pt x="14580" y="6922"/>
                </a:lnTo>
                <a:lnTo>
                  <a:pt x="18414" y="6692"/>
                </a:lnTo>
                <a:lnTo>
                  <a:pt x="21920" y="6908"/>
                </a:lnTo>
                <a:lnTo>
                  <a:pt x="25577" y="8470"/>
                </a:lnTo>
                <a:lnTo>
                  <a:pt x="27799" y="11355"/>
                </a:lnTo>
                <a:lnTo>
                  <a:pt x="28522" y="14008"/>
                </a:lnTo>
                <a:lnTo>
                  <a:pt x="28713" y="17273"/>
                </a:lnTo>
                <a:lnTo>
                  <a:pt x="28713" y="20765"/>
                </a:lnTo>
                <a:lnTo>
                  <a:pt x="19025" y="20765"/>
                </a:lnTo>
                <a:lnTo>
                  <a:pt x="15876" y="21081"/>
                </a:lnTo>
                <a:lnTo>
                  <a:pt x="13093" y="21680"/>
                </a:lnTo>
                <a:lnTo>
                  <a:pt x="10289" y="22302"/>
                </a:lnTo>
                <a:lnTo>
                  <a:pt x="5994" y="24462"/>
                </a:lnTo>
                <a:lnTo>
                  <a:pt x="2578" y="27241"/>
                </a:lnTo>
                <a:lnTo>
                  <a:pt x="521" y="30963"/>
                </a:lnTo>
                <a:lnTo>
                  <a:pt x="0" y="35687"/>
                </a:lnTo>
                <a:lnTo>
                  <a:pt x="382" y="39776"/>
                </a:lnTo>
                <a:lnTo>
                  <a:pt x="1879" y="43178"/>
                </a:lnTo>
                <a:lnTo>
                  <a:pt x="4265" y="45770"/>
                </a:lnTo>
                <a:lnTo>
                  <a:pt x="7250" y="47830"/>
                </a:lnTo>
                <a:lnTo>
                  <a:pt x="11074" y="49061"/>
                </a:lnTo>
                <a:lnTo>
                  <a:pt x="15584" y="49363"/>
                </a:lnTo>
                <a:lnTo>
                  <a:pt x="18274" y="49363"/>
                </a:lnTo>
                <a:lnTo>
                  <a:pt x="16877" y="42927"/>
                </a:lnTo>
                <a:lnTo>
                  <a:pt x="14212" y="42927"/>
                </a:lnTo>
                <a:lnTo>
                  <a:pt x="12143" y="42238"/>
                </a:lnTo>
                <a:lnTo>
                  <a:pt x="9183" y="39485"/>
                </a:lnTo>
                <a:lnTo>
                  <a:pt x="8431" y="35294"/>
                </a:lnTo>
                <a:lnTo>
                  <a:pt x="8702" y="32727"/>
                </a:lnTo>
                <a:lnTo>
                  <a:pt x="10530" y="29717"/>
                </a:lnTo>
                <a:lnTo>
                  <a:pt x="14123" y="27663"/>
                </a:lnTo>
                <a:lnTo>
                  <a:pt x="17438" y="26899"/>
                </a:lnTo>
                <a:lnTo>
                  <a:pt x="21664" y="26709"/>
                </a:lnTo>
                <a:lnTo>
                  <a:pt x="28713" y="26709"/>
                </a:lnTo>
                <a:lnTo>
                  <a:pt x="28713" y="36245"/>
                </a:lnTo>
                <a:lnTo>
                  <a:pt x="24753" y="40194"/>
                </a:lnTo>
                <a:lnTo>
                  <a:pt x="25653" y="46459"/>
                </a:lnTo>
                <a:lnTo>
                  <a:pt x="29808" y="42736"/>
                </a:lnTo>
                <a:lnTo>
                  <a:pt x="29808" y="47218"/>
                </a:lnTo>
                <a:lnTo>
                  <a:pt x="31281" y="48578"/>
                </a:lnTo>
                <a:lnTo>
                  <a:pt x="34250" y="48719"/>
                </a:lnTo>
                <a:lnTo>
                  <a:pt x="36907" y="47218"/>
                </a:lnTo>
                <a:lnTo>
                  <a:pt x="36907" y="14133"/>
                </a:lnTo>
                <a:lnTo>
                  <a:pt x="36575" y="11671"/>
                </a:lnTo>
                <a:lnTo>
                  <a:pt x="35319" y="7481"/>
                </a:lnTo>
                <a:lnTo>
                  <a:pt x="32904" y="4316"/>
                </a:lnTo>
                <a:lnTo>
                  <a:pt x="29668" y="1828"/>
                </a:lnTo>
                <a:lnTo>
                  <a:pt x="25145" y="368"/>
                </a:lnTo>
                <a:lnTo>
                  <a:pt x="22402" y="0"/>
                </a:lnTo>
                <a:lnTo>
                  <a:pt x="19176" y="0"/>
                </a:lnTo>
                <a:lnTo>
                  <a:pt x="15736" y="151"/>
                </a:lnTo>
                <a:lnTo>
                  <a:pt x="12330" y="788"/>
                </a:lnTo>
                <a:lnTo>
                  <a:pt x="9345" y="1663"/>
                </a:lnTo>
                <a:lnTo>
                  <a:pt x="5551" y="3265"/>
                </a:lnTo>
                <a:lnTo>
                  <a:pt x="2782" y="5231"/>
                </a:lnTo>
                <a:lnTo>
                  <a:pt x="2195" y="8140"/>
                </a:lnTo>
                <a:lnTo>
                  <a:pt x="2959" y="109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7121015" y="3635338"/>
            <a:ext cx="12153" cy="69606"/>
          </a:xfrm>
          <a:custGeom>
            <a:avLst/>
            <a:gdLst/>
            <a:ahLst/>
            <a:cxnLst/>
            <a:rect l="l" t="t" r="r" b="b"/>
            <a:pathLst>
              <a:path w="12153" h="69606">
                <a:moveTo>
                  <a:pt x="8535" y="0"/>
                </a:moveTo>
                <a:lnTo>
                  <a:pt x="7505" y="19544"/>
                </a:lnTo>
                <a:lnTo>
                  <a:pt x="12153" y="22106"/>
                </a:lnTo>
                <a:lnTo>
                  <a:pt x="11750" y="11822"/>
                </a:lnTo>
                <a:lnTo>
                  <a:pt x="10022" y="8470"/>
                </a:lnTo>
                <a:lnTo>
                  <a:pt x="9057" y="4380"/>
                </a:lnTo>
                <a:lnTo>
                  <a:pt x="8535" y="0"/>
                </a:lnTo>
                <a:close/>
              </a:path>
              <a:path w="12153" h="69606">
                <a:moveTo>
                  <a:pt x="41328" y="-45935"/>
                </a:moveTo>
                <a:lnTo>
                  <a:pt x="41252" y="-46393"/>
                </a:lnTo>
                <a:lnTo>
                  <a:pt x="38646" y="-47499"/>
                </a:lnTo>
                <a:lnTo>
                  <a:pt x="35687" y="-47499"/>
                </a:lnTo>
                <a:lnTo>
                  <a:pt x="33047" y="-45935"/>
                </a:lnTo>
                <a:lnTo>
                  <a:pt x="33047" y="-19825"/>
                </a:lnTo>
                <a:lnTo>
                  <a:pt x="30913" y="-22061"/>
                </a:lnTo>
                <a:lnTo>
                  <a:pt x="26582" y="-24904"/>
                </a:lnTo>
                <a:lnTo>
                  <a:pt x="22000" y="-26623"/>
                </a:lnTo>
                <a:lnTo>
                  <a:pt x="16207" y="-26623"/>
                </a:lnTo>
                <a:lnTo>
                  <a:pt x="13425" y="-26036"/>
                </a:lnTo>
                <a:lnTo>
                  <a:pt x="11012" y="-24855"/>
                </a:lnTo>
                <a:lnTo>
                  <a:pt x="6581" y="-21971"/>
                </a:lnTo>
                <a:lnTo>
                  <a:pt x="3315" y="-17589"/>
                </a:lnTo>
                <a:lnTo>
                  <a:pt x="2084" y="-14936"/>
                </a:lnTo>
                <a:lnTo>
                  <a:pt x="1245" y="-11826"/>
                </a:lnTo>
                <a:lnTo>
                  <a:pt x="421" y="-8702"/>
                </a:lnTo>
                <a:lnTo>
                  <a:pt x="0" y="-5220"/>
                </a:lnTo>
                <a:lnTo>
                  <a:pt x="0" y="1903"/>
                </a:lnTo>
                <a:lnTo>
                  <a:pt x="331" y="5003"/>
                </a:lnTo>
                <a:lnTo>
                  <a:pt x="1004" y="7948"/>
                </a:lnTo>
                <a:lnTo>
                  <a:pt x="1667" y="10892"/>
                </a:lnTo>
                <a:lnTo>
                  <a:pt x="2717" y="13459"/>
                </a:lnTo>
                <a:lnTo>
                  <a:pt x="4179" y="15645"/>
                </a:lnTo>
                <a:lnTo>
                  <a:pt x="7505" y="19544"/>
                </a:lnTo>
                <a:lnTo>
                  <a:pt x="8535" y="0"/>
                </a:lnTo>
                <a:lnTo>
                  <a:pt x="8535" y="-4395"/>
                </a:lnTo>
                <a:lnTo>
                  <a:pt x="9159" y="-8550"/>
                </a:lnTo>
                <a:lnTo>
                  <a:pt x="10238" y="-12459"/>
                </a:lnTo>
                <a:lnTo>
                  <a:pt x="12077" y="-15725"/>
                </a:lnTo>
                <a:lnTo>
                  <a:pt x="14734" y="-18036"/>
                </a:lnTo>
                <a:lnTo>
                  <a:pt x="17971" y="-19533"/>
                </a:lnTo>
                <a:lnTo>
                  <a:pt x="22327" y="-19533"/>
                </a:lnTo>
                <a:lnTo>
                  <a:pt x="26582" y="-17363"/>
                </a:lnTo>
                <a:lnTo>
                  <a:pt x="30812" y="-13806"/>
                </a:lnTo>
                <a:lnTo>
                  <a:pt x="33047" y="-11052"/>
                </a:lnTo>
                <a:lnTo>
                  <a:pt x="33047" y="6918"/>
                </a:lnTo>
                <a:lnTo>
                  <a:pt x="30520" y="9928"/>
                </a:lnTo>
                <a:lnTo>
                  <a:pt x="27064" y="13053"/>
                </a:lnTo>
                <a:lnTo>
                  <a:pt x="23903" y="14958"/>
                </a:lnTo>
                <a:lnTo>
                  <a:pt x="20815" y="15706"/>
                </a:lnTo>
                <a:lnTo>
                  <a:pt x="17553" y="15706"/>
                </a:lnTo>
                <a:lnTo>
                  <a:pt x="14328" y="14183"/>
                </a:lnTo>
                <a:lnTo>
                  <a:pt x="11750" y="11822"/>
                </a:lnTo>
                <a:lnTo>
                  <a:pt x="12153" y="22106"/>
                </a:lnTo>
                <a:lnTo>
                  <a:pt x="14975" y="22744"/>
                </a:lnTo>
                <a:lnTo>
                  <a:pt x="21297" y="22744"/>
                </a:lnTo>
                <a:lnTo>
                  <a:pt x="24094" y="22031"/>
                </a:lnTo>
                <a:lnTo>
                  <a:pt x="26633" y="20598"/>
                </a:lnTo>
                <a:lnTo>
                  <a:pt x="29174" y="19176"/>
                </a:lnTo>
                <a:lnTo>
                  <a:pt x="31636" y="17181"/>
                </a:lnTo>
                <a:lnTo>
                  <a:pt x="33999" y="14615"/>
                </a:lnTo>
                <a:lnTo>
                  <a:pt x="33999" y="20548"/>
                </a:lnTo>
                <a:lnTo>
                  <a:pt x="35524" y="21945"/>
                </a:lnTo>
                <a:lnTo>
                  <a:pt x="38404" y="22096"/>
                </a:lnTo>
                <a:lnTo>
                  <a:pt x="41328" y="20548"/>
                </a:lnTo>
                <a:lnTo>
                  <a:pt x="41328" y="-45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7171866" y="3646008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7"/>
                </a:moveTo>
                <a:lnTo>
                  <a:pt x="15760" y="1309"/>
                </a:lnTo>
                <a:lnTo>
                  <a:pt x="13027" y="0"/>
                </a:lnTo>
                <a:lnTo>
                  <a:pt x="9878" y="0"/>
                </a:lnTo>
                <a:lnTo>
                  <a:pt x="7084" y="1309"/>
                </a:lnTo>
                <a:lnTo>
                  <a:pt x="6642" y="3987"/>
                </a:lnTo>
                <a:lnTo>
                  <a:pt x="6642" y="10378"/>
                </a:lnTo>
                <a:lnTo>
                  <a:pt x="0" y="24104"/>
                </a:lnTo>
                <a:lnTo>
                  <a:pt x="924" y="25527"/>
                </a:lnTo>
                <a:lnTo>
                  <a:pt x="3502" y="25577"/>
                </a:lnTo>
                <a:lnTo>
                  <a:pt x="6385" y="24206"/>
                </a:lnTo>
                <a:lnTo>
                  <a:pt x="13233" y="13920"/>
                </a:lnTo>
                <a:lnTo>
                  <a:pt x="13802" y="13092"/>
                </a:lnTo>
                <a:lnTo>
                  <a:pt x="15339" y="10058"/>
                </a:lnTo>
                <a:lnTo>
                  <a:pt x="16062" y="6846"/>
                </a:lnTo>
                <a:lnTo>
                  <a:pt x="16217" y="3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7226424" y="3592238"/>
            <a:ext cx="42123" cy="65203"/>
          </a:xfrm>
          <a:custGeom>
            <a:avLst/>
            <a:gdLst/>
            <a:ahLst/>
            <a:cxnLst/>
            <a:rect l="l" t="t" r="r" b="b"/>
            <a:pathLst>
              <a:path w="42123" h="65203">
                <a:moveTo>
                  <a:pt x="39264" y="4697"/>
                </a:moveTo>
                <a:lnTo>
                  <a:pt x="40269" y="3341"/>
                </a:lnTo>
                <a:lnTo>
                  <a:pt x="40308" y="582"/>
                </a:lnTo>
                <a:lnTo>
                  <a:pt x="37500" y="0"/>
                </a:lnTo>
                <a:lnTo>
                  <a:pt x="34505" y="101"/>
                </a:lnTo>
                <a:lnTo>
                  <a:pt x="31431" y="1602"/>
                </a:lnTo>
                <a:lnTo>
                  <a:pt x="8571" y="30300"/>
                </a:lnTo>
                <a:lnTo>
                  <a:pt x="8571" y="1602"/>
                </a:lnTo>
                <a:lnTo>
                  <a:pt x="8380" y="904"/>
                </a:lnTo>
                <a:lnTo>
                  <a:pt x="5802" y="50"/>
                </a:lnTo>
                <a:lnTo>
                  <a:pt x="2792" y="50"/>
                </a:lnTo>
                <a:lnTo>
                  <a:pt x="0" y="1602"/>
                </a:lnTo>
                <a:lnTo>
                  <a:pt x="0" y="63601"/>
                </a:lnTo>
                <a:lnTo>
                  <a:pt x="186" y="64274"/>
                </a:lnTo>
                <a:lnTo>
                  <a:pt x="2792" y="65163"/>
                </a:lnTo>
                <a:lnTo>
                  <a:pt x="5802" y="65163"/>
                </a:lnTo>
                <a:lnTo>
                  <a:pt x="8571" y="63601"/>
                </a:lnTo>
                <a:lnTo>
                  <a:pt x="8571" y="31305"/>
                </a:lnTo>
                <a:lnTo>
                  <a:pt x="32331" y="63601"/>
                </a:lnTo>
                <a:lnTo>
                  <a:pt x="33601" y="64771"/>
                </a:lnTo>
                <a:lnTo>
                  <a:pt x="36575" y="65203"/>
                </a:lnTo>
                <a:lnTo>
                  <a:pt x="39354" y="65163"/>
                </a:lnTo>
                <a:lnTo>
                  <a:pt x="42123" y="63501"/>
                </a:lnTo>
                <a:lnTo>
                  <a:pt x="40916" y="60958"/>
                </a:lnTo>
                <a:lnTo>
                  <a:pt x="17866" y="30300"/>
                </a:lnTo>
                <a:lnTo>
                  <a:pt x="39264" y="46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7275117" y="3608715"/>
            <a:ext cx="25657" cy="49363"/>
          </a:xfrm>
          <a:custGeom>
            <a:avLst/>
            <a:gdLst/>
            <a:ahLst/>
            <a:cxnLst/>
            <a:rect l="l" t="t" r="r" b="b"/>
            <a:pathLst>
              <a:path w="25657" h="49363">
                <a:moveTo>
                  <a:pt x="21045" y="42379"/>
                </a:moveTo>
                <a:lnTo>
                  <a:pt x="16880" y="42927"/>
                </a:lnTo>
                <a:lnTo>
                  <a:pt x="18277" y="49363"/>
                </a:lnTo>
                <a:lnTo>
                  <a:pt x="20829" y="48780"/>
                </a:lnTo>
                <a:lnTo>
                  <a:pt x="25657" y="46459"/>
                </a:lnTo>
                <a:lnTo>
                  <a:pt x="24753" y="40194"/>
                </a:lnTo>
                <a:lnTo>
                  <a:pt x="21045" y="42379"/>
                </a:lnTo>
                <a:close/>
              </a:path>
              <a:path w="25657" h="49363">
                <a:moveTo>
                  <a:pt x="2959" y="10998"/>
                </a:moveTo>
                <a:lnTo>
                  <a:pt x="5676" y="10605"/>
                </a:lnTo>
                <a:lnTo>
                  <a:pt x="8726" y="9004"/>
                </a:lnTo>
                <a:lnTo>
                  <a:pt x="11355" y="7899"/>
                </a:lnTo>
                <a:lnTo>
                  <a:pt x="14579" y="6922"/>
                </a:lnTo>
                <a:lnTo>
                  <a:pt x="18417" y="6692"/>
                </a:lnTo>
                <a:lnTo>
                  <a:pt x="21920" y="6908"/>
                </a:lnTo>
                <a:lnTo>
                  <a:pt x="25577" y="8470"/>
                </a:lnTo>
                <a:lnTo>
                  <a:pt x="27802" y="11355"/>
                </a:lnTo>
                <a:lnTo>
                  <a:pt x="28526" y="14008"/>
                </a:lnTo>
                <a:lnTo>
                  <a:pt x="28717" y="17273"/>
                </a:lnTo>
                <a:lnTo>
                  <a:pt x="28717" y="20765"/>
                </a:lnTo>
                <a:lnTo>
                  <a:pt x="19025" y="20765"/>
                </a:lnTo>
                <a:lnTo>
                  <a:pt x="15876" y="21081"/>
                </a:lnTo>
                <a:lnTo>
                  <a:pt x="13096" y="21680"/>
                </a:lnTo>
                <a:lnTo>
                  <a:pt x="10288" y="22302"/>
                </a:lnTo>
                <a:lnTo>
                  <a:pt x="5998" y="24462"/>
                </a:lnTo>
                <a:lnTo>
                  <a:pt x="2580" y="27241"/>
                </a:lnTo>
                <a:lnTo>
                  <a:pt x="521" y="30963"/>
                </a:lnTo>
                <a:lnTo>
                  <a:pt x="0" y="35687"/>
                </a:lnTo>
                <a:lnTo>
                  <a:pt x="382" y="39776"/>
                </a:lnTo>
                <a:lnTo>
                  <a:pt x="1883" y="43178"/>
                </a:lnTo>
                <a:lnTo>
                  <a:pt x="4269" y="45770"/>
                </a:lnTo>
                <a:lnTo>
                  <a:pt x="7264" y="47830"/>
                </a:lnTo>
                <a:lnTo>
                  <a:pt x="11076" y="49061"/>
                </a:lnTo>
                <a:lnTo>
                  <a:pt x="15584" y="49363"/>
                </a:lnTo>
                <a:lnTo>
                  <a:pt x="18277" y="49363"/>
                </a:lnTo>
                <a:lnTo>
                  <a:pt x="16880" y="42927"/>
                </a:lnTo>
                <a:lnTo>
                  <a:pt x="14212" y="42927"/>
                </a:lnTo>
                <a:lnTo>
                  <a:pt x="12142" y="42238"/>
                </a:lnTo>
                <a:lnTo>
                  <a:pt x="9183" y="39485"/>
                </a:lnTo>
                <a:lnTo>
                  <a:pt x="8435" y="35294"/>
                </a:lnTo>
                <a:lnTo>
                  <a:pt x="8700" y="32727"/>
                </a:lnTo>
                <a:lnTo>
                  <a:pt x="10529" y="29717"/>
                </a:lnTo>
                <a:lnTo>
                  <a:pt x="14122" y="27663"/>
                </a:lnTo>
                <a:lnTo>
                  <a:pt x="17438" y="26899"/>
                </a:lnTo>
                <a:lnTo>
                  <a:pt x="21668" y="26709"/>
                </a:lnTo>
                <a:lnTo>
                  <a:pt x="28717" y="26709"/>
                </a:lnTo>
                <a:lnTo>
                  <a:pt x="28717" y="36245"/>
                </a:lnTo>
                <a:lnTo>
                  <a:pt x="24753" y="40194"/>
                </a:lnTo>
                <a:lnTo>
                  <a:pt x="25657" y="46459"/>
                </a:lnTo>
                <a:lnTo>
                  <a:pt x="29808" y="42736"/>
                </a:lnTo>
                <a:lnTo>
                  <a:pt x="29808" y="47218"/>
                </a:lnTo>
                <a:lnTo>
                  <a:pt x="31280" y="48578"/>
                </a:lnTo>
                <a:lnTo>
                  <a:pt x="34254" y="48719"/>
                </a:lnTo>
                <a:lnTo>
                  <a:pt x="36907" y="47218"/>
                </a:lnTo>
                <a:lnTo>
                  <a:pt x="36907" y="14133"/>
                </a:lnTo>
                <a:lnTo>
                  <a:pt x="36575" y="11671"/>
                </a:lnTo>
                <a:lnTo>
                  <a:pt x="35319" y="7481"/>
                </a:lnTo>
                <a:lnTo>
                  <a:pt x="32908" y="4316"/>
                </a:lnTo>
                <a:lnTo>
                  <a:pt x="29667" y="1828"/>
                </a:lnTo>
                <a:lnTo>
                  <a:pt x="25146" y="368"/>
                </a:lnTo>
                <a:lnTo>
                  <a:pt x="22402" y="0"/>
                </a:lnTo>
                <a:lnTo>
                  <a:pt x="19176" y="0"/>
                </a:lnTo>
                <a:lnTo>
                  <a:pt x="15735" y="151"/>
                </a:lnTo>
                <a:lnTo>
                  <a:pt x="12334" y="788"/>
                </a:lnTo>
                <a:lnTo>
                  <a:pt x="9349" y="1663"/>
                </a:lnTo>
                <a:lnTo>
                  <a:pt x="5551" y="3265"/>
                </a:lnTo>
                <a:lnTo>
                  <a:pt x="2782" y="5231"/>
                </a:lnTo>
                <a:lnTo>
                  <a:pt x="2199" y="8140"/>
                </a:lnTo>
                <a:lnTo>
                  <a:pt x="2959" y="109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7327065" y="3608722"/>
            <a:ext cx="26250" cy="48679"/>
          </a:xfrm>
          <a:custGeom>
            <a:avLst/>
            <a:gdLst/>
            <a:ahLst/>
            <a:cxnLst/>
            <a:rect l="l" t="t" r="r" b="b"/>
            <a:pathLst>
              <a:path w="26250" h="48679">
                <a:moveTo>
                  <a:pt x="8229" y="17618"/>
                </a:moveTo>
                <a:lnTo>
                  <a:pt x="9399" y="15789"/>
                </a:lnTo>
                <a:lnTo>
                  <a:pt x="11429" y="12967"/>
                </a:lnTo>
                <a:lnTo>
                  <a:pt x="14202" y="9932"/>
                </a:lnTo>
                <a:lnTo>
                  <a:pt x="17528" y="7952"/>
                </a:lnTo>
                <a:lnTo>
                  <a:pt x="20513" y="7851"/>
                </a:lnTo>
                <a:lnTo>
                  <a:pt x="23216" y="8561"/>
                </a:lnTo>
                <a:lnTo>
                  <a:pt x="26099" y="7927"/>
                </a:lnTo>
                <a:lnTo>
                  <a:pt x="26250" y="5184"/>
                </a:lnTo>
                <a:lnTo>
                  <a:pt x="26225" y="3355"/>
                </a:lnTo>
                <a:lnTo>
                  <a:pt x="24526" y="788"/>
                </a:lnTo>
                <a:lnTo>
                  <a:pt x="21743" y="129"/>
                </a:lnTo>
                <a:lnTo>
                  <a:pt x="18745" y="0"/>
                </a:lnTo>
                <a:lnTo>
                  <a:pt x="15901" y="623"/>
                </a:lnTo>
                <a:lnTo>
                  <a:pt x="13007" y="2364"/>
                </a:lnTo>
                <a:lnTo>
                  <a:pt x="9817" y="5515"/>
                </a:lnTo>
                <a:lnTo>
                  <a:pt x="7444" y="8776"/>
                </a:lnTo>
                <a:lnTo>
                  <a:pt x="7444" y="2250"/>
                </a:lnTo>
                <a:lnTo>
                  <a:pt x="5565" y="763"/>
                </a:lnTo>
                <a:lnTo>
                  <a:pt x="2973" y="688"/>
                </a:lnTo>
                <a:lnTo>
                  <a:pt x="0" y="2250"/>
                </a:lnTo>
                <a:lnTo>
                  <a:pt x="54" y="47664"/>
                </a:lnTo>
                <a:lnTo>
                  <a:pt x="2631" y="48679"/>
                </a:lnTo>
                <a:lnTo>
                  <a:pt x="5601" y="48679"/>
                </a:lnTo>
                <a:lnTo>
                  <a:pt x="8229" y="47170"/>
                </a:lnTo>
                <a:lnTo>
                  <a:pt x="8229" y="17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7359581" y="3608715"/>
            <a:ext cx="25652" cy="49363"/>
          </a:xfrm>
          <a:custGeom>
            <a:avLst/>
            <a:gdLst/>
            <a:ahLst/>
            <a:cxnLst/>
            <a:rect l="l" t="t" r="r" b="b"/>
            <a:pathLst>
              <a:path w="25652" h="49363">
                <a:moveTo>
                  <a:pt x="21031" y="42379"/>
                </a:moveTo>
                <a:lnTo>
                  <a:pt x="16861" y="42927"/>
                </a:lnTo>
                <a:lnTo>
                  <a:pt x="18272" y="49363"/>
                </a:lnTo>
                <a:lnTo>
                  <a:pt x="20825" y="48780"/>
                </a:lnTo>
                <a:lnTo>
                  <a:pt x="25652" y="46459"/>
                </a:lnTo>
                <a:lnTo>
                  <a:pt x="24738" y="40194"/>
                </a:lnTo>
                <a:lnTo>
                  <a:pt x="21031" y="42379"/>
                </a:lnTo>
                <a:close/>
              </a:path>
              <a:path w="25652" h="49363">
                <a:moveTo>
                  <a:pt x="3134" y="11123"/>
                </a:moveTo>
                <a:lnTo>
                  <a:pt x="5676" y="10605"/>
                </a:lnTo>
                <a:lnTo>
                  <a:pt x="8710" y="9004"/>
                </a:lnTo>
                <a:lnTo>
                  <a:pt x="11339" y="7899"/>
                </a:lnTo>
                <a:lnTo>
                  <a:pt x="14564" y="6922"/>
                </a:lnTo>
                <a:lnTo>
                  <a:pt x="18413" y="6692"/>
                </a:lnTo>
                <a:lnTo>
                  <a:pt x="21920" y="6908"/>
                </a:lnTo>
                <a:lnTo>
                  <a:pt x="25562" y="8470"/>
                </a:lnTo>
                <a:lnTo>
                  <a:pt x="27783" y="11355"/>
                </a:lnTo>
                <a:lnTo>
                  <a:pt x="28507" y="14008"/>
                </a:lnTo>
                <a:lnTo>
                  <a:pt x="28698" y="17273"/>
                </a:lnTo>
                <a:lnTo>
                  <a:pt x="28698" y="20765"/>
                </a:lnTo>
                <a:lnTo>
                  <a:pt x="19010" y="20765"/>
                </a:lnTo>
                <a:lnTo>
                  <a:pt x="15871" y="21081"/>
                </a:lnTo>
                <a:lnTo>
                  <a:pt x="13078" y="21680"/>
                </a:lnTo>
                <a:lnTo>
                  <a:pt x="10284" y="22302"/>
                </a:lnTo>
                <a:lnTo>
                  <a:pt x="5993" y="24462"/>
                </a:lnTo>
                <a:lnTo>
                  <a:pt x="2576" y="27241"/>
                </a:lnTo>
                <a:lnTo>
                  <a:pt x="506" y="30963"/>
                </a:lnTo>
                <a:lnTo>
                  <a:pt x="0" y="35687"/>
                </a:lnTo>
                <a:lnTo>
                  <a:pt x="377" y="39776"/>
                </a:lnTo>
                <a:lnTo>
                  <a:pt x="1878" y="43178"/>
                </a:lnTo>
                <a:lnTo>
                  <a:pt x="4265" y="45770"/>
                </a:lnTo>
                <a:lnTo>
                  <a:pt x="7249" y="47830"/>
                </a:lnTo>
                <a:lnTo>
                  <a:pt x="11073" y="49061"/>
                </a:lnTo>
                <a:lnTo>
                  <a:pt x="15580" y="49363"/>
                </a:lnTo>
                <a:lnTo>
                  <a:pt x="18272" y="49363"/>
                </a:lnTo>
                <a:lnTo>
                  <a:pt x="16861" y="42927"/>
                </a:lnTo>
                <a:lnTo>
                  <a:pt x="14208" y="42927"/>
                </a:lnTo>
                <a:lnTo>
                  <a:pt x="12138" y="42238"/>
                </a:lnTo>
                <a:lnTo>
                  <a:pt x="9179" y="39485"/>
                </a:lnTo>
                <a:lnTo>
                  <a:pt x="8430" y="35294"/>
                </a:lnTo>
                <a:lnTo>
                  <a:pt x="8696" y="32727"/>
                </a:lnTo>
                <a:lnTo>
                  <a:pt x="10525" y="29717"/>
                </a:lnTo>
                <a:lnTo>
                  <a:pt x="14107" y="27663"/>
                </a:lnTo>
                <a:lnTo>
                  <a:pt x="17434" y="26899"/>
                </a:lnTo>
                <a:lnTo>
                  <a:pt x="21663" y="26709"/>
                </a:lnTo>
                <a:lnTo>
                  <a:pt x="28698" y="26709"/>
                </a:lnTo>
                <a:lnTo>
                  <a:pt x="28698" y="36245"/>
                </a:lnTo>
                <a:lnTo>
                  <a:pt x="24738" y="40194"/>
                </a:lnTo>
                <a:lnTo>
                  <a:pt x="25652" y="46459"/>
                </a:lnTo>
                <a:lnTo>
                  <a:pt x="29804" y="42736"/>
                </a:lnTo>
                <a:lnTo>
                  <a:pt x="29804" y="47218"/>
                </a:lnTo>
                <a:lnTo>
                  <a:pt x="31264" y="48578"/>
                </a:lnTo>
                <a:lnTo>
                  <a:pt x="34249" y="48719"/>
                </a:lnTo>
                <a:lnTo>
                  <a:pt x="36892" y="47218"/>
                </a:lnTo>
                <a:lnTo>
                  <a:pt x="36892" y="14133"/>
                </a:lnTo>
                <a:lnTo>
                  <a:pt x="36575" y="11671"/>
                </a:lnTo>
                <a:lnTo>
                  <a:pt x="35314" y="7481"/>
                </a:lnTo>
                <a:lnTo>
                  <a:pt x="32893" y="4316"/>
                </a:lnTo>
                <a:lnTo>
                  <a:pt x="29663" y="1828"/>
                </a:lnTo>
                <a:lnTo>
                  <a:pt x="25146" y="368"/>
                </a:lnTo>
                <a:lnTo>
                  <a:pt x="22402" y="0"/>
                </a:lnTo>
                <a:lnTo>
                  <a:pt x="19161" y="0"/>
                </a:lnTo>
                <a:lnTo>
                  <a:pt x="15735" y="151"/>
                </a:lnTo>
                <a:lnTo>
                  <a:pt x="12329" y="788"/>
                </a:lnTo>
                <a:lnTo>
                  <a:pt x="9344" y="1663"/>
                </a:lnTo>
                <a:lnTo>
                  <a:pt x="5547" y="3265"/>
                </a:lnTo>
                <a:lnTo>
                  <a:pt x="2767" y="5231"/>
                </a:lnTo>
                <a:lnTo>
                  <a:pt x="2195" y="8140"/>
                </a:lnTo>
                <a:lnTo>
                  <a:pt x="3134" y="11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7408371" y="3608769"/>
            <a:ext cx="35445" cy="49316"/>
          </a:xfrm>
          <a:custGeom>
            <a:avLst/>
            <a:gdLst/>
            <a:ahLst/>
            <a:cxnLst/>
            <a:rect l="l" t="t" r="r" b="b"/>
            <a:pathLst>
              <a:path w="35445" h="49316">
                <a:moveTo>
                  <a:pt x="7952" y="3963"/>
                </a:moveTo>
                <a:lnTo>
                  <a:pt x="4190" y="8013"/>
                </a:lnTo>
                <a:lnTo>
                  <a:pt x="2707" y="10615"/>
                </a:lnTo>
                <a:lnTo>
                  <a:pt x="1628" y="13806"/>
                </a:lnTo>
                <a:lnTo>
                  <a:pt x="547" y="16981"/>
                </a:lnTo>
                <a:lnTo>
                  <a:pt x="0" y="20779"/>
                </a:lnTo>
                <a:lnTo>
                  <a:pt x="0" y="29095"/>
                </a:lnTo>
                <a:lnTo>
                  <a:pt x="447" y="32536"/>
                </a:lnTo>
                <a:lnTo>
                  <a:pt x="1322" y="35510"/>
                </a:lnTo>
                <a:lnTo>
                  <a:pt x="2211" y="38494"/>
                </a:lnTo>
                <a:lnTo>
                  <a:pt x="5170" y="43051"/>
                </a:lnTo>
                <a:lnTo>
                  <a:pt x="8943" y="46659"/>
                </a:lnTo>
                <a:lnTo>
                  <a:pt x="13933" y="48779"/>
                </a:lnTo>
                <a:lnTo>
                  <a:pt x="16790" y="49316"/>
                </a:lnTo>
                <a:lnTo>
                  <a:pt x="20016" y="49316"/>
                </a:lnTo>
                <a:lnTo>
                  <a:pt x="23091" y="49161"/>
                </a:lnTo>
                <a:lnTo>
                  <a:pt x="26036" y="48563"/>
                </a:lnTo>
                <a:lnTo>
                  <a:pt x="28628" y="47689"/>
                </a:lnTo>
                <a:lnTo>
                  <a:pt x="32003" y="46051"/>
                </a:lnTo>
                <a:lnTo>
                  <a:pt x="35143" y="43092"/>
                </a:lnTo>
                <a:lnTo>
                  <a:pt x="35445" y="40284"/>
                </a:lnTo>
                <a:lnTo>
                  <a:pt x="35421" y="39042"/>
                </a:lnTo>
                <a:lnTo>
                  <a:pt x="33696" y="36485"/>
                </a:lnTo>
                <a:lnTo>
                  <a:pt x="30838" y="38595"/>
                </a:lnTo>
                <a:lnTo>
                  <a:pt x="27496" y="40679"/>
                </a:lnTo>
                <a:lnTo>
                  <a:pt x="24627" y="41885"/>
                </a:lnTo>
                <a:lnTo>
                  <a:pt x="21071" y="42177"/>
                </a:lnTo>
                <a:lnTo>
                  <a:pt x="17298" y="41821"/>
                </a:lnTo>
                <a:lnTo>
                  <a:pt x="14198" y="40398"/>
                </a:lnTo>
                <a:lnTo>
                  <a:pt x="11837" y="37847"/>
                </a:lnTo>
                <a:lnTo>
                  <a:pt x="9958" y="34556"/>
                </a:lnTo>
                <a:lnTo>
                  <a:pt x="8867" y="30189"/>
                </a:lnTo>
                <a:lnTo>
                  <a:pt x="8586" y="27647"/>
                </a:lnTo>
                <a:lnTo>
                  <a:pt x="8586" y="18961"/>
                </a:lnTo>
                <a:lnTo>
                  <a:pt x="9651" y="14554"/>
                </a:lnTo>
                <a:lnTo>
                  <a:pt x="11761" y="11494"/>
                </a:lnTo>
                <a:lnTo>
                  <a:pt x="13870" y="8459"/>
                </a:lnTo>
                <a:lnTo>
                  <a:pt x="16906" y="6932"/>
                </a:lnTo>
                <a:lnTo>
                  <a:pt x="22799" y="6932"/>
                </a:lnTo>
                <a:lnTo>
                  <a:pt x="25885" y="7747"/>
                </a:lnTo>
                <a:lnTo>
                  <a:pt x="28501" y="8916"/>
                </a:lnTo>
                <a:lnTo>
                  <a:pt x="31979" y="11404"/>
                </a:lnTo>
                <a:lnTo>
                  <a:pt x="34797" y="11443"/>
                </a:lnTo>
                <a:lnTo>
                  <a:pt x="35245" y="8737"/>
                </a:lnTo>
                <a:lnTo>
                  <a:pt x="35003" y="6159"/>
                </a:lnTo>
                <a:lnTo>
                  <a:pt x="32753" y="3506"/>
                </a:lnTo>
                <a:lnTo>
                  <a:pt x="29984" y="1879"/>
                </a:lnTo>
                <a:lnTo>
                  <a:pt x="26482" y="662"/>
                </a:lnTo>
                <a:lnTo>
                  <a:pt x="23789" y="125"/>
                </a:lnTo>
                <a:lnTo>
                  <a:pt x="18011" y="0"/>
                </a:lnTo>
                <a:lnTo>
                  <a:pt x="15253" y="482"/>
                </a:lnTo>
                <a:lnTo>
                  <a:pt x="12715" y="1461"/>
                </a:lnTo>
                <a:lnTo>
                  <a:pt x="10163" y="2451"/>
                </a:lnTo>
                <a:lnTo>
                  <a:pt x="7952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7454692" y="3587638"/>
            <a:ext cx="38695" cy="69759"/>
          </a:xfrm>
          <a:custGeom>
            <a:avLst/>
            <a:gdLst/>
            <a:ahLst/>
            <a:cxnLst/>
            <a:rect l="l" t="t" r="r" b="b"/>
            <a:pathLst>
              <a:path w="38695" h="69759">
                <a:moveTo>
                  <a:pt x="30466" y="41950"/>
                </a:moveTo>
                <a:lnTo>
                  <a:pt x="30516" y="68745"/>
                </a:lnTo>
                <a:lnTo>
                  <a:pt x="33098" y="69759"/>
                </a:lnTo>
                <a:lnTo>
                  <a:pt x="36068" y="69759"/>
                </a:lnTo>
                <a:lnTo>
                  <a:pt x="38695" y="68252"/>
                </a:lnTo>
                <a:lnTo>
                  <a:pt x="38695" y="37669"/>
                </a:lnTo>
                <a:lnTo>
                  <a:pt x="38430" y="34912"/>
                </a:lnTo>
                <a:lnTo>
                  <a:pt x="37871" y="32626"/>
                </a:lnTo>
                <a:lnTo>
                  <a:pt x="36409" y="28360"/>
                </a:lnTo>
                <a:lnTo>
                  <a:pt x="33883" y="24969"/>
                </a:lnTo>
                <a:lnTo>
                  <a:pt x="30175" y="22593"/>
                </a:lnTo>
                <a:lnTo>
                  <a:pt x="25617" y="21080"/>
                </a:lnTo>
                <a:lnTo>
                  <a:pt x="22618" y="21080"/>
                </a:lnTo>
                <a:lnTo>
                  <a:pt x="17779" y="21692"/>
                </a:lnTo>
                <a:lnTo>
                  <a:pt x="12992" y="24104"/>
                </a:lnTo>
                <a:lnTo>
                  <a:pt x="8243" y="28460"/>
                </a:lnTo>
                <a:lnTo>
                  <a:pt x="8178" y="1054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64" y="68745"/>
                </a:lnTo>
                <a:lnTo>
                  <a:pt x="2627" y="69759"/>
                </a:lnTo>
                <a:lnTo>
                  <a:pt x="5612" y="69759"/>
                </a:lnTo>
                <a:lnTo>
                  <a:pt x="8243" y="68252"/>
                </a:lnTo>
                <a:lnTo>
                  <a:pt x="8243" y="36841"/>
                </a:lnTo>
                <a:lnTo>
                  <a:pt x="10504" y="34023"/>
                </a:lnTo>
                <a:lnTo>
                  <a:pt x="14730" y="30416"/>
                </a:lnTo>
                <a:lnTo>
                  <a:pt x="18860" y="28219"/>
                </a:lnTo>
                <a:lnTo>
                  <a:pt x="22528" y="28219"/>
                </a:lnTo>
                <a:lnTo>
                  <a:pt x="26351" y="29718"/>
                </a:lnTo>
                <a:lnTo>
                  <a:pt x="28878" y="32842"/>
                </a:lnTo>
                <a:lnTo>
                  <a:pt x="29857" y="35750"/>
                </a:lnTo>
                <a:lnTo>
                  <a:pt x="30466" y="39383"/>
                </a:lnTo>
                <a:lnTo>
                  <a:pt x="30466" y="41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7507039" y="3590903"/>
            <a:ext cx="10185" cy="66494"/>
          </a:xfrm>
          <a:custGeom>
            <a:avLst/>
            <a:gdLst/>
            <a:ahLst/>
            <a:cxnLst/>
            <a:rect l="l" t="t" r="r" b="b"/>
            <a:pathLst>
              <a:path w="10185" h="66494">
                <a:moveTo>
                  <a:pt x="0" y="4978"/>
                </a:moveTo>
                <a:lnTo>
                  <a:pt x="356" y="8164"/>
                </a:lnTo>
                <a:lnTo>
                  <a:pt x="3125" y="9881"/>
                </a:lnTo>
                <a:lnTo>
                  <a:pt x="6998" y="9881"/>
                </a:lnTo>
                <a:lnTo>
                  <a:pt x="9818" y="8128"/>
                </a:lnTo>
                <a:lnTo>
                  <a:pt x="10185" y="4888"/>
                </a:lnTo>
                <a:lnTo>
                  <a:pt x="9828" y="1701"/>
                </a:lnTo>
                <a:lnTo>
                  <a:pt x="7075" y="0"/>
                </a:lnTo>
                <a:lnTo>
                  <a:pt x="3176" y="0"/>
                </a:lnTo>
                <a:lnTo>
                  <a:pt x="368" y="1738"/>
                </a:lnTo>
                <a:lnTo>
                  <a:pt x="0" y="4978"/>
                </a:lnTo>
                <a:close/>
              </a:path>
              <a:path w="10185" h="66494">
                <a:moveTo>
                  <a:pt x="1055" y="65479"/>
                </a:moveTo>
                <a:lnTo>
                  <a:pt x="3633" y="66494"/>
                </a:lnTo>
                <a:lnTo>
                  <a:pt x="6602" y="66494"/>
                </a:lnTo>
                <a:lnTo>
                  <a:pt x="9234" y="64987"/>
                </a:lnTo>
                <a:lnTo>
                  <a:pt x="9169" y="19608"/>
                </a:lnTo>
                <a:lnTo>
                  <a:pt x="6602" y="18553"/>
                </a:lnTo>
                <a:lnTo>
                  <a:pt x="3633" y="18553"/>
                </a:lnTo>
                <a:lnTo>
                  <a:pt x="1004" y="20066"/>
                </a:lnTo>
                <a:lnTo>
                  <a:pt x="1055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7526199" y="3646008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7"/>
                </a:moveTo>
                <a:lnTo>
                  <a:pt x="15760" y="1309"/>
                </a:lnTo>
                <a:lnTo>
                  <a:pt x="13017" y="0"/>
                </a:lnTo>
                <a:lnTo>
                  <a:pt x="9883" y="0"/>
                </a:lnTo>
                <a:lnTo>
                  <a:pt x="7085" y="1309"/>
                </a:lnTo>
                <a:lnTo>
                  <a:pt x="6628" y="3987"/>
                </a:lnTo>
                <a:lnTo>
                  <a:pt x="6628" y="10378"/>
                </a:lnTo>
                <a:lnTo>
                  <a:pt x="0" y="24104"/>
                </a:lnTo>
                <a:lnTo>
                  <a:pt x="914" y="25527"/>
                </a:lnTo>
                <a:lnTo>
                  <a:pt x="3492" y="25577"/>
                </a:lnTo>
                <a:lnTo>
                  <a:pt x="6386" y="24206"/>
                </a:lnTo>
                <a:lnTo>
                  <a:pt x="13219" y="13920"/>
                </a:lnTo>
                <a:lnTo>
                  <a:pt x="13792" y="13092"/>
                </a:lnTo>
                <a:lnTo>
                  <a:pt x="15344" y="10058"/>
                </a:lnTo>
                <a:lnTo>
                  <a:pt x="16066" y="6846"/>
                </a:lnTo>
                <a:lnTo>
                  <a:pt x="16217" y="3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7580743" y="3592537"/>
            <a:ext cx="39686" cy="64871"/>
          </a:xfrm>
          <a:custGeom>
            <a:avLst/>
            <a:gdLst/>
            <a:ahLst/>
            <a:cxnLst/>
            <a:rect l="l" t="t" r="r" b="b"/>
            <a:pathLst>
              <a:path w="39686" h="64871">
                <a:moveTo>
                  <a:pt x="201" y="63992"/>
                </a:moveTo>
                <a:lnTo>
                  <a:pt x="2778" y="64871"/>
                </a:lnTo>
                <a:lnTo>
                  <a:pt x="5814" y="64871"/>
                </a:lnTo>
                <a:lnTo>
                  <a:pt x="8596" y="63294"/>
                </a:lnTo>
                <a:lnTo>
                  <a:pt x="8596" y="40027"/>
                </a:lnTo>
                <a:lnTo>
                  <a:pt x="19912" y="40027"/>
                </a:lnTo>
                <a:lnTo>
                  <a:pt x="23352" y="39535"/>
                </a:lnTo>
                <a:lnTo>
                  <a:pt x="26226" y="38540"/>
                </a:lnTo>
                <a:lnTo>
                  <a:pt x="29105" y="37539"/>
                </a:lnTo>
                <a:lnTo>
                  <a:pt x="29156" y="26643"/>
                </a:lnTo>
                <a:lnTo>
                  <a:pt x="25944" y="30415"/>
                </a:lnTo>
                <a:lnTo>
                  <a:pt x="22795" y="32003"/>
                </a:lnTo>
                <a:lnTo>
                  <a:pt x="18921" y="33004"/>
                </a:lnTo>
                <a:lnTo>
                  <a:pt x="8596" y="33004"/>
                </a:lnTo>
                <a:lnTo>
                  <a:pt x="8596" y="7098"/>
                </a:lnTo>
                <a:lnTo>
                  <a:pt x="17218" y="0"/>
                </a:lnTo>
                <a:lnTo>
                  <a:pt x="3390" y="0"/>
                </a:lnTo>
                <a:lnTo>
                  <a:pt x="1055" y="849"/>
                </a:lnTo>
                <a:lnTo>
                  <a:pt x="0" y="3693"/>
                </a:lnTo>
                <a:lnTo>
                  <a:pt x="0" y="63294"/>
                </a:lnTo>
                <a:lnTo>
                  <a:pt x="201" y="63992"/>
                </a:lnTo>
                <a:close/>
              </a:path>
              <a:path w="39686" h="64871">
                <a:moveTo>
                  <a:pt x="26986" y="9952"/>
                </a:moveTo>
                <a:lnTo>
                  <a:pt x="29185" y="13027"/>
                </a:lnTo>
                <a:lnTo>
                  <a:pt x="30643" y="16991"/>
                </a:lnTo>
                <a:lnTo>
                  <a:pt x="30643" y="19618"/>
                </a:lnTo>
                <a:lnTo>
                  <a:pt x="30351" y="23341"/>
                </a:lnTo>
                <a:lnTo>
                  <a:pt x="29156" y="26643"/>
                </a:lnTo>
                <a:lnTo>
                  <a:pt x="29105" y="37539"/>
                </a:lnTo>
                <a:lnTo>
                  <a:pt x="33526" y="34300"/>
                </a:lnTo>
                <a:lnTo>
                  <a:pt x="37019" y="30261"/>
                </a:lnTo>
                <a:lnTo>
                  <a:pt x="38088" y="27658"/>
                </a:lnTo>
                <a:lnTo>
                  <a:pt x="39154" y="25065"/>
                </a:lnTo>
                <a:lnTo>
                  <a:pt x="39686" y="22146"/>
                </a:lnTo>
                <a:lnTo>
                  <a:pt x="39686" y="18920"/>
                </a:lnTo>
                <a:lnTo>
                  <a:pt x="39354" y="14273"/>
                </a:lnTo>
                <a:lnTo>
                  <a:pt x="37983" y="10248"/>
                </a:lnTo>
                <a:lnTo>
                  <a:pt x="35737" y="6944"/>
                </a:lnTo>
                <a:lnTo>
                  <a:pt x="32943" y="4114"/>
                </a:lnTo>
                <a:lnTo>
                  <a:pt x="29311" y="2019"/>
                </a:lnTo>
                <a:lnTo>
                  <a:pt x="25779" y="924"/>
                </a:lnTo>
                <a:lnTo>
                  <a:pt x="22514" y="302"/>
                </a:lnTo>
                <a:lnTo>
                  <a:pt x="19951" y="60"/>
                </a:lnTo>
                <a:lnTo>
                  <a:pt x="17218" y="0"/>
                </a:lnTo>
                <a:lnTo>
                  <a:pt x="8596" y="7098"/>
                </a:lnTo>
                <a:lnTo>
                  <a:pt x="17997" y="7098"/>
                </a:lnTo>
                <a:lnTo>
                  <a:pt x="21042" y="7440"/>
                </a:lnTo>
                <a:lnTo>
                  <a:pt x="24076" y="8229"/>
                </a:lnTo>
                <a:lnTo>
                  <a:pt x="26986" y="99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7629455" y="3608715"/>
            <a:ext cx="25652" cy="49363"/>
          </a:xfrm>
          <a:custGeom>
            <a:avLst/>
            <a:gdLst/>
            <a:ahLst/>
            <a:cxnLst/>
            <a:rect l="l" t="t" r="r" b="b"/>
            <a:pathLst>
              <a:path w="25652" h="49363">
                <a:moveTo>
                  <a:pt x="21031" y="42379"/>
                </a:moveTo>
                <a:lnTo>
                  <a:pt x="16865" y="42927"/>
                </a:lnTo>
                <a:lnTo>
                  <a:pt x="18272" y="49363"/>
                </a:lnTo>
                <a:lnTo>
                  <a:pt x="20825" y="48780"/>
                </a:lnTo>
                <a:lnTo>
                  <a:pt x="25652" y="46459"/>
                </a:lnTo>
                <a:lnTo>
                  <a:pt x="24738" y="40194"/>
                </a:lnTo>
                <a:lnTo>
                  <a:pt x="21031" y="42379"/>
                </a:lnTo>
                <a:close/>
              </a:path>
              <a:path w="25652" h="49363">
                <a:moveTo>
                  <a:pt x="3135" y="11123"/>
                </a:moveTo>
                <a:lnTo>
                  <a:pt x="5676" y="10605"/>
                </a:lnTo>
                <a:lnTo>
                  <a:pt x="8712" y="9004"/>
                </a:lnTo>
                <a:lnTo>
                  <a:pt x="11339" y="7899"/>
                </a:lnTo>
                <a:lnTo>
                  <a:pt x="14565" y="6922"/>
                </a:lnTo>
                <a:lnTo>
                  <a:pt x="18413" y="6692"/>
                </a:lnTo>
                <a:lnTo>
                  <a:pt x="21920" y="6908"/>
                </a:lnTo>
                <a:lnTo>
                  <a:pt x="25563" y="8470"/>
                </a:lnTo>
                <a:lnTo>
                  <a:pt x="27787" y="11355"/>
                </a:lnTo>
                <a:lnTo>
                  <a:pt x="28511" y="14008"/>
                </a:lnTo>
                <a:lnTo>
                  <a:pt x="28701" y="17273"/>
                </a:lnTo>
                <a:lnTo>
                  <a:pt x="28701" y="20765"/>
                </a:lnTo>
                <a:lnTo>
                  <a:pt x="19010" y="20765"/>
                </a:lnTo>
                <a:lnTo>
                  <a:pt x="15876" y="21081"/>
                </a:lnTo>
                <a:lnTo>
                  <a:pt x="13078" y="21680"/>
                </a:lnTo>
                <a:lnTo>
                  <a:pt x="10284" y="22302"/>
                </a:lnTo>
                <a:lnTo>
                  <a:pt x="5993" y="24462"/>
                </a:lnTo>
                <a:lnTo>
                  <a:pt x="2576" y="27241"/>
                </a:lnTo>
                <a:lnTo>
                  <a:pt x="506" y="30963"/>
                </a:lnTo>
                <a:lnTo>
                  <a:pt x="0" y="35687"/>
                </a:lnTo>
                <a:lnTo>
                  <a:pt x="380" y="39776"/>
                </a:lnTo>
                <a:lnTo>
                  <a:pt x="1878" y="43178"/>
                </a:lnTo>
                <a:lnTo>
                  <a:pt x="4265" y="45770"/>
                </a:lnTo>
                <a:lnTo>
                  <a:pt x="7250" y="47830"/>
                </a:lnTo>
                <a:lnTo>
                  <a:pt x="11073" y="49061"/>
                </a:lnTo>
                <a:lnTo>
                  <a:pt x="15580" y="49363"/>
                </a:lnTo>
                <a:lnTo>
                  <a:pt x="18272" y="49363"/>
                </a:lnTo>
                <a:lnTo>
                  <a:pt x="16865" y="42927"/>
                </a:lnTo>
                <a:lnTo>
                  <a:pt x="14208" y="42927"/>
                </a:lnTo>
                <a:lnTo>
                  <a:pt x="12138" y="42238"/>
                </a:lnTo>
                <a:lnTo>
                  <a:pt x="9179" y="39485"/>
                </a:lnTo>
                <a:lnTo>
                  <a:pt x="8430" y="35294"/>
                </a:lnTo>
                <a:lnTo>
                  <a:pt x="8696" y="32727"/>
                </a:lnTo>
                <a:lnTo>
                  <a:pt x="10525" y="29717"/>
                </a:lnTo>
                <a:lnTo>
                  <a:pt x="14108" y="27663"/>
                </a:lnTo>
                <a:lnTo>
                  <a:pt x="17438" y="26899"/>
                </a:lnTo>
                <a:lnTo>
                  <a:pt x="21664" y="26709"/>
                </a:lnTo>
                <a:lnTo>
                  <a:pt x="28701" y="26709"/>
                </a:lnTo>
                <a:lnTo>
                  <a:pt x="28701" y="36245"/>
                </a:lnTo>
                <a:lnTo>
                  <a:pt x="24738" y="40194"/>
                </a:lnTo>
                <a:lnTo>
                  <a:pt x="25652" y="46459"/>
                </a:lnTo>
                <a:lnTo>
                  <a:pt x="29808" y="42736"/>
                </a:lnTo>
                <a:lnTo>
                  <a:pt x="29808" y="47218"/>
                </a:lnTo>
                <a:lnTo>
                  <a:pt x="31266" y="48578"/>
                </a:lnTo>
                <a:lnTo>
                  <a:pt x="34250" y="48719"/>
                </a:lnTo>
                <a:lnTo>
                  <a:pt x="36892" y="47218"/>
                </a:lnTo>
                <a:lnTo>
                  <a:pt x="36892" y="14133"/>
                </a:lnTo>
                <a:lnTo>
                  <a:pt x="36575" y="11671"/>
                </a:lnTo>
                <a:lnTo>
                  <a:pt x="35318" y="7481"/>
                </a:lnTo>
                <a:lnTo>
                  <a:pt x="32893" y="4316"/>
                </a:lnTo>
                <a:lnTo>
                  <a:pt x="29667" y="1828"/>
                </a:lnTo>
                <a:lnTo>
                  <a:pt x="25146" y="368"/>
                </a:lnTo>
                <a:lnTo>
                  <a:pt x="22402" y="0"/>
                </a:lnTo>
                <a:lnTo>
                  <a:pt x="19163" y="0"/>
                </a:lnTo>
                <a:lnTo>
                  <a:pt x="15735" y="151"/>
                </a:lnTo>
                <a:lnTo>
                  <a:pt x="12329" y="788"/>
                </a:lnTo>
                <a:lnTo>
                  <a:pt x="9344" y="1663"/>
                </a:lnTo>
                <a:lnTo>
                  <a:pt x="5551" y="3265"/>
                </a:lnTo>
                <a:lnTo>
                  <a:pt x="2768" y="5231"/>
                </a:lnTo>
                <a:lnTo>
                  <a:pt x="2195" y="8140"/>
                </a:lnTo>
                <a:lnTo>
                  <a:pt x="3135" y="11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7681403" y="3587640"/>
            <a:ext cx="36878" cy="69772"/>
          </a:xfrm>
          <a:custGeom>
            <a:avLst/>
            <a:gdLst/>
            <a:ahLst/>
            <a:cxnLst/>
            <a:rect l="l" t="t" r="r" b="b"/>
            <a:pathLst>
              <a:path w="36878" h="69772">
                <a:moveTo>
                  <a:pt x="33691" y="25869"/>
                </a:moveTo>
                <a:lnTo>
                  <a:pt x="34757" y="24472"/>
                </a:lnTo>
                <a:lnTo>
                  <a:pt x="33310" y="21896"/>
                </a:lnTo>
                <a:lnTo>
                  <a:pt x="28025" y="21896"/>
                </a:lnTo>
                <a:lnTo>
                  <a:pt x="25195" y="23519"/>
                </a:lnTo>
                <a:lnTo>
                  <a:pt x="8229" y="42189"/>
                </a:lnTo>
                <a:lnTo>
                  <a:pt x="8149" y="1051"/>
                </a:lnTo>
                <a:lnTo>
                  <a:pt x="5598" y="0"/>
                </a:lnTo>
                <a:lnTo>
                  <a:pt x="2627" y="0"/>
                </a:lnTo>
                <a:lnTo>
                  <a:pt x="0" y="1563"/>
                </a:lnTo>
                <a:lnTo>
                  <a:pt x="49" y="68746"/>
                </a:lnTo>
                <a:lnTo>
                  <a:pt x="2627" y="69761"/>
                </a:lnTo>
                <a:lnTo>
                  <a:pt x="5598" y="69761"/>
                </a:lnTo>
                <a:lnTo>
                  <a:pt x="8229" y="68249"/>
                </a:lnTo>
                <a:lnTo>
                  <a:pt x="8229" y="43345"/>
                </a:lnTo>
                <a:lnTo>
                  <a:pt x="27190" y="68199"/>
                </a:lnTo>
                <a:lnTo>
                  <a:pt x="28130" y="69188"/>
                </a:lnTo>
                <a:lnTo>
                  <a:pt x="30897" y="69772"/>
                </a:lnTo>
                <a:lnTo>
                  <a:pt x="34109" y="69761"/>
                </a:lnTo>
                <a:lnTo>
                  <a:pt x="36878" y="68199"/>
                </a:lnTo>
                <a:lnTo>
                  <a:pt x="35687" y="65848"/>
                </a:lnTo>
                <a:lnTo>
                  <a:pt x="17409" y="42138"/>
                </a:lnTo>
                <a:lnTo>
                  <a:pt x="33691" y="25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7726748" y="3590903"/>
            <a:ext cx="10184" cy="66494"/>
          </a:xfrm>
          <a:custGeom>
            <a:avLst/>
            <a:gdLst/>
            <a:ahLst/>
            <a:cxnLst/>
            <a:rect l="l" t="t" r="r" b="b"/>
            <a:pathLst>
              <a:path w="10184" h="66494">
                <a:moveTo>
                  <a:pt x="0" y="4978"/>
                </a:moveTo>
                <a:lnTo>
                  <a:pt x="367" y="8164"/>
                </a:lnTo>
                <a:lnTo>
                  <a:pt x="3124" y="9881"/>
                </a:lnTo>
                <a:lnTo>
                  <a:pt x="7009" y="9881"/>
                </a:lnTo>
                <a:lnTo>
                  <a:pt x="9817" y="8128"/>
                </a:lnTo>
                <a:lnTo>
                  <a:pt x="10184" y="4888"/>
                </a:lnTo>
                <a:lnTo>
                  <a:pt x="9827" y="1701"/>
                </a:lnTo>
                <a:lnTo>
                  <a:pt x="7073" y="0"/>
                </a:lnTo>
                <a:lnTo>
                  <a:pt x="3175" y="0"/>
                </a:lnTo>
                <a:lnTo>
                  <a:pt x="367" y="1738"/>
                </a:lnTo>
                <a:lnTo>
                  <a:pt x="0" y="4978"/>
                </a:lnTo>
                <a:close/>
              </a:path>
              <a:path w="10184" h="66494">
                <a:moveTo>
                  <a:pt x="1054" y="65479"/>
                </a:moveTo>
                <a:lnTo>
                  <a:pt x="3632" y="66494"/>
                </a:lnTo>
                <a:lnTo>
                  <a:pt x="6602" y="66494"/>
                </a:lnTo>
                <a:lnTo>
                  <a:pt x="9234" y="64987"/>
                </a:lnTo>
                <a:lnTo>
                  <a:pt x="9169" y="19608"/>
                </a:lnTo>
                <a:lnTo>
                  <a:pt x="6602" y="18553"/>
                </a:lnTo>
                <a:lnTo>
                  <a:pt x="3632" y="18553"/>
                </a:lnTo>
                <a:lnTo>
                  <a:pt x="1004" y="20066"/>
                </a:lnTo>
                <a:lnTo>
                  <a:pt x="1054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7747689" y="3608722"/>
            <a:ext cx="31762" cy="49363"/>
          </a:xfrm>
          <a:custGeom>
            <a:avLst/>
            <a:gdLst/>
            <a:ahLst/>
            <a:cxnLst/>
            <a:rect l="l" t="t" r="r" b="b"/>
            <a:pathLst>
              <a:path w="31762" h="49363">
                <a:moveTo>
                  <a:pt x="1055" y="11555"/>
                </a:moveTo>
                <a:lnTo>
                  <a:pt x="1055" y="15314"/>
                </a:lnTo>
                <a:lnTo>
                  <a:pt x="2030" y="18464"/>
                </a:lnTo>
                <a:lnTo>
                  <a:pt x="3528" y="21117"/>
                </a:lnTo>
                <a:lnTo>
                  <a:pt x="6868" y="24066"/>
                </a:lnTo>
                <a:lnTo>
                  <a:pt x="9575" y="25502"/>
                </a:lnTo>
                <a:lnTo>
                  <a:pt x="12369" y="26708"/>
                </a:lnTo>
                <a:lnTo>
                  <a:pt x="15148" y="27799"/>
                </a:lnTo>
                <a:lnTo>
                  <a:pt x="19011" y="29427"/>
                </a:lnTo>
                <a:lnTo>
                  <a:pt x="21996" y="31521"/>
                </a:lnTo>
                <a:lnTo>
                  <a:pt x="23619" y="34315"/>
                </a:lnTo>
                <a:lnTo>
                  <a:pt x="23403" y="37882"/>
                </a:lnTo>
                <a:lnTo>
                  <a:pt x="21855" y="40424"/>
                </a:lnTo>
                <a:lnTo>
                  <a:pt x="19212" y="42036"/>
                </a:lnTo>
                <a:lnTo>
                  <a:pt x="15685" y="42772"/>
                </a:lnTo>
                <a:lnTo>
                  <a:pt x="12430" y="42772"/>
                </a:lnTo>
                <a:lnTo>
                  <a:pt x="9345" y="42097"/>
                </a:lnTo>
                <a:lnTo>
                  <a:pt x="5627" y="40626"/>
                </a:lnTo>
                <a:lnTo>
                  <a:pt x="2970" y="39154"/>
                </a:lnTo>
                <a:lnTo>
                  <a:pt x="0" y="40716"/>
                </a:lnTo>
                <a:lnTo>
                  <a:pt x="50" y="43710"/>
                </a:lnTo>
                <a:lnTo>
                  <a:pt x="1954" y="46418"/>
                </a:lnTo>
                <a:lnTo>
                  <a:pt x="4521" y="47664"/>
                </a:lnTo>
                <a:lnTo>
                  <a:pt x="8129" y="48740"/>
                </a:lnTo>
                <a:lnTo>
                  <a:pt x="11008" y="49237"/>
                </a:lnTo>
                <a:lnTo>
                  <a:pt x="16725" y="49363"/>
                </a:lnTo>
                <a:lnTo>
                  <a:pt x="19112" y="49046"/>
                </a:lnTo>
                <a:lnTo>
                  <a:pt x="23442" y="47790"/>
                </a:lnTo>
                <a:lnTo>
                  <a:pt x="26859" y="45619"/>
                </a:lnTo>
                <a:lnTo>
                  <a:pt x="29641" y="42876"/>
                </a:lnTo>
                <a:lnTo>
                  <a:pt x="31341" y="39279"/>
                </a:lnTo>
                <a:lnTo>
                  <a:pt x="31762" y="34937"/>
                </a:lnTo>
                <a:lnTo>
                  <a:pt x="31446" y="31342"/>
                </a:lnTo>
                <a:lnTo>
                  <a:pt x="30135" y="28548"/>
                </a:lnTo>
                <a:lnTo>
                  <a:pt x="27151" y="25347"/>
                </a:lnTo>
                <a:lnTo>
                  <a:pt x="24547" y="23799"/>
                </a:lnTo>
                <a:lnTo>
                  <a:pt x="21765" y="22478"/>
                </a:lnTo>
                <a:lnTo>
                  <a:pt x="18935" y="21348"/>
                </a:lnTo>
                <a:lnTo>
                  <a:pt x="16178" y="20267"/>
                </a:lnTo>
                <a:lnTo>
                  <a:pt x="12534" y="18464"/>
                </a:lnTo>
                <a:lnTo>
                  <a:pt x="9942" y="16153"/>
                </a:lnTo>
                <a:lnTo>
                  <a:pt x="8938" y="12877"/>
                </a:lnTo>
                <a:lnTo>
                  <a:pt x="9817" y="9471"/>
                </a:lnTo>
                <a:lnTo>
                  <a:pt x="12571" y="7175"/>
                </a:lnTo>
                <a:lnTo>
                  <a:pt x="15937" y="6386"/>
                </a:lnTo>
                <a:lnTo>
                  <a:pt x="18896" y="6386"/>
                </a:lnTo>
                <a:lnTo>
                  <a:pt x="22719" y="7301"/>
                </a:lnTo>
                <a:lnTo>
                  <a:pt x="26301" y="8914"/>
                </a:lnTo>
                <a:lnTo>
                  <a:pt x="29386" y="8064"/>
                </a:lnTo>
                <a:lnTo>
                  <a:pt x="29386" y="5231"/>
                </a:lnTo>
                <a:lnTo>
                  <a:pt x="27418" y="2372"/>
                </a:lnTo>
                <a:lnTo>
                  <a:pt x="24267" y="1040"/>
                </a:lnTo>
                <a:lnTo>
                  <a:pt x="21017" y="292"/>
                </a:lnTo>
                <a:lnTo>
                  <a:pt x="17434" y="0"/>
                </a:lnTo>
                <a:lnTo>
                  <a:pt x="14706" y="0"/>
                </a:lnTo>
                <a:lnTo>
                  <a:pt x="10274" y="1090"/>
                </a:lnTo>
                <a:lnTo>
                  <a:pt x="6526" y="2804"/>
                </a:lnTo>
                <a:lnTo>
                  <a:pt x="3783" y="5231"/>
                </a:lnTo>
                <a:lnTo>
                  <a:pt x="2080" y="8254"/>
                </a:lnTo>
                <a:lnTo>
                  <a:pt x="1055" y="115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7785248" y="3597418"/>
            <a:ext cx="29361" cy="60566"/>
          </a:xfrm>
          <a:custGeom>
            <a:avLst/>
            <a:gdLst/>
            <a:ahLst/>
            <a:cxnLst/>
            <a:rect l="l" t="t" r="r" b="b"/>
            <a:pathLst>
              <a:path w="29361" h="60566">
                <a:moveTo>
                  <a:pt x="16182" y="1563"/>
                </a:moveTo>
                <a:lnTo>
                  <a:pt x="16117" y="1106"/>
                </a:lnTo>
                <a:lnTo>
                  <a:pt x="13549" y="0"/>
                </a:lnTo>
                <a:lnTo>
                  <a:pt x="10580" y="0"/>
                </a:lnTo>
                <a:lnTo>
                  <a:pt x="7937" y="1563"/>
                </a:lnTo>
                <a:lnTo>
                  <a:pt x="7937" y="12244"/>
                </a:lnTo>
                <a:lnTo>
                  <a:pt x="1703" y="12244"/>
                </a:lnTo>
                <a:lnTo>
                  <a:pt x="471" y="13017"/>
                </a:lnTo>
                <a:lnTo>
                  <a:pt x="0" y="15699"/>
                </a:lnTo>
                <a:lnTo>
                  <a:pt x="1652" y="19076"/>
                </a:lnTo>
                <a:lnTo>
                  <a:pt x="7937" y="19076"/>
                </a:lnTo>
                <a:lnTo>
                  <a:pt x="7937" y="47945"/>
                </a:lnTo>
                <a:lnTo>
                  <a:pt x="8194" y="50191"/>
                </a:lnTo>
                <a:lnTo>
                  <a:pt x="9144" y="54014"/>
                </a:lnTo>
                <a:lnTo>
                  <a:pt x="12067" y="58089"/>
                </a:lnTo>
                <a:lnTo>
                  <a:pt x="15087" y="59651"/>
                </a:lnTo>
                <a:lnTo>
                  <a:pt x="18745" y="60566"/>
                </a:lnTo>
                <a:lnTo>
                  <a:pt x="23368" y="60415"/>
                </a:lnTo>
                <a:lnTo>
                  <a:pt x="26225" y="59893"/>
                </a:lnTo>
                <a:lnTo>
                  <a:pt x="29033" y="58038"/>
                </a:lnTo>
                <a:lnTo>
                  <a:pt x="29361" y="55170"/>
                </a:lnTo>
                <a:lnTo>
                  <a:pt x="28688" y="52261"/>
                </a:lnTo>
                <a:lnTo>
                  <a:pt x="26111" y="52819"/>
                </a:lnTo>
                <a:lnTo>
                  <a:pt x="23240" y="53533"/>
                </a:lnTo>
                <a:lnTo>
                  <a:pt x="20105" y="53533"/>
                </a:lnTo>
                <a:lnTo>
                  <a:pt x="17553" y="51156"/>
                </a:lnTo>
                <a:lnTo>
                  <a:pt x="16182" y="47246"/>
                </a:lnTo>
                <a:lnTo>
                  <a:pt x="16182" y="19076"/>
                </a:lnTo>
                <a:lnTo>
                  <a:pt x="27712" y="19076"/>
                </a:lnTo>
                <a:lnTo>
                  <a:pt x="29209" y="17755"/>
                </a:lnTo>
                <a:lnTo>
                  <a:pt x="29361" y="15062"/>
                </a:lnTo>
                <a:lnTo>
                  <a:pt x="27712" y="12244"/>
                </a:lnTo>
                <a:lnTo>
                  <a:pt x="16182" y="12244"/>
                </a:lnTo>
                <a:lnTo>
                  <a:pt x="16182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7822497" y="3608715"/>
            <a:ext cx="25653" cy="49363"/>
          </a:xfrm>
          <a:custGeom>
            <a:avLst/>
            <a:gdLst/>
            <a:ahLst/>
            <a:cxnLst/>
            <a:rect l="l" t="t" r="r" b="b"/>
            <a:pathLst>
              <a:path w="25653" h="49363">
                <a:moveTo>
                  <a:pt x="21031" y="42379"/>
                </a:moveTo>
                <a:lnTo>
                  <a:pt x="16865" y="42927"/>
                </a:lnTo>
                <a:lnTo>
                  <a:pt x="18274" y="49363"/>
                </a:lnTo>
                <a:lnTo>
                  <a:pt x="20825" y="48780"/>
                </a:lnTo>
                <a:lnTo>
                  <a:pt x="25653" y="46459"/>
                </a:lnTo>
                <a:lnTo>
                  <a:pt x="24739" y="40194"/>
                </a:lnTo>
                <a:lnTo>
                  <a:pt x="21031" y="42379"/>
                </a:lnTo>
                <a:close/>
              </a:path>
              <a:path w="25653" h="49363">
                <a:moveTo>
                  <a:pt x="2945" y="10998"/>
                </a:moveTo>
                <a:lnTo>
                  <a:pt x="5662" y="10605"/>
                </a:lnTo>
                <a:lnTo>
                  <a:pt x="8712" y="9004"/>
                </a:lnTo>
                <a:lnTo>
                  <a:pt x="11339" y="7899"/>
                </a:lnTo>
                <a:lnTo>
                  <a:pt x="14565" y="6922"/>
                </a:lnTo>
                <a:lnTo>
                  <a:pt x="18413" y="6692"/>
                </a:lnTo>
                <a:lnTo>
                  <a:pt x="21920" y="6908"/>
                </a:lnTo>
                <a:lnTo>
                  <a:pt x="25563" y="8470"/>
                </a:lnTo>
                <a:lnTo>
                  <a:pt x="27788" y="11355"/>
                </a:lnTo>
                <a:lnTo>
                  <a:pt x="28511" y="14008"/>
                </a:lnTo>
                <a:lnTo>
                  <a:pt x="28703" y="17273"/>
                </a:lnTo>
                <a:lnTo>
                  <a:pt x="28703" y="20765"/>
                </a:lnTo>
                <a:lnTo>
                  <a:pt x="19011" y="20765"/>
                </a:lnTo>
                <a:lnTo>
                  <a:pt x="15876" y="21081"/>
                </a:lnTo>
                <a:lnTo>
                  <a:pt x="13078" y="21680"/>
                </a:lnTo>
                <a:lnTo>
                  <a:pt x="10285" y="22302"/>
                </a:lnTo>
                <a:lnTo>
                  <a:pt x="5994" y="24462"/>
                </a:lnTo>
                <a:lnTo>
                  <a:pt x="2578" y="27241"/>
                </a:lnTo>
                <a:lnTo>
                  <a:pt x="507" y="30963"/>
                </a:lnTo>
                <a:lnTo>
                  <a:pt x="0" y="35687"/>
                </a:lnTo>
                <a:lnTo>
                  <a:pt x="380" y="39776"/>
                </a:lnTo>
                <a:lnTo>
                  <a:pt x="1879" y="43178"/>
                </a:lnTo>
                <a:lnTo>
                  <a:pt x="4265" y="45770"/>
                </a:lnTo>
                <a:lnTo>
                  <a:pt x="7250" y="47830"/>
                </a:lnTo>
                <a:lnTo>
                  <a:pt x="11059" y="49061"/>
                </a:lnTo>
                <a:lnTo>
                  <a:pt x="15570" y="49363"/>
                </a:lnTo>
                <a:lnTo>
                  <a:pt x="18274" y="49363"/>
                </a:lnTo>
                <a:lnTo>
                  <a:pt x="16865" y="42927"/>
                </a:lnTo>
                <a:lnTo>
                  <a:pt x="14198" y="42927"/>
                </a:lnTo>
                <a:lnTo>
                  <a:pt x="12128" y="42238"/>
                </a:lnTo>
                <a:lnTo>
                  <a:pt x="9179" y="39485"/>
                </a:lnTo>
                <a:lnTo>
                  <a:pt x="8431" y="35294"/>
                </a:lnTo>
                <a:lnTo>
                  <a:pt x="8696" y="32727"/>
                </a:lnTo>
                <a:lnTo>
                  <a:pt x="10525" y="29717"/>
                </a:lnTo>
                <a:lnTo>
                  <a:pt x="14108" y="27663"/>
                </a:lnTo>
                <a:lnTo>
                  <a:pt x="17434" y="26899"/>
                </a:lnTo>
                <a:lnTo>
                  <a:pt x="21653" y="26709"/>
                </a:lnTo>
                <a:lnTo>
                  <a:pt x="28703" y="26709"/>
                </a:lnTo>
                <a:lnTo>
                  <a:pt x="28703" y="36245"/>
                </a:lnTo>
                <a:lnTo>
                  <a:pt x="24739" y="40194"/>
                </a:lnTo>
                <a:lnTo>
                  <a:pt x="25653" y="46459"/>
                </a:lnTo>
                <a:lnTo>
                  <a:pt x="29804" y="42736"/>
                </a:lnTo>
                <a:lnTo>
                  <a:pt x="29804" y="47218"/>
                </a:lnTo>
                <a:lnTo>
                  <a:pt x="31266" y="48578"/>
                </a:lnTo>
                <a:lnTo>
                  <a:pt x="34250" y="48719"/>
                </a:lnTo>
                <a:lnTo>
                  <a:pt x="36892" y="47218"/>
                </a:lnTo>
                <a:lnTo>
                  <a:pt x="36892" y="14133"/>
                </a:lnTo>
                <a:lnTo>
                  <a:pt x="36575" y="11671"/>
                </a:lnTo>
                <a:lnTo>
                  <a:pt x="35319" y="7481"/>
                </a:lnTo>
                <a:lnTo>
                  <a:pt x="32893" y="4316"/>
                </a:lnTo>
                <a:lnTo>
                  <a:pt x="29667" y="1828"/>
                </a:lnTo>
                <a:lnTo>
                  <a:pt x="25146" y="368"/>
                </a:lnTo>
                <a:lnTo>
                  <a:pt x="22388" y="0"/>
                </a:lnTo>
                <a:lnTo>
                  <a:pt x="19163" y="0"/>
                </a:lnTo>
                <a:lnTo>
                  <a:pt x="15735" y="151"/>
                </a:lnTo>
                <a:lnTo>
                  <a:pt x="12330" y="788"/>
                </a:lnTo>
                <a:lnTo>
                  <a:pt x="9334" y="1663"/>
                </a:lnTo>
                <a:lnTo>
                  <a:pt x="5537" y="3265"/>
                </a:lnTo>
                <a:lnTo>
                  <a:pt x="2768" y="5231"/>
                </a:lnTo>
                <a:lnTo>
                  <a:pt x="2195" y="8140"/>
                </a:lnTo>
                <a:lnTo>
                  <a:pt x="2945" y="109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7874438" y="3608718"/>
            <a:ext cx="38685" cy="48679"/>
          </a:xfrm>
          <a:custGeom>
            <a:avLst/>
            <a:gdLst/>
            <a:ahLst/>
            <a:cxnLst/>
            <a:rect l="l" t="t" r="r" b="b"/>
            <a:pathLst>
              <a:path w="38685" h="48679">
                <a:moveTo>
                  <a:pt x="30455" y="20869"/>
                </a:moveTo>
                <a:lnTo>
                  <a:pt x="30506" y="47664"/>
                </a:lnTo>
                <a:lnTo>
                  <a:pt x="33084" y="48679"/>
                </a:lnTo>
                <a:lnTo>
                  <a:pt x="36054" y="48679"/>
                </a:lnTo>
                <a:lnTo>
                  <a:pt x="38685" y="47171"/>
                </a:lnTo>
                <a:lnTo>
                  <a:pt x="38685" y="16574"/>
                </a:lnTo>
                <a:lnTo>
                  <a:pt x="38420" y="13831"/>
                </a:lnTo>
                <a:lnTo>
                  <a:pt x="37857" y="11545"/>
                </a:lnTo>
                <a:lnTo>
                  <a:pt x="36399" y="7279"/>
                </a:lnTo>
                <a:lnTo>
                  <a:pt x="33872" y="3888"/>
                </a:lnTo>
                <a:lnTo>
                  <a:pt x="30175" y="1512"/>
                </a:lnTo>
                <a:lnTo>
                  <a:pt x="25603" y="0"/>
                </a:lnTo>
                <a:lnTo>
                  <a:pt x="20041" y="0"/>
                </a:lnTo>
                <a:lnTo>
                  <a:pt x="14997" y="1969"/>
                </a:lnTo>
                <a:lnTo>
                  <a:pt x="9958" y="5360"/>
                </a:lnTo>
                <a:lnTo>
                  <a:pt x="7430" y="8194"/>
                </a:lnTo>
                <a:lnTo>
                  <a:pt x="7430" y="2250"/>
                </a:lnTo>
                <a:lnTo>
                  <a:pt x="5562" y="778"/>
                </a:lnTo>
                <a:lnTo>
                  <a:pt x="2974" y="698"/>
                </a:lnTo>
                <a:lnTo>
                  <a:pt x="0" y="2250"/>
                </a:lnTo>
                <a:lnTo>
                  <a:pt x="50" y="47664"/>
                </a:lnTo>
                <a:lnTo>
                  <a:pt x="2617" y="48679"/>
                </a:lnTo>
                <a:lnTo>
                  <a:pt x="5612" y="48679"/>
                </a:lnTo>
                <a:lnTo>
                  <a:pt x="8244" y="47171"/>
                </a:lnTo>
                <a:lnTo>
                  <a:pt x="8244" y="15760"/>
                </a:lnTo>
                <a:lnTo>
                  <a:pt x="10490" y="12942"/>
                </a:lnTo>
                <a:lnTo>
                  <a:pt x="14720" y="9335"/>
                </a:lnTo>
                <a:lnTo>
                  <a:pt x="18846" y="7138"/>
                </a:lnTo>
                <a:lnTo>
                  <a:pt x="22518" y="7138"/>
                </a:lnTo>
                <a:lnTo>
                  <a:pt x="26341" y="8637"/>
                </a:lnTo>
                <a:lnTo>
                  <a:pt x="28868" y="11761"/>
                </a:lnTo>
                <a:lnTo>
                  <a:pt x="29843" y="14669"/>
                </a:lnTo>
                <a:lnTo>
                  <a:pt x="30455" y="18303"/>
                </a:lnTo>
                <a:lnTo>
                  <a:pt x="30455" y="20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7927667" y="3645957"/>
            <a:ext cx="10746" cy="11631"/>
          </a:xfrm>
          <a:custGeom>
            <a:avLst/>
            <a:gdLst/>
            <a:ahLst/>
            <a:cxnLst/>
            <a:rect l="l" t="t" r="r" b="b"/>
            <a:pathLst>
              <a:path w="10746" h="11631">
                <a:moveTo>
                  <a:pt x="10746" y="5737"/>
                </a:moveTo>
                <a:lnTo>
                  <a:pt x="10364" y="1915"/>
                </a:lnTo>
                <a:lnTo>
                  <a:pt x="7440" y="0"/>
                </a:lnTo>
                <a:lnTo>
                  <a:pt x="3392" y="0"/>
                </a:lnTo>
                <a:lnTo>
                  <a:pt x="407" y="1954"/>
                </a:lnTo>
                <a:lnTo>
                  <a:pt x="0" y="5888"/>
                </a:lnTo>
                <a:lnTo>
                  <a:pt x="392" y="9712"/>
                </a:lnTo>
                <a:lnTo>
                  <a:pt x="3301" y="11631"/>
                </a:lnTo>
                <a:lnTo>
                  <a:pt x="7354" y="11631"/>
                </a:lnTo>
                <a:lnTo>
                  <a:pt x="10350" y="9676"/>
                </a:lnTo>
                <a:lnTo>
                  <a:pt x="10746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6965787" y="3836376"/>
            <a:ext cx="31849" cy="64604"/>
          </a:xfrm>
          <a:custGeom>
            <a:avLst/>
            <a:gdLst/>
            <a:ahLst/>
            <a:cxnLst/>
            <a:rect l="l" t="t" r="r" b="b"/>
            <a:pathLst>
              <a:path w="31849" h="64604">
                <a:moveTo>
                  <a:pt x="12877" y="54571"/>
                </a:moveTo>
                <a:lnTo>
                  <a:pt x="3884" y="64604"/>
                </a:lnTo>
                <a:lnTo>
                  <a:pt x="23658" y="64604"/>
                </a:lnTo>
                <a:lnTo>
                  <a:pt x="26009" y="64449"/>
                </a:lnTo>
                <a:lnTo>
                  <a:pt x="30236" y="63816"/>
                </a:lnTo>
                <a:lnTo>
                  <a:pt x="31849" y="50622"/>
                </a:lnTo>
                <a:lnTo>
                  <a:pt x="29296" y="53045"/>
                </a:lnTo>
                <a:lnTo>
                  <a:pt x="25728" y="54381"/>
                </a:lnTo>
                <a:lnTo>
                  <a:pt x="22351" y="54571"/>
                </a:lnTo>
                <a:lnTo>
                  <a:pt x="12877" y="54571"/>
                </a:lnTo>
                <a:close/>
              </a:path>
              <a:path w="31849" h="64604">
                <a:moveTo>
                  <a:pt x="12877" y="9842"/>
                </a:moveTo>
                <a:lnTo>
                  <a:pt x="21549" y="9842"/>
                </a:lnTo>
                <a:lnTo>
                  <a:pt x="24382" y="10388"/>
                </a:lnTo>
                <a:lnTo>
                  <a:pt x="27431" y="341"/>
                </a:lnTo>
                <a:lnTo>
                  <a:pt x="24076" y="0"/>
                </a:lnTo>
                <a:lnTo>
                  <a:pt x="3884" y="0"/>
                </a:lnTo>
                <a:lnTo>
                  <a:pt x="12877" y="9842"/>
                </a:lnTo>
                <a:close/>
              </a:path>
              <a:path w="31849" h="64604">
                <a:moveTo>
                  <a:pt x="34085" y="62660"/>
                </a:moveTo>
                <a:lnTo>
                  <a:pt x="37656" y="61149"/>
                </a:lnTo>
                <a:lnTo>
                  <a:pt x="40766" y="59079"/>
                </a:lnTo>
                <a:lnTo>
                  <a:pt x="43204" y="56426"/>
                </a:lnTo>
                <a:lnTo>
                  <a:pt x="45187" y="53341"/>
                </a:lnTo>
                <a:lnTo>
                  <a:pt x="46454" y="49618"/>
                </a:lnTo>
                <a:lnTo>
                  <a:pt x="46775" y="45237"/>
                </a:lnTo>
                <a:lnTo>
                  <a:pt x="46775" y="43041"/>
                </a:lnTo>
                <a:lnTo>
                  <a:pt x="45770" y="39293"/>
                </a:lnTo>
                <a:lnTo>
                  <a:pt x="44193" y="35991"/>
                </a:lnTo>
                <a:lnTo>
                  <a:pt x="40561" y="32284"/>
                </a:lnTo>
                <a:lnTo>
                  <a:pt x="37464" y="30617"/>
                </a:lnTo>
                <a:lnTo>
                  <a:pt x="33933" y="29702"/>
                </a:lnTo>
                <a:lnTo>
                  <a:pt x="36636" y="28486"/>
                </a:lnTo>
                <a:lnTo>
                  <a:pt x="39811" y="25754"/>
                </a:lnTo>
                <a:lnTo>
                  <a:pt x="41922" y="22226"/>
                </a:lnTo>
                <a:lnTo>
                  <a:pt x="42735" y="19467"/>
                </a:lnTo>
                <a:lnTo>
                  <a:pt x="42937" y="16418"/>
                </a:lnTo>
                <a:lnTo>
                  <a:pt x="42937" y="13639"/>
                </a:lnTo>
                <a:lnTo>
                  <a:pt x="42419" y="11198"/>
                </a:lnTo>
                <a:lnTo>
                  <a:pt x="40424" y="7073"/>
                </a:lnTo>
                <a:lnTo>
                  <a:pt x="37109" y="4024"/>
                </a:lnTo>
                <a:lnTo>
                  <a:pt x="32918" y="1662"/>
                </a:lnTo>
                <a:lnTo>
                  <a:pt x="30175" y="1003"/>
                </a:lnTo>
                <a:lnTo>
                  <a:pt x="27431" y="341"/>
                </a:lnTo>
                <a:lnTo>
                  <a:pt x="24382" y="10388"/>
                </a:lnTo>
                <a:lnTo>
                  <a:pt x="27406" y="11962"/>
                </a:lnTo>
                <a:lnTo>
                  <a:pt x="29196" y="14528"/>
                </a:lnTo>
                <a:lnTo>
                  <a:pt x="29794" y="18021"/>
                </a:lnTo>
                <a:lnTo>
                  <a:pt x="29246" y="21347"/>
                </a:lnTo>
                <a:lnTo>
                  <a:pt x="26835" y="24864"/>
                </a:lnTo>
                <a:lnTo>
                  <a:pt x="23619" y="26376"/>
                </a:lnTo>
                <a:lnTo>
                  <a:pt x="20203" y="26617"/>
                </a:lnTo>
                <a:lnTo>
                  <a:pt x="12877" y="26617"/>
                </a:lnTo>
                <a:lnTo>
                  <a:pt x="12877" y="9842"/>
                </a:lnTo>
                <a:lnTo>
                  <a:pt x="3884" y="0"/>
                </a:lnTo>
                <a:lnTo>
                  <a:pt x="1130" y="979"/>
                </a:lnTo>
                <a:lnTo>
                  <a:pt x="0" y="4138"/>
                </a:lnTo>
                <a:lnTo>
                  <a:pt x="0" y="60464"/>
                </a:lnTo>
                <a:lnTo>
                  <a:pt x="1130" y="63625"/>
                </a:lnTo>
                <a:lnTo>
                  <a:pt x="3884" y="64604"/>
                </a:lnTo>
                <a:lnTo>
                  <a:pt x="12877" y="54571"/>
                </a:lnTo>
                <a:lnTo>
                  <a:pt x="12877" y="36193"/>
                </a:lnTo>
                <a:lnTo>
                  <a:pt x="20674" y="36193"/>
                </a:lnTo>
                <a:lnTo>
                  <a:pt x="25006" y="36424"/>
                </a:lnTo>
                <a:lnTo>
                  <a:pt x="28000" y="37288"/>
                </a:lnTo>
                <a:lnTo>
                  <a:pt x="31165" y="39494"/>
                </a:lnTo>
                <a:lnTo>
                  <a:pt x="32892" y="42835"/>
                </a:lnTo>
                <a:lnTo>
                  <a:pt x="33145" y="45679"/>
                </a:lnTo>
                <a:lnTo>
                  <a:pt x="33145" y="47115"/>
                </a:lnTo>
                <a:lnTo>
                  <a:pt x="31849" y="50622"/>
                </a:lnTo>
                <a:lnTo>
                  <a:pt x="30236" y="63816"/>
                </a:lnTo>
                <a:lnTo>
                  <a:pt x="34085" y="62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7017292" y="3836084"/>
            <a:ext cx="59310" cy="65199"/>
          </a:xfrm>
          <a:custGeom>
            <a:avLst/>
            <a:gdLst/>
            <a:ahLst/>
            <a:cxnLst/>
            <a:rect l="l" t="t" r="r" b="b"/>
            <a:pathLst>
              <a:path w="59310" h="65199">
                <a:moveTo>
                  <a:pt x="1181" y="64947"/>
                </a:moveTo>
                <a:lnTo>
                  <a:pt x="4114" y="65199"/>
                </a:lnTo>
                <a:lnTo>
                  <a:pt x="7073" y="65199"/>
                </a:lnTo>
                <a:lnTo>
                  <a:pt x="9997" y="65022"/>
                </a:lnTo>
                <a:lnTo>
                  <a:pt x="12740" y="62801"/>
                </a:lnTo>
                <a:lnTo>
                  <a:pt x="16830" y="50166"/>
                </a:lnTo>
                <a:lnTo>
                  <a:pt x="41087" y="50166"/>
                </a:lnTo>
                <a:lnTo>
                  <a:pt x="45429" y="63154"/>
                </a:lnTo>
                <a:lnTo>
                  <a:pt x="47473" y="64973"/>
                </a:lnTo>
                <a:lnTo>
                  <a:pt x="50101" y="65173"/>
                </a:lnTo>
                <a:lnTo>
                  <a:pt x="56034" y="65149"/>
                </a:lnTo>
                <a:lnTo>
                  <a:pt x="59310" y="62852"/>
                </a:lnTo>
                <a:lnTo>
                  <a:pt x="58562" y="59993"/>
                </a:lnTo>
                <a:lnTo>
                  <a:pt x="38596" y="2743"/>
                </a:lnTo>
                <a:lnTo>
                  <a:pt x="38394" y="2120"/>
                </a:lnTo>
                <a:lnTo>
                  <a:pt x="35816" y="241"/>
                </a:lnTo>
                <a:lnTo>
                  <a:pt x="32576" y="25"/>
                </a:lnTo>
                <a:lnTo>
                  <a:pt x="29060" y="0"/>
                </a:lnTo>
                <a:lnTo>
                  <a:pt x="28854" y="12621"/>
                </a:lnTo>
                <a:lnTo>
                  <a:pt x="38037" y="40078"/>
                </a:lnTo>
                <a:lnTo>
                  <a:pt x="19710" y="40078"/>
                </a:lnTo>
                <a:lnTo>
                  <a:pt x="20574" y="2588"/>
                </a:lnTo>
                <a:lnTo>
                  <a:pt x="648" y="59903"/>
                </a:lnTo>
                <a:lnTo>
                  <a:pt x="0" y="61998"/>
                </a:lnTo>
                <a:lnTo>
                  <a:pt x="1181" y="64947"/>
                </a:lnTo>
                <a:close/>
              </a:path>
              <a:path w="59310" h="65199">
                <a:moveTo>
                  <a:pt x="28854" y="12621"/>
                </a:moveTo>
                <a:lnTo>
                  <a:pt x="29060" y="0"/>
                </a:lnTo>
                <a:lnTo>
                  <a:pt x="25999" y="25"/>
                </a:lnTo>
                <a:lnTo>
                  <a:pt x="23126" y="241"/>
                </a:lnTo>
                <a:lnTo>
                  <a:pt x="20574" y="2588"/>
                </a:lnTo>
                <a:lnTo>
                  <a:pt x="19710" y="40078"/>
                </a:lnTo>
                <a:lnTo>
                  <a:pt x="28854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7084537" y="3836379"/>
            <a:ext cx="38850" cy="64602"/>
          </a:xfrm>
          <a:custGeom>
            <a:avLst/>
            <a:gdLst/>
            <a:ahLst/>
            <a:cxnLst/>
            <a:rect l="l" t="t" r="r" b="b"/>
            <a:pathLst>
              <a:path w="38850" h="64602">
                <a:moveTo>
                  <a:pt x="38850" y="41591"/>
                </a:moveTo>
                <a:lnTo>
                  <a:pt x="38037" y="44373"/>
                </a:lnTo>
                <a:lnTo>
                  <a:pt x="35153" y="48600"/>
                </a:lnTo>
                <a:lnTo>
                  <a:pt x="31460" y="51890"/>
                </a:lnTo>
                <a:lnTo>
                  <a:pt x="26543" y="53759"/>
                </a:lnTo>
                <a:lnTo>
                  <a:pt x="23496" y="54216"/>
                </a:lnTo>
                <a:lnTo>
                  <a:pt x="19914" y="54216"/>
                </a:lnTo>
                <a:lnTo>
                  <a:pt x="25030" y="64602"/>
                </a:lnTo>
                <a:lnTo>
                  <a:pt x="29973" y="63968"/>
                </a:lnTo>
                <a:lnTo>
                  <a:pt x="34113" y="62737"/>
                </a:lnTo>
                <a:lnTo>
                  <a:pt x="38253" y="61481"/>
                </a:lnTo>
                <a:lnTo>
                  <a:pt x="38850" y="41591"/>
                </a:lnTo>
                <a:close/>
              </a:path>
              <a:path w="38850" h="64602">
                <a:moveTo>
                  <a:pt x="0" y="4140"/>
                </a:moveTo>
                <a:lnTo>
                  <a:pt x="0" y="60462"/>
                </a:lnTo>
                <a:lnTo>
                  <a:pt x="1118" y="63627"/>
                </a:lnTo>
                <a:lnTo>
                  <a:pt x="3887" y="64602"/>
                </a:lnTo>
                <a:lnTo>
                  <a:pt x="25030" y="64602"/>
                </a:lnTo>
                <a:lnTo>
                  <a:pt x="19914" y="54216"/>
                </a:lnTo>
                <a:lnTo>
                  <a:pt x="13068" y="54216"/>
                </a:lnTo>
                <a:lnTo>
                  <a:pt x="13068" y="10285"/>
                </a:lnTo>
                <a:lnTo>
                  <a:pt x="23737" y="10285"/>
                </a:lnTo>
                <a:lnTo>
                  <a:pt x="26988" y="10833"/>
                </a:lnTo>
                <a:lnTo>
                  <a:pt x="31943" y="12993"/>
                </a:lnTo>
                <a:lnTo>
                  <a:pt x="35560" y="16419"/>
                </a:lnTo>
                <a:lnTo>
                  <a:pt x="38279" y="20636"/>
                </a:lnTo>
                <a:lnTo>
                  <a:pt x="39001" y="23267"/>
                </a:lnTo>
                <a:lnTo>
                  <a:pt x="39725" y="25895"/>
                </a:lnTo>
                <a:lnTo>
                  <a:pt x="40082" y="28738"/>
                </a:lnTo>
                <a:lnTo>
                  <a:pt x="40082" y="35532"/>
                </a:lnTo>
                <a:lnTo>
                  <a:pt x="39674" y="38797"/>
                </a:lnTo>
                <a:lnTo>
                  <a:pt x="38850" y="41591"/>
                </a:lnTo>
                <a:lnTo>
                  <a:pt x="38253" y="61481"/>
                </a:lnTo>
                <a:lnTo>
                  <a:pt x="41770" y="59522"/>
                </a:lnTo>
                <a:lnTo>
                  <a:pt x="44664" y="56869"/>
                </a:lnTo>
                <a:lnTo>
                  <a:pt x="47562" y="54202"/>
                </a:lnTo>
                <a:lnTo>
                  <a:pt x="49784" y="50760"/>
                </a:lnTo>
                <a:lnTo>
                  <a:pt x="51332" y="46555"/>
                </a:lnTo>
                <a:lnTo>
                  <a:pt x="52884" y="42340"/>
                </a:lnTo>
                <a:lnTo>
                  <a:pt x="53647" y="37285"/>
                </a:lnTo>
                <a:lnTo>
                  <a:pt x="53647" y="26236"/>
                </a:lnTo>
                <a:lnTo>
                  <a:pt x="52948" y="21715"/>
                </a:lnTo>
                <a:lnTo>
                  <a:pt x="51497" y="17816"/>
                </a:lnTo>
                <a:lnTo>
                  <a:pt x="50076" y="13933"/>
                </a:lnTo>
                <a:lnTo>
                  <a:pt x="47994" y="10666"/>
                </a:lnTo>
                <a:lnTo>
                  <a:pt x="45237" y="8013"/>
                </a:lnTo>
                <a:lnTo>
                  <a:pt x="42494" y="5372"/>
                </a:lnTo>
                <a:lnTo>
                  <a:pt x="39117" y="3376"/>
                </a:lnTo>
                <a:lnTo>
                  <a:pt x="35102" y="2020"/>
                </a:lnTo>
                <a:lnTo>
                  <a:pt x="31103" y="684"/>
                </a:lnTo>
                <a:lnTo>
                  <a:pt x="26215" y="0"/>
                </a:lnTo>
                <a:lnTo>
                  <a:pt x="3887" y="0"/>
                </a:lnTo>
                <a:lnTo>
                  <a:pt x="1118" y="976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7143029" y="3836084"/>
            <a:ext cx="59306" cy="65199"/>
          </a:xfrm>
          <a:custGeom>
            <a:avLst/>
            <a:gdLst/>
            <a:ahLst/>
            <a:cxnLst/>
            <a:rect l="l" t="t" r="r" b="b"/>
            <a:pathLst>
              <a:path w="59306" h="65199">
                <a:moveTo>
                  <a:pt x="1165" y="64947"/>
                </a:moveTo>
                <a:lnTo>
                  <a:pt x="4100" y="65199"/>
                </a:lnTo>
                <a:lnTo>
                  <a:pt x="7059" y="65199"/>
                </a:lnTo>
                <a:lnTo>
                  <a:pt x="9993" y="65022"/>
                </a:lnTo>
                <a:lnTo>
                  <a:pt x="12726" y="62801"/>
                </a:lnTo>
                <a:lnTo>
                  <a:pt x="16816" y="50166"/>
                </a:lnTo>
                <a:lnTo>
                  <a:pt x="41073" y="50166"/>
                </a:lnTo>
                <a:lnTo>
                  <a:pt x="45427" y="63154"/>
                </a:lnTo>
                <a:lnTo>
                  <a:pt x="47473" y="64973"/>
                </a:lnTo>
                <a:lnTo>
                  <a:pt x="50086" y="65173"/>
                </a:lnTo>
                <a:lnTo>
                  <a:pt x="56019" y="65149"/>
                </a:lnTo>
                <a:lnTo>
                  <a:pt x="59306" y="62852"/>
                </a:lnTo>
                <a:lnTo>
                  <a:pt x="58547" y="59993"/>
                </a:lnTo>
                <a:lnTo>
                  <a:pt x="38581" y="2743"/>
                </a:lnTo>
                <a:lnTo>
                  <a:pt x="38379" y="2120"/>
                </a:lnTo>
                <a:lnTo>
                  <a:pt x="35812" y="241"/>
                </a:lnTo>
                <a:lnTo>
                  <a:pt x="32572" y="25"/>
                </a:lnTo>
                <a:lnTo>
                  <a:pt x="29044" y="0"/>
                </a:lnTo>
                <a:lnTo>
                  <a:pt x="28839" y="12621"/>
                </a:lnTo>
                <a:lnTo>
                  <a:pt x="38033" y="40078"/>
                </a:lnTo>
                <a:lnTo>
                  <a:pt x="19710" y="40078"/>
                </a:lnTo>
                <a:lnTo>
                  <a:pt x="20560" y="2588"/>
                </a:lnTo>
                <a:lnTo>
                  <a:pt x="633" y="59903"/>
                </a:lnTo>
                <a:lnTo>
                  <a:pt x="0" y="61998"/>
                </a:lnTo>
                <a:lnTo>
                  <a:pt x="1165" y="64947"/>
                </a:lnTo>
                <a:close/>
              </a:path>
              <a:path w="59306" h="65199">
                <a:moveTo>
                  <a:pt x="28839" y="12621"/>
                </a:moveTo>
                <a:lnTo>
                  <a:pt x="29044" y="0"/>
                </a:lnTo>
                <a:lnTo>
                  <a:pt x="25985" y="25"/>
                </a:lnTo>
                <a:lnTo>
                  <a:pt x="23111" y="241"/>
                </a:lnTo>
                <a:lnTo>
                  <a:pt x="20560" y="2588"/>
                </a:lnTo>
                <a:lnTo>
                  <a:pt x="19710" y="40078"/>
                </a:lnTo>
                <a:lnTo>
                  <a:pt x="28839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7210252" y="3836382"/>
            <a:ext cx="75286" cy="64897"/>
          </a:xfrm>
          <a:custGeom>
            <a:avLst/>
            <a:gdLst/>
            <a:ahLst/>
            <a:cxnLst/>
            <a:rect l="l" t="t" r="r" b="b"/>
            <a:pathLst>
              <a:path w="75286" h="64897">
                <a:moveTo>
                  <a:pt x="63360" y="63968"/>
                </a:moveTo>
                <a:lnTo>
                  <a:pt x="66042" y="64745"/>
                </a:lnTo>
                <a:lnTo>
                  <a:pt x="69052" y="64897"/>
                </a:lnTo>
                <a:lnTo>
                  <a:pt x="72086" y="64745"/>
                </a:lnTo>
                <a:lnTo>
                  <a:pt x="75286" y="62802"/>
                </a:lnTo>
                <a:lnTo>
                  <a:pt x="75172" y="3672"/>
                </a:lnTo>
                <a:lnTo>
                  <a:pt x="73065" y="582"/>
                </a:lnTo>
                <a:lnTo>
                  <a:pt x="70092" y="0"/>
                </a:lnTo>
                <a:lnTo>
                  <a:pt x="61264" y="0"/>
                </a:lnTo>
                <a:lnTo>
                  <a:pt x="58014" y="367"/>
                </a:lnTo>
                <a:lnTo>
                  <a:pt x="54914" y="2236"/>
                </a:lnTo>
                <a:lnTo>
                  <a:pt x="53276" y="4954"/>
                </a:lnTo>
                <a:lnTo>
                  <a:pt x="52362" y="7531"/>
                </a:lnTo>
                <a:lnTo>
                  <a:pt x="37898" y="45925"/>
                </a:lnTo>
                <a:lnTo>
                  <a:pt x="37696" y="45925"/>
                </a:lnTo>
                <a:lnTo>
                  <a:pt x="23713" y="7440"/>
                </a:lnTo>
                <a:lnTo>
                  <a:pt x="22316" y="3914"/>
                </a:lnTo>
                <a:lnTo>
                  <a:pt x="19523" y="1040"/>
                </a:lnTo>
                <a:lnTo>
                  <a:pt x="16372" y="115"/>
                </a:lnTo>
                <a:lnTo>
                  <a:pt x="3456" y="0"/>
                </a:lnTo>
                <a:lnTo>
                  <a:pt x="447" y="2236"/>
                </a:lnTo>
                <a:lnTo>
                  <a:pt x="0" y="5245"/>
                </a:lnTo>
                <a:lnTo>
                  <a:pt x="0" y="62802"/>
                </a:lnTo>
                <a:lnTo>
                  <a:pt x="457" y="63968"/>
                </a:lnTo>
                <a:lnTo>
                  <a:pt x="3200" y="64745"/>
                </a:lnTo>
                <a:lnTo>
                  <a:pt x="6200" y="64897"/>
                </a:lnTo>
                <a:lnTo>
                  <a:pt x="9220" y="64745"/>
                </a:lnTo>
                <a:lnTo>
                  <a:pt x="12434" y="62802"/>
                </a:lnTo>
                <a:lnTo>
                  <a:pt x="12536" y="10224"/>
                </a:lnTo>
                <a:lnTo>
                  <a:pt x="30596" y="62751"/>
                </a:lnTo>
                <a:lnTo>
                  <a:pt x="32425" y="64375"/>
                </a:lnTo>
                <a:lnTo>
                  <a:pt x="35204" y="64847"/>
                </a:lnTo>
                <a:lnTo>
                  <a:pt x="40996" y="64771"/>
                </a:lnTo>
                <a:lnTo>
                  <a:pt x="44032" y="62751"/>
                </a:lnTo>
                <a:lnTo>
                  <a:pt x="62765" y="10224"/>
                </a:lnTo>
                <a:lnTo>
                  <a:pt x="62852" y="62802"/>
                </a:lnTo>
                <a:lnTo>
                  <a:pt x="63360" y="639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7299158" y="3836076"/>
            <a:ext cx="13182" cy="65203"/>
          </a:xfrm>
          <a:custGeom>
            <a:avLst/>
            <a:gdLst/>
            <a:ahLst/>
            <a:cxnLst/>
            <a:rect l="l" t="t" r="r" b="b"/>
            <a:pathLst>
              <a:path w="13182" h="65203">
                <a:moveTo>
                  <a:pt x="13182" y="63108"/>
                </a:moveTo>
                <a:lnTo>
                  <a:pt x="13182" y="1767"/>
                </a:lnTo>
                <a:lnTo>
                  <a:pt x="10615" y="256"/>
                </a:lnTo>
                <a:lnTo>
                  <a:pt x="7887" y="0"/>
                </a:lnTo>
                <a:lnTo>
                  <a:pt x="5320" y="0"/>
                </a:lnTo>
                <a:lnTo>
                  <a:pt x="2617" y="256"/>
                </a:lnTo>
                <a:lnTo>
                  <a:pt x="0" y="2095"/>
                </a:lnTo>
                <a:lnTo>
                  <a:pt x="0" y="63439"/>
                </a:lnTo>
                <a:lnTo>
                  <a:pt x="2566" y="64963"/>
                </a:lnTo>
                <a:lnTo>
                  <a:pt x="5320" y="65203"/>
                </a:lnTo>
                <a:lnTo>
                  <a:pt x="7887" y="65203"/>
                </a:lnTo>
                <a:lnTo>
                  <a:pt x="10615" y="64963"/>
                </a:lnTo>
                <a:lnTo>
                  <a:pt x="13182" y="631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7349324" y="3836076"/>
            <a:ext cx="35495" cy="64912"/>
          </a:xfrm>
          <a:custGeom>
            <a:avLst/>
            <a:gdLst/>
            <a:ahLst/>
            <a:cxnLst/>
            <a:rect l="l" t="t" r="r" b="b"/>
            <a:pathLst>
              <a:path w="35495" h="64912">
                <a:moveTo>
                  <a:pt x="35495" y="59410"/>
                </a:moveTo>
                <a:lnTo>
                  <a:pt x="35369" y="56898"/>
                </a:lnTo>
                <a:lnTo>
                  <a:pt x="33501" y="54065"/>
                </a:lnTo>
                <a:lnTo>
                  <a:pt x="13182" y="54065"/>
                </a:lnTo>
                <a:lnTo>
                  <a:pt x="13182" y="1767"/>
                </a:lnTo>
                <a:lnTo>
                  <a:pt x="10615" y="256"/>
                </a:lnTo>
                <a:lnTo>
                  <a:pt x="7886" y="0"/>
                </a:lnTo>
                <a:lnTo>
                  <a:pt x="5320" y="0"/>
                </a:lnTo>
                <a:lnTo>
                  <a:pt x="2566" y="256"/>
                </a:lnTo>
                <a:lnTo>
                  <a:pt x="0" y="2095"/>
                </a:lnTo>
                <a:lnTo>
                  <a:pt x="0" y="60758"/>
                </a:lnTo>
                <a:lnTo>
                  <a:pt x="1115" y="63921"/>
                </a:lnTo>
                <a:lnTo>
                  <a:pt x="3898" y="64912"/>
                </a:lnTo>
                <a:lnTo>
                  <a:pt x="33501" y="64912"/>
                </a:lnTo>
                <a:lnTo>
                  <a:pt x="35279" y="62611"/>
                </a:lnTo>
                <a:lnTo>
                  <a:pt x="35495" y="59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7386872" y="3836084"/>
            <a:ext cx="59295" cy="65199"/>
          </a:xfrm>
          <a:custGeom>
            <a:avLst/>
            <a:gdLst/>
            <a:ahLst/>
            <a:cxnLst/>
            <a:rect l="l" t="t" r="r" b="b"/>
            <a:pathLst>
              <a:path w="59295" h="65199">
                <a:moveTo>
                  <a:pt x="1165" y="64947"/>
                </a:moveTo>
                <a:lnTo>
                  <a:pt x="4100" y="65199"/>
                </a:lnTo>
                <a:lnTo>
                  <a:pt x="7059" y="65199"/>
                </a:lnTo>
                <a:lnTo>
                  <a:pt x="9982" y="65022"/>
                </a:lnTo>
                <a:lnTo>
                  <a:pt x="12725" y="62801"/>
                </a:lnTo>
                <a:lnTo>
                  <a:pt x="16816" y="50166"/>
                </a:lnTo>
                <a:lnTo>
                  <a:pt x="41071" y="50166"/>
                </a:lnTo>
                <a:lnTo>
                  <a:pt x="45427" y="63154"/>
                </a:lnTo>
                <a:lnTo>
                  <a:pt x="47472" y="64973"/>
                </a:lnTo>
                <a:lnTo>
                  <a:pt x="50086" y="65173"/>
                </a:lnTo>
                <a:lnTo>
                  <a:pt x="56019" y="65149"/>
                </a:lnTo>
                <a:lnTo>
                  <a:pt x="59295" y="62852"/>
                </a:lnTo>
                <a:lnTo>
                  <a:pt x="58547" y="59993"/>
                </a:lnTo>
                <a:lnTo>
                  <a:pt x="38581" y="2743"/>
                </a:lnTo>
                <a:lnTo>
                  <a:pt x="38379" y="2120"/>
                </a:lnTo>
                <a:lnTo>
                  <a:pt x="35812" y="241"/>
                </a:lnTo>
                <a:lnTo>
                  <a:pt x="32576" y="25"/>
                </a:lnTo>
                <a:lnTo>
                  <a:pt x="29044" y="0"/>
                </a:lnTo>
                <a:lnTo>
                  <a:pt x="28839" y="12621"/>
                </a:lnTo>
                <a:lnTo>
                  <a:pt x="38033" y="40078"/>
                </a:lnTo>
                <a:lnTo>
                  <a:pt x="19710" y="40078"/>
                </a:lnTo>
                <a:lnTo>
                  <a:pt x="20560" y="2588"/>
                </a:lnTo>
                <a:lnTo>
                  <a:pt x="633" y="59903"/>
                </a:lnTo>
                <a:lnTo>
                  <a:pt x="0" y="61998"/>
                </a:lnTo>
                <a:lnTo>
                  <a:pt x="1165" y="64947"/>
                </a:lnTo>
                <a:close/>
              </a:path>
              <a:path w="59295" h="65199">
                <a:moveTo>
                  <a:pt x="28839" y="12621"/>
                </a:moveTo>
                <a:lnTo>
                  <a:pt x="29044" y="0"/>
                </a:lnTo>
                <a:lnTo>
                  <a:pt x="25984" y="25"/>
                </a:lnTo>
                <a:lnTo>
                  <a:pt x="23111" y="241"/>
                </a:lnTo>
                <a:lnTo>
                  <a:pt x="20560" y="2588"/>
                </a:lnTo>
                <a:lnTo>
                  <a:pt x="19710" y="40078"/>
                </a:lnTo>
                <a:lnTo>
                  <a:pt x="28839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7449267" y="3836076"/>
            <a:ext cx="88124" cy="65203"/>
          </a:xfrm>
          <a:custGeom>
            <a:avLst/>
            <a:gdLst/>
            <a:ahLst/>
            <a:cxnLst/>
            <a:rect l="l" t="t" r="r" b="b"/>
            <a:pathLst>
              <a:path w="88124" h="65203">
                <a:moveTo>
                  <a:pt x="496" y="5205"/>
                </a:moveTo>
                <a:lnTo>
                  <a:pt x="15163" y="61556"/>
                </a:lnTo>
                <a:lnTo>
                  <a:pt x="17363" y="64566"/>
                </a:lnTo>
                <a:lnTo>
                  <a:pt x="20091" y="65073"/>
                </a:lnTo>
                <a:lnTo>
                  <a:pt x="22769" y="65203"/>
                </a:lnTo>
                <a:lnTo>
                  <a:pt x="26517" y="65203"/>
                </a:lnTo>
                <a:lnTo>
                  <a:pt x="29119" y="65073"/>
                </a:lnTo>
                <a:lnTo>
                  <a:pt x="32410" y="64288"/>
                </a:lnTo>
                <a:lnTo>
                  <a:pt x="33883" y="61556"/>
                </a:lnTo>
                <a:lnTo>
                  <a:pt x="43663" y="20614"/>
                </a:lnTo>
                <a:lnTo>
                  <a:pt x="54100" y="61556"/>
                </a:lnTo>
                <a:lnTo>
                  <a:pt x="54265" y="62345"/>
                </a:lnTo>
                <a:lnTo>
                  <a:pt x="56908" y="64832"/>
                </a:lnTo>
                <a:lnTo>
                  <a:pt x="60123" y="65153"/>
                </a:lnTo>
                <a:lnTo>
                  <a:pt x="63540" y="65203"/>
                </a:lnTo>
                <a:lnTo>
                  <a:pt x="67730" y="65073"/>
                </a:lnTo>
                <a:lnTo>
                  <a:pt x="71121" y="64325"/>
                </a:lnTo>
                <a:lnTo>
                  <a:pt x="72820" y="61556"/>
                </a:lnTo>
                <a:lnTo>
                  <a:pt x="87641" y="5346"/>
                </a:lnTo>
                <a:lnTo>
                  <a:pt x="88124" y="3135"/>
                </a:lnTo>
                <a:lnTo>
                  <a:pt x="86742" y="215"/>
                </a:lnTo>
                <a:lnTo>
                  <a:pt x="83973" y="0"/>
                </a:lnTo>
                <a:lnTo>
                  <a:pt x="80949" y="0"/>
                </a:lnTo>
                <a:lnTo>
                  <a:pt x="77990" y="215"/>
                </a:lnTo>
                <a:lnTo>
                  <a:pt x="75514" y="2844"/>
                </a:lnTo>
                <a:lnTo>
                  <a:pt x="64098" y="52171"/>
                </a:lnTo>
                <a:lnTo>
                  <a:pt x="51918" y="3060"/>
                </a:lnTo>
                <a:lnTo>
                  <a:pt x="51588" y="1854"/>
                </a:lnTo>
                <a:lnTo>
                  <a:pt x="48985" y="176"/>
                </a:lnTo>
                <a:lnTo>
                  <a:pt x="45810" y="0"/>
                </a:lnTo>
                <a:lnTo>
                  <a:pt x="42725" y="0"/>
                </a:lnTo>
                <a:lnTo>
                  <a:pt x="39013" y="367"/>
                </a:lnTo>
                <a:lnTo>
                  <a:pt x="36882" y="3060"/>
                </a:lnTo>
                <a:lnTo>
                  <a:pt x="25045" y="52171"/>
                </a:lnTo>
                <a:lnTo>
                  <a:pt x="13715" y="2693"/>
                </a:lnTo>
                <a:lnTo>
                  <a:pt x="12369" y="431"/>
                </a:lnTo>
                <a:lnTo>
                  <a:pt x="9385" y="25"/>
                </a:lnTo>
                <a:lnTo>
                  <a:pt x="2617" y="126"/>
                </a:lnTo>
                <a:lnTo>
                  <a:pt x="0" y="2376"/>
                </a:lnTo>
                <a:lnTo>
                  <a:pt x="496" y="52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7563394" y="3836084"/>
            <a:ext cx="59310" cy="65199"/>
          </a:xfrm>
          <a:custGeom>
            <a:avLst/>
            <a:gdLst/>
            <a:ahLst/>
            <a:cxnLst/>
            <a:rect l="l" t="t" r="r" b="b"/>
            <a:pathLst>
              <a:path w="59310" h="65199">
                <a:moveTo>
                  <a:pt x="1181" y="64947"/>
                </a:moveTo>
                <a:lnTo>
                  <a:pt x="4114" y="65199"/>
                </a:lnTo>
                <a:lnTo>
                  <a:pt x="7059" y="65199"/>
                </a:lnTo>
                <a:lnTo>
                  <a:pt x="9993" y="65022"/>
                </a:lnTo>
                <a:lnTo>
                  <a:pt x="12736" y="62801"/>
                </a:lnTo>
                <a:lnTo>
                  <a:pt x="16826" y="50166"/>
                </a:lnTo>
                <a:lnTo>
                  <a:pt x="41083" y="50166"/>
                </a:lnTo>
                <a:lnTo>
                  <a:pt x="45427" y="63154"/>
                </a:lnTo>
                <a:lnTo>
                  <a:pt x="47472" y="64973"/>
                </a:lnTo>
                <a:lnTo>
                  <a:pt x="50086" y="65173"/>
                </a:lnTo>
                <a:lnTo>
                  <a:pt x="56029" y="65149"/>
                </a:lnTo>
                <a:lnTo>
                  <a:pt x="59310" y="62852"/>
                </a:lnTo>
                <a:lnTo>
                  <a:pt x="58557" y="59993"/>
                </a:lnTo>
                <a:lnTo>
                  <a:pt x="38595" y="2743"/>
                </a:lnTo>
                <a:lnTo>
                  <a:pt x="36475" y="417"/>
                </a:lnTo>
                <a:lnTo>
                  <a:pt x="33742" y="76"/>
                </a:lnTo>
                <a:lnTo>
                  <a:pt x="31013" y="0"/>
                </a:lnTo>
                <a:lnTo>
                  <a:pt x="28854" y="12621"/>
                </a:lnTo>
                <a:lnTo>
                  <a:pt x="38033" y="40078"/>
                </a:lnTo>
                <a:lnTo>
                  <a:pt x="19710" y="40078"/>
                </a:lnTo>
                <a:lnTo>
                  <a:pt x="20574" y="2588"/>
                </a:lnTo>
                <a:lnTo>
                  <a:pt x="647" y="59903"/>
                </a:lnTo>
                <a:lnTo>
                  <a:pt x="0" y="61998"/>
                </a:lnTo>
                <a:lnTo>
                  <a:pt x="1181" y="64947"/>
                </a:lnTo>
                <a:close/>
              </a:path>
              <a:path w="59310" h="65199">
                <a:moveTo>
                  <a:pt x="28854" y="12621"/>
                </a:moveTo>
                <a:lnTo>
                  <a:pt x="31013" y="0"/>
                </a:lnTo>
                <a:lnTo>
                  <a:pt x="23925" y="125"/>
                </a:lnTo>
                <a:lnTo>
                  <a:pt x="20574" y="2588"/>
                </a:lnTo>
                <a:lnTo>
                  <a:pt x="19710" y="40078"/>
                </a:lnTo>
                <a:lnTo>
                  <a:pt x="28854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7626833" y="3835242"/>
            <a:ext cx="42087" cy="66880"/>
          </a:xfrm>
          <a:custGeom>
            <a:avLst/>
            <a:gdLst/>
            <a:ahLst/>
            <a:cxnLst/>
            <a:rect l="l" t="t" r="r" b="b"/>
            <a:pathLst>
              <a:path w="42087" h="66880">
                <a:moveTo>
                  <a:pt x="1536" y="62334"/>
                </a:moveTo>
                <a:lnTo>
                  <a:pt x="4201" y="63957"/>
                </a:lnTo>
                <a:lnTo>
                  <a:pt x="6893" y="65012"/>
                </a:lnTo>
                <a:lnTo>
                  <a:pt x="10044" y="65966"/>
                </a:lnTo>
                <a:lnTo>
                  <a:pt x="13867" y="66700"/>
                </a:lnTo>
                <a:lnTo>
                  <a:pt x="18172" y="66880"/>
                </a:lnTo>
                <a:lnTo>
                  <a:pt x="21463" y="66880"/>
                </a:lnTo>
                <a:lnTo>
                  <a:pt x="24559" y="66448"/>
                </a:lnTo>
                <a:lnTo>
                  <a:pt x="27457" y="65595"/>
                </a:lnTo>
                <a:lnTo>
                  <a:pt x="30351" y="64720"/>
                </a:lnTo>
                <a:lnTo>
                  <a:pt x="35039" y="61722"/>
                </a:lnTo>
                <a:lnTo>
                  <a:pt x="38922" y="57862"/>
                </a:lnTo>
                <a:lnTo>
                  <a:pt x="40194" y="55295"/>
                </a:lnTo>
                <a:lnTo>
                  <a:pt x="41450" y="52743"/>
                </a:lnTo>
                <a:lnTo>
                  <a:pt x="42087" y="49772"/>
                </a:lnTo>
                <a:lnTo>
                  <a:pt x="42087" y="43779"/>
                </a:lnTo>
                <a:lnTo>
                  <a:pt x="40881" y="39599"/>
                </a:lnTo>
                <a:lnTo>
                  <a:pt x="39038" y="36032"/>
                </a:lnTo>
                <a:lnTo>
                  <a:pt x="36446" y="33199"/>
                </a:lnTo>
                <a:lnTo>
                  <a:pt x="33300" y="30962"/>
                </a:lnTo>
                <a:lnTo>
                  <a:pt x="29933" y="29044"/>
                </a:lnTo>
                <a:lnTo>
                  <a:pt x="26478" y="27445"/>
                </a:lnTo>
                <a:lnTo>
                  <a:pt x="23112" y="25984"/>
                </a:lnTo>
                <a:lnTo>
                  <a:pt x="19961" y="24486"/>
                </a:lnTo>
                <a:lnTo>
                  <a:pt x="17334" y="22860"/>
                </a:lnTo>
                <a:lnTo>
                  <a:pt x="14716" y="19838"/>
                </a:lnTo>
                <a:lnTo>
                  <a:pt x="14324" y="16192"/>
                </a:lnTo>
                <a:lnTo>
                  <a:pt x="15199" y="13549"/>
                </a:lnTo>
                <a:lnTo>
                  <a:pt x="18046" y="11102"/>
                </a:lnTo>
                <a:lnTo>
                  <a:pt x="21437" y="10223"/>
                </a:lnTo>
                <a:lnTo>
                  <a:pt x="24700" y="10223"/>
                </a:lnTo>
                <a:lnTo>
                  <a:pt x="27914" y="10896"/>
                </a:lnTo>
                <a:lnTo>
                  <a:pt x="31953" y="12393"/>
                </a:lnTo>
                <a:lnTo>
                  <a:pt x="34898" y="13920"/>
                </a:lnTo>
                <a:lnTo>
                  <a:pt x="38124" y="12941"/>
                </a:lnTo>
                <a:lnTo>
                  <a:pt x="38340" y="10237"/>
                </a:lnTo>
                <a:lnTo>
                  <a:pt x="38289" y="7099"/>
                </a:lnTo>
                <a:lnTo>
                  <a:pt x="37692" y="4495"/>
                </a:lnTo>
                <a:lnTo>
                  <a:pt x="35088" y="2641"/>
                </a:lnTo>
                <a:lnTo>
                  <a:pt x="31546" y="1285"/>
                </a:lnTo>
                <a:lnTo>
                  <a:pt x="28789" y="586"/>
                </a:lnTo>
                <a:lnTo>
                  <a:pt x="25728" y="104"/>
                </a:lnTo>
                <a:lnTo>
                  <a:pt x="19695" y="0"/>
                </a:lnTo>
                <a:lnTo>
                  <a:pt x="16902" y="381"/>
                </a:lnTo>
                <a:lnTo>
                  <a:pt x="14259" y="1130"/>
                </a:lnTo>
                <a:lnTo>
                  <a:pt x="11606" y="1903"/>
                </a:lnTo>
                <a:lnTo>
                  <a:pt x="7366" y="4611"/>
                </a:lnTo>
                <a:lnTo>
                  <a:pt x="3873" y="8102"/>
                </a:lnTo>
                <a:lnTo>
                  <a:pt x="1573" y="12790"/>
                </a:lnTo>
                <a:lnTo>
                  <a:pt x="1000" y="15507"/>
                </a:lnTo>
                <a:lnTo>
                  <a:pt x="1000" y="21296"/>
                </a:lnTo>
                <a:lnTo>
                  <a:pt x="2195" y="25540"/>
                </a:lnTo>
                <a:lnTo>
                  <a:pt x="4039" y="29159"/>
                </a:lnTo>
                <a:lnTo>
                  <a:pt x="6602" y="31978"/>
                </a:lnTo>
                <a:lnTo>
                  <a:pt x="9677" y="34213"/>
                </a:lnTo>
                <a:lnTo>
                  <a:pt x="12992" y="36132"/>
                </a:lnTo>
                <a:lnTo>
                  <a:pt x="16445" y="37731"/>
                </a:lnTo>
                <a:lnTo>
                  <a:pt x="19771" y="39207"/>
                </a:lnTo>
                <a:lnTo>
                  <a:pt x="22846" y="40690"/>
                </a:lnTo>
                <a:lnTo>
                  <a:pt x="25422" y="42317"/>
                </a:lnTo>
                <a:lnTo>
                  <a:pt x="28065" y="45337"/>
                </a:lnTo>
                <a:lnTo>
                  <a:pt x="28458" y="48070"/>
                </a:lnTo>
                <a:lnTo>
                  <a:pt x="27759" y="51497"/>
                </a:lnTo>
                <a:lnTo>
                  <a:pt x="24853" y="54801"/>
                </a:lnTo>
                <a:lnTo>
                  <a:pt x="21247" y="56108"/>
                </a:lnTo>
                <a:lnTo>
                  <a:pt x="18223" y="56300"/>
                </a:lnTo>
                <a:lnTo>
                  <a:pt x="13651" y="56033"/>
                </a:lnTo>
                <a:lnTo>
                  <a:pt x="9968" y="54928"/>
                </a:lnTo>
                <a:lnTo>
                  <a:pt x="7034" y="53657"/>
                </a:lnTo>
                <a:lnTo>
                  <a:pt x="3769" y="51842"/>
                </a:lnTo>
                <a:lnTo>
                  <a:pt x="925" y="51281"/>
                </a:lnTo>
                <a:lnTo>
                  <a:pt x="11" y="53912"/>
                </a:lnTo>
                <a:lnTo>
                  <a:pt x="0" y="59208"/>
                </a:lnTo>
                <a:lnTo>
                  <a:pt x="1536" y="62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7675092" y="3835242"/>
            <a:ext cx="42086" cy="66880"/>
          </a:xfrm>
          <a:custGeom>
            <a:avLst/>
            <a:gdLst/>
            <a:ahLst/>
            <a:cxnLst/>
            <a:rect l="l" t="t" r="r" b="b"/>
            <a:pathLst>
              <a:path w="42086" h="66880">
                <a:moveTo>
                  <a:pt x="1532" y="62334"/>
                </a:moveTo>
                <a:lnTo>
                  <a:pt x="4215" y="63957"/>
                </a:lnTo>
                <a:lnTo>
                  <a:pt x="6893" y="65012"/>
                </a:lnTo>
                <a:lnTo>
                  <a:pt x="10043" y="65966"/>
                </a:lnTo>
                <a:lnTo>
                  <a:pt x="13867" y="66700"/>
                </a:lnTo>
                <a:lnTo>
                  <a:pt x="18172" y="66880"/>
                </a:lnTo>
                <a:lnTo>
                  <a:pt x="21473" y="66880"/>
                </a:lnTo>
                <a:lnTo>
                  <a:pt x="24557" y="66448"/>
                </a:lnTo>
                <a:lnTo>
                  <a:pt x="27467" y="65595"/>
                </a:lnTo>
                <a:lnTo>
                  <a:pt x="30350" y="64720"/>
                </a:lnTo>
                <a:lnTo>
                  <a:pt x="35038" y="61722"/>
                </a:lnTo>
                <a:lnTo>
                  <a:pt x="38922" y="57862"/>
                </a:lnTo>
                <a:lnTo>
                  <a:pt x="40192" y="55295"/>
                </a:lnTo>
                <a:lnTo>
                  <a:pt x="41450" y="52743"/>
                </a:lnTo>
                <a:lnTo>
                  <a:pt x="42086" y="49772"/>
                </a:lnTo>
                <a:lnTo>
                  <a:pt x="42086" y="43779"/>
                </a:lnTo>
                <a:lnTo>
                  <a:pt x="40881" y="39599"/>
                </a:lnTo>
                <a:lnTo>
                  <a:pt x="39037" y="36032"/>
                </a:lnTo>
                <a:lnTo>
                  <a:pt x="36445" y="33199"/>
                </a:lnTo>
                <a:lnTo>
                  <a:pt x="33310" y="30962"/>
                </a:lnTo>
                <a:lnTo>
                  <a:pt x="29933" y="29044"/>
                </a:lnTo>
                <a:lnTo>
                  <a:pt x="26476" y="27445"/>
                </a:lnTo>
                <a:lnTo>
                  <a:pt x="23111" y="25984"/>
                </a:lnTo>
                <a:lnTo>
                  <a:pt x="19961" y="24486"/>
                </a:lnTo>
                <a:lnTo>
                  <a:pt x="17332" y="22860"/>
                </a:lnTo>
                <a:lnTo>
                  <a:pt x="14730" y="19838"/>
                </a:lnTo>
                <a:lnTo>
                  <a:pt x="14324" y="16192"/>
                </a:lnTo>
                <a:lnTo>
                  <a:pt x="15198" y="13549"/>
                </a:lnTo>
                <a:lnTo>
                  <a:pt x="18046" y="11102"/>
                </a:lnTo>
                <a:lnTo>
                  <a:pt x="21433" y="10223"/>
                </a:lnTo>
                <a:lnTo>
                  <a:pt x="24698" y="10223"/>
                </a:lnTo>
                <a:lnTo>
                  <a:pt x="27913" y="10896"/>
                </a:lnTo>
                <a:lnTo>
                  <a:pt x="31949" y="12393"/>
                </a:lnTo>
                <a:lnTo>
                  <a:pt x="34898" y="13920"/>
                </a:lnTo>
                <a:lnTo>
                  <a:pt x="38122" y="12941"/>
                </a:lnTo>
                <a:lnTo>
                  <a:pt x="38340" y="10237"/>
                </a:lnTo>
                <a:lnTo>
                  <a:pt x="38289" y="7099"/>
                </a:lnTo>
                <a:lnTo>
                  <a:pt x="37691" y="4495"/>
                </a:lnTo>
                <a:lnTo>
                  <a:pt x="35088" y="2641"/>
                </a:lnTo>
                <a:lnTo>
                  <a:pt x="31556" y="1285"/>
                </a:lnTo>
                <a:lnTo>
                  <a:pt x="28788" y="586"/>
                </a:lnTo>
                <a:lnTo>
                  <a:pt x="25728" y="104"/>
                </a:lnTo>
                <a:lnTo>
                  <a:pt x="19695" y="0"/>
                </a:lnTo>
                <a:lnTo>
                  <a:pt x="16901" y="381"/>
                </a:lnTo>
                <a:lnTo>
                  <a:pt x="14259" y="1130"/>
                </a:lnTo>
                <a:lnTo>
                  <a:pt x="11620" y="1903"/>
                </a:lnTo>
                <a:lnTo>
                  <a:pt x="7364" y="4611"/>
                </a:lnTo>
                <a:lnTo>
                  <a:pt x="3873" y="8102"/>
                </a:lnTo>
                <a:lnTo>
                  <a:pt x="1587" y="12790"/>
                </a:lnTo>
                <a:lnTo>
                  <a:pt x="1000" y="15507"/>
                </a:lnTo>
                <a:lnTo>
                  <a:pt x="1000" y="21296"/>
                </a:lnTo>
                <a:lnTo>
                  <a:pt x="2195" y="25540"/>
                </a:lnTo>
                <a:lnTo>
                  <a:pt x="4034" y="29159"/>
                </a:lnTo>
                <a:lnTo>
                  <a:pt x="6601" y="31978"/>
                </a:lnTo>
                <a:lnTo>
                  <a:pt x="9687" y="34213"/>
                </a:lnTo>
                <a:lnTo>
                  <a:pt x="13002" y="36132"/>
                </a:lnTo>
                <a:lnTo>
                  <a:pt x="16459" y="37731"/>
                </a:lnTo>
                <a:lnTo>
                  <a:pt x="19770" y="39207"/>
                </a:lnTo>
                <a:lnTo>
                  <a:pt x="22860" y="40690"/>
                </a:lnTo>
                <a:lnTo>
                  <a:pt x="25422" y="42317"/>
                </a:lnTo>
                <a:lnTo>
                  <a:pt x="28064" y="45337"/>
                </a:lnTo>
                <a:lnTo>
                  <a:pt x="28456" y="48070"/>
                </a:lnTo>
                <a:lnTo>
                  <a:pt x="27758" y="51497"/>
                </a:lnTo>
                <a:lnTo>
                  <a:pt x="24864" y="54801"/>
                </a:lnTo>
                <a:lnTo>
                  <a:pt x="21247" y="56108"/>
                </a:lnTo>
                <a:lnTo>
                  <a:pt x="18223" y="56300"/>
                </a:lnTo>
                <a:lnTo>
                  <a:pt x="13661" y="56033"/>
                </a:lnTo>
                <a:lnTo>
                  <a:pt x="9968" y="54928"/>
                </a:lnTo>
                <a:lnTo>
                  <a:pt x="7033" y="53657"/>
                </a:lnTo>
                <a:lnTo>
                  <a:pt x="3768" y="51842"/>
                </a:lnTo>
                <a:lnTo>
                  <a:pt x="924" y="51281"/>
                </a:lnTo>
                <a:lnTo>
                  <a:pt x="10" y="53912"/>
                </a:lnTo>
                <a:lnTo>
                  <a:pt x="0" y="59208"/>
                </a:lnTo>
                <a:lnTo>
                  <a:pt x="1532" y="623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7724105" y="3835238"/>
            <a:ext cx="47332" cy="66888"/>
          </a:xfrm>
          <a:custGeom>
            <a:avLst/>
            <a:gdLst/>
            <a:ahLst/>
            <a:cxnLst/>
            <a:rect l="l" t="t" r="r" b="b"/>
            <a:pathLst>
              <a:path w="47332" h="66888">
                <a:moveTo>
                  <a:pt x="46559" y="42148"/>
                </a:moveTo>
                <a:lnTo>
                  <a:pt x="45996" y="44891"/>
                </a:lnTo>
                <a:lnTo>
                  <a:pt x="43726" y="49363"/>
                </a:lnTo>
                <a:lnTo>
                  <a:pt x="40651" y="53060"/>
                </a:lnTo>
                <a:lnTo>
                  <a:pt x="36320" y="55446"/>
                </a:lnTo>
                <a:lnTo>
                  <a:pt x="33628" y="56055"/>
                </a:lnTo>
                <a:lnTo>
                  <a:pt x="27165" y="56055"/>
                </a:lnTo>
                <a:lnTo>
                  <a:pt x="24484" y="55523"/>
                </a:lnTo>
                <a:lnTo>
                  <a:pt x="20228" y="53427"/>
                </a:lnTo>
                <a:lnTo>
                  <a:pt x="17269" y="49921"/>
                </a:lnTo>
                <a:lnTo>
                  <a:pt x="20599" y="66229"/>
                </a:lnTo>
                <a:lnTo>
                  <a:pt x="24965" y="66888"/>
                </a:lnTo>
                <a:lnTo>
                  <a:pt x="35090" y="66888"/>
                </a:lnTo>
                <a:lnTo>
                  <a:pt x="39585" y="66113"/>
                </a:lnTo>
                <a:lnTo>
                  <a:pt x="43445" y="64565"/>
                </a:lnTo>
                <a:lnTo>
                  <a:pt x="47332" y="63013"/>
                </a:lnTo>
                <a:lnTo>
                  <a:pt x="46559" y="42148"/>
                </a:lnTo>
                <a:close/>
              </a:path>
              <a:path w="47332" h="66888">
                <a:moveTo>
                  <a:pt x="0" y="33842"/>
                </a:moveTo>
                <a:lnTo>
                  <a:pt x="0" y="39521"/>
                </a:lnTo>
                <a:lnTo>
                  <a:pt x="623" y="44460"/>
                </a:lnTo>
                <a:lnTo>
                  <a:pt x="1865" y="48614"/>
                </a:lnTo>
                <a:lnTo>
                  <a:pt x="3125" y="52764"/>
                </a:lnTo>
                <a:lnTo>
                  <a:pt x="4989" y="56206"/>
                </a:lnTo>
                <a:lnTo>
                  <a:pt x="7481" y="58898"/>
                </a:lnTo>
                <a:lnTo>
                  <a:pt x="9983" y="61606"/>
                </a:lnTo>
                <a:lnTo>
                  <a:pt x="13103" y="63601"/>
                </a:lnTo>
                <a:lnTo>
                  <a:pt x="16851" y="64908"/>
                </a:lnTo>
                <a:lnTo>
                  <a:pt x="20599" y="66229"/>
                </a:lnTo>
                <a:lnTo>
                  <a:pt x="17269" y="49921"/>
                </a:lnTo>
                <a:lnTo>
                  <a:pt x="15112" y="45514"/>
                </a:lnTo>
                <a:lnTo>
                  <a:pt x="14580" y="42696"/>
                </a:lnTo>
                <a:lnTo>
                  <a:pt x="14043" y="39888"/>
                </a:lnTo>
                <a:lnTo>
                  <a:pt x="13766" y="36727"/>
                </a:lnTo>
                <a:lnTo>
                  <a:pt x="13766" y="30161"/>
                </a:lnTo>
                <a:lnTo>
                  <a:pt x="14043" y="27302"/>
                </a:lnTo>
                <a:lnTo>
                  <a:pt x="14604" y="24584"/>
                </a:lnTo>
                <a:lnTo>
                  <a:pt x="15148" y="21865"/>
                </a:lnTo>
                <a:lnTo>
                  <a:pt x="17424" y="17459"/>
                </a:lnTo>
                <a:lnTo>
                  <a:pt x="20499" y="13816"/>
                </a:lnTo>
                <a:lnTo>
                  <a:pt x="24825" y="11390"/>
                </a:lnTo>
                <a:lnTo>
                  <a:pt x="27533" y="10782"/>
                </a:lnTo>
                <a:lnTo>
                  <a:pt x="33934" y="10782"/>
                </a:lnTo>
                <a:lnTo>
                  <a:pt x="36601" y="11325"/>
                </a:lnTo>
                <a:lnTo>
                  <a:pt x="40857" y="13484"/>
                </a:lnTo>
                <a:lnTo>
                  <a:pt x="43851" y="16991"/>
                </a:lnTo>
                <a:lnTo>
                  <a:pt x="46047" y="21358"/>
                </a:lnTo>
                <a:lnTo>
                  <a:pt x="46584" y="24127"/>
                </a:lnTo>
                <a:lnTo>
                  <a:pt x="47103" y="26910"/>
                </a:lnTo>
                <a:lnTo>
                  <a:pt x="47368" y="29994"/>
                </a:lnTo>
                <a:lnTo>
                  <a:pt x="47368" y="36485"/>
                </a:lnTo>
                <a:lnTo>
                  <a:pt x="47103" y="39405"/>
                </a:lnTo>
                <a:lnTo>
                  <a:pt x="46559" y="42148"/>
                </a:lnTo>
                <a:lnTo>
                  <a:pt x="47332" y="63013"/>
                </a:lnTo>
                <a:lnTo>
                  <a:pt x="50584" y="60768"/>
                </a:lnTo>
                <a:lnTo>
                  <a:pt x="53211" y="57833"/>
                </a:lnTo>
                <a:lnTo>
                  <a:pt x="55839" y="54874"/>
                </a:lnTo>
                <a:lnTo>
                  <a:pt x="57823" y="51292"/>
                </a:lnTo>
                <a:lnTo>
                  <a:pt x="59155" y="47062"/>
                </a:lnTo>
                <a:lnTo>
                  <a:pt x="60476" y="42847"/>
                </a:lnTo>
                <a:lnTo>
                  <a:pt x="61150" y="38047"/>
                </a:lnTo>
                <a:lnTo>
                  <a:pt x="61150" y="27100"/>
                </a:lnTo>
                <a:lnTo>
                  <a:pt x="60501" y="22247"/>
                </a:lnTo>
                <a:lnTo>
                  <a:pt x="59231" y="18147"/>
                </a:lnTo>
                <a:lnTo>
                  <a:pt x="57950" y="14032"/>
                </a:lnTo>
                <a:lnTo>
                  <a:pt x="56055" y="10627"/>
                </a:lnTo>
                <a:lnTo>
                  <a:pt x="53529" y="7933"/>
                </a:lnTo>
                <a:lnTo>
                  <a:pt x="51026" y="5231"/>
                </a:lnTo>
                <a:lnTo>
                  <a:pt x="47891" y="3235"/>
                </a:lnTo>
                <a:lnTo>
                  <a:pt x="44143" y="1940"/>
                </a:lnTo>
                <a:lnTo>
                  <a:pt x="40410" y="643"/>
                </a:lnTo>
                <a:lnTo>
                  <a:pt x="36079" y="0"/>
                </a:lnTo>
                <a:lnTo>
                  <a:pt x="26071" y="0"/>
                </a:lnTo>
                <a:lnTo>
                  <a:pt x="21574" y="784"/>
                </a:lnTo>
                <a:lnTo>
                  <a:pt x="17691" y="2346"/>
                </a:lnTo>
                <a:lnTo>
                  <a:pt x="13817" y="3909"/>
                </a:lnTo>
                <a:lnTo>
                  <a:pt x="10566" y="6145"/>
                </a:lnTo>
                <a:lnTo>
                  <a:pt x="7938" y="9079"/>
                </a:lnTo>
                <a:lnTo>
                  <a:pt x="5295" y="11998"/>
                </a:lnTo>
                <a:lnTo>
                  <a:pt x="3326" y="15570"/>
                </a:lnTo>
                <a:lnTo>
                  <a:pt x="1995" y="19745"/>
                </a:lnTo>
                <a:lnTo>
                  <a:pt x="659" y="23911"/>
                </a:lnTo>
                <a:lnTo>
                  <a:pt x="0" y="28613"/>
                </a:lnTo>
                <a:lnTo>
                  <a:pt x="0" y="33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7792632" y="3835342"/>
            <a:ext cx="47739" cy="66690"/>
          </a:xfrm>
          <a:custGeom>
            <a:avLst/>
            <a:gdLst/>
            <a:ahLst/>
            <a:cxnLst/>
            <a:rect l="l" t="t" r="r" b="b"/>
            <a:pathLst>
              <a:path w="47739" h="66690">
                <a:moveTo>
                  <a:pt x="673" y="44312"/>
                </a:moveTo>
                <a:lnTo>
                  <a:pt x="2005" y="48362"/>
                </a:lnTo>
                <a:lnTo>
                  <a:pt x="3326" y="52412"/>
                </a:lnTo>
                <a:lnTo>
                  <a:pt x="5245" y="55803"/>
                </a:lnTo>
                <a:lnTo>
                  <a:pt x="7746" y="58521"/>
                </a:lnTo>
                <a:lnTo>
                  <a:pt x="10234" y="61239"/>
                </a:lnTo>
                <a:lnTo>
                  <a:pt x="13258" y="63273"/>
                </a:lnTo>
                <a:lnTo>
                  <a:pt x="16814" y="64630"/>
                </a:lnTo>
                <a:lnTo>
                  <a:pt x="20393" y="66001"/>
                </a:lnTo>
                <a:lnTo>
                  <a:pt x="24382" y="66690"/>
                </a:lnTo>
                <a:lnTo>
                  <a:pt x="28803" y="66690"/>
                </a:lnTo>
                <a:lnTo>
                  <a:pt x="33183" y="66499"/>
                </a:lnTo>
                <a:lnTo>
                  <a:pt x="37068" y="65761"/>
                </a:lnTo>
                <a:lnTo>
                  <a:pt x="40308" y="64757"/>
                </a:lnTo>
                <a:lnTo>
                  <a:pt x="43116" y="63640"/>
                </a:lnTo>
                <a:lnTo>
                  <a:pt x="46644" y="61189"/>
                </a:lnTo>
                <a:lnTo>
                  <a:pt x="47649" y="58560"/>
                </a:lnTo>
                <a:lnTo>
                  <a:pt x="47739" y="53698"/>
                </a:lnTo>
                <a:lnTo>
                  <a:pt x="46875" y="50507"/>
                </a:lnTo>
                <a:lnTo>
                  <a:pt x="44258" y="51106"/>
                </a:lnTo>
                <a:lnTo>
                  <a:pt x="41262" y="52909"/>
                </a:lnTo>
                <a:lnTo>
                  <a:pt x="38581" y="54179"/>
                </a:lnTo>
                <a:lnTo>
                  <a:pt x="35204" y="55270"/>
                </a:lnTo>
                <a:lnTo>
                  <a:pt x="30848" y="55562"/>
                </a:lnTo>
                <a:lnTo>
                  <a:pt x="28295" y="55562"/>
                </a:lnTo>
                <a:lnTo>
                  <a:pt x="25984" y="55105"/>
                </a:lnTo>
                <a:lnTo>
                  <a:pt x="21894" y="53352"/>
                </a:lnTo>
                <a:lnTo>
                  <a:pt x="18694" y="50217"/>
                </a:lnTo>
                <a:lnTo>
                  <a:pt x="16141" y="46116"/>
                </a:lnTo>
                <a:lnTo>
                  <a:pt x="15353" y="43343"/>
                </a:lnTo>
                <a:lnTo>
                  <a:pt x="14579" y="40565"/>
                </a:lnTo>
                <a:lnTo>
                  <a:pt x="14173" y="37274"/>
                </a:lnTo>
                <a:lnTo>
                  <a:pt x="14173" y="30024"/>
                </a:lnTo>
                <a:lnTo>
                  <a:pt x="14554" y="26924"/>
                </a:lnTo>
                <a:lnTo>
                  <a:pt x="15278" y="24156"/>
                </a:lnTo>
                <a:lnTo>
                  <a:pt x="16012" y="21388"/>
                </a:lnTo>
                <a:lnTo>
                  <a:pt x="17081" y="19037"/>
                </a:lnTo>
                <a:lnTo>
                  <a:pt x="19911" y="15138"/>
                </a:lnTo>
                <a:lnTo>
                  <a:pt x="23647" y="12599"/>
                </a:lnTo>
                <a:lnTo>
                  <a:pt x="27938" y="11023"/>
                </a:lnTo>
                <a:lnTo>
                  <a:pt x="30505" y="11023"/>
                </a:lnTo>
                <a:lnTo>
                  <a:pt x="34837" y="11314"/>
                </a:lnTo>
                <a:lnTo>
                  <a:pt x="38199" y="12485"/>
                </a:lnTo>
                <a:lnTo>
                  <a:pt x="40855" y="13841"/>
                </a:lnTo>
                <a:lnTo>
                  <a:pt x="43826" y="15800"/>
                </a:lnTo>
                <a:lnTo>
                  <a:pt x="46964" y="15850"/>
                </a:lnTo>
                <a:lnTo>
                  <a:pt x="47533" y="13017"/>
                </a:lnTo>
                <a:lnTo>
                  <a:pt x="47574" y="10238"/>
                </a:lnTo>
                <a:lnTo>
                  <a:pt x="47282" y="7175"/>
                </a:lnTo>
                <a:lnTo>
                  <a:pt x="45504" y="4456"/>
                </a:lnTo>
                <a:lnTo>
                  <a:pt x="42454" y="2653"/>
                </a:lnTo>
                <a:lnTo>
                  <a:pt x="39761" y="1612"/>
                </a:lnTo>
                <a:lnTo>
                  <a:pt x="36817" y="737"/>
                </a:lnTo>
                <a:lnTo>
                  <a:pt x="33475" y="140"/>
                </a:lnTo>
                <a:lnTo>
                  <a:pt x="29959" y="0"/>
                </a:lnTo>
                <a:lnTo>
                  <a:pt x="25526" y="0"/>
                </a:lnTo>
                <a:lnTo>
                  <a:pt x="21473" y="737"/>
                </a:lnTo>
                <a:lnTo>
                  <a:pt x="17805" y="2235"/>
                </a:lnTo>
                <a:lnTo>
                  <a:pt x="14122" y="3733"/>
                </a:lnTo>
                <a:lnTo>
                  <a:pt x="10972" y="5933"/>
                </a:lnTo>
                <a:lnTo>
                  <a:pt x="8343" y="8827"/>
                </a:lnTo>
                <a:lnTo>
                  <a:pt x="5702" y="11722"/>
                </a:lnTo>
                <a:lnTo>
                  <a:pt x="3657" y="15303"/>
                </a:lnTo>
                <a:lnTo>
                  <a:pt x="2195" y="19559"/>
                </a:lnTo>
                <a:lnTo>
                  <a:pt x="734" y="23825"/>
                </a:lnTo>
                <a:lnTo>
                  <a:pt x="0" y="28688"/>
                </a:lnTo>
                <a:lnTo>
                  <a:pt x="0" y="39585"/>
                </a:lnTo>
                <a:lnTo>
                  <a:pt x="673" y="44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7849709" y="3836076"/>
            <a:ext cx="13172" cy="65203"/>
          </a:xfrm>
          <a:custGeom>
            <a:avLst/>
            <a:gdLst/>
            <a:ahLst/>
            <a:cxnLst/>
            <a:rect l="l" t="t" r="r" b="b"/>
            <a:pathLst>
              <a:path w="13172" h="65203">
                <a:moveTo>
                  <a:pt x="13172" y="63108"/>
                </a:moveTo>
                <a:lnTo>
                  <a:pt x="13172" y="1767"/>
                </a:lnTo>
                <a:lnTo>
                  <a:pt x="10605" y="256"/>
                </a:lnTo>
                <a:lnTo>
                  <a:pt x="7887" y="0"/>
                </a:lnTo>
                <a:lnTo>
                  <a:pt x="5323" y="0"/>
                </a:lnTo>
                <a:lnTo>
                  <a:pt x="2606" y="256"/>
                </a:lnTo>
                <a:lnTo>
                  <a:pt x="0" y="2095"/>
                </a:lnTo>
                <a:lnTo>
                  <a:pt x="0" y="63439"/>
                </a:lnTo>
                <a:lnTo>
                  <a:pt x="2566" y="64963"/>
                </a:lnTo>
                <a:lnTo>
                  <a:pt x="5323" y="65203"/>
                </a:lnTo>
                <a:lnTo>
                  <a:pt x="7887" y="65203"/>
                </a:lnTo>
                <a:lnTo>
                  <a:pt x="10605" y="64963"/>
                </a:lnTo>
                <a:lnTo>
                  <a:pt x="13172" y="631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7871367" y="3836084"/>
            <a:ext cx="59310" cy="65199"/>
          </a:xfrm>
          <a:custGeom>
            <a:avLst/>
            <a:gdLst/>
            <a:ahLst/>
            <a:cxnLst/>
            <a:rect l="l" t="t" r="r" b="b"/>
            <a:pathLst>
              <a:path w="59310" h="65199">
                <a:moveTo>
                  <a:pt x="1181" y="64947"/>
                </a:moveTo>
                <a:lnTo>
                  <a:pt x="4114" y="65199"/>
                </a:lnTo>
                <a:lnTo>
                  <a:pt x="7063" y="65199"/>
                </a:lnTo>
                <a:lnTo>
                  <a:pt x="9997" y="65022"/>
                </a:lnTo>
                <a:lnTo>
                  <a:pt x="12740" y="62801"/>
                </a:lnTo>
                <a:lnTo>
                  <a:pt x="16830" y="50166"/>
                </a:lnTo>
                <a:lnTo>
                  <a:pt x="41087" y="50166"/>
                </a:lnTo>
                <a:lnTo>
                  <a:pt x="45429" y="63154"/>
                </a:lnTo>
                <a:lnTo>
                  <a:pt x="47473" y="64973"/>
                </a:lnTo>
                <a:lnTo>
                  <a:pt x="50091" y="65173"/>
                </a:lnTo>
                <a:lnTo>
                  <a:pt x="56034" y="65149"/>
                </a:lnTo>
                <a:lnTo>
                  <a:pt x="59310" y="62852"/>
                </a:lnTo>
                <a:lnTo>
                  <a:pt x="58560" y="59993"/>
                </a:lnTo>
                <a:lnTo>
                  <a:pt x="38595" y="2743"/>
                </a:lnTo>
                <a:lnTo>
                  <a:pt x="38394" y="2120"/>
                </a:lnTo>
                <a:lnTo>
                  <a:pt x="35816" y="241"/>
                </a:lnTo>
                <a:lnTo>
                  <a:pt x="32576" y="25"/>
                </a:lnTo>
                <a:lnTo>
                  <a:pt x="29060" y="0"/>
                </a:lnTo>
                <a:lnTo>
                  <a:pt x="28858" y="12621"/>
                </a:lnTo>
                <a:lnTo>
                  <a:pt x="38037" y="40078"/>
                </a:lnTo>
                <a:lnTo>
                  <a:pt x="19714" y="40078"/>
                </a:lnTo>
                <a:lnTo>
                  <a:pt x="20574" y="2588"/>
                </a:lnTo>
                <a:lnTo>
                  <a:pt x="647" y="59903"/>
                </a:lnTo>
                <a:lnTo>
                  <a:pt x="0" y="61998"/>
                </a:lnTo>
                <a:lnTo>
                  <a:pt x="1181" y="64947"/>
                </a:lnTo>
                <a:close/>
              </a:path>
              <a:path w="59310" h="65199">
                <a:moveTo>
                  <a:pt x="28858" y="12621"/>
                </a:moveTo>
                <a:lnTo>
                  <a:pt x="29060" y="0"/>
                </a:lnTo>
                <a:lnTo>
                  <a:pt x="25999" y="25"/>
                </a:lnTo>
                <a:lnTo>
                  <a:pt x="23116" y="241"/>
                </a:lnTo>
                <a:lnTo>
                  <a:pt x="20574" y="2588"/>
                </a:lnTo>
                <a:lnTo>
                  <a:pt x="19714" y="40078"/>
                </a:lnTo>
                <a:lnTo>
                  <a:pt x="28858" y="126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7932157" y="3836376"/>
            <a:ext cx="49428" cy="64910"/>
          </a:xfrm>
          <a:custGeom>
            <a:avLst/>
            <a:gdLst/>
            <a:ahLst/>
            <a:cxnLst/>
            <a:rect l="l" t="t" r="r" b="b"/>
            <a:pathLst>
              <a:path w="49428" h="64910">
                <a:moveTo>
                  <a:pt x="19530" y="64353"/>
                </a:moveTo>
                <a:lnTo>
                  <a:pt x="22402" y="64860"/>
                </a:lnTo>
                <a:lnTo>
                  <a:pt x="25985" y="64910"/>
                </a:lnTo>
                <a:lnTo>
                  <a:pt x="28738" y="64655"/>
                </a:lnTo>
                <a:lnTo>
                  <a:pt x="31305" y="62815"/>
                </a:lnTo>
                <a:lnTo>
                  <a:pt x="31305" y="10745"/>
                </a:lnTo>
                <a:lnTo>
                  <a:pt x="47484" y="10745"/>
                </a:lnTo>
                <a:lnTo>
                  <a:pt x="49212" y="8549"/>
                </a:lnTo>
                <a:lnTo>
                  <a:pt x="49428" y="5400"/>
                </a:lnTo>
                <a:lnTo>
                  <a:pt x="49302" y="2857"/>
                </a:lnTo>
                <a:lnTo>
                  <a:pt x="47484" y="0"/>
                </a:lnTo>
                <a:lnTo>
                  <a:pt x="1954" y="0"/>
                </a:lnTo>
                <a:lnTo>
                  <a:pt x="341" y="1587"/>
                </a:lnTo>
                <a:lnTo>
                  <a:pt x="0" y="4395"/>
                </a:lnTo>
                <a:lnTo>
                  <a:pt x="125" y="7861"/>
                </a:lnTo>
                <a:lnTo>
                  <a:pt x="1954" y="10745"/>
                </a:lnTo>
                <a:lnTo>
                  <a:pt x="18122" y="10745"/>
                </a:lnTo>
                <a:lnTo>
                  <a:pt x="18122" y="62815"/>
                </a:lnTo>
                <a:lnTo>
                  <a:pt x="19530" y="643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7988759" y="3836376"/>
            <a:ext cx="38304" cy="64601"/>
          </a:xfrm>
          <a:custGeom>
            <a:avLst/>
            <a:gdLst/>
            <a:ahLst/>
            <a:cxnLst/>
            <a:rect l="l" t="t" r="r" b="b"/>
            <a:pathLst>
              <a:path w="38304" h="64601">
                <a:moveTo>
                  <a:pt x="38304" y="59460"/>
                </a:moveTo>
                <a:lnTo>
                  <a:pt x="38163" y="57044"/>
                </a:lnTo>
                <a:lnTo>
                  <a:pt x="36360" y="54316"/>
                </a:lnTo>
                <a:lnTo>
                  <a:pt x="13093" y="54316"/>
                </a:lnTo>
                <a:lnTo>
                  <a:pt x="13093" y="36093"/>
                </a:lnTo>
                <a:lnTo>
                  <a:pt x="32612" y="36093"/>
                </a:lnTo>
                <a:lnTo>
                  <a:pt x="34225" y="34641"/>
                </a:lnTo>
                <a:lnTo>
                  <a:pt x="34556" y="32078"/>
                </a:lnTo>
                <a:lnTo>
                  <a:pt x="34430" y="28738"/>
                </a:lnTo>
                <a:lnTo>
                  <a:pt x="32612" y="26060"/>
                </a:lnTo>
                <a:lnTo>
                  <a:pt x="13093" y="26060"/>
                </a:lnTo>
                <a:lnTo>
                  <a:pt x="13093" y="10284"/>
                </a:lnTo>
                <a:lnTo>
                  <a:pt x="36144" y="10284"/>
                </a:lnTo>
                <a:lnTo>
                  <a:pt x="37721" y="8747"/>
                </a:lnTo>
                <a:lnTo>
                  <a:pt x="38037" y="6134"/>
                </a:lnTo>
                <a:lnTo>
                  <a:pt x="37922" y="2727"/>
                </a:lnTo>
                <a:lnTo>
                  <a:pt x="36144" y="0"/>
                </a:lnTo>
                <a:lnTo>
                  <a:pt x="3898" y="0"/>
                </a:lnTo>
                <a:lnTo>
                  <a:pt x="1130" y="989"/>
                </a:lnTo>
                <a:lnTo>
                  <a:pt x="0" y="4150"/>
                </a:lnTo>
                <a:lnTo>
                  <a:pt x="0" y="60460"/>
                </a:lnTo>
                <a:lnTo>
                  <a:pt x="1130" y="63625"/>
                </a:lnTo>
                <a:lnTo>
                  <a:pt x="3898" y="64601"/>
                </a:lnTo>
                <a:lnTo>
                  <a:pt x="36360" y="64601"/>
                </a:lnTo>
                <a:lnTo>
                  <a:pt x="38088" y="62530"/>
                </a:lnTo>
                <a:lnTo>
                  <a:pt x="38304" y="594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8034497" y="3835242"/>
            <a:ext cx="42087" cy="66880"/>
          </a:xfrm>
          <a:custGeom>
            <a:avLst/>
            <a:gdLst/>
            <a:ahLst/>
            <a:cxnLst/>
            <a:rect l="l" t="t" r="r" b="b"/>
            <a:pathLst>
              <a:path w="42087" h="66880">
                <a:moveTo>
                  <a:pt x="6898" y="65012"/>
                </a:moveTo>
                <a:lnTo>
                  <a:pt x="10058" y="65966"/>
                </a:lnTo>
                <a:lnTo>
                  <a:pt x="13867" y="66700"/>
                </a:lnTo>
                <a:lnTo>
                  <a:pt x="18173" y="66880"/>
                </a:lnTo>
                <a:lnTo>
                  <a:pt x="21474" y="66880"/>
                </a:lnTo>
                <a:lnTo>
                  <a:pt x="24563" y="66448"/>
                </a:lnTo>
                <a:lnTo>
                  <a:pt x="27472" y="65595"/>
                </a:lnTo>
                <a:lnTo>
                  <a:pt x="30351" y="64720"/>
                </a:lnTo>
                <a:lnTo>
                  <a:pt x="35053" y="61722"/>
                </a:lnTo>
                <a:lnTo>
                  <a:pt x="38926" y="57862"/>
                </a:lnTo>
                <a:lnTo>
                  <a:pt x="40194" y="55295"/>
                </a:lnTo>
                <a:lnTo>
                  <a:pt x="41454" y="52743"/>
                </a:lnTo>
                <a:lnTo>
                  <a:pt x="42087" y="49772"/>
                </a:lnTo>
                <a:lnTo>
                  <a:pt x="42087" y="43779"/>
                </a:lnTo>
                <a:lnTo>
                  <a:pt x="40892" y="39599"/>
                </a:lnTo>
                <a:lnTo>
                  <a:pt x="39053" y="36032"/>
                </a:lnTo>
                <a:lnTo>
                  <a:pt x="36450" y="33199"/>
                </a:lnTo>
                <a:lnTo>
                  <a:pt x="33310" y="30962"/>
                </a:lnTo>
                <a:lnTo>
                  <a:pt x="29945" y="29044"/>
                </a:lnTo>
                <a:lnTo>
                  <a:pt x="26478" y="27445"/>
                </a:lnTo>
                <a:lnTo>
                  <a:pt x="23126" y="25984"/>
                </a:lnTo>
                <a:lnTo>
                  <a:pt x="19965" y="24486"/>
                </a:lnTo>
                <a:lnTo>
                  <a:pt x="17334" y="22860"/>
                </a:lnTo>
                <a:lnTo>
                  <a:pt x="14731" y="19838"/>
                </a:lnTo>
                <a:lnTo>
                  <a:pt x="14324" y="16192"/>
                </a:lnTo>
                <a:lnTo>
                  <a:pt x="15214" y="13549"/>
                </a:lnTo>
                <a:lnTo>
                  <a:pt x="18058" y="11102"/>
                </a:lnTo>
                <a:lnTo>
                  <a:pt x="21438" y="10223"/>
                </a:lnTo>
                <a:lnTo>
                  <a:pt x="24704" y="10223"/>
                </a:lnTo>
                <a:lnTo>
                  <a:pt x="27914" y="10896"/>
                </a:lnTo>
                <a:lnTo>
                  <a:pt x="31954" y="12393"/>
                </a:lnTo>
                <a:lnTo>
                  <a:pt x="34913" y="13920"/>
                </a:lnTo>
                <a:lnTo>
                  <a:pt x="38124" y="12941"/>
                </a:lnTo>
                <a:lnTo>
                  <a:pt x="38340" y="10237"/>
                </a:lnTo>
                <a:lnTo>
                  <a:pt x="38290" y="7099"/>
                </a:lnTo>
                <a:lnTo>
                  <a:pt x="37706" y="4495"/>
                </a:lnTo>
                <a:lnTo>
                  <a:pt x="35104" y="2641"/>
                </a:lnTo>
                <a:lnTo>
                  <a:pt x="31562" y="1285"/>
                </a:lnTo>
                <a:lnTo>
                  <a:pt x="28789" y="586"/>
                </a:lnTo>
                <a:lnTo>
                  <a:pt x="25730" y="104"/>
                </a:lnTo>
                <a:lnTo>
                  <a:pt x="19710" y="0"/>
                </a:lnTo>
                <a:lnTo>
                  <a:pt x="16902" y="381"/>
                </a:lnTo>
                <a:lnTo>
                  <a:pt x="14263" y="1130"/>
                </a:lnTo>
                <a:lnTo>
                  <a:pt x="11621" y="1903"/>
                </a:lnTo>
                <a:lnTo>
                  <a:pt x="7379" y="4611"/>
                </a:lnTo>
                <a:lnTo>
                  <a:pt x="3873" y="8102"/>
                </a:lnTo>
                <a:lnTo>
                  <a:pt x="1587" y="12790"/>
                </a:lnTo>
                <a:lnTo>
                  <a:pt x="1015" y="15507"/>
                </a:lnTo>
                <a:lnTo>
                  <a:pt x="1015" y="21296"/>
                </a:lnTo>
                <a:lnTo>
                  <a:pt x="2197" y="25540"/>
                </a:lnTo>
                <a:lnTo>
                  <a:pt x="4039" y="29159"/>
                </a:lnTo>
                <a:lnTo>
                  <a:pt x="6602" y="31978"/>
                </a:lnTo>
                <a:lnTo>
                  <a:pt x="9691" y="34213"/>
                </a:lnTo>
                <a:lnTo>
                  <a:pt x="13003" y="36132"/>
                </a:lnTo>
                <a:lnTo>
                  <a:pt x="16459" y="37731"/>
                </a:lnTo>
                <a:lnTo>
                  <a:pt x="19775" y="39207"/>
                </a:lnTo>
                <a:lnTo>
                  <a:pt x="22859" y="40690"/>
                </a:lnTo>
                <a:lnTo>
                  <a:pt x="26468" y="43242"/>
                </a:lnTo>
                <a:lnTo>
                  <a:pt x="28461" y="46609"/>
                </a:lnTo>
                <a:lnTo>
                  <a:pt x="28232" y="50471"/>
                </a:lnTo>
                <a:lnTo>
                  <a:pt x="26619" y="53406"/>
                </a:lnTo>
                <a:lnTo>
                  <a:pt x="23789" y="55346"/>
                </a:lnTo>
                <a:lnTo>
                  <a:pt x="21247" y="56108"/>
                </a:lnTo>
                <a:lnTo>
                  <a:pt x="18223" y="56300"/>
                </a:lnTo>
                <a:lnTo>
                  <a:pt x="13666" y="56033"/>
                </a:lnTo>
                <a:lnTo>
                  <a:pt x="9969" y="54928"/>
                </a:lnTo>
                <a:lnTo>
                  <a:pt x="7049" y="53657"/>
                </a:lnTo>
                <a:lnTo>
                  <a:pt x="3773" y="51842"/>
                </a:lnTo>
                <a:lnTo>
                  <a:pt x="929" y="51281"/>
                </a:lnTo>
                <a:lnTo>
                  <a:pt x="15" y="53912"/>
                </a:lnTo>
                <a:lnTo>
                  <a:pt x="0" y="59208"/>
                </a:lnTo>
                <a:lnTo>
                  <a:pt x="1537" y="62334"/>
                </a:lnTo>
                <a:lnTo>
                  <a:pt x="4216" y="63957"/>
                </a:lnTo>
                <a:lnTo>
                  <a:pt x="6898" y="65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6964437" y="3957354"/>
            <a:ext cx="40439" cy="65544"/>
          </a:xfrm>
          <a:custGeom>
            <a:avLst/>
            <a:gdLst/>
            <a:ahLst/>
            <a:cxnLst/>
            <a:rect l="l" t="t" r="r" b="b"/>
            <a:pathLst>
              <a:path w="40439" h="65544">
                <a:moveTo>
                  <a:pt x="1854" y="12650"/>
                </a:moveTo>
                <a:lnTo>
                  <a:pt x="4572" y="12128"/>
                </a:lnTo>
                <a:lnTo>
                  <a:pt x="7707" y="10274"/>
                </a:lnTo>
                <a:lnTo>
                  <a:pt x="10425" y="9003"/>
                </a:lnTo>
                <a:lnTo>
                  <a:pt x="13755" y="7872"/>
                </a:lnTo>
                <a:lnTo>
                  <a:pt x="17730" y="7592"/>
                </a:lnTo>
                <a:lnTo>
                  <a:pt x="21107" y="7872"/>
                </a:lnTo>
                <a:lnTo>
                  <a:pt x="24980" y="9766"/>
                </a:lnTo>
                <a:lnTo>
                  <a:pt x="27496" y="12827"/>
                </a:lnTo>
                <a:lnTo>
                  <a:pt x="28472" y="15393"/>
                </a:lnTo>
                <a:lnTo>
                  <a:pt x="28703" y="18172"/>
                </a:lnTo>
                <a:lnTo>
                  <a:pt x="28536" y="21131"/>
                </a:lnTo>
                <a:lnTo>
                  <a:pt x="27940" y="24396"/>
                </a:lnTo>
                <a:lnTo>
                  <a:pt x="26315" y="28205"/>
                </a:lnTo>
                <a:lnTo>
                  <a:pt x="23940" y="32421"/>
                </a:lnTo>
                <a:lnTo>
                  <a:pt x="20347" y="37274"/>
                </a:lnTo>
                <a:lnTo>
                  <a:pt x="17946" y="40017"/>
                </a:lnTo>
                <a:lnTo>
                  <a:pt x="14972" y="43077"/>
                </a:lnTo>
                <a:lnTo>
                  <a:pt x="2059" y="56351"/>
                </a:lnTo>
                <a:lnTo>
                  <a:pt x="582" y="58355"/>
                </a:lnTo>
                <a:lnTo>
                  <a:pt x="0" y="61123"/>
                </a:lnTo>
                <a:lnTo>
                  <a:pt x="292" y="64147"/>
                </a:lnTo>
                <a:lnTo>
                  <a:pt x="2844" y="65544"/>
                </a:lnTo>
                <a:lnTo>
                  <a:pt x="38545" y="65544"/>
                </a:lnTo>
                <a:lnTo>
                  <a:pt x="39966" y="64630"/>
                </a:lnTo>
                <a:lnTo>
                  <a:pt x="40439" y="61847"/>
                </a:lnTo>
                <a:lnTo>
                  <a:pt x="40439" y="61250"/>
                </a:lnTo>
                <a:lnTo>
                  <a:pt x="38494" y="58254"/>
                </a:lnTo>
                <a:lnTo>
                  <a:pt x="10389" y="58254"/>
                </a:lnTo>
                <a:lnTo>
                  <a:pt x="20613" y="47574"/>
                </a:lnTo>
                <a:lnTo>
                  <a:pt x="24307" y="43775"/>
                </a:lnTo>
                <a:lnTo>
                  <a:pt x="27280" y="40424"/>
                </a:lnTo>
                <a:lnTo>
                  <a:pt x="29502" y="37515"/>
                </a:lnTo>
                <a:lnTo>
                  <a:pt x="31723" y="34596"/>
                </a:lnTo>
                <a:lnTo>
                  <a:pt x="33440" y="31953"/>
                </a:lnTo>
                <a:lnTo>
                  <a:pt x="34621" y="29577"/>
                </a:lnTo>
                <a:lnTo>
                  <a:pt x="36575" y="24994"/>
                </a:lnTo>
                <a:lnTo>
                  <a:pt x="37313" y="20890"/>
                </a:lnTo>
                <a:lnTo>
                  <a:pt x="37490" y="16775"/>
                </a:lnTo>
                <a:lnTo>
                  <a:pt x="37097" y="12319"/>
                </a:lnTo>
                <a:lnTo>
                  <a:pt x="35571" y="8255"/>
                </a:lnTo>
                <a:lnTo>
                  <a:pt x="32867" y="4953"/>
                </a:lnTo>
                <a:lnTo>
                  <a:pt x="29376" y="2209"/>
                </a:lnTo>
                <a:lnTo>
                  <a:pt x="24688" y="443"/>
                </a:lnTo>
                <a:lnTo>
                  <a:pt x="21945" y="0"/>
                </a:lnTo>
                <a:lnTo>
                  <a:pt x="16865" y="0"/>
                </a:lnTo>
                <a:lnTo>
                  <a:pt x="13194" y="596"/>
                </a:lnTo>
                <a:lnTo>
                  <a:pt x="9791" y="1487"/>
                </a:lnTo>
                <a:lnTo>
                  <a:pt x="6832" y="2653"/>
                </a:lnTo>
                <a:lnTo>
                  <a:pt x="3647" y="4431"/>
                </a:lnTo>
                <a:lnTo>
                  <a:pt x="1332" y="7148"/>
                </a:lnTo>
                <a:lnTo>
                  <a:pt x="1195" y="9827"/>
                </a:lnTo>
                <a:lnTo>
                  <a:pt x="1854" y="12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7018862" y="3957854"/>
            <a:ext cx="37595" cy="65048"/>
          </a:xfrm>
          <a:custGeom>
            <a:avLst/>
            <a:gdLst/>
            <a:ahLst/>
            <a:cxnLst/>
            <a:rect l="l" t="t" r="r" b="b"/>
            <a:pathLst>
              <a:path w="37595" h="65048">
                <a:moveTo>
                  <a:pt x="508" y="59677"/>
                </a:moveTo>
                <a:lnTo>
                  <a:pt x="256" y="62279"/>
                </a:lnTo>
                <a:lnTo>
                  <a:pt x="2044" y="65048"/>
                </a:lnTo>
                <a:lnTo>
                  <a:pt x="35791" y="65048"/>
                </a:lnTo>
                <a:lnTo>
                  <a:pt x="37048" y="64298"/>
                </a:lnTo>
                <a:lnTo>
                  <a:pt x="37595" y="61645"/>
                </a:lnTo>
                <a:lnTo>
                  <a:pt x="37595" y="61048"/>
                </a:lnTo>
                <a:lnTo>
                  <a:pt x="35791" y="58164"/>
                </a:lnTo>
                <a:lnTo>
                  <a:pt x="24105" y="58164"/>
                </a:lnTo>
                <a:lnTo>
                  <a:pt x="24105" y="1397"/>
                </a:lnTo>
                <a:lnTo>
                  <a:pt x="21578" y="25"/>
                </a:lnTo>
                <a:lnTo>
                  <a:pt x="19025" y="0"/>
                </a:lnTo>
                <a:lnTo>
                  <a:pt x="16323" y="596"/>
                </a:lnTo>
                <a:lnTo>
                  <a:pt x="1451" y="10119"/>
                </a:lnTo>
                <a:lnTo>
                  <a:pt x="396" y="11163"/>
                </a:lnTo>
                <a:lnTo>
                  <a:pt x="0" y="13867"/>
                </a:lnTo>
                <a:lnTo>
                  <a:pt x="370" y="16624"/>
                </a:lnTo>
                <a:lnTo>
                  <a:pt x="3049" y="16469"/>
                </a:lnTo>
                <a:lnTo>
                  <a:pt x="15534" y="9028"/>
                </a:lnTo>
                <a:lnTo>
                  <a:pt x="15534" y="58164"/>
                </a:lnTo>
                <a:lnTo>
                  <a:pt x="2044" y="58164"/>
                </a:lnTo>
                <a:lnTo>
                  <a:pt x="508" y="596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7065215" y="3957358"/>
            <a:ext cx="44665" cy="66480"/>
          </a:xfrm>
          <a:custGeom>
            <a:avLst/>
            <a:gdLst/>
            <a:ahLst/>
            <a:cxnLst/>
            <a:rect l="l" t="t" r="r" b="b"/>
            <a:pathLst>
              <a:path w="44665" h="66480">
                <a:moveTo>
                  <a:pt x="35420" y="62456"/>
                </a:moveTo>
                <a:lnTo>
                  <a:pt x="37782" y="60170"/>
                </a:lnTo>
                <a:lnTo>
                  <a:pt x="39611" y="57236"/>
                </a:lnTo>
                <a:lnTo>
                  <a:pt x="41424" y="54277"/>
                </a:lnTo>
                <a:lnTo>
                  <a:pt x="42721" y="50774"/>
                </a:lnTo>
                <a:lnTo>
                  <a:pt x="43510" y="46669"/>
                </a:lnTo>
                <a:lnTo>
                  <a:pt x="44283" y="42569"/>
                </a:lnTo>
                <a:lnTo>
                  <a:pt x="44665" y="38059"/>
                </a:lnTo>
                <a:lnTo>
                  <a:pt x="44665" y="27759"/>
                </a:lnTo>
                <a:lnTo>
                  <a:pt x="44309" y="23046"/>
                </a:lnTo>
                <a:lnTo>
                  <a:pt x="43600" y="18945"/>
                </a:lnTo>
                <a:lnTo>
                  <a:pt x="42886" y="14831"/>
                </a:lnTo>
                <a:lnTo>
                  <a:pt x="41681" y="11365"/>
                </a:lnTo>
                <a:lnTo>
                  <a:pt x="39978" y="8557"/>
                </a:lnTo>
                <a:lnTo>
                  <a:pt x="38275" y="5751"/>
                </a:lnTo>
                <a:lnTo>
                  <a:pt x="36054" y="3618"/>
                </a:lnTo>
                <a:lnTo>
                  <a:pt x="33260" y="2170"/>
                </a:lnTo>
                <a:lnTo>
                  <a:pt x="30477" y="722"/>
                </a:lnTo>
                <a:lnTo>
                  <a:pt x="27050" y="0"/>
                </a:lnTo>
                <a:lnTo>
                  <a:pt x="18695" y="0"/>
                </a:lnTo>
                <a:lnTo>
                  <a:pt x="15099" y="798"/>
                </a:lnTo>
                <a:lnTo>
                  <a:pt x="12179" y="2411"/>
                </a:lnTo>
                <a:lnTo>
                  <a:pt x="9245" y="4034"/>
                </a:lnTo>
                <a:lnTo>
                  <a:pt x="6883" y="6310"/>
                </a:lnTo>
                <a:lnTo>
                  <a:pt x="5079" y="9255"/>
                </a:lnTo>
                <a:lnTo>
                  <a:pt x="3301" y="12203"/>
                </a:lnTo>
                <a:lnTo>
                  <a:pt x="1995" y="15731"/>
                </a:lnTo>
                <a:lnTo>
                  <a:pt x="1191" y="19836"/>
                </a:lnTo>
                <a:lnTo>
                  <a:pt x="392" y="23950"/>
                </a:lnTo>
                <a:lnTo>
                  <a:pt x="0" y="28472"/>
                </a:lnTo>
                <a:lnTo>
                  <a:pt x="0" y="38721"/>
                </a:lnTo>
                <a:lnTo>
                  <a:pt x="353" y="43444"/>
                </a:lnTo>
                <a:lnTo>
                  <a:pt x="1065" y="47548"/>
                </a:lnTo>
                <a:lnTo>
                  <a:pt x="1779" y="51648"/>
                </a:lnTo>
                <a:lnTo>
                  <a:pt x="2984" y="55115"/>
                </a:lnTo>
                <a:lnTo>
                  <a:pt x="4683" y="57923"/>
                </a:lnTo>
                <a:lnTo>
                  <a:pt x="6386" y="60742"/>
                </a:lnTo>
                <a:lnTo>
                  <a:pt x="8637" y="62877"/>
                </a:lnTo>
                <a:lnTo>
                  <a:pt x="8773" y="37626"/>
                </a:lnTo>
                <a:lnTo>
                  <a:pt x="8773" y="29196"/>
                </a:lnTo>
                <a:lnTo>
                  <a:pt x="8963" y="25844"/>
                </a:lnTo>
                <a:lnTo>
                  <a:pt x="9334" y="22719"/>
                </a:lnTo>
                <a:lnTo>
                  <a:pt x="9687" y="19579"/>
                </a:lnTo>
                <a:lnTo>
                  <a:pt x="10386" y="16851"/>
                </a:lnTo>
                <a:lnTo>
                  <a:pt x="12405" y="12203"/>
                </a:lnTo>
                <a:lnTo>
                  <a:pt x="15570" y="9038"/>
                </a:lnTo>
                <a:lnTo>
                  <a:pt x="19634" y="7034"/>
                </a:lnTo>
                <a:lnTo>
                  <a:pt x="22453" y="7034"/>
                </a:lnTo>
                <a:lnTo>
                  <a:pt x="25499" y="7250"/>
                </a:lnTo>
                <a:lnTo>
                  <a:pt x="29196" y="8736"/>
                </a:lnTo>
                <a:lnTo>
                  <a:pt x="32054" y="11732"/>
                </a:lnTo>
                <a:lnTo>
                  <a:pt x="33487" y="14565"/>
                </a:lnTo>
                <a:lnTo>
                  <a:pt x="34517" y="18207"/>
                </a:lnTo>
                <a:lnTo>
                  <a:pt x="35305" y="22438"/>
                </a:lnTo>
                <a:lnTo>
                  <a:pt x="35546" y="25005"/>
                </a:lnTo>
                <a:lnTo>
                  <a:pt x="35763" y="27567"/>
                </a:lnTo>
                <a:lnTo>
                  <a:pt x="35812" y="38389"/>
                </a:lnTo>
                <a:lnTo>
                  <a:pt x="35521" y="42821"/>
                </a:lnTo>
                <a:lnTo>
                  <a:pt x="34833" y="46770"/>
                </a:lnTo>
                <a:lnTo>
                  <a:pt x="33909" y="50392"/>
                </a:lnTo>
                <a:lnTo>
                  <a:pt x="32572" y="53527"/>
                </a:lnTo>
                <a:lnTo>
                  <a:pt x="29704" y="57095"/>
                </a:lnTo>
                <a:lnTo>
                  <a:pt x="27076" y="58547"/>
                </a:lnTo>
                <a:lnTo>
                  <a:pt x="24015" y="59446"/>
                </a:lnTo>
                <a:lnTo>
                  <a:pt x="19761" y="59446"/>
                </a:lnTo>
                <a:lnTo>
                  <a:pt x="16052" y="57999"/>
                </a:lnTo>
                <a:lnTo>
                  <a:pt x="12978" y="55497"/>
                </a:lnTo>
                <a:lnTo>
                  <a:pt x="10817" y="51231"/>
                </a:lnTo>
                <a:lnTo>
                  <a:pt x="11404" y="64310"/>
                </a:lnTo>
                <a:lnTo>
                  <a:pt x="14184" y="65756"/>
                </a:lnTo>
                <a:lnTo>
                  <a:pt x="17600" y="66480"/>
                </a:lnTo>
                <a:lnTo>
                  <a:pt x="25956" y="66480"/>
                </a:lnTo>
                <a:lnTo>
                  <a:pt x="29563" y="65681"/>
                </a:lnTo>
                <a:lnTo>
                  <a:pt x="32486" y="64068"/>
                </a:lnTo>
                <a:lnTo>
                  <a:pt x="35420" y="62456"/>
                </a:lnTo>
                <a:close/>
              </a:path>
              <a:path w="44665" h="66480">
                <a:moveTo>
                  <a:pt x="11404" y="64310"/>
                </a:moveTo>
                <a:lnTo>
                  <a:pt x="10817" y="51231"/>
                </a:lnTo>
                <a:lnTo>
                  <a:pt x="10032" y="48473"/>
                </a:lnTo>
                <a:lnTo>
                  <a:pt x="9536" y="45096"/>
                </a:lnTo>
                <a:lnTo>
                  <a:pt x="9028" y="41716"/>
                </a:lnTo>
                <a:lnTo>
                  <a:pt x="8773" y="37626"/>
                </a:lnTo>
                <a:lnTo>
                  <a:pt x="8637" y="62877"/>
                </a:lnTo>
                <a:lnTo>
                  <a:pt x="11404" y="643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7115346" y="4011768"/>
            <a:ext cx="16231" cy="25577"/>
          </a:xfrm>
          <a:custGeom>
            <a:avLst/>
            <a:gdLst/>
            <a:ahLst/>
            <a:cxnLst/>
            <a:rect l="l" t="t" r="r" b="b"/>
            <a:pathLst>
              <a:path w="16231" h="25577">
                <a:moveTo>
                  <a:pt x="16231" y="3983"/>
                </a:moveTo>
                <a:lnTo>
                  <a:pt x="15774" y="1306"/>
                </a:lnTo>
                <a:lnTo>
                  <a:pt x="13031" y="0"/>
                </a:lnTo>
                <a:lnTo>
                  <a:pt x="9881" y="0"/>
                </a:lnTo>
                <a:lnTo>
                  <a:pt x="7099" y="1306"/>
                </a:lnTo>
                <a:lnTo>
                  <a:pt x="6642" y="3983"/>
                </a:lnTo>
                <a:lnTo>
                  <a:pt x="6642" y="10384"/>
                </a:lnTo>
                <a:lnTo>
                  <a:pt x="0" y="24100"/>
                </a:lnTo>
                <a:lnTo>
                  <a:pt x="928" y="25523"/>
                </a:lnTo>
                <a:lnTo>
                  <a:pt x="3506" y="25577"/>
                </a:lnTo>
                <a:lnTo>
                  <a:pt x="6400" y="24216"/>
                </a:lnTo>
                <a:lnTo>
                  <a:pt x="13233" y="13916"/>
                </a:lnTo>
                <a:lnTo>
                  <a:pt x="13806" y="13092"/>
                </a:lnTo>
                <a:lnTo>
                  <a:pt x="15342" y="10058"/>
                </a:lnTo>
                <a:lnTo>
                  <a:pt x="16066" y="6842"/>
                </a:lnTo>
                <a:lnTo>
                  <a:pt x="16231" y="3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7166991" y="3957354"/>
            <a:ext cx="40450" cy="65544"/>
          </a:xfrm>
          <a:custGeom>
            <a:avLst/>
            <a:gdLst/>
            <a:ahLst/>
            <a:cxnLst/>
            <a:rect l="l" t="t" r="r" b="b"/>
            <a:pathLst>
              <a:path w="40450" h="65544">
                <a:moveTo>
                  <a:pt x="1869" y="12650"/>
                </a:moveTo>
                <a:lnTo>
                  <a:pt x="4587" y="12128"/>
                </a:lnTo>
                <a:lnTo>
                  <a:pt x="7722" y="10274"/>
                </a:lnTo>
                <a:lnTo>
                  <a:pt x="10440" y="9003"/>
                </a:lnTo>
                <a:lnTo>
                  <a:pt x="13766" y="7872"/>
                </a:lnTo>
                <a:lnTo>
                  <a:pt x="17744" y="7592"/>
                </a:lnTo>
                <a:lnTo>
                  <a:pt x="21107" y="7872"/>
                </a:lnTo>
                <a:lnTo>
                  <a:pt x="24994" y="9766"/>
                </a:lnTo>
                <a:lnTo>
                  <a:pt x="27508" y="12827"/>
                </a:lnTo>
                <a:lnTo>
                  <a:pt x="28477" y="15393"/>
                </a:lnTo>
                <a:lnTo>
                  <a:pt x="28717" y="18172"/>
                </a:lnTo>
                <a:lnTo>
                  <a:pt x="28552" y="21131"/>
                </a:lnTo>
                <a:lnTo>
                  <a:pt x="27939" y="24396"/>
                </a:lnTo>
                <a:lnTo>
                  <a:pt x="26327" y="28205"/>
                </a:lnTo>
                <a:lnTo>
                  <a:pt x="23954" y="32421"/>
                </a:lnTo>
                <a:lnTo>
                  <a:pt x="20358" y="37274"/>
                </a:lnTo>
                <a:lnTo>
                  <a:pt x="17961" y="40017"/>
                </a:lnTo>
                <a:lnTo>
                  <a:pt x="14977" y="43077"/>
                </a:lnTo>
                <a:lnTo>
                  <a:pt x="2070" y="56351"/>
                </a:lnTo>
                <a:lnTo>
                  <a:pt x="588" y="58355"/>
                </a:lnTo>
                <a:lnTo>
                  <a:pt x="0" y="61123"/>
                </a:lnTo>
                <a:lnTo>
                  <a:pt x="306" y="64147"/>
                </a:lnTo>
                <a:lnTo>
                  <a:pt x="2858" y="65544"/>
                </a:lnTo>
                <a:lnTo>
                  <a:pt x="38559" y="65544"/>
                </a:lnTo>
                <a:lnTo>
                  <a:pt x="39968" y="64630"/>
                </a:lnTo>
                <a:lnTo>
                  <a:pt x="40450" y="61847"/>
                </a:lnTo>
                <a:lnTo>
                  <a:pt x="40450" y="61250"/>
                </a:lnTo>
                <a:lnTo>
                  <a:pt x="38510" y="58254"/>
                </a:lnTo>
                <a:lnTo>
                  <a:pt x="10405" y="58254"/>
                </a:lnTo>
                <a:lnTo>
                  <a:pt x="20624" y="47574"/>
                </a:lnTo>
                <a:lnTo>
                  <a:pt x="24321" y="43775"/>
                </a:lnTo>
                <a:lnTo>
                  <a:pt x="27280" y="40424"/>
                </a:lnTo>
                <a:lnTo>
                  <a:pt x="29517" y="37515"/>
                </a:lnTo>
                <a:lnTo>
                  <a:pt x="31738" y="34596"/>
                </a:lnTo>
                <a:lnTo>
                  <a:pt x="33440" y="31953"/>
                </a:lnTo>
                <a:lnTo>
                  <a:pt x="34636" y="29577"/>
                </a:lnTo>
                <a:lnTo>
                  <a:pt x="36575" y="24994"/>
                </a:lnTo>
                <a:lnTo>
                  <a:pt x="37315" y="20890"/>
                </a:lnTo>
                <a:lnTo>
                  <a:pt x="37505" y="16775"/>
                </a:lnTo>
                <a:lnTo>
                  <a:pt x="37109" y="12319"/>
                </a:lnTo>
                <a:lnTo>
                  <a:pt x="35586" y="8255"/>
                </a:lnTo>
                <a:lnTo>
                  <a:pt x="32882" y="4953"/>
                </a:lnTo>
                <a:lnTo>
                  <a:pt x="29391" y="2209"/>
                </a:lnTo>
                <a:lnTo>
                  <a:pt x="24704" y="443"/>
                </a:lnTo>
                <a:lnTo>
                  <a:pt x="21960" y="0"/>
                </a:lnTo>
                <a:lnTo>
                  <a:pt x="16866" y="0"/>
                </a:lnTo>
                <a:lnTo>
                  <a:pt x="13209" y="596"/>
                </a:lnTo>
                <a:lnTo>
                  <a:pt x="9806" y="1487"/>
                </a:lnTo>
                <a:lnTo>
                  <a:pt x="6847" y="2653"/>
                </a:lnTo>
                <a:lnTo>
                  <a:pt x="3647" y="4431"/>
                </a:lnTo>
                <a:lnTo>
                  <a:pt x="1347" y="7148"/>
                </a:lnTo>
                <a:lnTo>
                  <a:pt x="1206" y="9827"/>
                </a:lnTo>
                <a:lnTo>
                  <a:pt x="1869" y="126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7217639" y="3966516"/>
            <a:ext cx="24739" cy="31165"/>
          </a:xfrm>
          <a:custGeom>
            <a:avLst/>
            <a:gdLst/>
            <a:ahLst/>
            <a:cxnLst/>
            <a:rect l="l" t="t" r="r" b="b"/>
            <a:pathLst>
              <a:path w="24739" h="31165">
                <a:moveTo>
                  <a:pt x="19519" y="30491"/>
                </a:moveTo>
                <a:lnTo>
                  <a:pt x="22122" y="31165"/>
                </a:lnTo>
                <a:lnTo>
                  <a:pt x="24739" y="30189"/>
                </a:lnTo>
                <a:lnTo>
                  <a:pt x="24739" y="10605"/>
                </a:lnTo>
                <a:lnTo>
                  <a:pt x="24221" y="7391"/>
                </a:lnTo>
                <a:lnTo>
                  <a:pt x="23291" y="4662"/>
                </a:lnTo>
                <a:lnTo>
                  <a:pt x="20613" y="1626"/>
                </a:lnTo>
                <a:lnTo>
                  <a:pt x="17995" y="316"/>
                </a:lnTo>
                <a:lnTo>
                  <a:pt x="14453" y="0"/>
                </a:lnTo>
                <a:lnTo>
                  <a:pt x="11203" y="421"/>
                </a:lnTo>
                <a:lnTo>
                  <a:pt x="7988" y="2109"/>
                </a:lnTo>
                <a:lnTo>
                  <a:pt x="4748" y="5245"/>
                </a:lnTo>
                <a:lnTo>
                  <a:pt x="4748" y="1436"/>
                </a:lnTo>
                <a:lnTo>
                  <a:pt x="2843" y="447"/>
                </a:lnTo>
                <a:lnTo>
                  <a:pt x="0" y="1436"/>
                </a:lnTo>
                <a:lnTo>
                  <a:pt x="39" y="30491"/>
                </a:lnTo>
                <a:lnTo>
                  <a:pt x="2617" y="31165"/>
                </a:lnTo>
                <a:lnTo>
                  <a:pt x="5270" y="30189"/>
                </a:lnTo>
                <a:lnTo>
                  <a:pt x="5270" y="10097"/>
                </a:lnTo>
                <a:lnTo>
                  <a:pt x="6706" y="8280"/>
                </a:lnTo>
                <a:lnTo>
                  <a:pt x="9410" y="5982"/>
                </a:lnTo>
                <a:lnTo>
                  <a:pt x="12052" y="4561"/>
                </a:lnTo>
                <a:lnTo>
                  <a:pt x="15303" y="4762"/>
                </a:lnTo>
                <a:lnTo>
                  <a:pt x="18464" y="7531"/>
                </a:lnTo>
                <a:lnTo>
                  <a:pt x="19343" y="10389"/>
                </a:lnTo>
                <a:lnTo>
                  <a:pt x="19519" y="304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7250738" y="3953135"/>
            <a:ext cx="26441" cy="44966"/>
          </a:xfrm>
          <a:custGeom>
            <a:avLst/>
            <a:gdLst/>
            <a:ahLst/>
            <a:cxnLst/>
            <a:rect l="l" t="t" r="r" b="b"/>
            <a:pathLst>
              <a:path w="26441" h="44966">
                <a:moveTo>
                  <a:pt x="23762" y="0"/>
                </a:moveTo>
                <a:lnTo>
                  <a:pt x="21146" y="1026"/>
                </a:lnTo>
                <a:lnTo>
                  <a:pt x="21146" y="17725"/>
                </a:lnTo>
                <a:lnTo>
                  <a:pt x="19785" y="16292"/>
                </a:lnTo>
                <a:lnTo>
                  <a:pt x="17006" y="14489"/>
                </a:lnTo>
                <a:lnTo>
                  <a:pt x="14071" y="13384"/>
                </a:lnTo>
                <a:lnTo>
                  <a:pt x="10364" y="13384"/>
                </a:lnTo>
                <a:lnTo>
                  <a:pt x="7048" y="14524"/>
                </a:lnTo>
                <a:lnTo>
                  <a:pt x="4204" y="16353"/>
                </a:lnTo>
                <a:lnTo>
                  <a:pt x="5586" y="26261"/>
                </a:lnTo>
                <a:lnTo>
                  <a:pt x="6555" y="22452"/>
                </a:lnTo>
                <a:lnTo>
                  <a:pt x="9410" y="18870"/>
                </a:lnTo>
                <a:lnTo>
                  <a:pt x="12840" y="17917"/>
                </a:lnTo>
                <a:lnTo>
                  <a:pt x="15670" y="18374"/>
                </a:lnTo>
                <a:lnTo>
                  <a:pt x="18327" y="20242"/>
                </a:lnTo>
                <a:lnTo>
                  <a:pt x="21146" y="23352"/>
                </a:lnTo>
                <a:lnTo>
                  <a:pt x="21146" y="34847"/>
                </a:lnTo>
                <a:lnTo>
                  <a:pt x="18770" y="37475"/>
                </a:lnTo>
                <a:lnTo>
                  <a:pt x="15965" y="39660"/>
                </a:lnTo>
                <a:lnTo>
                  <a:pt x="13323" y="40474"/>
                </a:lnTo>
                <a:lnTo>
                  <a:pt x="10083" y="40143"/>
                </a:lnTo>
                <a:lnTo>
                  <a:pt x="7519" y="37973"/>
                </a:lnTo>
                <a:lnTo>
                  <a:pt x="6018" y="34606"/>
                </a:lnTo>
                <a:lnTo>
                  <a:pt x="7772" y="44564"/>
                </a:lnTo>
                <a:lnTo>
                  <a:pt x="11685" y="44966"/>
                </a:lnTo>
                <a:lnTo>
                  <a:pt x="15403" y="44509"/>
                </a:lnTo>
                <a:lnTo>
                  <a:pt x="18669" y="42670"/>
                </a:lnTo>
                <a:lnTo>
                  <a:pt x="21743" y="39761"/>
                </a:lnTo>
                <a:lnTo>
                  <a:pt x="21743" y="43569"/>
                </a:lnTo>
                <a:lnTo>
                  <a:pt x="23698" y="44549"/>
                </a:lnTo>
                <a:lnTo>
                  <a:pt x="26441" y="43569"/>
                </a:lnTo>
                <a:lnTo>
                  <a:pt x="26391" y="734"/>
                </a:lnTo>
                <a:lnTo>
                  <a:pt x="23762" y="0"/>
                </a:lnTo>
                <a:close/>
              </a:path>
              <a:path w="26441" h="44966">
                <a:moveTo>
                  <a:pt x="637" y="35495"/>
                </a:moveTo>
                <a:lnTo>
                  <a:pt x="1738" y="39023"/>
                </a:lnTo>
                <a:lnTo>
                  <a:pt x="4801" y="42922"/>
                </a:lnTo>
                <a:lnTo>
                  <a:pt x="7772" y="44564"/>
                </a:lnTo>
                <a:lnTo>
                  <a:pt x="6018" y="34606"/>
                </a:lnTo>
                <a:lnTo>
                  <a:pt x="5561" y="31837"/>
                </a:lnTo>
                <a:lnTo>
                  <a:pt x="5586" y="26261"/>
                </a:lnTo>
                <a:lnTo>
                  <a:pt x="4204" y="16353"/>
                </a:lnTo>
                <a:lnTo>
                  <a:pt x="2119" y="19161"/>
                </a:lnTo>
                <a:lnTo>
                  <a:pt x="788" y="22860"/>
                </a:lnTo>
                <a:lnTo>
                  <a:pt x="0" y="27075"/>
                </a:lnTo>
                <a:lnTo>
                  <a:pt x="0" y="31621"/>
                </a:lnTo>
                <a:lnTo>
                  <a:pt x="637" y="354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7314036" y="3958308"/>
            <a:ext cx="33948" cy="64847"/>
          </a:xfrm>
          <a:custGeom>
            <a:avLst/>
            <a:gdLst/>
            <a:ahLst/>
            <a:cxnLst/>
            <a:rect l="l" t="t" r="r" b="b"/>
            <a:pathLst>
              <a:path w="33948" h="64847">
                <a:moveTo>
                  <a:pt x="205" y="63968"/>
                </a:moveTo>
                <a:lnTo>
                  <a:pt x="2819" y="64847"/>
                </a:lnTo>
                <a:lnTo>
                  <a:pt x="5857" y="64847"/>
                </a:lnTo>
                <a:lnTo>
                  <a:pt x="8600" y="63284"/>
                </a:lnTo>
                <a:lnTo>
                  <a:pt x="8600" y="36385"/>
                </a:lnTo>
                <a:lnTo>
                  <a:pt x="30963" y="36385"/>
                </a:lnTo>
                <a:lnTo>
                  <a:pt x="32486" y="34862"/>
                </a:lnTo>
                <a:lnTo>
                  <a:pt x="32652" y="32090"/>
                </a:lnTo>
                <a:lnTo>
                  <a:pt x="30963" y="29246"/>
                </a:lnTo>
                <a:lnTo>
                  <a:pt x="8600" y="29246"/>
                </a:lnTo>
                <a:lnTo>
                  <a:pt x="8600" y="7275"/>
                </a:lnTo>
                <a:lnTo>
                  <a:pt x="32245" y="7275"/>
                </a:lnTo>
                <a:lnTo>
                  <a:pt x="33505" y="6461"/>
                </a:lnTo>
                <a:lnTo>
                  <a:pt x="33948" y="3693"/>
                </a:lnTo>
                <a:lnTo>
                  <a:pt x="33948" y="3059"/>
                </a:lnTo>
                <a:lnTo>
                  <a:pt x="32245" y="0"/>
                </a:lnTo>
                <a:lnTo>
                  <a:pt x="3200" y="0"/>
                </a:lnTo>
                <a:lnTo>
                  <a:pt x="1029" y="773"/>
                </a:lnTo>
                <a:lnTo>
                  <a:pt x="0" y="3477"/>
                </a:lnTo>
                <a:lnTo>
                  <a:pt x="0" y="63284"/>
                </a:lnTo>
                <a:lnTo>
                  <a:pt x="205" y="639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7360095" y="3953398"/>
            <a:ext cx="8229" cy="69759"/>
          </a:xfrm>
          <a:custGeom>
            <a:avLst/>
            <a:gdLst/>
            <a:ahLst/>
            <a:cxnLst/>
            <a:rect l="l" t="t" r="r" b="b"/>
            <a:pathLst>
              <a:path w="8229" h="69759">
                <a:moveTo>
                  <a:pt x="8229" y="68248"/>
                </a:moveTo>
                <a:lnTo>
                  <a:pt x="8153" y="1065"/>
                </a:lnTo>
                <a:lnTo>
                  <a:pt x="5601" y="0"/>
                </a:lnTo>
                <a:lnTo>
                  <a:pt x="2617" y="0"/>
                </a:lnTo>
                <a:lnTo>
                  <a:pt x="0" y="1562"/>
                </a:lnTo>
                <a:lnTo>
                  <a:pt x="39" y="68741"/>
                </a:lnTo>
                <a:lnTo>
                  <a:pt x="2617" y="69759"/>
                </a:lnTo>
                <a:lnTo>
                  <a:pt x="5601" y="69759"/>
                </a:lnTo>
                <a:lnTo>
                  <a:pt x="8229" y="682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7380432" y="3974482"/>
            <a:ext cx="44931" cy="49352"/>
          </a:xfrm>
          <a:custGeom>
            <a:avLst/>
            <a:gdLst/>
            <a:ahLst/>
            <a:cxnLst/>
            <a:rect l="l" t="t" r="r" b="b"/>
            <a:pathLst>
              <a:path w="44931" h="49352">
                <a:moveTo>
                  <a:pt x="8812" y="19634"/>
                </a:moveTo>
                <a:lnTo>
                  <a:pt x="9917" y="15303"/>
                </a:lnTo>
                <a:lnTo>
                  <a:pt x="11912" y="11847"/>
                </a:lnTo>
                <a:lnTo>
                  <a:pt x="14504" y="9053"/>
                </a:lnTo>
                <a:lnTo>
                  <a:pt x="18035" y="7315"/>
                </a:lnTo>
                <a:lnTo>
                  <a:pt x="22593" y="6883"/>
                </a:lnTo>
                <a:lnTo>
                  <a:pt x="25246" y="6883"/>
                </a:lnTo>
                <a:lnTo>
                  <a:pt x="27457" y="7350"/>
                </a:lnTo>
                <a:lnTo>
                  <a:pt x="31013" y="9244"/>
                </a:lnTo>
                <a:lnTo>
                  <a:pt x="33475" y="12179"/>
                </a:lnTo>
                <a:lnTo>
                  <a:pt x="35253" y="15695"/>
                </a:lnTo>
                <a:lnTo>
                  <a:pt x="36158" y="20026"/>
                </a:lnTo>
                <a:lnTo>
                  <a:pt x="36399" y="24749"/>
                </a:lnTo>
                <a:lnTo>
                  <a:pt x="36399" y="27341"/>
                </a:lnTo>
                <a:lnTo>
                  <a:pt x="36132" y="29729"/>
                </a:lnTo>
                <a:lnTo>
                  <a:pt x="35053" y="34048"/>
                </a:lnTo>
                <a:lnTo>
                  <a:pt x="33058" y="37490"/>
                </a:lnTo>
                <a:lnTo>
                  <a:pt x="30466" y="40269"/>
                </a:lnTo>
                <a:lnTo>
                  <a:pt x="26913" y="41987"/>
                </a:lnTo>
                <a:lnTo>
                  <a:pt x="22377" y="42429"/>
                </a:lnTo>
                <a:lnTo>
                  <a:pt x="19734" y="42429"/>
                </a:lnTo>
                <a:lnTo>
                  <a:pt x="17528" y="41946"/>
                </a:lnTo>
                <a:lnTo>
                  <a:pt x="13957" y="40053"/>
                </a:lnTo>
                <a:lnTo>
                  <a:pt x="11479" y="37158"/>
                </a:lnTo>
                <a:lnTo>
                  <a:pt x="9676" y="33652"/>
                </a:lnTo>
                <a:lnTo>
                  <a:pt x="12307" y="47725"/>
                </a:lnTo>
                <a:lnTo>
                  <a:pt x="15050" y="48820"/>
                </a:lnTo>
                <a:lnTo>
                  <a:pt x="18262" y="49352"/>
                </a:lnTo>
                <a:lnTo>
                  <a:pt x="25758" y="49352"/>
                </a:lnTo>
                <a:lnTo>
                  <a:pt x="29094" y="48740"/>
                </a:lnTo>
                <a:lnTo>
                  <a:pt x="31967" y="47498"/>
                </a:lnTo>
                <a:lnTo>
                  <a:pt x="34847" y="46238"/>
                </a:lnTo>
                <a:lnTo>
                  <a:pt x="37249" y="44514"/>
                </a:lnTo>
                <a:lnTo>
                  <a:pt x="41071" y="40043"/>
                </a:lnTo>
                <a:lnTo>
                  <a:pt x="42508" y="37390"/>
                </a:lnTo>
                <a:lnTo>
                  <a:pt x="43483" y="34315"/>
                </a:lnTo>
                <a:lnTo>
                  <a:pt x="44448" y="31240"/>
                </a:lnTo>
                <a:lnTo>
                  <a:pt x="44931" y="27863"/>
                </a:lnTo>
                <a:lnTo>
                  <a:pt x="44931" y="20444"/>
                </a:lnTo>
                <a:lnTo>
                  <a:pt x="44474" y="17067"/>
                </a:lnTo>
                <a:lnTo>
                  <a:pt x="43548" y="14072"/>
                </a:lnTo>
                <a:lnTo>
                  <a:pt x="42633" y="11073"/>
                </a:lnTo>
                <a:lnTo>
                  <a:pt x="41273" y="8531"/>
                </a:lnTo>
                <a:lnTo>
                  <a:pt x="39433" y="6436"/>
                </a:lnTo>
                <a:lnTo>
                  <a:pt x="35318" y="2743"/>
                </a:lnTo>
                <a:lnTo>
                  <a:pt x="32575" y="1648"/>
                </a:lnTo>
                <a:lnTo>
                  <a:pt x="29818" y="543"/>
                </a:lnTo>
                <a:lnTo>
                  <a:pt x="26607" y="0"/>
                </a:lnTo>
                <a:lnTo>
                  <a:pt x="19086" y="0"/>
                </a:lnTo>
                <a:lnTo>
                  <a:pt x="15749" y="608"/>
                </a:lnTo>
                <a:lnTo>
                  <a:pt x="12876" y="1840"/>
                </a:lnTo>
                <a:lnTo>
                  <a:pt x="10021" y="3070"/>
                </a:lnTo>
                <a:lnTo>
                  <a:pt x="7621" y="4813"/>
                </a:lnTo>
                <a:lnTo>
                  <a:pt x="8761" y="29321"/>
                </a:lnTo>
                <a:lnTo>
                  <a:pt x="8545" y="24549"/>
                </a:lnTo>
                <a:lnTo>
                  <a:pt x="8545" y="21981"/>
                </a:lnTo>
                <a:lnTo>
                  <a:pt x="8812" y="19634"/>
                </a:lnTo>
                <a:close/>
              </a:path>
              <a:path w="44931" h="49352">
                <a:moveTo>
                  <a:pt x="0" y="25095"/>
                </a:moveTo>
                <a:lnTo>
                  <a:pt x="0" y="28889"/>
                </a:lnTo>
                <a:lnTo>
                  <a:pt x="457" y="32296"/>
                </a:lnTo>
                <a:lnTo>
                  <a:pt x="1346" y="35280"/>
                </a:lnTo>
                <a:lnTo>
                  <a:pt x="2249" y="38275"/>
                </a:lnTo>
                <a:lnTo>
                  <a:pt x="3606" y="40831"/>
                </a:lnTo>
                <a:lnTo>
                  <a:pt x="5435" y="42925"/>
                </a:lnTo>
                <a:lnTo>
                  <a:pt x="9564" y="46620"/>
                </a:lnTo>
                <a:lnTo>
                  <a:pt x="12307" y="47725"/>
                </a:lnTo>
                <a:lnTo>
                  <a:pt x="9676" y="33652"/>
                </a:lnTo>
                <a:lnTo>
                  <a:pt x="8761" y="29321"/>
                </a:lnTo>
                <a:lnTo>
                  <a:pt x="7621" y="4813"/>
                </a:lnTo>
                <a:lnTo>
                  <a:pt x="3812" y="9259"/>
                </a:lnTo>
                <a:lnTo>
                  <a:pt x="2376" y="11912"/>
                </a:lnTo>
                <a:lnTo>
                  <a:pt x="1421" y="14987"/>
                </a:lnTo>
                <a:lnTo>
                  <a:pt x="482" y="18083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7433777" y="3999031"/>
            <a:ext cx="12303" cy="47725"/>
          </a:xfrm>
          <a:custGeom>
            <a:avLst/>
            <a:gdLst/>
            <a:ahLst/>
            <a:cxnLst/>
            <a:rect l="l" t="t" r="r" b="b"/>
            <a:pathLst>
              <a:path w="12303" h="47725">
                <a:moveTo>
                  <a:pt x="9560" y="22071"/>
                </a:moveTo>
                <a:lnTo>
                  <a:pt x="12303" y="23176"/>
                </a:lnTo>
                <a:lnTo>
                  <a:pt x="9662" y="9103"/>
                </a:lnTo>
                <a:lnTo>
                  <a:pt x="8761" y="4772"/>
                </a:lnTo>
                <a:lnTo>
                  <a:pt x="8531" y="0"/>
                </a:lnTo>
                <a:lnTo>
                  <a:pt x="9560" y="22071"/>
                </a:lnTo>
                <a:close/>
              </a:path>
              <a:path w="12303" h="47725">
                <a:moveTo>
                  <a:pt x="0" y="-3111"/>
                </a:moveTo>
                <a:lnTo>
                  <a:pt x="0" y="4340"/>
                </a:lnTo>
                <a:lnTo>
                  <a:pt x="441" y="7747"/>
                </a:lnTo>
                <a:lnTo>
                  <a:pt x="1346" y="10731"/>
                </a:lnTo>
                <a:lnTo>
                  <a:pt x="2245" y="13726"/>
                </a:lnTo>
                <a:lnTo>
                  <a:pt x="3602" y="16282"/>
                </a:lnTo>
                <a:lnTo>
                  <a:pt x="5431" y="18376"/>
                </a:lnTo>
                <a:lnTo>
                  <a:pt x="9560" y="22071"/>
                </a:lnTo>
                <a:lnTo>
                  <a:pt x="8531" y="0"/>
                </a:lnTo>
                <a:lnTo>
                  <a:pt x="8531" y="-2567"/>
                </a:lnTo>
                <a:lnTo>
                  <a:pt x="8812" y="-4914"/>
                </a:lnTo>
                <a:lnTo>
                  <a:pt x="9917" y="-9245"/>
                </a:lnTo>
                <a:lnTo>
                  <a:pt x="11897" y="-12701"/>
                </a:lnTo>
                <a:lnTo>
                  <a:pt x="14500" y="-15495"/>
                </a:lnTo>
                <a:lnTo>
                  <a:pt x="18031" y="-17233"/>
                </a:lnTo>
                <a:lnTo>
                  <a:pt x="22578" y="-17665"/>
                </a:lnTo>
                <a:lnTo>
                  <a:pt x="25232" y="-17665"/>
                </a:lnTo>
                <a:lnTo>
                  <a:pt x="27456" y="-17198"/>
                </a:lnTo>
                <a:lnTo>
                  <a:pt x="31009" y="-15304"/>
                </a:lnTo>
                <a:lnTo>
                  <a:pt x="33475" y="-12369"/>
                </a:lnTo>
                <a:lnTo>
                  <a:pt x="35253" y="-8853"/>
                </a:lnTo>
                <a:lnTo>
                  <a:pt x="36154" y="-4522"/>
                </a:lnTo>
                <a:lnTo>
                  <a:pt x="36384" y="200"/>
                </a:lnTo>
                <a:lnTo>
                  <a:pt x="36384" y="2792"/>
                </a:lnTo>
                <a:lnTo>
                  <a:pt x="36118" y="5180"/>
                </a:lnTo>
                <a:lnTo>
                  <a:pt x="35049" y="9499"/>
                </a:lnTo>
                <a:lnTo>
                  <a:pt x="33054" y="12941"/>
                </a:lnTo>
                <a:lnTo>
                  <a:pt x="30452" y="15720"/>
                </a:lnTo>
                <a:lnTo>
                  <a:pt x="26894" y="17438"/>
                </a:lnTo>
                <a:lnTo>
                  <a:pt x="22377" y="17880"/>
                </a:lnTo>
                <a:lnTo>
                  <a:pt x="19720" y="17880"/>
                </a:lnTo>
                <a:lnTo>
                  <a:pt x="17524" y="17397"/>
                </a:lnTo>
                <a:lnTo>
                  <a:pt x="13956" y="15504"/>
                </a:lnTo>
                <a:lnTo>
                  <a:pt x="11479" y="12609"/>
                </a:lnTo>
                <a:lnTo>
                  <a:pt x="9662" y="9103"/>
                </a:lnTo>
                <a:lnTo>
                  <a:pt x="12303" y="23176"/>
                </a:lnTo>
                <a:lnTo>
                  <a:pt x="15046" y="24270"/>
                </a:lnTo>
                <a:lnTo>
                  <a:pt x="18262" y="24803"/>
                </a:lnTo>
                <a:lnTo>
                  <a:pt x="25754" y="24803"/>
                </a:lnTo>
                <a:lnTo>
                  <a:pt x="29094" y="24190"/>
                </a:lnTo>
                <a:lnTo>
                  <a:pt x="31963" y="22948"/>
                </a:lnTo>
                <a:lnTo>
                  <a:pt x="34847" y="21689"/>
                </a:lnTo>
                <a:lnTo>
                  <a:pt x="37233" y="19965"/>
                </a:lnTo>
                <a:lnTo>
                  <a:pt x="41067" y="15494"/>
                </a:lnTo>
                <a:lnTo>
                  <a:pt x="42504" y="12840"/>
                </a:lnTo>
                <a:lnTo>
                  <a:pt x="43483" y="9766"/>
                </a:lnTo>
                <a:lnTo>
                  <a:pt x="44448" y="6691"/>
                </a:lnTo>
                <a:lnTo>
                  <a:pt x="44931" y="3314"/>
                </a:lnTo>
                <a:lnTo>
                  <a:pt x="44931" y="-4104"/>
                </a:lnTo>
                <a:lnTo>
                  <a:pt x="44474" y="-7481"/>
                </a:lnTo>
                <a:lnTo>
                  <a:pt x="43544" y="-10476"/>
                </a:lnTo>
                <a:lnTo>
                  <a:pt x="42630" y="-13475"/>
                </a:lnTo>
                <a:lnTo>
                  <a:pt x="41258" y="-16017"/>
                </a:lnTo>
                <a:lnTo>
                  <a:pt x="39429" y="-18112"/>
                </a:lnTo>
                <a:lnTo>
                  <a:pt x="35314" y="-21805"/>
                </a:lnTo>
                <a:lnTo>
                  <a:pt x="32561" y="-22900"/>
                </a:lnTo>
                <a:lnTo>
                  <a:pt x="29818" y="-24005"/>
                </a:lnTo>
                <a:lnTo>
                  <a:pt x="26592" y="-24549"/>
                </a:lnTo>
                <a:lnTo>
                  <a:pt x="19086" y="-24549"/>
                </a:lnTo>
                <a:lnTo>
                  <a:pt x="15731" y="-23940"/>
                </a:lnTo>
                <a:lnTo>
                  <a:pt x="12876" y="-22708"/>
                </a:lnTo>
                <a:lnTo>
                  <a:pt x="10017" y="-21478"/>
                </a:lnTo>
                <a:lnTo>
                  <a:pt x="7617" y="-19735"/>
                </a:lnTo>
                <a:lnTo>
                  <a:pt x="3808" y="-15289"/>
                </a:lnTo>
                <a:lnTo>
                  <a:pt x="2360" y="-12636"/>
                </a:lnTo>
                <a:lnTo>
                  <a:pt x="1421" y="-9561"/>
                </a:lnTo>
                <a:lnTo>
                  <a:pt x="467" y="-6465"/>
                </a:lnTo>
                <a:lnTo>
                  <a:pt x="0" y="-31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7490272" y="3974482"/>
            <a:ext cx="26247" cy="48679"/>
          </a:xfrm>
          <a:custGeom>
            <a:avLst/>
            <a:gdLst/>
            <a:ahLst/>
            <a:cxnLst/>
            <a:rect l="l" t="t" r="r" b="b"/>
            <a:pathLst>
              <a:path w="26247" h="48679">
                <a:moveTo>
                  <a:pt x="8229" y="17614"/>
                </a:moveTo>
                <a:lnTo>
                  <a:pt x="9395" y="15786"/>
                </a:lnTo>
                <a:lnTo>
                  <a:pt x="11414" y="12967"/>
                </a:lnTo>
                <a:lnTo>
                  <a:pt x="14197" y="9928"/>
                </a:lnTo>
                <a:lnTo>
                  <a:pt x="17509" y="7948"/>
                </a:lnTo>
                <a:lnTo>
                  <a:pt x="20509" y="7848"/>
                </a:lnTo>
                <a:lnTo>
                  <a:pt x="23211" y="8557"/>
                </a:lnTo>
                <a:lnTo>
                  <a:pt x="26095" y="7923"/>
                </a:lnTo>
                <a:lnTo>
                  <a:pt x="26247" y="5180"/>
                </a:lnTo>
                <a:lnTo>
                  <a:pt x="26221" y="3351"/>
                </a:lnTo>
                <a:lnTo>
                  <a:pt x="24522" y="784"/>
                </a:lnTo>
                <a:lnTo>
                  <a:pt x="21729" y="125"/>
                </a:lnTo>
                <a:lnTo>
                  <a:pt x="18745" y="0"/>
                </a:lnTo>
                <a:lnTo>
                  <a:pt x="15896" y="623"/>
                </a:lnTo>
                <a:lnTo>
                  <a:pt x="13002" y="2362"/>
                </a:lnTo>
                <a:lnTo>
                  <a:pt x="9817" y="5511"/>
                </a:lnTo>
                <a:lnTo>
                  <a:pt x="7426" y="8773"/>
                </a:lnTo>
                <a:lnTo>
                  <a:pt x="7426" y="2246"/>
                </a:lnTo>
                <a:lnTo>
                  <a:pt x="5547" y="759"/>
                </a:lnTo>
                <a:lnTo>
                  <a:pt x="2969" y="684"/>
                </a:lnTo>
                <a:lnTo>
                  <a:pt x="0" y="2246"/>
                </a:lnTo>
                <a:lnTo>
                  <a:pt x="49" y="47664"/>
                </a:lnTo>
                <a:lnTo>
                  <a:pt x="2613" y="48679"/>
                </a:lnTo>
                <a:lnTo>
                  <a:pt x="5598" y="48679"/>
                </a:lnTo>
                <a:lnTo>
                  <a:pt x="8229" y="47167"/>
                </a:lnTo>
                <a:lnTo>
                  <a:pt x="8229" y="17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7520482" y="4011768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3"/>
                </a:moveTo>
                <a:lnTo>
                  <a:pt x="15760" y="1306"/>
                </a:lnTo>
                <a:lnTo>
                  <a:pt x="13028" y="0"/>
                </a:lnTo>
                <a:lnTo>
                  <a:pt x="9878" y="0"/>
                </a:lnTo>
                <a:lnTo>
                  <a:pt x="7085" y="1306"/>
                </a:lnTo>
                <a:lnTo>
                  <a:pt x="6628" y="3983"/>
                </a:lnTo>
                <a:lnTo>
                  <a:pt x="6628" y="10384"/>
                </a:lnTo>
                <a:lnTo>
                  <a:pt x="0" y="24100"/>
                </a:lnTo>
                <a:lnTo>
                  <a:pt x="914" y="25523"/>
                </a:lnTo>
                <a:lnTo>
                  <a:pt x="3492" y="25577"/>
                </a:lnTo>
                <a:lnTo>
                  <a:pt x="6386" y="24216"/>
                </a:lnTo>
                <a:lnTo>
                  <a:pt x="13233" y="13916"/>
                </a:lnTo>
                <a:lnTo>
                  <a:pt x="13792" y="13092"/>
                </a:lnTo>
                <a:lnTo>
                  <a:pt x="15339" y="10058"/>
                </a:lnTo>
                <a:lnTo>
                  <a:pt x="16062" y="6842"/>
                </a:lnTo>
                <a:lnTo>
                  <a:pt x="16217" y="3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7575019" y="3958308"/>
            <a:ext cx="42595" cy="64590"/>
          </a:xfrm>
          <a:custGeom>
            <a:avLst/>
            <a:gdLst/>
            <a:ahLst/>
            <a:cxnLst/>
            <a:rect l="l" t="t" r="r" b="b"/>
            <a:pathLst>
              <a:path w="42595" h="64590">
                <a:moveTo>
                  <a:pt x="8545" y="57491"/>
                </a:moveTo>
                <a:lnTo>
                  <a:pt x="8545" y="34733"/>
                </a:lnTo>
                <a:lnTo>
                  <a:pt x="18806" y="34733"/>
                </a:lnTo>
                <a:lnTo>
                  <a:pt x="22327" y="27608"/>
                </a:lnTo>
                <a:lnTo>
                  <a:pt x="18313" y="27900"/>
                </a:lnTo>
                <a:lnTo>
                  <a:pt x="8545" y="27900"/>
                </a:lnTo>
                <a:lnTo>
                  <a:pt x="8545" y="6983"/>
                </a:lnTo>
                <a:lnTo>
                  <a:pt x="17409" y="6983"/>
                </a:lnTo>
                <a:lnTo>
                  <a:pt x="21845" y="7214"/>
                </a:lnTo>
                <a:lnTo>
                  <a:pt x="21739" y="0"/>
                </a:lnTo>
                <a:lnTo>
                  <a:pt x="3200" y="0"/>
                </a:lnTo>
                <a:lnTo>
                  <a:pt x="1029" y="773"/>
                </a:lnTo>
                <a:lnTo>
                  <a:pt x="0" y="3477"/>
                </a:lnTo>
                <a:lnTo>
                  <a:pt x="0" y="61099"/>
                </a:lnTo>
                <a:lnTo>
                  <a:pt x="356" y="63295"/>
                </a:lnTo>
                <a:lnTo>
                  <a:pt x="3200" y="64590"/>
                </a:lnTo>
                <a:lnTo>
                  <a:pt x="20065" y="64590"/>
                </a:lnTo>
                <a:lnTo>
                  <a:pt x="8545" y="57491"/>
                </a:lnTo>
                <a:close/>
              </a:path>
              <a:path w="42595" h="64590">
                <a:moveTo>
                  <a:pt x="29908" y="30049"/>
                </a:moveTo>
                <a:lnTo>
                  <a:pt x="32547" y="28688"/>
                </a:lnTo>
                <a:lnTo>
                  <a:pt x="35610" y="25754"/>
                </a:lnTo>
                <a:lnTo>
                  <a:pt x="37576" y="22110"/>
                </a:lnTo>
                <a:lnTo>
                  <a:pt x="38314" y="19317"/>
                </a:lnTo>
                <a:lnTo>
                  <a:pt x="38505" y="16318"/>
                </a:lnTo>
                <a:lnTo>
                  <a:pt x="38505" y="13751"/>
                </a:lnTo>
                <a:lnTo>
                  <a:pt x="38073" y="11455"/>
                </a:lnTo>
                <a:lnTo>
                  <a:pt x="36421" y="7401"/>
                </a:lnTo>
                <a:lnTo>
                  <a:pt x="33526" y="4291"/>
                </a:lnTo>
                <a:lnTo>
                  <a:pt x="29833" y="1828"/>
                </a:lnTo>
                <a:lnTo>
                  <a:pt x="24890" y="356"/>
                </a:lnTo>
                <a:lnTo>
                  <a:pt x="21739" y="0"/>
                </a:lnTo>
                <a:lnTo>
                  <a:pt x="21845" y="7214"/>
                </a:lnTo>
                <a:lnTo>
                  <a:pt x="24829" y="8154"/>
                </a:lnTo>
                <a:lnTo>
                  <a:pt x="27900" y="10591"/>
                </a:lnTo>
                <a:lnTo>
                  <a:pt x="29451" y="14184"/>
                </a:lnTo>
                <a:lnTo>
                  <a:pt x="29653" y="17167"/>
                </a:lnTo>
                <a:lnTo>
                  <a:pt x="29451" y="19911"/>
                </a:lnTo>
                <a:lnTo>
                  <a:pt x="27975" y="23699"/>
                </a:lnTo>
                <a:lnTo>
                  <a:pt x="25045" y="26442"/>
                </a:lnTo>
                <a:lnTo>
                  <a:pt x="22327" y="27608"/>
                </a:lnTo>
                <a:lnTo>
                  <a:pt x="18806" y="34733"/>
                </a:lnTo>
                <a:lnTo>
                  <a:pt x="21499" y="34733"/>
                </a:lnTo>
                <a:lnTo>
                  <a:pt x="25502" y="35506"/>
                </a:lnTo>
                <a:lnTo>
                  <a:pt x="28764" y="36777"/>
                </a:lnTo>
                <a:lnTo>
                  <a:pt x="32015" y="40003"/>
                </a:lnTo>
                <a:lnTo>
                  <a:pt x="33246" y="42951"/>
                </a:lnTo>
                <a:lnTo>
                  <a:pt x="33552" y="46569"/>
                </a:lnTo>
                <a:lnTo>
                  <a:pt x="33246" y="49950"/>
                </a:lnTo>
                <a:lnTo>
                  <a:pt x="31114" y="53808"/>
                </a:lnTo>
                <a:lnTo>
                  <a:pt x="27583" y="56351"/>
                </a:lnTo>
                <a:lnTo>
                  <a:pt x="24674" y="57275"/>
                </a:lnTo>
                <a:lnTo>
                  <a:pt x="21005" y="57491"/>
                </a:lnTo>
                <a:lnTo>
                  <a:pt x="8545" y="57491"/>
                </a:lnTo>
                <a:lnTo>
                  <a:pt x="20065" y="64590"/>
                </a:lnTo>
                <a:lnTo>
                  <a:pt x="24663" y="64414"/>
                </a:lnTo>
                <a:lnTo>
                  <a:pt x="28422" y="63727"/>
                </a:lnTo>
                <a:lnTo>
                  <a:pt x="31823" y="62495"/>
                </a:lnTo>
                <a:lnTo>
                  <a:pt x="34949" y="60933"/>
                </a:lnTo>
                <a:lnTo>
                  <a:pt x="37576" y="58863"/>
                </a:lnTo>
                <a:lnTo>
                  <a:pt x="39635" y="56311"/>
                </a:lnTo>
                <a:lnTo>
                  <a:pt x="41299" y="53402"/>
                </a:lnTo>
                <a:lnTo>
                  <a:pt x="42329" y="49975"/>
                </a:lnTo>
                <a:lnTo>
                  <a:pt x="42595" y="46076"/>
                </a:lnTo>
                <a:lnTo>
                  <a:pt x="42595" y="43877"/>
                </a:lnTo>
                <a:lnTo>
                  <a:pt x="41591" y="40027"/>
                </a:lnTo>
                <a:lnTo>
                  <a:pt x="40017" y="36601"/>
                </a:lnTo>
                <a:lnTo>
                  <a:pt x="36385" y="32753"/>
                </a:lnTo>
                <a:lnTo>
                  <a:pt x="33310" y="30989"/>
                </a:lnTo>
                <a:lnTo>
                  <a:pt x="29908" y="300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7626325" y="3974475"/>
            <a:ext cx="41324" cy="49363"/>
          </a:xfrm>
          <a:custGeom>
            <a:avLst/>
            <a:gdLst/>
            <a:ahLst/>
            <a:cxnLst/>
            <a:rect l="l" t="t" r="r" b="b"/>
            <a:pathLst>
              <a:path w="41324" h="49363">
                <a:moveTo>
                  <a:pt x="8597" y="18479"/>
                </a:moveTo>
                <a:lnTo>
                  <a:pt x="9500" y="15048"/>
                </a:lnTo>
                <a:lnTo>
                  <a:pt x="10872" y="11898"/>
                </a:lnTo>
                <a:lnTo>
                  <a:pt x="14237" y="8356"/>
                </a:lnTo>
                <a:lnTo>
                  <a:pt x="17308" y="6833"/>
                </a:lnTo>
                <a:lnTo>
                  <a:pt x="21146" y="6437"/>
                </a:lnTo>
                <a:lnTo>
                  <a:pt x="25132" y="6437"/>
                </a:lnTo>
                <a:lnTo>
                  <a:pt x="28130" y="7668"/>
                </a:lnTo>
                <a:lnTo>
                  <a:pt x="32195" y="12597"/>
                </a:lnTo>
                <a:lnTo>
                  <a:pt x="33145" y="15988"/>
                </a:lnTo>
                <a:lnTo>
                  <a:pt x="33045" y="20318"/>
                </a:lnTo>
                <a:lnTo>
                  <a:pt x="38124" y="26363"/>
                </a:lnTo>
                <a:lnTo>
                  <a:pt x="40360" y="25538"/>
                </a:lnTo>
                <a:lnTo>
                  <a:pt x="41324" y="22755"/>
                </a:lnTo>
                <a:lnTo>
                  <a:pt x="41324" y="18338"/>
                </a:lnTo>
                <a:lnTo>
                  <a:pt x="40957" y="15581"/>
                </a:lnTo>
                <a:lnTo>
                  <a:pt x="40209" y="13003"/>
                </a:lnTo>
                <a:lnTo>
                  <a:pt x="39460" y="10426"/>
                </a:lnTo>
                <a:lnTo>
                  <a:pt x="36691" y="6271"/>
                </a:lnTo>
                <a:lnTo>
                  <a:pt x="33059" y="2829"/>
                </a:lnTo>
                <a:lnTo>
                  <a:pt x="28091" y="558"/>
                </a:lnTo>
                <a:lnTo>
                  <a:pt x="25096" y="0"/>
                </a:lnTo>
                <a:lnTo>
                  <a:pt x="18274" y="0"/>
                </a:lnTo>
                <a:lnTo>
                  <a:pt x="15303" y="568"/>
                </a:lnTo>
                <a:lnTo>
                  <a:pt x="12636" y="1724"/>
                </a:lnTo>
                <a:lnTo>
                  <a:pt x="9969" y="2870"/>
                </a:lnTo>
                <a:lnTo>
                  <a:pt x="7697" y="4522"/>
                </a:lnTo>
                <a:lnTo>
                  <a:pt x="8597" y="18479"/>
                </a:lnTo>
                <a:close/>
              </a:path>
              <a:path w="41324" h="49363">
                <a:moveTo>
                  <a:pt x="0" y="24905"/>
                </a:moveTo>
                <a:lnTo>
                  <a:pt x="0" y="28980"/>
                </a:lnTo>
                <a:lnTo>
                  <a:pt x="497" y="32537"/>
                </a:lnTo>
                <a:lnTo>
                  <a:pt x="1461" y="35596"/>
                </a:lnTo>
                <a:lnTo>
                  <a:pt x="2412" y="38646"/>
                </a:lnTo>
                <a:lnTo>
                  <a:pt x="3849" y="41210"/>
                </a:lnTo>
                <a:lnTo>
                  <a:pt x="5753" y="43229"/>
                </a:lnTo>
                <a:lnTo>
                  <a:pt x="9983" y="46800"/>
                </a:lnTo>
                <a:lnTo>
                  <a:pt x="12752" y="47826"/>
                </a:lnTo>
                <a:lnTo>
                  <a:pt x="15530" y="48855"/>
                </a:lnTo>
                <a:lnTo>
                  <a:pt x="18770" y="49363"/>
                </a:lnTo>
                <a:lnTo>
                  <a:pt x="22467" y="49363"/>
                </a:lnTo>
                <a:lnTo>
                  <a:pt x="26593" y="49212"/>
                </a:lnTo>
                <a:lnTo>
                  <a:pt x="30366" y="48590"/>
                </a:lnTo>
                <a:lnTo>
                  <a:pt x="33451" y="47826"/>
                </a:lnTo>
                <a:lnTo>
                  <a:pt x="36043" y="47026"/>
                </a:lnTo>
                <a:lnTo>
                  <a:pt x="39013" y="45123"/>
                </a:lnTo>
                <a:lnTo>
                  <a:pt x="39434" y="42480"/>
                </a:lnTo>
                <a:lnTo>
                  <a:pt x="38902" y="39585"/>
                </a:lnTo>
                <a:lnTo>
                  <a:pt x="36310" y="39813"/>
                </a:lnTo>
                <a:lnTo>
                  <a:pt x="33300" y="40982"/>
                </a:lnTo>
                <a:lnTo>
                  <a:pt x="30632" y="41807"/>
                </a:lnTo>
                <a:lnTo>
                  <a:pt x="27280" y="42505"/>
                </a:lnTo>
                <a:lnTo>
                  <a:pt x="23242" y="42685"/>
                </a:lnTo>
                <a:lnTo>
                  <a:pt x="20534" y="42685"/>
                </a:lnTo>
                <a:lnTo>
                  <a:pt x="18238" y="42289"/>
                </a:lnTo>
                <a:lnTo>
                  <a:pt x="14490" y="40766"/>
                </a:lnTo>
                <a:lnTo>
                  <a:pt x="11798" y="38239"/>
                </a:lnTo>
                <a:lnTo>
                  <a:pt x="9792" y="35090"/>
                </a:lnTo>
                <a:lnTo>
                  <a:pt x="8788" y="31101"/>
                </a:lnTo>
                <a:lnTo>
                  <a:pt x="8535" y="26363"/>
                </a:lnTo>
                <a:lnTo>
                  <a:pt x="38124" y="26363"/>
                </a:lnTo>
                <a:lnTo>
                  <a:pt x="33045" y="20318"/>
                </a:lnTo>
                <a:lnTo>
                  <a:pt x="8535" y="20318"/>
                </a:lnTo>
                <a:lnTo>
                  <a:pt x="8597" y="18479"/>
                </a:lnTo>
                <a:lnTo>
                  <a:pt x="7697" y="4522"/>
                </a:lnTo>
                <a:lnTo>
                  <a:pt x="3939" y="8813"/>
                </a:lnTo>
                <a:lnTo>
                  <a:pt x="2501" y="11429"/>
                </a:lnTo>
                <a:lnTo>
                  <a:pt x="1512" y="14500"/>
                </a:lnTo>
                <a:lnTo>
                  <a:pt x="497" y="17575"/>
                </a:lnTo>
                <a:lnTo>
                  <a:pt x="0" y="21056"/>
                </a:lnTo>
                <a:lnTo>
                  <a:pt x="0" y="249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7677078" y="3974472"/>
            <a:ext cx="25653" cy="49366"/>
          </a:xfrm>
          <a:custGeom>
            <a:avLst/>
            <a:gdLst/>
            <a:ahLst/>
            <a:cxnLst/>
            <a:rect l="l" t="t" r="r" b="b"/>
            <a:pathLst>
              <a:path w="25653" h="49366">
                <a:moveTo>
                  <a:pt x="21031" y="42382"/>
                </a:moveTo>
                <a:lnTo>
                  <a:pt x="16866" y="42925"/>
                </a:lnTo>
                <a:lnTo>
                  <a:pt x="18277" y="49366"/>
                </a:lnTo>
                <a:lnTo>
                  <a:pt x="20830" y="48793"/>
                </a:lnTo>
                <a:lnTo>
                  <a:pt x="25653" y="46468"/>
                </a:lnTo>
                <a:lnTo>
                  <a:pt x="24739" y="40196"/>
                </a:lnTo>
                <a:lnTo>
                  <a:pt x="21031" y="42382"/>
                </a:lnTo>
                <a:close/>
              </a:path>
              <a:path w="25653" h="49366">
                <a:moveTo>
                  <a:pt x="3135" y="11126"/>
                </a:moveTo>
                <a:lnTo>
                  <a:pt x="5676" y="10604"/>
                </a:lnTo>
                <a:lnTo>
                  <a:pt x="8712" y="9006"/>
                </a:lnTo>
                <a:lnTo>
                  <a:pt x="11339" y="7901"/>
                </a:lnTo>
                <a:lnTo>
                  <a:pt x="14565" y="6932"/>
                </a:lnTo>
                <a:lnTo>
                  <a:pt x="18413" y="6691"/>
                </a:lnTo>
                <a:lnTo>
                  <a:pt x="21920" y="6907"/>
                </a:lnTo>
                <a:lnTo>
                  <a:pt x="25563" y="8470"/>
                </a:lnTo>
                <a:lnTo>
                  <a:pt x="27788" y="11353"/>
                </a:lnTo>
                <a:lnTo>
                  <a:pt x="28512" y="14006"/>
                </a:lnTo>
                <a:lnTo>
                  <a:pt x="28703" y="17272"/>
                </a:lnTo>
                <a:lnTo>
                  <a:pt x="28703" y="20764"/>
                </a:lnTo>
                <a:lnTo>
                  <a:pt x="19011" y="20764"/>
                </a:lnTo>
                <a:lnTo>
                  <a:pt x="15876" y="21080"/>
                </a:lnTo>
                <a:lnTo>
                  <a:pt x="13082" y="21692"/>
                </a:lnTo>
                <a:lnTo>
                  <a:pt x="10289" y="22301"/>
                </a:lnTo>
                <a:lnTo>
                  <a:pt x="5994" y="24461"/>
                </a:lnTo>
                <a:lnTo>
                  <a:pt x="2578" y="27240"/>
                </a:lnTo>
                <a:lnTo>
                  <a:pt x="507" y="30977"/>
                </a:lnTo>
                <a:lnTo>
                  <a:pt x="0" y="35700"/>
                </a:lnTo>
                <a:lnTo>
                  <a:pt x="382" y="39790"/>
                </a:lnTo>
                <a:lnTo>
                  <a:pt x="1879" y="43181"/>
                </a:lnTo>
                <a:lnTo>
                  <a:pt x="4265" y="45784"/>
                </a:lnTo>
                <a:lnTo>
                  <a:pt x="7250" y="47829"/>
                </a:lnTo>
                <a:lnTo>
                  <a:pt x="11074" y="49074"/>
                </a:lnTo>
                <a:lnTo>
                  <a:pt x="15584" y="49366"/>
                </a:lnTo>
                <a:lnTo>
                  <a:pt x="18277" y="49366"/>
                </a:lnTo>
                <a:lnTo>
                  <a:pt x="16866" y="42925"/>
                </a:lnTo>
                <a:lnTo>
                  <a:pt x="14198" y="42925"/>
                </a:lnTo>
                <a:lnTo>
                  <a:pt x="12128" y="42252"/>
                </a:lnTo>
                <a:lnTo>
                  <a:pt x="9183" y="39484"/>
                </a:lnTo>
                <a:lnTo>
                  <a:pt x="8431" y="35293"/>
                </a:lnTo>
                <a:lnTo>
                  <a:pt x="8702" y="32726"/>
                </a:lnTo>
                <a:lnTo>
                  <a:pt x="10530" y="29731"/>
                </a:lnTo>
                <a:lnTo>
                  <a:pt x="14108" y="27661"/>
                </a:lnTo>
                <a:lnTo>
                  <a:pt x="17438" y="26912"/>
                </a:lnTo>
                <a:lnTo>
                  <a:pt x="21664" y="26708"/>
                </a:lnTo>
                <a:lnTo>
                  <a:pt x="28703" y="26708"/>
                </a:lnTo>
                <a:lnTo>
                  <a:pt x="28703" y="36248"/>
                </a:lnTo>
                <a:lnTo>
                  <a:pt x="24739" y="40196"/>
                </a:lnTo>
                <a:lnTo>
                  <a:pt x="25653" y="46468"/>
                </a:lnTo>
                <a:lnTo>
                  <a:pt x="29808" y="42735"/>
                </a:lnTo>
                <a:lnTo>
                  <a:pt x="29808" y="47221"/>
                </a:lnTo>
                <a:lnTo>
                  <a:pt x="31266" y="48577"/>
                </a:lnTo>
                <a:lnTo>
                  <a:pt x="34250" y="48718"/>
                </a:lnTo>
                <a:lnTo>
                  <a:pt x="36893" y="47221"/>
                </a:lnTo>
                <a:lnTo>
                  <a:pt x="36893" y="14136"/>
                </a:lnTo>
                <a:lnTo>
                  <a:pt x="36575" y="11685"/>
                </a:lnTo>
                <a:lnTo>
                  <a:pt x="35319" y="7494"/>
                </a:lnTo>
                <a:lnTo>
                  <a:pt x="32892" y="4319"/>
                </a:lnTo>
                <a:lnTo>
                  <a:pt x="29668" y="1828"/>
                </a:lnTo>
                <a:lnTo>
                  <a:pt x="25145" y="370"/>
                </a:lnTo>
                <a:lnTo>
                  <a:pt x="22402" y="0"/>
                </a:lnTo>
                <a:lnTo>
                  <a:pt x="19163" y="0"/>
                </a:lnTo>
                <a:lnTo>
                  <a:pt x="15735" y="153"/>
                </a:lnTo>
                <a:lnTo>
                  <a:pt x="12334" y="802"/>
                </a:lnTo>
                <a:lnTo>
                  <a:pt x="9334" y="1677"/>
                </a:lnTo>
                <a:lnTo>
                  <a:pt x="5551" y="3265"/>
                </a:lnTo>
                <a:lnTo>
                  <a:pt x="2768" y="5233"/>
                </a:lnTo>
                <a:lnTo>
                  <a:pt x="2195" y="8143"/>
                </a:lnTo>
                <a:lnTo>
                  <a:pt x="3135" y="11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7728760" y="3975202"/>
            <a:ext cx="38747" cy="48639"/>
          </a:xfrm>
          <a:custGeom>
            <a:avLst/>
            <a:gdLst/>
            <a:ahLst/>
            <a:cxnLst/>
            <a:rect l="l" t="t" r="r" b="b"/>
            <a:pathLst>
              <a:path w="38747" h="48639">
                <a:moveTo>
                  <a:pt x="33135" y="47890"/>
                </a:moveTo>
                <a:lnTo>
                  <a:pt x="35698" y="47992"/>
                </a:lnTo>
                <a:lnTo>
                  <a:pt x="38747" y="46443"/>
                </a:lnTo>
                <a:lnTo>
                  <a:pt x="38671" y="1029"/>
                </a:lnTo>
                <a:lnTo>
                  <a:pt x="36069" y="0"/>
                </a:lnTo>
                <a:lnTo>
                  <a:pt x="33094" y="0"/>
                </a:lnTo>
                <a:lnTo>
                  <a:pt x="30467" y="1522"/>
                </a:lnTo>
                <a:lnTo>
                  <a:pt x="30467" y="32929"/>
                </a:lnTo>
                <a:lnTo>
                  <a:pt x="28167" y="35747"/>
                </a:lnTo>
                <a:lnTo>
                  <a:pt x="23936" y="39354"/>
                </a:lnTo>
                <a:lnTo>
                  <a:pt x="19851" y="41554"/>
                </a:lnTo>
                <a:lnTo>
                  <a:pt x="16193" y="41554"/>
                </a:lnTo>
                <a:lnTo>
                  <a:pt x="12395" y="40017"/>
                </a:lnTo>
                <a:lnTo>
                  <a:pt x="9842" y="36917"/>
                </a:lnTo>
                <a:lnTo>
                  <a:pt x="8863" y="33997"/>
                </a:lnTo>
                <a:lnTo>
                  <a:pt x="8305" y="30300"/>
                </a:lnTo>
                <a:lnTo>
                  <a:pt x="8229" y="1029"/>
                </a:lnTo>
                <a:lnTo>
                  <a:pt x="5623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39"/>
                </a:lnTo>
                <a:lnTo>
                  <a:pt x="292" y="34808"/>
                </a:lnTo>
                <a:lnTo>
                  <a:pt x="835" y="37094"/>
                </a:lnTo>
                <a:lnTo>
                  <a:pt x="2285" y="41375"/>
                </a:lnTo>
                <a:lnTo>
                  <a:pt x="4813" y="44791"/>
                </a:lnTo>
                <a:lnTo>
                  <a:pt x="8521" y="47152"/>
                </a:lnTo>
                <a:lnTo>
                  <a:pt x="13079" y="48639"/>
                </a:lnTo>
                <a:lnTo>
                  <a:pt x="18641" y="48639"/>
                </a:lnTo>
                <a:lnTo>
                  <a:pt x="23670" y="46710"/>
                </a:lnTo>
                <a:lnTo>
                  <a:pt x="28699" y="43333"/>
                </a:lnTo>
                <a:lnTo>
                  <a:pt x="31252" y="40500"/>
                </a:lnTo>
                <a:lnTo>
                  <a:pt x="31252" y="46443"/>
                </a:lnTo>
                <a:lnTo>
                  <a:pt x="33135" y="47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7782354" y="3974478"/>
            <a:ext cx="66649" cy="48679"/>
          </a:xfrm>
          <a:custGeom>
            <a:avLst/>
            <a:gdLst/>
            <a:ahLst/>
            <a:cxnLst/>
            <a:rect l="l" t="t" r="r" b="b"/>
            <a:pathLst>
              <a:path w="66649" h="48679">
                <a:moveTo>
                  <a:pt x="5612" y="48679"/>
                </a:moveTo>
                <a:lnTo>
                  <a:pt x="8239" y="47167"/>
                </a:lnTo>
                <a:lnTo>
                  <a:pt x="8239" y="15772"/>
                </a:lnTo>
                <a:lnTo>
                  <a:pt x="10500" y="12952"/>
                </a:lnTo>
                <a:lnTo>
                  <a:pt x="12595" y="10807"/>
                </a:lnTo>
                <a:lnTo>
                  <a:pt x="16459" y="7858"/>
                </a:lnTo>
                <a:lnTo>
                  <a:pt x="20281" y="7136"/>
                </a:lnTo>
                <a:lnTo>
                  <a:pt x="23126" y="7426"/>
                </a:lnTo>
                <a:lnTo>
                  <a:pt x="26276" y="9497"/>
                </a:lnTo>
                <a:lnTo>
                  <a:pt x="28281" y="13103"/>
                </a:lnTo>
                <a:lnTo>
                  <a:pt x="29019" y="16229"/>
                </a:lnTo>
                <a:lnTo>
                  <a:pt x="29209" y="19875"/>
                </a:lnTo>
                <a:lnTo>
                  <a:pt x="29270" y="47660"/>
                </a:lnTo>
                <a:lnTo>
                  <a:pt x="31878" y="48679"/>
                </a:lnTo>
                <a:lnTo>
                  <a:pt x="34757" y="48679"/>
                </a:lnTo>
                <a:lnTo>
                  <a:pt x="37439" y="47167"/>
                </a:lnTo>
                <a:lnTo>
                  <a:pt x="37439" y="15772"/>
                </a:lnTo>
                <a:lnTo>
                  <a:pt x="39737" y="12952"/>
                </a:lnTo>
                <a:lnTo>
                  <a:pt x="41846" y="10807"/>
                </a:lnTo>
                <a:lnTo>
                  <a:pt x="45680" y="7858"/>
                </a:lnTo>
                <a:lnTo>
                  <a:pt x="49467" y="7136"/>
                </a:lnTo>
                <a:lnTo>
                  <a:pt x="52336" y="7426"/>
                </a:lnTo>
                <a:lnTo>
                  <a:pt x="55537" y="9497"/>
                </a:lnTo>
                <a:lnTo>
                  <a:pt x="57530" y="13103"/>
                </a:lnTo>
                <a:lnTo>
                  <a:pt x="58190" y="16229"/>
                </a:lnTo>
                <a:lnTo>
                  <a:pt x="58370" y="19875"/>
                </a:lnTo>
                <a:lnTo>
                  <a:pt x="58431" y="47660"/>
                </a:lnTo>
                <a:lnTo>
                  <a:pt x="61048" y="48679"/>
                </a:lnTo>
                <a:lnTo>
                  <a:pt x="64018" y="48679"/>
                </a:lnTo>
                <a:lnTo>
                  <a:pt x="66649" y="47167"/>
                </a:lnTo>
                <a:lnTo>
                  <a:pt x="66649" y="16229"/>
                </a:lnTo>
                <a:lnTo>
                  <a:pt x="65862" y="11555"/>
                </a:lnTo>
                <a:lnTo>
                  <a:pt x="64490" y="7275"/>
                </a:lnTo>
                <a:lnTo>
                  <a:pt x="62063" y="3898"/>
                </a:lnTo>
                <a:lnTo>
                  <a:pt x="58506" y="1512"/>
                </a:lnTo>
                <a:lnTo>
                  <a:pt x="54126" y="0"/>
                </a:lnTo>
                <a:lnTo>
                  <a:pt x="51216" y="0"/>
                </a:lnTo>
                <a:lnTo>
                  <a:pt x="47649" y="468"/>
                </a:lnTo>
                <a:lnTo>
                  <a:pt x="44016" y="1995"/>
                </a:lnTo>
                <a:lnTo>
                  <a:pt x="41464" y="3608"/>
                </a:lnTo>
                <a:lnTo>
                  <a:pt x="38771" y="5868"/>
                </a:lnTo>
                <a:lnTo>
                  <a:pt x="35304" y="7556"/>
                </a:lnTo>
                <a:lnTo>
                  <a:pt x="33044" y="4175"/>
                </a:lnTo>
                <a:lnTo>
                  <a:pt x="29833" y="1689"/>
                </a:lnTo>
                <a:lnTo>
                  <a:pt x="27035" y="648"/>
                </a:lnTo>
                <a:lnTo>
                  <a:pt x="23889" y="0"/>
                </a:lnTo>
                <a:lnTo>
                  <a:pt x="19594" y="0"/>
                </a:lnTo>
                <a:lnTo>
                  <a:pt x="14806" y="1969"/>
                </a:lnTo>
                <a:lnTo>
                  <a:pt x="9968" y="5356"/>
                </a:lnTo>
                <a:lnTo>
                  <a:pt x="7440" y="8190"/>
                </a:lnTo>
                <a:lnTo>
                  <a:pt x="7440" y="2246"/>
                </a:lnTo>
                <a:lnTo>
                  <a:pt x="5561" y="774"/>
                </a:lnTo>
                <a:lnTo>
                  <a:pt x="2984" y="698"/>
                </a:lnTo>
                <a:lnTo>
                  <a:pt x="0" y="2246"/>
                </a:lnTo>
                <a:lnTo>
                  <a:pt x="60" y="47660"/>
                </a:lnTo>
                <a:lnTo>
                  <a:pt x="2627" y="48679"/>
                </a:lnTo>
                <a:lnTo>
                  <a:pt x="5612" y="486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7860502" y="3974482"/>
            <a:ext cx="44921" cy="49352"/>
          </a:xfrm>
          <a:custGeom>
            <a:avLst/>
            <a:gdLst/>
            <a:ahLst/>
            <a:cxnLst/>
            <a:rect l="l" t="t" r="r" b="b"/>
            <a:pathLst>
              <a:path w="44921" h="49352">
                <a:moveTo>
                  <a:pt x="8802" y="19634"/>
                </a:moveTo>
                <a:lnTo>
                  <a:pt x="9907" y="15303"/>
                </a:lnTo>
                <a:lnTo>
                  <a:pt x="11902" y="11847"/>
                </a:lnTo>
                <a:lnTo>
                  <a:pt x="14490" y="9053"/>
                </a:lnTo>
                <a:lnTo>
                  <a:pt x="18022" y="7315"/>
                </a:lnTo>
                <a:lnTo>
                  <a:pt x="22579" y="6883"/>
                </a:lnTo>
                <a:lnTo>
                  <a:pt x="25236" y="6883"/>
                </a:lnTo>
                <a:lnTo>
                  <a:pt x="27447" y="7350"/>
                </a:lnTo>
                <a:lnTo>
                  <a:pt x="30999" y="9244"/>
                </a:lnTo>
                <a:lnTo>
                  <a:pt x="33465" y="12179"/>
                </a:lnTo>
                <a:lnTo>
                  <a:pt x="35243" y="15695"/>
                </a:lnTo>
                <a:lnTo>
                  <a:pt x="36144" y="20026"/>
                </a:lnTo>
                <a:lnTo>
                  <a:pt x="36385" y="24749"/>
                </a:lnTo>
                <a:lnTo>
                  <a:pt x="36385" y="27341"/>
                </a:lnTo>
                <a:lnTo>
                  <a:pt x="36118" y="29729"/>
                </a:lnTo>
                <a:lnTo>
                  <a:pt x="35039" y="34048"/>
                </a:lnTo>
                <a:lnTo>
                  <a:pt x="33059" y="37490"/>
                </a:lnTo>
                <a:lnTo>
                  <a:pt x="30455" y="40269"/>
                </a:lnTo>
                <a:lnTo>
                  <a:pt x="26899" y="4198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14" y="41946"/>
                </a:lnTo>
                <a:lnTo>
                  <a:pt x="13947" y="40053"/>
                </a:lnTo>
                <a:lnTo>
                  <a:pt x="11469" y="37158"/>
                </a:lnTo>
                <a:lnTo>
                  <a:pt x="9665" y="33652"/>
                </a:lnTo>
                <a:lnTo>
                  <a:pt x="12305" y="47725"/>
                </a:lnTo>
                <a:lnTo>
                  <a:pt x="15038" y="48820"/>
                </a:lnTo>
                <a:lnTo>
                  <a:pt x="18262" y="49352"/>
                </a:lnTo>
                <a:lnTo>
                  <a:pt x="25744" y="49352"/>
                </a:lnTo>
                <a:lnTo>
                  <a:pt x="29084" y="48740"/>
                </a:lnTo>
                <a:lnTo>
                  <a:pt x="31964" y="47498"/>
                </a:lnTo>
                <a:lnTo>
                  <a:pt x="34848" y="46238"/>
                </a:lnTo>
                <a:lnTo>
                  <a:pt x="37235" y="44514"/>
                </a:lnTo>
                <a:lnTo>
                  <a:pt x="41057" y="40043"/>
                </a:lnTo>
                <a:lnTo>
                  <a:pt x="42494" y="37390"/>
                </a:lnTo>
                <a:lnTo>
                  <a:pt x="43473" y="34315"/>
                </a:lnTo>
                <a:lnTo>
                  <a:pt x="44438" y="31240"/>
                </a:lnTo>
                <a:lnTo>
                  <a:pt x="44921" y="27863"/>
                </a:lnTo>
                <a:lnTo>
                  <a:pt x="44921" y="20444"/>
                </a:lnTo>
                <a:lnTo>
                  <a:pt x="44463" y="17067"/>
                </a:lnTo>
                <a:lnTo>
                  <a:pt x="43535" y="14072"/>
                </a:lnTo>
                <a:lnTo>
                  <a:pt x="42635" y="11073"/>
                </a:lnTo>
                <a:lnTo>
                  <a:pt x="41263" y="8531"/>
                </a:lnTo>
                <a:lnTo>
                  <a:pt x="39420" y="6436"/>
                </a:lnTo>
                <a:lnTo>
                  <a:pt x="35306" y="2743"/>
                </a:lnTo>
                <a:lnTo>
                  <a:pt x="32562" y="1648"/>
                </a:lnTo>
                <a:lnTo>
                  <a:pt x="29808" y="543"/>
                </a:lnTo>
                <a:lnTo>
                  <a:pt x="26593" y="0"/>
                </a:lnTo>
                <a:lnTo>
                  <a:pt x="19076" y="0"/>
                </a:lnTo>
                <a:lnTo>
                  <a:pt x="15736" y="608"/>
                </a:lnTo>
                <a:lnTo>
                  <a:pt x="12866" y="1840"/>
                </a:lnTo>
                <a:lnTo>
                  <a:pt x="10008" y="3070"/>
                </a:lnTo>
                <a:lnTo>
                  <a:pt x="7621" y="4813"/>
                </a:lnTo>
                <a:lnTo>
                  <a:pt x="8751" y="29321"/>
                </a:lnTo>
                <a:lnTo>
                  <a:pt x="8535" y="24549"/>
                </a:lnTo>
                <a:lnTo>
                  <a:pt x="8535" y="21981"/>
                </a:lnTo>
                <a:lnTo>
                  <a:pt x="8802" y="19634"/>
                </a:lnTo>
                <a:close/>
              </a:path>
              <a:path w="44921" h="49352">
                <a:moveTo>
                  <a:pt x="443" y="32296"/>
                </a:moveTo>
                <a:lnTo>
                  <a:pt x="1332" y="35280"/>
                </a:lnTo>
                <a:lnTo>
                  <a:pt x="2246" y="38275"/>
                </a:lnTo>
                <a:lnTo>
                  <a:pt x="3608" y="40831"/>
                </a:lnTo>
                <a:lnTo>
                  <a:pt x="5421" y="42925"/>
                </a:lnTo>
                <a:lnTo>
                  <a:pt x="9551" y="46620"/>
                </a:lnTo>
                <a:lnTo>
                  <a:pt x="12305" y="47725"/>
                </a:lnTo>
                <a:lnTo>
                  <a:pt x="9665" y="33652"/>
                </a:lnTo>
                <a:lnTo>
                  <a:pt x="8751" y="29321"/>
                </a:lnTo>
                <a:lnTo>
                  <a:pt x="7621" y="4813"/>
                </a:lnTo>
                <a:lnTo>
                  <a:pt x="3798" y="9259"/>
                </a:lnTo>
                <a:lnTo>
                  <a:pt x="2362" y="11912"/>
                </a:lnTo>
                <a:lnTo>
                  <a:pt x="1410" y="14987"/>
                </a:lnTo>
                <a:lnTo>
                  <a:pt x="472" y="18083"/>
                </a:lnTo>
                <a:lnTo>
                  <a:pt x="0" y="21437"/>
                </a:lnTo>
                <a:lnTo>
                  <a:pt x="0" y="28889"/>
                </a:lnTo>
                <a:lnTo>
                  <a:pt x="443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7916979" y="3974478"/>
            <a:ext cx="38685" cy="48679"/>
          </a:xfrm>
          <a:custGeom>
            <a:avLst/>
            <a:gdLst/>
            <a:ahLst/>
            <a:cxnLst/>
            <a:rect l="l" t="t" r="r" b="b"/>
            <a:pathLst>
              <a:path w="38685" h="48679">
                <a:moveTo>
                  <a:pt x="30455" y="20866"/>
                </a:moveTo>
                <a:lnTo>
                  <a:pt x="30506" y="47660"/>
                </a:lnTo>
                <a:lnTo>
                  <a:pt x="33084" y="48679"/>
                </a:lnTo>
                <a:lnTo>
                  <a:pt x="36054" y="48679"/>
                </a:lnTo>
                <a:lnTo>
                  <a:pt x="38685" y="47167"/>
                </a:lnTo>
                <a:lnTo>
                  <a:pt x="38685" y="16570"/>
                </a:lnTo>
                <a:lnTo>
                  <a:pt x="38420" y="13827"/>
                </a:lnTo>
                <a:lnTo>
                  <a:pt x="37872" y="11555"/>
                </a:lnTo>
                <a:lnTo>
                  <a:pt x="36399" y="7275"/>
                </a:lnTo>
                <a:lnTo>
                  <a:pt x="33883" y="3898"/>
                </a:lnTo>
                <a:lnTo>
                  <a:pt x="30175" y="1512"/>
                </a:lnTo>
                <a:lnTo>
                  <a:pt x="25618" y="0"/>
                </a:lnTo>
                <a:lnTo>
                  <a:pt x="20052" y="0"/>
                </a:lnTo>
                <a:lnTo>
                  <a:pt x="14997" y="1969"/>
                </a:lnTo>
                <a:lnTo>
                  <a:pt x="9968" y="5356"/>
                </a:lnTo>
                <a:lnTo>
                  <a:pt x="7440" y="8190"/>
                </a:lnTo>
                <a:lnTo>
                  <a:pt x="7440" y="2246"/>
                </a:lnTo>
                <a:lnTo>
                  <a:pt x="5576" y="774"/>
                </a:lnTo>
                <a:lnTo>
                  <a:pt x="2974" y="698"/>
                </a:lnTo>
                <a:lnTo>
                  <a:pt x="0" y="2246"/>
                </a:lnTo>
                <a:lnTo>
                  <a:pt x="64" y="47660"/>
                </a:lnTo>
                <a:lnTo>
                  <a:pt x="2627" y="48679"/>
                </a:lnTo>
                <a:lnTo>
                  <a:pt x="5612" y="48679"/>
                </a:lnTo>
                <a:lnTo>
                  <a:pt x="8244" y="47167"/>
                </a:lnTo>
                <a:lnTo>
                  <a:pt x="8244" y="15772"/>
                </a:lnTo>
                <a:lnTo>
                  <a:pt x="10490" y="12952"/>
                </a:lnTo>
                <a:lnTo>
                  <a:pt x="14720" y="9335"/>
                </a:lnTo>
                <a:lnTo>
                  <a:pt x="18846" y="7136"/>
                </a:lnTo>
                <a:lnTo>
                  <a:pt x="22518" y="7136"/>
                </a:lnTo>
                <a:lnTo>
                  <a:pt x="26341" y="8637"/>
                </a:lnTo>
                <a:lnTo>
                  <a:pt x="28879" y="11757"/>
                </a:lnTo>
                <a:lnTo>
                  <a:pt x="29858" y="14667"/>
                </a:lnTo>
                <a:lnTo>
                  <a:pt x="30455" y="18313"/>
                </a:lnTo>
                <a:lnTo>
                  <a:pt x="30455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7964326" y="3963178"/>
            <a:ext cx="29350" cy="60566"/>
          </a:xfrm>
          <a:custGeom>
            <a:avLst/>
            <a:gdLst/>
            <a:ahLst/>
            <a:cxnLst/>
            <a:rect l="l" t="t" r="r" b="b"/>
            <a:pathLst>
              <a:path w="29350" h="60566">
                <a:moveTo>
                  <a:pt x="16178" y="1563"/>
                </a:moveTo>
                <a:lnTo>
                  <a:pt x="16103" y="1116"/>
                </a:lnTo>
                <a:lnTo>
                  <a:pt x="13550" y="0"/>
                </a:lnTo>
                <a:lnTo>
                  <a:pt x="10566" y="0"/>
                </a:lnTo>
                <a:lnTo>
                  <a:pt x="7938" y="1563"/>
                </a:lnTo>
                <a:lnTo>
                  <a:pt x="7938" y="12240"/>
                </a:lnTo>
                <a:lnTo>
                  <a:pt x="1703" y="12240"/>
                </a:lnTo>
                <a:lnTo>
                  <a:pt x="457" y="13028"/>
                </a:lnTo>
                <a:lnTo>
                  <a:pt x="0" y="15695"/>
                </a:lnTo>
                <a:lnTo>
                  <a:pt x="1638" y="19088"/>
                </a:lnTo>
                <a:lnTo>
                  <a:pt x="7938" y="19088"/>
                </a:lnTo>
                <a:lnTo>
                  <a:pt x="7938" y="47941"/>
                </a:lnTo>
                <a:lnTo>
                  <a:pt x="8180" y="50187"/>
                </a:lnTo>
                <a:lnTo>
                  <a:pt x="9144" y="54011"/>
                </a:lnTo>
                <a:lnTo>
                  <a:pt x="12053" y="58089"/>
                </a:lnTo>
                <a:lnTo>
                  <a:pt x="15073" y="59651"/>
                </a:lnTo>
                <a:lnTo>
                  <a:pt x="18731" y="60566"/>
                </a:lnTo>
                <a:lnTo>
                  <a:pt x="23357" y="60412"/>
                </a:lnTo>
                <a:lnTo>
                  <a:pt x="26212" y="59893"/>
                </a:lnTo>
                <a:lnTo>
                  <a:pt x="29030" y="58050"/>
                </a:lnTo>
                <a:lnTo>
                  <a:pt x="29350" y="55181"/>
                </a:lnTo>
                <a:lnTo>
                  <a:pt x="28677" y="52261"/>
                </a:lnTo>
                <a:lnTo>
                  <a:pt x="26111" y="52830"/>
                </a:lnTo>
                <a:lnTo>
                  <a:pt x="23242" y="53529"/>
                </a:lnTo>
                <a:lnTo>
                  <a:pt x="20092" y="53529"/>
                </a:lnTo>
                <a:lnTo>
                  <a:pt x="17539" y="51167"/>
                </a:lnTo>
                <a:lnTo>
                  <a:pt x="16178" y="47242"/>
                </a:lnTo>
                <a:lnTo>
                  <a:pt x="16178" y="19088"/>
                </a:lnTo>
                <a:lnTo>
                  <a:pt x="27713" y="19088"/>
                </a:lnTo>
                <a:lnTo>
                  <a:pt x="29196" y="17755"/>
                </a:lnTo>
                <a:lnTo>
                  <a:pt x="29350" y="15062"/>
                </a:lnTo>
                <a:lnTo>
                  <a:pt x="27713" y="12240"/>
                </a:lnTo>
                <a:lnTo>
                  <a:pt x="16178" y="12240"/>
                </a:lnTo>
                <a:lnTo>
                  <a:pt x="16178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8028418" y="3958304"/>
            <a:ext cx="39686" cy="64861"/>
          </a:xfrm>
          <a:custGeom>
            <a:avLst/>
            <a:gdLst/>
            <a:ahLst/>
            <a:cxnLst/>
            <a:rect l="l" t="t" r="r" b="b"/>
            <a:pathLst>
              <a:path w="39686" h="64861">
                <a:moveTo>
                  <a:pt x="200" y="63997"/>
                </a:moveTo>
                <a:lnTo>
                  <a:pt x="2778" y="64861"/>
                </a:lnTo>
                <a:lnTo>
                  <a:pt x="5816" y="64861"/>
                </a:lnTo>
                <a:lnTo>
                  <a:pt x="8596" y="63284"/>
                </a:lnTo>
                <a:lnTo>
                  <a:pt x="8596" y="40031"/>
                </a:lnTo>
                <a:lnTo>
                  <a:pt x="19911" y="40031"/>
                </a:lnTo>
                <a:lnTo>
                  <a:pt x="23352" y="39524"/>
                </a:lnTo>
                <a:lnTo>
                  <a:pt x="26225" y="38534"/>
                </a:lnTo>
                <a:lnTo>
                  <a:pt x="29109" y="37529"/>
                </a:lnTo>
                <a:lnTo>
                  <a:pt x="29159" y="26633"/>
                </a:lnTo>
                <a:lnTo>
                  <a:pt x="25944" y="30416"/>
                </a:lnTo>
                <a:lnTo>
                  <a:pt x="22795" y="32003"/>
                </a:lnTo>
                <a:lnTo>
                  <a:pt x="18921" y="32998"/>
                </a:lnTo>
                <a:lnTo>
                  <a:pt x="8596" y="32998"/>
                </a:lnTo>
                <a:lnTo>
                  <a:pt x="8596" y="7089"/>
                </a:lnTo>
                <a:lnTo>
                  <a:pt x="17222" y="0"/>
                </a:lnTo>
                <a:lnTo>
                  <a:pt x="3390" y="0"/>
                </a:lnTo>
                <a:lnTo>
                  <a:pt x="1054" y="839"/>
                </a:lnTo>
                <a:lnTo>
                  <a:pt x="0" y="3696"/>
                </a:lnTo>
                <a:lnTo>
                  <a:pt x="0" y="63284"/>
                </a:lnTo>
                <a:lnTo>
                  <a:pt x="200" y="63997"/>
                </a:lnTo>
                <a:close/>
              </a:path>
              <a:path w="39686" h="64861">
                <a:moveTo>
                  <a:pt x="26984" y="9946"/>
                </a:moveTo>
                <a:lnTo>
                  <a:pt x="29184" y="13017"/>
                </a:lnTo>
                <a:lnTo>
                  <a:pt x="30642" y="16996"/>
                </a:lnTo>
                <a:lnTo>
                  <a:pt x="30642" y="19610"/>
                </a:lnTo>
                <a:lnTo>
                  <a:pt x="30351" y="23332"/>
                </a:lnTo>
                <a:lnTo>
                  <a:pt x="29159" y="26633"/>
                </a:lnTo>
                <a:lnTo>
                  <a:pt x="29109" y="37529"/>
                </a:lnTo>
                <a:lnTo>
                  <a:pt x="33526" y="34289"/>
                </a:lnTo>
                <a:lnTo>
                  <a:pt x="37017" y="30255"/>
                </a:lnTo>
                <a:lnTo>
                  <a:pt x="38087" y="27663"/>
                </a:lnTo>
                <a:lnTo>
                  <a:pt x="39152" y="25059"/>
                </a:lnTo>
                <a:lnTo>
                  <a:pt x="39686" y="22136"/>
                </a:lnTo>
                <a:lnTo>
                  <a:pt x="39686" y="18911"/>
                </a:lnTo>
                <a:lnTo>
                  <a:pt x="39354" y="14263"/>
                </a:lnTo>
                <a:lnTo>
                  <a:pt x="37983" y="10238"/>
                </a:lnTo>
                <a:lnTo>
                  <a:pt x="35736" y="6938"/>
                </a:lnTo>
                <a:lnTo>
                  <a:pt x="32943" y="4114"/>
                </a:lnTo>
                <a:lnTo>
                  <a:pt x="29310" y="2019"/>
                </a:lnTo>
                <a:lnTo>
                  <a:pt x="25779" y="914"/>
                </a:lnTo>
                <a:lnTo>
                  <a:pt x="22517" y="295"/>
                </a:lnTo>
                <a:lnTo>
                  <a:pt x="19950" y="54"/>
                </a:lnTo>
                <a:lnTo>
                  <a:pt x="17222" y="0"/>
                </a:lnTo>
                <a:lnTo>
                  <a:pt x="8596" y="7089"/>
                </a:lnTo>
                <a:lnTo>
                  <a:pt x="17995" y="7089"/>
                </a:lnTo>
                <a:lnTo>
                  <a:pt x="21041" y="7430"/>
                </a:lnTo>
                <a:lnTo>
                  <a:pt x="24080" y="8219"/>
                </a:lnTo>
                <a:lnTo>
                  <a:pt x="26984" y="9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8080174" y="3953398"/>
            <a:ext cx="8229" cy="69759"/>
          </a:xfrm>
          <a:custGeom>
            <a:avLst/>
            <a:gdLst/>
            <a:ahLst/>
            <a:cxnLst/>
            <a:rect l="l" t="t" r="r" b="b"/>
            <a:pathLst>
              <a:path w="8229" h="69759">
                <a:moveTo>
                  <a:pt x="8229" y="68248"/>
                </a:moveTo>
                <a:lnTo>
                  <a:pt x="8168" y="1065"/>
                </a:lnTo>
                <a:lnTo>
                  <a:pt x="5601" y="0"/>
                </a:lnTo>
                <a:lnTo>
                  <a:pt x="2631" y="0"/>
                </a:lnTo>
                <a:lnTo>
                  <a:pt x="0" y="1562"/>
                </a:lnTo>
                <a:lnTo>
                  <a:pt x="50" y="68741"/>
                </a:lnTo>
                <a:lnTo>
                  <a:pt x="2631" y="69759"/>
                </a:lnTo>
                <a:lnTo>
                  <a:pt x="5601" y="69759"/>
                </a:lnTo>
                <a:lnTo>
                  <a:pt x="8229" y="682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8100618" y="3974472"/>
            <a:ext cx="25653" cy="49366"/>
          </a:xfrm>
          <a:custGeom>
            <a:avLst/>
            <a:gdLst/>
            <a:ahLst/>
            <a:cxnLst/>
            <a:rect l="l" t="t" r="r" b="b"/>
            <a:pathLst>
              <a:path w="25653" h="49366">
                <a:moveTo>
                  <a:pt x="21046" y="42382"/>
                </a:moveTo>
                <a:lnTo>
                  <a:pt x="16877" y="42925"/>
                </a:lnTo>
                <a:lnTo>
                  <a:pt x="18274" y="49366"/>
                </a:lnTo>
                <a:lnTo>
                  <a:pt x="20830" y="48793"/>
                </a:lnTo>
                <a:lnTo>
                  <a:pt x="25653" y="46468"/>
                </a:lnTo>
                <a:lnTo>
                  <a:pt x="24753" y="40196"/>
                </a:lnTo>
                <a:lnTo>
                  <a:pt x="21046" y="42382"/>
                </a:lnTo>
                <a:close/>
              </a:path>
              <a:path w="25653" h="49366">
                <a:moveTo>
                  <a:pt x="2959" y="11012"/>
                </a:moveTo>
                <a:lnTo>
                  <a:pt x="5678" y="10604"/>
                </a:lnTo>
                <a:lnTo>
                  <a:pt x="8726" y="9006"/>
                </a:lnTo>
                <a:lnTo>
                  <a:pt x="11355" y="7901"/>
                </a:lnTo>
                <a:lnTo>
                  <a:pt x="14580" y="6932"/>
                </a:lnTo>
                <a:lnTo>
                  <a:pt x="18414" y="6691"/>
                </a:lnTo>
                <a:lnTo>
                  <a:pt x="21920" y="6907"/>
                </a:lnTo>
                <a:lnTo>
                  <a:pt x="25577" y="8470"/>
                </a:lnTo>
                <a:lnTo>
                  <a:pt x="27799" y="11353"/>
                </a:lnTo>
                <a:lnTo>
                  <a:pt x="28522" y="14006"/>
                </a:lnTo>
                <a:lnTo>
                  <a:pt x="28713" y="17272"/>
                </a:lnTo>
                <a:lnTo>
                  <a:pt x="28713" y="20764"/>
                </a:lnTo>
                <a:lnTo>
                  <a:pt x="19025" y="20764"/>
                </a:lnTo>
                <a:lnTo>
                  <a:pt x="15876" y="21080"/>
                </a:lnTo>
                <a:lnTo>
                  <a:pt x="13093" y="21692"/>
                </a:lnTo>
                <a:lnTo>
                  <a:pt x="10289" y="22301"/>
                </a:lnTo>
                <a:lnTo>
                  <a:pt x="5994" y="24461"/>
                </a:lnTo>
                <a:lnTo>
                  <a:pt x="2578" y="27240"/>
                </a:lnTo>
                <a:lnTo>
                  <a:pt x="521" y="30977"/>
                </a:lnTo>
                <a:lnTo>
                  <a:pt x="0" y="35700"/>
                </a:lnTo>
                <a:lnTo>
                  <a:pt x="382" y="39790"/>
                </a:lnTo>
                <a:lnTo>
                  <a:pt x="1879" y="43181"/>
                </a:lnTo>
                <a:lnTo>
                  <a:pt x="4265" y="45784"/>
                </a:lnTo>
                <a:lnTo>
                  <a:pt x="7250" y="47829"/>
                </a:lnTo>
                <a:lnTo>
                  <a:pt x="11074" y="49074"/>
                </a:lnTo>
                <a:lnTo>
                  <a:pt x="15584" y="49366"/>
                </a:lnTo>
                <a:lnTo>
                  <a:pt x="18274" y="49366"/>
                </a:lnTo>
                <a:lnTo>
                  <a:pt x="16877" y="42925"/>
                </a:lnTo>
                <a:lnTo>
                  <a:pt x="14212" y="42925"/>
                </a:lnTo>
                <a:lnTo>
                  <a:pt x="12143" y="42252"/>
                </a:lnTo>
                <a:lnTo>
                  <a:pt x="9183" y="39484"/>
                </a:lnTo>
                <a:lnTo>
                  <a:pt x="8431" y="35293"/>
                </a:lnTo>
                <a:lnTo>
                  <a:pt x="8702" y="32726"/>
                </a:lnTo>
                <a:lnTo>
                  <a:pt x="10530" y="29731"/>
                </a:lnTo>
                <a:lnTo>
                  <a:pt x="14123" y="27661"/>
                </a:lnTo>
                <a:lnTo>
                  <a:pt x="17438" y="26912"/>
                </a:lnTo>
                <a:lnTo>
                  <a:pt x="21664" y="26708"/>
                </a:lnTo>
                <a:lnTo>
                  <a:pt x="28713" y="26708"/>
                </a:lnTo>
                <a:lnTo>
                  <a:pt x="28713" y="36248"/>
                </a:lnTo>
                <a:lnTo>
                  <a:pt x="24753" y="40196"/>
                </a:lnTo>
                <a:lnTo>
                  <a:pt x="25653" y="46468"/>
                </a:lnTo>
                <a:lnTo>
                  <a:pt x="29808" y="42735"/>
                </a:lnTo>
                <a:lnTo>
                  <a:pt x="29808" y="47221"/>
                </a:lnTo>
                <a:lnTo>
                  <a:pt x="31281" y="48577"/>
                </a:lnTo>
                <a:lnTo>
                  <a:pt x="34250" y="48718"/>
                </a:lnTo>
                <a:lnTo>
                  <a:pt x="36907" y="47221"/>
                </a:lnTo>
                <a:lnTo>
                  <a:pt x="36907" y="14136"/>
                </a:lnTo>
                <a:lnTo>
                  <a:pt x="36575" y="11685"/>
                </a:lnTo>
                <a:lnTo>
                  <a:pt x="35319" y="7494"/>
                </a:lnTo>
                <a:lnTo>
                  <a:pt x="32904" y="4319"/>
                </a:lnTo>
                <a:lnTo>
                  <a:pt x="29668" y="1828"/>
                </a:lnTo>
                <a:lnTo>
                  <a:pt x="25145" y="370"/>
                </a:lnTo>
                <a:lnTo>
                  <a:pt x="22402" y="0"/>
                </a:lnTo>
                <a:lnTo>
                  <a:pt x="19176" y="0"/>
                </a:lnTo>
                <a:lnTo>
                  <a:pt x="15736" y="153"/>
                </a:lnTo>
                <a:lnTo>
                  <a:pt x="12330" y="802"/>
                </a:lnTo>
                <a:lnTo>
                  <a:pt x="9345" y="1677"/>
                </a:lnTo>
                <a:lnTo>
                  <a:pt x="5551" y="3265"/>
                </a:lnTo>
                <a:lnTo>
                  <a:pt x="2782" y="5233"/>
                </a:lnTo>
                <a:lnTo>
                  <a:pt x="2195" y="8143"/>
                </a:lnTo>
                <a:lnTo>
                  <a:pt x="2959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8149374" y="3975418"/>
            <a:ext cx="31838" cy="47473"/>
          </a:xfrm>
          <a:custGeom>
            <a:avLst/>
            <a:gdLst/>
            <a:ahLst/>
            <a:cxnLst/>
            <a:rect l="l" t="t" r="r" b="b"/>
            <a:pathLst>
              <a:path w="31838" h="47473">
                <a:moveTo>
                  <a:pt x="31341" y="46713"/>
                </a:moveTo>
                <a:lnTo>
                  <a:pt x="31838" y="43981"/>
                </a:lnTo>
                <a:lnTo>
                  <a:pt x="31838" y="43347"/>
                </a:lnTo>
                <a:lnTo>
                  <a:pt x="30034" y="40539"/>
                </a:lnTo>
                <a:lnTo>
                  <a:pt x="8978" y="40539"/>
                </a:lnTo>
                <a:lnTo>
                  <a:pt x="28703" y="9691"/>
                </a:lnTo>
                <a:lnTo>
                  <a:pt x="29321" y="8676"/>
                </a:lnTo>
                <a:lnTo>
                  <a:pt x="30402" y="5843"/>
                </a:lnTo>
                <a:lnTo>
                  <a:pt x="30506" y="2959"/>
                </a:lnTo>
                <a:lnTo>
                  <a:pt x="28155" y="0"/>
                </a:lnTo>
                <a:lnTo>
                  <a:pt x="2401" y="0"/>
                </a:lnTo>
                <a:lnTo>
                  <a:pt x="1065" y="788"/>
                </a:lnTo>
                <a:lnTo>
                  <a:pt x="647" y="3455"/>
                </a:lnTo>
                <a:lnTo>
                  <a:pt x="2401" y="6948"/>
                </a:lnTo>
                <a:lnTo>
                  <a:pt x="21603" y="6948"/>
                </a:lnTo>
                <a:lnTo>
                  <a:pt x="1789" y="37796"/>
                </a:lnTo>
                <a:lnTo>
                  <a:pt x="939" y="39218"/>
                </a:lnTo>
                <a:lnTo>
                  <a:pt x="25" y="41860"/>
                </a:lnTo>
                <a:lnTo>
                  <a:pt x="0" y="44427"/>
                </a:lnTo>
                <a:lnTo>
                  <a:pt x="2401" y="47473"/>
                </a:lnTo>
                <a:lnTo>
                  <a:pt x="30034" y="47473"/>
                </a:lnTo>
                <a:lnTo>
                  <a:pt x="31341" y="46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189517" y="3974472"/>
            <a:ext cx="25657" cy="49366"/>
          </a:xfrm>
          <a:custGeom>
            <a:avLst/>
            <a:gdLst/>
            <a:ahLst/>
            <a:cxnLst/>
            <a:rect l="l" t="t" r="r" b="b"/>
            <a:pathLst>
              <a:path w="25657" h="49366">
                <a:moveTo>
                  <a:pt x="21045" y="42382"/>
                </a:moveTo>
                <a:lnTo>
                  <a:pt x="16880" y="42925"/>
                </a:lnTo>
                <a:lnTo>
                  <a:pt x="18277" y="49366"/>
                </a:lnTo>
                <a:lnTo>
                  <a:pt x="20829" y="48793"/>
                </a:lnTo>
                <a:lnTo>
                  <a:pt x="25657" y="46468"/>
                </a:lnTo>
                <a:lnTo>
                  <a:pt x="24753" y="40196"/>
                </a:lnTo>
                <a:lnTo>
                  <a:pt x="21045" y="42382"/>
                </a:lnTo>
                <a:close/>
              </a:path>
              <a:path w="25657" h="49366">
                <a:moveTo>
                  <a:pt x="2959" y="11012"/>
                </a:moveTo>
                <a:lnTo>
                  <a:pt x="5676" y="10604"/>
                </a:lnTo>
                <a:lnTo>
                  <a:pt x="8726" y="9006"/>
                </a:lnTo>
                <a:lnTo>
                  <a:pt x="11355" y="7901"/>
                </a:lnTo>
                <a:lnTo>
                  <a:pt x="14579" y="6932"/>
                </a:lnTo>
                <a:lnTo>
                  <a:pt x="18417" y="6691"/>
                </a:lnTo>
                <a:lnTo>
                  <a:pt x="21920" y="6907"/>
                </a:lnTo>
                <a:lnTo>
                  <a:pt x="25577" y="8470"/>
                </a:lnTo>
                <a:lnTo>
                  <a:pt x="27802" y="11353"/>
                </a:lnTo>
                <a:lnTo>
                  <a:pt x="28526" y="14006"/>
                </a:lnTo>
                <a:lnTo>
                  <a:pt x="28717" y="17272"/>
                </a:lnTo>
                <a:lnTo>
                  <a:pt x="28717" y="20764"/>
                </a:lnTo>
                <a:lnTo>
                  <a:pt x="19025" y="20764"/>
                </a:lnTo>
                <a:lnTo>
                  <a:pt x="15876" y="21080"/>
                </a:lnTo>
                <a:lnTo>
                  <a:pt x="13096" y="21692"/>
                </a:lnTo>
                <a:lnTo>
                  <a:pt x="10288" y="22301"/>
                </a:lnTo>
                <a:lnTo>
                  <a:pt x="5998" y="24461"/>
                </a:lnTo>
                <a:lnTo>
                  <a:pt x="2580" y="27240"/>
                </a:lnTo>
                <a:lnTo>
                  <a:pt x="521" y="30977"/>
                </a:lnTo>
                <a:lnTo>
                  <a:pt x="0" y="35700"/>
                </a:lnTo>
                <a:lnTo>
                  <a:pt x="382" y="39790"/>
                </a:lnTo>
                <a:lnTo>
                  <a:pt x="1883" y="43181"/>
                </a:lnTo>
                <a:lnTo>
                  <a:pt x="4269" y="45784"/>
                </a:lnTo>
                <a:lnTo>
                  <a:pt x="7254" y="47829"/>
                </a:lnTo>
                <a:lnTo>
                  <a:pt x="11076" y="49074"/>
                </a:lnTo>
                <a:lnTo>
                  <a:pt x="15584" y="49366"/>
                </a:lnTo>
                <a:lnTo>
                  <a:pt x="18277" y="49366"/>
                </a:lnTo>
                <a:lnTo>
                  <a:pt x="16880" y="42925"/>
                </a:lnTo>
                <a:lnTo>
                  <a:pt x="14212" y="42925"/>
                </a:lnTo>
                <a:lnTo>
                  <a:pt x="12142" y="42252"/>
                </a:lnTo>
                <a:lnTo>
                  <a:pt x="9183" y="39484"/>
                </a:lnTo>
                <a:lnTo>
                  <a:pt x="8435" y="35293"/>
                </a:lnTo>
                <a:lnTo>
                  <a:pt x="8700" y="32726"/>
                </a:lnTo>
                <a:lnTo>
                  <a:pt x="10529" y="29731"/>
                </a:lnTo>
                <a:lnTo>
                  <a:pt x="14122" y="27661"/>
                </a:lnTo>
                <a:lnTo>
                  <a:pt x="17438" y="26912"/>
                </a:lnTo>
                <a:lnTo>
                  <a:pt x="21668" y="26708"/>
                </a:lnTo>
                <a:lnTo>
                  <a:pt x="28717" y="26708"/>
                </a:lnTo>
                <a:lnTo>
                  <a:pt x="28717" y="36248"/>
                </a:lnTo>
                <a:lnTo>
                  <a:pt x="24753" y="40196"/>
                </a:lnTo>
                <a:lnTo>
                  <a:pt x="25657" y="46468"/>
                </a:lnTo>
                <a:lnTo>
                  <a:pt x="29808" y="42735"/>
                </a:lnTo>
                <a:lnTo>
                  <a:pt x="29808" y="47221"/>
                </a:lnTo>
                <a:lnTo>
                  <a:pt x="31280" y="48577"/>
                </a:lnTo>
                <a:lnTo>
                  <a:pt x="34254" y="48718"/>
                </a:lnTo>
                <a:lnTo>
                  <a:pt x="36907" y="47221"/>
                </a:lnTo>
                <a:lnTo>
                  <a:pt x="36907" y="14136"/>
                </a:lnTo>
                <a:lnTo>
                  <a:pt x="36575" y="11685"/>
                </a:lnTo>
                <a:lnTo>
                  <a:pt x="35319" y="7494"/>
                </a:lnTo>
                <a:lnTo>
                  <a:pt x="32908" y="4319"/>
                </a:lnTo>
                <a:lnTo>
                  <a:pt x="29667" y="1828"/>
                </a:lnTo>
                <a:lnTo>
                  <a:pt x="25146" y="370"/>
                </a:lnTo>
                <a:lnTo>
                  <a:pt x="22402" y="0"/>
                </a:lnTo>
                <a:lnTo>
                  <a:pt x="19176" y="0"/>
                </a:lnTo>
                <a:lnTo>
                  <a:pt x="15735" y="153"/>
                </a:lnTo>
                <a:lnTo>
                  <a:pt x="12334" y="802"/>
                </a:lnTo>
                <a:lnTo>
                  <a:pt x="9349" y="1677"/>
                </a:lnTo>
                <a:lnTo>
                  <a:pt x="5551" y="3265"/>
                </a:lnTo>
                <a:lnTo>
                  <a:pt x="2782" y="5233"/>
                </a:lnTo>
                <a:lnTo>
                  <a:pt x="2199" y="8143"/>
                </a:lnTo>
                <a:lnTo>
                  <a:pt x="2959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8236122" y="4011768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3"/>
                </a:moveTo>
                <a:lnTo>
                  <a:pt x="15772" y="1306"/>
                </a:lnTo>
                <a:lnTo>
                  <a:pt x="13028" y="0"/>
                </a:lnTo>
                <a:lnTo>
                  <a:pt x="9879" y="0"/>
                </a:lnTo>
                <a:lnTo>
                  <a:pt x="7099" y="1306"/>
                </a:lnTo>
                <a:lnTo>
                  <a:pt x="6642" y="3983"/>
                </a:lnTo>
                <a:lnTo>
                  <a:pt x="6642" y="10384"/>
                </a:lnTo>
                <a:lnTo>
                  <a:pt x="0" y="24100"/>
                </a:lnTo>
                <a:lnTo>
                  <a:pt x="925" y="25523"/>
                </a:lnTo>
                <a:lnTo>
                  <a:pt x="3502" y="25577"/>
                </a:lnTo>
                <a:lnTo>
                  <a:pt x="6400" y="24216"/>
                </a:lnTo>
                <a:lnTo>
                  <a:pt x="13234" y="13916"/>
                </a:lnTo>
                <a:lnTo>
                  <a:pt x="13802" y="13092"/>
                </a:lnTo>
                <a:lnTo>
                  <a:pt x="15340" y="10058"/>
                </a:lnTo>
                <a:lnTo>
                  <a:pt x="16064" y="6842"/>
                </a:lnTo>
                <a:lnTo>
                  <a:pt x="16217" y="3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8290670" y="3958308"/>
            <a:ext cx="42584" cy="64590"/>
          </a:xfrm>
          <a:custGeom>
            <a:avLst/>
            <a:gdLst/>
            <a:ahLst/>
            <a:cxnLst/>
            <a:rect l="l" t="t" r="r" b="b"/>
            <a:pathLst>
              <a:path w="42584" h="64590">
                <a:moveTo>
                  <a:pt x="8535" y="57491"/>
                </a:moveTo>
                <a:lnTo>
                  <a:pt x="8535" y="34733"/>
                </a:lnTo>
                <a:lnTo>
                  <a:pt x="18795" y="34733"/>
                </a:lnTo>
                <a:lnTo>
                  <a:pt x="22312" y="27608"/>
                </a:lnTo>
                <a:lnTo>
                  <a:pt x="18301" y="27900"/>
                </a:lnTo>
                <a:lnTo>
                  <a:pt x="8535" y="27900"/>
                </a:lnTo>
                <a:lnTo>
                  <a:pt x="8535" y="6983"/>
                </a:lnTo>
                <a:lnTo>
                  <a:pt x="17412" y="6983"/>
                </a:lnTo>
                <a:lnTo>
                  <a:pt x="21830" y="7214"/>
                </a:lnTo>
                <a:lnTo>
                  <a:pt x="21729" y="0"/>
                </a:lnTo>
                <a:lnTo>
                  <a:pt x="3188" y="0"/>
                </a:lnTo>
                <a:lnTo>
                  <a:pt x="1014" y="773"/>
                </a:lnTo>
                <a:lnTo>
                  <a:pt x="0" y="3477"/>
                </a:lnTo>
                <a:lnTo>
                  <a:pt x="0" y="61099"/>
                </a:lnTo>
                <a:lnTo>
                  <a:pt x="341" y="63295"/>
                </a:lnTo>
                <a:lnTo>
                  <a:pt x="3188" y="64590"/>
                </a:lnTo>
                <a:lnTo>
                  <a:pt x="20065" y="64590"/>
                </a:lnTo>
                <a:lnTo>
                  <a:pt x="8535" y="57491"/>
                </a:lnTo>
                <a:close/>
              </a:path>
              <a:path w="42584" h="64590">
                <a:moveTo>
                  <a:pt x="29908" y="30049"/>
                </a:moveTo>
                <a:lnTo>
                  <a:pt x="32536" y="28688"/>
                </a:lnTo>
                <a:lnTo>
                  <a:pt x="35600" y="25754"/>
                </a:lnTo>
                <a:lnTo>
                  <a:pt x="37565" y="22110"/>
                </a:lnTo>
                <a:lnTo>
                  <a:pt x="38304" y="19317"/>
                </a:lnTo>
                <a:lnTo>
                  <a:pt x="38494" y="16318"/>
                </a:lnTo>
                <a:lnTo>
                  <a:pt x="38494" y="13751"/>
                </a:lnTo>
                <a:lnTo>
                  <a:pt x="38063" y="11455"/>
                </a:lnTo>
                <a:lnTo>
                  <a:pt x="36410" y="7401"/>
                </a:lnTo>
                <a:lnTo>
                  <a:pt x="33526" y="4291"/>
                </a:lnTo>
                <a:lnTo>
                  <a:pt x="29818" y="1828"/>
                </a:lnTo>
                <a:lnTo>
                  <a:pt x="24894" y="356"/>
                </a:lnTo>
                <a:lnTo>
                  <a:pt x="21729" y="0"/>
                </a:lnTo>
                <a:lnTo>
                  <a:pt x="21830" y="7214"/>
                </a:lnTo>
                <a:lnTo>
                  <a:pt x="24828" y="8154"/>
                </a:lnTo>
                <a:lnTo>
                  <a:pt x="27903" y="10591"/>
                </a:lnTo>
                <a:lnTo>
                  <a:pt x="29441" y="14184"/>
                </a:lnTo>
                <a:lnTo>
                  <a:pt x="29657" y="17167"/>
                </a:lnTo>
                <a:lnTo>
                  <a:pt x="29451" y="19911"/>
                </a:lnTo>
                <a:lnTo>
                  <a:pt x="27964" y="23699"/>
                </a:lnTo>
                <a:lnTo>
                  <a:pt x="25030" y="26442"/>
                </a:lnTo>
                <a:lnTo>
                  <a:pt x="22312" y="27608"/>
                </a:lnTo>
                <a:lnTo>
                  <a:pt x="18795" y="34733"/>
                </a:lnTo>
                <a:lnTo>
                  <a:pt x="21488" y="34733"/>
                </a:lnTo>
                <a:lnTo>
                  <a:pt x="25502" y="35506"/>
                </a:lnTo>
                <a:lnTo>
                  <a:pt x="28752" y="36777"/>
                </a:lnTo>
                <a:lnTo>
                  <a:pt x="32017" y="40003"/>
                </a:lnTo>
                <a:lnTo>
                  <a:pt x="33249" y="42951"/>
                </a:lnTo>
                <a:lnTo>
                  <a:pt x="33555" y="46569"/>
                </a:lnTo>
                <a:lnTo>
                  <a:pt x="33234" y="49950"/>
                </a:lnTo>
                <a:lnTo>
                  <a:pt x="31103" y="53808"/>
                </a:lnTo>
                <a:lnTo>
                  <a:pt x="27583" y="56351"/>
                </a:lnTo>
                <a:lnTo>
                  <a:pt x="24663" y="57275"/>
                </a:lnTo>
                <a:lnTo>
                  <a:pt x="20995" y="57491"/>
                </a:lnTo>
                <a:lnTo>
                  <a:pt x="8535" y="57491"/>
                </a:lnTo>
                <a:lnTo>
                  <a:pt x="20065" y="64590"/>
                </a:lnTo>
                <a:lnTo>
                  <a:pt x="24653" y="64414"/>
                </a:lnTo>
                <a:lnTo>
                  <a:pt x="28421" y="63727"/>
                </a:lnTo>
                <a:lnTo>
                  <a:pt x="31827" y="62495"/>
                </a:lnTo>
                <a:lnTo>
                  <a:pt x="34952" y="60933"/>
                </a:lnTo>
                <a:lnTo>
                  <a:pt x="37580" y="58863"/>
                </a:lnTo>
                <a:lnTo>
                  <a:pt x="39635" y="56311"/>
                </a:lnTo>
                <a:lnTo>
                  <a:pt x="41287" y="53402"/>
                </a:lnTo>
                <a:lnTo>
                  <a:pt x="42317" y="49975"/>
                </a:lnTo>
                <a:lnTo>
                  <a:pt x="42584" y="46076"/>
                </a:lnTo>
                <a:lnTo>
                  <a:pt x="42584" y="43877"/>
                </a:lnTo>
                <a:lnTo>
                  <a:pt x="41593" y="40027"/>
                </a:lnTo>
                <a:lnTo>
                  <a:pt x="40017" y="36601"/>
                </a:lnTo>
                <a:lnTo>
                  <a:pt x="36385" y="32753"/>
                </a:lnTo>
                <a:lnTo>
                  <a:pt x="33314" y="30989"/>
                </a:lnTo>
                <a:lnTo>
                  <a:pt x="29908" y="300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8341967" y="3974475"/>
            <a:ext cx="41338" cy="49363"/>
          </a:xfrm>
          <a:custGeom>
            <a:avLst/>
            <a:gdLst/>
            <a:ahLst/>
            <a:cxnLst/>
            <a:rect l="l" t="t" r="r" b="b"/>
            <a:pathLst>
              <a:path w="41338" h="49363">
                <a:moveTo>
                  <a:pt x="8610" y="18479"/>
                </a:moveTo>
                <a:lnTo>
                  <a:pt x="9499" y="15048"/>
                </a:lnTo>
                <a:lnTo>
                  <a:pt x="10871" y="11898"/>
                </a:lnTo>
                <a:lnTo>
                  <a:pt x="14234" y="8356"/>
                </a:lnTo>
                <a:lnTo>
                  <a:pt x="17322" y="6833"/>
                </a:lnTo>
                <a:lnTo>
                  <a:pt x="21156" y="6437"/>
                </a:lnTo>
                <a:lnTo>
                  <a:pt x="25130" y="6437"/>
                </a:lnTo>
                <a:lnTo>
                  <a:pt x="28140" y="7668"/>
                </a:lnTo>
                <a:lnTo>
                  <a:pt x="32194" y="12597"/>
                </a:lnTo>
                <a:lnTo>
                  <a:pt x="33159" y="15988"/>
                </a:lnTo>
                <a:lnTo>
                  <a:pt x="33058" y="20318"/>
                </a:lnTo>
                <a:lnTo>
                  <a:pt x="38124" y="26363"/>
                </a:lnTo>
                <a:lnTo>
                  <a:pt x="40359" y="25538"/>
                </a:lnTo>
                <a:lnTo>
                  <a:pt x="41338" y="22755"/>
                </a:lnTo>
                <a:lnTo>
                  <a:pt x="41338" y="18338"/>
                </a:lnTo>
                <a:lnTo>
                  <a:pt x="40967" y="15581"/>
                </a:lnTo>
                <a:lnTo>
                  <a:pt x="40208" y="13003"/>
                </a:lnTo>
                <a:lnTo>
                  <a:pt x="39470" y="10426"/>
                </a:lnTo>
                <a:lnTo>
                  <a:pt x="36701" y="6271"/>
                </a:lnTo>
                <a:lnTo>
                  <a:pt x="33058" y="2829"/>
                </a:lnTo>
                <a:lnTo>
                  <a:pt x="28091" y="558"/>
                </a:lnTo>
                <a:lnTo>
                  <a:pt x="25095" y="0"/>
                </a:lnTo>
                <a:lnTo>
                  <a:pt x="18272" y="0"/>
                </a:lnTo>
                <a:lnTo>
                  <a:pt x="15303" y="568"/>
                </a:lnTo>
                <a:lnTo>
                  <a:pt x="12635" y="1724"/>
                </a:lnTo>
                <a:lnTo>
                  <a:pt x="9982" y="2870"/>
                </a:lnTo>
                <a:lnTo>
                  <a:pt x="7707" y="4522"/>
                </a:lnTo>
                <a:lnTo>
                  <a:pt x="8610" y="18479"/>
                </a:lnTo>
                <a:close/>
              </a:path>
              <a:path w="41338" h="49363">
                <a:moveTo>
                  <a:pt x="0" y="24905"/>
                </a:moveTo>
                <a:lnTo>
                  <a:pt x="0" y="28980"/>
                </a:lnTo>
                <a:lnTo>
                  <a:pt x="492" y="32537"/>
                </a:lnTo>
                <a:lnTo>
                  <a:pt x="1461" y="35596"/>
                </a:lnTo>
                <a:lnTo>
                  <a:pt x="2425" y="38646"/>
                </a:lnTo>
                <a:lnTo>
                  <a:pt x="3848" y="41210"/>
                </a:lnTo>
                <a:lnTo>
                  <a:pt x="5753" y="43229"/>
                </a:lnTo>
                <a:lnTo>
                  <a:pt x="9982" y="46800"/>
                </a:lnTo>
                <a:lnTo>
                  <a:pt x="12762" y="47826"/>
                </a:lnTo>
                <a:lnTo>
                  <a:pt x="15544" y="48855"/>
                </a:lnTo>
                <a:lnTo>
                  <a:pt x="18780" y="49363"/>
                </a:lnTo>
                <a:lnTo>
                  <a:pt x="22463" y="49363"/>
                </a:lnTo>
                <a:lnTo>
                  <a:pt x="26607" y="49212"/>
                </a:lnTo>
                <a:lnTo>
                  <a:pt x="30365" y="48590"/>
                </a:lnTo>
                <a:lnTo>
                  <a:pt x="33450" y="47826"/>
                </a:lnTo>
                <a:lnTo>
                  <a:pt x="36042" y="47026"/>
                </a:lnTo>
                <a:lnTo>
                  <a:pt x="39027" y="45123"/>
                </a:lnTo>
                <a:lnTo>
                  <a:pt x="39444" y="42480"/>
                </a:lnTo>
                <a:lnTo>
                  <a:pt x="38897" y="39585"/>
                </a:lnTo>
                <a:lnTo>
                  <a:pt x="36309" y="39813"/>
                </a:lnTo>
                <a:lnTo>
                  <a:pt x="33299" y="40982"/>
                </a:lnTo>
                <a:lnTo>
                  <a:pt x="30632" y="41807"/>
                </a:lnTo>
                <a:lnTo>
                  <a:pt x="27291" y="42505"/>
                </a:lnTo>
                <a:lnTo>
                  <a:pt x="23241" y="42685"/>
                </a:lnTo>
                <a:lnTo>
                  <a:pt x="20534" y="42685"/>
                </a:lnTo>
                <a:lnTo>
                  <a:pt x="18237" y="42289"/>
                </a:lnTo>
                <a:lnTo>
                  <a:pt x="14489" y="40766"/>
                </a:lnTo>
                <a:lnTo>
                  <a:pt x="11797" y="38239"/>
                </a:lnTo>
                <a:lnTo>
                  <a:pt x="9791" y="35090"/>
                </a:lnTo>
                <a:lnTo>
                  <a:pt x="8802" y="31101"/>
                </a:lnTo>
                <a:lnTo>
                  <a:pt x="8535" y="26363"/>
                </a:lnTo>
                <a:lnTo>
                  <a:pt x="38124" y="26363"/>
                </a:lnTo>
                <a:lnTo>
                  <a:pt x="33058" y="20318"/>
                </a:lnTo>
                <a:lnTo>
                  <a:pt x="8535" y="20318"/>
                </a:lnTo>
                <a:lnTo>
                  <a:pt x="8610" y="18479"/>
                </a:lnTo>
                <a:lnTo>
                  <a:pt x="7707" y="4522"/>
                </a:lnTo>
                <a:lnTo>
                  <a:pt x="3934" y="8813"/>
                </a:lnTo>
                <a:lnTo>
                  <a:pt x="2501" y="11429"/>
                </a:lnTo>
                <a:lnTo>
                  <a:pt x="1511" y="14500"/>
                </a:lnTo>
                <a:lnTo>
                  <a:pt x="506" y="17575"/>
                </a:lnTo>
                <a:lnTo>
                  <a:pt x="0" y="21056"/>
                </a:lnTo>
                <a:lnTo>
                  <a:pt x="0" y="249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8392720" y="3974472"/>
            <a:ext cx="25652" cy="49366"/>
          </a:xfrm>
          <a:custGeom>
            <a:avLst/>
            <a:gdLst/>
            <a:ahLst/>
            <a:cxnLst/>
            <a:rect l="l" t="t" r="r" b="b"/>
            <a:pathLst>
              <a:path w="25652" h="49366">
                <a:moveTo>
                  <a:pt x="21041" y="42382"/>
                </a:moveTo>
                <a:lnTo>
                  <a:pt x="16875" y="42925"/>
                </a:lnTo>
                <a:lnTo>
                  <a:pt x="18272" y="49366"/>
                </a:lnTo>
                <a:lnTo>
                  <a:pt x="20825" y="48793"/>
                </a:lnTo>
                <a:lnTo>
                  <a:pt x="25652" y="46468"/>
                </a:lnTo>
                <a:lnTo>
                  <a:pt x="24753" y="40196"/>
                </a:lnTo>
                <a:lnTo>
                  <a:pt x="21041" y="42382"/>
                </a:lnTo>
                <a:close/>
              </a:path>
              <a:path w="25652" h="49366">
                <a:moveTo>
                  <a:pt x="2959" y="11012"/>
                </a:moveTo>
                <a:lnTo>
                  <a:pt x="5676" y="10604"/>
                </a:lnTo>
                <a:lnTo>
                  <a:pt x="8722" y="9006"/>
                </a:lnTo>
                <a:lnTo>
                  <a:pt x="11339" y="7901"/>
                </a:lnTo>
                <a:lnTo>
                  <a:pt x="14579" y="6932"/>
                </a:lnTo>
                <a:lnTo>
                  <a:pt x="18413" y="6691"/>
                </a:lnTo>
                <a:lnTo>
                  <a:pt x="21920" y="6907"/>
                </a:lnTo>
                <a:lnTo>
                  <a:pt x="25577" y="8470"/>
                </a:lnTo>
                <a:lnTo>
                  <a:pt x="27799" y="11353"/>
                </a:lnTo>
                <a:lnTo>
                  <a:pt x="28522" y="14006"/>
                </a:lnTo>
                <a:lnTo>
                  <a:pt x="28713" y="17272"/>
                </a:lnTo>
                <a:lnTo>
                  <a:pt x="28713" y="20764"/>
                </a:lnTo>
                <a:lnTo>
                  <a:pt x="19025" y="20764"/>
                </a:lnTo>
                <a:lnTo>
                  <a:pt x="15875" y="21080"/>
                </a:lnTo>
                <a:lnTo>
                  <a:pt x="13092" y="21692"/>
                </a:lnTo>
                <a:lnTo>
                  <a:pt x="10284" y="22301"/>
                </a:lnTo>
                <a:lnTo>
                  <a:pt x="5993" y="24461"/>
                </a:lnTo>
                <a:lnTo>
                  <a:pt x="2576" y="27240"/>
                </a:lnTo>
                <a:lnTo>
                  <a:pt x="521" y="30977"/>
                </a:lnTo>
                <a:lnTo>
                  <a:pt x="0" y="35700"/>
                </a:lnTo>
                <a:lnTo>
                  <a:pt x="380" y="39790"/>
                </a:lnTo>
                <a:lnTo>
                  <a:pt x="1878" y="43181"/>
                </a:lnTo>
                <a:lnTo>
                  <a:pt x="4265" y="45784"/>
                </a:lnTo>
                <a:lnTo>
                  <a:pt x="7250" y="47829"/>
                </a:lnTo>
                <a:lnTo>
                  <a:pt x="11073" y="49074"/>
                </a:lnTo>
                <a:lnTo>
                  <a:pt x="15580" y="49366"/>
                </a:lnTo>
                <a:lnTo>
                  <a:pt x="18272" y="49366"/>
                </a:lnTo>
                <a:lnTo>
                  <a:pt x="16875" y="42925"/>
                </a:lnTo>
                <a:lnTo>
                  <a:pt x="14208" y="42925"/>
                </a:lnTo>
                <a:lnTo>
                  <a:pt x="12138" y="42252"/>
                </a:lnTo>
                <a:lnTo>
                  <a:pt x="9179" y="39484"/>
                </a:lnTo>
                <a:lnTo>
                  <a:pt x="8430" y="35293"/>
                </a:lnTo>
                <a:lnTo>
                  <a:pt x="8696" y="32726"/>
                </a:lnTo>
                <a:lnTo>
                  <a:pt x="10525" y="29731"/>
                </a:lnTo>
                <a:lnTo>
                  <a:pt x="14122" y="27661"/>
                </a:lnTo>
                <a:lnTo>
                  <a:pt x="17438" y="26912"/>
                </a:lnTo>
                <a:lnTo>
                  <a:pt x="21664" y="26708"/>
                </a:lnTo>
                <a:lnTo>
                  <a:pt x="28713" y="26708"/>
                </a:lnTo>
                <a:lnTo>
                  <a:pt x="28713" y="36248"/>
                </a:lnTo>
                <a:lnTo>
                  <a:pt x="24753" y="40196"/>
                </a:lnTo>
                <a:lnTo>
                  <a:pt x="25652" y="46468"/>
                </a:lnTo>
                <a:lnTo>
                  <a:pt x="29806" y="42735"/>
                </a:lnTo>
                <a:lnTo>
                  <a:pt x="29806" y="47221"/>
                </a:lnTo>
                <a:lnTo>
                  <a:pt x="31280" y="48577"/>
                </a:lnTo>
                <a:lnTo>
                  <a:pt x="34249" y="48718"/>
                </a:lnTo>
                <a:lnTo>
                  <a:pt x="36906" y="47221"/>
                </a:lnTo>
                <a:lnTo>
                  <a:pt x="36906" y="14136"/>
                </a:lnTo>
                <a:lnTo>
                  <a:pt x="36575" y="11685"/>
                </a:lnTo>
                <a:lnTo>
                  <a:pt x="35318" y="7494"/>
                </a:lnTo>
                <a:lnTo>
                  <a:pt x="32903" y="4319"/>
                </a:lnTo>
                <a:lnTo>
                  <a:pt x="29667" y="1828"/>
                </a:lnTo>
                <a:lnTo>
                  <a:pt x="25146" y="370"/>
                </a:lnTo>
                <a:lnTo>
                  <a:pt x="22402" y="0"/>
                </a:lnTo>
                <a:lnTo>
                  <a:pt x="19176" y="0"/>
                </a:lnTo>
                <a:lnTo>
                  <a:pt x="15735" y="153"/>
                </a:lnTo>
                <a:lnTo>
                  <a:pt x="12329" y="802"/>
                </a:lnTo>
                <a:lnTo>
                  <a:pt x="9344" y="1677"/>
                </a:lnTo>
                <a:lnTo>
                  <a:pt x="5551" y="3265"/>
                </a:lnTo>
                <a:lnTo>
                  <a:pt x="2767" y="5233"/>
                </a:lnTo>
                <a:lnTo>
                  <a:pt x="2195" y="8143"/>
                </a:lnTo>
                <a:lnTo>
                  <a:pt x="2959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8444411" y="3975202"/>
            <a:ext cx="38736" cy="48639"/>
          </a:xfrm>
          <a:custGeom>
            <a:avLst/>
            <a:gdLst/>
            <a:ahLst/>
            <a:cxnLst/>
            <a:rect l="l" t="t" r="r" b="b"/>
            <a:pathLst>
              <a:path w="38736" h="48639">
                <a:moveTo>
                  <a:pt x="33134" y="47890"/>
                </a:moveTo>
                <a:lnTo>
                  <a:pt x="35700" y="47992"/>
                </a:lnTo>
                <a:lnTo>
                  <a:pt x="38736" y="46443"/>
                </a:lnTo>
                <a:lnTo>
                  <a:pt x="38661" y="1029"/>
                </a:lnTo>
                <a:lnTo>
                  <a:pt x="36054" y="0"/>
                </a:lnTo>
                <a:lnTo>
                  <a:pt x="33094" y="0"/>
                </a:lnTo>
                <a:lnTo>
                  <a:pt x="30455" y="1522"/>
                </a:lnTo>
                <a:lnTo>
                  <a:pt x="30455" y="32929"/>
                </a:lnTo>
                <a:lnTo>
                  <a:pt x="28155" y="35747"/>
                </a:lnTo>
                <a:lnTo>
                  <a:pt x="23940" y="39354"/>
                </a:lnTo>
                <a:lnTo>
                  <a:pt x="19836" y="41554"/>
                </a:lnTo>
                <a:lnTo>
                  <a:pt x="16178" y="41554"/>
                </a:lnTo>
                <a:lnTo>
                  <a:pt x="12383" y="40017"/>
                </a:lnTo>
                <a:lnTo>
                  <a:pt x="9832" y="36917"/>
                </a:lnTo>
                <a:lnTo>
                  <a:pt x="8853" y="33997"/>
                </a:lnTo>
                <a:lnTo>
                  <a:pt x="8294" y="30300"/>
                </a:lnTo>
                <a:lnTo>
                  <a:pt x="8229" y="1029"/>
                </a:lnTo>
                <a:lnTo>
                  <a:pt x="5613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39"/>
                </a:lnTo>
                <a:lnTo>
                  <a:pt x="280" y="34808"/>
                </a:lnTo>
                <a:lnTo>
                  <a:pt x="824" y="37094"/>
                </a:lnTo>
                <a:lnTo>
                  <a:pt x="2285" y="41375"/>
                </a:lnTo>
                <a:lnTo>
                  <a:pt x="4813" y="44791"/>
                </a:lnTo>
                <a:lnTo>
                  <a:pt x="8510" y="47152"/>
                </a:lnTo>
                <a:lnTo>
                  <a:pt x="13068" y="48639"/>
                </a:lnTo>
                <a:lnTo>
                  <a:pt x="18644" y="48639"/>
                </a:lnTo>
                <a:lnTo>
                  <a:pt x="23660" y="46710"/>
                </a:lnTo>
                <a:lnTo>
                  <a:pt x="28689" y="43333"/>
                </a:lnTo>
                <a:lnTo>
                  <a:pt x="31255" y="40500"/>
                </a:lnTo>
                <a:lnTo>
                  <a:pt x="31255" y="46443"/>
                </a:lnTo>
                <a:lnTo>
                  <a:pt x="33134" y="47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8498005" y="3974478"/>
            <a:ext cx="66635" cy="48679"/>
          </a:xfrm>
          <a:custGeom>
            <a:avLst/>
            <a:gdLst/>
            <a:ahLst/>
            <a:cxnLst/>
            <a:rect l="l" t="t" r="r" b="b"/>
            <a:pathLst>
              <a:path w="66635" h="48679">
                <a:moveTo>
                  <a:pt x="5600" y="48679"/>
                </a:moveTo>
                <a:lnTo>
                  <a:pt x="8229" y="47167"/>
                </a:lnTo>
                <a:lnTo>
                  <a:pt x="8229" y="15772"/>
                </a:lnTo>
                <a:lnTo>
                  <a:pt x="10490" y="12952"/>
                </a:lnTo>
                <a:lnTo>
                  <a:pt x="12585" y="10807"/>
                </a:lnTo>
                <a:lnTo>
                  <a:pt x="16459" y="7858"/>
                </a:lnTo>
                <a:lnTo>
                  <a:pt x="20271" y="7136"/>
                </a:lnTo>
                <a:lnTo>
                  <a:pt x="23115" y="7426"/>
                </a:lnTo>
                <a:lnTo>
                  <a:pt x="26264" y="9497"/>
                </a:lnTo>
                <a:lnTo>
                  <a:pt x="28284" y="13103"/>
                </a:lnTo>
                <a:lnTo>
                  <a:pt x="29019" y="16229"/>
                </a:lnTo>
                <a:lnTo>
                  <a:pt x="29198" y="19875"/>
                </a:lnTo>
                <a:lnTo>
                  <a:pt x="29260" y="47660"/>
                </a:lnTo>
                <a:lnTo>
                  <a:pt x="31876" y="48679"/>
                </a:lnTo>
                <a:lnTo>
                  <a:pt x="34761" y="48679"/>
                </a:lnTo>
                <a:lnTo>
                  <a:pt x="37439" y="47167"/>
                </a:lnTo>
                <a:lnTo>
                  <a:pt x="37439" y="15772"/>
                </a:lnTo>
                <a:lnTo>
                  <a:pt x="39739" y="12952"/>
                </a:lnTo>
                <a:lnTo>
                  <a:pt x="41835" y="10807"/>
                </a:lnTo>
                <a:lnTo>
                  <a:pt x="45669" y="7858"/>
                </a:lnTo>
                <a:lnTo>
                  <a:pt x="49467" y="7136"/>
                </a:lnTo>
                <a:lnTo>
                  <a:pt x="52325" y="7426"/>
                </a:lnTo>
                <a:lnTo>
                  <a:pt x="55525" y="9497"/>
                </a:lnTo>
                <a:lnTo>
                  <a:pt x="57520" y="13103"/>
                </a:lnTo>
                <a:lnTo>
                  <a:pt x="58193" y="16229"/>
                </a:lnTo>
                <a:lnTo>
                  <a:pt x="58355" y="19875"/>
                </a:lnTo>
                <a:lnTo>
                  <a:pt x="58419" y="47660"/>
                </a:lnTo>
                <a:lnTo>
                  <a:pt x="61037" y="48679"/>
                </a:lnTo>
                <a:lnTo>
                  <a:pt x="64007" y="48679"/>
                </a:lnTo>
                <a:lnTo>
                  <a:pt x="66635" y="47167"/>
                </a:lnTo>
                <a:lnTo>
                  <a:pt x="66635" y="16229"/>
                </a:lnTo>
                <a:lnTo>
                  <a:pt x="65862" y="11555"/>
                </a:lnTo>
                <a:lnTo>
                  <a:pt x="64479" y="7275"/>
                </a:lnTo>
                <a:lnTo>
                  <a:pt x="62063" y="3898"/>
                </a:lnTo>
                <a:lnTo>
                  <a:pt x="58496" y="1512"/>
                </a:lnTo>
                <a:lnTo>
                  <a:pt x="54114" y="0"/>
                </a:lnTo>
                <a:lnTo>
                  <a:pt x="51220" y="0"/>
                </a:lnTo>
                <a:lnTo>
                  <a:pt x="47649" y="468"/>
                </a:lnTo>
                <a:lnTo>
                  <a:pt x="44005" y="1995"/>
                </a:lnTo>
                <a:lnTo>
                  <a:pt x="41464" y="3608"/>
                </a:lnTo>
                <a:lnTo>
                  <a:pt x="38760" y="5868"/>
                </a:lnTo>
                <a:lnTo>
                  <a:pt x="35304" y="7556"/>
                </a:lnTo>
                <a:lnTo>
                  <a:pt x="33032" y="4175"/>
                </a:lnTo>
                <a:lnTo>
                  <a:pt x="29818" y="1689"/>
                </a:lnTo>
                <a:lnTo>
                  <a:pt x="27024" y="648"/>
                </a:lnTo>
                <a:lnTo>
                  <a:pt x="23874" y="0"/>
                </a:lnTo>
                <a:lnTo>
                  <a:pt x="19583" y="0"/>
                </a:lnTo>
                <a:lnTo>
                  <a:pt x="14795" y="1969"/>
                </a:lnTo>
                <a:lnTo>
                  <a:pt x="9956" y="5356"/>
                </a:lnTo>
                <a:lnTo>
                  <a:pt x="7444" y="8190"/>
                </a:lnTo>
                <a:lnTo>
                  <a:pt x="7444" y="2246"/>
                </a:lnTo>
                <a:lnTo>
                  <a:pt x="5561" y="774"/>
                </a:lnTo>
                <a:lnTo>
                  <a:pt x="2973" y="698"/>
                </a:lnTo>
                <a:lnTo>
                  <a:pt x="0" y="2246"/>
                </a:lnTo>
                <a:lnTo>
                  <a:pt x="49" y="47660"/>
                </a:lnTo>
                <a:lnTo>
                  <a:pt x="2627" y="48679"/>
                </a:lnTo>
                <a:lnTo>
                  <a:pt x="5600" y="486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8576143" y="3974482"/>
            <a:ext cx="44919" cy="49352"/>
          </a:xfrm>
          <a:custGeom>
            <a:avLst/>
            <a:gdLst/>
            <a:ahLst/>
            <a:cxnLst/>
            <a:rect l="l" t="t" r="r" b="b"/>
            <a:pathLst>
              <a:path w="44919" h="49352">
                <a:moveTo>
                  <a:pt x="8801" y="19634"/>
                </a:moveTo>
                <a:lnTo>
                  <a:pt x="9917" y="15303"/>
                </a:lnTo>
                <a:lnTo>
                  <a:pt x="11897" y="11847"/>
                </a:lnTo>
                <a:lnTo>
                  <a:pt x="14489" y="9053"/>
                </a:lnTo>
                <a:lnTo>
                  <a:pt x="18031" y="7315"/>
                </a:lnTo>
                <a:lnTo>
                  <a:pt x="22579" y="6883"/>
                </a:lnTo>
                <a:lnTo>
                  <a:pt x="25236" y="6883"/>
                </a:lnTo>
                <a:lnTo>
                  <a:pt x="27457" y="7350"/>
                </a:lnTo>
                <a:lnTo>
                  <a:pt x="31013" y="9244"/>
                </a:lnTo>
                <a:lnTo>
                  <a:pt x="33465" y="12179"/>
                </a:lnTo>
                <a:lnTo>
                  <a:pt x="35253" y="15695"/>
                </a:lnTo>
                <a:lnTo>
                  <a:pt x="36154" y="20026"/>
                </a:lnTo>
                <a:lnTo>
                  <a:pt x="36384" y="24749"/>
                </a:lnTo>
                <a:lnTo>
                  <a:pt x="36384" y="27341"/>
                </a:lnTo>
                <a:lnTo>
                  <a:pt x="36118" y="29729"/>
                </a:lnTo>
                <a:lnTo>
                  <a:pt x="35053" y="34048"/>
                </a:lnTo>
                <a:lnTo>
                  <a:pt x="33058" y="37490"/>
                </a:lnTo>
                <a:lnTo>
                  <a:pt x="30452" y="40269"/>
                </a:lnTo>
                <a:lnTo>
                  <a:pt x="26898" y="4198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13" y="41946"/>
                </a:lnTo>
                <a:lnTo>
                  <a:pt x="13942" y="40053"/>
                </a:lnTo>
                <a:lnTo>
                  <a:pt x="11479" y="37158"/>
                </a:lnTo>
                <a:lnTo>
                  <a:pt x="9665" y="33652"/>
                </a:lnTo>
                <a:lnTo>
                  <a:pt x="12303" y="47725"/>
                </a:lnTo>
                <a:lnTo>
                  <a:pt x="15036" y="48820"/>
                </a:lnTo>
                <a:lnTo>
                  <a:pt x="18262" y="49352"/>
                </a:lnTo>
                <a:lnTo>
                  <a:pt x="25754" y="49352"/>
                </a:lnTo>
                <a:lnTo>
                  <a:pt x="29094" y="48740"/>
                </a:lnTo>
                <a:lnTo>
                  <a:pt x="31963" y="47498"/>
                </a:lnTo>
                <a:lnTo>
                  <a:pt x="34847" y="46238"/>
                </a:lnTo>
                <a:lnTo>
                  <a:pt x="37233" y="44514"/>
                </a:lnTo>
                <a:lnTo>
                  <a:pt x="41071" y="40043"/>
                </a:lnTo>
                <a:lnTo>
                  <a:pt x="42504" y="37390"/>
                </a:lnTo>
                <a:lnTo>
                  <a:pt x="43483" y="34315"/>
                </a:lnTo>
                <a:lnTo>
                  <a:pt x="44438" y="31240"/>
                </a:lnTo>
                <a:lnTo>
                  <a:pt x="44919" y="27863"/>
                </a:lnTo>
                <a:lnTo>
                  <a:pt x="44919" y="20444"/>
                </a:lnTo>
                <a:lnTo>
                  <a:pt x="44462" y="17067"/>
                </a:lnTo>
                <a:lnTo>
                  <a:pt x="43548" y="14072"/>
                </a:lnTo>
                <a:lnTo>
                  <a:pt x="42633" y="11073"/>
                </a:lnTo>
                <a:lnTo>
                  <a:pt x="41262" y="8531"/>
                </a:lnTo>
                <a:lnTo>
                  <a:pt x="39433" y="6436"/>
                </a:lnTo>
                <a:lnTo>
                  <a:pt x="35318" y="2743"/>
                </a:lnTo>
                <a:lnTo>
                  <a:pt x="32561" y="1648"/>
                </a:lnTo>
                <a:lnTo>
                  <a:pt x="29818" y="543"/>
                </a:lnTo>
                <a:lnTo>
                  <a:pt x="26592" y="0"/>
                </a:lnTo>
                <a:lnTo>
                  <a:pt x="19086" y="0"/>
                </a:lnTo>
                <a:lnTo>
                  <a:pt x="15735" y="608"/>
                </a:lnTo>
                <a:lnTo>
                  <a:pt x="12866" y="1840"/>
                </a:lnTo>
                <a:lnTo>
                  <a:pt x="10017" y="3070"/>
                </a:lnTo>
                <a:lnTo>
                  <a:pt x="7621" y="4813"/>
                </a:lnTo>
                <a:lnTo>
                  <a:pt x="8751" y="29321"/>
                </a:lnTo>
                <a:lnTo>
                  <a:pt x="8535" y="24549"/>
                </a:lnTo>
                <a:lnTo>
                  <a:pt x="8535" y="21981"/>
                </a:lnTo>
                <a:lnTo>
                  <a:pt x="8801" y="19634"/>
                </a:lnTo>
                <a:close/>
              </a:path>
              <a:path w="44919" h="49352">
                <a:moveTo>
                  <a:pt x="441" y="32296"/>
                </a:moveTo>
                <a:lnTo>
                  <a:pt x="1346" y="35280"/>
                </a:lnTo>
                <a:lnTo>
                  <a:pt x="2245" y="38275"/>
                </a:lnTo>
                <a:lnTo>
                  <a:pt x="3606" y="40831"/>
                </a:lnTo>
                <a:lnTo>
                  <a:pt x="5435" y="42925"/>
                </a:lnTo>
                <a:lnTo>
                  <a:pt x="9560" y="46620"/>
                </a:lnTo>
                <a:lnTo>
                  <a:pt x="12303" y="47725"/>
                </a:lnTo>
                <a:lnTo>
                  <a:pt x="9665" y="33652"/>
                </a:lnTo>
                <a:lnTo>
                  <a:pt x="8751" y="29321"/>
                </a:lnTo>
                <a:lnTo>
                  <a:pt x="7621" y="4813"/>
                </a:lnTo>
                <a:lnTo>
                  <a:pt x="3797" y="9259"/>
                </a:lnTo>
                <a:lnTo>
                  <a:pt x="2360" y="11912"/>
                </a:lnTo>
                <a:lnTo>
                  <a:pt x="1421" y="14987"/>
                </a:lnTo>
                <a:lnTo>
                  <a:pt x="467" y="18083"/>
                </a:lnTo>
                <a:lnTo>
                  <a:pt x="0" y="21437"/>
                </a:lnTo>
                <a:lnTo>
                  <a:pt x="0" y="28889"/>
                </a:lnTo>
                <a:lnTo>
                  <a:pt x="44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8632620" y="3974478"/>
            <a:ext cx="38695" cy="48679"/>
          </a:xfrm>
          <a:custGeom>
            <a:avLst/>
            <a:gdLst/>
            <a:ahLst/>
            <a:cxnLst/>
            <a:rect l="l" t="t" r="r" b="b"/>
            <a:pathLst>
              <a:path w="38695" h="48679">
                <a:moveTo>
                  <a:pt x="30466" y="20866"/>
                </a:moveTo>
                <a:lnTo>
                  <a:pt x="30516" y="47660"/>
                </a:lnTo>
                <a:lnTo>
                  <a:pt x="33079" y="48679"/>
                </a:lnTo>
                <a:lnTo>
                  <a:pt x="36064" y="48679"/>
                </a:lnTo>
                <a:lnTo>
                  <a:pt x="38695" y="47167"/>
                </a:lnTo>
                <a:lnTo>
                  <a:pt x="38695" y="16570"/>
                </a:lnTo>
                <a:lnTo>
                  <a:pt x="38428" y="13827"/>
                </a:lnTo>
                <a:lnTo>
                  <a:pt x="37867" y="11555"/>
                </a:lnTo>
                <a:lnTo>
                  <a:pt x="36409" y="7275"/>
                </a:lnTo>
                <a:lnTo>
                  <a:pt x="33882" y="3898"/>
                </a:lnTo>
                <a:lnTo>
                  <a:pt x="30175" y="1512"/>
                </a:lnTo>
                <a:lnTo>
                  <a:pt x="25613" y="0"/>
                </a:lnTo>
                <a:lnTo>
                  <a:pt x="20052" y="0"/>
                </a:lnTo>
                <a:lnTo>
                  <a:pt x="17509" y="659"/>
                </a:lnTo>
                <a:lnTo>
                  <a:pt x="15007" y="1969"/>
                </a:lnTo>
                <a:lnTo>
                  <a:pt x="9968" y="5356"/>
                </a:lnTo>
                <a:lnTo>
                  <a:pt x="7440" y="8190"/>
                </a:lnTo>
                <a:lnTo>
                  <a:pt x="7440" y="2246"/>
                </a:lnTo>
                <a:lnTo>
                  <a:pt x="5572" y="774"/>
                </a:lnTo>
                <a:lnTo>
                  <a:pt x="2969" y="698"/>
                </a:lnTo>
                <a:lnTo>
                  <a:pt x="0" y="2246"/>
                </a:lnTo>
                <a:lnTo>
                  <a:pt x="60" y="47660"/>
                </a:lnTo>
                <a:lnTo>
                  <a:pt x="2627" y="48679"/>
                </a:lnTo>
                <a:lnTo>
                  <a:pt x="5612" y="48679"/>
                </a:lnTo>
                <a:lnTo>
                  <a:pt x="8239" y="47167"/>
                </a:lnTo>
                <a:lnTo>
                  <a:pt x="8239" y="15772"/>
                </a:lnTo>
                <a:lnTo>
                  <a:pt x="10500" y="12952"/>
                </a:lnTo>
                <a:lnTo>
                  <a:pt x="14730" y="9335"/>
                </a:lnTo>
                <a:lnTo>
                  <a:pt x="18855" y="7136"/>
                </a:lnTo>
                <a:lnTo>
                  <a:pt x="22528" y="7136"/>
                </a:lnTo>
                <a:lnTo>
                  <a:pt x="26351" y="8637"/>
                </a:lnTo>
                <a:lnTo>
                  <a:pt x="28878" y="11757"/>
                </a:lnTo>
                <a:lnTo>
                  <a:pt x="29853" y="14667"/>
                </a:lnTo>
                <a:lnTo>
                  <a:pt x="30466" y="18313"/>
                </a:lnTo>
                <a:lnTo>
                  <a:pt x="30466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8679967" y="3963178"/>
            <a:ext cx="29361" cy="60566"/>
          </a:xfrm>
          <a:custGeom>
            <a:avLst/>
            <a:gdLst/>
            <a:ahLst/>
            <a:cxnLst/>
            <a:rect l="l" t="t" r="r" b="b"/>
            <a:pathLst>
              <a:path w="29361" h="60566">
                <a:moveTo>
                  <a:pt x="16178" y="1563"/>
                </a:moveTo>
                <a:lnTo>
                  <a:pt x="16117" y="1116"/>
                </a:lnTo>
                <a:lnTo>
                  <a:pt x="13549" y="0"/>
                </a:lnTo>
                <a:lnTo>
                  <a:pt x="10576" y="0"/>
                </a:lnTo>
                <a:lnTo>
                  <a:pt x="7937" y="1563"/>
                </a:lnTo>
                <a:lnTo>
                  <a:pt x="7937" y="12240"/>
                </a:lnTo>
                <a:lnTo>
                  <a:pt x="1703" y="12240"/>
                </a:lnTo>
                <a:lnTo>
                  <a:pt x="457" y="13028"/>
                </a:lnTo>
                <a:lnTo>
                  <a:pt x="0" y="15695"/>
                </a:lnTo>
                <a:lnTo>
                  <a:pt x="1648" y="19088"/>
                </a:lnTo>
                <a:lnTo>
                  <a:pt x="7937" y="19088"/>
                </a:lnTo>
                <a:lnTo>
                  <a:pt x="7937" y="47941"/>
                </a:lnTo>
                <a:lnTo>
                  <a:pt x="8190" y="50187"/>
                </a:lnTo>
                <a:lnTo>
                  <a:pt x="9144" y="54011"/>
                </a:lnTo>
                <a:lnTo>
                  <a:pt x="12052" y="58089"/>
                </a:lnTo>
                <a:lnTo>
                  <a:pt x="15087" y="59651"/>
                </a:lnTo>
                <a:lnTo>
                  <a:pt x="18745" y="60566"/>
                </a:lnTo>
                <a:lnTo>
                  <a:pt x="23368" y="60412"/>
                </a:lnTo>
                <a:lnTo>
                  <a:pt x="26225" y="59893"/>
                </a:lnTo>
                <a:lnTo>
                  <a:pt x="29029" y="58050"/>
                </a:lnTo>
                <a:lnTo>
                  <a:pt x="29361" y="55181"/>
                </a:lnTo>
                <a:lnTo>
                  <a:pt x="28677" y="52261"/>
                </a:lnTo>
                <a:lnTo>
                  <a:pt x="26111" y="52830"/>
                </a:lnTo>
                <a:lnTo>
                  <a:pt x="23241" y="53529"/>
                </a:lnTo>
                <a:lnTo>
                  <a:pt x="20102" y="53529"/>
                </a:lnTo>
                <a:lnTo>
                  <a:pt x="17550" y="51167"/>
                </a:lnTo>
                <a:lnTo>
                  <a:pt x="16178" y="47242"/>
                </a:lnTo>
                <a:lnTo>
                  <a:pt x="16178" y="19088"/>
                </a:lnTo>
                <a:lnTo>
                  <a:pt x="27708" y="19088"/>
                </a:lnTo>
                <a:lnTo>
                  <a:pt x="29209" y="17755"/>
                </a:lnTo>
                <a:lnTo>
                  <a:pt x="29361" y="15062"/>
                </a:lnTo>
                <a:lnTo>
                  <a:pt x="27708" y="12240"/>
                </a:lnTo>
                <a:lnTo>
                  <a:pt x="16178" y="12240"/>
                </a:lnTo>
                <a:lnTo>
                  <a:pt x="16178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8744069" y="3958308"/>
            <a:ext cx="43077" cy="64886"/>
          </a:xfrm>
          <a:custGeom>
            <a:avLst/>
            <a:gdLst/>
            <a:ahLst/>
            <a:cxnLst/>
            <a:rect l="l" t="t" r="r" b="b"/>
            <a:pathLst>
              <a:path w="43077" h="64886">
                <a:moveTo>
                  <a:pt x="200" y="63997"/>
                </a:moveTo>
                <a:lnTo>
                  <a:pt x="2767" y="64847"/>
                </a:lnTo>
                <a:lnTo>
                  <a:pt x="5802" y="64847"/>
                </a:lnTo>
                <a:lnTo>
                  <a:pt x="8585" y="63284"/>
                </a:lnTo>
                <a:lnTo>
                  <a:pt x="8585" y="35787"/>
                </a:lnTo>
                <a:lnTo>
                  <a:pt x="16282" y="35787"/>
                </a:lnTo>
                <a:lnTo>
                  <a:pt x="19353" y="36666"/>
                </a:lnTo>
                <a:lnTo>
                  <a:pt x="21969" y="38063"/>
                </a:lnTo>
                <a:lnTo>
                  <a:pt x="24928" y="41403"/>
                </a:lnTo>
                <a:lnTo>
                  <a:pt x="26427" y="44297"/>
                </a:lnTo>
                <a:lnTo>
                  <a:pt x="27848" y="47625"/>
                </a:lnTo>
                <a:lnTo>
                  <a:pt x="33781" y="62842"/>
                </a:lnTo>
                <a:lnTo>
                  <a:pt x="35038" y="64465"/>
                </a:lnTo>
                <a:lnTo>
                  <a:pt x="37616" y="64886"/>
                </a:lnTo>
                <a:lnTo>
                  <a:pt x="40283" y="64847"/>
                </a:lnTo>
                <a:lnTo>
                  <a:pt x="43077" y="63284"/>
                </a:lnTo>
                <a:lnTo>
                  <a:pt x="41986" y="59651"/>
                </a:lnTo>
                <a:lnTo>
                  <a:pt x="36193" y="45413"/>
                </a:lnTo>
                <a:lnTo>
                  <a:pt x="34847" y="42329"/>
                </a:lnTo>
                <a:lnTo>
                  <a:pt x="32816" y="38585"/>
                </a:lnTo>
                <a:lnTo>
                  <a:pt x="30505" y="35726"/>
                </a:lnTo>
                <a:lnTo>
                  <a:pt x="28651" y="32576"/>
                </a:lnTo>
                <a:lnTo>
                  <a:pt x="31902" y="30797"/>
                </a:lnTo>
                <a:lnTo>
                  <a:pt x="34731" y="28688"/>
                </a:lnTo>
                <a:lnTo>
                  <a:pt x="36931" y="26060"/>
                </a:lnTo>
                <a:lnTo>
                  <a:pt x="38353" y="22834"/>
                </a:lnTo>
                <a:lnTo>
                  <a:pt x="39229" y="19192"/>
                </a:lnTo>
                <a:lnTo>
                  <a:pt x="39229" y="14781"/>
                </a:lnTo>
                <a:lnTo>
                  <a:pt x="38263" y="10897"/>
                </a:lnTo>
                <a:lnTo>
                  <a:pt x="36640" y="7415"/>
                </a:lnTo>
                <a:lnTo>
                  <a:pt x="34048" y="4546"/>
                </a:lnTo>
                <a:lnTo>
                  <a:pt x="30516" y="2437"/>
                </a:lnTo>
                <a:lnTo>
                  <a:pt x="26402" y="824"/>
                </a:lnTo>
                <a:lnTo>
                  <a:pt x="23035" y="292"/>
                </a:lnTo>
                <a:lnTo>
                  <a:pt x="19940" y="7225"/>
                </a:lnTo>
                <a:lnTo>
                  <a:pt x="22758" y="7736"/>
                </a:lnTo>
                <a:lnTo>
                  <a:pt x="25426" y="8496"/>
                </a:lnTo>
                <a:lnTo>
                  <a:pt x="27316" y="9752"/>
                </a:lnTo>
                <a:lnTo>
                  <a:pt x="29577" y="13248"/>
                </a:lnTo>
                <a:lnTo>
                  <a:pt x="30149" y="17920"/>
                </a:lnTo>
                <a:lnTo>
                  <a:pt x="29883" y="20930"/>
                </a:lnTo>
                <a:lnTo>
                  <a:pt x="28054" y="24739"/>
                </a:lnTo>
                <a:lnTo>
                  <a:pt x="24483" y="27471"/>
                </a:lnTo>
                <a:lnTo>
                  <a:pt x="21182" y="28576"/>
                </a:lnTo>
                <a:lnTo>
                  <a:pt x="16965" y="28842"/>
                </a:lnTo>
                <a:lnTo>
                  <a:pt x="8585" y="28842"/>
                </a:lnTo>
                <a:lnTo>
                  <a:pt x="8585" y="7073"/>
                </a:lnTo>
                <a:lnTo>
                  <a:pt x="16916" y="0"/>
                </a:lnTo>
                <a:lnTo>
                  <a:pt x="3185" y="0"/>
                </a:lnTo>
                <a:lnTo>
                  <a:pt x="1014" y="763"/>
                </a:lnTo>
                <a:lnTo>
                  <a:pt x="0" y="3481"/>
                </a:lnTo>
                <a:lnTo>
                  <a:pt x="0" y="63284"/>
                </a:lnTo>
                <a:lnTo>
                  <a:pt x="200" y="63997"/>
                </a:lnTo>
                <a:close/>
              </a:path>
              <a:path w="43077" h="64886">
                <a:moveTo>
                  <a:pt x="8585" y="7073"/>
                </a:moveTo>
                <a:lnTo>
                  <a:pt x="15825" y="7073"/>
                </a:lnTo>
                <a:lnTo>
                  <a:pt x="19940" y="7225"/>
                </a:lnTo>
                <a:lnTo>
                  <a:pt x="23035" y="292"/>
                </a:lnTo>
                <a:lnTo>
                  <a:pt x="19899" y="39"/>
                </a:lnTo>
                <a:lnTo>
                  <a:pt x="16916" y="0"/>
                </a:lnTo>
                <a:lnTo>
                  <a:pt x="8585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8795217" y="3974482"/>
            <a:ext cx="44921" cy="49352"/>
          </a:xfrm>
          <a:custGeom>
            <a:avLst/>
            <a:gdLst/>
            <a:ahLst/>
            <a:cxnLst/>
            <a:rect l="l" t="t" r="r" b="b"/>
            <a:pathLst>
              <a:path w="44921" h="49352">
                <a:moveTo>
                  <a:pt x="8802" y="19634"/>
                </a:moveTo>
                <a:lnTo>
                  <a:pt x="9918" y="15303"/>
                </a:lnTo>
                <a:lnTo>
                  <a:pt x="11902" y="11847"/>
                </a:lnTo>
                <a:lnTo>
                  <a:pt x="14490" y="9053"/>
                </a:lnTo>
                <a:lnTo>
                  <a:pt x="18036" y="7315"/>
                </a:lnTo>
                <a:lnTo>
                  <a:pt x="22579" y="6883"/>
                </a:lnTo>
                <a:lnTo>
                  <a:pt x="25236" y="6883"/>
                </a:lnTo>
                <a:lnTo>
                  <a:pt x="27457" y="7350"/>
                </a:lnTo>
                <a:lnTo>
                  <a:pt x="31014" y="9244"/>
                </a:lnTo>
                <a:lnTo>
                  <a:pt x="33465" y="12179"/>
                </a:lnTo>
                <a:lnTo>
                  <a:pt x="35255" y="15695"/>
                </a:lnTo>
                <a:lnTo>
                  <a:pt x="36158" y="20026"/>
                </a:lnTo>
                <a:lnTo>
                  <a:pt x="36385" y="24749"/>
                </a:lnTo>
                <a:lnTo>
                  <a:pt x="36385" y="27341"/>
                </a:lnTo>
                <a:lnTo>
                  <a:pt x="36118" y="29729"/>
                </a:lnTo>
                <a:lnTo>
                  <a:pt x="35053" y="34048"/>
                </a:lnTo>
                <a:lnTo>
                  <a:pt x="33059" y="37490"/>
                </a:lnTo>
                <a:lnTo>
                  <a:pt x="30455" y="40269"/>
                </a:lnTo>
                <a:lnTo>
                  <a:pt x="26899" y="4198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14" y="41946"/>
                </a:lnTo>
                <a:lnTo>
                  <a:pt x="13947" y="40053"/>
                </a:lnTo>
                <a:lnTo>
                  <a:pt x="11480" y="37158"/>
                </a:lnTo>
                <a:lnTo>
                  <a:pt x="9665" y="33652"/>
                </a:lnTo>
                <a:lnTo>
                  <a:pt x="12305" y="47725"/>
                </a:lnTo>
                <a:lnTo>
                  <a:pt x="15038" y="48820"/>
                </a:lnTo>
                <a:lnTo>
                  <a:pt x="18262" y="49352"/>
                </a:lnTo>
                <a:lnTo>
                  <a:pt x="25754" y="49352"/>
                </a:lnTo>
                <a:lnTo>
                  <a:pt x="29095" y="48740"/>
                </a:lnTo>
                <a:lnTo>
                  <a:pt x="31964" y="47498"/>
                </a:lnTo>
                <a:lnTo>
                  <a:pt x="34848" y="46238"/>
                </a:lnTo>
                <a:lnTo>
                  <a:pt x="37238" y="44514"/>
                </a:lnTo>
                <a:lnTo>
                  <a:pt x="41073" y="40043"/>
                </a:lnTo>
                <a:lnTo>
                  <a:pt x="42509" y="37390"/>
                </a:lnTo>
                <a:lnTo>
                  <a:pt x="43484" y="34315"/>
                </a:lnTo>
                <a:lnTo>
                  <a:pt x="44438" y="31240"/>
                </a:lnTo>
                <a:lnTo>
                  <a:pt x="44921" y="27863"/>
                </a:lnTo>
                <a:lnTo>
                  <a:pt x="44921" y="20444"/>
                </a:lnTo>
                <a:lnTo>
                  <a:pt x="44463" y="17067"/>
                </a:lnTo>
                <a:lnTo>
                  <a:pt x="43549" y="14072"/>
                </a:lnTo>
                <a:lnTo>
                  <a:pt x="42635" y="11073"/>
                </a:lnTo>
                <a:lnTo>
                  <a:pt x="41263" y="8531"/>
                </a:lnTo>
                <a:lnTo>
                  <a:pt x="39434" y="6436"/>
                </a:lnTo>
                <a:lnTo>
                  <a:pt x="35319" y="2743"/>
                </a:lnTo>
                <a:lnTo>
                  <a:pt x="32562" y="1648"/>
                </a:lnTo>
                <a:lnTo>
                  <a:pt x="29819" y="543"/>
                </a:lnTo>
                <a:lnTo>
                  <a:pt x="26593" y="0"/>
                </a:lnTo>
                <a:lnTo>
                  <a:pt x="19086" y="0"/>
                </a:lnTo>
                <a:lnTo>
                  <a:pt x="15735" y="608"/>
                </a:lnTo>
                <a:lnTo>
                  <a:pt x="12866" y="1840"/>
                </a:lnTo>
                <a:lnTo>
                  <a:pt x="10019" y="3070"/>
                </a:lnTo>
                <a:lnTo>
                  <a:pt x="7621" y="4813"/>
                </a:lnTo>
                <a:lnTo>
                  <a:pt x="8751" y="29321"/>
                </a:lnTo>
                <a:lnTo>
                  <a:pt x="8535" y="24549"/>
                </a:lnTo>
                <a:lnTo>
                  <a:pt x="8535" y="21981"/>
                </a:lnTo>
                <a:lnTo>
                  <a:pt x="8802" y="19634"/>
                </a:lnTo>
                <a:close/>
              </a:path>
              <a:path w="44921" h="49352">
                <a:moveTo>
                  <a:pt x="447" y="32296"/>
                </a:moveTo>
                <a:lnTo>
                  <a:pt x="1346" y="35280"/>
                </a:lnTo>
                <a:lnTo>
                  <a:pt x="2246" y="38275"/>
                </a:lnTo>
                <a:lnTo>
                  <a:pt x="3608" y="40831"/>
                </a:lnTo>
                <a:lnTo>
                  <a:pt x="5436" y="42925"/>
                </a:lnTo>
                <a:lnTo>
                  <a:pt x="9561" y="46620"/>
                </a:lnTo>
                <a:lnTo>
                  <a:pt x="12305" y="47725"/>
                </a:lnTo>
                <a:lnTo>
                  <a:pt x="9665" y="33652"/>
                </a:lnTo>
                <a:lnTo>
                  <a:pt x="8751" y="29321"/>
                </a:lnTo>
                <a:lnTo>
                  <a:pt x="7621" y="4813"/>
                </a:lnTo>
                <a:lnTo>
                  <a:pt x="3798" y="9259"/>
                </a:lnTo>
                <a:lnTo>
                  <a:pt x="2362" y="11912"/>
                </a:lnTo>
                <a:lnTo>
                  <a:pt x="1422" y="14987"/>
                </a:lnTo>
                <a:lnTo>
                  <a:pt x="472" y="18083"/>
                </a:lnTo>
                <a:lnTo>
                  <a:pt x="0" y="21437"/>
                </a:lnTo>
                <a:lnTo>
                  <a:pt x="0" y="28889"/>
                </a:lnTo>
                <a:lnTo>
                  <a:pt x="44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8848656" y="3974472"/>
            <a:ext cx="25652" cy="49366"/>
          </a:xfrm>
          <a:custGeom>
            <a:avLst/>
            <a:gdLst/>
            <a:ahLst/>
            <a:cxnLst/>
            <a:rect l="l" t="t" r="r" b="b"/>
            <a:pathLst>
              <a:path w="25652" h="49366">
                <a:moveTo>
                  <a:pt x="21031" y="42382"/>
                </a:moveTo>
                <a:lnTo>
                  <a:pt x="16861" y="42925"/>
                </a:lnTo>
                <a:lnTo>
                  <a:pt x="18272" y="49366"/>
                </a:lnTo>
                <a:lnTo>
                  <a:pt x="20825" y="48793"/>
                </a:lnTo>
                <a:lnTo>
                  <a:pt x="25652" y="46468"/>
                </a:lnTo>
                <a:lnTo>
                  <a:pt x="24738" y="40196"/>
                </a:lnTo>
                <a:lnTo>
                  <a:pt x="21031" y="42382"/>
                </a:lnTo>
                <a:close/>
              </a:path>
              <a:path w="25652" h="49366">
                <a:moveTo>
                  <a:pt x="2943" y="11012"/>
                </a:moveTo>
                <a:lnTo>
                  <a:pt x="5673" y="10604"/>
                </a:lnTo>
                <a:lnTo>
                  <a:pt x="8712" y="9006"/>
                </a:lnTo>
                <a:lnTo>
                  <a:pt x="11339" y="7901"/>
                </a:lnTo>
                <a:lnTo>
                  <a:pt x="14565" y="6932"/>
                </a:lnTo>
                <a:lnTo>
                  <a:pt x="18413" y="6691"/>
                </a:lnTo>
                <a:lnTo>
                  <a:pt x="21916" y="6907"/>
                </a:lnTo>
                <a:lnTo>
                  <a:pt x="25562" y="8470"/>
                </a:lnTo>
                <a:lnTo>
                  <a:pt x="27783" y="11353"/>
                </a:lnTo>
                <a:lnTo>
                  <a:pt x="28507" y="14006"/>
                </a:lnTo>
                <a:lnTo>
                  <a:pt x="28698" y="17272"/>
                </a:lnTo>
                <a:lnTo>
                  <a:pt x="28698" y="20764"/>
                </a:lnTo>
                <a:lnTo>
                  <a:pt x="19010" y="20764"/>
                </a:lnTo>
                <a:lnTo>
                  <a:pt x="15872" y="21080"/>
                </a:lnTo>
                <a:lnTo>
                  <a:pt x="13078" y="21692"/>
                </a:lnTo>
                <a:lnTo>
                  <a:pt x="10284" y="22301"/>
                </a:lnTo>
                <a:lnTo>
                  <a:pt x="5993" y="24461"/>
                </a:lnTo>
                <a:lnTo>
                  <a:pt x="2576" y="27240"/>
                </a:lnTo>
                <a:lnTo>
                  <a:pt x="506" y="30977"/>
                </a:lnTo>
                <a:lnTo>
                  <a:pt x="0" y="35700"/>
                </a:lnTo>
                <a:lnTo>
                  <a:pt x="377" y="39790"/>
                </a:lnTo>
                <a:lnTo>
                  <a:pt x="1878" y="43181"/>
                </a:lnTo>
                <a:lnTo>
                  <a:pt x="4265" y="45784"/>
                </a:lnTo>
                <a:lnTo>
                  <a:pt x="7250" y="47829"/>
                </a:lnTo>
                <a:lnTo>
                  <a:pt x="11073" y="49074"/>
                </a:lnTo>
                <a:lnTo>
                  <a:pt x="15580" y="49366"/>
                </a:lnTo>
                <a:lnTo>
                  <a:pt x="18272" y="49366"/>
                </a:lnTo>
                <a:lnTo>
                  <a:pt x="16861" y="42925"/>
                </a:lnTo>
                <a:lnTo>
                  <a:pt x="14198" y="42925"/>
                </a:lnTo>
                <a:lnTo>
                  <a:pt x="12128" y="42252"/>
                </a:lnTo>
                <a:lnTo>
                  <a:pt x="9179" y="39484"/>
                </a:lnTo>
                <a:lnTo>
                  <a:pt x="8430" y="35293"/>
                </a:lnTo>
                <a:lnTo>
                  <a:pt x="8696" y="32726"/>
                </a:lnTo>
                <a:lnTo>
                  <a:pt x="10525" y="29731"/>
                </a:lnTo>
                <a:lnTo>
                  <a:pt x="14108" y="27661"/>
                </a:lnTo>
                <a:lnTo>
                  <a:pt x="17434" y="26912"/>
                </a:lnTo>
                <a:lnTo>
                  <a:pt x="21664" y="26708"/>
                </a:lnTo>
                <a:lnTo>
                  <a:pt x="28698" y="26708"/>
                </a:lnTo>
                <a:lnTo>
                  <a:pt x="28698" y="36248"/>
                </a:lnTo>
                <a:lnTo>
                  <a:pt x="24738" y="40196"/>
                </a:lnTo>
                <a:lnTo>
                  <a:pt x="25652" y="46468"/>
                </a:lnTo>
                <a:lnTo>
                  <a:pt x="29804" y="42735"/>
                </a:lnTo>
                <a:lnTo>
                  <a:pt x="29804" y="47221"/>
                </a:lnTo>
                <a:lnTo>
                  <a:pt x="31266" y="48577"/>
                </a:lnTo>
                <a:lnTo>
                  <a:pt x="34249" y="48718"/>
                </a:lnTo>
                <a:lnTo>
                  <a:pt x="36892" y="47221"/>
                </a:lnTo>
                <a:lnTo>
                  <a:pt x="36892" y="14136"/>
                </a:lnTo>
                <a:lnTo>
                  <a:pt x="36575" y="11685"/>
                </a:lnTo>
                <a:lnTo>
                  <a:pt x="35316" y="7494"/>
                </a:lnTo>
                <a:lnTo>
                  <a:pt x="32889" y="4319"/>
                </a:lnTo>
                <a:lnTo>
                  <a:pt x="29663" y="1828"/>
                </a:lnTo>
                <a:lnTo>
                  <a:pt x="25146" y="370"/>
                </a:lnTo>
                <a:lnTo>
                  <a:pt x="22402" y="0"/>
                </a:lnTo>
                <a:lnTo>
                  <a:pt x="19161" y="0"/>
                </a:lnTo>
                <a:lnTo>
                  <a:pt x="15731" y="153"/>
                </a:lnTo>
                <a:lnTo>
                  <a:pt x="12329" y="802"/>
                </a:lnTo>
                <a:lnTo>
                  <a:pt x="9330" y="1677"/>
                </a:lnTo>
                <a:lnTo>
                  <a:pt x="5547" y="3265"/>
                </a:lnTo>
                <a:lnTo>
                  <a:pt x="2768" y="5233"/>
                </a:lnTo>
                <a:lnTo>
                  <a:pt x="2195" y="8143"/>
                </a:lnTo>
                <a:lnTo>
                  <a:pt x="2943" y="110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8897738" y="3953610"/>
            <a:ext cx="31650" cy="70228"/>
          </a:xfrm>
          <a:custGeom>
            <a:avLst/>
            <a:gdLst/>
            <a:ahLst/>
            <a:cxnLst/>
            <a:rect l="l" t="t" r="r" b="b"/>
            <a:pathLst>
              <a:path w="31650" h="70228">
                <a:moveTo>
                  <a:pt x="27078" y="60552"/>
                </a:moveTo>
                <a:lnTo>
                  <a:pt x="23903" y="62456"/>
                </a:lnTo>
                <a:lnTo>
                  <a:pt x="20829" y="63193"/>
                </a:lnTo>
                <a:lnTo>
                  <a:pt x="17564" y="63193"/>
                </a:lnTo>
                <a:lnTo>
                  <a:pt x="14328" y="61667"/>
                </a:lnTo>
                <a:lnTo>
                  <a:pt x="11751" y="59320"/>
                </a:lnTo>
                <a:lnTo>
                  <a:pt x="10033" y="55954"/>
                </a:lnTo>
                <a:lnTo>
                  <a:pt x="12167" y="69594"/>
                </a:lnTo>
                <a:lnTo>
                  <a:pt x="14987" y="70228"/>
                </a:lnTo>
                <a:lnTo>
                  <a:pt x="21297" y="70228"/>
                </a:lnTo>
                <a:lnTo>
                  <a:pt x="24095" y="69519"/>
                </a:lnTo>
                <a:lnTo>
                  <a:pt x="26647" y="68083"/>
                </a:lnTo>
                <a:lnTo>
                  <a:pt x="31650" y="64667"/>
                </a:lnTo>
                <a:lnTo>
                  <a:pt x="30532" y="57416"/>
                </a:lnTo>
                <a:lnTo>
                  <a:pt x="27078" y="60552"/>
                </a:lnTo>
                <a:close/>
              </a:path>
              <a:path w="31650" h="70228">
                <a:moveTo>
                  <a:pt x="345" y="52497"/>
                </a:moveTo>
                <a:lnTo>
                  <a:pt x="1018" y="55432"/>
                </a:lnTo>
                <a:lnTo>
                  <a:pt x="1667" y="58392"/>
                </a:lnTo>
                <a:lnTo>
                  <a:pt x="2733" y="60944"/>
                </a:lnTo>
                <a:lnTo>
                  <a:pt x="4179" y="63129"/>
                </a:lnTo>
                <a:lnTo>
                  <a:pt x="7505" y="67028"/>
                </a:lnTo>
                <a:lnTo>
                  <a:pt x="12167" y="69594"/>
                </a:lnTo>
                <a:lnTo>
                  <a:pt x="10033" y="55954"/>
                </a:lnTo>
                <a:lnTo>
                  <a:pt x="9069" y="51865"/>
                </a:lnTo>
                <a:lnTo>
                  <a:pt x="8550" y="47484"/>
                </a:lnTo>
                <a:lnTo>
                  <a:pt x="8550" y="43088"/>
                </a:lnTo>
                <a:lnTo>
                  <a:pt x="9169" y="38936"/>
                </a:lnTo>
                <a:lnTo>
                  <a:pt x="10248" y="35038"/>
                </a:lnTo>
                <a:lnTo>
                  <a:pt x="12092" y="31772"/>
                </a:lnTo>
                <a:lnTo>
                  <a:pt x="14745" y="29447"/>
                </a:lnTo>
                <a:lnTo>
                  <a:pt x="17985" y="27950"/>
                </a:lnTo>
                <a:lnTo>
                  <a:pt x="22341" y="27950"/>
                </a:lnTo>
                <a:lnTo>
                  <a:pt x="26582" y="30120"/>
                </a:lnTo>
                <a:lnTo>
                  <a:pt x="30822" y="33677"/>
                </a:lnTo>
                <a:lnTo>
                  <a:pt x="33059" y="36446"/>
                </a:lnTo>
                <a:lnTo>
                  <a:pt x="33059" y="54416"/>
                </a:lnTo>
                <a:lnTo>
                  <a:pt x="30532" y="57416"/>
                </a:lnTo>
                <a:lnTo>
                  <a:pt x="31650" y="64667"/>
                </a:lnTo>
                <a:lnTo>
                  <a:pt x="33999" y="62099"/>
                </a:lnTo>
                <a:lnTo>
                  <a:pt x="33999" y="68032"/>
                </a:lnTo>
                <a:lnTo>
                  <a:pt x="35535" y="69429"/>
                </a:lnTo>
                <a:lnTo>
                  <a:pt x="38420" y="69580"/>
                </a:lnTo>
                <a:lnTo>
                  <a:pt x="41338" y="68032"/>
                </a:lnTo>
                <a:lnTo>
                  <a:pt x="41263" y="1090"/>
                </a:lnTo>
                <a:lnTo>
                  <a:pt x="38660" y="0"/>
                </a:lnTo>
                <a:lnTo>
                  <a:pt x="35687" y="0"/>
                </a:lnTo>
                <a:lnTo>
                  <a:pt x="33059" y="1548"/>
                </a:lnTo>
                <a:lnTo>
                  <a:pt x="33059" y="27658"/>
                </a:lnTo>
                <a:lnTo>
                  <a:pt x="30928" y="25422"/>
                </a:lnTo>
                <a:lnTo>
                  <a:pt x="26582" y="22589"/>
                </a:lnTo>
                <a:lnTo>
                  <a:pt x="22010" y="20864"/>
                </a:lnTo>
                <a:lnTo>
                  <a:pt x="16217" y="20864"/>
                </a:lnTo>
                <a:lnTo>
                  <a:pt x="13425" y="21449"/>
                </a:lnTo>
                <a:lnTo>
                  <a:pt x="11027" y="22644"/>
                </a:lnTo>
                <a:lnTo>
                  <a:pt x="6581" y="25513"/>
                </a:lnTo>
                <a:lnTo>
                  <a:pt x="3315" y="29894"/>
                </a:lnTo>
                <a:lnTo>
                  <a:pt x="2095" y="32547"/>
                </a:lnTo>
                <a:lnTo>
                  <a:pt x="1259" y="35661"/>
                </a:lnTo>
                <a:lnTo>
                  <a:pt x="431" y="38781"/>
                </a:lnTo>
                <a:lnTo>
                  <a:pt x="0" y="42264"/>
                </a:lnTo>
                <a:lnTo>
                  <a:pt x="0" y="49387"/>
                </a:lnTo>
                <a:lnTo>
                  <a:pt x="345" y="524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8948599" y="4011768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3"/>
                </a:moveTo>
                <a:lnTo>
                  <a:pt x="15760" y="1306"/>
                </a:lnTo>
                <a:lnTo>
                  <a:pt x="13017" y="0"/>
                </a:lnTo>
                <a:lnTo>
                  <a:pt x="9881" y="0"/>
                </a:lnTo>
                <a:lnTo>
                  <a:pt x="7089" y="1306"/>
                </a:lnTo>
                <a:lnTo>
                  <a:pt x="6631" y="3983"/>
                </a:lnTo>
                <a:lnTo>
                  <a:pt x="6631" y="10384"/>
                </a:lnTo>
                <a:lnTo>
                  <a:pt x="0" y="24100"/>
                </a:lnTo>
                <a:lnTo>
                  <a:pt x="914" y="25523"/>
                </a:lnTo>
                <a:lnTo>
                  <a:pt x="3492" y="25577"/>
                </a:lnTo>
                <a:lnTo>
                  <a:pt x="6390" y="24216"/>
                </a:lnTo>
                <a:lnTo>
                  <a:pt x="13223" y="13916"/>
                </a:lnTo>
                <a:lnTo>
                  <a:pt x="13792" y="13092"/>
                </a:lnTo>
                <a:lnTo>
                  <a:pt x="15342" y="10058"/>
                </a:lnTo>
                <a:lnTo>
                  <a:pt x="16066" y="6842"/>
                </a:lnTo>
                <a:lnTo>
                  <a:pt x="16217" y="3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6967327" y="4080221"/>
            <a:ext cx="42584" cy="64592"/>
          </a:xfrm>
          <a:custGeom>
            <a:avLst/>
            <a:gdLst/>
            <a:ahLst/>
            <a:cxnLst/>
            <a:rect l="l" t="t" r="r" b="b"/>
            <a:pathLst>
              <a:path w="42584" h="64592">
                <a:moveTo>
                  <a:pt x="8535" y="57506"/>
                </a:moveTo>
                <a:lnTo>
                  <a:pt x="8535" y="34737"/>
                </a:lnTo>
                <a:lnTo>
                  <a:pt x="18809" y="34737"/>
                </a:lnTo>
                <a:lnTo>
                  <a:pt x="22312" y="27623"/>
                </a:lnTo>
                <a:lnTo>
                  <a:pt x="18303" y="27904"/>
                </a:lnTo>
                <a:lnTo>
                  <a:pt x="8535" y="27904"/>
                </a:lnTo>
                <a:lnTo>
                  <a:pt x="8535" y="6998"/>
                </a:lnTo>
                <a:lnTo>
                  <a:pt x="17414" y="6998"/>
                </a:lnTo>
                <a:lnTo>
                  <a:pt x="21831" y="7214"/>
                </a:lnTo>
                <a:lnTo>
                  <a:pt x="21729" y="0"/>
                </a:lnTo>
                <a:lnTo>
                  <a:pt x="3200" y="0"/>
                </a:lnTo>
                <a:lnTo>
                  <a:pt x="1015" y="774"/>
                </a:lnTo>
                <a:lnTo>
                  <a:pt x="0" y="3492"/>
                </a:lnTo>
                <a:lnTo>
                  <a:pt x="0" y="61113"/>
                </a:lnTo>
                <a:lnTo>
                  <a:pt x="356" y="63295"/>
                </a:lnTo>
                <a:lnTo>
                  <a:pt x="3200" y="64592"/>
                </a:lnTo>
                <a:lnTo>
                  <a:pt x="20067" y="64592"/>
                </a:lnTo>
                <a:lnTo>
                  <a:pt x="8535" y="57506"/>
                </a:lnTo>
                <a:close/>
              </a:path>
              <a:path w="42584" h="64592">
                <a:moveTo>
                  <a:pt x="29909" y="30049"/>
                </a:moveTo>
                <a:lnTo>
                  <a:pt x="32551" y="28689"/>
                </a:lnTo>
                <a:lnTo>
                  <a:pt x="35596" y="25769"/>
                </a:lnTo>
                <a:lnTo>
                  <a:pt x="37566" y="22111"/>
                </a:lnTo>
                <a:lnTo>
                  <a:pt x="38304" y="19317"/>
                </a:lnTo>
                <a:lnTo>
                  <a:pt x="38494" y="16319"/>
                </a:lnTo>
                <a:lnTo>
                  <a:pt x="38494" y="13766"/>
                </a:lnTo>
                <a:lnTo>
                  <a:pt x="38074" y="11455"/>
                </a:lnTo>
                <a:lnTo>
                  <a:pt x="36424" y="7405"/>
                </a:lnTo>
                <a:lnTo>
                  <a:pt x="33526" y="4291"/>
                </a:lnTo>
                <a:lnTo>
                  <a:pt x="29819" y="1844"/>
                </a:lnTo>
                <a:lnTo>
                  <a:pt x="24890" y="367"/>
                </a:lnTo>
                <a:lnTo>
                  <a:pt x="21729" y="0"/>
                </a:lnTo>
                <a:lnTo>
                  <a:pt x="21831" y="7214"/>
                </a:lnTo>
                <a:lnTo>
                  <a:pt x="24829" y="8164"/>
                </a:lnTo>
                <a:lnTo>
                  <a:pt x="27904" y="10591"/>
                </a:lnTo>
                <a:lnTo>
                  <a:pt x="29437" y="14198"/>
                </a:lnTo>
                <a:lnTo>
                  <a:pt x="29653" y="17183"/>
                </a:lnTo>
                <a:lnTo>
                  <a:pt x="29452" y="19926"/>
                </a:lnTo>
                <a:lnTo>
                  <a:pt x="27965" y="23699"/>
                </a:lnTo>
                <a:lnTo>
                  <a:pt x="25045" y="26452"/>
                </a:lnTo>
                <a:lnTo>
                  <a:pt x="22312" y="27623"/>
                </a:lnTo>
                <a:lnTo>
                  <a:pt x="18809" y="34737"/>
                </a:lnTo>
                <a:lnTo>
                  <a:pt x="21503" y="34737"/>
                </a:lnTo>
                <a:lnTo>
                  <a:pt x="25502" y="35521"/>
                </a:lnTo>
                <a:lnTo>
                  <a:pt x="28754" y="36777"/>
                </a:lnTo>
                <a:lnTo>
                  <a:pt x="32019" y="40017"/>
                </a:lnTo>
                <a:lnTo>
                  <a:pt x="33249" y="42951"/>
                </a:lnTo>
                <a:lnTo>
                  <a:pt x="33552" y="46569"/>
                </a:lnTo>
                <a:lnTo>
                  <a:pt x="33235" y="49961"/>
                </a:lnTo>
                <a:lnTo>
                  <a:pt x="31104" y="53823"/>
                </a:lnTo>
                <a:lnTo>
                  <a:pt x="27583" y="56351"/>
                </a:lnTo>
                <a:lnTo>
                  <a:pt x="24664" y="57276"/>
                </a:lnTo>
                <a:lnTo>
                  <a:pt x="20991" y="57506"/>
                </a:lnTo>
                <a:lnTo>
                  <a:pt x="8535" y="57506"/>
                </a:lnTo>
                <a:lnTo>
                  <a:pt x="20067" y="64592"/>
                </a:lnTo>
                <a:lnTo>
                  <a:pt x="24664" y="64415"/>
                </a:lnTo>
                <a:lnTo>
                  <a:pt x="28422" y="63727"/>
                </a:lnTo>
                <a:lnTo>
                  <a:pt x="31827" y="62496"/>
                </a:lnTo>
                <a:lnTo>
                  <a:pt x="34949" y="60934"/>
                </a:lnTo>
                <a:lnTo>
                  <a:pt x="37580" y="58878"/>
                </a:lnTo>
                <a:lnTo>
                  <a:pt x="39636" y="56311"/>
                </a:lnTo>
                <a:lnTo>
                  <a:pt x="41288" y="53402"/>
                </a:lnTo>
                <a:lnTo>
                  <a:pt x="42318" y="49985"/>
                </a:lnTo>
                <a:lnTo>
                  <a:pt x="42584" y="46076"/>
                </a:lnTo>
                <a:lnTo>
                  <a:pt x="42584" y="43881"/>
                </a:lnTo>
                <a:lnTo>
                  <a:pt x="41591" y="40032"/>
                </a:lnTo>
                <a:lnTo>
                  <a:pt x="40017" y="36616"/>
                </a:lnTo>
                <a:lnTo>
                  <a:pt x="36385" y="32753"/>
                </a:lnTo>
                <a:lnTo>
                  <a:pt x="33310" y="30989"/>
                </a:lnTo>
                <a:lnTo>
                  <a:pt x="29909" y="300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7018624" y="4096390"/>
            <a:ext cx="41338" cy="49377"/>
          </a:xfrm>
          <a:custGeom>
            <a:avLst/>
            <a:gdLst/>
            <a:ahLst/>
            <a:cxnLst/>
            <a:rect l="l" t="t" r="r" b="b"/>
            <a:pathLst>
              <a:path w="41338" h="49377">
                <a:moveTo>
                  <a:pt x="8611" y="18488"/>
                </a:moveTo>
                <a:lnTo>
                  <a:pt x="9511" y="15062"/>
                </a:lnTo>
                <a:lnTo>
                  <a:pt x="10868" y="11912"/>
                </a:lnTo>
                <a:lnTo>
                  <a:pt x="14249" y="8369"/>
                </a:lnTo>
                <a:lnTo>
                  <a:pt x="17324" y="6832"/>
                </a:lnTo>
                <a:lnTo>
                  <a:pt x="21156" y="6436"/>
                </a:lnTo>
                <a:lnTo>
                  <a:pt x="25132" y="6436"/>
                </a:lnTo>
                <a:lnTo>
                  <a:pt x="28141" y="7682"/>
                </a:lnTo>
                <a:lnTo>
                  <a:pt x="32194" y="12609"/>
                </a:lnTo>
                <a:lnTo>
                  <a:pt x="33159" y="16001"/>
                </a:lnTo>
                <a:lnTo>
                  <a:pt x="33055" y="20317"/>
                </a:lnTo>
                <a:lnTo>
                  <a:pt x="38124" y="26366"/>
                </a:lnTo>
                <a:lnTo>
                  <a:pt x="40359" y="25538"/>
                </a:lnTo>
                <a:lnTo>
                  <a:pt x="41338" y="22769"/>
                </a:lnTo>
                <a:lnTo>
                  <a:pt x="41338" y="18352"/>
                </a:lnTo>
                <a:lnTo>
                  <a:pt x="40967" y="15594"/>
                </a:lnTo>
                <a:lnTo>
                  <a:pt x="40208" y="13017"/>
                </a:lnTo>
                <a:lnTo>
                  <a:pt x="39470" y="10439"/>
                </a:lnTo>
                <a:lnTo>
                  <a:pt x="36701" y="6275"/>
                </a:lnTo>
                <a:lnTo>
                  <a:pt x="33069" y="2833"/>
                </a:lnTo>
                <a:lnTo>
                  <a:pt x="28105" y="571"/>
                </a:lnTo>
                <a:lnTo>
                  <a:pt x="25106" y="0"/>
                </a:lnTo>
                <a:lnTo>
                  <a:pt x="18287" y="0"/>
                </a:lnTo>
                <a:lnTo>
                  <a:pt x="15303" y="571"/>
                </a:lnTo>
                <a:lnTo>
                  <a:pt x="12646" y="1727"/>
                </a:lnTo>
                <a:lnTo>
                  <a:pt x="9983" y="2882"/>
                </a:lnTo>
                <a:lnTo>
                  <a:pt x="7707" y="4521"/>
                </a:lnTo>
                <a:lnTo>
                  <a:pt x="8611" y="18488"/>
                </a:lnTo>
                <a:close/>
              </a:path>
              <a:path w="41338" h="49377">
                <a:moveTo>
                  <a:pt x="0" y="24914"/>
                </a:moveTo>
                <a:lnTo>
                  <a:pt x="0" y="28980"/>
                </a:lnTo>
                <a:lnTo>
                  <a:pt x="494" y="32536"/>
                </a:lnTo>
                <a:lnTo>
                  <a:pt x="1457" y="35596"/>
                </a:lnTo>
                <a:lnTo>
                  <a:pt x="2423" y="38656"/>
                </a:lnTo>
                <a:lnTo>
                  <a:pt x="3848" y="41212"/>
                </a:lnTo>
                <a:lnTo>
                  <a:pt x="5753" y="43242"/>
                </a:lnTo>
                <a:lnTo>
                  <a:pt x="9993" y="46799"/>
                </a:lnTo>
                <a:lnTo>
                  <a:pt x="12762" y="47829"/>
                </a:lnTo>
                <a:lnTo>
                  <a:pt x="15544" y="48855"/>
                </a:lnTo>
                <a:lnTo>
                  <a:pt x="18782" y="49377"/>
                </a:lnTo>
                <a:lnTo>
                  <a:pt x="22478" y="49377"/>
                </a:lnTo>
                <a:lnTo>
                  <a:pt x="26603" y="49211"/>
                </a:lnTo>
                <a:lnTo>
                  <a:pt x="30365" y="48588"/>
                </a:lnTo>
                <a:lnTo>
                  <a:pt x="33451" y="47829"/>
                </a:lnTo>
                <a:lnTo>
                  <a:pt x="36043" y="47026"/>
                </a:lnTo>
                <a:lnTo>
                  <a:pt x="39028" y="45137"/>
                </a:lnTo>
                <a:lnTo>
                  <a:pt x="39444" y="42480"/>
                </a:lnTo>
                <a:lnTo>
                  <a:pt x="38898" y="39584"/>
                </a:lnTo>
                <a:lnTo>
                  <a:pt x="36309" y="39811"/>
                </a:lnTo>
                <a:lnTo>
                  <a:pt x="33310" y="40996"/>
                </a:lnTo>
                <a:lnTo>
                  <a:pt x="30643" y="41805"/>
                </a:lnTo>
                <a:lnTo>
                  <a:pt x="27292" y="42504"/>
                </a:lnTo>
                <a:lnTo>
                  <a:pt x="23252" y="42696"/>
                </a:lnTo>
                <a:lnTo>
                  <a:pt x="20534" y="42696"/>
                </a:lnTo>
                <a:lnTo>
                  <a:pt x="18248" y="42303"/>
                </a:lnTo>
                <a:lnTo>
                  <a:pt x="14500" y="40765"/>
                </a:lnTo>
                <a:lnTo>
                  <a:pt x="11812" y="38238"/>
                </a:lnTo>
                <a:lnTo>
                  <a:pt x="9803" y="35102"/>
                </a:lnTo>
                <a:lnTo>
                  <a:pt x="8798" y="31114"/>
                </a:lnTo>
                <a:lnTo>
                  <a:pt x="8547" y="26366"/>
                </a:lnTo>
                <a:lnTo>
                  <a:pt x="38124" y="26366"/>
                </a:lnTo>
                <a:lnTo>
                  <a:pt x="33055" y="20317"/>
                </a:lnTo>
                <a:lnTo>
                  <a:pt x="8547" y="20317"/>
                </a:lnTo>
                <a:lnTo>
                  <a:pt x="8611" y="18488"/>
                </a:lnTo>
                <a:lnTo>
                  <a:pt x="7707" y="4521"/>
                </a:lnTo>
                <a:lnTo>
                  <a:pt x="3949" y="8826"/>
                </a:lnTo>
                <a:lnTo>
                  <a:pt x="2513" y="11429"/>
                </a:lnTo>
                <a:lnTo>
                  <a:pt x="1508" y="14504"/>
                </a:lnTo>
                <a:lnTo>
                  <a:pt x="507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7072430" y="4075311"/>
            <a:ext cx="38681" cy="69771"/>
          </a:xfrm>
          <a:custGeom>
            <a:avLst/>
            <a:gdLst/>
            <a:ahLst/>
            <a:cxnLst/>
            <a:rect l="l" t="t" r="r" b="b"/>
            <a:pathLst>
              <a:path w="38681" h="69771">
                <a:moveTo>
                  <a:pt x="30452" y="41960"/>
                </a:moveTo>
                <a:lnTo>
                  <a:pt x="30506" y="68745"/>
                </a:lnTo>
                <a:lnTo>
                  <a:pt x="33083" y="69771"/>
                </a:lnTo>
                <a:lnTo>
                  <a:pt x="36054" y="69771"/>
                </a:lnTo>
                <a:lnTo>
                  <a:pt x="38681" y="68262"/>
                </a:lnTo>
                <a:lnTo>
                  <a:pt x="38681" y="37680"/>
                </a:lnTo>
                <a:lnTo>
                  <a:pt x="38414" y="34923"/>
                </a:lnTo>
                <a:lnTo>
                  <a:pt x="37871" y="32637"/>
                </a:lnTo>
                <a:lnTo>
                  <a:pt x="36395" y="28371"/>
                </a:lnTo>
                <a:lnTo>
                  <a:pt x="33883" y="24979"/>
                </a:lnTo>
                <a:lnTo>
                  <a:pt x="30175" y="22604"/>
                </a:lnTo>
                <a:lnTo>
                  <a:pt x="25613" y="21082"/>
                </a:lnTo>
                <a:lnTo>
                  <a:pt x="22604" y="21082"/>
                </a:lnTo>
                <a:lnTo>
                  <a:pt x="17779" y="21690"/>
                </a:lnTo>
                <a:lnTo>
                  <a:pt x="12978" y="24116"/>
                </a:lnTo>
                <a:lnTo>
                  <a:pt x="8239" y="28472"/>
                </a:lnTo>
                <a:lnTo>
                  <a:pt x="8178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60" y="68745"/>
                </a:lnTo>
                <a:lnTo>
                  <a:pt x="2627" y="69771"/>
                </a:lnTo>
                <a:lnTo>
                  <a:pt x="5612" y="69771"/>
                </a:lnTo>
                <a:lnTo>
                  <a:pt x="8239" y="68262"/>
                </a:lnTo>
                <a:lnTo>
                  <a:pt x="8239" y="36852"/>
                </a:lnTo>
                <a:lnTo>
                  <a:pt x="10490" y="34034"/>
                </a:lnTo>
                <a:lnTo>
                  <a:pt x="14720" y="30426"/>
                </a:lnTo>
                <a:lnTo>
                  <a:pt x="18845" y="28230"/>
                </a:lnTo>
                <a:lnTo>
                  <a:pt x="22518" y="28230"/>
                </a:lnTo>
                <a:lnTo>
                  <a:pt x="26337" y="29718"/>
                </a:lnTo>
                <a:lnTo>
                  <a:pt x="28878" y="32853"/>
                </a:lnTo>
                <a:lnTo>
                  <a:pt x="29857" y="35761"/>
                </a:lnTo>
                <a:lnTo>
                  <a:pt x="30452" y="39394"/>
                </a:lnTo>
                <a:lnTo>
                  <a:pt x="30452" y="41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7124763" y="4078573"/>
            <a:ext cx="10184" cy="66509"/>
          </a:xfrm>
          <a:custGeom>
            <a:avLst/>
            <a:gdLst/>
            <a:ahLst/>
            <a:cxnLst/>
            <a:rect l="l" t="t" r="r" b="b"/>
            <a:pathLst>
              <a:path w="10184" h="66509">
                <a:moveTo>
                  <a:pt x="0" y="4993"/>
                </a:moveTo>
                <a:lnTo>
                  <a:pt x="367" y="8178"/>
                </a:lnTo>
                <a:lnTo>
                  <a:pt x="3125" y="9881"/>
                </a:lnTo>
                <a:lnTo>
                  <a:pt x="7009" y="9881"/>
                </a:lnTo>
                <a:lnTo>
                  <a:pt x="9828" y="8129"/>
                </a:lnTo>
                <a:lnTo>
                  <a:pt x="10184" y="4903"/>
                </a:lnTo>
                <a:lnTo>
                  <a:pt x="9828" y="1717"/>
                </a:lnTo>
                <a:lnTo>
                  <a:pt x="7073" y="0"/>
                </a:lnTo>
                <a:lnTo>
                  <a:pt x="3175" y="0"/>
                </a:lnTo>
                <a:lnTo>
                  <a:pt x="382" y="1753"/>
                </a:lnTo>
                <a:lnTo>
                  <a:pt x="0" y="4993"/>
                </a:lnTo>
                <a:close/>
              </a:path>
              <a:path w="10184" h="66509">
                <a:moveTo>
                  <a:pt x="1055" y="65483"/>
                </a:moveTo>
                <a:lnTo>
                  <a:pt x="3643" y="66509"/>
                </a:lnTo>
                <a:lnTo>
                  <a:pt x="6616" y="66509"/>
                </a:lnTo>
                <a:lnTo>
                  <a:pt x="9244" y="65001"/>
                </a:lnTo>
                <a:lnTo>
                  <a:pt x="9169" y="19624"/>
                </a:lnTo>
                <a:lnTo>
                  <a:pt x="6616" y="18558"/>
                </a:lnTo>
                <a:lnTo>
                  <a:pt x="3643" y="18558"/>
                </a:lnTo>
                <a:lnTo>
                  <a:pt x="1014" y="20066"/>
                </a:lnTo>
                <a:lnTo>
                  <a:pt x="1055" y="654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7149261" y="4096393"/>
            <a:ext cx="38685" cy="48689"/>
          </a:xfrm>
          <a:custGeom>
            <a:avLst/>
            <a:gdLst/>
            <a:ahLst/>
            <a:cxnLst/>
            <a:rect l="l" t="t" r="r" b="b"/>
            <a:pathLst>
              <a:path w="38685" h="48689">
                <a:moveTo>
                  <a:pt x="30455" y="20878"/>
                </a:moveTo>
                <a:lnTo>
                  <a:pt x="30516" y="47663"/>
                </a:lnTo>
                <a:lnTo>
                  <a:pt x="33083" y="48689"/>
                </a:lnTo>
                <a:lnTo>
                  <a:pt x="36057" y="48689"/>
                </a:lnTo>
                <a:lnTo>
                  <a:pt x="38685" y="47180"/>
                </a:lnTo>
                <a:lnTo>
                  <a:pt x="38685" y="16573"/>
                </a:lnTo>
                <a:lnTo>
                  <a:pt x="38418" y="13841"/>
                </a:lnTo>
                <a:lnTo>
                  <a:pt x="37871" y="11555"/>
                </a:lnTo>
                <a:lnTo>
                  <a:pt x="36409" y="7289"/>
                </a:lnTo>
                <a:lnTo>
                  <a:pt x="33883" y="3897"/>
                </a:lnTo>
                <a:lnTo>
                  <a:pt x="30175" y="1522"/>
                </a:lnTo>
                <a:lnTo>
                  <a:pt x="25617" y="0"/>
                </a:lnTo>
                <a:lnTo>
                  <a:pt x="20055" y="0"/>
                </a:lnTo>
                <a:lnTo>
                  <a:pt x="17513" y="657"/>
                </a:lnTo>
                <a:lnTo>
                  <a:pt x="15011" y="1968"/>
                </a:lnTo>
                <a:lnTo>
                  <a:pt x="9968" y="5359"/>
                </a:lnTo>
                <a:lnTo>
                  <a:pt x="7440" y="8188"/>
                </a:lnTo>
                <a:lnTo>
                  <a:pt x="7440" y="2245"/>
                </a:lnTo>
                <a:lnTo>
                  <a:pt x="5576" y="787"/>
                </a:lnTo>
                <a:lnTo>
                  <a:pt x="2973" y="697"/>
                </a:lnTo>
                <a:lnTo>
                  <a:pt x="0" y="2245"/>
                </a:lnTo>
                <a:lnTo>
                  <a:pt x="64" y="47663"/>
                </a:lnTo>
                <a:lnTo>
                  <a:pt x="2627" y="48689"/>
                </a:lnTo>
                <a:lnTo>
                  <a:pt x="5612" y="48689"/>
                </a:lnTo>
                <a:lnTo>
                  <a:pt x="8243" y="47180"/>
                </a:lnTo>
                <a:lnTo>
                  <a:pt x="8243" y="15770"/>
                </a:lnTo>
                <a:lnTo>
                  <a:pt x="10504" y="12952"/>
                </a:lnTo>
                <a:lnTo>
                  <a:pt x="14720" y="9344"/>
                </a:lnTo>
                <a:lnTo>
                  <a:pt x="18845" y="7148"/>
                </a:lnTo>
                <a:lnTo>
                  <a:pt x="22518" y="7148"/>
                </a:lnTo>
                <a:lnTo>
                  <a:pt x="26351" y="8636"/>
                </a:lnTo>
                <a:lnTo>
                  <a:pt x="28878" y="11771"/>
                </a:lnTo>
                <a:lnTo>
                  <a:pt x="29857" y="14679"/>
                </a:lnTo>
                <a:lnTo>
                  <a:pt x="30455" y="18312"/>
                </a:lnTo>
                <a:lnTo>
                  <a:pt x="30455" y="208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7199748" y="4123021"/>
            <a:ext cx="12164" cy="69594"/>
          </a:xfrm>
          <a:custGeom>
            <a:avLst/>
            <a:gdLst/>
            <a:ahLst/>
            <a:cxnLst/>
            <a:rect l="l" t="t" r="r" b="b"/>
            <a:pathLst>
              <a:path w="12164" h="69594">
                <a:moveTo>
                  <a:pt x="8545" y="0"/>
                </a:moveTo>
                <a:lnTo>
                  <a:pt x="7517" y="19545"/>
                </a:lnTo>
                <a:lnTo>
                  <a:pt x="12164" y="22096"/>
                </a:lnTo>
                <a:lnTo>
                  <a:pt x="11761" y="11822"/>
                </a:lnTo>
                <a:lnTo>
                  <a:pt x="10032" y="8456"/>
                </a:lnTo>
                <a:lnTo>
                  <a:pt x="9067" y="4381"/>
                </a:lnTo>
                <a:lnTo>
                  <a:pt x="8545" y="0"/>
                </a:lnTo>
                <a:close/>
              </a:path>
              <a:path w="12164" h="69594">
                <a:moveTo>
                  <a:pt x="41338" y="-45949"/>
                </a:moveTo>
                <a:lnTo>
                  <a:pt x="41263" y="-46393"/>
                </a:lnTo>
                <a:lnTo>
                  <a:pt x="38656" y="-47498"/>
                </a:lnTo>
                <a:lnTo>
                  <a:pt x="35697" y="-47498"/>
                </a:lnTo>
                <a:lnTo>
                  <a:pt x="33058" y="-45949"/>
                </a:lnTo>
                <a:lnTo>
                  <a:pt x="33058" y="-19824"/>
                </a:lnTo>
                <a:lnTo>
                  <a:pt x="30924" y="-22059"/>
                </a:lnTo>
                <a:lnTo>
                  <a:pt x="26592" y="-24904"/>
                </a:lnTo>
                <a:lnTo>
                  <a:pt x="22006" y="-26631"/>
                </a:lnTo>
                <a:lnTo>
                  <a:pt x="16217" y="-26631"/>
                </a:lnTo>
                <a:lnTo>
                  <a:pt x="13423" y="-26035"/>
                </a:lnTo>
                <a:lnTo>
                  <a:pt x="11023" y="-24853"/>
                </a:lnTo>
                <a:lnTo>
                  <a:pt x="6577" y="-21984"/>
                </a:lnTo>
                <a:lnTo>
                  <a:pt x="3315" y="-17589"/>
                </a:lnTo>
                <a:lnTo>
                  <a:pt x="2095" y="-14936"/>
                </a:lnTo>
                <a:lnTo>
                  <a:pt x="1256" y="-11824"/>
                </a:lnTo>
                <a:lnTo>
                  <a:pt x="431" y="-8710"/>
                </a:lnTo>
                <a:lnTo>
                  <a:pt x="0" y="-5219"/>
                </a:lnTo>
                <a:lnTo>
                  <a:pt x="0" y="1904"/>
                </a:lnTo>
                <a:lnTo>
                  <a:pt x="341" y="5005"/>
                </a:lnTo>
                <a:lnTo>
                  <a:pt x="1014" y="7938"/>
                </a:lnTo>
                <a:lnTo>
                  <a:pt x="1673" y="10894"/>
                </a:lnTo>
                <a:lnTo>
                  <a:pt x="2729" y="13460"/>
                </a:lnTo>
                <a:lnTo>
                  <a:pt x="4189" y="15631"/>
                </a:lnTo>
                <a:lnTo>
                  <a:pt x="7517" y="19545"/>
                </a:lnTo>
                <a:lnTo>
                  <a:pt x="8545" y="0"/>
                </a:lnTo>
                <a:lnTo>
                  <a:pt x="8545" y="-4395"/>
                </a:lnTo>
                <a:lnTo>
                  <a:pt x="9169" y="-8559"/>
                </a:lnTo>
                <a:lnTo>
                  <a:pt x="10248" y="-12458"/>
                </a:lnTo>
                <a:lnTo>
                  <a:pt x="12089" y="-15723"/>
                </a:lnTo>
                <a:lnTo>
                  <a:pt x="14745" y="-18046"/>
                </a:lnTo>
                <a:lnTo>
                  <a:pt x="17981" y="-19532"/>
                </a:lnTo>
                <a:lnTo>
                  <a:pt x="22338" y="-19532"/>
                </a:lnTo>
                <a:lnTo>
                  <a:pt x="26592" y="-17362"/>
                </a:lnTo>
                <a:lnTo>
                  <a:pt x="30822" y="-13820"/>
                </a:lnTo>
                <a:lnTo>
                  <a:pt x="33058" y="-11051"/>
                </a:lnTo>
                <a:lnTo>
                  <a:pt x="33058" y="6920"/>
                </a:lnTo>
                <a:lnTo>
                  <a:pt x="30532" y="9918"/>
                </a:lnTo>
                <a:lnTo>
                  <a:pt x="27075" y="13054"/>
                </a:lnTo>
                <a:lnTo>
                  <a:pt x="23914" y="14958"/>
                </a:lnTo>
                <a:lnTo>
                  <a:pt x="20825" y="15695"/>
                </a:lnTo>
                <a:lnTo>
                  <a:pt x="17564" y="15695"/>
                </a:lnTo>
                <a:lnTo>
                  <a:pt x="14338" y="14184"/>
                </a:lnTo>
                <a:lnTo>
                  <a:pt x="11761" y="11822"/>
                </a:lnTo>
                <a:lnTo>
                  <a:pt x="12164" y="22096"/>
                </a:lnTo>
                <a:lnTo>
                  <a:pt x="14987" y="22745"/>
                </a:lnTo>
                <a:lnTo>
                  <a:pt x="21308" y="22745"/>
                </a:lnTo>
                <a:lnTo>
                  <a:pt x="24090" y="22021"/>
                </a:lnTo>
                <a:lnTo>
                  <a:pt x="26643" y="20599"/>
                </a:lnTo>
                <a:lnTo>
                  <a:pt x="29184" y="19163"/>
                </a:lnTo>
                <a:lnTo>
                  <a:pt x="31647" y="17169"/>
                </a:lnTo>
                <a:lnTo>
                  <a:pt x="34009" y="14616"/>
                </a:lnTo>
                <a:lnTo>
                  <a:pt x="34009" y="20549"/>
                </a:lnTo>
                <a:lnTo>
                  <a:pt x="35535" y="21931"/>
                </a:lnTo>
                <a:lnTo>
                  <a:pt x="38414" y="22096"/>
                </a:lnTo>
                <a:lnTo>
                  <a:pt x="41338" y="20549"/>
                </a:lnTo>
                <a:lnTo>
                  <a:pt x="41338" y="-45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7279746" y="4080221"/>
            <a:ext cx="39690" cy="64857"/>
          </a:xfrm>
          <a:custGeom>
            <a:avLst/>
            <a:gdLst/>
            <a:ahLst/>
            <a:cxnLst/>
            <a:rect l="l" t="t" r="r" b="b"/>
            <a:pathLst>
              <a:path w="39690" h="64857">
                <a:moveTo>
                  <a:pt x="205" y="63994"/>
                </a:moveTo>
                <a:lnTo>
                  <a:pt x="2783" y="64857"/>
                </a:lnTo>
                <a:lnTo>
                  <a:pt x="5817" y="64857"/>
                </a:lnTo>
                <a:lnTo>
                  <a:pt x="8600" y="63295"/>
                </a:lnTo>
                <a:lnTo>
                  <a:pt x="8600" y="40029"/>
                </a:lnTo>
                <a:lnTo>
                  <a:pt x="19916" y="40029"/>
                </a:lnTo>
                <a:lnTo>
                  <a:pt x="23357" y="39535"/>
                </a:lnTo>
                <a:lnTo>
                  <a:pt x="26240" y="38531"/>
                </a:lnTo>
                <a:lnTo>
                  <a:pt x="29124" y="37541"/>
                </a:lnTo>
                <a:lnTo>
                  <a:pt x="29160" y="26629"/>
                </a:lnTo>
                <a:lnTo>
                  <a:pt x="25949" y="30416"/>
                </a:lnTo>
                <a:lnTo>
                  <a:pt x="22799" y="32003"/>
                </a:lnTo>
                <a:lnTo>
                  <a:pt x="18925" y="33004"/>
                </a:lnTo>
                <a:lnTo>
                  <a:pt x="8600" y="33004"/>
                </a:lnTo>
                <a:lnTo>
                  <a:pt x="8600" y="7099"/>
                </a:lnTo>
                <a:lnTo>
                  <a:pt x="17222" y="0"/>
                </a:lnTo>
                <a:lnTo>
                  <a:pt x="3406" y="0"/>
                </a:lnTo>
                <a:lnTo>
                  <a:pt x="1055" y="839"/>
                </a:lnTo>
                <a:lnTo>
                  <a:pt x="0" y="3694"/>
                </a:lnTo>
                <a:lnTo>
                  <a:pt x="0" y="63295"/>
                </a:lnTo>
                <a:lnTo>
                  <a:pt x="205" y="63994"/>
                </a:lnTo>
                <a:close/>
              </a:path>
              <a:path w="39690" h="64857">
                <a:moveTo>
                  <a:pt x="26990" y="9944"/>
                </a:moveTo>
                <a:lnTo>
                  <a:pt x="29185" y="13028"/>
                </a:lnTo>
                <a:lnTo>
                  <a:pt x="30657" y="16992"/>
                </a:lnTo>
                <a:lnTo>
                  <a:pt x="30657" y="19620"/>
                </a:lnTo>
                <a:lnTo>
                  <a:pt x="30366" y="23342"/>
                </a:lnTo>
                <a:lnTo>
                  <a:pt x="29160" y="26629"/>
                </a:lnTo>
                <a:lnTo>
                  <a:pt x="29124" y="37541"/>
                </a:lnTo>
                <a:lnTo>
                  <a:pt x="33530" y="34289"/>
                </a:lnTo>
                <a:lnTo>
                  <a:pt x="37033" y="30251"/>
                </a:lnTo>
                <a:lnTo>
                  <a:pt x="38102" y="27659"/>
                </a:lnTo>
                <a:lnTo>
                  <a:pt x="39154" y="25071"/>
                </a:lnTo>
                <a:lnTo>
                  <a:pt x="39690" y="22147"/>
                </a:lnTo>
                <a:lnTo>
                  <a:pt x="39690" y="18921"/>
                </a:lnTo>
                <a:lnTo>
                  <a:pt x="39359" y="14274"/>
                </a:lnTo>
                <a:lnTo>
                  <a:pt x="37988" y="10250"/>
                </a:lnTo>
                <a:lnTo>
                  <a:pt x="35737" y="6944"/>
                </a:lnTo>
                <a:lnTo>
                  <a:pt x="32943" y="4114"/>
                </a:lnTo>
                <a:lnTo>
                  <a:pt x="29325" y="2020"/>
                </a:lnTo>
                <a:lnTo>
                  <a:pt x="25783" y="914"/>
                </a:lnTo>
                <a:lnTo>
                  <a:pt x="22518" y="302"/>
                </a:lnTo>
                <a:lnTo>
                  <a:pt x="19965" y="62"/>
                </a:lnTo>
                <a:lnTo>
                  <a:pt x="17222" y="0"/>
                </a:lnTo>
                <a:lnTo>
                  <a:pt x="8600" y="7099"/>
                </a:lnTo>
                <a:lnTo>
                  <a:pt x="17997" y="7099"/>
                </a:lnTo>
                <a:lnTo>
                  <a:pt x="21046" y="7442"/>
                </a:lnTo>
                <a:lnTo>
                  <a:pt x="24080" y="8229"/>
                </a:lnTo>
                <a:lnTo>
                  <a:pt x="26990" y="99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7331414" y="4133642"/>
            <a:ext cx="10731" cy="11630"/>
          </a:xfrm>
          <a:custGeom>
            <a:avLst/>
            <a:gdLst/>
            <a:ahLst/>
            <a:cxnLst/>
            <a:rect l="l" t="t" r="r" b="b"/>
            <a:pathLst>
              <a:path w="10731" h="11630">
                <a:moveTo>
                  <a:pt x="10731" y="5737"/>
                </a:moveTo>
                <a:lnTo>
                  <a:pt x="10350" y="1903"/>
                </a:lnTo>
                <a:lnTo>
                  <a:pt x="7426" y="0"/>
                </a:lnTo>
                <a:lnTo>
                  <a:pt x="3376" y="0"/>
                </a:lnTo>
                <a:lnTo>
                  <a:pt x="392" y="1940"/>
                </a:lnTo>
                <a:lnTo>
                  <a:pt x="0" y="5888"/>
                </a:lnTo>
                <a:lnTo>
                  <a:pt x="382" y="9701"/>
                </a:lnTo>
                <a:lnTo>
                  <a:pt x="3286" y="11630"/>
                </a:lnTo>
                <a:lnTo>
                  <a:pt x="7340" y="11630"/>
                </a:lnTo>
                <a:lnTo>
                  <a:pt x="10336" y="9676"/>
                </a:lnTo>
                <a:lnTo>
                  <a:pt x="10731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7357856" y="4079958"/>
            <a:ext cx="8582" cy="65114"/>
          </a:xfrm>
          <a:custGeom>
            <a:avLst/>
            <a:gdLst/>
            <a:ahLst/>
            <a:cxnLst/>
            <a:rect l="l" t="t" r="r" b="b"/>
            <a:pathLst>
              <a:path w="8582" h="65114">
                <a:moveTo>
                  <a:pt x="8582" y="63566"/>
                </a:moveTo>
                <a:lnTo>
                  <a:pt x="8582" y="1563"/>
                </a:lnTo>
                <a:lnTo>
                  <a:pt x="8380" y="864"/>
                </a:lnTo>
                <a:lnTo>
                  <a:pt x="5814" y="0"/>
                </a:lnTo>
                <a:lnTo>
                  <a:pt x="2879" y="0"/>
                </a:lnTo>
                <a:lnTo>
                  <a:pt x="0" y="1563"/>
                </a:lnTo>
                <a:lnTo>
                  <a:pt x="0" y="63566"/>
                </a:lnTo>
                <a:lnTo>
                  <a:pt x="200" y="64264"/>
                </a:lnTo>
                <a:lnTo>
                  <a:pt x="2818" y="65114"/>
                </a:lnTo>
                <a:lnTo>
                  <a:pt x="5814" y="65114"/>
                </a:lnTo>
                <a:lnTo>
                  <a:pt x="8582" y="635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7382214" y="4133642"/>
            <a:ext cx="10731" cy="11630"/>
          </a:xfrm>
          <a:custGeom>
            <a:avLst/>
            <a:gdLst/>
            <a:ahLst/>
            <a:cxnLst/>
            <a:rect l="l" t="t" r="r" b="b"/>
            <a:pathLst>
              <a:path w="10731" h="11630">
                <a:moveTo>
                  <a:pt x="10731" y="5737"/>
                </a:moveTo>
                <a:lnTo>
                  <a:pt x="10350" y="1903"/>
                </a:lnTo>
                <a:lnTo>
                  <a:pt x="7430" y="0"/>
                </a:lnTo>
                <a:lnTo>
                  <a:pt x="3376" y="0"/>
                </a:lnTo>
                <a:lnTo>
                  <a:pt x="392" y="1940"/>
                </a:lnTo>
                <a:lnTo>
                  <a:pt x="0" y="5888"/>
                </a:lnTo>
                <a:lnTo>
                  <a:pt x="380" y="9701"/>
                </a:lnTo>
                <a:lnTo>
                  <a:pt x="3286" y="11630"/>
                </a:lnTo>
                <a:lnTo>
                  <a:pt x="7340" y="11630"/>
                </a:lnTo>
                <a:lnTo>
                  <a:pt x="10335" y="9676"/>
                </a:lnTo>
                <a:lnTo>
                  <a:pt x="10731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7408659" y="4080221"/>
            <a:ext cx="49673" cy="64594"/>
          </a:xfrm>
          <a:custGeom>
            <a:avLst/>
            <a:gdLst/>
            <a:ahLst/>
            <a:cxnLst/>
            <a:rect l="l" t="t" r="r" b="b"/>
            <a:pathLst>
              <a:path w="49673" h="64594">
                <a:moveTo>
                  <a:pt x="39218" y="43106"/>
                </a:moveTo>
                <a:lnTo>
                  <a:pt x="38253" y="46318"/>
                </a:lnTo>
                <a:lnTo>
                  <a:pt x="36831" y="48985"/>
                </a:lnTo>
                <a:lnTo>
                  <a:pt x="34952" y="51120"/>
                </a:lnTo>
                <a:lnTo>
                  <a:pt x="30687" y="54828"/>
                </a:lnTo>
                <a:lnTo>
                  <a:pt x="27853" y="55858"/>
                </a:lnTo>
                <a:lnTo>
                  <a:pt x="25020" y="56884"/>
                </a:lnTo>
                <a:lnTo>
                  <a:pt x="21543" y="57406"/>
                </a:lnTo>
                <a:lnTo>
                  <a:pt x="17428" y="57406"/>
                </a:lnTo>
                <a:lnTo>
                  <a:pt x="22392" y="64594"/>
                </a:lnTo>
                <a:lnTo>
                  <a:pt x="27155" y="63907"/>
                </a:lnTo>
                <a:lnTo>
                  <a:pt x="31154" y="62550"/>
                </a:lnTo>
                <a:lnTo>
                  <a:pt x="35143" y="61178"/>
                </a:lnTo>
                <a:lnTo>
                  <a:pt x="38508" y="59133"/>
                </a:lnTo>
                <a:lnTo>
                  <a:pt x="41263" y="56376"/>
                </a:lnTo>
                <a:lnTo>
                  <a:pt x="44006" y="53647"/>
                </a:lnTo>
                <a:lnTo>
                  <a:pt x="46090" y="50180"/>
                </a:lnTo>
                <a:lnTo>
                  <a:pt x="47523" y="46000"/>
                </a:lnTo>
                <a:lnTo>
                  <a:pt x="48945" y="41821"/>
                </a:lnTo>
                <a:lnTo>
                  <a:pt x="49673" y="36946"/>
                </a:lnTo>
                <a:lnTo>
                  <a:pt x="49673" y="26492"/>
                </a:lnTo>
                <a:lnTo>
                  <a:pt x="49000" y="22125"/>
                </a:lnTo>
                <a:lnTo>
                  <a:pt x="47652" y="18262"/>
                </a:lnTo>
                <a:lnTo>
                  <a:pt x="46292" y="14414"/>
                </a:lnTo>
                <a:lnTo>
                  <a:pt x="44323" y="11127"/>
                </a:lnTo>
                <a:lnTo>
                  <a:pt x="41709" y="8409"/>
                </a:lnTo>
                <a:lnTo>
                  <a:pt x="39093" y="5702"/>
                </a:lnTo>
                <a:lnTo>
                  <a:pt x="35852" y="3622"/>
                </a:lnTo>
                <a:lnTo>
                  <a:pt x="31993" y="2174"/>
                </a:lnTo>
                <a:lnTo>
                  <a:pt x="28144" y="723"/>
                </a:lnTo>
                <a:lnTo>
                  <a:pt x="23421" y="0"/>
                </a:lnTo>
                <a:lnTo>
                  <a:pt x="17820" y="0"/>
                </a:lnTo>
                <a:lnTo>
                  <a:pt x="8586" y="7138"/>
                </a:lnTo>
                <a:lnTo>
                  <a:pt x="21784" y="7138"/>
                </a:lnTo>
                <a:lnTo>
                  <a:pt x="25426" y="7746"/>
                </a:lnTo>
                <a:lnTo>
                  <a:pt x="28246" y="8992"/>
                </a:lnTo>
                <a:lnTo>
                  <a:pt x="31079" y="10224"/>
                </a:lnTo>
                <a:lnTo>
                  <a:pt x="33430" y="11927"/>
                </a:lnTo>
                <a:lnTo>
                  <a:pt x="37123" y="16323"/>
                </a:lnTo>
                <a:lnTo>
                  <a:pt x="38469" y="18925"/>
                </a:lnTo>
                <a:lnTo>
                  <a:pt x="39334" y="21935"/>
                </a:lnTo>
                <a:lnTo>
                  <a:pt x="40208" y="24955"/>
                </a:lnTo>
                <a:lnTo>
                  <a:pt x="40629" y="28210"/>
                </a:lnTo>
                <a:lnTo>
                  <a:pt x="40629" y="36093"/>
                </a:lnTo>
                <a:lnTo>
                  <a:pt x="40158" y="39905"/>
                </a:lnTo>
                <a:lnTo>
                  <a:pt x="39218" y="43106"/>
                </a:lnTo>
                <a:close/>
              </a:path>
              <a:path w="49673" h="64594">
                <a:moveTo>
                  <a:pt x="0" y="3496"/>
                </a:moveTo>
                <a:lnTo>
                  <a:pt x="0" y="61103"/>
                </a:lnTo>
                <a:lnTo>
                  <a:pt x="345" y="63299"/>
                </a:lnTo>
                <a:lnTo>
                  <a:pt x="3200" y="64594"/>
                </a:lnTo>
                <a:lnTo>
                  <a:pt x="22392" y="64594"/>
                </a:lnTo>
                <a:lnTo>
                  <a:pt x="17428" y="57406"/>
                </a:lnTo>
                <a:lnTo>
                  <a:pt x="8586" y="57406"/>
                </a:lnTo>
                <a:lnTo>
                  <a:pt x="8586" y="7138"/>
                </a:lnTo>
                <a:lnTo>
                  <a:pt x="17820" y="0"/>
                </a:lnTo>
                <a:lnTo>
                  <a:pt x="3200" y="0"/>
                </a:lnTo>
                <a:lnTo>
                  <a:pt x="1029" y="763"/>
                </a:lnTo>
                <a:lnTo>
                  <a:pt x="0" y="34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7469833" y="4133642"/>
            <a:ext cx="10731" cy="11630"/>
          </a:xfrm>
          <a:custGeom>
            <a:avLst/>
            <a:gdLst/>
            <a:ahLst/>
            <a:cxnLst/>
            <a:rect l="l" t="t" r="r" b="b"/>
            <a:pathLst>
              <a:path w="10731" h="11630">
                <a:moveTo>
                  <a:pt x="10731" y="5737"/>
                </a:moveTo>
                <a:lnTo>
                  <a:pt x="10364" y="1903"/>
                </a:lnTo>
                <a:lnTo>
                  <a:pt x="7444" y="0"/>
                </a:lnTo>
                <a:lnTo>
                  <a:pt x="3380" y="0"/>
                </a:lnTo>
                <a:lnTo>
                  <a:pt x="407" y="1940"/>
                </a:lnTo>
                <a:lnTo>
                  <a:pt x="0" y="5888"/>
                </a:lnTo>
                <a:lnTo>
                  <a:pt x="396" y="9701"/>
                </a:lnTo>
                <a:lnTo>
                  <a:pt x="3305" y="11630"/>
                </a:lnTo>
                <a:lnTo>
                  <a:pt x="7355" y="11630"/>
                </a:lnTo>
                <a:lnTo>
                  <a:pt x="10350" y="9676"/>
                </a:lnTo>
                <a:lnTo>
                  <a:pt x="10731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7492554" y="4079426"/>
            <a:ext cx="46860" cy="66189"/>
          </a:xfrm>
          <a:custGeom>
            <a:avLst/>
            <a:gdLst/>
            <a:ahLst/>
            <a:cxnLst/>
            <a:rect l="l" t="t" r="r" b="b"/>
            <a:pathLst>
              <a:path w="46860" h="66189">
                <a:moveTo>
                  <a:pt x="9067" y="29321"/>
                </a:moveTo>
                <a:lnTo>
                  <a:pt x="9536" y="25653"/>
                </a:lnTo>
                <a:lnTo>
                  <a:pt x="10464" y="22438"/>
                </a:lnTo>
                <a:lnTo>
                  <a:pt x="11379" y="19227"/>
                </a:lnTo>
                <a:lnTo>
                  <a:pt x="12675" y="16510"/>
                </a:lnTo>
                <a:lnTo>
                  <a:pt x="14338" y="14273"/>
                </a:lnTo>
                <a:lnTo>
                  <a:pt x="18032" y="10360"/>
                </a:lnTo>
                <a:lnTo>
                  <a:pt x="22758" y="8063"/>
                </a:lnTo>
                <a:lnTo>
                  <a:pt x="25372" y="7476"/>
                </a:lnTo>
                <a:lnTo>
                  <a:pt x="30883" y="7476"/>
                </a:lnTo>
                <a:lnTo>
                  <a:pt x="33159" y="7823"/>
                </a:lnTo>
                <a:lnTo>
                  <a:pt x="36943" y="9104"/>
                </a:lnTo>
                <a:lnTo>
                  <a:pt x="39866" y="10601"/>
                </a:lnTo>
                <a:lnTo>
                  <a:pt x="43102" y="12746"/>
                </a:lnTo>
                <a:lnTo>
                  <a:pt x="45921" y="13345"/>
                </a:lnTo>
                <a:lnTo>
                  <a:pt x="46609" y="10590"/>
                </a:lnTo>
                <a:lnTo>
                  <a:pt x="46428" y="7581"/>
                </a:lnTo>
                <a:lnTo>
                  <a:pt x="44690" y="4964"/>
                </a:lnTo>
                <a:lnTo>
                  <a:pt x="41554" y="2994"/>
                </a:lnTo>
                <a:lnTo>
                  <a:pt x="38721" y="1854"/>
                </a:lnTo>
                <a:lnTo>
                  <a:pt x="35596" y="875"/>
                </a:lnTo>
                <a:lnTo>
                  <a:pt x="32064" y="176"/>
                </a:lnTo>
                <a:lnTo>
                  <a:pt x="28397" y="0"/>
                </a:lnTo>
                <a:lnTo>
                  <a:pt x="24166" y="0"/>
                </a:lnTo>
                <a:lnTo>
                  <a:pt x="20318" y="759"/>
                </a:lnTo>
                <a:lnTo>
                  <a:pt x="16840" y="2296"/>
                </a:lnTo>
                <a:lnTo>
                  <a:pt x="13359" y="3818"/>
                </a:lnTo>
                <a:lnTo>
                  <a:pt x="10374" y="6043"/>
                </a:lnTo>
                <a:lnTo>
                  <a:pt x="7887" y="8953"/>
                </a:lnTo>
                <a:lnTo>
                  <a:pt x="5370" y="11873"/>
                </a:lnTo>
                <a:lnTo>
                  <a:pt x="3441" y="15415"/>
                </a:lnTo>
                <a:lnTo>
                  <a:pt x="2070" y="19620"/>
                </a:lnTo>
                <a:lnTo>
                  <a:pt x="673" y="23809"/>
                </a:lnTo>
                <a:lnTo>
                  <a:pt x="0" y="28587"/>
                </a:lnTo>
                <a:lnTo>
                  <a:pt x="0" y="39164"/>
                </a:lnTo>
                <a:lnTo>
                  <a:pt x="622" y="43787"/>
                </a:lnTo>
                <a:lnTo>
                  <a:pt x="1918" y="47800"/>
                </a:lnTo>
                <a:lnTo>
                  <a:pt x="3200" y="51800"/>
                </a:lnTo>
                <a:lnTo>
                  <a:pt x="5029" y="55180"/>
                </a:lnTo>
                <a:lnTo>
                  <a:pt x="7415" y="57909"/>
                </a:lnTo>
                <a:lnTo>
                  <a:pt x="9777" y="60641"/>
                </a:lnTo>
                <a:lnTo>
                  <a:pt x="12660" y="62697"/>
                </a:lnTo>
                <a:lnTo>
                  <a:pt x="16037" y="64094"/>
                </a:lnTo>
                <a:lnTo>
                  <a:pt x="19418" y="65491"/>
                </a:lnTo>
                <a:lnTo>
                  <a:pt x="23201" y="66189"/>
                </a:lnTo>
                <a:lnTo>
                  <a:pt x="27406" y="66189"/>
                </a:lnTo>
                <a:lnTo>
                  <a:pt x="32064" y="65973"/>
                </a:lnTo>
                <a:lnTo>
                  <a:pt x="36154" y="65059"/>
                </a:lnTo>
                <a:lnTo>
                  <a:pt x="39560" y="63878"/>
                </a:lnTo>
                <a:lnTo>
                  <a:pt x="43524" y="61873"/>
                </a:lnTo>
                <a:lnTo>
                  <a:pt x="46558" y="59004"/>
                </a:lnTo>
                <a:lnTo>
                  <a:pt x="46860" y="56261"/>
                </a:lnTo>
                <a:lnTo>
                  <a:pt x="46860" y="55482"/>
                </a:lnTo>
                <a:lnTo>
                  <a:pt x="44373" y="52779"/>
                </a:lnTo>
                <a:lnTo>
                  <a:pt x="41515" y="54748"/>
                </a:lnTo>
                <a:lnTo>
                  <a:pt x="38811" y="56321"/>
                </a:lnTo>
                <a:lnTo>
                  <a:pt x="35239" y="57658"/>
                </a:lnTo>
                <a:lnTo>
                  <a:pt x="31074" y="58607"/>
                </a:lnTo>
                <a:lnTo>
                  <a:pt x="25452" y="58607"/>
                </a:lnTo>
                <a:lnTo>
                  <a:pt x="22734" y="58064"/>
                </a:lnTo>
                <a:lnTo>
                  <a:pt x="20318" y="56983"/>
                </a:lnTo>
                <a:lnTo>
                  <a:pt x="15886" y="54302"/>
                </a:lnTo>
                <a:lnTo>
                  <a:pt x="12570" y="50076"/>
                </a:lnTo>
                <a:lnTo>
                  <a:pt x="11289" y="47444"/>
                </a:lnTo>
                <a:lnTo>
                  <a:pt x="10414" y="44309"/>
                </a:lnTo>
                <a:lnTo>
                  <a:pt x="9525" y="41158"/>
                </a:lnTo>
                <a:lnTo>
                  <a:pt x="9067" y="37525"/>
                </a:lnTo>
                <a:lnTo>
                  <a:pt x="9067" y="29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7549210" y="4133642"/>
            <a:ext cx="10732" cy="11630"/>
          </a:xfrm>
          <a:custGeom>
            <a:avLst/>
            <a:gdLst/>
            <a:ahLst/>
            <a:cxnLst/>
            <a:rect l="l" t="t" r="r" b="b"/>
            <a:pathLst>
              <a:path w="10732" h="11630">
                <a:moveTo>
                  <a:pt x="10732" y="5737"/>
                </a:moveTo>
                <a:lnTo>
                  <a:pt x="10364" y="1903"/>
                </a:lnTo>
                <a:lnTo>
                  <a:pt x="7442" y="0"/>
                </a:lnTo>
                <a:lnTo>
                  <a:pt x="3376" y="0"/>
                </a:lnTo>
                <a:lnTo>
                  <a:pt x="407" y="1940"/>
                </a:lnTo>
                <a:lnTo>
                  <a:pt x="0" y="5888"/>
                </a:lnTo>
                <a:lnTo>
                  <a:pt x="392" y="9701"/>
                </a:lnTo>
                <a:lnTo>
                  <a:pt x="3301" y="11630"/>
                </a:lnTo>
                <a:lnTo>
                  <a:pt x="7355" y="11630"/>
                </a:lnTo>
                <a:lnTo>
                  <a:pt x="10350" y="9676"/>
                </a:lnTo>
                <a:lnTo>
                  <a:pt x="10732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7598526" y="4079958"/>
            <a:ext cx="46520" cy="65114"/>
          </a:xfrm>
          <a:custGeom>
            <a:avLst/>
            <a:gdLst/>
            <a:ahLst/>
            <a:cxnLst/>
            <a:rect l="l" t="t" r="r" b="b"/>
            <a:pathLst>
              <a:path w="46520" h="65114">
                <a:moveTo>
                  <a:pt x="0" y="1563"/>
                </a:moveTo>
                <a:lnTo>
                  <a:pt x="0" y="63566"/>
                </a:lnTo>
                <a:lnTo>
                  <a:pt x="201" y="64264"/>
                </a:lnTo>
                <a:lnTo>
                  <a:pt x="2819" y="65114"/>
                </a:lnTo>
                <a:lnTo>
                  <a:pt x="5814" y="65114"/>
                </a:lnTo>
                <a:lnTo>
                  <a:pt x="8582" y="63566"/>
                </a:lnTo>
                <a:lnTo>
                  <a:pt x="8582" y="34898"/>
                </a:lnTo>
                <a:lnTo>
                  <a:pt x="37984" y="34898"/>
                </a:lnTo>
                <a:lnTo>
                  <a:pt x="38049" y="64058"/>
                </a:lnTo>
                <a:lnTo>
                  <a:pt x="40716" y="65114"/>
                </a:lnTo>
                <a:lnTo>
                  <a:pt x="43751" y="65114"/>
                </a:lnTo>
                <a:lnTo>
                  <a:pt x="46520" y="63566"/>
                </a:lnTo>
                <a:lnTo>
                  <a:pt x="46520" y="1563"/>
                </a:lnTo>
                <a:lnTo>
                  <a:pt x="46314" y="864"/>
                </a:lnTo>
                <a:lnTo>
                  <a:pt x="43751" y="0"/>
                </a:lnTo>
                <a:lnTo>
                  <a:pt x="40716" y="0"/>
                </a:lnTo>
                <a:lnTo>
                  <a:pt x="37984" y="1563"/>
                </a:lnTo>
                <a:lnTo>
                  <a:pt x="37984" y="27418"/>
                </a:lnTo>
                <a:lnTo>
                  <a:pt x="8582" y="27418"/>
                </a:lnTo>
                <a:lnTo>
                  <a:pt x="8582" y="1563"/>
                </a:lnTo>
                <a:lnTo>
                  <a:pt x="8380" y="864"/>
                </a:lnTo>
                <a:lnTo>
                  <a:pt x="5814" y="0"/>
                </a:lnTo>
                <a:lnTo>
                  <a:pt x="2819" y="0"/>
                </a:lnTo>
                <a:lnTo>
                  <a:pt x="0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7657934" y="4096396"/>
            <a:ext cx="44919" cy="49367"/>
          </a:xfrm>
          <a:custGeom>
            <a:avLst/>
            <a:gdLst/>
            <a:ahLst/>
            <a:cxnLst/>
            <a:rect l="l" t="t" r="r" b="b"/>
            <a:pathLst>
              <a:path w="44919" h="49367">
                <a:moveTo>
                  <a:pt x="8801" y="19635"/>
                </a:moveTo>
                <a:lnTo>
                  <a:pt x="9917" y="15303"/>
                </a:lnTo>
                <a:lnTo>
                  <a:pt x="11901" y="11847"/>
                </a:lnTo>
                <a:lnTo>
                  <a:pt x="14489" y="9055"/>
                </a:lnTo>
                <a:lnTo>
                  <a:pt x="18035" y="7315"/>
                </a:lnTo>
                <a:lnTo>
                  <a:pt x="22581" y="6898"/>
                </a:lnTo>
                <a:lnTo>
                  <a:pt x="25234" y="6898"/>
                </a:lnTo>
                <a:lnTo>
                  <a:pt x="27456" y="7365"/>
                </a:lnTo>
                <a:lnTo>
                  <a:pt x="31013" y="9259"/>
                </a:lnTo>
                <a:lnTo>
                  <a:pt x="33464" y="12179"/>
                </a:lnTo>
                <a:lnTo>
                  <a:pt x="35253" y="15711"/>
                </a:lnTo>
                <a:lnTo>
                  <a:pt x="36158" y="20041"/>
                </a:lnTo>
                <a:lnTo>
                  <a:pt x="36384" y="24764"/>
                </a:lnTo>
                <a:lnTo>
                  <a:pt x="36384" y="27357"/>
                </a:lnTo>
                <a:lnTo>
                  <a:pt x="36118" y="29743"/>
                </a:lnTo>
                <a:lnTo>
                  <a:pt x="35053" y="34063"/>
                </a:lnTo>
                <a:lnTo>
                  <a:pt x="33058" y="37490"/>
                </a:lnTo>
                <a:lnTo>
                  <a:pt x="30455" y="40274"/>
                </a:lnTo>
                <a:lnTo>
                  <a:pt x="26898" y="41997"/>
                </a:lnTo>
                <a:lnTo>
                  <a:pt x="22377" y="42430"/>
                </a:lnTo>
                <a:lnTo>
                  <a:pt x="19724" y="42430"/>
                </a:lnTo>
                <a:lnTo>
                  <a:pt x="17513" y="41962"/>
                </a:lnTo>
                <a:lnTo>
                  <a:pt x="13945" y="40057"/>
                </a:lnTo>
                <a:lnTo>
                  <a:pt x="11479" y="37174"/>
                </a:lnTo>
                <a:lnTo>
                  <a:pt x="9665" y="33656"/>
                </a:lnTo>
                <a:lnTo>
                  <a:pt x="12307" y="47725"/>
                </a:lnTo>
                <a:lnTo>
                  <a:pt x="15036" y="48831"/>
                </a:lnTo>
                <a:lnTo>
                  <a:pt x="18262" y="49367"/>
                </a:lnTo>
                <a:lnTo>
                  <a:pt x="25756" y="49367"/>
                </a:lnTo>
                <a:lnTo>
                  <a:pt x="29094" y="48755"/>
                </a:lnTo>
                <a:lnTo>
                  <a:pt x="31967" y="47499"/>
                </a:lnTo>
                <a:lnTo>
                  <a:pt x="34847" y="46241"/>
                </a:lnTo>
                <a:lnTo>
                  <a:pt x="37237" y="44514"/>
                </a:lnTo>
                <a:lnTo>
                  <a:pt x="41071" y="40057"/>
                </a:lnTo>
                <a:lnTo>
                  <a:pt x="42508" y="37401"/>
                </a:lnTo>
                <a:lnTo>
                  <a:pt x="43483" y="34315"/>
                </a:lnTo>
                <a:lnTo>
                  <a:pt x="44437" y="31240"/>
                </a:lnTo>
                <a:lnTo>
                  <a:pt x="44919" y="27879"/>
                </a:lnTo>
                <a:lnTo>
                  <a:pt x="44919" y="20448"/>
                </a:lnTo>
                <a:lnTo>
                  <a:pt x="44462" y="17082"/>
                </a:lnTo>
                <a:lnTo>
                  <a:pt x="43548" y="14072"/>
                </a:lnTo>
                <a:lnTo>
                  <a:pt x="42633" y="11088"/>
                </a:lnTo>
                <a:lnTo>
                  <a:pt x="41262" y="8535"/>
                </a:lnTo>
                <a:lnTo>
                  <a:pt x="39433" y="6441"/>
                </a:lnTo>
                <a:lnTo>
                  <a:pt x="35304" y="2758"/>
                </a:lnTo>
                <a:lnTo>
                  <a:pt x="32561" y="1652"/>
                </a:lnTo>
                <a:lnTo>
                  <a:pt x="29818" y="547"/>
                </a:lnTo>
                <a:lnTo>
                  <a:pt x="26592" y="0"/>
                </a:lnTo>
                <a:lnTo>
                  <a:pt x="19090" y="0"/>
                </a:lnTo>
                <a:lnTo>
                  <a:pt x="15735" y="623"/>
                </a:lnTo>
                <a:lnTo>
                  <a:pt x="12866" y="1844"/>
                </a:lnTo>
                <a:lnTo>
                  <a:pt x="10007" y="3074"/>
                </a:lnTo>
                <a:lnTo>
                  <a:pt x="7621" y="4813"/>
                </a:lnTo>
                <a:lnTo>
                  <a:pt x="8751" y="29337"/>
                </a:lnTo>
                <a:lnTo>
                  <a:pt x="8535" y="24549"/>
                </a:lnTo>
                <a:lnTo>
                  <a:pt x="8535" y="21996"/>
                </a:lnTo>
                <a:lnTo>
                  <a:pt x="8801" y="19635"/>
                </a:lnTo>
                <a:close/>
              </a:path>
              <a:path w="44919" h="49367">
                <a:moveTo>
                  <a:pt x="445" y="32296"/>
                </a:moveTo>
                <a:lnTo>
                  <a:pt x="1346" y="35294"/>
                </a:lnTo>
                <a:lnTo>
                  <a:pt x="2249" y="38279"/>
                </a:lnTo>
                <a:lnTo>
                  <a:pt x="3606" y="40841"/>
                </a:lnTo>
                <a:lnTo>
                  <a:pt x="5435" y="42937"/>
                </a:lnTo>
                <a:lnTo>
                  <a:pt x="9564" y="46634"/>
                </a:lnTo>
                <a:lnTo>
                  <a:pt x="12307" y="47725"/>
                </a:lnTo>
                <a:lnTo>
                  <a:pt x="9665" y="33656"/>
                </a:lnTo>
                <a:lnTo>
                  <a:pt x="8751" y="29337"/>
                </a:lnTo>
                <a:lnTo>
                  <a:pt x="7621" y="4813"/>
                </a:lnTo>
                <a:lnTo>
                  <a:pt x="3797" y="9270"/>
                </a:lnTo>
                <a:lnTo>
                  <a:pt x="2360" y="11927"/>
                </a:lnTo>
                <a:lnTo>
                  <a:pt x="1421" y="14998"/>
                </a:lnTo>
                <a:lnTo>
                  <a:pt x="471" y="18087"/>
                </a:lnTo>
                <a:lnTo>
                  <a:pt x="0" y="21449"/>
                </a:lnTo>
                <a:lnTo>
                  <a:pt x="0" y="28905"/>
                </a:lnTo>
                <a:lnTo>
                  <a:pt x="445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7714162" y="4097116"/>
            <a:ext cx="38736" cy="48654"/>
          </a:xfrm>
          <a:custGeom>
            <a:avLst/>
            <a:gdLst/>
            <a:ahLst/>
            <a:cxnLst/>
            <a:rect l="l" t="t" r="r" b="b"/>
            <a:pathLst>
              <a:path w="38736" h="48654">
                <a:moveTo>
                  <a:pt x="33134" y="47891"/>
                </a:moveTo>
                <a:lnTo>
                  <a:pt x="35697" y="48006"/>
                </a:lnTo>
                <a:lnTo>
                  <a:pt x="38736" y="46457"/>
                </a:lnTo>
                <a:lnTo>
                  <a:pt x="38656" y="1041"/>
                </a:lnTo>
                <a:lnTo>
                  <a:pt x="36054" y="0"/>
                </a:lnTo>
                <a:lnTo>
                  <a:pt x="33094" y="0"/>
                </a:lnTo>
                <a:lnTo>
                  <a:pt x="30452" y="1522"/>
                </a:lnTo>
                <a:lnTo>
                  <a:pt x="30452" y="32933"/>
                </a:lnTo>
                <a:lnTo>
                  <a:pt x="28155" y="35751"/>
                </a:lnTo>
                <a:lnTo>
                  <a:pt x="23939" y="39358"/>
                </a:lnTo>
                <a:lnTo>
                  <a:pt x="19836" y="41555"/>
                </a:lnTo>
                <a:lnTo>
                  <a:pt x="16178" y="41555"/>
                </a:lnTo>
                <a:lnTo>
                  <a:pt x="12379" y="40017"/>
                </a:lnTo>
                <a:lnTo>
                  <a:pt x="9828" y="36932"/>
                </a:lnTo>
                <a:lnTo>
                  <a:pt x="8863" y="34009"/>
                </a:lnTo>
                <a:lnTo>
                  <a:pt x="8290" y="30316"/>
                </a:lnTo>
                <a:lnTo>
                  <a:pt x="8229" y="1041"/>
                </a:lnTo>
                <a:lnTo>
                  <a:pt x="5612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43"/>
                </a:lnTo>
                <a:lnTo>
                  <a:pt x="276" y="34811"/>
                </a:lnTo>
                <a:lnTo>
                  <a:pt x="838" y="37097"/>
                </a:lnTo>
                <a:lnTo>
                  <a:pt x="2285" y="41379"/>
                </a:lnTo>
                <a:lnTo>
                  <a:pt x="4813" y="44795"/>
                </a:lnTo>
                <a:lnTo>
                  <a:pt x="8506" y="47156"/>
                </a:lnTo>
                <a:lnTo>
                  <a:pt x="13078" y="48654"/>
                </a:lnTo>
                <a:lnTo>
                  <a:pt x="18644" y="48654"/>
                </a:lnTo>
                <a:lnTo>
                  <a:pt x="23658" y="46710"/>
                </a:lnTo>
                <a:lnTo>
                  <a:pt x="28688" y="43343"/>
                </a:lnTo>
                <a:lnTo>
                  <a:pt x="31254" y="40514"/>
                </a:lnTo>
                <a:lnTo>
                  <a:pt x="31254" y="46457"/>
                </a:lnTo>
                <a:lnTo>
                  <a:pt x="33134" y="478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7764195" y="4096393"/>
            <a:ext cx="31762" cy="49377"/>
          </a:xfrm>
          <a:custGeom>
            <a:avLst/>
            <a:gdLst/>
            <a:ahLst/>
            <a:cxnLst/>
            <a:rect l="l" t="t" r="r" b="b"/>
            <a:pathLst>
              <a:path w="31762" h="49377">
                <a:moveTo>
                  <a:pt x="1069" y="11569"/>
                </a:moveTo>
                <a:lnTo>
                  <a:pt x="1069" y="15327"/>
                </a:lnTo>
                <a:lnTo>
                  <a:pt x="2033" y="18467"/>
                </a:lnTo>
                <a:lnTo>
                  <a:pt x="3542" y="21135"/>
                </a:lnTo>
                <a:lnTo>
                  <a:pt x="6883" y="24079"/>
                </a:lnTo>
                <a:lnTo>
                  <a:pt x="9575" y="25501"/>
                </a:lnTo>
                <a:lnTo>
                  <a:pt x="12369" y="26722"/>
                </a:lnTo>
                <a:lnTo>
                  <a:pt x="15152" y="27812"/>
                </a:lnTo>
                <a:lnTo>
                  <a:pt x="19011" y="29439"/>
                </a:lnTo>
                <a:lnTo>
                  <a:pt x="21996" y="31535"/>
                </a:lnTo>
                <a:lnTo>
                  <a:pt x="23623" y="34329"/>
                </a:lnTo>
                <a:lnTo>
                  <a:pt x="23407" y="37885"/>
                </a:lnTo>
                <a:lnTo>
                  <a:pt x="21869" y="40438"/>
                </a:lnTo>
                <a:lnTo>
                  <a:pt x="19216" y="42037"/>
                </a:lnTo>
                <a:lnTo>
                  <a:pt x="15684" y="42785"/>
                </a:lnTo>
                <a:lnTo>
                  <a:pt x="12434" y="42785"/>
                </a:lnTo>
                <a:lnTo>
                  <a:pt x="9348" y="42101"/>
                </a:lnTo>
                <a:lnTo>
                  <a:pt x="5626" y="40628"/>
                </a:lnTo>
                <a:lnTo>
                  <a:pt x="2984" y="39166"/>
                </a:lnTo>
                <a:lnTo>
                  <a:pt x="0" y="40714"/>
                </a:lnTo>
                <a:lnTo>
                  <a:pt x="50" y="43724"/>
                </a:lnTo>
                <a:lnTo>
                  <a:pt x="1954" y="46432"/>
                </a:lnTo>
                <a:lnTo>
                  <a:pt x="4521" y="47663"/>
                </a:lnTo>
                <a:lnTo>
                  <a:pt x="8127" y="48754"/>
                </a:lnTo>
                <a:lnTo>
                  <a:pt x="11023" y="49250"/>
                </a:lnTo>
                <a:lnTo>
                  <a:pt x="16739" y="49377"/>
                </a:lnTo>
                <a:lnTo>
                  <a:pt x="19112" y="49049"/>
                </a:lnTo>
                <a:lnTo>
                  <a:pt x="23442" y="47788"/>
                </a:lnTo>
                <a:lnTo>
                  <a:pt x="26873" y="45633"/>
                </a:lnTo>
                <a:lnTo>
                  <a:pt x="29641" y="42890"/>
                </a:lnTo>
                <a:lnTo>
                  <a:pt x="31344" y="39293"/>
                </a:lnTo>
                <a:lnTo>
                  <a:pt x="31762" y="34951"/>
                </a:lnTo>
                <a:lnTo>
                  <a:pt x="31445" y="31355"/>
                </a:lnTo>
                <a:lnTo>
                  <a:pt x="30138" y="28550"/>
                </a:lnTo>
                <a:lnTo>
                  <a:pt x="27155" y="25361"/>
                </a:lnTo>
                <a:lnTo>
                  <a:pt x="24547" y="23813"/>
                </a:lnTo>
                <a:lnTo>
                  <a:pt x="21769" y="22491"/>
                </a:lnTo>
                <a:lnTo>
                  <a:pt x="18935" y="21361"/>
                </a:lnTo>
                <a:lnTo>
                  <a:pt x="16182" y="20270"/>
                </a:lnTo>
                <a:lnTo>
                  <a:pt x="12534" y="18467"/>
                </a:lnTo>
                <a:lnTo>
                  <a:pt x="9942" y="16155"/>
                </a:lnTo>
                <a:lnTo>
                  <a:pt x="8953" y="12890"/>
                </a:lnTo>
                <a:lnTo>
                  <a:pt x="9817" y="9489"/>
                </a:lnTo>
                <a:lnTo>
                  <a:pt x="12574" y="7178"/>
                </a:lnTo>
                <a:lnTo>
                  <a:pt x="15941" y="6389"/>
                </a:lnTo>
                <a:lnTo>
                  <a:pt x="18900" y="6389"/>
                </a:lnTo>
                <a:lnTo>
                  <a:pt x="22719" y="7303"/>
                </a:lnTo>
                <a:lnTo>
                  <a:pt x="26301" y="8916"/>
                </a:lnTo>
                <a:lnTo>
                  <a:pt x="29386" y="8063"/>
                </a:lnTo>
                <a:lnTo>
                  <a:pt x="29386" y="5245"/>
                </a:lnTo>
                <a:lnTo>
                  <a:pt x="27431" y="2374"/>
                </a:lnTo>
                <a:lnTo>
                  <a:pt x="24270" y="1054"/>
                </a:lnTo>
                <a:lnTo>
                  <a:pt x="21031" y="290"/>
                </a:lnTo>
                <a:lnTo>
                  <a:pt x="17438" y="0"/>
                </a:lnTo>
                <a:lnTo>
                  <a:pt x="14705" y="0"/>
                </a:lnTo>
                <a:lnTo>
                  <a:pt x="10274" y="1104"/>
                </a:lnTo>
                <a:lnTo>
                  <a:pt x="6526" y="2807"/>
                </a:lnTo>
                <a:lnTo>
                  <a:pt x="3797" y="5233"/>
                </a:lnTo>
                <a:lnTo>
                  <a:pt x="2084" y="8253"/>
                </a:lnTo>
                <a:lnTo>
                  <a:pt x="1069" y="11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7804760" y="4096390"/>
            <a:ext cx="41334" cy="49377"/>
          </a:xfrm>
          <a:custGeom>
            <a:avLst/>
            <a:gdLst/>
            <a:ahLst/>
            <a:cxnLst/>
            <a:rect l="l" t="t" r="r" b="b"/>
            <a:pathLst>
              <a:path w="41334" h="49377">
                <a:moveTo>
                  <a:pt x="8606" y="18488"/>
                </a:moveTo>
                <a:lnTo>
                  <a:pt x="9495" y="15062"/>
                </a:lnTo>
                <a:lnTo>
                  <a:pt x="10867" y="11912"/>
                </a:lnTo>
                <a:lnTo>
                  <a:pt x="14234" y="8369"/>
                </a:lnTo>
                <a:lnTo>
                  <a:pt x="17318" y="6832"/>
                </a:lnTo>
                <a:lnTo>
                  <a:pt x="21156" y="6436"/>
                </a:lnTo>
                <a:lnTo>
                  <a:pt x="25130" y="6436"/>
                </a:lnTo>
                <a:lnTo>
                  <a:pt x="28130" y="7682"/>
                </a:lnTo>
                <a:lnTo>
                  <a:pt x="32190" y="12609"/>
                </a:lnTo>
                <a:lnTo>
                  <a:pt x="33159" y="16001"/>
                </a:lnTo>
                <a:lnTo>
                  <a:pt x="33054" y="20317"/>
                </a:lnTo>
                <a:lnTo>
                  <a:pt x="38124" y="26366"/>
                </a:lnTo>
                <a:lnTo>
                  <a:pt x="40359" y="25538"/>
                </a:lnTo>
                <a:lnTo>
                  <a:pt x="41334" y="22769"/>
                </a:lnTo>
                <a:lnTo>
                  <a:pt x="41334" y="18352"/>
                </a:lnTo>
                <a:lnTo>
                  <a:pt x="40967" y="15594"/>
                </a:lnTo>
                <a:lnTo>
                  <a:pt x="40204" y="13017"/>
                </a:lnTo>
                <a:lnTo>
                  <a:pt x="39470" y="10439"/>
                </a:lnTo>
                <a:lnTo>
                  <a:pt x="36687" y="6275"/>
                </a:lnTo>
                <a:lnTo>
                  <a:pt x="33054" y="2833"/>
                </a:lnTo>
                <a:lnTo>
                  <a:pt x="28105" y="571"/>
                </a:lnTo>
                <a:lnTo>
                  <a:pt x="25091" y="0"/>
                </a:lnTo>
                <a:lnTo>
                  <a:pt x="18272" y="0"/>
                </a:lnTo>
                <a:lnTo>
                  <a:pt x="15303" y="571"/>
                </a:lnTo>
                <a:lnTo>
                  <a:pt x="12635" y="1727"/>
                </a:lnTo>
                <a:lnTo>
                  <a:pt x="9978" y="2882"/>
                </a:lnTo>
                <a:lnTo>
                  <a:pt x="7707" y="4521"/>
                </a:lnTo>
                <a:lnTo>
                  <a:pt x="8606" y="18488"/>
                </a:lnTo>
                <a:close/>
              </a:path>
              <a:path w="41334" h="49377">
                <a:moveTo>
                  <a:pt x="0" y="24914"/>
                </a:moveTo>
                <a:lnTo>
                  <a:pt x="0" y="28980"/>
                </a:lnTo>
                <a:lnTo>
                  <a:pt x="492" y="32536"/>
                </a:lnTo>
                <a:lnTo>
                  <a:pt x="1457" y="35596"/>
                </a:lnTo>
                <a:lnTo>
                  <a:pt x="2421" y="38656"/>
                </a:lnTo>
                <a:lnTo>
                  <a:pt x="3844" y="41212"/>
                </a:lnTo>
                <a:lnTo>
                  <a:pt x="5751" y="43242"/>
                </a:lnTo>
                <a:lnTo>
                  <a:pt x="9978" y="46799"/>
                </a:lnTo>
                <a:lnTo>
                  <a:pt x="12746" y="47829"/>
                </a:lnTo>
                <a:lnTo>
                  <a:pt x="15544" y="48855"/>
                </a:lnTo>
                <a:lnTo>
                  <a:pt x="18780" y="49377"/>
                </a:lnTo>
                <a:lnTo>
                  <a:pt x="22463" y="49377"/>
                </a:lnTo>
                <a:lnTo>
                  <a:pt x="26603" y="49211"/>
                </a:lnTo>
                <a:lnTo>
                  <a:pt x="30361" y="48588"/>
                </a:lnTo>
                <a:lnTo>
                  <a:pt x="33450" y="47829"/>
                </a:lnTo>
                <a:lnTo>
                  <a:pt x="36038" y="47026"/>
                </a:lnTo>
                <a:lnTo>
                  <a:pt x="39023" y="45137"/>
                </a:lnTo>
                <a:lnTo>
                  <a:pt x="39444" y="42480"/>
                </a:lnTo>
                <a:lnTo>
                  <a:pt x="38897" y="39584"/>
                </a:lnTo>
                <a:lnTo>
                  <a:pt x="36305" y="39811"/>
                </a:lnTo>
                <a:lnTo>
                  <a:pt x="33295" y="40996"/>
                </a:lnTo>
                <a:lnTo>
                  <a:pt x="30632" y="41805"/>
                </a:lnTo>
                <a:lnTo>
                  <a:pt x="27291" y="42504"/>
                </a:lnTo>
                <a:lnTo>
                  <a:pt x="23237" y="42696"/>
                </a:lnTo>
                <a:lnTo>
                  <a:pt x="20533" y="42696"/>
                </a:lnTo>
                <a:lnTo>
                  <a:pt x="18233" y="42303"/>
                </a:lnTo>
                <a:lnTo>
                  <a:pt x="14489" y="40765"/>
                </a:lnTo>
                <a:lnTo>
                  <a:pt x="11797" y="38238"/>
                </a:lnTo>
                <a:lnTo>
                  <a:pt x="9801" y="35102"/>
                </a:lnTo>
                <a:lnTo>
                  <a:pt x="8798" y="31114"/>
                </a:lnTo>
                <a:lnTo>
                  <a:pt x="8531" y="26366"/>
                </a:lnTo>
                <a:lnTo>
                  <a:pt x="38124" y="26366"/>
                </a:lnTo>
                <a:lnTo>
                  <a:pt x="33054" y="20317"/>
                </a:lnTo>
                <a:lnTo>
                  <a:pt x="8531" y="20317"/>
                </a:lnTo>
                <a:lnTo>
                  <a:pt x="8606" y="18488"/>
                </a:lnTo>
                <a:lnTo>
                  <a:pt x="7707" y="4521"/>
                </a:lnTo>
                <a:lnTo>
                  <a:pt x="3934" y="8826"/>
                </a:lnTo>
                <a:lnTo>
                  <a:pt x="2501" y="11429"/>
                </a:lnTo>
                <a:lnTo>
                  <a:pt x="1507" y="14504"/>
                </a:lnTo>
                <a:lnTo>
                  <a:pt x="506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7853224" y="4133692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9"/>
                </a:moveTo>
                <a:lnTo>
                  <a:pt x="15760" y="1310"/>
                </a:lnTo>
                <a:lnTo>
                  <a:pt x="13031" y="0"/>
                </a:lnTo>
                <a:lnTo>
                  <a:pt x="9881" y="0"/>
                </a:lnTo>
                <a:lnTo>
                  <a:pt x="7087" y="1310"/>
                </a:lnTo>
                <a:lnTo>
                  <a:pt x="6630" y="3989"/>
                </a:lnTo>
                <a:lnTo>
                  <a:pt x="6630" y="10379"/>
                </a:lnTo>
                <a:lnTo>
                  <a:pt x="0" y="24105"/>
                </a:lnTo>
                <a:lnTo>
                  <a:pt x="914" y="25528"/>
                </a:lnTo>
                <a:lnTo>
                  <a:pt x="3491" y="25577"/>
                </a:lnTo>
                <a:lnTo>
                  <a:pt x="6389" y="24206"/>
                </a:lnTo>
                <a:lnTo>
                  <a:pt x="13233" y="13921"/>
                </a:lnTo>
                <a:lnTo>
                  <a:pt x="13790" y="13097"/>
                </a:lnTo>
                <a:lnTo>
                  <a:pt x="15342" y="10048"/>
                </a:lnTo>
                <a:lnTo>
                  <a:pt x="16066" y="6832"/>
                </a:lnTo>
                <a:lnTo>
                  <a:pt x="16217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7902731" y="4079285"/>
            <a:ext cx="39735" cy="66485"/>
          </a:xfrm>
          <a:custGeom>
            <a:avLst/>
            <a:gdLst/>
            <a:ahLst/>
            <a:cxnLst/>
            <a:rect l="l" t="t" r="r" b="b"/>
            <a:pathLst>
              <a:path w="39735" h="66485">
                <a:moveTo>
                  <a:pt x="13409" y="1106"/>
                </a:moveTo>
                <a:lnTo>
                  <a:pt x="8902" y="2945"/>
                </a:lnTo>
                <a:lnTo>
                  <a:pt x="5421" y="5814"/>
                </a:lnTo>
                <a:lnTo>
                  <a:pt x="3059" y="9687"/>
                </a:lnTo>
                <a:lnTo>
                  <a:pt x="1597" y="14224"/>
                </a:lnTo>
                <a:lnTo>
                  <a:pt x="1597" y="19545"/>
                </a:lnTo>
                <a:lnTo>
                  <a:pt x="2868" y="23670"/>
                </a:lnTo>
                <a:lnTo>
                  <a:pt x="4823" y="27190"/>
                </a:lnTo>
                <a:lnTo>
                  <a:pt x="7556" y="29996"/>
                </a:lnTo>
                <a:lnTo>
                  <a:pt x="10831" y="32245"/>
                </a:lnTo>
                <a:lnTo>
                  <a:pt x="14334" y="34215"/>
                </a:lnTo>
                <a:lnTo>
                  <a:pt x="17992" y="35914"/>
                </a:lnTo>
                <a:lnTo>
                  <a:pt x="21537" y="37552"/>
                </a:lnTo>
                <a:lnTo>
                  <a:pt x="24839" y="39269"/>
                </a:lnTo>
                <a:lnTo>
                  <a:pt x="28662" y="42379"/>
                </a:lnTo>
                <a:lnTo>
                  <a:pt x="30336" y="44971"/>
                </a:lnTo>
                <a:lnTo>
                  <a:pt x="30744" y="48359"/>
                </a:lnTo>
                <a:lnTo>
                  <a:pt x="30452" y="51573"/>
                </a:lnTo>
                <a:lnTo>
                  <a:pt x="28381" y="55358"/>
                </a:lnTo>
                <a:lnTo>
                  <a:pt x="24824" y="57899"/>
                </a:lnTo>
                <a:lnTo>
                  <a:pt x="21739" y="58888"/>
                </a:lnTo>
                <a:lnTo>
                  <a:pt x="18172" y="59145"/>
                </a:lnTo>
                <a:lnTo>
                  <a:pt x="13535" y="58849"/>
                </a:lnTo>
                <a:lnTo>
                  <a:pt x="9777" y="57693"/>
                </a:lnTo>
                <a:lnTo>
                  <a:pt x="6828" y="56401"/>
                </a:lnTo>
                <a:lnTo>
                  <a:pt x="3567" y="54547"/>
                </a:lnTo>
                <a:lnTo>
                  <a:pt x="532" y="54202"/>
                </a:lnTo>
                <a:lnTo>
                  <a:pt x="0" y="56755"/>
                </a:lnTo>
                <a:lnTo>
                  <a:pt x="86" y="59345"/>
                </a:lnTo>
                <a:lnTo>
                  <a:pt x="1497" y="61898"/>
                </a:lnTo>
                <a:lnTo>
                  <a:pt x="4150" y="63511"/>
                </a:lnTo>
                <a:lnTo>
                  <a:pt x="6803" y="64592"/>
                </a:lnTo>
                <a:lnTo>
                  <a:pt x="9903" y="65571"/>
                </a:lnTo>
                <a:lnTo>
                  <a:pt x="13600" y="66294"/>
                </a:lnTo>
                <a:lnTo>
                  <a:pt x="17776" y="66485"/>
                </a:lnTo>
                <a:lnTo>
                  <a:pt x="20864" y="66485"/>
                </a:lnTo>
                <a:lnTo>
                  <a:pt x="23745" y="66064"/>
                </a:lnTo>
                <a:lnTo>
                  <a:pt x="26427" y="65224"/>
                </a:lnTo>
                <a:lnTo>
                  <a:pt x="29105" y="64400"/>
                </a:lnTo>
                <a:lnTo>
                  <a:pt x="33425" y="61506"/>
                </a:lnTo>
                <a:lnTo>
                  <a:pt x="36943" y="57859"/>
                </a:lnTo>
                <a:lnTo>
                  <a:pt x="39178" y="53136"/>
                </a:lnTo>
                <a:lnTo>
                  <a:pt x="39735" y="50443"/>
                </a:lnTo>
                <a:lnTo>
                  <a:pt x="39735" y="44856"/>
                </a:lnTo>
                <a:lnTo>
                  <a:pt x="38454" y="40753"/>
                </a:lnTo>
                <a:lnTo>
                  <a:pt x="36495" y="37235"/>
                </a:lnTo>
                <a:lnTo>
                  <a:pt x="33727" y="34466"/>
                </a:lnTo>
                <a:lnTo>
                  <a:pt x="30401" y="32270"/>
                </a:lnTo>
                <a:lnTo>
                  <a:pt x="26833" y="30316"/>
                </a:lnTo>
                <a:lnTo>
                  <a:pt x="23176" y="28624"/>
                </a:lnTo>
                <a:lnTo>
                  <a:pt x="19618" y="26949"/>
                </a:lnTo>
                <a:lnTo>
                  <a:pt x="16278" y="25196"/>
                </a:lnTo>
                <a:lnTo>
                  <a:pt x="12419" y="22057"/>
                </a:lnTo>
                <a:lnTo>
                  <a:pt x="10756" y="19455"/>
                </a:lnTo>
                <a:lnTo>
                  <a:pt x="10335" y="16113"/>
                </a:lnTo>
                <a:lnTo>
                  <a:pt x="10972" y="12622"/>
                </a:lnTo>
                <a:lnTo>
                  <a:pt x="12927" y="9767"/>
                </a:lnTo>
                <a:lnTo>
                  <a:pt x="16217" y="7858"/>
                </a:lnTo>
                <a:lnTo>
                  <a:pt x="19112" y="7124"/>
                </a:lnTo>
                <a:lnTo>
                  <a:pt x="22844" y="7124"/>
                </a:lnTo>
                <a:lnTo>
                  <a:pt x="26135" y="7858"/>
                </a:lnTo>
                <a:lnTo>
                  <a:pt x="30145" y="9446"/>
                </a:lnTo>
                <a:lnTo>
                  <a:pt x="33018" y="11023"/>
                </a:lnTo>
                <a:lnTo>
                  <a:pt x="35963" y="10095"/>
                </a:lnTo>
                <a:lnTo>
                  <a:pt x="36089" y="7401"/>
                </a:lnTo>
                <a:lnTo>
                  <a:pt x="35646" y="4763"/>
                </a:lnTo>
                <a:lnTo>
                  <a:pt x="33044" y="2754"/>
                </a:lnTo>
                <a:lnTo>
                  <a:pt x="29627" y="1357"/>
                </a:lnTo>
                <a:lnTo>
                  <a:pt x="26974" y="608"/>
                </a:lnTo>
                <a:lnTo>
                  <a:pt x="24090" y="111"/>
                </a:lnTo>
                <a:lnTo>
                  <a:pt x="18413" y="0"/>
                </a:lnTo>
                <a:lnTo>
                  <a:pt x="15810" y="367"/>
                </a:lnTo>
                <a:lnTo>
                  <a:pt x="13409" y="1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7953814" y="4075311"/>
            <a:ext cx="38682" cy="69771"/>
          </a:xfrm>
          <a:custGeom>
            <a:avLst/>
            <a:gdLst/>
            <a:ahLst/>
            <a:cxnLst/>
            <a:rect l="l" t="t" r="r" b="b"/>
            <a:pathLst>
              <a:path w="38682" h="69771">
                <a:moveTo>
                  <a:pt x="30453" y="41960"/>
                </a:moveTo>
                <a:lnTo>
                  <a:pt x="30502" y="68745"/>
                </a:lnTo>
                <a:lnTo>
                  <a:pt x="33084" y="69771"/>
                </a:lnTo>
                <a:lnTo>
                  <a:pt x="36054" y="69771"/>
                </a:lnTo>
                <a:lnTo>
                  <a:pt x="38682" y="68262"/>
                </a:lnTo>
                <a:lnTo>
                  <a:pt x="38682" y="37680"/>
                </a:lnTo>
                <a:lnTo>
                  <a:pt x="38416" y="34923"/>
                </a:lnTo>
                <a:lnTo>
                  <a:pt x="37868" y="32637"/>
                </a:lnTo>
                <a:lnTo>
                  <a:pt x="36396" y="28371"/>
                </a:lnTo>
                <a:lnTo>
                  <a:pt x="33869" y="24979"/>
                </a:lnTo>
                <a:lnTo>
                  <a:pt x="30175" y="22604"/>
                </a:lnTo>
                <a:lnTo>
                  <a:pt x="25603" y="21082"/>
                </a:lnTo>
                <a:lnTo>
                  <a:pt x="22604" y="21082"/>
                </a:lnTo>
                <a:lnTo>
                  <a:pt x="17781" y="21690"/>
                </a:lnTo>
                <a:lnTo>
                  <a:pt x="12978" y="24116"/>
                </a:lnTo>
                <a:lnTo>
                  <a:pt x="8241" y="28472"/>
                </a:lnTo>
                <a:lnTo>
                  <a:pt x="8164" y="1065"/>
                </a:lnTo>
                <a:lnTo>
                  <a:pt x="5613" y="0"/>
                </a:lnTo>
                <a:lnTo>
                  <a:pt x="2628" y="0"/>
                </a:lnTo>
                <a:lnTo>
                  <a:pt x="0" y="1562"/>
                </a:lnTo>
                <a:lnTo>
                  <a:pt x="50" y="68745"/>
                </a:lnTo>
                <a:lnTo>
                  <a:pt x="2628" y="69771"/>
                </a:lnTo>
                <a:lnTo>
                  <a:pt x="5613" y="69771"/>
                </a:lnTo>
                <a:lnTo>
                  <a:pt x="8241" y="68262"/>
                </a:lnTo>
                <a:lnTo>
                  <a:pt x="8241" y="36852"/>
                </a:lnTo>
                <a:lnTo>
                  <a:pt x="10490" y="34034"/>
                </a:lnTo>
                <a:lnTo>
                  <a:pt x="14716" y="30426"/>
                </a:lnTo>
                <a:lnTo>
                  <a:pt x="18846" y="28230"/>
                </a:lnTo>
                <a:lnTo>
                  <a:pt x="22514" y="28230"/>
                </a:lnTo>
                <a:lnTo>
                  <a:pt x="26338" y="29718"/>
                </a:lnTo>
                <a:lnTo>
                  <a:pt x="28864" y="32853"/>
                </a:lnTo>
                <a:lnTo>
                  <a:pt x="29855" y="35761"/>
                </a:lnTo>
                <a:lnTo>
                  <a:pt x="30453" y="39394"/>
                </a:lnTo>
                <a:lnTo>
                  <a:pt x="30453" y="41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8004102" y="4096390"/>
            <a:ext cx="25654" cy="49377"/>
          </a:xfrm>
          <a:custGeom>
            <a:avLst/>
            <a:gdLst/>
            <a:ahLst/>
            <a:cxnLst/>
            <a:rect l="l" t="t" r="r" b="b"/>
            <a:pathLst>
              <a:path w="25654" h="49377">
                <a:moveTo>
                  <a:pt x="21031" y="42378"/>
                </a:moveTo>
                <a:lnTo>
                  <a:pt x="16866" y="42937"/>
                </a:lnTo>
                <a:lnTo>
                  <a:pt x="18277" y="49377"/>
                </a:lnTo>
                <a:lnTo>
                  <a:pt x="20830" y="48790"/>
                </a:lnTo>
                <a:lnTo>
                  <a:pt x="25654" y="46468"/>
                </a:lnTo>
                <a:lnTo>
                  <a:pt x="24739" y="40194"/>
                </a:lnTo>
                <a:lnTo>
                  <a:pt x="21031" y="42378"/>
                </a:lnTo>
                <a:close/>
              </a:path>
              <a:path w="25654" h="49377">
                <a:moveTo>
                  <a:pt x="2948" y="11008"/>
                </a:moveTo>
                <a:lnTo>
                  <a:pt x="5678" y="10601"/>
                </a:lnTo>
                <a:lnTo>
                  <a:pt x="8712" y="9014"/>
                </a:lnTo>
                <a:lnTo>
                  <a:pt x="11343" y="7908"/>
                </a:lnTo>
                <a:lnTo>
                  <a:pt x="14580" y="6932"/>
                </a:lnTo>
                <a:lnTo>
                  <a:pt x="18418" y="6703"/>
                </a:lnTo>
                <a:lnTo>
                  <a:pt x="21921" y="6918"/>
                </a:lnTo>
                <a:lnTo>
                  <a:pt x="25567" y="8481"/>
                </a:lnTo>
                <a:lnTo>
                  <a:pt x="27788" y="11349"/>
                </a:lnTo>
                <a:lnTo>
                  <a:pt x="28512" y="14018"/>
                </a:lnTo>
                <a:lnTo>
                  <a:pt x="28703" y="17283"/>
                </a:lnTo>
                <a:lnTo>
                  <a:pt x="28703" y="20774"/>
                </a:lnTo>
                <a:lnTo>
                  <a:pt x="19011" y="20774"/>
                </a:lnTo>
                <a:lnTo>
                  <a:pt x="15876" y="21080"/>
                </a:lnTo>
                <a:lnTo>
                  <a:pt x="13093" y="21689"/>
                </a:lnTo>
                <a:lnTo>
                  <a:pt x="10289" y="22312"/>
                </a:lnTo>
                <a:lnTo>
                  <a:pt x="5994" y="24457"/>
                </a:lnTo>
                <a:lnTo>
                  <a:pt x="2578" y="27240"/>
                </a:lnTo>
                <a:lnTo>
                  <a:pt x="508" y="30974"/>
                </a:lnTo>
                <a:lnTo>
                  <a:pt x="0" y="35697"/>
                </a:lnTo>
                <a:lnTo>
                  <a:pt x="382" y="39786"/>
                </a:lnTo>
                <a:lnTo>
                  <a:pt x="1879" y="43192"/>
                </a:lnTo>
                <a:lnTo>
                  <a:pt x="4269" y="45780"/>
                </a:lnTo>
                <a:lnTo>
                  <a:pt x="7254" y="47839"/>
                </a:lnTo>
                <a:lnTo>
                  <a:pt x="11078" y="49071"/>
                </a:lnTo>
                <a:lnTo>
                  <a:pt x="15585" y="49377"/>
                </a:lnTo>
                <a:lnTo>
                  <a:pt x="18277" y="49377"/>
                </a:lnTo>
                <a:lnTo>
                  <a:pt x="16866" y="42937"/>
                </a:lnTo>
                <a:lnTo>
                  <a:pt x="14213" y="42937"/>
                </a:lnTo>
                <a:lnTo>
                  <a:pt x="12143" y="42249"/>
                </a:lnTo>
                <a:lnTo>
                  <a:pt x="9184" y="39480"/>
                </a:lnTo>
                <a:lnTo>
                  <a:pt x="8435" y="35304"/>
                </a:lnTo>
                <a:lnTo>
                  <a:pt x="8702" y="32738"/>
                </a:lnTo>
                <a:lnTo>
                  <a:pt x="10530" y="29728"/>
                </a:lnTo>
                <a:lnTo>
                  <a:pt x="14123" y="27673"/>
                </a:lnTo>
                <a:lnTo>
                  <a:pt x="17438" y="26910"/>
                </a:lnTo>
                <a:lnTo>
                  <a:pt x="21668" y="26718"/>
                </a:lnTo>
                <a:lnTo>
                  <a:pt x="28703" y="26718"/>
                </a:lnTo>
                <a:lnTo>
                  <a:pt x="28703" y="36244"/>
                </a:lnTo>
                <a:lnTo>
                  <a:pt x="24739" y="40194"/>
                </a:lnTo>
                <a:lnTo>
                  <a:pt x="25654" y="46468"/>
                </a:lnTo>
                <a:lnTo>
                  <a:pt x="29808" y="42745"/>
                </a:lnTo>
                <a:lnTo>
                  <a:pt x="29808" y="47227"/>
                </a:lnTo>
                <a:lnTo>
                  <a:pt x="31281" y="48574"/>
                </a:lnTo>
                <a:lnTo>
                  <a:pt x="34254" y="48728"/>
                </a:lnTo>
                <a:lnTo>
                  <a:pt x="36897" y="47227"/>
                </a:lnTo>
                <a:lnTo>
                  <a:pt x="36897" y="14133"/>
                </a:lnTo>
                <a:lnTo>
                  <a:pt x="36575" y="11681"/>
                </a:lnTo>
                <a:lnTo>
                  <a:pt x="35319" y="7491"/>
                </a:lnTo>
                <a:lnTo>
                  <a:pt x="32894" y="4315"/>
                </a:lnTo>
                <a:lnTo>
                  <a:pt x="29668" y="1838"/>
                </a:lnTo>
                <a:lnTo>
                  <a:pt x="25146" y="377"/>
                </a:lnTo>
                <a:lnTo>
                  <a:pt x="22402" y="0"/>
                </a:lnTo>
                <a:lnTo>
                  <a:pt x="19166" y="0"/>
                </a:lnTo>
                <a:lnTo>
                  <a:pt x="15736" y="161"/>
                </a:lnTo>
                <a:lnTo>
                  <a:pt x="12334" y="798"/>
                </a:lnTo>
                <a:lnTo>
                  <a:pt x="9349" y="1673"/>
                </a:lnTo>
                <a:lnTo>
                  <a:pt x="5551" y="3275"/>
                </a:lnTo>
                <a:lnTo>
                  <a:pt x="2768" y="5229"/>
                </a:lnTo>
                <a:lnTo>
                  <a:pt x="2199" y="8139"/>
                </a:lnTo>
                <a:lnTo>
                  <a:pt x="2948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8056048" y="4075311"/>
            <a:ext cx="38681" cy="69771"/>
          </a:xfrm>
          <a:custGeom>
            <a:avLst/>
            <a:gdLst/>
            <a:ahLst/>
            <a:cxnLst/>
            <a:rect l="l" t="t" r="r" b="b"/>
            <a:pathLst>
              <a:path w="38681" h="69771">
                <a:moveTo>
                  <a:pt x="30452" y="41960"/>
                </a:moveTo>
                <a:lnTo>
                  <a:pt x="30502" y="68745"/>
                </a:lnTo>
                <a:lnTo>
                  <a:pt x="33079" y="69771"/>
                </a:lnTo>
                <a:lnTo>
                  <a:pt x="36054" y="69771"/>
                </a:lnTo>
                <a:lnTo>
                  <a:pt x="38681" y="68262"/>
                </a:lnTo>
                <a:lnTo>
                  <a:pt x="38681" y="37680"/>
                </a:lnTo>
                <a:lnTo>
                  <a:pt x="38414" y="34923"/>
                </a:lnTo>
                <a:lnTo>
                  <a:pt x="37867" y="32637"/>
                </a:lnTo>
                <a:lnTo>
                  <a:pt x="36395" y="28371"/>
                </a:lnTo>
                <a:lnTo>
                  <a:pt x="33868" y="24979"/>
                </a:lnTo>
                <a:lnTo>
                  <a:pt x="30175" y="22604"/>
                </a:lnTo>
                <a:lnTo>
                  <a:pt x="25613" y="21082"/>
                </a:lnTo>
                <a:lnTo>
                  <a:pt x="22603" y="21082"/>
                </a:lnTo>
                <a:lnTo>
                  <a:pt x="17776" y="21690"/>
                </a:lnTo>
                <a:lnTo>
                  <a:pt x="12976" y="24116"/>
                </a:lnTo>
                <a:lnTo>
                  <a:pt x="8239" y="28472"/>
                </a:lnTo>
                <a:lnTo>
                  <a:pt x="8174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60" y="68745"/>
                </a:lnTo>
                <a:lnTo>
                  <a:pt x="2627" y="69771"/>
                </a:lnTo>
                <a:lnTo>
                  <a:pt x="5612" y="69771"/>
                </a:lnTo>
                <a:lnTo>
                  <a:pt x="8239" y="68262"/>
                </a:lnTo>
                <a:lnTo>
                  <a:pt x="8239" y="36852"/>
                </a:lnTo>
                <a:lnTo>
                  <a:pt x="10490" y="34034"/>
                </a:lnTo>
                <a:lnTo>
                  <a:pt x="14716" y="30426"/>
                </a:lnTo>
                <a:lnTo>
                  <a:pt x="18845" y="28230"/>
                </a:lnTo>
                <a:lnTo>
                  <a:pt x="22513" y="28230"/>
                </a:lnTo>
                <a:lnTo>
                  <a:pt x="26337" y="29718"/>
                </a:lnTo>
                <a:lnTo>
                  <a:pt x="28878" y="32853"/>
                </a:lnTo>
                <a:lnTo>
                  <a:pt x="29853" y="35761"/>
                </a:lnTo>
                <a:lnTo>
                  <a:pt x="30452" y="39394"/>
                </a:lnTo>
                <a:lnTo>
                  <a:pt x="30452" y="41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8106383" y="4096390"/>
            <a:ext cx="41338" cy="49377"/>
          </a:xfrm>
          <a:custGeom>
            <a:avLst/>
            <a:gdLst/>
            <a:ahLst/>
            <a:cxnLst/>
            <a:rect l="l" t="t" r="r" b="b"/>
            <a:pathLst>
              <a:path w="41338" h="49377">
                <a:moveTo>
                  <a:pt x="8610" y="18488"/>
                </a:moveTo>
                <a:lnTo>
                  <a:pt x="9499" y="15062"/>
                </a:lnTo>
                <a:lnTo>
                  <a:pt x="10871" y="11912"/>
                </a:lnTo>
                <a:lnTo>
                  <a:pt x="14237" y="8369"/>
                </a:lnTo>
                <a:lnTo>
                  <a:pt x="17322" y="6832"/>
                </a:lnTo>
                <a:lnTo>
                  <a:pt x="21160" y="6436"/>
                </a:lnTo>
                <a:lnTo>
                  <a:pt x="25134" y="6436"/>
                </a:lnTo>
                <a:lnTo>
                  <a:pt x="28130" y="7682"/>
                </a:lnTo>
                <a:lnTo>
                  <a:pt x="32194" y="12609"/>
                </a:lnTo>
                <a:lnTo>
                  <a:pt x="33159" y="16001"/>
                </a:lnTo>
                <a:lnTo>
                  <a:pt x="33058" y="20317"/>
                </a:lnTo>
                <a:lnTo>
                  <a:pt x="38126" y="26366"/>
                </a:lnTo>
                <a:lnTo>
                  <a:pt x="40363" y="25538"/>
                </a:lnTo>
                <a:lnTo>
                  <a:pt x="41338" y="22769"/>
                </a:lnTo>
                <a:lnTo>
                  <a:pt x="41338" y="18352"/>
                </a:lnTo>
                <a:lnTo>
                  <a:pt x="40971" y="15594"/>
                </a:lnTo>
                <a:lnTo>
                  <a:pt x="40208" y="13017"/>
                </a:lnTo>
                <a:lnTo>
                  <a:pt x="39472" y="10439"/>
                </a:lnTo>
                <a:lnTo>
                  <a:pt x="36690" y="6275"/>
                </a:lnTo>
                <a:lnTo>
                  <a:pt x="33058" y="2833"/>
                </a:lnTo>
                <a:lnTo>
                  <a:pt x="28105" y="571"/>
                </a:lnTo>
                <a:lnTo>
                  <a:pt x="25095" y="0"/>
                </a:lnTo>
                <a:lnTo>
                  <a:pt x="18276" y="0"/>
                </a:lnTo>
                <a:lnTo>
                  <a:pt x="15303" y="571"/>
                </a:lnTo>
                <a:lnTo>
                  <a:pt x="12635" y="1727"/>
                </a:lnTo>
                <a:lnTo>
                  <a:pt x="9982" y="2882"/>
                </a:lnTo>
                <a:lnTo>
                  <a:pt x="7710" y="4521"/>
                </a:lnTo>
                <a:lnTo>
                  <a:pt x="8610" y="18488"/>
                </a:lnTo>
                <a:close/>
              </a:path>
              <a:path w="41338" h="49377">
                <a:moveTo>
                  <a:pt x="0" y="24914"/>
                </a:moveTo>
                <a:lnTo>
                  <a:pt x="0" y="28980"/>
                </a:lnTo>
                <a:lnTo>
                  <a:pt x="496" y="32536"/>
                </a:lnTo>
                <a:lnTo>
                  <a:pt x="1460" y="35596"/>
                </a:lnTo>
                <a:lnTo>
                  <a:pt x="2425" y="38656"/>
                </a:lnTo>
                <a:lnTo>
                  <a:pt x="3848" y="41212"/>
                </a:lnTo>
                <a:lnTo>
                  <a:pt x="5751" y="43242"/>
                </a:lnTo>
                <a:lnTo>
                  <a:pt x="9982" y="46799"/>
                </a:lnTo>
                <a:lnTo>
                  <a:pt x="12750" y="47829"/>
                </a:lnTo>
                <a:lnTo>
                  <a:pt x="15544" y="48855"/>
                </a:lnTo>
                <a:lnTo>
                  <a:pt x="18784" y="49377"/>
                </a:lnTo>
                <a:lnTo>
                  <a:pt x="22467" y="49377"/>
                </a:lnTo>
                <a:lnTo>
                  <a:pt x="26606" y="49211"/>
                </a:lnTo>
                <a:lnTo>
                  <a:pt x="30365" y="48588"/>
                </a:lnTo>
                <a:lnTo>
                  <a:pt x="33450" y="47829"/>
                </a:lnTo>
                <a:lnTo>
                  <a:pt x="36042" y="47026"/>
                </a:lnTo>
                <a:lnTo>
                  <a:pt x="39027" y="45137"/>
                </a:lnTo>
                <a:lnTo>
                  <a:pt x="39448" y="42480"/>
                </a:lnTo>
                <a:lnTo>
                  <a:pt x="38901" y="39584"/>
                </a:lnTo>
                <a:lnTo>
                  <a:pt x="36309" y="39811"/>
                </a:lnTo>
                <a:lnTo>
                  <a:pt x="33299" y="40996"/>
                </a:lnTo>
                <a:lnTo>
                  <a:pt x="30632" y="41805"/>
                </a:lnTo>
                <a:lnTo>
                  <a:pt x="27291" y="42504"/>
                </a:lnTo>
                <a:lnTo>
                  <a:pt x="23240" y="42696"/>
                </a:lnTo>
                <a:lnTo>
                  <a:pt x="20537" y="42696"/>
                </a:lnTo>
                <a:lnTo>
                  <a:pt x="18237" y="42303"/>
                </a:lnTo>
                <a:lnTo>
                  <a:pt x="14489" y="40765"/>
                </a:lnTo>
                <a:lnTo>
                  <a:pt x="11800" y="38238"/>
                </a:lnTo>
                <a:lnTo>
                  <a:pt x="9805" y="35102"/>
                </a:lnTo>
                <a:lnTo>
                  <a:pt x="8801" y="31114"/>
                </a:lnTo>
                <a:lnTo>
                  <a:pt x="8535" y="26366"/>
                </a:lnTo>
                <a:lnTo>
                  <a:pt x="38126" y="26366"/>
                </a:lnTo>
                <a:lnTo>
                  <a:pt x="33058" y="20317"/>
                </a:lnTo>
                <a:lnTo>
                  <a:pt x="8535" y="20317"/>
                </a:lnTo>
                <a:lnTo>
                  <a:pt x="8610" y="18488"/>
                </a:lnTo>
                <a:lnTo>
                  <a:pt x="7710" y="4521"/>
                </a:lnTo>
                <a:lnTo>
                  <a:pt x="3938" y="8826"/>
                </a:lnTo>
                <a:lnTo>
                  <a:pt x="2501" y="11429"/>
                </a:lnTo>
                <a:lnTo>
                  <a:pt x="1511" y="14504"/>
                </a:lnTo>
                <a:lnTo>
                  <a:pt x="506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8157182" y="4096390"/>
            <a:ext cx="41339" cy="49377"/>
          </a:xfrm>
          <a:custGeom>
            <a:avLst/>
            <a:gdLst/>
            <a:ahLst/>
            <a:cxnLst/>
            <a:rect l="l" t="t" r="r" b="b"/>
            <a:pathLst>
              <a:path w="41339" h="49377">
                <a:moveTo>
                  <a:pt x="8611" y="18488"/>
                </a:moveTo>
                <a:lnTo>
                  <a:pt x="9500" y="15062"/>
                </a:lnTo>
                <a:lnTo>
                  <a:pt x="10872" y="11912"/>
                </a:lnTo>
                <a:lnTo>
                  <a:pt x="14237" y="8369"/>
                </a:lnTo>
                <a:lnTo>
                  <a:pt x="17324" y="6832"/>
                </a:lnTo>
                <a:lnTo>
                  <a:pt x="21160" y="6436"/>
                </a:lnTo>
                <a:lnTo>
                  <a:pt x="25135" y="6436"/>
                </a:lnTo>
                <a:lnTo>
                  <a:pt x="28130" y="7682"/>
                </a:lnTo>
                <a:lnTo>
                  <a:pt x="32195" y="12609"/>
                </a:lnTo>
                <a:lnTo>
                  <a:pt x="33159" y="16001"/>
                </a:lnTo>
                <a:lnTo>
                  <a:pt x="33059" y="20317"/>
                </a:lnTo>
                <a:lnTo>
                  <a:pt x="38127" y="26366"/>
                </a:lnTo>
                <a:lnTo>
                  <a:pt x="40363" y="25538"/>
                </a:lnTo>
                <a:lnTo>
                  <a:pt x="41339" y="22769"/>
                </a:lnTo>
                <a:lnTo>
                  <a:pt x="41339" y="18352"/>
                </a:lnTo>
                <a:lnTo>
                  <a:pt x="40971" y="15594"/>
                </a:lnTo>
                <a:lnTo>
                  <a:pt x="40208" y="13017"/>
                </a:lnTo>
                <a:lnTo>
                  <a:pt x="39474" y="10439"/>
                </a:lnTo>
                <a:lnTo>
                  <a:pt x="36691" y="6275"/>
                </a:lnTo>
                <a:lnTo>
                  <a:pt x="33059" y="2833"/>
                </a:lnTo>
                <a:lnTo>
                  <a:pt x="28105" y="571"/>
                </a:lnTo>
                <a:lnTo>
                  <a:pt x="25096" y="0"/>
                </a:lnTo>
                <a:lnTo>
                  <a:pt x="18277" y="0"/>
                </a:lnTo>
                <a:lnTo>
                  <a:pt x="15303" y="571"/>
                </a:lnTo>
                <a:lnTo>
                  <a:pt x="12640" y="1727"/>
                </a:lnTo>
                <a:lnTo>
                  <a:pt x="9983" y="2882"/>
                </a:lnTo>
                <a:lnTo>
                  <a:pt x="7711" y="4521"/>
                </a:lnTo>
                <a:lnTo>
                  <a:pt x="8611" y="18488"/>
                </a:lnTo>
                <a:close/>
              </a:path>
              <a:path w="41339" h="49377">
                <a:moveTo>
                  <a:pt x="0" y="24914"/>
                </a:moveTo>
                <a:lnTo>
                  <a:pt x="0" y="28980"/>
                </a:lnTo>
                <a:lnTo>
                  <a:pt x="496" y="32536"/>
                </a:lnTo>
                <a:lnTo>
                  <a:pt x="1461" y="35596"/>
                </a:lnTo>
                <a:lnTo>
                  <a:pt x="2426" y="38656"/>
                </a:lnTo>
                <a:lnTo>
                  <a:pt x="3849" y="41212"/>
                </a:lnTo>
                <a:lnTo>
                  <a:pt x="5753" y="43242"/>
                </a:lnTo>
                <a:lnTo>
                  <a:pt x="9983" y="46799"/>
                </a:lnTo>
                <a:lnTo>
                  <a:pt x="12752" y="47829"/>
                </a:lnTo>
                <a:lnTo>
                  <a:pt x="15544" y="48855"/>
                </a:lnTo>
                <a:lnTo>
                  <a:pt x="18784" y="49377"/>
                </a:lnTo>
                <a:lnTo>
                  <a:pt x="22467" y="49377"/>
                </a:lnTo>
                <a:lnTo>
                  <a:pt x="26607" y="49211"/>
                </a:lnTo>
                <a:lnTo>
                  <a:pt x="30366" y="48588"/>
                </a:lnTo>
                <a:lnTo>
                  <a:pt x="33455" y="47829"/>
                </a:lnTo>
                <a:lnTo>
                  <a:pt x="36043" y="47026"/>
                </a:lnTo>
                <a:lnTo>
                  <a:pt x="39028" y="45137"/>
                </a:lnTo>
                <a:lnTo>
                  <a:pt x="39448" y="42480"/>
                </a:lnTo>
                <a:lnTo>
                  <a:pt x="38901" y="39584"/>
                </a:lnTo>
                <a:lnTo>
                  <a:pt x="36310" y="39811"/>
                </a:lnTo>
                <a:lnTo>
                  <a:pt x="33300" y="40996"/>
                </a:lnTo>
                <a:lnTo>
                  <a:pt x="30632" y="41805"/>
                </a:lnTo>
                <a:lnTo>
                  <a:pt x="27296" y="42504"/>
                </a:lnTo>
                <a:lnTo>
                  <a:pt x="23242" y="42696"/>
                </a:lnTo>
                <a:lnTo>
                  <a:pt x="20538" y="42696"/>
                </a:lnTo>
                <a:lnTo>
                  <a:pt x="18238" y="42303"/>
                </a:lnTo>
                <a:lnTo>
                  <a:pt x="14494" y="40765"/>
                </a:lnTo>
                <a:lnTo>
                  <a:pt x="11800" y="38238"/>
                </a:lnTo>
                <a:lnTo>
                  <a:pt x="9806" y="35102"/>
                </a:lnTo>
                <a:lnTo>
                  <a:pt x="8802" y="31114"/>
                </a:lnTo>
                <a:lnTo>
                  <a:pt x="8535" y="26366"/>
                </a:lnTo>
                <a:lnTo>
                  <a:pt x="38127" y="26366"/>
                </a:lnTo>
                <a:lnTo>
                  <a:pt x="33059" y="20317"/>
                </a:lnTo>
                <a:lnTo>
                  <a:pt x="8535" y="20317"/>
                </a:lnTo>
                <a:lnTo>
                  <a:pt x="8611" y="18488"/>
                </a:lnTo>
                <a:lnTo>
                  <a:pt x="7711" y="4521"/>
                </a:lnTo>
                <a:lnTo>
                  <a:pt x="3938" y="8826"/>
                </a:lnTo>
                <a:lnTo>
                  <a:pt x="2501" y="11429"/>
                </a:lnTo>
                <a:lnTo>
                  <a:pt x="1512" y="14504"/>
                </a:lnTo>
                <a:lnTo>
                  <a:pt x="507" y="17589"/>
                </a:lnTo>
                <a:lnTo>
                  <a:pt x="0" y="21056"/>
                </a:lnTo>
                <a:lnTo>
                  <a:pt x="0" y="2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8208133" y="4123021"/>
            <a:ext cx="12164" cy="69594"/>
          </a:xfrm>
          <a:custGeom>
            <a:avLst/>
            <a:gdLst/>
            <a:ahLst/>
            <a:cxnLst/>
            <a:rect l="l" t="t" r="r" b="b"/>
            <a:pathLst>
              <a:path w="12164" h="69594">
                <a:moveTo>
                  <a:pt x="8531" y="0"/>
                </a:moveTo>
                <a:lnTo>
                  <a:pt x="7505" y="19545"/>
                </a:lnTo>
                <a:lnTo>
                  <a:pt x="12164" y="22096"/>
                </a:lnTo>
                <a:lnTo>
                  <a:pt x="11746" y="11822"/>
                </a:lnTo>
                <a:lnTo>
                  <a:pt x="10032" y="8456"/>
                </a:lnTo>
                <a:lnTo>
                  <a:pt x="9067" y="4381"/>
                </a:lnTo>
                <a:lnTo>
                  <a:pt x="8531" y="0"/>
                </a:lnTo>
                <a:close/>
              </a:path>
              <a:path w="12164" h="69594">
                <a:moveTo>
                  <a:pt x="41338" y="-45949"/>
                </a:moveTo>
                <a:lnTo>
                  <a:pt x="41263" y="-46393"/>
                </a:lnTo>
                <a:lnTo>
                  <a:pt x="38656" y="-47498"/>
                </a:lnTo>
                <a:lnTo>
                  <a:pt x="35686" y="-47498"/>
                </a:lnTo>
                <a:lnTo>
                  <a:pt x="33059" y="-45949"/>
                </a:lnTo>
                <a:lnTo>
                  <a:pt x="33059" y="-19824"/>
                </a:lnTo>
                <a:lnTo>
                  <a:pt x="30924" y="-22059"/>
                </a:lnTo>
                <a:lnTo>
                  <a:pt x="26593" y="-24904"/>
                </a:lnTo>
                <a:lnTo>
                  <a:pt x="22006" y="-26631"/>
                </a:lnTo>
                <a:lnTo>
                  <a:pt x="16217" y="-26631"/>
                </a:lnTo>
                <a:lnTo>
                  <a:pt x="13423" y="-26035"/>
                </a:lnTo>
                <a:lnTo>
                  <a:pt x="11023" y="-24853"/>
                </a:lnTo>
                <a:lnTo>
                  <a:pt x="6577" y="-21984"/>
                </a:lnTo>
                <a:lnTo>
                  <a:pt x="3315" y="-17589"/>
                </a:lnTo>
                <a:lnTo>
                  <a:pt x="2095" y="-14936"/>
                </a:lnTo>
                <a:lnTo>
                  <a:pt x="1256" y="-11824"/>
                </a:lnTo>
                <a:lnTo>
                  <a:pt x="431" y="-8710"/>
                </a:lnTo>
                <a:lnTo>
                  <a:pt x="0" y="-5219"/>
                </a:lnTo>
                <a:lnTo>
                  <a:pt x="0" y="1904"/>
                </a:lnTo>
                <a:lnTo>
                  <a:pt x="341" y="5005"/>
                </a:lnTo>
                <a:lnTo>
                  <a:pt x="1014" y="7938"/>
                </a:lnTo>
                <a:lnTo>
                  <a:pt x="1663" y="10894"/>
                </a:lnTo>
                <a:lnTo>
                  <a:pt x="2729" y="13460"/>
                </a:lnTo>
                <a:lnTo>
                  <a:pt x="4175" y="15631"/>
                </a:lnTo>
                <a:lnTo>
                  <a:pt x="7505" y="19545"/>
                </a:lnTo>
                <a:lnTo>
                  <a:pt x="8531" y="0"/>
                </a:lnTo>
                <a:lnTo>
                  <a:pt x="8531" y="-4395"/>
                </a:lnTo>
                <a:lnTo>
                  <a:pt x="9169" y="-8559"/>
                </a:lnTo>
                <a:lnTo>
                  <a:pt x="10248" y="-12458"/>
                </a:lnTo>
                <a:lnTo>
                  <a:pt x="12089" y="-15723"/>
                </a:lnTo>
                <a:lnTo>
                  <a:pt x="14745" y="-18046"/>
                </a:lnTo>
                <a:lnTo>
                  <a:pt x="17981" y="-19532"/>
                </a:lnTo>
                <a:lnTo>
                  <a:pt x="22338" y="-19532"/>
                </a:lnTo>
                <a:lnTo>
                  <a:pt x="26593" y="-17362"/>
                </a:lnTo>
                <a:lnTo>
                  <a:pt x="30822" y="-13820"/>
                </a:lnTo>
                <a:lnTo>
                  <a:pt x="33059" y="-11051"/>
                </a:lnTo>
                <a:lnTo>
                  <a:pt x="33059" y="6920"/>
                </a:lnTo>
                <a:lnTo>
                  <a:pt x="30532" y="9918"/>
                </a:lnTo>
                <a:lnTo>
                  <a:pt x="27075" y="13054"/>
                </a:lnTo>
                <a:lnTo>
                  <a:pt x="23915" y="14958"/>
                </a:lnTo>
                <a:lnTo>
                  <a:pt x="20825" y="15695"/>
                </a:lnTo>
                <a:lnTo>
                  <a:pt x="17564" y="15695"/>
                </a:lnTo>
                <a:lnTo>
                  <a:pt x="14324" y="14184"/>
                </a:lnTo>
                <a:lnTo>
                  <a:pt x="11746" y="11822"/>
                </a:lnTo>
                <a:lnTo>
                  <a:pt x="12164" y="22096"/>
                </a:lnTo>
                <a:lnTo>
                  <a:pt x="14987" y="22745"/>
                </a:lnTo>
                <a:lnTo>
                  <a:pt x="21308" y="22745"/>
                </a:lnTo>
                <a:lnTo>
                  <a:pt x="24090" y="22021"/>
                </a:lnTo>
                <a:lnTo>
                  <a:pt x="26643" y="20599"/>
                </a:lnTo>
                <a:lnTo>
                  <a:pt x="29184" y="19163"/>
                </a:lnTo>
                <a:lnTo>
                  <a:pt x="31647" y="17169"/>
                </a:lnTo>
                <a:lnTo>
                  <a:pt x="33997" y="14616"/>
                </a:lnTo>
                <a:lnTo>
                  <a:pt x="33997" y="20549"/>
                </a:lnTo>
                <a:lnTo>
                  <a:pt x="35532" y="21931"/>
                </a:lnTo>
                <a:lnTo>
                  <a:pt x="38416" y="22096"/>
                </a:lnTo>
                <a:lnTo>
                  <a:pt x="41338" y="20549"/>
                </a:lnTo>
                <a:lnTo>
                  <a:pt x="41338" y="-45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8284391" y="4079426"/>
            <a:ext cx="46875" cy="66189"/>
          </a:xfrm>
          <a:custGeom>
            <a:avLst/>
            <a:gdLst/>
            <a:ahLst/>
            <a:cxnLst/>
            <a:rect l="l" t="t" r="r" b="b"/>
            <a:pathLst>
              <a:path w="46875" h="66189">
                <a:moveTo>
                  <a:pt x="9079" y="29321"/>
                </a:moveTo>
                <a:lnTo>
                  <a:pt x="9551" y="25653"/>
                </a:lnTo>
                <a:lnTo>
                  <a:pt x="10466" y="22438"/>
                </a:lnTo>
                <a:lnTo>
                  <a:pt x="11380" y="19227"/>
                </a:lnTo>
                <a:lnTo>
                  <a:pt x="12687" y="16510"/>
                </a:lnTo>
                <a:lnTo>
                  <a:pt x="14349" y="14273"/>
                </a:lnTo>
                <a:lnTo>
                  <a:pt x="18032" y="10360"/>
                </a:lnTo>
                <a:lnTo>
                  <a:pt x="22759" y="8063"/>
                </a:lnTo>
                <a:lnTo>
                  <a:pt x="25377" y="7476"/>
                </a:lnTo>
                <a:lnTo>
                  <a:pt x="30899" y="7476"/>
                </a:lnTo>
                <a:lnTo>
                  <a:pt x="33159" y="7823"/>
                </a:lnTo>
                <a:lnTo>
                  <a:pt x="36943" y="9104"/>
                </a:lnTo>
                <a:lnTo>
                  <a:pt x="39866" y="10601"/>
                </a:lnTo>
                <a:lnTo>
                  <a:pt x="43103" y="12746"/>
                </a:lnTo>
                <a:lnTo>
                  <a:pt x="45935" y="13345"/>
                </a:lnTo>
                <a:lnTo>
                  <a:pt x="46620" y="10590"/>
                </a:lnTo>
                <a:lnTo>
                  <a:pt x="46433" y="7581"/>
                </a:lnTo>
                <a:lnTo>
                  <a:pt x="44705" y="4964"/>
                </a:lnTo>
                <a:lnTo>
                  <a:pt x="41565" y="2994"/>
                </a:lnTo>
                <a:lnTo>
                  <a:pt x="38736" y="1854"/>
                </a:lnTo>
                <a:lnTo>
                  <a:pt x="35596" y="875"/>
                </a:lnTo>
                <a:lnTo>
                  <a:pt x="32080" y="176"/>
                </a:lnTo>
                <a:lnTo>
                  <a:pt x="28397" y="0"/>
                </a:lnTo>
                <a:lnTo>
                  <a:pt x="24182" y="0"/>
                </a:lnTo>
                <a:lnTo>
                  <a:pt x="20318" y="759"/>
                </a:lnTo>
                <a:lnTo>
                  <a:pt x="16851" y="2296"/>
                </a:lnTo>
                <a:lnTo>
                  <a:pt x="13360" y="3818"/>
                </a:lnTo>
                <a:lnTo>
                  <a:pt x="10375" y="6043"/>
                </a:lnTo>
                <a:lnTo>
                  <a:pt x="7887" y="8953"/>
                </a:lnTo>
                <a:lnTo>
                  <a:pt x="5386" y="11873"/>
                </a:lnTo>
                <a:lnTo>
                  <a:pt x="3456" y="15415"/>
                </a:lnTo>
                <a:lnTo>
                  <a:pt x="2070" y="19620"/>
                </a:lnTo>
                <a:lnTo>
                  <a:pt x="688" y="23809"/>
                </a:lnTo>
                <a:lnTo>
                  <a:pt x="0" y="28587"/>
                </a:lnTo>
                <a:lnTo>
                  <a:pt x="0" y="39164"/>
                </a:lnTo>
                <a:lnTo>
                  <a:pt x="633" y="43787"/>
                </a:lnTo>
                <a:lnTo>
                  <a:pt x="1918" y="47800"/>
                </a:lnTo>
                <a:lnTo>
                  <a:pt x="3200" y="51800"/>
                </a:lnTo>
                <a:lnTo>
                  <a:pt x="5029" y="55180"/>
                </a:lnTo>
                <a:lnTo>
                  <a:pt x="7416" y="57909"/>
                </a:lnTo>
                <a:lnTo>
                  <a:pt x="9792" y="60641"/>
                </a:lnTo>
                <a:lnTo>
                  <a:pt x="12675" y="62697"/>
                </a:lnTo>
                <a:lnTo>
                  <a:pt x="16041" y="64094"/>
                </a:lnTo>
                <a:lnTo>
                  <a:pt x="19433" y="65491"/>
                </a:lnTo>
                <a:lnTo>
                  <a:pt x="23216" y="66189"/>
                </a:lnTo>
                <a:lnTo>
                  <a:pt x="27406" y="66189"/>
                </a:lnTo>
                <a:lnTo>
                  <a:pt x="32068" y="65973"/>
                </a:lnTo>
                <a:lnTo>
                  <a:pt x="36158" y="65059"/>
                </a:lnTo>
                <a:lnTo>
                  <a:pt x="39560" y="63878"/>
                </a:lnTo>
                <a:lnTo>
                  <a:pt x="43524" y="61873"/>
                </a:lnTo>
                <a:lnTo>
                  <a:pt x="46569" y="59004"/>
                </a:lnTo>
                <a:lnTo>
                  <a:pt x="46875" y="56261"/>
                </a:lnTo>
                <a:lnTo>
                  <a:pt x="46875" y="55482"/>
                </a:lnTo>
                <a:lnTo>
                  <a:pt x="44387" y="52779"/>
                </a:lnTo>
                <a:lnTo>
                  <a:pt x="41530" y="54748"/>
                </a:lnTo>
                <a:lnTo>
                  <a:pt x="38812" y="56321"/>
                </a:lnTo>
                <a:lnTo>
                  <a:pt x="35255" y="57658"/>
                </a:lnTo>
                <a:lnTo>
                  <a:pt x="31075" y="58607"/>
                </a:lnTo>
                <a:lnTo>
                  <a:pt x="25452" y="58607"/>
                </a:lnTo>
                <a:lnTo>
                  <a:pt x="22734" y="58064"/>
                </a:lnTo>
                <a:lnTo>
                  <a:pt x="20318" y="56983"/>
                </a:lnTo>
                <a:lnTo>
                  <a:pt x="15887" y="54302"/>
                </a:lnTo>
                <a:lnTo>
                  <a:pt x="12575" y="50076"/>
                </a:lnTo>
                <a:lnTo>
                  <a:pt x="11290" y="47444"/>
                </a:lnTo>
                <a:lnTo>
                  <a:pt x="10415" y="44309"/>
                </a:lnTo>
                <a:lnTo>
                  <a:pt x="9526" y="41158"/>
                </a:lnTo>
                <a:lnTo>
                  <a:pt x="9079" y="37525"/>
                </a:lnTo>
                <a:lnTo>
                  <a:pt x="9079" y="29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8341164" y="4075311"/>
            <a:ext cx="38681" cy="69771"/>
          </a:xfrm>
          <a:custGeom>
            <a:avLst/>
            <a:gdLst/>
            <a:ahLst/>
            <a:cxnLst/>
            <a:rect l="l" t="t" r="r" b="b"/>
            <a:pathLst>
              <a:path w="38681" h="69771">
                <a:moveTo>
                  <a:pt x="30452" y="41960"/>
                </a:moveTo>
                <a:lnTo>
                  <a:pt x="30505" y="68745"/>
                </a:lnTo>
                <a:lnTo>
                  <a:pt x="33083" y="69771"/>
                </a:lnTo>
                <a:lnTo>
                  <a:pt x="36054" y="69771"/>
                </a:lnTo>
                <a:lnTo>
                  <a:pt x="38681" y="68262"/>
                </a:lnTo>
                <a:lnTo>
                  <a:pt x="38681" y="37680"/>
                </a:lnTo>
                <a:lnTo>
                  <a:pt x="38414" y="34923"/>
                </a:lnTo>
                <a:lnTo>
                  <a:pt x="37871" y="32637"/>
                </a:lnTo>
                <a:lnTo>
                  <a:pt x="36395" y="28371"/>
                </a:lnTo>
                <a:lnTo>
                  <a:pt x="33868" y="24979"/>
                </a:lnTo>
                <a:lnTo>
                  <a:pt x="30175" y="22604"/>
                </a:lnTo>
                <a:lnTo>
                  <a:pt x="25603" y="21082"/>
                </a:lnTo>
                <a:lnTo>
                  <a:pt x="22603" y="21082"/>
                </a:lnTo>
                <a:lnTo>
                  <a:pt x="17780" y="21690"/>
                </a:lnTo>
                <a:lnTo>
                  <a:pt x="12978" y="24116"/>
                </a:lnTo>
                <a:lnTo>
                  <a:pt x="8239" y="28472"/>
                </a:lnTo>
                <a:lnTo>
                  <a:pt x="8164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49" y="68745"/>
                </a:lnTo>
                <a:lnTo>
                  <a:pt x="2627" y="69771"/>
                </a:lnTo>
                <a:lnTo>
                  <a:pt x="5612" y="69771"/>
                </a:lnTo>
                <a:lnTo>
                  <a:pt x="8239" y="68262"/>
                </a:lnTo>
                <a:lnTo>
                  <a:pt x="8239" y="36852"/>
                </a:lnTo>
                <a:lnTo>
                  <a:pt x="10490" y="34034"/>
                </a:lnTo>
                <a:lnTo>
                  <a:pt x="14720" y="30426"/>
                </a:lnTo>
                <a:lnTo>
                  <a:pt x="18845" y="28230"/>
                </a:lnTo>
                <a:lnTo>
                  <a:pt x="22517" y="28230"/>
                </a:lnTo>
                <a:lnTo>
                  <a:pt x="26337" y="29718"/>
                </a:lnTo>
                <a:lnTo>
                  <a:pt x="28868" y="32853"/>
                </a:lnTo>
                <a:lnTo>
                  <a:pt x="29857" y="35761"/>
                </a:lnTo>
                <a:lnTo>
                  <a:pt x="30452" y="39394"/>
                </a:lnTo>
                <a:lnTo>
                  <a:pt x="30452" y="41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8391456" y="4096390"/>
            <a:ext cx="25652" cy="49377"/>
          </a:xfrm>
          <a:custGeom>
            <a:avLst/>
            <a:gdLst/>
            <a:ahLst/>
            <a:cxnLst/>
            <a:rect l="l" t="t" r="r" b="b"/>
            <a:pathLst>
              <a:path w="25652" h="49377">
                <a:moveTo>
                  <a:pt x="21031" y="42378"/>
                </a:moveTo>
                <a:lnTo>
                  <a:pt x="16861" y="42937"/>
                </a:lnTo>
                <a:lnTo>
                  <a:pt x="18272" y="49377"/>
                </a:lnTo>
                <a:lnTo>
                  <a:pt x="20825" y="48790"/>
                </a:lnTo>
                <a:lnTo>
                  <a:pt x="25652" y="46468"/>
                </a:lnTo>
                <a:lnTo>
                  <a:pt x="24738" y="40194"/>
                </a:lnTo>
                <a:lnTo>
                  <a:pt x="21031" y="42378"/>
                </a:lnTo>
                <a:close/>
              </a:path>
              <a:path w="25652" h="49377">
                <a:moveTo>
                  <a:pt x="2943" y="11008"/>
                </a:moveTo>
                <a:lnTo>
                  <a:pt x="5673" y="10601"/>
                </a:lnTo>
                <a:lnTo>
                  <a:pt x="8712" y="9014"/>
                </a:lnTo>
                <a:lnTo>
                  <a:pt x="11339" y="7908"/>
                </a:lnTo>
                <a:lnTo>
                  <a:pt x="14575" y="6932"/>
                </a:lnTo>
                <a:lnTo>
                  <a:pt x="18413" y="6703"/>
                </a:lnTo>
                <a:lnTo>
                  <a:pt x="21916" y="6918"/>
                </a:lnTo>
                <a:lnTo>
                  <a:pt x="25562" y="8481"/>
                </a:lnTo>
                <a:lnTo>
                  <a:pt x="27783" y="11349"/>
                </a:lnTo>
                <a:lnTo>
                  <a:pt x="28507" y="14018"/>
                </a:lnTo>
                <a:lnTo>
                  <a:pt x="28698" y="17283"/>
                </a:lnTo>
                <a:lnTo>
                  <a:pt x="28698" y="20774"/>
                </a:lnTo>
                <a:lnTo>
                  <a:pt x="19010" y="20774"/>
                </a:lnTo>
                <a:lnTo>
                  <a:pt x="15872" y="21080"/>
                </a:lnTo>
                <a:lnTo>
                  <a:pt x="13092" y="21689"/>
                </a:lnTo>
                <a:lnTo>
                  <a:pt x="10284" y="22312"/>
                </a:lnTo>
                <a:lnTo>
                  <a:pt x="5993" y="24457"/>
                </a:lnTo>
                <a:lnTo>
                  <a:pt x="2576" y="27240"/>
                </a:lnTo>
                <a:lnTo>
                  <a:pt x="506" y="30974"/>
                </a:lnTo>
                <a:lnTo>
                  <a:pt x="0" y="35697"/>
                </a:lnTo>
                <a:lnTo>
                  <a:pt x="377" y="39786"/>
                </a:lnTo>
                <a:lnTo>
                  <a:pt x="1878" y="43192"/>
                </a:lnTo>
                <a:lnTo>
                  <a:pt x="4265" y="45780"/>
                </a:lnTo>
                <a:lnTo>
                  <a:pt x="7250" y="47839"/>
                </a:lnTo>
                <a:lnTo>
                  <a:pt x="11073" y="49071"/>
                </a:lnTo>
                <a:lnTo>
                  <a:pt x="15580" y="49377"/>
                </a:lnTo>
                <a:lnTo>
                  <a:pt x="18272" y="49377"/>
                </a:lnTo>
                <a:lnTo>
                  <a:pt x="16861" y="42937"/>
                </a:lnTo>
                <a:lnTo>
                  <a:pt x="14208" y="42937"/>
                </a:lnTo>
                <a:lnTo>
                  <a:pt x="12138" y="42249"/>
                </a:lnTo>
                <a:lnTo>
                  <a:pt x="9179" y="39480"/>
                </a:lnTo>
                <a:lnTo>
                  <a:pt x="8430" y="35304"/>
                </a:lnTo>
                <a:lnTo>
                  <a:pt x="8696" y="32738"/>
                </a:lnTo>
                <a:lnTo>
                  <a:pt x="10525" y="29728"/>
                </a:lnTo>
                <a:lnTo>
                  <a:pt x="14118" y="27673"/>
                </a:lnTo>
                <a:lnTo>
                  <a:pt x="17434" y="26910"/>
                </a:lnTo>
                <a:lnTo>
                  <a:pt x="21664" y="26718"/>
                </a:lnTo>
                <a:lnTo>
                  <a:pt x="28698" y="26718"/>
                </a:lnTo>
                <a:lnTo>
                  <a:pt x="28698" y="36244"/>
                </a:lnTo>
                <a:lnTo>
                  <a:pt x="24738" y="40194"/>
                </a:lnTo>
                <a:lnTo>
                  <a:pt x="25652" y="46468"/>
                </a:lnTo>
                <a:lnTo>
                  <a:pt x="29804" y="42745"/>
                </a:lnTo>
                <a:lnTo>
                  <a:pt x="29804" y="47227"/>
                </a:lnTo>
                <a:lnTo>
                  <a:pt x="31276" y="48574"/>
                </a:lnTo>
                <a:lnTo>
                  <a:pt x="34249" y="48728"/>
                </a:lnTo>
                <a:lnTo>
                  <a:pt x="36892" y="47227"/>
                </a:lnTo>
                <a:lnTo>
                  <a:pt x="36892" y="14133"/>
                </a:lnTo>
                <a:lnTo>
                  <a:pt x="36575" y="11681"/>
                </a:lnTo>
                <a:lnTo>
                  <a:pt x="35316" y="7491"/>
                </a:lnTo>
                <a:lnTo>
                  <a:pt x="32889" y="4315"/>
                </a:lnTo>
                <a:lnTo>
                  <a:pt x="29663" y="1838"/>
                </a:lnTo>
                <a:lnTo>
                  <a:pt x="25146" y="377"/>
                </a:lnTo>
                <a:lnTo>
                  <a:pt x="22402" y="0"/>
                </a:lnTo>
                <a:lnTo>
                  <a:pt x="19161" y="0"/>
                </a:lnTo>
                <a:lnTo>
                  <a:pt x="15731" y="161"/>
                </a:lnTo>
                <a:lnTo>
                  <a:pt x="12329" y="798"/>
                </a:lnTo>
                <a:lnTo>
                  <a:pt x="9344" y="1673"/>
                </a:lnTo>
                <a:lnTo>
                  <a:pt x="5547" y="3275"/>
                </a:lnTo>
                <a:lnTo>
                  <a:pt x="2768" y="5229"/>
                </a:lnTo>
                <a:lnTo>
                  <a:pt x="2195" y="8139"/>
                </a:lnTo>
                <a:lnTo>
                  <a:pt x="2943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8443147" y="4097116"/>
            <a:ext cx="38732" cy="48654"/>
          </a:xfrm>
          <a:custGeom>
            <a:avLst/>
            <a:gdLst/>
            <a:ahLst/>
            <a:cxnLst/>
            <a:rect l="l" t="t" r="r" b="b"/>
            <a:pathLst>
              <a:path w="38732" h="48654">
                <a:moveTo>
                  <a:pt x="33120" y="47891"/>
                </a:moveTo>
                <a:lnTo>
                  <a:pt x="35698" y="48006"/>
                </a:lnTo>
                <a:lnTo>
                  <a:pt x="38732" y="46457"/>
                </a:lnTo>
                <a:lnTo>
                  <a:pt x="38657" y="1041"/>
                </a:lnTo>
                <a:lnTo>
                  <a:pt x="36054" y="0"/>
                </a:lnTo>
                <a:lnTo>
                  <a:pt x="33094" y="0"/>
                </a:lnTo>
                <a:lnTo>
                  <a:pt x="30453" y="1522"/>
                </a:lnTo>
                <a:lnTo>
                  <a:pt x="30453" y="32933"/>
                </a:lnTo>
                <a:lnTo>
                  <a:pt x="28155" y="35751"/>
                </a:lnTo>
                <a:lnTo>
                  <a:pt x="23940" y="39358"/>
                </a:lnTo>
                <a:lnTo>
                  <a:pt x="19836" y="41555"/>
                </a:lnTo>
                <a:lnTo>
                  <a:pt x="16178" y="41555"/>
                </a:lnTo>
                <a:lnTo>
                  <a:pt x="12381" y="40017"/>
                </a:lnTo>
                <a:lnTo>
                  <a:pt x="9828" y="36932"/>
                </a:lnTo>
                <a:lnTo>
                  <a:pt x="8853" y="34009"/>
                </a:lnTo>
                <a:lnTo>
                  <a:pt x="8291" y="30316"/>
                </a:lnTo>
                <a:lnTo>
                  <a:pt x="8215" y="1041"/>
                </a:lnTo>
                <a:lnTo>
                  <a:pt x="5613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43"/>
                </a:lnTo>
                <a:lnTo>
                  <a:pt x="278" y="34811"/>
                </a:lnTo>
                <a:lnTo>
                  <a:pt x="824" y="37097"/>
                </a:lnTo>
                <a:lnTo>
                  <a:pt x="2272" y="41379"/>
                </a:lnTo>
                <a:lnTo>
                  <a:pt x="4799" y="44795"/>
                </a:lnTo>
                <a:lnTo>
                  <a:pt x="8507" y="47156"/>
                </a:lnTo>
                <a:lnTo>
                  <a:pt x="13068" y="48654"/>
                </a:lnTo>
                <a:lnTo>
                  <a:pt x="18630" y="48654"/>
                </a:lnTo>
                <a:lnTo>
                  <a:pt x="23660" y="46710"/>
                </a:lnTo>
                <a:lnTo>
                  <a:pt x="28689" y="43343"/>
                </a:lnTo>
                <a:lnTo>
                  <a:pt x="31240" y="40514"/>
                </a:lnTo>
                <a:lnTo>
                  <a:pt x="31240" y="46457"/>
                </a:lnTo>
                <a:lnTo>
                  <a:pt x="33120" y="478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8493883" y="4123021"/>
            <a:ext cx="12164" cy="69594"/>
          </a:xfrm>
          <a:custGeom>
            <a:avLst/>
            <a:gdLst/>
            <a:ahLst/>
            <a:cxnLst/>
            <a:rect l="l" t="t" r="r" b="b"/>
            <a:pathLst>
              <a:path w="12164" h="69594">
                <a:moveTo>
                  <a:pt x="8531" y="0"/>
                </a:moveTo>
                <a:lnTo>
                  <a:pt x="7505" y="19545"/>
                </a:lnTo>
                <a:lnTo>
                  <a:pt x="12164" y="22096"/>
                </a:lnTo>
                <a:lnTo>
                  <a:pt x="11746" y="11822"/>
                </a:lnTo>
                <a:lnTo>
                  <a:pt x="10032" y="8456"/>
                </a:lnTo>
                <a:lnTo>
                  <a:pt x="9067" y="4381"/>
                </a:lnTo>
                <a:lnTo>
                  <a:pt x="8531" y="0"/>
                </a:lnTo>
                <a:close/>
              </a:path>
              <a:path w="12164" h="69594">
                <a:moveTo>
                  <a:pt x="41338" y="-45949"/>
                </a:moveTo>
                <a:lnTo>
                  <a:pt x="41263" y="-46393"/>
                </a:lnTo>
                <a:lnTo>
                  <a:pt x="38656" y="-47498"/>
                </a:lnTo>
                <a:lnTo>
                  <a:pt x="35686" y="-47498"/>
                </a:lnTo>
                <a:lnTo>
                  <a:pt x="33059" y="-45949"/>
                </a:lnTo>
                <a:lnTo>
                  <a:pt x="33059" y="-19824"/>
                </a:lnTo>
                <a:lnTo>
                  <a:pt x="30924" y="-22059"/>
                </a:lnTo>
                <a:lnTo>
                  <a:pt x="26593" y="-24904"/>
                </a:lnTo>
                <a:lnTo>
                  <a:pt x="22006" y="-26631"/>
                </a:lnTo>
                <a:lnTo>
                  <a:pt x="16217" y="-26631"/>
                </a:lnTo>
                <a:lnTo>
                  <a:pt x="13423" y="-26035"/>
                </a:lnTo>
                <a:lnTo>
                  <a:pt x="11023" y="-24853"/>
                </a:lnTo>
                <a:lnTo>
                  <a:pt x="6577" y="-21984"/>
                </a:lnTo>
                <a:lnTo>
                  <a:pt x="3315" y="-17589"/>
                </a:lnTo>
                <a:lnTo>
                  <a:pt x="2095" y="-14936"/>
                </a:lnTo>
                <a:lnTo>
                  <a:pt x="1256" y="-11824"/>
                </a:lnTo>
                <a:lnTo>
                  <a:pt x="431" y="-8710"/>
                </a:lnTo>
                <a:lnTo>
                  <a:pt x="0" y="-5219"/>
                </a:lnTo>
                <a:lnTo>
                  <a:pt x="0" y="1904"/>
                </a:lnTo>
                <a:lnTo>
                  <a:pt x="341" y="5005"/>
                </a:lnTo>
                <a:lnTo>
                  <a:pt x="1014" y="7938"/>
                </a:lnTo>
                <a:lnTo>
                  <a:pt x="1663" y="10894"/>
                </a:lnTo>
                <a:lnTo>
                  <a:pt x="2729" y="13460"/>
                </a:lnTo>
                <a:lnTo>
                  <a:pt x="4175" y="15631"/>
                </a:lnTo>
                <a:lnTo>
                  <a:pt x="7505" y="19545"/>
                </a:lnTo>
                <a:lnTo>
                  <a:pt x="8531" y="0"/>
                </a:lnTo>
                <a:lnTo>
                  <a:pt x="8531" y="-4395"/>
                </a:lnTo>
                <a:lnTo>
                  <a:pt x="9169" y="-8559"/>
                </a:lnTo>
                <a:lnTo>
                  <a:pt x="10248" y="-12458"/>
                </a:lnTo>
                <a:lnTo>
                  <a:pt x="12089" y="-15723"/>
                </a:lnTo>
                <a:lnTo>
                  <a:pt x="14745" y="-18046"/>
                </a:lnTo>
                <a:lnTo>
                  <a:pt x="17981" y="-19532"/>
                </a:lnTo>
                <a:lnTo>
                  <a:pt x="22338" y="-19532"/>
                </a:lnTo>
                <a:lnTo>
                  <a:pt x="26593" y="-17362"/>
                </a:lnTo>
                <a:lnTo>
                  <a:pt x="30822" y="-13820"/>
                </a:lnTo>
                <a:lnTo>
                  <a:pt x="33059" y="-11051"/>
                </a:lnTo>
                <a:lnTo>
                  <a:pt x="33059" y="6920"/>
                </a:lnTo>
                <a:lnTo>
                  <a:pt x="30532" y="9918"/>
                </a:lnTo>
                <a:lnTo>
                  <a:pt x="27075" y="13054"/>
                </a:lnTo>
                <a:lnTo>
                  <a:pt x="23915" y="14958"/>
                </a:lnTo>
                <a:lnTo>
                  <a:pt x="20825" y="15695"/>
                </a:lnTo>
                <a:lnTo>
                  <a:pt x="17564" y="15695"/>
                </a:lnTo>
                <a:lnTo>
                  <a:pt x="14324" y="14184"/>
                </a:lnTo>
                <a:lnTo>
                  <a:pt x="11746" y="11822"/>
                </a:lnTo>
                <a:lnTo>
                  <a:pt x="12164" y="22096"/>
                </a:lnTo>
                <a:lnTo>
                  <a:pt x="14987" y="22745"/>
                </a:lnTo>
                <a:lnTo>
                  <a:pt x="21308" y="22745"/>
                </a:lnTo>
                <a:lnTo>
                  <a:pt x="24090" y="22021"/>
                </a:lnTo>
                <a:lnTo>
                  <a:pt x="26643" y="20599"/>
                </a:lnTo>
                <a:lnTo>
                  <a:pt x="29184" y="19163"/>
                </a:lnTo>
                <a:lnTo>
                  <a:pt x="31647" y="17169"/>
                </a:lnTo>
                <a:lnTo>
                  <a:pt x="33997" y="14616"/>
                </a:lnTo>
                <a:lnTo>
                  <a:pt x="33997" y="20549"/>
                </a:lnTo>
                <a:lnTo>
                  <a:pt x="35532" y="21931"/>
                </a:lnTo>
                <a:lnTo>
                  <a:pt x="38416" y="22096"/>
                </a:lnTo>
                <a:lnTo>
                  <a:pt x="41338" y="20549"/>
                </a:lnTo>
                <a:lnTo>
                  <a:pt x="41338" y="-45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8550075" y="4096396"/>
            <a:ext cx="26262" cy="48694"/>
          </a:xfrm>
          <a:custGeom>
            <a:avLst/>
            <a:gdLst/>
            <a:ahLst/>
            <a:cxnLst/>
            <a:rect l="l" t="t" r="r" b="b"/>
            <a:pathLst>
              <a:path w="26262" h="48694">
                <a:moveTo>
                  <a:pt x="8239" y="17630"/>
                </a:moveTo>
                <a:lnTo>
                  <a:pt x="9395" y="15786"/>
                </a:lnTo>
                <a:lnTo>
                  <a:pt x="11430" y="12978"/>
                </a:lnTo>
                <a:lnTo>
                  <a:pt x="14208" y="9932"/>
                </a:lnTo>
                <a:lnTo>
                  <a:pt x="17524" y="7964"/>
                </a:lnTo>
                <a:lnTo>
                  <a:pt x="20523" y="7848"/>
                </a:lnTo>
                <a:lnTo>
                  <a:pt x="23227" y="8561"/>
                </a:lnTo>
                <a:lnTo>
                  <a:pt x="26111" y="7938"/>
                </a:lnTo>
                <a:lnTo>
                  <a:pt x="26262" y="5195"/>
                </a:lnTo>
                <a:lnTo>
                  <a:pt x="26236" y="3366"/>
                </a:lnTo>
                <a:lnTo>
                  <a:pt x="24533" y="800"/>
                </a:lnTo>
                <a:lnTo>
                  <a:pt x="21739" y="126"/>
                </a:lnTo>
                <a:lnTo>
                  <a:pt x="18745" y="0"/>
                </a:lnTo>
                <a:lnTo>
                  <a:pt x="15901" y="623"/>
                </a:lnTo>
                <a:lnTo>
                  <a:pt x="13017" y="2362"/>
                </a:lnTo>
                <a:lnTo>
                  <a:pt x="9828" y="5527"/>
                </a:lnTo>
                <a:lnTo>
                  <a:pt x="7440" y="8788"/>
                </a:lnTo>
                <a:lnTo>
                  <a:pt x="7440" y="2246"/>
                </a:lnTo>
                <a:lnTo>
                  <a:pt x="5562" y="774"/>
                </a:lnTo>
                <a:lnTo>
                  <a:pt x="2984" y="698"/>
                </a:lnTo>
                <a:lnTo>
                  <a:pt x="0" y="2246"/>
                </a:lnTo>
                <a:lnTo>
                  <a:pt x="60" y="47664"/>
                </a:lnTo>
                <a:lnTo>
                  <a:pt x="2627" y="48694"/>
                </a:lnTo>
                <a:lnTo>
                  <a:pt x="5612" y="48694"/>
                </a:lnTo>
                <a:lnTo>
                  <a:pt x="8239" y="47181"/>
                </a:lnTo>
                <a:lnTo>
                  <a:pt x="8239" y="1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8580095" y="4097088"/>
            <a:ext cx="42138" cy="65911"/>
          </a:xfrm>
          <a:custGeom>
            <a:avLst/>
            <a:gdLst/>
            <a:ahLst/>
            <a:cxnLst/>
            <a:rect l="l" t="t" r="r" b="b"/>
            <a:pathLst>
              <a:path w="42138" h="65911">
                <a:moveTo>
                  <a:pt x="13207" y="65860"/>
                </a:moveTo>
                <a:lnTo>
                  <a:pt x="16433" y="65911"/>
                </a:lnTo>
                <a:lnTo>
                  <a:pt x="20016" y="64259"/>
                </a:lnTo>
                <a:lnTo>
                  <a:pt x="26009" y="47725"/>
                </a:lnTo>
                <a:lnTo>
                  <a:pt x="42138" y="3045"/>
                </a:lnTo>
                <a:lnTo>
                  <a:pt x="42011" y="608"/>
                </a:lnTo>
                <a:lnTo>
                  <a:pt x="39319" y="0"/>
                </a:lnTo>
                <a:lnTo>
                  <a:pt x="36501" y="49"/>
                </a:lnTo>
                <a:lnTo>
                  <a:pt x="33944" y="1748"/>
                </a:lnTo>
                <a:lnTo>
                  <a:pt x="21564" y="37997"/>
                </a:lnTo>
                <a:lnTo>
                  <a:pt x="21423" y="37997"/>
                </a:lnTo>
                <a:lnTo>
                  <a:pt x="8586" y="1954"/>
                </a:lnTo>
                <a:lnTo>
                  <a:pt x="8114" y="924"/>
                </a:lnTo>
                <a:lnTo>
                  <a:pt x="5472" y="24"/>
                </a:lnTo>
                <a:lnTo>
                  <a:pt x="2692" y="0"/>
                </a:lnTo>
                <a:lnTo>
                  <a:pt x="0" y="608"/>
                </a:lnTo>
                <a:lnTo>
                  <a:pt x="0" y="3200"/>
                </a:lnTo>
                <a:lnTo>
                  <a:pt x="16027" y="46136"/>
                </a:lnTo>
                <a:lnTo>
                  <a:pt x="17424" y="47725"/>
                </a:lnTo>
                <a:lnTo>
                  <a:pt x="11225" y="63345"/>
                </a:lnTo>
                <a:lnTo>
                  <a:pt x="13207" y="658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8648693" y="4079927"/>
            <a:ext cx="55156" cy="65203"/>
          </a:xfrm>
          <a:custGeom>
            <a:avLst/>
            <a:gdLst/>
            <a:ahLst/>
            <a:cxnLst/>
            <a:rect l="l" t="t" r="r" b="b"/>
            <a:pathLst>
              <a:path w="55156" h="65203">
                <a:moveTo>
                  <a:pt x="2703" y="65203"/>
                </a:moveTo>
                <a:lnTo>
                  <a:pt x="5356" y="65163"/>
                </a:lnTo>
                <a:lnTo>
                  <a:pt x="8421" y="63450"/>
                </a:lnTo>
                <a:lnTo>
                  <a:pt x="13702" y="47919"/>
                </a:lnTo>
                <a:lnTo>
                  <a:pt x="40561" y="47919"/>
                </a:lnTo>
                <a:lnTo>
                  <a:pt x="15847" y="41071"/>
                </a:lnTo>
                <a:lnTo>
                  <a:pt x="26986" y="8877"/>
                </a:lnTo>
                <a:lnTo>
                  <a:pt x="28357" y="0"/>
                </a:lnTo>
                <a:lnTo>
                  <a:pt x="24814" y="74"/>
                </a:lnTo>
                <a:lnTo>
                  <a:pt x="21741" y="1793"/>
                </a:lnTo>
                <a:lnTo>
                  <a:pt x="76" y="61796"/>
                </a:lnTo>
                <a:lnTo>
                  <a:pt x="0" y="64590"/>
                </a:lnTo>
                <a:lnTo>
                  <a:pt x="2703" y="65203"/>
                </a:lnTo>
                <a:close/>
              </a:path>
              <a:path w="55156" h="65203">
                <a:moveTo>
                  <a:pt x="54838" y="61847"/>
                </a:moveTo>
                <a:lnTo>
                  <a:pt x="33171" y="1842"/>
                </a:lnTo>
                <a:lnTo>
                  <a:pt x="31191" y="204"/>
                </a:lnTo>
                <a:lnTo>
                  <a:pt x="28357" y="0"/>
                </a:lnTo>
                <a:lnTo>
                  <a:pt x="26986" y="8877"/>
                </a:lnTo>
                <a:lnTo>
                  <a:pt x="38329" y="41071"/>
                </a:lnTo>
                <a:lnTo>
                  <a:pt x="15847" y="41071"/>
                </a:lnTo>
                <a:lnTo>
                  <a:pt x="40561" y="47919"/>
                </a:lnTo>
                <a:lnTo>
                  <a:pt x="46112" y="63640"/>
                </a:lnTo>
                <a:lnTo>
                  <a:pt x="46685" y="64590"/>
                </a:lnTo>
                <a:lnTo>
                  <a:pt x="49237" y="65177"/>
                </a:lnTo>
                <a:lnTo>
                  <a:pt x="52132" y="65203"/>
                </a:lnTo>
                <a:lnTo>
                  <a:pt x="55156" y="64414"/>
                </a:lnTo>
                <a:lnTo>
                  <a:pt x="54838" y="6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8709714" y="4096393"/>
            <a:ext cx="31762" cy="49377"/>
          </a:xfrm>
          <a:custGeom>
            <a:avLst/>
            <a:gdLst/>
            <a:ahLst/>
            <a:cxnLst/>
            <a:rect l="l" t="t" r="r" b="b"/>
            <a:pathLst>
              <a:path w="31762" h="49377">
                <a:moveTo>
                  <a:pt x="1065" y="11569"/>
                </a:moveTo>
                <a:lnTo>
                  <a:pt x="1065" y="15327"/>
                </a:lnTo>
                <a:lnTo>
                  <a:pt x="2029" y="18467"/>
                </a:lnTo>
                <a:lnTo>
                  <a:pt x="3530" y="21135"/>
                </a:lnTo>
                <a:lnTo>
                  <a:pt x="6868" y="24079"/>
                </a:lnTo>
                <a:lnTo>
                  <a:pt x="9575" y="25501"/>
                </a:lnTo>
                <a:lnTo>
                  <a:pt x="12368" y="26722"/>
                </a:lnTo>
                <a:lnTo>
                  <a:pt x="15152" y="27812"/>
                </a:lnTo>
                <a:lnTo>
                  <a:pt x="19010" y="29439"/>
                </a:lnTo>
                <a:lnTo>
                  <a:pt x="21995" y="31535"/>
                </a:lnTo>
                <a:lnTo>
                  <a:pt x="23622" y="34329"/>
                </a:lnTo>
                <a:lnTo>
                  <a:pt x="23406" y="37885"/>
                </a:lnTo>
                <a:lnTo>
                  <a:pt x="21869" y="40438"/>
                </a:lnTo>
                <a:lnTo>
                  <a:pt x="19212" y="42037"/>
                </a:lnTo>
                <a:lnTo>
                  <a:pt x="15684" y="42785"/>
                </a:lnTo>
                <a:lnTo>
                  <a:pt x="12433" y="42785"/>
                </a:lnTo>
                <a:lnTo>
                  <a:pt x="9344" y="42101"/>
                </a:lnTo>
                <a:lnTo>
                  <a:pt x="5626" y="40628"/>
                </a:lnTo>
                <a:lnTo>
                  <a:pt x="2983" y="39166"/>
                </a:lnTo>
                <a:lnTo>
                  <a:pt x="0" y="40714"/>
                </a:lnTo>
                <a:lnTo>
                  <a:pt x="49" y="43724"/>
                </a:lnTo>
                <a:lnTo>
                  <a:pt x="1954" y="46432"/>
                </a:lnTo>
                <a:lnTo>
                  <a:pt x="4521" y="47663"/>
                </a:lnTo>
                <a:lnTo>
                  <a:pt x="8127" y="48754"/>
                </a:lnTo>
                <a:lnTo>
                  <a:pt x="11022" y="49250"/>
                </a:lnTo>
                <a:lnTo>
                  <a:pt x="16724" y="49377"/>
                </a:lnTo>
                <a:lnTo>
                  <a:pt x="19112" y="49049"/>
                </a:lnTo>
                <a:lnTo>
                  <a:pt x="23442" y="47788"/>
                </a:lnTo>
                <a:lnTo>
                  <a:pt x="26859" y="45633"/>
                </a:lnTo>
                <a:lnTo>
                  <a:pt x="29641" y="42890"/>
                </a:lnTo>
                <a:lnTo>
                  <a:pt x="31341" y="39293"/>
                </a:lnTo>
                <a:lnTo>
                  <a:pt x="31762" y="34951"/>
                </a:lnTo>
                <a:lnTo>
                  <a:pt x="31445" y="31355"/>
                </a:lnTo>
                <a:lnTo>
                  <a:pt x="30134" y="28550"/>
                </a:lnTo>
                <a:lnTo>
                  <a:pt x="27150" y="25361"/>
                </a:lnTo>
                <a:lnTo>
                  <a:pt x="24547" y="23813"/>
                </a:lnTo>
                <a:lnTo>
                  <a:pt x="21769" y="22491"/>
                </a:lnTo>
                <a:lnTo>
                  <a:pt x="18935" y="21361"/>
                </a:lnTo>
                <a:lnTo>
                  <a:pt x="16177" y="20270"/>
                </a:lnTo>
                <a:lnTo>
                  <a:pt x="12534" y="18467"/>
                </a:lnTo>
                <a:lnTo>
                  <a:pt x="9942" y="16155"/>
                </a:lnTo>
                <a:lnTo>
                  <a:pt x="8952" y="12890"/>
                </a:lnTo>
                <a:lnTo>
                  <a:pt x="9817" y="9489"/>
                </a:lnTo>
                <a:lnTo>
                  <a:pt x="12570" y="7178"/>
                </a:lnTo>
                <a:lnTo>
                  <a:pt x="15935" y="6389"/>
                </a:lnTo>
                <a:lnTo>
                  <a:pt x="18896" y="6389"/>
                </a:lnTo>
                <a:lnTo>
                  <a:pt x="22719" y="7303"/>
                </a:lnTo>
                <a:lnTo>
                  <a:pt x="26300" y="8916"/>
                </a:lnTo>
                <a:lnTo>
                  <a:pt x="29386" y="8063"/>
                </a:lnTo>
                <a:lnTo>
                  <a:pt x="29386" y="5245"/>
                </a:lnTo>
                <a:lnTo>
                  <a:pt x="27416" y="2374"/>
                </a:lnTo>
                <a:lnTo>
                  <a:pt x="24270" y="1054"/>
                </a:lnTo>
                <a:lnTo>
                  <a:pt x="21031" y="290"/>
                </a:lnTo>
                <a:lnTo>
                  <a:pt x="17438" y="0"/>
                </a:lnTo>
                <a:lnTo>
                  <a:pt x="14705" y="0"/>
                </a:lnTo>
                <a:lnTo>
                  <a:pt x="10274" y="1104"/>
                </a:lnTo>
                <a:lnTo>
                  <a:pt x="6526" y="2807"/>
                </a:lnTo>
                <a:lnTo>
                  <a:pt x="3797" y="5233"/>
                </a:lnTo>
                <a:lnTo>
                  <a:pt x="2080" y="8253"/>
                </a:lnTo>
                <a:lnTo>
                  <a:pt x="1065" y="11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8753278" y="4075311"/>
            <a:ext cx="8239" cy="69771"/>
          </a:xfrm>
          <a:custGeom>
            <a:avLst/>
            <a:gdLst/>
            <a:ahLst/>
            <a:cxnLst/>
            <a:rect l="l" t="t" r="r" b="b"/>
            <a:pathLst>
              <a:path w="8239" h="69771">
                <a:moveTo>
                  <a:pt x="8239" y="68262"/>
                </a:moveTo>
                <a:lnTo>
                  <a:pt x="8164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49" y="68745"/>
                </a:lnTo>
                <a:lnTo>
                  <a:pt x="2627" y="69771"/>
                </a:lnTo>
                <a:lnTo>
                  <a:pt x="5612" y="69771"/>
                </a:lnTo>
                <a:lnTo>
                  <a:pt x="8239" y="682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8773718" y="4096390"/>
            <a:ext cx="25652" cy="49377"/>
          </a:xfrm>
          <a:custGeom>
            <a:avLst/>
            <a:gdLst/>
            <a:ahLst/>
            <a:cxnLst/>
            <a:rect l="l" t="t" r="r" b="b"/>
            <a:pathLst>
              <a:path w="25652" h="49377">
                <a:moveTo>
                  <a:pt x="21045" y="42378"/>
                </a:moveTo>
                <a:lnTo>
                  <a:pt x="16879" y="42937"/>
                </a:lnTo>
                <a:lnTo>
                  <a:pt x="18276" y="49377"/>
                </a:lnTo>
                <a:lnTo>
                  <a:pt x="20829" y="48790"/>
                </a:lnTo>
                <a:lnTo>
                  <a:pt x="25652" y="46468"/>
                </a:lnTo>
                <a:lnTo>
                  <a:pt x="24753" y="40194"/>
                </a:lnTo>
                <a:lnTo>
                  <a:pt x="21045" y="42378"/>
                </a:lnTo>
                <a:close/>
              </a:path>
              <a:path w="25652" h="49377">
                <a:moveTo>
                  <a:pt x="2959" y="11008"/>
                </a:moveTo>
                <a:lnTo>
                  <a:pt x="5676" y="10601"/>
                </a:lnTo>
                <a:lnTo>
                  <a:pt x="8726" y="9014"/>
                </a:lnTo>
                <a:lnTo>
                  <a:pt x="11353" y="7908"/>
                </a:lnTo>
                <a:lnTo>
                  <a:pt x="14579" y="6932"/>
                </a:lnTo>
                <a:lnTo>
                  <a:pt x="18417" y="6703"/>
                </a:lnTo>
                <a:lnTo>
                  <a:pt x="21920" y="6918"/>
                </a:lnTo>
                <a:lnTo>
                  <a:pt x="25577" y="8481"/>
                </a:lnTo>
                <a:lnTo>
                  <a:pt x="27802" y="11349"/>
                </a:lnTo>
                <a:lnTo>
                  <a:pt x="28525" y="14018"/>
                </a:lnTo>
                <a:lnTo>
                  <a:pt x="28717" y="17283"/>
                </a:lnTo>
                <a:lnTo>
                  <a:pt x="28717" y="20774"/>
                </a:lnTo>
                <a:lnTo>
                  <a:pt x="19025" y="20774"/>
                </a:lnTo>
                <a:lnTo>
                  <a:pt x="15875" y="21080"/>
                </a:lnTo>
                <a:lnTo>
                  <a:pt x="13092" y="21689"/>
                </a:lnTo>
                <a:lnTo>
                  <a:pt x="10288" y="22312"/>
                </a:lnTo>
                <a:lnTo>
                  <a:pt x="5993" y="24457"/>
                </a:lnTo>
                <a:lnTo>
                  <a:pt x="2576" y="27240"/>
                </a:lnTo>
                <a:lnTo>
                  <a:pt x="521" y="30974"/>
                </a:lnTo>
                <a:lnTo>
                  <a:pt x="0" y="35697"/>
                </a:lnTo>
                <a:lnTo>
                  <a:pt x="394" y="39786"/>
                </a:lnTo>
                <a:lnTo>
                  <a:pt x="1878" y="43192"/>
                </a:lnTo>
                <a:lnTo>
                  <a:pt x="4269" y="45780"/>
                </a:lnTo>
                <a:lnTo>
                  <a:pt x="7264" y="47839"/>
                </a:lnTo>
                <a:lnTo>
                  <a:pt x="11073" y="49071"/>
                </a:lnTo>
                <a:lnTo>
                  <a:pt x="15584" y="49377"/>
                </a:lnTo>
                <a:lnTo>
                  <a:pt x="18276" y="49377"/>
                </a:lnTo>
                <a:lnTo>
                  <a:pt x="16879" y="42937"/>
                </a:lnTo>
                <a:lnTo>
                  <a:pt x="14212" y="42937"/>
                </a:lnTo>
                <a:lnTo>
                  <a:pt x="12142" y="42249"/>
                </a:lnTo>
                <a:lnTo>
                  <a:pt x="9183" y="39480"/>
                </a:lnTo>
                <a:lnTo>
                  <a:pt x="8445" y="35304"/>
                </a:lnTo>
                <a:lnTo>
                  <a:pt x="8700" y="32738"/>
                </a:lnTo>
                <a:lnTo>
                  <a:pt x="10540" y="29728"/>
                </a:lnTo>
                <a:lnTo>
                  <a:pt x="14122" y="27673"/>
                </a:lnTo>
                <a:lnTo>
                  <a:pt x="17438" y="26910"/>
                </a:lnTo>
                <a:lnTo>
                  <a:pt x="21667" y="26718"/>
                </a:lnTo>
                <a:lnTo>
                  <a:pt x="28717" y="26718"/>
                </a:lnTo>
                <a:lnTo>
                  <a:pt x="28717" y="36244"/>
                </a:lnTo>
                <a:lnTo>
                  <a:pt x="24753" y="40194"/>
                </a:lnTo>
                <a:lnTo>
                  <a:pt x="25652" y="46468"/>
                </a:lnTo>
                <a:lnTo>
                  <a:pt x="29808" y="42745"/>
                </a:lnTo>
                <a:lnTo>
                  <a:pt x="29808" y="47227"/>
                </a:lnTo>
                <a:lnTo>
                  <a:pt x="31280" y="48574"/>
                </a:lnTo>
                <a:lnTo>
                  <a:pt x="34253" y="48728"/>
                </a:lnTo>
                <a:lnTo>
                  <a:pt x="36906" y="47227"/>
                </a:lnTo>
                <a:lnTo>
                  <a:pt x="36906" y="14133"/>
                </a:lnTo>
                <a:lnTo>
                  <a:pt x="36575" y="11681"/>
                </a:lnTo>
                <a:lnTo>
                  <a:pt x="35318" y="7491"/>
                </a:lnTo>
                <a:lnTo>
                  <a:pt x="32906" y="4315"/>
                </a:lnTo>
                <a:lnTo>
                  <a:pt x="29681" y="1838"/>
                </a:lnTo>
                <a:lnTo>
                  <a:pt x="25145" y="377"/>
                </a:lnTo>
                <a:lnTo>
                  <a:pt x="22402" y="0"/>
                </a:lnTo>
                <a:lnTo>
                  <a:pt x="19176" y="0"/>
                </a:lnTo>
                <a:lnTo>
                  <a:pt x="15735" y="161"/>
                </a:lnTo>
                <a:lnTo>
                  <a:pt x="12344" y="798"/>
                </a:lnTo>
                <a:lnTo>
                  <a:pt x="9348" y="1673"/>
                </a:lnTo>
                <a:lnTo>
                  <a:pt x="5551" y="3275"/>
                </a:lnTo>
                <a:lnTo>
                  <a:pt x="2782" y="5229"/>
                </a:lnTo>
                <a:lnTo>
                  <a:pt x="2199" y="8139"/>
                </a:lnTo>
                <a:lnTo>
                  <a:pt x="2959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8825663" y="4096393"/>
            <a:ext cx="66649" cy="48689"/>
          </a:xfrm>
          <a:custGeom>
            <a:avLst/>
            <a:gdLst/>
            <a:ahLst/>
            <a:cxnLst/>
            <a:rect l="l" t="t" r="r" b="b"/>
            <a:pathLst>
              <a:path w="66649" h="48689">
                <a:moveTo>
                  <a:pt x="5600" y="48689"/>
                </a:moveTo>
                <a:lnTo>
                  <a:pt x="8229" y="47180"/>
                </a:lnTo>
                <a:lnTo>
                  <a:pt x="8229" y="15770"/>
                </a:lnTo>
                <a:lnTo>
                  <a:pt x="10504" y="12952"/>
                </a:lnTo>
                <a:lnTo>
                  <a:pt x="12599" y="10806"/>
                </a:lnTo>
                <a:lnTo>
                  <a:pt x="16459" y="7872"/>
                </a:lnTo>
                <a:lnTo>
                  <a:pt x="20271" y="7148"/>
                </a:lnTo>
                <a:lnTo>
                  <a:pt x="23115" y="7440"/>
                </a:lnTo>
                <a:lnTo>
                  <a:pt x="26276" y="9499"/>
                </a:lnTo>
                <a:lnTo>
                  <a:pt x="28285" y="13106"/>
                </a:lnTo>
                <a:lnTo>
                  <a:pt x="29019" y="16242"/>
                </a:lnTo>
                <a:lnTo>
                  <a:pt x="29210" y="19875"/>
                </a:lnTo>
                <a:lnTo>
                  <a:pt x="29260" y="47663"/>
                </a:lnTo>
                <a:lnTo>
                  <a:pt x="31878" y="48689"/>
                </a:lnTo>
                <a:lnTo>
                  <a:pt x="34761" y="48689"/>
                </a:lnTo>
                <a:lnTo>
                  <a:pt x="37439" y="47180"/>
                </a:lnTo>
                <a:lnTo>
                  <a:pt x="37439" y="15770"/>
                </a:lnTo>
                <a:lnTo>
                  <a:pt x="39739" y="12952"/>
                </a:lnTo>
                <a:lnTo>
                  <a:pt x="41846" y="10806"/>
                </a:lnTo>
                <a:lnTo>
                  <a:pt x="45669" y="7872"/>
                </a:lnTo>
                <a:lnTo>
                  <a:pt x="49467" y="7148"/>
                </a:lnTo>
                <a:lnTo>
                  <a:pt x="52336" y="7440"/>
                </a:lnTo>
                <a:lnTo>
                  <a:pt x="55525" y="9499"/>
                </a:lnTo>
                <a:lnTo>
                  <a:pt x="57520" y="13106"/>
                </a:lnTo>
                <a:lnTo>
                  <a:pt x="58190" y="16242"/>
                </a:lnTo>
                <a:lnTo>
                  <a:pt x="58355" y="19875"/>
                </a:lnTo>
                <a:lnTo>
                  <a:pt x="58435" y="47663"/>
                </a:lnTo>
                <a:lnTo>
                  <a:pt x="61037" y="48689"/>
                </a:lnTo>
                <a:lnTo>
                  <a:pt x="64021" y="48689"/>
                </a:lnTo>
                <a:lnTo>
                  <a:pt x="66649" y="47180"/>
                </a:lnTo>
                <a:lnTo>
                  <a:pt x="66649" y="16242"/>
                </a:lnTo>
                <a:lnTo>
                  <a:pt x="65862" y="11555"/>
                </a:lnTo>
                <a:lnTo>
                  <a:pt x="64490" y="7289"/>
                </a:lnTo>
                <a:lnTo>
                  <a:pt x="62063" y="3897"/>
                </a:lnTo>
                <a:lnTo>
                  <a:pt x="58496" y="1522"/>
                </a:lnTo>
                <a:lnTo>
                  <a:pt x="54114" y="0"/>
                </a:lnTo>
                <a:lnTo>
                  <a:pt x="51220" y="0"/>
                </a:lnTo>
                <a:lnTo>
                  <a:pt x="47649" y="467"/>
                </a:lnTo>
                <a:lnTo>
                  <a:pt x="44005" y="1993"/>
                </a:lnTo>
                <a:lnTo>
                  <a:pt x="41464" y="3606"/>
                </a:lnTo>
                <a:lnTo>
                  <a:pt x="38775" y="5878"/>
                </a:lnTo>
                <a:lnTo>
                  <a:pt x="35304" y="7555"/>
                </a:lnTo>
                <a:lnTo>
                  <a:pt x="33044" y="4189"/>
                </a:lnTo>
                <a:lnTo>
                  <a:pt x="29818" y="1687"/>
                </a:lnTo>
                <a:lnTo>
                  <a:pt x="27039" y="647"/>
                </a:lnTo>
                <a:lnTo>
                  <a:pt x="23874" y="0"/>
                </a:lnTo>
                <a:lnTo>
                  <a:pt x="19583" y="0"/>
                </a:lnTo>
                <a:lnTo>
                  <a:pt x="14810" y="1968"/>
                </a:lnTo>
                <a:lnTo>
                  <a:pt x="9972" y="5359"/>
                </a:lnTo>
                <a:lnTo>
                  <a:pt x="7440" y="8188"/>
                </a:lnTo>
                <a:lnTo>
                  <a:pt x="7440" y="2245"/>
                </a:lnTo>
                <a:lnTo>
                  <a:pt x="5561" y="787"/>
                </a:lnTo>
                <a:lnTo>
                  <a:pt x="2973" y="697"/>
                </a:lnTo>
                <a:lnTo>
                  <a:pt x="0" y="2245"/>
                </a:lnTo>
                <a:lnTo>
                  <a:pt x="64" y="47663"/>
                </a:lnTo>
                <a:lnTo>
                  <a:pt x="2627" y="48689"/>
                </a:lnTo>
                <a:lnTo>
                  <a:pt x="5600" y="486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8930746" y="4080221"/>
            <a:ext cx="43092" cy="64896"/>
          </a:xfrm>
          <a:custGeom>
            <a:avLst/>
            <a:gdLst/>
            <a:ahLst/>
            <a:cxnLst/>
            <a:rect l="l" t="t" r="r" b="b"/>
            <a:pathLst>
              <a:path w="43092" h="64896">
                <a:moveTo>
                  <a:pt x="215" y="63997"/>
                </a:moveTo>
                <a:lnTo>
                  <a:pt x="2782" y="64847"/>
                </a:lnTo>
                <a:lnTo>
                  <a:pt x="5817" y="64847"/>
                </a:lnTo>
                <a:lnTo>
                  <a:pt x="8600" y="63299"/>
                </a:lnTo>
                <a:lnTo>
                  <a:pt x="8600" y="35791"/>
                </a:lnTo>
                <a:lnTo>
                  <a:pt x="16297" y="35791"/>
                </a:lnTo>
                <a:lnTo>
                  <a:pt x="19367" y="36666"/>
                </a:lnTo>
                <a:lnTo>
                  <a:pt x="21984" y="38063"/>
                </a:lnTo>
                <a:lnTo>
                  <a:pt x="24944" y="41414"/>
                </a:lnTo>
                <a:lnTo>
                  <a:pt x="26442" y="44298"/>
                </a:lnTo>
                <a:lnTo>
                  <a:pt x="27853" y="47628"/>
                </a:lnTo>
                <a:lnTo>
                  <a:pt x="33797" y="62852"/>
                </a:lnTo>
                <a:lnTo>
                  <a:pt x="35053" y="64465"/>
                </a:lnTo>
                <a:lnTo>
                  <a:pt x="37631" y="64896"/>
                </a:lnTo>
                <a:lnTo>
                  <a:pt x="40298" y="64861"/>
                </a:lnTo>
                <a:lnTo>
                  <a:pt x="43092" y="63299"/>
                </a:lnTo>
                <a:lnTo>
                  <a:pt x="42001" y="59651"/>
                </a:lnTo>
                <a:lnTo>
                  <a:pt x="36208" y="45429"/>
                </a:lnTo>
                <a:lnTo>
                  <a:pt x="34862" y="42329"/>
                </a:lnTo>
                <a:lnTo>
                  <a:pt x="32832" y="38585"/>
                </a:lnTo>
                <a:lnTo>
                  <a:pt x="30520" y="35726"/>
                </a:lnTo>
                <a:lnTo>
                  <a:pt x="28666" y="32576"/>
                </a:lnTo>
                <a:lnTo>
                  <a:pt x="31903" y="30812"/>
                </a:lnTo>
                <a:lnTo>
                  <a:pt x="34747" y="28703"/>
                </a:lnTo>
                <a:lnTo>
                  <a:pt x="36946" y="26075"/>
                </a:lnTo>
                <a:lnTo>
                  <a:pt x="38369" y="22849"/>
                </a:lnTo>
                <a:lnTo>
                  <a:pt x="39244" y="19192"/>
                </a:lnTo>
                <a:lnTo>
                  <a:pt x="39244" y="14796"/>
                </a:lnTo>
                <a:lnTo>
                  <a:pt x="38279" y="10911"/>
                </a:lnTo>
                <a:lnTo>
                  <a:pt x="36654" y="7420"/>
                </a:lnTo>
                <a:lnTo>
                  <a:pt x="34063" y="4561"/>
                </a:lnTo>
                <a:lnTo>
                  <a:pt x="30532" y="2440"/>
                </a:lnTo>
                <a:lnTo>
                  <a:pt x="26417" y="828"/>
                </a:lnTo>
                <a:lnTo>
                  <a:pt x="23050" y="295"/>
                </a:lnTo>
                <a:lnTo>
                  <a:pt x="19940" y="7240"/>
                </a:lnTo>
                <a:lnTo>
                  <a:pt x="22773" y="7736"/>
                </a:lnTo>
                <a:lnTo>
                  <a:pt x="25441" y="8510"/>
                </a:lnTo>
                <a:lnTo>
                  <a:pt x="27331" y="9756"/>
                </a:lnTo>
                <a:lnTo>
                  <a:pt x="29592" y="13258"/>
                </a:lnTo>
                <a:lnTo>
                  <a:pt x="30165" y="17920"/>
                </a:lnTo>
                <a:lnTo>
                  <a:pt x="29898" y="20930"/>
                </a:lnTo>
                <a:lnTo>
                  <a:pt x="28069" y="24753"/>
                </a:lnTo>
                <a:lnTo>
                  <a:pt x="24502" y="27486"/>
                </a:lnTo>
                <a:lnTo>
                  <a:pt x="21196" y="28577"/>
                </a:lnTo>
                <a:lnTo>
                  <a:pt x="16981" y="28844"/>
                </a:lnTo>
                <a:lnTo>
                  <a:pt x="8600" y="28844"/>
                </a:lnTo>
                <a:lnTo>
                  <a:pt x="8600" y="7089"/>
                </a:lnTo>
                <a:lnTo>
                  <a:pt x="16930" y="0"/>
                </a:lnTo>
                <a:lnTo>
                  <a:pt x="3200" y="0"/>
                </a:lnTo>
                <a:lnTo>
                  <a:pt x="1029" y="763"/>
                </a:lnTo>
                <a:lnTo>
                  <a:pt x="0" y="3496"/>
                </a:lnTo>
                <a:lnTo>
                  <a:pt x="0" y="63299"/>
                </a:lnTo>
                <a:lnTo>
                  <a:pt x="215" y="63997"/>
                </a:lnTo>
                <a:close/>
              </a:path>
              <a:path w="43092" h="64896">
                <a:moveTo>
                  <a:pt x="8600" y="7089"/>
                </a:moveTo>
                <a:lnTo>
                  <a:pt x="15825" y="7089"/>
                </a:lnTo>
                <a:lnTo>
                  <a:pt x="19940" y="7240"/>
                </a:lnTo>
                <a:lnTo>
                  <a:pt x="23050" y="295"/>
                </a:lnTo>
                <a:lnTo>
                  <a:pt x="19914" y="40"/>
                </a:lnTo>
                <a:lnTo>
                  <a:pt x="16930" y="0"/>
                </a:lnTo>
                <a:lnTo>
                  <a:pt x="8600" y="7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8981909" y="4096396"/>
            <a:ext cx="44921" cy="49367"/>
          </a:xfrm>
          <a:custGeom>
            <a:avLst/>
            <a:gdLst/>
            <a:ahLst/>
            <a:cxnLst/>
            <a:rect l="l" t="t" r="r" b="b"/>
            <a:pathLst>
              <a:path w="44921" h="49367">
                <a:moveTo>
                  <a:pt x="8802" y="19635"/>
                </a:moveTo>
                <a:lnTo>
                  <a:pt x="9918" y="15303"/>
                </a:lnTo>
                <a:lnTo>
                  <a:pt x="11901" y="11847"/>
                </a:lnTo>
                <a:lnTo>
                  <a:pt x="14490" y="9055"/>
                </a:lnTo>
                <a:lnTo>
                  <a:pt x="18036" y="7315"/>
                </a:lnTo>
                <a:lnTo>
                  <a:pt x="22579" y="6898"/>
                </a:lnTo>
                <a:lnTo>
                  <a:pt x="25236" y="6898"/>
                </a:lnTo>
                <a:lnTo>
                  <a:pt x="27457" y="7365"/>
                </a:lnTo>
                <a:lnTo>
                  <a:pt x="31014" y="9259"/>
                </a:lnTo>
                <a:lnTo>
                  <a:pt x="33465" y="12179"/>
                </a:lnTo>
                <a:lnTo>
                  <a:pt x="35255" y="15711"/>
                </a:lnTo>
                <a:lnTo>
                  <a:pt x="36158" y="20041"/>
                </a:lnTo>
                <a:lnTo>
                  <a:pt x="36385" y="24764"/>
                </a:lnTo>
                <a:lnTo>
                  <a:pt x="36385" y="27357"/>
                </a:lnTo>
                <a:lnTo>
                  <a:pt x="36118" y="29743"/>
                </a:lnTo>
                <a:lnTo>
                  <a:pt x="35053" y="34063"/>
                </a:lnTo>
                <a:lnTo>
                  <a:pt x="33059" y="37490"/>
                </a:lnTo>
                <a:lnTo>
                  <a:pt x="30455" y="40274"/>
                </a:lnTo>
                <a:lnTo>
                  <a:pt x="26899" y="41997"/>
                </a:lnTo>
                <a:lnTo>
                  <a:pt x="22377" y="42430"/>
                </a:lnTo>
                <a:lnTo>
                  <a:pt x="19724" y="42430"/>
                </a:lnTo>
                <a:lnTo>
                  <a:pt x="17514" y="41962"/>
                </a:lnTo>
                <a:lnTo>
                  <a:pt x="13945" y="40057"/>
                </a:lnTo>
                <a:lnTo>
                  <a:pt x="11480" y="37174"/>
                </a:lnTo>
                <a:lnTo>
                  <a:pt x="9665" y="33656"/>
                </a:lnTo>
                <a:lnTo>
                  <a:pt x="12308" y="47725"/>
                </a:lnTo>
                <a:lnTo>
                  <a:pt x="15036" y="48831"/>
                </a:lnTo>
                <a:lnTo>
                  <a:pt x="18262" y="49367"/>
                </a:lnTo>
                <a:lnTo>
                  <a:pt x="25754" y="49367"/>
                </a:lnTo>
                <a:lnTo>
                  <a:pt x="29095" y="48755"/>
                </a:lnTo>
                <a:lnTo>
                  <a:pt x="31968" y="47499"/>
                </a:lnTo>
                <a:lnTo>
                  <a:pt x="34847" y="46241"/>
                </a:lnTo>
                <a:lnTo>
                  <a:pt x="37238" y="44514"/>
                </a:lnTo>
                <a:lnTo>
                  <a:pt x="41073" y="40057"/>
                </a:lnTo>
                <a:lnTo>
                  <a:pt x="42509" y="37401"/>
                </a:lnTo>
                <a:lnTo>
                  <a:pt x="43484" y="34315"/>
                </a:lnTo>
                <a:lnTo>
                  <a:pt x="44438" y="31240"/>
                </a:lnTo>
                <a:lnTo>
                  <a:pt x="44921" y="27879"/>
                </a:lnTo>
                <a:lnTo>
                  <a:pt x="44921" y="20448"/>
                </a:lnTo>
                <a:lnTo>
                  <a:pt x="44463" y="17082"/>
                </a:lnTo>
                <a:lnTo>
                  <a:pt x="43549" y="14072"/>
                </a:lnTo>
                <a:lnTo>
                  <a:pt x="42635" y="11088"/>
                </a:lnTo>
                <a:lnTo>
                  <a:pt x="41263" y="8535"/>
                </a:lnTo>
                <a:lnTo>
                  <a:pt x="39434" y="6441"/>
                </a:lnTo>
                <a:lnTo>
                  <a:pt x="35304" y="2758"/>
                </a:lnTo>
                <a:lnTo>
                  <a:pt x="32561" y="1652"/>
                </a:lnTo>
                <a:lnTo>
                  <a:pt x="29818" y="547"/>
                </a:lnTo>
                <a:lnTo>
                  <a:pt x="26593" y="0"/>
                </a:lnTo>
                <a:lnTo>
                  <a:pt x="19086" y="0"/>
                </a:lnTo>
                <a:lnTo>
                  <a:pt x="15735" y="623"/>
                </a:lnTo>
                <a:lnTo>
                  <a:pt x="12866" y="1844"/>
                </a:lnTo>
                <a:lnTo>
                  <a:pt x="10007" y="3074"/>
                </a:lnTo>
                <a:lnTo>
                  <a:pt x="7621" y="4813"/>
                </a:lnTo>
                <a:lnTo>
                  <a:pt x="8751" y="29337"/>
                </a:lnTo>
                <a:lnTo>
                  <a:pt x="8535" y="24549"/>
                </a:lnTo>
                <a:lnTo>
                  <a:pt x="8535" y="21996"/>
                </a:lnTo>
                <a:lnTo>
                  <a:pt x="8802" y="19635"/>
                </a:lnTo>
                <a:close/>
              </a:path>
              <a:path w="44921" h="49367">
                <a:moveTo>
                  <a:pt x="447" y="32296"/>
                </a:moveTo>
                <a:lnTo>
                  <a:pt x="1346" y="35294"/>
                </a:lnTo>
                <a:lnTo>
                  <a:pt x="2250" y="38279"/>
                </a:lnTo>
                <a:lnTo>
                  <a:pt x="3606" y="40841"/>
                </a:lnTo>
                <a:lnTo>
                  <a:pt x="5435" y="42937"/>
                </a:lnTo>
                <a:lnTo>
                  <a:pt x="9565" y="46634"/>
                </a:lnTo>
                <a:lnTo>
                  <a:pt x="12308" y="47725"/>
                </a:lnTo>
                <a:lnTo>
                  <a:pt x="9665" y="33656"/>
                </a:lnTo>
                <a:lnTo>
                  <a:pt x="8751" y="29337"/>
                </a:lnTo>
                <a:lnTo>
                  <a:pt x="7621" y="4813"/>
                </a:lnTo>
                <a:lnTo>
                  <a:pt x="3798" y="9270"/>
                </a:lnTo>
                <a:lnTo>
                  <a:pt x="2362" y="11927"/>
                </a:lnTo>
                <a:lnTo>
                  <a:pt x="1422" y="14998"/>
                </a:lnTo>
                <a:lnTo>
                  <a:pt x="471" y="18087"/>
                </a:lnTo>
                <a:lnTo>
                  <a:pt x="0" y="21449"/>
                </a:lnTo>
                <a:lnTo>
                  <a:pt x="0" y="28905"/>
                </a:lnTo>
                <a:lnTo>
                  <a:pt x="44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9035348" y="4096390"/>
            <a:ext cx="25652" cy="49377"/>
          </a:xfrm>
          <a:custGeom>
            <a:avLst/>
            <a:gdLst/>
            <a:ahLst/>
            <a:cxnLst/>
            <a:rect l="l" t="t" r="r" b="b"/>
            <a:pathLst>
              <a:path w="25652" h="49377">
                <a:moveTo>
                  <a:pt x="21031" y="42378"/>
                </a:moveTo>
                <a:lnTo>
                  <a:pt x="16861" y="42937"/>
                </a:lnTo>
                <a:lnTo>
                  <a:pt x="18272" y="49377"/>
                </a:lnTo>
                <a:lnTo>
                  <a:pt x="20825" y="48790"/>
                </a:lnTo>
                <a:lnTo>
                  <a:pt x="25652" y="46468"/>
                </a:lnTo>
                <a:lnTo>
                  <a:pt x="24738" y="40194"/>
                </a:lnTo>
                <a:lnTo>
                  <a:pt x="21031" y="42378"/>
                </a:lnTo>
                <a:close/>
              </a:path>
              <a:path w="25652" h="49377">
                <a:moveTo>
                  <a:pt x="2943" y="11008"/>
                </a:moveTo>
                <a:lnTo>
                  <a:pt x="5661" y="10601"/>
                </a:lnTo>
                <a:lnTo>
                  <a:pt x="8710" y="9014"/>
                </a:lnTo>
                <a:lnTo>
                  <a:pt x="11339" y="7908"/>
                </a:lnTo>
                <a:lnTo>
                  <a:pt x="14565" y="6932"/>
                </a:lnTo>
                <a:lnTo>
                  <a:pt x="18413" y="6703"/>
                </a:lnTo>
                <a:lnTo>
                  <a:pt x="21920" y="6918"/>
                </a:lnTo>
                <a:lnTo>
                  <a:pt x="25562" y="8481"/>
                </a:lnTo>
                <a:lnTo>
                  <a:pt x="27783" y="11349"/>
                </a:lnTo>
                <a:lnTo>
                  <a:pt x="28507" y="14018"/>
                </a:lnTo>
                <a:lnTo>
                  <a:pt x="28698" y="17283"/>
                </a:lnTo>
                <a:lnTo>
                  <a:pt x="28698" y="20774"/>
                </a:lnTo>
                <a:lnTo>
                  <a:pt x="19010" y="20774"/>
                </a:lnTo>
                <a:lnTo>
                  <a:pt x="15872" y="21080"/>
                </a:lnTo>
                <a:lnTo>
                  <a:pt x="13078" y="21689"/>
                </a:lnTo>
                <a:lnTo>
                  <a:pt x="10284" y="22312"/>
                </a:lnTo>
                <a:lnTo>
                  <a:pt x="5993" y="24457"/>
                </a:lnTo>
                <a:lnTo>
                  <a:pt x="2576" y="27240"/>
                </a:lnTo>
                <a:lnTo>
                  <a:pt x="506" y="30974"/>
                </a:lnTo>
                <a:lnTo>
                  <a:pt x="0" y="35697"/>
                </a:lnTo>
                <a:lnTo>
                  <a:pt x="377" y="39786"/>
                </a:lnTo>
                <a:lnTo>
                  <a:pt x="1878" y="43192"/>
                </a:lnTo>
                <a:lnTo>
                  <a:pt x="4265" y="45780"/>
                </a:lnTo>
                <a:lnTo>
                  <a:pt x="7250" y="47839"/>
                </a:lnTo>
                <a:lnTo>
                  <a:pt x="11073" y="49071"/>
                </a:lnTo>
                <a:lnTo>
                  <a:pt x="15580" y="49377"/>
                </a:lnTo>
                <a:lnTo>
                  <a:pt x="18272" y="49377"/>
                </a:lnTo>
                <a:lnTo>
                  <a:pt x="16861" y="42937"/>
                </a:lnTo>
                <a:lnTo>
                  <a:pt x="14197" y="42937"/>
                </a:lnTo>
                <a:lnTo>
                  <a:pt x="12127" y="42249"/>
                </a:lnTo>
                <a:lnTo>
                  <a:pt x="9179" y="39480"/>
                </a:lnTo>
                <a:lnTo>
                  <a:pt x="8430" y="35304"/>
                </a:lnTo>
                <a:lnTo>
                  <a:pt x="8696" y="32738"/>
                </a:lnTo>
                <a:lnTo>
                  <a:pt x="10525" y="29728"/>
                </a:lnTo>
                <a:lnTo>
                  <a:pt x="14108" y="27673"/>
                </a:lnTo>
                <a:lnTo>
                  <a:pt x="17434" y="26910"/>
                </a:lnTo>
                <a:lnTo>
                  <a:pt x="21649" y="26718"/>
                </a:lnTo>
                <a:lnTo>
                  <a:pt x="28698" y="26718"/>
                </a:lnTo>
                <a:lnTo>
                  <a:pt x="28698" y="36244"/>
                </a:lnTo>
                <a:lnTo>
                  <a:pt x="24738" y="40194"/>
                </a:lnTo>
                <a:lnTo>
                  <a:pt x="25652" y="46468"/>
                </a:lnTo>
                <a:lnTo>
                  <a:pt x="29804" y="42745"/>
                </a:lnTo>
                <a:lnTo>
                  <a:pt x="29804" y="47227"/>
                </a:lnTo>
                <a:lnTo>
                  <a:pt x="31264" y="48574"/>
                </a:lnTo>
                <a:lnTo>
                  <a:pt x="34249" y="48728"/>
                </a:lnTo>
                <a:lnTo>
                  <a:pt x="36892" y="47227"/>
                </a:lnTo>
                <a:lnTo>
                  <a:pt x="36892" y="14133"/>
                </a:lnTo>
                <a:lnTo>
                  <a:pt x="36575" y="11681"/>
                </a:lnTo>
                <a:lnTo>
                  <a:pt x="35314" y="7491"/>
                </a:lnTo>
                <a:lnTo>
                  <a:pt x="32893" y="4315"/>
                </a:lnTo>
                <a:lnTo>
                  <a:pt x="29663" y="1838"/>
                </a:lnTo>
                <a:lnTo>
                  <a:pt x="25146" y="377"/>
                </a:lnTo>
                <a:lnTo>
                  <a:pt x="22402" y="0"/>
                </a:lnTo>
                <a:lnTo>
                  <a:pt x="19161" y="0"/>
                </a:lnTo>
                <a:lnTo>
                  <a:pt x="15731" y="161"/>
                </a:lnTo>
                <a:lnTo>
                  <a:pt x="12329" y="798"/>
                </a:lnTo>
                <a:lnTo>
                  <a:pt x="9330" y="1673"/>
                </a:lnTo>
                <a:lnTo>
                  <a:pt x="5535" y="3275"/>
                </a:lnTo>
                <a:lnTo>
                  <a:pt x="2767" y="5229"/>
                </a:lnTo>
                <a:lnTo>
                  <a:pt x="2195" y="8139"/>
                </a:lnTo>
                <a:lnTo>
                  <a:pt x="2943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9084430" y="4075523"/>
            <a:ext cx="31650" cy="70243"/>
          </a:xfrm>
          <a:custGeom>
            <a:avLst/>
            <a:gdLst/>
            <a:ahLst/>
            <a:cxnLst/>
            <a:rect l="l" t="t" r="r" b="b"/>
            <a:pathLst>
              <a:path w="31650" h="70243">
                <a:moveTo>
                  <a:pt x="27078" y="60552"/>
                </a:moveTo>
                <a:lnTo>
                  <a:pt x="23903" y="62456"/>
                </a:lnTo>
                <a:lnTo>
                  <a:pt x="20829" y="63193"/>
                </a:lnTo>
                <a:lnTo>
                  <a:pt x="17564" y="63193"/>
                </a:lnTo>
                <a:lnTo>
                  <a:pt x="14328" y="61682"/>
                </a:lnTo>
                <a:lnTo>
                  <a:pt x="11750" y="59320"/>
                </a:lnTo>
                <a:lnTo>
                  <a:pt x="10033" y="55954"/>
                </a:lnTo>
                <a:lnTo>
                  <a:pt x="12167" y="69594"/>
                </a:lnTo>
                <a:lnTo>
                  <a:pt x="14987" y="70243"/>
                </a:lnTo>
                <a:lnTo>
                  <a:pt x="21301" y="70243"/>
                </a:lnTo>
                <a:lnTo>
                  <a:pt x="24094" y="69519"/>
                </a:lnTo>
                <a:lnTo>
                  <a:pt x="26647" y="68097"/>
                </a:lnTo>
                <a:lnTo>
                  <a:pt x="31650" y="64667"/>
                </a:lnTo>
                <a:lnTo>
                  <a:pt x="30532" y="57416"/>
                </a:lnTo>
                <a:lnTo>
                  <a:pt x="27078" y="60552"/>
                </a:lnTo>
                <a:close/>
              </a:path>
              <a:path w="31650" h="70243">
                <a:moveTo>
                  <a:pt x="345" y="52503"/>
                </a:moveTo>
                <a:lnTo>
                  <a:pt x="1018" y="55436"/>
                </a:lnTo>
                <a:lnTo>
                  <a:pt x="1667" y="58392"/>
                </a:lnTo>
                <a:lnTo>
                  <a:pt x="2733" y="60958"/>
                </a:lnTo>
                <a:lnTo>
                  <a:pt x="4179" y="63129"/>
                </a:lnTo>
                <a:lnTo>
                  <a:pt x="7505" y="67043"/>
                </a:lnTo>
                <a:lnTo>
                  <a:pt x="12167" y="69594"/>
                </a:lnTo>
                <a:lnTo>
                  <a:pt x="10033" y="55954"/>
                </a:lnTo>
                <a:lnTo>
                  <a:pt x="9069" y="51879"/>
                </a:lnTo>
                <a:lnTo>
                  <a:pt x="8535" y="47498"/>
                </a:lnTo>
                <a:lnTo>
                  <a:pt x="8535" y="43102"/>
                </a:lnTo>
                <a:lnTo>
                  <a:pt x="9169" y="38938"/>
                </a:lnTo>
                <a:lnTo>
                  <a:pt x="10248" y="35039"/>
                </a:lnTo>
                <a:lnTo>
                  <a:pt x="12092" y="31774"/>
                </a:lnTo>
                <a:lnTo>
                  <a:pt x="14745" y="29451"/>
                </a:lnTo>
                <a:lnTo>
                  <a:pt x="17985" y="27965"/>
                </a:lnTo>
                <a:lnTo>
                  <a:pt x="22341" y="27965"/>
                </a:lnTo>
                <a:lnTo>
                  <a:pt x="26582" y="30135"/>
                </a:lnTo>
                <a:lnTo>
                  <a:pt x="30822" y="33677"/>
                </a:lnTo>
                <a:lnTo>
                  <a:pt x="33059" y="36446"/>
                </a:lnTo>
                <a:lnTo>
                  <a:pt x="33059" y="54418"/>
                </a:lnTo>
                <a:lnTo>
                  <a:pt x="30532" y="57416"/>
                </a:lnTo>
                <a:lnTo>
                  <a:pt x="31650" y="64667"/>
                </a:lnTo>
                <a:lnTo>
                  <a:pt x="33999" y="62114"/>
                </a:lnTo>
                <a:lnTo>
                  <a:pt x="33999" y="68047"/>
                </a:lnTo>
                <a:lnTo>
                  <a:pt x="35535" y="69429"/>
                </a:lnTo>
                <a:lnTo>
                  <a:pt x="38418" y="69594"/>
                </a:lnTo>
                <a:lnTo>
                  <a:pt x="41338" y="68047"/>
                </a:lnTo>
                <a:lnTo>
                  <a:pt x="41263" y="1104"/>
                </a:lnTo>
                <a:lnTo>
                  <a:pt x="38660" y="0"/>
                </a:lnTo>
                <a:lnTo>
                  <a:pt x="35687" y="0"/>
                </a:lnTo>
                <a:lnTo>
                  <a:pt x="33059" y="1548"/>
                </a:lnTo>
                <a:lnTo>
                  <a:pt x="33059" y="27673"/>
                </a:lnTo>
                <a:lnTo>
                  <a:pt x="30928" y="25438"/>
                </a:lnTo>
                <a:lnTo>
                  <a:pt x="26582" y="22593"/>
                </a:lnTo>
                <a:lnTo>
                  <a:pt x="22010" y="20866"/>
                </a:lnTo>
                <a:lnTo>
                  <a:pt x="16217" y="20866"/>
                </a:lnTo>
                <a:lnTo>
                  <a:pt x="13425" y="21462"/>
                </a:lnTo>
                <a:lnTo>
                  <a:pt x="11027" y="22644"/>
                </a:lnTo>
                <a:lnTo>
                  <a:pt x="6581" y="25513"/>
                </a:lnTo>
                <a:lnTo>
                  <a:pt x="3315" y="29908"/>
                </a:lnTo>
                <a:lnTo>
                  <a:pt x="2099" y="32561"/>
                </a:lnTo>
                <a:lnTo>
                  <a:pt x="1259" y="35673"/>
                </a:lnTo>
                <a:lnTo>
                  <a:pt x="431" y="38787"/>
                </a:lnTo>
                <a:lnTo>
                  <a:pt x="0" y="42278"/>
                </a:lnTo>
                <a:lnTo>
                  <a:pt x="0" y="49402"/>
                </a:lnTo>
                <a:lnTo>
                  <a:pt x="345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9135291" y="4133692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9"/>
                </a:moveTo>
                <a:lnTo>
                  <a:pt x="15760" y="1310"/>
                </a:lnTo>
                <a:lnTo>
                  <a:pt x="13017" y="0"/>
                </a:lnTo>
                <a:lnTo>
                  <a:pt x="9881" y="0"/>
                </a:lnTo>
                <a:lnTo>
                  <a:pt x="7087" y="1310"/>
                </a:lnTo>
                <a:lnTo>
                  <a:pt x="6630" y="3989"/>
                </a:lnTo>
                <a:lnTo>
                  <a:pt x="6630" y="10379"/>
                </a:lnTo>
                <a:lnTo>
                  <a:pt x="0" y="24105"/>
                </a:lnTo>
                <a:lnTo>
                  <a:pt x="914" y="25528"/>
                </a:lnTo>
                <a:lnTo>
                  <a:pt x="3492" y="25577"/>
                </a:lnTo>
                <a:lnTo>
                  <a:pt x="6389" y="24206"/>
                </a:lnTo>
                <a:lnTo>
                  <a:pt x="13223" y="13921"/>
                </a:lnTo>
                <a:lnTo>
                  <a:pt x="13792" y="13097"/>
                </a:lnTo>
                <a:lnTo>
                  <a:pt x="15342" y="10048"/>
                </a:lnTo>
                <a:lnTo>
                  <a:pt x="16066" y="6832"/>
                </a:lnTo>
                <a:lnTo>
                  <a:pt x="16217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6967335" y="4201836"/>
            <a:ext cx="42127" cy="65203"/>
          </a:xfrm>
          <a:custGeom>
            <a:avLst/>
            <a:gdLst/>
            <a:ahLst/>
            <a:cxnLst/>
            <a:rect l="l" t="t" r="r" b="b"/>
            <a:pathLst>
              <a:path w="42127" h="65203">
                <a:moveTo>
                  <a:pt x="39283" y="4701"/>
                </a:moveTo>
                <a:lnTo>
                  <a:pt x="40288" y="3341"/>
                </a:lnTo>
                <a:lnTo>
                  <a:pt x="40323" y="586"/>
                </a:lnTo>
                <a:lnTo>
                  <a:pt x="37504" y="0"/>
                </a:lnTo>
                <a:lnTo>
                  <a:pt x="34505" y="105"/>
                </a:lnTo>
                <a:lnTo>
                  <a:pt x="31446" y="1602"/>
                </a:lnTo>
                <a:lnTo>
                  <a:pt x="8575" y="30316"/>
                </a:lnTo>
                <a:lnTo>
                  <a:pt x="8575" y="1602"/>
                </a:lnTo>
                <a:lnTo>
                  <a:pt x="8384" y="904"/>
                </a:lnTo>
                <a:lnTo>
                  <a:pt x="5817" y="54"/>
                </a:lnTo>
                <a:lnTo>
                  <a:pt x="2807" y="54"/>
                </a:lnTo>
                <a:lnTo>
                  <a:pt x="0" y="1602"/>
                </a:lnTo>
                <a:lnTo>
                  <a:pt x="0" y="63605"/>
                </a:lnTo>
                <a:lnTo>
                  <a:pt x="190" y="64274"/>
                </a:lnTo>
                <a:lnTo>
                  <a:pt x="2807" y="65163"/>
                </a:lnTo>
                <a:lnTo>
                  <a:pt x="5817" y="65163"/>
                </a:lnTo>
                <a:lnTo>
                  <a:pt x="8575" y="63605"/>
                </a:lnTo>
                <a:lnTo>
                  <a:pt x="8575" y="31305"/>
                </a:lnTo>
                <a:lnTo>
                  <a:pt x="32335" y="63605"/>
                </a:lnTo>
                <a:lnTo>
                  <a:pt x="33605" y="64771"/>
                </a:lnTo>
                <a:lnTo>
                  <a:pt x="36575" y="65203"/>
                </a:lnTo>
                <a:lnTo>
                  <a:pt x="39358" y="65163"/>
                </a:lnTo>
                <a:lnTo>
                  <a:pt x="42127" y="63501"/>
                </a:lnTo>
                <a:lnTo>
                  <a:pt x="40920" y="60962"/>
                </a:lnTo>
                <a:lnTo>
                  <a:pt x="17870" y="30316"/>
                </a:lnTo>
                <a:lnTo>
                  <a:pt x="39283" y="4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7016047" y="4218313"/>
            <a:ext cx="25652" cy="49367"/>
          </a:xfrm>
          <a:custGeom>
            <a:avLst/>
            <a:gdLst/>
            <a:ahLst/>
            <a:cxnLst/>
            <a:rect l="l" t="t" r="r" b="b"/>
            <a:pathLst>
              <a:path w="25652" h="49367">
                <a:moveTo>
                  <a:pt x="21031" y="42383"/>
                </a:moveTo>
                <a:lnTo>
                  <a:pt x="16865" y="42927"/>
                </a:lnTo>
                <a:lnTo>
                  <a:pt x="18272" y="49367"/>
                </a:lnTo>
                <a:lnTo>
                  <a:pt x="20825" y="48784"/>
                </a:lnTo>
                <a:lnTo>
                  <a:pt x="25652" y="46469"/>
                </a:lnTo>
                <a:lnTo>
                  <a:pt x="24738" y="40198"/>
                </a:lnTo>
                <a:lnTo>
                  <a:pt x="21031" y="42383"/>
                </a:lnTo>
                <a:close/>
              </a:path>
              <a:path w="25652" h="49367">
                <a:moveTo>
                  <a:pt x="2943" y="10998"/>
                </a:moveTo>
                <a:lnTo>
                  <a:pt x="5662" y="10605"/>
                </a:lnTo>
                <a:lnTo>
                  <a:pt x="8710" y="9008"/>
                </a:lnTo>
                <a:lnTo>
                  <a:pt x="11339" y="7903"/>
                </a:lnTo>
                <a:lnTo>
                  <a:pt x="14565" y="6924"/>
                </a:lnTo>
                <a:lnTo>
                  <a:pt x="18413" y="6692"/>
                </a:lnTo>
                <a:lnTo>
                  <a:pt x="21920" y="6908"/>
                </a:lnTo>
                <a:lnTo>
                  <a:pt x="25562" y="8470"/>
                </a:lnTo>
                <a:lnTo>
                  <a:pt x="27787" y="11355"/>
                </a:lnTo>
                <a:lnTo>
                  <a:pt x="28511" y="14008"/>
                </a:lnTo>
                <a:lnTo>
                  <a:pt x="28701" y="17273"/>
                </a:lnTo>
                <a:lnTo>
                  <a:pt x="28701" y="20765"/>
                </a:lnTo>
                <a:lnTo>
                  <a:pt x="19010" y="20765"/>
                </a:lnTo>
                <a:lnTo>
                  <a:pt x="15875" y="21082"/>
                </a:lnTo>
                <a:lnTo>
                  <a:pt x="13082" y="21680"/>
                </a:lnTo>
                <a:lnTo>
                  <a:pt x="10284" y="22302"/>
                </a:lnTo>
                <a:lnTo>
                  <a:pt x="5993" y="24462"/>
                </a:lnTo>
                <a:lnTo>
                  <a:pt x="2576" y="27241"/>
                </a:lnTo>
                <a:lnTo>
                  <a:pt x="506" y="30963"/>
                </a:lnTo>
                <a:lnTo>
                  <a:pt x="0" y="35687"/>
                </a:lnTo>
                <a:lnTo>
                  <a:pt x="380" y="39776"/>
                </a:lnTo>
                <a:lnTo>
                  <a:pt x="1878" y="43182"/>
                </a:lnTo>
                <a:lnTo>
                  <a:pt x="4265" y="45786"/>
                </a:lnTo>
                <a:lnTo>
                  <a:pt x="7250" y="47830"/>
                </a:lnTo>
                <a:lnTo>
                  <a:pt x="11061" y="49061"/>
                </a:lnTo>
                <a:lnTo>
                  <a:pt x="15568" y="49367"/>
                </a:lnTo>
                <a:lnTo>
                  <a:pt x="18272" y="49367"/>
                </a:lnTo>
                <a:lnTo>
                  <a:pt x="16865" y="42927"/>
                </a:lnTo>
                <a:lnTo>
                  <a:pt x="14197" y="42927"/>
                </a:lnTo>
                <a:lnTo>
                  <a:pt x="12128" y="42242"/>
                </a:lnTo>
                <a:lnTo>
                  <a:pt x="9179" y="39485"/>
                </a:lnTo>
                <a:lnTo>
                  <a:pt x="8430" y="35294"/>
                </a:lnTo>
                <a:lnTo>
                  <a:pt x="8696" y="32727"/>
                </a:lnTo>
                <a:lnTo>
                  <a:pt x="10525" y="29718"/>
                </a:lnTo>
                <a:lnTo>
                  <a:pt x="14108" y="27663"/>
                </a:lnTo>
                <a:lnTo>
                  <a:pt x="17438" y="26899"/>
                </a:lnTo>
                <a:lnTo>
                  <a:pt x="21653" y="26709"/>
                </a:lnTo>
                <a:lnTo>
                  <a:pt x="28701" y="26709"/>
                </a:lnTo>
                <a:lnTo>
                  <a:pt x="28701" y="36249"/>
                </a:lnTo>
                <a:lnTo>
                  <a:pt x="24738" y="40198"/>
                </a:lnTo>
                <a:lnTo>
                  <a:pt x="25652" y="46469"/>
                </a:lnTo>
                <a:lnTo>
                  <a:pt x="29806" y="42736"/>
                </a:lnTo>
                <a:lnTo>
                  <a:pt x="29806" y="47222"/>
                </a:lnTo>
                <a:lnTo>
                  <a:pt x="31266" y="48578"/>
                </a:lnTo>
                <a:lnTo>
                  <a:pt x="34249" y="48719"/>
                </a:lnTo>
                <a:lnTo>
                  <a:pt x="36892" y="47222"/>
                </a:lnTo>
                <a:lnTo>
                  <a:pt x="36892" y="14137"/>
                </a:lnTo>
                <a:lnTo>
                  <a:pt x="36575" y="11671"/>
                </a:lnTo>
                <a:lnTo>
                  <a:pt x="35318" y="7481"/>
                </a:lnTo>
                <a:lnTo>
                  <a:pt x="32893" y="4320"/>
                </a:lnTo>
                <a:lnTo>
                  <a:pt x="29667" y="1828"/>
                </a:lnTo>
                <a:lnTo>
                  <a:pt x="25146" y="370"/>
                </a:lnTo>
                <a:lnTo>
                  <a:pt x="22387" y="0"/>
                </a:lnTo>
                <a:lnTo>
                  <a:pt x="19161" y="0"/>
                </a:lnTo>
                <a:lnTo>
                  <a:pt x="15735" y="154"/>
                </a:lnTo>
                <a:lnTo>
                  <a:pt x="12329" y="788"/>
                </a:lnTo>
                <a:lnTo>
                  <a:pt x="9334" y="1663"/>
                </a:lnTo>
                <a:lnTo>
                  <a:pt x="5535" y="3266"/>
                </a:lnTo>
                <a:lnTo>
                  <a:pt x="2767" y="5234"/>
                </a:lnTo>
                <a:lnTo>
                  <a:pt x="2195" y="8143"/>
                </a:lnTo>
                <a:lnTo>
                  <a:pt x="2943" y="109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7067995" y="4218325"/>
            <a:ext cx="26250" cy="48679"/>
          </a:xfrm>
          <a:custGeom>
            <a:avLst/>
            <a:gdLst/>
            <a:ahLst/>
            <a:cxnLst/>
            <a:rect l="l" t="t" r="r" b="b"/>
            <a:pathLst>
              <a:path w="26250" h="48679">
                <a:moveTo>
                  <a:pt x="8229" y="17614"/>
                </a:moveTo>
                <a:lnTo>
                  <a:pt x="9395" y="15786"/>
                </a:lnTo>
                <a:lnTo>
                  <a:pt x="11414" y="12966"/>
                </a:lnTo>
                <a:lnTo>
                  <a:pt x="14197" y="9932"/>
                </a:lnTo>
                <a:lnTo>
                  <a:pt x="17513" y="7948"/>
                </a:lnTo>
                <a:lnTo>
                  <a:pt x="20509" y="7848"/>
                </a:lnTo>
                <a:lnTo>
                  <a:pt x="23215" y="8561"/>
                </a:lnTo>
                <a:lnTo>
                  <a:pt x="26099" y="7923"/>
                </a:lnTo>
                <a:lnTo>
                  <a:pt x="26250" y="5180"/>
                </a:lnTo>
                <a:lnTo>
                  <a:pt x="26225" y="3351"/>
                </a:lnTo>
                <a:lnTo>
                  <a:pt x="24522" y="788"/>
                </a:lnTo>
                <a:lnTo>
                  <a:pt x="21728" y="125"/>
                </a:lnTo>
                <a:lnTo>
                  <a:pt x="18745" y="0"/>
                </a:lnTo>
                <a:lnTo>
                  <a:pt x="15900" y="622"/>
                </a:lnTo>
                <a:lnTo>
                  <a:pt x="13002" y="2362"/>
                </a:lnTo>
                <a:lnTo>
                  <a:pt x="9817" y="5511"/>
                </a:lnTo>
                <a:lnTo>
                  <a:pt x="7429" y="8776"/>
                </a:lnTo>
                <a:lnTo>
                  <a:pt x="7429" y="2246"/>
                </a:lnTo>
                <a:lnTo>
                  <a:pt x="5551" y="759"/>
                </a:lnTo>
                <a:lnTo>
                  <a:pt x="2969" y="684"/>
                </a:lnTo>
                <a:lnTo>
                  <a:pt x="0" y="2246"/>
                </a:lnTo>
                <a:lnTo>
                  <a:pt x="49" y="47664"/>
                </a:lnTo>
                <a:lnTo>
                  <a:pt x="2616" y="48679"/>
                </a:lnTo>
                <a:lnTo>
                  <a:pt x="5600" y="48679"/>
                </a:lnTo>
                <a:lnTo>
                  <a:pt x="8229" y="47167"/>
                </a:lnTo>
                <a:lnTo>
                  <a:pt x="8229" y="17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7100496" y="4218313"/>
            <a:ext cx="25652" cy="49367"/>
          </a:xfrm>
          <a:custGeom>
            <a:avLst/>
            <a:gdLst/>
            <a:ahLst/>
            <a:cxnLst/>
            <a:rect l="l" t="t" r="r" b="b"/>
            <a:pathLst>
              <a:path w="25652" h="49367">
                <a:moveTo>
                  <a:pt x="21041" y="42383"/>
                </a:moveTo>
                <a:lnTo>
                  <a:pt x="16877" y="42927"/>
                </a:lnTo>
                <a:lnTo>
                  <a:pt x="18272" y="49367"/>
                </a:lnTo>
                <a:lnTo>
                  <a:pt x="20825" y="48784"/>
                </a:lnTo>
                <a:lnTo>
                  <a:pt x="25652" y="46469"/>
                </a:lnTo>
                <a:lnTo>
                  <a:pt x="24749" y="40198"/>
                </a:lnTo>
                <a:lnTo>
                  <a:pt x="21041" y="42383"/>
                </a:lnTo>
                <a:close/>
              </a:path>
              <a:path w="25652" h="49367">
                <a:moveTo>
                  <a:pt x="2955" y="10998"/>
                </a:moveTo>
                <a:lnTo>
                  <a:pt x="5673" y="10605"/>
                </a:lnTo>
                <a:lnTo>
                  <a:pt x="8722" y="9008"/>
                </a:lnTo>
                <a:lnTo>
                  <a:pt x="11349" y="7903"/>
                </a:lnTo>
                <a:lnTo>
                  <a:pt x="14575" y="6924"/>
                </a:lnTo>
                <a:lnTo>
                  <a:pt x="18413" y="6692"/>
                </a:lnTo>
                <a:lnTo>
                  <a:pt x="21916" y="6908"/>
                </a:lnTo>
                <a:lnTo>
                  <a:pt x="25573" y="8470"/>
                </a:lnTo>
                <a:lnTo>
                  <a:pt x="27799" y="11355"/>
                </a:lnTo>
                <a:lnTo>
                  <a:pt x="28522" y="14008"/>
                </a:lnTo>
                <a:lnTo>
                  <a:pt x="28713" y="17273"/>
                </a:lnTo>
                <a:lnTo>
                  <a:pt x="28713" y="20765"/>
                </a:lnTo>
                <a:lnTo>
                  <a:pt x="19022" y="20765"/>
                </a:lnTo>
                <a:lnTo>
                  <a:pt x="15872" y="21082"/>
                </a:lnTo>
                <a:lnTo>
                  <a:pt x="13092" y="21680"/>
                </a:lnTo>
                <a:lnTo>
                  <a:pt x="10284" y="22302"/>
                </a:lnTo>
                <a:lnTo>
                  <a:pt x="5993" y="24462"/>
                </a:lnTo>
                <a:lnTo>
                  <a:pt x="2576" y="27241"/>
                </a:lnTo>
                <a:lnTo>
                  <a:pt x="518" y="30963"/>
                </a:lnTo>
                <a:lnTo>
                  <a:pt x="0" y="35687"/>
                </a:lnTo>
                <a:lnTo>
                  <a:pt x="377" y="39776"/>
                </a:lnTo>
                <a:lnTo>
                  <a:pt x="1878" y="43182"/>
                </a:lnTo>
                <a:lnTo>
                  <a:pt x="4265" y="45786"/>
                </a:lnTo>
                <a:lnTo>
                  <a:pt x="7250" y="47830"/>
                </a:lnTo>
                <a:lnTo>
                  <a:pt x="11073" y="49061"/>
                </a:lnTo>
                <a:lnTo>
                  <a:pt x="15580" y="49367"/>
                </a:lnTo>
                <a:lnTo>
                  <a:pt x="18272" y="49367"/>
                </a:lnTo>
                <a:lnTo>
                  <a:pt x="16877" y="42927"/>
                </a:lnTo>
                <a:lnTo>
                  <a:pt x="14208" y="42927"/>
                </a:lnTo>
                <a:lnTo>
                  <a:pt x="12138" y="42242"/>
                </a:lnTo>
                <a:lnTo>
                  <a:pt x="9179" y="39485"/>
                </a:lnTo>
                <a:lnTo>
                  <a:pt x="8430" y="35294"/>
                </a:lnTo>
                <a:lnTo>
                  <a:pt x="8696" y="32727"/>
                </a:lnTo>
                <a:lnTo>
                  <a:pt x="10525" y="29718"/>
                </a:lnTo>
                <a:lnTo>
                  <a:pt x="14118" y="27663"/>
                </a:lnTo>
                <a:lnTo>
                  <a:pt x="17434" y="26899"/>
                </a:lnTo>
                <a:lnTo>
                  <a:pt x="21664" y="26709"/>
                </a:lnTo>
                <a:lnTo>
                  <a:pt x="28713" y="26709"/>
                </a:lnTo>
                <a:lnTo>
                  <a:pt x="28713" y="36249"/>
                </a:lnTo>
                <a:lnTo>
                  <a:pt x="24749" y="40198"/>
                </a:lnTo>
                <a:lnTo>
                  <a:pt x="25652" y="46469"/>
                </a:lnTo>
                <a:lnTo>
                  <a:pt x="29804" y="42736"/>
                </a:lnTo>
                <a:lnTo>
                  <a:pt x="29804" y="47222"/>
                </a:lnTo>
                <a:lnTo>
                  <a:pt x="31276" y="48578"/>
                </a:lnTo>
                <a:lnTo>
                  <a:pt x="34250" y="48719"/>
                </a:lnTo>
                <a:lnTo>
                  <a:pt x="36903" y="47222"/>
                </a:lnTo>
                <a:lnTo>
                  <a:pt x="36903" y="14137"/>
                </a:lnTo>
                <a:lnTo>
                  <a:pt x="36575" y="11671"/>
                </a:lnTo>
                <a:lnTo>
                  <a:pt x="35316" y="7481"/>
                </a:lnTo>
                <a:lnTo>
                  <a:pt x="32903" y="4320"/>
                </a:lnTo>
                <a:lnTo>
                  <a:pt x="29663" y="1828"/>
                </a:lnTo>
                <a:lnTo>
                  <a:pt x="25146" y="370"/>
                </a:lnTo>
                <a:lnTo>
                  <a:pt x="22402" y="0"/>
                </a:lnTo>
                <a:lnTo>
                  <a:pt x="19173" y="0"/>
                </a:lnTo>
                <a:lnTo>
                  <a:pt x="15731" y="154"/>
                </a:lnTo>
                <a:lnTo>
                  <a:pt x="12329" y="788"/>
                </a:lnTo>
                <a:lnTo>
                  <a:pt x="9344" y="1663"/>
                </a:lnTo>
                <a:lnTo>
                  <a:pt x="5547" y="3266"/>
                </a:lnTo>
                <a:lnTo>
                  <a:pt x="2778" y="5234"/>
                </a:lnTo>
                <a:lnTo>
                  <a:pt x="2195" y="8143"/>
                </a:lnTo>
                <a:lnTo>
                  <a:pt x="2955" y="109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7149301" y="4218372"/>
            <a:ext cx="35431" cy="49312"/>
          </a:xfrm>
          <a:custGeom>
            <a:avLst/>
            <a:gdLst/>
            <a:ahLst/>
            <a:cxnLst/>
            <a:rect l="l" t="t" r="r" b="b"/>
            <a:pathLst>
              <a:path w="35431" h="49312">
                <a:moveTo>
                  <a:pt x="7937" y="3959"/>
                </a:moveTo>
                <a:lnTo>
                  <a:pt x="4175" y="8013"/>
                </a:lnTo>
                <a:lnTo>
                  <a:pt x="2703" y="10615"/>
                </a:lnTo>
                <a:lnTo>
                  <a:pt x="1612" y="13802"/>
                </a:lnTo>
                <a:lnTo>
                  <a:pt x="533" y="16977"/>
                </a:lnTo>
                <a:lnTo>
                  <a:pt x="0" y="20775"/>
                </a:lnTo>
                <a:lnTo>
                  <a:pt x="0" y="29094"/>
                </a:lnTo>
                <a:lnTo>
                  <a:pt x="431" y="32536"/>
                </a:lnTo>
                <a:lnTo>
                  <a:pt x="1306" y="35506"/>
                </a:lnTo>
                <a:lnTo>
                  <a:pt x="2195" y="38491"/>
                </a:lnTo>
                <a:lnTo>
                  <a:pt x="5154" y="43051"/>
                </a:lnTo>
                <a:lnTo>
                  <a:pt x="8928" y="46659"/>
                </a:lnTo>
                <a:lnTo>
                  <a:pt x="13917" y="48779"/>
                </a:lnTo>
                <a:lnTo>
                  <a:pt x="16775" y="49312"/>
                </a:lnTo>
                <a:lnTo>
                  <a:pt x="20016" y="49312"/>
                </a:lnTo>
                <a:lnTo>
                  <a:pt x="23087" y="49161"/>
                </a:lnTo>
                <a:lnTo>
                  <a:pt x="26021" y="48563"/>
                </a:lnTo>
                <a:lnTo>
                  <a:pt x="28623" y="47685"/>
                </a:lnTo>
                <a:lnTo>
                  <a:pt x="31990" y="46047"/>
                </a:lnTo>
                <a:lnTo>
                  <a:pt x="35128" y="43088"/>
                </a:lnTo>
                <a:lnTo>
                  <a:pt x="35431" y="40284"/>
                </a:lnTo>
                <a:lnTo>
                  <a:pt x="35406" y="39038"/>
                </a:lnTo>
                <a:lnTo>
                  <a:pt x="33677" y="36485"/>
                </a:lnTo>
                <a:lnTo>
                  <a:pt x="30822" y="38591"/>
                </a:lnTo>
                <a:lnTo>
                  <a:pt x="27482" y="40676"/>
                </a:lnTo>
                <a:lnTo>
                  <a:pt x="24612" y="41882"/>
                </a:lnTo>
                <a:lnTo>
                  <a:pt x="21056" y="42174"/>
                </a:lnTo>
                <a:lnTo>
                  <a:pt x="17283" y="41817"/>
                </a:lnTo>
                <a:lnTo>
                  <a:pt x="14198" y="40394"/>
                </a:lnTo>
                <a:lnTo>
                  <a:pt x="11822" y="37843"/>
                </a:lnTo>
                <a:lnTo>
                  <a:pt x="9942" y="34556"/>
                </a:lnTo>
                <a:lnTo>
                  <a:pt x="8851" y="30185"/>
                </a:lnTo>
                <a:lnTo>
                  <a:pt x="8586" y="27644"/>
                </a:lnTo>
                <a:lnTo>
                  <a:pt x="8586" y="18957"/>
                </a:lnTo>
                <a:lnTo>
                  <a:pt x="9636" y="14550"/>
                </a:lnTo>
                <a:lnTo>
                  <a:pt x="11746" y="11490"/>
                </a:lnTo>
                <a:lnTo>
                  <a:pt x="13867" y="8455"/>
                </a:lnTo>
                <a:lnTo>
                  <a:pt x="16902" y="6932"/>
                </a:lnTo>
                <a:lnTo>
                  <a:pt x="22795" y="6932"/>
                </a:lnTo>
                <a:lnTo>
                  <a:pt x="25869" y="7743"/>
                </a:lnTo>
                <a:lnTo>
                  <a:pt x="28497" y="8912"/>
                </a:lnTo>
                <a:lnTo>
                  <a:pt x="31978" y="11400"/>
                </a:lnTo>
                <a:lnTo>
                  <a:pt x="34782" y="11440"/>
                </a:lnTo>
                <a:lnTo>
                  <a:pt x="35229" y="8737"/>
                </a:lnTo>
                <a:lnTo>
                  <a:pt x="34988" y="6155"/>
                </a:lnTo>
                <a:lnTo>
                  <a:pt x="32738" y="3502"/>
                </a:lnTo>
                <a:lnTo>
                  <a:pt x="29969" y="1879"/>
                </a:lnTo>
                <a:lnTo>
                  <a:pt x="26478" y="659"/>
                </a:lnTo>
                <a:lnTo>
                  <a:pt x="23774" y="125"/>
                </a:lnTo>
                <a:lnTo>
                  <a:pt x="17995" y="0"/>
                </a:lnTo>
                <a:lnTo>
                  <a:pt x="15238" y="482"/>
                </a:lnTo>
                <a:lnTo>
                  <a:pt x="12701" y="1457"/>
                </a:lnTo>
                <a:lnTo>
                  <a:pt x="10158" y="2447"/>
                </a:lnTo>
                <a:lnTo>
                  <a:pt x="7937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7195621" y="4197239"/>
            <a:ext cx="38682" cy="69761"/>
          </a:xfrm>
          <a:custGeom>
            <a:avLst/>
            <a:gdLst/>
            <a:ahLst/>
            <a:cxnLst/>
            <a:rect l="l" t="t" r="r" b="b"/>
            <a:pathLst>
              <a:path w="38682" h="69761">
                <a:moveTo>
                  <a:pt x="30453" y="41948"/>
                </a:moveTo>
                <a:lnTo>
                  <a:pt x="30502" y="68746"/>
                </a:lnTo>
                <a:lnTo>
                  <a:pt x="33080" y="69761"/>
                </a:lnTo>
                <a:lnTo>
                  <a:pt x="36054" y="69761"/>
                </a:lnTo>
                <a:lnTo>
                  <a:pt x="38682" y="68249"/>
                </a:lnTo>
                <a:lnTo>
                  <a:pt x="38682" y="37666"/>
                </a:lnTo>
                <a:lnTo>
                  <a:pt x="38416" y="34913"/>
                </a:lnTo>
                <a:lnTo>
                  <a:pt x="37868" y="32627"/>
                </a:lnTo>
                <a:lnTo>
                  <a:pt x="36396" y="28357"/>
                </a:lnTo>
                <a:lnTo>
                  <a:pt x="33869" y="24966"/>
                </a:lnTo>
                <a:lnTo>
                  <a:pt x="30175" y="22594"/>
                </a:lnTo>
                <a:lnTo>
                  <a:pt x="25614" y="21081"/>
                </a:lnTo>
                <a:lnTo>
                  <a:pt x="22604" y="21081"/>
                </a:lnTo>
                <a:lnTo>
                  <a:pt x="17781" y="21690"/>
                </a:lnTo>
                <a:lnTo>
                  <a:pt x="12978" y="24102"/>
                </a:lnTo>
                <a:lnTo>
                  <a:pt x="8241" y="28458"/>
                </a:lnTo>
                <a:lnTo>
                  <a:pt x="8164" y="1066"/>
                </a:lnTo>
                <a:lnTo>
                  <a:pt x="5613" y="0"/>
                </a:lnTo>
                <a:lnTo>
                  <a:pt x="2628" y="0"/>
                </a:lnTo>
                <a:lnTo>
                  <a:pt x="0" y="1563"/>
                </a:lnTo>
                <a:lnTo>
                  <a:pt x="50" y="68746"/>
                </a:lnTo>
                <a:lnTo>
                  <a:pt x="2628" y="69761"/>
                </a:lnTo>
                <a:lnTo>
                  <a:pt x="5613" y="69761"/>
                </a:lnTo>
                <a:lnTo>
                  <a:pt x="8241" y="68249"/>
                </a:lnTo>
                <a:lnTo>
                  <a:pt x="8241" y="36842"/>
                </a:lnTo>
                <a:lnTo>
                  <a:pt x="10491" y="34024"/>
                </a:lnTo>
                <a:lnTo>
                  <a:pt x="14716" y="30416"/>
                </a:lnTo>
                <a:lnTo>
                  <a:pt x="18846" y="28216"/>
                </a:lnTo>
                <a:lnTo>
                  <a:pt x="22514" y="28216"/>
                </a:lnTo>
                <a:lnTo>
                  <a:pt x="26338" y="29717"/>
                </a:lnTo>
                <a:lnTo>
                  <a:pt x="28865" y="32839"/>
                </a:lnTo>
                <a:lnTo>
                  <a:pt x="29855" y="35749"/>
                </a:lnTo>
                <a:lnTo>
                  <a:pt x="30453" y="39381"/>
                </a:lnTo>
                <a:lnTo>
                  <a:pt x="30453" y="419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7247956" y="4200502"/>
            <a:ext cx="10184" cy="66498"/>
          </a:xfrm>
          <a:custGeom>
            <a:avLst/>
            <a:gdLst/>
            <a:ahLst/>
            <a:cxnLst/>
            <a:rect l="l" t="t" r="r" b="b"/>
            <a:pathLst>
              <a:path w="10184" h="66498">
                <a:moveTo>
                  <a:pt x="0" y="4978"/>
                </a:moveTo>
                <a:lnTo>
                  <a:pt x="367" y="8167"/>
                </a:lnTo>
                <a:lnTo>
                  <a:pt x="3124" y="9881"/>
                </a:lnTo>
                <a:lnTo>
                  <a:pt x="7009" y="9881"/>
                </a:lnTo>
                <a:lnTo>
                  <a:pt x="9827" y="8127"/>
                </a:lnTo>
                <a:lnTo>
                  <a:pt x="10184" y="4888"/>
                </a:lnTo>
                <a:lnTo>
                  <a:pt x="9827" y="1701"/>
                </a:lnTo>
                <a:lnTo>
                  <a:pt x="7073" y="0"/>
                </a:lnTo>
                <a:lnTo>
                  <a:pt x="3175" y="0"/>
                </a:lnTo>
                <a:lnTo>
                  <a:pt x="367" y="1742"/>
                </a:lnTo>
                <a:lnTo>
                  <a:pt x="0" y="4978"/>
                </a:lnTo>
                <a:close/>
              </a:path>
              <a:path w="10184" h="66498">
                <a:moveTo>
                  <a:pt x="1054" y="65483"/>
                </a:moveTo>
                <a:lnTo>
                  <a:pt x="3632" y="66498"/>
                </a:lnTo>
                <a:lnTo>
                  <a:pt x="6616" y="66498"/>
                </a:lnTo>
                <a:lnTo>
                  <a:pt x="9244" y="64987"/>
                </a:lnTo>
                <a:lnTo>
                  <a:pt x="9168" y="19608"/>
                </a:lnTo>
                <a:lnTo>
                  <a:pt x="6616" y="18553"/>
                </a:lnTo>
                <a:lnTo>
                  <a:pt x="3632" y="18553"/>
                </a:lnTo>
                <a:lnTo>
                  <a:pt x="1014" y="20065"/>
                </a:lnTo>
                <a:lnTo>
                  <a:pt x="1054" y="654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7272352" y="4255556"/>
            <a:ext cx="10731" cy="11631"/>
          </a:xfrm>
          <a:custGeom>
            <a:avLst/>
            <a:gdLst/>
            <a:ahLst/>
            <a:cxnLst/>
            <a:rect l="l" t="t" r="r" b="b"/>
            <a:pathLst>
              <a:path w="10731" h="11631">
                <a:moveTo>
                  <a:pt x="10731" y="5737"/>
                </a:moveTo>
                <a:lnTo>
                  <a:pt x="10350" y="1918"/>
                </a:lnTo>
                <a:lnTo>
                  <a:pt x="7440" y="0"/>
                </a:lnTo>
                <a:lnTo>
                  <a:pt x="3376" y="0"/>
                </a:lnTo>
                <a:lnTo>
                  <a:pt x="392" y="1954"/>
                </a:lnTo>
                <a:lnTo>
                  <a:pt x="0" y="5892"/>
                </a:lnTo>
                <a:lnTo>
                  <a:pt x="392" y="9716"/>
                </a:lnTo>
                <a:lnTo>
                  <a:pt x="3300" y="11631"/>
                </a:lnTo>
                <a:lnTo>
                  <a:pt x="7354" y="11631"/>
                </a:lnTo>
                <a:lnTo>
                  <a:pt x="10350" y="9676"/>
                </a:lnTo>
                <a:lnTo>
                  <a:pt x="10731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5436871" y="4445683"/>
            <a:ext cx="55156" cy="65203"/>
          </a:xfrm>
          <a:custGeom>
            <a:avLst/>
            <a:gdLst/>
            <a:ahLst/>
            <a:cxnLst/>
            <a:rect l="l" t="t" r="r" b="b"/>
            <a:pathLst>
              <a:path w="55156" h="65203">
                <a:moveTo>
                  <a:pt x="2703" y="65203"/>
                </a:moveTo>
                <a:lnTo>
                  <a:pt x="5360" y="65163"/>
                </a:lnTo>
                <a:lnTo>
                  <a:pt x="8406" y="63450"/>
                </a:lnTo>
                <a:lnTo>
                  <a:pt x="13702" y="47915"/>
                </a:lnTo>
                <a:lnTo>
                  <a:pt x="40549" y="47915"/>
                </a:lnTo>
                <a:lnTo>
                  <a:pt x="15847" y="41087"/>
                </a:lnTo>
                <a:lnTo>
                  <a:pt x="26974" y="8892"/>
                </a:lnTo>
                <a:lnTo>
                  <a:pt x="28346" y="0"/>
                </a:lnTo>
                <a:lnTo>
                  <a:pt x="24804" y="76"/>
                </a:lnTo>
                <a:lnTo>
                  <a:pt x="21739" y="1793"/>
                </a:lnTo>
                <a:lnTo>
                  <a:pt x="74" y="61798"/>
                </a:lnTo>
                <a:lnTo>
                  <a:pt x="0" y="64590"/>
                </a:lnTo>
                <a:lnTo>
                  <a:pt x="2703" y="65203"/>
                </a:lnTo>
                <a:close/>
              </a:path>
              <a:path w="55156" h="65203">
                <a:moveTo>
                  <a:pt x="54824" y="61847"/>
                </a:moveTo>
                <a:lnTo>
                  <a:pt x="33159" y="1842"/>
                </a:lnTo>
                <a:lnTo>
                  <a:pt x="31189" y="215"/>
                </a:lnTo>
                <a:lnTo>
                  <a:pt x="28346" y="0"/>
                </a:lnTo>
                <a:lnTo>
                  <a:pt x="26974" y="8892"/>
                </a:lnTo>
                <a:lnTo>
                  <a:pt x="38314" y="41087"/>
                </a:lnTo>
                <a:lnTo>
                  <a:pt x="15847" y="41087"/>
                </a:lnTo>
                <a:lnTo>
                  <a:pt x="40549" y="47915"/>
                </a:lnTo>
                <a:lnTo>
                  <a:pt x="46100" y="63651"/>
                </a:lnTo>
                <a:lnTo>
                  <a:pt x="46669" y="64590"/>
                </a:lnTo>
                <a:lnTo>
                  <a:pt x="49236" y="65177"/>
                </a:lnTo>
                <a:lnTo>
                  <a:pt x="52130" y="65203"/>
                </a:lnTo>
                <a:lnTo>
                  <a:pt x="55156" y="64414"/>
                </a:lnTo>
                <a:lnTo>
                  <a:pt x="54824" y="6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5502294" y="4445712"/>
            <a:ext cx="48668" cy="65811"/>
          </a:xfrm>
          <a:custGeom>
            <a:avLst/>
            <a:gdLst/>
            <a:ahLst/>
            <a:cxnLst/>
            <a:rect l="l" t="t" r="r" b="b"/>
            <a:pathLst>
              <a:path w="48668" h="65811">
                <a:moveTo>
                  <a:pt x="8535" y="1576"/>
                </a:moveTo>
                <a:lnTo>
                  <a:pt x="8329" y="877"/>
                </a:lnTo>
                <a:lnTo>
                  <a:pt x="5767" y="0"/>
                </a:lnTo>
                <a:lnTo>
                  <a:pt x="2731" y="0"/>
                </a:lnTo>
                <a:lnTo>
                  <a:pt x="0" y="1576"/>
                </a:lnTo>
                <a:lnTo>
                  <a:pt x="0" y="45608"/>
                </a:lnTo>
                <a:lnTo>
                  <a:pt x="557" y="49110"/>
                </a:lnTo>
                <a:lnTo>
                  <a:pt x="1687" y="52134"/>
                </a:lnTo>
                <a:lnTo>
                  <a:pt x="2833" y="55154"/>
                </a:lnTo>
                <a:lnTo>
                  <a:pt x="6541" y="59701"/>
                </a:lnTo>
                <a:lnTo>
                  <a:pt x="11137" y="63233"/>
                </a:lnTo>
                <a:lnTo>
                  <a:pt x="14072" y="64263"/>
                </a:lnTo>
                <a:lnTo>
                  <a:pt x="17006" y="65293"/>
                </a:lnTo>
                <a:lnTo>
                  <a:pt x="20242" y="65811"/>
                </a:lnTo>
                <a:lnTo>
                  <a:pt x="27698" y="65811"/>
                </a:lnTo>
                <a:lnTo>
                  <a:pt x="31179" y="65267"/>
                </a:lnTo>
                <a:lnTo>
                  <a:pt x="34239" y="64162"/>
                </a:lnTo>
                <a:lnTo>
                  <a:pt x="37299" y="63068"/>
                </a:lnTo>
                <a:lnTo>
                  <a:pt x="39902" y="61455"/>
                </a:lnTo>
                <a:lnTo>
                  <a:pt x="44157" y="57189"/>
                </a:lnTo>
                <a:lnTo>
                  <a:pt x="45784" y="54585"/>
                </a:lnTo>
                <a:lnTo>
                  <a:pt x="46940" y="51512"/>
                </a:lnTo>
                <a:lnTo>
                  <a:pt x="48096" y="48437"/>
                </a:lnTo>
                <a:lnTo>
                  <a:pt x="48668" y="44935"/>
                </a:lnTo>
                <a:lnTo>
                  <a:pt x="48588" y="1069"/>
                </a:lnTo>
                <a:lnTo>
                  <a:pt x="45900" y="0"/>
                </a:lnTo>
                <a:lnTo>
                  <a:pt x="42900" y="0"/>
                </a:lnTo>
                <a:lnTo>
                  <a:pt x="40133" y="1576"/>
                </a:lnTo>
                <a:lnTo>
                  <a:pt x="40133" y="43940"/>
                </a:lnTo>
                <a:lnTo>
                  <a:pt x="39776" y="46483"/>
                </a:lnTo>
                <a:lnTo>
                  <a:pt x="38340" y="50798"/>
                </a:lnTo>
                <a:lnTo>
                  <a:pt x="35967" y="54079"/>
                </a:lnTo>
                <a:lnTo>
                  <a:pt x="32969" y="56642"/>
                </a:lnTo>
                <a:lnTo>
                  <a:pt x="29070" y="58113"/>
                </a:lnTo>
                <a:lnTo>
                  <a:pt x="24357" y="58470"/>
                </a:lnTo>
                <a:lnTo>
                  <a:pt x="19734" y="58103"/>
                </a:lnTo>
                <a:lnTo>
                  <a:pt x="15850" y="56606"/>
                </a:lnTo>
                <a:lnTo>
                  <a:pt x="12801" y="53999"/>
                </a:lnTo>
                <a:lnTo>
                  <a:pt x="10350" y="50673"/>
                </a:lnTo>
                <a:lnTo>
                  <a:pt x="8892" y="46216"/>
                </a:lnTo>
                <a:lnTo>
                  <a:pt x="8535" y="43599"/>
                </a:lnTo>
                <a:lnTo>
                  <a:pt x="8535" y="15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5567793" y="4445981"/>
            <a:ext cx="49668" cy="64606"/>
          </a:xfrm>
          <a:custGeom>
            <a:avLst/>
            <a:gdLst/>
            <a:ahLst/>
            <a:cxnLst/>
            <a:rect l="l" t="t" r="r" b="b"/>
            <a:pathLst>
              <a:path w="49668" h="64606">
                <a:moveTo>
                  <a:pt x="39217" y="43103"/>
                </a:moveTo>
                <a:lnTo>
                  <a:pt x="38263" y="46318"/>
                </a:lnTo>
                <a:lnTo>
                  <a:pt x="36841" y="48982"/>
                </a:lnTo>
                <a:lnTo>
                  <a:pt x="34951" y="51116"/>
                </a:lnTo>
                <a:lnTo>
                  <a:pt x="30681" y="54824"/>
                </a:lnTo>
                <a:lnTo>
                  <a:pt x="27852" y="55854"/>
                </a:lnTo>
                <a:lnTo>
                  <a:pt x="25034" y="56884"/>
                </a:lnTo>
                <a:lnTo>
                  <a:pt x="21553" y="57402"/>
                </a:lnTo>
                <a:lnTo>
                  <a:pt x="17423" y="57402"/>
                </a:lnTo>
                <a:lnTo>
                  <a:pt x="22391" y="64606"/>
                </a:lnTo>
                <a:lnTo>
                  <a:pt x="27153" y="63917"/>
                </a:lnTo>
                <a:lnTo>
                  <a:pt x="31154" y="62561"/>
                </a:lnTo>
                <a:lnTo>
                  <a:pt x="35142" y="61189"/>
                </a:lnTo>
                <a:lnTo>
                  <a:pt x="38508" y="59129"/>
                </a:lnTo>
                <a:lnTo>
                  <a:pt x="41262" y="56376"/>
                </a:lnTo>
                <a:lnTo>
                  <a:pt x="44005" y="53643"/>
                </a:lnTo>
                <a:lnTo>
                  <a:pt x="46100" y="50177"/>
                </a:lnTo>
                <a:lnTo>
                  <a:pt x="47523" y="45998"/>
                </a:lnTo>
                <a:lnTo>
                  <a:pt x="48944" y="41832"/>
                </a:lnTo>
                <a:lnTo>
                  <a:pt x="49668" y="36943"/>
                </a:lnTo>
                <a:lnTo>
                  <a:pt x="49668" y="26492"/>
                </a:lnTo>
                <a:lnTo>
                  <a:pt x="48995" y="22137"/>
                </a:lnTo>
                <a:lnTo>
                  <a:pt x="47652" y="18262"/>
                </a:lnTo>
                <a:lnTo>
                  <a:pt x="46291" y="14414"/>
                </a:lnTo>
                <a:lnTo>
                  <a:pt x="44323" y="11123"/>
                </a:lnTo>
                <a:lnTo>
                  <a:pt x="41709" y="8406"/>
                </a:lnTo>
                <a:lnTo>
                  <a:pt x="39091" y="5702"/>
                </a:lnTo>
                <a:lnTo>
                  <a:pt x="35852" y="3618"/>
                </a:lnTo>
                <a:lnTo>
                  <a:pt x="31992" y="2171"/>
                </a:lnTo>
                <a:lnTo>
                  <a:pt x="28144" y="735"/>
                </a:lnTo>
                <a:lnTo>
                  <a:pt x="23421" y="0"/>
                </a:lnTo>
                <a:lnTo>
                  <a:pt x="17819" y="0"/>
                </a:lnTo>
                <a:lnTo>
                  <a:pt x="8599" y="7136"/>
                </a:lnTo>
                <a:lnTo>
                  <a:pt x="21779" y="7136"/>
                </a:lnTo>
                <a:lnTo>
                  <a:pt x="25426" y="7747"/>
                </a:lnTo>
                <a:lnTo>
                  <a:pt x="28244" y="8989"/>
                </a:lnTo>
                <a:lnTo>
                  <a:pt x="31078" y="10224"/>
                </a:lnTo>
                <a:lnTo>
                  <a:pt x="33425" y="11924"/>
                </a:lnTo>
                <a:lnTo>
                  <a:pt x="37122" y="16319"/>
                </a:lnTo>
                <a:lnTo>
                  <a:pt x="38469" y="18921"/>
                </a:lnTo>
                <a:lnTo>
                  <a:pt x="39333" y="21931"/>
                </a:lnTo>
                <a:lnTo>
                  <a:pt x="40208" y="24955"/>
                </a:lnTo>
                <a:lnTo>
                  <a:pt x="40639" y="28206"/>
                </a:lnTo>
                <a:lnTo>
                  <a:pt x="40639" y="36093"/>
                </a:lnTo>
                <a:lnTo>
                  <a:pt x="40157" y="39903"/>
                </a:lnTo>
                <a:lnTo>
                  <a:pt x="39217" y="43103"/>
                </a:lnTo>
                <a:close/>
              </a:path>
              <a:path w="49668" h="64606">
                <a:moveTo>
                  <a:pt x="0" y="3492"/>
                </a:moveTo>
                <a:lnTo>
                  <a:pt x="0" y="61099"/>
                </a:lnTo>
                <a:lnTo>
                  <a:pt x="345" y="63309"/>
                </a:lnTo>
                <a:lnTo>
                  <a:pt x="3200" y="64606"/>
                </a:lnTo>
                <a:lnTo>
                  <a:pt x="22391" y="64606"/>
                </a:lnTo>
                <a:lnTo>
                  <a:pt x="17423" y="57402"/>
                </a:lnTo>
                <a:lnTo>
                  <a:pt x="8599" y="57402"/>
                </a:lnTo>
                <a:lnTo>
                  <a:pt x="8599" y="7136"/>
                </a:lnTo>
                <a:lnTo>
                  <a:pt x="17819" y="0"/>
                </a:lnTo>
                <a:lnTo>
                  <a:pt x="3200" y="0"/>
                </a:lnTo>
                <a:lnTo>
                  <a:pt x="1028" y="774"/>
                </a:lnTo>
                <a:lnTo>
                  <a:pt x="0" y="34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5630021" y="4445718"/>
            <a:ext cx="8586" cy="65114"/>
          </a:xfrm>
          <a:custGeom>
            <a:avLst/>
            <a:gdLst/>
            <a:ahLst/>
            <a:cxnLst/>
            <a:rect l="l" t="t" r="r" b="b"/>
            <a:pathLst>
              <a:path w="8586" h="65114">
                <a:moveTo>
                  <a:pt x="8586" y="63562"/>
                </a:moveTo>
                <a:lnTo>
                  <a:pt x="8586" y="1563"/>
                </a:lnTo>
                <a:lnTo>
                  <a:pt x="8380" y="864"/>
                </a:lnTo>
                <a:lnTo>
                  <a:pt x="5817" y="0"/>
                </a:lnTo>
                <a:lnTo>
                  <a:pt x="2868" y="0"/>
                </a:lnTo>
                <a:lnTo>
                  <a:pt x="0" y="1563"/>
                </a:lnTo>
                <a:lnTo>
                  <a:pt x="0" y="63562"/>
                </a:lnTo>
                <a:lnTo>
                  <a:pt x="205" y="64260"/>
                </a:lnTo>
                <a:lnTo>
                  <a:pt x="2819" y="65114"/>
                </a:lnTo>
                <a:lnTo>
                  <a:pt x="5817" y="65114"/>
                </a:lnTo>
                <a:lnTo>
                  <a:pt x="8586" y="63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5647583" y="4445977"/>
            <a:ext cx="48322" cy="64847"/>
          </a:xfrm>
          <a:custGeom>
            <a:avLst/>
            <a:gdLst/>
            <a:ahLst/>
            <a:cxnLst/>
            <a:rect l="l" t="t" r="r" b="b"/>
            <a:pathLst>
              <a:path w="48322" h="64847">
                <a:moveTo>
                  <a:pt x="20065" y="63997"/>
                </a:moveTo>
                <a:lnTo>
                  <a:pt x="22683" y="64847"/>
                </a:lnTo>
                <a:lnTo>
                  <a:pt x="25692" y="64847"/>
                </a:lnTo>
                <a:lnTo>
                  <a:pt x="28460" y="63299"/>
                </a:lnTo>
                <a:lnTo>
                  <a:pt x="28460" y="7291"/>
                </a:lnTo>
                <a:lnTo>
                  <a:pt x="46622" y="7291"/>
                </a:lnTo>
                <a:lnTo>
                  <a:pt x="47904" y="6466"/>
                </a:lnTo>
                <a:lnTo>
                  <a:pt x="48322" y="3698"/>
                </a:lnTo>
                <a:lnTo>
                  <a:pt x="48322" y="3064"/>
                </a:lnTo>
                <a:lnTo>
                  <a:pt x="46622" y="0"/>
                </a:lnTo>
                <a:lnTo>
                  <a:pt x="1701" y="0"/>
                </a:lnTo>
                <a:lnTo>
                  <a:pt x="215" y="1537"/>
                </a:lnTo>
                <a:lnTo>
                  <a:pt x="0" y="4331"/>
                </a:lnTo>
                <a:lnTo>
                  <a:pt x="1701" y="7291"/>
                </a:lnTo>
                <a:lnTo>
                  <a:pt x="19875" y="7291"/>
                </a:lnTo>
                <a:lnTo>
                  <a:pt x="19875" y="63299"/>
                </a:lnTo>
                <a:lnTo>
                  <a:pt x="20065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5701317" y="4451242"/>
            <a:ext cx="57758" cy="64314"/>
          </a:xfrm>
          <a:custGeom>
            <a:avLst/>
            <a:gdLst/>
            <a:ahLst/>
            <a:cxnLst/>
            <a:rect l="l" t="t" r="r" b="b"/>
            <a:pathLst>
              <a:path w="57758" h="64314">
                <a:moveTo>
                  <a:pt x="557" y="37425"/>
                </a:moveTo>
                <a:lnTo>
                  <a:pt x="1687" y="41515"/>
                </a:lnTo>
                <a:lnTo>
                  <a:pt x="2829" y="45615"/>
                </a:lnTo>
                <a:lnTo>
                  <a:pt x="4531" y="49032"/>
                </a:lnTo>
                <a:lnTo>
                  <a:pt x="6858" y="51799"/>
                </a:lnTo>
                <a:lnTo>
                  <a:pt x="9168" y="54568"/>
                </a:lnTo>
                <a:lnTo>
                  <a:pt x="12103" y="56663"/>
                </a:lnTo>
                <a:lnTo>
                  <a:pt x="15631" y="58113"/>
                </a:lnTo>
                <a:lnTo>
                  <a:pt x="14705" y="47839"/>
                </a:lnTo>
                <a:lnTo>
                  <a:pt x="11720" y="43218"/>
                </a:lnTo>
                <a:lnTo>
                  <a:pt x="10651" y="40459"/>
                </a:lnTo>
                <a:lnTo>
                  <a:pt x="10017" y="37274"/>
                </a:lnTo>
                <a:lnTo>
                  <a:pt x="9395" y="34074"/>
                </a:lnTo>
                <a:lnTo>
                  <a:pt x="9077" y="30577"/>
                </a:lnTo>
                <a:lnTo>
                  <a:pt x="9077" y="23366"/>
                </a:lnTo>
                <a:lnTo>
                  <a:pt x="9841" y="0"/>
                </a:lnTo>
                <a:lnTo>
                  <a:pt x="7376" y="2894"/>
                </a:lnTo>
                <a:lnTo>
                  <a:pt x="4923" y="5814"/>
                </a:lnTo>
                <a:lnTo>
                  <a:pt x="3069" y="9344"/>
                </a:lnTo>
                <a:lnTo>
                  <a:pt x="1838" y="13510"/>
                </a:lnTo>
                <a:lnTo>
                  <a:pt x="608" y="17664"/>
                </a:lnTo>
                <a:lnTo>
                  <a:pt x="0" y="22298"/>
                </a:lnTo>
                <a:lnTo>
                  <a:pt x="0" y="32712"/>
                </a:lnTo>
                <a:lnTo>
                  <a:pt x="557" y="37425"/>
                </a:lnTo>
                <a:close/>
              </a:path>
              <a:path w="57758" h="64314">
                <a:moveTo>
                  <a:pt x="21739" y="52207"/>
                </a:moveTo>
                <a:lnTo>
                  <a:pt x="19226" y="50925"/>
                </a:lnTo>
                <a:lnTo>
                  <a:pt x="14705" y="47839"/>
                </a:lnTo>
                <a:lnTo>
                  <a:pt x="15631" y="58113"/>
                </a:lnTo>
                <a:lnTo>
                  <a:pt x="19187" y="59561"/>
                </a:lnTo>
                <a:lnTo>
                  <a:pt x="23392" y="60285"/>
                </a:lnTo>
                <a:lnTo>
                  <a:pt x="33169" y="60285"/>
                </a:lnTo>
                <a:lnTo>
                  <a:pt x="37475" y="59485"/>
                </a:lnTo>
                <a:lnTo>
                  <a:pt x="41172" y="57909"/>
                </a:lnTo>
                <a:lnTo>
                  <a:pt x="44866" y="56321"/>
                </a:lnTo>
                <a:lnTo>
                  <a:pt x="47939" y="54075"/>
                </a:lnTo>
                <a:lnTo>
                  <a:pt x="50392" y="51116"/>
                </a:lnTo>
                <a:lnTo>
                  <a:pt x="52829" y="48182"/>
                </a:lnTo>
                <a:lnTo>
                  <a:pt x="54672" y="44615"/>
                </a:lnTo>
                <a:lnTo>
                  <a:pt x="55904" y="40410"/>
                </a:lnTo>
                <a:lnTo>
                  <a:pt x="57134" y="36219"/>
                </a:lnTo>
                <a:lnTo>
                  <a:pt x="57758" y="31507"/>
                </a:lnTo>
                <a:lnTo>
                  <a:pt x="57758" y="21066"/>
                </a:lnTo>
                <a:lnTo>
                  <a:pt x="57174" y="16429"/>
                </a:lnTo>
                <a:lnTo>
                  <a:pt x="56029" y="12379"/>
                </a:lnTo>
                <a:lnTo>
                  <a:pt x="54874" y="8341"/>
                </a:lnTo>
                <a:lnTo>
                  <a:pt x="53135" y="4939"/>
                </a:lnTo>
                <a:lnTo>
                  <a:pt x="50784" y="2205"/>
                </a:lnTo>
                <a:lnTo>
                  <a:pt x="48437" y="-537"/>
                </a:lnTo>
                <a:lnTo>
                  <a:pt x="45502" y="-2631"/>
                </a:lnTo>
                <a:lnTo>
                  <a:pt x="41982" y="-4065"/>
                </a:lnTo>
                <a:lnTo>
                  <a:pt x="38440" y="-5501"/>
                </a:lnTo>
                <a:lnTo>
                  <a:pt x="34300" y="-6200"/>
                </a:lnTo>
                <a:lnTo>
                  <a:pt x="24608" y="-6200"/>
                </a:lnTo>
                <a:lnTo>
                  <a:pt x="20317" y="-5411"/>
                </a:lnTo>
                <a:lnTo>
                  <a:pt x="16620" y="-3837"/>
                </a:lnTo>
                <a:lnTo>
                  <a:pt x="12927" y="-2260"/>
                </a:lnTo>
                <a:lnTo>
                  <a:pt x="9841" y="0"/>
                </a:lnTo>
                <a:lnTo>
                  <a:pt x="9077" y="23366"/>
                </a:lnTo>
                <a:lnTo>
                  <a:pt x="9420" y="20087"/>
                </a:lnTo>
                <a:lnTo>
                  <a:pt x="10107" y="16977"/>
                </a:lnTo>
                <a:lnTo>
                  <a:pt x="10781" y="13877"/>
                </a:lnTo>
                <a:lnTo>
                  <a:pt x="11911" y="11149"/>
                </a:lnTo>
                <a:lnTo>
                  <a:pt x="13484" y="8812"/>
                </a:lnTo>
                <a:lnTo>
                  <a:pt x="17132" y="4621"/>
                </a:lnTo>
                <a:lnTo>
                  <a:pt x="22171" y="1828"/>
                </a:lnTo>
                <a:lnTo>
                  <a:pt x="25297" y="1130"/>
                </a:lnTo>
                <a:lnTo>
                  <a:pt x="32738" y="1130"/>
                </a:lnTo>
                <a:lnTo>
                  <a:pt x="35862" y="1774"/>
                </a:lnTo>
                <a:lnTo>
                  <a:pt x="38389" y="3070"/>
                </a:lnTo>
                <a:lnTo>
                  <a:pt x="42936" y="6184"/>
                </a:lnTo>
                <a:lnTo>
                  <a:pt x="45960" y="10806"/>
                </a:lnTo>
                <a:lnTo>
                  <a:pt x="47036" y="13535"/>
                </a:lnTo>
                <a:lnTo>
                  <a:pt x="47699" y="16675"/>
                </a:lnTo>
                <a:lnTo>
                  <a:pt x="48347" y="19820"/>
                </a:lnTo>
                <a:lnTo>
                  <a:pt x="48663" y="23227"/>
                </a:lnTo>
                <a:lnTo>
                  <a:pt x="48663" y="30375"/>
                </a:lnTo>
                <a:lnTo>
                  <a:pt x="48332" y="33691"/>
                </a:lnTo>
                <a:lnTo>
                  <a:pt x="47659" y="36817"/>
                </a:lnTo>
                <a:lnTo>
                  <a:pt x="47001" y="39952"/>
                </a:lnTo>
                <a:lnTo>
                  <a:pt x="45881" y="42706"/>
                </a:lnTo>
                <a:lnTo>
                  <a:pt x="44323" y="45082"/>
                </a:lnTo>
                <a:lnTo>
                  <a:pt x="40700" y="49362"/>
                </a:lnTo>
                <a:lnTo>
                  <a:pt x="38148" y="50749"/>
                </a:lnTo>
                <a:lnTo>
                  <a:pt x="35581" y="52146"/>
                </a:lnTo>
                <a:lnTo>
                  <a:pt x="32435" y="52844"/>
                </a:lnTo>
                <a:lnTo>
                  <a:pt x="24879" y="52844"/>
                </a:lnTo>
                <a:lnTo>
                  <a:pt x="21739" y="522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5772269" y="4445981"/>
            <a:ext cx="43077" cy="64896"/>
          </a:xfrm>
          <a:custGeom>
            <a:avLst/>
            <a:gdLst/>
            <a:ahLst/>
            <a:cxnLst/>
            <a:rect l="l" t="t" r="r" b="b"/>
            <a:pathLst>
              <a:path w="43077" h="64897">
                <a:moveTo>
                  <a:pt x="200" y="63994"/>
                </a:moveTo>
                <a:lnTo>
                  <a:pt x="2767" y="64847"/>
                </a:lnTo>
                <a:lnTo>
                  <a:pt x="5802" y="64847"/>
                </a:lnTo>
                <a:lnTo>
                  <a:pt x="8585" y="63295"/>
                </a:lnTo>
                <a:lnTo>
                  <a:pt x="8585" y="35788"/>
                </a:lnTo>
                <a:lnTo>
                  <a:pt x="16282" y="35788"/>
                </a:lnTo>
                <a:lnTo>
                  <a:pt x="19353" y="36677"/>
                </a:lnTo>
                <a:lnTo>
                  <a:pt x="21969" y="38059"/>
                </a:lnTo>
                <a:lnTo>
                  <a:pt x="24928" y="41414"/>
                </a:lnTo>
                <a:lnTo>
                  <a:pt x="26427" y="44298"/>
                </a:lnTo>
                <a:lnTo>
                  <a:pt x="27848" y="47625"/>
                </a:lnTo>
                <a:lnTo>
                  <a:pt x="33781" y="62852"/>
                </a:lnTo>
                <a:lnTo>
                  <a:pt x="35038" y="64476"/>
                </a:lnTo>
                <a:lnTo>
                  <a:pt x="37616" y="64897"/>
                </a:lnTo>
                <a:lnTo>
                  <a:pt x="40283" y="64857"/>
                </a:lnTo>
                <a:lnTo>
                  <a:pt x="43077" y="63295"/>
                </a:lnTo>
                <a:lnTo>
                  <a:pt x="41986" y="59651"/>
                </a:lnTo>
                <a:lnTo>
                  <a:pt x="36193" y="45429"/>
                </a:lnTo>
                <a:lnTo>
                  <a:pt x="34847" y="42329"/>
                </a:lnTo>
                <a:lnTo>
                  <a:pt x="32816" y="38596"/>
                </a:lnTo>
                <a:lnTo>
                  <a:pt x="30505" y="35723"/>
                </a:lnTo>
                <a:lnTo>
                  <a:pt x="28651" y="32572"/>
                </a:lnTo>
                <a:lnTo>
                  <a:pt x="31902" y="30808"/>
                </a:lnTo>
                <a:lnTo>
                  <a:pt x="34731" y="28699"/>
                </a:lnTo>
                <a:lnTo>
                  <a:pt x="36931" y="26071"/>
                </a:lnTo>
                <a:lnTo>
                  <a:pt x="38353" y="22846"/>
                </a:lnTo>
                <a:lnTo>
                  <a:pt x="39229" y="19188"/>
                </a:lnTo>
                <a:lnTo>
                  <a:pt x="39229" y="14796"/>
                </a:lnTo>
                <a:lnTo>
                  <a:pt x="38263" y="10908"/>
                </a:lnTo>
                <a:lnTo>
                  <a:pt x="36640" y="7426"/>
                </a:lnTo>
                <a:lnTo>
                  <a:pt x="34048" y="4558"/>
                </a:lnTo>
                <a:lnTo>
                  <a:pt x="30516" y="2437"/>
                </a:lnTo>
                <a:lnTo>
                  <a:pt x="26402" y="824"/>
                </a:lnTo>
                <a:lnTo>
                  <a:pt x="23035" y="292"/>
                </a:lnTo>
                <a:lnTo>
                  <a:pt x="19940" y="7240"/>
                </a:lnTo>
                <a:lnTo>
                  <a:pt x="22758" y="7733"/>
                </a:lnTo>
                <a:lnTo>
                  <a:pt x="25426" y="8507"/>
                </a:lnTo>
                <a:lnTo>
                  <a:pt x="27316" y="9752"/>
                </a:lnTo>
                <a:lnTo>
                  <a:pt x="29577" y="13258"/>
                </a:lnTo>
                <a:lnTo>
                  <a:pt x="30149" y="17917"/>
                </a:lnTo>
                <a:lnTo>
                  <a:pt x="29883" y="20927"/>
                </a:lnTo>
                <a:lnTo>
                  <a:pt x="28054" y="24751"/>
                </a:lnTo>
                <a:lnTo>
                  <a:pt x="24483" y="27482"/>
                </a:lnTo>
                <a:lnTo>
                  <a:pt x="21182" y="28587"/>
                </a:lnTo>
                <a:lnTo>
                  <a:pt x="16965" y="28854"/>
                </a:lnTo>
                <a:lnTo>
                  <a:pt x="8585" y="28854"/>
                </a:lnTo>
                <a:lnTo>
                  <a:pt x="8585" y="7085"/>
                </a:lnTo>
                <a:lnTo>
                  <a:pt x="16916" y="0"/>
                </a:lnTo>
                <a:lnTo>
                  <a:pt x="3185" y="0"/>
                </a:lnTo>
                <a:lnTo>
                  <a:pt x="1014" y="774"/>
                </a:lnTo>
                <a:lnTo>
                  <a:pt x="0" y="3492"/>
                </a:lnTo>
                <a:lnTo>
                  <a:pt x="0" y="63295"/>
                </a:lnTo>
                <a:lnTo>
                  <a:pt x="200" y="63994"/>
                </a:lnTo>
                <a:close/>
              </a:path>
              <a:path w="43077" h="64897">
                <a:moveTo>
                  <a:pt x="8585" y="7085"/>
                </a:moveTo>
                <a:lnTo>
                  <a:pt x="15825" y="7085"/>
                </a:lnTo>
                <a:lnTo>
                  <a:pt x="19940" y="7240"/>
                </a:lnTo>
                <a:lnTo>
                  <a:pt x="23035" y="292"/>
                </a:lnTo>
                <a:lnTo>
                  <a:pt x="19899" y="50"/>
                </a:lnTo>
                <a:lnTo>
                  <a:pt x="16916" y="0"/>
                </a:lnTo>
                <a:lnTo>
                  <a:pt x="8585" y="70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5822459" y="4445041"/>
            <a:ext cx="39737" cy="66485"/>
          </a:xfrm>
          <a:custGeom>
            <a:avLst/>
            <a:gdLst/>
            <a:ahLst/>
            <a:cxnLst/>
            <a:rect l="l" t="t" r="r" b="b"/>
            <a:pathLst>
              <a:path w="39737" h="66485">
                <a:moveTo>
                  <a:pt x="13409" y="1116"/>
                </a:moveTo>
                <a:lnTo>
                  <a:pt x="8914" y="2960"/>
                </a:lnTo>
                <a:lnTo>
                  <a:pt x="5421" y="5814"/>
                </a:lnTo>
                <a:lnTo>
                  <a:pt x="3070" y="9702"/>
                </a:lnTo>
                <a:lnTo>
                  <a:pt x="1598" y="14223"/>
                </a:lnTo>
                <a:lnTo>
                  <a:pt x="1598" y="19545"/>
                </a:lnTo>
                <a:lnTo>
                  <a:pt x="2884" y="23685"/>
                </a:lnTo>
                <a:lnTo>
                  <a:pt x="4824" y="27191"/>
                </a:lnTo>
                <a:lnTo>
                  <a:pt x="7567" y="29996"/>
                </a:lnTo>
                <a:lnTo>
                  <a:pt x="10843" y="32245"/>
                </a:lnTo>
                <a:lnTo>
                  <a:pt x="14349" y="34211"/>
                </a:lnTo>
                <a:lnTo>
                  <a:pt x="18007" y="35914"/>
                </a:lnTo>
                <a:lnTo>
                  <a:pt x="21539" y="37566"/>
                </a:lnTo>
                <a:lnTo>
                  <a:pt x="24855" y="39269"/>
                </a:lnTo>
                <a:lnTo>
                  <a:pt x="28674" y="42379"/>
                </a:lnTo>
                <a:lnTo>
                  <a:pt x="30341" y="44971"/>
                </a:lnTo>
                <a:lnTo>
                  <a:pt x="30758" y="48359"/>
                </a:lnTo>
                <a:lnTo>
                  <a:pt x="30467" y="51574"/>
                </a:lnTo>
                <a:lnTo>
                  <a:pt x="28397" y="55358"/>
                </a:lnTo>
                <a:lnTo>
                  <a:pt x="24839" y="57899"/>
                </a:lnTo>
                <a:lnTo>
                  <a:pt x="21741" y="58889"/>
                </a:lnTo>
                <a:lnTo>
                  <a:pt x="18183" y="59145"/>
                </a:lnTo>
                <a:lnTo>
                  <a:pt x="13535" y="58849"/>
                </a:lnTo>
                <a:lnTo>
                  <a:pt x="9791" y="57694"/>
                </a:lnTo>
                <a:lnTo>
                  <a:pt x="6844" y="56401"/>
                </a:lnTo>
                <a:lnTo>
                  <a:pt x="3567" y="54559"/>
                </a:lnTo>
                <a:lnTo>
                  <a:pt x="533" y="54202"/>
                </a:lnTo>
                <a:lnTo>
                  <a:pt x="0" y="56768"/>
                </a:lnTo>
                <a:lnTo>
                  <a:pt x="101" y="59347"/>
                </a:lnTo>
                <a:lnTo>
                  <a:pt x="1512" y="61898"/>
                </a:lnTo>
                <a:lnTo>
                  <a:pt x="4151" y="63511"/>
                </a:lnTo>
                <a:lnTo>
                  <a:pt x="6818" y="64592"/>
                </a:lnTo>
                <a:lnTo>
                  <a:pt x="9903" y="65571"/>
                </a:lnTo>
                <a:lnTo>
                  <a:pt x="13600" y="66293"/>
                </a:lnTo>
                <a:lnTo>
                  <a:pt x="17779" y="66485"/>
                </a:lnTo>
                <a:lnTo>
                  <a:pt x="20876" y="66485"/>
                </a:lnTo>
                <a:lnTo>
                  <a:pt x="23760" y="66064"/>
                </a:lnTo>
                <a:lnTo>
                  <a:pt x="26442" y="65225"/>
                </a:lnTo>
                <a:lnTo>
                  <a:pt x="29121" y="64400"/>
                </a:lnTo>
                <a:lnTo>
                  <a:pt x="33426" y="61517"/>
                </a:lnTo>
                <a:lnTo>
                  <a:pt x="36958" y="57859"/>
                </a:lnTo>
                <a:lnTo>
                  <a:pt x="39179" y="53136"/>
                </a:lnTo>
                <a:lnTo>
                  <a:pt x="39737" y="50444"/>
                </a:lnTo>
                <a:lnTo>
                  <a:pt x="39737" y="44856"/>
                </a:lnTo>
                <a:lnTo>
                  <a:pt x="38465" y="40753"/>
                </a:lnTo>
                <a:lnTo>
                  <a:pt x="36501" y="37235"/>
                </a:lnTo>
                <a:lnTo>
                  <a:pt x="33742" y="34466"/>
                </a:lnTo>
                <a:lnTo>
                  <a:pt x="30416" y="32270"/>
                </a:lnTo>
                <a:lnTo>
                  <a:pt x="26845" y="30312"/>
                </a:lnTo>
                <a:lnTo>
                  <a:pt x="23177" y="28624"/>
                </a:lnTo>
                <a:lnTo>
                  <a:pt x="19620" y="26950"/>
                </a:lnTo>
                <a:lnTo>
                  <a:pt x="16278" y="25196"/>
                </a:lnTo>
                <a:lnTo>
                  <a:pt x="12420" y="22057"/>
                </a:lnTo>
                <a:lnTo>
                  <a:pt x="10756" y="19469"/>
                </a:lnTo>
                <a:lnTo>
                  <a:pt x="10350" y="16113"/>
                </a:lnTo>
                <a:lnTo>
                  <a:pt x="10984" y="12622"/>
                </a:lnTo>
                <a:lnTo>
                  <a:pt x="12942" y="9777"/>
                </a:lnTo>
                <a:lnTo>
                  <a:pt x="16229" y="7860"/>
                </a:lnTo>
                <a:lnTo>
                  <a:pt x="19127" y="7124"/>
                </a:lnTo>
                <a:lnTo>
                  <a:pt x="22859" y="7124"/>
                </a:lnTo>
                <a:lnTo>
                  <a:pt x="26146" y="7860"/>
                </a:lnTo>
                <a:lnTo>
                  <a:pt x="30161" y="9461"/>
                </a:lnTo>
                <a:lnTo>
                  <a:pt x="33030" y="11023"/>
                </a:lnTo>
                <a:lnTo>
                  <a:pt x="35963" y="10095"/>
                </a:lnTo>
                <a:lnTo>
                  <a:pt x="36104" y="7402"/>
                </a:lnTo>
                <a:lnTo>
                  <a:pt x="35647" y="4763"/>
                </a:lnTo>
                <a:lnTo>
                  <a:pt x="33059" y="2754"/>
                </a:lnTo>
                <a:lnTo>
                  <a:pt x="29627" y="1357"/>
                </a:lnTo>
                <a:lnTo>
                  <a:pt x="26986" y="609"/>
                </a:lnTo>
                <a:lnTo>
                  <a:pt x="24102" y="111"/>
                </a:lnTo>
                <a:lnTo>
                  <a:pt x="18428" y="0"/>
                </a:lnTo>
                <a:lnTo>
                  <a:pt x="15821" y="368"/>
                </a:lnTo>
                <a:lnTo>
                  <a:pt x="13409" y="11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6961992" y="4444845"/>
            <a:ext cx="42077" cy="66876"/>
          </a:xfrm>
          <a:custGeom>
            <a:avLst/>
            <a:gdLst/>
            <a:ahLst/>
            <a:cxnLst/>
            <a:rect l="l" t="t" r="r" b="b"/>
            <a:pathLst>
              <a:path w="42077" h="66876">
                <a:moveTo>
                  <a:pt x="6883" y="65008"/>
                </a:moveTo>
                <a:lnTo>
                  <a:pt x="10044" y="65962"/>
                </a:lnTo>
                <a:lnTo>
                  <a:pt x="13867" y="66696"/>
                </a:lnTo>
                <a:lnTo>
                  <a:pt x="18162" y="66876"/>
                </a:lnTo>
                <a:lnTo>
                  <a:pt x="21464" y="66876"/>
                </a:lnTo>
                <a:lnTo>
                  <a:pt x="24563" y="66445"/>
                </a:lnTo>
                <a:lnTo>
                  <a:pt x="27457" y="65595"/>
                </a:lnTo>
                <a:lnTo>
                  <a:pt x="30341" y="64716"/>
                </a:lnTo>
                <a:lnTo>
                  <a:pt x="35039" y="61722"/>
                </a:lnTo>
                <a:lnTo>
                  <a:pt x="38912" y="57858"/>
                </a:lnTo>
                <a:lnTo>
                  <a:pt x="40184" y="55295"/>
                </a:lnTo>
                <a:lnTo>
                  <a:pt x="41440" y="52739"/>
                </a:lnTo>
                <a:lnTo>
                  <a:pt x="42077" y="49770"/>
                </a:lnTo>
                <a:lnTo>
                  <a:pt x="42077" y="43775"/>
                </a:lnTo>
                <a:lnTo>
                  <a:pt x="40882" y="39596"/>
                </a:lnTo>
                <a:lnTo>
                  <a:pt x="39038" y="36028"/>
                </a:lnTo>
                <a:lnTo>
                  <a:pt x="36450" y="33195"/>
                </a:lnTo>
                <a:lnTo>
                  <a:pt x="33300" y="30960"/>
                </a:lnTo>
                <a:lnTo>
                  <a:pt x="29933" y="29043"/>
                </a:lnTo>
                <a:lnTo>
                  <a:pt x="26468" y="27442"/>
                </a:lnTo>
                <a:lnTo>
                  <a:pt x="23116" y="25980"/>
                </a:lnTo>
                <a:lnTo>
                  <a:pt x="19965" y="24483"/>
                </a:lnTo>
                <a:lnTo>
                  <a:pt x="17334" y="22860"/>
                </a:lnTo>
                <a:lnTo>
                  <a:pt x="14720" y="19834"/>
                </a:lnTo>
                <a:lnTo>
                  <a:pt x="14314" y="16192"/>
                </a:lnTo>
                <a:lnTo>
                  <a:pt x="15203" y="13549"/>
                </a:lnTo>
                <a:lnTo>
                  <a:pt x="18046" y="11098"/>
                </a:lnTo>
                <a:lnTo>
                  <a:pt x="21423" y="10219"/>
                </a:lnTo>
                <a:lnTo>
                  <a:pt x="24688" y="10219"/>
                </a:lnTo>
                <a:lnTo>
                  <a:pt x="27904" y="10892"/>
                </a:lnTo>
                <a:lnTo>
                  <a:pt x="31939" y="12393"/>
                </a:lnTo>
                <a:lnTo>
                  <a:pt x="34898" y="13916"/>
                </a:lnTo>
                <a:lnTo>
                  <a:pt x="38124" y="12937"/>
                </a:lnTo>
                <a:lnTo>
                  <a:pt x="38329" y="10233"/>
                </a:lnTo>
                <a:lnTo>
                  <a:pt x="38279" y="7098"/>
                </a:lnTo>
                <a:lnTo>
                  <a:pt x="37692" y="4491"/>
                </a:lnTo>
                <a:lnTo>
                  <a:pt x="35090" y="2637"/>
                </a:lnTo>
                <a:lnTo>
                  <a:pt x="31546" y="1281"/>
                </a:lnTo>
                <a:lnTo>
                  <a:pt x="28779" y="582"/>
                </a:lnTo>
                <a:lnTo>
                  <a:pt x="25730" y="100"/>
                </a:lnTo>
                <a:lnTo>
                  <a:pt x="19700" y="0"/>
                </a:lnTo>
                <a:lnTo>
                  <a:pt x="16902" y="377"/>
                </a:lnTo>
                <a:lnTo>
                  <a:pt x="14249" y="1130"/>
                </a:lnTo>
                <a:lnTo>
                  <a:pt x="11606" y="1903"/>
                </a:lnTo>
                <a:lnTo>
                  <a:pt x="7366" y="4607"/>
                </a:lnTo>
                <a:lnTo>
                  <a:pt x="3859" y="8100"/>
                </a:lnTo>
                <a:lnTo>
                  <a:pt x="1573" y="12786"/>
                </a:lnTo>
                <a:lnTo>
                  <a:pt x="1004" y="15504"/>
                </a:lnTo>
                <a:lnTo>
                  <a:pt x="1004" y="21296"/>
                </a:lnTo>
                <a:lnTo>
                  <a:pt x="2185" y="25538"/>
                </a:lnTo>
                <a:lnTo>
                  <a:pt x="4039" y="29155"/>
                </a:lnTo>
                <a:lnTo>
                  <a:pt x="6592" y="31978"/>
                </a:lnTo>
                <a:lnTo>
                  <a:pt x="9677" y="34209"/>
                </a:lnTo>
                <a:lnTo>
                  <a:pt x="12993" y="36128"/>
                </a:lnTo>
                <a:lnTo>
                  <a:pt x="16445" y="37730"/>
                </a:lnTo>
                <a:lnTo>
                  <a:pt x="19761" y="39203"/>
                </a:lnTo>
                <a:lnTo>
                  <a:pt x="22846" y="40690"/>
                </a:lnTo>
                <a:lnTo>
                  <a:pt x="26468" y="43242"/>
                </a:lnTo>
                <a:lnTo>
                  <a:pt x="28461" y="46609"/>
                </a:lnTo>
                <a:lnTo>
                  <a:pt x="28220" y="50467"/>
                </a:lnTo>
                <a:lnTo>
                  <a:pt x="26607" y="53402"/>
                </a:lnTo>
                <a:lnTo>
                  <a:pt x="23789" y="55345"/>
                </a:lnTo>
                <a:lnTo>
                  <a:pt x="21247" y="56106"/>
                </a:lnTo>
                <a:lnTo>
                  <a:pt x="18213" y="56296"/>
                </a:lnTo>
                <a:lnTo>
                  <a:pt x="13651" y="56029"/>
                </a:lnTo>
                <a:lnTo>
                  <a:pt x="9958" y="54924"/>
                </a:lnTo>
                <a:lnTo>
                  <a:pt x="7034" y="53653"/>
                </a:lnTo>
                <a:lnTo>
                  <a:pt x="3759" y="51838"/>
                </a:lnTo>
                <a:lnTo>
                  <a:pt x="929" y="51281"/>
                </a:lnTo>
                <a:lnTo>
                  <a:pt x="0" y="53908"/>
                </a:lnTo>
                <a:lnTo>
                  <a:pt x="0" y="59204"/>
                </a:lnTo>
                <a:lnTo>
                  <a:pt x="1537" y="62330"/>
                </a:lnTo>
                <a:lnTo>
                  <a:pt x="4204" y="63953"/>
                </a:lnTo>
                <a:lnTo>
                  <a:pt x="6883" y="65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7014034" y="4445679"/>
            <a:ext cx="50432" cy="65199"/>
          </a:xfrm>
          <a:custGeom>
            <a:avLst/>
            <a:gdLst/>
            <a:ahLst/>
            <a:cxnLst/>
            <a:rect l="l" t="t" r="r" b="b"/>
            <a:pathLst>
              <a:path w="50432" h="65199">
                <a:moveTo>
                  <a:pt x="40665" y="151"/>
                </a:moveTo>
                <a:lnTo>
                  <a:pt x="37303" y="2095"/>
                </a:lnTo>
                <a:lnTo>
                  <a:pt x="37303" y="25805"/>
                </a:lnTo>
                <a:lnTo>
                  <a:pt x="13133" y="25805"/>
                </a:lnTo>
                <a:lnTo>
                  <a:pt x="13133" y="2095"/>
                </a:lnTo>
                <a:lnTo>
                  <a:pt x="10619" y="252"/>
                </a:lnTo>
                <a:lnTo>
                  <a:pt x="7887" y="0"/>
                </a:lnTo>
                <a:lnTo>
                  <a:pt x="5335" y="0"/>
                </a:lnTo>
                <a:lnTo>
                  <a:pt x="2580" y="252"/>
                </a:lnTo>
                <a:lnTo>
                  <a:pt x="0" y="2095"/>
                </a:lnTo>
                <a:lnTo>
                  <a:pt x="0" y="63105"/>
                </a:lnTo>
                <a:lnTo>
                  <a:pt x="547" y="64274"/>
                </a:lnTo>
                <a:lnTo>
                  <a:pt x="3430" y="65048"/>
                </a:lnTo>
                <a:lnTo>
                  <a:pt x="6606" y="65199"/>
                </a:lnTo>
                <a:lnTo>
                  <a:pt x="9791" y="65048"/>
                </a:lnTo>
                <a:lnTo>
                  <a:pt x="13133" y="63105"/>
                </a:lnTo>
                <a:lnTo>
                  <a:pt x="13133" y="36993"/>
                </a:lnTo>
                <a:lnTo>
                  <a:pt x="37303" y="36993"/>
                </a:lnTo>
                <a:lnTo>
                  <a:pt x="37303" y="63105"/>
                </a:lnTo>
                <a:lnTo>
                  <a:pt x="39815" y="64959"/>
                </a:lnTo>
                <a:lnTo>
                  <a:pt x="42598" y="65199"/>
                </a:lnTo>
                <a:lnTo>
                  <a:pt x="45151" y="65199"/>
                </a:lnTo>
                <a:lnTo>
                  <a:pt x="47868" y="64959"/>
                </a:lnTo>
                <a:lnTo>
                  <a:pt x="50432" y="63105"/>
                </a:lnTo>
                <a:lnTo>
                  <a:pt x="50432" y="2095"/>
                </a:lnTo>
                <a:lnTo>
                  <a:pt x="49889" y="925"/>
                </a:lnTo>
                <a:lnTo>
                  <a:pt x="47030" y="151"/>
                </a:lnTo>
                <a:lnTo>
                  <a:pt x="43881" y="0"/>
                </a:lnTo>
                <a:lnTo>
                  <a:pt x="40665" y="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7072546" y="4445683"/>
            <a:ext cx="59295" cy="65203"/>
          </a:xfrm>
          <a:custGeom>
            <a:avLst/>
            <a:gdLst/>
            <a:ahLst/>
            <a:cxnLst/>
            <a:rect l="l" t="t" r="r" b="b"/>
            <a:pathLst>
              <a:path w="59295" h="65203">
                <a:moveTo>
                  <a:pt x="1169" y="64947"/>
                </a:moveTo>
                <a:lnTo>
                  <a:pt x="4103" y="65203"/>
                </a:lnTo>
                <a:lnTo>
                  <a:pt x="7062" y="65203"/>
                </a:lnTo>
                <a:lnTo>
                  <a:pt x="9982" y="65022"/>
                </a:lnTo>
                <a:lnTo>
                  <a:pt x="12725" y="62801"/>
                </a:lnTo>
                <a:lnTo>
                  <a:pt x="16814" y="50166"/>
                </a:lnTo>
                <a:lnTo>
                  <a:pt x="41071" y="50166"/>
                </a:lnTo>
                <a:lnTo>
                  <a:pt x="45427" y="63158"/>
                </a:lnTo>
                <a:lnTo>
                  <a:pt x="47472" y="64973"/>
                </a:lnTo>
                <a:lnTo>
                  <a:pt x="50090" y="65177"/>
                </a:lnTo>
                <a:lnTo>
                  <a:pt x="56018" y="65152"/>
                </a:lnTo>
                <a:lnTo>
                  <a:pt x="59295" y="62852"/>
                </a:lnTo>
                <a:lnTo>
                  <a:pt x="58545" y="59993"/>
                </a:lnTo>
                <a:lnTo>
                  <a:pt x="38583" y="2743"/>
                </a:lnTo>
                <a:lnTo>
                  <a:pt x="38379" y="2120"/>
                </a:lnTo>
                <a:lnTo>
                  <a:pt x="35815" y="241"/>
                </a:lnTo>
                <a:lnTo>
                  <a:pt x="32575" y="25"/>
                </a:lnTo>
                <a:lnTo>
                  <a:pt x="29043" y="0"/>
                </a:lnTo>
                <a:lnTo>
                  <a:pt x="28842" y="12625"/>
                </a:lnTo>
                <a:lnTo>
                  <a:pt x="38036" y="40082"/>
                </a:lnTo>
                <a:lnTo>
                  <a:pt x="19709" y="40082"/>
                </a:lnTo>
                <a:lnTo>
                  <a:pt x="20562" y="2592"/>
                </a:lnTo>
                <a:lnTo>
                  <a:pt x="636" y="59907"/>
                </a:lnTo>
                <a:lnTo>
                  <a:pt x="0" y="62002"/>
                </a:lnTo>
                <a:lnTo>
                  <a:pt x="1169" y="64947"/>
                </a:lnTo>
                <a:close/>
              </a:path>
              <a:path w="59295" h="65203">
                <a:moveTo>
                  <a:pt x="28842" y="12625"/>
                </a:moveTo>
                <a:lnTo>
                  <a:pt x="29043" y="0"/>
                </a:lnTo>
                <a:lnTo>
                  <a:pt x="25984" y="25"/>
                </a:lnTo>
                <a:lnTo>
                  <a:pt x="23115" y="241"/>
                </a:lnTo>
                <a:lnTo>
                  <a:pt x="20562" y="2592"/>
                </a:lnTo>
                <a:lnTo>
                  <a:pt x="19709" y="40082"/>
                </a:lnTo>
                <a:lnTo>
                  <a:pt x="28842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7139772" y="4445679"/>
            <a:ext cx="50417" cy="65199"/>
          </a:xfrm>
          <a:custGeom>
            <a:avLst/>
            <a:gdLst/>
            <a:ahLst/>
            <a:cxnLst/>
            <a:rect l="l" t="t" r="r" b="b"/>
            <a:pathLst>
              <a:path w="50417" h="65199">
                <a:moveTo>
                  <a:pt x="40651" y="151"/>
                </a:moveTo>
                <a:lnTo>
                  <a:pt x="37298" y="2095"/>
                </a:lnTo>
                <a:lnTo>
                  <a:pt x="37298" y="25805"/>
                </a:lnTo>
                <a:lnTo>
                  <a:pt x="13133" y="25805"/>
                </a:lnTo>
                <a:lnTo>
                  <a:pt x="13133" y="2095"/>
                </a:lnTo>
                <a:lnTo>
                  <a:pt x="10615" y="252"/>
                </a:lnTo>
                <a:lnTo>
                  <a:pt x="7886" y="0"/>
                </a:lnTo>
                <a:lnTo>
                  <a:pt x="5320" y="0"/>
                </a:lnTo>
                <a:lnTo>
                  <a:pt x="2562" y="252"/>
                </a:lnTo>
                <a:lnTo>
                  <a:pt x="0" y="2095"/>
                </a:lnTo>
                <a:lnTo>
                  <a:pt x="0" y="63105"/>
                </a:lnTo>
                <a:lnTo>
                  <a:pt x="547" y="64274"/>
                </a:lnTo>
                <a:lnTo>
                  <a:pt x="3426" y="65048"/>
                </a:lnTo>
                <a:lnTo>
                  <a:pt x="6591" y="65199"/>
                </a:lnTo>
                <a:lnTo>
                  <a:pt x="9791" y="65048"/>
                </a:lnTo>
                <a:lnTo>
                  <a:pt x="13133" y="63105"/>
                </a:lnTo>
                <a:lnTo>
                  <a:pt x="13133" y="36993"/>
                </a:lnTo>
                <a:lnTo>
                  <a:pt x="37298" y="36993"/>
                </a:lnTo>
                <a:lnTo>
                  <a:pt x="37298" y="63105"/>
                </a:lnTo>
                <a:lnTo>
                  <a:pt x="39811" y="64959"/>
                </a:lnTo>
                <a:lnTo>
                  <a:pt x="42584" y="65199"/>
                </a:lnTo>
                <a:lnTo>
                  <a:pt x="45147" y="65199"/>
                </a:lnTo>
                <a:lnTo>
                  <a:pt x="47865" y="64959"/>
                </a:lnTo>
                <a:lnTo>
                  <a:pt x="50417" y="63105"/>
                </a:lnTo>
                <a:lnTo>
                  <a:pt x="50417" y="2095"/>
                </a:lnTo>
                <a:lnTo>
                  <a:pt x="49884" y="925"/>
                </a:lnTo>
                <a:lnTo>
                  <a:pt x="47026" y="151"/>
                </a:lnTo>
                <a:lnTo>
                  <a:pt x="43875" y="0"/>
                </a:lnTo>
                <a:lnTo>
                  <a:pt x="40651" y="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7203909" y="4445679"/>
            <a:ext cx="13182" cy="65199"/>
          </a:xfrm>
          <a:custGeom>
            <a:avLst/>
            <a:gdLst/>
            <a:ahLst/>
            <a:cxnLst/>
            <a:rect l="l" t="t" r="r" b="b"/>
            <a:pathLst>
              <a:path w="13182" h="65199">
                <a:moveTo>
                  <a:pt x="13182" y="63105"/>
                </a:moveTo>
                <a:lnTo>
                  <a:pt x="13182" y="1764"/>
                </a:lnTo>
                <a:lnTo>
                  <a:pt x="10615" y="252"/>
                </a:lnTo>
                <a:lnTo>
                  <a:pt x="7886" y="0"/>
                </a:lnTo>
                <a:lnTo>
                  <a:pt x="5320" y="0"/>
                </a:lnTo>
                <a:lnTo>
                  <a:pt x="2617" y="252"/>
                </a:lnTo>
                <a:lnTo>
                  <a:pt x="0" y="2095"/>
                </a:lnTo>
                <a:lnTo>
                  <a:pt x="0" y="63436"/>
                </a:lnTo>
                <a:lnTo>
                  <a:pt x="2562" y="64959"/>
                </a:lnTo>
                <a:lnTo>
                  <a:pt x="5320" y="65199"/>
                </a:lnTo>
                <a:lnTo>
                  <a:pt x="7886" y="65199"/>
                </a:lnTo>
                <a:lnTo>
                  <a:pt x="10615" y="64959"/>
                </a:lnTo>
                <a:lnTo>
                  <a:pt x="13182" y="63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7231218" y="4445977"/>
            <a:ext cx="38851" cy="64606"/>
          </a:xfrm>
          <a:custGeom>
            <a:avLst/>
            <a:gdLst/>
            <a:ahLst/>
            <a:cxnLst/>
            <a:rect l="l" t="t" r="r" b="b"/>
            <a:pathLst>
              <a:path w="38851" h="64606">
                <a:moveTo>
                  <a:pt x="38851" y="41591"/>
                </a:moveTo>
                <a:lnTo>
                  <a:pt x="38037" y="44373"/>
                </a:lnTo>
                <a:lnTo>
                  <a:pt x="35154" y="48604"/>
                </a:lnTo>
                <a:lnTo>
                  <a:pt x="31460" y="51890"/>
                </a:lnTo>
                <a:lnTo>
                  <a:pt x="26543" y="53759"/>
                </a:lnTo>
                <a:lnTo>
                  <a:pt x="23508" y="54216"/>
                </a:lnTo>
                <a:lnTo>
                  <a:pt x="19916" y="54216"/>
                </a:lnTo>
                <a:lnTo>
                  <a:pt x="25035" y="64606"/>
                </a:lnTo>
                <a:lnTo>
                  <a:pt x="29974" y="63968"/>
                </a:lnTo>
                <a:lnTo>
                  <a:pt x="34113" y="62737"/>
                </a:lnTo>
                <a:lnTo>
                  <a:pt x="38253" y="61481"/>
                </a:lnTo>
                <a:lnTo>
                  <a:pt x="38851" y="41591"/>
                </a:lnTo>
                <a:close/>
              </a:path>
              <a:path w="38851" h="64606">
                <a:moveTo>
                  <a:pt x="0" y="4140"/>
                </a:moveTo>
                <a:lnTo>
                  <a:pt x="0" y="60465"/>
                </a:lnTo>
                <a:lnTo>
                  <a:pt x="1120" y="63626"/>
                </a:lnTo>
                <a:lnTo>
                  <a:pt x="3888" y="64606"/>
                </a:lnTo>
                <a:lnTo>
                  <a:pt x="25035" y="64606"/>
                </a:lnTo>
                <a:lnTo>
                  <a:pt x="19916" y="54216"/>
                </a:lnTo>
                <a:lnTo>
                  <a:pt x="13068" y="54216"/>
                </a:lnTo>
                <a:lnTo>
                  <a:pt x="13068" y="10285"/>
                </a:lnTo>
                <a:lnTo>
                  <a:pt x="23738" y="10285"/>
                </a:lnTo>
                <a:lnTo>
                  <a:pt x="27000" y="10833"/>
                </a:lnTo>
                <a:lnTo>
                  <a:pt x="31943" y="12993"/>
                </a:lnTo>
                <a:lnTo>
                  <a:pt x="35575" y="16419"/>
                </a:lnTo>
                <a:lnTo>
                  <a:pt x="38294" y="20640"/>
                </a:lnTo>
                <a:lnTo>
                  <a:pt x="39002" y="23267"/>
                </a:lnTo>
                <a:lnTo>
                  <a:pt x="39726" y="25895"/>
                </a:lnTo>
                <a:lnTo>
                  <a:pt x="40082" y="28738"/>
                </a:lnTo>
                <a:lnTo>
                  <a:pt x="40082" y="35535"/>
                </a:lnTo>
                <a:lnTo>
                  <a:pt x="39676" y="38797"/>
                </a:lnTo>
                <a:lnTo>
                  <a:pt x="38851" y="41591"/>
                </a:lnTo>
                <a:lnTo>
                  <a:pt x="38253" y="61481"/>
                </a:lnTo>
                <a:lnTo>
                  <a:pt x="41785" y="59526"/>
                </a:lnTo>
                <a:lnTo>
                  <a:pt x="44669" y="56869"/>
                </a:lnTo>
                <a:lnTo>
                  <a:pt x="47574" y="54206"/>
                </a:lnTo>
                <a:lnTo>
                  <a:pt x="49799" y="50764"/>
                </a:lnTo>
                <a:lnTo>
                  <a:pt x="51335" y="46559"/>
                </a:lnTo>
                <a:lnTo>
                  <a:pt x="52884" y="42344"/>
                </a:lnTo>
                <a:lnTo>
                  <a:pt x="53658" y="37289"/>
                </a:lnTo>
                <a:lnTo>
                  <a:pt x="53658" y="26236"/>
                </a:lnTo>
                <a:lnTo>
                  <a:pt x="52948" y="21715"/>
                </a:lnTo>
                <a:lnTo>
                  <a:pt x="51512" y="17816"/>
                </a:lnTo>
                <a:lnTo>
                  <a:pt x="50076" y="13933"/>
                </a:lnTo>
                <a:lnTo>
                  <a:pt x="47995" y="10668"/>
                </a:lnTo>
                <a:lnTo>
                  <a:pt x="45238" y="8013"/>
                </a:lnTo>
                <a:lnTo>
                  <a:pt x="42495" y="5372"/>
                </a:lnTo>
                <a:lnTo>
                  <a:pt x="39128" y="3376"/>
                </a:lnTo>
                <a:lnTo>
                  <a:pt x="35104" y="2020"/>
                </a:lnTo>
                <a:lnTo>
                  <a:pt x="31104" y="684"/>
                </a:lnTo>
                <a:lnTo>
                  <a:pt x="26215" y="0"/>
                </a:lnTo>
                <a:lnTo>
                  <a:pt x="3888" y="0"/>
                </a:lnTo>
                <a:lnTo>
                  <a:pt x="1120" y="980"/>
                </a:lnTo>
                <a:lnTo>
                  <a:pt x="0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7318202" y="4445679"/>
            <a:ext cx="50421" cy="65199"/>
          </a:xfrm>
          <a:custGeom>
            <a:avLst/>
            <a:gdLst/>
            <a:ahLst/>
            <a:cxnLst/>
            <a:rect l="l" t="t" r="r" b="b"/>
            <a:pathLst>
              <a:path w="50421" h="65199">
                <a:moveTo>
                  <a:pt x="40665" y="151"/>
                </a:moveTo>
                <a:lnTo>
                  <a:pt x="37303" y="2095"/>
                </a:lnTo>
                <a:lnTo>
                  <a:pt x="37303" y="25805"/>
                </a:lnTo>
                <a:lnTo>
                  <a:pt x="13133" y="25805"/>
                </a:lnTo>
                <a:lnTo>
                  <a:pt x="13133" y="2095"/>
                </a:lnTo>
                <a:lnTo>
                  <a:pt x="10619" y="252"/>
                </a:lnTo>
                <a:lnTo>
                  <a:pt x="7887" y="0"/>
                </a:lnTo>
                <a:lnTo>
                  <a:pt x="5325" y="0"/>
                </a:lnTo>
                <a:lnTo>
                  <a:pt x="2566" y="252"/>
                </a:lnTo>
                <a:lnTo>
                  <a:pt x="0" y="2095"/>
                </a:lnTo>
                <a:lnTo>
                  <a:pt x="0" y="63105"/>
                </a:lnTo>
                <a:lnTo>
                  <a:pt x="547" y="64274"/>
                </a:lnTo>
                <a:lnTo>
                  <a:pt x="3431" y="65048"/>
                </a:lnTo>
                <a:lnTo>
                  <a:pt x="6591" y="65199"/>
                </a:lnTo>
                <a:lnTo>
                  <a:pt x="9791" y="65048"/>
                </a:lnTo>
                <a:lnTo>
                  <a:pt x="13133" y="63105"/>
                </a:lnTo>
                <a:lnTo>
                  <a:pt x="13133" y="36993"/>
                </a:lnTo>
                <a:lnTo>
                  <a:pt x="37303" y="36993"/>
                </a:lnTo>
                <a:lnTo>
                  <a:pt x="37303" y="63105"/>
                </a:lnTo>
                <a:lnTo>
                  <a:pt x="39815" y="64959"/>
                </a:lnTo>
                <a:lnTo>
                  <a:pt x="42584" y="65199"/>
                </a:lnTo>
                <a:lnTo>
                  <a:pt x="45151" y="65199"/>
                </a:lnTo>
                <a:lnTo>
                  <a:pt x="47868" y="64959"/>
                </a:lnTo>
                <a:lnTo>
                  <a:pt x="50421" y="63105"/>
                </a:lnTo>
                <a:lnTo>
                  <a:pt x="50421" y="2095"/>
                </a:lnTo>
                <a:lnTo>
                  <a:pt x="49889" y="925"/>
                </a:lnTo>
                <a:lnTo>
                  <a:pt x="47030" y="151"/>
                </a:lnTo>
                <a:lnTo>
                  <a:pt x="43881" y="0"/>
                </a:lnTo>
                <a:lnTo>
                  <a:pt x="40665" y="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7376713" y="4445683"/>
            <a:ext cx="59295" cy="65203"/>
          </a:xfrm>
          <a:custGeom>
            <a:avLst/>
            <a:gdLst/>
            <a:ahLst/>
            <a:cxnLst/>
            <a:rect l="l" t="t" r="r" b="b"/>
            <a:pathLst>
              <a:path w="59295" h="65203">
                <a:moveTo>
                  <a:pt x="1169" y="64947"/>
                </a:moveTo>
                <a:lnTo>
                  <a:pt x="4103" y="65203"/>
                </a:lnTo>
                <a:lnTo>
                  <a:pt x="7062" y="65203"/>
                </a:lnTo>
                <a:lnTo>
                  <a:pt x="9982" y="65022"/>
                </a:lnTo>
                <a:lnTo>
                  <a:pt x="12725" y="62801"/>
                </a:lnTo>
                <a:lnTo>
                  <a:pt x="16814" y="50166"/>
                </a:lnTo>
                <a:lnTo>
                  <a:pt x="41071" y="50166"/>
                </a:lnTo>
                <a:lnTo>
                  <a:pt x="45416" y="63158"/>
                </a:lnTo>
                <a:lnTo>
                  <a:pt x="47462" y="64973"/>
                </a:lnTo>
                <a:lnTo>
                  <a:pt x="50090" y="65177"/>
                </a:lnTo>
                <a:lnTo>
                  <a:pt x="56019" y="65152"/>
                </a:lnTo>
                <a:lnTo>
                  <a:pt x="59295" y="62852"/>
                </a:lnTo>
                <a:lnTo>
                  <a:pt x="58545" y="59993"/>
                </a:lnTo>
                <a:lnTo>
                  <a:pt x="38583" y="2743"/>
                </a:lnTo>
                <a:lnTo>
                  <a:pt x="38379" y="2120"/>
                </a:lnTo>
                <a:lnTo>
                  <a:pt x="35801" y="241"/>
                </a:lnTo>
                <a:lnTo>
                  <a:pt x="32561" y="25"/>
                </a:lnTo>
                <a:lnTo>
                  <a:pt x="29044" y="0"/>
                </a:lnTo>
                <a:lnTo>
                  <a:pt x="28842" y="12625"/>
                </a:lnTo>
                <a:lnTo>
                  <a:pt x="38036" y="40082"/>
                </a:lnTo>
                <a:lnTo>
                  <a:pt x="19698" y="40082"/>
                </a:lnTo>
                <a:lnTo>
                  <a:pt x="20562" y="2592"/>
                </a:lnTo>
                <a:lnTo>
                  <a:pt x="636" y="59907"/>
                </a:lnTo>
                <a:lnTo>
                  <a:pt x="0" y="62002"/>
                </a:lnTo>
                <a:lnTo>
                  <a:pt x="1169" y="64947"/>
                </a:lnTo>
                <a:close/>
              </a:path>
              <a:path w="59295" h="65203">
                <a:moveTo>
                  <a:pt x="28842" y="12625"/>
                </a:moveTo>
                <a:lnTo>
                  <a:pt x="29044" y="0"/>
                </a:lnTo>
                <a:lnTo>
                  <a:pt x="25984" y="25"/>
                </a:lnTo>
                <a:lnTo>
                  <a:pt x="23115" y="241"/>
                </a:lnTo>
                <a:lnTo>
                  <a:pt x="20562" y="2592"/>
                </a:lnTo>
                <a:lnTo>
                  <a:pt x="19698" y="40082"/>
                </a:lnTo>
                <a:lnTo>
                  <a:pt x="28842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7443946" y="4445975"/>
            <a:ext cx="46763" cy="64604"/>
          </a:xfrm>
          <a:custGeom>
            <a:avLst/>
            <a:gdLst/>
            <a:ahLst/>
            <a:cxnLst/>
            <a:rect l="l" t="t" r="r" b="b"/>
            <a:pathLst>
              <a:path w="46763" h="64604">
                <a:moveTo>
                  <a:pt x="33938" y="29706"/>
                </a:moveTo>
                <a:lnTo>
                  <a:pt x="36640" y="28486"/>
                </a:lnTo>
                <a:lnTo>
                  <a:pt x="39801" y="25758"/>
                </a:lnTo>
                <a:lnTo>
                  <a:pt x="41926" y="22226"/>
                </a:lnTo>
                <a:lnTo>
                  <a:pt x="42725" y="19467"/>
                </a:lnTo>
                <a:lnTo>
                  <a:pt x="42927" y="16422"/>
                </a:lnTo>
                <a:lnTo>
                  <a:pt x="42927" y="13639"/>
                </a:lnTo>
                <a:lnTo>
                  <a:pt x="42419" y="11202"/>
                </a:lnTo>
                <a:lnTo>
                  <a:pt x="40425" y="7073"/>
                </a:lnTo>
                <a:lnTo>
                  <a:pt x="37097" y="4028"/>
                </a:lnTo>
                <a:lnTo>
                  <a:pt x="32908" y="1662"/>
                </a:lnTo>
                <a:lnTo>
                  <a:pt x="33135" y="45683"/>
                </a:lnTo>
                <a:lnTo>
                  <a:pt x="32360" y="49507"/>
                </a:lnTo>
                <a:lnTo>
                  <a:pt x="29301" y="53049"/>
                </a:lnTo>
                <a:lnTo>
                  <a:pt x="25732" y="54381"/>
                </a:lnTo>
                <a:lnTo>
                  <a:pt x="22353" y="54571"/>
                </a:lnTo>
                <a:lnTo>
                  <a:pt x="12866" y="54571"/>
                </a:lnTo>
                <a:lnTo>
                  <a:pt x="3888" y="64604"/>
                </a:lnTo>
                <a:lnTo>
                  <a:pt x="23663" y="64604"/>
                </a:lnTo>
                <a:lnTo>
                  <a:pt x="25999" y="64453"/>
                </a:lnTo>
                <a:lnTo>
                  <a:pt x="30225" y="63816"/>
                </a:lnTo>
                <a:lnTo>
                  <a:pt x="34089" y="62660"/>
                </a:lnTo>
                <a:lnTo>
                  <a:pt x="37656" y="61153"/>
                </a:lnTo>
                <a:lnTo>
                  <a:pt x="40755" y="59082"/>
                </a:lnTo>
                <a:lnTo>
                  <a:pt x="43193" y="56426"/>
                </a:lnTo>
                <a:lnTo>
                  <a:pt x="45187" y="53341"/>
                </a:lnTo>
                <a:lnTo>
                  <a:pt x="46459" y="49618"/>
                </a:lnTo>
                <a:lnTo>
                  <a:pt x="46763" y="45237"/>
                </a:lnTo>
                <a:lnTo>
                  <a:pt x="46763" y="43041"/>
                </a:lnTo>
                <a:lnTo>
                  <a:pt x="45770" y="39293"/>
                </a:lnTo>
                <a:lnTo>
                  <a:pt x="44197" y="35991"/>
                </a:lnTo>
                <a:lnTo>
                  <a:pt x="40554" y="32284"/>
                </a:lnTo>
                <a:lnTo>
                  <a:pt x="37466" y="30620"/>
                </a:lnTo>
                <a:lnTo>
                  <a:pt x="33938" y="29706"/>
                </a:lnTo>
                <a:close/>
              </a:path>
              <a:path w="46763" h="64604">
                <a:moveTo>
                  <a:pt x="24386" y="10388"/>
                </a:moveTo>
                <a:lnTo>
                  <a:pt x="27396" y="11962"/>
                </a:lnTo>
                <a:lnTo>
                  <a:pt x="29185" y="14544"/>
                </a:lnTo>
                <a:lnTo>
                  <a:pt x="29794" y="18021"/>
                </a:lnTo>
                <a:lnTo>
                  <a:pt x="29236" y="21347"/>
                </a:lnTo>
                <a:lnTo>
                  <a:pt x="26823" y="24867"/>
                </a:lnTo>
                <a:lnTo>
                  <a:pt x="23623" y="26376"/>
                </a:lnTo>
                <a:lnTo>
                  <a:pt x="20206" y="26621"/>
                </a:lnTo>
                <a:lnTo>
                  <a:pt x="12866" y="26621"/>
                </a:lnTo>
                <a:lnTo>
                  <a:pt x="12866" y="9842"/>
                </a:lnTo>
                <a:lnTo>
                  <a:pt x="3888" y="0"/>
                </a:lnTo>
                <a:lnTo>
                  <a:pt x="1120" y="979"/>
                </a:lnTo>
                <a:lnTo>
                  <a:pt x="0" y="4138"/>
                </a:lnTo>
                <a:lnTo>
                  <a:pt x="0" y="60464"/>
                </a:lnTo>
                <a:lnTo>
                  <a:pt x="1120" y="63625"/>
                </a:lnTo>
                <a:lnTo>
                  <a:pt x="3888" y="64604"/>
                </a:lnTo>
                <a:lnTo>
                  <a:pt x="12866" y="54571"/>
                </a:lnTo>
                <a:lnTo>
                  <a:pt x="12866" y="36193"/>
                </a:lnTo>
                <a:lnTo>
                  <a:pt x="20664" y="36193"/>
                </a:lnTo>
                <a:lnTo>
                  <a:pt x="24994" y="36424"/>
                </a:lnTo>
                <a:lnTo>
                  <a:pt x="28004" y="37288"/>
                </a:lnTo>
                <a:lnTo>
                  <a:pt x="31165" y="39498"/>
                </a:lnTo>
                <a:lnTo>
                  <a:pt x="32882" y="42835"/>
                </a:lnTo>
                <a:lnTo>
                  <a:pt x="33135" y="45683"/>
                </a:lnTo>
                <a:lnTo>
                  <a:pt x="32908" y="1662"/>
                </a:lnTo>
                <a:lnTo>
                  <a:pt x="30175" y="1004"/>
                </a:lnTo>
                <a:lnTo>
                  <a:pt x="27421" y="345"/>
                </a:lnTo>
                <a:lnTo>
                  <a:pt x="24386" y="10388"/>
                </a:lnTo>
                <a:close/>
              </a:path>
              <a:path w="46763" h="64604">
                <a:moveTo>
                  <a:pt x="12866" y="9842"/>
                </a:moveTo>
                <a:lnTo>
                  <a:pt x="21539" y="9842"/>
                </a:lnTo>
                <a:lnTo>
                  <a:pt x="24386" y="10388"/>
                </a:lnTo>
                <a:lnTo>
                  <a:pt x="27421" y="345"/>
                </a:lnTo>
                <a:lnTo>
                  <a:pt x="24066" y="0"/>
                </a:lnTo>
                <a:lnTo>
                  <a:pt x="3888" y="0"/>
                </a:lnTo>
                <a:lnTo>
                  <a:pt x="12866" y="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7501093" y="4445679"/>
            <a:ext cx="13172" cy="65199"/>
          </a:xfrm>
          <a:custGeom>
            <a:avLst/>
            <a:gdLst/>
            <a:ahLst/>
            <a:cxnLst/>
            <a:rect l="l" t="t" r="r" b="b"/>
            <a:pathLst>
              <a:path w="13172" h="65199">
                <a:moveTo>
                  <a:pt x="13172" y="63105"/>
                </a:moveTo>
                <a:lnTo>
                  <a:pt x="13172" y="1764"/>
                </a:lnTo>
                <a:lnTo>
                  <a:pt x="10615" y="252"/>
                </a:lnTo>
                <a:lnTo>
                  <a:pt x="7886" y="0"/>
                </a:lnTo>
                <a:lnTo>
                  <a:pt x="5320" y="0"/>
                </a:lnTo>
                <a:lnTo>
                  <a:pt x="2602" y="252"/>
                </a:lnTo>
                <a:lnTo>
                  <a:pt x="0" y="2095"/>
                </a:lnTo>
                <a:lnTo>
                  <a:pt x="0" y="63436"/>
                </a:lnTo>
                <a:lnTo>
                  <a:pt x="2566" y="64959"/>
                </a:lnTo>
                <a:lnTo>
                  <a:pt x="5320" y="65199"/>
                </a:lnTo>
                <a:lnTo>
                  <a:pt x="7886" y="65199"/>
                </a:lnTo>
                <a:lnTo>
                  <a:pt x="10615" y="64959"/>
                </a:lnTo>
                <a:lnTo>
                  <a:pt x="13172" y="63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7528396" y="4445975"/>
            <a:ext cx="46770" cy="64604"/>
          </a:xfrm>
          <a:custGeom>
            <a:avLst/>
            <a:gdLst/>
            <a:ahLst/>
            <a:cxnLst/>
            <a:rect l="l" t="t" r="r" b="b"/>
            <a:pathLst>
              <a:path w="46770" h="64604">
                <a:moveTo>
                  <a:pt x="33933" y="29706"/>
                </a:moveTo>
                <a:lnTo>
                  <a:pt x="36636" y="28486"/>
                </a:lnTo>
                <a:lnTo>
                  <a:pt x="39811" y="25758"/>
                </a:lnTo>
                <a:lnTo>
                  <a:pt x="41921" y="22226"/>
                </a:lnTo>
                <a:lnTo>
                  <a:pt x="42735" y="19467"/>
                </a:lnTo>
                <a:lnTo>
                  <a:pt x="42936" y="16422"/>
                </a:lnTo>
                <a:lnTo>
                  <a:pt x="42936" y="13639"/>
                </a:lnTo>
                <a:lnTo>
                  <a:pt x="42429" y="11202"/>
                </a:lnTo>
                <a:lnTo>
                  <a:pt x="40434" y="7073"/>
                </a:lnTo>
                <a:lnTo>
                  <a:pt x="37108" y="4028"/>
                </a:lnTo>
                <a:lnTo>
                  <a:pt x="32918" y="1662"/>
                </a:lnTo>
                <a:lnTo>
                  <a:pt x="33144" y="45683"/>
                </a:lnTo>
                <a:lnTo>
                  <a:pt x="32371" y="49507"/>
                </a:lnTo>
                <a:lnTo>
                  <a:pt x="29310" y="53049"/>
                </a:lnTo>
                <a:lnTo>
                  <a:pt x="25728" y="54381"/>
                </a:lnTo>
                <a:lnTo>
                  <a:pt x="22362" y="54571"/>
                </a:lnTo>
                <a:lnTo>
                  <a:pt x="12876" y="54571"/>
                </a:lnTo>
                <a:lnTo>
                  <a:pt x="3883" y="64604"/>
                </a:lnTo>
                <a:lnTo>
                  <a:pt x="23658" y="64604"/>
                </a:lnTo>
                <a:lnTo>
                  <a:pt x="26005" y="64453"/>
                </a:lnTo>
                <a:lnTo>
                  <a:pt x="30236" y="63816"/>
                </a:lnTo>
                <a:lnTo>
                  <a:pt x="34084" y="62660"/>
                </a:lnTo>
                <a:lnTo>
                  <a:pt x="37651" y="61153"/>
                </a:lnTo>
                <a:lnTo>
                  <a:pt x="40765" y="59082"/>
                </a:lnTo>
                <a:lnTo>
                  <a:pt x="43202" y="56426"/>
                </a:lnTo>
                <a:lnTo>
                  <a:pt x="45182" y="53341"/>
                </a:lnTo>
                <a:lnTo>
                  <a:pt x="46454" y="49618"/>
                </a:lnTo>
                <a:lnTo>
                  <a:pt x="46770" y="45237"/>
                </a:lnTo>
                <a:lnTo>
                  <a:pt x="46770" y="43041"/>
                </a:lnTo>
                <a:lnTo>
                  <a:pt x="45769" y="39293"/>
                </a:lnTo>
                <a:lnTo>
                  <a:pt x="44193" y="35991"/>
                </a:lnTo>
                <a:lnTo>
                  <a:pt x="40561" y="32284"/>
                </a:lnTo>
                <a:lnTo>
                  <a:pt x="37465" y="30620"/>
                </a:lnTo>
                <a:lnTo>
                  <a:pt x="33933" y="29706"/>
                </a:lnTo>
                <a:close/>
              </a:path>
              <a:path w="46770" h="64604">
                <a:moveTo>
                  <a:pt x="24392" y="10388"/>
                </a:moveTo>
                <a:lnTo>
                  <a:pt x="27406" y="11962"/>
                </a:lnTo>
                <a:lnTo>
                  <a:pt x="29196" y="14544"/>
                </a:lnTo>
                <a:lnTo>
                  <a:pt x="29792" y="18021"/>
                </a:lnTo>
                <a:lnTo>
                  <a:pt x="29245" y="21347"/>
                </a:lnTo>
                <a:lnTo>
                  <a:pt x="26833" y="24867"/>
                </a:lnTo>
                <a:lnTo>
                  <a:pt x="23633" y="26376"/>
                </a:lnTo>
                <a:lnTo>
                  <a:pt x="20203" y="26621"/>
                </a:lnTo>
                <a:lnTo>
                  <a:pt x="12876" y="26621"/>
                </a:lnTo>
                <a:lnTo>
                  <a:pt x="12876" y="9842"/>
                </a:lnTo>
                <a:lnTo>
                  <a:pt x="3883" y="0"/>
                </a:lnTo>
                <a:lnTo>
                  <a:pt x="1130" y="979"/>
                </a:lnTo>
                <a:lnTo>
                  <a:pt x="0" y="4138"/>
                </a:lnTo>
                <a:lnTo>
                  <a:pt x="0" y="60464"/>
                </a:lnTo>
                <a:lnTo>
                  <a:pt x="1130" y="63625"/>
                </a:lnTo>
                <a:lnTo>
                  <a:pt x="3883" y="64604"/>
                </a:lnTo>
                <a:lnTo>
                  <a:pt x="12876" y="54571"/>
                </a:lnTo>
                <a:lnTo>
                  <a:pt x="12876" y="36193"/>
                </a:lnTo>
                <a:lnTo>
                  <a:pt x="20674" y="36193"/>
                </a:lnTo>
                <a:lnTo>
                  <a:pt x="25005" y="36424"/>
                </a:lnTo>
                <a:lnTo>
                  <a:pt x="27999" y="37288"/>
                </a:lnTo>
                <a:lnTo>
                  <a:pt x="31164" y="39498"/>
                </a:lnTo>
                <a:lnTo>
                  <a:pt x="32893" y="42835"/>
                </a:lnTo>
                <a:lnTo>
                  <a:pt x="33144" y="45683"/>
                </a:lnTo>
                <a:lnTo>
                  <a:pt x="32918" y="1662"/>
                </a:lnTo>
                <a:lnTo>
                  <a:pt x="30175" y="1004"/>
                </a:lnTo>
                <a:lnTo>
                  <a:pt x="27431" y="345"/>
                </a:lnTo>
                <a:lnTo>
                  <a:pt x="24392" y="10388"/>
                </a:lnTo>
                <a:close/>
              </a:path>
              <a:path w="46770" h="64604">
                <a:moveTo>
                  <a:pt x="12876" y="9842"/>
                </a:moveTo>
                <a:lnTo>
                  <a:pt x="21549" y="9842"/>
                </a:lnTo>
                <a:lnTo>
                  <a:pt x="24392" y="10388"/>
                </a:lnTo>
                <a:lnTo>
                  <a:pt x="27431" y="345"/>
                </a:lnTo>
                <a:lnTo>
                  <a:pt x="24076" y="0"/>
                </a:lnTo>
                <a:lnTo>
                  <a:pt x="3883" y="0"/>
                </a:lnTo>
                <a:lnTo>
                  <a:pt x="12876" y="9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7605453" y="4442734"/>
            <a:ext cx="64303" cy="68936"/>
          </a:xfrm>
          <a:custGeom>
            <a:avLst/>
            <a:gdLst/>
            <a:ahLst/>
            <a:cxnLst/>
            <a:rect l="l" t="t" r="r" b="b"/>
            <a:pathLst>
              <a:path w="64303" h="68936">
                <a:moveTo>
                  <a:pt x="19176" y="16132"/>
                </a:moveTo>
                <a:lnTo>
                  <a:pt x="19624" y="13605"/>
                </a:lnTo>
                <a:lnTo>
                  <a:pt x="21654" y="10972"/>
                </a:lnTo>
                <a:lnTo>
                  <a:pt x="24422" y="9893"/>
                </a:lnTo>
                <a:lnTo>
                  <a:pt x="27663" y="0"/>
                </a:lnTo>
                <a:lnTo>
                  <a:pt x="23829" y="0"/>
                </a:lnTo>
                <a:lnTo>
                  <a:pt x="20548" y="447"/>
                </a:lnTo>
                <a:lnTo>
                  <a:pt x="19176" y="16132"/>
                </a:lnTo>
                <a:close/>
              </a:path>
              <a:path w="64303" h="68936">
                <a:moveTo>
                  <a:pt x="13845" y="51869"/>
                </a:moveTo>
                <a:lnTo>
                  <a:pt x="13590" y="49126"/>
                </a:lnTo>
                <a:lnTo>
                  <a:pt x="12992" y="31803"/>
                </a:lnTo>
                <a:lnTo>
                  <a:pt x="8982" y="34370"/>
                </a:lnTo>
                <a:lnTo>
                  <a:pt x="5756" y="37033"/>
                </a:lnTo>
                <a:lnTo>
                  <a:pt x="3304" y="39891"/>
                </a:lnTo>
                <a:lnTo>
                  <a:pt x="1385" y="42901"/>
                </a:lnTo>
                <a:lnTo>
                  <a:pt x="280" y="46202"/>
                </a:lnTo>
                <a:lnTo>
                  <a:pt x="0" y="49824"/>
                </a:lnTo>
                <a:lnTo>
                  <a:pt x="0" y="52020"/>
                </a:lnTo>
                <a:lnTo>
                  <a:pt x="904" y="55843"/>
                </a:lnTo>
                <a:lnTo>
                  <a:pt x="2340" y="59260"/>
                </a:lnTo>
                <a:lnTo>
                  <a:pt x="4471" y="62092"/>
                </a:lnTo>
                <a:lnTo>
                  <a:pt x="7254" y="64354"/>
                </a:lnTo>
                <a:lnTo>
                  <a:pt x="10403" y="66233"/>
                </a:lnTo>
                <a:lnTo>
                  <a:pt x="14022" y="67604"/>
                </a:lnTo>
                <a:lnTo>
                  <a:pt x="13845" y="51869"/>
                </a:lnTo>
                <a:close/>
              </a:path>
              <a:path w="64303" h="68936">
                <a:moveTo>
                  <a:pt x="59004" y="32882"/>
                </a:moveTo>
                <a:lnTo>
                  <a:pt x="56415" y="32184"/>
                </a:lnTo>
                <a:lnTo>
                  <a:pt x="50497" y="32235"/>
                </a:lnTo>
                <a:lnTo>
                  <a:pt x="47678" y="34203"/>
                </a:lnTo>
                <a:lnTo>
                  <a:pt x="47603" y="37682"/>
                </a:lnTo>
                <a:lnTo>
                  <a:pt x="47105" y="40680"/>
                </a:lnTo>
                <a:lnTo>
                  <a:pt x="46306" y="43514"/>
                </a:lnTo>
                <a:lnTo>
                  <a:pt x="44780" y="46675"/>
                </a:lnTo>
                <a:lnTo>
                  <a:pt x="41288" y="43524"/>
                </a:lnTo>
                <a:lnTo>
                  <a:pt x="37721" y="40123"/>
                </a:lnTo>
                <a:lnTo>
                  <a:pt x="34264" y="36666"/>
                </a:lnTo>
                <a:lnTo>
                  <a:pt x="31255" y="33390"/>
                </a:lnTo>
                <a:lnTo>
                  <a:pt x="34013" y="31968"/>
                </a:lnTo>
                <a:lnTo>
                  <a:pt x="36424" y="30546"/>
                </a:lnTo>
                <a:lnTo>
                  <a:pt x="40565" y="27713"/>
                </a:lnTo>
                <a:lnTo>
                  <a:pt x="43665" y="24714"/>
                </a:lnTo>
                <a:lnTo>
                  <a:pt x="46065" y="21568"/>
                </a:lnTo>
                <a:lnTo>
                  <a:pt x="47437" y="18177"/>
                </a:lnTo>
                <a:lnTo>
                  <a:pt x="47779" y="14328"/>
                </a:lnTo>
                <a:lnTo>
                  <a:pt x="47387" y="10083"/>
                </a:lnTo>
                <a:lnTo>
                  <a:pt x="45784" y="6531"/>
                </a:lnTo>
                <a:lnTo>
                  <a:pt x="42941" y="3823"/>
                </a:lnTo>
                <a:lnTo>
                  <a:pt x="39218" y="1663"/>
                </a:lnTo>
                <a:lnTo>
                  <a:pt x="34164" y="331"/>
                </a:lnTo>
                <a:lnTo>
                  <a:pt x="31154" y="0"/>
                </a:lnTo>
                <a:lnTo>
                  <a:pt x="27663" y="0"/>
                </a:lnTo>
                <a:lnTo>
                  <a:pt x="24422" y="9893"/>
                </a:lnTo>
                <a:lnTo>
                  <a:pt x="27014" y="9732"/>
                </a:lnTo>
                <a:lnTo>
                  <a:pt x="30304" y="10189"/>
                </a:lnTo>
                <a:lnTo>
                  <a:pt x="33746" y="12536"/>
                </a:lnTo>
                <a:lnTo>
                  <a:pt x="34495" y="15469"/>
                </a:lnTo>
                <a:lnTo>
                  <a:pt x="33999" y="18097"/>
                </a:lnTo>
                <a:lnTo>
                  <a:pt x="32299" y="20638"/>
                </a:lnTo>
                <a:lnTo>
                  <a:pt x="29135" y="23267"/>
                </a:lnTo>
                <a:lnTo>
                  <a:pt x="26175" y="25146"/>
                </a:lnTo>
                <a:lnTo>
                  <a:pt x="23421" y="25146"/>
                </a:lnTo>
                <a:lnTo>
                  <a:pt x="21437" y="22327"/>
                </a:lnTo>
                <a:lnTo>
                  <a:pt x="19763" y="19037"/>
                </a:lnTo>
                <a:lnTo>
                  <a:pt x="19176" y="16132"/>
                </a:lnTo>
                <a:lnTo>
                  <a:pt x="20548" y="447"/>
                </a:lnTo>
                <a:lnTo>
                  <a:pt x="17830" y="1322"/>
                </a:lnTo>
                <a:lnTo>
                  <a:pt x="15101" y="2199"/>
                </a:lnTo>
                <a:lnTo>
                  <a:pt x="12856" y="3392"/>
                </a:lnTo>
                <a:lnTo>
                  <a:pt x="9324" y="6390"/>
                </a:lnTo>
                <a:lnTo>
                  <a:pt x="7203" y="10213"/>
                </a:lnTo>
                <a:lnTo>
                  <a:pt x="5943" y="14439"/>
                </a:lnTo>
                <a:lnTo>
                  <a:pt x="6084" y="18986"/>
                </a:lnTo>
                <a:lnTo>
                  <a:pt x="7089" y="22378"/>
                </a:lnTo>
                <a:lnTo>
                  <a:pt x="8982" y="26140"/>
                </a:lnTo>
                <a:lnTo>
                  <a:pt x="10746" y="28829"/>
                </a:lnTo>
                <a:lnTo>
                  <a:pt x="12992" y="31803"/>
                </a:lnTo>
                <a:lnTo>
                  <a:pt x="13590" y="49126"/>
                </a:lnTo>
                <a:lnTo>
                  <a:pt x="13690" y="47412"/>
                </a:lnTo>
                <a:lnTo>
                  <a:pt x="15036" y="44132"/>
                </a:lnTo>
                <a:lnTo>
                  <a:pt x="17744" y="40982"/>
                </a:lnTo>
                <a:lnTo>
                  <a:pt x="20905" y="40690"/>
                </a:lnTo>
                <a:lnTo>
                  <a:pt x="23397" y="43308"/>
                </a:lnTo>
                <a:lnTo>
                  <a:pt x="26074" y="46012"/>
                </a:lnTo>
                <a:lnTo>
                  <a:pt x="28944" y="48729"/>
                </a:lnTo>
                <a:lnTo>
                  <a:pt x="31929" y="51437"/>
                </a:lnTo>
                <a:lnTo>
                  <a:pt x="34952" y="54065"/>
                </a:lnTo>
                <a:lnTo>
                  <a:pt x="34074" y="56733"/>
                </a:lnTo>
                <a:lnTo>
                  <a:pt x="31385" y="57889"/>
                </a:lnTo>
                <a:lnTo>
                  <a:pt x="28475" y="58637"/>
                </a:lnTo>
                <a:lnTo>
                  <a:pt x="25516" y="58903"/>
                </a:lnTo>
                <a:lnTo>
                  <a:pt x="21884" y="58676"/>
                </a:lnTo>
                <a:lnTo>
                  <a:pt x="18911" y="57697"/>
                </a:lnTo>
                <a:lnTo>
                  <a:pt x="15685" y="55297"/>
                </a:lnTo>
                <a:lnTo>
                  <a:pt x="13845" y="51869"/>
                </a:lnTo>
                <a:lnTo>
                  <a:pt x="14022" y="67604"/>
                </a:lnTo>
                <a:lnTo>
                  <a:pt x="18021" y="68444"/>
                </a:lnTo>
                <a:lnTo>
                  <a:pt x="22200" y="68936"/>
                </a:lnTo>
                <a:lnTo>
                  <a:pt x="26556" y="68936"/>
                </a:lnTo>
                <a:lnTo>
                  <a:pt x="30557" y="68493"/>
                </a:lnTo>
                <a:lnTo>
                  <a:pt x="34354" y="67755"/>
                </a:lnTo>
                <a:lnTo>
                  <a:pt x="37973" y="66640"/>
                </a:lnTo>
                <a:lnTo>
                  <a:pt x="41389" y="65077"/>
                </a:lnTo>
                <a:lnTo>
                  <a:pt x="44668" y="63273"/>
                </a:lnTo>
                <a:lnTo>
                  <a:pt x="48019" y="63526"/>
                </a:lnTo>
                <a:lnTo>
                  <a:pt x="50980" y="65469"/>
                </a:lnTo>
                <a:lnTo>
                  <a:pt x="54561" y="67514"/>
                </a:lnTo>
                <a:lnTo>
                  <a:pt x="58078" y="68760"/>
                </a:lnTo>
                <a:lnTo>
                  <a:pt x="61278" y="68760"/>
                </a:lnTo>
                <a:lnTo>
                  <a:pt x="63870" y="67475"/>
                </a:lnTo>
                <a:lnTo>
                  <a:pt x="64278" y="64898"/>
                </a:lnTo>
                <a:lnTo>
                  <a:pt x="64303" y="61531"/>
                </a:lnTo>
                <a:lnTo>
                  <a:pt x="62932" y="58460"/>
                </a:lnTo>
                <a:lnTo>
                  <a:pt x="60008" y="57889"/>
                </a:lnTo>
                <a:lnTo>
                  <a:pt x="57240" y="56109"/>
                </a:lnTo>
                <a:lnTo>
                  <a:pt x="54220" y="53874"/>
                </a:lnTo>
                <a:lnTo>
                  <a:pt x="55752" y="51321"/>
                </a:lnTo>
                <a:lnTo>
                  <a:pt x="57075" y="48488"/>
                </a:lnTo>
                <a:lnTo>
                  <a:pt x="58078" y="45454"/>
                </a:lnTo>
                <a:lnTo>
                  <a:pt x="58878" y="42329"/>
                </a:lnTo>
                <a:lnTo>
                  <a:pt x="59335" y="39067"/>
                </a:lnTo>
                <a:lnTo>
                  <a:pt x="59461" y="35853"/>
                </a:lnTo>
                <a:lnTo>
                  <a:pt x="59004" y="328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7699924" y="4444941"/>
            <a:ext cx="47739" cy="66690"/>
          </a:xfrm>
          <a:custGeom>
            <a:avLst/>
            <a:gdLst/>
            <a:ahLst/>
            <a:cxnLst/>
            <a:rect l="l" t="t" r="r" b="b"/>
            <a:pathLst>
              <a:path w="47739" h="66690">
                <a:moveTo>
                  <a:pt x="673" y="44312"/>
                </a:moveTo>
                <a:lnTo>
                  <a:pt x="2005" y="48362"/>
                </a:lnTo>
                <a:lnTo>
                  <a:pt x="3326" y="52416"/>
                </a:lnTo>
                <a:lnTo>
                  <a:pt x="5245" y="55807"/>
                </a:lnTo>
                <a:lnTo>
                  <a:pt x="7746" y="58521"/>
                </a:lnTo>
                <a:lnTo>
                  <a:pt x="10234" y="61239"/>
                </a:lnTo>
                <a:lnTo>
                  <a:pt x="13258" y="63273"/>
                </a:lnTo>
                <a:lnTo>
                  <a:pt x="16816" y="64631"/>
                </a:lnTo>
                <a:lnTo>
                  <a:pt x="20383" y="66003"/>
                </a:lnTo>
                <a:lnTo>
                  <a:pt x="24371" y="66690"/>
                </a:lnTo>
                <a:lnTo>
                  <a:pt x="28803" y="66690"/>
                </a:lnTo>
                <a:lnTo>
                  <a:pt x="33185" y="66499"/>
                </a:lnTo>
                <a:lnTo>
                  <a:pt x="37068" y="65761"/>
                </a:lnTo>
                <a:lnTo>
                  <a:pt x="40308" y="64761"/>
                </a:lnTo>
                <a:lnTo>
                  <a:pt x="43102" y="63640"/>
                </a:lnTo>
                <a:lnTo>
                  <a:pt x="46644" y="61189"/>
                </a:lnTo>
                <a:lnTo>
                  <a:pt x="47649" y="58560"/>
                </a:lnTo>
                <a:lnTo>
                  <a:pt x="47739" y="53698"/>
                </a:lnTo>
                <a:lnTo>
                  <a:pt x="46875" y="50507"/>
                </a:lnTo>
                <a:lnTo>
                  <a:pt x="44258" y="51106"/>
                </a:lnTo>
                <a:lnTo>
                  <a:pt x="41263" y="52909"/>
                </a:lnTo>
                <a:lnTo>
                  <a:pt x="38581" y="54180"/>
                </a:lnTo>
                <a:lnTo>
                  <a:pt x="35204" y="55270"/>
                </a:lnTo>
                <a:lnTo>
                  <a:pt x="30848" y="55566"/>
                </a:lnTo>
                <a:lnTo>
                  <a:pt x="28295" y="55566"/>
                </a:lnTo>
                <a:lnTo>
                  <a:pt x="25984" y="55109"/>
                </a:lnTo>
                <a:lnTo>
                  <a:pt x="21894" y="53355"/>
                </a:lnTo>
                <a:lnTo>
                  <a:pt x="18694" y="50217"/>
                </a:lnTo>
                <a:lnTo>
                  <a:pt x="16141" y="46116"/>
                </a:lnTo>
                <a:lnTo>
                  <a:pt x="15354" y="43347"/>
                </a:lnTo>
                <a:lnTo>
                  <a:pt x="14579" y="40565"/>
                </a:lnTo>
                <a:lnTo>
                  <a:pt x="14173" y="37278"/>
                </a:lnTo>
                <a:lnTo>
                  <a:pt x="14173" y="30024"/>
                </a:lnTo>
                <a:lnTo>
                  <a:pt x="14554" y="26924"/>
                </a:lnTo>
                <a:lnTo>
                  <a:pt x="15278" y="24156"/>
                </a:lnTo>
                <a:lnTo>
                  <a:pt x="16012" y="21388"/>
                </a:lnTo>
                <a:lnTo>
                  <a:pt x="17081" y="19041"/>
                </a:lnTo>
                <a:lnTo>
                  <a:pt x="19911" y="15142"/>
                </a:lnTo>
                <a:lnTo>
                  <a:pt x="23648" y="12599"/>
                </a:lnTo>
                <a:lnTo>
                  <a:pt x="27939" y="11027"/>
                </a:lnTo>
                <a:lnTo>
                  <a:pt x="30506" y="11027"/>
                </a:lnTo>
                <a:lnTo>
                  <a:pt x="34833" y="11318"/>
                </a:lnTo>
                <a:lnTo>
                  <a:pt x="38199" y="12485"/>
                </a:lnTo>
                <a:lnTo>
                  <a:pt x="40855" y="13845"/>
                </a:lnTo>
                <a:lnTo>
                  <a:pt x="43826" y="15800"/>
                </a:lnTo>
                <a:lnTo>
                  <a:pt x="46965" y="15850"/>
                </a:lnTo>
                <a:lnTo>
                  <a:pt x="47534" y="13017"/>
                </a:lnTo>
                <a:lnTo>
                  <a:pt x="47574" y="10238"/>
                </a:lnTo>
                <a:lnTo>
                  <a:pt x="47282" y="7178"/>
                </a:lnTo>
                <a:lnTo>
                  <a:pt x="45504" y="4460"/>
                </a:lnTo>
                <a:lnTo>
                  <a:pt x="42454" y="2656"/>
                </a:lnTo>
                <a:lnTo>
                  <a:pt x="39762" y="1616"/>
                </a:lnTo>
                <a:lnTo>
                  <a:pt x="36817" y="737"/>
                </a:lnTo>
                <a:lnTo>
                  <a:pt x="33475" y="140"/>
                </a:lnTo>
                <a:lnTo>
                  <a:pt x="29959" y="0"/>
                </a:lnTo>
                <a:lnTo>
                  <a:pt x="25526" y="0"/>
                </a:lnTo>
                <a:lnTo>
                  <a:pt x="21474" y="737"/>
                </a:lnTo>
                <a:lnTo>
                  <a:pt x="17805" y="2235"/>
                </a:lnTo>
                <a:lnTo>
                  <a:pt x="14122" y="3736"/>
                </a:lnTo>
                <a:lnTo>
                  <a:pt x="10972" y="5933"/>
                </a:lnTo>
                <a:lnTo>
                  <a:pt x="8345" y="8827"/>
                </a:lnTo>
                <a:lnTo>
                  <a:pt x="5702" y="11725"/>
                </a:lnTo>
                <a:lnTo>
                  <a:pt x="3657" y="15303"/>
                </a:lnTo>
                <a:lnTo>
                  <a:pt x="2195" y="19573"/>
                </a:lnTo>
                <a:lnTo>
                  <a:pt x="734" y="23829"/>
                </a:lnTo>
                <a:lnTo>
                  <a:pt x="0" y="28691"/>
                </a:lnTo>
                <a:lnTo>
                  <a:pt x="0" y="39589"/>
                </a:lnTo>
                <a:lnTo>
                  <a:pt x="673" y="44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7753957" y="4444837"/>
            <a:ext cx="47322" cy="66890"/>
          </a:xfrm>
          <a:custGeom>
            <a:avLst/>
            <a:gdLst/>
            <a:ahLst/>
            <a:cxnLst/>
            <a:rect l="l" t="t" r="r" b="b"/>
            <a:pathLst>
              <a:path w="47322" h="66890">
                <a:moveTo>
                  <a:pt x="46544" y="42152"/>
                </a:moveTo>
                <a:lnTo>
                  <a:pt x="46000" y="44895"/>
                </a:lnTo>
                <a:lnTo>
                  <a:pt x="43726" y="49363"/>
                </a:lnTo>
                <a:lnTo>
                  <a:pt x="40651" y="53060"/>
                </a:lnTo>
                <a:lnTo>
                  <a:pt x="36324" y="55446"/>
                </a:lnTo>
                <a:lnTo>
                  <a:pt x="33616" y="56055"/>
                </a:lnTo>
                <a:lnTo>
                  <a:pt x="27165" y="56055"/>
                </a:lnTo>
                <a:lnTo>
                  <a:pt x="24486" y="55523"/>
                </a:lnTo>
                <a:lnTo>
                  <a:pt x="20217" y="53427"/>
                </a:lnTo>
                <a:lnTo>
                  <a:pt x="17273" y="49924"/>
                </a:lnTo>
                <a:lnTo>
                  <a:pt x="20587" y="66229"/>
                </a:lnTo>
                <a:lnTo>
                  <a:pt x="24969" y="66890"/>
                </a:lnTo>
                <a:lnTo>
                  <a:pt x="35078" y="66890"/>
                </a:lnTo>
                <a:lnTo>
                  <a:pt x="39574" y="66113"/>
                </a:lnTo>
                <a:lnTo>
                  <a:pt x="43447" y="64565"/>
                </a:lnTo>
                <a:lnTo>
                  <a:pt x="47322" y="63017"/>
                </a:lnTo>
                <a:lnTo>
                  <a:pt x="46544" y="42152"/>
                </a:lnTo>
                <a:close/>
              </a:path>
              <a:path w="47322" h="66890">
                <a:moveTo>
                  <a:pt x="0" y="33842"/>
                </a:moveTo>
                <a:lnTo>
                  <a:pt x="0" y="39521"/>
                </a:lnTo>
                <a:lnTo>
                  <a:pt x="608" y="44463"/>
                </a:lnTo>
                <a:lnTo>
                  <a:pt x="1868" y="48614"/>
                </a:lnTo>
                <a:lnTo>
                  <a:pt x="3110" y="52768"/>
                </a:lnTo>
                <a:lnTo>
                  <a:pt x="4978" y="56210"/>
                </a:lnTo>
                <a:lnTo>
                  <a:pt x="7481" y="58902"/>
                </a:lnTo>
                <a:lnTo>
                  <a:pt x="9983" y="61606"/>
                </a:lnTo>
                <a:lnTo>
                  <a:pt x="13107" y="63601"/>
                </a:lnTo>
                <a:lnTo>
                  <a:pt x="16841" y="64908"/>
                </a:lnTo>
                <a:lnTo>
                  <a:pt x="20587" y="66229"/>
                </a:lnTo>
                <a:lnTo>
                  <a:pt x="17273" y="49924"/>
                </a:lnTo>
                <a:lnTo>
                  <a:pt x="15101" y="45514"/>
                </a:lnTo>
                <a:lnTo>
                  <a:pt x="14565" y="42696"/>
                </a:lnTo>
                <a:lnTo>
                  <a:pt x="14033" y="39891"/>
                </a:lnTo>
                <a:lnTo>
                  <a:pt x="13766" y="36727"/>
                </a:lnTo>
                <a:lnTo>
                  <a:pt x="13766" y="30161"/>
                </a:lnTo>
                <a:lnTo>
                  <a:pt x="14047" y="27306"/>
                </a:lnTo>
                <a:lnTo>
                  <a:pt x="14591" y="24588"/>
                </a:lnTo>
                <a:lnTo>
                  <a:pt x="15138" y="21869"/>
                </a:lnTo>
                <a:lnTo>
                  <a:pt x="17424" y="17463"/>
                </a:lnTo>
                <a:lnTo>
                  <a:pt x="20499" y="13816"/>
                </a:lnTo>
                <a:lnTo>
                  <a:pt x="24829" y="11390"/>
                </a:lnTo>
                <a:lnTo>
                  <a:pt x="27522" y="10782"/>
                </a:lnTo>
                <a:lnTo>
                  <a:pt x="33933" y="10782"/>
                </a:lnTo>
                <a:lnTo>
                  <a:pt x="36601" y="11329"/>
                </a:lnTo>
                <a:lnTo>
                  <a:pt x="40857" y="13484"/>
                </a:lnTo>
                <a:lnTo>
                  <a:pt x="43851" y="16991"/>
                </a:lnTo>
                <a:lnTo>
                  <a:pt x="46037" y="21362"/>
                </a:lnTo>
                <a:lnTo>
                  <a:pt x="46569" y="24131"/>
                </a:lnTo>
                <a:lnTo>
                  <a:pt x="47105" y="26910"/>
                </a:lnTo>
                <a:lnTo>
                  <a:pt x="47372" y="29994"/>
                </a:lnTo>
                <a:lnTo>
                  <a:pt x="47372" y="36485"/>
                </a:lnTo>
                <a:lnTo>
                  <a:pt x="47091" y="39409"/>
                </a:lnTo>
                <a:lnTo>
                  <a:pt x="46544" y="42152"/>
                </a:lnTo>
                <a:lnTo>
                  <a:pt x="47322" y="63017"/>
                </a:lnTo>
                <a:lnTo>
                  <a:pt x="50584" y="60768"/>
                </a:lnTo>
                <a:lnTo>
                  <a:pt x="53211" y="57833"/>
                </a:lnTo>
                <a:lnTo>
                  <a:pt x="55843" y="54874"/>
                </a:lnTo>
                <a:lnTo>
                  <a:pt x="57812" y="51296"/>
                </a:lnTo>
                <a:lnTo>
                  <a:pt x="59155" y="47066"/>
                </a:lnTo>
                <a:lnTo>
                  <a:pt x="60476" y="42851"/>
                </a:lnTo>
                <a:lnTo>
                  <a:pt x="61149" y="38047"/>
                </a:lnTo>
                <a:lnTo>
                  <a:pt x="61149" y="27100"/>
                </a:lnTo>
                <a:lnTo>
                  <a:pt x="60501" y="22251"/>
                </a:lnTo>
                <a:lnTo>
                  <a:pt x="59234" y="18147"/>
                </a:lnTo>
                <a:lnTo>
                  <a:pt x="57938" y="14032"/>
                </a:lnTo>
                <a:lnTo>
                  <a:pt x="56045" y="10631"/>
                </a:lnTo>
                <a:lnTo>
                  <a:pt x="53531" y="7937"/>
                </a:lnTo>
                <a:lnTo>
                  <a:pt x="51015" y="5231"/>
                </a:lnTo>
                <a:lnTo>
                  <a:pt x="47890" y="3235"/>
                </a:lnTo>
                <a:lnTo>
                  <a:pt x="44146" y="1944"/>
                </a:lnTo>
                <a:lnTo>
                  <a:pt x="40399" y="647"/>
                </a:lnTo>
                <a:lnTo>
                  <a:pt x="36079" y="0"/>
                </a:lnTo>
                <a:lnTo>
                  <a:pt x="26060" y="0"/>
                </a:lnTo>
                <a:lnTo>
                  <a:pt x="21564" y="788"/>
                </a:lnTo>
                <a:lnTo>
                  <a:pt x="17691" y="2346"/>
                </a:lnTo>
                <a:lnTo>
                  <a:pt x="13806" y="3909"/>
                </a:lnTo>
                <a:lnTo>
                  <a:pt x="10566" y="6145"/>
                </a:lnTo>
                <a:lnTo>
                  <a:pt x="7938" y="9079"/>
                </a:lnTo>
                <a:lnTo>
                  <a:pt x="5295" y="12002"/>
                </a:lnTo>
                <a:lnTo>
                  <a:pt x="3315" y="15570"/>
                </a:lnTo>
                <a:lnTo>
                  <a:pt x="1995" y="19749"/>
                </a:lnTo>
                <a:lnTo>
                  <a:pt x="662" y="23914"/>
                </a:lnTo>
                <a:lnTo>
                  <a:pt x="0" y="28613"/>
                </a:lnTo>
                <a:lnTo>
                  <a:pt x="0" y="338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7824779" y="4495794"/>
            <a:ext cx="14820" cy="15430"/>
          </a:xfrm>
          <a:custGeom>
            <a:avLst/>
            <a:gdLst/>
            <a:ahLst/>
            <a:cxnLst/>
            <a:rect l="l" t="t" r="r" b="b"/>
            <a:pathLst>
              <a:path w="14820" h="15430">
                <a:moveTo>
                  <a:pt x="14820" y="7595"/>
                </a:moveTo>
                <a:lnTo>
                  <a:pt x="14820" y="4636"/>
                </a:lnTo>
                <a:lnTo>
                  <a:pt x="13223" y="1573"/>
                </a:lnTo>
                <a:lnTo>
                  <a:pt x="10248" y="0"/>
                </a:lnTo>
                <a:lnTo>
                  <a:pt x="4650" y="0"/>
                </a:lnTo>
                <a:lnTo>
                  <a:pt x="1612" y="1602"/>
                </a:lnTo>
                <a:lnTo>
                  <a:pt x="0" y="4763"/>
                </a:lnTo>
                <a:lnTo>
                  <a:pt x="0" y="10821"/>
                </a:lnTo>
                <a:lnTo>
                  <a:pt x="1587" y="13856"/>
                </a:lnTo>
                <a:lnTo>
                  <a:pt x="4585" y="15430"/>
                </a:lnTo>
                <a:lnTo>
                  <a:pt x="10187" y="15430"/>
                </a:lnTo>
                <a:lnTo>
                  <a:pt x="13197" y="13831"/>
                </a:lnTo>
                <a:lnTo>
                  <a:pt x="14820" y="10692"/>
                </a:lnTo>
                <a:lnTo>
                  <a:pt x="14820" y="75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7868152" y="4477089"/>
            <a:ext cx="51865" cy="10220"/>
          </a:xfrm>
          <a:custGeom>
            <a:avLst/>
            <a:gdLst/>
            <a:ahLst/>
            <a:cxnLst/>
            <a:rect l="l" t="t" r="r" b="b"/>
            <a:pathLst>
              <a:path w="51865" h="10220">
                <a:moveTo>
                  <a:pt x="51865" y="5130"/>
                </a:moveTo>
                <a:lnTo>
                  <a:pt x="51714" y="2719"/>
                </a:lnTo>
                <a:lnTo>
                  <a:pt x="49568" y="0"/>
                </a:lnTo>
                <a:lnTo>
                  <a:pt x="2346" y="0"/>
                </a:lnTo>
                <a:lnTo>
                  <a:pt x="875" y="378"/>
                </a:lnTo>
                <a:lnTo>
                  <a:pt x="0" y="3276"/>
                </a:lnTo>
                <a:lnTo>
                  <a:pt x="0" y="6969"/>
                </a:lnTo>
                <a:lnTo>
                  <a:pt x="2346" y="10220"/>
                </a:lnTo>
                <a:lnTo>
                  <a:pt x="49568" y="10220"/>
                </a:lnTo>
                <a:lnTo>
                  <a:pt x="51689" y="8266"/>
                </a:lnTo>
                <a:lnTo>
                  <a:pt x="51865" y="5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7946308" y="4444941"/>
            <a:ext cx="47739" cy="66690"/>
          </a:xfrm>
          <a:custGeom>
            <a:avLst/>
            <a:gdLst/>
            <a:ahLst/>
            <a:cxnLst/>
            <a:rect l="l" t="t" r="r" b="b"/>
            <a:pathLst>
              <a:path w="47739" h="66690">
                <a:moveTo>
                  <a:pt x="662" y="44312"/>
                </a:moveTo>
                <a:lnTo>
                  <a:pt x="1993" y="48362"/>
                </a:lnTo>
                <a:lnTo>
                  <a:pt x="3326" y="52416"/>
                </a:lnTo>
                <a:lnTo>
                  <a:pt x="5234" y="55807"/>
                </a:lnTo>
                <a:lnTo>
                  <a:pt x="7736" y="58521"/>
                </a:lnTo>
                <a:lnTo>
                  <a:pt x="10234" y="61239"/>
                </a:lnTo>
                <a:lnTo>
                  <a:pt x="13258" y="63273"/>
                </a:lnTo>
                <a:lnTo>
                  <a:pt x="16816" y="64631"/>
                </a:lnTo>
                <a:lnTo>
                  <a:pt x="20383" y="66003"/>
                </a:lnTo>
                <a:lnTo>
                  <a:pt x="24372" y="66690"/>
                </a:lnTo>
                <a:lnTo>
                  <a:pt x="28803" y="66690"/>
                </a:lnTo>
                <a:lnTo>
                  <a:pt x="33173" y="66499"/>
                </a:lnTo>
                <a:lnTo>
                  <a:pt x="37058" y="65761"/>
                </a:lnTo>
                <a:lnTo>
                  <a:pt x="40309" y="64761"/>
                </a:lnTo>
                <a:lnTo>
                  <a:pt x="43102" y="63640"/>
                </a:lnTo>
                <a:lnTo>
                  <a:pt x="46634" y="61189"/>
                </a:lnTo>
                <a:lnTo>
                  <a:pt x="47638" y="58560"/>
                </a:lnTo>
                <a:lnTo>
                  <a:pt x="47739" y="53698"/>
                </a:lnTo>
                <a:lnTo>
                  <a:pt x="46875" y="50507"/>
                </a:lnTo>
                <a:lnTo>
                  <a:pt x="44258" y="51106"/>
                </a:lnTo>
                <a:lnTo>
                  <a:pt x="41248" y="52909"/>
                </a:lnTo>
                <a:lnTo>
                  <a:pt x="38581" y="54180"/>
                </a:lnTo>
                <a:lnTo>
                  <a:pt x="35194" y="55270"/>
                </a:lnTo>
                <a:lnTo>
                  <a:pt x="30848" y="55566"/>
                </a:lnTo>
                <a:lnTo>
                  <a:pt x="28281" y="55566"/>
                </a:lnTo>
                <a:lnTo>
                  <a:pt x="25985" y="55109"/>
                </a:lnTo>
                <a:lnTo>
                  <a:pt x="21894" y="53355"/>
                </a:lnTo>
                <a:lnTo>
                  <a:pt x="18694" y="50217"/>
                </a:lnTo>
                <a:lnTo>
                  <a:pt x="16127" y="46116"/>
                </a:lnTo>
                <a:lnTo>
                  <a:pt x="15342" y="43347"/>
                </a:lnTo>
                <a:lnTo>
                  <a:pt x="14565" y="40565"/>
                </a:lnTo>
                <a:lnTo>
                  <a:pt x="14173" y="37278"/>
                </a:lnTo>
                <a:lnTo>
                  <a:pt x="14173" y="30024"/>
                </a:lnTo>
                <a:lnTo>
                  <a:pt x="14540" y="26924"/>
                </a:lnTo>
                <a:lnTo>
                  <a:pt x="15264" y="24156"/>
                </a:lnTo>
                <a:lnTo>
                  <a:pt x="16002" y="21388"/>
                </a:lnTo>
                <a:lnTo>
                  <a:pt x="17081" y="19041"/>
                </a:lnTo>
                <a:lnTo>
                  <a:pt x="19914" y="15142"/>
                </a:lnTo>
                <a:lnTo>
                  <a:pt x="23634" y="12599"/>
                </a:lnTo>
                <a:lnTo>
                  <a:pt x="27928" y="11027"/>
                </a:lnTo>
                <a:lnTo>
                  <a:pt x="30506" y="11027"/>
                </a:lnTo>
                <a:lnTo>
                  <a:pt x="34823" y="11318"/>
                </a:lnTo>
                <a:lnTo>
                  <a:pt x="38188" y="12485"/>
                </a:lnTo>
                <a:lnTo>
                  <a:pt x="40855" y="13845"/>
                </a:lnTo>
                <a:lnTo>
                  <a:pt x="43816" y="15800"/>
                </a:lnTo>
                <a:lnTo>
                  <a:pt x="46965" y="15850"/>
                </a:lnTo>
                <a:lnTo>
                  <a:pt x="47538" y="13017"/>
                </a:lnTo>
                <a:lnTo>
                  <a:pt x="47562" y="10238"/>
                </a:lnTo>
                <a:lnTo>
                  <a:pt x="47268" y="7178"/>
                </a:lnTo>
                <a:lnTo>
                  <a:pt x="45492" y="4460"/>
                </a:lnTo>
                <a:lnTo>
                  <a:pt x="42444" y="2656"/>
                </a:lnTo>
                <a:lnTo>
                  <a:pt x="39751" y="1616"/>
                </a:lnTo>
                <a:lnTo>
                  <a:pt x="36805" y="737"/>
                </a:lnTo>
                <a:lnTo>
                  <a:pt x="33475" y="140"/>
                </a:lnTo>
                <a:lnTo>
                  <a:pt x="29959" y="0"/>
                </a:lnTo>
                <a:lnTo>
                  <a:pt x="25528" y="0"/>
                </a:lnTo>
                <a:lnTo>
                  <a:pt x="21478" y="737"/>
                </a:lnTo>
                <a:lnTo>
                  <a:pt x="17795" y="2235"/>
                </a:lnTo>
                <a:lnTo>
                  <a:pt x="14122" y="3736"/>
                </a:lnTo>
                <a:lnTo>
                  <a:pt x="10972" y="5933"/>
                </a:lnTo>
                <a:lnTo>
                  <a:pt x="8345" y="8827"/>
                </a:lnTo>
                <a:lnTo>
                  <a:pt x="5702" y="11725"/>
                </a:lnTo>
                <a:lnTo>
                  <a:pt x="3657" y="15303"/>
                </a:lnTo>
                <a:lnTo>
                  <a:pt x="2195" y="19573"/>
                </a:lnTo>
                <a:lnTo>
                  <a:pt x="737" y="23829"/>
                </a:lnTo>
                <a:lnTo>
                  <a:pt x="0" y="28691"/>
                </a:lnTo>
                <a:lnTo>
                  <a:pt x="0" y="39589"/>
                </a:lnTo>
                <a:lnTo>
                  <a:pt x="662" y="443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8002626" y="4441093"/>
            <a:ext cx="42531" cy="69785"/>
          </a:xfrm>
          <a:custGeom>
            <a:avLst/>
            <a:gdLst/>
            <a:ahLst/>
            <a:cxnLst/>
            <a:rect l="l" t="t" r="r" b="b"/>
            <a:pathLst>
              <a:path w="42531" h="69785">
                <a:moveTo>
                  <a:pt x="0" y="2145"/>
                </a:moveTo>
                <a:lnTo>
                  <a:pt x="0" y="67791"/>
                </a:lnTo>
                <a:lnTo>
                  <a:pt x="494" y="68907"/>
                </a:lnTo>
                <a:lnTo>
                  <a:pt x="3237" y="69655"/>
                </a:lnTo>
                <a:lnTo>
                  <a:pt x="6286" y="69785"/>
                </a:lnTo>
                <a:lnTo>
                  <a:pt x="9334" y="69655"/>
                </a:lnTo>
                <a:lnTo>
                  <a:pt x="12585" y="67791"/>
                </a:lnTo>
                <a:lnTo>
                  <a:pt x="12585" y="38188"/>
                </a:lnTo>
                <a:lnTo>
                  <a:pt x="16038" y="34250"/>
                </a:lnTo>
                <a:lnTo>
                  <a:pt x="19303" y="31925"/>
                </a:lnTo>
                <a:lnTo>
                  <a:pt x="22514" y="31341"/>
                </a:lnTo>
                <a:lnTo>
                  <a:pt x="25844" y="32064"/>
                </a:lnTo>
                <a:lnTo>
                  <a:pt x="28754" y="34998"/>
                </a:lnTo>
                <a:lnTo>
                  <a:pt x="29843" y="38516"/>
                </a:lnTo>
                <a:lnTo>
                  <a:pt x="30010" y="42378"/>
                </a:lnTo>
                <a:lnTo>
                  <a:pt x="30010" y="67791"/>
                </a:lnTo>
                <a:lnTo>
                  <a:pt x="30502" y="68907"/>
                </a:lnTo>
                <a:lnTo>
                  <a:pt x="33220" y="69655"/>
                </a:lnTo>
                <a:lnTo>
                  <a:pt x="36295" y="69785"/>
                </a:lnTo>
                <a:lnTo>
                  <a:pt x="39305" y="69655"/>
                </a:lnTo>
                <a:lnTo>
                  <a:pt x="42531" y="67791"/>
                </a:lnTo>
                <a:lnTo>
                  <a:pt x="42531" y="37184"/>
                </a:lnTo>
                <a:lnTo>
                  <a:pt x="42252" y="34376"/>
                </a:lnTo>
                <a:lnTo>
                  <a:pt x="41122" y="29753"/>
                </a:lnTo>
                <a:lnTo>
                  <a:pt x="38912" y="26005"/>
                </a:lnTo>
                <a:lnTo>
                  <a:pt x="35939" y="22910"/>
                </a:lnTo>
                <a:lnTo>
                  <a:pt x="31788" y="20915"/>
                </a:lnTo>
                <a:lnTo>
                  <a:pt x="29235" y="20419"/>
                </a:lnTo>
                <a:lnTo>
                  <a:pt x="26211" y="20419"/>
                </a:lnTo>
                <a:lnTo>
                  <a:pt x="21438" y="20941"/>
                </a:lnTo>
                <a:lnTo>
                  <a:pt x="16941" y="23036"/>
                </a:lnTo>
                <a:lnTo>
                  <a:pt x="12585" y="26758"/>
                </a:lnTo>
                <a:lnTo>
                  <a:pt x="12585" y="2145"/>
                </a:lnTo>
                <a:lnTo>
                  <a:pt x="12089" y="975"/>
                </a:lnTo>
                <a:lnTo>
                  <a:pt x="9334" y="151"/>
                </a:lnTo>
                <a:lnTo>
                  <a:pt x="6286" y="0"/>
                </a:lnTo>
                <a:lnTo>
                  <a:pt x="3237" y="151"/>
                </a:lnTo>
                <a:lnTo>
                  <a:pt x="0" y="21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8054503" y="4461508"/>
            <a:ext cx="40675" cy="50217"/>
          </a:xfrm>
          <a:custGeom>
            <a:avLst/>
            <a:gdLst/>
            <a:ahLst/>
            <a:cxnLst/>
            <a:rect l="l" t="t" r="r" b="b"/>
            <a:pathLst>
              <a:path w="40675" h="50217">
                <a:moveTo>
                  <a:pt x="30999" y="48884"/>
                </a:moveTo>
                <a:lnTo>
                  <a:pt x="33921" y="49367"/>
                </a:lnTo>
                <a:lnTo>
                  <a:pt x="37881" y="49316"/>
                </a:lnTo>
                <a:lnTo>
                  <a:pt x="40675" y="47523"/>
                </a:lnTo>
                <a:lnTo>
                  <a:pt x="40675" y="14504"/>
                </a:lnTo>
                <a:lnTo>
                  <a:pt x="40298" y="11861"/>
                </a:lnTo>
                <a:lnTo>
                  <a:pt x="38836" y="7405"/>
                </a:lnTo>
                <a:lnTo>
                  <a:pt x="36078" y="4169"/>
                </a:lnTo>
                <a:lnTo>
                  <a:pt x="32435" y="1717"/>
                </a:lnTo>
                <a:lnTo>
                  <a:pt x="27496" y="345"/>
                </a:lnTo>
                <a:lnTo>
                  <a:pt x="24497" y="0"/>
                </a:lnTo>
                <a:lnTo>
                  <a:pt x="21005" y="0"/>
                </a:lnTo>
                <a:lnTo>
                  <a:pt x="17132" y="154"/>
                </a:lnTo>
                <a:lnTo>
                  <a:pt x="13434" y="788"/>
                </a:lnTo>
                <a:lnTo>
                  <a:pt x="10172" y="1703"/>
                </a:lnTo>
                <a:lnTo>
                  <a:pt x="6083" y="3315"/>
                </a:lnTo>
                <a:lnTo>
                  <a:pt x="3175" y="5400"/>
                </a:lnTo>
                <a:lnTo>
                  <a:pt x="2437" y="7952"/>
                </a:lnTo>
                <a:lnTo>
                  <a:pt x="2590" y="11088"/>
                </a:lnTo>
                <a:lnTo>
                  <a:pt x="3987" y="13906"/>
                </a:lnTo>
                <a:lnTo>
                  <a:pt x="6756" y="13338"/>
                </a:lnTo>
                <a:lnTo>
                  <a:pt x="9917" y="11786"/>
                </a:lnTo>
                <a:lnTo>
                  <a:pt x="12649" y="10706"/>
                </a:lnTo>
                <a:lnTo>
                  <a:pt x="15935" y="9767"/>
                </a:lnTo>
                <a:lnTo>
                  <a:pt x="19914" y="9540"/>
                </a:lnTo>
                <a:lnTo>
                  <a:pt x="23925" y="10032"/>
                </a:lnTo>
                <a:lnTo>
                  <a:pt x="27165" y="12283"/>
                </a:lnTo>
                <a:lnTo>
                  <a:pt x="28194" y="15253"/>
                </a:lnTo>
                <a:lnTo>
                  <a:pt x="28346" y="17870"/>
                </a:lnTo>
                <a:lnTo>
                  <a:pt x="28346" y="20563"/>
                </a:lnTo>
                <a:lnTo>
                  <a:pt x="20040" y="20563"/>
                </a:lnTo>
                <a:lnTo>
                  <a:pt x="16559" y="20854"/>
                </a:lnTo>
                <a:lnTo>
                  <a:pt x="13563" y="21462"/>
                </a:lnTo>
                <a:lnTo>
                  <a:pt x="10580" y="22061"/>
                </a:lnTo>
                <a:lnTo>
                  <a:pt x="8063" y="22989"/>
                </a:lnTo>
                <a:lnTo>
                  <a:pt x="4038" y="25491"/>
                </a:lnTo>
                <a:lnTo>
                  <a:pt x="1511" y="28983"/>
                </a:lnTo>
                <a:lnTo>
                  <a:pt x="0" y="33149"/>
                </a:lnTo>
                <a:lnTo>
                  <a:pt x="0" y="35741"/>
                </a:lnTo>
                <a:lnTo>
                  <a:pt x="391" y="40233"/>
                </a:lnTo>
                <a:lnTo>
                  <a:pt x="1979" y="43830"/>
                </a:lnTo>
                <a:lnTo>
                  <a:pt x="4556" y="46548"/>
                </a:lnTo>
                <a:lnTo>
                  <a:pt x="7721" y="48679"/>
                </a:lnTo>
                <a:lnTo>
                  <a:pt x="11685" y="49899"/>
                </a:lnTo>
                <a:lnTo>
                  <a:pt x="12268" y="34239"/>
                </a:lnTo>
                <a:lnTo>
                  <a:pt x="13956" y="30838"/>
                </a:lnTo>
                <a:lnTo>
                  <a:pt x="16926" y="29209"/>
                </a:lnTo>
                <a:lnTo>
                  <a:pt x="19785" y="28601"/>
                </a:lnTo>
                <a:lnTo>
                  <a:pt x="23543" y="28450"/>
                </a:lnTo>
                <a:lnTo>
                  <a:pt x="28346" y="28450"/>
                </a:lnTo>
                <a:lnTo>
                  <a:pt x="28346" y="36043"/>
                </a:lnTo>
                <a:lnTo>
                  <a:pt x="26808" y="37771"/>
                </a:lnTo>
                <a:lnTo>
                  <a:pt x="23823" y="39982"/>
                </a:lnTo>
                <a:lnTo>
                  <a:pt x="20713" y="41338"/>
                </a:lnTo>
                <a:lnTo>
                  <a:pt x="16865" y="41338"/>
                </a:lnTo>
                <a:lnTo>
                  <a:pt x="16217" y="50217"/>
                </a:lnTo>
                <a:lnTo>
                  <a:pt x="19075" y="50217"/>
                </a:lnTo>
                <a:lnTo>
                  <a:pt x="21678" y="49673"/>
                </a:lnTo>
                <a:lnTo>
                  <a:pt x="26376" y="47473"/>
                </a:lnTo>
                <a:lnTo>
                  <a:pt x="30289" y="43981"/>
                </a:lnTo>
                <a:lnTo>
                  <a:pt x="30289" y="47523"/>
                </a:lnTo>
                <a:lnTo>
                  <a:pt x="30999" y="48884"/>
                </a:lnTo>
                <a:close/>
              </a:path>
              <a:path w="40675" h="50217">
                <a:moveTo>
                  <a:pt x="16865" y="41338"/>
                </a:moveTo>
                <a:lnTo>
                  <a:pt x="14046" y="39740"/>
                </a:lnTo>
                <a:lnTo>
                  <a:pt x="12268" y="37199"/>
                </a:lnTo>
                <a:lnTo>
                  <a:pt x="12268" y="34239"/>
                </a:lnTo>
                <a:lnTo>
                  <a:pt x="11685" y="49899"/>
                </a:lnTo>
                <a:lnTo>
                  <a:pt x="16217" y="50217"/>
                </a:lnTo>
                <a:lnTo>
                  <a:pt x="16865" y="413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8107405" y="4461504"/>
            <a:ext cx="28511" cy="49377"/>
          </a:xfrm>
          <a:custGeom>
            <a:avLst/>
            <a:gdLst/>
            <a:ahLst/>
            <a:cxnLst/>
            <a:rect l="l" t="t" r="r" b="b"/>
            <a:pathLst>
              <a:path w="28511" h="49377">
                <a:moveTo>
                  <a:pt x="10731" y="2844"/>
                </a:moveTo>
                <a:lnTo>
                  <a:pt x="10641" y="2221"/>
                </a:lnTo>
                <a:lnTo>
                  <a:pt x="8037" y="976"/>
                </a:lnTo>
                <a:lnTo>
                  <a:pt x="2818" y="976"/>
                </a:lnTo>
                <a:lnTo>
                  <a:pt x="0" y="2844"/>
                </a:lnTo>
                <a:lnTo>
                  <a:pt x="0" y="47383"/>
                </a:lnTo>
                <a:lnTo>
                  <a:pt x="492" y="48500"/>
                </a:lnTo>
                <a:lnTo>
                  <a:pt x="3235" y="49248"/>
                </a:lnTo>
                <a:lnTo>
                  <a:pt x="6285" y="49377"/>
                </a:lnTo>
                <a:lnTo>
                  <a:pt x="9320" y="49248"/>
                </a:lnTo>
                <a:lnTo>
                  <a:pt x="12570" y="47383"/>
                </a:lnTo>
                <a:lnTo>
                  <a:pt x="12570" y="19620"/>
                </a:lnTo>
                <a:lnTo>
                  <a:pt x="14389" y="16927"/>
                </a:lnTo>
                <a:lnTo>
                  <a:pt x="16789" y="14133"/>
                </a:lnTo>
                <a:lnTo>
                  <a:pt x="19724" y="12204"/>
                </a:lnTo>
                <a:lnTo>
                  <a:pt x="22412" y="11783"/>
                </a:lnTo>
                <a:lnTo>
                  <a:pt x="25246" y="12471"/>
                </a:lnTo>
                <a:lnTo>
                  <a:pt x="27889" y="12471"/>
                </a:lnTo>
                <a:lnTo>
                  <a:pt x="28497" y="9928"/>
                </a:lnTo>
                <a:lnTo>
                  <a:pt x="28511" y="3453"/>
                </a:lnTo>
                <a:lnTo>
                  <a:pt x="27291" y="875"/>
                </a:lnTo>
                <a:lnTo>
                  <a:pt x="24457" y="126"/>
                </a:lnTo>
                <a:lnTo>
                  <a:pt x="21628" y="0"/>
                </a:lnTo>
                <a:lnTo>
                  <a:pt x="18820" y="623"/>
                </a:lnTo>
                <a:lnTo>
                  <a:pt x="16037" y="2336"/>
                </a:lnTo>
                <a:lnTo>
                  <a:pt x="12992" y="5346"/>
                </a:lnTo>
                <a:lnTo>
                  <a:pt x="10731" y="8380"/>
                </a:lnTo>
                <a:lnTo>
                  <a:pt x="10731" y="28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8138466" y="4450759"/>
            <a:ext cx="31485" cy="60821"/>
          </a:xfrm>
          <a:custGeom>
            <a:avLst/>
            <a:gdLst/>
            <a:ahLst/>
            <a:cxnLst/>
            <a:rect l="l" t="t" r="r" b="b"/>
            <a:pathLst>
              <a:path w="31485" h="60821">
                <a:moveTo>
                  <a:pt x="10504" y="0"/>
                </a:moveTo>
                <a:lnTo>
                  <a:pt x="7279" y="1968"/>
                </a:lnTo>
                <a:lnTo>
                  <a:pt x="7279" y="11901"/>
                </a:lnTo>
                <a:lnTo>
                  <a:pt x="1983" y="11901"/>
                </a:lnTo>
                <a:lnTo>
                  <a:pt x="320" y="13348"/>
                </a:lnTo>
                <a:lnTo>
                  <a:pt x="0" y="16015"/>
                </a:lnTo>
                <a:lnTo>
                  <a:pt x="0" y="18820"/>
                </a:lnTo>
                <a:lnTo>
                  <a:pt x="1932" y="22085"/>
                </a:lnTo>
                <a:lnTo>
                  <a:pt x="7279" y="22085"/>
                </a:lnTo>
                <a:lnTo>
                  <a:pt x="7279" y="47623"/>
                </a:lnTo>
                <a:lnTo>
                  <a:pt x="8129" y="51979"/>
                </a:lnTo>
                <a:lnTo>
                  <a:pt x="9565" y="55627"/>
                </a:lnTo>
                <a:lnTo>
                  <a:pt x="11977" y="58254"/>
                </a:lnTo>
                <a:lnTo>
                  <a:pt x="15317" y="59867"/>
                </a:lnTo>
                <a:lnTo>
                  <a:pt x="19306" y="60821"/>
                </a:lnTo>
                <a:lnTo>
                  <a:pt x="23662" y="60772"/>
                </a:lnTo>
                <a:lnTo>
                  <a:pt x="27114" y="60250"/>
                </a:lnTo>
                <a:lnTo>
                  <a:pt x="30189" y="59068"/>
                </a:lnTo>
                <a:lnTo>
                  <a:pt x="31395" y="56310"/>
                </a:lnTo>
                <a:lnTo>
                  <a:pt x="31446" y="52034"/>
                </a:lnTo>
                <a:lnTo>
                  <a:pt x="30848" y="49428"/>
                </a:lnTo>
                <a:lnTo>
                  <a:pt x="28270" y="49719"/>
                </a:lnTo>
                <a:lnTo>
                  <a:pt x="25718" y="50291"/>
                </a:lnTo>
                <a:lnTo>
                  <a:pt x="23089" y="50291"/>
                </a:lnTo>
                <a:lnTo>
                  <a:pt x="20181" y="47246"/>
                </a:lnTo>
                <a:lnTo>
                  <a:pt x="19799" y="42990"/>
                </a:lnTo>
                <a:lnTo>
                  <a:pt x="19799" y="22085"/>
                </a:lnTo>
                <a:lnTo>
                  <a:pt x="29541" y="22085"/>
                </a:lnTo>
                <a:lnTo>
                  <a:pt x="30661" y="21692"/>
                </a:lnTo>
                <a:lnTo>
                  <a:pt x="31485" y="18820"/>
                </a:lnTo>
                <a:lnTo>
                  <a:pt x="31360" y="14544"/>
                </a:lnTo>
                <a:lnTo>
                  <a:pt x="29490" y="11901"/>
                </a:lnTo>
                <a:lnTo>
                  <a:pt x="19799" y="11901"/>
                </a:lnTo>
                <a:lnTo>
                  <a:pt x="19799" y="1968"/>
                </a:lnTo>
                <a:lnTo>
                  <a:pt x="19306" y="798"/>
                </a:lnTo>
                <a:lnTo>
                  <a:pt x="16588" y="0"/>
                </a:lnTo>
                <a:lnTo>
                  <a:pt x="1050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8175934" y="4461504"/>
            <a:ext cx="43726" cy="50217"/>
          </a:xfrm>
          <a:custGeom>
            <a:avLst/>
            <a:gdLst/>
            <a:ahLst/>
            <a:cxnLst/>
            <a:rect l="l" t="t" r="r" b="b"/>
            <a:pathLst>
              <a:path w="43726" h="50217">
                <a:moveTo>
                  <a:pt x="19418" y="9194"/>
                </a:moveTo>
                <a:lnTo>
                  <a:pt x="22402" y="8878"/>
                </a:lnTo>
                <a:lnTo>
                  <a:pt x="25563" y="8878"/>
                </a:lnTo>
                <a:lnTo>
                  <a:pt x="27899" y="9903"/>
                </a:lnTo>
                <a:lnTo>
                  <a:pt x="30934" y="13917"/>
                </a:lnTo>
                <a:lnTo>
                  <a:pt x="31647" y="16700"/>
                </a:lnTo>
                <a:lnTo>
                  <a:pt x="31546" y="20218"/>
                </a:lnTo>
                <a:lnTo>
                  <a:pt x="12762" y="20218"/>
                </a:lnTo>
                <a:lnTo>
                  <a:pt x="12762" y="28307"/>
                </a:lnTo>
                <a:lnTo>
                  <a:pt x="39876" y="28307"/>
                </a:lnTo>
                <a:lnTo>
                  <a:pt x="43383" y="26478"/>
                </a:lnTo>
                <a:lnTo>
                  <a:pt x="43726" y="23811"/>
                </a:lnTo>
                <a:lnTo>
                  <a:pt x="43726" y="18695"/>
                </a:lnTo>
                <a:lnTo>
                  <a:pt x="43318" y="15786"/>
                </a:lnTo>
                <a:lnTo>
                  <a:pt x="42519" y="13129"/>
                </a:lnTo>
                <a:lnTo>
                  <a:pt x="41730" y="10466"/>
                </a:lnTo>
                <a:lnTo>
                  <a:pt x="38771" y="6210"/>
                </a:lnTo>
                <a:lnTo>
                  <a:pt x="34912" y="2743"/>
                </a:lnTo>
                <a:lnTo>
                  <a:pt x="32270" y="1649"/>
                </a:lnTo>
                <a:lnTo>
                  <a:pt x="29627" y="543"/>
                </a:lnTo>
                <a:lnTo>
                  <a:pt x="26441" y="0"/>
                </a:lnTo>
                <a:lnTo>
                  <a:pt x="22705" y="0"/>
                </a:lnTo>
                <a:lnTo>
                  <a:pt x="19418" y="9194"/>
                </a:lnTo>
                <a:close/>
              </a:path>
              <a:path w="43726" h="50217">
                <a:moveTo>
                  <a:pt x="0" y="21654"/>
                </a:moveTo>
                <a:lnTo>
                  <a:pt x="0" y="29768"/>
                </a:lnTo>
                <a:lnTo>
                  <a:pt x="482" y="33400"/>
                </a:lnTo>
                <a:lnTo>
                  <a:pt x="1471" y="36485"/>
                </a:lnTo>
                <a:lnTo>
                  <a:pt x="2451" y="39585"/>
                </a:lnTo>
                <a:lnTo>
                  <a:pt x="3934" y="42163"/>
                </a:lnTo>
                <a:lnTo>
                  <a:pt x="5929" y="44183"/>
                </a:lnTo>
                <a:lnTo>
                  <a:pt x="10415" y="47725"/>
                </a:lnTo>
                <a:lnTo>
                  <a:pt x="13398" y="48715"/>
                </a:lnTo>
                <a:lnTo>
                  <a:pt x="16382" y="49720"/>
                </a:lnTo>
                <a:lnTo>
                  <a:pt x="19836" y="50217"/>
                </a:lnTo>
                <a:lnTo>
                  <a:pt x="23809" y="50217"/>
                </a:lnTo>
                <a:lnTo>
                  <a:pt x="28065" y="50087"/>
                </a:lnTo>
                <a:lnTo>
                  <a:pt x="31913" y="49518"/>
                </a:lnTo>
                <a:lnTo>
                  <a:pt x="35128" y="48790"/>
                </a:lnTo>
                <a:lnTo>
                  <a:pt x="37857" y="48017"/>
                </a:lnTo>
                <a:lnTo>
                  <a:pt x="41122" y="45947"/>
                </a:lnTo>
                <a:lnTo>
                  <a:pt x="41605" y="43192"/>
                </a:lnTo>
                <a:lnTo>
                  <a:pt x="41605" y="40309"/>
                </a:lnTo>
                <a:lnTo>
                  <a:pt x="40027" y="37692"/>
                </a:lnTo>
                <a:lnTo>
                  <a:pt x="37274" y="38481"/>
                </a:lnTo>
                <a:lnTo>
                  <a:pt x="33842" y="39597"/>
                </a:lnTo>
                <a:lnTo>
                  <a:pt x="30747" y="40258"/>
                </a:lnTo>
                <a:lnTo>
                  <a:pt x="27139" y="40727"/>
                </a:lnTo>
                <a:lnTo>
                  <a:pt x="22795" y="40727"/>
                </a:lnTo>
                <a:lnTo>
                  <a:pt x="19378" y="39888"/>
                </a:lnTo>
                <a:lnTo>
                  <a:pt x="16574" y="38491"/>
                </a:lnTo>
                <a:lnTo>
                  <a:pt x="13892" y="35025"/>
                </a:lnTo>
                <a:lnTo>
                  <a:pt x="12992" y="31929"/>
                </a:lnTo>
                <a:lnTo>
                  <a:pt x="12762" y="28307"/>
                </a:lnTo>
                <a:lnTo>
                  <a:pt x="12762" y="20218"/>
                </a:lnTo>
                <a:lnTo>
                  <a:pt x="13078" y="17183"/>
                </a:lnTo>
                <a:lnTo>
                  <a:pt x="13906" y="14425"/>
                </a:lnTo>
                <a:lnTo>
                  <a:pt x="16062" y="11188"/>
                </a:lnTo>
                <a:lnTo>
                  <a:pt x="19418" y="9194"/>
                </a:lnTo>
                <a:lnTo>
                  <a:pt x="22705" y="0"/>
                </a:lnTo>
                <a:lnTo>
                  <a:pt x="19176" y="0"/>
                </a:lnTo>
                <a:lnTo>
                  <a:pt x="16001" y="584"/>
                </a:lnTo>
                <a:lnTo>
                  <a:pt x="13194" y="1753"/>
                </a:lnTo>
                <a:lnTo>
                  <a:pt x="10389" y="2919"/>
                </a:lnTo>
                <a:lnTo>
                  <a:pt x="7999" y="4608"/>
                </a:lnTo>
                <a:lnTo>
                  <a:pt x="4063" y="9029"/>
                </a:lnTo>
                <a:lnTo>
                  <a:pt x="2578" y="11722"/>
                </a:lnTo>
                <a:lnTo>
                  <a:pt x="1548" y="14897"/>
                </a:lnTo>
                <a:lnTo>
                  <a:pt x="507" y="18083"/>
                </a:lnTo>
                <a:lnTo>
                  <a:pt x="0" y="216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8229953" y="4461504"/>
            <a:ext cx="28522" cy="49377"/>
          </a:xfrm>
          <a:custGeom>
            <a:avLst/>
            <a:gdLst/>
            <a:ahLst/>
            <a:cxnLst/>
            <a:rect l="l" t="t" r="r" b="b"/>
            <a:pathLst>
              <a:path w="28522" h="49377">
                <a:moveTo>
                  <a:pt x="10741" y="2844"/>
                </a:moveTo>
                <a:lnTo>
                  <a:pt x="10655" y="2221"/>
                </a:lnTo>
                <a:lnTo>
                  <a:pt x="8039" y="976"/>
                </a:lnTo>
                <a:lnTo>
                  <a:pt x="2833" y="976"/>
                </a:lnTo>
                <a:lnTo>
                  <a:pt x="0" y="2844"/>
                </a:lnTo>
                <a:lnTo>
                  <a:pt x="0" y="47383"/>
                </a:lnTo>
                <a:lnTo>
                  <a:pt x="506" y="48500"/>
                </a:lnTo>
                <a:lnTo>
                  <a:pt x="3249" y="49248"/>
                </a:lnTo>
                <a:lnTo>
                  <a:pt x="6285" y="49377"/>
                </a:lnTo>
                <a:lnTo>
                  <a:pt x="9334" y="49248"/>
                </a:lnTo>
                <a:lnTo>
                  <a:pt x="12585" y="47383"/>
                </a:lnTo>
                <a:lnTo>
                  <a:pt x="12585" y="19620"/>
                </a:lnTo>
                <a:lnTo>
                  <a:pt x="13525" y="18158"/>
                </a:lnTo>
                <a:lnTo>
                  <a:pt x="16027" y="14922"/>
                </a:lnTo>
                <a:lnTo>
                  <a:pt x="19022" y="12495"/>
                </a:lnTo>
                <a:lnTo>
                  <a:pt x="21819" y="11783"/>
                </a:lnTo>
                <a:lnTo>
                  <a:pt x="24839" y="12330"/>
                </a:lnTo>
                <a:lnTo>
                  <a:pt x="27899" y="12471"/>
                </a:lnTo>
                <a:lnTo>
                  <a:pt x="28511" y="9928"/>
                </a:lnTo>
                <a:lnTo>
                  <a:pt x="28522" y="3453"/>
                </a:lnTo>
                <a:lnTo>
                  <a:pt x="27306" y="875"/>
                </a:lnTo>
                <a:lnTo>
                  <a:pt x="24472" y="126"/>
                </a:lnTo>
                <a:lnTo>
                  <a:pt x="21628" y="0"/>
                </a:lnTo>
                <a:lnTo>
                  <a:pt x="18835" y="623"/>
                </a:lnTo>
                <a:lnTo>
                  <a:pt x="16051" y="2336"/>
                </a:lnTo>
                <a:lnTo>
                  <a:pt x="13003" y="5346"/>
                </a:lnTo>
                <a:lnTo>
                  <a:pt x="10741" y="8380"/>
                </a:lnTo>
                <a:lnTo>
                  <a:pt x="10741" y="28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8263554" y="4461504"/>
            <a:ext cx="43726" cy="50217"/>
          </a:xfrm>
          <a:custGeom>
            <a:avLst/>
            <a:gdLst/>
            <a:ahLst/>
            <a:cxnLst/>
            <a:rect l="l" t="t" r="r" b="b"/>
            <a:pathLst>
              <a:path w="43726" h="50217">
                <a:moveTo>
                  <a:pt x="19433" y="9194"/>
                </a:moveTo>
                <a:lnTo>
                  <a:pt x="22418" y="8878"/>
                </a:lnTo>
                <a:lnTo>
                  <a:pt x="25567" y="8878"/>
                </a:lnTo>
                <a:lnTo>
                  <a:pt x="27914" y="9903"/>
                </a:lnTo>
                <a:lnTo>
                  <a:pt x="30938" y="13917"/>
                </a:lnTo>
                <a:lnTo>
                  <a:pt x="31652" y="16700"/>
                </a:lnTo>
                <a:lnTo>
                  <a:pt x="31546" y="20218"/>
                </a:lnTo>
                <a:lnTo>
                  <a:pt x="12777" y="20218"/>
                </a:lnTo>
                <a:lnTo>
                  <a:pt x="12777" y="28307"/>
                </a:lnTo>
                <a:lnTo>
                  <a:pt x="39881" y="28307"/>
                </a:lnTo>
                <a:lnTo>
                  <a:pt x="43398" y="26478"/>
                </a:lnTo>
                <a:lnTo>
                  <a:pt x="43726" y="23811"/>
                </a:lnTo>
                <a:lnTo>
                  <a:pt x="43726" y="18695"/>
                </a:lnTo>
                <a:lnTo>
                  <a:pt x="43333" y="15786"/>
                </a:lnTo>
                <a:lnTo>
                  <a:pt x="42534" y="13129"/>
                </a:lnTo>
                <a:lnTo>
                  <a:pt x="41734" y="10466"/>
                </a:lnTo>
                <a:lnTo>
                  <a:pt x="38787" y="6210"/>
                </a:lnTo>
                <a:lnTo>
                  <a:pt x="34927" y="2743"/>
                </a:lnTo>
                <a:lnTo>
                  <a:pt x="32270" y="1649"/>
                </a:lnTo>
                <a:lnTo>
                  <a:pt x="29631" y="543"/>
                </a:lnTo>
                <a:lnTo>
                  <a:pt x="26442" y="0"/>
                </a:lnTo>
                <a:lnTo>
                  <a:pt x="22724" y="0"/>
                </a:lnTo>
                <a:lnTo>
                  <a:pt x="19433" y="9194"/>
                </a:lnTo>
                <a:close/>
              </a:path>
              <a:path w="43726" h="50217">
                <a:moveTo>
                  <a:pt x="0" y="21654"/>
                </a:moveTo>
                <a:lnTo>
                  <a:pt x="0" y="29768"/>
                </a:lnTo>
                <a:lnTo>
                  <a:pt x="497" y="33400"/>
                </a:lnTo>
                <a:lnTo>
                  <a:pt x="1477" y="36485"/>
                </a:lnTo>
                <a:lnTo>
                  <a:pt x="2452" y="39585"/>
                </a:lnTo>
                <a:lnTo>
                  <a:pt x="3938" y="42163"/>
                </a:lnTo>
                <a:lnTo>
                  <a:pt x="5933" y="44183"/>
                </a:lnTo>
                <a:lnTo>
                  <a:pt x="10429" y="47725"/>
                </a:lnTo>
                <a:lnTo>
                  <a:pt x="13399" y="48715"/>
                </a:lnTo>
                <a:lnTo>
                  <a:pt x="16384" y="49720"/>
                </a:lnTo>
                <a:lnTo>
                  <a:pt x="19851" y="50217"/>
                </a:lnTo>
                <a:lnTo>
                  <a:pt x="23815" y="50217"/>
                </a:lnTo>
                <a:lnTo>
                  <a:pt x="28080" y="50087"/>
                </a:lnTo>
                <a:lnTo>
                  <a:pt x="31929" y="49518"/>
                </a:lnTo>
                <a:lnTo>
                  <a:pt x="35143" y="48790"/>
                </a:lnTo>
                <a:lnTo>
                  <a:pt x="37872" y="48017"/>
                </a:lnTo>
                <a:lnTo>
                  <a:pt x="41137" y="45947"/>
                </a:lnTo>
                <a:lnTo>
                  <a:pt x="41620" y="43192"/>
                </a:lnTo>
                <a:lnTo>
                  <a:pt x="41605" y="40309"/>
                </a:lnTo>
                <a:lnTo>
                  <a:pt x="40032" y="37692"/>
                </a:lnTo>
                <a:lnTo>
                  <a:pt x="37289" y="38481"/>
                </a:lnTo>
                <a:lnTo>
                  <a:pt x="33858" y="39597"/>
                </a:lnTo>
                <a:lnTo>
                  <a:pt x="30761" y="40258"/>
                </a:lnTo>
                <a:lnTo>
                  <a:pt x="27155" y="40727"/>
                </a:lnTo>
                <a:lnTo>
                  <a:pt x="22799" y="40727"/>
                </a:lnTo>
                <a:lnTo>
                  <a:pt x="19394" y="39888"/>
                </a:lnTo>
                <a:lnTo>
                  <a:pt x="16574" y="38491"/>
                </a:lnTo>
                <a:lnTo>
                  <a:pt x="13896" y="35025"/>
                </a:lnTo>
                <a:lnTo>
                  <a:pt x="13007" y="31929"/>
                </a:lnTo>
                <a:lnTo>
                  <a:pt x="12777" y="28307"/>
                </a:lnTo>
                <a:lnTo>
                  <a:pt x="12777" y="20218"/>
                </a:lnTo>
                <a:lnTo>
                  <a:pt x="13093" y="17183"/>
                </a:lnTo>
                <a:lnTo>
                  <a:pt x="13921" y="14425"/>
                </a:lnTo>
                <a:lnTo>
                  <a:pt x="16082" y="11188"/>
                </a:lnTo>
                <a:lnTo>
                  <a:pt x="19433" y="9194"/>
                </a:lnTo>
                <a:lnTo>
                  <a:pt x="22724" y="0"/>
                </a:lnTo>
                <a:lnTo>
                  <a:pt x="19178" y="0"/>
                </a:lnTo>
                <a:lnTo>
                  <a:pt x="16017" y="584"/>
                </a:lnTo>
                <a:lnTo>
                  <a:pt x="13209" y="1753"/>
                </a:lnTo>
                <a:lnTo>
                  <a:pt x="10389" y="2919"/>
                </a:lnTo>
                <a:lnTo>
                  <a:pt x="8003" y="4608"/>
                </a:lnTo>
                <a:lnTo>
                  <a:pt x="4079" y="9029"/>
                </a:lnTo>
                <a:lnTo>
                  <a:pt x="2578" y="11722"/>
                </a:lnTo>
                <a:lnTo>
                  <a:pt x="1551" y="14897"/>
                </a:lnTo>
                <a:lnTo>
                  <a:pt x="521" y="18083"/>
                </a:lnTo>
                <a:lnTo>
                  <a:pt x="0" y="216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8315045" y="4441248"/>
            <a:ext cx="25045" cy="70469"/>
          </a:xfrm>
          <a:custGeom>
            <a:avLst/>
            <a:gdLst/>
            <a:ahLst/>
            <a:cxnLst/>
            <a:rect l="l" t="t" r="r" b="b"/>
            <a:pathLst>
              <a:path w="25045" h="70469">
                <a:moveTo>
                  <a:pt x="21704" y="59838"/>
                </a:moveTo>
                <a:lnTo>
                  <a:pt x="18554" y="59420"/>
                </a:lnTo>
                <a:lnTo>
                  <a:pt x="15379" y="56663"/>
                </a:lnTo>
                <a:lnTo>
                  <a:pt x="14022" y="53894"/>
                </a:lnTo>
                <a:lnTo>
                  <a:pt x="15163" y="70469"/>
                </a:lnTo>
                <a:lnTo>
                  <a:pt x="21629" y="70469"/>
                </a:lnTo>
                <a:lnTo>
                  <a:pt x="24408" y="69796"/>
                </a:lnTo>
                <a:lnTo>
                  <a:pt x="25045" y="59230"/>
                </a:lnTo>
                <a:lnTo>
                  <a:pt x="21704" y="59838"/>
                </a:lnTo>
                <a:close/>
              </a:path>
              <a:path w="25045" h="70469">
                <a:moveTo>
                  <a:pt x="34150" y="62685"/>
                </a:moveTo>
                <a:lnTo>
                  <a:pt x="34225" y="68309"/>
                </a:lnTo>
                <a:lnTo>
                  <a:pt x="36932" y="69529"/>
                </a:lnTo>
                <a:lnTo>
                  <a:pt x="42062" y="69529"/>
                </a:lnTo>
                <a:lnTo>
                  <a:pt x="44766" y="67636"/>
                </a:lnTo>
                <a:lnTo>
                  <a:pt x="44766" y="2145"/>
                </a:lnTo>
                <a:lnTo>
                  <a:pt x="44273" y="975"/>
                </a:lnTo>
                <a:lnTo>
                  <a:pt x="41565" y="135"/>
                </a:lnTo>
                <a:lnTo>
                  <a:pt x="38531" y="0"/>
                </a:lnTo>
                <a:lnTo>
                  <a:pt x="35485" y="135"/>
                </a:lnTo>
                <a:lnTo>
                  <a:pt x="32296" y="2145"/>
                </a:lnTo>
                <a:lnTo>
                  <a:pt x="32296" y="26247"/>
                </a:lnTo>
                <a:lnTo>
                  <a:pt x="28281" y="22805"/>
                </a:lnTo>
                <a:lnTo>
                  <a:pt x="24217" y="20760"/>
                </a:lnTo>
                <a:lnTo>
                  <a:pt x="19458" y="20252"/>
                </a:lnTo>
                <a:lnTo>
                  <a:pt x="16294" y="20252"/>
                </a:lnTo>
                <a:lnTo>
                  <a:pt x="13515" y="20850"/>
                </a:lnTo>
                <a:lnTo>
                  <a:pt x="11074" y="22057"/>
                </a:lnTo>
                <a:lnTo>
                  <a:pt x="6631" y="24965"/>
                </a:lnTo>
                <a:lnTo>
                  <a:pt x="3366" y="29422"/>
                </a:lnTo>
                <a:lnTo>
                  <a:pt x="2120" y="32129"/>
                </a:lnTo>
                <a:lnTo>
                  <a:pt x="1271" y="35290"/>
                </a:lnTo>
                <a:lnTo>
                  <a:pt x="417" y="38454"/>
                </a:lnTo>
                <a:lnTo>
                  <a:pt x="0" y="42007"/>
                </a:lnTo>
                <a:lnTo>
                  <a:pt x="0" y="49262"/>
                </a:lnTo>
                <a:lnTo>
                  <a:pt x="317" y="52397"/>
                </a:lnTo>
                <a:lnTo>
                  <a:pt x="990" y="55382"/>
                </a:lnTo>
                <a:lnTo>
                  <a:pt x="1663" y="58355"/>
                </a:lnTo>
                <a:lnTo>
                  <a:pt x="2729" y="60958"/>
                </a:lnTo>
                <a:lnTo>
                  <a:pt x="4216" y="63193"/>
                </a:lnTo>
                <a:lnTo>
                  <a:pt x="7607" y="67193"/>
                </a:lnTo>
                <a:lnTo>
                  <a:pt x="12305" y="69822"/>
                </a:lnTo>
                <a:lnTo>
                  <a:pt x="15163" y="70469"/>
                </a:lnTo>
                <a:lnTo>
                  <a:pt x="14022" y="53894"/>
                </a:lnTo>
                <a:lnTo>
                  <a:pt x="13219" y="50558"/>
                </a:lnTo>
                <a:lnTo>
                  <a:pt x="12776" y="46987"/>
                </a:lnTo>
                <a:lnTo>
                  <a:pt x="12776" y="43353"/>
                </a:lnTo>
                <a:lnTo>
                  <a:pt x="13298" y="39952"/>
                </a:lnTo>
                <a:lnTo>
                  <a:pt x="14173" y="36752"/>
                </a:lnTo>
                <a:lnTo>
                  <a:pt x="15621" y="34019"/>
                </a:lnTo>
                <a:lnTo>
                  <a:pt x="18921" y="31291"/>
                </a:lnTo>
                <a:lnTo>
                  <a:pt x="21971" y="30883"/>
                </a:lnTo>
                <a:lnTo>
                  <a:pt x="25477" y="31492"/>
                </a:lnTo>
                <a:lnTo>
                  <a:pt x="28778" y="33893"/>
                </a:lnTo>
                <a:lnTo>
                  <a:pt x="32296" y="37882"/>
                </a:lnTo>
                <a:lnTo>
                  <a:pt x="32296" y="52652"/>
                </a:lnTo>
                <a:lnTo>
                  <a:pt x="31230" y="53999"/>
                </a:lnTo>
                <a:lnTo>
                  <a:pt x="28448" y="56944"/>
                </a:lnTo>
                <a:lnTo>
                  <a:pt x="25045" y="59230"/>
                </a:lnTo>
                <a:lnTo>
                  <a:pt x="24408" y="69796"/>
                </a:lnTo>
                <a:lnTo>
                  <a:pt x="29437" y="67067"/>
                </a:lnTo>
                <a:lnTo>
                  <a:pt x="34150" y="626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8390171" y="4445683"/>
            <a:ext cx="59295" cy="65203"/>
          </a:xfrm>
          <a:custGeom>
            <a:avLst/>
            <a:gdLst/>
            <a:ahLst/>
            <a:cxnLst/>
            <a:rect l="l" t="t" r="r" b="b"/>
            <a:pathLst>
              <a:path w="59295" h="65203">
                <a:moveTo>
                  <a:pt x="1169" y="64947"/>
                </a:moveTo>
                <a:lnTo>
                  <a:pt x="4103" y="65203"/>
                </a:lnTo>
                <a:lnTo>
                  <a:pt x="7062" y="65203"/>
                </a:lnTo>
                <a:lnTo>
                  <a:pt x="9982" y="65022"/>
                </a:lnTo>
                <a:lnTo>
                  <a:pt x="12725" y="62801"/>
                </a:lnTo>
                <a:lnTo>
                  <a:pt x="16814" y="50166"/>
                </a:lnTo>
                <a:lnTo>
                  <a:pt x="41071" y="50166"/>
                </a:lnTo>
                <a:lnTo>
                  <a:pt x="45427" y="63158"/>
                </a:lnTo>
                <a:lnTo>
                  <a:pt x="47472" y="64973"/>
                </a:lnTo>
                <a:lnTo>
                  <a:pt x="50090" y="65177"/>
                </a:lnTo>
                <a:lnTo>
                  <a:pt x="56019" y="65152"/>
                </a:lnTo>
                <a:lnTo>
                  <a:pt x="59295" y="62852"/>
                </a:lnTo>
                <a:lnTo>
                  <a:pt x="58547" y="59993"/>
                </a:lnTo>
                <a:lnTo>
                  <a:pt x="38583" y="2743"/>
                </a:lnTo>
                <a:lnTo>
                  <a:pt x="38379" y="2120"/>
                </a:lnTo>
                <a:lnTo>
                  <a:pt x="35816" y="241"/>
                </a:lnTo>
                <a:lnTo>
                  <a:pt x="32575" y="25"/>
                </a:lnTo>
                <a:lnTo>
                  <a:pt x="29044" y="0"/>
                </a:lnTo>
                <a:lnTo>
                  <a:pt x="28842" y="12625"/>
                </a:lnTo>
                <a:lnTo>
                  <a:pt x="38037" y="40082"/>
                </a:lnTo>
                <a:lnTo>
                  <a:pt x="19709" y="40082"/>
                </a:lnTo>
                <a:lnTo>
                  <a:pt x="20562" y="2592"/>
                </a:lnTo>
                <a:lnTo>
                  <a:pt x="636" y="59907"/>
                </a:lnTo>
                <a:lnTo>
                  <a:pt x="0" y="62002"/>
                </a:lnTo>
                <a:lnTo>
                  <a:pt x="1169" y="64947"/>
                </a:lnTo>
                <a:close/>
              </a:path>
              <a:path w="59295" h="65203">
                <a:moveTo>
                  <a:pt x="28842" y="12625"/>
                </a:moveTo>
                <a:lnTo>
                  <a:pt x="29044" y="0"/>
                </a:lnTo>
                <a:lnTo>
                  <a:pt x="25984" y="25"/>
                </a:lnTo>
                <a:lnTo>
                  <a:pt x="23115" y="241"/>
                </a:lnTo>
                <a:lnTo>
                  <a:pt x="20562" y="2592"/>
                </a:lnTo>
                <a:lnTo>
                  <a:pt x="19709" y="40082"/>
                </a:lnTo>
                <a:lnTo>
                  <a:pt x="28842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8453955" y="4461555"/>
            <a:ext cx="36283" cy="50115"/>
          </a:xfrm>
          <a:custGeom>
            <a:avLst/>
            <a:gdLst/>
            <a:ahLst/>
            <a:cxnLst/>
            <a:rect l="l" t="t" r="r" b="b"/>
            <a:pathLst>
              <a:path w="36283" h="50115">
                <a:moveTo>
                  <a:pt x="13957" y="33173"/>
                </a:moveTo>
                <a:lnTo>
                  <a:pt x="13093" y="29516"/>
                </a:lnTo>
                <a:lnTo>
                  <a:pt x="12876" y="25020"/>
                </a:lnTo>
                <a:lnTo>
                  <a:pt x="12876" y="20156"/>
                </a:lnTo>
                <a:lnTo>
                  <a:pt x="13741" y="16473"/>
                </a:lnTo>
                <a:lnTo>
                  <a:pt x="15480" y="13957"/>
                </a:lnTo>
                <a:lnTo>
                  <a:pt x="19710" y="10184"/>
                </a:lnTo>
                <a:lnTo>
                  <a:pt x="22960" y="10184"/>
                </a:lnTo>
                <a:lnTo>
                  <a:pt x="26060" y="10415"/>
                </a:lnTo>
                <a:lnTo>
                  <a:pt x="29488" y="11875"/>
                </a:lnTo>
                <a:lnTo>
                  <a:pt x="32602" y="13982"/>
                </a:lnTo>
                <a:lnTo>
                  <a:pt x="35355" y="14288"/>
                </a:lnTo>
                <a:lnTo>
                  <a:pt x="36179" y="11369"/>
                </a:lnTo>
                <a:lnTo>
                  <a:pt x="36179" y="8610"/>
                </a:lnTo>
                <a:lnTo>
                  <a:pt x="35913" y="5843"/>
                </a:lnTo>
                <a:lnTo>
                  <a:pt x="33807" y="3149"/>
                </a:lnTo>
                <a:lnTo>
                  <a:pt x="31038" y="1703"/>
                </a:lnTo>
                <a:lnTo>
                  <a:pt x="27622" y="582"/>
                </a:lnTo>
                <a:lnTo>
                  <a:pt x="25045" y="115"/>
                </a:lnTo>
                <a:lnTo>
                  <a:pt x="19151" y="0"/>
                </a:lnTo>
                <a:lnTo>
                  <a:pt x="16153" y="521"/>
                </a:lnTo>
                <a:lnTo>
                  <a:pt x="13423" y="1551"/>
                </a:lnTo>
                <a:lnTo>
                  <a:pt x="10706" y="2578"/>
                </a:lnTo>
                <a:lnTo>
                  <a:pt x="8329" y="4154"/>
                </a:lnTo>
                <a:lnTo>
                  <a:pt x="4342" y="8420"/>
                </a:lnTo>
                <a:lnTo>
                  <a:pt x="2778" y="11113"/>
                </a:lnTo>
                <a:lnTo>
                  <a:pt x="1673" y="14353"/>
                </a:lnTo>
                <a:lnTo>
                  <a:pt x="557" y="17603"/>
                </a:lnTo>
                <a:lnTo>
                  <a:pt x="0" y="21452"/>
                </a:lnTo>
                <a:lnTo>
                  <a:pt x="0" y="29768"/>
                </a:lnTo>
                <a:lnTo>
                  <a:pt x="457" y="33199"/>
                </a:lnTo>
                <a:lnTo>
                  <a:pt x="1371" y="36194"/>
                </a:lnTo>
                <a:lnTo>
                  <a:pt x="2286" y="39193"/>
                </a:lnTo>
                <a:lnTo>
                  <a:pt x="5435" y="43801"/>
                </a:lnTo>
                <a:lnTo>
                  <a:pt x="9460" y="47458"/>
                </a:lnTo>
                <a:lnTo>
                  <a:pt x="12103" y="48513"/>
                </a:lnTo>
                <a:lnTo>
                  <a:pt x="14756" y="49583"/>
                </a:lnTo>
                <a:lnTo>
                  <a:pt x="17779" y="50115"/>
                </a:lnTo>
                <a:lnTo>
                  <a:pt x="22744" y="50115"/>
                </a:lnTo>
                <a:lnTo>
                  <a:pt x="25678" y="49719"/>
                </a:lnTo>
                <a:lnTo>
                  <a:pt x="28472" y="49100"/>
                </a:lnTo>
                <a:lnTo>
                  <a:pt x="32029" y="47754"/>
                </a:lnTo>
                <a:lnTo>
                  <a:pt x="35049" y="45796"/>
                </a:lnTo>
                <a:lnTo>
                  <a:pt x="36259" y="42990"/>
                </a:lnTo>
                <a:lnTo>
                  <a:pt x="36283" y="37541"/>
                </a:lnTo>
                <a:lnTo>
                  <a:pt x="33832" y="34902"/>
                </a:lnTo>
                <a:lnTo>
                  <a:pt x="30848" y="37148"/>
                </a:lnTo>
                <a:lnTo>
                  <a:pt x="27583" y="38861"/>
                </a:lnTo>
                <a:lnTo>
                  <a:pt x="24839" y="39635"/>
                </a:lnTo>
                <a:lnTo>
                  <a:pt x="21412" y="39635"/>
                </a:lnTo>
                <a:lnTo>
                  <a:pt x="18655" y="38710"/>
                </a:lnTo>
                <a:lnTo>
                  <a:pt x="15454" y="35942"/>
                </a:lnTo>
                <a:lnTo>
                  <a:pt x="13957" y="331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8496507" y="4461555"/>
            <a:ext cx="36285" cy="50115"/>
          </a:xfrm>
          <a:custGeom>
            <a:avLst/>
            <a:gdLst/>
            <a:ahLst/>
            <a:cxnLst/>
            <a:rect l="l" t="t" r="r" b="b"/>
            <a:pathLst>
              <a:path w="36285" h="50115">
                <a:moveTo>
                  <a:pt x="13943" y="33173"/>
                </a:moveTo>
                <a:lnTo>
                  <a:pt x="13083" y="29516"/>
                </a:lnTo>
                <a:lnTo>
                  <a:pt x="12866" y="25020"/>
                </a:lnTo>
                <a:lnTo>
                  <a:pt x="12866" y="20156"/>
                </a:lnTo>
                <a:lnTo>
                  <a:pt x="13741" y="16473"/>
                </a:lnTo>
                <a:lnTo>
                  <a:pt x="15469" y="13957"/>
                </a:lnTo>
                <a:lnTo>
                  <a:pt x="19700" y="10184"/>
                </a:lnTo>
                <a:lnTo>
                  <a:pt x="22950" y="10184"/>
                </a:lnTo>
                <a:lnTo>
                  <a:pt x="26060" y="10415"/>
                </a:lnTo>
                <a:lnTo>
                  <a:pt x="29477" y="11875"/>
                </a:lnTo>
                <a:lnTo>
                  <a:pt x="32588" y="13982"/>
                </a:lnTo>
                <a:lnTo>
                  <a:pt x="35356" y="14288"/>
                </a:lnTo>
                <a:lnTo>
                  <a:pt x="36183" y="11369"/>
                </a:lnTo>
                <a:lnTo>
                  <a:pt x="36183" y="8610"/>
                </a:lnTo>
                <a:lnTo>
                  <a:pt x="35918" y="5843"/>
                </a:lnTo>
                <a:lnTo>
                  <a:pt x="33793" y="3149"/>
                </a:lnTo>
                <a:lnTo>
                  <a:pt x="31040" y="1703"/>
                </a:lnTo>
                <a:lnTo>
                  <a:pt x="27608" y="582"/>
                </a:lnTo>
                <a:lnTo>
                  <a:pt x="25031" y="115"/>
                </a:lnTo>
                <a:lnTo>
                  <a:pt x="19152" y="0"/>
                </a:lnTo>
                <a:lnTo>
                  <a:pt x="16142" y="521"/>
                </a:lnTo>
                <a:lnTo>
                  <a:pt x="13411" y="1551"/>
                </a:lnTo>
                <a:lnTo>
                  <a:pt x="10692" y="2578"/>
                </a:lnTo>
                <a:lnTo>
                  <a:pt x="8331" y="4154"/>
                </a:lnTo>
                <a:lnTo>
                  <a:pt x="4342" y="8420"/>
                </a:lnTo>
                <a:lnTo>
                  <a:pt x="2783" y="11113"/>
                </a:lnTo>
                <a:lnTo>
                  <a:pt x="1663" y="14353"/>
                </a:lnTo>
                <a:lnTo>
                  <a:pt x="558" y="17603"/>
                </a:lnTo>
                <a:lnTo>
                  <a:pt x="0" y="21452"/>
                </a:lnTo>
                <a:lnTo>
                  <a:pt x="0" y="29768"/>
                </a:lnTo>
                <a:lnTo>
                  <a:pt x="443" y="33199"/>
                </a:lnTo>
                <a:lnTo>
                  <a:pt x="1357" y="36194"/>
                </a:lnTo>
                <a:lnTo>
                  <a:pt x="2272" y="39193"/>
                </a:lnTo>
                <a:lnTo>
                  <a:pt x="5421" y="43801"/>
                </a:lnTo>
                <a:lnTo>
                  <a:pt x="9450" y="47458"/>
                </a:lnTo>
                <a:lnTo>
                  <a:pt x="12104" y="48513"/>
                </a:lnTo>
                <a:lnTo>
                  <a:pt x="14745" y="49583"/>
                </a:lnTo>
                <a:lnTo>
                  <a:pt x="17781" y="50115"/>
                </a:lnTo>
                <a:lnTo>
                  <a:pt x="22745" y="50115"/>
                </a:lnTo>
                <a:lnTo>
                  <a:pt x="25679" y="49719"/>
                </a:lnTo>
                <a:lnTo>
                  <a:pt x="28461" y="49100"/>
                </a:lnTo>
                <a:lnTo>
                  <a:pt x="32015" y="47754"/>
                </a:lnTo>
                <a:lnTo>
                  <a:pt x="35039" y="45796"/>
                </a:lnTo>
                <a:lnTo>
                  <a:pt x="36259" y="42990"/>
                </a:lnTo>
                <a:lnTo>
                  <a:pt x="36285" y="37541"/>
                </a:lnTo>
                <a:lnTo>
                  <a:pt x="33818" y="34902"/>
                </a:lnTo>
                <a:lnTo>
                  <a:pt x="30834" y="37148"/>
                </a:lnTo>
                <a:lnTo>
                  <a:pt x="27572" y="38861"/>
                </a:lnTo>
                <a:lnTo>
                  <a:pt x="24841" y="39635"/>
                </a:lnTo>
                <a:lnTo>
                  <a:pt x="21399" y="39635"/>
                </a:lnTo>
                <a:lnTo>
                  <a:pt x="18644" y="38710"/>
                </a:lnTo>
                <a:lnTo>
                  <a:pt x="15444" y="35942"/>
                </a:lnTo>
                <a:lnTo>
                  <a:pt x="13943" y="331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8539048" y="4461512"/>
            <a:ext cx="27407" cy="50215"/>
          </a:xfrm>
          <a:custGeom>
            <a:avLst/>
            <a:gdLst/>
            <a:ahLst/>
            <a:cxnLst/>
            <a:rect l="l" t="t" r="r" b="b"/>
            <a:pathLst>
              <a:path w="27407" h="50215">
                <a:moveTo>
                  <a:pt x="27407" y="50215"/>
                </a:moveTo>
                <a:lnTo>
                  <a:pt x="23760" y="40182"/>
                </a:lnTo>
                <a:lnTo>
                  <a:pt x="19965" y="39801"/>
                </a:lnTo>
                <a:lnTo>
                  <a:pt x="16052" y="37249"/>
                </a:lnTo>
                <a:lnTo>
                  <a:pt x="15913" y="49669"/>
                </a:lnTo>
                <a:lnTo>
                  <a:pt x="19343" y="50215"/>
                </a:lnTo>
                <a:lnTo>
                  <a:pt x="27407" y="50215"/>
                </a:lnTo>
                <a:close/>
              </a:path>
              <a:path w="27407" h="50215">
                <a:moveTo>
                  <a:pt x="12978" y="48563"/>
                </a:moveTo>
                <a:lnTo>
                  <a:pt x="15913" y="49669"/>
                </a:lnTo>
                <a:lnTo>
                  <a:pt x="16052" y="37249"/>
                </a:lnTo>
                <a:lnTo>
                  <a:pt x="14429" y="34519"/>
                </a:lnTo>
                <a:lnTo>
                  <a:pt x="13475" y="31078"/>
                </a:lnTo>
                <a:lnTo>
                  <a:pt x="12917" y="27204"/>
                </a:lnTo>
                <a:lnTo>
                  <a:pt x="12917" y="22644"/>
                </a:lnTo>
                <a:lnTo>
                  <a:pt x="13601" y="18684"/>
                </a:lnTo>
                <a:lnTo>
                  <a:pt x="14720" y="15267"/>
                </a:lnTo>
                <a:lnTo>
                  <a:pt x="16523" y="12636"/>
                </a:lnTo>
                <a:lnTo>
                  <a:pt x="19076" y="10947"/>
                </a:lnTo>
                <a:lnTo>
                  <a:pt x="22098" y="9932"/>
                </a:lnTo>
                <a:lnTo>
                  <a:pt x="26060" y="9932"/>
                </a:lnTo>
                <a:lnTo>
                  <a:pt x="29185" y="11088"/>
                </a:lnTo>
                <a:lnTo>
                  <a:pt x="32486" y="14273"/>
                </a:lnTo>
                <a:lnTo>
                  <a:pt x="33922" y="17247"/>
                </a:lnTo>
                <a:lnTo>
                  <a:pt x="34607" y="20941"/>
                </a:lnTo>
                <a:lnTo>
                  <a:pt x="34787" y="25159"/>
                </a:lnTo>
                <a:lnTo>
                  <a:pt x="34787" y="27522"/>
                </a:lnTo>
                <a:lnTo>
                  <a:pt x="34138" y="31470"/>
                </a:lnTo>
                <a:lnTo>
                  <a:pt x="33045" y="34888"/>
                </a:lnTo>
                <a:lnTo>
                  <a:pt x="30100" y="38481"/>
                </a:lnTo>
                <a:lnTo>
                  <a:pt x="27306" y="39841"/>
                </a:lnTo>
                <a:lnTo>
                  <a:pt x="23760" y="40182"/>
                </a:lnTo>
                <a:lnTo>
                  <a:pt x="27407" y="50215"/>
                </a:lnTo>
                <a:lnTo>
                  <a:pt x="30975" y="49593"/>
                </a:lnTo>
                <a:lnTo>
                  <a:pt x="34034" y="48362"/>
                </a:lnTo>
                <a:lnTo>
                  <a:pt x="37109" y="47130"/>
                </a:lnTo>
                <a:lnTo>
                  <a:pt x="39650" y="45388"/>
                </a:lnTo>
                <a:lnTo>
                  <a:pt x="43715" y="40855"/>
                </a:lnTo>
                <a:lnTo>
                  <a:pt x="45223" y="38163"/>
                </a:lnTo>
                <a:lnTo>
                  <a:pt x="46217" y="35039"/>
                </a:lnTo>
                <a:lnTo>
                  <a:pt x="47218" y="31903"/>
                </a:lnTo>
                <a:lnTo>
                  <a:pt x="47725" y="28446"/>
                </a:lnTo>
                <a:lnTo>
                  <a:pt x="47725" y="20689"/>
                </a:lnTo>
                <a:lnTo>
                  <a:pt x="47244" y="17183"/>
                </a:lnTo>
                <a:lnTo>
                  <a:pt x="46318" y="14122"/>
                </a:lnTo>
                <a:lnTo>
                  <a:pt x="45389" y="11062"/>
                </a:lnTo>
                <a:lnTo>
                  <a:pt x="43967" y="8484"/>
                </a:lnTo>
                <a:lnTo>
                  <a:pt x="42048" y="6375"/>
                </a:lnTo>
                <a:lnTo>
                  <a:pt x="37707" y="2692"/>
                </a:lnTo>
                <a:lnTo>
                  <a:pt x="34787" y="1612"/>
                </a:lnTo>
                <a:lnTo>
                  <a:pt x="31864" y="547"/>
                </a:lnTo>
                <a:lnTo>
                  <a:pt x="28397" y="0"/>
                </a:lnTo>
                <a:lnTo>
                  <a:pt x="20308" y="0"/>
                </a:lnTo>
                <a:lnTo>
                  <a:pt x="16741" y="612"/>
                </a:lnTo>
                <a:lnTo>
                  <a:pt x="13702" y="1842"/>
                </a:lnTo>
                <a:lnTo>
                  <a:pt x="10656" y="3074"/>
                </a:lnTo>
                <a:lnTo>
                  <a:pt x="8115" y="4801"/>
                </a:lnTo>
                <a:lnTo>
                  <a:pt x="4050" y="9309"/>
                </a:lnTo>
                <a:lnTo>
                  <a:pt x="2542" y="12002"/>
                </a:lnTo>
                <a:lnTo>
                  <a:pt x="1524" y="15152"/>
                </a:lnTo>
                <a:lnTo>
                  <a:pt x="507" y="18288"/>
                </a:lnTo>
                <a:lnTo>
                  <a:pt x="0" y="21755"/>
                </a:lnTo>
                <a:lnTo>
                  <a:pt x="0" y="29476"/>
                </a:lnTo>
                <a:lnTo>
                  <a:pt x="468" y="32969"/>
                </a:lnTo>
                <a:lnTo>
                  <a:pt x="1397" y="36028"/>
                </a:lnTo>
                <a:lnTo>
                  <a:pt x="2326" y="39103"/>
                </a:lnTo>
                <a:lnTo>
                  <a:pt x="3759" y="41681"/>
                </a:lnTo>
                <a:lnTo>
                  <a:pt x="5688" y="43775"/>
                </a:lnTo>
                <a:lnTo>
                  <a:pt x="10044" y="47472"/>
                </a:lnTo>
                <a:lnTo>
                  <a:pt x="12978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8596090" y="4462350"/>
            <a:ext cx="42495" cy="49377"/>
          </a:xfrm>
          <a:custGeom>
            <a:avLst/>
            <a:gdLst/>
            <a:ahLst/>
            <a:cxnLst/>
            <a:rect l="l" t="t" r="r" b="b"/>
            <a:pathLst>
              <a:path w="42495" h="49377">
                <a:moveTo>
                  <a:pt x="292" y="35496"/>
                </a:moveTo>
                <a:lnTo>
                  <a:pt x="1386" y="40043"/>
                </a:lnTo>
                <a:lnTo>
                  <a:pt x="3582" y="43776"/>
                </a:lnTo>
                <a:lnTo>
                  <a:pt x="6541" y="46875"/>
                </a:lnTo>
                <a:lnTo>
                  <a:pt x="10695" y="48881"/>
                </a:lnTo>
                <a:lnTo>
                  <a:pt x="13274" y="49377"/>
                </a:lnTo>
                <a:lnTo>
                  <a:pt x="19066" y="49377"/>
                </a:lnTo>
                <a:lnTo>
                  <a:pt x="21694" y="48704"/>
                </a:lnTo>
                <a:lnTo>
                  <a:pt x="24246" y="47373"/>
                </a:lnTo>
                <a:lnTo>
                  <a:pt x="26799" y="46051"/>
                </a:lnTo>
                <a:lnTo>
                  <a:pt x="29301" y="44057"/>
                </a:lnTo>
                <a:lnTo>
                  <a:pt x="31752" y="41389"/>
                </a:lnTo>
                <a:lnTo>
                  <a:pt x="31838" y="47156"/>
                </a:lnTo>
                <a:lnTo>
                  <a:pt x="34481" y="48398"/>
                </a:lnTo>
                <a:lnTo>
                  <a:pt x="37148" y="48527"/>
                </a:lnTo>
                <a:lnTo>
                  <a:pt x="39715" y="48398"/>
                </a:lnTo>
                <a:lnTo>
                  <a:pt x="42495" y="46534"/>
                </a:lnTo>
                <a:lnTo>
                  <a:pt x="42495" y="1995"/>
                </a:lnTo>
                <a:lnTo>
                  <a:pt x="41987" y="875"/>
                </a:lnTo>
                <a:lnTo>
                  <a:pt x="39295" y="140"/>
                </a:lnTo>
                <a:lnTo>
                  <a:pt x="36259" y="0"/>
                </a:lnTo>
                <a:lnTo>
                  <a:pt x="33210" y="140"/>
                </a:lnTo>
                <a:lnTo>
                  <a:pt x="30010" y="1995"/>
                </a:lnTo>
                <a:lnTo>
                  <a:pt x="30010" y="31597"/>
                </a:lnTo>
                <a:lnTo>
                  <a:pt x="26456" y="35535"/>
                </a:lnTo>
                <a:lnTo>
                  <a:pt x="23230" y="37858"/>
                </a:lnTo>
                <a:lnTo>
                  <a:pt x="20016" y="38445"/>
                </a:lnTo>
                <a:lnTo>
                  <a:pt x="16715" y="37721"/>
                </a:lnTo>
                <a:lnTo>
                  <a:pt x="13741" y="34787"/>
                </a:lnTo>
                <a:lnTo>
                  <a:pt x="12691" y="31266"/>
                </a:lnTo>
                <a:lnTo>
                  <a:pt x="12550" y="27166"/>
                </a:lnTo>
                <a:lnTo>
                  <a:pt x="12550" y="1995"/>
                </a:lnTo>
                <a:lnTo>
                  <a:pt x="12042" y="875"/>
                </a:lnTo>
                <a:lnTo>
                  <a:pt x="9298" y="140"/>
                </a:lnTo>
                <a:lnTo>
                  <a:pt x="6249" y="0"/>
                </a:lnTo>
                <a:lnTo>
                  <a:pt x="3225" y="140"/>
                </a:lnTo>
                <a:lnTo>
                  <a:pt x="0" y="1995"/>
                </a:lnTo>
                <a:lnTo>
                  <a:pt x="0" y="32652"/>
                </a:lnTo>
                <a:lnTo>
                  <a:pt x="292" y="354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8650958" y="4461512"/>
            <a:ext cx="42534" cy="49366"/>
          </a:xfrm>
          <a:custGeom>
            <a:avLst/>
            <a:gdLst/>
            <a:ahLst/>
            <a:cxnLst/>
            <a:rect l="l" t="t" r="r" b="b"/>
            <a:pathLst>
              <a:path w="42534" h="49366">
                <a:moveTo>
                  <a:pt x="30506" y="48488"/>
                </a:moveTo>
                <a:lnTo>
                  <a:pt x="33224" y="49236"/>
                </a:lnTo>
                <a:lnTo>
                  <a:pt x="36295" y="49366"/>
                </a:lnTo>
                <a:lnTo>
                  <a:pt x="39309" y="49236"/>
                </a:lnTo>
                <a:lnTo>
                  <a:pt x="42534" y="47372"/>
                </a:lnTo>
                <a:lnTo>
                  <a:pt x="42534" y="16639"/>
                </a:lnTo>
                <a:lnTo>
                  <a:pt x="42254" y="13870"/>
                </a:lnTo>
                <a:lnTo>
                  <a:pt x="41122" y="9284"/>
                </a:lnTo>
                <a:lnTo>
                  <a:pt x="38912" y="5562"/>
                </a:lnTo>
                <a:lnTo>
                  <a:pt x="35942" y="2491"/>
                </a:lnTo>
                <a:lnTo>
                  <a:pt x="31788" y="496"/>
                </a:lnTo>
                <a:lnTo>
                  <a:pt x="29235" y="0"/>
                </a:lnTo>
                <a:lnTo>
                  <a:pt x="23442" y="0"/>
                </a:lnTo>
                <a:lnTo>
                  <a:pt x="20789" y="662"/>
                </a:lnTo>
                <a:lnTo>
                  <a:pt x="18248" y="1993"/>
                </a:lnTo>
                <a:lnTo>
                  <a:pt x="13194" y="5309"/>
                </a:lnTo>
                <a:lnTo>
                  <a:pt x="10731" y="7978"/>
                </a:lnTo>
                <a:lnTo>
                  <a:pt x="10641" y="2209"/>
                </a:lnTo>
                <a:lnTo>
                  <a:pt x="8039" y="979"/>
                </a:lnTo>
                <a:lnTo>
                  <a:pt x="5386" y="838"/>
                </a:lnTo>
                <a:lnTo>
                  <a:pt x="2819" y="979"/>
                </a:lnTo>
                <a:lnTo>
                  <a:pt x="0" y="2833"/>
                </a:lnTo>
                <a:lnTo>
                  <a:pt x="0" y="47372"/>
                </a:lnTo>
                <a:lnTo>
                  <a:pt x="496" y="48488"/>
                </a:lnTo>
                <a:lnTo>
                  <a:pt x="3239" y="49236"/>
                </a:lnTo>
                <a:lnTo>
                  <a:pt x="6286" y="49366"/>
                </a:lnTo>
                <a:lnTo>
                  <a:pt x="9335" y="49236"/>
                </a:lnTo>
                <a:lnTo>
                  <a:pt x="12585" y="47372"/>
                </a:lnTo>
                <a:lnTo>
                  <a:pt x="12585" y="17769"/>
                </a:lnTo>
                <a:lnTo>
                  <a:pt x="16041" y="13831"/>
                </a:lnTo>
                <a:lnTo>
                  <a:pt x="19303" y="11506"/>
                </a:lnTo>
                <a:lnTo>
                  <a:pt x="22518" y="10922"/>
                </a:lnTo>
                <a:lnTo>
                  <a:pt x="25844" y="11645"/>
                </a:lnTo>
                <a:lnTo>
                  <a:pt x="28754" y="14579"/>
                </a:lnTo>
                <a:lnTo>
                  <a:pt x="29843" y="18097"/>
                </a:lnTo>
                <a:lnTo>
                  <a:pt x="30010" y="21959"/>
                </a:lnTo>
                <a:lnTo>
                  <a:pt x="30010" y="47372"/>
                </a:lnTo>
                <a:lnTo>
                  <a:pt x="30506" y="48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8700429" y="4450759"/>
            <a:ext cx="31495" cy="60821"/>
          </a:xfrm>
          <a:custGeom>
            <a:avLst/>
            <a:gdLst/>
            <a:ahLst/>
            <a:cxnLst/>
            <a:rect l="l" t="t" r="r" b="b"/>
            <a:pathLst>
              <a:path w="31495" h="60821">
                <a:moveTo>
                  <a:pt x="10515" y="0"/>
                </a:moveTo>
                <a:lnTo>
                  <a:pt x="7289" y="1968"/>
                </a:lnTo>
                <a:lnTo>
                  <a:pt x="7289" y="11901"/>
                </a:lnTo>
                <a:lnTo>
                  <a:pt x="1993" y="11901"/>
                </a:lnTo>
                <a:lnTo>
                  <a:pt x="331" y="13348"/>
                </a:lnTo>
                <a:lnTo>
                  <a:pt x="0" y="16015"/>
                </a:lnTo>
                <a:lnTo>
                  <a:pt x="0" y="18820"/>
                </a:lnTo>
                <a:lnTo>
                  <a:pt x="1944" y="22085"/>
                </a:lnTo>
                <a:lnTo>
                  <a:pt x="7289" y="22085"/>
                </a:lnTo>
                <a:lnTo>
                  <a:pt x="7289" y="47623"/>
                </a:lnTo>
                <a:lnTo>
                  <a:pt x="8129" y="51979"/>
                </a:lnTo>
                <a:lnTo>
                  <a:pt x="9575" y="55627"/>
                </a:lnTo>
                <a:lnTo>
                  <a:pt x="11977" y="58254"/>
                </a:lnTo>
                <a:lnTo>
                  <a:pt x="15328" y="59867"/>
                </a:lnTo>
                <a:lnTo>
                  <a:pt x="19317" y="60821"/>
                </a:lnTo>
                <a:lnTo>
                  <a:pt x="23674" y="60772"/>
                </a:lnTo>
                <a:lnTo>
                  <a:pt x="27125" y="60250"/>
                </a:lnTo>
                <a:lnTo>
                  <a:pt x="30189" y="59068"/>
                </a:lnTo>
                <a:lnTo>
                  <a:pt x="31405" y="56310"/>
                </a:lnTo>
                <a:lnTo>
                  <a:pt x="31456" y="52034"/>
                </a:lnTo>
                <a:lnTo>
                  <a:pt x="30848" y="49428"/>
                </a:lnTo>
                <a:lnTo>
                  <a:pt x="28281" y="49719"/>
                </a:lnTo>
                <a:lnTo>
                  <a:pt x="25728" y="50291"/>
                </a:lnTo>
                <a:lnTo>
                  <a:pt x="23101" y="50291"/>
                </a:lnTo>
                <a:lnTo>
                  <a:pt x="20191" y="47246"/>
                </a:lnTo>
                <a:lnTo>
                  <a:pt x="19810" y="42990"/>
                </a:lnTo>
                <a:lnTo>
                  <a:pt x="19810" y="22085"/>
                </a:lnTo>
                <a:lnTo>
                  <a:pt x="29552" y="22085"/>
                </a:lnTo>
                <a:lnTo>
                  <a:pt x="30671" y="21692"/>
                </a:lnTo>
                <a:lnTo>
                  <a:pt x="31495" y="18820"/>
                </a:lnTo>
                <a:lnTo>
                  <a:pt x="31370" y="14544"/>
                </a:lnTo>
                <a:lnTo>
                  <a:pt x="29502" y="11901"/>
                </a:lnTo>
                <a:lnTo>
                  <a:pt x="19810" y="11901"/>
                </a:lnTo>
                <a:lnTo>
                  <a:pt x="19810" y="1968"/>
                </a:lnTo>
                <a:lnTo>
                  <a:pt x="19317" y="798"/>
                </a:lnTo>
                <a:lnTo>
                  <a:pt x="16600" y="0"/>
                </a:lnTo>
                <a:lnTo>
                  <a:pt x="1051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8737747" y="4461508"/>
            <a:ext cx="40690" cy="50217"/>
          </a:xfrm>
          <a:custGeom>
            <a:avLst/>
            <a:gdLst/>
            <a:ahLst/>
            <a:cxnLst/>
            <a:rect l="l" t="t" r="r" b="b"/>
            <a:pathLst>
              <a:path w="40690" h="50217">
                <a:moveTo>
                  <a:pt x="31013" y="48884"/>
                </a:moveTo>
                <a:lnTo>
                  <a:pt x="33948" y="49367"/>
                </a:lnTo>
                <a:lnTo>
                  <a:pt x="37896" y="49316"/>
                </a:lnTo>
                <a:lnTo>
                  <a:pt x="40690" y="47523"/>
                </a:lnTo>
                <a:lnTo>
                  <a:pt x="40690" y="14504"/>
                </a:lnTo>
                <a:lnTo>
                  <a:pt x="40308" y="11861"/>
                </a:lnTo>
                <a:lnTo>
                  <a:pt x="38850" y="7405"/>
                </a:lnTo>
                <a:lnTo>
                  <a:pt x="36093" y="4169"/>
                </a:lnTo>
                <a:lnTo>
                  <a:pt x="32449" y="1717"/>
                </a:lnTo>
                <a:lnTo>
                  <a:pt x="27506" y="345"/>
                </a:lnTo>
                <a:lnTo>
                  <a:pt x="24512" y="0"/>
                </a:lnTo>
                <a:lnTo>
                  <a:pt x="21019" y="0"/>
                </a:lnTo>
                <a:lnTo>
                  <a:pt x="17146" y="154"/>
                </a:lnTo>
                <a:lnTo>
                  <a:pt x="13449" y="788"/>
                </a:lnTo>
                <a:lnTo>
                  <a:pt x="10184" y="1703"/>
                </a:lnTo>
                <a:lnTo>
                  <a:pt x="6094" y="3315"/>
                </a:lnTo>
                <a:lnTo>
                  <a:pt x="3188" y="5400"/>
                </a:lnTo>
                <a:lnTo>
                  <a:pt x="2451" y="7952"/>
                </a:lnTo>
                <a:lnTo>
                  <a:pt x="2602" y="11088"/>
                </a:lnTo>
                <a:lnTo>
                  <a:pt x="3999" y="13906"/>
                </a:lnTo>
                <a:lnTo>
                  <a:pt x="6767" y="13338"/>
                </a:lnTo>
                <a:lnTo>
                  <a:pt x="9942" y="11786"/>
                </a:lnTo>
                <a:lnTo>
                  <a:pt x="12660" y="10706"/>
                </a:lnTo>
                <a:lnTo>
                  <a:pt x="15941" y="9767"/>
                </a:lnTo>
                <a:lnTo>
                  <a:pt x="19914" y="9540"/>
                </a:lnTo>
                <a:lnTo>
                  <a:pt x="23925" y="10032"/>
                </a:lnTo>
                <a:lnTo>
                  <a:pt x="27179" y="12283"/>
                </a:lnTo>
                <a:lnTo>
                  <a:pt x="28205" y="15253"/>
                </a:lnTo>
                <a:lnTo>
                  <a:pt x="28360" y="17870"/>
                </a:lnTo>
                <a:lnTo>
                  <a:pt x="28360" y="20563"/>
                </a:lnTo>
                <a:lnTo>
                  <a:pt x="20055" y="20563"/>
                </a:lnTo>
                <a:lnTo>
                  <a:pt x="16574" y="20854"/>
                </a:lnTo>
                <a:lnTo>
                  <a:pt x="13575" y="21462"/>
                </a:lnTo>
                <a:lnTo>
                  <a:pt x="10590" y="22061"/>
                </a:lnTo>
                <a:lnTo>
                  <a:pt x="8078" y="22989"/>
                </a:lnTo>
                <a:lnTo>
                  <a:pt x="4053" y="25491"/>
                </a:lnTo>
                <a:lnTo>
                  <a:pt x="1522" y="28983"/>
                </a:lnTo>
                <a:lnTo>
                  <a:pt x="0" y="33149"/>
                </a:lnTo>
                <a:lnTo>
                  <a:pt x="0" y="35741"/>
                </a:lnTo>
                <a:lnTo>
                  <a:pt x="406" y="40233"/>
                </a:lnTo>
                <a:lnTo>
                  <a:pt x="2009" y="43830"/>
                </a:lnTo>
                <a:lnTo>
                  <a:pt x="4571" y="46548"/>
                </a:lnTo>
                <a:lnTo>
                  <a:pt x="7736" y="48679"/>
                </a:lnTo>
                <a:lnTo>
                  <a:pt x="11696" y="49899"/>
                </a:lnTo>
                <a:lnTo>
                  <a:pt x="12283" y="34239"/>
                </a:lnTo>
                <a:lnTo>
                  <a:pt x="13982" y="30838"/>
                </a:lnTo>
                <a:lnTo>
                  <a:pt x="16941" y="29209"/>
                </a:lnTo>
                <a:lnTo>
                  <a:pt x="19799" y="28601"/>
                </a:lnTo>
                <a:lnTo>
                  <a:pt x="23558" y="28450"/>
                </a:lnTo>
                <a:lnTo>
                  <a:pt x="28360" y="28450"/>
                </a:lnTo>
                <a:lnTo>
                  <a:pt x="28360" y="36043"/>
                </a:lnTo>
                <a:lnTo>
                  <a:pt x="26823" y="37771"/>
                </a:lnTo>
                <a:lnTo>
                  <a:pt x="23839" y="39982"/>
                </a:lnTo>
                <a:lnTo>
                  <a:pt x="20725" y="41338"/>
                </a:lnTo>
                <a:lnTo>
                  <a:pt x="16880" y="41338"/>
                </a:lnTo>
                <a:lnTo>
                  <a:pt x="16231" y="50217"/>
                </a:lnTo>
                <a:lnTo>
                  <a:pt x="19086" y="50217"/>
                </a:lnTo>
                <a:lnTo>
                  <a:pt x="21692" y="49673"/>
                </a:lnTo>
                <a:lnTo>
                  <a:pt x="26391" y="47473"/>
                </a:lnTo>
                <a:lnTo>
                  <a:pt x="30300" y="43981"/>
                </a:lnTo>
                <a:lnTo>
                  <a:pt x="30300" y="47523"/>
                </a:lnTo>
                <a:lnTo>
                  <a:pt x="31013" y="48884"/>
                </a:lnTo>
                <a:close/>
              </a:path>
              <a:path w="40690" h="50217">
                <a:moveTo>
                  <a:pt x="16880" y="41338"/>
                </a:moveTo>
                <a:lnTo>
                  <a:pt x="14057" y="39740"/>
                </a:lnTo>
                <a:lnTo>
                  <a:pt x="12283" y="37199"/>
                </a:lnTo>
                <a:lnTo>
                  <a:pt x="12283" y="34239"/>
                </a:lnTo>
                <a:lnTo>
                  <a:pt x="11696" y="49899"/>
                </a:lnTo>
                <a:lnTo>
                  <a:pt x="16231" y="50217"/>
                </a:lnTo>
                <a:lnTo>
                  <a:pt x="16880" y="413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8790660" y="4461512"/>
            <a:ext cx="42529" cy="49366"/>
          </a:xfrm>
          <a:custGeom>
            <a:avLst/>
            <a:gdLst/>
            <a:ahLst/>
            <a:cxnLst/>
            <a:rect l="l" t="t" r="r" b="b"/>
            <a:pathLst>
              <a:path w="42529" h="49366">
                <a:moveTo>
                  <a:pt x="30501" y="48488"/>
                </a:moveTo>
                <a:lnTo>
                  <a:pt x="33220" y="49236"/>
                </a:lnTo>
                <a:lnTo>
                  <a:pt x="36294" y="49366"/>
                </a:lnTo>
                <a:lnTo>
                  <a:pt x="39303" y="49236"/>
                </a:lnTo>
                <a:lnTo>
                  <a:pt x="42529" y="47372"/>
                </a:lnTo>
                <a:lnTo>
                  <a:pt x="42529" y="16639"/>
                </a:lnTo>
                <a:lnTo>
                  <a:pt x="42249" y="13870"/>
                </a:lnTo>
                <a:lnTo>
                  <a:pt x="41122" y="9284"/>
                </a:lnTo>
                <a:lnTo>
                  <a:pt x="38911" y="5562"/>
                </a:lnTo>
                <a:lnTo>
                  <a:pt x="35938" y="2491"/>
                </a:lnTo>
                <a:lnTo>
                  <a:pt x="31786" y="496"/>
                </a:lnTo>
                <a:lnTo>
                  <a:pt x="29235" y="0"/>
                </a:lnTo>
                <a:lnTo>
                  <a:pt x="23442" y="0"/>
                </a:lnTo>
                <a:lnTo>
                  <a:pt x="20789" y="662"/>
                </a:lnTo>
                <a:lnTo>
                  <a:pt x="18247" y="1993"/>
                </a:lnTo>
                <a:lnTo>
                  <a:pt x="15706" y="3315"/>
                </a:lnTo>
                <a:lnTo>
                  <a:pt x="13194" y="5309"/>
                </a:lnTo>
                <a:lnTo>
                  <a:pt x="10731" y="7978"/>
                </a:lnTo>
                <a:lnTo>
                  <a:pt x="10641" y="2209"/>
                </a:lnTo>
                <a:lnTo>
                  <a:pt x="8037" y="979"/>
                </a:lnTo>
                <a:lnTo>
                  <a:pt x="5380" y="838"/>
                </a:lnTo>
                <a:lnTo>
                  <a:pt x="2818" y="979"/>
                </a:lnTo>
                <a:lnTo>
                  <a:pt x="0" y="2833"/>
                </a:lnTo>
                <a:lnTo>
                  <a:pt x="0" y="47372"/>
                </a:lnTo>
                <a:lnTo>
                  <a:pt x="492" y="48488"/>
                </a:lnTo>
                <a:lnTo>
                  <a:pt x="3235" y="49236"/>
                </a:lnTo>
                <a:lnTo>
                  <a:pt x="6285" y="49366"/>
                </a:lnTo>
                <a:lnTo>
                  <a:pt x="9330" y="49236"/>
                </a:lnTo>
                <a:lnTo>
                  <a:pt x="12584" y="47372"/>
                </a:lnTo>
                <a:lnTo>
                  <a:pt x="12584" y="17769"/>
                </a:lnTo>
                <a:lnTo>
                  <a:pt x="16037" y="13831"/>
                </a:lnTo>
                <a:lnTo>
                  <a:pt x="19302" y="11506"/>
                </a:lnTo>
                <a:lnTo>
                  <a:pt x="22513" y="10922"/>
                </a:lnTo>
                <a:lnTo>
                  <a:pt x="25843" y="11645"/>
                </a:lnTo>
                <a:lnTo>
                  <a:pt x="28748" y="14579"/>
                </a:lnTo>
                <a:lnTo>
                  <a:pt x="29843" y="18097"/>
                </a:lnTo>
                <a:lnTo>
                  <a:pt x="30008" y="21959"/>
                </a:lnTo>
                <a:lnTo>
                  <a:pt x="30008" y="47372"/>
                </a:lnTo>
                <a:lnTo>
                  <a:pt x="30501" y="48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8840130" y="4450759"/>
            <a:ext cx="31497" cy="60821"/>
          </a:xfrm>
          <a:custGeom>
            <a:avLst/>
            <a:gdLst/>
            <a:ahLst/>
            <a:cxnLst/>
            <a:rect l="l" t="t" r="r" b="b"/>
            <a:pathLst>
              <a:path w="31497" h="60821">
                <a:moveTo>
                  <a:pt x="10515" y="0"/>
                </a:moveTo>
                <a:lnTo>
                  <a:pt x="7289" y="1968"/>
                </a:lnTo>
                <a:lnTo>
                  <a:pt x="7289" y="11901"/>
                </a:lnTo>
                <a:lnTo>
                  <a:pt x="1995" y="11901"/>
                </a:lnTo>
                <a:lnTo>
                  <a:pt x="327" y="13348"/>
                </a:lnTo>
                <a:lnTo>
                  <a:pt x="0" y="16015"/>
                </a:lnTo>
                <a:lnTo>
                  <a:pt x="0" y="18820"/>
                </a:lnTo>
                <a:lnTo>
                  <a:pt x="1940" y="22085"/>
                </a:lnTo>
                <a:lnTo>
                  <a:pt x="7289" y="22085"/>
                </a:lnTo>
                <a:lnTo>
                  <a:pt x="7289" y="47623"/>
                </a:lnTo>
                <a:lnTo>
                  <a:pt x="7567" y="49989"/>
                </a:lnTo>
                <a:lnTo>
                  <a:pt x="8698" y="53988"/>
                </a:lnTo>
                <a:lnTo>
                  <a:pt x="10782" y="56948"/>
                </a:lnTo>
                <a:lnTo>
                  <a:pt x="13486" y="59245"/>
                </a:lnTo>
                <a:lnTo>
                  <a:pt x="17157" y="60505"/>
                </a:lnTo>
                <a:lnTo>
                  <a:pt x="21805" y="60821"/>
                </a:lnTo>
                <a:lnTo>
                  <a:pt x="24584" y="60666"/>
                </a:lnTo>
                <a:lnTo>
                  <a:pt x="27125" y="60250"/>
                </a:lnTo>
                <a:lnTo>
                  <a:pt x="30186" y="59068"/>
                </a:lnTo>
                <a:lnTo>
                  <a:pt x="31407" y="56310"/>
                </a:lnTo>
                <a:lnTo>
                  <a:pt x="31456" y="52034"/>
                </a:lnTo>
                <a:lnTo>
                  <a:pt x="30848" y="49428"/>
                </a:lnTo>
                <a:lnTo>
                  <a:pt x="28281" y="49719"/>
                </a:lnTo>
                <a:lnTo>
                  <a:pt x="25728" y="50291"/>
                </a:lnTo>
                <a:lnTo>
                  <a:pt x="23101" y="50291"/>
                </a:lnTo>
                <a:lnTo>
                  <a:pt x="20193" y="47246"/>
                </a:lnTo>
                <a:lnTo>
                  <a:pt x="19810" y="42990"/>
                </a:lnTo>
                <a:lnTo>
                  <a:pt x="19810" y="22085"/>
                </a:lnTo>
                <a:lnTo>
                  <a:pt x="29552" y="22085"/>
                </a:lnTo>
                <a:lnTo>
                  <a:pt x="30669" y="21692"/>
                </a:lnTo>
                <a:lnTo>
                  <a:pt x="31497" y="18820"/>
                </a:lnTo>
                <a:lnTo>
                  <a:pt x="31366" y="14544"/>
                </a:lnTo>
                <a:lnTo>
                  <a:pt x="29502" y="11901"/>
                </a:lnTo>
                <a:lnTo>
                  <a:pt x="19810" y="11901"/>
                </a:lnTo>
                <a:lnTo>
                  <a:pt x="19810" y="1968"/>
                </a:lnTo>
                <a:lnTo>
                  <a:pt x="19314" y="798"/>
                </a:lnTo>
                <a:lnTo>
                  <a:pt x="16596" y="0"/>
                </a:lnTo>
                <a:lnTo>
                  <a:pt x="1051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962284" y="4566956"/>
            <a:ext cx="39737" cy="66484"/>
          </a:xfrm>
          <a:custGeom>
            <a:avLst/>
            <a:gdLst/>
            <a:ahLst/>
            <a:cxnLst/>
            <a:rect l="l" t="t" r="r" b="b"/>
            <a:pathLst>
              <a:path w="39737" h="66484">
                <a:moveTo>
                  <a:pt x="13409" y="1115"/>
                </a:moveTo>
                <a:lnTo>
                  <a:pt x="8914" y="2959"/>
                </a:lnTo>
                <a:lnTo>
                  <a:pt x="5421" y="5828"/>
                </a:lnTo>
                <a:lnTo>
                  <a:pt x="3070" y="9701"/>
                </a:lnTo>
                <a:lnTo>
                  <a:pt x="1598" y="14222"/>
                </a:lnTo>
                <a:lnTo>
                  <a:pt x="1598" y="19557"/>
                </a:lnTo>
                <a:lnTo>
                  <a:pt x="2884" y="23684"/>
                </a:lnTo>
                <a:lnTo>
                  <a:pt x="4823" y="27200"/>
                </a:lnTo>
                <a:lnTo>
                  <a:pt x="7566" y="29998"/>
                </a:lnTo>
                <a:lnTo>
                  <a:pt x="10843" y="32245"/>
                </a:lnTo>
                <a:lnTo>
                  <a:pt x="14349" y="34213"/>
                </a:lnTo>
                <a:lnTo>
                  <a:pt x="18007" y="35913"/>
                </a:lnTo>
                <a:lnTo>
                  <a:pt x="21539" y="37565"/>
                </a:lnTo>
                <a:lnTo>
                  <a:pt x="24839" y="39268"/>
                </a:lnTo>
                <a:lnTo>
                  <a:pt x="28674" y="42378"/>
                </a:lnTo>
                <a:lnTo>
                  <a:pt x="30340" y="44982"/>
                </a:lnTo>
                <a:lnTo>
                  <a:pt x="30758" y="48361"/>
                </a:lnTo>
                <a:lnTo>
                  <a:pt x="30467" y="51573"/>
                </a:lnTo>
                <a:lnTo>
                  <a:pt x="29260" y="54240"/>
                </a:lnTo>
                <a:lnTo>
                  <a:pt x="26175" y="57199"/>
                </a:lnTo>
                <a:lnTo>
                  <a:pt x="23291" y="58395"/>
                </a:lnTo>
                <a:lnTo>
                  <a:pt x="20040" y="59155"/>
                </a:lnTo>
                <a:lnTo>
                  <a:pt x="15709" y="59155"/>
                </a:lnTo>
                <a:lnTo>
                  <a:pt x="11657" y="58265"/>
                </a:lnTo>
                <a:lnTo>
                  <a:pt x="8178" y="57073"/>
                </a:lnTo>
                <a:lnTo>
                  <a:pt x="5521" y="55739"/>
                </a:lnTo>
                <a:lnTo>
                  <a:pt x="2729" y="53999"/>
                </a:lnTo>
                <a:lnTo>
                  <a:pt x="115" y="55676"/>
                </a:lnTo>
                <a:lnTo>
                  <a:pt x="0" y="58531"/>
                </a:lnTo>
                <a:lnTo>
                  <a:pt x="1512" y="61898"/>
                </a:lnTo>
                <a:lnTo>
                  <a:pt x="4150" y="63511"/>
                </a:lnTo>
                <a:lnTo>
                  <a:pt x="6818" y="64604"/>
                </a:lnTo>
                <a:lnTo>
                  <a:pt x="9903" y="65580"/>
                </a:lnTo>
                <a:lnTo>
                  <a:pt x="13600" y="66304"/>
                </a:lnTo>
                <a:lnTo>
                  <a:pt x="17779" y="66484"/>
                </a:lnTo>
                <a:lnTo>
                  <a:pt x="20876" y="66484"/>
                </a:lnTo>
                <a:lnTo>
                  <a:pt x="23760" y="66078"/>
                </a:lnTo>
                <a:lnTo>
                  <a:pt x="26441" y="65238"/>
                </a:lnTo>
                <a:lnTo>
                  <a:pt x="29119" y="64414"/>
                </a:lnTo>
                <a:lnTo>
                  <a:pt x="33426" y="61516"/>
                </a:lnTo>
                <a:lnTo>
                  <a:pt x="36956" y="57873"/>
                </a:lnTo>
                <a:lnTo>
                  <a:pt x="39178" y="53135"/>
                </a:lnTo>
                <a:lnTo>
                  <a:pt x="39737" y="50443"/>
                </a:lnTo>
                <a:lnTo>
                  <a:pt x="39737" y="44855"/>
                </a:lnTo>
                <a:lnTo>
                  <a:pt x="38465" y="40765"/>
                </a:lnTo>
                <a:lnTo>
                  <a:pt x="36499" y="37249"/>
                </a:lnTo>
                <a:lnTo>
                  <a:pt x="33742" y="34480"/>
                </a:lnTo>
                <a:lnTo>
                  <a:pt x="30416" y="32270"/>
                </a:lnTo>
                <a:lnTo>
                  <a:pt x="26845" y="30314"/>
                </a:lnTo>
                <a:lnTo>
                  <a:pt x="23176" y="28637"/>
                </a:lnTo>
                <a:lnTo>
                  <a:pt x="19620" y="26959"/>
                </a:lnTo>
                <a:lnTo>
                  <a:pt x="16278" y="25210"/>
                </a:lnTo>
                <a:lnTo>
                  <a:pt x="12420" y="22059"/>
                </a:lnTo>
                <a:lnTo>
                  <a:pt x="10756" y="19469"/>
                </a:lnTo>
                <a:lnTo>
                  <a:pt x="10350" y="16116"/>
                </a:lnTo>
                <a:lnTo>
                  <a:pt x="10984" y="12635"/>
                </a:lnTo>
                <a:lnTo>
                  <a:pt x="12942" y="9777"/>
                </a:lnTo>
                <a:lnTo>
                  <a:pt x="16229" y="7862"/>
                </a:lnTo>
                <a:lnTo>
                  <a:pt x="19126" y="7138"/>
                </a:lnTo>
                <a:lnTo>
                  <a:pt x="22859" y="7138"/>
                </a:lnTo>
                <a:lnTo>
                  <a:pt x="26146" y="7862"/>
                </a:lnTo>
                <a:lnTo>
                  <a:pt x="30161" y="9460"/>
                </a:lnTo>
                <a:lnTo>
                  <a:pt x="33033" y="11037"/>
                </a:lnTo>
                <a:lnTo>
                  <a:pt x="35977" y="10107"/>
                </a:lnTo>
                <a:lnTo>
                  <a:pt x="36104" y="7405"/>
                </a:lnTo>
                <a:lnTo>
                  <a:pt x="35647" y="4772"/>
                </a:lnTo>
                <a:lnTo>
                  <a:pt x="33059" y="2768"/>
                </a:lnTo>
                <a:lnTo>
                  <a:pt x="29627" y="1371"/>
                </a:lnTo>
                <a:lnTo>
                  <a:pt x="26986" y="622"/>
                </a:lnTo>
                <a:lnTo>
                  <a:pt x="24102" y="114"/>
                </a:lnTo>
                <a:lnTo>
                  <a:pt x="18428" y="0"/>
                </a:lnTo>
                <a:lnTo>
                  <a:pt x="15821" y="367"/>
                </a:lnTo>
                <a:lnTo>
                  <a:pt x="13409" y="11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7013120" y="4584801"/>
            <a:ext cx="38746" cy="48643"/>
          </a:xfrm>
          <a:custGeom>
            <a:avLst/>
            <a:gdLst/>
            <a:ahLst/>
            <a:cxnLst/>
            <a:rect l="l" t="t" r="r" b="b"/>
            <a:pathLst>
              <a:path w="38746" h="48643">
                <a:moveTo>
                  <a:pt x="33134" y="47890"/>
                </a:moveTo>
                <a:lnTo>
                  <a:pt x="35697" y="47995"/>
                </a:lnTo>
                <a:lnTo>
                  <a:pt x="38746" y="46443"/>
                </a:lnTo>
                <a:lnTo>
                  <a:pt x="38671" y="1029"/>
                </a:lnTo>
                <a:lnTo>
                  <a:pt x="36068" y="0"/>
                </a:lnTo>
                <a:lnTo>
                  <a:pt x="33094" y="0"/>
                </a:lnTo>
                <a:lnTo>
                  <a:pt x="30452" y="1522"/>
                </a:lnTo>
                <a:lnTo>
                  <a:pt x="30452" y="32932"/>
                </a:lnTo>
                <a:lnTo>
                  <a:pt x="28155" y="35751"/>
                </a:lnTo>
                <a:lnTo>
                  <a:pt x="23939" y="39358"/>
                </a:lnTo>
                <a:lnTo>
                  <a:pt x="19836" y="41554"/>
                </a:lnTo>
                <a:lnTo>
                  <a:pt x="16178" y="41554"/>
                </a:lnTo>
                <a:lnTo>
                  <a:pt x="12379" y="40017"/>
                </a:lnTo>
                <a:lnTo>
                  <a:pt x="9828" y="36917"/>
                </a:lnTo>
                <a:lnTo>
                  <a:pt x="8863" y="33997"/>
                </a:lnTo>
                <a:lnTo>
                  <a:pt x="8290" y="30300"/>
                </a:lnTo>
                <a:lnTo>
                  <a:pt x="8229" y="1029"/>
                </a:lnTo>
                <a:lnTo>
                  <a:pt x="5612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43"/>
                </a:lnTo>
                <a:lnTo>
                  <a:pt x="276" y="34811"/>
                </a:lnTo>
                <a:lnTo>
                  <a:pt x="839" y="37097"/>
                </a:lnTo>
                <a:lnTo>
                  <a:pt x="2285" y="41379"/>
                </a:lnTo>
                <a:lnTo>
                  <a:pt x="4813" y="44795"/>
                </a:lnTo>
                <a:lnTo>
                  <a:pt x="8506" y="47156"/>
                </a:lnTo>
                <a:lnTo>
                  <a:pt x="13078" y="48643"/>
                </a:lnTo>
                <a:lnTo>
                  <a:pt x="18644" y="48643"/>
                </a:lnTo>
                <a:lnTo>
                  <a:pt x="23674" y="46710"/>
                </a:lnTo>
                <a:lnTo>
                  <a:pt x="28688" y="43333"/>
                </a:lnTo>
                <a:lnTo>
                  <a:pt x="31254" y="40500"/>
                </a:lnTo>
                <a:lnTo>
                  <a:pt x="31254" y="46443"/>
                </a:lnTo>
                <a:lnTo>
                  <a:pt x="33134" y="47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7065716" y="4566262"/>
            <a:ext cx="10184" cy="66494"/>
          </a:xfrm>
          <a:custGeom>
            <a:avLst/>
            <a:gdLst/>
            <a:ahLst/>
            <a:cxnLst/>
            <a:rect l="l" t="t" r="r" b="b"/>
            <a:pathLst>
              <a:path w="10184" h="66494">
                <a:moveTo>
                  <a:pt x="0" y="4974"/>
                </a:moveTo>
                <a:lnTo>
                  <a:pt x="353" y="8164"/>
                </a:lnTo>
                <a:lnTo>
                  <a:pt x="3125" y="9878"/>
                </a:lnTo>
                <a:lnTo>
                  <a:pt x="6995" y="9878"/>
                </a:lnTo>
                <a:lnTo>
                  <a:pt x="9817" y="8124"/>
                </a:lnTo>
                <a:lnTo>
                  <a:pt x="10184" y="4888"/>
                </a:lnTo>
                <a:lnTo>
                  <a:pt x="9828" y="1699"/>
                </a:lnTo>
                <a:lnTo>
                  <a:pt x="7073" y="0"/>
                </a:lnTo>
                <a:lnTo>
                  <a:pt x="3175" y="0"/>
                </a:lnTo>
                <a:lnTo>
                  <a:pt x="367" y="1748"/>
                </a:lnTo>
                <a:lnTo>
                  <a:pt x="0" y="4974"/>
                </a:lnTo>
                <a:close/>
              </a:path>
              <a:path w="10184" h="66494">
                <a:moveTo>
                  <a:pt x="1051" y="65479"/>
                </a:moveTo>
                <a:lnTo>
                  <a:pt x="3632" y="66494"/>
                </a:lnTo>
                <a:lnTo>
                  <a:pt x="6602" y="66494"/>
                </a:lnTo>
                <a:lnTo>
                  <a:pt x="9230" y="64983"/>
                </a:lnTo>
                <a:lnTo>
                  <a:pt x="9169" y="19618"/>
                </a:lnTo>
                <a:lnTo>
                  <a:pt x="6602" y="18553"/>
                </a:lnTo>
                <a:lnTo>
                  <a:pt x="3632" y="18553"/>
                </a:lnTo>
                <a:lnTo>
                  <a:pt x="1000" y="20062"/>
                </a:lnTo>
                <a:lnTo>
                  <a:pt x="1051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7084206" y="4572777"/>
            <a:ext cx="29361" cy="60566"/>
          </a:xfrm>
          <a:custGeom>
            <a:avLst/>
            <a:gdLst/>
            <a:ahLst/>
            <a:cxnLst/>
            <a:rect l="l" t="t" r="r" b="b"/>
            <a:pathLst>
              <a:path w="29361" h="60566">
                <a:moveTo>
                  <a:pt x="16192" y="1563"/>
                </a:moveTo>
                <a:lnTo>
                  <a:pt x="16117" y="1116"/>
                </a:lnTo>
                <a:lnTo>
                  <a:pt x="13564" y="0"/>
                </a:lnTo>
                <a:lnTo>
                  <a:pt x="10580" y="0"/>
                </a:lnTo>
                <a:lnTo>
                  <a:pt x="7937" y="1563"/>
                </a:lnTo>
                <a:lnTo>
                  <a:pt x="7937" y="12244"/>
                </a:lnTo>
                <a:lnTo>
                  <a:pt x="1703" y="12244"/>
                </a:lnTo>
                <a:lnTo>
                  <a:pt x="471" y="13032"/>
                </a:lnTo>
                <a:lnTo>
                  <a:pt x="0" y="15695"/>
                </a:lnTo>
                <a:lnTo>
                  <a:pt x="1652" y="19088"/>
                </a:lnTo>
                <a:lnTo>
                  <a:pt x="7937" y="19088"/>
                </a:lnTo>
                <a:lnTo>
                  <a:pt x="7937" y="47941"/>
                </a:lnTo>
                <a:lnTo>
                  <a:pt x="8194" y="50191"/>
                </a:lnTo>
                <a:lnTo>
                  <a:pt x="9157" y="54025"/>
                </a:lnTo>
                <a:lnTo>
                  <a:pt x="12067" y="58089"/>
                </a:lnTo>
                <a:lnTo>
                  <a:pt x="15087" y="59651"/>
                </a:lnTo>
                <a:lnTo>
                  <a:pt x="18745" y="60566"/>
                </a:lnTo>
                <a:lnTo>
                  <a:pt x="23368" y="60415"/>
                </a:lnTo>
                <a:lnTo>
                  <a:pt x="26225" y="59893"/>
                </a:lnTo>
                <a:lnTo>
                  <a:pt x="29033" y="58054"/>
                </a:lnTo>
                <a:lnTo>
                  <a:pt x="29361" y="55181"/>
                </a:lnTo>
                <a:lnTo>
                  <a:pt x="28688" y="52261"/>
                </a:lnTo>
                <a:lnTo>
                  <a:pt x="26125" y="52834"/>
                </a:lnTo>
                <a:lnTo>
                  <a:pt x="23240" y="53533"/>
                </a:lnTo>
                <a:lnTo>
                  <a:pt x="20105" y="53533"/>
                </a:lnTo>
                <a:lnTo>
                  <a:pt x="17553" y="51167"/>
                </a:lnTo>
                <a:lnTo>
                  <a:pt x="16192" y="47242"/>
                </a:lnTo>
                <a:lnTo>
                  <a:pt x="16192" y="19088"/>
                </a:lnTo>
                <a:lnTo>
                  <a:pt x="27712" y="19088"/>
                </a:lnTo>
                <a:lnTo>
                  <a:pt x="29209" y="17755"/>
                </a:lnTo>
                <a:lnTo>
                  <a:pt x="29361" y="15063"/>
                </a:lnTo>
                <a:lnTo>
                  <a:pt x="27712" y="12244"/>
                </a:lnTo>
                <a:lnTo>
                  <a:pt x="16192" y="12244"/>
                </a:lnTo>
                <a:lnTo>
                  <a:pt x="16192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7141528" y="4567608"/>
            <a:ext cx="47256" cy="65189"/>
          </a:xfrm>
          <a:custGeom>
            <a:avLst/>
            <a:gdLst/>
            <a:ahLst/>
            <a:cxnLst/>
            <a:rect l="l" t="t" r="r" b="b"/>
            <a:pathLst>
              <a:path w="47256" h="65189">
                <a:moveTo>
                  <a:pt x="42825" y="40388"/>
                </a:moveTo>
                <a:lnTo>
                  <a:pt x="37033" y="40388"/>
                </a:lnTo>
                <a:lnTo>
                  <a:pt x="39027" y="23799"/>
                </a:lnTo>
                <a:lnTo>
                  <a:pt x="45554" y="23799"/>
                </a:lnTo>
                <a:lnTo>
                  <a:pt x="46634" y="23331"/>
                </a:lnTo>
                <a:lnTo>
                  <a:pt x="47256" y="20664"/>
                </a:lnTo>
                <a:lnTo>
                  <a:pt x="45554" y="17463"/>
                </a:lnTo>
                <a:lnTo>
                  <a:pt x="39827" y="17463"/>
                </a:lnTo>
                <a:lnTo>
                  <a:pt x="41835" y="1385"/>
                </a:lnTo>
                <a:lnTo>
                  <a:pt x="40208" y="100"/>
                </a:lnTo>
                <a:lnTo>
                  <a:pt x="37529" y="0"/>
                </a:lnTo>
                <a:lnTo>
                  <a:pt x="34390" y="1436"/>
                </a:lnTo>
                <a:lnTo>
                  <a:pt x="32435" y="17463"/>
                </a:lnTo>
                <a:lnTo>
                  <a:pt x="31687" y="23799"/>
                </a:lnTo>
                <a:lnTo>
                  <a:pt x="29592" y="40388"/>
                </a:lnTo>
                <a:lnTo>
                  <a:pt x="15760" y="40388"/>
                </a:lnTo>
                <a:lnTo>
                  <a:pt x="17766" y="23799"/>
                </a:lnTo>
                <a:lnTo>
                  <a:pt x="18554" y="17463"/>
                </a:lnTo>
                <a:lnTo>
                  <a:pt x="20664" y="1385"/>
                </a:lnTo>
                <a:lnTo>
                  <a:pt x="19011" y="100"/>
                </a:lnTo>
                <a:lnTo>
                  <a:pt x="16343" y="0"/>
                </a:lnTo>
                <a:lnTo>
                  <a:pt x="13223" y="1436"/>
                </a:lnTo>
                <a:lnTo>
                  <a:pt x="11163" y="17463"/>
                </a:lnTo>
                <a:lnTo>
                  <a:pt x="4381" y="17463"/>
                </a:lnTo>
                <a:lnTo>
                  <a:pt x="3481" y="17715"/>
                </a:lnTo>
                <a:lnTo>
                  <a:pt x="2692" y="20713"/>
                </a:lnTo>
                <a:lnTo>
                  <a:pt x="4381" y="23799"/>
                </a:lnTo>
                <a:lnTo>
                  <a:pt x="10425" y="23799"/>
                </a:lnTo>
                <a:lnTo>
                  <a:pt x="8380" y="40388"/>
                </a:lnTo>
                <a:lnTo>
                  <a:pt x="1677" y="40388"/>
                </a:lnTo>
                <a:lnTo>
                  <a:pt x="622" y="40906"/>
                </a:lnTo>
                <a:lnTo>
                  <a:pt x="0" y="43573"/>
                </a:lnTo>
                <a:lnTo>
                  <a:pt x="1677" y="46724"/>
                </a:lnTo>
                <a:lnTo>
                  <a:pt x="7466" y="46724"/>
                </a:lnTo>
                <a:lnTo>
                  <a:pt x="5421" y="63780"/>
                </a:lnTo>
                <a:lnTo>
                  <a:pt x="7225" y="65112"/>
                </a:lnTo>
                <a:lnTo>
                  <a:pt x="9942" y="65189"/>
                </a:lnTo>
                <a:lnTo>
                  <a:pt x="12815" y="63780"/>
                </a:lnTo>
                <a:lnTo>
                  <a:pt x="14911" y="46724"/>
                </a:lnTo>
                <a:lnTo>
                  <a:pt x="28793" y="46724"/>
                </a:lnTo>
                <a:lnTo>
                  <a:pt x="26697" y="63780"/>
                </a:lnTo>
                <a:lnTo>
                  <a:pt x="28497" y="65112"/>
                </a:lnTo>
                <a:lnTo>
                  <a:pt x="31165" y="65189"/>
                </a:lnTo>
                <a:lnTo>
                  <a:pt x="34088" y="63780"/>
                </a:lnTo>
                <a:lnTo>
                  <a:pt x="36183" y="46724"/>
                </a:lnTo>
                <a:lnTo>
                  <a:pt x="42825" y="46724"/>
                </a:lnTo>
                <a:lnTo>
                  <a:pt x="43891" y="46252"/>
                </a:lnTo>
                <a:lnTo>
                  <a:pt x="44513" y="43573"/>
                </a:lnTo>
                <a:lnTo>
                  <a:pt x="42825" y="40388"/>
                </a:lnTo>
                <a:close/>
              </a:path>
              <a:path w="47256" h="65189">
                <a:moveTo>
                  <a:pt x="18554" y="17463"/>
                </a:moveTo>
                <a:lnTo>
                  <a:pt x="17766" y="23799"/>
                </a:lnTo>
                <a:lnTo>
                  <a:pt x="31687" y="23799"/>
                </a:lnTo>
                <a:lnTo>
                  <a:pt x="32435" y="17463"/>
                </a:lnTo>
                <a:lnTo>
                  <a:pt x="18554" y="174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7217478" y="4566953"/>
            <a:ext cx="43534" cy="66484"/>
          </a:xfrm>
          <a:custGeom>
            <a:avLst/>
            <a:gdLst/>
            <a:ahLst/>
            <a:cxnLst/>
            <a:rect l="l" t="t" r="r" b="b"/>
            <a:pathLst>
              <a:path w="43534" h="66484">
                <a:moveTo>
                  <a:pt x="33199" y="1954"/>
                </a:moveTo>
                <a:lnTo>
                  <a:pt x="28446" y="396"/>
                </a:lnTo>
                <a:lnTo>
                  <a:pt x="25613" y="0"/>
                </a:lnTo>
                <a:lnTo>
                  <a:pt x="18961" y="0"/>
                </a:lnTo>
                <a:lnTo>
                  <a:pt x="16001" y="421"/>
                </a:lnTo>
                <a:lnTo>
                  <a:pt x="13449" y="1271"/>
                </a:lnTo>
                <a:lnTo>
                  <a:pt x="10896" y="2120"/>
                </a:lnTo>
                <a:lnTo>
                  <a:pt x="7162" y="4752"/>
                </a:lnTo>
                <a:lnTo>
                  <a:pt x="4279" y="7937"/>
                </a:lnTo>
                <a:lnTo>
                  <a:pt x="2653" y="11887"/>
                </a:lnTo>
                <a:lnTo>
                  <a:pt x="2245" y="16268"/>
                </a:lnTo>
                <a:lnTo>
                  <a:pt x="2512" y="19734"/>
                </a:lnTo>
                <a:lnTo>
                  <a:pt x="3616" y="22799"/>
                </a:lnTo>
                <a:lnTo>
                  <a:pt x="5486" y="25591"/>
                </a:lnTo>
                <a:lnTo>
                  <a:pt x="7847" y="28181"/>
                </a:lnTo>
                <a:lnTo>
                  <a:pt x="10908" y="30467"/>
                </a:lnTo>
                <a:lnTo>
                  <a:pt x="14669" y="32600"/>
                </a:lnTo>
                <a:lnTo>
                  <a:pt x="10309" y="34927"/>
                </a:lnTo>
                <a:lnTo>
                  <a:pt x="6652" y="37414"/>
                </a:lnTo>
                <a:lnTo>
                  <a:pt x="3873" y="40182"/>
                </a:lnTo>
                <a:lnTo>
                  <a:pt x="1662" y="43181"/>
                </a:lnTo>
                <a:lnTo>
                  <a:pt x="330" y="46573"/>
                </a:lnTo>
                <a:lnTo>
                  <a:pt x="0" y="50472"/>
                </a:lnTo>
                <a:lnTo>
                  <a:pt x="0" y="53035"/>
                </a:lnTo>
                <a:lnTo>
                  <a:pt x="481" y="55309"/>
                </a:lnTo>
                <a:lnTo>
                  <a:pt x="2411" y="59310"/>
                </a:lnTo>
                <a:lnTo>
                  <a:pt x="5637" y="62344"/>
                </a:lnTo>
                <a:lnTo>
                  <a:pt x="9701" y="64757"/>
                </a:lnTo>
                <a:lnTo>
                  <a:pt x="12329" y="65444"/>
                </a:lnTo>
                <a:lnTo>
                  <a:pt x="14960" y="66142"/>
                </a:lnTo>
                <a:lnTo>
                  <a:pt x="17931" y="66484"/>
                </a:lnTo>
                <a:lnTo>
                  <a:pt x="21904" y="59806"/>
                </a:lnTo>
                <a:lnTo>
                  <a:pt x="17524" y="59806"/>
                </a:lnTo>
                <a:lnTo>
                  <a:pt x="14212" y="58928"/>
                </a:lnTo>
                <a:lnTo>
                  <a:pt x="12001" y="57163"/>
                </a:lnTo>
                <a:lnTo>
                  <a:pt x="8671" y="52894"/>
                </a:lnTo>
                <a:lnTo>
                  <a:pt x="8671" y="49669"/>
                </a:lnTo>
                <a:lnTo>
                  <a:pt x="8938" y="46864"/>
                </a:lnTo>
                <a:lnTo>
                  <a:pt x="10741" y="43282"/>
                </a:lnTo>
                <a:lnTo>
                  <a:pt x="14057" y="40017"/>
                </a:lnTo>
                <a:lnTo>
                  <a:pt x="17221" y="37961"/>
                </a:lnTo>
                <a:lnTo>
                  <a:pt x="21170" y="35891"/>
                </a:lnTo>
                <a:lnTo>
                  <a:pt x="25411" y="38047"/>
                </a:lnTo>
                <a:lnTo>
                  <a:pt x="28842" y="40082"/>
                </a:lnTo>
                <a:lnTo>
                  <a:pt x="28244" y="24869"/>
                </a:lnTo>
                <a:lnTo>
                  <a:pt x="25667" y="26772"/>
                </a:lnTo>
                <a:lnTo>
                  <a:pt x="22312" y="28501"/>
                </a:lnTo>
                <a:lnTo>
                  <a:pt x="20307" y="27471"/>
                </a:lnTo>
                <a:lnTo>
                  <a:pt x="17142" y="25542"/>
                </a:lnTo>
                <a:lnTo>
                  <a:pt x="13549" y="22607"/>
                </a:lnTo>
                <a:lnTo>
                  <a:pt x="11454" y="19443"/>
                </a:lnTo>
                <a:lnTo>
                  <a:pt x="10781" y="15825"/>
                </a:lnTo>
                <a:lnTo>
                  <a:pt x="10781" y="12992"/>
                </a:lnTo>
                <a:lnTo>
                  <a:pt x="11710" y="10770"/>
                </a:lnTo>
                <a:lnTo>
                  <a:pt x="15403" y="7505"/>
                </a:lnTo>
                <a:lnTo>
                  <a:pt x="18121" y="6692"/>
                </a:lnTo>
                <a:lnTo>
                  <a:pt x="21714" y="6692"/>
                </a:lnTo>
                <a:lnTo>
                  <a:pt x="25055" y="6897"/>
                </a:lnTo>
                <a:lnTo>
                  <a:pt x="27813" y="7721"/>
                </a:lnTo>
                <a:lnTo>
                  <a:pt x="30833" y="9932"/>
                </a:lnTo>
                <a:lnTo>
                  <a:pt x="32500" y="13158"/>
                </a:lnTo>
                <a:lnTo>
                  <a:pt x="32741" y="15825"/>
                </a:lnTo>
                <a:lnTo>
                  <a:pt x="31851" y="20674"/>
                </a:lnTo>
                <a:lnTo>
                  <a:pt x="32510" y="29490"/>
                </a:lnTo>
                <a:lnTo>
                  <a:pt x="35620" y="27064"/>
                </a:lnTo>
                <a:lnTo>
                  <a:pt x="37986" y="24357"/>
                </a:lnTo>
                <a:lnTo>
                  <a:pt x="39865" y="21476"/>
                </a:lnTo>
                <a:lnTo>
                  <a:pt x="40956" y="18352"/>
                </a:lnTo>
                <a:lnTo>
                  <a:pt x="41236" y="15036"/>
                </a:lnTo>
                <a:lnTo>
                  <a:pt x="40866" y="10961"/>
                </a:lnTo>
                <a:lnTo>
                  <a:pt x="39394" y="7303"/>
                </a:lnTo>
                <a:lnTo>
                  <a:pt x="36701" y="4370"/>
                </a:lnTo>
                <a:lnTo>
                  <a:pt x="33199" y="1954"/>
                </a:lnTo>
                <a:close/>
              </a:path>
              <a:path w="43534" h="66484">
                <a:moveTo>
                  <a:pt x="30746" y="65344"/>
                </a:moveTo>
                <a:lnTo>
                  <a:pt x="33515" y="64580"/>
                </a:lnTo>
                <a:lnTo>
                  <a:pt x="35826" y="63450"/>
                </a:lnTo>
                <a:lnTo>
                  <a:pt x="39584" y="60450"/>
                </a:lnTo>
                <a:lnTo>
                  <a:pt x="42021" y="56426"/>
                </a:lnTo>
                <a:lnTo>
                  <a:pt x="43534" y="51763"/>
                </a:lnTo>
                <a:lnTo>
                  <a:pt x="43534" y="48971"/>
                </a:lnTo>
                <a:lnTo>
                  <a:pt x="43202" y="45337"/>
                </a:lnTo>
                <a:lnTo>
                  <a:pt x="41910" y="42177"/>
                </a:lnTo>
                <a:lnTo>
                  <a:pt x="39711" y="39268"/>
                </a:lnTo>
                <a:lnTo>
                  <a:pt x="36917" y="36525"/>
                </a:lnTo>
                <a:lnTo>
                  <a:pt x="33223" y="34074"/>
                </a:lnTo>
                <a:lnTo>
                  <a:pt x="28752" y="31701"/>
                </a:lnTo>
                <a:lnTo>
                  <a:pt x="32510" y="29490"/>
                </a:lnTo>
                <a:lnTo>
                  <a:pt x="31851" y="20674"/>
                </a:lnTo>
                <a:lnTo>
                  <a:pt x="28244" y="24869"/>
                </a:lnTo>
                <a:lnTo>
                  <a:pt x="28842" y="40082"/>
                </a:lnTo>
                <a:lnTo>
                  <a:pt x="32561" y="43293"/>
                </a:lnTo>
                <a:lnTo>
                  <a:pt x="34570" y="46950"/>
                </a:lnTo>
                <a:lnTo>
                  <a:pt x="34836" y="49874"/>
                </a:lnTo>
                <a:lnTo>
                  <a:pt x="34836" y="52934"/>
                </a:lnTo>
                <a:lnTo>
                  <a:pt x="33742" y="55346"/>
                </a:lnTo>
                <a:lnTo>
                  <a:pt x="29386" y="58917"/>
                </a:lnTo>
                <a:lnTo>
                  <a:pt x="26160" y="59806"/>
                </a:lnTo>
                <a:lnTo>
                  <a:pt x="21904" y="59806"/>
                </a:lnTo>
                <a:lnTo>
                  <a:pt x="17931" y="66484"/>
                </a:lnTo>
                <a:lnTo>
                  <a:pt x="24828" y="66484"/>
                </a:lnTo>
                <a:lnTo>
                  <a:pt x="27989" y="66117"/>
                </a:lnTo>
                <a:lnTo>
                  <a:pt x="30746" y="653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7268414" y="4566956"/>
            <a:ext cx="44664" cy="66484"/>
          </a:xfrm>
          <a:custGeom>
            <a:avLst/>
            <a:gdLst/>
            <a:ahLst/>
            <a:cxnLst/>
            <a:rect l="l" t="t" r="r" b="b"/>
            <a:pathLst>
              <a:path w="44664" h="66484">
                <a:moveTo>
                  <a:pt x="35420" y="62459"/>
                </a:moveTo>
                <a:lnTo>
                  <a:pt x="37796" y="60173"/>
                </a:lnTo>
                <a:lnTo>
                  <a:pt x="39611" y="57240"/>
                </a:lnTo>
                <a:lnTo>
                  <a:pt x="41428" y="54281"/>
                </a:lnTo>
                <a:lnTo>
                  <a:pt x="42725" y="50774"/>
                </a:lnTo>
                <a:lnTo>
                  <a:pt x="43508" y="46669"/>
                </a:lnTo>
                <a:lnTo>
                  <a:pt x="44287" y="42569"/>
                </a:lnTo>
                <a:lnTo>
                  <a:pt x="44664" y="38061"/>
                </a:lnTo>
                <a:lnTo>
                  <a:pt x="44664" y="27763"/>
                </a:lnTo>
                <a:lnTo>
                  <a:pt x="44312" y="23050"/>
                </a:lnTo>
                <a:lnTo>
                  <a:pt x="43599" y="18945"/>
                </a:lnTo>
                <a:lnTo>
                  <a:pt x="42886" y="14831"/>
                </a:lnTo>
                <a:lnTo>
                  <a:pt x="41680" y="11365"/>
                </a:lnTo>
                <a:lnTo>
                  <a:pt x="39982" y="8561"/>
                </a:lnTo>
                <a:lnTo>
                  <a:pt x="38279" y="5753"/>
                </a:lnTo>
                <a:lnTo>
                  <a:pt x="36057" y="3618"/>
                </a:lnTo>
                <a:lnTo>
                  <a:pt x="33275" y="2170"/>
                </a:lnTo>
                <a:lnTo>
                  <a:pt x="30481" y="723"/>
                </a:lnTo>
                <a:lnTo>
                  <a:pt x="27064" y="0"/>
                </a:lnTo>
                <a:lnTo>
                  <a:pt x="18694" y="0"/>
                </a:lnTo>
                <a:lnTo>
                  <a:pt x="15101" y="798"/>
                </a:lnTo>
                <a:lnTo>
                  <a:pt x="12179" y="2411"/>
                </a:lnTo>
                <a:lnTo>
                  <a:pt x="9244" y="4038"/>
                </a:lnTo>
                <a:lnTo>
                  <a:pt x="6883" y="6310"/>
                </a:lnTo>
                <a:lnTo>
                  <a:pt x="5079" y="9258"/>
                </a:lnTo>
                <a:lnTo>
                  <a:pt x="3300" y="12203"/>
                </a:lnTo>
                <a:lnTo>
                  <a:pt x="1993" y="15735"/>
                </a:lnTo>
                <a:lnTo>
                  <a:pt x="1195" y="19836"/>
                </a:lnTo>
                <a:lnTo>
                  <a:pt x="396" y="23950"/>
                </a:lnTo>
                <a:lnTo>
                  <a:pt x="0" y="28472"/>
                </a:lnTo>
                <a:lnTo>
                  <a:pt x="0" y="38721"/>
                </a:lnTo>
                <a:lnTo>
                  <a:pt x="356" y="43444"/>
                </a:lnTo>
                <a:lnTo>
                  <a:pt x="1065" y="47548"/>
                </a:lnTo>
                <a:lnTo>
                  <a:pt x="1777" y="51648"/>
                </a:lnTo>
                <a:lnTo>
                  <a:pt x="2984" y="55115"/>
                </a:lnTo>
                <a:lnTo>
                  <a:pt x="4687" y="57923"/>
                </a:lnTo>
                <a:lnTo>
                  <a:pt x="6389" y="60742"/>
                </a:lnTo>
                <a:lnTo>
                  <a:pt x="8635" y="62877"/>
                </a:lnTo>
                <a:lnTo>
                  <a:pt x="8776" y="37630"/>
                </a:lnTo>
                <a:lnTo>
                  <a:pt x="8776" y="29196"/>
                </a:lnTo>
                <a:lnTo>
                  <a:pt x="8967" y="25844"/>
                </a:lnTo>
                <a:lnTo>
                  <a:pt x="9334" y="22719"/>
                </a:lnTo>
                <a:lnTo>
                  <a:pt x="9691" y="19583"/>
                </a:lnTo>
                <a:lnTo>
                  <a:pt x="10389" y="16851"/>
                </a:lnTo>
                <a:lnTo>
                  <a:pt x="12409" y="12203"/>
                </a:lnTo>
                <a:lnTo>
                  <a:pt x="15570" y="9042"/>
                </a:lnTo>
                <a:lnTo>
                  <a:pt x="19634" y="7034"/>
                </a:lnTo>
                <a:lnTo>
                  <a:pt x="22453" y="7034"/>
                </a:lnTo>
                <a:lnTo>
                  <a:pt x="25502" y="7250"/>
                </a:lnTo>
                <a:lnTo>
                  <a:pt x="29209" y="8736"/>
                </a:lnTo>
                <a:lnTo>
                  <a:pt x="32054" y="11736"/>
                </a:lnTo>
                <a:lnTo>
                  <a:pt x="33491" y="14565"/>
                </a:lnTo>
                <a:lnTo>
                  <a:pt x="34519" y="18211"/>
                </a:lnTo>
                <a:lnTo>
                  <a:pt x="35304" y="22438"/>
                </a:lnTo>
                <a:lnTo>
                  <a:pt x="35546" y="25005"/>
                </a:lnTo>
                <a:lnTo>
                  <a:pt x="35761" y="27571"/>
                </a:lnTo>
                <a:lnTo>
                  <a:pt x="35891" y="30466"/>
                </a:lnTo>
                <a:lnTo>
                  <a:pt x="35812" y="38389"/>
                </a:lnTo>
                <a:lnTo>
                  <a:pt x="35520" y="42825"/>
                </a:lnTo>
                <a:lnTo>
                  <a:pt x="34837" y="46774"/>
                </a:lnTo>
                <a:lnTo>
                  <a:pt x="33907" y="50392"/>
                </a:lnTo>
                <a:lnTo>
                  <a:pt x="32576" y="53527"/>
                </a:lnTo>
                <a:lnTo>
                  <a:pt x="29706" y="57099"/>
                </a:lnTo>
                <a:lnTo>
                  <a:pt x="27090" y="58546"/>
                </a:lnTo>
                <a:lnTo>
                  <a:pt x="24015" y="59446"/>
                </a:lnTo>
                <a:lnTo>
                  <a:pt x="19759" y="59446"/>
                </a:lnTo>
                <a:lnTo>
                  <a:pt x="16052" y="57999"/>
                </a:lnTo>
                <a:lnTo>
                  <a:pt x="12981" y="55497"/>
                </a:lnTo>
                <a:lnTo>
                  <a:pt x="10821" y="51231"/>
                </a:lnTo>
                <a:lnTo>
                  <a:pt x="11404" y="64314"/>
                </a:lnTo>
                <a:lnTo>
                  <a:pt x="14187" y="65760"/>
                </a:lnTo>
                <a:lnTo>
                  <a:pt x="17603" y="66484"/>
                </a:lnTo>
                <a:lnTo>
                  <a:pt x="25960" y="66484"/>
                </a:lnTo>
                <a:lnTo>
                  <a:pt x="29566" y="65685"/>
                </a:lnTo>
                <a:lnTo>
                  <a:pt x="32486" y="64072"/>
                </a:lnTo>
                <a:lnTo>
                  <a:pt x="35420" y="62459"/>
                </a:lnTo>
                <a:close/>
              </a:path>
              <a:path w="44664" h="66484">
                <a:moveTo>
                  <a:pt x="11404" y="64314"/>
                </a:moveTo>
                <a:lnTo>
                  <a:pt x="10821" y="51231"/>
                </a:lnTo>
                <a:lnTo>
                  <a:pt x="10032" y="48473"/>
                </a:lnTo>
                <a:lnTo>
                  <a:pt x="9540" y="45096"/>
                </a:lnTo>
                <a:lnTo>
                  <a:pt x="9028" y="41719"/>
                </a:lnTo>
                <a:lnTo>
                  <a:pt x="8776" y="37630"/>
                </a:lnTo>
                <a:lnTo>
                  <a:pt x="8635" y="62877"/>
                </a:lnTo>
                <a:lnTo>
                  <a:pt x="11404" y="643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7318637" y="4569141"/>
            <a:ext cx="28613" cy="42976"/>
          </a:xfrm>
          <a:custGeom>
            <a:avLst/>
            <a:gdLst/>
            <a:ahLst/>
            <a:cxnLst/>
            <a:rect l="l" t="t" r="r" b="b"/>
            <a:pathLst>
              <a:path w="28613" h="42976">
                <a:moveTo>
                  <a:pt x="24270" y="0"/>
                </a:moveTo>
                <a:lnTo>
                  <a:pt x="7837" y="41443"/>
                </a:lnTo>
                <a:lnTo>
                  <a:pt x="28613" y="5994"/>
                </a:lnTo>
                <a:lnTo>
                  <a:pt x="24270" y="0"/>
                </a:lnTo>
                <a:close/>
              </a:path>
              <a:path w="28613" h="42976">
                <a:moveTo>
                  <a:pt x="30783" y="-1532"/>
                </a:moveTo>
                <a:lnTo>
                  <a:pt x="27396" y="-1407"/>
                </a:lnTo>
                <a:lnTo>
                  <a:pt x="24270" y="0"/>
                </a:lnTo>
                <a:lnTo>
                  <a:pt x="28613" y="5994"/>
                </a:lnTo>
                <a:lnTo>
                  <a:pt x="28713" y="41443"/>
                </a:lnTo>
                <a:lnTo>
                  <a:pt x="7837" y="41443"/>
                </a:lnTo>
                <a:lnTo>
                  <a:pt x="24270" y="0"/>
                </a:lnTo>
                <a:lnTo>
                  <a:pt x="1245" y="39244"/>
                </a:lnTo>
                <a:lnTo>
                  <a:pt x="1014" y="39676"/>
                </a:lnTo>
                <a:lnTo>
                  <a:pt x="90" y="42544"/>
                </a:lnTo>
                <a:lnTo>
                  <a:pt x="0" y="45529"/>
                </a:lnTo>
                <a:lnTo>
                  <a:pt x="2285" y="48543"/>
                </a:lnTo>
                <a:lnTo>
                  <a:pt x="28713" y="48543"/>
                </a:lnTo>
                <a:lnTo>
                  <a:pt x="28778" y="62600"/>
                </a:lnTo>
                <a:lnTo>
                  <a:pt x="31421" y="63615"/>
                </a:lnTo>
                <a:lnTo>
                  <a:pt x="34480" y="63615"/>
                </a:lnTo>
                <a:lnTo>
                  <a:pt x="37299" y="62104"/>
                </a:lnTo>
                <a:lnTo>
                  <a:pt x="37299" y="48543"/>
                </a:lnTo>
                <a:lnTo>
                  <a:pt x="44589" y="48543"/>
                </a:lnTo>
                <a:lnTo>
                  <a:pt x="45986" y="47574"/>
                </a:lnTo>
                <a:lnTo>
                  <a:pt x="46483" y="44985"/>
                </a:lnTo>
                <a:lnTo>
                  <a:pt x="44589" y="41443"/>
                </a:lnTo>
                <a:lnTo>
                  <a:pt x="37299" y="41443"/>
                </a:lnTo>
                <a:lnTo>
                  <a:pt x="37299" y="205"/>
                </a:lnTo>
                <a:lnTo>
                  <a:pt x="36615" y="-773"/>
                </a:lnTo>
                <a:lnTo>
                  <a:pt x="33717" y="-1407"/>
                </a:lnTo>
                <a:lnTo>
                  <a:pt x="30783" y="-15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7369991" y="4621367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7"/>
                </a:moveTo>
                <a:lnTo>
                  <a:pt x="15760" y="1306"/>
                </a:lnTo>
                <a:lnTo>
                  <a:pt x="13017" y="0"/>
                </a:lnTo>
                <a:lnTo>
                  <a:pt x="9881" y="0"/>
                </a:lnTo>
                <a:lnTo>
                  <a:pt x="7089" y="1306"/>
                </a:lnTo>
                <a:lnTo>
                  <a:pt x="6631" y="3987"/>
                </a:lnTo>
                <a:lnTo>
                  <a:pt x="6631" y="10388"/>
                </a:lnTo>
                <a:lnTo>
                  <a:pt x="0" y="24104"/>
                </a:lnTo>
                <a:lnTo>
                  <a:pt x="914" y="25526"/>
                </a:lnTo>
                <a:lnTo>
                  <a:pt x="3492" y="25577"/>
                </a:lnTo>
                <a:lnTo>
                  <a:pt x="6386" y="24216"/>
                </a:lnTo>
                <a:lnTo>
                  <a:pt x="13219" y="13916"/>
                </a:lnTo>
                <a:lnTo>
                  <a:pt x="13792" y="13092"/>
                </a:lnTo>
                <a:lnTo>
                  <a:pt x="15344" y="10058"/>
                </a:lnTo>
                <a:lnTo>
                  <a:pt x="16066" y="6842"/>
                </a:lnTo>
                <a:lnTo>
                  <a:pt x="16217" y="3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7420046" y="4566953"/>
            <a:ext cx="43535" cy="66484"/>
          </a:xfrm>
          <a:custGeom>
            <a:avLst/>
            <a:gdLst/>
            <a:ahLst/>
            <a:cxnLst/>
            <a:rect l="l" t="t" r="r" b="b"/>
            <a:pathLst>
              <a:path w="43535" h="66484">
                <a:moveTo>
                  <a:pt x="33195" y="1954"/>
                </a:moveTo>
                <a:lnTo>
                  <a:pt x="28432" y="396"/>
                </a:lnTo>
                <a:lnTo>
                  <a:pt x="25614" y="0"/>
                </a:lnTo>
                <a:lnTo>
                  <a:pt x="18961" y="0"/>
                </a:lnTo>
                <a:lnTo>
                  <a:pt x="16001" y="421"/>
                </a:lnTo>
                <a:lnTo>
                  <a:pt x="13435" y="1271"/>
                </a:lnTo>
                <a:lnTo>
                  <a:pt x="10897" y="2120"/>
                </a:lnTo>
                <a:lnTo>
                  <a:pt x="7150" y="4752"/>
                </a:lnTo>
                <a:lnTo>
                  <a:pt x="4281" y="7937"/>
                </a:lnTo>
                <a:lnTo>
                  <a:pt x="2653" y="11887"/>
                </a:lnTo>
                <a:lnTo>
                  <a:pt x="2246" y="16268"/>
                </a:lnTo>
                <a:lnTo>
                  <a:pt x="2513" y="19734"/>
                </a:lnTo>
                <a:lnTo>
                  <a:pt x="3618" y="22799"/>
                </a:lnTo>
                <a:lnTo>
                  <a:pt x="5486" y="25591"/>
                </a:lnTo>
                <a:lnTo>
                  <a:pt x="7848" y="28181"/>
                </a:lnTo>
                <a:lnTo>
                  <a:pt x="10908" y="30467"/>
                </a:lnTo>
                <a:lnTo>
                  <a:pt x="14667" y="32600"/>
                </a:lnTo>
                <a:lnTo>
                  <a:pt x="10311" y="34927"/>
                </a:lnTo>
                <a:lnTo>
                  <a:pt x="6642" y="37414"/>
                </a:lnTo>
                <a:lnTo>
                  <a:pt x="3873" y="40182"/>
                </a:lnTo>
                <a:lnTo>
                  <a:pt x="1663" y="43181"/>
                </a:lnTo>
                <a:lnTo>
                  <a:pt x="317" y="46573"/>
                </a:lnTo>
                <a:lnTo>
                  <a:pt x="0" y="50472"/>
                </a:lnTo>
                <a:lnTo>
                  <a:pt x="0" y="53035"/>
                </a:lnTo>
                <a:lnTo>
                  <a:pt x="482" y="55309"/>
                </a:lnTo>
                <a:lnTo>
                  <a:pt x="2397" y="59310"/>
                </a:lnTo>
                <a:lnTo>
                  <a:pt x="5637" y="62344"/>
                </a:lnTo>
                <a:lnTo>
                  <a:pt x="9702" y="64757"/>
                </a:lnTo>
                <a:lnTo>
                  <a:pt x="12330" y="65444"/>
                </a:lnTo>
                <a:lnTo>
                  <a:pt x="14958" y="66142"/>
                </a:lnTo>
                <a:lnTo>
                  <a:pt x="17932" y="66484"/>
                </a:lnTo>
                <a:lnTo>
                  <a:pt x="21906" y="59806"/>
                </a:lnTo>
                <a:lnTo>
                  <a:pt x="17510" y="59806"/>
                </a:lnTo>
                <a:lnTo>
                  <a:pt x="14210" y="58928"/>
                </a:lnTo>
                <a:lnTo>
                  <a:pt x="11998" y="57163"/>
                </a:lnTo>
                <a:lnTo>
                  <a:pt x="8672" y="52894"/>
                </a:lnTo>
                <a:lnTo>
                  <a:pt x="8672" y="49669"/>
                </a:lnTo>
                <a:lnTo>
                  <a:pt x="8939" y="46864"/>
                </a:lnTo>
                <a:lnTo>
                  <a:pt x="10742" y="43282"/>
                </a:lnTo>
                <a:lnTo>
                  <a:pt x="14058" y="40017"/>
                </a:lnTo>
                <a:lnTo>
                  <a:pt x="17218" y="37961"/>
                </a:lnTo>
                <a:lnTo>
                  <a:pt x="21156" y="35891"/>
                </a:lnTo>
                <a:lnTo>
                  <a:pt x="25412" y="38047"/>
                </a:lnTo>
                <a:lnTo>
                  <a:pt x="28840" y="40082"/>
                </a:lnTo>
                <a:lnTo>
                  <a:pt x="28242" y="24869"/>
                </a:lnTo>
                <a:lnTo>
                  <a:pt x="25664" y="26772"/>
                </a:lnTo>
                <a:lnTo>
                  <a:pt x="22312" y="28501"/>
                </a:lnTo>
                <a:lnTo>
                  <a:pt x="20307" y="27471"/>
                </a:lnTo>
                <a:lnTo>
                  <a:pt x="17132" y="25542"/>
                </a:lnTo>
                <a:lnTo>
                  <a:pt x="13535" y="22607"/>
                </a:lnTo>
                <a:lnTo>
                  <a:pt x="11455" y="19443"/>
                </a:lnTo>
                <a:lnTo>
                  <a:pt x="10782" y="15825"/>
                </a:lnTo>
                <a:lnTo>
                  <a:pt x="10782" y="12992"/>
                </a:lnTo>
                <a:lnTo>
                  <a:pt x="11706" y="10770"/>
                </a:lnTo>
                <a:lnTo>
                  <a:pt x="15389" y="7505"/>
                </a:lnTo>
                <a:lnTo>
                  <a:pt x="18122" y="6692"/>
                </a:lnTo>
                <a:lnTo>
                  <a:pt x="21715" y="6692"/>
                </a:lnTo>
                <a:lnTo>
                  <a:pt x="25055" y="6897"/>
                </a:lnTo>
                <a:lnTo>
                  <a:pt x="27799" y="7721"/>
                </a:lnTo>
                <a:lnTo>
                  <a:pt x="30834" y="9932"/>
                </a:lnTo>
                <a:lnTo>
                  <a:pt x="32498" y="13158"/>
                </a:lnTo>
                <a:lnTo>
                  <a:pt x="32738" y="15825"/>
                </a:lnTo>
                <a:lnTo>
                  <a:pt x="31849" y="20674"/>
                </a:lnTo>
                <a:lnTo>
                  <a:pt x="32512" y="29490"/>
                </a:lnTo>
                <a:lnTo>
                  <a:pt x="35622" y="27064"/>
                </a:lnTo>
                <a:lnTo>
                  <a:pt x="37984" y="24357"/>
                </a:lnTo>
                <a:lnTo>
                  <a:pt x="39862" y="21476"/>
                </a:lnTo>
                <a:lnTo>
                  <a:pt x="40943" y="18352"/>
                </a:lnTo>
                <a:lnTo>
                  <a:pt x="41224" y="15036"/>
                </a:lnTo>
                <a:lnTo>
                  <a:pt x="40867" y="10961"/>
                </a:lnTo>
                <a:lnTo>
                  <a:pt x="39395" y="7303"/>
                </a:lnTo>
                <a:lnTo>
                  <a:pt x="36701" y="4370"/>
                </a:lnTo>
                <a:lnTo>
                  <a:pt x="33195" y="1954"/>
                </a:lnTo>
                <a:close/>
              </a:path>
              <a:path w="43535" h="66484">
                <a:moveTo>
                  <a:pt x="30744" y="65344"/>
                </a:moveTo>
                <a:lnTo>
                  <a:pt x="33512" y="64580"/>
                </a:lnTo>
                <a:lnTo>
                  <a:pt x="35827" y="63450"/>
                </a:lnTo>
                <a:lnTo>
                  <a:pt x="39585" y="60450"/>
                </a:lnTo>
                <a:lnTo>
                  <a:pt x="42023" y="56426"/>
                </a:lnTo>
                <a:lnTo>
                  <a:pt x="43535" y="51763"/>
                </a:lnTo>
                <a:lnTo>
                  <a:pt x="43535" y="48971"/>
                </a:lnTo>
                <a:lnTo>
                  <a:pt x="43192" y="45337"/>
                </a:lnTo>
                <a:lnTo>
                  <a:pt x="41907" y="42177"/>
                </a:lnTo>
                <a:lnTo>
                  <a:pt x="39711" y="39268"/>
                </a:lnTo>
                <a:lnTo>
                  <a:pt x="36903" y="36525"/>
                </a:lnTo>
                <a:lnTo>
                  <a:pt x="33210" y="34074"/>
                </a:lnTo>
                <a:lnTo>
                  <a:pt x="28754" y="31701"/>
                </a:lnTo>
                <a:lnTo>
                  <a:pt x="32512" y="29490"/>
                </a:lnTo>
                <a:lnTo>
                  <a:pt x="31849" y="20674"/>
                </a:lnTo>
                <a:lnTo>
                  <a:pt x="28242" y="24869"/>
                </a:lnTo>
                <a:lnTo>
                  <a:pt x="28840" y="40082"/>
                </a:lnTo>
                <a:lnTo>
                  <a:pt x="32562" y="43293"/>
                </a:lnTo>
                <a:lnTo>
                  <a:pt x="34556" y="46950"/>
                </a:lnTo>
                <a:lnTo>
                  <a:pt x="34833" y="49874"/>
                </a:lnTo>
                <a:lnTo>
                  <a:pt x="34833" y="52934"/>
                </a:lnTo>
                <a:lnTo>
                  <a:pt x="33742" y="55346"/>
                </a:lnTo>
                <a:lnTo>
                  <a:pt x="29386" y="58917"/>
                </a:lnTo>
                <a:lnTo>
                  <a:pt x="26162" y="59806"/>
                </a:lnTo>
                <a:lnTo>
                  <a:pt x="21906" y="59806"/>
                </a:lnTo>
                <a:lnTo>
                  <a:pt x="17932" y="66484"/>
                </a:lnTo>
                <a:lnTo>
                  <a:pt x="24825" y="66484"/>
                </a:lnTo>
                <a:lnTo>
                  <a:pt x="27975" y="66117"/>
                </a:lnTo>
                <a:lnTo>
                  <a:pt x="30744" y="653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7468430" y="4568878"/>
            <a:ext cx="18784" cy="38757"/>
          </a:xfrm>
          <a:custGeom>
            <a:avLst/>
            <a:gdLst/>
            <a:ahLst/>
            <a:cxnLst/>
            <a:rect l="l" t="t" r="r" b="b"/>
            <a:pathLst>
              <a:path w="18784" h="38757">
                <a:moveTo>
                  <a:pt x="10349" y="1015"/>
                </a:moveTo>
                <a:lnTo>
                  <a:pt x="10313" y="723"/>
                </a:lnTo>
                <a:lnTo>
                  <a:pt x="7696" y="0"/>
                </a:lnTo>
                <a:lnTo>
                  <a:pt x="5080" y="1015"/>
                </a:lnTo>
                <a:lnTo>
                  <a:pt x="5080" y="7848"/>
                </a:lnTo>
                <a:lnTo>
                  <a:pt x="1079" y="7848"/>
                </a:lnTo>
                <a:lnTo>
                  <a:pt x="0" y="9651"/>
                </a:lnTo>
                <a:lnTo>
                  <a:pt x="1054" y="12230"/>
                </a:lnTo>
                <a:lnTo>
                  <a:pt x="5080" y="12230"/>
                </a:lnTo>
                <a:lnTo>
                  <a:pt x="5080" y="30683"/>
                </a:lnTo>
                <a:lnTo>
                  <a:pt x="5853" y="34568"/>
                </a:lnTo>
                <a:lnTo>
                  <a:pt x="8585" y="37768"/>
                </a:lnTo>
                <a:lnTo>
                  <a:pt x="11987" y="38757"/>
                </a:lnTo>
                <a:lnTo>
                  <a:pt x="14946" y="38671"/>
                </a:lnTo>
                <a:lnTo>
                  <a:pt x="17844" y="37908"/>
                </a:lnTo>
                <a:lnTo>
                  <a:pt x="18784" y="35316"/>
                </a:lnTo>
                <a:lnTo>
                  <a:pt x="17006" y="33703"/>
                </a:lnTo>
                <a:lnTo>
                  <a:pt x="14377" y="34265"/>
                </a:lnTo>
                <a:lnTo>
                  <a:pt x="10641" y="31738"/>
                </a:lnTo>
                <a:lnTo>
                  <a:pt x="10349" y="28257"/>
                </a:lnTo>
                <a:lnTo>
                  <a:pt x="10349" y="12230"/>
                </a:lnTo>
                <a:lnTo>
                  <a:pt x="17729" y="12230"/>
                </a:lnTo>
                <a:lnTo>
                  <a:pt x="18784" y="10819"/>
                </a:lnTo>
                <a:lnTo>
                  <a:pt x="17729" y="7848"/>
                </a:lnTo>
                <a:lnTo>
                  <a:pt x="10349" y="7848"/>
                </a:lnTo>
                <a:lnTo>
                  <a:pt x="10349" y="10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7494498" y="4562614"/>
            <a:ext cx="24753" cy="44668"/>
          </a:xfrm>
          <a:custGeom>
            <a:avLst/>
            <a:gdLst/>
            <a:ahLst/>
            <a:cxnLst/>
            <a:rect l="l" t="t" r="r" b="b"/>
            <a:pathLst>
              <a:path w="24753" h="44668">
                <a:moveTo>
                  <a:pt x="39" y="43995"/>
                </a:moveTo>
                <a:lnTo>
                  <a:pt x="2616" y="44668"/>
                </a:lnTo>
                <a:lnTo>
                  <a:pt x="5269" y="43689"/>
                </a:lnTo>
                <a:lnTo>
                  <a:pt x="5269" y="23597"/>
                </a:lnTo>
                <a:lnTo>
                  <a:pt x="6705" y="21784"/>
                </a:lnTo>
                <a:lnTo>
                  <a:pt x="9424" y="19483"/>
                </a:lnTo>
                <a:lnTo>
                  <a:pt x="12052" y="18061"/>
                </a:lnTo>
                <a:lnTo>
                  <a:pt x="15303" y="18262"/>
                </a:lnTo>
                <a:lnTo>
                  <a:pt x="18463" y="21031"/>
                </a:lnTo>
                <a:lnTo>
                  <a:pt x="19342" y="23889"/>
                </a:lnTo>
                <a:lnTo>
                  <a:pt x="19483" y="26863"/>
                </a:lnTo>
                <a:lnTo>
                  <a:pt x="19518" y="43995"/>
                </a:lnTo>
                <a:lnTo>
                  <a:pt x="22120" y="44668"/>
                </a:lnTo>
                <a:lnTo>
                  <a:pt x="24753" y="43689"/>
                </a:lnTo>
                <a:lnTo>
                  <a:pt x="24753" y="24119"/>
                </a:lnTo>
                <a:lnTo>
                  <a:pt x="24216" y="20894"/>
                </a:lnTo>
                <a:lnTo>
                  <a:pt x="23291" y="18162"/>
                </a:lnTo>
                <a:lnTo>
                  <a:pt x="20613" y="15126"/>
                </a:lnTo>
                <a:lnTo>
                  <a:pt x="17995" y="13820"/>
                </a:lnTo>
                <a:lnTo>
                  <a:pt x="14453" y="13500"/>
                </a:lnTo>
                <a:lnTo>
                  <a:pt x="11365" y="13896"/>
                </a:lnTo>
                <a:lnTo>
                  <a:pt x="8294" y="15444"/>
                </a:lnTo>
                <a:lnTo>
                  <a:pt x="5269" y="18227"/>
                </a:lnTo>
                <a:lnTo>
                  <a:pt x="5219" y="698"/>
                </a:lnTo>
                <a:lnTo>
                  <a:pt x="2616" y="0"/>
                </a:lnTo>
                <a:lnTo>
                  <a:pt x="0" y="1018"/>
                </a:lnTo>
                <a:lnTo>
                  <a:pt x="39" y="439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7555971" y="4567906"/>
            <a:ext cx="33948" cy="64847"/>
          </a:xfrm>
          <a:custGeom>
            <a:avLst/>
            <a:gdLst/>
            <a:ahLst/>
            <a:cxnLst/>
            <a:rect l="l" t="t" r="r" b="b"/>
            <a:pathLst>
              <a:path w="33948" h="64847">
                <a:moveTo>
                  <a:pt x="201" y="63972"/>
                </a:moveTo>
                <a:lnTo>
                  <a:pt x="2818" y="64847"/>
                </a:lnTo>
                <a:lnTo>
                  <a:pt x="5867" y="64847"/>
                </a:lnTo>
                <a:lnTo>
                  <a:pt x="8596" y="63284"/>
                </a:lnTo>
                <a:lnTo>
                  <a:pt x="8596" y="36385"/>
                </a:lnTo>
                <a:lnTo>
                  <a:pt x="30963" y="36385"/>
                </a:lnTo>
                <a:lnTo>
                  <a:pt x="32486" y="34862"/>
                </a:lnTo>
                <a:lnTo>
                  <a:pt x="32651" y="32094"/>
                </a:lnTo>
                <a:lnTo>
                  <a:pt x="30963" y="29250"/>
                </a:lnTo>
                <a:lnTo>
                  <a:pt x="8596" y="29250"/>
                </a:lnTo>
                <a:lnTo>
                  <a:pt x="8596" y="7279"/>
                </a:lnTo>
                <a:lnTo>
                  <a:pt x="32255" y="7279"/>
                </a:lnTo>
                <a:lnTo>
                  <a:pt x="33501" y="6465"/>
                </a:lnTo>
                <a:lnTo>
                  <a:pt x="33948" y="3696"/>
                </a:lnTo>
                <a:lnTo>
                  <a:pt x="33948" y="3060"/>
                </a:lnTo>
                <a:lnTo>
                  <a:pt x="32255" y="0"/>
                </a:lnTo>
                <a:lnTo>
                  <a:pt x="3200" y="0"/>
                </a:lnTo>
                <a:lnTo>
                  <a:pt x="1029" y="774"/>
                </a:lnTo>
                <a:lnTo>
                  <a:pt x="0" y="3481"/>
                </a:lnTo>
                <a:lnTo>
                  <a:pt x="0" y="63284"/>
                </a:lnTo>
                <a:lnTo>
                  <a:pt x="201" y="639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7602029" y="4562996"/>
            <a:ext cx="8229" cy="69759"/>
          </a:xfrm>
          <a:custGeom>
            <a:avLst/>
            <a:gdLst/>
            <a:ahLst/>
            <a:cxnLst/>
            <a:rect l="l" t="t" r="r" b="b"/>
            <a:pathLst>
              <a:path w="8229" h="69759">
                <a:moveTo>
                  <a:pt x="8229" y="68248"/>
                </a:moveTo>
                <a:lnTo>
                  <a:pt x="8164" y="1065"/>
                </a:lnTo>
                <a:lnTo>
                  <a:pt x="5598" y="0"/>
                </a:lnTo>
                <a:lnTo>
                  <a:pt x="2628" y="0"/>
                </a:lnTo>
                <a:lnTo>
                  <a:pt x="0" y="1562"/>
                </a:lnTo>
                <a:lnTo>
                  <a:pt x="36" y="68745"/>
                </a:lnTo>
                <a:lnTo>
                  <a:pt x="2628" y="69759"/>
                </a:lnTo>
                <a:lnTo>
                  <a:pt x="5598" y="69759"/>
                </a:lnTo>
                <a:lnTo>
                  <a:pt x="8229" y="682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7622377" y="4584081"/>
            <a:ext cx="44921" cy="49352"/>
          </a:xfrm>
          <a:custGeom>
            <a:avLst/>
            <a:gdLst/>
            <a:ahLst/>
            <a:cxnLst/>
            <a:rect l="l" t="t" r="r" b="b"/>
            <a:pathLst>
              <a:path w="44921" h="49352">
                <a:moveTo>
                  <a:pt x="37237" y="44514"/>
                </a:moveTo>
                <a:lnTo>
                  <a:pt x="41057" y="40043"/>
                </a:lnTo>
                <a:lnTo>
                  <a:pt x="42508" y="37390"/>
                </a:lnTo>
                <a:lnTo>
                  <a:pt x="43473" y="34315"/>
                </a:lnTo>
                <a:lnTo>
                  <a:pt x="44438" y="31240"/>
                </a:lnTo>
                <a:lnTo>
                  <a:pt x="44921" y="27863"/>
                </a:lnTo>
                <a:lnTo>
                  <a:pt x="44921" y="20448"/>
                </a:lnTo>
                <a:lnTo>
                  <a:pt x="44463" y="17067"/>
                </a:lnTo>
                <a:lnTo>
                  <a:pt x="43534" y="14072"/>
                </a:lnTo>
                <a:lnTo>
                  <a:pt x="42635" y="11074"/>
                </a:lnTo>
                <a:lnTo>
                  <a:pt x="39419" y="6440"/>
                </a:lnTo>
                <a:lnTo>
                  <a:pt x="35304" y="2743"/>
                </a:lnTo>
                <a:lnTo>
                  <a:pt x="32561" y="1652"/>
                </a:lnTo>
                <a:lnTo>
                  <a:pt x="29808" y="547"/>
                </a:lnTo>
                <a:lnTo>
                  <a:pt x="26592" y="0"/>
                </a:lnTo>
                <a:lnTo>
                  <a:pt x="19076" y="0"/>
                </a:lnTo>
                <a:lnTo>
                  <a:pt x="15735" y="608"/>
                </a:lnTo>
                <a:lnTo>
                  <a:pt x="12866" y="1844"/>
                </a:lnTo>
                <a:lnTo>
                  <a:pt x="10007" y="3074"/>
                </a:lnTo>
                <a:lnTo>
                  <a:pt x="7621" y="4813"/>
                </a:lnTo>
                <a:lnTo>
                  <a:pt x="8751" y="29325"/>
                </a:lnTo>
                <a:lnTo>
                  <a:pt x="8535" y="24549"/>
                </a:lnTo>
                <a:lnTo>
                  <a:pt x="8535" y="21984"/>
                </a:lnTo>
                <a:lnTo>
                  <a:pt x="8802" y="19634"/>
                </a:lnTo>
                <a:lnTo>
                  <a:pt x="9907" y="15303"/>
                </a:lnTo>
                <a:lnTo>
                  <a:pt x="11901" y="11851"/>
                </a:lnTo>
                <a:lnTo>
                  <a:pt x="14489" y="9053"/>
                </a:lnTo>
                <a:lnTo>
                  <a:pt x="18021" y="7315"/>
                </a:lnTo>
                <a:lnTo>
                  <a:pt x="22583" y="6883"/>
                </a:lnTo>
                <a:lnTo>
                  <a:pt x="25236" y="6883"/>
                </a:lnTo>
                <a:lnTo>
                  <a:pt x="27457" y="7354"/>
                </a:lnTo>
                <a:lnTo>
                  <a:pt x="31013" y="9245"/>
                </a:lnTo>
                <a:lnTo>
                  <a:pt x="33465" y="12179"/>
                </a:lnTo>
                <a:lnTo>
                  <a:pt x="35243" y="15695"/>
                </a:lnTo>
                <a:lnTo>
                  <a:pt x="36158" y="20026"/>
                </a:lnTo>
                <a:lnTo>
                  <a:pt x="36385" y="24753"/>
                </a:lnTo>
                <a:lnTo>
                  <a:pt x="36385" y="27341"/>
                </a:lnTo>
                <a:lnTo>
                  <a:pt x="36118" y="29733"/>
                </a:lnTo>
                <a:lnTo>
                  <a:pt x="35038" y="34048"/>
                </a:lnTo>
                <a:lnTo>
                  <a:pt x="33058" y="37490"/>
                </a:lnTo>
                <a:lnTo>
                  <a:pt x="30455" y="40272"/>
                </a:lnTo>
                <a:lnTo>
                  <a:pt x="26898" y="4198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13" y="41946"/>
                </a:lnTo>
                <a:lnTo>
                  <a:pt x="13945" y="40057"/>
                </a:lnTo>
                <a:lnTo>
                  <a:pt x="11469" y="37158"/>
                </a:lnTo>
                <a:lnTo>
                  <a:pt x="12307" y="47725"/>
                </a:lnTo>
                <a:lnTo>
                  <a:pt x="15036" y="48820"/>
                </a:lnTo>
                <a:lnTo>
                  <a:pt x="18262" y="49352"/>
                </a:lnTo>
                <a:lnTo>
                  <a:pt x="25742" y="49352"/>
                </a:lnTo>
                <a:lnTo>
                  <a:pt x="29084" y="48743"/>
                </a:lnTo>
                <a:lnTo>
                  <a:pt x="31967" y="47497"/>
                </a:lnTo>
                <a:lnTo>
                  <a:pt x="34847" y="46241"/>
                </a:lnTo>
                <a:lnTo>
                  <a:pt x="37237" y="44514"/>
                </a:lnTo>
                <a:close/>
              </a:path>
              <a:path w="44921" h="49352">
                <a:moveTo>
                  <a:pt x="0" y="25095"/>
                </a:moveTo>
                <a:lnTo>
                  <a:pt x="0" y="28893"/>
                </a:lnTo>
                <a:lnTo>
                  <a:pt x="445" y="32296"/>
                </a:lnTo>
                <a:lnTo>
                  <a:pt x="1334" y="35280"/>
                </a:lnTo>
                <a:lnTo>
                  <a:pt x="2249" y="38279"/>
                </a:lnTo>
                <a:lnTo>
                  <a:pt x="3606" y="40831"/>
                </a:lnTo>
                <a:lnTo>
                  <a:pt x="5425" y="42925"/>
                </a:lnTo>
                <a:lnTo>
                  <a:pt x="9550" y="46624"/>
                </a:lnTo>
                <a:lnTo>
                  <a:pt x="12307" y="47725"/>
                </a:lnTo>
                <a:lnTo>
                  <a:pt x="11469" y="37158"/>
                </a:lnTo>
                <a:lnTo>
                  <a:pt x="9665" y="33656"/>
                </a:lnTo>
                <a:lnTo>
                  <a:pt x="8751" y="29325"/>
                </a:lnTo>
                <a:lnTo>
                  <a:pt x="7621" y="4813"/>
                </a:lnTo>
                <a:lnTo>
                  <a:pt x="3797" y="9259"/>
                </a:lnTo>
                <a:lnTo>
                  <a:pt x="2360" y="11912"/>
                </a:lnTo>
                <a:lnTo>
                  <a:pt x="1410" y="14987"/>
                </a:lnTo>
                <a:lnTo>
                  <a:pt x="471" y="18086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7675707" y="4584081"/>
            <a:ext cx="44931" cy="49352"/>
          </a:xfrm>
          <a:custGeom>
            <a:avLst/>
            <a:gdLst/>
            <a:ahLst/>
            <a:cxnLst/>
            <a:rect l="l" t="t" r="r" b="b"/>
            <a:pathLst>
              <a:path w="44931" h="49352">
                <a:moveTo>
                  <a:pt x="37249" y="44514"/>
                </a:moveTo>
                <a:lnTo>
                  <a:pt x="41073" y="40043"/>
                </a:lnTo>
                <a:lnTo>
                  <a:pt x="42509" y="37390"/>
                </a:lnTo>
                <a:lnTo>
                  <a:pt x="43484" y="34315"/>
                </a:lnTo>
                <a:lnTo>
                  <a:pt x="44450" y="31240"/>
                </a:lnTo>
                <a:lnTo>
                  <a:pt x="44931" y="27863"/>
                </a:lnTo>
                <a:lnTo>
                  <a:pt x="44931" y="20448"/>
                </a:lnTo>
                <a:lnTo>
                  <a:pt x="44474" y="17067"/>
                </a:lnTo>
                <a:lnTo>
                  <a:pt x="43549" y="14072"/>
                </a:lnTo>
                <a:lnTo>
                  <a:pt x="42635" y="11074"/>
                </a:lnTo>
                <a:lnTo>
                  <a:pt x="39434" y="6440"/>
                </a:lnTo>
                <a:lnTo>
                  <a:pt x="35319" y="2743"/>
                </a:lnTo>
                <a:lnTo>
                  <a:pt x="32576" y="1652"/>
                </a:lnTo>
                <a:lnTo>
                  <a:pt x="29819" y="547"/>
                </a:lnTo>
                <a:lnTo>
                  <a:pt x="26607" y="0"/>
                </a:lnTo>
                <a:lnTo>
                  <a:pt x="19088" y="0"/>
                </a:lnTo>
                <a:lnTo>
                  <a:pt x="15746" y="608"/>
                </a:lnTo>
                <a:lnTo>
                  <a:pt x="12877" y="1844"/>
                </a:lnTo>
                <a:lnTo>
                  <a:pt x="10019" y="3074"/>
                </a:lnTo>
                <a:lnTo>
                  <a:pt x="7632" y="4813"/>
                </a:lnTo>
                <a:lnTo>
                  <a:pt x="8763" y="29325"/>
                </a:lnTo>
                <a:lnTo>
                  <a:pt x="8547" y="24549"/>
                </a:lnTo>
                <a:lnTo>
                  <a:pt x="8547" y="21984"/>
                </a:lnTo>
                <a:lnTo>
                  <a:pt x="8812" y="19634"/>
                </a:lnTo>
                <a:lnTo>
                  <a:pt x="9918" y="15303"/>
                </a:lnTo>
                <a:lnTo>
                  <a:pt x="11912" y="11851"/>
                </a:lnTo>
                <a:lnTo>
                  <a:pt x="14504" y="9053"/>
                </a:lnTo>
                <a:lnTo>
                  <a:pt x="18032" y="7315"/>
                </a:lnTo>
                <a:lnTo>
                  <a:pt x="22593" y="6883"/>
                </a:lnTo>
                <a:lnTo>
                  <a:pt x="25247" y="6883"/>
                </a:lnTo>
                <a:lnTo>
                  <a:pt x="27457" y="7354"/>
                </a:lnTo>
                <a:lnTo>
                  <a:pt x="31014" y="9245"/>
                </a:lnTo>
                <a:lnTo>
                  <a:pt x="33477" y="12179"/>
                </a:lnTo>
                <a:lnTo>
                  <a:pt x="35255" y="15695"/>
                </a:lnTo>
                <a:lnTo>
                  <a:pt x="36158" y="20026"/>
                </a:lnTo>
                <a:lnTo>
                  <a:pt x="36399" y="24753"/>
                </a:lnTo>
                <a:lnTo>
                  <a:pt x="36399" y="27341"/>
                </a:lnTo>
                <a:lnTo>
                  <a:pt x="36134" y="29733"/>
                </a:lnTo>
                <a:lnTo>
                  <a:pt x="35053" y="34048"/>
                </a:lnTo>
                <a:lnTo>
                  <a:pt x="33059" y="37490"/>
                </a:lnTo>
                <a:lnTo>
                  <a:pt x="30467" y="40272"/>
                </a:lnTo>
                <a:lnTo>
                  <a:pt x="26910" y="41987"/>
                </a:lnTo>
                <a:lnTo>
                  <a:pt x="22392" y="42429"/>
                </a:lnTo>
                <a:lnTo>
                  <a:pt x="19735" y="42429"/>
                </a:lnTo>
                <a:lnTo>
                  <a:pt x="17524" y="41946"/>
                </a:lnTo>
                <a:lnTo>
                  <a:pt x="13957" y="40057"/>
                </a:lnTo>
                <a:lnTo>
                  <a:pt x="11480" y="37158"/>
                </a:lnTo>
                <a:lnTo>
                  <a:pt x="12319" y="47725"/>
                </a:lnTo>
                <a:lnTo>
                  <a:pt x="15048" y="48820"/>
                </a:lnTo>
                <a:lnTo>
                  <a:pt x="18277" y="49352"/>
                </a:lnTo>
                <a:lnTo>
                  <a:pt x="25754" y="49352"/>
                </a:lnTo>
                <a:lnTo>
                  <a:pt x="29095" y="48743"/>
                </a:lnTo>
                <a:lnTo>
                  <a:pt x="31964" y="47497"/>
                </a:lnTo>
                <a:lnTo>
                  <a:pt x="34848" y="46241"/>
                </a:lnTo>
                <a:lnTo>
                  <a:pt x="37249" y="44514"/>
                </a:lnTo>
                <a:close/>
              </a:path>
              <a:path w="44931" h="49352">
                <a:moveTo>
                  <a:pt x="0" y="25095"/>
                </a:moveTo>
                <a:lnTo>
                  <a:pt x="0" y="28893"/>
                </a:lnTo>
                <a:lnTo>
                  <a:pt x="457" y="32296"/>
                </a:lnTo>
                <a:lnTo>
                  <a:pt x="1346" y="35280"/>
                </a:lnTo>
                <a:lnTo>
                  <a:pt x="2260" y="38279"/>
                </a:lnTo>
                <a:lnTo>
                  <a:pt x="3618" y="40831"/>
                </a:lnTo>
                <a:lnTo>
                  <a:pt x="5436" y="42925"/>
                </a:lnTo>
                <a:lnTo>
                  <a:pt x="9561" y="46624"/>
                </a:lnTo>
                <a:lnTo>
                  <a:pt x="12319" y="47725"/>
                </a:lnTo>
                <a:lnTo>
                  <a:pt x="11480" y="37158"/>
                </a:lnTo>
                <a:lnTo>
                  <a:pt x="9677" y="33656"/>
                </a:lnTo>
                <a:lnTo>
                  <a:pt x="8763" y="29325"/>
                </a:lnTo>
                <a:lnTo>
                  <a:pt x="7632" y="4813"/>
                </a:lnTo>
                <a:lnTo>
                  <a:pt x="3808" y="9259"/>
                </a:lnTo>
                <a:lnTo>
                  <a:pt x="2376" y="11912"/>
                </a:lnTo>
                <a:lnTo>
                  <a:pt x="1422" y="14987"/>
                </a:lnTo>
                <a:lnTo>
                  <a:pt x="482" y="18086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7732201" y="4584081"/>
            <a:ext cx="26252" cy="48679"/>
          </a:xfrm>
          <a:custGeom>
            <a:avLst/>
            <a:gdLst/>
            <a:ahLst/>
            <a:cxnLst/>
            <a:rect l="l" t="t" r="r" b="b"/>
            <a:pathLst>
              <a:path w="26252" h="48679">
                <a:moveTo>
                  <a:pt x="8229" y="17614"/>
                </a:moveTo>
                <a:lnTo>
                  <a:pt x="9400" y="15786"/>
                </a:lnTo>
                <a:lnTo>
                  <a:pt x="11416" y="12967"/>
                </a:lnTo>
                <a:lnTo>
                  <a:pt x="14198" y="9932"/>
                </a:lnTo>
                <a:lnTo>
                  <a:pt x="17524" y="7948"/>
                </a:lnTo>
                <a:lnTo>
                  <a:pt x="20509" y="7848"/>
                </a:lnTo>
                <a:lnTo>
                  <a:pt x="23216" y="8561"/>
                </a:lnTo>
                <a:lnTo>
                  <a:pt x="26101" y="7923"/>
                </a:lnTo>
                <a:lnTo>
                  <a:pt x="26252" y="5180"/>
                </a:lnTo>
                <a:lnTo>
                  <a:pt x="26226" y="3351"/>
                </a:lnTo>
                <a:lnTo>
                  <a:pt x="24523" y="788"/>
                </a:lnTo>
                <a:lnTo>
                  <a:pt x="21744" y="125"/>
                </a:lnTo>
                <a:lnTo>
                  <a:pt x="18745" y="0"/>
                </a:lnTo>
                <a:lnTo>
                  <a:pt x="15901" y="623"/>
                </a:lnTo>
                <a:lnTo>
                  <a:pt x="13003" y="2362"/>
                </a:lnTo>
                <a:lnTo>
                  <a:pt x="9817" y="5511"/>
                </a:lnTo>
                <a:lnTo>
                  <a:pt x="7430" y="8776"/>
                </a:lnTo>
                <a:lnTo>
                  <a:pt x="7430" y="2250"/>
                </a:lnTo>
                <a:lnTo>
                  <a:pt x="5562" y="763"/>
                </a:lnTo>
                <a:lnTo>
                  <a:pt x="2974" y="688"/>
                </a:lnTo>
                <a:lnTo>
                  <a:pt x="0" y="2250"/>
                </a:lnTo>
                <a:lnTo>
                  <a:pt x="50" y="47664"/>
                </a:lnTo>
                <a:lnTo>
                  <a:pt x="2628" y="48679"/>
                </a:lnTo>
                <a:lnTo>
                  <a:pt x="5601" y="48679"/>
                </a:lnTo>
                <a:lnTo>
                  <a:pt x="8229" y="47167"/>
                </a:lnTo>
                <a:lnTo>
                  <a:pt x="8229" y="17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7762413" y="4621367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7"/>
                </a:moveTo>
                <a:lnTo>
                  <a:pt x="15760" y="1306"/>
                </a:lnTo>
                <a:lnTo>
                  <a:pt x="13031" y="0"/>
                </a:lnTo>
                <a:lnTo>
                  <a:pt x="9881" y="0"/>
                </a:lnTo>
                <a:lnTo>
                  <a:pt x="7087" y="1306"/>
                </a:lnTo>
                <a:lnTo>
                  <a:pt x="6642" y="3987"/>
                </a:lnTo>
                <a:lnTo>
                  <a:pt x="6642" y="10388"/>
                </a:lnTo>
                <a:lnTo>
                  <a:pt x="0" y="24104"/>
                </a:lnTo>
                <a:lnTo>
                  <a:pt x="928" y="25526"/>
                </a:lnTo>
                <a:lnTo>
                  <a:pt x="3506" y="25577"/>
                </a:lnTo>
                <a:lnTo>
                  <a:pt x="6389" y="24216"/>
                </a:lnTo>
                <a:lnTo>
                  <a:pt x="13233" y="13916"/>
                </a:lnTo>
                <a:lnTo>
                  <a:pt x="13806" y="13092"/>
                </a:lnTo>
                <a:lnTo>
                  <a:pt x="15342" y="10058"/>
                </a:lnTo>
                <a:lnTo>
                  <a:pt x="16066" y="6842"/>
                </a:lnTo>
                <a:lnTo>
                  <a:pt x="16217" y="3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7816870" y="4567640"/>
            <a:ext cx="48665" cy="65797"/>
          </a:xfrm>
          <a:custGeom>
            <a:avLst/>
            <a:gdLst/>
            <a:ahLst/>
            <a:cxnLst/>
            <a:rect l="l" t="t" r="r" b="b"/>
            <a:pathLst>
              <a:path w="48665" h="65797">
                <a:moveTo>
                  <a:pt x="8531" y="1563"/>
                </a:moveTo>
                <a:lnTo>
                  <a:pt x="8331" y="864"/>
                </a:lnTo>
                <a:lnTo>
                  <a:pt x="5764" y="0"/>
                </a:lnTo>
                <a:lnTo>
                  <a:pt x="2729" y="0"/>
                </a:lnTo>
                <a:lnTo>
                  <a:pt x="0" y="1563"/>
                </a:lnTo>
                <a:lnTo>
                  <a:pt x="0" y="45605"/>
                </a:lnTo>
                <a:lnTo>
                  <a:pt x="558" y="49096"/>
                </a:lnTo>
                <a:lnTo>
                  <a:pt x="1689" y="52136"/>
                </a:lnTo>
                <a:lnTo>
                  <a:pt x="2829" y="55156"/>
                </a:lnTo>
                <a:lnTo>
                  <a:pt x="6537" y="59692"/>
                </a:lnTo>
                <a:lnTo>
                  <a:pt x="11135" y="63234"/>
                </a:lnTo>
                <a:lnTo>
                  <a:pt x="14069" y="64264"/>
                </a:lnTo>
                <a:lnTo>
                  <a:pt x="17002" y="65289"/>
                </a:lnTo>
                <a:lnTo>
                  <a:pt x="20243" y="65797"/>
                </a:lnTo>
                <a:lnTo>
                  <a:pt x="27698" y="65797"/>
                </a:lnTo>
                <a:lnTo>
                  <a:pt x="31175" y="65253"/>
                </a:lnTo>
                <a:lnTo>
                  <a:pt x="34240" y="64159"/>
                </a:lnTo>
                <a:lnTo>
                  <a:pt x="37299" y="63054"/>
                </a:lnTo>
                <a:lnTo>
                  <a:pt x="39903" y="61441"/>
                </a:lnTo>
                <a:lnTo>
                  <a:pt x="44157" y="57190"/>
                </a:lnTo>
                <a:lnTo>
                  <a:pt x="45782" y="54583"/>
                </a:lnTo>
                <a:lnTo>
                  <a:pt x="46936" y="51498"/>
                </a:lnTo>
                <a:lnTo>
                  <a:pt x="48092" y="48423"/>
                </a:lnTo>
                <a:lnTo>
                  <a:pt x="48665" y="44932"/>
                </a:lnTo>
                <a:lnTo>
                  <a:pt x="48665" y="1563"/>
                </a:lnTo>
                <a:lnTo>
                  <a:pt x="48439" y="864"/>
                </a:lnTo>
                <a:lnTo>
                  <a:pt x="45896" y="0"/>
                </a:lnTo>
                <a:lnTo>
                  <a:pt x="42898" y="0"/>
                </a:lnTo>
                <a:lnTo>
                  <a:pt x="40129" y="1563"/>
                </a:lnTo>
                <a:lnTo>
                  <a:pt x="40129" y="43942"/>
                </a:lnTo>
                <a:lnTo>
                  <a:pt x="39776" y="46469"/>
                </a:lnTo>
                <a:lnTo>
                  <a:pt x="38340" y="50789"/>
                </a:lnTo>
                <a:lnTo>
                  <a:pt x="35963" y="54076"/>
                </a:lnTo>
                <a:lnTo>
                  <a:pt x="32969" y="56628"/>
                </a:lnTo>
                <a:lnTo>
                  <a:pt x="29070" y="58105"/>
                </a:lnTo>
                <a:lnTo>
                  <a:pt x="24358" y="58472"/>
                </a:lnTo>
                <a:lnTo>
                  <a:pt x="19735" y="58105"/>
                </a:lnTo>
                <a:lnTo>
                  <a:pt x="15847" y="56602"/>
                </a:lnTo>
                <a:lnTo>
                  <a:pt x="12801" y="54000"/>
                </a:lnTo>
                <a:lnTo>
                  <a:pt x="10350" y="50674"/>
                </a:lnTo>
                <a:lnTo>
                  <a:pt x="8888" y="46202"/>
                </a:lnTo>
                <a:lnTo>
                  <a:pt x="8531" y="43585"/>
                </a:lnTo>
                <a:lnTo>
                  <a:pt x="8531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7881421" y="4584077"/>
            <a:ext cx="38682" cy="48679"/>
          </a:xfrm>
          <a:custGeom>
            <a:avLst/>
            <a:gdLst/>
            <a:ahLst/>
            <a:cxnLst/>
            <a:rect l="l" t="t" r="r" b="b"/>
            <a:pathLst>
              <a:path w="38682" h="48679">
                <a:moveTo>
                  <a:pt x="30453" y="20866"/>
                </a:moveTo>
                <a:lnTo>
                  <a:pt x="30502" y="47664"/>
                </a:lnTo>
                <a:lnTo>
                  <a:pt x="33080" y="48679"/>
                </a:lnTo>
                <a:lnTo>
                  <a:pt x="36054" y="48679"/>
                </a:lnTo>
                <a:lnTo>
                  <a:pt x="38682" y="47167"/>
                </a:lnTo>
                <a:lnTo>
                  <a:pt x="38682" y="16574"/>
                </a:lnTo>
                <a:lnTo>
                  <a:pt x="38416" y="13831"/>
                </a:lnTo>
                <a:lnTo>
                  <a:pt x="37868" y="11557"/>
                </a:lnTo>
                <a:lnTo>
                  <a:pt x="36396" y="7275"/>
                </a:lnTo>
                <a:lnTo>
                  <a:pt x="33869" y="3898"/>
                </a:lnTo>
                <a:lnTo>
                  <a:pt x="30175" y="1512"/>
                </a:lnTo>
                <a:lnTo>
                  <a:pt x="25614" y="0"/>
                </a:lnTo>
                <a:lnTo>
                  <a:pt x="20038" y="0"/>
                </a:lnTo>
                <a:lnTo>
                  <a:pt x="14998" y="1969"/>
                </a:lnTo>
                <a:lnTo>
                  <a:pt x="9954" y="5360"/>
                </a:lnTo>
                <a:lnTo>
                  <a:pt x="7426" y="8190"/>
                </a:lnTo>
                <a:lnTo>
                  <a:pt x="7426" y="2246"/>
                </a:lnTo>
                <a:lnTo>
                  <a:pt x="5572" y="774"/>
                </a:lnTo>
                <a:lnTo>
                  <a:pt x="2970" y="698"/>
                </a:lnTo>
                <a:lnTo>
                  <a:pt x="0" y="2246"/>
                </a:lnTo>
                <a:lnTo>
                  <a:pt x="50" y="47664"/>
                </a:lnTo>
                <a:lnTo>
                  <a:pt x="2628" y="48679"/>
                </a:lnTo>
                <a:lnTo>
                  <a:pt x="5613" y="48679"/>
                </a:lnTo>
                <a:lnTo>
                  <a:pt x="8241" y="47167"/>
                </a:lnTo>
                <a:lnTo>
                  <a:pt x="8241" y="15775"/>
                </a:lnTo>
                <a:lnTo>
                  <a:pt x="10491" y="12952"/>
                </a:lnTo>
                <a:lnTo>
                  <a:pt x="14716" y="9335"/>
                </a:lnTo>
                <a:lnTo>
                  <a:pt x="18846" y="7138"/>
                </a:lnTo>
                <a:lnTo>
                  <a:pt x="22514" y="7138"/>
                </a:lnTo>
                <a:lnTo>
                  <a:pt x="26338" y="8637"/>
                </a:lnTo>
                <a:lnTo>
                  <a:pt x="28879" y="11761"/>
                </a:lnTo>
                <a:lnTo>
                  <a:pt x="29855" y="14671"/>
                </a:lnTo>
                <a:lnTo>
                  <a:pt x="30453" y="18313"/>
                </a:lnTo>
                <a:lnTo>
                  <a:pt x="30453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7933756" y="4566262"/>
            <a:ext cx="10184" cy="66494"/>
          </a:xfrm>
          <a:custGeom>
            <a:avLst/>
            <a:gdLst/>
            <a:ahLst/>
            <a:cxnLst/>
            <a:rect l="l" t="t" r="r" b="b"/>
            <a:pathLst>
              <a:path w="10184" h="66494">
                <a:moveTo>
                  <a:pt x="0" y="4974"/>
                </a:moveTo>
                <a:lnTo>
                  <a:pt x="367" y="8164"/>
                </a:lnTo>
                <a:lnTo>
                  <a:pt x="3124" y="9878"/>
                </a:lnTo>
                <a:lnTo>
                  <a:pt x="7009" y="9878"/>
                </a:lnTo>
                <a:lnTo>
                  <a:pt x="9827" y="8124"/>
                </a:lnTo>
                <a:lnTo>
                  <a:pt x="10184" y="4888"/>
                </a:lnTo>
                <a:lnTo>
                  <a:pt x="9827" y="1699"/>
                </a:lnTo>
                <a:lnTo>
                  <a:pt x="7073" y="0"/>
                </a:lnTo>
                <a:lnTo>
                  <a:pt x="3175" y="0"/>
                </a:lnTo>
                <a:lnTo>
                  <a:pt x="380" y="1748"/>
                </a:lnTo>
                <a:lnTo>
                  <a:pt x="0" y="4974"/>
                </a:lnTo>
                <a:close/>
              </a:path>
              <a:path w="10184" h="66494">
                <a:moveTo>
                  <a:pt x="1054" y="65479"/>
                </a:moveTo>
                <a:lnTo>
                  <a:pt x="3642" y="66494"/>
                </a:lnTo>
                <a:lnTo>
                  <a:pt x="6616" y="66494"/>
                </a:lnTo>
                <a:lnTo>
                  <a:pt x="9244" y="64983"/>
                </a:lnTo>
                <a:lnTo>
                  <a:pt x="9168" y="19618"/>
                </a:lnTo>
                <a:lnTo>
                  <a:pt x="6616" y="18553"/>
                </a:lnTo>
                <a:lnTo>
                  <a:pt x="3642" y="18553"/>
                </a:lnTo>
                <a:lnTo>
                  <a:pt x="1014" y="20062"/>
                </a:lnTo>
                <a:lnTo>
                  <a:pt x="1054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7977019" y="4566956"/>
            <a:ext cx="39737" cy="66484"/>
          </a:xfrm>
          <a:custGeom>
            <a:avLst/>
            <a:gdLst/>
            <a:ahLst/>
            <a:cxnLst/>
            <a:rect l="l" t="t" r="r" b="b"/>
            <a:pathLst>
              <a:path w="39737" h="66484">
                <a:moveTo>
                  <a:pt x="13409" y="1115"/>
                </a:moveTo>
                <a:lnTo>
                  <a:pt x="8914" y="2959"/>
                </a:lnTo>
                <a:lnTo>
                  <a:pt x="5421" y="5828"/>
                </a:lnTo>
                <a:lnTo>
                  <a:pt x="3070" y="9701"/>
                </a:lnTo>
                <a:lnTo>
                  <a:pt x="1598" y="14222"/>
                </a:lnTo>
                <a:lnTo>
                  <a:pt x="1598" y="19557"/>
                </a:lnTo>
                <a:lnTo>
                  <a:pt x="2870" y="23684"/>
                </a:lnTo>
                <a:lnTo>
                  <a:pt x="4824" y="27200"/>
                </a:lnTo>
                <a:lnTo>
                  <a:pt x="7556" y="29998"/>
                </a:lnTo>
                <a:lnTo>
                  <a:pt x="10833" y="32245"/>
                </a:lnTo>
                <a:lnTo>
                  <a:pt x="14349" y="34213"/>
                </a:lnTo>
                <a:lnTo>
                  <a:pt x="18007" y="35913"/>
                </a:lnTo>
                <a:lnTo>
                  <a:pt x="21539" y="37565"/>
                </a:lnTo>
                <a:lnTo>
                  <a:pt x="24839" y="39268"/>
                </a:lnTo>
                <a:lnTo>
                  <a:pt x="28674" y="42378"/>
                </a:lnTo>
                <a:lnTo>
                  <a:pt x="30337" y="44982"/>
                </a:lnTo>
                <a:lnTo>
                  <a:pt x="30744" y="48361"/>
                </a:lnTo>
                <a:lnTo>
                  <a:pt x="30453" y="51573"/>
                </a:lnTo>
                <a:lnTo>
                  <a:pt x="29260" y="54240"/>
                </a:lnTo>
                <a:lnTo>
                  <a:pt x="26172" y="57199"/>
                </a:lnTo>
                <a:lnTo>
                  <a:pt x="23293" y="58395"/>
                </a:lnTo>
                <a:lnTo>
                  <a:pt x="20027" y="59155"/>
                </a:lnTo>
                <a:lnTo>
                  <a:pt x="15707" y="59155"/>
                </a:lnTo>
                <a:lnTo>
                  <a:pt x="11657" y="58265"/>
                </a:lnTo>
                <a:lnTo>
                  <a:pt x="8180" y="57073"/>
                </a:lnTo>
                <a:lnTo>
                  <a:pt x="5511" y="55739"/>
                </a:lnTo>
                <a:lnTo>
                  <a:pt x="2719" y="53999"/>
                </a:lnTo>
                <a:lnTo>
                  <a:pt x="101" y="55676"/>
                </a:lnTo>
                <a:lnTo>
                  <a:pt x="0" y="58531"/>
                </a:lnTo>
                <a:lnTo>
                  <a:pt x="1498" y="61898"/>
                </a:lnTo>
                <a:lnTo>
                  <a:pt x="4151" y="63511"/>
                </a:lnTo>
                <a:lnTo>
                  <a:pt x="6808" y="64604"/>
                </a:lnTo>
                <a:lnTo>
                  <a:pt x="9904" y="65580"/>
                </a:lnTo>
                <a:lnTo>
                  <a:pt x="13601" y="66304"/>
                </a:lnTo>
                <a:lnTo>
                  <a:pt x="17781" y="66484"/>
                </a:lnTo>
                <a:lnTo>
                  <a:pt x="20877" y="66484"/>
                </a:lnTo>
                <a:lnTo>
                  <a:pt x="23750" y="66078"/>
                </a:lnTo>
                <a:lnTo>
                  <a:pt x="26428" y="65238"/>
                </a:lnTo>
                <a:lnTo>
                  <a:pt x="29107" y="64414"/>
                </a:lnTo>
                <a:lnTo>
                  <a:pt x="33426" y="61516"/>
                </a:lnTo>
                <a:lnTo>
                  <a:pt x="36944" y="57873"/>
                </a:lnTo>
                <a:lnTo>
                  <a:pt x="39179" y="53135"/>
                </a:lnTo>
                <a:lnTo>
                  <a:pt x="39737" y="50443"/>
                </a:lnTo>
                <a:lnTo>
                  <a:pt x="39737" y="44855"/>
                </a:lnTo>
                <a:lnTo>
                  <a:pt x="38455" y="40765"/>
                </a:lnTo>
                <a:lnTo>
                  <a:pt x="36497" y="37249"/>
                </a:lnTo>
                <a:lnTo>
                  <a:pt x="33728" y="34480"/>
                </a:lnTo>
                <a:lnTo>
                  <a:pt x="30402" y="32270"/>
                </a:lnTo>
                <a:lnTo>
                  <a:pt x="26835" y="30314"/>
                </a:lnTo>
                <a:lnTo>
                  <a:pt x="23177" y="28637"/>
                </a:lnTo>
                <a:lnTo>
                  <a:pt x="19620" y="26959"/>
                </a:lnTo>
                <a:lnTo>
                  <a:pt x="16280" y="25210"/>
                </a:lnTo>
                <a:lnTo>
                  <a:pt x="12420" y="22059"/>
                </a:lnTo>
                <a:lnTo>
                  <a:pt x="10756" y="19469"/>
                </a:lnTo>
                <a:lnTo>
                  <a:pt x="10336" y="16116"/>
                </a:lnTo>
                <a:lnTo>
                  <a:pt x="10984" y="12635"/>
                </a:lnTo>
                <a:lnTo>
                  <a:pt x="12938" y="9777"/>
                </a:lnTo>
                <a:lnTo>
                  <a:pt x="16219" y="7862"/>
                </a:lnTo>
                <a:lnTo>
                  <a:pt x="19123" y="7138"/>
                </a:lnTo>
                <a:lnTo>
                  <a:pt x="22846" y="7138"/>
                </a:lnTo>
                <a:lnTo>
                  <a:pt x="26136" y="7862"/>
                </a:lnTo>
                <a:lnTo>
                  <a:pt x="30151" y="9460"/>
                </a:lnTo>
                <a:lnTo>
                  <a:pt x="33030" y="11037"/>
                </a:lnTo>
                <a:lnTo>
                  <a:pt x="35965" y="10107"/>
                </a:lnTo>
                <a:lnTo>
                  <a:pt x="36094" y="7405"/>
                </a:lnTo>
                <a:lnTo>
                  <a:pt x="35647" y="4772"/>
                </a:lnTo>
                <a:lnTo>
                  <a:pt x="33055" y="2768"/>
                </a:lnTo>
                <a:lnTo>
                  <a:pt x="29629" y="1371"/>
                </a:lnTo>
                <a:lnTo>
                  <a:pt x="26986" y="622"/>
                </a:lnTo>
                <a:lnTo>
                  <a:pt x="24091" y="114"/>
                </a:lnTo>
                <a:lnTo>
                  <a:pt x="18414" y="0"/>
                </a:lnTo>
                <a:lnTo>
                  <a:pt x="15811" y="367"/>
                </a:lnTo>
                <a:lnTo>
                  <a:pt x="13409" y="11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8028104" y="4562996"/>
            <a:ext cx="38685" cy="69759"/>
          </a:xfrm>
          <a:custGeom>
            <a:avLst/>
            <a:gdLst/>
            <a:ahLst/>
            <a:cxnLst/>
            <a:rect l="l" t="t" r="r" b="b"/>
            <a:pathLst>
              <a:path w="38685" h="69759">
                <a:moveTo>
                  <a:pt x="30455" y="41946"/>
                </a:moveTo>
                <a:lnTo>
                  <a:pt x="30516" y="68745"/>
                </a:lnTo>
                <a:lnTo>
                  <a:pt x="33083" y="69759"/>
                </a:lnTo>
                <a:lnTo>
                  <a:pt x="36054" y="69759"/>
                </a:lnTo>
                <a:lnTo>
                  <a:pt x="38685" y="68248"/>
                </a:lnTo>
                <a:lnTo>
                  <a:pt x="38685" y="37666"/>
                </a:lnTo>
                <a:lnTo>
                  <a:pt x="38418" y="34912"/>
                </a:lnTo>
                <a:lnTo>
                  <a:pt x="37872" y="32637"/>
                </a:lnTo>
                <a:lnTo>
                  <a:pt x="36410" y="28356"/>
                </a:lnTo>
                <a:lnTo>
                  <a:pt x="33883" y="24979"/>
                </a:lnTo>
                <a:lnTo>
                  <a:pt x="30175" y="22593"/>
                </a:lnTo>
                <a:lnTo>
                  <a:pt x="25617" y="21080"/>
                </a:lnTo>
                <a:lnTo>
                  <a:pt x="22608" y="21080"/>
                </a:lnTo>
                <a:lnTo>
                  <a:pt x="17780" y="21689"/>
                </a:lnTo>
                <a:lnTo>
                  <a:pt x="12978" y="24116"/>
                </a:lnTo>
                <a:lnTo>
                  <a:pt x="8243" y="28460"/>
                </a:lnTo>
                <a:lnTo>
                  <a:pt x="8178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64" y="68745"/>
                </a:lnTo>
                <a:lnTo>
                  <a:pt x="2627" y="69759"/>
                </a:lnTo>
                <a:lnTo>
                  <a:pt x="5612" y="69759"/>
                </a:lnTo>
                <a:lnTo>
                  <a:pt x="8243" y="68248"/>
                </a:lnTo>
                <a:lnTo>
                  <a:pt x="8243" y="36856"/>
                </a:lnTo>
                <a:lnTo>
                  <a:pt x="10490" y="34033"/>
                </a:lnTo>
                <a:lnTo>
                  <a:pt x="14720" y="30416"/>
                </a:lnTo>
                <a:lnTo>
                  <a:pt x="18845" y="28219"/>
                </a:lnTo>
                <a:lnTo>
                  <a:pt x="22518" y="28219"/>
                </a:lnTo>
                <a:lnTo>
                  <a:pt x="26341" y="29718"/>
                </a:lnTo>
                <a:lnTo>
                  <a:pt x="28879" y="32842"/>
                </a:lnTo>
                <a:lnTo>
                  <a:pt x="29858" y="35751"/>
                </a:lnTo>
                <a:lnTo>
                  <a:pt x="30455" y="39394"/>
                </a:lnTo>
                <a:lnTo>
                  <a:pt x="30455" y="41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8078299" y="4584081"/>
            <a:ext cx="44935" cy="49352"/>
          </a:xfrm>
          <a:custGeom>
            <a:avLst/>
            <a:gdLst/>
            <a:ahLst/>
            <a:cxnLst/>
            <a:rect l="l" t="t" r="r" b="b"/>
            <a:pathLst>
              <a:path w="44935" h="49352">
                <a:moveTo>
                  <a:pt x="0" y="21437"/>
                </a:moveTo>
                <a:lnTo>
                  <a:pt x="0" y="28893"/>
                </a:lnTo>
                <a:lnTo>
                  <a:pt x="445" y="32296"/>
                </a:lnTo>
                <a:lnTo>
                  <a:pt x="1346" y="35280"/>
                </a:lnTo>
                <a:lnTo>
                  <a:pt x="2249" y="38279"/>
                </a:lnTo>
                <a:lnTo>
                  <a:pt x="3606" y="40831"/>
                </a:lnTo>
                <a:lnTo>
                  <a:pt x="5435" y="42925"/>
                </a:lnTo>
                <a:lnTo>
                  <a:pt x="9564" y="46624"/>
                </a:lnTo>
                <a:lnTo>
                  <a:pt x="8534" y="24549"/>
                </a:lnTo>
                <a:lnTo>
                  <a:pt x="8534" y="21984"/>
                </a:lnTo>
                <a:lnTo>
                  <a:pt x="8816" y="19634"/>
                </a:lnTo>
                <a:lnTo>
                  <a:pt x="9917" y="15303"/>
                </a:lnTo>
                <a:lnTo>
                  <a:pt x="11911" y="11851"/>
                </a:lnTo>
                <a:lnTo>
                  <a:pt x="14503" y="9053"/>
                </a:lnTo>
                <a:lnTo>
                  <a:pt x="18035" y="7315"/>
                </a:lnTo>
                <a:lnTo>
                  <a:pt x="22593" y="6883"/>
                </a:lnTo>
                <a:lnTo>
                  <a:pt x="25234" y="6883"/>
                </a:lnTo>
                <a:lnTo>
                  <a:pt x="27456" y="7354"/>
                </a:lnTo>
                <a:lnTo>
                  <a:pt x="31013" y="9245"/>
                </a:lnTo>
                <a:lnTo>
                  <a:pt x="33479" y="12179"/>
                </a:lnTo>
                <a:lnTo>
                  <a:pt x="35253" y="15695"/>
                </a:lnTo>
                <a:lnTo>
                  <a:pt x="36158" y="20026"/>
                </a:lnTo>
                <a:lnTo>
                  <a:pt x="36384" y="24753"/>
                </a:lnTo>
                <a:lnTo>
                  <a:pt x="36384" y="27341"/>
                </a:lnTo>
                <a:lnTo>
                  <a:pt x="36118" y="29733"/>
                </a:lnTo>
                <a:lnTo>
                  <a:pt x="35051" y="34048"/>
                </a:lnTo>
                <a:lnTo>
                  <a:pt x="33058" y="37490"/>
                </a:lnTo>
                <a:lnTo>
                  <a:pt x="30466" y="40272"/>
                </a:lnTo>
                <a:lnTo>
                  <a:pt x="26898" y="41987"/>
                </a:lnTo>
                <a:lnTo>
                  <a:pt x="22377" y="42429"/>
                </a:lnTo>
                <a:lnTo>
                  <a:pt x="19724" y="42429"/>
                </a:lnTo>
                <a:lnTo>
                  <a:pt x="17527" y="41946"/>
                </a:lnTo>
                <a:lnTo>
                  <a:pt x="13956" y="40057"/>
                </a:lnTo>
                <a:lnTo>
                  <a:pt x="11479" y="37158"/>
                </a:lnTo>
                <a:lnTo>
                  <a:pt x="12307" y="47725"/>
                </a:lnTo>
                <a:lnTo>
                  <a:pt x="15050" y="48820"/>
                </a:lnTo>
                <a:lnTo>
                  <a:pt x="18262" y="49352"/>
                </a:lnTo>
                <a:lnTo>
                  <a:pt x="25756" y="49352"/>
                </a:lnTo>
                <a:lnTo>
                  <a:pt x="29094" y="48743"/>
                </a:lnTo>
                <a:lnTo>
                  <a:pt x="31967" y="47497"/>
                </a:lnTo>
                <a:lnTo>
                  <a:pt x="34851" y="46241"/>
                </a:lnTo>
                <a:lnTo>
                  <a:pt x="37237" y="44514"/>
                </a:lnTo>
                <a:lnTo>
                  <a:pt x="41071" y="40043"/>
                </a:lnTo>
                <a:lnTo>
                  <a:pt x="42508" y="37390"/>
                </a:lnTo>
                <a:lnTo>
                  <a:pt x="43483" y="34315"/>
                </a:lnTo>
                <a:lnTo>
                  <a:pt x="44452" y="31240"/>
                </a:lnTo>
                <a:lnTo>
                  <a:pt x="44935" y="27863"/>
                </a:lnTo>
                <a:lnTo>
                  <a:pt x="44935" y="20448"/>
                </a:lnTo>
                <a:lnTo>
                  <a:pt x="44477" y="17067"/>
                </a:lnTo>
                <a:lnTo>
                  <a:pt x="43548" y="14072"/>
                </a:lnTo>
                <a:lnTo>
                  <a:pt x="42633" y="11074"/>
                </a:lnTo>
                <a:lnTo>
                  <a:pt x="39433" y="6440"/>
                </a:lnTo>
                <a:lnTo>
                  <a:pt x="35318" y="2743"/>
                </a:lnTo>
                <a:lnTo>
                  <a:pt x="32575" y="1652"/>
                </a:lnTo>
                <a:lnTo>
                  <a:pt x="29822" y="547"/>
                </a:lnTo>
                <a:lnTo>
                  <a:pt x="26592" y="0"/>
                </a:lnTo>
                <a:lnTo>
                  <a:pt x="19090" y="0"/>
                </a:lnTo>
                <a:lnTo>
                  <a:pt x="15735" y="608"/>
                </a:lnTo>
                <a:lnTo>
                  <a:pt x="12876" y="1844"/>
                </a:lnTo>
                <a:lnTo>
                  <a:pt x="10021" y="3074"/>
                </a:lnTo>
                <a:lnTo>
                  <a:pt x="7620" y="4813"/>
                </a:lnTo>
                <a:lnTo>
                  <a:pt x="3811" y="9259"/>
                </a:lnTo>
                <a:lnTo>
                  <a:pt x="2360" y="11912"/>
                </a:lnTo>
                <a:lnTo>
                  <a:pt x="1421" y="14987"/>
                </a:lnTo>
                <a:lnTo>
                  <a:pt x="471" y="18086"/>
                </a:lnTo>
                <a:lnTo>
                  <a:pt x="0" y="21437"/>
                </a:lnTo>
                <a:close/>
              </a:path>
              <a:path w="44935" h="49352">
                <a:moveTo>
                  <a:pt x="9665" y="33656"/>
                </a:moveTo>
                <a:lnTo>
                  <a:pt x="8761" y="29325"/>
                </a:lnTo>
                <a:lnTo>
                  <a:pt x="8534" y="24549"/>
                </a:lnTo>
                <a:lnTo>
                  <a:pt x="9564" y="46624"/>
                </a:lnTo>
                <a:lnTo>
                  <a:pt x="12307" y="47725"/>
                </a:lnTo>
                <a:lnTo>
                  <a:pt x="11479" y="37158"/>
                </a:lnTo>
                <a:lnTo>
                  <a:pt x="9665" y="33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8134790" y="4619207"/>
            <a:ext cx="31028" cy="49363"/>
          </a:xfrm>
          <a:custGeom>
            <a:avLst/>
            <a:gdLst/>
            <a:ahLst/>
            <a:cxnLst/>
            <a:rect l="l" t="t" r="r" b="b"/>
            <a:pathLst>
              <a:path w="31028" h="49363">
                <a:moveTo>
                  <a:pt x="23215" y="7148"/>
                </a:moveTo>
                <a:lnTo>
                  <a:pt x="24994" y="14234"/>
                </a:lnTo>
                <a:lnTo>
                  <a:pt x="27763" y="13651"/>
                </a:lnTo>
                <a:lnTo>
                  <a:pt x="30200" y="12470"/>
                </a:lnTo>
                <a:lnTo>
                  <a:pt x="31028" y="0"/>
                </a:lnTo>
                <a:lnTo>
                  <a:pt x="29184" y="3312"/>
                </a:lnTo>
                <a:lnTo>
                  <a:pt x="26492" y="5647"/>
                </a:lnTo>
                <a:lnTo>
                  <a:pt x="23215" y="7148"/>
                </a:lnTo>
                <a:close/>
              </a:path>
              <a:path w="31028" h="49363">
                <a:moveTo>
                  <a:pt x="8229" y="-19257"/>
                </a:moveTo>
                <a:lnTo>
                  <a:pt x="11936" y="-23371"/>
                </a:lnTo>
                <a:lnTo>
                  <a:pt x="15317" y="-26075"/>
                </a:lnTo>
                <a:lnTo>
                  <a:pt x="18478" y="-27561"/>
                </a:lnTo>
                <a:lnTo>
                  <a:pt x="21643" y="-28044"/>
                </a:lnTo>
                <a:lnTo>
                  <a:pt x="25577" y="-27536"/>
                </a:lnTo>
                <a:lnTo>
                  <a:pt x="28446" y="-25542"/>
                </a:lnTo>
                <a:lnTo>
                  <a:pt x="30455" y="-22557"/>
                </a:lnTo>
                <a:lnTo>
                  <a:pt x="31917" y="-18976"/>
                </a:lnTo>
                <a:lnTo>
                  <a:pt x="32616" y="-14685"/>
                </a:lnTo>
                <a:lnTo>
                  <a:pt x="32792" y="-10173"/>
                </a:lnTo>
                <a:lnTo>
                  <a:pt x="32792" y="-8078"/>
                </a:lnTo>
                <a:lnTo>
                  <a:pt x="32129" y="-3938"/>
                </a:lnTo>
                <a:lnTo>
                  <a:pt x="31028" y="0"/>
                </a:lnTo>
                <a:lnTo>
                  <a:pt x="30200" y="12470"/>
                </a:lnTo>
                <a:lnTo>
                  <a:pt x="34660" y="9611"/>
                </a:lnTo>
                <a:lnTo>
                  <a:pt x="37961" y="5245"/>
                </a:lnTo>
                <a:lnTo>
                  <a:pt x="39203" y="2588"/>
                </a:lnTo>
                <a:lnTo>
                  <a:pt x="40057" y="-537"/>
                </a:lnTo>
                <a:lnTo>
                  <a:pt x="40906" y="-3657"/>
                </a:lnTo>
                <a:lnTo>
                  <a:pt x="41328" y="-7203"/>
                </a:lnTo>
                <a:lnTo>
                  <a:pt x="41328" y="-14378"/>
                </a:lnTo>
                <a:lnTo>
                  <a:pt x="40996" y="-17463"/>
                </a:lnTo>
                <a:lnTo>
                  <a:pt x="40333" y="-20387"/>
                </a:lnTo>
                <a:lnTo>
                  <a:pt x="39660" y="-23291"/>
                </a:lnTo>
                <a:lnTo>
                  <a:pt x="38609" y="-25844"/>
                </a:lnTo>
                <a:lnTo>
                  <a:pt x="37158" y="-28044"/>
                </a:lnTo>
                <a:lnTo>
                  <a:pt x="33832" y="-31968"/>
                </a:lnTo>
                <a:lnTo>
                  <a:pt x="29249" y="-34495"/>
                </a:lnTo>
                <a:lnTo>
                  <a:pt x="26466" y="-35129"/>
                </a:lnTo>
                <a:lnTo>
                  <a:pt x="21704" y="-35129"/>
                </a:lnTo>
                <a:lnTo>
                  <a:pt x="18935" y="-34610"/>
                </a:lnTo>
                <a:lnTo>
                  <a:pt x="16268" y="-33732"/>
                </a:lnTo>
                <a:lnTo>
                  <a:pt x="13715" y="-32374"/>
                </a:lnTo>
                <a:lnTo>
                  <a:pt x="9907" y="-29466"/>
                </a:lnTo>
                <a:lnTo>
                  <a:pt x="7228" y="-26837"/>
                </a:lnTo>
                <a:lnTo>
                  <a:pt x="7228" y="-32882"/>
                </a:lnTo>
                <a:lnTo>
                  <a:pt x="5753" y="-34305"/>
                </a:lnTo>
                <a:lnTo>
                  <a:pt x="2923" y="-34430"/>
                </a:lnTo>
                <a:lnTo>
                  <a:pt x="0" y="-32882"/>
                </a:lnTo>
                <a:lnTo>
                  <a:pt x="49" y="30361"/>
                </a:lnTo>
                <a:lnTo>
                  <a:pt x="2627" y="31417"/>
                </a:lnTo>
                <a:lnTo>
                  <a:pt x="5600" y="31417"/>
                </a:lnTo>
                <a:lnTo>
                  <a:pt x="8229" y="29855"/>
                </a:lnTo>
                <a:lnTo>
                  <a:pt x="8229" y="7401"/>
                </a:lnTo>
                <a:lnTo>
                  <a:pt x="9424" y="8571"/>
                </a:lnTo>
                <a:lnTo>
                  <a:pt x="12686" y="11300"/>
                </a:lnTo>
                <a:lnTo>
                  <a:pt x="15925" y="13154"/>
                </a:lnTo>
                <a:lnTo>
                  <a:pt x="19302" y="14108"/>
                </a:lnTo>
                <a:lnTo>
                  <a:pt x="24994" y="14234"/>
                </a:lnTo>
                <a:lnTo>
                  <a:pt x="23215" y="7148"/>
                </a:lnTo>
                <a:lnTo>
                  <a:pt x="18900" y="7148"/>
                </a:lnTo>
                <a:lnTo>
                  <a:pt x="14705" y="4949"/>
                </a:lnTo>
                <a:lnTo>
                  <a:pt x="10504" y="1371"/>
                </a:lnTo>
                <a:lnTo>
                  <a:pt x="8229" y="-1386"/>
                </a:lnTo>
                <a:lnTo>
                  <a:pt x="8229" y="-192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8188120" y="4619207"/>
            <a:ext cx="31024" cy="49363"/>
          </a:xfrm>
          <a:custGeom>
            <a:avLst/>
            <a:gdLst/>
            <a:ahLst/>
            <a:cxnLst/>
            <a:rect l="l" t="t" r="r" b="b"/>
            <a:pathLst>
              <a:path w="31024" h="49363">
                <a:moveTo>
                  <a:pt x="23227" y="7148"/>
                </a:moveTo>
                <a:lnTo>
                  <a:pt x="25006" y="14234"/>
                </a:lnTo>
                <a:lnTo>
                  <a:pt x="27774" y="13651"/>
                </a:lnTo>
                <a:lnTo>
                  <a:pt x="30214" y="12470"/>
                </a:lnTo>
                <a:lnTo>
                  <a:pt x="31024" y="0"/>
                </a:lnTo>
                <a:lnTo>
                  <a:pt x="29196" y="3312"/>
                </a:lnTo>
                <a:lnTo>
                  <a:pt x="26492" y="5647"/>
                </a:lnTo>
                <a:lnTo>
                  <a:pt x="23227" y="7148"/>
                </a:lnTo>
                <a:close/>
              </a:path>
              <a:path w="31024" h="49363">
                <a:moveTo>
                  <a:pt x="8229" y="-19257"/>
                </a:moveTo>
                <a:lnTo>
                  <a:pt x="11951" y="-23371"/>
                </a:lnTo>
                <a:lnTo>
                  <a:pt x="15328" y="-26075"/>
                </a:lnTo>
                <a:lnTo>
                  <a:pt x="18489" y="-27561"/>
                </a:lnTo>
                <a:lnTo>
                  <a:pt x="21654" y="-28044"/>
                </a:lnTo>
                <a:lnTo>
                  <a:pt x="25593" y="-27536"/>
                </a:lnTo>
                <a:lnTo>
                  <a:pt x="28461" y="-25542"/>
                </a:lnTo>
                <a:lnTo>
                  <a:pt x="30455" y="-22557"/>
                </a:lnTo>
                <a:lnTo>
                  <a:pt x="31929" y="-18976"/>
                </a:lnTo>
                <a:lnTo>
                  <a:pt x="32627" y="-14685"/>
                </a:lnTo>
                <a:lnTo>
                  <a:pt x="32804" y="-10173"/>
                </a:lnTo>
                <a:lnTo>
                  <a:pt x="32804" y="-8078"/>
                </a:lnTo>
                <a:lnTo>
                  <a:pt x="32144" y="-3938"/>
                </a:lnTo>
                <a:lnTo>
                  <a:pt x="31024" y="0"/>
                </a:lnTo>
                <a:lnTo>
                  <a:pt x="30214" y="12470"/>
                </a:lnTo>
                <a:lnTo>
                  <a:pt x="34672" y="9611"/>
                </a:lnTo>
                <a:lnTo>
                  <a:pt x="37962" y="5245"/>
                </a:lnTo>
                <a:lnTo>
                  <a:pt x="39218" y="2588"/>
                </a:lnTo>
                <a:lnTo>
                  <a:pt x="40057" y="-537"/>
                </a:lnTo>
                <a:lnTo>
                  <a:pt x="40921" y="-3657"/>
                </a:lnTo>
                <a:lnTo>
                  <a:pt x="41338" y="-7203"/>
                </a:lnTo>
                <a:lnTo>
                  <a:pt x="41338" y="-14378"/>
                </a:lnTo>
                <a:lnTo>
                  <a:pt x="41008" y="-17463"/>
                </a:lnTo>
                <a:lnTo>
                  <a:pt x="40349" y="-20387"/>
                </a:lnTo>
                <a:lnTo>
                  <a:pt x="39676" y="-23291"/>
                </a:lnTo>
                <a:lnTo>
                  <a:pt x="38620" y="-25844"/>
                </a:lnTo>
                <a:lnTo>
                  <a:pt x="37174" y="-28044"/>
                </a:lnTo>
                <a:lnTo>
                  <a:pt x="33848" y="-31968"/>
                </a:lnTo>
                <a:lnTo>
                  <a:pt x="29260" y="-34495"/>
                </a:lnTo>
                <a:lnTo>
                  <a:pt x="26478" y="-35129"/>
                </a:lnTo>
                <a:lnTo>
                  <a:pt x="21719" y="-35129"/>
                </a:lnTo>
                <a:lnTo>
                  <a:pt x="18947" y="-34610"/>
                </a:lnTo>
                <a:lnTo>
                  <a:pt x="16282" y="-33732"/>
                </a:lnTo>
                <a:lnTo>
                  <a:pt x="13731" y="-32374"/>
                </a:lnTo>
                <a:lnTo>
                  <a:pt x="9918" y="-29466"/>
                </a:lnTo>
                <a:lnTo>
                  <a:pt x="7240" y="-26837"/>
                </a:lnTo>
                <a:lnTo>
                  <a:pt x="7240" y="-32882"/>
                </a:lnTo>
                <a:lnTo>
                  <a:pt x="5767" y="-34305"/>
                </a:lnTo>
                <a:lnTo>
                  <a:pt x="2919" y="-34430"/>
                </a:lnTo>
                <a:lnTo>
                  <a:pt x="0" y="-32882"/>
                </a:lnTo>
                <a:lnTo>
                  <a:pt x="64" y="30361"/>
                </a:lnTo>
                <a:lnTo>
                  <a:pt x="2628" y="31417"/>
                </a:lnTo>
                <a:lnTo>
                  <a:pt x="5601" y="31417"/>
                </a:lnTo>
                <a:lnTo>
                  <a:pt x="8229" y="29855"/>
                </a:lnTo>
                <a:lnTo>
                  <a:pt x="8229" y="7401"/>
                </a:lnTo>
                <a:lnTo>
                  <a:pt x="9436" y="8571"/>
                </a:lnTo>
                <a:lnTo>
                  <a:pt x="12701" y="11300"/>
                </a:lnTo>
                <a:lnTo>
                  <a:pt x="15937" y="13154"/>
                </a:lnTo>
                <a:lnTo>
                  <a:pt x="19317" y="14108"/>
                </a:lnTo>
                <a:lnTo>
                  <a:pt x="25006" y="14234"/>
                </a:lnTo>
                <a:lnTo>
                  <a:pt x="23227" y="7148"/>
                </a:lnTo>
                <a:lnTo>
                  <a:pt x="18896" y="7148"/>
                </a:lnTo>
                <a:lnTo>
                  <a:pt x="14720" y="4949"/>
                </a:lnTo>
                <a:lnTo>
                  <a:pt x="10515" y="1371"/>
                </a:lnTo>
                <a:lnTo>
                  <a:pt x="8229" y="-1386"/>
                </a:lnTo>
                <a:lnTo>
                  <a:pt x="8229" y="-192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8240464" y="4566262"/>
            <a:ext cx="10184" cy="66494"/>
          </a:xfrm>
          <a:custGeom>
            <a:avLst/>
            <a:gdLst/>
            <a:ahLst/>
            <a:cxnLst/>
            <a:rect l="l" t="t" r="r" b="b"/>
            <a:pathLst>
              <a:path w="10184" h="66494">
                <a:moveTo>
                  <a:pt x="0" y="4974"/>
                </a:moveTo>
                <a:lnTo>
                  <a:pt x="367" y="8164"/>
                </a:lnTo>
                <a:lnTo>
                  <a:pt x="3124" y="9878"/>
                </a:lnTo>
                <a:lnTo>
                  <a:pt x="7009" y="9878"/>
                </a:lnTo>
                <a:lnTo>
                  <a:pt x="9817" y="8124"/>
                </a:lnTo>
                <a:lnTo>
                  <a:pt x="10184" y="4888"/>
                </a:lnTo>
                <a:lnTo>
                  <a:pt x="9831" y="1699"/>
                </a:lnTo>
                <a:lnTo>
                  <a:pt x="7073" y="0"/>
                </a:lnTo>
                <a:lnTo>
                  <a:pt x="3175" y="0"/>
                </a:lnTo>
                <a:lnTo>
                  <a:pt x="367" y="1748"/>
                </a:lnTo>
                <a:lnTo>
                  <a:pt x="0" y="4974"/>
                </a:lnTo>
                <a:close/>
              </a:path>
              <a:path w="10184" h="66494">
                <a:moveTo>
                  <a:pt x="1055" y="65479"/>
                </a:moveTo>
                <a:lnTo>
                  <a:pt x="3632" y="66494"/>
                </a:lnTo>
                <a:lnTo>
                  <a:pt x="6606" y="66494"/>
                </a:lnTo>
                <a:lnTo>
                  <a:pt x="9234" y="64983"/>
                </a:lnTo>
                <a:lnTo>
                  <a:pt x="9169" y="19618"/>
                </a:lnTo>
                <a:lnTo>
                  <a:pt x="6606" y="18553"/>
                </a:lnTo>
                <a:lnTo>
                  <a:pt x="3632" y="18553"/>
                </a:lnTo>
                <a:lnTo>
                  <a:pt x="1004" y="20062"/>
                </a:lnTo>
                <a:lnTo>
                  <a:pt x="1055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8264963" y="4584077"/>
            <a:ext cx="38685" cy="48679"/>
          </a:xfrm>
          <a:custGeom>
            <a:avLst/>
            <a:gdLst/>
            <a:ahLst/>
            <a:cxnLst/>
            <a:rect l="l" t="t" r="r" b="b"/>
            <a:pathLst>
              <a:path w="38685" h="48679">
                <a:moveTo>
                  <a:pt x="30455" y="20866"/>
                </a:moveTo>
                <a:lnTo>
                  <a:pt x="30506" y="47664"/>
                </a:lnTo>
                <a:lnTo>
                  <a:pt x="33083" y="48679"/>
                </a:lnTo>
                <a:lnTo>
                  <a:pt x="36057" y="48679"/>
                </a:lnTo>
                <a:lnTo>
                  <a:pt x="38685" y="47167"/>
                </a:lnTo>
                <a:lnTo>
                  <a:pt x="38685" y="16574"/>
                </a:lnTo>
                <a:lnTo>
                  <a:pt x="38418" y="13831"/>
                </a:lnTo>
                <a:lnTo>
                  <a:pt x="37871" y="11557"/>
                </a:lnTo>
                <a:lnTo>
                  <a:pt x="36399" y="7275"/>
                </a:lnTo>
                <a:lnTo>
                  <a:pt x="33872" y="3898"/>
                </a:lnTo>
                <a:lnTo>
                  <a:pt x="30175" y="1512"/>
                </a:lnTo>
                <a:lnTo>
                  <a:pt x="25603" y="0"/>
                </a:lnTo>
                <a:lnTo>
                  <a:pt x="20040" y="0"/>
                </a:lnTo>
                <a:lnTo>
                  <a:pt x="15001" y="1969"/>
                </a:lnTo>
                <a:lnTo>
                  <a:pt x="9956" y="5360"/>
                </a:lnTo>
                <a:lnTo>
                  <a:pt x="7429" y="8190"/>
                </a:lnTo>
                <a:lnTo>
                  <a:pt x="7429" y="2246"/>
                </a:lnTo>
                <a:lnTo>
                  <a:pt x="5561" y="774"/>
                </a:lnTo>
                <a:lnTo>
                  <a:pt x="2973" y="698"/>
                </a:lnTo>
                <a:lnTo>
                  <a:pt x="0" y="2246"/>
                </a:lnTo>
                <a:lnTo>
                  <a:pt x="49" y="47664"/>
                </a:lnTo>
                <a:lnTo>
                  <a:pt x="2627" y="48679"/>
                </a:lnTo>
                <a:lnTo>
                  <a:pt x="5612" y="48679"/>
                </a:lnTo>
                <a:lnTo>
                  <a:pt x="8243" y="47167"/>
                </a:lnTo>
                <a:lnTo>
                  <a:pt x="8243" y="15775"/>
                </a:lnTo>
                <a:lnTo>
                  <a:pt x="10490" y="12952"/>
                </a:lnTo>
                <a:lnTo>
                  <a:pt x="14720" y="9335"/>
                </a:lnTo>
                <a:lnTo>
                  <a:pt x="18845" y="7138"/>
                </a:lnTo>
                <a:lnTo>
                  <a:pt x="22517" y="7138"/>
                </a:lnTo>
                <a:lnTo>
                  <a:pt x="26341" y="8637"/>
                </a:lnTo>
                <a:lnTo>
                  <a:pt x="28868" y="11761"/>
                </a:lnTo>
                <a:lnTo>
                  <a:pt x="29843" y="14671"/>
                </a:lnTo>
                <a:lnTo>
                  <a:pt x="30455" y="18313"/>
                </a:lnTo>
                <a:lnTo>
                  <a:pt x="30455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8313306" y="4603468"/>
            <a:ext cx="17096" cy="50278"/>
          </a:xfrm>
          <a:custGeom>
            <a:avLst/>
            <a:gdLst/>
            <a:ahLst/>
            <a:cxnLst/>
            <a:rect l="l" t="t" r="r" b="b"/>
            <a:pathLst>
              <a:path w="17096" h="50278">
                <a:moveTo>
                  <a:pt x="13248" y="11706"/>
                </a:moveTo>
                <a:lnTo>
                  <a:pt x="17096" y="6562"/>
                </a:lnTo>
                <a:lnTo>
                  <a:pt x="13042" y="4010"/>
                </a:lnTo>
                <a:lnTo>
                  <a:pt x="10530" y="0"/>
                </a:lnTo>
                <a:lnTo>
                  <a:pt x="10480" y="10957"/>
                </a:lnTo>
                <a:lnTo>
                  <a:pt x="13248" y="11706"/>
                </a:lnTo>
                <a:close/>
              </a:path>
              <a:path w="17096" h="50278">
                <a:moveTo>
                  <a:pt x="9032" y="14043"/>
                </a:moveTo>
                <a:lnTo>
                  <a:pt x="8741" y="30985"/>
                </a:lnTo>
                <a:lnTo>
                  <a:pt x="10756" y="28166"/>
                </a:lnTo>
                <a:lnTo>
                  <a:pt x="9575" y="17181"/>
                </a:lnTo>
                <a:lnTo>
                  <a:pt x="9032" y="14043"/>
                </a:lnTo>
                <a:close/>
              </a:path>
              <a:path w="17096" h="50278">
                <a:moveTo>
                  <a:pt x="2984" y="1155"/>
                </a:moveTo>
                <a:lnTo>
                  <a:pt x="4194" y="4250"/>
                </a:lnTo>
                <a:lnTo>
                  <a:pt x="4813" y="8125"/>
                </a:lnTo>
                <a:lnTo>
                  <a:pt x="2933" y="11159"/>
                </a:lnTo>
                <a:lnTo>
                  <a:pt x="1703" y="14565"/>
                </a:lnTo>
                <a:lnTo>
                  <a:pt x="1703" y="18072"/>
                </a:lnTo>
                <a:lnTo>
                  <a:pt x="3647" y="21955"/>
                </a:lnTo>
                <a:lnTo>
                  <a:pt x="4485" y="25513"/>
                </a:lnTo>
                <a:lnTo>
                  <a:pt x="2174" y="28105"/>
                </a:lnTo>
                <a:lnTo>
                  <a:pt x="673" y="30934"/>
                </a:lnTo>
                <a:lnTo>
                  <a:pt x="0" y="34074"/>
                </a:lnTo>
                <a:lnTo>
                  <a:pt x="0" y="36903"/>
                </a:lnTo>
                <a:lnTo>
                  <a:pt x="1094" y="39992"/>
                </a:lnTo>
                <a:lnTo>
                  <a:pt x="3009" y="42745"/>
                </a:lnTo>
                <a:lnTo>
                  <a:pt x="6275" y="44866"/>
                </a:lnTo>
                <a:lnTo>
                  <a:pt x="10897" y="46328"/>
                </a:lnTo>
                <a:lnTo>
                  <a:pt x="13464" y="46936"/>
                </a:lnTo>
                <a:lnTo>
                  <a:pt x="16549" y="47252"/>
                </a:lnTo>
                <a:lnTo>
                  <a:pt x="23929" y="47252"/>
                </a:lnTo>
                <a:lnTo>
                  <a:pt x="27190" y="46835"/>
                </a:lnTo>
                <a:lnTo>
                  <a:pt x="29949" y="46022"/>
                </a:lnTo>
                <a:lnTo>
                  <a:pt x="32716" y="45208"/>
                </a:lnTo>
                <a:lnTo>
                  <a:pt x="34988" y="44091"/>
                </a:lnTo>
                <a:lnTo>
                  <a:pt x="38545" y="41273"/>
                </a:lnTo>
                <a:lnTo>
                  <a:pt x="40730" y="37755"/>
                </a:lnTo>
                <a:lnTo>
                  <a:pt x="42037" y="33944"/>
                </a:lnTo>
                <a:lnTo>
                  <a:pt x="42037" y="29904"/>
                </a:lnTo>
                <a:lnTo>
                  <a:pt x="40881" y="26704"/>
                </a:lnTo>
                <a:lnTo>
                  <a:pt x="37696" y="22960"/>
                </a:lnTo>
                <a:lnTo>
                  <a:pt x="34711" y="21167"/>
                </a:lnTo>
                <a:lnTo>
                  <a:pt x="30977" y="20077"/>
                </a:lnTo>
                <a:lnTo>
                  <a:pt x="26708" y="19695"/>
                </a:lnTo>
                <a:lnTo>
                  <a:pt x="14975" y="19202"/>
                </a:lnTo>
                <a:lnTo>
                  <a:pt x="13172" y="19137"/>
                </a:lnTo>
                <a:lnTo>
                  <a:pt x="9575" y="17181"/>
                </a:lnTo>
                <a:lnTo>
                  <a:pt x="10756" y="28166"/>
                </a:lnTo>
                <a:lnTo>
                  <a:pt x="13388" y="25779"/>
                </a:lnTo>
                <a:lnTo>
                  <a:pt x="25008" y="26186"/>
                </a:lnTo>
                <a:lnTo>
                  <a:pt x="27712" y="26247"/>
                </a:lnTo>
                <a:lnTo>
                  <a:pt x="29847" y="26808"/>
                </a:lnTo>
                <a:lnTo>
                  <a:pt x="33008" y="28903"/>
                </a:lnTo>
                <a:lnTo>
                  <a:pt x="33797" y="32331"/>
                </a:lnTo>
                <a:lnTo>
                  <a:pt x="33581" y="34541"/>
                </a:lnTo>
                <a:lnTo>
                  <a:pt x="31929" y="37515"/>
                </a:lnTo>
                <a:lnTo>
                  <a:pt x="28512" y="39761"/>
                </a:lnTo>
                <a:lnTo>
                  <a:pt x="25161" y="40716"/>
                </a:lnTo>
                <a:lnTo>
                  <a:pt x="20563" y="40956"/>
                </a:lnTo>
                <a:lnTo>
                  <a:pt x="16649" y="40956"/>
                </a:lnTo>
                <a:lnTo>
                  <a:pt x="13578" y="40394"/>
                </a:lnTo>
                <a:lnTo>
                  <a:pt x="11394" y="39289"/>
                </a:lnTo>
                <a:lnTo>
                  <a:pt x="8092" y="36536"/>
                </a:lnTo>
                <a:lnTo>
                  <a:pt x="8092" y="33666"/>
                </a:lnTo>
                <a:lnTo>
                  <a:pt x="8741" y="30985"/>
                </a:lnTo>
                <a:lnTo>
                  <a:pt x="9032" y="14043"/>
                </a:lnTo>
                <a:lnTo>
                  <a:pt x="10480" y="10957"/>
                </a:lnTo>
                <a:lnTo>
                  <a:pt x="10530" y="-4295"/>
                </a:lnTo>
                <a:lnTo>
                  <a:pt x="11484" y="-8003"/>
                </a:lnTo>
                <a:lnTo>
                  <a:pt x="13629" y="-10937"/>
                </a:lnTo>
                <a:lnTo>
                  <a:pt x="16981" y="-12740"/>
                </a:lnTo>
                <a:lnTo>
                  <a:pt x="19965" y="-13007"/>
                </a:lnTo>
                <a:lnTo>
                  <a:pt x="23050" y="-13007"/>
                </a:lnTo>
                <a:lnTo>
                  <a:pt x="27141" y="-10429"/>
                </a:lnTo>
                <a:lnTo>
                  <a:pt x="29657" y="-6325"/>
                </a:lnTo>
                <a:lnTo>
                  <a:pt x="29657" y="-1969"/>
                </a:lnTo>
                <a:lnTo>
                  <a:pt x="28703" y="1673"/>
                </a:lnTo>
                <a:lnTo>
                  <a:pt x="26543" y="4556"/>
                </a:lnTo>
                <a:lnTo>
                  <a:pt x="23166" y="6310"/>
                </a:lnTo>
                <a:lnTo>
                  <a:pt x="20116" y="6562"/>
                </a:lnTo>
                <a:lnTo>
                  <a:pt x="17096" y="6562"/>
                </a:lnTo>
                <a:lnTo>
                  <a:pt x="13248" y="11706"/>
                </a:lnTo>
                <a:lnTo>
                  <a:pt x="16549" y="12660"/>
                </a:lnTo>
                <a:lnTo>
                  <a:pt x="20116" y="12901"/>
                </a:lnTo>
                <a:lnTo>
                  <a:pt x="22708" y="12901"/>
                </a:lnTo>
                <a:lnTo>
                  <a:pt x="27216" y="11807"/>
                </a:lnTo>
                <a:lnTo>
                  <a:pt x="31179" y="10019"/>
                </a:lnTo>
                <a:lnTo>
                  <a:pt x="34264" y="7250"/>
                </a:lnTo>
                <a:lnTo>
                  <a:pt x="36285" y="3567"/>
                </a:lnTo>
                <a:lnTo>
                  <a:pt x="37545" y="-727"/>
                </a:lnTo>
                <a:lnTo>
                  <a:pt x="37545" y="-4878"/>
                </a:lnTo>
                <a:lnTo>
                  <a:pt x="36831" y="-7827"/>
                </a:lnTo>
                <a:lnTo>
                  <a:pt x="34394" y="-11800"/>
                </a:lnTo>
                <a:lnTo>
                  <a:pt x="40831" y="-11800"/>
                </a:lnTo>
                <a:lnTo>
                  <a:pt x="41734" y="-12053"/>
                </a:lnTo>
                <a:lnTo>
                  <a:pt x="42534" y="-15102"/>
                </a:lnTo>
                <a:lnTo>
                  <a:pt x="40831" y="-18442"/>
                </a:lnTo>
                <a:lnTo>
                  <a:pt x="27270" y="-18442"/>
                </a:lnTo>
                <a:lnTo>
                  <a:pt x="25120" y="-18911"/>
                </a:lnTo>
                <a:lnTo>
                  <a:pt x="21478" y="-19292"/>
                </a:lnTo>
                <a:lnTo>
                  <a:pt x="17589" y="-19292"/>
                </a:lnTo>
                <a:lnTo>
                  <a:pt x="13097" y="-18176"/>
                </a:lnTo>
                <a:lnTo>
                  <a:pt x="9118" y="-16347"/>
                </a:lnTo>
                <a:lnTo>
                  <a:pt x="6059" y="-13554"/>
                </a:lnTo>
                <a:lnTo>
                  <a:pt x="3989" y="-9806"/>
                </a:lnTo>
                <a:lnTo>
                  <a:pt x="2692" y="-5486"/>
                </a:lnTo>
                <a:lnTo>
                  <a:pt x="2692" y="-2923"/>
                </a:lnTo>
                <a:lnTo>
                  <a:pt x="2984" y="11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8385991" y="4567096"/>
            <a:ext cx="46875" cy="66193"/>
          </a:xfrm>
          <a:custGeom>
            <a:avLst/>
            <a:gdLst/>
            <a:ahLst/>
            <a:cxnLst/>
            <a:rect l="l" t="t" r="r" b="b"/>
            <a:pathLst>
              <a:path w="46875" h="66193">
                <a:moveTo>
                  <a:pt x="9081" y="29325"/>
                </a:moveTo>
                <a:lnTo>
                  <a:pt x="9550" y="25654"/>
                </a:lnTo>
                <a:lnTo>
                  <a:pt x="10464" y="22442"/>
                </a:lnTo>
                <a:lnTo>
                  <a:pt x="11379" y="19241"/>
                </a:lnTo>
                <a:lnTo>
                  <a:pt x="12686" y="16509"/>
                </a:lnTo>
                <a:lnTo>
                  <a:pt x="14352" y="14274"/>
                </a:lnTo>
                <a:lnTo>
                  <a:pt x="18035" y="10364"/>
                </a:lnTo>
                <a:lnTo>
                  <a:pt x="22758" y="8064"/>
                </a:lnTo>
                <a:lnTo>
                  <a:pt x="25375" y="7491"/>
                </a:lnTo>
                <a:lnTo>
                  <a:pt x="30897" y="7491"/>
                </a:lnTo>
                <a:lnTo>
                  <a:pt x="33159" y="7823"/>
                </a:lnTo>
                <a:lnTo>
                  <a:pt x="36946" y="9118"/>
                </a:lnTo>
                <a:lnTo>
                  <a:pt x="39866" y="10617"/>
                </a:lnTo>
                <a:lnTo>
                  <a:pt x="43106" y="12762"/>
                </a:lnTo>
                <a:lnTo>
                  <a:pt x="45935" y="13360"/>
                </a:lnTo>
                <a:lnTo>
                  <a:pt x="46622" y="10605"/>
                </a:lnTo>
                <a:lnTo>
                  <a:pt x="46432" y="7581"/>
                </a:lnTo>
                <a:lnTo>
                  <a:pt x="44703" y="4979"/>
                </a:lnTo>
                <a:lnTo>
                  <a:pt x="41568" y="3009"/>
                </a:lnTo>
                <a:lnTo>
                  <a:pt x="38734" y="1854"/>
                </a:lnTo>
                <a:lnTo>
                  <a:pt x="35599" y="888"/>
                </a:lnTo>
                <a:lnTo>
                  <a:pt x="32078" y="176"/>
                </a:lnTo>
                <a:lnTo>
                  <a:pt x="28395" y="0"/>
                </a:lnTo>
                <a:lnTo>
                  <a:pt x="24180" y="0"/>
                </a:lnTo>
                <a:lnTo>
                  <a:pt x="20321" y="774"/>
                </a:lnTo>
                <a:lnTo>
                  <a:pt x="16854" y="2301"/>
                </a:lnTo>
                <a:lnTo>
                  <a:pt x="13359" y="3834"/>
                </a:lnTo>
                <a:lnTo>
                  <a:pt x="10374" y="6059"/>
                </a:lnTo>
                <a:lnTo>
                  <a:pt x="7886" y="8967"/>
                </a:lnTo>
                <a:lnTo>
                  <a:pt x="5384" y="11887"/>
                </a:lnTo>
                <a:lnTo>
                  <a:pt x="3441" y="15430"/>
                </a:lnTo>
                <a:lnTo>
                  <a:pt x="2070" y="19620"/>
                </a:lnTo>
                <a:lnTo>
                  <a:pt x="687" y="23813"/>
                </a:lnTo>
                <a:lnTo>
                  <a:pt x="0" y="28587"/>
                </a:lnTo>
                <a:lnTo>
                  <a:pt x="0" y="39179"/>
                </a:lnTo>
                <a:lnTo>
                  <a:pt x="636" y="43801"/>
                </a:lnTo>
                <a:lnTo>
                  <a:pt x="1918" y="47805"/>
                </a:lnTo>
                <a:lnTo>
                  <a:pt x="3200" y="51814"/>
                </a:lnTo>
                <a:lnTo>
                  <a:pt x="5029" y="55181"/>
                </a:lnTo>
                <a:lnTo>
                  <a:pt x="7415" y="57913"/>
                </a:lnTo>
                <a:lnTo>
                  <a:pt x="9791" y="60642"/>
                </a:lnTo>
                <a:lnTo>
                  <a:pt x="12674" y="62712"/>
                </a:lnTo>
                <a:lnTo>
                  <a:pt x="16041" y="64098"/>
                </a:lnTo>
                <a:lnTo>
                  <a:pt x="19418" y="65506"/>
                </a:lnTo>
                <a:lnTo>
                  <a:pt x="23215" y="66193"/>
                </a:lnTo>
                <a:lnTo>
                  <a:pt x="27406" y="66193"/>
                </a:lnTo>
                <a:lnTo>
                  <a:pt x="32068" y="65977"/>
                </a:lnTo>
                <a:lnTo>
                  <a:pt x="36158" y="65073"/>
                </a:lnTo>
                <a:lnTo>
                  <a:pt x="39560" y="63882"/>
                </a:lnTo>
                <a:lnTo>
                  <a:pt x="43524" y="61873"/>
                </a:lnTo>
                <a:lnTo>
                  <a:pt x="46572" y="59018"/>
                </a:lnTo>
                <a:lnTo>
                  <a:pt x="46875" y="56261"/>
                </a:lnTo>
                <a:lnTo>
                  <a:pt x="46875" y="55497"/>
                </a:lnTo>
                <a:lnTo>
                  <a:pt x="44387" y="52793"/>
                </a:lnTo>
                <a:lnTo>
                  <a:pt x="41528" y="54763"/>
                </a:lnTo>
                <a:lnTo>
                  <a:pt x="38811" y="56325"/>
                </a:lnTo>
                <a:lnTo>
                  <a:pt x="35253" y="57657"/>
                </a:lnTo>
                <a:lnTo>
                  <a:pt x="31078" y="58623"/>
                </a:lnTo>
                <a:lnTo>
                  <a:pt x="25452" y="58623"/>
                </a:lnTo>
                <a:lnTo>
                  <a:pt x="22732" y="58079"/>
                </a:lnTo>
                <a:lnTo>
                  <a:pt x="20321" y="56998"/>
                </a:lnTo>
                <a:lnTo>
                  <a:pt x="15886" y="54316"/>
                </a:lnTo>
                <a:lnTo>
                  <a:pt x="12574" y="50091"/>
                </a:lnTo>
                <a:lnTo>
                  <a:pt x="11289" y="47458"/>
                </a:lnTo>
                <a:lnTo>
                  <a:pt x="10414" y="44309"/>
                </a:lnTo>
                <a:lnTo>
                  <a:pt x="9525" y="41173"/>
                </a:lnTo>
                <a:lnTo>
                  <a:pt x="9081" y="37541"/>
                </a:lnTo>
                <a:lnTo>
                  <a:pt x="9081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8439757" y="4584073"/>
            <a:ext cx="41338" cy="49363"/>
          </a:xfrm>
          <a:custGeom>
            <a:avLst/>
            <a:gdLst/>
            <a:ahLst/>
            <a:cxnLst/>
            <a:rect l="l" t="t" r="r" b="b"/>
            <a:pathLst>
              <a:path w="41338" h="49363">
                <a:moveTo>
                  <a:pt x="8611" y="18479"/>
                </a:moveTo>
                <a:lnTo>
                  <a:pt x="9500" y="15048"/>
                </a:lnTo>
                <a:lnTo>
                  <a:pt x="10872" y="11902"/>
                </a:lnTo>
                <a:lnTo>
                  <a:pt x="14237" y="8356"/>
                </a:lnTo>
                <a:lnTo>
                  <a:pt x="17322" y="6833"/>
                </a:lnTo>
                <a:lnTo>
                  <a:pt x="21160" y="6441"/>
                </a:lnTo>
                <a:lnTo>
                  <a:pt x="25135" y="6441"/>
                </a:lnTo>
                <a:lnTo>
                  <a:pt x="28130" y="7672"/>
                </a:lnTo>
                <a:lnTo>
                  <a:pt x="32194" y="12600"/>
                </a:lnTo>
                <a:lnTo>
                  <a:pt x="33159" y="15988"/>
                </a:lnTo>
                <a:lnTo>
                  <a:pt x="33059" y="20318"/>
                </a:lnTo>
                <a:lnTo>
                  <a:pt x="38127" y="26366"/>
                </a:lnTo>
                <a:lnTo>
                  <a:pt x="40363" y="25538"/>
                </a:lnTo>
                <a:lnTo>
                  <a:pt x="41338" y="22759"/>
                </a:lnTo>
                <a:lnTo>
                  <a:pt x="41338" y="18338"/>
                </a:lnTo>
                <a:lnTo>
                  <a:pt x="40971" y="15585"/>
                </a:lnTo>
                <a:lnTo>
                  <a:pt x="40208" y="13003"/>
                </a:lnTo>
                <a:lnTo>
                  <a:pt x="39474" y="10426"/>
                </a:lnTo>
                <a:lnTo>
                  <a:pt x="36691" y="6275"/>
                </a:lnTo>
                <a:lnTo>
                  <a:pt x="33059" y="2833"/>
                </a:lnTo>
                <a:lnTo>
                  <a:pt x="28094" y="558"/>
                </a:lnTo>
                <a:lnTo>
                  <a:pt x="25095" y="0"/>
                </a:lnTo>
                <a:lnTo>
                  <a:pt x="18277" y="0"/>
                </a:lnTo>
                <a:lnTo>
                  <a:pt x="15303" y="572"/>
                </a:lnTo>
                <a:lnTo>
                  <a:pt x="12640" y="1728"/>
                </a:lnTo>
                <a:lnTo>
                  <a:pt x="9983" y="2870"/>
                </a:lnTo>
                <a:lnTo>
                  <a:pt x="7711" y="4522"/>
                </a:lnTo>
                <a:lnTo>
                  <a:pt x="8611" y="18479"/>
                </a:lnTo>
                <a:close/>
              </a:path>
              <a:path w="41338" h="49363">
                <a:moveTo>
                  <a:pt x="0" y="24905"/>
                </a:moveTo>
                <a:lnTo>
                  <a:pt x="0" y="28980"/>
                </a:lnTo>
                <a:lnTo>
                  <a:pt x="496" y="32537"/>
                </a:lnTo>
                <a:lnTo>
                  <a:pt x="1461" y="35596"/>
                </a:lnTo>
                <a:lnTo>
                  <a:pt x="2426" y="38646"/>
                </a:lnTo>
                <a:lnTo>
                  <a:pt x="3848" y="41214"/>
                </a:lnTo>
                <a:lnTo>
                  <a:pt x="5756" y="43233"/>
                </a:lnTo>
                <a:lnTo>
                  <a:pt x="9983" y="46800"/>
                </a:lnTo>
                <a:lnTo>
                  <a:pt x="12750" y="47830"/>
                </a:lnTo>
                <a:lnTo>
                  <a:pt x="15534" y="48855"/>
                </a:lnTo>
                <a:lnTo>
                  <a:pt x="18784" y="49363"/>
                </a:lnTo>
                <a:lnTo>
                  <a:pt x="22467" y="49363"/>
                </a:lnTo>
                <a:lnTo>
                  <a:pt x="26607" y="49212"/>
                </a:lnTo>
                <a:lnTo>
                  <a:pt x="30365" y="48590"/>
                </a:lnTo>
                <a:lnTo>
                  <a:pt x="33454" y="47830"/>
                </a:lnTo>
                <a:lnTo>
                  <a:pt x="36043" y="47026"/>
                </a:lnTo>
                <a:lnTo>
                  <a:pt x="39028" y="45123"/>
                </a:lnTo>
                <a:lnTo>
                  <a:pt x="39448" y="42480"/>
                </a:lnTo>
                <a:lnTo>
                  <a:pt x="38901" y="39585"/>
                </a:lnTo>
                <a:lnTo>
                  <a:pt x="36309" y="39817"/>
                </a:lnTo>
                <a:lnTo>
                  <a:pt x="33300" y="40982"/>
                </a:lnTo>
                <a:lnTo>
                  <a:pt x="30632" y="41807"/>
                </a:lnTo>
                <a:lnTo>
                  <a:pt x="27294" y="42505"/>
                </a:lnTo>
                <a:lnTo>
                  <a:pt x="23242" y="42685"/>
                </a:lnTo>
                <a:lnTo>
                  <a:pt x="20538" y="42685"/>
                </a:lnTo>
                <a:lnTo>
                  <a:pt x="18237" y="42289"/>
                </a:lnTo>
                <a:lnTo>
                  <a:pt x="14493" y="40767"/>
                </a:lnTo>
                <a:lnTo>
                  <a:pt x="11800" y="38239"/>
                </a:lnTo>
                <a:lnTo>
                  <a:pt x="9791" y="35090"/>
                </a:lnTo>
                <a:lnTo>
                  <a:pt x="8802" y="31104"/>
                </a:lnTo>
                <a:lnTo>
                  <a:pt x="8535" y="26366"/>
                </a:lnTo>
                <a:lnTo>
                  <a:pt x="38127" y="26366"/>
                </a:lnTo>
                <a:lnTo>
                  <a:pt x="33059" y="20318"/>
                </a:lnTo>
                <a:lnTo>
                  <a:pt x="8535" y="20318"/>
                </a:lnTo>
                <a:lnTo>
                  <a:pt x="8611" y="18479"/>
                </a:lnTo>
                <a:lnTo>
                  <a:pt x="7711" y="4522"/>
                </a:lnTo>
                <a:lnTo>
                  <a:pt x="3938" y="8813"/>
                </a:lnTo>
                <a:lnTo>
                  <a:pt x="2501" y="11430"/>
                </a:lnTo>
                <a:lnTo>
                  <a:pt x="1512" y="14504"/>
                </a:lnTo>
                <a:lnTo>
                  <a:pt x="511" y="17575"/>
                </a:lnTo>
                <a:lnTo>
                  <a:pt x="0" y="21056"/>
                </a:lnTo>
                <a:lnTo>
                  <a:pt x="0" y="249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8493563" y="4584077"/>
            <a:ext cx="38685" cy="48679"/>
          </a:xfrm>
          <a:custGeom>
            <a:avLst/>
            <a:gdLst/>
            <a:ahLst/>
            <a:cxnLst/>
            <a:rect l="l" t="t" r="r" b="b"/>
            <a:pathLst>
              <a:path w="38685" h="48679">
                <a:moveTo>
                  <a:pt x="30455" y="20866"/>
                </a:moveTo>
                <a:lnTo>
                  <a:pt x="30506" y="47664"/>
                </a:lnTo>
                <a:lnTo>
                  <a:pt x="33083" y="48679"/>
                </a:lnTo>
                <a:lnTo>
                  <a:pt x="36057" y="48679"/>
                </a:lnTo>
                <a:lnTo>
                  <a:pt x="38685" y="47167"/>
                </a:lnTo>
                <a:lnTo>
                  <a:pt x="38685" y="16574"/>
                </a:lnTo>
                <a:lnTo>
                  <a:pt x="38418" y="13831"/>
                </a:lnTo>
                <a:lnTo>
                  <a:pt x="37871" y="11557"/>
                </a:lnTo>
                <a:lnTo>
                  <a:pt x="36399" y="7275"/>
                </a:lnTo>
                <a:lnTo>
                  <a:pt x="33872" y="3898"/>
                </a:lnTo>
                <a:lnTo>
                  <a:pt x="30175" y="1512"/>
                </a:lnTo>
                <a:lnTo>
                  <a:pt x="25603" y="0"/>
                </a:lnTo>
                <a:lnTo>
                  <a:pt x="20040" y="0"/>
                </a:lnTo>
                <a:lnTo>
                  <a:pt x="15001" y="1969"/>
                </a:lnTo>
                <a:lnTo>
                  <a:pt x="9956" y="5360"/>
                </a:lnTo>
                <a:lnTo>
                  <a:pt x="7429" y="8190"/>
                </a:lnTo>
                <a:lnTo>
                  <a:pt x="7429" y="2246"/>
                </a:lnTo>
                <a:lnTo>
                  <a:pt x="5561" y="774"/>
                </a:lnTo>
                <a:lnTo>
                  <a:pt x="2973" y="698"/>
                </a:lnTo>
                <a:lnTo>
                  <a:pt x="0" y="2246"/>
                </a:lnTo>
                <a:lnTo>
                  <a:pt x="49" y="47664"/>
                </a:lnTo>
                <a:lnTo>
                  <a:pt x="2627" y="48679"/>
                </a:lnTo>
                <a:lnTo>
                  <a:pt x="5612" y="48679"/>
                </a:lnTo>
                <a:lnTo>
                  <a:pt x="8243" y="47167"/>
                </a:lnTo>
                <a:lnTo>
                  <a:pt x="8243" y="15775"/>
                </a:lnTo>
                <a:lnTo>
                  <a:pt x="10490" y="12952"/>
                </a:lnTo>
                <a:lnTo>
                  <a:pt x="14720" y="9335"/>
                </a:lnTo>
                <a:lnTo>
                  <a:pt x="18845" y="7138"/>
                </a:lnTo>
                <a:lnTo>
                  <a:pt x="22517" y="7138"/>
                </a:lnTo>
                <a:lnTo>
                  <a:pt x="26341" y="8637"/>
                </a:lnTo>
                <a:lnTo>
                  <a:pt x="28868" y="11761"/>
                </a:lnTo>
                <a:lnTo>
                  <a:pt x="29843" y="14671"/>
                </a:lnTo>
                <a:lnTo>
                  <a:pt x="30455" y="18313"/>
                </a:lnTo>
                <a:lnTo>
                  <a:pt x="30455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8540898" y="4572777"/>
            <a:ext cx="29362" cy="60566"/>
          </a:xfrm>
          <a:custGeom>
            <a:avLst/>
            <a:gdLst/>
            <a:ahLst/>
            <a:cxnLst/>
            <a:rect l="l" t="t" r="r" b="b"/>
            <a:pathLst>
              <a:path w="29362" h="60566">
                <a:moveTo>
                  <a:pt x="16193" y="1563"/>
                </a:moveTo>
                <a:lnTo>
                  <a:pt x="16117" y="1116"/>
                </a:lnTo>
                <a:lnTo>
                  <a:pt x="13564" y="0"/>
                </a:lnTo>
                <a:lnTo>
                  <a:pt x="10581" y="0"/>
                </a:lnTo>
                <a:lnTo>
                  <a:pt x="7938" y="1563"/>
                </a:lnTo>
                <a:lnTo>
                  <a:pt x="7938" y="12244"/>
                </a:lnTo>
                <a:lnTo>
                  <a:pt x="1703" y="12244"/>
                </a:lnTo>
                <a:lnTo>
                  <a:pt x="468" y="13032"/>
                </a:lnTo>
                <a:lnTo>
                  <a:pt x="0" y="15695"/>
                </a:lnTo>
                <a:lnTo>
                  <a:pt x="1653" y="19088"/>
                </a:lnTo>
                <a:lnTo>
                  <a:pt x="7938" y="19088"/>
                </a:lnTo>
                <a:lnTo>
                  <a:pt x="7938" y="47941"/>
                </a:lnTo>
                <a:lnTo>
                  <a:pt x="8190" y="50191"/>
                </a:lnTo>
                <a:lnTo>
                  <a:pt x="9155" y="54025"/>
                </a:lnTo>
                <a:lnTo>
                  <a:pt x="12063" y="58089"/>
                </a:lnTo>
                <a:lnTo>
                  <a:pt x="15087" y="59651"/>
                </a:lnTo>
                <a:lnTo>
                  <a:pt x="18745" y="60566"/>
                </a:lnTo>
                <a:lnTo>
                  <a:pt x="23368" y="60415"/>
                </a:lnTo>
                <a:lnTo>
                  <a:pt x="26226" y="59893"/>
                </a:lnTo>
                <a:lnTo>
                  <a:pt x="29030" y="58054"/>
                </a:lnTo>
                <a:lnTo>
                  <a:pt x="29362" y="55181"/>
                </a:lnTo>
                <a:lnTo>
                  <a:pt x="28689" y="52261"/>
                </a:lnTo>
                <a:lnTo>
                  <a:pt x="26111" y="52834"/>
                </a:lnTo>
                <a:lnTo>
                  <a:pt x="23242" y="53533"/>
                </a:lnTo>
                <a:lnTo>
                  <a:pt x="20102" y="53533"/>
                </a:lnTo>
                <a:lnTo>
                  <a:pt x="17550" y="51167"/>
                </a:lnTo>
                <a:lnTo>
                  <a:pt x="16193" y="47242"/>
                </a:lnTo>
                <a:lnTo>
                  <a:pt x="16193" y="19088"/>
                </a:lnTo>
                <a:lnTo>
                  <a:pt x="27713" y="19088"/>
                </a:lnTo>
                <a:lnTo>
                  <a:pt x="29211" y="17755"/>
                </a:lnTo>
                <a:lnTo>
                  <a:pt x="29362" y="15063"/>
                </a:lnTo>
                <a:lnTo>
                  <a:pt x="27713" y="12244"/>
                </a:lnTo>
                <a:lnTo>
                  <a:pt x="16193" y="12244"/>
                </a:lnTo>
                <a:lnTo>
                  <a:pt x="16193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8581194" y="4584081"/>
            <a:ext cx="26247" cy="48679"/>
          </a:xfrm>
          <a:custGeom>
            <a:avLst/>
            <a:gdLst/>
            <a:ahLst/>
            <a:cxnLst/>
            <a:rect l="l" t="t" r="r" b="b"/>
            <a:pathLst>
              <a:path w="26247" h="48679">
                <a:moveTo>
                  <a:pt x="8229" y="17614"/>
                </a:moveTo>
                <a:lnTo>
                  <a:pt x="9395" y="15786"/>
                </a:lnTo>
                <a:lnTo>
                  <a:pt x="11429" y="12967"/>
                </a:lnTo>
                <a:lnTo>
                  <a:pt x="14198" y="9932"/>
                </a:lnTo>
                <a:lnTo>
                  <a:pt x="17524" y="7948"/>
                </a:lnTo>
                <a:lnTo>
                  <a:pt x="20519" y="7848"/>
                </a:lnTo>
                <a:lnTo>
                  <a:pt x="23211" y="8561"/>
                </a:lnTo>
                <a:lnTo>
                  <a:pt x="26095" y="7923"/>
                </a:lnTo>
                <a:lnTo>
                  <a:pt x="26247" y="5180"/>
                </a:lnTo>
                <a:lnTo>
                  <a:pt x="26221" y="3351"/>
                </a:lnTo>
                <a:lnTo>
                  <a:pt x="24533" y="788"/>
                </a:lnTo>
                <a:lnTo>
                  <a:pt x="21739" y="125"/>
                </a:lnTo>
                <a:lnTo>
                  <a:pt x="18745" y="0"/>
                </a:lnTo>
                <a:lnTo>
                  <a:pt x="15896" y="623"/>
                </a:lnTo>
                <a:lnTo>
                  <a:pt x="13002" y="2362"/>
                </a:lnTo>
                <a:lnTo>
                  <a:pt x="9817" y="5511"/>
                </a:lnTo>
                <a:lnTo>
                  <a:pt x="7440" y="8776"/>
                </a:lnTo>
                <a:lnTo>
                  <a:pt x="7440" y="2250"/>
                </a:lnTo>
                <a:lnTo>
                  <a:pt x="5561" y="763"/>
                </a:lnTo>
                <a:lnTo>
                  <a:pt x="2969" y="688"/>
                </a:lnTo>
                <a:lnTo>
                  <a:pt x="0" y="2250"/>
                </a:lnTo>
                <a:lnTo>
                  <a:pt x="49" y="47664"/>
                </a:lnTo>
                <a:lnTo>
                  <a:pt x="2627" y="48679"/>
                </a:lnTo>
                <a:lnTo>
                  <a:pt x="5598" y="48679"/>
                </a:lnTo>
                <a:lnTo>
                  <a:pt x="8229" y="47167"/>
                </a:lnTo>
                <a:lnTo>
                  <a:pt x="8229" y="17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8613752" y="4584073"/>
            <a:ext cx="41338" cy="49363"/>
          </a:xfrm>
          <a:custGeom>
            <a:avLst/>
            <a:gdLst/>
            <a:ahLst/>
            <a:cxnLst/>
            <a:rect l="l" t="t" r="r" b="b"/>
            <a:pathLst>
              <a:path w="41338" h="49363">
                <a:moveTo>
                  <a:pt x="8611" y="18479"/>
                </a:moveTo>
                <a:lnTo>
                  <a:pt x="9497" y="15048"/>
                </a:lnTo>
                <a:lnTo>
                  <a:pt x="10868" y="11902"/>
                </a:lnTo>
                <a:lnTo>
                  <a:pt x="14234" y="8356"/>
                </a:lnTo>
                <a:lnTo>
                  <a:pt x="17308" y="6833"/>
                </a:lnTo>
                <a:lnTo>
                  <a:pt x="21142" y="6441"/>
                </a:lnTo>
                <a:lnTo>
                  <a:pt x="25132" y="6441"/>
                </a:lnTo>
                <a:lnTo>
                  <a:pt x="28130" y="7672"/>
                </a:lnTo>
                <a:lnTo>
                  <a:pt x="32194" y="12600"/>
                </a:lnTo>
                <a:lnTo>
                  <a:pt x="33159" y="15988"/>
                </a:lnTo>
                <a:lnTo>
                  <a:pt x="33044" y="20318"/>
                </a:lnTo>
                <a:lnTo>
                  <a:pt x="38124" y="26366"/>
                </a:lnTo>
                <a:lnTo>
                  <a:pt x="40359" y="25538"/>
                </a:lnTo>
                <a:lnTo>
                  <a:pt x="41338" y="22759"/>
                </a:lnTo>
                <a:lnTo>
                  <a:pt x="41338" y="18338"/>
                </a:lnTo>
                <a:lnTo>
                  <a:pt x="40957" y="15585"/>
                </a:lnTo>
                <a:lnTo>
                  <a:pt x="40208" y="13003"/>
                </a:lnTo>
                <a:lnTo>
                  <a:pt x="39470" y="10426"/>
                </a:lnTo>
                <a:lnTo>
                  <a:pt x="36687" y="6275"/>
                </a:lnTo>
                <a:lnTo>
                  <a:pt x="33059" y="2833"/>
                </a:lnTo>
                <a:lnTo>
                  <a:pt x="28091" y="558"/>
                </a:lnTo>
                <a:lnTo>
                  <a:pt x="25096" y="0"/>
                </a:lnTo>
                <a:lnTo>
                  <a:pt x="18274" y="0"/>
                </a:lnTo>
                <a:lnTo>
                  <a:pt x="15303" y="572"/>
                </a:lnTo>
                <a:lnTo>
                  <a:pt x="12636" y="1728"/>
                </a:lnTo>
                <a:lnTo>
                  <a:pt x="9968" y="2870"/>
                </a:lnTo>
                <a:lnTo>
                  <a:pt x="7697" y="4522"/>
                </a:lnTo>
                <a:lnTo>
                  <a:pt x="8611" y="18479"/>
                </a:lnTo>
                <a:close/>
              </a:path>
              <a:path w="41338" h="49363">
                <a:moveTo>
                  <a:pt x="0" y="24905"/>
                </a:moveTo>
                <a:lnTo>
                  <a:pt x="0" y="28980"/>
                </a:lnTo>
                <a:lnTo>
                  <a:pt x="494" y="32537"/>
                </a:lnTo>
                <a:lnTo>
                  <a:pt x="1457" y="35596"/>
                </a:lnTo>
                <a:lnTo>
                  <a:pt x="2411" y="38646"/>
                </a:lnTo>
                <a:lnTo>
                  <a:pt x="3848" y="41214"/>
                </a:lnTo>
                <a:lnTo>
                  <a:pt x="5753" y="43233"/>
                </a:lnTo>
                <a:lnTo>
                  <a:pt x="9983" y="46800"/>
                </a:lnTo>
                <a:lnTo>
                  <a:pt x="12752" y="47830"/>
                </a:lnTo>
                <a:lnTo>
                  <a:pt x="15530" y="48855"/>
                </a:lnTo>
                <a:lnTo>
                  <a:pt x="18770" y="49363"/>
                </a:lnTo>
                <a:lnTo>
                  <a:pt x="22463" y="49363"/>
                </a:lnTo>
                <a:lnTo>
                  <a:pt x="26603" y="49212"/>
                </a:lnTo>
                <a:lnTo>
                  <a:pt x="30365" y="48590"/>
                </a:lnTo>
                <a:lnTo>
                  <a:pt x="33451" y="47830"/>
                </a:lnTo>
                <a:lnTo>
                  <a:pt x="36043" y="47026"/>
                </a:lnTo>
                <a:lnTo>
                  <a:pt x="39013" y="45123"/>
                </a:lnTo>
                <a:lnTo>
                  <a:pt x="39444" y="42480"/>
                </a:lnTo>
                <a:lnTo>
                  <a:pt x="38898" y="39585"/>
                </a:lnTo>
                <a:lnTo>
                  <a:pt x="36309" y="39817"/>
                </a:lnTo>
                <a:lnTo>
                  <a:pt x="33300" y="40982"/>
                </a:lnTo>
                <a:lnTo>
                  <a:pt x="30632" y="41807"/>
                </a:lnTo>
                <a:lnTo>
                  <a:pt x="27277" y="42505"/>
                </a:lnTo>
                <a:lnTo>
                  <a:pt x="23242" y="42685"/>
                </a:lnTo>
                <a:lnTo>
                  <a:pt x="20534" y="42685"/>
                </a:lnTo>
                <a:lnTo>
                  <a:pt x="18238" y="42289"/>
                </a:lnTo>
                <a:lnTo>
                  <a:pt x="14490" y="40767"/>
                </a:lnTo>
                <a:lnTo>
                  <a:pt x="11797" y="38239"/>
                </a:lnTo>
                <a:lnTo>
                  <a:pt x="9791" y="35090"/>
                </a:lnTo>
                <a:lnTo>
                  <a:pt x="8788" y="31104"/>
                </a:lnTo>
                <a:lnTo>
                  <a:pt x="8531" y="26366"/>
                </a:lnTo>
                <a:lnTo>
                  <a:pt x="38124" y="26366"/>
                </a:lnTo>
                <a:lnTo>
                  <a:pt x="33044" y="20318"/>
                </a:lnTo>
                <a:lnTo>
                  <a:pt x="8531" y="20318"/>
                </a:lnTo>
                <a:lnTo>
                  <a:pt x="8611" y="18479"/>
                </a:lnTo>
                <a:lnTo>
                  <a:pt x="7697" y="4522"/>
                </a:lnTo>
                <a:lnTo>
                  <a:pt x="3934" y="8813"/>
                </a:lnTo>
                <a:lnTo>
                  <a:pt x="2501" y="11430"/>
                </a:lnTo>
                <a:lnTo>
                  <a:pt x="1512" y="14504"/>
                </a:lnTo>
                <a:lnTo>
                  <a:pt x="494" y="17575"/>
                </a:lnTo>
                <a:lnTo>
                  <a:pt x="0" y="21056"/>
                </a:lnTo>
                <a:lnTo>
                  <a:pt x="0" y="249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8662215" y="4621367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7"/>
                </a:moveTo>
                <a:lnTo>
                  <a:pt x="15760" y="1306"/>
                </a:lnTo>
                <a:lnTo>
                  <a:pt x="13017" y="0"/>
                </a:lnTo>
                <a:lnTo>
                  <a:pt x="9881" y="0"/>
                </a:lnTo>
                <a:lnTo>
                  <a:pt x="7089" y="1306"/>
                </a:lnTo>
                <a:lnTo>
                  <a:pt x="6631" y="3987"/>
                </a:lnTo>
                <a:lnTo>
                  <a:pt x="6631" y="10388"/>
                </a:lnTo>
                <a:lnTo>
                  <a:pt x="0" y="24104"/>
                </a:lnTo>
                <a:lnTo>
                  <a:pt x="914" y="25526"/>
                </a:lnTo>
                <a:lnTo>
                  <a:pt x="3496" y="25577"/>
                </a:lnTo>
                <a:lnTo>
                  <a:pt x="6390" y="24216"/>
                </a:lnTo>
                <a:lnTo>
                  <a:pt x="13223" y="13916"/>
                </a:lnTo>
                <a:lnTo>
                  <a:pt x="13796" y="13092"/>
                </a:lnTo>
                <a:lnTo>
                  <a:pt x="15342" y="10058"/>
                </a:lnTo>
                <a:lnTo>
                  <a:pt x="16066" y="6842"/>
                </a:lnTo>
                <a:lnTo>
                  <a:pt x="16217" y="3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8710297" y="4567612"/>
            <a:ext cx="55154" cy="65187"/>
          </a:xfrm>
          <a:custGeom>
            <a:avLst/>
            <a:gdLst/>
            <a:ahLst/>
            <a:cxnLst/>
            <a:rect l="l" t="t" r="r" b="b"/>
            <a:pathLst>
              <a:path w="55154" h="65187">
                <a:moveTo>
                  <a:pt x="2703" y="65187"/>
                </a:moveTo>
                <a:lnTo>
                  <a:pt x="5356" y="65148"/>
                </a:lnTo>
                <a:lnTo>
                  <a:pt x="8406" y="63435"/>
                </a:lnTo>
                <a:lnTo>
                  <a:pt x="13700" y="47915"/>
                </a:lnTo>
                <a:lnTo>
                  <a:pt x="40549" y="47915"/>
                </a:lnTo>
                <a:lnTo>
                  <a:pt x="15847" y="41071"/>
                </a:lnTo>
                <a:lnTo>
                  <a:pt x="26974" y="8877"/>
                </a:lnTo>
                <a:lnTo>
                  <a:pt x="28346" y="0"/>
                </a:lnTo>
                <a:lnTo>
                  <a:pt x="24800" y="74"/>
                </a:lnTo>
                <a:lnTo>
                  <a:pt x="21739" y="1778"/>
                </a:lnTo>
                <a:lnTo>
                  <a:pt x="74" y="61786"/>
                </a:lnTo>
                <a:lnTo>
                  <a:pt x="0" y="64590"/>
                </a:lnTo>
                <a:lnTo>
                  <a:pt x="2703" y="65187"/>
                </a:lnTo>
                <a:close/>
              </a:path>
              <a:path w="55154" h="65187">
                <a:moveTo>
                  <a:pt x="54824" y="61836"/>
                </a:moveTo>
                <a:lnTo>
                  <a:pt x="33159" y="1828"/>
                </a:lnTo>
                <a:lnTo>
                  <a:pt x="31189" y="200"/>
                </a:lnTo>
                <a:lnTo>
                  <a:pt x="28346" y="0"/>
                </a:lnTo>
                <a:lnTo>
                  <a:pt x="26974" y="8877"/>
                </a:lnTo>
                <a:lnTo>
                  <a:pt x="38314" y="41071"/>
                </a:lnTo>
                <a:lnTo>
                  <a:pt x="15847" y="41071"/>
                </a:lnTo>
                <a:lnTo>
                  <a:pt x="40549" y="47915"/>
                </a:lnTo>
                <a:lnTo>
                  <a:pt x="46097" y="63640"/>
                </a:lnTo>
                <a:lnTo>
                  <a:pt x="46669" y="64590"/>
                </a:lnTo>
                <a:lnTo>
                  <a:pt x="49236" y="65163"/>
                </a:lnTo>
                <a:lnTo>
                  <a:pt x="52130" y="65187"/>
                </a:lnTo>
                <a:lnTo>
                  <a:pt x="55154" y="64400"/>
                </a:lnTo>
                <a:lnTo>
                  <a:pt x="54824" y="61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8774863" y="4562993"/>
            <a:ext cx="41338" cy="70448"/>
          </a:xfrm>
          <a:custGeom>
            <a:avLst/>
            <a:gdLst/>
            <a:ahLst/>
            <a:cxnLst/>
            <a:rect l="l" t="t" r="r" b="b"/>
            <a:pathLst>
              <a:path w="41338" h="70448">
                <a:moveTo>
                  <a:pt x="1436" y="69649"/>
                </a:moveTo>
                <a:lnTo>
                  <a:pt x="4291" y="69800"/>
                </a:lnTo>
                <a:lnTo>
                  <a:pt x="7289" y="68252"/>
                </a:lnTo>
                <a:lnTo>
                  <a:pt x="7289" y="62776"/>
                </a:lnTo>
                <a:lnTo>
                  <a:pt x="8596" y="64137"/>
                </a:lnTo>
                <a:lnTo>
                  <a:pt x="8229" y="54877"/>
                </a:lnTo>
                <a:lnTo>
                  <a:pt x="8229" y="36956"/>
                </a:lnTo>
                <a:lnTo>
                  <a:pt x="11926" y="32816"/>
                </a:lnTo>
                <a:lnTo>
                  <a:pt x="15264" y="30114"/>
                </a:lnTo>
                <a:lnTo>
                  <a:pt x="18428" y="28627"/>
                </a:lnTo>
                <a:lnTo>
                  <a:pt x="21588" y="28169"/>
                </a:lnTo>
                <a:lnTo>
                  <a:pt x="25538" y="28677"/>
                </a:lnTo>
                <a:lnTo>
                  <a:pt x="28411" y="30707"/>
                </a:lnTo>
                <a:lnTo>
                  <a:pt x="30430" y="33707"/>
                </a:lnTo>
                <a:lnTo>
                  <a:pt x="31929" y="37299"/>
                </a:lnTo>
                <a:lnTo>
                  <a:pt x="32612" y="41619"/>
                </a:lnTo>
                <a:lnTo>
                  <a:pt x="32802" y="46140"/>
                </a:lnTo>
                <a:lnTo>
                  <a:pt x="32802" y="48235"/>
                </a:lnTo>
                <a:lnTo>
                  <a:pt x="32169" y="52350"/>
                </a:lnTo>
                <a:lnTo>
                  <a:pt x="31079" y="56249"/>
                </a:lnTo>
                <a:lnTo>
                  <a:pt x="29250" y="59551"/>
                </a:lnTo>
                <a:lnTo>
                  <a:pt x="26568" y="61861"/>
                </a:lnTo>
                <a:lnTo>
                  <a:pt x="23331" y="63360"/>
                </a:lnTo>
                <a:lnTo>
                  <a:pt x="19267" y="70307"/>
                </a:lnTo>
                <a:lnTo>
                  <a:pt x="22010" y="70448"/>
                </a:lnTo>
                <a:lnTo>
                  <a:pt x="25120" y="70448"/>
                </a:lnTo>
                <a:lnTo>
                  <a:pt x="27853" y="69875"/>
                </a:lnTo>
                <a:lnTo>
                  <a:pt x="30251" y="68709"/>
                </a:lnTo>
                <a:lnTo>
                  <a:pt x="34672" y="65862"/>
                </a:lnTo>
                <a:lnTo>
                  <a:pt x="37961" y="61469"/>
                </a:lnTo>
                <a:lnTo>
                  <a:pt x="39218" y="58812"/>
                </a:lnTo>
                <a:lnTo>
                  <a:pt x="40057" y="55702"/>
                </a:lnTo>
                <a:lnTo>
                  <a:pt x="40921" y="52591"/>
                </a:lnTo>
                <a:lnTo>
                  <a:pt x="41338" y="49085"/>
                </a:lnTo>
                <a:lnTo>
                  <a:pt x="41338" y="41936"/>
                </a:lnTo>
                <a:lnTo>
                  <a:pt x="41008" y="38836"/>
                </a:lnTo>
                <a:lnTo>
                  <a:pt x="40333" y="35902"/>
                </a:lnTo>
                <a:lnTo>
                  <a:pt x="39676" y="32983"/>
                </a:lnTo>
                <a:lnTo>
                  <a:pt x="38620" y="30430"/>
                </a:lnTo>
                <a:lnTo>
                  <a:pt x="37174" y="28244"/>
                </a:lnTo>
                <a:lnTo>
                  <a:pt x="33832" y="24321"/>
                </a:lnTo>
                <a:lnTo>
                  <a:pt x="29210" y="21729"/>
                </a:lnTo>
                <a:lnTo>
                  <a:pt x="26427" y="21080"/>
                </a:lnTo>
                <a:lnTo>
                  <a:pt x="21830" y="21080"/>
                </a:lnTo>
                <a:lnTo>
                  <a:pt x="18172" y="21743"/>
                </a:lnTo>
                <a:lnTo>
                  <a:pt x="14565" y="23342"/>
                </a:lnTo>
                <a:lnTo>
                  <a:pt x="10857" y="25958"/>
                </a:lnTo>
                <a:lnTo>
                  <a:pt x="8229" y="28461"/>
                </a:lnTo>
                <a:lnTo>
                  <a:pt x="8178" y="1069"/>
                </a:lnTo>
                <a:lnTo>
                  <a:pt x="5601" y="0"/>
                </a:lnTo>
                <a:lnTo>
                  <a:pt x="2627" y="0"/>
                </a:lnTo>
                <a:lnTo>
                  <a:pt x="0" y="1562"/>
                </a:lnTo>
                <a:lnTo>
                  <a:pt x="0" y="68252"/>
                </a:lnTo>
                <a:lnTo>
                  <a:pt x="1436" y="69649"/>
                </a:lnTo>
                <a:close/>
              </a:path>
              <a:path w="41338" h="70448">
                <a:moveTo>
                  <a:pt x="8229" y="54877"/>
                </a:moveTo>
                <a:lnTo>
                  <a:pt x="8596" y="64137"/>
                </a:lnTo>
                <a:lnTo>
                  <a:pt x="12153" y="67222"/>
                </a:lnTo>
                <a:lnTo>
                  <a:pt x="15634" y="69292"/>
                </a:lnTo>
                <a:lnTo>
                  <a:pt x="19267" y="70307"/>
                </a:lnTo>
                <a:lnTo>
                  <a:pt x="23331" y="63360"/>
                </a:lnTo>
                <a:lnTo>
                  <a:pt x="19000" y="63360"/>
                </a:lnTo>
                <a:lnTo>
                  <a:pt x="14771" y="61203"/>
                </a:lnTo>
                <a:lnTo>
                  <a:pt x="10515" y="57632"/>
                </a:lnTo>
                <a:lnTo>
                  <a:pt x="8229" y="548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8825360" y="4563209"/>
            <a:ext cx="31636" cy="70228"/>
          </a:xfrm>
          <a:custGeom>
            <a:avLst/>
            <a:gdLst/>
            <a:ahLst/>
            <a:cxnLst/>
            <a:rect l="l" t="t" r="r" b="b"/>
            <a:pathLst>
              <a:path w="31636" h="70228">
                <a:moveTo>
                  <a:pt x="27064" y="60552"/>
                </a:moveTo>
                <a:lnTo>
                  <a:pt x="23900" y="62456"/>
                </a:lnTo>
                <a:lnTo>
                  <a:pt x="20815" y="63193"/>
                </a:lnTo>
                <a:lnTo>
                  <a:pt x="17550" y="63193"/>
                </a:lnTo>
                <a:lnTo>
                  <a:pt x="14324" y="61671"/>
                </a:lnTo>
                <a:lnTo>
                  <a:pt x="11746" y="59320"/>
                </a:lnTo>
                <a:lnTo>
                  <a:pt x="10017" y="55954"/>
                </a:lnTo>
                <a:lnTo>
                  <a:pt x="12152" y="69594"/>
                </a:lnTo>
                <a:lnTo>
                  <a:pt x="14972" y="70228"/>
                </a:lnTo>
                <a:lnTo>
                  <a:pt x="21296" y="70228"/>
                </a:lnTo>
                <a:lnTo>
                  <a:pt x="24090" y="69519"/>
                </a:lnTo>
                <a:lnTo>
                  <a:pt x="26631" y="68083"/>
                </a:lnTo>
                <a:lnTo>
                  <a:pt x="31636" y="64667"/>
                </a:lnTo>
                <a:lnTo>
                  <a:pt x="30516" y="57416"/>
                </a:lnTo>
                <a:lnTo>
                  <a:pt x="27064" y="60552"/>
                </a:lnTo>
                <a:close/>
              </a:path>
              <a:path w="31636" h="70228">
                <a:moveTo>
                  <a:pt x="330" y="52501"/>
                </a:moveTo>
                <a:lnTo>
                  <a:pt x="1004" y="55436"/>
                </a:lnTo>
                <a:lnTo>
                  <a:pt x="1662" y="58395"/>
                </a:lnTo>
                <a:lnTo>
                  <a:pt x="2717" y="60947"/>
                </a:lnTo>
                <a:lnTo>
                  <a:pt x="4179" y="63129"/>
                </a:lnTo>
                <a:lnTo>
                  <a:pt x="7505" y="67028"/>
                </a:lnTo>
                <a:lnTo>
                  <a:pt x="12152" y="69594"/>
                </a:lnTo>
                <a:lnTo>
                  <a:pt x="10017" y="55954"/>
                </a:lnTo>
                <a:lnTo>
                  <a:pt x="9053" y="51865"/>
                </a:lnTo>
                <a:lnTo>
                  <a:pt x="8535" y="47484"/>
                </a:lnTo>
                <a:lnTo>
                  <a:pt x="8535" y="43092"/>
                </a:lnTo>
                <a:lnTo>
                  <a:pt x="9154" y="38936"/>
                </a:lnTo>
                <a:lnTo>
                  <a:pt x="10234" y="35038"/>
                </a:lnTo>
                <a:lnTo>
                  <a:pt x="12077" y="31772"/>
                </a:lnTo>
                <a:lnTo>
                  <a:pt x="14730" y="29451"/>
                </a:lnTo>
                <a:lnTo>
                  <a:pt x="17970" y="27950"/>
                </a:lnTo>
                <a:lnTo>
                  <a:pt x="22326" y="27950"/>
                </a:lnTo>
                <a:lnTo>
                  <a:pt x="26582" y="30124"/>
                </a:lnTo>
                <a:lnTo>
                  <a:pt x="30808" y="33681"/>
                </a:lnTo>
                <a:lnTo>
                  <a:pt x="33044" y="36450"/>
                </a:lnTo>
                <a:lnTo>
                  <a:pt x="33044" y="54416"/>
                </a:lnTo>
                <a:lnTo>
                  <a:pt x="30516" y="57416"/>
                </a:lnTo>
                <a:lnTo>
                  <a:pt x="31636" y="64667"/>
                </a:lnTo>
                <a:lnTo>
                  <a:pt x="33997" y="62103"/>
                </a:lnTo>
                <a:lnTo>
                  <a:pt x="33997" y="68032"/>
                </a:lnTo>
                <a:lnTo>
                  <a:pt x="35520" y="69429"/>
                </a:lnTo>
                <a:lnTo>
                  <a:pt x="38404" y="69584"/>
                </a:lnTo>
                <a:lnTo>
                  <a:pt x="41324" y="68032"/>
                </a:lnTo>
                <a:lnTo>
                  <a:pt x="41248" y="1090"/>
                </a:lnTo>
                <a:lnTo>
                  <a:pt x="38646" y="0"/>
                </a:lnTo>
                <a:lnTo>
                  <a:pt x="35686" y="0"/>
                </a:lnTo>
                <a:lnTo>
                  <a:pt x="33044" y="1548"/>
                </a:lnTo>
                <a:lnTo>
                  <a:pt x="33044" y="27658"/>
                </a:lnTo>
                <a:lnTo>
                  <a:pt x="30909" y="25422"/>
                </a:lnTo>
                <a:lnTo>
                  <a:pt x="26582" y="22593"/>
                </a:lnTo>
                <a:lnTo>
                  <a:pt x="21995" y="20864"/>
                </a:lnTo>
                <a:lnTo>
                  <a:pt x="16202" y="20864"/>
                </a:lnTo>
                <a:lnTo>
                  <a:pt x="13423" y="21449"/>
                </a:lnTo>
                <a:lnTo>
                  <a:pt x="11008" y="22644"/>
                </a:lnTo>
                <a:lnTo>
                  <a:pt x="6565" y="25513"/>
                </a:lnTo>
                <a:lnTo>
                  <a:pt x="3314" y="29894"/>
                </a:lnTo>
                <a:lnTo>
                  <a:pt x="2080" y="32551"/>
                </a:lnTo>
                <a:lnTo>
                  <a:pt x="1244" y="35661"/>
                </a:lnTo>
                <a:lnTo>
                  <a:pt x="416" y="38785"/>
                </a:lnTo>
                <a:lnTo>
                  <a:pt x="0" y="42264"/>
                </a:lnTo>
                <a:lnTo>
                  <a:pt x="0" y="49387"/>
                </a:lnTo>
                <a:lnTo>
                  <a:pt x="330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8881296" y="4584801"/>
            <a:ext cx="38736" cy="48643"/>
          </a:xfrm>
          <a:custGeom>
            <a:avLst/>
            <a:gdLst/>
            <a:ahLst/>
            <a:cxnLst/>
            <a:rect l="l" t="t" r="r" b="b"/>
            <a:pathLst>
              <a:path w="38736" h="48643">
                <a:moveTo>
                  <a:pt x="33120" y="47890"/>
                </a:moveTo>
                <a:lnTo>
                  <a:pt x="35702" y="47995"/>
                </a:lnTo>
                <a:lnTo>
                  <a:pt x="38736" y="46443"/>
                </a:lnTo>
                <a:lnTo>
                  <a:pt x="38661" y="1029"/>
                </a:lnTo>
                <a:lnTo>
                  <a:pt x="36054" y="0"/>
                </a:lnTo>
                <a:lnTo>
                  <a:pt x="33094" y="0"/>
                </a:lnTo>
                <a:lnTo>
                  <a:pt x="30457" y="1522"/>
                </a:lnTo>
                <a:lnTo>
                  <a:pt x="30457" y="32932"/>
                </a:lnTo>
                <a:lnTo>
                  <a:pt x="28155" y="35751"/>
                </a:lnTo>
                <a:lnTo>
                  <a:pt x="23940" y="39358"/>
                </a:lnTo>
                <a:lnTo>
                  <a:pt x="19836" y="41554"/>
                </a:lnTo>
                <a:lnTo>
                  <a:pt x="16178" y="41554"/>
                </a:lnTo>
                <a:lnTo>
                  <a:pt x="12385" y="40017"/>
                </a:lnTo>
                <a:lnTo>
                  <a:pt x="9828" y="36917"/>
                </a:lnTo>
                <a:lnTo>
                  <a:pt x="8853" y="33997"/>
                </a:lnTo>
                <a:lnTo>
                  <a:pt x="8294" y="30300"/>
                </a:lnTo>
                <a:lnTo>
                  <a:pt x="8215" y="1029"/>
                </a:lnTo>
                <a:lnTo>
                  <a:pt x="5613" y="0"/>
                </a:lnTo>
                <a:lnTo>
                  <a:pt x="2678" y="0"/>
                </a:lnTo>
                <a:lnTo>
                  <a:pt x="0" y="1522"/>
                </a:lnTo>
                <a:lnTo>
                  <a:pt x="0" y="32043"/>
                </a:lnTo>
                <a:lnTo>
                  <a:pt x="281" y="34811"/>
                </a:lnTo>
                <a:lnTo>
                  <a:pt x="825" y="37097"/>
                </a:lnTo>
                <a:lnTo>
                  <a:pt x="2272" y="41379"/>
                </a:lnTo>
                <a:lnTo>
                  <a:pt x="4799" y="44795"/>
                </a:lnTo>
                <a:lnTo>
                  <a:pt x="8511" y="47156"/>
                </a:lnTo>
                <a:lnTo>
                  <a:pt x="13068" y="48643"/>
                </a:lnTo>
                <a:lnTo>
                  <a:pt x="18630" y="48643"/>
                </a:lnTo>
                <a:lnTo>
                  <a:pt x="23660" y="46710"/>
                </a:lnTo>
                <a:lnTo>
                  <a:pt x="28689" y="43333"/>
                </a:lnTo>
                <a:lnTo>
                  <a:pt x="31240" y="40500"/>
                </a:lnTo>
                <a:lnTo>
                  <a:pt x="31240" y="46443"/>
                </a:lnTo>
                <a:lnTo>
                  <a:pt x="33120" y="478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8934897" y="4562996"/>
            <a:ext cx="8229" cy="69759"/>
          </a:xfrm>
          <a:custGeom>
            <a:avLst/>
            <a:gdLst/>
            <a:ahLst/>
            <a:cxnLst/>
            <a:rect l="l" t="t" r="r" b="b"/>
            <a:pathLst>
              <a:path w="8229" h="69759">
                <a:moveTo>
                  <a:pt x="8229" y="68248"/>
                </a:moveTo>
                <a:lnTo>
                  <a:pt x="8150" y="1065"/>
                </a:lnTo>
                <a:lnTo>
                  <a:pt x="5598" y="0"/>
                </a:lnTo>
                <a:lnTo>
                  <a:pt x="2628" y="0"/>
                </a:lnTo>
                <a:lnTo>
                  <a:pt x="0" y="1562"/>
                </a:lnTo>
                <a:lnTo>
                  <a:pt x="36" y="68745"/>
                </a:lnTo>
                <a:lnTo>
                  <a:pt x="2628" y="69759"/>
                </a:lnTo>
                <a:lnTo>
                  <a:pt x="5598" y="69759"/>
                </a:lnTo>
                <a:lnTo>
                  <a:pt x="8229" y="682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8958388" y="4562996"/>
            <a:ext cx="8229" cy="69759"/>
          </a:xfrm>
          <a:custGeom>
            <a:avLst/>
            <a:gdLst/>
            <a:ahLst/>
            <a:cxnLst/>
            <a:rect l="l" t="t" r="r" b="b"/>
            <a:pathLst>
              <a:path w="8229" h="69759">
                <a:moveTo>
                  <a:pt x="8229" y="68248"/>
                </a:moveTo>
                <a:lnTo>
                  <a:pt x="8163" y="1065"/>
                </a:lnTo>
                <a:lnTo>
                  <a:pt x="5596" y="0"/>
                </a:lnTo>
                <a:lnTo>
                  <a:pt x="2627" y="0"/>
                </a:lnTo>
                <a:lnTo>
                  <a:pt x="0" y="1562"/>
                </a:lnTo>
                <a:lnTo>
                  <a:pt x="49" y="68745"/>
                </a:lnTo>
                <a:lnTo>
                  <a:pt x="2627" y="69759"/>
                </a:lnTo>
                <a:lnTo>
                  <a:pt x="5596" y="69759"/>
                </a:lnTo>
                <a:lnTo>
                  <a:pt x="8229" y="682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8978828" y="4584073"/>
            <a:ext cx="25652" cy="49363"/>
          </a:xfrm>
          <a:custGeom>
            <a:avLst/>
            <a:gdLst/>
            <a:ahLst/>
            <a:cxnLst/>
            <a:rect l="l" t="t" r="r" b="b"/>
            <a:pathLst>
              <a:path w="25652" h="49363">
                <a:moveTo>
                  <a:pt x="21031" y="42379"/>
                </a:moveTo>
                <a:lnTo>
                  <a:pt x="16865" y="42927"/>
                </a:lnTo>
                <a:lnTo>
                  <a:pt x="18276" y="49363"/>
                </a:lnTo>
                <a:lnTo>
                  <a:pt x="20829" y="48790"/>
                </a:lnTo>
                <a:lnTo>
                  <a:pt x="25652" y="46469"/>
                </a:lnTo>
                <a:lnTo>
                  <a:pt x="24738" y="40194"/>
                </a:lnTo>
                <a:lnTo>
                  <a:pt x="21031" y="42379"/>
                </a:lnTo>
                <a:close/>
              </a:path>
              <a:path w="25652" h="49363">
                <a:moveTo>
                  <a:pt x="2947" y="11009"/>
                </a:moveTo>
                <a:lnTo>
                  <a:pt x="5676" y="10603"/>
                </a:lnTo>
                <a:lnTo>
                  <a:pt x="8710" y="9004"/>
                </a:lnTo>
                <a:lnTo>
                  <a:pt x="11343" y="7899"/>
                </a:lnTo>
                <a:lnTo>
                  <a:pt x="14579" y="6934"/>
                </a:lnTo>
                <a:lnTo>
                  <a:pt x="18417" y="6692"/>
                </a:lnTo>
                <a:lnTo>
                  <a:pt x="21920" y="6908"/>
                </a:lnTo>
                <a:lnTo>
                  <a:pt x="25566" y="8470"/>
                </a:lnTo>
                <a:lnTo>
                  <a:pt x="27787" y="11351"/>
                </a:lnTo>
                <a:lnTo>
                  <a:pt x="28511" y="14008"/>
                </a:lnTo>
                <a:lnTo>
                  <a:pt x="28701" y="17269"/>
                </a:lnTo>
                <a:lnTo>
                  <a:pt x="28701" y="20765"/>
                </a:lnTo>
                <a:lnTo>
                  <a:pt x="19010" y="20765"/>
                </a:lnTo>
                <a:lnTo>
                  <a:pt x="15875" y="21082"/>
                </a:lnTo>
                <a:lnTo>
                  <a:pt x="13082" y="21690"/>
                </a:lnTo>
                <a:lnTo>
                  <a:pt x="10288" y="22298"/>
                </a:lnTo>
                <a:lnTo>
                  <a:pt x="5993" y="24458"/>
                </a:lnTo>
                <a:lnTo>
                  <a:pt x="2576" y="27241"/>
                </a:lnTo>
                <a:lnTo>
                  <a:pt x="506" y="30975"/>
                </a:lnTo>
                <a:lnTo>
                  <a:pt x="0" y="35698"/>
                </a:lnTo>
                <a:lnTo>
                  <a:pt x="380" y="39787"/>
                </a:lnTo>
                <a:lnTo>
                  <a:pt x="1878" y="43178"/>
                </a:lnTo>
                <a:lnTo>
                  <a:pt x="4269" y="45782"/>
                </a:lnTo>
                <a:lnTo>
                  <a:pt x="7252" y="47826"/>
                </a:lnTo>
                <a:lnTo>
                  <a:pt x="11073" y="49072"/>
                </a:lnTo>
                <a:lnTo>
                  <a:pt x="15584" y="49363"/>
                </a:lnTo>
                <a:lnTo>
                  <a:pt x="18276" y="49363"/>
                </a:lnTo>
                <a:lnTo>
                  <a:pt x="16865" y="42927"/>
                </a:lnTo>
                <a:lnTo>
                  <a:pt x="14212" y="42927"/>
                </a:lnTo>
                <a:lnTo>
                  <a:pt x="12142" y="42254"/>
                </a:lnTo>
                <a:lnTo>
                  <a:pt x="9183" y="39481"/>
                </a:lnTo>
                <a:lnTo>
                  <a:pt x="8434" y="35292"/>
                </a:lnTo>
                <a:lnTo>
                  <a:pt x="8700" y="32727"/>
                </a:lnTo>
                <a:lnTo>
                  <a:pt x="10529" y="29729"/>
                </a:lnTo>
                <a:lnTo>
                  <a:pt x="14122" y="27659"/>
                </a:lnTo>
                <a:lnTo>
                  <a:pt x="17438" y="26910"/>
                </a:lnTo>
                <a:lnTo>
                  <a:pt x="21667" y="26709"/>
                </a:lnTo>
                <a:lnTo>
                  <a:pt x="28701" y="26709"/>
                </a:lnTo>
                <a:lnTo>
                  <a:pt x="28701" y="36245"/>
                </a:lnTo>
                <a:lnTo>
                  <a:pt x="24738" y="40194"/>
                </a:lnTo>
                <a:lnTo>
                  <a:pt x="25652" y="46469"/>
                </a:lnTo>
                <a:lnTo>
                  <a:pt x="29806" y="42736"/>
                </a:lnTo>
                <a:lnTo>
                  <a:pt x="29806" y="47218"/>
                </a:lnTo>
                <a:lnTo>
                  <a:pt x="31268" y="48574"/>
                </a:lnTo>
                <a:lnTo>
                  <a:pt x="34253" y="48715"/>
                </a:lnTo>
                <a:lnTo>
                  <a:pt x="36892" y="47218"/>
                </a:lnTo>
                <a:lnTo>
                  <a:pt x="36892" y="14133"/>
                </a:lnTo>
                <a:lnTo>
                  <a:pt x="36575" y="11682"/>
                </a:lnTo>
                <a:lnTo>
                  <a:pt x="35318" y="7491"/>
                </a:lnTo>
                <a:lnTo>
                  <a:pt x="32892" y="4316"/>
                </a:lnTo>
                <a:lnTo>
                  <a:pt x="29667" y="1828"/>
                </a:lnTo>
                <a:lnTo>
                  <a:pt x="25145" y="368"/>
                </a:lnTo>
                <a:lnTo>
                  <a:pt x="22402" y="0"/>
                </a:lnTo>
                <a:lnTo>
                  <a:pt x="19165" y="0"/>
                </a:lnTo>
                <a:lnTo>
                  <a:pt x="15735" y="162"/>
                </a:lnTo>
                <a:lnTo>
                  <a:pt x="12332" y="800"/>
                </a:lnTo>
                <a:lnTo>
                  <a:pt x="9348" y="1675"/>
                </a:lnTo>
                <a:lnTo>
                  <a:pt x="5551" y="3262"/>
                </a:lnTo>
                <a:lnTo>
                  <a:pt x="2767" y="5231"/>
                </a:lnTo>
                <a:lnTo>
                  <a:pt x="2199" y="8140"/>
                </a:lnTo>
                <a:lnTo>
                  <a:pt x="2947" y="110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9030773" y="4562996"/>
            <a:ext cx="38681" cy="69759"/>
          </a:xfrm>
          <a:custGeom>
            <a:avLst/>
            <a:gdLst/>
            <a:ahLst/>
            <a:cxnLst/>
            <a:rect l="l" t="t" r="r" b="b"/>
            <a:pathLst>
              <a:path w="38681" h="69759">
                <a:moveTo>
                  <a:pt x="30452" y="41946"/>
                </a:moveTo>
                <a:lnTo>
                  <a:pt x="30502" y="68745"/>
                </a:lnTo>
                <a:lnTo>
                  <a:pt x="33079" y="69759"/>
                </a:lnTo>
                <a:lnTo>
                  <a:pt x="36054" y="69759"/>
                </a:lnTo>
                <a:lnTo>
                  <a:pt x="38681" y="68248"/>
                </a:lnTo>
                <a:lnTo>
                  <a:pt x="38681" y="37666"/>
                </a:lnTo>
                <a:lnTo>
                  <a:pt x="38414" y="34912"/>
                </a:lnTo>
                <a:lnTo>
                  <a:pt x="37867" y="32637"/>
                </a:lnTo>
                <a:lnTo>
                  <a:pt x="36395" y="28356"/>
                </a:lnTo>
                <a:lnTo>
                  <a:pt x="33868" y="24979"/>
                </a:lnTo>
                <a:lnTo>
                  <a:pt x="30175" y="22593"/>
                </a:lnTo>
                <a:lnTo>
                  <a:pt x="25613" y="21080"/>
                </a:lnTo>
                <a:lnTo>
                  <a:pt x="22603" y="21080"/>
                </a:lnTo>
                <a:lnTo>
                  <a:pt x="17776" y="21689"/>
                </a:lnTo>
                <a:lnTo>
                  <a:pt x="12978" y="24116"/>
                </a:lnTo>
                <a:lnTo>
                  <a:pt x="8239" y="28460"/>
                </a:lnTo>
                <a:lnTo>
                  <a:pt x="8174" y="1065"/>
                </a:lnTo>
                <a:lnTo>
                  <a:pt x="5612" y="0"/>
                </a:lnTo>
                <a:lnTo>
                  <a:pt x="2627" y="0"/>
                </a:lnTo>
                <a:lnTo>
                  <a:pt x="0" y="1562"/>
                </a:lnTo>
                <a:lnTo>
                  <a:pt x="49" y="68745"/>
                </a:lnTo>
                <a:lnTo>
                  <a:pt x="2627" y="69759"/>
                </a:lnTo>
                <a:lnTo>
                  <a:pt x="5612" y="69759"/>
                </a:lnTo>
                <a:lnTo>
                  <a:pt x="8239" y="68248"/>
                </a:lnTo>
                <a:lnTo>
                  <a:pt x="8239" y="36856"/>
                </a:lnTo>
                <a:lnTo>
                  <a:pt x="10486" y="34033"/>
                </a:lnTo>
                <a:lnTo>
                  <a:pt x="14716" y="30416"/>
                </a:lnTo>
                <a:lnTo>
                  <a:pt x="18845" y="28219"/>
                </a:lnTo>
                <a:lnTo>
                  <a:pt x="22514" y="28219"/>
                </a:lnTo>
                <a:lnTo>
                  <a:pt x="26337" y="29718"/>
                </a:lnTo>
                <a:lnTo>
                  <a:pt x="28878" y="32842"/>
                </a:lnTo>
                <a:lnTo>
                  <a:pt x="29853" y="35751"/>
                </a:lnTo>
                <a:lnTo>
                  <a:pt x="30452" y="39394"/>
                </a:lnTo>
                <a:lnTo>
                  <a:pt x="30452" y="419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6967331" y="4689557"/>
            <a:ext cx="46522" cy="65114"/>
          </a:xfrm>
          <a:custGeom>
            <a:avLst/>
            <a:gdLst/>
            <a:ahLst/>
            <a:cxnLst/>
            <a:rect l="l" t="t" r="r" b="b"/>
            <a:pathLst>
              <a:path w="46522" h="65114">
                <a:moveTo>
                  <a:pt x="0" y="1563"/>
                </a:moveTo>
                <a:lnTo>
                  <a:pt x="0" y="63566"/>
                </a:lnTo>
                <a:lnTo>
                  <a:pt x="205" y="64264"/>
                </a:lnTo>
                <a:lnTo>
                  <a:pt x="2823" y="65114"/>
                </a:lnTo>
                <a:lnTo>
                  <a:pt x="5817" y="65114"/>
                </a:lnTo>
                <a:lnTo>
                  <a:pt x="8586" y="63566"/>
                </a:lnTo>
                <a:lnTo>
                  <a:pt x="8586" y="34902"/>
                </a:lnTo>
                <a:lnTo>
                  <a:pt x="37986" y="34902"/>
                </a:lnTo>
                <a:lnTo>
                  <a:pt x="38051" y="64058"/>
                </a:lnTo>
                <a:lnTo>
                  <a:pt x="40716" y="65114"/>
                </a:lnTo>
                <a:lnTo>
                  <a:pt x="43754" y="65114"/>
                </a:lnTo>
                <a:lnTo>
                  <a:pt x="46522" y="63566"/>
                </a:lnTo>
                <a:lnTo>
                  <a:pt x="46522" y="1563"/>
                </a:lnTo>
                <a:lnTo>
                  <a:pt x="46318" y="864"/>
                </a:lnTo>
                <a:lnTo>
                  <a:pt x="43754" y="0"/>
                </a:lnTo>
                <a:lnTo>
                  <a:pt x="40716" y="0"/>
                </a:lnTo>
                <a:lnTo>
                  <a:pt x="37986" y="1563"/>
                </a:lnTo>
                <a:lnTo>
                  <a:pt x="37986" y="27421"/>
                </a:lnTo>
                <a:lnTo>
                  <a:pt x="8586" y="27421"/>
                </a:lnTo>
                <a:lnTo>
                  <a:pt x="8586" y="1563"/>
                </a:lnTo>
                <a:lnTo>
                  <a:pt x="8384" y="864"/>
                </a:lnTo>
                <a:lnTo>
                  <a:pt x="5817" y="0"/>
                </a:lnTo>
                <a:lnTo>
                  <a:pt x="2823" y="0"/>
                </a:lnTo>
                <a:lnTo>
                  <a:pt x="0" y="1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7026836" y="4705988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31" y="42378"/>
                </a:moveTo>
                <a:lnTo>
                  <a:pt x="16865" y="42937"/>
                </a:lnTo>
                <a:lnTo>
                  <a:pt x="18277" y="49377"/>
                </a:lnTo>
                <a:lnTo>
                  <a:pt x="20829" y="48794"/>
                </a:lnTo>
                <a:lnTo>
                  <a:pt x="25653" y="46468"/>
                </a:lnTo>
                <a:lnTo>
                  <a:pt x="24739" y="40194"/>
                </a:lnTo>
                <a:lnTo>
                  <a:pt x="21031" y="42378"/>
                </a:lnTo>
                <a:close/>
              </a:path>
              <a:path w="25653" h="49377">
                <a:moveTo>
                  <a:pt x="2948" y="11008"/>
                </a:moveTo>
                <a:lnTo>
                  <a:pt x="5676" y="10605"/>
                </a:lnTo>
                <a:lnTo>
                  <a:pt x="8712" y="9018"/>
                </a:lnTo>
                <a:lnTo>
                  <a:pt x="11339" y="7912"/>
                </a:lnTo>
                <a:lnTo>
                  <a:pt x="14579" y="6932"/>
                </a:lnTo>
                <a:lnTo>
                  <a:pt x="18413" y="6706"/>
                </a:lnTo>
                <a:lnTo>
                  <a:pt x="21920" y="6922"/>
                </a:lnTo>
                <a:lnTo>
                  <a:pt x="25567" y="8481"/>
                </a:lnTo>
                <a:lnTo>
                  <a:pt x="27788" y="11353"/>
                </a:lnTo>
                <a:lnTo>
                  <a:pt x="28522" y="14022"/>
                </a:lnTo>
                <a:lnTo>
                  <a:pt x="28703" y="17283"/>
                </a:lnTo>
                <a:lnTo>
                  <a:pt x="28703" y="20775"/>
                </a:lnTo>
                <a:lnTo>
                  <a:pt x="19025" y="20775"/>
                </a:lnTo>
                <a:lnTo>
                  <a:pt x="15876" y="21080"/>
                </a:lnTo>
                <a:lnTo>
                  <a:pt x="13093" y="21690"/>
                </a:lnTo>
                <a:lnTo>
                  <a:pt x="10288" y="22312"/>
                </a:lnTo>
                <a:lnTo>
                  <a:pt x="5994" y="24457"/>
                </a:lnTo>
                <a:lnTo>
                  <a:pt x="2578" y="27241"/>
                </a:lnTo>
                <a:lnTo>
                  <a:pt x="521" y="30974"/>
                </a:lnTo>
                <a:lnTo>
                  <a:pt x="0" y="35697"/>
                </a:lnTo>
                <a:lnTo>
                  <a:pt x="382" y="39786"/>
                </a:lnTo>
                <a:lnTo>
                  <a:pt x="1879" y="43192"/>
                </a:lnTo>
                <a:lnTo>
                  <a:pt x="4265" y="45784"/>
                </a:lnTo>
                <a:lnTo>
                  <a:pt x="7250" y="47839"/>
                </a:lnTo>
                <a:lnTo>
                  <a:pt x="11073" y="49071"/>
                </a:lnTo>
                <a:lnTo>
                  <a:pt x="15584" y="49377"/>
                </a:lnTo>
                <a:lnTo>
                  <a:pt x="18277" y="49377"/>
                </a:lnTo>
                <a:lnTo>
                  <a:pt x="16865" y="42937"/>
                </a:lnTo>
                <a:lnTo>
                  <a:pt x="14212" y="42937"/>
                </a:lnTo>
                <a:lnTo>
                  <a:pt x="12142" y="42252"/>
                </a:lnTo>
                <a:lnTo>
                  <a:pt x="9183" y="39484"/>
                </a:lnTo>
                <a:lnTo>
                  <a:pt x="8435" y="35304"/>
                </a:lnTo>
                <a:lnTo>
                  <a:pt x="8700" y="32741"/>
                </a:lnTo>
                <a:lnTo>
                  <a:pt x="10529" y="29728"/>
                </a:lnTo>
                <a:lnTo>
                  <a:pt x="14122" y="27673"/>
                </a:lnTo>
                <a:lnTo>
                  <a:pt x="17438" y="26910"/>
                </a:lnTo>
                <a:lnTo>
                  <a:pt x="21664" y="26719"/>
                </a:lnTo>
                <a:lnTo>
                  <a:pt x="28703" y="26719"/>
                </a:lnTo>
                <a:lnTo>
                  <a:pt x="28703" y="36244"/>
                </a:lnTo>
                <a:lnTo>
                  <a:pt x="24739" y="40194"/>
                </a:lnTo>
                <a:lnTo>
                  <a:pt x="25653" y="46468"/>
                </a:lnTo>
                <a:lnTo>
                  <a:pt x="29808" y="42745"/>
                </a:lnTo>
                <a:lnTo>
                  <a:pt x="29808" y="47231"/>
                </a:lnTo>
                <a:lnTo>
                  <a:pt x="31280" y="48577"/>
                </a:lnTo>
                <a:lnTo>
                  <a:pt x="34254" y="48729"/>
                </a:lnTo>
                <a:lnTo>
                  <a:pt x="36892" y="47231"/>
                </a:lnTo>
                <a:lnTo>
                  <a:pt x="36892" y="14133"/>
                </a:lnTo>
                <a:lnTo>
                  <a:pt x="36575" y="11681"/>
                </a:lnTo>
                <a:lnTo>
                  <a:pt x="35319" y="7491"/>
                </a:lnTo>
                <a:lnTo>
                  <a:pt x="32892" y="4316"/>
                </a:lnTo>
                <a:lnTo>
                  <a:pt x="29667" y="1838"/>
                </a:lnTo>
                <a:lnTo>
                  <a:pt x="25145" y="381"/>
                </a:lnTo>
                <a:lnTo>
                  <a:pt x="22402" y="0"/>
                </a:lnTo>
                <a:lnTo>
                  <a:pt x="19176" y="0"/>
                </a:lnTo>
                <a:lnTo>
                  <a:pt x="15735" y="165"/>
                </a:lnTo>
                <a:lnTo>
                  <a:pt x="12334" y="798"/>
                </a:lnTo>
                <a:lnTo>
                  <a:pt x="9349" y="1677"/>
                </a:lnTo>
                <a:lnTo>
                  <a:pt x="5551" y="3275"/>
                </a:lnTo>
                <a:lnTo>
                  <a:pt x="2768" y="5231"/>
                </a:lnTo>
                <a:lnTo>
                  <a:pt x="2195" y="8139"/>
                </a:lnTo>
                <a:lnTo>
                  <a:pt x="2948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7078784" y="4705995"/>
            <a:ext cx="26250" cy="48694"/>
          </a:xfrm>
          <a:custGeom>
            <a:avLst/>
            <a:gdLst/>
            <a:ahLst/>
            <a:cxnLst/>
            <a:rect l="l" t="t" r="r" b="b"/>
            <a:pathLst>
              <a:path w="26250" h="48694">
                <a:moveTo>
                  <a:pt x="8229" y="17630"/>
                </a:moveTo>
                <a:lnTo>
                  <a:pt x="9399" y="15786"/>
                </a:lnTo>
                <a:lnTo>
                  <a:pt x="11429" y="12981"/>
                </a:lnTo>
                <a:lnTo>
                  <a:pt x="14198" y="9932"/>
                </a:lnTo>
                <a:lnTo>
                  <a:pt x="17524" y="7964"/>
                </a:lnTo>
                <a:lnTo>
                  <a:pt x="20509" y="7852"/>
                </a:lnTo>
                <a:lnTo>
                  <a:pt x="23216" y="8561"/>
                </a:lnTo>
                <a:lnTo>
                  <a:pt x="26099" y="7938"/>
                </a:lnTo>
                <a:lnTo>
                  <a:pt x="26250" y="5195"/>
                </a:lnTo>
                <a:lnTo>
                  <a:pt x="26225" y="3366"/>
                </a:lnTo>
                <a:lnTo>
                  <a:pt x="24523" y="803"/>
                </a:lnTo>
                <a:lnTo>
                  <a:pt x="21743" y="129"/>
                </a:lnTo>
                <a:lnTo>
                  <a:pt x="18745" y="0"/>
                </a:lnTo>
                <a:lnTo>
                  <a:pt x="15901" y="623"/>
                </a:lnTo>
                <a:lnTo>
                  <a:pt x="13007" y="2366"/>
                </a:lnTo>
                <a:lnTo>
                  <a:pt x="9817" y="5527"/>
                </a:lnTo>
                <a:lnTo>
                  <a:pt x="7440" y="8792"/>
                </a:lnTo>
                <a:lnTo>
                  <a:pt x="7440" y="2250"/>
                </a:lnTo>
                <a:lnTo>
                  <a:pt x="5562" y="778"/>
                </a:lnTo>
                <a:lnTo>
                  <a:pt x="2973" y="698"/>
                </a:lnTo>
                <a:lnTo>
                  <a:pt x="0" y="2250"/>
                </a:lnTo>
                <a:lnTo>
                  <a:pt x="50" y="47664"/>
                </a:lnTo>
                <a:lnTo>
                  <a:pt x="2627" y="48694"/>
                </a:lnTo>
                <a:lnTo>
                  <a:pt x="5601" y="48694"/>
                </a:lnTo>
                <a:lnTo>
                  <a:pt x="8229" y="47181"/>
                </a:lnTo>
                <a:lnTo>
                  <a:pt x="8229" y="1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7111202" y="4705995"/>
            <a:ext cx="44921" cy="49367"/>
          </a:xfrm>
          <a:custGeom>
            <a:avLst/>
            <a:gdLst/>
            <a:ahLst/>
            <a:cxnLst/>
            <a:rect l="l" t="t" r="r" b="b"/>
            <a:pathLst>
              <a:path w="44921" h="49367">
                <a:moveTo>
                  <a:pt x="8802" y="19635"/>
                </a:moveTo>
                <a:lnTo>
                  <a:pt x="9907" y="15304"/>
                </a:lnTo>
                <a:lnTo>
                  <a:pt x="11901" y="11851"/>
                </a:lnTo>
                <a:lnTo>
                  <a:pt x="14489" y="9057"/>
                </a:lnTo>
                <a:lnTo>
                  <a:pt x="18021" y="7315"/>
                </a:lnTo>
                <a:lnTo>
                  <a:pt x="22583" y="6898"/>
                </a:lnTo>
                <a:lnTo>
                  <a:pt x="25236" y="6898"/>
                </a:lnTo>
                <a:lnTo>
                  <a:pt x="27445" y="7365"/>
                </a:lnTo>
                <a:lnTo>
                  <a:pt x="30999" y="9259"/>
                </a:lnTo>
                <a:lnTo>
                  <a:pt x="33465" y="12183"/>
                </a:lnTo>
                <a:lnTo>
                  <a:pt x="35243" y="15711"/>
                </a:lnTo>
                <a:lnTo>
                  <a:pt x="36144" y="20041"/>
                </a:lnTo>
                <a:lnTo>
                  <a:pt x="36385" y="24768"/>
                </a:lnTo>
                <a:lnTo>
                  <a:pt x="36385" y="27357"/>
                </a:lnTo>
                <a:lnTo>
                  <a:pt x="36118" y="29743"/>
                </a:lnTo>
                <a:lnTo>
                  <a:pt x="35039" y="34063"/>
                </a:lnTo>
                <a:lnTo>
                  <a:pt x="33059" y="37490"/>
                </a:lnTo>
                <a:lnTo>
                  <a:pt x="30455" y="40274"/>
                </a:lnTo>
                <a:lnTo>
                  <a:pt x="26898" y="42001"/>
                </a:lnTo>
                <a:lnTo>
                  <a:pt x="22377" y="42433"/>
                </a:lnTo>
                <a:lnTo>
                  <a:pt x="19724" y="42433"/>
                </a:lnTo>
                <a:lnTo>
                  <a:pt x="17514" y="41962"/>
                </a:lnTo>
                <a:lnTo>
                  <a:pt x="13945" y="40058"/>
                </a:lnTo>
                <a:lnTo>
                  <a:pt x="11469" y="37174"/>
                </a:lnTo>
                <a:lnTo>
                  <a:pt x="9665" y="33657"/>
                </a:lnTo>
                <a:lnTo>
                  <a:pt x="12308" y="47729"/>
                </a:lnTo>
                <a:lnTo>
                  <a:pt x="15036" y="48834"/>
                </a:lnTo>
                <a:lnTo>
                  <a:pt x="18262" y="49367"/>
                </a:lnTo>
                <a:lnTo>
                  <a:pt x="25744" y="49367"/>
                </a:lnTo>
                <a:lnTo>
                  <a:pt x="29084" y="48759"/>
                </a:lnTo>
                <a:lnTo>
                  <a:pt x="31968" y="47499"/>
                </a:lnTo>
                <a:lnTo>
                  <a:pt x="34847" y="46241"/>
                </a:lnTo>
                <a:lnTo>
                  <a:pt x="37238" y="44514"/>
                </a:lnTo>
                <a:lnTo>
                  <a:pt x="41057" y="40058"/>
                </a:lnTo>
                <a:lnTo>
                  <a:pt x="42494" y="37404"/>
                </a:lnTo>
                <a:lnTo>
                  <a:pt x="43473" y="34315"/>
                </a:lnTo>
                <a:lnTo>
                  <a:pt x="44438" y="31244"/>
                </a:lnTo>
                <a:lnTo>
                  <a:pt x="44921" y="27879"/>
                </a:lnTo>
                <a:lnTo>
                  <a:pt x="44921" y="20448"/>
                </a:lnTo>
                <a:lnTo>
                  <a:pt x="44463" y="17082"/>
                </a:lnTo>
                <a:lnTo>
                  <a:pt x="43534" y="14072"/>
                </a:lnTo>
                <a:lnTo>
                  <a:pt x="42635" y="11088"/>
                </a:lnTo>
                <a:lnTo>
                  <a:pt x="41263" y="8535"/>
                </a:lnTo>
                <a:lnTo>
                  <a:pt x="39419" y="6441"/>
                </a:lnTo>
                <a:lnTo>
                  <a:pt x="35304" y="2758"/>
                </a:lnTo>
                <a:lnTo>
                  <a:pt x="32561" y="1653"/>
                </a:lnTo>
                <a:lnTo>
                  <a:pt x="29808" y="547"/>
                </a:lnTo>
                <a:lnTo>
                  <a:pt x="26592" y="0"/>
                </a:lnTo>
                <a:lnTo>
                  <a:pt x="19076" y="0"/>
                </a:lnTo>
                <a:lnTo>
                  <a:pt x="15735" y="623"/>
                </a:lnTo>
                <a:lnTo>
                  <a:pt x="12866" y="1844"/>
                </a:lnTo>
                <a:lnTo>
                  <a:pt x="10007" y="3074"/>
                </a:lnTo>
                <a:lnTo>
                  <a:pt x="7621" y="4813"/>
                </a:lnTo>
                <a:lnTo>
                  <a:pt x="8751" y="29340"/>
                </a:lnTo>
                <a:lnTo>
                  <a:pt x="8535" y="24552"/>
                </a:lnTo>
                <a:lnTo>
                  <a:pt x="8535" y="21996"/>
                </a:lnTo>
                <a:lnTo>
                  <a:pt x="8802" y="19635"/>
                </a:lnTo>
                <a:close/>
              </a:path>
              <a:path w="44921" h="49367">
                <a:moveTo>
                  <a:pt x="445" y="32299"/>
                </a:moveTo>
                <a:lnTo>
                  <a:pt x="1336" y="35294"/>
                </a:lnTo>
                <a:lnTo>
                  <a:pt x="2250" y="38279"/>
                </a:lnTo>
                <a:lnTo>
                  <a:pt x="3606" y="40845"/>
                </a:lnTo>
                <a:lnTo>
                  <a:pt x="5421" y="42941"/>
                </a:lnTo>
                <a:lnTo>
                  <a:pt x="9550" y="46634"/>
                </a:lnTo>
                <a:lnTo>
                  <a:pt x="12308" y="47729"/>
                </a:lnTo>
                <a:lnTo>
                  <a:pt x="9665" y="33657"/>
                </a:lnTo>
                <a:lnTo>
                  <a:pt x="8751" y="29340"/>
                </a:lnTo>
                <a:lnTo>
                  <a:pt x="7621" y="4813"/>
                </a:lnTo>
                <a:lnTo>
                  <a:pt x="3798" y="9273"/>
                </a:lnTo>
                <a:lnTo>
                  <a:pt x="2360" y="11927"/>
                </a:lnTo>
                <a:lnTo>
                  <a:pt x="1410" y="15001"/>
                </a:lnTo>
                <a:lnTo>
                  <a:pt x="471" y="18087"/>
                </a:lnTo>
                <a:lnTo>
                  <a:pt x="0" y="21452"/>
                </a:lnTo>
                <a:lnTo>
                  <a:pt x="0" y="28909"/>
                </a:lnTo>
                <a:lnTo>
                  <a:pt x="445" y="322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7164532" y="4705995"/>
            <a:ext cx="44932" cy="49367"/>
          </a:xfrm>
          <a:custGeom>
            <a:avLst/>
            <a:gdLst/>
            <a:ahLst/>
            <a:cxnLst/>
            <a:rect l="l" t="t" r="r" b="b"/>
            <a:pathLst>
              <a:path w="44932" h="49367">
                <a:moveTo>
                  <a:pt x="8813" y="19635"/>
                </a:moveTo>
                <a:lnTo>
                  <a:pt x="9918" y="15304"/>
                </a:lnTo>
                <a:lnTo>
                  <a:pt x="11912" y="11851"/>
                </a:lnTo>
                <a:lnTo>
                  <a:pt x="14504" y="9057"/>
                </a:lnTo>
                <a:lnTo>
                  <a:pt x="18032" y="7315"/>
                </a:lnTo>
                <a:lnTo>
                  <a:pt x="22594" y="6898"/>
                </a:lnTo>
                <a:lnTo>
                  <a:pt x="25247" y="6898"/>
                </a:lnTo>
                <a:lnTo>
                  <a:pt x="27457" y="7365"/>
                </a:lnTo>
                <a:lnTo>
                  <a:pt x="31014" y="9259"/>
                </a:lnTo>
                <a:lnTo>
                  <a:pt x="33477" y="12183"/>
                </a:lnTo>
                <a:lnTo>
                  <a:pt x="35255" y="15711"/>
                </a:lnTo>
                <a:lnTo>
                  <a:pt x="36159" y="20041"/>
                </a:lnTo>
                <a:lnTo>
                  <a:pt x="36400" y="24768"/>
                </a:lnTo>
                <a:lnTo>
                  <a:pt x="36400" y="27357"/>
                </a:lnTo>
                <a:lnTo>
                  <a:pt x="36134" y="29743"/>
                </a:lnTo>
                <a:lnTo>
                  <a:pt x="35053" y="34063"/>
                </a:lnTo>
                <a:lnTo>
                  <a:pt x="33059" y="37490"/>
                </a:lnTo>
                <a:lnTo>
                  <a:pt x="30467" y="40274"/>
                </a:lnTo>
                <a:lnTo>
                  <a:pt x="26910" y="42001"/>
                </a:lnTo>
                <a:lnTo>
                  <a:pt x="22378" y="42433"/>
                </a:lnTo>
                <a:lnTo>
                  <a:pt x="19735" y="42433"/>
                </a:lnTo>
                <a:lnTo>
                  <a:pt x="17524" y="41962"/>
                </a:lnTo>
                <a:lnTo>
                  <a:pt x="13957" y="40058"/>
                </a:lnTo>
                <a:lnTo>
                  <a:pt x="11480" y="37174"/>
                </a:lnTo>
                <a:lnTo>
                  <a:pt x="9677" y="33657"/>
                </a:lnTo>
                <a:lnTo>
                  <a:pt x="12305" y="47729"/>
                </a:lnTo>
                <a:lnTo>
                  <a:pt x="15048" y="48834"/>
                </a:lnTo>
                <a:lnTo>
                  <a:pt x="18263" y="49367"/>
                </a:lnTo>
                <a:lnTo>
                  <a:pt x="25754" y="49367"/>
                </a:lnTo>
                <a:lnTo>
                  <a:pt x="29095" y="48759"/>
                </a:lnTo>
                <a:lnTo>
                  <a:pt x="31964" y="47499"/>
                </a:lnTo>
                <a:lnTo>
                  <a:pt x="34848" y="46241"/>
                </a:lnTo>
                <a:lnTo>
                  <a:pt x="37249" y="44514"/>
                </a:lnTo>
                <a:lnTo>
                  <a:pt x="41073" y="40058"/>
                </a:lnTo>
                <a:lnTo>
                  <a:pt x="42505" y="37404"/>
                </a:lnTo>
                <a:lnTo>
                  <a:pt x="43484" y="34315"/>
                </a:lnTo>
                <a:lnTo>
                  <a:pt x="44450" y="31244"/>
                </a:lnTo>
                <a:lnTo>
                  <a:pt x="44932" y="27879"/>
                </a:lnTo>
                <a:lnTo>
                  <a:pt x="44932" y="20448"/>
                </a:lnTo>
                <a:lnTo>
                  <a:pt x="44475" y="17082"/>
                </a:lnTo>
                <a:lnTo>
                  <a:pt x="43549" y="14072"/>
                </a:lnTo>
                <a:lnTo>
                  <a:pt x="42635" y="11088"/>
                </a:lnTo>
                <a:lnTo>
                  <a:pt x="41275" y="8535"/>
                </a:lnTo>
                <a:lnTo>
                  <a:pt x="39434" y="6441"/>
                </a:lnTo>
                <a:lnTo>
                  <a:pt x="35319" y="2758"/>
                </a:lnTo>
                <a:lnTo>
                  <a:pt x="32576" y="1653"/>
                </a:lnTo>
                <a:lnTo>
                  <a:pt x="29819" y="547"/>
                </a:lnTo>
                <a:lnTo>
                  <a:pt x="26607" y="0"/>
                </a:lnTo>
                <a:lnTo>
                  <a:pt x="19088" y="0"/>
                </a:lnTo>
                <a:lnTo>
                  <a:pt x="15746" y="623"/>
                </a:lnTo>
                <a:lnTo>
                  <a:pt x="12877" y="1844"/>
                </a:lnTo>
                <a:lnTo>
                  <a:pt x="10019" y="3074"/>
                </a:lnTo>
                <a:lnTo>
                  <a:pt x="7621" y="4813"/>
                </a:lnTo>
                <a:lnTo>
                  <a:pt x="8763" y="29340"/>
                </a:lnTo>
                <a:lnTo>
                  <a:pt x="8547" y="24552"/>
                </a:lnTo>
                <a:lnTo>
                  <a:pt x="8547" y="21996"/>
                </a:lnTo>
                <a:lnTo>
                  <a:pt x="8813" y="19635"/>
                </a:lnTo>
                <a:close/>
              </a:path>
              <a:path w="44932" h="49367">
                <a:moveTo>
                  <a:pt x="0" y="25110"/>
                </a:moveTo>
                <a:lnTo>
                  <a:pt x="0" y="28909"/>
                </a:lnTo>
                <a:lnTo>
                  <a:pt x="457" y="32299"/>
                </a:lnTo>
                <a:lnTo>
                  <a:pt x="1347" y="35294"/>
                </a:lnTo>
                <a:lnTo>
                  <a:pt x="2246" y="38279"/>
                </a:lnTo>
                <a:lnTo>
                  <a:pt x="3608" y="40845"/>
                </a:lnTo>
                <a:lnTo>
                  <a:pt x="5436" y="42941"/>
                </a:lnTo>
                <a:lnTo>
                  <a:pt x="9561" y="46634"/>
                </a:lnTo>
                <a:lnTo>
                  <a:pt x="12305" y="47729"/>
                </a:lnTo>
                <a:lnTo>
                  <a:pt x="9677" y="33657"/>
                </a:lnTo>
                <a:lnTo>
                  <a:pt x="8763" y="29340"/>
                </a:lnTo>
                <a:lnTo>
                  <a:pt x="7621" y="4813"/>
                </a:lnTo>
                <a:lnTo>
                  <a:pt x="3808" y="9273"/>
                </a:lnTo>
                <a:lnTo>
                  <a:pt x="2376" y="11927"/>
                </a:lnTo>
                <a:lnTo>
                  <a:pt x="1422" y="15001"/>
                </a:lnTo>
                <a:lnTo>
                  <a:pt x="482" y="18087"/>
                </a:lnTo>
                <a:lnTo>
                  <a:pt x="0" y="21452"/>
                </a:lnTo>
                <a:lnTo>
                  <a:pt x="0" y="25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7221020" y="4705992"/>
            <a:ext cx="38685" cy="48693"/>
          </a:xfrm>
          <a:custGeom>
            <a:avLst/>
            <a:gdLst/>
            <a:ahLst/>
            <a:cxnLst/>
            <a:rect l="l" t="t" r="r" b="b"/>
            <a:pathLst>
              <a:path w="38685" h="48693">
                <a:moveTo>
                  <a:pt x="30455" y="20880"/>
                </a:moveTo>
                <a:lnTo>
                  <a:pt x="30506" y="47663"/>
                </a:lnTo>
                <a:lnTo>
                  <a:pt x="33083" y="48693"/>
                </a:lnTo>
                <a:lnTo>
                  <a:pt x="36057" y="48693"/>
                </a:lnTo>
                <a:lnTo>
                  <a:pt x="38685" y="47180"/>
                </a:lnTo>
                <a:lnTo>
                  <a:pt x="38685" y="16573"/>
                </a:lnTo>
                <a:lnTo>
                  <a:pt x="38418" y="13845"/>
                </a:lnTo>
                <a:lnTo>
                  <a:pt x="37871" y="11559"/>
                </a:lnTo>
                <a:lnTo>
                  <a:pt x="36399" y="7289"/>
                </a:lnTo>
                <a:lnTo>
                  <a:pt x="33872" y="3898"/>
                </a:lnTo>
                <a:lnTo>
                  <a:pt x="30175" y="1525"/>
                </a:lnTo>
                <a:lnTo>
                  <a:pt x="25617" y="0"/>
                </a:lnTo>
                <a:lnTo>
                  <a:pt x="20040" y="0"/>
                </a:lnTo>
                <a:lnTo>
                  <a:pt x="14997" y="1968"/>
                </a:lnTo>
                <a:lnTo>
                  <a:pt x="9956" y="5359"/>
                </a:lnTo>
                <a:lnTo>
                  <a:pt x="7430" y="8192"/>
                </a:lnTo>
                <a:lnTo>
                  <a:pt x="7430" y="2249"/>
                </a:lnTo>
                <a:lnTo>
                  <a:pt x="5576" y="787"/>
                </a:lnTo>
                <a:lnTo>
                  <a:pt x="2973" y="698"/>
                </a:lnTo>
                <a:lnTo>
                  <a:pt x="0" y="2249"/>
                </a:lnTo>
                <a:lnTo>
                  <a:pt x="50" y="47663"/>
                </a:lnTo>
                <a:lnTo>
                  <a:pt x="2627" y="48693"/>
                </a:lnTo>
                <a:lnTo>
                  <a:pt x="5612" y="48693"/>
                </a:lnTo>
                <a:lnTo>
                  <a:pt x="8243" y="47180"/>
                </a:lnTo>
                <a:lnTo>
                  <a:pt x="8243" y="15774"/>
                </a:lnTo>
                <a:lnTo>
                  <a:pt x="10490" y="12955"/>
                </a:lnTo>
                <a:lnTo>
                  <a:pt x="14720" y="9348"/>
                </a:lnTo>
                <a:lnTo>
                  <a:pt x="18845" y="7148"/>
                </a:lnTo>
                <a:lnTo>
                  <a:pt x="22518" y="7148"/>
                </a:lnTo>
                <a:lnTo>
                  <a:pt x="26341" y="8636"/>
                </a:lnTo>
                <a:lnTo>
                  <a:pt x="28868" y="11775"/>
                </a:lnTo>
                <a:lnTo>
                  <a:pt x="29857" y="14679"/>
                </a:lnTo>
                <a:lnTo>
                  <a:pt x="30455" y="18312"/>
                </a:lnTo>
                <a:lnTo>
                  <a:pt x="30455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7298164" y="4689824"/>
            <a:ext cx="43092" cy="64896"/>
          </a:xfrm>
          <a:custGeom>
            <a:avLst/>
            <a:gdLst/>
            <a:ahLst/>
            <a:cxnLst/>
            <a:rect l="l" t="t" r="r" b="b"/>
            <a:pathLst>
              <a:path w="43092" h="64897">
                <a:moveTo>
                  <a:pt x="205" y="63994"/>
                </a:moveTo>
                <a:lnTo>
                  <a:pt x="2783" y="64847"/>
                </a:lnTo>
                <a:lnTo>
                  <a:pt x="5817" y="64847"/>
                </a:lnTo>
                <a:lnTo>
                  <a:pt x="8600" y="63295"/>
                </a:lnTo>
                <a:lnTo>
                  <a:pt x="8600" y="35787"/>
                </a:lnTo>
                <a:lnTo>
                  <a:pt x="16294" y="35787"/>
                </a:lnTo>
                <a:lnTo>
                  <a:pt x="19368" y="36662"/>
                </a:lnTo>
                <a:lnTo>
                  <a:pt x="21986" y="38059"/>
                </a:lnTo>
                <a:lnTo>
                  <a:pt x="24945" y="41414"/>
                </a:lnTo>
                <a:lnTo>
                  <a:pt x="26431" y="44298"/>
                </a:lnTo>
                <a:lnTo>
                  <a:pt x="27853" y="47625"/>
                </a:lnTo>
                <a:lnTo>
                  <a:pt x="33797" y="62852"/>
                </a:lnTo>
                <a:lnTo>
                  <a:pt x="35053" y="64465"/>
                </a:lnTo>
                <a:lnTo>
                  <a:pt x="37631" y="64897"/>
                </a:lnTo>
                <a:lnTo>
                  <a:pt x="40284" y="64857"/>
                </a:lnTo>
                <a:lnTo>
                  <a:pt x="43092" y="63295"/>
                </a:lnTo>
                <a:lnTo>
                  <a:pt x="41987" y="59651"/>
                </a:lnTo>
                <a:lnTo>
                  <a:pt x="36195" y="45429"/>
                </a:lnTo>
                <a:lnTo>
                  <a:pt x="34862" y="42329"/>
                </a:lnTo>
                <a:lnTo>
                  <a:pt x="32832" y="38581"/>
                </a:lnTo>
                <a:lnTo>
                  <a:pt x="30521" y="35722"/>
                </a:lnTo>
                <a:lnTo>
                  <a:pt x="28667" y="32572"/>
                </a:lnTo>
                <a:lnTo>
                  <a:pt x="31903" y="30798"/>
                </a:lnTo>
                <a:lnTo>
                  <a:pt x="34747" y="28703"/>
                </a:lnTo>
                <a:lnTo>
                  <a:pt x="36946" y="26071"/>
                </a:lnTo>
                <a:lnTo>
                  <a:pt x="38355" y="22846"/>
                </a:lnTo>
                <a:lnTo>
                  <a:pt x="39244" y="19188"/>
                </a:lnTo>
                <a:lnTo>
                  <a:pt x="39244" y="14796"/>
                </a:lnTo>
                <a:lnTo>
                  <a:pt x="38268" y="10908"/>
                </a:lnTo>
                <a:lnTo>
                  <a:pt x="36652" y="7416"/>
                </a:lnTo>
                <a:lnTo>
                  <a:pt x="34049" y="4558"/>
                </a:lnTo>
                <a:lnTo>
                  <a:pt x="30521" y="2437"/>
                </a:lnTo>
                <a:lnTo>
                  <a:pt x="26407" y="824"/>
                </a:lnTo>
                <a:lnTo>
                  <a:pt x="23040" y="292"/>
                </a:lnTo>
                <a:lnTo>
                  <a:pt x="19941" y="7240"/>
                </a:lnTo>
                <a:lnTo>
                  <a:pt x="22773" y="7733"/>
                </a:lnTo>
                <a:lnTo>
                  <a:pt x="25427" y="8506"/>
                </a:lnTo>
                <a:lnTo>
                  <a:pt x="27321" y="9752"/>
                </a:lnTo>
                <a:lnTo>
                  <a:pt x="29592" y="13258"/>
                </a:lnTo>
                <a:lnTo>
                  <a:pt x="30151" y="17917"/>
                </a:lnTo>
                <a:lnTo>
                  <a:pt x="29884" y="20930"/>
                </a:lnTo>
                <a:lnTo>
                  <a:pt x="28055" y="24749"/>
                </a:lnTo>
                <a:lnTo>
                  <a:pt x="24488" y="27482"/>
                </a:lnTo>
                <a:lnTo>
                  <a:pt x="21197" y="28573"/>
                </a:lnTo>
                <a:lnTo>
                  <a:pt x="16981" y="28840"/>
                </a:lnTo>
                <a:lnTo>
                  <a:pt x="8600" y="28840"/>
                </a:lnTo>
                <a:lnTo>
                  <a:pt x="8600" y="7085"/>
                </a:lnTo>
                <a:lnTo>
                  <a:pt x="16931" y="0"/>
                </a:lnTo>
                <a:lnTo>
                  <a:pt x="3200" y="0"/>
                </a:lnTo>
                <a:lnTo>
                  <a:pt x="1029" y="759"/>
                </a:lnTo>
                <a:lnTo>
                  <a:pt x="0" y="3492"/>
                </a:lnTo>
                <a:lnTo>
                  <a:pt x="0" y="63295"/>
                </a:lnTo>
                <a:lnTo>
                  <a:pt x="205" y="63994"/>
                </a:lnTo>
                <a:close/>
              </a:path>
              <a:path w="43092" h="64897">
                <a:moveTo>
                  <a:pt x="8600" y="7085"/>
                </a:moveTo>
                <a:lnTo>
                  <a:pt x="15826" y="7085"/>
                </a:lnTo>
                <a:lnTo>
                  <a:pt x="19941" y="7240"/>
                </a:lnTo>
                <a:lnTo>
                  <a:pt x="23040" y="292"/>
                </a:lnTo>
                <a:lnTo>
                  <a:pt x="19900" y="36"/>
                </a:lnTo>
                <a:lnTo>
                  <a:pt x="16931" y="0"/>
                </a:lnTo>
                <a:lnTo>
                  <a:pt x="8600" y="70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7349327" y="4705995"/>
            <a:ext cx="44921" cy="49367"/>
          </a:xfrm>
          <a:custGeom>
            <a:avLst/>
            <a:gdLst/>
            <a:ahLst/>
            <a:cxnLst/>
            <a:rect l="l" t="t" r="r" b="b"/>
            <a:pathLst>
              <a:path w="44921" h="49367">
                <a:moveTo>
                  <a:pt x="8802" y="19635"/>
                </a:moveTo>
                <a:lnTo>
                  <a:pt x="9907" y="15304"/>
                </a:lnTo>
                <a:lnTo>
                  <a:pt x="11898" y="11851"/>
                </a:lnTo>
                <a:lnTo>
                  <a:pt x="14490" y="9057"/>
                </a:lnTo>
                <a:lnTo>
                  <a:pt x="18022" y="7315"/>
                </a:lnTo>
                <a:lnTo>
                  <a:pt x="22579" y="6898"/>
                </a:lnTo>
                <a:lnTo>
                  <a:pt x="25236" y="6898"/>
                </a:lnTo>
                <a:lnTo>
                  <a:pt x="27443" y="7365"/>
                </a:lnTo>
                <a:lnTo>
                  <a:pt x="31000" y="9259"/>
                </a:lnTo>
                <a:lnTo>
                  <a:pt x="33465" y="12183"/>
                </a:lnTo>
                <a:lnTo>
                  <a:pt x="35245" y="15711"/>
                </a:lnTo>
                <a:lnTo>
                  <a:pt x="36144" y="20041"/>
                </a:lnTo>
                <a:lnTo>
                  <a:pt x="36385" y="24768"/>
                </a:lnTo>
                <a:lnTo>
                  <a:pt x="36385" y="27357"/>
                </a:lnTo>
                <a:lnTo>
                  <a:pt x="36118" y="29743"/>
                </a:lnTo>
                <a:lnTo>
                  <a:pt x="35039" y="34063"/>
                </a:lnTo>
                <a:lnTo>
                  <a:pt x="33059" y="37490"/>
                </a:lnTo>
                <a:lnTo>
                  <a:pt x="30457" y="40274"/>
                </a:lnTo>
                <a:lnTo>
                  <a:pt x="26899" y="42001"/>
                </a:lnTo>
                <a:lnTo>
                  <a:pt x="22378" y="42433"/>
                </a:lnTo>
                <a:lnTo>
                  <a:pt x="19724" y="42433"/>
                </a:lnTo>
                <a:lnTo>
                  <a:pt x="17514" y="41962"/>
                </a:lnTo>
                <a:lnTo>
                  <a:pt x="13943" y="40058"/>
                </a:lnTo>
                <a:lnTo>
                  <a:pt x="11470" y="37174"/>
                </a:lnTo>
                <a:lnTo>
                  <a:pt x="9665" y="33657"/>
                </a:lnTo>
                <a:lnTo>
                  <a:pt x="12305" y="47729"/>
                </a:lnTo>
                <a:lnTo>
                  <a:pt x="15038" y="48834"/>
                </a:lnTo>
                <a:lnTo>
                  <a:pt x="18263" y="49367"/>
                </a:lnTo>
                <a:lnTo>
                  <a:pt x="25744" y="49367"/>
                </a:lnTo>
                <a:lnTo>
                  <a:pt x="29085" y="48759"/>
                </a:lnTo>
                <a:lnTo>
                  <a:pt x="31964" y="47499"/>
                </a:lnTo>
                <a:lnTo>
                  <a:pt x="34848" y="46241"/>
                </a:lnTo>
                <a:lnTo>
                  <a:pt x="37235" y="44514"/>
                </a:lnTo>
                <a:lnTo>
                  <a:pt x="41059" y="40058"/>
                </a:lnTo>
                <a:lnTo>
                  <a:pt x="42495" y="37404"/>
                </a:lnTo>
                <a:lnTo>
                  <a:pt x="43474" y="34315"/>
                </a:lnTo>
                <a:lnTo>
                  <a:pt x="44438" y="31244"/>
                </a:lnTo>
                <a:lnTo>
                  <a:pt x="44921" y="27879"/>
                </a:lnTo>
                <a:lnTo>
                  <a:pt x="44921" y="20448"/>
                </a:lnTo>
                <a:lnTo>
                  <a:pt x="44463" y="17082"/>
                </a:lnTo>
                <a:lnTo>
                  <a:pt x="43535" y="14072"/>
                </a:lnTo>
                <a:lnTo>
                  <a:pt x="42635" y="11088"/>
                </a:lnTo>
                <a:lnTo>
                  <a:pt x="41263" y="8535"/>
                </a:lnTo>
                <a:lnTo>
                  <a:pt x="39420" y="6441"/>
                </a:lnTo>
                <a:lnTo>
                  <a:pt x="35306" y="2758"/>
                </a:lnTo>
                <a:lnTo>
                  <a:pt x="32562" y="1653"/>
                </a:lnTo>
                <a:lnTo>
                  <a:pt x="29808" y="547"/>
                </a:lnTo>
                <a:lnTo>
                  <a:pt x="26593" y="0"/>
                </a:lnTo>
                <a:lnTo>
                  <a:pt x="19076" y="0"/>
                </a:lnTo>
                <a:lnTo>
                  <a:pt x="15736" y="623"/>
                </a:lnTo>
                <a:lnTo>
                  <a:pt x="12866" y="1844"/>
                </a:lnTo>
                <a:lnTo>
                  <a:pt x="10008" y="3074"/>
                </a:lnTo>
                <a:lnTo>
                  <a:pt x="7621" y="4813"/>
                </a:lnTo>
                <a:lnTo>
                  <a:pt x="8751" y="29340"/>
                </a:lnTo>
                <a:lnTo>
                  <a:pt x="8535" y="24552"/>
                </a:lnTo>
                <a:lnTo>
                  <a:pt x="8535" y="21996"/>
                </a:lnTo>
                <a:lnTo>
                  <a:pt x="8802" y="19635"/>
                </a:lnTo>
                <a:close/>
              </a:path>
              <a:path w="44921" h="49367">
                <a:moveTo>
                  <a:pt x="443" y="32299"/>
                </a:moveTo>
                <a:lnTo>
                  <a:pt x="1332" y="35294"/>
                </a:lnTo>
                <a:lnTo>
                  <a:pt x="2246" y="38279"/>
                </a:lnTo>
                <a:lnTo>
                  <a:pt x="3608" y="40845"/>
                </a:lnTo>
                <a:lnTo>
                  <a:pt x="5421" y="42941"/>
                </a:lnTo>
                <a:lnTo>
                  <a:pt x="9551" y="46634"/>
                </a:lnTo>
                <a:lnTo>
                  <a:pt x="12305" y="47729"/>
                </a:lnTo>
                <a:lnTo>
                  <a:pt x="9665" y="33657"/>
                </a:lnTo>
                <a:lnTo>
                  <a:pt x="8751" y="29340"/>
                </a:lnTo>
                <a:lnTo>
                  <a:pt x="7621" y="4813"/>
                </a:lnTo>
                <a:lnTo>
                  <a:pt x="3798" y="9273"/>
                </a:lnTo>
                <a:lnTo>
                  <a:pt x="2362" y="11927"/>
                </a:lnTo>
                <a:lnTo>
                  <a:pt x="1412" y="15001"/>
                </a:lnTo>
                <a:lnTo>
                  <a:pt x="468" y="18087"/>
                </a:lnTo>
                <a:lnTo>
                  <a:pt x="0" y="21452"/>
                </a:lnTo>
                <a:lnTo>
                  <a:pt x="0" y="28909"/>
                </a:lnTo>
                <a:lnTo>
                  <a:pt x="443" y="322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7402752" y="4705988"/>
            <a:ext cx="25652" cy="49377"/>
          </a:xfrm>
          <a:custGeom>
            <a:avLst/>
            <a:gdLst/>
            <a:ahLst/>
            <a:cxnLst/>
            <a:rect l="l" t="t" r="r" b="b"/>
            <a:pathLst>
              <a:path w="25652" h="49377">
                <a:moveTo>
                  <a:pt x="21041" y="42378"/>
                </a:moveTo>
                <a:lnTo>
                  <a:pt x="16875" y="42937"/>
                </a:lnTo>
                <a:lnTo>
                  <a:pt x="18287" y="49377"/>
                </a:lnTo>
                <a:lnTo>
                  <a:pt x="20825" y="48794"/>
                </a:lnTo>
                <a:lnTo>
                  <a:pt x="25652" y="46468"/>
                </a:lnTo>
                <a:lnTo>
                  <a:pt x="24753" y="40194"/>
                </a:lnTo>
                <a:lnTo>
                  <a:pt x="21041" y="42378"/>
                </a:lnTo>
                <a:close/>
              </a:path>
              <a:path w="25652" h="49377">
                <a:moveTo>
                  <a:pt x="2959" y="11008"/>
                </a:moveTo>
                <a:lnTo>
                  <a:pt x="5676" y="10605"/>
                </a:lnTo>
                <a:lnTo>
                  <a:pt x="8726" y="9018"/>
                </a:lnTo>
                <a:lnTo>
                  <a:pt x="11353" y="7912"/>
                </a:lnTo>
                <a:lnTo>
                  <a:pt x="14579" y="6932"/>
                </a:lnTo>
                <a:lnTo>
                  <a:pt x="18427" y="6706"/>
                </a:lnTo>
                <a:lnTo>
                  <a:pt x="21920" y="6922"/>
                </a:lnTo>
                <a:lnTo>
                  <a:pt x="25577" y="8481"/>
                </a:lnTo>
                <a:lnTo>
                  <a:pt x="27799" y="11353"/>
                </a:lnTo>
                <a:lnTo>
                  <a:pt x="28521" y="14022"/>
                </a:lnTo>
                <a:lnTo>
                  <a:pt x="28713" y="17283"/>
                </a:lnTo>
                <a:lnTo>
                  <a:pt x="28713" y="20775"/>
                </a:lnTo>
                <a:lnTo>
                  <a:pt x="19025" y="20775"/>
                </a:lnTo>
                <a:lnTo>
                  <a:pt x="15875" y="21080"/>
                </a:lnTo>
                <a:lnTo>
                  <a:pt x="13092" y="21690"/>
                </a:lnTo>
                <a:lnTo>
                  <a:pt x="10299" y="22312"/>
                </a:lnTo>
                <a:lnTo>
                  <a:pt x="5993" y="24457"/>
                </a:lnTo>
                <a:lnTo>
                  <a:pt x="2576" y="27241"/>
                </a:lnTo>
                <a:lnTo>
                  <a:pt x="521" y="30974"/>
                </a:lnTo>
                <a:lnTo>
                  <a:pt x="0" y="35697"/>
                </a:lnTo>
                <a:lnTo>
                  <a:pt x="392" y="39786"/>
                </a:lnTo>
                <a:lnTo>
                  <a:pt x="1878" y="43192"/>
                </a:lnTo>
                <a:lnTo>
                  <a:pt x="4265" y="45784"/>
                </a:lnTo>
                <a:lnTo>
                  <a:pt x="7264" y="47839"/>
                </a:lnTo>
                <a:lnTo>
                  <a:pt x="11073" y="49071"/>
                </a:lnTo>
                <a:lnTo>
                  <a:pt x="15584" y="49377"/>
                </a:lnTo>
                <a:lnTo>
                  <a:pt x="18287" y="49377"/>
                </a:lnTo>
                <a:lnTo>
                  <a:pt x="16875" y="42937"/>
                </a:lnTo>
                <a:lnTo>
                  <a:pt x="14212" y="42937"/>
                </a:lnTo>
                <a:lnTo>
                  <a:pt x="12138" y="42252"/>
                </a:lnTo>
                <a:lnTo>
                  <a:pt x="9183" y="39484"/>
                </a:lnTo>
                <a:lnTo>
                  <a:pt x="8445" y="35304"/>
                </a:lnTo>
                <a:lnTo>
                  <a:pt x="8696" y="32741"/>
                </a:lnTo>
                <a:lnTo>
                  <a:pt x="10539" y="29728"/>
                </a:lnTo>
                <a:lnTo>
                  <a:pt x="14122" y="27673"/>
                </a:lnTo>
                <a:lnTo>
                  <a:pt x="17438" y="26910"/>
                </a:lnTo>
                <a:lnTo>
                  <a:pt x="21663" y="26719"/>
                </a:lnTo>
                <a:lnTo>
                  <a:pt x="28713" y="26719"/>
                </a:lnTo>
                <a:lnTo>
                  <a:pt x="28713" y="36244"/>
                </a:lnTo>
                <a:lnTo>
                  <a:pt x="24753" y="40194"/>
                </a:lnTo>
                <a:lnTo>
                  <a:pt x="25652" y="46468"/>
                </a:lnTo>
                <a:lnTo>
                  <a:pt x="29806" y="42745"/>
                </a:lnTo>
                <a:lnTo>
                  <a:pt x="29806" y="47231"/>
                </a:lnTo>
                <a:lnTo>
                  <a:pt x="31280" y="48577"/>
                </a:lnTo>
                <a:lnTo>
                  <a:pt x="34264" y="48729"/>
                </a:lnTo>
                <a:lnTo>
                  <a:pt x="36906" y="47231"/>
                </a:lnTo>
                <a:lnTo>
                  <a:pt x="36906" y="14133"/>
                </a:lnTo>
                <a:lnTo>
                  <a:pt x="36575" y="11681"/>
                </a:lnTo>
                <a:lnTo>
                  <a:pt x="35318" y="7491"/>
                </a:lnTo>
                <a:lnTo>
                  <a:pt x="32903" y="4316"/>
                </a:lnTo>
                <a:lnTo>
                  <a:pt x="29677" y="1838"/>
                </a:lnTo>
                <a:lnTo>
                  <a:pt x="25156" y="381"/>
                </a:lnTo>
                <a:lnTo>
                  <a:pt x="22402" y="0"/>
                </a:lnTo>
                <a:lnTo>
                  <a:pt x="19176" y="0"/>
                </a:lnTo>
                <a:lnTo>
                  <a:pt x="15735" y="165"/>
                </a:lnTo>
                <a:lnTo>
                  <a:pt x="12344" y="798"/>
                </a:lnTo>
                <a:lnTo>
                  <a:pt x="9344" y="1677"/>
                </a:lnTo>
                <a:lnTo>
                  <a:pt x="5551" y="3275"/>
                </a:lnTo>
                <a:lnTo>
                  <a:pt x="2782" y="5231"/>
                </a:lnTo>
                <a:lnTo>
                  <a:pt x="2195" y="8139"/>
                </a:lnTo>
                <a:lnTo>
                  <a:pt x="2959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7451848" y="4732620"/>
            <a:ext cx="12169" cy="69596"/>
          </a:xfrm>
          <a:custGeom>
            <a:avLst/>
            <a:gdLst/>
            <a:ahLst/>
            <a:cxnLst/>
            <a:rect l="l" t="t" r="r" b="b"/>
            <a:pathLst>
              <a:path w="12169" h="69596">
                <a:moveTo>
                  <a:pt x="8535" y="0"/>
                </a:moveTo>
                <a:lnTo>
                  <a:pt x="7506" y="19545"/>
                </a:lnTo>
                <a:lnTo>
                  <a:pt x="12169" y="22097"/>
                </a:lnTo>
                <a:lnTo>
                  <a:pt x="11751" y="11822"/>
                </a:lnTo>
                <a:lnTo>
                  <a:pt x="10022" y="8456"/>
                </a:lnTo>
                <a:lnTo>
                  <a:pt x="9057" y="4381"/>
                </a:lnTo>
                <a:lnTo>
                  <a:pt x="8535" y="0"/>
                </a:lnTo>
                <a:close/>
              </a:path>
              <a:path w="12169" h="69596">
                <a:moveTo>
                  <a:pt x="41339" y="-45949"/>
                </a:moveTo>
                <a:lnTo>
                  <a:pt x="41263" y="-46393"/>
                </a:lnTo>
                <a:lnTo>
                  <a:pt x="38661" y="-47498"/>
                </a:lnTo>
                <a:lnTo>
                  <a:pt x="35687" y="-47498"/>
                </a:lnTo>
                <a:lnTo>
                  <a:pt x="33049" y="-45949"/>
                </a:lnTo>
                <a:lnTo>
                  <a:pt x="33049" y="-19824"/>
                </a:lnTo>
                <a:lnTo>
                  <a:pt x="30924" y="-22059"/>
                </a:lnTo>
                <a:lnTo>
                  <a:pt x="26583" y="-24904"/>
                </a:lnTo>
                <a:lnTo>
                  <a:pt x="21996" y="-26631"/>
                </a:lnTo>
                <a:lnTo>
                  <a:pt x="16219" y="-26631"/>
                </a:lnTo>
                <a:lnTo>
                  <a:pt x="13425" y="-26035"/>
                </a:lnTo>
                <a:lnTo>
                  <a:pt x="11013" y="-24853"/>
                </a:lnTo>
                <a:lnTo>
                  <a:pt x="6581" y="-21984"/>
                </a:lnTo>
                <a:lnTo>
                  <a:pt x="3315" y="-17589"/>
                </a:lnTo>
                <a:lnTo>
                  <a:pt x="2085" y="-14935"/>
                </a:lnTo>
                <a:lnTo>
                  <a:pt x="1245" y="-11821"/>
                </a:lnTo>
                <a:lnTo>
                  <a:pt x="421" y="-8710"/>
                </a:lnTo>
                <a:lnTo>
                  <a:pt x="0" y="-5219"/>
                </a:lnTo>
                <a:lnTo>
                  <a:pt x="0" y="1904"/>
                </a:lnTo>
                <a:lnTo>
                  <a:pt x="346" y="5005"/>
                </a:lnTo>
                <a:lnTo>
                  <a:pt x="1004" y="7938"/>
                </a:lnTo>
                <a:lnTo>
                  <a:pt x="1663" y="10897"/>
                </a:lnTo>
                <a:lnTo>
                  <a:pt x="2719" y="13460"/>
                </a:lnTo>
                <a:lnTo>
                  <a:pt x="4180" y="15634"/>
                </a:lnTo>
                <a:lnTo>
                  <a:pt x="7506" y="19545"/>
                </a:lnTo>
                <a:lnTo>
                  <a:pt x="8535" y="0"/>
                </a:lnTo>
                <a:lnTo>
                  <a:pt x="8535" y="-4395"/>
                </a:lnTo>
                <a:lnTo>
                  <a:pt x="9159" y="-8559"/>
                </a:lnTo>
                <a:lnTo>
                  <a:pt x="10250" y="-12458"/>
                </a:lnTo>
                <a:lnTo>
                  <a:pt x="12078" y="-15720"/>
                </a:lnTo>
                <a:lnTo>
                  <a:pt x="14735" y="-18046"/>
                </a:lnTo>
                <a:lnTo>
                  <a:pt x="17971" y="-19532"/>
                </a:lnTo>
                <a:lnTo>
                  <a:pt x="22327" y="-19532"/>
                </a:lnTo>
                <a:lnTo>
                  <a:pt x="26583" y="-17358"/>
                </a:lnTo>
                <a:lnTo>
                  <a:pt x="30824" y="-13816"/>
                </a:lnTo>
                <a:lnTo>
                  <a:pt x="33049" y="-11047"/>
                </a:lnTo>
                <a:lnTo>
                  <a:pt x="33049" y="6924"/>
                </a:lnTo>
                <a:lnTo>
                  <a:pt x="30521" y="9918"/>
                </a:lnTo>
                <a:lnTo>
                  <a:pt x="27080" y="13058"/>
                </a:lnTo>
                <a:lnTo>
                  <a:pt x="23905" y="14961"/>
                </a:lnTo>
                <a:lnTo>
                  <a:pt x="20815" y="15697"/>
                </a:lnTo>
                <a:lnTo>
                  <a:pt x="17553" y="15697"/>
                </a:lnTo>
                <a:lnTo>
                  <a:pt x="14328" y="14188"/>
                </a:lnTo>
                <a:lnTo>
                  <a:pt x="11751" y="11822"/>
                </a:lnTo>
                <a:lnTo>
                  <a:pt x="12169" y="22097"/>
                </a:lnTo>
                <a:lnTo>
                  <a:pt x="14977" y="22745"/>
                </a:lnTo>
                <a:lnTo>
                  <a:pt x="21297" y="22745"/>
                </a:lnTo>
                <a:lnTo>
                  <a:pt x="24095" y="22021"/>
                </a:lnTo>
                <a:lnTo>
                  <a:pt x="26633" y="20599"/>
                </a:lnTo>
                <a:lnTo>
                  <a:pt x="29174" y="19163"/>
                </a:lnTo>
                <a:lnTo>
                  <a:pt x="31636" y="17172"/>
                </a:lnTo>
                <a:lnTo>
                  <a:pt x="33999" y="14616"/>
                </a:lnTo>
                <a:lnTo>
                  <a:pt x="33999" y="20549"/>
                </a:lnTo>
                <a:lnTo>
                  <a:pt x="35525" y="21931"/>
                </a:lnTo>
                <a:lnTo>
                  <a:pt x="38404" y="22097"/>
                </a:lnTo>
                <a:lnTo>
                  <a:pt x="41339" y="20549"/>
                </a:lnTo>
                <a:lnTo>
                  <a:pt x="41339" y="-45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7502695" y="4743295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5"/>
                </a:moveTo>
                <a:lnTo>
                  <a:pt x="15774" y="1306"/>
                </a:lnTo>
                <a:lnTo>
                  <a:pt x="13031" y="0"/>
                </a:lnTo>
                <a:lnTo>
                  <a:pt x="9881" y="0"/>
                </a:lnTo>
                <a:lnTo>
                  <a:pt x="7099" y="1306"/>
                </a:lnTo>
                <a:lnTo>
                  <a:pt x="6642" y="3985"/>
                </a:lnTo>
                <a:lnTo>
                  <a:pt x="6642" y="10375"/>
                </a:lnTo>
                <a:lnTo>
                  <a:pt x="0" y="24102"/>
                </a:lnTo>
                <a:lnTo>
                  <a:pt x="928" y="25528"/>
                </a:lnTo>
                <a:lnTo>
                  <a:pt x="3506" y="25577"/>
                </a:lnTo>
                <a:lnTo>
                  <a:pt x="6400" y="24206"/>
                </a:lnTo>
                <a:lnTo>
                  <a:pt x="13233" y="13917"/>
                </a:lnTo>
                <a:lnTo>
                  <a:pt x="13806" y="13093"/>
                </a:lnTo>
                <a:lnTo>
                  <a:pt x="15342" y="10044"/>
                </a:lnTo>
                <a:lnTo>
                  <a:pt x="16066" y="6832"/>
                </a:lnTo>
                <a:lnTo>
                  <a:pt x="16217" y="39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7552202" y="4688884"/>
            <a:ext cx="39737" cy="66485"/>
          </a:xfrm>
          <a:custGeom>
            <a:avLst/>
            <a:gdLst/>
            <a:ahLst/>
            <a:cxnLst/>
            <a:rect l="l" t="t" r="r" b="b"/>
            <a:pathLst>
              <a:path w="39737" h="66485">
                <a:moveTo>
                  <a:pt x="13409" y="1106"/>
                </a:moveTo>
                <a:lnTo>
                  <a:pt x="8914" y="2945"/>
                </a:lnTo>
                <a:lnTo>
                  <a:pt x="5421" y="5817"/>
                </a:lnTo>
                <a:lnTo>
                  <a:pt x="3070" y="9691"/>
                </a:lnTo>
                <a:lnTo>
                  <a:pt x="1598" y="14223"/>
                </a:lnTo>
                <a:lnTo>
                  <a:pt x="1598" y="19545"/>
                </a:lnTo>
                <a:lnTo>
                  <a:pt x="2884" y="23674"/>
                </a:lnTo>
                <a:lnTo>
                  <a:pt x="4823" y="27190"/>
                </a:lnTo>
                <a:lnTo>
                  <a:pt x="7556" y="29998"/>
                </a:lnTo>
                <a:lnTo>
                  <a:pt x="10843" y="32245"/>
                </a:lnTo>
                <a:lnTo>
                  <a:pt x="14349" y="34215"/>
                </a:lnTo>
                <a:lnTo>
                  <a:pt x="18007" y="35918"/>
                </a:lnTo>
                <a:lnTo>
                  <a:pt x="21539" y="37555"/>
                </a:lnTo>
                <a:lnTo>
                  <a:pt x="24839" y="39269"/>
                </a:lnTo>
                <a:lnTo>
                  <a:pt x="28674" y="42379"/>
                </a:lnTo>
                <a:lnTo>
                  <a:pt x="30340" y="44971"/>
                </a:lnTo>
                <a:lnTo>
                  <a:pt x="30758" y="48362"/>
                </a:lnTo>
                <a:lnTo>
                  <a:pt x="30452" y="51574"/>
                </a:lnTo>
                <a:lnTo>
                  <a:pt x="28397" y="55361"/>
                </a:lnTo>
                <a:lnTo>
                  <a:pt x="24839" y="57899"/>
                </a:lnTo>
                <a:lnTo>
                  <a:pt x="21739" y="58889"/>
                </a:lnTo>
                <a:lnTo>
                  <a:pt x="18172" y="59145"/>
                </a:lnTo>
                <a:lnTo>
                  <a:pt x="13535" y="58853"/>
                </a:lnTo>
                <a:lnTo>
                  <a:pt x="9777" y="57697"/>
                </a:lnTo>
                <a:lnTo>
                  <a:pt x="6844" y="56401"/>
                </a:lnTo>
                <a:lnTo>
                  <a:pt x="3567" y="54547"/>
                </a:lnTo>
                <a:lnTo>
                  <a:pt x="533" y="54206"/>
                </a:lnTo>
                <a:lnTo>
                  <a:pt x="0" y="56757"/>
                </a:lnTo>
                <a:lnTo>
                  <a:pt x="100" y="59347"/>
                </a:lnTo>
                <a:lnTo>
                  <a:pt x="1512" y="61898"/>
                </a:lnTo>
                <a:lnTo>
                  <a:pt x="4150" y="63511"/>
                </a:lnTo>
                <a:lnTo>
                  <a:pt x="6818" y="64592"/>
                </a:lnTo>
                <a:lnTo>
                  <a:pt x="9903" y="65571"/>
                </a:lnTo>
                <a:lnTo>
                  <a:pt x="13600" y="66293"/>
                </a:lnTo>
                <a:lnTo>
                  <a:pt x="17779" y="66485"/>
                </a:lnTo>
                <a:lnTo>
                  <a:pt x="20876" y="66485"/>
                </a:lnTo>
                <a:lnTo>
                  <a:pt x="23749" y="66067"/>
                </a:lnTo>
                <a:lnTo>
                  <a:pt x="26427" y="65228"/>
                </a:lnTo>
                <a:lnTo>
                  <a:pt x="29105" y="64400"/>
                </a:lnTo>
                <a:lnTo>
                  <a:pt x="33426" y="61506"/>
                </a:lnTo>
                <a:lnTo>
                  <a:pt x="36943" y="57863"/>
                </a:lnTo>
                <a:lnTo>
                  <a:pt x="39179" y="53136"/>
                </a:lnTo>
                <a:lnTo>
                  <a:pt x="39737" y="50443"/>
                </a:lnTo>
                <a:lnTo>
                  <a:pt x="39737" y="44856"/>
                </a:lnTo>
                <a:lnTo>
                  <a:pt x="38465" y="40755"/>
                </a:lnTo>
                <a:lnTo>
                  <a:pt x="36501" y="37235"/>
                </a:lnTo>
                <a:lnTo>
                  <a:pt x="33732" y="34466"/>
                </a:lnTo>
                <a:lnTo>
                  <a:pt x="30402" y="32270"/>
                </a:lnTo>
                <a:lnTo>
                  <a:pt x="26835" y="30316"/>
                </a:lnTo>
                <a:lnTo>
                  <a:pt x="23177" y="28627"/>
                </a:lnTo>
                <a:lnTo>
                  <a:pt x="19620" y="26950"/>
                </a:lnTo>
                <a:lnTo>
                  <a:pt x="16278" y="25196"/>
                </a:lnTo>
                <a:lnTo>
                  <a:pt x="12420" y="22061"/>
                </a:lnTo>
                <a:lnTo>
                  <a:pt x="10756" y="19458"/>
                </a:lnTo>
                <a:lnTo>
                  <a:pt x="10335" y="16117"/>
                </a:lnTo>
                <a:lnTo>
                  <a:pt x="10984" y="12625"/>
                </a:lnTo>
                <a:lnTo>
                  <a:pt x="12942" y="9767"/>
                </a:lnTo>
                <a:lnTo>
                  <a:pt x="16217" y="7862"/>
                </a:lnTo>
                <a:lnTo>
                  <a:pt x="19127" y="7124"/>
                </a:lnTo>
                <a:lnTo>
                  <a:pt x="22846" y="7124"/>
                </a:lnTo>
                <a:lnTo>
                  <a:pt x="26136" y="7862"/>
                </a:lnTo>
                <a:lnTo>
                  <a:pt x="30149" y="9450"/>
                </a:lnTo>
                <a:lnTo>
                  <a:pt x="33030" y="11023"/>
                </a:lnTo>
                <a:lnTo>
                  <a:pt x="35963" y="10099"/>
                </a:lnTo>
                <a:lnTo>
                  <a:pt x="36093" y="7405"/>
                </a:lnTo>
                <a:lnTo>
                  <a:pt x="35647" y="4763"/>
                </a:lnTo>
                <a:lnTo>
                  <a:pt x="33059" y="2758"/>
                </a:lnTo>
                <a:lnTo>
                  <a:pt x="29627" y="1361"/>
                </a:lnTo>
                <a:lnTo>
                  <a:pt x="26986" y="608"/>
                </a:lnTo>
                <a:lnTo>
                  <a:pt x="24091" y="115"/>
                </a:lnTo>
                <a:lnTo>
                  <a:pt x="18413" y="0"/>
                </a:lnTo>
                <a:lnTo>
                  <a:pt x="15811" y="368"/>
                </a:lnTo>
                <a:lnTo>
                  <a:pt x="13409" y="1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7600247" y="4705988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31" y="42378"/>
                </a:moveTo>
                <a:lnTo>
                  <a:pt x="16866" y="42937"/>
                </a:lnTo>
                <a:lnTo>
                  <a:pt x="18274" y="49377"/>
                </a:lnTo>
                <a:lnTo>
                  <a:pt x="20826" y="48794"/>
                </a:lnTo>
                <a:lnTo>
                  <a:pt x="25653" y="46468"/>
                </a:lnTo>
                <a:lnTo>
                  <a:pt x="24739" y="40194"/>
                </a:lnTo>
                <a:lnTo>
                  <a:pt x="21031" y="42378"/>
                </a:lnTo>
                <a:close/>
              </a:path>
              <a:path w="25653" h="49377">
                <a:moveTo>
                  <a:pt x="2945" y="11008"/>
                </a:moveTo>
                <a:lnTo>
                  <a:pt x="5662" y="10605"/>
                </a:lnTo>
                <a:lnTo>
                  <a:pt x="8712" y="9018"/>
                </a:lnTo>
                <a:lnTo>
                  <a:pt x="11339" y="7912"/>
                </a:lnTo>
                <a:lnTo>
                  <a:pt x="14565" y="6932"/>
                </a:lnTo>
                <a:lnTo>
                  <a:pt x="18413" y="6706"/>
                </a:lnTo>
                <a:lnTo>
                  <a:pt x="21906" y="6922"/>
                </a:lnTo>
                <a:lnTo>
                  <a:pt x="25563" y="8481"/>
                </a:lnTo>
                <a:lnTo>
                  <a:pt x="27785" y="11353"/>
                </a:lnTo>
                <a:lnTo>
                  <a:pt x="28512" y="14022"/>
                </a:lnTo>
                <a:lnTo>
                  <a:pt x="28699" y="17283"/>
                </a:lnTo>
                <a:lnTo>
                  <a:pt x="28699" y="20775"/>
                </a:lnTo>
                <a:lnTo>
                  <a:pt x="19011" y="20775"/>
                </a:lnTo>
                <a:lnTo>
                  <a:pt x="15872" y="21080"/>
                </a:lnTo>
                <a:lnTo>
                  <a:pt x="13079" y="21690"/>
                </a:lnTo>
                <a:lnTo>
                  <a:pt x="10285" y="22312"/>
                </a:lnTo>
                <a:lnTo>
                  <a:pt x="5994" y="24457"/>
                </a:lnTo>
                <a:lnTo>
                  <a:pt x="2564" y="27241"/>
                </a:lnTo>
                <a:lnTo>
                  <a:pt x="507" y="30974"/>
                </a:lnTo>
                <a:lnTo>
                  <a:pt x="0" y="35697"/>
                </a:lnTo>
                <a:lnTo>
                  <a:pt x="382" y="39786"/>
                </a:lnTo>
                <a:lnTo>
                  <a:pt x="1865" y="43192"/>
                </a:lnTo>
                <a:lnTo>
                  <a:pt x="4265" y="45784"/>
                </a:lnTo>
                <a:lnTo>
                  <a:pt x="7250" y="47839"/>
                </a:lnTo>
                <a:lnTo>
                  <a:pt x="11059" y="49071"/>
                </a:lnTo>
                <a:lnTo>
                  <a:pt x="15570" y="49377"/>
                </a:lnTo>
                <a:lnTo>
                  <a:pt x="18274" y="49377"/>
                </a:lnTo>
                <a:lnTo>
                  <a:pt x="16866" y="42937"/>
                </a:lnTo>
                <a:lnTo>
                  <a:pt x="14198" y="42937"/>
                </a:lnTo>
                <a:lnTo>
                  <a:pt x="12128" y="42252"/>
                </a:lnTo>
                <a:lnTo>
                  <a:pt x="9169" y="39484"/>
                </a:lnTo>
                <a:lnTo>
                  <a:pt x="8431" y="35304"/>
                </a:lnTo>
                <a:lnTo>
                  <a:pt x="8686" y="32741"/>
                </a:lnTo>
                <a:lnTo>
                  <a:pt x="10527" y="29728"/>
                </a:lnTo>
                <a:lnTo>
                  <a:pt x="14108" y="27673"/>
                </a:lnTo>
                <a:lnTo>
                  <a:pt x="17434" y="26910"/>
                </a:lnTo>
                <a:lnTo>
                  <a:pt x="21654" y="26719"/>
                </a:lnTo>
                <a:lnTo>
                  <a:pt x="28699" y="26719"/>
                </a:lnTo>
                <a:lnTo>
                  <a:pt x="28699" y="36244"/>
                </a:lnTo>
                <a:lnTo>
                  <a:pt x="24739" y="40194"/>
                </a:lnTo>
                <a:lnTo>
                  <a:pt x="25653" y="46468"/>
                </a:lnTo>
                <a:lnTo>
                  <a:pt x="29794" y="42745"/>
                </a:lnTo>
                <a:lnTo>
                  <a:pt x="29794" y="47231"/>
                </a:lnTo>
                <a:lnTo>
                  <a:pt x="31266" y="48577"/>
                </a:lnTo>
                <a:lnTo>
                  <a:pt x="34250" y="48729"/>
                </a:lnTo>
                <a:lnTo>
                  <a:pt x="36893" y="47231"/>
                </a:lnTo>
                <a:lnTo>
                  <a:pt x="36893" y="14133"/>
                </a:lnTo>
                <a:lnTo>
                  <a:pt x="36562" y="11681"/>
                </a:lnTo>
                <a:lnTo>
                  <a:pt x="35316" y="7491"/>
                </a:lnTo>
                <a:lnTo>
                  <a:pt x="32893" y="4316"/>
                </a:lnTo>
                <a:lnTo>
                  <a:pt x="29668" y="1838"/>
                </a:lnTo>
                <a:lnTo>
                  <a:pt x="25146" y="381"/>
                </a:lnTo>
                <a:lnTo>
                  <a:pt x="22388" y="0"/>
                </a:lnTo>
                <a:lnTo>
                  <a:pt x="19163" y="0"/>
                </a:lnTo>
                <a:lnTo>
                  <a:pt x="15721" y="165"/>
                </a:lnTo>
                <a:lnTo>
                  <a:pt x="12330" y="798"/>
                </a:lnTo>
                <a:lnTo>
                  <a:pt x="9334" y="1677"/>
                </a:lnTo>
                <a:lnTo>
                  <a:pt x="5537" y="3275"/>
                </a:lnTo>
                <a:lnTo>
                  <a:pt x="2768" y="5231"/>
                </a:lnTo>
                <a:lnTo>
                  <a:pt x="2195" y="8139"/>
                </a:lnTo>
                <a:lnTo>
                  <a:pt x="2945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7649334" y="4732620"/>
            <a:ext cx="12164" cy="69596"/>
          </a:xfrm>
          <a:custGeom>
            <a:avLst/>
            <a:gdLst/>
            <a:ahLst/>
            <a:cxnLst/>
            <a:rect l="l" t="t" r="r" b="b"/>
            <a:pathLst>
              <a:path w="12164" h="69596">
                <a:moveTo>
                  <a:pt x="8531" y="0"/>
                </a:moveTo>
                <a:lnTo>
                  <a:pt x="7501" y="19545"/>
                </a:lnTo>
                <a:lnTo>
                  <a:pt x="12164" y="22097"/>
                </a:lnTo>
                <a:lnTo>
                  <a:pt x="11746" y="11822"/>
                </a:lnTo>
                <a:lnTo>
                  <a:pt x="10029" y="8456"/>
                </a:lnTo>
                <a:lnTo>
                  <a:pt x="9063" y="4381"/>
                </a:lnTo>
                <a:lnTo>
                  <a:pt x="8531" y="0"/>
                </a:lnTo>
                <a:close/>
              </a:path>
              <a:path w="12164" h="69596">
                <a:moveTo>
                  <a:pt x="41334" y="-45949"/>
                </a:moveTo>
                <a:lnTo>
                  <a:pt x="41259" y="-46393"/>
                </a:lnTo>
                <a:lnTo>
                  <a:pt x="38656" y="-47498"/>
                </a:lnTo>
                <a:lnTo>
                  <a:pt x="35685" y="-47498"/>
                </a:lnTo>
                <a:lnTo>
                  <a:pt x="33054" y="-45949"/>
                </a:lnTo>
                <a:lnTo>
                  <a:pt x="33054" y="-19824"/>
                </a:lnTo>
                <a:lnTo>
                  <a:pt x="30923" y="-22059"/>
                </a:lnTo>
                <a:lnTo>
                  <a:pt x="26578" y="-24904"/>
                </a:lnTo>
                <a:lnTo>
                  <a:pt x="22006" y="-26631"/>
                </a:lnTo>
                <a:lnTo>
                  <a:pt x="16217" y="-26631"/>
                </a:lnTo>
                <a:lnTo>
                  <a:pt x="13420" y="-26035"/>
                </a:lnTo>
                <a:lnTo>
                  <a:pt x="11022" y="-24853"/>
                </a:lnTo>
                <a:lnTo>
                  <a:pt x="6577" y="-21984"/>
                </a:lnTo>
                <a:lnTo>
                  <a:pt x="3312" y="-17589"/>
                </a:lnTo>
                <a:lnTo>
                  <a:pt x="2094" y="-14935"/>
                </a:lnTo>
                <a:lnTo>
                  <a:pt x="1256" y="-11821"/>
                </a:lnTo>
                <a:lnTo>
                  <a:pt x="427" y="-8710"/>
                </a:lnTo>
                <a:lnTo>
                  <a:pt x="0" y="-5219"/>
                </a:lnTo>
                <a:lnTo>
                  <a:pt x="0" y="1904"/>
                </a:lnTo>
                <a:lnTo>
                  <a:pt x="341" y="5005"/>
                </a:lnTo>
                <a:lnTo>
                  <a:pt x="1000" y="7938"/>
                </a:lnTo>
                <a:lnTo>
                  <a:pt x="1662" y="10897"/>
                </a:lnTo>
                <a:lnTo>
                  <a:pt x="2713" y="13460"/>
                </a:lnTo>
                <a:lnTo>
                  <a:pt x="4175" y="15634"/>
                </a:lnTo>
                <a:lnTo>
                  <a:pt x="7501" y="19545"/>
                </a:lnTo>
                <a:lnTo>
                  <a:pt x="8531" y="0"/>
                </a:lnTo>
                <a:lnTo>
                  <a:pt x="8531" y="-4395"/>
                </a:lnTo>
                <a:lnTo>
                  <a:pt x="9168" y="-8559"/>
                </a:lnTo>
                <a:lnTo>
                  <a:pt x="10245" y="-12458"/>
                </a:lnTo>
                <a:lnTo>
                  <a:pt x="12073" y="-15720"/>
                </a:lnTo>
                <a:lnTo>
                  <a:pt x="14730" y="-18046"/>
                </a:lnTo>
                <a:lnTo>
                  <a:pt x="17981" y="-19532"/>
                </a:lnTo>
                <a:lnTo>
                  <a:pt x="22322" y="-19532"/>
                </a:lnTo>
                <a:lnTo>
                  <a:pt x="26578" y="-17358"/>
                </a:lnTo>
                <a:lnTo>
                  <a:pt x="30819" y="-13816"/>
                </a:lnTo>
                <a:lnTo>
                  <a:pt x="33054" y="-11047"/>
                </a:lnTo>
                <a:lnTo>
                  <a:pt x="33054" y="6924"/>
                </a:lnTo>
                <a:lnTo>
                  <a:pt x="30526" y="9918"/>
                </a:lnTo>
                <a:lnTo>
                  <a:pt x="27075" y="13058"/>
                </a:lnTo>
                <a:lnTo>
                  <a:pt x="23900" y="14961"/>
                </a:lnTo>
                <a:lnTo>
                  <a:pt x="20815" y="15697"/>
                </a:lnTo>
                <a:lnTo>
                  <a:pt x="17550" y="15697"/>
                </a:lnTo>
                <a:lnTo>
                  <a:pt x="14324" y="14188"/>
                </a:lnTo>
                <a:lnTo>
                  <a:pt x="11746" y="11822"/>
                </a:lnTo>
                <a:lnTo>
                  <a:pt x="12164" y="22097"/>
                </a:lnTo>
                <a:lnTo>
                  <a:pt x="14982" y="22745"/>
                </a:lnTo>
                <a:lnTo>
                  <a:pt x="21296" y="22745"/>
                </a:lnTo>
                <a:lnTo>
                  <a:pt x="24090" y="22021"/>
                </a:lnTo>
                <a:lnTo>
                  <a:pt x="26629" y="20599"/>
                </a:lnTo>
                <a:lnTo>
                  <a:pt x="29180" y="19163"/>
                </a:lnTo>
                <a:lnTo>
                  <a:pt x="31633" y="17172"/>
                </a:lnTo>
                <a:lnTo>
                  <a:pt x="33994" y="14616"/>
                </a:lnTo>
                <a:lnTo>
                  <a:pt x="33994" y="20549"/>
                </a:lnTo>
                <a:lnTo>
                  <a:pt x="35520" y="21931"/>
                </a:lnTo>
                <a:lnTo>
                  <a:pt x="38414" y="22097"/>
                </a:lnTo>
                <a:lnTo>
                  <a:pt x="41334" y="20549"/>
                </a:lnTo>
                <a:lnTo>
                  <a:pt x="41334" y="-45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7702675" y="4685122"/>
            <a:ext cx="31635" cy="70243"/>
          </a:xfrm>
          <a:custGeom>
            <a:avLst/>
            <a:gdLst/>
            <a:ahLst/>
            <a:cxnLst/>
            <a:rect l="l" t="t" r="r" b="b"/>
            <a:pathLst>
              <a:path w="31635" h="70243">
                <a:moveTo>
                  <a:pt x="27075" y="60556"/>
                </a:moveTo>
                <a:lnTo>
                  <a:pt x="23900" y="62459"/>
                </a:lnTo>
                <a:lnTo>
                  <a:pt x="20815" y="63195"/>
                </a:lnTo>
                <a:lnTo>
                  <a:pt x="17548" y="63195"/>
                </a:lnTo>
                <a:lnTo>
                  <a:pt x="14324" y="61686"/>
                </a:lnTo>
                <a:lnTo>
                  <a:pt x="11746" y="59320"/>
                </a:lnTo>
                <a:lnTo>
                  <a:pt x="10017" y="55954"/>
                </a:lnTo>
                <a:lnTo>
                  <a:pt x="12167" y="69595"/>
                </a:lnTo>
                <a:lnTo>
                  <a:pt x="14972" y="70243"/>
                </a:lnTo>
                <a:lnTo>
                  <a:pt x="21296" y="70243"/>
                </a:lnTo>
                <a:lnTo>
                  <a:pt x="24090" y="69519"/>
                </a:lnTo>
                <a:lnTo>
                  <a:pt x="26631" y="68097"/>
                </a:lnTo>
                <a:lnTo>
                  <a:pt x="31635" y="64670"/>
                </a:lnTo>
                <a:lnTo>
                  <a:pt x="30516" y="57416"/>
                </a:lnTo>
                <a:lnTo>
                  <a:pt x="27075" y="60556"/>
                </a:lnTo>
                <a:close/>
              </a:path>
              <a:path w="31635" h="70243">
                <a:moveTo>
                  <a:pt x="341" y="52503"/>
                </a:moveTo>
                <a:lnTo>
                  <a:pt x="1003" y="55436"/>
                </a:lnTo>
                <a:lnTo>
                  <a:pt x="1662" y="58395"/>
                </a:lnTo>
                <a:lnTo>
                  <a:pt x="2717" y="60958"/>
                </a:lnTo>
                <a:lnTo>
                  <a:pt x="4179" y="63132"/>
                </a:lnTo>
                <a:lnTo>
                  <a:pt x="7505" y="67043"/>
                </a:lnTo>
                <a:lnTo>
                  <a:pt x="12167" y="69595"/>
                </a:lnTo>
                <a:lnTo>
                  <a:pt x="10017" y="55954"/>
                </a:lnTo>
                <a:lnTo>
                  <a:pt x="9053" y="51879"/>
                </a:lnTo>
                <a:lnTo>
                  <a:pt x="8535" y="47497"/>
                </a:lnTo>
                <a:lnTo>
                  <a:pt x="8535" y="43102"/>
                </a:lnTo>
                <a:lnTo>
                  <a:pt x="9154" y="38938"/>
                </a:lnTo>
                <a:lnTo>
                  <a:pt x="10248" y="35039"/>
                </a:lnTo>
                <a:lnTo>
                  <a:pt x="12077" y="31777"/>
                </a:lnTo>
                <a:lnTo>
                  <a:pt x="14730" y="29451"/>
                </a:lnTo>
                <a:lnTo>
                  <a:pt x="17970" y="27965"/>
                </a:lnTo>
                <a:lnTo>
                  <a:pt x="22326" y="27965"/>
                </a:lnTo>
                <a:lnTo>
                  <a:pt x="26582" y="30139"/>
                </a:lnTo>
                <a:lnTo>
                  <a:pt x="30822" y="33681"/>
                </a:lnTo>
                <a:lnTo>
                  <a:pt x="33044" y="36450"/>
                </a:lnTo>
                <a:lnTo>
                  <a:pt x="33044" y="54422"/>
                </a:lnTo>
                <a:lnTo>
                  <a:pt x="30516" y="57416"/>
                </a:lnTo>
                <a:lnTo>
                  <a:pt x="31635" y="64670"/>
                </a:lnTo>
                <a:lnTo>
                  <a:pt x="33997" y="62114"/>
                </a:lnTo>
                <a:lnTo>
                  <a:pt x="33997" y="68047"/>
                </a:lnTo>
                <a:lnTo>
                  <a:pt x="35520" y="69429"/>
                </a:lnTo>
                <a:lnTo>
                  <a:pt x="38404" y="69595"/>
                </a:lnTo>
                <a:lnTo>
                  <a:pt x="41338" y="68047"/>
                </a:lnTo>
                <a:lnTo>
                  <a:pt x="41262" y="1104"/>
                </a:lnTo>
                <a:lnTo>
                  <a:pt x="38656" y="0"/>
                </a:lnTo>
                <a:lnTo>
                  <a:pt x="35685" y="0"/>
                </a:lnTo>
                <a:lnTo>
                  <a:pt x="33044" y="1548"/>
                </a:lnTo>
                <a:lnTo>
                  <a:pt x="33044" y="27673"/>
                </a:lnTo>
                <a:lnTo>
                  <a:pt x="30923" y="25438"/>
                </a:lnTo>
                <a:lnTo>
                  <a:pt x="26582" y="22593"/>
                </a:lnTo>
                <a:lnTo>
                  <a:pt x="21995" y="20866"/>
                </a:lnTo>
                <a:lnTo>
                  <a:pt x="16217" y="20866"/>
                </a:lnTo>
                <a:lnTo>
                  <a:pt x="13423" y="21462"/>
                </a:lnTo>
                <a:lnTo>
                  <a:pt x="11012" y="22644"/>
                </a:lnTo>
                <a:lnTo>
                  <a:pt x="6576" y="25513"/>
                </a:lnTo>
                <a:lnTo>
                  <a:pt x="3314" y="29908"/>
                </a:lnTo>
                <a:lnTo>
                  <a:pt x="2080" y="32562"/>
                </a:lnTo>
                <a:lnTo>
                  <a:pt x="1244" y="35676"/>
                </a:lnTo>
                <a:lnTo>
                  <a:pt x="416" y="38787"/>
                </a:lnTo>
                <a:lnTo>
                  <a:pt x="0" y="42278"/>
                </a:lnTo>
                <a:lnTo>
                  <a:pt x="0" y="49402"/>
                </a:lnTo>
                <a:lnTo>
                  <a:pt x="341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7755821" y="4705988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31" y="42378"/>
                </a:moveTo>
                <a:lnTo>
                  <a:pt x="16866" y="42937"/>
                </a:lnTo>
                <a:lnTo>
                  <a:pt x="18274" y="49377"/>
                </a:lnTo>
                <a:lnTo>
                  <a:pt x="20830" y="48794"/>
                </a:lnTo>
                <a:lnTo>
                  <a:pt x="25653" y="46468"/>
                </a:lnTo>
                <a:lnTo>
                  <a:pt x="24739" y="40194"/>
                </a:lnTo>
                <a:lnTo>
                  <a:pt x="21031" y="42378"/>
                </a:lnTo>
                <a:close/>
              </a:path>
              <a:path w="25653" h="49377">
                <a:moveTo>
                  <a:pt x="2945" y="11008"/>
                </a:moveTo>
                <a:lnTo>
                  <a:pt x="5662" y="10605"/>
                </a:lnTo>
                <a:lnTo>
                  <a:pt x="8712" y="9018"/>
                </a:lnTo>
                <a:lnTo>
                  <a:pt x="11341" y="7912"/>
                </a:lnTo>
                <a:lnTo>
                  <a:pt x="14565" y="6932"/>
                </a:lnTo>
                <a:lnTo>
                  <a:pt x="18414" y="6706"/>
                </a:lnTo>
                <a:lnTo>
                  <a:pt x="21906" y="6922"/>
                </a:lnTo>
                <a:lnTo>
                  <a:pt x="25563" y="8481"/>
                </a:lnTo>
                <a:lnTo>
                  <a:pt x="27788" y="11353"/>
                </a:lnTo>
                <a:lnTo>
                  <a:pt x="28512" y="14022"/>
                </a:lnTo>
                <a:lnTo>
                  <a:pt x="28703" y="17283"/>
                </a:lnTo>
                <a:lnTo>
                  <a:pt x="28703" y="20775"/>
                </a:lnTo>
                <a:lnTo>
                  <a:pt x="19011" y="20775"/>
                </a:lnTo>
                <a:lnTo>
                  <a:pt x="15876" y="21080"/>
                </a:lnTo>
                <a:lnTo>
                  <a:pt x="13083" y="21690"/>
                </a:lnTo>
                <a:lnTo>
                  <a:pt x="10285" y="22312"/>
                </a:lnTo>
                <a:lnTo>
                  <a:pt x="5994" y="24457"/>
                </a:lnTo>
                <a:lnTo>
                  <a:pt x="2567" y="27241"/>
                </a:lnTo>
                <a:lnTo>
                  <a:pt x="507" y="30974"/>
                </a:lnTo>
                <a:lnTo>
                  <a:pt x="0" y="35697"/>
                </a:lnTo>
                <a:lnTo>
                  <a:pt x="382" y="39786"/>
                </a:lnTo>
                <a:lnTo>
                  <a:pt x="1869" y="43192"/>
                </a:lnTo>
                <a:lnTo>
                  <a:pt x="4267" y="45784"/>
                </a:lnTo>
                <a:lnTo>
                  <a:pt x="7250" y="47839"/>
                </a:lnTo>
                <a:lnTo>
                  <a:pt x="11062" y="49071"/>
                </a:lnTo>
                <a:lnTo>
                  <a:pt x="15570" y="49377"/>
                </a:lnTo>
                <a:lnTo>
                  <a:pt x="18274" y="49377"/>
                </a:lnTo>
                <a:lnTo>
                  <a:pt x="16866" y="42937"/>
                </a:lnTo>
                <a:lnTo>
                  <a:pt x="14198" y="42937"/>
                </a:lnTo>
                <a:lnTo>
                  <a:pt x="12128" y="42252"/>
                </a:lnTo>
                <a:lnTo>
                  <a:pt x="9169" y="39484"/>
                </a:lnTo>
                <a:lnTo>
                  <a:pt x="8431" y="35304"/>
                </a:lnTo>
                <a:lnTo>
                  <a:pt x="8686" y="32741"/>
                </a:lnTo>
                <a:lnTo>
                  <a:pt x="10527" y="29728"/>
                </a:lnTo>
                <a:lnTo>
                  <a:pt x="14108" y="27673"/>
                </a:lnTo>
                <a:lnTo>
                  <a:pt x="17438" y="26910"/>
                </a:lnTo>
                <a:lnTo>
                  <a:pt x="21654" y="26719"/>
                </a:lnTo>
                <a:lnTo>
                  <a:pt x="28703" y="26719"/>
                </a:lnTo>
                <a:lnTo>
                  <a:pt x="28703" y="36244"/>
                </a:lnTo>
                <a:lnTo>
                  <a:pt x="24739" y="40194"/>
                </a:lnTo>
                <a:lnTo>
                  <a:pt x="25653" y="46468"/>
                </a:lnTo>
                <a:lnTo>
                  <a:pt x="29794" y="42745"/>
                </a:lnTo>
                <a:lnTo>
                  <a:pt x="29794" y="47231"/>
                </a:lnTo>
                <a:lnTo>
                  <a:pt x="31266" y="48577"/>
                </a:lnTo>
                <a:lnTo>
                  <a:pt x="34250" y="48729"/>
                </a:lnTo>
                <a:lnTo>
                  <a:pt x="36893" y="47231"/>
                </a:lnTo>
                <a:lnTo>
                  <a:pt x="36893" y="14133"/>
                </a:lnTo>
                <a:lnTo>
                  <a:pt x="36562" y="11681"/>
                </a:lnTo>
                <a:lnTo>
                  <a:pt x="35319" y="7491"/>
                </a:lnTo>
                <a:lnTo>
                  <a:pt x="32894" y="4316"/>
                </a:lnTo>
                <a:lnTo>
                  <a:pt x="29668" y="1838"/>
                </a:lnTo>
                <a:lnTo>
                  <a:pt x="25146" y="381"/>
                </a:lnTo>
                <a:lnTo>
                  <a:pt x="22388" y="0"/>
                </a:lnTo>
                <a:lnTo>
                  <a:pt x="19163" y="0"/>
                </a:lnTo>
                <a:lnTo>
                  <a:pt x="15721" y="165"/>
                </a:lnTo>
                <a:lnTo>
                  <a:pt x="12330" y="798"/>
                </a:lnTo>
                <a:lnTo>
                  <a:pt x="9335" y="1677"/>
                </a:lnTo>
                <a:lnTo>
                  <a:pt x="5537" y="3275"/>
                </a:lnTo>
                <a:lnTo>
                  <a:pt x="2768" y="5231"/>
                </a:lnTo>
                <a:lnTo>
                  <a:pt x="2197" y="8139"/>
                </a:lnTo>
                <a:lnTo>
                  <a:pt x="2945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7807755" y="4705995"/>
            <a:ext cx="26266" cy="48694"/>
          </a:xfrm>
          <a:custGeom>
            <a:avLst/>
            <a:gdLst/>
            <a:ahLst/>
            <a:cxnLst/>
            <a:rect l="l" t="t" r="r" b="b"/>
            <a:pathLst>
              <a:path w="26266" h="48694">
                <a:moveTo>
                  <a:pt x="8243" y="17630"/>
                </a:moveTo>
                <a:lnTo>
                  <a:pt x="9414" y="15786"/>
                </a:lnTo>
                <a:lnTo>
                  <a:pt x="11429" y="12981"/>
                </a:lnTo>
                <a:lnTo>
                  <a:pt x="14212" y="9932"/>
                </a:lnTo>
                <a:lnTo>
                  <a:pt x="17528" y="7964"/>
                </a:lnTo>
                <a:lnTo>
                  <a:pt x="20523" y="7852"/>
                </a:lnTo>
                <a:lnTo>
                  <a:pt x="23230" y="8561"/>
                </a:lnTo>
                <a:lnTo>
                  <a:pt x="26099" y="7938"/>
                </a:lnTo>
                <a:lnTo>
                  <a:pt x="26266" y="5195"/>
                </a:lnTo>
                <a:lnTo>
                  <a:pt x="26240" y="3366"/>
                </a:lnTo>
                <a:lnTo>
                  <a:pt x="24537" y="803"/>
                </a:lnTo>
                <a:lnTo>
                  <a:pt x="21743" y="129"/>
                </a:lnTo>
                <a:lnTo>
                  <a:pt x="18745" y="0"/>
                </a:lnTo>
                <a:lnTo>
                  <a:pt x="15901" y="623"/>
                </a:lnTo>
                <a:lnTo>
                  <a:pt x="13017" y="2366"/>
                </a:lnTo>
                <a:lnTo>
                  <a:pt x="9831" y="5527"/>
                </a:lnTo>
                <a:lnTo>
                  <a:pt x="7444" y="8792"/>
                </a:lnTo>
                <a:lnTo>
                  <a:pt x="7444" y="2250"/>
                </a:lnTo>
                <a:lnTo>
                  <a:pt x="5565" y="778"/>
                </a:lnTo>
                <a:lnTo>
                  <a:pt x="2984" y="698"/>
                </a:lnTo>
                <a:lnTo>
                  <a:pt x="0" y="2250"/>
                </a:lnTo>
                <a:lnTo>
                  <a:pt x="64" y="47664"/>
                </a:lnTo>
                <a:lnTo>
                  <a:pt x="2631" y="48694"/>
                </a:lnTo>
                <a:lnTo>
                  <a:pt x="5615" y="48694"/>
                </a:lnTo>
                <a:lnTo>
                  <a:pt x="8243" y="47181"/>
                </a:lnTo>
                <a:lnTo>
                  <a:pt x="8243" y="1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7867126" y="4689521"/>
            <a:ext cx="42127" cy="65203"/>
          </a:xfrm>
          <a:custGeom>
            <a:avLst/>
            <a:gdLst/>
            <a:ahLst/>
            <a:cxnLst/>
            <a:rect l="l" t="t" r="r" b="b"/>
            <a:pathLst>
              <a:path w="42127" h="65203">
                <a:moveTo>
                  <a:pt x="39283" y="4687"/>
                </a:moveTo>
                <a:lnTo>
                  <a:pt x="40288" y="3329"/>
                </a:lnTo>
                <a:lnTo>
                  <a:pt x="40323" y="586"/>
                </a:lnTo>
                <a:lnTo>
                  <a:pt x="37504" y="0"/>
                </a:lnTo>
                <a:lnTo>
                  <a:pt x="34519" y="104"/>
                </a:lnTo>
                <a:lnTo>
                  <a:pt x="31446" y="1602"/>
                </a:lnTo>
                <a:lnTo>
                  <a:pt x="8586" y="30304"/>
                </a:lnTo>
                <a:lnTo>
                  <a:pt x="8586" y="1602"/>
                </a:lnTo>
                <a:lnTo>
                  <a:pt x="8384" y="888"/>
                </a:lnTo>
                <a:lnTo>
                  <a:pt x="5817" y="39"/>
                </a:lnTo>
                <a:lnTo>
                  <a:pt x="2807" y="39"/>
                </a:lnTo>
                <a:lnTo>
                  <a:pt x="0" y="1602"/>
                </a:lnTo>
                <a:lnTo>
                  <a:pt x="0" y="63605"/>
                </a:lnTo>
                <a:lnTo>
                  <a:pt x="190" y="64278"/>
                </a:lnTo>
                <a:lnTo>
                  <a:pt x="2807" y="65153"/>
                </a:lnTo>
                <a:lnTo>
                  <a:pt x="5817" y="65153"/>
                </a:lnTo>
                <a:lnTo>
                  <a:pt x="8586" y="63605"/>
                </a:lnTo>
                <a:lnTo>
                  <a:pt x="8586" y="31305"/>
                </a:lnTo>
                <a:lnTo>
                  <a:pt x="32335" y="63605"/>
                </a:lnTo>
                <a:lnTo>
                  <a:pt x="33605" y="64771"/>
                </a:lnTo>
                <a:lnTo>
                  <a:pt x="36575" y="65203"/>
                </a:lnTo>
                <a:lnTo>
                  <a:pt x="39373" y="65153"/>
                </a:lnTo>
                <a:lnTo>
                  <a:pt x="42127" y="63499"/>
                </a:lnTo>
                <a:lnTo>
                  <a:pt x="40932" y="60948"/>
                </a:lnTo>
                <a:lnTo>
                  <a:pt x="17870" y="30304"/>
                </a:lnTo>
                <a:lnTo>
                  <a:pt x="39283" y="46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7915838" y="4705988"/>
            <a:ext cx="25652" cy="49377"/>
          </a:xfrm>
          <a:custGeom>
            <a:avLst/>
            <a:gdLst/>
            <a:ahLst/>
            <a:cxnLst/>
            <a:rect l="l" t="t" r="r" b="b"/>
            <a:pathLst>
              <a:path w="25652" h="49377">
                <a:moveTo>
                  <a:pt x="21031" y="42378"/>
                </a:moveTo>
                <a:lnTo>
                  <a:pt x="16861" y="42937"/>
                </a:lnTo>
                <a:lnTo>
                  <a:pt x="18272" y="49377"/>
                </a:lnTo>
                <a:lnTo>
                  <a:pt x="20825" y="48794"/>
                </a:lnTo>
                <a:lnTo>
                  <a:pt x="25652" y="46468"/>
                </a:lnTo>
                <a:lnTo>
                  <a:pt x="24738" y="40194"/>
                </a:lnTo>
                <a:lnTo>
                  <a:pt x="21031" y="42378"/>
                </a:lnTo>
                <a:close/>
              </a:path>
              <a:path w="25652" h="49377">
                <a:moveTo>
                  <a:pt x="2943" y="11008"/>
                </a:moveTo>
                <a:lnTo>
                  <a:pt x="5673" y="10605"/>
                </a:lnTo>
                <a:lnTo>
                  <a:pt x="8710" y="9018"/>
                </a:lnTo>
                <a:lnTo>
                  <a:pt x="11339" y="7912"/>
                </a:lnTo>
                <a:lnTo>
                  <a:pt x="14575" y="6932"/>
                </a:lnTo>
                <a:lnTo>
                  <a:pt x="18413" y="6706"/>
                </a:lnTo>
                <a:lnTo>
                  <a:pt x="21916" y="6922"/>
                </a:lnTo>
                <a:lnTo>
                  <a:pt x="25562" y="8481"/>
                </a:lnTo>
                <a:lnTo>
                  <a:pt x="27783" y="11353"/>
                </a:lnTo>
                <a:lnTo>
                  <a:pt x="28522" y="14022"/>
                </a:lnTo>
                <a:lnTo>
                  <a:pt x="28698" y="17283"/>
                </a:lnTo>
                <a:lnTo>
                  <a:pt x="28698" y="20775"/>
                </a:lnTo>
                <a:lnTo>
                  <a:pt x="19010" y="20775"/>
                </a:lnTo>
                <a:lnTo>
                  <a:pt x="15872" y="21080"/>
                </a:lnTo>
                <a:lnTo>
                  <a:pt x="13078" y="21690"/>
                </a:lnTo>
                <a:lnTo>
                  <a:pt x="10284" y="22312"/>
                </a:lnTo>
                <a:lnTo>
                  <a:pt x="5993" y="24457"/>
                </a:lnTo>
                <a:lnTo>
                  <a:pt x="2576" y="27241"/>
                </a:lnTo>
                <a:lnTo>
                  <a:pt x="518" y="30974"/>
                </a:lnTo>
                <a:lnTo>
                  <a:pt x="0" y="35697"/>
                </a:lnTo>
                <a:lnTo>
                  <a:pt x="377" y="39786"/>
                </a:lnTo>
                <a:lnTo>
                  <a:pt x="1878" y="43192"/>
                </a:lnTo>
                <a:lnTo>
                  <a:pt x="4265" y="45784"/>
                </a:lnTo>
                <a:lnTo>
                  <a:pt x="7250" y="47839"/>
                </a:lnTo>
                <a:lnTo>
                  <a:pt x="11073" y="49071"/>
                </a:lnTo>
                <a:lnTo>
                  <a:pt x="15580" y="49377"/>
                </a:lnTo>
                <a:lnTo>
                  <a:pt x="18272" y="49377"/>
                </a:lnTo>
                <a:lnTo>
                  <a:pt x="16861" y="42937"/>
                </a:lnTo>
                <a:lnTo>
                  <a:pt x="14208" y="42937"/>
                </a:lnTo>
                <a:lnTo>
                  <a:pt x="12138" y="42252"/>
                </a:lnTo>
                <a:lnTo>
                  <a:pt x="9179" y="39484"/>
                </a:lnTo>
                <a:lnTo>
                  <a:pt x="8430" y="35304"/>
                </a:lnTo>
                <a:lnTo>
                  <a:pt x="8696" y="32741"/>
                </a:lnTo>
                <a:lnTo>
                  <a:pt x="10525" y="29728"/>
                </a:lnTo>
                <a:lnTo>
                  <a:pt x="14118" y="27673"/>
                </a:lnTo>
                <a:lnTo>
                  <a:pt x="17434" y="26910"/>
                </a:lnTo>
                <a:lnTo>
                  <a:pt x="21664" y="26719"/>
                </a:lnTo>
                <a:lnTo>
                  <a:pt x="28698" y="26719"/>
                </a:lnTo>
                <a:lnTo>
                  <a:pt x="28698" y="36244"/>
                </a:lnTo>
                <a:lnTo>
                  <a:pt x="24738" y="40194"/>
                </a:lnTo>
                <a:lnTo>
                  <a:pt x="25652" y="46468"/>
                </a:lnTo>
                <a:lnTo>
                  <a:pt x="29804" y="42745"/>
                </a:lnTo>
                <a:lnTo>
                  <a:pt x="29804" y="47231"/>
                </a:lnTo>
                <a:lnTo>
                  <a:pt x="31276" y="48577"/>
                </a:lnTo>
                <a:lnTo>
                  <a:pt x="34249" y="48729"/>
                </a:lnTo>
                <a:lnTo>
                  <a:pt x="36892" y="47231"/>
                </a:lnTo>
                <a:lnTo>
                  <a:pt x="36892" y="14133"/>
                </a:lnTo>
                <a:lnTo>
                  <a:pt x="36575" y="11681"/>
                </a:lnTo>
                <a:lnTo>
                  <a:pt x="35314" y="7491"/>
                </a:lnTo>
                <a:lnTo>
                  <a:pt x="32889" y="4316"/>
                </a:lnTo>
                <a:lnTo>
                  <a:pt x="29663" y="1838"/>
                </a:lnTo>
                <a:lnTo>
                  <a:pt x="25146" y="381"/>
                </a:lnTo>
                <a:lnTo>
                  <a:pt x="22402" y="0"/>
                </a:lnTo>
                <a:lnTo>
                  <a:pt x="19173" y="0"/>
                </a:lnTo>
                <a:lnTo>
                  <a:pt x="15731" y="165"/>
                </a:lnTo>
                <a:lnTo>
                  <a:pt x="12329" y="798"/>
                </a:lnTo>
                <a:lnTo>
                  <a:pt x="9344" y="1677"/>
                </a:lnTo>
                <a:lnTo>
                  <a:pt x="5547" y="3275"/>
                </a:lnTo>
                <a:lnTo>
                  <a:pt x="2767" y="5231"/>
                </a:lnTo>
                <a:lnTo>
                  <a:pt x="2195" y="8139"/>
                </a:lnTo>
                <a:lnTo>
                  <a:pt x="2943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7967786" y="4705995"/>
            <a:ext cx="26247" cy="48694"/>
          </a:xfrm>
          <a:custGeom>
            <a:avLst/>
            <a:gdLst/>
            <a:ahLst/>
            <a:cxnLst/>
            <a:rect l="l" t="t" r="r" b="b"/>
            <a:pathLst>
              <a:path w="26247" h="48694">
                <a:moveTo>
                  <a:pt x="8229" y="17630"/>
                </a:moveTo>
                <a:lnTo>
                  <a:pt x="9395" y="15786"/>
                </a:lnTo>
                <a:lnTo>
                  <a:pt x="11429" y="12981"/>
                </a:lnTo>
                <a:lnTo>
                  <a:pt x="14197" y="9932"/>
                </a:lnTo>
                <a:lnTo>
                  <a:pt x="17524" y="7964"/>
                </a:lnTo>
                <a:lnTo>
                  <a:pt x="20509" y="7852"/>
                </a:lnTo>
                <a:lnTo>
                  <a:pt x="23211" y="8561"/>
                </a:lnTo>
                <a:lnTo>
                  <a:pt x="26095" y="7938"/>
                </a:lnTo>
                <a:lnTo>
                  <a:pt x="26247" y="5195"/>
                </a:lnTo>
                <a:lnTo>
                  <a:pt x="26221" y="3366"/>
                </a:lnTo>
                <a:lnTo>
                  <a:pt x="24522" y="803"/>
                </a:lnTo>
                <a:lnTo>
                  <a:pt x="21739" y="129"/>
                </a:lnTo>
                <a:lnTo>
                  <a:pt x="18745" y="0"/>
                </a:lnTo>
                <a:lnTo>
                  <a:pt x="15896" y="623"/>
                </a:lnTo>
                <a:lnTo>
                  <a:pt x="13002" y="2366"/>
                </a:lnTo>
                <a:lnTo>
                  <a:pt x="9817" y="5527"/>
                </a:lnTo>
                <a:lnTo>
                  <a:pt x="7440" y="8792"/>
                </a:lnTo>
                <a:lnTo>
                  <a:pt x="7440" y="2250"/>
                </a:lnTo>
                <a:lnTo>
                  <a:pt x="5561" y="778"/>
                </a:lnTo>
                <a:lnTo>
                  <a:pt x="2969" y="698"/>
                </a:lnTo>
                <a:lnTo>
                  <a:pt x="0" y="2250"/>
                </a:lnTo>
                <a:lnTo>
                  <a:pt x="49" y="47664"/>
                </a:lnTo>
                <a:lnTo>
                  <a:pt x="2627" y="48694"/>
                </a:lnTo>
                <a:lnTo>
                  <a:pt x="5596" y="48694"/>
                </a:lnTo>
                <a:lnTo>
                  <a:pt x="8229" y="47181"/>
                </a:lnTo>
                <a:lnTo>
                  <a:pt x="8229" y="17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8000297" y="4705988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31" y="42378"/>
                </a:moveTo>
                <a:lnTo>
                  <a:pt x="16866" y="42937"/>
                </a:lnTo>
                <a:lnTo>
                  <a:pt x="18274" y="49377"/>
                </a:lnTo>
                <a:lnTo>
                  <a:pt x="20826" y="48794"/>
                </a:lnTo>
                <a:lnTo>
                  <a:pt x="25653" y="46468"/>
                </a:lnTo>
                <a:lnTo>
                  <a:pt x="24739" y="40194"/>
                </a:lnTo>
                <a:lnTo>
                  <a:pt x="21031" y="42378"/>
                </a:lnTo>
                <a:close/>
              </a:path>
              <a:path w="25653" h="49377">
                <a:moveTo>
                  <a:pt x="2945" y="11008"/>
                </a:moveTo>
                <a:lnTo>
                  <a:pt x="5662" y="10605"/>
                </a:lnTo>
                <a:lnTo>
                  <a:pt x="8712" y="9018"/>
                </a:lnTo>
                <a:lnTo>
                  <a:pt x="11339" y="7912"/>
                </a:lnTo>
                <a:lnTo>
                  <a:pt x="14565" y="6932"/>
                </a:lnTo>
                <a:lnTo>
                  <a:pt x="18413" y="6706"/>
                </a:lnTo>
                <a:lnTo>
                  <a:pt x="21906" y="6922"/>
                </a:lnTo>
                <a:lnTo>
                  <a:pt x="25563" y="8481"/>
                </a:lnTo>
                <a:lnTo>
                  <a:pt x="27785" y="11353"/>
                </a:lnTo>
                <a:lnTo>
                  <a:pt x="28512" y="14022"/>
                </a:lnTo>
                <a:lnTo>
                  <a:pt x="28699" y="17283"/>
                </a:lnTo>
                <a:lnTo>
                  <a:pt x="28699" y="20775"/>
                </a:lnTo>
                <a:lnTo>
                  <a:pt x="19011" y="20775"/>
                </a:lnTo>
                <a:lnTo>
                  <a:pt x="15862" y="21080"/>
                </a:lnTo>
                <a:lnTo>
                  <a:pt x="13079" y="21690"/>
                </a:lnTo>
                <a:lnTo>
                  <a:pt x="10285" y="22312"/>
                </a:lnTo>
                <a:lnTo>
                  <a:pt x="5980" y="24457"/>
                </a:lnTo>
                <a:lnTo>
                  <a:pt x="2564" y="27241"/>
                </a:lnTo>
                <a:lnTo>
                  <a:pt x="507" y="30974"/>
                </a:lnTo>
                <a:lnTo>
                  <a:pt x="0" y="35697"/>
                </a:lnTo>
                <a:lnTo>
                  <a:pt x="382" y="39786"/>
                </a:lnTo>
                <a:lnTo>
                  <a:pt x="1865" y="43192"/>
                </a:lnTo>
                <a:lnTo>
                  <a:pt x="4265" y="45784"/>
                </a:lnTo>
                <a:lnTo>
                  <a:pt x="7250" y="47839"/>
                </a:lnTo>
                <a:lnTo>
                  <a:pt x="11059" y="49071"/>
                </a:lnTo>
                <a:lnTo>
                  <a:pt x="15570" y="49377"/>
                </a:lnTo>
                <a:lnTo>
                  <a:pt x="18274" y="49377"/>
                </a:lnTo>
                <a:lnTo>
                  <a:pt x="16866" y="42937"/>
                </a:lnTo>
                <a:lnTo>
                  <a:pt x="14198" y="42937"/>
                </a:lnTo>
                <a:lnTo>
                  <a:pt x="12128" y="42252"/>
                </a:lnTo>
                <a:lnTo>
                  <a:pt x="9169" y="39484"/>
                </a:lnTo>
                <a:lnTo>
                  <a:pt x="8431" y="35304"/>
                </a:lnTo>
                <a:lnTo>
                  <a:pt x="8686" y="32741"/>
                </a:lnTo>
                <a:lnTo>
                  <a:pt x="10527" y="29728"/>
                </a:lnTo>
                <a:lnTo>
                  <a:pt x="14108" y="27673"/>
                </a:lnTo>
                <a:lnTo>
                  <a:pt x="17434" y="26910"/>
                </a:lnTo>
                <a:lnTo>
                  <a:pt x="21654" y="26719"/>
                </a:lnTo>
                <a:lnTo>
                  <a:pt x="28699" y="26719"/>
                </a:lnTo>
                <a:lnTo>
                  <a:pt x="28699" y="36244"/>
                </a:lnTo>
                <a:lnTo>
                  <a:pt x="24739" y="40194"/>
                </a:lnTo>
                <a:lnTo>
                  <a:pt x="25653" y="46468"/>
                </a:lnTo>
                <a:lnTo>
                  <a:pt x="29794" y="42745"/>
                </a:lnTo>
                <a:lnTo>
                  <a:pt x="29794" y="47231"/>
                </a:lnTo>
                <a:lnTo>
                  <a:pt x="31266" y="48577"/>
                </a:lnTo>
                <a:lnTo>
                  <a:pt x="34250" y="48729"/>
                </a:lnTo>
                <a:lnTo>
                  <a:pt x="36893" y="47231"/>
                </a:lnTo>
                <a:lnTo>
                  <a:pt x="36893" y="14133"/>
                </a:lnTo>
                <a:lnTo>
                  <a:pt x="36562" y="11681"/>
                </a:lnTo>
                <a:lnTo>
                  <a:pt x="35305" y="7491"/>
                </a:lnTo>
                <a:lnTo>
                  <a:pt x="32893" y="4316"/>
                </a:lnTo>
                <a:lnTo>
                  <a:pt x="29668" y="1838"/>
                </a:lnTo>
                <a:lnTo>
                  <a:pt x="25146" y="381"/>
                </a:lnTo>
                <a:lnTo>
                  <a:pt x="22388" y="0"/>
                </a:lnTo>
                <a:lnTo>
                  <a:pt x="19163" y="0"/>
                </a:lnTo>
                <a:lnTo>
                  <a:pt x="15721" y="165"/>
                </a:lnTo>
                <a:lnTo>
                  <a:pt x="12330" y="798"/>
                </a:lnTo>
                <a:lnTo>
                  <a:pt x="9334" y="1677"/>
                </a:lnTo>
                <a:lnTo>
                  <a:pt x="5537" y="3275"/>
                </a:lnTo>
                <a:lnTo>
                  <a:pt x="2768" y="5231"/>
                </a:lnTo>
                <a:lnTo>
                  <a:pt x="2195" y="8139"/>
                </a:lnTo>
                <a:lnTo>
                  <a:pt x="2945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8049088" y="4706042"/>
            <a:ext cx="35445" cy="49328"/>
          </a:xfrm>
          <a:custGeom>
            <a:avLst/>
            <a:gdLst/>
            <a:ahLst/>
            <a:cxnLst/>
            <a:rect l="l" t="t" r="r" b="b"/>
            <a:pathLst>
              <a:path w="35445" h="49328">
                <a:moveTo>
                  <a:pt x="8586" y="18976"/>
                </a:moveTo>
                <a:lnTo>
                  <a:pt x="9640" y="14555"/>
                </a:lnTo>
                <a:lnTo>
                  <a:pt x="11761" y="11506"/>
                </a:lnTo>
                <a:lnTo>
                  <a:pt x="13870" y="8460"/>
                </a:lnTo>
                <a:lnTo>
                  <a:pt x="16906" y="6948"/>
                </a:lnTo>
                <a:lnTo>
                  <a:pt x="22799" y="6948"/>
                </a:lnTo>
                <a:lnTo>
                  <a:pt x="25883" y="7762"/>
                </a:lnTo>
                <a:lnTo>
                  <a:pt x="28501" y="8917"/>
                </a:lnTo>
                <a:lnTo>
                  <a:pt x="31978" y="11419"/>
                </a:lnTo>
                <a:lnTo>
                  <a:pt x="34786" y="11455"/>
                </a:lnTo>
                <a:lnTo>
                  <a:pt x="35229" y="8751"/>
                </a:lnTo>
                <a:lnTo>
                  <a:pt x="34988" y="6159"/>
                </a:lnTo>
                <a:lnTo>
                  <a:pt x="32757" y="3506"/>
                </a:lnTo>
                <a:lnTo>
                  <a:pt x="29973" y="1893"/>
                </a:lnTo>
                <a:lnTo>
                  <a:pt x="26482" y="673"/>
                </a:lnTo>
                <a:lnTo>
                  <a:pt x="23789" y="140"/>
                </a:lnTo>
                <a:lnTo>
                  <a:pt x="20956" y="0"/>
                </a:lnTo>
                <a:lnTo>
                  <a:pt x="17997" y="0"/>
                </a:lnTo>
                <a:lnTo>
                  <a:pt x="15242" y="496"/>
                </a:lnTo>
                <a:lnTo>
                  <a:pt x="12701" y="1473"/>
                </a:lnTo>
                <a:lnTo>
                  <a:pt x="7938" y="3975"/>
                </a:lnTo>
                <a:lnTo>
                  <a:pt x="4179" y="8028"/>
                </a:lnTo>
                <a:lnTo>
                  <a:pt x="2707" y="10631"/>
                </a:lnTo>
                <a:lnTo>
                  <a:pt x="1626" y="13806"/>
                </a:lnTo>
                <a:lnTo>
                  <a:pt x="537" y="16981"/>
                </a:lnTo>
                <a:lnTo>
                  <a:pt x="0" y="20789"/>
                </a:lnTo>
                <a:lnTo>
                  <a:pt x="0" y="29109"/>
                </a:lnTo>
                <a:lnTo>
                  <a:pt x="431" y="32551"/>
                </a:lnTo>
                <a:lnTo>
                  <a:pt x="1310" y="35521"/>
                </a:lnTo>
                <a:lnTo>
                  <a:pt x="2211" y="38494"/>
                </a:lnTo>
                <a:lnTo>
                  <a:pt x="5158" y="43066"/>
                </a:lnTo>
                <a:lnTo>
                  <a:pt x="8928" y="46659"/>
                </a:lnTo>
                <a:lnTo>
                  <a:pt x="13931" y="48794"/>
                </a:lnTo>
                <a:lnTo>
                  <a:pt x="16790" y="49328"/>
                </a:lnTo>
                <a:lnTo>
                  <a:pt x="20016" y="49328"/>
                </a:lnTo>
                <a:lnTo>
                  <a:pt x="23091" y="49176"/>
                </a:lnTo>
                <a:lnTo>
                  <a:pt x="26024" y="48564"/>
                </a:lnTo>
                <a:lnTo>
                  <a:pt x="28627" y="47699"/>
                </a:lnTo>
                <a:lnTo>
                  <a:pt x="32003" y="46051"/>
                </a:lnTo>
                <a:lnTo>
                  <a:pt x="35143" y="43092"/>
                </a:lnTo>
                <a:lnTo>
                  <a:pt x="35445" y="40284"/>
                </a:lnTo>
                <a:lnTo>
                  <a:pt x="35420" y="39038"/>
                </a:lnTo>
                <a:lnTo>
                  <a:pt x="34329" y="36485"/>
                </a:lnTo>
                <a:lnTo>
                  <a:pt x="31701" y="37947"/>
                </a:lnTo>
                <a:lnTo>
                  <a:pt x="28728" y="40032"/>
                </a:lnTo>
                <a:lnTo>
                  <a:pt x="26060" y="41288"/>
                </a:lnTo>
                <a:lnTo>
                  <a:pt x="22964" y="42177"/>
                </a:lnTo>
                <a:lnTo>
                  <a:pt x="19065" y="42177"/>
                </a:lnTo>
                <a:lnTo>
                  <a:pt x="15750" y="41108"/>
                </a:lnTo>
                <a:lnTo>
                  <a:pt x="12905" y="39309"/>
                </a:lnTo>
                <a:lnTo>
                  <a:pt x="10770" y="36375"/>
                </a:lnTo>
                <a:lnTo>
                  <a:pt x="9399" y="32371"/>
                </a:lnTo>
                <a:lnTo>
                  <a:pt x="8586" y="27663"/>
                </a:lnTo>
                <a:lnTo>
                  <a:pt x="8586" y="189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8095413" y="4684910"/>
            <a:ext cx="38682" cy="69775"/>
          </a:xfrm>
          <a:custGeom>
            <a:avLst/>
            <a:gdLst/>
            <a:ahLst/>
            <a:cxnLst/>
            <a:rect l="l" t="t" r="r" b="b"/>
            <a:pathLst>
              <a:path w="38682" h="69775">
                <a:moveTo>
                  <a:pt x="30453" y="41962"/>
                </a:moveTo>
                <a:lnTo>
                  <a:pt x="30518" y="68745"/>
                </a:lnTo>
                <a:lnTo>
                  <a:pt x="33080" y="69775"/>
                </a:lnTo>
                <a:lnTo>
                  <a:pt x="36054" y="69775"/>
                </a:lnTo>
                <a:lnTo>
                  <a:pt x="38682" y="68262"/>
                </a:lnTo>
                <a:lnTo>
                  <a:pt x="38682" y="37680"/>
                </a:lnTo>
                <a:lnTo>
                  <a:pt x="38416" y="34927"/>
                </a:lnTo>
                <a:lnTo>
                  <a:pt x="37868" y="32641"/>
                </a:lnTo>
                <a:lnTo>
                  <a:pt x="36410" y="28371"/>
                </a:lnTo>
                <a:lnTo>
                  <a:pt x="33883" y="24980"/>
                </a:lnTo>
                <a:lnTo>
                  <a:pt x="30175" y="22607"/>
                </a:lnTo>
                <a:lnTo>
                  <a:pt x="25614" y="21081"/>
                </a:lnTo>
                <a:lnTo>
                  <a:pt x="22604" y="21081"/>
                </a:lnTo>
                <a:lnTo>
                  <a:pt x="17781" y="21692"/>
                </a:lnTo>
                <a:lnTo>
                  <a:pt x="12993" y="24116"/>
                </a:lnTo>
                <a:lnTo>
                  <a:pt x="8241" y="28472"/>
                </a:lnTo>
                <a:lnTo>
                  <a:pt x="8180" y="1069"/>
                </a:lnTo>
                <a:lnTo>
                  <a:pt x="5613" y="0"/>
                </a:lnTo>
                <a:lnTo>
                  <a:pt x="2628" y="0"/>
                </a:lnTo>
                <a:lnTo>
                  <a:pt x="0" y="1562"/>
                </a:lnTo>
                <a:lnTo>
                  <a:pt x="62" y="68745"/>
                </a:lnTo>
                <a:lnTo>
                  <a:pt x="2628" y="69775"/>
                </a:lnTo>
                <a:lnTo>
                  <a:pt x="5613" y="69775"/>
                </a:lnTo>
                <a:lnTo>
                  <a:pt x="8241" y="68262"/>
                </a:lnTo>
                <a:lnTo>
                  <a:pt x="8241" y="36856"/>
                </a:lnTo>
                <a:lnTo>
                  <a:pt x="10501" y="34037"/>
                </a:lnTo>
                <a:lnTo>
                  <a:pt x="14716" y="30430"/>
                </a:lnTo>
                <a:lnTo>
                  <a:pt x="18846" y="28230"/>
                </a:lnTo>
                <a:lnTo>
                  <a:pt x="22514" y="28230"/>
                </a:lnTo>
                <a:lnTo>
                  <a:pt x="26352" y="29718"/>
                </a:lnTo>
                <a:lnTo>
                  <a:pt x="28879" y="32857"/>
                </a:lnTo>
                <a:lnTo>
                  <a:pt x="29855" y="35761"/>
                </a:lnTo>
                <a:lnTo>
                  <a:pt x="30453" y="39394"/>
                </a:lnTo>
                <a:lnTo>
                  <a:pt x="30453" y="419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8147747" y="4688175"/>
            <a:ext cx="10184" cy="66509"/>
          </a:xfrm>
          <a:custGeom>
            <a:avLst/>
            <a:gdLst/>
            <a:ahLst/>
            <a:cxnLst/>
            <a:rect l="l" t="t" r="r" b="b"/>
            <a:pathLst>
              <a:path w="10184" h="66509">
                <a:moveTo>
                  <a:pt x="0" y="4989"/>
                </a:moveTo>
                <a:lnTo>
                  <a:pt x="367" y="8178"/>
                </a:lnTo>
                <a:lnTo>
                  <a:pt x="3120" y="9878"/>
                </a:lnTo>
                <a:lnTo>
                  <a:pt x="7009" y="9878"/>
                </a:lnTo>
                <a:lnTo>
                  <a:pt x="9827" y="8129"/>
                </a:lnTo>
                <a:lnTo>
                  <a:pt x="10184" y="4903"/>
                </a:lnTo>
                <a:lnTo>
                  <a:pt x="9842" y="1713"/>
                </a:lnTo>
                <a:lnTo>
                  <a:pt x="7084" y="0"/>
                </a:lnTo>
                <a:lnTo>
                  <a:pt x="3185" y="0"/>
                </a:lnTo>
                <a:lnTo>
                  <a:pt x="377" y="1752"/>
                </a:lnTo>
                <a:lnTo>
                  <a:pt x="0" y="4989"/>
                </a:lnTo>
                <a:close/>
              </a:path>
              <a:path w="10184" h="66509">
                <a:moveTo>
                  <a:pt x="1050" y="65479"/>
                </a:moveTo>
                <a:lnTo>
                  <a:pt x="3642" y="66509"/>
                </a:lnTo>
                <a:lnTo>
                  <a:pt x="6616" y="66509"/>
                </a:lnTo>
                <a:lnTo>
                  <a:pt x="9244" y="64997"/>
                </a:lnTo>
                <a:lnTo>
                  <a:pt x="9179" y="19620"/>
                </a:lnTo>
                <a:lnTo>
                  <a:pt x="6616" y="18554"/>
                </a:lnTo>
                <a:lnTo>
                  <a:pt x="3642" y="18554"/>
                </a:lnTo>
                <a:lnTo>
                  <a:pt x="1014" y="20066"/>
                </a:lnTo>
                <a:lnTo>
                  <a:pt x="1050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8166916" y="4743295"/>
            <a:ext cx="16217" cy="25577"/>
          </a:xfrm>
          <a:custGeom>
            <a:avLst/>
            <a:gdLst/>
            <a:ahLst/>
            <a:cxnLst/>
            <a:rect l="l" t="t" r="r" b="b"/>
            <a:pathLst>
              <a:path w="16217" h="25577">
                <a:moveTo>
                  <a:pt x="16217" y="3985"/>
                </a:moveTo>
                <a:lnTo>
                  <a:pt x="15760" y="1306"/>
                </a:lnTo>
                <a:lnTo>
                  <a:pt x="13017" y="0"/>
                </a:lnTo>
                <a:lnTo>
                  <a:pt x="9867" y="0"/>
                </a:lnTo>
                <a:lnTo>
                  <a:pt x="7089" y="1306"/>
                </a:lnTo>
                <a:lnTo>
                  <a:pt x="6631" y="3985"/>
                </a:lnTo>
                <a:lnTo>
                  <a:pt x="6631" y="10375"/>
                </a:lnTo>
                <a:lnTo>
                  <a:pt x="0" y="24102"/>
                </a:lnTo>
                <a:lnTo>
                  <a:pt x="914" y="25528"/>
                </a:lnTo>
                <a:lnTo>
                  <a:pt x="3492" y="25577"/>
                </a:lnTo>
                <a:lnTo>
                  <a:pt x="6390" y="24206"/>
                </a:lnTo>
                <a:lnTo>
                  <a:pt x="13219" y="13917"/>
                </a:lnTo>
                <a:lnTo>
                  <a:pt x="13792" y="13093"/>
                </a:lnTo>
                <a:lnTo>
                  <a:pt x="15328" y="10044"/>
                </a:lnTo>
                <a:lnTo>
                  <a:pt x="16066" y="6832"/>
                </a:lnTo>
                <a:lnTo>
                  <a:pt x="16217" y="39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8221456" y="4689820"/>
            <a:ext cx="39690" cy="64857"/>
          </a:xfrm>
          <a:custGeom>
            <a:avLst/>
            <a:gdLst/>
            <a:ahLst/>
            <a:cxnLst/>
            <a:rect l="l" t="t" r="r" b="b"/>
            <a:pathLst>
              <a:path w="39690" h="64857">
                <a:moveTo>
                  <a:pt x="205" y="63997"/>
                </a:moveTo>
                <a:lnTo>
                  <a:pt x="2772" y="64857"/>
                </a:lnTo>
                <a:lnTo>
                  <a:pt x="5817" y="64857"/>
                </a:lnTo>
                <a:lnTo>
                  <a:pt x="8586" y="63295"/>
                </a:lnTo>
                <a:lnTo>
                  <a:pt x="8586" y="40032"/>
                </a:lnTo>
                <a:lnTo>
                  <a:pt x="19914" y="40032"/>
                </a:lnTo>
                <a:lnTo>
                  <a:pt x="23356" y="39535"/>
                </a:lnTo>
                <a:lnTo>
                  <a:pt x="26225" y="38531"/>
                </a:lnTo>
                <a:lnTo>
                  <a:pt x="29109" y="37541"/>
                </a:lnTo>
                <a:lnTo>
                  <a:pt x="29160" y="26633"/>
                </a:lnTo>
                <a:lnTo>
                  <a:pt x="25948" y="30416"/>
                </a:lnTo>
                <a:lnTo>
                  <a:pt x="22785" y="32004"/>
                </a:lnTo>
                <a:lnTo>
                  <a:pt x="18910" y="33008"/>
                </a:lnTo>
                <a:lnTo>
                  <a:pt x="8586" y="33008"/>
                </a:lnTo>
                <a:lnTo>
                  <a:pt x="8586" y="7099"/>
                </a:lnTo>
                <a:lnTo>
                  <a:pt x="17222" y="0"/>
                </a:lnTo>
                <a:lnTo>
                  <a:pt x="3390" y="0"/>
                </a:lnTo>
                <a:lnTo>
                  <a:pt x="1043" y="839"/>
                </a:lnTo>
                <a:lnTo>
                  <a:pt x="0" y="3698"/>
                </a:lnTo>
                <a:lnTo>
                  <a:pt x="0" y="63295"/>
                </a:lnTo>
                <a:lnTo>
                  <a:pt x="205" y="63997"/>
                </a:lnTo>
                <a:close/>
              </a:path>
              <a:path w="39690" h="64857">
                <a:moveTo>
                  <a:pt x="26988" y="9944"/>
                </a:moveTo>
                <a:lnTo>
                  <a:pt x="29185" y="13032"/>
                </a:lnTo>
                <a:lnTo>
                  <a:pt x="30646" y="16992"/>
                </a:lnTo>
                <a:lnTo>
                  <a:pt x="30646" y="19620"/>
                </a:lnTo>
                <a:lnTo>
                  <a:pt x="30355" y="23342"/>
                </a:lnTo>
                <a:lnTo>
                  <a:pt x="29160" y="26633"/>
                </a:lnTo>
                <a:lnTo>
                  <a:pt x="29109" y="37541"/>
                </a:lnTo>
                <a:lnTo>
                  <a:pt x="33530" y="34290"/>
                </a:lnTo>
                <a:lnTo>
                  <a:pt x="37023" y="30251"/>
                </a:lnTo>
                <a:lnTo>
                  <a:pt x="38088" y="27663"/>
                </a:lnTo>
                <a:lnTo>
                  <a:pt x="39156" y="25071"/>
                </a:lnTo>
                <a:lnTo>
                  <a:pt x="39690" y="22147"/>
                </a:lnTo>
                <a:lnTo>
                  <a:pt x="39690" y="18921"/>
                </a:lnTo>
                <a:lnTo>
                  <a:pt x="39348" y="14274"/>
                </a:lnTo>
                <a:lnTo>
                  <a:pt x="37976" y="10250"/>
                </a:lnTo>
                <a:lnTo>
                  <a:pt x="35740" y="6948"/>
                </a:lnTo>
                <a:lnTo>
                  <a:pt x="32947" y="4114"/>
                </a:lnTo>
                <a:lnTo>
                  <a:pt x="29315" y="2020"/>
                </a:lnTo>
                <a:lnTo>
                  <a:pt x="25783" y="929"/>
                </a:lnTo>
                <a:lnTo>
                  <a:pt x="22518" y="306"/>
                </a:lnTo>
                <a:lnTo>
                  <a:pt x="19954" y="64"/>
                </a:lnTo>
                <a:lnTo>
                  <a:pt x="17222" y="0"/>
                </a:lnTo>
                <a:lnTo>
                  <a:pt x="8586" y="7099"/>
                </a:lnTo>
                <a:lnTo>
                  <a:pt x="17985" y="7099"/>
                </a:lnTo>
                <a:lnTo>
                  <a:pt x="21031" y="7442"/>
                </a:lnTo>
                <a:lnTo>
                  <a:pt x="24080" y="8229"/>
                </a:lnTo>
                <a:lnTo>
                  <a:pt x="26988" y="99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8270171" y="4705988"/>
            <a:ext cx="25653" cy="49377"/>
          </a:xfrm>
          <a:custGeom>
            <a:avLst/>
            <a:gdLst/>
            <a:ahLst/>
            <a:cxnLst/>
            <a:rect l="l" t="t" r="r" b="b"/>
            <a:pathLst>
              <a:path w="25653" h="49377">
                <a:moveTo>
                  <a:pt x="21031" y="42378"/>
                </a:moveTo>
                <a:lnTo>
                  <a:pt x="16866" y="42937"/>
                </a:lnTo>
                <a:lnTo>
                  <a:pt x="18274" y="49377"/>
                </a:lnTo>
                <a:lnTo>
                  <a:pt x="20830" y="48794"/>
                </a:lnTo>
                <a:lnTo>
                  <a:pt x="25653" y="46468"/>
                </a:lnTo>
                <a:lnTo>
                  <a:pt x="24739" y="40194"/>
                </a:lnTo>
                <a:lnTo>
                  <a:pt x="21031" y="42378"/>
                </a:lnTo>
                <a:close/>
              </a:path>
              <a:path w="25653" h="49377">
                <a:moveTo>
                  <a:pt x="2945" y="11008"/>
                </a:moveTo>
                <a:lnTo>
                  <a:pt x="5662" y="10605"/>
                </a:lnTo>
                <a:lnTo>
                  <a:pt x="8712" y="9018"/>
                </a:lnTo>
                <a:lnTo>
                  <a:pt x="11341" y="7912"/>
                </a:lnTo>
                <a:lnTo>
                  <a:pt x="14565" y="6932"/>
                </a:lnTo>
                <a:lnTo>
                  <a:pt x="18414" y="6706"/>
                </a:lnTo>
                <a:lnTo>
                  <a:pt x="21921" y="6922"/>
                </a:lnTo>
                <a:lnTo>
                  <a:pt x="25563" y="8481"/>
                </a:lnTo>
                <a:lnTo>
                  <a:pt x="27788" y="11353"/>
                </a:lnTo>
                <a:lnTo>
                  <a:pt x="28512" y="14022"/>
                </a:lnTo>
                <a:lnTo>
                  <a:pt x="28703" y="17283"/>
                </a:lnTo>
                <a:lnTo>
                  <a:pt x="28703" y="20775"/>
                </a:lnTo>
                <a:lnTo>
                  <a:pt x="19011" y="20775"/>
                </a:lnTo>
                <a:lnTo>
                  <a:pt x="15876" y="21080"/>
                </a:lnTo>
                <a:lnTo>
                  <a:pt x="13083" y="21690"/>
                </a:lnTo>
                <a:lnTo>
                  <a:pt x="10285" y="22312"/>
                </a:lnTo>
                <a:lnTo>
                  <a:pt x="5994" y="24457"/>
                </a:lnTo>
                <a:lnTo>
                  <a:pt x="2578" y="27241"/>
                </a:lnTo>
                <a:lnTo>
                  <a:pt x="507" y="30974"/>
                </a:lnTo>
                <a:lnTo>
                  <a:pt x="0" y="35697"/>
                </a:lnTo>
                <a:lnTo>
                  <a:pt x="382" y="39786"/>
                </a:lnTo>
                <a:lnTo>
                  <a:pt x="1879" y="43192"/>
                </a:lnTo>
                <a:lnTo>
                  <a:pt x="4267" y="45784"/>
                </a:lnTo>
                <a:lnTo>
                  <a:pt x="7250" y="47839"/>
                </a:lnTo>
                <a:lnTo>
                  <a:pt x="11062" y="49071"/>
                </a:lnTo>
                <a:lnTo>
                  <a:pt x="15570" y="49377"/>
                </a:lnTo>
                <a:lnTo>
                  <a:pt x="18274" y="49377"/>
                </a:lnTo>
                <a:lnTo>
                  <a:pt x="16866" y="42937"/>
                </a:lnTo>
                <a:lnTo>
                  <a:pt x="14198" y="42937"/>
                </a:lnTo>
                <a:lnTo>
                  <a:pt x="12128" y="42252"/>
                </a:lnTo>
                <a:lnTo>
                  <a:pt x="9184" y="39484"/>
                </a:lnTo>
                <a:lnTo>
                  <a:pt x="8431" y="35304"/>
                </a:lnTo>
                <a:lnTo>
                  <a:pt x="8698" y="32741"/>
                </a:lnTo>
                <a:lnTo>
                  <a:pt x="10527" y="29728"/>
                </a:lnTo>
                <a:lnTo>
                  <a:pt x="14108" y="27673"/>
                </a:lnTo>
                <a:lnTo>
                  <a:pt x="17438" y="26910"/>
                </a:lnTo>
                <a:lnTo>
                  <a:pt x="21654" y="26719"/>
                </a:lnTo>
                <a:lnTo>
                  <a:pt x="28703" y="26719"/>
                </a:lnTo>
                <a:lnTo>
                  <a:pt x="28703" y="36244"/>
                </a:lnTo>
                <a:lnTo>
                  <a:pt x="24739" y="40194"/>
                </a:lnTo>
                <a:lnTo>
                  <a:pt x="25653" y="46468"/>
                </a:lnTo>
                <a:lnTo>
                  <a:pt x="29808" y="42745"/>
                </a:lnTo>
                <a:lnTo>
                  <a:pt x="29808" y="47231"/>
                </a:lnTo>
                <a:lnTo>
                  <a:pt x="31266" y="48577"/>
                </a:lnTo>
                <a:lnTo>
                  <a:pt x="34250" y="48729"/>
                </a:lnTo>
                <a:lnTo>
                  <a:pt x="36893" y="47231"/>
                </a:lnTo>
                <a:lnTo>
                  <a:pt x="36893" y="14133"/>
                </a:lnTo>
                <a:lnTo>
                  <a:pt x="36575" y="11681"/>
                </a:lnTo>
                <a:lnTo>
                  <a:pt x="35319" y="7491"/>
                </a:lnTo>
                <a:lnTo>
                  <a:pt x="32894" y="4316"/>
                </a:lnTo>
                <a:lnTo>
                  <a:pt x="29668" y="1838"/>
                </a:lnTo>
                <a:lnTo>
                  <a:pt x="25146" y="381"/>
                </a:lnTo>
                <a:lnTo>
                  <a:pt x="22388" y="0"/>
                </a:lnTo>
                <a:lnTo>
                  <a:pt x="19163" y="0"/>
                </a:lnTo>
                <a:lnTo>
                  <a:pt x="15736" y="165"/>
                </a:lnTo>
                <a:lnTo>
                  <a:pt x="12330" y="798"/>
                </a:lnTo>
                <a:lnTo>
                  <a:pt x="9335" y="1677"/>
                </a:lnTo>
                <a:lnTo>
                  <a:pt x="5537" y="3275"/>
                </a:lnTo>
                <a:lnTo>
                  <a:pt x="2768" y="5231"/>
                </a:lnTo>
                <a:lnTo>
                  <a:pt x="2197" y="8139"/>
                </a:lnTo>
                <a:lnTo>
                  <a:pt x="2945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8322119" y="4684910"/>
            <a:ext cx="36879" cy="69786"/>
          </a:xfrm>
          <a:custGeom>
            <a:avLst/>
            <a:gdLst/>
            <a:ahLst/>
            <a:cxnLst/>
            <a:rect l="l" t="t" r="r" b="b"/>
            <a:pathLst>
              <a:path w="36879" h="69786">
                <a:moveTo>
                  <a:pt x="33679" y="25883"/>
                </a:moveTo>
                <a:lnTo>
                  <a:pt x="34758" y="24486"/>
                </a:lnTo>
                <a:lnTo>
                  <a:pt x="33310" y="21910"/>
                </a:lnTo>
                <a:lnTo>
                  <a:pt x="30643" y="21780"/>
                </a:lnTo>
                <a:lnTo>
                  <a:pt x="28026" y="21910"/>
                </a:lnTo>
                <a:lnTo>
                  <a:pt x="25196" y="23521"/>
                </a:lnTo>
                <a:lnTo>
                  <a:pt x="8229" y="42202"/>
                </a:lnTo>
                <a:lnTo>
                  <a:pt x="8150" y="1069"/>
                </a:lnTo>
                <a:lnTo>
                  <a:pt x="5598" y="0"/>
                </a:lnTo>
                <a:lnTo>
                  <a:pt x="2613" y="0"/>
                </a:lnTo>
                <a:lnTo>
                  <a:pt x="0" y="1562"/>
                </a:lnTo>
                <a:lnTo>
                  <a:pt x="50" y="68745"/>
                </a:lnTo>
                <a:lnTo>
                  <a:pt x="2613" y="69775"/>
                </a:lnTo>
                <a:lnTo>
                  <a:pt x="5598" y="69775"/>
                </a:lnTo>
                <a:lnTo>
                  <a:pt x="8229" y="68262"/>
                </a:lnTo>
                <a:lnTo>
                  <a:pt x="8229" y="43343"/>
                </a:lnTo>
                <a:lnTo>
                  <a:pt x="27190" y="68212"/>
                </a:lnTo>
                <a:lnTo>
                  <a:pt x="28130" y="69202"/>
                </a:lnTo>
                <a:lnTo>
                  <a:pt x="30899" y="69786"/>
                </a:lnTo>
                <a:lnTo>
                  <a:pt x="34110" y="69775"/>
                </a:lnTo>
                <a:lnTo>
                  <a:pt x="36879" y="68212"/>
                </a:lnTo>
                <a:lnTo>
                  <a:pt x="35673" y="65862"/>
                </a:lnTo>
                <a:lnTo>
                  <a:pt x="17410" y="42152"/>
                </a:lnTo>
                <a:lnTo>
                  <a:pt x="33679" y="258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8367466" y="4688175"/>
            <a:ext cx="10184" cy="66509"/>
          </a:xfrm>
          <a:custGeom>
            <a:avLst/>
            <a:gdLst/>
            <a:ahLst/>
            <a:cxnLst/>
            <a:rect l="l" t="t" r="r" b="b"/>
            <a:pathLst>
              <a:path w="10184" h="66509">
                <a:moveTo>
                  <a:pt x="0" y="4989"/>
                </a:moveTo>
                <a:lnTo>
                  <a:pt x="355" y="8178"/>
                </a:lnTo>
                <a:lnTo>
                  <a:pt x="3124" y="9878"/>
                </a:lnTo>
                <a:lnTo>
                  <a:pt x="6997" y="9878"/>
                </a:lnTo>
                <a:lnTo>
                  <a:pt x="9817" y="8129"/>
                </a:lnTo>
                <a:lnTo>
                  <a:pt x="10184" y="4903"/>
                </a:lnTo>
                <a:lnTo>
                  <a:pt x="9827" y="1713"/>
                </a:lnTo>
                <a:lnTo>
                  <a:pt x="7073" y="0"/>
                </a:lnTo>
                <a:lnTo>
                  <a:pt x="3175" y="0"/>
                </a:lnTo>
                <a:lnTo>
                  <a:pt x="367" y="1752"/>
                </a:lnTo>
                <a:lnTo>
                  <a:pt x="0" y="4989"/>
                </a:lnTo>
                <a:close/>
              </a:path>
              <a:path w="10184" h="66509">
                <a:moveTo>
                  <a:pt x="1054" y="65479"/>
                </a:moveTo>
                <a:lnTo>
                  <a:pt x="3632" y="66509"/>
                </a:lnTo>
                <a:lnTo>
                  <a:pt x="6601" y="66509"/>
                </a:lnTo>
                <a:lnTo>
                  <a:pt x="9232" y="64997"/>
                </a:lnTo>
                <a:lnTo>
                  <a:pt x="9168" y="19620"/>
                </a:lnTo>
                <a:lnTo>
                  <a:pt x="6601" y="18554"/>
                </a:lnTo>
                <a:lnTo>
                  <a:pt x="3632" y="18554"/>
                </a:lnTo>
                <a:lnTo>
                  <a:pt x="1003" y="20066"/>
                </a:lnTo>
                <a:lnTo>
                  <a:pt x="1054" y="65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8388391" y="4705995"/>
            <a:ext cx="31774" cy="49377"/>
          </a:xfrm>
          <a:custGeom>
            <a:avLst/>
            <a:gdLst/>
            <a:ahLst/>
            <a:cxnLst/>
            <a:rect l="l" t="t" r="r" b="b"/>
            <a:pathLst>
              <a:path w="31774" h="49377">
                <a:moveTo>
                  <a:pt x="1065" y="11567"/>
                </a:moveTo>
                <a:lnTo>
                  <a:pt x="1065" y="15328"/>
                </a:lnTo>
                <a:lnTo>
                  <a:pt x="2044" y="18464"/>
                </a:lnTo>
                <a:lnTo>
                  <a:pt x="3543" y="21132"/>
                </a:lnTo>
                <a:lnTo>
                  <a:pt x="6883" y="24077"/>
                </a:lnTo>
                <a:lnTo>
                  <a:pt x="9577" y="25499"/>
                </a:lnTo>
                <a:lnTo>
                  <a:pt x="12385" y="26719"/>
                </a:lnTo>
                <a:lnTo>
                  <a:pt x="15163" y="27810"/>
                </a:lnTo>
                <a:lnTo>
                  <a:pt x="19025" y="29437"/>
                </a:lnTo>
                <a:lnTo>
                  <a:pt x="22010" y="31532"/>
                </a:lnTo>
                <a:lnTo>
                  <a:pt x="23634" y="34326"/>
                </a:lnTo>
                <a:lnTo>
                  <a:pt x="23407" y="37882"/>
                </a:lnTo>
                <a:lnTo>
                  <a:pt x="21870" y="40435"/>
                </a:lnTo>
                <a:lnTo>
                  <a:pt x="19227" y="42038"/>
                </a:lnTo>
                <a:lnTo>
                  <a:pt x="15695" y="42786"/>
                </a:lnTo>
                <a:lnTo>
                  <a:pt x="12446" y="42786"/>
                </a:lnTo>
                <a:lnTo>
                  <a:pt x="9345" y="42099"/>
                </a:lnTo>
                <a:lnTo>
                  <a:pt x="5637" y="40626"/>
                </a:lnTo>
                <a:lnTo>
                  <a:pt x="2984" y="39165"/>
                </a:lnTo>
                <a:lnTo>
                  <a:pt x="0" y="40716"/>
                </a:lnTo>
                <a:lnTo>
                  <a:pt x="50" y="43726"/>
                </a:lnTo>
                <a:lnTo>
                  <a:pt x="1969" y="46429"/>
                </a:lnTo>
                <a:lnTo>
                  <a:pt x="4532" y="47660"/>
                </a:lnTo>
                <a:lnTo>
                  <a:pt x="8140" y="48755"/>
                </a:lnTo>
                <a:lnTo>
                  <a:pt x="11023" y="49248"/>
                </a:lnTo>
                <a:lnTo>
                  <a:pt x="14149" y="49377"/>
                </a:lnTo>
                <a:lnTo>
                  <a:pt x="16739" y="49377"/>
                </a:lnTo>
                <a:lnTo>
                  <a:pt x="19127" y="49047"/>
                </a:lnTo>
                <a:lnTo>
                  <a:pt x="23458" y="47790"/>
                </a:lnTo>
                <a:lnTo>
                  <a:pt x="26874" y="45631"/>
                </a:lnTo>
                <a:lnTo>
                  <a:pt x="29653" y="42887"/>
                </a:lnTo>
                <a:lnTo>
                  <a:pt x="31346" y="39295"/>
                </a:lnTo>
                <a:lnTo>
                  <a:pt x="31774" y="34949"/>
                </a:lnTo>
                <a:lnTo>
                  <a:pt x="31457" y="31356"/>
                </a:lnTo>
                <a:lnTo>
                  <a:pt x="30151" y="28548"/>
                </a:lnTo>
                <a:lnTo>
                  <a:pt x="27166" y="25363"/>
                </a:lnTo>
                <a:lnTo>
                  <a:pt x="24563" y="23811"/>
                </a:lnTo>
                <a:lnTo>
                  <a:pt x="21780" y="22489"/>
                </a:lnTo>
                <a:lnTo>
                  <a:pt x="18947" y="21358"/>
                </a:lnTo>
                <a:lnTo>
                  <a:pt x="16193" y="20267"/>
                </a:lnTo>
                <a:lnTo>
                  <a:pt x="12546" y="18464"/>
                </a:lnTo>
                <a:lnTo>
                  <a:pt x="9958" y="16153"/>
                </a:lnTo>
                <a:lnTo>
                  <a:pt x="8953" y="12887"/>
                </a:lnTo>
                <a:lnTo>
                  <a:pt x="9828" y="9486"/>
                </a:lnTo>
                <a:lnTo>
                  <a:pt x="12585" y="7175"/>
                </a:lnTo>
                <a:lnTo>
                  <a:pt x="15952" y="6386"/>
                </a:lnTo>
                <a:lnTo>
                  <a:pt x="18896" y="6386"/>
                </a:lnTo>
                <a:lnTo>
                  <a:pt x="22720" y="7301"/>
                </a:lnTo>
                <a:lnTo>
                  <a:pt x="26316" y="8914"/>
                </a:lnTo>
                <a:lnTo>
                  <a:pt x="29401" y="8064"/>
                </a:lnTo>
                <a:lnTo>
                  <a:pt x="29401" y="5246"/>
                </a:lnTo>
                <a:lnTo>
                  <a:pt x="27432" y="2372"/>
                </a:lnTo>
                <a:lnTo>
                  <a:pt x="24282" y="1051"/>
                </a:lnTo>
                <a:lnTo>
                  <a:pt x="21031" y="292"/>
                </a:lnTo>
                <a:lnTo>
                  <a:pt x="17438" y="0"/>
                </a:lnTo>
                <a:lnTo>
                  <a:pt x="14706" y="0"/>
                </a:lnTo>
                <a:lnTo>
                  <a:pt x="10285" y="1106"/>
                </a:lnTo>
                <a:lnTo>
                  <a:pt x="6527" y="2805"/>
                </a:lnTo>
                <a:lnTo>
                  <a:pt x="3798" y="5231"/>
                </a:lnTo>
                <a:lnTo>
                  <a:pt x="2095" y="8254"/>
                </a:lnTo>
                <a:lnTo>
                  <a:pt x="1065" y="115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8425966" y="4694692"/>
            <a:ext cx="29361" cy="60580"/>
          </a:xfrm>
          <a:custGeom>
            <a:avLst/>
            <a:gdLst/>
            <a:ahLst/>
            <a:cxnLst/>
            <a:rect l="l" t="t" r="r" b="b"/>
            <a:pathLst>
              <a:path w="29361" h="60580">
                <a:moveTo>
                  <a:pt x="16181" y="1562"/>
                </a:moveTo>
                <a:lnTo>
                  <a:pt x="16116" y="1118"/>
                </a:lnTo>
                <a:lnTo>
                  <a:pt x="13549" y="0"/>
                </a:lnTo>
                <a:lnTo>
                  <a:pt x="10580" y="0"/>
                </a:lnTo>
                <a:lnTo>
                  <a:pt x="7937" y="1562"/>
                </a:lnTo>
                <a:lnTo>
                  <a:pt x="7937" y="12258"/>
                </a:lnTo>
                <a:lnTo>
                  <a:pt x="1701" y="12258"/>
                </a:lnTo>
                <a:lnTo>
                  <a:pt x="457" y="13031"/>
                </a:lnTo>
                <a:lnTo>
                  <a:pt x="0" y="15699"/>
                </a:lnTo>
                <a:lnTo>
                  <a:pt x="1652" y="19090"/>
                </a:lnTo>
                <a:lnTo>
                  <a:pt x="7937" y="19090"/>
                </a:lnTo>
                <a:lnTo>
                  <a:pt x="7937" y="47943"/>
                </a:lnTo>
                <a:lnTo>
                  <a:pt x="8192" y="50190"/>
                </a:lnTo>
                <a:lnTo>
                  <a:pt x="9144" y="54024"/>
                </a:lnTo>
                <a:lnTo>
                  <a:pt x="12066" y="58103"/>
                </a:lnTo>
                <a:lnTo>
                  <a:pt x="15087" y="59651"/>
                </a:lnTo>
                <a:lnTo>
                  <a:pt x="18745" y="60580"/>
                </a:lnTo>
                <a:lnTo>
                  <a:pt x="23366" y="60425"/>
                </a:lnTo>
                <a:lnTo>
                  <a:pt x="26225" y="59893"/>
                </a:lnTo>
                <a:lnTo>
                  <a:pt x="29033" y="58052"/>
                </a:lnTo>
                <a:lnTo>
                  <a:pt x="29361" y="55180"/>
                </a:lnTo>
                <a:lnTo>
                  <a:pt x="28676" y="52275"/>
                </a:lnTo>
                <a:lnTo>
                  <a:pt x="26109" y="52833"/>
                </a:lnTo>
                <a:lnTo>
                  <a:pt x="23241" y="53531"/>
                </a:lnTo>
                <a:lnTo>
                  <a:pt x="20105" y="53531"/>
                </a:lnTo>
                <a:lnTo>
                  <a:pt x="17552" y="51169"/>
                </a:lnTo>
                <a:lnTo>
                  <a:pt x="16181" y="47246"/>
                </a:lnTo>
                <a:lnTo>
                  <a:pt x="16181" y="19090"/>
                </a:lnTo>
                <a:lnTo>
                  <a:pt x="27712" y="19090"/>
                </a:lnTo>
                <a:lnTo>
                  <a:pt x="29209" y="17768"/>
                </a:lnTo>
                <a:lnTo>
                  <a:pt x="29361" y="15062"/>
                </a:lnTo>
                <a:lnTo>
                  <a:pt x="27712" y="12258"/>
                </a:lnTo>
                <a:lnTo>
                  <a:pt x="16181" y="12258"/>
                </a:lnTo>
                <a:lnTo>
                  <a:pt x="16181" y="15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8463199" y="4705988"/>
            <a:ext cx="25667" cy="49377"/>
          </a:xfrm>
          <a:custGeom>
            <a:avLst/>
            <a:gdLst/>
            <a:ahLst/>
            <a:cxnLst/>
            <a:rect l="l" t="t" r="r" b="b"/>
            <a:pathLst>
              <a:path w="25667" h="49377">
                <a:moveTo>
                  <a:pt x="21046" y="42378"/>
                </a:moveTo>
                <a:lnTo>
                  <a:pt x="16880" y="42937"/>
                </a:lnTo>
                <a:lnTo>
                  <a:pt x="18288" y="49377"/>
                </a:lnTo>
                <a:lnTo>
                  <a:pt x="20840" y="48794"/>
                </a:lnTo>
                <a:lnTo>
                  <a:pt x="25667" y="46468"/>
                </a:lnTo>
                <a:lnTo>
                  <a:pt x="24753" y="40194"/>
                </a:lnTo>
                <a:lnTo>
                  <a:pt x="21046" y="42378"/>
                </a:lnTo>
                <a:close/>
              </a:path>
              <a:path w="25667" h="49377">
                <a:moveTo>
                  <a:pt x="2959" y="11008"/>
                </a:moveTo>
                <a:lnTo>
                  <a:pt x="5678" y="10605"/>
                </a:lnTo>
                <a:lnTo>
                  <a:pt x="8727" y="9018"/>
                </a:lnTo>
                <a:lnTo>
                  <a:pt x="11355" y="7912"/>
                </a:lnTo>
                <a:lnTo>
                  <a:pt x="14580" y="6932"/>
                </a:lnTo>
                <a:lnTo>
                  <a:pt x="18428" y="6706"/>
                </a:lnTo>
                <a:lnTo>
                  <a:pt x="21920" y="6922"/>
                </a:lnTo>
                <a:lnTo>
                  <a:pt x="25577" y="8481"/>
                </a:lnTo>
                <a:lnTo>
                  <a:pt x="27802" y="11353"/>
                </a:lnTo>
                <a:lnTo>
                  <a:pt x="28526" y="14022"/>
                </a:lnTo>
                <a:lnTo>
                  <a:pt x="28717" y="17283"/>
                </a:lnTo>
                <a:lnTo>
                  <a:pt x="28717" y="20775"/>
                </a:lnTo>
                <a:lnTo>
                  <a:pt x="19025" y="20775"/>
                </a:lnTo>
                <a:lnTo>
                  <a:pt x="15876" y="21080"/>
                </a:lnTo>
                <a:lnTo>
                  <a:pt x="13097" y="21690"/>
                </a:lnTo>
                <a:lnTo>
                  <a:pt x="10299" y="22312"/>
                </a:lnTo>
                <a:lnTo>
                  <a:pt x="5994" y="24457"/>
                </a:lnTo>
                <a:lnTo>
                  <a:pt x="2581" y="27241"/>
                </a:lnTo>
                <a:lnTo>
                  <a:pt x="521" y="30974"/>
                </a:lnTo>
                <a:lnTo>
                  <a:pt x="0" y="35697"/>
                </a:lnTo>
                <a:lnTo>
                  <a:pt x="396" y="39786"/>
                </a:lnTo>
                <a:lnTo>
                  <a:pt x="1879" y="43192"/>
                </a:lnTo>
                <a:lnTo>
                  <a:pt x="4281" y="45784"/>
                </a:lnTo>
                <a:lnTo>
                  <a:pt x="7265" y="47839"/>
                </a:lnTo>
                <a:lnTo>
                  <a:pt x="11078" y="49071"/>
                </a:lnTo>
                <a:lnTo>
                  <a:pt x="15585" y="49377"/>
                </a:lnTo>
                <a:lnTo>
                  <a:pt x="18288" y="49377"/>
                </a:lnTo>
                <a:lnTo>
                  <a:pt x="16880" y="42937"/>
                </a:lnTo>
                <a:lnTo>
                  <a:pt x="14213" y="42937"/>
                </a:lnTo>
                <a:lnTo>
                  <a:pt x="12143" y="42252"/>
                </a:lnTo>
                <a:lnTo>
                  <a:pt x="9184" y="39484"/>
                </a:lnTo>
                <a:lnTo>
                  <a:pt x="8445" y="35304"/>
                </a:lnTo>
                <a:lnTo>
                  <a:pt x="8702" y="32741"/>
                </a:lnTo>
                <a:lnTo>
                  <a:pt x="10541" y="29728"/>
                </a:lnTo>
                <a:lnTo>
                  <a:pt x="14123" y="27673"/>
                </a:lnTo>
                <a:lnTo>
                  <a:pt x="17438" y="26910"/>
                </a:lnTo>
                <a:lnTo>
                  <a:pt x="21668" y="26719"/>
                </a:lnTo>
                <a:lnTo>
                  <a:pt x="28717" y="26719"/>
                </a:lnTo>
                <a:lnTo>
                  <a:pt x="28717" y="36244"/>
                </a:lnTo>
                <a:lnTo>
                  <a:pt x="24753" y="40194"/>
                </a:lnTo>
                <a:lnTo>
                  <a:pt x="25667" y="46468"/>
                </a:lnTo>
                <a:lnTo>
                  <a:pt x="29808" y="42745"/>
                </a:lnTo>
                <a:lnTo>
                  <a:pt x="29808" y="47231"/>
                </a:lnTo>
                <a:lnTo>
                  <a:pt x="31281" y="48577"/>
                </a:lnTo>
                <a:lnTo>
                  <a:pt x="34264" y="48729"/>
                </a:lnTo>
                <a:lnTo>
                  <a:pt x="36907" y="47231"/>
                </a:lnTo>
                <a:lnTo>
                  <a:pt x="36907" y="14133"/>
                </a:lnTo>
                <a:lnTo>
                  <a:pt x="36575" y="11681"/>
                </a:lnTo>
                <a:lnTo>
                  <a:pt x="35319" y="7491"/>
                </a:lnTo>
                <a:lnTo>
                  <a:pt x="32908" y="4316"/>
                </a:lnTo>
                <a:lnTo>
                  <a:pt x="29682" y="1838"/>
                </a:lnTo>
                <a:lnTo>
                  <a:pt x="25161" y="381"/>
                </a:lnTo>
                <a:lnTo>
                  <a:pt x="22402" y="0"/>
                </a:lnTo>
                <a:lnTo>
                  <a:pt x="19176" y="0"/>
                </a:lnTo>
                <a:lnTo>
                  <a:pt x="15736" y="165"/>
                </a:lnTo>
                <a:lnTo>
                  <a:pt x="12344" y="798"/>
                </a:lnTo>
                <a:lnTo>
                  <a:pt x="9349" y="1677"/>
                </a:lnTo>
                <a:lnTo>
                  <a:pt x="5551" y="3275"/>
                </a:lnTo>
                <a:lnTo>
                  <a:pt x="2783" y="5231"/>
                </a:lnTo>
                <a:lnTo>
                  <a:pt x="2211" y="8139"/>
                </a:lnTo>
                <a:lnTo>
                  <a:pt x="2959" y="110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8515144" y="4705992"/>
            <a:ext cx="38696" cy="48693"/>
          </a:xfrm>
          <a:custGeom>
            <a:avLst/>
            <a:gdLst/>
            <a:ahLst/>
            <a:cxnLst/>
            <a:rect l="l" t="t" r="r" b="b"/>
            <a:pathLst>
              <a:path w="38696" h="48693">
                <a:moveTo>
                  <a:pt x="30467" y="20880"/>
                </a:moveTo>
                <a:lnTo>
                  <a:pt x="30518" y="47663"/>
                </a:lnTo>
                <a:lnTo>
                  <a:pt x="33094" y="48693"/>
                </a:lnTo>
                <a:lnTo>
                  <a:pt x="36069" y="48693"/>
                </a:lnTo>
                <a:lnTo>
                  <a:pt x="38696" y="47180"/>
                </a:lnTo>
                <a:lnTo>
                  <a:pt x="38696" y="16573"/>
                </a:lnTo>
                <a:lnTo>
                  <a:pt x="38430" y="13845"/>
                </a:lnTo>
                <a:lnTo>
                  <a:pt x="37868" y="11559"/>
                </a:lnTo>
                <a:lnTo>
                  <a:pt x="36410" y="7289"/>
                </a:lnTo>
                <a:lnTo>
                  <a:pt x="33883" y="3898"/>
                </a:lnTo>
                <a:lnTo>
                  <a:pt x="30175" y="1525"/>
                </a:lnTo>
                <a:lnTo>
                  <a:pt x="25614" y="0"/>
                </a:lnTo>
                <a:lnTo>
                  <a:pt x="20052" y="0"/>
                </a:lnTo>
                <a:lnTo>
                  <a:pt x="17510" y="661"/>
                </a:lnTo>
                <a:lnTo>
                  <a:pt x="15008" y="1968"/>
                </a:lnTo>
                <a:lnTo>
                  <a:pt x="9969" y="5359"/>
                </a:lnTo>
                <a:lnTo>
                  <a:pt x="7442" y="8192"/>
                </a:lnTo>
                <a:lnTo>
                  <a:pt x="7442" y="2249"/>
                </a:lnTo>
                <a:lnTo>
                  <a:pt x="5572" y="787"/>
                </a:lnTo>
                <a:lnTo>
                  <a:pt x="2970" y="698"/>
                </a:lnTo>
                <a:lnTo>
                  <a:pt x="0" y="2249"/>
                </a:lnTo>
                <a:lnTo>
                  <a:pt x="62" y="47663"/>
                </a:lnTo>
                <a:lnTo>
                  <a:pt x="2628" y="48693"/>
                </a:lnTo>
                <a:lnTo>
                  <a:pt x="5613" y="48693"/>
                </a:lnTo>
                <a:lnTo>
                  <a:pt x="8241" y="47180"/>
                </a:lnTo>
                <a:lnTo>
                  <a:pt x="8241" y="15774"/>
                </a:lnTo>
                <a:lnTo>
                  <a:pt x="10501" y="12955"/>
                </a:lnTo>
                <a:lnTo>
                  <a:pt x="14732" y="9348"/>
                </a:lnTo>
                <a:lnTo>
                  <a:pt x="18856" y="7148"/>
                </a:lnTo>
                <a:lnTo>
                  <a:pt x="22529" y="7148"/>
                </a:lnTo>
                <a:lnTo>
                  <a:pt x="26352" y="8636"/>
                </a:lnTo>
                <a:lnTo>
                  <a:pt x="28879" y="11775"/>
                </a:lnTo>
                <a:lnTo>
                  <a:pt x="29855" y="14679"/>
                </a:lnTo>
                <a:lnTo>
                  <a:pt x="30467" y="18312"/>
                </a:lnTo>
                <a:lnTo>
                  <a:pt x="30467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8568385" y="4743241"/>
            <a:ext cx="10731" cy="11630"/>
          </a:xfrm>
          <a:custGeom>
            <a:avLst/>
            <a:gdLst/>
            <a:ahLst/>
            <a:cxnLst/>
            <a:rect l="l" t="t" r="r" b="b"/>
            <a:pathLst>
              <a:path w="10731" h="11630">
                <a:moveTo>
                  <a:pt x="10731" y="5737"/>
                </a:moveTo>
                <a:lnTo>
                  <a:pt x="10364" y="1903"/>
                </a:lnTo>
                <a:lnTo>
                  <a:pt x="7440" y="0"/>
                </a:lnTo>
                <a:lnTo>
                  <a:pt x="3380" y="0"/>
                </a:lnTo>
                <a:lnTo>
                  <a:pt x="406" y="1943"/>
                </a:lnTo>
                <a:lnTo>
                  <a:pt x="0" y="5892"/>
                </a:lnTo>
                <a:lnTo>
                  <a:pt x="392" y="9701"/>
                </a:lnTo>
                <a:lnTo>
                  <a:pt x="3300" y="11630"/>
                </a:lnTo>
                <a:lnTo>
                  <a:pt x="7354" y="11630"/>
                </a:lnTo>
                <a:lnTo>
                  <a:pt x="10350" y="9676"/>
                </a:lnTo>
                <a:lnTo>
                  <a:pt x="10731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5439592" y="4932852"/>
            <a:ext cx="46875" cy="66207"/>
          </a:xfrm>
          <a:custGeom>
            <a:avLst/>
            <a:gdLst/>
            <a:ahLst/>
            <a:cxnLst/>
            <a:rect l="l" t="t" r="r" b="b"/>
            <a:pathLst>
              <a:path w="46875" h="66207">
                <a:moveTo>
                  <a:pt x="9079" y="29325"/>
                </a:moveTo>
                <a:lnTo>
                  <a:pt x="9550" y="25667"/>
                </a:lnTo>
                <a:lnTo>
                  <a:pt x="10464" y="22453"/>
                </a:lnTo>
                <a:lnTo>
                  <a:pt x="11379" y="19243"/>
                </a:lnTo>
                <a:lnTo>
                  <a:pt x="12686" y="16509"/>
                </a:lnTo>
                <a:lnTo>
                  <a:pt x="14349" y="14288"/>
                </a:lnTo>
                <a:lnTo>
                  <a:pt x="18032" y="10379"/>
                </a:lnTo>
                <a:lnTo>
                  <a:pt x="22759" y="8064"/>
                </a:lnTo>
                <a:lnTo>
                  <a:pt x="25373" y="7495"/>
                </a:lnTo>
                <a:lnTo>
                  <a:pt x="30899" y="7495"/>
                </a:lnTo>
                <a:lnTo>
                  <a:pt x="33159" y="7823"/>
                </a:lnTo>
                <a:lnTo>
                  <a:pt x="36943" y="9119"/>
                </a:lnTo>
                <a:lnTo>
                  <a:pt x="39862" y="10621"/>
                </a:lnTo>
                <a:lnTo>
                  <a:pt x="43102" y="12766"/>
                </a:lnTo>
                <a:lnTo>
                  <a:pt x="45935" y="13364"/>
                </a:lnTo>
                <a:lnTo>
                  <a:pt x="46620" y="10605"/>
                </a:lnTo>
                <a:lnTo>
                  <a:pt x="46428" y="7597"/>
                </a:lnTo>
                <a:lnTo>
                  <a:pt x="44705" y="4979"/>
                </a:lnTo>
                <a:lnTo>
                  <a:pt x="41565" y="3009"/>
                </a:lnTo>
                <a:lnTo>
                  <a:pt x="38736" y="1854"/>
                </a:lnTo>
                <a:lnTo>
                  <a:pt x="35596" y="890"/>
                </a:lnTo>
                <a:lnTo>
                  <a:pt x="32078" y="191"/>
                </a:lnTo>
                <a:lnTo>
                  <a:pt x="28397" y="0"/>
                </a:lnTo>
                <a:lnTo>
                  <a:pt x="24180" y="0"/>
                </a:lnTo>
                <a:lnTo>
                  <a:pt x="20318" y="778"/>
                </a:lnTo>
                <a:lnTo>
                  <a:pt x="16851" y="2311"/>
                </a:lnTo>
                <a:lnTo>
                  <a:pt x="13359" y="3837"/>
                </a:lnTo>
                <a:lnTo>
                  <a:pt x="10374" y="6059"/>
                </a:lnTo>
                <a:lnTo>
                  <a:pt x="7887" y="8968"/>
                </a:lnTo>
                <a:lnTo>
                  <a:pt x="5386" y="11887"/>
                </a:lnTo>
                <a:lnTo>
                  <a:pt x="3441" y="15434"/>
                </a:lnTo>
                <a:lnTo>
                  <a:pt x="2070" y="19624"/>
                </a:lnTo>
                <a:lnTo>
                  <a:pt x="684" y="23815"/>
                </a:lnTo>
                <a:lnTo>
                  <a:pt x="0" y="28587"/>
                </a:lnTo>
                <a:lnTo>
                  <a:pt x="0" y="39183"/>
                </a:lnTo>
                <a:lnTo>
                  <a:pt x="633" y="43804"/>
                </a:lnTo>
                <a:lnTo>
                  <a:pt x="1915" y="47805"/>
                </a:lnTo>
                <a:lnTo>
                  <a:pt x="3200" y="51818"/>
                </a:lnTo>
                <a:lnTo>
                  <a:pt x="5029" y="55185"/>
                </a:lnTo>
                <a:lnTo>
                  <a:pt x="7415" y="57913"/>
                </a:lnTo>
                <a:lnTo>
                  <a:pt x="9791" y="60656"/>
                </a:lnTo>
                <a:lnTo>
                  <a:pt x="12675" y="62716"/>
                </a:lnTo>
                <a:lnTo>
                  <a:pt x="16037" y="64113"/>
                </a:lnTo>
                <a:lnTo>
                  <a:pt x="19418" y="65510"/>
                </a:lnTo>
                <a:lnTo>
                  <a:pt x="23216" y="66207"/>
                </a:lnTo>
                <a:lnTo>
                  <a:pt x="27406" y="66207"/>
                </a:lnTo>
                <a:lnTo>
                  <a:pt x="32064" y="65977"/>
                </a:lnTo>
                <a:lnTo>
                  <a:pt x="36154" y="65077"/>
                </a:lnTo>
                <a:lnTo>
                  <a:pt x="39560" y="63882"/>
                </a:lnTo>
                <a:lnTo>
                  <a:pt x="43520" y="61876"/>
                </a:lnTo>
                <a:lnTo>
                  <a:pt x="46569" y="59019"/>
                </a:lnTo>
                <a:lnTo>
                  <a:pt x="46875" y="56276"/>
                </a:lnTo>
                <a:lnTo>
                  <a:pt x="46875" y="55501"/>
                </a:lnTo>
                <a:lnTo>
                  <a:pt x="44383" y="52795"/>
                </a:lnTo>
                <a:lnTo>
                  <a:pt x="41529" y="54763"/>
                </a:lnTo>
                <a:lnTo>
                  <a:pt x="38811" y="56325"/>
                </a:lnTo>
                <a:lnTo>
                  <a:pt x="35255" y="57657"/>
                </a:lnTo>
                <a:lnTo>
                  <a:pt x="31075" y="58627"/>
                </a:lnTo>
                <a:lnTo>
                  <a:pt x="25448" y="58627"/>
                </a:lnTo>
                <a:lnTo>
                  <a:pt x="22734" y="58079"/>
                </a:lnTo>
                <a:lnTo>
                  <a:pt x="20318" y="56998"/>
                </a:lnTo>
                <a:lnTo>
                  <a:pt x="15886" y="54320"/>
                </a:lnTo>
                <a:lnTo>
                  <a:pt x="12571" y="50091"/>
                </a:lnTo>
                <a:lnTo>
                  <a:pt x="11289" y="47462"/>
                </a:lnTo>
                <a:lnTo>
                  <a:pt x="10415" y="44324"/>
                </a:lnTo>
                <a:lnTo>
                  <a:pt x="9525" y="41173"/>
                </a:lnTo>
                <a:lnTo>
                  <a:pt x="9079" y="37541"/>
                </a:lnTo>
                <a:lnTo>
                  <a:pt x="907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5493660" y="4938911"/>
            <a:ext cx="57762" cy="64324"/>
          </a:xfrm>
          <a:custGeom>
            <a:avLst/>
            <a:gdLst/>
            <a:ahLst/>
            <a:cxnLst/>
            <a:rect l="l" t="t" r="r" b="b"/>
            <a:pathLst>
              <a:path w="57762" h="64324">
                <a:moveTo>
                  <a:pt x="572" y="37425"/>
                </a:moveTo>
                <a:lnTo>
                  <a:pt x="1703" y="41515"/>
                </a:lnTo>
                <a:lnTo>
                  <a:pt x="2833" y="45619"/>
                </a:lnTo>
                <a:lnTo>
                  <a:pt x="4547" y="49046"/>
                </a:lnTo>
                <a:lnTo>
                  <a:pt x="6873" y="51804"/>
                </a:lnTo>
                <a:lnTo>
                  <a:pt x="9184" y="54573"/>
                </a:lnTo>
                <a:lnTo>
                  <a:pt x="12104" y="56682"/>
                </a:lnTo>
                <a:lnTo>
                  <a:pt x="15650" y="58129"/>
                </a:lnTo>
                <a:lnTo>
                  <a:pt x="14720" y="47854"/>
                </a:lnTo>
                <a:lnTo>
                  <a:pt x="11736" y="43232"/>
                </a:lnTo>
                <a:lnTo>
                  <a:pt x="10670" y="40474"/>
                </a:lnTo>
                <a:lnTo>
                  <a:pt x="10034" y="37274"/>
                </a:lnTo>
                <a:lnTo>
                  <a:pt x="9400" y="34088"/>
                </a:lnTo>
                <a:lnTo>
                  <a:pt x="9094" y="30596"/>
                </a:lnTo>
                <a:lnTo>
                  <a:pt x="9094" y="23381"/>
                </a:lnTo>
                <a:lnTo>
                  <a:pt x="9842" y="0"/>
                </a:lnTo>
                <a:lnTo>
                  <a:pt x="7391" y="2909"/>
                </a:lnTo>
                <a:lnTo>
                  <a:pt x="4928" y="5828"/>
                </a:lnTo>
                <a:lnTo>
                  <a:pt x="3074" y="9359"/>
                </a:lnTo>
                <a:lnTo>
                  <a:pt x="1844" y="13514"/>
                </a:lnTo>
                <a:lnTo>
                  <a:pt x="623" y="17679"/>
                </a:lnTo>
                <a:lnTo>
                  <a:pt x="0" y="22312"/>
                </a:lnTo>
                <a:lnTo>
                  <a:pt x="0" y="32727"/>
                </a:lnTo>
                <a:lnTo>
                  <a:pt x="572" y="37425"/>
                </a:lnTo>
                <a:close/>
              </a:path>
              <a:path w="57762" h="64324">
                <a:moveTo>
                  <a:pt x="21744" y="52210"/>
                </a:moveTo>
                <a:lnTo>
                  <a:pt x="19243" y="50939"/>
                </a:lnTo>
                <a:lnTo>
                  <a:pt x="14720" y="47854"/>
                </a:lnTo>
                <a:lnTo>
                  <a:pt x="15650" y="58129"/>
                </a:lnTo>
                <a:lnTo>
                  <a:pt x="19202" y="59561"/>
                </a:lnTo>
                <a:lnTo>
                  <a:pt x="23407" y="60299"/>
                </a:lnTo>
                <a:lnTo>
                  <a:pt x="33174" y="60299"/>
                </a:lnTo>
                <a:lnTo>
                  <a:pt x="37490" y="59500"/>
                </a:lnTo>
                <a:lnTo>
                  <a:pt x="41188" y="57913"/>
                </a:lnTo>
                <a:lnTo>
                  <a:pt x="44881" y="56337"/>
                </a:lnTo>
                <a:lnTo>
                  <a:pt x="47945" y="54090"/>
                </a:lnTo>
                <a:lnTo>
                  <a:pt x="50397" y="51131"/>
                </a:lnTo>
                <a:lnTo>
                  <a:pt x="52844" y="48196"/>
                </a:lnTo>
                <a:lnTo>
                  <a:pt x="54688" y="44629"/>
                </a:lnTo>
                <a:lnTo>
                  <a:pt x="55909" y="40424"/>
                </a:lnTo>
                <a:lnTo>
                  <a:pt x="57139" y="36234"/>
                </a:lnTo>
                <a:lnTo>
                  <a:pt x="57762" y="31521"/>
                </a:lnTo>
                <a:lnTo>
                  <a:pt x="57762" y="21070"/>
                </a:lnTo>
                <a:lnTo>
                  <a:pt x="57190" y="16449"/>
                </a:lnTo>
                <a:lnTo>
                  <a:pt x="56034" y="12395"/>
                </a:lnTo>
                <a:lnTo>
                  <a:pt x="54889" y="8355"/>
                </a:lnTo>
                <a:lnTo>
                  <a:pt x="53150" y="4954"/>
                </a:lnTo>
                <a:lnTo>
                  <a:pt x="50800" y="2221"/>
                </a:lnTo>
                <a:lnTo>
                  <a:pt x="48439" y="-532"/>
                </a:lnTo>
                <a:lnTo>
                  <a:pt x="45519" y="-2617"/>
                </a:lnTo>
                <a:lnTo>
                  <a:pt x="41987" y="-4063"/>
                </a:lnTo>
                <a:lnTo>
                  <a:pt x="38455" y="-5486"/>
                </a:lnTo>
                <a:lnTo>
                  <a:pt x="34315" y="-6195"/>
                </a:lnTo>
                <a:lnTo>
                  <a:pt x="24627" y="-6195"/>
                </a:lnTo>
                <a:lnTo>
                  <a:pt x="20322" y="-5410"/>
                </a:lnTo>
                <a:lnTo>
                  <a:pt x="16639" y="-3822"/>
                </a:lnTo>
                <a:lnTo>
                  <a:pt x="12942" y="-2246"/>
                </a:lnTo>
                <a:lnTo>
                  <a:pt x="9842" y="0"/>
                </a:lnTo>
                <a:lnTo>
                  <a:pt x="9094" y="23381"/>
                </a:lnTo>
                <a:lnTo>
                  <a:pt x="9425" y="20106"/>
                </a:lnTo>
                <a:lnTo>
                  <a:pt x="10109" y="16992"/>
                </a:lnTo>
                <a:lnTo>
                  <a:pt x="10797" y="13882"/>
                </a:lnTo>
                <a:lnTo>
                  <a:pt x="11912" y="11163"/>
                </a:lnTo>
                <a:lnTo>
                  <a:pt x="13500" y="8827"/>
                </a:lnTo>
                <a:lnTo>
                  <a:pt x="17133" y="4636"/>
                </a:lnTo>
                <a:lnTo>
                  <a:pt x="22186" y="1828"/>
                </a:lnTo>
                <a:lnTo>
                  <a:pt x="25312" y="1145"/>
                </a:lnTo>
                <a:lnTo>
                  <a:pt x="32753" y="1145"/>
                </a:lnTo>
                <a:lnTo>
                  <a:pt x="35878" y="1778"/>
                </a:lnTo>
                <a:lnTo>
                  <a:pt x="38394" y="3084"/>
                </a:lnTo>
                <a:lnTo>
                  <a:pt x="42952" y="6184"/>
                </a:lnTo>
                <a:lnTo>
                  <a:pt x="45976" y="10807"/>
                </a:lnTo>
                <a:lnTo>
                  <a:pt x="47056" y="13539"/>
                </a:lnTo>
                <a:lnTo>
                  <a:pt x="47703" y="16690"/>
                </a:lnTo>
                <a:lnTo>
                  <a:pt x="48352" y="19825"/>
                </a:lnTo>
                <a:lnTo>
                  <a:pt x="48680" y="23242"/>
                </a:lnTo>
                <a:lnTo>
                  <a:pt x="48680" y="30391"/>
                </a:lnTo>
                <a:lnTo>
                  <a:pt x="48352" y="33707"/>
                </a:lnTo>
                <a:lnTo>
                  <a:pt x="47679" y="36831"/>
                </a:lnTo>
                <a:lnTo>
                  <a:pt x="47016" y="39952"/>
                </a:lnTo>
                <a:lnTo>
                  <a:pt x="45900" y="42710"/>
                </a:lnTo>
                <a:lnTo>
                  <a:pt x="44338" y="45097"/>
                </a:lnTo>
                <a:lnTo>
                  <a:pt x="40716" y="49367"/>
                </a:lnTo>
                <a:lnTo>
                  <a:pt x="38153" y="50764"/>
                </a:lnTo>
                <a:lnTo>
                  <a:pt x="35600" y="52160"/>
                </a:lnTo>
                <a:lnTo>
                  <a:pt x="32437" y="52858"/>
                </a:lnTo>
                <a:lnTo>
                  <a:pt x="24894" y="52858"/>
                </a:lnTo>
                <a:lnTo>
                  <a:pt x="21744" y="522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5564616" y="4933666"/>
            <a:ext cx="70232" cy="64861"/>
          </a:xfrm>
          <a:custGeom>
            <a:avLst/>
            <a:gdLst/>
            <a:ahLst/>
            <a:cxnLst/>
            <a:rect l="l" t="t" r="r" b="b"/>
            <a:pathLst>
              <a:path w="70232" h="64861">
                <a:moveTo>
                  <a:pt x="8586" y="7023"/>
                </a:moveTo>
                <a:lnTo>
                  <a:pt x="30391" y="63550"/>
                </a:lnTo>
                <a:lnTo>
                  <a:pt x="32806" y="64785"/>
                </a:lnTo>
                <a:lnTo>
                  <a:pt x="35827" y="64861"/>
                </a:lnTo>
                <a:lnTo>
                  <a:pt x="38787" y="63550"/>
                </a:lnTo>
                <a:lnTo>
                  <a:pt x="61545" y="7023"/>
                </a:lnTo>
                <a:lnTo>
                  <a:pt x="61647" y="63299"/>
                </a:lnTo>
                <a:lnTo>
                  <a:pt x="61862" y="63997"/>
                </a:lnTo>
                <a:lnTo>
                  <a:pt x="64455" y="64847"/>
                </a:lnTo>
                <a:lnTo>
                  <a:pt x="67464" y="64847"/>
                </a:lnTo>
                <a:lnTo>
                  <a:pt x="70232" y="63299"/>
                </a:lnTo>
                <a:lnTo>
                  <a:pt x="70232" y="3888"/>
                </a:lnTo>
                <a:lnTo>
                  <a:pt x="69142" y="914"/>
                </a:lnTo>
                <a:lnTo>
                  <a:pt x="66535" y="0"/>
                </a:lnTo>
                <a:lnTo>
                  <a:pt x="60999" y="0"/>
                </a:lnTo>
                <a:lnTo>
                  <a:pt x="58129" y="457"/>
                </a:lnTo>
                <a:lnTo>
                  <a:pt x="55587" y="2833"/>
                </a:lnTo>
                <a:lnTo>
                  <a:pt x="54357" y="5386"/>
                </a:lnTo>
                <a:lnTo>
                  <a:pt x="35143" y="52009"/>
                </a:lnTo>
                <a:lnTo>
                  <a:pt x="34902" y="52009"/>
                </a:lnTo>
                <a:lnTo>
                  <a:pt x="16423" y="5234"/>
                </a:lnTo>
                <a:lnTo>
                  <a:pt x="16117" y="4330"/>
                </a:lnTo>
                <a:lnTo>
                  <a:pt x="14439" y="1667"/>
                </a:lnTo>
                <a:lnTo>
                  <a:pt x="11710" y="295"/>
                </a:lnTo>
                <a:lnTo>
                  <a:pt x="8867" y="0"/>
                </a:lnTo>
                <a:lnTo>
                  <a:pt x="3596" y="0"/>
                </a:lnTo>
                <a:lnTo>
                  <a:pt x="1120" y="889"/>
                </a:lnTo>
                <a:lnTo>
                  <a:pt x="0" y="3888"/>
                </a:lnTo>
                <a:lnTo>
                  <a:pt x="64" y="63795"/>
                </a:lnTo>
                <a:lnTo>
                  <a:pt x="2719" y="64847"/>
                </a:lnTo>
                <a:lnTo>
                  <a:pt x="5778" y="64847"/>
                </a:lnTo>
                <a:lnTo>
                  <a:pt x="8586" y="63299"/>
                </a:lnTo>
                <a:lnTo>
                  <a:pt x="8586" y="70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5651618" y="4933662"/>
            <a:ext cx="39686" cy="64857"/>
          </a:xfrm>
          <a:custGeom>
            <a:avLst/>
            <a:gdLst/>
            <a:ahLst/>
            <a:cxnLst/>
            <a:rect l="l" t="t" r="r" b="b"/>
            <a:pathLst>
              <a:path w="39686" h="64857">
                <a:moveTo>
                  <a:pt x="201" y="63997"/>
                </a:moveTo>
                <a:lnTo>
                  <a:pt x="2768" y="64857"/>
                </a:lnTo>
                <a:lnTo>
                  <a:pt x="5817" y="64857"/>
                </a:lnTo>
                <a:lnTo>
                  <a:pt x="8586" y="63299"/>
                </a:lnTo>
                <a:lnTo>
                  <a:pt x="8586" y="40032"/>
                </a:lnTo>
                <a:lnTo>
                  <a:pt x="19914" y="40032"/>
                </a:lnTo>
                <a:lnTo>
                  <a:pt x="23356" y="39535"/>
                </a:lnTo>
                <a:lnTo>
                  <a:pt x="26226" y="38530"/>
                </a:lnTo>
                <a:lnTo>
                  <a:pt x="29109" y="37541"/>
                </a:lnTo>
                <a:lnTo>
                  <a:pt x="29146" y="26633"/>
                </a:lnTo>
                <a:lnTo>
                  <a:pt x="25934" y="30416"/>
                </a:lnTo>
                <a:lnTo>
                  <a:pt x="22785" y="32004"/>
                </a:lnTo>
                <a:lnTo>
                  <a:pt x="18911" y="32994"/>
                </a:lnTo>
                <a:lnTo>
                  <a:pt x="8586" y="32994"/>
                </a:lnTo>
                <a:lnTo>
                  <a:pt x="8586" y="7089"/>
                </a:lnTo>
                <a:lnTo>
                  <a:pt x="17208" y="0"/>
                </a:lnTo>
                <a:lnTo>
                  <a:pt x="3390" y="0"/>
                </a:lnTo>
                <a:lnTo>
                  <a:pt x="1040" y="839"/>
                </a:lnTo>
                <a:lnTo>
                  <a:pt x="0" y="3696"/>
                </a:lnTo>
                <a:lnTo>
                  <a:pt x="0" y="63299"/>
                </a:lnTo>
                <a:lnTo>
                  <a:pt x="201" y="63997"/>
                </a:lnTo>
                <a:close/>
              </a:path>
              <a:path w="39686" h="64857">
                <a:moveTo>
                  <a:pt x="26974" y="9944"/>
                </a:moveTo>
                <a:lnTo>
                  <a:pt x="29170" y="13017"/>
                </a:lnTo>
                <a:lnTo>
                  <a:pt x="30647" y="16992"/>
                </a:lnTo>
                <a:lnTo>
                  <a:pt x="30647" y="19620"/>
                </a:lnTo>
                <a:lnTo>
                  <a:pt x="30351" y="23342"/>
                </a:lnTo>
                <a:lnTo>
                  <a:pt x="29146" y="26633"/>
                </a:lnTo>
                <a:lnTo>
                  <a:pt x="29109" y="37541"/>
                </a:lnTo>
                <a:lnTo>
                  <a:pt x="33516" y="34290"/>
                </a:lnTo>
                <a:lnTo>
                  <a:pt x="37023" y="30251"/>
                </a:lnTo>
                <a:lnTo>
                  <a:pt x="38088" y="27663"/>
                </a:lnTo>
                <a:lnTo>
                  <a:pt x="39154" y="25055"/>
                </a:lnTo>
                <a:lnTo>
                  <a:pt x="39686" y="22151"/>
                </a:lnTo>
                <a:lnTo>
                  <a:pt x="39686" y="18911"/>
                </a:lnTo>
                <a:lnTo>
                  <a:pt x="39344" y="14263"/>
                </a:lnTo>
                <a:lnTo>
                  <a:pt x="37973" y="10250"/>
                </a:lnTo>
                <a:lnTo>
                  <a:pt x="35737" y="6934"/>
                </a:lnTo>
                <a:lnTo>
                  <a:pt x="32933" y="4114"/>
                </a:lnTo>
                <a:lnTo>
                  <a:pt x="29311" y="2020"/>
                </a:lnTo>
                <a:lnTo>
                  <a:pt x="25779" y="914"/>
                </a:lnTo>
                <a:lnTo>
                  <a:pt x="22518" y="292"/>
                </a:lnTo>
                <a:lnTo>
                  <a:pt x="19951" y="64"/>
                </a:lnTo>
                <a:lnTo>
                  <a:pt x="17208" y="0"/>
                </a:lnTo>
                <a:lnTo>
                  <a:pt x="8586" y="7089"/>
                </a:lnTo>
                <a:lnTo>
                  <a:pt x="17981" y="7089"/>
                </a:lnTo>
                <a:lnTo>
                  <a:pt x="21031" y="7440"/>
                </a:lnTo>
                <a:lnTo>
                  <a:pt x="24080" y="8229"/>
                </a:lnTo>
                <a:lnTo>
                  <a:pt x="26974" y="99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5697853" y="4933368"/>
            <a:ext cx="55154" cy="65189"/>
          </a:xfrm>
          <a:custGeom>
            <a:avLst/>
            <a:gdLst/>
            <a:ahLst/>
            <a:cxnLst/>
            <a:rect l="l" t="t" r="r" b="b"/>
            <a:pathLst>
              <a:path w="55154" h="65189">
                <a:moveTo>
                  <a:pt x="2702" y="65189"/>
                </a:moveTo>
                <a:lnTo>
                  <a:pt x="5359" y="65163"/>
                </a:lnTo>
                <a:lnTo>
                  <a:pt x="8404" y="63435"/>
                </a:lnTo>
                <a:lnTo>
                  <a:pt x="13700" y="47919"/>
                </a:lnTo>
                <a:lnTo>
                  <a:pt x="40549" y="47919"/>
                </a:lnTo>
                <a:lnTo>
                  <a:pt x="15850" y="41071"/>
                </a:lnTo>
                <a:lnTo>
                  <a:pt x="26974" y="8877"/>
                </a:lnTo>
                <a:lnTo>
                  <a:pt x="28346" y="0"/>
                </a:lnTo>
                <a:lnTo>
                  <a:pt x="24803" y="74"/>
                </a:lnTo>
                <a:lnTo>
                  <a:pt x="21739" y="1791"/>
                </a:lnTo>
                <a:lnTo>
                  <a:pt x="74" y="61796"/>
                </a:lnTo>
                <a:lnTo>
                  <a:pt x="0" y="64594"/>
                </a:lnTo>
                <a:lnTo>
                  <a:pt x="2702" y="65189"/>
                </a:lnTo>
                <a:close/>
              </a:path>
              <a:path w="55154" h="65189">
                <a:moveTo>
                  <a:pt x="54823" y="61851"/>
                </a:moveTo>
                <a:lnTo>
                  <a:pt x="33169" y="1842"/>
                </a:lnTo>
                <a:lnTo>
                  <a:pt x="31189" y="204"/>
                </a:lnTo>
                <a:lnTo>
                  <a:pt x="28346" y="0"/>
                </a:lnTo>
                <a:lnTo>
                  <a:pt x="26974" y="8877"/>
                </a:lnTo>
                <a:lnTo>
                  <a:pt x="38314" y="41071"/>
                </a:lnTo>
                <a:lnTo>
                  <a:pt x="15850" y="41071"/>
                </a:lnTo>
                <a:lnTo>
                  <a:pt x="40549" y="47919"/>
                </a:lnTo>
                <a:lnTo>
                  <a:pt x="46100" y="63640"/>
                </a:lnTo>
                <a:lnTo>
                  <a:pt x="46669" y="64594"/>
                </a:lnTo>
                <a:lnTo>
                  <a:pt x="49236" y="65163"/>
                </a:lnTo>
                <a:lnTo>
                  <a:pt x="52130" y="65189"/>
                </a:lnTo>
                <a:lnTo>
                  <a:pt x="55154" y="64404"/>
                </a:lnTo>
                <a:lnTo>
                  <a:pt x="54823" y="6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5763373" y="4933544"/>
            <a:ext cx="48820" cy="64971"/>
          </a:xfrm>
          <a:custGeom>
            <a:avLst/>
            <a:gdLst/>
            <a:ahLst/>
            <a:cxnLst/>
            <a:rect l="l" t="t" r="r" b="b"/>
            <a:pathLst>
              <a:path w="48820" h="64971">
                <a:moveTo>
                  <a:pt x="60" y="63867"/>
                </a:moveTo>
                <a:lnTo>
                  <a:pt x="2729" y="64971"/>
                </a:lnTo>
                <a:lnTo>
                  <a:pt x="5803" y="64971"/>
                </a:lnTo>
                <a:lnTo>
                  <a:pt x="8586" y="63425"/>
                </a:lnTo>
                <a:lnTo>
                  <a:pt x="8482" y="9650"/>
                </a:lnTo>
                <a:lnTo>
                  <a:pt x="10360" y="13639"/>
                </a:lnTo>
                <a:lnTo>
                  <a:pt x="12456" y="17793"/>
                </a:lnTo>
                <a:lnTo>
                  <a:pt x="14530" y="21692"/>
                </a:lnTo>
                <a:lnTo>
                  <a:pt x="34239" y="58419"/>
                </a:lnTo>
                <a:lnTo>
                  <a:pt x="36144" y="61620"/>
                </a:lnTo>
                <a:lnTo>
                  <a:pt x="39189" y="64404"/>
                </a:lnTo>
                <a:lnTo>
                  <a:pt x="42203" y="64861"/>
                </a:lnTo>
                <a:lnTo>
                  <a:pt x="45046" y="64861"/>
                </a:lnTo>
                <a:lnTo>
                  <a:pt x="47980" y="63715"/>
                </a:lnTo>
                <a:lnTo>
                  <a:pt x="48820" y="61163"/>
                </a:lnTo>
                <a:lnTo>
                  <a:pt x="48820" y="1576"/>
                </a:lnTo>
                <a:lnTo>
                  <a:pt x="48604" y="914"/>
                </a:lnTo>
                <a:lnTo>
                  <a:pt x="46047" y="0"/>
                </a:lnTo>
                <a:lnTo>
                  <a:pt x="43012" y="0"/>
                </a:lnTo>
                <a:lnTo>
                  <a:pt x="40233" y="1576"/>
                </a:lnTo>
                <a:lnTo>
                  <a:pt x="40384" y="53023"/>
                </a:lnTo>
                <a:lnTo>
                  <a:pt x="38787" y="49909"/>
                </a:lnTo>
                <a:lnTo>
                  <a:pt x="37209" y="46813"/>
                </a:lnTo>
                <a:lnTo>
                  <a:pt x="35610" y="43649"/>
                </a:lnTo>
                <a:lnTo>
                  <a:pt x="33973" y="40424"/>
                </a:lnTo>
                <a:lnTo>
                  <a:pt x="32219" y="37123"/>
                </a:lnTo>
                <a:lnTo>
                  <a:pt x="30402" y="33721"/>
                </a:lnTo>
                <a:lnTo>
                  <a:pt x="15238" y="5345"/>
                </a:lnTo>
                <a:lnTo>
                  <a:pt x="13676" y="2782"/>
                </a:lnTo>
                <a:lnTo>
                  <a:pt x="10998" y="532"/>
                </a:lnTo>
                <a:lnTo>
                  <a:pt x="7823" y="114"/>
                </a:lnTo>
                <a:lnTo>
                  <a:pt x="3606" y="114"/>
                </a:lnTo>
                <a:lnTo>
                  <a:pt x="1130" y="963"/>
                </a:lnTo>
                <a:lnTo>
                  <a:pt x="0" y="3812"/>
                </a:lnTo>
                <a:lnTo>
                  <a:pt x="60" y="638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5821815" y="4933364"/>
            <a:ext cx="45935" cy="65149"/>
          </a:xfrm>
          <a:custGeom>
            <a:avLst/>
            <a:gdLst/>
            <a:ahLst/>
            <a:cxnLst/>
            <a:rect l="l" t="t" r="r" b="b"/>
            <a:pathLst>
              <a:path w="45935" h="65149">
                <a:moveTo>
                  <a:pt x="673" y="3341"/>
                </a:moveTo>
                <a:lnTo>
                  <a:pt x="18935" y="39786"/>
                </a:lnTo>
                <a:lnTo>
                  <a:pt x="18935" y="63601"/>
                </a:lnTo>
                <a:lnTo>
                  <a:pt x="19137" y="64300"/>
                </a:lnTo>
                <a:lnTo>
                  <a:pt x="21739" y="65149"/>
                </a:lnTo>
                <a:lnTo>
                  <a:pt x="24724" y="65149"/>
                </a:lnTo>
                <a:lnTo>
                  <a:pt x="27532" y="63601"/>
                </a:lnTo>
                <a:lnTo>
                  <a:pt x="27532" y="39786"/>
                </a:lnTo>
                <a:lnTo>
                  <a:pt x="45794" y="3341"/>
                </a:lnTo>
                <a:lnTo>
                  <a:pt x="45935" y="367"/>
                </a:lnTo>
                <a:lnTo>
                  <a:pt x="43153" y="0"/>
                </a:lnTo>
                <a:lnTo>
                  <a:pt x="40373" y="25"/>
                </a:lnTo>
                <a:lnTo>
                  <a:pt x="37324" y="1752"/>
                </a:lnTo>
                <a:lnTo>
                  <a:pt x="28320" y="20419"/>
                </a:lnTo>
                <a:lnTo>
                  <a:pt x="26682" y="24105"/>
                </a:lnTo>
                <a:lnTo>
                  <a:pt x="25055" y="27863"/>
                </a:lnTo>
                <a:lnTo>
                  <a:pt x="23417" y="31647"/>
                </a:lnTo>
                <a:lnTo>
                  <a:pt x="21704" y="27734"/>
                </a:lnTo>
                <a:lnTo>
                  <a:pt x="20052" y="23874"/>
                </a:lnTo>
                <a:lnTo>
                  <a:pt x="18388" y="20267"/>
                </a:lnTo>
                <a:lnTo>
                  <a:pt x="9460" y="1703"/>
                </a:lnTo>
                <a:lnTo>
                  <a:pt x="8747" y="659"/>
                </a:lnTo>
                <a:lnTo>
                  <a:pt x="6033" y="25"/>
                </a:lnTo>
                <a:lnTo>
                  <a:pt x="3110" y="0"/>
                </a:lnTo>
                <a:lnTo>
                  <a:pt x="0" y="788"/>
                </a:lnTo>
                <a:lnTo>
                  <a:pt x="673" y="33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5896129" y="4932713"/>
            <a:ext cx="39737" cy="66498"/>
          </a:xfrm>
          <a:custGeom>
            <a:avLst/>
            <a:gdLst/>
            <a:ahLst/>
            <a:cxnLst/>
            <a:rect l="l" t="t" r="r" b="b"/>
            <a:pathLst>
              <a:path w="39737" h="66498">
                <a:moveTo>
                  <a:pt x="13395" y="1118"/>
                </a:moveTo>
                <a:lnTo>
                  <a:pt x="8902" y="2959"/>
                </a:lnTo>
                <a:lnTo>
                  <a:pt x="5407" y="5828"/>
                </a:lnTo>
                <a:lnTo>
                  <a:pt x="3060" y="9701"/>
                </a:lnTo>
                <a:lnTo>
                  <a:pt x="1587" y="14237"/>
                </a:lnTo>
                <a:lnTo>
                  <a:pt x="1587" y="19559"/>
                </a:lnTo>
                <a:lnTo>
                  <a:pt x="2870" y="23684"/>
                </a:lnTo>
                <a:lnTo>
                  <a:pt x="4824" y="27204"/>
                </a:lnTo>
                <a:lnTo>
                  <a:pt x="7556" y="29998"/>
                </a:lnTo>
                <a:lnTo>
                  <a:pt x="10833" y="32245"/>
                </a:lnTo>
                <a:lnTo>
                  <a:pt x="14339" y="34229"/>
                </a:lnTo>
                <a:lnTo>
                  <a:pt x="17997" y="35916"/>
                </a:lnTo>
                <a:lnTo>
                  <a:pt x="21525" y="37565"/>
                </a:lnTo>
                <a:lnTo>
                  <a:pt x="24839" y="39268"/>
                </a:lnTo>
                <a:lnTo>
                  <a:pt x="28663" y="42393"/>
                </a:lnTo>
                <a:lnTo>
                  <a:pt x="30326" y="44985"/>
                </a:lnTo>
                <a:lnTo>
                  <a:pt x="30744" y="48373"/>
                </a:lnTo>
                <a:lnTo>
                  <a:pt x="30453" y="51587"/>
                </a:lnTo>
                <a:lnTo>
                  <a:pt x="28383" y="55371"/>
                </a:lnTo>
                <a:lnTo>
                  <a:pt x="24825" y="57899"/>
                </a:lnTo>
                <a:lnTo>
                  <a:pt x="21741" y="58902"/>
                </a:lnTo>
                <a:lnTo>
                  <a:pt x="18173" y="59159"/>
                </a:lnTo>
                <a:lnTo>
                  <a:pt x="13536" y="58863"/>
                </a:lnTo>
                <a:lnTo>
                  <a:pt x="9777" y="57707"/>
                </a:lnTo>
                <a:lnTo>
                  <a:pt x="6833" y="56415"/>
                </a:lnTo>
                <a:lnTo>
                  <a:pt x="3553" y="54561"/>
                </a:lnTo>
                <a:lnTo>
                  <a:pt x="533" y="54216"/>
                </a:lnTo>
                <a:lnTo>
                  <a:pt x="0" y="56767"/>
                </a:lnTo>
                <a:lnTo>
                  <a:pt x="86" y="59359"/>
                </a:lnTo>
                <a:lnTo>
                  <a:pt x="1498" y="61902"/>
                </a:lnTo>
                <a:lnTo>
                  <a:pt x="4140" y="63525"/>
                </a:lnTo>
                <a:lnTo>
                  <a:pt x="6808" y="64604"/>
                </a:lnTo>
                <a:lnTo>
                  <a:pt x="9903" y="65584"/>
                </a:lnTo>
                <a:lnTo>
                  <a:pt x="13586" y="66307"/>
                </a:lnTo>
                <a:lnTo>
                  <a:pt x="17781" y="66498"/>
                </a:lnTo>
                <a:lnTo>
                  <a:pt x="20866" y="66498"/>
                </a:lnTo>
                <a:lnTo>
                  <a:pt x="23750" y="66078"/>
                </a:lnTo>
                <a:lnTo>
                  <a:pt x="26427" y="65238"/>
                </a:lnTo>
                <a:lnTo>
                  <a:pt x="29105" y="64414"/>
                </a:lnTo>
                <a:lnTo>
                  <a:pt x="33412" y="61520"/>
                </a:lnTo>
                <a:lnTo>
                  <a:pt x="36943" y="57873"/>
                </a:lnTo>
                <a:lnTo>
                  <a:pt x="39179" y="53150"/>
                </a:lnTo>
                <a:lnTo>
                  <a:pt x="39737" y="50446"/>
                </a:lnTo>
                <a:lnTo>
                  <a:pt x="39737" y="44870"/>
                </a:lnTo>
                <a:lnTo>
                  <a:pt x="38455" y="40765"/>
                </a:lnTo>
                <a:lnTo>
                  <a:pt x="36497" y="37249"/>
                </a:lnTo>
                <a:lnTo>
                  <a:pt x="33728" y="34480"/>
                </a:lnTo>
                <a:lnTo>
                  <a:pt x="30402" y="32284"/>
                </a:lnTo>
                <a:lnTo>
                  <a:pt x="26835" y="30330"/>
                </a:lnTo>
                <a:lnTo>
                  <a:pt x="23177" y="28638"/>
                </a:lnTo>
                <a:lnTo>
                  <a:pt x="19610" y="26963"/>
                </a:lnTo>
                <a:lnTo>
                  <a:pt x="16268" y="25210"/>
                </a:lnTo>
                <a:lnTo>
                  <a:pt x="12420" y="22061"/>
                </a:lnTo>
                <a:lnTo>
                  <a:pt x="10742" y="19469"/>
                </a:lnTo>
                <a:lnTo>
                  <a:pt x="10336" y="16117"/>
                </a:lnTo>
                <a:lnTo>
                  <a:pt x="10972" y="12636"/>
                </a:lnTo>
                <a:lnTo>
                  <a:pt x="12928" y="9781"/>
                </a:lnTo>
                <a:lnTo>
                  <a:pt x="16217" y="7862"/>
                </a:lnTo>
                <a:lnTo>
                  <a:pt x="19112" y="7138"/>
                </a:lnTo>
                <a:lnTo>
                  <a:pt x="22846" y="7138"/>
                </a:lnTo>
                <a:lnTo>
                  <a:pt x="26136" y="7862"/>
                </a:lnTo>
                <a:lnTo>
                  <a:pt x="30151" y="9460"/>
                </a:lnTo>
                <a:lnTo>
                  <a:pt x="33019" y="11037"/>
                </a:lnTo>
                <a:lnTo>
                  <a:pt x="35963" y="10109"/>
                </a:lnTo>
                <a:lnTo>
                  <a:pt x="36094" y="7405"/>
                </a:lnTo>
                <a:lnTo>
                  <a:pt x="35637" y="4776"/>
                </a:lnTo>
                <a:lnTo>
                  <a:pt x="33045" y="2768"/>
                </a:lnTo>
                <a:lnTo>
                  <a:pt x="29627" y="1371"/>
                </a:lnTo>
                <a:lnTo>
                  <a:pt x="26974" y="622"/>
                </a:lnTo>
                <a:lnTo>
                  <a:pt x="24091" y="115"/>
                </a:lnTo>
                <a:lnTo>
                  <a:pt x="18414" y="0"/>
                </a:lnTo>
                <a:lnTo>
                  <a:pt x="15811" y="381"/>
                </a:lnTo>
                <a:lnTo>
                  <a:pt x="13395" y="11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5948158" y="4933659"/>
            <a:ext cx="35942" cy="64592"/>
          </a:xfrm>
          <a:custGeom>
            <a:avLst/>
            <a:gdLst/>
            <a:ahLst/>
            <a:cxnLst/>
            <a:rect l="l" t="t" r="r" b="b"/>
            <a:pathLst>
              <a:path w="35942" h="64592">
                <a:moveTo>
                  <a:pt x="33846" y="0"/>
                </a:moveTo>
                <a:lnTo>
                  <a:pt x="3200" y="0"/>
                </a:lnTo>
                <a:lnTo>
                  <a:pt x="1014" y="774"/>
                </a:lnTo>
                <a:lnTo>
                  <a:pt x="0" y="3506"/>
                </a:lnTo>
                <a:lnTo>
                  <a:pt x="0" y="61099"/>
                </a:lnTo>
                <a:lnTo>
                  <a:pt x="330" y="63310"/>
                </a:lnTo>
                <a:lnTo>
                  <a:pt x="3200" y="64592"/>
                </a:lnTo>
                <a:lnTo>
                  <a:pt x="34188" y="64592"/>
                </a:lnTo>
                <a:lnTo>
                  <a:pt x="35495" y="63752"/>
                </a:lnTo>
                <a:lnTo>
                  <a:pt x="35942" y="61048"/>
                </a:lnTo>
                <a:lnTo>
                  <a:pt x="35942" y="60391"/>
                </a:lnTo>
                <a:lnTo>
                  <a:pt x="34188" y="57467"/>
                </a:lnTo>
                <a:lnTo>
                  <a:pt x="8585" y="57467"/>
                </a:lnTo>
                <a:lnTo>
                  <a:pt x="8585" y="34340"/>
                </a:lnTo>
                <a:lnTo>
                  <a:pt x="30250" y="34340"/>
                </a:lnTo>
                <a:lnTo>
                  <a:pt x="31788" y="32983"/>
                </a:lnTo>
                <a:lnTo>
                  <a:pt x="31953" y="30366"/>
                </a:lnTo>
                <a:lnTo>
                  <a:pt x="30250" y="27418"/>
                </a:lnTo>
                <a:lnTo>
                  <a:pt x="8585" y="27418"/>
                </a:lnTo>
                <a:lnTo>
                  <a:pt x="8585" y="7139"/>
                </a:lnTo>
                <a:lnTo>
                  <a:pt x="33846" y="7139"/>
                </a:lnTo>
                <a:lnTo>
                  <a:pt x="35333" y="5678"/>
                </a:lnTo>
                <a:lnTo>
                  <a:pt x="35546" y="2984"/>
                </a:lnTo>
                <a:lnTo>
                  <a:pt x="3384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5993952" y="4932852"/>
            <a:ext cx="46865" cy="66207"/>
          </a:xfrm>
          <a:custGeom>
            <a:avLst/>
            <a:gdLst/>
            <a:ahLst/>
            <a:cxnLst/>
            <a:rect l="l" t="t" r="r" b="b"/>
            <a:pathLst>
              <a:path w="46865" h="66207">
                <a:moveTo>
                  <a:pt x="9069" y="29325"/>
                </a:moveTo>
                <a:lnTo>
                  <a:pt x="9536" y="25667"/>
                </a:lnTo>
                <a:lnTo>
                  <a:pt x="10466" y="22453"/>
                </a:lnTo>
                <a:lnTo>
                  <a:pt x="11380" y="19243"/>
                </a:lnTo>
                <a:lnTo>
                  <a:pt x="12675" y="16509"/>
                </a:lnTo>
                <a:lnTo>
                  <a:pt x="14339" y="14288"/>
                </a:lnTo>
                <a:lnTo>
                  <a:pt x="18032" y="10379"/>
                </a:lnTo>
                <a:lnTo>
                  <a:pt x="22759" y="8064"/>
                </a:lnTo>
                <a:lnTo>
                  <a:pt x="25377" y="7495"/>
                </a:lnTo>
                <a:lnTo>
                  <a:pt x="30887" y="7495"/>
                </a:lnTo>
                <a:lnTo>
                  <a:pt x="33159" y="7823"/>
                </a:lnTo>
                <a:lnTo>
                  <a:pt x="36943" y="9119"/>
                </a:lnTo>
                <a:lnTo>
                  <a:pt x="39866" y="10621"/>
                </a:lnTo>
                <a:lnTo>
                  <a:pt x="43102" y="12766"/>
                </a:lnTo>
                <a:lnTo>
                  <a:pt x="45921" y="13364"/>
                </a:lnTo>
                <a:lnTo>
                  <a:pt x="46608" y="10605"/>
                </a:lnTo>
                <a:lnTo>
                  <a:pt x="46432" y="7597"/>
                </a:lnTo>
                <a:lnTo>
                  <a:pt x="44690" y="4979"/>
                </a:lnTo>
                <a:lnTo>
                  <a:pt x="41555" y="3009"/>
                </a:lnTo>
                <a:lnTo>
                  <a:pt x="38722" y="1854"/>
                </a:lnTo>
                <a:lnTo>
                  <a:pt x="35596" y="890"/>
                </a:lnTo>
                <a:lnTo>
                  <a:pt x="32068" y="191"/>
                </a:lnTo>
                <a:lnTo>
                  <a:pt x="28397" y="0"/>
                </a:lnTo>
                <a:lnTo>
                  <a:pt x="24166" y="0"/>
                </a:lnTo>
                <a:lnTo>
                  <a:pt x="20307" y="778"/>
                </a:lnTo>
                <a:lnTo>
                  <a:pt x="16841" y="2311"/>
                </a:lnTo>
                <a:lnTo>
                  <a:pt x="13360" y="3837"/>
                </a:lnTo>
                <a:lnTo>
                  <a:pt x="10375" y="6059"/>
                </a:lnTo>
                <a:lnTo>
                  <a:pt x="7887" y="8968"/>
                </a:lnTo>
                <a:lnTo>
                  <a:pt x="5370" y="11887"/>
                </a:lnTo>
                <a:lnTo>
                  <a:pt x="3441" y="15434"/>
                </a:lnTo>
                <a:lnTo>
                  <a:pt x="2070" y="19624"/>
                </a:lnTo>
                <a:lnTo>
                  <a:pt x="673" y="23815"/>
                </a:lnTo>
                <a:lnTo>
                  <a:pt x="0" y="28587"/>
                </a:lnTo>
                <a:lnTo>
                  <a:pt x="0" y="39183"/>
                </a:lnTo>
                <a:lnTo>
                  <a:pt x="623" y="43804"/>
                </a:lnTo>
                <a:lnTo>
                  <a:pt x="1918" y="47805"/>
                </a:lnTo>
                <a:lnTo>
                  <a:pt x="3200" y="51818"/>
                </a:lnTo>
                <a:lnTo>
                  <a:pt x="5029" y="55185"/>
                </a:lnTo>
                <a:lnTo>
                  <a:pt x="7405" y="57913"/>
                </a:lnTo>
                <a:lnTo>
                  <a:pt x="9777" y="60656"/>
                </a:lnTo>
                <a:lnTo>
                  <a:pt x="12661" y="62716"/>
                </a:lnTo>
                <a:lnTo>
                  <a:pt x="16041" y="64113"/>
                </a:lnTo>
                <a:lnTo>
                  <a:pt x="19418" y="65510"/>
                </a:lnTo>
                <a:lnTo>
                  <a:pt x="23201" y="66207"/>
                </a:lnTo>
                <a:lnTo>
                  <a:pt x="27392" y="66207"/>
                </a:lnTo>
                <a:lnTo>
                  <a:pt x="32068" y="65977"/>
                </a:lnTo>
                <a:lnTo>
                  <a:pt x="36158" y="65077"/>
                </a:lnTo>
                <a:lnTo>
                  <a:pt x="39560" y="63882"/>
                </a:lnTo>
                <a:lnTo>
                  <a:pt x="43524" y="61876"/>
                </a:lnTo>
                <a:lnTo>
                  <a:pt x="46559" y="59019"/>
                </a:lnTo>
                <a:lnTo>
                  <a:pt x="46865" y="56276"/>
                </a:lnTo>
                <a:lnTo>
                  <a:pt x="46865" y="55501"/>
                </a:lnTo>
                <a:lnTo>
                  <a:pt x="44373" y="52795"/>
                </a:lnTo>
                <a:lnTo>
                  <a:pt x="41515" y="54763"/>
                </a:lnTo>
                <a:lnTo>
                  <a:pt x="38812" y="56325"/>
                </a:lnTo>
                <a:lnTo>
                  <a:pt x="35243" y="57657"/>
                </a:lnTo>
                <a:lnTo>
                  <a:pt x="31079" y="58627"/>
                </a:lnTo>
                <a:lnTo>
                  <a:pt x="25452" y="58627"/>
                </a:lnTo>
                <a:lnTo>
                  <a:pt x="22734" y="58079"/>
                </a:lnTo>
                <a:lnTo>
                  <a:pt x="20318" y="56998"/>
                </a:lnTo>
                <a:lnTo>
                  <a:pt x="15886" y="54320"/>
                </a:lnTo>
                <a:lnTo>
                  <a:pt x="12560" y="50091"/>
                </a:lnTo>
                <a:lnTo>
                  <a:pt x="11290" y="47462"/>
                </a:lnTo>
                <a:lnTo>
                  <a:pt x="10415" y="44324"/>
                </a:lnTo>
                <a:lnTo>
                  <a:pt x="9526" y="41173"/>
                </a:lnTo>
                <a:lnTo>
                  <a:pt x="9069" y="37541"/>
                </a:lnTo>
                <a:lnTo>
                  <a:pt x="9069" y="293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6051668" y="4933666"/>
            <a:ext cx="43078" cy="64883"/>
          </a:xfrm>
          <a:custGeom>
            <a:avLst/>
            <a:gdLst/>
            <a:ahLst/>
            <a:cxnLst/>
            <a:rect l="l" t="t" r="r" b="b"/>
            <a:pathLst>
              <a:path w="43078" h="64883">
                <a:moveTo>
                  <a:pt x="201" y="63994"/>
                </a:moveTo>
                <a:lnTo>
                  <a:pt x="2768" y="64847"/>
                </a:lnTo>
                <a:lnTo>
                  <a:pt x="5803" y="64847"/>
                </a:lnTo>
                <a:lnTo>
                  <a:pt x="8586" y="63295"/>
                </a:lnTo>
                <a:lnTo>
                  <a:pt x="8586" y="35787"/>
                </a:lnTo>
                <a:lnTo>
                  <a:pt x="16282" y="35787"/>
                </a:lnTo>
                <a:lnTo>
                  <a:pt x="19353" y="36662"/>
                </a:lnTo>
                <a:lnTo>
                  <a:pt x="21971" y="38063"/>
                </a:lnTo>
                <a:lnTo>
                  <a:pt x="24930" y="41414"/>
                </a:lnTo>
                <a:lnTo>
                  <a:pt x="26427" y="44297"/>
                </a:lnTo>
                <a:lnTo>
                  <a:pt x="27849" y="47625"/>
                </a:lnTo>
                <a:lnTo>
                  <a:pt x="33783" y="62838"/>
                </a:lnTo>
                <a:lnTo>
                  <a:pt x="35039" y="64465"/>
                </a:lnTo>
                <a:lnTo>
                  <a:pt x="37616" y="64883"/>
                </a:lnTo>
                <a:lnTo>
                  <a:pt x="40284" y="64857"/>
                </a:lnTo>
                <a:lnTo>
                  <a:pt x="43078" y="63295"/>
                </a:lnTo>
                <a:lnTo>
                  <a:pt x="41987" y="59651"/>
                </a:lnTo>
                <a:lnTo>
                  <a:pt x="36195" y="45427"/>
                </a:lnTo>
                <a:lnTo>
                  <a:pt x="34848" y="42329"/>
                </a:lnTo>
                <a:lnTo>
                  <a:pt x="32818" y="38581"/>
                </a:lnTo>
                <a:lnTo>
                  <a:pt x="30506" y="35722"/>
                </a:lnTo>
                <a:lnTo>
                  <a:pt x="28652" y="32576"/>
                </a:lnTo>
                <a:lnTo>
                  <a:pt x="31903" y="30797"/>
                </a:lnTo>
                <a:lnTo>
                  <a:pt x="34737" y="28703"/>
                </a:lnTo>
                <a:lnTo>
                  <a:pt x="36932" y="26071"/>
                </a:lnTo>
                <a:lnTo>
                  <a:pt x="38355" y="22834"/>
                </a:lnTo>
                <a:lnTo>
                  <a:pt x="39229" y="19188"/>
                </a:lnTo>
                <a:lnTo>
                  <a:pt x="39229" y="14795"/>
                </a:lnTo>
                <a:lnTo>
                  <a:pt x="38265" y="10897"/>
                </a:lnTo>
                <a:lnTo>
                  <a:pt x="36640" y="7415"/>
                </a:lnTo>
                <a:lnTo>
                  <a:pt x="34048" y="4546"/>
                </a:lnTo>
                <a:lnTo>
                  <a:pt x="30518" y="2437"/>
                </a:lnTo>
                <a:lnTo>
                  <a:pt x="26403" y="824"/>
                </a:lnTo>
                <a:lnTo>
                  <a:pt x="23036" y="292"/>
                </a:lnTo>
                <a:lnTo>
                  <a:pt x="19940" y="7225"/>
                </a:lnTo>
                <a:lnTo>
                  <a:pt x="22759" y="7733"/>
                </a:lnTo>
                <a:lnTo>
                  <a:pt x="25426" y="8496"/>
                </a:lnTo>
                <a:lnTo>
                  <a:pt x="27317" y="9752"/>
                </a:lnTo>
                <a:lnTo>
                  <a:pt x="29578" y="13244"/>
                </a:lnTo>
                <a:lnTo>
                  <a:pt x="30149" y="17917"/>
                </a:lnTo>
                <a:lnTo>
                  <a:pt x="29884" y="20930"/>
                </a:lnTo>
                <a:lnTo>
                  <a:pt x="28055" y="24749"/>
                </a:lnTo>
                <a:lnTo>
                  <a:pt x="24486" y="27482"/>
                </a:lnTo>
                <a:lnTo>
                  <a:pt x="21182" y="28573"/>
                </a:lnTo>
                <a:lnTo>
                  <a:pt x="16967" y="28839"/>
                </a:lnTo>
                <a:lnTo>
                  <a:pt x="8586" y="28839"/>
                </a:lnTo>
                <a:lnTo>
                  <a:pt x="8586" y="7073"/>
                </a:lnTo>
                <a:lnTo>
                  <a:pt x="16916" y="0"/>
                </a:lnTo>
                <a:lnTo>
                  <a:pt x="3190" y="0"/>
                </a:lnTo>
                <a:lnTo>
                  <a:pt x="1015" y="759"/>
                </a:lnTo>
                <a:lnTo>
                  <a:pt x="0" y="3492"/>
                </a:lnTo>
                <a:lnTo>
                  <a:pt x="0" y="63295"/>
                </a:lnTo>
                <a:lnTo>
                  <a:pt x="201" y="63994"/>
                </a:lnTo>
                <a:close/>
              </a:path>
              <a:path w="43078" h="64883">
                <a:moveTo>
                  <a:pt x="8586" y="7073"/>
                </a:moveTo>
                <a:lnTo>
                  <a:pt x="15825" y="7073"/>
                </a:lnTo>
                <a:lnTo>
                  <a:pt x="19940" y="7225"/>
                </a:lnTo>
                <a:lnTo>
                  <a:pt x="23036" y="292"/>
                </a:lnTo>
                <a:lnTo>
                  <a:pt x="19900" y="35"/>
                </a:lnTo>
                <a:lnTo>
                  <a:pt x="16916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6106906" y="4933659"/>
            <a:ext cx="35942" cy="64592"/>
          </a:xfrm>
          <a:custGeom>
            <a:avLst/>
            <a:gdLst/>
            <a:ahLst/>
            <a:cxnLst/>
            <a:rect l="l" t="t" r="r" b="b"/>
            <a:pathLst>
              <a:path w="35942" h="64592">
                <a:moveTo>
                  <a:pt x="33846" y="0"/>
                </a:moveTo>
                <a:lnTo>
                  <a:pt x="3200" y="0"/>
                </a:lnTo>
                <a:lnTo>
                  <a:pt x="1018" y="774"/>
                </a:lnTo>
                <a:lnTo>
                  <a:pt x="0" y="3506"/>
                </a:lnTo>
                <a:lnTo>
                  <a:pt x="0" y="61099"/>
                </a:lnTo>
                <a:lnTo>
                  <a:pt x="331" y="63310"/>
                </a:lnTo>
                <a:lnTo>
                  <a:pt x="3200" y="64592"/>
                </a:lnTo>
                <a:lnTo>
                  <a:pt x="34189" y="64592"/>
                </a:lnTo>
                <a:lnTo>
                  <a:pt x="35499" y="63752"/>
                </a:lnTo>
                <a:lnTo>
                  <a:pt x="35942" y="61048"/>
                </a:lnTo>
                <a:lnTo>
                  <a:pt x="35942" y="60391"/>
                </a:lnTo>
                <a:lnTo>
                  <a:pt x="34189" y="57467"/>
                </a:lnTo>
                <a:lnTo>
                  <a:pt x="8586" y="57467"/>
                </a:lnTo>
                <a:lnTo>
                  <a:pt x="8586" y="34340"/>
                </a:lnTo>
                <a:lnTo>
                  <a:pt x="30253" y="34340"/>
                </a:lnTo>
                <a:lnTo>
                  <a:pt x="31788" y="32983"/>
                </a:lnTo>
                <a:lnTo>
                  <a:pt x="31953" y="30366"/>
                </a:lnTo>
                <a:lnTo>
                  <a:pt x="30253" y="27418"/>
                </a:lnTo>
                <a:lnTo>
                  <a:pt x="8586" y="27418"/>
                </a:lnTo>
                <a:lnTo>
                  <a:pt x="8586" y="7139"/>
                </a:lnTo>
                <a:lnTo>
                  <a:pt x="33846" y="7139"/>
                </a:lnTo>
                <a:lnTo>
                  <a:pt x="35333" y="5678"/>
                </a:lnTo>
                <a:lnTo>
                  <a:pt x="35549" y="2984"/>
                </a:lnTo>
                <a:lnTo>
                  <a:pt x="3384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6148602" y="4933662"/>
            <a:ext cx="48322" cy="64847"/>
          </a:xfrm>
          <a:custGeom>
            <a:avLst/>
            <a:gdLst/>
            <a:ahLst/>
            <a:cxnLst/>
            <a:rect l="l" t="t" r="r" b="b"/>
            <a:pathLst>
              <a:path w="48322" h="64847">
                <a:moveTo>
                  <a:pt x="20065" y="63997"/>
                </a:moveTo>
                <a:lnTo>
                  <a:pt x="22669" y="64847"/>
                </a:lnTo>
                <a:lnTo>
                  <a:pt x="25693" y="64847"/>
                </a:lnTo>
                <a:lnTo>
                  <a:pt x="28461" y="63299"/>
                </a:lnTo>
                <a:lnTo>
                  <a:pt x="28461" y="7279"/>
                </a:lnTo>
                <a:lnTo>
                  <a:pt x="46620" y="7279"/>
                </a:lnTo>
                <a:lnTo>
                  <a:pt x="47905" y="6465"/>
                </a:lnTo>
                <a:lnTo>
                  <a:pt x="48322" y="3696"/>
                </a:lnTo>
                <a:lnTo>
                  <a:pt x="48322" y="3064"/>
                </a:lnTo>
                <a:lnTo>
                  <a:pt x="46620" y="0"/>
                </a:lnTo>
                <a:lnTo>
                  <a:pt x="1687" y="0"/>
                </a:lnTo>
                <a:lnTo>
                  <a:pt x="201" y="1537"/>
                </a:lnTo>
                <a:lnTo>
                  <a:pt x="0" y="4330"/>
                </a:lnTo>
                <a:lnTo>
                  <a:pt x="1687" y="7279"/>
                </a:lnTo>
                <a:lnTo>
                  <a:pt x="19875" y="7279"/>
                </a:lnTo>
                <a:lnTo>
                  <a:pt x="19875" y="63299"/>
                </a:lnTo>
                <a:lnTo>
                  <a:pt x="20065" y="639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6199502" y="4933368"/>
            <a:ext cx="55156" cy="65189"/>
          </a:xfrm>
          <a:custGeom>
            <a:avLst/>
            <a:gdLst/>
            <a:ahLst/>
            <a:cxnLst/>
            <a:rect l="l" t="t" r="r" b="b"/>
            <a:pathLst>
              <a:path w="55156" h="65189">
                <a:moveTo>
                  <a:pt x="2707" y="65189"/>
                </a:moveTo>
                <a:lnTo>
                  <a:pt x="5360" y="65163"/>
                </a:lnTo>
                <a:lnTo>
                  <a:pt x="8409" y="63435"/>
                </a:lnTo>
                <a:lnTo>
                  <a:pt x="13704" y="47919"/>
                </a:lnTo>
                <a:lnTo>
                  <a:pt x="40549" y="47919"/>
                </a:lnTo>
                <a:lnTo>
                  <a:pt x="15850" y="41071"/>
                </a:lnTo>
                <a:lnTo>
                  <a:pt x="26974" y="8877"/>
                </a:lnTo>
                <a:lnTo>
                  <a:pt x="28346" y="0"/>
                </a:lnTo>
                <a:lnTo>
                  <a:pt x="24804" y="74"/>
                </a:lnTo>
                <a:lnTo>
                  <a:pt x="21743" y="1791"/>
                </a:lnTo>
                <a:lnTo>
                  <a:pt x="74" y="61796"/>
                </a:lnTo>
                <a:lnTo>
                  <a:pt x="0" y="64594"/>
                </a:lnTo>
                <a:lnTo>
                  <a:pt x="2707" y="65189"/>
                </a:lnTo>
                <a:close/>
              </a:path>
              <a:path w="55156" h="65189">
                <a:moveTo>
                  <a:pt x="54828" y="61851"/>
                </a:moveTo>
                <a:lnTo>
                  <a:pt x="33173" y="1842"/>
                </a:lnTo>
                <a:lnTo>
                  <a:pt x="31189" y="204"/>
                </a:lnTo>
                <a:lnTo>
                  <a:pt x="28346" y="0"/>
                </a:lnTo>
                <a:lnTo>
                  <a:pt x="26974" y="8877"/>
                </a:lnTo>
                <a:lnTo>
                  <a:pt x="38314" y="41071"/>
                </a:lnTo>
                <a:lnTo>
                  <a:pt x="15850" y="41071"/>
                </a:lnTo>
                <a:lnTo>
                  <a:pt x="40549" y="47919"/>
                </a:lnTo>
                <a:lnTo>
                  <a:pt x="46100" y="63640"/>
                </a:lnTo>
                <a:lnTo>
                  <a:pt x="46673" y="64594"/>
                </a:lnTo>
                <a:lnTo>
                  <a:pt x="49236" y="65163"/>
                </a:lnTo>
                <a:lnTo>
                  <a:pt x="52134" y="65189"/>
                </a:lnTo>
                <a:lnTo>
                  <a:pt x="55156" y="64404"/>
                </a:lnTo>
                <a:lnTo>
                  <a:pt x="54828" y="618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6265025" y="4933666"/>
            <a:ext cx="43078" cy="64883"/>
          </a:xfrm>
          <a:custGeom>
            <a:avLst/>
            <a:gdLst/>
            <a:ahLst/>
            <a:cxnLst/>
            <a:rect l="l" t="t" r="r" b="b"/>
            <a:pathLst>
              <a:path w="43078" h="64883">
                <a:moveTo>
                  <a:pt x="201" y="63994"/>
                </a:moveTo>
                <a:lnTo>
                  <a:pt x="2768" y="64847"/>
                </a:lnTo>
                <a:lnTo>
                  <a:pt x="5817" y="64847"/>
                </a:lnTo>
                <a:lnTo>
                  <a:pt x="8586" y="63295"/>
                </a:lnTo>
                <a:lnTo>
                  <a:pt x="8586" y="35787"/>
                </a:lnTo>
                <a:lnTo>
                  <a:pt x="16282" y="35787"/>
                </a:lnTo>
                <a:lnTo>
                  <a:pt x="19353" y="36662"/>
                </a:lnTo>
                <a:lnTo>
                  <a:pt x="21971" y="38063"/>
                </a:lnTo>
                <a:lnTo>
                  <a:pt x="24930" y="41414"/>
                </a:lnTo>
                <a:lnTo>
                  <a:pt x="26427" y="44297"/>
                </a:lnTo>
                <a:lnTo>
                  <a:pt x="27849" y="47625"/>
                </a:lnTo>
                <a:lnTo>
                  <a:pt x="33793" y="62838"/>
                </a:lnTo>
                <a:lnTo>
                  <a:pt x="35039" y="64465"/>
                </a:lnTo>
                <a:lnTo>
                  <a:pt x="37617" y="64883"/>
                </a:lnTo>
                <a:lnTo>
                  <a:pt x="40284" y="64857"/>
                </a:lnTo>
                <a:lnTo>
                  <a:pt x="43078" y="63295"/>
                </a:lnTo>
                <a:lnTo>
                  <a:pt x="41987" y="59651"/>
                </a:lnTo>
                <a:lnTo>
                  <a:pt x="36195" y="45427"/>
                </a:lnTo>
                <a:lnTo>
                  <a:pt x="34862" y="42329"/>
                </a:lnTo>
                <a:lnTo>
                  <a:pt x="32818" y="38581"/>
                </a:lnTo>
                <a:lnTo>
                  <a:pt x="30506" y="35722"/>
                </a:lnTo>
                <a:lnTo>
                  <a:pt x="28652" y="32576"/>
                </a:lnTo>
                <a:lnTo>
                  <a:pt x="31903" y="30797"/>
                </a:lnTo>
                <a:lnTo>
                  <a:pt x="34733" y="28703"/>
                </a:lnTo>
                <a:lnTo>
                  <a:pt x="36932" y="26071"/>
                </a:lnTo>
                <a:lnTo>
                  <a:pt x="38355" y="22834"/>
                </a:lnTo>
                <a:lnTo>
                  <a:pt x="39229" y="19188"/>
                </a:lnTo>
                <a:lnTo>
                  <a:pt x="39229" y="14795"/>
                </a:lnTo>
                <a:lnTo>
                  <a:pt x="38265" y="10897"/>
                </a:lnTo>
                <a:lnTo>
                  <a:pt x="36640" y="7415"/>
                </a:lnTo>
                <a:lnTo>
                  <a:pt x="34048" y="4546"/>
                </a:lnTo>
                <a:lnTo>
                  <a:pt x="30518" y="2437"/>
                </a:lnTo>
                <a:lnTo>
                  <a:pt x="26403" y="824"/>
                </a:lnTo>
                <a:lnTo>
                  <a:pt x="23036" y="292"/>
                </a:lnTo>
                <a:lnTo>
                  <a:pt x="19940" y="7225"/>
                </a:lnTo>
                <a:lnTo>
                  <a:pt x="22759" y="7733"/>
                </a:lnTo>
                <a:lnTo>
                  <a:pt x="25426" y="8496"/>
                </a:lnTo>
                <a:lnTo>
                  <a:pt x="27317" y="9752"/>
                </a:lnTo>
                <a:lnTo>
                  <a:pt x="29578" y="13244"/>
                </a:lnTo>
                <a:lnTo>
                  <a:pt x="30149" y="17917"/>
                </a:lnTo>
                <a:lnTo>
                  <a:pt x="29884" y="20930"/>
                </a:lnTo>
                <a:lnTo>
                  <a:pt x="28055" y="24749"/>
                </a:lnTo>
                <a:lnTo>
                  <a:pt x="24488" y="27482"/>
                </a:lnTo>
                <a:lnTo>
                  <a:pt x="21182" y="28573"/>
                </a:lnTo>
                <a:lnTo>
                  <a:pt x="16967" y="28839"/>
                </a:lnTo>
                <a:lnTo>
                  <a:pt x="8586" y="28839"/>
                </a:lnTo>
                <a:lnTo>
                  <a:pt x="8586" y="7073"/>
                </a:lnTo>
                <a:lnTo>
                  <a:pt x="16916" y="0"/>
                </a:lnTo>
                <a:lnTo>
                  <a:pt x="3186" y="0"/>
                </a:lnTo>
                <a:lnTo>
                  <a:pt x="1015" y="759"/>
                </a:lnTo>
                <a:lnTo>
                  <a:pt x="0" y="3492"/>
                </a:lnTo>
                <a:lnTo>
                  <a:pt x="0" y="63295"/>
                </a:lnTo>
                <a:lnTo>
                  <a:pt x="201" y="63994"/>
                </a:lnTo>
                <a:close/>
              </a:path>
              <a:path w="43078" h="64883">
                <a:moveTo>
                  <a:pt x="8586" y="7073"/>
                </a:moveTo>
                <a:lnTo>
                  <a:pt x="15825" y="7073"/>
                </a:lnTo>
                <a:lnTo>
                  <a:pt x="19940" y="7225"/>
                </a:lnTo>
                <a:lnTo>
                  <a:pt x="23036" y="292"/>
                </a:lnTo>
                <a:lnTo>
                  <a:pt x="19900" y="35"/>
                </a:lnTo>
                <a:lnTo>
                  <a:pt x="16916" y="0"/>
                </a:lnTo>
                <a:lnTo>
                  <a:pt x="8586" y="70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6313309" y="4933364"/>
            <a:ext cx="45920" cy="65149"/>
          </a:xfrm>
          <a:custGeom>
            <a:avLst/>
            <a:gdLst/>
            <a:ahLst/>
            <a:cxnLst/>
            <a:rect l="l" t="t" r="r" b="b"/>
            <a:pathLst>
              <a:path w="45920" h="65149">
                <a:moveTo>
                  <a:pt x="673" y="3341"/>
                </a:moveTo>
                <a:lnTo>
                  <a:pt x="18931" y="39786"/>
                </a:lnTo>
                <a:lnTo>
                  <a:pt x="18931" y="63601"/>
                </a:lnTo>
                <a:lnTo>
                  <a:pt x="19137" y="64300"/>
                </a:lnTo>
                <a:lnTo>
                  <a:pt x="21739" y="65149"/>
                </a:lnTo>
                <a:lnTo>
                  <a:pt x="24724" y="65149"/>
                </a:lnTo>
                <a:lnTo>
                  <a:pt x="27518" y="63601"/>
                </a:lnTo>
                <a:lnTo>
                  <a:pt x="27518" y="39786"/>
                </a:lnTo>
                <a:lnTo>
                  <a:pt x="45794" y="3341"/>
                </a:lnTo>
                <a:lnTo>
                  <a:pt x="45920" y="367"/>
                </a:lnTo>
                <a:lnTo>
                  <a:pt x="43138" y="0"/>
                </a:lnTo>
                <a:lnTo>
                  <a:pt x="40369" y="25"/>
                </a:lnTo>
                <a:lnTo>
                  <a:pt x="37310" y="1752"/>
                </a:lnTo>
                <a:lnTo>
                  <a:pt x="28321" y="20419"/>
                </a:lnTo>
                <a:lnTo>
                  <a:pt x="26678" y="24105"/>
                </a:lnTo>
                <a:lnTo>
                  <a:pt x="25055" y="27863"/>
                </a:lnTo>
                <a:lnTo>
                  <a:pt x="23403" y="31647"/>
                </a:lnTo>
                <a:lnTo>
                  <a:pt x="21704" y="27734"/>
                </a:lnTo>
                <a:lnTo>
                  <a:pt x="20052" y="23874"/>
                </a:lnTo>
                <a:lnTo>
                  <a:pt x="18388" y="20267"/>
                </a:lnTo>
                <a:lnTo>
                  <a:pt x="9446" y="1703"/>
                </a:lnTo>
                <a:lnTo>
                  <a:pt x="8736" y="659"/>
                </a:lnTo>
                <a:lnTo>
                  <a:pt x="6018" y="25"/>
                </a:lnTo>
                <a:lnTo>
                  <a:pt x="3110" y="0"/>
                </a:lnTo>
                <a:lnTo>
                  <a:pt x="0" y="788"/>
                </a:lnTo>
                <a:lnTo>
                  <a:pt x="673" y="33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6965779" y="4933666"/>
            <a:ext cx="75284" cy="64886"/>
          </a:xfrm>
          <a:custGeom>
            <a:avLst/>
            <a:gdLst/>
            <a:ahLst/>
            <a:cxnLst/>
            <a:rect l="l" t="t" r="r" b="b"/>
            <a:pathLst>
              <a:path w="75284" h="64886">
                <a:moveTo>
                  <a:pt x="63360" y="63957"/>
                </a:moveTo>
                <a:lnTo>
                  <a:pt x="66038" y="64735"/>
                </a:lnTo>
                <a:lnTo>
                  <a:pt x="69048" y="64886"/>
                </a:lnTo>
                <a:lnTo>
                  <a:pt x="72083" y="64735"/>
                </a:lnTo>
                <a:lnTo>
                  <a:pt x="75284" y="62791"/>
                </a:lnTo>
                <a:lnTo>
                  <a:pt x="75172" y="3671"/>
                </a:lnTo>
                <a:lnTo>
                  <a:pt x="73063" y="586"/>
                </a:lnTo>
                <a:lnTo>
                  <a:pt x="70088" y="0"/>
                </a:lnTo>
                <a:lnTo>
                  <a:pt x="61264" y="0"/>
                </a:lnTo>
                <a:lnTo>
                  <a:pt x="58011" y="370"/>
                </a:lnTo>
                <a:lnTo>
                  <a:pt x="54914" y="2235"/>
                </a:lnTo>
                <a:lnTo>
                  <a:pt x="53276" y="4954"/>
                </a:lnTo>
                <a:lnTo>
                  <a:pt x="52362" y="7531"/>
                </a:lnTo>
                <a:lnTo>
                  <a:pt x="37894" y="45925"/>
                </a:lnTo>
                <a:lnTo>
                  <a:pt x="37692" y="45925"/>
                </a:lnTo>
                <a:lnTo>
                  <a:pt x="23709" y="7444"/>
                </a:lnTo>
                <a:lnTo>
                  <a:pt x="22313" y="3912"/>
                </a:lnTo>
                <a:lnTo>
                  <a:pt x="19519" y="1043"/>
                </a:lnTo>
                <a:lnTo>
                  <a:pt x="16370" y="115"/>
                </a:lnTo>
                <a:lnTo>
                  <a:pt x="3453" y="0"/>
                </a:lnTo>
                <a:lnTo>
                  <a:pt x="443" y="2235"/>
                </a:lnTo>
                <a:lnTo>
                  <a:pt x="0" y="5234"/>
                </a:lnTo>
                <a:lnTo>
                  <a:pt x="0" y="62791"/>
                </a:lnTo>
                <a:lnTo>
                  <a:pt x="457" y="63957"/>
                </a:lnTo>
                <a:lnTo>
                  <a:pt x="3200" y="64735"/>
                </a:lnTo>
                <a:lnTo>
                  <a:pt x="6196" y="64886"/>
                </a:lnTo>
                <a:lnTo>
                  <a:pt x="9220" y="64735"/>
                </a:lnTo>
                <a:lnTo>
                  <a:pt x="12430" y="62791"/>
                </a:lnTo>
                <a:lnTo>
                  <a:pt x="12546" y="10223"/>
                </a:lnTo>
                <a:lnTo>
                  <a:pt x="30608" y="62740"/>
                </a:lnTo>
                <a:lnTo>
                  <a:pt x="32421" y="64364"/>
                </a:lnTo>
                <a:lnTo>
                  <a:pt x="35204" y="64847"/>
                </a:lnTo>
                <a:lnTo>
                  <a:pt x="40994" y="64761"/>
                </a:lnTo>
                <a:lnTo>
                  <a:pt x="44028" y="62740"/>
                </a:lnTo>
                <a:lnTo>
                  <a:pt x="62763" y="10223"/>
                </a:lnTo>
                <a:lnTo>
                  <a:pt x="62853" y="62791"/>
                </a:lnTo>
                <a:lnTo>
                  <a:pt x="63360" y="639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7054689" y="4955392"/>
            <a:ext cx="33793" cy="62701"/>
          </a:xfrm>
          <a:custGeom>
            <a:avLst/>
            <a:gdLst/>
            <a:ahLst/>
            <a:cxnLst/>
            <a:rect l="l" t="t" r="r" b="b"/>
            <a:pathLst>
              <a:path w="33793" h="62701">
                <a:moveTo>
                  <a:pt x="29131" y="3239"/>
                </a:moveTo>
                <a:lnTo>
                  <a:pt x="26095" y="5501"/>
                </a:lnTo>
                <a:lnTo>
                  <a:pt x="23317" y="6400"/>
                </a:lnTo>
                <a:lnTo>
                  <a:pt x="19810" y="6616"/>
                </a:lnTo>
                <a:lnTo>
                  <a:pt x="17218" y="16459"/>
                </a:lnTo>
                <a:lnTo>
                  <a:pt x="18615" y="16459"/>
                </a:lnTo>
                <a:lnTo>
                  <a:pt x="21981" y="17539"/>
                </a:lnTo>
                <a:lnTo>
                  <a:pt x="24547" y="19875"/>
                </a:lnTo>
                <a:lnTo>
                  <a:pt x="26617" y="23468"/>
                </a:lnTo>
                <a:lnTo>
                  <a:pt x="28000" y="26543"/>
                </a:lnTo>
                <a:lnTo>
                  <a:pt x="33793" y="40971"/>
                </a:lnTo>
                <a:lnTo>
                  <a:pt x="30758" y="0"/>
                </a:lnTo>
                <a:lnTo>
                  <a:pt x="29131" y="3239"/>
                </a:lnTo>
                <a:close/>
              </a:path>
              <a:path w="33793" h="62701">
                <a:moveTo>
                  <a:pt x="32039" y="12816"/>
                </a:moveTo>
                <a:lnTo>
                  <a:pt x="35822" y="11355"/>
                </a:lnTo>
                <a:lnTo>
                  <a:pt x="38948" y="9284"/>
                </a:lnTo>
                <a:lnTo>
                  <a:pt x="41324" y="6667"/>
                </a:lnTo>
                <a:lnTo>
                  <a:pt x="43202" y="3682"/>
                </a:lnTo>
                <a:lnTo>
                  <a:pt x="44293" y="125"/>
                </a:lnTo>
                <a:lnTo>
                  <a:pt x="44574" y="-3999"/>
                </a:lnTo>
                <a:lnTo>
                  <a:pt x="44574" y="-6577"/>
                </a:lnTo>
                <a:lnTo>
                  <a:pt x="43434" y="-10831"/>
                </a:lnTo>
                <a:lnTo>
                  <a:pt x="41550" y="-14528"/>
                </a:lnTo>
                <a:lnTo>
                  <a:pt x="38670" y="-17409"/>
                </a:lnTo>
                <a:lnTo>
                  <a:pt x="34822" y="-19483"/>
                </a:lnTo>
                <a:lnTo>
                  <a:pt x="30387" y="-21005"/>
                </a:lnTo>
                <a:lnTo>
                  <a:pt x="27799" y="-21386"/>
                </a:lnTo>
                <a:lnTo>
                  <a:pt x="23709" y="-21690"/>
                </a:lnTo>
                <a:lnTo>
                  <a:pt x="3883" y="-21729"/>
                </a:lnTo>
                <a:lnTo>
                  <a:pt x="1115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12" y="42912"/>
                </a:lnTo>
                <a:lnTo>
                  <a:pt x="5270" y="43153"/>
                </a:lnTo>
                <a:lnTo>
                  <a:pt x="7833" y="43153"/>
                </a:lnTo>
                <a:lnTo>
                  <a:pt x="10565" y="42912"/>
                </a:lnTo>
                <a:lnTo>
                  <a:pt x="13129" y="41057"/>
                </a:lnTo>
                <a:lnTo>
                  <a:pt x="13129" y="16459"/>
                </a:lnTo>
                <a:lnTo>
                  <a:pt x="17218" y="16459"/>
                </a:lnTo>
                <a:lnTo>
                  <a:pt x="19810" y="6616"/>
                </a:lnTo>
                <a:lnTo>
                  <a:pt x="13129" y="6616"/>
                </a:lnTo>
                <a:lnTo>
                  <a:pt x="13129" y="-11696"/>
                </a:lnTo>
                <a:lnTo>
                  <a:pt x="21689" y="-11645"/>
                </a:lnTo>
                <a:lnTo>
                  <a:pt x="24814" y="-11149"/>
                </a:lnTo>
                <a:lnTo>
                  <a:pt x="28587" y="-9511"/>
                </a:lnTo>
                <a:lnTo>
                  <a:pt x="30516" y="-6591"/>
                </a:lnTo>
                <a:lnTo>
                  <a:pt x="30999" y="-2667"/>
                </a:lnTo>
                <a:lnTo>
                  <a:pt x="30758" y="0"/>
                </a:lnTo>
                <a:lnTo>
                  <a:pt x="33793" y="40971"/>
                </a:lnTo>
                <a:lnTo>
                  <a:pt x="34476" y="42278"/>
                </a:lnTo>
                <a:lnTo>
                  <a:pt x="37284" y="43066"/>
                </a:lnTo>
                <a:lnTo>
                  <a:pt x="44574" y="43066"/>
                </a:lnTo>
                <a:lnTo>
                  <a:pt x="47915" y="41163"/>
                </a:lnTo>
                <a:lnTo>
                  <a:pt x="47660" y="39801"/>
                </a:lnTo>
                <a:lnTo>
                  <a:pt x="46669" y="37023"/>
                </a:lnTo>
                <a:lnTo>
                  <a:pt x="41234" y="24296"/>
                </a:lnTo>
                <a:lnTo>
                  <a:pt x="39952" y="21398"/>
                </a:lnTo>
                <a:lnTo>
                  <a:pt x="37908" y="17881"/>
                </a:lnTo>
                <a:lnTo>
                  <a:pt x="34772" y="14514"/>
                </a:lnTo>
                <a:lnTo>
                  <a:pt x="32039" y="128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7111039" y="4983480"/>
            <a:ext cx="14822" cy="15429"/>
          </a:xfrm>
          <a:custGeom>
            <a:avLst/>
            <a:gdLst/>
            <a:ahLst/>
            <a:cxnLst/>
            <a:rect l="l" t="t" r="r" b="b"/>
            <a:pathLst>
              <a:path w="14822" h="15429">
                <a:moveTo>
                  <a:pt x="14822" y="7595"/>
                </a:moveTo>
                <a:lnTo>
                  <a:pt x="14822" y="4636"/>
                </a:lnTo>
                <a:lnTo>
                  <a:pt x="13219" y="1577"/>
                </a:lnTo>
                <a:lnTo>
                  <a:pt x="10250" y="0"/>
                </a:lnTo>
                <a:lnTo>
                  <a:pt x="4648" y="0"/>
                </a:lnTo>
                <a:lnTo>
                  <a:pt x="1624" y="1602"/>
                </a:lnTo>
                <a:lnTo>
                  <a:pt x="0" y="4762"/>
                </a:lnTo>
                <a:lnTo>
                  <a:pt x="0" y="10821"/>
                </a:lnTo>
                <a:lnTo>
                  <a:pt x="1598" y="13856"/>
                </a:lnTo>
                <a:lnTo>
                  <a:pt x="4583" y="15429"/>
                </a:lnTo>
                <a:lnTo>
                  <a:pt x="10185" y="15429"/>
                </a:lnTo>
                <a:lnTo>
                  <a:pt x="13194" y="13831"/>
                </a:lnTo>
                <a:lnTo>
                  <a:pt x="14822" y="10680"/>
                </a:lnTo>
                <a:lnTo>
                  <a:pt x="14822" y="75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7162002" y="4933364"/>
            <a:ext cx="13182" cy="65189"/>
          </a:xfrm>
          <a:custGeom>
            <a:avLst/>
            <a:gdLst/>
            <a:ahLst/>
            <a:cxnLst/>
            <a:rect l="l" t="t" r="r" b="b"/>
            <a:pathLst>
              <a:path w="13182" h="65189">
                <a:moveTo>
                  <a:pt x="13182" y="63093"/>
                </a:moveTo>
                <a:lnTo>
                  <a:pt x="13182" y="1764"/>
                </a:lnTo>
                <a:lnTo>
                  <a:pt x="10615" y="251"/>
                </a:lnTo>
                <a:lnTo>
                  <a:pt x="7886" y="0"/>
                </a:lnTo>
                <a:lnTo>
                  <a:pt x="5320" y="0"/>
                </a:lnTo>
                <a:lnTo>
                  <a:pt x="2616" y="251"/>
                </a:lnTo>
                <a:lnTo>
                  <a:pt x="0" y="2095"/>
                </a:lnTo>
                <a:lnTo>
                  <a:pt x="0" y="63425"/>
                </a:lnTo>
                <a:lnTo>
                  <a:pt x="2566" y="64947"/>
                </a:lnTo>
                <a:lnTo>
                  <a:pt x="5320" y="65189"/>
                </a:lnTo>
                <a:lnTo>
                  <a:pt x="7886" y="65189"/>
                </a:lnTo>
                <a:lnTo>
                  <a:pt x="10615" y="64947"/>
                </a:lnTo>
                <a:lnTo>
                  <a:pt x="13182" y="63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7189315" y="4955392"/>
            <a:ext cx="33793" cy="62701"/>
          </a:xfrm>
          <a:custGeom>
            <a:avLst/>
            <a:gdLst/>
            <a:ahLst/>
            <a:cxnLst/>
            <a:rect l="l" t="t" r="r" b="b"/>
            <a:pathLst>
              <a:path w="33793" h="62701">
                <a:moveTo>
                  <a:pt x="29135" y="3239"/>
                </a:moveTo>
                <a:lnTo>
                  <a:pt x="26099" y="5501"/>
                </a:lnTo>
                <a:lnTo>
                  <a:pt x="23307" y="6400"/>
                </a:lnTo>
                <a:lnTo>
                  <a:pt x="19810" y="6616"/>
                </a:lnTo>
                <a:lnTo>
                  <a:pt x="17208" y="16459"/>
                </a:lnTo>
                <a:lnTo>
                  <a:pt x="18605" y="16459"/>
                </a:lnTo>
                <a:lnTo>
                  <a:pt x="21971" y="17539"/>
                </a:lnTo>
                <a:lnTo>
                  <a:pt x="24537" y="19875"/>
                </a:lnTo>
                <a:lnTo>
                  <a:pt x="26607" y="23468"/>
                </a:lnTo>
                <a:lnTo>
                  <a:pt x="28004" y="26543"/>
                </a:lnTo>
                <a:lnTo>
                  <a:pt x="33793" y="40971"/>
                </a:lnTo>
                <a:lnTo>
                  <a:pt x="30747" y="0"/>
                </a:lnTo>
                <a:lnTo>
                  <a:pt x="29135" y="3239"/>
                </a:lnTo>
                <a:close/>
              </a:path>
              <a:path w="33793" h="62701">
                <a:moveTo>
                  <a:pt x="32043" y="12816"/>
                </a:moveTo>
                <a:lnTo>
                  <a:pt x="35812" y="11355"/>
                </a:lnTo>
                <a:lnTo>
                  <a:pt x="38938" y="9284"/>
                </a:lnTo>
                <a:lnTo>
                  <a:pt x="41314" y="6667"/>
                </a:lnTo>
                <a:lnTo>
                  <a:pt x="43192" y="3682"/>
                </a:lnTo>
                <a:lnTo>
                  <a:pt x="44297" y="125"/>
                </a:lnTo>
                <a:lnTo>
                  <a:pt x="44564" y="-3999"/>
                </a:lnTo>
                <a:lnTo>
                  <a:pt x="44564" y="-6577"/>
                </a:lnTo>
                <a:lnTo>
                  <a:pt x="43423" y="-10831"/>
                </a:lnTo>
                <a:lnTo>
                  <a:pt x="41540" y="-14528"/>
                </a:lnTo>
                <a:lnTo>
                  <a:pt x="38660" y="-17409"/>
                </a:lnTo>
                <a:lnTo>
                  <a:pt x="34811" y="-19483"/>
                </a:lnTo>
                <a:lnTo>
                  <a:pt x="30391" y="-21005"/>
                </a:lnTo>
                <a:lnTo>
                  <a:pt x="27799" y="-21386"/>
                </a:lnTo>
                <a:lnTo>
                  <a:pt x="23709" y="-21690"/>
                </a:lnTo>
                <a:lnTo>
                  <a:pt x="3888" y="-21729"/>
                </a:lnTo>
                <a:lnTo>
                  <a:pt x="1104" y="-20764"/>
                </a:lnTo>
                <a:lnTo>
                  <a:pt x="0" y="-17589"/>
                </a:lnTo>
                <a:lnTo>
                  <a:pt x="0" y="41057"/>
                </a:lnTo>
                <a:lnTo>
                  <a:pt x="2517" y="42912"/>
                </a:lnTo>
                <a:lnTo>
                  <a:pt x="5270" y="43153"/>
                </a:lnTo>
                <a:lnTo>
                  <a:pt x="7837" y="43153"/>
                </a:lnTo>
                <a:lnTo>
                  <a:pt x="10566" y="42912"/>
                </a:lnTo>
                <a:lnTo>
                  <a:pt x="13119" y="41057"/>
                </a:lnTo>
                <a:lnTo>
                  <a:pt x="13119" y="16459"/>
                </a:lnTo>
                <a:lnTo>
                  <a:pt x="17208" y="16459"/>
                </a:lnTo>
                <a:lnTo>
                  <a:pt x="19810" y="6616"/>
                </a:lnTo>
                <a:lnTo>
                  <a:pt x="13119" y="6616"/>
                </a:lnTo>
                <a:lnTo>
                  <a:pt x="13119" y="-11696"/>
                </a:lnTo>
                <a:lnTo>
                  <a:pt x="21678" y="-11645"/>
                </a:lnTo>
                <a:lnTo>
                  <a:pt x="24804" y="-11149"/>
                </a:lnTo>
                <a:lnTo>
                  <a:pt x="28587" y="-9511"/>
                </a:lnTo>
                <a:lnTo>
                  <a:pt x="30506" y="-6591"/>
                </a:lnTo>
                <a:lnTo>
                  <a:pt x="30989" y="-2667"/>
                </a:lnTo>
                <a:lnTo>
                  <a:pt x="30747" y="0"/>
                </a:lnTo>
                <a:lnTo>
                  <a:pt x="33793" y="40971"/>
                </a:lnTo>
                <a:lnTo>
                  <a:pt x="34480" y="42278"/>
                </a:lnTo>
                <a:lnTo>
                  <a:pt x="37274" y="43066"/>
                </a:lnTo>
                <a:lnTo>
                  <a:pt x="44564" y="43066"/>
                </a:lnTo>
                <a:lnTo>
                  <a:pt x="47915" y="41163"/>
                </a:lnTo>
                <a:lnTo>
                  <a:pt x="47664" y="39801"/>
                </a:lnTo>
                <a:lnTo>
                  <a:pt x="46659" y="37023"/>
                </a:lnTo>
                <a:lnTo>
                  <a:pt x="41224" y="24296"/>
                </a:lnTo>
                <a:lnTo>
                  <a:pt x="39942" y="21398"/>
                </a:lnTo>
                <a:lnTo>
                  <a:pt x="37908" y="17881"/>
                </a:lnTo>
                <a:lnTo>
                  <a:pt x="34761" y="14514"/>
                </a:lnTo>
                <a:lnTo>
                  <a:pt x="32043" y="128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7246454" y="4933662"/>
            <a:ext cx="36244" cy="64897"/>
          </a:xfrm>
          <a:custGeom>
            <a:avLst/>
            <a:gdLst/>
            <a:ahLst/>
            <a:cxnLst/>
            <a:rect l="l" t="t" r="r" b="b"/>
            <a:pathLst>
              <a:path w="36244" h="64897">
                <a:moveTo>
                  <a:pt x="13182" y="10731"/>
                </a:moveTo>
                <a:lnTo>
                  <a:pt x="34300" y="10731"/>
                </a:lnTo>
                <a:lnTo>
                  <a:pt x="36028" y="8596"/>
                </a:lnTo>
                <a:lnTo>
                  <a:pt x="36244" y="5396"/>
                </a:lnTo>
                <a:lnTo>
                  <a:pt x="36118" y="2844"/>
                </a:lnTo>
                <a:lnTo>
                  <a:pt x="34300" y="0"/>
                </a:lnTo>
                <a:lnTo>
                  <a:pt x="3898" y="0"/>
                </a:lnTo>
                <a:lnTo>
                  <a:pt x="1115" y="965"/>
                </a:lnTo>
                <a:lnTo>
                  <a:pt x="0" y="4140"/>
                </a:lnTo>
                <a:lnTo>
                  <a:pt x="0" y="63068"/>
                </a:lnTo>
                <a:lnTo>
                  <a:pt x="2576" y="64641"/>
                </a:lnTo>
                <a:lnTo>
                  <a:pt x="5320" y="64897"/>
                </a:lnTo>
                <a:lnTo>
                  <a:pt x="7898" y="64897"/>
                </a:lnTo>
                <a:lnTo>
                  <a:pt x="10615" y="64641"/>
                </a:lnTo>
                <a:lnTo>
                  <a:pt x="13182" y="62697"/>
                </a:lnTo>
                <a:lnTo>
                  <a:pt x="13182" y="38632"/>
                </a:lnTo>
                <a:lnTo>
                  <a:pt x="32993" y="38632"/>
                </a:lnTo>
                <a:lnTo>
                  <a:pt x="34606" y="37007"/>
                </a:lnTo>
                <a:lnTo>
                  <a:pt x="34937" y="34290"/>
                </a:lnTo>
                <a:lnTo>
                  <a:pt x="34822" y="30798"/>
                </a:lnTo>
                <a:lnTo>
                  <a:pt x="32993" y="28105"/>
                </a:lnTo>
                <a:lnTo>
                  <a:pt x="13182" y="28105"/>
                </a:lnTo>
                <a:lnTo>
                  <a:pt x="13182" y="107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7287169" y="4933368"/>
            <a:ext cx="59306" cy="65189"/>
          </a:xfrm>
          <a:custGeom>
            <a:avLst/>
            <a:gdLst/>
            <a:ahLst/>
            <a:cxnLst/>
            <a:rect l="l" t="t" r="r" b="b"/>
            <a:pathLst>
              <a:path w="59306" h="65189">
                <a:moveTo>
                  <a:pt x="1181" y="64936"/>
                </a:moveTo>
                <a:lnTo>
                  <a:pt x="4114" y="65189"/>
                </a:lnTo>
                <a:lnTo>
                  <a:pt x="7075" y="65189"/>
                </a:lnTo>
                <a:lnTo>
                  <a:pt x="9993" y="65022"/>
                </a:lnTo>
                <a:lnTo>
                  <a:pt x="12736" y="62791"/>
                </a:lnTo>
                <a:lnTo>
                  <a:pt x="16827" y="50166"/>
                </a:lnTo>
                <a:lnTo>
                  <a:pt x="41083" y="50166"/>
                </a:lnTo>
                <a:lnTo>
                  <a:pt x="45425" y="63144"/>
                </a:lnTo>
                <a:lnTo>
                  <a:pt x="47470" y="64961"/>
                </a:lnTo>
                <a:lnTo>
                  <a:pt x="50101" y="65163"/>
                </a:lnTo>
                <a:lnTo>
                  <a:pt x="56031" y="65152"/>
                </a:lnTo>
                <a:lnTo>
                  <a:pt x="59306" y="62840"/>
                </a:lnTo>
                <a:lnTo>
                  <a:pt x="58558" y="59993"/>
                </a:lnTo>
                <a:lnTo>
                  <a:pt x="38596" y="2743"/>
                </a:lnTo>
                <a:lnTo>
                  <a:pt x="38390" y="2109"/>
                </a:lnTo>
                <a:lnTo>
                  <a:pt x="35813" y="229"/>
                </a:lnTo>
                <a:lnTo>
                  <a:pt x="32572" y="25"/>
                </a:lnTo>
                <a:lnTo>
                  <a:pt x="29056" y="0"/>
                </a:lnTo>
                <a:lnTo>
                  <a:pt x="28854" y="12625"/>
                </a:lnTo>
                <a:lnTo>
                  <a:pt x="38049" y="40082"/>
                </a:lnTo>
                <a:lnTo>
                  <a:pt x="19710" y="40082"/>
                </a:lnTo>
                <a:lnTo>
                  <a:pt x="20574" y="2592"/>
                </a:lnTo>
                <a:lnTo>
                  <a:pt x="648" y="59907"/>
                </a:lnTo>
                <a:lnTo>
                  <a:pt x="0" y="62002"/>
                </a:lnTo>
                <a:lnTo>
                  <a:pt x="1181" y="64936"/>
                </a:lnTo>
                <a:close/>
              </a:path>
              <a:path w="59306" h="65189">
                <a:moveTo>
                  <a:pt x="28854" y="12625"/>
                </a:moveTo>
                <a:lnTo>
                  <a:pt x="29056" y="0"/>
                </a:lnTo>
                <a:lnTo>
                  <a:pt x="25995" y="25"/>
                </a:lnTo>
                <a:lnTo>
                  <a:pt x="23126" y="229"/>
                </a:lnTo>
                <a:lnTo>
                  <a:pt x="20574" y="2592"/>
                </a:lnTo>
                <a:lnTo>
                  <a:pt x="19710" y="40082"/>
                </a:lnTo>
                <a:lnTo>
                  <a:pt x="28854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7354415" y="4933594"/>
            <a:ext cx="53251" cy="64963"/>
          </a:xfrm>
          <a:custGeom>
            <a:avLst/>
            <a:gdLst/>
            <a:ahLst/>
            <a:cxnLst/>
            <a:rect l="l" t="t" r="r" b="b"/>
            <a:pathLst>
              <a:path w="53251" h="64963">
                <a:moveTo>
                  <a:pt x="241" y="63717"/>
                </a:moveTo>
                <a:lnTo>
                  <a:pt x="2933" y="64811"/>
                </a:lnTo>
                <a:lnTo>
                  <a:pt x="5842" y="64963"/>
                </a:lnTo>
                <a:lnTo>
                  <a:pt x="8776" y="64811"/>
                </a:lnTo>
                <a:lnTo>
                  <a:pt x="11822" y="62816"/>
                </a:lnTo>
                <a:lnTo>
                  <a:pt x="11785" y="24041"/>
                </a:lnTo>
                <a:lnTo>
                  <a:pt x="11656" y="19282"/>
                </a:lnTo>
                <a:lnTo>
                  <a:pt x="11520" y="14494"/>
                </a:lnTo>
                <a:lnTo>
                  <a:pt x="13157" y="18479"/>
                </a:lnTo>
                <a:lnTo>
                  <a:pt x="15072" y="22644"/>
                </a:lnTo>
                <a:lnTo>
                  <a:pt x="16965" y="26381"/>
                </a:lnTo>
                <a:lnTo>
                  <a:pt x="33033" y="56582"/>
                </a:lnTo>
                <a:lnTo>
                  <a:pt x="34621" y="59602"/>
                </a:lnTo>
                <a:lnTo>
                  <a:pt x="36636" y="62525"/>
                </a:lnTo>
                <a:lnTo>
                  <a:pt x="39711" y="64415"/>
                </a:lnTo>
                <a:lnTo>
                  <a:pt x="42721" y="64761"/>
                </a:lnTo>
                <a:lnTo>
                  <a:pt x="49568" y="64670"/>
                </a:lnTo>
                <a:lnTo>
                  <a:pt x="52588" y="62716"/>
                </a:lnTo>
                <a:lnTo>
                  <a:pt x="53251" y="60073"/>
                </a:lnTo>
                <a:lnTo>
                  <a:pt x="53251" y="2020"/>
                </a:lnTo>
                <a:lnTo>
                  <a:pt x="52995" y="1106"/>
                </a:lnTo>
                <a:lnTo>
                  <a:pt x="50352" y="0"/>
                </a:lnTo>
                <a:lnTo>
                  <a:pt x="44564" y="0"/>
                </a:lnTo>
                <a:lnTo>
                  <a:pt x="41414" y="2020"/>
                </a:lnTo>
                <a:lnTo>
                  <a:pt x="41666" y="46840"/>
                </a:lnTo>
                <a:lnTo>
                  <a:pt x="40459" y="44187"/>
                </a:lnTo>
                <a:lnTo>
                  <a:pt x="39203" y="41518"/>
                </a:lnTo>
                <a:lnTo>
                  <a:pt x="37882" y="38775"/>
                </a:lnTo>
                <a:lnTo>
                  <a:pt x="36525" y="36018"/>
                </a:lnTo>
                <a:lnTo>
                  <a:pt x="35088" y="33265"/>
                </a:lnTo>
                <a:lnTo>
                  <a:pt x="33627" y="30416"/>
                </a:lnTo>
                <a:lnTo>
                  <a:pt x="21056" y="6808"/>
                </a:lnTo>
                <a:lnTo>
                  <a:pt x="20422" y="5511"/>
                </a:lnTo>
                <a:lnTo>
                  <a:pt x="17970" y="1969"/>
                </a:lnTo>
                <a:lnTo>
                  <a:pt x="14961" y="396"/>
                </a:lnTo>
                <a:lnTo>
                  <a:pt x="11771" y="64"/>
                </a:lnTo>
                <a:lnTo>
                  <a:pt x="3402" y="64"/>
                </a:lnTo>
                <a:lnTo>
                  <a:pt x="441" y="2020"/>
                </a:lnTo>
                <a:lnTo>
                  <a:pt x="0" y="4763"/>
                </a:lnTo>
                <a:lnTo>
                  <a:pt x="0" y="62816"/>
                </a:lnTo>
                <a:lnTo>
                  <a:pt x="241" y="63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7443939" y="4933364"/>
            <a:ext cx="50417" cy="65189"/>
          </a:xfrm>
          <a:custGeom>
            <a:avLst/>
            <a:gdLst/>
            <a:ahLst/>
            <a:cxnLst/>
            <a:rect l="l" t="t" r="r" b="b"/>
            <a:pathLst>
              <a:path w="50417" h="65189">
                <a:moveTo>
                  <a:pt x="40651" y="151"/>
                </a:moveTo>
                <a:lnTo>
                  <a:pt x="37299" y="2095"/>
                </a:lnTo>
                <a:lnTo>
                  <a:pt x="37299" y="25805"/>
                </a:lnTo>
                <a:lnTo>
                  <a:pt x="13117" y="25805"/>
                </a:lnTo>
                <a:lnTo>
                  <a:pt x="13117" y="2095"/>
                </a:lnTo>
                <a:lnTo>
                  <a:pt x="10615" y="251"/>
                </a:lnTo>
                <a:lnTo>
                  <a:pt x="7886" y="0"/>
                </a:lnTo>
                <a:lnTo>
                  <a:pt x="5320" y="0"/>
                </a:lnTo>
                <a:lnTo>
                  <a:pt x="2562" y="251"/>
                </a:lnTo>
                <a:lnTo>
                  <a:pt x="0" y="2095"/>
                </a:lnTo>
                <a:lnTo>
                  <a:pt x="0" y="63093"/>
                </a:lnTo>
                <a:lnTo>
                  <a:pt x="532" y="64259"/>
                </a:lnTo>
                <a:lnTo>
                  <a:pt x="3426" y="65037"/>
                </a:lnTo>
                <a:lnTo>
                  <a:pt x="6591" y="65189"/>
                </a:lnTo>
                <a:lnTo>
                  <a:pt x="9791" y="65037"/>
                </a:lnTo>
                <a:lnTo>
                  <a:pt x="13117" y="63093"/>
                </a:lnTo>
                <a:lnTo>
                  <a:pt x="13117" y="36982"/>
                </a:lnTo>
                <a:lnTo>
                  <a:pt x="37299" y="36982"/>
                </a:lnTo>
                <a:lnTo>
                  <a:pt x="37299" y="63093"/>
                </a:lnTo>
                <a:lnTo>
                  <a:pt x="39811" y="64947"/>
                </a:lnTo>
                <a:lnTo>
                  <a:pt x="42580" y="65189"/>
                </a:lnTo>
                <a:lnTo>
                  <a:pt x="45147" y="65189"/>
                </a:lnTo>
                <a:lnTo>
                  <a:pt x="47854" y="64947"/>
                </a:lnTo>
                <a:lnTo>
                  <a:pt x="50417" y="63093"/>
                </a:lnTo>
                <a:lnTo>
                  <a:pt x="50417" y="2095"/>
                </a:lnTo>
                <a:lnTo>
                  <a:pt x="49870" y="924"/>
                </a:lnTo>
                <a:lnTo>
                  <a:pt x="47015" y="151"/>
                </a:lnTo>
                <a:lnTo>
                  <a:pt x="43875" y="0"/>
                </a:lnTo>
                <a:lnTo>
                  <a:pt x="40651" y="1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7502436" y="4933368"/>
            <a:ext cx="59310" cy="65189"/>
          </a:xfrm>
          <a:custGeom>
            <a:avLst/>
            <a:gdLst/>
            <a:ahLst/>
            <a:cxnLst/>
            <a:rect l="l" t="t" r="r" b="b"/>
            <a:pathLst>
              <a:path w="59310" h="65189">
                <a:moveTo>
                  <a:pt x="1169" y="64936"/>
                </a:moveTo>
                <a:lnTo>
                  <a:pt x="4114" y="65189"/>
                </a:lnTo>
                <a:lnTo>
                  <a:pt x="7062" y="65189"/>
                </a:lnTo>
                <a:lnTo>
                  <a:pt x="9997" y="65022"/>
                </a:lnTo>
                <a:lnTo>
                  <a:pt x="12740" y="62791"/>
                </a:lnTo>
                <a:lnTo>
                  <a:pt x="16826" y="50166"/>
                </a:lnTo>
                <a:lnTo>
                  <a:pt x="41087" y="50166"/>
                </a:lnTo>
                <a:lnTo>
                  <a:pt x="45427" y="63144"/>
                </a:lnTo>
                <a:lnTo>
                  <a:pt x="47472" y="64961"/>
                </a:lnTo>
                <a:lnTo>
                  <a:pt x="50090" y="65163"/>
                </a:lnTo>
                <a:lnTo>
                  <a:pt x="56033" y="65152"/>
                </a:lnTo>
                <a:lnTo>
                  <a:pt x="59310" y="62840"/>
                </a:lnTo>
                <a:lnTo>
                  <a:pt x="58546" y="59993"/>
                </a:lnTo>
                <a:lnTo>
                  <a:pt x="38585" y="2743"/>
                </a:lnTo>
                <a:lnTo>
                  <a:pt x="38379" y="2109"/>
                </a:lnTo>
                <a:lnTo>
                  <a:pt x="35812" y="229"/>
                </a:lnTo>
                <a:lnTo>
                  <a:pt x="32576" y="25"/>
                </a:lnTo>
                <a:lnTo>
                  <a:pt x="29058" y="0"/>
                </a:lnTo>
                <a:lnTo>
                  <a:pt x="28854" y="12625"/>
                </a:lnTo>
                <a:lnTo>
                  <a:pt x="38037" y="40082"/>
                </a:lnTo>
                <a:lnTo>
                  <a:pt x="19710" y="40082"/>
                </a:lnTo>
                <a:lnTo>
                  <a:pt x="20574" y="2592"/>
                </a:lnTo>
                <a:lnTo>
                  <a:pt x="647" y="59907"/>
                </a:lnTo>
                <a:lnTo>
                  <a:pt x="0" y="62002"/>
                </a:lnTo>
                <a:lnTo>
                  <a:pt x="1169" y="64936"/>
                </a:lnTo>
                <a:close/>
              </a:path>
              <a:path w="59310" h="65189">
                <a:moveTo>
                  <a:pt x="28854" y="12625"/>
                </a:moveTo>
                <a:lnTo>
                  <a:pt x="29058" y="0"/>
                </a:lnTo>
                <a:lnTo>
                  <a:pt x="25999" y="25"/>
                </a:lnTo>
                <a:lnTo>
                  <a:pt x="23115" y="229"/>
                </a:lnTo>
                <a:lnTo>
                  <a:pt x="20574" y="2592"/>
                </a:lnTo>
                <a:lnTo>
                  <a:pt x="19710" y="40082"/>
                </a:lnTo>
                <a:lnTo>
                  <a:pt x="28854" y="12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7569669" y="4933659"/>
            <a:ext cx="31852" cy="64592"/>
          </a:xfrm>
          <a:custGeom>
            <a:avLst/>
            <a:gdLst/>
            <a:ahLst/>
            <a:cxnLst/>
            <a:rect l="l" t="t" r="r" b="b"/>
            <a:pathLst>
              <a:path w="31852" h="64592">
                <a:moveTo>
                  <a:pt x="12876" y="54557"/>
                </a:moveTo>
                <a:lnTo>
                  <a:pt x="3883" y="64592"/>
                </a:lnTo>
                <a:lnTo>
                  <a:pt x="23658" y="64592"/>
                </a:lnTo>
                <a:lnTo>
                  <a:pt x="26009" y="64441"/>
                </a:lnTo>
                <a:lnTo>
                  <a:pt x="30236" y="63807"/>
                </a:lnTo>
                <a:lnTo>
                  <a:pt x="31852" y="50623"/>
                </a:lnTo>
                <a:lnTo>
                  <a:pt x="29310" y="53035"/>
                </a:lnTo>
                <a:lnTo>
                  <a:pt x="25728" y="54382"/>
                </a:lnTo>
                <a:lnTo>
                  <a:pt x="22363" y="54557"/>
                </a:lnTo>
                <a:lnTo>
                  <a:pt x="12876" y="54557"/>
                </a:lnTo>
                <a:close/>
              </a:path>
              <a:path w="31852" h="64592">
                <a:moveTo>
                  <a:pt x="12876" y="9842"/>
                </a:moveTo>
                <a:lnTo>
                  <a:pt x="21549" y="9842"/>
                </a:lnTo>
                <a:lnTo>
                  <a:pt x="24396" y="10389"/>
                </a:lnTo>
                <a:lnTo>
                  <a:pt x="27431" y="342"/>
                </a:lnTo>
                <a:lnTo>
                  <a:pt x="24080" y="0"/>
                </a:lnTo>
                <a:lnTo>
                  <a:pt x="3883" y="0"/>
                </a:lnTo>
                <a:lnTo>
                  <a:pt x="12876" y="9842"/>
                </a:lnTo>
                <a:close/>
              </a:path>
              <a:path w="31852" h="64592">
                <a:moveTo>
                  <a:pt x="34099" y="62651"/>
                </a:moveTo>
                <a:lnTo>
                  <a:pt x="37655" y="61139"/>
                </a:lnTo>
                <a:lnTo>
                  <a:pt x="40765" y="59080"/>
                </a:lnTo>
                <a:lnTo>
                  <a:pt x="43202" y="56412"/>
                </a:lnTo>
                <a:lnTo>
                  <a:pt x="45186" y="53341"/>
                </a:lnTo>
                <a:lnTo>
                  <a:pt x="46454" y="49608"/>
                </a:lnTo>
                <a:lnTo>
                  <a:pt x="46774" y="45238"/>
                </a:lnTo>
                <a:lnTo>
                  <a:pt x="46774" y="43027"/>
                </a:lnTo>
                <a:lnTo>
                  <a:pt x="45769" y="39279"/>
                </a:lnTo>
                <a:lnTo>
                  <a:pt x="44207" y="35979"/>
                </a:lnTo>
                <a:lnTo>
                  <a:pt x="40565" y="32285"/>
                </a:lnTo>
                <a:lnTo>
                  <a:pt x="37464" y="30618"/>
                </a:lnTo>
                <a:lnTo>
                  <a:pt x="33933" y="29704"/>
                </a:lnTo>
                <a:lnTo>
                  <a:pt x="36636" y="28473"/>
                </a:lnTo>
                <a:lnTo>
                  <a:pt x="39811" y="25744"/>
                </a:lnTo>
                <a:lnTo>
                  <a:pt x="41921" y="22227"/>
                </a:lnTo>
                <a:lnTo>
                  <a:pt x="42735" y="19469"/>
                </a:lnTo>
                <a:lnTo>
                  <a:pt x="42937" y="16419"/>
                </a:lnTo>
                <a:lnTo>
                  <a:pt x="42937" y="13641"/>
                </a:lnTo>
                <a:lnTo>
                  <a:pt x="42429" y="11203"/>
                </a:lnTo>
                <a:lnTo>
                  <a:pt x="40435" y="7075"/>
                </a:lnTo>
                <a:lnTo>
                  <a:pt x="37108" y="4025"/>
                </a:lnTo>
                <a:lnTo>
                  <a:pt x="32918" y="1663"/>
                </a:lnTo>
                <a:lnTo>
                  <a:pt x="30185" y="990"/>
                </a:lnTo>
                <a:lnTo>
                  <a:pt x="27431" y="342"/>
                </a:lnTo>
                <a:lnTo>
                  <a:pt x="24396" y="10389"/>
                </a:lnTo>
                <a:lnTo>
                  <a:pt x="27406" y="11963"/>
                </a:lnTo>
                <a:lnTo>
                  <a:pt x="29196" y="14530"/>
                </a:lnTo>
                <a:lnTo>
                  <a:pt x="29792" y="18022"/>
                </a:lnTo>
                <a:lnTo>
                  <a:pt x="29245" y="21348"/>
                </a:lnTo>
                <a:lnTo>
                  <a:pt x="26833" y="24865"/>
                </a:lnTo>
                <a:lnTo>
                  <a:pt x="23633" y="26377"/>
                </a:lnTo>
                <a:lnTo>
                  <a:pt x="20206" y="26607"/>
                </a:lnTo>
                <a:lnTo>
                  <a:pt x="12876" y="26607"/>
                </a:lnTo>
                <a:lnTo>
                  <a:pt x="12876" y="9842"/>
                </a:lnTo>
                <a:lnTo>
                  <a:pt x="3883" y="0"/>
                </a:lnTo>
                <a:lnTo>
                  <a:pt x="1130" y="965"/>
                </a:lnTo>
                <a:lnTo>
                  <a:pt x="0" y="4140"/>
                </a:lnTo>
                <a:lnTo>
                  <a:pt x="0" y="60451"/>
                </a:lnTo>
                <a:lnTo>
                  <a:pt x="1130" y="63626"/>
                </a:lnTo>
                <a:lnTo>
                  <a:pt x="3883" y="64592"/>
                </a:lnTo>
                <a:lnTo>
                  <a:pt x="12876" y="54557"/>
                </a:lnTo>
                <a:lnTo>
                  <a:pt x="12876" y="36194"/>
                </a:lnTo>
                <a:lnTo>
                  <a:pt x="20674" y="36194"/>
                </a:lnTo>
                <a:lnTo>
                  <a:pt x="25005" y="36410"/>
                </a:lnTo>
                <a:lnTo>
                  <a:pt x="28003" y="37274"/>
                </a:lnTo>
                <a:lnTo>
                  <a:pt x="31164" y="39495"/>
                </a:lnTo>
                <a:lnTo>
                  <a:pt x="32892" y="42837"/>
                </a:lnTo>
                <a:lnTo>
                  <a:pt x="33144" y="45680"/>
                </a:lnTo>
                <a:lnTo>
                  <a:pt x="33144" y="47106"/>
                </a:lnTo>
                <a:lnTo>
                  <a:pt x="31852" y="50623"/>
                </a:lnTo>
                <a:lnTo>
                  <a:pt x="30236" y="63807"/>
                </a:lnTo>
                <a:lnTo>
                  <a:pt x="34099" y="626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626816" y="4933364"/>
            <a:ext cx="13182" cy="65189"/>
          </a:xfrm>
          <a:custGeom>
            <a:avLst/>
            <a:gdLst/>
            <a:ahLst/>
            <a:cxnLst/>
            <a:rect l="l" t="t" r="r" b="b"/>
            <a:pathLst>
              <a:path w="13182" h="65189">
                <a:moveTo>
                  <a:pt x="13182" y="63093"/>
                </a:moveTo>
                <a:lnTo>
                  <a:pt x="13182" y="1764"/>
                </a:lnTo>
                <a:lnTo>
                  <a:pt x="10615" y="251"/>
                </a:lnTo>
                <a:lnTo>
                  <a:pt x="7887" y="0"/>
                </a:lnTo>
                <a:lnTo>
                  <a:pt x="5335" y="0"/>
                </a:lnTo>
                <a:lnTo>
                  <a:pt x="2617" y="251"/>
                </a:lnTo>
                <a:lnTo>
                  <a:pt x="0" y="2095"/>
                </a:lnTo>
                <a:lnTo>
                  <a:pt x="0" y="63425"/>
                </a:lnTo>
                <a:lnTo>
                  <a:pt x="2578" y="64947"/>
                </a:lnTo>
                <a:lnTo>
                  <a:pt x="5335" y="65189"/>
                </a:lnTo>
                <a:lnTo>
                  <a:pt x="7887" y="65189"/>
                </a:lnTo>
                <a:lnTo>
                  <a:pt x="10615" y="64947"/>
                </a:lnTo>
                <a:lnTo>
                  <a:pt x="13182" y="63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7654128" y="4933659"/>
            <a:ext cx="31852" cy="64592"/>
          </a:xfrm>
          <a:custGeom>
            <a:avLst/>
            <a:gdLst/>
            <a:ahLst/>
            <a:cxnLst/>
            <a:rect l="l" t="t" r="r" b="b"/>
            <a:pathLst>
              <a:path w="31852" h="64592">
                <a:moveTo>
                  <a:pt x="12866" y="54557"/>
                </a:moveTo>
                <a:lnTo>
                  <a:pt x="3884" y="64592"/>
                </a:lnTo>
                <a:lnTo>
                  <a:pt x="23660" y="64592"/>
                </a:lnTo>
                <a:lnTo>
                  <a:pt x="26010" y="64441"/>
                </a:lnTo>
                <a:lnTo>
                  <a:pt x="30239" y="63807"/>
                </a:lnTo>
                <a:lnTo>
                  <a:pt x="31852" y="50623"/>
                </a:lnTo>
                <a:lnTo>
                  <a:pt x="29301" y="53035"/>
                </a:lnTo>
                <a:lnTo>
                  <a:pt x="25730" y="54382"/>
                </a:lnTo>
                <a:lnTo>
                  <a:pt x="22353" y="54557"/>
                </a:lnTo>
                <a:lnTo>
                  <a:pt x="12866" y="54557"/>
                </a:lnTo>
                <a:close/>
              </a:path>
              <a:path w="31852" h="64592">
                <a:moveTo>
                  <a:pt x="12866" y="9842"/>
                </a:moveTo>
                <a:lnTo>
                  <a:pt x="21539" y="9842"/>
                </a:lnTo>
                <a:lnTo>
                  <a:pt x="24382" y="10389"/>
                </a:lnTo>
                <a:lnTo>
                  <a:pt x="27431" y="342"/>
                </a:lnTo>
                <a:lnTo>
                  <a:pt x="24066" y="0"/>
                </a:lnTo>
                <a:lnTo>
                  <a:pt x="3884" y="0"/>
                </a:lnTo>
                <a:lnTo>
                  <a:pt x="12866" y="9842"/>
                </a:lnTo>
                <a:close/>
              </a:path>
              <a:path w="31852" h="64592">
                <a:moveTo>
                  <a:pt x="34089" y="62651"/>
                </a:moveTo>
                <a:lnTo>
                  <a:pt x="37656" y="61139"/>
                </a:lnTo>
                <a:lnTo>
                  <a:pt x="40755" y="59080"/>
                </a:lnTo>
                <a:lnTo>
                  <a:pt x="43204" y="56412"/>
                </a:lnTo>
                <a:lnTo>
                  <a:pt x="45187" y="53341"/>
                </a:lnTo>
                <a:lnTo>
                  <a:pt x="46457" y="49608"/>
                </a:lnTo>
                <a:lnTo>
                  <a:pt x="46761" y="45238"/>
                </a:lnTo>
                <a:lnTo>
                  <a:pt x="46761" y="43027"/>
                </a:lnTo>
                <a:lnTo>
                  <a:pt x="45770" y="39279"/>
                </a:lnTo>
                <a:lnTo>
                  <a:pt x="44197" y="35979"/>
                </a:lnTo>
                <a:lnTo>
                  <a:pt x="40551" y="32285"/>
                </a:lnTo>
                <a:lnTo>
                  <a:pt x="37466" y="30618"/>
                </a:lnTo>
                <a:lnTo>
                  <a:pt x="33934" y="29704"/>
                </a:lnTo>
                <a:lnTo>
                  <a:pt x="36640" y="28473"/>
                </a:lnTo>
                <a:lnTo>
                  <a:pt x="39817" y="25744"/>
                </a:lnTo>
                <a:lnTo>
                  <a:pt x="41922" y="22227"/>
                </a:lnTo>
                <a:lnTo>
                  <a:pt x="42721" y="19469"/>
                </a:lnTo>
                <a:lnTo>
                  <a:pt x="42937" y="16419"/>
                </a:lnTo>
                <a:lnTo>
                  <a:pt x="42937" y="13641"/>
                </a:lnTo>
                <a:lnTo>
                  <a:pt x="42419" y="11203"/>
                </a:lnTo>
                <a:lnTo>
                  <a:pt x="40425" y="7075"/>
                </a:lnTo>
                <a:lnTo>
                  <a:pt x="37109" y="4025"/>
                </a:lnTo>
                <a:lnTo>
                  <a:pt x="32904" y="1663"/>
                </a:lnTo>
                <a:lnTo>
                  <a:pt x="30175" y="990"/>
                </a:lnTo>
                <a:lnTo>
                  <a:pt x="27431" y="342"/>
                </a:lnTo>
                <a:lnTo>
                  <a:pt x="24382" y="10389"/>
                </a:lnTo>
                <a:lnTo>
                  <a:pt x="27407" y="11963"/>
                </a:lnTo>
                <a:lnTo>
                  <a:pt x="29196" y="14530"/>
                </a:lnTo>
                <a:lnTo>
                  <a:pt x="29794" y="18022"/>
                </a:lnTo>
                <a:lnTo>
                  <a:pt x="29246" y="21348"/>
                </a:lnTo>
                <a:lnTo>
                  <a:pt x="26823" y="24865"/>
                </a:lnTo>
                <a:lnTo>
                  <a:pt x="23623" y="26377"/>
                </a:lnTo>
                <a:lnTo>
                  <a:pt x="20206" y="26607"/>
                </a:lnTo>
                <a:lnTo>
                  <a:pt x="12866" y="26607"/>
                </a:lnTo>
                <a:lnTo>
                  <a:pt x="12866" y="9842"/>
                </a:lnTo>
                <a:lnTo>
                  <a:pt x="3884" y="0"/>
                </a:lnTo>
                <a:lnTo>
                  <a:pt x="1130" y="965"/>
                </a:lnTo>
                <a:lnTo>
                  <a:pt x="0" y="4140"/>
                </a:lnTo>
                <a:lnTo>
                  <a:pt x="0" y="60451"/>
                </a:lnTo>
                <a:lnTo>
                  <a:pt x="1130" y="63626"/>
                </a:lnTo>
                <a:lnTo>
                  <a:pt x="3884" y="64592"/>
                </a:lnTo>
                <a:lnTo>
                  <a:pt x="12866" y="54557"/>
                </a:lnTo>
                <a:lnTo>
                  <a:pt x="12866" y="36194"/>
                </a:lnTo>
                <a:lnTo>
                  <a:pt x="20664" y="36194"/>
                </a:lnTo>
                <a:lnTo>
                  <a:pt x="25006" y="36410"/>
                </a:lnTo>
                <a:lnTo>
                  <a:pt x="28004" y="37274"/>
                </a:lnTo>
                <a:lnTo>
                  <a:pt x="31165" y="39495"/>
                </a:lnTo>
                <a:lnTo>
                  <a:pt x="32879" y="42837"/>
                </a:lnTo>
                <a:lnTo>
                  <a:pt x="33145" y="45680"/>
                </a:lnTo>
                <a:lnTo>
                  <a:pt x="33145" y="47106"/>
                </a:lnTo>
                <a:lnTo>
                  <a:pt x="31852" y="50623"/>
                </a:lnTo>
                <a:lnTo>
                  <a:pt x="30239" y="63807"/>
                </a:lnTo>
                <a:lnTo>
                  <a:pt x="34089" y="626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6963462" y="5063641"/>
            <a:ext cx="22734" cy="71081"/>
          </a:xfrm>
          <a:custGeom>
            <a:avLst/>
            <a:gdLst/>
            <a:ahLst/>
            <a:cxnLst/>
            <a:rect l="l" t="t" r="r" b="b"/>
            <a:pathLst>
              <a:path w="22734" h="71081">
                <a:moveTo>
                  <a:pt x="8716" y="14259"/>
                </a:moveTo>
                <a:lnTo>
                  <a:pt x="6591" y="18554"/>
                </a:lnTo>
                <a:lnTo>
                  <a:pt x="4878" y="22694"/>
                </a:lnTo>
                <a:lnTo>
                  <a:pt x="3581" y="26708"/>
                </a:lnTo>
                <a:lnTo>
                  <a:pt x="2299" y="30708"/>
                </a:lnTo>
                <a:lnTo>
                  <a:pt x="1371" y="34582"/>
                </a:lnTo>
                <a:lnTo>
                  <a:pt x="828" y="38314"/>
                </a:lnTo>
                <a:lnTo>
                  <a:pt x="270" y="42048"/>
                </a:lnTo>
                <a:lnTo>
                  <a:pt x="0" y="45645"/>
                </a:lnTo>
                <a:lnTo>
                  <a:pt x="0" y="53150"/>
                </a:lnTo>
                <a:lnTo>
                  <a:pt x="294" y="56908"/>
                </a:lnTo>
                <a:lnTo>
                  <a:pt x="902" y="60375"/>
                </a:lnTo>
                <a:lnTo>
                  <a:pt x="1511" y="63853"/>
                </a:lnTo>
                <a:lnTo>
                  <a:pt x="2315" y="67143"/>
                </a:lnTo>
                <a:lnTo>
                  <a:pt x="3304" y="70228"/>
                </a:lnTo>
                <a:lnTo>
                  <a:pt x="3571" y="70599"/>
                </a:lnTo>
                <a:lnTo>
                  <a:pt x="6123" y="71081"/>
                </a:lnTo>
                <a:lnTo>
                  <a:pt x="8826" y="69264"/>
                </a:lnTo>
                <a:lnTo>
                  <a:pt x="8129" y="66434"/>
                </a:lnTo>
                <a:lnTo>
                  <a:pt x="7560" y="63270"/>
                </a:lnTo>
                <a:lnTo>
                  <a:pt x="7152" y="60095"/>
                </a:lnTo>
                <a:lnTo>
                  <a:pt x="6846" y="56920"/>
                </a:lnTo>
                <a:lnTo>
                  <a:pt x="6656" y="53759"/>
                </a:lnTo>
                <a:lnTo>
                  <a:pt x="6606" y="47358"/>
                </a:lnTo>
                <a:lnTo>
                  <a:pt x="6911" y="43649"/>
                </a:lnTo>
                <a:lnTo>
                  <a:pt x="7495" y="39737"/>
                </a:lnTo>
                <a:lnTo>
                  <a:pt x="8092" y="35827"/>
                </a:lnTo>
                <a:lnTo>
                  <a:pt x="9018" y="31788"/>
                </a:lnTo>
                <a:lnTo>
                  <a:pt x="10303" y="27633"/>
                </a:lnTo>
                <a:lnTo>
                  <a:pt x="11569" y="23468"/>
                </a:lnTo>
                <a:lnTo>
                  <a:pt x="13233" y="19202"/>
                </a:lnTo>
                <a:lnTo>
                  <a:pt x="15278" y="14832"/>
                </a:lnTo>
                <a:lnTo>
                  <a:pt x="17312" y="10464"/>
                </a:lnTo>
                <a:lnTo>
                  <a:pt x="19814" y="6069"/>
                </a:lnTo>
                <a:lnTo>
                  <a:pt x="22734" y="1624"/>
                </a:lnTo>
                <a:lnTo>
                  <a:pt x="21845" y="101"/>
                </a:lnTo>
                <a:lnTo>
                  <a:pt x="19216" y="0"/>
                </a:lnTo>
                <a:lnTo>
                  <a:pt x="16614" y="1065"/>
                </a:lnTo>
                <a:lnTo>
                  <a:pt x="13464" y="5588"/>
                </a:lnTo>
                <a:lnTo>
                  <a:pt x="10835" y="9983"/>
                </a:lnTo>
                <a:lnTo>
                  <a:pt x="8716" y="14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6986901" y="5068656"/>
            <a:ext cx="66370" cy="52397"/>
          </a:xfrm>
          <a:custGeom>
            <a:avLst/>
            <a:gdLst/>
            <a:ahLst/>
            <a:cxnLst/>
            <a:rect l="l" t="t" r="r" b="b"/>
            <a:pathLst>
              <a:path w="66370" h="52397">
                <a:moveTo>
                  <a:pt x="15746" y="5688"/>
                </a:moveTo>
                <a:lnTo>
                  <a:pt x="24512" y="51321"/>
                </a:lnTo>
                <a:lnTo>
                  <a:pt x="25693" y="52297"/>
                </a:lnTo>
                <a:lnTo>
                  <a:pt x="28638" y="52397"/>
                </a:lnTo>
                <a:lnTo>
                  <a:pt x="31191" y="51321"/>
                </a:lnTo>
                <a:lnTo>
                  <a:pt x="59054" y="5727"/>
                </a:lnTo>
                <a:lnTo>
                  <a:pt x="49985" y="51155"/>
                </a:lnTo>
                <a:lnTo>
                  <a:pt x="51041" y="52236"/>
                </a:lnTo>
                <a:lnTo>
                  <a:pt x="53759" y="52397"/>
                </a:lnTo>
                <a:lnTo>
                  <a:pt x="56708" y="51155"/>
                </a:lnTo>
                <a:lnTo>
                  <a:pt x="66254" y="3149"/>
                </a:lnTo>
                <a:lnTo>
                  <a:pt x="66370" y="2576"/>
                </a:lnTo>
                <a:lnTo>
                  <a:pt x="63958" y="0"/>
                </a:lnTo>
                <a:lnTo>
                  <a:pt x="57938" y="90"/>
                </a:lnTo>
                <a:lnTo>
                  <a:pt x="55181" y="1471"/>
                </a:lnTo>
                <a:lnTo>
                  <a:pt x="53125" y="4316"/>
                </a:lnTo>
                <a:lnTo>
                  <a:pt x="29819" y="41997"/>
                </a:lnTo>
                <a:lnTo>
                  <a:pt x="29617" y="41997"/>
                </a:lnTo>
                <a:lnTo>
                  <a:pt x="22072" y="4316"/>
                </a:lnTo>
                <a:lnTo>
                  <a:pt x="21986" y="3556"/>
                </a:lnTo>
                <a:lnTo>
                  <a:pt x="19825" y="441"/>
                </a:lnTo>
                <a:lnTo>
                  <a:pt x="17092" y="0"/>
                </a:lnTo>
                <a:lnTo>
                  <a:pt x="13042" y="0"/>
                </a:lnTo>
                <a:lnTo>
                  <a:pt x="11239" y="492"/>
                </a:lnTo>
                <a:lnTo>
                  <a:pt x="9551" y="3149"/>
                </a:lnTo>
                <a:lnTo>
                  <a:pt x="0" y="51155"/>
                </a:lnTo>
                <a:lnTo>
                  <a:pt x="1015" y="52236"/>
                </a:lnTo>
                <a:lnTo>
                  <a:pt x="3733" y="52397"/>
                </a:lnTo>
                <a:lnTo>
                  <a:pt x="6692" y="51155"/>
                </a:lnTo>
                <a:lnTo>
                  <a:pt x="15746" y="56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7056975" y="5111780"/>
            <a:ext cx="9028" cy="9399"/>
          </a:xfrm>
          <a:custGeom>
            <a:avLst/>
            <a:gdLst/>
            <a:ahLst/>
            <a:cxnLst/>
            <a:rect l="l" t="t" r="r" b="b"/>
            <a:pathLst>
              <a:path w="9028" h="9399">
                <a:moveTo>
                  <a:pt x="9028" y="2868"/>
                </a:moveTo>
                <a:lnTo>
                  <a:pt x="7238" y="205"/>
                </a:lnTo>
                <a:lnTo>
                  <a:pt x="4344" y="0"/>
                </a:lnTo>
                <a:lnTo>
                  <a:pt x="1713" y="990"/>
                </a:lnTo>
                <a:lnTo>
                  <a:pt x="420" y="3557"/>
                </a:lnTo>
                <a:lnTo>
                  <a:pt x="0" y="6526"/>
                </a:lnTo>
                <a:lnTo>
                  <a:pt x="1868" y="9234"/>
                </a:lnTo>
                <a:lnTo>
                  <a:pt x="4621" y="9399"/>
                </a:lnTo>
                <a:lnTo>
                  <a:pt x="7340" y="8420"/>
                </a:lnTo>
                <a:lnTo>
                  <a:pt x="8635" y="5778"/>
                </a:lnTo>
                <a:lnTo>
                  <a:pt x="9028" y="2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7079579" y="5068004"/>
            <a:ext cx="41530" cy="53453"/>
          </a:xfrm>
          <a:custGeom>
            <a:avLst/>
            <a:gdLst/>
            <a:ahLst/>
            <a:cxnLst/>
            <a:rect l="l" t="t" r="r" b="b"/>
            <a:pathLst>
              <a:path w="41530" h="53453">
                <a:moveTo>
                  <a:pt x="0" y="34425"/>
                </a:moveTo>
                <a:lnTo>
                  <a:pt x="0" y="37515"/>
                </a:lnTo>
                <a:lnTo>
                  <a:pt x="433" y="40243"/>
                </a:lnTo>
                <a:lnTo>
                  <a:pt x="1271" y="42631"/>
                </a:lnTo>
                <a:lnTo>
                  <a:pt x="3315" y="46987"/>
                </a:lnTo>
                <a:lnTo>
                  <a:pt x="6400" y="50187"/>
                </a:lnTo>
                <a:lnTo>
                  <a:pt x="10491" y="52232"/>
                </a:lnTo>
                <a:lnTo>
                  <a:pt x="15163" y="53453"/>
                </a:lnTo>
                <a:lnTo>
                  <a:pt x="19724" y="53453"/>
                </a:lnTo>
                <a:lnTo>
                  <a:pt x="23091" y="52945"/>
                </a:lnTo>
                <a:lnTo>
                  <a:pt x="26175" y="52221"/>
                </a:lnTo>
                <a:lnTo>
                  <a:pt x="29884" y="50774"/>
                </a:lnTo>
                <a:lnTo>
                  <a:pt x="33289" y="48031"/>
                </a:lnTo>
                <a:lnTo>
                  <a:pt x="33948" y="45463"/>
                </a:lnTo>
                <a:lnTo>
                  <a:pt x="33592" y="42771"/>
                </a:lnTo>
                <a:lnTo>
                  <a:pt x="30798" y="43940"/>
                </a:lnTo>
                <a:lnTo>
                  <a:pt x="27713" y="45629"/>
                </a:lnTo>
                <a:lnTo>
                  <a:pt x="24894" y="46619"/>
                </a:lnTo>
                <a:lnTo>
                  <a:pt x="21578" y="47332"/>
                </a:lnTo>
                <a:lnTo>
                  <a:pt x="17590" y="47332"/>
                </a:lnTo>
                <a:lnTo>
                  <a:pt x="14439" y="46443"/>
                </a:lnTo>
                <a:lnTo>
                  <a:pt x="10681" y="43811"/>
                </a:lnTo>
                <a:lnTo>
                  <a:pt x="8892" y="41248"/>
                </a:lnTo>
                <a:lnTo>
                  <a:pt x="7813" y="37892"/>
                </a:lnTo>
                <a:lnTo>
                  <a:pt x="7546" y="33817"/>
                </a:lnTo>
                <a:lnTo>
                  <a:pt x="7736" y="29959"/>
                </a:lnTo>
                <a:lnTo>
                  <a:pt x="8486" y="25764"/>
                </a:lnTo>
                <a:lnTo>
                  <a:pt x="9781" y="21624"/>
                </a:lnTo>
                <a:lnTo>
                  <a:pt x="11455" y="17599"/>
                </a:lnTo>
                <a:lnTo>
                  <a:pt x="13716" y="13841"/>
                </a:lnTo>
                <a:lnTo>
                  <a:pt x="16510" y="10741"/>
                </a:lnTo>
                <a:lnTo>
                  <a:pt x="19674" y="8164"/>
                </a:lnTo>
                <a:lnTo>
                  <a:pt x="23381" y="6475"/>
                </a:lnTo>
                <a:lnTo>
                  <a:pt x="27698" y="6055"/>
                </a:lnTo>
                <a:lnTo>
                  <a:pt x="31446" y="6296"/>
                </a:lnTo>
                <a:lnTo>
                  <a:pt x="35269" y="7821"/>
                </a:lnTo>
                <a:lnTo>
                  <a:pt x="38178" y="10019"/>
                </a:lnTo>
                <a:lnTo>
                  <a:pt x="41061" y="8887"/>
                </a:lnTo>
                <a:lnTo>
                  <a:pt x="41530" y="5968"/>
                </a:lnTo>
                <a:lnTo>
                  <a:pt x="40731" y="4124"/>
                </a:lnTo>
                <a:lnTo>
                  <a:pt x="38088" y="2346"/>
                </a:lnTo>
                <a:lnTo>
                  <a:pt x="35435" y="1115"/>
                </a:lnTo>
                <a:lnTo>
                  <a:pt x="32019" y="226"/>
                </a:lnTo>
                <a:lnTo>
                  <a:pt x="28220" y="0"/>
                </a:lnTo>
                <a:lnTo>
                  <a:pt x="25110" y="0"/>
                </a:lnTo>
                <a:lnTo>
                  <a:pt x="22237" y="492"/>
                </a:lnTo>
                <a:lnTo>
                  <a:pt x="19635" y="1471"/>
                </a:lnTo>
                <a:lnTo>
                  <a:pt x="17031" y="2462"/>
                </a:lnTo>
                <a:lnTo>
                  <a:pt x="14695" y="3793"/>
                </a:lnTo>
                <a:lnTo>
                  <a:pt x="10530" y="7225"/>
                </a:lnTo>
                <a:lnTo>
                  <a:pt x="7124" y="11455"/>
                </a:lnTo>
                <a:lnTo>
                  <a:pt x="4230" y="16113"/>
                </a:lnTo>
                <a:lnTo>
                  <a:pt x="3190" y="18665"/>
                </a:lnTo>
                <a:lnTo>
                  <a:pt x="2134" y="21217"/>
                </a:lnTo>
                <a:lnTo>
                  <a:pt x="1347" y="23849"/>
                </a:lnTo>
                <a:lnTo>
                  <a:pt x="814" y="26543"/>
                </a:lnTo>
                <a:lnTo>
                  <a:pt x="281" y="29245"/>
                </a:lnTo>
                <a:lnTo>
                  <a:pt x="0" y="31874"/>
                </a:lnTo>
                <a:lnTo>
                  <a:pt x="0" y="344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7121268" y="5105146"/>
            <a:ext cx="27762" cy="39495"/>
          </a:xfrm>
          <a:custGeom>
            <a:avLst/>
            <a:gdLst/>
            <a:ahLst/>
            <a:cxnLst/>
            <a:rect l="l" t="t" r="r" b="b"/>
            <a:pathLst>
              <a:path w="27762" h="39495">
                <a:moveTo>
                  <a:pt x="27762" y="0"/>
                </a:moveTo>
                <a:lnTo>
                  <a:pt x="26631" y="2904"/>
                </a:lnTo>
                <a:lnTo>
                  <a:pt x="24206" y="6691"/>
                </a:lnTo>
                <a:lnTo>
                  <a:pt x="20966" y="9471"/>
                </a:lnTo>
                <a:lnTo>
                  <a:pt x="18362" y="10627"/>
                </a:lnTo>
                <a:lnTo>
                  <a:pt x="15238" y="10908"/>
                </a:lnTo>
                <a:lnTo>
                  <a:pt x="19403" y="16062"/>
                </a:lnTo>
                <a:lnTo>
                  <a:pt x="23456" y="14591"/>
                </a:lnTo>
                <a:lnTo>
                  <a:pt x="26873" y="12315"/>
                </a:lnTo>
                <a:lnTo>
                  <a:pt x="27762" y="0"/>
                </a:lnTo>
                <a:close/>
              </a:path>
              <a:path w="27762" h="39495">
                <a:moveTo>
                  <a:pt x="29869" y="9585"/>
                </a:moveTo>
                <a:lnTo>
                  <a:pt x="32219" y="6195"/>
                </a:lnTo>
                <a:lnTo>
                  <a:pt x="33972" y="2462"/>
                </a:lnTo>
                <a:lnTo>
                  <a:pt x="35304" y="-1451"/>
                </a:lnTo>
                <a:lnTo>
                  <a:pt x="36054" y="-5590"/>
                </a:lnTo>
                <a:lnTo>
                  <a:pt x="36244" y="-9601"/>
                </a:lnTo>
                <a:lnTo>
                  <a:pt x="35952" y="-13690"/>
                </a:lnTo>
                <a:lnTo>
                  <a:pt x="34822" y="-17132"/>
                </a:lnTo>
                <a:lnTo>
                  <a:pt x="31570" y="-20944"/>
                </a:lnTo>
                <a:lnTo>
                  <a:pt x="28205" y="-22482"/>
                </a:lnTo>
                <a:lnTo>
                  <a:pt x="24155" y="-23432"/>
                </a:lnTo>
                <a:lnTo>
                  <a:pt x="21563" y="-23432"/>
                </a:lnTo>
                <a:lnTo>
                  <a:pt x="16800" y="-23065"/>
                </a:lnTo>
                <a:lnTo>
                  <a:pt x="12750" y="-21592"/>
                </a:lnTo>
                <a:lnTo>
                  <a:pt x="9344" y="-19317"/>
                </a:lnTo>
                <a:lnTo>
                  <a:pt x="6350" y="-16574"/>
                </a:lnTo>
                <a:lnTo>
                  <a:pt x="4024" y="-13158"/>
                </a:lnTo>
                <a:lnTo>
                  <a:pt x="2260" y="-9450"/>
                </a:lnTo>
                <a:lnTo>
                  <a:pt x="924" y="-5551"/>
                </a:lnTo>
                <a:lnTo>
                  <a:pt x="190" y="-1410"/>
                </a:lnTo>
                <a:lnTo>
                  <a:pt x="0" y="2613"/>
                </a:lnTo>
                <a:lnTo>
                  <a:pt x="290" y="6728"/>
                </a:lnTo>
                <a:lnTo>
                  <a:pt x="1421" y="10170"/>
                </a:lnTo>
                <a:lnTo>
                  <a:pt x="4646" y="13982"/>
                </a:lnTo>
                <a:lnTo>
                  <a:pt x="8013" y="15505"/>
                </a:lnTo>
                <a:lnTo>
                  <a:pt x="12052" y="16443"/>
                </a:lnTo>
                <a:lnTo>
                  <a:pt x="14640" y="16443"/>
                </a:lnTo>
                <a:lnTo>
                  <a:pt x="19403" y="16062"/>
                </a:lnTo>
                <a:lnTo>
                  <a:pt x="15238" y="10908"/>
                </a:lnTo>
                <a:lnTo>
                  <a:pt x="11414" y="10309"/>
                </a:lnTo>
                <a:lnTo>
                  <a:pt x="8204" y="7821"/>
                </a:lnTo>
                <a:lnTo>
                  <a:pt x="7138" y="4758"/>
                </a:lnTo>
                <a:lnTo>
                  <a:pt x="6983" y="2195"/>
                </a:lnTo>
                <a:lnTo>
                  <a:pt x="7099" y="-839"/>
                </a:lnTo>
                <a:lnTo>
                  <a:pt x="7580" y="-3989"/>
                </a:lnTo>
                <a:lnTo>
                  <a:pt x="8445" y="-6998"/>
                </a:lnTo>
                <a:lnTo>
                  <a:pt x="9575" y="-9907"/>
                </a:lnTo>
                <a:lnTo>
                  <a:pt x="12012" y="-13690"/>
                </a:lnTo>
                <a:lnTo>
                  <a:pt x="15252" y="-16423"/>
                </a:lnTo>
                <a:lnTo>
                  <a:pt x="17880" y="-17579"/>
                </a:lnTo>
                <a:lnTo>
                  <a:pt x="20966" y="-17870"/>
                </a:lnTo>
                <a:lnTo>
                  <a:pt x="24814" y="-17261"/>
                </a:lnTo>
                <a:lnTo>
                  <a:pt x="28054" y="-14810"/>
                </a:lnTo>
                <a:lnTo>
                  <a:pt x="29084" y="-11751"/>
                </a:lnTo>
                <a:lnTo>
                  <a:pt x="29235" y="-9198"/>
                </a:lnTo>
                <a:lnTo>
                  <a:pt x="29109" y="-6174"/>
                </a:lnTo>
                <a:lnTo>
                  <a:pt x="28627" y="-3049"/>
                </a:lnTo>
                <a:lnTo>
                  <a:pt x="27762" y="0"/>
                </a:lnTo>
                <a:lnTo>
                  <a:pt x="26873" y="12315"/>
                </a:lnTo>
                <a:lnTo>
                  <a:pt x="29869" y="95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7163297" y="5081709"/>
            <a:ext cx="58280" cy="39344"/>
          </a:xfrm>
          <a:custGeom>
            <a:avLst/>
            <a:gdLst/>
            <a:ahLst/>
            <a:cxnLst/>
            <a:rect l="l" t="t" r="r" b="b"/>
            <a:pathLst>
              <a:path w="58280" h="39344">
                <a:moveTo>
                  <a:pt x="7301" y="1779"/>
                </a:moveTo>
                <a:lnTo>
                  <a:pt x="0" y="38102"/>
                </a:lnTo>
                <a:lnTo>
                  <a:pt x="1000" y="39207"/>
                </a:lnTo>
                <a:lnTo>
                  <a:pt x="3708" y="39344"/>
                </a:lnTo>
                <a:lnTo>
                  <a:pt x="6653" y="38102"/>
                </a:lnTo>
                <a:lnTo>
                  <a:pt x="9878" y="21896"/>
                </a:lnTo>
                <a:lnTo>
                  <a:pt x="11049" y="17438"/>
                </a:lnTo>
                <a:lnTo>
                  <a:pt x="13042" y="13489"/>
                </a:lnTo>
                <a:lnTo>
                  <a:pt x="15480" y="10339"/>
                </a:lnTo>
                <a:lnTo>
                  <a:pt x="18122" y="7772"/>
                </a:lnTo>
                <a:lnTo>
                  <a:pt x="20980" y="6134"/>
                </a:lnTo>
                <a:lnTo>
                  <a:pt x="23749" y="5727"/>
                </a:lnTo>
                <a:lnTo>
                  <a:pt x="26492" y="6214"/>
                </a:lnTo>
                <a:lnTo>
                  <a:pt x="28166" y="9489"/>
                </a:lnTo>
                <a:lnTo>
                  <a:pt x="28141" y="12524"/>
                </a:lnTo>
                <a:lnTo>
                  <a:pt x="27684" y="15685"/>
                </a:lnTo>
                <a:lnTo>
                  <a:pt x="23227" y="38102"/>
                </a:lnTo>
                <a:lnTo>
                  <a:pt x="24282" y="39207"/>
                </a:lnTo>
                <a:lnTo>
                  <a:pt x="26924" y="39344"/>
                </a:lnTo>
                <a:lnTo>
                  <a:pt x="29908" y="38102"/>
                </a:lnTo>
                <a:lnTo>
                  <a:pt x="33134" y="21896"/>
                </a:lnTo>
                <a:lnTo>
                  <a:pt x="34315" y="17438"/>
                </a:lnTo>
                <a:lnTo>
                  <a:pt x="36309" y="13489"/>
                </a:lnTo>
                <a:lnTo>
                  <a:pt x="38732" y="10339"/>
                </a:lnTo>
                <a:lnTo>
                  <a:pt x="41389" y="7772"/>
                </a:lnTo>
                <a:lnTo>
                  <a:pt x="44273" y="6134"/>
                </a:lnTo>
                <a:lnTo>
                  <a:pt x="47001" y="5727"/>
                </a:lnTo>
                <a:lnTo>
                  <a:pt x="49783" y="6239"/>
                </a:lnTo>
                <a:lnTo>
                  <a:pt x="51433" y="9655"/>
                </a:lnTo>
                <a:lnTo>
                  <a:pt x="51382" y="12776"/>
                </a:lnTo>
                <a:lnTo>
                  <a:pt x="50951" y="15685"/>
                </a:lnTo>
                <a:lnTo>
                  <a:pt x="46479" y="38102"/>
                </a:lnTo>
                <a:lnTo>
                  <a:pt x="47534" y="39207"/>
                </a:lnTo>
                <a:lnTo>
                  <a:pt x="50191" y="39344"/>
                </a:lnTo>
                <a:lnTo>
                  <a:pt x="53121" y="38102"/>
                </a:lnTo>
                <a:lnTo>
                  <a:pt x="57668" y="15444"/>
                </a:lnTo>
                <a:lnTo>
                  <a:pt x="58230" y="11710"/>
                </a:lnTo>
                <a:lnTo>
                  <a:pt x="58280" y="8445"/>
                </a:lnTo>
                <a:lnTo>
                  <a:pt x="57477" y="4787"/>
                </a:lnTo>
                <a:lnTo>
                  <a:pt x="55432" y="1983"/>
                </a:lnTo>
                <a:lnTo>
                  <a:pt x="52030" y="270"/>
                </a:lnTo>
                <a:lnTo>
                  <a:pt x="48729" y="0"/>
                </a:lnTo>
                <a:lnTo>
                  <a:pt x="45745" y="280"/>
                </a:lnTo>
                <a:lnTo>
                  <a:pt x="42837" y="1410"/>
                </a:lnTo>
                <a:lnTo>
                  <a:pt x="40258" y="2959"/>
                </a:lnTo>
                <a:lnTo>
                  <a:pt x="36993" y="5767"/>
                </a:lnTo>
                <a:lnTo>
                  <a:pt x="34782" y="8712"/>
                </a:lnTo>
                <a:lnTo>
                  <a:pt x="34135" y="5219"/>
                </a:lnTo>
                <a:lnTo>
                  <a:pt x="31762" y="1717"/>
                </a:lnTo>
                <a:lnTo>
                  <a:pt x="28512" y="231"/>
                </a:lnTo>
                <a:lnTo>
                  <a:pt x="25513" y="0"/>
                </a:lnTo>
                <a:lnTo>
                  <a:pt x="22489" y="280"/>
                </a:lnTo>
                <a:lnTo>
                  <a:pt x="19544" y="1410"/>
                </a:lnTo>
                <a:lnTo>
                  <a:pt x="16967" y="2984"/>
                </a:lnTo>
                <a:lnTo>
                  <a:pt x="13715" y="5807"/>
                </a:lnTo>
                <a:lnTo>
                  <a:pt x="11722" y="8712"/>
                </a:lnTo>
                <a:lnTo>
                  <a:pt x="13103" y="1779"/>
                </a:lnTo>
                <a:lnTo>
                  <a:pt x="12470" y="753"/>
                </a:lnTo>
                <a:lnTo>
                  <a:pt x="9903" y="572"/>
                </a:lnTo>
                <a:lnTo>
                  <a:pt x="7301" y="1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7222035" y="5111788"/>
            <a:ext cx="16539" cy="20713"/>
          </a:xfrm>
          <a:custGeom>
            <a:avLst/>
            <a:gdLst/>
            <a:ahLst/>
            <a:cxnLst/>
            <a:rect l="l" t="t" r="r" b="b"/>
            <a:pathLst>
              <a:path w="16539" h="20713">
                <a:moveTo>
                  <a:pt x="16539" y="2094"/>
                </a:moveTo>
                <a:lnTo>
                  <a:pt x="15840" y="457"/>
                </a:lnTo>
                <a:lnTo>
                  <a:pt x="13107" y="0"/>
                </a:lnTo>
                <a:lnTo>
                  <a:pt x="9983" y="557"/>
                </a:lnTo>
                <a:lnTo>
                  <a:pt x="8637" y="3265"/>
                </a:lnTo>
                <a:lnTo>
                  <a:pt x="7722" y="8023"/>
                </a:lnTo>
                <a:lnTo>
                  <a:pt x="140" y="19100"/>
                </a:lnTo>
                <a:lnTo>
                  <a:pt x="0" y="20458"/>
                </a:lnTo>
                <a:lnTo>
                  <a:pt x="2656" y="20713"/>
                </a:lnTo>
                <a:lnTo>
                  <a:pt x="5374" y="19583"/>
                </a:lnTo>
                <a:lnTo>
                  <a:pt x="12585" y="11289"/>
                </a:lnTo>
                <a:lnTo>
                  <a:pt x="14820" y="8255"/>
                </a:lnTo>
                <a:lnTo>
                  <a:pt x="16207" y="5154"/>
                </a:lnTo>
                <a:lnTo>
                  <a:pt x="16539" y="2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7268554" y="5068450"/>
            <a:ext cx="27256" cy="52362"/>
          </a:xfrm>
          <a:custGeom>
            <a:avLst/>
            <a:gdLst/>
            <a:ahLst/>
            <a:cxnLst/>
            <a:rect l="l" t="t" r="r" b="b"/>
            <a:pathLst>
              <a:path w="27256" h="52362">
                <a:moveTo>
                  <a:pt x="15022" y="64"/>
                </a:moveTo>
                <a:lnTo>
                  <a:pt x="12193" y="0"/>
                </a:lnTo>
                <a:lnTo>
                  <a:pt x="9641" y="1220"/>
                </a:lnTo>
                <a:lnTo>
                  <a:pt x="0" y="49543"/>
                </a:lnTo>
                <a:lnTo>
                  <a:pt x="2030" y="52362"/>
                </a:lnTo>
                <a:lnTo>
                  <a:pt x="25121" y="52362"/>
                </a:lnTo>
                <a:lnTo>
                  <a:pt x="26799" y="50393"/>
                </a:lnTo>
                <a:lnTo>
                  <a:pt x="27256" y="47725"/>
                </a:lnTo>
                <a:lnTo>
                  <a:pt x="26287" y="46367"/>
                </a:lnTo>
                <a:lnTo>
                  <a:pt x="7581" y="46367"/>
                </a:lnTo>
                <a:lnTo>
                  <a:pt x="16574" y="1220"/>
                </a:lnTo>
                <a:lnTo>
                  <a:pt x="15022" y="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7303477" y="5068450"/>
            <a:ext cx="27255" cy="52362"/>
          </a:xfrm>
          <a:custGeom>
            <a:avLst/>
            <a:gdLst/>
            <a:ahLst/>
            <a:cxnLst/>
            <a:rect l="l" t="t" r="r" b="b"/>
            <a:pathLst>
              <a:path w="27255" h="52362">
                <a:moveTo>
                  <a:pt x="15026" y="64"/>
                </a:moveTo>
                <a:lnTo>
                  <a:pt x="12193" y="0"/>
                </a:lnTo>
                <a:lnTo>
                  <a:pt x="9641" y="1220"/>
                </a:lnTo>
                <a:lnTo>
                  <a:pt x="0" y="49543"/>
                </a:lnTo>
                <a:lnTo>
                  <a:pt x="2034" y="52362"/>
                </a:lnTo>
                <a:lnTo>
                  <a:pt x="25121" y="52362"/>
                </a:lnTo>
                <a:lnTo>
                  <a:pt x="26798" y="50393"/>
                </a:lnTo>
                <a:lnTo>
                  <a:pt x="27255" y="47725"/>
                </a:lnTo>
                <a:lnTo>
                  <a:pt x="26291" y="46367"/>
                </a:lnTo>
                <a:lnTo>
                  <a:pt x="7581" y="46367"/>
                </a:lnTo>
                <a:lnTo>
                  <a:pt x="16574" y="1220"/>
                </a:lnTo>
                <a:lnTo>
                  <a:pt x="15026" y="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338167" y="5089434"/>
            <a:ext cx="37249" cy="52160"/>
          </a:xfrm>
          <a:custGeom>
            <a:avLst/>
            <a:gdLst/>
            <a:ahLst/>
            <a:cxnLst/>
            <a:rect l="l" t="t" r="r" b="b"/>
            <a:pathLst>
              <a:path w="37249" h="52160">
                <a:moveTo>
                  <a:pt x="12459" y="1753"/>
                </a:moveTo>
                <a:lnTo>
                  <a:pt x="11292" y="7275"/>
                </a:lnTo>
                <a:lnTo>
                  <a:pt x="23507" y="7275"/>
                </a:lnTo>
                <a:lnTo>
                  <a:pt x="25948" y="7884"/>
                </a:lnTo>
                <a:lnTo>
                  <a:pt x="26939" y="0"/>
                </a:lnTo>
                <a:lnTo>
                  <a:pt x="24196" y="1408"/>
                </a:lnTo>
                <a:lnTo>
                  <a:pt x="20322" y="1753"/>
                </a:lnTo>
                <a:lnTo>
                  <a:pt x="12459" y="1753"/>
                </a:lnTo>
                <a:close/>
              </a:path>
              <a:path w="37249" h="52160">
                <a:moveTo>
                  <a:pt x="241" y="28548"/>
                </a:moveTo>
                <a:lnTo>
                  <a:pt x="0" y="29552"/>
                </a:lnTo>
                <a:lnTo>
                  <a:pt x="2556" y="31381"/>
                </a:lnTo>
                <a:lnTo>
                  <a:pt x="7660" y="25653"/>
                </a:lnTo>
                <a:lnTo>
                  <a:pt x="11292" y="7275"/>
                </a:lnTo>
                <a:lnTo>
                  <a:pt x="12459" y="1753"/>
                </a:lnTo>
                <a:lnTo>
                  <a:pt x="15815" y="-15137"/>
                </a:lnTo>
                <a:lnTo>
                  <a:pt x="24778" y="-15137"/>
                </a:lnTo>
                <a:lnTo>
                  <a:pt x="28119" y="-14428"/>
                </a:lnTo>
                <a:lnTo>
                  <a:pt x="30747" y="-12448"/>
                </a:lnTo>
                <a:lnTo>
                  <a:pt x="31485" y="-9373"/>
                </a:lnTo>
                <a:lnTo>
                  <a:pt x="31269" y="-6907"/>
                </a:lnTo>
                <a:lnTo>
                  <a:pt x="29796" y="-3063"/>
                </a:lnTo>
                <a:lnTo>
                  <a:pt x="26939" y="0"/>
                </a:lnTo>
                <a:lnTo>
                  <a:pt x="25948" y="7884"/>
                </a:lnTo>
                <a:lnTo>
                  <a:pt x="29109" y="10336"/>
                </a:lnTo>
                <a:lnTo>
                  <a:pt x="29350" y="3682"/>
                </a:lnTo>
                <a:lnTo>
                  <a:pt x="33324" y="1357"/>
                </a:lnTo>
                <a:lnTo>
                  <a:pt x="36309" y="-1917"/>
                </a:lnTo>
                <a:lnTo>
                  <a:pt x="37745" y="-4495"/>
                </a:lnTo>
                <a:lnTo>
                  <a:pt x="38634" y="-7429"/>
                </a:lnTo>
                <a:lnTo>
                  <a:pt x="38862" y="-10629"/>
                </a:lnTo>
                <a:lnTo>
                  <a:pt x="38862" y="-12268"/>
                </a:lnTo>
                <a:lnTo>
                  <a:pt x="37390" y="-16231"/>
                </a:lnTo>
                <a:lnTo>
                  <a:pt x="34103" y="-19025"/>
                </a:lnTo>
                <a:lnTo>
                  <a:pt x="30797" y="-20116"/>
                </a:lnTo>
                <a:lnTo>
                  <a:pt x="26772" y="-20778"/>
                </a:lnTo>
                <a:lnTo>
                  <a:pt x="12905" y="-20778"/>
                </a:lnTo>
                <a:lnTo>
                  <a:pt x="11484" y="-20574"/>
                </a:lnTo>
                <a:lnTo>
                  <a:pt x="9526" y="-17960"/>
                </a:lnTo>
                <a:lnTo>
                  <a:pt x="241" y="28548"/>
                </a:lnTo>
                <a:close/>
              </a:path>
              <a:path w="37249" h="52160">
                <a:moveTo>
                  <a:pt x="24853" y="30237"/>
                </a:moveTo>
                <a:lnTo>
                  <a:pt x="28094" y="28764"/>
                </a:lnTo>
                <a:lnTo>
                  <a:pt x="32119" y="25830"/>
                </a:lnTo>
                <a:lnTo>
                  <a:pt x="34963" y="22198"/>
                </a:lnTo>
                <a:lnTo>
                  <a:pt x="36309" y="19530"/>
                </a:lnTo>
                <a:lnTo>
                  <a:pt x="37062" y="16661"/>
                </a:lnTo>
                <a:lnTo>
                  <a:pt x="37249" y="13802"/>
                </a:lnTo>
                <a:lnTo>
                  <a:pt x="37047" y="11123"/>
                </a:lnTo>
                <a:lnTo>
                  <a:pt x="35726" y="7823"/>
                </a:lnTo>
                <a:lnTo>
                  <a:pt x="32515" y="4850"/>
                </a:lnTo>
                <a:lnTo>
                  <a:pt x="29350" y="3682"/>
                </a:lnTo>
                <a:lnTo>
                  <a:pt x="29109" y="10336"/>
                </a:lnTo>
                <a:lnTo>
                  <a:pt x="29908" y="14284"/>
                </a:lnTo>
                <a:lnTo>
                  <a:pt x="29908" y="15786"/>
                </a:lnTo>
                <a:lnTo>
                  <a:pt x="29109" y="18605"/>
                </a:lnTo>
                <a:lnTo>
                  <a:pt x="27788" y="21168"/>
                </a:lnTo>
                <a:lnTo>
                  <a:pt x="24472" y="24076"/>
                </a:lnTo>
                <a:lnTo>
                  <a:pt x="21437" y="25337"/>
                </a:lnTo>
                <a:lnTo>
                  <a:pt x="17387" y="25653"/>
                </a:lnTo>
                <a:lnTo>
                  <a:pt x="7660" y="25653"/>
                </a:lnTo>
                <a:lnTo>
                  <a:pt x="2556" y="31381"/>
                </a:lnTo>
                <a:lnTo>
                  <a:pt x="16372" y="31381"/>
                </a:lnTo>
                <a:lnTo>
                  <a:pt x="21070" y="31140"/>
                </a:lnTo>
                <a:lnTo>
                  <a:pt x="24853" y="302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375701" y="5111788"/>
            <a:ext cx="16549" cy="20713"/>
          </a:xfrm>
          <a:custGeom>
            <a:avLst/>
            <a:gdLst/>
            <a:ahLst/>
            <a:cxnLst/>
            <a:rect l="l" t="t" r="r" b="b"/>
            <a:pathLst>
              <a:path w="16549" h="20713">
                <a:moveTo>
                  <a:pt x="16549" y="2094"/>
                </a:moveTo>
                <a:lnTo>
                  <a:pt x="15836" y="457"/>
                </a:lnTo>
                <a:lnTo>
                  <a:pt x="13119" y="0"/>
                </a:lnTo>
                <a:lnTo>
                  <a:pt x="9993" y="557"/>
                </a:lnTo>
                <a:lnTo>
                  <a:pt x="8651" y="3265"/>
                </a:lnTo>
                <a:lnTo>
                  <a:pt x="7721" y="8023"/>
                </a:lnTo>
                <a:lnTo>
                  <a:pt x="140" y="19100"/>
                </a:lnTo>
                <a:lnTo>
                  <a:pt x="0" y="20458"/>
                </a:lnTo>
                <a:lnTo>
                  <a:pt x="2668" y="20713"/>
                </a:lnTo>
                <a:lnTo>
                  <a:pt x="5386" y="19583"/>
                </a:lnTo>
                <a:lnTo>
                  <a:pt x="12585" y="11289"/>
                </a:lnTo>
                <a:lnTo>
                  <a:pt x="14836" y="8255"/>
                </a:lnTo>
                <a:lnTo>
                  <a:pt x="16207" y="5154"/>
                </a:lnTo>
                <a:lnTo>
                  <a:pt x="16549" y="2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421874" y="5068656"/>
            <a:ext cx="37162" cy="52401"/>
          </a:xfrm>
          <a:custGeom>
            <a:avLst/>
            <a:gdLst/>
            <a:ahLst/>
            <a:cxnLst/>
            <a:rect l="l" t="t" r="r" b="b"/>
            <a:pathLst>
              <a:path w="37162" h="52401">
                <a:moveTo>
                  <a:pt x="36234" y="0"/>
                </a:moveTo>
                <a:lnTo>
                  <a:pt x="12816" y="0"/>
                </a:lnTo>
                <a:lnTo>
                  <a:pt x="11559" y="204"/>
                </a:lnTo>
                <a:lnTo>
                  <a:pt x="9681" y="2818"/>
                </a:lnTo>
                <a:lnTo>
                  <a:pt x="0" y="51104"/>
                </a:lnTo>
                <a:lnTo>
                  <a:pt x="1104" y="52236"/>
                </a:lnTo>
                <a:lnTo>
                  <a:pt x="3898" y="52401"/>
                </a:lnTo>
                <a:lnTo>
                  <a:pt x="6922" y="51104"/>
                </a:lnTo>
                <a:lnTo>
                  <a:pt x="11294" y="29390"/>
                </a:lnTo>
                <a:lnTo>
                  <a:pt x="29300" y="29390"/>
                </a:lnTo>
                <a:lnTo>
                  <a:pt x="30239" y="28943"/>
                </a:lnTo>
                <a:lnTo>
                  <a:pt x="31320" y="26240"/>
                </a:lnTo>
                <a:lnTo>
                  <a:pt x="30520" y="23623"/>
                </a:lnTo>
                <a:lnTo>
                  <a:pt x="12459" y="23623"/>
                </a:lnTo>
                <a:lnTo>
                  <a:pt x="16001" y="5882"/>
                </a:lnTo>
                <a:lnTo>
                  <a:pt x="35068" y="5882"/>
                </a:lnTo>
                <a:lnTo>
                  <a:pt x="36766" y="3948"/>
                </a:lnTo>
                <a:lnTo>
                  <a:pt x="37162" y="1371"/>
                </a:lnTo>
                <a:lnTo>
                  <a:pt x="3623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459981" y="5092264"/>
            <a:ext cx="27698" cy="32320"/>
          </a:xfrm>
          <a:custGeom>
            <a:avLst/>
            <a:gdLst/>
            <a:ahLst/>
            <a:cxnLst/>
            <a:rect l="l" t="t" r="r" b="b"/>
            <a:pathLst>
              <a:path w="27698" h="32320">
                <a:moveTo>
                  <a:pt x="11836" y="3039"/>
                </a:moveTo>
                <a:lnTo>
                  <a:pt x="10680" y="8712"/>
                </a:lnTo>
                <a:lnTo>
                  <a:pt x="20648" y="8712"/>
                </a:lnTo>
                <a:lnTo>
                  <a:pt x="23065" y="8435"/>
                </a:lnTo>
                <a:lnTo>
                  <a:pt x="27180" y="7265"/>
                </a:lnTo>
                <a:lnTo>
                  <a:pt x="27698" y="0"/>
                </a:lnTo>
                <a:lnTo>
                  <a:pt x="24563" y="1958"/>
                </a:lnTo>
                <a:lnTo>
                  <a:pt x="21934" y="2823"/>
                </a:lnTo>
                <a:lnTo>
                  <a:pt x="18413" y="3039"/>
                </a:lnTo>
                <a:lnTo>
                  <a:pt x="11836" y="3039"/>
                </a:lnTo>
                <a:close/>
              </a:path>
              <a:path w="27698" h="32320">
                <a:moveTo>
                  <a:pt x="9589" y="-20623"/>
                </a:moveTo>
                <a:lnTo>
                  <a:pt x="0" y="27547"/>
                </a:lnTo>
                <a:lnTo>
                  <a:pt x="1181" y="28652"/>
                </a:lnTo>
                <a:lnTo>
                  <a:pt x="3848" y="28793"/>
                </a:lnTo>
                <a:lnTo>
                  <a:pt x="6922" y="27547"/>
                </a:lnTo>
                <a:lnTo>
                  <a:pt x="10680" y="8712"/>
                </a:lnTo>
                <a:lnTo>
                  <a:pt x="11836" y="3039"/>
                </a:lnTo>
                <a:lnTo>
                  <a:pt x="15951" y="-17880"/>
                </a:lnTo>
                <a:lnTo>
                  <a:pt x="22477" y="-17880"/>
                </a:lnTo>
                <a:lnTo>
                  <a:pt x="25754" y="-17750"/>
                </a:lnTo>
                <a:lnTo>
                  <a:pt x="28829" y="-16951"/>
                </a:lnTo>
                <a:lnTo>
                  <a:pt x="31752" y="-13726"/>
                </a:lnTo>
                <a:lnTo>
                  <a:pt x="32155" y="-10626"/>
                </a:lnTo>
                <a:lnTo>
                  <a:pt x="32054" y="-8773"/>
                </a:lnTo>
                <a:lnTo>
                  <a:pt x="31344" y="-5687"/>
                </a:lnTo>
                <a:lnTo>
                  <a:pt x="29923" y="-2702"/>
                </a:lnTo>
                <a:lnTo>
                  <a:pt x="27698" y="0"/>
                </a:lnTo>
                <a:lnTo>
                  <a:pt x="27180" y="7265"/>
                </a:lnTo>
                <a:lnTo>
                  <a:pt x="30581" y="5462"/>
                </a:lnTo>
                <a:lnTo>
                  <a:pt x="33515" y="3251"/>
                </a:lnTo>
                <a:lnTo>
                  <a:pt x="35751" y="598"/>
                </a:lnTo>
                <a:lnTo>
                  <a:pt x="37400" y="-2310"/>
                </a:lnTo>
                <a:lnTo>
                  <a:pt x="38660" y="-5320"/>
                </a:lnTo>
                <a:lnTo>
                  <a:pt x="39319" y="-8445"/>
                </a:lnTo>
                <a:lnTo>
                  <a:pt x="39484" y="-11365"/>
                </a:lnTo>
                <a:lnTo>
                  <a:pt x="39283" y="-14334"/>
                </a:lnTo>
                <a:lnTo>
                  <a:pt x="38418" y="-16916"/>
                </a:lnTo>
                <a:lnTo>
                  <a:pt x="36183" y="-20011"/>
                </a:lnTo>
                <a:lnTo>
                  <a:pt x="32867" y="-22186"/>
                </a:lnTo>
                <a:lnTo>
                  <a:pt x="29135" y="-23211"/>
                </a:lnTo>
                <a:lnTo>
                  <a:pt x="26074" y="-23568"/>
                </a:lnTo>
                <a:lnTo>
                  <a:pt x="13258" y="-23608"/>
                </a:lnTo>
                <a:lnTo>
                  <a:pt x="11581" y="-23378"/>
                </a:lnTo>
                <a:lnTo>
                  <a:pt x="9589" y="-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7502514" y="5068656"/>
            <a:ext cx="37162" cy="52401"/>
          </a:xfrm>
          <a:custGeom>
            <a:avLst/>
            <a:gdLst/>
            <a:ahLst/>
            <a:cxnLst/>
            <a:rect l="l" t="t" r="r" b="b"/>
            <a:pathLst>
              <a:path w="37162" h="52401">
                <a:moveTo>
                  <a:pt x="36248" y="0"/>
                </a:moveTo>
                <a:lnTo>
                  <a:pt x="12816" y="0"/>
                </a:lnTo>
                <a:lnTo>
                  <a:pt x="11570" y="204"/>
                </a:lnTo>
                <a:lnTo>
                  <a:pt x="9681" y="2818"/>
                </a:lnTo>
                <a:lnTo>
                  <a:pt x="0" y="51104"/>
                </a:lnTo>
                <a:lnTo>
                  <a:pt x="1106" y="52236"/>
                </a:lnTo>
                <a:lnTo>
                  <a:pt x="3898" y="52401"/>
                </a:lnTo>
                <a:lnTo>
                  <a:pt x="6938" y="51104"/>
                </a:lnTo>
                <a:lnTo>
                  <a:pt x="11294" y="29390"/>
                </a:lnTo>
                <a:lnTo>
                  <a:pt x="29311" y="29390"/>
                </a:lnTo>
                <a:lnTo>
                  <a:pt x="30239" y="28943"/>
                </a:lnTo>
                <a:lnTo>
                  <a:pt x="31330" y="26240"/>
                </a:lnTo>
                <a:lnTo>
                  <a:pt x="30520" y="23623"/>
                </a:lnTo>
                <a:lnTo>
                  <a:pt x="12459" y="23623"/>
                </a:lnTo>
                <a:lnTo>
                  <a:pt x="16001" y="5882"/>
                </a:lnTo>
                <a:lnTo>
                  <a:pt x="35068" y="5882"/>
                </a:lnTo>
                <a:lnTo>
                  <a:pt x="36767" y="3948"/>
                </a:lnTo>
                <a:lnTo>
                  <a:pt x="37162" y="1371"/>
                </a:lnTo>
                <a:lnTo>
                  <a:pt x="3624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7535746" y="5068422"/>
            <a:ext cx="44207" cy="52627"/>
          </a:xfrm>
          <a:custGeom>
            <a:avLst/>
            <a:gdLst/>
            <a:ahLst/>
            <a:cxnLst/>
            <a:rect l="l" t="t" r="r" b="b"/>
            <a:pathLst>
              <a:path w="44207" h="52627">
                <a:moveTo>
                  <a:pt x="32802" y="0"/>
                </a:moveTo>
                <a:lnTo>
                  <a:pt x="29933" y="49"/>
                </a:lnTo>
                <a:lnTo>
                  <a:pt x="27165" y="1446"/>
                </a:lnTo>
                <a:lnTo>
                  <a:pt x="0" y="49884"/>
                </a:lnTo>
                <a:lnTo>
                  <a:pt x="1079" y="52602"/>
                </a:lnTo>
                <a:lnTo>
                  <a:pt x="3873" y="52617"/>
                </a:lnTo>
                <a:lnTo>
                  <a:pt x="6767" y="51271"/>
                </a:lnTo>
                <a:lnTo>
                  <a:pt x="13575" y="38685"/>
                </a:lnTo>
                <a:lnTo>
                  <a:pt x="16484" y="33173"/>
                </a:lnTo>
                <a:lnTo>
                  <a:pt x="30581" y="7164"/>
                </a:lnTo>
                <a:lnTo>
                  <a:pt x="34541" y="33173"/>
                </a:lnTo>
                <a:lnTo>
                  <a:pt x="35304" y="38685"/>
                </a:lnTo>
                <a:lnTo>
                  <a:pt x="37249" y="51381"/>
                </a:lnTo>
                <a:lnTo>
                  <a:pt x="37716" y="52285"/>
                </a:lnTo>
                <a:lnTo>
                  <a:pt x="40459" y="52627"/>
                </a:lnTo>
                <a:lnTo>
                  <a:pt x="43167" y="52487"/>
                </a:lnTo>
                <a:lnTo>
                  <a:pt x="44207" y="49935"/>
                </a:lnTo>
                <a:lnTo>
                  <a:pt x="36385" y="1485"/>
                </a:lnTo>
                <a:lnTo>
                  <a:pt x="35406" y="280"/>
                </a:lnTo>
                <a:lnTo>
                  <a:pt x="32802" y="0"/>
                </a:lnTo>
                <a:close/>
              </a:path>
              <a:path w="44207" h="52627">
                <a:moveTo>
                  <a:pt x="16484" y="33173"/>
                </a:moveTo>
                <a:lnTo>
                  <a:pt x="13575" y="38685"/>
                </a:lnTo>
                <a:lnTo>
                  <a:pt x="35304" y="38685"/>
                </a:lnTo>
                <a:lnTo>
                  <a:pt x="34541" y="33173"/>
                </a:lnTo>
                <a:lnTo>
                  <a:pt x="16484" y="331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7580811" y="5111788"/>
            <a:ext cx="16535" cy="20713"/>
          </a:xfrm>
          <a:custGeom>
            <a:avLst/>
            <a:gdLst/>
            <a:ahLst/>
            <a:cxnLst/>
            <a:rect l="l" t="t" r="r" b="b"/>
            <a:pathLst>
              <a:path w="16535" h="20713">
                <a:moveTo>
                  <a:pt x="16535" y="2094"/>
                </a:moveTo>
                <a:lnTo>
                  <a:pt x="15836" y="457"/>
                </a:lnTo>
                <a:lnTo>
                  <a:pt x="13107" y="0"/>
                </a:lnTo>
                <a:lnTo>
                  <a:pt x="9982" y="557"/>
                </a:lnTo>
                <a:lnTo>
                  <a:pt x="8635" y="3265"/>
                </a:lnTo>
                <a:lnTo>
                  <a:pt x="7721" y="8023"/>
                </a:lnTo>
                <a:lnTo>
                  <a:pt x="140" y="19100"/>
                </a:lnTo>
                <a:lnTo>
                  <a:pt x="0" y="20458"/>
                </a:lnTo>
                <a:lnTo>
                  <a:pt x="2653" y="20713"/>
                </a:lnTo>
                <a:lnTo>
                  <a:pt x="5370" y="19583"/>
                </a:lnTo>
                <a:lnTo>
                  <a:pt x="12585" y="11289"/>
                </a:lnTo>
                <a:lnTo>
                  <a:pt x="14820" y="8255"/>
                </a:lnTo>
                <a:lnTo>
                  <a:pt x="16207" y="5154"/>
                </a:lnTo>
                <a:lnTo>
                  <a:pt x="16535" y="2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7622103" y="5068422"/>
            <a:ext cx="44208" cy="52627"/>
          </a:xfrm>
          <a:custGeom>
            <a:avLst/>
            <a:gdLst/>
            <a:ahLst/>
            <a:cxnLst/>
            <a:rect l="l" t="t" r="r" b="b"/>
            <a:pathLst>
              <a:path w="44208" h="52627">
                <a:moveTo>
                  <a:pt x="32804" y="0"/>
                </a:moveTo>
                <a:lnTo>
                  <a:pt x="29945" y="49"/>
                </a:lnTo>
                <a:lnTo>
                  <a:pt x="27166" y="1446"/>
                </a:lnTo>
                <a:lnTo>
                  <a:pt x="0" y="49884"/>
                </a:lnTo>
                <a:lnTo>
                  <a:pt x="1090" y="52602"/>
                </a:lnTo>
                <a:lnTo>
                  <a:pt x="3873" y="52617"/>
                </a:lnTo>
                <a:lnTo>
                  <a:pt x="6769" y="51271"/>
                </a:lnTo>
                <a:lnTo>
                  <a:pt x="13576" y="38685"/>
                </a:lnTo>
                <a:lnTo>
                  <a:pt x="16484" y="33173"/>
                </a:lnTo>
                <a:lnTo>
                  <a:pt x="30593" y="7164"/>
                </a:lnTo>
                <a:lnTo>
                  <a:pt x="34546" y="33173"/>
                </a:lnTo>
                <a:lnTo>
                  <a:pt x="35305" y="38685"/>
                </a:lnTo>
                <a:lnTo>
                  <a:pt x="37249" y="51381"/>
                </a:lnTo>
                <a:lnTo>
                  <a:pt x="37717" y="52285"/>
                </a:lnTo>
                <a:lnTo>
                  <a:pt x="40460" y="52627"/>
                </a:lnTo>
                <a:lnTo>
                  <a:pt x="43178" y="52487"/>
                </a:lnTo>
                <a:lnTo>
                  <a:pt x="44208" y="49935"/>
                </a:lnTo>
                <a:lnTo>
                  <a:pt x="36399" y="1485"/>
                </a:lnTo>
                <a:lnTo>
                  <a:pt x="35406" y="280"/>
                </a:lnTo>
                <a:lnTo>
                  <a:pt x="32804" y="0"/>
                </a:lnTo>
                <a:close/>
              </a:path>
              <a:path w="44208" h="52627">
                <a:moveTo>
                  <a:pt x="16484" y="33173"/>
                </a:moveTo>
                <a:lnTo>
                  <a:pt x="13576" y="38685"/>
                </a:lnTo>
                <a:lnTo>
                  <a:pt x="35305" y="38685"/>
                </a:lnTo>
                <a:lnTo>
                  <a:pt x="34546" y="33173"/>
                </a:lnTo>
                <a:lnTo>
                  <a:pt x="16484" y="331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7675848" y="5068004"/>
            <a:ext cx="41515" cy="53453"/>
          </a:xfrm>
          <a:custGeom>
            <a:avLst/>
            <a:gdLst/>
            <a:ahLst/>
            <a:cxnLst/>
            <a:rect l="l" t="t" r="r" b="b"/>
            <a:pathLst>
              <a:path w="41515" h="53453">
                <a:moveTo>
                  <a:pt x="0" y="34425"/>
                </a:moveTo>
                <a:lnTo>
                  <a:pt x="0" y="37515"/>
                </a:lnTo>
                <a:lnTo>
                  <a:pt x="431" y="40243"/>
                </a:lnTo>
                <a:lnTo>
                  <a:pt x="1269" y="42631"/>
                </a:lnTo>
                <a:lnTo>
                  <a:pt x="3315" y="46987"/>
                </a:lnTo>
                <a:lnTo>
                  <a:pt x="6400" y="50187"/>
                </a:lnTo>
                <a:lnTo>
                  <a:pt x="10490" y="52232"/>
                </a:lnTo>
                <a:lnTo>
                  <a:pt x="15162" y="53453"/>
                </a:lnTo>
                <a:lnTo>
                  <a:pt x="19724" y="53453"/>
                </a:lnTo>
                <a:lnTo>
                  <a:pt x="23075" y="52945"/>
                </a:lnTo>
                <a:lnTo>
                  <a:pt x="26175" y="52221"/>
                </a:lnTo>
                <a:lnTo>
                  <a:pt x="29883" y="50774"/>
                </a:lnTo>
                <a:lnTo>
                  <a:pt x="33285" y="48031"/>
                </a:lnTo>
                <a:lnTo>
                  <a:pt x="33933" y="45463"/>
                </a:lnTo>
                <a:lnTo>
                  <a:pt x="33591" y="42771"/>
                </a:lnTo>
                <a:lnTo>
                  <a:pt x="30797" y="43940"/>
                </a:lnTo>
                <a:lnTo>
                  <a:pt x="27712" y="45629"/>
                </a:lnTo>
                <a:lnTo>
                  <a:pt x="24893" y="46619"/>
                </a:lnTo>
                <a:lnTo>
                  <a:pt x="21578" y="47332"/>
                </a:lnTo>
                <a:lnTo>
                  <a:pt x="17589" y="47332"/>
                </a:lnTo>
                <a:lnTo>
                  <a:pt x="14428" y="46443"/>
                </a:lnTo>
                <a:lnTo>
                  <a:pt x="10680" y="43811"/>
                </a:lnTo>
                <a:lnTo>
                  <a:pt x="8891" y="41248"/>
                </a:lnTo>
                <a:lnTo>
                  <a:pt x="7811" y="37892"/>
                </a:lnTo>
                <a:lnTo>
                  <a:pt x="7545" y="33817"/>
                </a:lnTo>
                <a:lnTo>
                  <a:pt x="7735" y="29959"/>
                </a:lnTo>
                <a:lnTo>
                  <a:pt x="8470" y="25764"/>
                </a:lnTo>
                <a:lnTo>
                  <a:pt x="9781" y="21624"/>
                </a:lnTo>
                <a:lnTo>
                  <a:pt x="11455" y="17599"/>
                </a:lnTo>
                <a:lnTo>
                  <a:pt x="13715" y="13841"/>
                </a:lnTo>
                <a:lnTo>
                  <a:pt x="16508" y="10741"/>
                </a:lnTo>
                <a:lnTo>
                  <a:pt x="19673" y="8164"/>
                </a:lnTo>
                <a:lnTo>
                  <a:pt x="23381" y="6475"/>
                </a:lnTo>
                <a:lnTo>
                  <a:pt x="27698" y="6055"/>
                </a:lnTo>
                <a:lnTo>
                  <a:pt x="31431" y="6296"/>
                </a:lnTo>
                <a:lnTo>
                  <a:pt x="35253" y="7821"/>
                </a:lnTo>
                <a:lnTo>
                  <a:pt x="38177" y="10019"/>
                </a:lnTo>
                <a:lnTo>
                  <a:pt x="41046" y="8887"/>
                </a:lnTo>
                <a:lnTo>
                  <a:pt x="41515" y="5968"/>
                </a:lnTo>
                <a:lnTo>
                  <a:pt x="40716" y="4124"/>
                </a:lnTo>
                <a:lnTo>
                  <a:pt x="38087" y="2346"/>
                </a:lnTo>
                <a:lnTo>
                  <a:pt x="35434" y="1115"/>
                </a:lnTo>
                <a:lnTo>
                  <a:pt x="32017" y="226"/>
                </a:lnTo>
                <a:lnTo>
                  <a:pt x="28220" y="0"/>
                </a:lnTo>
                <a:lnTo>
                  <a:pt x="25095" y="0"/>
                </a:lnTo>
                <a:lnTo>
                  <a:pt x="22236" y="492"/>
                </a:lnTo>
                <a:lnTo>
                  <a:pt x="19634" y="1471"/>
                </a:lnTo>
                <a:lnTo>
                  <a:pt x="17016" y="2462"/>
                </a:lnTo>
                <a:lnTo>
                  <a:pt x="14679" y="3793"/>
                </a:lnTo>
                <a:lnTo>
                  <a:pt x="10529" y="7225"/>
                </a:lnTo>
                <a:lnTo>
                  <a:pt x="7113" y="11455"/>
                </a:lnTo>
                <a:lnTo>
                  <a:pt x="4230" y="16113"/>
                </a:lnTo>
                <a:lnTo>
                  <a:pt x="3188" y="18665"/>
                </a:lnTo>
                <a:lnTo>
                  <a:pt x="2134" y="21217"/>
                </a:lnTo>
                <a:lnTo>
                  <a:pt x="1346" y="23849"/>
                </a:lnTo>
                <a:lnTo>
                  <a:pt x="812" y="26543"/>
                </a:lnTo>
                <a:lnTo>
                  <a:pt x="266" y="29245"/>
                </a:lnTo>
                <a:lnTo>
                  <a:pt x="0" y="31874"/>
                </a:lnTo>
                <a:lnTo>
                  <a:pt x="0" y="344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7717784" y="5068450"/>
            <a:ext cx="16930" cy="52603"/>
          </a:xfrm>
          <a:custGeom>
            <a:avLst/>
            <a:gdLst/>
            <a:ahLst/>
            <a:cxnLst/>
            <a:rect l="l" t="t" r="r" b="b"/>
            <a:pathLst>
              <a:path w="16930" h="52603">
                <a:moveTo>
                  <a:pt x="6932" y="51361"/>
                </a:moveTo>
                <a:lnTo>
                  <a:pt x="16930" y="1220"/>
                </a:lnTo>
                <a:lnTo>
                  <a:pt x="15353" y="64"/>
                </a:lnTo>
                <a:lnTo>
                  <a:pt x="12548" y="0"/>
                </a:lnTo>
                <a:lnTo>
                  <a:pt x="9996" y="1220"/>
                </a:lnTo>
                <a:lnTo>
                  <a:pt x="0" y="51361"/>
                </a:lnTo>
                <a:lnTo>
                  <a:pt x="1104" y="52442"/>
                </a:lnTo>
                <a:lnTo>
                  <a:pt x="3873" y="52603"/>
                </a:lnTo>
                <a:lnTo>
                  <a:pt x="6932" y="513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7735575" y="5067896"/>
            <a:ext cx="36903" cy="53682"/>
          </a:xfrm>
          <a:custGeom>
            <a:avLst/>
            <a:gdLst/>
            <a:ahLst/>
            <a:cxnLst/>
            <a:rect l="l" t="t" r="r" b="b"/>
            <a:pathLst>
              <a:path w="36903" h="53682">
                <a:moveTo>
                  <a:pt x="659" y="44870"/>
                </a:moveTo>
                <a:lnTo>
                  <a:pt x="0" y="47509"/>
                </a:lnTo>
                <a:lnTo>
                  <a:pt x="810" y="50076"/>
                </a:lnTo>
                <a:lnTo>
                  <a:pt x="3884" y="51789"/>
                </a:lnTo>
                <a:lnTo>
                  <a:pt x="7416" y="52984"/>
                </a:lnTo>
                <a:lnTo>
                  <a:pt x="10234" y="53541"/>
                </a:lnTo>
                <a:lnTo>
                  <a:pt x="13395" y="53682"/>
                </a:lnTo>
                <a:lnTo>
                  <a:pt x="16409" y="53682"/>
                </a:lnTo>
                <a:lnTo>
                  <a:pt x="19137" y="53235"/>
                </a:lnTo>
                <a:lnTo>
                  <a:pt x="24027" y="51512"/>
                </a:lnTo>
                <a:lnTo>
                  <a:pt x="27849" y="48830"/>
                </a:lnTo>
                <a:lnTo>
                  <a:pt x="30910" y="45593"/>
                </a:lnTo>
                <a:lnTo>
                  <a:pt x="32804" y="41579"/>
                </a:lnTo>
                <a:lnTo>
                  <a:pt x="33271" y="37158"/>
                </a:lnTo>
                <a:lnTo>
                  <a:pt x="33004" y="33933"/>
                </a:lnTo>
                <a:lnTo>
                  <a:pt x="31954" y="31315"/>
                </a:lnTo>
                <a:lnTo>
                  <a:pt x="29588" y="28154"/>
                </a:lnTo>
                <a:lnTo>
                  <a:pt x="26403" y="25728"/>
                </a:lnTo>
                <a:lnTo>
                  <a:pt x="23036" y="23658"/>
                </a:lnTo>
                <a:lnTo>
                  <a:pt x="19745" y="21714"/>
                </a:lnTo>
                <a:lnTo>
                  <a:pt x="17078" y="19583"/>
                </a:lnTo>
                <a:lnTo>
                  <a:pt x="15354" y="17006"/>
                </a:lnTo>
                <a:lnTo>
                  <a:pt x="15087" y="13625"/>
                </a:lnTo>
                <a:lnTo>
                  <a:pt x="16128" y="10364"/>
                </a:lnTo>
                <a:lnTo>
                  <a:pt x="18425" y="7707"/>
                </a:lnTo>
                <a:lnTo>
                  <a:pt x="21931" y="6043"/>
                </a:lnTo>
                <a:lnTo>
                  <a:pt x="25006" y="5802"/>
                </a:lnTo>
                <a:lnTo>
                  <a:pt x="27785" y="5982"/>
                </a:lnTo>
                <a:lnTo>
                  <a:pt x="31024" y="7048"/>
                </a:lnTo>
                <a:lnTo>
                  <a:pt x="33858" y="8545"/>
                </a:lnTo>
                <a:lnTo>
                  <a:pt x="36471" y="7299"/>
                </a:lnTo>
                <a:lnTo>
                  <a:pt x="36903" y="4711"/>
                </a:lnTo>
                <a:lnTo>
                  <a:pt x="35521" y="2462"/>
                </a:lnTo>
                <a:lnTo>
                  <a:pt x="32421" y="1104"/>
                </a:lnTo>
                <a:lnTo>
                  <a:pt x="29260" y="316"/>
                </a:lnTo>
                <a:lnTo>
                  <a:pt x="25563" y="0"/>
                </a:lnTo>
                <a:lnTo>
                  <a:pt x="22885" y="0"/>
                </a:lnTo>
                <a:lnTo>
                  <a:pt x="20459" y="392"/>
                </a:lnTo>
                <a:lnTo>
                  <a:pt x="16103" y="2005"/>
                </a:lnTo>
                <a:lnTo>
                  <a:pt x="12722" y="4507"/>
                </a:lnTo>
                <a:lnTo>
                  <a:pt x="10008" y="7531"/>
                </a:lnTo>
                <a:lnTo>
                  <a:pt x="8331" y="11238"/>
                </a:lnTo>
                <a:lnTo>
                  <a:pt x="7923" y="15353"/>
                </a:lnTo>
                <a:lnTo>
                  <a:pt x="8180" y="18629"/>
                </a:lnTo>
                <a:lnTo>
                  <a:pt x="9904" y="22387"/>
                </a:lnTo>
                <a:lnTo>
                  <a:pt x="12520" y="25285"/>
                </a:lnTo>
                <a:lnTo>
                  <a:pt x="15772" y="27532"/>
                </a:lnTo>
                <a:lnTo>
                  <a:pt x="19113" y="29526"/>
                </a:lnTo>
                <a:lnTo>
                  <a:pt x="22249" y="31431"/>
                </a:lnTo>
                <a:lnTo>
                  <a:pt x="25081" y="34606"/>
                </a:lnTo>
                <a:lnTo>
                  <a:pt x="25855" y="37771"/>
                </a:lnTo>
                <a:lnTo>
                  <a:pt x="25579" y="40424"/>
                </a:lnTo>
                <a:lnTo>
                  <a:pt x="23735" y="43891"/>
                </a:lnTo>
                <a:lnTo>
                  <a:pt x="20485" y="46403"/>
                </a:lnTo>
                <a:lnTo>
                  <a:pt x="17524" y="47447"/>
                </a:lnTo>
                <a:lnTo>
                  <a:pt x="13957" y="47725"/>
                </a:lnTo>
                <a:lnTo>
                  <a:pt x="10652" y="47498"/>
                </a:lnTo>
                <a:lnTo>
                  <a:pt x="6883" y="46187"/>
                </a:lnTo>
                <a:lnTo>
                  <a:pt x="3528" y="44283"/>
                </a:lnTo>
                <a:lnTo>
                  <a:pt x="659" y="44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7771564" y="5063611"/>
            <a:ext cx="22781" cy="71083"/>
          </a:xfrm>
          <a:custGeom>
            <a:avLst/>
            <a:gdLst/>
            <a:ahLst/>
            <a:cxnLst/>
            <a:rect l="l" t="t" r="r" b="b"/>
            <a:pathLst>
              <a:path w="22781" h="71083">
                <a:moveTo>
                  <a:pt x="14641" y="35219"/>
                </a:moveTo>
                <a:lnTo>
                  <a:pt x="13715" y="39269"/>
                </a:lnTo>
                <a:lnTo>
                  <a:pt x="12430" y="43459"/>
                </a:lnTo>
                <a:lnTo>
                  <a:pt x="11164" y="47650"/>
                </a:lnTo>
                <a:lnTo>
                  <a:pt x="9497" y="51930"/>
                </a:lnTo>
                <a:lnTo>
                  <a:pt x="7466" y="56300"/>
                </a:lnTo>
                <a:lnTo>
                  <a:pt x="5421" y="60667"/>
                </a:lnTo>
                <a:lnTo>
                  <a:pt x="2934" y="65037"/>
                </a:lnTo>
                <a:lnTo>
                  <a:pt x="0" y="69455"/>
                </a:lnTo>
                <a:lnTo>
                  <a:pt x="890" y="70981"/>
                </a:lnTo>
                <a:lnTo>
                  <a:pt x="3517" y="71083"/>
                </a:lnTo>
                <a:lnTo>
                  <a:pt x="6170" y="70067"/>
                </a:lnTo>
                <a:lnTo>
                  <a:pt x="9310" y="65506"/>
                </a:lnTo>
                <a:lnTo>
                  <a:pt x="11937" y="61113"/>
                </a:lnTo>
                <a:lnTo>
                  <a:pt x="14043" y="56819"/>
                </a:lnTo>
                <a:lnTo>
                  <a:pt x="16153" y="52528"/>
                </a:lnTo>
                <a:lnTo>
                  <a:pt x="17867" y="48388"/>
                </a:lnTo>
                <a:lnTo>
                  <a:pt x="19178" y="44373"/>
                </a:lnTo>
                <a:lnTo>
                  <a:pt x="20469" y="40374"/>
                </a:lnTo>
                <a:lnTo>
                  <a:pt x="21409" y="36511"/>
                </a:lnTo>
                <a:lnTo>
                  <a:pt x="21957" y="32792"/>
                </a:lnTo>
                <a:lnTo>
                  <a:pt x="22489" y="29070"/>
                </a:lnTo>
                <a:lnTo>
                  <a:pt x="22781" y="25477"/>
                </a:lnTo>
                <a:lnTo>
                  <a:pt x="22781" y="17946"/>
                </a:lnTo>
                <a:lnTo>
                  <a:pt x="22478" y="14188"/>
                </a:lnTo>
                <a:lnTo>
                  <a:pt x="21855" y="10707"/>
                </a:lnTo>
                <a:lnTo>
                  <a:pt x="21233" y="7226"/>
                </a:lnTo>
                <a:lnTo>
                  <a:pt x="20419" y="3963"/>
                </a:lnTo>
                <a:lnTo>
                  <a:pt x="19429" y="900"/>
                </a:lnTo>
                <a:lnTo>
                  <a:pt x="19188" y="482"/>
                </a:lnTo>
                <a:lnTo>
                  <a:pt x="16610" y="0"/>
                </a:lnTo>
                <a:lnTo>
                  <a:pt x="13917" y="1814"/>
                </a:lnTo>
                <a:lnTo>
                  <a:pt x="14616" y="4687"/>
                </a:lnTo>
                <a:lnTo>
                  <a:pt x="15173" y="7813"/>
                </a:lnTo>
                <a:lnTo>
                  <a:pt x="15595" y="10988"/>
                </a:lnTo>
                <a:lnTo>
                  <a:pt x="15887" y="14159"/>
                </a:lnTo>
                <a:lnTo>
                  <a:pt x="16088" y="17324"/>
                </a:lnTo>
                <a:lnTo>
                  <a:pt x="16128" y="23724"/>
                </a:lnTo>
                <a:lnTo>
                  <a:pt x="15836" y="27418"/>
                </a:lnTo>
                <a:lnTo>
                  <a:pt x="15238" y="31316"/>
                </a:lnTo>
                <a:lnTo>
                  <a:pt x="14641" y="352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90550" y="1665377"/>
            <a:ext cx="23166" cy="114595"/>
          </a:xfrm>
          <a:custGeom>
            <a:avLst/>
            <a:gdLst/>
            <a:ahLst/>
            <a:cxnLst/>
            <a:rect l="l" t="t" r="r" b="b"/>
            <a:pathLst>
              <a:path w="23166" h="114595">
                <a:moveTo>
                  <a:pt x="23166" y="110909"/>
                </a:moveTo>
                <a:lnTo>
                  <a:pt x="23166" y="3683"/>
                </a:lnTo>
                <a:lnTo>
                  <a:pt x="22594" y="2109"/>
                </a:lnTo>
                <a:lnTo>
                  <a:pt x="19825" y="662"/>
                </a:lnTo>
                <a:lnTo>
                  <a:pt x="17197" y="256"/>
                </a:lnTo>
                <a:lnTo>
                  <a:pt x="13867" y="0"/>
                </a:lnTo>
                <a:lnTo>
                  <a:pt x="9359" y="0"/>
                </a:lnTo>
                <a:lnTo>
                  <a:pt x="6045" y="256"/>
                </a:lnTo>
                <a:lnTo>
                  <a:pt x="2501" y="969"/>
                </a:lnTo>
                <a:lnTo>
                  <a:pt x="0" y="3683"/>
                </a:lnTo>
                <a:lnTo>
                  <a:pt x="0" y="110909"/>
                </a:lnTo>
                <a:lnTo>
                  <a:pt x="572" y="112486"/>
                </a:lnTo>
                <a:lnTo>
                  <a:pt x="3327" y="113922"/>
                </a:lnTo>
                <a:lnTo>
                  <a:pt x="6008" y="114340"/>
                </a:lnTo>
                <a:lnTo>
                  <a:pt x="9359" y="114595"/>
                </a:lnTo>
                <a:lnTo>
                  <a:pt x="13867" y="114595"/>
                </a:lnTo>
                <a:lnTo>
                  <a:pt x="17197" y="114340"/>
                </a:lnTo>
                <a:lnTo>
                  <a:pt x="20714" y="113626"/>
                </a:lnTo>
                <a:lnTo>
                  <a:pt x="23166" y="110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38175" y="1665547"/>
            <a:ext cx="93625" cy="114425"/>
          </a:xfrm>
          <a:custGeom>
            <a:avLst/>
            <a:gdLst/>
            <a:ahLst/>
            <a:cxnLst/>
            <a:rect l="l" t="t" r="r" b="b"/>
            <a:pathLst>
              <a:path w="93625" h="114425">
                <a:moveTo>
                  <a:pt x="2019" y="113424"/>
                </a:moveTo>
                <a:lnTo>
                  <a:pt x="5180" y="114159"/>
                </a:lnTo>
                <a:lnTo>
                  <a:pt x="8215" y="114425"/>
                </a:lnTo>
                <a:lnTo>
                  <a:pt x="12379" y="114425"/>
                </a:lnTo>
                <a:lnTo>
                  <a:pt x="15454" y="114159"/>
                </a:lnTo>
                <a:lnTo>
                  <a:pt x="18655" y="113424"/>
                </a:lnTo>
                <a:lnTo>
                  <a:pt x="20800" y="110652"/>
                </a:lnTo>
                <a:lnTo>
                  <a:pt x="20624" y="38303"/>
                </a:lnTo>
                <a:lnTo>
                  <a:pt x="20497" y="34123"/>
                </a:lnTo>
                <a:lnTo>
                  <a:pt x="20332" y="29918"/>
                </a:lnTo>
                <a:lnTo>
                  <a:pt x="20091" y="25703"/>
                </a:lnTo>
                <a:lnTo>
                  <a:pt x="20281" y="25703"/>
                </a:lnTo>
                <a:lnTo>
                  <a:pt x="21614" y="29159"/>
                </a:lnTo>
                <a:lnTo>
                  <a:pt x="23136" y="32716"/>
                </a:lnTo>
                <a:lnTo>
                  <a:pt x="24839" y="36374"/>
                </a:lnTo>
                <a:lnTo>
                  <a:pt x="26527" y="40017"/>
                </a:lnTo>
                <a:lnTo>
                  <a:pt x="28205" y="43434"/>
                </a:lnTo>
                <a:lnTo>
                  <a:pt x="29843" y="46593"/>
                </a:lnTo>
                <a:lnTo>
                  <a:pt x="58089" y="99679"/>
                </a:lnTo>
                <a:lnTo>
                  <a:pt x="59547" y="102603"/>
                </a:lnTo>
                <a:lnTo>
                  <a:pt x="63205" y="108672"/>
                </a:lnTo>
                <a:lnTo>
                  <a:pt x="68313" y="113042"/>
                </a:lnTo>
                <a:lnTo>
                  <a:pt x="75120" y="114068"/>
                </a:lnTo>
                <a:lnTo>
                  <a:pt x="84938" y="114068"/>
                </a:lnTo>
                <a:lnTo>
                  <a:pt x="88225" y="113586"/>
                </a:lnTo>
                <a:lnTo>
                  <a:pt x="91043" y="112053"/>
                </a:lnTo>
                <a:lnTo>
                  <a:pt x="92923" y="109421"/>
                </a:lnTo>
                <a:lnTo>
                  <a:pt x="93625" y="105829"/>
                </a:lnTo>
                <a:lnTo>
                  <a:pt x="93625" y="3771"/>
                </a:lnTo>
                <a:lnTo>
                  <a:pt x="91655" y="963"/>
                </a:lnTo>
                <a:lnTo>
                  <a:pt x="88541" y="226"/>
                </a:lnTo>
                <a:lnTo>
                  <a:pt x="85521" y="0"/>
                </a:lnTo>
                <a:lnTo>
                  <a:pt x="81432" y="0"/>
                </a:lnTo>
                <a:lnTo>
                  <a:pt x="75120" y="963"/>
                </a:lnTo>
                <a:lnTo>
                  <a:pt x="73051" y="74206"/>
                </a:lnTo>
                <a:lnTo>
                  <a:pt x="73187" y="78487"/>
                </a:lnTo>
                <a:lnTo>
                  <a:pt x="73263" y="82576"/>
                </a:lnTo>
                <a:lnTo>
                  <a:pt x="71132" y="77889"/>
                </a:lnTo>
                <a:lnTo>
                  <a:pt x="68921" y="73216"/>
                </a:lnTo>
                <a:lnTo>
                  <a:pt x="66596" y="68403"/>
                </a:lnTo>
                <a:lnTo>
                  <a:pt x="64223" y="63550"/>
                </a:lnTo>
                <a:lnTo>
                  <a:pt x="61696" y="58686"/>
                </a:lnTo>
                <a:lnTo>
                  <a:pt x="59143" y="53708"/>
                </a:lnTo>
                <a:lnTo>
                  <a:pt x="37033" y="12193"/>
                </a:lnTo>
                <a:lnTo>
                  <a:pt x="35913" y="9917"/>
                </a:lnTo>
                <a:lnTo>
                  <a:pt x="33781" y="6450"/>
                </a:lnTo>
                <a:lnTo>
                  <a:pt x="30401" y="2807"/>
                </a:lnTo>
                <a:lnTo>
                  <a:pt x="27838" y="1306"/>
                </a:lnTo>
                <a:lnTo>
                  <a:pt x="24800" y="546"/>
                </a:lnTo>
                <a:lnTo>
                  <a:pt x="20713" y="341"/>
                </a:lnTo>
                <a:lnTo>
                  <a:pt x="6004" y="341"/>
                </a:lnTo>
                <a:lnTo>
                  <a:pt x="2411" y="2411"/>
                </a:lnTo>
                <a:lnTo>
                  <a:pt x="0" y="5853"/>
                </a:lnTo>
                <a:lnTo>
                  <a:pt x="0" y="110652"/>
                </a:lnTo>
                <a:lnTo>
                  <a:pt x="2019" y="113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44966" y="1665897"/>
            <a:ext cx="86868" cy="114068"/>
          </a:xfrm>
          <a:custGeom>
            <a:avLst/>
            <a:gdLst/>
            <a:ahLst/>
            <a:cxnLst/>
            <a:rect l="l" t="t" r="r" b="b"/>
            <a:pathLst>
              <a:path w="86868" h="114068">
                <a:moveTo>
                  <a:pt x="32424" y="111963"/>
                </a:moveTo>
                <a:lnTo>
                  <a:pt x="35192" y="113409"/>
                </a:lnTo>
                <a:lnTo>
                  <a:pt x="37871" y="113817"/>
                </a:lnTo>
                <a:lnTo>
                  <a:pt x="41212" y="114068"/>
                </a:lnTo>
                <a:lnTo>
                  <a:pt x="45659" y="114068"/>
                </a:lnTo>
                <a:lnTo>
                  <a:pt x="49010" y="113817"/>
                </a:lnTo>
                <a:lnTo>
                  <a:pt x="52566" y="113103"/>
                </a:lnTo>
                <a:lnTo>
                  <a:pt x="55018" y="110385"/>
                </a:lnTo>
                <a:lnTo>
                  <a:pt x="55018" y="18859"/>
                </a:lnTo>
                <a:lnTo>
                  <a:pt x="83440" y="18859"/>
                </a:lnTo>
                <a:lnTo>
                  <a:pt x="84470" y="18694"/>
                </a:lnTo>
                <a:lnTo>
                  <a:pt x="86285" y="15986"/>
                </a:lnTo>
                <a:lnTo>
                  <a:pt x="86791" y="12625"/>
                </a:lnTo>
                <a:lnTo>
                  <a:pt x="86868" y="7721"/>
                </a:lnTo>
                <a:lnTo>
                  <a:pt x="86640" y="5003"/>
                </a:lnTo>
                <a:lnTo>
                  <a:pt x="85992" y="2068"/>
                </a:lnTo>
                <a:lnTo>
                  <a:pt x="83440" y="0"/>
                </a:lnTo>
                <a:lnTo>
                  <a:pt x="3430" y="0"/>
                </a:lnTo>
                <a:lnTo>
                  <a:pt x="877" y="2068"/>
                </a:lnTo>
                <a:lnTo>
                  <a:pt x="229" y="5003"/>
                </a:lnTo>
                <a:lnTo>
                  <a:pt x="0" y="7721"/>
                </a:lnTo>
                <a:lnTo>
                  <a:pt x="0" y="11173"/>
                </a:lnTo>
                <a:lnTo>
                  <a:pt x="229" y="13830"/>
                </a:lnTo>
                <a:lnTo>
                  <a:pt x="877" y="16714"/>
                </a:lnTo>
                <a:lnTo>
                  <a:pt x="3430" y="18859"/>
                </a:lnTo>
                <a:lnTo>
                  <a:pt x="31852" y="18859"/>
                </a:lnTo>
                <a:lnTo>
                  <a:pt x="31852" y="110385"/>
                </a:lnTo>
                <a:lnTo>
                  <a:pt x="32424" y="111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45193" y="1699420"/>
            <a:ext cx="59396" cy="110224"/>
          </a:xfrm>
          <a:custGeom>
            <a:avLst/>
            <a:gdLst/>
            <a:ahLst/>
            <a:cxnLst/>
            <a:rect l="l" t="t" r="r" b="b"/>
            <a:pathLst>
              <a:path w="59396" h="110224">
                <a:moveTo>
                  <a:pt x="59396" y="76694"/>
                </a:moveTo>
                <a:lnTo>
                  <a:pt x="54482" y="0"/>
                </a:lnTo>
                <a:lnTo>
                  <a:pt x="54075" y="4672"/>
                </a:lnTo>
                <a:lnTo>
                  <a:pt x="52438" y="8657"/>
                </a:lnTo>
                <a:lnTo>
                  <a:pt x="49568" y="11807"/>
                </a:lnTo>
                <a:lnTo>
                  <a:pt x="49226" y="51332"/>
                </a:lnTo>
                <a:lnTo>
                  <a:pt x="59396" y="76694"/>
                </a:lnTo>
                <a:close/>
              </a:path>
              <a:path w="59396" h="110224">
                <a:moveTo>
                  <a:pt x="9259" y="80553"/>
                </a:moveTo>
                <a:lnTo>
                  <a:pt x="13766" y="80553"/>
                </a:lnTo>
                <a:lnTo>
                  <a:pt x="17106" y="80286"/>
                </a:lnTo>
                <a:lnTo>
                  <a:pt x="20613" y="79588"/>
                </a:lnTo>
                <a:lnTo>
                  <a:pt x="23061" y="76870"/>
                </a:lnTo>
                <a:lnTo>
                  <a:pt x="23061" y="33601"/>
                </a:lnTo>
                <a:lnTo>
                  <a:pt x="30265" y="33601"/>
                </a:lnTo>
                <a:lnTo>
                  <a:pt x="34888" y="33983"/>
                </a:lnTo>
                <a:lnTo>
                  <a:pt x="38632" y="35506"/>
                </a:lnTo>
                <a:lnTo>
                  <a:pt x="41720" y="38124"/>
                </a:lnTo>
                <a:lnTo>
                  <a:pt x="44450" y="41475"/>
                </a:lnTo>
                <a:lnTo>
                  <a:pt x="46800" y="45921"/>
                </a:lnTo>
                <a:lnTo>
                  <a:pt x="47992" y="48463"/>
                </a:lnTo>
                <a:lnTo>
                  <a:pt x="49226" y="51332"/>
                </a:lnTo>
                <a:lnTo>
                  <a:pt x="49568" y="11807"/>
                </a:lnTo>
                <a:lnTo>
                  <a:pt x="45886" y="14349"/>
                </a:lnTo>
                <a:lnTo>
                  <a:pt x="40982" y="15921"/>
                </a:lnTo>
                <a:lnTo>
                  <a:pt x="38098" y="16318"/>
                </a:lnTo>
                <a:lnTo>
                  <a:pt x="23061" y="16318"/>
                </a:lnTo>
                <a:lnTo>
                  <a:pt x="23061" y="-15890"/>
                </a:lnTo>
                <a:lnTo>
                  <a:pt x="36054" y="-15890"/>
                </a:lnTo>
                <a:lnTo>
                  <a:pt x="39611" y="-15609"/>
                </a:lnTo>
                <a:lnTo>
                  <a:pt x="43610" y="-14926"/>
                </a:lnTo>
                <a:lnTo>
                  <a:pt x="47458" y="-13870"/>
                </a:lnTo>
                <a:lnTo>
                  <a:pt x="50242" y="-12053"/>
                </a:lnTo>
                <a:lnTo>
                  <a:pt x="51944" y="-9475"/>
                </a:lnTo>
                <a:lnTo>
                  <a:pt x="53643" y="-6897"/>
                </a:lnTo>
                <a:lnTo>
                  <a:pt x="54482" y="-3747"/>
                </a:lnTo>
                <a:lnTo>
                  <a:pt x="54482" y="0"/>
                </a:lnTo>
                <a:lnTo>
                  <a:pt x="59396" y="76694"/>
                </a:lnTo>
                <a:lnTo>
                  <a:pt x="61225" y="79397"/>
                </a:lnTo>
                <a:lnTo>
                  <a:pt x="64084" y="80251"/>
                </a:lnTo>
                <a:lnTo>
                  <a:pt x="66992" y="80492"/>
                </a:lnTo>
                <a:lnTo>
                  <a:pt x="74333" y="80553"/>
                </a:lnTo>
                <a:lnTo>
                  <a:pt x="78347" y="80377"/>
                </a:lnTo>
                <a:lnTo>
                  <a:pt x="82221" y="79754"/>
                </a:lnTo>
                <a:lnTo>
                  <a:pt x="84240" y="77035"/>
                </a:lnTo>
                <a:lnTo>
                  <a:pt x="84240" y="76464"/>
                </a:lnTo>
                <a:lnTo>
                  <a:pt x="83491" y="73609"/>
                </a:lnTo>
                <a:lnTo>
                  <a:pt x="82040" y="69761"/>
                </a:lnTo>
                <a:lnTo>
                  <a:pt x="72464" y="47368"/>
                </a:lnTo>
                <a:lnTo>
                  <a:pt x="71362" y="44701"/>
                </a:lnTo>
                <a:lnTo>
                  <a:pt x="70218" y="42278"/>
                </a:lnTo>
                <a:lnTo>
                  <a:pt x="67881" y="38008"/>
                </a:lnTo>
                <a:lnTo>
                  <a:pt x="65330" y="34441"/>
                </a:lnTo>
                <a:lnTo>
                  <a:pt x="62611" y="31356"/>
                </a:lnTo>
                <a:lnTo>
                  <a:pt x="59612" y="29019"/>
                </a:lnTo>
                <a:lnTo>
                  <a:pt x="56337" y="27200"/>
                </a:lnTo>
                <a:lnTo>
                  <a:pt x="59843" y="26095"/>
                </a:lnTo>
                <a:lnTo>
                  <a:pt x="62967" y="24624"/>
                </a:lnTo>
                <a:lnTo>
                  <a:pt x="65721" y="22820"/>
                </a:lnTo>
                <a:lnTo>
                  <a:pt x="68464" y="20991"/>
                </a:lnTo>
                <a:lnTo>
                  <a:pt x="70775" y="18856"/>
                </a:lnTo>
                <a:lnTo>
                  <a:pt x="74523" y="13957"/>
                </a:lnTo>
                <a:lnTo>
                  <a:pt x="75934" y="11159"/>
                </a:lnTo>
                <a:lnTo>
                  <a:pt x="76911" y="8023"/>
                </a:lnTo>
                <a:lnTo>
                  <a:pt x="77875" y="4899"/>
                </a:lnTo>
                <a:lnTo>
                  <a:pt x="78347" y="1432"/>
                </a:lnTo>
                <a:lnTo>
                  <a:pt x="78347" y="-6873"/>
                </a:lnTo>
                <a:lnTo>
                  <a:pt x="77674" y="-10861"/>
                </a:lnTo>
                <a:lnTo>
                  <a:pt x="76338" y="-14353"/>
                </a:lnTo>
                <a:lnTo>
                  <a:pt x="74980" y="-17820"/>
                </a:lnTo>
                <a:lnTo>
                  <a:pt x="73036" y="-20844"/>
                </a:lnTo>
                <a:lnTo>
                  <a:pt x="70498" y="-23381"/>
                </a:lnTo>
                <a:lnTo>
                  <a:pt x="67957" y="-25934"/>
                </a:lnTo>
                <a:lnTo>
                  <a:pt x="64847" y="-27993"/>
                </a:lnTo>
                <a:lnTo>
                  <a:pt x="61189" y="-29566"/>
                </a:lnTo>
                <a:lnTo>
                  <a:pt x="57532" y="-31154"/>
                </a:lnTo>
                <a:lnTo>
                  <a:pt x="53427" y="-32259"/>
                </a:lnTo>
                <a:lnTo>
                  <a:pt x="48870" y="-32908"/>
                </a:lnTo>
                <a:lnTo>
                  <a:pt x="43610" y="-33340"/>
                </a:lnTo>
                <a:lnTo>
                  <a:pt x="39218" y="-33530"/>
                </a:lnTo>
                <a:lnTo>
                  <a:pt x="4913" y="-33530"/>
                </a:lnTo>
                <a:lnTo>
                  <a:pt x="1969" y="-31817"/>
                </a:lnTo>
                <a:lnTo>
                  <a:pt x="0" y="-28818"/>
                </a:lnTo>
                <a:lnTo>
                  <a:pt x="0" y="76870"/>
                </a:lnTo>
                <a:lnTo>
                  <a:pt x="521" y="78447"/>
                </a:lnTo>
                <a:lnTo>
                  <a:pt x="3239" y="79880"/>
                </a:lnTo>
                <a:lnTo>
                  <a:pt x="5918" y="80286"/>
                </a:lnTo>
                <a:lnTo>
                  <a:pt x="9259" y="805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40798" y="1663887"/>
            <a:ext cx="107492" cy="117575"/>
          </a:xfrm>
          <a:custGeom>
            <a:avLst/>
            <a:gdLst/>
            <a:ahLst/>
            <a:cxnLst/>
            <a:rect l="l" t="t" r="r" b="b"/>
            <a:pathLst>
              <a:path w="107492" h="117575">
                <a:moveTo>
                  <a:pt x="61682" y="117575"/>
                </a:moveTo>
                <a:lnTo>
                  <a:pt x="69569" y="116203"/>
                </a:lnTo>
                <a:lnTo>
                  <a:pt x="76387" y="113485"/>
                </a:lnTo>
                <a:lnTo>
                  <a:pt x="83196" y="110779"/>
                </a:lnTo>
                <a:lnTo>
                  <a:pt x="88912" y="106818"/>
                </a:lnTo>
                <a:lnTo>
                  <a:pt x="93545" y="101649"/>
                </a:lnTo>
                <a:lnTo>
                  <a:pt x="98157" y="96479"/>
                </a:lnTo>
                <a:lnTo>
                  <a:pt x="101638" y="90168"/>
                </a:lnTo>
                <a:lnTo>
                  <a:pt x="103986" y="82737"/>
                </a:lnTo>
                <a:lnTo>
                  <a:pt x="106619" y="70792"/>
                </a:lnTo>
                <a:lnTo>
                  <a:pt x="107492" y="57466"/>
                </a:lnTo>
                <a:lnTo>
                  <a:pt x="107491" y="57009"/>
                </a:lnTo>
                <a:lnTo>
                  <a:pt x="106619" y="43501"/>
                </a:lnTo>
                <a:lnTo>
                  <a:pt x="104112" y="31888"/>
                </a:lnTo>
                <a:lnTo>
                  <a:pt x="101865" y="24659"/>
                </a:lnTo>
                <a:lnTo>
                  <a:pt x="98524" y="18690"/>
                </a:lnTo>
                <a:lnTo>
                  <a:pt x="94118" y="13957"/>
                </a:lnTo>
                <a:lnTo>
                  <a:pt x="89686" y="9218"/>
                </a:lnTo>
                <a:lnTo>
                  <a:pt x="84185" y="5688"/>
                </a:lnTo>
                <a:lnTo>
                  <a:pt x="77623" y="3412"/>
                </a:lnTo>
                <a:lnTo>
                  <a:pt x="71031" y="1140"/>
                </a:lnTo>
                <a:lnTo>
                  <a:pt x="63435" y="0"/>
                </a:lnTo>
                <a:lnTo>
                  <a:pt x="45835" y="0"/>
                </a:lnTo>
                <a:lnTo>
                  <a:pt x="37922" y="1371"/>
                </a:lnTo>
                <a:lnTo>
                  <a:pt x="31115" y="4114"/>
                </a:lnTo>
                <a:lnTo>
                  <a:pt x="24282" y="6868"/>
                </a:lnTo>
                <a:lnTo>
                  <a:pt x="18564" y="10806"/>
                </a:lnTo>
                <a:lnTo>
                  <a:pt x="13957" y="15962"/>
                </a:lnTo>
                <a:lnTo>
                  <a:pt x="9334" y="21106"/>
                </a:lnTo>
                <a:lnTo>
                  <a:pt x="5843" y="27351"/>
                </a:lnTo>
                <a:lnTo>
                  <a:pt x="3516" y="34692"/>
                </a:lnTo>
                <a:lnTo>
                  <a:pt x="1165" y="42033"/>
                </a:lnTo>
                <a:lnTo>
                  <a:pt x="0" y="50302"/>
                </a:lnTo>
                <a:lnTo>
                  <a:pt x="2" y="60375"/>
                </a:lnTo>
                <a:lnTo>
                  <a:pt x="869" y="73866"/>
                </a:lnTo>
                <a:lnTo>
                  <a:pt x="3286" y="85457"/>
                </a:lnTo>
                <a:lnTo>
                  <a:pt x="5486" y="92772"/>
                </a:lnTo>
                <a:lnTo>
                  <a:pt x="8773" y="98790"/>
                </a:lnTo>
                <a:lnTo>
                  <a:pt x="13158" y="103529"/>
                </a:lnTo>
                <a:lnTo>
                  <a:pt x="17550" y="108266"/>
                </a:lnTo>
                <a:lnTo>
                  <a:pt x="23036" y="111798"/>
                </a:lnTo>
                <a:lnTo>
                  <a:pt x="29617" y="114109"/>
                </a:lnTo>
                <a:lnTo>
                  <a:pt x="36193" y="116419"/>
                </a:lnTo>
                <a:lnTo>
                  <a:pt x="35561" y="93912"/>
                </a:lnTo>
                <a:lnTo>
                  <a:pt x="32586" y="91249"/>
                </a:lnTo>
                <a:lnTo>
                  <a:pt x="30365" y="87743"/>
                </a:lnTo>
                <a:lnTo>
                  <a:pt x="28130" y="84236"/>
                </a:lnTo>
                <a:lnTo>
                  <a:pt x="26553" y="80010"/>
                </a:lnTo>
                <a:lnTo>
                  <a:pt x="25628" y="75055"/>
                </a:lnTo>
                <a:lnTo>
                  <a:pt x="24688" y="70112"/>
                </a:lnTo>
                <a:lnTo>
                  <a:pt x="24217" y="64551"/>
                </a:lnTo>
                <a:lnTo>
                  <a:pt x="24217" y="53019"/>
                </a:lnTo>
                <a:lnTo>
                  <a:pt x="24698" y="47976"/>
                </a:lnTo>
                <a:lnTo>
                  <a:pt x="25664" y="43202"/>
                </a:lnTo>
                <a:lnTo>
                  <a:pt x="26633" y="38440"/>
                </a:lnTo>
                <a:lnTo>
                  <a:pt x="28281" y="34274"/>
                </a:lnTo>
                <a:lnTo>
                  <a:pt x="30618" y="30707"/>
                </a:lnTo>
                <a:lnTo>
                  <a:pt x="32969" y="27136"/>
                </a:lnTo>
                <a:lnTo>
                  <a:pt x="36028" y="24281"/>
                </a:lnTo>
                <a:lnTo>
                  <a:pt x="39837" y="22147"/>
                </a:lnTo>
                <a:lnTo>
                  <a:pt x="43635" y="20012"/>
                </a:lnTo>
                <a:lnTo>
                  <a:pt x="48373" y="18947"/>
                </a:lnTo>
                <a:lnTo>
                  <a:pt x="59677" y="18947"/>
                </a:lnTo>
                <a:lnTo>
                  <a:pt x="64349" y="19900"/>
                </a:lnTo>
                <a:lnTo>
                  <a:pt x="68097" y="21804"/>
                </a:lnTo>
                <a:lnTo>
                  <a:pt x="71841" y="23694"/>
                </a:lnTo>
                <a:lnTo>
                  <a:pt x="74825" y="26388"/>
                </a:lnTo>
                <a:lnTo>
                  <a:pt x="77086" y="29869"/>
                </a:lnTo>
                <a:lnTo>
                  <a:pt x="79336" y="33346"/>
                </a:lnTo>
                <a:lnTo>
                  <a:pt x="80924" y="37539"/>
                </a:lnTo>
                <a:lnTo>
                  <a:pt x="81874" y="42415"/>
                </a:lnTo>
                <a:lnTo>
                  <a:pt x="82804" y="47303"/>
                </a:lnTo>
                <a:lnTo>
                  <a:pt x="83271" y="52729"/>
                </a:lnTo>
                <a:lnTo>
                  <a:pt x="83271" y="64133"/>
                </a:lnTo>
                <a:lnTo>
                  <a:pt x="82788" y="69263"/>
                </a:lnTo>
                <a:lnTo>
                  <a:pt x="81824" y="74091"/>
                </a:lnTo>
                <a:lnTo>
                  <a:pt x="80859" y="78929"/>
                </a:lnTo>
                <a:lnTo>
                  <a:pt x="79211" y="83145"/>
                </a:lnTo>
                <a:lnTo>
                  <a:pt x="76860" y="86777"/>
                </a:lnTo>
                <a:lnTo>
                  <a:pt x="74533" y="90396"/>
                </a:lnTo>
                <a:lnTo>
                  <a:pt x="71448" y="93268"/>
                </a:lnTo>
                <a:lnTo>
                  <a:pt x="67665" y="95374"/>
                </a:lnTo>
                <a:lnTo>
                  <a:pt x="63853" y="97483"/>
                </a:lnTo>
                <a:lnTo>
                  <a:pt x="59118" y="98539"/>
                </a:lnTo>
                <a:lnTo>
                  <a:pt x="47764" y="98539"/>
                </a:lnTo>
                <a:lnTo>
                  <a:pt x="43051" y="97609"/>
                </a:lnTo>
                <a:lnTo>
                  <a:pt x="43901" y="117575"/>
                </a:lnTo>
                <a:lnTo>
                  <a:pt x="61682" y="117575"/>
                </a:lnTo>
                <a:close/>
              </a:path>
              <a:path w="107492" h="117575">
                <a:moveTo>
                  <a:pt x="39305" y="95766"/>
                </a:moveTo>
                <a:lnTo>
                  <a:pt x="35561" y="93912"/>
                </a:lnTo>
                <a:lnTo>
                  <a:pt x="36193" y="116419"/>
                </a:lnTo>
                <a:lnTo>
                  <a:pt x="43901" y="117575"/>
                </a:lnTo>
                <a:lnTo>
                  <a:pt x="43051" y="97609"/>
                </a:lnTo>
                <a:lnTo>
                  <a:pt x="39305" y="957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67439" y="1758736"/>
            <a:ext cx="50979" cy="113533"/>
          </a:xfrm>
          <a:custGeom>
            <a:avLst/>
            <a:gdLst/>
            <a:ahLst/>
            <a:cxnLst/>
            <a:rect l="l" t="t" r="r" b="b"/>
            <a:pathLst>
              <a:path w="50979" h="113533">
                <a:moveTo>
                  <a:pt x="48413" y="19827"/>
                </a:moveTo>
                <a:lnTo>
                  <a:pt x="50979" y="0"/>
                </a:lnTo>
                <a:lnTo>
                  <a:pt x="46648" y="1638"/>
                </a:lnTo>
                <a:lnTo>
                  <a:pt x="41328" y="2462"/>
                </a:lnTo>
                <a:lnTo>
                  <a:pt x="35002" y="2462"/>
                </a:lnTo>
                <a:lnTo>
                  <a:pt x="34898" y="20696"/>
                </a:lnTo>
                <a:lnTo>
                  <a:pt x="48413" y="19827"/>
                </a:lnTo>
                <a:close/>
              </a:path>
              <a:path w="50979" h="113533">
                <a:moveTo>
                  <a:pt x="67263" y="15213"/>
                </a:moveTo>
                <a:lnTo>
                  <a:pt x="73432" y="11786"/>
                </a:lnTo>
                <a:lnTo>
                  <a:pt x="78538" y="7110"/>
                </a:lnTo>
                <a:lnTo>
                  <a:pt x="83616" y="2426"/>
                </a:lnTo>
                <a:lnTo>
                  <a:pt x="87530" y="-3606"/>
                </a:lnTo>
                <a:lnTo>
                  <a:pt x="90248" y="-11012"/>
                </a:lnTo>
                <a:lnTo>
                  <a:pt x="93419" y="-24053"/>
                </a:lnTo>
                <a:lnTo>
                  <a:pt x="94324" y="-37731"/>
                </a:lnTo>
                <a:lnTo>
                  <a:pt x="94324" y="-46734"/>
                </a:lnTo>
                <a:lnTo>
                  <a:pt x="93066" y="-54673"/>
                </a:lnTo>
                <a:lnTo>
                  <a:pt x="90550" y="-61520"/>
                </a:lnTo>
                <a:lnTo>
                  <a:pt x="88037" y="-68364"/>
                </a:lnTo>
                <a:lnTo>
                  <a:pt x="84366" y="-74105"/>
                </a:lnTo>
                <a:lnTo>
                  <a:pt x="79542" y="-78752"/>
                </a:lnTo>
                <a:lnTo>
                  <a:pt x="74714" y="-83400"/>
                </a:lnTo>
                <a:lnTo>
                  <a:pt x="68770" y="-86917"/>
                </a:lnTo>
                <a:lnTo>
                  <a:pt x="61735" y="-89283"/>
                </a:lnTo>
                <a:lnTo>
                  <a:pt x="49695" y="-91991"/>
                </a:lnTo>
                <a:lnTo>
                  <a:pt x="35967" y="-92837"/>
                </a:lnTo>
                <a:lnTo>
                  <a:pt x="4917" y="-92837"/>
                </a:lnTo>
                <a:lnTo>
                  <a:pt x="1969" y="-91137"/>
                </a:lnTo>
                <a:lnTo>
                  <a:pt x="0" y="-88127"/>
                </a:lnTo>
                <a:lnTo>
                  <a:pt x="0" y="16001"/>
                </a:lnTo>
                <a:lnTo>
                  <a:pt x="662" y="17842"/>
                </a:lnTo>
                <a:lnTo>
                  <a:pt x="3290" y="20128"/>
                </a:lnTo>
                <a:lnTo>
                  <a:pt x="6832" y="20699"/>
                </a:lnTo>
                <a:lnTo>
                  <a:pt x="34898" y="20696"/>
                </a:lnTo>
                <a:lnTo>
                  <a:pt x="35002" y="2462"/>
                </a:lnTo>
                <a:lnTo>
                  <a:pt x="22989" y="2462"/>
                </a:lnTo>
                <a:lnTo>
                  <a:pt x="22989" y="-74764"/>
                </a:lnTo>
                <a:lnTo>
                  <a:pt x="41734" y="-74764"/>
                </a:lnTo>
                <a:lnTo>
                  <a:pt x="47448" y="-73799"/>
                </a:lnTo>
                <a:lnTo>
                  <a:pt x="51804" y="-71909"/>
                </a:lnTo>
                <a:lnTo>
                  <a:pt x="56174" y="-70016"/>
                </a:lnTo>
                <a:lnTo>
                  <a:pt x="59730" y="-67363"/>
                </a:lnTo>
                <a:lnTo>
                  <a:pt x="62510" y="-63971"/>
                </a:lnTo>
                <a:lnTo>
                  <a:pt x="65293" y="-60566"/>
                </a:lnTo>
                <a:lnTo>
                  <a:pt x="67312" y="-56567"/>
                </a:lnTo>
                <a:lnTo>
                  <a:pt x="68579" y="-51954"/>
                </a:lnTo>
                <a:lnTo>
                  <a:pt x="69825" y="-47321"/>
                </a:lnTo>
                <a:lnTo>
                  <a:pt x="70463" y="-42329"/>
                </a:lnTo>
                <a:lnTo>
                  <a:pt x="70463" y="-30391"/>
                </a:lnTo>
                <a:lnTo>
                  <a:pt x="69735" y="-24651"/>
                </a:lnTo>
                <a:lnTo>
                  <a:pt x="68303" y="-19749"/>
                </a:lnTo>
                <a:lnTo>
                  <a:pt x="66880" y="-14834"/>
                </a:lnTo>
                <a:lnTo>
                  <a:pt x="64706" y="-10731"/>
                </a:lnTo>
                <a:lnTo>
                  <a:pt x="61812" y="-7415"/>
                </a:lnTo>
                <a:lnTo>
                  <a:pt x="58917" y="-4114"/>
                </a:lnTo>
                <a:lnTo>
                  <a:pt x="55311" y="-1638"/>
                </a:lnTo>
                <a:lnTo>
                  <a:pt x="50979" y="0"/>
                </a:lnTo>
                <a:lnTo>
                  <a:pt x="48413" y="19827"/>
                </a:lnTo>
                <a:lnTo>
                  <a:pt x="59971" y="17410"/>
                </a:lnTo>
                <a:lnTo>
                  <a:pt x="67263" y="152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80375" y="1665377"/>
            <a:ext cx="92750" cy="116079"/>
          </a:xfrm>
          <a:custGeom>
            <a:avLst/>
            <a:gdLst/>
            <a:ahLst/>
            <a:cxnLst/>
            <a:rect l="l" t="t" r="r" b="b"/>
            <a:pathLst>
              <a:path w="92750" h="116079">
                <a:moveTo>
                  <a:pt x="0" y="72735"/>
                </a:moveTo>
                <a:lnTo>
                  <a:pt x="0" y="79985"/>
                </a:lnTo>
                <a:lnTo>
                  <a:pt x="1040" y="86320"/>
                </a:lnTo>
                <a:lnTo>
                  <a:pt x="3110" y="91732"/>
                </a:lnTo>
                <a:lnTo>
                  <a:pt x="5194" y="97142"/>
                </a:lnTo>
                <a:lnTo>
                  <a:pt x="8192" y="101664"/>
                </a:lnTo>
                <a:lnTo>
                  <a:pt x="12103" y="105296"/>
                </a:lnTo>
                <a:lnTo>
                  <a:pt x="16027" y="108915"/>
                </a:lnTo>
                <a:lnTo>
                  <a:pt x="20829" y="111633"/>
                </a:lnTo>
                <a:lnTo>
                  <a:pt x="26506" y="113400"/>
                </a:lnTo>
                <a:lnTo>
                  <a:pt x="32169" y="115190"/>
                </a:lnTo>
                <a:lnTo>
                  <a:pt x="38583" y="116079"/>
                </a:lnTo>
                <a:lnTo>
                  <a:pt x="53326" y="116079"/>
                </a:lnTo>
                <a:lnTo>
                  <a:pt x="60058" y="115088"/>
                </a:lnTo>
                <a:lnTo>
                  <a:pt x="65901" y="113104"/>
                </a:lnTo>
                <a:lnTo>
                  <a:pt x="71755" y="111114"/>
                </a:lnTo>
                <a:lnTo>
                  <a:pt x="76658" y="108216"/>
                </a:lnTo>
                <a:lnTo>
                  <a:pt x="80646" y="104407"/>
                </a:lnTo>
                <a:lnTo>
                  <a:pt x="84621" y="100609"/>
                </a:lnTo>
                <a:lnTo>
                  <a:pt x="87641" y="95962"/>
                </a:lnTo>
                <a:lnTo>
                  <a:pt x="89686" y="90460"/>
                </a:lnTo>
                <a:lnTo>
                  <a:pt x="91730" y="84964"/>
                </a:lnTo>
                <a:lnTo>
                  <a:pt x="92750" y="78740"/>
                </a:lnTo>
                <a:lnTo>
                  <a:pt x="92750" y="3683"/>
                </a:lnTo>
                <a:lnTo>
                  <a:pt x="92227" y="2109"/>
                </a:lnTo>
                <a:lnTo>
                  <a:pt x="89509" y="659"/>
                </a:lnTo>
                <a:lnTo>
                  <a:pt x="86917" y="256"/>
                </a:lnTo>
                <a:lnTo>
                  <a:pt x="83656" y="0"/>
                </a:lnTo>
                <a:lnTo>
                  <a:pt x="79209" y="0"/>
                </a:lnTo>
                <a:lnTo>
                  <a:pt x="75858" y="256"/>
                </a:lnTo>
                <a:lnTo>
                  <a:pt x="72312" y="965"/>
                </a:lnTo>
                <a:lnTo>
                  <a:pt x="69940" y="3683"/>
                </a:lnTo>
                <a:lnTo>
                  <a:pt x="69940" y="76010"/>
                </a:lnTo>
                <a:lnTo>
                  <a:pt x="69392" y="79568"/>
                </a:lnTo>
                <a:lnTo>
                  <a:pt x="68313" y="82688"/>
                </a:lnTo>
                <a:lnTo>
                  <a:pt x="67233" y="85813"/>
                </a:lnTo>
                <a:lnTo>
                  <a:pt x="65695" y="88455"/>
                </a:lnTo>
                <a:lnTo>
                  <a:pt x="63701" y="90590"/>
                </a:lnTo>
                <a:lnTo>
                  <a:pt x="59284" y="94349"/>
                </a:lnTo>
                <a:lnTo>
                  <a:pt x="56426" y="95454"/>
                </a:lnTo>
                <a:lnTo>
                  <a:pt x="53557" y="96570"/>
                </a:lnTo>
                <a:lnTo>
                  <a:pt x="50305" y="97128"/>
                </a:lnTo>
                <a:lnTo>
                  <a:pt x="43116" y="97128"/>
                </a:lnTo>
                <a:lnTo>
                  <a:pt x="39890" y="96584"/>
                </a:lnTo>
                <a:lnTo>
                  <a:pt x="34098" y="94424"/>
                </a:lnTo>
                <a:lnTo>
                  <a:pt x="27445" y="88470"/>
                </a:lnTo>
                <a:lnTo>
                  <a:pt x="25858" y="85737"/>
                </a:lnTo>
                <a:lnTo>
                  <a:pt x="24753" y="82436"/>
                </a:lnTo>
                <a:lnTo>
                  <a:pt x="23647" y="79121"/>
                </a:lnTo>
                <a:lnTo>
                  <a:pt x="23089" y="75222"/>
                </a:lnTo>
                <a:lnTo>
                  <a:pt x="23089" y="3683"/>
                </a:lnTo>
                <a:lnTo>
                  <a:pt x="22517" y="2109"/>
                </a:lnTo>
                <a:lnTo>
                  <a:pt x="19749" y="659"/>
                </a:lnTo>
                <a:lnTo>
                  <a:pt x="17120" y="256"/>
                </a:lnTo>
                <a:lnTo>
                  <a:pt x="13806" y="0"/>
                </a:lnTo>
                <a:lnTo>
                  <a:pt x="9309" y="0"/>
                </a:lnTo>
                <a:lnTo>
                  <a:pt x="5968" y="256"/>
                </a:lnTo>
                <a:lnTo>
                  <a:pt x="2425" y="965"/>
                </a:lnTo>
                <a:lnTo>
                  <a:pt x="0" y="3683"/>
                </a:lnTo>
                <a:lnTo>
                  <a:pt x="0" y="727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91867" y="1664064"/>
            <a:ext cx="83973" cy="117222"/>
          </a:xfrm>
          <a:custGeom>
            <a:avLst/>
            <a:gdLst/>
            <a:ahLst/>
            <a:cxnLst/>
            <a:rect l="l" t="t" r="r" b="b"/>
            <a:pathLst>
              <a:path w="83973" h="117222">
                <a:moveTo>
                  <a:pt x="24930" y="52793"/>
                </a:moveTo>
                <a:lnTo>
                  <a:pt x="25552" y="47321"/>
                </a:lnTo>
                <a:lnTo>
                  <a:pt x="26847" y="42458"/>
                </a:lnTo>
                <a:lnTo>
                  <a:pt x="28144" y="37604"/>
                </a:lnTo>
                <a:lnTo>
                  <a:pt x="30024" y="33465"/>
                </a:lnTo>
                <a:lnTo>
                  <a:pt x="32510" y="30048"/>
                </a:lnTo>
                <a:lnTo>
                  <a:pt x="35002" y="26617"/>
                </a:lnTo>
                <a:lnTo>
                  <a:pt x="38012" y="23990"/>
                </a:lnTo>
                <a:lnTo>
                  <a:pt x="41542" y="22150"/>
                </a:lnTo>
                <a:lnTo>
                  <a:pt x="45086" y="20307"/>
                </a:lnTo>
                <a:lnTo>
                  <a:pt x="49110" y="19381"/>
                </a:lnTo>
                <a:lnTo>
                  <a:pt x="57707" y="19381"/>
                </a:lnTo>
                <a:lnTo>
                  <a:pt x="61227" y="19900"/>
                </a:lnTo>
                <a:lnTo>
                  <a:pt x="64187" y="20919"/>
                </a:lnTo>
                <a:lnTo>
                  <a:pt x="67146" y="21945"/>
                </a:lnTo>
                <a:lnTo>
                  <a:pt x="71819" y="24345"/>
                </a:lnTo>
                <a:lnTo>
                  <a:pt x="75703" y="26747"/>
                </a:lnTo>
                <a:lnTo>
                  <a:pt x="78397" y="28792"/>
                </a:lnTo>
                <a:lnTo>
                  <a:pt x="81370" y="29133"/>
                </a:lnTo>
                <a:lnTo>
                  <a:pt x="83134" y="26351"/>
                </a:lnTo>
                <a:lnTo>
                  <a:pt x="83566" y="22885"/>
                </a:lnTo>
                <a:lnTo>
                  <a:pt x="83577" y="16638"/>
                </a:lnTo>
                <a:lnTo>
                  <a:pt x="83259" y="13449"/>
                </a:lnTo>
                <a:lnTo>
                  <a:pt x="79984" y="7847"/>
                </a:lnTo>
                <a:lnTo>
                  <a:pt x="76607" y="5792"/>
                </a:lnTo>
                <a:lnTo>
                  <a:pt x="72377" y="3696"/>
                </a:lnTo>
                <a:lnTo>
                  <a:pt x="67398" y="1993"/>
                </a:lnTo>
                <a:lnTo>
                  <a:pt x="61771" y="773"/>
                </a:lnTo>
                <a:lnTo>
                  <a:pt x="55803" y="0"/>
                </a:lnTo>
                <a:lnTo>
                  <a:pt x="44870" y="0"/>
                </a:lnTo>
                <a:lnTo>
                  <a:pt x="37745" y="1310"/>
                </a:lnTo>
                <a:lnTo>
                  <a:pt x="31280" y="3938"/>
                </a:lnTo>
                <a:lnTo>
                  <a:pt x="24814" y="6565"/>
                </a:lnTo>
                <a:lnTo>
                  <a:pt x="19267" y="10439"/>
                </a:lnTo>
                <a:lnTo>
                  <a:pt x="14655" y="15519"/>
                </a:lnTo>
                <a:lnTo>
                  <a:pt x="10032" y="20613"/>
                </a:lnTo>
                <a:lnTo>
                  <a:pt x="6440" y="26898"/>
                </a:lnTo>
                <a:lnTo>
                  <a:pt x="3862" y="34390"/>
                </a:lnTo>
                <a:lnTo>
                  <a:pt x="919" y="46725"/>
                </a:lnTo>
                <a:lnTo>
                  <a:pt x="0" y="60097"/>
                </a:lnTo>
                <a:lnTo>
                  <a:pt x="0" y="69569"/>
                </a:lnTo>
                <a:lnTo>
                  <a:pt x="1169" y="77878"/>
                </a:lnTo>
                <a:lnTo>
                  <a:pt x="3506" y="85013"/>
                </a:lnTo>
                <a:lnTo>
                  <a:pt x="5853" y="92152"/>
                </a:lnTo>
                <a:lnTo>
                  <a:pt x="9208" y="98106"/>
                </a:lnTo>
                <a:lnTo>
                  <a:pt x="13600" y="102869"/>
                </a:lnTo>
                <a:lnTo>
                  <a:pt x="17995" y="107646"/>
                </a:lnTo>
                <a:lnTo>
                  <a:pt x="23317" y="111229"/>
                </a:lnTo>
                <a:lnTo>
                  <a:pt x="29577" y="113626"/>
                </a:lnTo>
                <a:lnTo>
                  <a:pt x="35826" y="116017"/>
                </a:lnTo>
                <a:lnTo>
                  <a:pt x="42849" y="117222"/>
                </a:lnTo>
                <a:lnTo>
                  <a:pt x="54597" y="117222"/>
                </a:lnTo>
                <a:lnTo>
                  <a:pt x="58305" y="116902"/>
                </a:lnTo>
                <a:lnTo>
                  <a:pt x="61735" y="116258"/>
                </a:lnTo>
                <a:lnTo>
                  <a:pt x="65152" y="115610"/>
                </a:lnTo>
                <a:lnTo>
                  <a:pt x="68197" y="114806"/>
                </a:lnTo>
                <a:lnTo>
                  <a:pt x="70854" y="113842"/>
                </a:lnTo>
                <a:lnTo>
                  <a:pt x="73519" y="112877"/>
                </a:lnTo>
                <a:lnTo>
                  <a:pt x="75768" y="111862"/>
                </a:lnTo>
                <a:lnTo>
                  <a:pt x="79462" y="109767"/>
                </a:lnTo>
                <a:lnTo>
                  <a:pt x="82741" y="106425"/>
                </a:lnTo>
                <a:lnTo>
                  <a:pt x="83630" y="103809"/>
                </a:lnTo>
                <a:lnTo>
                  <a:pt x="83922" y="100890"/>
                </a:lnTo>
                <a:lnTo>
                  <a:pt x="83973" y="96076"/>
                </a:lnTo>
                <a:lnTo>
                  <a:pt x="83681" y="91885"/>
                </a:lnTo>
                <a:lnTo>
                  <a:pt x="80989" y="88430"/>
                </a:lnTo>
                <a:lnTo>
                  <a:pt x="77788" y="89852"/>
                </a:lnTo>
                <a:lnTo>
                  <a:pt x="74663" y="91836"/>
                </a:lnTo>
                <a:lnTo>
                  <a:pt x="70397" y="94183"/>
                </a:lnTo>
                <a:lnTo>
                  <a:pt x="67830" y="95252"/>
                </a:lnTo>
                <a:lnTo>
                  <a:pt x="64846" y="96202"/>
                </a:lnTo>
                <a:lnTo>
                  <a:pt x="61861" y="97167"/>
                </a:lnTo>
                <a:lnTo>
                  <a:pt x="58319" y="97649"/>
                </a:lnTo>
                <a:lnTo>
                  <a:pt x="49719" y="97649"/>
                </a:lnTo>
                <a:lnTo>
                  <a:pt x="45669" y="96875"/>
                </a:lnTo>
                <a:lnTo>
                  <a:pt x="42076" y="95327"/>
                </a:lnTo>
                <a:lnTo>
                  <a:pt x="38479" y="93775"/>
                </a:lnTo>
                <a:lnTo>
                  <a:pt x="35408" y="91428"/>
                </a:lnTo>
                <a:lnTo>
                  <a:pt x="32867" y="88264"/>
                </a:lnTo>
                <a:lnTo>
                  <a:pt x="30314" y="85114"/>
                </a:lnTo>
                <a:lnTo>
                  <a:pt x="28360" y="81079"/>
                </a:lnTo>
                <a:lnTo>
                  <a:pt x="26988" y="76201"/>
                </a:lnTo>
                <a:lnTo>
                  <a:pt x="25603" y="71323"/>
                </a:lnTo>
                <a:lnTo>
                  <a:pt x="24930" y="65544"/>
                </a:lnTo>
                <a:lnTo>
                  <a:pt x="24930" y="527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80599" y="1665897"/>
            <a:ext cx="86868" cy="114068"/>
          </a:xfrm>
          <a:custGeom>
            <a:avLst/>
            <a:gdLst/>
            <a:ahLst/>
            <a:cxnLst/>
            <a:rect l="l" t="t" r="r" b="b"/>
            <a:pathLst>
              <a:path w="86868" h="114068">
                <a:moveTo>
                  <a:pt x="32421" y="111963"/>
                </a:moveTo>
                <a:lnTo>
                  <a:pt x="35194" y="113409"/>
                </a:lnTo>
                <a:lnTo>
                  <a:pt x="37872" y="113817"/>
                </a:lnTo>
                <a:lnTo>
                  <a:pt x="41212" y="114068"/>
                </a:lnTo>
                <a:lnTo>
                  <a:pt x="45655" y="114068"/>
                </a:lnTo>
                <a:lnTo>
                  <a:pt x="49010" y="113817"/>
                </a:lnTo>
                <a:lnTo>
                  <a:pt x="52567" y="113103"/>
                </a:lnTo>
                <a:lnTo>
                  <a:pt x="55015" y="110385"/>
                </a:lnTo>
                <a:lnTo>
                  <a:pt x="55015" y="18859"/>
                </a:lnTo>
                <a:lnTo>
                  <a:pt x="83440" y="18859"/>
                </a:lnTo>
                <a:lnTo>
                  <a:pt x="84466" y="18694"/>
                </a:lnTo>
                <a:lnTo>
                  <a:pt x="86285" y="15986"/>
                </a:lnTo>
                <a:lnTo>
                  <a:pt x="86793" y="12625"/>
                </a:lnTo>
                <a:lnTo>
                  <a:pt x="86868" y="7721"/>
                </a:lnTo>
                <a:lnTo>
                  <a:pt x="86652" y="5003"/>
                </a:lnTo>
                <a:lnTo>
                  <a:pt x="86004" y="2068"/>
                </a:lnTo>
                <a:lnTo>
                  <a:pt x="83440" y="0"/>
                </a:lnTo>
                <a:lnTo>
                  <a:pt x="3430" y="0"/>
                </a:lnTo>
                <a:lnTo>
                  <a:pt x="875" y="2068"/>
                </a:lnTo>
                <a:lnTo>
                  <a:pt x="229" y="5003"/>
                </a:lnTo>
                <a:lnTo>
                  <a:pt x="0" y="7721"/>
                </a:lnTo>
                <a:lnTo>
                  <a:pt x="0" y="11173"/>
                </a:lnTo>
                <a:lnTo>
                  <a:pt x="229" y="13830"/>
                </a:lnTo>
                <a:lnTo>
                  <a:pt x="875" y="16714"/>
                </a:lnTo>
                <a:lnTo>
                  <a:pt x="3430" y="18859"/>
                </a:lnTo>
                <a:lnTo>
                  <a:pt x="31852" y="18859"/>
                </a:lnTo>
                <a:lnTo>
                  <a:pt x="31852" y="110385"/>
                </a:lnTo>
                <a:lnTo>
                  <a:pt x="32421" y="1119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80827" y="1665377"/>
            <a:ext cx="23166" cy="114595"/>
          </a:xfrm>
          <a:custGeom>
            <a:avLst/>
            <a:gdLst/>
            <a:ahLst/>
            <a:cxnLst/>
            <a:rect l="l" t="t" r="r" b="b"/>
            <a:pathLst>
              <a:path w="23166" h="114595">
                <a:moveTo>
                  <a:pt x="23166" y="110909"/>
                </a:moveTo>
                <a:lnTo>
                  <a:pt x="23166" y="3683"/>
                </a:lnTo>
                <a:lnTo>
                  <a:pt x="22594" y="2109"/>
                </a:lnTo>
                <a:lnTo>
                  <a:pt x="19825" y="662"/>
                </a:lnTo>
                <a:lnTo>
                  <a:pt x="17183" y="256"/>
                </a:lnTo>
                <a:lnTo>
                  <a:pt x="13870" y="0"/>
                </a:lnTo>
                <a:lnTo>
                  <a:pt x="9349" y="0"/>
                </a:lnTo>
                <a:lnTo>
                  <a:pt x="6045" y="256"/>
                </a:lnTo>
                <a:lnTo>
                  <a:pt x="2491" y="969"/>
                </a:lnTo>
                <a:lnTo>
                  <a:pt x="0" y="3683"/>
                </a:lnTo>
                <a:lnTo>
                  <a:pt x="0" y="110909"/>
                </a:lnTo>
                <a:lnTo>
                  <a:pt x="572" y="112486"/>
                </a:lnTo>
                <a:lnTo>
                  <a:pt x="3329" y="113922"/>
                </a:lnTo>
                <a:lnTo>
                  <a:pt x="5994" y="114340"/>
                </a:lnTo>
                <a:lnTo>
                  <a:pt x="9349" y="114595"/>
                </a:lnTo>
                <a:lnTo>
                  <a:pt x="13870" y="114595"/>
                </a:lnTo>
                <a:lnTo>
                  <a:pt x="17183" y="114340"/>
                </a:lnTo>
                <a:lnTo>
                  <a:pt x="20703" y="113626"/>
                </a:lnTo>
                <a:lnTo>
                  <a:pt x="23166" y="1109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23087" y="1663887"/>
            <a:ext cx="43902" cy="117575"/>
          </a:xfrm>
          <a:custGeom>
            <a:avLst/>
            <a:gdLst/>
            <a:ahLst/>
            <a:cxnLst/>
            <a:rect l="l" t="t" r="r" b="b"/>
            <a:pathLst>
              <a:path w="43902" h="117575">
                <a:moveTo>
                  <a:pt x="39319" y="95766"/>
                </a:moveTo>
                <a:lnTo>
                  <a:pt x="35571" y="93912"/>
                </a:lnTo>
                <a:lnTo>
                  <a:pt x="36208" y="116419"/>
                </a:lnTo>
                <a:lnTo>
                  <a:pt x="43902" y="117575"/>
                </a:lnTo>
                <a:lnTo>
                  <a:pt x="43066" y="97609"/>
                </a:lnTo>
                <a:lnTo>
                  <a:pt x="39319" y="95766"/>
                </a:lnTo>
                <a:close/>
              </a:path>
              <a:path w="43902" h="117575">
                <a:moveTo>
                  <a:pt x="61696" y="117575"/>
                </a:moveTo>
                <a:lnTo>
                  <a:pt x="69570" y="116203"/>
                </a:lnTo>
                <a:lnTo>
                  <a:pt x="76391" y="113485"/>
                </a:lnTo>
                <a:lnTo>
                  <a:pt x="83196" y="110779"/>
                </a:lnTo>
                <a:lnTo>
                  <a:pt x="88912" y="106818"/>
                </a:lnTo>
                <a:lnTo>
                  <a:pt x="93549" y="101649"/>
                </a:lnTo>
                <a:lnTo>
                  <a:pt x="98172" y="96479"/>
                </a:lnTo>
                <a:lnTo>
                  <a:pt x="101639" y="90168"/>
                </a:lnTo>
                <a:lnTo>
                  <a:pt x="103986" y="82737"/>
                </a:lnTo>
                <a:lnTo>
                  <a:pt x="106625" y="70792"/>
                </a:lnTo>
                <a:lnTo>
                  <a:pt x="107492" y="57466"/>
                </a:lnTo>
                <a:lnTo>
                  <a:pt x="107491" y="57011"/>
                </a:lnTo>
                <a:lnTo>
                  <a:pt x="106622" y="43502"/>
                </a:lnTo>
                <a:lnTo>
                  <a:pt x="104127" y="31888"/>
                </a:lnTo>
                <a:lnTo>
                  <a:pt x="101865" y="24659"/>
                </a:lnTo>
                <a:lnTo>
                  <a:pt x="98525" y="18690"/>
                </a:lnTo>
                <a:lnTo>
                  <a:pt x="94118" y="13957"/>
                </a:lnTo>
                <a:lnTo>
                  <a:pt x="89701" y="9218"/>
                </a:lnTo>
                <a:lnTo>
                  <a:pt x="84200" y="5688"/>
                </a:lnTo>
                <a:lnTo>
                  <a:pt x="77623" y="3412"/>
                </a:lnTo>
                <a:lnTo>
                  <a:pt x="71032" y="1140"/>
                </a:lnTo>
                <a:lnTo>
                  <a:pt x="63436" y="0"/>
                </a:lnTo>
                <a:lnTo>
                  <a:pt x="45847" y="0"/>
                </a:lnTo>
                <a:lnTo>
                  <a:pt x="37933" y="1371"/>
                </a:lnTo>
                <a:lnTo>
                  <a:pt x="31115" y="4114"/>
                </a:lnTo>
                <a:lnTo>
                  <a:pt x="24296" y="6868"/>
                </a:lnTo>
                <a:lnTo>
                  <a:pt x="18580" y="10806"/>
                </a:lnTo>
                <a:lnTo>
                  <a:pt x="13957" y="15962"/>
                </a:lnTo>
                <a:lnTo>
                  <a:pt x="9335" y="21106"/>
                </a:lnTo>
                <a:lnTo>
                  <a:pt x="5853" y="27351"/>
                </a:lnTo>
                <a:lnTo>
                  <a:pt x="3517" y="34692"/>
                </a:lnTo>
                <a:lnTo>
                  <a:pt x="1170" y="42033"/>
                </a:lnTo>
                <a:lnTo>
                  <a:pt x="0" y="50302"/>
                </a:lnTo>
                <a:lnTo>
                  <a:pt x="2" y="60375"/>
                </a:lnTo>
                <a:lnTo>
                  <a:pt x="875" y="73866"/>
                </a:lnTo>
                <a:lnTo>
                  <a:pt x="3290" y="85457"/>
                </a:lnTo>
                <a:lnTo>
                  <a:pt x="5486" y="92772"/>
                </a:lnTo>
                <a:lnTo>
                  <a:pt x="8788" y="98790"/>
                </a:lnTo>
                <a:lnTo>
                  <a:pt x="13158" y="103529"/>
                </a:lnTo>
                <a:lnTo>
                  <a:pt x="17550" y="108266"/>
                </a:lnTo>
                <a:lnTo>
                  <a:pt x="23036" y="111798"/>
                </a:lnTo>
                <a:lnTo>
                  <a:pt x="29617" y="114109"/>
                </a:lnTo>
                <a:lnTo>
                  <a:pt x="36208" y="116419"/>
                </a:lnTo>
                <a:lnTo>
                  <a:pt x="35571" y="93912"/>
                </a:lnTo>
                <a:lnTo>
                  <a:pt x="32588" y="91249"/>
                </a:lnTo>
                <a:lnTo>
                  <a:pt x="30366" y="87743"/>
                </a:lnTo>
                <a:lnTo>
                  <a:pt x="28145" y="84236"/>
                </a:lnTo>
                <a:lnTo>
                  <a:pt x="26556" y="80010"/>
                </a:lnTo>
                <a:lnTo>
                  <a:pt x="25628" y="75055"/>
                </a:lnTo>
                <a:lnTo>
                  <a:pt x="24700" y="70112"/>
                </a:lnTo>
                <a:lnTo>
                  <a:pt x="24231" y="64551"/>
                </a:lnTo>
                <a:lnTo>
                  <a:pt x="24231" y="53019"/>
                </a:lnTo>
                <a:lnTo>
                  <a:pt x="24714" y="47976"/>
                </a:lnTo>
                <a:lnTo>
                  <a:pt x="25679" y="43202"/>
                </a:lnTo>
                <a:lnTo>
                  <a:pt x="26633" y="38440"/>
                </a:lnTo>
                <a:lnTo>
                  <a:pt x="28296" y="34274"/>
                </a:lnTo>
                <a:lnTo>
                  <a:pt x="30618" y="30707"/>
                </a:lnTo>
                <a:lnTo>
                  <a:pt x="32969" y="27136"/>
                </a:lnTo>
                <a:lnTo>
                  <a:pt x="36043" y="24281"/>
                </a:lnTo>
                <a:lnTo>
                  <a:pt x="39841" y="22147"/>
                </a:lnTo>
                <a:lnTo>
                  <a:pt x="43649" y="20012"/>
                </a:lnTo>
                <a:lnTo>
                  <a:pt x="48388" y="18947"/>
                </a:lnTo>
                <a:lnTo>
                  <a:pt x="59677" y="18947"/>
                </a:lnTo>
                <a:lnTo>
                  <a:pt x="64350" y="19900"/>
                </a:lnTo>
                <a:lnTo>
                  <a:pt x="68097" y="21804"/>
                </a:lnTo>
                <a:lnTo>
                  <a:pt x="71845" y="23694"/>
                </a:lnTo>
                <a:lnTo>
                  <a:pt x="74841" y="26388"/>
                </a:lnTo>
                <a:lnTo>
                  <a:pt x="77101" y="29869"/>
                </a:lnTo>
                <a:lnTo>
                  <a:pt x="79336" y="33346"/>
                </a:lnTo>
                <a:lnTo>
                  <a:pt x="80935" y="37539"/>
                </a:lnTo>
                <a:lnTo>
                  <a:pt x="81878" y="42415"/>
                </a:lnTo>
                <a:lnTo>
                  <a:pt x="82804" y="47303"/>
                </a:lnTo>
                <a:lnTo>
                  <a:pt x="83275" y="52729"/>
                </a:lnTo>
                <a:lnTo>
                  <a:pt x="83275" y="64133"/>
                </a:lnTo>
                <a:lnTo>
                  <a:pt x="82792" y="69263"/>
                </a:lnTo>
                <a:lnTo>
                  <a:pt x="81838" y="74091"/>
                </a:lnTo>
                <a:lnTo>
                  <a:pt x="80874" y="78929"/>
                </a:lnTo>
                <a:lnTo>
                  <a:pt x="79211" y="83145"/>
                </a:lnTo>
                <a:lnTo>
                  <a:pt x="76874" y="86777"/>
                </a:lnTo>
                <a:lnTo>
                  <a:pt x="74535" y="90396"/>
                </a:lnTo>
                <a:lnTo>
                  <a:pt x="71464" y="93268"/>
                </a:lnTo>
                <a:lnTo>
                  <a:pt x="67665" y="95374"/>
                </a:lnTo>
                <a:lnTo>
                  <a:pt x="63856" y="97483"/>
                </a:lnTo>
                <a:lnTo>
                  <a:pt x="59119" y="98539"/>
                </a:lnTo>
                <a:lnTo>
                  <a:pt x="47764" y="98539"/>
                </a:lnTo>
                <a:lnTo>
                  <a:pt x="43066" y="97609"/>
                </a:lnTo>
                <a:lnTo>
                  <a:pt x="43902" y="117575"/>
                </a:lnTo>
                <a:lnTo>
                  <a:pt x="61696" y="1175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9735" y="1665547"/>
            <a:ext cx="93621" cy="114425"/>
          </a:xfrm>
          <a:custGeom>
            <a:avLst/>
            <a:gdLst/>
            <a:ahLst/>
            <a:cxnLst/>
            <a:rect l="l" t="t" r="r" b="b"/>
            <a:pathLst>
              <a:path w="93621" h="114425">
                <a:moveTo>
                  <a:pt x="2019" y="113424"/>
                </a:moveTo>
                <a:lnTo>
                  <a:pt x="5166" y="114159"/>
                </a:lnTo>
                <a:lnTo>
                  <a:pt x="8215" y="114425"/>
                </a:lnTo>
                <a:lnTo>
                  <a:pt x="12369" y="114425"/>
                </a:lnTo>
                <a:lnTo>
                  <a:pt x="15440" y="114159"/>
                </a:lnTo>
                <a:lnTo>
                  <a:pt x="18641" y="113424"/>
                </a:lnTo>
                <a:lnTo>
                  <a:pt x="20801" y="110652"/>
                </a:lnTo>
                <a:lnTo>
                  <a:pt x="20624" y="38303"/>
                </a:lnTo>
                <a:lnTo>
                  <a:pt x="20495" y="34123"/>
                </a:lnTo>
                <a:lnTo>
                  <a:pt x="20332" y="29918"/>
                </a:lnTo>
                <a:lnTo>
                  <a:pt x="20091" y="25703"/>
                </a:lnTo>
                <a:lnTo>
                  <a:pt x="20267" y="25703"/>
                </a:lnTo>
                <a:lnTo>
                  <a:pt x="21614" y="29159"/>
                </a:lnTo>
                <a:lnTo>
                  <a:pt x="23126" y="32716"/>
                </a:lnTo>
                <a:lnTo>
                  <a:pt x="24825" y="36374"/>
                </a:lnTo>
                <a:lnTo>
                  <a:pt x="26529" y="40017"/>
                </a:lnTo>
                <a:lnTo>
                  <a:pt x="28191" y="43434"/>
                </a:lnTo>
                <a:lnTo>
                  <a:pt x="29829" y="46593"/>
                </a:lnTo>
                <a:lnTo>
                  <a:pt x="58089" y="99679"/>
                </a:lnTo>
                <a:lnTo>
                  <a:pt x="59537" y="102603"/>
                </a:lnTo>
                <a:lnTo>
                  <a:pt x="63195" y="108672"/>
                </a:lnTo>
                <a:lnTo>
                  <a:pt x="68313" y="113042"/>
                </a:lnTo>
                <a:lnTo>
                  <a:pt x="75106" y="114068"/>
                </a:lnTo>
                <a:lnTo>
                  <a:pt x="84935" y="114068"/>
                </a:lnTo>
                <a:lnTo>
                  <a:pt x="88225" y="113586"/>
                </a:lnTo>
                <a:lnTo>
                  <a:pt x="91033" y="112053"/>
                </a:lnTo>
                <a:lnTo>
                  <a:pt x="92913" y="109421"/>
                </a:lnTo>
                <a:lnTo>
                  <a:pt x="93621" y="105829"/>
                </a:lnTo>
                <a:lnTo>
                  <a:pt x="93621" y="3771"/>
                </a:lnTo>
                <a:lnTo>
                  <a:pt x="91655" y="963"/>
                </a:lnTo>
                <a:lnTo>
                  <a:pt x="88541" y="226"/>
                </a:lnTo>
                <a:lnTo>
                  <a:pt x="85521" y="0"/>
                </a:lnTo>
                <a:lnTo>
                  <a:pt x="81417" y="0"/>
                </a:lnTo>
                <a:lnTo>
                  <a:pt x="75106" y="963"/>
                </a:lnTo>
                <a:lnTo>
                  <a:pt x="72961" y="69759"/>
                </a:lnTo>
                <a:lnTo>
                  <a:pt x="73047" y="74206"/>
                </a:lnTo>
                <a:lnTo>
                  <a:pt x="73177" y="78487"/>
                </a:lnTo>
                <a:lnTo>
                  <a:pt x="73263" y="82576"/>
                </a:lnTo>
                <a:lnTo>
                  <a:pt x="71132" y="77889"/>
                </a:lnTo>
                <a:lnTo>
                  <a:pt x="68907" y="73216"/>
                </a:lnTo>
                <a:lnTo>
                  <a:pt x="66596" y="68403"/>
                </a:lnTo>
                <a:lnTo>
                  <a:pt x="64223" y="63550"/>
                </a:lnTo>
                <a:lnTo>
                  <a:pt x="61696" y="58686"/>
                </a:lnTo>
                <a:lnTo>
                  <a:pt x="59129" y="53708"/>
                </a:lnTo>
                <a:lnTo>
                  <a:pt x="37033" y="12193"/>
                </a:lnTo>
                <a:lnTo>
                  <a:pt x="35914" y="9917"/>
                </a:lnTo>
                <a:lnTo>
                  <a:pt x="33781" y="6450"/>
                </a:lnTo>
                <a:lnTo>
                  <a:pt x="30391" y="2807"/>
                </a:lnTo>
                <a:lnTo>
                  <a:pt x="27838" y="1306"/>
                </a:lnTo>
                <a:lnTo>
                  <a:pt x="24800" y="546"/>
                </a:lnTo>
                <a:lnTo>
                  <a:pt x="20711" y="341"/>
                </a:lnTo>
                <a:lnTo>
                  <a:pt x="5994" y="341"/>
                </a:lnTo>
                <a:lnTo>
                  <a:pt x="2397" y="2411"/>
                </a:lnTo>
                <a:lnTo>
                  <a:pt x="0" y="5853"/>
                </a:lnTo>
                <a:lnTo>
                  <a:pt x="0" y="110652"/>
                </a:lnTo>
                <a:lnTo>
                  <a:pt x="2019" y="1134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object 2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12"/>
          <p:cNvSpPr/>
          <p:nvPr/>
        </p:nvSpPr>
        <p:spPr>
          <a:xfrm>
            <a:off x="1460030" y="160732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664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60030" y="1607324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6642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1160" y="7116091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61160" y="7116091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653459" y="7116091"/>
            <a:ext cx="29364" cy="0"/>
          </a:xfrm>
          <a:custGeom>
            <a:avLst/>
            <a:gdLst/>
            <a:ahLst/>
            <a:cxnLst/>
            <a:rect l="l" t="t" r="r" b="b"/>
            <a:pathLst>
              <a:path w="29364">
                <a:moveTo>
                  <a:pt x="0" y="0"/>
                </a:moveTo>
                <a:lnTo>
                  <a:pt x="29364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600122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546781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49343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40088" y="7116091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38676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333419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80082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22674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17339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20048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66721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13379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60042" y="7116091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0670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5335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00022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46681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9333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39988" y="7116091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8666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33319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479982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42664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7329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19948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266621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13279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59942" y="7116091"/>
            <a:ext cx="30477" cy="0"/>
          </a:xfrm>
          <a:custGeom>
            <a:avLst/>
            <a:gdLst/>
            <a:ahLst/>
            <a:cxnLst/>
            <a:rect l="l" t="t" r="r" b="b"/>
            <a:pathLst>
              <a:path w="30477">
                <a:moveTo>
                  <a:pt x="0" y="0"/>
                </a:moveTo>
                <a:lnTo>
                  <a:pt x="3047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0660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5325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999922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946581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89323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839888" y="7116091"/>
            <a:ext cx="30491" cy="0"/>
          </a:xfrm>
          <a:custGeom>
            <a:avLst/>
            <a:gdLst/>
            <a:ahLst/>
            <a:cxnLst/>
            <a:rect l="l" t="t" r="r" b="b"/>
            <a:pathLst>
              <a:path w="30491">
                <a:moveTo>
                  <a:pt x="0" y="0"/>
                </a:moveTo>
                <a:lnTo>
                  <a:pt x="3049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78656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733219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679882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626541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573199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519848" y="7116091"/>
            <a:ext cx="30481" cy="0"/>
          </a:xfrm>
          <a:custGeom>
            <a:avLst/>
            <a:gdLst/>
            <a:ahLst/>
            <a:cxnLst/>
            <a:rect l="l" t="t" r="r" b="b"/>
            <a:pathLst>
              <a:path w="30481">
                <a:moveTo>
                  <a:pt x="0" y="0"/>
                </a:moveTo>
                <a:lnTo>
                  <a:pt x="30481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66521" y="7116091"/>
            <a:ext cx="30467" cy="0"/>
          </a:xfrm>
          <a:custGeom>
            <a:avLst/>
            <a:gdLst/>
            <a:ahLst/>
            <a:cxnLst/>
            <a:rect l="l" t="t" r="r" b="b"/>
            <a:pathLst>
              <a:path w="30467">
                <a:moveTo>
                  <a:pt x="0" y="0"/>
                </a:moveTo>
                <a:lnTo>
                  <a:pt x="30467" y="0"/>
                </a:lnTo>
              </a:path>
            </a:pathLst>
          </a:custGeom>
          <a:ln w="8888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59080" y="1602568"/>
            <a:ext cx="2219490" cy="5518289"/>
          </a:xfrm>
          <a:custGeom>
            <a:avLst/>
            <a:gdLst/>
            <a:ahLst/>
            <a:cxnLst/>
            <a:rect l="l" t="t" r="r" b="b"/>
            <a:pathLst>
              <a:path w="2219490" h="5518289">
                <a:moveTo>
                  <a:pt x="9525" y="5513525"/>
                </a:moveTo>
                <a:lnTo>
                  <a:pt x="9525" y="5508763"/>
                </a:lnTo>
                <a:lnTo>
                  <a:pt x="4762" y="9526"/>
                </a:lnTo>
                <a:lnTo>
                  <a:pt x="9525" y="4763"/>
                </a:lnTo>
                <a:lnTo>
                  <a:pt x="2214727" y="4763"/>
                </a:lnTo>
                <a:lnTo>
                  <a:pt x="2214727" y="5508763"/>
                </a:lnTo>
                <a:lnTo>
                  <a:pt x="9525" y="5508763"/>
                </a:lnTo>
                <a:lnTo>
                  <a:pt x="9525" y="5513525"/>
                </a:lnTo>
                <a:lnTo>
                  <a:pt x="4762" y="5508763"/>
                </a:lnTo>
                <a:lnTo>
                  <a:pt x="4762" y="0"/>
                </a:lnTo>
                <a:lnTo>
                  <a:pt x="902" y="1958"/>
                </a:lnTo>
                <a:lnTo>
                  <a:pt x="0" y="4763"/>
                </a:lnTo>
                <a:lnTo>
                  <a:pt x="0" y="5513525"/>
                </a:lnTo>
                <a:lnTo>
                  <a:pt x="1954" y="5517360"/>
                </a:lnTo>
                <a:lnTo>
                  <a:pt x="4762" y="5518289"/>
                </a:lnTo>
                <a:lnTo>
                  <a:pt x="2219490" y="5518289"/>
                </a:lnTo>
                <a:lnTo>
                  <a:pt x="2214727" y="5513525"/>
                </a:lnTo>
                <a:lnTo>
                  <a:pt x="2219490" y="5508763"/>
                </a:lnTo>
                <a:lnTo>
                  <a:pt x="2219490" y="0"/>
                </a:lnTo>
                <a:lnTo>
                  <a:pt x="4762" y="0"/>
                </a:lnTo>
                <a:lnTo>
                  <a:pt x="4762" y="5508763"/>
                </a:lnTo>
                <a:lnTo>
                  <a:pt x="9525" y="55135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63842" y="1607332"/>
            <a:ext cx="2209965" cy="5503999"/>
          </a:xfrm>
          <a:custGeom>
            <a:avLst/>
            <a:gdLst/>
            <a:ahLst/>
            <a:cxnLst/>
            <a:rect l="l" t="t" r="r" b="b"/>
            <a:pathLst>
              <a:path w="2209965" h="5503999">
                <a:moveTo>
                  <a:pt x="4762" y="4762"/>
                </a:moveTo>
                <a:lnTo>
                  <a:pt x="2209965" y="4762"/>
                </a:lnTo>
                <a:lnTo>
                  <a:pt x="2209965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5503999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81742" y="1602568"/>
            <a:ext cx="0" cy="5518289"/>
          </a:xfrm>
          <a:custGeom>
            <a:avLst/>
            <a:gdLst/>
            <a:ahLst/>
            <a:cxnLst/>
            <a:rect l="l" t="t" r="r" b="b"/>
            <a:pathLst>
              <a:path h="5518289">
                <a:moveTo>
                  <a:pt x="0" y="0"/>
                </a:moveTo>
                <a:lnTo>
                  <a:pt x="0" y="551828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527055" y="1778551"/>
            <a:ext cx="50060" cy="72490"/>
          </a:xfrm>
          <a:custGeom>
            <a:avLst/>
            <a:gdLst/>
            <a:ahLst/>
            <a:cxnLst/>
            <a:rect l="l" t="t" r="r" b="b"/>
            <a:pathLst>
              <a:path w="50060" h="72490">
                <a:moveTo>
                  <a:pt x="31953" y="11987"/>
                </a:moveTo>
                <a:lnTo>
                  <a:pt x="34404" y="11987"/>
                </a:lnTo>
                <a:lnTo>
                  <a:pt x="38260" y="12938"/>
                </a:lnTo>
                <a:lnTo>
                  <a:pt x="41540" y="14284"/>
                </a:lnTo>
                <a:lnTo>
                  <a:pt x="44085" y="15836"/>
                </a:lnTo>
                <a:lnTo>
                  <a:pt x="46730" y="17805"/>
                </a:lnTo>
                <a:lnTo>
                  <a:pt x="49373" y="16761"/>
                </a:lnTo>
                <a:lnTo>
                  <a:pt x="49801" y="14159"/>
                </a:lnTo>
                <a:lnTo>
                  <a:pt x="49841" y="11139"/>
                </a:lnTo>
                <a:lnTo>
                  <a:pt x="49535" y="7807"/>
                </a:lnTo>
                <a:lnTo>
                  <a:pt x="47684" y="4864"/>
                </a:lnTo>
                <a:lnTo>
                  <a:pt x="44477" y="2894"/>
                </a:lnTo>
                <a:lnTo>
                  <a:pt x="41658" y="1750"/>
                </a:lnTo>
                <a:lnTo>
                  <a:pt x="38573" y="810"/>
                </a:lnTo>
                <a:lnTo>
                  <a:pt x="35077" y="151"/>
                </a:lnTo>
                <a:lnTo>
                  <a:pt x="31391" y="0"/>
                </a:lnTo>
                <a:lnTo>
                  <a:pt x="26751" y="0"/>
                </a:lnTo>
                <a:lnTo>
                  <a:pt x="22503" y="810"/>
                </a:lnTo>
                <a:lnTo>
                  <a:pt x="18658" y="2437"/>
                </a:lnTo>
                <a:lnTo>
                  <a:pt x="14787" y="4063"/>
                </a:lnTo>
                <a:lnTo>
                  <a:pt x="11494" y="6461"/>
                </a:lnTo>
                <a:lnTo>
                  <a:pt x="8729" y="9601"/>
                </a:lnTo>
                <a:lnTo>
                  <a:pt x="5975" y="12750"/>
                </a:lnTo>
                <a:lnTo>
                  <a:pt x="3844" y="16635"/>
                </a:lnTo>
                <a:lnTo>
                  <a:pt x="2303" y="21272"/>
                </a:lnTo>
                <a:lnTo>
                  <a:pt x="773" y="25895"/>
                </a:lnTo>
                <a:lnTo>
                  <a:pt x="0" y="31201"/>
                </a:lnTo>
                <a:lnTo>
                  <a:pt x="0" y="43027"/>
                </a:lnTo>
                <a:lnTo>
                  <a:pt x="698" y="48172"/>
                </a:lnTo>
                <a:lnTo>
                  <a:pt x="2094" y="52577"/>
                </a:lnTo>
                <a:lnTo>
                  <a:pt x="3473" y="56984"/>
                </a:lnTo>
                <a:lnTo>
                  <a:pt x="5486" y="60667"/>
                </a:lnTo>
                <a:lnTo>
                  <a:pt x="8102" y="63626"/>
                </a:lnTo>
                <a:lnTo>
                  <a:pt x="10723" y="66570"/>
                </a:lnTo>
                <a:lnTo>
                  <a:pt x="13892" y="68781"/>
                </a:lnTo>
                <a:lnTo>
                  <a:pt x="17628" y="70269"/>
                </a:lnTo>
                <a:lnTo>
                  <a:pt x="21351" y="71741"/>
                </a:lnTo>
                <a:lnTo>
                  <a:pt x="25538" y="72490"/>
                </a:lnTo>
                <a:lnTo>
                  <a:pt x="30179" y="72490"/>
                </a:lnTo>
                <a:lnTo>
                  <a:pt x="34757" y="72288"/>
                </a:lnTo>
                <a:lnTo>
                  <a:pt x="38836" y="71499"/>
                </a:lnTo>
                <a:lnTo>
                  <a:pt x="42235" y="70408"/>
                </a:lnTo>
                <a:lnTo>
                  <a:pt x="46267" y="68529"/>
                </a:lnTo>
                <a:lnTo>
                  <a:pt x="48873" y="66509"/>
                </a:lnTo>
                <a:lnTo>
                  <a:pt x="49927" y="63651"/>
                </a:lnTo>
                <a:lnTo>
                  <a:pt x="50060" y="60717"/>
                </a:lnTo>
                <a:lnTo>
                  <a:pt x="49949" y="57593"/>
                </a:lnTo>
                <a:lnTo>
                  <a:pt x="49118" y="54914"/>
                </a:lnTo>
                <a:lnTo>
                  <a:pt x="46363" y="55562"/>
                </a:lnTo>
                <a:lnTo>
                  <a:pt x="43228" y="57517"/>
                </a:lnTo>
                <a:lnTo>
                  <a:pt x="40438" y="58888"/>
                </a:lnTo>
                <a:lnTo>
                  <a:pt x="36874" y="60083"/>
                </a:lnTo>
                <a:lnTo>
                  <a:pt x="32331" y="60401"/>
                </a:lnTo>
                <a:lnTo>
                  <a:pt x="29637" y="60401"/>
                </a:lnTo>
                <a:lnTo>
                  <a:pt x="27226" y="59918"/>
                </a:lnTo>
                <a:lnTo>
                  <a:pt x="22931" y="57985"/>
                </a:lnTo>
                <a:lnTo>
                  <a:pt x="19587" y="54583"/>
                </a:lnTo>
                <a:lnTo>
                  <a:pt x="16904" y="50137"/>
                </a:lnTo>
                <a:lnTo>
                  <a:pt x="16088" y="47127"/>
                </a:lnTo>
                <a:lnTo>
                  <a:pt x="15266" y="44093"/>
                </a:lnTo>
                <a:lnTo>
                  <a:pt x="14850" y="40525"/>
                </a:lnTo>
                <a:lnTo>
                  <a:pt x="14850" y="32637"/>
                </a:lnTo>
                <a:lnTo>
                  <a:pt x="15231" y="29260"/>
                </a:lnTo>
                <a:lnTo>
                  <a:pt x="16012" y="26262"/>
                </a:lnTo>
                <a:lnTo>
                  <a:pt x="16775" y="23266"/>
                </a:lnTo>
                <a:lnTo>
                  <a:pt x="17899" y="20699"/>
                </a:lnTo>
                <a:lnTo>
                  <a:pt x="20861" y="16470"/>
                </a:lnTo>
                <a:lnTo>
                  <a:pt x="24767" y="13702"/>
                </a:lnTo>
                <a:lnTo>
                  <a:pt x="29270" y="11987"/>
                </a:lnTo>
                <a:lnTo>
                  <a:pt x="31953" y="1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584035" y="1778439"/>
            <a:ext cx="36763" cy="72706"/>
          </a:xfrm>
          <a:custGeom>
            <a:avLst/>
            <a:gdLst/>
            <a:ahLst/>
            <a:cxnLst/>
            <a:rect l="l" t="t" r="r" b="b"/>
            <a:pathLst>
              <a:path w="36763" h="72706">
                <a:moveTo>
                  <a:pt x="25657" y="60375"/>
                </a:moveTo>
                <a:lnTo>
                  <a:pt x="23428" y="59234"/>
                </a:lnTo>
                <a:lnTo>
                  <a:pt x="19415" y="56426"/>
                </a:lnTo>
                <a:lnTo>
                  <a:pt x="16772" y="52081"/>
                </a:lnTo>
                <a:lnTo>
                  <a:pt x="17651" y="70559"/>
                </a:lnTo>
                <a:lnTo>
                  <a:pt x="21586" y="71996"/>
                </a:lnTo>
                <a:lnTo>
                  <a:pt x="26172" y="72706"/>
                </a:lnTo>
                <a:lnTo>
                  <a:pt x="36763" y="72706"/>
                </a:lnTo>
                <a:lnTo>
                  <a:pt x="35233" y="60923"/>
                </a:lnTo>
                <a:lnTo>
                  <a:pt x="28475" y="60923"/>
                </a:lnTo>
                <a:lnTo>
                  <a:pt x="25657" y="60375"/>
                </a:lnTo>
                <a:close/>
              </a:path>
              <a:path w="36763" h="72706">
                <a:moveTo>
                  <a:pt x="15829" y="49479"/>
                </a:moveTo>
                <a:lnTo>
                  <a:pt x="15264" y="46418"/>
                </a:lnTo>
                <a:lnTo>
                  <a:pt x="14714" y="43369"/>
                </a:lnTo>
                <a:lnTo>
                  <a:pt x="14433" y="39917"/>
                </a:lnTo>
                <a:lnTo>
                  <a:pt x="14433" y="32792"/>
                </a:lnTo>
                <a:lnTo>
                  <a:pt x="14714" y="29678"/>
                </a:lnTo>
                <a:lnTo>
                  <a:pt x="15304" y="26719"/>
                </a:lnTo>
                <a:lnTo>
                  <a:pt x="15880" y="23774"/>
                </a:lnTo>
                <a:lnTo>
                  <a:pt x="16859" y="21207"/>
                </a:lnTo>
                <a:lnTo>
                  <a:pt x="18266" y="19000"/>
                </a:lnTo>
                <a:lnTo>
                  <a:pt x="21474" y="15022"/>
                </a:lnTo>
                <a:lnTo>
                  <a:pt x="26017" y="12383"/>
                </a:lnTo>
                <a:lnTo>
                  <a:pt x="28844" y="11710"/>
                </a:lnTo>
                <a:lnTo>
                  <a:pt x="35579" y="11710"/>
                </a:lnTo>
                <a:lnTo>
                  <a:pt x="38359" y="12305"/>
                </a:lnTo>
                <a:lnTo>
                  <a:pt x="40594" y="13486"/>
                </a:lnTo>
                <a:lnTo>
                  <a:pt x="44611" y="16333"/>
                </a:lnTo>
                <a:lnTo>
                  <a:pt x="47304" y="20638"/>
                </a:lnTo>
                <a:lnTo>
                  <a:pt x="48247" y="23216"/>
                </a:lnTo>
                <a:lnTo>
                  <a:pt x="48809" y="26236"/>
                </a:lnTo>
                <a:lnTo>
                  <a:pt x="49363" y="29246"/>
                </a:lnTo>
                <a:lnTo>
                  <a:pt x="49644" y="32612"/>
                </a:lnTo>
                <a:lnTo>
                  <a:pt x="49644" y="39676"/>
                </a:lnTo>
                <a:lnTo>
                  <a:pt x="49363" y="42837"/>
                </a:lnTo>
                <a:lnTo>
                  <a:pt x="48788" y="45821"/>
                </a:lnTo>
                <a:lnTo>
                  <a:pt x="48201" y="48806"/>
                </a:lnTo>
                <a:lnTo>
                  <a:pt x="47221" y="51408"/>
                </a:lnTo>
                <a:lnTo>
                  <a:pt x="45825" y="53658"/>
                </a:lnTo>
                <a:lnTo>
                  <a:pt x="42605" y="57683"/>
                </a:lnTo>
                <a:lnTo>
                  <a:pt x="38063" y="60285"/>
                </a:lnTo>
                <a:lnTo>
                  <a:pt x="35233" y="60923"/>
                </a:lnTo>
                <a:lnTo>
                  <a:pt x="36763" y="72706"/>
                </a:lnTo>
                <a:lnTo>
                  <a:pt x="41465" y="71870"/>
                </a:lnTo>
                <a:lnTo>
                  <a:pt x="45529" y="70178"/>
                </a:lnTo>
                <a:lnTo>
                  <a:pt x="49594" y="68505"/>
                </a:lnTo>
                <a:lnTo>
                  <a:pt x="52999" y="66064"/>
                </a:lnTo>
                <a:lnTo>
                  <a:pt x="55764" y="62863"/>
                </a:lnTo>
                <a:lnTo>
                  <a:pt x="58521" y="59663"/>
                </a:lnTo>
                <a:lnTo>
                  <a:pt x="60603" y="55752"/>
                </a:lnTo>
                <a:lnTo>
                  <a:pt x="61984" y="51167"/>
                </a:lnTo>
                <a:lnTo>
                  <a:pt x="63378" y="46584"/>
                </a:lnTo>
                <a:lnTo>
                  <a:pt x="64076" y="41363"/>
                </a:lnTo>
                <a:lnTo>
                  <a:pt x="64076" y="29462"/>
                </a:lnTo>
                <a:lnTo>
                  <a:pt x="63403" y="24192"/>
                </a:lnTo>
                <a:lnTo>
                  <a:pt x="62071" y="19724"/>
                </a:lnTo>
                <a:lnTo>
                  <a:pt x="60711" y="15264"/>
                </a:lnTo>
                <a:lnTo>
                  <a:pt x="58727" y="11555"/>
                </a:lnTo>
                <a:lnTo>
                  <a:pt x="56095" y="8622"/>
                </a:lnTo>
                <a:lnTo>
                  <a:pt x="53464" y="5702"/>
                </a:lnTo>
                <a:lnTo>
                  <a:pt x="50195" y="3531"/>
                </a:lnTo>
                <a:lnTo>
                  <a:pt x="46278" y="2120"/>
                </a:lnTo>
                <a:lnTo>
                  <a:pt x="42332" y="698"/>
                </a:lnTo>
                <a:lnTo>
                  <a:pt x="37815" y="0"/>
                </a:lnTo>
                <a:lnTo>
                  <a:pt x="27324" y="0"/>
                </a:lnTo>
                <a:lnTo>
                  <a:pt x="22612" y="849"/>
                </a:lnTo>
                <a:lnTo>
                  <a:pt x="18548" y="2552"/>
                </a:lnTo>
                <a:lnTo>
                  <a:pt x="14479" y="4255"/>
                </a:lnTo>
                <a:lnTo>
                  <a:pt x="11080" y="6692"/>
                </a:lnTo>
                <a:lnTo>
                  <a:pt x="8309" y="9881"/>
                </a:lnTo>
                <a:lnTo>
                  <a:pt x="5558" y="13056"/>
                </a:lnTo>
                <a:lnTo>
                  <a:pt x="3474" y="16927"/>
                </a:lnTo>
                <a:lnTo>
                  <a:pt x="2091" y="21462"/>
                </a:lnTo>
                <a:lnTo>
                  <a:pt x="695" y="25995"/>
                </a:lnTo>
                <a:lnTo>
                  <a:pt x="0" y="31114"/>
                </a:lnTo>
                <a:lnTo>
                  <a:pt x="0" y="42962"/>
                </a:lnTo>
                <a:lnTo>
                  <a:pt x="662" y="48323"/>
                </a:lnTo>
                <a:lnTo>
                  <a:pt x="1958" y="52858"/>
                </a:lnTo>
                <a:lnTo>
                  <a:pt x="3268" y="57365"/>
                </a:lnTo>
                <a:lnTo>
                  <a:pt x="5224" y="61099"/>
                </a:lnTo>
                <a:lnTo>
                  <a:pt x="7844" y="64033"/>
                </a:lnTo>
                <a:lnTo>
                  <a:pt x="10466" y="66953"/>
                </a:lnTo>
                <a:lnTo>
                  <a:pt x="13723" y="69138"/>
                </a:lnTo>
                <a:lnTo>
                  <a:pt x="17651" y="70559"/>
                </a:lnTo>
                <a:lnTo>
                  <a:pt x="16772" y="52081"/>
                </a:lnTo>
                <a:lnTo>
                  <a:pt x="15829" y="494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660075" y="1779595"/>
            <a:ext cx="55813" cy="70636"/>
          </a:xfrm>
          <a:custGeom>
            <a:avLst/>
            <a:gdLst/>
            <a:ahLst/>
            <a:cxnLst/>
            <a:rect l="l" t="t" r="r" b="b"/>
            <a:pathLst>
              <a:path w="55813" h="70636">
                <a:moveTo>
                  <a:pt x="12214" y="20980"/>
                </a:moveTo>
                <a:lnTo>
                  <a:pt x="12117" y="18378"/>
                </a:lnTo>
                <a:lnTo>
                  <a:pt x="11973" y="15772"/>
                </a:lnTo>
                <a:lnTo>
                  <a:pt x="13784" y="20102"/>
                </a:lnTo>
                <a:lnTo>
                  <a:pt x="15803" y="24624"/>
                </a:lnTo>
                <a:lnTo>
                  <a:pt x="17787" y="28688"/>
                </a:lnTo>
                <a:lnTo>
                  <a:pt x="34635" y="61506"/>
                </a:lnTo>
                <a:lnTo>
                  <a:pt x="36277" y="64796"/>
                </a:lnTo>
                <a:lnTo>
                  <a:pt x="38393" y="67983"/>
                </a:lnTo>
                <a:lnTo>
                  <a:pt x="41611" y="70027"/>
                </a:lnTo>
                <a:lnTo>
                  <a:pt x="44780" y="70408"/>
                </a:lnTo>
                <a:lnTo>
                  <a:pt x="51958" y="70318"/>
                </a:lnTo>
                <a:lnTo>
                  <a:pt x="55101" y="68199"/>
                </a:lnTo>
                <a:lnTo>
                  <a:pt x="55813" y="65314"/>
                </a:lnTo>
                <a:lnTo>
                  <a:pt x="55813" y="2211"/>
                </a:lnTo>
                <a:lnTo>
                  <a:pt x="55372" y="953"/>
                </a:lnTo>
                <a:lnTo>
                  <a:pt x="52776" y="0"/>
                </a:lnTo>
                <a:lnTo>
                  <a:pt x="46702" y="0"/>
                </a:lnTo>
                <a:lnTo>
                  <a:pt x="43412" y="2211"/>
                </a:lnTo>
                <a:lnTo>
                  <a:pt x="43545" y="45759"/>
                </a:lnTo>
                <a:lnTo>
                  <a:pt x="43681" y="50925"/>
                </a:lnTo>
                <a:lnTo>
                  <a:pt x="42393" y="48045"/>
                </a:lnTo>
                <a:lnTo>
                  <a:pt x="41071" y="45147"/>
                </a:lnTo>
                <a:lnTo>
                  <a:pt x="39700" y="42177"/>
                </a:lnTo>
                <a:lnTo>
                  <a:pt x="38271" y="39168"/>
                </a:lnTo>
                <a:lnTo>
                  <a:pt x="36774" y="36169"/>
                </a:lnTo>
                <a:lnTo>
                  <a:pt x="35243" y="33084"/>
                </a:lnTo>
                <a:lnTo>
                  <a:pt x="22071" y="7416"/>
                </a:lnTo>
                <a:lnTo>
                  <a:pt x="20760" y="4813"/>
                </a:lnTo>
                <a:lnTo>
                  <a:pt x="18827" y="2146"/>
                </a:lnTo>
                <a:lnTo>
                  <a:pt x="15692" y="443"/>
                </a:lnTo>
                <a:lnTo>
                  <a:pt x="12340" y="90"/>
                </a:lnTo>
                <a:lnTo>
                  <a:pt x="3559" y="90"/>
                </a:lnTo>
                <a:lnTo>
                  <a:pt x="474" y="2211"/>
                </a:lnTo>
                <a:lnTo>
                  <a:pt x="0" y="5195"/>
                </a:lnTo>
                <a:lnTo>
                  <a:pt x="0" y="68289"/>
                </a:lnTo>
                <a:lnTo>
                  <a:pt x="439" y="69570"/>
                </a:lnTo>
                <a:lnTo>
                  <a:pt x="3084" y="70459"/>
                </a:lnTo>
                <a:lnTo>
                  <a:pt x="6104" y="70636"/>
                </a:lnTo>
                <a:lnTo>
                  <a:pt x="9204" y="70459"/>
                </a:lnTo>
                <a:lnTo>
                  <a:pt x="12387" y="68289"/>
                </a:lnTo>
                <a:lnTo>
                  <a:pt x="12214" y="209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724458" y="1779685"/>
            <a:ext cx="51663" cy="70549"/>
          </a:xfrm>
          <a:custGeom>
            <a:avLst/>
            <a:gdLst/>
            <a:ahLst/>
            <a:cxnLst/>
            <a:rect l="l" t="t" r="r" b="b"/>
            <a:pathLst>
              <a:path w="51663" h="70549">
                <a:moveTo>
                  <a:pt x="18975" y="68950"/>
                </a:moveTo>
                <a:lnTo>
                  <a:pt x="21555" y="70271"/>
                </a:lnTo>
                <a:lnTo>
                  <a:pt x="24436" y="70549"/>
                </a:lnTo>
                <a:lnTo>
                  <a:pt x="27092" y="70549"/>
                </a:lnTo>
                <a:lnTo>
                  <a:pt x="29983" y="70271"/>
                </a:lnTo>
                <a:lnTo>
                  <a:pt x="32661" y="68263"/>
                </a:lnTo>
                <a:lnTo>
                  <a:pt x="32661" y="11671"/>
                </a:lnTo>
                <a:lnTo>
                  <a:pt x="49618" y="11671"/>
                </a:lnTo>
                <a:lnTo>
                  <a:pt x="50749" y="11127"/>
                </a:lnTo>
                <a:lnTo>
                  <a:pt x="51530" y="8549"/>
                </a:lnTo>
                <a:lnTo>
                  <a:pt x="51663" y="5857"/>
                </a:lnTo>
                <a:lnTo>
                  <a:pt x="51530" y="3088"/>
                </a:lnTo>
                <a:lnTo>
                  <a:pt x="49618" y="0"/>
                </a:lnTo>
                <a:lnTo>
                  <a:pt x="1921" y="0"/>
                </a:lnTo>
                <a:lnTo>
                  <a:pt x="784" y="496"/>
                </a:lnTo>
                <a:lnTo>
                  <a:pt x="0" y="3088"/>
                </a:lnTo>
                <a:lnTo>
                  <a:pt x="0" y="8549"/>
                </a:lnTo>
                <a:lnTo>
                  <a:pt x="1921" y="11671"/>
                </a:lnTo>
                <a:lnTo>
                  <a:pt x="18853" y="11671"/>
                </a:lnTo>
                <a:lnTo>
                  <a:pt x="18975" y="68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784339" y="1779685"/>
            <a:ext cx="40121" cy="70206"/>
          </a:xfrm>
          <a:custGeom>
            <a:avLst/>
            <a:gdLst/>
            <a:ahLst/>
            <a:cxnLst/>
            <a:rect l="l" t="t" r="r" b="b"/>
            <a:pathLst>
              <a:path w="40121" h="70206">
                <a:moveTo>
                  <a:pt x="392" y="1764"/>
                </a:moveTo>
                <a:lnTo>
                  <a:pt x="0" y="4507"/>
                </a:lnTo>
                <a:lnTo>
                  <a:pt x="0" y="65711"/>
                </a:lnTo>
                <a:lnTo>
                  <a:pt x="1177" y="69152"/>
                </a:lnTo>
                <a:lnTo>
                  <a:pt x="4079" y="70206"/>
                </a:lnTo>
                <a:lnTo>
                  <a:pt x="38077" y="70206"/>
                </a:lnTo>
                <a:lnTo>
                  <a:pt x="38934" y="69912"/>
                </a:lnTo>
                <a:lnTo>
                  <a:pt x="39985" y="67259"/>
                </a:lnTo>
                <a:lnTo>
                  <a:pt x="40121" y="64630"/>
                </a:lnTo>
                <a:lnTo>
                  <a:pt x="39985" y="61988"/>
                </a:lnTo>
                <a:lnTo>
                  <a:pt x="38077" y="59043"/>
                </a:lnTo>
                <a:lnTo>
                  <a:pt x="13702" y="59043"/>
                </a:lnTo>
                <a:lnTo>
                  <a:pt x="13702" y="39229"/>
                </a:lnTo>
                <a:lnTo>
                  <a:pt x="34160" y="39229"/>
                </a:lnTo>
                <a:lnTo>
                  <a:pt x="35017" y="38962"/>
                </a:lnTo>
                <a:lnTo>
                  <a:pt x="36068" y="36410"/>
                </a:lnTo>
                <a:lnTo>
                  <a:pt x="36201" y="33807"/>
                </a:lnTo>
                <a:lnTo>
                  <a:pt x="36068" y="31230"/>
                </a:lnTo>
                <a:lnTo>
                  <a:pt x="34160" y="28336"/>
                </a:lnTo>
                <a:lnTo>
                  <a:pt x="13702" y="28336"/>
                </a:lnTo>
                <a:lnTo>
                  <a:pt x="13702" y="11174"/>
                </a:lnTo>
                <a:lnTo>
                  <a:pt x="37868" y="11174"/>
                </a:lnTo>
                <a:lnTo>
                  <a:pt x="38710" y="10882"/>
                </a:lnTo>
                <a:lnTo>
                  <a:pt x="39729" y="8229"/>
                </a:lnTo>
                <a:lnTo>
                  <a:pt x="39862" y="5637"/>
                </a:lnTo>
                <a:lnTo>
                  <a:pt x="39729" y="2959"/>
                </a:lnTo>
                <a:lnTo>
                  <a:pt x="37868" y="0"/>
                </a:lnTo>
                <a:lnTo>
                  <a:pt x="4079" y="0"/>
                </a:lnTo>
                <a:lnTo>
                  <a:pt x="392" y="17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836972" y="1779595"/>
            <a:ext cx="55813" cy="70636"/>
          </a:xfrm>
          <a:custGeom>
            <a:avLst/>
            <a:gdLst/>
            <a:ahLst/>
            <a:cxnLst/>
            <a:rect l="l" t="t" r="r" b="b"/>
            <a:pathLst>
              <a:path w="55813" h="70636">
                <a:moveTo>
                  <a:pt x="12232" y="20980"/>
                </a:moveTo>
                <a:lnTo>
                  <a:pt x="12131" y="18378"/>
                </a:lnTo>
                <a:lnTo>
                  <a:pt x="11987" y="15772"/>
                </a:lnTo>
                <a:lnTo>
                  <a:pt x="13798" y="20102"/>
                </a:lnTo>
                <a:lnTo>
                  <a:pt x="15817" y="24624"/>
                </a:lnTo>
                <a:lnTo>
                  <a:pt x="17801" y="28688"/>
                </a:lnTo>
                <a:lnTo>
                  <a:pt x="34649" y="61506"/>
                </a:lnTo>
                <a:lnTo>
                  <a:pt x="36291" y="64796"/>
                </a:lnTo>
                <a:lnTo>
                  <a:pt x="38407" y="67983"/>
                </a:lnTo>
                <a:lnTo>
                  <a:pt x="41626" y="70027"/>
                </a:lnTo>
                <a:lnTo>
                  <a:pt x="44784" y="70408"/>
                </a:lnTo>
                <a:lnTo>
                  <a:pt x="51958" y="70318"/>
                </a:lnTo>
                <a:lnTo>
                  <a:pt x="55115" y="68199"/>
                </a:lnTo>
                <a:lnTo>
                  <a:pt x="55813" y="65314"/>
                </a:lnTo>
                <a:lnTo>
                  <a:pt x="55813" y="2211"/>
                </a:lnTo>
                <a:lnTo>
                  <a:pt x="55389" y="953"/>
                </a:lnTo>
                <a:lnTo>
                  <a:pt x="52790" y="0"/>
                </a:lnTo>
                <a:lnTo>
                  <a:pt x="46716" y="0"/>
                </a:lnTo>
                <a:lnTo>
                  <a:pt x="43426" y="2211"/>
                </a:lnTo>
                <a:lnTo>
                  <a:pt x="43559" y="45759"/>
                </a:lnTo>
                <a:lnTo>
                  <a:pt x="43681" y="50925"/>
                </a:lnTo>
                <a:lnTo>
                  <a:pt x="42411" y="48045"/>
                </a:lnTo>
                <a:lnTo>
                  <a:pt x="41089" y="45147"/>
                </a:lnTo>
                <a:lnTo>
                  <a:pt x="39714" y="42177"/>
                </a:lnTo>
                <a:lnTo>
                  <a:pt x="38285" y="39168"/>
                </a:lnTo>
                <a:lnTo>
                  <a:pt x="36788" y="36169"/>
                </a:lnTo>
                <a:lnTo>
                  <a:pt x="35257" y="33084"/>
                </a:lnTo>
                <a:lnTo>
                  <a:pt x="22085" y="7416"/>
                </a:lnTo>
                <a:lnTo>
                  <a:pt x="20778" y="4813"/>
                </a:lnTo>
                <a:lnTo>
                  <a:pt x="18845" y="2146"/>
                </a:lnTo>
                <a:lnTo>
                  <a:pt x="15706" y="443"/>
                </a:lnTo>
                <a:lnTo>
                  <a:pt x="12354" y="90"/>
                </a:lnTo>
                <a:lnTo>
                  <a:pt x="3573" y="90"/>
                </a:lnTo>
                <a:lnTo>
                  <a:pt x="478" y="2211"/>
                </a:lnTo>
                <a:lnTo>
                  <a:pt x="0" y="5195"/>
                </a:lnTo>
                <a:lnTo>
                  <a:pt x="0" y="68289"/>
                </a:lnTo>
                <a:lnTo>
                  <a:pt x="453" y="69570"/>
                </a:lnTo>
                <a:lnTo>
                  <a:pt x="3084" y="70459"/>
                </a:lnTo>
                <a:lnTo>
                  <a:pt x="6122" y="70636"/>
                </a:lnTo>
                <a:lnTo>
                  <a:pt x="9208" y="70459"/>
                </a:lnTo>
                <a:lnTo>
                  <a:pt x="12401" y="68289"/>
                </a:lnTo>
                <a:lnTo>
                  <a:pt x="12232" y="209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901369" y="1779685"/>
            <a:ext cx="51652" cy="70549"/>
          </a:xfrm>
          <a:custGeom>
            <a:avLst/>
            <a:gdLst/>
            <a:ahLst/>
            <a:cxnLst/>
            <a:rect l="l" t="t" r="r" b="b"/>
            <a:pathLst>
              <a:path w="51652" h="70549">
                <a:moveTo>
                  <a:pt x="18975" y="68950"/>
                </a:moveTo>
                <a:lnTo>
                  <a:pt x="21559" y="70271"/>
                </a:lnTo>
                <a:lnTo>
                  <a:pt x="24439" y="70549"/>
                </a:lnTo>
                <a:lnTo>
                  <a:pt x="27092" y="70549"/>
                </a:lnTo>
                <a:lnTo>
                  <a:pt x="29969" y="70271"/>
                </a:lnTo>
                <a:lnTo>
                  <a:pt x="32663" y="68263"/>
                </a:lnTo>
                <a:lnTo>
                  <a:pt x="32663" y="11671"/>
                </a:lnTo>
                <a:lnTo>
                  <a:pt x="49618" y="11671"/>
                </a:lnTo>
                <a:lnTo>
                  <a:pt x="50749" y="11127"/>
                </a:lnTo>
                <a:lnTo>
                  <a:pt x="51518" y="8549"/>
                </a:lnTo>
                <a:lnTo>
                  <a:pt x="51652" y="5857"/>
                </a:lnTo>
                <a:lnTo>
                  <a:pt x="51518" y="3088"/>
                </a:lnTo>
                <a:lnTo>
                  <a:pt x="49618" y="0"/>
                </a:lnTo>
                <a:lnTo>
                  <a:pt x="1921" y="0"/>
                </a:lnTo>
                <a:lnTo>
                  <a:pt x="784" y="496"/>
                </a:lnTo>
                <a:lnTo>
                  <a:pt x="0" y="3088"/>
                </a:lnTo>
                <a:lnTo>
                  <a:pt x="0" y="8549"/>
                </a:lnTo>
                <a:lnTo>
                  <a:pt x="1921" y="11671"/>
                </a:lnTo>
                <a:lnTo>
                  <a:pt x="18856" y="11671"/>
                </a:lnTo>
                <a:lnTo>
                  <a:pt x="18975" y="689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957259" y="1778429"/>
            <a:ext cx="44113" cy="72722"/>
          </a:xfrm>
          <a:custGeom>
            <a:avLst/>
            <a:gdLst/>
            <a:ahLst/>
            <a:cxnLst/>
            <a:rect l="l" t="t" r="r" b="b"/>
            <a:pathLst>
              <a:path w="44113" h="72722">
                <a:moveTo>
                  <a:pt x="17719" y="420"/>
                </a:moveTo>
                <a:lnTo>
                  <a:pt x="14936" y="1259"/>
                </a:lnTo>
                <a:lnTo>
                  <a:pt x="12185" y="2084"/>
                </a:lnTo>
                <a:lnTo>
                  <a:pt x="7725" y="5029"/>
                </a:lnTo>
                <a:lnTo>
                  <a:pt x="4067" y="8826"/>
                </a:lnTo>
                <a:lnTo>
                  <a:pt x="2868" y="11379"/>
                </a:lnTo>
                <a:lnTo>
                  <a:pt x="1656" y="13931"/>
                </a:lnTo>
                <a:lnTo>
                  <a:pt x="1054" y="16879"/>
                </a:lnTo>
                <a:lnTo>
                  <a:pt x="1054" y="23180"/>
                </a:lnTo>
                <a:lnTo>
                  <a:pt x="2313" y="27787"/>
                </a:lnTo>
                <a:lnTo>
                  <a:pt x="4236" y="31701"/>
                </a:lnTo>
                <a:lnTo>
                  <a:pt x="6929" y="34786"/>
                </a:lnTo>
                <a:lnTo>
                  <a:pt x="10166" y="37198"/>
                </a:lnTo>
                <a:lnTo>
                  <a:pt x="13629" y="39293"/>
                </a:lnTo>
                <a:lnTo>
                  <a:pt x="17265" y="41036"/>
                </a:lnTo>
                <a:lnTo>
                  <a:pt x="20728" y="42633"/>
                </a:lnTo>
                <a:lnTo>
                  <a:pt x="23961" y="44246"/>
                </a:lnTo>
                <a:lnTo>
                  <a:pt x="26643" y="46014"/>
                </a:lnTo>
                <a:lnTo>
                  <a:pt x="29408" y="49301"/>
                </a:lnTo>
                <a:lnTo>
                  <a:pt x="29825" y="52260"/>
                </a:lnTo>
                <a:lnTo>
                  <a:pt x="29584" y="54891"/>
                </a:lnTo>
                <a:lnTo>
                  <a:pt x="27903" y="58078"/>
                </a:lnTo>
                <a:lnTo>
                  <a:pt x="24930" y="60187"/>
                </a:lnTo>
                <a:lnTo>
                  <a:pt x="22283" y="61012"/>
                </a:lnTo>
                <a:lnTo>
                  <a:pt x="19100" y="61213"/>
                </a:lnTo>
                <a:lnTo>
                  <a:pt x="16555" y="61213"/>
                </a:lnTo>
                <a:lnTo>
                  <a:pt x="14312" y="60911"/>
                </a:lnTo>
                <a:lnTo>
                  <a:pt x="10447" y="59716"/>
                </a:lnTo>
                <a:lnTo>
                  <a:pt x="7386" y="58333"/>
                </a:lnTo>
                <a:lnTo>
                  <a:pt x="3966" y="56365"/>
                </a:lnTo>
                <a:lnTo>
                  <a:pt x="712" y="55968"/>
                </a:lnTo>
                <a:lnTo>
                  <a:pt x="0" y="58611"/>
                </a:lnTo>
                <a:lnTo>
                  <a:pt x="0" y="64378"/>
                </a:lnTo>
                <a:lnTo>
                  <a:pt x="1619" y="67755"/>
                </a:lnTo>
                <a:lnTo>
                  <a:pt x="4423" y="69533"/>
                </a:lnTo>
                <a:lnTo>
                  <a:pt x="7225" y="70689"/>
                </a:lnTo>
                <a:lnTo>
                  <a:pt x="10529" y="71729"/>
                </a:lnTo>
                <a:lnTo>
                  <a:pt x="14546" y="72518"/>
                </a:lnTo>
                <a:lnTo>
                  <a:pt x="19053" y="72722"/>
                </a:lnTo>
                <a:lnTo>
                  <a:pt x="22506" y="72722"/>
                </a:lnTo>
                <a:lnTo>
                  <a:pt x="25746" y="72251"/>
                </a:lnTo>
                <a:lnTo>
                  <a:pt x="28784" y="71311"/>
                </a:lnTo>
                <a:lnTo>
                  <a:pt x="31809" y="70358"/>
                </a:lnTo>
                <a:lnTo>
                  <a:pt x="34466" y="68961"/>
                </a:lnTo>
                <a:lnTo>
                  <a:pt x="36730" y="67096"/>
                </a:lnTo>
                <a:lnTo>
                  <a:pt x="40794" y="62917"/>
                </a:lnTo>
                <a:lnTo>
                  <a:pt x="42119" y="60137"/>
                </a:lnTo>
                <a:lnTo>
                  <a:pt x="43440" y="57340"/>
                </a:lnTo>
                <a:lnTo>
                  <a:pt x="44113" y="54104"/>
                </a:lnTo>
                <a:lnTo>
                  <a:pt x="44113" y="47588"/>
                </a:lnTo>
                <a:lnTo>
                  <a:pt x="42853" y="43066"/>
                </a:lnTo>
                <a:lnTo>
                  <a:pt x="40916" y="39168"/>
                </a:lnTo>
                <a:lnTo>
                  <a:pt x="38199" y="36107"/>
                </a:lnTo>
                <a:lnTo>
                  <a:pt x="34904" y="33681"/>
                </a:lnTo>
                <a:lnTo>
                  <a:pt x="31380" y="31600"/>
                </a:lnTo>
                <a:lnTo>
                  <a:pt x="27755" y="29857"/>
                </a:lnTo>
                <a:lnTo>
                  <a:pt x="24231" y="28260"/>
                </a:lnTo>
                <a:lnTo>
                  <a:pt x="20923" y="26647"/>
                </a:lnTo>
                <a:lnTo>
                  <a:pt x="18172" y="24867"/>
                </a:lnTo>
                <a:lnTo>
                  <a:pt x="15425" y="21578"/>
                </a:lnTo>
                <a:lnTo>
                  <a:pt x="15025" y="18669"/>
                </a:lnTo>
                <a:lnTo>
                  <a:pt x="15576" y="15699"/>
                </a:lnTo>
                <a:lnTo>
                  <a:pt x="17999" y="12599"/>
                </a:lnTo>
                <a:lnTo>
                  <a:pt x="21156" y="11328"/>
                </a:lnTo>
                <a:lnTo>
                  <a:pt x="23961" y="11127"/>
                </a:lnTo>
                <a:lnTo>
                  <a:pt x="27647" y="11379"/>
                </a:lnTo>
                <a:lnTo>
                  <a:pt x="30852" y="12358"/>
                </a:lnTo>
                <a:lnTo>
                  <a:pt x="33487" y="13502"/>
                </a:lnTo>
                <a:lnTo>
                  <a:pt x="36582" y="15152"/>
                </a:lnTo>
                <a:lnTo>
                  <a:pt x="39729" y="15026"/>
                </a:lnTo>
                <a:lnTo>
                  <a:pt x="40161" y="12042"/>
                </a:lnTo>
                <a:lnTo>
                  <a:pt x="40186" y="9157"/>
                </a:lnTo>
                <a:lnTo>
                  <a:pt x="40035" y="6591"/>
                </a:lnTo>
                <a:lnTo>
                  <a:pt x="38577" y="3887"/>
                </a:lnTo>
                <a:lnTo>
                  <a:pt x="35700" y="2350"/>
                </a:lnTo>
                <a:lnTo>
                  <a:pt x="33069" y="1424"/>
                </a:lnTo>
                <a:lnTo>
                  <a:pt x="30167" y="636"/>
                </a:lnTo>
                <a:lnTo>
                  <a:pt x="26974" y="139"/>
                </a:lnTo>
                <a:lnTo>
                  <a:pt x="23766" y="0"/>
                </a:lnTo>
                <a:lnTo>
                  <a:pt x="20656" y="0"/>
                </a:lnTo>
                <a:lnTo>
                  <a:pt x="17719" y="4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531973" y="2078341"/>
            <a:ext cx="30960" cy="0"/>
          </a:xfrm>
          <a:custGeom>
            <a:avLst/>
            <a:gdLst/>
            <a:ahLst/>
            <a:cxnLst/>
            <a:rect l="l" t="t" r="r" b="b"/>
            <a:pathLst>
              <a:path w="30960">
                <a:moveTo>
                  <a:pt x="0" y="0"/>
                </a:moveTo>
                <a:lnTo>
                  <a:pt x="30960" y="0"/>
                </a:lnTo>
              </a:path>
            </a:pathLst>
          </a:custGeom>
          <a:ln w="3338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672588" y="2047961"/>
            <a:ext cx="86410" cy="70840"/>
          </a:xfrm>
          <a:custGeom>
            <a:avLst/>
            <a:gdLst/>
            <a:ahLst/>
            <a:cxnLst/>
            <a:rect l="l" t="t" r="r" b="b"/>
            <a:pathLst>
              <a:path w="86410" h="70840">
                <a:moveTo>
                  <a:pt x="19194" y="69353"/>
                </a:moveTo>
                <a:lnTo>
                  <a:pt x="19306" y="69634"/>
                </a:lnTo>
                <a:lnTo>
                  <a:pt x="21949" y="70775"/>
                </a:lnTo>
                <a:lnTo>
                  <a:pt x="24973" y="70840"/>
                </a:lnTo>
                <a:lnTo>
                  <a:pt x="27824" y="69353"/>
                </a:lnTo>
                <a:lnTo>
                  <a:pt x="42468" y="11671"/>
                </a:lnTo>
                <a:lnTo>
                  <a:pt x="58578" y="69353"/>
                </a:lnTo>
                <a:lnTo>
                  <a:pt x="59082" y="70091"/>
                </a:lnTo>
                <a:lnTo>
                  <a:pt x="61739" y="70840"/>
                </a:lnTo>
                <a:lnTo>
                  <a:pt x="64565" y="70775"/>
                </a:lnTo>
                <a:lnTo>
                  <a:pt x="67212" y="69353"/>
                </a:lnTo>
                <a:lnTo>
                  <a:pt x="86410" y="2551"/>
                </a:lnTo>
                <a:lnTo>
                  <a:pt x="85208" y="114"/>
                </a:lnTo>
                <a:lnTo>
                  <a:pt x="82652" y="0"/>
                </a:lnTo>
                <a:lnTo>
                  <a:pt x="79919" y="1410"/>
                </a:lnTo>
                <a:lnTo>
                  <a:pt x="63342" y="63003"/>
                </a:lnTo>
                <a:lnTo>
                  <a:pt x="46177" y="1410"/>
                </a:lnTo>
                <a:lnTo>
                  <a:pt x="44856" y="139"/>
                </a:lnTo>
                <a:lnTo>
                  <a:pt x="42282" y="0"/>
                </a:lnTo>
                <a:lnTo>
                  <a:pt x="39287" y="1410"/>
                </a:lnTo>
                <a:lnTo>
                  <a:pt x="23641" y="63003"/>
                </a:lnTo>
                <a:lnTo>
                  <a:pt x="6598" y="1410"/>
                </a:lnTo>
                <a:lnTo>
                  <a:pt x="4809" y="90"/>
                </a:lnTo>
                <a:lnTo>
                  <a:pt x="2213" y="0"/>
                </a:lnTo>
                <a:lnTo>
                  <a:pt x="0" y="2551"/>
                </a:lnTo>
                <a:lnTo>
                  <a:pt x="19194" y="693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772222" y="2042867"/>
            <a:ext cx="38404" cy="75956"/>
          </a:xfrm>
          <a:custGeom>
            <a:avLst/>
            <a:gdLst/>
            <a:ahLst/>
            <a:cxnLst/>
            <a:rect l="l" t="t" r="r" b="b"/>
            <a:pathLst>
              <a:path w="38404" h="75956">
                <a:moveTo>
                  <a:pt x="402" y="75473"/>
                </a:moveTo>
                <a:lnTo>
                  <a:pt x="3096" y="75956"/>
                </a:lnTo>
                <a:lnTo>
                  <a:pt x="6230" y="74547"/>
                </a:lnTo>
                <a:lnTo>
                  <a:pt x="6230" y="39343"/>
                </a:lnTo>
                <a:lnTo>
                  <a:pt x="8884" y="35902"/>
                </a:lnTo>
                <a:lnTo>
                  <a:pt x="11408" y="33299"/>
                </a:lnTo>
                <a:lnTo>
                  <a:pt x="13808" y="31521"/>
                </a:lnTo>
                <a:lnTo>
                  <a:pt x="18633" y="28864"/>
                </a:lnTo>
                <a:lnTo>
                  <a:pt x="22917" y="28864"/>
                </a:lnTo>
                <a:lnTo>
                  <a:pt x="25977" y="29969"/>
                </a:lnTo>
                <a:lnTo>
                  <a:pt x="28547" y="31772"/>
                </a:lnTo>
                <a:lnTo>
                  <a:pt x="30361" y="34480"/>
                </a:lnTo>
                <a:lnTo>
                  <a:pt x="31499" y="38008"/>
                </a:lnTo>
                <a:lnTo>
                  <a:pt x="32172" y="42378"/>
                </a:lnTo>
                <a:lnTo>
                  <a:pt x="32172" y="74547"/>
                </a:lnTo>
                <a:lnTo>
                  <a:pt x="32600" y="75473"/>
                </a:lnTo>
                <a:lnTo>
                  <a:pt x="35318" y="75956"/>
                </a:lnTo>
                <a:lnTo>
                  <a:pt x="38404" y="74547"/>
                </a:lnTo>
                <a:lnTo>
                  <a:pt x="38404" y="41348"/>
                </a:lnTo>
                <a:lnTo>
                  <a:pt x="38124" y="38379"/>
                </a:lnTo>
                <a:lnTo>
                  <a:pt x="36960" y="33464"/>
                </a:lnTo>
                <a:lnTo>
                  <a:pt x="34710" y="29461"/>
                </a:lnTo>
                <a:lnTo>
                  <a:pt x="31682" y="26149"/>
                </a:lnTo>
                <a:lnTo>
                  <a:pt x="27435" y="23990"/>
                </a:lnTo>
                <a:lnTo>
                  <a:pt x="24828" y="23442"/>
                </a:lnTo>
                <a:lnTo>
                  <a:pt x="19133" y="23442"/>
                </a:lnTo>
                <a:lnTo>
                  <a:pt x="16551" y="24129"/>
                </a:lnTo>
                <a:lnTo>
                  <a:pt x="13981" y="25526"/>
                </a:lnTo>
                <a:lnTo>
                  <a:pt x="11396" y="26924"/>
                </a:lnTo>
                <a:lnTo>
                  <a:pt x="8812" y="29105"/>
                </a:lnTo>
                <a:lnTo>
                  <a:pt x="6230" y="32064"/>
                </a:lnTo>
                <a:lnTo>
                  <a:pt x="6230" y="1407"/>
                </a:lnTo>
                <a:lnTo>
                  <a:pt x="5798" y="481"/>
                </a:lnTo>
                <a:lnTo>
                  <a:pt x="3096" y="0"/>
                </a:lnTo>
                <a:lnTo>
                  <a:pt x="0" y="1407"/>
                </a:lnTo>
                <a:lnTo>
                  <a:pt x="0" y="74547"/>
                </a:lnTo>
                <a:lnTo>
                  <a:pt x="402" y="754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824436" y="2066302"/>
            <a:ext cx="45396" cy="53121"/>
          </a:xfrm>
          <a:custGeom>
            <a:avLst/>
            <a:gdLst/>
            <a:ahLst/>
            <a:cxnLst/>
            <a:rect l="l" t="t" r="r" b="b"/>
            <a:pathLst>
              <a:path w="45396" h="53121">
                <a:moveTo>
                  <a:pt x="450" y="34657"/>
                </a:moveTo>
                <a:lnTo>
                  <a:pt x="1371" y="37882"/>
                </a:lnTo>
                <a:lnTo>
                  <a:pt x="2311" y="41097"/>
                </a:lnTo>
                <a:lnTo>
                  <a:pt x="3698" y="43840"/>
                </a:lnTo>
                <a:lnTo>
                  <a:pt x="5554" y="46098"/>
                </a:lnTo>
                <a:lnTo>
                  <a:pt x="9745" y="50101"/>
                </a:lnTo>
                <a:lnTo>
                  <a:pt x="7369" y="34427"/>
                </a:lnTo>
                <a:lnTo>
                  <a:pt x="6855" y="31874"/>
                </a:lnTo>
                <a:lnTo>
                  <a:pt x="6584" y="29196"/>
                </a:lnTo>
                <a:lnTo>
                  <a:pt x="6584" y="23442"/>
                </a:lnTo>
                <a:lnTo>
                  <a:pt x="6901" y="20711"/>
                </a:lnTo>
                <a:lnTo>
                  <a:pt x="7528" y="18183"/>
                </a:lnTo>
                <a:lnTo>
                  <a:pt x="9119" y="13449"/>
                </a:lnTo>
                <a:lnTo>
                  <a:pt x="11739" y="9726"/>
                </a:lnTo>
                <a:lnTo>
                  <a:pt x="15483" y="7225"/>
                </a:lnTo>
                <a:lnTo>
                  <a:pt x="19980" y="5648"/>
                </a:lnTo>
                <a:lnTo>
                  <a:pt x="25869" y="5648"/>
                </a:lnTo>
                <a:lnTo>
                  <a:pt x="28426" y="6220"/>
                </a:lnTo>
                <a:lnTo>
                  <a:pt x="32541" y="8496"/>
                </a:lnTo>
                <a:lnTo>
                  <a:pt x="35406" y="11973"/>
                </a:lnTo>
                <a:lnTo>
                  <a:pt x="37498" y="16139"/>
                </a:lnTo>
                <a:lnTo>
                  <a:pt x="38553" y="21193"/>
                </a:lnTo>
                <a:lnTo>
                  <a:pt x="38808" y="23860"/>
                </a:lnTo>
                <a:lnTo>
                  <a:pt x="38808" y="29602"/>
                </a:lnTo>
                <a:lnTo>
                  <a:pt x="38502" y="32357"/>
                </a:lnTo>
                <a:lnTo>
                  <a:pt x="37865" y="34884"/>
                </a:lnTo>
                <a:lnTo>
                  <a:pt x="37242" y="37425"/>
                </a:lnTo>
                <a:lnTo>
                  <a:pt x="36273" y="39611"/>
                </a:lnTo>
                <a:lnTo>
                  <a:pt x="33653" y="43304"/>
                </a:lnTo>
                <a:lnTo>
                  <a:pt x="29909" y="45806"/>
                </a:lnTo>
                <a:lnTo>
                  <a:pt x="26064" y="53121"/>
                </a:lnTo>
                <a:lnTo>
                  <a:pt x="29419" y="52438"/>
                </a:lnTo>
                <a:lnTo>
                  <a:pt x="32321" y="51090"/>
                </a:lnTo>
                <a:lnTo>
                  <a:pt x="35208" y="49730"/>
                </a:lnTo>
                <a:lnTo>
                  <a:pt x="37619" y="47840"/>
                </a:lnTo>
                <a:lnTo>
                  <a:pt x="41504" y="43002"/>
                </a:lnTo>
                <a:lnTo>
                  <a:pt x="42959" y="40129"/>
                </a:lnTo>
                <a:lnTo>
                  <a:pt x="43938" y="36852"/>
                </a:lnTo>
                <a:lnTo>
                  <a:pt x="44903" y="33552"/>
                </a:lnTo>
                <a:lnTo>
                  <a:pt x="45396" y="29959"/>
                </a:lnTo>
                <a:lnTo>
                  <a:pt x="45396" y="22031"/>
                </a:lnTo>
                <a:lnTo>
                  <a:pt x="44928" y="18425"/>
                </a:lnTo>
                <a:lnTo>
                  <a:pt x="43988" y="15199"/>
                </a:lnTo>
                <a:lnTo>
                  <a:pt x="43045" y="11988"/>
                </a:lnTo>
                <a:lnTo>
                  <a:pt x="41638" y="9245"/>
                </a:lnTo>
                <a:lnTo>
                  <a:pt x="39797" y="6969"/>
                </a:lnTo>
                <a:lnTo>
                  <a:pt x="35637" y="2995"/>
                </a:lnTo>
                <a:lnTo>
                  <a:pt x="32872" y="1789"/>
                </a:lnTo>
                <a:lnTo>
                  <a:pt x="30092" y="594"/>
                </a:lnTo>
                <a:lnTo>
                  <a:pt x="26856" y="0"/>
                </a:lnTo>
                <a:lnTo>
                  <a:pt x="19292" y="0"/>
                </a:lnTo>
                <a:lnTo>
                  <a:pt x="15915" y="673"/>
                </a:lnTo>
                <a:lnTo>
                  <a:pt x="13025" y="2019"/>
                </a:lnTo>
                <a:lnTo>
                  <a:pt x="10123" y="3351"/>
                </a:lnTo>
                <a:lnTo>
                  <a:pt x="7711" y="5219"/>
                </a:lnTo>
                <a:lnTo>
                  <a:pt x="3841" y="10032"/>
                </a:lnTo>
                <a:lnTo>
                  <a:pt x="2383" y="12877"/>
                </a:lnTo>
                <a:lnTo>
                  <a:pt x="1430" y="16178"/>
                </a:lnTo>
                <a:lnTo>
                  <a:pt x="476" y="19469"/>
                </a:lnTo>
                <a:lnTo>
                  <a:pt x="0" y="23061"/>
                </a:lnTo>
                <a:lnTo>
                  <a:pt x="0" y="31024"/>
                </a:lnTo>
                <a:lnTo>
                  <a:pt x="450" y="34657"/>
                </a:lnTo>
                <a:close/>
              </a:path>
              <a:path w="45396" h="53121">
                <a:moveTo>
                  <a:pt x="29909" y="45806"/>
                </a:moveTo>
                <a:lnTo>
                  <a:pt x="25412" y="47368"/>
                </a:lnTo>
                <a:lnTo>
                  <a:pt x="19527" y="47368"/>
                </a:lnTo>
                <a:lnTo>
                  <a:pt x="16957" y="46810"/>
                </a:lnTo>
                <a:lnTo>
                  <a:pt x="12842" y="44564"/>
                </a:lnTo>
                <a:lnTo>
                  <a:pt x="9987" y="41134"/>
                </a:lnTo>
                <a:lnTo>
                  <a:pt x="7895" y="36982"/>
                </a:lnTo>
                <a:lnTo>
                  <a:pt x="7369" y="34427"/>
                </a:lnTo>
                <a:lnTo>
                  <a:pt x="9745" y="50101"/>
                </a:lnTo>
                <a:lnTo>
                  <a:pt x="12520" y="51307"/>
                </a:lnTo>
                <a:lnTo>
                  <a:pt x="15289" y="52513"/>
                </a:lnTo>
                <a:lnTo>
                  <a:pt x="18536" y="53121"/>
                </a:lnTo>
                <a:lnTo>
                  <a:pt x="26064" y="53121"/>
                </a:lnTo>
                <a:lnTo>
                  <a:pt x="29909" y="458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902138" y="2047961"/>
            <a:ext cx="86410" cy="70840"/>
          </a:xfrm>
          <a:custGeom>
            <a:avLst/>
            <a:gdLst/>
            <a:ahLst/>
            <a:cxnLst/>
            <a:rect l="l" t="t" r="r" b="b"/>
            <a:pathLst>
              <a:path w="86410" h="70840">
                <a:moveTo>
                  <a:pt x="19199" y="69353"/>
                </a:moveTo>
                <a:lnTo>
                  <a:pt x="19310" y="69634"/>
                </a:lnTo>
                <a:lnTo>
                  <a:pt x="21953" y="70775"/>
                </a:lnTo>
                <a:lnTo>
                  <a:pt x="24977" y="70840"/>
                </a:lnTo>
                <a:lnTo>
                  <a:pt x="27828" y="69353"/>
                </a:lnTo>
                <a:lnTo>
                  <a:pt x="42473" y="11671"/>
                </a:lnTo>
                <a:lnTo>
                  <a:pt x="58583" y="69353"/>
                </a:lnTo>
                <a:lnTo>
                  <a:pt x="59084" y="70091"/>
                </a:lnTo>
                <a:lnTo>
                  <a:pt x="61743" y="70840"/>
                </a:lnTo>
                <a:lnTo>
                  <a:pt x="64570" y="70775"/>
                </a:lnTo>
                <a:lnTo>
                  <a:pt x="67216" y="69353"/>
                </a:lnTo>
                <a:lnTo>
                  <a:pt x="86410" y="2551"/>
                </a:lnTo>
                <a:lnTo>
                  <a:pt x="85211" y="114"/>
                </a:lnTo>
                <a:lnTo>
                  <a:pt x="82652" y="0"/>
                </a:lnTo>
                <a:lnTo>
                  <a:pt x="79923" y="1410"/>
                </a:lnTo>
                <a:lnTo>
                  <a:pt x="63346" y="63003"/>
                </a:lnTo>
                <a:lnTo>
                  <a:pt x="46181" y="1410"/>
                </a:lnTo>
                <a:lnTo>
                  <a:pt x="44860" y="139"/>
                </a:lnTo>
                <a:lnTo>
                  <a:pt x="42285" y="0"/>
                </a:lnTo>
                <a:lnTo>
                  <a:pt x="39291" y="1410"/>
                </a:lnTo>
                <a:lnTo>
                  <a:pt x="23642" y="63003"/>
                </a:lnTo>
                <a:lnTo>
                  <a:pt x="6602" y="1410"/>
                </a:lnTo>
                <a:lnTo>
                  <a:pt x="4813" y="90"/>
                </a:lnTo>
                <a:lnTo>
                  <a:pt x="2218" y="0"/>
                </a:lnTo>
                <a:lnTo>
                  <a:pt x="0" y="2551"/>
                </a:lnTo>
                <a:lnTo>
                  <a:pt x="19199" y="693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998497" y="2066306"/>
            <a:ext cx="26088" cy="53113"/>
          </a:xfrm>
          <a:custGeom>
            <a:avLst/>
            <a:gdLst/>
            <a:ahLst/>
            <a:cxnLst/>
            <a:rect l="l" t="t" r="r" b="b"/>
            <a:pathLst>
              <a:path w="26088" h="53113">
                <a:moveTo>
                  <a:pt x="6684" y="22136"/>
                </a:moveTo>
                <a:lnTo>
                  <a:pt x="7174" y="17881"/>
                </a:lnTo>
                <a:lnTo>
                  <a:pt x="8498" y="13870"/>
                </a:lnTo>
                <a:lnTo>
                  <a:pt x="10702" y="10580"/>
                </a:lnTo>
                <a:lnTo>
                  <a:pt x="13441" y="7837"/>
                </a:lnTo>
                <a:lnTo>
                  <a:pt x="17026" y="5994"/>
                </a:lnTo>
                <a:lnTo>
                  <a:pt x="21488" y="5525"/>
                </a:lnTo>
                <a:lnTo>
                  <a:pt x="26088" y="5525"/>
                </a:lnTo>
                <a:lnTo>
                  <a:pt x="25466" y="0"/>
                </a:lnTo>
                <a:lnTo>
                  <a:pt x="18596" y="0"/>
                </a:lnTo>
                <a:lnTo>
                  <a:pt x="15584" y="612"/>
                </a:lnTo>
                <a:lnTo>
                  <a:pt x="12880" y="1818"/>
                </a:lnTo>
                <a:lnTo>
                  <a:pt x="10184" y="3023"/>
                </a:lnTo>
                <a:lnTo>
                  <a:pt x="7872" y="4787"/>
                </a:lnTo>
                <a:lnTo>
                  <a:pt x="4042" y="9373"/>
                </a:lnTo>
                <a:lnTo>
                  <a:pt x="6684" y="22136"/>
                </a:lnTo>
                <a:close/>
              </a:path>
              <a:path w="26088" h="53113">
                <a:moveTo>
                  <a:pt x="40057" y="46799"/>
                </a:moveTo>
                <a:lnTo>
                  <a:pt x="39639" y="44071"/>
                </a:lnTo>
                <a:lnTo>
                  <a:pt x="36996" y="44222"/>
                </a:lnTo>
                <a:lnTo>
                  <a:pt x="33860" y="45557"/>
                </a:lnTo>
                <a:lnTo>
                  <a:pt x="31081" y="46483"/>
                </a:lnTo>
                <a:lnTo>
                  <a:pt x="27583" y="47271"/>
                </a:lnTo>
                <a:lnTo>
                  <a:pt x="23435" y="47472"/>
                </a:lnTo>
                <a:lnTo>
                  <a:pt x="20321" y="47472"/>
                </a:lnTo>
                <a:lnTo>
                  <a:pt x="17703" y="47005"/>
                </a:lnTo>
                <a:lnTo>
                  <a:pt x="13453" y="45137"/>
                </a:lnTo>
                <a:lnTo>
                  <a:pt x="10392" y="42011"/>
                </a:lnTo>
                <a:lnTo>
                  <a:pt x="8128" y="38163"/>
                </a:lnTo>
                <a:lnTo>
                  <a:pt x="6976" y="33238"/>
                </a:lnTo>
                <a:lnTo>
                  <a:pt x="6684" y="30495"/>
                </a:lnTo>
                <a:lnTo>
                  <a:pt x="6684" y="27457"/>
                </a:lnTo>
                <a:lnTo>
                  <a:pt x="38958" y="27457"/>
                </a:lnTo>
                <a:lnTo>
                  <a:pt x="40891" y="26723"/>
                </a:lnTo>
                <a:lnTo>
                  <a:pt x="41882" y="24029"/>
                </a:lnTo>
                <a:lnTo>
                  <a:pt x="41882" y="19698"/>
                </a:lnTo>
                <a:lnTo>
                  <a:pt x="41515" y="16804"/>
                </a:lnTo>
                <a:lnTo>
                  <a:pt x="40769" y="14047"/>
                </a:lnTo>
                <a:lnTo>
                  <a:pt x="40010" y="11304"/>
                </a:lnTo>
                <a:lnTo>
                  <a:pt x="37219" y="6807"/>
                </a:lnTo>
                <a:lnTo>
                  <a:pt x="33519" y="3074"/>
                </a:lnTo>
                <a:lnTo>
                  <a:pt x="28500" y="622"/>
                </a:lnTo>
                <a:lnTo>
                  <a:pt x="25466" y="0"/>
                </a:lnTo>
                <a:lnTo>
                  <a:pt x="26088" y="5525"/>
                </a:lnTo>
                <a:lnTo>
                  <a:pt x="29591" y="6998"/>
                </a:lnTo>
                <a:lnTo>
                  <a:pt x="32004" y="9932"/>
                </a:lnTo>
                <a:lnTo>
                  <a:pt x="34415" y="12866"/>
                </a:lnTo>
                <a:lnTo>
                  <a:pt x="35567" y="16930"/>
                </a:lnTo>
                <a:lnTo>
                  <a:pt x="35455" y="22136"/>
                </a:lnTo>
                <a:lnTo>
                  <a:pt x="6684" y="22136"/>
                </a:lnTo>
                <a:lnTo>
                  <a:pt x="4042" y="9373"/>
                </a:lnTo>
                <a:lnTo>
                  <a:pt x="2559" y="12181"/>
                </a:lnTo>
                <a:lnTo>
                  <a:pt x="1529" y="15468"/>
                </a:lnTo>
                <a:lnTo>
                  <a:pt x="514" y="18745"/>
                </a:lnTo>
                <a:lnTo>
                  <a:pt x="0" y="22481"/>
                </a:lnTo>
                <a:lnTo>
                  <a:pt x="0" y="30977"/>
                </a:lnTo>
                <a:lnTo>
                  <a:pt x="488" y="34798"/>
                </a:lnTo>
                <a:lnTo>
                  <a:pt x="1493" y="38088"/>
                </a:lnTo>
                <a:lnTo>
                  <a:pt x="2482" y="41389"/>
                </a:lnTo>
                <a:lnTo>
                  <a:pt x="3930" y="44132"/>
                </a:lnTo>
                <a:lnTo>
                  <a:pt x="5853" y="46357"/>
                </a:lnTo>
                <a:lnTo>
                  <a:pt x="10147" y="50281"/>
                </a:lnTo>
                <a:lnTo>
                  <a:pt x="12962" y="51412"/>
                </a:lnTo>
                <a:lnTo>
                  <a:pt x="15792" y="52552"/>
                </a:lnTo>
                <a:lnTo>
                  <a:pt x="19025" y="53113"/>
                </a:lnTo>
                <a:lnTo>
                  <a:pt x="24926" y="53113"/>
                </a:lnTo>
                <a:lnTo>
                  <a:pt x="28939" y="52567"/>
                </a:lnTo>
                <a:lnTo>
                  <a:pt x="32579" y="51818"/>
                </a:lnTo>
                <a:lnTo>
                  <a:pt x="35502" y="50914"/>
                </a:lnTo>
                <a:lnTo>
                  <a:pt x="38501" y="49542"/>
                </a:lnTo>
                <a:lnTo>
                  <a:pt x="40057" y="46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071364" y="2048000"/>
            <a:ext cx="55547" cy="70826"/>
          </a:xfrm>
          <a:custGeom>
            <a:avLst/>
            <a:gdLst/>
            <a:ahLst/>
            <a:cxnLst/>
            <a:rect l="l" t="t" r="r" b="b"/>
            <a:pathLst>
              <a:path w="55547" h="70826">
                <a:moveTo>
                  <a:pt x="55547" y="68273"/>
                </a:moveTo>
                <a:lnTo>
                  <a:pt x="31845" y="1483"/>
                </a:lnTo>
                <a:lnTo>
                  <a:pt x="29418" y="50"/>
                </a:lnTo>
                <a:lnTo>
                  <a:pt x="26649" y="0"/>
                </a:lnTo>
                <a:lnTo>
                  <a:pt x="27398" y="7401"/>
                </a:lnTo>
                <a:lnTo>
                  <a:pt x="40532" y="45172"/>
                </a:lnTo>
                <a:lnTo>
                  <a:pt x="14640" y="45172"/>
                </a:lnTo>
                <a:lnTo>
                  <a:pt x="12758" y="50698"/>
                </a:lnTo>
                <a:lnTo>
                  <a:pt x="42468" y="50698"/>
                </a:lnTo>
                <a:lnTo>
                  <a:pt x="48959" y="69418"/>
                </a:lnTo>
                <a:lnTo>
                  <a:pt x="50427" y="70685"/>
                </a:lnTo>
                <a:lnTo>
                  <a:pt x="53343" y="70826"/>
                </a:lnTo>
                <a:lnTo>
                  <a:pt x="55547" y="68273"/>
                </a:lnTo>
                <a:close/>
              </a:path>
              <a:path w="55547" h="70826">
                <a:moveTo>
                  <a:pt x="23688" y="1483"/>
                </a:moveTo>
                <a:lnTo>
                  <a:pt x="0" y="68273"/>
                </a:lnTo>
                <a:lnTo>
                  <a:pt x="657" y="70634"/>
                </a:lnTo>
                <a:lnTo>
                  <a:pt x="3646" y="70826"/>
                </a:lnTo>
                <a:lnTo>
                  <a:pt x="6536" y="69314"/>
                </a:lnTo>
                <a:lnTo>
                  <a:pt x="12758" y="50698"/>
                </a:lnTo>
                <a:lnTo>
                  <a:pt x="14640" y="45172"/>
                </a:lnTo>
                <a:lnTo>
                  <a:pt x="27398" y="7401"/>
                </a:lnTo>
                <a:lnTo>
                  <a:pt x="26649" y="0"/>
                </a:lnTo>
                <a:lnTo>
                  <a:pt x="23688" y="14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138288" y="2066310"/>
            <a:ext cx="26258" cy="52517"/>
          </a:xfrm>
          <a:custGeom>
            <a:avLst/>
            <a:gdLst/>
            <a:ahLst/>
            <a:cxnLst/>
            <a:rect l="l" t="t" r="r" b="b"/>
            <a:pathLst>
              <a:path w="26258" h="52517">
                <a:moveTo>
                  <a:pt x="388" y="52034"/>
                </a:moveTo>
                <a:lnTo>
                  <a:pt x="3084" y="52517"/>
                </a:lnTo>
                <a:lnTo>
                  <a:pt x="6228" y="51104"/>
                </a:lnTo>
                <a:lnTo>
                  <a:pt x="6228" y="17909"/>
                </a:lnTo>
                <a:lnTo>
                  <a:pt x="8761" y="13831"/>
                </a:lnTo>
                <a:lnTo>
                  <a:pt x="10965" y="10796"/>
                </a:lnTo>
                <a:lnTo>
                  <a:pt x="13992" y="7735"/>
                </a:lnTo>
                <a:lnTo>
                  <a:pt x="16757" y="6224"/>
                </a:lnTo>
                <a:lnTo>
                  <a:pt x="20163" y="6098"/>
                </a:lnTo>
                <a:lnTo>
                  <a:pt x="23209" y="6962"/>
                </a:lnTo>
                <a:lnTo>
                  <a:pt x="25941" y="7038"/>
                </a:lnTo>
                <a:lnTo>
                  <a:pt x="26258" y="4495"/>
                </a:lnTo>
                <a:lnTo>
                  <a:pt x="25876" y="1742"/>
                </a:lnTo>
                <a:lnTo>
                  <a:pt x="23254" y="521"/>
                </a:lnTo>
                <a:lnTo>
                  <a:pt x="20660" y="78"/>
                </a:lnTo>
                <a:lnTo>
                  <a:pt x="18042" y="0"/>
                </a:lnTo>
                <a:lnTo>
                  <a:pt x="15044" y="622"/>
                </a:lnTo>
                <a:lnTo>
                  <a:pt x="11934" y="2527"/>
                </a:lnTo>
                <a:lnTo>
                  <a:pt x="8528" y="6033"/>
                </a:lnTo>
                <a:lnTo>
                  <a:pt x="5906" y="9766"/>
                </a:lnTo>
                <a:lnTo>
                  <a:pt x="5906" y="2009"/>
                </a:lnTo>
                <a:lnTo>
                  <a:pt x="5554" y="1069"/>
                </a:lnTo>
                <a:lnTo>
                  <a:pt x="2984" y="586"/>
                </a:lnTo>
                <a:lnTo>
                  <a:pt x="0" y="2009"/>
                </a:lnTo>
                <a:lnTo>
                  <a:pt x="0" y="51104"/>
                </a:lnTo>
                <a:lnTo>
                  <a:pt x="388" y="520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172347" y="2066306"/>
            <a:ext cx="26089" cy="53113"/>
          </a:xfrm>
          <a:custGeom>
            <a:avLst/>
            <a:gdLst/>
            <a:ahLst/>
            <a:cxnLst/>
            <a:rect l="l" t="t" r="r" b="b"/>
            <a:pathLst>
              <a:path w="26089" h="53113">
                <a:moveTo>
                  <a:pt x="6685" y="22136"/>
                </a:moveTo>
                <a:lnTo>
                  <a:pt x="7160" y="17881"/>
                </a:lnTo>
                <a:lnTo>
                  <a:pt x="8496" y="13870"/>
                </a:lnTo>
                <a:lnTo>
                  <a:pt x="10688" y="10580"/>
                </a:lnTo>
                <a:lnTo>
                  <a:pt x="13442" y="7837"/>
                </a:lnTo>
                <a:lnTo>
                  <a:pt x="17031" y="5994"/>
                </a:lnTo>
                <a:lnTo>
                  <a:pt x="21488" y="5525"/>
                </a:lnTo>
                <a:lnTo>
                  <a:pt x="26089" y="5525"/>
                </a:lnTo>
                <a:lnTo>
                  <a:pt x="25463" y="0"/>
                </a:lnTo>
                <a:lnTo>
                  <a:pt x="18597" y="0"/>
                </a:lnTo>
                <a:lnTo>
                  <a:pt x="15584" y="612"/>
                </a:lnTo>
                <a:lnTo>
                  <a:pt x="12881" y="1818"/>
                </a:lnTo>
                <a:lnTo>
                  <a:pt x="10187" y="3023"/>
                </a:lnTo>
                <a:lnTo>
                  <a:pt x="7874" y="4787"/>
                </a:lnTo>
                <a:lnTo>
                  <a:pt x="4043" y="9373"/>
                </a:lnTo>
                <a:lnTo>
                  <a:pt x="6685" y="22136"/>
                </a:lnTo>
                <a:close/>
              </a:path>
              <a:path w="26089" h="53113">
                <a:moveTo>
                  <a:pt x="40057" y="46799"/>
                </a:moveTo>
                <a:lnTo>
                  <a:pt x="39640" y="44071"/>
                </a:lnTo>
                <a:lnTo>
                  <a:pt x="36997" y="44222"/>
                </a:lnTo>
                <a:lnTo>
                  <a:pt x="33850" y="45557"/>
                </a:lnTo>
                <a:lnTo>
                  <a:pt x="31085" y="46483"/>
                </a:lnTo>
                <a:lnTo>
                  <a:pt x="27583" y="47271"/>
                </a:lnTo>
                <a:lnTo>
                  <a:pt x="23432" y="47472"/>
                </a:lnTo>
                <a:lnTo>
                  <a:pt x="20326" y="47472"/>
                </a:lnTo>
                <a:lnTo>
                  <a:pt x="17705" y="47005"/>
                </a:lnTo>
                <a:lnTo>
                  <a:pt x="13442" y="45137"/>
                </a:lnTo>
                <a:lnTo>
                  <a:pt x="10397" y="42011"/>
                </a:lnTo>
                <a:lnTo>
                  <a:pt x="8129" y="38163"/>
                </a:lnTo>
                <a:lnTo>
                  <a:pt x="6977" y="33238"/>
                </a:lnTo>
                <a:lnTo>
                  <a:pt x="6685" y="30495"/>
                </a:lnTo>
                <a:lnTo>
                  <a:pt x="6685" y="27457"/>
                </a:lnTo>
                <a:lnTo>
                  <a:pt x="38955" y="27457"/>
                </a:lnTo>
                <a:lnTo>
                  <a:pt x="40888" y="26723"/>
                </a:lnTo>
                <a:lnTo>
                  <a:pt x="41883" y="24029"/>
                </a:lnTo>
                <a:lnTo>
                  <a:pt x="41883" y="19698"/>
                </a:lnTo>
                <a:lnTo>
                  <a:pt x="41515" y="16804"/>
                </a:lnTo>
                <a:lnTo>
                  <a:pt x="40770" y="14047"/>
                </a:lnTo>
                <a:lnTo>
                  <a:pt x="40007" y="11304"/>
                </a:lnTo>
                <a:lnTo>
                  <a:pt x="37205" y="6807"/>
                </a:lnTo>
                <a:lnTo>
                  <a:pt x="33522" y="3074"/>
                </a:lnTo>
                <a:lnTo>
                  <a:pt x="28501" y="622"/>
                </a:lnTo>
                <a:lnTo>
                  <a:pt x="25463" y="0"/>
                </a:lnTo>
                <a:lnTo>
                  <a:pt x="26089" y="5525"/>
                </a:lnTo>
                <a:lnTo>
                  <a:pt x="29592" y="6998"/>
                </a:lnTo>
                <a:lnTo>
                  <a:pt x="32004" y="9932"/>
                </a:lnTo>
                <a:lnTo>
                  <a:pt x="34405" y="12866"/>
                </a:lnTo>
                <a:lnTo>
                  <a:pt x="35568" y="16930"/>
                </a:lnTo>
                <a:lnTo>
                  <a:pt x="35457" y="22136"/>
                </a:lnTo>
                <a:lnTo>
                  <a:pt x="6685" y="22136"/>
                </a:lnTo>
                <a:lnTo>
                  <a:pt x="4043" y="9373"/>
                </a:lnTo>
                <a:lnTo>
                  <a:pt x="2560" y="12181"/>
                </a:lnTo>
                <a:lnTo>
                  <a:pt x="1530" y="15468"/>
                </a:lnTo>
                <a:lnTo>
                  <a:pt x="515" y="18745"/>
                </a:lnTo>
                <a:lnTo>
                  <a:pt x="0" y="22481"/>
                </a:lnTo>
                <a:lnTo>
                  <a:pt x="0" y="30977"/>
                </a:lnTo>
                <a:lnTo>
                  <a:pt x="490" y="34798"/>
                </a:lnTo>
                <a:lnTo>
                  <a:pt x="1479" y="38088"/>
                </a:lnTo>
                <a:lnTo>
                  <a:pt x="2473" y="41389"/>
                </a:lnTo>
                <a:lnTo>
                  <a:pt x="3931" y="44132"/>
                </a:lnTo>
                <a:lnTo>
                  <a:pt x="5853" y="46357"/>
                </a:lnTo>
                <a:lnTo>
                  <a:pt x="10138" y="50281"/>
                </a:lnTo>
                <a:lnTo>
                  <a:pt x="12964" y="51412"/>
                </a:lnTo>
                <a:lnTo>
                  <a:pt x="15793" y="52552"/>
                </a:lnTo>
                <a:lnTo>
                  <a:pt x="19025" y="53113"/>
                </a:lnTo>
                <a:lnTo>
                  <a:pt x="24926" y="53113"/>
                </a:lnTo>
                <a:lnTo>
                  <a:pt x="28940" y="52567"/>
                </a:lnTo>
                <a:lnTo>
                  <a:pt x="32580" y="51818"/>
                </a:lnTo>
                <a:lnTo>
                  <a:pt x="35504" y="50914"/>
                </a:lnTo>
                <a:lnTo>
                  <a:pt x="38502" y="49542"/>
                </a:lnTo>
                <a:lnTo>
                  <a:pt x="40057" y="46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531973" y="2214866"/>
            <a:ext cx="30960" cy="0"/>
          </a:xfrm>
          <a:custGeom>
            <a:avLst/>
            <a:gdLst/>
            <a:ahLst/>
            <a:cxnLst/>
            <a:rect l="l" t="t" r="r" b="b"/>
            <a:pathLst>
              <a:path w="30960">
                <a:moveTo>
                  <a:pt x="0" y="0"/>
                </a:moveTo>
                <a:lnTo>
                  <a:pt x="30960" y="0"/>
                </a:lnTo>
              </a:path>
            </a:pathLst>
          </a:custGeom>
          <a:ln w="33385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674205" y="2184116"/>
            <a:ext cx="48592" cy="71625"/>
          </a:xfrm>
          <a:custGeom>
            <a:avLst/>
            <a:gdLst/>
            <a:ahLst/>
            <a:cxnLst/>
            <a:rect l="l" t="t" r="r" b="b"/>
            <a:pathLst>
              <a:path w="48592" h="71625">
                <a:moveTo>
                  <a:pt x="7980" y="9777"/>
                </a:moveTo>
                <a:lnTo>
                  <a:pt x="5464" y="12952"/>
                </a:lnTo>
                <a:lnTo>
                  <a:pt x="3491" y="16800"/>
                </a:lnTo>
                <a:lnTo>
                  <a:pt x="2095" y="21347"/>
                </a:lnTo>
                <a:lnTo>
                  <a:pt x="698" y="25880"/>
                </a:lnTo>
                <a:lnTo>
                  <a:pt x="0" y="31013"/>
                </a:lnTo>
                <a:lnTo>
                  <a:pt x="0" y="42303"/>
                </a:lnTo>
                <a:lnTo>
                  <a:pt x="661" y="47256"/>
                </a:lnTo>
                <a:lnTo>
                  <a:pt x="1962" y="51587"/>
                </a:lnTo>
                <a:lnTo>
                  <a:pt x="3268" y="55929"/>
                </a:lnTo>
                <a:lnTo>
                  <a:pt x="5129" y="59587"/>
                </a:lnTo>
                <a:lnTo>
                  <a:pt x="7556" y="62560"/>
                </a:lnTo>
                <a:lnTo>
                  <a:pt x="9993" y="65519"/>
                </a:lnTo>
                <a:lnTo>
                  <a:pt x="12931" y="67779"/>
                </a:lnTo>
                <a:lnTo>
                  <a:pt x="16369" y="69314"/>
                </a:lnTo>
                <a:lnTo>
                  <a:pt x="19824" y="70850"/>
                </a:lnTo>
                <a:lnTo>
                  <a:pt x="23680" y="71625"/>
                </a:lnTo>
                <a:lnTo>
                  <a:pt x="30585" y="71625"/>
                </a:lnTo>
                <a:lnTo>
                  <a:pt x="33022" y="71348"/>
                </a:lnTo>
                <a:lnTo>
                  <a:pt x="37404" y="70253"/>
                </a:lnTo>
                <a:lnTo>
                  <a:pt x="41040" y="68856"/>
                </a:lnTo>
                <a:lnTo>
                  <a:pt x="45251" y="66545"/>
                </a:lnTo>
                <a:lnTo>
                  <a:pt x="48102" y="64018"/>
                </a:lnTo>
                <a:lnTo>
                  <a:pt x="48592" y="61365"/>
                </a:lnTo>
                <a:lnTo>
                  <a:pt x="46181" y="58698"/>
                </a:lnTo>
                <a:lnTo>
                  <a:pt x="43033" y="61009"/>
                </a:lnTo>
                <a:lnTo>
                  <a:pt x="40035" y="62812"/>
                </a:lnTo>
                <a:lnTo>
                  <a:pt x="36118" y="64375"/>
                </a:lnTo>
                <a:lnTo>
                  <a:pt x="31539" y="65479"/>
                </a:lnTo>
                <a:lnTo>
                  <a:pt x="25271" y="65479"/>
                </a:lnTo>
                <a:lnTo>
                  <a:pt x="22186" y="64832"/>
                </a:lnTo>
                <a:lnTo>
                  <a:pt x="19453" y="63535"/>
                </a:lnTo>
                <a:lnTo>
                  <a:pt x="16739" y="62228"/>
                </a:lnTo>
                <a:lnTo>
                  <a:pt x="14461" y="60335"/>
                </a:lnTo>
                <a:lnTo>
                  <a:pt x="10763" y="55382"/>
                </a:lnTo>
                <a:lnTo>
                  <a:pt x="9352" y="52336"/>
                </a:lnTo>
                <a:lnTo>
                  <a:pt x="8373" y="48714"/>
                </a:lnTo>
                <a:lnTo>
                  <a:pt x="7397" y="45107"/>
                </a:lnTo>
                <a:lnTo>
                  <a:pt x="6907" y="40967"/>
                </a:lnTo>
                <a:lnTo>
                  <a:pt x="6907" y="31417"/>
                </a:lnTo>
                <a:lnTo>
                  <a:pt x="7444" y="27089"/>
                </a:lnTo>
                <a:lnTo>
                  <a:pt x="8510" y="23327"/>
                </a:lnTo>
                <a:lnTo>
                  <a:pt x="9561" y="19569"/>
                </a:lnTo>
                <a:lnTo>
                  <a:pt x="11059" y="16394"/>
                </a:lnTo>
                <a:lnTo>
                  <a:pt x="12956" y="13830"/>
                </a:lnTo>
                <a:lnTo>
                  <a:pt x="14850" y="11263"/>
                </a:lnTo>
                <a:lnTo>
                  <a:pt x="17132" y="9309"/>
                </a:lnTo>
                <a:lnTo>
                  <a:pt x="19775" y="7998"/>
                </a:lnTo>
                <a:lnTo>
                  <a:pt x="22420" y="6677"/>
                </a:lnTo>
                <a:lnTo>
                  <a:pt x="25344" y="6018"/>
                </a:lnTo>
                <a:lnTo>
                  <a:pt x="31405" y="6018"/>
                </a:lnTo>
                <a:lnTo>
                  <a:pt x="33905" y="6385"/>
                </a:lnTo>
                <a:lnTo>
                  <a:pt x="38087" y="7872"/>
                </a:lnTo>
                <a:lnTo>
                  <a:pt x="41295" y="9601"/>
                </a:lnTo>
                <a:lnTo>
                  <a:pt x="43916" y="11328"/>
                </a:lnTo>
                <a:lnTo>
                  <a:pt x="47317" y="13103"/>
                </a:lnTo>
                <a:lnTo>
                  <a:pt x="48286" y="10541"/>
                </a:lnTo>
                <a:lnTo>
                  <a:pt x="48006" y="7670"/>
                </a:lnTo>
                <a:lnTo>
                  <a:pt x="45557" y="5013"/>
                </a:lnTo>
                <a:lnTo>
                  <a:pt x="43008" y="3426"/>
                </a:lnTo>
                <a:lnTo>
                  <a:pt x="39963" y="2105"/>
                </a:lnTo>
                <a:lnTo>
                  <a:pt x="36607" y="989"/>
                </a:lnTo>
                <a:lnTo>
                  <a:pt x="32814" y="201"/>
                </a:lnTo>
                <a:lnTo>
                  <a:pt x="28831" y="0"/>
                </a:lnTo>
                <a:lnTo>
                  <a:pt x="24537" y="0"/>
                </a:lnTo>
                <a:lnTo>
                  <a:pt x="20617" y="824"/>
                </a:lnTo>
                <a:lnTo>
                  <a:pt x="17077" y="2512"/>
                </a:lnTo>
                <a:lnTo>
                  <a:pt x="13543" y="4201"/>
                </a:lnTo>
                <a:lnTo>
                  <a:pt x="10519" y="6616"/>
                </a:lnTo>
                <a:lnTo>
                  <a:pt x="7980" y="97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729994" y="2179389"/>
            <a:ext cx="38390" cy="75959"/>
          </a:xfrm>
          <a:custGeom>
            <a:avLst/>
            <a:gdLst/>
            <a:ahLst/>
            <a:cxnLst/>
            <a:rect l="l" t="t" r="r" b="b"/>
            <a:pathLst>
              <a:path w="38390" h="75959">
                <a:moveTo>
                  <a:pt x="392" y="75477"/>
                </a:moveTo>
                <a:lnTo>
                  <a:pt x="3086" y="75959"/>
                </a:lnTo>
                <a:lnTo>
                  <a:pt x="6217" y="74549"/>
                </a:lnTo>
                <a:lnTo>
                  <a:pt x="6217" y="39344"/>
                </a:lnTo>
                <a:lnTo>
                  <a:pt x="8878" y="35902"/>
                </a:lnTo>
                <a:lnTo>
                  <a:pt x="11398" y="33299"/>
                </a:lnTo>
                <a:lnTo>
                  <a:pt x="13809" y="31521"/>
                </a:lnTo>
                <a:lnTo>
                  <a:pt x="18619" y="28868"/>
                </a:lnTo>
                <a:lnTo>
                  <a:pt x="22906" y="28868"/>
                </a:lnTo>
                <a:lnTo>
                  <a:pt x="25967" y="29973"/>
                </a:lnTo>
                <a:lnTo>
                  <a:pt x="28540" y="31776"/>
                </a:lnTo>
                <a:lnTo>
                  <a:pt x="30363" y="34480"/>
                </a:lnTo>
                <a:lnTo>
                  <a:pt x="31489" y="38012"/>
                </a:lnTo>
                <a:lnTo>
                  <a:pt x="32162" y="42382"/>
                </a:lnTo>
                <a:lnTo>
                  <a:pt x="32162" y="74549"/>
                </a:lnTo>
                <a:lnTo>
                  <a:pt x="32590" y="75477"/>
                </a:lnTo>
                <a:lnTo>
                  <a:pt x="35306" y="75959"/>
                </a:lnTo>
                <a:lnTo>
                  <a:pt x="38390" y="74549"/>
                </a:lnTo>
                <a:lnTo>
                  <a:pt x="38390" y="41352"/>
                </a:lnTo>
                <a:lnTo>
                  <a:pt x="38110" y="38379"/>
                </a:lnTo>
                <a:lnTo>
                  <a:pt x="36962" y="33465"/>
                </a:lnTo>
                <a:lnTo>
                  <a:pt x="34697" y="29465"/>
                </a:lnTo>
                <a:lnTo>
                  <a:pt x="31673" y="26150"/>
                </a:lnTo>
                <a:lnTo>
                  <a:pt x="27421" y="23990"/>
                </a:lnTo>
                <a:lnTo>
                  <a:pt x="24815" y="23446"/>
                </a:lnTo>
                <a:lnTo>
                  <a:pt x="19123" y="23446"/>
                </a:lnTo>
                <a:lnTo>
                  <a:pt x="16553" y="24131"/>
                </a:lnTo>
                <a:lnTo>
                  <a:pt x="13968" y="25526"/>
                </a:lnTo>
                <a:lnTo>
                  <a:pt x="11386" y="26924"/>
                </a:lnTo>
                <a:lnTo>
                  <a:pt x="8802" y="29109"/>
                </a:lnTo>
                <a:lnTo>
                  <a:pt x="6217" y="32068"/>
                </a:lnTo>
                <a:lnTo>
                  <a:pt x="6217" y="1410"/>
                </a:lnTo>
                <a:lnTo>
                  <a:pt x="5800" y="482"/>
                </a:lnTo>
                <a:lnTo>
                  <a:pt x="3086" y="0"/>
                </a:lnTo>
                <a:lnTo>
                  <a:pt x="0" y="1410"/>
                </a:lnTo>
                <a:lnTo>
                  <a:pt x="0" y="74549"/>
                </a:lnTo>
                <a:lnTo>
                  <a:pt x="392" y="754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777507" y="2202832"/>
            <a:ext cx="36460" cy="53111"/>
          </a:xfrm>
          <a:custGeom>
            <a:avLst/>
            <a:gdLst/>
            <a:ahLst/>
            <a:cxnLst/>
            <a:rect l="l" t="t" r="r" b="b"/>
            <a:pathLst>
              <a:path w="36460" h="53111">
                <a:moveTo>
                  <a:pt x="31021" y="51753"/>
                </a:moveTo>
                <a:lnTo>
                  <a:pt x="33738" y="52527"/>
                </a:lnTo>
                <a:lnTo>
                  <a:pt x="36460" y="51106"/>
                </a:lnTo>
                <a:lnTo>
                  <a:pt x="36460" y="15073"/>
                </a:lnTo>
                <a:lnTo>
                  <a:pt x="36150" y="12560"/>
                </a:lnTo>
                <a:lnTo>
                  <a:pt x="34977" y="8103"/>
                </a:lnTo>
                <a:lnTo>
                  <a:pt x="32602" y="4723"/>
                </a:lnTo>
                <a:lnTo>
                  <a:pt x="29433" y="2030"/>
                </a:lnTo>
                <a:lnTo>
                  <a:pt x="24961" y="406"/>
                </a:lnTo>
                <a:lnTo>
                  <a:pt x="22230" y="0"/>
                </a:lnTo>
                <a:lnTo>
                  <a:pt x="18986" y="0"/>
                </a:lnTo>
                <a:lnTo>
                  <a:pt x="15645" y="151"/>
                </a:lnTo>
                <a:lnTo>
                  <a:pt x="12289" y="814"/>
                </a:lnTo>
                <a:lnTo>
                  <a:pt x="9281" y="1753"/>
                </a:lnTo>
                <a:lnTo>
                  <a:pt x="6548" y="2843"/>
                </a:lnTo>
                <a:lnTo>
                  <a:pt x="3535" y="4622"/>
                </a:lnTo>
                <a:lnTo>
                  <a:pt x="2142" y="7491"/>
                </a:lnTo>
                <a:lnTo>
                  <a:pt x="3498" y="10641"/>
                </a:lnTo>
                <a:lnTo>
                  <a:pt x="6073" y="9320"/>
                </a:lnTo>
                <a:lnTo>
                  <a:pt x="9622" y="7430"/>
                </a:lnTo>
                <a:lnTo>
                  <a:pt x="12754" y="6325"/>
                </a:lnTo>
                <a:lnTo>
                  <a:pt x="16318" y="5525"/>
                </a:lnTo>
                <a:lnTo>
                  <a:pt x="20566" y="5525"/>
                </a:lnTo>
                <a:lnTo>
                  <a:pt x="23896" y="6350"/>
                </a:lnTo>
                <a:lnTo>
                  <a:pt x="26629" y="7697"/>
                </a:lnTo>
                <a:lnTo>
                  <a:pt x="29184" y="11228"/>
                </a:lnTo>
                <a:lnTo>
                  <a:pt x="30016" y="14453"/>
                </a:lnTo>
                <a:lnTo>
                  <a:pt x="30225" y="18388"/>
                </a:lnTo>
                <a:lnTo>
                  <a:pt x="30225" y="22618"/>
                </a:lnTo>
                <a:lnTo>
                  <a:pt x="19281" y="22618"/>
                </a:lnTo>
                <a:lnTo>
                  <a:pt x="16186" y="22950"/>
                </a:lnTo>
                <a:lnTo>
                  <a:pt x="13392" y="23623"/>
                </a:lnTo>
                <a:lnTo>
                  <a:pt x="10587" y="24296"/>
                </a:lnTo>
                <a:lnTo>
                  <a:pt x="8215" y="25297"/>
                </a:lnTo>
                <a:lnTo>
                  <a:pt x="6584" y="36676"/>
                </a:lnTo>
                <a:lnTo>
                  <a:pt x="7501" y="33973"/>
                </a:lnTo>
                <a:lnTo>
                  <a:pt x="10307" y="30708"/>
                </a:lnTo>
                <a:lnTo>
                  <a:pt x="13136" y="29121"/>
                </a:lnTo>
                <a:lnTo>
                  <a:pt x="16894" y="28181"/>
                </a:lnTo>
                <a:lnTo>
                  <a:pt x="21607" y="27940"/>
                </a:lnTo>
                <a:lnTo>
                  <a:pt x="30225" y="27940"/>
                </a:lnTo>
                <a:lnTo>
                  <a:pt x="30225" y="39495"/>
                </a:lnTo>
                <a:lnTo>
                  <a:pt x="27824" y="42252"/>
                </a:lnTo>
                <a:lnTo>
                  <a:pt x="25548" y="44283"/>
                </a:lnTo>
                <a:lnTo>
                  <a:pt x="21301" y="52477"/>
                </a:lnTo>
                <a:lnTo>
                  <a:pt x="23872" y="51167"/>
                </a:lnTo>
                <a:lnTo>
                  <a:pt x="26431" y="49874"/>
                </a:lnTo>
                <a:lnTo>
                  <a:pt x="30909" y="45629"/>
                </a:lnTo>
                <a:lnTo>
                  <a:pt x="31021" y="51753"/>
                </a:lnTo>
                <a:close/>
              </a:path>
              <a:path w="36460" h="53111">
                <a:moveTo>
                  <a:pt x="367" y="42937"/>
                </a:moveTo>
                <a:lnTo>
                  <a:pt x="1836" y="46483"/>
                </a:lnTo>
                <a:lnTo>
                  <a:pt x="4234" y="49237"/>
                </a:lnTo>
                <a:lnTo>
                  <a:pt x="7260" y="51447"/>
                </a:lnTo>
                <a:lnTo>
                  <a:pt x="11202" y="52779"/>
                </a:lnTo>
                <a:lnTo>
                  <a:pt x="15901" y="53111"/>
                </a:lnTo>
                <a:lnTo>
                  <a:pt x="18655" y="53111"/>
                </a:lnTo>
                <a:lnTo>
                  <a:pt x="21301" y="52477"/>
                </a:lnTo>
                <a:lnTo>
                  <a:pt x="25548" y="44283"/>
                </a:lnTo>
                <a:lnTo>
                  <a:pt x="21264" y="46926"/>
                </a:lnTo>
                <a:lnTo>
                  <a:pt x="16476" y="47588"/>
                </a:lnTo>
                <a:lnTo>
                  <a:pt x="13333" y="47588"/>
                </a:lnTo>
                <a:lnTo>
                  <a:pt x="9169" y="45072"/>
                </a:lnTo>
                <a:lnTo>
                  <a:pt x="6584" y="41122"/>
                </a:lnTo>
                <a:lnTo>
                  <a:pt x="6584" y="36676"/>
                </a:lnTo>
                <a:lnTo>
                  <a:pt x="8215" y="25297"/>
                </a:lnTo>
                <a:lnTo>
                  <a:pt x="4234" y="27979"/>
                </a:lnTo>
                <a:lnTo>
                  <a:pt x="1616" y="31662"/>
                </a:lnTo>
                <a:lnTo>
                  <a:pt x="0" y="36028"/>
                </a:lnTo>
                <a:lnTo>
                  <a:pt x="0" y="38746"/>
                </a:lnTo>
                <a:lnTo>
                  <a:pt x="367" y="42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825715" y="2183885"/>
            <a:ext cx="7221" cy="71464"/>
          </a:xfrm>
          <a:custGeom>
            <a:avLst/>
            <a:gdLst/>
            <a:ahLst/>
            <a:cxnLst/>
            <a:rect l="l" t="t" r="r" b="b"/>
            <a:pathLst>
              <a:path w="7221" h="71464">
                <a:moveTo>
                  <a:pt x="1371" y="70981"/>
                </a:moveTo>
                <a:lnTo>
                  <a:pt x="4075" y="71464"/>
                </a:lnTo>
                <a:lnTo>
                  <a:pt x="7221" y="70053"/>
                </a:lnTo>
                <a:lnTo>
                  <a:pt x="7221" y="20956"/>
                </a:lnTo>
                <a:lnTo>
                  <a:pt x="6793" y="20030"/>
                </a:lnTo>
                <a:lnTo>
                  <a:pt x="4075" y="19533"/>
                </a:lnTo>
                <a:lnTo>
                  <a:pt x="989" y="20956"/>
                </a:lnTo>
                <a:lnTo>
                  <a:pt x="989" y="70053"/>
                </a:lnTo>
                <a:lnTo>
                  <a:pt x="1371" y="70981"/>
                </a:lnTo>
                <a:close/>
              </a:path>
              <a:path w="7221" h="71464">
                <a:moveTo>
                  <a:pt x="1432" y="8547"/>
                </a:moveTo>
                <a:lnTo>
                  <a:pt x="4024" y="8853"/>
                </a:lnTo>
                <a:lnTo>
                  <a:pt x="7868" y="7315"/>
                </a:lnTo>
                <a:lnTo>
                  <a:pt x="8164" y="4406"/>
                </a:lnTo>
                <a:lnTo>
                  <a:pt x="6720" y="306"/>
                </a:lnTo>
                <a:lnTo>
                  <a:pt x="4136" y="0"/>
                </a:lnTo>
                <a:lnTo>
                  <a:pt x="306" y="1537"/>
                </a:lnTo>
                <a:lnTo>
                  <a:pt x="0" y="4460"/>
                </a:lnTo>
                <a:lnTo>
                  <a:pt x="1432" y="85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845677" y="2202836"/>
            <a:ext cx="26272" cy="52513"/>
          </a:xfrm>
          <a:custGeom>
            <a:avLst/>
            <a:gdLst/>
            <a:ahLst/>
            <a:cxnLst/>
            <a:rect l="l" t="t" r="r" b="b"/>
            <a:pathLst>
              <a:path w="26272" h="52513">
                <a:moveTo>
                  <a:pt x="406" y="52030"/>
                </a:moveTo>
                <a:lnTo>
                  <a:pt x="3098" y="52513"/>
                </a:lnTo>
                <a:lnTo>
                  <a:pt x="6231" y="51106"/>
                </a:lnTo>
                <a:lnTo>
                  <a:pt x="6231" y="17905"/>
                </a:lnTo>
                <a:lnTo>
                  <a:pt x="8765" y="13831"/>
                </a:lnTo>
                <a:lnTo>
                  <a:pt x="10968" y="10796"/>
                </a:lnTo>
                <a:lnTo>
                  <a:pt x="14004" y="7733"/>
                </a:lnTo>
                <a:lnTo>
                  <a:pt x="16771" y="6224"/>
                </a:lnTo>
                <a:lnTo>
                  <a:pt x="20163" y="6094"/>
                </a:lnTo>
                <a:lnTo>
                  <a:pt x="23213" y="6958"/>
                </a:lnTo>
                <a:lnTo>
                  <a:pt x="25844" y="7225"/>
                </a:lnTo>
                <a:lnTo>
                  <a:pt x="26272" y="4495"/>
                </a:lnTo>
                <a:lnTo>
                  <a:pt x="25891" y="1738"/>
                </a:lnTo>
                <a:lnTo>
                  <a:pt x="23258" y="521"/>
                </a:lnTo>
                <a:lnTo>
                  <a:pt x="20678" y="74"/>
                </a:lnTo>
                <a:lnTo>
                  <a:pt x="18056" y="0"/>
                </a:lnTo>
                <a:lnTo>
                  <a:pt x="15048" y="622"/>
                </a:lnTo>
                <a:lnTo>
                  <a:pt x="11937" y="2527"/>
                </a:lnTo>
                <a:lnTo>
                  <a:pt x="8545" y="6033"/>
                </a:lnTo>
                <a:lnTo>
                  <a:pt x="5925" y="9766"/>
                </a:lnTo>
                <a:lnTo>
                  <a:pt x="5925" y="2005"/>
                </a:lnTo>
                <a:lnTo>
                  <a:pt x="5558" y="1065"/>
                </a:lnTo>
                <a:lnTo>
                  <a:pt x="3002" y="582"/>
                </a:lnTo>
                <a:lnTo>
                  <a:pt x="0" y="2005"/>
                </a:lnTo>
                <a:lnTo>
                  <a:pt x="0" y="51106"/>
                </a:lnTo>
                <a:lnTo>
                  <a:pt x="406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878126" y="2202836"/>
            <a:ext cx="67482" cy="52513"/>
          </a:xfrm>
          <a:custGeom>
            <a:avLst/>
            <a:gdLst/>
            <a:ahLst/>
            <a:cxnLst/>
            <a:rect l="l" t="t" r="r" b="b"/>
            <a:pathLst>
              <a:path w="67482" h="52513">
                <a:moveTo>
                  <a:pt x="61631" y="52030"/>
                </a:moveTo>
                <a:lnTo>
                  <a:pt x="64396" y="52513"/>
                </a:lnTo>
                <a:lnTo>
                  <a:pt x="67482" y="51102"/>
                </a:lnTo>
                <a:lnTo>
                  <a:pt x="67482" y="17538"/>
                </a:lnTo>
                <a:lnTo>
                  <a:pt x="67212" y="14932"/>
                </a:lnTo>
                <a:lnTo>
                  <a:pt x="66676" y="12470"/>
                </a:lnTo>
                <a:lnTo>
                  <a:pt x="65232" y="7858"/>
                </a:lnTo>
                <a:lnTo>
                  <a:pt x="62755" y="4175"/>
                </a:lnTo>
                <a:lnTo>
                  <a:pt x="59084" y="1623"/>
                </a:lnTo>
                <a:lnTo>
                  <a:pt x="54540" y="0"/>
                </a:lnTo>
                <a:lnTo>
                  <a:pt x="50389" y="0"/>
                </a:lnTo>
                <a:lnTo>
                  <a:pt x="46757" y="849"/>
                </a:lnTo>
                <a:lnTo>
                  <a:pt x="44187" y="2181"/>
                </a:lnTo>
                <a:lnTo>
                  <a:pt x="41493" y="3999"/>
                </a:lnTo>
                <a:lnTo>
                  <a:pt x="38602" y="6565"/>
                </a:lnTo>
                <a:lnTo>
                  <a:pt x="34891" y="8545"/>
                </a:lnTo>
                <a:lnTo>
                  <a:pt x="33375" y="5953"/>
                </a:lnTo>
                <a:lnTo>
                  <a:pt x="30347" y="2778"/>
                </a:lnTo>
                <a:lnTo>
                  <a:pt x="27792" y="1206"/>
                </a:lnTo>
                <a:lnTo>
                  <a:pt x="24682" y="241"/>
                </a:lnTo>
                <a:lnTo>
                  <a:pt x="20923" y="0"/>
                </a:lnTo>
                <a:lnTo>
                  <a:pt x="16099" y="698"/>
                </a:lnTo>
                <a:lnTo>
                  <a:pt x="11214" y="3516"/>
                </a:lnTo>
                <a:lnTo>
                  <a:pt x="8633" y="5802"/>
                </a:lnTo>
                <a:lnTo>
                  <a:pt x="5915" y="8953"/>
                </a:lnTo>
                <a:lnTo>
                  <a:pt x="5915" y="2005"/>
                </a:lnTo>
                <a:lnTo>
                  <a:pt x="5548" y="1079"/>
                </a:lnTo>
                <a:lnTo>
                  <a:pt x="2974" y="582"/>
                </a:lnTo>
                <a:lnTo>
                  <a:pt x="0" y="2005"/>
                </a:lnTo>
                <a:lnTo>
                  <a:pt x="0" y="51102"/>
                </a:lnTo>
                <a:lnTo>
                  <a:pt x="392" y="52030"/>
                </a:lnTo>
                <a:lnTo>
                  <a:pt x="3086" y="52513"/>
                </a:lnTo>
                <a:lnTo>
                  <a:pt x="6231" y="51102"/>
                </a:lnTo>
                <a:lnTo>
                  <a:pt x="6231" y="15897"/>
                </a:lnTo>
                <a:lnTo>
                  <a:pt x="8878" y="12456"/>
                </a:lnTo>
                <a:lnTo>
                  <a:pt x="11325" y="9852"/>
                </a:lnTo>
                <a:lnTo>
                  <a:pt x="13576" y="8074"/>
                </a:lnTo>
                <a:lnTo>
                  <a:pt x="18046" y="5421"/>
                </a:lnTo>
                <a:lnTo>
                  <a:pt x="22025" y="5421"/>
                </a:lnTo>
                <a:lnTo>
                  <a:pt x="24876" y="6526"/>
                </a:lnTo>
                <a:lnTo>
                  <a:pt x="28120" y="9676"/>
                </a:lnTo>
                <a:lnTo>
                  <a:pt x="29603" y="12672"/>
                </a:lnTo>
                <a:lnTo>
                  <a:pt x="30449" y="16459"/>
                </a:lnTo>
                <a:lnTo>
                  <a:pt x="30657" y="20876"/>
                </a:lnTo>
                <a:lnTo>
                  <a:pt x="30657" y="51102"/>
                </a:lnTo>
                <a:lnTo>
                  <a:pt x="31036" y="52030"/>
                </a:lnTo>
                <a:lnTo>
                  <a:pt x="33742" y="52513"/>
                </a:lnTo>
                <a:lnTo>
                  <a:pt x="36828" y="51102"/>
                </a:lnTo>
                <a:lnTo>
                  <a:pt x="36828" y="15897"/>
                </a:lnTo>
                <a:lnTo>
                  <a:pt x="39521" y="12456"/>
                </a:lnTo>
                <a:lnTo>
                  <a:pt x="41983" y="9852"/>
                </a:lnTo>
                <a:lnTo>
                  <a:pt x="44234" y="8074"/>
                </a:lnTo>
                <a:lnTo>
                  <a:pt x="48700" y="5421"/>
                </a:lnTo>
                <a:lnTo>
                  <a:pt x="52683" y="5421"/>
                </a:lnTo>
                <a:lnTo>
                  <a:pt x="55519" y="6526"/>
                </a:lnTo>
                <a:lnTo>
                  <a:pt x="58766" y="9676"/>
                </a:lnTo>
                <a:lnTo>
                  <a:pt x="60246" y="12672"/>
                </a:lnTo>
                <a:lnTo>
                  <a:pt x="61056" y="16459"/>
                </a:lnTo>
                <a:lnTo>
                  <a:pt x="61250" y="20876"/>
                </a:lnTo>
                <a:lnTo>
                  <a:pt x="61250" y="51102"/>
                </a:lnTo>
                <a:lnTo>
                  <a:pt x="61631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955030" y="2202832"/>
            <a:ext cx="36454" cy="53111"/>
          </a:xfrm>
          <a:custGeom>
            <a:avLst/>
            <a:gdLst/>
            <a:ahLst/>
            <a:cxnLst/>
            <a:rect l="l" t="t" r="r" b="b"/>
            <a:pathLst>
              <a:path w="36454" h="53111">
                <a:moveTo>
                  <a:pt x="31021" y="51753"/>
                </a:moveTo>
                <a:lnTo>
                  <a:pt x="33738" y="52527"/>
                </a:lnTo>
                <a:lnTo>
                  <a:pt x="36454" y="51106"/>
                </a:lnTo>
                <a:lnTo>
                  <a:pt x="36454" y="15073"/>
                </a:lnTo>
                <a:lnTo>
                  <a:pt x="36151" y="12560"/>
                </a:lnTo>
                <a:lnTo>
                  <a:pt x="34974" y="8103"/>
                </a:lnTo>
                <a:lnTo>
                  <a:pt x="32598" y="4723"/>
                </a:lnTo>
                <a:lnTo>
                  <a:pt x="29425" y="2030"/>
                </a:lnTo>
                <a:lnTo>
                  <a:pt x="24961" y="406"/>
                </a:lnTo>
                <a:lnTo>
                  <a:pt x="22230" y="0"/>
                </a:lnTo>
                <a:lnTo>
                  <a:pt x="18986" y="0"/>
                </a:lnTo>
                <a:lnTo>
                  <a:pt x="15642" y="151"/>
                </a:lnTo>
                <a:lnTo>
                  <a:pt x="12289" y="814"/>
                </a:lnTo>
                <a:lnTo>
                  <a:pt x="9277" y="1753"/>
                </a:lnTo>
                <a:lnTo>
                  <a:pt x="6548" y="2843"/>
                </a:lnTo>
                <a:lnTo>
                  <a:pt x="3535" y="4622"/>
                </a:lnTo>
                <a:lnTo>
                  <a:pt x="2138" y="7491"/>
                </a:lnTo>
                <a:lnTo>
                  <a:pt x="3498" y="10641"/>
                </a:lnTo>
                <a:lnTo>
                  <a:pt x="6069" y="9320"/>
                </a:lnTo>
                <a:lnTo>
                  <a:pt x="9618" y="7430"/>
                </a:lnTo>
                <a:lnTo>
                  <a:pt x="12754" y="6325"/>
                </a:lnTo>
                <a:lnTo>
                  <a:pt x="16315" y="5525"/>
                </a:lnTo>
                <a:lnTo>
                  <a:pt x="20563" y="5525"/>
                </a:lnTo>
                <a:lnTo>
                  <a:pt x="23896" y="6350"/>
                </a:lnTo>
                <a:lnTo>
                  <a:pt x="26625" y="7697"/>
                </a:lnTo>
                <a:lnTo>
                  <a:pt x="29184" y="11228"/>
                </a:lnTo>
                <a:lnTo>
                  <a:pt x="30016" y="14453"/>
                </a:lnTo>
                <a:lnTo>
                  <a:pt x="30225" y="18388"/>
                </a:lnTo>
                <a:lnTo>
                  <a:pt x="30225" y="22618"/>
                </a:lnTo>
                <a:lnTo>
                  <a:pt x="19281" y="22618"/>
                </a:lnTo>
                <a:lnTo>
                  <a:pt x="16182" y="22950"/>
                </a:lnTo>
                <a:lnTo>
                  <a:pt x="13392" y="23623"/>
                </a:lnTo>
                <a:lnTo>
                  <a:pt x="10587" y="24296"/>
                </a:lnTo>
                <a:lnTo>
                  <a:pt x="8211" y="25297"/>
                </a:lnTo>
                <a:lnTo>
                  <a:pt x="6584" y="36676"/>
                </a:lnTo>
                <a:lnTo>
                  <a:pt x="7501" y="33973"/>
                </a:lnTo>
                <a:lnTo>
                  <a:pt x="10307" y="30708"/>
                </a:lnTo>
                <a:lnTo>
                  <a:pt x="13133" y="29121"/>
                </a:lnTo>
                <a:lnTo>
                  <a:pt x="16890" y="28181"/>
                </a:lnTo>
                <a:lnTo>
                  <a:pt x="21603" y="27940"/>
                </a:lnTo>
                <a:lnTo>
                  <a:pt x="30225" y="27940"/>
                </a:lnTo>
                <a:lnTo>
                  <a:pt x="30225" y="39495"/>
                </a:lnTo>
                <a:lnTo>
                  <a:pt x="27824" y="42252"/>
                </a:lnTo>
                <a:lnTo>
                  <a:pt x="25548" y="44283"/>
                </a:lnTo>
                <a:lnTo>
                  <a:pt x="21301" y="52477"/>
                </a:lnTo>
                <a:lnTo>
                  <a:pt x="23872" y="51167"/>
                </a:lnTo>
                <a:lnTo>
                  <a:pt x="26427" y="49874"/>
                </a:lnTo>
                <a:lnTo>
                  <a:pt x="30909" y="45629"/>
                </a:lnTo>
                <a:lnTo>
                  <a:pt x="31021" y="51753"/>
                </a:lnTo>
                <a:close/>
              </a:path>
              <a:path w="36454" h="53111">
                <a:moveTo>
                  <a:pt x="363" y="42937"/>
                </a:moveTo>
                <a:lnTo>
                  <a:pt x="1832" y="46483"/>
                </a:lnTo>
                <a:lnTo>
                  <a:pt x="4234" y="49237"/>
                </a:lnTo>
                <a:lnTo>
                  <a:pt x="7258" y="51447"/>
                </a:lnTo>
                <a:lnTo>
                  <a:pt x="11200" y="52779"/>
                </a:lnTo>
                <a:lnTo>
                  <a:pt x="15901" y="53111"/>
                </a:lnTo>
                <a:lnTo>
                  <a:pt x="18655" y="53111"/>
                </a:lnTo>
                <a:lnTo>
                  <a:pt x="21301" y="52477"/>
                </a:lnTo>
                <a:lnTo>
                  <a:pt x="25548" y="44283"/>
                </a:lnTo>
                <a:lnTo>
                  <a:pt x="21261" y="46926"/>
                </a:lnTo>
                <a:lnTo>
                  <a:pt x="16476" y="47588"/>
                </a:lnTo>
                <a:lnTo>
                  <a:pt x="13327" y="47588"/>
                </a:lnTo>
                <a:lnTo>
                  <a:pt x="9165" y="45072"/>
                </a:lnTo>
                <a:lnTo>
                  <a:pt x="6584" y="41122"/>
                </a:lnTo>
                <a:lnTo>
                  <a:pt x="6584" y="36676"/>
                </a:lnTo>
                <a:lnTo>
                  <a:pt x="8211" y="25297"/>
                </a:lnTo>
                <a:lnTo>
                  <a:pt x="4234" y="27979"/>
                </a:lnTo>
                <a:lnTo>
                  <a:pt x="1612" y="31662"/>
                </a:lnTo>
                <a:lnTo>
                  <a:pt x="0" y="36028"/>
                </a:lnTo>
                <a:lnTo>
                  <a:pt x="0" y="38746"/>
                </a:lnTo>
                <a:lnTo>
                  <a:pt x="363" y="42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004223" y="2202836"/>
            <a:ext cx="38408" cy="52513"/>
          </a:xfrm>
          <a:custGeom>
            <a:avLst/>
            <a:gdLst/>
            <a:ahLst/>
            <a:cxnLst/>
            <a:rect l="l" t="t" r="r" b="b"/>
            <a:pathLst>
              <a:path w="38408" h="52513">
                <a:moveTo>
                  <a:pt x="5929" y="2005"/>
                </a:moveTo>
                <a:lnTo>
                  <a:pt x="5548" y="1079"/>
                </a:lnTo>
                <a:lnTo>
                  <a:pt x="2988" y="582"/>
                </a:lnTo>
                <a:lnTo>
                  <a:pt x="0" y="2005"/>
                </a:lnTo>
                <a:lnTo>
                  <a:pt x="0" y="51102"/>
                </a:lnTo>
                <a:lnTo>
                  <a:pt x="392" y="52030"/>
                </a:lnTo>
                <a:lnTo>
                  <a:pt x="3086" y="52513"/>
                </a:lnTo>
                <a:lnTo>
                  <a:pt x="6235" y="51102"/>
                </a:lnTo>
                <a:lnTo>
                  <a:pt x="6235" y="15897"/>
                </a:lnTo>
                <a:lnTo>
                  <a:pt x="8892" y="12456"/>
                </a:lnTo>
                <a:lnTo>
                  <a:pt x="11412" y="9852"/>
                </a:lnTo>
                <a:lnTo>
                  <a:pt x="13813" y="8074"/>
                </a:lnTo>
                <a:lnTo>
                  <a:pt x="18637" y="5421"/>
                </a:lnTo>
                <a:lnTo>
                  <a:pt x="22922" y="5421"/>
                </a:lnTo>
                <a:lnTo>
                  <a:pt x="25971" y="6526"/>
                </a:lnTo>
                <a:lnTo>
                  <a:pt x="28552" y="8329"/>
                </a:lnTo>
                <a:lnTo>
                  <a:pt x="30363" y="11033"/>
                </a:lnTo>
                <a:lnTo>
                  <a:pt x="31503" y="14565"/>
                </a:lnTo>
                <a:lnTo>
                  <a:pt x="32177" y="18935"/>
                </a:lnTo>
                <a:lnTo>
                  <a:pt x="32177" y="51102"/>
                </a:lnTo>
                <a:lnTo>
                  <a:pt x="32605" y="52030"/>
                </a:lnTo>
                <a:lnTo>
                  <a:pt x="35309" y="52513"/>
                </a:lnTo>
                <a:lnTo>
                  <a:pt x="38408" y="51102"/>
                </a:lnTo>
                <a:lnTo>
                  <a:pt x="38408" y="17905"/>
                </a:lnTo>
                <a:lnTo>
                  <a:pt x="38113" y="14932"/>
                </a:lnTo>
                <a:lnTo>
                  <a:pt x="36965" y="10019"/>
                </a:lnTo>
                <a:lnTo>
                  <a:pt x="34711" y="6018"/>
                </a:lnTo>
                <a:lnTo>
                  <a:pt x="31687" y="2703"/>
                </a:lnTo>
                <a:lnTo>
                  <a:pt x="27439" y="543"/>
                </a:lnTo>
                <a:lnTo>
                  <a:pt x="24818" y="0"/>
                </a:lnTo>
                <a:lnTo>
                  <a:pt x="19137" y="0"/>
                </a:lnTo>
                <a:lnTo>
                  <a:pt x="16543" y="698"/>
                </a:lnTo>
                <a:lnTo>
                  <a:pt x="13921" y="2120"/>
                </a:lnTo>
                <a:lnTo>
                  <a:pt x="11300" y="3516"/>
                </a:lnTo>
                <a:lnTo>
                  <a:pt x="8633" y="5802"/>
                </a:lnTo>
                <a:lnTo>
                  <a:pt x="5929" y="8953"/>
                </a:lnTo>
                <a:lnTo>
                  <a:pt x="5929" y="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066208" y="2175761"/>
            <a:ext cx="37969" cy="93865"/>
          </a:xfrm>
          <a:custGeom>
            <a:avLst/>
            <a:gdLst/>
            <a:ahLst/>
            <a:cxnLst/>
            <a:rect l="l" t="t" r="r" b="b"/>
            <a:pathLst>
              <a:path w="37969" h="93865">
                <a:moveTo>
                  <a:pt x="6059" y="91860"/>
                </a:moveTo>
                <a:lnTo>
                  <a:pt x="37969" y="2439"/>
                </a:lnTo>
                <a:lnTo>
                  <a:pt x="37415" y="420"/>
                </a:lnTo>
                <a:lnTo>
                  <a:pt x="34844" y="0"/>
                </a:lnTo>
                <a:lnTo>
                  <a:pt x="31907" y="2007"/>
                </a:lnTo>
                <a:lnTo>
                  <a:pt x="0" y="91428"/>
                </a:lnTo>
                <a:lnTo>
                  <a:pt x="504" y="93433"/>
                </a:lnTo>
                <a:lnTo>
                  <a:pt x="3135" y="93865"/>
                </a:lnTo>
                <a:lnTo>
                  <a:pt x="6059" y="918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125350" y="2184116"/>
            <a:ext cx="48606" cy="71625"/>
          </a:xfrm>
          <a:custGeom>
            <a:avLst/>
            <a:gdLst/>
            <a:ahLst/>
            <a:cxnLst/>
            <a:rect l="l" t="t" r="r" b="b"/>
            <a:pathLst>
              <a:path w="48606" h="71625">
                <a:moveTo>
                  <a:pt x="7995" y="9777"/>
                </a:moveTo>
                <a:lnTo>
                  <a:pt x="5460" y="12952"/>
                </a:lnTo>
                <a:lnTo>
                  <a:pt x="3492" y="16800"/>
                </a:lnTo>
                <a:lnTo>
                  <a:pt x="2095" y="21347"/>
                </a:lnTo>
                <a:lnTo>
                  <a:pt x="712" y="25880"/>
                </a:lnTo>
                <a:lnTo>
                  <a:pt x="0" y="31013"/>
                </a:lnTo>
                <a:lnTo>
                  <a:pt x="0" y="42303"/>
                </a:lnTo>
                <a:lnTo>
                  <a:pt x="662" y="47256"/>
                </a:lnTo>
                <a:lnTo>
                  <a:pt x="1962" y="51587"/>
                </a:lnTo>
                <a:lnTo>
                  <a:pt x="3282" y="55929"/>
                </a:lnTo>
                <a:lnTo>
                  <a:pt x="5144" y="59587"/>
                </a:lnTo>
                <a:lnTo>
                  <a:pt x="7566" y="62560"/>
                </a:lnTo>
                <a:lnTo>
                  <a:pt x="9989" y="65519"/>
                </a:lnTo>
                <a:lnTo>
                  <a:pt x="12931" y="67779"/>
                </a:lnTo>
                <a:lnTo>
                  <a:pt x="16382" y="69314"/>
                </a:lnTo>
                <a:lnTo>
                  <a:pt x="19820" y="70850"/>
                </a:lnTo>
                <a:lnTo>
                  <a:pt x="23691" y="71625"/>
                </a:lnTo>
                <a:lnTo>
                  <a:pt x="30585" y="71625"/>
                </a:lnTo>
                <a:lnTo>
                  <a:pt x="33018" y="71348"/>
                </a:lnTo>
                <a:lnTo>
                  <a:pt x="37404" y="70253"/>
                </a:lnTo>
                <a:lnTo>
                  <a:pt x="41050" y="68856"/>
                </a:lnTo>
                <a:lnTo>
                  <a:pt x="45262" y="66545"/>
                </a:lnTo>
                <a:lnTo>
                  <a:pt x="48102" y="64018"/>
                </a:lnTo>
                <a:lnTo>
                  <a:pt x="48606" y="61365"/>
                </a:lnTo>
                <a:lnTo>
                  <a:pt x="46194" y="58698"/>
                </a:lnTo>
                <a:lnTo>
                  <a:pt x="43037" y="61009"/>
                </a:lnTo>
                <a:lnTo>
                  <a:pt x="40049" y="62812"/>
                </a:lnTo>
                <a:lnTo>
                  <a:pt x="36114" y="64375"/>
                </a:lnTo>
                <a:lnTo>
                  <a:pt x="31539" y="65479"/>
                </a:lnTo>
                <a:lnTo>
                  <a:pt x="25271" y="65479"/>
                </a:lnTo>
                <a:lnTo>
                  <a:pt x="22186" y="64832"/>
                </a:lnTo>
                <a:lnTo>
                  <a:pt x="19469" y="63535"/>
                </a:lnTo>
                <a:lnTo>
                  <a:pt x="16736" y="62228"/>
                </a:lnTo>
                <a:lnTo>
                  <a:pt x="14461" y="60335"/>
                </a:lnTo>
                <a:lnTo>
                  <a:pt x="10760" y="55382"/>
                </a:lnTo>
                <a:lnTo>
                  <a:pt x="9356" y="52336"/>
                </a:lnTo>
                <a:lnTo>
                  <a:pt x="8373" y="48714"/>
                </a:lnTo>
                <a:lnTo>
                  <a:pt x="7409" y="45107"/>
                </a:lnTo>
                <a:lnTo>
                  <a:pt x="6918" y="40967"/>
                </a:lnTo>
                <a:lnTo>
                  <a:pt x="6918" y="31417"/>
                </a:lnTo>
                <a:lnTo>
                  <a:pt x="7444" y="27089"/>
                </a:lnTo>
                <a:lnTo>
                  <a:pt x="8510" y="23327"/>
                </a:lnTo>
                <a:lnTo>
                  <a:pt x="9575" y="19569"/>
                </a:lnTo>
                <a:lnTo>
                  <a:pt x="11055" y="16394"/>
                </a:lnTo>
                <a:lnTo>
                  <a:pt x="12956" y="13830"/>
                </a:lnTo>
                <a:lnTo>
                  <a:pt x="14853" y="11263"/>
                </a:lnTo>
                <a:lnTo>
                  <a:pt x="17128" y="9309"/>
                </a:lnTo>
                <a:lnTo>
                  <a:pt x="19785" y="7998"/>
                </a:lnTo>
                <a:lnTo>
                  <a:pt x="22428" y="6677"/>
                </a:lnTo>
                <a:lnTo>
                  <a:pt x="25344" y="6018"/>
                </a:lnTo>
                <a:lnTo>
                  <a:pt x="31417" y="6018"/>
                </a:lnTo>
                <a:lnTo>
                  <a:pt x="33901" y="6385"/>
                </a:lnTo>
                <a:lnTo>
                  <a:pt x="38087" y="7872"/>
                </a:lnTo>
                <a:lnTo>
                  <a:pt x="41299" y="9601"/>
                </a:lnTo>
                <a:lnTo>
                  <a:pt x="43916" y="11328"/>
                </a:lnTo>
                <a:lnTo>
                  <a:pt x="47332" y="13103"/>
                </a:lnTo>
                <a:lnTo>
                  <a:pt x="48286" y="10541"/>
                </a:lnTo>
                <a:lnTo>
                  <a:pt x="48006" y="7670"/>
                </a:lnTo>
                <a:lnTo>
                  <a:pt x="45554" y="5013"/>
                </a:lnTo>
                <a:lnTo>
                  <a:pt x="43012" y="3426"/>
                </a:lnTo>
                <a:lnTo>
                  <a:pt x="39974" y="2105"/>
                </a:lnTo>
                <a:lnTo>
                  <a:pt x="36619" y="989"/>
                </a:lnTo>
                <a:lnTo>
                  <a:pt x="32814" y="201"/>
                </a:lnTo>
                <a:lnTo>
                  <a:pt x="28832" y="0"/>
                </a:lnTo>
                <a:lnTo>
                  <a:pt x="24533" y="0"/>
                </a:lnTo>
                <a:lnTo>
                  <a:pt x="20631" y="824"/>
                </a:lnTo>
                <a:lnTo>
                  <a:pt x="17092" y="2512"/>
                </a:lnTo>
                <a:lnTo>
                  <a:pt x="13553" y="4201"/>
                </a:lnTo>
                <a:lnTo>
                  <a:pt x="10519" y="6616"/>
                </a:lnTo>
                <a:lnTo>
                  <a:pt x="7995" y="97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182284" y="2184821"/>
            <a:ext cx="36316" cy="70204"/>
          </a:xfrm>
          <a:custGeom>
            <a:avLst/>
            <a:gdLst/>
            <a:ahLst/>
            <a:cxnLst/>
            <a:rect l="l" t="t" r="r" b="b"/>
            <a:pathLst>
              <a:path w="36316" h="70204">
                <a:moveTo>
                  <a:pt x="345" y="68983"/>
                </a:moveTo>
                <a:lnTo>
                  <a:pt x="2926" y="70204"/>
                </a:lnTo>
                <a:lnTo>
                  <a:pt x="34635" y="70204"/>
                </a:lnTo>
                <a:lnTo>
                  <a:pt x="35532" y="69886"/>
                </a:lnTo>
                <a:lnTo>
                  <a:pt x="36316" y="67284"/>
                </a:lnTo>
                <a:lnTo>
                  <a:pt x="34635" y="64300"/>
                </a:lnTo>
                <a:lnTo>
                  <a:pt x="6393" y="64300"/>
                </a:lnTo>
                <a:lnTo>
                  <a:pt x="6393" y="36295"/>
                </a:lnTo>
                <a:lnTo>
                  <a:pt x="30877" y="36245"/>
                </a:lnTo>
                <a:lnTo>
                  <a:pt x="32014" y="33591"/>
                </a:lnTo>
                <a:lnTo>
                  <a:pt x="30355" y="30593"/>
                </a:lnTo>
                <a:lnTo>
                  <a:pt x="6393" y="30593"/>
                </a:lnTo>
                <a:lnTo>
                  <a:pt x="6393" y="5904"/>
                </a:lnTo>
                <a:lnTo>
                  <a:pt x="34160" y="5904"/>
                </a:lnTo>
                <a:lnTo>
                  <a:pt x="35053" y="5598"/>
                </a:lnTo>
                <a:lnTo>
                  <a:pt x="35787" y="3035"/>
                </a:lnTo>
                <a:lnTo>
                  <a:pt x="34160" y="0"/>
                </a:lnTo>
                <a:lnTo>
                  <a:pt x="2926" y="0"/>
                </a:lnTo>
                <a:lnTo>
                  <a:pt x="993" y="735"/>
                </a:lnTo>
                <a:lnTo>
                  <a:pt x="0" y="3416"/>
                </a:lnTo>
                <a:lnTo>
                  <a:pt x="0" y="66788"/>
                </a:lnTo>
                <a:lnTo>
                  <a:pt x="345" y="68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225912" y="2183897"/>
            <a:ext cx="58578" cy="72057"/>
          </a:xfrm>
          <a:custGeom>
            <a:avLst/>
            <a:gdLst/>
            <a:ahLst/>
            <a:cxnLst/>
            <a:rect l="l" t="t" r="r" b="b"/>
            <a:pathLst>
              <a:path w="58578" h="72057">
                <a:moveTo>
                  <a:pt x="33627" y="72057"/>
                </a:moveTo>
                <a:lnTo>
                  <a:pt x="38022" y="71182"/>
                </a:lnTo>
                <a:lnTo>
                  <a:pt x="41791" y="69443"/>
                </a:lnTo>
                <a:lnTo>
                  <a:pt x="45551" y="67716"/>
                </a:lnTo>
                <a:lnTo>
                  <a:pt x="48675" y="65238"/>
                </a:lnTo>
                <a:lnTo>
                  <a:pt x="51149" y="62038"/>
                </a:lnTo>
                <a:lnTo>
                  <a:pt x="53621" y="58837"/>
                </a:lnTo>
                <a:lnTo>
                  <a:pt x="55479" y="54975"/>
                </a:lnTo>
                <a:lnTo>
                  <a:pt x="56722" y="50431"/>
                </a:lnTo>
                <a:lnTo>
                  <a:pt x="57956" y="45896"/>
                </a:lnTo>
                <a:lnTo>
                  <a:pt x="58578" y="40830"/>
                </a:lnTo>
                <a:lnTo>
                  <a:pt x="58578" y="29743"/>
                </a:lnTo>
                <a:lnTo>
                  <a:pt x="58017" y="24853"/>
                </a:lnTo>
                <a:lnTo>
                  <a:pt x="56879" y="20509"/>
                </a:lnTo>
                <a:lnTo>
                  <a:pt x="55742" y="16167"/>
                </a:lnTo>
                <a:lnTo>
                  <a:pt x="54002" y="12470"/>
                </a:lnTo>
                <a:lnTo>
                  <a:pt x="51649" y="9434"/>
                </a:lnTo>
                <a:lnTo>
                  <a:pt x="49301" y="6400"/>
                </a:lnTo>
                <a:lnTo>
                  <a:pt x="46324" y="4063"/>
                </a:lnTo>
                <a:lnTo>
                  <a:pt x="42739" y="2437"/>
                </a:lnTo>
                <a:lnTo>
                  <a:pt x="39138" y="814"/>
                </a:lnTo>
                <a:lnTo>
                  <a:pt x="34876" y="0"/>
                </a:lnTo>
                <a:lnTo>
                  <a:pt x="24912" y="0"/>
                </a:lnTo>
                <a:lnTo>
                  <a:pt x="20505" y="863"/>
                </a:lnTo>
                <a:lnTo>
                  <a:pt x="16757" y="2602"/>
                </a:lnTo>
                <a:lnTo>
                  <a:pt x="13013" y="4330"/>
                </a:lnTo>
                <a:lnTo>
                  <a:pt x="9889" y="6793"/>
                </a:lnTo>
                <a:lnTo>
                  <a:pt x="7390" y="9958"/>
                </a:lnTo>
                <a:lnTo>
                  <a:pt x="4907" y="13117"/>
                </a:lnTo>
                <a:lnTo>
                  <a:pt x="3045" y="16951"/>
                </a:lnTo>
                <a:lnTo>
                  <a:pt x="1821" y="21423"/>
                </a:lnTo>
                <a:lnTo>
                  <a:pt x="596" y="25919"/>
                </a:lnTo>
                <a:lnTo>
                  <a:pt x="0" y="30909"/>
                </a:lnTo>
                <a:lnTo>
                  <a:pt x="0" y="41932"/>
                </a:lnTo>
                <a:lnTo>
                  <a:pt x="535" y="46911"/>
                </a:lnTo>
                <a:lnTo>
                  <a:pt x="1638" y="51332"/>
                </a:lnTo>
                <a:lnTo>
                  <a:pt x="2739" y="55739"/>
                </a:lnTo>
                <a:lnTo>
                  <a:pt x="4456" y="59471"/>
                </a:lnTo>
                <a:lnTo>
                  <a:pt x="6767" y="62536"/>
                </a:lnTo>
                <a:lnTo>
                  <a:pt x="9097" y="65595"/>
                </a:lnTo>
                <a:lnTo>
                  <a:pt x="9791" y="54583"/>
                </a:lnTo>
                <a:lnTo>
                  <a:pt x="8582" y="51396"/>
                </a:lnTo>
                <a:lnTo>
                  <a:pt x="7868" y="47713"/>
                </a:lnTo>
                <a:lnTo>
                  <a:pt x="7150" y="44042"/>
                </a:lnTo>
                <a:lnTo>
                  <a:pt x="6789" y="40078"/>
                </a:lnTo>
                <a:lnTo>
                  <a:pt x="6789" y="31798"/>
                </a:lnTo>
                <a:lnTo>
                  <a:pt x="7181" y="27975"/>
                </a:lnTo>
                <a:lnTo>
                  <a:pt x="7966" y="24371"/>
                </a:lnTo>
                <a:lnTo>
                  <a:pt x="8751" y="20739"/>
                </a:lnTo>
                <a:lnTo>
                  <a:pt x="10050" y="17575"/>
                </a:lnTo>
                <a:lnTo>
                  <a:pt x="11836" y="14871"/>
                </a:lnTo>
                <a:lnTo>
                  <a:pt x="13633" y="12153"/>
                </a:lnTo>
                <a:lnTo>
                  <a:pt x="15972" y="9993"/>
                </a:lnTo>
                <a:lnTo>
                  <a:pt x="18849" y="8380"/>
                </a:lnTo>
                <a:lnTo>
                  <a:pt x="21729" y="6767"/>
                </a:lnTo>
                <a:lnTo>
                  <a:pt x="25253" y="5953"/>
                </a:lnTo>
                <a:lnTo>
                  <a:pt x="33667" y="5953"/>
                </a:lnTo>
                <a:lnTo>
                  <a:pt x="37202" y="6728"/>
                </a:lnTo>
                <a:lnTo>
                  <a:pt x="40068" y="8265"/>
                </a:lnTo>
                <a:lnTo>
                  <a:pt x="42922" y="9803"/>
                </a:lnTo>
                <a:lnTo>
                  <a:pt x="45212" y="11922"/>
                </a:lnTo>
                <a:lnTo>
                  <a:pt x="46936" y="14616"/>
                </a:lnTo>
                <a:lnTo>
                  <a:pt x="48661" y="17322"/>
                </a:lnTo>
                <a:lnTo>
                  <a:pt x="49909" y="20483"/>
                </a:lnTo>
                <a:lnTo>
                  <a:pt x="50648" y="24116"/>
                </a:lnTo>
                <a:lnTo>
                  <a:pt x="51408" y="27748"/>
                </a:lnTo>
                <a:lnTo>
                  <a:pt x="51785" y="31647"/>
                </a:lnTo>
                <a:lnTo>
                  <a:pt x="51785" y="39811"/>
                </a:lnTo>
                <a:lnTo>
                  <a:pt x="51393" y="43649"/>
                </a:lnTo>
                <a:lnTo>
                  <a:pt x="50623" y="47282"/>
                </a:lnTo>
                <a:lnTo>
                  <a:pt x="49864" y="50914"/>
                </a:lnTo>
                <a:lnTo>
                  <a:pt x="48588" y="54114"/>
                </a:lnTo>
                <a:lnTo>
                  <a:pt x="46814" y="56883"/>
                </a:lnTo>
                <a:lnTo>
                  <a:pt x="45029" y="59662"/>
                </a:lnTo>
                <a:lnTo>
                  <a:pt x="42699" y="61861"/>
                </a:lnTo>
                <a:lnTo>
                  <a:pt x="39797" y="63511"/>
                </a:lnTo>
                <a:lnTo>
                  <a:pt x="36911" y="65163"/>
                </a:lnTo>
                <a:lnTo>
                  <a:pt x="33336" y="65976"/>
                </a:lnTo>
                <a:lnTo>
                  <a:pt x="24789" y="65976"/>
                </a:lnTo>
                <a:lnTo>
                  <a:pt x="21214" y="65199"/>
                </a:lnTo>
                <a:lnTo>
                  <a:pt x="18360" y="63662"/>
                </a:lnTo>
                <a:lnTo>
                  <a:pt x="15497" y="62128"/>
                </a:lnTo>
                <a:lnTo>
                  <a:pt x="13223" y="60004"/>
                </a:lnTo>
                <a:lnTo>
                  <a:pt x="15666" y="69580"/>
                </a:lnTo>
                <a:lnTo>
                  <a:pt x="19267" y="71233"/>
                </a:lnTo>
                <a:lnTo>
                  <a:pt x="23576" y="72057"/>
                </a:lnTo>
                <a:lnTo>
                  <a:pt x="33627" y="72057"/>
                </a:lnTo>
                <a:close/>
              </a:path>
              <a:path w="58578" h="72057">
                <a:moveTo>
                  <a:pt x="12056" y="67932"/>
                </a:moveTo>
                <a:lnTo>
                  <a:pt x="15666" y="69580"/>
                </a:lnTo>
                <a:lnTo>
                  <a:pt x="13223" y="60004"/>
                </a:lnTo>
                <a:lnTo>
                  <a:pt x="11508" y="57289"/>
                </a:lnTo>
                <a:lnTo>
                  <a:pt x="9791" y="54583"/>
                </a:lnTo>
                <a:lnTo>
                  <a:pt x="9097" y="65595"/>
                </a:lnTo>
                <a:lnTo>
                  <a:pt x="12056" y="679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315135" y="2184825"/>
            <a:ext cx="70714" cy="70524"/>
          </a:xfrm>
          <a:custGeom>
            <a:avLst/>
            <a:gdLst/>
            <a:ahLst/>
            <a:cxnLst/>
            <a:rect l="l" t="t" r="r" b="b"/>
            <a:pathLst>
              <a:path w="70714" h="70524">
                <a:moveTo>
                  <a:pt x="6363" y="0"/>
                </a:moveTo>
                <a:lnTo>
                  <a:pt x="2926" y="0"/>
                </a:lnTo>
                <a:lnTo>
                  <a:pt x="989" y="723"/>
                </a:lnTo>
                <a:lnTo>
                  <a:pt x="0" y="3406"/>
                </a:lnTo>
                <a:lnTo>
                  <a:pt x="0" y="69113"/>
                </a:lnTo>
                <a:lnTo>
                  <a:pt x="1187" y="70347"/>
                </a:lnTo>
                <a:lnTo>
                  <a:pt x="3736" y="70524"/>
                </a:lnTo>
                <a:lnTo>
                  <a:pt x="6363" y="69113"/>
                </a:lnTo>
                <a:lnTo>
                  <a:pt x="6428" y="5806"/>
                </a:lnTo>
                <a:lnTo>
                  <a:pt x="31733" y="69494"/>
                </a:lnTo>
                <a:lnTo>
                  <a:pt x="32004" y="69902"/>
                </a:lnTo>
                <a:lnTo>
                  <a:pt x="34671" y="70524"/>
                </a:lnTo>
                <a:lnTo>
                  <a:pt x="37594" y="69494"/>
                </a:lnTo>
                <a:lnTo>
                  <a:pt x="64223" y="5806"/>
                </a:lnTo>
                <a:lnTo>
                  <a:pt x="64335" y="69113"/>
                </a:lnTo>
                <a:lnTo>
                  <a:pt x="65256" y="70257"/>
                </a:lnTo>
                <a:lnTo>
                  <a:pt x="68093" y="70524"/>
                </a:lnTo>
                <a:lnTo>
                  <a:pt x="70714" y="69113"/>
                </a:lnTo>
                <a:lnTo>
                  <a:pt x="70714" y="3406"/>
                </a:lnTo>
                <a:lnTo>
                  <a:pt x="70434" y="1779"/>
                </a:lnTo>
                <a:lnTo>
                  <a:pt x="67787" y="0"/>
                </a:lnTo>
                <a:lnTo>
                  <a:pt x="62819" y="64"/>
                </a:lnTo>
                <a:lnTo>
                  <a:pt x="60051" y="1803"/>
                </a:lnTo>
                <a:lnTo>
                  <a:pt x="58517" y="4597"/>
                </a:lnTo>
                <a:lnTo>
                  <a:pt x="35247" y="60159"/>
                </a:lnTo>
                <a:lnTo>
                  <a:pt x="34992" y="60159"/>
                </a:lnTo>
                <a:lnTo>
                  <a:pt x="12646" y="4381"/>
                </a:lnTo>
                <a:lnTo>
                  <a:pt x="12056" y="3088"/>
                </a:lnTo>
                <a:lnTo>
                  <a:pt x="9330" y="496"/>
                </a:lnTo>
                <a:lnTo>
                  <a:pt x="6363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401898" y="2202832"/>
            <a:ext cx="26092" cy="53111"/>
          </a:xfrm>
          <a:custGeom>
            <a:avLst/>
            <a:gdLst/>
            <a:ahLst/>
            <a:cxnLst/>
            <a:rect l="l" t="t" r="r" b="b"/>
            <a:pathLst>
              <a:path w="26092" h="53111">
                <a:moveTo>
                  <a:pt x="6687" y="22136"/>
                </a:moveTo>
                <a:lnTo>
                  <a:pt x="7164" y="17881"/>
                </a:lnTo>
                <a:lnTo>
                  <a:pt x="8498" y="13867"/>
                </a:lnTo>
                <a:lnTo>
                  <a:pt x="10690" y="10580"/>
                </a:lnTo>
                <a:lnTo>
                  <a:pt x="13445" y="7837"/>
                </a:lnTo>
                <a:lnTo>
                  <a:pt x="17030" y="5994"/>
                </a:lnTo>
                <a:lnTo>
                  <a:pt x="21490" y="5525"/>
                </a:lnTo>
                <a:lnTo>
                  <a:pt x="26092" y="5525"/>
                </a:lnTo>
                <a:lnTo>
                  <a:pt x="25466" y="0"/>
                </a:lnTo>
                <a:lnTo>
                  <a:pt x="18600" y="0"/>
                </a:lnTo>
                <a:lnTo>
                  <a:pt x="15587" y="608"/>
                </a:lnTo>
                <a:lnTo>
                  <a:pt x="12884" y="1814"/>
                </a:lnTo>
                <a:lnTo>
                  <a:pt x="10187" y="3023"/>
                </a:lnTo>
                <a:lnTo>
                  <a:pt x="7876" y="4787"/>
                </a:lnTo>
                <a:lnTo>
                  <a:pt x="4046" y="9371"/>
                </a:lnTo>
                <a:lnTo>
                  <a:pt x="6687" y="22136"/>
                </a:lnTo>
                <a:close/>
              </a:path>
              <a:path w="26092" h="53111">
                <a:moveTo>
                  <a:pt x="40060" y="46800"/>
                </a:moveTo>
                <a:lnTo>
                  <a:pt x="39643" y="44067"/>
                </a:lnTo>
                <a:lnTo>
                  <a:pt x="37000" y="44222"/>
                </a:lnTo>
                <a:lnTo>
                  <a:pt x="33854" y="45554"/>
                </a:lnTo>
                <a:lnTo>
                  <a:pt x="31085" y="46483"/>
                </a:lnTo>
                <a:lnTo>
                  <a:pt x="27583" y="47268"/>
                </a:lnTo>
                <a:lnTo>
                  <a:pt x="23435" y="47473"/>
                </a:lnTo>
                <a:lnTo>
                  <a:pt x="20325" y="47473"/>
                </a:lnTo>
                <a:lnTo>
                  <a:pt x="17707" y="47001"/>
                </a:lnTo>
                <a:lnTo>
                  <a:pt x="13445" y="45137"/>
                </a:lnTo>
                <a:lnTo>
                  <a:pt x="10396" y="42011"/>
                </a:lnTo>
                <a:lnTo>
                  <a:pt x="8131" y="38163"/>
                </a:lnTo>
                <a:lnTo>
                  <a:pt x="6979" y="33235"/>
                </a:lnTo>
                <a:lnTo>
                  <a:pt x="6687" y="30492"/>
                </a:lnTo>
                <a:lnTo>
                  <a:pt x="6687" y="27457"/>
                </a:lnTo>
                <a:lnTo>
                  <a:pt x="38958" y="27457"/>
                </a:lnTo>
                <a:lnTo>
                  <a:pt x="40891" y="26719"/>
                </a:lnTo>
                <a:lnTo>
                  <a:pt x="41885" y="24029"/>
                </a:lnTo>
                <a:lnTo>
                  <a:pt x="41885" y="19698"/>
                </a:lnTo>
                <a:lnTo>
                  <a:pt x="41518" y="16800"/>
                </a:lnTo>
                <a:lnTo>
                  <a:pt x="40773" y="14047"/>
                </a:lnTo>
                <a:lnTo>
                  <a:pt x="40010" y="11304"/>
                </a:lnTo>
                <a:lnTo>
                  <a:pt x="37208" y="6807"/>
                </a:lnTo>
                <a:lnTo>
                  <a:pt x="33522" y="3074"/>
                </a:lnTo>
                <a:lnTo>
                  <a:pt x="28503" y="623"/>
                </a:lnTo>
                <a:lnTo>
                  <a:pt x="25466" y="0"/>
                </a:lnTo>
                <a:lnTo>
                  <a:pt x="26092" y="5525"/>
                </a:lnTo>
                <a:lnTo>
                  <a:pt x="29594" y="6998"/>
                </a:lnTo>
                <a:lnTo>
                  <a:pt x="32006" y="9932"/>
                </a:lnTo>
                <a:lnTo>
                  <a:pt x="34404" y="12866"/>
                </a:lnTo>
                <a:lnTo>
                  <a:pt x="35571" y="16930"/>
                </a:lnTo>
                <a:lnTo>
                  <a:pt x="35459" y="22136"/>
                </a:lnTo>
                <a:lnTo>
                  <a:pt x="6687" y="22136"/>
                </a:lnTo>
                <a:lnTo>
                  <a:pt x="4046" y="9371"/>
                </a:lnTo>
                <a:lnTo>
                  <a:pt x="2562" y="12179"/>
                </a:lnTo>
                <a:lnTo>
                  <a:pt x="1532" y="15469"/>
                </a:lnTo>
                <a:lnTo>
                  <a:pt x="518" y="18745"/>
                </a:lnTo>
                <a:lnTo>
                  <a:pt x="0" y="22479"/>
                </a:lnTo>
                <a:lnTo>
                  <a:pt x="0" y="30974"/>
                </a:lnTo>
                <a:lnTo>
                  <a:pt x="488" y="34798"/>
                </a:lnTo>
                <a:lnTo>
                  <a:pt x="1482" y="38088"/>
                </a:lnTo>
                <a:lnTo>
                  <a:pt x="2476" y="41389"/>
                </a:lnTo>
                <a:lnTo>
                  <a:pt x="3934" y="44132"/>
                </a:lnTo>
                <a:lnTo>
                  <a:pt x="5857" y="46353"/>
                </a:lnTo>
                <a:lnTo>
                  <a:pt x="10137" y="50278"/>
                </a:lnTo>
                <a:lnTo>
                  <a:pt x="12966" y="51408"/>
                </a:lnTo>
                <a:lnTo>
                  <a:pt x="15796" y="52552"/>
                </a:lnTo>
                <a:lnTo>
                  <a:pt x="19029" y="53111"/>
                </a:lnTo>
                <a:lnTo>
                  <a:pt x="24930" y="53111"/>
                </a:lnTo>
                <a:lnTo>
                  <a:pt x="28943" y="52564"/>
                </a:lnTo>
                <a:lnTo>
                  <a:pt x="32583" y="51814"/>
                </a:lnTo>
                <a:lnTo>
                  <a:pt x="35506" y="50915"/>
                </a:lnTo>
                <a:lnTo>
                  <a:pt x="38505" y="49543"/>
                </a:lnTo>
                <a:lnTo>
                  <a:pt x="40060" y="46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454241" y="2202832"/>
            <a:ext cx="32025" cy="53111"/>
          </a:xfrm>
          <a:custGeom>
            <a:avLst/>
            <a:gdLst/>
            <a:ahLst/>
            <a:cxnLst/>
            <a:rect l="l" t="t" r="r" b="b"/>
            <a:pathLst>
              <a:path w="32025" h="53111">
                <a:moveTo>
                  <a:pt x="14911" y="0"/>
                </a:moveTo>
                <a:lnTo>
                  <a:pt x="10440" y="1191"/>
                </a:lnTo>
                <a:lnTo>
                  <a:pt x="6746" y="3035"/>
                </a:lnTo>
                <a:lnTo>
                  <a:pt x="4126" y="5637"/>
                </a:lnTo>
                <a:lnTo>
                  <a:pt x="2531" y="8762"/>
                </a:lnTo>
                <a:lnTo>
                  <a:pt x="1591" y="12077"/>
                </a:lnTo>
                <a:lnTo>
                  <a:pt x="1591" y="15911"/>
                </a:lnTo>
                <a:lnTo>
                  <a:pt x="2628" y="19253"/>
                </a:lnTo>
                <a:lnTo>
                  <a:pt x="4237" y="22082"/>
                </a:lnTo>
                <a:lnTo>
                  <a:pt x="7797" y="25171"/>
                </a:lnTo>
                <a:lnTo>
                  <a:pt x="10699" y="26694"/>
                </a:lnTo>
                <a:lnTo>
                  <a:pt x="13698" y="28026"/>
                </a:lnTo>
                <a:lnTo>
                  <a:pt x="16696" y="29272"/>
                </a:lnTo>
                <a:lnTo>
                  <a:pt x="19584" y="30467"/>
                </a:lnTo>
                <a:lnTo>
                  <a:pt x="23138" y="32713"/>
                </a:lnTo>
                <a:lnTo>
                  <a:pt x="25452" y="35712"/>
                </a:lnTo>
                <a:lnTo>
                  <a:pt x="25808" y="38516"/>
                </a:lnTo>
                <a:lnTo>
                  <a:pt x="24998" y="42519"/>
                </a:lnTo>
                <a:lnTo>
                  <a:pt x="22708" y="45298"/>
                </a:lnTo>
                <a:lnTo>
                  <a:pt x="19270" y="46926"/>
                </a:lnTo>
                <a:lnTo>
                  <a:pt x="16466" y="47470"/>
                </a:lnTo>
                <a:lnTo>
                  <a:pt x="12891" y="47470"/>
                </a:lnTo>
                <a:lnTo>
                  <a:pt x="9608" y="46720"/>
                </a:lnTo>
                <a:lnTo>
                  <a:pt x="5692" y="45072"/>
                </a:lnTo>
                <a:lnTo>
                  <a:pt x="2948" y="43408"/>
                </a:lnTo>
                <a:lnTo>
                  <a:pt x="21" y="44323"/>
                </a:lnTo>
                <a:lnTo>
                  <a:pt x="0" y="47203"/>
                </a:lnTo>
                <a:lnTo>
                  <a:pt x="1995" y="49885"/>
                </a:lnTo>
                <a:lnTo>
                  <a:pt x="4636" y="51267"/>
                </a:lnTo>
                <a:lnTo>
                  <a:pt x="8323" y="52438"/>
                </a:lnTo>
                <a:lnTo>
                  <a:pt x="11264" y="52984"/>
                </a:lnTo>
                <a:lnTo>
                  <a:pt x="17067" y="53111"/>
                </a:lnTo>
                <a:lnTo>
                  <a:pt x="19465" y="52768"/>
                </a:lnTo>
                <a:lnTo>
                  <a:pt x="23774" y="51408"/>
                </a:lnTo>
                <a:lnTo>
                  <a:pt x="27180" y="49096"/>
                </a:lnTo>
                <a:lnTo>
                  <a:pt x="29931" y="46228"/>
                </a:lnTo>
                <a:lnTo>
                  <a:pt x="31611" y="42494"/>
                </a:lnTo>
                <a:lnTo>
                  <a:pt x="32025" y="38033"/>
                </a:lnTo>
                <a:lnTo>
                  <a:pt x="32025" y="35979"/>
                </a:lnTo>
                <a:lnTo>
                  <a:pt x="30985" y="32738"/>
                </a:lnTo>
                <a:lnTo>
                  <a:pt x="29358" y="30020"/>
                </a:lnTo>
                <a:lnTo>
                  <a:pt x="25747" y="27035"/>
                </a:lnTo>
                <a:lnTo>
                  <a:pt x="22820" y="25552"/>
                </a:lnTo>
                <a:lnTo>
                  <a:pt x="19818" y="24257"/>
                </a:lnTo>
                <a:lnTo>
                  <a:pt x="16808" y="23026"/>
                </a:lnTo>
                <a:lnTo>
                  <a:pt x="13882" y="21790"/>
                </a:lnTo>
                <a:lnTo>
                  <a:pt x="10271" y="19494"/>
                </a:lnTo>
                <a:lnTo>
                  <a:pt x="7942" y="16380"/>
                </a:lnTo>
                <a:lnTo>
                  <a:pt x="7603" y="13449"/>
                </a:lnTo>
                <a:lnTo>
                  <a:pt x="8204" y="10248"/>
                </a:lnTo>
                <a:lnTo>
                  <a:pt x="10807" y="6983"/>
                </a:lnTo>
                <a:lnTo>
                  <a:pt x="14310" y="5623"/>
                </a:lnTo>
                <a:lnTo>
                  <a:pt x="17381" y="5435"/>
                </a:lnTo>
                <a:lnTo>
                  <a:pt x="20466" y="5623"/>
                </a:lnTo>
                <a:lnTo>
                  <a:pt x="24070" y="6858"/>
                </a:lnTo>
                <a:lnTo>
                  <a:pt x="26615" y="8229"/>
                </a:lnTo>
                <a:lnTo>
                  <a:pt x="29538" y="7909"/>
                </a:lnTo>
                <a:lnTo>
                  <a:pt x="29625" y="5295"/>
                </a:lnTo>
                <a:lnTo>
                  <a:pt x="27604" y="2527"/>
                </a:lnTo>
                <a:lnTo>
                  <a:pt x="24423" y="1090"/>
                </a:lnTo>
                <a:lnTo>
                  <a:pt x="21225" y="292"/>
                </a:lnTo>
                <a:lnTo>
                  <a:pt x="17691" y="0"/>
                </a:lnTo>
                <a:lnTo>
                  <a:pt x="1491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495872" y="2202832"/>
            <a:ext cx="32025" cy="53111"/>
          </a:xfrm>
          <a:custGeom>
            <a:avLst/>
            <a:gdLst/>
            <a:ahLst/>
            <a:cxnLst/>
            <a:rect l="l" t="t" r="r" b="b"/>
            <a:pathLst>
              <a:path w="32025" h="53111">
                <a:moveTo>
                  <a:pt x="14911" y="0"/>
                </a:moveTo>
                <a:lnTo>
                  <a:pt x="10440" y="1191"/>
                </a:lnTo>
                <a:lnTo>
                  <a:pt x="6732" y="3035"/>
                </a:lnTo>
                <a:lnTo>
                  <a:pt x="4126" y="5637"/>
                </a:lnTo>
                <a:lnTo>
                  <a:pt x="2523" y="8762"/>
                </a:lnTo>
                <a:lnTo>
                  <a:pt x="1587" y="12077"/>
                </a:lnTo>
                <a:lnTo>
                  <a:pt x="1587" y="15911"/>
                </a:lnTo>
                <a:lnTo>
                  <a:pt x="2631" y="19253"/>
                </a:lnTo>
                <a:lnTo>
                  <a:pt x="4234" y="22082"/>
                </a:lnTo>
                <a:lnTo>
                  <a:pt x="7797" y="25171"/>
                </a:lnTo>
                <a:lnTo>
                  <a:pt x="10688" y="26694"/>
                </a:lnTo>
                <a:lnTo>
                  <a:pt x="13686" y="28026"/>
                </a:lnTo>
                <a:lnTo>
                  <a:pt x="16686" y="29272"/>
                </a:lnTo>
                <a:lnTo>
                  <a:pt x="19577" y="30467"/>
                </a:lnTo>
                <a:lnTo>
                  <a:pt x="23136" y="32713"/>
                </a:lnTo>
                <a:lnTo>
                  <a:pt x="25452" y="35712"/>
                </a:lnTo>
                <a:lnTo>
                  <a:pt x="25793" y="38516"/>
                </a:lnTo>
                <a:lnTo>
                  <a:pt x="24987" y="42519"/>
                </a:lnTo>
                <a:lnTo>
                  <a:pt x="22708" y="45298"/>
                </a:lnTo>
                <a:lnTo>
                  <a:pt x="19257" y="46926"/>
                </a:lnTo>
                <a:lnTo>
                  <a:pt x="16466" y="47470"/>
                </a:lnTo>
                <a:lnTo>
                  <a:pt x="12877" y="47470"/>
                </a:lnTo>
                <a:lnTo>
                  <a:pt x="9608" y="46720"/>
                </a:lnTo>
                <a:lnTo>
                  <a:pt x="5692" y="45072"/>
                </a:lnTo>
                <a:lnTo>
                  <a:pt x="2933" y="43408"/>
                </a:lnTo>
                <a:lnTo>
                  <a:pt x="11" y="44323"/>
                </a:lnTo>
                <a:lnTo>
                  <a:pt x="0" y="47203"/>
                </a:lnTo>
                <a:lnTo>
                  <a:pt x="1995" y="49885"/>
                </a:lnTo>
                <a:lnTo>
                  <a:pt x="4640" y="51267"/>
                </a:lnTo>
                <a:lnTo>
                  <a:pt x="8323" y="52438"/>
                </a:lnTo>
                <a:lnTo>
                  <a:pt x="11261" y="52984"/>
                </a:lnTo>
                <a:lnTo>
                  <a:pt x="17053" y="53111"/>
                </a:lnTo>
                <a:lnTo>
                  <a:pt x="19451" y="52768"/>
                </a:lnTo>
                <a:lnTo>
                  <a:pt x="23774" y="51408"/>
                </a:lnTo>
                <a:lnTo>
                  <a:pt x="27176" y="49096"/>
                </a:lnTo>
                <a:lnTo>
                  <a:pt x="29930" y="46228"/>
                </a:lnTo>
                <a:lnTo>
                  <a:pt x="31611" y="42494"/>
                </a:lnTo>
                <a:lnTo>
                  <a:pt x="32025" y="38033"/>
                </a:lnTo>
                <a:lnTo>
                  <a:pt x="32025" y="35979"/>
                </a:lnTo>
                <a:lnTo>
                  <a:pt x="30974" y="32738"/>
                </a:lnTo>
                <a:lnTo>
                  <a:pt x="29354" y="30020"/>
                </a:lnTo>
                <a:lnTo>
                  <a:pt x="25747" y="27035"/>
                </a:lnTo>
                <a:lnTo>
                  <a:pt x="22820" y="25552"/>
                </a:lnTo>
                <a:lnTo>
                  <a:pt x="19806" y="24257"/>
                </a:lnTo>
                <a:lnTo>
                  <a:pt x="16804" y="23026"/>
                </a:lnTo>
                <a:lnTo>
                  <a:pt x="13882" y="21790"/>
                </a:lnTo>
                <a:lnTo>
                  <a:pt x="10270" y="19494"/>
                </a:lnTo>
                <a:lnTo>
                  <a:pt x="7941" y="16380"/>
                </a:lnTo>
                <a:lnTo>
                  <a:pt x="7603" y="13449"/>
                </a:lnTo>
                <a:lnTo>
                  <a:pt x="8200" y="10248"/>
                </a:lnTo>
                <a:lnTo>
                  <a:pt x="10811" y="6983"/>
                </a:lnTo>
                <a:lnTo>
                  <a:pt x="14296" y="5623"/>
                </a:lnTo>
                <a:lnTo>
                  <a:pt x="17381" y="5435"/>
                </a:lnTo>
                <a:lnTo>
                  <a:pt x="20466" y="5623"/>
                </a:lnTo>
                <a:lnTo>
                  <a:pt x="24055" y="6858"/>
                </a:lnTo>
                <a:lnTo>
                  <a:pt x="26603" y="8229"/>
                </a:lnTo>
                <a:lnTo>
                  <a:pt x="29537" y="7909"/>
                </a:lnTo>
                <a:lnTo>
                  <a:pt x="29613" y="5295"/>
                </a:lnTo>
                <a:lnTo>
                  <a:pt x="27594" y="2527"/>
                </a:lnTo>
                <a:lnTo>
                  <a:pt x="24411" y="1090"/>
                </a:lnTo>
                <a:lnTo>
                  <a:pt x="21215" y="292"/>
                </a:lnTo>
                <a:lnTo>
                  <a:pt x="17687" y="0"/>
                </a:lnTo>
                <a:lnTo>
                  <a:pt x="1491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538392" y="2202832"/>
            <a:ext cx="36471" cy="53111"/>
          </a:xfrm>
          <a:custGeom>
            <a:avLst/>
            <a:gdLst/>
            <a:ahLst/>
            <a:cxnLst/>
            <a:rect l="l" t="t" r="r" b="b"/>
            <a:pathLst>
              <a:path w="36471" h="53111">
                <a:moveTo>
                  <a:pt x="31024" y="51753"/>
                </a:moveTo>
                <a:lnTo>
                  <a:pt x="33742" y="52527"/>
                </a:lnTo>
                <a:lnTo>
                  <a:pt x="36471" y="51106"/>
                </a:lnTo>
                <a:lnTo>
                  <a:pt x="36471" y="15073"/>
                </a:lnTo>
                <a:lnTo>
                  <a:pt x="36165" y="12560"/>
                </a:lnTo>
                <a:lnTo>
                  <a:pt x="34992" y="8103"/>
                </a:lnTo>
                <a:lnTo>
                  <a:pt x="32612" y="4723"/>
                </a:lnTo>
                <a:lnTo>
                  <a:pt x="29441" y="2030"/>
                </a:lnTo>
                <a:lnTo>
                  <a:pt x="24977" y="406"/>
                </a:lnTo>
                <a:lnTo>
                  <a:pt x="22244" y="0"/>
                </a:lnTo>
                <a:lnTo>
                  <a:pt x="18990" y="0"/>
                </a:lnTo>
                <a:lnTo>
                  <a:pt x="15646" y="151"/>
                </a:lnTo>
                <a:lnTo>
                  <a:pt x="12291" y="814"/>
                </a:lnTo>
                <a:lnTo>
                  <a:pt x="9291" y="1753"/>
                </a:lnTo>
                <a:lnTo>
                  <a:pt x="6563" y="2843"/>
                </a:lnTo>
                <a:lnTo>
                  <a:pt x="3549" y="4622"/>
                </a:lnTo>
                <a:lnTo>
                  <a:pt x="2152" y="7491"/>
                </a:lnTo>
                <a:lnTo>
                  <a:pt x="3498" y="10641"/>
                </a:lnTo>
                <a:lnTo>
                  <a:pt x="6073" y="9320"/>
                </a:lnTo>
                <a:lnTo>
                  <a:pt x="9622" y="7430"/>
                </a:lnTo>
                <a:lnTo>
                  <a:pt x="12769" y="6325"/>
                </a:lnTo>
                <a:lnTo>
                  <a:pt x="16319" y="5525"/>
                </a:lnTo>
                <a:lnTo>
                  <a:pt x="20577" y="5525"/>
                </a:lnTo>
                <a:lnTo>
                  <a:pt x="23911" y="6350"/>
                </a:lnTo>
                <a:lnTo>
                  <a:pt x="26629" y="7697"/>
                </a:lnTo>
                <a:lnTo>
                  <a:pt x="29185" y="11228"/>
                </a:lnTo>
                <a:lnTo>
                  <a:pt x="30016" y="14453"/>
                </a:lnTo>
                <a:lnTo>
                  <a:pt x="30239" y="18388"/>
                </a:lnTo>
                <a:lnTo>
                  <a:pt x="30239" y="22618"/>
                </a:lnTo>
                <a:lnTo>
                  <a:pt x="19282" y="22618"/>
                </a:lnTo>
                <a:lnTo>
                  <a:pt x="16196" y="22950"/>
                </a:lnTo>
                <a:lnTo>
                  <a:pt x="13395" y="23623"/>
                </a:lnTo>
                <a:lnTo>
                  <a:pt x="10601" y="24296"/>
                </a:lnTo>
                <a:lnTo>
                  <a:pt x="8215" y="25297"/>
                </a:lnTo>
                <a:lnTo>
                  <a:pt x="6584" y="36676"/>
                </a:lnTo>
                <a:lnTo>
                  <a:pt x="7517" y="33973"/>
                </a:lnTo>
                <a:lnTo>
                  <a:pt x="10311" y="30708"/>
                </a:lnTo>
                <a:lnTo>
                  <a:pt x="13136" y="29121"/>
                </a:lnTo>
                <a:lnTo>
                  <a:pt x="16894" y="28181"/>
                </a:lnTo>
                <a:lnTo>
                  <a:pt x="21611" y="27940"/>
                </a:lnTo>
                <a:lnTo>
                  <a:pt x="30239" y="27940"/>
                </a:lnTo>
                <a:lnTo>
                  <a:pt x="30239" y="39495"/>
                </a:lnTo>
                <a:lnTo>
                  <a:pt x="27838" y="42252"/>
                </a:lnTo>
                <a:lnTo>
                  <a:pt x="25552" y="44283"/>
                </a:lnTo>
                <a:lnTo>
                  <a:pt x="21315" y="52477"/>
                </a:lnTo>
                <a:lnTo>
                  <a:pt x="23872" y="51167"/>
                </a:lnTo>
                <a:lnTo>
                  <a:pt x="26442" y="49874"/>
                </a:lnTo>
                <a:lnTo>
                  <a:pt x="30924" y="45629"/>
                </a:lnTo>
                <a:lnTo>
                  <a:pt x="31024" y="51753"/>
                </a:lnTo>
                <a:close/>
              </a:path>
              <a:path w="36471" h="53111">
                <a:moveTo>
                  <a:pt x="378" y="42937"/>
                </a:moveTo>
                <a:lnTo>
                  <a:pt x="1836" y="46483"/>
                </a:lnTo>
                <a:lnTo>
                  <a:pt x="4248" y="49237"/>
                </a:lnTo>
                <a:lnTo>
                  <a:pt x="7272" y="51447"/>
                </a:lnTo>
                <a:lnTo>
                  <a:pt x="11203" y="52779"/>
                </a:lnTo>
                <a:lnTo>
                  <a:pt x="15905" y="53111"/>
                </a:lnTo>
                <a:lnTo>
                  <a:pt x="18670" y="53111"/>
                </a:lnTo>
                <a:lnTo>
                  <a:pt x="21315" y="52477"/>
                </a:lnTo>
                <a:lnTo>
                  <a:pt x="25552" y="44283"/>
                </a:lnTo>
                <a:lnTo>
                  <a:pt x="21276" y="46926"/>
                </a:lnTo>
                <a:lnTo>
                  <a:pt x="16480" y="47588"/>
                </a:lnTo>
                <a:lnTo>
                  <a:pt x="13341" y="47588"/>
                </a:lnTo>
                <a:lnTo>
                  <a:pt x="9183" y="45072"/>
                </a:lnTo>
                <a:lnTo>
                  <a:pt x="6584" y="41122"/>
                </a:lnTo>
                <a:lnTo>
                  <a:pt x="6584" y="36676"/>
                </a:lnTo>
                <a:lnTo>
                  <a:pt x="8215" y="25297"/>
                </a:lnTo>
                <a:lnTo>
                  <a:pt x="4248" y="27979"/>
                </a:lnTo>
                <a:lnTo>
                  <a:pt x="1626" y="31662"/>
                </a:lnTo>
                <a:lnTo>
                  <a:pt x="0" y="36028"/>
                </a:lnTo>
                <a:lnTo>
                  <a:pt x="0" y="38746"/>
                </a:lnTo>
                <a:lnTo>
                  <a:pt x="378" y="42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587277" y="2202832"/>
            <a:ext cx="42678" cy="72011"/>
          </a:xfrm>
          <a:custGeom>
            <a:avLst/>
            <a:gdLst/>
            <a:ahLst/>
            <a:cxnLst/>
            <a:rect l="l" t="t" r="r" b="b"/>
            <a:pathLst>
              <a:path w="42678" h="72011">
                <a:moveTo>
                  <a:pt x="16857" y="72011"/>
                </a:moveTo>
                <a:lnTo>
                  <a:pt x="24422" y="72011"/>
                </a:lnTo>
                <a:lnTo>
                  <a:pt x="27752" y="71554"/>
                </a:lnTo>
                <a:lnTo>
                  <a:pt x="30546" y="70664"/>
                </a:lnTo>
                <a:lnTo>
                  <a:pt x="33320" y="69786"/>
                </a:lnTo>
                <a:lnTo>
                  <a:pt x="37414" y="67096"/>
                </a:lnTo>
                <a:lnTo>
                  <a:pt x="40532" y="63842"/>
                </a:lnTo>
                <a:lnTo>
                  <a:pt x="42249" y="59867"/>
                </a:lnTo>
                <a:lnTo>
                  <a:pt x="42678" y="55613"/>
                </a:lnTo>
                <a:lnTo>
                  <a:pt x="42260" y="51688"/>
                </a:lnTo>
                <a:lnTo>
                  <a:pt x="40582" y="48578"/>
                </a:lnTo>
                <a:lnTo>
                  <a:pt x="38022" y="46191"/>
                </a:lnTo>
                <a:lnTo>
                  <a:pt x="34927" y="44323"/>
                </a:lnTo>
                <a:lnTo>
                  <a:pt x="31132" y="43243"/>
                </a:lnTo>
                <a:lnTo>
                  <a:pt x="26931" y="42865"/>
                </a:lnTo>
                <a:lnTo>
                  <a:pt x="14112" y="42329"/>
                </a:lnTo>
                <a:lnTo>
                  <a:pt x="10439" y="41746"/>
                </a:lnTo>
                <a:lnTo>
                  <a:pt x="7393" y="53482"/>
                </a:lnTo>
                <a:lnTo>
                  <a:pt x="9302" y="50839"/>
                </a:lnTo>
                <a:lnTo>
                  <a:pt x="12387" y="47970"/>
                </a:lnTo>
                <a:lnTo>
                  <a:pt x="26139" y="48453"/>
                </a:lnTo>
                <a:lnTo>
                  <a:pt x="29282" y="48567"/>
                </a:lnTo>
                <a:lnTo>
                  <a:pt x="31780" y="49251"/>
                </a:lnTo>
                <a:lnTo>
                  <a:pt x="35514" y="51779"/>
                </a:lnTo>
                <a:lnTo>
                  <a:pt x="36446" y="55994"/>
                </a:lnTo>
                <a:lnTo>
                  <a:pt x="36446" y="57365"/>
                </a:lnTo>
                <a:lnTo>
                  <a:pt x="35145" y="61213"/>
                </a:lnTo>
                <a:lnTo>
                  <a:pt x="31831" y="64288"/>
                </a:lnTo>
                <a:lnTo>
                  <a:pt x="28266" y="65685"/>
                </a:lnTo>
                <a:lnTo>
                  <a:pt x="23846" y="66574"/>
                </a:lnTo>
                <a:lnTo>
                  <a:pt x="16282" y="66574"/>
                </a:lnTo>
                <a:lnTo>
                  <a:pt x="12656" y="65887"/>
                </a:lnTo>
                <a:lnTo>
                  <a:pt x="10062" y="64516"/>
                </a:lnTo>
                <a:lnTo>
                  <a:pt x="11112" y="71006"/>
                </a:lnTo>
                <a:lnTo>
                  <a:pt x="13712" y="71668"/>
                </a:lnTo>
                <a:lnTo>
                  <a:pt x="16857" y="72011"/>
                </a:lnTo>
                <a:close/>
              </a:path>
              <a:path w="42678" h="72011">
                <a:moveTo>
                  <a:pt x="1626" y="38635"/>
                </a:moveTo>
                <a:lnTo>
                  <a:pt x="2044" y="41579"/>
                </a:lnTo>
                <a:lnTo>
                  <a:pt x="3708" y="44262"/>
                </a:lnTo>
                <a:lnTo>
                  <a:pt x="6793" y="46332"/>
                </a:lnTo>
                <a:lnTo>
                  <a:pt x="3844" y="49212"/>
                </a:lnTo>
                <a:lnTo>
                  <a:pt x="1687" y="52134"/>
                </a:lnTo>
                <a:lnTo>
                  <a:pt x="414" y="55346"/>
                </a:lnTo>
                <a:lnTo>
                  <a:pt x="0" y="58917"/>
                </a:lnTo>
                <a:lnTo>
                  <a:pt x="367" y="62499"/>
                </a:lnTo>
                <a:lnTo>
                  <a:pt x="1871" y="65671"/>
                </a:lnTo>
                <a:lnTo>
                  <a:pt x="4726" y="68238"/>
                </a:lnTo>
                <a:lnTo>
                  <a:pt x="8506" y="70333"/>
                </a:lnTo>
                <a:lnTo>
                  <a:pt x="11112" y="71006"/>
                </a:lnTo>
                <a:lnTo>
                  <a:pt x="10062" y="64516"/>
                </a:lnTo>
                <a:lnTo>
                  <a:pt x="7466" y="63132"/>
                </a:lnTo>
                <a:lnTo>
                  <a:pt x="6169" y="61113"/>
                </a:lnTo>
                <a:lnTo>
                  <a:pt x="6242" y="56771"/>
                </a:lnTo>
                <a:lnTo>
                  <a:pt x="7393" y="53482"/>
                </a:lnTo>
                <a:lnTo>
                  <a:pt x="10439" y="41746"/>
                </a:lnTo>
                <a:lnTo>
                  <a:pt x="7256" y="38710"/>
                </a:lnTo>
                <a:lnTo>
                  <a:pt x="7491" y="35013"/>
                </a:lnTo>
                <a:lnTo>
                  <a:pt x="9669" y="31572"/>
                </a:lnTo>
                <a:lnTo>
                  <a:pt x="12254" y="33238"/>
                </a:lnTo>
                <a:lnTo>
                  <a:pt x="16084" y="34480"/>
                </a:lnTo>
                <a:lnTo>
                  <a:pt x="20234" y="34772"/>
                </a:lnTo>
                <a:lnTo>
                  <a:pt x="22856" y="34772"/>
                </a:lnTo>
                <a:lnTo>
                  <a:pt x="27398" y="33581"/>
                </a:lnTo>
                <a:lnTo>
                  <a:pt x="31427" y="31636"/>
                </a:lnTo>
                <a:lnTo>
                  <a:pt x="30801" y="21884"/>
                </a:lnTo>
                <a:lnTo>
                  <a:pt x="29674" y="24637"/>
                </a:lnTo>
                <a:lnTo>
                  <a:pt x="26686" y="27724"/>
                </a:lnTo>
                <a:lnTo>
                  <a:pt x="23870" y="29034"/>
                </a:lnTo>
                <a:lnTo>
                  <a:pt x="20346" y="29350"/>
                </a:lnTo>
                <a:lnTo>
                  <a:pt x="16783" y="29350"/>
                </a:lnTo>
                <a:lnTo>
                  <a:pt x="14014" y="28310"/>
                </a:lnTo>
                <a:lnTo>
                  <a:pt x="10087" y="24156"/>
                </a:lnTo>
                <a:lnTo>
                  <a:pt x="9093" y="21297"/>
                </a:lnTo>
                <a:lnTo>
                  <a:pt x="9093" y="16015"/>
                </a:lnTo>
                <a:lnTo>
                  <a:pt x="9781" y="12967"/>
                </a:lnTo>
                <a:lnTo>
                  <a:pt x="10908" y="10173"/>
                </a:lnTo>
                <a:lnTo>
                  <a:pt x="13881" y="7048"/>
                </a:lnTo>
                <a:lnTo>
                  <a:pt x="16661" y="5753"/>
                </a:lnTo>
                <a:lnTo>
                  <a:pt x="20126" y="5425"/>
                </a:lnTo>
                <a:lnTo>
                  <a:pt x="23759" y="5425"/>
                </a:lnTo>
                <a:lnTo>
                  <a:pt x="26564" y="6465"/>
                </a:lnTo>
                <a:lnTo>
                  <a:pt x="30495" y="10670"/>
                </a:lnTo>
                <a:lnTo>
                  <a:pt x="31485" y="13578"/>
                </a:lnTo>
                <a:lnTo>
                  <a:pt x="31485" y="17312"/>
                </a:lnTo>
                <a:lnTo>
                  <a:pt x="34570" y="28638"/>
                </a:lnTo>
                <a:lnTo>
                  <a:pt x="36640" y="24627"/>
                </a:lnTo>
                <a:lnTo>
                  <a:pt x="37910" y="19991"/>
                </a:lnTo>
                <a:lnTo>
                  <a:pt x="37910" y="17197"/>
                </a:lnTo>
                <a:lnTo>
                  <a:pt x="37630" y="13248"/>
                </a:lnTo>
                <a:lnTo>
                  <a:pt x="36482" y="9601"/>
                </a:lnTo>
                <a:lnTo>
                  <a:pt x="33994" y="6350"/>
                </a:lnTo>
                <a:lnTo>
                  <a:pt x="41958" y="6350"/>
                </a:lnTo>
                <a:lnTo>
                  <a:pt x="43141" y="3632"/>
                </a:lnTo>
                <a:lnTo>
                  <a:pt x="41464" y="863"/>
                </a:lnTo>
                <a:lnTo>
                  <a:pt x="27506" y="863"/>
                </a:lnTo>
                <a:lnTo>
                  <a:pt x="26502" y="623"/>
                </a:lnTo>
                <a:lnTo>
                  <a:pt x="22989" y="90"/>
                </a:lnTo>
                <a:lnTo>
                  <a:pt x="17762" y="0"/>
                </a:lnTo>
                <a:lnTo>
                  <a:pt x="13229" y="1206"/>
                </a:lnTo>
                <a:lnTo>
                  <a:pt x="9216" y="3200"/>
                </a:lnTo>
                <a:lnTo>
                  <a:pt x="6104" y="6235"/>
                </a:lnTo>
                <a:lnTo>
                  <a:pt x="4024" y="10274"/>
                </a:lnTo>
                <a:lnTo>
                  <a:pt x="2703" y="14936"/>
                </a:lnTo>
                <a:lnTo>
                  <a:pt x="2703" y="17679"/>
                </a:lnTo>
                <a:lnTo>
                  <a:pt x="2998" y="21920"/>
                </a:lnTo>
                <a:lnTo>
                  <a:pt x="4110" y="25171"/>
                </a:lnTo>
                <a:lnTo>
                  <a:pt x="5900" y="28055"/>
                </a:lnTo>
                <a:lnTo>
                  <a:pt x="3708" y="30977"/>
                </a:lnTo>
                <a:lnTo>
                  <a:pt x="2044" y="34419"/>
                </a:lnTo>
                <a:lnTo>
                  <a:pt x="1626" y="38635"/>
                </a:lnTo>
                <a:close/>
              </a:path>
              <a:path w="42678" h="72011">
                <a:moveTo>
                  <a:pt x="31485" y="18900"/>
                </a:moveTo>
                <a:lnTo>
                  <a:pt x="30801" y="21884"/>
                </a:lnTo>
                <a:lnTo>
                  <a:pt x="31427" y="31636"/>
                </a:lnTo>
                <a:lnTo>
                  <a:pt x="34570" y="28638"/>
                </a:lnTo>
                <a:lnTo>
                  <a:pt x="31485" y="17312"/>
                </a:lnTo>
                <a:lnTo>
                  <a:pt x="31485" y="189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641248" y="2202832"/>
            <a:ext cx="26085" cy="53111"/>
          </a:xfrm>
          <a:custGeom>
            <a:avLst/>
            <a:gdLst/>
            <a:ahLst/>
            <a:cxnLst/>
            <a:rect l="l" t="t" r="r" b="b"/>
            <a:pathLst>
              <a:path w="26085" h="53111">
                <a:moveTo>
                  <a:pt x="6685" y="22136"/>
                </a:moveTo>
                <a:lnTo>
                  <a:pt x="7174" y="17881"/>
                </a:lnTo>
                <a:lnTo>
                  <a:pt x="8496" y="13867"/>
                </a:lnTo>
                <a:lnTo>
                  <a:pt x="10698" y="10580"/>
                </a:lnTo>
                <a:lnTo>
                  <a:pt x="13441" y="7837"/>
                </a:lnTo>
                <a:lnTo>
                  <a:pt x="17028" y="5994"/>
                </a:lnTo>
                <a:lnTo>
                  <a:pt x="21484" y="5525"/>
                </a:lnTo>
                <a:lnTo>
                  <a:pt x="26085" y="5525"/>
                </a:lnTo>
                <a:lnTo>
                  <a:pt x="25462" y="0"/>
                </a:lnTo>
                <a:lnTo>
                  <a:pt x="18594" y="0"/>
                </a:lnTo>
                <a:lnTo>
                  <a:pt x="15584" y="608"/>
                </a:lnTo>
                <a:lnTo>
                  <a:pt x="12876" y="1814"/>
                </a:lnTo>
                <a:lnTo>
                  <a:pt x="10184" y="3023"/>
                </a:lnTo>
                <a:lnTo>
                  <a:pt x="7868" y="4787"/>
                </a:lnTo>
                <a:lnTo>
                  <a:pt x="4038" y="9371"/>
                </a:lnTo>
                <a:lnTo>
                  <a:pt x="6685" y="22136"/>
                </a:lnTo>
                <a:close/>
              </a:path>
              <a:path w="26085" h="53111">
                <a:moveTo>
                  <a:pt x="40057" y="46800"/>
                </a:moveTo>
                <a:lnTo>
                  <a:pt x="39643" y="44067"/>
                </a:lnTo>
                <a:lnTo>
                  <a:pt x="36996" y="44222"/>
                </a:lnTo>
                <a:lnTo>
                  <a:pt x="33864" y="45554"/>
                </a:lnTo>
                <a:lnTo>
                  <a:pt x="31085" y="46483"/>
                </a:lnTo>
                <a:lnTo>
                  <a:pt x="27583" y="47268"/>
                </a:lnTo>
                <a:lnTo>
                  <a:pt x="23432" y="47473"/>
                </a:lnTo>
                <a:lnTo>
                  <a:pt x="20321" y="47473"/>
                </a:lnTo>
                <a:lnTo>
                  <a:pt x="17701" y="47001"/>
                </a:lnTo>
                <a:lnTo>
                  <a:pt x="13453" y="45137"/>
                </a:lnTo>
                <a:lnTo>
                  <a:pt x="10392" y="42011"/>
                </a:lnTo>
                <a:lnTo>
                  <a:pt x="8128" y="38163"/>
                </a:lnTo>
                <a:lnTo>
                  <a:pt x="6979" y="33235"/>
                </a:lnTo>
                <a:lnTo>
                  <a:pt x="6685" y="30492"/>
                </a:lnTo>
                <a:lnTo>
                  <a:pt x="6685" y="27457"/>
                </a:lnTo>
                <a:lnTo>
                  <a:pt x="38955" y="27457"/>
                </a:lnTo>
                <a:lnTo>
                  <a:pt x="40888" y="26719"/>
                </a:lnTo>
                <a:lnTo>
                  <a:pt x="41882" y="24029"/>
                </a:lnTo>
                <a:lnTo>
                  <a:pt x="41882" y="19698"/>
                </a:lnTo>
                <a:lnTo>
                  <a:pt x="41511" y="16800"/>
                </a:lnTo>
                <a:lnTo>
                  <a:pt x="40765" y="14047"/>
                </a:lnTo>
                <a:lnTo>
                  <a:pt x="40006" y="11304"/>
                </a:lnTo>
                <a:lnTo>
                  <a:pt x="37216" y="6807"/>
                </a:lnTo>
                <a:lnTo>
                  <a:pt x="33519" y="3074"/>
                </a:lnTo>
                <a:lnTo>
                  <a:pt x="28497" y="623"/>
                </a:lnTo>
                <a:lnTo>
                  <a:pt x="25462" y="0"/>
                </a:lnTo>
                <a:lnTo>
                  <a:pt x="26085" y="5525"/>
                </a:lnTo>
                <a:lnTo>
                  <a:pt x="29588" y="6998"/>
                </a:lnTo>
                <a:lnTo>
                  <a:pt x="32000" y="9932"/>
                </a:lnTo>
                <a:lnTo>
                  <a:pt x="34411" y="12866"/>
                </a:lnTo>
                <a:lnTo>
                  <a:pt x="35563" y="16930"/>
                </a:lnTo>
                <a:lnTo>
                  <a:pt x="35452" y="22136"/>
                </a:lnTo>
                <a:lnTo>
                  <a:pt x="6685" y="22136"/>
                </a:lnTo>
                <a:lnTo>
                  <a:pt x="4038" y="9371"/>
                </a:lnTo>
                <a:lnTo>
                  <a:pt x="2555" y="12179"/>
                </a:lnTo>
                <a:lnTo>
                  <a:pt x="1530" y="15469"/>
                </a:lnTo>
                <a:lnTo>
                  <a:pt x="514" y="18745"/>
                </a:lnTo>
                <a:lnTo>
                  <a:pt x="0" y="22479"/>
                </a:lnTo>
                <a:lnTo>
                  <a:pt x="0" y="30974"/>
                </a:lnTo>
                <a:lnTo>
                  <a:pt x="488" y="34798"/>
                </a:lnTo>
                <a:lnTo>
                  <a:pt x="1489" y="38088"/>
                </a:lnTo>
                <a:lnTo>
                  <a:pt x="2484" y="41389"/>
                </a:lnTo>
                <a:lnTo>
                  <a:pt x="3926" y="44132"/>
                </a:lnTo>
                <a:lnTo>
                  <a:pt x="5849" y="46353"/>
                </a:lnTo>
                <a:lnTo>
                  <a:pt x="10148" y="50278"/>
                </a:lnTo>
                <a:lnTo>
                  <a:pt x="12962" y="51408"/>
                </a:lnTo>
                <a:lnTo>
                  <a:pt x="15792" y="52552"/>
                </a:lnTo>
                <a:lnTo>
                  <a:pt x="19025" y="53111"/>
                </a:lnTo>
                <a:lnTo>
                  <a:pt x="24922" y="53111"/>
                </a:lnTo>
                <a:lnTo>
                  <a:pt x="28940" y="52564"/>
                </a:lnTo>
                <a:lnTo>
                  <a:pt x="32576" y="51814"/>
                </a:lnTo>
                <a:lnTo>
                  <a:pt x="35502" y="50915"/>
                </a:lnTo>
                <a:lnTo>
                  <a:pt x="38505" y="49543"/>
                </a:lnTo>
                <a:lnTo>
                  <a:pt x="40057" y="46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531973" y="2351390"/>
            <a:ext cx="30960" cy="0"/>
          </a:xfrm>
          <a:custGeom>
            <a:avLst/>
            <a:gdLst/>
            <a:ahLst/>
            <a:cxnLst/>
            <a:rect l="l" t="t" r="r" b="b"/>
            <a:pathLst>
              <a:path w="30960">
                <a:moveTo>
                  <a:pt x="0" y="0"/>
                </a:moveTo>
                <a:lnTo>
                  <a:pt x="30960" y="0"/>
                </a:lnTo>
              </a:path>
            </a:pathLst>
          </a:custGeom>
          <a:ln w="3338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674205" y="2320639"/>
            <a:ext cx="48592" cy="71629"/>
          </a:xfrm>
          <a:custGeom>
            <a:avLst/>
            <a:gdLst/>
            <a:ahLst/>
            <a:cxnLst/>
            <a:rect l="l" t="t" r="r" b="b"/>
            <a:pathLst>
              <a:path w="48592" h="71629">
                <a:moveTo>
                  <a:pt x="7980" y="9781"/>
                </a:moveTo>
                <a:lnTo>
                  <a:pt x="5464" y="12956"/>
                </a:lnTo>
                <a:lnTo>
                  <a:pt x="3491" y="16804"/>
                </a:lnTo>
                <a:lnTo>
                  <a:pt x="2095" y="21351"/>
                </a:lnTo>
                <a:lnTo>
                  <a:pt x="698" y="25883"/>
                </a:lnTo>
                <a:lnTo>
                  <a:pt x="0" y="31014"/>
                </a:lnTo>
                <a:lnTo>
                  <a:pt x="0" y="42303"/>
                </a:lnTo>
                <a:lnTo>
                  <a:pt x="661" y="47256"/>
                </a:lnTo>
                <a:lnTo>
                  <a:pt x="1962" y="51588"/>
                </a:lnTo>
                <a:lnTo>
                  <a:pt x="3268" y="55933"/>
                </a:lnTo>
                <a:lnTo>
                  <a:pt x="5129" y="59590"/>
                </a:lnTo>
                <a:lnTo>
                  <a:pt x="7556" y="62561"/>
                </a:lnTo>
                <a:lnTo>
                  <a:pt x="9993" y="65520"/>
                </a:lnTo>
                <a:lnTo>
                  <a:pt x="12931" y="67781"/>
                </a:lnTo>
                <a:lnTo>
                  <a:pt x="16369" y="69317"/>
                </a:lnTo>
                <a:lnTo>
                  <a:pt x="19824" y="70855"/>
                </a:lnTo>
                <a:lnTo>
                  <a:pt x="23680" y="71629"/>
                </a:lnTo>
                <a:lnTo>
                  <a:pt x="30585" y="71629"/>
                </a:lnTo>
                <a:lnTo>
                  <a:pt x="33022" y="71348"/>
                </a:lnTo>
                <a:lnTo>
                  <a:pt x="37404" y="70257"/>
                </a:lnTo>
                <a:lnTo>
                  <a:pt x="41040" y="68860"/>
                </a:lnTo>
                <a:lnTo>
                  <a:pt x="45251" y="66549"/>
                </a:lnTo>
                <a:lnTo>
                  <a:pt x="48102" y="64021"/>
                </a:lnTo>
                <a:lnTo>
                  <a:pt x="48592" y="61368"/>
                </a:lnTo>
                <a:lnTo>
                  <a:pt x="46181" y="58701"/>
                </a:lnTo>
                <a:lnTo>
                  <a:pt x="43033" y="61013"/>
                </a:lnTo>
                <a:lnTo>
                  <a:pt x="40035" y="62816"/>
                </a:lnTo>
                <a:lnTo>
                  <a:pt x="36118" y="64378"/>
                </a:lnTo>
                <a:lnTo>
                  <a:pt x="31539" y="65483"/>
                </a:lnTo>
                <a:lnTo>
                  <a:pt x="25271" y="65483"/>
                </a:lnTo>
                <a:lnTo>
                  <a:pt x="22186" y="64836"/>
                </a:lnTo>
                <a:lnTo>
                  <a:pt x="19453" y="63540"/>
                </a:lnTo>
                <a:lnTo>
                  <a:pt x="16739" y="62229"/>
                </a:lnTo>
                <a:lnTo>
                  <a:pt x="14461" y="60340"/>
                </a:lnTo>
                <a:lnTo>
                  <a:pt x="10763" y="55385"/>
                </a:lnTo>
                <a:lnTo>
                  <a:pt x="9352" y="52336"/>
                </a:lnTo>
                <a:lnTo>
                  <a:pt x="8373" y="48718"/>
                </a:lnTo>
                <a:lnTo>
                  <a:pt x="7397" y="45111"/>
                </a:lnTo>
                <a:lnTo>
                  <a:pt x="6907" y="40971"/>
                </a:lnTo>
                <a:lnTo>
                  <a:pt x="6907" y="31421"/>
                </a:lnTo>
                <a:lnTo>
                  <a:pt x="7444" y="27090"/>
                </a:lnTo>
                <a:lnTo>
                  <a:pt x="8510" y="23331"/>
                </a:lnTo>
                <a:lnTo>
                  <a:pt x="9561" y="19573"/>
                </a:lnTo>
                <a:lnTo>
                  <a:pt x="11059" y="16398"/>
                </a:lnTo>
                <a:lnTo>
                  <a:pt x="12956" y="13831"/>
                </a:lnTo>
                <a:lnTo>
                  <a:pt x="14850" y="11267"/>
                </a:lnTo>
                <a:lnTo>
                  <a:pt x="17132" y="9309"/>
                </a:lnTo>
                <a:lnTo>
                  <a:pt x="19775" y="8002"/>
                </a:lnTo>
                <a:lnTo>
                  <a:pt x="22420" y="6681"/>
                </a:lnTo>
                <a:lnTo>
                  <a:pt x="25344" y="6022"/>
                </a:lnTo>
                <a:lnTo>
                  <a:pt x="31405" y="6022"/>
                </a:lnTo>
                <a:lnTo>
                  <a:pt x="33905" y="6390"/>
                </a:lnTo>
                <a:lnTo>
                  <a:pt x="38087" y="7876"/>
                </a:lnTo>
                <a:lnTo>
                  <a:pt x="41295" y="9601"/>
                </a:lnTo>
                <a:lnTo>
                  <a:pt x="43916" y="11329"/>
                </a:lnTo>
                <a:lnTo>
                  <a:pt x="47317" y="13107"/>
                </a:lnTo>
                <a:lnTo>
                  <a:pt x="48286" y="10540"/>
                </a:lnTo>
                <a:lnTo>
                  <a:pt x="48006" y="7672"/>
                </a:lnTo>
                <a:lnTo>
                  <a:pt x="45557" y="5019"/>
                </a:lnTo>
                <a:lnTo>
                  <a:pt x="43008" y="3430"/>
                </a:lnTo>
                <a:lnTo>
                  <a:pt x="39963" y="2109"/>
                </a:lnTo>
                <a:lnTo>
                  <a:pt x="36607" y="993"/>
                </a:lnTo>
                <a:lnTo>
                  <a:pt x="32814" y="205"/>
                </a:lnTo>
                <a:lnTo>
                  <a:pt x="28831" y="0"/>
                </a:lnTo>
                <a:lnTo>
                  <a:pt x="24537" y="0"/>
                </a:lnTo>
                <a:lnTo>
                  <a:pt x="20617" y="828"/>
                </a:lnTo>
                <a:lnTo>
                  <a:pt x="17077" y="2515"/>
                </a:lnTo>
                <a:lnTo>
                  <a:pt x="13543" y="4204"/>
                </a:lnTo>
                <a:lnTo>
                  <a:pt x="10519" y="6616"/>
                </a:lnTo>
                <a:lnTo>
                  <a:pt x="7980" y="97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731606" y="2339359"/>
            <a:ext cx="26085" cy="53111"/>
          </a:xfrm>
          <a:custGeom>
            <a:avLst/>
            <a:gdLst/>
            <a:ahLst/>
            <a:cxnLst/>
            <a:rect l="l" t="t" r="r" b="b"/>
            <a:pathLst>
              <a:path w="26085" h="53111">
                <a:moveTo>
                  <a:pt x="6685" y="22136"/>
                </a:moveTo>
                <a:lnTo>
                  <a:pt x="7160" y="17881"/>
                </a:lnTo>
                <a:lnTo>
                  <a:pt x="8496" y="13867"/>
                </a:lnTo>
                <a:lnTo>
                  <a:pt x="10684" y="10576"/>
                </a:lnTo>
                <a:lnTo>
                  <a:pt x="13439" y="7833"/>
                </a:lnTo>
                <a:lnTo>
                  <a:pt x="17028" y="5994"/>
                </a:lnTo>
                <a:lnTo>
                  <a:pt x="21484" y="5523"/>
                </a:lnTo>
                <a:lnTo>
                  <a:pt x="26085" y="5523"/>
                </a:lnTo>
                <a:lnTo>
                  <a:pt x="25463" y="0"/>
                </a:lnTo>
                <a:lnTo>
                  <a:pt x="18594" y="0"/>
                </a:lnTo>
                <a:lnTo>
                  <a:pt x="15581" y="608"/>
                </a:lnTo>
                <a:lnTo>
                  <a:pt x="12877" y="1814"/>
                </a:lnTo>
                <a:lnTo>
                  <a:pt x="10184" y="3020"/>
                </a:lnTo>
                <a:lnTo>
                  <a:pt x="7870" y="4787"/>
                </a:lnTo>
                <a:lnTo>
                  <a:pt x="4039" y="9371"/>
                </a:lnTo>
                <a:lnTo>
                  <a:pt x="6685" y="22136"/>
                </a:lnTo>
                <a:close/>
              </a:path>
              <a:path w="26085" h="53111">
                <a:moveTo>
                  <a:pt x="40054" y="46796"/>
                </a:moveTo>
                <a:lnTo>
                  <a:pt x="39640" y="44067"/>
                </a:lnTo>
                <a:lnTo>
                  <a:pt x="36993" y="44218"/>
                </a:lnTo>
                <a:lnTo>
                  <a:pt x="33850" y="45554"/>
                </a:lnTo>
                <a:lnTo>
                  <a:pt x="31083" y="46479"/>
                </a:lnTo>
                <a:lnTo>
                  <a:pt x="27583" y="47268"/>
                </a:lnTo>
                <a:lnTo>
                  <a:pt x="23432" y="47470"/>
                </a:lnTo>
                <a:lnTo>
                  <a:pt x="20322" y="47470"/>
                </a:lnTo>
                <a:lnTo>
                  <a:pt x="17701" y="47001"/>
                </a:lnTo>
                <a:lnTo>
                  <a:pt x="13439" y="45133"/>
                </a:lnTo>
                <a:lnTo>
                  <a:pt x="10393" y="42009"/>
                </a:lnTo>
                <a:lnTo>
                  <a:pt x="8129" y="38163"/>
                </a:lnTo>
                <a:lnTo>
                  <a:pt x="6977" y="33235"/>
                </a:lnTo>
                <a:lnTo>
                  <a:pt x="6685" y="30492"/>
                </a:lnTo>
                <a:lnTo>
                  <a:pt x="6685" y="27457"/>
                </a:lnTo>
                <a:lnTo>
                  <a:pt x="38955" y="27457"/>
                </a:lnTo>
                <a:lnTo>
                  <a:pt x="40888" y="26719"/>
                </a:lnTo>
                <a:lnTo>
                  <a:pt x="41879" y="24027"/>
                </a:lnTo>
                <a:lnTo>
                  <a:pt x="41879" y="19696"/>
                </a:lnTo>
                <a:lnTo>
                  <a:pt x="41512" y="16802"/>
                </a:lnTo>
                <a:lnTo>
                  <a:pt x="40766" y="14043"/>
                </a:lnTo>
                <a:lnTo>
                  <a:pt x="40007" y="11300"/>
                </a:lnTo>
                <a:lnTo>
                  <a:pt x="37202" y="6804"/>
                </a:lnTo>
                <a:lnTo>
                  <a:pt x="33520" y="3070"/>
                </a:lnTo>
                <a:lnTo>
                  <a:pt x="28497" y="619"/>
                </a:lnTo>
                <a:lnTo>
                  <a:pt x="25463" y="0"/>
                </a:lnTo>
                <a:lnTo>
                  <a:pt x="26085" y="5523"/>
                </a:lnTo>
                <a:lnTo>
                  <a:pt x="29588" y="6995"/>
                </a:lnTo>
                <a:lnTo>
                  <a:pt x="32000" y="9928"/>
                </a:lnTo>
                <a:lnTo>
                  <a:pt x="34401" y="12862"/>
                </a:lnTo>
                <a:lnTo>
                  <a:pt x="35565" y="16927"/>
                </a:lnTo>
                <a:lnTo>
                  <a:pt x="35453" y="22136"/>
                </a:lnTo>
                <a:lnTo>
                  <a:pt x="6685" y="22136"/>
                </a:lnTo>
                <a:lnTo>
                  <a:pt x="4039" y="9371"/>
                </a:lnTo>
                <a:lnTo>
                  <a:pt x="2556" y="12179"/>
                </a:lnTo>
                <a:lnTo>
                  <a:pt x="1526" y="15466"/>
                </a:lnTo>
                <a:lnTo>
                  <a:pt x="515" y="18745"/>
                </a:lnTo>
                <a:lnTo>
                  <a:pt x="0" y="22478"/>
                </a:lnTo>
                <a:lnTo>
                  <a:pt x="0" y="30975"/>
                </a:lnTo>
                <a:lnTo>
                  <a:pt x="490" y="34798"/>
                </a:lnTo>
                <a:lnTo>
                  <a:pt x="1479" y="38084"/>
                </a:lnTo>
                <a:lnTo>
                  <a:pt x="2470" y="41389"/>
                </a:lnTo>
                <a:lnTo>
                  <a:pt x="3928" y="44132"/>
                </a:lnTo>
                <a:lnTo>
                  <a:pt x="5850" y="46353"/>
                </a:lnTo>
                <a:lnTo>
                  <a:pt x="10138" y="50278"/>
                </a:lnTo>
                <a:lnTo>
                  <a:pt x="12960" y="51408"/>
                </a:lnTo>
                <a:lnTo>
                  <a:pt x="15789" y="52552"/>
                </a:lnTo>
                <a:lnTo>
                  <a:pt x="19025" y="53111"/>
                </a:lnTo>
                <a:lnTo>
                  <a:pt x="24922" y="53111"/>
                </a:lnTo>
                <a:lnTo>
                  <a:pt x="28940" y="52564"/>
                </a:lnTo>
                <a:lnTo>
                  <a:pt x="32576" y="51814"/>
                </a:lnTo>
                <a:lnTo>
                  <a:pt x="35504" y="50911"/>
                </a:lnTo>
                <a:lnTo>
                  <a:pt x="38502" y="49540"/>
                </a:lnTo>
                <a:lnTo>
                  <a:pt x="40054" y="467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788142" y="2339362"/>
            <a:ext cx="26264" cy="52513"/>
          </a:xfrm>
          <a:custGeom>
            <a:avLst/>
            <a:gdLst/>
            <a:ahLst/>
            <a:cxnLst/>
            <a:rect l="l" t="t" r="r" b="b"/>
            <a:pathLst>
              <a:path w="26264" h="52513">
                <a:moveTo>
                  <a:pt x="391" y="52030"/>
                </a:moveTo>
                <a:lnTo>
                  <a:pt x="3084" y="52513"/>
                </a:lnTo>
                <a:lnTo>
                  <a:pt x="6224" y="51102"/>
                </a:lnTo>
                <a:lnTo>
                  <a:pt x="6224" y="17907"/>
                </a:lnTo>
                <a:lnTo>
                  <a:pt x="8757" y="13827"/>
                </a:lnTo>
                <a:lnTo>
                  <a:pt x="10961" y="10792"/>
                </a:lnTo>
                <a:lnTo>
                  <a:pt x="13996" y="7733"/>
                </a:lnTo>
                <a:lnTo>
                  <a:pt x="16763" y="6220"/>
                </a:lnTo>
                <a:lnTo>
                  <a:pt x="20152" y="6094"/>
                </a:lnTo>
                <a:lnTo>
                  <a:pt x="23215" y="6958"/>
                </a:lnTo>
                <a:lnTo>
                  <a:pt x="25836" y="7225"/>
                </a:lnTo>
                <a:lnTo>
                  <a:pt x="26264" y="4497"/>
                </a:lnTo>
                <a:lnTo>
                  <a:pt x="25883" y="1738"/>
                </a:lnTo>
                <a:lnTo>
                  <a:pt x="23251" y="518"/>
                </a:lnTo>
                <a:lnTo>
                  <a:pt x="20666" y="76"/>
                </a:lnTo>
                <a:lnTo>
                  <a:pt x="18046" y="0"/>
                </a:lnTo>
                <a:lnTo>
                  <a:pt x="15040" y="622"/>
                </a:lnTo>
                <a:lnTo>
                  <a:pt x="11930" y="2527"/>
                </a:lnTo>
                <a:lnTo>
                  <a:pt x="8534" y="6029"/>
                </a:lnTo>
                <a:lnTo>
                  <a:pt x="5914" y="9766"/>
                </a:lnTo>
                <a:lnTo>
                  <a:pt x="5914" y="2005"/>
                </a:lnTo>
                <a:lnTo>
                  <a:pt x="5551" y="1065"/>
                </a:lnTo>
                <a:lnTo>
                  <a:pt x="2987" y="582"/>
                </a:lnTo>
                <a:lnTo>
                  <a:pt x="0" y="2005"/>
                </a:lnTo>
                <a:lnTo>
                  <a:pt x="0" y="51102"/>
                </a:lnTo>
                <a:lnTo>
                  <a:pt x="391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818796" y="2326769"/>
            <a:ext cx="29494" cy="65596"/>
          </a:xfrm>
          <a:custGeom>
            <a:avLst/>
            <a:gdLst/>
            <a:ahLst/>
            <a:cxnLst/>
            <a:rect l="l" t="t" r="r" b="b"/>
            <a:pathLst>
              <a:path w="29494" h="65596">
                <a:moveTo>
                  <a:pt x="14848" y="1408"/>
                </a:moveTo>
                <a:lnTo>
                  <a:pt x="14434" y="482"/>
                </a:lnTo>
                <a:lnTo>
                  <a:pt x="11713" y="0"/>
                </a:lnTo>
                <a:lnTo>
                  <a:pt x="8628" y="1408"/>
                </a:lnTo>
                <a:lnTo>
                  <a:pt x="8628" y="13450"/>
                </a:lnTo>
                <a:lnTo>
                  <a:pt x="1565" y="13450"/>
                </a:lnTo>
                <a:lnTo>
                  <a:pt x="902" y="13615"/>
                </a:lnTo>
                <a:lnTo>
                  <a:pt x="0" y="16219"/>
                </a:lnTo>
                <a:lnTo>
                  <a:pt x="1565" y="18936"/>
                </a:lnTo>
                <a:lnTo>
                  <a:pt x="8628" y="18936"/>
                </a:lnTo>
                <a:lnTo>
                  <a:pt x="8628" y="52236"/>
                </a:lnTo>
                <a:lnTo>
                  <a:pt x="9340" y="56653"/>
                </a:lnTo>
                <a:lnTo>
                  <a:pt x="10565" y="60350"/>
                </a:lnTo>
                <a:lnTo>
                  <a:pt x="12656" y="62993"/>
                </a:lnTo>
                <a:lnTo>
                  <a:pt x="15631" y="64631"/>
                </a:lnTo>
                <a:lnTo>
                  <a:pt x="19255" y="65596"/>
                </a:lnTo>
                <a:lnTo>
                  <a:pt x="23017" y="65556"/>
                </a:lnTo>
                <a:lnTo>
                  <a:pt x="25833" y="65088"/>
                </a:lnTo>
                <a:lnTo>
                  <a:pt x="29004" y="63461"/>
                </a:lnTo>
                <a:lnTo>
                  <a:pt x="29494" y="60768"/>
                </a:lnTo>
                <a:lnTo>
                  <a:pt x="27787" y="58421"/>
                </a:lnTo>
                <a:lnTo>
                  <a:pt x="24975" y="59612"/>
                </a:lnTo>
                <a:lnTo>
                  <a:pt x="22024" y="60059"/>
                </a:lnTo>
                <a:lnTo>
                  <a:pt x="19291" y="60059"/>
                </a:lnTo>
                <a:lnTo>
                  <a:pt x="17419" y="59080"/>
                </a:lnTo>
                <a:lnTo>
                  <a:pt x="15364" y="55181"/>
                </a:lnTo>
                <a:lnTo>
                  <a:pt x="14848" y="52348"/>
                </a:lnTo>
                <a:lnTo>
                  <a:pt x="14848" y="18936"/>
                </a:lnTo>
                <a:lnTo>
                  <a:pt x="28378" y="18936"/>
                </a:lnTo>
                <a:lnTo>
                  <a:pt x="29494" y="16219"/>
                </a:lnTo>
                <a:lnTo>
                  <a:pt x="27924" y="13450"/>
                </a:lnTo>
                <a:lnTo>
                  <a:pt x="14848" y="13450"/>
                </a:lnTo>
                <a:lnTo>
                  <a:pt x="14848" y="14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859989" y="2320411"/>
            <a:ext cx="7222" cy="71464"/>
          </a:xfrm>
          <a:custGeom>
            <a:avLst/>
            <a:gdLst/>
            <a:ahLst/>
            <a:cxnLst/>
            <a:rect l="l" t="t" r="r" b="b"/>
            <a:pathLst>
              <a:path w="7222" h="71464">
                <a:moveTo>
                  <a:pt x="1386" y="70981"/>
                </a:moveTo>
                <a:lnTo>
                  <a:pt x="4090" y="71464"/>
                </a:lnTo>
                <a:lnTo>
                  <a:pt x="7222" y="70053"/>
                </a:lnTo>
                <a:lnTo>
                  <a:pt x="7222" y="20956"/>
                </a:lnTo>
                <a:lnTo>
                  <a:pt x="6797" y="20027"/>
                </a:lnTo>
                <a:lnTo>
                  <a:pt x="4090" y="19533"/>
                </a:lnTo>
                <a:lnTo>
                  <a:pt x="994" y="20956"/>
                </a:lnTo>
                <a:lnTo>
                  <a:pt x="994" y="70053"/>
                </a:lnTo>
                <a:lnTo>
                  <a:pt x="1386" y="70981"/>
                </a:lnTo>
                <a:close/>
              </a:path>
              <a:path w="7222" h="71464">
                <a:moveTo>
                  <a:pt x="1443" y="8547"/>
                </a:moveTo>
                <a:lnTo>
                  <a:pt x="4028" y="8853"/>
                </a:lnTo>
                <a:lnTo>
                  <a:pt x="7873" y="7315"/>
                </a:lnTo>
                <a:lnTo>
                  <a:pt x="8168" y="4406"/>
                </a:lnTo>
                <a:lnTo>
                  <a:pt x="6732" y="306"/>
                </a:lnTo>
                <a:lnTo>
                  <a:pt x="4136" y="0"/>
                </a:lnTo>
                <a:lnTo>
                  <a:pt x="306" y="1537"/>
                </a:lnTo>
                <a:lnTo>
                  <a:pt x="0" y="4457"/>
                </a:lnTo>
                <a:lnTo>
                  <a:pt x="1443" y="85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78383" y="2315592"/>
            <a:ext cx="31013" cy="76287"/>
          </a:xfrm>
          <a:custGeom>
            <a:avLst/>
            <a:gdLst/>
            <a:ahLst/>
            <a:cxnLst/>
            <a:rect l="l" t="t" r="r" b="b"/>
            <a:pathLst>
              <a:path w="31013" h="76287">
                <a:moveTo>
                  <a:pt x="8632" y="15605"/>
                </a:moveTo>
                <a:lnTo>
                  <a:pt x="8632" y="24637"/>
                </a:lnTo>
                <a:lnTo>
                  <a:pt x="1518" y="24637"/>
                </a:lnTo>
                <a:lnTo>
                  <a:pt x="859" y="24789"/>
                </a:lnTo>
                <a:lnTo>
                  <a:pt x="0" y="27392"/>
                </a:lnTo>
                <a:lnTo>
                  <a:pt x="1518" y="30110"/>
                </a:lnTo>
                <a:lnTo>
                  <a:pt x="8632" y="30110"/>
                </a:lnTo>
                <a:lnTo>
                  <a:pt x="8632" y="74880"/>
                </a:lnTo>
                <a:lnTo>
                  <a:pt x="9489" y="76006"/>
                </a:lnTo>
                <a:lnTo>
                  <a:pt x="12303" y="76287"/>
                </a:lnTo>
                <a:lnTo>
                  <a:pt x="14848" y="74880"/>
                </a:lnTo>
                <a:lnTo>
                  <a:pt x="14848" y="30110"/>
                </a:lnTo>
                <a:lnTo>
                  <a:pt x="26910" y="30110"/>
                </a:lnTo>
                <a:lnTo>
                  <a:pt x="27975" y="27392"/>
                </a:lnTo>
                <a:lnTo>
                  <a:pt x="26470" y="24637"/>
                </a:lnTo>
                <a:lnTo>
                  <a:pt x="14848" y="24637"/>
                </a:lnTo>
                <a:lnTo>
                  <a:pt x="14848" y="18831"/>
                </a:lnTo>
                <a:lnTo>
                  <a:pt x="14975" y="14399"/>
                </a:lnTo>
                <a:lnTo>
                  <a:pt x="15501" y="11033"/>
                </a:lnTo>
                <a:lnTo>
                  <a:pt x="17203" y="7531"/>
                </a:lnTo>
                <a:lnTo>
                  <a:pt x="20044" y="5777"/>
                </a:lnTo>
                <a:lnTo>
                  <a:pt x="22752" y="5537"/>
                </a:lnTo>
                <a:lnTo>
                  <a:pt x="25501" y="5802"/>
                </a:lnTo>
                <a:lnTo>
                  <a:pt x="28111" y="6626"/>
                </a:lnTo>
                <a:lnTo>
                  <a:pt x="31013" y="4823"/>
                </a:lnTo>
                <a:lnTo>
                  <a:pt x="30987" y="3934"/>
                </a:lnTo>
                <a:lnTo>
                  <a:pt x="29627" y="1381"/>
                </a:lnTo>
                <a:lnTo>
                  <a:pt x="26517" y="341"/>
                </a:lnTo>
                <a:lnTo>
                  <a:pt x="23064" y="0"/>
                </a:lnTo>
                <a:lnTo>
                  <a:pt x="18535" y="341"/>
                </a:lnTo>
                <a:lnTo>
                  <a:pt x="14925" y="1713"/>
                </a:lnTo>
                <a:lnTo>
                  <a:pt x="12207" y="4340"/>
                </a:lnTo>
                <a:lnTo>
                  <a:pt x="10115" y="7823"/>
                </a:lnTo>
                <a:lnTo>
                  <a:pt x="8912" y="12672"/>
                </a:lnTo>
                <a:lnTo>
                  <a:pt x="8632" y="1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916315" y="2320411"/>
            <a:ext cx="7211" cy="71464"/>
          </a:xfrm>
          <a:custGeom>
            <a:avLst/>
            <a:gdLst/>
            <a:ahLst/>
            <a:cxnLst/>
            <a:rect l="l" t="t" r="r" b="b"/>
            <a:pathLst>
              <a:path w="7211" h="71464">
                <a:moveTo>
                  <a:pt x="1371" y="70981"/>
                </a:moveTo>
                <a:lnTo>
                  <a:pt x="4079" y="71464"/>
                </a:lnTo>
                <a:lnTo>
                  <a:pt x="7211" y="70053"/>
                </a:lnTo>
                <a:lnTo>
                  <a:pt x="7211" y="20956"/>
                </a:lnTo>
                <a:lnTo>
                  <a:pt x="6797" y="20027"/>
                </a:lnTo>
                <a:lnTo>
                  <a:pt x="4079" y="19533"/>
                </a:lnTo>
                <a:lnTo>
                  <a:pt x="994" y="20956"/>
                </a:lnTo>
                <a:lnTo>
                  <a:pt x="994" y="70053"/>
                </a:lnTo>
                <a:lnTo>
                  <a:pt x="1371" y="70981"/>
                </a:lnTo>
                <a:close/>
              </a:path>
              <a:path w="7211" h="71464">
                <a:moveTo>
                  <a:pt x="1432" y="8547"/>
                </a:moveTo>
                <a:lnTo>
                  <a:pt x="4028" y="8853"/>
                </a:lnTo>
                <a:lnTo>
                  <a:pt x="7862" y="7315"/>
                </a:lnTo>
                <a:lnTo>
                  <a:pt x="8154" y="4406"/>
                </a:lnTo>
                <a:lnTo>
                  <a:pt x="6722" y="306"/>
                </a:lnTo>
                <a:lnTo>
                  <a:pt x="4126" y="0"/>
                </a:lnTo>
                <a:lnTo>
                  <a:pt x="295" y="1537"/>
                </a:lnTo>
                <a:lnTo>
                  <a:pt x="0" y="4457"/>
                </a:lnTo>
                <a:lnTo>
                  <a:pt x="1432" y="85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937685" y="2339359"/>
            <a:ext cx="36558" cy="53111"/>
          </a:xfrm>
          <a:custGeom>
            <a:avLst/>
            <a:gdLst/>
            <a:ahLst/>
            <a:cxnLst/>
            <a:rect l="l" t="t" r="r" b="b"/>
            <a:pathLst>
              <a:path w="36558" h="53111">
                <a:moveTo>
                  <a:pt x="15436" y="518"/>
                </a:moveTo>
                <a:lnTo>
                  <a:pt x="12880" y="1548"/>
                </a:lnTo>
                <a:lnTo>
                  <a:pt x="10321" y="2578"/>
                </a:lnTo>
                <a:lnTo>
                  <a:pt x="8081" y="4175"/>
                </a:lnTo>
                <a:lnTo>
                  <a:pt x="4232" y="8521"/>
                </a:lnTo>
                <a:lnTo>
                  <a:pt x="2731" y="11300"/>
                </a:lnTo>
                <a:lnTo>
                  <a:pt x="1630" y="14706"/>
                </a:lnTo>
                <a:lnTo>
                  <a:pt x="539" y="18107"/>
                </a:lnTo>
                <a:lnTo>
                  <a:pt x="0" y="22186"/>
                </a:lnTo>
                <a:lnTo>
                  <a:pt x="0" y="31201"/>
                </a:lnTo>
                <a:lnTo>
                  <a:pt x="441" y="34937"/>
                </a:lnTo>
                <a:lnTo>
                  <a:pt x="1324" y="38174"/>
                </a:lnTo>
                <a:lnTo>
                  <a:pt x="2205" y="41414"/>
                </a:lnTo>
                <a:lnTo>
                  <a:pt x="3512" y="44132"/>
                </a:lnTo>
                <a:lnTo>
                  <a:pt x="5215" y="46353"/>
                </a:lnTo>
                <a:lnTo>
                  <a:pt x="9050" y="50278"/>
                </a:lnTo>
                <a:lnTo>
                  <a:pt x="14104" y="52552"/>
                </a:lnTo>
                <a:lnTo>
                  <a:pt x="17006" y="53111"/>
                </a:lnTo>
                <a:lnTo>
                  <a:pt x="20285" y="53111"/>
                </a:lnTo>
                <a:lnTo>
                  <a:pt x="23517" y="52945"/>
                </a:lnTo>
                <a:lnTo>
                  <a:pt x="26582" y="52257"/>
                </a:lnTo>
                <a:lnTo>
                  <a:pt x="29331" y="51267"/>
                </a:lnTo>
                <a:lnTo>
                  <a:pt x="32922" y="49377"/>
                </a:lnTo>
                <a:lnTo>
                  <a:pt x="36175" y="46379"/>
                </a:lnTo>
                <a:lnTo>
                  <a:pt x="36558" y="43837"/>
                </a:lnTo>
                <a:lnTo>
                  <a:pt x="36144" y="41259"/>
                </a:lnTo>
                <a:lnTo>
                  <a:pt x="33544" y="41781"/>
                </a:lnTo>
                <a:lnTo>
                  <a:pt x="30595" y="44067"/>
                </a:lnTo>
                <a:lnTo>
                  <a:pt x="28011" y="45655"/>
                </a:lnTo>
                <a:lnTo>
                  <a:pt x="24803" y="47026"/>
                </a:lnTo>
                <a:lnTo>
                  <a:pt x="20861" y="47358"/>
                </a:lnTo>
                <a:lnTo>
                  <a:pt x="16628" y="46936"/>
                </a:lnTo>
                <a:lnTo>
                  <a:pt x="13064" y="45237"/>
                </a:lnTo>
                <a:lnTo>
                  <a:pt x="10321" y="42238"/>
                </a:lnTo>
                <a:lnTo>
                  <a:pt x="8143" y="38365"/>
                </a:lnTo>
                <a:lnTo>
                  <a:pt x="7470" y="35773"/>
                </a:lnTo>
                <a:lnTo>
                  <a:pt x="6807" y="33195"/>
                </a:lnTo>
                <a:lnTo>
                  <a:pt x="6475" y="30186"/>
                </a:lnTo>
                <a:lnTo>
                  <a:pt x="6475" y="19912"/>
                </a:lnTo>
                <a:lnTo>
                  <a:pt x="7711" y="14681"/>
                </a:lnTo>
                <a:lnTo>
                  <a:pt x="10162" y="11074"/>
                </a:lnTo>
                <a:lnTo>
                  <a:pt x="12621" y="7452"/>
                </a:lnTo>
                <a:lnTo>
                  <a:pt x="16109" y="5637"/>
                </a:lnTo>
                <a:lnTo>
                  <a:pt x="22844" y="5637"/>
                </a:lnTo>
                <a:lnTo>
                  <a:pt x="26323" y="6616"/>
                </a:lnTo>
                <a:lnTo>
                  <a:pt x="30373" y="8762"/>
                </a:lnTo>
                <a:lnTo>
                  <a:pt x="33130" y="10894"/>
                </a:lnTo>
                <a:lnTo>
                  <a:pt x="36338" y="10109"/>
                </a:lnTo>
                <a:lnTo>
                  <a:pt x="36103" y="6894"/>
                </a:lnTo>
                <a:lnTo>
                  <a:pt x="33731" y="4061"/>
                </a:lnTo>
                <a:lnTo>
                  <a:pt x="30765" y="2195"/>
                </a:lnTo>
                <a:lnTo>
                  <a:pt x="27057" y="759"/>
                </a:lnTo>
                <a:lnTo>
                  <a:pt x="24192" y="151"/>
                </a:lnTo>
                <a:lnTo>
                  <a:pt x="21117" y="0"/>
                </a:lnTo>
                <a:lnTo>
                  <a:pt x="18194" y="0"/>
                </a:lnTo>
                <a:lnTo>
                  <a:pt x="15436" y="5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983790" y="2339359"/>
            <a:ext cx="36460" cy="53111"/>
          </a:xfrm>
          <a:custGeom>
            <a:avLst/>
            <a:gdLst/>
            <a:ahLst/>
            <a:cxnLst/>
            <a:rect l="l" t="t" r="r" b="b"/>
            <a:pathLst>
              <a:path w="36460" h="53111">
                <a:moveTo>
                  <a:pt x="31024" y="51749"/>
                </a:moveTo>
                <a:lnTo>
                  <a:pt x="33742" y="52524"/>
                </a:lnTo>
                <a:lnTo>
                  <a:pt x="36460" y="51102"/>
                </a:lnTo>
                <a:lnTo>
                  <a:pt x="36460" y="15073"/>
                </a:lnTo>
                <a:lnTo>
                  <a:pt x="36169" y="12560"/>
                </a:lnTo>
                <a:lnTo>
                  <a:pt x="34977" y="8100"/>
                </a:lnTo>
                <a:lnTo>
                  <a:pt x="32616" y="4723"/>
                </a:lnTo>
                <a:lnTo>
                  <a:pt x="29447" y="2030"/>
                </a:lnTo>
                <a:lnTo>
                  <a:pt x="24965" y="403"/>
                </a:lnTo>
                <a:lnTo>
                  <a:pt x="22237" y="0"/>
                </a:lnTo>
                <a:lnTo>
                  <a:pt x="18990" y="0"/>
                </a:lnTo>
                <a:lnTo>
                  <a:pt x="15648" y="151"/>
                </a:lnTo>
                <a:lnTo>
                  <a:pt x="12293" y="810"/>
                </a:lnTo>
                <a:lnTo>
                  <a:pt x="9295" y="1750"/>
                </a:lnTo>
                <a:lnTo>
                  <a:pt x="6551" y="2844"/>
                </a:lnTo>
                <a:lnTo>
                  <a:pt x="3553" y="4622"/>
                </a:lnTo>
                <a:lnTo>
                  <a:pt x="2145" y="7491"/>
                </a:lnTo>
                <a:lnTo>
                  <a:pt x="3502" y="10641"/>
                </a:lnTo>
                <a:lnTo>
                  <a:pt x="6073" y="9320"/>
                </a:lnTo>
                <a:lnTo>
                  <a:pt x="9622" y="7426"/>
                </a:lnTo>
                <a:lnTo>
                  <a:pt x="12772" y="6322"/>
                </a:lnTo>
                <a:lnTo>
                  <a:pt x="16322" y="5523"/>
                </a:lnTo>
                <a:lnTo>
                  <a:pt x="20585" y="5523"/>
                </a:lnTo>
                <a:lnTo>
                  <a:pt x="23900" y="6347"/>
                </a:lnTo>
                <a:lnTo>
                  <a:pt x="26629" y="7693"/>
                </a:lnTo>
                <a:lnTo>
                  <a:pt x="29188" y="11225"/>
                </a:lnTo>
                <a:lnTo>
                  <a:pt x="30024" y="14450"/>
                </a:lnTo>
                <a:lnTo>
                  <a:pt x="30243" y="18389"/>
                </a:lnTo>
                <a:lnTo>
                  <a:pt x="30243" y="22618"/>
                </a:lnTo>
                <a:lnTo>
                  <a:pt x="19284" y="22618"/>
                </a:lnTo>
                <a:lnTo>
                  <a:pt x="16186" y="22946"/>
                </a:lnTo>
                <a:lnTo>
                  <a:pt x="13395" y="23619"/>
                </a:lnTo>
                <a:lnTo>
                  <a:pt x="10605" y="24292"/>
                </a:lnTo>
                <a:lnTo>
                  <a:pt x="8218" y="25297"/>
                </a:lnTo>
                <a:lnTo>
                  <a:pt x="6587" y="36677"/>
                </a:lnTo>
                <a:lnTo>
                  <a:pt x="7520" y="33969"/>
                </a:lnTo>
                <a:lnTo>
                  <a:pt x="10309" y="30708"/>
                </a:lnTo>
                <a:lnTo>
                  <a:pt x="13139" y="29121"/>
                </a:lnTo>
                <a:lnTo>
                  <a:pt x="16898" y="28181"/>
                </a:lnTo>
                <a:lnTo>
                  <a:pt x="21610" y="27939"/>
                </a:lnTo>
                <a:lnTo>
                  <a:pt x="30243" y="27939"/>
                </a:lnTo>
                <a:lnTo>
                  <a:pt x="30243" y="39495"/>
                </a:lnTo>
                <a:lnTo>
                  <a:pt x="27842" y="42252"/>
                </a:lnTo>
                <a:lnTo>
                  <a:pt x="25552" y="44283"/>
                </a:lnTo>
                <a:lnTo>
                  <a:pt x="21315" y="52473"/>
                </a:lnTo>
                <a:lnTo>
                  <a:pt x="23878" y="51167"/>
                </a:lnTo>
                <a:lnTo>
                  <a:pt x="26445" y="49871"/>
                </a:lnTo>
                <a:lnTo>
                  <a:pt x="30927" y="45629"/>
                </a:lnTo>
                <a:lnTo>
                  <a:pt x="31024" y="51749"/>
                </a:lnTo>
                <a:close/>
              </a:path>
              <a:path w="36460" h="53111">
                <a:moveTo>
                  <a:pt x="381" y="42937"/>
                </a:moveTo>
                <a:lnTo>
                  <a:pt x="1840" y="46479"/>
                </a:lnTo>
                <a:lnTo>
                  <a:pt x="4236" y="49237"/>
                </a:lnTo>
                <a:lnTo>
                  <a:pt x="7260" y="51447"/>
                </a:lnTo>
                <a:lnTo>
                  <a:pt x="11202" y="52779"/>
                </a:lnTo>
                <a:lnTo>
                  <a:pt x="15904" y="53111"/>
                </a:lnTo>
                <a:lnTo>
                  <a:pt x="18662" y="53111"/>
                </a:lnTo>
                <a:lnTo>
                  <a:pt x="21315" y="52473"/>
                </a:lnTo>
                <a:lnTo>
                  <a:pt x="25552" y="44283"/>
                </a:lnTo>
                <a:lnTo>
                  <a:pt x="21268" y="46926"/>
                </a:lnTo>
                <a:lnTo>
                  <a:pt x="16480" y="47585"/>
                </a:lnTo>
                <a:lnTo>
                  <a:pt x="13348" y="47585"/>
                </a:lnTo>
                <a:lnTo>
                  <a:pt x="9183" y="45072"/>
                </a:lnTo>
                <a:lnTo>
                  <a:pt x="6587" y="41122"/>
                </a:lnTo>
                <a:lnTo>
                  <a:pt x="6587" y="36677"/>
                </a:lnTo>
                <a:lnTo>
                  <a:pt x="8218" y="25297"/>
                </a:lnTo>
                <a:lnTo>
                  <a:pt x="4236" y="27975"/>
                </a:lnTo>
                <a:lnTo>
                  <a:pt x="1630" y="31658"/>
                </a:lnTo>
                <a:lnTo>
                  <a:pt x="0" y="36028"/>
                </a:lnTo>
                <a:lnTo>
                  <a:pt x="0" y="38747"/>
                </a:lnTo>
                <a:lnTo>
                  <a:pt x="381" y="42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31202" y="2326769"/>
            <a:ext cx="29505" cy="65596"/>
          </a:xfrm>
          <a:custGeom>
            <a:avLst/>
            <a:gdLst/>
            <a:ahLst/>
            <a:cxnLst/>
            <a:rect l="l" t="t" r="r" b="b"/>
            <a:pathLst>
              <a:path w="29505" h="65596">
                <a:moveTo>
                  <a:pt x="14865" y="1408"/>
                </a:moveTo>
                <a:lnTo>
                  <a:pt x="14436" y="482"/>
                </a:lnTo>
                <a:lnTo>
                  <a:pt x="11718" y="0"/>
                </a:lnTo>
                <a:lnTo>
                  <a:pt x="8633" y="1408"/>
                </a:lnTo>
                <a:lnTo>
                  <a:pt x="8633" y="13450"/>
                </a:lnTo>
                <a:lnTo>
                  <a:pt x="1581" y="13450"/>
                </a:lnTo>
                <a:lnTo>
                  <a:pt x="918" y="13615"/>
                </a:lnTo>
                <a:lnTo>
                  <a:pt x="0" y="16219"/>
                </a:lnTo>
                <a:lnTo>
                  <a:pt x="1581" y="18936"/>
                </a:lnTo>
                <a:lnTo>
                  <a:pt x="8633" y="18936"/>
                </a:lnTo>
                <a:lnTo>
                  <a:pt x="8633" y="52236"/>
                </a:lnTo>
                <a:lnTo>
                  <a:pt x="9345" y="56653"/>
                </a:lnTo>
                <a:lnTo>
                  <a:pt x="10566" y="60350"/>
                </a:lnTo>
                <a:lnTo>
                  <a:pt x="12661" y="62993"/>
                </a:lnTo>
                <a:lnTo>
                  <a:pt x="15634" y="64631"/>
                </a:lnTo>
                <a:lnTo>
                  <a:pt x="19274" y="65596"/>
                </a:lnTo>
                <a:lnTo>
                  <a:pt x="23018" y="65556"/>
                </a:lnTo>
                <a:lnTo>
                  <a:pt x="25844" y="65088"/>
                </a:lnTo>
                <a:lnTo>
                  <a:pt x="29005" y="63461"/>
                </a:lnTo>
                <a:lnTo>
                  <a:pt x="29505" y="60768"/>
                </a:lnTo>
                <a:lnTo>
                  <a:pt x="27802" y="58421"/>
                </a:lnTo>
                <a:lnTo>
                  <a:pt x="24973" y="59612"/>
                </a:lnTo>
                <a:lnTo>
                  <a:pt x="22025" y="60059"/>
                </a:lnTo>
                <a:lnTo>
                  <a:pt x="19306" y="60059"/>
                </a:lnTo>
                <a:lnTo>
                  <a:pt x="17434" y="59080"/>
                </a:lnTo>
                <a:lnTo>
                  <a:pt x="15379" y="55181"/>
                </a:lnTo>
                <a:lnTo>
                  <a:pt x="14865" y="52348"/>
                </a:lnTo>
                <a:lnTo>
                  <a:pt x="14865" y="18936"/>
                </a:lnTo>
                <a:lnTo>
                  <a:pt x="28379" y="18936"/>
                </a:lnTo>
                <a:lnTo>
                  <a:pt x="29505" y="16219"/>
                </a:lnTo>
                <a:lnTo>
                  <a:pt x="27928" y="13450"/>
                </a:lnTo>
                <a:lnTo>
                  <a:pt x="14865" y="13450"/>
                </a:lnTo>
                <a:lnTo>
                  <a:pt x="14865" y="14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070111" y="2339359"/>
            <a:ext cx="26089" cy="53111"/>
          </a:xfrm>
          <a:custGeom>
            <a:avLst/>
            <a:gdLst/>
            <a:ahLst/>
            <a:cxnLst/>
            <a:rect l="l" t="t" r="r" b="b"/>
            <a:pathLst>
              <a:path w="26089" h="53111">
                <a:moveTo>
                  <a:pt x="6685" y="22136"/>
                </a:moveTo>
                <a:lnTo>
                  <a:pt x="7175" y="17881"/>
                </a:lnTo>
                <a:lnTo>
                  <a:pt x="8510" y="13867"/>
                </a:lnTo>
                <a:lnTo>
                  <a:pt x="10703" y="10576"/>
                </a:lnTo>
                <a:lnTo>
                  <a:pt x="13442" y="7833"/>
                </a:lnTo>
                <a:lnTo>
                  <a:pt x="17042" y="5994"/>
                </a:lnTo>
                <a:lnTo>
                  <a:pt x="21488" y="5523"/>
                </a:lnTo>
                <a:lnTo>
                  <a:pt x="26089" y="5523"/>
                </a:lnTo>
                <a:lnTo>
                  <a:pt x="25481" y="0"/>
                </a:lnTo>
                <a:lnTo>
                  <a:pt x="18597" y="0"/>
                </a:lnTo>
                <a:lnTo>
                  <a:pt x="15599" y="608"/>
                </a:lnTo>
                <a:lnTo>
                  <a:pt x="12891" y="1814"/>
                </a:lnTo>
                <a:lnTo>
                  <a:pt x="10199" y="3020"/>
                </a:lnTo>
                <a:lnTo>
                  <a:pt x="7874" y="4787"/>
                </a:lnTo>
                <a:lnTo>
                  <a:pt x="4053" y="9371"/>
                </a:lnTo>
                <a:lnTo>
                  <a:pt x="6685" y="22136"/>
                </a:lnTo>
                <a:close/>
              </a:path>
              <a:path w="26089" h="53111">
                <a:moveTo>
                  <a:pt x="40057" y="46796"/>
                </a:moveTo>
                <a:lnTo>
                  <a:pt x="39643" y="44067"/>
                </a:lnTo>
                <a:lnTo>
                  <a:pt x="37011" y="44218"/>
                </a:lnTo>
                <a:lnTo>
                  <a:pt x="33865" y="45554"/>
                </a:lnTo>
                <a:lnTo>
                  <a:pt x="31081" y="46479"/>
                </a:lnTo>
                <a:lnTo>
                  <a:pt x="27598" y="47268"/>
                </a:lnTo>
                <a:lnTo>
                  <a:pt x="23436" y="47470"/>
                </a:lnTo>
                <a:lnTo>
                  <a:pt x="20336" y="47470"/>
                </a:lnTo>
                <a:lnTo>
                  <a:pt x="17715" y="47001"/>
                </a:lnTo>
                <a:lnTo>
                  <a:pt x="13453" y="45133"/>
                </a:lnTo>
                <a:lnTo>
                  <a:pt x="10407" y="42009"/>
                </a:lnTo>
                <a:lnTo>
                  <a:pt x="8139" y="38163"/>
                </a:lnTo>
                <a:lnTo>
                  <a:pt x="6977" y="33235"/>
                </a:lnTo>
                <a:lnTo>
                  <a:pt x="6685" y="30492"/>
                </a:lnTo>
                <a:lnTo>
                  <a:pt x="6685" y="27457"/>
                </a:lnTo>
                <a:lnTo>
                  <a:pt x="38969" y="27457"/>
                </a:lnTo>
                <a:lnTo>
                  <a:pt x="40892" y="26719"/>
                </a:lnTo>
                <a:lnTo>
                  <a:pt x="41897" y="24027"/>
                </a:lnTo>
                <a:lnTo>
                  <a:pt x="41897" y="19696"/>
                </a:lnTo>
                <a:lnTo>
                  <a:pt x="41515" y="16802"/>
                </a:lnTo>
                <a:lnTo>
                  <a:pt x="40780" y="14043"/>
                </a:lnTo>
                <a:lnTo>
                  <a:pt x="40025" y="11300"/>
                </a:lnTo>
                <a:lnTo>
                  <a:pt x="37221" y="6804"/>
                </a:lnTo>
                <a:lnTo>
                  <a:pt x="33534" y="3070"/>
                </a:lnTo>
                <a:lnTo>
                  <a:pt x="28515" y="619"/>
                </a:lnTo>
                <a:lnTo>
                  <a:pt x="25481" y="0"/>
                </a:lnTo>
                <a:lnTo>
                  <a:pt x="26089" y="5523"/>
                </a:lnTo>
                <a:lnTo>
                  <a:pt x="29592" y="6995"/>
                </a:lnTo>
                <a:lnTo>
                  <a:pt x="32017" y="9928"/>
                </a:lnTo>
                <a:lnTo>
                  <a:pt x="34415" y="12862"/>
                </a:lnTo>
                <a:lnTo>
                  <a:pt x="35567" y="16927"/>
                </a:lnTo>
                <a:lnTo>
                  <a:pt x="35457" y="22136"/>
                </a:lnTo>
                <a:lnTo>
                  <a:pt x="6685" y="22136"/>
                </a:lnTo>
                <a:lnTo>
                  <a:pt x="4053" y="9371"/>
                </a:lnTo>
                <a:lnTo>
                  <a:pt x="2560" y="12179"/>
                </a:lnTo>
                <a:lnTo>
                  <a:pt x="1530" y="15466"/>
                </a:lnTo>
                <a:lnTo>
                  <a:pt x="518" y="18745"/>
                </a:lnTo>
                <a:lnTo>
                  <a:pt x="0" y="22478"/>
                </a:lnTo>
                <a:lnTo>
                  <a:pt x="0" y="30975"/>
                </a:lnTo>
                <a:lnTo>
                  <a:pt x="504" y="34798"/>
                </a:lnTo>
                <a:lnTo>
                  <a:pt x="1494" y="38084"/>
                </a:lnTo>
                <a:lnTo>
                  <a:pt x="2487" y="41389"/>
                </a:lnTo>
                <a:lnTo>
                  <a:pt x="3942" y="44132"/>
                </a:lnTo>
                <a:lnTo>
                  <a:pt x="5853" y="46353"/>
                </a:lnTo>
                <a:lnTo>
                  <a:pt x="10152" y="50278"/>
                </a:lnTo>
                <a:lnTo>
                  <a:pt x="12964" y="51408"/>
                </a:lnTo>
                <a:lnTo>
                  <a:pt x="15793" y="52552"/>
                </a:lnTo>
                <a:lnTo>
                  <a:pt x="19037" y="53111"/>
                </a:lnTo>
                <a:lnTo>
                  <a:pt x="24941" y="53111"/>
                </a:lnTo>
                <a:lnTo>
                  <a:pt x="28958" y="52564"/>
                </a:lnTo>
                <a:lnTo>
                  <a:pt x="32590" y="51814"/>
                </a:lnTo>
                <a:lnTo>
                  <a:pt x="35518" y="50911"/>
                </a:lnTo>
                <a:lnTo>
                  <a:pt x="38516" y="49540"/>
                </a:lnTo>
                <a:lnTo>
                  <a:pt x="40057" y="467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122465" y="2339355"/>
            <a:ext cx="32025" cy="53111"/>
          </a:xfrm>
          <a:custGeom>
            <a:avLst/>
            <a:gdLst/>
            <a:ahLst/>
            <a:cxnLst/>
            <a:rect l="l" t="t" r="r" b="b"/>
            <a:pathLst>
              <a:path w="32025" h="53111">
                <a:moveTo>
                  <a:pt x="14908" y="0"/>
                </a:moveTo>
                <a:lnTo>
                  <a:pt x="10444" y="1195"/>
                </a:lnTo>
                <a:lnTo>
                  <a:pt x="6732" y="3035"/>
                </a:lnTo>
                <a:lnTo>
                  <a:pt x="4122" y="5641"/>
                </a:lnTo>
                <a:lnTo>
                  <a:pt x="2520" y="8762"/>
                </a:lnTo>
                <a:lnTo>
                  <a:pt x="1587" y="12078"/>
                </a:lnTo>
                <a:lnTo>
                  <a:pt x="1587" y="15915"/>
                </a:lnTo>
                <a:lnTo>
                  <a:pt x="2632" y="19253"/>
                </a:lnTo>
                <a:lnTo>
                  <a:pt x="4234" y="22086"/>
                </a:lnTo>
                <a:lnTo>
                  <a:pt x="7797" y="25171"/>
                </a:lnTo>
                <a:lnTo>
                  <a:pt x="10685" y="26697"/>
                </a:lnTo>
                <a:lnTo>
                  <a:pt x="13688" y="28030"/>
                </a:lnTo>
                <a:lnTo>
                  <a:pt x="16686" y="29276"/>
                </a:lnTo>
                <a:lnTo>
                  <a:pt x="19573" y="30467"/>
                </a:lnTo>
                <a:lnTo>
                  <a:pt x="23138" y="32717"/>
                </a:lnTo>
                <a:lnTo>
                  <a:pt x="25452" y="35712"/>
                </a:lnTo>
                <a:lnTo>
                  <a:pt x="25794" y="38520"/>
                </a:lnTo>
                <a:lnTo>
                  <a:pt x="24988" y="42519"/>
                </a:lnTo>
                <a:lnTo>
                  <a:pt x="22708" y="45303"/>
                </a:lnTo>
                <a:lnTo>
                  <a:pt x="19257" y="46926"/>
                </a:lnTo>
                <a:lnTo>
                  <a:pt x="16463" y="47473"/>
                </a:lnTo>
                <a:lnTo>
                  <a:pt x="12877" y="47473"/>
                </a:lnTo>
                <a:lnTo>
                  <a:pt x="9608" y="46724"/>
                </a:lnTo>
                <a:lnTo>
                  <a:pt x="5692" y="45072"/>
                </a:lnTo>
                <a:lnTo>
                  <a:pt x="2934" y="43409"/>
                </a:lnTo>
                <a:lnTo>
                  <a:pt x="11" y="44324"/>
                </a:lnTo>
                <a:lnTo>
                  <a:pt x="0" y="47207"/>
                </a:lnTo>
                <a:lnTo>
                  <a:pt x="1995" y="49885"/>
                </a:lnTo>
                <a:lnTo>
                  <a:pt x="4640" y="51271"/>
                </a:lnTo>
                <a:lnTo>
                  <a:pt x="8323" y="52438"/>
                </a:lnTo>
                <a:lnTo>
                  <a:pt x="11261" y="52985"/>
                </a:lnTo>
                <a:lnTo>
                  <a:pt x="17053" y="53111"/>
                </a:lnTo>
                <a:lnTo>
                  <a:pt x="19451" y="52769"/>
                </a:lnTo>
                <a:lnTo>
                  <a:pt x="23774" y="51412"/>
                </a:lnTo>
                <a:lnTo>
                  <a:pt x="27176" y="49100"/>
                </a:lnTo>
                <a:lnTo>
                  <a:pt x="29931" y="46228"/>
                </a:lnTo>
                <a:lnTo>
                  <a:pt x="31609" y="42495"/>
                </a:lnTo>
                <a:lnTo>
                  <a:pt x="32025" y="38037"/>
                </a:lnTo>
                <a:lnTo>
                  <a:pt x="32025" y="35979"/>
                </a:lnTo>
                <a:lnTo>
                  <a:pt x="30975" y="32741"/>
                </a:lnTo>
                <a:lnTo>
                  <a:pt x="29354" y="30024"/>
                </a:lnTo>
                <a:lnTo>
                  <a:pt x="25744" y="27039"/>
                </a:lnTo>
                <a:lnTo>
                  <a:pt x="22816" y="25553"/>
                </a:lnTo>
                <a:lnTo>
                  <a:pt x="19808" y="24257"/>
                </a:lnTo>
                <a:lnTo>
                  <a:pt x="16808" y="23026"/>
                </a:lnTo>
                <a:lnTo>
                  <a:pt x="13882" y="21794"/>
                </a:lnTo>
                <a:lnTo>
                  <a:pt x="10267" y="19494"/>
                </a:lnTo>
                <a:lnTo>
                  <a:pt x="7942" y="16384"/>
                </a:lnTo>
                <a:lnTo>
                  <a:pt x="7599" y="13450"/>
                </a:lnTo>
                <a:lnTo>
                  <a:pt x="8201" y="10250"/>
                </a:lnTo>
                <a:lnTo>
                  <a:pt x="10811" y="6987"/>
                </a:lnTo>
                <a:lnTo>
                  <a:pt x="14300" y="5627"/>
                </a:lnTo>
                <a:lnTo>
                  <a:pt x="17385" y="5436"/>
                </a:lnTo>
                <a:lnTo>
                  <a:pt x="20469" y="5627"/>
                </a:lnTo>
                <a:lnTo>
                  <a:pt x="24055" y="6858"/>
                </a:lnTo>
                <a:lnTo>
                  <a:pt x="26601" y="8229"/>
                </a:lnTo>
                <a:lnTo>
                  <a:pt x="29538" y="7913"/>
                </a:lnTo>
                <a:lnTo>
                  <a:pt x="29613" y="5295"/>
                </a:lnTo>
                <a:lnTo>
                  <a:pt x="27594" y="2527"/>
                </a:lnTo>
                <a:lnTo>
                  <a:pt x="24411" y="1094"/>
                </a:lnTo>
                <a:lnTo>
                  <a:pt x="21215" y="292"/>
                </a:lnTo>
                <a:lnTo>
                  <a:pt x="17687" y="0"/>
                </a:lnTo>
                <a:lnTo>
                  <a:pt x="1490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532595" y="2491527"/>
            <a:ext cx="33091" cy="0"/>
          </a:xfrm>
          <a:custGeom>
            <a:avLst/>
            <a:gdLst/>
            <a:ahLst/>
            <a:cxnLst/>
            <a:rect l="l" t="t" r="r" b="b"/>
            <a:pathLst>
              <a:path w="33091">
                <a:moveTo>
                  <a:pt x="0" y="0"/>
                </a:moveTo>
                <a:lnTo>
                  <a:pt x="33091" y="0"/>
                </a:lnTo>
              </a:path>
            </a:pathLst>
          </a:custGeom>
          <a:ln w="35585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670522" y="2459048"/>
            <a:ext cx="60825" cy="75728"/>
          </a:xfrm>
          <a:custGeom>
            <a:avLst/>
            <a:gdLst/>
            <a:ahLst/>
            <a:cxnLst/>
            <a:rect l="l" t="t" r="r" b="b"/>
            <a:pathLst>
              <a:path w="60825" h="75728">
                <a:moveTo>
                  <a:pt x="488" y="3898"/>
                </a:moveTo>
                <a:lnTo>
                  <a:pt x="24131" y="73583"/>
                </a:lnTo>
                <a:lnTo>
                  <a:pt x="25257" y="75067"/>
                </a:lnTo>
                <a:lnTo>
                  <a:pt x="27975" y="75679"/>
                </a:lnTo>
                <a:lnTo>
                  <a:pt x="30730" y="75728"/>
                </a:lnTo>
                <a:lnTo>
                  <a:pt x="34170" y="75577"/>
                </a:lnTo>
                <a:lnTo>
                  <a:pt x="36935" y="73644"/>
                </a:lnTo>
                <a:lnTo>
                  <a:pt x="60530" y="3948"/>
                </a:lnTo>
                <a:lnTo>
                  <a:pt x="60825" y="3098"/>
                </a:lnTo>
                <a:lnTo>
                  <a:pt x="59400" y="151"/>
                </a:lnTo>
                <a:lnTo>
                  <a:pt x="56659" y="0"/>
                </a:lnTo>
                <a:lnTo>
                  <a:pt x="53988" y="86"/>
                </a:lnTo>
                <a:lnTo>
                  <a:pt x="51249" y="2094"/>
                </a:lnTo>
                <a:lnTo>
                  <a:pt x="31071" y="65112"/>
                </a:lnTo>
                <a:lnTo>
                  <a:pt x="10274" y="1968"/>
                </a:lnTo>
                <a:lnTo>
                  <a:pt x="9050" y="406"/>
                </a:lnTo>
                <a:lnTo>
                  <a:pt x="6170" y="0"/>
                </a:lnTo>
                <a:lnTo>
                  <a:pt x="2865" y="35"/>
                </a:lnTo>
                <a:lnTo>
                  <a:pt x="0" y="1306"/>
                </a:lnTo>
                <a:lnTo>
                  <a:pt x="488" y="38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740931" y="2457493"/>
            <a:ext cx="11412" cy="77292"/>
          </a:xfrm>
          <a:custGeom>
            <a:avLst/>
            <a:gdLst/>
            <a:ahLst/>
            <a:cxnLst/>
            <a:rect l="l" t="t" r="r" b="b"/>
            <a:pathLst>
              <a:path w="11412" h="77292">
                <a:moveTo>
                  <a:pt x="0" y="5803"/>
                </a:moveTo>
                <a:lnTo>
                  <a:pt x="406" y="9497"/>
                </a:lnTo>
                <a:lnTo>
                  <a:pt x="3477" y="11480"/>
                </a:lnTo>
                <a:lnTo>
                  <a:pt x="7851" y="11480"/>
                </a:lnTo>
                <a:lnTo>
                  <a:pt x="10994" y="9446"/>
                </a:lnTo>
                <a:lnTo>
                  <a:pt x="11412" y="5676"/>
                </a:lnTo>
                <a:lnTo>
                  <a:pt x="11008" y="1979"/>
                </a:lnTo>
                <a:lnTo>
                  <a:pt x="7923" y="0"/>
                </a:lnTo>
                <a:lnTo>
                  <a:pt x="3549" y="0"/>
                </a:lnTo>
                <a:lnTo>
                  <a:pt x="406" y="2030"/>
                </a:lnTo>
                <a:lnTo>
                  <a:pt x="0" y="5803"/>
                </a:lnTo>
                <a:close/>
              </a:path>
              <a:path w="11412" h="77292">
                <a:moveTo>
                  <a:pt x="1116" y="23303"/>
                </a:moveTo>
                <a:lnTo>
                  <a:pt x="1116" y="75488"/>
                </a:lnTo>
                <a:lnTo>
                  <a:pt x="2034" y="76821"/>
                </a:lnTo>
                <a:lnTo>
                  <a:pt x="4813" y="77292"/>
                </a:lnTo>
                <a:lnTo>
                  <a:pt x="7393" y="77252"/>
                </a:lnTo>
                <a:lnTo>
                  <a:pt x="10346" y="75488"/>
                </a:lnTo>
                <a:lnTo>
                  <a:pt x="10346" y="23303"/>
                </a:lnTo>
                <a:lnTo>
                  <a:pt x="9392" y="21971"/>
                </a:lnTo>
                <a:lnTo>
                  <a:pt x="6634" y="21513"/>
                </a:lnTo>
                <a:lnTo>
                  <a:pt x="4053" y="21549"/>
                </a:lnTo>
                <a:lnTo>
                  <a:pt x="1116" y="233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764348" y="2478189"/>
            <a:ext cx="35600" cy="57341"/>
          </a:xfrm>
          <a:custGeom>
            <a:avLst/>
            <a:gdLst/>
            <a:ahLst/>
            <a:cxnLst/>
            <a:rect l="l" t="t" r="r" b="b"/>
            <a:pathLst>
              <a:path w="35600" h="57341">
                <a:moveTo>
                  <a:pt x="33030" y="8305"/>
                </a:moveTo>
                <a:lnTo>
                  <a:pt x="32896" y="5666"/>
                </a:lnTo>
                <a:lnTo>
                  <a:pt x="31327" y="3114"/>
                </a:lnTo>
                <a:lnTo>
                  <a:pt x="28293" y="1563"/>
                </a:lnTo>
                <a:lnTo>
                  <a:pt x="24926" y="584"/>
                </a:lnTo>
                <a:lnTo>
                  <a:pt x="22247" y="101"/>
                </a:lnTo>
                <a:lnTo>
                  <a:pt x="16502" y="0"/>
                </a:lnTo>
                <a:lnTo>
                  <a:pt x="13835" y="421"/>
                </a:lnTo>
                <a:lnTo>
                  <a:pt x="9255" y="2134"/>
                </a:lnTo>
                <a:lnTo>
                  <a:pt x="5814" y="4662"/>
                </a:lnTo>
                <a:lnTo>
                  <a:pt x="3147" y="7722"/>
                </a:lnTo>
                <a:lnTo>
                  <a:pt x="1616" y="11470"/>
                </a:lnTo>
                <a:lnTo>
                  <a:pt x="1224" y="15469"/>
                </a:lnTo>
                <a:lnTo>
                  <a:pt x="1606" y="19786"/>
                </a:lnTo>
                <a:lnTo>
                  <a:pt x="3049" y="23116"/>
                </a:lnTo>
                <a:lnTo>
                  <a:pt x="6390" y="26939"/>
                </a:lnTo>
                <a:lnTo>
                  <a:pt x="9255" y="28779"/>
                </a:lnTo>
                <a:lnTo>
                  <a:pt x="12316" y="30355"/>
                </a:lnTo>
                <a:lnTo>
                  <a:pt x="15462" y="31673"/>
                </a:lnTo>
                <a:lnTo>
                  <a:pt x="18511" y="32908"/>
                </a:lnTo>
                <a:lnTo>
                  <a:pt x="21337" y="34189"/>
                </a:lnTo>
                <a:lnTo>
                  <a:pt x="24667" y="36626"/>
                </a:lnTo>
                <a:lnTo>
                  <a:pt x="26492" y="39866"/>
                </a:lnTo>
                <a:lnTo>
                  <a:pt x="26492" y="42776"/>
                </a:lnTo>
                <a:lnTo>
                  <a:pt x="25232" y="46102"/>
                </a:lnTo>
                <a:lnTo>
                  <a:pt x="22647" y="48298"/>
                </a:lnTo>
                <a:lnTo>
                  <a:pt x="19025" y="49518"/>
                </a:lnTo>
                <a:lnTo>
                  <a:pt x="16038" y="49695"/>
                </a:lnTo>
                <a:lnTo>
                  <a:pt x="12110" y="49428"/>
                </a:lnTo>
                <a:lnTo>
                  <a:pt x="8900" y="48376"/>
                </a:lnTo>
                <a:lnTo>
                  <a:pt x="6343" y="47207"/>
                </a:lnTo>
                <a:lnTo>
                  <a:pt x="3376" y="45493"/>
                </a:lnTo>
                <a:lnTo>
                  <a:pt x="280" y="45886"/>
                </a:lnTo>
                <a:lnTo>
                  <a:pt x="0" y="48643"/>
                </a:lnTo>
                <a:lnTo>
                  <a:pt x="464" y="52186"/>
                </a:lnTo>
                <a:lnTo>
                  <a:pt x="3135" y="54422"/>
                </a:lnTo>
                <a:lnTo>
                  <a:pt x="6404" y="55803"/>
                </a:lnTo>
                <a:lnTo>
                  <a:pt x="9144" y="56617"/>
                </a:lnTo>
                <a:lnTo>
                  <a:pt x="12391" y="57200"/>
                </a:lnTo>
                <a:lnTo>
                  <a:pt x="15880" y="57341"/>
                </a:lnTo>
                <a:lnTo>
                  <a:pt x="18778" y="57341"/>
                </a:lnTo>
                <a:lnTo>
                  <a:pt x="21449" y="56974"/>
                </a:lnTo>
                <a:lnTo>
                  <a:pt x="23876" y="56235"/>
                </a:lnTo>
                <a:lnTo>
                  <a:pt x="28379" y="54422"/>
                </a:lnTo>
                <a:lnTo>
                  <a:pt x="31882" y="51563"/>
                </a:lnTo>
                <a:lnTo>
                  <a:pt x="34182" y="47729"/>
                </a:lnTo>
                <a:lnTo>
                  <a:pt x="35600" y="43258"/>
                </a:lnTo>
                <a:lnTo>
                  <a:pt x="35600" y="40590"/>
                </a:lnTo>
                <a:lnTo>
                  <a:pt x="35247" y="36410"/>
                </a:lnTo>
                <a:lnTo>
                  <a:pt x="33789" y="33159"/>
                </a:lnTo>
                <a:lnTo>
                  <a:pt x="31633" y="30608"/>
                </a:lnTo>
                <a:lnTo>
                  <a:pt x="29077" y="28473"/>
                </a:lnTo>
                <a:lnTo>
                  <a:pt x="25977" y="26849"/>
                </a:lnTo>
                <a:lnTo>
                  <a:pt x="22832" y="25452"/>
                </a:lnTo>
                <a:lnTo>
                  <a:pt x="19685" y="24156"/>
                </a:lnTo>
                <a:lnTo>
                  <a:pt x="16639" y="22910"/>
                </a:lnTo>
                <a:lnTo>
                  <a:pt x="12903" y="20689"/>
                </a:lnTo>
                <a:lnTo>
                  <a:pt x="10429" y="17730"/>
                </a:lnTo>
                <a:lnTo>
                  <a:pt x="10062" y="14947"/>
                </a:lnTo>
                <a:lnTo>
                  <a:pt x="10652" y="11937"/>
                </a:lnTo>
                <a:lnTo>
                  <a:pt x="13147" y="8867"/>
                </a:lnTo>
                <a:lnTo>
                  <a:pt x="16502" y="7597"/>
                </a:lnTo>
                <a:lnTo>
                  <a:pt x="19455" y="7416"/>
                </a:lnTo>
                <a:lnTo>
                  <a:pt x="22759" y="7632"/>
                </a:lnTo>
                <a:lnTo>
                  <a:pt x="26666" y="8943"/>
                </a:lnTo>
                <a:lnTo>
                  <a:pt x="29491" y="10350"/>
                </a:lnTo>
                <a:lnTo>
                  <a:pt x="32541" y="10858"/>
                </a:lnTo>
                <a:lnTo>
                  <a:pt x="33030" y="83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811940" y="2457493"/>
            <a:ext cx="11408" cy="77292"/>
          </a:xfrm>
          <a:custGeom>
            <a:avLst/>
            <a:gdLst/>
            <a:ahLst/>
            <a:cxnLst/>
            <a:rect l="l" t="t" r="r" b="b"/>
            <a:pathLst>
              <a:path w="11408" h="77292">
                <a:moveTo>
                  <a:pt x="0" y="5803"/>
                </a:moveTo>
                <a:lnTo>
                  <a:pt x="400" y="9497"/>
                </a:lnTo>
                <a:lnTo>
                  <a:pt x="3478" y="11480"/>
                </a:lnTo>
                <a:lnTo>
                  <a:pt x="7844" y="11480"/>
                </a:lnTo>
                <a:lnTo>
                  <a:pt x="10994" y="9446"/>
                </a:lnTo>
                <a:lnTo>
                  <a:pt x="11408" y="5676"/>
                </a:lnTo>
                <a:lnTo>
                  <a:pt x="11005" y="1979"/>
                </a:lnTo>
                <a:lnTo>
                  <a:pt x="7920" y="0"/>
                </a:lnTo>
                <a:lnTo>
                  <a:pt x="3561" y="0"/>
                </a:lnTo>
                <a:lnTo>
                  <a:pt x="400" y="2030"/>
                </a:lnTo>
                <a:lnTo>
                  <a:pt x="0" y="5803"/>
                </a:lnTo>
                <a:close/>
              </a:path>
              <a:path w="11408" h="77292">
                <a:moveTo>
                  <a:pt x="1123" y="23303"/>
                </a:moveTo>
                <a:lnTo>
                  <a:pt x="1123" y="75488"/>
                </a:lnTo>
                <a:lnTo>
                  <a:pt x="2042" y="76821"/>
                </a:lnTo>
                <a:lnTo>
                  <a:pt x="4809" y="77292"/>
                </a:lnTo>
                <a:lnTo>
                  <a:pt x="7405" y="77252"/>
                </a:lnTo>
                <a:lnTo>
                  <a:pt x="10342" y="75488"/>
                </a:lnTo>
                <a:lnTo>
                  <a:pt x="10342" y="23303"/>
                </a:lnTo>
                <a:lnTo>
                  <a:pt x="9389" y="21971"/>
                </a:lnTo>
                <a:lnTo>
                  <a:pt x="6635" y="21513"/>
                </a:lnTo>
                <a:lnTo>
                  <a:pt x="4065" y="21549"/>
                </a:lnTo>
                <a:lnTo>
                  <a:pt x="1123" y="233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835866" y="2478182"/>
            <a:ext cx="50295" cy="57354"/>
          </a:xfrm>
          <a:custGeom>
            <a:avLst/>
            <a:gdLst/>
            <a:ahLst/>
            <a:cxnLst/>
            <a:rect l="l" t="t" r="r" b="b"/>
            <a:pathLst>
              <a:path w="50295" h="57354">
                <a:moveTo>
                  <a:pt x="500" y="37515"/>
                </a:moveTo>
                <a:lnTo>
                  <a:pt x="1508" y="40996"/>
                </a:lnTo>
                <a:lnTo>
                  <a:pt x="2509" y="44474"/>
                </a:lnTo>
                <a:lnTo>
                  <a:pt x="4043" y="47433"/>
                </a:lnTo>
                <a:lnTo>
                  <a:pt x="8143" y="52311"/>
                </a:lnTo>
                <a:lnTo>
                  <a:pt x="10699" y="54165"/>
                </a:lnTo>
                <a:lnTo>
                  <a:pt x="9810" y="34074"/>
                </a:lnTo>
                <a:lnTo>
                  <a:pt x="9547" y="31395"/>
                </a:lnTo>
                <a:lnTo>
                  <a:pt x="9547" y="25552"/>
                </a:lnTo>
                <a:lnTo>
                  <a:pt x="9867" y="22809"/>
                </a:lnTo>
                <a:lnTo>
                  <a:pt x="10483" y="20293"/>
                </a:lnTo>
                <a:lnTo>
                  <a:pt x="12049" y="15609"/>
                </a:lnTo>
                <a:lnTo>
                  <a:pt x="14606" y="11937"/>
                </a:lnTo>
                <a:lnTo>
                  <a:pt x="18209" y="9511"/>
                </a:lnTo>
                <a:lnTo>
                  <a:pt x="22553" y="8002"/>
                </a:lnTo>
                <a:lnTo>
                  <a:pt x="28257" y="8002"/>
                </a:lnTo>
                <a:lnTo>
                  <a:pt x="30744" y="8561"/>
                </a:lnTo>
                <a:lnTo>
                  <a:pt x="34723" y="10756"/>
                </a:lnTo>
                <a:lnTo>
                  <a:pt x="37466" y="14161"/>
                </a:lnTo>
                <a:lnTo>
                  <a:pt x="39470" y="18251"/>
                </a:lnTo>
                <a:lnTo>
                  <a:pt x="40490" y="23266"/>
                </a:lnTo>
                <a:lnTo>
                  <a:pt x="40745" y="25934"/>
                </a:lnTo>
                <a:lnTo>
                  <a:pt x="40745" y="31776"/>
                </a:lnTo>
                <a:lnTo>
                  <a:pt x="40439" y="34545"/>
                </a:lnTo>
                <a:lnTo>
                  <a:pt x="39838" y="37047"/>
                </a:lnTo>
                <a:lnTo>
                  <a:pt x="38296" y="41730"/>
                </a:lnTo>
                <a:lnTo>
                  <a:pt x="35737" y="45378"/>
                </a:lnTo>
                <a:lnTo>
                  <a:pt x="32111" y="47778"/>
                </a:lnTo>
                <a:lnTo>
                  <a:pt x="27767" y="49287"/>
                </a:lnTo>
                <a:lnTo>
                  <a:pt x="28832" y="57354"/>
                </a:lnTo>
                <a:lnTo>
                  <a:pt x="32569" y="56616"/>
                </a:lnTo>
                <a:lnTo>
                  <a:pt x="35798" y="55170"/>
                </a:lnTo>
                <a:lnTo>
                  <a:pt x="39006" y="53722"/>
                </a:lnTo>
                <a:lnTo>
                  <a:pt x="41699" y="51714"/>
                </a:lnTo>
                <a:lnTo>
                  <a:pt x="43845" y="49124"/>
                </a:lnTo>
                <a:lnTo>
                  <a:pt x="45986" y="46518"/>
                </a:lnTo>
                <a:lnTo>
                  <a:pt x="47603" y="43434"/>
                </a:lnTo>
                <a:lnTo>
                  <a:pt x="48679" y="39866"/>
                </a:lnTo>
                <a:lnTo>
                  <a:pt x="49756" y="36295"/>
                </a:lnTo>
                <a:lnTo>
                  <a:pt x="50295" y="32371"/>
                </a:lnTo>
                <a:lnTo>
                  <a:pt x="50295" y="23749"/>
                </a:lnTo>
                <a:lnTo>
                  <a:pt x="49781" y="19836"/>
                </a:lnTo>
                <a:lnTo>
                  <a:pt x="48766" y="16343"/>
                </a:lnTo>
                <a:lnTo>
                  <a:pt x="47736" y="12876"/>
                </a:lnTo>
                <a:lnTo>
                  <a:pt x="46192" y="9932"/>
                </a:lnTo>
                <a:lnTo>
                  <a:pt x="42091" y="5054"/>
                </a:lnTo>
                <a:lnTo>
                  <a:pt x="39532" y="3188"/>
                </a:lnTo>
                <a:lnTo>
                  <a:pt x="36457" y="1918"/>
                </a:lnTo>
                <a:lnTo>
                  <a:pt x="33387" y="647"/>
                </a:lnTo>
                <a:lnTo>
                  <a:pt x="29776" y="0"/>
                </a:lnTo>
                <a:lnTo>
                  <a:pt x="21366" y="0"/>
                </a:lnTo>
                <a:lnTo>
                  <a:pt x="17618" y="723"/>
                </a:lnTo>
                <a:lnTo>
                  <a:pt x="14422" y="2145"/>
                </a:lnTo>
                <a:lnTo>
                  <a:pt x="11214" y="3581"/>
                </a:lnTo>
                <a:lnTo>
                  <a:pt x="8535" y="5586"/>
                </a:lnTo>
                <a:lnTo>
                  <a:pt x="6390" y="8178"/>
                </a:lnTo>
                <a:lnTo>
                  <a:pt x="4259" y="10770"/>
                </a:lnTo>
                <a:lnTo>
                  <a:pt x="2656" y="13855"/>
                </a:lnTo>
                <a:lnTo>
                  <a:pt x="1591" y="17424"/>
                </a:lnTo>
                <a:lnTo>
                  <a:pt x="525" y="21005"/>
                </a:lnTo>
                <a:lnTo>
                  <a:pt x="0" y="24918"/>
                </a:lnTo>
                <a:lnTo>
                  <a:pt x="0" y="33580"/>
                </a:lnTo>
                <a:lnTo>
                  <a:pt x="500" y="37515"/>
                </a:lnTo>
                <a:close/>
              </a:path>
              <a:path w="50295" h="57354">
                <a:moveTo>
                  <a:pt x="12856" y="43181"/>
                </a:moveTo>
                <a:lnTo>
                  <a:pt x="10821" y="39103"/>
                </a:lnTo>
                <a:lnTo>
                  <a:pt x="9810" y="34074"/>
                </a:lnTo>
                <a:lnTo>
                  <a:pt x="10699" y="54165"/>
                </a:lnTo>
                <a:lnTo>
                  <a:pt x="13778" y="55436"/>
                </a:lnTo>
                <a:lnTo>
                  <a:pt x="16849" y="56706"/>
                </a:lnTo>
                <a:lnTo>
                  <a:pt x="20459" y="57354"/>
                </a:lnTo>
                <a:lnTo>
                  <a:pt x="28832" y="57354"/>
                </a:lnTo>
                <a:lnTo>
                  <a:pt x="27767" y="49287"/>
                </a:lnTo>
                <a:lnTo>
                  <a:pt x="22096" y="49287"/>
                </a:lnTo>
                <a:lnTo>
                  <a:pt x="19602" y="48729"/>
                </a:lnTo>
                <a:lnTo>
                  <a:pt x="15620" y="46532"/>
                </a:lnTo>
                <a:lnTo>
                  <a:pt x="12856" y="431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899377" y="2478192"/>
            <a:ext cx="43312" cy="56592"/>
          </a:xfrm>
          <a:custGeom>
            <a:avLst/>
            <a:gdLst/>
            <a:ahLst/>
            <a:cxnLst/>
            <a:rect l="l" t="t" r="r" b="b"/>
            <a:pathLst>
              <a:path w="43312" h="56592">
                <a:moveTo>
                  <a:pt x="34081" y="24231"/>
                </a:moveTo>
                <a:lnTo>
                  <a:pt x="34081" y="54789"/>
                </a:lnTo>
                <a:lnTo>
                  <a:pt x="35039" y="56121"/>
                </a:lnTo>
                <a:lnTo>
                  <a:pt x="37807" y="56592"/>
                </a:lnTo>
                <a:lnTo>
                  <a:pt x="40378" y="56553"/>
                </a:lnTo>
                <a:lnTo>
                  <a:pt x="43312" y="54789"/>
                </a:lnTo>
                <a:lnTo>
                  <a:pt x="43312" y="19243"/>
                </a:lnTo>
                <a:lnTo>
                  <a:pt x="43009" y="16066"/>
                </a:lnTo>
                <a:lnTo>
                  <a:pt x="42397" y="13409"/>
                </a:lnTo>
                <a:lnTo>
                  <a:pt x="41771" y="10768"/>
                </a:lnTo>
                <a:lnTo>
                  <a:pt x="39348" y="6490"/>
                </a:lnTo>
                <a:lnTo>
                  <a:pt x="36069" y="2945"/>
                </a:lnTo>
                <a:lnTo>
                  <a:pt x="31489" y="584"/>
                </a:lnTo>
                <a:lnTo>
                  <a:pt x="28670" y="0"/>
                </a:lnTo>
                <a:lnTo>
                  <a:pt x="22442" y="0"/>
                </a:lnTo>
                <a:lnTo>
                  <a:pt x="19598" y="763"/>
                </a:lnTo>
                <a:lnTo>
                  <a:pt x="16798" y="2285"/>
                </a:lnTo>
                <a:lnTo>
                  <a:pt x="13982" y="3808"/>
                </a:lnTo>
                <a:lnTo>
                  <a:pt x="11153" y="6224"/>
                </a:lnTo>
                <a:lnTo>
                  <a:pt x="8323" y="9511"/>
                </a:lnTo>
                <a:lnTo>
                  <a:pt x="8262" y="2030"/>
                </a:lnTo>
                <a:lnTo>
                  <a:pt x="5695" y="839"/>
                </a:lnTo>
                <a:lnTo>
                  <a:pt x="2642" y="839"/>
                </a:lnTo>
                <a:lnTo>
                  <a:pt x="0" y="2603"/>
                </a:lnTo>
                <a:lnTo>
                  <a:pt x="0" y="54789"/>
                </a:lnTo>
                <a:lnTo>
                  <a:pt x="918" y="56121"/>
                </a:lnTo>
                <a:lnTo>
                  <a:pt x="3686" y="56592"/>
                </a:lnTo>
                <a:lnTo>
                  <a:pt x="6282" y="56553"/>
                </a:lnTo>
                <a:lnTo>
                  <a:pt x="9220" y="54789"/>
                </a:lnTo>
                <a:lnTo>
                  <a:pt x="9220" y="18313"/>
                </a:lnTo>
                <a:lnTo>
                  <a:pt x="11753" y="15022"/>
                </a:lnTo>
                <a:lnTo>
                  <a:pt x="14177" y="12546"/>
                </a:lnTo>
                <a:lnTo>
                  <a:pt x="18792" y="9130"/>
                </a:lnTo>
                <a:lnTo>
                  <a:pt x="23421" y="8294"/>
                </a:lnTo>
                <a:lnTo>
                  <a:pt x="26772" y="8637"/>
                </a:lnTo>
                <a:lnTo>
                  <a:pt x="30606" y="11037"/>
                </a:lnTo>
                <a:lnTo>
                  <a:pt x="32321" y="13666"/>
                </a:lnTo>
                <a:lnTo>
                  <a:pt x="33408" y="17043"/>
                </a:lnTo>
                <a:lnTo>
                  <a:pt x="34081" y="21247"/>
                </a:lnTo>
                <a:lnTo>
                  <a:pt x="34081" y="242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953388" y="2521447"/>
            <a:ext cx="18152" cy="29767"/>
          </a:xfrm>
          <a:custGeom>
            <a:avLst/>
            <a:gdLst/>
            <a:ahLst/>
            <a:cxnLst/>
            <a:rect l="l" t="t" r="r" b="b"/>
            <a:pathLst>
              <a:path w="18152" h="29767">
                <a:moveTo>
                  <a:pt x="18152" y="4686"/>
                </a:moveTo>
                <a:lnTo>
                  <a:pt x="18152" y="3646"/>
                </a:lnTo>
                <a:lnTo>
                  <a:pt x="16463" y="496"/>
                </a:lnTo>
                <a:lnTo>
                  <a:pt x="13784" y="0"/>
                </a:lnTo>
                <a:lnTo>
                  <a:pt x="11066" y="49"/>
                </a:lnTo>
                <a:lnTo>
                  <a:pt x="7942" y="1576"/>
                </a:lnTo>
                <a:lnTo>
                  <a:pt x="7426" y="4686"/>
                </a:lnTo>
                <a:lnTo>
                  <a:pt x="7426" y="12117"/>
                </a:lnTo>
                <a:lnTo>
                  <a:pt x="0" y="28054"/>
                </a:lnTo>
                <a:lnTo>
                  <a:pt x="1451" y="29767"/>
                </a:lnTo>
                <a:lnTo>
                  <a:pt x="4381" y="29717"/>
                </a:lnTo>
                <a:lnTo>
                  <a:pt x="7157" y="28180"/>
                </a:lnTo>
                <a:lnTo>
                  <a:pt x="14810" y="16231"/>
                </a:lnTo>
                <a:lnTo>
                  <a:pt x="16391" y="13474"/>
                </a:lnTo>
                <a:lnTo>
                  <a:pt x="17432" y="10831"/>
                </a:lnTo>
                <a:lnTo>
                  <a:pt x="17981" y="8002"/>
                </a:lnTo>
                <a:lnTo>
                  <a:pt x="18152" y="46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006578" y="2459048"/>
            <a:ext cx="60836" cy="75728"/>
          </a:xfrm>
          <a:custGeom>
            <a:avLst/>
            <a:gdLst/>
            <a:ahLst/>
            <a:cxnLst/>
            <a:rect l="l" t="t" r="r" b="b"/>
            <a:pathLst>
              <a:path w="60836" h="75728">
                <a:moveTo>
                  <a:pt x="504" y="3898"/>
                </a:moveTo>
                <a:lnTo>
                  <a:pt x="24141" y="73583"/>
                </a:lnTo>
                <a:lnTo>
                  <a:pt x="25273" y="75067"/>
                </a:lnTo>
                <a:lnTo>
                  <a:pt x="27975" y="75679"/>
                </a:lnTo>
                <a:lnTo>
                  <a:pt x="30744" y="75728"/>
                </a:lnTo>
                <a:lnTo>
                  <a:pt x="34168" y="75577"/>
                </a:lnTo>
                <a:lnTo>
                  <a:pt x="36950" y="73644"/>
                </a:lnTo>
                <a:lnTo>
                  <a:pt x="60542" y="3948"/>
                </a:lnTo>
                <a:lnTo>
                  <a:pt x="60836" y="3098"/>
                </a:lnTo>
                <a:lnTo>
                  <a:pt x="59418" y="151"/>
                </a:lnTo>
                <a:lnTo>
                  <a:pt x="56671" y="0"/>
                </a:lnTo>
                <a:lnTo>
                  <a:pt x="54004" y="86"/>
                </a:lnTo>
                <a:lnTo>
                  <a:pt x="51261" y="2094"/>
                </a:lnTo>
                <a:lnTo>
                  <a:pt x="31083" y="65112"/>
                </a:lnTo>
                <a:lnTo>
                  <a:pt x="10285" y="1968"/>
                </a:lnTo>
                <a:lnTo>
                  <a:pt x="9061" y="406"/>
                </a:lnTo>
                <a:lnTo>
                  <a:pt x="6184" y="0"/>
                </a:lnTo>
                <a:lnTo>
                  <a:pt x="2876" y="35"/>
                </a:lnTo>
                <a:lnTo>
                  <a:pt x="0" y="1306"/>
                </a:lnTo>
                <a:lnTo>
                  <a:pt x="504" y="38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074708" y="2478192"/>
            <a:ext cx="23558" cy="57337"/>
          </a:xfrm>
          <a:custGeom>
            <a:avLst/>
            <a:gdLst/>
            <a:ahLst/>
            <a:cxnLst/>
            <a:rect l="l" t="t" r="r" b="b"/>
            <a:pathLst>
              <a:path w="23558" h="57337">
                <a:moveTo>
                  <a:pt x="11937" y="47458"/>
                </a:moveTo>
                <a:lnTo>
                  <a:pt x="14792" y="57337"/>
                </a:lnTo>
                <a:lnTo>
                  <a:pt x="20458" y="57337"/>
                </a:lnTo>
                <a:lnTo>
                  <a:pt x="23558" y="49222"/>
                </a:lnTo>
                <a:lnTo>
                  <a:pt x="18888" y="49860"/>
                </a:lnTo>
                <a:lnTo>
                  <a:pt x="15915" y="49860"/>
                </a:lnTo>
                <a:lnTo>
                  <a:pt x="11937" y="47458"/>
                </a:lnTo>
                <a:close/>
              </a:path>
              <a:path w="23558" h="57337">
                <a:moveTo>
                  <a:pt x="35589" y="56527"/>
                </a:moveTo>
                <a:lnTo>
                  <a:pt x="38343" y="56588"/>
                </a:lnTo>
                <a:lnTo>
                  <a:pt x="41310" y="54850"/>
                </a:lnTo>
                <a:lnTo>
                  <a:pt x="41310" y="16405"/>
                </a:lnTo>
                <a:lnTo>
                  <a:pt x="40953" y="13561"/>
                </a:lnTo>
                <a:lnTo>
                  <a:pt x="39531" y="8686"/>
                </a:lnTo>
                <a:lnTo>
                  <a:pt x="36838" y="5003"/>
                </a:lnTo>
                <a:lnTo>
                  <a:pt x="33216" y="2131"/>
                </a:lnTo>
                <a:lnTo>
                  <a:pt x="28159" y="417"/>
                </a:lnTo>
                <a:lnTo>
                  <a:pt x="25073" y="0"/>
                </a:lnTo>
                <a:lnTo>
                  <a:pt x="19530" y="0"/>
                </a:lnTo>
                <a:lnTo>
                  <a:pt x="15707" y="543"/>
                </a:lnTo>
                <a:lnTo>
                  <a:pt x="12045" y="1383"/>
                </a:lnTo>
                <a:lnTo>
                  <a:pt x="8851" y="2501"/>
                </a:lnTo>
                <a:lnTo>
                  <a:pt x="6210" y="3784"/>
                </a:lnTo>
                <a:lnTo>
                  <a:pt x="3600" y="5562"/>
                </a:lnTo>
                <a:lnTo>
                  <a:pt x="2462" y="8482"/>
                </a:lnTo>
                <a:lnTo>
                  <a:pt x="2764" y="11924"/>
                </a:lnTo>
                <a:lnTo>
                  <a:pt x="5425" y="12877"/>
                </a:lnTo>
                <a:lnTo>
                  <a:pt x="8398" y="11135"/>
                </a:lnTo>
                <a:lnTo>
                  <a:pt x="11106" y="9777"/>
                </a:lnTo>
                <a:lnTo>
                  <a:pt x="14511" y="8596"/>
                </a:lnTo>
                <a:lnTo>
                  <a:pt x="18352" y="7772"/>
                </a:lnTo>
                <a:lnTo>
                  <a:pt x="22748" y="7772"/>
                </a:lnTo>
                <a:lnTo>
                  <a:pt x="25995" y="8547"/>
                </a:lnTo>
                <a:lnTo>
                  <a:pt x="28623" y="9842"/>
                </a:lnTo>
                <a:lnTo>
                  <a:pt x="31111" y="13180"/>
                </a:lnTo>
                <a:lnTo>
                  <a:pt x="31931" y="16268"/>
                </a:lnTo>
                <a:lnTo>
                  <a:pt x="32141" y="20063"/>
                </a:lnTo>
                <a:lnTo>
                  <a:pt x="32141" y="24117"/>
                </a:lnTo>
                <a:lnTo>
                  <a:pt x="21290" y="24117"/>
                </a:lnTo>
                <a:lnTo>
                  <a:pt x="17776" y="24472"/>
                </a:lnTo>
                <a:lnTo>
                  <a:pt x="14640" y="25182"/>
                </a:lnTo>
                <a:lnTo>
                  <a:pt x="11508" y="25905"/>
                </a:lnTo>
                <a:lnTo>
                  <a:pt x="8877" y="26986"/>
                </a:lnTo>
                <a:lnTo>
                  <a:pt x="6710" y="28408"/>
                </a:lnTo>
                <a:lnTo>
                  <a:pt x="2876" y="31633"/>
                </a:lnTo>
                <a:lnTo>
                  <a:pt x="576" y="35963"/>
                </a:lnTo>
                <a:lnTo>
                  <a:pt x="0" y="38516"/>
                </a:lnTo>
                <a:lnTo>
                  <a:pt x="0" y="43967"/>
                </a:lnTo>
                <a:lnTo>
                  <a:pt x="1259" y="48182"/>
                </a:lnTo>
                <a:lnTo>
                  <a:pt x="3268" y="51814"/>
                </a:lnTo>
                <a:lnTo>
                  <a:pt x="6292" y="54518"/>
                </a:lnTo>
                <a:lnTo>
                  <a:pt x="10260" y="56260"/>
                </a:lnTo>
                <a:lnTo>
                  <a:pt x="14792" y="57337"/>
                </a:lnTo>
                <a:lnTo>
                  <a:pt x="11937" y="47458"/>
                </a:lnTo>
                <a:lnTo>
                  <a:pt x="9438" y="43700"/>
                </a:lnTo>
                <a:lnTo>
                  <a:pt x="9438" y="39405"/>
                </a:lnTo>
                <a:lnTo>
                  <a:pt x="10309" y="36777"/>
                </a:lnTo>
                <a:lnTo>
                  <a:pt x="13013" y="33653"/>
                </a:lnTo>
                <a:lnTo>
                  <a:pt x="15793" y="32130"/>
                </a:lnTo>
                <a:lnTo>
                  <a:pt x="19530" y="31240"/>
                </a:lnTo>
                <a:lnTo>
                  <a:pt x="24256" y="31010"/>
                </a:lnTo>
                <a:lnTo>
                  <a:pt x="32141" y="31010"/>
                </a:lnTo>
                <a:lnTo>
                  <a:pt x="32141" y="42087"/>
                </a:lnTo>
                <a:lnTo>
                  <a:pt x="29858" y="44715"/>
                </a:lnTo>
                <a:lnTo>
                  <a:pt x="27694" y="46659"/>
                </a:lnTo>
                <a:lnTo>
                  <a:pt x="23558" y="49222"/>
                </a:lnTo>
                <a:lnTo>
                  <a:pt x="20458" y="57337"/>
                </a:lnTo>
                <a:lnTo>
                  <a:pt x="23309" y="56667"/>
                </a:lnTo>
                <a:lnTo>
                  <a:pt x="26017" y="55307"/>
                </a:lnTo>
                <a:lnTo>
                  <a:pt x="28721" y="53961"/>
                </a:lnTo>
                <a:lnTo>
                  <a:pt x="33375" y="49630"/>
                </a:lnTo>
                <a:lnTo>
                  <a:pt x="33375" y="54850"/>
                </a:lnTo>
                <a:lnTo>
                  <a:pt x="35589" y="565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132600" y="2453670"/>
            <a:ext cx="9216" cy="81114"/>
          </a:xfrm>
          <a:custGeom>
            <a:avLst/>
            <a:gdLst/>
            <a:ahLst/>
            <a:cxnLst/>
            <a:rect l="l" t="t" r="r" b="b"/>
            <a:pathLst>
              <a:path w="9216" h="81114">
                <a:moveTo>
                  <a:pt x="9216" y="79311"/>
                </a:moveTo>
                <a:lnTo>
                  <a:pt x="9216" y="1838"/>
                </a:lnTo>
                <a:lnTo>
                  <a:pt x="8276" y="457"/>
                </a:lnTo>
                <a:lnTo>
                  <a:pt x="5507" y="0"/>
                </a:lnTo>
                <a:lnTo>
                  <a:pt x="2937" y="35"/>
                </a:lnTo>
                <a:lnTo>
                  <a:pt x="0" y="1838"/>
                </a:lnTo>
                <a:lnTo>
                  <a:pt x="0" y="79311"/>
                </a:lnTo>
                <a:lnTo>
                  <a:pt x="914" y="80643"/>
                </a:lnTo>
                <a:lnTo>
                  <a:pt x="3682" y="81114"/>
                </a:lnTo>
                <a:lnTo>
                  <a:pt x="6281" y="81075"/>
                </a:lnTo>
                <a:lnTo>
                  <a:pt x="9216" y="79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158639" y="2479006"/>
            <a:ext cx="43376" cy="56527"/>
          </a:xfrm>
          <a:custGeom>
            <a:avLst/>
            <a:gdLst/>
            <a:ahLst/>
            <a:cxnLst/>
            <a:rect l="l" t="t" r="r" b="b"/>
            <a:pathLst>
              <a:path w="43376" h="56527">
                <a:moveTo>
                  <a:pt x="9281" y="1789"/>
                </a:moveTo>
                <a:lnTo>
                  <a:pt x="8912" y="798"/>
                </a:lnTo>
                <a:lnTo>
                  <a:pt x="6278" y="25"/>
                </a:lnTo>
                <a:lnTo>
                  <a:pt x="3002" y="25"/>
                </a:lnTo>
                <a:lnTo>
                  <a:pt x="0" y="1789"/>
                </a:lnTo>
                <a:lnTo>
                  <a:pt x="0" y="37235"/>
                </a:lnTo>
                <a:lnTo>
                  <a:pt x="306" y="40460"/>
                </a:lnTo>
                <a:lnTo>
                  <a:pt x="918" y="43102"/>
                </a:lnTo>
                <a:lnTo>
                  <a:pt x="1544" y="45755"/>
                </a:lnTo>
                <a:lnTo>
                  <a:pt x="3967" y="50050"/>
                </a:lnTo>
                <a:lnTo>
                  <a:pt x="7246" y="53633"/>
                </a:lnTo>
                <a:lnTo>
                  <a:pt x="11826" y="55943"/>
                </a:lnTo>
                <a:lnTo>
                  <a:pt x="14644" y="56527"/>
                </a:lnTo>
                <a:lnTo>
                  <a:pt x="20862" y="56527"/>
                </a:lnTo>
                <a:lnTo>
                  <a:pt x="23702" y="55778"/>
                </a:lnTo>
                <a:lnTo>
                  <a:pt x="26496" y="54251"/>
                </a:lnTo>
                <a:lnTo>
                  <a:pt x="29296" y="52754"/>
                </a:lnTo>
                <a:lnTo>
                  <a:pt x="32122" y="50366"/>
                </a:lnTo>
                <a:lnTo>
                  <a:pt x="34992" y="47077"/>
                </a:lnTo>
                <a:lnTo>
                  <a:pt x="35039" y="54547"/>
                </a:lnTo>
                <a:lnTo>
                  <a:pt x="37619" y="55739"/>
                </a:lnTo>
                <a:lnTo>
                  <a:pt x="40622" y="55739"/>
                </a:lnTo>
                <a:lnTo>
                  <a:pt x="43376" y="53975"/>
                </a:lnTo>
                <a:lnTo>
                  <a:pt x="43376" y="1789"/>
                </a:lnTo>
                <a:lnTo>
                  <a:pt x="42372" y="431"/>
                </a:lnTo>
                <a:lnTo>
                  <a:pt x="39632" y="0"/>
                </a:lnTo>
                <a:lnTo>
                  <a:pt x="37047" y="25"/>
                </a:lnTo>
                <a:lnTo>
                  <a:pt x="34095" y="1789"/>
                </a:lnTo>
                <a:lnTo>
                  <a:pt x="34095" y="38263"/>
                </a:lnTo>
                <a:lnTo>
                  <a:pt x="31525" y="41540"/>
                </a:lnTo>
                <a:lnTo>
                  <a:pt x="29088" y="44042"/>
                </a:lnTo>
                <a:lnTo>
                  <a:pt x="24508" y="47433"/>
                </a:lnTo>
                <a:lnTo>
                  <a:pt x="19893" y="48298"/>
                </a:lnTo>
                <a:lnTo>
                  <a:pt x="16553" y="47929"/>
                </a:lnTo>
                <a:lnTo>
                  <a:pt x="12754" y="45504"/>
                </a:lnTo>
                <a:lnTo>
                  <a:pt x="10994" y="42912"/>
                </a:lnTo>
                <a:lnTo>
                  <a:pt x="9928" y="39509"/>
                </a:lnTo>
                <a:lnTo>
                  <a:pt x="9281" y="35214"/>
                </a:lnTo>
                <a:lnTo>
                  <a:pt x="9281" y="17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215569" y="2478192"/>
            <a:ext cx="46263" cy="57341"/>
          </a:xfrm>
          <a:custGeom>
            <a:avLst/>
            <a:gdLst/>
            <a:ahLst/>
            <a:cxnLst/>
            <a:rect l="l" t="t" r="r" b="b"/>
            <a:pathLst>
              <a:path w="46263" h="57341">
                <a:moveTo>
                  <a:pt x="525" y="37782"/>
                </a:moveTo>
                <a:lnTo>
                  <a:pt x="1605" y="41324"/>
                </a:lnTo>
                <a:lnTo>
                  <a:pt x="2692" y="44895"/>
                </a:lnTo>
                <a:lnTo>
                  <a:pt x="4298" y="47854"/>
                </a:lnTo>
                <a:lnTo>
                  <a:pt x="8545" y="52564"/>
                </a:lnTo>
                <a:lnTo>
                  <a:pt x="11163" y="54342"/>
                </a:lnTo>
                <a:lnTo>
                  <a:pt x="14273" y="55548"/>
                </a:lnTo>
                <a:lnTo>
                  <a:pt x="17373" y="56733"/>
                </a:lnTo>
                <a:lnTo>
                  <a:pt x="20995" y="57341"/>
                </a:lnTo>
                <a:lnTo>
                  <a:pt x="25132" y="57341"/>
                </a:lnTo>
                <a:lnTo>
                  <a:pt x="29772" y="57161"/>
                </a:lnTo>
                <a:lnTo>
                  <a:pt x="33987" y="56427"/>
                </a:lnTo>
                <a:lnTo>
                  <a:pt x="37439" y="55548"/>
                </a:lnTo>
                <a:lnTo>
                  <a:pt x="41342" y="54115"/>
                </a:lnTo>
                <a:lnTo>
                  <a:pt x="43999" y="51347"/>
                </a:lnTo>
                <a:lnTo>
                  <a:pt x="44146" y="48639"/>
                </a:lnTo>
                <a:lnTo>
                  <a:pt x="43340" y="45835"/>
                </a:lnTo>
                <a:lnTo>
                  <a:pt x="40633" y="46227"/>
                </a:lnTo>
                <a:lnTo>
                  <a:pt x="37256" y="47599"/>
                </a:lnTo>
                <a:lnTo>
                  <a:pt x="34278" y="48553"/>
                </a:lnTo>
                <a:lnTo>
                  <a:pt x="30532" y="49363"/>
                </a:lnTo>
                <a:lnTo>
                  <a:pt x="26003" y="49569"/>
                </a:lnTo>
                <a:lnTo>
                  <a:pt x="22967" y="49569"/>
                </a:lnTo>
                <a:lnTo>
                  <a:pt x="20405" y="49122"/>
                </a:lnTo>
                <a:lnTo>
                  <a:pt x="16207" y="47344"/>
                </a:lnTo>
                <a:lnTo>
                  <a:pt x="13197" y="44413"/>
                </a:lnTo>
                <a:lnTo>
                  <a:pt x="10943" y="40766"/>
                </a:lnTo>
                <a:lnTo>
                  <a:pt x="9817" y="36118"/>
                </a:lnTo>
                <a:lnTo>
                  <a:pt x="9546" y="33502"/>
                </a:lnTo>
                <a:lnTo>
                  <a:pt x="9546" y="30606"/>
                </a:lnTo>
                <a:lnTo>
                  <a:pt x="42678" y="30606"/>
                </a:lnTo>
                <a:lnTo>
                  <a:pt x="36986" y="23597"/>
                </a:lnTo>
                <a:lnTo>
                  <a:pt x="9546" y="23597"/>
                </a:lnTo>
                <a:lnTo>
                  <a:pt x="8608" y="5245"/>
                </a:lnTo>
                <a:lnTo>
                  <a:pt x="4395" y="10224"/>
                </a:lnTo>
                <a:lnTo>
                  <a:pt x="2776" y="13270"/>
                </a:lnTo>
                <a:lnTo>
                  <a:pt x="1663" y="16841"/>
                </a:lnTo>
                <a:lnTo>
                  <a:pt x="539" y="20408"/>
                </a:lnTo>
                <a:lnTo>
                  <a:pt x="0" y="24433"/>
                </a:lnTo>
                <a:lnTo>
                  <a:pt x="0" y="33642"/>
                </a:lnTo>
                <a:lnTo>
                  <a:pt x="525" y="37782"/>
                </a:lnTo>
                <a:close/>
              </a:path>
              <a:path w="46263" h="57341">
                <a:moveTo>
                  <a:pt x="46263" y="21283"/>
                </a:moveTo>
                <a:lnTo>
                  <a:pt x="45849" y="18097"/>
                </a:lnTo>
                <a:lnTo>
                  <a:pt x="45003" y="15099"/>
                </a:lnTo>
                <a:lnTo>
                  <a:pt x="44171" y="12103"/>
                </a:lnTo>
                <a:lnTo>
                  <a:pt x="42851" y="9500"/>
                </a:lnTo>
                <a:lnTo>
                  <a:pt x="41071" y="7275"/>
                </a:lnTo>
                <a:lnTo>
                  <a:pt x="36997" y="3276"/>
                </a:lnTo>
                <a:lnTo>
                  <a:pt x="34217" y="1969"/>
                </a:lnTo>
                <a:lnTo>
                  <a:pt x="31449" y="648"/>
                </a:lnTo>
                <a:lnTo>
                  <a:pt x="28083" y="0"/>
                </a:lnTo>
                <a:lnTo>
                  <a:pt x="20444" y="0"/>
                </a:lnTo>
                <a:lnTo>
                  <a:pt x="17114" y="659"/>
                </a:lnTo>
                <a:lnTo>
                  <a:pt x="14130" y="1995"/>
                </a:lnTo>
                <a:lnTo>
                  <a:pt x="11149" y="3327"/>
                </a:lnTo>
                <a:lnTo>
                  <a:pt x="8608" y="5245"/>
                </a:lnTo>
                <a:lnTo>
                  <a:pt x="9546" y="23597"/>
                </a:lnTo>
                <a:lnTo>
                  <a:pt x="9979" y="19429"/>
                </a:lnTo>
                <a:lnTo>
                  <a:pt x="11249" y="15519"/>
                </a:lnTo>
                <a:lnTo>
                  <a:pt x="13305" y="12344"/>
                </a:lnTo>
                <a:lnTo>
                  <a:pt x="15915" y="9691"/>
                </a:lnTo>
                <a:lnTo>
                  <a:pt x="19378" y="7923"/>
                </a:lnTo>
                <a:lnTo>
                  <a:pt x="23666" y="7466"/>
                </a:lnTo>
                <a:lnTo>
                  <a:pt x="28119" y="7466"/>
                </a:lnTo>
                <a:lnTo>
                  <a:pt x="31489" y="8902"/>
                </a:lnTo>
                <a:lnTo>
                  <a:pt x="33754" y="11761"/>
                </a:lnTo>
                <a:lnTo>
                  <a:pt x="36028" y="14630"/>
                </a:lnTo>
                <a:lnTo>
                  <a:pt x="37105" y="18568"/>
                </a:lnTo>
                <a:lnTo>
                  <a:pt x="36986" y="23597"/>
                </a:lnTo>
                <a:lnTo>
                  <a:pt x="42678" y="30606"/>
                </a:lnTo>
                <a:lnTo>
                  <a:pt x="45910" y="29019"/>
                </a:lnTo>
                <a:lnTo>
                  <a:pt x="46263" y="26442"/>
                </a:lnTo>
                <a:lnTo>
                  <a:pt x="46263" y="212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271819" y="2478189"/>
            <a:ext cx="35596" cy="57341"/>
          </a:xfrm>
          <a:custGeom>
            <a:avLst/>
            <a:gdLst/>
            <a:ahLst/>
            <a:cxnLst/>
            <a:rect l="l" t="t" r="r" b="b"/>
            <a:pathLst>
              <a:path w="35596" h="57341">
                <a:moveTo>
                  <a:pt x="464" y="52186"/>
                </a:moveTo>
                <a:lnTo>
                  <a:pt x="3131" y="54422"/>
                </a:lnTo>
                <a:lnTo>
                  <a:pt x="6386" y="55803"/>
                </a:lnTo>
                <a:lnTo>
                  <a:pt x="9130" y="56617"/>
                </a:lnTo>
                <a:lnTo>
                  <a:pt x="12387" y="57200"/>
                </a:lnTo>
                <a:lnTo>
                  <a:pt x="15876" y="57341"/>
                </a:lnTo>
                <a:lnTo>
                  <a:pt x="18778" y="57341"/>
                </a:lnTo>
                <a:lnTo>
                  <a:pt x="21445" y="56974"/>
                </a:lnTo>
                <a:lnTo>
                  <a:pt x="23858" y="56235"/>
                </a:lnTo>
                <a:lnTo>
                  <a:pt x="28365" y="54422"/>
                </a:lnTo>
                <a:lnTo>
                  <a:pt x="31864" y="51563"/>
                </a:lnTo>
                <a:lnTo>
                  <a:pt x="34178" y="47729"/>
                </a:lnTo>
                <a:lnTo>
                  <a:pt x="35596" y="43258"/>
                </a:lnTo>
                <a:lnTo>
                  <a:pt x="35596" y="40590"/>
                </a:lnTo>
                <a:lnTo>
                  <a:pt x="35245" y="36410"/>
                </a:lnTo>
                <a:lnTo>
                  <a:pt x="33785" y="33159"/>
                </a:lnTo>
                <a:lnTo>
                  <a:pt x="30434" y="29452"/>
                </a:lnTo>
                <a:lnTo>
                  <a:pt x="27533" y="27649"/>
                </a:lnTo>
                <a:lnTo>
                  <a:pt x="24411" y="26101"/>
                </a:lnTo>
                <a:lnTo>
                  <a:pt x="21236" y="24790"/>
                </a:lnTo>
                <a:lnTo>
                  <a:pt x="18152" y="23534"/>
                </a:lnTo>
                <a:lnTo>
                  <a:pt x="15275" y="22227"/>
                </a:lnTo>
                <a:lnTo>
                  <a:pt x="11908" y="19775"/>
                </a:lnTo>
                <a:lnTo>
                  <a:pt x="10058" y="16474"/>
                </a:lnTo>
                <a:lnTo>
                  <a:pt x="10256" y="12867"/>
                </a:lnTo>
                <a:lnTo>
                  <a:pt x="12387" y="9540"/>
                </a:lnTo>
                <a:lnTo>
                  <a:pt x="15314" y="7978"/>
                </a:lnTo>
                <a:lnTo>
                  <a:pt x="17885" y="7416"/>
                </a:lnTo>
                <a:lnTo>
                  <a:pt x="21189" y="7416"/>
                </a:lnTo>
                <a:lnTo>
                  <a:pt x="24117" y="8054"/>
                </a:lnTo>
                <a:lnTo>
                  <a:pt x="26662" y="8943"/>
                </a:lnTo>
                <a:lnTo>
                  <a:pt x="29491" y="10350"/>
                </a:lnTo>
                <a:lnTo>
                  <a:pt x="32537" y="10858"/>
                </a:lnTo>
                <a:lnTo>
                  <a:pt x="33030" y="8305"/>
                </a:lnTo>
                <a:lnTo>
                  <a:pt x="32882" y="5666"/>
                </a:lnTo>
                <a:lnTo>
                  <a:pt x="31316" y="3114"/>
                </a:lnTo>
                <a:lnTo>
                  <a:pt x="28289" y="1563"/>
                </a:lnTo>
                <a:lnTo>
                  <a:pt x="24923" y="584"/>
                </a:lnTo>
                <a:lnTo>
                  <a:pt x="22245" y="101"/>
                </a:lnTo>
                <a:lnTo>
                  <a:pt x="16502" y="0"/>
                </a:lnTo>
                <a:lnTo>
                  <a:pt x="13831" y="421"/>
                </a:lnTo>
                <a:lnTo>
                  <a:pt x="9255" y="2134"/>
                </a:lnTo>
                <a:lnTo>
                  <a:pt x="5803" y="4662"/>
                </a:lnTo>
                <a:lnTo>
                  <a:pt x="3143" y="7722"/>
                </a:lnTo>
                <a:lnTo>
                  <a:pt x="1612" y="11470"/>
                </a:lnTo>
                <a:lnTo>
                  <a:pt x="1220" y="15469"/>
                </a:lnTo>
                <a:lnTo>
                  <a:pt x="1587" y="19786"/>
                </a:lnTo>
                <a:lnTo>
                  <a:pt x="3045" y="23116"/>
                </a:lnTo>
                <a:lnTo>
                  <a:pt x="6386" y="26939"/>
                </a:lnTo>
                <a:lnTo>
                  <a:pt x="9255" y="28779"/>
                </a:lnTo>
                <a:lnTo>
                  <a:pt x="12301" y="30355"/>
                </a:lnTo>
                <a:lnTo>
                  <a:pt x="15458" y="31673"/>
                </a:lnTo>
                <a:lnTo>
                  <a:pt x="18511" y="32908"/>
                </a:lnTo>
                <a:lnTo>
                  <a:pt x="21327" y="34189"/>
                </a:lnTo>
                <a:lnTo>
                  <a:pt x="24667" y="36626"/>
                </a:lnTo>
                <a:lnTo>
                  <a:pt x="26492" y="39866"/>
                </a:lnTo>
                <a:lnTo>
                  <a:pt x="26492" y="42776"/>
                </a:lnTo>
                <a:lnTo>
                  <a:pt x="25229" y="46102"/>
                </a:lnTo>
                <a:lnTo>
                  <a:pt x="22647" y="48298"/>
                </a:lnTo>
                <a:lnTo>
                  <a:pt x="19023" y="49518"/>
                </a:lnTo>
                <a:lnTo>
                  <a:pt x="16035" y="49695"/>
                </a:lnTo>
                <a:lnTo>
                  <a:pt x="12106" y="49428"/>
                </a:lnTo>
                <a:lnTo>
                  <a:pt x="8896" y="48376"/>
                </a:lnTo>
                <a:lnTo>
                  <a:pt x="6339" y="47207"/>
                </a:lnTo>
                <a:lnTo>
                  <a:pt x="3376" y="45493"/>
                </a:lnTo>
                <a:lnTo>
                  <a:pt x="266" y="45886"/>
                </a:lnTo>
                <a:lnTo>
                  <a:pt x="0" y="48643"/>
                </a:lnTo>
                <a:lnTo>
                  <a:pt x="464" y="52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343715" y="2473314"/>
            <a:ext cx="26028" cy="53859"/>
          </a:xfrm>
          <a:custGeom>
            <a:avLst/>
            <a:gdLst/>
            <a:ahLst/>
            <a:cxnLst/>
            <a:rect l="l" t="t" r="r" b="b"/>
            <a:pathLst>
              <a:path w="26028" h="53859">
                <a:moveTo>
                  <a:pt x="12377" y="21132"/>
                </a:moveTo>
                <a:lnTo>
                  <a:pt x="10062" y="22820"/>
                </a:lnTo>
                <a:lnTo>
                  <a:pt x="10515" y="36471"/>
                </a:lnTo>
                <a:lnTo>
                  <a:pt x="12157" y="32788"/>
                </a:lnTo>
                <a:lnTo>
                  <a:pt x="15187" y="29146"/>
                </a:lnTo>
                <a:lnTo>
                  <a:pt x="15105" y="19429"/>
                </a:lnTo>
                <a:lnTo>
                  <a:pt x="12377" y="21132"/>
                </a:lnTo>
                <a:close/>
              </a:path>
              <a:path w="26028" h="53859">
                <a:moveTo>
                  <a:pt x="26028" y="13321"/>
                </a:moveTo>
                <a:lnTo>
                  <a:pt x="23321" y="14908"/>
                </a:lnTo>
                <a:lnTo>
                  <a:pt x="22157" y="13244"/>
                </a:lnTo>
                <a:lnTo>
                  <a:pt x="20322" y="10375"/>
                </a:lnTo>
                <a:lnTo>
                  <a:pt x="18201" y="6588"/>
                </a:lnTo>
                <a:lnTo>
                  <a:pt x="16920" y="3186"/>
                </a:lnTo>
                <a:lnTo>
                  <a:pt x="16488" y="0"/>
                </a:lnTo>
                <a:lnTo>
                  <a:pt x="17981" y="26705"/>
                </a:lnTo>
                <a:lnTo>
                  <a:pt x="21229" y="27241"/>
                </a:lnTo>
                <a:lnTo>
                  <a:pt x="24396" y="30949"/>
                </a:lnTo>
                <a:lnTo>
                  <a:pt x="26028" y="13321"/>
                </a:lnTo>
                <a:close/>
              </a:path>
              <a:path w="26028" h="53859">
                <a:moveTo>
                  <a:pt x="60454" y="20332"/>
                </a:moveTo>
                <a:lnTo>
                  <a:pt x="57809" y="19685"/>
                </a:lnTo>
                <a:lnTo>
                  <a:pt x="54601" y="19696"/>
                </a:lnTo>
                <a:lnTo>
                  <a:pt x="51883" y="21741"/>
                </a:lnTo>
                <a:lnTo>
                  <a:pt x="51883" y="25424"/>
                </a:lnTo>
                <a:lnTo>
                  <a:pt x="51537" y="28522"/>
                </a:lnTo>
                <a:lnTo>
                  <a:pt x="50976" y="31597"/>
                </a:lnTo>
                <a:lnTo>
                  <a:pt x="50086" y="34568"/>
                </a:lnTo>
                <a:lnTo>
                  <a:pt x="48971" y="37311"/>
                </a:lnTo>
                <a:lnTo>
                  <a:pt x="46950" y="40878"/>
                </a:lnTo>
                <a:lnTo>
                  <a:pt x="43657" y="37717"/>
                </a:lnTo>
                <a:lnTo>
                  <a:pt x="40251" y="34352"/>
                </a:lnTo>
                <a:lnTo>
                  <a:pt x="36982" y="30910"/>
                </a:lnTo>
                <a:lnTo>
                  <a:pt x="33801" y="27432"/>
                </a:lnTo>
                <a:lnTo>
                  <a:pt x="30822" y="24001"/>
                </a:lnTo>
                <a:lnTo>
                  <a:pt x="28181" y="20761"/>
                </a:lnTo>
                <a:lnTo>
                  <a:pt x="31633" y="18821"/>
                </a:lnTo>
                <a:lnTo>
                  <a:pt x="34596" y="16978"/>
                </a:lnTo>
                <a:lnTo>
                  <a:pt x="39481" y="13474"/>
                </a:lnTo>
                <a:lnTo>
                  <a:pt x="43045" y="9918"/>
                </a:lnTo>
                <a:lnTo>
                  <a:pt x="45749" y="6296"/>
                </a:lnTo>
                <a:lnTo>
                  <a:pt x="47160" y="2513"/>
                </a:lnTo>
                <a:lnTo>
                  <a:pt x="47513" y="-1856"/>
                </a:lnTo>
                <a:lnTo>
                  <a:pt x="47120" y="-6350"/>
                </a:lnTo>
                <a:lnTo>
                  <a:pt x="45518" y="-10172"/>
                </a:lnTo>
                <a:lnTo>
                  <a:pt x="42739" y="-13157"/>
                </a:lnTo>
                <a:lnTo>
                  <a:pt x="39164" y="-15558"/>
                </a:lnTo>
                <a:lnTo>
                  <a:pt x="34350" y="-17020"/>
                </a:lnTo>
                <a:lnTo>
                  <a:pt x="31511" y="-17387"/>
                </a:lnTo>
                <a:lnTo>
                  <a:pt x="24361" y="-17387"/>
                </a:lnTo>
                <a:lnTo>
                  <a:pt x="21056" y="-16890"/>
                </a:lnTo>
                <a:lnTo>
                  <a:pt x="18338" y="-15915"/>
                </a:lnTo>
                <a:lnTo>
                  <a:pt x="15620" y="-14925"/>
                </a:lnTo>
                <a:lnTo>
                  <a:pt x="11653" y="-11901"/>
                </a:lnTo>
                <a:lnTo>
                  <a:pt x="8665" y="-8294"/>
                </a:lnTo>
                <a:lnTo>
                  <a:pt x="7099" y="-3938"/>
                </a:lnTo>
                <a:lnTo>
                  <a:pt x="6706" y="759"/>
                </a:lnTo>
                <a:lnTo>
                  <a:pt x="6869" y="3453"/>
                </a:lnTo>
                <a:lnTo>
                  <a:pt x="7466" y="6120"/>
                </a:lnTo>
                <a:lnTo>
                  <a:pt x="8639" y="8989"/>
                </a:lnTo>
                <a:lnTo>
                  <a:pt x="10209" y="12038"/>
                </a:lnTo>
                <a:lnTo>
                  <a:pt x="12326" y="15455"/>
                </a:lnTo>
                <a:lnTo>
                  <a:pt x="15105" y="19429"/>
                </a:lnTo>
                <a:lnTo>
                  <a:pt x="15187" y="29146"/>
                </a:lnTo>
                <a:lnTo>
                  <a:pt x="17981" y="26705"/>
                </a:lnTo>
                <a:lnTo>
                  <a:pt x="16488" y="0"/>
                </a:lnTo>
                <a:lnTo>
                  <a:pt x="16710" y="-2425"/>
                </a:lnTo>
                <a:lnTo>
                  <a:pt x="18168" y="-5767"/>
                </a:lnTo>
                <a:lnTo>
                  <a:pt x="21031" y="-8204"/>
                </a:lnTo>
                <a:lnTo>
                  <a:pt x="23749" y="-9248"/>
                </a:lnTo>
                <a:lnTo>
                  <a:pt x="27400" y="-9499"/>
                </a:lnTo>
                <a:lnTo>
                  <a:pt x="30791" y="-9273"/>
                </a:lnTo>
                <a:lnTo>
                  <a:pt x="33397" y="-8343"/>
                </a:lnTo>
                <a:lnTo>
                  <a:pt x="36191" y="-6122"/>
                </a:lnTo>
                <a:lnTo>
                  <a:pt x="37594" y="-3175"/>
                </a:lnTo>
                <a:lnTo>
                  <a:pt x="37792" y="403"/>
                </a:lnTo>
                <a:lnTo>
                  <a:pt x="36529" y="4201"/>
                </a:lnTo>
                <a:lnTo>
                  <a:pt x="33497" y="7909"/>
                </a:lnTo>
                <a:lnTo>
                  <a:pt x="30149" y="10527"/>
                </a:lnTo>
                <a:lnTo>
                  <a:pt x="26028" y="13321"/>
                </a:lnTo>
                <a:lnTo>
                  <a:pt x="24396" y="30949"/>
                </a:lnTo>
                <a:lnTo>
                  <a:pt x="27792" y="34693"/>
                </a:lnTo>
                <a:lnTo>
                  <a:pt x="31366" y="38481"/>
                </a:lnTo>
                <a:lnTo>
                  <a:pt x="35135" y="42238"/>
                </a:lnTo>
                <a:lnTo>
                  <a:pt x="38981" y="45921"/>
                </a:lnTo>
                <a:lnTo>
                  <a:pt x="39909" y="48549"/>
                </a:lnTo>
                <a:lnTo>
                  <a:pt x="36432" y="50990"/>
                </a:lnTo>
                <a:lnTo>
                  <a:pt x="33850" y="52207"/>
                </a:lnTo>
                <a:lnTo>
                  <a:pt x="31132" y="53211"/>
                </a:lnTo>
                <a:lnTo>
                  <a:pt x="28230" y="53870"/>
                </a:lnTo>
                <a:lnTo>
                  <a:pt x="25218" y="54035"/>
                </a:lnTo>
                <a:lnTo>
                  <a:pt x="20516" y="53708"/>
                </a:lnTo>
                <a:lnTo>
                  <a:pt x="16722" y="52348"/>
                </a:lnTo>
                <a:lnTo>
                  <a:pt x="13867" y="50187"/>
                </a:lnTo>
                <a:lnTo>
                  <a:pt x="11638" y="47520"/>
                </a:lnTo>
                <a:lnTo>
                  <a:pt x="10331" y="44193"/>
                </a:lnTo>
                <a:lnTo>
                  <a:pt x="10011" y="40360"/>
                </a:lnTo>
                <a:lnTo>
                  <a:pt x="10515" y="36471"/>
                </a:lnTo>
                <a:lnTo>
                  <a:pt x="10062" y="22820"/>
                </a:lnTo>
                <a:lnTo>
                  <a:pt x="6216" y="26187"/>
                </a:lnTo>
                <a:lnTo>
                  <a:pt x="3473" y="29718"/>
                </a:lnTo>
                <a:lnTo>
                  <a:pt x="1404" y="33375"/>
                </a:lnTo>
                <a:lnTo>
                  <a:pt x="292" y="37195"/>
                </a:lnTo>
                <a:lnTo>
                  <a:pt x="0" y="41349"/>
                </a:lnTo>
                <a:lnTo>
                  <a:pt x="280" y="45605"/>
                </a:lnTo>
                <a:lnTo>
                  <a:pt x="1357" y="49389"/>
                </a:lnTo>
                <a:lnTo>
                  <a:pt x="3110" y="52628"/>
                </a:lnTo>
                <a:lnTo>
                  <a:pt x="5299" y="55509"/>
                </a:lnTo>
                <a:lnTo>
                  <a:pt x="8129" y="57909"/>
                </a:lnTo>
                <a:lnTo>
                  <a:pt x="11520" y="59688"/>
                </a:lnTo>
                <a:lnTo>
                  <a:pt x="15252" y="61099"/>
                </a:lnTo>
                <a:lnTo>
                  <a:pt x="19465" y="61949"/>
                </a:lnTo>
                <a:lnTo>
                  <a:pt x="24044" y="62165"/>
                </a:lnTo>
                <a:lnTo>
                  <a:pt x="28854" y="61937"/>
                </a:lnTo>
                <a:lnTo>
                  <a:pt x="33138" y="61048"/>
                </a:lnTo>
                <a:lnTo>
                  <a:pt x="37144" y="59637"/>
                </a:lnTo>
                <a:lnTo>
                  <a:pt x="40949" y="57899"/>
                </a:lnTo>
                <a:lnTo>
                  <a:pt x="44413" y="55648"/>
                </a:lnTo>
                <a:lnTo>
                  <a:pt x="47625" y="53121"/>
                </a:lnTo>
                <a:lnTo>
                  <a:pt x="51602" y="56362"/>
                </a:lnTo>
                <a:lnTo>
                  <a:pt x="54773" y="58672"/>
                </a:lnTo>
                <a:lnTo>
                  <a:pt x="57355" y="60271"/>
                </a:lnTo>
                <a:lnTo>
                  <a:pt x="60491" y="61694"/>
                </a:lnTo>
                <a:lnTo>
                  <a:pt x="63907" y="62100"/>
                </a:lnTo>
                <a:lnTo>
                  <a:pt x="67161" y="59904"/>
                </a:lnTo>
                <a:lnTo>
                  <a:pt x="67247" y="56995"/>
                </a:lnTo>
                <a:lnTo>
                  <a:pt x="66135" y="53708"/>
                </a:lnTo>
                <a:lnTo>
                  <a:pt x="63305" y="53464"/>
                </a:lnTo>
                <a:lnTo>
                  <a:pt x="60246" y="51663"/>
                </a:lnTo>
                <a:lnTo>
                  <a:pt x="56682" y="49047"/>
                </a:lnTo>
                <a:lnTo>
                  <a:pt x="53549" y="46504"/>
                </a:lnTo>
                <a:lnTo>
                  <a:pt x="55678" y="43279"/>
                </a:lnTo>
                <a:lnTo>
                  <a:pt x="57513" y="39646"/>
                </a:lnTo>
                <a:lnTo>
                  <a:pt x="58884" y="35747"/>
                </a:lnTo>
                <a:lnTo>
                  <a:pt x="59990" y="31723"/>
                </a:lnTo>
                <a:lnTo>
                  <a:pt x="60695" y="27543"/>
                </a:lnTo>
                <a:lnTo>
                  <a:pt x="60872" y="23252"/>
                </a:lnTo>
                <a:lnTo>
                  <a:pt x="60454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450743" y="2459398"/>
            <a:ext cx="44442" cy="75387"/>
          </a:xfrm>
          <a:custGeom>
            <a:avLst/>
            <a:gdLst/>
            <a:ahLst/>
            <a:cxnLst/>
            <a:rect l="l" t="t" r="r" b="b"/>
            <a:pathLst>
              <a:path w="44442" h="75387">
                <a:moveTo>
                  <a:pt x="3804" y="0"/>
                </a:moveTo>
                <a:lnTo>
                  <a:pt x="403" y="1648"/>
                </a:lnTo>
                <a:lnTo>
                  <a:pt x="0" y="4291"/>
                </a:lnTo>
                <a:lnTo>
                  <a:pt x="0" y="73519"/>
                </a:lnTo>
                <a:lnTo>
                  <a:pt x="1000" y="74890"/>
                </a:lnTo>
                <a:lnTo>
                  <a:pt x="3881" y="75387"/>
                </a:lnTo>
                <a:lnTo>
                  <a:pt x="6522" y="75336"/>
                </a:lnTo>
                <a:lnTo>
                  <a:pt x="9608" y="73519"/>
                </a:lnTo>
                <a:lnTo>
                  <a:pt x="9608" y="46507"/>
                </a:lnTo>
                <a:lnTo>
                  <a:pt x="22316" y="46507"/>
                </a:lnTo>
                <a:lnTo>
                  <a:pt x="26150" y="45920"/>
                </a:lnTo>
                <a:lnTo>
                  <a:pt x="25513" y="37172"/>
                </a:lnTo>
                <a:lnTo>
                  <a:pt x="21193" y="38340"/>
                </a:lnTo>
                <a:lnTo>
                  <a:pt x="9608" y="38340"/>
                </a:lnTo>
                <a:lnTo>
                  <a:pt x="9608" y="8239"/>
                </a:lnTo>
                <a:lnTo>
                  <a:pt x="19281" y="0"/>
                </a:lnTo>
                <a:lnTo>
                  <a:pt x="3804" y="0"/>
                </a:lnTo>
                <a:close/>
              </a:path>
              <a:path w="44442" h="75387">
                <a:moveTo>
                  <a:pt x="35323" y="41972"/>
                </a:moveTo>
                <a:lnTo>
                  <a:pt x="39754" y="37716"/>
                </a:lnTo>
                <a:lnTo>
                  <a:pt x="41468" y="35139"/>
                </a:lnTo>
                <a:lnTo>
                  <a:pt x="42652" y="32118"/>
                </a:lnTo>
                <a:lnTo>
                  <a:pt x="43840" y="29105"/>
                </a:lnTo>
                <a:lnTo>
                  <a:pt x="44442" y="25728"/>
                </a:lnTo>
                <a:lnTo>
                  <a:pt x="44442" y="19161"/>
                </a:lnTo>
                <a:lnTo>
                  <a:pt x="44063" y="16584"/>
                </a:lnTo>
                <a:lnTo>
                  <a:pt x="42533" y="11911"/>
                </a:lnTo>
                <a:lnTo>
                  <a:pt x="40035" y="8063"/>
                </a:lnTo>
                <a:lnTo>
                  <a:pt x="36885" y="4787"/>
                </a:lnTo>
                <a:lnTo>
                  <a:pt x="32821" y="2360"/>
                </a:lnTo>
                <a:lnTo>
                  <a:pt x="28879" y="1079"/>
                </a:lnTo>
                <a:lnTo>
                  <a:pt x="25218" y="341"/>
                </a:lnTo>
                <a:lnTo>
                  <a:pt x="22355" y="74"/>
                </a:lnTo>
                <a:lnTo>
                  <a:pt x="19281" y="0"/>
                </a:lnTo>
                <a:lnTo>
                  <a:pt x="9608" y="8239"/>
                </a:lnTo>
                <a:lnTo>
                  <a:pt x="18511" y="8239"/>
                </a:lnTo>
                <a:lnTo>
                  <a:pt x="21827" y="8369"/>
                </a:lnTo>
                <a:lnTo>
                  <a:pt x="25304" y="8912"/>
                </a:lnTo>
                <a:lnTo>
                  <a:pt x="28597" y="10551"/>
                </a:lnTo>
                <a:lnTo>
                  <a:pt x="31572" y="13078"/>
                </a:lnTo>
                <a:lnTo>
                  <a:pt x="33779" y="17193"/>
                </a:lnTo>
                <a:lnTo>
                  <a:pt x="34329" y="19734"/>
                </a:lnTo>
                <a:lnTo>
                  <a:pt x="34329" y="25030"/>
                </a:lnTo>
                <a:lnTo>
                  <a:pt x="33324" y="29019"/>
                </a:lnTo>
                <a:lnTo>
                  <a:pt x="31662" y="32586"/>
                </a:lnTo>
                <a:lnTo>
                  <a:pt x="29052" y="35318"/>
                </a:lnTo>
                <a:lnTo>
                  <a:pt x="25513" y="37172"/>
                </a:lnTo>
                <a:lnTo>
                  <a:pt x="26150" y="45920"/>
                </a:lnTo>
                <a:lnTo>
                  <a:pt x="29382" y="44754"/>
                </a:lnTo>
                <a:lnTo>
                  <a:pt x="32604" y="43610"/>
                </a:lnTo>
                <a:lnTo>
                  <a:pt x="35323" y="419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508454" y="2453670"/>
            <a:ext cx="9224" cy="81114"/>
          </a:xfrm>
          <a:custGeom>
            <a:avLst/>
            <a:gdLst/>
            <a:ahLst/>
            <a:cxnLst/>
            <a:rect l="l" t="t" r="r" b="b"/>
            <a:pathLst>
              <a:path w="9224" h="81114">
                <a:moveTo>
                  <a:pt x="9224" y="79311"/>
                </a:moveTo>
                <a:lnTo>
                  <a:pt x="9224" y="1838"/>
                </a:lnTo>
                <a:lnTo>
                  <a:pt x="8276" y="457"/>
                </a:lnTo>
                <a:lnTo>
                  <a:pt x="5511" y="0"/>
                </a:lnTo>
                <a:lnTo>
                  <a:pt x="2941" y="35"/>
                </a:lnTo>
                <a:lnTo>
                  <a:pt x="0" y="1838"/>
                </a:lnTo>
                <a:lnTo>
                  <a:pt x="0" y="79311"/>
                </a:lnTo>
                <a:lnTo>
                  <a:pt x="922" y="80643"/>
                </a:lnTo>
                <a:lnTo>
                  <a:pt x="3686" y="81114"/>
                </a:lnTo>
                <a:lnTo>
                  <a:pt x="6282" y="81075"/>
                </a:lnTo>
                <a:lnTo>
                  <a:pt x="9224" y="793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531430" y="2478192"/>
            <a:ext cx="46277" cy="57341"/>
          </a:xfrm>
          <a:custGeom>
            <a:avLst/>
            <a:gdLst/>
            <a:ahLst/>
            <a:cxnLst/>
            <a:rect l="l" t="t" r="r" b="b"/>
            <a:pathLst>
              <a:path w="46277" h="57341">
                <a:moveTo>
                  <a:pt x="529" y="37782"/>
                </a:moveTo>
                <a:lnTo>
                  <a:pt x="1601" y="41324"/>
                </a:lnTo>
                <a:lnTo>
                  <a:pt x="2692" y="44895"/>
                </a:lnTo>
                <a:lnTo>
                  <a:pt x="4295" y="47854"/>
                </a:lnTo>
                <a:lnTo>
                  <a:pt x="8545" y="52564"/>
                </a:lnTo>
                <a:lnTo>
                  <a:pt x="11167" y="54342"/>
                </a:lnTo>
                <a:lnTo>
                  <a:pt x="14277" y="55548"/>
                </a:lnTo>
                <a:lnTo>
                  <a:pt x="17373" y="56733"/>
                </a:lnTo>
                <a:lnTo>
                  <a:pt x="21009" y="57341"/>
                </a:lnTo>
                <a:lnTo>
                  <a:pt x="25146" y="57341"/>
                </a:lnTo>
                <a:lnTo>
                  <a:pt x="29775" y="57161"/>
                </a:lnTo>
                <a:lnTo>
                  <a:pt x="33983" y="56427"/>
                </a:lnTo>
                <a:lnTo>
                  <a:pt x="37439" y="55548"/>
                </a:lnTo>
                <a:lnTo>
                  <a:pt x="41346" y="54115"/>
                </a:lnTo>
                <a:lnTo>
                  <a:pt x="44002" y="51347"/>
                </a:lnTo>
                <a:lnTo>
                  <a:pt x="44146" y="48639"/>
                </a:lnTo>
                <a:lnTo>
                  <a:pt x="43340" y="45835"/>
                </a:lnTo>
                <a:lnTo>
                  <a:pt x="40636" y="46227"/>
                </a:lnTo>
                <a:lnTo>
                  <a:pt x="37266" y="47599"/>
                </a:lnTo>
                <a:lnTo>
                  <a:pt x="34278" y="48553"/>
                </a:lnTo>
                <a:lnTo>
                  <a:pt x="30546" y="49363"/>
                </a:lnTo>
                <a:lnTo>
                  <a:pt x="26017" y="49569"/>
                </a:lnTo>
                <a:lnTo>
                  <a:pt x="22967" y="49569"/>
                </a:lnTo>
                <a:lnTo>
                  <a:pt x="20408" y="49122"/>
                </a:lnTo>
                <a:lnTo>
                  <a:pt x="16225" y="47344"/>
                </a:lnTo>
                <a:lnTo>
                  <a:pt x="13211" y="44413"/>
                </a:lnTo>
                <a:lnTo>
                  <a:pt x="10958" y="40766"/>
                </a:lnTo>
                <a:lnTo>
                  <a:pt x="9831" y="36118"/>
                </a:lnTo>
                <a:lnTo>
                  <a:pt x="9550" y="33502"/>
                </a:lnTo>
                <a:lnTo>
                  <a:pt x="9550" y="30606"/>
                </a:lnTo>
                <a:lnTo>
                  <a:pt x="42678" y="30606"/>
                </a:lnTo>
                <a:lnTo>
                  <a:pt x="36997" y="23597"/>
                </a:lnTo>
                <a:lnTo>
                  <a:pt x="9550" y="23597"/>
                </a:lnTo>
                <a:lnTo>
                  <a:pt x="8608" y="5245"/>
                </a:lnTo>
                <a:lnTo>
                  <a:pt x="4395" y="10224"/>
                </a:lnTo>
                <a:lnTo>
                  <a:pt x="2793" y="13270"/>
                </a:lnTo>
                <a:lnTo>
                  <a:pt x="1666" y="16841"/>
                </a:lnTo>
                <a:lnTo>
                  <a:pt x="551" y="20408"/>
                </a:lnTo>
                <a:lnTo>
                  <a:pt x="0" y="24433"/>
                </a:lnTo>
                <a:lnTo>
                  <a:pt x="0" y="33642"/>
                </a:lnTo>
                <a:lnTo>
                  <a:pt x="529" y="37782"/>
                </a:lnTo>
                <a:close/>
              </a:path>
              <a:path w="46277" h="57341">
                <a:moveTo>
                  <a:pt x="46277" y="21283"/>
                </a:moveTo>
                <a:lnTo>
                  <a:pt x="45860" y="18097"/>
                </a:lnTo>
                <a:lnTo>
                  <a:pt x="45017" y="15099"/>
                </a:lnTo>
                <a:lnTo>
                  <a:pt x="44171" y="12103"/>
                </a:lnTo>
                <a:lnTo>
                  <a:pt x="42861" y="9500"/>
                </a:lnTo>
                <a:lnTo>
                  <a:pt x="41075" y="7275"/>
                </a:lnTo>
                <a:lnTo>
                  <a:pt x="36997" y="3276"/>
                </a:lnTo>
                <a:lnTo>
                  <a:pt x="34217" y="1969"/>
                </a:lnTo>
                <a:lnTo>
                  <a:pt x="31452" y="648"/>
                </a:lnTo>
                <a:lnTo>
                  <a:pt x="28087" y="0"/>
                </a:lnTo>
                <a:lnTo>
                  <a:pt x="20448" y="0"/>
                </a:lnTo>
                <a:lnTo>
                  <a:pt x="17114" y="659"/>
                </a:lnTo>
                <a:lnTo>
                  <a:pt x="14140" y="1995"/>
                </a:lnTo>
                <a:lnTo>
                  <a:pt x="11153" y="3327"/>
                </a:lnTo>
                <a:lnTo>
                  <a:pt x="8608" y="5245"/>
                </a:lnTo>
                <a:lnTo>
                  <a:pt x="9550" y="23597"/>
                </a:lnTo>
                <a:lnTo>
                  <a:pt x="9979" y="19429"/>
                </a:lnTo>
                <a:lnTo>
                  <a:pt x="11249" y="15519"/>
                </a:lnTo>
                <a:lnTo>
                  <a:pt x="13309" y="12344"/>
                </a:lnTo>
                <a:lnTo>
                  <a:pt x="15915" y="9691"/>
                </a:lnTo>
                <a:lnTo>
                  <a:pt x="19382" y="7923"/>
                </a:lnTo>
                <a:lnTo>
                  <a:pt x="23666" y="7466"/>
                </a:lnTo>
                <a:lnTo>
                  <a:pt x="28122" y="7466"/>
                </a:lnTo>
                <a:lnTo>
                  <a:pt x="31489" y="8902"/>
                </a:lnTo>
                <a:lnTo>
                  <a:pt x="33754" y="11761"/>
                </a:lnTo>
                <a:lnTo>
                  <a:pt x="36028" y="14630"/>
                </a:lnTo>
                <a:lnTo>
                  <a:pt x="37108" y="18568"/>
                </a:lnTo>
                <a:lnTo>
                  <a:pt x="36997" y="23597"/>
                </a:lnTo>
                <a:lnTo>
                  <a:pt x="42678" y="30606"/>
                </a:lnTo>
                <a:lnTo>
                  <a:pt x="45910" y="29019"/>
                </a:lnTo>
                <a:lnTo>
                  <a:pt x="46277" y="26442"/>
                </a:lnTo>
                <a:lnTo>
                  <a:pt x="46277" y="212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588522" y="2453890"/>
            <a:ext cx="32856" cy="81647"/>
          </a:xfrm>
          <a:custGeom>
            <a:avLst/>
            <a:gdLst/>
            <a:ahLst/>
            <a:cxnLst/>
            <a:rect l="l" t="t" r="r" b="b"/>
            <a:pathLst>
              <a:path w="32856" h="81647">
                <a:moveTo>
                  <a:pt x="10539" y="62815"/>
                </a:moveTo>
                <a:lnTo>
                  <a:pt x="11004" y="79411"/>
                </a:lnTo>
                <a:lnTo>
                  <a:pt x="13625" y="80899"/>
                </a:lnTo>
                <a:lnTo>
                  <a:pt x="16771" y="81647"/>
                </a:lnTo>
                <a:lnTo>
                  <a:pt x="23845" y="81647"/>
                </a:lnTo>
                <a:lnTo>
                  <a:pt x="26967" y="80808"/>
                </a:lnTo>
                <a:lnTo>
                  <a:pt x="29822" y="79160"/>
                </a:lnTo>
                <a:lnTo>
                  <a:pt x="32856" y="68046"/>
                </a:lnTo>
                <a:lnTo>
                  <a:pt x="29112" y="71207"/>
                </a:lnTo>
                <a:lnTo>
                  <a:pt x="25620" y="72936"/>
                </a:lnTo>
                <a:lnTo>
                  <a:pt x="22071" y="73458"/>
                </a:lnTo>
                <a:lnTo>
                  <a:pt x="17639" y="72873"/>
                </a:lnTo>
                <a:lnTo>
                  <a:pt x="14432" y="70523"/>
                </a:lnTo>
                <a:lnTo>
                  <a:pt x="12189" y="66992"/>
                </a:lnTo>
                <a:lnTo>
                  <a:pt x="10539" y="62815"/>
                </a:lnTo>
                <a:close/>
              </a:path>
              <a:path w="32856" h="81647">
                <a:moveTo>
                  <a:pt x="38134" y="79678"/>
                </a:moveTo>
                <a:lnTo>
                  <a:pt x="40812" y="80848"/>
                </a:lnTo>
                <a:lnTo>
                  <a:pt x="43632" y="80848"/>
                </a:lnTo>
                <a:lnTo>
                  <a:pt x="46277" y="79095"/>
                </a:lnTo>
                <a:lnTo>
                  <a:pt x="46277" y="1868"/>
                </a:lnTo>
                <a:lnTo>
                  <a:pt x="45269" y="496"/>
                </a:lnTo>
                <a:lnTo>
                  <a:pt x="42504" y="0"/>
                </a:lnTo>
                <a:lnTo>
                  <a:pt x="39945" y="49"/>
                </a:lnTo>
                <a:lnTo>
                  <a:pt x="36996" y="1868"/>
                </a:lnTo>
                <a:lnTo>
                  <a:pt x="36996" y="32183"/>
                </a:lnTo>
                <a:lnTo>
                  <a:pt x="34620" y="29590"/>
                </a:lnTo>
                <a:lnTo>
                  <a:pt x="32198" y="27636"/>
                </a:lnTo>
                <a:lnTo>
                  <a:pt x="27324" y="24969"/>
                </a:lnTo>
                <a:lnTo>
                  <a:pt x="24616" y="24296"/>
                </a:lnTo>
                <a:lnTo>
                  <a:pt x="18143" y="24296"/>
                </a:lnTo>
                <a:lnTo>
                  <a:pt x="15019" y="24979"/>
                </a:lnTo>
                <a:lnTo>
                  <a:pt x="12315" y="26351"/>
                </a:lnTo>
                <a:lnTo>
                  <a:pt x="9618" y="27738"/>
                </a:lnTo>
                <a:lnTo>
                  <a:pt x="7358" y="29692"/>
                </a:lnTo>
                <a:lnTo>
                  <a:pt x="5529" y="32245"/>
                </a:lnTo>
                <a:lnTo>
                  <a:pt x="3707" y="34786"/>
                </a:lnTo>
                <a:lnTo>
                  <a:pt x="2325" y="37885"/>
                </a:lnTo>
                <a:lnTo>
                  <a:pt x="1393" y="41489"/>
                </a:lnTo>
                <a:lnTo>
                  <a:pt x="463" y="45111"/>
                </a:lnTo>
                <a:lnTo>
                  <a:pt x="0" y="49150"/>
                </a:lnTo>
                <a:lnTo>
                  <a:pt x="0" y="57430"/>
                </a:lnTo>
                <a:lnTo>
                  <a:pt x="377" y="61037"/>
                </a:lnTo>
                <a:lnTo>
                  <a:pt x="1112" y="64453"/>
                </a:lnTo>
                <a:lnTo>
                  <a:pt x="1860" y="67870"/>
                </a:lnTo>
                <a:lnTo>
                  <a:pt x="3045" y="70840"/>
                </a:lnTo>
                <a:lnTo>
                  <a:pt x="4660" y="73367"/>
                </a:lnTo>
                <a:lnTo>
                  <a:pt x="6277" y="75919"/>
                </a:lnTo>
                <a:lnTo>
                  <a:pt x="8398" y="77928"/>
                </a:lnTo>
                <a:lnTo>
                  <a:pt x="11004" y="79411"/>
                </a:lnTo>
                <a:lnTo>
                  <a:pt x="10539" y="62815"/>
                </a:lnTo>
                <a:lnTo>
                  <a:pt x="9744" y="57797"/>
                </a:lnTo>
                <a:lnTo>
                  <a:pt x="9560" y="55219"/>
                </a:lnTo>
                <a:lnTo>
                  <a:pt x="9560" y="52591"/>
                </a:lnTo>
                <a:lnTo>
                  <a:pt x="9777" y="47688"/>
                </a:lnTo>
                <a:lnTo>
                  <a:pt x="10723" y="42886"/>
                </a:lnTo>
                <a:lnTo>
                  <a:pt x="12484" y="38862"/>
                </a:lnTo>
                <a:lnTo>
                  <a:pt x="14834" y="35434"/>
                </a:lnTo>
                <a:lnTo>
                  <a:pt x="18129" y="33122"/>
                </a:lnTo>
                <a:lnTo>
                  <a:pt x="22463" y="32536"/>
                </a:lnTo>
                <a:lnTo>
                  <a:pt x="25008" y="32536"/>
                </a:lnTo>
                <a:lnTo>
                  <a:pt x="29761" y="35053"/>
                </a:lnTo>
                <a:lnTo>
                  <a:pt x="34498" y="39178"/>
                </a:lnTo>
                <a:lnTo>
                  <a:pt x="36996" y="42392"/>
                </a:lnTo>
                <a:lnTo>
                  <a:pt x="36996" y="63272"/>
                </a:lnTo>
                <a:lnTo>
                  <a:pt x="35549" y="65152"/>
                </a:lnTo>
                <a:lnTo>
                  <a:pt x="32856" y="68046"/>
                </a:lnTo>
                <a:lnTo>
                  <a:pt x="29822" y="79160"/>
                </a:lnTo>
                <a:lnTo>
                  <a:pt x="32661" y="77496"/>
                </a:lnTo>
                <a:lnTo>
                  <a:pt x="35412" y="75171"/>
                </a:lnTo>
                <a:lnTo>
                  <a:pt x="38058" y="72200"/>
                </a:lnTo>
                <a:lnTo>
                  <a:pt x="38134" y="796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646108" y="2478298"/>
            <a:ext cx="47623" cy="77290"/>
          </a:xfrm>
          <a:custGeom>
            <a:avLst/>
            <a:gdLst/>
            <a:ahLst/>
            <a:cxnLst/>
            <a:rect l="l" t="t" r="r" b="b"/>
            <a:pathLst>
              <a:path w="47623" h="77290">
                <a:moveTo>
                  <a:pt x="13131" y="44156"/>
                </a:moveTo>
                <a:lnTo>
                  <a:pt x="10111" y="41248"/>
                </a:lnTo>
                <a:lnTo>
                  <a:pt x="10327" y="37716"/>
                </a:lnTo>
                <a:lnTo>
                  <a:pt x="11738" y="35139"/>
                </a:lnTo>
                <a:lnTo>
                  <a:pt x="14838" y="36003"/>
                </a:lnTo>
                <a:lnTo>
                  <a:pt x="12729" y="25120"/>
                </a:lnTo>
                <a:lnTo>
                  <a:pt x="11785" y="22412"/>
                </a:lnTo>
                <a:lnTo>
                  <a:pt x="11785" y="17423"/>
                </a:lnTo>
                <a:lnTo>
                  <a:pt x="12437" y="14528"/>
                </a:lnTo>
                <a:lnTo>
                  <a:pt x="13524" y="11871"/>
                </a:lnTo>
                <a:lnTo>
                  <a:pt x="16369" y="8851"/>
                </a:lnTo>
                <a:lnTo>
                  <a:pt x="19010" y="7620"/>
                </a:lnTo>
                <a:lnTo>
                  <a:pt x="22355" y="7299"/>
                </a:lnTo>
                <a:lnTo>
                  <a:pt x="25819" y="7299"/>
                </a:lnTo>
                <a:lnTo>
                  <a:pt x="28486" y="8304"/>
                </a:lnTo>
                <a:lnTo>
                  <a:pt x="32259" y="12293"/>
                </a:lnTo>
                <a:lnTo>
                  <a:pt x="33199" y="15062"/>
                </a:lnTo>
                <a:lnTo>
                  <a:pt x="33199" y="20126"/>
                </a:lnTo>
                <a:lnTo>
                  <a:pt x="32550" y="22974"/>
                </a:lnTo>
                <a:lnTo>
                  <a:pt x="31474" y="25587"/>
                </a:lnTo>
                <a:lnTo>
                  <a:pt x="32846" y="35279"/>
                </a:lnTo>
                <a:lnTo>
                  <a:pt x="36629" y="32445"/>
                </a:lnTo>
                <a:lnTo>
                  <a:pt x="39700" y="28892"/>
                </a:lnTo>
                <a:lnTo>
                  <a:pt x="41572" y="24241"/>
                </a:lnTo>
                <a:lnTo>
                  <a:pt x="42037" y="21577"/>
                </a:lnTo>
                <a:lnTo>
                  <a:pt x="42037" y="18553"/>
                </a:lnTo>
                <a:lnTo>
                  <a:pt x="41770" y="14997"/>
                </a:lnTo>
                <a:lnTo>
                  <a:pt x="40714" y="11630"/>
                </a:lnTo>
                <a:lnTo>
                  <a:pt x="38512" y="8710"/>
                </a:lnTo>
                <a:lnTo>
                  <a:pt x="45712" y="8710"/>
                </a:lnTo>
                <a:lnTo>
                  <a:pt x="47094" y="7796"/>
                </a:lnTo>
                <a:lnTo>
                  <a:pt x="47623" y="4876"/>
                </a:lnTo>
                <a:lnTo>
                  <a:pt x="47623" y="3556"/>
                </a:lnTo>
                <a:lnTo>
                  <a:pt x="45712" y="989"/>
                </a:lnTo>
                <a:lnTo>
                  <a:pt x="30520" y="989"/>
                </a:lnTo>
                <a:lnTo>
                  <a:pt x="28119" y="431"/>
                </a:lnTo>
                <a:lnTo>
                  <a:pt x="25473" y="88"/>
                </a:lnTo>
                <a:lnTo>
                  <a:pt x="19683" y="0"/>
                </a:lnTo>
                <a:lnTo>
                  <a:pt x="17073" y="431"/>
                </a:lnTo>
                <a:lnTo>
                  <a:pt x="12264" y="2184"/>
                </a:lnTo>
                <a:lnTo>
                  <a:pt x="8492" y="5053"/>
                </a:lnTo>
                <a:lnTo>
                  <a:pt x="5431" y="8671"/>
                </a:lnTo>
                <a:lnTo>
                  <a:pt x="3498" y="13384"/>
                </a:lnTo>
                <a:lnTo>
                  <a:pt x="3008" y="16051"/>
                </a:lnTo>
                <a:lnTo>
                  <a:pt x="3008" y="21577"/>
                </a:lnTo>
                <a:lnTo>
                  <a:pt x="3351" y="23749"/>
                </a:lnTo>
                <a:lnTo>
                  <a:pt x="4701" y="27341"/>
                </a:lnTo>
                <a:lnTo>
                  <a:pt x="6767" y="30391"/>
                </a:lnTo>
                <a:lnTo>
                  <a:pt x="4232" y="33526"/>
                </a:lnTo>
                <a:lnTo>
                  <a:pt x="2360" y="37233"/>
                </a:lnTo>
                <a:lnTo>
                  <a:pt x="1896" y="41694"/>
                </a:lnTo>
                <a:lnTo>
                  <a:pt x="2335" y="44980"/>
                </a:lnTo>
                <a:lnTo>
                  <a:pt x="4085" y="47929"/>
                </a:lnTo>
                <a:lnTo>
                  <a:pt x="7268" y="50100"/>
                </a:lnTo>
                <a:lnTo>
                  <a:pt x="4110" y="53035"/>
                </a:lnTo>
                <a:lnTo>
                  <a:pt x="1824" y="56134"/>
                </a:lnTo>
                <a:lnTo>
                  <a:pt x="438" y="59561"/>
                </a:lnTo>
                <a:lnTo>
                  <a:pt x="0" y="63268"/>
                </a:lnTo>
                <a:lnTo>
                  <a:pt x="398" y="67132"/>
                </a:lnTo>
                <a:lnTo>
                  <a:pt x="2040" y="70584"/>
                </a:lnTo>
                <a:lnTo>
                  <a:pt x="5201" y="73303"/>
                </a:lnTo>
                <a:lnTo>
                  <a:pt x="9363" y="75498"/>
                </a:lnTo>
                <a:lnTo>
                  <a:pt x="12739" y="68058"/>
                </a:lnTo>
                <a:lnTo>
                  <a:pt x="9046" y="64857"/>
                </a:lnTo>
                <a:lnTo>
                  <a:pt x="9046" y="61530"/>
                </a:lnTo>
                <a:lnTo>
                  <a:pt x="9780" y="58406"/>
                </a:lnTo>
                <a:lnTo>
                  <a:pt x="12034" y="55115"/>
                </a:lnTo>
                <a:lnTo>
                  <a:pt x="14982" y="52360"/>
                </a:lnTo>
                <a:lnTo>
                  <a:pt x="13131" y="44156"/>
                </a:lnTo>
                <a:close/>
              </a:path>
              <a:path w="47623" h="77290">
                <a:moveTo>
                  <a:pt x="12729" y="25120"/>
                </a:moveTo>
                <a:lnTo>
                  <a:pt x="14838" y="36003"/>
                </a:lnTo>
                <a:lnTo>
                  <a:pt x="18531" y="37122"/>
                </a:lnTo>
                <a:lnTo>
                  <a:pt x="22524" y="37400"/>
                </a:lnTo>
                <a:lnTo>
                  <a:pt x="25426" y="37400"/>
                </a:lnTo>
                <a:lnTo>
                  <a:pt x="28068" y="36982"/>
                </a:lnTo>
                <a:lnTo>
                  <a:pt x="32846" y="35279"/>
                </a:lnTo>
                <a:lnTo>
                  <a:pt x="31474" y="25587"/>
                </a:lnTo>
                <a:lnTo>
                  <a:pt x="28623" y="28536"/>
                </a:lnTo>
                <a:lnTo>
                  <a:pt x="25930" y="29742"/>
                </a:lnTo>
                <a:lnTo>
                  <a:pt x="22524" y="30034"/>
                </a:lnTo>
                <a:lnTo>
                  <a:pt x="19133" y="30034"/>
                </a:lnTo>
                <a:lnTo>
                  <a:pt x="16498" y="29055"/>
                </a:lnTo>
                <a:lnTo>
                  <a:pt x="12729" y="25120"/>
                </a:lnTo>
                <a:close/>
              </a:path>
              <a:path w="47623" h="77290">
                <a:moveTo>
                  <a:pt x="31021" y="52908"/>
                </a:moveTo>
                <a:lnTo>
                  <a:pt x="33421" y="53553"/>
                </a:lnTo>
                <a:lnTo>
                  <a:pt x="36956" y="55979"/>
                </a:lnTo>
                <a:lnTo>
                  <a:pt x="37839" y="59954"/>
                </a:lnTo>
                <a:lnTo>
                  <a:pt x="37839" y="61264"/>
                </a:lnTo>
                <a:lnTo>
                  <a:pt x="36578" y="64922"/>
                </a:lnTo>
                <a:lnTo>
                  <a:pt x="33446" y="67840"/>
                </a:lnTo>
                <a:lnTo>
                  <a:pt x="30041" y="69151"/>
                </a:lnTo>
                <a:lnTo>
                  <a:pt x="25819" y="69987"/>
                </a:lnTo>
                <a:lnTo>
                  <a:pt x="18629" y="69987"/>
                </a:lnTo>
                <a:lnTo>
                  <a:pt x="15201" y="69342"/>
                </a:lnTo>
                <a:lnTo>
                  <a:pt x="12739" y="68058"/>
                </a:lnTo>
                <a:lnTo>
                  <a:pt x="9363" y="75498"/>
                </a:lnTo>
                <a:lnTo>
                  <a:pt x="12203" y="76225"/>
                </a:lnTo>
                <a:lnTo>
                  <a:pt x="15068" y="76935"/>
                </a:lnTo>
                <a:lnTo>
                  <a:pt x="18517" y="77290"/>
                </a:lnTo>
                <a:lnTo>
                  <a:pt x="26798" y="77290"/>
                </a:lnTo>
                <a:lnTo>
                  <a:pt x="30434" y="76819"/>
                </a:lnTo>
                <a:lnTo>
                  <a:pt x="33529" y="75879"/>
                </a:lnTo>
                <a:lnTo>
                  <a:pt x="36629" y="74930"/>
                </a:lnTo>
                <a:lnTo>
                  <a:pt x="41158" y="71981"/>
                </a:lnTo>
                <a:lnTo>
                  <a:pt x="44646" y="68439"/>
                </a:lnTo>
                <a:lnTo>
                  <a:pt x="46579" y="64108"/>
                </a:lnTo>
                <a:lnTo>
                  <a:pt x="47058" y="59436"/>
                </a:lnTo>
                <a:lnTo>
                  <a:pt x="46630" y="55154"/>
                </a:lnTo>
                <a:lnTo>
                  <a:pt x="44916" y="51713"/>
                </a:lnTo>
                <a:lnTo>
                  <a:pt x="42198" y="49085"/>
                </a:lnTo>
                <a:lnTo>
                  <a:pt x="38868" y="46989"/>
                </a:lnTo>
                <a:lnTo>
                  <a:pt x="34696" y="45730"/>
                </a:lnTo>
                <a:lnTo>
                  <a:pt x="29894" y="45298"/>
                </a:lnTo>
                <a:lnTo>
                  <a:pt x="16771" y="44715"/>
                </a:lnTo>
                <a:lnTo>
                  <a:pt x="13131" y="44156"/>
                </a:lnTo>
                <a:lnTo>
                  <a:pt x="14982" y="52360"/>
                </a:lnTo>
                <a:lnTo>
                  <a:pt x="27997" y="52818"/>
                </a:lnTo>
                <a:lnTo>
                  <a:pt x="31021" y="52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702220" y="2478192"/>
            <a:ext cx="46267" cy="57341"/>
          </a:xfrm>
          <a:custGeom>
            <a:avLst/>
            <a:gdLst/>
            <a:ahLst/>
            <a:cxnLst/>
            <a:rect l="l" t="t" r="r" b="b"/>
            <a:pathLst>
              <a:path w="46267" h="57341">
                <a:moveTo>
                  <a:pt x="525" y="37782"/>
                </a:moveTo>
                <a:lnTo>
                  <a:pt x="1605" y="41324"/>
                </a:lnTo>
                <a:lnTo>
                  <a:pt x="2696" y="44895"/>
                </a:lnTo>
                <a:lnTo>
                  <a:pt x="4298" y="47854"/>
                </a:lnTo>
                <a:lnTo>
                  <a:pt x="8547" y="52564"/>
                </a:lnTo>
                <a:lnTo>
                  <a:pt x="11167" y="54342"/>
                </a:lnTo>
                <a:lnTo>
                  <a:pt x="14274" y="55548"/>
                </a:lnTo>
                <a:lnTo>
                  <a:pt x="17373" y="56733"/>
                </a:lnTo>
                <a:lnTo>
                  <a:pt x="20999" y="57341"/>
                </a:lnTo>
                <a:lnTo>
                  <a:pt x="25135" y="57341"/>
                </a:lnTo>
                <a:lnTo>
                  <a:pt x="29776" y="57161"/>
                </a:lnTo>
                <a:lnTo>
                  <a:pt x="33987" y="56427"/>
                </a:lnTo>
                <a:lnTo>
                  <a:pt x="37440" y="55548"/>
                </a:lnTo>
                <a:lnTo>
                  <a:pt x="41346" y="54115"/>
                </a:lnTo>
                <a:lnTo>
                  <a:pt x="44002" y="51347"/>
                </a:lnTo>
                <a:lnTo>
                  <a:pt x="44150" y="48639"/>
                </a:lnTo>
                <a:lnTo>
                  <a:pt x="43341" y="45835"/>
                </a:lnTo>
                <a:lnTo>
                  <a:pt x="40633" y="46227"/>
                </a:lnTo>
                <a:lnTo>
                  <a:pt x="37256" y="47599"/>
                </a:lnTo>
                <a:lnTo>
                  <a:pt x="34283" y="48553"/>
                </a:lnTo>
                <a:lnTo>
                  <a:pt x="30535" y="49363"/>
                </a:lnTo>
                <a:lnTo>
                  <a:pt x="26007" y="49569"/>
                </a:lnTo>
                <a:lnTo>
                  <a:pt x="22967" y="49569"/>
                </a:lnTo>
                <a:lnTo>
                  <a:pt x="20412" y="49122"/>
                </a:lnTo>
                <a:lnTo>
                  <a:pt x="16211" y="47344"/>
                </a:lnTo>
                <a:lnTo>
                  <a:pt x="13201" y="44413"/>
                </a:lnTo>
                <a:lnTo>
                  <a:pt x="10947" y="40766"/>
                </a:lnTo>
                <a:lnTo>
                  <a:pt x="9820" y="36118"/>
                </a:lnTo>
                <a:lnTo>
                  <a:pt x="9547" y="33502"/>
                </a:lnTo>
                <a:lnTo>
                  <a:pt x="9547" y="30606"/>
                </a:lnTo>
                <a:lnTo>
                  <a:pt x="42682" y="30606"/>
                </a:lnTo>
                <a:lnTo>
                  <a:pt x="36986" y="23597"/>
                </a:lnTo>
                <a:lnTo>
                  <a:pt x="9547" y="23597"/>
                </a:lnTo>
                <a:lnTo>
                  <a:pt x="8608" y="5245"/>
                </a:lnTo>
                <a:lnTo>
                  <a:pt x="4395" y="10224"/>
                </a:lnTo>
                <a:lnTo>
                  <a:pt x="2782" y="13270"/>
                </a:lnTo>
                <a:lnTo>
                  <a:pt x="1667" y="16841"/>
                </a:lnTo>
                <a:lnTo>
                  <a:pt x="539" y="20408"/>
                </a:lnTo>
                <a:lnTo>
                  <a:pt x="0" y="24433"/>
                </a:lnTo>
                <a:lnTo>
                  <a:pt x="0" y="33642"/>
                </a:lnTo>
                <a:lnTo>
                  <a:pt x="525" y="37782"/>
                </a:lnTo>
                <a:close/>
              </a:path>
              <a:path w="46267" h="57341">
                <a:moveTo>
                  <a:pt x="46267" y="21283"/>
                </a:moveTo>
                <a:lnTo>
                  <a:pt x="45849" y="18097"/>
                </a:lnTo>
                <a:lnTo>
                  <a:pt x="45007" y="15099"/>
                </a:lnTo>
                <a:lnTo>
                  <a:pt x="44171" y="12103"/>
                </a:lnTo>
                <a:lnTo>
                  <a:pt x="42851" y="9500"/>
                </a:lnTo>
                <a:lnTo>
                  <a:pt x="41073" y="7275"/>
                </a:lnTo>
                <a:lnTo>
                  <a:pt x="37001" y="3276"/>
                </a:lnTo>
                <a:lnTo>
                  <a:pt x="34221" y="1969"/>
                </a:lnTo>
                <a:lnTo>
                  <a:pt x="31454" y="648"/>
                </a:lnTo>
                <a:lnTo>
                  <a:pt x="28087" y="0"/>
                </a:lnTo>
                <a:lnTo>
                  <a:pt x="20444" y="0"/>
                </a:lnTo>
                <a:lnTo>
                  <a:pt x="17118" y="659"/>
                </a:lnTo>
                <a:lnTo>
                  <a:pt x="14130" y="1995"/>
                </a:lnTo>
                <a:lnTo>
                  <a:pt x="11156" y="3327"/>
                </a:lnTo>
                <a:lnTo>
                  <a:pt x="8608" y="5245"/>
                </a:lnTo>
                <a:lnTo>
                  <a:pt x="9547" y="23597"/>
                </a:lnTo>
                <a:lnTo>
                  <a:pt x="9979" y="19429"/>
                </a:lnTo>
                <a:lnTo>
                  <a:pt x="11253" y="15519"/>
                </a:lnTo>
                <a:lnTo>
                  <a:pt x="13305" y="12344"/>
                </a:lnTo>
                <a:lnTo>
                  <a:pt x="15915" y="9691"/>
                </a:lnTo>
                <a:lnTo>
                  <a:pt x="19378" y="7923"/>
                </a:lnTo>
                <a:lnTo>
                  <a:pt x="23666" y="7466"/>
                </a:lnTo>
                <a:lnTo>
                  <a:pt x="28122" y="7466"/>
                </a:lnTo>
                <a:lnTo>
                  <a:pt x="31489" y="8902"/>
                </a:lnTo>
                <a:lnTo>
                  <a:pt x="33754" y="11761"/>
                </a:lnTo>
                <a:lnTo>
                  <a:pt x="36032" y="14630"/>
                </a:lnTo>
                <a:lnTo>
                  <a:pt x="37109" y="18568"/>
                </a:lnTo>
                <a:lnTo>
                  <a:pt x="36986" y="23597"/>
                </a:lnTo>
                <a:lnTo>
                  <a:pt x="42682" y="30606"/>
                </a:lnTo>
                <a:lnTo>
                  <a:pt x="45910" y="29019"/>
                </a:lnTo>
                <a:lnTo>
                  <a:pt x="46267" y="26442"/>
                </a:lnTo>
                <a:lnTo>
                  <a:pt x="46267" y="212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758471" y="2478189"/>
            <a:ext cx="35603" cy="57341"/>
          </a:xfrm>
          <a:custGeom>
            <a:avLst/>
            <a:gdLst/>
            <a:ahLst/>
            <a:cxnLst/>
            <a:rect l="l" t="t" r="r" b="b"/>
            <a:pathLst>
              <a:path w="35603" h="57341">
                <a:moveTo>
                  <a:pt x="463" y="52186"/>
                </a:moveTo>
                <a:lnTo>
                  <a:pt x="3135" y="54422"/>
                </a:lnTo>
                <a:lnTo>
                  <a:pt x="6389" y="55803"/>
                </a:lnTo>
                <a:lnTo>
                  <a:pt x="9132" y="56617"/>
                </a:lnTo>
                <a:lnTo>
                  <a:pt x="12390" y="57200"/>
                </a:lnTo>
                <a:lnTo>
                  <a:pt x="15875" y="57341"/>
                </a:lnTo>
                <a:lnTo>
                  <a:pt x="18776" y="57341"/>
                </a:lnTo>
                <a:lnTo>
                  <a:pt x="21447" y="56974"/>
                </a:lnTo>
                <a:lnTo>
                  <a:pt x="23860" y="56235"/>
                </a:lnTo>
                <a:lnTo>
                  <a:pt x="28367" y="54422"/>
                </a:lnTo>
                <a:lnTo>
                  <a:pt x="31870" y="51563"/>
                </a:lnTo>
                <a:lnTo>
                  <a:pt x="34182" y="47729"/>
                </a:lnTo>
                <a:lnTo>
                  <a:pt x="35603" y="43258"/>
                </a:lnTo>
                <a:lnTo>
                  <a:pt x="35603" y="40590"/>
                </a:lnTo>
                <a:lnTo>
                  <a:pt x="35247" y="36410"/>
                </a:lnTo>
                <a:lnTo>
                  <a:pt x="33789" y="33159"/>
                </a:lnTo>
                <a:lnTo>
                  <a:pt x="30434" y="29452"/>
                </a:lnTo>
                <a:lnTo>
                  <a:pt x="27532" y="27649"/>
                </a:lnTo>
                <a:lnTo>
                  <a:pt x="24410" y="26101"/>
                </a:lnTo>
                <a:lnTo>
                  <a:pt x="21243" y="24790"/>
                </a:lnTo>
                <a:lnTo>
                  <a:pt x="18158" y="23534"/>
                </a:lnTo>
                <a:lnTo>
                  <a:pt x="15278" y="22227"/>
                </a:lnTo>
                <a:lnTo>
                  <a:pt x="11911" y="19775"/>
                </a:lnTo>
                <a:lnTo>
                  <a:pt x="10064" y="16474"/>
                </a:lnTo>
                <a:lnTo>
                  <a:pt x="10259" y="12867"/>
                </a:lnTo>
                <a:lnTo>
                  <a:pt x="12390" y="9540"/>
                </a:lnTo>
                <a:lnTo>
                  <a:pt x="15313" y="7978"/>
                </a:lnTo>
                <a:lnTo>
                  <a:pt x="17887" y="7416"/>
                </a:lnTo>
                <a:lnTo>
                  <a:pt x="21188" y="7416"/>
                </a:lnTo>
                <a:lnTo>
                  <a:pt x="24119" y="8054"/>
                </a:lnTo>
                <a:lnTo>
                  <a:pt x="26664" y="8943"/>
                </a:lnTo>
                <a:lnTo>
                  <a:pt x="29490" y="10350"/>
                </a:lnTo>
                <a:lnTo>
                  <a:pt x="32543" y="10858"/>
                </a:lnTo>
                <a:lnTo>
                  <a:pt x="33028" y="8305"/>
                </a:lnTo>
                <a:lnTo>
                  <a:pt x="32881" y="5666"/>
                </a:lnTo>
                <a:lnTo>
                  <a:pt x="31315" y="3114"/>
                </a:lnTo>
                <a:lnTo>
                  <a:pt x="28295" y="1563"/>
                </a:lnTo>
                <a:lnTo>
                  <a:pt x="24926" y="584"/>
                </a:lnTo>
                <a:lnTo>
                  <a:pt x="22244" y="101"/>
                </a:lnTo>
                <a:lnTo>
                  <a:pt x="16502" y="0"/>
                </a:lnTo>
                <a:lnTo>
                  <a:pt x="13834" y="421"/>
                </a:lnTo>
                <a:lnTo>
                  <a:pt x="9254" y="2134"/>
                </a:lnTo>
                <a:lnTo>
                  <a:pt x="5802" y="4662"/>
                </a:lnTo>
                <a:lnTo>
                  <a:pt x="3141" y="7722"/>
                </a:lnTo>
                <a:lnTo>
                  <a:pt x="1611" y="11470"/>
                </a:lnTo>
                <a:lnTo>
                  <a:pt x="1223" y="15469"/>
                </a:lnTo>
                <a:lnTo>
                  <a:pt x="1590" y="19786"/>
                </a:lnTo>
                <a:lnTo>
                  <a:pt x="3045" y="23116"/>
                </a:lnTo>
                <a:lnTo>
                  <a:pt x="6389" y="26939"/>
                </a:lnTo>
                <a:lnTo>
                  <a:pt x="9254" y="28779"/>
                </a:lnTo>
                <a:lnTo>
                  <a:pt x="12301" y="30355"/>
                </a:lnTo>
                <a:lnTo>
                  <a:pt x="15460" y="31673"/>
                </a:lnTo>
                <a:lnTo>
                  <a:pt x="18496" y="32908"/>
                </a:lnTo>
                <a:lnTo>
                  <a:pt x="21325" y="34189"/>
                </a:lnTo>
                <a:lnTo>
                  <a:pt x="24667" y="36626"/>
                </a:lnTo>
                <a:lnTo>
                  <a:pt x="26492" y="39866"/>
                </a:lnTo>
                <a:lnTo>
                  <a:pt x="26492" y="42776"/>
                </a:lnTo>
                <a:lnTo>
                  <a:pt x="25232" y="46102"/>
                </a:lnTo>
                <a:lnTo>
                  <a:pt x="22646" y="48298"/>
                </a:lnTo>
                <a:lnTo>
                  <a:pt x="19025" y="49518"/>
                </a:lnTo>
                <a:lnTo>
                  <a:pt x="16037" y="49695"/>
                </a:lnTo>
                <a:lnTo>
                  <a:pt x="12105" y="49428"/>
                </a:lnTo>
                <a:lnTo>
                  <a:pt x="8902" y="48376"/>
                </a:lnTo>
                <a:lnTo>
                  <a:pt x="6338" y="47207"/>
                </a:lnTo>
                <a:lnTo>
                  <a:pt x="3375" y="45493"/>
                </a:lnTo>
                <a:lnTo>
                  <a:pt x="265" y="45886"/>
                </a:lnTo>
                <a:lnTo>
                  <a:pt x="0" y="48643"/>
                </a:lnTo>
                <a:lnTo>
                  <a:pt x="463" y="521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532595" y="2634404"/>
            <a:ext cx="33091" cy="0"/>
          </a:xfrm>
          <a:custGeom>
            <a:avLst/>
            <a:gdLst/>
            <a:ahLst/>
            <a:cxnLst/>
            <a:rect l="l" t="t" r="r" b="b"/>
            <a:pathLst>
              <a:path w="33091">
                <a:moveTo>
                  <a:pt x="0" y="0"/>
                </a:moveTo>
                <a:lnTo>
                  <a:pt x="33091" y="0"/>
                </a:lnTo>
              </a:path>
            </a:pathLst>
          </a:custGeom>
          <a:ln w="35585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674154" y="2601187"/>
            <a:ext cx="64663" cy="77227"/>
          </a:xfrm>
          <a:custGeom>
            <a:avLst/>
            <a:gdLst/>
            <a:ahLst/>
            <a:cxnLst/>
            <a:rect l="l" t="t" r="r" b="b"/>
            <a:pathLst>
              <a:path w="64663" h="77227">
                <a:moveTo>
                  <a:pt x="10158" y="34340"/>
                </a:moveTo>
                <a:lnTo>
                  <a:pt x="10537" y="30542"/>
                </a:lnTo>
                <a:lnTo>
                  <a:pt x="11308" y="26924"/>
                </a:lnTo>
                <a:lnTo>
                  <a:pt x="12071" y="23317"/>
                </a:lnTo>
                <a:lnTo>
                  <a:pt x="13341" y="20152"/>
                </a:lnTo>
                <a:lnTo>
                  <a:pt x="15105" y="17449"/>
                </a:lnTo>
                <a:lnTo>
                  <a:pt x="16884" y="14742"/>
                </a:lnTo>
                <a:lnTo>
                  <a:pt x="19170" y="12571"/>
                </a:lnTo>
                <a:lnTo>
                  <a:pt x="22000" y="10947"/>
                </a:lnTo>
                <a:lnTo>
                  <a:pt x="24825" y="9320"/>
                </a:lnTo>
                <a:lnTo>
                  <a:pt x="28328" y="8521"/>
                </a:lnTo>
                <a:lnTo>
                  <a:pt x="36662" y="8521"/>
                </a:lnTo>
                <a:lnTo>
                  <a:pt x="40154" y="9269"/>
                </a:lnTo>
                <a:lnTo>
                  <a:pt x="42994" y="10767"/>
                </a:lnTo>
                <a:lnTo>
                  <a:pt x="45813" y="12279"/>
                </a:lnTo>
                <a:lnTo>
                  <a:pt x="48088" y="14375"/>
                </a:lnTo>
                <a:lnTo>
                  <a:pt x="49766" y="17053"/>
                </a:lnTo>
                <a:lnTo>
                  <a:pt x="51465" y="19745"/>
                </a:lnTo>
                <a:lnTo>
                  <a:pt x="52678" y="22920"/>
                </a:lnTo>
                <a:lnTo>
                  <a:pt x="53402" y="26568"/>
                </a:lnTo>
                <a:lnTo>
                  <a:pt x="54122" y="30225"/>
                </a:lnTo>
                <a:lnTo>
                  <a:pt x="54493" y="34174"/>
                </a:lnTo>
                <a:lnTo>
                  <a:pt x="54493" y="42480"/>
                </a:lnTo>
                <a:lnTo>
                  <a:pt x="54122" y="46342"/>
                </a:lnTo>
                <a:lnTo>
                  <a:pt x="53362" y="49960"/>
                </a:lnTo>
                <a:lnTo>
                  <a:pt x="52632" y="53592"/>
                </a:lnTo>
                <a:lnTo>
                  <a:pt x="51382" y="56793"/>
                </a:lnTo>
                <a:lnTo>
                  <a:pt x="49644" y="59561"/>
                </a:lnTo>
                <a:lnTo>
                  <a:pt x="47880" y="62330"/>
                </a:lnTo>
                <a:lnTo>
                  <a:pt x="45565" y="64526"/>
                </a:lnTo>
                <a:lnTo>
                  <a:pt x="42713" y="66153"/>
                </a:lnTo>
                <a:lnTo>
                  <a:pt x="39848" y="67777"/>
                </a:lnTo>
                <a:lnTo>
                  <a:pt x="36309" y="68579"/>
                </a:lnTo>
                <a:lnTo>
                  <a:pt x="27863" y="68579"/>
                </a:lnTo>
                <a:lnTo>
                  <a:pt x="24335" y="67830"/>
                </a:lnTo>
                <a:lnTo>
                  <a:pt x="26186" y="77227"/>
                </a:lnTo>
                <a:lnTo>
                  <a:pt x="37144" y="77227"/>
                </a:lnTo>
                <a:lnTo>
                  <a:pt x="41976" y="76301"/>
                </a:lnTo>
                <a:lnTo>
                  <a:pt x="46104" y="74472"/>
                </a:lnTo>
                <a:lnTo>
                  <a:pt x="50231" y="72630"/>
                </a:lnTo>
                <a:lnTo>
                  <a:pt x="53682" y="70002"/>
                </a:lnTo>
                <a:lnTo>
                  <a:pt x="56415" y="66586"/>
                </a:lnTo>
                <a:lnTo>
                  <a:pt x="59155" y="63154"/>
                </a:lnTo>
                <a:lnTo>
                  <a:pt x="61213" y="59014"/>
                </a:lnTo>
                <a:lnTo>
                  <a:pt x="62597" y="54140"/>
                </a:lnTo>
                <a:lnTo>
                  <a:pt x="63964" y="49273"/>
                </a:lnTo>
                <a:lnTo>
                  <a:pt x="64663" y="43801"/>
                </a:lnTo>
                <a:lnTo>
                  <a:pt x="64663" y="31672"/>
                </a:lnTo>
                <a:lnTo>
                  <a:pt x="64015" y="26287"/>
                </a:lnTo>
                <a:lnTo>
                  <a:pt x="62730" y="21588"/>
                </a:lnTo>
                <a:lnTo>
                  <a:pt x="61445" y="16890"/>
                </a:lnTo>
                <a:lnTo>
                  <a:pt x="59486" y="12938"/>
                </a:lnTo>
                <a:lnTo>
                  <a:pt x="56855" y="9752"/>
                </a:lnTo>
                <a:lnTo>
                  <a:pt x="54234" y="6565"/>
                </a:lnTo>
                <a:lnTo>
                  <a:pt x="50951" y="4150"/>
                </a:lnTo>
                <a:lnTo>
                  <a:pt x="46997" y="2487"/>
                </a:lnTo>
                <a:lnTo>
                  <a:pt x="43041" y="824"/>
                </a:lnTo>
                <a:lnTo>
                  <a:pt x="38416" y="0"/>
                </a:lnTo>
                <a:lnTo>
                  <a:pt x="27569" y="0"/>
                </a:lnTo>
                <a:lnTo>
                  <a:pt x="22734" y="914"/>
                </a:lnTo>
                <a:lnTo>
                  <a:pt x="18594" y="2743"/>
                </a:lnTo>
                <a:lnTo>
                  <a:pt x="14457" y="4582"/>
                </a:lnTo>
                <a:lnTo>
                  <a:pt x="11019" y="7185"/>
                </a:lnTo>
                <a:lnTo>
                  <a:pt x="8272" y="10576"/>
                </a:lnTo>
                <a:lnTo>
                  <a:pt x="5507" y="13943"/>
                </a:lnTo>
                <a:lnTo>
                  <a:pt x="3437" y="18058"/>
                </a:lnTo>
                <a:lnTo>
                  <a:pt x="2066" y="22885"/>
                </a:lnTo>
                <a:lnTo>
                  <a:pt x="673" y="27724"/>
                </a:lnTo>
                <a:lnTo>
                  <a:pt x="0" y="33094"/>
                </a:lnTo>
                <a:lnTo>
                  <a:pt x="0" y="45198"/>
                </a:lnTo>
                <a:lnTo>
                  <a:pt x="633" y="50659"/>
                </a:lnTo>
                <a:lnTo>
                  <a:pt x="1897" y="55421"/>
                </a:lnTo>
                <a:lnTo>
                  <a:pt x="3168" y="60170"/>
                </a:lnTo>
                <a:lnTo>
                  <a:pt x="5090" y="64145"/>
                </a:lnTo>
                <a:lnTo>
                  <a:pt x="7675" y="67359"/>
                </a:lnTo>
                <a:lnTo>
                  <a:pt x="10270" y="70573"/>
                </a:lnTo>
                <a:lnTo>
                  <a:pt x="13535" y="73022"/>
                </a:lnTo>
                <a:lnTo>
                  <a:pt x="13121" y="57401"/>
                </a:lnTo>
                <a:lnTo>
                  <a:pt x="11922" y="54201"/>
                </a:lnTo>
                <a:lnTo>
                  <a:pt x="11225" y="50482"/>
                </a:lnTo>
                <a:lnTo>
                  <a:pt x="10515" y="46771"/>
                </a:lnTo>
                <a:lnTo>
                  <a:pt x="10158" y="42721"/>
                </a:lnTo>
                <a:lnTo>
                  <a:pt x="10158" y="34340"/>
                </a:lnTo>
                <a:close/>
              </a:path>
              <a:path w="64663" h="77227">
                <a:moveTo>
                  <a:pt x="16476" y="62773"/>
                </a:moveTo>
                <a:lnTo>
                  <a:pt x="14799" y="60083"/>
                </a:lnTo>
                <a:lnTo>
                  <a:pt x="13121" y="57401"/>
                </a:lnTo>
                <a:lnTo>
                  <a:pt x="13535" y="73022"/>
                </a:lnTo>
                <a:lnTo>
                  <a:pt x="17503" y="74688"/>
                </a:lnTo>
                <a:lnTo>
                  <a:pt x="21484" y="76377"/>
                </a:lnTo>
                <a:lnTo>
                  <a:pt x="26186" y="77227"/>
                </a:lnTo>
                <a:lnTo>
                  <a:pt x="24335" y="67830"/>
                </a:lnTo>
                <a:lnTo>
                  <a:pt x="21531" y="66344"/>
                </a:lnTo>
                <a:lnTo>
                  <a:pt x="18719" y="64857"/>
                </a:lnTo>
                <a:lnTo>
                  <a:pt x="16476" y="627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752177" y="2621880"/>
            <a:ext cx="43373" cy="56526"/>
          </a:xfrm>
          <a:custGeom>
            <a:avLst/>
            <a:gdLst/>
            <a:ahLst/>
            <a:cxnLst/>
            <a:rect l="l" t="t" r="r" b="b"/>
            <a:pathLst>
              <a:path w="43373" h="56526">
                <a:moveTo>
                  <a:pt x="9277" y="1791"/>
                </a:moveTo>
                <a:lnTo>
                  <a:pt x="8910" y="798"/>
                </a:lnTo>
                <a:lnTo>
                  <a:pt x="6275" y="24"/>
                </a:lnTo>
                <a:lnTo>
                  <a:pt x="2995" y="24"/>
                </a:lnTo>
                <a:lnTo>
                  <a:pt x="0" y="1791"/>
                </a:lnTo>
                <a:lnTo>
                  <a:pt x="0" y="37237"/>
                </a:lnTo>
                <a:lnTo>
                  <a:pt x="303" y="40463"/>
                </a:lnTo>
                <a:lnTo>
                  <a:pt x="914" y="43102"/>
                </a:lnTo>
                <a:lnTo>
                  <a:pt x="1541" y="45759"/>
                </a:lnTo>
                <a:lnTo>
                  <a:pt x="3963" y="50050"/>
                </a:lnTo>
                <a:lnTo>
                  <a:pt x="7244" y="53632"/>
                </a:lnTo>
                <a:lnTo>
                  <a:pt x="11822" y="55943"/>
                </a:lnTo>
                <a:lnTo>
                  <a:pt x="14641" y="56526"/>
                </a:lnTo>
                <a:lnTo>
                  <a:pt x="20869" y="56526"/>
                </a:lnTo>
                <a:lnTo>
                  <a:pt x="23713" y="55778"/>
                </a:lnTo>
                <a:lnTo>
                  <a:pt x="26493" y="54254"/>
                </a:lnTo>
                <a:lnTo>
                  <a:pt x="29297" y="52757"/>
                </a:lnTo>
                <a:lnTo>
                  <a:pt x="32119" y="50366"/>
                </a:lnTo>
                <a:lnTo>
                  <a:pt x="34988" y="47080"/>
                </a:lnTo>
                <a:lnTo>
                  <a:pt x="35050" y="54546"/>
                </a:lnTo>
                <a:lnTo>
                  <a:pt x="37617" y="55741"/>
                </a:lnTo>
                <a:lnTo>
                  <a:pt x="40619" y="55741"/>
                </a:lnTo>
                <a:lnTo>
                  <a:pt x="43373" y="53973"/>
                </a:lnTo>
                <a:lnTo>
                  <a:pt x="43373" y="1791"/>
                </a:lnTo>
                <a:lnTo>
                  <a:pt x="42368" y="431"/>
                </a:lnTo>
                <a:lnTo>
                  <a:pt x="39629" y="0"/>
                </a:lnTo>
                <a:lnTo>
                  <a:pt x="37044" y="24"/>
                </a:lnTo>
                <a:lnTo>
                  <a:pt x="34091" y="1791"/>
                </a:lnTo>
                <a:lnTo>
                  <a:pt x="34091" y="38263"/>
                </a:lnTo>
                <a:lnTo>
                  <a:pt x="31525" y="41542"/>
                </a:lnTo>
                <a:lnTo>
                  <a:pt x="29099" y="44044"/>
                </a:lnTo>
                <a:lnTo>
                  <a:pt x="24505" y="47433"/>
                </a:lnTo>
                <a:lnTo>
                  <a:pt x="19904" y="48296"/>
                </a:lnTo>
                <a:lnTo>
                  <a:pt x="16549" y="47929"/>
                </a:lnTo>
                <a:lnTo>
                  <a:pt x="12752" y="45502"/>
                </a:lnTo>
                <a:lnTo>
                  <a:pt x="11002" y="42914"/>
                </a:lnTo>
                <a:lnTo>
                  <a:pt x="9928" y="39509"/>
                </a:lnTo>
                <a:lnTo>
                  <a:pt x="9277" y="35218"/>
                </a:lnTo>
                <a:lnTo>
                  <a:pt x="9277" y="1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812448" y="2621059"/>
            <a:ext cx="29372" cy="56588"/>
          </a:xfrm>
          <a:custGeom>
            <a:avLst/>
            <a:gdLst/>
            <a:ahLst/>
            <a:cxnLst/>
            <a:rect l="l" t="t" r="r" b="b"/>
            <a:pathLst>
              <a:path w="29372" h="56588">
                <a:moveTo>
                  <a:pt x="0" y="2603"/>
                </a:moveTo>
                <a:lnTo>
                  <a:pt x="0" y="54799"/>
                </a:lnTo>
                <a:lnTo>
                  <a:pt x="918" y="56131"/>
                </a:lnTo>
                <a:lnTo>
                  <a:pt x="3686" y="56588"/>
                </a:lnTo>
                <a:lnTo>
                  <a:pt x="6267" y="56563"/>
                </a:lnTo>
                <a:lnTo>
                  <a:pt x="9234" y="54799"/>
                </a:lnTo>
                <a:lnTo>
                  <a:pt x="9234" y="20469"/>
                </a:lnTo>
                <a:lnTo>
                  <a:pt x="10529" y="18348"/>
                </a:lnTo>
                <a:lnTo>
                  <a:pt x="12809" y="15087"/>
                </a:lnTo>
                <a:lnTo>
                  <a:pt x="14914" y="12430"/>
                </a:lnTo>
                <a:lnTo>
                  <a:pt x="17838" y="10005"/>
                </a:lnTo>
                <a:lnTo>
                  <a:pt x="20530" y="9039"/>
                </a:lnTo>
                <a:lnTo>
                  <a:pt x="23641" y="9281"/>
                </a:lnTo>
                <a:lnTo>
                  <a:pt x="26482" y="10119"/>
                </a:lnTo>
                <a:lnTo>
                  <a:pt x="29307" y="8762"/>
                </a:lnTo>
                <a:lnTo>
                  <a:pt x="29372" y="3924"/>
                </a:lnTo>
                <a:lnTo>
                  <a:pt x="28393" y="1318"/>
                </a:lnTo>
                <a:lnTo>
                  <a:pt x="25650" y="417"/>
                </a:lnTo>
                <a:lnTo>
                  <a:pt x="22550" y="0"/>
                </a:lnTo>
                <a:lnTo>
                  <a:pt x="19932" y="151"/>
                </a:lnTo>
                <a:lnTo>
                  <a:pt x="16736" y="1257"/>
                </a:lnTo>
                <a:lnTo>
                  <a:pt x="13417" y="3794"/>
                </a:lnTo>
                <a:lnTo>
                  <a:pt x="10994" y="6412"/>
                </a:lnTo>
                <a:lnTo>
                  <a:pt x="8327" y="10209"/>
                </a:lnTo>
                <a:lnTo>
                  <a:pt x="8255" y="2044"/>
                </a:lnTo>
                <a:lnTo>
                  <a:pt x="5680" y="849"/>
                </a:lnTo>
                <a:lnTo>
                  <a:pt x="2646" y="849"/>
                </a:lnTo>
                <a:lnTo>
                  <a:pt x="0" y="26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74818" y="2601349"/>
            <a:ext cx="52485" cy="76884"/>
          </a:xfrm>
          <a:custGeom>
            <a:avLst/>
            <a:gdLst/>
            <a:ahLst/>
            <a:cxnLst/>
            <a:rect l="l" t="t" r="r" b="b"/>
            <a:pathLst>
              <a:path w="52485" h="76884">
                <a:moveTo>
                  <a:pt x="0" y="33209"/>
                </a:moveTo>
                <a:lnTo>
                  <a:pt x="0" y="45502"/>
                </a:lnTo>
                <a:lnTo>
                  <a:pt x="709" y="50849"/>
                </a:lnTo>
                <a:lnTo>
                  <a:pt x="2156" y="55521"/>
                </a:lnTo>
                <a:lnTo>
                  <a:pt x="3586" y="60170"/>
                </a:lnTo>
                <a:lnTo>
                  <a:pt x="5633" y="64082"/>
                </a:lnTo>
                <a:lnTo>
                  <a:pt x="8301" y="67257"/>
                </a:lnTo>
                <a:lnTo>
                  <a:pt x="10958" y="70418"/>
                </a:lnTo>
                <a:lnTo>
                  <a:pt x="14188" y="72820"/>
                </a:lnTo>
                <a:lnTo>
                  <a:pt x="17975" y="74447"/>
                </a:lnTo>
                <a:lnTo>
                  <a:pt x="21744" y="76070"/>
                </a:lnTo>
                <a:lnTo>
                  <a:pt x="25991" y="76884"/>
                </a:lnTo>
                <a:lnTo>
                  <a:pt x="33400" y="76884"/>
                </a:lnTo>
                <a:lnTo>
                  <a:pt x="38196" y="76095"/>
                </a:lnTo>
                <a:lnTo>
                  <a:pt x="42531" y="74940"/>
                </a:lnTo>
                <a:lnTo>
                  <a:pt x="46073" y="73428"/>
                </a:lnTo>
                <a:lnTo>
                  <a:pt x="49928" y="71066"/>
                </a:lnTo>
                <a:lnTo>
                  <a:pt x="52228" y="68183"/>
                </a:lnTo>
                <a:lnTo>
                  <a:pt x="52485" y="65338"/>
                </a:lnTo>
                <a:lnTo>
                  <a:pt x="52250" y="62103"/>
                </a:lnTo>
                <a:lnTo>
                  <a:pt x="49679" y="61314"/>
                </a:lnTo>
                <a:lnTo>
                  <a:pt x="46498" y="63586"/>
                </a:lnTo>
                <a:lnTo>
                  <a:pt x="43463" y="65415"/>
                </a:lnTo>
                <a:lnTo>
                  <a:pt x="39485" y="66967"/>
                </a:lnTo>
                <a:lnTo>
                  <a:pt x="34805" y="68072"/>
                </a:lnTo>
                <a:lnTo>
                  <a:pt x="28501" y="68072"/>
                </a:lnTo>
                <a:lnTo>
                  <a:pt x="25452" y="67434"/>
                </a:lnTo>
                <a:lnTo>
                  <a:pt x="22759" y="66178"/>
                </a:lnTo>
                <a:lnTo>
                  <a:pt x="20067" y="64932"/>
                </a:lnTo>
                <a:lnTo>
                  <a:pt x="17791" y="63068"/>
                </a:lnTo>
                <a:lnTo>
                  <a:pt x="14069" y="58164"/>
                </a:lnTo>
                <a:lnTo>
                  <a:pt x="12646" y="55104"/>
                </a:lnTo>
                <a:lnTo>
                  <a:pt x="11657" y="51457"/>
                </a:lnTo>
                <a:lnTo>
                  <a:pt x="10662" y="47800"/>
                </a:lnTo>
                <a:lnTo>
                  <a:pt x="10173" y="43599"/>
                </a:lnTo>
                <a:lnTo>
                  <a:pt x="10173" y="34048"/>
                </a:lnTo>
                <a:lnTo>
                  <a:pt x="10688" y="29792"/>
                </a:lnTo>
                <a:lnTo>
                  <a:pt x="11718" y="26060"/>
                </a:lnTo>
                <a:lnTo>
                  <a:pt x="12744" y="22326"/>
                </a:lnTo>
                <a:lnTo>
                  <a:pt x="14202" y="19161"/>
                </a:lnTo>
                <a:lnTo>
                  <a:pt x="16062" y="16584"/>
                </a:lnTo>
                <a:lnTo>
                  <a:pt x="17946" y="13992"/>
                </a:lnTo>
                <a:lnTo>
                  <a:pt x="20203" y="12038"/>
                </a:lnTo>
                <a:lnTo>
                  <a:pt x="22846" y="10690"/>
                </a:lnTo>
                <a:lnTo>
                  <a:pt x="25477" y="9370"/>
                </a:lnTo>
                <a:lnTo>
                  <a:pt x="28418" y="8696"/>
                </a:lnTo>
                <a:lnTo>
                  <a:pt x="34599" y="8696"/>
                </a:lnTo>
                <a:lnTo>
                  <a:pt x="39250" y="9827"/>
                </a:lnTo>
                <a:lnTo>
                  <a:pt x="43157" y="11414"/>
                </a:lnTo>
                <a:lnTo>
                  <a:pt x="46120" y="13218"/>
                </a:lnTo>
                <a:lnTo>
                  <a:pt x="49204" y="15568"/>
                </a:lnTo>
                <a:lnTo>
                  <a:pt x="52092" y="13510"/>
                </a:lnTo>
                <a:lnTo>
                  <a:pt x="52203" y="10845"/>
                </a:lnTo>
                <a:lnTo>
                  <a:pt x="51688" y="7757"/>
                </a:lnTo>
                <a:lnTo>
                  <a:pt x="49157" y="5104"/>
                </a:lnTo>
                <a:lnTo>
                  <a:pt x="46548" y="3477"/>
                </a:lnTo>
                <a:lnTo>
                  <a:pt x="43380" y="2145"/>
                </a:lnTo>
                <a:lnTo>
                  <a:pt x="39877" y="1014"/>
                </a:lnTo>
                <a:lnTo>
                  <a:pt x="35910" y="200"/>
                </a:lnTo>
                <a:lnTo>
                  <a:pt x="31809" y="0"/>
                </a:lnTo>
                <a:lnTo>
                  <a:pt x="27072" y="0"/>
                </a:lnTo>
                <a:lnTo>
                  <a:pt x="22748" y="888"/>
                </a:lnTo>
                <a:lnTo>
                  <a:pt x="18868" y="2667"/>
                </a:lnTo>
                <a:lnTo>
                  <a:pt x="14973" y="4445"/>
                </a:lnTo>
                <a:lnTo>
                  <a:pt x="11621" y="7023"/>
                </a:lnTo>
                <a:lnTo>
                  <a:pt x="8841" y="10413"/>
                </a:lnTo>
                <a:lnTo>
                  <a:pt x="6037" y="13776"/>
                </a:lnTo>
                <a:lnTo>
                  <a:pt x="3855" y="17919"/>
                </a:lnTo>
                <a:lnTo>
                  <a:pt x="2311" y="22783"/>
                </a:lnTo>
                <a:lnTo>
                  <a:pt x="770" y="27658"/>
                </a:lnTo>
                <a:lnTo>
                  <a:pt x="0" y="332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935029" y="2621059"/>
            <a:ext cx="50292" cy="57351"/>
          </a:xfrm>
          <a:custGeom>
            <a:avLst/>
            <a:gdLst/>
            <a:ahLst/>
            <a:cxnLst/>
            <a:rect l="l" t="t" r="r" b="b"/>
            <a:pathLst>
              <a:path w="50292" h="57351">
                <a:moveTo>
                  <a:pt x="504" y="37515"/>
                </a:moveTo>
                <a:lnTo>
                  <a:pt x="1504" y="40993"/>
                </a:lnTo>
                <a:lnTo>
                  <a:pt x="2512" y="44474"/>
                </a:lnTo>
                <a:lnTo>
                  <a:pt x="4042" y="47434"/>
                </a:lnTo>
                <a:lnTo>
                  <a:pt x="8143" y="52311"/>
                </a:lnTo>
                <a:lnTo>
                  <a:pt x="10702" y="54165"/>
                </a:lnTo>
                <a:lnTo>
                  <a:pt x="9820" y="34074"/>
                </a:lnTo>
                <a:lnTo>
                  <a:pt x="9550" y="31391"/>
                </a:lnTo>
                <a:lnTo>
                  <a:pt x="9550" y="25549"/>
                </a:lnTo>
                <a:lnTo>
                  <a:pt x="9870" y="22806"/>
                </a:lnTo>
                <a:lnTo>
                  <a:pt x="10478" y="20293"/>
                </a:lnTo>
                <a:lnTo>
                  <a:pt x="12048" y="15605"/>
                </a:lnTo>
                <a:lnTo>
                  <a:pt x="14605" y="11937"/>
                </a:lnTo>
                <a:lnTo>
                  <a:pt x="18205" y="9511"/>
                </a:lnTo>
                <a:lnTo>
                  <a:pt x="22553" y="7999"/>
                </a:lnTo>
                <a:lnTo>
                  <a:pt x="28256" y="7999"/>
                </a:lnTo>
                <a:lnTo>
                  <a:pt x="30744" y="8557"/>
                </a:lnTo>
                <a:lnTo>
                  <a:pt x="34735" y="10756"/>
                </a:lnTo>
                <a:lnTo>
                  <a:pt x="37461" y="14159"/>
                </a:lnTo>
                <a:lnTo>
                  <a:pt x="39474" y="18248"/>
                </a:lnTo>
                <a:lnTo>
                  <a:pt x="40488" y="23263"/>
                </a:lnTo>
                <a:lnTo>
                  <a:pt x="40744" y="25930"/>
                </a:lnTo>
                <a:lnTo>
                  <a:pt x="40744" y="31774"/>
                </a:lnTo>
                <a:lnTo>
                  <a:pt x="40449" y="34542"/>
                </a:lnTo>
                <a:lnTo>
                  <a:pt x="39851" y="37044"/>
                </a:lnTo>
                <a:lnTo>
                  <a:pt x="38310" y="41730"/>
                </a:lnTo>
                <a:lnTo>
                  <a:pt x="35747" y="45374"/>
                </a:lnTo>
                <a:lnTo>
                  <a:pt x="32115" y="47776"/>
                </a:lnTo>
                <a:lnTo>
                  <a:pt x="27766" y="49287"/>
                </a:lnTo>
                <a:lnTo>
                  <a:pt x="28831" y="57351"/>
                </a:lnTo>
                <a:lnTo>
                  <a:pt x="32579" y="56614"/>
                </a:lnTo>
                <a:lnTo>
                  <a:pt x="35801" y="55166"/>
                </a:lnTo>
                <a:lnTo>
                  <a:pt x="39016" y="53719"/>
                </a:lnTo>
                <a:lnTo>
                  <a:pt x="41697" y="51714"/>
                </a:lnTo>
                <a:lnTo>
                  <a:pt x="43854" y="49122"/>
                </a:lnTo>
                <a:lnTo>
                  <a:pt x="45996" y="46520"/>
                </a:lnTo>
                <a:lnTo>
                  <a:pt x="47598" y="43433"/>
                </a:lnTo>
                <a:lnTo>
                  <a:pt x="48679" y="39862"/>
                </a:lnTo>
                <a:lnTo>
                  <a:pt x="49754" y="36295"/>
                </a:lnTo>
                <a:lnTo>
                  <a:pt x="50292" y="32371"/>
                </a:lnTo>
                <a:lnTo>
                  <a:pt x="50292" y="23748"/>
                </a:lnTo>
                <a:lnTo>
                  <a:pt x="49791" y="19836"/>
                </a:lnTo>
                <a:lnTo>
                  <a:pt x="48761" y="16344"/>
                </a:lnTo>
                <a:lnTo>
                  <a:pt x="47735" y="12877"/>
                </a:lnTo>
                <a:lnTo>
                  <a:pt x="46205" y="9928"/>
                </a:lnTo>
                <a:lnTo>
                  <a:pt x="42101" y="5054"/>
                </a:lnTo>
                <a:lnTo>
                  <a:pt x="39545" y="3186"/>
                </a:lnTo>
                <a:lnTo>
                  <a:pt x="36460" y="1915"/>
                </a:lnTo>
                <a:lnTo>
                  <a:pt x="33389" y="647"/>
                </a:lnTo>
                <a:lnTo>
                  <a:pt x="29786" y="0"/>
                </a:lnTo>
                <a:lnTo>
                  <a:pt x="21362" y="0"/>
                </a:lnTo>
                <a:lnTo>
                  <a:pt x="17617" y="723"/>
                </a:lnTo>
                <a:lnTo>
                  <a:pt x="14420" y="2146"/>
                </a:lnTo>
                <a:lnTo>
                  <a:pt x="11216" y="3578"/>
                </a:lnTo>
                <a:lnTo>
                  <a:pt x="8531" y="5587"/>
                </a:lnTo>
                <a:lnTo>
                  <a:pt x="6393" y="8176"/>
                </a:lnTo>
                <a:lnTo>
                  <a:pt x="4262" y="10768"/>
                </a:lnTo>
                <a:lnTo>
                  <a:pt x="2656" y="13853"/>
                </a:lnTo>
                <a:lnTo>
                  <a:pt x="1591" y="17424"/>
                </a:lnTo>
                <a:lnTo>
                  <a:pt x="525" y="21005"/>
                </a:lnTo>
                <a:lnTo>
                  <a:pt x="0" y="24916"/>
                </a:lnTo>
                <a:lnTo>
                  <a:pt x="0" y="33577"/>
                </a:lnTo>
                <a:lnTo>
                  <a:pt x="504" y="37515"/>
                </a:lnTo>
                <a:close/>
              </a:path>
              <a:path w="50292" h="57351">
                <a:moveTo>
                  <a:pt x="12858" y="43178"/>
                </a:moveTo>
                <a:lnTo>
                  <a:pt x="10835" y="39103"/>
                </a:lnTo>
                <a:lnTo>
                  <a:pt x="9820" y="34074"/>
                </a:lnTo>
                <a:lnTo>
                  <a:pt x="10702" y="54165"/>
                </a:lnTo>
                <a:lnTo>
                  <a:pt x="13773" y="55432"/>
                </a:lnTo>
                <a:lnTo>
                  <a:pt x="16857" y="56704"/>
                </a:lnTo>
                <a:lnTo>
                  <a:pt x="20458" y="57351"/>
                </a:lnTo>
                <a:lnTo>
                  <a:pt x="28831" y="57351"/>
                </a:lnTo>
                <a:lnTo>
                  <a:pt x="27766" y="49287"/>
                </a:lnTo>
                <a:lnTo>
                  <a:pt x="22100" y="49287"/>
                </a:lnTo>
                <a:lnTo>
                  <a:pt x="19616" y="48729"/>
                </a:lnTo>
                <a:lnTo>
                  <a:pt x="15623" y="46530"/>
                </a:lnTo>
                <a:lnTo>
                  <a:pt x="12858" y="431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998543" y="2621059"/>
            <a:ext cx="29372" cy="56588"/>
          </a:xfrm>
          <a:custGeom>
            <a:avLst/>
            <a:gdLst/>
            <a:ahLst/>
            <a:cxnLst/>
            <a:rect l="l" t="t" r="r" b="b"/>
            <a:pathLst>
              <a:path w="29372" h="56588">
                <a:moveTo>
                  <a:pt x="0" y="2603"/>
                </a:moveTo>
                <a:lnTo>
                  <a:pt x="0" y="54799"/>
                </a:lnTo>
                <a:lnTo>
                  <a:pt x="918" y="56131"/>
                </a:lnTo>
                <a:lnTo>
                  <a:pt x="3686" y="56588"/>
                </a:lnTo>
                <a:lnTo>
                  <a:pt x="6267" y="56563"/>
                </a:lnTo>
                <a:lnTo>
                  <a:pt x="9220" y="54799"/>
                </a:lnTo>
                <a:lnTo>
                  <a:pt x="9220" y="20469"/>
                </a:lnTo>
                <a:lnTo>
                  <a:pt x="10530" y="18348"/>
                </a:lnTo>
                <a:lnTo>
                  <a:pt x="12805" y="15087"/>
                </a:lnTo>
                <a:lnTo>
                  <a:pt x="14911" y="12430"/>
                </a:lnTo>
                <a:lnTo>
                  <a:pt x="17824" y="10005"/>
                </a:lnTo>
                <a:lnTo>
                  <a:pt x="20516" y="9039"/>
                </a:lnTo>
                <a:lnTo>
                  <a:pt x="23641" y="9281"/>
                </a:lnTo>
                <a:lnTo>
                  <a:pt x="26482" y="10119"/>
                </a:lnTo>
                <a:lnTo>
                  <a:pt x="29297" y="8762"/>
                </a:lnTo>
                <a:lnTo>
                  <a:pt x="29372" y="3924"/>
                </a:lnTo>
                <a:lnTo>
                  <a:pt x="28393" y="1318"/>
                </a:lnTo>
                <a:lnTo>
                  <a:pt x="25646" y="417"/>
                </a:lnTo>
                <a:lnTo>
                  <a:pt x="22551" y="0"/>
                </a:lnTo>
                <a:lnTo>
                  <a:pt x="19930" y="151"/>
                </a:lnTo>
                <a:lnTo>
                  <a:pt x="16725" y="1257"/>
                </a:lnTo>
                <a:lnTo>
                  <a:pt x="13417" y="3794"/>
                </a:lnTo>
                <a:lnTo>
                  <a:pt x="10994" y="6412"/>
                </a:lnTo>
                <a:lnTo>
                  <a:pt x="8327" y="10209"/>
                </a:lnTo>
                <a:lnTo>
                  <a:pt x="8251" y="2044"/>
                </a:lnTo>
                <a:lnTo>
                  <a:pt x="5680" y="849"/>
                </a:lnTo>
                <a:lnTo>
                  <a:pt x="2632" y="849"/>
                </a:lnTo>
                <a:lnTo>
                  <a:pt x="0" y="26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034985" y="2621066"/>
            <a:ext cx="46264" cy="57340"/>
          </a:xfrm>
          <a:custGeom>
            <a:avLst/>
            <a:gdLst/>
            <a:ahLst/>
            <a:cxnLst/>
            <a:rect l="l" t="t" r="r" b="b"/>
            <a:pathLst>
              <a:path w="46264" h="57340">
                <a:moveTo>
                  <a:pt x="529" y="37785"/>
                </a:moveTo>
                <a:lnTo>
                  <a:pt x="1606" y="41328"/>
                </a:lnTo>
                <a:lnTo>
                  <a:pt x="2693" y="44895"/>
                </a:lnTo>
                <a:lnTo>
                  <a:pt x="4298" y="47854"/>
                </a:lnTo>
                <a:lnTo>
                  <a:pt x="8547" y="52566"/>
                </a:lnTo>
                <a:lnTo>
                  <a:pt x="11164" y="54345"/>
                </a:lnTo>
                <a:lnTo>
                  <a:pt x="14274" y="55551"/>
                </a:lnTo>
                <a:lnTo>
                  <a:pt x="17373" y="56732"/>
                </a:lnTo>
                <a:lnTo>
                  <a:pt x="20995" y="57340"/>
                </a:lnTo>
                <a:lnTo>
                  <a:pt x="25132" y="57340"/>
                </a:lnTo>
                <a:lnTo>
                  <a:pt x="29772" y="57163"/>
                </a:lnTo>
                <a:lnTo>
                  <a:pt x="33987" y="56426"/>
                </a:lnTo>
                <a:lnTo>
                  <a:pt x="37440" y="55551"/>
                </a:lnTo>
                <a:lnTo>
                  <a:pt x="41343" y="54114"/>
                </a:lnTo>
                <a:lnTo>
                  <a:pt x="44002" y="51346"/>
                </a:lnTo>
                <a:lnTo>
                  <a:pt x="44147" y="48643"/>
                </a:lnTo>
                <a:lnTo>
                  <a:pt x="43341" y="45835"/>
                </a:lnTo>
                <a:lnTo>
                  <a:pt x="40637" y="46230"/>
                </a:lnTo>
                <a:lnTo>
                  <a:pt x="37256" y="47602"/>
                </a:lnTo>
                <a:lnTo>
                  <a:pt x="34283" y="48553"/>
                </a:lnTo>
                <a:lnTo>
                  <a:pt x="30532" y="49366"/>
                </a:lnTo>
                <a:lnTo>
                  <a:pt x="26003" y="49568"/>
                </a:lnTo>
                <a:lnTo>
                  <a:pt x="22969" y="49568"/>
                </a:lnTo>
                <a:lnTo>
                  <a:pt x="20408" y="49124"/>
                </a:lnTo>
                <a:lnTo>
                  <a:pt x="16211" y="47346"/>
                </a:lnTo>
                <a:lnTo>
                  <a:pt x="13197" y="44413"/>
                </a:lnTo>
                <a:lnTo>
                  <a:pt x="10948" y="40769"/>
                </a:lnTo>
                <a:lnTo>
                  <a:pt x="9818" y="36118"/>
                </a:lnTo>
                <a:lnTo>
                  <a:pt x="9551" y="33505"/>
                </a:lnTo>
                <a:lnTo>
                  <a:pt x="9551" y="30607"/>
                </a:lnTo>
                <a:lnTo>
                  <a:pt x="42682" y="30607"/>
                </a:lnTo>
                <a:lnTo>
                  <a:pt x="36987" y="23597"/>
                </a:lnTo>
                <a:lnTo>
                  <a:pt x="9551" y="23597"/>
                </a:lnTo>
                <a:lnTo>
                  <a:pt x="8608" y="5245"/>
                </a:lnTo>
                <a:lnTo>
                  <a:pt x="4396" y="10223"/>
                </a:lnTo>
                <a:lnTo>
                  <a:pt x="2780" y="13272"/>
                </a:lnTo>
                <a:lnTo>
                  <a:pt x="1667" y="16840"/>
                </a:lnTo>
                <a:lnTo>
                  <a:pt x="541" y="20411"/>
                </a:lnTo>
                <a:lnTo>
                  <a:pt x="0" y="24436"/>
                </a:lnTo>
                <a:lnTo>
                  <a:pt x="0" y="33646"/>
                </a:lnTo>
                <a:lnTo>
                  <a:pt x="529" y="37785"/>
                </a:lnTo>
                <a:close/>
              </a:path>
              <a:path w="46264" h="57340">
                <a:moveTo>
                  <a:pt x="46264" y="21286"/>
                </a:moveTo>
                <a:lnTo>
                  <a:pt x="45850" y="18101"/>
                </a:lnTo>
                <a:lnTo>
                  <a:pt x="45003" y="15101"/>
                </a:lnTo>
                <a:lnTo>
                  <a:pt x="44173" y="12103"/>
                </a:lnTo>
                <a:lnTo>
                  <a:pt x="42851" y="9500"/>
                </a:lnTo>
                <a:lnTo>
                  <a:pt x="41076" y="7279"/>
                </a:lnTo>
                <a:lnTo>
                  <a:pt x="36997" y="3279"/>
                </a:lnTo>
                <a:lnTo>
                  <a:pt x="34218" y="1968"/>
                </a:lnTo>
                <a:lnTo>
                  <a:pt x="31454" y="647"/>
                </a:lnTo>
                <a:lnTo>
                  <a:pt x="28087" y="0"/>
                </a:lnTo>
                <a:lnTo>
                  <a:pt x="20444" y="0"/>
                </a:lnTo>
                <a:lnTo>
                  <a:pt x="17118" y="661"/>
                </a:lnTo>
                <a:lnTo>
                  <a:pt x="14130" y="1993"/>
                </a:lnTo>
                <a:lnTo>
                  <a:pt x="11153" y="3329"/>
                </a:lnTo>
                <a:lnTo>
                  <a:pt x="8608" y="5245"/>
                </a:lnTo>
                <a:lnTo>
                  <a:pt x="9551" y="23597"/>
                </a:lnTo>
                <a:lnTo>
                  <a:pt x="9979" y="19432"/>
                </a:lnTo>
                <a:lnTo>
                  <a:pt x="11250" y="15519"/>
                </a:lnTo>
                <a:lnTo>
                  <a:pt x="13309" y="12344"/>
                </a:lnTo>
                <a:lnTo>
                  <a:pt x="15915" y="9691"/>
                </a:lnTo>
                <a:lnTo>
                  <a:pt x="19378" y="7927"/>
                </a:lnTo>
                <a:lnTo>
                  <a:pt x="23666" y="7470"/>
                </a:lnTo>
                <a:lnTo>
                  <a:pt x="28124" y="7470"/>
                </a:lnTo>
                <a:lnTo>
                  <a:pt x="31489" y="8902"/>
                </a:lnTo>
                <a:lnTo>
                  <a:pt x="33754" y="11761"/>
                </a:lnTo>
                <a:lnTo>
                  <a:pt x="36029" y="14630"/>
                </a:lnTo>
                <a:lnTo>
                  <a:pt x="37109" y="18568"/>
                </a:lnTo>
                <a:lnTo>
                  <a:pt x="36987" y="23597"/>
                </a:lnTo>
                <a:lnTo>
                  <a:pt x="42682" y="30607"/>
                </a:lnTo>
                <a:lnTo>
                  <a:pt x="45911" y="29019"/>
                </a:lnTo>
                <a:lnTo>
                  <a:pt x="46264" y="26441"/>
                </a:lnTo>
                <a:lnTo>
                  <a:pt x="46264" y="212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116386" y="2601179"/>
            <a:ext cx="44488" cy="77227"/>
          </a:xfrm>
          <a:custGeom>
            <a:avLst/>
            <a:gdLst/>
            <a:ahLst/>
            <a:cxnLst/>
            <a:rect l="l" t="t" r="r" b="b"/>
            <a:pathLst>
              <a:path w="44488" h="77227">
                <a:moveTo>
                  <a:pt x="0" y="65938"/>
                </a:moveTo>
                <a:lnTo>
                  <a:pt x="96" y="68947"/>
                </a:lnTo>
                <a:lnTo>
                  <a:pt x="1687" y="71895"/>
                </a:lnTo>
                <a:lnTo>
                  <a:pt x="4654" y="73775"/>
                </a:lnTo>
                <a:lnTo>
                  <a:pt x="7627" y="75021"/>
                </a:lnTo>
                <a:lnTo>
                  <a:pt x="11090" y="76161"/>
                </a:lnTo>
                <a:lnTo>
                  <a:pt x="15231" y="77011"/>
                </a:lnTo>
                <a:lnTo>
                  <a:pt x="19897" y="77227"/>
                </a:lnTo>
                <a:lnTo>
                  <a:pt x="23360" y="77227"/>
                </a:lnTo>
                <a:lnTo>
                  <a:pt x="26588" y="76744"/>
                </a:lnTo>
                <a:lnTo>
                  <a:pt x="29591" y="75780"/>
                </a:lnTo>
                <a:lnTo>
                  <a:pt x="32590" y="74815"/>
                </a:lnTo>
                <a:lnTo>
                  <a:pt x="35196" y="73367"/>
                </a:lnTo>
                <a:lnTo>
                  <a:pt x="37425" y="71450"/>
                </a:lnTo>
                <a:lnTo>
                  <a:pt x="41367" y="67208"/>
                </a:lnTo>
                <a:lnTo>
                  <a:pt x="42616" y="64465"/>
                </a:lnTo>
                <a:lnTo>
                  <a:pt x="43865" y="61722"/>
                </a:lnTo>
                <a:lnTo>
                  <a:pt x="44488" y="58586"/>
                </a:lnTo>
                <a:lnTo>
                  <a:pt x="44488" y="52106"/>
                </a:lnTo>
                <a:lnTo>
                  <a:pt x="44009" y="49528"/>
                </a:lnTo>
                <a:lnTo>
                  <a:pt x="42115" y="45162"/>
                </a:lnTo>
                <a:lnTo>
                  <a:pt x="39323" y="41656"/>
                </a:lnTo>
                <a:lnTo>
                  <a:pt x="36017" y="38657"/>
                </a:lnTo>
                <a:lnTo>
                  <a:pt x="32061" y="36295"/>
                </a:lnTo>
                <a:lnTo>
                  <a:pt x="27997" y="34225"/>
                </a:lnTo>
                <a:lnTo>
                  <a:pt x="23935" y="32270"/>
                </a:lnTo>
                <a:lnTo>
                  <a:pt x="19993" y="30341"/>
                </a:lnTo>
                <a:lnTo>
                  <a:pt x="16685" y="28116"/>
                </a:lnTo>
                <a:lnTo>
                  <a:pt x="13895" y="25628"/>
                </a:lnTo>
                <a:lnTo>
                  <a:pt x="12034" y="22604"/>
                </a:lnTo>
                <a:lnTo>
                  <a:pt x="11569" y="18731"/>
                </a:lnTo>
                <a:lnTo>
                  <a:pt x="11811" y="15937"/>
                </a:lnTo>
                <a:lnTo>
                  <a:pt x="13502" y="12294"/>
                </a:lnTo>
                <a:lnTo>
                  <a:pt x="16675" y="9691"/>
                </a:lnTo>
                <a:lnTo>
                  <a:pt x="19663" y="8572"/>
                </a:lnTo>
                <a:lnTo>
                  <a:pt x="23421" y="8280"/>
                </a:lnTo>
                <a:lnTo>
                  <a:pt x="27518" y="8572"/>
                </a:lnTo>
                <a:lnTo>
                  <a:pt x="30984" y="9691"/>
                </a:lnTo>
                <a:lnTo>
                  <a:pt x="33752" y="10972"/>
                </a:lnTo>
                <a:lnTo>
                  <a:pt x="36970" y="12813"/>
                </a:lnTo>
                <a:lnTo>
                  <a:pt x="39959" y="12917"/>
                </a:lnTo>
                <a:lnTo>
                  <a:pt x="40412" y="10019"/>
                </a:lnTo>
                <a:lnTo>
                  <a:pt x="40316" y="7073"/>
                </a:lnTo>
                <a:lnTo>
                  <a:pt x="38858" y="4291"/>
                </a:lnTo>
                <a:lnTo>
                  <a:pt x="35883" y="2617"/>
                </a:lnTo>
                <a:lnTo>
                  <a:pt x="33166" y="1587"/>
                </a:lnTo>
                <a:lnTo>
                  <a:pt x="30214" y="723"/>
                </a:lnTo>
                <a:lnTo>
                  <a:pt x="26955" y="140"/>
                </a:lnTo>
                <a:lnTo>
                  <a:pt x="23759" y="0"/>
                </a:lnTo>
                <a:lnTo>
                  <a:pt x="20627" y="0"/>
                </a:lnTo>
                <a:lnTo>
                  <a:pt x="17701" y="431"/>
                </a:lnTo>
                <a:lnTo>
                  <a:pt x="15007" y="1306"/>
                </a:lnTo>
                <a:lnTo>
                  <a:pt x="12301" y="2171"/>
                </a:lnTo>
                <a:lnTo>
                  <a:pt x="8020" y="5093"/>
                </a:lnTo>
                <a:lnTo>
                  <a:pt x="4528" y="8813"/>
                </a:lnTo>
                <a:lnTo>
                  <a:pt x="2339" y="13727"/>
                </a:lnTo>
                <a:lnTo>
                  <a:pt x="1785" y="16523"/>
                </a:lnTo>
                <a:lnTo>
                  <a:pt x="1785" y="22708"/>
                </a:lnTo>
                <a:lnTo>
                  <a:pt x="2264" y="25322"/>
                </a:lnTo>
                <a:lnTo>
                  <a:pt x="3218" y="27508"/>
                </a:lnTo>
                <a:lnTo>
                  <a:pt x="5410" y="31587"/>
                </a:lnTo>
                <a:lnTo>
                  <a:pt x="8459" y="34837"/>
                </a:lnTo>
                <a:lnTo>
                  <a:pt x="12120" y="37451"/>
                </a:lnTo>
                <a:lnTo>
                  <a:pt x="16059" y="39737"/>
                </a:lnTo>
                <a:lnTo>
                  <a:pt x="20163" y="41706"/>
                </a:lnTo>
                <a:lnTo>
                  <a:pt x="24119" y="43625"/>
                </a:lnTo>
                <a:lnTo>
                  <a:pt x="27812" y="45619"/>
                </a:lnTo>
                <a:lnTo>
                  <a:pt x="30876" y="47905"/>
                </a:lnTo>
                <a:lnTo>
                  <a:pt x="33030" y="50723"/>
                </a:lnTo>
                <a:lnTo>
                  <a:pt x="34441" y="54051"/>
                </a:lnTo>
                <a:lnTo>
                  <a:pt x="34441" y="58154"/>
                </a:lnTo>
                <a:lnTo>
                  <a:pt x="33422" y="61456"/>
                </a:lnTo>
                <a:lnTo>
                  <a:pt x="30546" y="65379"/>
                </a:lnTo>
                <a:lnTo>
                  <a:pt x="27812" y="67259"/>
                </a:lnTo>
                <a:lnTo>
                  <a:pt x="24335" y="68414"/>
                </a:lnTo>
                <a:lnTo>
                  <a:pt x="20336" y="68695"/>
                </a:lnTo>
                <a:lnTo>
                  <a:pt x="17589" y="68695"/>
                </a:lnTo>
                <a:lnTo>
                  <a:pt x="13053" y="67690"/>
                </a:lnTo>
                <a:lnTo>
                  <a:pt x="9143" y="66294"/>
                </a:lnTo>
                <a:lnTo>
                  <a:pt x="6169" y="64745"/>
                </a:lnTo>
                <a:lnTo>
                  <a:pt x="3045" y="62712"/>
                </a:lnTo>
                <a:lnTo>
                  <a:pt x="438" y="63309"/>
                </a:lnTo>
                <a:lnTo>
                  <a:pt x="0" y="659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166285" y="2607901"/>
            <a:ext cx="32871" cy="70383"/>
          </a:xfrm>
          <a:custGeom>
            <a:avLst/>
            <a:gdLst/>
            <a:ahLst/>
            <a:cxnLst/>
            <a:rect l="l" t="t" r="r" b="b"/>
            <a:pathLst>
              <a:path w="32871" h="70383">
                <a:moveTo>
                  <a:pt x="11840" y="35"/>
                </a:moveTo>
                <a:lnTo>
                  <a:pt x="8887" y="1852"/>
                </a:lnTo>
                <a:lnTo>
                  <a:pt x="8887" y="14262"/>
                </a:lnTo>
                <a:lnTo>
                  <a:pt x="1911" y="14262"/>
                </a:lnTo>
                <a:lnTo>
                  <a:pt x="367" y="15493"/>
                </a:lnTo>
                <a:lnTo>
                  <a:pt x="0" y="18272"/>
                </a:lnTo>
                <a:lnTo>
                  <a:pt x="1850" y="22197"/>
                </a:lnTo>
                <a:lnTo>
                  <a:pt x="8887" y="22197"/>
                </a:lnTo>
                <a:lnTo>
                  <a:pt x="8887" y="55727"/>
                </a:lnTo>
                <a:lnTo>
                  <a:pt x="9157" y="58341"/>
                </a:lnTo>
                <a:lnTo>
                  <a:pt x="9697" y="60566"/>
                </a:lnTo>
                <a:lnTo>
                  <a:pt x="11116" y="64616"/>
                </a:lnTo>
                <a:lnTo>
                  <a:pt x="13492" y="67524"/>
                </a:lnTo>
                <a:lnTo>
                  <a:pt x="16883" y="69314"/>
                </a:lnTo>
                <a:lnTo>
                  <a:pt x="20988" y="70383"/>
                </a:lnTo>
                <a:lnTo>
                  <a:pt x="24461" y="70383"/>
                </a:lnTo>
                <a:lnTo>
                  <a:pt x="27021" y="70102"/>
                </a:lnTo>
                <a:lnTo>
                  <a:pt x="30045" y="69378"/>
                </a:lnTo>
                <a:lnTo>
                  <a:pt x="32640" y="66786"/>
                </a:lnTo>
                <a:lnTo>
                  <a:pt x="32871" y="64122"/>
                </a:lnTo>
                <a:lnTo>
                  <a:pt x="32871" y="63423"/>
                </a:lnTo>
                <a:lnTo>
                  <a:pt x="30948" y="60680"/>
                </a:lnTo>
                <a:lnTo>
                  <a:pt x="28122" y="61771"/>
                </a:lnTo>
                <a:lnTo>
                  <a:pt x="25156" y="62214"/>
                </a:lnTo>
                <a:lnTo>
                  <a:pt x="22514" y="62214"/>
                </a:lnTo>
                <a:lnTo>
                  <a:pt x="20678" y="61288"/>
                </a:lnTo>
                <a:lnTo>
                  <a:pt x="18633" y="57617"/>
                </a:lnTo>
                <a:lnTo>
                  <a:pt x="18117" y="54899"/>
                </a:lnTo>
                <a:lnTo>
                  <a:pt x="18117" y="22197"/>
                </a:lnTo>
                <a:lnTo>
                  <a:pt x="31034" y="22197"/>
                </a:lnTo>
                <a:lnTo>
                  <a:pt x="32871" y="19659"/>
                </a:lnTo>
                <a:lnTo>
                  <a:pt x="32834" y="16901"/>
                </a:lnTo>
                <a:lnTo>
                  <a:pt x="31034" y="14262"/>
                </a:lnTo>
                <a:lnTo>
                  <a:pt x="18117" y="14262"/>
                </a:lnTo>
                <a:lnTo>
                  <a:pt x="18117" y="1852"/>
                </a:lnTo>
                <a:lnTo>
                  <a:pt x="17164" y="492"/>
                </a:lnTo>
                <a:lnTo>
                  <a:pt x="14410" y="0"/>
                </a:lnTo>
                <a:lnTo>
                  <a:pt x="11840" y="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210964" y="2621059"/>
            <a:ext cx="29354" cy="56588"/>
          </a:xfrm>
          <a:custGeom>
            <a:avLst/>
            <a:gdLst/>
            <a:ahLst/>
            <a:cxnLst/>
            <a:rect l="l" t="t" r="r" b="b"/>
            <a:pathLst>
              <a:path w="29354" h="56588">
                <a:moveTo>
                  <a:pt x="0" y="2603"/>
                </a:moveTo>
                <a:lnTo>
                  <a:pt x="0" y="54799"/>
                </a:lnTo>
                <a:lnTo>
                  <a:pt x="914" y="56131"/>
                </a:lnTo>
                <a:lnTo>
                  <a:pt x="3672" y="56588"/>
                </a:lnTo>
                <a:lnTo>
                  <a:pt x="6268" y="56563"/>
                </a:lnTo>
                <a:lnTo>
                  <a:pt x="9216" y="54799"/>
                </a:lnTo>
                <a:lnTo>
                  <a:pt x="9216" y="20469"/>
                </a:lnTo>
                <a:lnTo>
                  <a:pt x="10515" y="18348"/>
                </a:lnTo>
                <a:lnTo>
                  <a:pt x="12791" y="15087"/>
                </a:lnTo>
                <a:lnTo>
                  <a:pt x="14897" y="12430"/>
                </a:lnTo>
                <a:lnTo>
                  <a:pt x="17824" y="10005"/>
                </a:lnTo>
                <a:lnTo>
                  <a:pt x="20516" y="9039"/>
                </a:lnTo>
                <a:lnTo>
                  <a:pt x="23627" y="9281"/>
                </a:lnTo>
                <a:lnTo>
                  <a:pt x="26478" y="10119"/>
                </a:lnTo>
                <a:lnTo>
                  <a:pt x="29297" y="8762"/>
                </a:lnTo>
                <a:lnTo>
                  <a:pt x="29354" y="3924"/>
                </a:lnTo>
                <a:lnTo>
                  <a:pt x="28379" y="1318"/>
                </a:lnTo>
                <a:lnTo>
                  <a:pt x="25636" y="417"/>
                </a:lnTo>
                <a:lnTo>
                  <a:pt x="22551" y="0"/>
                </a:lnTo>
                <a:lnTo>
                  <a:pt x="19919" y="151"/>
                </a:lnTo>
                <a:lnTo>
                  <a:pt x="16722" y="1257"/>
                </a:lnTo>
                <a:lnTo>
                  <a:pt x="13407" y="3794"/>
                </a:lnTo>
                <a:lnTo>
                  <a:pt x="10994" y="6412"/>
                </a:lnTo>
                <a:lnTo>
                  <a:pt x="8313" y="10209"/>
                </a:lnTo>
                <a:lnTo>
                  <a:pt x="8251" y="2044"/>
                </a:lnTo>
                <a:lnTo>
                  <a:pt x="5681" y="849"/>
                </a:lnTo>
                <a:lnTo>
                  <a:pt x="2632" y="849"/>
                </a:lnTo>
                <a:lnTo>
                  <a:pt x="0" y="26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247328" y="2621066"/>
            <a:ext cx="23566" cy="57340"/>
          </a:xfrm>
          <a:custGeom>
            <a:avLst/>
            <a:gdLst/>
            <a:ahLst/>
            <a:cxnLst/>
            <a:rect l="l" t="t" r="r" b="b"/>
            <a:pathLst>
              <a:path w="23566" h="57340">
                <a:moveTo>
                  <a:pt x="11937" y="47458"/>
                </a:moveTo>
                <a:lnTo>
                  <a:pt x="14799" y="57340"/>
                </a:lnTo>
                <a:lnTo>
                  <a:pt x="20459" y="57340"/>
                </a:lnTo>
                <a:lnTo>
                  <a:pt x="23566" y="49226"/>
                </a:lnTo>
                <a:lnTo>
                  <a:pt x="18892" y="49860"/>
                </a:lnTo>
                <a:lnTo>
                  <a:pt x="15915" y="49860"/>
                </a:lnTo>
                <a:lnTo>
                  <a:pt x="11937" y="47458"/>
                </a:lnTo>
                <a:close/>
              </a:path>
              <a:path w="23566" h="57340">
                <a:moveTo>
                  <a:pt x="35593" y="56527"/>
                </a:moveTo>
                <a:lnTo>
                  <a:pt x="38343" y="56592"/>
                </a:lnTo>
                <a:lnTo>
                  <a:pt x="41306" y="54852"/>
                </a:lnTo>
                <a:lnTo>
                  <a:pt x="41306" y="16408"/>
                </a:lnTo>
                <a:lnTo>
                  <a:pt x="40953" y="13564"/>
                </a:lnTo>
                <a:lnTo>
                  <a:pt x="39535" y="8686"/>
                </a:lnTo>
                <a:lnTo>
                  <a:pt x="36838" y="5003"/>
                </a:lnTo>
                <a:lnTo>
                  <a:pt x="33228" y="2134"/>
                </a:lnTo>
                <a:lnTo>
                  <a:pt x="28159" y="417"/>
                </a:lnTo>
                <a:lnTo>
                  <a:pt x="25088" y="0"/>
                </a:lnTo>
                <a:lnTo>
                  <a:pt x="19526" y="0"/>
                </a:lnTo>
                <a:lnTo>
                  <a:pt x="15711" y="547"/>
                </a:lnTo>
                <a:lnTo>
                  <a:pt x="12059" y="1385"/>
                </a:lnTo>
                <a:lnTo>
                  <a:pt x="8863" y="2501"/>
                </a:lnTo>
                <a:lnTo>
                  <a:pt x="6206" y="3783"/>
                </a:lnTo>
                <a:lnTo>
                  <a:pt x="3610" y="5561"/>
                </a:lnTo>
                <a:lnTo>
                  <a:pt x="2458" y="8484"/>
                </a:lnTo>
                <a:lnTo>
                  <a:pt x="2780" y="11926"/>
                </a:lnTo>
                <a:lnTo>
                  <a:pt x="5436" y="12876"/>
                </a:lnTo>
                <a:lnTo>
                  <a:pt x="8398" y="11137"/>
                </a:lnTo>
                <a:lnTo>
                  <a:pt x="11117" y="9777"/>
                </a:lnTo>
                <a:lnTo>
                  <a:pt x="14508" y="8596"/>
                </a:lnTo>
                <a:lnTo>
                  <a:pt x="18352" y="7772"/>
                </a:lnTo>
                <a:lnTo>
                  <a:pt x="22748" y="7772"/>
                </a:lnTo>
                <a:lnTo>
                  <a:pt x="25991" y="8545"/>
                </a:lnTo>
                <a:lnTo>
                  <a:pt x="28638" y="9842"/>
                </a:lnTo>
                <a:lnTo>
                  <a:pt x="31122" y="13182"/>
                </a:lnTo>
                <a:lnTo>
                  <a:pt x="31932" y="16268"/>
                </a:lnTo>
                <a:lnTo>
                  <a:pt x="32137" y="20065"/>
                </a:lnTo>
                <a:lnTo>
                  <a:pt x="32137" y="24116"/>
                </a:lnTo>
                <a:lnTo>
                  <a:pt x="21305" y="24116"/>
                </a:lnTo>
                <a:lnTo>
                  <a:pt x="17777" y="24472"/>
                </a:lnTo>
                <a:lnTo>
                  <a:pt x="14645" y="25185"/>
                </a:lnTo>
                <a:lnTo>
                  <a:pt x="11506" y="25909"/>
                </a:lnTo>
                <a:lnTo>
                  <a:pt x="8877" y="26988"/>
                </a:lnTo>
                <a:lnTo>
                  <a:pt x="6710" y="28411"/>
                </a:lnTo>
                <a:lnTo>
                  <a:pt x="2890" y="31636"/>
                </a:lnTo>
                <a:lnTo>
                  <a:pt x="590" y="35967"/>
                </a:lnTo>
                <a:lnTo>
                  <a:pt x="0" y="38520"/>
                </a:lnTo>
                <a:lnTo>
                  <a:pt x="0" y="43966"/>
                </a:lnTo>
                <a:lnTo>
                  <a:pt x="1275" y="48182"/>
                </a:lnTo>
                <a:lnTo>
                  <a:pt x="3282" y="51814"/>
                </a:lnTo>
                <a:lnTo>
                  <a:pt x="6292" y="54522"/>
                </a:lnTo>
                <a:lnTo>
                  <a:pt x="10260" y="56261"/>
                </a:lnTo>
                <a:lnTo>
                  <a:pt x="14799" y="57340"/>
                </a:lnTo>
                <a:lnTo>
                  <a:pt x="11937" y="47458"/>
                </a:lnTo>
                <a:lnTo>
                  <a:pt x="9439" y="43700"/>
                </a:lnTo>
                <a:lnTo>
                  <a:pt x="9439" y="39409"/>
                </a:lnTo>
                <a:lnTo>
                  <a:pt x="10321" y="36780"/>
                </a:lnTo>
                <a:lnTo>
                  <a:pt x="13028" y="33656"/>
                </a:lnTo>
                <a:lnTo>
                  <a:pt x="15807" y="32129"/>
                </a:lnTo>
                <a:lnTo>
                  <a:pt x="19526" y="31240"/>
                </a:lnTo>
                <a:lnTo>
                  <a:pt x="24253" y="31013"/>
                </a:lnTo>
                <a:lnTo>
                  <a:pt x="32137" y="31013"/>
                </a:lnTo>
                <a:lnTo>
                  <a:pt x="32137" y="42087"/>
                </a:lnTo>
                <a:lnTo>
                  <a:pt x="29862" y="44715"/>
                </a:lnTo>
                <a:lnTo>
                  <a:pt x="27706" y="46659"/>
                </a:lnTo>
                <a:lnTo>
                  <a:pt x="23566" y="49226"/>
                </a:lnTo>
                <a:lnTo>
                  <a:pt x="20459" y="57340"/>
                </a:lnTo>
                <a:lnTo>
                  <a:pt x="23324" y="56667"/>
                </a:lnTo>
                <a:lnTo>
                  <a:pt x="26028" y="55309"/>
                </a:lnTo>
                <a:lnTo>
                  <a:pt x="28724" y="53963"/>
                </a:lnTo>
                <a:lnTo>
                  <a:pt x="33375" y="49632"/>
                </a:lnTo>
                <a:lnTo>
                  <a:pt x="33375" y="54852"/>
                </a:lnTo>
                <a:lnTo>
                  <a:pt x="35593" y="565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298506" y="2607901"/>
            <a:ext cx="32871" cy="70383"/>
          </a:xfrm>
          <a:custGeom>
            <a:avLst/>
            <a:gdLst/>
            <a:ahLst/>
            <a:cxnLst/>
            <a:rect l="l" t="t" r="r" b="b"/>
            <a:pathLst>
              <a:path w="32871" h="70383">
                <a:moveTo>
                  <a:pt x="11840" y="35"/>
                </a:moveTo>
                <a:lnTo>
                  <a:pt x="8902" y="1852"/>
                </a:lnTo>
                <a:lnTo>
                  <a:pt x="8902" y="14262"/>
                </a:lnTo>
                <a:lnTo>
                  <a:pt x="1911" y="14262"/>
                </a:lnTo>
                <a:lnTo>
                  <a:pt x="367" y="15493"/>
                </a:lnTo>
                <a:lnTo>
                  <a:pt x="0" y="18272"/>
                </a:lnTo>
                <a:lnTo>
                  <a:pt x="1860" y="22197"/>
                </a:lnTo>
                <a:lnTo>
                  <a:pt x="8902" y="22197"/>
                </a:lnTo>
                <a:lnTo>
                  <a:pt x="8902" y="55727"/>
                </a:lnTo>
                <a:lnTo>
                  <a:pt x="9157" y="58341"/>
                </a:lnTo>
                <a:lnTo>
                  <a:pt x="9693" y="60566"/>
                </a:lnTo>
                <a:lnTo>
                  <a:pt x="11116" y="64616"/>
                </a:lnTo>
                <a:lnTo>
                  <a:pt x="13502" y="67524"/>
                </a:lnTo>
                <a:lnTo>
                  <a:pt x="16883" y="69314"/>
                </a:lnTo>
                <a:lnTo>
                  <a:pt x="20984" y="70383"/>
                </a:lnTo>
                <a:lnTo>
                  <a:pt x="24461" y="70383"/>
                </a:lnTo>
                <a:lnTo>
                  <a:pt x="27020" y="70102"/>
                </a:lnTo>
                <a:lnTo>
                  <a:pt x="30041" y="69378"/>
                </a:lnTo>
                <a:lnTo>
                  <a:pt x="32636" y="66786"/>
                </a:lnTo>
                <a:lnTo>
                  <a:pt x="32871" y="64122"/>
                </a:lnTo>
                <a:lnTo>
                  <a:pt x="32871" y="63423"/>
                </a:lnTo>
                <a:lnTo>
                  <a:pt x="30962" y="60680"/>
                </a:lnTo>
                <a:lnTo>
                  <a:pt x="28122" y="61771"/>
                </a:lnTo>
                <a:lnTo>
                  <a:pt x="25159" y="62214"/>
                </a:lnTo>
                <a:lnTo>
                  <a:pt x="22513" y="62214"/>
                </a:lnTo>
                <a:lnTo>
                  <a:pt x="20678" y="61288"/>
                </a:lnTo>
                <a:lnTo>
                  <a:pt x="18633" y="57617"/>
                </a:lnTo>
                <a:lnTo>
                  <a:pt x="18117" y="54899"/>
                </a:lnTo>
                <a:lnTo>
                  <a:pt x="18117" y="22197"/>
                </a:lnTo>
                <a:lnTo>
                  <a:pt x="31034" y="22197"/>
                </a:lnTo>
                <a:lnTo>
                  <a:pt x="32871" y="19659"/>
                </a:lnTo>
                <a:lnTo>
                  <a:pt x="32834" y="16901"/>
                </a:lnTo>
                <a:lnTo>
                  <a:pt x="31034" y="14262"/>
                </a:lnTo>
                <a:lnTo>
                  <a:pt x="18117" y="14262"/>
                </a:lnTo>
                <a:lnTo>
                  <a:pt x="18117" y="1852"/>
                </a:lnTo>
                <a:lnTo>
                  <a:pt x="17178" y="492"/>
                </a:lnTo>
                <a:lnTo>
                  <a:pt x="14406" y="0"/>
                </a:lnTo>
                <a:lnTo>
                  <a:pt x="11840" y="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339823" y="2621066"/>
            <a:ext cx="46277" cy="57340"/>
          </a:xfrm>
          <a:custGeom>
            <a:avLst/>
            <a:gdLst/>
            <a:ahLst/>
            <a:cxnLst/>
            <a:rect l="l" t="t" r="r" b="b"/>
            <a:pathLst>
              <a:path w="46277" h="57340">
                <a:moveTo>
                  <a:pt x="528" y="37785"/>
                </a:moveTo>
                <a:lnTo>
                  <a:pt x="1619" y="41328"/>
                </a:lnTo>
                <a:lnTo>
                  <a:pt x="2692" y="44895"/>
                </a:lnTo>
                <a:lnTo>
                  <a:pt x="4297" y="47854"/>
                </a:lnTo>
                <a:lnTo>
                  <a:pt x="8545" y="52566"/>
                </a:lnTo>
                <a:lnTo>
                  <a:pt x="11167" y="54345"/>
                </a:lnTo>
                <a:lnTo>
                  <a:pt x="14287" y="55551"/>
                </a:lnTo>
                <a:lnTo>
                  <a:pt x="17387" y="56732"/>
                </a:lnTo>
                <a:lnTo>
                  <a:pt x="21009" y="57340"/>
                </a:lnTo>
                <a:lnTo>
                  <a:pt x="25149" y="57340"/>
                </a:lnTo>
                <a:lnTo>
                  <a:pt x="29778" y="57163"/>
                </a:lnTo>
                <a:lnTo>
                  <a:pt x="33987" y="56426"/>
                </a:lnTo>
                <a:lnTo>
                  <a:pt x="37439" y="55551"/>
                </a:lnTo>
                <a:lnTo>
                  <a:pt x="41356" y="54114"/>
                </a:lnTo>
                <a:lnTo>
                  <a:pt x="44013" y="51346"/>
                </a:lnTo>
                <a:lnTo>
                  <a:pt x="44146" y="48643"/>
                </a:lnTo>
                <a:lnTo>
                  <a:pt x="43340" y="45835"/>
                </a:lnTo>
                <a:lnTo>
                  <a:pt x="40647" y="46230"/>
                </a:lnTo>
                <a:lnTo>
                  <a:pt x="37270" y="47602"/>
                </a:lnTo>
                <a:lnTo>
                  <a:pt x="34282" y="48553"/>
                </a:lnTo>
                <a:lnTo>
                  <a:pt x="30549" y="49366"/>
                </a:lnTo>
                <a:lnTo>
                  <a:pt x="26017" y="49568"/>
                </a:lnTo>
                <a:lnTo>
                  <a:pt x="22967" y="49568"/>
                </a:lnTo>
                <a:lnTo>
                  <a:pt x="20422" y="49124"/>
                </a:lnTo>
                <a:lnTo>
                  <a:pt x="16221" y="47346"/>
                </a:lnTo>
                <a:lnTo>
                  <a:pt x="13211" y="44413"/>
                </a:lnTo>
                <a:lnTo>
                  <a:pt x="10957" y="40769"/>
                </a:lnTo>
                <a:lnTo>
                  <a:pt x="9831" y="36118"/>
                </a:lnTo>
                <a:lnTo>
                  <a:pt x="9561" y="33505"/>
                </a:lnTo>
                <a:lnTo>
                  <a:pt x="9561" y="30607"/>
                </a:lnTo>
                <a:lnTo>
                  <a:pt x="42692" y="30607"/>
                </a:lnTo>
                <a:lnTo>
                  <a:pt x="37000" y="23597"/>
                </a:lnTo>
                <a:lnTo>
                  <a:pt x="9561" y="23597"/>
                </a:lnTo>
                <a:lnTo>
                  <a:pt x="8622" y="5245"/>
                </a:lnTo>
                <a:lnTo>
                  <a:pt x="4409" y="10223"/>
                </a:lnTo>
                <a:lnTo>
                  <a:pt x="2790" y="13272"/>
                </a:lnTo>
                <a:lnTo>
                  <a:pt x="1666" y="16840"/>
                </a:lnTo>
                <a:lnTo>
                  <a:pt x="553" y="20411"/>
                </a:lnTo>
                <a:lnTo>
                  <a:pt x="0" y="24436"/>
                </a:lnTo>
                <a:lnTo>
                  <a:pt x="0" y="33646"/>
                </a:lnTo>
                <a:lnTo>
                  <a:pt x="528" y="37785"/>
                </a:lnTo>
                <a:close/>
              </a:path>
              <a:path w="46277" h="57340">
                <a:moveTo>
                  <a:pt x="46277" y="21286"/>
                </a:moveTo>
                <a:lnTo>
                  <a:pt x="45863" y="18101"/>
                </a:lnTo>
                <a:lnTo>
                  <a:pt x="45017" y="15101"/>
                </a:lnTo>
                <a:lnTo>
                  <a:pt x="44185" y="12103"/>
                </a:lnTo>
                <a:lnTo>
                  <a:pt x="42865" y="9500"/>
                </a:lnTo>
                <a:lnTo>
                  <a:pt x="41075" y="7279"/>
                </a:lnTo>
                <a:lnTo>
                  <a:pt x="37011" y="3279"/>
                </a:lnTo>
                <a:lnTo>
                  <a:pt x="34231" y="1968"/>
                </a:lnTo>
                <a:lnTo>
                  <a:pt x="31452" y="647"/>
                </a:lnTo>
                <a:lnTo>
                  <a:pt x="28087" y="0"/>
                </a:lnTo>
                <a:lnTo>
                  <a:pt x="20444" y="0"/>
                </a:lnTo>
                <a:lnTo>
                  <a:pt x="17118" y="661"/>
                </a:lnTo>
                <a:lnTo>
                  <a:pt x="14143" y="1993"/>
                </a:lnTo>
                <a:lnTo>
                  <a:pt x="11167" y="3329"/>
                </a:lnTo>
                <a:lnTo>
                  <a:pt x="8622" y="5245"/>
                </a:lnTo>
                <a:lnTo>
                  <a:pt x="9561" y="23597"/>
                </a:lnTo>
                <a:lnTo>
                  <a:pt x="9993" y="19432"/>
                </a:lnTo>
                <a:lnTo>
                  <a:pt x="11253" y="15519"/>
                </a:lnTo>
                <a:lnTo>
                  <a:pt x="13319" y="12344"/>
                </a:lnTo>
                <a:lnTo>
                  <a:pt x="15929" y="9691"/>
                </a:lnTo>
                <a:lnTo>
                  <a:pt x="19382" y="7927"/>
                </a:lnTo>
                <a:lnTo>
                  <a:pt x="23666" y="7470"/>
                </a:lnTo>
                <a:lnTo>
                  <a:pt x="28122" y="7470"/>
                </a:lnTo>
                <a:lnTo>
                  <a:pt x="31503" y="8902"/>
                </a:lnTo>
                <a:lnTo>
                  <a:pt x="33768" y="11761"/>
                </a:lnTo>
                <a:lnTo>
                  <a:pt x="36032" y="14630"/>
                </a:lnTo>
                <a:lnTo>
                  <a:pt x="37108" y="18568"/>
                </a:lnTo>
                <a:lnTo>
                  <a:pt x="37000" y="23597"/>
                </a:lnTo>
                <a:lnTo>
                  <a:pt x="42692" y="30607"/>
                </a:lnTo>
                <a:lnTo>
                  <a:pt x="45924" y="29019"/>
                </a:lnTo>
                <a:lnTo>
                  <a:pt x="46277" y="26441"/>
                </a:lnTo>
                <a:lnTo>
                  <a:pt x="46277" y="212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394518" y="2621170"/>
            <a:ext cx="47623" cy="77292"/>
          </a:xfrm>
          <a:custGeom>
            <a:avLst/>
            <a:gdLst/>
            <a:ahLst/>
            <a:cxnLst/>
            <a:rect l="l" t="t" r="r" b="b"/>
            <a:pathLst>
              <a:path w="47623" h="77292">
                <a:moveTo>
                  <a:pt x="13135" y="44157"/>
                </a:moveTo>
                <a:lnTo>
                  <a:pt x="10111" y="41252"/>
                </a:lnTo>
                <a:lnTo>
                  <a:pt x="10331" y="37721"/>
                </a:lnTo>
                <a:lnTo>
                  <a:pt x="11738" y="35143"/>
                </a:lnTo>
                <a:lnTo>
                  <a:pt x="14834" y="36007"/>
                </a:lnTo>
                <a:lnTo>
                  <a:pt x="12733" y="25120"/>
                </a:lnTo>
                <a:lnTo>
                  <a:pt x="11789" y="22416"/>
                </a:lnTo>
                <a:lnTo>
                  <a:pt x="11789" y="17424"/>
                </a:lnTo>
                <a:lnTo>
                  <a:pt x="12437" y="14530"/>
                </a:lnTo>
                <a:lnTo>
                  <a:pt x="13514" y="11877"/>
                </a:lnTo>
                <a:lnTo>
                  <a:pt x="16365" y="8853"/>
                </a:lnTo>
                <a:lnTo>
                  <a:pt x="19010" y="7621"/>
                </a:lnTo>
                <a:lnTo>
                  <a:pt x="22351" y="7305"/>
                </a:lnTo>
                <a:lnTo>
                  <a:pt x="25819" y="7305"/>
                </a:lnTo>
                <a:lnTo>
                  <a:pt x="28489" y="8308"/>
                </a:lnTo>
                <a:lnTo>
                  <a:pt x="32255" y="12293"/>
                </a:lnTo>
                <a:lnTo>
                  <a:pt x="33201" y="15062"/>
                </a:lnTo>
                <a:lnTo>
                  <a:pt x="33201" y="20130"/>
                </a:lnTo>
                <a:lnTo>
                  <a:pt x="32550" y="22975"/>
                </a:lnTo>
                <a:lnTo>
                  <a:pt x="31478" y="25593"/>
                </a:lnTo>
                <a:lnTo>
                  <a:pt x="32846" y="35283"/>
                </a:lnTo>
                <a:lnTo>
                  <a:pt x="36629" y="32451"/>
                </a:lnTo>
                <a:lnTo>
                  <a:pt x="39700" y="28893"/>
                </a:lnTo>
                <a:lnTo>
                  <a:pt x="41564" y="24245"/>
                </a:lnTo>
                <a:lnTo>
                  <a:pt x="42029" y="21578"/>
                </a:lnTo>
                <a:lnTo>
                  <a:pt x="42029" y="18554"/>
                </a:lnTo>
                <a:lnTo>
                  <a:pt x="41774" y="15001"/>
                </a:lnTo>
                <a:lnTo>
                  <a:pt x="40718" y="11635"/>
                </a:lnTo>
                <a:lnTo>
                  <a:pt x="38515" y="8712"/>
                </a:lnTo>
                <a:lnTo>
                  <a:pt x="45712" y="8712"/>
                </a:lnTo>
                <a:lnTo>
                  <a:pt x="47087" y="7797"/>
                </a:lnTo>
                <a:lnTo>
                  <a:pt x="47623" y="4878"/>
                </a:lnTo>
                <a:lnTo>
                  <a:pt x="47623" y="3557"/>
                </a:lnTo>
                <a:lnTo>
                  <a:pt x="45712" y="993"/>
                </a:lnTo>
                <a:lnTo>
                  <a:pt x="30509" y="993"/>
                </a:lnTo>
                <a:lnTo>
                  <a:pt x="28119" y="431"/>
                </a:lnTo>
                <a:lnTo>
                  <a:pt x="25476" y="90"/>
                </a:lnTo>
                <a:lnTo>
                  <a:pt x="19683" y="0"/>
                </a:lnTo>
                <a:lnTo>
                  <a:pt x="17077" y="431"/>
                </a:lnTo>
                <a:lnTo>
                  <a:pt x="12268" y="2185"/>
                </a:lnTo>
                <a:lnTo>
                  <a:pt x="8481" y="5054"/>
                </a:lnTo>
                <a:lnTo>
                  <a:pt x="5435" y="8676"/>
                </a:lnTo>
                <a:lnTo>
                  <a:pt x="3502" y="13388"/>
                </a:lnTo>
                <a:lnTo>
                  <a:pt x="3012" y="16052"/>
                </a:lnTo>
                <a:lnTo>
                  <a:pt x="3012" y="21578"/>
                </a:lnTo>
                <a:lnTo>
                  <a:pt x="3351" y="23749"/>
                </a:lnTo>
                <a:lnTo>
                  <a:pt x="4686" y="27345"/>
                </a:lnTo>
                <a:lnTo>
                  <a:pt x="6756" y="30391"/>
                </a:lnTo>
                <a:lnTo>
                  <a:pt x="4232" y="33530"/>
                </a:lnTo>
                <a:lnTo>
                  <a:pt x="2364" y="37238"/>
                </a:lnTo>
                <a:lnTo>
                  <a:pt x="1896" y="41695"/>
                </a:lnTo>
                <a:lnTo>
                  <a:pt x="2339" y="44985"/>
                </a:lnTo>
                <a:lnTo>
                  <a:pt x="4089" y="47931"/>
                </a:lnTo>
                <a:lnTo>
                  <a:pt x="7272" y="50101"/>
                </a:lnTo>
                <a:lnTo>
                  <a:pt x="4103" y="53035"/>
                </a:lnTo>
                <a:lnTo>
                  <a:pt x="1821" y="56135"/>
                </a:lnTo>
                <a:lnTo>
                  <a:pt x="438" y="59565"/>
                </a:lnTo>
                <a:lnTo>
                  <a:pt x="0" y="63273"/>
                </a:lnTo>
                <a:lnTo>
                  <a:pt x="402" y="67133"/>
                </a:lnTo>
                <a:lnTo>
                  <a:pt x="2044" y="70589"/>
                </a:lnTo>
                <a:lnTo>
                  <a:pt x="5201" y="73306"/>
                </a:lnTo>
                <a:lnTo>
                  <a:pt x="9362" y="75502"/>
                </a:lnTo>
                <a:lnTo>
                  <a:pt x="12743" y="68061"/>
                </a:lnTo>
                <a:lnTo>
                  <a:pt x="9046" y="64861"/>
                </a:lnTo>
                <a:lnTo>
                  <a:pt x="9046" y="61531"/>
                </a:lnTo>
                <a:lnTo>
                  <a:pt x="9780" y="58409"/>
                </a:lnTo>
                <a:lnTo>
                  <a:pt x="12034" y="55119"/>
                </a:lnTo>
                <a:lnTo>
                  <a:pt x="14985" y="52362"/>
                </a:lnTo>
                <a:lnTo>
                  <a:pt x="13135" y="44157"/>
                </a:lnTo>
                <a:close/>
              </a:path>
              <a:path w="47623" h="77292">
                <a:moveTo>
                  <a:pt x="12733" y="25120"/>
                </a:moveTo>
                <a:lnTo>
                  <a:pt x="14834" y="36007"/>
                </a:lnTo>
                <a:lnTo>
                  <a:pt x="18535" y="37123"/>
                </a:lnTo>
                <a:lnTo>
                  <a:pt x="22524" y="37404"/>
                </a:lnTo>
                <a:lnTo>
                  <a:pt x="25426" y="37404"/>
                </a:lnTo>
                <a:lnTo>
                  <a:pt x="28072" y="36982"/>
                </a:lnTo>
                <a:lnTo>
                  <a:pt x="32846" y="35283"/>
                </a:lnTo>
                <a:lnTo>
                  <a:pt x="31478" y="25593"/>
                </a:lnTo>
                <a:lnTo>
                  <a:pt x="28608" y="28536"/>
                </a:lnTo>
                <a:lnTo>
                  <a:pt x="25930" y="29743"/>
                </a:lnTo>
                <a:lnTo>
                  <a:pt x="22524" y="30038"/>
                </a:lnTo>
                <a:lnTo>
                  <a:pt x="19137" y="30038"/>
                </a:lnTo>
                <a:lnTo>
                  <a:pt x="16502" y="29058"/>
                </a:lnTo>
                <a:lnTo>
                  <a:pt x="12733" y="25120"/>
                </a:lnTo>
                <a:close/>
              </a:path>
              <a:path w="47623" h="77292">
                <a:moveTo>
                  <a:pt x="39164" y="73634"/>
                </a:moveTo>
                <a:lnTo>
                  <a:pt x="41158" y="71986"/>
                </a:lnTo>
                <a:lnTo>
                  <a:pt x="44650" y="68442"/>
                </a:lnTo>
                <a:lnTo>
                  <a:pt x="46583" y="64112"/>
                </a:lnTo>
                <a:lnTo>
                  <a:pt x="47062" y="59436"/>
                </a:lnTo>
                <a:lnTo>
                  <a:pt x="46630" y="55156"/>
                </a:lnTo>
                <a:lnTo>
                  <a:pt x="44916" y="51714"/>
                </a:lnTo>
                <a:lnTo>
                  <a:pt x="42184" y="49086"/>
                </a:lnTo>
                <a:lnTo>
                  <a:pt x="38858" y="46991"/>
                </a:lnTo>
                <a:lnTo>
                  <a:pt x="34682" y="45733"/>
                </a:lnTo>
                <a:lnTo>
                  <a:pt x="29897" y="45302"/>
                </a:lnTo>
                <a:lnTo>
                  <a:pt x="16757" y="44719"/>
                </a:lnTo>
                <a:lnTo>
                  <a:pt x="13135" y="44157"/>
                </a:lnTo>
                <a:lnTo>
                  <a:pt x="14985" y="52362"/>
                </a:lnTo>
                <a:lnTo>
                  <a:pt x="27999" y="52819"/>
                </a:lnTo>
                <a:lnTo>
                  <a:pt x="31009" y="52909"/>
                </a:lnTo>
                <a:lnTo>
                  <a:pt x="33421" y="53557"/>
                </a:lnTo>
                <a:lnTo>
                  <a:pt x="36960" y="55984"/>
                </a:lnTo>
                <a:lnTo>
                  <a:pt x="37842" y="59957"/>
                </a:lnTo>
                <a:lnTo>
                  <a:pt x="37842" y="61264"/>
                </a:lnTo>
                <a:lnTo>
                  <a:pt x="36582" y="64922"/>
                </a:lnTo>
                <a:lnTo>
                  <a:pt x="33446" y="67845"/>
                </a:lnTo>
                <a:lnTo>
                  <a:pt x="30041" y="69152"/>
                </a:lnTo>
                <a:lnTo>
                  <a:pt x="25819" y="69990"/>
                </a:lnTo>
                <a:lnTo>
                  <a:pt x="18633" y="69990"/>
                </a:lnTo>
                <a:lnTo>
                  <a:pt x="15191" y="69343"/>
                </a:lnTo>
                <a:lnTo>
                  <a:pt x="12743" y="68061"/>
                </a:lnTo>
                <a:lnTo>
                  <a:pt x="9362" y="75502"/>
                </a:lnTo>
                <a:lnTo>
                  <a:pt x="12203" y="76226"/>
                </a:lnTo>
                <a:lnTo>
                  <a:pt x="15068" y="76939"/>
                </a:lnTo>
                <a:lnTo>
                  <a:pt x="18521" y="77292"/>
                </a:lnTo>
                <a:lnTo>
                  <a:pt x="26798" y="77292"/>
                </a:lnTo>
                <a:lnTo>
                  <a:pt x="30434" y="76823"/>
                </a:lnTo>
                <a:lnTo>
                  <a:pt x="33529" y="75885"/>
                </a:lnTo>
                <a:lnTo>
                  <a:pt x="36615" y="74930"/>
                </a:lnTo>
                <a:lnTo>
                  <a:pt x="39164" y="73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452844" y="2600366"/>
            <a:ext cx="11412" cy="77292"/>
          </a:xfrm>
          <a:custGeom>
            <a:avLst/>
            <a:gdLst/>
            <a:ahLst/>
            <a:cxnLst/>
            <a:rect l="l" t="t" r="r" b="b"/>
            <a:pathLst>
              <a:path w="11412" h="77292">
                <a:moveTo>
                  <a:pt x="0" y="5802"/>
                </a:moveTo>
                <a:lnTo>
                  <a:pt x="407" y="9499"/>
                </a:lnTo>
                <a:lnTo>
                  <a:pt x="3492" y="11479"/>
                </a:lnTo>
                <a:lnTo>
                  <a:pt x="7852" y="11479"/>
                </a:lnTo>
                <a:lnTo>
                  <a:pt x="11009" y="9450"/>
                </a:lnTo>
                <a:lnTo>
                  <a:pt x="11412" y="5676"/>
                </a:lnTo>
                <a:lnTo>
                  <a:pt x="11019" y="1979"/>
                </a:lnTo>
                <a:lnTo>
                  <a:pt x="7934" y="0"/>
                </a:lnTo>
                <a:lnTo>
                  <a:pt x="3564" y="0"/>
                </a:lnTo>
                <a:lnTo>
                  <a:pt x="417" y="2033"/>
                </a:lnTo>
                <a:lnTo>
                  <a:pt x="0" y="5802"/>
                </a:lnTo>
                <a:close/>
              </a:path>
              <a:path w="11412" h="77292">
                <a:moveTo>
                  <a:pt x="1127" y="23305"/>
                </a:moveTo>
                <a:lnTo>
                  <a:pt x="1127" y="75487"/>
                </a:lnTo>
                <a:lnTo>
                  <a:pt x="2048" y="76823"/>
                </a:lnTo>
                <a:lnTo>
                  <a:pt x="4813" y="77292"/>
                </a:lnTo>
                <a:lnTo>
                  <a:pt x="7409" y="77255"/>
                </a:lnTo>
                <a:lnTo>
                  <a:pt x="10346" y="75487"/>
                </a:lnTo>
                <a:lnTo>
                  <a:pt x="10346" y="23305"/>
                </a:lnTo>
                <a:lnTo>
                  <a:pt x="9406" y="21970"/>
                </a:lnTo>
                <a:lnTo>
                  <a:pt x="6639" y="21513"/>
                </a:lnTo>
                <a:lnTo>
                  <a:pt x="4069" y="21553"/>
                </a:lnTo>
                <a:lnTo>
                  <a:pt x="1127" y="233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476947" y="2621066"/>
            <a:ext cx="46278" cy="57340"/>
          </a:xfrm>
          <a:custGeom>
            <a:avLst/>
            <a:gdLst/>
            <a:ahLst/>
            <a:cxnLst/>
            <a:rect l="l" t="t" r="r" b="b"/>
            <a:pathLst>
              <a:path w="46278" h="57340">
                <a:moveTo>
                  <a:pt x="529" y="37785"/>
                </a:moveTo>
                <a:lnTo>
                  <a:pt x="1616" y="41328"/>
                </a:lnTo>
                <a:lnTo>
                  <a:pt x="2693" y="44895"/>
                </a:lnTo>
                <a:lnTo>
                  <a:pt x="4298" y="47854"/>
                </a:lnTo>
                <a:lnTo>
                  <a:pt x="8543" y="52566"/>
                </a:lnTo>
                <a:lnTo>
                  <a:pt x="11164" y="54345"/>
                </a:lnTo>
                <a:lnTo>
                  <a:pt x="14274" y="55551"/>
                </a:lnTo>
                <a:lnTo>
                  <a:pt x="17385" y="56732"/>
                </a:lnTo>
                <a:lnTo>
                  <a:pt x="21009" y="57340"/>
                </a:lnTo>
                <a:lnTo>
                  <a:pt x="25145" y="57340"/>
                </a:lnTo>
                <a:lnTo>
                  <a:pt x="29772" y="57163"/>
                </a:lnTo>
                <a:lnTo>
                  <a:pt x="33987" y="56426"/>
                </a:lnTo>
                <a:lnTo>
                  <a:pt x="37440" y="55551"/>
                </a:lnTo>
                <a:lnTo>
                  <a:pt x="41357" y="54114"/>
                </a:lnTo>
                <a:lnTo>
                  <a:pt x="44014" y="51346"/>
                </a:lnTo>
                <a:lnTo>
                  <a:pt x="44147" y="48643"/>
                </a:lnTo>
                <a:lnTo>
                  <a:pt x="43341" y="45835"/>
                </a:lnTo>
                <a:lnTo>
                  <a:pt x="40647" y="46230"/>
                </a:lnTo>
                <a:lnTo>
                  <a:pt x="37268" y="47602"/>
                </a:lnTo>
                <a:lnTo>
                  <a:pt x="34283" y="48553"/>
                </a:lnTo>
                <a:lnTo>
                  <a:pt x="30546" y="49366"/>
                </a:lnTo>
                <a:lnTo>
                  <a:pt x="26014" y="49568"/>
                </a:lnTo>
                <a:lnTo>
                  <a:pt x="22967" y="49568"/>
                </a:lnTo>
                <a:lnTo>
                  <a:pt x="20420" y="49124"/>
                </a:lnTo>
                <a:lnTo>
                  <a:pt x="16221" y="47346"/>
                </a:lnTo>
                <a:lnTo>
                  <a:pt x="13209" y="44413"/>
                </a:lnTo>
                <a:lnTo>
                  <a:pt x="10955" y="40769"/>
                </a:lnTo>
                <a:lnTo>
                  <a:pt x="9832" y="36118"/>
                </a:lnTo>
                <a:lnTo>
                  <a:pt x="9551" y="33505"/>
                </a:lnTo>
                <a:lnTo>
                  <a:pt x="9551" y="30607"/>
                </a:lnTo>
                <a:lnTo>
                  <a:pt x="42678" y="30607"/>
                </a:lnTo>
                <a:lnTo>
                  <a:pt x="36997" y="23597"/>
                </a:lnTo>
                <a:lnTo>
                  <a:pt x="9551" y="23597"/>
                </a:lnTo>
                <a:lnTo>
                  <a:pt x="8619" y="5245"/>
                </a:lnTo>
                <a:lnTo>
                  <a:pt x="4406" y="10223"/>
                </a:lnTo>
                <a:lnTo>
                  <a:pt x="2790" y="13272"/>
                </a:lnTo>
                <a:lnTo>
                  <a:pt x="1667" y="16840"/>
                </a:lnTo>
                <a:lnTo>
                  <a:pt x="551" y="20411"/>
                </a:lnTo>
                <a:lnTo>
                  <a:pt x="0" y="24436"/>
                </a:lnTo>
                <a:lnTo>
                  <a:pt x="0" y="33646"/>
                </a:lnTo>
                <a:lnTo>
                  <a:pt x="529" y="37785"/>
                </a:lnTo>
                <a:close/>
              </a:path>
              <a:path w="46278" h="57340">
                <a:moveTo>
                  <a:pt x="46278" y="21286"/>
                </a:moveTo>
                <a:lnTo>
                  <a:pt x="45860" y="18101"/>
                </a:lnTo>
                <a:lnTo>
                  <a:pt x="45018" y="15101"/>
                </a:lnTo>
                <a:lnTo>
                  <a:pt x="44187" y="12103"/>
                </a:lnTo>
                <a:lnTo>
                  <a:pt x="42866" y="9500"/>
                </a:lnTo>
                <a:lnTo>
                  <a:pt x="41076" y="7279"/>
                </a:lnTo>
                <a:lnTo>
                  <a:pt x="37009" y="3279"/>
                </a:lnTo>
                <a:lnTo>
                  <a:pt x="34218" y="1968"/>
                </a:lnTo>
                <a:lnTo>
                  <a:pt x="31454" y="647"/>
                </a:lnTo>
                <a:lnTo>
                  <a:pt x="28087" y="0"/>
                </a:lnTo>
                <a:lnTo>
                  <a:pt x="20444" y="0"/>
                </a:lnTo>
                <a:lnTo>
                  <a:pt x="17118" y="661"/>
                </a:lnTo>
                <a:lnTo>
                  <a:pt x="14137" y="1993"/>
                </a:lnTo>
                <a:lnTo>
                  <a:pt x="11153" y="3329"/>
                </a:lnTo>
                <a:lnTo>
                  <a:pt x="8619" y="5245"/>
                </a:lnTo>
                <a:lnTo>
                  <a:pt x="9551" y="23597"/>
                </a:lnTo>
                <a:lnTo>
                  <a:pt x="9979" y="19432"/>
                </a:lnTo>
                <a:lnTo>
                  <a:pt x="11250" y="15519"/>
                </a:lnTo>
                <a:lnTo>
                  <a:pt x="13321" y="12344"/>
                </a:lnTo>
                <a:lnTo>
                  <a:pt x="15930" y="9691"/>
                </a:lnTo>
                <a:lnTo>
                  <a:pt x="19378" y="7927"/>
                </a:lnTo>
                <a:lnTo>
                  <a:pt x="23666" y="7470"/>
                </a:lnTo>
                <a:lnTo>
                  <a:pt x="28120" y="7470"/>
                </a:lnTo>
                <a:lnTo>
                  <a:pt x="31501" y="8902"/>
                </a:lnTo>
                <a:lnTo>
                  <a:pt x="33754" y="11761"/>
                </a:lnTo>
                <a:lnTo>
                  <a:pt x="36029" y="14630"/>
                </a:lnTo>
                <a:lnTo>
                  <a:pt x="37109" y="18568"/>
                </a:lnTo>
                <a:lnTo>
                  <a:pt x="36997" y="23597"/>
                </a:lnTo>
                <a:lnTo>
                  <a:pt x="42678" y="30607"/>
                </a:lnTo>
                <a:lnTo>
                  <a:pt x="45911" y="29019"/>
                </a:lnTo>
                <a:lnTo>
                  <a:pt x="46278" y="26441"/>
                </a:lnTo>
                <a:lnTo>
                  <a:pt x="46278" y="212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533197" y="2621066"/>
            <a:ext cx="35600" cy="57340"/>
          </a:xfrm>
          <a:custGeom>
            <a:avLst/>
            <a:gdLst/>
            <a:ahLst/>
            <a:cxnLst/>
            <a:rect l="l" t="t" r="r" b="b"/>
            <a:pathLst>
              <a:path w="35600" h="57340">
                <a:moveTo>
                  <a:pt x="33030" y="8304"/>
                </a:moveTo>
                <a:lnTo>
                  <a:pt x="32892" y="5662"/>
                </a:lnTo>
                <a:lnTo>
                  <a:pt x="31330" y="3110"/>
                </a:lnTo>
                <a:lnTo>
                  <a:pt x="28307" y="1562"/>
                </a:lnTo>
                <a:lnTo>
                  <a:pt x="24936" y="582"/>
                </a:lnTo>
                <a:lnTo>
                  <a:pt x="22244" y="100"/>
                </a:lnTo>
                <a:lnTo>
                  <a:pt x="16502" y="0"/>
                </a:lnTo>
                <a:lnTo>
                  <a:pt x="13845" y="417"/>
                </a:lnTo>
                <a:lnTo>
                  <a:pt x="9255" y="2131"/>
                </a:lnTo>
                <a:lnTo>
                  <a:pt x="5814" y="4658"/>
                </a:lnTo>
                <a:lnTo>
                  <a:pt x="3145" y="7721"/>
                </a:lnTo>
                <a:lnTo>
                  <a:pt x="1616" y="11465"/>
                </a:lnTo>
                <a:lnTo>
                  <a:pt x="1224" y="15468"/>
                </a:lnTo>
                <a:lnTo>
                  <a:pt x="1601" y="19785"/>
                </a:lnTo>
                <a:lnTo>
                  <a:pt x="3049" y="23111"/>
                </a:lnTo>
                <a:lnTo>
                  <a:pt x="6389" y="26935"/>
                </a:lnTo>
                <a:lnTo>
                  <a:pt x="9255" y="28778"/>
                </a:lnTo>
                <a:lnTo>
                  <a:pt x="12315" y="30351"/>
                </a:lnTo>
                <a:lnTo>
                  <a:pt x="15472" y="31672"/>
                </a:lnTo>
                <a:lnTo>
                  <a:pt x="18511" y="32904"/>
                </a:lnTo>
                <a:lnTo>
                  <a:pt x="21337" y="34185"/>
                </a:lnTo>
                <a:lnTo>
                  <a:pt x="24681" y="36626"/>
                </a:lnTo>
                <a:lnTo>
                  <a:pt x="26492" y="39862"/>
                </a:lnTo>
                <a:lnTo>
                  <a:pt x="26492" y="42771"/>
                </a:lnTo>
                <a:lnTo>
                  <a:pt x="25232" y="46100"/>
                </a:lnTo>
                <a:lnTo>
                  <a:pt x="22650" y="48298"/>
                </a:lnTo>
                <a:lnTo>
                  <a:pt x="19022" y="49517"/>
                </a:lnTo>
                <a:lnTo>
                  <a:pt x="16037" y="49693"/>
                </a:lnTo>
                <a:lnTo>
                  <a:pt x="12106" y="49428"/>
                </a:lnTo>
                <a:lnTo>
                  <a:pt x="8898" y="48373"/>
                </a:lnTo>
                <a:lnTo>
                  <a:pt x="6342" y="47203"/>
                </a:lnTo>
                <a:lnTo>
                  <a:pt x="3380" y="45488"/>
                </a:lnTo>
                <a:lnTo>
                  <a:pt x="280" y="45885"/>
                </a:lnTo>
                <a:lnTo>
                  <a:pt x="0" y="48639"/>
                </a:lnTo>
                <a:lnTo>
                  <a:pt x="463" y="52181"/>
                </a:lnTo>
                <a:lnTo>
                  <a:pt x="3131" y="54416"/>
                </a:lnTo>
                <a:lnTo>
                  <a:pt x="6400" y="55803"/>
                </a:lnTo>
                <a:lnTo>
                  <a:pt x="9147" y="56616"/>
                </a:lnTo>
                <a:lnTo>
                  <a:pt x="12387" y="57200"/>
                </a:lnTo>
                <a:lnTo>
                  <a:pt x="15878" y="57340"/>
                </a:lnTo>
                <a:lnTo>
                  <a:pt x="18780" y="57340"/>
                </a:lnTo>
                <a:lnTo>
                  <a:pt x="21449" y="56969"/>
                </a:lnTo>
                <a:lnTo>
                  <a:pt x="23870" y="56235"/>
                </a:lnTo>
                <a:lnTo>
                  <a:pt x="28378" y="54416"/>
                </a:lnTo>
                <a:lnTo>
                  <a:pt x="31880" y="51559"/>
                </a:lnTo>
                <a:lnTo>
                  <a:pt x="34182" y="47725"/>
                </a:lnTo>
                <a:lnTo>
                  <a:pt x="35600" y="43253"/>
                </a:lnTo>
                <a:lnTo>
                  <a:pt x="35600" y="40586"/>
                </a:lnTo>
                <a:lnTo>
                  <a:pt x="35247" y="36410"/>
                </a:lnTo>
                <a:lnTo>
                  <a:pt x="33799" y="33159"/>
                </a:lnTo>
                <a:lnTo>
                  <a:pt x="31647" y="30607"/>
                </a:lnTo>
                <a:lnTo>
                  <a:pt x="29076" y="28472"/>
                </a:lnTo>
                <a:lnTo>
                  <a:pt x="25991" y="26845"/>
                </a:lnTo>
                <a:lnTo>
                  <a:pt x="22834" y="25448"/>
                </a:lnTo>
                <a:lnTo>
                  <a:pt x="19695" y="24155"/>
                </a:lnTo>
                <a:lnTo>
                  <a:pt x="16639" y="22910"/>
                </a:lnTo>
                <a:lnTo>
                  <a:pt x="12905" y="20685"/>
                </a:lnTo>
                <a:lnTo>
                  <a:pt x="10429" y="17726"/>
                </a:lnTo>
                <a:lnTo>
                  <a:pt x="10062" y="14946"/>
                </a:lnTo>
                <a:lnTo>
                  <a:pt x="10648" y="11937"/>
                </a:lnTo>
                <a:lnTo>
                  <a:pt x="13147" y="8863"/>
                </a:lnTo>
                <a:lnTo>
                  <a:pt x="16502" y="7592"/>
                </a:lnTo>
                <a:lnTo>
                  <a:pt x="19453" y="7415"/>
                </a:lnTo>
                <a:lnTo>
                  <a:pt x="22758" y="7631"/>
                </a:lnTo>
                <a:lnTo>
                  <a:pt x="26664" y="8938"/>
                </a:lnTo>
                <a:lnTo>
                  <a:pt x="29494" y="10350"/>
                </a:lnTo>
                <a:lnTo>
                  <a:pt x="32539" y="10857"/>
                </a:lnTo>
                <a:lnTo>
                  <a:pt x="33030" y="83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31973" y="2780017"/>
            <a:ext cx="30960" cy="0"/>
          </a:xfrm>
          <a:custGeom>
            <a:avLst/>
            <a:gdLst/>
            <a:ahLst/>
            <a:cxnLst/>
            <a:rect l="l" t="t" r="r" b="b"/>
            <a:pathLst>
              <a:path w="30960">
                <a:moveTo>
                  <a:pt x="0" y="0"/>
                </a:moveTo>
                <a:lnTo>
                  <a:pt x="30960" y="0"/>
                </a:lnTo>
              </a:path>
            </a:pathLst>
          </a:custGeom>
          <a:ln w="33388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674374" y="2793089"/>
            <a:ext cx="9791" cy="65595"/>
          </a:xfrm>
          <a:custGeom>
            <a:avLst/>
            <a:gdLst/>
            <a:ahLst/>
            <a:cxnLst/>
            <a:rect l="l" t="t" r="r" b="b"/>
            <a:pathLst>
              <a:path w="9791" h="65595">
                <a:moveTo>
                  <a:pt x="9093" y="21553"/>
                </a:moveTo>
                <a:lnTo>
                  <a:pt x="9791" y="10539"/>
                </a:lnTo>
                <a:lnTo>
                  <a:pt x="8582" y="7354"/>
                </a:lnTo>
                <a:lnTo>
                  <a:pt x="7870" y="3671"/>
                </a:lnTo>
                <a:lnTo>
                  <a:pt x="7146" y="0"/>
                </a:lnTo>
                <a:lnTo>
                  <a:pt x="6767" y="18492"/>
                </a:lnTo>
                <a:lnTo>
                  <a:pt x="9093" y="21553"/>
                </a:lnTo>
                <a:close/>
              </a:path>
              <a:path w="9791" h="65595">
                <a:moveTo>
                  <a:pt x="33630" y="28014"/>
                </a:moveTo>
                <a:lnTo>
                  <a:pt x="38023" y="27139"/>
                </a:lnTo>
                <a:lnTo>
                  <a:pt x="41795" y="25401"/>
                </a:lnTo>
                <a:lnTo>
                  <a:pt x="45554" y="23672"/>
                </a:lnTo>
                <a:lnTo>
                  <a:pt x="48675" y="21196"/>
                </a:lnTo>
                <a:lnTo>
                  <a:pt x="51149" y="17995"/>
                </a:lnTo>
                <a:lnTo>
                  <a:pt x="53621" y="14795"/>
                </a:lnTo>
                <a:lnTo>
                  <a:pt x="55483" y="10935"/>
                </a:lnTo>
                <a:lnTo>
                  <a:pt x="56718" y="6389"/>
                </a:lnTo>
                <a:lnTo>
                  <a:pt x="57952" y="1852"/>
                </a:lnTo>
                <a:lnTo>
                  <a:pt x="58578" y="-3211"/>
                </a:lnTo>
                <a:lnTo>
                  <a:pt x="58578" y="-14300"/>
                </a:lnTo>
                <a:lnTo>
                  <a:pt x="58017" y="-19188"/>
                </a:lnTo>
                <a:lnTo>
                  <a:pt x="56879" y="-23533"/>
                </a:lnTo>
                <a:lnTo>
                  <a:pt x="55739" y="-27875"/>
                </a:lnTo>
                <a:lnTo>
                  <a:pt x="54000" y="-31572"/>
                </a:lnTo>
                <a:lnTo>
                  <a:pt x="51638" y="-34607"/>
                </a:lnTo>
                <a:lnTo>
                  <a:pt x="49298" y="-37641"/>
                </a:lnTo>
                <a:lnTo>
                  <a:pt x="46324" y="-39978"/>
                </a:lnTo>
                <a:lnTo>
                  <a:pt x="42725" y="-41605"/>
                </a:lnTo>
                <a:lnTo>
                  <a:pt x="39138" y="-43229"/>
                </a:lnTo>
                <a:lnTo>
                  <a:pt x="34876" y="-44042"/>
                </a:lnTo>
                <a:lnTo>
                  <a:pt x="24912" y="-44042"/>
                </a:lnTo>
                <a:lnTo>
                  <a:pt x="20505" y="-43178"/>
                </a:lnTo>
                <a:lnTo>
                  <a:pt x="16757" y="-41440"/>
                </a:lnTo>
                <a:lnTo>
                  <a:pt x="13013" y="-39711"/>
                </a:lnTo>
                <a:lnTo>
                  <a:pt x="9889" y="-37249"/>
                </a:lnTo>
                <a:lnTo>
                  <a:pt x="7393" y="-34085"/>
                </a:lnTo>
                <a:lnTo>
                  <a:pt x="4907" y="-30924"/>
                </a:lnTo>
                <a:lnTo>
                  <a:pt x="3045" y="-27090"/>
                </a:lnTo>
                <a:lnTo>
                  <a:pt x="1821" y="-22618"/>
                </a:lnTo>
                <a:lnTo>
                  <a:pt x="598" y="-18122"/>
                </a:lnTo>
                <a:lnTo>
                  <a:pt x="0" y="-13133"/>
                </a:lnTo>
                <a:lnTo>
                  <a:pt x="0" y="-2106"/>
                </a:lnTo>
                <a:lnTo>
                  <a:pt x="535" y="2868"/>
                </a:lnTo>
                <a:lnTo>
                  <a:pt x="1642" y="7289"/>
                </a:lnTo>
                <a:lnTo>
                  <a:pt x="2739" y="11695"/>
                </a:lnTo>
                <a:lnTo>
                  <a:pt x="4452" y="15429"/>
                </a:lnTo>
                <a:lnTo>
                  <a:pt x="6767" y="18492"/>
                </a:lnTo>
                <a:lnTo>
                  <a:pt x="7146" y="0"/>
                </a:lnTo>
                <a:lnTo>
                  <a:pt x="6793" y="-3959"/>
                </a:lnTo>
                <a:lnTo>
                  <a:pt x="6793" y="-12244"/>
                </a:lnTo>
                <a:lnTo>
                  <a:pt x="7185" y="-16064"/>
                </a:lnTo>
                <a:lnTo>
                  <a:pt x="7966" y="-19671"/>
                </a:lnTo>
                <a:lnTo>
                  <a:pt x="8751" y="-23303"/>
                </a:lnTo>
                <a:lnTo>
                  <a:pt x="10048" y="-26468"/>
                </a:lnTo>
                <a:lnTo>
                  <a:pt x="11836" y="-29171"/>
                </a:lnTo>
                <a:lnTo>
                  <a:pt x="13637" y="-31889"/>
                </a:lnTo>
                <a:lnTo>
                  <a:pt x="15976" y="-34048"/>
                </a:lnTo>
                <a:lnTo>
                  <a:pt x="18853" y="-35661"/>
                </a:lnTo>
                <a:lnTo>
                  <a:pt x="21729" y="-37274"/>
                </a:lnTo>
                <a:lnTo>
                  <a:pt x="25257" y="-38088"/>
                </a:lnTo>
                <a:lnTo>
                  <a:pt x="33663" y="-38088"/>
                </a:lnTo>
                <a:lnTo>
                  <a:pt x="37205" y="-37311"/>
                </a:lnTo>
                <a:lnTo>
                  <a:pt x="40057" y="-35777"/>
                </a:lnTo>
                <a:lnTo>
                  <a:pt x="42908" y="-34240"/>
                </a:lnTo>
                <a:lnTo>
                  <a:pt x="45212" y="-32119"/>
                </a:lnTo>
                <a:lnTo>
                  <a:pt x="46936" y="-29427"/>
                </a:lnTo>
                <a:lnTo>
                  <a:pt x="48665" y="-26719"/>
                </a:lnTo>
                <a:lnTo>
                  <a:pt x="49913" y="-23558"/>
                </a:lnTo>
                <a:lnTo>
                  <a:pt x="50645" y="-19926"/>
                </a:lnTo>
                <a:lnTo>
                  <a:pt x="51404" y="-16294"/>
                </a:lnTo>
                <a:lnTo>
                  <a:pt x="51775" y="-12395"/>
                </a:lnTo>
                <a:lnTo>
                  <a:pt x="51775" y="-4230"/>
                </a:lnTo>
                <a:lnTo>
                  <a:pt x="51390" y="-392"/>
                </a:lnTo>
                <a:lnTo>
                  <a:pt x="50619" y="3239"/>
                </a:lnTo>
                <a:lnTo>
                  <a:pt x="49860" y="6871"/>
                </a:lnTo>
                <a:lnTo>
                  <a:pt x="48578" y="10072"/>
                </a:lnTo>
                <a:lnTo>
                  <a:pt x="46814" y="12840"/>
                </a:lnTo>
                <a:lnTo>
                  <a:pt x="45025" y="15619"/>
                </a:lnTo>
                <a:lnTo>
                  <a:pt x="42703" y="17819"/>
                </a:lnTo>
                <a:lnTo>
                  <a:pt x="39787" y="19467"/>
                </a:lnTo>
                <a:lnTo>
                  <a:pt x="36899" y="21120"/>
                </a:lnTo>
                <a:lnTo>
                  <a:pt x="33322" y="21934"/>
                </a:lnTo>
                <a:lnTo>
                  <a:pt x="24789" y="21934"/>
                </a:lnTo>
                <a:lnTo>
                  <a:pt x="21211" y="21156"/>
                </a:lnTo>
                <a:lnTo>
                  <a:pt x="18364" y="19622"/>
                </a:lnTo>
                <a:lnTo>
                  <a:pt x="15497" y="18086"/>
                </a:lnTo>
                <a:lnTo>
                  <a:pt x="13208" y="15965"/>
                </a:lnTo>
                <a:lnTo>
                  <a:pt x="11506" y="13247"/>
                </a:lnTo>
                <a:lnTo>
                  <a:pt x="9791" y="10539"/>
                </a:lnTo>
                <a:lnTo>
                  <a:pt x="9093" y="21553"/>
                </a:lnTo>
                <a:lnTo>
                  <a:pt x="12056" y="23888"/>
                </a:lnTo>
                <a:lnTo>
                  <a:pt x="15656" y="25540"/>
                </a:lnTo>
                <a:lnTo>
                  <a:pt x="19270" y="27190"/>
                </a:lnTo>
                <a:lnTo>
                  <a:pt x="23576" y="28014"/>
                </a:lnTo>
                <a:lnTo>
                  <a:pt x="33630" y="280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746745" y="2749035"/>
            <a:ext cx="7221" cy="71464"/>
          </a:xfrm>
          <a:custGeom>
            <a:avLst/>
            <a:gdLst/>
            <a:ahLst/>
            <a:cxnLst/>
            <a:rect l="l" t="t" r="r" b="b"/>
            <a:pathLst>
              <a:path w="7221" h="71464">
                <a:moveTo>
                  <a:pt x="1385" y="70981"/>
                </a:moveTo>
                <a:lnTo>
                  <a:pt x="4085" y="71464"/>
                </a:lnTo>
                <a:lnTo>
                  <a:pt x="7221" y="70055"/>
                </a:lnTo>
                <a:lnTo>
                  <a:pt x="7221" y="20956"/>
                </a:lnTo>
                <a:lnTo>
                  <a:pt x="6793" y="20030"/>
                </a:lnTo>
                <a:lnTo>
                  <a:pt x="4085" y="19533"/>
                </a:lnTo>
                <a:lnTo>
                  <a:pt x="993" y="20956"/>
                </a:lnTo>
                <a:lnTo>
                  <a:pt x="993" y="70055"/>
                </a:lnTo>
                <a:lnTo>
                  <a:pt x="1385" y="70981"/>
                </a:lnTo>
                <a:close/>
              </a:path>
              <a:path w="7221" h="71464">
                <a:moveTo>
                  <a:pt x="1443" y="8549"/>
                </a:moveTo>
                <a:lnTo>
                  <a:pt x="4028" y="8851"/>
                </a:lnTo>
                <a:lnTo>
                  <a:pt x="7868" y="7315"/>
                </a:lnTo>
                <a:lnTo>
                  <a:pt x="8164" y="4409"/>
                </a:lnTo>
                <a:lnTo>
                  <a:pt x="6732" y="306"/>
                </a:lnTo>
                <a:lnTo>
                  <a:pt x="4136" y="0"/>
                </a:lnTo>
                <a:lnTo>
                  <a:pt x="306" y="1536"/>
                </a:lnTo>
                <a:lnTo>
                  <a:pt x="0" y="4460"/>
                </a:lnTo>
                <a:lnTo>
                  <a:pt x="1443" y="85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71614" y="2744542"/>
            <a:ext cx="6228" cy="75957"/>
          </a:xfrm>
          <a:custGeom>
            <a:avLst/>
            <a:gdLst/>
            <a:ahLst/>
            <a:cxnLst/>
            <a:rect l="l" t="t" r="r" b="b"/>
            <a:pathLst>
              <a:path w="6228" h="75957">
                <a:moveTo>
                  <a:pt x="6228" y="74549"/>
                </a:moveTo>
                <a:lnTo>
                  <a:pt x="6228" y="1408"/>
                </a:lnTo>
                <a:lnTo>
                  <a:pt x="5802" y="482"/>
                </a:lnTo>
                <a:lnTo>
                  <a:pt x="3084" y="0"/>
                </a:lnTo>
                <a:lnTo>
                  <a:pt x="0" y="1408"/>
                </a:lnTo>
                <a:lnTo>
                  <a:pt x="0" y="74549"/>
                </a:lnTo>
                <a:lnTo>
                  <a:pt x="377" y="75474"/>
                </a:lnTo>
                <a:lnTo>
                  <a:pt x="3084" y="75957"/>
                </a:lnTo>
                <a:lnTo>
                  <a:pt x="6228" y="745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789675" y="2809925"/>
            <a:ext cx="15022" cy="25934"/>
          </a:xfrm>
          <a:custGeom>
            <a:avLst/>
            <a:gdLst/>
            <a:ahLst/>
            <a:cxnLst/>
            <a:rect l="l" t="t" r="r" b="b"/>
            <a:pathLst>
              <a:path w="15022" h="25934">
                <a:moveTo>
                  <a:pt x="15022" y="3682"/>
                </a:moveTo>
                <a:lnTo>
                  <a:pt x="15022" y="2894"/>
                </a:lnTo>
                <a:lnTo>
                  <a:pt x="13356" y="227"/>
                </a:lnTo>
                <a:lnTo>
                  <a:pt x="10454" y="0"/>
                </a:lnTo>
                <a:lnTo>
                  <a:pt x="7858" y="900"/>
                </a:lnTo>
                <a:lnTo>
                  <a:pt x="7283" y="3682"/>
                </a:lnTo>
                <a:lnTo>
                  <a:pt x="7283" y="9767"/>
                </a:lnTo>
                <a:lnTo>
                  <a:pt x="0" y="24624"/>
                </a:lnTo>
                <a:lnTo>
                  <a:pt x="2152" y="25934"/>
                </a:lnTo>
                <a:lnTo>
                  <a:pt x="5029" y="24624"/>
                </a:lnTo>
                <a:lnTo>
                  <a:pt x="12305" y="13068"/>
                </a:lnTo>
                <a:lnTo>
                  <a:pt x="12819" y="12279"/>
                </a:lnTo>
                <a:lnTo>
                  <a:pt x="14237" y="9345"/>
                </a:lnTo>
                <a:lnTo>
                  <a:pt x="14885" y="6351"/>
                </a:lnTo>
                <a:lnTo>
                  <a:pt x="15022" y="36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42239" y="2749151"/>
            <a:ext cx="53563" cy="71841"/>
          </a:xfrm>
          <a:custGeom>
            <a:avLst/>
            <a:gdLst/>
            <a:ahLst/>
            <a:cxnLst/>
            <a:rect l="l" t="t" r="r" b="b"/>
            <a:pathLst>
              <a:path w="53563" h="71841">
                <a:moveTo>
                  <a:pt x="29714" y="39344"/>
                </a:moveTo>
                <a:lnTo>
                  <a:pt x="46962" y="39344"/>
                </a:lnTo>
                <a:lnTo>
                  <a:pt x="46962" y="62077"/>
                </a:lnTo>
                <a:lnTo>
                  <a:pt x="42498" y="64284"/>
                </a:lnTo>
                <a:lnTo>
                  <a:pt x="37522" y="65505"/>
                </a:lnTo>
                <a:lnTo>
                  <a:pt x="32687" y="65821"/>
                </a:lnTo>
                <a:lnTo>
                  <a:pt x="28954" y="65821"/>
                </a:lnTo>
                <a:lnTo>
                  <a:pt x="25516" y="65148"/>
                </a:lnTo>
                <a:lnTo>
                  <a:pt x="22355" y="63817"/>
                </a:lnTo>
                <a:lnTo>
                  <a:pt x="19194" y="62470"/>
                </a:lnTo>
                <a:lnTo>
                  <a:pt x="16490" y="60526"/>
                </a:lnTo>
                <a:lnTo>
                  <a:pt x="14201" y="57988"/>
                </a:lnTo>
                <a:lnTo>
                  <a:pt x="11912" y="55435"/>
                </a:lnTo>
                <a:lnTo>
                  <a:pt x="10123" y="52297"/>
                </a:lnTo>
                <a:lnTo>
                  <a:pt x="8841" y="48588"/>
                </a:lnTo>
                <a:lnTo>
                  <a:pt x="7541" y="44880"/>
                </a:lnTo>
                <a:lnTo>
                  <a:pt x="6893" y="40651"/>
                </a:lnTo>
                <a:lnTo>
                  <a:pt x="6893" y="31686"/>
                </a:lnTo>
                <a:lnTo>
                  <a:pt x="7470" y="27734"/>
                </a:lnTo>
                <a:lnTo>
                  <a:pt x="8592" y="24065"/>
                </a:lnTo>
                <a:lnTo>
                  <a:pt x="9730" y="20393"/>
                </a:lnTo>
                <a:lnTo>
                  <a:pt x="11383" y="17218"/>
                </a:lnTo>
                <a:lnTo>
                  <a:pt x="13539" y="14540"/>
                </a:lnTo>
                <a:lnTo>
                  <a:pt x="15706" y="11871"/>
                </a:lnTo>
                <a:lnTo>
                  <a:pt x="18352" y="9766"/>
                </a:lnTo>
                <a:lnTo>
                  <a:pt x="21494" y="8229"/>
                </a:lnTo>
                <a:lnTo>
                  <a:pt x="24634" y="6691"/>
                </a:lnTo>
                <a:lnTo>
                  <a:pt x="28209" y="5918"/>
                </a:lnTo>
                <a:lnTo>
                  <a:pt x="35359" y="5918"/>
                </a:lnTo>
                <a:lnTo>
                  <a:pt x="38061" y="6271"/>
                </a:lnTo>
                <a:lnTo>
                  <a:pt x="42627" y="7733"/>
                </a:lnTo>
                <a:lnTo>
                  <a:pt x="46177" y="9370"/>
                </a:lnTo>
                <a:lnTo>
                  <a:pt x="50025" y="11720"/>
                </a:lnTo>
                <a:lnTo>
                  <a:pt x="53045" y="12228"/>
                </a:lnTo>
                <a:lnTo>
                  <a:pt x="53563" y="9662"/>
                </a:lnTo>
                <a:lnTo>
                  <a:pt x="53563" y="8837"/>
                </a:lnTo>
                <a:lnTo>
                  <a:pt x="51995" y="5979"/>
                </a:lnTo>
                <a:lnTo>
                  <a:pt x="48726" y="3808"/>
                </a:lnTo>
                <a:lnTo>
                  <a:pt x="45504" y="2425"/>
                </a:lnTo>
                <a:lnTo>
                  <a:pt x="41795" y="1181"/>
                </a:lnTo>
                <a:lnTo>
                  <a:pt x="37439" y="241"/>
                </a:lnTo>
                <a:lnTo>
                  <a:pt x="32687" y="0"/>
                </a:lnTo>
                <a:lnTo>
                  <a:pt x="27842" y="0"/>
                </a:lnTo>
                <a:lnTo>
                  <a:pt x="23409" y="888"/>
                </a:lnTo>
                <a:lnTo>
                  <a:pt x="19403" y="2627"/>
                </a:lnTo>
                <a:lnTo>
                  <a:pt x="15389" y="4391"/>
                </a:lnTo>
                <a:lnTo>
                  <a:pt x="11948" y="6858"/>
                </a:lnTo>
                <a:lnTo>
                  <a:pt x="9071" y="10033"/>
                </a:lnTo>
                <a:lnTo>
                  <a:pt x="6195" y="13219"/>
                </a:lnTo>
                <a:lnTo>
                  <a:pt x="3952" y="17067"/>
                </a:lnTo>
                <a:lnTo>
                  <a:pt x="2376" y="21563"/>
                </a:lnTo>
                <a:lnTo>
                  <a:pt x="781" y="26070"/>
                </a:lnTo>
                <a:lnTo>
                  <a:pt x="0" y="31064"/>
                </a:lnTo>
                <a:lnTo>
                  <a:pt x="0" y="41719"/>
                </a:lnTo>
                <a:lnTo>
                  <a:pt x="734" y="46493"/>
                </a:lnTo>
                <a:lnTo>
                  <a:pt x="2192" y="50810"/>
                </a:lnTo>
                <a:lnTo>
                  <a:pt x="3657" y="55140"/>
                </a:lnTo>
                <a:lnTo>
                  <a:pt x="5777" y="58863"/>
                </a:lnTo>
                <a:lnTo>
                  <a:pt x="8545" y="61988"/>
                </a:lnTo>
                <a:lnTo>
                  <a:pt x="11325" y="65124"/>
                </a:lnTo>
                <a:lnTo>
                  <a:pt x="14716" y="67550"/>
                </a:lnTo>
                <a:lnTo>
                  <a:pt x="18745" y="69263"/>
                </a:lnTo>
                <a:lnTo>
                  <a:pt x="22769" y="70980"/>
                </a:lnTo>
                <a:lnTo>
                  <a:pt x="27351" y="71841"/>
                </a:lnTo>
                <a:lnTo>
                  <a:pt x="35783" y="71729"/>
                </a:lnTo>
                <a:lnTo>
                  <a:pt x="39164" y="71258"/>
                </a:lnTo>
                <a:lnTo>
                  <a:pt x="42529" y="70458"/>
                </a:lnTo>
                <a:lnTo>
                  <a:pt x="45812" y="69443"/>
                </a:lnTo>
                <a:lnTo>
                  <a:pt x="48959" y="68107"/>
                </a:lnTo>
                <a:lnTo>
                  <a:pt x="52707" y="65786"/>
                </a:lnTo>
                <a:lnTo>
                  <a:pt x="53341" y="62938"/>
                </a:lnTo>
                <a:lnTo>
                  <a:pt x="53341" y="36852"/>
                </a:lnTo>
                <a:lnTo>
                  <a:pt x="53084" y="35189"/>
                </a:lnTo>
                <a:lnTo>
                  <a:pt x="50413" y="33425"/>
                </a:lnTo>
                <a:lnTo>
                  <a:pt x="29714" y="33425"/>
                </a:lnTo>
                <a:lnTo>
                  <a:pt x="28770" y="33742"/>
                </a:lnTo>
                <a:lnTo>
                  <a:pt x="28036" y="36409"/>
                </a:lnTo>
                <a:lnTo>
                  <a:pt x="29714" y="393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09724" y="2767982"/>
            <a:ext cx="36460" cy="53110"/>
          </a:xfrm>
          <a:custGeom>
            <a:avLst/>
            <a:gdLst/>
            <a:ahLst/>
            <a:cxnLst/>
            <a:rect l="l" t="t" r="r" b="b"/>
            <a:pathLst>
              <a:path w="36460" h="53110">
                <a:moveTo>
                  <a:pt x="31028" y="51753"/>
                </a:moveTo>
                <a:lnTo>
                  <a:pt x="33742" y="52527"/>
                </a:lnTo>
                <a:lnTo>
                  <a:pt x="36460" y="51104"/>
                </a:lnTo>
                <a:lnTo>
                  <a:pt x="36460" y="15076"/>
                </a:lnTo>
                <a:lnTo>
                  <a:pt x="36154" y="12560"/>
                </a:lnTo>
                <a:lnTo>
                  <a:pt x="34980" y="8103"/>
                </a:lnTo>
                <a:lnTo>
                  <a:pt x="32616" y="4723"/>
                </a:lnTo>
                <a:lnTo>
                  <a:pt x="29433" y="2033"/>
                </a:lnTo>
                <a:lnTo>
                  <a:pt x="24961" y="406"/>
                </a:lnTo>
                <a:lnTo>
                  <a:pt x="22237" y="0"/>
                </a:lnTo>
                <a:lnTo>
                  <a:pt x="18990" y="0"/>
                </a:lnTo>
                <a:lnTo>
                  <a:pt x="15648" y="151"/>
                </a:lnTo>
                <a:lnTo>
                  <a:pt x="12293" y="812"/>
                </a:lnTo>
                <a:lnTo>
                  <a:pt x="9281" y="1752"/>
                </a:lnTo>
                <a:lnTo>
                  <a:pt x="6551" y="2843"/>
                </a:lnTo>
                <a:lnTo>
                  <a:pt x="3553" y="4621"/>
                </a:lnTo>
                <a:lnTo>
                  <a:pt x="2145" y="7491"/>
                </a:lnTo>
                <a:lnTo>
                  <a:pt x="3502" y="10641"/>
                </a:lnTo>
                <a:lnTo>
                  <a:pt x="6073" y="9320"/>
                </a:lnTo>
                <a:lnTo>
                  <a:pt x="9626" y="7430"/>
                </a:lnTo>
                <a:lnTo>
                  <a:pt x="12758" y="6324"/>
                </a:lnTo>
                <a:lnTo>
                  <a:pt x="16322" y="5525"/>
                </a:lnTo>
                <a:lnTo>
                  <a:pt x="20581" y="5525"/>
                </a:lnTo>
                <a:lnTo>
                  <a:pt x="23900" y="6350"/>
                </a:lnTo>
                <a:lnTo>
                  <a:pt x="26629" y="7696"/>
                </a:lnTo>
                <a:lnTo>
                  <a:pt x="29188" y="11228"/>
                </a:lnTo>
                <a:lnTo>
                  <a:pt x="30020" y="14453"/>
                </a:lnTo>
                <a:lnTo>
                  <a:pt x="30243" y="18388"/>
                </a:lnTo>
                <a:lnTo>
                  <a:pt x="30243" y="22618"/>
                </a:lnTo>
                <a:lnTo>
                  <a:pt x="19281" y="22618"/>
                </a:lnTo>
                <a:lnTo>
                  <a:pt x="16188" y="22950"/>
                </a:lnTo>
                <a:lnTo>
                  <a:pt x="13395" y="23623"/>
                </a:lnTo>
                <a:lnTo>
                  <a:pt x="10601" y="24296"/>
                </a:lnTo>
                <a:lnTo>
                  <a:pt x="8215" y="25297"/>
                </a:lnTo>
                <a:lnTo>
                  <a:pt x="6587" y="36676"/>
                </a:lnTo>
                <a:lnTo>
                  <a:pt x="7517" y="33972"/>
                </a:lnTo>
                <a:lnTo>
                  <a:pt x="10309" y="30707"/>
                </a:lnTo>
                <a:lnTo>
                  <a:pt x="13136" y="29119"/>
                </a:lnTo>
                <a:lnTo>
                  <a:pt x="16894" y="28180"/>
                </a:lnTo>
                <a:lnTo>
                  <a:pt x="21610" y="27938"/>
                </a:lnTo>
                <a:lnTo>
                  <a:pt x="30243" y="27938"/>
                </a:lnTo>
                <a:lnTo>
                  <a:pt x="30243" y="39495"/>
                </a:lnTo>
                <a:lnTo>
                  <a:pt x="27832" y="42252"/>
                </a:lnTo>
                <a:lnTo>
                  <a:pt x="25552" y="44283"/>
                </a:lnTo>
                <a:lnTo>
                  <a:pt x="21315" y="52476"/>
                </a:lnTo>
                <a:lnTo>
                  <a:pt x="23874" y="51169"/>
                </a:lnTo>
                <a:lnTo>
                  <a:pt x="26435" y="49874"/>
                </a:lnTo>
                <a:lnTo>
                  <a:pt x="30916" y="45629"/>
                </a:lnTo>
                <a:lnTo>
                  <a:pt x="31028" y="51753"/>
                </a:lnTo>
                <a:close/>
              </a:path>
              <a:path w="36460" h="53110">
                <a:moveTo>
                  <a:pt x="370" y="42939"/>
                </a:moveTo>
                <a:lnTo>
                  <a:pt x="1836" y="46483"/>
                </a:lnTo>
                <a:lnTo>
                  <a:pt x="4236" y="49236"/>
                </a:lnTo>
                <a:lnTo>
                  <a:pt x="7260" y="51447"/>
                </a:lnTo>
                <a:lnTo>
                  <a:pt x="11202" y="52782"/>
                </a:lnTo>
                <a:lnTo>
                  <a:pt x="15904" y="53110"/>
                </a:lnTo>
                <a:lnTo>
                  <a:pt x="18658" y="53110"/>
                </a:lnTo>
                <a:lnTo>
                  <a:pt x="21315" y="52476"/>
                </a:lnTo>
                <a:lnTo>
                  <a:pt x="25552" y="44283"/>
                </a:lnTo>
                <a:lnTo>
                  <a:pt x="21268" y="46925"/>
                </a:lnTo>
                <a:lnTo>
                  <a:pt x="16480" y="47588"/>
                </a:lnTo>
                <a:lnTo>
                  <a:pt x="13334" y="47588"/>
                </a:lnTo>
                <a:lnTo>
                  <a:pt x="9183" y="45072"/>
                </a:lnTo>
                <a:lnTo>
                  <a:pt x="6587" y="41122"/>
                </a:lnTo>
                <a:lnTo>
                  <a:pt x="6587" y="36676"/>
                </a:lnTo>
                <a:lnTo>
                  <a:pt x="8215" y="25297"/>
                </a:lnTo>
                <a:lnTo>
                  <a:pt x="4236" y="27979"/>
                </a:lnTo>
                <a:lnTo>
                  <a:pt x="1620" y="31662"/>
                </a:lnTo>
                <a:lnTo>
                  <a:pt x="0" y="36028"/>
                </a:lnTo>
                <a:lnTo>
                  <a:pt x="0" y="38746"/>
                </a:lnTo>
                <a:lnTo>
                  <a:pt x="370" y="429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959637" y="2767982"/>
            <a:ext cx="32029" cy="53110"/>
          </a:xfrm>
          <a:custGeom>
            <a:avLst/>
            <a:gdLst/>
            <a:ahLst/>
            <a:cxnLst/>
            <a:rect l="l" t="t" r="r" b="b"/>
            <a:pathLst>
              <a:path w="32029" h="53110">
                <a:moveTo>
                  <a:pt x="14897" y="0"/>
                </a:moveTo>
                <a:lnTo>
                  <a:pt x="10440" y="1191"/>
                </a:lnTo>
                <a:lnTo>
                  <a:pt x="6732" y="3034"/>
                </a:lnTo>
                <a:lnTo>
                  <a:pt x="4112" y="5637"/>
                </a:lnTo>
                <a:lnTo>
                  <a:pt x="2523" y="8761"/>
                </a:lnTo>
                <a:lnTo>
                  <a:pt x="1577" y="12077"/>
                </a:lnTo>
                <a:lnTo>
                  <a:pt x="1577" y="15911"/>
                </a:lnTo>
                <a:lnTo>
                  <a:pt x="2628" y="19251"/>
                </a:lnTo>
                <a:lnTo>
                  <a:pt x="4234" y="22085"/>
                </a:lnTo>
                <a:lnTo>
                  <a:pt x="7797" y="25171"/>
                </a:lnTo>
                <a:lnTo>
                  <a:pt x="10688" y="26694"/>
                </a:lnTo>
                <a:lnTo>
                  <a:pt x="13688" y="28028"/>
                </a:lnTo>
                <a:lnTo>
                  <a:pt x="16686" y="29270"/>
                </a:lnTo>
                <a:lnTo>
                  <a:pt x="19577" y="30466"/>
                </a:lnTo>
                <a:lnTo>
                  <a:pt x="23138" y="32712"/>
                </a:lnTo>
                <a:lnTo>
                  <a:pt x="25452" y="35711"/>
                </a:lnTo>
                <a:lnTo>
                  <a:pt x="25794" y="38520"/>
                </a:lnTo>
                <a:lnTo>
                  <a:pt x="24988" y="42519"/>
                </a:lnTo>
                <a:lnTo>
                  <a:pt x="22708" y="45298"/>
                </a:lnTo>
                <a:lnTo>
                  <a:pt x="19257" y="46925"/>
                </a:lnTo>
                <a:lnTo>
                  <a:pt x="16466" y="47472"/>
                </a:lnTo>
                <a:lnTo>
                  <a:pt x="12877" y="47472"/>
                </a:lnTo>
                <a:lnTo>
                  <a:pt x="9608" y="46720"/>
                </a:lnTo>
                <a:lnTo>
                  <a:pt x="5692" y="45072"/>
                </a:lnTo>
                <a:lnTo>
                  <a:pt x="2937" y="43408"/>
                </a:lnTo>
                <a:lnTo>
                  <a:pt x="11" y="44323"/>
                </a:lnTo>
                <a:lnTo>
                  <a:pt x="0" y="47207"/>
                </a:lnTo>
                <a:lnTo>
                  <a:pt x="1995" y="49884"/>
                </a:lnTo>
                <a:lnTo>
                  <a:pt x="4640" y="51267"/>
                </a:lnTo>
                <a:lnTo>
                  <a:pt x="8323" y="52437"/>
                </a:lnTo>
                <a:lnTo>
                  <a:pt x="11261" y="52984"/>
                </a:lnTo>
                <a:lnTo>
                  <a:pt x="17053" y="53110"/>
                </a:lnTo>
                <a:lnTo>
                  <a:pt x="19451" y="52768"/>
                </a:lnTo>
                <a:lnTo>
                  <a:pt x="23774" y="51408"/>
                </a:lnTo>
                <a:lnTo>
                  <a:pt x="27180" y="49096"/>
                </a:lnTo>
                <a:lnTo>
                  <a:pt x="29931" y="46226"/>
                </a:lnTo>
                <a:lnTo>
                  <a:pt x="31611" y="42494"/>
                </a:lnTo>
                <a:lnTo>
                  <a:pt x="32029" y="38033"/>
                </a:lnTo>
                <a:lnTo>
                  <a:pt x="32029" y="35977"/>
                </a:lnTo>
                <a:lnTo>
                  <a:pt x="30971" y="32738"/>
                </a:lnTo>
                <a:lnTo>
                  <a:pt x="29344" y="30020"/>
                </a:lnTo>
                <a:lnTo>
                  <a:pt x="25747" y="27035"/>
                </a:lnTo>
                <a:lnTo>
                  <a:pt x="22820" y="25552"/>
                </a:lnTo>
                <a:lnTo>
                  <a:pt x="19808" y="24257"/>
                </a:lnTo>
                <a:lnTo>
                  <a:pt x="16794" y="23025"/>
                </a:lnTo>
                <a:lnTo>
                  <a:pt x="13870" y="21790"/>
                </a:lnTo>
                <a:lnTo>
                  <a:pt x="10271" y="19493"/>
                </a:lnTo>
                <a:lnTo>
                  <a:pt x="7942" y="16383"/>
                </a:lnTo>
                <a:lnTo>
                  <a:pt x="7589" y="13449"/>
                </a:lnTo>
                <a:lnTo>
                  <a:pt x="8201" y="10248"/>
                </a:lnTo>
                <a:lnTo>
                  <a:pt x="10811" y="6983"/>
                </a:lnTo>
                <a:lnTo>
                  <a:pt x="14296" y="5626"/>
                </a:lnTo>
                <a:lnTo>
                  <a:pt x="17381" y="5435"/>
                </a:lnTo>
                <a:lnTo>
                  <a:pt x="20466" y="5626"/>
                </a:lnTo>
                <a:lnTo>
                  <a:pt x="24055" y="6858"/>
                </a:lnTo>
                <a:lnTo>
                  <a:pt x="26603" y="8229"/>
                </a:lnTo>
                <a:lnTo>
                  <a:pt x="29538" y="7912"/>
                </a:lnTo>
                <a:lnTo>
                  <a:pt x="29617" y="5295"/>
                </a:lnTo>
                <a:lnTo>
                  <a:pt x="27594" y="2527"/>
                </a:lnTo>
                <a:lnTo>
                  <a:pt x="24411" y="1090"/>
                </a:lnTo>
                <a:lnTo>
                  <a:pt x="21215" y="290"/>
                </a:lnTo>
                <a:lnTo>
                  <a:pt x="17687" y="0"/>
                </a:lnTo>
                <a:lnTo>
                  <a:pt x="14897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026357" y="2746828"/>
            <a:ext cx="32799" cy="74156"/>
          </a:xfrm>
          <a:custGeom>
            <a:avLst/>
            <a:gdLst/>
            <a:ahLst/>
            <a:cxnLst/>
            <a:rect l="l" t="t" r="r" b="b"/>
            <a:pathLst>
              <a:path w="32799" h="74156">
                <a:moveTo>
                  <a:pt x="31291" y="72403"/>
                </a:moveTo>
                <a:lnTo>
                  <a:pt x="28169" y="67514"/>
                </a:lnTo>
                <a:lnTo>
                  <a:pt x="25145" y="68238"/>
                </a:lnTo>
                <a:lnTo>
                  <a:pt x="21863" y="68414"/>
                </a:lnTo>
                <a:lnTo>
                  <a:pt x="17211" y="68073"/>
                </a:lnTo>
                <a:lnTo>
                  <a:pt x="13406" y="66686"/>
                </a:lnTo>
                <a:lnTo>
                  <a:pt x="11261" y="72594"/>
                </a:lnTo>
                <a:lnTo>
                  <a:pt x="14834" y="73559"/>
                </a:lnTo>
                <a:lnTo>
                  <a:pt x="18719" y="74156"/>
                </a:lnTo>
                <a:lnTo>
                  <a:pt x="23209" y="74156"/>
                </a:lnTo>
                <a:lnTo>
                  <a:pt x="27398" y="73494"/>
                </a:lnTo>
                <a:lnTo>
                  <a:pt x="31291" y="72403"/>
                </a:lnTo>
                <a:close/>
              </a:path>
              <a:path w="32799" h="74156">
                <a:moveTo>
                  <a:pt x="13133" y="13133"/>
                </a:moveTo>
                <a:lnTo>
                  <a:pt x="14575" y="9665"/>
                </a:lnTo>
                <a:lnTo>
                  <a:pt x="17556" y="7034"/>
                </a:lnTo>
                <a:lnTo>
                  <a:pt x="20368" y="5904"/>
                </a:lnTo>
                <a:lnTo>
                  <a:pt x="24176" y="5637"/>
                </a:lnTo>
                <a:lnTo>
                  <a:pt x="27726" y="5878"/>
                </a:lnTo>
                <a:lnTo>
                  <a:pt x="31556" y="7567"/>
                </a:lnTo>
                <a:lnTo>
                  <a:pt x="33948" y="10185"/>
                </a:lnTo>
                <a:lnTo>
                  <a:pt x="34951" y="13425"/>
                </a:lnTo>
                <a:lnTo>
                  <a:pt x="34951" y="16066"/>
                </a:lnTo>
                <a:lnTo>
                  <a:pt x="34152" y="18731"/>
                </a:lnTo>
                <a:lnTo>
                  <a:pt x="32799" y="21313"/>
                </a:lnTo>
                <a:lnTo>
                  <a:pt x="31572" y="29945"/>
                </a:lnTo>
                <a:lnTo>
                  <a:pt x="35834" y="26554"/>
                </a:lnTo>
                <a:lnTo>
                  <a:pt x="38760" y="23242"/>
                </a:lnTo>
                <a:lnTo>
                  <a:pt x="40459" y="19761"/>
                </a:lnTo>
                <a:lnTo>
                  <a:pt x="41428" y="16092"/>
                </a:lnTo>
                <a:lnTo>
                  <a:pt x="41428" y="11924"/>
                </a:lnTo>
                <a:lnTo>
                  <a:pt x="40388" y="8319"/>
                </a:lnTo>
                <a:lnTo>
                  <a:pt x="38663" y="5130"/>
                </a:lnTo>
                <a:lnTo>
                  <a:pt x="35942" y="2668"/>
                </a:lnTo>
                <a:lnTo>
                  <a:pt x="32198" y="1029"/>
                </a:lnTo>
                <a:lnTo>
                  <a:pt x="27777" y="0"/>
                </a:lnTo>
                <a:lnTo>
                  <a:pt x="21643" y="0"/>
                </a:lnTo>
                <a:lnTo>
                  <a:pt x="18741" y="457"/>
                </a:lnTo>
                <a:lnTo>
                  <a:pt x="16355" y="1371"/>
                </a:lnTo>
                <a:lnTo>
                  <a:pt x="12034" y="3517"/>
                </a:lnTo>
                <a:lnTo>
                  <a:pt x="9071" y="6551"/>
                </a:lnTo>
                <a:lnTo>
                  <a:pt x="7332" y="10250"/>
                </a:lnTo>
                <a:lnTo>
                  <a:pt x="6339" y="14237"/>
                </a:lnTo>
                <a:lnTo>
                  <a:pt x="6339" y="17626"/>
                </a:lnTo>
                <a:lnTo>
                  <a:pt x="7038" y="21438"/>
                </a:lnTo>
                <a:lnTo>
                  <a:pt x="8139" y="24192"/>
                </a:lnTo>
                <a:lnTo>
                  <a:pt x="9622" y="27141"/>
                </a:lnTo>
                <a:lnTo>
                  <a:pt x="11677" y="30467"/>
                </a:lnTo>
                <a:lnTo>
                  <a:pt x="14381" y="34441"/>
                </a:lnTo>
                <a:lnTo>
                  <a:pt x="11699" y="36144"/>
                </a:lnTo>
                <a:lnTo>
                  <a:pt x="9438" y="37821"/>
                </a:lnTo>
                <a:lnTo>
                  <a:pt x="5737" y="41108"/>
                </a:lnTo>
                <a:lnTo>
                  <a:pt x="3141" y="44514"/>
                </a:lnTo>
                <a:lnTo>
                  <a:pt x="1224" y="47992"/>
                </a:lnTo>
                <a:lnTo>
                  <a:pt x="255" y="51614"/>
                </a:lnTo>
                <a:lnTo>
                  <a:pt x="0" y="55448"/>
                </a:lnTo>
                <a:lnTo>
                  <a:pt x="229" y="59105"/>
                </a:lnTo>
                <a:lnTo>
                  <a:pt x="1087" y="62431"/>
                </a:lnTo>
                <a:lnTo>
                  <a:pt x="2545" y="65314"/>
                </a:lnTo>
                <a:lnTo>
                  <a:pt x="5568" y="69037"/>
                </a:lnTo>
                <a:lnTo>
                  <a:pt x="8149" y="71067"/>
                </a:lnTo>
                <a:lnTo>
                  <a:pt x="11261" y="72594"/>
                </a:lnTo>
                <a:lnTo>
                  <a:pt x="13406" y="66686"/>
                </a:lnTo>
                <a:lnTo>
                  <a:pt x="10551" y="64490"/>
                </a:lnTo>
                <a:lnTo>
                  <a:pt x="8308" y="61758"/>
                </a:lnTo>
                <a:lnTo>
                  <a:pt x="7026" y="58356"/>
                </a:lnTo>
                <a:lnTo>
                  <a:pt x="6695" y="54418"/>
                </a:lnTo>
                <a:lnTo>
                  <a:pt x="6695" y="52995"/>
                </a:lnTo>
                <a:lnTo>
                  <a:pt x="7221" y="50342"/>
                </a:lnTo>
                <a:lnTo>
                  <a:pt x="8149" y="47740"/>
                </a:lnTo>
                <a:lnTo>
                  <a:pt x="9791" y="45137"/>
                </a:lnTo>
                <a:lnTo>
                  <a:pt x="12242" y="42556"/>
                </a:lnTo>
                <a:lnTo>
                  <a:pt x="15313" y="39968"/>
                </a:lnTo>
                <a:lnTo>
                  <a:pt x="18766" y="40474"/>
                </a:lnTo>
                <a:lnTo>
                  <a:pt x="21912" y="44273"/>
                </a:lnTo>
                <a:lnTo>
                  <a:pt x="25267" y="48121"/>
                </a:lnTo>
                <a:lnTo>
                  <a:pt x="28832" y="51981"/>
                </a:lnTo>
                <a:lnTo>
                  <a:pt x="32565" y="55803"/>
                </a:lnTo>
                <a:lnTo>
                  <a:pt x="36395" y="59537"/>
                </a:lnTo>
                <a:lnTo>
                  <a:pt x="37302" y="62320"/>
                </a:lnTo>
                <a:lnTo>
                  <a:pt x="33728" y="64998"/>
                </a:lnTo>
                <a:lnTo>
                  <a:pt x="31034" y="66384"/>
                </a:lnTo>
                <a:lnTo>
                  <a:pt x="28169" y="67514"/>
                </a:lnTo>
                <a:lnTo>
                  <a:pt x="31291" y="72403"/>
                </a:lnTo>
                <a:lnTo>
                  <a:pt x="34841" y="70777"/>
                </a:lnTo>
                <a:lnTo>
                  <a:pt x="38063" y="68720"/>
                </a:lnTo>
                <a:lnTo>
                  <a:pt x="41087" y="66409"/>
                </a:lnTo>
                <a:lnTo>
                  <a:pt x="44499" y="66917"/>
                </a:lnTo>
                <a:lnTo>
                  <a:pt x="47793" y="69559"/>
                </a:lnTo>
                <a:lnTo>
                  <a:pt x="50633" y="71629"/>
                </a:lnTo>
                <a:lnTo>
                  <a:pt x="53891" y="73494"/>
                </a:lnTo>
                <a:lnTo>
                  <a:pt x="56977" y="74156"/>
                </a:lnTo>
                <a:lnTo>
                  <a:pt x="59828" y="73760"/>
                </a:lnTo>
                <a:lnTo>
                  <a:pt x="60526" y="71107"/>
                </a:lnTo>
                <a:lnTo>
                  <a:pt x="58225" y="68299"/>
                </a:lnTo>
                <a:lnTo>
                  <a:pt x="55396" y="67233"/>
                </a:lnTo>
                <a:lnTo>
                  <a:pt x="52397" y="65204"/>
                </a:lnTo>
                <a:lnTo>
                  <a:pt x="49776" y="63209"/>
                </a:lnTo>
                <a:lnTo>
                  <a:pt x="46446" y="60491"/>
                </a:lnTo>
                <a:lnTo>
                  <a:pt x="48649" y="57326"/>
                </a:lnTo>
                <a:lnTo>
                  <a:pt x="50537" y="53784"/>
                </a:lnTo>
                <a:lnTo>
                  <a:pt x="51969" y="49961"/>
                </a:lnTo>
                <a:lnTo>
                  <a:pt x="53121" y="46001"/>
                </a:lnTo>
                <a:lnTo>
                  <a:pt x="53855" y="41832"/>
                </a:lnTo>
                <a:lnTo>
                  <a:pt x="54035" y="37541"/>
                </a:lnTo>
                <a:lnTo>
                  <a:pt x="53488" y="34938"/>
                </a:lnTo>
                <a:lnTo>
                  <a:pt x="50853" y="34607"/>
                </a:lnTo>
                <a:lnTo>
                  <a:pt x="47818" y="36346"/>
                </a:lnTo>
                <a:lnTo>
                  <a:pt x="47818" y="40168"/>
                </a:lnTo>
                <a:lnTo>
                  <a:pt x="47415" y="43510"/>
                </a:lnTo>
                <a:lnTo>
                  <a:pt x="46789" y="46785"/>
                </a:lnTo>
                <a:lnTo>
                  <a:pt x="45813" y="49936"/>
                </a:lnTo>
                <a:lnTo>
                  <a:pt x="44571" y="52844"/>
                </a:lnTo>
                <a:lnTo>
                  <a:pt x="42321" y="56628"/>
                </a:lnTo>
                <a:lnTo>
                  <a:pt x="38832" y="53301"/>
                </a:lnTo>
                <a:lnTo>
                  <a:pt x="35344" y="49734"/>
                </a:lnTo>
                <a:lnTo>
                  <a:pt x="31964" y="46076"/>
                </a:lnTo>
                <a:lnTo>
                  <a:pt x="28680" y="42444"/>
                </a:lnTo>
                <a:lnTo>
                  <a:pt x="25620" y="38822"/>
                </a:lnTo>
                <a:lnTo>
                  <a:pt x="22917" y="35431"/>
                </a:lnTo>
                <a:lnTo>
                  <a:pt x="22708" y="29527"/>
                </a:lnTo>
                <a:lnTo>
                  <a:pt x="19879" y="31191"/>
                </a:lnTo>
                <a:lnTo>
                  <a:pt x="17675" y="27875"/>
                </a:lnTo>
                <a:lnTo>
                  <a:pt x="15925" y="25006"/>
                </a:lnTo>
                <a:lnTo>
                  <a:pt x="14630" y="22453"/>
                </a:lnTo>
                <a:lnTo>
                  <a:pt x="13341" y="18936"/>
                </a:lnTo>
                <a:lnTo>
                  <a:pt x="12927" y="15620"/>
                </a:lnTo>
                <a:lnTo>
                  <a:pt x="13133" y="13133"/>
                </a:lnTo>
                <a:close/>
              </a:path>
              <a:path w="32799" h="74156">
                <a:moveTo>
                  <a:pt x="22917" y="35431"/>
                </a:moveTo>
                <a:lnTo>
                  <a:pt x="26333" y="33465"/>
                </a:lnTo>
                <a:lnTo>
                  <a:pt x="29225" y="31648"/>
                </a:lnTo>
                <a:lnTo>
                  <a:pt x="31572" y="29945"/>
                </a:lnTo>
                <a:lnTo>
                  <a:pt x="32799" y="21313"/>
                </a:lnTo>
                <a:lnTo>
                  <a:pt x="30459" y="23915"/>
                </a:lnTo>
                <a:lnTo>
                  <a:pt x="26996" y="26633"/>
                </a:lnTo>
                <a:lnTo>
                  <a:pt x="22708" y="29527"/>
                </a:lnTo>
                <a:lnTo>
                  <a:pt x="22917" y="354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122289" y="2749265"/>
            <a:ext cx="48607" cy="71629"/>
          </a:xfrm>
          <a:custGeom>
            <a:avLst/>
            <a:gdLst/>
            <a:ahLst/>
            <a:cxnLst/>
            <a:rect l="l" t="t" r="r" b="b"/>
            <a:pathLst>
              <a:path w="48607" h="71629">
                <a:moveTo>
                  <a:pt x="7995" y="9777"/>
                </a:moveTo>
                <a:lnTo>
                  <a:pt x="5462" y="12953"/>
                </a:lnTo>
                <a:lnTo>
                  <a:pt x="3488" y="16802"/>
                </a:lnTo>
                <a:lnTo>
                  <a:pt x="2095" y="21348"/>
                </a:lnTo>
                <a:lnTo>
                  <a:pt x="709" y="25881"/>
                </a:lnTo>
                <a:lnTo>
                  <a:pt x="0" y="31014"/>
                </a:lnTo>
                <a:lnTo>
                  <a:pt x="0" y="42303"/>
                </a:lnTo>
                <a:lnTo>
                  <a:pt x="662" y="47257"/>
                </a:lnTo>
                <a:lnTo>
                  <a:pt x="1959" y="51588"/>
                </a:lnTo>
                <a:lnTo>
                  <a:pt x="3284" y="55930"/>
                </a:lnTo>
                <a:lnTo>
                  <a:pt x="5140" y="59588"/>
                </a:lnTo>
                <a:lnTo>
                  <a:pt x="7567" y="62561"/>
                </a:lnTo>
                <a:lnTo>
                  <a:pt x="9991" y="65520"/>
                </a:lnTo>
                <a:lnTo>
                  <a:pt x="12932" y="67781"/>
                </a:lnTo>
                <a:lnTo>
                  <a:pt x="16384" y="69315"/>
                </a:lnTo>
                <a:lnTo>
                  <a:pt x="19822" y="70852"/>
                </a:lnTo>
                <a:lnTo>
                  <a:pt x="23691" y="71629"/>
                </a:lnTo>
                <a:lnTo>
                  <a:pt x="30582" y="71629"/>
                </a:lnTo>
                <a:lnTo>
                  <a:pt x="33019" y="71348"/>
                </a:lnTo>
                <a:lnTo>
                  <a:pt x="37404" y="70257"/>
                </a:lnTo>
                <a:lnTo>
                  <a:pt x="41051" y="68858"/>
                </a:lnTo>
                <a:lnTo>
                  <a:pt x="45262" y="66546"/>
                </a:lnTo>
                <a:lnTo>
                  <a:pt x="48103" y="64019"/>
                </a:lnTo>
                <a:lnTo>
                  <a:pt x="48607" y="61366"/>
                </a:lnTo>
                <a:lnTo>
                  <a:pt x="46196" y="58698"/>
                </a:lnTo>
                <a:lnTo>
                  <a:pt x="43035" y="61009"/>
                </a:lnTo>
                <a:lnTo>
                  <a:pt x="40046" y="62812"/>
                </a:lnTo>
                <a:lnTo>
                  <a:pt x="36116" y="64376"/>
                </a:lnTo>
                <a:lnTo>
                  <a:pt x="31540" y="65481"/>
                </a:lnTo>
                <a:lnTo>
                  <a:pt x="25273" y="65481"/>
                </a:lnTo>
                <a:lnTo>
                  <a:pt x="22186" y="64833"/>
                </a:lnTo>
                <a:lnTo>
                  <a:pt x="19469" y="63536"/>
                </a:lnTo>
                <a:lnTo>
                  <a:pt x="16737" y="62229"/>
                </a:lnTo>
                <a:lnTo>
                  <a:pt x="14461" y="60336"/>
                </a:lnTo>
                <a:lnTo>
                  <a:pt x="10760" y="55385"/>
                </a:lnTo>
                <a:lnTo>
                  <a:pt x="9357" y="52337"/>
                </a:lnTo>
                <a:lnTo>
                  <a:pt x="8374" y="48715"/>
                </a:lnTo>
                <a:lnTo>
                  <a:pt x="7409" y="45111"/>
                </a:lnTo>
                <a:lnTo>
                  <a:pt x="6920" y="40968"/>
                </a:lnTo>
                <a:lnTo>
                  <a:pt x="6920" y="31421"/>
                </a:lnTo>
                <a:lnTo>
                  <a:pt x="7442" y="27090"/>
                </a:lnTo>
                <a:lnTo>
                  <a:pt x="8507" y="23328"/>
                </a:lnTo>
                <a:lnTo>
                  <a:pt x="9573" y="19570"/>
                </a:lnTo>
                <a:lnTo>
                  <a:pt x="11056" y="16394"/>
                </a:lnTo>
                <a:lnTo>
                  <a:pt x="12954" y="13831"/>
                </a:lnTo>
                <a:lnTo>
                  <a:pt x="14853" y="11264"/>
                </a:lnTo>
                <a:lnTo>
                  <a:pt x="17129" y="9310"/>
                </a:lnTo>
                <a:lnTo>
                  <a:pt x="19782" y="7999"/>
                </a:lnTo>
                <a:lnTo>
                  <a:pt x="22428" y="6678"/>
                </a:lnTo>
                <a:lnTo>
                  <a:pt x="25344" y="6019"/>
                </a:lnTo>
                <a:lnTo>
                  <a:pt x="31417" y="6019"/>
                </a:lnTo>
                <a:lnTo>
                  <a:pt x="33901" y="6386"/>
                </a:lnTo>
                <a:lnTo>
                  <a:pt x="38088" y="7874"/>
                </a:lnTo>
                <a:lnTo>
                  <a:pt x="41296" y="9601"/>
                </a:lnTo>
                <a:lnTo>
                  <a:pt x="43916" y="11329"/>
                </a:lnTo>
                <a:lnTo>
                  <a:pt x="47332" y="13107"/>
                </a:lnTo>
                <a:lnTo>
                  <a:pt x="48287" y="10540"/>
                </a:lnTo>
                <a:lnTo>
                  <a:pt x="48006" y="7672"/>
                </a:lnTo>
                <a:lnTo>
                  <a:pt x="45554" y="5015"/>
                </a:lnTo>
                <a:lnTo>
                  <a:pt x="43013" y="3427"/>
                </a:lnTo>
                <a:lnTo>
                  <a:pt x="39974" y="2106"/>
                </a:lnTo>
                <a:lnTo>
                  <a:pt x="36620" y="990"/>
                </a:lnTo>
                <a:lnTo>
                  <a:pt x="32810" y="201"/>
                </a:lnTo>
                <a:lnTo>
                  <a:pt x="28832" y="0"/>
                </a:lnTo>
                <a:lnTo>
                  <a:pt x="24535" y="0"/>
                </a:lnTo>
                <a:lnTo>
                  <a:pt x="20632" y="825"/>
                </a:lnTo>
                <a:lnTo>
                  <a:pt x="17090" y="2513"/>
                </a:lnTo>
                <a:lnTo>
                  <a:pt x="13554" y="4204"/>
                </a:lnTo>
                <a:lnTo>
                  <a:pt x="10519" y="6617"/>
                </a:lnTo>
                <a:lnTo>
                  <a:pt x="7995" y="97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182978" y="2744542"/>
            <a:ext cx="38393" cy="75957"/>
          </a:xfrm>
          <a:custGeom>
            <a:avLst/>
            <a:gdLst/>
            <a:ahLst/>
            <a:cxnLst/>
            <a:rect l="l" t="t" r="r" b="b"/>
            <a:pathLst>
              <a:path w="38393" h="75957">
                <a:moveTo>
                  <a:pt x="392" y="75474"/>
                </a:moveTo>
                <a:lnTo>
                  <a:pt x="3084" y="75957"/>
                </a:lnTo>
                <a:lnTo>
                  <a:pt x="6220" y="74549"/>
                </a:lnTo>
                <a:lnTo>
                  <a:pt x="6220" y="39344"/>
                </a:lnTo>
                <a:lnTo>
                  <a:pt x="8877" y="35902"/>
                </a:lnTo>
                <a:lnTo>
                  <a:pt x="11396" y="33296"/>
                </a:lnTo>
                <a:lnTo>
                  <a:pt x="13809" y="31518"/>
                </a:lnTo>
                <a:lnTo>
                  <a:pt x="18623" y="28865"/>
                </a:lnTo>
                <a:lnTo>
                  <a:pt x="22910" y="28865"/>
                </a:lnTo>
                <a:lnTo>
                  <a:pt x="25966" y="29970"/>
                </a:lnTo>
                <a:lnTo>
                  <a:pt x="28536" y="31774"/>
                </a:lnTo>
                <a:lnTo>
                  <a:pt x="30361" y="34477"/>
                </a:lnTo>
                <a:lnTo>
                  <a:pt x="31489" y="38009"/>
                </a:lnTo>
                <a:lnTo>
                  <a:pt x="32166" y="42379"/>
                </a:lnTo>
                <a:lnTo>
                  <a:pt x="32166" y="74549"/>
                </a:lnTo>
                <a:lnTo>
                  <a:pt x="32590" y="75474"/>
                </a:lnTo>
                <a:lnTo>
                  <a:pt x="35308" y="75957"/>
                </a:lnTo>
                <a:lnTo>
                  <a:pt x="38393" y="74549"/>
                </a:lnTo>
                <a:lnTo>
                  <a:pt x="38393" y="41349"/>
                </a:lnTo>
                <a:lnTo>
                  <a:pt x="38112" y="38376"/>
                </a:lnTo>
                <a:lnTo>
                  <a:pt x="36960" y="33461"/>
                </a:lnTo>
                <a:lnTo>
                  <a:pt x="34696" y="29462"/>
                </a:lnTo>
                <a:lnTo>
                  <a:pt x="31672" y="26146"/>
                </a:lnTo>
                <a:lnTo>
                  <a:pt x="27424" y="23990"/>
                </a:lnTo>
                <a:lnTo>
                  <a:pt x="24818" y="23444"/>
                </a:lnTo>
                <a:lnTo>
                  <a:pt x="19123" y="23444"/>
                </a:lnTo>
                <a:lnTo>
                  <a:pt x="16553" y="24127"/>
                </a:lnTo>
                <a:lnTo>
                  <a:pt x="13967" y="25524"/>
                </a:lnTo>
                <a:lnTo>
                  <a:pt x="11386" y="26921"/>
                </a:lnTo>
                <a:lnTo>
                  <a:pt x="8804" y="29107"/>
                </a:lnTo>
                <a:lnTo>
                  <a:pt x="6220" y="32066"/>
                </a:lnTo>
                <a:lnTo>
                  <a:pt x="6220" y="1408"/>
                </a:lnTo>
                <a:lnTo>
                  <a:pt x="5802" y="482"/>
                </a:lnTo>
                <a:lnTo>
                  <a:pt x="3084" y="0"/>
                </a:lnTo>
                <a:lnTo>
                  <a:pt x="0" y="1408"/>
                </a:lnTo>
                <a:lnTo>
                  <a:pt x="0" y="74549"/>
                </a:lnTo>
                <a:lnTo>
                  <a:pt x="392" y="754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235391" y="2767982"/>
            <a:ext cx="26088" cy="53110"/>
          </a:xfrm>
          <a:custGeom>
            <a:avLst/>
            <a:gdLst/>
            <a:ahLst/>
            <a:cxnLst/>
            <a:rect l="l" t="t" r="r" b="b"/>
            <a:pathLst>
              <a:path w="26088" h="53110">
                <a:moveTo>
                  <a:pt x="6684" y="22136"/>
                </a:moveTo>
                <a:lnTo>
                  <a:pt x="7174" y="17880"/>
                </a:lnTo>
                <a:lnTo>
                  <a:pt x="8506" y="13867"/>
                </a:lnTo>
                <a:lnTo>
                  <a:pt x="10702" y="10580"/>
                </a:lnTo>
                <a:lnTo>
                  <a:pt x="13441" y="7837"/>
                </a:lnTo>
                <a:lnTo>
                  <a:pt x="17042" y="5993"/>
                </a:lnTo>
                <a:lnTo>
                  <a:pt x="21488" y="5525"/>
                </a:lnTo>
                <a:lnTo>
                  <a:pt x="26088" y="5525"/>
                </a:lnTo>
                <a:lnTo>
                  <a:pt x="25476" y="0"/>
                </a:lnTo>
                <a:lnTo>
                  <a:pt x="18596" y="0"/>
                </a:lnTo>
                <a:lnTo>
                  <a:pt x="15598" y="608"/>
                </a:lnTo>
                <a:lnTo>
                  <a:pt x="12890" y="1817"/>
                </a:lnTo>
                <a:lnTo>
                  <a:pt x="10198" y="3023"/>
                </a:lnTo>
                <a:lnTo>
                  <a:pt x="7872" y="4787"/>
                </a:lnTo>
                <a:lnTo>
                  <a:pt x="4052" y="9373"/>
                </a:lnTo>
                <a:lnTo>
                  <a:pt x="6684" y="22136"/>
                </a:lnTo>
                <a:close/>
              </a:path>
              <a:path w="26088" h="53110">
                <a:moveTo>
                  <a:pt x="40057" y="46799"/>
                </a:moveTo>
                <a:lnTo>
                  <a:pt x="39639" y="44067"/>
                </a:lnTo>
                <a:lnTo>
                  <a:pt x="37011" y="44222"/>
                </a:lnTo>
                <a:lnTo>
                  <a:pt x="33860" y="45553"/>
                </a:lnTo>
                <a:lnTo>
                  <a:pt x="31081" y="46483"/>
                </a:lnTo>
                <a:lnTo>
                  <a:pt x="27593" y="47268"/>
                </a:lnTo>
                <a:lnTo>
                  <a:pt x="23431" y="47472"/>
                </a:lnTo>
                <a:lnTo>
                  <a:pt x="20335" y="47472"/>
                </a:lnTo>
                <a:lnTo>
                  <a:pt x="17715" y="47001"/>
                </a:lnTo>
                <a:lnTo>
                  <a:pt x="13453" y="45137"/>
                </a:lnTo>
                <a:lnTo>
                  <a:pt x="10407" y="42011"/>
                </a:lnTo>
                <a:lnTo>
                  <a:pt x="8139" y="38163"/>
                </a:lnTo>
                <a:lnTo>
                  <a:pt x="6976" y="33234"/>
                </a:lnTo>
                <a:lnTo>
                  <a:pt x="6684" y="30491"/>
                </a:lnTo>
                <a:lnTo>
                  <a:pt x="6684" y="27457"/>
                </a:lnTo>
                <a:lnTo>
                  <a:pt x="38966" y="27457"/>
                </a:lnTo>
                <a:lnTo>
                  <a:pt x="40887" y="26722"/>
                </a:lnTo>
                <a:lnTo>
                  <a:pt x="41896" y="24029"/>
                </a:lnTo>
                <a:lnTo>
                  <a:pt x="41896" y="19698"/>
                </a:lnTo>
                <a:lnTo>
                  <a:pt x="41515" y="16800"/>
                </a:lnTo>
                <a:lnTo>
                  <a:pt x="40779" y="14047"/>
                </a:lnTo>
                <a:lnTo>
                  <a:pt x="40020" y="11304"/>
                </a:lnTo>
                <a:lnTo>
                  <a:pt x="37219" y="6807"/>
                </a:lnTo>
                <a:lnTo>
                  <a:pt x="33533" y="3074"/>
                </a:lnTo>
                <a:lnTo>
                  <a:pt x="28515" y="622"/>
                </a:lnTo>
                <a:lnTo>
                  <a:pt x="25476" y="0"/>
                </a:lnTo>
                <a:lnTo>
                  <a:pt x="26088" y="5525"/>
                </a:lnTo>
                <a:lnTo>
                  <a:pt x="29591" y="6997"/>
                </a:lnTo>
                <a:lnTo>
                  <a:pt x="32014" y="9932"/>
                </a:lnTo>
                <a:lnTo>
                  <a:pt x="34415" y="12866"/>
                </a:lnTo>
                <a:lnTo>
                  <a:pt x="35567" y="16930"/>
                </a:lnTo>
                <a:lnTo>
                  <a:pt x="35455" y="22136"/>
                </a:lnTo>
                <a:lnTo>
                  <a:pt x="6684" y="22136"/>
                </a:lnTo>
                <a:lnTo>
                  <a:pt x="4052" y="9373"/>
                </a:lnTo>
                <a:lnTo>
                  <a:pt x="2559" y="12178"/>
                </a:lnTo>
                <a:lnTo>
                  <a:pt x="1529" y="15468"/>
                </a:lnTo>
                <a:lnTo>
                  <a:pt x="514" y="18745"/>
                </a:lnTo>
                <a:lnTo>
                  <a:pt x="0" y="22477"/>
                </a:lnTo>
                <a:lnTo>
                  <a:pt x="0" y="30974"/>
                </a:lnTo>
                <a:lnTo>
                  <a:pt x="500" y="34796"/>
                </a:lnTo>
                <a:lnTo>
                  <a:pt x="1493" y="38087"/>
                </a:lnTo>
                <a:lnTo>
                  <a:pt x="2486" y="41389"/>
                </a:lnTo>
                <a:lnTo>
                  <a:pt x="3940" y="44132"/>
                </a:lnTo>
                <a:lnTo>
                  <a:pt x="5853" y="46353"/>
                </a:lnTo>
                <a:lnTo>
                  <a:pt x="10147" y="50280"/>
                </a:lnTo>
                <a:lnTo>
                  <a:pt x="12962" y="51410"/>
                </a:lnTo>
                <a:lnTo>
                  <a:pt x="15792" y="52552"/>
                </a:lnTo>
                <a:lnTo>
                  <a:pt x="19036" y="53110"/>
                </a:lnTo>
                <a:lnTo>
                  <a:pt x="24940" y="53110"/>
                </a:lnTo>
                <a:lnTo>
                  <a:pt x="28954" y="52566"/>
                </a:lnTo>
                <a:lnTo>
                  <a:pt x="32590" y="51814"/>
                </a:lnTo>
                <a:lnTo>
                  <a:pt x="35516" y="50914"/>
                </a:lnTo>
                <a:lnTo>
                  <a:pt x="38515" y="49542"/>
                </a:lnTo>
                <a:lnTo>
                  <a:pt x="40057" y="46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291932" y="2767986"/>
            <a:ext cx="67482" cy="52513"/>
          </a:xfrm>
          <a:custGeom>
            <a:avLst/>
            <a:gdLst/>
            <a:ahLst/>
            <a:cxnLst/>
            <a:rect l="l" t="t" r="r" b="b"/>
            <a:pathLst>
              <a:path w="67482" h="52513">
                <a:moveTo>
                  <a:pt x="61633" y="52030"/>
                </a:moveTo>
                <a:lnTo>
                  <a:pt x="64397" y="52513"/>
                </a:lnTo>
                <a:lnTo>
                  <a:pt x="67482" y="51104"/>
                </a:lnTo>
                <a:lnTo>
                  <a:pt x="67482" y="17538"/>
                </a:lnTo>
                <a:lnTo>
                  <a:pt x="67216" y="14932"/>
                </a:lnTo>
                <a:lnTo>
                  <a:pt x="66676" y="12470"/>
                </a:lnTo>
                <a:lnTo>
                  <a:pt x="65243" y="7861"/>
                </a:lnTo>
                <a:lnTo>
                  <a:pt x="62769" y="4175"/>
                </a:lnTo>
                <a:lnTo>
                  <a:pt x="59084" y="1623"/>
                </a:lnTo>
                <a:lnTo>
                  <a:pt x="54540" y="0"/>
                </a:lnTo>
                <a:lnTo>
                  <a:pt x="50389" y="0"/>
                </a:lnTo>
                <a:lnTo>
                  <a:pt x="46757" y="849"/>
                </a:lnTo>
                <a:lnTo>
                  <a:pt x="44187" y="2184"/>
                </a:lnTo>
                <a:lnTo>
                  <a:pt x="41494" y="3999"/>
                </a:lnTo>
                <a:lnTo>
                  <a:pt x="38602" y="6565"/>
                </a:lnTo>
                <a:lnTo>
                  <a:pt x="34891" y="8545"/>
                </a:lnTo>
                <a:lnTo>
                  <a:pt x="33387" y="5953"/>
                </a:lnTo>
                <a:lnTo>
                  <a:pt x="30349" y="2778"/>
                </a:lnTo>
                <a:lnTo>
                  <a:pt x="27792" y="1205"/>
                </a:lnTo>
                <a:lnTo>
                  <a:pt x="24696" y="241"/>
                </a:lnTo>
                <a:lnTo>
                  <a:pt x="20923" y="0"/>
                </a:lnTo>
                <a:lnTo>
                  <a:pt x="16099" y="698"/>
                </a:lnTo>
                <a:lnTo>
                  <a:pt x="11217" y="3516"/>
                </a:lnTo>
                <a:lnTo>
                  <a:pt x="8633" y="5802"/>
                </a:lnTo>
                <a:lnTo>
                  <a:pt x="5929" y="8952"/>
                </a:lnTo>
                <a:lnTo>
                  <a:pt x="5929" y="2005"/>
                </a:lnTo>
                <a:lnTo>
                  <a:pt x="5548" y="1079"/>
                </a:lnTo>
                <a:lnTo>
                  <a:pt x="2988" y="582"/>
                </a:lnTo>
                <a:lnTo>
                  <a:pt x="0" y="2005"/>
                </a:lnTo>
                <a:lnTo>
                  <a:pt x="0" y="51104"/>
                </a:lnTo>
                <a:lnTo>
                  <a:pt x="392" y="52030"/>
                </a:lnTo>
                <a:lnTo>
                  <a:pt x="3086" y="52513"/>
                </a:lnTo>
                <a:lnTo>
                  <a:pt x="6231" y="51104"/>
                </a:lnTo>
                <a:lnTo>
                  <a:pt x="6231" y="15900"/>
                </a:lnTo>
                <a:lnTo>
                  <a:pt x="8888" y="12458"/>
                </a:lnTo>
                <a:lnTo>
                  <a:pt x="11325" y="9852"/>
                </a:lnTo>
                <a:lnTo>
                  <a:pt x="13590" y="8074"/>
                </a:lnTo>
                <a:lnTo>
                  <a:pt x="18061" y="5421"/>
                </a:lnTo>
                <a:lnTo>
                  <a:pt x="22029" y="5421"/>
                </a:lnTo>
                <a:lnTo>
                  <a:pt x="24890" y="6526"/>
                </a:lnTo>
                <a:lnTo>
                  <a:pt x="28120" y="9676"/>
                </a:lnTo>
                <a:lnTo>
                  <a:pt x="29617" y="12674"/>
                </a:lnTo>
                <a:lnTo>
                  <a:pt x="30459" y="16459"/>
                </a:lnTo>
                <a:lnTo>
                  <a:pt x="30657" y="20876"/>
                </a:lnTo>
                <a:lnTo>
                  <a:pt x="30657" y="51104"/>
                </a:lnTo>
                <a:lnTo>
                  <a:pt x="31036" y="52030"/>
                </a:lnTo>
                <a:lnTo>
                  <a:pt x="33743" y="52513"/>
                </a:lnTo>
                <a:lnTo>
                  <a:pt x="36828" y="51104"/>
                </a:lnTo>
                <a:lnTo>
                  <a:pt x="36828" y="15900"/>
                </a:lnTo>
                <a:lnTo>
                  <a:pt x="39521" y="12458"/>
                </a:lnTo>
                <a:lnTo>
                  <a:pt x="41983" y="9852"/>
                </a:lnTo>
                <a:lnTo>
                  <a:pt x="44234" y="8074"/>
                </a:lnTo>
                <a:lnTo>
                  <a:pt x="48704" y="5421"/>
                </a:lnTo>
                <a:lnTo>
                  <a:pt x="52683" y="5421"/>
                </a:lnTo>
                <a:lnTo>
                  <a:pt x="55523" y="6526"/>
                </a:lnTo>
                <a:lnTo>
                  <a:pt x="58778" y="9676"/>
                </a:lnTo>
                <a:lnTo>
                  <a:pt x="60261" y="12674"/>
                </a:lnTo>
                <a:lnTo>
                  <a:pt x="61070" y="16459"/>
                </a:lnTo>
                <a:lnTo>
                  <a:pt x="61254" y="20876"/>
                </a:lnTo>
                <a:lnTo>
                  <a:pt x="61254" y="51104"/>
                </a:lnTo>
                <a:lnTo>
                  <a:pt x="61633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76032" y="2749035"/>
            <a:ext cx="7225" cy="71464"/>
          </a:xfrm>
          <a:custGeom>
            <a:avLst/>
            <a:gdLst/>
            <a:ahLst/>
            <a:cxnLst/>
            <a:rect l="l" t="t" r="r" b="b"/>
            <a:pathLst>
              <a:path w="7225" h="71464">
                <a:moveTo>
                  <a:pt x="1371" y="70981"/>
                </a:moveTo>
                <a:lnTo>
                  <a:pt x="4077" y="71464"/>
                </a:lnTo>
                <a:lnTo>
                  <a:pt x="7225" y="70055"/>
                </a:lnTo>
                <a:lnTo>
                  <a:pt x="7225" y="20956"/>
                </a:lnTo>
                <a:lnTo>
                  <a:pt x="6793" y="20030"/>
                </a:lnTo>
                <a:lnTo>
                  <a:pt x="4077" y="19533"/>
                </a:lnTo>
                <a:lnTo>
                  <a:pt x="993" y="20956"/>
                </a:lnTo>
                <a:lnTo>
                  <a:pt x="993" y="70055"/>
                </a:lnTo>
                <a:lnTo>
                  <a:pt x="1371" y="70981"/>
                </a:lnTo>
                <a:close/>
              </a:path>
              <a:path w="7225" h="71464">
                <a:moveTo>
                  <a:pt x="1432" y="8549"/>
                </a:moveTo>
                <a:lnTo>
                  <a:pt x="4028" y="8851"/>
                </a:lnTo>
                <a:lnTo>
                  <a:pt x="7872" y="7315"/>
                </a:lnTo>
                <a:lnTo>
                  <a:pt x="8153" y="4409"/>
                </a:lnTo>
                <a:lnTo>
                  <a:pt x="6720" y="306"/>
                </a:lnTo>
                <a:lnTo>
                  <a:pt x="4138" y="0"/>
                </a:lnTo>
                <a:lnTo>
                  <a:pt x="306" y="1536"/>
                </a:lnTo>
                <a:lnTo>
                  <a:pt x="0" y="4460"/>
                </a:lnTo>
                <a:lnTo>
                  <a:pt x="1432" y="85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398014" y="2767982"/>
            <a:ext cx="36558" cy="53110"/>
          </a:xfrm>
          <a:custGeom>
            <a:avLst/>
            <a:gdLst/>
            <a:ahLst/>
            <a:cxnLst/>
            <a:rect l="l" t="t" r="r" b="b"/>
            <a:pathLst>
              <a:path w="36558" h="53110">
                <a:moveTo>
                  <a:pt x="15450" y="521"/>
                </a:moveTo>
                <a:lnTo>
                  <a:pt x="12877" y="1548"/>
                </a:lnTo>
                <a:lnTo>
                  <a:pt x="10321" y="2576"/>
                </a:lnTo>
                <a:lnTo>
                  <a:pt x="8092" y="4179"/>
                </a:lnTo>
                <a:lnTo>
                  <a:pt x="4248" y="8520"/>
                </a:lnTo>
                <a:lnTo>
                  <a:pt x="2739" y="11304"/>
                </a:lnTo>
                <a:lnTo>
                  <a:pt x="1642" y="14705"/>
                </a:lnTo>
                <a:lnTo>
                  <a:pt x="551" y="18111"/>
                </a:lnTo>
                <a:lnTo>
                  <a:pt x="0" y="22186"/>
                </a:lnTo>
                <a:lnTo>
                  <a:pt x="0" y="31205"/>
                </a:lnTo>
                <a:lnTo>
                  <a:pt x="439" y="34937"/>
                </a:lnTo>
                <a:lnTo>
                  <a:pt x="1332" y="38177"/>
                </a:lnTo>
                <a:lnTo>
                  <a:pt x="2213" y="41414"/>
                </a:lnTo>
                <a:lnTo>
                  <a:pt x="3510" y="44132"/>
                </a:lnTo>
                <a:lnTo>
                  <a:pt x="5215" y="46353"/>
                </a:lnTo>
                <a:lnTo>
                  <a:pt x="9057" y="50280"/>
                </a:lnTo>
                <a:lnTo>
                  <a:pt x="14104" y="52552"/>
                </a:lnTo>
                <a:lnTo>
                  <a:pt x="17002" y="53110"/>
                </a:lnTo>
                <a:lnTo>
                  <a:pt x="20281" y="53110"/>
                </a:lnTo>
                <a:lnTo>
                  <a:pt x="23519" y="52945"/>
                </a:lnTo>
                <a:lnTo>
                  <a:pt x="26589" y="52260"/>
                </a:lnTo>
                <a:lnTo>
                  <a:pt x="29333" y="51271"/>
                </a:lnTo>
                <a:lnTo>
                  <a:pt x="32918" y="49377"/>
                </a:lnTo>
                <a:lnTo>
                  <a:pt x="36187" y="46381"/>
                </a:lnTo>
                <a:lnTo>
                  <a:pt x="36558" y="43840"/>
                </a:lnTo>
                <a:lnTo>
                  <a:pt x="36140" y="41263"/>
                </a:lnTo>
                <a:lnTo>
                  <a:pt x="33544" y="41781"/>
                </a:lnTo>
                <a:lnTo>
                  <a:pt x="30593" y="44067"/>
                </a:lnTo>
                <a:lnTo>
                  <a:pt x="28008" y="45655"/>
                </a:lnTo>
                <a:lnTo>
                  <a:pt x="24804" y="47026"/>
                </a:lnTo>
                <a:lnTo>
                  <a:pt x="20872" y="47358"/>
                </a:lnTo>
                <a:lnTo>
                  <a:pt x="16624" y="46940"/>
                </a:lnTo>
                <a:lnTo>
                  <a:pt x="13074" y="45237"/>
                </a:lnTo>
                <a:lnTo>
                  <a:pt x="10321" y="42238"/>
                </a:lnTo>
                <a:lnTo>
                  <a:pt x="8139" y="38367"/>
                </a:lnTo>
                <a:lnTo>
                  <a:pt x="7477" y="35777"/>
                </a:lnTo>
                <a:lnTo>
                  <a:pt x="6803" y="33199"/>
                </a:lnTo>
                <a:lnTo>
                  <a:pt x="6477" y="30189"/>
                </a:lnTo>
                <a:lnTo>
                  <a:pt x="6477" y="19914"/>
                </a:lnTo>
                <a:lnTo>
                  <a:pt x="7711" y="14679"/>
                </a:lnTo>
                <a:lnTo>
                  <a:pt x="10173" y="11073"/>
                </a:lnTo>
                <a:lnTo>
                  <a:pt x="12621" y="7454"/>
                </a:lnTo>
                <a:lnTo>
                  <a:pt x="16123" y="5637"/>
                </a:lnTo>
                <a:lnTo>
                  <a:pt x="22856" y="5637"/>
                </a:lnTo>
                <a:lnTo>
                  <a:pt x="26333" y="6616"/>
                </a:lnTo>
                <a:lnTo>
                  <a:pt x="30387" y="8761"/>
                </a:lnTo>
                <a:lnTo>
                  <a:pt x="33141" y="10896"/>
                </a:lnTo>
                <a:lnTo>
                  <a:pt x="36348" y="10107"/>
                </a:lnTo>
                <a:lnTo>
                  <a:pt x="36114" y="6897"/>
                </a:lnTo>
                <a:lnTo>
                  <a:pt x="33738" y="4063"/>
                </a:lnTo>
                <a:lnTo>
                  <a:pt x="30779" y="2195"/>
                </a:lnTo>
                <a:lnTo>
                  <a:pt x="27053" y="763"/>
                </a:lnTo>
                <a:lnTo>
                  <a:pt x="24192" y="151"/>
                </a:lnTo>
                <a:lnTo>
                  <a:pt x="21117" y="0"/>
                </a:lnTo>
                <a:lnTo>
                  <a:pt x="18190" y="0"/>
                </a:lnTo>
                <a:lnTo>
                  <a:pt x="15450" y="5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444122" y="2767982"/>
            <a:ext cx="36468" cy="53110"/>
          </a:xfrm>
          <a:custGeom>
            <a:avLst/>
            <a:gdLst/>
            <a:ahLst/>
            <a:cxnLst/>
            <a:rect l="l" t="t" r="r" b="b"/>
            <a:pathLst>
              <a:path w="36468" h="53110">
                <a:moveTo>
                  <a:pt x="31021" y="51753"/>
                </a:moveTo>
                <a:lnTo>
                  <a:pt x="33738" y="52527"/>
                </a:lnTo>
                <a:lnTo>
                  <a:pt x="36468" y="51104"/>
                </a:lnTo>
                <a:lnTo>
                  <a:pt x="36468" y="15076"/>
                </a:lnTo>
                <a:lnTo>
                  <a:pt x="36161" y="12560"/>
                </a:lnTo>
                <a:lnTo>
                  <a:pt x="34988" y="8103"/>
                </a:lnTo>
                <a:lnTo>
                  <a:pt x="32612" y="4723"/>
                </a:lnTo>
                <a:lnTo>
                  <a:pt x="29441" y="2033"/>
                </a:lnTo>
                <a:lnTo>
                  <a:pt x="24973" y="406"/>
                </a:lnTo>
                <a:lnTo>
                  <a:pt x="22244" y="0"/>
                </a:lnTo>
                <a:lnTo>
                  <a:pt x="18997" y="0"/>
                </a:lnTo>
                <a:lnTo>
                  <a:pt x="15656" y="151"/>
                </a:lnTo>
                <a:lnTo>
                  <a:pt x="12301" y="812"/>
                </a:lnTo>
                <a:lnTo>
                  <a:pt x="9288" y="1752"/>
                </a:lnTo>
                <a:lnTo>
                  <a:pt x="6559" y="2843"/>
                </a:lnTo>
                <a:lnTo>
                  <a:pt x="3549" y="4621"/>
                </a:lnTo>
                <a:lnTo>
                  <a:pt x="2148" y="7491"/>
                </a:lnTo>
                <a:lnTo>
                  <a:pt x="3510" y="10641"/>
                </a:lnTo>
                <a:lnTo>
                  <a:pt x="6080" y="9320"/>
                </a:lnTo>
                <a:lnTo>
                  <a:pt x="9618" y="7430"/>
                </a:lnTo>
                <a:lnTo>
                  <a:pt x="12766" y="6324"/>
                </a:lnTo>
                <a:lnTo>
                  <a:pt x="16315" y="5525"/>
                </a:lnTo>
                <a:lnTo>
                  <a:pt x="20577" y="5525"/>
                </a:lnTo>
                <a:lnTo>
                  <a:pt x="23907" y="6350"/>
                </a:lnTo>
                <a:lnTo>
                  <a:pt x="26621" y="7696"/>
                </a:lnTo>
                <a:lnTo>
                  <a:pt x="29196" y="11228"/>
                </a:lnTo>
                <a:lnTo>
                  <a:pt x="30027" y="14453"/>
                </a:lnTo>
                <a:lnTo>
                  <a:pt x="30236" y="18388"/>
                </a:lnTo>
                <a:lnTo>
                  <a:pt x="30236" y="22618"/>
                </a:lnTo>
                <a:lnTo>
                  <a:pt x="19282" y="22618"/>
                </a:lnTo>
                <a:lnTo>
                  <a:pt x="16196" y="22950"/>
                </a:lnTo>
                <a:lnTo>
                  <a:pt x="13392" y="23623"/>
                </a:lnTo>
                <a:lnTo>
                  <a:pt x="10601" y="24296"/>
                </a:lnTo>
                <a:lnTo>
                  <a:pt x="8211" y="25297"/>
                </a:lnTo>
                <a:lnTo>
                  <a:pt x="6595" y="36676"/>
                </a:lnTo>
                <a:lnTo>
                  <a:pt x="7517" y="33972"/>
                </a:lnTo>
                <a:lnTo>
                  <a:pt x="10307" y="30707"/>
                </a:lnTo>
                <a:lnTo>
                  <a:pt x="13143" y="29119"/>
                </a:lnTo>
                <a:lnTo>
                  <a:pt x="16902" y="28180"/>
                </a:lnTo>
                <a:lnTo>
                  <a:pt x="21603" y="27938"/>
                </a:lnTo>
                <a:lnTo>
                  <a:pt x="30236" y="27938"/>
                </a:lnTo>
                <a:lnTo>
                  <a:pt x="30236" y="39495"/>
                </a:lnTo>
                <a:lnTo>
                  <a:pt x="27838" y="42252"/>
                </a:lnTo>
                <a:lnTo>
                  <a:pt x="25560" y="44283"/>
                </a:lnTo>
                <a:lnTo>
                  <a:pt x="21311" y="52476"/>
                </a:lnTo>
                <a:lnTo>
                  <a:pt x="23882" y="51169"/>
                </a:lnTo>
                <a:lnTo>
                  <a:pt x="26442" y="49874"/>
                </a:lnTo>
                <a:lnTo>
                  <a:pt x="30924" y="45629"/>
                </a:lnTo>
                <a:lnTo>
                  <a:pt x="31021" y="51753"/>
                </a:lnTo>
                <a:close/>
              </a:path>
              <a:path w="36468" h="53110">
                <a:moveTo>
                  <a:pt x="378" y="42939"/>
                </a:moveTo>
                <a:lnTo>
                  <a:pt x="1842" y="46483"/>
                </a:lnTo>
                <a:lnTo>
                  <a:pt x="4248" y="49236"/>
                </a:lnTo>
                <a:lnTo>
                  <a:pt x="7268" y="51447"/>
                </a:lnTo>
                <a:lnTo>
                  <a:pt x="11196" y="52782"/>
                </a:lnTo>
                <a:lnTo>
                  <a:pt x="15901" y="53110"/>
                </a:lnTo>
                <a:lnTo>
                  <a:pt x="18666" y="53110"/>
                </a:lnTo>
                <a:lnTo>
                  <a:pt x="21311" y="52476"/>
                </a:lnTo>
                <a:lnTo>
                  <a:pt x="25560" y="44283"/>
                </a:lnTo>
                <a:lnTo>
                  <a:pt x="21276" y="46925"/>
                </a:lnTo>
                <a:lnTo>
                  <a:pt x="16488" y="47588"/>
                </a:lnTo>
                <a:lnTo>
                  <a:pt x="13341" y="47588"/>
                </a:lnTo>
                <a:lnTo>
                  <a:pt x="9177" y="45072"/>
                </a:lnTo>
                <a:lnTo>
                  <a:pt x="6595" y="41122"/>
                </a:lnTo>
                <a:lnTo>
                  <a:pt x="6595" y="36676"/>
                </a:lnTo>
                <a:lnTo>
                  <a:pt x="8211" y="25297"/>
                </a:lnTo>
                <a:lnTo>
                  <a:pt x="4248" y="27979"/>
                </a:lnTo>
                <a:lnTo>
                  <a:pt x="1626" y="31662"/>
                </a:lnTo>
                <a:lnTo>
                  <a:pt x="0" y="36028"/>
                </a:lnTo>
                <a:lnTo>
                  <a:pt x="0" y="38746"/>
                </a:lnTo>
                <a:lnTo>
                  <a:pt x="378" y="429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498230" y="2744542"/>
            <a:ext cx="6220" cy="75957"/>
          </a:xfrm>
          <a:custGeom>
            <a:avLst/>
            <a:gdLst/>
            <a:ahLst/>
            <a:cxnLst/>
            <a:rect l="l" t="t" r="r" b="b"/>
            <a:pathLst>
              <a:path w="6220" h="75957">
                <a:moveTo>
                  <a:pt x="6220" y="74549"/>
                </a:moveTo>
                <a:lnTo>
                  <a:pt x="6220" y="1408"/>
                </a:lnTo>
                <a:lnTo>
                  <a:pt x="5802" y="482"/>
                </a:lnTo>
                <a:lnTo>
                  <a:pt x="3084" y="0"/>
                </a:lnTo>
                <a:lnTo>
                  <a:pt x="0" y="1408"/>
                </a:lnTo>
                <a:lnTo>
                  <a:pt x="0" y="74549"/>
                </a:lnTo>
                <a:lnTo>
                  <a:pt x="381" y="75474"/>
                </a:lnTo>
                <a:lnTo>
                  <a:pt x="3084" y="75957"/>
                </a:lnTo>
                <a:lnTo>
                  <a:pt x="6220" y="745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517904" y="2767982"/>
            <a:ext cx="32029" cy="53110"/>
          </a:xfrm>
          <a:custGeom>
            <a:avLst/>
            <a:gdLst/>
            <a:ahLst/>
            <a:cxnLst/>
            <a:rect l="l" t="t" r="r" b="b"/>
            <a:pathLst>
              <a:path w="32029" h="53110">
                <a:moveTo>
                  <a:pt x="14914" y="0"/>
                </a:moveTo>
                <a:lnTo>
                  <a:pt x="10444" y="1191"/>
                </a:lnTo>
                <a:lnTo>
                  <a:pt x="6746" y="3034"/>
                </a:lnTo>
                <a:lnTo>
                  <a:pt x="4126" y="5637"/>
                </a:lnTo>
                <a:lnTo>
                  <a:pt x="2523" y="8761"/>
                </a:lnTo>
                <a:lnTo>
                  <a:pt x="1595" y="12077"/>
                </a:lnTo>
                <a:lnTo>
                  <a:pt x="1595" y="15911"/>
                </a:lnTo>
                <a:lnTo>
                  <a:pt x="2635" y="19251"/>
                </a:lnTo>
                <a:lnTo>
                  <a:pt x="4237" y="22085"/>
                </a:lnTo>
                <a:lnTo>
                  <a:pt x="7797" y="25171"/>
                </a:lnTo>
                <a:lnTo>
                  <a:pt x="10699" y="26694"/>
                </a:lnTo>
                <a:lnTo>
                  <a:pt x="13702" y="28028"/>
                </a:lnTo>
                <a:lnTo>
                  <a:pt x="16686" y="29270"/>
                </a:lnTo>
                <a:lnTo>
                  <a:pt x="19577" y="30466"/>
                </a:lnTo>
                <a:lnTo>
                  <a:pt x="23140" y="32712"/>
                </a:lnTo>
                <a:lnTo>
                  <a:pt x="25452" y="35711"/>
                </a:lnTo>
                <a:lnTo>
                  <a:pt x="25797" y="38520"/>
                </a:lnTo>
                <a:lnTo>
                  <a:pt x="25002" y="42519"/>
                </a:lnTo>
                <a:lnTo>
                  <a:pt x="22712" y="45298"/>
                </a:lnTo>
                <a:lnTo>
                  <a:pt x="19260" y="46925"/>
                </a:lnTo>
                <a:lnTo>
                  <a:pt x="16466" y="47472"/>
                </a:lnTo>
                <a:lnTo>
                  <a:pt x="12895" y="47472"/>
                </a:lnTo>
                <a:lnTo>
                  <a:pt x="9612" y="46720"/>
                </a:lnTo>
                <a:lnTo>
                  <a:pt x="5695" y="45072"/>
                </a:lnTo>
                <a:lnTo>
                  <a:pt x="2941" y="43408"/>
                </a:lnTo>
                <a:lnTo>
                  <a:pt x="15" y="44323"/>
                </a:lnTo>
                <a:lnTo>
                  <a:pt x="0" y="47207"/>
                </a:lnTo>
                <a:lnTo>
                  <a:pt x="1997" y="49884"/>
                </a:lnTo>
                <a:lnTo>
                  <a:pt x="4640" y="51267"/>
                </a:lnTo>
                <a:lnTo>
                  <a:pt x="8327" y="52437"/>
                </a:lnTo>
                <a:lnTo>
                  <a:pt x="11264" y="52984"/>
                </a:lnTo>
                <a:lnTo>
                  <a:pt x="17067" y="53110"/>
                </a:lnTo>
                <a:lnTo>
                  <a:pt x="19455" y="52768"/>
                </a:lnTo>
                <a:lnTo>
                  <a:pt x="23778" y="51408"/>
                </a:lnTo>
                <a:lnTo>
                  <a:pt x="27180" y="49096"/>
                </a:lnTo>
                <a:lnTo>
                  <a:pt x="29937" y="46226"/>
                </a:lnTo>
                <a:lnTo>
                  <a:pt x="31611" y="42494"/>
                </a:lnTo>
                <a:lnTo>
                  <a:pt x="32029" y="38033"/>
                </a:lnTo>
                <a:lnTo>
                  <a:pt x="32029" y="35977"/>
                </a:lnTo>
                <a:lnTo>
                  <a:pt x="30974" y="32738"/>
                </a:lnTo>
                <a:lnTo>
                  <a:pt x="29362" y="30020"/>
                </a:lnTo>
                <a:lnTo>
                  <a:pt x="25747" y="27035"/>
                </a:lnTo>
                <a:lnTo>
                  <a:pt x="22824" y="25552"/>
                </a:lnTo>
                <a:lnTo>
                  <a:pt x="19810" y="24257"/>
                </a:lnTo>
                <a:lnTo>
                  <a:pt x="16812" y="23025"/>
                </a:lnTo>
                <a:lnTo>
                  <a:pt x="13884" y="21790"/>
                </a:lnTo>
                <a:lnTo>
                  <a:pt x="10274" y="19493"/>
                </a:lnTo>
                <a:lnTo>
                  <a:pt x="7948" y="16383"/>
                </a:lnTo>
                <a:lnTo>
                  <a:pt x="7603" y="13449"/>
                </a:lnTo>
                <a:lnTo>
                  <a:pt x="8204" y="10248"/>
                </a:lnTo>
                <a:lnTo>
                  <a:pt x="10811" y="6983"/>
                </a:lnTo>
                <a:lnTo>
                  <a:pt x="14314" y="5626"/>
                </a:lnTo>
                <a:lnTo>
                  <a:pt x="17388" y="5435"/>
                </a:lnTo>
                <a:lnTo>
                  <a:pt x="20473" y="5626"/>
                </a:lnTo>
                <a:lnTo>
                  <a:pt x="24058" y="6858"/>
                </a:lnTo>
                <a:lnTo>
                  <a:pt x="26603" y="8229"/>
                </a:lnTo>
                <a:lnTo>
                  <a:pt x="29545" y="7912"/>
                </a:lnTo>
                <a:lnTo>
                  <a:pt x="29627" y="5295"/>
                </a:lnTo>
                <a:lnTo>
                  <a:pt x="27608" y="2527"/>
                </a:lnTo>
                <a:lnTo>
                  <a:pt x="24411" y="1090"/>
                </a:lnTo>
                <a:lnTo>
                  <a:pt x="21229" y="290"/>
                </a:lnTo>
                <a:lnTo>
                  <a:pt x="17693" y="0"/>
                </a:lnTo>
                <a:lnTo>
                  <a:pt x="1491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31973" y="2916540"/>
            <a:ext cx="30960" cy="0"/>
          </a:xfrm>
          <a:custGeom>
            <a:avLst/>
            <a:gdLst/>
            <a:ahLst/>
            <a:cxnLst/>
            <a:rect l="l" t="t" r="r" b="b"/>
            <a:pathLst>
              <a:path w="30960">
                <a:moveTo>
                  <a:pt x="0" y="0"/>
                </a:moveTo>
                <a:lnTo>
                  <a:pt x="30960" y="0"/>
                </a:lnTo>
              </a:path>
            </a:pathLst>
          </a:custGeom>
          <a:ln w="3338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71019" y="2886199"/>
            <a:ext cx="55544" cy="70826"/>
          </a:xfrm>
          <a:custGeom>
            <a:avLst/>
            <a:gdLst/>
            <a:ahLst/>
            <a:cxnLst/>
            <a:rect l="l" t="t" r="r" b="b"/>
            <a:pathLst>
              <a:path w="55544" h="70826">
                <a:moveTo>
                  <a:pt x="55544" y="68273"/>
                </a:moveTo>
                <a:lnTo>
                  <a:pt x="31845" y="1487"/>
                </a:lnTo>
                <a:lnTo>
                  <a:pt x="29419" y="50"/>
                </a:lnTo>
                <a:lnTo>
                  <a:pt x="26654" y="0"/>
                </a:lnTo>
                <a:lnTo>
                  <a:pt x="27414" y="7405"/>
                </a:lnTo>
                <a:lnTo>
                  <a:pt x="40535" y="45172"/>
                </a:lnTo>
                <a:lnTo>
                  <a:pt x="14641" y="45172"/>
                </a:lnTo>
                <a:lnTo>
                  <a:pt x="12769" y="50698"/>
                </a:lnTo>
                <a:lnTo>
                  <a:pt x="42484" y="50698"/>
                </a:lnTo>
                <a:lnTo>
                  <a:pt x="48959" y="69418"/>
                </a:lnTo>
                <a:lnTo>
                  <a:pt x="50429" y="70689"/>
                </a:lnTo>
                <a:lnTo>
                  <a:pt x="53355" y="70826"/>
                </a:lnTo>
                <a:lnTo>
                  <a:pt x="55544" y="68273"/>
                </a:lnTo>
                <a:close/>
              </a:path>
              <a:path w="55544" h="70826">
                <a:moveTo>
                  <a:pt x="23691" y="1487"/>
                </a:moveTo>
                <a:lnTo>
                  <a:pt x="0" y="68273"/>
                </a:lnTo>
                <a:lnTo>
                  <a:pt x="659" y="70638"/>
                </a:lnTo>
                <a:lnTo>
                  <a:pt x="3647" y="70826"/>
                </a:lnTo>
                <a:lnTo>
                  <a:pt x="6537" y="69317"/>
                </a:lnTo>
                <a:lnTo>
                  <a:pt x="12769" y="50698"/>
                </a:lnTo>
                <a:lnTo>
                  <a:pt x="14641" y="45172"/>
                </a:lnTo>
                <a:lnTo>
                  <a:pt x="27414" y="7405"/>
                </a:lnTo>
                <a:lnTo>
                  <a:pt x="26654" y="0"/>
                </a:lnTo>
                <a:lnTo>
                  <a:pt x="23691" y="14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737939" y="2904512"/>
            <a:ext cx="26266" cy="52513"/>
          </a:xfrm>
          <a:custGeom>
            <a:avLst/>
            <a:gdLst/>
            <a:ahLst/>
            <a:cxnLst/>
            <a:rect l="l" t="t" r="r" b="b"/>
            <a:pathLst>
              <a:path w="26266" h="52513">
                <a:moveTo>
                  <a:pt x="392" y="52030"/>
                </a:moveTo>
                <a:lnTo>
                  <a:pt x="3086" y="52513"/>
                </a:lnTo>
                <a:lnTo>
                  <a:pt x="6235" y="51104"/>
                </a:lnTo>
                <a:lnTo>
                  <a:pt x="6235" y="17905"/>
                </a:lnTo>
                <a:lnTo>
                  <a:pt x="8766" y="13830"/>
                </a:lnTo>
                <a:lnTo>
                  <a:pt x="10970" y="10792"/>
                </a:lnTo>
                <a:lnTo>
                  <a:pt x="14008" y="7733"/>
                </a:lnTo>
                <a:lnTo>
                  <a:pt x="16776" y="6220"/>
                </a:lnTo>
                <a:lnTo>
                  <a:pt x="20167" y="6094"/>
                </a:lnTo>
                <a:lnTo>
                  <a:pt x="23213" y="6958"/>
                </a:lnTo>
                <a:lnTo>
                  <a:pt x="25848" y="7225"/>
                </a:lnTo>
                <a:lnTo>
                  <a:pt x="26266" y="4495"/>
                </a:lnTo>
                <a:lnTo>
                  <a:pt x="25883" y="1738"/>
                </a:lnTo>
                <a:lnTo>
                  <a:pt x="23263" y="518"/>
                </a:lnTo>
                <a:lnTo>
                  <a:pt x="20667" y="74"/>
                </a:lnTo>
                <a:lnTo>
                  <a:pt x="18061" y="0"/>
                </a:lnTo>
                <a:lnTo>
                  <a:pt x="15048" y="622"/>
                </a:lnTo>
                <a:lnTo>
                  <a:pt x="11937" y="2527"/>
                </a:lnTo>
                <a:lnTo>
                  <a:pt x="8535" y="6029"/>
                </a:lnTo>
                <a:lnTo>
                  <a:pt x="5929" y="9766"/>
                </a:lnTo>
                <a:lnTo>
                  <a:pt x="5929" y="2005"/>
                </a:lnTo>
                <a:lnTo>
                  <a:pt x="5562" y="1065"/>
                </a:lnTo>
                <a:lnTo>
                  <a:pt x="3002" y="582"/>
                </a:lnTo>
                <a:lnTo>
                  <a:pt x="0" y="2005"/>
                </a:lnTo>
                <a:lnTo>
                  <a:pt x="0" y="51104"/>
                </a:lnTo>
                <a:lnTo>
                  <a:pt x="392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772003" y="2904509"/>
            <a:ext cx="26088" cy="53110"/>
          </a:xfrm>
          <a:custGeom>
            <a:avLst/>
            <a:gdLst/>
            <a:ahLst/>
            <a:cxnLst/>
            <a:rect l="l" t="t" r="r" b="b"/>
            <a:pathLst>
              <a:path w="26088" h="53110">
                <a:moveTo>
                  <a:pt x="6689" y="22136"/>
                </a:moveTo>
                <a:lnTo>
                  <a:pt x="7174" y="17881"/>
                </a:lnTo>
                <a:lnTo>
                  <a:pt x="8498" y="13867"/>
                </a:lnTo>
                <a:lnTo>
                  <a:pt x="10702" y="10576"/>
                </a:lnTo>
                <a:lnTo>
                  <a:pt x="13441" y="7833"/>
                </a:lnTo>
                <a:lnTo>
                  <a:pt x="17031" y="5994"/>
                </a:lnTo>
                <a:lnTo>
                  <a:pt x="21488" y="5521"/>
                </a:lnTo>
                <a:lnTo>
                  <a:pt x="26088" y="5521"/>
                </a:lnTo>
                <a:lnTo>
                  <a:pt x="25466" y="0"/>
                </a:lnTo>
                <a:lnTo>
                  <a:pt x="18597" y="0"/>
                </a:lnTo>
                <a:lnTo>
                  <a:pt x="15584" y="608"/>
                </a:lnTo>
                <a:lnTo>
                  <a:pt x="12880" y="1814"/>
                </a:lnTo>
                <a:lnTo>
                  <a:pt x="10187" y="3020"/>
                </a:lnTo>
                <a:lnTo>
                  <a:pt x="7872" y="4787"/>
                </a:lnTo>
                <a:lnTo>
                  <a:pt x="4042" y="9370"/>
                </a:lnTo>
                <a:lnTo>
                  <a:pt x="6689" y="22136"/>
                </a:lnTo>
                <a:close/>
              </a:path>
              <a:path w="26088" h="53110">
                <a:moveTo>
                  <a:pt x="40057" y="46799"/>
                </a:moveTo>
                <a:lnTo>
                  <a:pt x="39643" y="44067"/>
                </a:lnTo>
                <a:lnTo>
                  <a:pt x="36996" y="44218"/>
                </a:lnTo>
                <a:lnTo>
                  <a:pt x="33864" y="45554"/>
                </a:lnTo>
                <a:lnTo>
                  <a:pt x="31085" y="46479"/>
                </a:lnTo>
                <a:lnTo>
                  <a:pt x="27586" y="47268"/>
                </a:lnTo>
                <a:lnTo>
                  <a:pt x="23435" y="47472"/>
                </a:lnTo>
                <a:lnTo>
                  <a:pt x="20325" y="47472"/>
                </a:lnTo>
                <a:lnTo>
                  <a:pt x="17705" y="47001"/>
                </a:lnTo>
                <a:lnTo>
                  <a:pt x="13456" y="45133"/>
                </a:lnTo>
                <a:lnTo>
                  <a:pt x="10396" y="42011"/>
                </a:lnTo>
                <a:lnTo>
                  <a:pt x="8131" y="38163"/>
                </a:lnTo>
                <a:lnTo>
                  <a:pt x="6979" y="33234"/>
                </a:lnTo>
                <a:lnTo>
                  <a:pt x="6689" y="30491"/>
                </a:lnTo>
                <a:lnTo>
                  <a:pt x="6689" y="27457"/>
                </a:lnTo>
                <a:lnTo>
                  <a:pt x="38958" y="27457"/>
                </a:lnTo>
                <a:lnTo>
                  <a:pt x="40892" y="26719"/>
                </a:lnTo>
                <a:lnTo>
                  <a:pt x="41882" y="24025"/>
                </a:lnTo>
                <a:lnTo>
                  <a:pt x="41882" y="19695"/>
                </a:lnTo>
                <a:lnTo>
                  <a:pt x="41515" y="16800"/>
                </a:lnTo>
                <a:lnTo>
                  <a:pt x="40769" y="14043"/>
                </a:lnTo>
                <a:lnTo>
                  <a:pt x="40010" y="11300"/>
                </a:lnTo>
                <a:lnTo>
                  <a:pt x="37219" y="6807"/>
                </a:lnTo>
                <a:lnTo>
                  <a:pt x="33522" y="3070"/>
                </a:lnTo>
                <a:lnTo>
                  <a:pt x="28501" y="622"/>
                </a:lnTo>
                <a:lnTo>
                  <a:pt x="25466" y="0"/>
                </a:lnTo>
                <a:lnTo>
                  <a:pt x="26088" y="5521"/>
                </a:lnTo>
                <a:lnTo>
                  <a:pt x="29592" y="6997"/>
                </a:lnTo>
                <a:lnTo>
                  <a:pt x="32003" y="9928"/>
                </a:lnTo>
                <a:lnTo>
                  <a:pt x="34415" y="12862"/>
                </a:lnTo>
                <a:lnTo>
                  <a:pt x="35567" y="16926"/>
                </a:lnTo>
                <a:lnTo>
                  <a:pt x="35455" y="22136"/>
                </a:lnTo>
                <a:lnTo>
                  <a:pt x="6689" y="22136"/>
                </a:lnTo>
                <a:lnTo>
                  <a:pt x="4042" y="9370"/>
                </a:lnTo>
                <a:lnTo>
                  <a:pt x="2559" y="12179"/>
                </a:lnTo>
                <a:lnTo>
                  <a:pt x="1530" y="15468"/>
                </a:lnTo>
                <a:lnTo>
                  <a:pt x="518" y="18745"/>
                </a:lnTo>
                <a:lnTo>
                  <a:pt x="0" y="22477"/>
                </a:lnTo>
                <a:lnTo>
                  <a:pt x="0" y="30974"/>
                </a:lnTo>
                <a:lnTo>
                  <a:pt x="492" y="34798"/>
                </a:lnTo>
                <a:lnTo>
                  <a:pt x="1493" y="38087"/>
                </a:lnTo>
                <a:lnTo>
                  <a:pt x="2487" y="41389"/>
                </a:lnTo>
                <a:lnTo>
                  <a:pt x="3930" y="44132"/>
                </a:lnTo>
                <a:lnTo>
                  <a:pt x="5853" y="46353"/>
                </a:lnTo>
                <a:lnTo>
                  <a:pt x="10151" y="50278"/>
                </a:lnTo>
                <a:lnTo>
                  <a:pt x="12962" y="51408"/>
                </a:lnTo>
                <a:lnTo>
                  <a:pt x="15792" y="52552"/>
                </a:lnTo>
                <a:lnTo>
                  <a:pt x="19029" y="53110"/>
                </a:lnTo>
                <a:lnTo>
                  <a:pt x="24926" y="53110"/>
                </a:lnTo>
                <a:lnTo>
                  <a:pt x="28943" y="52564"/>
                </a:lnTo>
                <a:lnTo>
                  <a:pt x="32579" y="51814"/>
                </a:lnTo>
                <a:lnTo>
                  <a:pt x="35506" y="50914"/>
                </a:lnTo>
                <a:lnTo>
                  <a:pt x="38505" y="49542"/>
                </a:lnTo>
                <a:lnTo>
                  <a:pt x="40057" y="46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825246" y="2904509"/>
            <a:ext cx="36468" cy="53110"/>
          </a:xfrm>
          <a:custGeom>
            <a:avLst/>
            <a:gdLst/>
            <a:ahLst/>
            <a:cxnLst/>
            <a:rect l="l" t="t" r="r" b="b"/>
            <a:pathLst>
              <a:path w="36468" h="53110">
                <a:moveTo>
                  <a:pt x="31021" y="51749"/>
                </a:moveTo>
                <a:lnTo>
                  <a:pt x="33742" y="52527"/>
                </a:lnTo>
                <a:lnTo>
                  <a:pt x="36468" y="51106"/>
                </a:lnTo>
                <a:lnTo>
                  <a:pt x="36468" y="15073"/>
                </a:lnTo>
                <a:lnTo>
                  <a:pt x="36165" y="12560"/>
                </a:lnTo>
                <a:lnTo>
                  <a:pt x="34988" y="8100"/>
                </a:lnTo>
                <a:lnTo>
                  <a:pt x="32612" y="4723"/>
                </a:lnTo>
                <a:lnTo>
                  <a:pt x="29441" y="2030"/>
                </a:lnTo>
                <a:lnTo>
                  <a:pt x="24977" y="406"/>
                </a:lnTo>
                <a:lnTo>
                  <a:pt x="22244" y="0"/>
                </a:lnTo>
                <a:lnTo>
                  <a:pt x="18990" y="0"/>
                </a:lnTo>
                <a:lnTo>
                  <a:pt x="15646" y="151"/>
                </a:lnTo>
                <a:lnTo>
                  <a:pt x="12291" y="814"/>
                </a:lnTo>
                <a:lnTo>
                  <a:pt x="9291" y="1752"/>
                </a:lnTo>
                <a:lnTo>
                  <a:pt x="6563" y="2843"/>
                </a:lnTo>
                <a:lnTo>
                  <a:pt x="3549" y="4622"/>
                </a:lnTo>
                <a:lnTo>
                  <a:pt x="2152" y="7491"/>
                </a:lnTo>
                <a:lnTo>
                  <a:pt x="3498" y="10641"/>
                </a:lnTo>
                <a:lnTo>
                  <a:pt x="6073" y="9320"/>
                </a:lnTo>
                <a:lnTo>
                  <a:pt x="9622" y="7426"/>
                </a:lnTo>
                <a:lnTo>
                  <a:pt x="12769" y="6324"/>
                </a:lnTo>
                <a:lnTo>
                  <a:pt x="16319" y="5521"/>
                </a:lnTo>
                <a:lnTo>
                  <a:pt x="20577" y="5521"/>
                </a:lnTo>
                <a:lnTo>
                  <a:pt x="23911" y="6350"/>
                </a:lnTo>
                <a:lnTo>
                  <a:pt x="26625" y="7696"/>
                </a:lnTo>
                <a:lnTo>
                  <a:pt x="29185" y="11224"/>
                </a:lnTo>
                <a:lnTo>
                  <a:pt x="30016" y="14450"/>
                </a:lnTo>
                <a:lnTo>
                  <a:pt x="30239" y="18388"/>
                </a:lnTo>
                <a:lnTo>
                  <a:pt x="30239" y="22618"/>
                </a:lnTo>
                <a:lnTo>
                  <a:pt x="19282" y="22618"/>
                </a:lnTo>
                <a:lnTo>
                  <a:pt x="16196" y="22946"/>
                </a:lnTo>
                <a:lnTo>
                  <a:pt x="13392" y="23619"/>
                </a:lnTo>
                <a:lnTo>
                  <a:pt x="10601" y="24292"/>
                </a:lnTo>
                <a:lnTo>
                  <a:pt x="8211" y="25297"/>
                </a:lnTo>
                <a:lnTo>
                  <a:pt x="6584" y="36676"/>
                </a:lnTo>
                <a:lnTo>
                  <a:pt x="7517" y="33972"/>
                </a:lnTo>
                <a:lnTo>
                  <a:pt x="10307" y="30707"/>
                </a:lnTo>
                <a:lnTo>
                  <a:pt x="13133" y="29119"/>
                </a:lnTo>
                <a:lnTo>
                  <a:pt x="16890" y="28181"/>
                </a:lnTo>
                <a:lnTo>
                  <a:pt x="21611" y="27939"/>
                </a:lnTo>
                <a:lnTo>
                  <a:pt x="30239" y="27939"/>
                </a:lnTo>
                <a:lnTo>
                  <a:pt x="30239" y="39495"/>
                </a:lnTo>
                <a:lnTo>
                  <a:pt x="27839" y="42252"/>
                </a:lnTo>
                <a:lnTo>
                  <a:pt x="25553" y="44283"/>
                </a:lnTo>
                <a:lnTo>
                  <a:pt x="21315" y="52477"/>
                </a:lnTo>
                <a:lnTo>
                  <a:pt x="23872" y="51167"/>
                </a:lnTo>
                <a:lnTo>
                  <a:pt x="26442" y="49870"/>
                </a:lnTo>
                <a:lnTo>
                  <a:pt x="30924" y="45629"/>
                </a:lnTo>
                <a:lnTo>
                  <a:pt x="31021" y="51749"/>
                </a:lnTo>
                <a:close/>
              </a:path>
              <a:path w="36468" h="53110">
                <a:moveTo>
                  <a:pt x="378" y="42937"/>
                </a:moveTo>
                <a:lnTo>
                  <a:pt x="1836" y="46479"/>
                </a:lnTo>
                <a:lnTo>
                  <a:pt x="4248" y="49236"/>
                </a:lnTo>
                <a:lnTo>
                  <a:pt x="7272" y="51447"/>
                </a:lnTo>
                <a:lnTo>
                  <a:pt x="11200" y="52779"/>
                </a:lnTo>
                <a:lnTo>
                  <a:pt x="15905" y="53110"/>
                </a:lnTo>
                <a:lnTo>
                  <a:pt x="18670" y="53110"/>
                </a:lnTo>
                <a:lnTo>
                  <a:pt x="21315" y="52477"/>
                </a:lnTo>
                <a:lnTo>
                  <a:pt x="25553" y="44283"/>
                </a:lnTo>
                <a:lnTo>
                  <a:pt x="21276" y="46926"/>
                </a:lnTo>
                <a:lnTo>
                  <a:pt x="16476" y="47584"/>
                </a:lnTo>
                <a:lnTo>
                  <a:pt x="13341" y="47584"/>
                </a:lnTo>
                <a:lnTo>
                  <a:pt x="9180" y="45072"/>
                </a:lnTo>
                <a:lnTo>
                  <a:pt x="6584" y="41122"/>
                </a:lnTo>
                <a:lnTo>
                  <a:pt x="6584" y="36676"/>
                </a:lnTo>
                <a:lnTo>
                  <a:pt x="8211" y="25297"/>
                </a:lnTo>
                <a:lnTo>
                  <a:pt x="4248" y="27975"/>
                </a:lnTo>
                <a:lnTo>
                  <a:pt x="1626" y="31658"/>
                </a:lnTo>
                <a:lnTo>
                  <a:pt x="0" y="36028"/>
                </a:lnTo>
                <a:lnTo>
                  <a:pt x="0" y="38746"/>
                </a:lnTo>
                <a:lnTo>
                  <a:pt x="378" y="429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875157" y="2904505"/>
            <a:ext cx="32025" cy="53113"/>
          </a:xfrm>
          <a:custGeom>
            <a:avLst/>
            <a:gdLst/>
            <a:ahLst/>
            <a:cxnLst/>
            <a:rect l="l" t="t" r="r" b="b"/>
            <a:pathLst>
              <a:path w="32025" h="53113">
                <a:moveTo>
                  <a:pt x="14911" y="0"/>
                </a:moveTo>
                <a:lnTo>
                  <a:pt x="10443" y="1195"/>
                </a:lnTo>
                <a:lnTo>
                  <a:pt x="6746" y="3039"/>
                </a:lnTo>
                <a:lnTo>
                  <a:pt x="4124" y="5641"/>
                </a:lnTo>
                <a:lnTo>
                  <a:pt x="2519" y="8765"/>
                </a:lnTo>
                <a:lnTo>
                  <a:pt x="1587" y="12077"/>
                </a:lnTo>
                <a:lnTo>
                  <a:pt x="1587" y="15915"/>
                </a:lnTo>
                <a:lnTo>
                  <a:pt x="2631" y="19253"/>
                </a:lnTo>
                <a:lnTo>
                  <a:pt x="4232" y="22086"/>
                </a:lnTo>
                <a:lnTo>
                  <a:pt x="7797" y="25171"/>
                </a:lnTo>
                <a:lnTo>
                  <a:pt x="10698" y="26697"/>
                </a:lnTo>
                <a:lnTo>
                  <a:pt x="13698" y="28030"/>
                </a:lnTo>
                <a:lnTo>
                  <a:pt x="16685" y="29274"/>
                </a:lnTo>
                <a:lnTo>
                  <a:pt x="19577" y="30471"/>
                </a:lnTo>
                <a:lnTo>
                  <a:pt x="23136" y="32716"/>
                </a:lnTo>
                <a:lnTo>
                  <a:pt x="25452" y="35712"/>
                </a:lnTo>
                <a:lnTo>
                  <a:pt x="25793" y="38520"/>
                </a:lnTo>
                <a:lnTo>
                  <a:pt x="24998" y="42519"/>
                </a:lnTo>
                <a:lnTo>
                  <a:pt x="22708" y="45302"/>
                </a:lnTo>
                <a:lnTo>
                  <a:pt x="19255" y="46930"/>
                </a:lnTo>
                <a:lnTo>
                  <a:pt x="16465" y="47473"/>
                </a:lnTo>
                <a:lnTo>
                  <a:pt x="12891" y="47473"/>
                </a:lnTo>
                <a:lnTo>
                  <a:pt x="9607" y="46724"/>
                </a:lnTo>
                <a:lnTo>
                  <a:pt x="5690" y="45072"/>
                </a:lnTo>
                <a:lnTo>
                  <a:pt x="2937" y="43408"/>
                </a:lnTo>
                <a:lnTo>
                  <a:pt x="10" y="44323"/>
                </a:lnTo>
                <a:lnTo>
                  <a:pt x="0" y="47207"/>
                </a:lnTo>
                <a:lnTo>
                  <a:pt x="1993" y="49885"/>
                </a:lnTo>
                <a:lnTo>
                  <a:pt x="4640" y="51271"/>
                </a:lnTo>
                <a:lnTo>
                  <a:pt x="8326" y="52440"/>
                </a:lnTo>
                <a:lnTo>
                  <a:pt x="11261" y="52984"/>
                </a:lnTo>
                <a:lnTo>
                  <a:pt x="14446" y="53113"/>
                </a:lnTo>
                <a:lnTo>
                  <a:pt x="17063" y="53113"/>
                </a:lnTo>
                <a:lnTo>
                  <a:pt x="19450" y="52768"/>
                </a:lnTo>
                <a:lnTo>
                  <a:pt x="23774" y="51412"/>
                </a:lnTo>
                <a:lnTo>
                  <a:pt x="27175" y="49100"/>
                </a:lnTo>
                <a:lnTo>
                  <a:pt x="29930" y="46228"/>
                </a:lnTo>
                <a:lnTo>
                  <a:pt x="31607" y="42494"/>
                </a:lnTo>
                <a:lnTo>
                  <a:pt x="32025" y="38037"/>
                </a:lnTo>
                <a:lnTo>
                  <a:pt x="32025" y="35981"/>
                </a:lnTo>
                <a:lnTo>
                  <a:pt x="30974" y="32741"/>
                </a:lnTo>
                <a:lnTo>
                  <a:pt x="29353" y="30024"/>
                </a:lnTo>
                <a:lnTo>
                  <a:pt x="25746" y="27039"/>
                </a:lnTo>
                <a:lnTo>
                  <a:pt x="22820" y="25552"/>
                </a:lnTo>
                <a:lnTo>
                  <a:pt x="19806" y="24257"/>
                </a:lnTo>
                <a:lnTo>
                  <a:pt x="16808" y="23025"/>
                </a:lnTo>
                <a:lnTo>
                  <a:pt x="13881" y="21794"/>
                </a:lnTo>
                <a:lnTo>
                  <a:pt x="10270" y="19498"/>
                </a:lnTo>
                <a:lnTo>
                  <a:pt x="7945" y="16384"/>
                </a:lnTo>
                <a:lnTo>
                  <a:pt x="7603" y="13449"/>
                </a:lnTo>
                <a:lnTo>
                  <a:pt x="8200" y="10248"/>
                </a:lnTo>
                <a:lnTo>
                  <a:pt x="10810" y="6987"/>
                </a:lnTo>
                <a:lnTo>
                  <a:pt x="14312" y="5627"/>
                </a:lnTo>
                <a:lnTo>
                  <a:pt x="17383" y="5435"/>
                </a:lnTo>
                <a:lnTo>
                  <a:pt x="20469" y="5627"/>
                </a:lnTo>
                <a:lnTo>
                  <a:pt x="24055" y="6858"/>
                </a:lnTo>
                <a:lnTo>
                  <a:pt x="26603" y="8229"/>
                </a:lnTo>
                <a:lnTo>
                  <a:pt x="29541" y="7913"/>
                </a:lnTo>
                <a:lnTo>
                  <a:pt x="29627" y="5295"/>
                </a:lnTo>
                <a:lnTo>
                  <a:pt x="27608" y="2527"/>
                </a:lnTo>
                <a:lnTo>
                  <a:pt x="24410" y="1094"/>
                </a:lnTo>
                <a:lnTo>
                  <a:pt x="21229" y="295"/>
                </a:lnTo>
                <a:lnTo>
                  <a:pt x="17686" y="0"/>
                </a:lnTo>
                <a:lnTo>
                  <a:pt x="1491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41962" y="2904501"/>
            <a:ext cx="45396" cy="53125"/>
          </a:xfrm>
          <a:custGeom>
            <a:avLst/>
            <a:gdLst/>
            <a:ahLst/>
            <a:cxnLst/>
            <a:rect l="l" t="t" r="r" b="b"/>
            <a:pathLst>
              <a:path w="45396" h="53125">
                <a:moveTo>
                  <a:pt x="464" y="34657"/>
                </a:moveTo>
                <a:lnTo>
                  <a:pt x="1383" y="37882"/>
                </a:lnTo>
                <a:lnTo>
                  <a:pt x="2315" y="41098"/>
                </a:lnTo>
                <a:lnTo>
                  <a:pt x="3712" y="43841"/>
                </a:lnTo>
                <a:lnTo>
                  <a:pt x="5568" y="46102"/>
                </a:lnTo>
                <a:lnTo>
                  <a:pt x="9756" y="50101"/>
                </a:lnTo>
                <a:lnTo>
                  <a:pt x="7379" y="34430"/>
                </a:lnTo>
                <a:lnTo>
                  <a:pt x="6854" y="31878"/>
                </a:lnTo>
                <a:lnTo>
                  <a:pt x="6588" y="29196"/>
                </a:lnTo>
                <a:lnTo>
                  <a:pt x="6588" y="23442"/>
                </a:lnTo>
                <a:lnTo>
                  <a:pt x="6901" y="20714"/>
                </a:lnTo>
                <a:lnTo>
                  <a:pt x="7527" y="18187"/>
                </a:lnTo>
                <a:lnTo>
                  <a:pt x="9118" y="13449"/>
                </a:lnTo>
                <a:lnTo>
                  <a:pt x="11739" y="9726"/>
                </a:lnTo>
                <a:lnTo>
                  <a:pt x="15483" y="7225"/>
                </a:lnTo>
                <a:lnTo>
                  <a:pt x="19980" y="5652"/>
                </a:lnTo>
                <a:lnTo>
                  <a:pt x="25869" y="5652"/>
                </a:lnTo>
                <a:lnTo>
                  <a:pt x="28426" y="6224"/>
                </a:lnTo>
                <a:lnTo>
                  <a:pt x="32551" y="8496"/>
                </a:lnTo>
                <a:lnTo>
                  <a:pt x="35420" y="11977"/>
                </a:lnTo>
                <a:lnTo>
                  <a:pt x="37511" y="16142"/>
                </a:lnTo>
                <a:lnTo>
                  <a:pt x="38552" y="21197"/>
                </a:lnTo>
                <a:lnTo>
                  <a:pt x="38812" y="23864"/>
                </a:lnTo>
                <a:lnTo>
                  <a:pt x="38812" y="29603"/>
                </a:lnTo>
                <a:lnTo>
                  <a:pt x="38506" y="32360"/>
                </a:lnTo>
                <a:lnTo>
                  <a:pt x="37865" y="34888"/>
                </a:lnTo>
                <a:lnTo>
                  <a:pt x="36277" y="39611"/>
                </a:lnTo>
                <a:lnTo>
                  <a:pt x="33656" y="43308"/>
                </a:lnTo>
                <a:lnTo>
                  <a:pt x="29908" y="45810"/>
                </a:lnTo>
                <a:lnTo>
                  <a:pt x="26064" y="53125"/>
                </a:lnTo>
                <a:lnTo>
                  <a:pt x="29433" y="52438"/>
                </a:lnTo>
                <a:lnTo>
                  <a:pt x="32335" y="51092"/>
                </a:lnTo>
                <a:lnTo>
                  <a:pt x="35222" y="49734"/>
                </a:lnTo>
                <a:lnTo>
                  <a:pt x="37635" y="47840"/>
                </a:lnTo>
                <a:lnTo>
                  <a:pt x="41512" y="43002"/>
                </a:lnTo>
                <a:lnTo>
                  <a:pt x="42959" y="40133"/>
                </a:lnTo>
                <a:lnTo>
                  <a:pt x="43938" y="36856"/>
                </a:lnTo>
                <a:lnTo>
                  <a:pt x="44917" y="33552"/>
                </a:lnTo>
                <a:lnTo>
                  <a:pt x="45396" y="29959"/>
                </a:lnTo>
                <a:lnTo>
                  <a:pt x="45396" y="22035"/>
                </a:lnTo>
                <a:lnTo>
                  <a:pt x="44931" y="18428"/>
                </a:lnTo>
                <a:lnTo>
                  <a:pt x="43988" y="15203"/>
                </a:lnTo>
                <a:lnTo>
                  <a:pt x="43056" y="11988"/>
                </a:lnTo>
                <a:lnTo>
                  <a:pt x="41648" y="9245"/>
                </a:lnTo>
                <a:lnTo>
                  <a:pt x="39801" y="6973"/>
                </a:lnTo>
                <a:lnTo>
                  <a:pt x="35651" y="2998"/>
                </a:lnTo>
                <a:lnTo>
                  <a:pt x="32882" y="1789"/>
                </a:lnTo>
                <a:lnTo>
                  <a:pt x="30106" y="598"/>
                </a:lnTo>
                <a:lnTo>
                  <a:pt x="26860" y="0"/>
                </a:lnTo>
                <a:lnTo>
                  <a:pt x="19296" y="0"/>
                </a:lnTo>
                <a:lnTo>
                  <a:pt x="15915" y="673"/>
                </a:lnTo>
                <a:lnTo>
                  <a:pt x="13025" y="2019"/>
                </a:lnTo>
                <a:lnTo>
                  <a:pt x="10123" y="3351"/>
                </a:lnTo>
                <a:lnTo>
                  <a:pt x="7711" y="5219"/>
                </a:lnTo>
                <a:lnTo>
                  <a:pt x="3855" y="10033"/>
                </a:lnTo>
                <a:lnTo>
                  <a:pt x="2387" y="12877"/>
                </a:lnTo>
                <a:lnTo>
                  <a:pt x="1432" y="16178"/>
                </a:lnTo>
                <a:lnTo>
                  <a:pt x="474" y="19469"/>
                </a:lnTo>
                <a:lnTo>
                  <a:pt x="0" y="23061"/>
                </a:lnTo>
                <a:lnTo>
                  <a:pt x="0" y="31024"/>
                </a:lnTo>
                <a:lnTo>
                  <a:pt x="464" y="34657"/>
                </a:lnTo>
                <a:close/>
              </a:path>
              <a:path w="45396" h="53125">
                <a:moveTo>
                  <a:pt x="29908" y="45810"/>
                </a:moveTo>
                <a:lnTo>
                  <a:pt x="25412" y="47372"/>
                </a:lnTo>
                <a:lnTo>
                  <a:pt x="19526" y="47372"/>
                </a:lnTo>
                <a:lnTo>
                  <a:pt x="16967" y="46810"/>
                </a:lnTo>
                <a:lnTo>
                  <a:pt x="12856" y="44564"/>
                </a:lnTo>
                <a:lnTo>
                  <a:pt x="9987" y="41134"/>
                </a:lnTo>
                <a:lnTo>
                  <a:pt x="7909" y="36983"/>
                </a:lnTo>
                <a:lnTo>
                  <a:pt x="7379" y="34430"/>
                </a:lnTo>
                <a:lnTo>
                  <a:pt x="9756" y="50101"/>
                </a:lnTo>
                <a:lnTo>
                  <a:pt x="12534" y="51308"/>
                </a:lnTo>
                <a:lnTo>
                  <a:pt x="15303" y="52513"/>
                </a:lnTo>
                <a:lnTo>
                  <a:pt x="18536" y="53125"/>
                </a:lnTo>
                <a:lnTo>
                  <a:pt x="26064" y="53125"/>
                </a:lnTo>
                <a:lnTo>
                  <a:pt x="29908" y="458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995303" y="2880742"/>
            <a:ext cx="31007" cy="76287"/>
          </a:xfrm>
          <a:custGeom>
            <a:avLst/>
            <a:gdLst/>
            <a:ahLst/>
            <a:cxnLst/>
            <a:rect l="l" t="t" r="r" b="b"/>
            <a:pathLst>
              <a:path w="31007" h="76287">
                <a:moveTo>
                  <a:pt x="8629" y="15605"/>
                </a:moveTo>
                <a:lnTo>
                  <a:pt x="8629" y="24637"/>
                </a:lnTo>
                <a:lnTo>
                  <a:pt x="1516" y="24637"/>
                </a:lnTo>
                <a:lnTo>
                  <a:pt x="857" y="24789"/>
                </a:lnTo>
                <a:lnTo>
                  <a:pt x="0" y="27391"/>
                </a:lnTo>
                <a:lnTo>
                  <a:pt x="1516" y="30110"/>
                </a:lnTo>
                <a:lnTo>
                  <a:pt x="8629" y="30110"/>
                </a:lnTo>
                <a:lnTo>
                  <a:pt x="8629" y="74879"/>
                </a:lnTo>
                <a:lnTo>
                  <a:pt x="9006" y="75805"/>
                </a:lnTo>
                <a:lnTo>
                  <a:pt x="11714" y="76287"/>
                </a:lnTo>
                <a:lnTo>
                  <a:pt x="14850" y="74879"/>
                </a:lnTo>
                <a:lnTo>
                  <a:pt x="14850" y="30110"/>
                </a:lnTo>
                <a:lnTo>
                  <a:pt x="26921" y="30110"/>
                </a:lnTo>
                <a:lnTo>
                  <a:pt x="27986" y="27391"/>
                </a:lnTo>
                <a:lnTo>
                  <a:pt x="26468" y="24637"/>
                </a:lnTo>
                <a:lnTo>
                  <a:pt x="14850" y="24637"/>
                </a:lnTo>
                <a:lnTo>
                  <a:pt x="14972" y="14399"/>
                </a:lnTo>
                <a:lnTo>
                  <a:pt x="15497" y="11033"/>
                </a:lnTo>
                <a:lnTo>
                  <a:pt x="17197" y="7531"/>
                </a:lnTo>
                <a:lnTo>
                  <a:pt x="20041" y="5777"/>
                </a:lnTo>
                <a:lnTo>
                  <a:pt x="22744" y="5535"/>
                </a:lnTo>
                <a:lnTo>
                  <a:pt x="25499" y="5802"/>
                </a:lnTo>
                <a:lnTo>
                  <a:pt x="28120" y="6626"/>
                </a:lnTo>
                <a:lnTo>
                  <a:pt x="31007" y="4823"/>
                </a:lnTo>
                <a:lnTo>
                  <a:pt x="30981" y="3934"/>
                </a:lnTo>
                <a:lnTo>
                  <a:pt x="29624" y="1381"/>
                </a:lnTo>
                <a:lnTo>
                  <a:pt x="26517" y="341"/>
                </a:lnTo>
                <a:lnTo>
                  <a:pt x="23065" y="0"/>
                </a:lnTo>
                <a:lnTo>
                  <a:pt x="18543" y="341"/>
                </a:lnTo>
                <a:lnTo>
                  <a:pt x="14922" y="1713"/>
                </a:lnTo>
                <a:lnTo>
                  <a:pt x="12214" y="4340"/>
                </a:lnTo>
                <a:lnTo>
                  <a:pt x="10113" y="7821"/>
                </a:lnTo>
                <a:lnTo>
                  <a:pt x="8920" y="12674"/>
                </a:lnTo>
                <a:lnTo>
                  <a:pt x="8629" y="1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055578" y="2885789"/>
            <a:ext cx="48592" cy="71629"/>
          </a:xfrm>
          <a:custGeom>
            <a:avLst/>
            <a:gdLst/>
            <a:ahLst/>
            <a:cxnLst/>
            <a:rect l="l" t="t" r="r" b="b"/>
            <a:pathLst>
              <a:path w="48592" h="71629">
                <a:moveTo>
                  <a:pt x="7980" y="9780"/>
                </a:moveTo>
                <a:lnTo>
                  <a:pt x="5445" y="12956"/>
                </a:lnTo>
                <a:lnTo>
                  <a:pt x="3477" y="16804"/>
                </a:lnTo>
                <a:lnTo>
                  <a:pt x="2091" y="21351"/>
                </a:lnTo>
                <a:lnTo>
                  <a:pt x="694" y="25883"/>
                </a:lnTo>
                <a:lnTo>
                  <a:pt x="0" y="31013"/>
                </a:lnTo>
                <a:lnTo>
                  <a:pt x="0" y="42306"/>
                </a:lnTo>
                <a:lnTo>
                  <a:pt x="647" y="47256"/>
                </a:lnTo>
                <a:lnTo>
                  <a:pt x="1954" y="51587"/>
                </a:lnTo>
                <a:lnTo>
                  <a:pt x="3268" y="55933"/>
                </a:lnTo>
                <a:lnTo>
                  <a:pt x="5125" y="59590"/>
                </a:lnTo>
                <a:lnTo>
                  <a:pt x="7552" y="62560"/>
                </a:lnTo>
                <a:lnTo>
                  <a:pt x="9974" y="65519"/>
                </a:lnTo>
                <a:lnTo>
                  <a:pt x="12915" y="67779"/>
                </a:lnTo>
                <a:lnTo>
                  <a:pt x="16369" y="69317"/>
                </a:lnTo>
                <a:lnTo>
                  <a:pt x="19817" y="70854"/>
                </a:lnTo>
                <a:lnTo>
                  <a:pt x="23676" y="71629"/>
                </a:lnTo>
                <a:lnTo>
                  <a:pt x="30570" y="71629"/>
                </a:lnTo>
                <a:lnTo>
                  <a:pt x="33004" y="71351"/>
                </a:lnTo>
                <a:lnTo>
                  <a:pt x="37400" y="70257"/>
                </a:lnTo>
                <a:lnTo>
                  <a:pt x="41036" y="68860"/>
                </a:lnTo>
                <a:lnTo>
                  <a:pt x="45247" y="66549"/>
                </a:lnTo>
                <a:lnTo>
                  <a:pt x="48088" y="64021"/>
                </a:lnTo>
                <a:lnTo>
                  <a:pt x="48592" y="61368"/>
                </a:lnTo>
                <a:lnTo>
                  <a:pt x="46181" y="58700"/>
                </a:lnTo>
                <a:lnTo>
                  <a:pt x="43030" y="61012"/>
                </a:lnTo>
                <a:lnTo>
                  <a:pt x="40031" y="62815"/>
                </a:lnTo>
                <a:lnTo>
                  <a:pt x="36099" y="64378"/>
                </a:lnTo>
                <a:lnTo>
                  <a:pt x="31535" y="65483"/>
                </a:lnTo>
                <a:lnTo>
                  <a:pt x="25267" y="65483"/>
                </a:lnTo>
                <a:lnTo>
                  <a:pt x="22183" y="64836"/>
                </a:lnTo>
                <a:lnTo>
                  <a:pt x="19453" y="63539"/>
                </a:lnTo>
                <a:lnTo>
                  <a:pt x="16732" y="62232"/>
                </a:lnTo>
                <a:lnTo>
                  <a:pt x="14446" y="60338"/>
                </a:lnTo>
                <a:lnTo>
                  <a:pt x="10745" y="55385"/>
                </a:lnTo>
                <a:lnTo>
                  <a:pt x="9342" y="52336"/>
                </a:lnTo>
                <a:lnTo>
                  <a:pt x="8373" y="48718"/>
                </a:lnTo>
                <a:lnTo>
                  <a:pt x="7393" y="45111"/>
                </a:lnTo>
                <a:lnTo>
                  <a:pt x="6904" y="40971"/>
                </a:lnTo>
                <a:lnTo>
                  <a:pt x="6904" y="31421"/>
                </a:lnTo>
                <a:lnTo>
                  <a:pt x="7429" y="27089"/>
                </a:lnTo>
                <a:lnTo>
                  <a:pt x="8492" y="23331"/>
                </a:lnTo>
                <a:lnTo>
                  <a:pt x="9558" y="19573"/>
                </a:lnTo>
                <a:lnTo>
                  <a:pt x="11041" y="16398"/>
                </a:lnTo>
                <a:lnTo>
                  <a:pt x="12937" y="13830"/>
                </a:lnTo>
                <a:lnTo>
                  <a:pt x="14838" y="11267"/>
                </a:lnTo>
                <a:lnTo>
                  <a:pt x="17124" y="9309"/>
                </a:lnTo>
                <a:lnTo>
                  <a:pt x="19771" y="8002"/>
                </a:lnTo>
                <a:lnTo>
                  <a:pt x="22412" y="6681"/>
                </a:lnTo>
                <a:lnTo>
                  <a:pt x="25328" y="6022"/>
                </a:lnTo>
                <a:lnTo>
                  <a:pt x="31402" y="6022"/>
                </a:lnTo>
                <a:lnTo>
                  <a:pt x="33897" y="6389"/>
                </a:lnTo>
                <a:lnTo>
                  <a:pt x="38087" y="7876"/>
                </a:lnTo>
                <a:lnTo>
                  <a:pt x="41291" y="9601"/>
                </a:lnTo>
                <a:lnTo>
                  <a:pt x="43901" y="11328"/>
                </a:lnTo>
                <a:lnTo>
                  <a:pt x="47317" y="13107"/>
                </a:lnTo>
                <a:lnTo>
                  <a:pt x="48282" y="10543"/>
                </a:lnTo>
                <a:lnTo>
                  <a:pt x="47990" y="7670"/>
                </a:lnTo>
                <a:lnTo>
                  <a:pt x="45539" y="5017"/>
                </a:lnTo>
                <a:lnTo>
                  <a:pt x="42994" y="3430"/>
                </a:lnTo>
                <a:lnTo>
                  <a:pt x="39959" y="2109"/>
                </a:lnTo>
                <a:lnTo>
                  <a:pt x="36603" y="993"/>
                </a:lnTo>
                <a:lnTo>
                  <a:pt x="32795" y="204"/>
                </a:lnTo>
                <a:lnTo>
                  <a:pt x="28817" y="0"/>
                </a:lnTo>
                <a:lnTo>
                  <a:pt x="24518" y="0"/>
                </a:lnTo>
                <a:lnTo>
                  <a:pt x="20617" y="828"/>
                </a:lnTo>
                <a:lnTo>
                  <a:pt x="17073" y="2515"/>
                </a:lnTo>
                <a:lnTo>
                  <a:pt x="13539" y="4204"/>
                </a:lnTo>
                <a:lnTo>
                  <a:pt x="10504" y="6616"/>
                </a:lnTo>
                <a:lnTo>
                  <a:pt x="7980" y="97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112754" y="2904501"/>
            <a:ext cx="45394" cy="53125"/>
          </a:xfrm>
          <a:custGeom>
            <a:avLst/>
            <a:gdLst/>
            <a:ahLst/>
            <a:cxnLst/>
            <a:rect l="l" t="t" r="r" b="b"/>
            <a:pathLst>
              <a:path w="45394" h="53125">
                <a:moveTo>
                  <a:pt x="453" y="34657"/>
                </a:moveTo>
                <a:lnTo>
                  <a:pt x="1381" y="37882"/>
                </a:lnTo>
                <a:lnTo>
                  <a:pt x="2313" y="41098"/>
                </a:lnTo>
                <a:lnTo>
                  <a:pt x="3707" y="43841"/>
                </a:lnTo>
                <a:lnTo>
                  <a:pt x="5568" y="46102"/>
                </a:lnTo>
                <a:lnTo>
                  <a:pt x="9754" y="50101"/>
                </a:lnTo>
                <a:lnTo>
                  <a:pt x="7379" y="34430"/>
                </a:lnTo>
                <a:lnTo>
                  <a:pt x="6854" y="31878"/>
                </a:lnTo>
                <a:lnTo>
                  <a:pt x="6583" y="29196"/>
                </a:lnTo>
                <a:lnTo>
                  <a:pt x="6583" y="23442"/>
                </a:lnTo>
                <a:lnTo>
                  <a:pt x="6903" y="20714"/>
                </a:lnTo>
                <a:lnTo>
                  <a:pt x="7527" y="18187"/>
                </a:lnTo>
                <a:lnTo>
                  <a:pt x="9118" y="13449"/>
                </a:lnTo>
                <a:lnTo>
                  <a:pt x="11738" y="9726"/>
                </a:lnTo>
                <a:lnTo>
                  <a:pt x="15486" y="7225"/>
                </a:lnTo>
                <a:lnTo>
                  <a:pt x="19975" y="5652"/>
                </a:lnTo>
                <a:lnTo>
                  <a:pt x="25864" y="5652"/>
                </a:lnTo>
                <a:lnTo>
                  <a:pt x="28425" y="6224"/>
                </a:lnTo>
                <a:lnTo>
                  <a:pt x="32539" y="8496"/>
                </a:lnTo>
                <a:lnTo>
                  <a:pt x="35416" y="11977"/>
                </a:lnTo>
                <a:lnTo>
                  <a:pt x="37511" y="16142"/>
                </a:lnTo>
                <a:lnTo>
                  <a:pt x="38552" y="21197"/>
                </a:lnTo>
                <a:lnTo>
                  <a:pt x="38807" y="23864"/>
                </a:lnTo>
                <a:lnTo>
                  <a:pt x="38807" y="29603"/>
                </a:lnTo>
                <a:lnTo>
                  <a:pt x="38501" y="32360"/>
                </a:lnTo>
                <a:lnTo>
                  <a:pt x="37863" y="34888"/>
                </a:lnTo>
                <a:lnTo>
                  <a:pt x="36272" y="39611"/>
                </a:lnTo>
                <a:lnTo>
                  <a:pt x="33652" y="43308"/>
                </a:lnTo>
                <a:lnTo>
                  <a:pt x="29904" y="45810"/>
                </a:lnTo>
                <a:lnTo>
                  <a:pt x="26062" y="53125"/>
                </a:lnTo>
                <a:lnTo>
                  <a:pt x="29414" y="52438"/>
                </a:lnTo>
                <a:lnTo>
                  <a:pt x="32316" y="51092"/>
                </a:lnTo>
                <a:lnTo>
                  <a:pt x="35218" y="49734"/>
                </a:lnTo>
                <a:lnTo>
                  <a:pt x="37630" y="47840"/>
                </a:lnTo>
                <a:lnTo>
                  <a:pt x="41499" y="43002"/>
                </a:lnTo>
                <a:lnTo>
                  <a:pt x="42957" y="40133"/>
                </a:lnTo>
                <a:lnTo>
                  <a:pt x="43936" y="36856"/>
                </a:lnTo>
                <a:lnTo>
                  <a:pt x="44905" y="33552"/>
                </a:lnTo>
                <a:lnTo>
                  <a:pt x="45394" y="29959"/>
                </a:lnTo>
                <a:lnTo>
                  <a:pt x="45394" y="22035"/>
                </a:lnTo>
                <a:lnTo>
                  <a:pt x="44931" y="18428"/>
                </a:lnTo>
                <a:lnTo>
                  <a:pt x="43983" y="15203"/>
                </a:lnTo>
                <a:lnTo>
                  <a:pt x="43044" y="11988"/>
                </a:lnTo>
                <a:lnTo>
                  <a:pt x="41648" y="9245"/>
                </a:lnTo>
                <a:lnTo>
                  <a:pt x="39800" y="6973"/>
                </a:lnTo>
                <a:lnTo>
                  <a:pt x="35636" y="2998"/>
                </a:lnTo>
                <a:lnTo>
                  <a:pt x="32871" y="1789"/>
                </a:lnTo>
                <a:lnTo>
                  <a:pt x="30102" y="598"/>
                </a:lnTo>
                <a:lnTo>
                  <a:pt x="26859" y="0"/>
                </a:lnTo>
                <a:lnTo>
                  <a:pt x="19291" y="0"/>
                </a:lnTo>
                <a:lnTo>
                  <a:pt x="15914" y="673"/>
                </a:lnTo>
                <a:lnTo>
                  <a:pt x="13023" y="2019"/>
                </a:lnTo>
                <a:lnTo>
                  <a:pt x="10123" y="3351"/>
                </a:lnTo>
                <a:lnTo>
                  <a:pt x="7710" y="5219"/>
                </a:lnTo>
                <a:lnTo>
                  <a:pt x="3844" y="10033"/>
                </a:lnTo>
                <a:lnTo>
                  <a:pt x="2386" y="12877"/>
                </a:lnTo>
                <a:lnTo>
                  <a:pt x="1432" y="16178"/>
                </a:lnTo>
                <a:lnTo>
                  <a:pt x="478" y="19469"/>
                </a:lnTo>
                <a:lnTo>
                  <a:pt x="0" y="23061"/>
                </a:lnTo>
                <a:lnTo>
                  <a:pt x="0" y="31024"/>
                </a:lnTo>
                <a:lnTo>
                  <a:pt x="453" y="34657"/>
                </a:lnTo>
                <a:close/>
              </a:path>
              <a:path w="45394" h="53125">
                <a:moveTo>
                  <a:pt x="29904" y="45810"/>
                </a:moveTo>
                <a:lnTo>
                  <a:pt x="25415" y="47372"/>
                </a:lnTo>
                <a:lnTo>
                  <a:pt x="19526" y="47372"/>
                </a:lnTo>
                <a:lnTo>
                  <a:pt x="16965" y="46810"/>
                </a:lnTo>
                <a:lnTo>
                  <a:pt x="12840" y="44564"/>
                </a:lnTo>
                <a:lnTo>
                  <a:pt x="9989" y="41134"/>
                </a:lnTo>
                <a:lnTo>
                  <a:pt x="7894" y="36983"/>
                </a:lnTo>
                <a:lnTo>
                  <a:pt x="7379" y="34430"/>
                </a:lnTo>
                <a:lnTo>
                  <a:pt x="9754" y="50101"/>
                </a:lnTo>
                <a:lnTo>
                  <a:pt x="12534" y="51308"/>
                </a:lnTo>
                <a:lnTo>
                  <a:pt x="15288" y="52513"/>
                </a:lnTo>
                <a:lnTo>
                  <a:pt x="18531" y="53125"/>
                </a:lnTo>
                <a:lnTo>
                  <a:pt x="26062" y="53125"/>
                </a:lnTo>
                <a:lnTo>
                  <a:pt x="29904" y="458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72563" y="2904509"/>
            <a:ext cx="38408" cy="52517"/>
          </a:xfrm>
          <a:custGeom>
            <a:avLst/>
            <a:gdLst/>
            <a:ahLst/>
            <a:cxnLst/>
            <a:rect l="l" t="t" r="r" b="b"/>
            <a:pathLst>
              <a:path w="38408" h="52517">
                <a:moveTo>
                  <a:pt x="5929" y="2009"/>
                </a:moveTo>
                <a:lnTo>
                  <a:pt x="5548" y="1079"/>
                </a:lnTo>
                <a:lnTo>
                  <a:pt x="2988" y="586"/>
                </a:lnTo>
                <a:lnTo>
                  <a:pt x="0" y="2009"/>
                </a:lnTo>
                <a:lnTo>
                  <a:pt x="0" y="51106"/>
                </a:lnTo>
                <a:lnTo>
                  <a:pt x="392" y="52034"/>
                </a:lnTo>
                <a:lnTo>
                  <a:pt x="3086" y="52517"/>
                </a:lnTo>
                <a:lnTo>
                  <a:pt x="6235" y="51106"/>
                </a:lnTo>
                <a:lnTo>
                  <a:pt x="6235" y="15901"/>
                </a:lnTo>
                <a:lnTo>
                  <a:pt x="8878" y="12459"/>
                </a:lnTo>
                <a:lnTo>
                  <a:pt x="11412" y="9856"/>
                </a:lnTo>
                <a:lnTo>
                  <a:pt x="13813" y="8078"/>
                </a:lnTo>
                <a:lnTo>
                  <a:pt x="18637" y="5425"/>
                </a:lnTo>
                <a:lnTo>
                  <a:pt x="22910" y="5425"/>
                </a:lnTo>
                <a:lnTo>
                  <a:pt x="25970" y="6530"/>
                </a:lnTo>
                <a:lnTo>
                  <a:pt x="28552" y="8333"/>
                </a:lnTo>
                <a:lnTo>
                  <a:pt x="30363" y="11037"/>
                </a:lnTo>
                <a:lnTo>
                  <a:pt x="31499" y="14569"/>
                </a:lnTo>
                <a:lnTo>
                  <a:pt x="32174" y="18935"/>
                </a:lnTo>
                <a:lnTo>
                  <a:pt x="32174" y="51106"/>
                </a:lnTo>
                <a:lnTo>
                  <a:pt x="32605" y="52034"/>
                </a:lnTo>
                <a:lnTo>
                  <a:pt x="35309" y="52517"/>
                </a:lnTo>
                <a:lnTo>
                  <a:pt x="38408" y="51106"/>
                </a:lnTo>
                <a:lnTo>
                  <a:pt x="38408" y="17909"/>
                </a:lnTo>
                <a:lnTo>
                  <a:pt x="38113" y="14936"/>
                </a:lnTo>
                <a:lnTo>
                  <a:pt x="36964" y="10022"/>
                </a:lnTo>
                <a:lnTo>
                  <a:pt x="34711" y="6022"/>
                </a:lnTo>
                <a:lnTo>
                  <a:pt x="31687" y="2707"/>
                </a:lnTo>
                <a:lnTo>
                  <a:pt x="27439" y="547"/>
                </a:lnTo>
                <a:lnTo>
                  <a:pt x="24818" y="0"/>
                </a:lnTo>
                <a:lnTo>
                  <a:pt x="19137" y="0"/>
                </a:lnTo>
                <a:lnTo>
                  <a:pt x="16543" y="698"/>
                </a:lnTo>
                <a:lnTo>
                  <a:pt x="13921" y="2123"/>
                </a:lnTo>
                <a:lnTo>
                  <a:pt x="11300" y="3520"/>
                </a:lnTo>
                <a:lnTo>
                  <a:pt x="8633" y="5806"/>
                </a:lnTo>
                <a:lnTo>
                  <a:pt x="5929" y="8956"/>
                </a:lnTo>
                <a:lnTo>
                  <a:pt x="5929" y="20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224076" y="2904505"/>
            <a:ext cx="32029" cy="53113"/>
          </a:xfrm>
          <a:custGeom>
            <a:avLst/>
            <a:gdLst/>
            <a:ahLst/>
            <a:cxnLst/>
            <a:rect l="l" t="t" r="r" b="b"/>
            <a:pathLst>
              <a:path w="32029" h="53113">
                <a:moveTo>
                  <a:pt x="14911" y="0"/>
                </a:moveTo>
                <a:lnTo>
                  <a:pt x="10447" y="1195"/>
                </a:lnTo>
                <a:lnTo>
                  <a:pt x="6746" y="3039"/>
                </a:lnTo>
                <a:lnTo>
                  <a:pt x="4126" y="5641"/>
                </a:lnTo>
                <a:lnTo>
                  <a:pt x="2523" y="8765"/>
                </a:lnTo>
                <a:lnTo>
                  <a:pt x="1591" y="12077"/>
                </a:lnTo>
                <a:lnTo>
                  <a:pt x="1591" y="15915"/>
                </a:lnTo>
                <a:lnTo>
                  <a:pt x="2635" y="19253"/>
                </a:lnTo>
                <a:lnTo>
                  <a:pt x="4237" y="22086"/>
                </a:lnTo>
                <a:lnTo>
                  <a:pt x="7801" y="25171"/>
                </a:lnTo>
                <a:lnTo>
                  <a:pt x="10703" y="26697"/>
                </a:lnTo>
                <a:lnTo>
                  <a:pt x="13702" y="28030"/>
                </a:lnTo>
                <a:lnTo>
                  <a:pt x="16690" y="29274"/>
                </a:lnTo>
                <a:lnTo>
                  <a:pt x="19577" y="30471"/>
                </a:lnTo>
                <a:lnTo>
                  <a:pt x="23140" y="32716"/>
                </a:lnTo>
                <a:lnTo>
                  <a:pt x="25455" y="35712"/>
                </a:lnTo>
                <a:lnTo>
                  <a:pt x="25793" y="38520"/>
                </a:lnTo>
                <a:lnTo>
                  <a:pt x="25002" y="42519"/>
                </a:lnTo>
                <a:lnTo>
                  <a:pt x="22708" y="45302"/>
                </a:lnTo>
                <a:lnTo>
                  <a:pt x="19260" y="46930"/>
                </a:lnTo>
                <a:lnTo>
                  <a:pt x="16466" y="47473"/>
                </a:lnTo>
                <a:lnTo>
                  <a:pt x="12891" y="47473"/>
                </a:lnTo>
                <a:lnTo>
                  <a:pt x="9612" y="46724"/>
                </a:lnTo>
                <a:lnTo>
                  <a:pt x="5695" y="45072"/>
                </a:lnTo>
                <a:lnTo>
                  <a:pt x="2937" y="43408"/>
                </a:lnTo>
                <a:lnTo>
                  <a:pt x="15" y="44323"/>
                </a:lnTo>
                <a:lnTo>
                  <a:pt x="0" y="47207"/>
                </a:lnTo>
                <a:lnTo>
                  <a:pt x="1995" y="49885"/>
                </a:lnTo>
                <a:lnTo>
                  <a:pt x="4640" y="51271"/>
                </a:lnTo>
                <a:lnTo>
                  <a:pt x="8327" y="52440"/>
                </a:lnTo>
                <a:lnTo>
                  <a:pt x="11264" y="52984"/>
                </a:lnTo>
                <a:lnTo>
                  <a:pt x="14447" y="53113"/>
                </a:lnTo>
                <a:lnTo>
                  <a:pt x="17067" y="53113"/>
                </a:lnTo>
                <a:lnTo>
                  <a:pt x="19455" y="52768"/>
                </a:lnTo>
                <a:lnTo>
                  <a:pt x="23774" y="51412"/>
                </a:lnTo>
                <a:lnTo>
                  <a:pt x="27180" y="49100"/>
                </a:lnTo>
                <a:lnTo>
                  <a:pt x="29933" y="46228"/>
                </a:lnTo>
                <a:lnTo>
                  <a:pt x="31611" y="42494"/>
                </a:lnTo>
                <a:lnTo>
                  <a:pt x="32029" y="38037"/>
                </a:lnTo>
                <a:lnTo>
                  <a:pt x="32029" y="35981"/>
                </a:lnTo>
                <a:lnTo>
                  <a:pt x="30977" y="32741"/>
                </a:lnTo>
                <a:lnTo>
                  <a:pt x="29358" y="30024"/>
                </a:lnTo>
                <a:lnTo>
                  <a:pt x="25747" y="27039"/>
                </a:lnTo>
                <a:lnTo>
                  <a:pt x="22820" y="25552"/>
                </a:lnTo>
                <a:lnTo>
                  <a:pt x="19806" y="24257"/>
                </a:lnTo>
                <a:lnTo>
                  <a:pt x="16812" y="23025"/>
                </a:lnTo>
                <a:lnTo>
                  <a:pt x="13884" y="21794"/>
                </a:lnTo>
                <a:lnTo>
                  <a:pt x="10271" y="19498"/>
                </a:lnTo>
                <a:lnTo>
                  <a:pt x="7945" y="16384"/>
                </a:lnTo>
                <a:lnTo>
                  <a:pt x="7603" y="13449"/>
                </a:lnTo>
                <a:lnTo>
                  <a:pt x="8204" y="10248"/>
                </a:lnTo>
                <a:lnTo>
                  <a:pt x="10811" y="6987"/>
                </a:lnTo>
                <a:lnTo>
                  <a:pt x="14310" y="5627"/>
                </a:lnTo>
                <a:lnTo>
                  <a:pt x="17388" y="5435"/>
                </a:lnTo>
                <a:lnTo>
                  <a:pt x="20473" y="5627"/>
                </a:lnTo>
                <a:lnTo>
                  <a:pt x="24058" y="6858"/>
                </a:lnTo>
                <a:lnTo>
                  <a:pt x="26603" y="8229"/>
                </a:lnTo>
                <a:lnTo>
                  <a:pt x="29541" y="7913"/>
                </a:lnTo>
                <a:lnTo>
                  <a:pt x="29631" y="5295"/>
                </a:lnTo>
                <a:lnTo>
                  <a:pt x="27612" y="2527"/>
                </a:lnTo>
                <a:lnTo>
                  <a:pt x="24415" y="1094"/>
                </a:lnTo>
                <a:lnTo>
                  <a:pt x="21233" y="295"/>
                </a:lnTo>
                <a:lnTo>
                  <a:pt x="17691" y="0"/>
                </a:lnTo>
                <a:lnTo>
                  <a:pt x="1491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263208" y="2891919"/>
            <a:ext cx="29505" cy="65595"/>
          </a:xfrm>
          <a:custGeom>
            <a:avLst/>
            <a:gdLst/>
            <a:ahLst/>
            <a:cxnLst/>
            <a:rect l="l" t="t" r="r" b="b"/>
            <a:pathLst>
              <a:path w="29505" h="65595">
                <a:moveTo>
                  <a:pt x="14864" y="1410"/>
                </a:moveTo>
                <a:lnTo>
                  <a:pt x="14432" y="482"/>
                </a:lnTo>
                <a:lnTo>
                  <a:pt x="11718" y="0"/>
                </a:lnTo>
                <a:lnTo>
                  <a:pt x="8632" y="1410"/>
                </a:lnTo>
                <a:lnTo>
                  <a:pt x="8632" y="13449"/>
                </a:lnTo>
                <a:lnTo>
                  <a:pt x="1565" y="13449"/>
                </a:lnTo>
                <a:lnTo>
                  <a:pt x="918" y="13615"/>
                </a:lnTo>
                <a:lnTo>
                  <a:pt x="0" y="16217"/>
                </a:lnTo>
                <a:lnTo>
                  <a:pt x="1565" y="18935"/>
                </a:lnTo>
                <a:lnTo>
                  <a:pt x="8632" y="18935"/>
                </a:lnTo>
                <a:lnTo>
                  <a:pt x="8632" y="52236"/>
                </a:lnTo>
                <a:lnTo>
                  <a:pt x="9342" y="56653"/>
                </a:lnTo>
                <a:lnTo>
                  <a:pt x="10562" y="60350"/>
                </a:lnTo>
                <a:lnTo>
                  <a:pt x="12660" y="62993"/>
                </a:lnTo>
                <a:lnTo>
                  <a:pt x="15634" y="64631"/>
                </a:lnTo>
                <a:lnTo>
                  <a:pt x="19255" y="65595"/>
                </a:lnTo>
                <a:lnTo>
                  <a:pt x="23014" y="65556"/>
                </a:lnTo>
                <a:lnTo>
                  <a:pt x="25833" y="65088"/>
                </a:lnTo>
                <a:lnTo>
                  <a:pt x="29001" y="63460"/>
                </a:lnTo>
                <a:lnTo>
                  <a:pt x="29505" y="60768"/>
                </a:lnTo>
                <a:lnTo>
                  <a:pt x="27791" y="58421"/>
                </a:lnTo>
                <a:lnTo>
                  <a:pt x="24977" y="59612"/>
                </a:lnTo>
                <a:lnTo>
                  <a:pt x="22024" y="60059"/>
                </a:lnTo>
                <a:lnTo>
                  <a:pt x="19296" y="60059"/>
                </a:lnTo>
                <a:lnTo>
                  <a:pt x="17430" y="59080"/>
                </a:lnTo>
                <a:lnTo>
                  <a:pt x="15378" y="55181"/>
                </a:lnTo>
                <a:lnTo>
                  <a:pt x="14864" y="52348"/>
                </a:lnTo>
                <a:lnTo>
                  <a:pt x="14864" y="18935"/>
                </a:lnTo>
                <a:lnTo>
                  <a:pt x="28378" y="18935"/>
                </a:lnTo>
                <a:lnTo>
                  <a:pt x="29505" y="16217"/>
                </a:lnTo>
                <a:lnTo>
                  <a:pt x="27924" y="13449"/>
                </a:lnTo>
                <a:lnTo>
                  <a:pt x="14864" y="13449"/>
                </a:lnTo>
                <a:lnTo>
                  <a:pt x="14864" y="1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305404" y="2904512"/>
            <a:ext cx="26261" cy="52513"/>
          </a:xfrm>
          <a:custGeom>
            <a:avLst/>
            <a:gdLst/>
            <a:ahLst/>
            <a:cxnLst/>
            <a:rect l="l" t="t" r="r" b="b"/>
            <a:pathLst>
              <a:path w="26261" h="52513">
                <a:moveTo>
                  <a:pt x="392" y="52030"/>
                </a:moveTo>
                <a:lnTo>
                  <a:pt x="3084" y="52513"/>
                </a:lnTo>
                <a:lnTo>
                  <a:pt x="6220" y="51104"/>
                </a:lnTo>
                <a:lnTo>
                  <a:pt x="6220" y="17905"/>
                </a:lnTo>
                <a:lnTo>
                  <a:pt x="8755" y="13830"/>
                </a:lnTo>
                <a:lnTo>
                  <a:pt x="10957" y="10792"/>
                </a:lnTo>
                <a:lnTo>
                  <a:pt x="13992" y="7733"/>
                </a:lnTo>
                <a:lnTo>
                  <a:pt x="16761" y="6220"/>
                </a:lnTo>
                <a:lnTo>
                  <a:pt x="20152" y="6094"/>
                </a:lnTo>
                <a:lnTo>
                  <a:pt x="23215" y="6958"/>
                </a:lnTo>
                <a:lnTo>
                  <a:pt x="25833" y="7225"/>
                </a:lnTo>
                <a:lnTo>
                  <a:pt x="26261" y="4495"/>
                </a:lnTo>
                <a:lnTo>
                  <a:pt x="25883" y="1738"/>
                </a:lnTo>
                <a:lnTo>
                  <a:pt x="23248" y="518"/>
                </a:lnTo>
                <a:lnTo>
                  <a:pt x="20666" y="74"/>
                </a:lnTo>
                <a:lnTo>
                  <a:pt x="18046" y="0"/>
                </a:lnTo>
                <a:lnTo>
                  <a:pt x="15032" y="622"/>
                </a:lnTo>
                <a:lnTo>
                  <a:pt x="11926" y="2527"/>
                </a:lnTo>
                <a:lnTo>
                  <a:pt x="8535" y="6029"/>
                </a:lnTo>
                <a:lnTo>
                  <a:pt x="5914" y="9766"/>
                </a:lnTo>
                <a:lnTo>
                  <a:pt x="5914" y="2005"/>
                </a:lnTo>
                <a:lnTo>
                  <a:pt x="5547" y="1065"/>
                </a:lnTo>
                <a:lnTo>
                  <a:pt x="2987" y="582"/>
                </a:lnTo>
                <a:lnTo>
                  <a:pt x="0" y="2005"/>
                </a:lnTo>
                <a:lnTo>
                  <a:pt x="0" y="51104"/>
                </a:lnTo>
                <a:lnTo>
                  <a:pt x="392" y="52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342530" y="2905095"/>
            <a:ext cx="38404" cy="52527"/>
          </a:xfrm>
          <a:custGeom>
            <a:avLst/>
            <a:gdLst/>
            <a:ahLst/>
            <a:cxnLst/>
            <a:rect l="l" t="t" r="r" b="b"/>
            <a:pathLst>
              <a:path w="38404" h="52527">
                <a:moveTo>
                  <a:pt x="0" y="31099"/>
                </a:moveTo>
                <a:lnTo>
                  <a:pt x="0" y="34566"/>
                </a:lnTo>
                <a:lnTo>
                  <a:pt x="292" y="37541"/>
                </a:lnTo>
                <a:lnTo>
                  <a:pt x="1443" y="42454"/>
                </a:lnTo>
                <a:lnTo>
                  <a:pt x="3698" y="46479"/>
                </a:lnTo>
                <a:lnTo>
                  <a:pt x="6722" y="49809"/>
                </a:lnTo>
                <a:lnTo>
                  <a:pt x="10980" y="51979"/>
                </a:lnTo>
                <a:lnTo>
                  <a:pt x="13590" y="52527"/>
                </a:lnTo>
                <a:lnTo>
                  <a:pt x="19282" y="52527"/>
                </a:lnTo>
                <a:lnTo>
                  <a:pt x="21856" y="51828"/>
                </a:lnTo>
                <a:lnTo>
                  <a:pt x="24462" y="50417"/>
                </a:lnTo>
                <a:lnTo>
                  <a:pt x="27058" y="49006"/>
                </a:lnTo>
                <a:lnTo>
                  <a:pt x="29715" y="46720"/>
                </a:lnTo>
                <a:lnTo>
                  <a:pt x="32443" y="43573"/>
                </a:lnTo>
                <a:lnTo>
                  <a:pt x="32443" y="50519"/>
                </a:lnTo>
                <a:lnTo>
                  <a:pt x="32800" y="51447"/>
                </a:lnTo>
                <a:lnTo>
                  <a:pt x="35421" y="51930"/>
                </a:lnTo>
                <a:lnTo>
                  <a:pt x="38404" y="50519"/>
                </a:lnTo>
                <a:lnTo>
                  <a:pt x="38404" y="1422"/>
                </a:lnTo>
                <a:lnTo>
                  <a:pt x="37976" y="492"/>
                </a:lnTo>
                <a:lnTo>
                  <a:pt x="35309" y="0"/>
                </a:lnTo>
                <a:lnTo>
                  <a:pt x="32177" y="1422"/>
                </a:lnTo>
                <a:lnTo>
                  <a:pt x="32177" y="36626"/>
                </a:lnTo>
                <a:lnTo>
                  <a:pt x="29480" y="40068"/>
                </a:lnTo>
                <a:lnTo>
                  <a:pt x="26946" y="42670"/>
                </a:lnTo>
                <a:lnTo>
                  <a:pt x="24559" y="44434"/>
                </a:lnTo>
                <a:lnTo>
                  <a:pt x="19786" y="47101"/>
                </a:lnTo>
                <a:lnTo>
                  <a:pt x="15487" y="47101"/>
                </a:lnTo>
                <a:lnTo>
                  <a:pt x="12424" y="45996"/>
                </a:lnTo>
                <a:lnTo>
                  <a:pt x="9857" y="44207"/>
                </a:lnTo>
                <a:lnTo>
                  <a:pt x="8056" y="41489"/>
                </a:lnTo>
                <a:lnTo>
                  <a:pt x="6920" y="37933"/>
                </a:lnTo>
                <a:lnTo>
                  <a:pt x="6231" y="33540"/>
                </a:lnTo>
                <a:lnTo>
                  <a:pt x="6231" y="1422"/>
                </a:lnTo>
                <a:lnTo>
                  <a:pt x="5803" y="492"/>
                </a:lnTo>
                <a:lnTo>
                  <a:pt x="3086" y="0"/>
                </a:lnTo>
                <a:lnTo>
                  <a:pt x="0" y="1422"/>
                </a:lnTo>
                <a:lnTo>
                  <a:pt x="0" y="31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394954" y="2904509"/>
            <a:ext cx="36554" cy="53110"/>
          </a:xfrm>
          <a:custGeom>
            <a:avLst/>
            <a:gdLst/>
            <a:ahLst/>
            <a:cxnLst/>
            <a:rect l="l" t="t" r="r" b="b"/>
            <a:pathLst>
              <a:path w="36554" h="53110">
                <a:moveTo>
                  <a:pt x="15447" y="518"/>
                </a:moveTo>
                <a:lnTo>
                  <a:pt x="12876" y="1548"/>
                </a:lnTo>
                <a:lnTo>
                  <a:pt x="10320" y="2578"/>
                </a:lnTo>
                <a:lnTo>
                  <a:pt x="8092" y="4175"/>
                </a:lnTo>
                <a:lnTo>
                  <a:pt x="4244" y="8521"/>
                </a:lnTo>
                <a:lnTo>
                  <a:pt x="2739" y="11300"/>
                </a:lnTo>
                <a:lnTo>
                  <a:pt x="1640" y="14705"/>
                </a:lnTo>
                <a:lnTo>
                  <a:pt x="549" y="18107"/>
                </a:lnTo>
                <a:lnTo>
                  <a:pt x="0" y="22186"/>
                </a:lnTo>
                <a:lnTo>
                  <a:pt x="0" y="31201"/>
                </a:lnTo>
                <a:lnTo>
                  <a:pt x="438" y="34937"/>
                </a:lnTo>
                <a:lnTo>
                  <a:pt x="1320" y="38173"/>
                </a:lnTo>
                <a:lnTo>
                  <a:pt x="2217" y="41414"/>
                </a:lnTo>
                <a:lnTo>
                  <a:pt x="3509" y="44132"/>
                </a:lnTo>
                <a:lnTo>
                  <a:pt x="5212" y="46353"/>
                </a:lnTo>
                <a:lnTo>
                  <a:pt x="9046" y="50278"/>
                </a:lnTo>
                <a:lnTo>
                  <a:pt x="14100" y="52552"/>
                </a:lnTo>
                <a:lnTo>
                  <a:pt x="17002" y="53110"/>
                </a:lnTo>
                <a:lnTo>
                  <a:pt x="20285" y="53110"/>
                </a:lnTo>
                <a:lnTo>
                  <a:pt x="23517" y="52945"/>
                </a:lnTo>
                <a:lnTo>
                  <a:pt x="26588" y="52260"/>
                </a:lnTo>
                <a:lnTo>
                  <a:pt x="29331" y="51267"/>
                </a:lnTo>
                <a:lnTo>
                  <a:pt x="32918" y="49377"/>
                </a:lnTo>
                <a:lnTo>
                  <a:pt x="36054" y="46583"/>
                </a:lnTo>
                <a:lnTo>
                  <a:pt x="36554" y="43840"/>
                </a:lnTo>
                <a:lnTo>
                  <a:pt x="36140" y="41259"/>
                </a:lnTo>
                <a:lnTo>
                  <a:pt x="33544" y="41781"/>
                </a:lnTo>
                <a:lnTo>
                  <a:pt x="30591" y="44067"/>
                </a:lnTo>
                <a:lnTo>
                  <a:pt x="28011" y="45655"/>
                </a:lnTo>
                <a:lnTo>
                  <a:pt x="24799" y="47026"/>
                </a:lnTo>
                <a:lnTo>
                  <a:pt x="20872" y="47358"/>
                </a:lnTo>
                <a:lnTo>
                  <a:pt x="16624" y="46936"/>
                </a:lnTo>
                <a:lnTo>
                  <a:pt x="13074" y="45237"/>
                </a:lnTo>
                <a:lnTo>
                  <a:pt x="10320" y="42238"/>
                </a:lnTo>
                <a:lnTo>
                  <a:pt x="8139" y="38365"/>
                </a:lnTo>
                <a:lnTo>
                  <a:pt x="7476" y="35773"/>
                </a:lnTo>
                <a:lnTo>
                  <a:pt x="6803" y="33195"/>
                </a:lnTo>
                <a:lnTo>
                  <a:pt x="6471" y="30185"/>
                </a:lnTo>
                <a:lnTo>
                  <a:pt x="6471" y="19911"/>
                </a:lnTo>
                <a:lnTo>
                  <a:pt x="7710" y="14681"/>
                </a:lnTo>
                <a:lnTo>
                  <a:pt x="10172" y="11073"/>
                </a:lnTo>
                <a:lnTo>
                  <a:pt x="12621" y="7454"/>
                </a:lnTo>
                <a:lnTo>
                  <a:pt x="16120" y="5637"/>
                </a:lnTo>
                <a:lnTo>
                  <a:pt x="22852" y="5637"/>
                </a:lnTo>
                <a:lnTo>
                  <a:pt x="26329" y="6616"/>
                </a:lnTo>
                <a:lnTo>
                  <a:pt x="30383" y="8761"/>
                </a:lnTo>
                <a:lnTo>
                  <a:pt x="33126" y="10896"/>
                </a:lnTo>
                <a:lnTo>
                  <a:pt x="36348" y="10109"/>
                </a:lnTo>
                <a:lnTo>
                  <a:pt x="36114" y="6893"/>
                </a:lnTo>
                <a:lnTo>
                  <a:pt x="33742" y="4063"/>
                </a:lnTo>
                <a:lnTo>
                  <a:pt x="30775" y="2195"/>
                </a:lnTo>
                <a:lnTo>
                  <a:pt x="27053" y="759"/>
                </a:lnTo>
                <a:lnTo>
                  <a:pt x="24190" y="151"/>
                </a:lnTo>
                <a:lnTo>
                  <a:pt x="21117" y="0"/>
                </a:lnTo>
                <a:lnTo>
                  <a:pt x="18190" y="0"/>
                </a:lnTo>
                <a:lnTo>
                  <a:pt x="15447" y="5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437668" y="2891919"/>
            <a:ext cx="29504" cy="65595"/>
          </a:xfrm>
          <a:custGeom>
            <a:avLst/>
            <a:gdLst/>
            <a:ahLst/>
            <a:cxnLst/>
            <a:rect l="l" t="t" r="r" b="b"/>
            <a:pathLst>
              <a:path w="29504" h="65595">
                <a:moveTo>
                  <a:pt x="14860" y="1410"/>
                </a:moveTo>
                <a:lnTo>
                  <a:pt x="14436" y="482"/>
                </a:lnTo>
                <a:lnTo>
                  <a:pt x="11717" y="0"/>
                </a:lnTo>
                <a:lnTo>
                  <a:pt x="8632" y="1410"/>
                </a:lnTo>
                <a:lnTo>
                  <a:pt x="8632" y="13449"/>
                </a:lnTo>
                <a:lnTo>
                  <a:pt x="1565" y="13449"/>
                </a:lnTo>
                <a:lnTo>
                  <a:pt x="916" y="13615"/>
                </a:lnTo>
                <a:lnTo>
                  <a:pt x="0" y="16217"/>
                </a:lnTo>
                <a:lnTo>
                  <a:pt x="1565" y="18935"/>
                </a:lnTo>
                <a:lnTo>
                  <a:pt x="8632" y="18935"/>
                </a:lnTo>
                <a:lnTo>
                  <a:pt x="8632" y="52236"/>
                </a:lnTo>
                <a:lnTo>
                  <a:pt x="9342" y="56653"/>
                </a:lnTo>
                <a:lnTo>
                  <a:pt x="10565" y="60350"/>
                </a:lnTo>
                <a:lnTo>
                  <a:pt x="12656" y="62993"/>
                </a:lnTo>
                <a:lnTo>
                  <a:pt x="15633" y="64631"/>
                </a:lnTo>
                <a:lnTo>
                  <a:pt x="19259" y="65595"/>
                </a:lnTo>
                <a:lnTo>
                  <a:pt x="23017" y="65556"/>
                </a:lnTo>
                <a:lnTo>
                  <a:pt x="25833" y="65088"/>
                </a:lnTo>
                <a:lnTo>
                  <a:pt x="29004" y="63460"/>
                </a:lnTo>
                <a:lnTo>
                  <a:pt x="29504" y="60768"/>
                </a:lnTo>
                <a:lnTo>
                  <a:pt x="27791" y="58421"/>
                </a:lnTo>
                <a:lnTo>
                  <a:pt x="24973" y="59612"/>
                </a:lnTo>
                <a:lnTo>
                  <a:pt x="22024" y="60059"/>
                </a:lnTo>
                <a:lnTo>
                  <a:pt x="19295" y="60059"/>
                </a:lnTo>
                <a:lnTo>
                  <a:pt x="17434" y="59080"/>
                </a:lnTo>
                <a:lnTo>
                  <a:pt x="15378" y="55181"/>
                </a:lnTo>
                <a:lnTo>
                  <a:pt x="14860" y="52348"/>
                </a:lnTo>
                <a:lnTo>
                  <a:pt x="14860" y="18935"/>
                </a:lnTo>
                <a:lnTo>
                  <a:pt x="28378" y="18935"/>
                </a:lnTo>
                <a:lnTo>
                  <a:pt x="29504" y="16217"/>
                </a:lnTo>
                <a:lnTo>
                  <a:pt x="27928" y="13449"/>
                </a:lnTo>
                <a:lnTo>
                  <a:pt x="14860" y="13449"/>
                </a:lnTo>
                <a:lnTo>
                  <a:pt x="14860" y="1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78877" y="2885561"/>
            <a:ext cx="7211" cy="71464"/>
          </a:xfrm>
          <a:custGeom>
            <a:avLst/>
            <a:gdLst/>
            <a:ahLst/>
            <a:cxnLst/>
            <a:rect l="l" t="t" r="r" b="b"/>
            <a:pathLst>
              <a:path w="7211" h="71464">
                <a:moveTo>
                  <a:pt x="1371" y="70981"/>
                </a:moveTo>
                <a:lnTo>
                  <a:pt x="4077" y="71464"/>
                </a:lnTo>
                <a:lnTo>
                  <a:pt x="7211" y="70053"/>
                </a:lnTo>
                <a:lnTo>
                  <a:pt x="7211" y="20956"/>
                </a:lnTo>
                <a:lnTo>
                  <a:pt x="6797" y="20026"/>
                </a:lnTo>
                <a:lnTo>
                  <a:pt x="4077" y="19533"/>
                </a:lnTo>
                <a:lnTo>
                  <a:pt x="993" y="20956"/>
                </a:lnTo>
                <a:lnTo>
                  <a:pt x="993" y="70053"/>
                </a:lnTo>
                <a:lnTo>
                  <a:pt x="1371" y="70981"/>
                </a:lnTo>
                <a:close/>
              </a:path>
              <a:path w="7211" h="71464">
                <a:moveTo>
                  <a:pt x="1432" y="8547"/>
                </a:moveTo>
                <a:lnTo>
                  <a:pt x="4013" y="8853"/>
                </a:lnTo>
                <a:lnTo>
                  <a:pt x="7862" y="7315"/>
                </a:lnTo>
                <a:lnTo>
                  <a:pt x="8153" y="4406"/>
                </a:lnTo>
                <a:lnTo>
                  <a:pt x="6720" y="306"/>
                </a:lnTo>
                <a:lnTo>
                  <a:pt x="4124" y="0"/>
                </a:lnTo>
                <a:lnTo>
                  <a:pt x="294" y="1537"/>
                </a:lnTo>
                <a:lnTo>
                  <a:pt x="0" y="4456"/>
                </a:lnTo>
                <a:lnTo>
                  <a:pt x="1432" y="85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500232" y="2904501"/>
            <a:ext cx="45410" cy="53125"/>
          </a:xfrm>
          <a:custGeom>
            <a:avLst/>
            <a:gdLst/>
            <a:ahLst/>
            <a:cxnLst/>
            <a:rect l="l" t="t" r="r" b="b"/>
            <a:pathLst>
              <a:path w="45410" h="53125">
                <a:moveTo>
                  <a:pt x="464" y="34657"/>
                </a:moveTo>
                <a:lnTo>
                  <a:pt x="1381" y="37882"/>
                </a:lnTo>
                <a:lnTo>
                  <a:pt x="2321" y="41098"/>
                </a:lnTo>
                <a:lnTo>
                  <a:pt x="3708" y="43841"/>
                </a:lnTo>
                <a:lnTo>
                  <a:pt x="5568" y="46102"/>
                </a:lnTo>
                <a:lnTo>
                  <a:pt x="9756" y="50101"/>
                </a:lnTo>
                <a:lnTo>
                  <a:pt x="7379" y="34430"/>
                </a:lnTo>
                <a:lnTo>
                  <a:pt x="6854" y="31878"/>
                </a:lnTo>
                <a:lnTo>
                  <a:pt x="6598" y="29196"/>
                </a:lnTo>
                <a:lnTo>
                  <a:pt x="6598" y="23442"/>
                </a:lnTo>
                <a:lnTo>
                  <a:pt x="6915" y="20714"/>
                </a:lnTo>
                <a:lnTo>
                  <a:pt x="7527" y="18187"/>
                </a:lnTo>
                <a:lnTo>
                  <a:pt x="9132" y="13449"/>
                </a:lnTo>
                <a:lnTo>
                  <a:pt x="11739" y="9726"/>
                </a:lnTo>
                <a:lnTo>
                  <a:pt x="15487" y="7225"/>
                </a:lnTo>
                <a:lnTo>
                  <a:pt x="19991" y="5652"/>
                </a:lnTo>
                <a:lnTo>
                  <a:pt x="25866" y="5652"/>
                </a:lnTo>
                <a:lnTo>
                  <a:pt x="28440" y="6224"/>
                </a:lnTo>
                <a:lnTo>
                  <a:pt x="32551" y="8496"/>
                </a:lnTo>
                <a:lnTo>
                  <a:pt x="35416" y="11977"/>
                </a:lnTo>
                <a:lnTo>
                  <a:pt x="37511" y="16142"/>
                </a:lnTo>
                <a:lnTo>
                  <a:pt x="38566" y="21197"/>
                </a:lnTo>
                <a:lnTo>
                  <a:pt x="38822" y="23864"/>
                </a:lnTo>
                <a:lnTo>
                  <a:pt x="38822" y="29603"/>
                </a:lnTo>
                <a:lnTo>
                  <a:pt x="38501" y="32360"/>
                </a:lnTo>
                <a:lnTo>
                  <a:pt x="37879" y="34888"/>
                </a:lnTo>
                <a:lnTo>
                  <a:pt x="36273" y="39611"/>
                </a:lnTo>
                <a:lnTo>
                  <a:pt x="33663" y="43308"/>
                </a:lnTo>
                <a:lnTo>
                  <a:pt x="29919" y="45810"/>
                </a:lnTo>
                <a:lnTo>
                  <a:pt x="26064" y="53125"/>
                </a:lnTo>
                <a:lnTo>
                  <a:pt x="29429" y="52438"/>
                </a:lnTo>
                <a:lnTo>
                  <a:pt x="32331" y="51092"/>
                </a:lnTo>
                <a:lnTo>
                  <a:pt x="35218" y="49734"/>
                </a:lnTo>
                <a:lnTo>
                  <a:pt x="37630" y="47840"/>
                </a:lnTo>
                <a:lnTo>
                  <a:pt x="41515" y="43002"/>
                </a:lnTo>
                <a:lnTo>
                  <a:pt x="42972" y="40133"/>
                </a:lnTo>
                <a:lnTo>
                  <a:pt x="43938" y="36856"/>
                </a:lnTo>
                <a:lnTo>
                  <a:pt x="44917" y="33552"/>
                </a:lnTo>
                <a:lnTo>
                  <a:pt x="45410" y="29959"/>
                </a:lnTo>
                <a:lnTo>
                  <a:pt x="45410" y="22035"/>
                </a:lnTo>
                <a:lnTo>
                  <a:pt x="44931" y="18428"/>
                </a:lnTo>
                <a:lnTo>
                  <a:pt x="43999" y="15203"/>
                </a:lnTo>
                <a:lnTo>
                  <a:pt x="43055" y="11988"/>
                </a:lnTo>
                <a:lnTo>
                  <a:pt x="41652" y="9245"/>
                </a:lnTo>
                <a:lnTo>
                  <a:pt x="39811" y="6973"/>
                </a:lnTo>
                <a:lnTo>
                  <a:pt x="35650" y="2998"/>
                </a:lnTo>
                <a:lnTo>
                  <a:pt x="32882" y="1789"/>
                </a:lnTo>
                <a:lnTo>
                  <a:pt x="30102" y="598"/>
                </a:lnTo>
                <a:lnTo>
                  <a:pt x="26874" y="0"/>
                </a:lnTo>
                <a:lnTo>
                  <a:pt x="19302" y="0"/>
                </a:lnTo>
                <a:lnTo>
                  <a:pt x="15925" y="673"/>
                </a:lnTo>
                <a:lnTo>
                  <a:pt x="13035" y="2019"/>
                </a:lnTo>
                <a:lnTo>
                  <a:pt x="10133" y="3351"/>
                </a:lnTo>
                <a:lnTo>
                  <a:pt x="7721" y="5219"/>
                </a:lnTo>
                <a:lnTo>
                  <a:pt x="3855" y="10033"/>
                </a:lnTo>
                <a:lnTo>
                  <a:pt x="2397" y="12877"/>
                </a:lnTo>
                <a:lnTo>
                  <a:pt x="1443" y="16178"/>
                </a:lnTo>
                <a:lnTo>
                  <a:pt x="478" y="19469"/>
                </a:lnTo>
                <a:lnTo>
                  <a:pt x="0" y="23061"/>
                </a:lnTo>
                <a:lnTo>
                  <a:pt x="0" y="31024"/>
                </a:lnTo>
                <a:lnTo>
                  <a:pt x="464" y="34657"/>
                </a:lnTo>
                <a:close/>
              </a:path>
              <a:path w="45410" h="53125">
                <a:moveTo>
                  <a:pt x="29919" y="45810"/>
                </a:moveTo>
                <a:lnTo>
                  <a:pt x="25426" y="47372"/>
                </a:lnTo>
                <a:lnTo>
                  <a:pt x="19537" y="47372"/>
                </a:lnTo>
                <a:lnTo>
                  <a:pt x="16969" y="46810"/>
                </a:lnTo>
                <a:lnTo>
                  <a:pt x="12852" y="44564"/>
                </a:lnTo>
                <a:lnTo>
                  <a:pt x="10001" y="41134"/>
                </a:lnTo>
                <a:lnTo>
                  <a:pt x="7909" y="36983"/>
                </a:lnTo>
                <a:lnTo>
                  <a:pt x="7379" y="34430"/>
                </a:lnTo>
                <a:lnTo>
                  <a:pt x="9756" y="50101"/>
                </a:lnTo>
                <a:lnTo>
                  <a:pt x="12534" y="51308"/>
                </a:lnTo>
                <a:lnTo>
                  <a:pt x="15303" y="52513"/>
                </a:lnTo>
                <a:lnTo>
                  <a:pt x="18533" y="53125"/>
                </a:lnTo>
                <a:lnTo>
                  <a:pt x="26064" y="53125"/>
                </a:lnTo>
                <a:lnTo>
                  <a:pt x="29919" y="458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560057" y="2904509"/>
            <a:ext cx="38394" cy="52517"/>
          </a:xfrm>
          <a:custGeom>
            <a:avLst/>
            <a:gdLst/>
            <a:ahLst/>
            <a:cxnLst/>
            <a:rect l="l" t="t" r="r" b="b"/>
            <a:pathLst>
              <a:path w="38394" h="52517">
                <a:moveTo>
                  <a:pt x="5914" y="2009"/>
                </a:moveTo>
                <a:lnTo>
                  <a:pt x="5547" y="1079"/>
                </a:lnTo>
                <a:lnTo>
                  <a:pt x="2973" y="586"/>
                </a:lnTo>
                <a:lnTo>
                  <a:pt x="0" y="2009"/>
                </a:lnTo>
                <a:lnTo>
                  <a:pt x="0" y="51106"/>
                </a:lnTo>
                <a:lnTo>
                  <a:pt x="392" y="52034"/>
                </a:lnTo>
                <a:lnTo>
                  <a:pt x="3084" y="52517"/>
                </a:lnTo>
                <a:lnTo>
                  <a:pt x="6220" y="51106"/>
                </a:lnTo>
                <a:lnTo>
                  <a:pt x="6220" y="15901"/>
                </a:lnTo>
                <a:lnTo>
                  <a:pt x="8877" y="12459"/>
                </a:lnTo>
                <a:lnTo>
                  <a:pt x="11412" y="9856"/>
                </a:lnTo>
                <a:lnTo>
                  <a:pt x="13809" y="8078"/>
                </a:lnTo>
                <a:lnTo>
                  <a:pt x="18623" y="5425"/>
                </a:lnTo>
                <a:lnTo>
                  <a:pt x="22903" y="5425"/>
                </a:lnTo>
                <a:lnTo>
                  <a:pt x="25966" y="6530"/>
                </a:lnTo>
                <a:lnTo>
                  <a:pt x="28536" y="8333"/>
                </a:lnTo>
                <a:lnTo>
                  <a:pt x="30361" y="11037"/>
                </a:lnTo>
                <a:lnTo>
                  <a:pt x="31499" y="14569"/>
                </a:lnTo>
                <a:lnTo>
                  <a:pt x="32158" y="18935"/>
                </a:lnTo>
                <a:lnTo>
                  <a:pt x="32158" y="51106"/>
                </a:lnTo>
                <a:lnTo>
                  <a:pt x="32590" y="52034"/>
                </a:lnTo>
                <a:lnTo>
                  <a:pt x="35308" y="52517"/>
                </a:lnTo>
                <a:lnTo>
                  <a:pt x="38394" y="51106"/>
                </a:lnTo>
                <a:lnTo>
                  <a:pt x="38394" y="17909"/>
                </a:lnTo>
                <a:lnTo>
                  <a:pt x="38112" y="14936"/>
                </a:lnTo>
                <a:lnTo>
                  <a:pt x="36960" y="10022"/>
                </a:lnTo>
                <a:lnTo>
                  <a:pt x="34707" y="6022"/>
                </a:lnTo>
                <a:lnTo>
                  <a:pt x="31683" y="2707"/>
                </a:lnTo>
                <a:lnTo>
                  <a:pt x="27424" y="547"/>
                </a:lnTo>
                <a:lnTo>
                  <a:pt x="24818" y="0"/>
                </a:lnTo>
                <a:lnTo>
                  <a:pt x="19137" y="0"/>
                </a:lnTo>
                <a:lnTo>
                  <a:pt x="16527" y="698"/>
                </a:lnTo>
                <a:lnTo>
                  <a:pt x="13921" y="2123"/>
                </a:lnTo>
                <a:lnTo>
                  <a:pt x="11300" y="3520"/>
                </a:lnTo>
                <a:lnTo>
                  <a:pt x="8633" y="5806"/>
                </a:lnTo>
                <a:lnTo>
                  <a:pt x="5914" y="8956"/>
                </a:lnTo>
                <a:lnTo>
                  <a:pt x="5914" y="20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31973" y="3053066"/>
            <a:ext cx="30960" cy="0"/>
          </a:xfrm>
          <a:custGeom>
            <a:avLst/>
            <a:gdLst/>
            <a:ahLst/>
            <a:cxnLst/>
            <a:rect l="l" t="t" r="r" b="b"/>
            <a:pathLst>
              <a:path w="30960">
                <a:moveTo>
                  <a:pt x="0" y="0"/>
                </a:moveTo>
                <a:lnTo>
                  <a:pt x="30960" y="0"/>
                </a:lnTo>
              </a:path>
            </a:pathLst>
          </a:custGeom>
          <a:ln w="33389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74374" y="3066138"/>
            <a:ext cx="9791" cy="65595"/>
          </a:xfrm>
          <a:custGeom>
            <a:avLst/>
            <a:gdLst/>
            <a:ahLst/>
            <a:cxnLst/>
            <a:rect l="l" t="t" r="r" b="b"/>
            <a:pathLst>
              <a:path w="9791" h="65595">
                <a:moveTo>
                  <a:pt x="9093" y="21553"/>
                </a:moveTo>
                <a:lnTo>
                  <a:pt x="9791" y="10540"/>
                </a:lnTo>
                <a:lnTo>
                  <a:pt x="8582" y="7354"/>
                </a:lnTo>
                <a:lnTo>
                  <a:pt x="7870" y="3671"/>
                </a:lnTo>
                <a:lnTo>
                  <a:pt x="7146" y="0"/>
                </a:lnTo>
                <a:lnTo>
                  <a:pt x="6767" y="18493"/>
                </a:lnTo>
                <a:lnTo>
                  <a:pt x="9093" y="21553"/>
                </a:lnTo>
                <a:close/>
              </a:path>
              <a:path w="9791" h="65595">
                <a:moveTo>
                  <a:pt x="33630" y="28018"/>
                </a:moveTo>
                <a:lnTo>
                  <a:pt x="38023" y="27139"/>
                </a:lnTo>
                <a:lnTo>
                  <a:pt x="41795" y="25401"/>
                </a:lnTo>
                <a:lnTo>
                  <a:pt x="45554" y="23674"/>
                </a:lnTo>
                <a:lnTo>
                  <a:pt x="48675" y="21196"/>
                </a:lnTo>
                <a:lnTo>
                  <a:pt x="51149" y="17995"/>
                </a:lnTo>
                <a:lnTo>
                  <a:pt x="53621" y="14795"/>
                </a:lnTo>
                <a:lnTo>
                  <a:pt x="55483" y="10937"/>
                </a:lnTo>
                <a:lnTo>
                  <a:pt x="56718" y="6389"/>
                </a:lnTo>
                <a:lnTo>
                  <a:pt x="57952" y="1854"/>
                </a:lnTo>
                <a:lnTo>
                  <a:pt x="58578" y="-3211"/>
                </a:lnTo>
                <a:lnTo>
                  <a:pt x="58578" y="-14298"/>
                </a:lnTo>
                <a:lnTo>
                  <a:pt x="58017" y="-19188"/>
                </a:lnTo>
                <a:lnTo>
                  <a:pt x="56879" y="-23533"/>
                </a:lnTo>
                <a:lnTo>
                  <a:pt x="55739" y="-27875"/>
                </a:lnTo>
                <a:lnTo>
                  <a:pt x="54000" y="-31572"/>
                </a:lnTo>
                <a:lnTo>
                  <a:pt x="51638" y="-34606"/>
                </a:lnTo>
                <a:lnTo>
                  <a:pt x="49298" y="-37641"/>
                </a:lnTo>
                <a:lnTo>
                  <a:pt x="46324" y="-39978"/>
                </a:lnTo>
                <a:lnTo>
                  <a:pt x="42725" y="-41605"/>
                </a:lnTo>
                <a:lnTo>
                  <a:pt x="39138" y="-43228"/>
                </a:lnTo>
                <a:lnTo>
                  <a:pt x="34876" y="-44042"/>
                </a:lnTo>
                <a:lnTo>
                  <a:pt x="24912" y="-44042"/>
                </a:lnTo>
                <a:lnTo>
                  <a:pt x="20505" y="-43178"/>
                </a:lnTo>
                <a:lnTo>
                  <a:pt x="16757" y="-41440"/>
                </a:lnTo>
                <a:lnTo>
                  <a:pt x="13013" y="-39711"/>
                </a:lnTo>
                <a:lnTo>
                  <a:pt x="9889" y="-37249"/>
                </a:lnTo>
                <a:lnTo>
                  <a:pt x="7393" y="-34084"/>
                </a:lnTo>
                <a:lnTo>
                  <a:pt x="4907" y="-30924"/>
                </a:lnTo>
                <a:lnTo>
                  <a:pt x="3045" y="-27086"/>
                </a:lnTo>
                <a:lnTo>
                  <a:pt x="1821" y="-22618"/>
                </a:lnTo>
                <a:lnTo>
                  <a:pt x="598" y="-18122"/>
                </a:lnTo>
                <a:lnTo>
                  <a:pt x="0" y="-13129"/>
                </a:lnTo>
                <a:lnTo>
                  <a:pt x="0" y="-2105"/>
                </a:lnTo>
                <a:lnTo>
                  <a:pt x="535" y="2872"/>
                </a:lnTo>
                <a:lnTo>
                  <a:pt x="1642" y="7289"/>
                </a:lnTo>
                <a:lnTo>
                  <a:pt x="2739" y="11696"/>
                </a:lnTo>
                <a:lnTo>
                  <a:pt x="4452" y="15433"/>
                </a:lnTo>
                <a:lnTo>
                  <a:pt x="6767" y="18493"/>
                </a:lnTo>
                <a:lnTo>
                  <a:pt x="7146" y="0"/>
                </a:lnTo>
                <a:lnTo>
                  <a:pt x="6793" y="-3959"/>
                </a:lnTo>
                <a:lnTo>
                  <a:pt x="6793" y="-12240"/>
                </a:lnTo>
                <a:lnTo>
                  <a:pt x="7185" y="-16062"/>
                </a:lnTo>
                <a:lnTo>
                  <a:pt x="7966" y="-19671"/>
                </a:lnTo>
                <a:lnTo>
                  <a:pt x="8751" y="-23303"/>
                </a:lnTo>
                <a:lnTo>
                  <a:pt x="10048" y="-26462"/>
                </a:lnTo>
                <a:lnTo>
                  <a:pt x="11836" y="-29170"/>
                </a:lnTo>
                <a:lnTo>
                  <a:pt x="13637" y="-31888"/>
                </a:lnTo>
                <a:lnTo>
                  <a:pt x="15976" y="-34048"/>
                </a:lnTo>
                <a:lnTo>
                  <a:pt x="18853" y="-35661"/>
                </a:lnTo>
                <a:lnTo>
                  <a:pt x="21729" y="-37274"/>
                </a:lnTo>
                <a:lnTo>
                  <a:pt x="25257" y="-38084"/>
                </a:lnTo>
                <a:lnTo>
                  <a:pt x="33663" y="-38084"/>
                </a:lnTo>
                <a:lnTo>
                  <a:pt x="37205" y="-37310"/>
                </a:lnTo>
                <a:lnTo>
                  <a:pt x="40057" y="-35773"/>
                </a:lnTo>
                <a:lnTo>
                  <a:pt x="42908" y="-34235"/>
                </a:lnTo>
                <a:lnTo>
                  <a:pt x="45212" y="-32115"/>
                </a:lnTo>
                <a:lnTo>
                  <a:pt x="46936" y="-29423"/>
                </a:lnTo>
                <a:lnTo>
                  <a:pt x="48665" y="-26719"/>
                </a:lnTo>
                <a:lnTo>
                  <a:pt x="49913" y="-23558"/>
                </a:lnTo>
                <a:lnTo>
                  <a:pt x="50645" y="-19926"/>
                </a:lnTo>
                <a:lnTo>
                  <a:pt x="51404" y="-16294"/>
                </a:lnTo>
                <a:lnTo>
                  <a:pt x="51775" y="-12395"/>
                </a:lnTo>
                <a:lnTo>
                  <a:pt x="51775" y="-4226"/>
                </a:lnTo>
                <a:lnTo>
                  <a:pt x="51390" y="-392"/>
                </a:lnTo>
                <a:lnTo>
                  <a:pt x="50619" y="3239"/>
                </a:lnTo>
                <a:lnTo>
                  <a:pt x="49860" y="6871"/>
                </a:lnTo>
                <a:lnTo>
                  <a:pt x="48578" y="10072"/>
                </a:lnTo>
                <a:lnTo>
                  <a:pt x="46814" y="12840"/>
                </a:lnTo>
                <a:lnTo>
                  <a:pt x="45025" y="15623"/>
                </a:lnTo>
                <a:lnTo>
                  <a:pt x="42703" y="17819"/>
                </a:lnTo>
                <a:lnTo>
                  <a:pt x="39787" y="19469"/>
                </a:lnTo>
                <a:lnTo>
                  <a:pt x="36899" y="21121"/>
                </a:lnTo>
                <a:lnTo>
                  <a:pt x="33322" y="21934"/>
                </a:lnTo>
                <a:lnTo>
                  <a:pt x="24789" y="21934"/>
                </a:lnTo>
                <a:lnTo>
                  <a:pt x="21211" y="21160"/>
                </a:lnTo>
                <a:lnTo>
                  <a:pt x="18364" y="19624"/>
                </a:lnTo>
                <a:lnTo>
                  <a:pt x="15497" y="18086"/>
                </a:lnTo>
                <a:lnTo>
                  <a:pt x="13208" y="15966"/>
                </a:lnTo>
                <a:lnTo>
                  <a:pt x="11506" y="13247"/>
                </a:lnTo>
                <a:lnTo>
                  <a:pt x="9791" y="10540"/>
                </a:lnTo>
                <a:lnTo>
                  <a:pt x="9093" y="21553"/>
                </a:lnTo>
                <a:lnTo>
                  <a:pt x="12056" y="23889"/>
                </a:lnTo>
                <a:lnTo>
                  <a:pt x="15656" y="25542"/>
                </a:lnTo>
                <a:lnTo>
                  <a:pt x="19270" y="27190"/>
                </a:lnTo>
                <a:lnTo>
                  <a:pt x="23576" y="28018"/>
                </a:lnTo>
                <a:lnTo>
                  <a:pt x="33630" y="280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747533" y="3041618"/>
            <a:ext cx="38389" cy="52528"/>
          </a:xfrm>
          <a:custGeom>
            <a:avLst/>
            <a:gdLst/>
            <a:ahLst/>
            <a:cxnLst/>
            <a:rect l="l" t="t" r="r" b="b"/>
            <a:pathLst>
              <a:path w="38389" h="52528">
                <a:moveTo>
                  <a:pt x="0" y="31104"/>
                </a:moveTo>
                <a:lnTo>
                  <a:pt x="0" y="34570"/>
                </a:lnTo>
                <a:lnTo>
                  <a:pt x="294" y="37541"/>
                </a:lnTo>
                <a:lnTo>
                  <a:pt x="1432" y="42458"/>
                </a:lnTo>
                <a:lnTo>
                  <a:pt x="3682" y="46483"/>
                </a:lnTo>
                <a:lnTo>
                  <a:pt x="6706" y="49809"/>
                </a:lnTo>
                <a:lnTo>
                  <a:pt x="10968" y="51983"/>
                </a:lnTo>
                <a:lnTo>
                  <a:pt x="13588" y="52528"/>
                </a:lnTo>
                <a:lnTo>
                  <a:pt x="19270" y="52528"/>
                </a:lnTo>
                <a:lnTo>
                  <a:pt x="21851" y="51829"/>
                </a:lnTo>
                <a:lnTo>
                  <a:pt x="24447" y="50421"/>
                </a:lnTo>
                <a:lnTo>
                  <a:pt x="27057" y="49010"/>
                </a:lnTo>
                <a:lnTo>
                  <a:pt x="29714" y="46724"/>
                </a:lnTo>
                <a:lnTo>
                  <a:pt x="32428" y="43574"/>
                </a:lnTo>
                <a:lnTo>
                  <a:pt x="32428" y="50523"/>
                </a:lnTo>
                <a:lnTo>
                  <a:pt x="32799" y="51447"/>
                </a:lnTo>
                <a:lnTo>
                  <a:pt x="35416" y="51930"/>
                </a:lnTo>
                <a:lnTo>
                  <a:pt x="38389" y="50523"/>
                </a:lnTo>
                <a:lnTo>
                  <a:pt x="38389" y="1422"/>
                </a:lnTo>
                <a:lnTo>
                  <a:pt x="37965" y="496"/>
                </a:lnTo>
                <a:lnTo>
                  <a:pt x="35304" y="0"/>
                </a:lnTo>
                <a:lnTo>
                  <a:pt x="32172" y="1422"/>
                </a:lnTo>
                <a:lnTo>
                  <a:pt x="32172" y="36626"/>
                </a:lnTo>
                <a:lnTo>
                  <a:pt x="29480" y="40068"/>
                </a:lnTo>
                <a:lnTo>
                  <a:pt x="26945" y="42674"/>
                </a:lnTo>
                <a:lnTo>
                  <a:pt x="24559" y="44438"/>
                </a:lnTo>
                <a:lnTo>
                  <a:pt x="19773" y="47106"/>
                </a:lnTo>
                <a:lnTo>
                  <a:pt x="15486" y="47106"/>
                </a:lnTo>
                <a:lnTo>
                  <a:pt x="12426" y="46000"/>
                </a:lnTo>
                <a:lnTo>
                  <a:pt x="9852" y="44211"/>
                </a:lnTo>
                <a:lnTo>
                  <a:pt x="8041" y="41493"/>
                </a:lnTo>
                <a:lnTo>
                  <a:pt x="6904" y="37937"/>
                </a:lnTo>
                <a:lnTo>
                  <a:pt x="6230" y="33541"/>
                </a:lnTo>
                <a:lnTo>
                  <a:pt x="6230" y="1422"/>
                </a:lnTo>
                <a:lnTo>
                  <a:pt x="5802" y="496"/>
                </a:lnTo>
                <a:lnTo>
                  <a:pt x="3084" y="0"/>
                </a:lnTo>
                <a:lnTo>
                  <a:pt x="0" y="1422"/>
                </a:lnTo>
                <a:lnTo>
                  <a:pt x="0" y="31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803448" y="3041035"/>
            <a:ext cx="26258" cy="52517"/>
          </a:xfrm>
          <a:custGeom>
            <a:avLst/>
            <a:gdLst/>
            <a:ahLst/>
            <a:cxnLst/>
            <a:rect l="l" t="t" r="r" b="b"/>
            <a:pathLst>
              <a:path w="26258" h="52517">
                <a:moveTo>
                  <a:pt x="392" y="52034"/>
                </a:moveTo>
                <a:lnTo>
                  <a:pt x="3086" y="52517"/>
                </a:lnTo>
                <a:lnTo>
                  <a:pt x="6217" y="51106"/>
                </a:lnTo>
                <a:lnTo>
                  <a:pt x="6217" y="17909"/>
                </a:lnTo>
                <a:lnTo>
                  <a:pt x="8755" y="13831"/>
                </a:lnTo>
                <a:lnTo>
                  <a:pt x="10958" y="10796"/>
                </a:lnTo>
                <a:lnTo>
                  <a:pt x="13994" y="7736"/>
                </a:lnTo>
                <a:lnTo>
                  <a:pt x="16762" y="6224"/>
                </a:lnTo>
                <a:lnTo>
                  <a:pt x="20153" y="6098"/>
                </a:lnTo>
                <a:lnTo>
                  <a:pt x="23213" y="6962"/>
                </a:lnTo>
                <a:lnTo>
                  <a:pt x="25946" y="7038"/>
                </a:lnTo>
                <a:lnTo>
                  <a:pt x="26258" y="4495"/>
                </a:lnTo>
                <a:lnTo>
                  <a:pt x="25881" y="1742"/>
                </a:lnTo>
                <a:lnTo>
                  <a:pt x="23249" y="521"/>
                </a:lnTo>
                <a:lnTo>
                  <a:pt x="20664" y="78"/>
                </a:lnTo>
                <a:lnTo>
                  <a:pt x="18047" y="0"/>
                </a:lnTo>
                <a:lnTo>
                  <a:pt x="15034" y="622"/>
                </a:lnTo>
                <a:lnTo>
                  <a:pt x="11924" y="2527"/>
                </a:lnTo>
                <a:lnTo>
                  <a:pt x="8533" y="6033"/>
                </a:lnTo>
                <a:lnTo>
                  <a:pt x="5911" y="9766"/>
                </a:lnTo>
                <a:lnTo>
                  <a:pt x="5911" y="2009"/>
                </a:lnTo>
                <a:lnTo>
                  <a:pt x="5544" y="1069"/>
                </a:lnTo>
                <a:lnTo>
                  <a:pt x="2988" y="586"/>
                </a:lnTo>
                <a:lnTo>
                  <a:pt x="0" y="2009"/>
                </a:lnTo>
                <a:lnTo>
                  <a:pt x="0" y="51106"/>
                </a:lnTo>
                <a:lnTo>
                  <a:pt x="392" y="520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858935" y="3022686"/>
            <a:ext cx="54518" cy="70840"/>
          </a:xfrm>
          <a:custGeom>
            <a:avLst/>
            <a:gdLst/>
            <a:ahLst/>
            <a:cxnLst/>
            <a:rect l="l" t="t" r="r" b="b"/>
            <a:pathLst>
              <a:path w="54518" h="70840">
                <a:moveTo>
                  <a:pt x="23187" y="69353"/>
                </a:moveTo>
                <a:lnTo>
                  <a:pt x="25758" y="70815"/>
                </a:lnTo>
                <a:lnTo>
                  <a:pt x="28393" y="70840"/>
                </a:lnTo>
                <a:lnTo>
                  <a:pt x="31341" y="69353"/>
                </a:lnTo>
                <a:lnTo>
                  <a:pt x="54518" y="2552"/>
                </a:lnTo>
                <a:lnTo>
                  <a:pt x="53596" y="115"/>
                </a:lnTo>
                <a:lnTo>
                  <a:pt x="50968" y="0"/>
                </a:lnTo>
                <a:lnTo>
                  <a:pt x="48027" y="1410"/>
                </a:lnTo>
                <a:lnTo>
                  <a:pt x="27618" y="63219"/>
                </a:lnTo>
                <a:lnTo>
                  <a:pt x="6548" y="1410"/>
                </a:lnTo>
                <a:lnTo>
                  <a:pt x="5140" y="139"/>
                </a:lnTo>
                <a:lnTo>
                  <a:pt x="2350" y="0"/>
                </a:lnTo>
                <a:lnTo>
                  <a:pt x="0" y="2552"/>
                </a:lnTo>
                <a:lnTo>
                  <a:pt x="23187" y="693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21968" y="3041031"/>
            <a:ext cx="36460" cy="53115"/>
          </a:xfrm>
          <a:custGeom>
            <a:avLst/>
            <a:gdLst/>
            <a:ahLst/>
            <a:cxnLst/>
            <a:rect l="l" t="t" r="r" b="b"/>
            <a:pathLst>
              <a:path w="36460" h="53115">
                <a:moveTo>
                  <a:pt x="31024" y="51753"/>
                </a:moveTo>
                <a:lnTo>
                  <a:pt x="33738" y="52527"/>
                </a:lnTo>
                <a:lnTo>
                  <a:pt x="36460" y="51106"/>
                </a:lnTo>
                <a:lnTo>
                  <a:pt x="36460" y="15077"/>
                </a:lnTo>
                <a:lnTo>
                  <a:pt x="36150" y="12560"/>
                </a:lnTo>
                <a:lnTo>
                  <a:pt x="34980" y="8103"/>
                </a:lnTo>
                <a:lnTo>
                  <a:pt x="32616" y="4726"/>
                </a:lnTo>
                <a:lnTo>
                  <a:pt x="29433" y="2034"/>
                </a:lnTo>
                <a:lnTo>
                  <a:pt x="24961" y="406"/>
                </a:lnTo>
                <a:lnTo>
                  <a:pt x="22232" y="0"/>
                </a:lnTo>
                <a:lnTo>
                  <a:pt x="18989" y="0"/>
                </a:lnTo>
                <a:lnTo>
                  <a:pt x="15645" y="154"/>
                </a:lnTo>
                <a:lnTo>
                  <a:pt x="12293" y="814"/>
                </a:lnTo>
                <a:lnTo>
                  <a:pt x="9279" y="1753"/>
                </a:lnTo>
                <a:lnTo>
                  <a:pt x="6548" y="2847"/>
                </a:lnTo>
                <a:lnTo>
                  <a:pt x="3552" y="4622"/>
                </a:lnTo>
                <a:lnTo>
                  <a:pt x="2141" y="7495"/>
                </a:lnTo>
                <a:lnTo>
                  <a:pt x="3502" y="10645"/>
                </a:lnTo>
                <a:lnTo>
                  <a:pt x="6073" y="9324"/>
                </a:lnTo>
                <a:lnTo>
                  <a:pt x="9625" y="7430"/>
                </a:lnTo>
                <a:lnTo>
                  <a:pt x="12758" y="6325"/>
                </a:lnTo>
                <a:lnTo>
                  <a:pt x="16318" y="5525"/>
                </a:lnTo>
                <a:lnTo>
                  <a:pt x="20580" y="5525"/>
                </a:lnTo>
                <a:lnTo>
                  <a:pt x="23900" y="6350"/>
                </a:lnTo>
                <a:lnTo>
                  <a:pt x="26629" y="7697"/>
                </a:lnTo>
                <a:lnTo>
                  <a:pt x="29188" y="11228"/>
                </a:lnTo>
                <a:lnTo>
                  <a:pt x="30020" y="14453"/>
                </a:lnTo>
                <a:lnTo>
                  <a:pt x="30242" y="18392"/>
                </a:lnTo>
                <a:lnTo>
                  <a:pt x="30242" y="22618"/>
                </a:lnTo>
                <a:lnTo>
                  <a:pt x="19281" y="22618"/>
                </a:lnTo>
                <a:lnTo>
                  <a:pt x="16188" y="22950"/>
                </a:lnTo>
                <a:lnTo>
                  <a:pt x="13394" y="23623"/>
                </a:lnTo>
                <a:lnTo>
                  <a:pt x="10601" y="24296"/>
                </a:lnTo>
                <a:lnTo>
                  <a:pt x="8214" y="25300"/>
                </a:lnTo>
                <a:lnTo>
                  <a:pt x="6587" y="36680"/>
                </a:lnTo>
                <a:lnTo>
                  <a:pt x="7515" y="33973"/>
                </a:lnTo>
                <a:lnTo>
                  <a:pt x="10309" y="30712"/>
                </a:lnTo>
                <a:lnTo>
                  <a:pt x="13135" y="29123"/>
                </a:lnTo>
                <a:lnTo>
                  <a:pt x="16894" y="28181"/>
                </a:lnTo>
                <a:lnTo>
                  <a:pt x="21606" y="27939"/>
                </a:lnTo>
                <a:lnTo>
                  <a:pt x="30242" y="27939"/>
                </a:lnTo>
                <a:lnTo>
                  <a:pt x="30242" y="39499"/>
                </a:lnTo>
                <a:lnTo>
                  <a:pt x="27830" y="42252"/>
                </a:lnTo>
                <a:lnTo>
                  <a:pt x="25548" y="44287"/>
                </a:lnTo>
                <a:lnTo>
                  <a:pt x="21315" y="52477"/>
                </a:lnTo>
                <a:lnTo>
                  <a:pt x="23874" y="51170"/>
                </a:lnTo>
                <a:lnTo>
                  <a:pt x="26431" y="49874"/>
                </a:lnTo>
                <a:lnTo>
                  <a:pt x="30916" y="45633"/>
                </a:lnTo>
                <a:lnTo>
                  <a:pt x="31024" y="51753"/>
                </a:lnTo>
                <a:close/>
              </a:path>
              <a:path w="36460" h="53115">
                <a:moveTo>
                  <a:pt x="370" y="42941"/>
                </a:moveTo>
                <a:lnTo>
                  <a:pt x="1835" y="46483"/>
                </a:lnTo>
                <a:lnTo>
                  <a:pt x="4236" y="49240"/>
                </a:lnTo>
                <a:lnTo>
                  <a:pt x="7260" y="51447"/>
                </a:lnTo>
                <a:lnTo>
                  <a:pt x="11202" y="52783"/>
                </a:lnTo>
                <a:lnTo>
                  <a:pt x="15904" y="53115"/>
                </a:lnTo>
                <a:lnTo>
                  <a:pt x="18658" y="53115"/>
                </a:lnTo>
                <a:lnTo>
                  <a:pt x="21315" y="52477"/>
                </a:lnTo>
                <a:lnTo>
                  <a:pt x="25548" y="44287"/>
                </a:lnTo>
                <a:lnTo>
                  <a:pt x="21268" y="46926"/>
                </a:lnTo>
                <a:lnTo>
                  <a:pt x="16480" y="47588"/>
                </a:lnTo>
                <a:lnTo>
                  <a:pt x="13333" y="47588"/>
                </a:lnTo>
                <a:lnTo>
                  <a:pt x="9183" y="45072"/>
                </a:lnTo>
                <a:lnTo>
                  <a:pt x="6587" y="41122"/>
                </a:lnTo>
                <a:lnTo>
                  <a:pt x="6587" y="36680"/>
                </a:lnTo>
                <a:lnTo>
                  <a:pt x="8214" y="25300"/>
                </a:lnTo>
                <a:lnTo>
                  <a:pt x="4236" y="27979"/>
                </a:lnTo>
                <a:lnTo>
                  <a:pt x="1619" y="31662"/>
                </a:lnTo>
                <a:lnTo>
                  <a:pt x="0" y="36032"/>
                </a:lnTo>
                <a:lnTo>
                  <a:pt x="0" y="38750"/>
                </a:lnTo>
                <a:lnTo>
                  <a:pt x="370" y="429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976069" y="3017592"/>
            <a:ext cx="6234" cy="75956"/>
          </a:xfrm>
          <a:custGeom>
            <a:avLst/>
            <a:gdLst/>
            <a:ahLst/>
            <a:cxnLst/>
            <a:rect l="l" t="t" r="r" b="b"/>
            <a:pathLst>
              <a:path w="6234" h="75956">
                <a:moveTo>
                  <a:pt x="6234" y="74549"/>
                </a:moveTo>
                <a:lnTo>
                  <a:pt x="6234" y="1407"/>
                </a:lnTo>
                <a:lnTo>
                  <a:pt x="5802" y="482"/>
                </a:lnTo>
                <a:lnTo>
                  <a:pt x="3084" y="0"/>
                </a:lnTo>
                <a:lnTo>
                  <a:pt x="0" y="1407"/>
                </a:lnTo>
                <a:lnTo>
                  <a:pt x="0" y="74549"/>
                </a:lnTo>
                <a:lnTo>
                  <a:pt x="381" y="75473"/>
                </a:lnTo>
                <a:lnTo>
                  <a:pt x="3084" y="75956"/>
                </a:lnTo>
                <a:lnTo>
                  <a:pt x="6234" y="745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999731" y="3041618"/>
            <a:ext cx="38404" cy="52528"/>
          </a:xfrm>
          <a:custGeom>
            <a:avLst/>
            <a:gdLst/>
            <a:ahLst/>
            <a:cxnLst/>
            <a:rect l="l" t="t" r="r" b="b"/>
            <a:pathLst>
              <a:path w="38404" h="52528">
                <a:moveTo>
                  <a:pt x="0" y="31104"/>
                </a:moveTo>
                <a:lnTo>
                  <a:pt x="0" y="34570"/>
                </a:lnTo>
                <a:lnTo>
                  <a:pt x="294" y="37541"/>
                </a:lnTo>
                <a:lnTo>
                  <a:pt x="1443" y="42458"/>
                </a:lnTo>
                <a:lnTo>
                  <a:pt x="3696" y="46483"/>
                </a:lnTo>
                <a:lnTo>
                  <a:pt x="6720" y="49809"/>
                </a:lnTo>
                <a:lnTo>
                  <a:pt x="10979" y="51983"/>
                </a:lnTo>
                <a:lnTo>
                  <a:pt x="13590" y="52528"/>
                </a:lnTo>
                <a:lnTo>
                  <a:pt x="19281" y="52528"/>
                </a:lnTo>
                <a:lnTo>
                  <a:pt x="21851" y="51829"/>
                </a:lnTo>
                <a:lnTo>
                  <a:pt x="24457" y="50421"/>
                </a:lnTo>
                <a:lnTo>
                  <a:pt x="27053" y="49010"/>
                </a:lnTo>
                <a:lnTo>
                  <a:pt x="29714" y="46724"/>
                </a:lnTo>
                <a:lnTo>
                  <a:pt x="32443" y="43574"/>
                </a:lnTo>
                <a:lnTo>
                  <a:pt x="32443" y="50523"/>
                </a:lnTo>
                <a:lnTo>
                  <a:pt x="32799" y="51447"/>
                </a:lnTo>
                <a:lnTo>
                  <a:pt x="35416" y="51930"/>
                </a:lnTo>
                <a:lnTo>
                  <a:pt x="38404" y="50523"/>
                </a:lnTo>
                <a:lnTo>
                  <a:pt x="38404" y="1422"/>
                </a:lnTo>
                <a:lnTo>
                  <a:pt x="37975" y="496"/>
                </a:lnTo>
                <a:lnTo>
                  <a:pt x="35308" y="0"/>
                </a:lnTo>
                <a:lnTo>
                  <a:pt x="32172" y="1422"/>
                </a:lnTo>
                <a:lnTo>
                  <a:pt x="32172" y="36626"/>
                </a:lnTo>
                <a:lnTo>
                  <a:pt x="29480" y="40068"/>
                </a:lnTo>
                <a:lnTo>
                  <a:pt x="26945" y="42674"/>
                </a:lnTo>
                <a:lnTo>
                  <a:pt x="24559" y="44438"/>
                </a:lnTo>
                <a:lnTo>
                  <a:pt x="19785" y="47106"/>
                </a:lnTo>
                <a:lnTo>
                  <a:pt x="15486" y="47106"/>
                </a:lnTo>
                <a:lnTo>
                  <a:pt x="12426" y="46000"/>
                </a:lnTo>
                <a:lnTo>
                  <a:pt x="9856" y="44211"/>
                </a:lnTo>
                <a:lnTo>
                  <a:pt x="8053" y="41493"/>
                </a:lnTo>
                <a:lnTo>
                  <a:pt x="6915" y="37937"/>
                </a:lnTo>
                <a:lnTo>
                  <a:pt x="6231" y="33541"/>
                </a:lnTo>
                <a:lnTo>
                  <a:pt x="6231" y="1422"/>
                </a:lnTo>
                <a:lnTo>
                  <a:pt x="5802" y="496"/>
                </a:lnTo>
                <a:lnTo>
                  <a:pt x="3084" y="0"/>
                </a:lnTo>
                <a:lnTo>
                  <a:pt x="0" y="1422"/>
                </a:lnTo>
                <a:lnTo>
                  <a:pt x="0" y="31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052356" y="3041031"/>
            <a:ext cx="26103" cy="53111"/>
          </a:xfrm>
          <a:custGeom>
            <a:avLst/>
            <a:gdLst/>
            <a:ahLst/>
            <a:cxnLst/>
            <a:rect l="l" t="t" r="r" b="b"/>
            <a:pathLst>
              <a:path w="26103" h="53111">
                <a:moveTo>
                  <a:pt x="6687" y="22136"/>
                </a:moveTo>
                <a:lnTo>
                  <a:pt x="7178" y="17881"/>
                </a:lnTo>
                <a:lnTo>
                  <a:pt x="8510" y="13870"/>
                </a:lnTo>
                <a:lnTo>
                  <a:pt x="10702" y="10580"/>
                </a:lnTo>
                <a:lnTo>
                  <a:pt x="13445" y="7837"/>
                </a:lnTo>
                <a:lnTo>
                  <a:pt x="17042" y="5994"/>
                </a:lnTo>
                <a:lnTo>
                  <a:pt x="21498" y="5525"/>
                </a:lnTo>
                <a:lnTo>
                  <a:pt x="26103" y="5525"/>
                </a:lnTo>
                <a:lnTo>
                  <a:pt x="25480" y="0"/>
                </a:lnTo>
                <a:lnTo>
                  <a:pt x="18596" y="0"/>
                </a:lnTo>
                <a:lnTo>
                  <a:pt x="15598" y="612"/>
                </a:lnTo>
                <a:lnTo>
                  <a:pt x="12891" y="1818"/>
                </a:lnTo>
                <a:lnTo>
                  <a:pt x="10198" y="3023"/>
                </a:lnTo>
                <a:lnTo>
                  <a:pt x="7884" y="4787"/>
                </a:lnTo>
                <a:lnTo>
                  <a:pt x="4052" y="9375"/>
                </a:lnTo>
                <a:lnTo>
                  <a:pt x="6687" y="22136"/>
                </a:lnTo>
                <a:close/>
              </a:path>
              <a:path w="26103" h="53111">
                <a:moveTo>
                  <a:pt x="40071" y="46800"/>
                </a:moveTo>
                <a:lnTo>
                  <a:pt x="39657" y="44071"/>
                </a:lnTo>
                <a:lnTo>
                  <a:pt x="37011" y="44222"/>
                </a:lnTo>
                <a:lnTo>
                  <a:pt x="33864" y="45554"/>
                </a:lnTo>
                <a:lnTo>
                  <a:pt x="31095" y="46483"/>
                </a:lnTo>
                <a:lnTo>
                  <a:pt x="27597" y="47271"/>
                </a:lnTo>
                <a:lnTo>
                  <a:pt x="23435" y="47473"/>
                </a:lnTo>
                <a:lnTo>
                  <a:pt x="20336" y="47473"/>
                </a:lnTo>
                <a:lnTo>
                  <a:pt x="17715" y="47005"/>
                </a:lnTo>
                <a:lnTo>
                  <a:pt x="13453" y="45137"/>
                </a:lnTo>
                <a:lnTo>
                  <a:pt x="10407" y="42011"/>
                </a:lnTo>
                <a:lnTo>
                  <a:pt x="8143" y="38163"/>
                </a:lnTo>
                <a:lnTo>
                  <a:pt x="6991" y="33238"/>
                </a:lnTo>
                <a:lnTo>
                  <a:pt x="6687" y="30495"/>
                </a:lnTo>
                <a:lnTo>
                  <a:pt x="6687" y="27457"/>
                </a:lnTo>
                <a:lnTo>
                  <a:pt x="38969" y="27457"/>
                </a:lnTo>
                <a:lnTo>
                  <a:pt x="40906" y="26723"/>
                </a:lnTo>
                <a:lnTo>
                  <a:pt x="41896" y="24029"/>
                </a:lnTo>
                <a:lnTo>
                  <a:pt x="41896" y="19698"/>
                </a:lnTo>
                <a:lnTo>
                  <a:pt x="41515" y="16804"/>
                </a:lnTo>
                <a:lnTo>
                  <a:pt x="40780" y="14047"/>
                </a:lnTo>
                <a:lnTo>
                  <a:pt x="40024" y="11304"/>
                </a:lnTo>
                <a:lnTo>
                  <a:pt x="37219" y="6807"/>
                </a:lnTo>
                <a:lnTo>
                  <a:pt x="33533" y="3074"/>
                </a:lnTo>
                <a:lnTo>
                  <a:pt x="28515" y="623"/>
                </a:lnTo>
                <a:lnTo>
                  <a:pt x="25480" y="0"/>
                </a:lnTo>
                <a:lnTo>
                  <a:pt x="26103" y="5525"/>
                </a:lnTo>
                <a:lnTo>
                  <a:pt x="29606" y="6998"/>
                </a:lnTo>
                <a:lnTo>
                  <a:pt x="32017" y="9932"/>
                </a:lnTo>
                <a:lnTo>
                  <a:pt x="34415" y="12866"/>
                </a:lnTo>
                <a:lnTo>
                  <a:pt x="35567" y="16931"/>
                </a:lnTo>
                <a:lnTo>
                  <a:pt x="35467" y="22136"/>
                </a:lnTo>
                <a:lnTo>
                  <a:pt x="6687" y="22136"/>
                </a:lnTo>
                <a:lnTo>
                  <a:pt x="4052" y="9375"/>
                </a:lnTo>
                <a:lnTo>
                  <a:pt x="2559" y="12179"/>
                </a:lnTo>
                <a:lnTo>
                  <a:pt x="1544" y="15469"/>
                </a:lnTo>
                <a:lnTo>
                  <a:pt x="518" y="18745"/>
                </a:lnTo>
                <a:lnTo>
                  <a:pt x="0" y="22478"/>
                </a:lnTo>
                <a:lnTo>
                  <a:pt x="0" y="30977"/>
                </a:lnTo>
                <a:lnTo>
                  <a:pt x="504" y="34798"/>
                </a:lnTo>
                <a:lnTo>
                  <a:pt x="1497" y="38088"/>
                </a:lnTo>
                <a:lnTo>
                  <a:pt x="2486" y="41389"/>
                </a:lnTo>
                <a:lnTo>
                  <a:pt x="3942" y="44132"/>
                </a:lnTo>
                <a:lnTo>
                  <a:pt x="5853" y="46357"/>
                </a:lnTo>
                <a:lnTo>
                  <a:pt x="10151" y="50281"/>
                </a:lnTo>
                <a:lnTo>
                  <a:pt x="12966" y="51412"/>
                </a:lnTo>
                <a:lnTo>
                  <a:pt x="15807" y="52552"/>
                </a:lnTo>
                <a:lnTo>
                  <a:pt x="19039" y="53111"/>
                </a:lnTo>
                <a:lnTo>
                  <a:pt x="24940" y="53111"/>
                </a:lnTo>
                <a:lnTo>
                  <a:pt x="28958" y="52567"/>
                </a:lnTo>
                <a:lnTo>
                  <a:pt x="32590" y="51818"/>
                </a:lnTo>
                <a:lnTo>
                  <a:pt x="35520" y="50915"/>
                </a:lnTo>
                <a:lnTo>
                  <a:pt x="38519" y="49543"/>
                </a:lnTo>
                <a:lnTo>
                  <a:pt x="40071" y="46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105773" y="3017859"/>
            <a:ext cx="19551" cy="76287"/>
          </a:xfrm>
          <a:custGeom>
            <a:avLst/>
            <a:gdLst/>
            <a:ahLst/>
            <a:cxnLst/>
            <a:rect l="l" t="t" r="r" b="b"/>
            <a:pathLst>
              <a:path w="19551" h="76287">
                <a:moveTo>
                  <a:pt x="14950" y="70152"/>
                </a:moveTo>
                <a:lnTo>
                  <a:pt x="11606" y="67726"/>
                </a:lnTo>
                <a:lnTo>
                  <a:pt x="9255" y="64108"/>
                </a:lnTo>
                <a:lnTo>
                  <a:pt x="7531" y="59817"/>
                </a:lnTo>
                <a:lnTo>
                  <a:pt x="7837" y="72859"/>
                </a:lnTo>
                <a:lnTo>
                  <a:pt x="12661" y="75613"/>
                </a:lnTo>
                <a:lnTo>
                  <a:pt x="15562" y="76287"/>
                </a:lnTo>
                <a:lnTo>
                  <a:pt x="19551" y="70764"/>
                </a:lnTo>
                <a:lnTo>
                  <a:pt x="14950" y="70152"/>
                </a:lnTo>
                <a:close/>
              </a:path>
              <a:path w="19551" h="76287">
                <a:moveTo>
                  <a:pt x="35859" y="75106"/>
                </a:moveTo>
                <a:lnTo>
                  <a:pt x="38541" y="75689"/>
                </a:lnTo>
                <a:lnTo>
                  <a:pt x="41316" y="74282"/>
                </a:lnTo>
                <a:lnTo>
                  <a:pt x="41316" y="1421"/>
                </a:lnTo>
                <a:lnTo>
                  <a:pt x="40892" y="481"/>
                </a:lnTo>
                <a:lnTo>
                  <a:pt x="38185" y="0"/>
                </a:lnTo>
                <a:lnTo>
                  <a:pt x="35100" y="1421"/>
                </a:lnTo>
                <a:lnTo>
                  <a:pt x="35100" y="30987"/>
                </a:lnTo>
                <a:lnTo>
                  <a:pt x="32800" y="28421"/>
                </a:lnTo>
                <a:lnTo>
                  <a:pt x="30459" y="26466"/>
                </a:lnTo>
                <a:lnTo>
                  <a:pt x="25707" y="23823"/>
                </a:lnTo>
                <a:lnTo>
                  <a:pt x="23101" y="23176"/>
                </a:lnTo>
                <a:lnTo>
                  <a:pt x="16930" y="23176"/>
                </a:lnTo>
                <a:lnTo>
                  <a:pt x="14008" y="23798"/>
                </a:lnTo>
                <a:lnTo>
                  <a:pt x="11498" y="25069"/>
                </a:lnTo>
                <a:lnTo>
                  <a:pt x="6883" y="28140"/>
                </a:lnTo>
                <a:lnTo>
                  <a:pt x="3467" y="32842"/>
                </a:lnTo>
                <a:lnTo>
                  <a:pt x="2178" y="35697"/>
                </a:lnTo>
                <a:lnTo>
                  <a:pt x="1299" y="39052"/>
                </a:lnTo>
                <a:lnTo>
                  <a:pt x="431" y="42392"/>
                </a:lnTo>
                <a:lnTo>
                  <a:pt x="0" y="46136"/>
                </a:lnTo>
                <a:lnTo>
                  <a:pt x="0" y="53848"/>
                </a:lnTo>
                <a:lnTo>
                  <a:pt x="341" y="57199"/>
                </a:lnTo>
                <a:lnTo>
                  <a:pt x="1040" y="60360"/>
                </a:lnTo>
                <a:lnTo>
                  <a:pt x="1738" y="63525"/>
                </a:lnTo>
                <a:lnTo>
                  <a:pt x="2840" y="66294"/>
                </a:lnTo>
                <a:lnTo>
                  <a:pt x="4359" y="68640"/>
                </a:lnTo>
                <a:lnTo>
                  <a:pt x="7837" y="72859"/>
                </a:lnTo>
                <a:lnTo>
                  <a:pt x="7531" y="59817"/>
                </a:lnTo>
                <a:lnTo>
                  <a:pt x="7113" y="57250"/>
                </a:lnTo>
                <a:lnTo>
                  <a:pt x="6696" y="54672"/>
                </a:lnTo>
                <a:lnTo>
                  <a:pt x="6477" y="52044"/>
                </a:lnTo>
                <a:lnTo>
                  <a:pt x="6477" y="49326"/>
                </a:lnTo>
                <a:lnTo>
                  <a:pt x="6732" y="44297"/>
                </a:lnTo>
                <a:lnTo>
                  <a:pt x="7715" y="39380"/>
                </a:lnTo>
                <a:lnTo>
                  <a:pt x="9575" y="35214"/>
                </a:lnTo>
                <a:lnTo>
                  <a:pt x="12045" y="31697"/>
                </a:lnTo>
                <a:lnTo>
                  <a:pt x="15466" y="29296"/>
                </a:lnTo>
                <a:lnTo>
                  <a:pt x="19930" y="28702"/>
                </a:lnTo>
                <a:lnTo>
                  <a:pt x="22575" y="28702"/>
                </a:lnTo>
                <a:lnTo>
                  <a:pt x="25120" y="29577"/>
                </a:lnTo>
                <a:lnTo>
                  <a:pt x="27533" y="31305"/>
                </a:lnTo>
                <a:lnTo>
                  <a:pt x="32478" y="35560"/>
                </a:lnTo>
                <a:lnTo>
                  <a:pt x="35100" y="38846"/>
                </a:lnTo>
                <a:lnTo>
                  <a:pt x="35100" y="60285"/>
                </a:lnTo>
                <a:lnTo>
                  <a:pt x="32127" y="63881"/>
                </a:lnTo>
                <a:lnTo>
                  <a:pt x="29433" y="66520"/>
                </a:lnTo>
                <a:lnTo>
                  <a:pt x="26884" y="68427"/>
                </a:lnTo>
                <a:lnTo>
                  <a:pt x="23213" y="70217"/>
                </a:lnTo>
                <a:lnTo>
                  <a:pt x="19551" y="70764"/>
                </a:lnTo>
                <a:lnTo>
                  <a:pt x="15562" y="76287"/>
                </a:lnTo>
                <a:lnTo>
                  <a:pt x="22147" y="76287"/>
                </a:lnTo>
                <a:lnTo>
                  <a:pt x="25088" y="75487"/>
                </a:lnTo>
                <a:lnTo>
                  <a:pt x="27767" y="73874"/>
                </a:lnTo>
                <a:lnTo>
                  <a:pt x="30459" y="72273"/>
                </a:lnTo>
                <a:lnTo>
                  <a:pt x="33055" y="70051"/>
                </a:lnTo>
                <a:lnTo>
                  <a:pt x="35565" y="67232"/>
                </a:lnTo>
                <a:lnTo>
                  <a:pt x="35565" y="74282"/>
                </a:lnTo>
                <a:lnTo>
                  <a:pt x="35859" y="7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185955" y="3022315"/>
            <a:ext cx="48604" cy="71629"/>
          </a:xfrm>
          <a:custGeom>
            <a:avLst/>
            <a:gdLst/>
            <a:ahLst/>
            <a:cxnLst/>
            <a:rect l="l" t="t" r="r" b="b"/>
            <a:pathLst>
              <a:path w="48604" h="71629">
                <a:moveTo>
                  <a:pt x="7984" y="9777"/>
                </a:moveTo>
                <a:lnTo>
                  <a:pt x="5461" y="12952"/>
                </a:lnTo>
                <a:lnTo>
                  <a:pt x="3488" y="16800"/>
                </a:lnTo>
                <a:lnTo>
                  <a:pt x="2095" y="21347"/>
                </a:lnTo>
                <a:lnTo>
                  <a:pt x="698" y="25883"/>
                </a:lnTo>
                <a:lnTo>
                  <a:pt x="0" y="31013"/>
                </a:lnTo>
                <a:lnTo>
                  <a:pt x="0" y="42303"/>
                </a:lnTo>
                <a:lnTo>
                  <a:pt x="659" y="47256"/>
                </a:lnTo>
                <a:lnTo>
                  <a:pt x="1958" y="51587"/>
                </a:lnTo>
                <a:lnTo>
                  <a:pt x="3280" y="55929"/>
                </a:lnTo>
                <a:lnTo>
                  <a:pt x="5140" y="59587"/>
                </a:lnTo>
                <a:lnTo>
                  <a:pt x="7552" y="62560"/>
                </a:lnTo>
                <a:lnTo>
                  <a:pt x="9989" y="65519"/>
                </a:lnTo>
                <a:lnTo>
                  <a:pt x="12927" y="67781"/>
                </a:lnTo>
                <a:lnTo>
                  <a:pt x="16380" y="69317"/>
                </a:lnTo>
                <a:lnTo>
                  <a:pt x="19822" y="70854"/>
                </a:lnTo>
                <a:lnTo>
                  <a:pt x="23691" y="71629"/>
                </a:lnTo>
                <a:lnTo>
                  <a:pt x="30582" y="71629"/>
                </a:lnTo>
                <a:lnTo>
                  <a:pt x="33019" y="71348"/>
                </a:lnTo>
                <a:lnTo>
                  <a:pt x="37400" y="70257"/>
                </a:lnTo>
                <a:lnTo>
                  <a:pt x="41040" y="68860"/>
                </a:lnTo>
                <a:lnTo>
                  <a:pt x="45262" y="66549"/>
                </a:lnTo>
                <a:lnTo>
                  <a:pt x="48099" y="64021"/>
                </a:lnTo>
                <a:lnTo>
                  <a:pt x="48604" y="61365"/>
                </a:lnTo>
                <a:lnTo>
                  <a:pt x="46192" y="58698"/>
                </a:lnTo>
                <a:lnTo>
                  <a:pt x="43035" y="61012"/>
                </a:lnTo>
                <a:lnTo>
                  <a:pt x="40031" y="62812"/>
                </a:lnTo>
                <a:lnTo>
                  <a:pt x="36118" y="64375"/>
                </a:lnTo>
                <a:lnTo>
                  <a:pt x="31536" y="65479"/>
                </a:lnTo>
                <a:lnTo>
                  <a:pt x="25269" y="65479"/>
                </a:lnTo>
                <a:lnTo>
                  <a:pt x="22183" y="64832"/>
                </a:lnTo>
                <a:lnTo>
                  <a:pt x="19465" y="63539"/>
                </a:lnTo>
                <a:lnTo>
                  <a:pt x="16736" y="62229"/>
                </a:lnTo>
                <a:lnTo>
                  <a:pt x="14457" y="60338"/>
                </a:lnTo>
                <a:lnTo>
                  <a:pt x="10764" y="55385"/>
                </a:lnTo>
                <a:lnTo>
                  <a:pt x="9353" y="52336"/>
                </a:lnTo>
                <a:lnTo>
                  <a:pt x="8374" y="48718"/>
                </a:lnTo>
                <a:lnTo>
                  <a:pt x="7395" y="45111"/>
                </a:lnTo>
                <a:lnTo>
                  <a:pt x="6918" y="40971"/>
                </a:lnTo>
                <a:lnTo>
                  <a:pt x="6918" y="31421"/>
                </a:lnTo>
                <a:lnTo>
                  <a:pt x="7444" y="27090"/>
                </a:lnTo>
                <a:lnTo>
                  <a:pt x="8506" y="23331"/>
                </a:lnTo>
                <a:lnTo>
                  <a:pt x="9573" y="19569"/>
                </a:lnTo>
                <a:lnTo>
                  <a:pt x="11055" y="16394"/>
                </a:lnTo>
                <a:lnTo>
                  <a:pt x="12952" y="13831"/>
                </a:lnTo>
                <a:lnTo>
                  <a:pt x="14850" y="11263"/>
                </a:lnTo>
                <a:lnTo>
                  <a:pt x="17128" y="9309"/>
                </a:lnTo>
                <a:lnTo>
                  <a:pt x="19785" y="8002"/>
                </a:lnTo>
                <a:lnTo>
                  <a:pt x="22432" y="6681"/>
                </a:lnTo>
                <a:lnTo>
                  <a:pt x="25340" y="6018"/>
                </a:lnTo>
                <a:lnTo>
                  <a:pt x="31413" y="6018"/>
                </a:lnTo>
                <a:lnTo>
                  <a:pt x="33901" y="6389"/>
                </a:lnTo>
                <a:lnTo>
                  <a:pt x="38088" y="7872"/>
                </a:lnTo>
                <a:lnTo>
                  <a:pt x="41295" y="9601"/>
                </a:lnTo>
                <a:lnTo>
                  <a:pt x="43916" y="11328"/>
                </a:lnTo>
                <a:lnTo>
                  <a:pt x="47329" y="13107"/>
                </a:lnTo>
                <a:lnTo>
                  <a:pt x="48282" y="10540"/>
                </a:lnTo>
                <a:lnTo>
                  <a:pt x="48002" y="7670"/>
                </a:lnTo>
                <a:lnTo>
                  <a:pt x="45554" y="5017"/>
                </a:lnTo>
                <a:lnTo>
                  <a:pt x="43009" y="3430"/>
                </a:lnTo>
                <a:lnTo>
                  <a:pt x="39974" y="2109"/>
                </a:lnTo>
                <a:lnTo>
                  <a:pt x="36615" y="989"/>
                </a:lnTo>
                <a:lnTo>
                  <a:pt x="32810" y="204"/>
                </a:lnTo>
                <a:lnTo>
                  <a:pt x="28832" y="0"/>
                </a:lnTo>
                <a:lnTo>
                  <a:pt x="24533" y="0"/>
                </a:lnTo>
                <a:lnTo>
                  <a:pt x="20628" y="824"/>
                </a:lnTo>
                <a:lnTo>
                  <a:pt x="17089" y="2515"/>
                </a:lnTo>
                <a:lnTo>
                  <a:pt x="13554" y="4204"/>
                </a:lnTo>
                <a:lnTo>
                  <a:pt x="10515" y="6616"/>
                </a:lnTo>
                <a:lnTo>
                  <a:pt x="7984" y="97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246633" y="3017592"/>
            <a:ext cx="6228" cy="75956"/>
          </a:xfrm>
          <a:custGeom>
            <a:avLst/>
            <a:gdLst/>
            <a:ahLst/>
            <a:cxnLst/>
            <a:rect l="l" t="t" r="r" b="b"/>
            <a:pathLst>
              <a:path w="6228" h="75956">
                <a:moveTo>
                  <a:pt x="6228" y="74549"/>
                </a:moveTo>
                <a:lnTo>
                  <a:pt x="6228" y="1407"/>
                </a:lnTo>
                <a:lnTo>
                  <a:pt x="5803" y="482"/>
                </a:lnTo>
                <a:lnTo>
                  <a:pt x="3096" y="0"/>
                </a:lnTo>
                <a:lnTo>
                  <a:pt x="0" y="1407"/>
                </a:lnTo>
                <a:lnTo>
                  <a:pt x="0" y="74549"/>
                </a:lnTo>
                <a:lnTo>
                  <a:pt x="392" y="75473"/>
                </a:lnTo>
                <a:lnTo>
                  <a:pt x="3096" y="75956"/>
                </a:lnTo>
                <a:lnTo>
                  <a:pt x="6228" y="745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269519" y="3022088"/>
            <a:ext cx="7221" cy="71460"/>
          </a:xfrm>
          <a:custGeom>
            <a:avLst/>
            <a:gdLst/>
            <a:ahLst/>
            <a:cxnLst/>
            <a:rect l="l" t="t" r="r" b="b"/>
            <a:pathLst>
              <a:path w="7221" h="71460">
                <a:moveTo>
                  <a:pt x="1367" y="70977"/>
                </a:moveTo>
                <a:lnTo>
                  <a:pt x="4075" y="71460"/>
                </a:lnTo>
                <a:lnTo>
                  <a:pt x="7221" y="70053"/>
                </a:lnTo>
                <a:lnTo>
                  <a:pt x="7221" y="20952"/>
                </a:lnTo>
                <a:lnTo>
                  <a:pt x="6793" y="20026"/>
                </a:lnTo>
                <a:lnTo>
                  <a:pt x="4075" y="19530"/>
                </a:lnTo>
                <a:lnTo>
                  <a:pt x="990" y="20952"/>
                </a:lnTo>
                <a:lnTo>
                  <a:pt x="990" y="70053"/>
                </a:lnTo>
                <a:lnTo>
                  <a:pt x="1367" y="70977"/>
                </a:lnTo>
                <a:close/>
              </a:path>
              <a:path w="7221" h="71460">
                <a:moveTo>
                  <a:pt x="1432" y="8547"/>
                </a:moveTo>
                <a:lnTo>
                  <a:pt x="4024" y="8849"/>
                </a:lnTo>
                <a:lnTo>
                  <a:pt x="7870" y="7315"/>
                </a:lnTo>
                <a:lnTo>
                  <a:pt x="8164" y="4406"/>
                </a:lnTo>
                <a:lnTo>
                  <a:pt x="6720" y="302"/>
                </a:lnTo>
                <a:lnTo>
                  <a:pt x="4136" y="0"/>
                </a:lnTo>
                <a:lnTo>
                  <a:pt x="302" y="1534"/>
                </a:lnTo>
                <a:lnTo>
                  <a:pt x="0" y="4457"/>
                </a:lnTo>
                <a:lnTo>
                  <a:pt x="1432" y="85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291093" y="3041031"/>
            <a:ext cx="26099" cy="53111"/>
          </a:xfrm>
          <a:custGeom>
            <a:avLst/>
            <a:gdLst/>
            <a:ahLst/>
            <a:cxnLst/>
            <a:rect l="l" t="t" r="r" b="b"/>
            <a:pathLst>
              <a:path w="26099" h="53111">
                <a:moveTo>
                  <a:pt x="6681" y="22136"/>
                </a:moveTo>
                <a:lnTo>
                  <a:pt x="7171" y="17881"/>
                </a:lnTo>
                <a:lnTo>
                  <a:pt x="8510" y="13870"/>
                </a:lnTo>
                <a:lnTo>
                  <a:pt x="10699" y="10580"/>
                </a:lnTo>
                <a:lnTo>
                  <a:pt x="13442" y="7837"/>
                </a:lnTo>
                <a:lnTo>
                  <a:pt x="17042" y="5994"/>
                </a:lnTo>
                <a:lnTo>
                  <a:pt x="21499" y="5525"/>
                </a:lnTo>
                <a:lnTo>
                  <a:pt x="26099" y="5525"/>
                </a:lnTo>
                <a:lnTo>
                  <a:pt x="25477" y="0"/>
                </a:lnTo>
                <a:lnTo>
                  <a:pt x="18597" y="0"/>
                </a:lnTo>
                <a:lnTo>
                  <a:pt x="15599" y="612"/>
                </a:lnTo>
                <a:lnTo>
                  <a:pt x="12891" y="1818"/>
                </a:lnTo>
                <a:lnTo>
                  <a:pt x="10199" y="3023"/>
                </a:lnTo>
                <a:lnTo>
                  <a:pt x="7884" y="4787"/>
                </a:lnTo>
                <a:lnTo>
                  <a:pt x="4053" y="9375"/>
                </a:lnTo>
                <a:lnTo>
                  <a:pt x="6681" y="22136"/>
                </a:lnTo>
                <a:close/>
              </a:path>
              <a:path w="26099" h="53111">
                <a:moveTo>
                  <a:pt x="40071" y="46800"/>
                </a:moveTo>
                <a:lnTo>
                  <a:pt x="39654" y="44071"/>
                </a:lnTo>
                <a:lnTo>
                  <a:pt x="37011" y="44222"/>
                </a:lnTo>
                <a:lnTo>
                  <a:pt x="33865" y="45554"/>
                </a:lnTo>
                <a:lnTo>
                  <a:pt x="31097" y="46483"/>
                </a:lnTo>
                <a:lnTo>
                  <a:pt x="27597" y="47271"/>
                </a:lnTo>
                <a:lnTo>
                  <a:pt x="23432" y="47473"/>
                </a:lnTo>
                <a:lnTo>
                  <a:pt x="20336" y="47473"/>
                </a:lnTo>
                <a:lnTo>
                  <a:pt x="17715" y="47005"/>
                </a:lnTo>
                <a:lnTo>
                  <a:pt x="13453" y="45137"/>
                </a:lnTo>
                <a:lnTo>
                  <a:pt x="10407" y="42011"/>
                </a:lnTo>
                <a:lnTo>
                  <a:pt x="8139" y="38163"/>
                </a:lnTo>
                <a:lnTo>
                  <a:pt x="6987" y="33238"/>
                </a:lnTo>
                <a:lnTo>
                  <a:pt x="6681" y="30495"/>
                </a:lnTo>
                <a:lnTo>
                  <a:pt x="6681" y="27457"/>
                </a:lnTo>
                <a:lnTo>
                  <a:pt x="38969" y="27457"/>
                </a:lnTo>
                <a:lnTo>
                  <a:pt x="40902" y="26723"/>
                </a:lnTo>
                <a:lnTo>
                  <a:pt x="41893" y="24029"/>
                </a:lnTo>
                <a:lnTo>
                  <a:pt x="41893" y="19698"/>
                </a:lnTo>
                <a:lnTo>
                  <a:pt x="41515" y="16804"/>
                </a:lnTo>
                <a:lnTo>
                  <a:pt x="40780" y="14047"/>
                </a:lnTo>
                <a:lnTo>
                  <a:pt x="40021" y="11304"/>
                </a:lnTo>
                <a:lnTo>
                  <a:pt x="37219" y="6807"/>
                </a:lnTo>
                <a:lnTo>
                  <a:pt x="33534" y="3074"/>
                </a:lnTo>
                <a:lnTo>
                  <a:pt x="28511" y="623"/>
                </a:lnTo>
                <a:lnTo>
                  <a:pt x="25477" y="0"/>
                </a:lnTo>
                <a:lnTo>
                  <a:pt x="26099" y="5525"/>
                </a:lnTo>
                <a:lnTo>
                  <a:pt x="29602" y="6998"/>
                </a:lnTo>
                <a:lnTo>
                  <a:pt x="32015" y="9932"/>
                </a:lnTo>
                <a:lnTo>
                  <a:pt x="34415" y="12866"/>
                </a:lnTo>
                <a:lnTo>
                  <a:pt x="35563" y="16931"/>
                </a:lnTo>
                <a:lnTo>
                  <a:pt x="35467" y="22136"/>
                </a:lnTo>
                <a:lnTo>
                  <a:pt x="6681" y="22136"/>
                </a:lnTo>
                <a:lnTo>
                  <a:pt x="4053" y="9375"/>
                </a:lnTo>
                <a:lnTo>
                  <a:pt x="2556" y="12179"/>
                </a:lnTo>
                <a:lnTo>
                  <a:pt x="1544" y="15469"/>
                </a:lnTo>
                <a:lnTo>
                  <a:pt x="511" y="18745"/>
                </a:lnTo>
                <a:lnTo>
                  <a:pt x="0" y="22478"/>
                </a:lnTo>
                <a:lnTo>
                  <a:pt x="0" y="30977"/>
                </a:lnTo>
                <a:lnTo>
                  <a:pt x="504" y="34798"/>
                </a:lnTo>
                <a:lnTo>
                  <a:pt x="1493" y="38088"/>
                </a:lnTo>
                <a:lnTo>
                  <a:pt x="2484" y="41389"/>
                </a:lnTo>
                <a:lnTo>
                  <a:pt x="3942" y="44132"/>
                </a:lnTo>
                <a:lnTo>
                  <a:pt x="5849" y="46357"/>
                </a:lnTo>
                <a:lnTo>
                  <a:pt x="10152" y="50281"/>
                </a:lnTo>
                <a:lnTo>
                  <a:pt x="12964" y="51412"/>
                </a:lnTo>
                <a:lnTo>
                  <a:pt x="15803" y="52552"/>
                </a:lnTo>
                <a:lnTo>
                  <a:pt x="19037" y="53111"/>
                </a:lnTo>
                <a:lnTo>
                  <a:pt x="24937" y="53111"/>
                </a:lnTo>
                <a:lnTo>
                  <a:pt x="28950" y="52567"/>
                </a:lnTo>
                <a:lnTo>
                  <a:pt x="32590" y="51818"/>
                </a:lnTo>
                <a:lnTo>
                  <a:pt x="35514" y="50915"/>
                </a:lnTo>
                <a:lnTo>
                  <a:pt x="38516" y="49543"/>
                </a:lnTo>
                <a:lnTo>
                  <a:pt x="40071" y="46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347635" y="3041035"/>
            <a:ext cx="38404" cy="52513"/>
          </a:xfrm>
          <a:custGeom>
            <a:avLst/>
            <a:gdLst/>
            <a:ahLst/>
            <a:cxnLst/>
            <a:rect l="l" t="t" r="r" b="b"/>
            <a:pathLst>
              <a:path w="38404" h="52513">
                <a:moveTo>
                  <a:pt x="5925" y="2005"/>
                </a:moveTo>
                <a:lnTo>
                  <a:pt x="5547" y="1079"/>
                </a:lnTo>
                <a:lnTo>
                  <a:pt x="2988" y="582"/>
                </a:lnTo>
                <a:lnTo>
                  <a:pt x="0" y="2005"/>
                </a:lnTo>
                <a:lnTo>
                  <a:pt x="0" y="51106"/>
                </a:lnTo>
                <a:lnTo>
                  <a:pt x="402" y="52030"/>
                </a:lnTo>
                <a:lnTo>
                  <a:pt x="3096" y="52513"/>
                </a:lnTo>
                <a:lnTo>
                  <a:pt x="6231" y="51106"/>
                </a:lnTo>
                <a:lnTo>
                  <a:pt x="6231" y="15901"/>
                </a:lnTo>
                <a:lnTo>
                  <a:pt x="8888" y="12459"/>
                </a:lnTo>
                <a:lnTo>
                  <a:pt x="11412" y="9856"/>
                </a:lnTo>
                <a:lnTo>
                  <a:pt x="13809" y="8078"/>
                </a:lnTo>
                <a:lnTo>
                  <a:pt x="18633" y="5421"/>
                </a:lnTo>
                <a:lnTo>
                  <a:pt x="22920" y="5421"/>
                </a:lnTo>
                <a:lnTo>
                  <a:pt x="25981" y="6526"/>
                </a:lnTo>
                <a:lnTo>
                  <a:pt x="28552" y="8329"/>
                </a:lnTo>
                <a:lnTo>
                  <a:pt x="30361" y="11037"/>
                </a:lnTo>
                <a:lnTo>
                  <a:pt x="31503" y="14565"/>
                </a:lnTo>
                <a:lnTo>
                  <a:pt x="32176" y="18935"/>
                </a:lnTo>
                <a:lnTo>
                  <a:pt x="32176" y="51106"/>
                </a:lnTo>
                <a:lnTo>
                  <a:pt x="32602" y="52030"/>
                </a:lnTo>
                <a:lnTo>
                  <a:pt x="35319" y="52513"/>
                </a:lnTo>
                <a:lnTo>
                  <a:pt x="38404" y="51106"/>
                </a:lnTo>
                <a:lnTo>
                  <a:pt x="38404" y="17907"/>
                </a:lnTo>
                <a:lnTo>
                  <a:pt x="38124" y="14936"/>
                </a:lnTo>
                <a:lnTo>
                  <a:pt x="36960" y="10019"/>
                </a:lnTo>
                <a:lnTo>
                  <a:pt x="34707" y="6019"/>
                </a:lnTo>
                <a:lnTo>
                  <a:pt x="31687" y="2703"/>
                </a:lnTo>
                <a:lnTo>
                  <a:pt x="27439" y="547"/>
                </a:lnTo>
                <a:lnTo>
                  <a:pt x="24829" y="0"/>
                </a:lnTo>
                <a:lnTo>
                  <a:pt x="19137" y="0"/>
                </a:lnTo>
                <a:lnTo>
                  <a:pt x="16541" y="698"/>
                </a:lnTo>
                <a:lnTo>
                  <a:pt x="13921" y="2120"/>
                </a:lnTo>
                <a:lnTo>
                  <a:pt x="11300" y="3516"/>
                </a:lnTo>
                <a:lnTo>
                  <a:pt x="8632" y="5802"/>
                </a:lnTo>
                <a:lnTo>
                  <a:pt x="5925" y="8953"/>
                </a:lnTo>
                <a:lnTo>
                  <a:pt x="5925" y="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396660" y="3028445"/>
            <a:ext cx="29494" cy="65595"/>
          </a:xfrm>
          <a:custGeom>
            <a:avLst/>
            <a:gdLst/>
            <a:ahLst/>
            <a:cxnLst/>
            <a:rect l="l" t="t" r="r" b="b"/>
            <a:pathLst>
              <a:path w="29494" h="65595">
                <a:moveTo>
                  <a:pt x="14850" y="1408"/>
                </a:moveTo>
                <a:lnTo>
                  <a:pt x="14422" y="482"/>
                </a:lnTo>
                <a:lnTo>
                  <a:pt x="11714" y="0"/>
                </a:lnTo>
                <a:lnTo>
                  <a:pt x="8629" y="1408"/>
                </a:lnTo>
                <a:lnTo>
                  <a:pt x="8629" y="13449"/>
                </a:lnTo>
                <a:lnTo>
                  <a:pt x="1569" y="13449"/>
                </a:lnTo>
                <a:lnTo>
                  <a:pt x="904" y="13611"/>
                </a:lnTo>
                <a:lnTo>
                  <a:pt x="0" y="16217"/>
                </a:lnTo>
                <a:lnTo>
                  <a:pt x="1569" y="18935"/>
                </a:lnTo>
                <a:lnTo>
                  <a:pt x="8629" y="18935"/>
                </a:lnTo>
                <a:lnTo>
                  <a:pt x="8629" y="52232"/>
                </a:lnTo>
                <a:lnTo>
                  <a:pt x="9342" y="56653"/>
                </a:lnTo>
                <a:lnTo>
                  <a:pt x="10552" y="60350"/>
                </a:lnTo>
                <a:lnTo>
                  <a:pt x="12646" y="62989"/>
                </a:lnTo>
                <a:lnTo>
                  <a:pt x="15634" y="64627"/>
                </a:lnTo>
                <a:lnTo>
                  <a:pt x="19257" y="65595"/>
                </a:lnTo>
                <a:lnTo>
                  <a:pt x="23014" y="65556"/>
                </a:lnTo>
                <a:lnTo>
                  <a:pt x="25834" y="65084"/>
                </a:lnTo>
                <a:lnTo>
                  <a:pt x="29001" y="63460"/>
                </a:lnTo>
                <a:lnTo>
                  <a:pt x="29494" y="60768"/>
                </a:lnTo>
                <a:lnTo>
                  <a:pt x="27792" y="58417"/>
                </a:lnTo>
                <a:lnTo>
                  <a:pt x="24977" y="59612"/>
                </a:lnTo>
                <a:lnTo>
                  <a:pt x="22025" y="60055"/>
                </a:lnTo>
                <a:lnTo>
                  <a:pt x="19296" y="60055"/>
                </a:lnTo>
                <a:lnTo>
                  <a:pt x="17420" y="59080"/>
                </a:lnTo>
                <a:lnTo>
                  <a:pt x="15361" y="55181"/>
                </a:lnTo>
                <a:lnTo>
                  <a:pt x="14850" y="52348"/>
                </a:lnTo>
                <a:lnTo>
                  <a:pt x="14850" y="18935"/>
                </a:lnTo>
                <a:lnTo>
                  <a:pt x="28379" y="18935"/>
                </a:lnTo>
                <a:lnTo>
                  <a:pt x="29494" y="16217"/>
                </a:lnTo>
                <a:lnTo>
                  <a:pt x="27926" y="13449"/>
                </a:lnTo>
                <a:lnTo>
                  <a:pt x="14850" y="13449"/>
                </a:lnTo>
                <a:lnTo>
                  <a:pt x="14850" y="14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34658" y="3041031"/>
            <a:ext cx="32029" cy="53111"/>
          </a:xfrm>
          <a:custGeom>
            <a:avLst/>
            <a:gdLst/>
            <a:ahLst/>
            <a:cxnLst/>
            <a:rect l="l" t="t" r="r" b="b"/>
            <a:pathLst>
              <a:path w="32029" h="53111">
                <a:moveTo>
                  <a:pt x="14911" y="0"/>
                </a:moveTo>
                <a:lnTo>
                  <a:pt x="10439" y="1195"/>
                </a:lnTo>
                <a:lnTo>
                  <a:pt x="6732" y="3035"/>
                </a:lnTo>
                <a:lnTo>
                  <a:pt x="4124" y="5637"/>
                </a:lnTo>
                <a:lnTo>
                  <a:pt x="2523" y="8762"/>
                </a:lnTo>
                <a:lnTo>
                  <a:pt x="1591" y="12077"/>
                </a:lnTo>
                <a:lnTo>
                  <a:pt x="1591" y="15911"/>
                </a:lnTo>
                <a:lnTo>
                  <a:pt x="2627" y="19253"/>
                </a:lnTo>
                <a:lnTo>
                  <a:pt x="4236" y="22086"/>
                </a:lnTo>
                <a:lnTo>
                  <a:pt x="7797" y="25171"/>
                </a:lnTo>
                <a:lnTo>
                  <a:pt x="10688" y="26694"/>
                </a:lnTo>
                <a:lnTo>
                  <a:pt x="13686" y="28030"/>
                </a:lnTo>
                <a:lnTo>
                  <a:pt x="16685" y="29276"/>
                </a:lnTo>
                <a:lnTo>
                  <a:pt x="19577" y="30467"/>
                </a:lnTo>
                <a:lnTo>
                  <a:pt x="23136" y="32716"/>
                </a:lnTo>
                <a:lnTo>
                  <a:pt x="25452" y="35712"/>
                </a:lnTo>
                <a:lnTo>
                  <a:pt x="25793" y="38520"/>
                </a:lnTo>
                <a:lnTo>
                  <a:pt x="24987" y="42519"/>
                </a:lnTo>
                <a:lnTo>
                  <a:pt x="22708" y="45302"/>
                </a:lnTo>
                <a:lnTo>
                  <a:pt x="19255" y="46926"/>
                </a:lnTo>
                <a:lnTo>
                  <a:pt x="16466" y="47473"/>
                </a:lnTo>
                <a:lnTo>
                  <a:pt x="12891" y="47473"/>
                </a:lnTo>
                <a:lnTo>
                  <a:pt x="9608" y="46724"/>
                </a:lnTo>
                <a:lnTo>
                  <a:pt x="5690" y="45072"/>
                </a:lnTo>
                <a:lnTo>
                  <a:pt x="2937" y="43408"/>
                </a:lnTo>
                <a:lnTo>
                  <a:pt x="10" y="44323"/>
                </a:lnTo>
                <a:lnTo>
                  <a:pt x="0" y="47207"/>
                </a:lnTo>
                <a:lnTo>
                  <a:pt x="1993" y="49885"/>
                </a:lnTo>
                <a:lnTo>
                  <a:pt x="4640" y="51271"/>
                </a:lnTo>
                <a:lnTo>
                  <a:pt x="8323" y="52438"/>
                </a:lnTo>
                <a:lnTo>
                  <a:pt x="11261" y="52984"/>
                </a:lnTo>
                <a:lnTo>
                  <a:pt x="14446" y="53111"/>
                </a:lnTo>
                <a:lnTo>
                  <a:pt x="17067" y="53111"/>
                </a:lnTo>
                <a:lnTo>
                  <a:pt x="19453" y="52768"/>
                </a:lnTo>
                <a:lnTo>
                  <a:pt x="23774" y="51408"/>
                </a:lnTo>
                <a:lnTo>
                  <a:pt x="27179" y="49096"/>
                </a:lnTo>
                <a:lnTo>
                  <a:pt x="29930" y="46227"/>
                </a:lnTo>
                <a:lnTo>
                  <a:pt x="31611" y="42494"/>
                </a:lnTo>
                <a:lnTo>
                  <a:pt x="32029" y="38037"/>
                </a:lnTo>
                <a:lnTo>
                  <a:pt x="32029" y="35979"/>
                </a:lnTo>
                <a:lnTo>
                  <a:pt x="30970" y="32741"/>
                </a:lnTo>
                <a:lnTo>
                  <a:pt x="29357" y="30024"/>
                </a:lnTo>
                <a:lnTo>
                  <a:pt x="25746" y="27039"/>
                </a:lnTo>
                <a:lnTo>
                  <a:pt x="22820" y="25552"/>
                </a:lnTo>
                <a:lnTo>
                  <a:pt x="19806" y="24256"/>
                </a:lnTo>
                <a:lnTo>
                  <a:pt x="16808" y="23026"/>
                </a:lnTo>
                <a:lnTo>
                  <a:pt x="13881" y="21794"/>
                </a:lnTo>
                <a:lnTo>
                  <a:pt x="10270" y="19494"/>
                </a:lnTo>
                <a:lnTo>
                  <a:pt x="7941" y="16384"/>
                </a:lnTo>
                <a:lnTo>
                  <a:pt x="7603" y="13449"/>
                </a:lnTo>
                <a:lnTo>
                  <a:pt x="8204" y="10248"/>
                </a:lnTo>
                <a:lnTo>
                  <a:pt x="10810" y="6983"/>
                </a:lnTo>
                <a:lnTo>
                  <a:pt x="14295" y="5627"/>
                </a:lnTo>
                <a:lnTo>
                  <a:pt x="17381" y="5435"/>
                </a:lnTo>
                <a:lnTo>
                  <a:pt x="20466" y="5627"/>
                </a:lnTo>
                <a:lnTo>
                  <a:pt x="24055" y="6858"/>
                </a:lnTo>
                <a:lnTo>
                  <a:pt x="26603" y="8229"/>
                </a:lnTo>
                <a:lnTo>
                  <a:pt x="29537" y="7913"/>
                </a:lnTo>
                <a:lnTo>
                  <a:pt x="29624" y="5295"/>
                </a:lnTo>
                <a:lnTo>
                  <a:pt x="27593" y="2527"/>
                </a:lnTo>
                <a:lnTo>
                  <a:pt x="24411" y="1090"/>
                </a:lnTo>
                <a:lnTo>
                  <a:pt x="21217" y="292"/>
                </a:lnTo>
                <a:lnTo>
                  <a:pt x="17689" y="0"/>
                </a:lnTo>
                <a:lnTo>
                  <a:pt x="1491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23645" y="3430587"/>
            <a:ext cx="46584" cy="64847"/>
          </a:xfrm>
          <a:custGeom>
            <a:avLst/>
            <a:gdLst/>
            <a:ahLst/>
            <a:cxnLst/>
            <a:rect l="l" t="t" r="r" b="b"/>
            <a:pathLst>
              <a:path w="46584" h="64847">
                <a:moveTo>
                  <a:pt x="19223" y="63792"/>
                </a:moveTo>
                <a:lnTo>
                  <a:pt x="21852" y="64847"/>
                </a:lnTo>
                <a:lnTo>
                  <a:pt x="24753" y="64847"/>
                </a:lnTo>
                <a:lnTo>
                  <a:pt x="27435" y="63299"/>
                </a:lnTo>
                <a:lnTo>
                  <a:pt x="27435" y="7289"/>
                </a:lnTo>
                <a:lnTo>
                  <a:pt x="44942" y="7289"/>
                </a:lnTo>
                <a:lnTo>
                  <a:pt x="46181" y="6465"/>
                </a:lnTo>
                <a:lnTo>
                  <a:pt x="46584" y="3696"/>
                </a:lnTo>
                <a:lnTo>
                  <a:pt x="46584" y="3063"/>
                </a:lnTo>
                <a:lnTo>
                  <a:pt x="44942" y="0"/>
                </a:lnTo>
                <a:lnTo>
                  <a:pt x="1628" y="0"/>
                </a:lnTo>
                <a:lnTo>
                  <a:pt x="194" y="1537"/>
                </a:lnTo>
                <a:lnTo>
                  <a:pt x="0" y="4330"/>
                </a:lnTo>
                <a:lnTo>
                  <a:pt x="1628" y="7289"/>
                </a:lnTo>
                <a:lnTo>
                  <a:pt x="19159" y="7289"/>
                </a:lnTo>
                <a:lnTo>
                  <a:pt x="19223" y="637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84796" y="3446762"/>
            <a:ext cx="43310" cy="49367"/>
          </a:xfrm>
          <a:custGeom>
            <a:avLst/>
            <a:gdLst/>
            <a:ahLst/>
            <a:cxnLst/>
            <a:rect l="l" t="t" r="r" b="b"/>
            <a:pathLst>
              <a:path w="43310" h="49367">
                <a:moveTo>
                  <a:pt x="8495" y="19634"/>
                </a:moveTo>
                <a:lnTo>
                  <a:pt x="9558" y="15318"/>
                </a:lnTo>
                <a:lnTo>
                  <a:pt x="11483" y="11851"/>
                </a:lnTo>
                <a:lnTo>
                  <a:pt x="13981" y="9057"/>
                </a:lnTo>
                <a:lnTo>
                  <a:pt x="17383" y="7330"/>
                </a:lnTo>
                <a:lnTo>
                  <a:pt x="21779" y="6897"/>
                </a:lnTo>
                <a:lnTo>
                  <a:pt x="24335" y="6897"/>
                </a:lnTo>
                <a:lnTo>
                  <a:pt x="26466" y="7365"/>
                </a:lnTo>
                <a:lnTo>
                  <a:pt x="29897" y="9259"/>
                </a:lnTo>
                <a:lnTo>
                  <a:pt x="32269" y="12179"/>
                </a:lnTo>
                <a:lnTo>
                  <a:pt x="33983" y="15711"/>
                </a:lnTo>
                <a:lnTo>
                  <a:pt x="34855" y="20041"/>
                </a:lnTo>
                <a:lnTo>
                  <a:pt x="35088" y="24764"/>
                </a:lnTo>
                <a:lnTo>
                  <a:pt x="35088" y="27357"/>
                </a:lnTo>
                <a:lnTo>
                  <a:pt x="34829" y="29743"/>
                </a:lnTo>
                <a:lnTo>
                  <a:pt x="33789" y="34063"/>
                </a:lnTo>
                <a:lnTo>
                  <a:pt x="31866" y="37490"/>
                </a:lnTo>
                <a:lnTo>
                  <a:pt x="29368" y="40272"/>
                </a:lnTo>
                <a:lnTo>
                  <a:pt x="25944" y="42001"/>
                </a:lnTo>
                <a:lnTo>
                  <a:pt x="21570" y="42433"/>
                </a:lnTo>
                <a:lnTo>
                  <a:pt x="19022" y="42433"/>
                </a:lnTo>
                <a:lnTo>
                  <a:pt x="16890" y="41962"/>
                </a:lnTo>
                <a:lnTo>
                  <a:pt x="13453" y="40057"/>
                </a:lnTo>
                <a:lnTo>
                  <a:pt x="11065" y="37174"/>
                </a:lnTo>
                <a:lnTo>
                  <a:pt x="9326" y="33656"/>
                </a:lnTo>
                <a:lnTo>
                  <a:pt x="11865" y="47729"/>
                </a:lnTo>
                <a:lnTo>
                  <a:pt x="14507" y="48834"/>
                </a:lnTo>
                <a:lnTo>
                  <a:pt x="17603" y="49367"/>
                </a:lnTo>
                <a:lnTo>
                  <a:pt x="24824" y="49367"/>
                </a:lnTo>
                <a:lnTo>
                  <a:pt x="28046" y="48755"/>
                </a:lnTo>
                <a:lnTo>
                  <a:pt x="30815" y="47499"/>
                </a:lnTo>
                <a:lnTo>
                  <a:pt x="33591" y="46241"/>
                </a:lnTo>
                <a:lnTo>
                  <a:pt x="35905" y="44514"/>
                </a:lnTo>
                <a:lnTo>
                  <a:pt x="39592" y="40057"/>
                </a:lnTo>
                <a:lnTo>
                  <a:pt x="40977" y="37404"/>
                </a:lnTo>
                <a:lnTo>
                  <a:pt x="41917" y="34315"/>
                </a:lnTo>
                <a:lnTo>
                  <a:pt x="42847" y="31244"/>
                </a:lnTo>
                <a:lnTo>
                  <a:pt x="43310" y="27879"/>
                </a:lnTo>
                <a:lnTo>
                  <a:pt x="43310" y="20448"/>
                </a:lnTo>
                <a:lnTo>
                  <a:pt x="42871" y="17082"/>
                </a:lnTo>
                <a:lnTo>
                  <a:pt x="41978" y="14072"/>
                </a:lnTo>
                <a:lnTo>
                  <a:pt x="41097" y="11088"/>
                </a:lnTo>
                <a:lnTo>
                  <a:pt x="39786" y="8535"/>
                </a:lnTo>
                <a:lnTo>
                  <a:pt x="38012" y="6440"/>
                </a:lnTo>
                <a:lnTo>
                  <a:pt x="34044" y="2758"/>
                </a:lnTo>
                <a:lnTo>
                  <a:pt x="31402" y="1652"/>
                </a:lnTo>
                <a:lnTo>
                  <a:pt x="28741" y="547"/>
                </a:lnTo>
                <a:lnTo>
                  <a:pt x="25648" y="0"/>
                </a:lnTo>
                <a:lnTo>
                  <a:pt x="18398" y="0"/>
                </a:lnTo>
                <a:lnTo>
                  <a:pt x="15166" y="623"/>
                </a:lnTo>
                <a:lnTo>
                  <a:pt x="12411" y="1844"/>
                </a:lnTo>
                <a:lnTo>
                  <a:pt x="9658" y="3074"/>
                </a:lnTo>
                <a:lnTo>
                  <a:pt x="7343" y="4813"/>
                </a:lnTo>
                <a:lnTo>
                  <a:pt x="8445" y="29337"/>
                </a:lnTo>
                <a:lnTo>
                  <a:pt x="8235" y="24552"/>
                </a:lnTo>
                <a:lnTo>
                  <a:pt x="8235" y="21996"/>
                </a:lnTo>
                <a:lnTo>
                  <a:pt x="8495" y="19634"/>
                </a:lnTo>
                <a:close/>
              </a:path>
              <a:path w="43310" h="49367">
                <a:moveTo>
                  <a:pt x="0" y="25110"/>
                </a:moveTo>
                <a:lnTo>
                  <a:pt x="0" y="28907"/>
                </a:lnTo>
                <a:lnTo>
                  <a:pt x="438" y="32296"/>
                </a:lnTo>
                <a:lnTo>
                  <a:pt x="1295" y="35294"/>
                </a:lnTo>
                <a:lnTo>
                  <a:pt x="2166" y="38279"/>
                </a:lnTo>
                <a:lnTo>
                  <a:pt x="3477" y="40845"/>
                </a:lnTo>
                <a:lnTo>
                  <a:pt x="5237" y="42941"/>
                </a:lnTo>
                <a:lnTo>
                  <a:pt x="9218" y="46634"/>
                </a:lnTo>
                <a:lnTo>
                  <a:pt x="11865" y="47729"/>
                </a:lnTo>
                <a:lnTo>
                  <a:pt x="9326" y="33656"/>
                </a:lnTo>
                <a:lnTo>
                  <a:pt x="8445" y="29337"/>
                </a:lnTo>
                <a:lnTo>
                  <a:pt x="7343" y="4813"/>
                </a:lnTo>
                <a:lnTo>
                  <a:pt x="3671" y="9273"/>
                </a:lnTo>
                <a:lnTo>
                  <a:pt x="2274" y="11926"/>
                </a:lnTo>
                <a:lnTo>
                  <a:pt x="1367" y="15001"/>
                </a:lnTo>
                <a:lnTo>
                  <a:pt x="463" y="18086"/>
                </a:lnTo>
                <a:lnTo>
                  <a:pt x="0" y="21452"/>
                </a:lnTo>
                <a:lnTo>
                  <a:pt x="0" y="25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80869" y="3425648"/>
            <a:ext cx="39851" cy="70484"/>
          </a:xfrm>
          <a:custGeom>
            <a:avLst/>
            <a:gdLst/>
            <a:ahLst/>
            <a:cxnLst/>
            <a:rect l="l" t="t" r="r" b="b"/>
            <a:pathLst>
              <a:path w="39851" h="70484">
                <a:moveTo>
                  <a:pt x="33422" y="65901"/>
                </a:moveTo>
                <a:lnTo>
                  <a:pt x="36597" y="61494"/>
                </a:lnTo>
                <a:lnTo>
                  <a:pt x="37806" y="58837"/>
                </a:lnTo>
                <a:lnTo>
                  <a:pt x="38616" y="55739"/>
                </a:lnTo>
                <a:lnTo>
                  <a:pt x="39448" y="52628"/>
                </a:lnTo>
                <a:lnTo>
                  <a:pt x="39851" y="49110"/>
                </a:lnTo>
                <a:lnTo>
                  <a:pt x="39851" y="41962"/>
                </a:lnTo>
                <a:lnTo>
                  <a:pt x="39531" y="38875"/>
                </a:lnTo>
                <a:lnTo>
                  <a:pt x="38883" y="35942"/>
                </a:lnTo>
                <a:lnTo>
                  <a:pt x="38246" y="33018"/>
                </a:lnTo>
                <a:lnTo>
                  <a:pt x="37231" y="30467"/>
                </a:lnTo>
                <a:lnTo>
                  <a:pt x="35834" y="28281"/>
                </a:lnTo>
                <a:lnTo>
                  <a:pt x="32630" y="24357"/>
                </a:lnTo>
                <a:lnTo>
                  <a:pt x="28169" y="21755"/>
                </a:lnTo>
                <a:lnTo>
                  <a:pt x="25477" y="21107"/>
                </a:lnTo>
                <a:lnTo>
                  <a:pt x="22334" y="21107"/>
                </a:lnTo>
                <a:lnTo>
                  <a:pt x="18668" y="21513"/>
                </a:lnTo>
                <a:lnTo>
                  <a:pt x="15205" y="22785"/>
                </a:lnTo>
                <a:lnTo>
                  <a:pt x="11667" y="25055"/>
                </a:lnTo>
                <a:lnTo>
                  <a:pt x="7933" y="28497"/>
                </a:lnTo>
                <a:lnTo>
                  <a:pt x="7933" y="1587"/>
                </a:lnTo>
                <a:lnTo>
                  <a:pt x="5914" y="100"/>
                </a:lnTo>
                <a:lnTo>
                  <a:pt x="3182" y="0"/>
                </a:lnTo>
                <a:lnTo>
                  <a:pt x="0" y="1587"/>
                </a:lnTo>
                <a:lnTo>
                  <a:pt x="0" y="68287"/>
                </a:lnTo>
                <a:lnTo>
                  <a:pt x="1385" y="69670"/>
                </a:lnTo>
                <a:lnTo>
                  <a:pt x="4136" y="69836"/>
                </a:lnTo>
                <a:lnTo>
                  <a:pt x="7026" y="68287"/>
                </a:lnTo>
                <a:lnTo>
                  <a:pt x="7026" y="62801"/>
                </a:lnTo>
                <a:lnTo>
                  <a:pt x="8286" y="64159"/>
                </a:lnTo>
                <a:lnTo>
                  <a:pt x="7933" y="54903"/>
                </a:lnTo>
                <a:lnTo>
                  <a:pt x="7933" y="36982"/>
                </a:lnTo>
                <a:lnTo>
                  <a:pt x="11498" y="32843"/>
                </a:lnTo>
                <a:lnTo>
                  <a:pt x="14716" y="30149"/>
                </a:lnTo>
                <a:lnTo>
                  <a:pt x="17766" y="28652"/>
                </a:lnTo>
                <a:lnTo>
                  <a:pt x="20825" y="28205"/>
                </a:lnTo>
                <a:lnTo>
                  <a:pt x="24620" y="28713"/>
                </a:lnTo>
                <a:lnTo>
                  <a:pt x="27388" y="30732"/>
                </a:lnTo>
                <a:lnTo>
                  <a:pt x="29335" y="33742"/>
                </a:lnTo>
                <a:lnTo>
                  <a:pt x="30779" y="37325"/>
                </a:lnTo>
                <a:lnTo>
                  <a:pt x="31438" y="41655"/>
                </a:lnTo>
                <a:lnTo>
                  <a:pt x="31621" y="46177"/>
                </a:lnTo>
                <a:lnTo>
                  <a:pt x="31621" y="48272"/>
                </a:lnTo>
                <a:lnTo>
                  <a:pt x="31009" y="52387"/>
                </a:lnTo>
                <a:lnTo>
                  <a:pt x="29959" y="56286"/>
                </a:lnTo>
                <a:lnTo>
                  <a:pt x="28199" y="59576"/>
                </a:lnTo>
                <a:lnTo>
                  <a:pt x="25624" y="61898"/>
                </a:lnTo>
                <a:lnTo>
                  <a:pt x="22492" y="63385"/>
                </a:lnTo>
                <a:lnTo>
                  <a:pt x="18572" y="70333"/>
                </a:lnTo>
                <a:lnTo>
                  <a:pt x="21217" y="70484"/>
                </a:lnTo>
                <a:lnTo>
                  <a:pt x="24216" y="70484"/>
                </a:lnTo>
                <a:lnTo>
                  <a:pt x="26849" y="69900"/>
                </a:lnTo>
                <a:lnTo>
                  <a:pt x="29163" y="68731"/>
                </a:lnTo>
                <a:lnTo>
                  <a:pt x="33422" y="65901"/>
                </a:lnTo>
                <a:close/>
              </a:path>
              <a:path w="39851" h="70484">
                <a:moveTo>
                  <a:pt x="7933" y="54903"/>
                </a:moveTo>
                <a:lnTo>
                  <a:pt x="8286" y="64159"/>
                </a:lnTo>
                <a:lnTo>
                  <a:pt x="11718" y="67259"/>
                </a:lnTo>
                <a:lnTo>
                  <a:pt x="15072" y="69317"/>
                </a:lnTo>
                <a:lnTo>
                  <a:pt x="18572" y="70333"/>
                </a:lnTo>
                <a:lnTo>
                  <a:pt x="22492" y="63385"/>
                </a:lnTo>
                <a:lnTo>
                  <a:pt x="18315" y="63385"/>
                </a:lnTo>
                <a:lnTo>
                  <a:pt x="14237" y="61225"/>
                </a:lnTo>
                <a:lnTo>
                  <a:pt x="10137" y="57671"/>
                </a:lnTo>
                <a:lnTo>
                  <a:pt x="7933" y="54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739196" y="3446755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90" y="18492"/>
                </a:moveTo>
                <a:lnTo>
                  <a:pt x="9157" y="15062"/>
                </a:lnTo>
                <a:lnTo>
                  <a:pt x="10478" y="11911"/>
                </a:lnTo>
                <a:lnTo>
                  <a:pt x="13726" y="8369"/>
                </a:lnTo>
                <a:lnTo>
                  <a:pt x="16689" y="6832"/>
                </a:lnTo>
                <a:lnTo>
                  <a:pt x="20386" y="6440"/>
                </a:lnTo>
                <a:lnTo>
                  <a:pt x="24231" y="6440"/>
                </a:lnTo>
                <a:lnTo>
                  <a:pt x="27118" y="7682"/>
                </a:lnTo>
                <a:lnTo>
                  <a:pt x="31034" y="12609"/>
                </a:lnTo>
                <a:lnTo>
                  <a:pt x="31957" y="16001"/>
                </a:lnTo>
                <a:lnTo>
                  <a:pt x="31859" y="20321"/>
                </a:lnTo>
                <a:lnTo>
                  <a:pt x="36755" y="26366"/>
                </a:lnTo>
                <a:lnTo>
                  <a:pt x="38911" y="25540"/>
                </a:lnTo>
                <a:lnTo>
                  <a:pt x="39841" y="22769"/>
                </a:lnTo>
                <a:lnTo>
                  <a:pt x="39841" y="18352"/>
                </a:lnTo>
                <a:lnTo>
                  <a:pt x="39488" y="15594"/>
                </a:lnTo>
                <a:lnTo>
                  <a:pt x="38760" y="13017"/>
                </a:lnTo>
                <a:lnTo>
                  <a:pt x="38051" y="10439"/>
                </a:lnTo>
                <a:lnTo>
                  <a:pt x="35369" y="6273"/>
                </a:lnTo>
                <a:lnTo>
                  <a:pt x="31870" y="2832"/>
                </a:lnTo>
                <a:lnTo>
                  <a:pt x="27082" y="571"/>
                </a:lnTo>
                <a:lnTo>
                  <a:pt x="24190" y="0"/>
                </a:lnTo>
                <a:lnTo>
                  <a:pt x="17617" y="0"/>
                </a:lnTo>
                <a:lnTo>
                  <a:pt x="14752" y="571"/>
                </a:lnTo>
                <a:lnTo>
                  <a:pt x="12185" y="1727"/>
                </a:lnTo>
                <a:lnTo>
                  <a:pt x="9611" y="2882"/>
                </a:lnTo>
                <a:lnTo>
                  <a:pt x="7419" y="4521"/>
                </a:lnTo>
                <a:lnTo>
                  <a:pt x="8290" y="18492"/>
                </a:lnTo>
                <a:close/>
              </a:path>
              <a:path w="39841" h="49377">
                <a:moveTo>
                  <a:pt x="8229" y="20321"/>
                </a:moveTo>
                <a:lnTo>
                  <a:pt x="8290" y="18492"/>
                </a:lnTo>
                <a:lnTo>
                  <a:pt x="7419" y="4521"/>
                </a:lnTo>
                <a:lnTo>
                  <a:pt x="3797" y="8826"/>
                </a:lnTo>
                <a:lnTo>
                  <a:pt x="2411" y="11429"/>
                </a:lnTo>
                <a:lnTo>
                  <a:pt x="1457" y="14503"/>
                </a:lnTo>
                <a:lnTo>
                  <a:pt x="478" y="17589"/>
                </a:lnTo>
                <a:lnTo>
                  <a:pt x="0" y="21055"/>
                </a:lnTo>
                <a:lnTo>
                  <a:pt x="0" y="28982"/>
                </a:lnTo>
                <a:lnTo>
                  <a:pt x="478" y="32536"/>
                </a:lnTo>
                <a:lnTo>
                  <a:pt x="1399" y="35599"/>
                </a:lnTo>
                <a:lnTo>
                  <a:pt x="2329" y="38660"/>
                </a:lnTo>
                <a:lnTo>
                  <a:pt x="3710" y="41212"/>
                </a:lnTo>
                <a:lnTo>
                  <a:pt x="5551" y="43242"/>
                </a:lnTo>
                <a:lnTo>
                  <a:pt x="9622" y="46799"/>
                </a:lnTo>
                <a:lnTo>
                  <a:pt x="12293" y="47829"/>
                </a:lnTo>
                <a:lnTo>
                  <a:pt x="14975" y="48858"/>
                </a:lnTo>
                <a:lnTo>
                  <a:pt x="18093" y="49377"/>
                </a:lnTo>
                <a:lnTo>
                  <a:pt x="23715" y="49377"/>
                </a:lnTo>
                <a:lnTo>
                  <a:pt x="27459" y="48908"/>
                </a:lnTo>
                <a:lnTo>
                  <a:pt x="30866" y="48221"/>
                </a:lnTo>
                <a:lnTo>
                  <a:pt x="34747" y="47029"/>
                </a:lnTo>
                <a:lnTo>
                  <a:pt x="37612" y="45135"/>
                </a:lnTo>
                <a:lnTo>
                  <a:pt x="38030" y="42482"/>
                </a:lnTo>
                <a:lnTo>
                  <a:pt x="37637" y="39750"/>
                </a:lnTo>
                <a:lnTo>
                  <a:pt x="35002" y="39815"/>
                </a:lnTo>
                <a:lnTo>
                  <a:pt x="32100" y="40996"/>
                </a:lnTo>
                <a:lnTo>
                  <a:pt x="29530" y="41809"/>
                </a:lnTo>
                <a:lnTo>
                  <a:pt x="26297" y="42508"/>
                </a:lnTo>
                <a:lnTo>
                  <a:pt x="22406" y="42698"/>
                </a:lnTo>
                <a:lnTo>
                  <a:pt x="19799" y="42698"/>
                </a:lnTo>
                <a:lnTo>
                  <a:pt x="17581" y="42302"/>
                </a:lnTo>
                <a:lnTo>
                  <a:pt x="13971" y="40765"/>
                </a:lnTo>
                <a:lnTo>
                  <a:pt x="11375" y="38238"/>
                </a:lnTo>
                <a:lnTo>
                  <a:pt x="9438" y="35102"/>
                </a:lnTo>
                <a:lnTo>
                  <a:pt x="8473" y="31113"/>
                </a:lnTo>
                <a:lnTo>
                  <a:pt x="8229" y="26366"/>
                </a:lnTo>
                <a:lnTo>
                  <a:pt x="36755" y="26366"/>
                </a:lnTo>
                <a:lnTo>
                  <a:pt x="31859" y="20321"/>
                </a:lnTo>
                <a:lnTo>
                  <a:pt x="8229" y="20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829357" y="3430583"/>
            <a:ext cx="47175" cy="64872"/>
          </a:xfrm>
          <a:custGeom>
            <a:avLst/>
            <a:gdLst/>
            <a:ahLst/>
            <a:cxnLst/>
            <a:rect l="l" t="t" r="r" b="b"/>
            <a:pathLst>
              <a:path w="47175" h="64872">
                <a:moveTo>
                  <a:pt x="38408" y="16078"/>
                </a:moveTo>
                <a:lnTo>
                  <a:pt x="38053" y="19645"/>
                </a:lnTo>
                <a:lnTo>
                  <a:pt x="36915" y="23444"/>
                </a:lnTo>
                <a:lnTo>
                  <a:pt x="34919" y="27064"/>
                </a:lnTo>
                <a:lnTo>
                  <a:pt x="31917" y="30100"/>
                </a:lnTo>
                <a:lnTo>
                  <a:pt x="29347" y="31673"/>
                </a:lnTo>
                <a:lnTo>
                  <a:pt x="32468" y="38253"/>
                </a:lnTo>
                <a:lnTo>
                  <a:pt x="36532" y="35993"/>
                </a:lnTo>
                <a:lnTo>
                  <a:pt x="40035" y="33275"/>
                </a:lnTo>
                <a:lnTo>
                  <a:pt x="42703" y="29984"/>
                </a:lnTo>
                <a:lnTo>
                  <a:pt x="44665" y="26391"/>
                </a:lnTo>
                <a:lnTo>
                  <a:pt x="46170" y="22655"/>
                </a:lnTo>
                <a:lnTo>
                  <a:pt x="46965" y="18795"/>
                </a:lnTo>
                <a:lnTo>
                  <a:pt x="47175" y="15189"/>
                </a:lnTo>
                <a:lnTo>
                  <a:pt x="46904" y="11494"/>
                </a:lnTo>
                <a:lnTo>
                  <a:pt x="45874" y="8294"/>
                </a:lnTo>
                <a:lnTo>
                  <a:pt x="43233" y="4457"/>
                </a:lnTo>
                <a:lnTo>
                  <a:pt x="40647" y="2592"/>
                </a:lnTo>
                <a:lnTo>
                  <a:pt x="37684" y="1155"/>
                </a:lnTo>
                <a:lnTo>
                  <a:pt x="34794" y="482"/>
                </a:lnTo>
                <a:lnTo>
                  <a:pt x="31136" y="64"/>
                </a:lnTo>
                <a:lnTo>
                  <a:pt x="28108" y="0"/>
                </a:lnTo>
                <a:lnTo>
                  <a:pt x="19062" y="7099"/>
                </a:lnTo>
                <a:lnTo>
                  <a:pt x="29847" y="7200"/>
                </a:lnTo>
                <a:lnTo>
                  <a:pt x="32396" y="7646"/>
                </a:lnTo>
                <a:lnTo>
                  <a:pt x="35957" y="9284"/>
                </a:lnTo>
                <a:lnTo>
                  <a:pt x="37919" y="12244"/>
                </a:lnTo>
                <a:lnTo>
                  <a:pt x="38408" y="16078"/>
                </a:lnTo>
                <a:close/>
              </a:path>
              <a:path w="47175" h="64872">
                <a:moveTo>
                  <a:pt x="5278" y="64857"/>
                </a:moveTo>
                <a:lnTo>
                  <a:pt x="8276" y="63360"/>
                </a:lnTo>
                <a:lnTo>
                  <a:pt x="12758" y="40043"/>
                </a:lnTo>
                <a:lnTo>
                  <a:pt x="24657" y="40043"/>
                </a:lnTo>
                <a:lnTo>
                  <a:pt x="27547" y="39676"/>
                </a:lnTo>
                <a:lnTo>
                  <a:pt x="32468" y="38253"/>
                </a:lnTo>
                <a:lnTo>
                  <a:pt x="29347" y="31673"/>
                </a:lnTo>
                <a:lnTo>
                  <a:pt x="26201" y="32741"/>
                </a:lnTo>
                <a:lnTo>
                  <a:pt x="22004" y="33008"/>
                </a:lnTo>
                <a:lnTo>
                  <a:pt x="14155" y="33008"/>
                </a:lnTo>
                <a:lnTo>
                  <a:pt x="19062" y="7099"/>
                </a:lnTo>
                <a:lnTo>
                  <a:pt x="28108" y="0"/>
                </a:lnTo>
                <a:lnTo>
                  <a:pt x="15833" y="0"/>
                </a:lnTo>
                <a:lnTo>
                  <a:pt x="13054" y="849"/>
                </a:lnTo>
                <a:lnTo>
                  <a:pt x="11459" y="3698"/>
                </a:lnTo>
                <a:lnTo>
                  <a:pt x="0" y="63360"/>
                </a:lnTo>
                <a:lnTo>
                  <a:pt x="2437" y="64872"/>
                </a:lnTo>
                <a:lnTo>
                  <a:pt x="5278" y="64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889823" y="3446755"/>
            <a:ext cx="43840" cy="49377"/>
          </a:xfrm>
          <a:custGeom>
            <a:avLst/>
            <a:gdLst/>
            <a:ahLst/>
            <a:cxnLst/>
            <a:rect l="l" t="t" r="r" b="b"/>
            <a:pathLst>
              <a:path w="43840" h="49377">
                <a:moveTo>
                  <a:pt x="43840" y="2195"/>
                </a:moveTo>
                <a:lnTo>
                  <a:pt x="42270" y="787"/>
                </a:lnTo>
                <a:lnTo>
                  <a:pt x="39383" y="712"/>
                </a:lnTo>
                <a:lnTo>
                  <a:pt x="36716" y="2195"/>
                </a:lnTo>
                <a:lnTo>
                  <a:pt x="35798" y="6756"/>
                </a:lnTo>
                <a:lnTo>
                  <a:pt x="34193" y="4646"/>
                </a:lnTo>
                <a:lnTo>
                  <a:pt x="30347" y="1803"/>
                </a:lnTo>
                <a:lnTo>
                  <a:pt x="25858" y="0"/>
                </a:lnTo>
                <a:lnTo>
                  <a:pt x="20152" y="0"/>
                </a:lnTo>
                <a:lnTo>
                  <a:pt x="17603" y="557"/>
                </a:lnTo>
                <a:lnTo>
                  <a:pt x="15354" y="1677"/>
                </a:lnTo>
                <a:lnTo>
                  <a:pt x="11714" y="16498"/>
                </a:lnTo>
                <a:lnTo>
                  <a:pt x="13431" y="13143"/>
                </a:lnTo>
                <a:lnTo>
                  <a:pt x="16819" y="9218"/>
                </a:lnTo>
                <a:lnTo>
                  <a:pt x="19612" y="7519"/>
                </a:lnTo>
                <a:lnTo>
                  <a:pt x="22906" y="7098"/>
                </a:lnTo>
                <a:lnTo>
                  <a:pt x="27053" y="7670"/>
                </a:lnTo>
                <a:lnTo>
                  <a:pt x="30546" y="9968"/>
                </a:lnTo>
                <a:lnTo>
                  <a:pt x="33681" y="13981"/>
                </a:lnTo>
                <a:lnTo>
                  <a:pt x="32050" y="22211"/>
                </a:lnTo>
                <a:lnTo>
                  <a:pt x="31464" y="25146"/>
                </a:lnTo>
                <a:lnTo>
                  <a:pt x="30581" y="27838"/>
                </a:lnTo>
                <a:lnTo>
                  <a:pt x="29394" y="30250"/>
                </a:lnTo>
                <a:lnTo>
                  <a:pt x="26845" y="34811"/>
                </a:lnTo>
                <a:lnTo>
                  <a:pt x="23760" y="38393"/>
                </a:lnTo>
                <a:lnTo>
                  <a:pt x="20322" y="40816"/>
                </a:lnTo>
                <a:lnTo>
                  <a:pt x="16772" y="42327"/>
                </a:lnTo>
                <a:lnTo>
                  <a:pt x="13625" y="42327"/>
                </a:lnTo>
                <a:lnTo>
                  <a:pt x="10087" y="40118"/>
                </a:lnTo>
                <a:lnTo>
                  <a:pt x="8765" y="37172"/>
                </a:lnTo>
                <a:lnTo>
                  <a:pt x="8323" y="33717"/>
                </a:lnTo>
                <a:lnTo>
                  <a:pt x="8323" y="31089"/>
                </a:lnTo>
                <a:lnTo>
                  <a:pt x="8679" y="27611"/>
                </a:lnTo>
                <a:lnTo>
                  <a:pt x="7725" y="7962"/>
                </a:lnTo>
                <a:lnTo>
                  <a:pt x="5068" y="12383"/>
                </a:lnTo>
                <a:lnTo>
                  <a:pt x="2890" y="17106"/>
                </a:lnTo>
                <a:lnTo>
                  <a:pt x="1383" y="22045"/>
                </a:lnTo>
                <a:lnTo>
                  <a:pt x="504" y="26823"/>
                </a:lnTo>
                <a:lnTo>
                  <a:pt x="0" y="31294"/>
                </a:lnTo>
                <a:lnTo>
                  <a:pt x="0" y="35178"/>
                </a:lnTo>
                <a:lnTo>
                  <a:pt x="551" y="39102"/>
                </a:lnTo>
                <a:lnTo>
                  <a:pt x="1601" y="42759"/>
                </a:lnTo>
                <a:lnTo>
                  <a:pt x="3589" y="45820"/>
                </a:lnTo>
                <a:lnTo>
                  <a:pt x="6609" y="47980"/>
                </a:lnTo>
                <a:lnTo>
                  <a:pt x="10433" y="49377"/>
                </a:lnTo>
                <a:lnTo>
                  <a:pt x="13003" y="49377"/>
                </a:lnTo>
                <a:lnTo>
                  <a:pt x="16747" y="49034"/>
                </a:lnTo>
                <a:lnTo>
                  <a:pt x="20393" y="47623"/>
                </a:lnTo>
                <a:lnTo>
                  <a:pt x="23554" y="45683"/>
                </a:lnTo>
                <a:lnTo>
                  <a:pt x="27421" y="42188"/>
                </a:lnTo>
                <a:lnTo>
                  <a:pt x="29688" y="38695"/>
                </a:lnTo>
                <a:lnTo>
                  <a:pt x="28094" y="47180"/>
                </a:lnTo>
                <a:lnTo>
                  <a:pt x="29639" y="48642"/>
                </a:lnTo>
                <a:lnTo>
                  <a:pt x="32576" y="48728"/>
                </a:lnTo>
                <a:lnTo>
                  <a:pt x="35172" y="47180"/>
                </a:lnTo>
                <a:lnTo>
                  <a:pt x="43840" y="2195"/>
                </a:lnTo>
                <a:close/>
              </a:path>
              <a:path w="43840" h="49377">
                <a:moveTo>
                  <a:pt x="11127" y="4268"/>
                </a:moveTo>
                <a:lnTo>
                  <a:pt x="7725" y="7962"/>
                </a:lnTo>
                <a:lnTo>
                  <a:pt x="8679" y="27611"/>
                </a:lnTo>
                <a:lnTo>
                  <a:pt x="9291" y="23914"/>
                </a:lnTo>
                <a:lnTo>
                  <a:pt x="10295" y="20116"/>
                </a:lnTo>
                <a:lnTo>
                  <a:pt x="11714" y="16498"/>
                </a:lnTo>
                <a:lnTo>
                  <a:pt x="15354" y="1677"/>
                </a:lnTo>
                <a:lnTo>
                  <a:pt x="11127" y="42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46365" y="3446762"/>
            <a:ext cx="35347" cy="49377"/>
          </a:xfrm>
          <a:custGeom>
            <a:avLst/>
            <a:gdLst/>
            <a:ahLst/>
            <a:cxnLst/>
            <a:rect l="l" t="t" r="r" b="b"/>
            <a:pathLst>
              <a:path w="35347" h="49377">
                <a:moveTo>
                  <a:pt x="13896" y="25905"/>
                </a:moveTo>
                <a:lnTo>
                  <a:pt x="16859" y="27302"/>
                </a:lnTo>
                <a:lnTo>
                  <a:pt x="20768" y="29437"/>
                </a:lnTo>
                <a:lnTo>
                  <a:pt x="23486" y="32003"/>
                </a:lnTo>
                <a:lnTo>
                  <a:pt x="23900" y="34556"/>
                </a:lnTo>
                <a:lnTo>
                  <a:pt x="23303" y="37692"/>
                </a:lnTo>
                <a:lnTo>
                  <a:pt x="20609" y="41057"/>
                </a:lnTo>
                <a:lnTo>
                  <a:pt x="17020" y="42570"/>
                </a:lnTo>
                <a:lnTo>
                  <a:pt x="13751" y="42786"/>
                </a:lnTo>
                <a:lnTo>
                  <a:pt x="10152" y="42570"/>
                </a:lnTo>
                <a:lnTo>
                  <a:pt x="6418" y="41173"/>
                </a:lnTo>
                <a:lnTo>
                  <a:pt x="3394" y="39215"/>
                </a:lnTo>
                <a:lnTo>
                  <a:pt x="529" y="40525"/>
                </a:lnTo>
                <a:lnTo>
                  <a:pt x="0" y="43192"/>
                </a:lnTo>
                <a:lnTo>
                  <a:pt x="1116" y="46022"/>
                </a:lnTo>
                <a:lnTo>
                  <a:pt x="4165" y="47764"/>
                </a:lnTo>
                <a:lnTo>
                  <a:pt x="7531" y="48790"/>
                </a:lnTo>
                <a:lnTo>
                  <a:pt x="10201" y="49263"/>
                </a:lnTo>
                <a:lnTo>
                  <a:pt x="16001" y="49377"/>
                </a:lnTo>
                <a:lnTo>
                  <a:pt x="18623" y="48957"/>
                </a:lnTo>
                <a:lnTo>
                  <a:pt x="23303" y="47332"/>
                </a:lnTo>
                <a:lnTo>
                  <a:pt x="26964" y="44752"/>
                </a:lnTo>
                <a:lnTo>
                  <a:pt x="29876" y="41565"/>
                </a:lnTo>
                <a:lnTo>
                  <a:pt x="31636" y="37551"/>
                </a:lnTo>
                <a:lnTo>
                  <a:pt x="32080" y="33044"/>
                </a:lnTo>
                <a:lnTo>
                  <a:pt x="31650" y="29221"/>
                </a:lnTo>
                <a:lnTo>
                  <a:pt x="29963" y="26452"/>
                </a:lnTo>
                <a:lnTo>
                  <a:pt x="26362" y="23303"/>
                </a:lnTo>
                <a:lnTo>
                  <a:pt x="23497" y="21790"/>
                </a:lnTo>
                <a:lnTo>
                  <a:pt x="20609" y="20408"/>
                </a:lnTo>
                <a:lnTo>
                  <a:pt x="18036" y="19023"/>
                </a:lnTo>
                <a:lnTo>
                  <a:pt x="15281" y="16470"/>
                </a:lnTo>
                <a:lnTo>
                  <a:pt x="14838" y="13028"/>
                </a:lnTo>
                <a:lnTo>
                  <a:pt x="15817" y="10248"/>
                </a:lnTo>
                <a:lnTo>
                  <a:pt x="18774" y="7426"/>
                </a:lnTo>
                <a:lnTo>
                  <a:pt x="22197" y="6386"/>
                </a:lnTo>
                <a:lnTo>
                  <a:pt x="25073" y="6386"/>
                </a:lnTo>
                <a:lnTo>
                  <a:pt x="28519" y="7211"/>
                </a:lnTo>
                <a:lnTo>
                  <a:pt x="31625" y="8737"/>
                </a:lnTo>
                <a:lnTo>
                  <a:pt x="34563" y="8622"/>
                </a:lnTo>
                <a:lnTo>
                  <a:pt x="35347" y="6019"/>
                </a:lnTo>
                <a:lnTo>
                  <a:pt x="34970" y="3147"/>
                </a:lnTo>
                <a:lnTo>
                  <a:pt x="34088" y="2411"/>
                </a:lnTo>
                <a:lnTo>
                  <a:pt x="30877" y="1051"/>
                </a:lnTo>
                <a:lnTo>
                  <a:pt x="27720" y="292"/>
                </a:lnTo>
                <a:lnTo>
                  <a:pt x="24184" y="0"/>
                </a:lnTo>
                <a:lnTo>
                  <a:pt x="21586" y="0"/>
                </a:lnTo>
                <a:lnTo>
                  <a:pt x="17092" y="1155"/>
                </a:lnTo>
                <a:lnTo>
                  <a:pt x="13125" y="2984"/>
                </a:lnTo>
                <a:lnTo>
                  <a:pt x="10079" y="5753"/>
                </a:lnTo>
                <a:lnTo>
                  <a:pt x="8070" y="9255"/>
                </a:lnTo>
                <a:lnTo>
                  <a:pt x="6811" y="13180"/>
                </a:lnTo>
                <a:lnTo>
                  <a:pt x="6811" y="17510"/>
                </a:lnTo>
                <a:lnTo>
                  <a:pt x="8092" y="20650"/>
                </a:lnTo>
                <a:lnTo>
                  <a:pt x="11267" y="24127"/>
                </a:lnTo>
                <a:lnTo>
                  <a:pt x="13896" y="259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94119" y="3446762"/>
            <a:ext cx="35344" cy="49377"/>
          </a:xfrm>
          <a:custGeom>
            <a:avLst/>
            <a:gdLst/>
            <a:ahLst/>
            <a:cxnLst/>
            <a:rect l="l" t="t" r="r" b="b"/>
            <a:pathLst>
              <a:path w="35344" h="49377">
                <a:moveTo>
                  <a:pt x="1104" y="46022"/>
                </a:moveTo>
                <a:lnTo>
                  <a:pt x="4164" y="47764"/>
                </a:lnTo>
                <a:lnTo>
                  <a:pt x="7531" y="48790"/>
                </a:lnTo>
                <a:lnTo>
                  <a:pt x="10184" y="49263"/>
                </a:lnTo>
                <a:lnTo>
                  <a:pt x="16001" y="49377"/>
                </a:lnTo>
                <a:lnTo>
                  <a:pt x="18608" y="48957"/>
                </a:lnTo>
                <a:lnTo>
                  <a:pt x="23298" y="47332"/>
                </a:lnTo>
                <a:lnTo>
                  <a:pt x="26949" y="44752"/>
                </a:lnTo>
                <a:lnTo>
                  <a:pt x="29857" y="41565"/>
                </a:lnTo>
                <a:lnTo>
                  <a:pt x="31635" y="37551"/>
                </a:lnTo>
                <a:lnTo>
                  <a:pt x="32075" y="33044"/>
                </a:lnTo>
                <a:lnTo>
                  <a:pt x="31635" y="29221"/>
                </a:lnTo>
                <a:lnTo>
                  <a:pt x="29944" y="26452"/>
                </a:lnTo>
                <a:lnTo>
                  <a:pt x="26358" y="23303"/>
                </a:lnTo>
                <a:lnTo>
                  <a:pt x="23482" y="21790"/>
                </a:lnTo>
                <a:lnTo>
                  <a:pt x="20601" y="20408"/>
                </a:lnTo>
                <a:lnTo>
                  <a:pt x="18035" y="19023"/>
                </a:lnTo>
                <a:lnTo>
                  <a:pt x="15281" y="16470"/>
                </a:lnTo>
                <a:lnTo>
                  <a:pt x="14838" y="13028"/>
                </a:lnTo>
                <a:lnTo>
                  <a:pt x="15807" y="10248"/>
                </a:lnTo>
                <a:lnTo>
                  <a:pt x="18759" y="7426"/>
                </a:lnTo>
                <a:lnTo>
                  <a:pt x="22186" y="6386"/>
                </a:lnTo>
                <a:lnTo>
                  <a:pt x="25073" y="6386"/>
                </a:lnTo>
                <a:lnTo>
                  <a:pt x="28500" y="7211"/>
                </a:lnTo>
                <a:lnTo>
                  <a:pt x="31621" y="8737"/>
                </a:lnTo>
                <a:lnTo>
                  <a:pt x="34552" y="8622"/>
                </a:lnTo>
                <a:lnTo>
                  <a:pt x="35344" y="6019"/>
                </a:lnTo>
                <a:lnTo>
                  <a:pt x="34955" y="3147"/>
                </a:lnTo>
                <a:lnTo>
                  <a:pt x="34088" y="2411"/>
                </a:lnTo>
                <a:lnTo>
                  <a:pt x="30866" y="1051"/>
                </a:lnTo>
                <a:lnTo>
                  <a:pt x="27719" y="292"/>
                </a:lnTo>
                <a:lnTo>
                  <a:pt x="24180" y="0"/>
                </a:lnTo>
                <a:lnTo>
                  <a:pt x="21570" y="0"/>
                </a:lnTo>
                <a:lnTo>
                  <a:pt x="17077" y="1155"/>
                </a:lnTo>
                <a:lnTo>
                  <a:pt x="13125" y="2984"/>
                </a:lnTo>
                <a:lnTo>
                  <a:pt x="10079" y="5753"/>
                </a:lnTo>
                <a:lnTo>
                  <a:pt x="8056" y="9255"/>
                </a:lnTo>
                <a:lnTo>
                  <a:pt x="6807" y="13180"/>
                </a:lnTo>
                <a:lnTo>
                  <a:pt x="6807" y="17510"/>
                </a:lnTo>
                <a:lnTo>
                  <a:pt x="8081" y="20650"/>
                </a:lnTo>
                <a:lnTo>
                  <a:pt x="11249" y="24127"/>
                </a:lnTo>
                <a:lnTo>
                  <a:pt x="13895" y="25905"/>
                </a:lnTo>
                <a:lnTo>
                  <a:pt x="16844" y="27302"/>
                </a:lnTo>
                <a:lnTo>
                  <a:pt x="20753" y="29437"/>
                </a:lnTo>
                <a:lnTo>
                  <a:pt x="23482" y="32003"/>
                </a:lnTo>
                <a:lnTo>
                  <a:pt x="23896" y="34556"/>
                </a:lnTo>
                <a:lnTo>
                  <a:pt x="23287" y="37692"/>
                </a:lnTo>
                <a:lnTo>
                  <a:pt x="20601" y="41057"/>
                </a:lnTo>
                <a:lnTo>
                  <a:pt x="17020" y="42570"/>
                </a:lnTo>
                <a:lnTo>
                  <a:pt x="13737" y="42786"/>
                </a:lnTo>
                <a:lnTo>
                  <a:pt x="10151" y="42570"/>
                </a:lnTo>
                <a:lnTo>
                  <a:pt x="6418" y="41173"/>
                </a:lnTo>
                <a:lnTo>
                  <a:pt x="3390" y="39215"/>
                </a:lnTo>
                <a:lnTo>
                  <a:pt x="528" y="40525"/>
                </a:lnTo>
                <a:lnTo>
                  <a:pt x="0" y="43192"/>
                </a:lnTo>
                <a:lnTo>
                  <a:pt x="1104" y="460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44533" y="3428935"/>
            <a:ext cx="20652" cy="66521"/>
          </a:xfrm>
          <a:custGeom>
            <a:avLst/>
            <a:gdLst/>
            <a:ahLst/>
            <a:cxnLst/>
            <a:rect l="l" t="t" r="r" b="b"/>
            <a:pathLst>
              <a:path w="20652" h="66521">
                <a:moveTo>
                  <a:pt x="20405" y="4950"/>
                </a:moveTo>
                <a:lnTo>
                  <a:pt x="20652" y="2627"/>
                </a:lnTo>
                <a:lnTo>
                  <a:pt x="18190" y="76"/>
                </a:lnTo>
                <a:lnTo>
                  <a:pt x="15548" y="0"/>
                </a:lnTo>
                <a:lnTo>
                  <a:pt x="12830" y="659"/>
                </a:lnTo>
                <a:lnTo>
                  <a:pt x="11019" y="3235"/>
                </a:lnTo>
                <a:lnTo>
                  <a:pt x="10429" y="5878"/>
                </a:lnTo>
                <a:lnTo>
                  <a:pt x="10882" y="8823"/>
                </a:lnTo>
                <a:lnTo>
                  <a:pt x="13600" y="9893"/>
                </a:lnTo>
                <a:lnTo>
                  <a:pt x="16318" y="9817"/>
                </a:lnTo>
                <a:lnTo>
                  <a:pt x="19490" y="7923"/>
                </a:lnTo>
                <a:lnTo>
                  <a:pt x="20405" y="4950"/>
                </a:lnTo>
                <a:close/>
              </a:path>
              <a:path w="20652" h="66521">
                <a:moveTo>
                  <a:pt x="5080" y="66521"/>
                </a:moveTo>
                <a:lnTo>
                  <a:pt x="7934" y="65008"/>
                </a:lnTo>
                <a:lnTo>
                  <a:pt x="16563" y="20066"/>
                </a:lnTo>
                <a:lnTo>
                  <a:pt x="14298" y="18554"/>
                </a:lnTo>
                <a:lnTo>
                  <a:pt x="11433" y="18554"/>
                </a:lnTo>
                <a:lnTo>
                  <a:pt x="8618" y="20066"/>
                </a:lnTo>
                <a:lnTo>
                  <a:pt x="0" y="65008"/>
                </a:lnTo>
                <a:lnTo>
                  <a:pt x="2213" y="66521"/>
                </a:lnTo>
                <a:lnTo>
                  <a:pt x="5080" y="665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77595" y="3481668"/>
            <a:ext cx="14879" cy="48996"/>
          </a:xfrm>
          <a:custGeom>
            <a:avLst/>
            <a:gdLst/>
            <a:ahLst/>
            <a:cxnLst/>
            <a:rect l="l" t="t" r="r" b="b"/>
            <a:pathLst>
              <a:path w="14879" h="48996">
                <a:moveTo>
                  <a:pt x="11753" y="14086"/>
                </a:moveTo>
                <a:lnTo>
                  <a:pt x="14879" y="7368"/>
                </a:lnTo>
                <a:lnTo>
                  <a:pt x="11351" y="5666"/>
                </a:lnTo>
                <a:lnTo>
                  <a:pt x="9208" y="2666"/>
                </a:lnTo>
                <a:lnTo>
                  <a:pt x="8510" y="0"/>
                </a:lnTo>
                <a:lnTo>
                  <a:pt x="7362" y="12560"/>
                </a:lnTo>
                <a:lnTo>
                  <a:pt x="11753" y="14086"/>
                </a:lnTo>
                <a:close/>
              </a:path>
              <a:path w="14879" h="48996">
                <a:moveTo>
                  <a:pt x="0" y="-2664"/>
                </a:moveTo>
                <a:lnTo>
                  <a:pt x="0" y="39"/>
                </a:lnTo>
                <a:lnTo>
                  <a:pt x="345" y="2451"/>
                </a:lnTo>
                <a:lnTo>
                  <a:pt x="1692" y="6720"/>
                </a:lnTo>
                <a:lnTo>
                  <a:pt x="4140" y="9972"/>
                </a:lnTo>
                <a:lnTo>
                  <a:pt x="7362" y="12560"/>
                </a:lnTo>
                <a:lnTo>
                  <a:pt x="8510" y="0"/>
                </a:lnTo>
                <a:lnTo>
                  <a:pt x="8341" y="-3161"/>
                </a:lnTo>
                <a:lnTo>
                  <a:pt x="8486" y="-6934"/>
                </a:lnTo>
                <a:lnTo>
                  <a:pt x="9061" y="-10817"/>
                </a:lnTo>
                <a:lnTo>
                  <a:pt x="10091" y="-14565"/>
                </a:lnTo>
                <a:lnTo>
                  <a:pt x="11437" y="-18147"/>
                </a:lnTo>
                <a:lnTo>
                  <a:pt x="13262" y="-21409"/>
                </a:lnTo>
                <a:lnTo>
                  <a:pt x="15577" y="-24041"/>
                </a:lnTo>
                <a:lnTo>
                  <a:pt x="18220" y="-26222"/>
                </a:lnTo>
                <a:lnTo>
                  <a:pt x="21366" y="-27659"/>
                </a:lnTo>
                <a:lnTo>
                  <a:pt x="25027" y="-28014"/>
                </a:lnTo>
                <a:lnTo>
                  <a:pt x="28367" y="-27759"/>
                </a:lnTo>
                <a:lnTo>
                  <a:pt x="31917" y="-26060"/>
                </a:lnTo>
                <a:lnTo>
                  <a:pt x="34063" y="-23111"/>
                </a:lnTo>
                <a:lnTo>
                  <a:pt x="34723" y="-20444"/>
                </a:lnTo>
                <a:lnTo>
                  <a:pt x="34891" y="-17283"/>
                </a:lnTo>
                <a:lnTo>
                  <a:pt x="34747" y="-13525"/>
                </a:lnTo>
                <a:lnTo>
                  <a:pt x="34171" y="-9652"/>
                </a:lnTo>
                <a:lnTo>
                  <a:pt x="33131" y="-5904"/>
                </a:lnTo>
                <a:lnTo>
                  <a:pt x="31795" y="-2286"/>
                </a:lnTo>
                <a:lnTo>
                  <a:pt x="29970" y="967"/>
                </a:lnTo>
                <a:lnTo>
                  <a:pt x="27659" y="3632"/>
                </a:lnTo>
                <a:lnTo>
                  <a:pt x="25027" y="5831"/>
                </a:lnTo>
                <a:lnTo>
                  <a:pt x="21906" y="7279"/>
                </a:lnTo>
                <a:lnTo>
                  <a:pt x="18205" y="7635"/>
                </a:lnTo>
                <a:lnTo>
                  <a:pt x="14879" y="7368"/>
                </a:lnTo>
                <a:lnTo>
                  <a:pt x="11753" y="14086"/>
                </a:lnTo>
                <a:lnTo>
                  <a:pt x="14400" y="14467"/>
                </a:lnTo>
                <a:lnTo>
                  <a:pt x="20459" y="14467"/>
                </a:lnTo>
                <a:lnTo>
                  <a:pt x="23166" y="14010"/>
                </a:lnTo>
                <a:lnTo>
                  <a:pt x="28016" y="12167"/>
                </a:lnTo>
                <a:lnTo>
                  <a:pt x="32090" y="9373"/>
                </a:lnTo>
                <a:lnTo>
                  <a:pt x="35651" y="5982"/>
                </a:lnTo>
                <a:lnTo>
                  <a:pt x="38469" y="1793"/>
                </a:lnTo>
                <a:lnTo>
                  <a:pt x="40551" y="-2829"/>
                </a:lnTo>
                <a:lnTo>
                  <a:pt x="42152" y="-7682"/>
                </a:lnTo>
                <a:lnTo>
                  <a:pt x="42591" y="-10234"/>
                </a:lnTo>
                <a:lnTo>
                  <a:pt x="43049" y="-12801"/>
                </a:lnTo>
                <a:lnTo>
                  <a:pt x="43279" y="-17777"/>
                </a:lnTo>
                <a:lnTo>
                  <a:pt x="43279" y="-20444"/>
                </a:lnTo>
                <a:lnTo>
                  <a:pt x="42927" y="-22834"/>
                </a:lnTo>
                <a:lnTo>
                  <a:pt x="41591" y="-27100"/>
                </a:lnTo>
                <a:lnTo>
                  <a:pt x="39118" y="-30365"/>
                </a:lnTo>
                <a:lnTo>
                  <a:pt x="35859" y="-32943"/>
                </a:lnTo>
                <a:lnTo>
                  <a:pt x="31479" y="-34505"/>
                </a:lnTo>
                <a:lnTo>
                  <a:pt x="28832" y="-34909"/>
                </a:lnTo>
                <a:lnTo>
                  <a:pt x="22773" y="-34909"/>
                </a:lnTo>
                <a:lnTo>
                  <a:pt x="20067" y="-34452"/>
                </a:lnTo>
                <a:lnTo>
                  <a:pt x="15232" y="-32612"/>
                </a:lnTo>
                <a:lnTo>
                  <a:pt x="11156" y="-29804"/>
                </a:lnTo>
                <a:lnTo>
                  <a:pt x="7593" y="-26413"/>
                </a:lnTo>
                <a:lnTo>
                  <a:pt x="4799" y="-22186"/>
                </a:lnTo>
                <a:lnTo>
                  <a:pt x="2707" y="-17575"/>
                </a:lnTo>
                <a:lnTo>
                  <a:pt x="1090" y="-12762"/>
                </a:lnTo>
                <a:lnTo>
                  <a:pt x="662" y="-10184"/>
                </a:lnTo>
                <a:lnTo>
                  <a:pt x="223" y="-7631"/>
                </a:lnTo>
                <a:lnTo>
                  <a:pt x="0" y="-2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36964" y="3446762"/>
            <a:ext cx="42299" cy="48690"/>
          </a:xfrm>
          <a:custGeom>
            <a:avLst/>
            <a:gdLst/>
            <a:ahLst/>
            <a:cxnLst/>
            <a:rect l="l" t="t" r="r" b="b"/>
            <a:pathLst>
              <a:path w="42299" h="48690">
                <a:moveTo>
                  <a:pt x="42299" y="12179"/>
                </a:moveTo>
                <a:lnTo>
                  <a:pt x="42299" y="10591"/>
                </a:lnTo>
                <a:lnTo>
                  <a:pt x="41727" y="7593"/>
                </a:lnTo>
                <a:lnTo>
                  <a:pt x="40693" y="4838"/>
                </a:lnTo>
                <a:lnTo>
                  <a:pt x="37730" y="1714"/>
                </a:lnTo>
                <a:lnTo>
                  <a:pt x="34855" y="342"/>
                </a:lnTo>
                <a:lnTo>
                  <a:pt x="30887" y="0"/>
                </a:lnTo>
                <a:lnTo>
                  <a:pt x="27057" y="342"/>
                </a:lnTo>
                <a:lnTo>
                  <a:pt x="23431" y="1750"/>
                </a:lnTo>
                <a:lnTo>
                  <a:pt x="20260" y="3694"/>
                </a:lnTo>
                <a:lnTo>
                  <a:pt x="16371" y="7185"/>
                </a:lnTo>
                <a:lnTo>
                  <a:pt x="14006" y="10793"/>
                </a:lnTo>
                <a:lnTo>
                  <a:pt x="15645" y="2195"/>
                </a:lnTo>
                <a:lnTo>
                  <a:pt x="14128" y="784"/>
                </a:lnTo>
                <a:lnTo>
                  <a:pt x="11275" y="735"/>
                </a:lnTo>
                <a:lnTo>
                  <a:pt x="8718" y="2195"/>
                </a:lnTo>
                <a:lnTo>
                  <a:pt x="0" y="47177"/>
                </a:lnTo>
                <a:lnTo>
                  <a:pt x="2213" y="48690"/>
                </a:lnTo>
                <a:lnTo>
                  <a:pt x="5082" y="48690"/>
                </a:lnTo>
                <a:lnTo>
                  <a:pt x="7945" y="47177"/>
                </a:lnTo>
                <a:lnTo>
                  <a:pt x="11803" y="27111"/>
                </a:lnTo>
                <a:lnTo>
                  <a:pt x="12340" y="24243"/>
                </a:lnTo>
                <a:lnTo>
                  <a:pt x="13207" y="21589"/>
                </a:lnTo>
                <a:lnTo>
                  <a:pt x="14424" y="19149"/>
                </a:lnTo>
                <a:lnTo>
                  <a:pt x="16991" y="14577"/>
                </a:lnTo>
                <a:lnTo>
                  <a:pt x="20029" y="11023"/>
                </a:lnTo>
                <a:lnTo>
                  <a:pt x="23470" y="8608"/>
                </a:lnTo>
                <a:lnTo>
                  <a:pt x="26984" y="7099"/>
                </a:lnTo>
                <a:lnTo>
                  <a:pt x="30646" y="7099"/>
                </a:lnTo>
                <a:lnTo>
                  <a:pt x="33705" y="10209"/>
                </a:lnTo>
                <a:lnTo>
                  <a:pt x="34123" y="13878"/>
                </a:lnTo>
                <a:lnTo>
                  <a:pt x="34001" y="16419"/>
                </a:lnTo>
                <a:lnTo>
                  <a:pt x="33548" y="19418"/>
                </a:lnTo>
                <a:lnTo>
                  <a:pt x="28209" y="47177"/>
                </a:lnTo>
                <a:lnTo>
                  <a:pt x="30462" y="48690"/>
                </a:lnTo>
                <a:lnTo>
                  <a:pt x="33324" y="48690"/>
                </a:lnTo>
                <a:lnTo>
                  <a:pt x="36142" y="47177"/>
                </a:lnTo>
                <a:lnTo>
                  <a:pt x="41575" y="19123"/>
                </a:lnTo>
                <a:lnTo>
                  <a:pt x="42105" y="15621"/>
                </a:lnTo>
                <a:lnTo>
                  <a:pt x="42299" y="12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97724" y="3446755"/>
            <a:ext cx="43840" cy="49377"/>
          </a:xfrm>
          <a:custGeom>
            <a:avLst/>
            <a:gdLst/>
            <a:ahLst/>
            <a:cxnLst/>
            <a:rect l="l" t="t" r="r" b="b"/>
            <a:pathLst>
              <a:path w="43840" h="49377">
                <a:moveTo>
                  <a:pt x="43840" y="2195"/>
                </a:moveTo>
                <a:lnTo>
                  <a:pt x="42274" y="787"/>
                </a:lnTo>
                <a:lnTo>
                  <a:pt x="39383" y="712"/>
                </a:lnTo>
                <a:lnTo>
                  <a:pt x="36727" y="2195"/>
                </a:lnTo>
                <a:lnTo>
                  <a:pt x="35808" y="6756"/>
                </a:lnTo>
                <a:lnTo>
                  <a:pt x="34203" y="4646"/>
                </a:lnTo>
                <a:lnTo>
                  <a:pt x="30347" y="1803"/>
                </a:lnTo>
                <a:lnTo>
                  <a:pt x="25854" y="0"/>
                </a:lnTo>
                <a:lnTo>
                  <a:pt x="20163" y="0"/>
                </a:lnTo>
                <a:lnTo>
                  <a:pt x="17603" y="557"/>
                </a:lnTo>
                <a:lnTo>
                  <a:pt x="15350" y="1677"/>
                </a:lnTo>
                <a:lnTo>
                  <a:pt x="11728" y="16498"/>
                </a:lnTo>
                <a:lnTo>
                  <a:pt x="13441" y="13143"/>
                </a:lnTo>
                <a:lnTo>
                  <a:pt x="16822" y="9218"/>
                </a:lnTo>
                <a:lnTo>
                  <a:pt x="19626" y="7519"/>
                </a:lnTo>
                <a:lnTo>
                  <a:pt x="22906" y="7098"/>
                </a:lnTo>
                <a:lnTo>
                  <a:pt x="27057" y="7670"/>
                </a:lnTo>
                <a:lnTo>
                  <a:pt x="30556" y="9968"/>
                </a:lnTo>
                <a:lnTo>
                  <a:pt x="33691" y="13981"/>
                </a:lnTo>
                <a:lnTo>
                  <a:pt x="32050" y="22211"/>
                </a:lnTo>
                <a:lnTo>
                  <a:pt x="31474" y="25146"/>
                </a:lnTo>
                <a:lnTo>
                  <a:pt x="30591" y="27838"/>
                </a:lnTo>
                <a:lnTo>
                  <a:pt x="29404" y="30250"/>
                </a:lnTo>
                <a:lnTo>
                  <a:pt x="26847" y="34811"/>
                </a:lnTo>
                <a:lnTo>
                  <a:pt x="23774" y="38393"/>
                </a:lnTo>
                <a:lnTo>
                  <a:pt x="20332" y="40816"/>
                </a:lnTo>
                <a:lnTo>
                  <a:pt x="16783" y="42327"/>
                </a:lnTo>
                <a:lnTo>
                  <a:pt x="13635" y="42327"/>
                </a:lnTo>
                <a:lnTo>
                  <a:pt x="10097" y="40118"/>
                </a:lnTo>
                <a:lnTo>
                  <a:pt x="8776" y="37172"/>
                </a:lnTo>
                <a:lnTo>
                  <a:pt x="8337" y="33717"/>
                </a:lnTo>
                <a:lnTo>
                  <a:pt x="8337" y="31089"/>
                </a:lnTo>
                <a:lnTo>
                  <a:pt x="8689" y="27611"/>
                </a:lnTo>
                <a:lnTo>
                  <a:pt x="7735" y="7962"/>
                </a:lnTo>
                <a:lnTo>
                  <a:pt x="5082" y="12383"/>
                </a:lnTo>
                <a:lnTo>
                  <a:pt x="2900" y="17106"/>
                </a:lnTo>
                <a:lnTo>
                  <a:pt x="1381" y="22045"/>
                </a:lnTo>
                <a:lnTo>
                  <a:pt x="514" y="26823"/>
                </a:lnTo>
                <a:lnTo>
                  <a:pt x="0" y="31294"/>
                </a:lnTo>
                <a:lnTo>
                  <a:pt x="0" y="35178"/>
                </a:lnTo>
                <a:lnTo>
                  <a:pt x="561" y="39102"/>
                </a:lnTo>
                <a:lnTo>
                  <a:pt x="1612" y="42759"/>
                </a:lnTo>
                <a:lnTo>
                  <a:pt x="3599" y="45820"/>
                </a:lnTo>
                <a:lnTo>
                  <a:pt x="6623" y="47980"/>
                </a:lnTo>
                <a:lnTo>
                  <a:pt x="10429" y="49377"/>
                </a:lnTo>
                <a:lnTo>
                  <a:pt x="12999" y="49377"/>
                </a:lnTo>
                <a:lnTo>
                  <a:pt x="16750" y="49034"/>
                </a:lnTo>
                <a:lnTo>
                  <a:pt x="20407" y="47623"/>
                </a:lnTo>
                <a:lnTo>
                  <a:pt x="23568" y="45683"/>
                </a:lnTo>
                <a:lnTo>
                  <a:pt x="27434" y="42188"/>
                </a:lnTo>
                <a:lnTo>
                  <a:pt x="29698" y="38695"/>
                </a:lnTo>
                <a:lnTo>
                  <a:pt x="28108" y="47180"/>
                </a:lnTo>
                <a:lnTo>
                  <a:pt x="29653" y="48642"/>
                </a:lnTo>
                <a:lnTo>
                  <a:pt x="32575" y="48728"/>
                </a:lnTo>
                <a:lnTo>
                  <a:pt x="35182" y="47180"/>
                </a:lnTo>
                <a:lnTo>
                  <a:pt x="43840" y="2195"/>
                </a:lnTo>
                <a:close/>
              </a:path>
              <a:path w="43840" h="49377">
                <a:moveTo>
                  <a:pt x="11141" y="4268"/>
                </a:moveTo>
                <a:lnTo>
                  <a:pt x="7735" y="7962"/>
                </a:lnTo>
                <a:lnTo>
                  <a:pt x="8689" y="27611"/>
                </a:lnTo>
                <a:lnTo>
                  <a:pt x="9305" y="23914"/>
                </a:lnTo>
                <a:lnTo>
                  <a:pt x="10292" y="20116"/>
                </a:lnTo>
                <a:lnTo>
                  <a:pt x="11728" y="16498"/>
                </a:lnTo>
                <a:lnTo>
                  <a:pt x="15350" y="1677"/>
                </a:lnTo>
                <a:lnTo>
                  <a:pt x="11141" y="42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259305" y="3435469"/>
            <a:ext cx="28634" cy="60566"/>
          </a:xfrm>
          <a:custGeom>
            <a:avLst/>
            <a:gdLst/>
            <a:ahLst/>
            <a:cxnLst/>
            <a:rect l="l" t="t" r="r" b="b"/>
            <a:pathLst>
              <a:path w="28634" h="60566">
                <a:moveTo>
                  <a:pt x="1055" y="19072"/>
                </a:moveTo>
                <a:lnTo>
                  <a:pt x="7077" y="19072"/>
                </a:lnTo>
                <a:lnTo>
                  <a:pt x="2217" y="44348"/>
                </a:lnTo>
                <a:lnTo>
                  <a:pt x="1861" y="46367"/>
                </a:lnTo>
                <a:lnTo>
                  <a:pt x="1508" y="49438"/>
                </a:lnTo>
                <a:lnTo>
                  <a:pt x="1493" y="52081"/>
                </a:lnTo>
                <a:lnTo>
                  <a:pt x="2142" y="54899"/>
                </a:lnTo>
                <a:lnTo>
                  <a:pt x="4140" y="58099"/>
                </a:lnTo>
                <a:lnTo>
                  <a:pt x="7470" y="59968"/>
                </a:lnTo>
                <a:lnTo>
                  <a:pt x="10332" y="60566"/>
                </a:lnTo>
                <a:lnTo>
                  <a:pt x="14363" y="60411"/>
                </a:lnTo>
                <a:lnTo>
                  <a:pt x="17175" y="59817"/>
                </a:lnTo>
                <a:lnTo>
                  <a:pt x="20066" y="57707"/>
                </a:lnTo>
                <a:lnTo>
                  <a:pt x="20862" y="54850"/>
                </a:lnTo>
                <a:lnTo>
                  <a:pt x="19602" y="52207"/>
                </a:lnTo>
                <a:lnTo>
                  <a:pt x="17006" y="53146"/>
                </a:lnTo>
                <a:lnTo>
                  <a:pt x="14104" y="53517"/>
                </a:lnTo>
                <a:lnTo>
                  <a:pt x="11447" y="53135"/>
                </a:lnTo>
                <a:lnTo>
                  <a:pt x="9723" y="50327"/>
                </a:lnTo>
                <a:lnTo>
                  <a:pt x="9770" y="47358"/>
                </a:lnTo>
                <a:lnTo>
                  <a:pt x="10201" y="44142"/>
                </a:lnTo>
                <a:lnTo>
                  <a:pt x="15073" y="19072"/>
                </a:lnTo>
                <a:lnTo>
                  <a:pt x="26128" y="19072"/>
                </a:lnTo>
                <a:lnTo>
                  <a:pt x="28169" y="16826"/>
                </a:lnTo>
                <a:lnTo>
                  <a:pt x="28634" y="14043"/>
                </a:lnTo>
                <a:lnTo>
                  <a:pt x="27424" y="12240"/>
                </a:lnTo>
                <a:lnTo>
                  <a:pt x="16358" y="12240"/>
                </a:lnTo>
                <a:lnTo>
                  <a:pt x="18425" y="1562"/>
                </a:lnTo>
                <a:lnTo>
                  <a:pt x="16174" y="0"/>
                </a:lnTo>
                <a:lnTo>
                  <a:pt x="13359" y="0"/>
                </a:lnTo>
                <a:lnTo>
                  <a:pt x="10494" y="1562"/>
                </a:lnTo>
                <a:lnTo>
                  <a:pt x="8423" y="12240"/>
                </a:lnTo>
                <a:lnTo>
                  <a:pt x="2364" y="12240"/>
                </a:lnTo>
                <a:lnTo>
                  <a:pt x="723" y="13611"/>
                </a:lnTo>
                <a:lnTo>
                  <a:pt x="0" y="16469"/>
                </a:lnTo>
                <a:lnTo>
                  <a:pt x="1055" y="190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300378" y="3446762"/>
            <a:ext cx="40801" cy="49377"/>
          </a:xfrm>
          <a:custGeom>
            <a:avLst/>
            <a:gdLst/>
            <a:ahLst/>
            <a:cxnLst/>
            <a:rect l="l" t="t" r="r" b="b"/>
            <a:pathLst>
              <a:path w="40801" h="49377">
                <a:moveTo>
                  <a:pt x="1000" y="23403"/>
                </a:moveTo>
                <a:lnTo>
                  <a:pt x="204" y="28357"/>
                </a:lnTo>
                <a:lnTo>
                  <a:pt x="0" y="32853"/>
                </a:lnTo>
                <a:lnTo>
                  <a:pt x="0" y="35647"/>
                </a:lnTo>
                <a:lnTo>
                  <a:pt x="1050" y="40129"/>
                </a:lnTo>
                <a:lnTo>
                  <a:pt x="2825" y="43928"/>
                </a:lnTo>
                <a:lnTo>
                  <a:pt x="5687" y="46685"/>
                </a:lnTo>
                <a:lnTo>
                  <a:pt x="9622" y="48373"/>
                </a:lnTo>
                <a:lnTo>
                  <a:pt x="14269" y="49377"/>
                </a:lnTo>
                <a:lnTo>
                  <a:pt x="18726" y="49377"/>
                </a:lnTo>
                <a:lnTo>
                  <a:pt x="21937" y="49071"/>
                </a:lnTo>
                <a:lnTo>
                  <a:pt x="25022" y="48614"/>
                </a:lnTo>
                <a:lnTo>
                  <a:pt x="28878" y="47635"/>
                </a:lnTo>
                <a:lnTo>
                  <a:pt x="32157" y="45780"/>
                </a:lnTo>
                <a:lnTo>
                  <a:pt x="33238" y="43127"/>
                </a:lnTo>
                <a:lnTo>
                  <a:pt x="31034" y="40208"/>
                </a:lnTo>
                <a:lnTo>
                  <a:pt x="28083" y="41234"/>
                </a:lnTo>
                <a:lnTo>
                  <a:pt x="25452" y="41948"/>
                </a:lnTo>
                <a:lnTo>
                  <a:pt x="22179" y="42580"/>
                </a:lnTo>
                <a:lnTo>
                  <a:pt x="18276" y="42735"/>
                </a:lnTo>
                <a:lnTo>
                  <a:pt x="14726" y="42735"/>
                </a:lnTo>
                <a:lnTo>
                  <a:pt x="12142" y="41846"/>
                </a:lnTo>
                <a:lnTo>
                  <a:pt x="8971" y="38326"/>
                </a:lnTo>
                <a:lnTo>
                  <a:pt x="8174" y="35773"/>
                </a:lnTo>
                <a:lnTo>
                  <a:pt x="8296" y="29552"/>
                </a:lnTo>
                <a:lnTo>
                  <a:pt x="8751" y="26352"/>
                </a:lnTo>
                <a:lnTo>
                  <a:pt x="18608" y="26352"/>
                </a:lnTo>
                <a:lnTo>
                  <a:pt x="15068" y="20369"/>
                </a:lnTo>
                <a:lnTo>
                  <a:pt x="10144" y="20369"/>
                </a:lnTo>
                <a:lnTo>
                  <a:pt x="11418" y="16725"/>
                </a:lnTo>
                <a:lnTo>
                  <a:pt x="10806" y="5637"/>
                </a:lnTo>
                <a:lnTo>
                  <a:pt x="7242" y="9295"/>
                </a:lnTo>
                <a:lnTo>
                  <a:pt x="4491" y="13766"/>
                </a:lnTo>
                <a:lnTo>
                  <a:pt x="2498" y="18515"/>
                </a:lnTo>
                <a:lnTo>
                  <a:pt x="1000" y="23403"/>
                </a:lnTo>
                <a:close/>
              </a:path>
              <a:path w="40801" h="49377">
                <a:moveTo>
                  <a:pt x="15472" y="10641"/>
                </a:moveTo>
                <a:lnTo>
                  <a:pt x="18129" y="8355"/>
                </a:lnTo>
                <a:lnTo>
                  <a:pt x="21322" y="6869"/>
                </a:lnTo>
                <a:lnTo>
                  <a:pt x="25264" y="6487"/>
                </a:lnTo>
                <a:lnTo>
                  <a:pt x="29465" y="7020"/>
                </a:lnTo>
                <a:lnTo>
                  <a:pt x="32025" y="9118"/>
                </a:lnTo>
                <a:lnTo>
                  <a:pt x="32677" y="12179"/>
                </a:lnTo>
                <a:lnTo>
                  <a:pt x="31827" y="15328"/>
                </a:lnTo>
                <a:lnTo>
                  <a:pt x="28939" y="17942"/>
                </a:lnTo>
                <a:lnTo>
                  <a:pt x="25768" y="19288"/>
                </a:lnTo>
                <a:lnTo>
                  <a:pt x="21239" y="20153"/>
                </a:lnTo>
                <a:lnTo>
                  <a:pt x="18435" y="20369"/>
                </a:lnTo>
                <a:lnTo>
                  <a:pt x="15068" y="20369"/>
                </a:lnTo>
                <a:lnTo>
                  <a:pt x="18608" y="26352"/>
                </a:lnTo>
                <a:lnTo>
                  <a:pt x="22683" y="26007"/>
                </a:lnTo>
                <a:lnTo>
                  <a:pt x="26088" y="25308"/>
                </a:lnTo>
                <a:lnTo>
                  <a:pt x="29479" y="24610"/>
                </a:lnTo>
                <a:lnTo>
                  <a:pt x="32269" y="23609"/>
                </a:lnTo>
                <a:lnTo>
                  <a:pt x="34462" y="22312"/>
                </a:lnTo>
                <a:lnTo>
                  <a:pt x="38232" y="19455"/>
                </a:lnTo>
                <a:lnTo>
                  <a:pt x="40290" y="15786"/>
                </a:lnTo>
                <a:lnTo>
                  <a:pt x="40801" y="11430"/>
                </a:lnTo>
                <a:lnTo>
                  <a:pt x="40532" y="8762"/>
                </a:lnTo>
                <a:lnTo>
                  <a:pt x="39441" y="6069"/>
                </a:lnTo>
                <a:lnTo>
                  <a:pt x="36161" y="2653"/>
                </a:lnTo>
                <a:lnTo>
                  <a:pt x="32748" y="1051"/>
                </a:lnTo>
                <a:lnTo>
                  <a:pt x="28583" y="0"/>
                </a:lnTo>
                <a:lnTo>
                  <a:pt x="22732" y="0"/>
                </a:lnTo>
                <a:lnTo>
                  <a:pt x="19918" y="518"/>
                </a:lnTo>
                <a:lnTo>
                  <a:pt x="14921" y="2578"/>
                </a:lnTo>
                <a:lnTo>
                  <a:pt x="10806" y="5637"/>
                </a:lnTo>
                <a:lnTo>
                  <a:pt x="11418" y="16725"/>
                </a:lnTo>
                <a:lnTo>
                  <a:pt x="13172" y="13370"/>
                </a:lnTo>
                <a:lnTo>
                  <a:pt x="15472" y="106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423052" y="3428939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45" y="8178"/>
                </a:lnTo>
                <a:lnTo>
                  <a:pt x="2998" y="9881"/>
                </a:lnTo>
                <a:lnTo>
                  <a:pt x="6746" y="9881"/>
                </a:lnTo>
                <a:lnTo>
                  <a:pt x="9464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18" y="0"/>
                </a:lnTo>
                <a:lnTo>
                  <a:pt x="3059" y="0"/>
                </a:lnTo>
                <a:lnTo>
                  <a:pt x="353" y="1752"/>
                </a:lnTo>
                <a:lnTo>
                  <a:pt x="0" y="4993"/>
                </a:lnTo>
                <a:close/>
              </a:path>
              <a:path w="9817" h="66549">
                <a:moveTo>
                  <a:pt x="967" y="20065"/>
                </a:moveTo>
                <a:lnTo>
                  <a:pt x="967" y="65001"/>
                </a:lnTo>
                <a:lnTo>
                  <a:pt x="2988" y="66448"/>
                </a:lnTo>
                <a:lnTo>
                  <a:pt x="5706" y="66549"/>
                </a:lnTo>
                <a:lnTo>
                  <a:pt x="8902" y="65001"/>
                </a:lnTo>
                <a:lnTo>
                  <a:pt x="8902" y="20065"/>
                </a:lnTo>
                <a:lnTo>
                  <a:pt x="6883" y="18633"/>
                </a:lnTo>
                <a:lnTo>
                  <a:pt x="4136" y="18529"/>
                </a:lnTo>
                <a:lnTo>
                  <a:pt x="967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452993" y="3446758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56" y="46066"/>
                </a:moveTo>
                <a:lnTo>
                  <a:pt x="4395" y="47664"/>
                </a:lnTo>
                <a:lnTo>
                  <a:pt x="7872" y="48755"/>
                </a:lnTo>
                <a:lnTo>
                  <a:pt x="10651" y="49251"/>
                </a:lnTo>
                <a:lnTo>
                  <a:pt x="13661" y="49377"/>
                </a:lnTo>
                <a:lnTo>
                  <a:pt x="18460" y="49049"/>
                </a:lnTo>
                <a:lnTo>
                  <a:pt x="22636" y="47805"/>
                </a:lnTo>
                <a:lnTo>
                  <a:pt x="25930" y="45633"/>
                </a:lnTo>
                <a:lnTo>
                  <a:pt x="28611" y="42890"/>
                </a:lnTo>
                <a:lnTo>
                  <a:pt x="30253" y="39295"/>
                </a:lnTo>
                <a:lnTo>
                  <a:pt x="30657" y="34952"/>
                </a:lnTo>
                <a:lnTo>
                  <a:pt x="30657" y="33019"/>
                </a:lnTo>
                <a:lnTo>
                  <a:pt x="29710" y="29949"/>
                </a:lnTo>
                <a:lnTo>
                  <a:pt x="28266" y="27357"/>
                </a:lnTo>
                <a:lnTo>
                  <a:pt x="25022" y="24513"/>
                </a:lnTo>
                <a:lnTo>
                  <a:pt x="22369" y="23116"/>
                </a:lnTo>
                <a:lnTo>
                  <a:pt x="19663" y="21921"/>
                </a:lnTo>
                <a:lnTo>
                  <a:pt x="16955" y="20805"/>
                </a:lnTo>
                <a:lnTo>
                  <a:pt x="13147" y="19141"/>
                </a:lnTo>
                <a:lnTo>
                  <a:pt x="9622" y="16156"/>
                </a:lnTo>
                <a:lnTo>
                  <a:pt x="8657" y="12891"/>
                </a:lnTo>
                <a:lnTo>
                  <a:pt x="9499" y="9490"/>
                </a:lnTo>
                <a:lnTo>
                  <a:pt x="12156" y="7175"/>
                </a:lnTo>
                <a:lnTo>
                  <a:pt x="15400" y="6390"/>
                </a:lnTo>
                <a:lnTo>
                  <a:pt x="18251" y="6390"/>
                </a:lnTo>
                <a:lnTo>
                  <a:pt x="21937" y="7305"/>
                </a:lnTo>
                <a:lnTo>
                  <a:pt x="25389" y="8917"/>
                </a:lnTo>
                <a:lnTo>
                  <a:pt x="28364" y="8064"/>
                </a:lnTo>
                <a:lnTo>
                  <a:pt x="28364" y="5245"/>
                </a:lnTo>
                <a:lnTo>
                  <a:pt x="26470" y="2376"/>
                </a:lnTo>
                <a:lnTo>
                  <a:pt x="23431" y="1055"/>
                </a:lnTo>
                <a:lnTo>
                  <a:pt x="20299" y="292"/>
                </a:lnTo>
                <a:lnTo>
                  <a:pt x="16847" y="0"/>
                </a:lnTo>
                <a:lnTo>
                  <a:pt x="14212" y="0"/>
                </a:lnTo>
                <a:lnTo>
                  <a:pt x="9939" y="1106"/>
                </a:lnTo>
                <a:lnTo>
                  <a:pt x="6318" y="2807"/>
                </a:lnTo>
                <a:lnTo>
                  <a:pt x="3682" y="5234"/>
                </a:lnTo>
                <a:lnTo>
                  <a:pt x="2044" y="8254"/>
                </a:lnTo>
                <a:lnTo>
                  <a:pt x="1054" y="11570"/>
                </a:lnTo>
                <a:lnTo>
                  <a:pt x="1054" y="15328"/>
                </a:lnTo>
                <a:lnTo>
                  <a:pt x="1993" y="18468"/>
                </a:lnTo>
                <a:lnTo>
                  <a:pt x="3441" y="21132"/>
                </a:lnTo>
                <a:lnTo>
                  <a:pt x="6659" y="24080"/>
                </a:lnTo>
                <a:lnTo>
                  <a:pt x="9265" y="25502"/>
                </a:lnTo>
                <a:lnTo>
                  <a:pt x="11958" y="26723"/>
                </a:lnTo>
                <a:lnTo>
                  <a:pt x="14644" y="27814"/>
                </a:lnTo>
                <a:lnTo>
                  <a:pt x="18362" y="29441"/>
                </a:lnTo>
                <a:lnTo>
                  <a:pt x="21239" y="31536"/>
                </a:lnTo>
                <a:lnTo>
                  <a:pt x="22809" y="34330"/>
                </a:lnTo>
                <a:lnTo>
                  <a:pt x="22600" y="37886"/>
                </a:lnTo>
                <a:lnTo>
                  <a:pt x="21106" y="40439"/>
                </a:lnTo>
                <a:lnTo>
                  <a:pt x="18561" y="42038"/>
                </a:lnTo>
                <a:lnTo>
                  <a:pt x="15156" y="42786"/>
                </a:lnTo>
                <a:lnTo>
                  <a:pt x="12023" y="42786"/>
                </a:lnTo>
                <a:lnTo>
                  <a:pt x="9046" y="42103"/>
                </a:lnTo>
                <a:lnTo>
                  <a:pt x="5461" y="40641"/>
                </a:lnTo>
                <a:lnTo>
                  <a:pt x="2900" y="39168"/>
                </a:lnTo>
                <a:lnTo>
                  <a:pt x="100" y="40284"/>
                </a:lnTo>
                <a:lnTo>
                  <a:pt x="0" y="42915"/>
                </a:lnTo>
                <a:lnTo>
                  <a:pt x="1356" y="46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530872" y="3435457"/>
            <a:ext cx="28303" cy="60581"/>
          </a:xfrm>
          <a:custGeom>
            <a:avLst/>
            <a:gdLst/>
            <a:ahLst/>
            <a:cxnLst/>
            <a:rect l="l" t="t" r="r" b="b"/>
            <a:pathLst>
              <a:path w="28303" h="60581">
                <a:moveTo>
                  <a:pt x="15594" y="47246"/>
                </a:moveTo>
                <a:lnTo>
                  <a:pt x="15594" y="19088"/>
                </a:lnTo>
                <a:lnTo>
                  <a:pt x="26711" y="19088"/>
                </a:lnTo>
                <a:lnTo>
                  <a:pt x="28144" y="17769"/>
                </a:lnTo>
                <a:lnTo>
                  <a:pt x="28303" y="15063"/>
                </a:lnTo>
                <a:lnTo>
                  <a:pt x="26711" y="12258"/>
                </a:lnTo>
                <a:lnTo>
                  <a:pt x="15594" y="12258"/>
                </a:lnTo>
                <a:lnTo>
                  <a:pt x="15594" y="1563"/>
                </a:lnTo>
                <a:lnTo>
                  <a:pt x="13060" y="0"/>
                </a:lnTo>
                <a:lnTo>
                  <a:pt x="10194" y="0"/>
                </a:lnTo>
                <a:lnTo>
                  <a:pt x="7649" y="1563"/>
                </a:lnTo>
                <a:lnTo>
                  <a:pt x="7649" y="12258"/>
                </a:lnTo>
                <a:lnTo>
                  <a:pt x="1637" y="12258"/>
                </a:lnTo>
                <a:lnTo>
                  <a:pt x="438" y="13032"/>
                </a:lnTo>
                <a:lnTo>
                  <a:pt x="0" y="15699"/>
                </a:lnTo>
                <a:lnTo>
                  <a:pt x="1587" y="19088"/>
                </a:lnTo>
                <a:lnTo>
                  <a:pt x="7649" y="19088"/>
                </a:lnTo>
                <a:lnTo>
                  <a:pt x="7649" y="47956"/>
                </a:lnTo>
                <a:lnTo>
                  <a:pt x="7882" y="50191"/>
                </a:lnTo>
                <a:lnTo>
                  <a:pt x="8812" y="54025"/>
                </a:lnTo>
                <a:lnTo>
                  <a:pt x="11616" y="58105"/>
                </a:lnTo>
                <a:lnTo>
                  <a:pt x="14528" y="59653"/>
                </a:lnTo>
                <a:lnTo>
                  <a:pt x="18068" y="60581"/>
                </a:lnTo>
                <a:lnTo>
                  <a:pt x="22524" y="60426"/>
                </a:lnTo>
                <a:lnTo>
                  <a:pt x="25281" y="59908"/>
                </a:lnTo>
                <a:lnTo>
                  <a:pt x="27985" y="58054"/>
                </a:lnTo>
                <a:lnTo>
                  <a:pt x="28303" y="55181"/>
                </a:lnTo>
                <a:lnTo>
                  <a:pt x="26931" y="52146"/>
                </a:lnTo>
                <a:lnTo>
                  <a:pt x="24202" y="53164"/>
                </a:lnTo>
                <a:lnTo>
                  <a:pt x="21653" y="53533"/>
                </a:lnTo>
                <a:lnTo>
                  <a:pt x="16916" y="51170"/>
                </a:lnTo>
                <a:lnTo>
                  <a:pt x="15594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576465" y="3446762"/>
            <a:ext cx="43315" cy="49367"/>
          </a:xfrm>
          <a:custGeom>
            <a:avLst/>
            <a:gdLst/>
            <a:ahLst/>
            <a:cxnLst/>
            <a:rect l="l" t="t" r="r" b="b"/>
            <a:pathLst>
              <a:path w="43315" h="49367">
                <a:moveTo>
                  <a:pt x="8496" y="19634"/>
                </a:moveTo>
                <a:lnTo>
                  <a:pt x="9561" y="15318"/>
                </a:lnTo>
                <a:lnTo>
                  <a:pt x="11484" y="11851"/>
                </a:lnTo>
                <a:lnTo>
                  <a:pt x="13982" y="9057"/>
                </a:lnTo>
                <a:lnTo>
                  <a:pt x="17388" y="7330"/>
                </a:lnTo>
                <a:lnTo>
                  <a:pt x="21780" y="6897"/>
                </a:lnTo>
                <a:lnTo>
                  <a:pt x="24337" y="6897"/>
                </a:lnTo>
                <a:lnTo>
                  <a:pt x="26468" y="7365"/>
                </a:lnTo>
                <a:lnTo>
                  <a:pt x="29898" y="9259"/>
                </a:lnTo>
                <a:lnTo>
                  <a:pt x="32270" y="12179"/>
                </a:lnTo>
                <a:lnTo>
                  <a:pt x="33983" y="15711"/>
                </a:lnTo>
                <a:lnTo>
                  <a:pt x="34855" y="20041"/>
                </a:lnTo>
                <a:lnTo>
                  <a:pt x="35074" y="24764"/>
                </a:lnTo>
                <a:lnTo>
                  <a:pt x="35074" y="27357"/>
                </a:lnTo>
                <a:lnTo>
                  <a:pt x="34819" y="29743"/>
                </a:lnTo>
                <a:lnTo>
                  <a:pt x="33789" y="34063"/>
                </a:lnTo>
                <a:lnTo>
                  <a:pt x="31868" y="37490"/>
                </a:lnTo>
                <a:lnTo>
                  <a:pt x="29368" y="40272"/>
                </a:lnTo>
                <a:lnTo>
                  <a:pt x="25946" y="42001"/>
                </a:lnTo>
                <a:lnTo>
                  <a:pt x="21572" y="42433"/>
                </a:lnTo>
                <a:lnTo>
                  <a:pt x="19015" y="42433"/>
                </a:lnTo>
                <a:lnTo>
                  <a:pt x="16894" y="41962"/>
                </a:lnTo>
                <a:lnTo>
                  <a:pt x="13453" y="40057"/>
                </a:lnTo>
                <a:lnTo>
                  <a:pt x="11066" y="37174"/>
                </a:lnTo>
                <a:lnTo>
                  <a:pt x="9316" y="33656"/>
                </a:lnTo>
                <a:lnTo>
                  <a:pt x="11865" y="47729"/>
                </a:lnTo>
                <a:lnTo>
                  <a:pt x="14508" y="48834"/>
                </a:lnTo>
                <a:lnTo>
                  <a:pt x="17604" y="49367"/>
                </a:lnTo>
                <a:lnTo>
                  <a:pt x="24825" y="49367"/>
                </a:lnTo>
                <a:lnTo>
                  <a:pt x="28047" y="48755"/>
                </a:lnTo>
                <a:lnTo>
                  <a:pt x="30816" y="47499"/>
                </a:lnTo>
                <a:lnTo>
                  <a:pt x="33591" y="46241"/>
                </a:lnTo>
                <a:lnTo>
                  <a:pt x="35906" y="44514"/>
                </a:lnTo>
                <a:lnTo>
                  <a:pt x="39593" y="40057"/>
                </a:lnTo>
                <a:lnTo>
                  <a:pt x="40979" y="37404"/>
                </a:lnTo>
                <a:lnTo>
                  <a:pt x="41918" y="34315"/>
                </a:lnTo>
                <a:lnTo>
                  <a:pt x="42847" y="31244"/>
                </a:lnTo>
                <a:lnTo>
                  <a:pt x="43315" y="27879"/>
                </a:lnTo>
                <a:lnTo>
                  <a:pt x="43315" y="20448"/>
                </a:lnTo>
                <a:lnTo>
                  <a:pt x="42872" y="17082"/>
                </a:lnTo>
                <a:lnTo>
                  <a:pt x="41979" y="14072"/>
                </a:lnTo>
                <a:lnTo>
                  <a:pt x="41102" y="11088"/>
                </a:lnTo>
                <a:lnTo>
                  <a:pt x="39787" y="8535"/>
                </a:lnTo>
                <a:lnTo>
                  <a:pt x="38016" y="6440"/>
                </a:lnTo>
                <a:lnTo>
                  <a:pt x="34048" y="2758"/>
                </a:lnTo>
                <a:lnTo>
                  <a:pt x="31403" y="1652"/>
                </a:lnTo>
                <a:lnTo>
                  <a:pt x="28746" y="547"/>
                </a:lnTo>
                <a:lnTo>
                  <a:pt x="25650" y="0"/>
                </a:lnTo>
                <a:lnTo>
                  <a:pt x="18399" y="0"/>
                </a:lnTo>
                <a:lnTo>
                  <a:pt x="15171" y="623"/>
                </a:lnTo>
                <a:lnTo>
                  <a:pt x="12412" y="1844"/>
                </a:lnTo>
                <a:lnTo>
                  <a:pt x="9663" y="3074"/>
                </a:lnTo>
                <a:lnTo>
                  <a:pt x="7348" y="4813"/>
                </a:lnTo>
                <a:lnTo>
                  <a:pt x="8445" y="29337"/>
                </a:lnTo>
                <a:lnTo>
                  <a:pt x="8237" y="24552"/>
                </a:lnTo>
                <a:lnTo>
                  <a:pt x="8237" y="21996"/>
                </a:lnTo>
                <a:lnTo>
                  <a:pt x="8496" y="19634"/>
                </a:lnTo>
                <a:close/>
              </a:path>
              <a:path w="43315" h="49367">
                <a:moveTo>
                  <a:pt x="429" y="32296"/>
                </a:moveTo>
                <a:lnTo>
                  <a:pt x="1296" y="35294"/>
                </a:lnTo>
                <a:lnTo>
                  <a:pt x="2167" y="38279"/>
                </a:lnTo>
                <a:lnTo>
                  <a:pt x="3478" y="40845"/>
                </a:lnTo>
                <a:lnTo>
                  <a:pt x="5242" y="42941"/>
                </a:lnTo>
                <a:lnTo>
                  <a:pt x="9220" y="46634"/>
                </a:lnTo>
                <a:lnTo>
                  <a:pt x="11865" y="47729"/>
                </a:lnTo>
                <a:lnTo>
                  <a:pt x="9316" y="33656"/>
                </a:lnTo>
                <a:lnTo>
                  <a:pt x="8445" y="29337"/>
                </a:lnTo>
                <a:lnTo>
                  <a:pt x="7348" y="4813"/>
                </a:lnTo>
                <a:lnTo>
                  <a:pt x="3672" y="9273"/>
                </a:lnTo>
                <a:lnTo>
                  <a:pt x="2275" y="11926"/>
                </a:lnTo>
                <a:lnTo>
                  <a:pt x="1371" y="15001"/>
                </a:lnTo>
                <a:lnTo>
                  <a:pt x="464" y="18086"/>
                </a:lnTo>
                <a:lnTo>
                  <a:pt x="0" y="21452"/>
                </a:lnTo>
                <a:lnTo>
                  <a:pt x="0" y="28907"/>
                </a:lnTo>
                <a:lnTo>
                  <a:pt x="42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66292" y="3435228"/>
            <a:ext cx="30363" cy="60962"/>
          </a:xfrm>
          <a:custGeom>
            <a:avLst/>
            <a:gdLst/>
            <a:ahLst/>
            <a:cxnLst/>
            <a:rect l="l" t="t" r="r" b="b"/>
            <a:pathLst>
              <a:path w="30363" h="60962">
                <a:moveTo>
                  <a:pt x="10126" y="129"/>
                </a:moveTo>
                <a:lnTo>
                  <a:pt x="7028" y="2095"/>
                </a:lnTo>
                <a:lnTo>
                  <a:pt x="7028" y="12028"/>
                </a:lnTo>
                <a:lnTo>
                  <a:pt x="1922" y="12028"/>
                </a:lnTo>
                <a:lnTo>
                  <a:pt x="321" y="13488"/>
                </a:lnTo>
                <a:lnTo>
                  <a:pt x="0" y="16156"/>
                </a:lnTo>
                <a:lnTo>
                  <a:pt x="0" y="18961"/>
                </a:lnTo>
                <a:lnTo>
                  <a:pt x="1875" y="22226"/>
                </a:lnTo>
                <a:lnTo>
                  <a:pt x="7028" y="22226"/>
                </a:lnTo>
                <a:lnTo>
                  <a:pt x="7028" y="47764"/>
                </a:lnTo>
                <a:lnTo>
                  <a:pt x="7837" y="52110"/>
                </a:lnTo>
                <a:lnTo>
                  <a:pt x="9230" y="55768"/>
                </a:lnTo>
                <a:lnTo>
                  <a:pt x="11545" y="58395"/>
                </a:lnTo>
                <a:lnTo>
                  <a:pt x="14778" y="59997"/>
                </a:lnTo>
                <a:lnTo>
                  <a:pt x="18623" y="60962"/>
                </a:lnTo>
                <a:lnTo>
                  <a:pt x="22810" y="60911"/>
                </a:lnTo>
                <a:lnTo>
                  <a:pt x="26154" y="60389"/>
                </a:lnTo>
                <a:lnTo>
                  <a:pt x="29103" y="59194"/>
                </a:lnTo>
                <a:lnTo>
                  <a:pt x="30265" y="56451"/>
                </a:lnTo>
                <a:lnTo>
                  <a:pt x="30316" y="52171"/>
                </a:lnTo>
                <a:lnTo>
                  <a:pt x="28000" y="49568"/>
                </a:lnTo>
                <a:lnTo>
                  <a:pt x="25380" y="50370"/>
                </a:lnTo>
                <a:lnTo>
                  <a:pt x="22259" y="50421"/>
                </a:lnTo>
                <a:lnTo>
                  <a:pt x="19465" y="47386"/>
                </a:lnTo>
                <a:lnTo>
                  <a:pt x="19102" y="43131"/>
                </a:lnTo>
                <a:lnTo>
                  <a:pt x="19102" y="22226"/>
                </a:lnTo>
                <a:lnTo>
                  <a:pt x="28491" y="22226"/>
                </a:lnTo>
                <a:lnTo>
                  <a:pt x="29566" y="21833"/>
                </a:lnTo>
                <a:lnTo>
                  <a:pt x="30363" y="18961"/>
                </a:lnTo>
                <a:lnTo>
                  <a:pt x="30239" y="14681"/>
                </a:lnTo>
                <a:lnTo>
                  <a:pt x="28440" y="12028"/>
                </a:lnTo>
                <a:lnTo>
                  <a:pt x="19102" y="12028"/>
                </a:lnTo>
                <a:lnTo>
                  <a:pt x="19102" y="2095"/>
                </a:lnTo>
                <a:lnTo>
                  <a:pt x="18623" y="939"/>
                </a:lnTo>
                <a:lnTo>
                  <a:pt x="15988" y="129"/>
                </a:lnTo>
                <a:lnTo>
                  <a:pt x="13040" y="0"/>
                </a:lnTo>
                <a:lnTo>
                  <a:pt x="10126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14710" y="3446114"/>
            <a:ext cx="27485" cy="49377"/>
          </a:xfrm>
          <a:custGeom>
            <a:avLst/>
            <a:gdLst/>
            <a:ahLst/>
            <a:cxnLst/>
            <a:rect l="l" t="t" r="r" b="b"/>
            <a:pathLst>
              <a:path w="27485" h="49377">
                <a:moveTo>
                  <a:pt x="10345" y="8380"/>
                </a:moveTo>
                <a:lnTo>
                  <a:pt x="10345" y="2843"/>
                </a:lnTo>
                <a:lnTo>
                  <a:pt x="8949" y="1181"/>
                </a:lnTo>
                <a:lnTo>
                  <a:pt x="6216" y="849"/>
                </a:lnTo>
                <a:lnTo>
                  <a:pt x="2717" y="965"/>
                </a:lnTo>
                <a:lnTo>
                  <a:pt x="0" y="2843"/>
                </a:lnTo>
                <a:lnTo>
                  <a:pt x="0" y="47383"/>
                </a:lnTo>
                <a:lnTo>
                  <a:pt x="474" y="48498"/>
                </a:lnTo>
                <a:lnTo>
                  <a:pt x="3120" y="49248"/>
                </a:lnTo>
                <a:lnTo>
                  <a:pt x="6057" y="49377"/>
                </a:lnTo>
                <a:lnTo>
                  <a:pt x="8985" y="49248"/>
                </a:lnTo>
                <a:lnTo>
                  <a:pt x="12117" y="47383"/>
                </a:lnTo>
                <a:lnTo>
                  <a:pt x="12117" y="19620"/>
                </a:lnTo>
                <a:lnTo>
                  <a:pt x="13870" y="16916"/>
                </a:lnTo>
                <a:lnTo>
                  <a:pt x="16181" y="14122"/>
                </a:lnTo>
                <a:lnTo>
                  <a:pt x="19010" y="12203"/>
                </a:lnTo>
                <a:lnTo>
                  <a:pt x="21606" y="11783"/>
                </a:lnTo>
                <a:lnTo>
                  <a:pt x="24339" y="12470"/>
                </a:lnTo>
                <a:lnTo>
                  <a:pt x="26884" y="12470"/>
                </a:lnTo>
                <a:lnTo>
                  <a:pt x="27471" y="9928"/>
                </a:lnTo>
                <a:lnTo>
                  <a:pt x="27485" y="3451"/>
                </a:lnTo>
                <a:lnTo>
                  <a:pt x="26308" y="875"/>
                </a:lnTo>
                <a:lnTo>
                  <a:pt x="23576" y="125"/>
                </a:lnTo>
                <a:lnTo>
                  <a:pt x="20850" y="0"/>
                </a:lnTo>
                <a:lnTo>
                  <a:pt x="18154" y="622"/>
                </a:lnTo>
                <a:lnTo>
                  <a:pt x="15460" y="2336"/>
                </a:lnTo>
                <a:lnTo>
                  <a:pt x="12523" y="5345"/>
                </a:lnTo>
                <a:lnTo>
                  <a:pt x="10345" y="8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56753" y="3446118"/>
            <a:ext cx="39211" cy="50215"/>
          </a:xfrm>
          <a:custGeom>
            <a:avLst/>
            <a:gdLst/>
            <a:ahLst/>
            <a:cxnLst/>
            <a:rect l="l" t="t" r="r" b="b"/>
            <a:pathLst>
              <a:path w="39211" h="50215">
                <a:moveTo>
                  <a:pt x="29884" y="48883"/>
                </a:moveTo>
                <a:lnTo>
                  <a:pt x="32713" y="49366"/>
                </a:lnTo>
                <a:lnTo>
                  <a:pt x="36530" y="49312"/>
                </a:lnTo>
                <a:lnTo>
                  <a:pt x="39211" y="47523"/>
                </a:lnTo>
                <a:lnTo>
                  <a:pt x="39211" y="14504"/>
                </a:lnTo>
                <a:lnTo>
                  <a:pt x="38859" y="11850"/>
                </a:lnTo>
                <a:lnTo>
                  <a:pt x="37447" y="7405"/>
                </a:lnTo>
                <a:lnTo>
                  <a:pt x="34780" y="4165"/>
                </a:lnTo>
                <a:lnTo>
                  <a:pt x="31277" y="1703"/>
                </a:lnTo>
                <a:lnTo>
                  <a:pt x="26503" y="331"/>
                </a:lnTo>
                <a:lnTo>
                  <a:pt x="23616" y="0"/>
                </a:lnTo>
                <a:lnTo>
                  <a:pt x="20261" y="0"/>
                </a:lnTo>
                <a:lnTo>
                  <a:pt x="16523" y="151"/>
                </a:lnTo>
                <a:lnTo>
                  <a:pt x="12960" y="788"/>
                </a:lnTo>
                <a:lnTo>
                  <a:pt x="9803" y="1703"/>
                </a:lnTo>
                <a:lnTo>
                  <a:pt x="5861" y="3315"/>
                </a:lnTo>
                <a:lnTo>
                  <a:pt x="3056" y="5396"/>
                </a:lnTo>
                <a:lnTo>
                  <a:pt x="2350" y="7948"/>
                </a:lnTo>
                <a:lnTo>
                  <a:pt x="2495" y="11073"/>
                </a:lnTo>
                <a:lnTo>
                  <a:pt x="3855" y="13906"/>
                </a:lnTo>
                <a:lnTo>
                  <a:pt x="6508" y="13333"/>
                </a:lnTo>
                <a:lnTo>
                  <a:pt x="9573" y="11785"/>
                </a:lnTo>
                <a:lnTo>
                  <a:pt x="12190" y="10706"/>
                </a:lnTo>
                <a:lnTo>
                  <a:pt x="15365" y="9752"/>
                </a:lnTo>
                <a:lnTo>
                  <a:pt x="19196" y="9536"/>
                </a:lnTo>
                <a:lnTo>
                  <a:pt x="23065" y="10033"/>
                </a:lnTo>
                <a:lnTo>
                  <a:pt x="26197" y="12279"/>
                </a:lnTo>
                <a:lnTo>
                  <a:pt x="27191" y="15252"/>
                </a:lnTo>
                <a:lnTo>
                  <a:pt x="27324" y="17870"/>
                </a:lnTo>
                <a:lnTo>
                  <a:pt x="27324" y="20562"/>
                </a:lnTo>
                <a:lnTo>
                  <a:pt x="19329" y="20562"/>
                </a:lnTo>
                <a:lnTo>
                  <a:pt x="15962" y="20854"/>
                </a:lnTo>
                <a:lnTo>
                  <a:pt x="13086" y="21462"/>
                </a:lnTo>
                <a:lnTo>
                  <a:pt x="10195" y="22061"/>
                </a:lnTo>
                <a:lnTo>
                  <a:pt x="7772" y="22975"/>
                </a:lnTo>
                <a:lnTo>
                  <a:pt x="3902" y="25487"/>
                </a:lnTo>
                <a:lnTo>
                  <a:pt x="1469" y="28968"/>
                </a:lnTo>
                <a:lnTo>
                  <a:pt x="0" y="33134"/>
                </a:lnTo>
                <a:lnTo>
                  <a:pt x="0" y="35736"/>
                </a:lnTo>
                <a:lnTo>
                  <a:pt x="378" y="40233"/>
                </a:lnTo>
                <a:lnTo>
                  <a:pt x="1918" y="43826"/>
                </a:lnTo>
                <a:lnTo>
                  <a:pt x="4392" y="46544"/>
                </a:lnTo>
                <a:lnTo>
                  <a:pt x="7442" y="48679"/>
                </a:lnTo>
                <a:lnTo>
                  <a:pt x="11261" y="49899"/>
                </a:lnTo>
                <a:lnTo>
                  <a:pt x="11822" y="34239"/>
                </a:lnTo>
                <a:lnTo>
                  <a:pt x="13464" y="30836"/>
                </a:lnTo>
                <a:lnTo>
                  <a:pt x="16333" y="29196"/>
                </a:lnTo>
                <a:lnTo>
                  <a:pt x="19084" y="28601"/>
                </a:lnTo>
                <a:lnTo>
                  <a:pt x="22708" y="28446"/>
                </a:lnTo>
                <a:lnTo>
                  <a:pt x="27324" y="28446"/>
                </a:lnTo>
                <a:lnTo>
                  <a:pt x="27324" y="36042"/>
                </a:lnTo>
                <a:lnTo>
                  <a:pt x="25855" y="37757"/>
                </a:lnTo>
                <a:lnTo>
                  <a:pt x="22979" y="39980"/>
                </a:lnTo>
                <a:lnTo>
                  <a:pt x="19980" y="41338"/>
                </a:lnTo>
                <a:lnTo>
                  <a:pt x="16254" y="41338"/>
                </a:lnTo>
                <a:lnTo>
                  <a:pt x="15631" y="50215"/>
                </a:lnTo>
                <a:lnTo>
                  <a:pt x="18399" y="50215"/>
                </a:lnTo>
                <a:lnTo>
                  <a:pt x="20909" y="49668"/>
                </a:lnTo>
                <a:lnTo>
                  <a:pt x="25427" y="47472"/>
                </a:lnTo>
                <a:lnTo>
                  <a:pt x="29196" y="43981"/>
                </a:lnTo>
                <a:lnTo>
                  <a:pt x="29196" y="47523"/>
                </a:lnTo>
                <a:lnTo>
                  <a:pt x="29884" y="48883"/>
                </a:lnTo>
                <a:close/>
              </a:path>
              <a:path w="39211" h="50215">
                <a:moveTo>
                  <a:pt x="16254" y="41338"/>
                </a:moveTo>
                <a:lnTo>
                  <a:pt x="13536" y="39739"/>
                </a:lnTo>
                <a:lnTo>
                  <a:pt x="11822" y="37198"/>
                </a:lnTo>
                <a:lnTo>
                  <a:pt x="11822" y="34239"/>
                </a:lnTo>
                <a:lnTo>
                  <a:pt x="11261" y="49899"/>
                </a:lnTo>
                <a:lnTo>
                  <a:pt x="15631" y="50215"/>
                </a:lnTo>
                <a:lnTo>
                  <a:pt x="16254" y="413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817536" y="3446122"/>
            <a:ext cx="41014" cy="49366"/>
          </a:xfrm>
          <a:custGeom>
            <a:avLst/>
            <a:gdLst/>
            <a:ahLst/>
            <a:cxnLst/>
            <a:rect l="l" t="t" r="r" b="b"/>
            <a:pathLst>
              <a:path w="41014" h="49366">
                <a:moveTo>
                  <a:pt x="9010" y="49236"/>
                </a:moveTo>
                <a:lnTo>
                  <a:pt x="12142" y="47372"/>
                </a:lnTo>
                <a:lnTo>
                  <a:pt x="12142" y="17768"/>
                </a:lnTo>
                <a:lnTo>
                  <a:pt x="15476" y="13830"/>
                </a:lnTo>
                <a:lnTo>
                  <a:pt x="18622" y="11504"/>
                </a:lnTo>
                <a:lnTo>
                  <a:pt x="21718" y="10921"/>
                </a:lnTo>
                <a:lnTo>
                  <a:pt x="24914" y="11645"/>
                </a:lnTo>
                <a:lnTo>
                  <a:pt x="27730" y="14579"/>
                </a:lnTo>
                <a:lnTo>
                  <a:pt x="28784" y="18096"/>
                </a:lnTo>
                <a:lnTo>
                  <a:pt x="28929" y="21959"/>
                </a:lnTo>
                <a:lnTo>
                  <a:pt x="28929" y="47372"/>
                </a:lnTo>
                <a:lnTo>
                  <a:pt x="29418" y="48488"/>
                </a:lnTo>
                <a:lnTo>
                  <a:pt x="32039" y="49236"/>
                </a:lnTo>
                <a:lnTo>
                  <a:pt x="35002" y="49366"/>
                </a:lnTo>
                <a:lnTo>
                  <a:pt x="37904" y="49236"/>
                </a:lnTo>
                <a:lnTo>
                  <a:pt x="41014" y="47372"/>
                </a:lnTo>
                <a:lnTo>
                  <a:pt x="41014" y="16638"/>
                </a:lnTo>
                <a:lnTo>
                  <a:pt x="40744" y="13867"/>
                </a:lnTo>
                <a:lnTo>
                  <a:pt x="40196" y="11581"/>
                </a:lnTo>
                <a:lnTo>
                  <a:pt x="38750" y="7278"/>
                </a:lnTo>
                <a:lnTo>
                  <a:pt x="36287" y="3836"/>
                </a:lnTo>
                <a:lnTo>
                  <a:pt x="32655" y="1497"/>
                </a:lnTo>
                <a:lnTo>
                  <a:pt x="28195" y="0"/>
                </a:lnTo>
                <a:lnTo>
                  <a:pt x="22614" y="0"/>
                </a:lnTo>
                <a:lnTo>
                  <a:pt x="20052" y="661"/>
                </a:lnTo>
                <a:lnTo>
                  <a:pt x="17607" y="1993"/>
                </a:lnTo>
                <a:lnTo>
                  <a:pt x="12721" y="5309"/>
                </a:lnTo>
                <a:lnTo>
                  <a:pt x="10356" y="7976"/>
                </a:lnTo>
                <a:lnTo>
                  <a:pt x="10356" y="2833"/>
                </a:lnTo>
                <a:lnTo>
                  <a:pt x="8952" y="1169"/>
                </a:lnTo>
                <a:lnTo>
                  <a:pt x="6234" y="838"/>
                </a:lnTo>
                <a:lnTo>
                  <a:pt x="2731" y="963"/>
                </a:lnTo>
                <a:lnTo>
                  <a:pt x="0" y="2833"/>
                </a:lnTo>
                <a:lnTo>
                  <a:pt x="0" y="47372"/>
                </a:lnTo>
                <a:lnTo>
                  <a:pt x="488" y="48488"/>
                </a:lnTo>
                <a:lnTo>
                  <a:pt x="3135" y="49236"/>
                </a:lnTo>
                <a:lnTo>
                  <a:pt x="6073" y="49366"/>
                </a:lnTo>
                <a:lnTo>
                  <a:pt x="9010" y="492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877426" y="3446118"/>
            <a:ext cx="32773" cy="50215"/>
          </a:xfrm>
          <a:custGeom>
            <a:avLst/>
            <a:gdLst/>
            <a:ahLst/>
            <a:cxnLst/>
            <a:rect l="l" t="t" r="r" b="b"/>
            <a:pathLst>
              <a:path w="32773" h="50215">
                <a:moveTo>
                  <a:pt x="32773" y="34786"/>
                </a:moveTo>
                <a:lnTo>
                  <a:pt x="32773" y="32767"/>
                </a:lnTo>
                <a:lnTo>
                  <a:pt x="31870" y="29530"/>
                </a:lnTo>
                <a:lnTo>
                  <a:pt x="29458" y="25707"/>
                </a:lnTo>
                <a:lnTo>
                  <a:pt x="26064" y="22999"/>
                </a:lnTo>
                <a:lnTo>
                  <a:pt x="23519" y="21643"/>
                </a:lnTo>
                <a:lnTo>
                  <a:pt x="20908" y="20537"/>
                </a:lnTo>
                <a:lnTo>
                  <a:pt x="17103" y="19100"/>
                </a:lnTo>
                <a:lnTo>
                  <a:pt x="13978" y="17538"/>
                </a:lnTo>
                <a:lnTo>
                  <a:pt x="11653" y="14659"/>
                </a:lnTo>
                <a:lnTo>
                  <a:pt x="12293" y="11177"/>
                </a:lnTo>
                <a:lnTo>
                  <a:pt x="15170" y="9222"/>
                </a:lnTo>
                <a:lnTo>
                  <a:pt x="18007" y="8877"/>
                </a:lnTo>
                <a:lnTo>
                  <a:pt x="20908" y="9057"/>
                </a:lnTo>
                <a:lnTo>
                  <a:pt x="24375" y="10137"/>
                </a:lnTo>
                <a:lnTo>
                  <a:pt x="26970" y="11304"/>
                </a:lnTo>
                <a:lnTo>
                  <a:pt x="29602" y="12002"/>
                </a:lnTo>
                <a:lnTo>
                  <a:pt x="30347" y="9413"/>
                </a:lnTo>
                <a:lnTo>
                  <a:pt x="30347" y="6375"/>
                </a:lnTo>
                <a:lnTo>
                  <a:pt x="29714" y="3416"/>
                </a:lnTo>
                <a:lnTo>
                  <a:pt x="26970" y="1677"/>
                </a:lnTo>
                <a:lnTo>
                  <a:pt x="24058" y="737"/>
                </a:lnTo>
                <a:lnTo>
                  <a:pt x="20372" y="104"/>
                </a:lnTo>
                <a:lnTo>
                  <a:pt x="15019" y="0"/>
                </a:lnTo>
                <a:lnTo>
                  <a:pt x="10429" y="1043"/>
                </a:lnTo>
                <a:lnTo>
                  <a:pt x="6428" y="2731"/>
                </a:lnTo>
                <a:lnTo>
                  <a:pt x="3416" y="5259"/>
                </a:lnTo>
                <a:lnTo>
                  <a:pt x="1442" y="8561"/>
                </a:lnTo>
                <a:lnTo>
                  <a:pt x="259" y="12293"/>
                </a:lnTo>
                <a:lnTo>
                  <a:pt x="259" y="16523"/>
                </a:lnTo>
                <a:lnTo>
                  <a:pt x="1137" y="19814"/>
                </a:lnTo>
                <a:lnTo>
                  <a:pt x="2509" y="22593"/>
                </a:lnTo>
                <a:lnTo>
                  <a:pt x="5579" y="25617"/>
                </a:lnTo>
                <a:lnTo>
                  <a:pt x="9316" y="27726"/>
                </a:lnTo>
                <a:lnTo>
                  <a:pt x="11926" y="28868"/>
                </a:lnTo>
                <a:lnTo>
                  <a:pt x="15659" y="30304"/>
                </a:lnTo>
                <a:lnTo>
                  <a:pt x="18719" y="31878"/>
                </a:lnTo>
                <a:lnTo>
                  <a:pt x="20984" y="34786"/>
                </a:lnTo>
                <a:lnTo>
                  <a:pt x="20509" y="38087"/>
                </a:lnTo>
                <a:lnTo>
                  <a:pt x="17726" y="40502"/>
                </a:lnTo>
                <a:lnTo>
                  <a:pt x="15058" y="41071"/>
                </a:lnTo>
                <a:lnTo>
                  <a:pt x="12228" y="41071"/>
                </a:lnTo>
                <a:lnTo>
                  <a:pt x="9316" y="40424"/>
                </a:lnTo>
                <a:lnTo>
                  <a:pt x="5731" y="39027"/>
                </a:lnTo>
                <a:lnTo>
                  <a:pt x="3157" y="37670"/>
                </a:lnTo>
                <a:lnTo>
                  <a:pt x="168" y="38736"/>
                </a:lnTo>
                <a:lnTo>
                  <a:pt x="0" y="41634"/>
                </a:lnTo>
                <a:lnTo>
                  <a:pt x="111" y="44197"/>
                </a:lnTo>
                <a:lnTo>
                  <a:pt x="1468" y="46940"/>
                </a:lnTo>
                <a:lnTo>
                  <a:pt x="4528" y="48516"/>
                </a:lnTo>
                <a:lnTo>
                  <a:pt x="8143" y="49593"/>
                </a:lnTo>
                <a:lnTo>
                  <a:pt x="11076" y="50090"/>
                </a:lnTo>
                <a:lnTo>
                  <a:pt x="16869" y="50215"/>
                </a:lnTo>
                <a:lnTo>
                  <a:pt x="19331" y="49888"/>
                </a:lnTo>
                <a:lnTo>
                  <a:pt x="23886" y="48592"/>
                </a:lnTo>
                <a:lnTo>
                  <a:pt x="27536" y="46316"/>
                </a:lnTo>
                <a:lnTo>
                  <a:pt x="30485" y="43408"/>
                </a:lnTo>
                <a:lnTo>
                  <a:pt x="32320" y="39549"/>
                </a:lnTo>
                <a:lnTo>
                  <a:pt x="32773" y="347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924088" y="3425295"/>
            <a:ext cx="30755" cy="70067"/>
          </a:xfrm>
          <a:custGeom>
            <a:avLst/>
            <a:gdLst/>
            <a:ahLst/>
            <a:cxnLst/>
            <a:rect l="l" t="t" r="r" b="b"/>
            <a:pathLst>
              <a:path w="30755" h="70067">
                <a:moveTo>
                  <a:pt x="19296" y="21960"/>
                </a:moveTo>
                <a:lnTo>
                  <a:pt x="19296" y="16449"/>
                </a:lnTo>
                <a:lnTo>
                  <a:pt x="19786" y="13274"/>
                </a:lnTo>
                <a:lnTo>
                  <a:pt x="22072" y="10515"/>
                </a:lnTo>
                <a:lnTo>
                  <a:pt x="25049" y="10083"/>
                </a:lnTo>
                <a:lnTo>
                  <a:pt x="28047" y="10772"/>
                </a:lnTo>
                <a:lnTo>
                  <a:pt x="30596" y="9601"/>
                </a:lnTo>
                <a:lnTo>
                  <a:pt x="30755" y="6692"/>
                </a:lnTo>
                <a:lnTo>
                  <a:pt x="30596" y="3622"/>
                </a:lnTo>
                <a:lnTo>
                  <a:pt x="28491" y="1029"/>
                </a:lnTo>
                <a:lnTo>
                  <a:pt x="25859" y="331"/>
                </a:lnTo>
                <a:lnTo>
                  <a:pt x="22294" y="0"/>
                </a:lnTo>
                <a:lnTo>
                  <a:pt x="19688" y="0"/>
                </a:lnTo>
                <a:lnTo>
                  <a:pt x="17432" y="382"/>
                </a:lnTo>
                <a:lnTo>
                  <a:pt x="13627" y="1918"/>
                </a:lnTo>
                <a:lnTo>
                  <a:pt x="10811" y="4572"/>
                </a:lnTo>
                <a:lnTo>
                  <a:pt x="8669" y="7988"/>
                </a:lnTo>
                <a:lnTo>
                  <a:pt x="7517" y="12534"/>
                </a:lnTo>
                <a:lnTo>
                  <a:pt x="7222" y="15191"/>
                </a:lnTo>
                <a:lnTo>
                  <a:pt x="7222" y="21960"/>
                </a:lnTo>
                <a:lnTo>
                  <a:pt x="1887" y="21960"/>
                </a:lnTo>
                <a:lnTo>
                  <a:pt x="321" y="23421"/>
                </a:lnTo>
                <a:lnTo>
                  <a:pt x="0" y="26085"/>
                </a:lnTo>
                <a:lnTo>
                  <a:pt x="0" y="28893"/>
                </a:lnTo>
                <a:lnTo>
                  <a:pt x="1836" y="32158"/>
                </a:lnTo>
                <a:lnTo>
                  <a:pt x="7222" y="32158"/>
                </a:lnTo>
                <a:lnTo>
                  <a:pt x="7222" y="68199"/>
                </a:lnTo>
                <a:lnTo>
                  <a:pt x="7664" y="69317"/>
                </a:lnTo>
                <a:lnTo>
                  <a:pt x="10332" y="70067"/>
                </a:lnTo>
                <a:lnTo>
                  <a:pt x="16186" y="70067"/>
                </a:lnTo>
                <a:lnTo>
                  <a:pt x="19296" y="68199"/>
                </a:lnTo>
                <a:lnTo>
                  <a:pt x="19296" y="32158"/>
                </a:lnTo>
                <a:lnTo>
                  <a:pt x="27144" y="32158"/>
                </a:lnTo>
                <a:lnTo>
                  <a:pt x="28220" y="31762"/>
                </a:lnTo>
                <a:lnTo>
                  <a:pt x="29016" y="28893"/>
                </a:lnTo>
                <a:lnTo>
                  <a:pt x="28905" y="24613"/>
                </a:lnTo>
                <a:lnTo>
                  <a:pt x="27144" y="21960"/>
                </a:lnTo>
                <a:lnTo>
                  <a:pt x="19296" y="21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967375" y="3446122"/>
            <a:ext cx="32810" cy="50215"/>
          </a:xfrm>
          <a:custGeom>
            <a:avLst/>
            <a:gdLst/>
            <a:ahLst/>
            <a:cxnLst/>
            <a:rect l="l" t="t" r="r" b="b"/>
            <a:pathLst>
              <a:path w="32810" h="50215">
                <a:moveTo>
                  <a:pt x="14691" y="35891"/>
                </a:moveTo>
                <a:lnTo>
                  <a:pt x="15328" y="49668"/>
                </a:lnTo>
                <a:lnTo>
                  <a:pt x="18648" y="50215"/>
                </a:lnTo>
                <a:lnTo>
                  <a:pt x="26421" y="50215"/>
                </a:lnTo>
                <a:lnTo>
                  <a:pt x="29862" y="49593"/>
                </a:lnTo>
                <a:lnTo>
                  <a:pt x="32810" y="48361"/>
                </a:lnTo>
                <a:lnTo>
                  <a:pt x="32494" y="33324"/>
                </a:lnTo>
                <a:lnTo>
                  <a:pt x="30989" y="36183"/>
                </a:lnTo>
                <a:lnTo>
                  <a:pt x="27669" y="39152"/>
                </a:lnTo>
                <a:lnTo>
                  <a:pt x="24731" y="40182"/>
                </a:lnTo>
                <a:lnTo>
                  <a:pt x="20909" y="40182"/>
                </a:lnTo>
                <a:lnTo>
                  <a:pt x="17903" y="39052"/>
                </a:lnTo>
                <a:lnTo>
                  <a:pt x="14691" y="35891"/>
                </a:lnTo>
                <a:close/>
              </a:path>
              <a:path w="32810" h="50215">
                <a:moveTo>
                  <a:pt x="12503" y="48563"/>
                </a:moveTo>
                <a:lnTo>
                  <a:pt x="15328" y="49668"/>
                </a:lnTo>
                <a:lnTo>
                  <a:pt x="14691" y="35891"/>
                </a:lnTo>
                <a:lnTo>
                  <a:pt x="13345" y="32906"/>
                </a:lnTo>
                <a:lnTo>
                  <a:pt x="12636" y="29209"/>
                </a:lnTo>
                <a:lnTo>
                  <a:pt x="12452" y="24994"/>
                </a:lnTo>
                <a:lnTo>
                  <a:pt x="12672" y="20537"/>
                </a:lnTo>
                <a:lnTo>
                  <a:pt x="13543" y="16840"/>
                </a:lnTo>
                <a:lnTo>
                  <a:pt x="15059" y="13945"/>
                </a:lnTo>
                <a:lnTo>
                  <a:pt x="18378" y="10947"/>
                </a:lnTo>
                <a:lnTo>
                  <a:pt x="21301" y="9931"/>
                </a:lnTo>
                <a:lnTo>
                  <a:pt x="25124" y="9931"/>
                </a:lnTo>
                <a:lnTo>
                  <a:pt x="28122" y="11073"/>
                </a:lnTo>
                <a:lnTo>
                  <a:pt x="31316" y="14273"/>
                </a:lnTo>
                <a:lnTo>
                  <a:pt x="32702" y="17232"/>
                </a:lnTo>
                <a:lnTo>
                  <a:pt x="33361" y="20929"/>
                </a:lnTo>
                <a:lnTo>
                  <a:pt x="33534" y="25145"/>
                </a:lnTo>
                <a:lnTo>
                  <a:pt x="33328" y="29627"/>
                </a:lnTo>
                <a:lnTo>
                  <a:pt x="32494" y="33324"/>
                </a:lnTo>
                <a:lnTo>
                  <a:pt x="32810" y="48361"/>
                </a:lnTo>
                <a:lnTo>
                  <a:pt x="35773" y="47130"/>
                </a:lnTo>
                <a:lnTo>
                  <a:pt x="38224" y="45388"/>
                </a:lnTo>
                <a:lnTo>
                  <a:pt x="42127" y="40855"/>
                </a:lnTo>
                <a:lnTo>
                  <a:pt x="43585" y="38163"/>
                </a:lnTo>
                <a:lnTo>
                  <a:pt x="44554" y="35027"/>
                </a:lnTo>
                <a:lnTo>
                  <a:pt x="45518" y="31902"/>
                </a:lnTo>
                <a:lnTo>
                  <a:pt x="46008" y="28446"/>
                </a:lnTo>
                <a:lnTo>
                  <a:pt x="46008" y="20688"/>
                </a:lnTo>
                <a:lnTo>
                  <a:pt x="45543" y="17181"/>
                </a:lnTo>
                <a:lnTo>
                  <a:pt x="44650" y="14122"/>
                </a:lnTo>
                <a:lnTo>
                  <a:pt x="43755" y="11062"/>
                </a:lnTo>
                <a:lnTo>
                  <a:pt x="42386" y="8484"/>
                </a:lnTo>
                <a:lnTo>
                  <a:pt x="40539" y="6375"/>
                </a:lnTo>
                <a:lnTo>
                  <a:pt x="36349" y="2692"/>
                </a:lnTo>
                <a:lnTo>
                  <a:pt x="33534" y="1612"/>
                </a:lnTo>
                <a:lnTo>
                  <a:pt x="30718" y="547"/>
                </a:lnTo>
                <a:lnTo>
                  <a:pt x="27374" y="0"/>
                </a:lnTo>
                <a:lnTo>
                  <a:pt x="19577" y="0"/>
                </a:lnTo>
                <a:lnTo>
                  <a:pt x="16139" y="608"/>
                </a:lnTo>
                <a:lnTo>
                  <a:pt x="13211" y="1842"/>
                </a:lnTo>
                <a:lnTo>
                  <a:pt x="10274" y="3073"/>
                </a:lnTo>
                <a:lnTo>
                  <a:pt x="7823" y="4801"/>
                </a:lnTo>
                <a:lnTo>
                  <a:pt x="3906" y="9309"/>
                </a:lnTo>
                <a:lnTo>
                  <a:pt x="2437" y="12001"/>
                </a:lnTo>
                <a:lnTo>
                  <a:pt x="1469" y="15137"/>
                </a:lnTo>
                <a:lnTo>
                  <a:pt x="490" y="18287"/>
                </a:lnTo>
                <a:lnTo>
                  <a:pt x="0" y="21753"/>
                </a:lnTo>
                <a:lnTo>
                  <a:pt x="0" y="29476"/>
                </a:lnTo>
                <a:lnTo>
                  <a:pt x="443" y="32967"/>
                </a:lnTo>
                <a:lnTo>
                  <a:pt x="1346" y="36028"/>
                </a:lnTo>
                <a:lnTo>
                  <a:pt x="2242" y="39103"/>
                </a:lnTo>
                <a:lnTo>
                  <a:pt x="3625" y="41680"/>
                </a:lnTo>
                <a:lnTo>
                  <a:pt x="5482" y="43775"/>
                </a:lnTo>
                <a:lnTo>
                  <a:pt x="9687" y="47472"/>
                </a:lnTo>
                <a:lnTo>
                  <a:pt x="12503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32413" y="3446114"/>
            <a:ext cx="27485" cy="49377"/>
          </a:xfrm>
          <a:custGeom>
            <a:avLst/>
            <a:gdLst/>
            <a:ahLst/>
            <a:cxnLst/>
            <a:rect l="l" t="t" r="r" b="b"/>
            <a:pathLst>
              <a:path w="27485" h="49377">
                <a:moveTo>
                  <a:pt x="10342" y="8380"/>
                </a:moveTo>
                <a:lnTo>
                  <a:pt x="10342" y="2843"/>
                </a:lnTo>
                <a:lnTo>
                  <a:pt x="8949" y="1181"/>
                </a:lnTo>
                <a:lnTo>
                  <a:pt x="6216" y="849"/>
                </a:lnTo>
                <a:lnTo>
                  <a:pt x="2717" y="965"/>
                </a:lnTo>
                <a:lnTo>
                  <a:pt x="0" y="2843"/>
                </a:lnTo>
                <a:lnTo>
                  <a:pt x="0" y="47383"/>
                </a:lnTo>
                <a:lnTo>
                  <a:pt x="478" y="48498"/>
                </a:lnTo>
                <a:lnTo>
                  <a:pt x="3121" y="49248"/>
                </a:lnTo>
                <a:lnTo>
                  <a:pt x="6061" y="49377"/>
                </a:lnTo>
                <a:lnTo>
                  <a:pt x="8985" y="49248"/>
                </a:lnTo>
                <a:lnTo>
                  <a:pt x="12120" y="47383"/>
                </a:lnTo>
                <a:lnTo>
                  <a:pt x="12120" y="19620"/>
                </a:lnTo>
                <a:lnTo>
                  <a:pt x="13859" y="16916"/>
                </a:lnTo>
                <a:lnTo>
                  <a:pt x="16184" y="14122"/>
                </a:lnTo>
                <a:lnTo>
                  <a:pt x="19000" y="12203"/>
                </a:lnTo>
                <a:lnTo>
                  <a:pt x="21610" y="11783"/>
                </a:lnTo>
                <a:lnTo>
                  <a:pt x="24339" y="12470"/>
                </a:lnTo>
                <a:lnTo>
                  <a:pt x="26884" y="12470"/>
                </a:lnTo>
                <a:lnTo>
                  <a:pt x="27475" y="9928"/>
                </a:lnTo>
                <a:lnTo>
                  <a:pt x="27485" y="3451"/>
                </a:lnTo>
                <a:lnTo>
                  <a:pt x="26311" y="875"/>
                </a:lnTo>
                <a:lnTo>
                  <a:pt x="23580" y="125"/>
                </a:lnTo>
                <a:lnTo>
                  <a:pt x="20847" y="0"/>
                </a:lnTo>
                <a:lnTo>
                  <a:pt x="18144" y="622"/>
                </a:lnTo>
                <a:lnTo>
                  <a:pt x="15462" y="2336"/>
                </a:lnTo>
                <a:lnTo>
                  <a:pt x="12524" y="5345"/>
                </a:lnTo>
                <a:lnTo>
                  <a:pt x="10342" y="8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77093" y="3446122"/>
            <a:ext cx="68291" cy="49366"/>
          </a:xfrm>
          <a:custGeom>
            <a:avLst/>
            <a:gdLst/>
            <a:ahLst/>
            <a:cxnLst/>
            <a:rect l="l" t="t" r="r" b="b"/>
            <a:pathLst>
              <a:path w="68291" h="49366">
                <a:moveTo>
                  <a:pt x="8999" y="49236"/>
                </a:moveTo>
                <a:lnTo>
                  <a:pt x="12124" y="47372"/>
                </a:lnTo>
                <a:lnTo>
                  <a:pt x="12124" y="17768"/>
                </a:lnTo>
                <a:lnTo>
                  <a:pt x="15415" y="13830"/>
                </a:lnTo>
                <a:lnTo>
                  <a:pt x="18366" y="11504"/>
                </a:lnTo>
                <a:lnTo>
                  <a:pt x="21315" y="10921"/>
                </a:lnTo>
                <a:lnTo>
                  <a:pt x="24353" y="11645"/>
                </a:lnTo>
                <a:lnTo>
                  <a:pt x="27021" y="14579"/>
                </a:lnTo>
                <a:lnTo>
                  <a:pt x="27964" y="18096"/>
                </a:lnTo>
                <a:lnTo>
                  <a:pt x="28111" y="20954"/>
                </a:lnTo>
                <a:lnTo>
                  <a:pt x="28111" y="47372"/>
                </a:lnTo>
                <a:lnTo>
                  <a:pt x="28590" y="48488"/>
                </a:lnTo>
                <a:lnTo>
                  <a:pt x="31233" y="49236"/>
                </a:lnTo>
                <a:lnTo>
                  <a:pt x="34170" y="49366"/>
                </a:lnTo>
                <a:lnTo>
                  <a:pt x="37047" y="49236"/>
                </a:lnTo>
                <a:lnTo>
                  <a:pt x="40182" y="47372"/>
                </a:lnTo>
                <a:lnTo>
                  <a:pt x="40182" y="17768"/>
                </a:lnTo>
                <a:lnTo>
                  <a:pt x="43526" y="13830"/>
                </a:lnTo>
                <a:lnTo>
                  <a:pt x="46475" y="11504"/>
                </a:lnTo>
                <a:lnTo>
                  <a:pt x="49377" y="10921"/>
                </a:lnTo>
                <a:lnTo>
                  <a:pt x="52426" y="11645"/>
                </a:lnTo>
                <a:lnTo>
                  <a:pt x="55107" y="14579"/>
                </a:lnTo>
                <a:lnTo>
                  <a:pt x="56076" y="18096"/>
                </a:lnTo>
                <a:lnTo>
                  <a:pt x="56206" y="20954"/>
                </a:lnTo>
                <a:lnTo>
                  <a:pt x="56206" y="47372"/>
                </a:lnTo>
                <a:lnTo>
                  <a:pt x="56649" y="48488"/>
                </a:lnTo>
                <a:lnTo>
                  <a:pt x="59291" y="49236"/>
                </a:lnTo>
                <a:lnTo>
                  <a:pt x="62279" y="49366"/>
                </a:lnTo>
                <a:lnTo>
                  <a:pt x="65206" y="49236"/>
                </a:lnTo>
                <a:lnTo>
                  <a:pt x="68291" y="47372"/>
                </a:lnTo>
                <a:lnTo>
                  <a:pt x="68291" y="16308"/>
                </a:lnTo>
                <a:lnTo>
                  <a:pt x="67520" y="11581"/>
                </a:lnTo>
                <a:lnTo>
                  <a:pt x="66149" y="7278"/>
                </a:lnTo>
                <a:lnTo>
                  <a:pt x="63737" y="3836"/>
                </a:lnTo>
                <a:lnTo>
                  <a:pt x="60199" y="1497"/>
                </a:lnTo>
                <a:lnTo>
                  <a:pt x="55839" y="0"/>
                </a:lnTo>
                <a:lnTo>
                  <a:pt x="51728" y="0"/>
                </a:lnTo>
                <a:lnTo>
                  <a:pt x="48102" y="787"/>
                </a:lnTo>
                <a:lnTo>
                  <a:pt x="44491" y="2566"/>
                </a:lnTo>
                <a:lnTo>
                  <a:pt x="40805" y="5460"/>
                </a:lnTo>
                <a:lnTo>
                  <a:pt x="37037" y="5792"/>
                </a:lnTo>
                <a:lnTo>
                  <a:pt x="34480" y="2933"/>
                </a:lnTo>
                <a:lnTo>
                  <a:pt x="31013" y="953"/>
                </a:lnTo>
                <a:lnTo>
                  <a:pt x="28183" y="179"/>
                </a:lnTo>
                <a:lnTo>
                  <a:pt x="24832" y="0"/>
                </a:lnTo>
                <a:lnTo>
                  <a:pt x="22258" y="0"/>
                </a:lnTo>
                <a:lnTo>
                  <a:pt x="17444" y="1993"/>
                </a:lnTo>
                <a:lnTo>
                  <a:pt x="12721" y="5309"/>
                </a:lnTo>
                <a:lnTo>
                  <a:pt x="10360" y="7976"/>
                </a:lnTo>
                <a:lnTo>
                  <a:pt x="10360" y="2833"/>
                </a:lnTo>
                <a:lnTo>
                  <a:pt x="8942" y="1169"/>
                </a:lnTo>
                <a:lnTo>
                  <a:pt x="6234" y="838"/>
                </a:lnTo>
                <a:lnTo>
                  <a:pt x="2731" y="963"/>
                </a:lnTo>
                <a:lnTo>
                  <a:pt x="0" y="2833"/>
                </a:lnTo>
                <a:lnTo>
                  <a:pt x="0" y="47372"/>
                </a:lnTo>
                <a:lnTo>
                  <a:pt x="478" y="48488"/>
                </a:lnTo>
                <a:lnTo>
                  <a:pt x="3135" y="49236"/>
                </a:lnTo>
                <a:lnTo>
                  <a:pt x="6061" y="49366"/>
                </a:lnTo>
                <a:lnTo>
                  <a:pt x="8999" y="492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94236" y="3447472"/>
            <a:ext cx="65344" cy="48016"/>
          </a:xfrm>
          <a:custGeom>
            <a:avLst/>
            <a:gdLst/>
            <a:ahLst/>
            <a:cxnLst/>
            <a:rect l="l" t="t" r="r" b="b"/>
            <a:pathLst>
              <a:path w="65344" h="48016">
                <a:moveTo>
                  <a:pt x="0" y="899"/>
                </a:moveTo>
                <a:lnTo>
                  <a:pt x="367" y="3530"/>
                </a:lnTo>
                <a:lnTo>
                  <a:pt x="13039" y="46212"/>
                </a:lnTo>
                <a:lnTo>
                  <a:pt x="14752" y="47739"/>
                </a:lnTo>
                <a:lnTo>
                  <a:pt x="17326" y="48016"/>
                </a:lnTo>
                <a:lnTo>
                  <a:pt x="20750" y="47941"/>
                </a:lnTo>
                <a:lnTo>
                  <a:pt x="23764" y="46212"/>
                </a:lnTo>
                <a:lnTo>
                  <a:pt x="32184" y="13614"/>
                </a:lnTo>
                <a:lnTo>
                  <a:pt x="32382" y="13614"/>
                </a:lnTo>
                <a:lnTo>
                  <a:pt x="41465" y="46212"/>
                </a:lnTo>
                <a:lnTo>
                  <a:pt x="43192" y="47739"/>
                </a:lnTo>
                <a:lnTo>
                  <a:pt x="45910" y="48016"/>
                </a:lnTo>
                <a:lnTo>
                  <a:pt x="49302" y="47941"/>
                </a:lnTo>
                <a:lnTo>
                  <a:pt x="52153" y="46212"/>
                </a:lnTo>
                <a:lnTo>
                  <a:pt x="64912" y="3530"/>
                </a:lnTo>
                <a:lnTo>
                  <a:pt x="65344" y="1432"/>
                </a:lnTo>
                <a:lnTo>
                  <a:pt x="63028" y="10"/>
                </a:lnTo>
                <a:lnTo>
                  <a:pt x="60112" y="25"/>
                </a:lnTo>
                <a:lnTo>
                  <a:pt x="57355" y="1587"/>
                </a:lnTo>
                <a:lnTo>
                  <a:pt x="47048" y="38630"/>
                </a:lnTo>
                <a:lnTo>
                  <a:pt x="46904" y="38630"/>
                </a:lnTo>
                <a:lnTo>
                  <a:pt x="36558" y="1485"/>
                </a:lnTo>
                <a:lnTo>
                  <a:pt x="33962" y="25"/>
                </a:lnTo>
                <a:lnTo>
                  <a:pt x="31111" y="25"/>
                </a:lnTo>
                <a:lnTo>
                  <a:pt x="28475" y="1587"/>
                </a:lnTo>
                <a:lnTo>
                  <a:pt x="18903" y="38630"/>
                </a:lnTo>
                <a:lnTo>
                  <a:pt x="18705" y="38630"/>
                </a:lnTo>
                <a:lnTo>
                  <a:pt x="8265" y="1587"/>
                </a:lnTo>
                <a:lnTo>
                  <a:pt x="6047" y="74"/>
                </a:lnTo>
                <a:lnTo>
                  <a:pt x="3147" y="0"/>
                </a:lnTo>
                <a:lnTo>
                  <a:pt x="0" y="8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278210" y="3428939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56" y="8178"/>
                </a:lnTo>
                <a:lnTo>
                  <a:pt x="3013" y="9881"/>
                </a:lnTo>
                <a:lnTo>
                  <a:pt x="6757" y="9881"/>
                </a:lnTo>
                <a:lnTo>
                  <a:pt x="9464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22" y="0"/>
                </a:lnTo>
                <a:lnTo>
                  <a:pt x="3063" y="0"/>
                </a:lnTo>
                <a:lnTo>
                  <a:pt x="356" y="1752"/>
                </a:lnTo>
                <a:lnTo>
                  <a:pt x="0" y="4993"/>
                </a:lnTo>
                <a:close/>
              </a:path>
              <a:path w="9817" h="66549">
                <a:moveTo>
                  <a:pt x="965" y="20065"/>
                </a:moveTo>
                <a:lnTo>
                  <a:pt x="965" y="65001"/>
                </a:lnTo>
                <a:lnTo>
                  <a:pt x="2988" y="66448"/>
                </a:lnTo>
                <a:lnTo>
                  <a:pt x="5716" y="66549"/>
                </a:lnTo>
                <a:lnTo>
                  <a:pt x="8914" y="65001"/>
                </a:lnTo>
                <a:lnTo>
                  <a:pt x="8914" y="20065"/>
                </a:lnTo>
                <a:lnTo>
                  <a:pt x="6893" y="18633"/>
                </a:lnTo>
                <a:lnTo>
                  <a:pt x="4136" y="18529"/>
                </a:lnTo>
                <a:lnTo>
                  <a:pt x="965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306448" y="3435457"/>
            <a:ext cx="28307" cy="60581"/>
          </a:xfrm>
          <a:custGeom>
            <a:avLst/>
            <a:gdLst/>
            <a:ahLst/>
            <a:cxnLst/>
            <a:rect l="l" t="t" r="r" b="b"/>
            <a:pathLst>
              <a:path w="28307" h="60581">
                <a:moveTo>
                  <a:pt x="15599" y="47246"/>
                </a:moveTo>
                <a:lnTo>
                  <a:pt x="15599" y="19088"/>
                </a:lnTo>
                <a:lnTo>
                  <a:pt x="26715" y="19088"/>
                </a:lnTo>
                <a:lnTo>
                  <a:pt x="28159" y="17769"/>
                </a:lnTo>
                <a:lnTo>
                  <a:pt x="28307" y="15063"/>
                </a:lnTo>
                <a:lnTo>
                  <a:pt x="26715" y="12258"/>
                </a:lnTo>
                <a:lnTo>
                  <a:pt x="15599" y="12258"/>
                </a:lnTo>
                <a:lnTo>
                  <a:pt x="15599" y="1563"/>
                </a:lnTo>
                <a:lnTo>
                  <a:pt x="13064" y="0"/>
                </a:lnTo>
                <a:lnTo>
                  <a:pt x="10201" y="0"/>
                </a:lnTo>
                <a:lnTo>
                  <a:pt x="7653" y="1563"/>
                </a:lnTo>
                <a:lnTo>
                  <a:pt x="7653" y="12258"/>
                </a:lnTo>
                <a:lnTo>
                  <a:pt x="1642" y="12258"/>
                </a:lnTo>
                <a:lnTo>
                  <a:pt x="443" y="13032"/>
                </a:lnTo>
                <a:lnTo>
                  <a:pt x="0" y="15699"/>
                </a:lnTo>
                <a:lnTo>
                  <a:pt x="1595" y="19088"/>
                </a:lnTo>
                <a:lnTo>
                  <a:pt x="7653" y="19088"/>
                </a:lnTo>
                <a:lnTo>
                  <a:pt x="7653" y="47956"/>
                </a:lnTo>
                <a:lnTo>
                  <a:pt x="7894" y="50191"/>
                </a:lnTo>
                <a:lnTo>
                  <a:pt x="8816" y="54025"/>
                </a:lnTo>
                <a:lnTo>
                  <a:pt x="11631" y="58105"/>
                </a:lnTo>
                <a:lnTo>
                  <a:pt x="14544" y="59653"/>
                </a:lnTo>
                <a:lnTo>
                  <a:pt x="18072" y="60581"/>
                </a:lnTo>
                <a:lnTo>
                  <a:pt x="22528" y="60426"/>
                </a:lnTo>
                <a:lnTo>
                  <a:pt x="25283" y="59908"/>
                </a:lnTo>
                <a:lnTo>
                  <a:pt x="27986" y="58054"/>
                </a:lnTo>
                <a:lnTo>
                  <a:pt x="28307" y="55181"/>
                </a:lnTo>
                <a:lnTo>
                  <a:pt x="26949" y="52146"/>
                </a:lnTo>
                <a:lnTo>
                  <a:pt x="24217" y="53164"/>
                </a:lnTo>
                <a:lnTo>
                  <a:pt x="21661" y="53533"/>
                </a:lnTo>
                <a:lnTo>
                  <a:pt x="16920" y="51170"/>
                </a:lnTo>
                <a:lnTo>
                  <a:pt x="15599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355689" y="3425652"/>
            <a:ext cx="37303" cy="69836"/>
          </a:xfrm>
          <a:custGeom>
            <a:avLst/>
            <a:gdLst/>
            <a:ahLst/>
            <a:cxnLst/>
            <a:rect l="l" t="t" r="r" b="b"/>
            <a:pathLst>
              <a:path w="37303" h="69836">
                <a:moveTo>
                  <a:pt x="29368" y="41986"/>
                </a:moveTo>
                <a:lnTo>
                  <a:pt x="29368" y="68287"/>
                </a:lnTo>
                <a:lnTo>
                  <a:pt x="31389" y="69735"/>
                </a:lnTo>
                <a:lnTo>
                  <a:pt x="34121" y="69836"/>
                </a:lnTo>
                <a:lnTo>
                  <a:pt x="37303" y="68287"/>
                </a:lnTo>
                <a:lnTo>
                  <a:pt x="37303" y="37706"/>
                </a:lnTo>
                <a:lnTo>
                  <a:pt x="37044" y="34949"/>
                </a:lnTo>
                <a:lnTo>
                  <a:pt x="36507" y="32663"/>
                </a:lnTo>
                <a:lnTo>
                  <a:pt x="35100" y="28397"/>
                </a:lnTo>
                <a:lnTo>
                  <a:pt x="32663" y="25005"/>
                </a:lnTo>
                <a:lnTo>
                  <a:pt x="29103" y="22628"/>
                </a:lnTo>
                <a:lnTo>
                  <a:pt x="24696" y="21106"/>
                </a:lnTo>
                <a:lnTo>
                  <a:pt x="21802" y="21106"/>
                </a:lnTo>
                <a:lnTo>
                  <a:pt x="17139" y="21714"/>
                </a:lnTo>
                <a:lnTo>
                  <a:pt x="12524" y="24141"/>
                </a:lnTo>
                <a:lnTo>
                  <a:pt x="7956" y="28497"/>
                </a:lnTo>
                <a:lnTo>
                  <a:pt x="7956" y="1587"/>
                </a:lnTo>
                <a:lnTo>
                  <a:pt x="5922" y="100"/>
                </a:lnTo>
                <a:lnTo>
                  <a:pt x="3182" y="0"/>
                </a:lnTo>
                <a:lnTo>
                  <a:pt x="0" y="1587"/>
                </a:lnTo>
                <a:lnTo>
                  <a:pt x="0" y="68287"/>
                </a:lnTo>
                <a:lnTo>
                  <a:pt x="2020" y="69735"/>
                </a:lnTo>
                <a:lnTo>
                  <a:pt x="4759" y="69836"/>
                </a:lnTo>
                <a:lnTo>
                  <a:pt x="7956" y="68287"/>
                </a:lnTo>
                <a:lnTo>
                  <a:pt x="7956" y="36878"/>
                </a:lnTo>
                <a:lnTo>
                  <a:pt x="10123" y="34058"/>
                </a:lnTo>
                <a:lnTo>
                  <a:pt x="14198" y="30452"/>
                </a:lnTo>
                <a:lnTo>
                  <a:pt x="18180" y="28256"/>
                </a:lnTo>
                <a:lnTo>
                  <a:pt x="21715" y="28256"/>
                </a:lnTo>
                <a:lnTo>
                  <a:pt x="25402" y="29743"/>
                </a:lnTo>
                <a:lnTo>
                  <a:pt x="27839" y="32879"/>
                </a:lnTo>
                <a:lnTo>
                  <a:pt x="28782" y="35787"/>
                </a:lnTo>
                <a:lnTo>
                  <a:pt x="29368" y="39419"/>
                </a:lnTo>
                <a:lnTo>
                  <a:pt x="29368" y="419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446938" y="3446762"/>
            <a:ext cx="43304" cy="49367"/>
          </a:xfrm>
          <a:custGeom>
            <a:avLst/>
            <a:gdLst/>
            <a:ahLst/>
            <a:cxnLst/>
            <a:rect l="l" t="t" r="r" b="b"/>
            <a:pathLst>
              <a:path w="43304" h="49367">
                <a:moveTo>
                  <a:pt x="8484" y="19634"/>
                </a:moveTo>
                <a:lnTo>
                  <a:pt x="9561" y="15318"/>
                </a:lnTo>
                <a:lnTo>
                  <a:pt x="11473" y="11851"/>
                </a:lnTo>
                <a:lnTo>
                  <a:pt x="13967" y="9057"/>
                </a:lnTo>
                <a:lnTo>
                  <a:pt x="17373" y="7330"/>
                </a:lnTo>
                <a:lnTo>
                  <a:pt x="21769" y="6897"/>
                </a:lnTo>
                <a:lnTo>
                  <a:pt x="24329" y="6897"/>
                </a:lnTo>
                <a:lnTo>
                  <a:pt x="26470" y="7365"/>
                </a:lnTo>
                <a:lnTo>
                  <a:pt x="29898" y="9259"/>
                </a:lnTo>
                <a:lnTo>
                  <a:pt x="32263" y="12179"/>
                </a:lnTo>
                <a:lnTo>
                  <a:pt x="33976" y="15711"/>
                </a:lnTo>
                <a:lnTo>
                  <a:pt x="34858" y="20041"/>
                </a:lnTo>
                <a:lnTo>
                  <a:pt x="35074" y="24764"/>
                </a:lnTo>
                <a:lnTo>
                  <a:pt x="35074" y="27357"/>
                </a:lnTo>
                <a:lnTo>
                  <a:pt x="34819" y="29743"/>
                </a:lnTo>
                <a:lnTo>
                  <a:pt x="33793" y="34063"/>
                </a:lnTo>
                <a:lnTo>
                  <a:pt x="31870" y="37490"/>
                </a:lnTo>
                <a:lnTo>
                  <a:pt x="29361" y="40272"/>
                </a:lnTo>
                <a:lnTo>
                  <a:pt x="25930" y="42001"/>
                </a:lnTo>
                <a:lnTo>
                  <a:pt x="21570" y="42433"/>
                </a:lnTo>
                <a:lnTo>
                  <a:pt x="19015" y="42433"/>
                </a:lnTo>
                <a:lnTo>
                  <a:pt x="16884" y="41962"/>
                </a:lnTo>
                <a:lnTo>
                  <a:pt x="13445" y="40057"/>
                </a:lnTo>
                <a:lnTo>
                  <a:pt x="11066" y="37174"/>
                </a:lnTo>
                <a:lnTo>
                  <a:pt x="9320" y="33656"/>
                </a:lnTo>
                <a:lnTo>
                  <a:pt x="11865" y="47729"/>
                </a:lnTo>
                <a:lnTo>
                  <a:pt x="14497" y="48834"/>
                </a:lnTo>
                <a:lnTo>
                  <a:pt x="17607" y="49367"/>
                </a:lnTo>
                <a:lnTo>
                  <a:pt x="24832" y="49367"/>
                </a:lnTo>
                <a:lnTo>
                  <a:pt x="28047" y="48755"/>
                </a:lnTo>
                <a:lnTo>
                  <a:pt x="30819" y="47499"/>
                </a:lnTo>
                <a:lnTo>
                  <a:pt x="33599" y="46241"/>
                </a:lnTo>
                <a:lnTo>
                  <a:pt x="35899" y="44514"/>
                </a:lnTo>
                <a:lnTo>
                  <a:pt x="39596" y="40057"/>
                </a:lnTo>
                <a:lnTo>
                  <a:pt x="40979" y="37404"/>
                </a:lnTo>
                <a:lnTo>
                  <a:pt x="41907" y="34315"/>
                </a:lnTo>
                <a:lnTo>
                  <a:pt x="42839" y="31244"/>
                </a:lnTo>
                <a:lnTo>
                  <a:pt x="43304" y="27879"/>
                </a:lnTo>
                <a:lnTo>
                  <a:pt x="43304" y="20448"/>
                </a:lnTo>
                <a:lnTo>
                  <a:pt x="42865" y="17082"/>
                </a:lnTo>
                <a:lnTo>
                  <a:pt x="41972" y="14072"/>
                </a:lnTo>
                <a:lnTo>
                  <a:pt x="41101" y="11088"/>
                </a:lnTo>
                <a:lnTo>
                  <a:pt x="39780" y="8535"/>
                </a:lnTo>
                <a:lnTo>
                  <a:pt x="38004" y="6440"/>
                </a:lnTo>
                <a:lnTo>
                  <a:pt x="34038" y="2758"/>
                </a:lnTo>
                <a:lnTo>
                  <a:pt x="31395" y="1652"/>
                </a:lnTo>
                <a:lnTo>
                  <a:pt x="28750" y="547"/>
                </a:lnTo>
                <a:lnTo>
                  <a:pt x="25636" y="0"/>
                </a:lnTo>
                <a:lnTo>
                  <a:pt x="18403" y="0"/>
                </a:lnTo>
                <a:lnTo>
                  <a:pt x="15170" y="623"/>
                </a:lnTo>
                <a:lnTo>
                  <a:pt x="12405" y="1844"/>
                </a:lnTo>
                <a:lnTo>
                  <a:pt x="9648" y="3074"/>
                </a:lnTo>
                <a:lnTo>
                  <a:pt x="7348" y="4813"/>
                </a:lnTo>
                <a:lnTo>
                  <a:pt x="8437" y="29337"/>
                </a:lnTo>
                <a:lnTo>
                  <a:pt x="8229" y="24552"/>
                </a:lnTo>
                <a:lnTo>
                  <a:pt x="8229" y="21996"/>
                </a:lnTo>
                <a:lnTo>
                  <a:pt x="8484" y="19634"/>
                </a:lnTo>
                <a:close/>
              </a:path>
              <a:path w="43304" h="49367">
                <a:moveTo>
                  <a:pt x="431" y="32296"/>
                </a:moveTo>
                <a:lnTo>
                  <a:pt x="1289" y="35294"/>
                </a:lnTo>
                <a:lnTo>
                  <a:pt x="2170" y="38279"/>
                </a:lnTo>
                <a:lnTo>
                  <a:pt x="3477" y="40845"/>
                </a:lnTo>
                <a:lnTo>
                  <a:pt x="5231" y="42941"/>
                </a:lnTo>
                <a:lnTo>
                  <a:pt x="9208" y="46634"/>
                </a:lnTo>
                <a:lnTo>
                  <a:pt x="11865" y="47729"/>
                </a:lnTo>
                <a:lnTo>
                  <a:pt x="9320" y="33656"/>
                </a:lnTo>
                <a:lnTo>
                  <a:pt x="8437" y="29337"/>
                </a:lnTo>
                <a:lnTo>
                  <a:pt x="7348" y="4813"/>
                </a:lnTo>
                <a:lnTo>
                  <a:pt x="3661" y="9273"/>
                </a:lnTo>
                <a:lnTo>
                  <a:pt x="2278" y="11926"/>
                </a:lnTo>
                <a:lnTo>
                  <a:pt x="1361" y="15001"/>
                </a:lnTo>
                <a:lnTo>
                  <a:pt x="453" y="18086"/>
                </a:lnTo>
                <a:lnTo>
                  <a:pt x="0" y="21452"/>
                </a:lnTo>
                <a:lnTo>
                  <a:pt x="0" y="28907"/>
                </a:lnTo>
                <a:lnTo>
                  <a:pt x="43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11544" y="3447468"/>
            <a:ext cx="37353" cy="48667"/>
          </a:xfrm>
          <a:custGeom>
            <a:avLst/>
            <a:gdLst/>
            <a:ahLst/>
            <a:cxnLst/>
            <a:rect l="l" t="t" r="r" b="b"/>
            <a:pathLst>
              <a:path w="37353" h="48667">
                <a:moveTo>
                  <a:pt x="808" y="37111"/>
                </a:moveTo>
                <a:lnTo>
                  <a:pt x="2202" y="41389"/>
                </a:lnTo>
                <a:lnTo>
                  <a:pt x="4639" y="44805"/>
                </a:lnTo>
                <a:lnTo>
                  <a:pt x="8214" y="47170"/>
                </a:lnTo>
                <a:lnTo>
                  <a:pt x="12609" y="48667"/>
                </a:lnTo>
                <a:lnTo>
                  <a:pt x="17974" y="48667"/>
                </a:lnTo>
                <a:lnTo>
                  <a:pt x="22819" y="46724"/>
                </a:lnTo>
                <a:lnTo>
                  <a:pt x="27654" y="43357"/>
                </a:lnTo>
                <a:lnTo>
                  <a:pt x="30132" y="40528"/>
                </a:lnTo>
                <a:lnTo>
                  <a:pt x="30132" y="46471"/>
                </a:lnTo>
                <a:lnTo>
                  <a:pt x="31478" y="47843"/>
                </a:lnTo>
                <a:lnTo>
                  <a:pt x="34415" y="48019"/>
                </a:lnTo>
                <a:lnTo>
                  <a:pt x="37353" y="46471"/>
                </a:lnTo>
                <a:lnTo>
                  <a:pt x="37353" y="1536"/>
                </a:lnTo>
                <a:lnTo>
                  <a:pt x="35283" y="78"/>
                </a:lnTo>
                <a:lnTo>
                  <a:pt x="32550" y="0"/>
                </a:lnTo>
                <a:lnTo>
                  <a:pt x="29368" y="1536"/>
                </a:lnTo>
                <a:lnTo>
                  <a:pt x="29368" y="32947"/>
                </a:lnTo>
                <a:lnTo>
                  <a:pt x="27143" y="35765"/>
                </a:lnTo>
                <a:lnTo>
                  <a:pt x="23079" y="39372"/>
                </a:lnTo>
                <a:lnTo>
                  <a:pt x="19137" y="41568"/>
                </a:lnTo>
                <a:lnTo>
                  <a:pt x="15594" y="41568"/>
                </a:lnTo>
                <a:lnTo>
                  <a:pt x="11948" y="40031"/>
                </a:lnTo>
                <a:lnTo>
                  <a:pt x="9489" y="36946"/>
                </a:lnTo>
                <a:lnTo>
                  <a:pt x="8542" y="34023"/>
                </a:lnTo>
                <a:lnTo>
                  <a:pt x="7994" y="30330"/>
                </a:lnTo>
                <a:lnTo>
                  <a:pt x="7994" y="1269"/>
                </a:lnTo>
                <a:lnTo>
                  <a:pt x="5410" y="29"/>
                </a:lnTo>
                <a:lnTo>
                  <a:pt x="2580" y="29"/>
                </a:lnTo>
                <a:lnTo>
                  <a:pt x="0" y="1536"/>
                </a:lnTo>
                <a:lnTo>
                  <a:pt x="0" y="32057"/>
                </a:lnTo>
                <a:lnTo>
                  <a:pt x="269" y="34825"/>
                </a:lnTo>
                <a:lnTo>
                  <a:pt x="808" y="371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73626" y="3446762"/>
            <a:ext cx="25308" cy="48729"/>
          </a:xfrm>
          <a:custGeom>
            <a:avLst/>
            <a:gdLst/>
            <a:ahLst/>
            <a:cxnLst/>
            <a:rect l="l" t="t" r="r" b="b"/>
            <a:pathLst>
              <a:path w="25308" h="48729">
                <a:moveTo>
                  <a:pt x="2019" y="48629"/>
                </a:moveTo>
                <a:lnTo>
                  <a:pt x="4737" y="48729"/>
                </a:lnTo>
                <a:lnTo>
                  <a:pt x="7934" y="47181"/>
                </a:lnTo>
                <a:lnTo>
                  <a:pt x="7934" y="17628"/>
                </a:lnTo>
                <a:lnTo>
                  <a:pt x="9061" y="15786"/>
                </a:lnTo>
                <a:lnTo>
                  <a:pt x="11005" y="12981"/>
                </a:lnTo>
                <a:lnTo>
                  <a:pt x="13686" y="9932"/>
                </a:lnTo>
                <a:lnTo>
                  <a:pt x="16884" y="7962"/>
                </a:lnTo>
                <a:lnTo>
                  <a:pt x="19771" y="7862"/>
                </a:lnTo>
                <a:lnTo>
                  <a:pt x="22381" y="8561"/>
                </a:lnTo>
                <a:lnTo>
                  <a:pt x="25159" y="7938"/>
                </a:lnTo>
                <a:lnTo>
                  <a:pt x="25308" y="5195"/>
                </a:lnTo>
                <a:lnTo>
                  <a:pt x="25283" y="3366"/>
                </a:lnTo>
                <a:lnTo>
                  <a:pt x="23641" y="802"/>
                </a:lnTo>
                <a:lnTo>
                  <a:pt x="20962" y="129"/>
                </a:lnTo>
                <a:lnTo>
                  <a:pt x="18072" y="0"/>
                </a:lnTo>
                <a:lnTo>
                  <a:pt x="15328" y="623"/>
                </a:lnTo>
                <a:lnTo>
                  <a:pt x="12534" y="2362"/>
                </a:lnTo>
                <a:lnTo>
                  <a:pt x="9464" y="5525"/>
                </a:lnTo>
                <a:lnTo>
                  <a:pt x="7164" y="8790"/>
                </a:lnTo>
                <a:lnTo>
                  <a:pt x="7164" y="2250"/>
                </a:lnTo>
                <a:lnTo>
                  <a:pt x="5817" y="828"/>
                </a:lnTo>
                <a:lnTo>
                  <a:pt x="2865" y="698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27249" y="3568734"/>
            <a:ext cx="34166" cy="49316"/>
          </a:xfrm>
          <a:custGeom>
            <a:avLst/>
            <a:gdLst/>
            <a:ahLst/>
            <a:cxnLst/>
            <a:rect l="l" t="t" r="r" b="b"/>
            <a:pathLst>
              <a:path w="34166" h="49316">
                <a:moveTo>
                  <a:pt x="33972" y="8740"/>
                </a:moveTo>
                <a:lnTo>
                  <a:pt x="33742" y="6159"/>
                </a:lnTo>
                <a:lnTo>
                  <a:pt x="31586" y="3506"/>
                </a:lnTo>
                <a:lnTo>
                  <a:pt x="28903" y="1882"/>
                </a:lnTo>
                <a:lnTo>
                  <a:pt x="25538" y="661"/>
                </a:lnTo>
                <a:lnTo>
                  <a:pt x="22931" y="129"/>
                </a:lnTo>
                <a:lnTo>
                  <a:pt x="20213" y="0"/>
                </a:lnTo>
                <a:lnTo>
                  <a:pt x="17358" y="0"/>
                </a:lnTo>
                <a:lnTo>
                  <a:pt x="14701" y="482"/>
                </a:lnTo>
                <a:lnTo>
                  <a:pt x="12254" y="1461"/>
                </a:lnTo>
                <a:lnTo>
                  <a:pt x="7664" y="3963"/>
                </a:lnTo>
                <a:lnTo>
                  <a:pt x="4038" y="8013"/>
                </a:lnTo>
                <a:lnTo>
                  <a:pt x="2606" y="10619"/>
                </a:lnTo>
                <a:lnTo>
                  <a:pt x="1565" y="13806"/>
                </a:lnTo>
                <a:lnTo>
                  <a:pt x="525" y="16981"/>
                </a:lnTo>
                <a:lnTo>
                  <a:pt x="0" y="20778"/>
                </a:lnTo>
                <a:lnTo>
                  <a:pt x="0" y="29098"/>
                </a:lnTo>
                <a:lnTo>
                  <a:pt x="427" y="32539"/>
                </a:lnTo>
                <a:lnTo>
                  <a:pt x="1270" y="35510"/>
                </a:lnTo>
                <a:lnTo>
                  <a:pt x="2127" y="38494"/>
                </a:lnTo>
                <a:lnTo>
                  <a:pt x="4982" y="43055"/>
                </a:lnTo>
                <a:lnTo>
                  <a:pt x="8618" y="46659"/>
                </a:lnTo>
                <a:lnTo>
                  <a:pt x="13427" y="48783"/>
                </a:lnTo>
                <a:lnTo>
                  <a:pt x="16184" y="49316"/>
                </a:lnTo>
                <a:lnTo>
                  <a:pt x="20811" y="49316"/>
                </a:lnTo>
                <a:lnTo>
                  <a:pt x="23688" y="48869"/>
                </a:lnTo>
                <a:lnTo>
                  <a:pt x="27604" y="47688"/>
                </a:lnTo>
                <a:lnTo>
                  <a:pt x="30852" y="46051"/>
                </a:lnTo>
                <a:lnTo>
                  <a:pt x="33875" y="43092"/>
                </a:lnTo>
                <a:lnTo>
                  <a:pt x="34166" y="40286"/>
                </a:lnTo>
                <a:lnTo>
                  <a:pt x="34142" y="39042"/>
                </a:lnTo>
                <a:lnTo>
                  <a:pt x="32478" y="36489"/>
                </a:lnTo>
                <a:lnTo>
                  <a:pt x="29724" y="38595"/>
                </a:lnTo>
                <a:lnTo>
                  <a:pt x="26506" y="40679"/>
                </a:lnTo>
                <a:lnTo>
                  <a:pt x="23737" y="41885"/>
                </a:lnTo>
                <a:lnTo>
                  <a:pt x="20311" y="42177"/>
                </a:lnTo>
                <a:lnTo>
                  <a:pt x="16675" y="41821"/>
                </a:lnTo>
                <a:lnTo>
                  <a:pt x="13698" y="40398"/>
                </a:lnTo>
                <a:lnTo>
                  <a:pt x="11408" y="37846"/>
                </a:lnTo>
                <a:lnTo>
                  <a:pt x="9597" y="34559"/>
                </a:lnTo>
                <a:lnTo>
                  <a:pt x="8545" y="30189"/>
                </a:lnTo>
                <a:lnTo>
                  <a:pt x="8290" y="27647"/>
                </a:lnTo>
                <a:lnTo>
                  <a:pt x="8290" y="18961"/>
                </a:lnTo>
                <a:lnTo>
                  <a:pt x="9301" y="14554"/>
                </a:lnTo>
                <a:lnTo>
                  <a:pt x="11336" y="11494"/>
                </a:lnTo>
                <a:lnTo>
                  <a:pt x="13380" y="8459"/>
                </a:lnTo>
                <a:lnTo>
                  <a:pt x="16304" y="6936"/>
                </a:lnTo>
                <a:lnTo>
                  <a:pt x="20126" y="6936"/>
                </a:lnTo>
                <a:lnTo>
                  <a:pt x="23590" y="7213"/>
                </a:lnTo>
                <a:lnTo>
                  <a:pt x="27481" y="8916"/>
                </a:lnTo>
                <a:lnTo>
                  <a:pt x="30840" y="11404"/>
                </a:lnTo>
                <a:lnTo>
                  <a:pt x="33544" y="11443"/>
                </a:lnTo>
                <a:lnTo>
                  <a:pt x="33972" y="87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80234" y="3569385"/>
            <a:ext cx="37353" cy="48665"/>
          </a:xfrm>
          <a:custGeom>
            <a:avLst/>
            <a:gdLst/>
            <a:ahLst/>
            <a:cxnLst/>
            <a:rect l="l" t="t" r="r" b="b"/>
            <a:pathLst>
              <a:path w="37353" h="48665">
                <a:moveTo>
                  <a:pt x="810" y="37119"/>
                </a:moveTo>
                <a:lnTo>
                  <a:pt x="2203" y="41389"/>
                </a:lnTo>
                <a:lnTo>
                  <a:pt x="4640" y="44815"/>
                </a:lnTo>
                <a:lnTo>
                  <a:pt x="8215" y="47177"/>
                </a:lnTo>
                <a:lnTo>
                  <a:pt x="12611" y="48665"/>
                </a:lnTo>
                <a:lnTo>
                  <a:pt x="17974" y="48665"/>
                </a:lnTo>
                <a:lnTo>
                  <a:pt x="22820" y="46720"/>
                </a:lnTo>
                <a:lnTo>
                  <a:pt x="27655" y="43357"/>
                </a:lnTo>
                <a:lnTo>
                  <a:pt x="30128" y="40525"/>
                </a:lnTo>
                <a:lnTo>
                  <a:pt x="30128" y="46469"/>
                </a:lnTo>
                <a:lnTo>
                  <a:pt x="31474" y="47851"/>
                </a:lnTo>
                <a:lnTo>
                  <a:pt x="34415" y="48016"/>
                </a:lnTo>
                <a:lnTo>
                  <a:pt x="37353" y="46469"/>
                </a:lnTo>
                <a:lnTo>
                  <a:pt x="37353" y="1548"/>
                </a:lnTo>
                <a:lnTo>
                  <a:pt x="35283" y="74"/>
                </a:lnTo>
                <a:lnTo>
                  <a:pt x="32551" y="0"/>
                </a:lnTo>
                <a:lnTo>
                  <a:pt x="29368" y="1548"/>
                </a:lnTo>
                <a:lnTo>
                  <a:pt x="29368" y="32943"/>
                </a:lnTo>
                <a:lnTo>
                  <a:pt x="27139" y="35773"/>
                </a:lnTo>
                <a:lnTo>
                  <a:pt x="23079" y="39380"/>
                </a:lnTo>
                <a:lnTo>
                  <a:pt x="19133" y="41579"/>
                </a:lnTo>
                <a:lnTo>
                  <a:pt x="15595" y="41579"/>
                </a:lnTo>
                <a:lnTo>
                  <a:pt x="11948" y="40043"/>
                </a:lnTo>
                <a:lnTo>
                  <a:pt x="9489" y="36943"/>
                </a:lnTo>
                <a:lnTo>
                  <a:pt x="8543" y="34023"/>
                </a:lnTo>
                <a:lnTo>
                  <a:pt x="7995" y="30326"/>
                </a:lnTo>
                <a:lnTo>
                  <a:pt x="7995" y="1267"/>
                </a:lnTo>
                <a:lnTo>
                  <a:pt x="5411" y="25"/>
                </a:lnTo>
                <a:lnTo>
                  <a:pt x="2580" y="25"/>
                </a:lnTo>
                <a:lnTo>
                  <a:pt x="0" y="1548"/>
                </a:lnTo>
                <a:lnTo>
                  <a:pt x="0" y="32054"/>
                </a:lnTo>
                <a:lnTo>
                  <a:pt x="270" y="34833"/>
                </a:lnTo>
                <a:lnTo>
                  <a:pt x="810" y="371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637003" y="3568687"/>
            <a:ext cx="30653" cy="49367"/>
          </a:xfrm>
          <a:custGeom>
            <a:avLst/>
            <a:gdLst/>
            <a:ahLst/>
            <a:cxnLst/>
            <a:rect l="l" t="t" r="r" b="b"/>
            <a:pathLst>
              <a:path w="30653" h="49367">
                <a:moveTo>
                  <a:pt x="1356" y="46051"/>
                </a:moveTo>
                <a:lnTo>
                  <a:pt x="4405" y="47664"/>
                </a:lnTo>
                <a:lnTo>
                  <a:pt x="7868" y="48743"/>
                </a:lnTo>
                <a:lnTo>
                  <a:pt x="10662" y="49236"/>
                </a:lnTo>
                <a:lnTo>
                  <a:pt x="13661" y="49367"/>
                </a:lnTo>
                <a:lnTo>
                  <a:pt x="18463" y="49046"/>
                </a:lnTo>
                <a:lnTo>
                  <a:pt x="22636" y="47790"/>
                </a:lnTo>
                <a:lnTo>
                  <a:pt x="25941" y="45619"/>
                </a:lnTo>
                <a:lnTo>
                  <a:pt x="28609" y="42876"/>
                </a:lnTo>
                <a:lnTo>
                  <a:pt x="30250" y="39279"/>
                </a:lnTo>
                <a:lnTo>
                  <a:pt x="30653" y="34937"/>
                </a:lnTo>
                <a:lnTo>
                  <a:pt x="30653" y="33008"/>
                </a:lnTo>
                <a:lnTo>
                  <a:pt x="29724" y="29947"/>
                </a:lnTo>
                <a:lnTo>
                  <a:pt x="28266" y="27341"/>
                </a:lnTo>
                <a:lnTo>
                  <a:pt x="25034" y="24512"/>
                </a:lnTo>
                <a:lnTo>
                  <a:pt x="22365" y="23101"/>
                </a:lnTo>
                <a:lnTo>
                  <a:pt x="19659" y="21920"/>
                </a:lnTo>
                <a:lnTo>
                  <a:pt x="16955" y="20803"/>
                </a:lnTo>
                <a:lnTo>
                  <a:pt x="13147" y="19137"/>
                </a:lnTo>
                <a:lnTo>
                  <a:pt x="9618" y="16153"/>
                </a:lnTo>
                <a:lnTo>
                  <a:pt x="8665" y="12877"/>
                </a:lnTo>
                <a:lnTo>
                  <a:pt x="9499" y="9475"/>
                </a:lnTo>
                <a:lnTo>
                  <a:pt x="12156" y="7174"/>
                </a:lnTo>
                <a:lnTo>
                  <a:pt x="15400" y="6390"/>
                </a:lnTo>
                <a:lnTo>
                  <a:pt x="18254" y="6390"/>
                </a:lnTo>
                <a:lnTo>
                  <a:pt x="21937" y="7305"/>
                </a:lnTo>
                <a:lnTo>
                  <a:pt x="25389" y="8916"/>
                </a:lnTo>
                <a:lnTo>
                  <a:pt x="28367" y="8064"/>
                </a:lnTo>
                <a:lnTo>
                  <a:pt x="28367" y="5231"/>
                </a:lnTo>
                <a:lnTo>
                  <a:pt x="26476" y="2376"/>
                </a:lnTo>
                <a:lnTo>
                  <a:pt x="23431" y="1040"/>
                </a:lnTo>
                <a:lnTo>
                  <a:pt x="20307" y="292"/>
                </a:lnTo>
                <a:lnTo>
                  <a:pt x="16844" y="0"/>
                </a:lnTo>
                <a:lnTo>
                  <a:pt x="14212" y="0"/>
                </a:lnTo>
                <a:lnTo>
                  <a:pt x="9939" y="1090"/>
                </a:lnTo>
                <a:lnTo>
                  <a:pt x="6328" y="2807"/>
                </a:lnTo>
                <a:lnTo>
                  <a:pt x="3696" y="5231"/>
                </a:lnTo>
                <a:lnTo>
                  <a:pt x="2044" y="8254"/>
                </a:lnTo>
                <a:lnTo>
                  <a:pt x="1065" y="11555"/>
                </a:lnTo>
                <a:lnTo>
                  <a:pt x="1065" y="15317"/>
                </a:lnTo>
                <a:lnTo>
                  <a:pt x="1993" y="18464"/>
                </a:lnTo>
                <a:lnTo>
                  <a:pt x="3448" y="21131"/>
                </a:lnTo>
                <a:lnTo>
                  <a:pt x="6670" y="24066"/>
                </a:lnTo>
                <a:lnTo>
                  <a:pt x="9265" y="25502"/>
                </a:lnTo>
                <a:lnTo>
                  <a:pt x="11958" y="26708"/>
                </a:lnTo>
                <a:lnTo>
                  <a:pt x="14640" y="27799"/>
                </a:lnTo>
                <a:lnTo>
                  <a:pt x="18362" y="29425"/>
                </a:lnTo>
                <a:lnTo>
                  <a:pt x="21239" y="31521"/>
                </a:lnTo>
                <a:lnTo>
                  <a:pt x="22809" y="34315"/>
                </a:lnTo>
                <a:lnTo>
                  <a:pt x="22599" y="37882"/>
                </a:lnTo>
                <a:lnTo>
                  <a:pt x="21117" y="40424"/>
                </a:lnTo>
                <a:lnTo>
                  <a:pt x="18572" y="42036"/>
                </a:lnTo>
                <a:lnTo>
                  <a:pt x="15154" y="42774"/>
                </a:lnTo>
                <a:lnTo>
                  <a:pt x="12019" y="42774"/>
                </a:lnTo>
                <a:lnTo>
                  <a:pt x="9046" y="42101"/>
                </a:lnTo>
                <a:lnTo>
                  <a:pt x="5461" y="40626"/>
                </a:lnTo>
                <a:lnTo>
                  <a:pt x="2912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56" y="46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681819" y="3557386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609" y="47242"/>
                </a:moveTo>
                <a:lnTo>
                  <a:pt x="15609" y="19072"/>
                </a:lnTo>
                <a:lnTo>
                  <a:pt x="26715" y="19072"/>
                </a:lnTo>
                <a:lnTo>
                  <a:pt x="28159" y="17752"/>
                </a:lnTo>
                <a:lnTo>
                  <a:pt x="28307" y="15062"/>
                </a:lnTo>
                <a:lnTo>
                  <a:pt x="26715" y="12240"/>
                </a:lnTo>
                <a:lnTo>
                  <a:pt x="15609" y="12240"/>
                </a:lnTo>
                <a:lnTo>
                  <a:pt x="15609" y="1562"/>
                </a:lnTo>
                <a:lnTo>
                  <a:pt x="13078" y="0"/>
                </a:lnTo>
                <a:lnTo>
                  <a:pt x="10199" y="0"/>
                </a:lnTo>
                <a:lnTo>
                  <a:pt x="7654" y="1562"/>
                </a:lnTo>
                <a:lnTo>
                  <a:pt x="7654" y="12240"/>
                </a:lnTo>
                <a:lnTo>
                  <a:pt x="1642" y="12240"/>
                </a:lnTo>
                <a:lnTo>
                  <a:pt x="457" y="13017"/>
                </a:lnTo>
                <a:lnTo>
                  <a:pt x="0" y="15695"/>
                </a:lnTo>
                <a:lnTo>
                  <a:pt x="1595" y="19072"/>
                </a:lnTo>
                <a:lnTo>
                  <a:pt x="7654" y="19072"/>
                </a:lnTo>
                <a:lnTo>
                  <a:pt x="7654" y="47941"/>
                </a:lnTo>
                <a:lnTo>
                  <a:pt x="7898" y="50187"/>
                </a:lnTo>
                <a:lnTo>
                  <a:pt x="8830" y="54010"/>
                </a:lnTo>
                <a:lnTo>
                  <a:pt x="11635" y="58089"/>
                </a:lnTo>
                <a:lnTo>
                  <a:pt x="14544" y="59651"/>
                </a:lnTo>
                <a:lnTo>
                  <a:pt x="18072" y="60566"/>
                </a:lnTo>
                <a:lnTo>
                  <a:pt x="22528" y="60411"/>
                </a:lnTo>
                <a:lnTo>
                  <a:pt x="25283" y="59893"/>
                </a:lnTo>
                <a:lnTo>
                  <a:pt x="27989" y="58038"/>
                </a:lnTo>
                <a:lnTo>
                  <a:pt x="28307" y="55181"/>
                </a:lnTo>
                <a:lnTo>
                  <a:pt x="26949" y="52132"/>
                </a:lnTo>
                <a:lnTo>
                  <a:pt x="24217" y="53160"/>
                </a:lnTo>
                <a:lnTo>
                  <a:pt x="21672" y="53527"/>
                </a:lnTo>
                <a:lnTo>
                  <a:pt x="16924" y="51167"/>
                </a:lnTo>
                <a:lnTo>
                  <a:pt x="1560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726196" y="3568691"/>
            <a:ext cx="43318" cy="49352"/>
          </a:xfrm>
          <a:custGeom>
            <a:avLst/>
            <a:gdLst/>
            <a:ahLst/>
            <a:cxnLst/>
            <a:rect l="l" t="t" r="r" b="b"/>
            <a:pathLst>
              <a:path w="43318" h="49352">
                <a:moveTo>
                  <a:pt x="35909" y="44513"/>
                </a:moveTo>
                <a:lnTo>
                  <a:pt x="39592" y="40043"/>
                </a:lnTo>
                <a:lnTo>
                  <a:pt x="40979" y="37388"/>
                </a:lnTo>
                <a:lnTo>
                  <a:pt x="41917" y="34315"/>
                </a:lnTo>
                <a:lnTo>
                  <a:pt x="42853" y="31240"/>
                </a:lnTo>
                <a:lnTo>
                  <a:pt x="43318" y="27863"/>
                </a:lnTo>
                <a:lnTo>
                  <a:pt x="43318" y="20448"/>
                </a:lnTo>
                <a:lnTo>
                  <a:pt x="42875" y="17067"/>
                </a:lnTo>
                <a:lnTo>
                  <a:pt x="41982" y="14071"/>
                </a:lnTo>
                <a:lnTo>
                  <a:pt x="41101" y="11073"/>
                </a:lnTo>
                <a:lnTo>
                  <a:pt x="38016" y="6440"/>
                </a:lnTo>
                <a:lnTo>
                  <a:pt x="34048" y="2743"/>
                </a:lnTo>
                <a:lnTo>
                  <a:pt x="31402" y="1638"/>
                </a:lnTo>
                <a:lnTo>
                  <a:pt x="28748" y="547"/>
                </a:lnTo>
                <a:lnTo>
                  <a:pt x="25650" y="0"/>
                </a:lnTo>
                <a:lnTo>
                  <a:pt x="18402" y="0"/>
                </a:lnTo>
                <a:lnTo>
                  <a:pt x="15184" y="608"/>
                </a:lnTo>
                <a:lnTo>
                  <a:pt x="12412" y="1842"/>
                </a:lnTo>
                <a:lnTo>
                  <a:pt x="9662" y="3074"/>
                </a:lnTo>
                <a:lnTo>
                  <a:pt x="7358" y="4801"/>
                </a:lnTo>
                <a:lnTo>
                  <a:pt x="8445" y="29325"/>
                </a:lnTo>
                <a:lnTo>
                  <a:pt x="8239" y="24547"/>
                </a:lnTo>
                <a:lnTo>
                  <a:pt x="8239" y="21984"/>
                </a:lnTo>
                <a:lnTo>
                  <a:pt x="8498" y="19634"/>
                </a:lnTo>
                <a:lnTo>
                  <a:pt x="9561" y="15303"/>
                </a:lnTo>
                <a:lnTo>
                  <a:pt x="11483" y="11836"/>
                </a:lnTo>
                <a:lnTo>
                  <a:pt x="13982" y="9042"/>
                </a:lnTo>
                <a:lnTo>
                  <a:pt x="17387" y="7315"/>
                </a:lnTo>
                <a:lnTo>
                  <a:pt x="21779" y="6883"/>
                </a:lnTo>
                <a:lnTo>
                  <a:pt x="24343" y="6883"/>
                </a:lnTo>
                <a:lnTo>
                  <a:pt x="26466" y="7354"/>
                </a:lnTo>
                <a:lnTo>
                  <a:pt x="29897" y="9244"/>
                </a:lnTo>
                <a:lnTo>
                  <a:pt x="32273" y="12178"/>
                </a:lnTo>
                <a:lnTo>
                  <a:pt x="33983" y="15695"/>
                </a:lnTo>
                <a:lnTo>
                  <a:pt x="34855" y="20026"/>
                </a:lnTo>
                <a:lnTo>
                  <a:pt x="35088" y="24753"/>
                </a:lnTo>
                <a:lnTo>
                  <a:pt x="35088" y="27341"/>
                </a:lnTo>
                <a:lnTo>
                  <a:pt x="34833" y="29731"/>
                </a:lnTo>
                <a:lnTo>
                  <a:pt x="33793" y="34048"/>
                </a:lnTo>
                <a:lnTo>
                  <a:pt x="31880" y="37478"/>
                </a:lnTo>
                <a:lnTo>
                  <a:pt x="29368" y="40259"/>
                </a:lnTo>
                <a:lnTo>
                  <a:pt x="25944" y="41986"/>
                </a:lnTo>
                <a:lnTo>
                  <a:pt x="21584" y="42429"/>
                </a:lnTo>
                <a:lnTo>
                  <a:pt x="19025" y="42429"/>
                </a:lnTo>
                <a:lnTo>
                  <a:pt x="16898" y="41946"/>
                </a:lnTo>
                <a:lnTo>
                  <a:pt x="13453" y="40057"/>
                </a:lnTo>
                <a:lnTo>
                  <a:pt x="11065" y="37158"/>
                </a:lnTo>
                <a:lnTo>
                  <a:pt x="11875" y="47713"/>
                </a:lnTo>
                <a:lnTo>
                  <a:pt x="14511" y="48818"/>
                </a:lnTo>
                <a:lnTo>
                  <a:pt x="17618" y="49352"/>
                </a:lnTo>
                <a:lnTo>
                  <a:pt x="24828" y="49352"/>
                </a:lnTo>
                <a:lnTo>
                  <a:pt x="28046" y="48743"/>
                </a:lnTo>
                <a:lnTo>
                  <a:pt x="30826" y="47484"/>
                </a:lnTo>
                <a:lnTo>
                  <a:pt x="33605" y="46241"/>
                </a:lnTo>
                <a:lnTo>
                  <a:pt x="35909" y="44513"/>
                </a:lnTo>
                <a:close/>
              </a:path>
              <a:path w="43318" h="49352">
                <a:moveTo>
                  <a:pt x="0" y="25095"/>
                </a:moveTo>
                <a:lnTo>
                  <a:pt x="0" y="28893"/>
                </a:lnTo>
                <a:lnTo>
                  <a:pt x="439" y="32294"/>
                </a:lnTo>
                <a:lnTo>
                  <a:pt x="1299" y="35279"/>
                </a:lnTo>
                <a:lnTo>
                  <a:pt x="2178" y="38279"/>
                </a:lnTo>
                <a:lnTo>
                  <a:pt x="3491" y="40830"/>
                </a:lnTo>
                <a:lnTo>
                  <a:pt x="5241" y="42925"/>
                </a:lnTo>
                <a:lnTo>
                  <a:pt x="9218" y="46622"/>
                </a:lnTo>
                <a:lnTo>
                  <a:pt x="11875" y="47713"/>
                </a:lnTo>
                <a:lnTo>
                  <a:pt x="11065" y="37158"/>
                </a:lnTo>
                <a:lnTo>
                  <a:pt x="9326" y="33656"/>
                </a:lnTo>
                <a:lnTo>
                  <a:pt x="8445" y="29325"/>
                </a:lnTo>
                <a:lnTo>
                  <a:pt x="7358" y="4801"/>
                </a:lnTo>
                <a:lnTo>
                  <a:pt x="3675" y="9259"/>
                </a:lnTo>
                <a:lnTo>
                  <a:pt x="2289" y="11912"/>
                </a:lnTo>
                <a:lnTo>
                  <a:pt x="1371" y="14986"/>
                </a:lnTo>
                <a:lnTo>
                  <a:pt x="463" y="18072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789225" y="3568687"/>
            <a:ext cx="64241" cy="48714"/>
          </a:xfrm>
          <a:custGeom>
            <a:avLst/>
            <a:gdLst/>
            <a:ahLst/>
            <a:cxnLst/>
            <a:rect l="l" t="t" r="r" b="b"/>
            <a:pathLst>
              <a:path w="64241" h="48714">
                <a:moveTo>
                  <a:pt x="31845" y="4175"/>
                </a:moveTo>
                <a:lnTo>
                  <a:pt x="28748" y="1687"/>
                </a:lnTo>
                <a:lnTo>
                  <a:pt x="26052" y="647"/>
                </a:lnTo>
                <a:lnTo>
                  <a:pt x="23017" y="0"/>
                </a:lnTo>
                <a:lnTo>
                  <a:pt x="18878" y="0"/>
                </a:lnTo>
                <a:lnTo>
                  <a:pt x="14263" y="1965"/>
                </a:lnTo>
                <a:lnTo>
                  <a:pt x="9601" y="5356"/>
                </a:lnTo>
                <a:lnTo>
                  <a:pt x="7164" y="8190"/>
                </a:lnTo>
                <a:lnTo>
                  <a:pt x="7164" y="2246"/>
                </a:lnTo>
                <a:lnTo>
                  <a:pt x="5831" y="824"/>
                </a:lnTo>
                <a:lnTo>
                  <a:pt x="2868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1" y="48714"/>
                </a:lnTo>
                <a:lnTo>
                  <a:pt x="7933" y="47167"/>
                </a:lnTo>
                <a:lnTo>
                  <a:pt x="7933" y="15760"/>
                </a:lnTo>
                <a:lnTo>
                  <a:pt x="10111" y="12938"/>
                </a:lnTo>
                <a:lnTo>
                  <a:pt x="12131" y="10792"/>
                </a:lnTo>
                <a:lnTo>
                  <a:pt x="15868" y="7858"/>
                </a:lnTo>
                <a:lnTo>
                  <a:pt x="19544" y="7134"/>
                </a:lnTo>
                <a:lnTo>
                  <a:pt x="22283" y="7426"/>
                </a:lnTo>
                <a:lnTo>
                  <a:pt x="25322" y="9497"/>
                </a:lnTo>
                <a:lnTo>
                  <a:pt x="27255" y="13103"/>
                </a:lnTo>
                <a:lnTo>
                  <a:pt x="27964" y="16229"/>
                </a:lnTo>
                <a:lnTo>
                  <a:pt x="28148" y="19875"/>
                </a:lnTo>
                <a:lnTo>
                  <a:pt x="28148" y="47433"/>
                </a:lnTo>
                <a:lnTo>
                  <a:pt x="30732" y="48679"/>
                </a:lnTo>
                <a:lnTo>
                  <a:pt x="33497" y="48679"/>
                </a:lnTo>
                <a:lnTo>
                  <a:pt x="36081" y="47167"/>
                </a:lnTo>
                <a:lnTo>
                  <a:pt x="36081" y="15760"/>
                </a:lnTo>
                <a:lnTo>
                  <a:pt x="38310" y="12938"/>
                </a:lnTo>
                <a:lnTo>
                  <a:pt x="40330" y="10792"/>
                </a:lnTo>
                <a:lnTo>
                  <a:pt x="44027" y="7858"/>
                </a:lnTo>
                <a:lnTo>
                  <a:pt x="47678" y="7134"/>
                </a:lnTo>
                <a:lnTo>
                  <a:pt x="50443" y="7426"/>
                </a:lnTo>
                <a:lnTo>
                  <a:pt x="53527" y="9497"/>
                </a:lnTo>
                <a:lnTo>
                  <a:pt x="55450" y="13103"/>
                </a:lnTo>
                <a:lnTo>
                  <a:pt x="56088" y="16229"/>
                </a:lnTo>
                <a:lnTo>
                  <a:pt x="56257" y="19875"/>
                </a:lnTo>
                <a:lnTo>
                  <a:pt x="56257" y="47167"/>
                </a:lnTo>
                <a:lnTo>
                  <a:pt x="58327" y="48614"/>
                </a:lnTo>
                <a:lnTo>
                  <a:pt x="61055" y="48714"/>
                </a:lnTo>
                <a:lnTo>
                  <a:pt x="64241" y="47167"/>
                </a:lnTo>
                <a:lnTo>
                  <a:pt x="64241" y="16229"/>
                </a:lnTo>
                <a:lnTo>
                  <a:pt x="63492" y="11541"/>
                </a:lnTo>
                <a:lnTo>
                  <a:pt x="62161" y="7275"/>
                </a:lnTo>
                <a:lnTo>
                  <a:pt x="59820" y="3898"/>
                </a:lnTo>
                <a:lnTo>
                  <a:pt x="56390" y="1508"/>
                </a:lnTo>
                <a:lnTo>
                  <a:pt x="52167" y="0"/>
                </a:lnTo>
                <a:lnTo>
                  <a:pt x="49362" y="0"/>
                </a:lnTo>
                <a:lnTo>
                  <a:pt x="47076" y="151"/>
                </a:lnTo>
                <a:lnTo>
                  <a:pt x="43610" y="1295"/>
                </a:lnTo>
                <a:lnTo>
                  <a:pt x="39963" y="3606"/>
                </a:lnTo>
                <a:lnTo>
                  <a:pt x="37367" y="5867"/>
                </a:lnTo>
                <a:lnTo>
                  <a:pt x="34037" y="7556"/>
                </a:lnTo>
                <a:lnTo>
                  <a:pt x="31845" y="4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873260" y="3568683"/>
            <a:ext cx="39833" cy="49363"/>
          </a:xfrm>
          <a:custGeom>
            <a:avLst/>
            <a:gdLst/>
            <a:ahLst/>
            <a:cxnLst/>
            <a:rect l="l" t="t" r="r" b="b"/>
            <a:pathLst>
              <a:path w="39833" h="49363">
                <a:moveTo>
                  <a:pt x="8286" y="18478"/>
                </a:moveTo>
                <a:lnTo>
                  <a:pt x="9157" y="15048"/>
                </a:lnTo>
                <a:lnTo>
                  <a:pt x="10464" y="11902"/>
                </a:lnTo>
                <a:lnTo>
                  <a:pt x="13723" y="8355"/>
                </a:lnTo>
                <a:lnTo>
                  <a:pt x="16685" y="6832"/>
                </a:lnTo>
                <a:lnTo>
                  <a:pt x="20383" y="6440"/>
                </a:lnTo>
                <a:lnTo>
                  <a:pt x="24223" y="6440"/>
                </a:lnTo>
                <a:lnTo>
                  <a:pt x="27114" y="7672"/>
                </a:lnTo>
                <a:lnTo>
                  <a:pt x="31021" y="12599"/>
                </a:lnTo>
                <a:lnTo>
                  <a:pt x="31949" y="15988"/>
                </a:lnTo>
                <a:lnTo>
                  <a:pt x="31852" y="20318"/>
                </a:lnTo>
                <a:lnTo>
                  <a:pt x="36741" y="26366"/>
                </a:lnTo>
                <a:lnTo>
                  <a:pt x="38893" y="25528"/>
                </a:lnTo>
                <a:lnTo>
                  <a:pt x="39833" y="22759"/>
                </a:lnTo>
                <a:lnTo>
                  <a:pt x="39833" y="18338"/>
                </a:lnTo>
                <a:lnTo>
                  <a:pt x="39480" y="15584"/>
                </a:lnTo>
                <a:lnTo>
                  <a:pt x="38761" y="13003"/>
                </a:lnTo>
                <a:lnTo>
                  <a:pt x="38037" y="10425"/>
                </a:lnTo>
                <a:lnTo>
                  <a:pt x="35369" y="6275"/>
                </a:lnTo>
                <a:lnTo>
                  <a:pt x="31866" y="2833"/>
                </a:lnTo>
                <a:lnTo>
                  <a:pt x="27078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2"/>
                </a:lnTo>
                <a:lnTo>
                  <a:pt x="12178" y="1713"/>
                </a:lnTo>
                <a:lnTo>
                  <a:pt x="9608" y="2868"/>
                </a:lnTo>
                <a:lnTo>
                  <a:pt x="7419" y="4521"/>
                </a:lnTo>
                <a:lnTo>
                  <a:pt x="8286" y="18478"/>
                </a:lnTo>
                <a:close/>
              </a:path>
              <a:path w="39833" h="49363">
                <a:moveTo>
                  <a:pt x="8225" y="20318"/>
                </a:moveTo>
                <a:lnTo>
                  <a:pt x="8286" y="18478"/>
                </a:lnTo>
                <a:lnTo>
                  <a:pt x="7419" y="4521"/>
                </a:lnTo>
                <a:lnTo>
                  <a:pt x="3794" y="8812"/>
                </a:lnTo>
                <a:lnTo>
                  <a:pt x="2411" y="11430"/>
                </a:lnTo>
                <a:lnTo>
                  <a:pt x="1443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64" y="32537"/>
                </a:lnTo>
                <a:lnTo>
                  <a:pt x="1393" y="35586"/>
                </a:lnTo>
                <a:lnTo>
                  <a:pt x="2325" y="38646"/>
                </a:lnTo>
                <a:lnTo>
                  <a:pt x="3693" y="41212"/>
                </a:lnTo>
                <a:lnTo>
                  <a:pt x="5533" y="43232"/>
                </a:lnTo>
                <a:lnTo>
                  <a:pt x="9622" y="46785"/>
                </a:lnTo>
                <a:lnTo>
                  <a:pt x="12289" y="47829"/>
                </a:lnTo>
                <a:lnTo>
                  <a:pt x="14968" y="48855"/>
                </a:lnTo>
                <a:lnTo>
                  <a:pt x="18093" y="49363"/>
                </a:lnTo>
                <a:lnTo>
                  <a:pt x="23702" y="49363"/>
                </a:lnTo>
                <a:lnTo>
                  <a:pt x="27461" y="48895"/>
                </a:lnTo>
                <a:lnTo>
                  <a:pt x="30862" y="48221"/>
                </a:lnTo>
                <a:lnTo>
                  <a:pt x="34743" y="47026"/>
                </a:lnTo>
                <a:lnTo>
                  <a:pt x="37608" y="45123"/>
                </a:lnTo>
                <a:lnTo>
                  <a:pt x="38012" y="42480"/>
                </a:lnTo>
                <a:lnTo>
                  <a:pt x="37630" y="39750"/>
                </a:lnTo>
                <a:lnTo>
                  <a:pt x="34988" y="39801"/>
                </a:lnTo>
                <a:lnTo>
                  <a:pt x="32100" y="40982"/>
                </a:lnTo>
                <a:lnTo>
                  <a:pt x="29527" y="41807"/>
                </a:lnTo>
                <a:lnTo>
                  <a:pt x="26297" y="42505"/>
                </a:lnTo>
                <a:lnTo>
                  <a:pt x="22402" y="42685"/>
                </a:lnTo>
                <a:lnTo>
                  <a:pt x="19781" y="42685"/>
                </a:lnTo>
                <a:lnTo>
                  <a:pt x="17578" y="42289"/>
                </a:lnTo>
                <a:lnTo>
                  <a:pt x="13967" y="40767"/>
                </a:lnTo>
                <a:lnTo>
                  <a:pt x="11372" y="38239"/>
                </a:lnTo>
                <a:lnTo>
                  <a:pt x="9438" y="35088"/>
                </a:lnTo>
                <a:lnTo>
                  <a:pt x="8470" y="31104"/>
                </a:lnTo>
                <a:lnTo>
                  <a:pt x="8225" y="26366"/>
                </a:lnTo>
                <a:lnTo>
                  <a:pt x="36741" y="26366"/>
                </a:lnTo>
                <a:lnTo>
                  <a:pt x="31852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933693" y="3568691"/>
            <a:ext cx="25304" cy="48718"/>
          </a:xfrm>
          <a:custGeom>
            <a:avLst/>
            <a:gdLst/>
            <a:ahLst/>
            <a:cxnLst/>
            <a:rect l="l" t="t" r="r" b="b"/>
            <a:pathLst>
              <a:path w="25304" h="48718">
                <a:moveTo>
                  <a:pt x="2023" y="48614"/>
                </a:moveTo>
                <a:lnTo>
                  <a:pt x="4740" y="48718"/>
                </a:lnTo>
                <a:lnTo>
                  <a:pt x="7934" y="47166"/>
                </a:lnTo>
                <a:lnTo>
                  <a:pt x="7934" y="17614"/>
                </a:lnTo>
                <a:lnTo>
                  <a:pt x="9061" y="15786"/>
                </a:lnTo>
                <a:lnTo>
                  <a:pt x="11019" y="12966"/>
                </a:lnTo>
                <a:lnTo>
                  <a:pt x="13690" y="9932"/>
                </a:lnTo>
                <a:lnTo>
                  <a:pt x="16898" y="7948"/>
                </a:lnTo>
                <a:lnTo>
                  <a:pt x="19775" y="7847"/>
                </a:lnTo>
                <a:lnTo>
                  <a:pt x="22381" y="8561"/>
                </a:lnTo>
                <a:lnTo>
                  <a:pt x="25159" y="7923"/>
                </a:lnTo>
                <a:lnTo>
                  <a:pt x="25304" y="5180"/>
                </a:lnTo>
                <a:lnTo>
                  <a:pt x="25283" y="3351"/>
                </a:lnTo>
                <a:lnTo>
                  <a:pt x="23644" y="788"/>
                </a:lnTo>
                <a:lnTo>
                  <a:pt x="20958" y="125"/>
                </a:lnTo>
                <a:lnTo>
                  <a:pt x="18068" y="0"/>
                </a:lnTo>
                <a:lnTo>
                  <a:pt x="15328" y="622"/>
                </a:lnTo>
                <a:lnTo>
                  <a:pt x="12538" y="2360"/>
                </a:lnTo>
                <a:lnTo>
                  <a:pt x="9464" y="5511"/>
                </a:lnTo>
                <a:lnTo>
                  <a:pt x="7175" y="8776"/>
                </a:lnTo>
                <a:lnTo>
                  <a:pt x="7175" y="2250"/>
                </a:lnTo>
                <a:lnTo>
                  <a:pt x="5828" y="812"/>
                </a:lnTo>
                <a:lnTo>
                  <a:pt x="2865" y="687"/>
                </a:lnTo>
                <a:lnTo>
                  <a:pt x="0" y="2250"/>
                </a:lnTo>
                <a:lnTo>
                  <a:pt x="0" y="47166"/>
                </a:lnTo>
                <a:lnTo>
                  <a:pt x="2023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973069" y="3568687"/>
            <a:ext cx="30653" cy="49367"/>
          </a:xfrm>
          <a:custGeom>
            <a:avLst/>
            <a:gdLst/>
            <a:ahLst/>
            <a:cxnLst/>
            <a:rect l="l" t="t" r="r" b="b"/>
            <a:pathLst>
              <a:path w="30653" h="49367">
                <a:moveTo>
                  <a:pt x="1357" y="46051"/>
                </a:moveTo>
                <a:lnTo>
                  <a:pt x="4396" y="47664"/>
                </a:lnTo>
                <a:lnTo>
                  <a:pt x="7874" y="48743"/>
                </a:lnTo>
                <a:lnTo>
                  <a:pt x="10666" y="49236"/>
                </a:lnTo>
                <a:lnTo>
                  <a:pt x="13666" y="49367"/>
                </a:lnTo>
                <a:lnTo>
                  <a:pt x="18464" y="49046"/>
                </a:lnTo>
                <a:lnTo>
                  <a:pt x="22641" y="47790"/>
                </a:lnTo>
                <a:lnTo>
                  <a:pt x="25942" y="45619"/>
                </a:lnTo>
                <a:lnTo>
                  <a:pt x="28613" y="42876"/>
                </a:lnTo>
                <a:lnTo>
                  <a:pt x="30255" y="39279"/>
                </a:lnTo>
                <a:lnTo>
                  <a:pt x="30653" y="34937"/>
                </a:lnTo>
                <a:lnTo>
                  <a:pt x="30653" y="33008"/>
                </a:lnTo>
                <a:lnTo>
                  <a:pt x="29725" y="29947"/>
                </a:lnTo>
                <a:lnTo>
                  <a:pt x="28271" y="27341"/>
                </a:lnTo>
                <a:lnTo>
                  <a:pt x="25038" y="24512"/>
                </a:lnTo>
                <a:lnTo>
                  <a:pt x="22367" y="23101"/>
                </a:lnTo>
                <a:lnTo>
                  <a:pt x="19659" y="21920"/>
                </a:lnTo>
                <a:lnTo>
                  <a:pt x="16959" y="20803"/>
                </a:lnTo>
                <a:lnTo>
                  <a:pt x="13150" y="19137"/>
                </a:lnTo>
                <a:lnTo>
                  <a:pt x="9626" y="16153"/>
                </a:lnTo>
                <a:lnTo>
                  <a:pt x="8669" y="12877"/>
                </a:lnTo>
                <a:lnTo>
                  <a:pt x="9500" y="9475"/>
                </a:lnTo>
                <a:lnTo>
                  <a:pt x="12157" y="7174"/>
                </a:lnTo>
                <a:lnTo>
                  <a:pt x="15405" y="6390"/>
                </a:lnTo>
                <a:lnTo>
                  <a:pt x="18256" y="6390"/>
                </a:lnTo>
                <a:lnTo>
                  <a:pt x="21943" y="7305"/>
                </a:lnTo>
                <a:lnTo>
                  <a:pt x="25391" y="8916"/>
                </a:lnTo>
                <a:lnTo>
                  <a:pt x="28367" y="8064"/>
                </a:lnTo>
                <a:lnTo>
                  <a:pt x="28367" y="5231"/>
                </a:lnTo>
                <a:lnTo>
                  <a:pt x="26471" y="2376"/>
                </a:lnTo>
                <a:lnTo>
                  <a:pt x="23432" y="1040"/>
                </a:lnTo>
                <a:lnTo>
                  <a:pt x="20311" y="292"/>
                </a:lnTo>
                <a:lnTo>
                  <a:pt x="16849" y="0"/>
                </a:lnTo>
                <a:lnTo>
                  <a:pt x="14216" y="0"/>
                </a:lnTo>
                <a:lnTo>
                  <a:pt x="9940" y="1090"/>
                </a:lnTo>
                <a:lnTo>
                  <a:pt x="6333" y="2807"/>
                </a:lnTo>
                <a:lnTo>
                  <a:pt x="3698" y="5231"/>
                </a:lnTo>
                <a:lnTo>
                  <a:pt x="2045" y="8254"/>
                </a:lnTo>
                <a:lnTo>
                  <a:pt x="1065" y="11555"/>
                </a:lnTo>
                <a:lnTo>
                  <a:pt x="1065" y="15317"/>
                </a:lnTo>
                <a:lnTo>
                  <a:pt x="1998" y="18464"/>
                </a:lnTo>
                <a:lnTo>
                  <a:pt x="3441" y="21131"/>
                </a:lnTo>
                <a:lnTo>
                  <a:pt x="6675" y="24066"/>
                </a:lnTo>
                <a:lnTo>
                  <a:pt x="9267" y="25502"/>
                </a:lnTo>
                <a:lnTo>
                  <a:pt x="11963" y="26708"/>
                </a:lnTo>
                <a:lnTo>
                  <a:pt x="14645" y="27799"/>
                </a:lnTo>
                <a:lnTo>
                  <a:pt x="18368" y="29425"/>
                </a:lnTo>
                <a:lnTo>
                  <a:pt x="21244" y="31521"/>
                </a:lnTo>
                <a:lnTo>
                  <a:pt x="22810" y="34315"/>
                </a:lnTo>
                <a:lnTo>
                  <a:pt x="22600" y="37882"/>
                </a:lnTo>
                <a:lnTo>
                  <a:pt x="21117" y="40424"/>
                </a:lnTo>
                <a:lnTo>
                  <a:pt x="18562" y="42036"/>
                </a:lnTo>
                <a:lnTo>
                  <a:pt x="15156" y="42774"/>
                </a:lnTo>
                <a:lnTo>
                  <a:pt x="12024" y="42774"/>
                </a:lnTo>
                <a:lnTo>
                  <a:pt x="9051" y="42101"/>
                </a:lnTo>
                <a:lnTo>
                  <a:pt x="5462" y="40626"/>
                </a:lnTo>
                <a:lnTo>
                  <a:pt x="2913" y="39154"/>
                </a:lnTo>
                <a:lnTo>
                  <a:pt x="97" y="40284"/>
                </a:lnTo>
                <a:lnTo>
                  <a:pt x="0" y="42912"/>
                </a:lnTo>
                <a:lnTo>
                  <a:pt x="1357" y="46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018534" y="3605975"/>
            <a:ext cx="15634" cy="25577"/>
          </a:xfrm>
          <a:custGeom>
            <a:avLst/>
            <a:gdLst/>
            <a:ahLst/>
            <a:cxnLst/>
            <a:rect l="l" t="t" r="r" b="b"/>
            <a:pathLst>
              <a:path w="15634" h="25577">
                <a:moveTo>
                  <a:pt x="15634" y="3989"/>
                </a:moveTo>
                <a:lnTo>
                  <a:pt x="15191" y="1306"/>
                </a:lnTo>
                <a:lnTo>
                  <a:pt x="12550" y="0"/>
                </a:lnTo>
                <a:lnTo>
                  <a:pt x="9526" y="0"/>
                </a:lnTo>
                <a:lnTo>
                  <a:pt x="6828" y="1306"/>
                </a:lnTo>
                <a:lnTo>
                  <a:pt x="6390" y="3989"/>
                </a:lnTo>
                <a:lnTo>
                  <a:pt x="6390" y="10375"/>
                </a:lnTo>
                <a:lnTo>
                  <a:pt x="0" y="24105"/>
                </a:lnTo>
                <a:lnTo>
                  <a:pt x="515" y="25477"/>
                </a:lnTo>
                <a:lnTo>
                  <a:pt x="3366" y="25577"/>
                </a:lnTo>
                <a:lnTo>
                  <a:pt x="6155" y="24206"/>
                </a:lnTo>
                <a:lnTo>
                  <a:pt x="12744" y="13917"/>
                </a:lnTo>
                <a:lnTo>
                  <a:pt x="13295" y="13093"/>
                </a:lnTo>
                <a:lnTo>
                  <a:pt x="14785" y="10058"/>
                </a:lnTo>
                <a:lnTo>
                  <a:pt x="15487" y="6844"/>
                </a:lnTo>
                <a:lnTo>
                  <a:pt x="15634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084298" y="3568734"/>
            <a:ext cx="34168" cy="49316"/>
          </a:xfrm>
          <a:custGeom>
            <a:avLst/>
            <a:gdLst/>
            <a:ahLst/>
            <a:cxnLst/>
            <a:rect l="l" t="t" r="r" b="b"/>
            <a:pathLst>
              <a:path w="34168" h="49316">
                <a:moveTo>
                  <a:pt x="33973" y="8740"/>
                </a:moveTo>
                <a:lnTo>
                  <a:pt x="33743" y="6159"/>
                </a:lnTo>
                <a:lnTo>
                  <a:pt x="31587" y="3506"/>
                </a:lnTo>
                <a:lnTo>
                  <a:pt x="28905" y="1882"/>
                </a:lnTo>
                <a:lnTo>
                  <a:pt x="25538" y="661"/>
                </a:lnTo>
                <a:lnTo>
                  <a:pt x="22932" y="129"/>
                </a:lnTo>
                <a:lnTo>
                  <a:pt x="20210" y="0"/>
                </a:lnTo>
                <a:lnTo>
                  <a:pt x="17359" y="0"/>
                </a:lnTo>
                <a:lnTo>
                  <a:pt x="14702" y="482"/>
                </a:lnTo>
                <a:lnTo>
                  <a:pt x="12255" y="1461"/>
                </a:lnTo>
                <a:lnTo>
                  <a:pt x="7661" y="3963"/>
                </a:lnTo>
                <a:lnTo>
                  <a:pt x="4039" y="8013"/>
                </a:lnTo>
                <a:lnTo>
                  <a:pt x="2611" y="10619"/>
                </a:lnTo>
                <a:lnTo>
                  <a:pt x="1567" y="13806"/>
                </a:lnTo>
                <a:lnTo>
                  <a:pt x="525" y="16981"/>
                </a:lnTo>
                <a:lnTo>
                  <a:pt x="0" y="20778"/>
                </a:lnTo>
                <a:lnTo>
                  <a:pt x="0" y="29098"/>
                </a:lnTo>
                <a:lnTo>
                  <a:pt x="429" y="32539"/>
                </a:lnTo>
                <a:lnTo>
                  <a:pt x="1275" y="35510"/>
                </a:lnTo>
                <a:lnTo>
                  <a:pt x="2132" y="38494"/>
                </a:lnTo>
                <a:lnTo>
                  <a:pt x="4983" y="43055"/>
                </a:lnTo>
                <a:lnTo>
                  <a:pt x="8619" y="46659"/>
                </a:lnTo>
                <a:lnTo>
                  <a:pt x="13428" y="48783"/>
                </a:lnTo>
                <a:lnTo>
                  <a:pt x="16186" y="49316"/>
                </a:lnTo>
                <a:lnTo>
                  <a:pt x="20812" y="49316"/>
                </a:lnTo>
                <a:lnTo>
                  <a:pt x="23688" y="48869"/>
                </a:lnTo>
                <a:lnTo>
                  <a:pt x="27605" y="47688"/>
                </a:lnTo>
                <a:lnTo>
                  <a:pt x="30852" y="46051"/>
                </a:lnTo>
                <a:lnTo>
                  <a:pt x="33873" y="43092"/>
                </a:lnTo>
                <a:lnTo>
                  <a:pt x="34168" y="40286"/>
                </a:lnTo>
                <a:lnTo>
                  <a:pt x="34146" y="39042"/>
                </a:lnTo>
                <a:lnTo>
                  <a:pt x="32480" y="36489"/>
                </a:lnTo>
                <a:lnTo>
                  <a:pt x="29725" y="38595"/>
                </a:lnTo>
                <a:lnTo>
                  <a:pt x="26507" y="40679"/>
                </a:lnTo>
                <a:lnTo>
                  <a:pt x="23738" y="41885"/>
                </a:lnTo>
                <a:lnTo>
                  <a:pt x="20312" y="42177"/>
                </a:lnTo>
                <a:lnTo>
                  <a:pt x="16676" y="41821"/>
                </a:lnTo>
                <a:lnTo>
                  <a:pt x="13702" y="40398"/>
                </a:lnTo>
                <a:lnTo>
                  <a:pt x="11408" y="37846"/>
                </a:lnTo>
                <a:lnTo>
                  <a:pt x="9598" y="34559"/>
                </a:lnTo>
                <a:lnTo>
                  <a:pt x="8543" y="30189"/>
                </a:lnTo>
                <a:lnTo>
                  <a:pt x="8288" y="27647"/>
                </a:lnTo>
                <a:lnTo>
                  <a:pt x="8288" y="18961"/>
                </a:lnTo>
                <a:lnTo>
                  <a:pt x="9302" y="14554"/>
                </a:lnTo>
                <a:lnTo>
                  <a:pt x="11337" y="11494"/>
                </a:lnTo>
                <a:lnTo>
                  <a:pt x="13381" y="8459"/>
                </a:lnTo>
                <a:lnTo>
                  <a:pt x="16308" y="6936"/>
                </a:lnTo>
                <a:lnTo>
                  <a:pt x="20128" y="6936"/>
                </a:lnTo>
                <a:lnTo>
                  <a:pt x="23591" y="7213"/>
                </a:lnTo>
                <a:lnTo>
                  <a:pt x="27486" y="8916"/>
                </a:lnTo>
                <a:lnTo>
                  <a:pt x="30841" y="11404"/>
                </a:lnTo>
                <a:lnTo>
                  <a:pt x="33545" y="11443"/>
                </a:lnTo>
                <a:lnTo>
                  <a:pt x="33973" y="87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134504" y="3568691"/>
            <a:ext cx="43304" cy="49352"/>
          </a:xfrm>
          <a:custGeom>
            <a:avLst/>
            <a:gdLst/>
            <a:ahLst/>
            <a:cxnLst/>
            <a:rect l="l" t="t" r="r" b="b"/>
            <a:pathLst>
              <a:path w="43304" h="49352">
                <a:moveTo>
                  <a:pt x="35896" y="44513"/>
                </a:moveTo>
                <a:lnTo>
                  <a:pt x="39593" y="40043"/>
                </a:lnTo>
                <a:lnTo>
                  <a:pt x="40975" y="37388"/>
                </a:lnTo>
                <a:lnTo>
                  <a:pt x="41918" y="34315"/>
                </a:lnTo>
                <a:lnTo>
                  <a:pt x="42837" y="31240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2" y="17067"/>
                </a:lnTo>
                <a:lnTo>
                  <a:pt x="41983" y="14071"/>
                </a:lnTo>
                <a:lnTo>
                  <a:pt x="41102" y="11073"/>
                </a:lnTo>
                <a:lnTo>
                  <a:pt x="38016" y="6440"/>
                </a:lnTo>
                <a:lnTo>
                  <a:pt x="34049" y="2743"/>
                </a:lnTo>
                <a:lnTo>
                  <a:pt x="31389" y="1638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71" y="608"/>
                </a:lnTo>
                <a:lnTo>
                  <a:pt x="12399" y="1842"/>
                </a:lnTo>
                <a:lnTo>
                  <a:pt x="9659" y="3074"/>
                </a:lnTo>
                <a:lnTo>
                  <a:pt x="7344" y="4801"/>
                </a:lnTo>
                <a:lnTo>
                  <a:pt x="8431" y="29325"/>
                </a:lnTo>
                <a:lnTo>
                  <a:pt x="8227" y="24547"/>
                </a:lnTo>
                <a:lnTo>
                  <a:pt x="8227" y="21984"/>
                </a:lnTo>
                <a:lnTo>
                  <a:pt x="8486" y="19634"/>
                </a:lnTo>
                <a:lnTo>
                  <a:pt x="9561" y="15303"/>
                </a:lnTo>
                <a:lnTo>
                  <a:pt x="11470" y="11836"/>
                </a:lnTo>
                <a:lnTo>
                  <a:pt x="13968" y="9042"/>
                </a:lnTo>
                <a:lnTo>
                  <a:pt x="17385" y="7315"/>
                </a:lnTo>
                <a:lnTo>
                  <a:pt x="21766" y="6883"/>
                </a:lnTo>
                <a:lnTo>
                  <a:pt x="24325" y="6883"/>
                </a:lnTo>
                <a:lnTo>
                  <a:pt x="26468" y="7354"/>
                </a:lnTo>
                <a:lnTo>
                  <a:pt x="29898" y="9244"/>
                </a:lnTo>
                <a:lnTo>
                  <a:pt x="32270" y="12178"/>
                </a:lnTo>
                <a:lnTo>
                  <a:pt x="33983" y="15695"/>
                </a:lnTo>
                <a:lnTo>
                  <a:pt x="34852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9" y="29731"/>
                </a:lnTo>
                <a:lnTo>
                  <a:pt x="33789" y="34048"/>
                </a:lnTo>
                <a:lnTo>
                  <a:pt x="31868" y="37478"/>
                </a:lnTo>
                <a:lnTo>
                  <a:pt x="29354" y="40259"/>
                </a:lnTo>
                <a:lnTo>
                  <a:pt x="25930" y="41986"/>
                </a:lnTo>
                <a:lnTo>
                  <a:pt x="21572" y="42429"/>
                </a:lnTo>
                <a:lnTo>
                  <a:pt x="19011" y="42429"/>
                </a:lnTo>
                <a:lnTo>
                  <a:pt x="16884" y="41946"/>
                </a:lnTo>
                <a:lnTo>
                  <a:pt x="13442" y="40057"/>
                </a:lnTo>
                <a:lnTo>
                  <a:pt x="11066" y="37158"/>
                </a:lnTo>
                <a:lnTo>
                  <a:pt x="11863" y="47713"/>
                </a:lnTo>
                <a:lnTo>
                  <a:pt x="14498" y="48818"/>
                </a:lnTo>
                <a:lnTo>
                  <a:pt x="17604" y="49352"/>
                </a:lnTo>
                <a:lnTo>
                  <a:pt x="24825" y="49352"/>
                </a:lnTo>
                <a:lnTo>
                  <a:pt x="28047" y="48743"/>
                </a:lnTo>
                <a:lnTo>
                  <a:pt x="30812" y="47484"/>
                </a:lnTo>
                <a:lnTo>
                  <a:pt x="33595" y="46241"/>
                </a:lnTo>
                <a:lnTo>
                  <a:pt x="35896" y="44513"/>
                </a:lnTo>
                <a:close/>
              </a:path>
              <a:path w="43304" h="49352">
                <a:moveTo>
                  <a:pt x="0" y="25095"/>
                </a:moveTo>
                <a:lnTo>
                  <a:pt x="0" y="28893"/>
                </a:lnTo>
                <a:lnTo>
                  <a:pt x="429" y="32294"/>
                </a:lnTo>
                <a:lnTo>
                  <a:pt x="1300" y="35279"/>
                </a:lnTo>
                <a:lnTo>
                  <a:pt x="2167" y="38279"/>
                </a:lnTo>
                <a:lnTo>
                  <a:pt x="3478" y="40830"/>
                </a:lnTo>
                <a:lnTo>
                  <a:pt x="5242" y="42925"/>
                </a:lnTo>
                <a:lnTo>
                  <a:pt x="9216" y="46622"/>
                </a:lnTo>
                <a:lnTo>
                  <a:pt x="11863" y="47713"/>
                </a:lnTo>
                <a:lnTo>
                  <a:pt x="11066" y="37158"/>
                </a:lnTo>
                <a:lnTo>
                  <a:pt x="9314" y="33656"/>
                </a:lnTo>
                <a:lnTo>
                  <a:pt x="8431" y="29325"/>
                </a:lnTo>
                <a:lnTo>
                  <a:pt x="7344" y="4801"/>
                </a:lnTo>
                <a:lnTo>
                  <a:pt x="3661" y="9259"/>
                </a:lnTo>
                <a:lnTo>
                  <a:pt x="2275" y="11912"/>
                </a:lnTo>
                <a:lnTo>
                  <a:pt x="1371" y="14986"/>
                </a:lnTo>
                <a:lnTo>
                  <a:pt x="450" y="18072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197526" y="3547565"/>
            <a:ext cx="7933" cy="69836"/>
          </a:xfrm>
          <a:custGeom>
            <a:avLst/>
            <a:gdLst/>
            <a:ahLst/>
            <a:cxnLst/>
            <a:rect l="l" t="t" r="r" b="b"/>
            <a:pathLst>
              <a:path w="7933" h="69836">
                <a:moveTo>
                  <a:pt x="7933" y="68289"/>
                </a:moveTo>
                <a:lnTo>
                  <a:pt x="7933" y="1598"/>
                </a:lnTo>
                <a:lnTo>
                  <a:pt x="5914" y="101"/>
                </a:lnTo>
                <a:lnTo>
                  <a:pt x="3167" y="0"/>
                </a:lnTo>
                <a:lnTo>
                  <a:pt x="0" y="1598"/>
                </a:lnTo>
                <a:lnTo>
                  <a:pt x="0" y="68289"/>
                </a:lnTo>
                <a:lnTo>
                  <a:pt x="2019" y="69735"/>
                </a:lnTo>
                <a:lnTo>
                  <a:pt x="4737" y="69836"/>
                </a:lnTo>
                <a:lnTo>
                  <a:pt x="7933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228742" y="3547565"/>
            <a:ext cx="7934" cy="69836"/>
          </a:xfrm>
          <a:custGeom>
            <a:avLst/>
            <a:gdLst/>
            <a:ahLst/>
            <a:cxnLst/>
            <a:rect l="l" t="t" r="r" b="b"/>
            <a:pathLst>
              <a:path w="7934" h="69836">
                <a:moveTo>
                  <a:pt x="7934" y="68289"/>
                </a:moveTo>
                <a:lnTo>
                  <a:pt x="7934" y="1598"/>
                </a:lnTo>
                <a:lnTo>
                  <a:pt x="5914" y="101"/>
                </a:lnTo>
                <a:lnTo>
                  <a:pt x="3175" y="0"/>
                </a:lnTo>
                <a:lnTo>
                  <a:pt x="0" y="1598"/>
                </a:lnTo>
                <a:lnTo>
                  <a:pt x="0" y="68289"/>
                </a:lnTo>
                <a:lnTo>
                  <a:pt x="2023" y="69735"/>
                </a:lnTo>
                <a:lnTo>
                  <a:pt x="4737" y="69836"/>
                </a:lnTo>
                <a:lnTo>
                  <a:pt x="7934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257070" y="3568683"/>
            <a:ext cx="39847" cy="49363"/>
          </a:xfrm>
          <a:custGeom>
            <a:avLst/>
            <a:gdLst/>
            <a:ahLst/>
            <a:cxnLst/>
            <a:rect l="l" t="t" r="r" b="b"/>
            <a:pathLst>
              <a:path w="39847" h="49363">
                <a:moveTo>
                  <a:pt x="8300" y="18478"/>
                </a:moveTo>
                <a:lnTo>
                  <a:pt x="9157" y="15048"/>
                </a:lnTo>
                <a:lnTo>
                  <a:pt x="10478" y="11902"/>
                </a:lnTo>
                <a:lnTo>
                  <a:pt x="13719" y="8355"/>
                </a:lnTo>
                <a:lnTo>
                  <a:pt x="16696" y="6832"/>
                </a:lnTo>
                <a:lnTo>
                  <a:pt x="20379" y="6440"/>
                </a:lnTo>
                <a:lnTo>
                  <a:pt x="24223" y="6440"/>
                </a:lnTo>
                <a:lnTo>
                  <a:pt x="27114" y="7672"/>
                </a:lnTo>
                <a:lnTo>
                  <a:pt x="31034" y="12599"/>
                </a:lnTo>
                <a:lnTo>
                  <a:pt x="31964" y="15988"/>
                </a:lnTo>
                <a:lnTo>
                  <a:pt x="31852" y="20318"/>
                </a:lnTo>
                <a:lnTo>
                  <a:pt x="36752" y="26366"/>
                </a:lnTo>
                <a:lnTo>
                  <a:pt x="38905" y="25528"/>
                </a:lnTo>
                <a:lnTo>
                  <a:pt x="39847" y="22759"/>
                </a:lnTo>
                <a:lnTo>
                  <a:pt x="39847" y="18338"/>
                </a:lnTo>
                <a:lnTo>
                  <a:pt x="39480" y="15584"/>
                </a:lnTo>
                <a:lnTo>
                  <a:pt x="38760" y="13003"/>
                </a:lnTo>
                <a:lnTo>
                  <a:pt x="38047" y="10425"/>
                </a:lnTo>
                <a:lnTo>
                  <a:pt x="35365" y="6275"/>
                </a:lnTo>
                <a:lnTo>
                  <a:pt x="31866" y="2833"/>
                </a:lnTo>
                <a:lnTo>
                  <a:pt x="27078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2"/>
                </a:lnTo>
                <a:lnTo>
                  <a:pt x="12178" y="1713"/>
                </a:lnTo>
                <a:lnTo>
                  <a:pt x="9622" y="2868"/>
                </a:lnTo>
                <a:lnTo>
                  <a:pt x="7419" y="4521"/>
                </a:lnTo>
                <a:lnTo>
                  <a:pt x="8300" y="18478"/>
                </a:lnTo>
                <a:close/>
              </a:path>
              <a:path w="39847" h="49363">
                <a:moveTo>
                  <a:pt x="8221" y="20318"/>
                </a:moveTo>
                <a:lnTo>
                  <a:pt x="8300" y="18478"/>
                </a:lnTo>
                <a:lnTo>
                  <a:pt x="7419" y="4521"/>
                </a:lnTo>
                <a:lnTo>
                  <a:pt x="3790" y="8812"/>
                </a:lnTo>
                <a:lnTo>
                  <a:pt x="2411" y="11430"/>
                </a:lnTo>
                <a:lnTo>
                  <a:pt x="1457" y="14504"/>
                </a:lnTo>
                <a:lnTo>
                  <a:pt x="474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4" y="32537"/>
                </a:lnTo>
                <a:lnTo>
                  <a:pt x="1403" y="35586"/>
                </a:lnTo>
                <a:lnTo>
                  <a:pt x="2325" y="38646"/>
                </a:lnTo>
                <a:lnTo>
                  <a:pt x="3707" y="41212"/>
                </a:lnTo>
                <a:lnTo>
                  <a:pt x="5543" y="43232"/>
                </a:lnTo>
                <a:lnTo>
                  <a:pt x="9622" y="46785"/>
                </a:lnTo>
                <a:lnTo>
                  <a:pt x="12289" y="47829"/>
                </a:lnTo>
                <a:lnTo>
                  <a:pt x="14968" y="48855"/>
                </a:lnTo>
                <a:lnTo>
                  <a:pt x="18093" y="49363"/>
                </a:lnTo>
                <a:lnTo>
                  <a:pt x="23713" y="49363"/>
                </a:lnTo>
                <a:lnTo>
                  <a:pt x="27459" y="48895"/>
                </a:lnTo>
                <a:lnTo>
                  <a:pt x="30862" y="48221"/>
                </a:lnTo>
                <a:lnTo>
                  <a:pt x="34743" y="47026"/>
                </a:lnTo>
                <a:lnTo>
                  <a:pt x="37608" y="45123"/>
                </a:lnTo>
                <a:lnTo>
                  <a:pt x="38022" y="42480"/>
                </a:lnTo>
                <a:lnTo>
                  <a:pt x="37630" y="39750"/>
                </a:lnTo>
                <a:lnTo>
                  <a:pt x="35002" y="39801"/>
                </a:lnTo>
                <a:lnTo>
                  <a:pt x="32100" y="40982"/>
                </a:lnTo>
                <a:lnTo>
                  <a:pt x="29527" y="41807"/>
                </a:lnTo>
                <a:lnTo>
                  <a:pt x="26294" y="42505"/>
                </a:lnTo>
                <a:lnTo>
                  <a:pt x="22402" y="42685"/>
                </a:lnTo>
                <a:lnTo>
                  <a:pt x="19792" y="42685"/>
                </a:lnTo>
                <a:lnTo>
                  <a:pt x="17578" y="42289"/>
                </a:lnTo>
                <a:lnTo>
                  <a:pt x="13967" y="40767"/>
                </a:lnTo>
                <a:lnTo>
                  <a:pt x="11371" y="38239"/>
                </a:lnTo>
                <a:lnTo>
                  <a:pt x="9438" y="35088"/>
                </a:lnTo>
                <a:lnTo>
                  <a:pt x="8470" y="31104"/>
                </a:lnTo>
                <a:lnTo>
                  <a:pt x="8221" y="26366"/>
                </a:lnTo>
                <a:lnTo>
                  <a:pt x="36752" y="26366"/>
                </a:lnTo>
                <a:lnTo>
                  <a:pt x="31852" y="20318"/>
                </a:lnTo>
                <a:lnTo>
                  <a:pt x="8221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314566" y="3568683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75" y="42379"/>
                </a:moveTo>
                <a:lnTo>
                  <a:pt x="16257" y="42925"/>
                </a:lnTo>
                <a:lnTo>
                  <a:pt x="17618" y="49363"/>
                </a:lnTo>
                <a:lnTo>
                  <a:pt x="20077" y="48780"/>
                </a:lnTo>
                <a:lnTo>
                  <a:pt x="24731" y="46469"/>
                </a:lnTo>
                <a:lnTo>
                  <a:pt x="23849" y="40194"/>
                </a:lnTo>
                <a:lnTo>
                  <a:pt x="20275" y="42379"/>
                </a:lnTo>
                <a:close/>
              </a:path>
              <a:path w="24731" h="49363">
                <a:moveTo>
                  <a:pt x="30142" y="48574"/>
                </a:moveTo>
                <a:lnTo>
                  <a:pt x="33018" y="48715"/>
                </a:lnTo>
                <a:lnTo>
                  <a:pt x="35563" y="47217"/>
                </a:lnTo>
                <a:lnTo>
                  <a:pt x="35563" y="14133"/>
                </a:lnTo>
                <a:lnTo>
                  <a:pt x="35261" y="11671"/>
                </a:lnTo>
                <a:lnTo>
                  <a:pt x="34044" y="7477"/>
                </a:lnTo>
                <a:lnTo>
                  <a:pt x="31708" y="4316"/>
                </a:lnTo>
                <a:lnTo>
                  <a:pt x="28597" y="1828"/>
                </a:lnTo>
                <a:lnTo>
                  <a:pt x="24241" y="367"/>
                </a:lnTo>
                <a:lnTo>
                  <a:pt x="21596" y="0"/>
                </a:lnTo>
                <a:lnTo>
                  <a:pt x="18474" y="0"/>
                </a:lnTo>
                <a:lnTo>
                  <a:pt x="15170" y="151"/>
                </a:lnTo>
                <a:lnTo>
                  <a:pt x="11887" y="784"/>
                </a:lnTo>
                <a:lnTo>
                  <a:pt x="9000" y="1663"/>
                </a:lnTo>
                <a:lnTo>
                  <a:pt x="5349" y="3261"/>
                </a:lnTo>
                <a:lnTo>
                  <a:pt x="2397" y="5688"/>
                </a:lnTo>
                <a:lnTo>
                  <a:pt x="2117" y="8636"/>
                </a:lnTo>
                <a:lnTo>
                  <a:pt x="4676" y="11098"/>
                </a:lnTo>
                <a:lnTo>
                  <a:pt x="7221" y="9587"/>
                </a:lnTo>
                <a:lnTo>
                  <a:pt x="10933" y="7898"/>
                </a:lnTo>
                <a:lnTo>
                  <a:pt x="14043" y="6918"/>
                </a:lnTo>
                <a:lnTo>
                  <a:pt x="17752" y="6692"/>
                </a:lnTo>
                <a:lnTo>
                  <a:pt x="21131" y="6908"/>
                </a:lnTo>
                <a:lnTo>
                  <a:pt x="24645" y="8470"/>
                </a:lnTo>
                <a:lnTo>
                  <a:pt x="26788" y="11351"/>
                </a:lnTo>
                <a:lnTo>
                  <a:pt x="27482" y="14008"/>
                </a:lnTo>
                <a:lnTo>
                  <a:pt x="27665" y="17269"/>
                </a:lnTo>
                <a:lnTo>
                  <a:pt x="27665" y="20764"/>
                </a:lnTo>
                <a:lnTo>
                  <a:pt x="18327" y="20764"/>
                </a:lnTo>
                <a:lnTo>
                  <a:pt x="15303" y="21082"/>
                </a:lnTo>
                <a:lnTo>
                  <a:pt x="12611" y="21678"/>
                </a:lnTo>
                <a:lnTo>
                  <a:pt x="9914" y="22298"/>
                </a:lnTo>
                <a:lnTo>
                  <a:pt x="5778" y="24458"/>
                </a:lnTo>
                <a:lnTo>
                  <a:pt x="2487" y="27241"/>
                </a:lnTo>
                <a:lnTo>
                  <a:pt x="488" y="30960"/>
                </a:lnTo>
                <a:lnTo>
                  <a:pt x="0" y="35687"/>
                </a:lnTo>
                <a:lnTo>
                  <a:pt x="367" y="39776"/>
                </a:lnTo>
                <a:lnTo>
                  <a:pt x="1814" y="43178"/>
                </a:lnTo>
                <a:lnTo>
                  <a:pt x="4114" y="45780"/>
                </a:lnTo>
                <a:lnTo>
                  <a:pt x="6991" y="47825"/>
                </a:lnTo>
                <a:lnTo>
                  <a:pt x="10676" y="49057"/>
                </a:lnTo>
                <a:lnTo>
                  <a:pt x="15022" y="49363"/>
                </a:lnTo>
                <a:lnTo>
                  <a:pt x="17618" y="49363"/>
                </a:lnTo>
                <a:lnTo>
                  <a:pt x="16257" y="42925"/>
                </a:lnTo>
                <a:lnTo>
                  <a:pt x="13686" y="42925"/>
                </a:lnTo>
                <a:lnTo>
                  <a:pt x="11692" y="42238"/>
                </a:lnTo>
                <a:lnTo>
                  <a:pt x="8851" y="39481"/>
                </a:lnTo>
                <a:lnTo>
                  <a:pt x="8129" y="35290"/>
                </a:lnTo>
                <a:lnTo>
                  <a:pt x="8384" y="32727"/>
                </a:lnTo>
                <a:lnTo>
                  <a:pt x="10148" y="29718"/>
                </a:lnTo>
                <a:lnTo>
                  <a:pt x="13600" y="27659"/>
                </a:lnTo>
                <a:lnTo>
                  <a:pt x="16808" y="26896"/>
                </a:lnTo>
                <a:lnTo>
                  <a:pt x="20887" y="26708"/>
                </a:lnTo>
                <a:lnTo>
                  <a:pt x="27665" y="26708"/>
                </a:lnTo>
                <a:lnTo>
                  <a:pt x="27665" y="36244"/>
                </a:lnTo>
                <a:lnTo>
                  <a:pt x="23849" y="40194"/>
                </a:lnTo>
                <a:lnTo>
                  <a:pt x="24731" y="46469"/>
                </a:lnTo>
                <a:lnTo>
                  <a:pt x="28731" y="42735"/>
                </a:lnTo>
                <a:lnTo>
                  <a:pt x="28731" y="47217"/>
                </a:lnTo>
                <a:lnTo>
                  <a:pt x="30142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368393" y="3568785"/>
            <a:ext cx="41003" cy="66545"/>
          </a:xfrm>
          <a:custGeom>
            <a:avLst/>
            <a:gdLst/>
            <a:ahLst/>
            <a:cxnLst/>
            <a:rect l="l" t="t" r="r" b="b"/>
            <a:pathLst>
              <a:path w="41003" h="66545">
                <a:moveTo>
                  <a:pt x="39408" y="45996"/>
                </a:moveTo>
                <a:lnTo>
                  <a:pt x="36337" y="42252"/>
                </a:lnTo>
                <a:lnTo>
                  <a:pt x="33461" y="40459"/>
                </a:lnTo>
                <a:lnTo>
                  <a:pt x="29857" y="39354"/>
                </a:lnTo>
                <a:lnTo>
                  <a:pt x="26714" y="45539"/>
                </a:lnTo>
                <a:lnTo>
                  <a:pt x="28770" y="46100"/>
                </a:lnTo>
                <a:lnTo>
                  <a:pt x="31819" y="48196"/>
                </a:lnTo>
                <a:lnTo>
                  <a:pt x="32579" y="51612"/>
                </a:lnTo>
                <a:lnTo>
                  <a:pt x="32371" y="53834"/>
                </a:lnTo>
                <a:lnTo>
                  <a:pt x="30793" y="56807"/>
                </a:lnTo>
                <a:lnTo>
                  <a:pt x="27485" y="59053"/>
                </a:lnTo>
                <a:lnTo>
                  <a:pt x="24253" y="60007"/>
                </a:lnTo>
                <a:lnTo>
                  <a:pt x="19820" y="60248"/>
                </a:lnTo>
                <a:lnTo>
                  <a:pt x="16051" y="60248"/>
                </a:lnTo>
                <a:lnTo>
                  <a:pt x="13084" y="59687"/>
                </a:lnTo>
                <a:lnTo>
                  <a:pt x="8862" y="57466"/>
                </a:lnTo>
                <a:lnTo>
                  <a:pt x="7796" y="53667"/>
                </a:lnTo>
                <a:lnTo>
                  <a:pt x="8153" y="50949"/>
                </a:lnTo>
                <a:lnTo>
                  <a:pt x="8704" y="35509"/>
                </a:lnTo>
                <a:lnTo>
                  <a:pt x="8902" y="32461"/>
                </a:lnTo>
                <a:lnTo>
                  <a:pt x="10151" y="19291"/>
                </a:lnTo>
                <a:lnTo>
                  <a:pt x="10151" y="14997"/>
                </a:lnTo>
                <a:lnTo>
                  <a:pt x="11065" y="11289"/>
                </a:lnTo>
                <a:lnTo>
                  <a:pt x="13135" y="8355"/>
                </a:lnTo>
                <a:lnTo>
                  <a:pt x="16369" y="6551"/>
                </a:lnTo>
                <a:lnTo>
                  <a:pt x="19245" y="6285"/>
                </a:lnTo>
                <a:lnTo>
                  <a:pt x="22232" y="6285"/>
                </a:lnTo>
                <a:lnTo>
                  <a:pt x="26164" y="8862"/>
                </a:lnTo>
                <a:lnTo>
                  <a:pt x="28586" y="12966"/>
                </a:lnTo>
                <a:lnTo>
                  <a:pt x="28586" y="17322"/>
                </a:lnTo>
                <a:lnTo>
                  <a:pt x="27669" y="20966"/>
                </a:lnTo>
                <a:lnTo>
                  <a:pt x="26235" y="31099"/>
                </a:lnTo>
                <a:lnTo>
                  <a:pt x="30055" y="29310"/>
                </a:lnTo>
                <a:lnTo>
                  <a:pt x="33028" y="26541"/>
                </a:lnTo>
                <a:lnTo>
                  <a:pt x="34977" y="22859"/>
                </a:lnTo>
                <a:lnTo>
                  <a:pt x="36189" y="18564"/>
                </a:lnTo>
                <a:lnTo>
                  <a:pt x="36189" y="14413"/>
                </a:lnTo>
                <a:lnTo>
                  <a:pt x="35506" y="11454"/>
                </a:lnTo>
                <a:lnTo>
                  <a:pt x="33152" y="7480"/>
                </a:lnTo>
                <a:lnTo>
                  <a:pt x="39362" y="7480"/>
                </a:lnTo>
                <a:lnTo>
                  <a:pt x="40229" y="7238"/>
                </a:lnTo>
                <a:lnTo>
                  <a:pt x="41003" y="4189"/>
                </a:lnTo>
                <a:lnTo>
                  <a:pt x="39362" y="849"/>
                </a:lnTo>
                <a:lnTo>
                  <a:pt x="26282" y="849"/>
                </a:lnTo>
                <a:lnTo>
                  <a:pt x="24216" y="380"/>
                </a:lnTo>
                <a:lnTo>
                  <a:pt x="20703" y="0"/>
                </a:lnTo>
                <a:lnTo>
                  <a:pt x="16955" y="0"/>
                </a:lnTo>
                <a:lnTo>
                  <a:pt x="12635" y="1115"/>
                </a:lnTo>
                <a:lnTo>
                  <a:pt x="8790" y="2943"/>
                </a:lnTo>
                <a:lnTo>
                  <a:pt x="5838" y="5737"/>
                </a:lnTo>
                <a:lnTo>
                  <a:pt x="3844" y="9474"/>
                </a:lnTo>
                <a:lnTo>
                  <a:pt x="2594" y="13804"/>
                </a:lnTo>
                <a:lnTo>
                  <a:pt x="2594" y="16369"/>
                </a:lnTo>
                <a:lnTo>
                  <a:pt x="2875" y="20446"/>
                </a:lnTo>
                <a:lnTo>
                  <a:pt x="4038" y="23533"/>
                </a:lnTo>
                <a:lnTo>
                  <a:pt x="4639" y="27416"/>
                </a:lnTo>
                <a:lnTo>
                  <a:pt x="2829" y="30452"/>
                </a:lnTo>
                <a:lnTo>
                  <a:pt x="1640" y="33856"/>
                </a:lnTo>
                <a:lnTo>
                  <a:pt x="1640" y="37363"/>
                </a:lnTo>
                <a:lnTo>
                  <a:pt x="3516" y="41248"/>
                </a:lnTo>
                <a:lnTo>
                  <a:pt x="6256" y="43127"/>
                </a:lnTo>
                <a:lnTo>
                  <a:pt x="3538" y="45655"/>
                </a:lnTo>
                <a:lnTo>
                  <a:pt x="1568" y="48322"/>
                </a:lnTo>
                <a:lnTo>
                  <a:pt x="381" y="51255"/>
                </a:lnTo>
                <a:lnTo>
                  <a:pt x="0" y="54456"/>
                </a:lnTo>
                <a:lnTo>
                  <a:pt x="341" y="57797"/>
                </a:lnTo>
                <a:lnTo>
                  <a:pt x="1764" y="60756"/>
                </a:lnTo>
                <a:lnTo>
                  <a:pt x="4470" y="63093"/>
                </a:lnTo>
                <a:lnTo>
                  <a:pt x="8053" y="64997"/>
                </a:lnTo>
                <a:lnTo>
                  <a:pt x="12976" y="66229"/>
                </a:lnTo>
                <a:lnTo>
                  <a:pt x="15955" y="66545"/>
                </a:lnTo>
                <a:lnTo>
                  <a:pt x="23068" y="66545"/>
                </a:lnTo>
                <a:lnTo>
                  <a:pt x="26211" y="66127"/>
                </a:lnTo>
                <a:lnTo>
                  <a:pt x="28870" y="65314"/>
                </a:lnTo>
                <a:lnTo>
                  <a:pt x="31539" y="64500"/>
                </a:lnTo>
                <a:lnTo>
                  <a:pt x="33727" y="63384"/>
                </a:lnTo>
                <a:lnTo>
                  <a:pt x="37158" y="60566"/>
                </a:lnTo>
                <a:lnTo>
                  <a:pt x="39264" y="57048"/>
                </a:lnTo>
                <a:lnTo>
                  <a:pt x="40524" y="53235"/>
                </a:lnTo>
                <a:lnTo>
                  <a:pt x="40524" y="49197"/>
                </a:lnTo>
                <a:lnTo>
                  <a:pt x="39408" y="45996"/>
                </a:lnTo>
                <a:close/>
              </a:path>
              <a:path w="41003" h="66545">
                <a:moveTo>
                  <a:pt x="27669" y="20966"/>
                </a:moveTo>
                <a:lnTo>
                  <a:pt x="25599" y="23849"/>
                </a:lnTo>
                <a:lnTo>
                  <a:pt x="22330" y="25603"/>
                </a:lnTo>
                <a:lnTo>
                  <a:pt x="19392" y="25854"/>
                </a:lnTo>
                <a:lnTo>
                  <a:pt x="16480" y="25854"/>
                </a:lnTo>
                <a:lnTo>
                  <a:pt x="12584" y="23301"/>
                </a:lnTo>
                <a:lnTo>
                  <a:pt x="10151" y="19291"/>
                </a:lnTo>
                <a:lnTo>
                  <a:pt x="8902" y="32461"/>
                </a:lnTo>
                <a:lnTo>
                  <a:pt x="11544" y="30391"/>
                </a:lnTo>
                <a:lnTo>
                  <a:pt x="14359" y="31470"/>
                </a:lnTo>
                <a:lnTo>
                  <a:pt x="17617" y="32194"/>
                </a:lnTo>
                <a:lnTo>
                  <a:pt x="21890" y="32194"/>
                </a:lnTo>
                <a:lnTo>
                  <a:pt x="26235" y="31099"/>
                </a:lnTo>
                <a:lnTo>
                  <a:pt x="27669" y="20966"/>
                </a:lnTo>
                <a:close/>
              </a:path>
              <a:path w="41003" h="66545">
                <a:moveTo>
                  <a:pt x="8704" y="35509"/>
                </a:moveTo>
                <a:lnTo>
                  <a:pt x="8153" y="50949"/>
                </a:lnTo>
                <a:lnTo>
                  <a:pt x="9709" y="48196"/>
                </a:lnTo>
                <a:lnTo>
                  <a:pt x="12901" y="45071"/>
                </a:lnTo>
                <a:lnTo>
                  <a:pt x="24104" y="45463"/>
                </a:lnTo>
                <a:lnTo>
                  <a:pt x="26714" y="45539"/>
                </a:lnTo>
                <a:lnTo>
                  <a:pt x="29857" y="39354"/>
                </a:lnTo>
                <a:lnTo>
                  <a:pt x="25746" y="38987"/>
                </a:lnTo>
                <a:lnTo>
                  <a:pt x="14432" y="38493"/>
                </a:lnTo>
                <a:lnTo>
                  <a:pt x="11314" y="37997"/>
                </a:lnTo>
                <a:lnTo>
                  <a:pt x="8704" y="355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427443" y="3569411"/>
            <a:ext cx="37350" cy="48639"/>
          </a:xfrm>
          <a:custGeom>
            <a:avLst/>
            <a:gdLst/>
            <a:ahLst/>
            <a:cxnLst/>
            <a:rect l="l" t="t" r="r" b="b"/>
            <a:pathLst>
              <a:path w="37350" h="48639">
                <a:moveTo>
                  <a:pt x="806" y="37094"/>
                </a:moveTo>
                <a:lnTo>
                  <a:pt x="2203" y="41363"/>
                </a:lnTo>
                <a:lnTo>
                  <a:pt x="4636" y="44790"/>
                </a:lnTo>
                <a:lnTo>
                  <a:pt x="8201" y="47152"/>
                </a:lnTo>
                <a:lnTo>
                  <a:pt x="12611" y="48639"/>
                </a:lnTo>
                <a:lnTo>
                  <a:pt x="17971" y="48639"/>
                </a:lnTo>
                <a:lnTo>
                  <a:pt x="22820" y="46695"/>
                </a:lnTo>
                <a:lnTo>
                  <a:pt x="27655" y="43332"/>
                </a:lnTo>
                <a:lnTo>
                  <a:pt x="30128" y="40500"/>
                </a:lnTo>
                <a:lnTo>
                  <a:pt x="30128" y="46443"/>
                </a:lnTo>
                <a:lnTo>
                  <a:pt x="31475" y="47825"/>
                </a:lnTo>
                <a:lnTo>
                  <a:pt x="34415" y="47990"/>
                </a:lnTo>
                <a:lnTo>
                  <a:pt x="37350" y="46443"/>
                </a:lnTo>
                <a:lnTo>
                  <a:pt x="37350" y="1242"/>
                </a:lnTo>
                <a:lnTo>
                  <a:pt x="34768" y="0"/>
                </a:lnTo>
                <a:lnTo>
                  <a:pt x="31903" y="0"/>
                </a:lnTo>
                <a:lnTo>
                  <a:pt x="29358" y="1522"/>
                </a:lnTo>
                <a:lnTo>
                  <a:pt x="29358" y="32918"/>
                </a:lnTo>
                <a:lnTo>
                  <a:pt x="27141" y="35747"/>
                </a:lnTo>
                <a:lnTo>
                  <a:pt x="23075" y="39354"/>
                </a:lnTo>
                <a:lnTo>
                  <a:pt x="19119" y="41554"/>
                </a:lnTo>
                <a:lnTo>
                  <a:pt x="15595" y="41554"/>
                </a:lnTo>
                <a:lnTo>
                  <a:pt x="11937" y="40017"/>
                </a:lnTo>
                <a:lnTo>
                  <a:pt x="9471" y="36917"/>
                </a:lnTo>
                <a:lnTo>
                  <a:pt x="8543" y="33997"/>
                </a:lnTo>
                <a:lnTo>
                  <a:pt x="7995" y="30300"/>
                </a:lnTo>
                <a:lnTo>
                  <a:pt x="7995" y="1242"/>
                </a:lnTo>
                <a:lnTo>
                  <a:pt x="5407" y="0"/>
                </a:lnTo>
                <a:lnTo>
                  <a:pt x="2581" y="0"/>
                </a:lnTo>
                <a:lnTo>
                  <a:pt x="0" y="1522"/>
                </a:lnTo>
                <a:lnTo>
                  <a:pt x="0" y="32029"/>
                </a:lnTo>
                <a:lnTo>
                  <a:pt x="270" y="34808"/>
                </a:lnTo>
                <a:lnTo>
                  <a:pt x="806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484781" y="3568683"/>
            <a:ext cx="39851" cy="49363"/>
          </a:xfrm>
          <a:custGeom>
            <a:avLst/>
            <a:gdLst/>
            <a:ahLst/>
            <a:cxnLst/>
            <a:rect l="l" t="t" r="r" b="b"/>
            <a:pathLst>
              <a:path w="39851" h="49363">
                <a:moveTo>
                  <a:pt x="8296" y="18478"/>
                </a:moveTo>
                <a:lnTo>
                  <a:pt x="9168" y="15048"/>
                </a:lnTo>
                <a:lnTo>
                  <a:pt x="10474" y="11902"/>
                </a:lnTo>
                <a:lnTo>
                  <a:pt x="13733" y="8355"/>
                </a:lnTo>
                <a:lnTo>
                  <a:pt x="16700" y="6832"/>
                </a:lnTo>
                <a:lnTo>
                  <a:pt x="20393" y="6440"/>
                </a:lnTo>
                <a:lnTo>
                  <a:pt x="24227" y="6440"/>
                </a:lnTo>
                <a:lnTo>
                  <a:pt x="27125" y="7672"/>
                </a:lnTo>
                <a:lnTo>
                  <a:pt x="31034" y="12599"/>
                </a:lnTo>
                <a:lnTo>
                  <a:pt x="31963" y="15988"/>
                </a:lnTo>
                <a:lnTo>
                  <a:pt x="31863" y="20318"/>
                </a:lnTo>
                <a:lnTo>
                  <a:pt x="36752" y="26366"/>
                </a:lnTo>
                <a:lnTo>
                  <a:pt x="38905" y="25528"/>
                </a:lnTo>
                <a:lnTo>
                  <a:pt x="39851" y="22759"/>
                </a:lnTo>
                <a:lnTo>
                  <a:pt x="39851" y="18338"/>
                </a:lnTo>
                <a:lnTo>
                  <a:pt x="39491" y="15584"/>
                </a:lnTo>
                <a:lnTo>
                  <a:pt x="38760" y="13003"/>
                </a:lnTo>
                <a:lnTo>
                  <a:pt x="38047" y="10425"/>
                </a:lnTo>
                <a:lnTo>
                  <a:pt x="35380" y="6275"/>
                </a:lnTo>
                <a:lnTo>
                  <a:pt x="31877" y="2833"/>
                </a:lnTo>
                <a:lnTo>
                  <a:pt x="27092" y="558"/>
                </a:lnTo>
                <a:lnTo>
                  <a:pt x="24202" y="0"/>
                </a:lnTo>
                <a:lnTo>
                  <a:pt x="17628" y="0"/>
                </a:lnTo>
                <a:lnTo>
                  <a:pt x="14752" y="572"/>
                </a:lnTo>
                <a:lnTo>
                  <a:pt x="12189" y="1713"/>
                </a:lnTo>
                <a:lnTo>
                  <a:pt x="9618" y="2868"/>
                </a:lnTo>
                <a:lnTo>
                  <a:pt x="7429" y="4521"/>
                </a:lnTo>
                <a:lnTo>
                  <a:pt x="8296" y="18478"/>
                </a:lnTo>
                <a:close/>
              </a:path>
              <a:path w="39851" h="49363">
                <a:moveTo>
                  <a:pt x="8235" y="20318"/>
                </a:moveTo>
                <a:lnTo>
                  <a:pt x="8296" y="18478"/>
                </a:lnTo>
                <a:lnTo>
                  <a:pt x="7429" y="4521"/>
                </a:lnTo>
                <a:lnTo>
                  <a:pt x="3804" y="8812"/>
                </a:lnTo>
                <a:lnTo>
                  <a:pt x="2421" y="11430"/>
                </a:lnTo>
                <a:lnTo>
                  <a:pt x="1454" y="14504"/>
                </a:lnTo>
                <a:lnTo>
                  <a:pt x="48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4" y="32537"/>
                </a:lnTo>
                <a:lnTo>
                  <a:pt x="1403" y="35586"/>
                </a:lnTo>
                <a:lnTo>
                  <a:pt x="2335" y="38646"/>
                </a:lnTo>
                <a:lnTo>
                  <a:pt x="3707" y="41212"/>
                </a:lnTo>
                <a:lnTo>
                  <a:pt x="5543" y="43232"/>
                </a:lnTo>
                <a:lnTo>
                  <a:pt x="9632" y="46785"/>
                </a:lnTo>
                <a:lnTo>
                  <a:pt x="12301" y="47829"/>
                </a:lnTo>
                <a:lnTo>
                  <a:pt x="14982" y="48855"/>
                </a:lnTo>
                <a:lnTo>
                  <a:pt x="18103" y="49363"/>
                </a:lnTo>
                <a:lnTo>
                  <a:pt x="23712" y="49363"/>
                </a:lnTo>
                <a:lnTo>
                  <a:pt x="27471" y="48895"/>
                </a:lnTo>
                <a:lnTo>
                  <a:pt x="30876" y="48221"/>
                </a:lnTo>
                <a:lnTo>
                  <a:pt x="34739" y="47026"/>
                </a:lnTo>
                <a:lnTo>
                  <a:pt x="37619" y="45123"/>
                </a:lnTo>
                <a:lnTo>
                  <a:pt x="38022" y="42480"/>
                </a:lnTo>
                <a:lnTo>
                  <a:pt x="37645" y="39750"/>
                </a:lnTo>
                <a:lnTo>
                  <a:pt x="35002" y="39801"/>
                </a:lnTo>
                <a:lnTo>
                  <a:pt x="32111" y="40982"/>
                </a:lnTo>
                <a:lnTo>
                  <a:pt x="29537" y="41807"/>
                </a:lnTo>
                <a:lnTo>
                  <a:pt x="26308" y="42505"/>
                </a:lnTo>
                <a:lnTo>
                  <a:pt x="22412" y="42685"/>
                </a:lnTo>
                <a:lnTo>
                  <a:pt x="19795" y="42685"/>
                </a:lnTo>
                <a:lnTo>
                  <a:pt x="17589" y="42289"/>
                </a:lnTo>
                <a:lnTo>
                  <a:pt x="13978" y="40767"/>
                </a:lnTo>
                <a:lnTo>
                  <a:pt x="11383" y="38239"/>
                </a:lnTo>
                <a:lnTo>
                  <a:pt x="9450" y="35088"/>
                </a:lnTo>
                <a:lnTo>
                  <a:pt x="8481" y="31104"/>
                </a:lnTo>
                <a:lnTo>
                  <a:pt x="8235" y="26366"/>
                </a:lnTo>
                <a:lnTo>
                  <a:pt x="36752" y="26366"/>
                </a:lnTo>
                <a:lnTo>
                  <a:pt x="31863" y="20318"/>
                </a:lnTo>
                <a:lnTo>
                  <a:pt x="823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541755" y="3568687"/>
            <a:ext cx="30653" cy="49367"/>
          </a:xfrm>
          <a:custGeom>
            <a:avLst/>
            <a:gdLst/>
            <a:ahLst/>
            <a:cxnLst/>
            <a:rect l="l" t="t" r="r" b="b"/>
            <a:pathLst>
              <a:path w="30653" h="49367">
                <a:moveTo>
                  <a:pt x="1356" y="46051"/>
                </a:moveTo>
                <a:lnTo>
                  <a:pt x="4391" y="47664"/>
                </a:lnTo>
                <a:lnTo>
                  <a:pt x="7868" y="48743"/>
                </a:lnTo>
                <a:lnTo>
                  <a:pt x="10648" y="49236"/>
                </a:lnTo>
                <a:lnTo>
                  <a:pt x="13661" y="49367"/>
                </a:lnTo>
                <a:lnTo>
                  <a:pt x="18460" y="49046"/>
                </a:lnTo>
                <a:lnTo>
                  <a:pt x="22636" y="47790"/>
                </a:lnTo>
                <a:lnTo>
                  <a:pt x="25930" y="45619"/>
                </a:lnTo>
                <a:lnTo>
                  <a:pt x="28609" y="42876"/>
                </a:lnTo>
                <a:lnTo>
                  <a:pt x="30250" y="39279"/>
                </a:lnTo>
                <a:lnTo>
                  <a:pt x="30653" y="34937"/>
                </a:lnTo>
                <a:lnTo>
                  <a:pt x="30653" y="33008"/>
                </a:lnTo>
                <a:lnTo>
                  <a:pt x="29714" y="29947"/>
                </a:lnTo>
                <a:lnTo>
                  <a:pt x="28266" y="27341"/>
                </a:lnTo>
                <a:lnTo>
                  <a:pt x="25022" y="24512"/>
                </a:lnTo>
                <a:lnTo>
                  <a:pt x="22365" y="23101"/>
                </a:lnTo>
                <a:lnTo>
                  <a:pt x="19659" y="21920"/>
                </a:lnTo>
                <a:lnTo>
                  <a:pt x="16955" y="20803"/>
                </a:lnTo>
                <a:lnTo>
                  <a:pt x="13150" y="19137"/>
                </a:lnTo>
                <a:lnTo>
                  <a:pt x="9622" y="16153"/>
                </a:lnTo>
                <a:lnTo>
                  <a:pt x="8653" y="12877"/>
                </a:lnTo>
                <a:lnTo>
                  <a:pt x="9497" y="9475"/>
                </a:lnTo>
                <a:lnTo>
                  <a:pt x="12156" y="7174"/>
                </a:lnTo>
                <a:lnTo>
                  <a:pt x="15400" y="6390"/>
                </a:lnTo>
                <a:lnTo>
                  <a:pt x="18254" y="6390"/>
                </a:lnTo>
                <a:lnTo>
                  <a:pt x="21937" y="7305"/>
                </a:lnTo>
                <a:lnTo>
                  <a:pt x="25389" y="8916"/>
                </a:lnTo>
                <a:lnTo>
                  <a:pt x="28367" y="8064"/>
                </a:lnTo>
                <a:lnTo>
                  <a:pt x="28367" y="5231"/>
                </a:lnTo>
                <a:lnTo>
                  <a:pt x="26466" y="2376"/>
                </a:lnTo>
                <a:lnTo>
                  <a:pt x="23431" y="1040"/>
                </a:lnTo>
                <a:lnTo>
                  <a:pt x="20295" y="292"/>
                </a:lnTo>
                <a:lnTo>
                  <a:pt x="16844" y="0"/>
                </a:lnTo>
                <a:lnTo>
                  <a:pt x="14212" y="0"/>
                </a:lnTo>
                <a:lnTo>
                  <a:pt x="9939" y="1090"/>
                </a:lnTo>
                <a:lnTo>
                  <a:pt x="6314" y="2807"/>
                </a:lnTo>
                <a:lnTo>
                  <a:pt x="3685" y="5231"/>
                </a:lnTo>
                <a:lnTo>
                  <a:pt x="2044" y="8254"/>
                </a:lnTo>
                <a:lnTo>
                  <a:pt x="1050" y="11555"/>
                </a:lnTo>
                <a:lnTo>
                  <a:pt x="1050" y="15317"/>
                </a:lnTo>
                <a:lnTo>
                  <a:pt x="1993" y="18464"/>
                </a:lnTo>
                <a:lnTo>
                  <a:pt x="3437" y="21131"/>
                </a:lnTo>
                <a:lnTo>
                  <a:pt x="6659" y="24066"/>
                </a:lnTo>
                <a:lnTo>
                  <a:pt x="9265" y="25502"/>
                </a:lnTo>
                <a:lnTo>
                  <a:pt x="11958" y="26708"/>
                </a:lnTo>
                <a:lnTo>
                  <a:pt x="14640" y="27799"/>
                </a:lnTo>
                <a:lnTo>
                  <a:pt x="18362" y="29425"/>
                </a:lnTo>
                <a:lnTo>
                  <a:pt x="21243" y="31521"/>
                </a:lnTo>
                <a:lnTo>
                  <a:pt x="22805" y="34315"/>
                </a:lnTo>
                <a:lnTo>
                  <a:pt x="22597" y="37882"/>
                </a:lnTo>
                <a:lnTo>
                  <a:pt x="21106" y="40424"/>
                </a:lnTo>
                <a:lnTo>
                  <a:pt x="18557" y="42036"/>
                </a:lnTo>
                <a:lnTo>
                  <a:pt x="15156" y="42774"/>
                </a:lnTo>
                <a:lnTo>
                  <a:pt x="12020" y="42774"/>
                </a:lnTo>
                <a:lnTo>
                  <a:pt x="9046" y="42101"/>
                </a:lnTo>
                <a:lnTo>
                  <a:pt x="5457" y="40626"/>
                </a:lnTo>
                <a:lnTo>
                  <a:pt x="2900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56" y="46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587204" y="3605975"/>
            <a:ext cx="15646" cy="25577"/>
          </a:xfrm>
          <a:custGeom>
            <a:avLst/>
            <a:gdLst/>
            <a:ahLst/>
            <a:cxnLst/>
            <a:rect l="l" t="t" r="r" b="b"/>
            <a:pathLst>
              <a:path w="15646" h="25577">
                <a:moveTo>
                  <a:pt x="15646" y="3989"/>
                </a:moveTo>
                <a:lnTo>
                  <a:pt x="15206" y="1306"/>
                </a:lnTo>
                <a:lnTo>
                  <a:pt x="12560" y="0"/>
                </a:lnTo>
                <a:lnTo>
                  <a:pt x="9526" y="0"/>
                </a:lnTo>
                <a:lnTo>
                  <a:pt x="6844" y="1306"/>
                </a:lnTo>
                <a:lnTo>
                  <a:pt x="6400" y="3989"/>
                </a:lnTo>
                <a:lnTo>
                  <a:pt x="6400" y="10375"/>
                </a:lnTo>
                <a:lnTo>
                  <a:pt x="0" y="24105"/>
                </a:lnTo>
                <a:lnTo>
                  <a:pt x="525" y="25477"/>
                </a:lnTo>
                <a:lnTo>
                  <a:pt x="3376" y="25577"/>
                </a:lnTo>
                <a:lnTo>
                  <a:pt x="6170" y="24206"/>
                </a:lnTo>
                <a:lnTo>
                  <a:pt x="12754" y="13917"/>
                </a:lnTo>
                <a:lnTo>
                  <a:pt x="13305" y="13093"/>
                </a:lnTo>
                <a:lnTo>
                  <a:pt x="14789" y="10058"/>
                </a:lnTo>
                <a:lnTo>
                  <a:pt x="15487" y="6844"/>
                </a:lnTo>
                <a:lnTo>
                  <a:pt x="15646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653074" y="3568683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85" y="42379"/>
                </a:moveTo>
                <a:lnTo>
                  <a:pt x="16271" y="42925"/>
                </a:lnTo>
                <a:lnTo>
                  <a:pt x="17617" y="49363"/>
                </a:lnTo>
                <a:lnTo>
                  <a:pt x="20076" y="48780"/>
                </a:lnTo>
                <a:lnTo>
                  <a:pt x="24731" y="46469"/>
                </a:lnTo>
                <a:lnTo>
                  <a:pt x="23860" y="40194"/>
                </a:lnTo>
                <a:lnTo>
                  <a:pt x="20285" y="42379"/>
                </a:lnTo>
                <a:close/>
              </a:path>
              <a:path w="24731" h="49363">
                <a:moveTo>
                  <a:pt x="30153" y="48574"/>
                </a:moveTo>
                <a:lnTo>
                  <a:pt x="33018" y="48715"/>
                </a:lnTo>
                <a:lnTo>
                  <a:pt x="35575" y="47217"/>
                </a:lnTo>
                <a:lnTo>
                  <a:pt x="35575" y="14133"/>
                </a:lnTo>
                <a:lnTo>
                  <a:pt x="35261" y="11671"/>
                </a:lnTo>
                <a:lnTo>
                  <a:pt x="34044" y="7477"/>
                </a:lnTo>
                <a:lnTo>
                  <a:pt x="31719" y="4316"/>
                </a:lnTo>
                <a:lnTo>
                  <a:pt x="28597" y="1828"/>
                </a:lnTo>
                <a:lnTo>
                  <a:pt x="24253" y="367"/>
                </a:lnTo>
                <a:lnTo>
                  <a:pt x="21596" y="0"/>
                </a:lnTo>
                <a:lnTo>
                  <a:pt x="18486" y="0"/>
                </a:lnTo>
                <a:lnTo>
                  <a:pt x="15166" y="151"/>
                </a:lnTo>
                <a:lnTo>
                  <a:pt x="11887" y="784"/>
                </a:lnTo>
                <a:lnTo>
                  <a:pt x="9010" y="1663"/>
                </a:lnTo>
                <a:lnTo>
                  <a:pt x="5349" y="3261"/>
                </a:lnTo>
                <a:lnTo>
                  <a:pt x="2407" y="5688"/>
                </a:lnTo>
                <a:lnTo>
                  <a:pt x="2115" y="8636"/>
                </a:lnTo>
                <a:lnTo>
                  <a:pt x="4676" y="11098"/>
                </a:lnTo>
                <a:lnTo>
                  <a:pt x="7231" y="9587"/>
                </a:lnTo>
                <a:lnTo>
                  <a:pt x="10943" y="7898"/>
                </a:lnTo>
                <a:lnTo>
                  <a:pt x="14053" y="6918"/>
                </a:lnTo>
                <a:lnTo>
                  <a:pt x="17762" y="6692"/>
                </a:lnTo>
                <a:lnTo>
                  <a:pt x="21127" y="6908"/>
                </a:lnTo>
                <a:lnTo>
                  <a:pt x="24655" y="8470"/>
                </a:lnTo>
                <a:lnTo>
                  <a:pt x="26798" y="11351"/>
                </a:lnTo>
                <a:lnTo>
                  <a:pt x="27496" y="14008"/>
                </a:lnTo>
                <a:lnTo>
                  <a:pt x="27679" y="17269"/>
                </a:lnTo>
                <a:lnTo>
                  <a:pt x="27679" y="20764"/>
                </a:lnTo>
                <a:lnTo>
                  <a:pt x="18337" y="20764"/>
                </a:lnTo>
                <a:lnTo>
                  <a:pt x="15303" y="21082"/>
                </a:lnTo>
                <a:lnTo>
                  <a:pt x="12621" y="21678"/>
                </a:lnTo>
                <a:lnTo>
                  <a:pt x="9913" y="22298"/>
                </a:lnTo>
                <a:lnTo>
                  <a:pt x="5777" y="24458"/>
                </a:lnTo>
                <a:lnTo>
                  <a:pt x="2484" y="27241"/>
                </a:lnTo>
                <a:lnTo>
                  <a:pt x="500" y="30960"/>
                </a:lnTo>
                <a:lnTo>
                  <a:pt x="0" y="35687"/>
                </a:lnTo>
                <a:lnTo>
                  <a:pt x="377" y="39776"/>
                </a:lnTo>
                <a:lnTo>
                  <a:pt x="1809" y="43178"/>
                </a:lnTo>
                <a:lnTo>
                  <a:pt x="4114" y="45780"/>
                </a:lnTo>
                <a:lnTo>
                  <a:pt x="7001" y="47825"/>
                </a:lnTo>
                <a:lnTo>
                  <a:pt x="10676" y="49057"/>
                </a:lnTo>
                <a:lnTo>
                  <a:pt x="15019" y="49363"/>
                </a:lnTo>
                <a:lnTo>
                  <a:pt x="17617" y="49363"/>
                </a:lnTo>
                <a:lnTo>
                  <a:pt x="16271" y="42925"/>
                </a:lnTo>
                <a:lnTo>
                  <a:pt x="13696" y="42925"/>
                </a:lnTo>
                <a:lnTo>
                  <a:pt x="11703" y="42238"/>
                </a:lnTo>
                <a:lnTo>
                  <a:pt x="8848" y="39481"/>
                </a:lnTo>
                <a:lnTo>
                  <a:pt x="8139" y="35290"/>
                </a:lnTo>
                <a:lnTo>
                  <a:pt x="8384" y="32727"/>
                </a:lnTo>
                <a:lnTo>
                  <a:pt x="10162" y="29718"/>
                </a:lnTo>
                <a:lnTo>
                  <a:pt x="13610" y="27659"/>
                </a:lnTo>
                <a:lnTo>
                  <a:pt x="16808" y="26896"/>
                </a:lnTo>
                <a:lnTo>
                  <a:pt x="20886" y="26708"/>
                </a:lnTo>
                <a:lnTo>
                  <a:pt x="27679" y="26708"/>
                </a:lnTo>
                <a:lnTo>
                  <a:pt x="27679" y="36244"/>
                </a:lnTo>
                <a:lnTo>
                  <a:pt x="23860" y="40194"/>
                </a:lnTo>
                <a:lnTo>
                  <a:pt x="24731" y="46469"/>
                </a:lnTo>
                <a:lnTo>
                  <a:pt x="28731" y="42735"/>
                </a:lnTo>
                <a:lnTo>
                  <a:pt x="28731" y="47217"/>
                </a:lnTo>
                <a:lnTo>
                  <a:pt x="30153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711717" y="3568687"/>
            <a:ext cx="37292" cy="48714"/>
          </a:xfrm>
          <a:custGeom>
            <a:avLst/>
            <a:gdLst/>
            <a:ahLst/>
            <a:cxnLst/>
            <a:rect l="l" t="t" r="r" b="b"/>
            <a:pathLst>
              <a:path w="37292" h="48714">
                <a:moveTo>
                  <a:pt x="29358" y="20866"/>
                </a:moveTo>
                <a:lnTo>
                  <a:pt x="29358" y="47167"/>
                </a:lnTo>
                <a:lnTo>
                  <a:pt x="31381" y="48614"/>
                </a:lnTo>
                <a:lnTo>
                  <a:pt x="34121" y="48714"/>
                </a:lnTo>
                <a:lnTo>
                  <a:pt x="37292" y="47167"/>
                </a:lnTo>
                <a:lnTo>
                  <a:pt x="37292" y="16570"/>
                </a:lnTo>
                <a:lnTo>
                  <a:pt x="37037" y="13827"/>
                </a:lnTo>
                <a:lnTo>
                  <a:pt x="36507" y="11541"/>
                </a:lnTo>
                <a:lnTo>
                  <a:pt x="35100" y="7275"/>
                </a:lnTo>
                <a:lnTo>
                  <a:pt x="32663" y="3898"/>
                </a:lnTo>
                <a:lnTo>
                  <a:pt x="29088" y="1508"/>
                </a:lnTo>
                <a:lnTo>
                  <a:pt x="24696" y="0"/>
                </a:lnTo>
                <a:lnTo>
                  <a:pt x="19331" y="0"/>
                </a:lnTo>
                <a:lnTo>
                  <a:pt x="14471" y="1965"/>
                </a:lnTo>
                <a:lnTo>
                  <a:pt x="9612" y="5356"/>
                </a:lnTo>
                <a:lnTo>
                  <a:pt x="7178" y="8190"/>
                </a:lnTo>
                <a:lnTo>
                  <a:pt x="7178" y="2246"/>
                </a:lnTo>
                <a:lnTo>
                  <a:pt x="5839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2" y="48714"/>
                </a:lnTo>
                <a:lnTo>
                  <a:pt x="7948" y="47167"/>
                </a:lnTo>
                <a:lnTo>
                  <a:pt x="7948" y="15760"/>
                </a:lnTo>
                <a:lnTo>
                  <a:pt x="10126" y="12938"/>
                </a:lnTo>
                <a:lnTo>
                  <a:pt x="14190" y="9334"/>
                </a:lnTo>
                <a:lnTo>
                  <a:pt x="18172" y="7134"/>
                </a:lnTo>
                <a:lnTo>
                  <a:pt x="21708" y="7134"/>
                </a:lnTo>
                <a:lnTo>
                  <a:pt x="25405" y="8635"/>
                </a:lnTo>
                <a:lnTo>
                  <a:pt x="27838" y="11757"/>
                </a:lnTo>
                <a:lnTo>
                  <a:pt x="28782" y="14665"/>
                </a:lnTo>
                <a:lnTo>
                  <a:pt x="29358" y="18299"/>
                </a:lnTo>
                <a:lnTo>
                  <a:pt x="29358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768958" y="3570447"/>
            <a:ext cx="39851" cy="67078"/>
          </a:xfrm>
          <a:custGeom>
            <a:avLst/>
            <a:gdLst/>
            <a:ahLst/>
            <a:cxnLst/>
            <a:rect l="l" t="t" r="r" b="b"/>
            <a:pathLst>
              <a:path w="39851" h="67078">
                <a:moveTo>
                  <a:pt x="335" y="29858"/>
                </a:moveTo>
                <a:lnTo>
                  <a:pt x="982" y="32806"/>
                </a:lnTo>
                <a:lnTo>
                  <a:pt x="1609" y="35751"/>
                </a:lnTo>
                <a:lnTo>
                  <a:pt x="2635" y="38318"/>
                </a:lnTo>
                <a:lnTo>
                  <a:pt x="4032" y="40500"/>
                </a:lnTo>
                <a:lnTo>
                  <a:pt x="7236" y="44399"/>
                </a:lnTo>
                <a:lnTo>
                  <a:pt x="8743" y="29235"/>
                </a:lnTo>
                <a:lnTo>
                  <a:pt x="8243" y="24855"/>
                </a:lnTo>
                <a:lnTo>
                  <a:pt x="8243" y="20462"/>
                </a:lnTo>
                <a:lnTo>
                  <a:pt x="8841" y="16308"/>
                </a:lnTo>
                <a:lnTo>
                  <a:pt x="10631" y="0"/>
                </a:lnTo>
                <a:lnTo>
                  <a:pt x="6343" y="2884"/>
                </a:lnTo>
                <a:lnTo>
                  <a:pt x="3196" y="7264"/>
                </a:lnTo>
                <a:lnTo>
                  <a:pt x="2019" y="9921"/>
                </a:lnTo>
                <a:lnTo>
                  <a:pt x="1216" y="13032"/>
                </a:lnTo>
                <a:lnTo>
                  <a:pt x="417" y="16156"/>
                </a:lnTo>
                <a:lnTo>
                  <a:pt x="0" y="19634"/>
                </a:lnTo>
                <a:lnTo>
                  <a:pt x="0" y="26758"/>
                </a:lnTo>
                <a:lnTo>
                  <a:pt x="335" y="29858"/>
                </a:lnTo>
                <a:close/>
              </a:path>
              <a:path w="39851" h="67078">
                <a:moveTo>
                  <a:pt x="32774" y="39474"/>
                </a:moveTo>
                <a:lnTo>
                  <a:pt x="32774" y="45403"/>
                </a:lnTo>
                <a:lnTo>
                  <a:pt x="34256" y="46800"/>
                </a:lnTo>
                <a:lnTo>
                  <a:pt x="37037" y="46954"/>
                </a:lnTo>
                <a:lnTo>
                  <a:pt x="39851" y="45403"/>
                </a:lnTo>
                <a:lnTo>
                  <a:pt x="39851" y="-21082"/>
                </a:lnTo>
                <a:lnTo>
                  <a:pt x="37781" y="-22553"/>
                </a:lnTo>
                <a:lnTo>
                  <a:pt x="35041" y="-22679"/>
                </a:lnTo>
                <a:lnTo>
                  <a:pt x="31870" y="-21082"/>
                </a:lnTo>
                <a:lnTo>
                  <a:pt x="31870" y="5029"/>
                </a:lnTo>
                <a:lnTo>
                  <a:pt x="27734" y="1104"/>
                </a:lnTo>
                <a:lnTo>
                  <a:pt x="23533" y="-1191"/>
                </a:lnTo>
                <a:lnTo>
                  <a:pt x="18684" y="-1764"/>
                </a:lnTo>
                <a:lnTo>
                  <a:pt x="15634" y="-1764"/>
                </a:lnTo>
                <a:lnTo>
                  <a:pt x="12941" y="-1181"/>
                </a:lnTo>
                <a:lnTo>
                  <a:pt x="10631" y="0"/>
                </a:lnTo>
                <a:lnTo>
                  <a:pt x="8841" y="16308"/>
                </a:lnTo>
                <a:lnTo>
                  <a:pt x="9881" y="12395"/>
                </a:lnTo>
                <a:lnTo>
                  <a:pt x="11656" y="9133"/>
                </a:lnTo>
                <a:lnTo>
                  <a:pt x="14216" y="6822"/>
                </a:lnTo>
                <a:lnTo>
                  <a:pt x="17338" y="5321"/>
                </a:lnTo>
                <a:lnTo>
                  <a:pt x="21539" y="5321"/>
                </a:lnTo>
                <a:lnTo>
                  <a:pt x="25638" y="7495"/>
                </a:lnTo>
                <a:lnTo>
                  <a:pt x="29714" y="11052"/>
                </a:lnTo>
                <a:lnTo>
                  <a:pt x="31870" y="13806"/>
                </a:lnTo>
                <a:lnTo>
                  <a:pt x="31870" y="31777"/>
                </a:lnTo>
                <a:lnTo>
                  <a:pt x="28310" y="35892"/>
                </a:lnTo>
                <a:lnTo>
                  <a:pt x="25073" y="38620"/>
                </a:lnTo>
                <a:lnTo>
                  <a:pt x="22075" y="40121"/>
                </a:lnTo>
                <a:lnTo>
                  <a:pt x="19014" y="40565"/>
                </a:lnTo>
                <a:lnTo>
                  <a:pt x="15209" y="40057"/>
                </a:lnTo>
                <a:lnTo>
                  <a:pt x="11329" y="36680"/>
                </a:lnTo>
                <a:lnTo>
                  <a:pt x="9673" y="33324"/>
                </a:lnTo>
                <a:lnTo>
                  <a:pt x="8743" y="29235"/>
                </a:lnTo>
                <a:lnTo>
                  <a:pt x="7236" y="44399"/>
                </a:lnTo>
                <a:lnTo>
                  <a:pt x="11732" y="46965"/>
                </a:lnTo>
                <a:lnTo>
                  <a:pt x="14446" y="47599"/>
                </a:lnTo>
                <a:lnTo>
                  <a:pt x="20544" y="47599"/>
                </a:lnTo>
                <a:lnTo>
                  <a:pt x="23227" y="46889"/>
                </a:lnTo>
                <a:lnTo>
                  <a:pt x="25689" y="45453"/>
                </a:lnTo>
                <a:lnTo>
                  <a:pt x="30513" y="42037"/>
                </a:lnTo>
                <a:lnTo>
                  <a:pt x="32774" y="394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860502" y="3568734"/>
            <a:ext cx="34168" cy="49316"/>
          </a:xfrm>
          <a:custGeom>
            <a:avLst/>
            <a:gdLst/>
            <a:ahLst/>
            <a:cxnLst/>
            <a:rect l="l" t="t" r="r" b="b"/>
            <a:pathLst>
              <a:path w="34168" h="49316">
                <a:moveTo>
                  <a:pt x="33969" y="8740"/>
                </a:moveTo>
                <a:lnTo>
                  <a:pt x="33738" y="6159"/>
                </a:lnTo>
                <a:lnTo>
                  <a:pt x="31572" y="3506"/>
                </a:lnTo>
                <a:lnTo>
                  <a:pt x="28903" y="1882"/>
                </a:lnTo>
                <a:lnTo>
                  <a:pt x="25524" y="661"/>
                </a:lnTo>
                <a:lnTo>
                  <a:pt x="22928" y="129"/>
                </a:lnTo>
                <a:lnTo>
                  <a:pt x="20210" y="0"/>
                </a:lnTo>
                <a:lnTo>
                  <a:pt x="17359" y="0"/>
                </a:lnTo>
                <a:lnTo>
                  <a:pt x="14698" y="482"/>
                </a:lnTo>
                <a:lnTo>
                  <a:pt x="12240" y="1461"/>
                </a:lnTo>
                <a:lnTo>
                  <a:pt x="7660" y="3963"/>
                </a:lnTo>
                <a:lnTo>
                  <a:pt x="4024" y="8013"/>
                </a:lnTo>
                <a:lnTo>
                  <a:pt x="2606" y="10619"/>
                </a:lnTo>
                <a:lnTo>
                  <a:pt x="1565" y="13806"/>
                </a:lnTo>
                <a:lnTo>
                  <a:pt x="521" y="16981"/>
                </a:lnTo>
                <a:lnTo>
                  <a:pt x="0" y="20778"/>
                </a:lnTo>
                <a:lnTo>
                  <a:pt x="0" y="29098"/>
                </a:lnTo>
                <a:lnTo>
                  <a:pt x="425" y="32539"/>
                </a:lnTo>
                <a:lnTo>
                  <a:pt x="1271" y="35510"/>
                </a:lnTo>
                <a:lnTo>
                  <a:pt x="2127" y="38494"/>
                </a:lnTo>
                <a:lnTo>
                  <a:pt x="4978" y="43055"/>
                </a:lnTo>
                <a:lnTo>
                  <a:pt x="8614" y="46659"/>
                </a:lnTo>
                <a:lnTo>
                  <a:pt x="13431" y="48783"/>
                </a:lnTo>
                <a:lnTo>
                  <a:pt x="16182" y="49316"/>
                </a:lnTo>
                <a:lnTo>
                  <a:pt x="20797" y="49316"/>
                </a:lnTo>
                <a:lnTo>
                  <a:pt x="23674" y="48869"/>
                </a:lnTo>
                <a:lnTo>
                  <a:pt x="27594" y="47688"/>
                </a:lnTo>
                <a:lnTo>
                  <a:pt x="30852" y="46051"/>
                </a:lnTo>
                <a:lnTo>
                  <a:pt x="33872" y="43092"/>
                </a:lnTo>
                <a:lnTo>
                  <a:pt x="34168" y="40286"/>
                </a:lnTo>
                <a:lnTo>
                  <a:pt x="34146" y="39042"/>
                </a:lnTo>
                <a:lnTo>
                  <a:pt x="32478" y="36489"/>
                </a:lnTo>
                <a:lnTo>
                  <a:pt x="29725" y="38595"/>
                </a:lnTo>
                <a:lnTo>
                  <a:pt x="26492" y="40679"/>
                </a:lnTo>
                <a:lnTo>
                  <a:pt x="23738" y="41885"/>
                </a:lnTo>
                <a:lnTo>
                  <a:pt x="20307" y="42177"/>
                </a:lnTo>
                <a:lnTo>
                  <a:pt x="16671" y="41821"/>
                </a:lnTo>
                <a:lnTo>
                  <a:pt x="13686" y="40398"/>
                </a:lnTo>
                <a:lnTo>
                  <a:pt x="11404" y="37846"/>
                </a:lnTo>
                <a:lnTo>
                  <a:pt x="9593" y="34559"/>
                </a:lnTo>
                <a:lnTo>
                  <a:pt x="8543" y="30189"/>
                </a:lnTo>
                <a:lnTo>
                  <a:pt x="8272" y="27647"/>
                </a:lnTo>
                <a:lnTo>
                  <a:pt x="8272" y="18961"/>
                </a:lnTo>
                <a:lnTo>
                  <a:pt x="9302" y="14554"/>
                </a:lnTo>
                <a:lnTo>
                  <a:pt x="11333" y="11494"/>
                </a:lnTo>
                <a:lnTo>
                  <a:pt x="13366" y="8459"/>
                </a:lnTo>
                <a:lnTo>
                  <a:pt x="16294" y="6936"/>
                </a:lnTo>
                <a:lnTo>
                  <a:pt x="20124" y="6936"/>
                </a:lnTo>
                <a:lnTo>
                  <a:pt x="23591" y="7213"/>
                </a:lnTo>
                <a:lnTo>
                  <a:pt x="27471" y="8916"/>
                </a:lnTo>
                <a:lnTo>
                  <a:pt x="30826" y="11404"/>
                </a:lnTo>
                <a:lnTo>
                  <a:pt x="33530" y="11443"/>
                </a:lnTo>
                <a:lnTo>
                  <a:pt x="33969" y="87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911316" y="3568691"/>
            <a:ext cx="43304" cy="49352"/>
          </a:xfrm>
          <a:custGeom>
            <a:avLst/>
            <a:gdLst/>
            <a:ahLst/>
            <a:cxnLst/>
            <a:rect l="l" t="t" r="r" b="b"/>
            <a:pathLst>
              <a:path w="43304" h="49352">
                <a:moveTo>
                  <a:pt x="35892" y="44513"/>
                </a:moveTo>
                <a:lnTo>
                  <a:pt x="39593" y="40043"/>
                </a:lnTo>
                <a:lnTo>
                  <a:pt x="40975" y="37388"/>
                </a:lnTo>
                <a:lnTo>
                  <a:pt x="41907" y="34315"/>
                </a:lnTo>
                <a:lnTo>
                  <a:pt x="42837" y="31240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1" y="17067"/>
                </a:lnTo>
                <a:lnTo>
                  <a:pt x="41965" y="14071"/>
                </a:lnTo>
                <a:lnTo>
                  <a:pt x="41097" y="11073"/>
                </a:lnTo>
                <a:lnTo>
                  <a:pt x="38002" y="6440"/>
                </a:lnTo>
                <a:lnTo>
                  <a:pt x="34034" y="2743"/>
                </a:lnTo>
                <a:lnTo>
                  <a:pt x="31388" y="1638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66" y="608"/>
                </a:lnTo>
                <a:lnTo>
                  <a:pt x="12401" y="1842"/>
                </a:lnTo>
                <a:lnTo>
                  <a:pt x="9648" y="3074"/>
                </a:lnTo>
                <a:lnTo>
                  <a:pt x="7348" y="4801"/>
                </a:lnTo>
                <a:lnTo>
                  <a:pt x="8435" y="29325"/>
                </a:lnTo>
                <a:lnTo>
                  <a:pt x="8225" y="24547"/>
                </a:lnTo>
                <a:lnTo>
                  <a:pt x="8225" y="21984"/>
                </a:lnTo>
                <a:lnTo>
                  <a:pt x="8484" y="19634"/>
                </a:lnTo>
                <a:lnTo>
                  <a:pt x="9561" y="15303"/>
                </a:lnTo>
                <a:lnTo>
                  <a:pt x="11473" y="11836"/>
                </a:lnTo>
                <a:lnTo>
                  <a:pt x="13968" y="9042"/>
                </a:lnTo>
                <a:lnTo>
                  <a:pt x="17373" y="7315"/>
                </a:lnTo>
                <a:lnTo>
                  <a:pt x="21765" y="6883"/>
                </a:lnTo>
                <a:lnTo>
                  <a:pt x="24325" y="6883"/>
                </a:lnTo>
                <a:lnTo>
                  <a:pt x="26466" y="7354"/>
                </a:lnTo>
                <a:lnTo>
                  <a:pt x="29898" y="9244"/>
                </a:lnTo>
                <a:lnTo>
                  <a:pt x="32259" y="12178"/>
                </a:lnTo>
                <a:lnTo>
                  <a:pt x="33973" y="15695"/>
                </a:lnTo>
                <a:lnTo>
                  <a:pt x="34855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9" y="29731"/>
                </a:lnTo>
                <a:lnTo>
                  <a:pt x="33789" y="34048"/>
                </a:lnTo>
                <a:lnTo>
                  <a:pt x="31866" y="37478"/>
                </a:lnTo>
                <a:lnTo>
                  <a:pt x="29358" y="40259"/>
                </a:lnTo>
                <a:lnTo>
                  <a:pt x="25930" y="41986"/>
                </a:lnTo>
                <a:lnTo>
                  <a:pt x="21570" y="42429"/>
                </a:lnTo>
                <a:lnTo>
                  <a:pt x="19015" y="42429"/>
                </a:lnTo>
                <a:lnTo>
                  <a:pt x="16884" y="41946"/>
                </a:lnTo>
                <a:lnTo>
                  <a:pt x="13442" y="40057"/>
                </a:lnTo>
                <a:lnTo>
                  <a:pt x="11066" y="37158"/>
                </a:lnTo>
                <a:lnTo>
                  <a:pt x="11861" y="47713"/>
                </a:lnTo>
                <a:lnTo>
                  <a:pt x="14493" y="48818"/>
                </a:lnTo>
                <a:lnTo>
                  <a:pt x="17604" y="49352"/>
                </a:lnTo>
                <a:lnTo>
                  <a:pt x="24825" y="49352"/>
                </a:lnTo>
                <a:lnTo>
                  <a:pt x="28047" y="48743"/>
                </a:lnTo>
                <a:lnTo>
                  <a:pt x="30812" y="47484"/>
                </a:lnTo>
                <a:lnTo>
                  <a:pt x="33591" y="46241"/>
                </a:lnTo>
                <a:lnTo>
                  <a:pt x="35892" y="44513"/>
                </a:lnTo>
                <a:close/>
              </a:path>
              <a:path w="43304" h="49352">
                <a:moveTo>
                  <a:pt x="0" y="25095"/>
                </a:moveTo>
                <a:lnTo>
                  <a:pt x="0" y="28893"/>
                </a:lnTo>
                <a:lnTo>
                  <a:pt x="425" y="32294"/>
                </a:lnTo>
                <a:lnTo>
                  <a:pt x="1281" y="35279"/>
                </a:lnTo>
                <a:lnTo>
                  <a:pt x="2164" y="38279"/>
                </a:lnTo>
                <a:lnTo>
                  <a:pt x="3477" y="40830"/>
                </a:lnTo>
                <a:lnTo>
                  <a:pt x="5227" y="42925"/>
                </a:lnTo>
                <a:lnTo>
                  <a:pt x="9204" y="46622"/>
                </a:lnTo>
                <a:lnTo>
                  <a:pt x="11861" y="47713"/>
                </a:lnTo>
                <a:lnTo>
                  <a:pt x="11066" y="37158"/>
                </a:lnTo>
                <a:lnTo>
                  <a:pt x="9316" y="33656"/>
                </a:lnTo>
                <a:lnTo>
                  <a:pt x="8435" y="29325"/>
                </a:lnTo>
                <a:lnTo>
                  <a:pt x="7348" y="4801"/>
                </a:lnTo>
                <a:lnTo>
                  <a:pt x="3661" y="9259"/>
                </a:lnTo>
                <a:lnTo>
                  <a:pt x="2275" y="11912"/>
                </a:lnTo>
                <a:lnTo>
                  <a:pt x="1361" y="14986"/>
                </a:lnTo>
                <a:lnTo>
                  <a:pt x="453" y="18072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974943" y="3568687"/>
            <a:ext cx="64237" cy="48714"/>
          </a:xfrm>
          <a:custGeom>
            <a:avLst/>
            <a:gdLst/>
            <a:ahLst/>
            <a:cxnLst/>
            <a:rect l="l" t="t" r="r" b="b"/>
            <a:pathLst>
              <a:path w="64237" h="48714">
                <a:moveTo>
                  <a:pt x="31852" y="4175"/>
                </a:moveTo>
                <a:lnTo>
                  <a:pt x="28745" y="1687"/>
                </a:lnTo>
                <a:lnTo>
                  <a:pt x="26062" y="647"/>
                </a:lnTo>
                <a:lnTo>
                  <a:pt x="23014" y="0"/>
                </a:lnTo>
                <a:lnTo>
                  <a:pt x="18878" y="0"/>
                </a:lnTo>
                <a:lnTo>
                  <a:pt x="14263" y="1965"/>
                </a:lnTo>
                <a:lnTo>
                  <a:pt x="9611" y="5356"/>
                </a:lnTo>
                <a:lnTo>
                  <a:pt x="7170" y="8190"/>
                </a:lnTo>
                <a:lnTo>
                  <a:pt x="7170" y="2246"/>
                </a:lnTo>
                <a:lnTo>
                  <a:pt x="5824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1" y="48714"/>
                </a:lnTo>
                <a:lnTo>
                  <a:pt x="7933" y="47167"/>
                </a:lnTo>
                <a:lnTo>
                  <a:pt x="7933" y="15760"/>
                </a:lnTo>
                <a:lnTo>
                  <a:pt x="10126" y="12938"/>
                </a:lnTo>
                <a:lnTo>
                  <a:pt x="12146" y="10792"/>
                </a:lnTo>
                <a:lnTo>
                  <a:pt x="15864" y="7858"/>
                </a:lnTo>
                <a:lnTo>
                  <a:pt x="19540" y="7134"/>
                </a:lnTo>
                <a:lnTo>
                  <a:pt x="22283" y="7426"/>
                </a:lnTo>
                <a:lnTo>
                  <a:pt x="25328" y="9497"/>
                </a:lnTo>
                <a:lnTo>
                  <a:pt x="27265" y="13103"/>
                </a:lnTo>
                <a:lnTo>
                  <a:pt x="27975" y="16229"/>
                </a:lnTo>
                <a:lnTo>
                  <a:pt x="28158" y="19875"/>
                </a:lnTo>
                <a:lnTo>
                  <a:pt x="28158" y="47433"/>
                </a:lnTo>
                <a:lnTo>
                  <a:pt x="30728" y="48679"/>
                </a:lnTo>
                <a:lnTo>
                  <a:pt x="33508" y="48679"/>
                </a:lnTo>
                <a:lnTo>
                  <a:pt x="36089" y="47167"/>
                </a:lnTo>
                <a:lnTo>
                  <a:pt x="36089" y="15760"/>
                </a:lnTo>
                <a:lnTo>
                  <a:pt x="38307" y="12938"/>
                </a:lnTo>
                <a:lnTo>
                  <a:pt x="40337" y="10792"/>
                </a:lnTo>
                <a:lnTo>
                  <a:pt x="44024" y="7858"/>
                </a:lnTo>
                <a:lnTo>
                  <a:pt x="47684" y="7134"/>
                </a:lnTo>
                <a:lnTo>
                  <a:pt x="50453" y="7426"/>
                </a:lnTo>
                <a:lnTo>
                  <a:pt x="53527" y="9497"/>
                </a:lnTo>
                <a:lnTo>
                  <a:pt x="55450" y="13103"/>
                </a:lnTo>
                <a:lnTo>
                  <a:pt x="56094" y="16229"/>
                </a:lnTo>
                <a:lnTo>
                  <a:pt x="56253" y="19875"/>
                </a:lnTo>
                <a:lnTo>
                  <a:pt x="56253" y="47167"/>
                </a:lnTo>
                <a:lnTo>
                  <a:pt x="58327" y="48614"/>
                </a:lnTo>
                <a:lnTo>
                  <a:pt x="61066" y="48714"/>
                </a:lnTo>
                <a:lnTo>
                  <a:pt x="64237" y="47167"/>
                </a:lnTo>
                <a:lnTo>
                  <a:pt x="64237" y="16229"/>
                </a:lnTo>
                <a:lnTo>
                  <a:pt x="63488" y="11541"/>
                </a:lnTo>
                <a:lnTo>
                  <a:pt x="62167" y="7275"/>
                </a:lnTo>
                <a:lnTo>
                  <a:pt x="59828" y="3898"/>
                </a:lnTo>
                <a:lnTo>
                  <a:pt x="56390" y="1508"/>
                </a:lnTo>
                <a:lnTo>
                  <a:pt x="52166" y="0"/>
                </a:lnTo>
                <a:lnTo>
                  <a:pt x="49377" y="0"/>
                </a:lnTo>
                <a:lnTo>
                  <a:pt x="47076" y="151"/>
                </a:lnTo>
                <a:lnTo>
                  <a:pt x="43620" y="1295"/>
                </a:lnTo>
                <a:lnTo>
                  <a:pt x="39970" y="3606"/>
                </a:lnTo>
                <a:lnTo>
                  <a:pt x="37363" y="5867"/>
                </a:lnTo>
                <a:lnTo>
                  <a:pt x="34033" y="7556"/>
                </a:lnTo>
                <a:lnTo>
                  <a:pt x="31852" y="4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062484" y="3568687"/>
            <a:ext cx="64237" cy="48714"/>
          </a:xfrm>
          <a:custGeom>
            <a:avLst/>
            <a:gdLst/>
            <a:ahLst/>
            <a:cxnLst/>
            <a:rect l="l" t="t" r="r" b="b"/>
            <a:pathLst>
              <a:path w="64237" h="48714">
                <a:moveTo>
                  <a:pt x="31845" y="4175"/>
                </a:moveTo>
                <a:lnTo>
                  <a:pt x="28745" y="1687"/>
                </a:lnTo>
                <a:lnTo>
                  <a:pt x="26052" y="647"/>
                </a:lnTo>
                <a:lnTo>
                  <a:pt x="23014" y="0"/>
                </a:lnTo>
                <a:lnTo>
                  <a:pt x="18878" y="0"/>
                </a:lnTo>
                <a:lnTo>
                  <a:pt x="14263" y="1965"/>
                </a:lnTo>
                <a:lnTo>
                  <a:pt x="9597" y="5356"/>
                </a:lnTo>
                <a:lnTo>
                  <a:pt x="7164" y="8190"/>
                </a:lnTo>
                <a:lnTo>
                  <a:pt x="7164" y="2246"/>
                </a:lnTo>
                <a:lnTo>
                  <a:pt x="5824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1" y="48714"/>
                </a:lnTo>
                <a:lnTo>
                  <a:pt x="7933" y="47167"/>
                </a:lnTo>
                <a:lnTo>
                  <a:pt x="7933" y="15760"/>
                </a:lnTo>
                <a:lnTo>
                  <a:pt x="10111" y="12938"/>
                </a:lnTo>
                <a:lnTo>
                  <a:pt x="12131" y="10792"/>
                </a:lnTo>
                <a:lnTo>
                  <a:pt x="15864" y="7858"/>
                </a:lnTo>
                <a:lnTo>
                  <a:pt x="19540" y="7134"/>
                </a:lnTo>
                <a:lnTo>
                  <a:pt x="22283" y="7426"/>
                </a:lnTo>
                <a:lnTo>
                  <a:pt x="25318" y="9497"/>
                </a:lnTo>
                <a:lnTo>
                  <a:pt x="27251" y="13103"/>
                </a:lnTo>
                <a:lnTo>
                  <a:pt x="27964" y="16229"/>
                </a:lnTo>
                <a:lnTo>
                  <a:pt x="28148" y="19875"/>
                </a:lnTo>
                <a:lnTo>
                  <a:pt x="28148" y="47433"/>
                </a:lnTo>
                <a:lnTo>
                  <a:pt x="30728" y="48679"/>
                </a:lnTo>
                <a:lnTo>
                  <a:pt x="33493" y="48679"/>
                </a:lnTo>
                <a:lnTo>
                  <a:pt x="36081" y="47167"/>
                </a:lnTo>
                <a:lnTo>
                  <a:pt x="36081" y="15760"/>
                </a:lnTo>
                <a:lnTo>
                  <a:pt x="38307" y="12938"/>
                </a:lnTo>
                <a:lnTo>
                  <a:pt x="40330" y="10792"/>
                </a:lnTo>
                <a:lnTo>
                  <a:pt x="44024" y="7858"/>
                </a:lnTo>
                <a:lnTo>
                  <a:pt x="47670" y="7134"/>
                </a:lnTo>
                <a:lnTo>
                  <a:pt x="50443" y="7426"/>
                </a:lnTo>
                <a:lnTo>
                  <a:pt x="53527" y="9497"/>
                </a:lnTo>
                <a:lnTo>
                  <a:pt x="55450" y="13103"/>
                </a:lnTo>
                <a:lnTo>
                  <a:pt x="56084" y="16229"/>
                </a:lnTo>
                <a:lnTo>
                  <a:pt x="56253" y="19875"/>
                </a:lnTo>
                <a:lnTo>
                  <a:pt x="56253" y="47167"/>
                </a:lnTo>
                <a:lnTo>
                  <a:pt x="58327" y="48614"/>
                </a:lnTo>
                <a:lnTo>
                  <a:pt x="61055" y="48714"/>
                </a:lnTo>
                <a:lnTo>
                  <a:pt x="64237" y="47167"/>
                </a:lnTo>
                <a:lnTo>
                  <a:pt x="64237" y="16229"/>
                </a:lnTo>
                <a:lnTo>
                  <a:pt x="63489" y="11541"/>
                </a:lnTo>
                <a:lnTo>
                  <a:pt x="62157" y="7275"/>
                </a:lnTo>
                <a:lnTo>
                  <a:pt x="59817" y="3898"/>
                </a:lnTo>
                <a:lnTo>
                  <a:pt x="56390" y="1508"/>
                </a:lnTo>
                <a:lnTo>
                  <a:pt x="52167" y="0"/>
                </a:lnTo>
                <a:lnTo>
                  <a:pt x="49362" y="0"/>
                </a:lnTo>
                <a:lnTo>
                  <a:pt x="47076" y="151"/>
                </a:lnTo>
                <a:lnTo>
                  <a:pt x="43606" y="1295"/>
                </a:lnTo>
                <a:lnTo>
                  <a:pt x="39959" y="3606"/>
                </a:lnTo>
                <a:lnTo>
                  <a:pt x="37364" y="5867"/>
                </a:lnTo>
                <a:lnTo>
                  <a:pt x="34033" y="7556"/>
                </a:lnTo>
                <a:lnTo>
                  <a:pt x="31845" y="4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149770" y="3569411"/>
            <a:ext cx="37353" cy="48639"/>
          </a:xfrm>
          <a:custGeom>
            <a:avLst/>
            <a:gdLst/>
            <a:ahLst/>
            <a:cxnLst/>
            <a:rect l="l" t="t" r="r" b="b"/>
            <a:pathLst>
              <a:path w="37353" h="48639">
                <a:moveTo>
                  <a:pt x="808" y="37094"/>
                </a:moveTo>
                <a:lnTo>
                  <a:pt x="2205" y="41363"/>
                </a:lnTo>
                <a:lnTo>
                  <a:pt x="4639" y="44790"/>
                </a:lnTo>
                <a:lnTo>
                  <a:pt x="8200" y="47152"/>
                </a:lnTo>
                <a:lnTo>
                  <a:pt x="12609" y="48639"/>
                </a:lnTo>
                <a:lnTo>
                  <a:pt x="17974" y="48639"/>
                </a:lnTo>
                <a:lnTo>
                  <a:pt x="22823" y="46695"/>
                </a:lnTo>
                <a:lnTo>
                  <a:pt x="27658" y="43332"/>
                </a:lnTo>
                <a:lnTo>
                  <a:pt x="30132" y="40500"/>
                </a:lnTo>
                <a:lnTo>
                  <a:pt x="30132" y="46443"/>
                </a:lnTo>
                <a:lnTo>
                  <a:pt x="31478" y="47825"/>
                </a:lnTo>
                <a:lnTo>
                  <a:pt x="34415" y="47990"/>
                </a:lnTo>
                <a:lnTo>
                  <a:pt x="37353" y="46443"/>
                </a:lnTo>
                <a:lnTo>
                  <a:pt x="37353" y="1242"/>
                </a:lnTo>
                <a:lnTo>
                  <a:pt x="34771" y="0"/>
                </a:lnTo>
                <a:lnTo>
                  <a:pt x="31906" y="0"/>
                </a:lnTo>
                <a:lnTo>
                  <a:pt x="29357" y="1522"/>
                </a:lnTo>
                <a:lnTo>
                  <a:pt x="29357" y="32918"/>
                </a:lnTo>
                <a:lnTo>
                  <a:pt x="27143" y="35747"/>
                </a:lnTo>
                <a:lnTo>
                  <a:pt x="23078" y="39354"/>
                </a:lnTo>
                <a:lnTo>
                  <a:pt x="19122" y="41554"/>
                </a:lnTo>
                <a:lnTo>
                  <a:pt x="15598" y="41554"/>
                </a:lnTo>
                <a:lnTo>
                  <a:pt x="11936" y="40017"/>
                </a:lnTo>
                <a:lnTo>
                  <a:pt x="9474" y="36917"/>
                </a:lnTo>
                <a:lnTo>
                  <a:pt x="8545" y="33997"/>
                </a:lnTo>
                <a:lnTo>
                  <a:pt x="7998" y="30300"/>
                </a:lnTo>
                <a:lnTo>
                  <a:pt x="7998" y="1242"/>
                </a:lnTo>
                <a:lnTo>
                  <a:pt x="5410" y="0"/>
                </a:lnTo>
                <a:lnTo>
                  <a:pt x="2584" y="0"/>
                </a:lnTo>
                <a:lnTo>
                  <a:pt x="0" y="1522"/>
                </a:lnTo>
                <a:lnTo>
                  <a:pt x="0" y="32029"/>
                </a:lnTo>
                <a:lnTo>
                  <a:pt x="269" y="34808"/>
                </a:lnTo>
                <a:lnTo>
                  <a:pt x="808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210613" y="3568687"/>
            <a:ext cx="37296" cy="48714"/>
          </a:xfrm>
          <a:custGeom>
            <a:avLst/>
            <a:gdLst/>
            <a:ahLst/>
            <a:cxnLst/>
            <a:rect l="l" t="t" r="r" b="b"/>
            <a:pathLst>
              <a:path w="37296" h="48714">
                <a:moveTo>
                  <a:pt x="29361" y="20866"/>
                </a:moveTo>
                <a:lnTo>
                  <a:pt x="29361" y="47167"/>
                </a:lnTo>
                <a:lnTo>
                  <a:pt x="31380" y="48614"/>
                </a:lnTo>
                <a:lnTo>
                  <a:pt x="34121" y="48714"/>
                </a:lnTo>
                <a:lnTo>
                  <a:pt x="37296" y="47167"/>
                </a:lnTo>
                <a:lnTo>
                  <a:pt x="37296" y="16570"/>
                </a:lnTo>
                <a:lnTo>
                  <a:pt x="37037" y="13827"/>
                </a:lnTo>
                <a:lnTo>
                  <a:pt x="36511" y="11541"/>
                </a:lnTo>
                <a:lnTo>
                  <a:pt x="35100" y="7275"/>
                </a:lnTo>
                <a:lnTo>
                  <a:pt x="32665" y="3898"/>
                </a:lnTo>
                <a:lnTo>
                  <a:pt x="29091" y="1508"/>
                </a:lnTo>
                <a:lnTo>
                  <a:pt x="24696" y="0"/>
                </a:lnTo>
                <a:lnTo>
                  <a:pt x="19335" y="0"/>
                </a:lnTo>
                <a:lnTo>
                  <a:pt x="14471" y="1965"/>
                </a:lnTo>
                <a:lnTo>
                  <a:pt x="9615" y="5356"/>
                </a:lnTo>
                <a:lnTo>
                  <a:pt x="7178" y="8190"/>
                </a:lnTo>
                <a:lnTo>
                  <a:pt x="7178" y="2246"/>
                </a:lnTo>
                <a:lnTo>
                  <a:pt x="5843" y="824"/>
                </a:lnTo>
                <a:lnTo>
                  <a:pt x="2868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2" y="48714"/>
                </a:lnTo>
                <a:lnTo>
                  <a:pt x="7948" y="47167"/>
                </a:lnTo>
                <a:lnTo>
                  <a:pt x="7948" y="15760"/>
                </a:lnTo>
                <a:lnTo>
                  <a:pt x="10126" y="12938"/>
                </a:lnTo>
                <a:lnTo>
                  <a:pt x="14190" y="9334"/>
                </a:lnTo>
                <a:lnTo>
                  <a:pt x="18168" y="7134"/>
                </a:lnTo>
                <a:lnTo>
                  <a:pt x="21708" y="7134"/>
                </a:lnTo>
                <a:lnTo>
                  <a:pt x="25405" y="8635"/>
                </a:lnTo>
                <a:lnTo>
                  <a:pt x="27842" y="11757"/>
                </a:lnTo>
                <a:lnTo>
                  <a:pt x="28785" y="14665"/>
                </a:lnTo>
                <a:lnTo>
                  <a:pt x="29361" y="18299"/>
                </a:lnTo>
                <a:lnTo>
                  <a:pt x="29361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270247" y="3550867"/>
            <a:ext cx="9820" cy="66534"/>
          </a:xfrm>
          <a:custGeom>
            <a:avLst/>
            <a:gdLst/>
            <a:ahLst/>
            <a:cxnLst/>
            <a:rect l="l" t="t" r="r" b="b"/>
            <a:pathLst>
              <a:path w="9820" h="66534">
                <a:moveTo>
                  <a:pt x="0" y="4978"/>
                </a:moveTo>
                <a:lnTo>
                  <a:pt x="355" y="8167"/>
                </a:lnTo>
                <a:lnTo>
                  <a:pt x="3012" y="9881"/>
                </a:lnTo>
                <a:lnTo>
                  <a:pt x="6760" y="9881"/>
                </a:lnTo>
                <a:lnTo>
                  <a:pt x="9478" y="8128"/>
                </a:lnTo>
                <a:lnTo>
                  <a:pt x="9820" y="4888"/>
                </a:lnTo>
                <a:lnTo>
                  <a:pt x="9485" y="1701"/>
                </a:lnTo>
                <a:lnTo>
                  <a:pt x="6832" y="0"/>
                </a:lnTo>
                <a:lnTo>
                  <a:pt x="3074" y="0"/>
                </a:lnTo>
                <a:lnTo>
                  <a:pt x="367" y="1752"/>
                </a:lnTo>
                <a:lnTo>
                  <a:pt x="0" y="4978"/>
                </a:lnTo>
                <a:close/>
              </a:path>
              <a:path w="9820" h="66534">
                <a:moveTo>
                  <a:pt x="982" y="20066"/>
                </a:moveTo>
                <a:lnTo>
                  <a:pt x="982" y="64987"/>
                </a:lnTo>
                <a:lnTo>
                  <a:pt x="3002" y="66433"/>
                </a:lnTo>
                <a:lnTo>
                  <a:pt x="5720" y="66534"/>
                </a:lnTo>
                <a:lnTo>
                  <a:pt x="8912" y="64987"/>
                </a:lnTo>
                <a:lnTo>
                  <a:pt x="8912" y="20066"/>
                </a:lnTo>
                <a:lnTo>
                  <a:pt x="6889" y="18618"/>
                </a:lnTo>
                <a:lnTo>
                  <a:pt x="4150" y="18517"/>
                </a:lnTo>
                <a:lnTo>
                  <a:pt x="982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297269" y="3557386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8" y="47242"/>
                </a:moveTo>
                <a:lnTo>
                  <a:pt x="15598" y="19072"/>
                </a:lnTo>
                <a:lnTo>
                  <a:pt x="26715" y="19072"/>
                </a:lnTo>
                <a:lnTo>
                  <a:pt x="28158" y="17752"/>
                </a:lnTo>
                <a:lnTo>
                  <a:pt x="28303" y="15062"/>
                </a:lnTo>
                <a:lnTo>
                  <a:pt x="26715" y="12240"/>
                </a:lnTo>
                <a:lnTo>
                  <a:pt x="15598" y="12240"/>
                </a:lnTo>
                <a:lnTo>
                  <a:pt x="15598" y="1562"/>
                </a:lnTo>
                <a:lnTo>
                  <a:pt x="13060" y="0"/>
                </a:lnTo>
                <a:lnTo>
                  <a:pt x="10198" y="0"/>
                </a:lnTo>
                <a:lnTo>
                  <a:pt x="7649" y="1562"/>
                </a:lnTo>
                <a:lnTo>
                  <a:pt x="7649" y="12240"/>
                </a:lnTo>
                <a:lnTo>
                  <a:pt x="1640" y="12240"/>
                </a:lnTo>
                <a:lnTo>
                  <a:pt x="438" y="13017"/>
                </a:lnTo>
                <a:lnTo>
                  <a:pt x="0" y="15695"/>
                </a:lnTo>
                <a:lnTo>
                  <a:pt x="1591" y="19072"/>
                </a:lnTo>
                <a:lnTo>
                  <a:pt x="7649" y="19072"/>
                </a:lnTo>
                <a:lnTo>
                  <a:pt x="7649" y="47941"/>
                </a:lnTo>
                <a:lnTo>
                  <a:pt x="7898" y="50187"/>
                </a:lnTo>
                <a:lnTo>
                  <a:pt x="8812" y="54010"/>
                </a:lnTo>
                <a:lnTo>
                  <a:pt x="11630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4" y="60411"/>
                </a:lnTo>
                <a:lnTo>
                  <a:pt x="25279" y="59893"/>
                </a:lnTo>
                <a:lnTo>
                  <a:pt x="27985" y="58038"/>
                </a:lnTo>
                <a:lnTo>
                  <a:pt x="28303" y="55181"/>
                </a:lnTo>
                <a:lnTo>
                  <a:pt x="26945" y="52132"/>
                </a:lnTo>
                <a:lnTo>
                  <a:pt x="24212" y="53160"/>
                </a:lnTo>
                <a:lnTo>
                  <a:pt x="21667" y="53527"/>
                </a:lnTo>
                <a:lnTo>
                  <a:pt x="16918" y="51167"/>
                </a:lnTo>
                <a:lnTo>
                  <a:pt x="15598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344324" y="3550867"/>
            <a:ext cx="9820" cy="66534"/>
          </a:xfrm>
          <a:custGeom>
            <a:avLst/>
            <a:gdLst/>
            <a:ahLst/>
            <a:cxnLst/>
            <a:rect l="l" t="t" r="r" b="b"/>
            <a:pathLst>
              <a:path w="9820" h="66534">
                <a:moveTo>
                  <a:pt x="0" y="4978"/>
                </a:moveTo>
                <a:lnTo>
                  <a:pt x="345" y="8167"/>
                </a:lnTo>
                <a:lnTo>
                  <a:pt x="3002" y="9881"/>
                </a:lnTo>
                <a:lnTo>
                  <a:pt x="6750" y="9881"/>
                </a:lnTo>
                <a:lnTo>
                  <a:pt x="9465" y="8128"/>
                </a:lnTo>
                <a:lnTo>
                  <a:pt x="9820" y="4888"/>
                </a:lnTo>
                <a:lnTo>
                  <a:pt x="9479" y="1701"/>
                </a:lnTo>
                <a:lnTo>
                  <a:pt x="6822" y="0"/>
                </a:lnTo>
                <a:lnTo>
                  <a:pt x="3064" y="0"/>
                </a:lnTo>
                <a:lnTo>
                  <a:pt x="360" y="1752"/>
                </a:lnTo>
                <a:lnTo>
                  <a:pt x="0" y="4978"/>
                </a:lnTo>
                <a:close/>
              </a:path>
              <a:path w="9820" h="66534">
                <a:moveTo>
                  <a:pt x="969" y="20066"/>
                </a:moveTo>
                <a:lnTo>
                  <a:pt x="969" y="64987"/>
                </a:lnTo>
                <a:lnTo>
                  <a:pt x="2992" y="66433"/>
                </a:lnTo>
                <a:lnTo>
                  <a:pt x="5706" y="66534"/>
                </a:lnTo>
                <a:lnTo>
                  <a:pt x="8902" y="64987"/>
                </a:lnTo>
                <a:lnTo>
                  <a:pt x="8902" y="20066"/>
                </a:lnTo>
                <a:lnTo>
                  <a:pt x="6883" y="18618"/>
                </a:lnTo>
                <a:lnTo>
                  <a:pt x="4144" y="18517"/>
                </a:lnTo>
                <a:lnTo>
                  <a:pt x="96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374226" y="3568683"/>
            <a:ext cx="39851" cy="49363"/>
          </a:xfrm>
          <a:custGeom>
            <a:avLst/>
            <a:gdLst/>
            <a:ahLst/>
            <a:cxnLst/>
            <a:rect l="l" t="t" r="r" b="b"/>
            <a:pathLst>
              <a:path w="39851" h="49363">
                <a:moveTo>
                  <a:pt x="8301" y="18478"/>
                </a:moveTo>
                <a:lnTo>
                  <a:pt x="9157" y="15048"/>
                </a:lnTo>
                <a:lnTo>
                  <a:pt x="10482" y="11902"/>
                </a:lnTo>
                <a:lnTo>
                  <a:pt x="13726" y="8355"/>
                </a:lnTo>
                <a:lnTo>
                  <a:pt x="16700" y="6832"/>
                </a:lnTo>
                <a:lnTo>
                  <a:pt x="20386" y="6440"/>
                </a:lnTo>
                <a:lnTo>
                  <a:pt x="24231" y="6440"/>
                </a:lnTo>
                <a:lnTo>
                  <a:pt x="27118" y="7672"/>
                </a:lnTo>
                <a:lnTo>
                  <a:pt x="31034" y="12599"/>
                </a:lnTo>
                <a:lnTo>
                  <a:pt x="31968" y="15988"/>
                </a:lnTo>
                <a:lnTo>
                  <a:pt x="31859" y="20318"/>
                </a:lnTo>
                <a:lnTo>
                  <a:pt x="36756" y="26366"/>
                </a:lnTo>
                <a:lnTo>
                  <a:pt x="38912" y="25528"/>
                </a:lnTo>
                <a:lnTo>
                  <a:pt x="39851" y="22759"/>
                </a:lnTo>
                <a:lnTo>
                  <a:pt x="39851" y="18338"/>
                </a:lnTo>
                <a:lnTo>
                  <a:pt x="39488" y="15584"/>
                </a:lnTo>
                <a:lnTo>
                  <a:pt x="38760" y="13003"/>
                </a:lnTo>
                <a:lnTo>
                  <a:pt x="38055" y="10425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21" y="0"/>
                </a:lnTo>
                <a:lnTo>
                  <a:pt x="14752" y="572"/>
                </a:lnTo>
                <a:lnTo>
                  <a:pt x="12185" y="1713"/>
                </a:lnTo>
                <a:lnTo>
                  <a:pt x="9626" y="2868"/>
                </a:lnTo>
                <a:lnTo>
                  <a:pt x="7419" y="4521"/>
                </a:lnTo>
                <a:lnTo>
                  <a:pt x="8301" y="18478"/>
                </a:lnTo>
                <a:close/>
              </a:path>
              <a:path w="39851" h="49363">
                <a:moveTo>
                  <a:pt x="8229" y="20318"/>
                </a:moveTo>
                <a:lnTo>
                  <a:pt x="8301" y="18478"/>
                </a:lnTo>
                <a:lnTo>
                  <a:pt x="7419" y="4521"/>
                </a:lnTo>
                <a:lnTo>
                  <a:pt x="3797" y="8812"/>
                </a:lnTo>
                <a:lnTo>
                  <a:pt x="2411" y="11430"/>
                </a:lnTo>
                <a:lnTo>
                  <a:pt x="1457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8" y="32537"/>
                </a:lnTo>
                <a:lnTo>
                  <a:pt x="1410" y="35586"/>
                </a:lnTo>
                <a:lnTo>
                  <a:pt x="2329" y="38646"/>
                </a:lnTo>
                <a:lnTo>
                  <a:pt x="3710" y="41212"/>
                </a:lnTo>
                <a:lnTo>
                  <a:pt x="5551" y="43232"/>
                </a:lnTo>
                <a:lnTo>
                  <a:pt x="9626" y="46785"/>
                </a:lnTo>
                <a:lnTo>
                  <a:pt x="12293" y="47829"/>
                </a:lnTo>
                <a:lnTo>
                  <a:pt x="14975" y="48855"/>
                </a:lnTo>
                <a:lnTo>
                  <a:pt x="18100" y="49363"/>
                </a:lnTo>
                <a:lnTo>
                  <a:pt x="23717" y="49363"/>
                </a:lnTo>
                <a:lnTo>
                  <a:pt x="27463" y="48895"/>
                </a:lnTo>
                <a:lnTo>
                  <a:pt x="30866" y="48221"/>
                </a:lnTo>
                <a:lnTo>
                  <a:pt x="34747" y="47026"/>
                </a:lnTo>
                <a:lnTo>
                  <a:pt x="37612" y="45123"/>
                </a:lnTo>
                <a:lnTo>
                  <a:pt x="38030" y="42480"/>
                </a:lnTo>
                <a:lnTo>
                  <a:pt x="37637" y="39750"/>
                </a:lnTo>
                <a:lnTo>
                  <a:pt x="35002" y="39801"/>
                </a:lnTo>
                <a:lnTo>
                  <a:pt x="32100" y="40982"/>
                </a:lnTo>
                <a:lnTo>
                  <a:pt x="29530" y="41807"/>
                </a:lnTo>
                <a:lnTo>
                  <a:pt x="26301" y="42505"/>
                </a:lnTo>
                <a:lnTo>
                  <a:pt x="22406" y="42685"/>
                </a:lnTo>
                <a:lnTo>
                  <a:pt x="19799" y="42685"/>
                </a:lnTo>
                <a:lnTo>
                  <a:pt x="17581" y="42289"/>
                </a:lnTo>
                <a:lnTo>
                  <a:pt x="13971" y="40767"/>
                </a:lnTo>
                <a:lnTo>
                  <a:pt x="11375" y="38239"/>
                </a:lnTo>
                <a:lnTo>
                  <a:pt x="9438" y="35088"/>
                </a:lnTo>
                <a:lnTo>
                  <a:pt x="8474" y="31104"/>
                </a:lnTo>
                <a:lnTo>
                  <a:pt x="8229" y="26366"/>
                </a:lnTo>
                <a:lnTo>
                  <a:pt x="36756" y="26366"/>
                </a:lnTo>
                <a:lnTo>
                  <a:pt x="31859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431811" y="3568687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1360" y="46051"/>
                </a:moveTo>
                <a:lnTo>
                  <a:pt x="4395" y="47664"/>
                </a:lnTo>
                <a:lnTo>
                  <a:pt x="7868" y="48743"/>
                </a:lnTo>
                <a:lnTo>
                  <a:pt x="10652" y="49236"/>
                </a:lnTo>
                <a:lnTo>
                  <a:pt x="13661" y="49367"/>
                </a:lnTo>
                <a:lnTo>
                  <a:pt x="18464" y="49046"/>
                </a:lnTo>
                <a:lnTo>
                  <a:pt x="22636" y="47790"/>
                </a:lnTo>
                <a:lnTo>
                  <a:pt x="25930" y="45619"/>
                </a:lnTo>
                <a:lnTo>
                  <a:pt x="28609" y="42876"/>
                </a:lnTo>
                <a:lnTo>
                  <a:pt x="30239" y="39279"/>
                </a:lnTo>
                <a:lnTo>
                  <a:pt x="30657" y="34937"/>
                </a:lnTo>
                <a:lnTo>
                  <a:pt x="30657" y="33008"/>
                </a:lnTo>
                <a:lnTo>
                  <a:pt x="29714" y="29947"/>
                </a:lnTo>
                <a:lnTo>
                  <a:pt x="28270" y="27341"/>
                </a:lnTo>
                <a:lnTo>
                  <a:pt x="25026" y="24512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5" y="20803"/>
                </a:lnTo>
                <a:lnTo>
                  <a:pt x="13150" y="19137"/>
                </a:lnTo>
                <a:lnTo>
                  <a:pt x="9622" y="16153"/>
                </a:lnTo>
                <a:lnTo>
                  <a:pt x="8653" y="12877"/>
                </a:lnTo>
                <a:lnTo>
                  <a:pt x="9503" y="9475"/>
                </a:lnTo>
                <a:lnTo>
                  <a:pt x="12156" y="7174"/>
                </a:lnTo>
                <a:lnTo>
                  <a:pt x="15400" y="6390"/>
                </a:lnTo>
                <a:lnTo>
                  <a:pt x="18241" y="6390"/>
                </a:lnTo>
                <a:lnTo>
                  <a:pt x="21927" y="7305"/>
                </a:lnTo>
                <a:lnTo>
                  <a:pt x="25379" y="8916"/>
                </a:lnTo>
                <a:lnTo>
                  <a:pt x="28367" y="8064"/>
                </a:lnTo>
                <a:lnTo>
                  <a:pt x="28367" y="5231"/>
                </a:lnTo>
                <a:lnTo>
                  <a:pt x="26470" y="2376"/>
                </a:lnTo>
                <a:lnTo>
                  <a:pt x="23432" y="1040"/>
                </a:lnTo>
                <a:lnTo>
                  <a:pt x="20299" y="292"/>
                </a:lnTo>
                <a:lnTo>
                  <a:pt x="16833" y="0"/>
                </a:lnTo>
                <a:lnTo>
                  <a:pt x="14202" y="0"/>
                </a:lnTo>
                <a:lnTo>
                  <a:pt x="9942" y="1090"/>
                </a:lnTo>
                <a:lnTo>
                  <a:pt x="6318" y="2807"/>
                </a:lnTo>
                <a:lnTo>
                  <a:pt x="3686" y="5231"/>
                </a:lnTo>
                <a:lnTo>
                  <a:pt x="2044" y="8254"/>
                </a:lnTo>
                <a:lnTo>
                  <a:pt x="1051" y="11555"/>
                </a:lnTo>
                <a:lnTo>
                  <a:pt x="1051" y="15317"/>
                </a:lnTo>
                <a:lnTo>
                  <a:pt x="1993" y="18464"/>
                </a:lnTo>
                <a:lnTo>
                  <a:pt x="3437" y="21131"/>
                </a:lnTo>
                <a:lnTo>
                  <a:pt x="6659" y="24066"/>
                </a:lnTo>
                <a:lnTo>
                  <a:pt x="9255" y="25502"/>
                </a:lnTo>
                <a:lnTo>
                  <a:pt x="11962" y="26708"/>
                </a:lnTo>
                <a:lnTo>
                  <a:pt x="14640" y="27799"/>
                </a:lnTo>
                <a:lnTo>
                  <a:pt x="18366" y="29425"/>
                </a:lnTo>
                <a:lnTo>
                  <a:pt x="21243" y="31521"/>
                </a:lnTo>
                <a:lnTo>
                  <a:pt x="22809" y="34315"/>
                </a:lnTo>
                <a:lnTo>
                  <a:pt x="22589" y="37882"/>
                </a:lnTo>
                <a:lnTo>
                  <a:pt x="21106" y="40424"/>
                </a:lnTo>
                <a:lnTo>
                  <a:pt x="18561" y="42036"/>
                </a:lnTo>
                <a:lnTo>
                  <a:pt x="15156" y="42774"/>
                </a:lnTo>
                <a:lnTo>
                  <a:pt x="12020" y="42774"/>
                </a:lnTo>
                <a:lnTo>
                  <a:pt x="9036" y="42101"/>
                </a:lnTo>
                <a:lnTo>
                  <a:pt x="5450" y="40626"/>
                </a:lnTo>
                <a:lnTo>
                  <a:pt x="2901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60" y="46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508455" y="3557386"/>
            <a:ext cx="28310" cy="60566"/>
          </a:xfrm>
          <a:custGeom>
            <a:avLst/>
            <a:gdLst/>
            <a:ahLst/>
            <a:cxnLst/>
            <a:rect l="l" t="t" r="r" b="b"/>
            <a:pathLst>
              <a:path w="28310" h="60566">
                <a:moveTo>
                  <a:pt x="15599" y="47242"/>
                </a:moveTo>
                <a:lnTo>
                  <a:pt x="15599" y="19072"/>
                </a:lnTo>
                <a:lnTo>
                  <a:pt x="26715" y="19072"/>
                </a:lnTo>
                <a:lnTo>
                  <a:pt x="28159" y="17752"/>
                </a:lnTo>
                <a:lnTo>
                  <a:pt x="28310" y="15062"/>
                </a:lnTo>
                <a:lnTo>
                  <a:pt x="26715" y="12240"/>
                </a:lnTo>
                <a:lnTo>
                  <a:pt x="15599" y="12240"/>
                </a:lnTo>
                <a:lnTo>
                  <a:pt x="15599" y="1562"/>
                </a:lnTo>
                <a:lnTo>
                  <a:pt x="13064" y="0"/>
                </a:lnTo>
                <a:lnTo>
                  <a:pt x="10199" y="0"/>
                </a:lnTo>
                <a:lnTo>
                  <a:pt x="7654" y="1562"/>
                </a:lnTo>
                <a:lnTo>
                  <a:pt x="7654" y="12240"/>
                </a:lnTo>
                <a:lnTo>
                  <a:pt x="1642" y="12240"/>
                </a:lnTo>
                <a:lnTo>
                  <a:pt x="443" y="13017"/>
                </a:lnTo>
                <a:lnTo>
                  <a:pt x="0" y="15695"/>
                </a:lnTo>
                <a:lnTo>
                  <a:pt x="1595" y="19072"/>
                </a:lnTo>
                <a:lnTo>
                  <a:pt x="7654" y="19072"/>
                </a:lnTo>
                <a:lnTo>
                  <a:pt x="7654" y="47941"/>
                </a:lnTo>
                <a:lnTo>
                  <a:pt x="7899" y="50187"/>
                </a:lnTo>
                <a:lnTo>
                  <a:pt x="8817" y="54010"/>
                </a:lnTo>
                <a:lnTo>
                  <a:pt x="11631" y="58089"/>
                </a:lnTo>
                <a:lnTo>
                  <a:pt x="14544" y="59651"/>
                </a:lnTo>
                <a:lnTo>
                  <a:pt x="18072" y="60566"/>
                </a:lnTo>
                <a:lnTo>
                  <a:pt x="22525" y="60411"/>
                </a:lnTo>
                <a:lnTo>
                  <a:pt x="25283" y="59893"/>
                </a:lnTo>
                <a:lnTo>
                  <a:pt x="27990" y="58038"/>
                </a:lnTo>
                <a:lnTo>
                  <a:pt x="28310" y="55181"/>
                </a:lnTo>
                <a:lnTo>
                  <a:pt x="26950" y="52132"/>
                </a:lnTo>
                <a:lnTo>
                  <a:pt x="24217" y="53160"/>
                </a:lnTo>
                <a:lnTo>
                  <a:pt x="21668" y="53527"/>
                </a:lnTo>
                <a:lnTo>
                  <a:pt x="16924" y="51167"/>
                </a:lnTo>
                <a:lnTo>
                  <a:pt x="1559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553444" y="3568691"/>
            <a:ext cx="43312" cy="49352"/>
          </a:xfrm>
          <a:custGeom>
            <a:avLst/>
            <a:gdLst/>
            <a:ahLst/>
            <a:cxnLst/>
            <a:rect l="l" t="t" r="r" b="b"/>
            <a:pathLst>
              <a:path w="43312" h="49352">
                <a:moveTo>
                  <a:pt x="35906" y="44513"/>
                </a:moveTo>
                <a:lnTo>
                  <a:pt x="39592" y="40043"/>
                </a:lnTo>
                <a:lnTo>
                  <a:pt x="40975" y="37388"/>
                </a:lnTo>
                <a:lnTo>
                  <a:pt x="41918" y="34315"/>
                </a:lnTo>
                <a:lnTo>
                  <a:pt x="42847" y="31240"/>
                </a:lnTo>
                <a:lnTo>
                  <a:pt x="43312" y="27863"/>
                </a:lnTo>
                <a:lnTo>
                  <a:pt x="43312" y="20448"/>
                </a:lnTo>
                <a:lnTo>
                  <a:pt x="42872" y="17067"/>
                </a:lnTo>
                <a:lnTo>
                  <a:pt x="41979" y="14071"/>
                </a:lnTo>
                <a:lnTo>
                  <a:pt x="41097" y="11073"/>
                </a:lnTo>
                <a:lnTo>
                  <a:pt x="38012" y="6440"/>
                </a:lnTo>
                <a:lnTo>
                  <a:pt x="34044" y="2743"/>
                </a:lnTo>
                <a:lnTo>
                  <a:pt x="31403" y="1638"/>
                </a:lnTo>
                <a:lnTo>
                  <a:pt x="28742" y="547"/>
                </a:lnTo>
                <a:lnTo>
                  <a:pt x="25646" y="0"/>
                </a:lnTo>
                <a:lnTo>
                  <a:pt x="18399" y="0"/>
                </a:lnTo>
                <a:lnTo>
                  <a:pt x="15181" y="608"/>
                </a:lnTo>
                <a:lnTo>
                  <a:pt x="12412" y="1842"/>
                </a:lnTo>
                <a:lnTo>
                  <a:pt x="9658" y="3074"/>
                </a:lnTo>
                <a:lnTo>
                  <a:pt x="7354" y="4801"/>
                </a:lnTo>
                <a:lnTo>
                  <a:pt x="8445" y="29325"/>
                </a:lnTo>
                <a:lnTo>
                  <a:pt x="8237" y="24547"/>
                </a:lnTo>
                <a:lnTo>
                  <a:pt x="8237" y="21984"/>
                </a:lnTo>
                <a:lnTo>
                  <a:pt x="8492" y="19634"/>
                </a:lnTo>
                <a:lnTo>
                  <a:pt x="9558" y="15303"/>
                </a:lnTo>
                <a:lnTo>
                  <a:pt x="11480" y="11836"/>
                </a:lnTo>
                <a:lnTo>
                  <a:pt x="13978" y="9042"/>
                </a:lnTo>
                <a:lnTo>
                  <a:pt x="17385" y="7315"/>
                </a:lnTo>
                <a:lnTo>
                  <a:pt x="21780" y="6883"/>
                </a:lnTo>
                <a:lnTo>
                  <a:pt x="24335" y="6883"/>
                </a:lnTo>
                <a:lnTo>
                  <a:pt x="26466" y="7354"/>
                </a:lnTo>
                <a:lnTo>
                  <a:pt x="29894" y="9244"/>
                </a:lnTo>
                <a:lnTo>
                  <a:pt x="32270" y="12178"/>
                </a:lnTo>
                <a:lnTo>
                  <a:pt x="33983" y="15695"/>
                </a:lnTo>
                <a:lnTo>
                  <a:pt x="34855" y="20026"/>
                </a:lnTo>
                <a:lnTo>
                  <a:pt x="35088" y="24753"/>
                </a:lnTo>
                <a:lnTo>
                  <a:pt x="35088" y="27341"/>
                </a:lnTo>
                <a:lnTo>
                  <a:pt x="34829" y="29731"/>
                </a:lnTo>
                <a:lnTo>
                  <a:pt x="33789" y="34048"/>
                </a:lnTo>
                <a:lnTo>
                  <a:pt x="31878" y="37478"/>
                </a:lnTo>
                <a:lnTo>
                  <a:pt x="29368" y="40259"/>
                </a:lnTo>
                <a:lnTo>
                  <a:pt x="25938" y="41986"/>
                </a:lnTo>
                <a:lnTo>
                  <a:pt x="21586" y="42429"/>
                </a:lnTo>
                <a:lnTo>
                  <a:pt x="19022" y="42429"/>
                </a:lnTo>
                <a:lnTo>
                  <a:pt x="16890" y="41946"/>
                </a:lnTo>
                <a:lnTo>
                  <a:pt x="13453" y="40057"/>
                </a:lnTo>
                <a:lnTo>
                  <a:pt x="11066" y="37158"/>
                </a:lnTo>
                <a:lnTo>
                  <a:pt x="11873" y="47713"/>
                </a:lnTo>
                <a:lnTo>
                  <a:pt x="14508" y="48818"/>
                </a:lnTo>
                <a:lnTo>
                  <a:pt x="17618" y="49352"/>
                </a:lnTo>
                <a:lnTo>
                  <a:pt x="24825" y="49352"/>
                </a:lnTo>
                <a:lnTo>
                  <a:pt x="28047" y="48743"/>
                </a:lnTo>
                <a:lnTo>
                  <a:pt x="30826" y="47484"/>
                </a:lnTo>
                <a:lnTo>
                  <a:pt x="33605" y="46241"/>
                </a:lnTo>
                <a:lnTo>
                  <a:pt x="35906" y="44513"/>
                </a:lnTo>
                <a:close/>
              </a:path>
              <a:path w="43312" h="49352">
                <a:moveTo>
                  <a:pt x="0" y="25095"/>
                </a:moveTo>
                <a:lnTo>
                  <a:pt x="0" y="28893"/>
                </a:lnTo>
                <a:lnTo>
                  <a:pt x="439" y="32294"/>
                </a:lnTo>
                <a:lnTo>
                  <a:pt x="1296" y="35279"/>
                </a:lnTo>
                <a:lnTo>
                  <a:pt x="2178" y="38279"/>
                </a:lnTo>
                <a:lnTo>
                  <a:pt x="3488" y="40830"/>
                </a:lnTo>
                <a:lnTo>
                  <a:pt x="5237" y="42925"/>
                </a:lnTo>
                <a:lnTo>
                  <a:pt x="9220" y="46622"/>
                </a:lnTo>
                <a:lnTo>
                  <a:pt x="11873" y="47713"/>
                </a:lnTo>
                <a:lnTo>
                  <a:pt x="11066" y="37158"/>
                </a:lnTo>
                <a:lnTo>
                  <a:pt x="9328" y="33656"/>
                </a:lnTo>
                <a:lnTo>
                  <a:pt x="8445" y="29325"/>
                </a:lnTo>
                <a:lnTo>
                  <a:pt x="7354" y="4801"/>
                </a:lnTo>
                <a:lnTo>
                  <a:pt x="3669" y="9259"/>
                </a:lnTo>
                <a:lnTo>
                  <a:pt x="2289" y="11912"/>
                </a:lnTo>
                <a:lnTo>
                  <a:pt x="1367" y="14986"/>
                </a:lnTo>
                <a:lnTo>
                  <a:pt x="464" y="18072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527540" y="3669732"/>
            <a:ext cx="39838" cy="70242"/>
          </a:xfrm>
          <a:custGeom>
            <a:avLst/>
            <a:gdLst/>
            <a:ahLst/>
            <a:cxnLst/>
            <a:rect l="l" t="t" r="r" b="b"/>
            <a:pathLst>
              <a:path w="39838" h="70242">
                <a:moveTo>
                  <a:pt x="39838" y="1548"/>
                </a:moveTo>
                <a:lnTo>
                  <a:pt x="39838" y="1320"/>
                </a:lnTo>
                <a:lnTo>
                  <a:pt x="37256" y="0"/>
                </a:lnTo>
                <a:lnTo>
                  <a:pt x="34405" y="0"/>
                </a:lnTo>
                <a:lnTo>
                  <a:pt x="31856" y="1548"/>
                </a:lnTo>
                <a:lnTo>
                  <a:pt x="31856" y="27658"/>
                </a:lnTo>
                <a:lnTo>
                  <a:pt x="27731" y="23735"/>
                </a:lnTo>
                <a:lnTo>
                  <a:pt x="23522" y="21437"/>
                </a:lnTo>
                <a:lnTo>
                  <a:pt x="18674" y="20864"/>
                </a:lnTo>
                <a:lnTo>
                  <a:pt x="15620" y="20864"/>
                </a:lnTo>
                <a:lnTo>
                  <a:pt x="12942" y="21462"/>
                </a:lnTo>
                <a:lnTo>
                  <a:pt x="10613" y="22644"/>
                </a:lnTo>
                <a:lnTo>
                  <a:pt x="8827" y="38936"/>
                </a:lnTo>
                <a:lnTo>
                  <a:pt x="9867" y="35038"/>
                </a:lnTo>
                <a:lnTo>
                  <a:pt x="11645" y="31772"/>
                </a:lnTo>
                <a:lnTo>
                  <a:pt x="14202" y="29451"/>
                </a:lnTo>
                <a:lnTo>
                  <a:pt x="17326" y="27964"/>
                </a:lnTo>
                <a:lnTo>
                  <a:pt x="21525" y="27964"/>
                </a:lnTo>
                <a:lnTo>
                  <a:pt x="25628" y="30135"/>
                </a:lnTo>
                <a:lnTo>
                  <a:pt x="29700" y="33677"/>
                </a:lnTo>
                <a:lnTo>
                  <a:pt x="31856" y="36446"/>
                </a:lnTo>
                <a:lnTo>
                  <a:pt x="31856" y="54416"/>
                </a:lnTo>
                <a:lnTo>
                  <a:pt x="28296" y="58531"/>
                </a:lnTo>
                <a:lnTo>
                  <a:pt x="25074" y="61250"/>
                </a:lnTo>
                <a:lnTo>
                  <a:pt x="22064" y="62748"/>
                </a:lnTo>
                <a:lnTo>
                  <a:pt x="19015" y="63193"/>
                </a:lnTo>
                <a:lnTo>
                  <a:pt x="15195" y="62687"/>
                </a:lnTo>
                <a:lnTo>
                  <a:pt x="11325" y="59320"/>
                </a:lnTo>
                <a:lnTo>
                  <a:pt x="9659" y="55954"/>
                </a:lnTo>
                <a:lnTo>
                  <a:pt x="8729" y="51865"/>
                </a:lnTo>
                <a:lnTo>
                  <a:pt x="7236" y="67042"/>
                </a:lnTo>
                <a:lnTo>
                  <a:pt x="11718" y="69594"/>
                </a:lnTo>
                <a:lnTo>
                  <a:pt x="14436" y="70242"/>
                </a:lnTo>
                <a:lnTo>
                  <a:pt x="20534" y="70242"/>
                </a:lnTo>
                <a:lnTo>
                  <a:pt x="23227" y="69519"/>
                </a:lnTo>
                <a:lnTo>
                  <a:pt x="25675" y="68097"/>
                </a:lnTo>
                <a:lnTo>
                  <a:pt x="30499" y="64667"/>
                </a:lnTo>
                <a:lnTo>
                  <a:pt x="32778" y="62114"/>
                </a:lnTo>
                <a:lnTo>
                  <a:pt x="32778" y="68046"/>
                </a:lnTo>
                <a:lnTo>
                  <a:pt x="34243" y="69429"/>
                </a:lnTo>
                <a:lnTo>
                  <a:pt x="37023" y="69580"/>
                </a:lnTo>
                <a:lnTo>
                  <a:pt x="39838" y="68046"/>
                </a:lnTo>
                <a:lnTo>
                  <a:pt x="39838" y="1548"/>
                </a:lnTo>
                <a:close/>
              </a:path>
              <a:path w="39838" h="70242">
                <a:moveTo>
                  <a:pt x="321" y="52501"/>
                </a:moveTo>
                <a:lnTo>
                  <a:pt x="969" y="55432"/>
                </a:lnTo>
                <a:lnTo>
                  <a:pt x="1606" y="58392"/>
                </a:lnTo>
                <a:lnTo>
                  <a:pt x="2621" y="60947"/>
                </a:lnTo>
                <a:lnTo>
                  <a:pt x="4032" y="63129"/>
                </a:lnTo>
                <a:lnTo>
                  <a:pt x="7236" y="67042"/>
                </a:lnTo>
                <a:lnTo>
                  <a:pt x="8729" y="51865"/>
                </a:lnTo>
                <a:lnTo>
                  <a:pt x="8229" y="47497"/>
                </a:lnTo>
                <a:lnTo>
                  <a:pt x="8229" y="43102"/>
                </a:lnTo>
                <a:lnTo>
                  <a:pt x="8827" y="38936"/>
                </a:lnTo>
                <a:lnTo>
                  <a:pt x="10613" y="22644"/>
                </a:lnTo>
                <a:lnTo>
                  <a:pt x="6343" y="25513"/>
                </a:lnTo>
                <a:lnTo>
                  <a:pt x="3197" y="29908"/>
                </a:lnTo>
                <a:lnTo>
                  <a:pt x="2009" y="32561"/>
                </a:lnTo>
                <a:lnTo>
                  <a:pt x="1202" y="35661"/>
                </a:lnTo>
                <a:lnTo>
                  <a:pt x="403" y="38785"/>
                </a:lnTo>
                <a:lnTo>
                  <a:pt x="0" y="42264"/>
                </a:lnTo>
                <a:lnTo>
                  <a:pt x="0" y="49402"/>
                </a:lnTo>
                <a:lnTo>
                  <a:pt x="321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81713" y="3690604"/>
            <a:ext cx="25304" cy="48718"/>
          </a:xfrm>
          <a:custGeom>
            <a:avLst/>
            <a:gdLst/>
            <a:ahLst/>
            <a:cxnLst/>
            <a:rect l="l" t="t" r="r" b="b"/>
            <a:pathLst>
              <a:path w="25304" h="48718">
                <a:moveTo>
                  <a:pt x="2019" y="48618"/>
                </a:moveTo>
                <a:lnTo>
                  <a:pt x="4734" y="48718"/>
                </a:lnTo>
                <a:lnTo>
                  <a:pt x="7931" y="47181"/>
                </a:lnTo>
                <a:lnTo>
                  <a:pt x="7931" y="17628"/>
                </a:lnTo>
                <a:lnTo>
                  <a:pt x="9057" y="15786"/>
                </a:lnTo>
                <a:lnTo>
                  <a:pt x="11015" y="12981"/>
                </a:lnTo>
                <a:lnTo>
                  <a:pt x="13686" y="9932"/>
                </a:lnTo>
                <a:lnTo>
                  <a:pt x="16890" y="7952"/>
                </a:lnTo>
                <a:lnTo>
                  <a:pt x="19771" y="7851"/>
                </a:lnTo>
                <a:lnTo>
                  <a:pt x="22377" y="8561"/>
                </a:lnTo>
                <a:lnTo>
                  <a:pt x="25157" y="7927"/>
                </a:lnTo>
                <a:lnTo>
                  <a:pt x="25304" y="5195"/>
                </a:lnTo>
                <a:lnTo>
                  <a:pt x="25279" y="3366"/>
                </a:lnTo>
                <a:lnTo>
                  <a:pt x="23637" y="788"/>
                </a:lnTo>
                <a:lnTo>
                  <a:pt x="20956" y="129"/>
                </a:lnTo>
                <a:lnTo>
                  <a:pt x="18068" y="0"/>
                </a:lnTo>
                <a:lnTo>
                  <a:pt x="15328" y="623"/>
                </a:lnTo>
                <a:lnTo>
                  <a:pt x="12534" y="2364"/>
                </a:lnTo>
                <a:lnTo>
                  <a:pt x="9461" y="5511"/>
                </a:lnTo>
                <a:lnTo>
                  <a:pt x="7171" y="8776"/>
                </a:lnTo>
                <a:lnTo>
                  <a:pt x="7171" y="2250"/>
                </a:lnTo>
                <a:lnTo>
                  <a:pt x="5825" y="814"/>
                </a:lnTo>
                <a:lnTo>
                  <a:pt x="2862" y="698"/>
                </a:lnTo>
                <a:lnTo>
                  <a:pt x="0" y="2250"/>
                </a:lnTo>
                <a:lnTo>
                  <a:pt x="0" y="47181"/>
                </a:lnTo>
                <a:lnTo>
                  <a:pt x="2019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615024" y="3672781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92"/>
                </a:moveTo>
                <a:lnTo>
                  <a:pt x="341" y="8178"/>
                </a:lnTo>
                <a:lnTo>
                  <a:pt x="2998" y="9881"/>
                </a:lnTo>
                <a:lnTo>
                  <a:pt x="6742" y="9881"/>
                </a:lnTo>
                <a:lnTo>
                  <a:pt x="9464" y="8127"/>
                </a:lnTo>
                <a:lnTo>
                  <a:pt x="9817" y="4892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3" y="1752"/>
                </a:lnTo>
                <a:lnTo>
                  <a:pt x="0" y="4992"/>
                </a:lnTo>
                <a:close/>
              </a:path>
              <a:path w="9817" h="66535">
                <a:moveTo>
                  <a:pt x="965" y="20065"/>
                </a:moveTo>
                <a:lnTo>
                  <a:pt x="965" y="65001"/>
                </a:lnTo>
                <a:lnTo>
                  <a:pt x="2984" y="66433"/>
                </a:lnTo>
                <a:lnTo>
                  <a:pt x="5706" y="66535"/>
                </a:lnTo>
                <a:lnTo>
                  <a:pt x="8898" y="65001"/>
                </a:lnTo>
                <a:lnTo>
                  <a:pt x="8898" y="20065"/>
                </a:lnTo>
                <a:lnTo>
                  <a:pt x="6879" y="18619"/>
                </a:lnTo>
                <a:lnTo>
                  <a:pt x="4136" y="18517"/>
                </a:lnTo>
                <a:lnTo>
                  <a:pt x="965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632977" y="3691299"/>
            <a:ext cx="41173" cy="48021"/>
          </a:xfrm>
          <a:custGeom>
            <a:avLst/>
            <a:gdLst/>
            <a:ahLst/>
            <a:cxnLst/>
            <a:rect l="l" t="t" r="r" b="b"/>
            <a:pathLst>
              <a:path w="41173" h="48021">
                <a:moveTo>
                  <a:pt x="20667" y="38646"/>
                </a:moveTo>
                <a:lnTo>
                  <a:pt x="8446" y="1602"/>
                </a:lnTo>
                <a:lnTo>
                  <a:pt x="6073" y="76"/>
                </a:lnTo>
                <a:lnTo>
                  <a:pt x="3100" y="0"/>
                </a:lnTo>
                <a:lnTo>
                  <a:pt x="0" y="953"/>
                </a:lnTo>
                <a:lnTo>
                  <a:pt x="417" y="3545"/>
                </a:lnTo>
                <a:lnTo>
                  <a:pt x="15130" y="46216"/>
                </a:lnTo>
                <a:lnTo>
                  <a:pt x="17006" y="47754"/>
                </a:lnTo>
                <a:lnTo>
                  <a:pt x="19613" y="48021"/>
                </a:lnTo>
                <a:lnTo>
                  <a:pt x="22983" y="47945"/>
                </a:lnTo>
                <a:lnTo>
                  <a:pt x="26017" y="46216"/>
                </a:lnTo>
                <a:lnTo>
                  <a:pt x="40796" y="3545"/>
                </a:lnTo>
                <a:lnTo>
                  <a:pt x="41173" y="1447"/>
                </a:lnTo>
                <a:lnTo>
                  <a:pt x="38822" y="25"/>
                </a:lnTo>
                <a:lnTo>
                  <a:pt x="35900" y="25"/>
                </a:lnTo>
                <a:lnTo>
                  <a:pt x="33094" y="1602"/>
                </a:lnTo>
                <a:lnTo>
                  <a:pt x="21009" y="38646"/>
                </a:lnTo>
                <a:lnTo>
                  <a:pt x="20667" y="386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679809" y="3690597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93"/>
                </a:moveTo>
                <a:lnTo>
                  <a:pt x="9173" y="15052"/>
                </a:lnTo>
                <a:lnTo>
                  <a:pt x="10480" y="11902"/>
                </a:lnTo>
                <a:lnTo>
                  <a:pt x="13737" y="8370"/>
                </a:lnTo>
                <a:lnTo>
                  <a:pt x="16700" y="6833"/>
                </a:lnTo>
                <a:lnTo>
                  <a:pt x="20401" y="6441"/>
                </a:lnTo>
                <a:lnTo>
                  <a:pt x="24231" y="6441"/>
                </a:lnTo>
                <a:lnTo>
                  <a:pt x="27133" y="7686"/>
                </a:lnTo>
                <a:lnTo>
                  <a:pt x="31036" y="12611"/>
                </a:lnTo>
                <a:lnTo>
                  <a:pt x="31968" y="15991"/>
                </a:lnTo>
                <a:lnTo>
                  <a:pt x="31870" y="20322"/>
                </a:lnTo>
                <a:lnTo>
                  <a:pt x="36756" y="26366"/>
                </a:lnTo>
                <a:lnTo>
                  <a:pt x="38912" y="25542"/>
                </a:lnTo>
                <a:lnTo>
                  <a:pt x="39852" y="22759"/>
                </a:lnTo>
                <a:lnTo>
                  <a:pt x="39852" y="18352"/>
                </a:lnTo>
                <a:lnTo>
                  <a:pt x="39495" y="15585"/>
                </a:lnTo>
                <a:lnTo>
                  <a:pt x="38761" y="13018"/>
                </a:lnTo>
                <a:lnTo>
                  <a:pt x="38053" y="10440"/>
                </a:lnTo>
                <a:lnTo>
                  <a:pt x="35384" y="6275"/>
                </a:lnTo>
                <a:lnTo>
                  <a:pt x="31882" y="2833"/>
                </a:lnTo>
                <a:lnTo>
                  <a:pt x="27094" y="572"/>
                </a:lnTo>
                <a:lnTo>
                  <a:pt x="24207" y="0"/>
                </a:lnTo>
                <a:lnTo>
                  <a:pt x="17630" y="0"/>
                </a:lnTo>
                <a:lnTo>
                  <a:pt x="14753" y="572"/>
                </a:lnTo>
                <a:lnTo>
                  <a:pt x="12197" y="1728"/>
                </a:lnTo>
                <a:lnTo>
                  <a:pt x="9622" y="2874"/>
                </a:lnTo>
                <a:lnTo>
                  <a:pt x="7434" y="4522"/>
                </a:lnTo>
                <a:lnTo>
                  <a:pt x="8301" y="18493"/>
                </a:lnTo>
                <a:close/>
              </a:path>
              <a:path w="39852" h="49377">
                <a:moveTo>
                  <a:pt x="8241" y="20322"/>
                </a:moveTo>
                <a:lnTo>
                  <a:pt x="8301" y="18493"/>
                </a:lnTo>
                <a:lnTo>
                  <a:pt x="7434" y="4522"/>
                </a:lnTo>
                <a:lnTo>
                  <a:pt x="3808" y="8817"/>
                </a:lnTo>
                <a:lnTo>
                  <a:pt x="2426" y="11429"/>
                </a:lnTo>
                <a:lnTo>
                  <a:pt x="1457" y="14504"/>
                </a:lnTo>
                <a:lnTo>
                  <a:pt x="490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12" y="35600"/>
                </a:lnTo>
                <a:lnTo>
                  <a:pt x="2340" y="38661"/>
                </a:lnTo>
                <a:lnTo>
                  <a:pt x="3712" y="41212"/>
                </a:lnTo>
                <a:lnTo>
                  <a:pt x="5548" y="43243"/>
                </a:lnTo>
                <a:lnTo>
                  <a:pt x="9638" y="46800"/>
                </a:lnTo>
                <a:lnTo>
                  <a:pt x="12305" y="47830"/>
                </a:lnTo>
                <a:lnTo>
                  <a:pt x="14987" y="48859"/>
                </a:lnTo>
                <a:lnTo>
                  <a:pt x="18108" y="49377"/>
                </a:lnTo>
                <a:lnTo>
                  <a:pt x="23717" y="49377"/>
                </a:lnTo>
                <a:lnTo>
                  <a:pt x="27475" y="48896"/>
                </a:lnTo>
                <a:lnTo>
                  <a:pt x="30877" y="48223"/>
                </a:lnTo>
                <a:lnTo>
                  <a:pt x="34747" y="47030"/>
                </a:lnTo>
                <a:lnTo>
                  <a:pt x="37623" y="45137"/>
                </a:lnTo>
                <a:lnTo>
                  <a:pt x="38031" y="42484"/>
                </a:lnTo>
                <a:lnTo>
                  <a:pt x="37649" y="39752"/>
                </a:lnTo>
                <a:lnTo>
                  <a:pt x="35003" y="39817"/>
                </a:lnTo>
                <a:lnTo>
                  <a:pt x="32115" y="40996"/>
                </a:lnTo>
                <a:lnTo>
                  <a:pt x="29545" y="41810"/>
                </a:lnTo>
                <a:lnTo>
                  <a:pt x="26309" y="42509"/>
                </a:lnTo>
                <a:lnTo>
                  <a:pt x="22421" y="42685"/>
                </a:lnTo>
                <a:lnTo>
                  <a:pt x="19800" y="42685"/>
                </a:lnTo>
                <a:lnTo>
                  <a:pt x="17597" y="42303"/>
                </a:lnTo>
                <a:lnTo>
                  <a:pt x="13982" y="40766"/>
                </a:lnTo>
                <a:lnTo>
                  <a:pt x="11386" y="38239"/>
                </a:lnTo>
                <a:lnTo>
                  <a:pt x="9453" y="35104"/>
                </a:lnTo>
                <a:lnTo>
                  <a:pt x="8486" y="31114"/>
                </a:lnTo>
                <a:lnTo>
                  <a:pt x="8241" y="26366"/>
                </a:lnTo>
                <a:lnTo>
                  <a:pt x="36756" y="26366"/>
                </a:lnTo>
                <a:lnTo>
                  <a:pt x="31870" y="20322"/>
                </a:lnTo>
                <a:lnTo>
                  <a:pt x="8241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27249" y="3824003"/>
            <a:ext cx="34166" cy="49326"/>
          </a:xfrm>
          <a:custGeom>
            <a:avLst/>
            <a:gdLst/>
            <a:ahLst/>
            <a:cxnLst/>
            <a:rect l="l" t="t" r="r" b="b"/>
            <a:pathLst>
              <a:path w="34166" h="49326">
                <a:moveTo>
                  <a:pt x="33972" y="8737"/>
                </a:moveTo>
                <a:lnTo>
                  <a:pt x="33742" y="6159"/>
                </a:lnTo>
                <a:lnTo>
                  <a:pt x="31586" y="3502"/>
                </a:lnTo>
                <a:lnTo>
                  <a:pt x="28903" y="1889"/>
                </a:lnTo>
                <a:lnTo>
                  <a:pt x="25538" y="673"/>
                </a:lnTo>
                <a:lnTo>
                  <a:pt x="22931" y="139"/>
                </a:lnTo>
                <a:lnTo>
                  <a:pt x="20213" y="0"/>
                </a:lnTo>
                <a:lnTo>
                  <a:pt x="17358" y="0"/>
                </a:lnTo>
                <a:lnTo>
                  <a:pt x="14701" y="492"/>
                </a:lnTo>
                <a:lnTo>
                  <a:pt x="12254" y="1471"/>
                </a:lnTo>
                <a:lnTo>
                  <a:pt x="7664" y="3959"/>
                </a:lnTo>
                <a:lnTo>
                  <a:pt x="4038" y="8023"/>
                </a:lnTo>
                <a:lnTo>
                  <a:pt x="2606" y="10627"/>
                </a:lnTo>
                <a:lnTo>
                  <a:pt x="1565" y="13802"/>
                </a:lnTo>
                <a:lnTo>
                  <a:pt x="525" y="16977"/>
                </a:lnTo>
                <a:lnTo>
                  <a:pt x="0" y="20789"/>
                </a:lnTo>
                <a:lnTo>
                  <a:pt x="0" y="29105"/>
                </a:lnTo>
                <a:lnTo>
                  <a:pt x="427" y="32547"/>
                </a:lnTo>
                <a:lnTo>
                  <a:pt x="1270" y="35520"/>
                </a:lnTo>
                <a:lnTo>
                  <a:pt x="2127" y="38491"/>
                </a:lnTo>
                <a:lnTo>
                  <a:pt x="4982" y="43063"/>
                </a:lnTo>
                <a:lnTo>
                  <a:pt x="8618" y="46659"/>
                </a:lnTo>
                <a:lnTo>
                  <a:pt x="13427" y="48790"/>
                </a:lnTo>
                <a:lnTo>
                  <a:pt x="16184" y="49326"/>
                </a:lnTo>
                <a:lnTo>
                  <a:pt x="20811" y="49326"/>
                </a:lnTo>
                <a:lnTo>
                  <a:pt x="23688" y="48881"/>
                </a:lnTo>
                <a:lnTo>
                  <a:pt x="27604" y="47699"/>
                </a:lnTo>
                <a:lnTo>
                  <a:pt x="30852" y="46047"/>
                </a:lnTo>
                <a:lnTo>
                  <a:pt x="33875" y="43088"/>
                </a:lnTo>
                <a:lnTo>
                  <a:pt x="34166" y="40284"/>
                </a:lnTo>
                <a:lnTo>
                  <a:pt x="34142" y="39038"/>
                </a:lnTo>
                <a:lnTo>
                  <a:pt x="32478" y="36485"/>
                </a:lnTo>
                <a:lnTo>
                  <a:pt x="29724" y="38595"/>
                </a:lnTo>
                <a:lnTo>
                  <a:pt x="26506" y="40676"/>
                </a:lnTo>
                <a:lnTo>
                  <a:pt x="23737" y="41882"/>
                </a:lnTo>
                <a:lnTo>
                  <a:pt x="20311" y="42174"/>
                </a:lnTo>
                <a:lnTo>
                  <a:pt x="16675" y="41821"/>
                </a:lnTo>
                <a:lnTo>
                  <a:pt x="13698" y="40398"/>
                </a:lnTo>
                <a:lnTo>
                  <a:pt x="11408" y="37843"/>
                </a:lnTo>
                <a:lnTo>
                  <a:pt x="9597" y="34556"/>
                </a:lnTo>
                <a:lnTo>
                  <a:pt x="8545" y="30200"/>
                </a:lnTo>
                <a:lnTo>
                  <a:pt x="8290" y="27659"/>
                </a:lnTo>
                <a:lnTo>
                  <a:pt x="8290" y="18961"/>
                </a:lnTo>
                <a:lnTo>
                  <a:pt x="9301" y="14554"/>
                </a:lnTo>
                <a:lnTo>
                  <a:pt x="11336" y="11504"/>
                </a:lnTo>
                <a:lnTo>
                  <a:pt x="13380" y="8456"/>
                </a:lnTo>
                <a:lnTo>
                  <a:pt x="16304" y="6932"/>
                </a:lnTo>
                <a:lnTo>
                  <a:pt x="20126" y="6932"/>
                </a:lnTo>
                <a:lnTo>
                  <a:pt x="23590" y="7211"/>
                </a:lnTo>
                <a:lnTo>
                  <a:pt x="27481" y="8914"/>
                </a:lnTo>
                <a:lnTo>
                  <a:pt x="30840" y="11416"/>
                </a:lnTo>
                <a:lnTo>
                  <a:pt x="33544" y="11455"/>
                </a:lnTo>
                <a:lnTo>
                  <a:pt x="33972" y="8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71914" y="3802830"/>
            <a:ext cx="37288" cy="69837"/>
          </a:xfrm>
          <a:custGeom>
            <a:avLst/>
            <a:gdLst/>
            <a:ahLst/>
            <a:cxnLst/>
            <a:rect l="l" t="t" r="r" b="b"/>
            <a:pathLst>
              <a:path w="37288" h="69837">
                <a:moveTo>
                  <a:pt x="29358" y="41987"/>
                </a:moveTo>
                <a:lnTo>
                  <a:pt x="29358" y="68299"/>
                </a:lnTo>
                <a:lnTo>
                  <a:pt x="31377" y="69735"/>
                </a:lnTo>
                <a:lnTo>
                  <a:pt x="34107" y="69837"/>
                </a:lnTo>
                <a:lnTo>
                  <a:pt x="37288" y="68299"/>
                </a:lnTo>
                <a:lnTo>
                  <a:pt x="37288" y="37717"/>
                </a:lnTo>
                <a:lnTo>
                  <a:pt x="37033" y="34963"/>
                </a:lnTo>
                <a:lnTo>
                  <a:pt x="36507" y="32677"/>
                </a:lnTo>
                <a:lnTo>
                  <a:pt x="35086" y="28411"/>
                </a:lnTo>
                <a:lnTo>
                  <a:pt x="32651" y="25020"/>
                </a:lnTo>
                <a:lnTo>
                  <a:pt x="29091" y="22644"/>
                </a:lnTo>
                <a:lnTo>
                  <a:pt x="24682" y="21121"/>
                </a:lnTo>
                <a:lnTo>
                  <a:pt x="21790" y="21121"/>
                </a:lnTo>
                <a:lnTo>
                  <a:pt x="17136" y="21729"/>
                </a:lnTo>
                <a:lnTo>
                  <a:pt x="12510" y="24156"/>
                </a:lnTo>
                <a:lnTo>
                  <a:pt x="7945" y="28512"/>
                </a:lnTo>
                <a:lnTo>
                  <a:pt x="7945" y="1598"/>
                </a:lnTo>
                <a:lnTo>
                  <a:pt x="5915" y="101"/>
                </a:lnTo>
                <a:lnTo>
                  <a:pt x="3168" y="0"/>
                </a:lnTo>
                <a:lnTo>
                  <a:pt x="0" y="1598"/>
                </a:lnTo>
                <a:lnTo>
                  <a:pt x="0" y="68299"/>
                </a:lnTo>
                <a:lnTo>
                  <a:pt x="2019" y="69735"/>
                </a:lnTo>
                <a:lnTo>
                  <a:pt x="4748" y="69837"/>
                </a:lnTo>
                <a:lnTo>
                  <a:pt x="7945" y="68299"/>
                </a:lnTo>
                <a:lnTo>
                  <a:pt x="7945" y="36893"/>
                </a:lnTo>
                <a:lnTo>
                  <a:pt x="10113" y="34074"/>
                </a:lnTo>
                <a:lnTo>
                  <a:pt x="14188" y="30467"/>
                </a:lnTo>
                <a:lnTo>
                  <a:pt x="18169" y="28271"/>
                </a:lnTo>
                <a:lnTo>
                  <a:pt x="21704" y="28271"/>
                </a:lnTo>
                <a:lnTo>
                  <a:pt x="25391" y="29754"/>
                </a:lnTo>
                <a:lnTo>
                  <a:pt x="27828" y="32894"/>
                </a:lnTo>
                <a:lnTo>
                  <a:pt x="28782" y="35788"/>
                </a:lnTo>
                <a:lnTo>
                  <a:pt x="29358" y="39434"/>
                </a:lnTo>
                <a:lnTo>
                  <a:pt x="29358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20393" y="3823948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4" y="42379"/>
                </a:moveTo>
                <a:lnTo>
                  <a:pt x="16261" y="42923"/>
                </a:lnTo>
                <a:lnTo>
                  <a:pt x="17621" y="49377"/>
                </a:lnTo>
                <a:lnTo>
                  <a:pt x="20079" y="48790"/>
                </a:lnTo>
                <a:lnTo>
                  <a:pt x="24731" y="46469"/>
                </a:lnTo>
                <a:lnTo>
                  <a:pt x="23849" y="40194"/>
                </a:lnTo>
                <a:lnTo>
                  <a:pt x="20274" y="42379"/>
                </a:lnTo>
                <a:close/>
              </a:path>
              <a:path w="24731" h="49377">
                <a:moveTo>
                  <a:pt x="30156" y="48574"/>
                </a:moveTo>
                <a:lnTo>
                  <a:pt x="33022" y="48715"/>
                </a:lnTo>
                <a:lnTo>
                  <a:pt x="35567" y="47228"/>
                </a:lnTo>
                <a:lnTo>
                  <a:pt x="35567" y="14133"/>
                </a:lnTo>
                <a:lnTo>
                  <a:pt x="35261" y="11682"/>
                </a:lnTo>
                <a:lnTo>
                  <a:pt x="34048" y="7491"/>
                </a:lnTo>
                <a:lnTo>
                  <a:pt x="31711" y="4316"/>
                </a:lnTo>
                <a:lnTo>
                  <a:pt x="28601" y="1840"/>
                </a:lnTo>
                <a:lnTo>
                  <a:pt x="24241" y="378"/>
                </a:lnTo>
                <a:lnTo>
                  <a:pt x="21596" y="0"/>
                </a:lnTo>
                <a:lnTo>
                  <a:pt x="18488" y="0"/>
                </a:lnTo>
                <a:lnTo>
                  <a:pt x="15170" y="162"/>
                </a:lnTo>
                <a:lnTo>
                  <a:pt x="11889" y="800"/>
                </a:lnTo>
                <a:lnTo>
                  <a:pt x="9013" y="1675"/>
                </a:lnTo>
                <a:lnTo>
                  <a:pt x="5353" y="3276"/>
                </a:lnTo>
                <a:lnTo>
                  <a:pt x="2400" y="5688"/>
                </a:lnTo>
                <a:lnTo>
                  <a:pt x="2119" y="8633"/>
                </a:lnTo>
                <a:lnTo>
                  <a:pt x="4679" y="11099"/>
                </a:lnTo>
                <a:lnTo>
                  <a:pt x="7225" y="9587"/>
                </a:lnTo>
                <a:lnTo>
                  <a:pt x="10935" y="7909"/>
                </a:lnTo>
                <a:lnTo>
                  <a:pt x="14057" y="6934"/>
                </a:lnTo>
                <a:lnTo>
                  <a:pt x="17754" y="6692"/>
                </a:lnTo>
                <a:lnTo>
                  <a:pt x="21131" y="6908"/>
                </a:lnTo>
                <a:lnTo>
                  <a:pt x="24648" y="8482"/>
                </a:lnTo>
                <a:lnTo>
                  <a:pt x="26790" y="11351"/>
                </a:lnTo>
                <a:lnTo>
                  <a:pt x="27499" y="14019"/>
                </a:lnTo>
                <a:lnTo>
                  <a:pt x="27669" y="17284"/>
                </a:lnTo>
                <a:lnTo>
                  <a:pt x="27669" y="20761"/>
                </a:lnTo>
                <a:lnTo>
                  <a:pt x="18327" y="20761"/>
                </a:lnTo>
                <a:lnTo>
                  <a:pt x="15306" y="21082"/>
                </a:lnTo>
                <a:lnTo>
                  <a:pt x="12613" y="21690"/>
                </a:lnTo>
                <a:lnTo>
                  <a:pt x="9921" y="22313"/>
                </a:lnTo>
                <a:lnTo>
                  <a:pt x="5777" y="24458"/>
                </a:lnTo>
                <a:lnTo>
                  <a:pt x="2486" y="27241"/>
                </a:lnTo>
                <a:lnTo>
                  <a:pt x="502" y="30975"/>
                </a:lnTo>
                <a:lnTo>
                  <a:pt x="0" y="35698"/>
                </a:lnTo>
                <a:lnTo>
                  <a:pt x="369" y="39787"/>
                </a:lnTo>
                <a:lnTo>
                  <a:pt x="1813" y="43192"/>
                </a:lnTo>
                <a:lnTo>
                  <a:pt x="4117" y="45782"/>
                </a:lnTo>
                <a:lnTo>
                  <a:pt x="6993" y="47840"/>
                </a:lnTo>
                <a:lnTo>
                  <a:pt x="10676" y="49071"/>
                </a:lnTo>
                <a:lnTo>
                  <a:pt x="15025" y="49377"/>
                </a:lnTo>
                <a:lnTo>
                  <a:pt x="17621" y="49377"/>
                </a:lnTo>
                <a:lnTo>
                  <a:pt x="16261" y="42923"/>
                </a:lnTo>
                <a:lnTo>
                  <a:pt x="13700" y="42923"/>
                </a:lnTo>
                <a:lnTo>
                  <a:pt x="11706" y="42250"/>
                </a:lnTo>
                <a:lnTo>
                  <a:pt x="8855" y="39481"/>
                </a:lnTo>
                <a:lnTo>
                  <a:pt x="8131" y="35306"/>
                </a:lnTo>
                <a:lnTo>
                  <a:pt x="8387" y="32727"/>
                </a:lnTo>
                <a:lnTo>
                  <a:pt x="10151" y="29729"/>
                </a:lnTo>
                <a:lnTo>
                  <a:pt x="13614" y="27673"/>
                </a:lnTo>
                <a:lnTo>
                  <a:pt x="16810" y="26910"/>
                </a:lnTo>
                <a:lnTo>
                  <a:pt x="20890" y="26705"/>
                </a:lnTo>
                <a:lnTo>
                  <a:pt x="27669" y="26705"/>
                </a:lnTo>
                <a:lnTo>
                  <a:pt x="27669" y="36245"/>
                </a:lnTo>
                <a:lnTo>
                  <a:pt x="23849" y="40194"/>
                </a:lnTo>
                <a:lnTo>
                  <a:pt x="24731" y="46469"/>
                </a:lnTo>
                <a:lnTo>
                  <a:pt x="28735" y="42735"/>
                </a:lnTo>
                <a:lnTo>
                  <a:pt x="28735" y="47228"/>
                </a:lnTo>
                <a:lnTo>
                  <a:pt x="30156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70465" y="3823952"/>
            <a:ext cx="37292" cy="48715"/>
          </a:xfrm>
          <a:custGeom>
            <a:avLst/>
            <a:gdLst/>
            <a:ahLst/>
            <a:cxnLst/>
            <a:rect l="l" t="t" r="r" b="b"/>
            <a:pathLst>
              <a:path w="37292" h="48715">
                <a:moveTo>
                  <a:pt x="29361" y="20866"/>
                </a:moveTo>
                <a:lnTo>
                  <a:pt x="29361" y="47177"/>
                </a:lnTo>
                <a:lnTo>
                  <a:pt x="31380" y="48614"/>
                </a:lnTo>
                <a:lnTo>
                  <a:pt x="34119" y="48715"/>
                </a:lnTo>
                <a:lnTo>
                  <a:pt x="37292" y="47177"/>
                </a:lnTo>
                <a:lnTo>
                  <a:pt x="37292" y="16570"/>
                </a:lnTo>
                <a:lnTo>
                  <a:pt x="37035" y="13841"/>
                </a:lnTo>
                <a:lnTo>
                  <a:pt x="36507" y="11555"/>
                </a:lnTo>
                <a:lnTo>
                  <a:pt x="35088" y="7289"/>
                </a:lnTo>
                <a:lnTo>
                  <a:pt x="32651" y="3898"/>
                </a:lnTo>
                <a:lnTo>
                  <a:pt x="29088" y="1522"/>
                </a:lnTo>
                <a:lnTo>
                  <a:pt x="24695" y="0"/>
                </a:lnTo>
                <a:lnTo>
                  <a:pt x="19334" y="0"/>
                </a:lnTo>
                <a:lnTo>
                  <a:pt x="14460" y="1965"/>
                </a:lnTo>
                <a:lnTo>
                  <a:pt x="9597" y="5356"/>
                </a:lnTo>
                <a:lnTo>
                  <a:pt x="7178" y="8190"/>
                </a:lnTo>
                <a:lnTo>
                  <a:pt x="7178" y="2246"/>
                </a:lnTo>
                <a:lnTo>
                  <a:pt x="5838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23" y="48614"/>
                </a:lnTo>
                <a:lnTo>
                  <a:pt x="4751" y="48715"/>
                </a:lnTo>
                <a:lnTo>
                  <a:pt x="7948" y="47177"/>
                </a:lnTo>
                <a:lnTo>
                  <a:pt x="7948" y="15772"/>
                </a:lnTo>
                <a:lnTo>
                  <a:pt x="10111" y="12952"/>
                </a:lnTo>
                <a:lnTo>
                  <a:pt x="14190" y="9345"/>
                </a:lnTo>
                <a:lnTo>
                  <a:pt x="18172" y="7150"/>
                </a:lnTo>
                <a:lnTo>
                  <a:pt x="21708" y="7150"/>
                </a:lnTo>
                <a:lnTo>
                  <a:pt x="25393" y="8633"/>
                </a:lnTo>
                <a:lnTo>
                  <a:pt x="27842" y="11772"/>
                </a:lnTo>
                <a:lnTo>
                  <a:pt x="28784" y="14667"/>
                </a:lnTo>
                <a:lnTo>
                  <a:pt x="29361" y="18313"/>
                </a:lnTo>
                <a:lnTo>
                  <a:pt x="29361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717074" y="3824050"/>
            <a:ext cx="40996" cy="66545"/>
          </a:xfrm>
          <a:custGeom>
            <a:avLst/>
            <a:gdLst/>
            <a:ahLst/>
            <a:cxnLst/>
            <a:rect l="l" t="t" r="r" b="b"/>
            <a:pathLst>
              <a:path w="40996" h="66545">
                <a:moveTo>
                  <a:pt x="39419" y="45996"/>
                </a:moveTo>
                <a:lnTo>
                  <a:pt x="36334" y="42252"/>
                </a:lnTo>
                <a:lnTo>
                  <a:pt x="33458" y="40459"/>
                </a:lnTo>
                <a:lnTo>
                  <a:pt x="29857" y="39368"/>
                </a:lnTo>
                <a:lnTo>
                  <a:pt x="26711" y="45539"/>
                </a:lnTo>
                <a:lnTo>
                  <a:pt x="28766" y="46100"/>
                </a:lnTo>
                <a:lnTo>
                  <a:pt x="31816" y="48196"/>
                </a:lnTo>
                <a:lnTo>
                  <a:pt x="32575" y="51624"/>
                </a:lnTo>
                <a:lnTo>
                  <a:pt x="32367" y="53834"/>
                </a:lnTo>
                <a:lnTo>
                  <a:pt x="30787" y="56818"/>
                </a:lnTo>
                <a:lnTo>
                  <a:pt x="27485" y="59053"/>
                </a:lnTo>
                <a:lnTo>
                  <a:pt x="24249" y="60018"/>
                </a:lnTo>
                <a:lnTo>
                  <a:pt x="19817" y="60248"/>
                </a:lnTo>
                <a:lnTo>
                  <a:pt x="16048" y="60248"/>
                </a:lnTo>
                <a:lnTo>
                  <a:pt x="13086" y="59687"/>
                </a:lnTo>
                <a:lnTo>
                  <a:pt x="8863" y="57466"/>
                </a:lnTo>
                <a:lnTo>
                  <a:pt x="7797" y="53668"/>
                </a:lnTo>
                <a:lnTo>
                  <a:pt x="8149" y="50951"/>
                </a:lnTo>
                <a:lnTo>
                  <a:pt x="8712" y="35506"/>
                </a:lnTo>
                <a:lnTo>
                  <a:pt x="8895" y="32471"/>
                </a:lnTo>
                <a:lnTo>
                  <a:pt x="10144" y="19288"/>
                </a:lnTo>
                <a:lnTo>
                  <a:pt x="10144" y="14997"/>
                </a:lnTo>
                <a:lnTo>
                  <a:pt x="11076" y="11289"/>
                </a:lnTo>
                <a:lnTo>
                  <a:pt x="13147" y="8355"/>
                </a:lnTo>
                <a:lnTo>
                  <a:pt x="16365" y="6565"/>
                </a:lnTo>
                <a:lnTo>
                  <a:pt x="19241" y="6285"/>
                </a:lnTo>
                <a:lnTo>
                  <a:pt x="22230" y="6285"/>
                </a:lnTo>
                <a:lnTo>
                  <a:pt x="26160" y="8863"/>
                </a:lnTo>
                <a:lnTo>
                  <a:pt x="28583" y="12966"/>
                </a:lnTo>
                <a:lnTo>
                  <a:pt x="28583" y="17334"/>
                </a:lnTo>
                <a:lnTo>
                  <a:pt x="27665" y="20980"/>
                </a:lnTo>
                <a:lnTo>
                  <a:pt x="26236" y="31099"/>
                </a:lnTo>
                <a:lnTo>
                  <a:pt x="30052" y="29310"/>
                </a:lnTo>
                <a:lnTo>
                  <a:pt x="33030" y="26553"/>
                </a:lnTo>
                <a:lnTo>
                  <a:pt x="34977" y="22860"/>
                </a:lnTo>
                <a:lnTo>
                  <a:pt x="36187" y="18564"/>
                </a:lnTo>
                <a:lnTo>
                  <a:pt x="36187" y="14414"/>
                </a:lnTo>
                <a:lnTo>
                  <a:pt x="35514" y="11465"/>
                </a:lnTo>
                <a:lnTo>
                  <a:pt x="33152" y="7491"/>
                </a:lnTo>
                <a:lnTo>
                  <a:pt x="39368" y="7491"/>
                </a:lnTo>
                <a:lnTo>
                  <a:pt x="40237" y="7238"/>
                </a:lnTo>
                <a:lnTo>
                  <a:pt x="40996" y="4189"/>
                </a:lnTo>
                <a:lnTo>
                  <a:pt x="39368" y="849"/>
                </a:lnTo>
                <a:lnTo>
                  <a:pt x="26283" y="849"/>
                </a:lnTo>
                <a:lnTo>
                  <a:pt x="24213" y="381"/>
                </a:lnTo>
                <a:lnTo>
                  <a:pt x="20699" y="0"/>
                </a:lnTo>
                <a:lnTo>
                  <a:pt x="16955" y="0"/>
                </a:lnTo>
                <a:lnTo>
                  <a:pt x="12632" y="1130"/>
                </a:lnTo>
                <a:lnTo>
                  <a:pt x="8787" y="2945"/>
                </a:lnTo>
                <a:lnTo>
                  <a:pt x="5835" y="5737"/>
                </a:lnTo>
                <a:lnTo>
                  <a:pt x="3840" y="9485"/>
                </a:lnTo>
                <a:lnTo>
                  <a:pt x="2606" y="13816"/>
                </a:lnTo>
                <a:lnTo>
                  <a:pt x="2606" y="16369"/>
                </a:lnTo>
                <a:lnTo>
                  <a:pt x="2886" y="20444"/>
                </a:lnTo>
                <a:lnTo>
                  <a:pt x="4038" y="23543"/>
                </a:lnTo>
                <a:lnTo>
                  <a:pt x="4640" y="27416"/>
                </a:lnTo>
                <a:lnTo>
                  <a:pt x="2835" y="30452"/>
                </a:lnTo>
                <a:lnTo>
                  <a:pt x="1638" y="33858"/>
                </a:lnTo>
                <a:lnTo>
                  <a:pt x="1638" y="37360"/>
                </a:lnTo>
                <a:lnTo>
                  <a:pt x="3524" y="41248"/>
                </a:lnTo>
                <a:lnTo>
                  <a:pt x="6253" y="43141"/>
                </a:lnTo>
                <a:lnTo>
                  <a:pt x="3534" y="45655"/>
                </a:lnTo>
                <a:lnTo>
                  <a:pt x="1562" y="48322"/>
                </a:lnTo>
                <a:lnTo>
                  <a:pt x="377" y="51267"/>
                </a:lnTo>
                <a:lnTo>
                  <a:pt x="0" y="54456"/>
                </a:lnTo>
                <a:lnTo>
                  <a:pt x="353" y="57797"/>
                </a:lnTo>
                <a:lnTo>
                  <a:pt x="1770" y="60756"/>
                </a:lnTo>
                <a:lnTo>
                  <a:pt x="4464" y="63103"/>
                </a:lnTo>
                <a:lnTo>
                  <a:pt x="8053" y="64997"/>
                </a:lnTo>
                <a:lnTo>
                  <a:pt x="12974" y="66243"/>
                </a:lnTo>
                <a:lnTo>
                  <a:pt x="15947" y="66545"/>
                </a:lnTo>
                <a:lnTo>
                  <a:pt x="23061" y="66545"/>
                </a:lnTo>
                <a:lnTo>
                  <a:pt x="26211" y="66127"/>
                </a:lnTo>
                <a:lnTo>
                  <a:pt x="28864" y="65328"/>
                </a:lnTo>
                <a:lnTo>
                  <a:pt x="31535" y="64500"/>
                </a:lnTo>
                <a:lnTo>
                  <a:pt x="33728" y="63384"/>
                </a:lnTo>
                <a:lnTo>
                  <a:pt x="37151" y="60566"/>
                </a:lnTo>
                <a:lnTo>
                  <a:pt x="39272" y="57059"/>
                </a:lnTo>
                <a:lnTo>
                  <a:pt x="40521" y="53237"/>
                </a:lnTo>
                <a:lnTo>
                  <a:pt x="40521" y="49197"/>
                </a:lnTo>
                <a:lnTo>
                  <a:pt x="39419" y="45996"/>
                </a:lnTo>
                <a:close/>
              </a:path>
              <a:path w="40996" h="66545">
                <a:moveTo>
                  <a:pt x="27665" y="20980"/>
                </a:moveTo>
                <a:lnTo>
                  <a:pt x="25595" y="23849"/>
                </a:lnTo>
                <a:lnTo>
                  <a:pt x="22326" y="25603"/>
                </a:lnTo>
                <a:lnTo>
                  <a:pt x="19389" y="25854"/>
                </a:lnTo>
                <a:lnTo>
                  <a:pt x="16476" y="25854"/>
                </a:lnTo>
                <a:lnTo>
                  <a:pt x="12581" y="23317"/>
                </a:lnTo>
                <a:lnTo>
                  <a:pt x="10144" y="19288"/>
                </a:lnTo>
                <a:lnTo>
                  <a:pt x="8895" y="32471"/>
                </a:lnTo>
                <a:lnTo>
                  <a:pt x="11541" y="30391"/>
                </a:lnTo>
                <a:lnTo>
                  <a:pt x="14371" y="31482"/>
                </a:lnTo>
                <a:lnTo>
                  <a:pt x="17628" y="32194"/>
                </a:lnTo>
                <a:lnTo>
                  <a:pt x="21898" y="32194"/>
                </a:lnTo>
                <a:lnTo>
                  <a:pt x="26236" y="31099"/>
                </a:lnTo>
                <a:lnTo>
                  <a:pt x="27665" y="20980"/>
                </a:lnTo>
                <a:close/>
              </a:path>
              <a:path w="40996" h="66545">
                <a:moveTo>
                  <a:pt x="8712" y="35506"/>
                </a:moveTo>
                <a:lnTo>
                  <a:pt x="8149" y="50951"/>
                </a:lnTo>
                <a:lnTo>
                  <a:pt x="9719" y="48196"/>
                </a:lnTo>
                <a:lnTo>
                  <a:pt x="12901" y="45082"/>
                </a:lnTo>
                <a:lnTo>
                  <a:pt x="24116" y="45478"/>
                </a:lnTo>
                <a:lnTo>
                  <a:pt x="26711" y="45539"/>
                </a:lnTo>
                <a:lnTo>
                  <a:pt x="29857" y="39368"/>
                </a:lnTo>
                <a:lnTo>
                  <a:pt x="25754" y="39001"/>
                </a:lnTo>
                <a:lnTo>
                  <a:pt x="14442" y="38491"/>
                </a:lnTo>
                <a:lnTo>
                  <a:pt x="11322" y="37997"/>
                </a:lnTo>
                <a:lnTo>
                  <a:pt x="8712" y="355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64903" y="3823948"/>
            <a:ext cx="39848" cy="49377"/>
          </a:xfrm>
          <a:custGeom>
            <a:avLst/>
            <a:gdLst/>
            <a:ahLst/>
            <a:cxnLst/>
            <a:rect l="l" t="t" r="r" b="b"/>
            <a:pathLst>
              <a:path w="39848" h="49377">
                <a:moveTo>
                  <a:pt x="8298" y="18489"/>
                </a:moveTo>
                <a:lnTo>
                  <a:pt x="9157" y="15048"/>
                </a:lnTo>
                <a:lnTo>
                  <a:pt x="10480" y="11898"/>
                </a:lnTo>
                <a:lnTo>
                  <a:pt x="13723" y="8370"/>
                </a:lnTo>
                <a:lnTo>
                  <a:pt x="16696" y="6833"/>
                </a:lnTo>
                <a:lnTo>
                  <a:pt x="20393" y="6437"/>
                </a:lnTo>
                <a:lnTo>
                  <a:pt x="24223" y="6437"/>
                </a:lnTo>
                <a:lnTo>
                  <a:pt x="27114" y="7683"/>
                </a:lnTo>
                <a:lnTo>
                  <a:pt x="31034" y="12611"/>
                </a:lnTo>
                <a:lnTo>
                  <a:pt x="31964" y="15988"/>
                </a:lnTo>
                <a:lnTo>
                  <a:pt x="31866" y="20318"/>
                </a:lnTo>
                <a:lnTo>
                  <a:pt x="36748" y="26366"/>
                </a:lnTo>
                <a:lnTo>
                  <a:pt x="38905" y="25538"/>
                </a:lnTo>
                <a:lnTo>
                  <a:pt x="39848" y="22759"/>
                </a:lnTo>
                <a:lnTo>
                  <a:pt x="39848" y="18352"/>
                </a:lnTo>
                <a:lnTo>
                  <a:pt x="39495" y="15581"/>
                </a:lnTo>
                <a:lnTo>
                  <a:pt x="38761" y="13017"/>
                </a:lnTo>
                <a:lnTo>
                  <a:pt x="38047" y="10440"/>
                </a:lnTo>
                <a:lnTo>
                  <a:pt x="35380" y="6275"/>
                </a:lnTo>
                <a:lnTo>
                  <a:pt x="31866" y="2833"/>
                </a:lnTo>
                <a:lnTo>
                  <a:pt x="27092" y="572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2"/>
                </a:lnTo>
                <a:lnTo>
                  <a:pt x="12178" y="1728"/>
                </a:lnTo>
                <a:lnTo>
                  <a:pt x="9622" y="2870"/>
                </a:lnTo>
                <a:lnTo>
                  <a:pt x="7426" y="4522"/>
                </a:lnTo>
                <a:lnTo>
                  <a:pt x="8298" y="18489"/>
                </a:lnTo>
                <a:close/>
              </a:path>
              <a:path w="39848" h="49377">
                <a:moveTo>
                  <a:pt x="8225" y="20318"/>
                </a:moveTo>
                <a:lnTo>
                  <a:pt x="8298" y="18489"/>
                </a:lnTo>
                <a:lnTo>
                  <a:pt x="7426" y="4522"/>
                </a:lnTo>
                <a:lnTo>
                  <a:pt x="3794" y="8813"/>
                </a:lnTo>
                <a:lnTo>
                  <a:pt x="2411" y="11429"/>
                </a:lnTo>
                <a:lnTo>
                  <a:pt x="1454" y="14504"/>
                </a:lnTo>
                <a:lnTo>
                  <a:pt x="486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07" y="35596"/>
                </a:lnTo>
                <a:lnTo>
                  <a:pt x="2336" y="38657"/>
                </a:lnTo>
                <a:lnTo>
                  <a:pt x="3708" y="41212"/>
                </a:lnTo>
                <a:lnTo>
                  <a:pt x="5543" y="43243"/>
                </a:lnTo>
                <a:lnTo>
                  <a:pt x="9622" y="46800"/>
                </a:lnTo>
                <a:lnTo>
                  <a:pt x="12301" y="47830"/>
                </a:lnTo>
                <a:lnTo>
                  <a:pt x="14983" y="48855"/>
                </a:lnTo>
                <a:lnTo>
                  <a:pt x="18107" y="49377"/>
                </a:lnTo>
                <a:lnTo>
                  <a:pt x="23713" y="49377"/>
                </a:lnTo>
                <a:lnTo>
                  <a:pt x="27461" y="48896"/>
                </a:lnTo>
                <a:lnTo>
                  <a:pt x="30862" y="48221"/>
                </a:lnTo>
                <a:lnTo>
                  <a:pt x="34743" y="47026"/>
                </a:lnTo>
                <a:lnTo>
                  <a:pt x="37619" y="45137"/>
                </a:lnTo>
                <a:lnTo>
                  <a:pt x="38022" y="42480"/>
                </a:lnTo>
                <a:lnTo>
                  <a:pt x="37645" y="39752"/>
                </a:lnTo>
                <a:lnTo>
                  <a:pt x="34998" y="39813"/>
                </a:lnTo>
                <a:lnTo>
                  <a:pt x="32100" y="40996"/>
                </a:lnTo>
                <a:lnTo>
                  <a:pt x="29527" y="41807"/>
                </a:lnTo>
                <a:lnTo>
                  <a:pt x="26308" y="42505"/>
                </a:lnTo>
                <a:lnTo>
                  <a:pt x="22402" y="42685"/>
                </a:lnTo>
                <a:lnTo>
                  <a:pt x="19792" y="42685"/>
                </a:lnTo>
                <a:lnTo>
                  <a:pt x="17578" y="42303"/>
                </a:lnTo>
                <a:lnTo>
                  <a:pt x="13967" y="40766"/>
                </a:lnTo>
                <a:lnTo>
                  <a:pt x="11372" y="38239"/>
                </a:lnTo>
                <a:lnTo>
                  <a:pt x="9438" y="35104"/>
                </a:lnTo>
                <a:lnTo>
                  <a:pt x="8484" y="31114"/>
                </a:lnTo>
                <a:lnTo>
                  <a:pt x="8225" y="26366"/>
                </a:lnTo>
                <a:lnTo>
                  <a:pt x="36748" y="26366"/>
                </a:lnTo>
                <a:lnTo>
                  <a:pt x="31866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833217" y="3802485"/>
            <a:ext cx="29311" cy="70153"/>
          </a:xfrm>
          <a:custGeom>
            <a:avLst/>
            <a:gdLst/>
            <a:ahLst/>
            <a:cxnLst/>
            <a:rect l="l" t="t" r="r" b="b"/>
            <a:pathLst>
              <a:path w="29311" h="70153">
                <a:moveTo>
                  <a:pt x="15648" y="68644"/>
                </a:moveTo>
                <a:lnTo>
                  <a:pt x="15648" y="29260"/>
                </a:lnTo>
                <a:lnTo>
                  <a:pt x="25318" y="29260"/>
                </a:lnTo>
                <a:lnTo>
                  <a:pt x="26762" y="27928"/>
                </a:lnTo>
                <a:lnTo>
                  <a:pt x="26910" y="25222"/>
                </a:lnTo>
                <a:lnTo>
                  <a:pt x="25318" y="22414"/>
                </a:lnTo>
                <a:lnTo>
                  <a:pt x="15648" y="22414"/>
                </a:lnTo>
                <a:lnTo>
                  <a:pt x="15648" y="15584"/>
                </a:lnTo>
                <a:lnTo>
                  <a:pt x="15976" y="12611"/>
                </a:lnTo>
                <a:lnTo>
                  <a:pt x="17092" y="9310"/>
                </a:lnTo>
                <a:lnTo>
                  <a:pt x="19944" y="7048"/>
                </a:lnTo>
                <a:lnTo>
                  <a:pt x="23003" y="6844"/>
                </a:lnTo>
                <a:lnTo>
                  <a:pt x="26139" y="7571"/>
                </a:lnTo>
                <a:lnTo>
                  <a:pt x="28919" y="7923"/>
                </a:lnTo>
                <a:lnTo>
                  <a:pt x="29311" y="5245"/>
                </a:lnTo>
                <a:lnTo>
                  <a:pt x="29286" y="4065"/>
                </a:lnTo>
                <a:lnTo>
                  <a:pt x="27914" y="1281"/>
                </a:lnTo>
                <a:lnTo>
                  <a:pt x="24890" y="317"/>
                </a:lnTo>
                <a:lnTo>
                  <a:pt x="21610" y="0"/>
                </a:lnTo>
                <a:lnTo>
                  <a:pt x="17179" y="342"/>
                </a:lnTo>
                <a:lnTo>
                  <a:pt x="13686" y="1714"/>
                </a:lnTo>
                <a:lnTo>
                  <a:pt x="11080" y="4190"/>
                </a:lnTo>
                <a:lnTo>
                  <a:pt x="9061" y="7466"/>
                </a:lnTo>
                <a:lnTo>
                  <a:pt x="7934" y="11951"/>
                </a:lnTo>
                <a:lnTo>
                  <a:pt x="7654" y="14641"/>
                </a:lnTo>
                <a:lnTo>
                  <a:pt x="7654" y="22414"/>
                </a:lnTo>
                <a:lnTo>
                  <a:pt x="1544" y="22414"/>
                </a:lnTo>
                <a:lnTo>
                  <a:pt x="392" y="23191"/>
                </a:lnTo>
                <a:lnTo>
                  <a:pt x="0" y="25859"/>
                </a:lnTo>
                <a:lnTo>
                  <a:pt x="1544" y="29260"/>
                </a:lnTo>
                <a:lnTo>
                  <a:pt x="7654" y="29260"/>
                </a:lnTo>
                <a:lnTo>
                  <a:pt x="7654" y="68911"/>
                </a:lnTo>
                <a:lnTo>
                  <a:pt x="10238" y="70153"/>
                </a:lnTo>
                <a:lnTo>
                  <a:pt x="13060" y="70153"/>
                </a:lnTo>
                <a:lnTo>
                  <a:pt x="15648" y="686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865768" y="3848505"/>
            <a:ext cx="11865" cy="47725"/>
          </a:xfrm>
          <a:custGeom>
            <a:avLst/>
            <a:gdLst/>
            <a:ahLst/>
            <a:cxnLst/>
            <a:rect l="l" t="t" r="r" b="b"/>
            <a:pathLst>
              <a:path w="11865" h="47725">
                <a:moveTo>
                  <a:pt x="9222" y="22071"/>
                </a:moveTo>
                <a:lnTo>
                  <a:pt x="11865" y="23176"/>
                </a:lnTo>
                <a:lnTo>
                  <a:pt x="9320" y="9107"/>
                </a:lnTo>
                <a:lnTo>
                  <a:pt x="8453" y="4776"/>
                </a:lnTo>
                <a:lnTo>
                  <a:pt x="8229" y="0"/>
                </a:lnTo>
                <a:lnTo>
                  <a:pt x="9222" y="22071"/>
                </a:lnTo>
                <a:close/>
              </a:path>
              <a:path w="11865" h="47725">
                <a:moveTo>
                  <a:pt x="0" y="-3111"/>
                </a:moveTo>
                <a:lnTo>
                  <a:pt x="0" y="4344"/>
                </a:lnTo>
                <a:lnTo>
                  <a:pt x="431" y="7747"/>
                </a:lnTo>
                <a:lnTo>
                  <a:pt x="1299" y="10745"/>
                </a:lnTo>
                <a:lnTo>
                  <a:pt x="2170" y="13729"/>
                </a:lnTo>
                <a:lnTo>
                  <a:pt x="3477" y="16282"/>
                </a:lnTo>
                <a:lnTo>
                  <a:pt x="5241" y="18376"/>
                </a:lnTo>
                <a:lnTo>
                  <a:pt x="9222" y="22071"/>
                </a:lnTo>
                <a:lnTo>
                  <a:pt x="8229" y="0"/>
                </a:lnTo>
                <a:lnTo>
                  <a:pt x="8229" y="-2552"/>
                </a:lnTo>
                <a:lnTo>
                  <a:pt x="8500" y="-4914"/>
                </a:lnTo>
                <a:lnTo>
                  <a:pt x="9565" y="-9245"/>
                </a:lnTo>
                <a:lnTo>
                  <a:pt x="11473" y="-12701"/>
                </a:lnTo>
                <a:lnTo>
                  <a:pt x="13982" y="-15495"/>
                </a:lnTo>
                <a:lnTo>
                  <a:pt x="17387" y="-17233"/>
                </a:lnTo>
                <a:lnTo>
                  <a:pt x="21772" y="-17665"/>
                </a:lnTo>
                <a:lnTo>
                  <a:pt x="24329" y="-17665"/>
                </a:lnTo>
                <a:lnTo>
                  <a:pt x="26470" y="-17183"/>
                </a:lnTo>
                <a:lnTo>
                  <a:pt x="29898" y="-15289"/>
                </a:lnTo>
                <a:lnTo>
                  <a:pt x="32277" y="-12369"/>
                </a:lnTo>
                <a:lnTo>
                  <a:pt x="33987" y="-8839"/>
                </a:lnTo>
                <a:lnTo>
                  <a:pt x="34858" y="-4522"/>
                </a:lnTo>
                <a:lnTo>
                  <a:pt x="35078" y="204"/>
                </a:lnTo>
                <a:lnTo>
                  <a:pt x="35078" y="2807"/>
                </a:lnTo>
                <a:lnTo>
                  <a:pt x="34819" y="5194"/>
                </a:lnTo>
                <a:lnTo>
                  <a:pt x="33793" y="9499"/>
                </a:lnTo>
                <a:lnTo>
                  <a:pt x="31870" y="12941"/>
                </a:lnTo>
                <a:lnTo>
                  <a:pt x="29361" y="15723"/>
                </a:lnTo>
                <a:lnTo>
                  <a:pt x="25930" y="17438"/>
                </a:lnTo>
                <a:lnTo>
                  <a:pt x="21574" y="17880"/>
                </a:lnTo>
                <a:lnTo>
                  <a:pt x="19015" y="17880"/>
                </a:lnTo>
                <a:lnTo>
                  <a:pt x="16898" y="17397"/>
                </a:lnTo>
                <a:lnTo>
                  <a:pt x="13456" y="15507"/>
                </a:lnTo>
                <a:lnTo>
                  <a:pt x="11070" y="12625"/>
                </a:lnTo>
                <a:lnTo>
                  <a:pt x="9320" y="9107"/>
                </a:lnTo>
                <a:lnTo>
                  <a:pt x="11865" y="23176"/>
                </a:lnTo>
                <a:lnTo>
                  <a:pt x="14511" y="24270"/>
                </a:lnTo>
                <a:lnTo>
                  <a:pt x="17607" y="24814"/>
                </a:lnTo>
                <a:lnTo>
                  <a:pt x="24832" y="24814"/>
                </a:lnTo>
                <a:lnTo>
                  <a:pt x="28051" y="24194"/>
                </a:lnTo>
                <a:lnTo>
                  <a:pt x="30819" y="22948"/>
                </a:lnTo>
                <a:lnTo>
                  <a:pt x="33599" y="21692"/>
                </a:lnTo>
                <a:lnTo>
                  <a:pt x="35899" y="19964"/>
                </a:lnTo>
                <a:lnTo>
                  <a:pt x="39596" y="15493"/>
                </a:lnTo>
                <a:lnTo>
                  <a:pt x="40979" y="12840"/>
                </a:lnTo>
                <a:lnTo>
                  <a:pt x="41921" y="9766"/>
                </a:lnTo>
                <a:lnTo>
                  <a:pt x="42854" y="6691"/>
                </a:lnTo>
                <a:lnTo>
                  <a:pt x="43318" y="3314"/>
                </a:lnTo>
                <a:lnTo>
                  <a:pt x="43318" y="-4100"/>
                </a:lnTo>
                <a:lnTo>
                  <a:pt x="42879" y="-7467"/>
                </a:lnTo>
                <a:lnTo>
                  <a:pt x="41983" y="-10476"/>
                </a:lnTo>
                <a:lnTo>
                  <a:pt x="41101" y="-13460"/>
                </a:lnTo>
                <a:lnTo>
                  <a:pt x="39780" y="-16013"/>
                </a:lnTo>
                <a:lnTo>
                  <a:pt x="38016" y="-18108"/>
                </a:lnTo>
                <a:lnTo>
                  <a:pt x="34048" y="-21805"/>
                </a:lnTo>
                <a:lnTo>
                  <a:pt x="31395" y="-22896"/>
                </a:lnTo>
                <a:lnTo>
                  <a:pt x="28748" y="-24001"/>
                </a:lnTo>
                <a:lnTo>
                  <a:pt x="25638" y="-24549"/>
                </a:lnTo>
                <a:lnTo>
                  <a:pt x="18403" y="-24549"/>
                </a:lnTo>
                <a:lnTo>
                  <a:pt x="15170" y="-23926"/>
                </a:lnTo>
                <a:lnTo>
                  <a:pt x="12420" y="-22706"/>
                </a:lnTo>
                <a:lnTo>
                  <a:pt x="9662" y="-21474"/>
                </a:lnTo>
                <a:lnTo>
                  <a:pt x="7346" y="-19735"/>
                </a:lnTo>
                <a:lnTo>
                  <a:pt x="3675" y="-15289"/>
                </a:lnTo>
                <a:lnTo>
                  <a:pt x="2282" y="-12636"/>
                </a:lnTo>
                <a:lnTo>
                  <a:pt x="1371" y="-9561"/>
                </a:lnTo>
                <a:lnTo>
                  <a:pt x="457" y="-6463"/>
                </a:lnTo>
                <a:lnTo>
                  <a:pt x="0" y="-31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20222" y="3823956"/>
            <a:ext cx="25314" cy="48718"/>
          </a:xfrm>
          <a:custGeom>
            <a:avLst/>
            <a:gdLst/>
            <a:ahLst/>
            <a:cxnLst/>
            <a:rect l="l" t="t" r="r" b="b"/>
            <a:pathLst>
              <a:path w="25314" h="48718">
                <a:moveTo>
                  <a:pt x="2026" y="48614"/>
                </a:moveTo>
                <a:lnTo>
                  <a:pt x="4748" y="48718"/>
                </a:lnTo>
                <a:lnTo>
                  <a:pt x="7941" y="47181"/>
                </a:lnTo>
                <a:lnTo>
                  <a:pt x="7941" y="17628"/>
                </a:lnTo>
                <a:lnTo>
                  <a:pt x="9057" y="15786"/>
                </a:lnTo>
                <a:lnTo>
                  <a:pt x="11015" y="12978"/>
                </a:lnTo>
                <a:lnTo>
                  <a:pt x="13694" y="9932"/>
                </a:lnTo>
                <a:lnTo>
                  <a:pt x="16891" y="7948"/>
                </a:lnTo>
                <a:lnTo>
                  <a:pt x="19781" y="7848"/>
                </a:lnTo>
                <a:lnTo>
                  <a:pt x="22387" y="8561"/>
                </a:lnTo>
                <a:lnTo>
                  <a:pt x="25167" y="7923"/>
                </a:lnTo>
                <a:lnTo>
                  <a:pt x="25314" y="5194"/>
                </a:lnTo>
                <a:lnTo>
                  <a:pt x="25289" y="3365"/>
                </a:lnTo>
                <a:lnTo>
                  <a:pt x="23648" y="788"/>
                </a:lnTo>
                <a:lnTo>
                  <a:pt x="20955" y="125"/>
                </a:lnTo>
                <a:lnTo>
                  <a:pt x="18068" y="0"/>
                </a:lnTo>
                <a:lnTo>
                  <a:pt x="15328" y="622"/>
                </a:lnTo>
                <a:lnTo>
                  <a:pt x="12546" y="2362"/>
                </a:lnTo>
                <a:lnTo>
                  <a:pt x="9471" y="5511"/>
                </a:lnTo>
                <a:lnTo>
                  <a:pt x="7170" y="8776"/>
                </a:lnTo>
                <a:lnTo>
                  <a:pt x="7170" y="2246"/>
                </a:lnTo>
                <a:lnTo>
                  <a:pt x="5824" y="814"/>
                </a:lnTo>
                <a:lnTo>
                  <a:pt x="2876" y="698"/>
                </a:lnTo>
                <a:lnTo>
                  <a:pt x="0" y="2246"/>
                </a:lnTo>
                <a:lnTo>
                  <a:pt x="0" y="47181"/>
                </a:lnTo>
                <a:lnTo>
                  <a:pt x="2026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73595" y="3823948"/>
            <a:ext cx="24739" cy="49377"/>
          </a:xfrm>
          <a:custGeom>
            <a:avLst/>
            <a:gdLst/>
            <a:ahLst/>
            <a:cxnLst/>
            <a:rect l="l" t="t" r="r" b="b"/>
            <a:pathLst>
              <a:path w="24739" h="49377">
                <a:moveTo>
                  <a:pt x="20286" y="42379"/>
                </a:moveTo>
                <a:lnTo>
                  <a:pt x="16268" y="42923"/>
                </a:lnTo>
                <a:lnTo>
                  <a:pt x="17630" y="49377"/>
                </a:lnTo>
                <a:lnTo>
                  <a:pt x="20077" y="48790"/>
                </a:lnTo>
                <a:lnTo>
                  <a:pt x="24739" y="46469"/>
                </a:lnTo>
                <a:lnTo>
                  <a:pt x="23856" y="40194"/>
                </a:lnTo>
                <a:lnTo>
                  <a:pt x="20286" y="42379"/>
                </a:lnTo>
                <a:close/>
              </a:path>
              <a:path w="24739" h="49377">
                <a:moveTo>
                  <a:pt x="30153" y="48574"/>
                </a:moveTo>
                <a:lnTo>
                  <a:pt x="33030" y="48715"/>
                </a:lnTo>
                <a:lnTo>
                  <a:pt x="35579" y="47228"/>
                </a:lnTo>
                <a:lnTo>
                  <a:pt x="35579" y="14133"/>
                </a:lnTo>
                <a:lnTo>
                  <a:pt x="35259" y="11682"/>
                </a:lnTo>
                <a:lnTo>
                  <a:pt x="34048" y="7491"/>
                </a:lnTo>
                <a:lnTo>
                  <a:pt x="31719" y="4316"/>
                </a:lnTo>
                <a:lnTo>
                  <a:pt x="28609" y="1840"/>
                </a:lnTo>
                <a:lnTo>
                  <a:pt x="24249" y="378"/>
                </a:lnTo>
                <a:lnTo>
                  <a:pt x="21596" y="0"/>
                </a:lnTo>
                <a:lnTo>
                  <a:pt x="18486" y="0"/>
                </a:lnTo>
                <a:lnTo>
                  <a:pt x="15170" y="162"/>
                </a:lnTo>
                <a:lnTo>
                  <a:pt x="11902" y="800"/>
                </a:lnTo>
                <a:lnTo>
                  <a:pt x="9008" y="1675"/>
                </a:lnTo>
                <a:lnTo>
                  <a:pt x="5346" y="3276"/>
                </a:lnTo>
                <a:lnTo>
                  <a:pt x="2411" y="5688"/>
                </a:lnTo>
                <a:lnTo>
                  <a:pt x="2117" y="8633"/>
                </a:lnTo>
                <a:lnTo>
                  <a:pt x="4673" y="11099"/>
                </a:lnTo>
                <a:lnTo>
                  <a:pt x="7236" y="9587"/>
                </a:lnTo>
                <a:lnTo>
                  <a:pt x="10944" y="7909"/>
                </a:lnTo>
                <a:lnTo>
                  <a:pt x="14055" y="6934"/>
                </a:lnTo>
                <a:lnTo>
                  <a:pt x="17766" y="6692"/>
                </a:lnTo>
                <a:lnTo>
                  <a:pt x="21132" y="6908"/>
                </a:lnTo>
                <a:lnTo>
                  <a:pt x="24657" y="8482"/>
                </a:lnTo>
                <a:lnTo>
                  <a:pt x="26798" y="11351"/>
                </a:lnTo>
                <a:lnTo>
                  <a:pt x="27496" y="14019"/>
                </a:lnTo>
                <a:lnTo>
                  <a:pt x="27680" y="17284"/>
                </a:lnTo>
                <a:lnTo>
                  <a:pt x="27680" y="20761"/>
                </a:lnTo>
                <a:lnTo>
                  <a:pt x="18338" y="20761"/>
                </a:lnTo>
                <a:lnTo>
                  <a:pt x="15303" y="21082"/>
                </a:lnTo>
                <a:lnTo>
                  <a:pt x="12622" y="21690"/>
                </a:lnTo>
                <a:lnTo>
                  <a:pt x="9928" y="22313"/>
                </a:lnTo>
                <a:lnTo>
                  <a:pt x="5778" y="24458"/>
                </a:lnTo>
                <a:lnTo>
                  <a:pt x="2484" y="27241"/>
                </a:lnTo>
                <a:lnTo>
                  <a:pt x="500" y="30975"/>
                </a:lnTo>
                <a:lnTo>
                  <a:pt x="0" y="35698"/>
                </a:lnTo>
                <a:lnTo>
                  <a:pt x="378" y="39787"/>
                </a:lnTo>
                <a:lnTo>
                  <a:pt x="1811" y="43192"/>
                </a:lnTo>
                <a:lnTo>
                  <a:pt x="4110" y="45782"/>
                </a:lnTo>
                <a:lnTo>
                  <a:pt x="7002" y="47840"/>
                </a:lnTo>
                <a:lnTo>
                  <a:pt x="10674" y="49071"/>
                </a:lnTo>
                <a:lnTo>
                  <a:pt x="15019" y="49377"/>
                </a:lnTo>
                <a:lnTo>
                  <a:pt x="17630" y="49377"/>
                </a:lnTo>
                <a:lnTo>
                  <a:pt x="16268" y="42923"/>
                </a:lnTo>
                <a:lnTo>
                  <a:pt x="13698" y="42923"/>
                </a:lnTo>
                <a:lnTo>
                  <a:pt x="11704" y="42250"/>
                </a:lnTo>
                <a:lnTo>
                  <a:pt x="8849" y="39481"/>
                </a:lnTo>
                <a:lnTo>
                  <a:pt x="8139" y="35306"/>
                </a:lnTo>
                <a:lnTo>
                  <a:pt x="8384" y="32727"/>
                </a:lnTo>
                <a:lnTo>
                  <a:pt x="10162" y="29729"/>
                </a:lnTo>
                <a:lnTo>
                  <a:pt x="13615" y="27673"/>
                </a:lnTo>
                <a:lnTo>
                  <a:pt x="16808" y="26910"/>
                </a:lnTo>
                <a:lnTo>
                  <a:pt x="20883" y="26705"/>
                </a:lnTo>
                <a:lnTo>
                  <a:pt x="27680" y="26705"/>
                </a:lnTo>
                <a:lnTo>
                  <a:pt x="27680" y="36245"/>
                </a:lnTo>
                <a:lnTo>
                  <a:pt x="23856" y="40194"/>
                </a:lnTo>
                <a:lnTo>
                  <a:pt x="24739" y="46469"/>
                </a:lnTo>
                <a:lnTo>
                  <a:pt x="28735" y="42735"/>
                </a:lnTo>
                <a:lnTo>
                  <a:pt x="28735" y="47228"/>
                </a:lnTo>
                <a:lnTo>
                  <a:pt x="30153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045703" y="3823952"/>
            <a:ext cx="64253" cy="48715"/>
          </a:xfrm>
          <a:custGeom>
            <a:avLst/>
            <a:gdLst/>
            <a:ahLst/>
            <a:cxnLst/>
            <a:rect l="l" t="t" r="r" b="b"/>
            <a:pathLst>
              <a:path w="64253" h="48715">
                <a:moveTo>
                  <a:pt x="31860" y="4175"/>
                </a:moveTo>
                <a:lnTo>
                  <a:pt x="28760" y="1689"/>
                </a:lnTo>
                <a:lnTo>
                  <a:pt x="26068" y="647"/>
                </a:lnTo>
                <a:lnTo>
                  <a:pt x="23028" y="0"/>
                </a:lnTo>
                <a:lnTo>
                  <a:pt x="18892" y="0"/>
                </a:lnTo>
                <a:lnTo>
                  <a:pt x="14277" y="1965"/>
                </a:lnTo>
                <a:lnTo>
                  <a:pt x="9612" y="5356"/>
                </a:lnTo>
                <a:lnTo>
                  <a:pt x="7179" y="8190"/>
                </a:lnTo>
                <a:lnTo>
                  <a:pt x="7179" y="2246"/>
                </a:lnTo>
                <a:lnTo>
                  <a:pt x="5839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77"/>
                </a:lnTo>
                <a:lnTo>
                  <a:pt x="2034" y="48614"/>
                </a:lnTo>
                <a:lnTo>
                  <a:pt x="4766" y="48715"/>
                </a:lnTo>
                <a:lnTo>
                  <a:pt x="7948" y="47177"/>
                </a:lnTo>
                <a:lnTo>
                  <a:pt x="7948" y="15772"/>
                </a:lnTo>
                <a:lnTo>
                  <a:pt x="10126" y="12952"/>
                </a:lnTo>
                <a:lnTo>
                  <a:pt x="12146" y="10807"/>
                </a:lnTo>
                <a:lnTo>
                  <a:pt x="15866" y="7874"/>
                </a:lnTo>
                <a:lnTo>
                  <a:pt x="19551" y="7150"/>
                </a:lnTo>
                <a:lnTo>
                  <a:pt x="22298" y="7440"/>
                </a:lnTo>
                <a:lnTo>
                  <a:pt x="25330" y="9497"/>
                </a:lnTo>
                <a:lnTo>
                  <a:pt x="27266" y="13103"/>
                </a:lnTo>
                <a:lnTo>
                  <a:pt x="27975" y="16229"/>
                </a:lnTo>
                <a:lnTo>
                  <a:pt x="28159" y="19875"/>
                </a:lnTo>
                <a:lnTo>
                  <a:pt x="28159" y="47444"/>
                </a:lnTo>
                <a:lnTo>
                  <a:pt x="30730" y="48690"/>
                </a:lnTo>
                <a:lnTo>
                  <a:pt x="33508" y="48690"/>
                </a:lnTo>
                <a:lnTo>
                  <a:pt x="36093" y="47177"/>
                </a:lnTo>
                <a:lnTo>
                  <a:pt x="36093" y="15772"/>
                </a:lnTo>
                <a:lnTo>
                  <a:pt x="38312" y="12952"/>
                </a:lnTo>
                <a:lnTo>
                  <a:pt x="40341" y="10807"/>
                </a:lnTo>
                <a:lnTo>
                  <a:pt x="44038" y="7874"/>
                </a:lnTo>
                <a:lnTo>
                  <a:pt x="47685" y="7150"/>
                </a:lnTo>
                <a:lnTo>
                  <a:pt x="50454" y="7440"/>
                </a:lnTo>
                <a:lnTo>
                  <a:pt x="53539" y="9497"/>
                </a:lnTo>
                <a:lnTo>
                  <a:pt x="55462" y="13103"/>
                </a:lnTo>
                <a:lnTo>
                  <a:pt x="56099" y="16229"/>
                </a:lnTo>
                <a:lnTo>
                  <a:pt x="56268" y="19875"/>
                </a:lnTo>
                <a:lnTo>
                  <a:pt x="56268" y="47177"/>
                </a:lnTo>
                <a:lnTo>
                  <a:pt x="58338" y="48614"/>
                </a:lnTo>
                <a:lnTo>
                  <a:pt x="61070" y="48715"/>
                </a:lnTo>
                <a:lnTo>
                  <a:pt x="64253" y="47177"/>
                </a:lnTo>
                <a:lnTo>
                  <a:pt x="64253" y="16229"/>
                </a:lnTo>
                <a:lnTo>
                  <a:pt x="63493" y="11555"/>
                </a:lnTo>
                <a:lnTo>
                  <a:pt x="62172" y="7289"/>
                </a:lnTo>
                <a:lnTo>
                  <a:pt x="59832" y="3898"/>
                </a:lnTo>
                <a:lnTo>
                  <a:pt x="56404" y="1522"/>
                </a:lnTo>
                <a:lnTo>
                  <a:pt x="52181" y="0"/>
                </a:lnTo>
                <a:lnTo>
                  <a:pt x="49377" y="0"/>
                </a:lnTo>
                <a:lnTo>
                  <a:pt x="47087" y="162"/>
                </a:lnTo>
                <a:lnTo>
                  <a:pt x="43624" y="1306"/>
                </a:lnTo>
                <a:lnTo>
                  <a:pt x="39974" y="3604"/>
                </a:lnTo>
                <a:lnTo>
                  <a:pt x="37378" y="5878"/>
                </a:lnTo>
                <a:lnTo>
                  <a:pt x="34038" y="7556"/>
                </a:lnTo>
                <a:lnTo>
                  <a:pt x="31860" y="4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21029" y="3823956"/>
            <a:ext cx="43312" cy="49363"/>
          </a:xfrm>
          <a:custGeom>
            <a:avLst/>
            <a:gdLst/>
            <a:ahLst/>
            <a:cxnLst/>
            <a:rect l="l" t="t" r="r" b="b"/>
            <a:pathLst>
              <a:path w="43312" h="49363">
                <a:moveTo>
                  <a:pt x="8496" y="19634"/>
                </a:moveTo>
                <a:lnTo>
                  <a:pt x="9561" y="15303"/>
                </a:lnTo>
                <a:lnTo>
                  <a:pt x="11484" y="11847"/>
                </a:lnTo>
                <a:lnTo>
                  <a:pt x="13982" y="9053"/>
                </a:lnTo>
                <a:lnTo>
                  <a:pt x="17385" y="7315"/>
                </a:lnTo>
                <a:lnTo>
                  <a:pt x="21780" y="6883"/>
                </a:lnTo>
                <a:lnTo>
                  <a:pt x="24337" y="6883"/>
                </a:lnTo>
                <a:lnTo>
                  <a:pt x="26468" y="7365"/>
                </a:lnTo>
                <a:lnTo>
                  <a:pt x="29898" y="9259"/>
                </a:lnTo>
                <a:lnTo>
                  <a:pt x="32270" y="12179"/>
                </a:lnTo>
                <a:lnTo>
                  <a:pt x="33983" y="15709"/>
                </a:lnTo>
                <a:lnTo>
                  <a:pt x="34855" y="20026"/>
                </a:lnTo>
                <a:lnTo>
                  <a:pt x="35090" y="24753"/>
                </a:lnTo>
                <a:lnTo>
                  <a:pt x="35090" y="27357"/>
                </a:lnTo>
                <a:lnTo>
                  <a:pt x="34831" y="29743"/>
                </a:lnTo>
                <a:lnTo>
                  <a:pt x="33789" y="34048"/>
                </a:lnTo>
                <a:lnTo>
                  <a:pt x="31878" y="37490"/>
                </a:lnTo>
                <a:lnTo>
                  <a:pt x="29368" y="40272"/>
                </a:lnTo>
                <a:lnTo>
                  <a:pt x="25942" y="41987"/>
                </a:lnTo>
                <a:lnTo>
                  <a:pt x="21586" y="42429"/>
                </a:lnTo>
                <a:lnTo>
                  <a:pt x="19023" y="42429"/>
                </a:lnTo>
                <a:lnTo>
                  <a:pt x="16894" y="41946"/>
                </a:lnTo>
                <a:lnTo>
                  <a:pt x="13453" y="40057"/>
                </a:lnTo>
                <a:lnTo>
                  <a:pt x="11066" y="37174"/>
                </a:lnTo>
                <a:lnTo>
                  <a:pt x="9328" y="33656"/>
                </a:lnTo>
                <a:lnTo>
                  <a:pt x="11877" y="47725"/>
                </a:lnTo>
                <a:lnTo>
                  <a:pt x="14508" y="48820"/>
                </a:lnTo>
                <a:lnTo>
                  <a:pt x="17618" y="49363"/>
                </a:lnTo>
                <a:lnTo>
                  <a:pt x="24825" y="49363"/>
                </a:lnTo>
                <a:lnTo>
                  <a:pt x="28047" y="48743"/>
                </a:lnTo>
                <a:lnTo>
                  <a:pt x="30826" y="47498"/>
                </a:lnTo>
                <a:lnTo>
                  <a:pt x="33606" y="46241"/>
                </a:lnTo>
                <a:lnTo>
                  <a:pt x="35906" y="44513"/>
                </a:lnTo>
                <a:lnTo>
                  <a:pt x="39593" y="40043"/>
                </a:lnTo>
                <a:lnTo>
                  <a:pt x="40979" y="37390"/>
                </a:lnTo>
                <a:lnTo>
                  <a:pt x="41918" y="34315"/>
                </a:lnTo>
                <a:lnTo>
                  <a:pt x="42847" y="31240"/>
                </a:lnTo>
                <a:lnTo>
                  <a:pt x="43312" y="27863"/>
                </a:lnTo>
                <a:lnTo>
                  <a:pt x="43312" y="20448"/>
                </a:lnTo>
                <a:lnTo>
                  <a:pt x="42872" y="17081"/>
                </a:lnTo>
                <a:lnTo>
                  <a:pt x="41979" y="14072"/>
                </a:lnTo>
                <a:lnTo>
                  <a:pt x="41098" y="11088"/>
                </a:lnTo>
                <a:lnTo>
                  <a:pt x="39787" y="8535"/>
                </a:lnTo>
                <a:lnTo>
                  <a:pt x="38012" y="6440"/>
                </a:lnTo>
                <a:lnTo>
                  <a:pt x="34048" y="2743"/>
                </a:lnTo>
                <a:lnTo>
                  <a:pt x="31403" y="1652"/>
                </a:lnTo>
                <a:lnTo>
                  <a:pt x="28746" y="547"/>
                </a:lnTo>
                <a:lnTo>
                  <a:pt x="25650" y="0"/>
                </a:lnTo>
                <a:lnTo>
                  <a:pt x="18399" y="0"/>
                </a:lnTo>
                <a:lnTo>
                  <a:pt x="15181" y="622"/>
                </a:lnTo>
                <a:lnTo>
                  <a:pt x="12412" y="1842"/>
                </a:lnTo>
                <a:lnTo>
                  <a:pt x="9663" y="3074"/>
                </a:lnTo>
                <a:lnTo>
                  <a:pt x="7355" y="4813"/>
                </a:lnTo>
                <a:lnTo>
                  <a:pt x="8445" y="29325"/>
                </a:lnTo>
                <a:lnTo>
                  <a:pt x="8237" y="24549"/>
                </a:lnTo>
                <a:lnTo>
                  <a:pt x="8237" y="21996"/>
                </a:lnTo>
                <a:lnTo>
                  <a:pt x="8496" y="19634"/>
                </a:lnTo>
                <a:close/>
              </a:path>
              <a:path w="43312" h="49363">
                <a:moveTo>
                  <a:pt x="439" y="32296"/>
                </a:moveTo>
                <a:lnTo>
                  <a:pt x="1296" y="35294"/>
                </a:lnTo>
                <a:lnTo>
                  <a:pt x="2178" y="38279"/>
                </a:lnTo>
                <a:lnTo>
                  <a:pt x="3492" y="40831"/>
                </a:lnTo>
                <a:lnTo>
                  <a:pt x="5238" y="42925"/>
                </a:lnTo>
                <a:lnTo>
                  <a:pt x="9220" y="46620"/>
                </a:lnTo>
                <a:lnTo>
                  <a:pt x="11877" y="47725"/>
                </a:lnTo>
                <a:lnTo>
                  <a:pt x="9328" y="33656"/>
                </a:lnTo>
                <a:lnTo>
                  <a:pt x="8445" y="29325"/>
                </a:lnTo>
                <a:lnTo>
                  <a:pt x="7355" y="4813"/>
                </a:lnTo>
                <a:lnTo>
                  <a:pt x="3672" y="9259"/>
                </a:lnTo>
                <a:lnTo>
                  <a:pt x="2289" y="11912"/>
                </a:lnTo>
                <a:lnTo>
                  <a:pt x="1371" y="14987"/>
                </a:lnTo>
                <a:lnTo>
                  <a:pt x="464" y="18086"/>
                </a:lnTo>
                <a:lnTo>
                  <a:pt x="0" y="21437"/>
                </a:lnTo>
                <a:lnTo>
                  <a:pt x="0" y="28893"/>
                </a:lnTo>
                <a:lnTo>
                  <a:pt x="43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175490" y="3823956"/>
            <a:ext cx="25304" cy="48718"/>
          </a:xfrm>
          <a:custGeom>
            <a:avLst/>
            <a:gdLst/>
            <a:ahLst/>
            <a:cxnLst/>
            <a:rect l="l" t="t" r="r" b="b"/>
            <a:pathLst>
              <a:path w="25304" h="48718">
                <a:moveTo>
                  <a:pt x="2019" y="48614"/>
                </a:moveTo>
                <a:lnTo>
                  <a:pt x="4737" y="48718"/>
                </a:lnTo>
                <a:lnTo>
                  <a:pt x="7933" y="47181"/>
                </a:lnTo>
                <a:lnTo>
                  <a:pt x="7933" y="17628"/>
                </a:lnTo>
                <a:lnTo>
                  <a:pt x="9061" y="15786"/>
                </a:lnTo>
                <a:lnTo>
                  <a:pt x="11019" y="12978"/>
                </a:lnTo>
                <a:lnTo>
                  <a:pt x="13686" y="9932"/>
                </a:lnTo>
                <a:lnTo>
                  <a:pt x="16894" y="7948"/>
                </a:lnTo>
                <a:lnTo>
                  <a:pt x="19771" y="7848"/>
                </a:lnTo>
                <a:lnTo>
                  <a:pt x="22381" y="8561"/>
                </a:lnTo>
                <a:lnTo>
                  <a:pt x="25159" y="7923"/>
                </a:lnTo>
                <a:lnTo>
                  <a:pt x="25304" y="5194"/>
                </a:lnTo>
                <a:lnTo>
                  <a:pt x="25283" y="3365"/>
                </a:lnTo>
                <a:lnTo>
                  <a:pt x="23641" y="788"/>
                </a:lnTo>
                <a:lnTo>
                  <a:pt x="20958" y="125"/>
                </a:lnTo>
                <a:lnTo>
                  <a:pt x="18068" y="0"/>
                </a:lnTo>
                <a:lnTo>
                  <a:pt x="15328" y="622"/>
                </a:lnTo>
                <a:lnTo>
                  <a:pt x="12538" y="2362"/>
                </a:lnTo>
                <a:lnTo>
                  <a:pt x="9464" y="5511"/>
                </a:lnTo>
                <a:lnTo>
                  <a:pt x="7170" y="8776"/>
                </a:lnTo>
                <a:lnTo>
                  <a:pt x="7170" y="2246"/>
                </a:lnTo>
                <a:lnTo>
                  <a:pt x="5824" y="814"/>
                </a:lnTo>
                <a:lnTo>
                  <a:pt x="2865" y="698"/>
                </a:lnTo>
                <a:lnTo>
                  <a:pt x="0" y="2246"/>
                </a:lnTo>
                <a:lnTo>
                  <a:pt x="0" y="47181"/>
                </a:lnTo>
                <a:lnTo>
                  <a:pt x="2019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206875" y="3823948"/>
            <a:ext cx="39838" cy="49377"/>
          </a:xfrm>
          <a:custGeom>
            <a:avLst/>
            <a:gdLst/>
            <a:ahLst/>
            <a:cxnLst/>
            <a:rect l="l" t="t" r="r" b="b"/>
            <a:pathLst>
              <a:path w="39838" h="49377">
                <a:moveTo>
                  <a:pt x="8288" y="18489"/>
                </a:moveTo>
                <a:lnTo>
                  <a:pt x="9159" y="15048"/>
                </a:lnTo>
                <a:lnTo>
                  <a:pt x="10468" y="11898"/>
                </a:lnTo>
                <a:lnTo>
                  <a:pt x="13727" y="8370"/>
                </a:lnTo>
                <a:lnTo>
                  <a:pt x="16686" y="6833"/>
                </a:lnTo>
                <a:lnTo>
                  <a:pt x="20387" y="6437"/>
                </a:lnTo>
                <a:lnTo>
                  <a:pt x="24227" y="6437"/>
                </a:lnTo>
                <a:lnTo>
                  <a:pt x="27119" y="7683"/>
                </a:lnTo>
                <a:lnTo>
                  <a:pt x="31024" y="12611"/>
                </a:lnTo>
                <a:lnTo>
                  <a:pt x="31954" y="15988"/>
                </a:lnTo>
                <a:lnTo>
                  <a:pt x="31856" y="20318"/>
                </a:lnTo>
                <a:lnTo>
                  <a:pt x="36742" y="26366"/>
                </a:lnTo>
                <a:lnTo>
                  <a:pt x="38898" y="25538"/>
                </a:lnTo>
                <a:lnTo>
                  <a:pt x="39838" y="22759"/>
                </a:lnTo>
                <a:lnTo>
                  <a:pt x="39838" y="18352"/>
                </a:lnTo>
                <a:lnTo>
                  <a:pt x="39485" y="15581"/>
                </a:lnTo>
                <a:lnTo>
                  <a:pt x="38761" y="13017"/>
                </a:lnTo>
                <a:lnTo>
                  <a:pt x="38041" y="10440"/>
                </a:lnTo>
                <a:lnTo>
                  <a:pt x="35370" y="6275"/>
                </a:lnTo>
                <a:lnTo>
                  <a:pt x="31870" y="2833"/>
                </a:lnTo>
                <a:lnTo>
                  <a:pt x="27080" y="572"/>
                </a:lnTo>
                <a:lnTo>
                  <a:pt x="24192" y="0"/>
                </a:lnTo>
                <a:lnTo>
                  <a:pt x="17618" y="0"/>
                </a:lnTo>
                <a:lnTo>
                  <a:pt x="14753" y="572"/>
                </a:lnTo>
                <a:lnTo>
                  <a:pt x="12183" y="1728"/>
                </a:lnTo>
                <a:lnTo>
                  <a:pt x="9612" y="2870"/>
                </a:lnTo>
                <a:lnTo>
                  <a:pt x="7420" y="4522"/>
                </a:lnTo>
                <a:lnTo>
                  <a:pt x="8288" y="18489"/>
                </a:lnTo>
                <a:close/>
              </a:path>
              <a:path w="39838" h="49377">
                <a:moveTo>
                  <a:pt x="8229" y="20318"/>
                </a:moveTo>
                <a:lnTo>
                  <a:pt x="8288" y="18489"/>
                </a:lnTo>
                <a:lnTo>
                  <a:pt x="7420" y="4522"/>
                </a:lnTo>
                <a:lnTo>
                  <a:pt x="3798" y="8813"/>
                </a:lnTo>
                <a:lnTo>
                  <a:pt x="2412" y="11429"/>
                </a:lnTo>
                <a:lnTo>
                  <a:pt x="1443" y="14504"/>
                </a:lnTo>
                <a:lnTo>
                  <a:pt x="474" y="17575"/>
                </a:lnTo>
                <a:lnTo>
                  <a:pt x="0" y="21056"/>
                </a:lnTo>
                <a:lnTo>
                  <a:pt x="0" y="28980"/>
                </a:lnTo>
                <a:lnTo>
                  <a:pt x="464" y="32537"/>
                </a:lnTo>
                <a:lnTo>
                  <a:pt x="1397" y="35596"/>
                </a:lnTo>
                <a:lnTo>
                  <a:pt x="2326" y="38657"/>
                </a:lnTo>
                <a:lnTo>
                  <a:pt x="3698" y="41212"/>
                </a:lnTo>
                <a:lnTo>
                  <a:pt x="5533" y="43243"/>
                </a:lnTo>
                <a:lnTo>
                  <a:pt x="9622" y="46800"/>
                </a:lnTo>
                <a:lnTo>
                  <a:pt x="12294" y="47830"/>
                </a:lnTo>
                <a:lnTo>
                  <a:pt x="14973" y="48855"/>
                </a:lnTo>
                <a:lnTo>
                  <a:pt x="18097" y="49377"/>
                </a:lnTo>
                <a:lnTo>
                  <a:pt x="23703" y="49377"/>
                </a:lnTo>
                <a:lnTo>
                  <a:pt x="27461" y="48896"/>
                </a:lnTo>
                <a:lnTo>
                  <a:pt x="30863" y="48221"/>
                </a:lnTo>
                <a:lnTo>
                  <a:pt x="34747" y="47026"/>
                </a:lnTo>
                <a:lnTo>
                  <a:pt x="37609" y="45137"/>
                </a:lnTo>
                <a:lnTo>
                  <a:pt x="38016" y="42480"/>
                </a:lnTo>
                <a:lnTo>
                  <a:pt x="37635" y="39752"/>
                </a:lnTo>
                <a:lnTo>
                  <a:pt x="34988" y="39813"/>
                </a:lnTo>
                <a:lnTo>
                  <a:pt x="32101" y="40996"/>
                </a:lnTo>
                <a:lnTo>
                  <a:pt x="29531" y="41807"/>
                </a:lnTo>
                <a:lnTo>
                  <a:pt x="26301" y="42505"/>
                </a:lnTo>
                <a:lnTo>
                  <a:pt x="22406" y="42685"/>
                </a:lnTo>
                <a:lnTo>
                  <a:pt x="19786" y="42685"/>
                </a:lnTo>
                <a:lnTo>
                  <a:pt x="17583" y="42303"/>
                </a:lnTo>
                <a:lnTo>
                  <a:pt x="13968" y="40766"/>
                </a:lnTo>
                <a:lnTo>
                  <a:pt x="11372" y="38239"/>
                </a:lnTo>
                <a:lnTo>
                  <a:pt x="9439" y="35104"/>
                </a:lnTo>
                <a:lnTo>
                  <a:pt x="8470" y="31114"/>
                </a:lnTo>
                <a:lnTo>
                  <a:pt x="8229" y="26366"/>
                </a:lnTo>
                <a:lnTo>
                  <a:pt x="36742" y="26366"/>
                </a:lnTo>
                <a:lnTo>
                  <a:pt x="31856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277301" y="3823952"/>
            <a:ext cx="30655" cy="49377"/>
          </a:xfrm>
          <a:custGeom>
            <a:avLst/>
            <a:gdLst/>
            <a:ahLst/>
            <a:cxnLst/>
            <a:rect l="l" t="t" r="r" b="b"/>
            <a:pathLst>
              <a:path w="30655" h="49377">
                <a:moveTo>
                  <a:pt x="1357" y="46065"/>
                </a:moveTo>
                <a:lnTo>
                  <a:pt x="4406" y="47664"/>
                </a:lnTo>
                <a:lnTo>
                  <a:pt x="7884" y="48743"/>
                </a:lnTo>
                <a:lnTo>
                  <a:pt x="10660" y="49251"/>
                </a:lnTo>
                <a:lnTo>
                  <a:pt x="13672" y="49377"/>
                </a:lnTo>
                <a:lnTo>
                  <a:pt x="18472" y="49049"/>
                </a:lnTo>
                <a:lnTo>
                  <a:pt x="22647" y="47790"/>
                </a:lnTo>
                <a:lnTo>
                  <a:pt x="25942" y="45633"/>
                </a:lnTo>
                <a:lnTo>
                  <a:pt x="28609" y="42876"/>
                </a:lnTo>
                <a:lnTo>
                  <a:pt x="30251" y="39293"/>
                </a:lnTo>
                <a:lnTo>
                  <a:pt x="30655" y="34937"/>
                </a:lnTo>
                <a:lnTo>
                  <a:pt x="30655" y="33022"/>
                </a:lnTo>
                <a:lnTo>
                  <a:pt x="29725" y="29949"/>
                </a:lnTo>
                <a:lnTo>
                  <a:pt x="28267" y="27357"/>
                </a:lnTo>
                <a:lnTo>
                  <a:pt x="25035" y="24512"/>
                </a:lnTo>
                <a:lnTo>
                  <a:pt x="22367" y="23115"/>
                </a:lnTo>
                <a:lnTo>
                  <a:pt x="19674" y="21920"/>
                </a:lnTo>
                <a:lnTo>
                  <a:pt x="16967" y="20805"/>
                </a:lnTo>
                <a:lnTo>
                  <a:pt x="13158" y="19141"/>
                </a:lnTo>
                <a:lnTo>
                  <a:pt x="9624" y="16156"/>
                </a:lnTo>
                <a:lnTo>
                  <a:pt x="8665" y="12877"/>
                </a:lnTo>
                <a:lnTo>
                  <a:pt x="9497" y="9489"/>
                </a:lnTo>
                <a:lnTo>
                  <a:pt x="12157" y="7179"/>
                </a:lnTo>
                <a:lnTo>
                  <a:pt x="15401" y="6390"/>
                </a:lnTo>
                <a:lnTo>
                  <a:pt x="18256" y="6390"/>
                </a:lnTo>
                <a:lnTo>
                  <a:pt x="21939" y="7305"/>
                </a:lnTo>
                <a:lnTo>
                  <a:pt x="25391" y="8917"/>
                </a:lnTo>
                <a:lnTo>
                  <a:pt x="28369" y="8064"/>
                </a:lnTo>
                <a:lnTo>
                  <a:pt x="28369" y="5245"/>
                </a:lnTo>
                <a:lnTo>
                  <a:pt x="26478" y="2376"/>
                </a:lnTo>
                <a:lnTo>
                  <a:pt x="23444" y="1055"/>
                </a:lnTo>
                <a:lnTo>
                  <a:pt x="20308" y="292"/>
                </a:lnTo>
                <a:lnTo>
                  <a:pt x="16845" y="0"/>
                </a:lnTo>
                <a:lnTo>
                  <a:pt x="14210" y="0"/>
                </a:lnTo>
                <a:lnTo>
                  <a:pt x="9954" y="1104"/>
                </a:lnTo>
                <a:lnTo>
                  <a:pt x="6329" y="2807"/>
                </a:lnTo>
                <a:lnTo>
                  <a:pt x="3698" y="5234"/>
                </a:lnTo>
                <a:lnTo>
                  <a:pt x="2056" y="8255"/>
                </a:lnTo>
                <a:lnTo>
                  <a:pt x="1066" y="11559"/>
                </a:lnTo>
                <a:lnTo>
                  <a:pt x="1066" y="15328"/>
                </a:lnTo>
                <a:lnTo>
                  <a:pt x="2005" y="18468"/>
                </a:lnTo>
                <a:lnTo>
                  <a:pt x="3453" y="21135"/>
                </a:lnTo>
                <a:lnTo>
                  <a:pt x="6671" y="24080"/>
                </a:lnTo>
                <a:lnTo>
                  <a:pt x="9267" y="25502"/>
                </a:lnTo>
                <a:lnTo>
                  <a:pt x="11974" y="26708"/>
                </a:lnTo>
                <a:lnTo>
                  <a:pt x="14641" y="27814"/>
                </a:lnTo>
                <a:lnTo>
                  <a:pt x="18375" y="29427"/>
                </a:lnTo>
                <a:lnTo>
                  <a:pt x="21250" y="31521"/>
                </a:lnTo>
                <a:lnTo>
                  <a:pt x="22806" y="34329"/>
                </a:lnTo>
                <a:lnTo>
                  <a:pt x="22598" y="37886"/>
                </a:lnTo>
                <a:lnTo>
                  <a:pt x="21118" y="40439"/>
                </a:lnTo>
                <a:lnTo>
                  <a:pt x="18569" y="42037"/>
                </a:lnTo>
                <a:lnTo>
                  <a:pt x="15156" y="42774"/>
                </a:lnTo>
                <a:lnTo>
                  <a:pt x="12020" y="42774"/>
                </a:lnTo>
                <a:lnTo>
                  <a:pt x="9047" y="42101"/>
                </a:lnTo>
                <a:lnTo>
                  <a:pt x="5458" y="40629"/>
                </a:lnTo>
                <a:lnTo>
                  <a:pt x="2913" y="39168"/>
                </a:lnTo>
                <a:lnTo>
                  <a:pt x="109" y="40284"/>
                </a:lnTo>
                <a:lnTo>
                  <a:pt x="0" y="42915"/>
                </a:lnTo>
                <a:lnTo>
                  <a:pt x="1357" y="46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319098" y="3824676"/>
            <a:ext cx="37339" cy="48653"/>
          </a:xfrm>
          <a:custGeom>
            <a:avLst/>
            <a:gdLst/>
            <a:ahLst/>
            <a:cxnLst/>
            <a:rect l="l" t="t" r="r" b="b"/>
            <a:pathLst>
              <a:path w="37339" h="48653">
                <a:moveTo>
                  <a:pt x="795" y="37094"/>
                </a:moveTo>
                <a:lnTo>
                  <a:pt x="2203" y="41375"/>
                </a:lnTo>
                <a:lnTo>
                  <a:pt x="4625" y="44791"/>
                </a:lnTo>
                <a:lnTo>
                  <a:pt x="8200" y="47152"/>
                </a:lnTo>
                <a:lnTo>
                  <a:pt x="12599" y="48653"/>
                </a:lnTo>
                <a:lnTo>
                  <a:pt x="17960" y="48653"/>
                </a:lnTo>
                <a:lnTo>
                  <a:pt x="22809" y="46710"/>
                </a:lnTo>
                <a:lnTo>
                  <a:pt x="27654" y="43343"/>
                </a:lnTo>
                <a:lnTo>
                  <a:pt x="30116" y="40510"/>
                </a:lnTo>
                <a:lnTo>
                  <a:pt x="30116" y="46454"/>
                </a:lnTo>
                <a:lnTo>
                  <a:pt x="31464" y="47825"/>
                </a:lnTo>
                <a:lnTo>
                  <a:pt x="34411" y="47992"/>
                </a:lnTo>
                <a:lnTo>
                  <a:pt x="37339" y="46454"/>
                </a:lnTo>
                <a:lnTo>
                  <a:pt x="37339" y="1256"/>
                </a:lnTo>
                <a:lnTo>
                  <a:pt x="34757" y="0"/>
                </a:lnTo>
                <a:lnTo>
                  <a:pt x="31902" y="0"/>
                </a:lnTo>
                <a:lnTo>
                  <a:pt x="29357" y="1522"/>
                </a:lnTo>
                <a:lnTo>
                  <a:pt x="29357" y="32929"/>
                </a:lnTo>
                <a:lnTo>
                  <a:pt x="27143" y="35747"/>
                </a:lnTo>
                <a:lnTo>
                  <a:pt x="23075" y="39354"/>
                </a:lnTo>
                <a:lnTo>
                  <a:pt x="19122" y="41554"/>
                </a:lnTo>
                <a:lnTo>
                  <a:pt x="15598" y="41554"/>
                </a:lnTo>
                <a:lnTo>
                  <a:pt x="11936" y="40017"/>
                </a:lnTo>
                <a:lnTo>
                  <a:pt x="9475" y="36929"/>
                </a:lnTo>
                <a:lnTo>
                  <a:pt x="8531" y="33997"/>
                </a:lnTo>
                <a:lnTo>
                  <a:pt x="7992" y="30312"/>
                </a:lnTo>
                <a:lnTo>
                  <a:pt x="7992" y="1256"/>
                </a:lnTo>
                <a:lnTo>
                  <a:pt x="5410" y="0"/>
                </a:lnTo>
                <a:lnTo>
                  <a:pt x="2584" y="0"/>
                </a:lnTo>
                <a:lnTo>
                  <a:pt x="0" y="1522"/>
                </a:lnTo>
                <a:lnTo>
                  <a:pt x="0" y="32039"/>
                </a:lnTo>
                <a:lnTo>
                  <a:pt x="269" y="34808"/>
                </a:lnTo>
                <a:lnTo>
                  <a:pt x="795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367291" y="3823952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1" y="46065"/>
                </a:moveTo>
                <a:lnTo>
                  <a:pt x="4395" y="47664"/>
                </a:lnTo>
                <a:lnTo>
                  <a:pt x="7874" y="48743"/>
                </a:lnTo>
                <a:lnTo>
                  <a:pt x="10652" y="49251"/>
                </a:lnTo>
                <a:lnTo>
                  <a:pt x="13665" y="49377"/>
                </a:lnTo>
                <a:lnTo>
                  <a:pt x="18464" y="49049"/>
                </a:lnTo>
                <a:lnTo>
                  <a:pt x="22640" y="47790"/>
                </a:lnTo>
                <a:lnTo>
                  <a:pt x="25930" y="45633"/>
                </a:lnTo>
                <a:lnTo>
                  <a:pt x="28613" y="42876"/>
                </a:lnTo>
                <a:lnTo>
                  <a:pt x="30253" y="39293"/>
                </a:lnTo>
                <a:lnTo>
                  <a:pt x="30657" y="34937"/>
                </a:lnTo>
                <a:lnTo>
                  <a:pt x="30657" y="33022"/>
                </a:lnTo>
                <a:lnTo>
                  <a:pt x="29714" y="29949"/>
                </a:lnTo>
                <a:lnTo>
                  <a:pt x="28271" y="27357"/>
                </a:lnTo>
                <a:lnTo>
                  <a:pt x="25027" y="24512"/>
                </a:lnTo>
                <a:lnTo>
                  <a:pt x="22367" y="23115"/>
                </a:lnTo>
                <a:lnTo>
                  <a:pt x="19663" y="21920"/>
                </a:lnTo>
                <a:lnTo>
                  <a:pt x="16959" y="20805"/>
                </a:lnTo>
                <a:lnTo>
                  <a:pt x="13150" y="19141"/>
                </a:lnTo>
                <a:lnTo>
                  <a:pt x="9626" y="16156"/>
                </a:lnTo>
                <a:lnTo>
                  <a:pt x="8657" y="12877"/>
                </a:lnTo>
                <a:lnTo>
                  <a:pt x="9504" y="9489"/>
                </a:lnTo>
                <a:lnTo>
                  <a:pt x="12157" y="7179"/>
                </a:lnTo>
                <a:lnTo>
                  <a:pt x="15405" y="6390"/>
                </a:lnTo>
                <a:lnTo>
                  <a:pt x="18256" y="6390"/>
                </a:lnTo>
                <a:lnTo>
                  <a:pt x="21941" y="7305"/>
                </a:lnTo>
                <a:lnTo>
                  <a:pt x="25394" y="8917"/>
                </a:lnTo>
                <a:lnTo>
                  <a:pt x="28367" y="8064"/>
                </a:lnTo>
                <a:lnTo>
                  <a:pt x="28367" y="5245"/>
                </a:lnTo>
                <a:lnTo>
                  <a:pt x="26470" y="2376"/>
                </a:lnTo>
                <a:lnTo>
                  <a:pt x="23432" y="1055"/>
                </a:lnTo>
                <a:lnTo>
                  <a:pt x="20300" y="292"/>
                </a:lnTo>
                <a:lnTo>
                  <a:pt x="16847" y="0"/>
                </a:lnTo>
                <a:lnTo>
                  <a:pt x="14216" y="0"/>
                </a:lnTo>
                <a:lnTo>
                  <a:pt x="9942" y="1104"/>
                </a:lnTo>
                <a:lnTo>
                  <a:pt x="6318" y="2807"/>
                </a:lnTo>
                <a:lnTo>
                  <a:pt x="3686" y="5234"/>
                </a:lnTo>
                <a:lnTo>
                  <a:pt x="2044" y="8255"/>
                </a:lnTo>
                <a:lnTo>
                  <a:pt x="1055" y="11559"/>
                </a:lnTo>
                <a:lnTo>
                  <a:pt x="1055" y="15328"/>
                </a:lnTo>
                <a:lnTo>
                  <a:pt x="1997" y="18468"/>
                </a:lnTo>
                <a:lnTo>
                  <a:pt x="3441" y="21135"/>
                </a:lnTo>
                <a:lnTo>
                  <a:pt x="6659" y="24080"/>
                </a:lnTo>
                <a:lnTo>
                  <a:pt x="9269" y="25502"/>
                </a:lnTo>
                <a:lnTo>
                  <a:pt x="11963" y="26708"/>
                </a:lnTo>
                <a:lnTo>
                  <a:pt x="14644" y="27814"/>
                </a:lnTo>
                <a:lnTo>
                  <a:pt x="18366" y="29427"/>
                </a:lnTo>
                <a:lnTo>
                  <a:pt x="21243" y="31521"/>
                </a:lnTo>
                <a:lnTo>
                  <a:pt x="22809" y="34329"/>
                </a:lnTo>
                <a:lnTo>
                  <a:pt x="22600" y="37886"/>
                </a:lnTo>
                <a:lnTo>
                  <a:pt x="21109" y="40439"/>
                </a:lnTo>
                <a:lnTo>
                  <a:pt x="18562" y="42037"/>
                </a:lnTo>
                <a:lnTo>
                  <a:pt x="15156" y="42774"/>
                </a:lnTo>
                <a:lnTo>
                  <a:pt x="12024" y="42774"/>
                </a:lnTo>
                <a:lnTo>
                  <a:pt x="9050" y="42101"/>
                </a:lnTo>
                <a:lnTo>
                  <a:pt x="5461" y="40629"/>
                </a:lnTo>
                <a:lnTo>
                  <a:pt x="2901" y="39168"/>
                </a:lnTo>
                <a:lnTo>
                  <a:pt x="97" y="40284"/>
                </a:lnTo>
                <a:lnTo>
                  <a:pt x="0" y="42915"/>
                </a:lnTo>
                <a:lnTo>
                  <a:pt x="1361" y="46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03539" y="3812651"/>
            <a:ext cx="28307" cy="60577"/>
          </a:xfrm>
          <a:custGeom>
            <a:avLst/>
            <a:gdLst/>
            <a:ahLst/>
            <a:cxnLst/>
            <a:rect l="l" t="t" r="r" b="b"/>
            <a:pathLst>
              <a:path w="28307" h="60577">
                <a:moveTo>
                  <a:pt x="15599" y="47242"/>
                </a:moveTo>
                <a:lnTo>
                  <a:pt x="15599" y="19088"/>
                </a:lnTo>
                <a:lnTo>
                  <a:pt x="26711" y="19088"/>
                </a:lnTo>
                <a:lnTo>
                  <a:pt x="28155" y="17766"/>
                </a:lnTo>
                <a:lnTo>
                  <a:pt x="28307" y="15062"/>
                </a:lnTo>
                <a:lnTo>
                  <a:pt x="26711" y="12244"/>
                </a:lnTo>
                <a:lnTo>
                  <a:pt x="15599" y="12244"/>
                </a:lnTo>
                <a:lnTo>
                  <a:pt x="15599" y="1563"/>
                </a:lnTo>
                <a:lnTo>
                  <a:pt x="13060" y="0"/>
                </a:lnTo>
                <a:lnTo>
                  <a:pt x="10199" y="0"/>
                </a:lnTo>
                <a:lnTo>
                  <a:pt x="7650" y="1563"/>
                </a:lnTo>
                <a:lnTo>
                  <a:pt x="7650" y="12244"/>
                </a:lnTo>
                <a:lnTo>
                  <a:pt x="1638" y="12244"/>
                </a:lnTo>
                <a:lnTo>
                  <a:pt x="439" y="13028"/>
                </a:lnTo>
                <a:lnTo>
                  <a:pt x="0" y="15695"/>
                </a:lnTo>
                <a:lnTo>
                  <a:pt x="1591" y="19088"/>
                </a:lnTo>
                <a:lnTo>
                  <a:pt x="7650" y="19088"/>
                </a:lnTo>
                <a:lnTo>
                  <a:pt x="7650" y="47941"/>
                </a:lnTo>
                <a:lnTo>
                  <a:pt x="7898" y="50191"/>
                </a:lnTo>
                <a:lnTo>
                  <a:pt x="8812" y="54025"/>
                </a:lnTo>
                <a:lnTo>
                  <a:pt x="11631" y="58089"/>
                </a:lnTo>
                <a:lnTo>
                  <a:pt x="14544" y="59651"/>
                </a:lnTo>
                <a:lnTo>
                  <a:pt x="18068" y="60577"/>
                </a:lnTo>
                <a:lnTo>
                  <a:pt x="22525" y="60426"/>
                </a:lnTo>
                <a:lnTo>
                  <a:pt x="25279" y="59893"/>
                </a:lnTo>
                <a:lnTo>
                  <a:pt x="27986" y="58050"/>
                </a:lnTo>
                <a:lnTo>
                  <a:pt x="28307" y="55181"/>
                </a:lnTo>
                <a:lnTo>
                  <a:pt x="26946" y="52132"/>
                </a:lnTo>
                <a:lnTo>
                  <a:pt x="24213" y="53160"/>
                </a:lnTo>
                <a:lnTo>
                  <a:pt x="21672" y="53531"/>
                </a:lnTo>
                <a:lnTo>
                  <a:pt x="16920" y="51167"/>
                </a:lnTo>
                <a:lnTo>
                  <a:pt x="1559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439446" y="3823948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5" y="42379"/>
                </a:moveTo>
                <a:lnTo>
                  <a:pt x="16257" y="42923"/>
                </a:lnTo>
                <a:lnTo>
                  <a:pt x="17614" y="49377"/>
                </a:lnTo>
                <a:lnTo>
                  <a:pt x="20077" y="48790"/>
                </a:lnTo>
                <a:lnTo>
                  <a:pt x="24731" y="46469"/>
                </a:lnTo>
                <a:lnTo>
                  <a:pt x="23849" y="40194"/>
                </a:lnTo>
                <a:lnTo>
                  <a:pt x="20275" y="42379"/>
                </a:lnTo>
                <a:close/>
              </a:path>
              <a:path w="24731" h="49377">
                <a:moveTo>
                  <a:pt x="30139" y="48574"/>
                </a:moveTo>
                <a:lnTo>
                  <a:pt x="33018" y="48715"/>
                </a:lnTo>
                <a:lnTo>
                  <a:pt x="35563" y="47228"/>
                </a:lnTo>
                <a:lnTo>
                  <a:pt x="35563" y="14133"/>
                </a:lnTo>
                <a:lnTo>
                  <a:pt x="35243" y="11682"/>
                </a:lnTo>
                <a:lnTo>
                  <a:pt x="34044" y="7491"/>
                </a:lnTo>
                <a:lnTo>
                  <a:pt x="31708" y="4316"/>
                </a:lnTo>
                <a:lnTo>
                  <a:pt x="28597" y="1840"/>
                </a:lnTo>
                <a:lnTo>
                  <a:pt x="24241" y="378"/>
                </a:lnTo>
                <a:lnTo>
                  <a:pt x="21582" y="0"/>
                </a:lnTo>
                <a:lnTo>
                  <a:pt x="18472" y="0"/>
                </a:lnTo>
                <a:lnTo>
                  <a:pt x="15156" y="162"/>
                </a:lnTo>
                <a:lnTo>
                  <a:pt x="11887" y="800"/>
                </a:lnTo>
                <a:lnTo>
                  <a:pt x="9000" y="1675"/>
                </a:lnTo>
                <a:lnTo>
                  <a:pt x="5339" y="3276"/>
                </a:lnTo>
                <a:lnTo>
                  <a:pt x="2397" y="5688"/>
                </a:lnTo>
                <a:lnTo>
                  <a:pt x="2117" y="8633"/>
                </a:lnTo>
                <a:lnTo>
                  <a:pt x="4676" y="11099"/>
                </a:lnTo>
                <a:lnTo>
                  <a:pt x="7221" y="9587"/>
                </a:lnTo>
                <a:lnTo>
                  <a:pt x="10933" y="7909"/>
                </a:lnTo>
                <a:lnTo>
                  <a:pt x="14039" y="6934"/>
                </a:lnTo>
                <a:lnTo>
                  <a:pt x="17752" y="6692"/>
                </a:lnTo>
                <a:lnTo>
                  <a:pt x="21131" y="6908"/>
                </a:lnTo>
                <a:lnTo>
                  <a:pt x="24641" y="8482"/>
                </a:lnTo>
                <a:lnTo>
                  <a:pt x="26784" y="11351"/>
                </a:lnTo>
                <a:lnTo>
                  <a:pt x="27482" y="14019"/>
                </a:lnTo>
                <a:lnTo>
                  <a:pt x="27665" y="17284"/>
                </a:lnTo>
                <a:lnTo>
                  <a:pt x="27665" y="20761"/>
                </a:lnTo>
                <a:lnTo>
                  <a:pt x="18327" y="20761"/>
                </a:lnTo>
                <a:lnTo>
                  <a:pt x="15289" y="21082"/>
                </a:lnTo>
                <a:lnTo>
                  <a:pt x="12607" y="21690"/>
                </a:lnTo>
                <a:lnTo>
                  <a:pt x="9914" y="22313"/>
                </a:lnTo>
                <a:lnTo>
                  <a:pt x="5778" y="24458"/>
                </a:lnTo>
                <a:lnTo>
                  <a:pt x="2470" y="27241"/>
                </a:lnTo>
                <a:lnTo>
                  <a:pt x="488" y="30975"/>
                </a:lnTo>
                <a:lnTo>
                  <a:pt x="0" y="35698"/>
                </a:lnTo>
                <a:lnTo>
                  <a:pt x="363" y="39787"/>
                </a:lnTo>
                <a:lnTo>
                  <a:pt x="1795" y="43192"/>
                </a:lnTo>
                <a:lnTo>
                  <a:pt x="4110" y="45782"/>
                </a:lnTo>
                <a:lnTo>
                  <a:pt x="6991" y="47840"/>
                </a:lnTo>
                <a:lnTo>
                  <a:pt x="10659" y="49071"/>
                </a:lnTo>
                <a:lnTo>
                  <a:pt x="15008" y="49377"/>
                </a:lnTo>
                <a:lnTo>
                  <a:pt x="17614" y="49377"/>
                </a:lnTo>
                <a:lnTo>
                  <a:pt x="16257" y="42923"/>
                </a:lnTo>
                <a:lnTo>
                  <a:pt x="13686" y="42923"/>
                </a:lnTo>
                <a:lnTo>
                  <a:pt x="11692" y="42250"/>
                </a:lnTo>
                <a:lnTo>
                  <a:pt x="8837" y="39481"/>
                </a:lnTo>
                <a:lnTo>
                  <a:pt x="8129" y="35306"/>
                </a:lnTo>
                <a:lnTo>
                  <a:pt x="8384" y="32727"/>
                </a:lnTo>
                <a:lnTo>
                  <a:pt x="10148" y="29729"/>
                </a:lnTo>
                <a:lnTo>
                  <a:pt x="13600" y="27673"/>
                </a:lnTo>
                <a:lnTo>
                  <a:pt x="16808" y="26910"/>
                </a:lnTo>
                <a:lnTo>
                  <a:pt x="20872" y="26705"/>
                </a:lnTo>
                <a:lnTo>
                  <a:pt x="27665" y="26705"/>
                </a:lnTo>
                <a:lnTo>
                  <a:pt x="27665" y="36245"/>
                </a:lnTo>
                <a:lnTo>
                  <a:pt x="23849" y="40194"/>
                </a:lnTo>
                <a:lnTo>
                  <a:pt x="24731" y="46469"/>
                </a:lnTo>
                <a:lnTo>
                  <a:pt x="28721" y="42735"/>
                </a:lnTo>
                <a:lnTo>
                  <a:pt x="28721" y="47228"/>
                </a:lnTo>
                <a:lnTo>
                  <a:pt x="30139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488547" y="3806132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92"/>
                </a:moveTo>
                <a:lnTo>
                  <a:pt x="351" y="8178"/>
                </a:lnTo>
                <a:lnTo>
                  <a:pt x="3012" y="9881"/>
                </a:lnTo>
                <a:lnTo>
                  <a:pt x="6756" y="9881"/>
                </a:lnTo>
                <a:lnTo>
                  <a:pt x="9464" y="8128"/>
                </a:lnTo>
                <a:lnTo>
                  <a:pt x="9817" y="4888"/>
                </a:lnTo>
                <a:lnTo>
                  <a:pt x="9474" y="1713"/>
                </a:lnTo>
                <a:lnTo>
                  <a:pt x="6817" y="0"/>
                </a:lnTo>
                <a:lnTo>
                  <a:pt x="3059" y="0"/>
                </a:lnTo>
                <a:lnTo>
                  <a:pt x="351" y="1752"/>
                </a:lnTo>
                <a:lnTo>
                  <a:pt x="0" y="4992"/>
                </a:lnTo>
                <a:close/>
              </a:path>
              <a:path w="9817" h="66535">
                <a:moveTo>
                  <a:pt x="967" y="20066"/>
                </a:moveTo>
                <a:lnTo>
                  <a:pt x="967" y="64997"/>
                </a:lnTo>
                <a:lnTo>
                  <a:pt x="2987" y="66433"/>
                </a:lnTo>
                <a:lnTo>
                  <a:pt x="5716" y="66535"/>
                </a:lnTo>
                <a:lnTo>
                  <a:pt x="8909" y="64997"/>
                </a:lnTo>
                <a:lnTo>
                  <a:pt x="8909" y="20066"/>
                </a:lnTo>
                <a:lnTo>
                  <a:pt x="6889" y="18619"/>
                </a:lnTo>
                <a:lnTo>
                  <a:pt x="4140" y="18517"/>
                </a:lnTo>
                <a:lnTo>
                  <a:pt x="967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512162" y="3823952"/>
            <a:ext cx="37292" cy="48715"/>
          </a:xfrm>
          <a:custGeom>
            <a:avLst/>
            <a:gdLst/>
            <a:ahLst/>
            <a:cxnLst/>
            <a:rect l="l" t="t" r="r" b="b"/>
            <a:pathLst>
              <a:path w="37292" h="48715">
                <a:moveTo>
                  <a:pt x="29357" y="20866"/>
                </a:moveTo>
                <a:lnTo>
                  <a:pt x="29357" y="47177"/>
                </a:lnTo>
                <a:lnTo>
                  <a:pt x="31377" y="48614"/>
                </a:lnTo>
                <a:lnTo>
                  <a:pt x="34121" y="48715"/>
                </a:lnTo>
                <a:lnTo>
                  <a:pt x="37292" y="47177"/>
                </a:lnTo>
                <a:lnTo>
                  <a:pt x="37292" y="16570"/>
                </a:lnTo>
                <a:lnTo>
                  <a:pt x="37037" y="13841"/>
                </a:lnTo>
                <a:lnTo>
                  <a:pt x="36507" y="11555"/>
                </a:lnTo>
                <a:lnTo>
                  <a:pt x="35088" y="7289"/>
                </a:lnTo>
                <a:lnTo>
                  <a:pt x="32651" y="3898"/>
                </a:lnTo>
                <a:lnTo>
                  <a:pt x="29088" y="1522"/>
                </a:lnTo>
                <a:lnTo>
                  <a:pt x="24696" y="0"/>
                </a:lnTo>
                <a:lnTo>
                  <a:pt x="19331" y="0"/>
                </a:lnTo>
                <a:lnTo>
                  <a:pt x="14461" y="1965"/>
                </a:lnTo>
                <a:lnTo>
                  <a:pt x="9597" y="5356"/>
                </a:lnTo>
                <a:lnTo>
                  <a:pt x="7171" y="8190"/>
                </a:lnTo>
                <a:lnTo>
                  <a:pt x="7171" y="2246"/>
                </a:lnTo>
                <a:lnTo>
                  <a:pt x="5839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14"/>
                </a:lnTo>
                <a:lnTo>
                  <a:pt x="4752" y="48715"/>
                </a:lnTo>
                <a:lnTo>
                  <a:pt x="7945" y="47177"/>
                </a:lnTo>
                <a:lnTo>
                  <a:pt x="7945" y="15772"/>
                </a:lnTo>
                <a:lnTo>
                  <a:pt x="10111" y="12952"/>
                </a:lnTo>
                <a:lnTo>
                  <a:pt x="14190" y="9345"/>
                </a:lnTo>
                <a:lnTo>
                  <a:pt x="18166" y="7150"/>
                </a:lnTo>
                <a:lnTo>
                  <a:pt x="21708" y="7150"/>
                </a:lnTo>
                <a:lnTo>
                  <a:pt x="25391" y="8633"/>
                </a:lnTo>
                <a:lnTo>
                  <a:pt x="27838" y="11772"/>
                </a:lnTo>
                <a:lnTo>
                  <a:pt x="28782" y="14667"/>
                </a:lnTo>
                <a:lnTo>
                  <a:pt x="29357" y="18313"/>
                </a:lnTo>
                <a:lnTo>
                  <a:pt x="29357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560643" y="3823948"/>
            <a:ext cx="24728" cy="49377"/>
          </a:xfrm>
          <a:custGeom>
            <a:avLst/>
            <a:gdLst/>
            <a:ahLst/>
            <a:cxnLst/>
            <a:rect l="l" t="t" r="r" b="b"/>
            <a:pathLst>
              <a:path w="24728" h="49377">
                <a:moveTo>
                  <a:pt x="20285" y="42379"/>
                </a:moveTo>
                <a:lnTo>
                  <a:pt x="16268" y="42923"/>
                </a:lnTo>
                <a:lnTo>
                  <a:pt x="17614" y="49377"/>
                </a:lnTo>
                <a:lnTo>
                  <a:pt x="20077" y="48790"/>
                </a:lnTo>
                <a:lnTo>
                  <a:pt x="24728" y="46469"/>
                </a:lnTo>
                <a:lnTo>
                  <a:pt x="23860" y="40194"/>
                </a:lnTo>
                <a:lnTo>
                  <a:pt x="20285" y="42379"/>
                </a:lnTo>
                <a:close/>
              </a:path>
              <a:path w="24728" h="49377">
                <a:moveTo>
                  <a:pt x="30149" y="48574"/>
                </a:moveTo>
                <a:lnTo>
                  <a:pt x="33018" y="48715"/>
                </a:lnTo>
                <a:lnTo>
                  <a:pt x="35575" y="47228"/>
                </a:lnTo>
                <a:lnTo>
                  <a:pt x="35575" y="14133"/>
                </a:lnTo>
                <a:lnTo>
                  <a:pt x="35259" y="11682"/>
                </a:lnTo>
                <a:lnTo>
                  <a:pt x="34044" y="7491"/>
                </a:lnTo>
                <a:lnTo>
                  <a:pt x="31719" y="4316"/>
                </a:lnTo>
                <a:lnTo>
                  <a:pt x="28595" y="1840"/>
                </a:lnTo>
                <a:lnTo>
                  <a:pt x="24243" y="378"/>
                </a:lnTo>
                <a:lnTo>
                  <a:pt x="21596" y="0"/>
                </a:lnTo>
                <a:lnTo>
                  <a:pt x="18482" y="0"/>
                </a:lnTo>
                <a:lnTo>
                  <a:pt x="15166" y="162"/>
                </a:lnTo>
                <a:lnTo>
                  <a:pt x="11887" y="800"/>
                </a:lnTo>
                <a:lnTo>
                  <a:pt x="9010" y="1675"/>
                </a:lnTo>
                <a:lnTo>
                  <a:pt x="5349" y="3276"/>
                </a:lnTo>
                <a:lnTo>
                  <a:pt x="2407" y="5688"/>
                </a:lnTo>
                <a:lnTo>
                  <a:pt x="2117" y="8633"/>
                </a:lnTo>
                <a:lnTo>
                  <a:pt x="4672" y="11099"/>
                </a:lnTo>
                <a:lnTo>
                  <a:pt x="7232" y="9587"/>
                </a:lnTo>
                <a:lnTo>
                  <a:pt x="10933" y="7909"/>
                </a:lnTo>
                <a:lnTo>
                  <a:pt x="14051" y="6934"/>
                </a:lnTo>
                <a:lnTo>
                  <a:pt x="17752" y="6692"/>
                </a:lnTo>
                <a:lnTo>
                  <a:pt x="21128" y="6908"/>
                </a:lnTo>
                <a:lnTo>
                  <a:pt x="24653" y="8482"/>
                </a:lnTo>
                <a:lnTo>
                  <a:pt x="26798" y="11351"/>
                </a:lnTo>
                <a:lnTo>
                  <a:pt x="27496" y="14019"/>
                </a:lnTo>
                <a:lnTo>
                  <a:pt x="27680" y="17284"/>
                </a:lnTo>
                <a:lnTo>
                  <a:pt x="27680" y="20761"/>
                </a:lnTo>
                <a:lnTo>
                  <a:pt x="18338" y="20761"/>
                </a:lnTo>
                <a:lnTo>
                  <a:pt x="15299" y="21082"/>
                </a:lnTo>
                <a:lnTo>
                  <a:pt x="12621" y="21690"/>
                </a:lnTo>
                <a:lnTo>
                  <a:pt x="9914" y="22313"/>
                </a:lnTo>
                <a:lnTo>
                  <a:pt x="5778" y="24458"/>
                </a:lnTo>
                <a:lnTo>
                  <a:pt x="2484" y="27241"/>
                </a:lnTo>
                <a:lnTo>
                  <a:pt x="500" y="30975"/>
                </a:lnTo>
                <a:lnTo>
                  <a:pt x="0" y="35698"/>
                </a:lnTo>
                <a:lnTo>
                  <a:pt x="363" y="39787"/>
                </a:lnTo>
                <a:lnTo>
                  <a:pt x="1811" y="43192"/>
                </a:lnTo>
                <a:lnTo>
                  <a:pt x="4110" y="45782"/>
                </a:lnTo>
                <a:lnTo>
                  <a:pt x="6987" y="47840"/>
                </a:lnTo>
                <a:lnTo>
                  <a:pt x="10674" y="49071"/>
                </a:lnTo>
                <a:lnTo>
                  <a:pt x="15019" y="49377"/>
                </a:lnTo>
                <a:lnTo>
                  <a:pt x="17614" y="49377"/>
                </a:lnTo>
                <a:lnTo>
                  <a:pt x="16268" y="42923"/>
                </a:lnTo>
                <a:lnTo>
                  <a:pt x="13698" y="42923"/>
                </a:lnTo>
                <a:lnTo>
                  <a:pt x="11704" y="42250"/>
                </a:lnTo>
                <a:lnTo>
                  <a:pt x="8849" y="39481"/>
                </a:lnTo>
                <a:lnTo>
                  <a:pt x="8129" y="35306"/>
                </a:lnTo>
                <a:lnTo>
                  <a:pt x="8384" y="32727"/>
                </a:lnTo>
                <a:lnTo>
                  <a:pt x="10148" y="29729"/>
                </a:lnTo>
                <a:lnTo>
                  <a:pt x="13611" y="27673"/>
                </a:lnTo>
                <a:lnTo>
                  <a:pt x="16808" y="26910"/>
                </a:lnTo>
                <a:lnTo>
                  <a:pt x="20883" y="26705"/>
                </a:lnTo>
                <a:lnTo>
                  <a:pt x="27680" y="26705"/>
                </a:lnTo>
                <a:lnTo>
                  <a:pt x="27680" y="36245"/>
                </a:lnTo>
                <a:lnTo>
                  <a:pt x="23860" y="40194"/>
                </a:lnTo>
                <a:lnTo>
                  <a:pt x="24728" y="46469"/>
                </a:lnTo>
                <a:lnTo>
                  <a:pt x="28731" y="42735"/>
                </a:lnTo>
                <a:lnTo>
                  <a:pt x="28731" y="47228"/>
                </a:lnTo>
                <a:lnTo>
                  <a:pt x="30149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610719" y="3802828"/>
            <a:ext cx="39848" cy="70497"/>
          </a:xfrm>
          <a:custGeom>
            <a:avLst/>
            <a:gdLst/>
            <a:ahLst/>
            <a:cxnLst/>
            <a:rect l="l" t="t" r="r" b="b"/>
            <a:pathLst>
              <a:path w="39848" h="70497">
                <a:moveTo>
                  <a:pt x="33408" y="65901"/>
                </a:moveTo>
                <a:lnTo>
                  <a:pt x="36589" y="61504"/>
                </a:lnTo>
                <a:lnTo>
                  <a:pt x="37804" y="58851"/>
                </a:lnTo>
                <a:lnTo>
                  <a:pt x="38610" y="55741"/>
                </a:lnTo>
                <a:lnTo>
                  <a:pt x="39441" y="52627"/>
                </a:lnTo>
                <a:lnTo>
                  <a:pt x="39848" y="49124"/>
                </a:lnTo>
                <a:lnTo>
                  <a:pt x="39848" y="41976"/>
                </a:lnTo>
                <a:lnTo>
                  <a:pt x="39517" y="38886"/>
                </a:lnTo>
                <a:lnTo>
                  <a:pt x="38879" y="35942"/>
                </a:lnTo>
                <a:lnTo>
                  <a:pt x="38246" y="33018"/>
                </a:lnTo>
                <a:lnTo>
                  <a:pt x="37217" y="30466"/>
                </a:lnTo>
                <a:lnTo>
                  <a:pt x="35834" y="28295"/>
                </a:lnTo>
                <a:lnTo>
                  <a:pt x="32612" y="24371"/>
                </a:lnTo>
                <a:lnTo>
                  <a:pt x="28159" y="21769"/>
                </a:lnTo>
                <a:lnTo>
                  <a:pt x="25473" y="21120"/>
                </a:lnTo>
                <a:lnTo>
                  <a:pt x="22327" y="21120"/>
                </a:lnTo>
                <a:lnTo>
                  <a:pt x="18670" y="21527"/>
                </a:lnTo>
                <a:lnTo>
                  <a:pt x="15203" y="22797"/>
                </a:lnTo>
                <a:lnTo>
                  <a:pt x="11667" y="25069"/>
                </a:lnTo>
                <a:lnTo>
                  <a:pt x="7931" y="28511"/>
                </a:lnTo>
                <a:lnTo>
                  <a:pt x="7931" y="1601"/>
                </a:lnTo>
                <a:lnTo>
                  <a:pt x="5911" y="100"/>
                </a:lnTo>
                <a:lnTo>
                  <a:pt x="3182" y="0"/>
                </a:lnTo>
                <a:lnTo>
                  <a:pt x="0" y="1601"/>
                </a:lnTo>
                <a:lnTo>
                  <a:pt x="0" y="68301"/>
                </a:lnTo>
                <a:lnTo>
                  <a:pt x="1367" y="69684"/>
                </a:lnTo>
                <a:lnTo>
                  <a:pt x="4136" y="69836"/>
                </a:lnTo>
                <a:lnTo>
                  <a:pt x="7026" y="68301"/>
                </a:lnTo>
                <a:lnTo>
                  <a:pt x="7026" y="62815"/>
                </a:lnTo>
                <a:lnTo>
                  <a:pt x="8276" y="64173"/>
                </a:lnTo>
                <a:lnTo>
                  <a:pt x="7931" y="54913"/>
                </a:lnTo>
                <a:lnTo>
                  <a:pt x="7931" y="36996"/>
                </a:lnTo>
                <a:lnTo>
                  <a:pt x="11490" y="32856"/>
                </a:lnTo>
                <a:lnTo>
                  <a:pt x="14712" y="30163"/>
                </a:lnTo>
                <a:lnTo>
                  <a:pt x="17762" y="28662"/>
                </a:lnTo>
                <a:lnTo>
                  <a:pt x="20811" y="28219"/>
                </a:lnTo>
                <a:lnTo>
                  <a:pt x="24616" y="28717"/>
                </a:lnTo>
                <a:lnTo>
                  <a:pt x="27385" y="30746"/>
                </a:lnTo>
                <a:lnTo>
                  <a:pt x="29329" y="33756"/>
                </a:lnTo>
                <a:lnTo>
                  <a:pt x="30775" y="37337"/>
                </a:lnTo>
                <a:lnTo>
                  <a:pt x="31438" y="41669"/>
                </a:lnTo>
                <a:lnTo>
                  <a:pt x="31611" y="46191"/>
                </a:lnTo>
                <a:lnTo>
                  <a:pt x="31611" y="48286"/>
                </a:lnTo>
                <a:lnTo>
                  <a:pt x="31010" y="52401"/>
                </a:lnTo>
                <a:lnTo>
                  <a:pt x="29955" y="56300"/>
                </a:lnTo>
                <a:lnTo>
                  <a:pt x="28191" y="59589"/>
                </a:lnTo>
                <a:lnTo>
                  <a:pt x="25610" y="61901"/>
                </a:lnTo>
                <a:lnTo>
                  <a:pt x="22475" y="63398"/>
                </a:lnTo>
                <a:lnTo>
                  <a:pt x="18568" y="70346"/>
                </a:lnTo>
                <a:lnTo>
                  <a:pt x="21215" y="70497"/>
                </a:lnTo>
                <a:lnTo>
                  <a:pt x="24213" y="70497"/>
                </a:lnTo>
                <a:lnTo>
                  <a:pt x="26845" y="69914"/>
                </a:lnTo>
                <a:lnTo>
                  <a:pt x="29160" y="68745"/>
                </a:lnTo>
                <a:lnTo>
                  <a:pt x="33408" y="65901"/>
                </a:lnTo>
                <a:close/>
              </a:path>
              <a:path w="39848" h="70497">
                <a:moveTo>
                  <a:pt x="7931" y="54913"/>
                </a:moveTo>
                <a:lnTo>
                  <a:pt x="8276" y="64173"/>
                </a:lnTo>
                <a:lnTo>
                  <a:pt x="11700" y="67257"/>
                </a:lnTo>
                <a:lnTo>
                  <a:pt x="15069" y="69328"/>
                </a:lnTo>
                <a:lnTo>
                  <a:pt x="18568" y="70346"/>
                </a:lnTo>
                <a:lnTo>
                  <a:pt x="22475" y="63398"/>
                </a:lnTo>
                <a:lnTo>
                  <a:pt x="18313" y="63398"/>
                </a:lnTo>
                <a:lnTo>
                  <a:pt x="14237" y="61239"/>
                </a:lnTo>
                <a:lnTo>
                  <a:pt x="10134" y="57682"/>
                </a:lnTo>
                <a:lnTo>
                  <a:pt x="7931" y="549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662146" y="3802830"/>
            <a:ext cx="7934" cy="69837"/>
          </a:xfrm>
          <a:custGeom>
            <a:avLst/>
            <a:gdLst/>
            <a:ahLst/>
            <a:cxnLst/>
            <a:rect l="l" t="t" r="r" b="b"/>
            <a:pathLst>
              <a:path w="7934" h="69837">
                <a:moveTo>
                  <a:pt x="7934" y="68299"/>
                </a:moveTo>
                <a:lnTo>
                  <a:pt x="7934" y="1598"/>
                </a:lnTo>
                <a:lnTo>
                  <a:pt x="5914" y="101"/>
                </a:lnTo>
                <a:lnTo>
                  <a:pt x="3167" y="0"/>
                </a:lnTo>
                <a:lnTo>
                  <a:pt x="0" y="1598"/>
                </a:lnTo>
                <a:lnTo>
                  <a:pt x="0" y="68299"/>
                </a:lnTo>
                <a:lnTo>
                  <a:pt x="2019" y="69735"/>
                </a:lnTo>
                <a:lnTo>
                  <a:pt x="4737" y="69837"/>
                </a:lnTo>
                <a:lnTo>
                  <a:pt x="7934" y="682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681895" y="3823948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90" y="18489"/>
                </a:moveTo>
                <a:lnTo>
                  <a:pt x="9157" y="15048"/>
                </a:lnTo>
                <a:lnTo>
                  <a:pt x="10482" y="11898"/>
                </a:lnTo>
                <a:lnTo>
                  <a:pt x="13726" y="8370"/>
                </a:lnTo>
                <a:lnTo>
                  <a:pt x="16689" y="6833"/>
                </a:lnTo>
                <a:lnTo>
                  <a:pt x="20386" y="6437"/>
                </a:lnTo>
                <a:lnTo>
                  <a:pt x="24231" y="6437"/>
                </a:lnTo>
                <a:lnTo>
                  <a:pt x="27118" y="7683"/>
                </a:lnTo>
                <a:lnTo>
                  <a:pt x="31034" y="12611"/>
                </a:lnTo>
                <a:lnTo>
                  <a:pt x="31957" y="15988"/>
                </a:lnTo>
                <a:lnTo>
                  <a:pt x="31859" y="20318"/>
                </a:lnTo>
                <a:lnTo>
                  <a:pt x="36756" y="26366"/>
                </a:lnTo>
                <a:lnTo>
                  <a:pt x="38912" y="25538"/>
                </a:lnTo>
                <a:lnTo>
                  <a:pt x="39841" y="22759"/>
                </a:lnTo>
                <a:lnTo>
                  <a:pt x="39841" y="18352"/>
                </a:lnTo>
                <a:lnTo>
                  <a:pt x="39484" y="15581"/>
                </a:lnTo>
                <a:lnTo>
                  <a:pt x="38760" y="13017"/>
                </a:lnTo>
                <a:lnTo>
                  <a:pt x="38055" y="10440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72"/>
                </a:lnTo>
                <a:lnTo>
                  <a:pt x="24192" y="0"/>
                </a:lnTo>
                <a:lnTo>
                  <a:pt x="17621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15" y="2870"/>
                </a:lnTo>
                <a:lnTo>
                  <a:pt x="7419" y="4522"/>
                </a:lnTo>
                <a:lnTo>
                  <a:pt x="8290" y="18489"/>
                </a:lnTo>
                <a:close/>
              </a:path>
              <a:path w="39841" h="49377">
                <a:moveTo>
                  <a:pt x="8229" y="20318"/>
                </a:moveTo>
                <a:lnTo>
                  <a:pt x="8290" y="18489"/>
                </a:lnTo>
                <a:lnTo>
                  <a:pt x="7419" y="4522"/>
                </a:lnTo>
                <a:lnTo>
                  <a:pt x="3797" y="8813"/>
                </a:lnTo>
                <a:lnTo>
                  <a:pt x="2411" y="11429"/>
                </a:lnTo>
                <a:lnTo>
                  <a:pt x="1457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397" y="35596"/>
                </a:lnTo>
                <a:lnTo>
                  <a:pt x="2329" y="38657"/>
                </a:lnTo>
                <a:lnTo>
                  <a:pt x="3710" y="41212"/>
                </a:lnTo>
                <a:lnTo>
                  <a:pt x="5547" y="43243"/>
                </a:lnTo>
                <a:lnTo>
                  <a:pt x="9626" y="46800"/>
                </a:lnTo>
                <a:lnTo>
                  <a:pt x="12293" y="47830"/>
                </a:lnTo>
                <a:lnTo>
                  <a:pt x="14975" y="48855"/>
                </a:lnTo>
                <a:lnTo>
                  <a:pt x="18097" y="49377"/>
                </a:lnTo>
                <a:lnTo>
                  <a:pt x="23715" y="49377"/>
                </a:lnTo>
                <a:lnTo>
                  <a:pt x="27459" y="48896"/>
                </a:lnTo>
                <a:lnTo>
                  <a:pt x="30866" y="48221"/>
                </a:lnTo>
                <a:lnTo>
                  <a:pt x="34747" y="47026"/>
                </a:lnTo>
                <a:lnTo>
                  <a:pt x="37612" y="45137"/>
                </a:lnTo>
                <a:lnTo>
                  <a:pt x="38030" y="42480"/>
                </a:lnTo>
                <a:lnTo>
                  <a:pt x="37637" y="39752"/>
                </a:lnTo>
                <a:lnTo>
                  <a:pt x="35002" y="39813"/>
                </a:lnTo>
                <a:lnTo>
                  <a:pt x="32100" y="40996"/>
                </a:lnTo>
                <a:lnTo>
                  <a:pt x="29530" y="41807"/>
                </a:lnTo>
                <a:lnTo>
                  <a:pt x="26301" y="42505"/>
                </a:lnTo>
                <a:lnTo>
                  <a:pt x="22406" y="42685"/>
                </a:lnTo>
                <a:lnTo>
                  <a:pt x="19799" y="42685"/>
                </a:lnTo>
                <a:lnTo>
                  <a:pt x="17581" y="42303"/>
                </a:lnTo>
                <a:lnTo>
                  <a:pt x="13971" y="40766"/>
                </a:lnTo>
                <a:lnTo>
                  <a:pt x="11375" y="38239"/>
                </a:lnTo>
                <a:lnTo>
                  <a:pt x="9438" y="35104"/>
                </a:lnTo>
                <a:lnTo>
                  <a:pt x="8474" y="31114"/>
                </a:lnTo>
                <a:lnTo>
                  <a:pt x="8229" y="26366"/>
                </a:lnTo>
                <a:lnTo>
                  <a:pt x="36756" y="26366"/>
                </a:lnTo>
                <a:lnTo>
                  <a:pt x="31859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750212" y="3802485"/>
            <a:ext cx="29311" cy="70153"/>
          </a:xfrm>
          <a:custGeom>
            <a:avLst/>
            <a:gdLst/>
            <a:ahLst/>
            <a:cxnLst/>
            <a:rect l="l" t="t" r="r" b="b"/>
            <a:pathLst>
              <a:path w="29311" h="70153">
                <a:moveTo>
                  <a:pt x="15645" y="68644"/>
                </a:moveTo>
                <a:lnTo>
                  <a:pt x="15645" y="29260"/>
                </a:lnTo>
                <a:lnTo>
                  <a:pt x="25318" y="29260"/>
                </a:lnTo>
                <a:lnTo>
                  <a:pt x="26751" y="27928"/>
                </a:lnTo>
                <a:lnTo>
                  <a:pt x="26910" y="25222"/>
                </a:lnTo>
                <a:lnTo>
                  <a:pt x="25318" y="22414"/>
                </a:lnTo>
                <a:lnTo>
                  <a:pt x="15645" y="22414"/>
                </a:lnTo>
                <a:lnTo>
                  <a:pt x="15645" y="15584"/>
                </a:lnTo>
                <a:lnTo>
                  <a:pt x="15976" y="12611"/>
                </a:lnTo>
                <a:lnTo>
                  <a:pt x="17081" y="9310"/>
                </a:lnTo>
                <a:lnTo>
                  <a:pt x="19932" y="7048"/>
                </a:lnTo>
                <a:lnTo>
                  <a:pt x="22989" y="6844"/>
                </a:lnTo>
                <a:lnTo>
                  <a:pt x="26128" y="7571"/>
                </a:lnTo>
                <a:lnTo>
                  <a:pt x="28919" y="7923"/>
                </a:lnTo>
                <a:lnTo>
                  <a:pt x="29311" y="5245"/>
                </a:lnTo>
                <a:lnTo>
                  <a:pt x="29286" y="4065"/>
                </a:lnTo>
                <a:lnTo>
                  <a:pt x="27914" y="1281"/>
                </a:lnTo>
                <a:lnTo>
                  <a:pt x="24879" y="317"/>
                </a:lnTo>
                <a:lnTo>
                  <a:pt x="21610" y="0"/>
                </a:lnTo>
                <a:lnTo>
                  <a:pt x="17179" y="342"/>
                </a:lnTo>
                <a:lnTo>
                  <a:pt x="13676" y="1714"/>
                </a:lnTo>
                <a:lnTo>
                  <a:pt x="11066" y="4190"/>
                </a:lnTo>
                <a:lnTo>
                  <a:pt x="9061" y="7466"/>
                </a:lnTo>
                <a:lnTo>
                  <a:pt x="7931" y="11951"/>
                </a:lnTo>
                <a:lnTo>
                  <a:pt x="7650" y="14641"/>
                </a:lnTo>
                <a:lnTo>
                  <a:pt x="7650" y="22414"/>
                </a:lnTo>
                <a:lnTo>
                  <a:pt x="1530" y="22414"/>
                </a:lnTo>
                <a:lnTo>
                  <a:pt x="392" y="23191"/>
                </a:lnTo>
                <a:lnTo>
                  <a:pt x="0" y="25859"/>
                </a:lnTo>
                <a:lnTo>
                  <a:pt x="1530" y="29260"/>
                </a:lnTo>
                <a:lnTo>
                  <a:pt x="7650" y="29260"/>
                </a:lnTo>
                <a:lnTo>
                  <a:pt x="7650" y="68911"/>
                </a:lnTo>
                <a:lnTo>
                  <a:pt x="10223" y="70153"/>
                </a:lnTo>
                <a:lnTo>
                  <a:pt x="13060" y="70153"/>
                </a:lnTo>
                <a:lnTo>
                  <a:pt x="15645" y="686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785543" y="3824676"/>
            <a:ext cx="37357" cy="48653"/>
          </a:xfrm>
          <a:custGeom>
            <a:avLst/>
            <a:gdLst/>
            <a:ahLst/>
            <a:cxnLst/>
            <a:rect l="l" t="t" r="r" b="b"/>
            <a:pathLst>
              <a:path w="37357" h="48653">
                <a:moveTo>
                  <a:pt x="810" y="37094"/>
                </a:moveTo>
                <a:lnTo>
                  <a:pt x="2203" y="41375"/>
                </a:lnTo>
                <a:lnTo>
                  <a:pt x="4644" y="44791"/>
                </a:lnTo>
                <a:lnTo>
                  <a:pt x="8204" y="47152"/>
                </a:lnTo>
                <a:lnTo>
                  <a:pt x="12611" y="48653"/>
                </a:lnTo>
                <a:lnTo>
                  <a:pt x="17974" y="48653"/>
                </a:lnTo>
                <a:lnTo>
                  <a:pt x="22824" y="46710"/>
                </a:lnTo>
                <a:lnTo>
                  <a:pt x="27659" y="43343"/>
                </a:lnTo>
                <a:lnTo>
                  <a:pt x="30132" y="40510"/>
                </a:lnTo>
                <a:lnTo>
                  <a:pt x="30132" y="46454"/>
                </a:lnTo>
                <a:lnTo>
                  <a:pt x="31478" y="47825"/>
                </a:lnTo>
                <a:lnTo>
                  <a:pt x="34415" y="47992"/>
                </a:lnTo>
                <a:lnTo>
                  <a:pt x="37357" y="46454"/>
                </a:lnTo>
                <a:lnTo>
                  <a:pt x="37357" y="1256"/>
                </a:lnTo>
                <a:lnTo>
                  <a:pt x="34772" y="0"/>
                </a:lnTo>
                <a:lnTo>
                  <a:pt x="31907" y="0"/>
                </a:lnTo>
                <a:lnTo>
                  <a:pt x="29361" y="1522"/>
                </a:lnTo>
                <a:lnTo>
                  <a:pt x="29361" y="32929"/>
                </a:lnTo>
                <a:lnTo>
                  <a:pt x="27147" y="35747"/>
                </a:lnTo>
                <a:lnTo>
                  <a:pt x="23079" y="39354"/>
                </a:lnTo>
                <a:lnTo>
                  <a:pt x="19127" y="41554"/>
                </a:lnTo>
                <a:lnTo>
                  <a:pt x="15599" y="41554"/>
                </a:lnTo>
                <a:lnTo>
                  <a:pt x="11937" y="40017"/>
                </a:lnTo>
                <a:lnTo>
                  <a:pt x="9479" y="36929"/>
                </a:lnTo>
                <a:lnTo>
                  <a:pt x="8549" y="33997"/>
                </a:lnTo>
                <a:lnTo>
                  <a:pt x="7995" y="30312"/>
                </a:lnTo>
                <a:lnTo>
                  <a:pt x="7995" y="1256"/>
                </a:lnTo>
                <a:lnTo>
                  <a:pt x="5414" y="0"/>
                </a:lnTo>
                <a:lnTo>
                  <a:pt x="2584" y="0"/>
                </a:lnTo>
                <a:lnTo>
                  <a:pt x="0" y="1522"/>
                </a:lnTo>
                <a:lnTo>
                  <a:pt x="0" y="32039"/>
                </a:lnTo>
                <a:lnTo>
                  <a:pt x="270" y="34808"/>
                </a:lnTo>
                <a:lnTo>
                  <a:pt x="810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832040" y="3812651"/>
            <a:ext cx="28303" cy="60577"/>
          </a:xfrm>
          <a:custGeom>
            <a:avLst/>
            <a:gdLst/>
            <a:ahLst/>
            <a:cxnLst/>
            <a:rect l="l" t="t" r="r" b="b"/>
            <a:pathLst>
              <a:path w="28303" h="60577">
                <a:moveTo>
                  <a:pt x="15595" y="47242"/>
                </a:moveTo>
                <a:lnTo>
                  <a:pt x="15595" y="19088"/>
                </a:lnTo>
                <a:lnTo>
                  <a:pt x="26711" y="19088"/>
                </a:lnTo>
                <a:lnTo>
                  <a:pt x="28155" y="17766"/>
                </a:lnTo>
                <a:lnTo>
                  <a:pt x="28303" y="15062"/>
                </a:lnTo>
                <a:lnTo>
                  <a:pt x="26711" y="12244"/>
                </a:lnTo>
                <a:lnTo>
                  <a:pt x="15595" y="12244"/>
                </a:lnTo>
                <a:lnTo>
                  <a:pt x="15595" y="1563"/>
                </a:lnTo>
                <a:lnTo>
                  <a:pt x="13064" y="0"/>
                </a:lnTo>
                <a:lnTo>
                  <a:pt x="10195" y="0"/>
                </a:lnTo>
                <a:lnTo>
                  <a:pt x="7650" y="1563"/>
                </a:lnTo>
                <a:lnTo>
                  <a:pt x="7650" y="12244"/>
                </a:lnTo>
                <a:lnTo>
                  <a:pt x="1638" y="12244"/>
                </a:lnTo>
                <a:lnTo>
                  <a:pt x="439" y="13028"/>
                </a:lnTo>
                <a:lnTo>
                  <a:pt x="0" y="15695"/>
                </a:lnTo>
                <a:lnTo>
                  <a:pt x="1591" y="19088"/>
                </a:lnTo>
                <a:lnTo>
                  <a:pt x="7650" y="19088"/>
                </a:lnTo>
                <a:lnTo>
                  <a:pt x="7650" y="47941"/>
                </a:lnTo>
                <a:lnTo>
                  <a:pt x="7895" y="50191"/>
                </a:lnTo>
                <a:lnTo>
                  <a:pt x="8816" y="54025"/>
                </a:lnTo>
                <a:lnTo>
                  <a:pt x="11628" y="58089"/>
                </a:lnTo>
                <a:lnTo>
                  <a:pt x="14544" y="59651"/>
                </a:lnTo>
                <a:lnTo>
                  <a:pt x="18072" y="60577"/>
                </a:lnTo>
                <a:lnTo>
                  <a:pt x="22525" y="60426"/>
                </a:lnTo>
                <a:lnTo>
                  <a:pt x="25279" y="59893"/>
                </a:lnTo>
                <a:lnTo>
                  <a:pt x="27986" y="58050"/>
                </a:lnTo>
                <a:lnTo>
                  <a:pt x="28303" y="55181"/>
                </a:lnTo>
                <a:lnTo>
                  <a:pt x="26946" y="52132"/>
                </a:lnTo>
                <a:lnTo>
                  <a:pt x="24217" y="53160"/>
                </a:lnTo>
                <a:lnTo>
                  <a:pt x="21668" y="53531"/>
                </a:lnTo>
                <a:lnTo>
                  <a:pt x="16920" y="51167"/>
                </a:lnTo>
                <a:lnTo>
                  <a:pt x="15595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870636" y="3824676"/>
            <a:ext cx="37339" cy="48653"/>
          </a:xfrm>
          <a:custGeom>
            <a:avLst/>
            <a:gdLst/>
            <a:ahLst/>
            <a:cxnLst/>
            <a:rect l="l" t="t" r="r" b="b"/>
            <a:pathLst>
              <a:path w="37339" h="48653">
                <a:moveTo>
                  <a:pt x="795" y="37094"/>
                </a:moveTo>
                <a:lnTo>
                  <a:pt x="2202" y="41375"/>
                </a:lnTo>
                <a:lnTo>
                  <a:pt x="4639" y="44791"/>
                </a:lnTo>
                <a:lnTo>
                  <a:pt x="8204" y="47152"/>
                </a:lnTo>
                <a:lnTo>
                  <a:pt x="12595" y="48653"/>
                </a:lnTo>
                <a:lnTo>
                  <a:pt x="17970" y="48653"/>
                </a:lnTo>
                <a:lnTo>
                  <a:pt x="22809" y="46710"/>
                </a:lnTo>
                <a:lnTo>
                  <a:pt x="27658" y="43343"/>
                </a:lnTo>
                <a:lnTo>
                  <a:pt x="30128" y="40510"/>
                </a:lnTo>
                <a:lnTo>
                  <a:pt x="30128" y="46454"/>
                </a:lnTo>
                <a:lnTo>
                  <a:pt x="31474" y="47825"/>
                </a:lnTo>
                <a:lnTo>
                  <a:pt x="34415" y="47992"/>
                </a:lnTo>
                <a:lnTo>
                  <a:pt x="37339" y="46454"/>
                </a:lnTo>
                <a:lnTo>
                  <a:pt x="37339" y="1256"/>
                </a:lnTo>
                <a:lnTo>
                  <a:pt x="34757" y="0"/>
                </a:lnTo>
                <a:lnTo>
                  <a:pt x="31906" y="0"/>
                </a:lnTo>
                <a:lnTo>
                  <a:pt x="29357" y="1522"/>
                </a:lnTo>
                <a:lnTo>
                  <a:pt x="29357" y="32929"/>
                </a:lnTo>
                <a:lnTo>
                  <a:pt x="27139" y="35747"/>
                </a:lnTo>
                <a:lnTo>
                  <a:pt x="23075" y="39354"/>
                </a:lnTo>
                <a:lnTo>
                  <a:pt x="19122" y="41554"/>
                </a:lnTo>
                <a:lnTo>
                  <a:pt x="15598" y="41554"/>
                </a:lnTo>
                <a:lnTo>
                  <a:pt x="11936" y="40017"/>
                </a:lnTo>
                <a:lnTo>
                  <a:pt x="9474" y="36929"/>
                </a:lnTo>
                <a:lnTo>
                  <a:pt x="8531" y="33997"/>
                </a:lnTo>
                <a:lnTo>
                  <a:pt x="7994" y="30312"/>
                </a:lnTo>
                <a:lnTo>
                  <a:pt x="7994" y="1256"/>
                </a:lnTo>
                <a:lnTo>
                  <a:pt x="5414" y="0"/>
                </a:lnTo>
                <a:lnTo>
                  <a:pt x="2584" y="0"/>
                </a:lnTo>
                <a:lnTo>
                  <a:pt x="0" y="1522"/>
                </a:lnTo>
                <a:lnTo>
                  <a:pt x="0" y="32039"/>
                </a:lnTo>
                <a:lnTo>
                  <a:pt x="269" y="34808"/>
                </a:lnTo>
                <a:lnTo>
                  <a:pt x="795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922306" y="3823956"/>
            <a:ext cx="25300" cy="48718"/>
          </a:xfrm>
          <a:custGeom>
            <a:avLst/>
            <a:gdLst/>
            <a:ahLst/>
            <a:cxnLst/>
            <a:rect l="l" t="t" r="r" b="b"/>
            <a:pathLst>
              <a:path w="25300" h="48718">
                <a:moveTo>
                  <a:pt x="2020" y="48614"/>
                </a:moveTo>
                <a:lnTo>
                  <a:pt x="4738" y="48718"/>
                </a:lnTo>
                <a:lnTo>
                  <a:pt x="7931" y="47181"/>
                </a:lnTo>
                <a:lnTo>
                  <a:pt x="7931" y="17628"/>
                </a:lnTo>
                <a:lnTo>
                  <a:pt x="9057" y="15786"/>
                </a:lnTo>
                <a:lnTo>
                  <a:pt x="11015" y="12978"/>
                </a:lnTo>
                <a:lnTo>
                  <a:pt x="13688" y="9932"/>
                </a:lnTo>
                <a:lnTo>
                  <a:pt x="16894" y="7948"/>
                </a:lnTo>
                <a:lnTo>
                  <a:pt x="19771" y="7848"/>
                </a:lnTo>
                <a:lnTo>
                  <a:pt x="22377" y="8561"/>
                </a:lnTo>
                <a:lnTo>
                  <a:pt x="25157" y="7923"/>
                </a:lnTo>
                <a:lnTo>
                  <a:pt x="25300" y="5194"/>
                </a:lnTo>
                <a:lnTo>
                  <a:pt x="25279" y="3365"/>
                </a:lnTo>
                <a:lnTo>
                  <a:pt x="23641" y="788"/>
                </a:lnTo>
                <a:lnTo>
                  <a:pt x="20956" y="125"/>
                </a:lnTo>
                <a:lnTo>
                  <a:pt x="18068" y="0"/>
                </a:lnTo>
                <a:lnTo>
                  <a:pt x="15325" y="622"/>
                </a:lnTo>
                <a:lnTo>
                  <a:pt x="12536" y="2362"/>
                </a:lnTo>
                <a:lnTo>
                  <a:pt x="9465" y="5511"/>
                </a:lnTo>
                <a:lnTo>
                  <a:pt x="7171" y="8776"/>
                </a:lnTo>
                <a:lnTo>
                  <a:pt x="7171" y="2246"/>
                </a:lnTo>
                <a:lnTo>
                  <a:pt x="5825" y="814"/>
                </a:lnTo>
                <a:lnTo>
                  <a:pt x="2862" y="698"/>
                </a:lnTo>
                <a:lnTo>
                  <a:pt x="0" y="2246"/>
                </a:lnTo>
                <a:lnTo>
                  <a:pt x="0" y="47181"/>
                </a:lnTo>
                <a:lnTo>
                  <a:pt x="2020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953688" y="3823948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90" y="18489"/>
                </a:moveTo>
                <a:lnTo>
                  <a:pt x="9157" y="15048"/>
                </a:lnTo>
                <a:lnTo>
                  <a:pt x="10472" y="11898"/>
                </a:lnTo>
                <a:lnTo>
                  <a:pt x="13726" y="8370"/>
                </a:lnTo>
                <a:lnTo>
                  <a:pt x="16689" y="6833"/>
                </a:lnTo>
                <a:lnTo>
                  <a:pt x="20386" y="6437"/>
                </a:lnTo>
                <a:lnTo>
                  <a:pt x="24231" y="6437"/>
                </a:lnTo>
                <a:lnTo>
                  <a:pt x="27118" y="7683"/>
                </a:lnTo>
                <a:lnTo>
                  <a:pt x="31024" y="12611"/>
                </a:lnTo>
                <a:lnTo>
                  <a:pt x="31957" y="15988"/>
                </a:lnTo>
                <a:lnTo>
                  <a:pt x="31860" y="20318"/>
                </a:lnTo>
                <a:lnTo>
                  <a:pt x="36741" y="26366"/>
                </a:lnTo>
                <a:lnTo>
                  <a:pt x="38897" y="25538"/>
                </a:lnTo>
                <a:lnTo>
                  <a:pt x="39841" y="22759"/>
                </a:lnTo>
                <a:lnTo>
                  <a:pt x="39841" y="18352"/>
                </a:lnTo>
                <a:lnTo>
                  <a:pt x="39484" y="15581"/>
                </a:lnTo>
                <a:lnTo>
                  <a:pt x="38761" y="13017"/>
                </a:lnTo>
                <a:lnTo>
                  <a:pt x="38041" y="10440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72"/>
                </a:lnTo>
                <a:lnTo>
                  <a:pt x="24192" y="0"/>
                </a:lnTo>
                <a:lnTo>
                  <a:pt x="17618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15" y="2870"/>
                </a:lnTo>
                <a:lnTo>
                  <a:pt x="7419" y="4522"/>
                </a:lnTo>
                <a:lnTo>
                  <a:pt x="8290" y="18489"/>
                </a:lnTo>
                <a:close/>
              </a:path>
              <a:path w="39841" h="49377">
                <a:moveTo>
                  <a:pt x="8229" y="20318"/>
                </a:moveTo>
                <a:lnTo>
                  <a:pt x="8290" y="18489"/>
                </a:lnTo>
                <a:lnTo>
                  <a:pt x="7419" y="4522"/>
                </a:lnTo>
                <a:lnTo>
                  <a:pt x="3797" y="8813"/>
                </a:lnTo>
                <a:lnTo>
                  <a:pt x="2411" y="11429"/>
                </a:lnTo>
                <a:lnTo>
                  <a:pt x="1446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64" y="32537"/>
                </a:lnTo>
                <a:lnTo>
                  <a:pt x="1400" y="35596"/>
                </a:lnTo>
                <a:lnTo>
                  <a:pt x="2329" y="38657"/>
                </a:lnTo>
                <a:lnTo>
                  <a:pt x="3700" y="41212"/>
                </a:lnTo>
                <a:lnTo>
                  <a:pt x="5537" y="43243"/>
                </a:lnTo>
                <a:lnTo>
                  <a:pt x="9622" y="46800"/>
                </a:lnTo>
                <a:lnTo>
                  <a:pt x="12293" y="47830"/>
                </a:lnTo>
                <a:lnTo>
                  <a:pt x="14975" y="48855"/>
                </a:lnTo>
                <a:lnTo>
                  <a:pt x="18097" y="49377"/>
                </a:lnTo>
                <a:lnTo>
                  <a:pt x="23702" y="49377"/>
                </a:lnTo>
                <a:lnTo>
                  <a:pt x="27461" y="48896"/>
                </a:lnTo>
                <a:lnTo>
                  <a:pt x="30866" y="48221"/>
                </a:lnTo>
                <a:lnTo>
                  <a:pt x="34747" y="47026"/>
                </a:lnTo>
                <a:lnTo>
                  <a:pt x="37612" y="45137"/>
                </a:lnTo>
                <a:lnTo>
                  <a:pt x="38016" y="42480"/>
                </a:lnTo>
                <a:lnTo>
                  <a:pt x="37637" y="39752"/>
                </a:lnTo>
                <a:lnTo>
                  <a:pt x="34992" y="39813"/>
                </a:lnTo>
                <a:lnTo>
                  <a:pt x="32100" y="40996"/>
                </a:lnTo>
                <a:lnTo>
                  <a:pt x="29530" y="41807"/>
                </a:lnTo>
                <a:lnTo>
                  <a:pt x="26297" y="42505"/>
                </a:lnTo>
                <a:lnTo>
                  <a:pt x="22406" y="42685"/>
                </a:lnTo>
                <a:lnTo>
                  <a:pt x="19785" y="42685"/>
                </a:lnTo>
                <a:lnTo>
                  <a:pt x="17581" y="42303"/>
                </a:lnTo>
                <a:lnTo>
                  <a:pt x="13971" y="40766"/>
                </a:lnTo>
                <a:lnTo>
                  <a:pt x="11375" y="38239"/>
                </a:lnTo>
                <a:lnTo>
                  <a:pt x="9438" y="35104"/>
                </a:lnTo>
                <a:lnTo>
                  <a:pt x="8474" y="31114"/>
                </a:lnTo>
                <a:lnTo>
                  <a:pt x="8229" y="26366"/>
                </a:lnTo>
                <a:lnTo>
                  <a:pt x="36741" y="26366"/>
                </a:lnTo>
                <a:lnTo>
                  <a:pt x="31860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05448" y="3861201"/>
            <a:ext cx="10346" cy="11617"/>
          </a:xfrm>
          <a:custGeom>
            <a:avLst/>
            <a:gdLst/>
            <a:ahLst/>
            <a:cxnLst/>
            <a:rect l="l" t="t" r="r" b="b"/>
            <a:pathLst>
              <a:path w="10346" h="11617">
                <a:moveTo>
                  <a:pt x="10346" y="5727"/>
                </a:moveTo>
                <a:lnTo>
                  <a:pt x="9991" y="1905"/>
                </a:lnTo>
                <a:lnTo>
                  <a:pt x="7175" y="0"/>
                </a:lnTo>
                <a:lnTo>
                  <a:pt x="3258" y="0"/>
                </a:lnTo>
                <a:lnTo>
                  <a:pt x="392" y="1940"/>
                </a:lnTo>
                <a:lnTo>
                  <a:pt x="0" y="5890"/>
                </a:lnTo>
                <a:lnTo>
                  <a:pt x="378" y="9702"/>
                </a:lnTo>
                <a:lnTo>
                  <a:pt x="3182" y="11617"/>
                </a:lnTo>
                <a:lnTo>
                  <a:pt x="7089" y="11617"/>
                </a:lnTo>
                <a:lnTo>
                  <a:pt x="9979" y="9677"/>
                </a:lnTo>
                <a:lnTo>
                  <a:pt x="10346" y="57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523645" y="4074480"/>
            <a:ext cx="46584" cy="64847"/>
          </a:xfrm>
          <a:custGeom>
            <a:avLst/>
            <a:gdLst/>
            <a:ahLst/>
            <a:cxnLst/>
            <a:rect l="l" t="t" r="r" b="b"/>
            <a:pathLst>
              <a:path w="46584" h="64847">
                <a:moveTo>
                  <a:pt x="19223" y="63792"/>
                </a:moveTo>
                <a:lnTo>
                  <a:pt x="21852" y="64847"/>
                </a:lnTo>
                <a:lnTo>
                  <a:pt x="24753" y="64847"/>
                </a:lnTo>
                <a:lnTo>
                  <a:pt x="27435" y="63299"/>
                </a:lnTo>
                <a:lnTo>
                  <a:pt x="27435" y="7279"/>
                </a:lnTo>
                <a:lnTo>
                  <a:pt x="44942" y="7279"/>
                </a:lnTo>
                <a:lnTo>
                  <a:pt x="46181" y="6465"/>
                </a:lnTo>
                <a:lnTo>
                  <a:pt x="46584" y="3696"/>
                </a:lnTo>
                <a:lnTo>
                  <a:pt x="46584" y="3063"/>
                </a:lnTo>
                <a:lnTo>
                  <a:pt x="44942" y="0"/>
                </a:lnTo>
                <a:lnTo>
                  <a:pt x="1628" y="0"/>
                </a:lnTo>
                <a:lnTo>
                  <a:pt x="194" y="1536"/>
                </a:lnTo>
                <a:lnTo>
                  <a:pt x="0" y="4330"/>
                </a:lnTo>
                <a:lnTo>
                  <a:pt x="1628" y="7279"/>
                </a:lnTo>
                <a:lnTo>
                  <a:pt x="19159" y="7279"/>
                </a:lnTo>
                <a:lnTo>
                  <a:pt x="19223" y="637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583575" y="4090654"/>
            <a:ext cx="43304" cy="49367"/>
          </a:xfrm>
          <a:custGeom>
            <a:avLst/>
            <a:gdLst/>
            <a:ahLst/>
            <a:cxnLst/>
            <a:rect l="l" t="t" r="r" b="b"/>
            <a:pathLst>
              <a:path w="43304" h="49367">
                <a:moveTo>
                  <a:pt x="8484" y="19634"/>
                </a:moveTo>
                <a:lnTo>
                  <a:pt x="9560" y="15303"/>
                </a:lnTo>
                <a:lnTo>
                  <a:pt x="11469" y="11851"/>
                </a:lnTo>
                <a:lnTo>
                  <a:pt x="13967" y="9057"/>
                </a:lnTo>
                <a:lnTo>
                  <a:pt x="17383" y="7315"/>
                </a:lnTo>
                <a:lnTo>
                  <a:pt x="21769" y="6883"/>
                </a:lnTo>
                <a:lnTo>
                  <a:pt x="24324" y="6883"/>
                </a:lnTo>
                <a:lnTo>
                  <a:pt x="26470" y="7366"/>
                </a:lnTo>
                <a:lnTo>
                  <a:pt x="29897" y="9259"/>
                </a:lnTo>
                <a:lnTo>
                  <a:pt x="32273" y="12179"/>
                </a:lnTo>
                <a:lnTo>
                  <a:pt x="33986" y="15711"/>
                </a:lnTo>
                <a:lnTo>
                  <a:pt x="34855" y="20030"/>
                </a:lnTo>
                <a:lnTo>
                  <a:pt x="35074" y="24753"/>
                </a:lnTo>
                <a:lnTo>
                  <a:pt x="35074" y="27357"/>
                </a:lnTo>
                <a:lnTo>
                  <a:pt x="34818" y="29743"/>
                </a:lnTo>
                <a:lnTo>
                  <a:pt x="33789" y="34048"/>
                </a:lnTo>
                <a:lnTo>
                  <a:pt x="31870" y="37490"/>
                </a:lnTo>
                <a:lnTo>
                  <a:pt x="29357" y="40272"/>
                </a:lnTo>
                <a:lnTo>
                  <a:pt x="25930" y="41987"/>
                </a:lnTo>
                <a:lnTo>
                  <a:pt x="21574" y="42433"/>
                </a:lnTo>
                <a:lnTo>
                  <a:pt x="19010" y="42433"/>
                </a:lnTo>
                <a:lnTo>
                  <a:pt x="16883" y="41950"/>
                </a:lnTo>
                <a:lnTo>
                  <a:pt x="13441" y="40057"/>
                </a:lnTo>
                <a:lnTo>
                  <a:pt x="11065" y="37174"/>
                </a:lnTo>
                <a:lnTo>
                  <a:pt x="9316" y="33656"/>
                </a:lnTo>
                <a:lnTo>
                  <a:pt x="11861" y="47729"/>
                </a:lnTo>
                <a:lnTo>
                  <a:pt x="14497" y="48820"/>
                </a:lnTo>
                <a:lnTo>
                  <a:pt x="17607" y="49367"/>
                </a:lnTo>
                <a:lnTo>
                  <a:pt x="24828" y="49367"/>
                </a:lnTo>
                <a:lnTo>
                  <a:pt x="28046" y="48743"/>
                </a:lnTo>
                <a:lnTo>
                  <a:pt x="30815" y="47498"/>
                </a:lnTo>
                <a:lnTo>
                  <a:pt x="33595" y="46241"/>
                </a:lnTo>
                <a:lnTo>
                  <a:pt x="35895" y="44514"/>
                </a:lnTo>
                <a:lnTo>
                  <a:pt x="39596" y="40043"/>
                </a:lnTo>
                <a:lnTo>
                  <a:pt x="40975" y="37390"/>
                </a:lnTo>
                <a:lnTo>
                  <a:pt x="41917" y="34315"/>
                </a:lnTo>
                <a:lnTo>
                  <a:pt x="42835" y="31244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5" y="17082"/>
                </a:lnTo>
                <a:lnTo>
                  <a:pt x="41982" y="14072"/>
                </a:lnTo>
                <a:lnTo>
                  <a:pt x="41101" y="11076"/>
                </a:lnTo>
                <a:lnTo>
                  <a:pt x="39778" y="8535"/>
                </a:lnTo>
                <a:lnTo>
                  <a:pt x="38014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4" y="0"/>
                </a:lnTo>
                <a:lnTo>
                  <a:pt x="18398" y="0"/>
                </a:lnTo>
                <a:lnTo>
                  <a:pt x="15170" y="623"/>
                </a:lnTo>
                <a:lnTo>
                  <a:pt x="12401" y="1842"/>
                </a:lnTo>
                <a:lnTo>
                  <a:pt x="9658" y="3074"/>
                </a:lnTo>
                <a:lnTo>
                  <a:pt x="7343" y="4813"/>
                </a:lnTo>
                <a:lnTo>
                  <a:pt x="8434" y="29325"/>
                </a:lnTo>
                <a:lnTo>
                  <a:pt x="8225" y="24551"/>
                </a:lnTo>
                <a:lnTo>
                  <a:pt x="8225" y="21996"/>
                </a:lnTo>
                <a:lnTo>
                  <a:pt x="8484" y="19634"/>
                </a:lnTo>
                <a:close/>
              </a:path>
              <a:path w="43304" h="49367">
                <a:moveTo>
                  <a:pt x="427" y="32296"/>
                </a:moveTo>
                <a:lnTo>
                  <a:pt x="1299" y="35294"/>
                </a:lnTo>
                <a:lnTo>
                  <a:pt x="2166" y="38279"/>
                </a:lnTo>
                <a:lnTo>
                  <a:pt x="3477" y="40831"/>
                </a:lnTo>
                <a:lnTo>
                  <a:pt x="5241" y="42925"/>
                </a:lnTo>
                <a:lnTo>
                  <a:pt x="9218" y="46624"/>
                </a:lnTo>
                <a:lnTo>
                  <a:pt x="11861" y="47729"/>
                </a:lnTo>
                <a:lnTo>
                  <a:pt x="9316" y="33656"/>
                </a:lnTo>
                <a:lnTo>
                  <a:pt x="8434" y="29325"/>
                </a:lnTo>
                <a:lnTo>
                  <a:pt x="7343" y="4813"/>
                </a:lnTo>
                <a:lnTo>
                  <a:pt x="3660" y="9259"/>
                </a:lnTo>
                <a:lnTo>
                  <a:pt x="2278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2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677200" y="4069529"/>
            <a:ext cx="39852" cy="70495"/>
          </a:xfrm>
          <a:custGeom>
            <a:avLst/>
            <a:gdLst/>
            <a:ahLst/>
            <a:cxnLst/>
            <a:rect l="l" t="t" r="r" b="b"/>
            <a:pathLst>
              <a:path w="39852" h="70495">
                <a:moveTo>
                  <a:pt x="33412" y="65899"/>
                </a:moveTo>
                <a:lnTo>
                  <a:pt x="36593" y="61506"/>
                </a:lnTo>
                <a:lnTo>
                  <a:pt x="37807" y="58849"/>
                </a:lnTo>
                <a:lnTo>
                  <a:pt x="38614" y="55739"/>
                </a:lnTo>
                <a:lnTo>
                  <a:pt x="39444" y="52628"/>
                </a:lnTo>
                <a:lnTo>
                  <a:pt x="39852" y="49122"/>
                </a:lnTo>
                <a:lnTo>
                  <a:pt x="39852" y="41973"/>
                </a:lnTo>
                <a:lnTo>
                  <a:pt x="39517" y="38887"/>
                </a:lnTo>
                <a:lnTo>
                  <a:pt x="38883" y="35939"/>
                </a:lnTo>
                <a:lnTo>
                  <a:pt x="38247" y="33019"/>
                </a:lnTo>
                <a:lnTo>
                  <a:pt x="37217" y="30467"/>
                </a:lnTo>
                <a:lnTo>
                  <a:pt x="35834" y="28293"/>
                </a:lnTo>
                <a:lnTo>
                  <a:pt x="32616" y="24368"/>
                </a:lnTo>
                <a:lnTo>
                  <a:pt x="28159" y="21766"/>
                </a:lnTo>
                <a:lnTo>
                  <a:pt x="25477" y="21117"/>
                </a:lnTo>
                <a:lnTo>
                  <a:pt x="22331" y="21117"/>
                </a:lnTo>
                <a:lnTo>
                  <a:pt x="18674" y="21525"/>
                </a:lnTo>
                <a:lnTo>
                  <a:pt x="15203" y="22795"/>
                </a:lnTo>
                <a:lnTo>
                  <a:pt x="11667" y="25067"/>
                </a:lnTo>
                <a:lnTo>
                  <a:pt x="7934" y="28508"/>
                </a:lnTo>
                <a:lnTo>
                  <a:pt x="7934" y="1598"/>
                </a:lnTo>
                <a:lnTo>
                  <a:pt x="5915" y="101"/>
                </a:lnTo>
                <a:lnTo>
                  <a:pt x="3182" y="0"/>
                </a:lnTo>
                <a:lnTo>
                  <a:pt x="0" y="1598"/>
                </a:lnTo>
                <a:lnTo>
                  <a:pt x="0" y="68299"/>
                </a:lnTo>
                <a:lnTo>
                  <a:pt x="1371" y="69682"/>
                </a:lnTo>
                <a:lnTo>
                  <a:pt x="4136" y="69837"/>
                </a:lnTo>
                <a:lnTo>
                  <a:pt x="7026" y="68299"/>
                </a:lnTo>
                <a:lnTo>
                  <a:pt x="7026" y="62812"/>
                </a:lnTo>
                <a:lnTo>
                  <a:pt x="8276" y="64170"/>
                </a:lnTo>
                <a:lnTo>
                  <a:pt x="7934" y="54914"/>
                </a:lnTo>
                <a:lnTo>
                  <a:pt x="7934" y="36993"/>
                </a:lnTo>
                <a:lnTo>
                  <a:pt x="11494" y="32853"/>
                </a:lnTo>
                <a:lnTo>
                  <a:pt x="14716" y="30161"/>
                </a:lnTo>
                <a:lnTo>
                  <a:pt x="17766" y="28663"/>
                </a:lnTo>
                <a:lnTo>
                  <a:pt x="20811" y="28206"/>
                </a:lnTo>
                <a:lnTo>
                  <a:pt x="24620" y="28714"/>
                </a:lnTo>
                <a:lnTo>
                  <a:pt x="27385" y="30744"/>
                </a:lnTo>
                <a:lnTo>
                  <a:pt x="29333" y="33754"/>
                </a:lnTo>
                <a:lnTo>
                  <a:pt x="30779" y="37336"/>
                </a:lnTo>
                <a:lnTo>
                  <a:pt x="31438" y="41667"/>
                </a:lnTo>
                <a:lnTo>
                  <a:pt x="31607" y="46188"/>
                </a:lnTo>
                <a:lnTo>
                  <a:pt x="31607" y="48284"/>
                </a:lnTo>
                <a:lnTo>
                  <a:pt x="31014" y="52398"/>
                </a:lnTo>
                <a:lnTo>
                  <a:pt x="29955" y="56297"/>
                </a:lnTo>
                <a:lnTo>
                  <a:pt x="28195" y="59587"/>
                </a:lnTo>
                <a:lnTo>
                  <a:pt x="25614" y="61898"/>
                </a:lnTo>
                <a:lnTo>
                  <a:pt x="22479" y="63397"/>
                </a:lnTo>
                <a:lnTo>
                  <a:pt x="18572" y="70344"/>
                </a:lnTo>
                <a:lnTo>
                  <a:pt x="21215" y="70495"/>
                </a:lnTo>
                <a:lnTo>
                  <a:pt x="24217" y="70495"/>
                </a:lnTo>
                <a:lnTo>
                  <a:pt x="26849" y="69912"/>
                </a:lnTo>
                <a:lnTo>
                  <a:pt x="29164" y="68742"/>
                </a:lnTo>
                <a:lnTo>
                  <a:pt x="33412" y="65899"/>
                </a:lnTo>
                <a:close/>
              </a:path>
              <a:path w="39852" h="70495">
                <a:moveTo>
                  <a:pt x="7934" y="54914"/>
                </a:moveTo>
                <a:lnTo>
                  <a:pt x="8276" y="64170"/>
                </a:lnTo>
                <a:lnTo>
                  <a:pt x="11704" y="67259"/>
                </a:lnTo>
                <a:lnTo>
                  <a:pt x="15069" y="69329"/>
                </a:lnTo>
                <a:lnTo>
                  <a:pt x="18572" y="70344"/>
                </a:lnTo>
                <a:lnTo>
                  <a:pt x="22479" y="63397"/>
                </a:lnTo>
                <a:lnTo>
                  <a:pt x="18313" y="63397"/>
                </a:lnTo>
                <a:lnTo>
                  <a:pt x="14237" y="61236"/>
                </a:lnTo>
                <a:lnTo>
                  <a:pt x="10138" y="57683"/>
                </a:lnTo>
                <a:lnTo>
                  <a:pt x="7934" y="5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734296" y="4090647"/>
            <a:ext cx="39847" cy="49377"/>
          </a:xfrm>
          <a:custGeom>
            <a:avLst/>
            <a:gdLst/>
            <a:ahLst/>
            <a:cxnLst/>
            <a:rect l="l" t="t" r="r" b="b"/>
            <a:pathLst>
              <a:path w="39847" h="49377">
                <a:moveTo>
                  <a:pt x="8298" y="18493"/>
                </a:moveTo>
                <a:lnTo>
                  <a:pt x="9154" y="15052"/>
                </a:lnTo>
                <a:lnTo>
                  <a:pt x="10476" y="11902"/>
                </a:lnTo>
                <a:lnTo>
                  <a:pt x="13722" y="8370"/>
                </a:lnTo>
                <a:lnTo>
                  <a:pt x="16696" y="6833"/>
                </a:lnTo>
                <a:lnTo>
                  <a:pt x="20393" y="6441"/>
                </a:lnTo>
                <a:lnTo>
                  <a:pt x="24227" y="6441"/>
                </a:lnTo>
                <a:lnTo>
                  <a:pt x="27118" y="7686"/>
                </a:lnTo>
                <a:lnTo>
                  <a:pt x="31031" y="12611"/>
                </a:lnTo>
                <a:lnTo>
                  <a:pt x="31964" y="15991"/>
                </a:lnTo>
                <a:lnTo>
                  <a:pt x="31863" y="20322"/>
                </a:lnTo>
                <a:lnTo>
                  <a:pt x="36752" y="26366"/>
                </a:lnTo>
                <a:lnTo>
                  <a:pt x="38905" y="25542"/>
                </a:lnTo>
                <a:lnTo>
                  <a:pt x="39847" y="22759"/>
                </a:lnTo>
                <a:lnTo>
                  <a:pt x="39847" y="18352"/>
                </a:lnTo>
                <a:lnTo>
                  <a:pt x="39491" y="15585"/>
                </a:lnTo>
                <a:lnTo>
                  <a:pt x="38760" y="13018"/>
                </a:lnTo>
                <a:lnTo>
                  <a:pt x="38047" y="10440"/>
                </a:lnTo>
                <a:lnTo>
                  <a:pt x="35380" y="6275"/>
                </a:lnTo>
                <a:lnTo>
                  <a:pt x="31863" y="2833"/>
                </a:lnTo>
                <a:lnTo>
                  <a:pt x="27092" y="572"/>
                </a:lnTo>
                <a:lnTo>
                  <a:pt x="24188" y="0"/>
                </a:lnTo>
                <a:lnTo>
                  <a:pt x="17614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18" y="2874"/>
                </a:lnTo>
                <a:lnTo>
                  <a:pt x="7429" y="4522"/>
                </a:lnTo>
                <a:lnTo>
                  <a:pt x="8298" y="18493"/>
                </a:lnTo>
                <a:close/>
              </a:path>
              <a:path w="39847" h="49377">
                <a:moveTo>
                  <a:pt x="8225" y="20322"/>
                </a:moveTo>
                <a:lnTo>
                  <a:pt x="8298" y="18493"/>
                </a:lnTo>
                <a:lnTo>
                  <a:pt x="7429" y="4522"/>
                </a:lnTo>
                <a:lnTo>
                  <a:pt x="3793" y="8817"/>
                </a:lnTo>
                <a:lnTo>
                  <a:pt x="2411" y="11429"/>
                </a:lnTo>
                <a:lnTo>
                  <a:pt x="1454" y="14504"/>
                </a:lnTo>
                <a:lnTo>
                  <a:pt x="48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4" y="32537"/>
                </a:lnTo>
                <a:lnTo>
                  <a:pt x="1403" y="35600"/>
                </a:lnTo>
                <a:lnTo>
                  <a:pt x="2335" y="38661"/>
                </a:lnTo>
                <a:lnTo>
                  <a:pt x="3707" y="41212"/>
                </a:lnTo>
                <a:lnTo>
                  <a:pt x="5543" y="43243"/>
                </a:lnTo>
                <a:lnTo>
                  <a:pt x="9618" y="46800"/>
                </a:lnTo>
                <a:lnTo>
                  <a:pt x="12301" y="47830"/>
                </a:lnTo>
                <a:lnTo>
                  <a:pt x="14986" y="48859"/>
                </a:lnTo>
                <a:lnTo>
                  <a:pt x="18103" y="49377"/>
                </a:lnTo>
                <a:lnTo>
                  <a:pt x="23713" y="49377"/>
                </a:lnTo>
                <a:lnTo>
                  <a:pt x="27457" y="48896"/>
                </a:lnTo>
                <a:lnTo>
                  <a:pt x="30862" y="48223"/>
                </a:lnTo>
                <a:lnTo>
                  <a:pt x="34743" y="47030"/>
                </a:lnTo>
                <a:lnTo>
                  <a:pt x="37619" y="45137"/>
                </a:lnTo>
                <a:lnTo>
                  <a:pt x="38026" y="42484"/>
                </a:lnTo>
                <a:lnTo>
                  <a:pt x="37645" y="39752"/>
                </a:lnTo>
                <a:lnTo>
                  <a:pt x="34998" y="39817"/>
                </a:lnTo>
                <a:lnTo>
                  <a:pt x="32096" y="40996"/>
                </a:lnTo>
                <a:lnTo>
                  <a:pt x="29530" y="41810"/>
                </a:lnTo>
                <a:lnTo>
                  <a:pt x="26308" y="42509"/>
                </a:lnTo>
                <a:lnTo>
                  <a:pt x="22402" y="42685"/>
                </a:lnTo>
                <a:lnTo>
                  <a:pt x="19795" y="42685"/>
                </a:lnTo>
                <a:lnTo>
                  <a:pt x="17578" y="42303"/>
                </a:lnTo>
                <a:lnTo>
                  <a:pt x="13967" y="40766"/>
                </a:lnTo>
                <a:lnTo>
                  <a:pt x="11371" y="38239"/>
                </a:lnTo>
                <a:lnTo>
                  <a:pt x="9434" y="35104"/>
                </a:lnTo>
                <a:lnTo>
                  <a:pt x="8481" y="31114"/>
                </a:lnTo>
                <a:lnTo>
                  <a:pt x="8225" y="26366"/>
                </a:lnTo>
                <a:lnTo>
                  <a:pt x="36752" y="26366"/>
                </a:lnTo>
                <a:lnTo>
                  <a:pt x="31863" y="20322"/>
                </a:lnTo>
                <a:lnTo>
                  <a:pt x="8225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822018" y="4074476"/>
            <a:ext cx="47158" cy="64872"/>
          </a:xfrm>
          <a:custGeom>
            <a:avLst/>
            <a:gdLst/>
            <a:ahLst/>
            <a:cxnLst/>
            <a:rect l="l" t="t" r="r" b="b"/>
            <a:pathLst>
              <a:path w="47158" h="64872">
                <a:moveTo>
                  <a:pt x="38407" y="16078"/>
                </a:moveTo>
                <a:lnTo>
                  <a:pt x="38047" y="19645"/>
                </a:lnTo>
                <a:lnTo>
                  <a:pt x="36910" y="23442"/>
                </a:lnTo>
                <a:lnTo>
                  <a:pt x="34916" y="27050"/>
                </a:lnTo>
                <a:lnTo>
                  <a:pt x="31906" y="30100"/>
                </a:lnTo>
                <a:lnTo>
                  <a:pt x="29347" y="31672"/>
                </a:lnTo>
                <a:lnTo>
                  <a:pt x="32467" y="38253"/>
                </a:lnTo>
                <a:lnTo>
                  <a:pt x="36532" y="35993"/>
                </a:lnTo>
                <a:lnTo>
                  <a:pt x="40035" y="33275"/>
                </a:lnTo>
                <a:lnTo>
                  <a:pt x="42702" y="29984"/>
                </a:lnTo>
                <a:lnTo>
                  <a:pt x="44660" y="26391"/>
                </a:lnTo>
                <a:lnTo>
                  <a:pt x="46155" y="22658"/>
                </a:lnTo>
                <a:lnTo>
                  <a:pt x="46950" y="18795"/>
                </a:lnTo>
                <a:lnTo>
                  <a:pt x="47158" y="15177"/>
                </a:lnTo>
                <a:lnTo>
                  <a:pt x="46903" y="11494"/>
                </a:lnTo>
                <a:lnTo>
                  <a:pt x="45873" y="8294"/>
                </a:lnTo>
                <a:lnTo>
                  <a:pt x="43216" y="4457"/>
                </a:lnTo>
                <a:lnTo>
                  <a:pt x="40647" y="2592"/>
                </a:lnTo>
                <a:lnTo>
                  <a:pt x="37669" y="1141"/>
                </a:lnTo>
                <a:lnTo>
                  <a:pt x="34792" y="482"/>
                </a:lnTo>
                <a:lnTo>
                  <a:pt x="31121" y="64"/>
                </a:lnTo>
                <a:lnTo>
                  <a:pt x="28097" y="0"/>
                </a:lnTo>
                <a:lnTo>
                  <a:pt x="19061" y="7085"/>
                </a:lnTo>
                <a:lnTo>
                  <a:pt x="29836" y="7189"/>
                </a:lnTo>
                <a:lnTo>
                  <a:pt x="32396" y="7646"/>
                </a:lnTo>
                <a:lnTo>
                  <a:pt x="35956" y="9284"/>
                </a:lnTo>
                <a:lnTo>
                  <a:pt x="37918" y="12244"/>
                </a:lnTo>
                <a:lnTo>
                  <a:pt x="38407" y="16078"/>
                </a:lnTo>
                <a:close/>
              </a:path>
              <a:path w="47158" h="64872">
                <a:moveTo>
                  <a:pt x="5266" y="64857"/>
                </a:moveTo>
                <a:lnTo>
                  <a:pt x="8275" y="63360"/>
                </a:lnTo>
                <a:lnTo>
                  <a:pt x="12746" y="40043"/>
                </a:lnTo>
                <a:lnTo>
                  <a:pt x="24655" y="40043"/>
                </a:lnTo>
                <a:lnTo>
                  <a:pt x="27546" y="39676"/>
                </a:lnTo>
                <a:lnTo>
                  <a:pt x="32467" y="38253"/>
                </a:lnTo>
                <a:lnTo>
                  <a:pt x="29347" y="31672"/>
                </a:lnTo>
                <a:lnTo>
                  <a:pt x="26200" y="32741"/>
                </a:lnTo>
                <a:lnTo>
                  <a:pt x="21988" y="32994"/>
                </a:lnTo>
                <a:lnTo>
                  <a:pt x="14151" y="32994"/>
                </a:lnTo>
                <a:lnTo>
                  <a:pt x="19061" y="7085"/>
                </a:lnTo>
                <a:lnTo>
                  <a:pt x="28097" y="0"/>
                </a:lnTo>
                <a:lnTo>
                  <a:pt x="15831" y="0"/>
                </a:lnTo>
                <a:lnTo>
                  <a:pt x="13053" y="849"/>
                </a:lnTo>
                <a:lnTo>
                  <a:pt x="11457" y="3696"/>
                </a:lnTo>
                <a:lnTo>
                  <a:pt x="0" y="63360"/>
                </a:lnTo>
                <a:lnTo>
                  <a:pt x="2437" y="64872"/>
                </a:lnTo>
                <a:lnTo>
                  <a:pt x="5266" y="64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881252" y="4090647"/>
            <a:ext cx="43840" cy="49377"/>
          </a:xfrm>
          <a:custGeom>
            <a:avLst/>
            <a:gdLst/>
            <a:ahLst/>
            <a:cxnLst/>
            <a:rect l="l" t="t" r="r" b="b"/>
            <a:pathLst>
              <a:path w="43840" h="49377">
                <a:moveTo>
                  <a:pt x="43840" y="2199"/>
                </a:moveTo>
                <a:lnTo>
                  <a:pt x="42270" y="774"/>
                </a:lnTo>
                <a:lnTo>
                  <a:pt x="39383" y="698"/>
                </a:lnTo>
                <a:lnTo>
                  <a:pt x="36715" y="2199"/>
                </a:lnTo>
                <a:lnTo>
                  <a:pt x="35808" y="6743"/>
                </a:lnTo>
                <a:lnTo>
                  <a:pt x="34192" y="4648"/>
                </a:lnTo>
                <a:lnTo>
                  <a:pt x="30347" y="1804"/>
                </a:lnTo>
                <a:lnTo>
                  <a:pt x="25858" y="0"/>
                </a:lnTo>
                <a:lnTo>
                  <a:pt x="20152" y="0"/>
                </a:lnTo>
                <a:lnTo>
                  <a:pt x="17603" y="558"/>
                </a:lnTo>
                <a:lnTo>
                  <a:pt x="15354" y="1677"/>
                </a:lnTo>
                <a:lnTo>
                  <a:pt x="11714" y="16499"/>
                </a:lnTo>
                <a:lnTo>
                  <a:pt x="13439" y="13144"/>
                </a:lnTo>
                <a:lnTo>
                  <a:pt x="16818" y="9220"/>
                </a:lnTo>
                <a:lnTo>
                  <a:pt x="19608" y="7520"/>
                </a:lnTo>
                <a:lnTo>
                  <a:pt x="22903" y="7089"/>
                </a:lnTo>
                <a:lnTo>
                  <a:pt x="27053" y="7672"/>
                </a:lnTo>
                <a:lnTo>
                  <a:pt x="30546" y="9972"/>
                </a:lnTo>
                <a:lnTo>
                  <a:pt x="33688" y="13982"/>
                </a:lnTo>
                <a:lnTo>
                  <a:pt x="32050" y="22212"/>
                </a:lnTo>
                <a:lnTo>
                  <a:pt x="31460" y="25145"/>
                </a:lnTo>
                <a:lnTo>
                  <a:pt x="30593" y="27828"/>
                </a:lnTo>
                <a:lnTo>
                  <a:pt x="29394" y="30251"/>
                </a:lnTo>
                <a:lnTo>
                  <a:pt x="26845" y="34797"/>
                </a:lnTo>
                <a:lnTo>
                  <a:pt x="23759" y="38394"/>
                </a:lnTo>
                <a:lnTo>
                  <a:pt x="20336" y="40806"/>
                </a:lnTo>
                <a:lnTo>
                  <a:pt x="16771" y="42329"/>
                </a:lnTo>
                <a:lnTo>
                  <a:pt x="13622" y="42329"/>
                </a:lnTo>
                <a:lnTo>
                  <a:pt x="10097" y="40119"/>
                </a:lnTo>
                <a:lnTo>
                  <a:pt x="8765" y="37174"/>
                </a:lnTo>
                <a:lnTo>
                  <a:pt x="8322" y="33718"/>
                </a:lnTo>
                <a:lnTo>
                  <a:pt x="8322" y="31089"/>
                </a:lnTo>
                <a:lnTo>
                  <a:pt x="8693" y="27612"/>
                </a:lnTo>
                <a:lnTo>
                  <a:pt x="9302" y="23915"/>
                </a:lnTo>
                <a:lnTo>
                  <a:pt x="11127" y="4269"/>
                </a:lnTo>
                <a:lnTo>
                  <a:pt x="7735" y="7964"/>
                </a:lnTo>
                <a:lnTo>
                  <a:pt x="5078" y="12385"/>
                </a:lnTo>
                <a:lnTo>
                  <a:pt x="2886" y="17108"/>
                </a:lnTo>
                <a:lnTo>
                  <a:pt x="1381" y="22035"/>
                </a:lnTo>
                <a:lnTo>
                  <a:pt x="504" y="26809"/>
                </a:lnTo>
                <a:lnTo>
                  <a:pt x="0" y="31281"/>
                </a:lnTo>
                <a:lnTo>
                  <a:pt x="0" y="35180"/>
                </a:lnTo>
                <a:lnTo>
                  <a:pt x="549" y="39103"/>
                </a:lnTo>
                <a:lnTo>
                  <a:pt x="1601" y="42760"/>
                </a:lnTo>
                <a:lnTo>
                  <a:pt x="3596" y="45821"/>
                </a:lnTo>
                <a:lnTo>
                  <a:pt x="6609" y="47981"/>
                </a:lnTo>
                <a:lnTo>
                  <a:pt x="10433" y="49377"/>
                </a:lnTo>
                <a:lnTo>
                  <a:pt x="12999" y="49377"/>
                </a:lnTo>
                <a:lnTo>
                  <a:pt x="16747" y="49035"/>
                </a:lnTo>
                <a:lnTo>
                  <a:pt x="20407" y="47625"/>
                </a:lnTo>
                <a:lnTo>
                  <a:pt x="23550" y="45684"/>
                </a:lnTo>
                <a:lnTo>
                  <a:pt x="27420" y="42193"/>
                </a:lnTo>
                <a:lnTo>
                  <a:pt x="29688" y="38686"/>
                </a:lnTo>
                <a:lnTo>
                  <a:pt x="28108" y="47181"/>
                </a:lnTo>
                <a:lnTo>
                  <a:pt x="29637" y="48629"/>
                </a:lnTo>
                <a:lnTo>
                  <a:pt x="32575" y="48719"/>
                </a:lnTo>
                <a:lnTo>
                  <a:pt x="35171" y="47181"/>
                </a:lnTo>
                <a:lnTo>
                  <a:pt x="43840" y="2199"/>
                </a:lnTo>
                <a:close/>
              </a:path>
              <a:path w="43840" h="49377">
                <a:moveTo>
                  <a:pt x="11127" y="4269"/>
                </a:moveTo>
                <a:lnTo>
                  <a:pt x="9302" y="23915"/>
                </a:lnTo>
                <a:lnTo>
                  <a:pt x="10295" y="20116"/>
                </a:lnTo>
                <a:lnTo>
                  <a:pt x="11714" y="16499"/>
                </a:lnTo>
                <a:lnTo>
                  <a:pt x="15354" y="1677"/>
                </a:lnTo>
                <a:lnTo>
                  <a:pt x="11127" y="4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36577" y="4090654"/>
            <a:ext cx="35344" cy="49377"/>
          </a:xfrm>
          <a:custGeom>
            <a:avLst/>
            <a:gdLst/>
            <a:ahLst/>
            <a:cxnLst/>
            <a:rect l="l" t="t" r="r" b="b"/>
            <a:pathLst>
              <a:path w="35344" h="49377">
                <a:moveTo>
                  <a:pt x="1112" y="46022"/>
                </a:moveTo>
                <a:lnTo>
                  <a:pt x="4160" y="47764"/>
                </a:lnTo>
                <a:lnTo>
                  <a:pt x="7531" y="48790"/>
                </a:lnTo>
                <a:lnTo>
                  <a:pt x="10184" y="49248"/>
                </a:lnTo>
                <a:lnTo>
                  <a:pt x="13110" y="49377"/>
                </a:lnTo>
                <a:lnTo>
                  <a:pt x="16001" y="49377"/>
                </a:lnTo>
                <a:lnTo>
                  <a:pt x="18608" y="48955"/>
                </a:lnTo>
                <a:lnTo>
                  <a:pt x="23295" y="47332"/>
                </a:lnTo>
                <a:lnTo>
                  <a:pt x="26945" y="44740"/>
                </a:lnTo>
                <a:lnTo>
                  <a:pt x="29872" y="41565"/>
                </a:lnTo>
                <a:lnTo>
                  <a:pt x="31635" y="37541"/>
                </a:lnTo>
                <a:lnTo>
                  <a:pt x="32075" y="33044"/>
                </a:lnTo>
                <a:lnTo>
                  <a:pt x="31647" y="29210"/>
                </a:lnTo>
                <a:lnTo>
                  <a:pt x="29944" y="26452"/>
                </a:lnTo>
                <a:lnTo>
                  <a:pt x="26358" y="23303"/>
                </a:lnTo>
                <a:lnTo>
                  <a:pt x="23493" y="21790"/>
                </a:lnTo>
                <a:lnTo>
                  <a:pt x="20601" y="20408"/>
                </a:lnTo>
                <a:lnTo>
                  <a:pt x="18031" y="19011"/>
                </a:lnTo>
                <a:lnTo>
                  <a:pt x="15278" y="16470"/>
                </a:lnTo>
                <a:lnTo>
                  <a:pt x="14838" y="13028"/>
                </a:lnTo>
                <a:lnTo>
                  <a:pt x="15817" y="10248"/>
                </a:lnTo>
                <a:lnTo>
                  <a:pt x="18766" y="7426"/>
                </a:lnTo>
                <a:lnTo>
                  <a:pt x="22197" y="6386"/>
                </a:lnTo>
                <a:lnTo>
                  <a:pt x="25073" y="6386"/>
                </a:lnTo>
                <a:lnTo>
                  <a:pt x="28511" y="7211"/>
                </a:lnTo>
                <a:lnTo>
                  <a:pt x="31621" y="8737"/>
                </a:lnTo>
                <a:lnTo>
                  <a:pt x="34549" y="8622"/>
                </a:lnTo>
                <a:lnTo>
                  <a:pt x="35344" y="6019"/>
                </a:lnTo>
                <a:lnTo>
                  <a:pt x="34963" y="3149"/>
                </a:lnTo>
                <a:lnTo>
                  <a:pt x="34080" y="2411"/>
                </a:lnTo>
                <a:lnTo>
                  <a:pt x="30876" y="1051"/>
                </a:lnTo>
                <a:lnTo>
                  <a:pt x="27716" y="292"/>
                </a:lnTo>
                <a:lnTo>
                  <a:pt x="24176" y="0"/>
                </a:lnTo>
                <a:lnTo>
                  <a:pt x="21581" y="0"/>
                </a:lnTo>
                <a:lnTo>
                  <a:pt x="17077" y="1155"/>
                </a:lnTo>
                <a:lnTo>
                  <a:pt x="13125" y="2984"/>
                </a:lnTo>
                <a:lnTo>
                  <a:pt x="10072" y="5753"/>
                </a:lnTo>
                <a:lnTo>
                  <a:pt x="8067" y="9255"/>
                </a:lnTo>
                <a:lnTo>
                  <a:pt x="6803" y="13180"/>
                </a:lnTo>
                <a:lnTo>
                  <a:pt x="6803" y="17499"/>
                </a:lnTo>
                <a:lnTo>
                  <a:pt x="8092" y="20634"/>
                </a:lnTo>
                <a:lnTo>
                  <a:pt x="11249" y="24127"/>
                </a:lnTo>
                <a:lnTo>
                  <a:pt x="13895" y="25905"/>
                </a:lnTo>
                <a:lnTo>
                  <a:pt x="16857" y="27302"/>
                </a:lnTo>
                <a:lnTo>
                  <a:pt x="19489" y="28724"/>
                </a:lnTo>
                <a:lnTo>
                  <a:pt x="22636" y="31125"/>
                </a:lnTo>
                <a:lnTo>
                  <a:pt x="23896" y="34542"/>
                </a:lnTo>
                <a:lnTo>
                  <a:pt x="23295" y="37692"/>
                </a:lnTo>
                <a:lnTo>
                  <a:pt x="20601" y="41057"/>
                </a:lnTo>
                <a:lnTo>
                  <a:pt x="17016" y="42555"/>
                </a:lnTo>
                <a:lnTo>
                  <a:pt x="13747" y="42772"/>
                </a:lnTo>
                <a:lnTo>
                  <a:pt x="10147" y="42555"/>
                </a:lnTo>
                <a:lnTo>
                  <a:pt x="6410" y="41173"/>
                </a:lnTo>
                <a:lnTo>
                  <a:pt x="3390" y="39215"/>
                </a:lnTo>
                <a:lnTo>
                  <a:pt x="524" y="40525"/>
                </a:lnTo>
                <a:lnTo>
                  <a:pt x="0" y="43192"/>
                </a:lnTo>
                <a:lnTo>
                  <a:pt x="1112" y="460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983096" y="4090654"/>
            <a:ext cx="35344" cy="49377"/>
          </a:xfrm>
          <a:custGeom>
            <a:avLst/>
            <a:gdLst/>
            <a:ahLst/>
            <a:cxnLst/>
            <a:rect l="l" t="t" r="r" b="b"/>
            <a:pathLst>
              <a:path w="35344" h="49377">
                <a:moveTo>
                  <a:pt x="1116" y="46022"/>
                </a:moveTo>
                <a:lnTo>
                  <a:pt x="4161" y="47764"/>
                </a:lnTo>
                <a:lnTo>
                  <a:pt x="7527" y="48790"/>
                </a:lnTo>
                <a:lnTo>
                  <a:pt x="10198" y="49248"/>
                </a:lnTo>
                <a:lnTo>
                  <a:pt x="13111" y="49377"/>
                </a:lnTo>
                <a:lnTo>
                  <a:pt x="16001" y="49377"/>
                </a:lnTo>
                <a:lnTo>
                  <a:pt x="18623" y="48955"/>
                </a:lnTo>
                <a:lnTo>
                  <a:pt x="23299" y="47332"/>
                </a:lnTo>
                <a:lnTo>
                  <a:pt x="26960" y="44740"/>
                </a:lnTo>
                <a:lnTo>
                  <a:pt x="29876" y="41565"/>
                </a:lnTo>
                <a:lnTo>
                  <a:pt x="31636" y="37541"/>
                </a:lnTo>
                <a:lnTo>
                  <a:pt x="32078" y="33044"/>
                </a:lnTo>
                <a:lnTo>
                  <a:pt x="31647" y="29210"/>
                </a:lnTo>
                <a:lnTo>
                  <a:pt x="29959" y="26452"/>
                </a:lnTo>
                <a:lnTo>
                  <a:pt x="26358" y="23303"/>
                </a:lnTo>
                <a:lnTo>
                  <a:pt x="23497" y="21790"/>
                </a:lnTo>
                <a:lnTo>
                  <a:pt x="20605" y="20408"/>
                </a:lnTo>
                <a:lnTo>
                  <a:pt x="18032" y="19011"/>
                </a:lnTo>
                <a:lnTo>
                  <a:pt x="15278" y="16470"/>
                </a:lnTo>
                <a:lnTo>
                  <a:pt x="14838" y="13028"/>
                </a:lnTo>
                <a:lnTo>
                  <a:pt x="15817" y="10248"/>
                </a:lnTo>
                <a:lnTo>
                  <a:pt x="18770" y="7426"/>
                </a:lnTo>
                <a:lnTo>
                  <a:pt x="22197" y="6386"/>
                </a:lnTo>
                <a:lnTo>
                  <a:pt x="25073" y="6386"/>
                </a:lnTo>
                <a:lnTo>
                  <a:pt x="28515" y="7211"/>
                </a:lnTo>
                <a:lnTo>
                  <a:pt x="31621" y="8737"/>
                </a:lnTo>
                <a:lnTo>
                  <a:pt x="34563" y="8622"/>
                </a:lnTo>
                <a:lnTo>
                  <a:pt x="35344" y="6019"/>
                </a:lnTo>
                <a:lnTo>
                  <a:pt x="34966" y="3149"/>
                </a:lnTo>
                <a:lnTo>
                  <a:pt x="34084" y="2411"/>
                </a:lnTo>
                <a:lnTo>
                  <a:pt x="30877" y="1051"/>
                </a:lnTo>
                <a:lnTo>
                  <a:pt x="27720" y="292"/>
                </a:lnTo>
                <a:lnTo>
                  <a:pt x="24180" y="0"/>
                </a:lnTo>
                <a:lnTo>
                  <a:pt x="21584" y="0"/>
                </a:lnTo>
                <a:lnTo>
                  <a:pt x="17092" y="1155"/>
                </a:lnTo>
                <a:lnTo>
                  <a:pt x="13125" y="2984"/>
                </a:lnTo>
                <a:lnTo>
                  <a:pt x="10076" y="5753"/>
                </a:lnTo>
                <a:lnTo>
                  <a:pt x="8070" y="9255"/>
                </a:lnTo>
                <a:lnTo>
                  <a:pt x="6807" y="13180"/>
                </a:lnTo>
                <a:lnTo>
                  <a:pt x="6807" y="17499"/>
                </a:lnTo>
                <a:lnTo>
                  <a:pt x="8092" y="20634"/>
                </a:lnTo>
                <a:lnTo>
                  <a:pt x="11264" y="24127"/>
                </a:lnTo>
                <a:lnTo>
                  <a:pt x="13896" y="25905"/>
                </a:lnTo>
                <a:lnTo>
                  <a:pt x="16861" y="27302"/>
                </a:lnTo>
                <a:lnTo>
                  <a:pt x="19490" y="28724"/>
                </a:lnTo>
                <a:lnTo>
                  <a:pt x="22640" y="31125"/>
                </a:lnTo>
                <a:lnTo>
                  <a:pt x="23900" y="34542"/>
                </a:lnTo>
                <a:lnTo>
                  <a:pt x="23299" y="37692"/>
                </a:lnTo>
                <a:lnTo>
                  <a:pt x="20605" y="41057"/>
                </a:lnTo>
                <a:lnTo>
                  <a:pt x="17016" y="42555"/>
                </a:lnTo>
                <a:lnTo>
                  <a:pt x="13747" y="42772"/>
                </a:lnTo>
                <a:lnTo>
                  <a:pt x="10148" y="42555"/>
                </a:lnTo>
                <a:lnTo>
                  <a:pt x="6414" y="41173"/>
                </a:lnTo>
                <a:lnTo>
                  <a:pt x="3390" y="39215"/>
                </a:lnTo>
                <a:lnTo>
                  <a:pt x="525" y="40525"/>
                </a:lnTo>
                <a:lnTo>
                  <a:pt x="0" y="43192"/>
                </a:lnTo>
                <a:lnTo>
                  <a:pt x="1116" y="460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032289" y="4072827"/>
            <a:ext cx="20679" cy="66521"/>
          </a:xfrm>
          <a:custGeom>
            <a:avLst/>
            <a:gdLst/>
            <a:ahLst/>
            <a:cxnLst/>
            <a:rect l="l" t="t" r="r" b="b"/>
            <a:pathLst>
              <a:path w="20679" h="66521">
                <a:moveTo>
                  <a:pt x="20408" y="4939"/>
                </a:moveTo>
                <a:lnTo>
                  <a:pt x="20679" y="3235"/>
                </a:lnTo>
                <a:lnTo>
                  <a:pt x="18191" y="74"/>
                </a:lnTo>
                <a:lnTo>
                  <a:pt x="15548" y="0"/>
                </a:lnTo>
                <a:lnTo>
                  <a:pt x="12830" y="659"/>
                </a:lnTo>
                <a:lnTo>
                  <a:pt x="11019" y="3235"/>
                </a:lnTo>
                <a:lnTo>
                  <a:pt x="10429" y="5878"/>
                </a:lnTo>
                <a:lnTo>
                  <a:pt x="10882" y="8812"/>
                </a:lnTo>
                <a:lnTo>
                  <a:pt x="13601" y="9893"/>
                </a:lnTo>
                <a:lnTo>
                  <a:pt x="16319" y="9803"/>
                </a:lnTo>
                <a:lnTo>
                  <a:pt x="19490" y="7923"/>
                </a:lnTo>
                <a:lnTo>
                  <a:pt x="20408" y="4939"/>
                </a:lnTo>
                <a:close/>
              </a:path>
              <a:path w="20679" h="66521">
                <a:moveTo>
                  <a:pt x="5080" y="66521"/>
                </a:moveTo>
                <a:lnTo>
                  <a:pt x="7934" y="64997"/>
                </a:lnTo>
                <a:lnTo>
                  <a:pt x="16564" y="20065"/>
                </a:lnTo>
                <a:lnTo>
                  <a:pt x="14300" y="18554"/>
                </a:lnTo>
                <a:lnTo>
                  <a:pt x="11437" y="18554"/>
                </a:lnTo>
                <a:lnTo>
                  <a:pt x="8618" y="20065"/>
                </a:lnTo>
                <a:lnTo>
                  <a:pt x="0" y="64997"/>
                </a:lnTo>
                <a:lnTo>
                  <a:pt x="2214" y="66521"/>
                </a:lnTo>
                <a:lnTo>
                  <a:pt x="5080" y="665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064136" y="4125560"/>
            <a:ext cx="14864" cy="48996"/>
          </a:xfrm>
          <a:custGeom>
            <a:avLst/>
            <a:gdLst/>
            <a:ahLst/>
            <a:cxnLst/>
            <a:rect l="l" t="t" r="r" b="b"/>
            <a:pathLst>
              <a:path w="14864" h="48996">
                <a:moveTo>
                  <a:pt x="11753" y="14086"/>
                </a:moveTo>
                <a:lnTo>
                  <a:pt x="14864" y="7368"/>
                </a:lnTo>
                <a:lnTo>
                  <a:pt x="11346" y="5666"/>
                </a:lnTo>
                <a:lnTo>
                  <a:pt x="9204" y="2656"/>
                </a:lnTo>
                <a:lnTo>
                  <a:pt x="8510" y="0"/>
                </a:lnTo>
                <a:lnTo>
                  <a:pt x="7358" y="12548"/>
                </a:lnTo>
                <a:lnTo>
                  <a:pt x="11753" y="14086"/>
                </a:lnTo>
                <a:close/>
              </a:path>
              <a:path w="14864" h="48996">
                <a:moveTo>
                  <a:pt x="0" y="-2664"/>
                </a:moveTo>
                <a:lnTo>
                  <a:pt x="0" y="25"/>
                </a:lnTo>
                <a:lnTo>
                  <a:pt x="341" y="2451"/>
                </a:lnTo>
                <a:lnTo>
                  <a:pt x="1687" y="6706"/>
                </a:lnTo>
                <a:lnTo>
                  <a:pt x="4138" y="9972"/>
                </a:lnTo>
                <a:lnTo>
                  <a:pt x="7358" y="12548"/>
                </a:lnTo>
                <a:lnTo>
                  <a:pt x="8510" y="0"/>
                </a:lnTo>
                <a:lnTo>
                  <a:pt x="8322" y="-3161"/>
                </a:lnTo>
                <a:lnTo>
                  <a:pt x="8470" y="-6934"/>
                </a:lnTo>
                <a:lnTo>
                  <a:pt x="9046" y="-10817"/>
                </a:lnTo>
                <a:lnTo>
                  <a:pt x="10086" y="-14565"/>
                </a:lnTo>
                <a:lnTo>
                  <a:pt x="11432" y="-18148"/>
                </a:lnTo>
                <a:lnTo>
                  <a:pt x="13258" y="-21409"/>
                </a:lnTo>
                <a:lnTo>
                  <a:pt x="15572" y="-24051"/>
                </a:lnTo>
                <a:lnTo>
                  <a:pt x="18219" y="-26222"/>
                </a:lnTo>
                <a:lnTo>
                  <a:pt x="21351" y="-27659"/>
                </a:lnTo>
                <a:lnTo>
                  <a:pt x="25022" y="-28026"/>
                </a:lnTo>
                <a:lnTo>
                  <a:pt x="28356" y="-27759"/>
                </a:lnTo>
                <a:lnTo>
                  <a:pt x="31917" y="-26060"/>
                </a:lnTo>
                <a:lnTo>
                  <a:pt x="34048" y="-23112"/>
                </a:lnTo>
                <a:lnTo>
                  <a:pt x="34721" y="-20444"/>
                </a:lnTo>
                <a:lnTo>
                  <a:pt x="34890" y="-17283"/>
                </a:lnTo>
                <a:lnTo>
                  <a:pt x="34743" y="-13525"/>
                </a:lnTo>
                <a:lnTo>
                  <a:pt x="34166" y="-9662"/>
                </a:lnTo>
                <a:lnTo>
                  <a:pt x="33126" y="-5904"/>
                </a:lnTo>
                <a:lnTo>
                  <a:pt x="31780" y="-2286"/>
                </a:lnTo>
                <a:lnTo>
                  <a:pt x="29959" y="967"/>
                </a:lnTo>
                <a:lnTo>
                  <a:pt x="27644" y="3622"/>
                </a:lnTo>
                <a:lnTo>
                  <a:pt x="25008" y="5831"/>
                </a:lnTo>
                <a:lnTo>
                  <a:pt x="21902" y="7264"/>
                </a:lnTo>
                <a:lnTo>
                  <a:pt x="18190" y="7621"/>
                </a:lnTo>
                <a:lnTo>
                  <a:pt x="14864" y="7368"/>
                </a:lnTo>
                <a:lnTo>
                  <a:pt x="11753" y="14086"/>
                </a:lnTo>
                <a:lnTo>
                  <a:pt x="14385" y="14467"/>
                </a:lnTo>
                <a:lnTo>
                  <a:pt x="20447" y="14467"/>
                </a:lnTo>
                <a:lnTo>
                  <a:pt x="23150" y="14010"/>
                </a:lnTo>
                <a:lnTo>
                  <a:pt x="28011" y="12167"/>
                </a:lnTo>
                <a:lnTo>
                  <a:pt x="32075" y="9373"/>
                </a:lnTo>
                <a:lnTo>
                  <a:pt x="35650" y="5968"/>
                </a:lnTo>
                <a:lnTo>
                  <a:pt x="38465" y="1777"/>
                </a:lnTo>
                <a:lnTo>
                  <a:pt x="40546" y="-2829"/>
                </a:lnTo>
                <a:lnTo>
                  <a:pt x="42141" y="-7682"/>
                </a:lnTo>
                <a:lnTo>
                  <a:pt x="42590" y="-10246"/>
                </a:lnTo>
                <a:lnTo>
                  <a:pt x="43033" y="-12801"/>
                </a:lnTo>
                <a:lnTo>
                  <a:pt x="43263" y="-17777"/>
                </a:lnTo>
                <a:lnTo>
                  <a:pt x="43263" y="-20444"/>
                </a:lnTo>
                <a:lnTo>
                  <a:pt x="42926" y="-22834"/>
                </a:lnTo>
                <a:lnTo>
                  <a:pt x="41579" y="-27100"/>
                </a:lnTo>
                <a:lnTo>
                  <a:pt x="39103" y="-30363"/>
                </a:lnTo>
                <a:lnTo>
                  <a:pt x="35859" y="-32943"/>
                </a:lnTo>
                <a:lnTo>
                  <a:pt x="31462" y="-34505"/>
                </a:lnTo>
                <a:lnTo>
                  <a:pt x="28831" y="-34909"/>
                </a:lnTo>
                <a:lnTo>
                  <a:pt x="22773" y="-34909"/>
                </a:lnTo>
                <a:lnTo>
                  <a:pt x="20066" y="-34452"/>
                </a:lnTo>
                <a:lnTo>
                  <a:pt x="15217" y="-32612"/>
                </a:lnTo>
                <a:lnTo>
                  <a:pt x="11151" y="-29804"/>
                </a:lnTo>
                <a:lnTo>
                  <a:pt x="7588" y="-26413"/>
                </a:lnTo>
                <a:lnTo>
                  <a:pt x="4787" y="-22186"/>
                </a:lnTo>
                <a:lnTo>
                  <a:pt x="2692" y="-17575"/>
                </a:lnTo>
                <a:lnTo>
                  <a:pt x="1079" y="-12762"/>
                </a:lnTo>
                <a:lnTo>
                  <a:pt x="647" y="-10195"/>
                </a:lnTo>
                <a:lnTo>
                  <a:pt x="222" y="-7632"/>
                </a:lnTo>
                <a:lnTo>
                  <a:pt x="0" y="-2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122283" y="4090654"/>
            <a:ext cx="42299" cy="48690"/>
          </a:xfrm>
          <a:custGeom>
            <a:avLst/>
            <a:gdLst/>
            <a:ahLst/>
            <a:cxnLst/>
            <a:rect l="l" t="t" r="r" b="b"/>
            <a:pathLst>
              <a:path w="42299" h="48690">
                <a:moveTo>
                  <a:pt x="42299" y="12179"/>
                </a:moveTo>
                <a:lnTo>
                  <a:pt x="42299" y="10576"/>
                </a:lnTo>
                <a:lnTo>
                  <a:pt x="41713" y="7592"/>
                </a:lnTo>
                <a:lnTo>
                  <a:pt x="40683" y="4838"/>
                </a:lnTo>
                <a:lnTo>
                  <a:pt x="37720" y="1699"/>
                </a:lnTo>
                <a:lnTo>
                  <a:pt x="34841" y="327"/>
                </a:lnTo>
                <a:lnTo>
                  <a:pt x="30887" y="0"/>
                </a:lnTo>
                <a:lnTo>
                  <a:pt x="27043" y="341"/>
                </a:lnTo>
                <a:lnTo>
                  <a:pt x="23421" y="1750"/>
                </a:lnTo>
                <a:lnTo>
                  <a:pt x="20250" y="3693"/>
                </a:lnTo>
                <a:lnTo>
                  <a:pt x="16355" y="7185"/>
                </a:lnTo>
                <a:lnTo>
                  <a:pt x="13996" y="10782"/>
                </a:lnTo>
                <a:lnTo>
                  <a:pt x="15634" y="2195"/>
                </a:lnTo>
                <a:lnTo>
                  <a:pt x="14114" y="774"/>
                </a:lnTo>
                <a:lnTo>
                  <a:pt x="11263" y="723"/>
                </a:lnTo>
                <a:lnTo>
                  <a:pt x="8704" y="2195"/>
                </a:lnTo>
                <a:lnTo>
                  <a:pt x="0" y="47177"/>
                </a:lnTo>
                <a:lnTo>
                  <a:pt x="2203" y="48690"/>
                </a:lnTo>
                <a:lnTo>
                  <a:pt x="5068" y="48690"/>
                </a:lnTo>
                <a:lnTo>
                  <a:pt x="7931" y="47177"/>
                </a:lnTo>
                <a:lnTo>
                  <a:pt x="11789" y="27111"/>
                </a:lnTo>
                <a:lnTo>
                  <a:pt x="12329" y="24243"/>
                </a:lnTo>
                <a:lnTo>
                  <a:pt x="13211" y="21588"/>
                </a:lnTo>
                <a:lnTo>
                  <a:pt x="15609" y="16686"/>
                </a:lnTo>
                <a:lnTo>
                  <a:pt x="18500" y="12801"/>
                </a:lnTo>
                <a:lnTo>
                  <a:pt x="21671" y="9626"/>
                </a:lnTo>
                <a:lnTo>
                  <a:pt x="25232" y="7592"/>
                </a:lnTo>
                <a:lnTo>
                  <a:pt x="28684" y="7085"/>
                </a:lnTo>
                <a:lnTo>
                  <a:pt x="32859" y="8953"/>
                </a:lnTo>
                <a:lnTo>
                  <a:pt x="34109" y="11847"/>
                </a:lnTo>
                <a:lnTo>
                  <a:pt x="33983" y="16419"/>
                </a:lnTo>
                <a:lnTo>
                  <a:pt x="33534" y="19418"/>
                </a:lnTo>
                <a:lnTo>
                  <a:pt x="28195" y="47177"/>
                </a:lnTo>
                <a:lnTo>
                  <a:pt x="30448" y="48690"/>
                </a:lnTo>
                <a:lnTo>
                  <a:pt x="33310" y="48690"/>
                </a:lnTo>
                <a:lnTo>
                  <a:pt x="36128" y="47177"/>
                </a:lnTo>
                <a:lnTo>
                  <a:pt x="41565" y="19123"/>
                </a:lnTo>
                <a:lnTo>
                  <a:pt x="42101" y="15621"/>
                </a:lnTo>
                <a:lnTo>
                  <a:pt x="42299" y="12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181809" y="4090647"/>
            <a:ext cx="43844" cy="49377"/>
          </a:xfrm>
          <a:custGeom>
            <a:avLst/>
            <a:gdLst/>
            <a:ahLst/>
            <a:cxnLst/>
            <a:rect l="l" t="t" r="r" b="b"/>
            <a:pathLst>
              <a:path w="43844" h="49377">
                <a:moveTo>
                  <a:pt x="43844" y="2199"/>
                </a:moveTo>
                <a:lnTo>
                  <a:pt x="42278" y="774"/>
                </a:lnTo>
                <a:lnTo>
                  <a:pt x="39387" y="698"/>
                </a:lnTo>
                <a:lnTo>
                  <a:pt x="36715" y="2199"/>
                </a:lnTo>
                <a:lnTo>
                  <a:pt x="35812" y="6743"/>
                </a:lnTo>
                <a:lnTo>
                  <a:pt x="34206" y="4648"/>
                </a:lnTo>
                <a:lnTo>
                  <a:pt x="30351" y="1804"/>
                </a:lnTo>
                <a:lnTo>
                  <a:pt x="25858" y="0"/>
                </a:lnTo>
                <a:lnTo>
                  <a:pt x="20152" y="0"/>
                </a:lnTo>
                <a:lnTo>
                  <a:pt x="17607" y="558"/>
                </a:lnTo>
                <a:lnTo>
                  <a:pt x="15353" y="1677"/>
                </a:lnTo>
                <a:lnTo>
                  <a:pt x="11717" y="16499"/>
                </a:lnTo>
                <a:lnTo>
                  <a:pt x="13445" y="13144"/>
                </a:lnTo>
                <a:lnTo>
                  <a:pt x="16822" y="9220"/>
                </a:lnTo>
                <a:lnTo>
                  <a:pt x="19616" y="7520"/>
                </a:lnTo>
                <a:lnTo>
                  <a:pt x="22909" y="7089"/>
                </a:lnTo>
                <a:lnTo>
                  <a:pt x="27061" y="7672"/>
                </a:lnTo>
                <a:lnTo>
                  <a:pt x="30546" y="9972"/>
                </a:lnTo>
                <a:lnTo>
                  <a:pt x="33695" y="13982"/>
                </a:lnTo>
                <a:lnTo>
                  <a:pt x="32053" y="22212"/>
                </a:lnTo>
                <a:lnTo>
                  <a:pt x="31478" y="25145"/>
                </a:lnTo>
                <a:lnTo>
                  <a:pt x="30595" y="27828"/>
                </a:lnTo>
                <a:lnTo>
                  <a:pt x="29408" y="30251"/>
                </a:lnTo>
                <a:lnTo>
                  <a:pt x="26851" y="34797"/>
                </a:lnTo>
                <a:lnTo>
                  <a:pt x="23778" y="38394"/>
                </a:lnTo>
                <a:lnTo>
                  <a:pt x="20336" y="40806"/>
                </a:lnTo>
                <a:lnTo>
                  <a:pt x="16786" y="42329"/>
                </a:lnTo>
                <a:lnTo>
                  <a:pt x="13639" y="42329"/>
                </a:lnTo>
                <a:lnTo>
                  <a:pt x="10105" y="40119"/>
                </a:lnTo>
                <a:lnTo>
                  <a:pt x="8765" y="37174"/>
                </a:lnTo>
                <a:lnTo>
                  <a:pt x="8341" y="33718"/>
                </a:lnTo>
                <a:lnTo>
                  <a:pt x="8341" y="31089"/>
                </a:lnTo>
                <a:lnTo>
                  <a:pt x="8693" y="27612"/>
                </a:lnTo>
                <a:lnTo>
                  <a:pt x="7739" y="7964"/>
                </a:lnTo>
                <a:lnTo>
                  <a:pt x="5082" y="12385"/>
                </a:lnTo>
                <a:lnTo>
                  <a:pt x="2890" y="17108"/>
                </a:lnTo>
                <a:lnTo>
                  <a:pt x="1385" y="22035"/>
                </a:lnTo>
                <a:lnTo>
                  <a:pt x="514" y="26809"/>
                </a:lnTo>
                <a:lnTo>
                  <a:pt x="0" y="31281"/>
                </a:lnTo>
                <a:lnTo>
                  <a:pt x="0" y="35180"/>
                </a:lnTo>
                <a:lnTo>
                  <a:pt x="561" y="39103"/>
                </a:lnTo>
                <a:lnTo>
                  <a:pt x="1605" y="42760"/>
                </a:lnTo>
                <a:lnTo>
                  <a:pt x="3599" y="45821"/>
                </a:lnTo>
                <a:lnTo>
                  <a:pt x="6626" y="47981"/>
                </a:lnTo>
                <a:lnTo>
                  <a:pt x="10431" y="49377"/>
                </a:lnTo>
                <a:lnTo>
                  <a:pt x="13002" y="49377"/>
                </a:lnTo>
                <a:lnTo>
                  <a:pt x="16750" y="49035"/>
                </a:lnTo>
                <a:lnTo>
                  <a:pt x="20411" y="47625"/>
                </a:lnTo>
                <a:lnTo>
                  <a:pt x="23568" y="45684"/>
                </a:lnTo>
                <a:lnTo>
                  <a:pt x="27438" y="42193"/>
                </a:lnTo>
                <a:lnTo>
                  <a:pt x="29702" y="38686"/>
                </a:lnTo>
                <a:lnTo>
                  <a:pt x="28111" y="47181"/>
                </a:lnTo>
                <a:lnTo>
                  <a:pt x="29653" y="48629"/>
                </a:lnTo>
                <a:lnTo>
                  <a:pt x="32579" y="48719"/>
                </a:lnTo>
                <a:lnTo>
                  <a:pt x="35186" y="47181"/>
                </a:lnTo>
                <a:lnTo>
                  <a:pt x="43844" y="2199"/>
                </a:lnTo>
                <a:close/>
              </a:path>
              <a:path w="43844" h="49377">
                <a:moveTo>
                  <a:pt x="11130" y="4269"/>
                </a:moveTo>
                <a:lnTo>
                  <a:pt x="7739" y="7964"/>
                </a:lnTo>
                <a:lnTo>
                  <a:pt x="8693" y="27612"/>
                </a:lnTo>
                <a:lnTo>
                  <a:pt x="9305" y="23915"/>
                </a:lnTo>
                <a:lnTo>
                  <a:pt x="10299" y="20116"/>
                </a:lnTo>
                <a:lnTo>
                  <a:pt x="11717" y="16499"/>
                </a:lnTo>
                <a:lnTo>
                  <a:pt x="15353" y="1677"/>
                </a:lnTo>
                <a:lnTo>
                  <a:pt x="11130" y="4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242771" y="4079361"/>
            <a:ext cx="28637" cy="60566"/>
          </a:xfrm>
          <a:custGeom>
            <a:avLst/>
            <a:gdLst/>
            <a:ahLst/>
            <a:cxnLst/>
            <a:rect l="l" t="t" r="r" b="b"/>
            <a:pathLst>
              <a:path w="28637" h="60566">
                <a:moveTo>
                  <a:pt x="1065" y="19072"/>
                </a:moveTo>
                <a:lnTo>
                  <a:pt x="7076" y="19072"/>
                </a:lnTo>
                <a:lnTo>
                  <a:pt x="2227" y="44348"/>
                </a:lnTo>
                <a:lnTo>
                  <a:pt x="1874" y="46367"/>
                </a:lnTo>
                <a:lnTo>
                  <a:pt x="1518" y="49438"/>
                </a:lnTo>
                <a:lnTo>
                  <a:pt x="1493" y="52069"/>
                </a:lnTo>
                <a:lnTo>
                  <a:pt x="2156" y="54899"/>
                </a:lnTo>
                <a:lnTo>
                  <a:pt x="4150" y="58089"/>
                </a:lnTo>
                <a:lnTo>
                  <a:pt x="7468" y="59954"/>
                </a:lnTo>
                <a:lnTo>
                  <a:pt x="10335" y="60566"/>
                </a:lnTo>
                <a:lnTo>
                  <a:pt x="14373" y="60411"/>
                </a:lnTo>
                <a:lnTo>
                  <a:pt x="17179" y="59803"/>
                </a:lnTo>
                <a:lnTo>
                  <a:pt x="20079" y="57707"/>
                </a:lnTo>
                <a:lnTo>
                  <a:pt x="20864" y="54850"/>
                </a:lnTo>
                <a:lnTo>
                  <a:pt x="19616" y="52195"/>
                </a:lnTo>
                <a:lnTo>
                  <a:pt x="17016" y="53146"/>
                </a:lnTo>
                <a:lnTo>
                  <a:pt x="14104" y="53517"/>
                </a:lnTo>
                <a:lnTo>
                  <a:pt x="11457" y="53135"/>
                </a:lnTo>
                <a:lnTo>
                  <a:pt x="9733" y="50317"/>
                </a:lnTo>
                <a:lnTo>
                  <a:pt x="9784" y="47343"/>
                </a:lnTo>
                <a:lnTo>
                  <a:pt x="10212" y="44132"/>
                </a:lnTo>
                <a:lnTo>
                  <a:pt x="15072" y="19072"/>
                </a:lnTo>
                <a:lnTo>
                  <a:pt x="26139" y="19072"/>
                </a:lnTo>
                <a:lnTo>
                  <a:pt x="28173" y="16814"/>
                </a:lnTo>
                <a:lnTo>
                  <a:pt x="28637" y="14032"/>
                </a:lnTo>
                <a:lnTo>
                  <a:pt x="27434" y="12228"/>
                </a:lnTo>
                <a:lnTo>
                  <a:pt x="16369" y="12228"/>
                </a:lnTo>
                <a:lnTo>
                  <a:pt x="18439" y="1562"/>
                </a:lnTo>
                <a:lnTo>
                  <a:pt x="16184" y="0"/>
                </a:lnTo>
                <a:lnTo>
                  <a:pt x="13355" y="0"/>
                </a:lnTo>
                <a:lnTo>
                  <a:pt x="10504" y="1562"/>
                </a:lnTo>
                <a:lnTo>
                  <a:pt x="8434" y="12228"/>
                </a:lnTo>
                <a:lnTo>
                  <a:pt x="2360" y="12228"/>
                </a:lnTo>
                <a:lnTo>
                  <a:pt x="734" y="13614"/>
                </a:lnTo>
                <a:lnTo>
                  <a:pt x="0" y="16469"/>
                </a:lnTo>
                <a:lnTo>
                  <a:pt x="1065" y="190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283231" y="4090654"/>
            <a:ext cx="40820" cy="49377"/>
          </a:xfrm>
          <a:custGeom>
            <a:avLst/>
            <a:gdLst/>
            <a:ahLst/>
            <a:cxnLst/>
            <a:rect l="l" t="t" r="r" b="b"/>
            <a:pathLst>
              <a:path w="40820" h="49377">
                <a:moveTo>
                  <a:pt x="1004" y="23403"/>
                </a:moveTo>
                <a:lnTo>
                  <a:pt x="209" y="28357"/>
                </a:lnTo>
                <a:lnTo>
                  <a:pt x="0" y="32839"/>
                </a:lnTo>
                <a:lnTo>
                  <a:pt x="0" y="35647"/>
                </a:lnTo>
                <a:lnTo>
                  <a:pt x="1065" y="40129"/>
                </a:lnTo>
                <a:lnTo>
                  <a:pt x="2829" y="43916"/>
                </a:lnTo>
                <a:lnTo>
                  <a:pt x="5692" y="46685"/>
                </a:lnTo>
                <a:lnTo>
                  <a:pt x="9626" y="48373"/>
                </a:lnTo>
                <a:lnTo>
                  <a:pt x="14274" y="49377"/>
                </a:lnTo>
                <a:lnTo>
                  <a:pt x="18731" y="49377"/>
                </a:lnTo>
                <a:lnTo>
                  <a:pt x="21953" y="49071"/>
                </a:lnTo>
                <a:lnTo>
                  <a:pt x="25027" y="48614"/>
                </a:lnTo>
                <a:lnTo>
                  <a:pt x="28883" y="47635"/>
                </a:lnTo>
                <a:lnTo>
                  <a:pt x="32162" y="45780"/>
                </a:lnTo>
                <a:lnTo>
                  <a:pt x="33242" y="43127"/>
                </a:lnTo>
                <a:lnTo>
                  <a:pt x="31036" y="40208"/>
                </a:lnTo>
                <a:lnTo>
                  <a:pt x="28087" y="41234"/>
                </a:lnTo>
                <a:lnTo>
                  <a:pt x="25466" y="41946"/>
                </a:lnTo>
                <a:lnTo>
                  <a:pt x="22198" y="42580"/>
                </a:lnTo>
                <a:lnTo>
                  <a:pt x="18291" y="42721"/>
                </a:lnTo>
                <a:lnTo>
                  <a:pt x="14731" y="42721"/>
                </a:lnTo>
                <a:lnTo>
                  <a:pt x="12157" y="41846"/>
                </a:lnTo>
                <a:lnTo>
                  <a:pt x="8975" y="38326"/>
                </a:lnTo>
                <a:lnTo>
                  <a:pt x="8190" y="35773"/>
                </a:lnTo>
                <a:lnTo>
                  <a:pt x="8312" y="29552"/>
                </a:lnTo>
                <a:lnTo>
                  <a:pt x="8766" y="26352"/>
                </a:lnTo>
                <a:lnTo>
                  <a:pt x="18623" y="26352"/>
                </a:lnTo>
                <a:lnTo>
                  <a:pt x="15073" y="20369"/>
                </a:lnTo>
                <a:lnTo>
                  <a:pt x="10162" y="20369"/>
                </a:lnTo>
                <a:lnTo>
                  <a:pt x="11422" y="16725"/>
                </a:lnTo>
                <a:lnTo>
                  <a:pt x="10811" y="5637"/>
                </a:lnTo>
                <a:lnTo>
                  <a:pt x="7261" y="9295"/>
                </a:lnTo>
                <a:lnTo>
                  <a:pt x="4497" y="13766"/>
                </a:lnTo>
                <a:lnTo>
                  <a:pt x="2509" y="18515"/>
                </a:lnTo>
                <a:lnTo>
                  <a:pt x="1004" y="23403"/>
                </a:lnTo>
                <a:close/>
              </a:path>
              <a:path w="40820" h="49377">
                <a:moveTo>
                  <a:pt x="15476" y="10627"/>
                </a:moveTo>
                <a:lnTo>
                  <a:pt x="18133" y="8355"/>
                </a:lnTo>
                <a:lnTo>
                  <a:pt x="21341" y="6858"/>
                </a:lnTo>
                <a:lnTo>
                  <a:pt x="25269" y="6487"/>
                </a:lnTo>
                <a:lnTo>
                  <a:pt x="29470" y="7009"/>
                </a:lnTo>
                <a:lnTo>
                  <a:pt x="32040" y="9118"/>
                </a:lnTo>
                <a:lnTo>
                  <a:pt x="32677" y="12179"/>
                </a:lnTo>
                <a:lnTo>
                  <a:pt x="31845" y="15328"/>
                </a:lnTo>
                <a:lnTo>
                  <a:pt x="28944" y="17942"/>
                </a:lnTo>
                <a:lnTo>
                  <a:pt x="25783" y="19288"/>
                </a:lnTo>
                <a:lnTo>
                  <a:pt x="21243" y="20152"/>
                </a:lnTo>
                <a:lnTo>
                  <a:pt x="18439" y="20369"/>
                </a:lnTo>
                <a:lnTo>
                  <a:pt x="15073" y="20369"/>
                </a:lnTo>
                <a:lnTo>
                  <a:pt x="18623" y="26352"/>
                </a:lnTo>
                <a:lnTo>
                  <a:pt x="22687" y="26009"/>
                </a:lnTo>
                <a:lnTo>
                  <a:pt x="26093" y="25312"/>
                </a:lnTo>
                <a:lnTo>
                  <a:pt x="29484" y="24610"/>
                </a:lnTo>
                <a:lnTo>
                  <a:pt x="32284" y="23609"/>
                </a:lnTo>
                <a:lnTo>
                  <a:pt x="34466" y="22312"/>
                </a:lnTo>
                <a:lnTo>
                  <a:pt x="38249" y="19443"/>
                </a:lnTo>
                <a:lnTo>
                  <a:pt x="40302" y="15786"/>
                </a:lnTo>
                <a:lnTo>
                  <a:pt x="40820" y="11430"/>
                </a:lnTo>
                <a:lnTo>
                  <a:pt x="40551" y="8747"/>
                </a:lnTo>
                <a:lnTo>
                  <a:pt x="39444" y="6069"/>
                </a:lnTo>
                <a:lnTo>
                  <a:pt x="36165" y="2639"/>
                </a:lnTo>
                <a:lnTo>
                  <a:pt x="32753" y="1051"/>
                </a:lnTo>
                <a:lnTo>
                  <a:pt x="28587" y="0"/>
                </a:lnTo>
                <a:lnTo>
                  <a:pt x="22748" y="0"/>
                </a:lnTo>
                <a:lnTo>
                  <a:pt x="19933" y="518"/>
                </a:lnTo>
                <a:lnTo>
                  <a:pt x="14926" y="2578"/>
                </a:lnTo>
                <a:lnTo>
                  <a:pt x="10811" y="5637"/>
                </a:lnTo>
                <a:lnTo>
                  <a:pt x="11422" y="16725"/>
                </a:lnTo>
                <a:lnTo>
                  <a:pt x="13176" y="13370"/>
                </a:lnTo>
                <a:lnTo>
                  <a:pt x="15476" y="10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372850" y="4072831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92"/>
                </a:moveTo>
                <a:lnTo>
                  <a:pt x="353" y="8178"/>
                </a:lnTo>
                <a:lnTo>
                  <a:pt x="3012" y="9881"/>
                </a:lnTo>
                <a:lnTo>
                  <a:pt x="6756" y="9881"/>
                </a:lnTo>
                <a:lnTo>
                  <a:pt x="9475" y="8127"/>
                </a:lnTo>
                <a:lnTo>
                  <a:pt x="9817" y="4892"/>
                </a:lnTo>
                <a:lnTo>
                  <a:pt x="9475" y="1717"/>
                </a:lnTo>
                <a:lnTo>
                  <a:pt x="6818" y="0"/>
                </a:lnTo>
                <a:lnTo>
                  <a:pt x="3059" y="0"/>
                </a:lnTo>
                <a:lnTo>
                  <a:pt x="367" y="1752"/>
                </a:lnTo>
                <a:lnTo>
                  <a:pt x="0" y="4992"/>
                </a:lnTo>
                <a:close/>
              </a:path>
              <a:path w="9817" h="66535">
                <a:moveTo>
                  <a:pt x="979" y="20065"/>
                </a:moveTo>
                <a:lnTo>
                  <a:pt x="979" y="65001"/>
                </a:lnTo>
                <a:lnTo>
                  <a:pt x="2998" y="66433"/>
                </a:lnTo>
                <a:lnTo>
                  <a:pt x="5716" y="66535"/>
                </a:lnTo>
                <a:lnTo>
                  <a:pt x="8910" y="65001"/>
                </a:lnTo>
                <a:lnTo>
                  <a:pt x="8910" y="20065"/>
                </a:lnTo>
                <a:lnTo>
                  <a:pt x="6889" y="18619"/>
                </a:lnTo>
                <a:lnTo>
                  <a:pt x="4136" y="18517"/>
                </a:lnTo>
                <a:lnTo>
                  <a:pt x="979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402183" y="4090654"/>
            <a:ext cx="30653" cy="49377"/>
          </a:xfrm>
          <a:custGeom>
            <a:avLst/>
            <a:gdLst/>
            <a:ahLst/>
            <a:cxnLst/>
            <a:rect l="l" t="t" r="r" b="b"/>
            <a:pathLst>
              <a:path w="30653" h="49377">
                <a:moveTo>
                  <a:pt x="1356" y="46061"/>
                </a:moveTo>
                <a:lnTo>
                  <a:pt x="4405" y="47660"/>
                </a:lnTo>
                <a:lnTo>
                  <a:pt x="7868" y="48740"/>
                </a:lnTo>
                <a:lnTo>
                  <a:pt x="10659" y="49248"/>
                </a:lnTo>
                <a:lnTo>
                  <a:pt x="13661" y="49377"/>
                </a:lnTo>
                <a:lnTo>
                  <a:pt x="18460" y="49046"/>
                </a:lnTo>
                <a:lnTo>
                  <a:pt x="22636" y="47790"/>
                </a:lnTo>
                <a:lnTo>
                  <a:pt x="25941" y="45629"/>
                </a:lnTo>
                <a:lnTo>
                  <a:pt x="28608" y="42872"/>
                </a:lnTo>
                <a:lnTo>
                  <a:pt x="30250" y="39293"/>
                </a:lnTo>
                <a:lnTo>
                  <a:pt x="30653" y="34937"/>
                </a:lnTo>
                <a:lnTo>
                  <a:pt x="30653" y="33018"/>
                </a:lnTo>
                <a:lnTo>
                  <a:pt x="29720" y="29945"/>
                </a:lnTo>
                <a:lnTo>
                  <a:pt x="28262" y="27353"/>
                </a:lnTo>
                <a:lnTo>
                  <a:pt x="25034" y="24508"/>
                </a:lnTo>
                <a:lnTo>
                  <a:pt x="22365" y="23112"/>
                </a:lnTo>
                <a:lnTo>
                  <a:pt x="19659" y="21920"/>
                </a:lnTo>
                <a:lnTo>
                  <a:pt x="16955" y="20801"/>
                </a:lnTo>
                <a:lnTo>
                  <a:pt x="13147" y="19137"/>
                </a:lnTo>
                <a:lnTo>
                  <a:pt x="9622" y="16153"/>
                </a:lnTo>
                <a:lnTo>
                  <a:pt x="8665" y="12877"/>
                </a:lnTo>
                <a:lnTo>
                  <a:pt x="9495" y="9485"/>
                </a:lnTo>
                <a:lnTo>
                  <a:pt x="12152" y="7175"/>
                </a:lnTo>
                <a:lnTo>
                  <a:pt x="15400" y="6386"/>
                </a:lnTo>
                <a:lnTo>
                  <a:pt x="18251" y="6386"/>
                </a:lnTo>
                <a:lnTo>
                  <a:pt x="21937" y="7301"/>
                </a:lnTo>
                <a:lnTo>
                  <a:pt x="25386" y="8914"/>
                </a:lnTo>
                <a:lnTo>
                  <a:pt x="28364" y="8064"/>
                </a:lnTo>
                <a:lnTo>
                  <a:pt x="28364" y="5245"/>
                </a:lnTo>
                <a:lnTo>
                  <a:pt x="26476" y="2372"/>
                </a:lnTo>
                <a:lnTo>
                  <a:pt x="23431" y="1051"/>
                </a:lnTo>
                <a:lnTo>
                  <a:pt x="20307" y="292"/>
                </a:lnTo>
                <a:lnTo>
                  <a:pt x="16844" y="0"/>
                </a:lnTo>
                <a:lnTo>
                  <a:pt x="14212" y="0"/>
                </a:lnTo>
                <a:lnTo>
                  <a:pt x="9935" y="1104"/>
                </a:lnTo>
                <a:lnTo>
                  <a:pt x="6328" y="2804"/>
                </a:lnTo>
                <a:lnTo>
                  <a:pt x="3693" y="5231"/>
                </a:lnTo>
                <a:lnTo>
                  <a:pt x="2040" y="8255"/>
                </a:lnTo>
                <a:lnTo>
                  <a:pt x="1065" y="11555"/>
                </a:lnTo>
                <a:lnTo>
                  <a:pt x="1065" y="15328"/>
                </a:lnTo>
                <a:lnTo>
                  <a:pt x="1993" y="18464"/>
                </a:lnTo>
                <a:lnTo>
                  <a:pt x="3451" y="21131"/>
                </a:lnTo>
                <a:lnTo>
                  <a:pt x="6666" y="24076"/>
                </a:lnTo>
                <a:lnTo>
                  <a:pt x="9262" y="25499"/>
                </a:lnTo>
                <a:lnTo>
                  <a:pt x="11958" y="26708"/>
                </a:lnTo>
                <a:lnTo>
                  <a:pt x="14640" y="27810"/>
                </a:lnTo>
                <a:lnTo>
                  <a:pt x="18359" y="29427"/>
                </a:lnTo>
                <a:lnTo>
                  <a:pt x="21235" y="31521"/>
                </a:lnTo>
                <a:lnTo>
                  <a:pt x="22805" y="34325"/>
                </a:lnTo>
                <a:lnTo>
                  <a:pt x="22597" y="37882"/>
                </a:lnTo>
                <a:lnTo>
                  <a:pt x="21117" y="40435"/>
                </a:lnTo>
                <a:lnTo>
                  <a:pt x="18568" y="42037"/>
                </a:lnTo>
                <a:lnTo>
                  <a:pt x="15152" y="42772"/>
                </a:lnTo>
                <a:lnTo>
                  <a:pt x="12019" y="42772"/>
                </a:lnTo>
                <a:lnTo>
                  <a:pt x="9046" y="42097"/>
                </a:lnTo>
                <a:lnTo>
                  <a:pt x="5457" y="40626"/>
                </a:lnTo>
                <a:lnTo>
                  <a:pt x="2908" y="39164"/>
                </a:lnTo>
                <a:lnTo>
                  <a:pt x="96" y="40284"/>
                </a:lnTo>
                <a:lnTo>
                  <a:pt x="0" y="42912"/>
                </a:lnTo>
                <a:lnTo>
                  <a:pt x="1356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478838" y="4079350"/>
            <a:ext cx="28305" cy="60581"/>
          </a:xfrm>
          <a:custGeom>
            <a:avLst/>
            <a:gdLst/>
            <a:ahLst/>
            <a:cxnLst/>
            <a:rect l="l" t="t" r="r" b="b"/>
            <a:pathLst>
              <a:path w="28305" h="60581">
                <a:moveTo>
                  <a:pt x="15598" y="47246"/>
                </a:moveTo>
                <a:lnTo>
                  <a:pt x="15598" y="19090"/>
                </a:lnTo>
                <a:lnTo>
                  <a:pt x="26711" y="19090"/>
                </a:lnTo>
                <a:lnTo>
                  <a:pt x="28148" y="17769"/>
                </a:lnTo>
                <a:lnTo>
                  <a:pt x="28305" y="15062"/>
                </a:lnTo>
                <a:lnTo>
                  <a:pt x="26711" y="12244"/>
                </a:lnTo>
                <a:lnTo>
                  <a:pt x="15598" y="12244"/>
                </a:lnTo>
                <a:lnTo>
                  <a:pt x="15598" y="1563"/>
                </a:lnTo>
                <a:lnTo>
                  <a:pt x="13064" y="0"/>
                </a:lnTo>
                <a:lnTo>
                  <a:pt x="10198" y="0"/>
                </a:lnTo>
                <a:lnTo>
                  <a:pt x="7649" y="1563"/>
                </a:lnTo>
                <a:lnTo>
                  <a:pt x="7649" y="12244"/>
                </a:lnTo>
                <a:lnTo>
                  <a:pt x="1637" y="12244"/>
                </a:lnTo>
                <a:lnTo>
                  <a:pt x="441" y="13032"/>
                </a:lnTo>
                <a:lnTo>
                  <a:pt x="0" y="15699"/>
                </a:lnTo>
                <a:lnTo>
                  <a:pt x="1591" y="19090"/>
                </a:lnTo>
                <a:lnTo>
                  <a:pt x="7649" y="19090"/>
                </a:lnTo>
                <a:lnTo>
                  <a:pt x="7649" y="47945"/>
                </a:lnTo>
                <a:lnTo>
                  <a:pt x="7884" y="50191"/>
                </a:lnTo>
                <a:lnTo>
                  <a:pt x="8816" y="54025"/>
                </a:lnTo>
                <a:lnTo>
                  <a:pt x="11616" y="58089"/>
                </a:lnTo>
                <a:lnTo>
                  <a:pt x="14532" y="59651"/>
                </a:lnTo>
                <a:lnTo>
                  <a:pt x="18072" y="60581"/>
                </a:lnTo>
                <a:lnTo>
                  <a:pt x="22528" y="60426"/>
                </a:lnTo>
                <a:lnTo>
                  <a:pt x="25279" y="59893"/>
                </a:lnTo>
                <a:lnTo>
                  <a:pt x="27985" y="58054"/>
                </a:lnTo>
                <a:lnTo>
                  <a:pt x="28305" y="55181"/>
                </a:lnTo>
                <a:lnTo>
                  <a:pt x="26934" y="52136"/>
                </a:lnTo>
                <a:lnTo>
                  <a:pt x="24202" y="53164"/>
                </a:lnTo>
                <a:lnTo>
                  <a:pt x="21657" y="53533"/>
                </a:lnTo>
                <a:lnTo>
                  <a:pt x="16918" y="51170"/>
                </a:lnTo>
                <a:lnTo>
                  <a:pt x="15598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523822" y="4115206"/>
            <a:ext cx="11865" cy="47729"/>
          </a:xfrm>
          <a:custGeom>
            <a:avLst/>
            <a:gdLst/>
            <a:ahLst/>
            <a:cxnLst/>
            <a:rect l="l" t="t" r="r" b="b"/>
            <a:pathLst>
              <a:path w="11865" h="47729">
                <a:moveTo>
                  <a:pt x="9220" y="22072"/>
                </a:moveTo>
                <a:lnTo>
                  <a:pt x="11865" y="23177"/>
                </a:lnTo>
                <a:lnTo>
                  <a:pt x="9316" y="9104"/>
                </a:lnTo>
                <a:lnTo>
                  <a:pt x="8449" y="4773"/>
                </a:lnTo>
                <a:lnTo>
                  <a:pt x="8229" y="0"/>
                </a:lnTo>
                <a:lnTo>
                  <a:pt x="9220" y="22072"/>
                </a:lnTo>
                <a:close/>
              </a:path>
              <a:path w="11865" h="47729">
                <a:moveTo>
                  <a:pt x="0" y="-3114"/>
                </a:moveTo>
                <a:lnTo>
                  <a:pt x="0" y="4342"/>
                </a:lnTo>
                <a:lnTo>
                  <a:pt x="429" y="7744"/>
                </a:lnTo>
                <a:lnTo>
                  <a:pt x="1296" y="10742"/>
                </a:lnTo>
                <a:lnTo>
                  <a:pt x="2167" y="13727"/>
                </a:lnTo>
                <a:lnTo>
                  <a:pt x="3478" y="16280"/>
                </a:lnTo>
                <a:lnTo>
                  <a:pt x="5242" y="18374"/>
                </a:lnTo>
                <a:lnTo>
                  <a:pt x="9220" y="22072"/>
                </a:lnTo>
                <a:lnTo>
                  <a:pt x="8229" y="0"/>
                </a:lnTo>
                <a:lnTo>
                  <a:pt x="8229" y="-2555"/>
                </a:lnTo>
                <a:lnTo>
                  <a:pt x="8500" y="-4917"/>
                </a:lnTo>
                <a:lnTo>
                  <a:pt x="9565" y="-9248"/>
                </a:lnTo>
                <a:lnTo>
                  <a:pt x="11473" y="-12700"/>
                </a:lnTo>
                <a:lnTo>
                  <a:pt x="13982" y="-15493"/>
                </a:lnTo>
                <a:lnTo>
                  <a:pt x="17388" y="-17236"/>
                </a:lnTo>
                <a:lnTo>
                  <a:pt x="21769" y="-17668"/>
                </a:lnTo>
                <a:lnTo>
                  <a:pt x="24329" y="-17668"/>
                </a:lnTo>
                <a:lnTo>
                  <a:pt x="26468" y="-17185"/>
                </a:lnTo>
                <a:lnTo>
                  <a:pt x="29898" y="-15292"/>
                </a:lnTo>
                <a:lnTo>
                  <a:pt x="32274" y="-12372"/>
                </a:lnTo>
                <a:lnTo>
                  <a:pt x="33987" y="-8840"/>
                </a:lnTo>
                <a:lnTo>
                  <a:pt x="34855" y="-4521"/>
                </a:lnTo>
                <a:lnTo>
                  <a:pt x="35078" y="201"/>
                </a:lnTo>
                <a:lnTo>
                  <a:pt x="35078" y="2805"/>
                </a:lnTo>
                <a:lnTo>
                  <a:pt x="34819" y="5191"/>
                </a:lnTo>
                <a:lnTo>
                  <a:pt x="33789" y="9497"/>
                </a:lnTo>
                <a:lnTo>
                  <a:pt x="31868" y="12938"/>
                </a:lnTo>
                <a:lnTo>
                  <a:pt x="29358" y="15721"/>
                </a:lnTo>
                <a:lnTo>
                  <a:pt x="25930" y="17435"/>
                </a:lnTo>
                <a:lnTo>
                  <a:pt x="21572" y="17881"/>
                </a:lnTo>
                <a:lnTo>
                  <a:pt x="19015" y="17881"/>
                </a:lnTo>
                <a:lnTo>
                  <a:pt x="16898" y="17399"/>
                </a:lnTo>
                <a:lnTo>
                  <a:pt x="13453" y="15505"/>
                </a:lnTo>
                <a:lnTo>
                  <a:pt x="11070" y="12622"/>
                </a:lnTo>
                <a:lnTo>
                  <a:pt x="9316" y="9104"/>
                </a:lnTo>
                <a:lnTo>
                  <a:pt x="11865" y="23177"/>
                </a:lnTo>
                <a:lnTo>
                  <a:pt x="14508" y="24268"/>
                </a:lnTo>
                <a:lnTo>
                  <a:pt x="17604" y="24815"/>
                </a:lnTo>
                <a:lnTo>
                  <a:pt x="24829" y="24815"/>
                </a:lnTo>
                <a:lnTo>
                  <a:pt x="28051" y="24192"/>
                </a:lnTo>
                <a:lnTo>
                  <a:pt x="30816" y="22946"/>
                </a:lnTo>
                <a:lnTo>
                  <a:pt x="33595" y="21690"/>
                </a:lnTo>
                <a:lnTo>
                  <a:pt x="35899" y="19963"/>
                </a:lnTo>
                <a:lnTo>
                  <a:pt x="39593" y="15491"/>
                </a:lnTo>
                <a:lnTo>
                  <a:pt x="40979" y="12838"/>
                </a:lnTo>
                <a:lnTo>
                  <a:pt x="41922" y="9763"/>
                </a:lnTo>
                <a:lnTo>
                  <a:pt x="42851" y="6692"/>
                </a:lnTo>
                <a:lnTo>
                  <a:pt x="43319" y="3312"/>
                </a:lnTo>
                <a:lnTo>
                  <a:pt x="43319" y="-4103"/>
                </a:lnTo>
                <a:lnTo>
                  <a:pt x="42876" y="-7468"/>
                </a:lnTo>
                <a:lnTo>
                  <a:pt x="41979" y="-10478"/>
                </a:lnTo>
                <a:lnTo>
                  <a:pt x="41102" y="-13474"/>
                </a:lnTo>
                <a:lnTo>
                  <a:pt x="39776" y="-16015"/>
                </a:lnTo>
                <a:lnTo>
                  <a:pt x="38016" y="-18111"/>
                </a:lnTo>
                <a:lnTo>
                  <a:pt x="34048" y="-21808"/>
                </a:lnTo>
                <a:lnTo>
                  <a:pt x="31391" y="-22899"/>
                </a:lnTo>
                <a:lnTo>
                  <a:pt x="28750" y="-24004"/>
                </a:lnTo>
                <a:lnTo>
                  <a:pt x="25640" y="-24551"/>
                </a:lnTo>
                <a:lnTo>
                  <a:pt x="18403" y="-24551"/>
                </a:lnTo>
                <a:lnTo>
                  <a:pt x="15171" y="-23928"/>
                </a:lnTo>
                <a:lnTo>
                  <a:pt x="12416" y="-22708"/>
                </a:lnTo>
                <a:lnTo>
                  <a:pt x="9663" y="-21476"/>
                </a:lnTo>
                <a:lnTo>
                  <a:pt x="7348" y="-19738"/>
                </a:lnTo>
                <a:lnTo>
                  <a:pt x="3676" y="-15292"/>
                </a:lnTo>
                <a:lnTo>
                  <a:pt x="2279" y="-12639"/>
                </a:lnTo>
                <a:lnTo>
                  <a:pt x="1375" y="-9564"/>
                </a:lnTo>
                <a:lnTo>
                  <a:pt x="454" y="-6465"/>
                </a:lnTo>
                <a:lnTo>
                  <a:pt x="0" y="-31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618682" y="4090654"/>
            <a:ext cx="25308" cy="48718"/>
          </a:xfrm>
          <a:custGeom>
            <a:avLst/>
            <a:gdLst/>
            <a:ahLst/>
            <a:cxnLst/>
            <a:rect l="l" t="t" r="r" b="b"/>
            <a:pathLst>
              <a:path w="25308" h="48718">
                <a:moveTo>
                  <a:pt x="2020" y="48618"/>
                </a:moveTo>
                <a:lnTo>
                  <a:pt x="4742" y="48718"/>
                </a:lnTo>
                <a:lnTo>
                  <a:pt x="7934" y="47181"/>
                </a:lnTo>
                <a:lnTo>
                  <a:pt x="7934" y="17628"/>
                </a:lnTo>
                <a:lnTo>
                  <a:pt x="9061" y="15786"/>
                </a:lnTo>
                <a:lnTo>
                  <a:pt x="11009" y="12967"/>
                </a:lnTo>
                <a:lnTo>
                  <a:pt x="13688" y="9932"/>
                </a:lnTo>
                <a:lnTo>
                  <a:pt x="16884" y="7952"/>
                </a:lnTo>
                <a:lnTo>
                  <a:pt x="19775" y="7851"/>
                </a:lnTo>
                <a:lnTo>
                  <a:pt x="22381" y="8561"/>
                </a:lnTo>
                <a:lnTo>
                  <a:pt x="25161" y="7927"/>
                </a:lnTo>
                <a:lnTo>
                  <a:pt x="25308" y="5195"/>
                </a:lnTo>
                <a:lnTo>
                  <a:pt x="25283" y="3366"/>
                </a:lnTo>
                <a:lnTo>
                  <a:pt x="23641" y="788"/>
                </a:lnTo>
                <a:lnTo>
                  <a:pt x="20962" y="129"/>
                </a:lnTo>
                <a:lnTo>
                  <a:pt x="18072" y="0"/>
                </a:lnTo>
                <a:lnTo>
                  <a:pt x="15328" y="623"/>
                </a:lnTo>
                <a:lnTo>
                  <a:pt x="12538" y="2364"/>
                </a:lnTo>
                <a:lnTo>
                  <a:pt x="9465" y="5511"/>
                </a:lnTo>
                <a:lnTo>
                  <a:pt x="7164" y="8776"/>
                </a:lnTo>
                <a:lnTo>
                  <a:pt x="7164" y="2250"/>
                </a:lnTo>
                <a:lnTo>
                  <a:pt x="5817" y="814"/>
                </a:lnTo>
                <a:lnTo>
                  <a:pt x="2866" y="698"/>
                </a:lnTo>
                <a:lnTo>
                  <a:pt x="0" y="2250"/>
                </a:lnTo>
                <a:lnTo>
                  <a:pt x="0" y="47181"/>
                </a:lnTo>
                <a:lnTo>
                  <a:pt x="2020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659237" y="4090647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0" y="18493"/>
                </a:moveTo>
                <a:lnTo>
                  <a:pt x="9171" y="15052"/>
                </a:lnTo>
                <a:lnTo>
                  <a:pt x="10482" y="11902"/>
                </a:lnTo>
                <a:lnTo>
                  <a:pt x="13740" y="8370"/>
                </a:lnTo>
                <a:lnTo>
                  <a:pt x="16699" y="6833"/>
                </a:lnTo>
                <a:lnTo>
                  <a:pt x="20400" y="6441"/>
                </a:lnTo>
                <a:lnTo>
                  <a:pt x="24231" y="6441"/>
                </a:lnTo>
                <a:lnTo>
                  <a:pt x="27132" y="7686"/>
                </a:lnTo>
                <a:lnTo>
                  <a:pt x="31034" y="12611"/>
                </a:lnTo>
                <a:lnTo>
                  <a:pt x="31967" y="15991"/>
                </a:lnTo>
                <a:lnTo>
                  <a:pt x="31870" y="20322"/>
                </a:lnTo>
                <a:lnTo>
                  <a:pt x="36755" y="26366"/>
                </a:lnTo>
                <a:lnTo>
                  <a:pt x="38911" y="25542"/>
                </a:lnTo>
                <a:lnTo>
                  <a:pt x="39851" y="22759"/>
                </a:lnTo>
                <a:lnTo>
                  <a:pt x="39851" y="18352"/>
                </a:lnTo>
                <a:lnTo>
                  <a:pt x="39498" y="15585"/>
                </a:lnTo>
                <a:lnTo>
                  <a:pt x="38760" y="13018"/>
                </a:lnTo>
                <a:lnTo>
                  <a:pt x="38055" y="10440"/>
                </a:lnTo>
                <a:lnTo>
                  <a:pt x="35383" y="6275"/>
                </a:lnTo>
                <a:lnTo>
                  <a:pt x="31884" y="2833"/>
                </a:lnTo>
                <a:lnTo>
                  <a:pt x="27092" y="572"/>
                </a:lnTo>
                <a:lnTo>
                  <a:pt x="24206" y="0"/>
                </a:lnTo>
                <a:lnTo>
                  <a:pt x="17628" y="0"/>
                </a:lnTo>
                <a:lnTo>
                  <a:pt x="14752" y="572"/>
                </a:lnTo>
                <a:lnTo>
                  <a:pt x="12195" y="1728"/>
                </a:lnTo>
                <a:lnTo>
                  <a:pt x="9625" y="2874"/>
                </a:lnTo>
                <a:lnTo>
                  <a:pt x="7433" y="4522"/>
                </a:lnTo>
                <a:lnTo>
                  <a:pt x="8300" y="18493"/>
                </a:lnTo>
                <a:close/>
              </a:path>
              <a:path w="39851" h="49377">
                <a:moveTo>
                  <a:pt x="8243" y="20322"/>
                </a:moveTo>
                <a:lnTo>
                  <a:pt x="8300" y="18493"/>
                </a:lnTo>
                <a:lnTo>
                  <a:pt x="7433" y="4522"/>
                </a:lnTo>
                <a:lnTo>
                  <a:pt x="3811" y="8817"/>
                </a:lnTo>
                <a:lnTo>
                  <a:pt x="2425" y="11429"/>
                </a:lnTo>
                <a:lnTo>
                  <a:pt x="1457" y="14504"/>
                </a:lnTo>
                <a:lnTo>
                  <a:pt x="492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10" y="35600"/>
                </a:lnTo>
                <a:lnTo>
                  <a:pt x="2339" y="38661"/>
                </a:lnTo>
                <a:lnTo>
                  <a:pt x="3710" y="41212"/>
                </a:lnTo>
                <a:lnTo>
                  <a:pt x="5551" y="43243"/>
                </a:lnTo>
                <a:lnTo>
                  <a:pt x="9636" y="46800"/>
                </a:lnTo>
                <a:lnTo>
                  <a:pt x="12307" y="47830"/>
                </a:lnTo>
                <a:lnTo>
                  <a:pt x="14986" y="48859"/>
                </a:lnTo>
                <a:lnTo>
                  <a:pt x="18111" y="49377"/>
                </a:lnTo>
                <a:lnTo>
                  <a:pt x="23715" y="49377"/>
                </a:lnTo>
                <a:lnTo>
                  <a:pt x="27475" y="48896"/>
                </a:lnTo>
                <a:lnTo>
                  <a:pt x="30880" y="48223"/>
                </a:lnTo>
                <a:lnTo>
                  <a:pt x="34747" y="47030"/>
                </a:lnTo>
                <a:lnTo>
                  <a:pt x="37622" y="45137"/>
                </a:lnTo>
                <a:lnTo>
                  <a:pt x="38030" y="42484"/>
                </a:lnTo>
                <a:lnTo>
                  <a:pt x="37647" y="39752"/>
                </a:lnTo>
                <a:lnTo>
                  <a:pt x="35002" y="39817"/>
                </a:lnTo>
                <a:lnTo>
                  <a:pt x="32114" y="40996"/>
                </a:lnTo>
                <a:lnTo>
                  <a:pt x="29544" y="41810"/>
                </a:lnTo>
                <a:lnTo>
                  <a:pt x="26311" y="42509"/>
                </a:lnTo>
                <a:lnTo>
                  <a:pt x="22420" y="42685"/>
                </a:lnTo>
                <a:lnTo>
                  <a:pt x="19799" y="42685"/>
                </a:lnTo>
                <a:lnTo>
                  <a:pt x="17595" y="42303"/>
                </a:lnTo>
                <a:lnTo>
                  <a:pt x="13981" y="40766"/>
                </a:lnTo>
                <a:lnTo>
                  <a:pt x="11386" y="38239"/>
                </a:lnTo>
                <a:lnTo>
                  <a:pt x="9452" y="35104"/>
                </a:lnTo>
                <a:lnTo>
                  <a:pt x="8484" y="31114"/>
                </a:lnTo>
                <a:lnTo>
                  <a:pt x="8243" y="26366"/>
                </a:lnTo>
                <a:lnTo>
                  <a:pt x="36755" y="26366"/>
                </a:lnTo>
                <a:lnTo>
                  <a:pt x="31870" y="20322"/>
                </a:lnTo>
                <a:lnTo>
                  <a:pt x="8243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17258" y="4090701"/>
            <a:ext cx="34166" cy="49326"/>
          </a:xfrm>
          <a:custGeom>
            <a:avLst/>
            <a:gdLst/>
            <a:ahLst/>
            <a:cxnLst/>
            <a:rect l="l" t="t" r="r" b="b"/>
            <a:pathLst>
              <a:path w="34166" h="49326">
                <a:moveTo>
                  <a:pt x="33968" y="8737"/>
                </a:moveTo>
                <a:lnTo>
                  <a:pt x="33738" y="6159"/>
                </a:lnTo>
                <a:lnTo>
                  <a:pt x="31570" y="3506"/>
                </a:lnTo>
                <a:lnTo>
                  <a:pt x="28903" y="1893"/>
                </a:lnTo>
                <a:lnTo>
                  <a:pt x="25538" y="673"/>
                </a:lnTo>
                <a:lnTo>
                  <a:pt x="22927" y="140"/>
                </a:lnTo>
                <a:lnTo>
                  <a:pt x="20209" y="0"/>
                </a:lnTo>
                <a:lnTo>
                  <a:pt x="17358" y="0"/>
                </a:lnTo>
                <a:lnTo>
                  <a:pt x="14701" y="496"/>
                </a:lnTo>
                <a:lnTo>
                  <a:pt x="12250" y="1471"/>
                </a:lnTo>
                <a:lnTo>
                  <a:pt x="7660" y="3963"/>
                </a:lnTo>
                <a:lnTo>
                  <a:pt x="4038" y="8027"/>
                </a:lnTo>
                <a:lnTo>
                  <a:pt x="2606" y="10631"/>
                </a:lnTo>
                <a:lnTo>
                  <a:pt x="1562" y="13806"/>
                </a:lnTo>
                <a:lnTo>
                  <a:pt x="524" y="16981"/>
                </a:lnTo>
                <a:lnTo>
                  <a:pt x="0" y="20789"/>
                </a:lnTo>
                <a:lnTo>
                  <a:pt x="0" y="29109"/>
                </a:lnTo>
                <a:lnTo>
                  <a:pt x="424" y="32551"/>
                </a:lnTo>
                <a:lnTo>
                  <a:pt x="1269" y="35520"/>
                </a:lnTo>
                <a:lnTo>
                  <a:pt x="2127" y="38494"/>
                </a:lnTo>
                <a:lnTo>
                  <a:pt x="4982" y="43066"/>
                </a:lnTo>
                <a:lnTo>
                  <a:pt x="8614" y="46659"/>
                </a:lnTo>
                <a:lnTo>
                  <a:pt x="13427" y="48794"/>
                </a:lnTo>
                <a:lnTo>
                  <a:pt x="16184" y="49326"/>
                </a:lnTo>
                <a:lnTo>
                  <a:pt x="20800" y="49326"/>
                </a:lnTo>
                <a:lnTo>
                  <a:pt x="23688" y="48869"/>
                </a:lnTo>
                <a:lnTo>
                  <a:pt x="27604" y="47699"/>
                </a:lnTo>
                <a:lnTo>
                  <a:pt x="30850" y="46051"/>
                </a:lnTo>
                <a:lnTo>
                  <a:pt x="33872" y="43092"/>
                </a:lnTo>
                <a:lnTo>
                  <a:pt x="34166" y="40284"/>
                </a:lnTo>
                <a:lnTo>
                  <a:pt x="34166" y="39625"/>
                </a:lnTo>
                <a:lnTo>
                  <a:pt x="33285" y="36564"/>
                </a:lnTo>
                <a:lnTo>
                  <a:pt x="30567" y="37947"/>
                </a:lnTo>
                <a:lnTo>
                  <a:pt x="27701" y="40017"/>
                </a:lnTo>
                <a:lnTo>
                  <a:pt x="25120" y="41288"/>
                </a:lnTo>
                <a:lnTo>
                  <a:pt x="22146" y="42177"/>
                </a:lnTo>
                <a:lnTo>
                  <a:pt x="18388" y="42177"/>
                </a:lnTo>
                <a:lnTo>
                  <a:pt x="15176" y="41108"/>
                </a:lnTo>
                <a:lnTo>
                  <a:pt x="12437" y="39307"/>
                </a:lnTo>
                <a:lnTo>
                  <a:pt x="10378" y="36374"/>
                </a:lnTo>
                <a:lnTo>
                  <a:pt x="9067" y="32371"/>
                </a:lnTo>
                <a:lnTo>
                  <a:pt x="8286" y="27661"/>
                </a:lnTo>
                <a:lnTo>
                  <a:pt x="8286" y="18961"/>
                </a:lnTo>
                <a:lnTo>
                  <a:pt x="9301" y="14554"/>
                </a:lnTo>
                <a:lnTo>
                  <a:pt x="11336" y="11506"/>
                </a:lnTo>
                <a:lnTo>
                  <a:pt x="13380" y="8459"/>
                </a:lnTo>
                <a:lnTo>
                  <a:pt x="16292" y="6934"/>
                </a:lnTo>
                <a:lnTo>
                  <a:pt x="20126" y="6934"/>
                </a:lnTo>
                <a:lnTo>
                  <a:pt x="23590" y="7214"/>
                </a:lnTo>
                <a:lnTo>
                  <a:pt x="27481" y="8916"/>
                </a:lnTo>
                <a:lnTo>
                  <a:pt x="30826" y="11418"/>
                </a:lnTo>
                <a:lnTo>
                  <a:pt x="33544" y="11455"/>
                </a:lnTo>
                <a:lnTo>
                  <a:pt x="33968" y="8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768072" y="4090654"/>
            <a:ext cx="43300" cy="49367"/>
          </a:xfrm>
          <a:custGeom>
            <a:avLst/>
            <a:gdLst/>
            <a:ahLst/>
            <a:cxnLst/>
            <a:rect l="l" t="t" r="r" b="b"/>
            <a:pathLst>
              <a:path w="43300" h="49367">
                <a:moveTo>
                  <a:pt x="8484" y="19634"/>
                </a:moveTo>
                <a:lnTo>
                  <a:pt x="9558" y="15303"/>
                </a:lnTo>
                <a:lnTo>
                  <a:pt x="11473" y="11851"/>
                </a:lnTo>
                <a:lnTo>
                  <a:pt x="13967" y="9057"/>
                </a:lnTo>
                <a:lnTo>
                  <a:pt x="17383" y="7315"/>
                </a:lnTo>
                <a:lnTo>
                  <a:pt x="21769" y="6883"/>
                </a:lnTo>
                <a:lnTo>
                  <a:pt x="24324" y="6883"/>
                </a:lnTo>
                <a:lnTo>
                  <a:pt x="26466" y="7366"/>
                </a:lnTo>
                <a:lnTo>
                  <a:pt x="29893" y="9259"/>
                </a:lnTo>
                <a:lnTo>
                  <a:pt x="32273" y="12179"/>
                </a:lnTo>
                <a:lnTo>
                  <a:pt x="33983" y="15711"/>
                </a:lnTo>
                <a:lnTo>
                  <a:pt x="34855" y="20030"/>
                </a:lnTo>
                <a:lnTo>
                  <a:pt x="35074" y="24753"/>
                </a:lnTo>
                <a:lnTo>
                  <a:pt x="35074" y="27357"/>
                </a:lnTo>
                <a:lnTo>
                  <a:pt x="34814" y="29743"/>
                </a:lnTo>
                <a:lnTo>
                  <a:pt x="33789" y="34048"/>
                </a:lnTo>
                <a:lnTo>
                  <a:pt x="31866" y="37490"/>
                </a:lnTo>
                <a:lnTo>
                  <a:pt x="29357" y="40272"/>
                </a:lnTo>
                <a:lnTo>
                  <a:pt x="25930" y="41987"/>
                </a:lnTo>
                <a:lnTo>
                  <a:pt x="21570" y="42433"/>
                </a:lnTo>
                <a:lnTo>
                  <a:pt x="19010" y="42433"/>
                </a:lnTo>
                <a:lnTo>
                  <a:pt x="16879" y="41950"/>
                </a:lnTo>
                <a:lnTo>
                  <a:pt x="13441" y="40057"/>
                </a:lnTo>
                <a:lnTo>
                  <a:pt x="11065" y="37174"/>
                </a:lnTo>
                <a:lnTo>
                  <a:pt x="9316" y="33656"/>
                </a:lnTo>
                <a:lnTo>
                  <a:pt x="11861" y="47729"/>
                </a:lnTo>
                <a:lnTo>
                  <a:pt x="14493" y="48820"/>
                </a:lnTo>
                <a:lnTo>
                  <a:pt x="17603" y="49367"/>
                </a:lnTo>
                <a:lnTo>
                  <a:pt x="24828" y="49367"/>
                </a:lnTo>
                <a:lnTo>
                  <a:pt x="28046" y="48743"/>
                </a:lnTo>
                <a:lnTo>
                  <a:pt x="30815" y="47498"/>
                </a:lnTo>
                <a:lnTo>
                  <a:pt x="33594" y="46241"/>
                </a:lnTo>
                <a:lnTo>
                  <a:pt x="35895" y="44514"/>
                </a:lnTo>
                <a:lnTo>
                  <a:pt x="39592" y="40043"/>
                </a:lnTo>
                <a:lnTo>
                  <a:pt x="40975" y="37390"/>
                </a:lnTo>
                <a:lnTo>
                  <a:pt x="41917" y="34315"/>
                </a:lnTo>
                <a:lnTo>
                  <a:pt x="42835" y="31244"/>
                </a:lnTo>
                <a:lnTo>
                  <a:pt x="43300" y="27863"/>
                </a:lnTo>
                <a:lnTo>
                  <a:pt x="43300" y="20448"/>
                </a:lnTo>
                <a:lnTo>
                  <a:pt x="42861" y="17082"/>
                </a:lnTo>
                <a:lnTo>
                  <a:pt x="41978" y="14072"/>
                </a:lnTo>
                <a:lnTo>
                  <a:pt x="41097" y="11076"/>
                </a:lnTo>
                <a:lnTo>
                  <a:pt x="39776" y="8535"/>
                </a:lnTo>
                <a:lnTo>
                  <a:pt x="38012" y="6440"/>
                </a:lnTo>
                <a:lnTo>
                  <a:pt x="34044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4" y="0"/>
                </a:lnTo>
                <a:lnTo>
                  <a:pt x="18402" y="0"/>
                </a:lnTo>
                <a:lnTo>
                  <a:pt x="15166" y="623"/>
                </a:lnTo>
                <a:lnTo>
                  <a:pt x="12401" y="1842"/>
                </a:lnTo>
                <a:lnTo>
                  <a:pt x="9658" y="3074"/>
                </a:lnTo>
                <a:lnTo>
                  <a:pt x="7343" y="4813"/>
                </a:lnTo>
                <a:lnTo>
                  <a:pt x="8434" y="29325"/>
                </a:lnTo>
                <a:lnTo>
                  <a:pt x="8225" y="24551"/>
                </a:lnTo>
                <a:lnTo>
                  <a:pt x="8225" y="21996"/>
                </a:lnTo>
                <a:lnTo>
                  <a:pt x="8484" y="19634"/>
                </a:lnTo>
                <a:close/>
              </a:path>
              <a:path w="43300" h="49367">
                <a:moveTo>
                  <a:pt x="427" y="32296"/>
                </a:moveTo>
                <a:lnTo>
                  <a:pt x="1295" y="35294"/>
                </a:lnTo>
                <a:lnTo>
                  <a:pt x="2166" y="38279"/>
                </a:lnTo>
                <a:lnTo>
                  <a:pt x="3473" y="40831"/>
                </a:lnTo>
                <a:lnTo>
                  <a:pt x="5237" y="42925"/>
                </a:lnTo>
                <a:lnTo>
                  <a:pt x="9218" y="46624"/>
                </a:lnTo>
                <a:lnTo>
                  <a:pt x="11861" y="47729"/>
                </a:lnTo>
                <a:lnTo>
                  <a:pt x="9316" y="33656"/>
                </a:lnTo>
                <a:lnTo>
                  <a:pt x="8434" y="29325"/>
                </a:lnTo>
                <a:lnTo>
                  <a:pt x="7343" y="4813"/>
                </a:lnTo>
                <a:lnTo>
                  <a:pt x="3660" y="9259"/>
                </a:lnTo>
                <a:lnTo>
                  <a:pt x="2274" y="11912"/>
                </a:lnTo>
                <a:lnTo>
                  <a:pt x="1367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2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26889" y="4090748"/>
            <a:ext cx="41004" cy="66549"/>
          </a:xfrm>
          <a:custGeom>
            <a:avLst/>
            <a:gdLst/>
            <a:ahLst/>
            <a:cxnLst/>
            <a:rect l="l" t="t" r="r" b="b"/>
            <a:pathLst>
              <a:path w="41004" h="66549">
                <a:moveTo>
                  <a:pt x="39413" y="46000"/>
                </a:moveTo>
                <a:lnTo>
                  <a:pt x="36342" y="42252"/>
                </a:lnTo>
                <a:lnTo>
                  <a:pt x="33447" y="40463"/>
                </a:lnTo>
                <a:lnTo>
                  <a:pt x="29861" y="39370"/>
                </a:lnTo>
                <a:lnTo>
                  <a:pt x="26715" y="45543"/>
                </a:lnTo>
                <a:lnTo>
                  <a:pt x="28770" y="46100"/>
                </a:lnTo>
                <a:lnTo>
                  <a:pt x="31819" y="48196"/>
                </a:lnTo>
                <a:lnTo>
                  <a:pt x="32580" y="51626"/>
                </a:lnTo>
                <a:lnTo>
                  <a:pt x="32374" y="53834"/>
                </a:lnTo>
                <a:lnTo>
                  <a:pt x="30779" y="56808"/>
                </a:lnTo>
                <a:lnTo>
                  <a:pt x="27486" y="59053"/>
                </a:lnTo>
                <a:lnTo>
                  <a:pt x="24256" y="60018"/>
                </a:lnTo>
                <a:lnTo>
                  <a:pt x="19824" y="60248"/>
                </a:lnTo>
                <a:lnTo>
                  <a:pt x="16041" y="60248"/>
                </a:lnTo>
                <a:lnTo>
                  <a:pt x="13089" y="59691"/>
                </a:lnTo>
                <a:lnTo>
                  <a:pt x="8855" y="57466"/>
                </a:lnTo>
                <a:lnTo>
                  <a:pt x="7801" y="53668"/>
                </a:lnTo>
                <a:lnTo>
                  <a:pt x="8157" y="50953"/>
                </a:lnTo>
                <a:lnTo>
                  <a:pt x="8704" y="35510"/>
                </a:lnTo>
                <a:lnTo>
                  <a:pt x="8902" y="32475"/>
                </a:lnTo>
                <a:lnTo>
                  <a:pt x="10152" y="19292"/>
                </a:lnTo>
                <a:lnTo>
                  <a:pt x="10152" y="14997"/>
                </a:lnTo>
                <a:lnTo>
                  <a:pt x="11070" y="11289"/>
                </a:lnTo>
                <a:lnTo>
                  <a:pt x="13136" y="8355"/>
                </a:lnTo>
                <a:lnTo>
                  <a:pt x="16372" y="6565"/>
                </a:lnTo>
                <a:lnTo>
                  <a:pt x="19249" y="6285"/>
                </a:lnTo>
                <a:lnTo>
                  <a:pt x="22222" y="6285"/>
                </a:lnTo>
                <a:lnTo>
                  <a:pt x="26150" y="8863"/>
                </a:lnTo>
                <a:lnTo>
                  <a:pt x="28591" y="12966"/>
                </a:lnTo>
                <a:lnTo>
                  <a:pt x="28591" y="17336"/>
                </a:lnTo>
                <a:lnTo>
                  <a:pt x="27659" y="20980"/>
                </a:lnTo>
                <a:lnTo>
                  <a:pt x="26225" y="31103"/>
                </a:lnTo>
                <a:lnTo>
                  <a:pt x="30045" y="29311"/>
                </a:lnTo>
                <a:lnTo>
                  <a:pt x="33033" y="26556"/>
                </a:lnTo>
                <a:lnTo>
                  <a:pt x="34980" y="22860"/>
                </a:lnTo>
                <a:lnTo>
                  <a:pt x="36191" y="18568"/>
                </a:lnTo>
                <a:lnTo>
                  <a:pt x="36191" y="14414"/>
                </a:lnTo>
                <a:lnTo>
                  <a:pt x="35506" y="11469"/>
                </a:lnTo>
                <a:lnTo>
                  <a:pt x="33155" y="7491"/>
                </a:lnTo>
                <a:lnTo>
                  <a:pt x="39362" y="7491"/>
                </a:lnTo>
                <a:lnTo>
                  <a:pt x="40229" y="7238"/>
                </a:lnTo>
                <a:lnTo>
                  <a:pt x="41004" y="4189"/>
                </a:lnTo>
                <a:lnTo>
                  <a:pt x="39362" y="849"/>
                </a:lnTo>
                <a:lnTo>
                  <a:pt x="26276" y="849"/>
                </a:lnTo>
                <a:lnTo>
                  <a:pt x="24217" y="380"/>
                </a:lnTo>
                <a:lnTo>
                  <a:pt x="20707" y="0"/>
                </a:lnTo>
                <a:lnTo>
                  <a:pt x="16959" y="0"/>
                </a:lnTo>
                <a:lnTo>
                  <a:pt x="12625" y="1130"/>
                </a:lnTo>
                <a:lnTo>
                  <a:pt x="8790" y="2947"/>
                </a:lnTo>
                <a:lnTo>
                  <a:pt x="5843" y="5741"/>
                </a:lnTo>
                <a:lnTo>
                  <a:pt x="3848" y="9485"/>
                </a:lnTo>
                <a:lnTo>
                  <a:pt x="2595" y="13816"/>
                </a:lnTo>
                <a:lnTo>
                  <a:pt x="2595" y="16369"/>
                </a:lnTo>
                <a:lnTo>
                  <a:pt x="2880" y="20448"/>
                </a:lnTo>
                <a:lnTo>
                  <a:pt x="4042" y="23547"/>
                </a:lnTo>
                <a:lnTo>
                  <a:pt x="4629" y="27420"/>
                </a:lnTo>
                <a:lnTo>
                  <a:pt x="2829" y="30455"/>
                </a:lnTo>
                <a:lnTo>
                  <a:pt x="1642" y="33858"/>
                </a:lnTo>
                <a:lnTo>
                  <a:pt x="1642" y="37364"/>
                </a:lnTo>
                <a:lnTo>
                  <a:pt x="3516" y="41248"/>
                </a:lnTo>
                <a:lnTo>
                  <a:pt x="6259" y="43141"/>
                </a:lnTo>
                <a:lnTo>
                  <a:pt x="3542" y="45655"/>
                </a:lnTo>
                <a:lnTo>
                  <a:pt x="1569" y="48322"/>
                </a:lnTo>
                <a:lnTo>
                  <a:pt x="381" y="51271"/>
                </a:lnTo>
                <a:lnTo>
                  <a:pt x="0" y="54457"/>
                </a:lnTo>
                <a:lnTo>
                  <a:pt x="345" y="57797"/>
                </a:lnTo>
                <a:lnTo>
                  <a:pt x="1764" y="60756"/>
                </a:lnTo>
                <a:lnTo>
                  <a:pt x="4471" y="63107"/>
                </a:lnTo>
                <a:lnTo>
                  <a:pt x="8056" y="64997"/>
                </a:lnTo>
                <a:lnTo>
                  <a:pt x="12966" y="66243"/>
                </a:lnTo>
                <a:lnTo>
                  <a:pt x="15941" y="66549"/>
                </a:lnTo>
                <a:lnTo>
                  <a:pt x="23065" y="66549"/>
                </a:lnTo>
                <a:lnTo>
                  <a:pt x="26215" y="66127"/>
                </a:lnTo>
                <a:lnTo>
                  <a:pt x="28872" y="65328"/>
                </a:lnTo>
                <a:lnTo>
                  <a:pt x="31525" y="64504"/>
                </a:lnTo>
                <a:lnTo>
                  <a:pt x="33732" y="63384"/>
                </a:lnTo>
                <a:lnTo>
                  <a:pt x="37158" y="60566"/>
                </a:lnTo>
                <a:lnTo>
                  <a:pt x="39264" y="57059"/>
                </a:lnTo>
                <a:lnTo>
                  <a:pt x="40525" y="53239"/>
                </a:lnTo>
                <a:lnTo>
                  <a:pt x="40525" y="49201"/>
                </a:lnTo>
                <a:lnTo>
                  <a:pt x="39413" y="46000"/>
                </a:lnTo>
                <a:close/>
              </a:path>
              <a:path w="41004" h="66549">
                <a:moveTo>
                  <a:pt x="27659" y="20980"/>
                </a:moveTo>
                <a:lnTo>
                  <a:pt x="25589" y="23849"/>
                </a:lnTo>
                <a:lnTo>
                  <a:pt x="22320" y="25603"/>
                </a:lnTo>
                <a:lnTo>
                  <a:pt x="19392" y="25858"/>
                </a:lnTo>
                <a:lnTo>
                  <a:pt x="16480" y="25858"/>
                </a:lnTo>
                <a:lnTo>
                  <a:pt x="12574" y="23317"/>
                </a:lnTo>
                <a:lnTo>
                  <a:pt x="10152" y="19292"/>
                </a:lnTo>
                <a:lnTo>
                  <a:pt x="8902" y="32475"/>
                </a:lnTo>
                <a:lnTo>
                  <a:pt x="11549" y="30391"/>
                </a:lnTo>
                <a:lnTo>
                  <a:pt x="14359" y="31482"/>
                </a:lnTo>
                <a:lnTo>
                  <a:pt x="17622" y="32194"/>
                </a:lnTo>
                <a:lnTo>
                  <a:pt x="21890" y="32194"/>
                </a:lnTo>
                <a:lnTo>
                  <a:pt x="26225" y="31103"/>
                </a:lnTo>
                <a:lnTo>
                  <a:pt x="27659" y="20980"/>
                </a:lnTo>
                <a:close/>
              </a:path>
              <a:path w="41004" h="66549">
                <a:moveTo>
                  <a:pt x="8704" y="35510"/>
                </a:moveTo>
                <a:lnTo>
                  <a:pt x="8157" y="50953"/>
                </a:lnTo>
                <a:lnTo>
                  <a:pt x="9712" y="48196"/>
                </a:lnTo>
                <a:lnTo>
                  <a:pt x="12895" y="45086"/>
                </a:lnTo>
                <a:lnTo>
                  <a:pt x="24105" y="45478"/>
                </a:lnTo>
                <a:lnTo>
                  <a:pt x="26715" y="45543"/>
                </a:lnTo>
                <a:lnTo>
                  <a:pt x="29861" y="39370"/>
                </a:lnTo>
                <a:lnTo>
                  <a:pt x="25746" y="39001"/>
                </a:lnTo>
                <a:lnTo>
                  <a:pt x="14436" y="38494"/>
                </a:lnTo>
                <a:lnTo>
                  <a:pt x="11314" y="37998"/>
                </a:lnTo>
                <a:lnTo>
                  <a:pt x="8704" y="355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86790" y="4090650"/>
            <a:ext cx="37302" cy="48715"/>
          </a:xfrm>
          <a:custGeom>
            <a:avLst/>
            <a:gdLst/>
            <a:ahLst/>
            <a:cxnLst/>
            <a:rect l="l" t="t" r="r" b="b"/>
            <a:pathLst>
              <a:path w="37302" h="48715">
                <a:moveTo>
                  <a:pt x="29372" y="20866"/>
                </a:moveTo>
                <a:lnTo>
                  <a:pt x="29372" y="47181"/>
                </a:lnTo>
                <a:lnTo>
                  <a:pt x="31391" y="48614"/>
                </a:lnTo>
                <a:lnTo>
                  <a:pt x="34119" y="48715"/>
                </a:lnTo>
                <a:lnTo>
                  <a:pt x="37302" y="47181"/>
                </a:lnTo>
                <a:lnTo>
                  <a:pt x="37302" y="16574"/>
                </a:lnTo>
                <a:lnTo>
                  <a:pt x="37047" y="13842"/>
                </a:lnTo>
                <a:lnTo>
                  <a:pt x="36507" y="11556"/>
                </a:lnTo>
                <a:lnTo>
                  <a:pt x="35098" y="7289"/>
                </a:lnTo>
                <a:lnTo>
                  <a:pt x="32661" y="3898"/>
                </a:lnTo>
                <a:lnTo>
                  <a:pt x="29088" y="1522"/>
                </a:lnTo>
                <a:lnTo>
                  <a:pt x="24692" y="0"/>
                </a:lnTo>
                <a:lnTo>
                  <a:pt x="19331" y="0"/>
                </a:lnTo>
                <a:lnTo>
                  <a:pt x="14471" y="1969"/>
                </a:lnTo>
                <a:lnTo>
                  <a:pt x="9607" y="5360"/>
                </a:lnTo>
                <a:lnTo>
                  <a:pt x="7174" y="8190"/>
                </a:lnTo>
                <a:lnTo>
                  <a:pt x="7174" y="2246"/>
                </a:lnTo>
                <a:lnTo>
                  <a:pt x="5842" y="824"/>
                </a:lnTo>
                <a:lnTo>
                  <a:pt x="2861" y="698"/>
                </a:lnTo>
                <a:lnTo>
                  <a:pt x="0" y="2246"/>
                </a:lnTo>
                <a:lnTo>
                  <a:pt x="0" y="47181"/>
                </a:lnTo>
                <a:lnTo>
                  <a:pt x="2019" y="48614"/>
                </a:lnTo>
                <a:lnTo>
                  <a:pt x="4751" y="48715"/>
                </a:lnTo>
                <a:lnTo>
                  <a:pt x="7945" y="47181"/>
                </a:lnTo>
                <a:lnTo>
                  <a:pt x="7945" y="15772"/>
                </a:lnTo>
                <a:lnTo>
                  <a:pt x="10123" y="12952"/>
                </a:lnTo>
                <a:lnTo>
                  <a:pt x="14201" y="9345"/>
                </a:lnTo>
                <a:lnTo>
                  <a:pt x="18182" y="7150"/>
                </a:lnTo>
                <a:lnTo>
                  <a:pt x="21718" y="7150"/>
                </a:lnTo>
                <a:lnTo>
                  <a:pt x="25405" y="8637"/>
                </a:lnTo>
                <a:lnTo>
                  <a:pt x="27838" y="11772"/>
                </a:lnTo>
                <a:lnTo>
                  <a:pt x="28785" y="14669"/>
                </a:lnTo>
                <a:lnTo>
                  <a:pt x="29372" y="18313"/>
                </a:lnTo>
                <a:lnTo>
                  <a:pt x="29372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946434" y="4072831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92"/>
                </a:moveTo>
                <a:lnTo>
                  <a:pt x="341" y="8178"/>
                </a:lnTo>
                <a:lnTo>
                  <a:pt x="2998" y="9881"/>
                </a:lnTo>
                <a:lnTo>
                  <a:pt x="6746" y="9881"/>
                </a:lnTo>
                <a:lnTo>
                  <a:pt x="9461" y="8127"/>
                </a:lnTo>
                <a:lnTo>
                  <a:pt x="9820" y="4892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6" y="1752"/>
                </a:lnTo>
                <a:lnTo>
                  <a:pt x="0" y="4992"/>
                </a:lnTo>
                <a:close/>
              </a:path>
              <a:path w="9820" h="66535">
                <a:moveTo>
                  <a:pt x="965" y="20065"/>
                </a:moveTo>
                <a:lnTo>
                  <a:pt x="965" y="65001"/>
                </a:lnTo>
                <a:lnTo>
                  <a:pt x="2988" y="66433"/>
                </a:lnTo>
                <a:lnTo>
                  <a:pt x="5702" y="66535"/>
                </a:lnTo>
                <a:lnTo>
                  <a:pt x="8898" y="65001"/>
                </a:lnTo>
                <a:lnTo>
                  <a:pt x="8898" y="20065"/>
                </a:lnTo>
                <a:lnTo>
                  <a:pt x="6879" y="18619"/>
                </a:lnTo>
                <a:lnTo>
                  <a:pt x="4140" y="18517"/>
                </a:lnTo>
                <a:lnTo>
                  <a:pt x="965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976144" y="4091594"/>
            <a:ext cx="30708" cy="47472"/>
          </a:xfrm>
          <a:custGeom>
            <a:avLst/>
            <a:gdLst/>
            <a:ahLst/>
            <a:cxnLst/>
            <a:rect l="l" t="t" r="r" b="b"/>
            <a:pathLst>
              <a:path w="30708" h="47472">
                <a:moveTo>
                  <a:pt x="30229" y="46709"/>
                </a:moveTo>
                <a:lnTo>
                  <a:pt x="30708" y="43981"/>
                </a:lnTo>
                <a:lnTo>
                  <a:pt x="30708" y="43357"/>
                </a:lnTo>
                <a:lnTo>
                  <a:pt x="28969" y="40539"/>
                </a:lnTo>
                <a:lnTo>
                  <a:pt x="8658" y="40539"/>
                </a:lnTo>
                <a:lnTo>
                  <a:pt x="27670" y="9691"/>
                </a:lnTo>
                <a:lnTo>
                  <a:pt x="28271" y="8675"/>
                </a:lnTo>
                <a:lnTo>
                  <a:pt x="29311" y="5843"/>
                </a:lnTo>
                <a:lnTo>
                  <a:pt x="29409" y="2959"/>
                </a:lnTo>
                <a:lnTo>
                  <a:pt x="27144" y="0"/>
                </a:lnTo>
                <a:lnTo>
                  <a:pt x="2315" y="0"/>
                </a:lnTo>
                <a:lnTo>
                  <a:pt x="1033" y="788"/>
                </a:lnTo>
                <a:lnTo>
                  <a:pt x="627" y="3455"/>
                </a:lnTo>
                <a:lnTo>
                  <a:pt x="2315" y="6948"/>
                </a:lnTo>
                <a:lnTo>
                  <a:pt x="20840" y="6948"/>
                </a:lnTo>
                <a:lnTo>
                  <a:pt x="1739" y="37796"/>
                </a:lnTo>
                <a:lnTo>
                  <a:pt x="908" y="39218"/>
                </a:lnTo>
                <a:lnTo>
                  <a:pt x="25" y="41860"/>
                </a:lnTo>
                <a:lnTo>
                  <a:pt x="0" y="44438"/>
                </a:lnTo>
                <a:lnTo>
                  <a:pt x="2315" y="47472"/>
                </a:lnTo>
                <a:lnTo>
                  <a:pt x="28969" y="47472"/>
                </a:lnTo>
                <a:lnTo>
                  <a:pt x="30229" y="467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024085" y="4090647"/>
            <a:ext cx="39838" cy="49377"/>
          </a:xfrm>
          <a:custGeom>
            <a:avLst/>
            <a:gdLst/>
            <a:ahLst/>
            <a:cxnLst/>
            <a:rect l="l" t="t" r="r" b="b"/>
            <a:pathLst>
              <a:path w="39838" h="49377">
                <a:moveTo>
                  <a:pt x="8288" y="18493"/>
                </a:moveTo>
                <a:lnTo>
                  <a:pt x="9159" y="15052"/>
                </a:lnTo>
                <a:lnTo>
                  <a:pt x="10469" y="11902"/>
                </a:lnTo>
                <a:lnTo>
                  <a:pt x="13727" y="8370"/>
                </a:lnTo>
                <a:lnTo>
                  <a:pt x="16686" y="6833"/>
                </a:lnTo>
                <a:lnTo>
                  <a:pt x="20387" y="6441"/>
                </a:lnTo>
                <a:lnTo>
                  <a:pt x="24231" y="6441"/>
                </a:lnTo>
                <a:lnTo>
                  <a:pt x="27119" y="7686"/>
                </a:lnTo>
                <a:lnTo>
                  <a:pt x="31022" y="12611"/>
                </a:lnTo>
                <a:lnTo>
                  <a:pt x="31958" y="15991"/>
                </a:lnTo>
                <a:lnTo>
                  <a:pt x="31856" y="20322"/>
                </a:lnTo>
                <a:lnTo>
                  <a:pt x="36742" y="26366"/>
                </a:lnTo>
                <a:lnTo>
                  <a:pt x="38898" y="25542"/>
                </a:lnTo>
                <a:lnTo>
                  <a:pt x="39838" y="22759"/>
                </a:lnTo>
                <a:lnTo>
                  <a:pt x="39838" y="18352"/>
                </a:lnTo>
                <a:lnTo>
                  <a:pt x="39485" y="15585"/>
                </a:lnTo>
                <a:lnTo>
                  <a:pt x="38761" y="13018"/>
                </a:lnTo>
                <a:lnTo>
                  <a:pt x="38041" y="10440"/>
                </a:lnTo>
                <a:lnTo>
                  <a:pt x="35370" y="6275"/>
                </a:lnTo>
                <a:lnTo>
                  <a:pt x="31871" y="2833"/>
                </a:lnTo>
                <a:lnTo>
                  <a:pt x="27082" y="572"/>
                </a:lnTo>
                <a:lnTo>
                  <a:pt x="24192" y="0"/>
                </a:lnTo>
                <a:lnTo>
                  <a:pt x="17618" y="0"/>
                </a:lnTo>
                <a:lnTo>
                  <a:pt x="14753" y="572"/>
                </a:lnTo>
                <a:lnTo>
                  <a:pt x="12183" y="1728"/>
                </a:lnTo>
                <a:lnTo>
                  <a:pt x="9608" y="2874"/>
                </a:lnTo>
                <a:lnTo>
                  <a:pt x="7420" y="4522"/>
                </a:lnTo>
                <a:lnTo>
                  <a:pt x="8288" y="18493"/>
                </a:lnTo>
                <a:close/>
              </a:path>
              <a:path w="39838" h="49377">
                <a:moveTo>
                  <a:pt x="8229" y="20322"/>
                </a:moveTo>
                <a:lnTo>
                  <a:pt x="8288" y="18493"/>
                </a:lnTo>
                <a:lnTo>
                  <a:pt x="7420" y="4522"/>
                </a:lnTo>
                <a:lnTo>
                  <a:pt x="3798" y="8817"/>
                </a:lnTo>
                <a:lnTo>
                  <a:pt x="2412" y="11429"/>
                </a:lnTo>
                <a:lnTo>
                  <a:pt x="1443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64" y="32537"/>
                </a:lnTo>
                <a:lnTo>
                  <a:pt x="1397" y="35600"/>
                </a:lnTo>
                <a:lnTo>
                  <a:pt x="2326" y="38661"/>
                </a:lnTo>
                <a:lnTo>
                  <a:pt x="3698" y="41212"/>
                </a:lnTo>
                <a:lnTo>
                  <a:pt x="5537" y="43243"/>
                </a:lnTo>
                <a:lnTo>
                  <a:pt x="9622" y="46800"/>
                </a:lnTo>
                <a:lnTo>
                  <a:pt x="12294" y="47830"/>
                </a:lnTo>
                <a:lnTo>
                  <a:pt x="14977" y="48859"/>
                </a:lnTo>
                <a:lnTo>
                  <a:pt x="18093" y="49377"/>
                </a:lnTo>
                <a:lnTo>
                  <a:pt x="23703" y="49377"/>
                </a:lnTo>
                <a:lnTo>
                  <a:pt x="27461" y="48896"/>
                </a:lnTo>
                <a:lnTo>
                  <a:pt x="30867" y="48223"/>
                </a:lnTo>
                <a:lnTo>
                  <a:pt x="34747" y="47030"/>
                </a:lnTo>
                <a:lnTo>
                  <a:pt x="37609" y="45137"/>
                </a:lnTo>
                <a:lnTo>
                  <a:pt x="38016" y="42484"/>
                </a:lnTo>
                <a:lnTo>
                  <a:pt x="37635" y="39752"/>
                </a:lnTo>
                <a:lnTo>
                  <a:pt x="34988" y="39817"/>
                </a:lnTo>
                <a:lnTo>
                  <a:pt x="32101" y="40996"/>
                </a:lnTo>
                <a:lnTo>
                  <a:pt x="29531" y="41810"/>
                </a:lnTo>
                <a:lnTo>
                  <a:pt x="26297" y="42509"/>
                </a:lnTo>
                <a:lnTo>
                  <a:pt x="22406" y="42685"/>
                </a:lnTo>
                <a:lnTo>
                  <a:pt x="19786" y="42685"/>
                </a:lnTo>
                <a:lnTo>
                  <a:pt x="17583" y="42303"/>
                </a:lnTo>
                <a:lnTo>
                  <a:pt x="13968" y="40766"/>
                </a:lnTo>
                <a:lnTo>
                  <a:pt x="11372" y="38239"/>
                </a:lnTo>
                <a:lnTo>
                  <a:pt x="9439" y="35104"/>
                </a:lnTo>
                <a:lnTo>
                  <a:pt x="8470" y="31114"/>
                </a:lnTo>
                <a:lnTo>
                  <a:pt x="8229" y="26366"/>
                </a:lnTo>
                <a:lnTo>
                  <a:pt x="36742" y="26366"/>
                </a:lnTo>
                <a:lnTo>
                  <a:pt x="31856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110565" y="4079350"/>
            <a:ext cx="28307" cy="60581"/>
          </a:xfrm>
          <a:custGeom>
            <a:avLst/>
            <a:gdLst/>
            <a:ahLst/>
            <a:cxnLst/>
            <a:rect l="l" t="t" r="r" b="b"/>
            <a:pathLst>
              <a:path w="28307" h="60581">
                <a:moveTo>
                  <a:pt x="15595" y="47246"/>
                </a:moveTo>
                <a:lnTo>
                  <a:pt x="15595" y="19090"/>
                </a:lnTo>
                <a:lnTo>
                  <a:pt x="26711" y="19090"/>
                </a:lnTo>
                <a:lnTo>
                  <a:pt x="28155" y="17769"/>
                </a:lnTo>
                <a:lnTo>
                  <a:pt x="28307" y="15062"/>
                </a:lnTo>
                <a:lnTo>
                  <a:pt x="26711" y="12244"/>
                </a:lnTo>
                <a:lnTo>
                  <a:pt x="15595" y="12244"/>
                </a:lnTo>
                <a:lnTo>
                  <a:pt x="15595" y="1563"/>
                </a:lnTo>
                <a:lnTo>
                  <a:pt x="13064" y="0"/>
                </a:lnTo>
                <a:lnTo>
                  <a:pt x="10195" y="0"/>
                </a:lnTo>
                <a:lnTo>
                  <a:pt x="7650" y="1563"/>
                </a:lnTo>
                <a:lnTo>
                  <a:pt x="7650" y="12244"/>
                </a:lnTo>
                <a:lnTo>
                  <a:pt x="1638" y="12244"/>
                </a:lnTo>
                <a:lnTo>
                  <a:pt x="443" y="13032"/>
                </a:lnTo>
                <a:lnTo>
                  <a:pt x="0" y="15699"/>
                </a:lnTo>
                <a:lnTo>
                  <a:pt x="1591" y="19090"/>
                </a:lnTo>
                <a:lnTo>
                  <a:pt x="7650" y="19090"/>
                </a:lnTo>
                <a:lnTo>
                  <a:pt x="7650" y="47945"/>
                </a:lnTo>
                <a:lnTo>
                  <a:pt x="7895" y="50191"/>
                </a:lnTo>
                <a:lnTo>
                  <a:pt x="8816" y="54025"/>
                </a:lnTo>
                <a:lnTo>
                  <a:pt x="11628" y="58089"/>
                </a:lnTo>
                <a:lnTo>
                  <a:pt x="14544" y="59651"/>
                </a:lnTo>
                <a:lnTo>
                  <a:pt x="18072" y="60581"/>
                </a:lnTo>
                <a:lnTo>
                  <a:pt x="22525" y="60426"/>
                </a:lnTo>
                <a:lnTo>
                  <a:pt x="25279" y="59893"/>
                </a:lnTo>
                <a:lnTo>
                  <a:pt x="27986" y="58054"/>
                </a:lnTo>
                <a:lnTo>
                  <a:pt x="28307" y="55181"/>
                </a:lnTo>
                <a:lnTo>
                  <a:pt x="26946" y="52136"/>
                </a:lnTo>
                <a:lnTo>
                  <a:pt x="24213" y="53164"/>
                </a:lnTo>
                <a:lnTo>
                  <a:pt x="21668" y="53533"/>
                </a:lnTo>
                <a:lnTo>
                  <a:pt x="16920" y="51170"/>
                </a:lnTo>
                <a:lnTo>
                  <a:pt x="15595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158582" y="4069529"/>
            <a:ext cx="37292" cy="69837"/>
          </a:xfrm>
          <a:custGeom>
            <a:avLst/>
            <a:gdLst/>
            <a:ahLst/>
            <a:cxnLst/>
            <a:rect l="l" t="t" r="r" b="b"/>
            <a:pathLst>
              <a:path w="37292" h="69837">
                <a:moveTo>
                  <a:pt x="29361" y="41987"/>
                </a:moveTo>
                <a:lnTo>
                  <a:pt x="29361" y="68303"/>
                </a:lnTo>
                <a:lnTo>
                  <a:pt x="31380" y="69735"/>
                </a:lnTo>
                <a:lnTo>
                  <a:pt x="34121" y="69837"/>
                </a:lnTo>
                <a:lnTo>
                  <a:pt x="37292" y="68303"/>
                </a:lnTo>
                <a:lnTo>
                  <a:pt x="37292" y="37721"/>
                </a:lnTo>
                <a:lnTo>
                  <a:pt x="37037" y="34964"/>
                </a:lnTo>
                <a:lnTo>
                  <a:pt x="36507" y="32678"/>
                </a:lnTo>
                <a:lnTo>
                  <a:pt x="35100" y="28411"/>
                </a:lnTo>
                <a:lnTo>
                  <a:pt x="32661" y="25020"/>
                </a:lnTo>
                <a:lnTo>
                  <a:pt x="29088" y="22644"/>
                </a:lnTo>
                <a:lnTo>
                  <a:pt x="24695" y="21121"/>
                </a:lnTo>
                <a:lnTo>
                  <a:pt x="21794" y="21121"/>
                </a:lnTo>
                <a:lnTo>
                  <a:pt x="17139" y="21729"/>
                </a:lnTo>
                <a:lnTo>
                  <a:pt x="12523" y="24156"/>
                </a:lnTo>
                <a:lnTo>
                  <a:pt x="7948" y="28512"/>
                </a:lnTo>
                <a:lnTo>
                  <a:pt x="7948" y="1602"/>
                </a:lnTo>
                <a:lnTo>
                  <a:pt x="5914" y="101"/>
                </a:lnTo>
                <a:lnTo>
                  <a:pt x="3182" y="0"/>
                </a:lnTo>
                <a:lnTo>
                  <a:pt x="0" y="1602"/>
                </a:lnTo>
                <a:lnTo>
                  <a:pt x="0" y="68303"/>
                </a:lnTo>
                <a:lnTo>
                  <a:pt x="2019" y="69735"/>
                </a:lnTo>
                <a:lnTo>
                  <a:pt x="4751" y="69837"/>
                </a:lnTo>
                <a:lnTo>
                  <a:pt x="7948" y="68303"/>
                </a:lnTo>
                <a:lnTo>
                  <a:pt x="7948" y="36893"/>
                </a:lnTo>
                <a:lnTo>
                  <a:pt x="10126" y="34074"/>
                </a:lnTo>
                <a:lnTo>
                  <a:pt x="14190" y="30467"/>
                </a:lnTo>
                <a:lnTo>
                  <a:pt x="18168" y="28271"/>
                </a:lnTo>
                <a:lnTo>
                  <a:pt x="21708" y="28271"/>
                </a:lnTo>
                <a:lnTo>
                  <a:pt x="25405" y="29758"/>
                </a:lnTo>
                <a:lnTo>
                  <a:pt x="27838" y="32894"/>
                </a:lnTo>
                <a:lnTo>
                  <a:pt x="28785" y="35791"/>
                </a:lnTo>
                <a:lnTo>
                  <a:pt x="29361" y="39434"/>
                </a:lnTo>
                <a:lnTo>
                  <a:pt x="29361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216156" y="4090654"/>
            <a:ext cx="43315" cy="49367"/>
          </a:xfrm>
          <a:custGeom>
            <a:avLst/>
            <a:gdLst/>
            <a:ahLst/>
            <a:cxnLst/>
            <a:rect l="l" t="t" r="r" b="b"/>
            <a:pathLst>
              <a:path w="43315" h="49367">
                <a:moveTo>
                  <a:pt x="8496" y="19634"/>
                </a:moveTo>
                <a:lnTo>
                  <a:pt x="9561" y="15303"/>
                </a:lnTo>
                <a:lnTo>
                  <a:pt x="11484" y="11851"/>
                </a:lnTo>
                <a:lnTo>
                  <a:pt x="13978" y="9057"/>
                </a:lnTo>
                <a:lnTo>
                  <a:pt x="17385" y="7315"/>
                </a:lnTo>
                <a:lnTo>
                  <a:pt x="21776" y="6883"/>
                </a:lnTo>
                <a:lnTo>
                  <a:pt x="24335" y="6883"/>
                </a:lnTo>
                <a:lnTo>
                  <a:pt x="26468" y="7366"/>
                </a:lnTo>
                <a:lnTo>
                  <a:pt x="29894" y="9259"/>
                </a:lnTo>
                <a:lnTo>
                  <a:pt x="32270" y="12179"/>
                </a:lnTo>
                <a:lnTo>
                  <a:pt x="33983" y="15711"/>
                </a:lnTo>
                <a:lnTo>
                  <a:pt x="34851" y="20030"/>
                </a:lnTo>
                <a:lnTo>
                  <a:pt x="35074" y="24753"/>
                </a:lnTo>
                <a:lnTo>
                  <a:pt x="35074" y="27357"/>
                </a:lnTo>
                <a:lnTo>
                  <a:pt x="34819" y="29743"/>
                </a:lnTo>
                <a:lnTo>
                  <a:pt x="33785" y="34048"/>
                </a:lnTo>
                <a:lnTo>
                  <a:pt x="31864" y="37490"/>
                </a:lnTo>
                <a:lnTo>
                  <a:pt x="29368" y="40272"/>
                </a:lnTo>
                <a:lnTo>
                  <a:pt x="25942" y="41987"/>
                </a:lnTo>
                <a:lnTo>
                  <a:pt x="21568" y="42433"/>
                </a:lnTo>
                <a:lnTo>
                  <a:pt x="19011" y="42433"/>
                </a:lnTo>
                <a:lnTo>
                  <a:pt x="16894" y="41950"/>
                </a:lnTo>
                <a:lnTo>
                  <a:pt x="13453" y="40057"/>
                </a:lnTo>
                <a:lnTo>
                  <a:pt x="11066" y="37174"/>
                </a:lnTo>
                <a:lnTo>
                  <a:pt x="9312" y="33656"/>
                </a:lnTo>
                <a:lnTo>
                  <a:pt x="11861" y="47729"/>
                </a:lnTo>
                <a:lnTo>
                  <a:pt x="14504" y="48820"/>
                </a:lnTo>
                <a:lnTo>
                  <a:pt x="17600" y="49367"/>
                </a:lnTo>
                <a:lnTo>
                  <a:pt x="24825" y="49367"/>
                </a:lnTo>
                <a:lnTo>
                  <a:pt x="28047" y="48743"/>
                </a:lnTo>
                <a:lnTo>
                  <a:pt x="30812" y="47498"/>
                </a:lnTo>
                <a:lnTo>
                  <a:pt x="33591" y="46241"/>
                </a:lnTo>
                <a:lnTo>
                  <a:pt x="35906" y="44514"/>
                </a:lnTo>
                <a:lnTo>
                  <a:pt x="39589" y="40043"/>
                </a:lnTo>
                <a:lnTo>
                  <a:pt x="40975" y="37390"/>
                </a:lnTo>
                <a:lnTo>
                  <a:pt x="41918" y="34315"/>
                </a:lnTo>
                <a:lnTo>
                  <a:pt x="42847" y="31244"/>
                </a:lnTo>
                <a:lnTo>
                  <a:pt x="43315" y="27863"/>
                </a:lnTo>
                <a:lnTo>
                  <a:pt x="43315" y="20448"/>
                </a:lnTo>
                <a:lnTo>
                  <a:pt x="42872" y="17082"/>
                </a:lnTo>
                <a:lnTo>
                  <a:pt x="41976" y="14072"/>
                </a:lnTo>
                <a:lnTo>
                  <a:pt x="41098" y="11076"/>
                </a:lnTo>
                <a:lnTo>
                  <a:pt x="39787" y="8535"/>
                </a:lnTo>
                <a:lnTo>
                  <a:pt x="38012" y="6440"/>
                </a:lnTo>
                <a:lnTo>
                  <a:pt x="34044" y="2743"/>
                </a:lnTo>
                <a:lnTo>
                  <a:pt x="31399" y="1652"/>
                </a:lnTo>
                <a:lnTo>
                  <a:pt x="28746" y="547"/>
                </a:lnTo>
                <a:lnTo>
                  <a:pt x="25646" y="0"/>
                </a:lnTo>
                <a:lnTo>
                  <a:pt x="18399" y="0"/>
                </a:lnTo>
                <a:lnTo>
                  <a:pt x="15167" y="623"/>
                </a:lnTo>
                <a:lnTo>
                  <a:pt x="12412" y="1842"/>
                </a:lnTo>
                <a:lnTo>
                  <a:pt x="9659" y="3074"/>
                </a:lnTo>
                <a:lnTo>
                  <a:pt x="7344" y="4813"/>
                </a:lnTo>
                <a:lnTo>
                  <a:pt x="8445" y="29325"/>
                </a:lnTo>
                <a:lnTo>
                  <a:pt x="8237" y="24551"/>
                </a:lnTo>
                <a:lnTo>
                  <a:pt x="8237" y="21996"/>
                </a:lnTo>
                <a:lnTo>
                  <a:pt x="8496" y="19634"/>
                </a:lnTo>
                <a:close/>
              </a:path>
              <a:path w="43315" h="49367">
                <a:moveTo>
                  <a:pt x="0" y="25110"/>
                </a:moveTo>
                <a:lnTo>
                  <a:pt x="0" y="28893"/>
                </a:lnTo>
                <a:lnTo>
                  <a:pt x="425" y="32296"/>
                </a:lnTo>
                <a:lnTo>
                  <a:pt x="1292" y="35294"/>
                </a:lnTo>
                <a:lnTo>
                  <a:pt x="2164" y="38279"/>
                </a:lnTo>
                <a:lnTo>
                  <a:pt x="3474" y="40831"/>
                </a:lnTo>
                <a:lnTo>
                  <a:pt x="5238" y="42925"/>
                </a:lnTo>
                <a:lnTo>
                  <a:pt x="9216" y="46624"/>
                </a:lnTo>
                <a:lnTo>
                  <a:pt x="11861" y="47729"/>
                </a:lnTo>
                <a:lnTo>
                  <a:pt x="9312" y="33656"/>
                </a:lnTo>
                <a:lnTo>
                  <a:pt x="8445" y="29325"/>
                </a:lnTo>
                <a:lnTo>
                  <a:pt x="7344" y="4813"/>
                </a:lnTo>
                <a:lnTo>
                  <a:pt x="3672" y="9259"/>
                </a:lnTo>
                <a:lnTo>
                  <a:pt x="2275" y="11912"/>
                </a:lnTo>
                <a:lnTo>
                  <a:pt x="1371" y="14987"/>
                </a:lnTo>
                <a:lnTo>
                  <a:pt x="464" y="18086"/>
                </a:lnTo>
                <a:lnTo>
                  <a:pt x="0" y="21437"/>
                </a:lnTo>
                <a:lnTo>
                  <a:pt x="0" y="25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276328" y="4090654"/>
            <a:ext cx="30653" cy="49377"/>
          </a:xfrm>
          <a:custGeom>
            <a:avLst/>
            <a:gdLst/>
            <a:ahLst/>
            <a:cxnLst/>
            <a:rect l="l" t="t" r="r" b="b"/>
            <a:pathLst>
              <a:path w="30653" h="49377">
                <a:moveTo>
                  <a:pt x="1356" y="46061"/>
                </a:moveTo>
                <a:lnTo>
                  <a:pt x="4391" y="47660"/>
                </a:lnTo>
                <a:lnTo>
                  <a:pt x="7868" y="48740"/>
                </a:lnTo>
                <a:lnTo>
                  <a:pt x="10647" y="49248"/>
                </a:lnTo>
                <a:lnTo>
                  <a:pt x="13661" y="49377"/>
                </a:lnTo>
                <a:lnTo>
                  <a:pt x="18456" y="49046"/>
                </a:lnTo>
                <a:lnTo>
                  <a:pt x="22632" y="47790"/>
                </a:lnTo>
                <a:lnTo>
                  <a:pt x="25927" y="45629"/>
                </a:lnTo>
                <a:lnTo>
                  <a:pt x="28608" y="42872"/>
                </a:lnTo>
                <a:lnTo>
                  <a:pt x="30250" y="39293"/>
                </a:lnTo>
                <a:lnTo>
                  <a:pt x="30653" y="34937"/>
                </a:lnTo>
                <a:lnTo>
                  <a:pt x="30653" y="33018"/>
                </a:lnTo>
                <a:lnTo>
                  <a:pt x="29710" y="29945"/>
                </a:lnTo>
                <a:lnTo>
                  <a:pt x="28266" y="27353"/>
                </a:lnTo>
                <a:lnTo>
                  <a:pt x="25019" y="24508"/>
                </a:lnTo>
                <a:lnTo>
                  <a:pt x="22365" y="23112"/>
                </a:lnTo>
                <a:lnTo>
                  <a:pt x="19659" y="21920"/>
                </a:lnTo>
                <a:lnTo>
                  <a:pt x="16951" y="20801"/>
                </a:lnTo>
                <a:lnTo>
                  <a:pt x="13143" y="19137"/>
                </a:lnTo>
                <a:lnTo>
                  <a:pt x="9618" y="16153"/>
                </a:lnTo>
                <a:lnTo>
                  <a:pt x="8653" y="12877"/>
                </a:lnTo>
                <a:lnTo>
                  <a:pt x="9495" y="9485"/>
                </a:lnTo>
                <a:lnTo>
                  <a:pt x="12156" y="7175"/>
                </a:lnTo>
                <a:lnTo>
                  <a:pt x="15396" y="6386"/>
                </a:lnTo>
                <a:lnTo>
                  <a:pt x="18247" y="6386"/>
                </a:lnTo>
                <a:lnTo>
                  <a:pt x="21934" y="7301"/>
                </a:lnTo>
                <a:lnTo>
                  <a:pt x="25386" y="8914"/>
                </a:lnTo>
                <a:lnTo>
                  <a:pt x="28364" y="8064"/>
                </a:lnTo>
                <a:lnTo>
                  <a:pt x="28364" y="5245"/>
                </a:lnTo>
                <a:lnTo>
                  <a:pt x="26466" y="2372"/>
                </a:lnTo>
                <a:lnTo>
                  <a:pt x="23431" y="1051"/>
                </a:lnTo>
                <a:lnTo>
                  <a:pt x="20295" y="292"/>
                </a:lnTo>
                <a:lnTo>
                  <a:pt x="16844" y="0"/>
                </a:lnTo>
                <a:lnTo>
                  <a:pt x="14208" y="0"/>
                </a:lnTo>
                <a:lnTo>
                  <a:pt x="9939" y="1104"/>
                </a:lnTo>
                <a:lnTo>
                  <a:pt x="6313" y="2804"/>
                </a:lnTo>
                <a:lnTo>
                  <a:pt x="3681" y="5231"/>
                </a:lnTo>
                <a:lnTo>
                  <a:pt x="2044" y="8255"/>
                </a:lnTo>
                <a:lnTo>
                  <a:pt x="1050" y="11555"/>
                </a:lnTo>
                <a:lnTo>
                  <a:pt x="1050" y="15328"/>
                </a:lnTo>
                <a:lnTo>
                  <a:pt x="1993" y="18464"/>
                </a:lnTo>
                <a:lnTo>
                  <a:pt x="3437" y="21131"/>
                </a:lnTo>
                <a:lnTo>
                  <a:pt x="6659" y="24076"/>
                </a:lnTo>
                <a:lnTo>
                  <a:pt x="9265" y="25499"/>
                </a:lnTo>
                <a:lnTo>
                  <a:pt x="11958" y="26708"/>
                </a:lnTo>
                <a:lnTo>
                  <a:pt x="14640" y="27810"/>
                </a:lnTo>
                <a:lnTo>
                  <a:pt x="18359" y="29427"/>
                </a:lnTo>
                <a:lnTo>
                  <a:pt x="21239" y="31521"/>
                </a:lnTo>
                <a:lnTo>
                  <a:pt x="22805" y="34325"/>
                </a:lnTo>
                <a:lnTo>
                  <a:pt x="22597" y="37882"/>
                </a:lnTo>
                <a:lnTo>
                  <a:pt x="21102" y="40435"/>
                </a:lnTo>
                <a:lnTo>
                  <a:pt x="18557" y="42037"/>
                </a:lnTo>
                <a:lnTo>
                  <a:pt x="15154" y="42772"/>
                </a:lnTo>
                <a:lnTo>
                  <a:pt x="12019" y="42772"/>
                </a:lnTo>
                <a:lnTo>
                  <a:pt x="9046" y="42097"/>
                </a:lnTo>
                <a:lnTo>
                  <a:pt x="5457" y="40626"/>
                </a:lnTo>
                <a:lnTo>
                  <a:pt x="2900" y="39164"/>
                </a:lnTo>
                <a:lnTo>
                  <a:pt x="96" y="40284"/>
                </a:lnTo>
                <a:lnTo>
                  <a:pt x="0" y="42912"/>
                </a:lnTo>
                <a:lnTo>
                  <a:pt x="1356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324650" y="4090647"/>
            <a:ext cx="39833" cy="49377"/>
          </a:xfrm>
          <a:custGeom>
            <a:avLst/>
            <a:gdLst/>
            <a:ahLst/>
            <a:cxnLst/>
            <a:rect l="l" t="t" r="r" b="b"/>
            <a:pathLst>
              <a:path w="39833" h="49377">
                <a:moveTo>
                  <a:pt x="8286" y="18493"/>
                </a:moveTo>
                <a:lnTo>
                  <a:pt x="9154" y="15052"/>
                </a:lnTo>
                <a:lnTo>
                  <a:pt x="10476" y="11902"/>
                </a:lnTo>
                <a:lnTo>
                  <a:pt x="13719" y="8370"/>
                </a:lnTo>
                <a:lnTo>
                  <a:pt x="16686" y="6833"/>
                </a:lnTo>
                <a:lnTo>
                  <a:pt x="20379" y="6441"/>
                </a:lnTo>
                <a:lnTo>
                  <a:pt x="24223" y="6441"/>
                </a:lnTo>
                <a:lnTo>
                  <a:pt x="27115" y="7686"/>
                </a:lnTo>
                <a:lnTo>
                  <a:pt x="31034" y="12611"/>
                </a:lnTo>
                <a:lnTo>
                  <a:pt x="31949" y="15991"/>
                </a:lnTo>
                <a:lnTo>
                  <a:pt x="31852" y="20322"/>
                </a:lnTo>
                <a:lnTo>
                  <a:pt x="36748" y="26366"/>
                </a:lnTo>
                <a:lnTo>
                  <a:pt x="38905" y="25542"/>
                </a:lnTo>
                <a:lnTo>
                  <a:pt x="39833" y="22759"/>
                </a:lnTo>
                <a:lnTo>
                  <a:pt x="39833" y="18352"/>
                </a:lnTo>
                <a:lnTo>
                  <a:pt x="39481" y="15585"/>
                </a:lnTo>
                <a:lnTo>
                  <a:pt x="38761" y="13018"/>
                </a:lnTo>
                <a:lnTo>
                  <a:pt x="38047" y="10440"/>
                </a:lnTo>
                <a:lnTo>
                  <a:pt x="35366" y="6275"/>
                </a:lnTo>
                <a:lnTo>
                  <a:pt x="31863" y="2833"/>
                </a:lnTo>
                <a:lnTo>
                  <a:pt x="27078" y="572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2"/>
                </a:lnTo>
                <a:lnTo>
                  <a:pt x="12179" y="1728"/>
                </a:lnTo>
                <a:lnTo>
                  <a:pt x="9608" y="2874"/>
                </a:lnTo>
                <a:lnTo>
                  <a:pt x="7415" y="4522"/>
                </a:lnTo>
                <a:lnTo>
                  <a:pt x="8286" y="18493"/>
                </a:lnTo>
                <a:close/>
              </a:path>
              <a:path w="39833" h="49377">
                <a:moveTo>
                  <a:pt x="8221" y="20322"/>
                </a:moveTo>
                <a:lnTo>
                  <a:pt x="8286" y="18493"/>
                </a:lnTo>
                <a:lnTo>
                  <a:pt x="7415" y="4522"/>
                </a:lnTo>
                <a:lnTo>
                  <a:pt x="3790" y="8817"/>
                </a:lnTo>
                <a:lnTo>
                  <a:pt x="2411" y="11429"/>
                </a:lnTo>
                <a:lnTo>
                  <a:pt x="1454" y="14504"/>
                </a:lnTo>
                <a:lnTo>
                  <a:pt x="474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4" y="32537"/>
                </a:lnTo>
                <a:lnTo>
                  <a:pt x="1393" y="35600"/>
                </a:lnTo>
                <a:lnTo>
                  <a:pt x="2321" y="38661"/>
                </a:lnTo>
                <a:lnTo>
                  <a:pt x="3708" y="41212"/>
                </a:lnTo>
                <a:lnTo>
                  <a:pt x="5543" y="43243"/>
                </a:lnTo>
                <a:lnTo>
                  <a:pt x="9618" y="46800"/>
                </a:lnTo>
                <a:lnTo>
                  <a:pt x="12289" y="47830"/>
                </a:lnTo>
                <a:lnTo>
                  <a:pt x="14968" y="48859"/>
                </a:lnTo>
                <a:lnTo>
                  <a:pt x="18093" y="49377"/>
                </a:lnTo>
                <a:lnTo>
                  <a:pt x="23713" y="49377"/>
                </a:lnTo>
                <a:lnTo>
                  <a:pt x="27457" y="48896"/>
                </a:lnTo>
                <a:lnTo>
                  <a:pt x="30859" y="48223"/>
                </a:lnTo>
                <a:lnTo>
                  <a:pt x="34739" y="47030"/>
                </a:lnTo>
                <a:lnTo>
                  <a:pt x="37609" y="45137"/>
                </a:lnTo>
                <a:lnTo>
                  <a:pt x="38022" y="42484"/>
                </a:lnTo>
                <a:lnTo>
                  <a:pt x="37631" y="39752"/>
                </a:lnTo>
                <a:lnTo>
                  <a:pt x="35002" y="39817"/>
                </a:lnTo>
                <a:lnTo>
                  <a:pt x="32097" y="40996"/>
                </a:lnTo>
                <a:lnTo>
                  <a:pt x="29527" y="41810"/>
                </a:lnTo>
                <a:lnTo>
                  <a:pt x="26294" y="42509"/>
                </a:lnTo>
                <a:lnTo>
                  <a:pt x="22398" y="42685"/>
                </a:lnTo>
                <a:lnTo>
                  <a:pt x="19792" y="42685"/>
                </a:lnTo>
                <a:lnTo>
                  <a:pt x="17579" y="42303"/>
                </a:lnTo>
                <a:lnTo>
                  <a:pt x="13967" y="40766"/>
                </a:lnTo>
                <a:lnTo>
                  <a:pt x="11372" y="38239"/>
                </a:lnTo>
                <a:lnTo>
                  <a:pt x="9438" y="35104"/>
                </a:lnTo>
                <a:lnTo>
                  <a:pt x="8470" y="31114"/>
                </a:lnTo>
                <a:lnTo>
                  <a:pt x="8221" y="26366"/>
                </a:lnTo>
                <a:lnTo>
                  <a:pt x="36748" y="26366"/>
                </a:lnTo>
                <a:lnTo>
                  <a:pt x="31852" y="20322"/>
                </a:lnTo>
                <a:lnTo>
                  <a:pt x="8221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412159" y="4091349"/>
            <a:ext cx="65336" cy="48021"/>
          </a:xfrm>
          <a:custGeom>
            <a:avLst/>
            <a:gdLst/>
            <a:ahLst/>
            <a:cxnLst/>
            <a:rect l="l" t="t" r="r" b="b"/>
            <a:pathLst>
              <a:path w="65336" h="48021">
                <a:moveTo>
                  <a:pt x="13039" y="46216"/>
                </a:moveTo>
                <a:lnTo>
                  <a:pt x="14748" y="47754"/>
                </a:lnTo>
                <a:lnTo>
                  <a:pt x="17318" y="48021"/>
                </a:lnTo>
                <a:lnTo>
                  <a:pt x="20749" y="47945"/>
                </a:lnTo>
                <a:lnTo>
                  <a:pt x="23759" y="46216"/>
                </a:lnTo>
                <a:lnTo>
                  <a:pt x="32183" y="13629"/>
                </a:lnTo>
                <a:lnTo>
                  <a:pt x="32377" y="13629"/>
                </a:lnTo>
                <a:lnTo>
                  <a:pt x="41478" y="46216"/>
                </a:lnTo>
                <a:lnTo>
                  <a:pt x="43192" y="47754"/>
                </a:lnTo>
                <a:lnTo>
                  <a:pt x="45910" y="48021"/>
                </a:lnTo>
                <a:lnTo>
                  <a:pt x="49309" y="47945"/>
                </a:lnTo>
                <a:lnTo>
                  <a:pt x="52152" y="46216"/>
                </a:lnTo>
                <a:lnTo>
                  <a:pt x="64910" y="3545"/>
                </a:lnTo>
                <a:lnTo>
                  <a:pt x="65336" y="1447"/>
                </a:lnTo>
                <a:lnTo>
                  <a:pt x="63025" y="25"/>
                </a:lnTo>
                <a:lnTo>
                  <a:pt x="60109" y="25"/>
                </a:lnTo>
                <a:lnTo>
                  <a:pt x="57354" y="1602"/>
                </a:lnTo>
                <a:lnTo>
                  <a:pt x="47048" y="38646"/>
                </a:lnTo>
                <a:lnTo>
                  <a:pt x="46896" y="38646"/>
                </a:lnTo>
                <a:lnTo>
                  <a:pt x="36554" y="1501"/>
                </a:lnTo>
                <a:lnTo>
                  <a:pt x="36503" y="1234"/>
                </a:lnTo>
                <a:lnTo>
                  <a:pt x="33962" y="25"/>
                </a:lnTo>
                <a:lnTo>
                  <a:pt x="31107" y="25"/>
                </a:lnTo>
                <a:lnTo>
                  <a:pt x="28475" y="1602"/>
                </a:lnTo>
                <a:lnTo>
                  <a:pt x="18898" y="38646"/>
                </a:lnTo>
                <a:lnTo>
                  <a:pt x="18704" y="38646"/>
                </a:lnTo>
                <a:lnTo>
                  <a:pt x="8261" y="1602"/>
                </a:lnTo>
                <a:lnTo>
                  <a:pt x="6043" y="76"/>
                </a:lnTo>
                <a:lnTo>
                  <a:pt x="3141" y="0"/>
                </a:lnTo>
                <a:lnTo>
                  <a:pt x="0" y="904"/>
                </a:lnTo>
                <a:lnTo>
                  <a:pt x="363" y="3545"/>
                </a:lnTo>
                <a:lnTo>
                  <a:pt x="13039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495873" y="4069529"/>
            <a:ext cx="37303" cy="69837"/>
          </a:xfrm>
          <a:custGeom>
            <a:avLst/>
            <a:gdLst/>
            <a:ahLst/>
            <a:cxnLst/>
            <a:rect l="l" t="t" r="r" b="b"/>
            <a:pathLst>
              <a:path w="37303" h="69837">
                <a:moveTo>
                  <a:pt x="29368" y="41987"/>
                </a:moveTo>
                <a:lnTo>
                  <a:pt x="29368" y="68303"/>
                </a:lnTo>
                <a:lnTo>
                  <a:pt x="31389" y="69735"/>
                </a:lnTo>
                <a:lnTo>
                  <a:pt x="34121" y="69837"/>
                </a:lnTo>
                <a:lnTo>
                  <a:pt x="37303" y="68303"/>
                </a:lnTo>
                <a:lnTo>
                  <a:pt x="37303" y="37721"/>
                </a:lnTo>
                <a:lnTo>
                  <a:pt x="37044" y="34964"/>
                </a:lnTo>
                <a:lnTo>
                  <a:pt x="36508" y="32678"/>
                </a:lnTo>
                <a:lnTo>
                  <a:pt x="35100" y="28411"/>
                </a:lnTo>
                <a:lnTo>
                  <a:pt x="32663" y="25020"/>
                </a:lnTo>
                <a:lnTo>
                  <a:pt x="29088" y="22644"/>
                </a:lnTo>
                <a:lnTo>
                  <a:pt x="24692" y="21121"/>
                </a:lnTo>
                <a:lnTo>
                  <a:pt x="21802" y="21121"/>
                </a:lnTo>
                <a:lnTo>
                  <a:pt x="17139" y="21729"/>
                </a:lnTo>
                <a:lnTo>
                  <a:pt x="12524" y="24156"/>
                </a:lnTo>
                <a:lnTo>
                  <a:pt x="7942" y="28512"/>
                </a:lnTo>
                <a:lnTo>
                  <a:pt x="7942" y="1602"/>
                </a:lnTo>
                <a:lnTo>
                  <a:pt x="5922" y="101"/>
                </a:lnTo>
                <a:lnTo>
                  <a:pt x="3182" y="0"/>
                </a:lnTo>
                <a:lnTo>
                  <a:pt x="0" y="1602"/>
                </a:lnTo>
                <a:lnTo>
                  <a:pt x="0" y="68303"/>
                </a:lnTo>
                <a:lnTo>
                  <a:pt x="2020" y="69735"/>
                </a:lnTo>
                <a:lnTo>
                  <a:pt x="4748" y="69837"/>
                </a:lnTo>
                <a:lnTo>
                  <a:pt x="7942" y="68303"/>
                </a:lnTo>
                <a:lnTo>
                  <a:pt x="7942" y="36893"/>
                </a:lnTo>
                <a:lnTo>
                  <a:pt x="10123" y="34074"/>
                </a:lnTo>
                <a:lnTo>
                  <a:pt x="14198" y="30467"/>
                </a:lnTo>
                <a:lnTo>
                  <a:pt x="18177" y="28271"/>
                </a:lnTo>
                <a:lnTo>
                  <a:pt x="21715" y="28271"/>
                </a:lnTo>
                <a:lnTo>
                  <a:pt x="25402" y="29758"/>
                </a:lnTo>
                <a:lnTo>
                  <a:pt x="27839" y="32894"/>
                </a:lnTo>
                <a:lnTo>
                  <a:pt x="28782" y="35791"/>
                </a:lnTo>
                <a:lnTo>
                  <a:pt x="29368" y="39434"/>
                </a:lnTo>
                <a:lnTo>
                  <a:pt x="29368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53444" y="4090654"/>
            <a:ext cx="43312" cy="49367"/>
          </a:xfrm>
          <a:custGeom>
            <a:avLst/>
            <a:gdLst/>
            <a:ahLst/>
            <a:cxnLst/>
            <a:rect l="l" t="t" r="r" b="b"/>
            <a:pathLst>
              <a:path w="43312" h="49367">
                <a:moveTo>
                  <a:pt x="8492" y="19634"/>
                </a:moveTo>
                <a:lnTo>
                  <a:pt x="9558" y="15303"/>
                </a:lnTo>
                <a:lnTo>
                  <a:pt x="11480" y="11851"/>
                </a:lnTo>
                <a:lnTo>
                  <a:pt x="13978" y="9057"/>
                </a:lnTo>
                <a:lnTo>
                  <a:pt x="17385" y="7315"/>
                </a:lnTo>
                <a:lnTo>
                  <a:pt x="21780" y="6883"/>
                </a:lnTo>
                <a:lnTo>
                  <a:pt x="24335" y="6883"/>
                </a:lnTo>
                <a:lnTo>
                  <a:pt x="26466" y="7366"/>
                </a:lnTo>
                <a:lnTo>
                  <a:pt x="29894" y="9259"/>
                </a:lnTo>
                <a:lnTo>
                  <a:pt x="32270" y="12179"/>
                </a:lnTo>
                <a:lnTo>
                  <a:pt x="33983" y="15711"/>
                </a:lnTo>
                <a:lnTo>
                  <a:pt x="34855" y="20030"/>
                </a:lnTo>
                <a:lnTo>
                  <a:pt x="35088" y="24753"/>
                </a:lnTo>
                <a:lnTo>
                  <a:pt x="35088" y="27357"/>
                </a:lnTo>
                <a:lnTo>
                  <a:pt x="34829" y="29743"/>
                </a:lnTo>
                <a:lnTo>
                  <a:pt x="33789" y="34048"/>
                </a:lnTo>
                <a:lnTo>
                  <a:pt x="31878" y="37490"/>
                </a:lnTo>
                <a:lnTo>
                  <a:pt x="29368" y="40272"/>
                </a:lnTo>
                <a:lnTo>
                  <a:pt x="25938" y="41987"/>
                </a:lnTo>
                <a:lnTo>
                  <a:pt x="21586" y="42433"/>
                </a:lnTo>
                <a:lnTo>
                  <a:pt x="19022" y="42433"/>
                </a:lnTo>
                <a:lnTo>
                  <a:pt x="16890" y="41950"/>
                </a:lnTo>
                <a:lnTo>
                  <a:pt x="13453" y="40057"/>
                </a:lnTo>
                <a:lnTo>
                  <a:pt x="11066" y="37174"/>
                </a:lnTo>
                <a:lnTo>
                  <a:pt x="9328" y="33656"/>
                </a:lnTo>
                <a:lnTo>
                  <a:pt x="11873" y="47729"/>
                </a:lnTo>
                <a:lnTo>
                  <a:pt x="14508" y="48820"/>
                </a:lnTo>
                <a:lnTo>
                  <a:pt x="17618" y="49367"/>
                </a:lnTo>
                <a:lnTo>
                  <a:pt x="24825" y="49367"/>
                </a:lnTo>
                <a:lnTo>
                  <a:pt x="28047" y="48743"/>
                </a:lnTo>
                <a:lnTo>
                  <a:pt x="30826" y="47498"/>
                </a:lnTo>
                <a:lnTo>
                  <a:pt x="33605" y="46241"/>
                </a:lnTo>
                <a:lnTo>
                  <a:pt x="35906" y="44514"/>
                </a:lnTo>
                <a:lnTo>
                  <a:pt x="39592" y="40043"/>
                </a:lnTo>
                <a:lnTo>
                  <a:pt x="40975" y="37390"/>
                </a:lnTo>
                <a:lnTo>
                  <a:pt x="41918" y="34315"/>
                </a:lnTo>
                <a:lnTo>
                  <a:pt x="42847" y="31244"/>
                </a:lnTo>
                <a:lnTo>
                  <a:pt x="43312" y="27863"/>
                </a:lnTo>
                <a:lnTo>
                  <a:pt x="43312" y="20448"/>
                </a:lnTo>
                <a:lnTo>
                  <a:pt x="42872" y="17082"/>
                </a:lnTo>
                <a:lnTo>
                  <a:pt x="41979" y="14072"/>
                </a:lnTo>
                <a:lnTo>
                  <a:pt x="41097" y="11076"/>
                </a:lnTo>
                <a:lnTo>
                  <a:pt x="39787" y="8535"/>
                </a:lnTo>
                <a:lnTo>
                  <a:pt x="38012" y="6440"/>
                </a:lnTo>
                <a:lnTo>
                  <a:pt x="34044" y="2743"/>
                </a:lnTo>
                <a:lnTo>
                  <a:pt x="31403" y="1652"/>
                </a:lnTo>
                <a:lnTo>
                  <a:pt x="28742" y="547"/>
                </a:lnTo>
                <a:lnTo>
                  <a:pt x="25646" y="0"/>
                </a:lnTo>
                <a:lnTo>
                  <a:pt x="18399" y="0"/>
                </a:lnTo>
                <a:lnTo>
                  <a:pt x="15181" y="623"/>
                </a:lnTo>
                <a:lnTo>
                  <a:pt x="12412" y="1842"/>
                </a:lnTo>
                <a:lnTo>
                  <a:pt x="9658" y="3074"/>
                </a:lnTo>
                <a:lnTo>
                  <a:pt x="7354" y="4813"/>
                </a:lnTo>
                <a:lnTo>
                  <a:pt x="8445" y="29325"/>
                </a:lnTo>
                <a:lnTo>
                  <a:pt x="8237" y="24551"/>
                </a:lnTo>
                <a:lnTo>
                  <a:pt x="8237" y="21996"/>
                </a:lnTo>
                <a:lnTo>
                  <a:pt x="8492" y="19634"/>
                </a:lnTo>
                <a:close/>
              </a:path>
              <a:path w="43312" h="49367">
                <a:moveTo>
                  <a:pt x="439" y="32296"/>
                </a:moveTo>
                <a:lnTo>
                  <a:pt x="1296" y="35294"/>
                </a:lnTo>
                <a:lnTo>
                  <a:pt x="2178" y="38279"/>
                </a:lnTo>
                <a:lnTo>
                  <a:pt x="3488" y="40831"/>
                </a:lnTo>
                <a:lnTo>
                  <a:pt x="5237" y="42925"/>
                </a:lnTo>
                <a:lnTo>
                  <a:pt x="9220" y="46624"/>
                </a:lnTo>
                <a:lnTo>
                  <a:pt x="11873" y="47729"/>
                </a:lnTo>
                <a:lnTo>
                  <a:pt x="9328" y="33656"/>
                </a:lnTo>
                <a:lnTo>
                  <a:pt x="8445" y="29325"/>
                </a:lnTo>
                <a:lnTo>
                  <a:pt x="7354" y="4813"/>
                </a:lnTo>
                <a:lnTo>
                  <a:pt x="3669" y="9259"/>
                </a:lnTo>
                <a:lnTo>
                  <a:pt x="2289" y="11912"/>
                </a:lnTo>
                <a:lnTo>
                  <a:pt x="1367" y="14987"/>
                </a:lnTo>
                <a:lnTo>
                  <a:pt x="464" y="18086"/>
                </a:lnTo>
                <a:lnTo>
                  <a:pt x="0" y="21437"/>
                </a:lnTo>
                <a:lnTo>
                  <a:pt x="0" y="28893"/>
                </a:lnTo>
                <a:lnTo>
                  <a:pt x="43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27249" y="4212615"/>
            <a:ext cx="34166" cy="49328"/>
          </a:xfrm>
          <a:custGeom>
            <a:avLst/>
            <a:gdLst/>
            <a:ahLst/>
            <a:cxnLst/>
            <a:rect l="l" t="t" r="r" b="b"/>
            <a:pathLst>
              <a:path w="34166" h="49328">
                <a:moveTo>
                  <a:pt x="33972" y="8751"/>
                </a:moveTo>
                <a:lnTo>
                  <a:pt x="33742" y="6159"/>
                </a:lnTo>
                <a:lnTo>
                  <a:pt x="31586" y="3517"/>
                </a:lnTo>
                <a:lnTo>
                  <a:pt x="28903" y="1893"/>
                </a:lnTo>
                <a:lnTo>
                  <a:pt x="25538" y="673"/>
                </a:lnTo>
                <a:lnTo>
                  <a:pt x="22931" y="140"/>
                </a:lnTo>
                <a:lnTo>
                  <a:pt x="20213" y="0"/>
                </a:lnTo>
                <a:lnTo>
                  <a:pt x="17358" y="0"/>
                </a:lnTo>
                <a:lnTo>
                  <a:pt x="14701" y="496"/>
                </a:lnTo>
                <a:lnTo>
                  <a:pt x="12254" y="1473"/>
                </a:lnTo>
                <a:lnTo>
                  <a:pt x="7664" y="3975"/>
                </a:lnTo>
                <a:lnTo>
                  <a:pt x="4038" y="8028"/>
                </a:lnTo>
                <a:lnTo>
                  <a:pt x="2606" y="10631"/>
                </a:lnTo>
                <a:lnTo>
                  <a:pt x="1565" y="13806"/>
                </a:lnTo>
                <a:lnTo>
                  <a:pt x="525" y="16992"/>
                </a:lnTo>
                <a:lnTo>
                  <a:pt x="0" y="20789"/>
                </a:lnTo>
                <a:lnTo>
                  <a:pt x="0" y="29109"/>
                </a:lnTo>
                <a:lnTo>
                  <a:pt x="427" y="32551"/>
                </a:lnTo>
                <a:lnTo>
                  <a:pt x="1270" y="35521"/>
                </a:lnTo>
                <a:lnTo>
                  <a:pt x="2127" y="38494"/>
                </a:lnTo>
                <a:lnTo>
                  <a:pt x="4982" y="43066"/>
                </a:lnTo>
                <a:lnTo>
                  <a:pt x="8618" y="46659"/>
                </a:lnTo>
                <a:lnTo>
                  <a:pt x="13427" y="48794"/>
                </a:lnTo>
                <a:lnTo>
                  <a:pt x="16184" y="49328"/>
                </a:lnTo>
                <a:lnTo>
                  <a:pt x="20811" y="49328"/>
                </a:lnTo>
                <a:lnTo>
                  <a:pt x="23688" y="48881"/>
                </a:lnTo>
                <a:lnTo>
                  <a:pt x="27604" y="47699"/>
                </a:lnTo>
                <a:lnTo>
                  <a:pt x="30852" y="46051"/>
                </a:lnTo>
                <a:lnTo>
                  <a:pt x="33875" y="43102"/>
                </a:lnTo>
                <a:lnTo>
                  <a:pt x="34166" y="40298"/>
                </a:lnTo>
                <a:lnTo>
                  <a:pt x="34142" y="39052"/>
                </a:lnTo>
                <a:lnTo>
                  <a:pt x="32478" y="36501"/>
                </a:lnTo>
                <a:lnTo>
                  <a:pt x="29724" y="38595"/>
                </a:lnTo>
                <a:lnTo>
                  <a:pt x="26506" y="40690"/>
                </a:lnTo>
                <a:lnTo>
                  <a:pt x="23737" y="41885"/>
                </a:lnTo>
                <a:lnTo>
                  <a:pt x="20311" y="42188"/>
                </a:lnTo>
                <a:lnTo>
                  <a:pt x="16675" y="41832"/>
                </a:lnTo>
                <a:lnTo>
                  <a:pt x="13698" y="40399"/>
                </a:lnTo>
                <a:lnTo>
                  <a:pt x="11408" y="37847"/>
                </a:lnTo>
                <a:lnTo>
                  <a:pt x="9597" y="34556"/>
                </a:lnTo>
                <a:lnTo>
                  <a:pt x="8545" y="30200"/>
                </a:lnTo>
                <a:lnTo>
                  <a:pt x="8290" y="27659"/>
                </a:lnTo>
                <a:lnTo>
                  <a:pt x="8290" y="18972"/>
                </a:lnTo>
                <a:lnTo>
                  <a:pt x="9301" y="14565"/>
                </a:lnTo>
                <a:lnTo>
                  <a:pt x="11336" y="11506"/>
                </a:lnTo>
                <a:lnTo>
                  <a:pt x="13380" y="8470"/>
                </a:lnTo>
                <a:lnTo>
                  <a:pt x="16304" y="6948"/>
                </a:lnTo>
                <a:lnTo>
                  <a:pt x="20126" y="6948"/>
                </a:lnTo>
                <a:lnTo>
                  <a:pt x="23590" y="7225"/>
                </a:lnTo>
                <a:lnTo>
                  <a:pt x="27481" y="8928"/>
                </a:lnTo>
                <a:lnTo>
                  <a:pt x="30840" y="11416"/>
                </a:lnTo>
                <a:lnTo>
                  <a:pt x="33544" y="11455"/>
                </a:lnTo>
                <a:lnTo>
                  <a:pt x="33972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76806" y="4212572"/>
            <a:ext cx="25308" cy="48729"/>
          </a:xfrm>
          <a:custGeom>
            <a:avLst/>
            <a:gdLst/>
            <a:ahLst/>
            <a:cxnLst/>
            <a:rect l="l" t="t" r="r" b="b"/>
            <a:pathLst>
              <a:path w="25308" h="48729">
                <a:moveTo>
                  <a:pt x="2024" y="48625"/>
                </a:moveTo>
                <a:lnTo>
                  <a:pt x="4742" y="48729"/>
                </a:lnTo>
                <a:lnTo>
                  <a:pt x="7934" y="47177"/>
                </a:lnTo>
                <a:lnTo>
                  <a:pt x="7934" y="17626"/>
                </a:lnTo>
                <a:lnTo>
                  <a:pt x="9061" y="15797"/>
                </a:lnTo>
                <a:lnTo>
                  <a:pt x="11019" y="12978"/>
                </a:lnTo>
                <a:lnTo>
                  <a:pt x="13691" y="9928"/>
                </a:lnTo>
                <a:lnTo>
                  <a:pt x="16898" y="7962"/>
                </a:lnTo>
                <a:lnTo>
                  <a:pt x="19786" y="7858"/>
                </a:lnTo>
                <a:lnTo>
                  <a:pt x="22396" y="8572"/>
                </a:lnTo>
                <a:lnTo>
                  <a:pt x="25165" y="7934"/>
                </a:lnTo>
                <a:lnTo>
                  <a:pt x="25308" y="5191"/>
                </a:lnTo>
                <a:lnTo>
                  <a:pt x="25283" y="3362"/>
                </a:lnTo>
                <a:lnTo>
                  <a:pt x="23656" y="800"/>
                </a:lnTo>
                <a:lnTo>
                  <a:pt x="20963" y="125"/>
                </a:lnTo>
                <a:lnTo>
                  <a:pt x="18072" y="0"/>
                </a:lnTo>
                <a:lnTo>
                  <a:pt x="15328" y="633"/>
                </a:lnTo>
                <a:lnTo>
                  <a:pt x="12539" y="2372"/>
                </a:lnTo>
                <a:lnTo>
                  <a:pt x="9465" y="5523"/>
                </a:lnTo>
                <a:lnTo>
                  <a:pt x="7179" y="8788"/>
                </a:lnTo>
                <a:lnTo>
                  <a:pt x="7179" y="2246"/>
                </a:lnTo>
                <a:lnTo>
                  <a:pt x="5833" y="824"/>
                </a:lnTo>
                <a:lnTo>
                  <a:pt x="2870" y="698"/>
                </a:lnTo>
                <a:lnTo>
                  <a:pt x="0" y="2246"/>
                </a:lnTo>
                <a:lnTo>
                  <a:pt x="0" y="47177"/>
                </a:lnTo>
                <a:lnTo>
                  <a:pt x="2024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613099" y="4212562"/>
            <a:ext cx="39837" cy="49377"/>
          </a:xfrm>
          <a:custGeom>
            <a:avLst/>
            <a:gdLst/>
            <a:ahLst/>
            <a:cxnLst/>
            <a:rect l="l" t="t" r="r" b="b"/>
            <a:pathLst>
              <a:path w="39837" h="49377">
                <a:moveTo>
                  <a:pt x="8286" y="18492"/>
                </a:moveTo>
                <a:lnTo>
                  <a:pt x="9154" y="15062"/>
                </a:lnTo>
                <a:lnTo>
                  <a:pt x="10468" y="11915"/>
                </a:lnTo>
                <a:lnTo>
                  <a:pt x="13722" y="8369"/>
                </a:lnTo>
                <a:lnTo>
                  <a:pt x="16685" y="6832"/>
                </a:lnTo>
                <a:lnTo>
                  <a:pt x="20382" y="6454"/>
                </a:lnTo>
                <a:lnTo>
                  <a:pt x="24227" y="6454"/>
                </a:lnTo>
                <a:lnTo>
                  <a:pt x="27118" y="7686"/>
                </a:lnTo>
                <a:lnTo>
                  <a:pt x="31021" y="12613"/>
                </a:lnTo>
                <a:lnTo>
                  <a:pt x="31953" y="16002"/>
                </a:lnTo>
                <a:lnTo>
                  <a:pt x="31855" y="20332"/>
                </a:lnTo>
                <a:lnTo>
                  <a:pt x="36741" y="26380"/>
                </a:lnTo>
                <a:lnTo>
                  <a:pt x="38893" y="25542"/>
                </a:lnTo>
                <a:lnTo>
                  <a:pt x="39837" y="22773"/>
                </a:lnTo>
                <a:lnTo>
                  <a:pt x="39837" y="18352"/>
                </a:lnTo>
                <a:lnTo>
                  <a:pt x="39484" y="15598"/>
                </a:lnTo>
                <a:lnTo>
                  <a:pt x="38760" y="13017"/>
                </a:lnTo>
                <a:lnTo>
                  <a:pt x="38036" y="10439"/>
                </a:lnTo>
                <a:lnTo>
                  <a:pt x="35365" y="6275"/>
                </a:lnTo>
                <a:lnTo>
                  <a:pt x="31866" y="2833"/>
                </a:lnTo>
                <a:lnTo>
                  <a:pt x="27078" y="571"/>
                </a:lnTo>
                <a:lnTo>
                  <a:pt x="24190" y="0"/>
                </a:lnTo>
                <a:lnTo>
                  <a:pt x="17613" y="0"/>
                </a:lnTo>
                <a:lnTo>
                  <a:pt x="14752" y="586"/>
                </a:lnTo>
                <a:lnTo>
                  <a:pt x="12181" y="1727"/>
                </a:lnTo>
                <a:lnTo>
                  <a:pt x="9607" y="2882"/>
                </a:lnTo>
                <a:lnTo>
                  <a:pt x="7419" y="4535"/>
                </a:lnTo>
                <a:lnTo>
                  <a:pt x="8286" y="18492"/>
                </a:lnTo>
                <a:close/>
              </a:path>
              <a:path w="39837" h="49377">
                <a:moveTo>
                  <a:pt x="8225" y="20332"/>
                </a:moveTo>
                <a:lnTo>
                  <a:pt x="8286" y="18492"/>
                </a:lnTo>
                <a:lnTo>
                  <a:pt x="7419" y="4535"/>
                </a:lnTo>
                <a:lnTo>
                  <a:pt x="3793" y="8826"/>
                </a:lnTo>
                <a:lnTo>
                  <a:pt x="2411" y="11430"/>
                </a:lnTo>
                <a:lnTo>
                  <a:pt x="1442" y="14518"/>
                </a:lnTo>
                <a:lnTo>
                  <a:pt x="474" y="17589"/>
                </a:lnTo>
                <a:lnTo>
                  <a:pt x="0" y="21070"/>
                </a:lnTo>
                <a:lnTo>
                  <a:pt x="0" y="28982"/>
                </a:lnTo>
                <a:lnTo>
                  <a:pt x="463" y="32539"/>
                </a:lnTo>
                <a:lnTo>
                  <a:pt x="1395" y="35600"/>
                </a:lnTo>
                <a:lnTo>
                  <a:pt x="2325" y="38660"/>
                </a:lnTo>
                <a:lnTo>
                  <a:pt x="3696" y="41212"/>
                </a:lnTo>
                <a:lnTo>
                  <a:pt x="5532" y="43246"/>
                </a:lnTo>
                <a:lnTo>
                  <a:pt x="9622" y="46799"/>
                </a:lnTo>
                <a:lnTo>
                  <a:pt x="12293" y="47829"/>
                </a:lnTo>
                <a:lnTo>
                  <a:pt x="14972" y="48859"/>
                </a:lnTo>
                <a:lnTo>
                  <a:pt x="18092" y="49377"/>
                </a:lnTo>
                <a:lnTo>
                  <a:pt x="23698" y="49377"/>
                </a:lnTo>
                <a:lnTo>
                  <a:pt x="27456" y="48908"/>
                </a:lnTo>
                <a:lnTo>
                  <a:pt x="30862" y="48235"/>
                </a:lnTo>
                <a:lnTo>
                  <a:pt x="34747" y="47030"/>
                </a:lnTo>
                <a:lnTo>
                  <a:pt x="37608" y="45137"/>
                </a:lnTo>
                <a:lnTo>
                  <a:pt x="38012" y="42494"/>
                </a:lnTo>
                <a:lnTo>
                  <a:pt x="37633" y="39764"/>
                </a:lnTo>
                <a:lnTo>
                  <a:pt x="34987" y="39815"/>
                </a:lnTo>
                <a:lnTo>
                  <a:pt x="32100" y="40996"/>
                </a:lnTo>
                <a:lnTo>
                  <a:pt x="29530" y="41809"/>
                </a:lnTo>
                <a:lnTo>
                  <a:pt x="26294" y="42519"/>
                </a:lnTo>
                <a:lnTo>
                  <a:pt x="22405" y="42698"/>
                </a:lnTo>
                <a:lnTo>
                  <a:pt x="19785" y="42698"/>
                </a:lnTo>
                <a:lnTo>
                  <a:pt x="17581" y="42306"/>
                </a:lnTo>
                <a:lnTo>
                  <a:pt x="13967" y="40769"/>
                </a:lnTo>
                <a:lnTo>
                  <a:pt x="11371" y="38253"/>
                </a:lnTo>
                <a:lnTo>
                  <a:pt x="9438" y="35102"/>
                </a:lnTo>
                <a:lnTo>
                  <a:pt x="8469" y="31117"/>
                </a:lnTo>
                <a:lnTo>
                  <a:pt x="8225" y="26380"/>
                </a:lnTo>
                <a:lnTo>
                  <a:pt x="36741" y="26380"/>
                </a:lnTo>
                <a:lnTo>
                  <a:pt x="31855" y="20332"/>
                </a:lnTo>
                <a:lnTo>
                  <a:pt x="8225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666915" y="4212562"/>
            <a:ext cx="24728" cy="49377"/>
          </a:xfrm>
          <a:custGeom>
            <a:avLst/>
            <a:gdLst/>
            <a:ahLst/>
            <a:cxnLst/>
            <a:rect l="l" t="t" r="r" b="b"/>
            <a:pathLst>
              <a:path w="24728" h="49377">
                <a:moveTo>
                  <a:pt x="20281" y="42393"/>
                </a:moveTo>
                <a:lnTo>
                  <a:pt x="16267" y="42939"/>
                </a:lnTo>
                <a:lnTo>
                  <a:pt x="17614" y="49377"/>
                </a:lnTo>
                <a:lnTo>
                  <a:pt x="20076" y="48794"/>
                </a:lnTo>
                <a:lnTo>
                  <a:pt x="24728" y="46468"/>
                </a:lnTo>
                <a:lnTo>
                  <a:pt x="23856" y="40208"/>
                </a:lnTo>
                <a:lnTo>
                  <a:pt x="20281" y="42393"/>
                </a:lnTo>
                <a:close/>
              </a:path>
              <a:path w="24728" h="49377">
                <a:moveTo>
                  <a:pt x="30153" y="48588"/>
                </a:moveTo>
                <a:lnTo>
                  <a:pt x="33014" y="48728"/>
                </a:lnTo>
                <a:lnTo>
                  <a:pt x="35575" y="47231"/>
                </a:lnTo>
                <a:lnTo>
                  <a:pt x="35575" y="14136"/>
                </a:lnTo>
                <a:lnTo>
                  <a:pt x="35257" y="11685"/>
                </a:lnTo>
                <a:lnTo>
                  <a:pt x="34044" y="7494"/>
                </a:lnTo>
                <a:lnTo>
                  <a:pt x="31719" y="4330"/>
                </a:lnTo>
                <a:lnTo>
                  <a:pt x="28597" y="1842"/>
                </a:lnTo>
                <a:lnTo>
                  <a:pt x="24237" y="381"/>
                </a:lnTo>
                <a:lnTo>
                  <a:pt x="21596" y="0"/>
                </a:lnTo>
                <a:lnTo>
                  <a:pt x="18486" y="0"/>
                </a:lnTo>
                <a:lnTo>
                  <a:pt x="15170" y="165"/>
                </a:lnTo>
                <a:lnTo>
                  <a:pt x="11887" y="798"/>
                </a:lnTo>
                <a:lnTo>
                  <a:pt x="9006" y="1677"/>
                </a:lnTo>
                <a:lnTo>
                  <a:pt x="5345" y="3275"/>
                </a:lnTo>
                <a:lnTo>
                  <a:pt x="2411" y="5702"/>
                </a:lnTo>
                <a:lnTo>
                  <a:pt x="2115" y="8649"/>
                </a:lnTo>
                <a:lnTo>
                  <a:pt x="4672" y="11112"/>
                </a:lnTo>
                <a:lnTo>
                  <a:pt x="7235" y="9601"/>
                </a:lnTo>
                <a:lnTo>
                  <a:pt x="10929" y="7912"/>
                </a:lnTo>
                <a:lnTo>
                  <a:pt x="14053" y="6932"/>
                </a:lnTo>
                <a:lnTo>
                  <a:pt x="17750" y="6706"/>
                </a:lnTo>
                <a:lnTo>
                  <a:pt x="21131" y="6922"/>
                </a:lnTo>
                <a:lnTo>
                  <a:pt x="24655" y="8484"/>
                </a:lnTo>
                <a:lnTo>
                  <a:pt x="26798" y="11353"/>
                </a:lnTo>
                <a:lnTo>
                  <a:pt x="27496" y="14022"/>
                </a:lnTo>
                <a:lnTo>
                  <a:pt x="27679" y="17283"/>
                </a:lnTo>
                <a:lnTo>
                  <a:pt x="27679" y="20778"/>
                </a:lnTo>
                <a:lnTo>
                  <a:pt x="18337" y="20778"/>
                </a:lnTo>
                <a:lnTo>
                  <a:pt x="15299" y="21095"/>
                </a:lnTo>
                <a:lnTo>
                  <a:pt x="12621" y="21692"/>
                </a:lnTo>
                <a:lnTo>
                  <a:pt x="9913" y="22312"/>
                </a:lnTo>
                <a:lnTo>
                  <a:pt x="5777" y="24472"/>
                </a:lnTo>
                <a:lnTo>
                  <a:pt x="2484" y="27255"/>
                </a:lnTo>
                <a:lnTo>
                  <a:pt x="500" y="30974"/>
                </a:lnTo>
                <a:lnTo>
                  <a:pt x="0" y="35700"/>
                </a:lnTo>
                <a:lnTo>
                  <a:pt x="367" y="39790"/>
                </a:lnTo>
                <a:lnTo>
                  <a:pt x="1809" y="43192"/>
                </a:lnTo>
                <a:lnTo>
                  <a:pt x="4110" y="45784"/>
                </a:lnTo>
                <a:lnTo>
                  <a:pt x="6987" y="47839"/>
                </a:lnTo>
                <a:lnTo>
                  <a:pt x="10673" y="49071"/>
                </a:lnTo>
                <a:lnTo>
                  <a:pt x="15019" y="49377"/>
                </a:lnTo>
                <a:lnTo>
                  <a:pt x="17614" y="49377"/>
                </a:lnTo>
                <a:lnTo>
                  <a:pt x="16267" y="42939"/>
                </a:lnTo>
                <a:lnTo>
                  <a:pt x="13696" y="42939"/>
                </a:lnTo>
                <a:lnTo>
                  <a:pt x="11703" y="42252"/>
                </a:lnTo>
                <a:lnTo>
                  <a:pt x="8848" y="39498"/>
                </a:lnTo>
                <a:lnTo>
                  <a:pt x="8128" y="35304"/>
                </a:lnTo>
                <a:lnTo>
                  <a:pt x="8384" y="32741"/>
                </a:lnTo>
                <a:lnTo>
                  <a:pt x="10148" y="29731"/>
                </a:lnTo>
                <a:lnTo>
                  <a:pt x="13614" y="27673"/>
                </a:lnTo>
                <a:lnTo>
                  <a:pt x="16808" y="26910"/>
                </a:lnTo>
                <a:lnTo>
                  <a:pt x="20882" y="26722"/>
                </a:lnTo>
                <a:lnTo>
                  <a:pt x="27679" y="26722"/>
                </a:lnTo>
                <a:lnTo>
                  <a:pt x="27679" y="36258"/>
                </a:lnTo>
                <a:lnTo>
                  <a:pt x="23856" y="40208"/>
                </a:lnTo>
                <a:lnTo>
                  <a:pt x="24728" y="46468"/>
                </a:lnTo>
                <a:lnTo>
                  <a:pt x="28731" y="42749"/>
                </a:lnTo>
                <a:lnTo>
                  <a:pt x="28731" y="47231"/>
                </a:lnTo>
                <a:lnTo>
                  <a:pt x="30153" y="485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716112" y="4201240"/>
            <a:ext cx="28289" cy="60605"/>
          </a:xfrm>
          <a:custGeom>
            <a:avLst/>
            <a:gdLst/>
            <a:ahLst/>
            <a:cxnLst/>
            <a:rect l="l" t="t" r="r" b="b"/>
            <a:pathLst>
              <a:path w="28289" h="60605">
                <a:moveTo>
                  <a:pt x="15595" y="47271"/>
                </a:moveTo>
                <a:lnTo>
                  <a:pt x="15595" y="19116"/>
                </a:lnTo>
                <a:lnTo>
                  <a:pt x="26711" y="19116"/>
                </a:lnTo>
                <a:lnTo>
                  <a:pt x="28144" y="17793"/>
                </a:lnTo>
                <a:lnTo>
                  <a:pt x="28289" y="15101"/>
                </a:lnTo>
                <a:lnTo>
                  <a:pt x="26711" y="12283"/>
                </a:lnTo>
                <a:lnTo>
                  <a:pt x="15595" y="12283"/>
                </a:lnTo>
                <a:lnTo>
                  <a:pt x="15595" y="1587"/>
                </a:lnTo>
                <a:lnTo>
                  <a:pt x="13575" y="104"/>
                </a:lnTo>
                <a:lnTo>
                  <a:pt x="10817" y="0"/>
                </a:lnTo>
                <a:lnTo>
                  <a:pt x="7650" y="1587"/>
                </a:lnTo>
                <a:lnTo>
                  <a:pt x="7650" y="12283"/>
                </a:lnTo>
                <a:lnTo>
                  <a:pt x="1626" y="12283"/>
                </a:lnTo>
                <a:lnTo>
                  <a:pt x="439" y="13056"/>
                </a:lnTo>
                <a:lnTo>
                  <a:pt x="0" y="15735"/>
                </a:lnTo>
                <a:lnTo>
                  <a:pt x="1576" y="19116"/>
                </a:lnTo>
                <a:lnTo>
                  <a:pt x="7650" y="19116"/>
                </a:lnTo>
                <a:lnTo>
                  <a:pt x="7650" y="47980"/>
                </a:lnTo>
                <a:lnTo>
                  <a:pt x="7884" y="50231"/>
                </a:lnTo>
                <a:lnTo>
                  <a:pt x="8812" y="54053"/>
                </a:lnTo>
                <a:lnTo>
                  <a:pt x="11616" y="58129"/>
                </a:lnTo>
                <a:lnTo>
                  <a:pt x="14530" y="59691"/>
                </a:lnTo>
                <a:lnTo>
                  <a:pt x="18054" y="60605"/>
                </a:lnTo>
                <a:lnTo>
                  <a:pt x="22510" y="60454"/>
                </a:lnTo>
                <a:lnTo>
                  <a:pt x="25267" y="59932"/>
                </a:lnTo>
                <a:lnTo>
                  <a:pt x="27983" y="58078"/>
                </a:lnTo>
                <a:lnTo>
                  <a:pt x="28289" y="55209"/>
                </a:lnTo>
                <a:lnTo>
                  <a:pt x="26931" y="52174"/>
                </a:lnTo>
                <a:lnTo>
                  <a:pt x="24202" y="53190"/>
                </a:lnTo>
                <a:lnTo>
                  <a:pt x="21653" y="53571"/>
                </a:lnTo>
                <a:lnTo>
                  <a:pt x="16904" y="51194"/>
                </a:lnTo>
                <a:lnTo>
                  <a:pt x="15595" y="472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756951" y="4212562"/>
            <a:ext cx="39837" cy="49377"/>
          </a:xfrm>
          <a:custGeom>
            <a:avLst/>
            <a:gdLst/>
            <a:ahLst/>
            <a:cxnLst/>
            <a:rect l="l" t="t" r="r" b="b"/>
            <a:pathLst>
              <a:path w="39837" h="49377">
                <a:moveTo>
                  <a:pt x="8286" y="18492"/>
                </a:moveTo>
                <a:lnTo>
                  <a:pt x="9157" y="15062"/>
                </a:lnTo>
                <a:lnTo>
                  <a:pt x="10464" y="11915"/>
                </a:lnTo>
                <a:lnTo>
                  <a:pt x="13727" y="8369"/>
                </a:lnTo>
                <a:lnTo>
                  <a:pt x="16686" y="6832"/>
                </a:lnTo>
                <a:lnTo>
                  <a:pt x="20387" y="6454"/>
                </a:lnTo>
                <a:lnTo>
                  <a:pt x="24231" y="6454"/>
                </a:lnTo>
                <a:lnTo>
                  <a:pt x="27119" y="7686"/>
                </a:lnTo>
                <a:lnTo>
                  <a:pt x="31021" y="12613"/>
                </a:lnTo>
                <a:lnTo>
                  <a:pt x="31957" y="16002"/>
                </a:lnTo>
                <a:lnTo>
                  <a:pt x="31856" y="20332"/>
                </a:lnTo>
                <a:lnTo>
                  <a:pt x="36742" y="26380"/>
                </a:lnTo>
                <a:lnTo>
                  <a:pt x="38897" y="25542"/>
                </a:lnTo>
                <a:lnTo>
                  <a:pt x="39837" y="22773"/>
                </a:lnTo>
                <a:lnTo>
                  <a:pt x="39837" y="18352"/>
                </a:lnTo>
                <a:lnTo>
                  <a:pt x="39481" y="15598"/>
                </a:lnTo>
                <a:lnTo>
                  <a:pt x="38761" y="13017"/>
                </a:lnTo>
                <a:lnTo>
                  <a:pt x="38037" y="10439"/>
                </a:lnTo>
                <a:lnTo>
                  <a:pt x="35370" y="6275"/>
                </a:lnTo>
                <a:lnTo>
                  <a:pt x="31866" y="2833"/>
                </a:lnTo>
                <a:lnTo>
                  <a:pt x="27082" y="571"/>
                </a:lnTo>
                <a:lnTo>
                  <a:pt x="24192" y="0"/>
                </a:lnTo>
                <a:lnTo>
                  <a:pt x="17618" y="0"/>
                </a:lnTo>
                <a:lnTo>
                  <a:pt x="14753" y="586"/>
                </a:lnTo>
                <a:lnTo>
                  <a:pt x="12183" y="1727"/>
                </a:lnTo>
                <a:lnTo>
                  <a:pt x="9608" y="2882"/>
                </a:lnTo>
                <a:lnTo>
                  <a:pt x="7419" y="4535"/>
                </a:lnTo>
                <a:lnTo>
                  <a:pt x="8286" y="18492"/>
                </a:lnTo>
                <a:close/>
              </a:path>
              <a:path w="39837" h="49377">
                <a:moveTo>
                  <a:pt x="8229" y="20332"/>
                </a:moveTo>
                <a:lnTo>
                  <a:pt x="8286" y="18492"/>
                </a:lnTo>
                <a:lnTo>
                  <a:pt x="7419" y="4535"/>
                </a:lnTo>
                <a:lnTo>
                  <a:pt x="3798" y="8826"/>
                </a:lnTo>
                <a:lnTo>
                  <a:pt x="2411" y="11430"/>
                </a:lnTo>
                <a:lnTo>
                  <a:pt x="1443" y="14518"/>
                </a:lnTo>
                <a:lnTo>
                  <a:pt x="478" y="17589"/>
                </a:lnTo>
                <a:lnTo>
                  <a:pt x="0" y="21070"/>
                </a:lnTo>
                <a:lnTo>
                  <a:pt x="0" y="28982"/>
                </a:lnTo>
                <a:lnTo>
                  <a:pt x="464" y="32539"/>
                </a:lnTo>
                <a:lnTo>
                  <a:pt x="1396" y="35600"/>
                </a:lnTo>
                <a:lnTo>
                  <a:pt x="2325" y="38660"/>
                </a:lnTo>
                <a:lnTo>
                  <a:pt x="3696" y="41212"/>
                </a:lnTo>
                <a:lnTo>
                  <a:pt x="5537" y="43246"/>
                </a:lnTo>
                <a:lnTo>
                  <a:pt x="9622" y="46799"/>
                </a:lnTo>
                <a:lnTo>
                  <a:pt x="12293" y="47829"/>
                </a:lnTo>
                <a:lnTo>
                  <a:pt x="14975" y="48859"/>
                </a:lnTo>
                <a:lnTo>
                  <a:pt x="18093" y="49377"/>
                </a:lnTo>
                <a:lnTo>
                  <a:pt x="23702" y="49377"/>
                </a:lnTo>
                <a:lnTo>
                  <a:pt x="27461" y="48908"/>
                </a:lnTo>
                <a:lnTo>
                  <a:pt x="30866" y="48235"/>
                </a:lnTo>
                <a:lnTo>
                  <a:pt x="34747" y="47030"/>
                </a:lnTo>
                <a:lnTo>
                  <a:pt x="37609" y="45137"/>
                </a:lnTo>
                <a:lnTo>
                  <a:pt x="38016" y="42494"/>
                </a:lnTo>
                <a:lnTo>
                  <a:pt x="37635" y="39764"/>
                </a:lnTo>
                <a:lnTo>
                  <a:pt x="34988" y="39815"/>
                </a:lnTo>
                <a:lnTo>
                  <a:pt x="32101" y="40996"/>
                </a:lnTo>
                <a:lnTo>
                  <a:pt x="29531" y="41809"/>
                </a:lnTo>
                <a:lnTo>
                  <a:pt x="26297" y="42519"/>
                </a:lnTo>
                <a:lnTo>
                  <a:pt x="22406" y="42698"/>
                </a:lnTo>
                <a:lnTo>
                  <a:pt x="19785" y="42698"/>
                </a:lnTo>
                <a:lnTo>
                  <a:pt x="17583" y="42306"/>
                </a:lnTo>
                <a:lnTo>
                  <a:pt x="13968" y="40769"/>
                </a:lnTo>
                <a:lnTo>
                  <a:pt x="11372" y="38253"/>
                </a:lnTo>
                <a:lnTo>
                  <a:pt x="9439" y="35102"/>
                </a:lnTo>
                <a:lnTo>
                  <a:pt x="8470" y="31117"/>
                </a:lnTo>
                <a:lnTo>
                  <a:pt x="8229" y="26380"/>
                </a:lnTo>
                <a:lnTo>
                  <a:pt x="36742" y="26380"/>
                </a:lnTo>
                <a:lnTo>
                  <a:pt x="31856" y="20332"/>
                </a:lnTo>
                <a:lnTo>
                  <a:pt x="8229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34855" y="4201267"/>
            <a:ext cx="28307" cy="60577"/>
          </a:xfrm>
          <a:custGeom>
            <a:avLst/>
            <a:gdLst/>
            <a:ahLst/>
            <a:cxnLst/>
            <a:rect l="l" t="t" r="r" b="b"/>
            <a:pathLst>
              <a:path w="28307" h="60577">
                <a:moveTo>
                  <a:pt x="15609" y="47244"/>
                </a:moveTo>
                <a:lnTo>
                  <a:pt x="15609" y="19088"/>
                </a:lnTo>
                <a:lnTo>
                  <a:pt x="26715" y="19088"/>
                </a:lnTo>
                <a:lnTo>
                  <a:pt x="28158" y="17766"/>
                </a:lnTo>
                <a:lnTo>
                  <a:pt x="28307" y="15073"/>
                </a:lnTo>
                <a:lnTo>
                  <a:pt x="26715" y="12255"/>
                </a:lnTo>
                <a:lnTo>
                  <a:pt x="15609" y="12255"/>
                </a:lnTo>
                <a:lnTo>
                  <a:pt x="15609" y="1559"/>
                </a:lnTo>
                <a:lnTo>
                  <a:pt x="13074" y="0"/>
                </a:lnTo>
                <a:lnTo>
                  <a:pt x="10198" y="0"/>
                </a:lnTo>
                <a:lnTo>
                  <a:pt x="7653" y="1559"/>
                </a:lnTo>
                <a:lnTo>
                  <a:pt x="7653" y="12255"/>
                </a:lnTo>
                <a:lnTo>
                  <a:pt x="1640" y="12255"/>
                </a:lnTo>
                <a:lnTo>
                  <a:pt x="453" y="13028"/>
                </a:lnTo>
                <a:lnTo>
                  <a:pt x="0" y="15707"/>
                </a:lnTo>
                <a:lnTo>
                  <a:pt x="1591" y="19088"/>
                </a:lnTo>
                <a:lnTo>
                  <a:pt x="7653" y="19088"/>
                </a:lnTo>
                <a:lnTo>
                  <a:pt x="7653" y="47952"/>
                </a:lnTo>
                <a:lnTo>
                  <a:pt x="7898" y="50203"/>
                </a:lnTo>
                <a:lnTo>
                  <a:pt x="8826" y="54025"/>
                </a:lnTo>
                <a:lnTo>
                  <a:pt x="11631" y="58101"/>
                </a:lnTo>
                <a:lnTo>
                  <a:pt x="14544" y="59663"/>
                </a:lnTo>
                <a:lnTo>
                  <a:pt x="18072" y="60577"/>
                </a:lnTo>
                <a:lnTo>
                  <a:pt x="22524" y="60426"/>
                </a:lnTo>
                <a:lnTo>
                  <a:pt x="25283" y="59904"/>
                </a:lnTo>
                <a:lnTo>
                  <a:pt x="27989" y="58050"/>
                </a:lnTo>
                <a:lnTo>
                  <a:pt x="28307" y="55181"/>
                </a:lnTo>
                <a:lnTo>
                  <a:pt x="26945" y="52146"/>
                </a:lnTo>
                <a:lnTo>
                  <a:pt x="24217" y="53162"/>
                </a:lnTo>
                <a:lnTo>
                  <a:pt x="21671" y="53543"/>
                </a:lnTo>
                <a:lnTo>
                  <a:pt x="16920" y="51167"/>
                </a:lnTo>
                <a:lnTo>
                  <a:pt x="15609" y="47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878595" y="4191458"/>
            <a:ext cx="37292" cy="69836"/>
          </a:xfrm>
          <a:custGeom>
            <a:avLst/>
            <a:gdLst/>
            <a:ahLst/>
            <a:cxnLst/>
            <a:rect l="l" t="t" r="r" b="b"/>
            <a:pathLst>
              <a:path w="37292" h="69836">
                <a:moveTo>
                  <a:pt x="29357" y="41987"/>
                </a:moveTo>
                <a:lnTo>
                  <a:pt x="29357" y="68287"/>
                </a:lnTo>
                <a:lnTo>
                  <a:pt x="31377" y="69735"/>
                </a:lnTo>
                <a:lnTo>
                  <a:pt x="34121" y="69836"/>
                </a:lnTo>
                <a:lnTo>
                  <a:pt x="37292" y="68287"/>
                </a:lnTo>
                <a:lnTo>
                  <a:pt x="37292" y="37706"/>
                </a:lnTo>
                <a:lnTo>
                  <a:pt x="37033" y="34949"/>
                </a:lnTo>
                <a:lnTo>
                  <a:pt x="36511" y="32663"/>
                </a:lnTo>
                <a:lnTo>
                  <a:pt x="35085" y="28397"/>
                </a:lnTo>
                <a:lnTo>
                  <a:pt x="32651" y="25005"/>
                </a:lnTo>
                <a:lnTo>
                  <a:pt x="29091" y="22632"/>
                </a:lnTo>
                <a:lnTo>
                  <a:pt x="24692" y="21107"/>
                </a:lnTo>
                <a:lnTo>
                  <a:pt x="21790" y="21107"/>
                </a:lnTo>
                <a:lnTo>
                  <a:pt x="17142" y="21718"/>
                </a:lnTo>
                <a:lnTo>
                  <a:pt x="12513" y="24141"/>
                </a:lnTo>
                <a:lnTo>
                  <a:pt x="7945" y="28497"/>
                </a:lnTo>
                <a:lnTo>
                  <a:pt x="7945" y="1601"/>
                </a:lnTo>
                <a:lnTo>
                  <a:pt x="5914" y="100"/>
                </a:lnTo>
                <a:lnTo>
                  <a:pt x="3182" y="0"/>
                </a:lnTo>
                <a:lnTo>
                  <a:pt x="0" y="1601"/>
                </a:lnTo>
                <a:lnTo>
                  <a:pt x="0" y="68287"/>
                </a:lnTo>
                <a:lnTo>
                  <a:pt x="2019" y="69735"/>
                </a:lnTo>
                <a:lnTo>
                  <a:pt x="4748" y="69836"/>
                </a:lnTo>
                <a:lnTo>
                  <a:pt x="7945" y="68287"/>
                </a:lnTo>
                <a:lnTo>
                  <a:pt x="7945" y="36882"/>
                </a:lnTo>
                <a:lnTo>
                  <a:pt x="10111" y="34062"/>
                </a:lnTo>
                <a:lnTo>
                  <a:pt x="14187" y="30455"/>
                </a:lnTo>
                <a:lnTo>
                  <a:pt x="18168" y="28256"/>
                </a:lnTo>
                <a:lnTo>
                  <a:pt x="21704" y="28256"/>
                </a:lnTo>
                <a:lnTo>
                  <a:pt x="25391" y="29757"/>
                </a:lnTo>
                <a:lnTo>
                  <a:pt x="27842" y="32879"/>
                </a:lnTo>
                <a:lnTo>
                  <a:pt x="28785" y="35787"/>
                </a:lnTo>
                <a:lnTo>
                  <a:pt x="29357" y="39419"/>
                </a:lnTo>
                <a:lnTo>
                  <a:pt x="29357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932023" y="4212562"/>
            <a:ext cx="39837" cy="49377"/>
          </a:xfrm>
          <a:custGeom>
            <a:avLst/>
            <a:gdLst/>
            <a:ahLst/>
            <a:cxnLst/>
            <a:rect l="l" t="t" r="r" b="b"/>
            <a:pathLst>
              <a:path w="39837" h="49377">
                <a:moveTo>
                  <a:pt x="8286" y="18492"/>
                </a:moveTo>
                <a:lnTo>
                  <a:pt x="9157" y="15062"/>
                </a:lnTo>
                <a:lnTo>
                  <a:pt x="10478" y="11915"/>
                </a:lnTo>
                <a:lnTo>
                  <a:pt x="13726" y="8369"/>
                </a:lnTo>
                <a:lnTo>
                  <a:pt x="16685" y="6832"/>
                </a:lnTo>
                <a:lnTo>
                  <a:pt x="20386" y="6454"/>
                </a:lnTo>
                <a:lnTo>
                  <a:pt x="24227" y="6454"/>
                </a:lnTo>
                <a:lnTo>
                  <a:pt x="27118" y="7686"/>
                </a:lnTo>
                <a:lnTo>
                  <a:pt x="31034" y="12613"/>
                </a:lnTo>
                <a:lnTo>
                  <a:pt x="31953" y="16002"/>
                </a:lnTo>
                <a:lnTo>
                  <a:pt x="31856" y="20332"/>
                </a:lnTo>
                <a:lnTo>
                  <a:pt x="36752" y="26380"/>
                </a:lnTo>
                <a:lnTo>
                  <a:pt x="38908" y="25542"/>
                </a:lnTo>
                <a:lnTo>
                  <a:pt x="39837" y="22773"/>
                </a:lnTo>
                <a:lnTo>
                  <a:pt x="39837" y="18352"/>
                </a:lnTo>
                <a:lnTo>
                  <a:pt x="39484" y="15598"/>
                </a:lnTo>
                <a:lnTo>
                  <a:pt x="38760" y="13017"/>
                </a:lnTo>
                <a:lnTo>
                  <a:pt x="38047" y="10439"/>
                </a:lnTo>
                <a:lnTo>
                  <a:pt x="35369" y="6275"/>
                </a:lnTo>
                <a:lnTo>
                  <a:pt x="31870" y="2833"/>
                </a:lnTo>
                <a:lnTo>
                  <a:pt x="27078" y="571"/>
                </a:lnTo>
                <a:lnTo>
                  <a:pt x="24192" y="0"/>
                </a:lnTo>
                <a:lnTo>
                  <a:pt x="17614" y="0"/>
                </a:lnTo>
                <a:lnTo>
                  <a:pt x="14752" y="586"/>
                </a:lnTo>
                <a:lnTo>
                  <a:pt x="12181" y="1727"/>
                </a:lnTo>
                <a:lnTo>
                  <a:pt x="9607" y="2882"/>
                </a:lnTo>
                <a:lnTo>
                  <a:pt x="7419" y="4535"/>
                </a:lnTo>
                <a:lnTo>
                  <a:pt x="8286" y="18492"/>
                </a:lnTo>
                <a:close/>
              </a:path>
              <a:path w="39837" h="49377">
                <a:moveTo>
                  <a:pt x="8229" y="20332"/>
                </a:moveTo>
                <a:lnTo>
                  <a:pt x="8286" y="18492"/>
                </a:lnTo>
                <a:lnTo>
                  <a:pt x="7419" y="4535"/>
                </a:lnTo>
                <a:lnTo>
                  <a:pt x="3797" y="8826"/>
                </a:lnTo>
                <a:lnTo>
                  <a:pt x="2411" y="11430"/>
                </a:lnTo>
                <a:lnTo>
                  <a:pt x="1457" y="14518"/>
                </a:lnTo>
                <a:lnTo>
                  <a:pt x="478" y="17589"/>
                </a:lnTo>
                <a:lnTo>
                  <a:pt x="0" y="21070"/>
                </a:lnTo>
                <a:lnTo>
                  <a:pt x="0" y="28982"/>
                </a:lnTo>
                <a:lnTo>
                  <a:pt x="478" y="32539"/>
                </a:lnTo>
                <a:lnTo>
                  <a:pt x="1396" y="35600"/>
                </a:lnTo>
                <a:lnTo>
                  <a:pt x="2325" y="38660"/>
                </a:lnTo>
                <a:lnTo>
                  <a:pt x="3710" y="41212"/>
                </a:lnTo>
                <a:lnTo>
                  <a:pt x="5547" y="43246"/>
                </a:lnTo>
                <a:lnTo>
                  <a:pt x="9622" y="46799"/>
                </a:lnTo>
                <a:lnTo>
                  <a:pt x="12293" y="47829"/>
                </a:lnTo>
                <a:lnTo>
                  <a:pt x="14972" y="48859"/>
                </a:lnTo>
                <a:lnTo>
                  <a:pt x="18093" y="49377"/>
                </a:lnTo>
                <a:lnTo>
                  <a:pt x="23713" y="49377"/>
                </a:lnTo>
                <a:lnTo>
                  <a:pt x="27459" y="48908"/>
                </a:lnTo>
                <a:lnTo>
                  <a:pt x="30862" y="48235"/>
                </a:lnTo>
                <a:lnTo>
                  <a:pt x="34747" y="47030"/>
                </a:lnTo>
                <a:lnTo>
                  <a:pt x="37608" y="45137"/>
                </a:lnTo>
                <a:lnTo>
                  <a:pt x="38026" y="42494"/>
                </a:lnTo>
                <a:lnTo>
                  <a:pt x="37633" y="39764"/>
                </a:lnTo>
                <a:lnTo>
                  <a:pt x="35002" y="39815"/>
                </a:lnTo>
                <a:lnTo>
                  <a:pt x="32100" y="40996"/>
                </a:lnTo>
                <a:lnTo>
                  <a:pt x="29530" y="41809"/>
                </a:lnTo>
                <a:lnTo>
                  <a:pt x="26297" y="42519"/>
                </a:lnTo>
                <a:lnTo>
                  <a:pt x="22406" y="42698"/>
                </a:lnTo>
                <a:lnTo>
                  <a:pt x="19796" y="42698"/>
                </a:lnTo>
                <a:lnTo>
                  <a:pt x="17581" y="42306"/>
                </a:lnTo>
                <a:lnTo>
                  <a:pt x="13967" y="40769"/>
                </a:lnTo>
                <a:lnTo>
                  <a:pt x="11371" y="38253"/>
                </a:lnTo>
                <a:lnTo>
                  <a:pt x="9438" y="35102"/>
                </a:lnTo>
                <a:lnTo>
                  <a:pt x="8470" y="31117"/>
                </a:lnTo>
                <a:lnTo>
                  <a:pt x="8229" y="26380"/>
                </a:lnTo>
                <a:lnTo>
                  <a:pt x="36752" y="26380"/>
                </a:lnTo>
                <a:lnTo>
                  <a:pt x="31856" y="20332"/>
                </a:lnTo>
                <a:lnTo>
                  <a:pt x="8229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10971" y="4213278"/>
            <a:ext cx="65328" cy="48019"/>
          </a:xfrm>
          <a:custGeom>
            <a:avLst/>
            <a:gdLst/>
            <a:ahLst/>
            <a:cxnLst/>
            <a:rect l="l" t="t" r="r" b="b"/>
            <a:pathLst>
              <a:path w="65328" h="48019">
                <a:moveTo>
                  <a:pt x="13027" y="46216"/>
                </a:moveTo>
                <a:lnTo>
                  <a:pt x="14740" y="47739"/>
                </a:lnTo>
                <a:lnTo>
                  <a:pt x="17311" y="48019"/>
                </a:lnTo>
                <a:lnTo>
                  <a:pt x="20739" y="47941"/>
                </a:lnTo>
                <a:lnTo>
                  <a:pt x="23752" y="46216"/>
                </a:lnTo>
                <a:lnTo>
                  <a:pt x="32176" y="13625"/>
                </a:lnTo>
                <a:lnTo>
                  <a:pt x="32371" y="13625"/>
                </a:lnTo>
                <a:lnTo>
                  <a:pt x="41468" y="46216"/>
                </a:lnTo>
                <a:lnTo>
                  <a:pt x="43181" y="47739"/>
                </a:lnTo>
                <a:lnTo>
                  <a:pt x="45899" y="48019"/>
                </a:lnTo>
                <a:lnTo>
                  <a:pt x="49305" y="47941"/>
                </a:lnTo>
                <a:lnTo>
                  <a:pt x="52142" y="46216"/>
                </a:lnTo>
                <a:lnTo>
                  <a:pt x="64900" y="3542"/>
                </a:lnTo>
                <a:lnTo>
                  <a:pt x="65328" y="1436"/>
                </a:lnTo>
                <a:lnTo>
                  <a:pt x="63017" y="13"/>
                </a:lnTo>
                <a:lnTo>
                  <a:pt x="60101" y="25"/>
                </a:lnTo>
                <a:lnTo>
                  <a:pt x="57344" y="1601"/>
                </a:lnTo>
                <a:lnTo>
                  <a:pt x="47048" y="38634"/>
                </a:lnTo>
                <a:lnTo>
                  <a:pt x="46903" y="38634"/>
                </a:lnTo>
                <a:lnTo>
                  <a:pt x="36546" y="1487"/>
                </a:lnTo>
                <a:lnTo>
                  <a:pt x="36495" y="1220"/>
                </a:lnTo>
                <a:lnTo>
                  <a:pt x="33950" y="25"/>
                </a:lnTo>
                <a:lnTo>
                  <a:pt x="31111" y="25"/>
                </a:lnTo>
                <a:lnTo>
                  <a:pt x="28464" y="1601"/>
                </a:lnTo>
                <a:lnTo>
                  <a:pt x="18892" y="38634"/>
                </a:lnTo>
                <a:lnTo>
                  <a:pt x="18694" y="38634"/>
                </a:lnTo>
                <a:lnTo>
                  <a:pt x="8253" y="1601"/>
                </a:lnTo>
                <a:lnTo>
                  <a:pt x="6036" y="74"/>
                </a:lnTo>
                <a:lnTo>
                  <a:pt x="3135" y="0"/>
                </a:lnTo>
                <a:lnTo>
                  <a:pt x="0" y="902"/>
                </a:lnTo>
                <a:lnTo>
                  <a:pt x="355" y="3542"/>
                </a:lnTo>
                <a:lnTo>
                  <a:pt x="13027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087363" y="4212572"/>
            <a:ext cx="43314" cy="49363"/>
          </a:xfrm>
          <a:custGeom>
            <a:avLst/>
            <a:gdLst/>
            <a:ahLst/>
            <a:cxnLst/>
            <a:rect l="l" t="t" r="r" b="b"/>
            <a:pathLst>
              <a:path w="43314" h="49363">
                <a:moveTo>
                  <a:pt x="35906" y="44510"/>
                </a:moveTo>
                <a:lnTo>
                  <a:pt x="39592" y="40054"/>
                </a:lnTo>
                <a:lnTo>
                  <a:pt x="40975" y="37400"/>
                </a:lnTo>
                <a:lnTo>
                  <a:pt x="41917" y="34326"/>
                </a:lnTo>
                <a:lnTo>
                  <a:pt x="42847" y="31240"/>
                </a:lnTo>
                <a:lnTo>
                  <a:pt x="43314" y="27875"/>
                </a:lnTo>
                <a:lnTo>
                  <a:pt x="43314" y="20444"/>
                </a:lnTo>
                <a:lnTo>
                  <a:pt x="42872" y="17078"/>
                </a:lnTo>
                <a:lnTo>
                  <a:pt x="41979" y="14069"/>
                </a:lnTo>
                <a:lnTo>
                  <a:pt x="41097" y="11084"/>
                </a:lnTo>
                <a:lnTo>
                  <a:pt x="38012" y="6451"/>
                </a:lnTo>
                <a:lnTo>
                  <a:pt x="34044" y="2754"/>
                </a:lnTo>
                <a:lnTo>
                  <a:pt x="31399" y="1649"/>
                </a:lnTo>
                <a:lnTo>
                  <a:pt x="28745" y="558"/>
                </a:lnTo>
                <a:lnTo>
                  <a:pt x="25646" y="0"/>
                </a:lnTo>
                <a:lnTo>
                  <a:pt x="18399" y="0"/>
                </a:lnTo>
                <a:lnTo>
                  <a:pt x="15177" y="619"/>
                </a:lnTo>
                <a:lnTo>
                  <a:pt x="12412" y="1840"/>
                </a:lnTo>
                <a:lnTo>
                  <a:pt x="9658" y="3086"/>
                </a:lnTo>
                <a:lnTo>
                  <a:pt x="7358" y="4813"/>
                </a:lnTo>
                <a:lnTo>
                  <a:pt x="8445" y="29337"/>
                </a:lnTo>
                <a:lnTo>
                  <a:pt x="8235" y="24559"/>
                </a:lnTo>
                <a:lnTo>
                  <a:pt x="8235" y="21996"/>
                </a:lnTo>
                <a:lnTo>
                  <a:pt x="8496" y="19645"/>
                </a:lnTo>
                <a:lnTo>
                  <a:pt x="9561" y="15314"/>
                </a:lnTo>
                <a:lnTo>
                  <a:pt x="11483" y="11847"/>
                </a:lnTo>
                <a:lnTo>
                  <a:pt x="13978" y="9053"/>
                </a:lnTo>
                <a:lnTo>
                  <a:pt x="17383" y="7326"/>
                </a:lnTo>
                <a:lnTo>
                  <a:pt x="21779" y="6894"/>
                </a:lnTo>
                <a:lnTo>
                  <a:pt x="24335" y="6894"/>
                </a:lnTo>
                <a:lnTo>
                  <a:pt x="26466" y="7365"/>
                </a:lnTo>
                <a:lnTo>
                  <a:pt x="29897" y="9255"/>
                </a:lnTo>
                <a:lnTo>
                  <a:pt x="32270" y="12179"/>
                </a:lnTo>
                <a:lnTo>
                  <a:pt x="33983" y="15707"/>
                </a:lnTo>
                <a:lnTo>
                  <a:pt x="34851" y="20038"/>
                </a:lnTo>
                <a:lnTo>
                  <a:pt x="35085" y="24764"/>
                </a:lnTo>
                <a:lnTo>
                  <a:pt x="35085" y="27353"/>
                </a:lnTo>
                <a:lnTo>
                  <a:pt x="34829" y="29743"/>
                </a:lnTo>
                <a:lnTo>
                  <a:pt x="33785" y="34060"/>
                </a:lnTo>
                <a:lnTo>
                  <a:pt x="31878" y="37490"/>
                </a:lnTo>
                <a:lnTo>
                  <a:pt x="29368" y="40270"/>
                </a:lnTo>
                <a:lnTo>
                  <a:pt x="25941" y="41997"/>
                </a:lnTo>
                <a:lnTo>
                  <a:pt x="21581" y="42440"/>
                </a:lnTo>
                <a:lnTo>
                  <a:pt x="19025" y="42440"/>
                </a:lnTo>
                <a:lnTo>
                  <a:pt x="16894" y="41958"/>
                </a:lnTo>
                <a:lnTo>
                  <a:pt x="13453" y="40054"/>
                </a:lnTo>
                <a:lnTo>
                  <a:pt x="11065" y="37170"/>
                </a:lnTo>
                <a:lnTo>
                  <a:pt x="11875" y="47725"/>
                </a:lnTo>
                <a:lnTo>
                  <a:pt x="14504" y="48830"/>
                </a:lnTo>
                <a:lnTo>
                  <a:pt x="17614" y="49363"/>
                </a:lnTo>
                <a:lnTo>
                  <a:pt x="24824" y="49363"/>
                </a:lnTo>
                <a:lnTo>
                  <a:pt x="28046" y="48755"/>
                </a:lnTo>
                <a:lnTo>
                  <a:pt x="30826" y="47495"/>
                </a:lnTo>
                <a:lnTo>
                  <a:pt x="33601" y="46253"/>
                </a:lnTo>
                <a:lnTo>
                  <a:pt x="35906" y="44510"/>
                </a:lnTo>
                <a:close/>
              </a:path>
              <a:path w="43314" h="49363">
                <a:moveTo>
                  <a:pt x="0" y="25106"/>
                </a:moveTo>
                <a:lnTo>
                  <a:pt x="0" y="28905"/>
                </a:lnTo>
                <a:lnTo>
                  <a:pt x="439" y="32306"/>
                </a:lnTo>
                <a:lnTo>
                  <a:pt x="1295" y="35290"/>
                </a:lnTo>
                <a:lnTo>
                  <a:pt x="2178" y="38290"/>
                </a:lnTo>
                <a:lnTo>
                  <a:pt x="3488" y="40841"/>
                </a:lnTo>
                <a:lnTo>
                  <a:pt x="5241" y="42937"/>
                </a:lnTo>
                <a:lnTo>
                  <a:pt x="9215" y="46634"/>
                </a:lnTo>
                <a:lnTo>
                  <a:pt x="11875" y="47725"/>
                </a:lnTo>
                <a:lnTo>
                  <a:pt x="11065" y="37170"/>
                </a:lnTo>
                <a:lnTo>
                  <a:pt x="9326" y="33667"/>
                </a:lnTo>
                <a:lnTo>
                  <a:pt x="8445" y="29337"/>
                </a:lnTo>
                <a:lnTo>
                  <a:pt x="7358" y="4813"/>
                </a:lnTo>
                <a:lnTo>
                  <a:pt x="3671" y="9269"/>
                </a:lnTo>
                <a:lnTo>
                  <a:pt x="2286" y="11924"/>
                </a:lnTo>
                <a:lnTo>
                  <a:pt x="1371" y="14997"/>
                </a:lnTo>
                <a:lnTo>
                  <a:pt x="463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146712" y="4212572"/>
            <a:ext cx="25318" cy="48729"/>
          </a:xfrm>
          <a:custGeom>
            <a:avLst/>
            <a:gdLst/>
            <a:ahLst/>
            <a:cxnLst/>
            <a:rect l="l" t="t" r="r" b="b"/>
            <a:pathLst>
              <a:path w="25318" h="48729">
                <a:moveTo>
                  <a:pt x="2019" y="48625"/>
                </a:moveTo>
                <a:lnTo>
                  <a:pt x="4748" y="48729"/>
                </a:lnTo>
                <a:lnTo>
                  <a:pt x="7945" y="47177"/>
                </a:lnTo>
                <a:lnTo>
                  <a:pt x="7945" y="17626"/>
                </a:lnTo>
                <a:lnTo>
                  <a:pt x="9057" y="15797"/>
                </a:lnTo>
                <a:lnTo>
                  <a:pt x="11019" y="12978"/>
                </a:lnTo>
                <a:lnTo>
                  <a:pt x="13698" y="9928"/>
                </a:lnTo>
                <a:lnTo>
                  <a:pt x="16894" y="7962"/>
                </a:lnTo>
                <a:lnTo>
                  <a:pt x="19785" y="7858"/>
                </a:lnTo>
                <a:lnTo>
                  <a:pt x="22391" y="8572"/>
                </a:lnTo>
                <a:lnTo>
                  <a:pt x="25171" y="7934"/>
                </a:lnTo>
                <a:lnTo>
                  <a:pt x="25318" y="5191"/>
                </a:lnTo>
                <a:lnTo>
                  <a:pt x="25293" y="3362"/>
                </a:lnTo>
                <a:lnTo>
                  <a:pt x="23651" y="800"/>
                </a:lnTo>
                <a:lnTo>
                  <a:pt x="20958" y="125"/>
                </a:lnTo>
                <a:lnTo>
                  <a:pt x="18072" y="0"/>
                </a:lnTo>
                <a:lnTo>
                  <a:pt x="15325" y="633"/>
                </a:lnTo>
                <a:lnTo>
                  <a:pt x="12548" y="2372"/>
                </a:lnTo>
                <a:lnTo>
                  <a:pt x="9475" y="5523"/>
                </a:lnTo>
                <a:lnTo>
                  <a:pt x="7174" y="8788"/>
                </a:lnTo>
                <a:lnTo>
                  <a:pt x="7174" y="2246"/>
                </a:lnTo>
                <a:lnTo>
                  <a:pt x="5828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185894" y="4191458"/>
            <a:ext cx="7934" cy="69836"/>
          </a:xfrm>
          <a:custGeom>
            <a:avLst/>
            <a:gdLst/>
            <a:ahLst/>
            <a:cxnLst/>
            <a:rect l="l" t="t" r="r" b="b"/>
            <a:pathLst>
              <a:path w="7934" h="69836">
                <a:moveTo>
                  <a:pt x="7934" y="68287"/>
                </a:moveTo>
                <a:lnTo>
                  <a:pt x="7934" y="1601"/>
                </a:lnTo>
                <a:lnTo>
                  <a:pt x="5914" y="100"/>
                </a:lnTo>
                <a:lnTo>
                  <a:pt x="3167" y="0"/>
                </a:lnTo>
                <a:lnTo>
                  <a:pt x="0" y="1601"/>
                </a:lnTo>
                <a:lnTo>
                  <a:pt x="0" y="68287"/>
                </a:lnTo>
                <a:lnTo>
                  <a:pt x="2019" y="69735"/>
                </a:lnTo>
                <a:lnTo>
                  <a:pt x="4737" y="69836"/>
                </a:lnTo>
                <a:lnTo>
                  <a:pt x="7934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210691" y="4191695"/>
            <a:ext cx="39848" cy="70243"/>
          </a:xfrm>
          <a:custGeom>
            <a:avLst/>
            <a:gdLst/>
            <a:ahLst/>
            <a:cxnLst/>
            <a:rect l="l" t="t" r="r" b="b"/>
            <a:pathLst>
              <a:path w="39848" h="70243">
                <a:moveTo>
                  <a:pt x="39848" y="1562"/>
                </a:moveTo>
                <a:lnTo>
                  <a:pt x="39848" y="1320"/>
                </a:lnTo>
                <a:lnTo>
                  <a:pt x="37266" y="0"/>
                </a:lnTo>
                <a:lnTo>
                  <a:pt x="34401" y="0"/>
                </a:lnTo>
                <a:lnTo>
                  <a:pt x="31852" y="1562"/>
                </a:lnTo>
                <a:lnTo>
                  <a:pt x="31852" y="27673"/>
                </a:lnTo>
                <a:lnTo>
                  <a:pt x="27730" y="23749"/>
                </a:lnTo>
                <a:lnTo>
                  <a:pt x="23519" y="21449"/>
                </a:lnTo>
                <a:lnTo>
                  <a:pt x="18684" y="20866"/>
                </a:lnTo>
                <a:lnTo>
                  <a:pt x="15634" y="20866"/>
                </a:lnTo>
                <a:lnTo>
                  <a:pt x="12942" y="21462"/>
                </a:lnTo>
                <a:lnTo>
                  <a:pt x="10615" y="22644"/>
                </a:lnTo>
                <a:lnTo>
                  <a:pt x="8827" y="38938"/>
                </a:lnTo>
                <a:lnTo>
                  <a:pt x="9878" y="35039"/>
                </a:lnTo>
                <a:lnTo>
                  <a:pt x="11642" y="31774"/>
                </a:lnTo>
                <a:lnTo>
                  <a:pt x="14198" y="29462"/>
                </a:lnTo>
                <a:lnTo>
                  <a:pt x="17322" y="27965"/>
                </a:lnTo>
                <a:lnTo>
                  <a:pt x="21523" y="27965"/>
                </a:lnTo>
                <a:lnTo>
                  <a:pt x="25624" y="30135"/>
                </a:lnTo>
                <a:lnTo>
                  <a:pt x="29714" y="33681"/>
                </a:lnTo>
                <a:lnTo>
                  <a:pt x="31852" y="36450"/>
                </a:lnTo>
                <a:lnTo>
                  <a:pt x="31852" y="54420"/>
                </a:lnTo>
                <a:lnTo>
                  <a:pt x="28303" y="58535"/>
                </a:lnTo>
                <a:lnTo>
                  <a:pt x="25073" y="61264"/>
                </a:lnTo>
                <a:lnTo>
                  <a:pt x="22061" y="62751"/>
                </a:lnTo>
                <a:lnTo>
                  <a:pt x="19015" y="63209"/>
                </a:lnTo>
                <a:lnTo>
                  <a:pt x="15191" y="62701"/>
                </a:lnTo>
                <a:lnTo>
                  <a:pt x="11322" y="59320"/>
                </a:lnTo>
                <a:lnTo>
                  <a:pt x="9662" y="55954"/>
                </a:lnTo>
                <a:lnTo>
                  <a:pt x="8726" y="51879"/>
                </a:lnTo>
                <a:lnTo>
                  <a:pt x="7236" y="67043"/>
                </a:lnTo>
                <a:lnTo>
                  <a:pt x="11728" y="69594"/>
                </a:lnTo>
                <a:lnTo>
                  <a:pt x="14432" y="70243"/>
                </a:lnTo>
                <a:lnTo>
                  <a:pt x="20530" y="70243"/>
                </a:lnTo>
                <a:lnTo>
                  <a:pt x="23223" y="69519"/>
                </a:lnTo>
                <a:lnTo>
                  <a:pt x="25671" y="68097"/>
                </a:lnTo>
                <a:lnTo>
                  <a:pt x="30495" y="64681"/>
                </a:lnTo>
                <a:lnTo>
                  <a:pt x="32774" y="62114"/>
                </a:lnTo>
                <a:lnTo>
                  <a:pt x="32774" y="68047"/>
                </a:lnTo>
                <a:lnTo>
                  <a:pt x="34243" y="69429"/>
                </a:lnTo>
                <a:lnTo>
                  <a:pt x="37023" y="69594"/>
                </a:lnTo>
                <a:lnTo>
                  <a:pt x="39848" y="68047"/>
                </a:lnTo>
                <a:lnTo>
                  <a:pt x="39848" y="1562"/>
                </a:lnTo>
                <a:close/>
              </a:path>
              <a:path w="39848" h="70243">
                <a:moveTo>
                  <a:pt x="327" y="52503"/>
                </a:moveTo>
                <a:lnTo>
                  <a:pt x="969" y="55446"/>
                </a:lnTo>
                <a:lnTo>
                  <a:pt x="1601" y="58395"/>
                </a:lnTo>
                <a:lnTo>
                  <a:pt x="2621" y="60958"/>
                </a:lnTo>
                <a:lnTo>
                  <a:pt x="4028" y="63144"/>
                </a:lnTo>
                <a:lnTo>
                  <a:pt x="7236" y="67043"/>
                </a:lnTo>
                <a:lnTo>
                  <a:pt x="8726" y="51879"/>
                </a:lnTo>
                <a:lnTo>
                  <a:pt x="8225" y="47498"/>
                </a:lnTo>
                <a:lnTo>
                  <a:pt x="8225" y="43102"/>
                </a:lnTo>
                <a:lnTo>
                  <a:pt x="8827" y="38938"/>
                </a:lnTo>
                <a:lnTo>
                  <a:pt x="10615" y="22644"/>
                </a:lnTo>
                <a:lnTo>
                  <a:pt x="6343" y="25528"/>
                </a:lnTo>
                <a:lnTo>
                  <a:pt x="3196" y="29908"/>
                </a:lnTo>
                <a:lnTo>
                  <a:pt x="2009" y="32561"/>
                </a:lnTo>
                <a:lnTo>
                  <a:pt x="1198" y="35675"/>
                </a:lnTo>
                <a:lnTo>
                  <a:pt x="406" y="38797"/>
                </a:lnTo>
                <a:lnTo>
                  <a:pt x="0" y="42278"/>
                </a:lnTo>
                <a:lnTo>
                  <a:pt x="0" y="49402"/>
                </a:lnTo>
                <a:lnTo>
                  <a:pt x="327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65220" y="4191166"/>
            <a:ext cx="15631" cy="25628"/>
          </a:xfrm>
          <a:custGeom>
            <a:avLst/>
            <a:gdLst/>
            <a:ahLst/>
            <a:cxnLst/>
            <a:rect l="l" t="t" r="r" b="b"/>
            <a:pathLst>
              <a:path w="15631" h="25628">
                <a:moveTo>
                  <a:pt x="15631" y="4039"/>
                </a:moveTo>
                <a:lnTo>
                  <a:pt x="15193" y="1408"/>
                </a:lnTo>
                <a:lnTo>
                  <a:pt x="12561" y="0"/>
                </a:lnTo>
                <a:lnTo>
                  <a:pt x="9522" y="0"/>
                </a:lnTo>
                <a:lnTo>
                  <a:pt x="6830" y="1408"/>
                </a:lnTo>
                <a:lnTo>
                  <a:pt x="6390" y="4039"/>
                </a:lnTo>
                <a:lnTo>
                  <a:pt x="6390" y="10375"/>
                </a:lnTo>
                <a:lnTo>
                  <a:pt x="0" y="24105"/>
                </a:lnTo>
                <a:lnTo>
                  <a:pt x="525" y="25514"/>
                </a:lnTo>
                <a:lnTo>
                  <a:pt x="3376" y="25628"/>
                </a:lnTo>
                <a:lnTo>
                  <a:pt x="6156" y="24207"/>
                </a:lnTo>
                <a:lnTo>
                  <a:pt x="12755" y="13917"/>
                </a:lnTo>
                <a:lnTo>
                  <a:pt x="13295" y="13119"/>
                </a:lnTo>
                <a:lnTo>
                  <a:pt x="14789" y="10083"/>
                </a:lnTo>
                <a:lnTo>
                  <a:pt x="15487" y="6857"/>
                </a:lnTo>
                <a:lnTo>
                  <a:pt x="15631" y="40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296896" y="4212568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1" y="46062"/>
                </a:moveTo>
                <a:lnTo>
                  <a:pt x="4396" y="47675"/>
                </a:lnTo>
                <a:lnTo>
                  <a:pt x="7874" y="48755"/>
                </a:lnTo>
                <a:lnTo>
                  <a:pt x="10648" y="49248"/>
                </a:lnTo>
                <a:lnTo>
                  <a:pt x="13662" y="49377"/>
                </a:lnTo>
                <a:lnTo>
                  <a:pt x="18461" y="49057"/>
                </a:lnTo>
                <a:lnTo>
                  <a:pt x="22637" y="47801"/>
                </a:lnTo>
                <a:lnTo>
                  <a:pt x="25930" y="45631"/>
                </a:lnTo>
                <a:lnTo>
                  <a:pt x="28613" y="42887"/>
                </a:lnTo>
                <a:lnTo>
                  <a:pt x="30251" y="39291"/>
                </a:lnTo>
                <a:lnTo>
                  <a:pt x="30657" y="34949"/>
                </a:lnTo>
                <a:lnTo>
                  <a:pt x="30657" y="33019"/>
                </a:lnTo>
                <a:lnTo>
                  <a:pt x="29711" y="29945"/>
                </a:lnTo>
                <a:lnTo>
                  <a:pt x="28267" y="27353"/>
                </a:lnTo>
                <a:lnTo>
                  <a:pt x="25024" y="24523"/>
                </a:lnTo>
                <a:lnTo>
                  <a:pt x="22371" y="23112"/>
                </a:lnTo>
                <a:lnTo>
                  <a:pt x="19663" y="21917"/>
                </a:lnTo>
                <a:lnTo>
                  <a:pt x="16957" y="20801"/>
                </a:lnTo>
                <a:lnTo>
                  <a:pt x="13148" y="19137"/>
                </a:lnTo>
                <a:lnTo>
                  <a:pt x="9622" y="16153"/>
                </a:lnTo>
                <a:lnTo>
                  <a:pt x="8655" y="12887"/>
                </a:lnTo>
                <a:lnTo>
                  <a:pt x="9500" y="9486"/>
                </a:lnTo>
                <a:lnTo>
                  <a:pt x="12157" y="7175"/>
                </a:lnTo>
                <a:lnTo>
                  <a:pt x="15401" y="6400"/>
                </a:lnTo>
                <a:lnTo>
                  <a:pt x="18252" y="6400"/>
                </a:lnTo>
                <a:lnTo>
                  <a:pt x="21939" y="7301"/>
                </a:lnTo>
                <a:lnTo>
                  <a:pt x="25391" y="8928"/>
                </a:lnTo>
                <a:lnTo>
                  <a:pt x="28365" y="8064"/>
                </a:lnTo>
                <a:lnTo>
                  <a:pt x="28365" y="5245"/>
                </a:lnTo>
                <a:lnTo>
                  <a:pt x="26468" y="2387"/>
                </a:lnTo>
                <a:lnTo>
                  <a:pt x="23432" y="1051"/>
                </a:lnTo>
                <a:lnTo>
                  <a:pt x="20297" y="303"/>
                </a:lnTo>
                <a:lnTo>
                  <a:pt x="16849" y="0"/>
                </a:lnTo>
                <a:lnTo>
                  <a:pt x="14213" y="0"/>
                </a:lnTo>
                <a:lnTo>
                  <a:pt x="9940" y="1102"/>
                </a:lnTo>
                <a:lnTo>
                  <a:pt x="6318" y="2805"/>
                </a:lnTo>
                <a:lnTo>
                  <a:pt x="3682" y="5231"/>
                </a:lnTo>
                <a:lnTo>
                  <a:pt x="2042" y="8266"/>
                </a:lnTo>
                <a:lnTo>
                  <a:pt x="1055" y="11567"/>
                </a:lnTo>
                <a:lnTo>
                  <a:pt x="1055" y="15328"/>
                </a:lnTo>
                <a:lnTo>
                  <a:pt x="1995" y="18475"/>
                </a:lnTo>
                <a:lnTo>
                  <a:pt x="3441" y="21132"/>
                </a:lnTo>
                <a:lnTo>
                  <a:pt x="6661" y="24077"/>
                </a:lnTo>
                <a:lnTo>
                  <a:pt x="9267" y="25514"/>
                </a:lnTo>
                <a:lnTo>
                  <a:pt x="11963" y="26719"/>
                </a:lnTo>
                <a:lnTo>
                  <a:pt x="14645" y="27810"/>
                </a:lnTo>
                <a:lnTo>
                  <a:pt x="18364" y="29437"/>
                </a:lnTo>
                <a:lnTo>
                  <a:pt x="21240" y="31532"/>
                </a:lnTo>
                <a:lnTo>
                  <a:pt x="22810" y="34326"/>
                </a:lnTo>
                <a:lnTo>
                  <a:pt x="22600" y="37882"/>
                </a:lnTo>
                <a:lnTo>
                  <a:pt x="21107" y="40435"/>
                </a:lnTo>
                <a:lnTo>
                  <a:pt x="18558" y="42034"/>
                </a:lnTo>
                <a:lnTo>
                  <a:pt x="15156" y="42786"/>
                </a:lnTo>
                <a:lnTo>
                  <a:pt x="12024" y="42786"/>
                </a:lnTo>
                <a:lnTo>
                  <a:pt x="9047" y="42099"/>
                </a:lnTo>
                <a:lnTo>
                  <a:pt x="5462" y="40637"/>
                </a:lnTo>
                <a:lnTo>
                  <a:pt x="2901" y="39165"/>
                </a:lnTo>
                <a:lnTo>
                  <a:pt x="101" y="40295"/>
                </a:lnTo>
                <a:lnTo>
                  <a:pt x="0" y="42923"/>
                </a:lnTo>
                <a:lnTo>
                  <a:pt x="1361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371982" y="4212565"/>
            <a:ext cx="64237" cy="48728"/>
          </a:xfrm>
          <a:custGeom>
            <a:avLst/>
            <a:gdLst/>
            <a:ahLst/>
            <a:cxnLst/>
            <a:rect l="l" t="t" r="r" b="b"/>
            <a:pathLst>
              <a:path w="64237" h="48728">
                <a:moveTo>
                  <a:pt x="31852" y="4189"/>
                </a:moveTo>
                <a:lnTo>
                  <a:pt x="28745" y="1701"/>
                </a:lnTo>
                <a:lnTo>
                  <a:pt x="26064" y="661"/>
                </a:lnTo>
                <a:lnTo>
                  <a:pt x="23014" y="0"/>
                </a:lnTo>
                <a:lnTo>
                  <a:pt x="18878" y="0"/>
                </a:lnTo>
                <a:lnTo>
                  <a:pt x="14263" y="1968"/>
                </a:lnTo>
                <a:lnTo>
                  <a:pt x="9607" y="5359"/>
                </a:lnTo>
                <a:lnTo>
                  <a:pt x="7170" y="8192"/>
                </a:lnTo>
                <a:lnTo>
                  <a:pt x="7170" y="2249"/>
                </a:lnTo>
                <a:lnTo>
                  <a:pt x="5824" y="838"/>
                </a:lnTo>
                <a:lnTo>
                  <a:pt x="2865" y="712"/>
                </a:lnTo>
                <a:lnTo>
                  <a:pt x="0" y="2249"/>
                </a:lnTo>
                <a:lnTo>
                  <a:pt x="0" y="47180"/>
                </a:lnTo>
                <a:lnTo>
                  <a:pt x="2019" y="48628"/>
                </a:lnTo>
                <a:lnTo>
                  <a:pt x="4751" y="48728"/>
                </a:lnTo>
                <a:lnTo>
                  <a:pt x="7933" y="47180"/>
                </a:lnTo>
                <a:lnTo>
                  <a:pt x="7933" y="15774"/>
                </a:lnTo>
                <a:lnTo>
                  <a:pt x="10126" y="12955"/>
                </a:lnTo>
                <a:lnTo>
                  <a:pt x="12146" y="10806"/>
                </a:lnTo>
                <a:lnTo>
                  <a:pt x="15864" y="7872"/>
                </a:lnTo>
                <a:lnTo>
                  <a:pt x="19536" y="7148"/>
                </a:lnTo>
                <a:lnTo>
                  <a:pt x="22283" y="7440"/>
                </a:lnTo>
                <a:lnTo>
                  <a:pt x="25328" y="9511"/>
                </a:lnTo>
                <a:lnTo>
                  <a:pt x="27265" y="13117"/>
                </a:lnTo>
                <a:lnTo>
                  <a:pt x="27975" y="16242"/>
                </a:lnTo>
                <a:lnTo>
                  <a:pt x="28158" y="19875"/>
                </a:lnTo>
                <a:lnTo>
                  <a:pt x="28158" y="47447"/>
                </a:lnTo>
                <a:lnTo>
                  <a:pt x="30728" y="48693"/>
                </a:lnTo>
                <a:lnTo>
                  <a:pt x="33508" y="48693"/>
                </a:lnTo>
                <a:lnTo>
                  <a:pt x="36089" y="47180"/>
                </a:lnTo>
                <a:lnTo>
                  <a:pt x="36089" y="15774"/>
                </a:lnTo>
                <a:lnTo>
                  <a:pt x="38307" y="12955"/>
                </a:lnTo>
                <a:lnTo>
                  <a:pt x="40337" y="10806"/>
                </a:lnTo>
                <a:lnTo>
                  <a:pt x="44024" y="7872"/>
                </a:lnTo>
                <a:lnTo>
                  <a:pt x="47684" y="7148"/>
                </a:lnTo>
                <a:lnTo>
                  <a:pt x="50453" y="7440"/>
                </a:lnTo>
                <a:lnTo>
                  <a:pt x="53527" y="9511"/>
                </a:lnTo>
                <a:lnTo>
                  <a:pt x="55446" y="13117"/>
                </a:lnTo>
                <a:lnTo>
                  <a:pt x="56094" y="16242"/>
                </a:lnTo>
                <a:lnTo>
                  <a:pt x="56253" y="19875"/>
                </a:lnTo>
                <a:lnTo>
                  <a:pt x="56253" y="47180"/>
                </a:lnTo>
                <a:lnTo>
                  <a:pt x="58323" y="48628"/>
                </a:lnTo>
                <a:lnTo>
                  <a:pt x="61066" y="48728"/>
                </a:lnTo>
                <a:lnTo>
                  <a:pt x="64237" y="47180"/>
                </a:lnTo>
                <a:lnTo>
                  <a:pt x="64237" y="16242"/>
                </a:lnTo>
                <a:lnTo>
                  <a:pt x="63488" y="11555"/>
                </a:lnTo>
                <a:lnTo>
                  <a:pt x="62167" y="7289"/>
                </a:lnTo>
                <a:lnTo>
                  <a:pt x="59828" y="3897"/>
                </a:lnTo>
                <a:lnTo>
                  <a:pt x="56390" y="1525"/>
                </a:lnTo>
                <a:lnTo>
                  <a:pt x="52167" y="0"/>
                </a:lnTo>
                <a:lnTo>
                  <a:pt x="49377" y="0"/>
                </a:lnTo>
                <a:lnTo>
                  <a:pt x="47073" y="165"/>
                </a:lnTo>
                <a:lnTo>
                  <a:pt x="43620" y="1309"/>
                </a:lnTo>
                <a:lnTo>
                  <a:pt x="39970" y="3620"/>
                </a:lnTo>
                <a:lnTo>
                  <a:pt x="37363" y="5881"/>
                </a:lnTo>
                <a:lnTo>
                  <a:pt x="34033" y="7570"/>
                </a:lnTo>
                <a:lnTo>
                  <a:pt x="31852" y="4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452817" y="4212572"/>
            <a:ext cx="43304" cy="49363"/>
          </a:xfrm>
          <a:custGeom>
            <a:avLst/>
            <a:gdLst/>
            <a:ahLst/>
            <a:cxnLst/>
            <a:rect l="l" t="t" r="r" b="b"/>
            <a:pathLst>
              <a:path w="43304" h="49363">
                <a:moveTo>
                  <a:pt x="35895" y="44510"/>
                </a:moveTo>
                <a:lnTo>
                  <a:pt x="39596" y="40054"/>
                </a:lnTo>
                <a:lnTo>
                  <a:pt x="40975" y="37400"/>
                </a:lnTo>
                <a:lnTo>
                  <a:pt x="41921" y="34326"/>
                </a:lnTo>
                <a:lnTo>
                  <a:pt x="42839" y="31240"/>
                </a:lnTo>
                <a:lnTo>
                  <a:pt x="43304" y="27875"/>
                </a:lnTo>
                <a:lnTo>
                  <a:pt x="43304" y="20444"/>
                </a:lnTo>
                <a:lnTo>
                  <a:pt x="42865" y="17078"/>
                </a:lnTo>
                <a:lnTo>
                  <a:pt x="41982" y="14069"/>
                </a:lnTo>
                <a:lnTo>
                  <a:pt x="41101" y="11084"/>
                </a:lnTo>
                <a:lnTo>
                  <a:pt x="38016" y="6451"/>
                </a:lnTo>
                <a:lnTo>
                  <a:pt x="34048" y="2754"/>
                </a:lnTo>
                <a:lnTo>
                  <a:pt x="31391" y="1649"/>
                </a:lnTo>
                <a:lnTo>
                  <a:pt x="28745" y="558"/>
                </a:lnTo>
                <a:lnTo>
                  <a:pt x="25634" y="0"/>
                </a:lnTo>
                <a:lnTo>
                  <a:pt x="18403" y="0"/>
                </a:lnTo>
                <a:lnTo>
                  <a:pt x="15170" y="619"/>
                </a:lnTo>
                <a:lnTo>
                  <a:pt x="12405" y="1840"/>
                </a:lnTo>
                <a:lnTo>
                  <a:pt x="9658" y="3086"/>
                </a:lnTo>
                <a:lnTo>
                  <a:pt x="7346" y="4813"/>
                </a:lnTo>
                <a:lnTo>
                  <a:pt x="8437" y="29337"/>
                </a:lnTo>
                <a:lnTo>
                  <a:pt x="8229" y="24559"/>
                </a:lnTo>
                <a:lnTo>
                  <a:pt x="8229" y="21996"/>
                </a:lnTo>
                <a:lnTo>
                  <a:pt x="8484" y="19645"/>
                </a:lnTo>
                <a:lnTo>
                  <a:pt x="9561" y="15314"/>
                </a:lnTo>
                <a:lnTo>
                  <a:pt x="11473" y="11847"/>
                </a:lnTo>
                <a:lnTo>
                  <a:pt x="13967" y="9053"/>
                </a:lnTo>
                <a:lnTo>
                  <a:pt x="17383" y="7326"/>
                </a:lnTo>
                <a:lnTo>
                  <a:pt x="21769" y="6894"/>
                </a:lnTo>
                <a:lnTo>
                  <a:pt x="24328" y="6894"/>
                </a:lnTo>
                <a:lnTo>
                  <a:pt x="26470" y="7365"/>
                </a:lnTo>
                <a:lnTo>
                  <a:pt x="29898" y="9255"/>
                </a:lnTo>
                <a:lnTo>
                  <a:pt x="32273" y="12179"/>
                </a:lnTo>
                <a:lnTo>
                  <a:pt x="33987" y="15707"/>
                </a:lnTo>
                <a:lnTo>
                  <a:pt x="34858" y="20038"/>
                </a:lnTo>
                <a:lnTo>
                  <a:pt x="35078" y="24764"/>
                </a:lnTo>
                <a:lnTo>
                  <a:pt x="35078" y="27353"/>
                </a:lnTo>
                <a:lnTo>
                  <a:pt x="34819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1" y="40270"/>
                </a:lnTo>
                <a:lnTo>
                  <a:pt x="25930" y="41997"/>
                </a:lnTo>
                <a:lnTo>
                  <a:pt x="21574" y="42440"/>
                </a:lnTo>
                <a:lnTo>
                  <a:pt x="19014" y="42440"/>
                </a:lnTo>
                <a:lnTo>
                  <a:pt x="16883" y="41958"/>
                </a:lnTo>
                <a:lnTo>
                  <a:pt x="13445" y="40054"/>
                </a:lnTo>
                <a:lnTo>
                  <a:pt x="11069" y="37170"/>
                </a:lnTo>
                <a:lnTo>
                  <a:pt x="11861" y="47725"/>
                </a:lnTo>
                <a:lnTo>
                  <a:pt x="14497" y="48830"/>
                </a:lnTo>
                <a:lnTo>
                  <a:pt x="17607" y="49363"/>
                </a:lnTo>
                <a:lnTo>
                  <a:pt x="24828" y="49363"/>
                </a:lnTo>
                <a:lnTo>
                  <a:pt x="28047" y="48755"/>
                </a:lnTo>
                <a:lnTo>
                  <a:pt x="30815" y="47495"/>
                </a:lnTo>
                <a:lnTo>
                  <a:pt x="33595" y="46253"/>
                </a:lnTo>
                <a:lnTo>
                  <a:pt x="35895" y="44510"/>
                </a:lnTo>
                <a:close/>
              </a:path>
              <a:path w="43304" h="49363">
                <a:moveTo>
                  <a:pt x="0" y="25106"/>
                </a:moveTo>
                <a:lnTo>
                  <a:pt x="0" y="28905"/>
                </a:lnTo>
                <a:lnTo>
                  <a:pt x="427" y="32306"/>
                </a:lnTo>
                <a:lnTo>
                  <a:pt x="1299" y="35290"/>
                </a:lnTo>
                <a:lnTo>
                  <a:pt x="2166" y="38290"/>
                </a:lnTo>
                <a:lnTo>
                  <a:pt x="3477" y="40841"/>
                </a:lnTo>
                <a:lnTo>
                  <a:pt x="5241" y="42937"/>
                </a:lnTo>
                <a:lnTo>
                  <a:pt x="9218" y="46634"/>
                </a:lnTo>
                <a:lnTo>
                  <a:pt x="11861" y="47725"/>
                </a:lnTo>
                <a:lnTo>
                  <a:pt x="11069" y="37170"/>
                </a:lnTo>
                <a:lnTo>
                  <a:pt x="9320" y="33667"/>
                </a:lnTo>
                <a:lnTo>
                  <a:pt x="8437" y="29337"/>
                </a:lnTo>
                <a:lnTo>
                  <a:pt x="7346" y="4813"/>
                </a:lnTo>
                <a:lnTo>
                  <a:pt x="3661" y="9269"/>
                </a:lnTo>
                <a:lnTo>
                  <a:pt x="2278" y="11924"/>
                </a:lnTo>
                <a:lnTo>
                  <a:pt x="1371" y="14997"/>
                </a:lnTo>
                <a:lnTo>
                  <a:pt x="457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10031" y="4191695"/>
            <a:ext cx="39837" cy="70243"/>
          </a:xfrm>
          <a:custGeom>
            <a:avLst/>
            <a:gdLst/>
            <a:ahLst/>
            <a:cxnLst/>
            <a:rect l="l" t="t" r="r" b="b"/>
            <a:pathLst>
              <a:path w="39837" h="70243">
                <a:moveTo>
                  <a:pt x="39837" y="1562"/>
                </a:moveTo>
                <a:lnTo>
                  <a:pt x="39837" y="1320"/>
                </a:lnTo>
                <a:lnTo>
                  <a:pt x="37256" y="0"/>
                </a:lnTo>
                <a:lnTo>
                  <a:pt x="34401" y="0"/>
                </a:lnTo>
                <a:lnTo>
                  <a:pt x="31856" y="1562"/>
                </a:lnTo>
                <a:lnTo>
                  <a:pt x="31856" y="27673"/>
                </a:lnTo>
                <a:lnTo>
                  <a:pt x="27726" y="23749"/>
                </a:lnTo>
                <a:lnTo>
                  <a:pt x="23519" y="21449"/>
                </a:lnTo>
                <a:lnTo>
                  <a:pt x="18668" y="20866"/>
                </a:lnTo>
                <a:lnTo>
                  <a:pt x="15619" y="20866"/>
                </a:lnTo>
                <a:lnTo>
                  <a:pt x="12941" y="21462"/>
                </a:lnTo>
                <a:lnTo>
                  <a:pt x="10615" y="22644"/>
                </a:lnTo>
                <a:lnTo>
                  <a:pt x="8826" y="38938"/>
                </a:lnTo>
                <a:lnTo>
                  <a:pt x="9867" y="35039"/>
                </a:lnTo>
                <a:lnTo>
                  <a:pt x="11642" y="31774"/>
                </a:lnTo>
                <a:lnTo>
                  <a:pt x="14202" y="29462"/>
                </a:lnTo>
                <a:lnTo>
                  <a:pt x="17322" y="27965"/>
                </a:lnTo>
                <a:lnTo>
                  <a:pt x="21523" y="27965"/>
                </a:lnTo>
                <a:lnTo>
                  <a:pt x="25624" y="30135"/>
                </a:lnTo>
                <a:lnTo>
                  <a:pt x="29700" y="33681"/>
                </a:lnTo>
                <a:lnTo>
                  <a:pt x="31856" y="36450"/>
                </a:lnTo>
                <a:lnTo>
                  <a:pt x="31856" y="54420"/>
                </a:lnTo>
                <a:lnTo>
                  <a:pt x="28291" y="58535"/>
                </a:lnTo>
                <a:lnTo>
                  <a:pt x="25073" y="61264"/>
                </a:lnTo>
                <a:lnTo>
                  <a:pt x="22061" y="62751"/>
                </a:lnTo>
                <a:lnTo>
                  <a:pt x="19014" y="63209"/>
                </a:lnTo>
                <a:lnTo>
                  <a:pt x="15191" y="62701"/>
                </a:lnTo>
                <a:lnTo>
                  <a:pt x="11322" y="59320"/>
                </a:lnTo>
                <a:lnTo>
                  <a:pt x="9658" y="55954"/>
                </a:lnTo>
                <a:lnTo>
                  <a:pt x="8726" y="51879"/>
                </a:lnTo>
                <a:lnTo>
                  <a:pt x="7235" y="67043"/>
                </a:lnTo>
                <a:lnTo>
                  <a:pt x="11714" y="69594"/>
                </a:lnTo>
                <a:lnTo>
                  <a:pt x="14432" y="70243"/>
                </a:lnTo>
                <a:lnTo>
                  <a:pt x="20530" y="70243"/>
                </a:lnTo>
                <a:lnTo>
                  <a:pt x="23223" y="69519"/>
                </a:lnTo>
                <a:lnTo>
                  <a:pt x="25675" y="68097"/>
                </a:lnTo>
                <a:lnTo>
                  <a:pt x="30499" y="64681"/>
                </a:lnTo>
                <a:lnTo>
                  <a:pt x="32773" y="62114"/>
                </a:lnTo>
                <a:lnTo>
                  <a:pt x="32773" y="68047"/>
                </a:lnTo>
                <a:lnTo>
                  <a:pt x="34243" y="69429"/>
                </a:lnTo>
                <a:lnTo>
                  <a:pt x="37021" y="69594"/>
                </a:lnTo>
                <a:lnTo>
                  <a:pt x="39837" y="68047"/>
                </a:lnTo>
                <a:lnTo>
                  <a:pt x="39837" y="1562"/>
                </a:lnTo>
                <a:close/>
              </a:path>
              <a:path w="39837" h="70243">
                <a:moveTo>
                  <a:pt x="320" y="52503"/>
                </a:moveTo>
                <a:lnTo>
                  <a:pt x="967" y="55446"/>
                </a:lnTo>
                <a:lnTo>
                  <a:pt x="1601" y="58395"/>
                </a:lnTo>
                <a:lnTo>
                  <a:pt x="2620" y="60958"/>
                </a:lnTo>
                <a:lnTo>
                  <a:pt x="4028" y="63144"/>
                </a:lnTo>
                <a:lnTo>
                  <a:pt x="7235" y="67043"/>
                </a:lnTo>
                <a:lnTo>
                  <a:pt x="8726" y="51879"/>
                </a:lnTo>
                <a:lnTo>
                  <a:pt x="8229" y="47498"/>
                </a:lnTo>
                <a:lnTo>
                  <a:pt x="8229" y="43102"/>
                </a:lnTo>
                <a:lnTo>
                  <a:pt x="8826" y="38938"/>
                </a:lnTo>
                <a:lnTo>
                  <a:pt x="10615" y="22644"/>
                </a:lnTo>
                <a:lnTo>
                  <a:pt x="6339" y="25528"/>
                </a:lnTo>
                <a:lnTo>
                  <a:pt x="3196" y="29908"/>
                </a:lnTo>
                <a:lnTo>
                  <a:pt x="2009" y="32561"/>
                </a:lnTo>
                <a:lnTo>
                  <a:pt x="1198" y="35675"/>
                </a:lnTo>
                <a:lnTo>
                  <a:pt x="402" y="38797"/>
                </a:lnTo>
                <a:lnTo>
                  <a:pt x="0" y="42278"/>
                </a:lnTo>
                <a:lnTo>
                  <a:pt x="0" y="49402"/>
                </a:lnTo>
                <a:lnTo>
                  <a:pt x="320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566807" y="4212562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92"/>
                </a:moveTo>
                <a:lnTo>
                  <a:pt x="9157" y="15062"/>
                </a:lnTo>
                <a:lnTo>
                  <a:pt x="10480" y="11915"/>
                </a:lnTo>
                <a:lnTo>
                  <a:pt x="13727" y="8369"/>
                </a:lnTo>
                <a:lnTo>
                  <a:pt x="16700" y="6832"/>
                </a:lnTo>
                <a:lnTo>
                  <a:pt x="20397" y="6454"/>
                </a:lnTo>
                <a:lnTo>
                  <a:pt x="24231" y="6454"/>
                </a:lnTo>
                <a:lnTo>
                  <a:pt x="27118" y="7686"/>
                </a:lnTo>
                <a:lnTo>
                  <a:pt x="31036" y="12613"/>
                </a:lnTo>
                <a:lnTo>
                  <a:pt x="31964" y="16002"/>
                </a:lnTo>
                <a:lnTo>
                  <a:pt x="31870" y="20332"/>
                </a:lnTo>
                <a:lnTo>
                  <a:pt x="36756" y="26380"/>
                </a:lnTo>
                <a:lnTo>
                  <a:pt x="38908" y="25542"/>
                </a:lnTo>
                <a:lnTo>
                  <a:pt x="39852" y="22773"/>
                </a:lnTo>
                <a:lnTo>
                  <a:pt x="39852" y="18352"/>
                </a:lnTo>
                <a:lnTo>
                  <a:pt x="39495" y="15598"/>
                </a:lnTo>
                <a:lnTo>
                  <a:pt x="38761" y="13017"/>
                </a:lnTo>
                <a:lnTo>
                  <a:pt x="38051" y="10439"/>
                </a:lnTo>
                <a:lnTo>
                  <a:pt x="35384" y="6275"/>
                </a:lnTo>
                <a:lnTo>
                  <a:pt x="31870" y="2833"/>
                </a:lnTo>
                <a:lnTo>
                  <a:pt x="27094" y="571"/>
                </a:lnTo>
                <a:lnTo>
                  <a:pt x="24192" y="0"/>
                </a:lnTo>
                <a:lnTo>
                  <a:pt x="17618" y="0"/>
                </a:lnTo>
                <a:lnTo>
                  <a:pt x="14752" y="586"/>
                </a:lnTo>
                <a:lnTo>
                  <a:pt x="12185" y="1727"/>
                </a:lnTo>
                <a:lnTo>
                  <a:pt x="9622" y="2882"/>
                </a:lnTo>
                <a:lnTo>
                  <a:pt x="7434" y="4535"/>
                </a:lnTo>
                <a:lnTo>
                  <a:pt x="8301" y="18492"/>
                </a:lnTo>
                <a:close/>
              </a:path>
              <a:path w="39852" h="49377">
                <a:moveTo>
                  <a:pt x="8229" y="20332"/>
                </a:moveTo>
                <a:lnTo>
                  <a:pt x="8301" y="18492"/>
                </a:lnTo>
                <a:lnTo>
                  <a:pt x="7434" y="4535"/>
                </a:lnTo>
                <a:lnTo>
                  <a:pt x="3798" y="8826"/>
                </a:lnTo>
                <a:lnTo>
                  <a:pt x="2411" y="11430"/>
                </a:lnTo>
                <a:lnTo>
                  <a:pt x="1457" y="14518"/>
                </a:lnTo>
                <a:lnTo>
                  <a:pt x="492" y="17589"/>
                </a:lnTo>
                <a:lnTo>
                  <a:pt x="0" y="21070"/>
                </a:lnTo>
                <a:lnTo>
                  <a:pt x="0" y="28982"/>
                </a:lnTo>
                <a:lnTo>
                  <a:pt x="478" y="32539"/>
                </a:lnTo>
                <a:lnTo>
                  <a:pt x="1407" y="35600"/>
                </a:lnTo>
                <a:lnTo>
                  <a:pt x="2340" y="38660"/>
                </a:lnTo>
                <a:lnTo>
                  <a:pt x="3712" y="41212"/>
                </a:lnTo>
                <a:lnTo>
                  <a:pt x="5547" y="43246"/>
                </a:lnTo>
                <a:lnTo>
                  <a:pt x="9622" y="46799"/>
                </a:lnTo>
                <a:lnTo>
                  <a:pt x="12305" y="47829"/>
                </a:lnTo>
                <a:lnTo>
                  <a:pt x="14987" y="48859"/>
                </a:lnTo>
                <a:lnTo>
                  <a:pt x="18107" y="49377"/>
                </a:lnTo>
                <a:lnTo>
                  <a:pt x="23717" y="49377"/>
                </a:lnTo>
                <a:lnTo>
                  <a:pt x="27461" y="48908"/>
                </a:lnTo>
                <a:lnTo>
                  <a:pt x="30866" y="48235"/>
                </a:lnTo>
                <a:lnTo>
                  <a:pt x="34747" y="47030"/>
                </a:lnTo>
                <a:lnTo>
                  <a:pt x="37623" y="45137"/>
                </a:lnTo>
                <a:lnTo>
                  <a:pt x="38030" y="42494"/>
                </a:lnTo>
                <a:lnTo>
                  <a:pt x="37649" y="39764"/>
                </a:lnTo>
                <a:lnTo>
                  <a:pt x="35002" y="39815"/>
                </a:lnTo>
                <a:lnTo>
                  <a:pt x="32101" y="40996"/>
                </a:lnTo>
                <a:lnTo>
                  <a:pt x="29531" y="41809"/>
                </a:lnTo>
                <a:lnTo>
                  <a:pt x="26311" y="42519"/>
                </a:lnTo>
                <a:lnTo>
                  <a:pt x="22406" y="42698"/>
                </a:lnTo>
                <a:lnTo>
                  <a:pt x="19800" y="42698"/>
                </a:lnTo>
                <a:lnTo>
                  <a:pt x="17581" y="42306"/>
                </a:lnTo>
                <a:lnTo>
                  <a:pt x="13971" y="40769"/>
                </a:lnTo>
                <a:lnTo>
                  <a:pt x="11376" y="38253"/>
                </a:lnTo>
                <a:lnTo>
                  <a:pt x="9438" y="35102"/>
                </a:lnTo>
                <a:lnTo>
                  <a:pt x="8484" y="31117"/>
                </a:lnTo>
                <a:lnTo>
                  <a:pt x="8229" y="26380"/>
                </a:lnTo>
                <a:lnTo>
                  <a:pt x="36756" y="26380"/>
                </a:lnTo>
                <a:lnTo>
                  <a:pt x="31870" y="20332"/>
                </a:lnTo>
                <a:lnTo>
                  <a:pt x="8229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624184" y="4212572"/>
            <a:ext cx="25314" cy="48729"/>
          </a:xfrm>
          <a:custGeom>
            <a:avLst/>
            <a:gdLst/>
            <a:ahLst/>
            <a:cxnLst/>
            <a:rect l="l" t="t" r="r" b="b"/>
            <a:pathLst>
              <a:path w="25314" h="48729">
                <a:moveTo>
                  <a:pt x="2019" y="48625"/>
                </a:moveTo>
                <a:lnTo>
                  <a:pt x="4751" y="48729"/>
                </a:lnTo>
                <a:lnTo>
                  <a:pt x="7948" y="47177"/>
                </a:lnTo>
                <a:lnTo>
                  <a:pt x="7948" y="17626"/>
                </a:lnTo>
                <a:lnTo>
                  <a:pt x="9060" y="15797"/>
                </a:lnTo>
                <a:lnTo>
                  <a:pt x="11018" y="12978"/>
                </a:lnTo>
                <a:lnTo>
                  <a:pt x="13700" y="9928"/>
                </a:lnTo>
                <a:lnTo>
                  <a:pt x="16894" y="7962"/>
                </a:lnTo>
                <a:lnTo>
                  <a:pt x="19785" y="7858"/>
                </a:lnTo>
                <a:lnTo>
                  <a:pt x="22391" y="8572"/>
                </a:lnTo>
                <a:lnTo>
                  <a:pt x="25170" y="7934"/>
                </a:lnTo>
                <a:lnTo>
                  <a:pt x="25314" y="5191"/>
                </a:lnTo>
                <a:lnTo>
                  <a:pt x="25293" y="3362"/>
                </a:lnTo>
                <a:lnTo>
                  <a:pt x="23655" y="800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33"/>
                </a:lnTo>
                <a:lnTo>
                  <a:pt x="12548" y="2372"/>
                </a:lnTo>
                <a:lnTo>
                  <a:pt x="9478" y="5523"/>
                </a:lnTo>
                <a:lnTo>
                  <a:pt x="7174" y="8788"/>
                </a:lnTo>
                <a:lnTo>
                  <a:pt x="7174" y="2246"/>
                </a:lnTo>
                <a:lnTo>
                  <a:pt x="5824" y="824"/>
                </a:lnTo>
                <a:lnTo>
                  <a:pt x="287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664590" y="4212565"/>
            <a:ext cx="37288" cy="48728"/>
          </a:xfrm>
          <a:custGeom>
            <a:avLst/>
            <a:gdLst/>
            <a:ahLst/>
            <a:cxnLst/>
            <a:rect l="l" t="t" r="r" b="b"/>
            <a:pathLst>
              <a:path w="37288" h="48728">
                <a:moveTo>
                  <a:pt x="29353" y="20880"/>
                </a:moveTo>
                <a:lnTo>
                  <a:pt x="29353" y="47180"/>
                </a:lnTo>
                <a:lnTo>
                  <a:pt x="31374" y="48628"/>
                </a:lnTo>
                <a:lnTo>
                  <a:pt x="34105" y="48728"/>
                </a:lnTo>
                <a:lnTo>
                  <a:pt x="37288" y="47180"/>
                </a:lnTo>
                <a:lnTo>
                  <a:pt x="37288" y="16584"/>
                </a:lnTo>
                <a:lnTo>
                  <a:pt x="37033" y="13841"/>
                </a:lnTo>
                <a:lnTo>
                  <a:pt x="36507" y="11555"/>
                </a:lnTo>
                <a:lnTo>
                  <a:pt x="35085" y="7289"/>
                </a:lnTo>
                <a:lnTo>
                  <a:pt x="32647" y="3897"/>
                </a:lnTo>
                <a:lnTo>
                  <a:pt x="29088" y="1525"/>
                </a:lnTo>
                <a:lnTo>
                  <a:pt x="24681" y="0"/>
                </a:lnTo>
                <a:lnTo>
                  <a:pt x="19316" y="0"/>
                </a:lnTo>
                <a:lnTo>
                  <a:pt x="14457" y="1968"/>
                </a:lnTo>
                <a:lnTo>
                  <a:pt x="9597" y="5359"/>
                </a:lnTo>
                <a:lnTo>
                  <a:pt x="7164" y="8192"/>
                </a:lnTo>
                <a:lnTo>
                  <a:pt x="7164" y="2249"/>
                </a:lnTo>
                <a:lnTo>
                  <a:pt x="5824" y="838"/>
                </a:lnTo>
                <a:lnTo>
                  <a:pt x="2861" y="712"/>
                </a:lnTo>
                <a:lnTo>
                  <a:pt x="0" y="2249"/>
                </a:lnTo>
                <a:lnTo>
                  <a:pt x="0" y="47180"/>
                </a:lnTo>
                <a:lnTo>
                  <a:pt x="2019" y="48628"/>
                </a:lnTo>
                <a:lnTo>
                  <a:pt x="4751" y="48728"/>
                </a:lnTo>
                <a:lnTo>
                  <a:pt x="7941" y="47180"/>
                </a:lnTo>
                <a:lnTo>
                  <a:pt x="7941" y="15774"/>
                </a:lnTo>
                <a:lnTo>
                  <a:pt x="10111" y="12955"/>
                </a:lnTo>
                <a:lnTo>
                  <a:pt x="14187" y="9348"/>
                </a:lnTo>
                <a:lnTo>
                  <a:pt x="18164" y="7148"/>
                </a:lnTo>
                <a:lnTo>
                  <a:pt x="21708" y="7148"/>
                </a:lnTo>
                <a:lnTo>
                  <a:pt x="25387" y="8649"/>
                </a:lnTo>
                <a:lnTo>
                  <a:pt x="27824" y="11771"/>
                </a:lnTo>
                <a:lnTo>
                  <a:pt x="28782" y="14679"/>
                </a:lnTo>
                <a:lnTo>
                  <a:pt x="29353" y="18312"/>
                </a:lnTo>
                <a:lnTo>
                  <a:pt x="29353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744312" y="4213278"/>
            <a:ext cx="65340" cy="48019"/>
          </a:xfrm>
          <a:custGeom>
            <a:avLst/>
            <a:gdLst/>
            <a:ahLst/>
            <a:cxnLst/>
            <a:rect l="l" t="t" r="r" b="b"/>
            <a:pathLst>
              <a:path w="65340" h="48019">
                <a:moveTo>
                  <a:pt x="0" y="902"/>
                </a:moveTo>
                <a:lnTo>
                  <a:pt x="367" y="3542"/>
                </a:lnTo>
                <a:lnTo>
                  <a:pt x="13039" y="46216"/>
                </a:lnTo>
                <a:lnTo>
                  <a:pt x="14752" y="47739"/>
                </a:lnTo>
                <a:lnTo>
                  <a:pt x="17322" y="48019"/>
                </a:lnTo>
                <a:lnTo>
                  <a:pt x="20754" y="47941"/>
                </a:lnTo>
                <a:lnTo>
                  <a:pt x="23760" y="46216"/>
                </a:lnTo>
                <a:lnTo>
                  <a:pt x="32184" y="13625"/>
                </a:lnTo>
                <a:lnTo>
                  <a:pt x="32382" y="13625"/>
                </a:lnTo>
                <a:lnTo>
                  <a:pt x="41468" y="46216"/>
                </a:lnTo>
                <a:lnTo>
                  <a:pt x="43192" y="47739"/>
                </a:lnTo>
                <a:lnTo>
                  <a:pt x="45910" y="48019"/>
                </a:lnTo>
                <a:lnTo>
                  <a:pt x="49301" y="47941"/>
                </a:lnTo>
                <a:lnTo>
                  <a:pt x="52152" y="46216"/>
                </a:lnTo>
                <a:lnTo>
                  <a:pt x="64910" y="3542"/>
                </a:lnTo>
                <a:lnTo>
                  <a:pt x="65340" y="1436"/>
                </a:lnTo>
                <a:lnTo>
                  <a:pt x="63025" y="13"/>
                </a:lnTo>
                <a:lnTo>
                  <a:pt x="60109" y="25"/>
                </a:lnTo>
                <a:lnTo>
                  <a:pt x="57358" y="1601"/>
                </a:lnTo>
                <a:lnTo>
                  <a:pt x="47048" y="38634"/>
                </a:lnTo>
                <a:lnTo>
                  <a:pt x="46901" y="38634"/>
                </a:lnTo>
                <a:lnTo>
                  <a:pt x="36558" y="1487"/>
                </a:lnTo>
                <a:lnTo>
                  <a:pt x="33962" y="25"/>
                </a:lnTo>
                <a:lnTo>
                  <a:pt x="31107" y="25"/>
                </a:lnTo>
                <a:lnTo>
                  <a:pt x="28479" y="1601"/>
                </a:lnTo>
                <a:lnTo>
                  <a:pt x="18903" y="38634"/>
                </a:lnTo>
                <a:lnTo>
                  <a:pt x="18705" y="38634"/>
                </a:lnTo>
                <a:lnTo>
                  <a:pt x="8261" y="1601"/>
                </a:lnTo>
                <a:lnTo>
                  <a:pt x="6047" y="74"/>
                </a:lnTo>
                <a:lnTo>
                  <a:pt x="3145" y="0"/>
                </a:lnTo>
                <a:lnTo>
                  <a:pt x="0" y="9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21324" y="4212572"/>
            <a:ext cx="43314" cy="49363"/>
          </a:xfrm>
          <a:custGeom>
            <a:avLst/>
            <a:gdLst/>
            <a:ahLst/>
            <a:cxnLst/>
            <a:rect l="l" t="t" r="r" b="b"/>
            <a:pathLst>
              <a:path w="43314" h="49363">
                <a:moveTo>
                  <a:pt x="35909" y="44510"/>
                </a:moveTo>
                <a:lnTo>
                  <a:pt x="39592" y="40054"/>
                </a:lnTo>
                <a:lnTo>
                  <a:pt x="40975" y="37400"/>
                </a:lnTo>
                <a:lnTo>
                  <a:pt x="41917" y="34326"/>
                </a:lnTo>
                <a:lnTo>
                  <a:pt x="42849" y="31240"/>
                </a:lnTo>
                <a:lnTo>
                  <a:pt x="43314" y="27875"/>
                </a:lnTo>
                <a:lnTo>
                  <a:pt x="43314" y="20444"/>
                </a:lnTo>
                <a:lnTo>
                  <a:pt x="42871" y="17078"/>
                </a:lnTo>
                <a:lnTo>
                  <a:pt x="41978" y="14069"/>
                </a:lnTo>
                <a:lnTo>
                  <a:pt x="41097" y="11084"/>
                </a:lnTo>
                <a:lnTo>
                  <a:pt x="38012" y="6451"/>
                </a:lnTo>
                <a:lnTo>
                  <a:pt x="34044" y="2754"/>
                </a:lnTo>
                <a:lnTo>
                  <a:pt x="31398" y="1649"/>
                </a:lnTo>
                <a:lnTo>
                  <a:pt x="28745" y="558"/>
                </a:lnTo>
                <a:lnTo>
                  <a:pt x="25646" y="0"/>
                </a:lnTo>
                <a:lnTo>
                  <a:pt x="18399" y="0"/>
                </a:lnTo>
                <a:lnTo>
                  <a:pt x="15170" y="619"/>
                </a:lnTo>
                <a:lnTo>
                  <a:pt x="12412" y="1840"/>
                </a:lnTo>
                <a:lnTo>
                  <a:pt x="9658" y="3086"/>
                </a:lnTo>
                <a:lnTo>
                  <a:pt x="7343" y="4813"/>
                </a:lnTo>
                <a:lnTo>
                  <a:pt x="8449" y="29337"/>
                </a:lnTo>
                <a:lnTo>
                  <a:pt x="8239" y="24559"/>
                </a:lnTo>
                <a:lnTo>
                  <a:pt x="8239" y="21996"/>
                </a:lnTo>
                <a:lnTo>
                  <a:pt x="8495" y="19645"/>
                </a:lnTo>
                <a:lnTo>
                  <a:pt x="9560" y="15314"/>
                </a:lnTo>
                <a:lnTo>
                  <a:pt x="11483" y="11847"/>
                </a:lnTo>
                <a:lnTo>
                  <a:pt x="13978" y="9053"/>
                </a:lnTo>
                <a:lnTo>
                  <a:pt x="17383" y="7326"/>
                </a:lnTo>
                <a:lnTo>
                  <a:pt x="21779" y="6894"/>
                </a:lnTo>
                <a:lnTo>
                  <a:pt x="24339" y="6894"/>
                </a:lnTo>
                <a:lnTo>
                  <a:pt x="26470" y="7365"/>
                </a:lnTo>
                <a:lnTo>
                  <a:pt x="29897" y="9255"/>
                </a:lnTo>
                <a:lnTo>
                  <a:pt x="32269" y="12179"/>
                </a:lnTo>
                <a:lnTo>
                  <a:pt x="33987" y="15707"/>
                </a:lnTo>
                <a:lnTo>
                  <a:pt x="34855" y="20038"/>
                </a:lnTo>
                <a:lnTo>
                  <a:pt x="35074" y="24764"/>
                </a:lnTo>
                <a:lnTo>
                  <a:pt x="35074" y="27353"/>
                </a:lnTo>
                <a:lnTo>
                  <a:pt x="34818" y="29743"/>
                </a:lnTo>
                <a:lnTo>
                  <a:pt x="33789" y="34060"/>
                </a:lnTo>
                <a:lnTo>
                  <a:pt x="31870" y="37490"/>
                </a:lnTo>
                <a:lnTo>
                  <a:pt x="29372" y="40270"/>
                </a:lnTo>
                <a:lnTo>
                  <a:pt x="25941" y="41997"/>
                </a:lnTo>
                <a:lnTo>
                  <a:pt x="21570" y="42440"/>
                </a:lnTo>
                <a:lnTo>
                  <a:pt x="19010" y="42440"/>
                </a:lnTo>
                <a:lnTo>
                  <a:pt x="16894" y="41958"/>
                </a:lnTo>
                <a:lnTo>
                  <a:pt x="13456" y="40054"/>
                </a:lnTo>
                <a:lnTo>
                  <a:pt x="11065" y="37170"/>
                </a:lnTo>
                <a:lnTo>
                  <a:pt x="11861" y="47725"/>
                </a:lnTo>
                <a:lnTo>
                  <a:pt x="14507" y="48830"/>
                </a:lnTo>
                <a:lnTo>
                  <a:pt x="17607" y="49363"/>
                </a:lnTo>
                <a:lnTo>
                  <a:pt x="24828" y="49363"/>
                </a:lnTo>
                <a:lnTo>
                  <a:pt x="28046" y="48755"/>
                </a:lnTo>
                <a:lnTo>
                  <a:pt x="30815" y="47495"/>
                </a:lnTo>
                <a:lnTo>
                  <a:pt x="33595" y="46253"/>
                </a:lnTo>
                <a:lnTo>
                  <a:pt x="35909" y="44510"/>
                </a:lnTo>
                <a:close/>
              </a:path>
              <a:path w="43314" h="49363">
                <a:moveTo>
                  <a:pt x="0" y="25106"/>
                </a:moveTo>
                <a:lnTo>
                  <a:pt x="0" y="28905"/>
                </a:lnTo>
                <a:lnTo>
                  <a:pt x="427" y="32306"/>
                </a:lnTo>
                <a:lnTo>
                  <a:pt x="1299" y="35290"/>
                </a:lnTo>
                <a:lnTo>
                  <a:pt x="2166" y="38290"/>
                </a:lnTo>
                <a:lnTo>
                  <a:pt x="3477" y="40841"/>
                </a:lnTo>
                <a:lnTo>
                  <a:pt x="5241" y="42937"/>
                </a:lnTo>
                <a:lnTo>
                  <a:pt x="9218" y="46634"/>
                </a:lnTo>
                <a:lnTo>
                  <a:pt x="11861" y="47725"/>
                </a:lnTo>
                <a:lnTo>
                  <a:pt x="11065" y="37170"/>
                </a:lnTo>
                <a:lnTo>
                  <a:pt x="9316" y="33667"/>
                </a:lnTo>
                <a:lnTo>
                  <a:pt x="8449" y="29337"/>
                </a:lnTo>
                <a:lnTo>
                  <a:pt x="7343" y="4813"/>
                </a:lnTo>
                <a:lnTo>
                  <a:pt x="3671" y="9269"/>
                </a:lnTo>
                <a:lnTo>
                  <a:pt x="2278" y="11924"/>
                </a:lnTo>
                <a:lnTo>
                  <a:pt x="1371" y="14997"/>
                </a:lnTo>
                <a:lnTo>
                  <a:pt x="463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81278" y="4212565"/>
            <a:ext cx="37302" cy="48728"/>
          </a:xfrm>
          <a:custGeom>
            <a:avLst/>
            <a:gdLst/>
            <a:ahLst/>
            <a:cxnLst/>
            <a:rect l="l" t="t" r="r" b="b"/>
            <a:pathLst>
              <a:path w="37302" h="48728">
                <a:moveTo>
                  <a:pt x="29372" y="20880"/>
                </a:moveTo>
                <a:lnTo>
                  <a:pt x="29372" y="47180"/>
                </a:lnTo>
                <a:lnTo>
                  <a:pt x="31391" y="48628"/>
                </a:lnTo>
                <a:lnTo>
                  <a:pt x="34121" y="48728"/>
                </a:lnTo>
                <a:lnTo>
                  <a:pt x="37302" y="47180"/>
                </a:lnTo>
                <a:lnTo>
                  <a:pt x="37302" y="16584"/>
                </a:lnTo>
                <a:lnTo>
                  <a:pt x="37047" y="13841"/>
                </a:lnTo>
                <a:lnTo>
                  <a:pt x="36507" y="11555"/>
                </a:lnTo>
                <a:lnTo>
                  <a:pt x="35100" y="7289"/>
                </a:lnTo>
                <a:lnTo>
                  <a:pt x="32665" y="3897"/>
                </a:lnTo>
                <a:lnTo>
                  <a:pt x="29098" y="1525"/>
                </a:lnTo>
                <a:lnTo>
                  <a:pt x="24692" y="0"/>
                </a:lnTo>
                <a:lnTo>
                  <a:pt x="19331" y="0"/>
                </a:lnTo>
                <a:lnTo>
                  <a:pt x="14467" y="1968"/>
                </a:lnTo>
                <a:lnTo>
                  <a:pt x="9611" y="5359"/>
                </a:lnTo>
                <a:lnTo>
                  <a:pt x="7174" y="8192"/>
                </a:lnTo>
                <a:lnTo>
                  <a:pt x="7174" y="2249"/>
                </a:lnTo>
                <a:lnTo>
                  <a:pt x="5839" y="838"/>
                </a:lnTo>
                <a:lnTo>
                  <a:pt x="2876" y="712"/>
                </a:lnTo>
                <a:lnTo>
                  <a:pt x="0" y="2249"/>
                </a:lnTo>
                <a:lnTo>
                  <a:pt x="0" y="47180"/>
                </a:lnTo>
                <a:lnTo>
                  <a:pt x="2019" y="48628"/>
                </a:lnTo>
                <a:lnTo>
                  <a:pt x="4762" y="48728"/>
                </a:lnTo>
                <a:lnTo>
                  <a:pt x="7959" y="47180"/>
                </a:lnTo>
                <a:lnTo>
                  <a:pt x="7959" y="15774"/>
                </a:lnTo>
                <a:lnTo>
                  <a:pt x="10123" y="12955"/>
                </a:lnTo>
                <a:lnTo>
                  <a:pt x="14202" y="9348"/>
                </a:lnTo>
                <a:lnTo>
                  <a:pt x="18180" y="7148"/>
                </a:lnTo>
                <a:lnTo>
                  <a:pt x="21718" y="7148"/>
                </a:lnTo>
                <a:lnTo>
                  <a:pt x="25405" y="8649"/>
                </a:lnTo>
                <a:lnTo>
                  <a:pt x="27842" y="11771"/>
                </a:lnTo>
                <a:lnTo>
                  <a:pt x="28782" y="14679"/>
                </a:lnTo>
                <a:lnTo>
                  <a:pt x="29372" y="18312"/>
                </a:lnTo>
                <a:lnTo>
                  <a:pt x="2937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935469" y="4191695"/>
            <a:ext cx="39841" cy="70243"/>
          </a:xfrm>
          <a:custGeom>
            <a:avLst/>
            <a:gdLst/>
            <a:ahLst/>
            <a:cxnLst/>
            <a:rect l="l" t="t" r="r" b="b"/>
            <a:pathLst>
              <a:path w="39841" h="70243">
                <a:moveTo>
                  <a:pt x="39841" y="1562"/>
                </a:moveTo>
                <a:lnTo>
                  <a:pt x="39841" y="1320"/>
                </a:lnTo>
                <a:lnTo>
                  <a:pt x="37256" y="0"/>
                </a:lnTo>
                <a:lnTo>
                  <a:pt x="34401" y="0"/>
                </a:lnTo>
                <a:lnTo>
                  <a:pt x="31859" y="1562"/>
                </a:lnTo>
                <a:lnTo>
                  <a:pt x="31859" y="27673"/>
                </a:lnTo>
                <a:lnTo>
                  <a:pt x="27734" y="23749"/>
                </a:lnTo>
                <a:lnTo>
                  <a:pt x="23517" y="21449"/>
                </a:lnTo>
                <a:lnTo>
                  <a:pt x="18672" y="20866"/>
                </a:lnTo>
                <a:lnTo>
                  <a:pt x="15623" y="20866"/>
                </a:lnTo>
                <a:lnTo>
                  <a:pt x="12941" y="21462"/>
                </a:lnTo>
                <a:lnTo>
                  <a:pt x="10615" y="22644"/>
                </a:lnTo>
                <a:lnTo>
                  <a:pt x="8830" y="38938"/>
                </a:lnTo>
                <a:lnTo>
                  <a:pt x="9870" y="35039"/>
                </a:lnTo>
                <a:lnTo>
                  <a:pt x="11642" y="31774"/>
                </a:lnTo>
                <a:lnTo>
                  <a:pt x="14204" y="29462"/>
                </a:lnTo>
                <a:lnTo>
                  <a:pt x="17326" y="27965"/>
                </a:lnTo>
                <a:lnTo>
                  <a:pt x="21523" y="27965"/>
                </a:lnTo>
                <a:lnTo>
                  <a:pt x="25624" y="30135"/>
                </a:lnTo>
                <a:lnTo>
                  <a:pt x="29702" y="33681"/>
                </a:lnTo>
                <a:lnTo>
                  <a:pt x="31859" y="36450"/>
                </a:lnTo>
                <a:lnTo>
                  <a:pt x="31859" y="54420"/>
                </a:lnTo>
                <a:lnTo>
                  <a:pt x="28295" y="58535"/>
                </a:lnTo>
                <a:lnTo>
                  <a:pt x="25073" y="61264"/>
                </a:lnTo>
                <a:lnTo>
                  <a:pt x="22059" y="62751"/>
                </a:lnTo>
                <a:lnTo>
                  <a:pt x="19014" y="63209"/>
                </a:lnTo>
                <a:lnTo>
                  <a:pt x="15195" y="62701"/>
                </a:lnTo>
                <a:lnTo>
                  <a:pt x="11328" y="59320"/>
                </a:lnTo>
                <a:lnTo>
                  <a:pt x="9662" y="55954"/>
                </a:lnTo>
                <a:lnTo>
                  <a:pt x="8733" y="51879"/>
                </a:lnTo>
                <a:lnTo>
                  <a:pt x="7235" y="67043"/>
                </a:lnTo>
                <a:lnTo>
                  <a:pt x="11718" y="69594"/>
                </a:lnTo>
                <a:lnTo>
                  <a:pt x="14436" y="70243"/>
                </a:lnTo>
                <a:lnTo>
                  <a:pt x="20530" y="70243"/>
                </a:lnTo>
                <a:lnTo>
                  <a:pt x="23227" y="69519"/>
                </a:lnTo>
                <a:lnTo>
                  <a:pt x="25674" y="68097"/>
                </a:lnTo>
                <a:lnTo>
                  <a:pt x="30499" y="64681"/>
                </a:lnTo>
                <a:lnTo>
                  <a:pt x="32773" y="62114"/>
                </a:lnTo>
                <a:lnTo>
                  <a:pt x="32773" y="68047"/>
                </a:lnTo>
                <a:lnTo>
                  <a:pt x="34246" y="69429"/>
                </a:lnTo>
                <a:lnTo>
                  <a:pt x="37021" y="69594"/>
                </a:lnTo>
                <a:lnTo>
                  <a:pt x="39841" y="68047"/>
                </a:lnTo>
                <a:lnTo>
                  <a:pt x="39841" y="1562"/>
                </a:lnTo>
                <a:close/>
              </a:path>
              <a:path w="39841" h="70243">
                <a:moveTo>
                  <a:pt x="320" y="52503"/>
                </a:moveTo>
                <a:lnTo>
                  <a:pt x="967" y="55446"/>
                </a:lnTo>
                <a:lnTo>
                  <a:pt x="1605" y="58395"/>
                </a:lnTo>
                <a:lnTo>
                  <a:pt x="2620" y="60958"/>
                </a:lnTo>
                <a:lnTo>
                  <a:pt x="4028" y="63144"/>
                </a:lnTo>
                <a:lnTo>
                  <a:pt x="7235" y="67043"/>
                </a:lnTo>
                <a:lnTo>
                  <a:pt x="8733" y="51879"/>
                </a:lnTo>
                <a:lnTo>
                  <a:pt x="8229" y="47498"/>
                </a:lnTo>
                <a:lnTo>
                  <a:pt x="8229" y="43102"/>
                </a:lnTo>
                <a:lnTo>
                  <a:pt x="8830" y="38938"/>
                </a:lnTo>
                <a:lnTo>
                  <a:pt x="10615" y="22644"/>
                </a:lnTo>
                <a:lnTo>
                  <a:pt x="6342" y="25528"/>
                </a:lnTo>
                <a:lnTo>
                  <a:pt x="3196" y="29908"/>
                </a:lnTo>
                <a:lnTo>
                  <a:pt x="2007" y="32561"/>
                </a:lnTo>
                <a:lnTo>
                  <a:pt x="1202" y="35675"/>
                </a:lnTo>
                <a:lnTo>
                  <a:pt x="406" y="38797"/>
                </a:lnTo>
                <a:lnTo>
                  <a:pt x="0" y="42278"/>
                </a:lnTo>
                <a:lnTo>
                  <a:pt x="0" y="49402"/>
                </a:lnTo>
                <a:lnTo>
                  <a:pt x="320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992248" y="4212562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0" y="18492"/>
                </a:moveTo>
                <a:lnTo>
                  <a:pt x="9157" y="15062"/>
                </a:lnTo>
                <a:lnTo>
                  <a:pt x="10482" y="11915"/>
                </a:lnTo>
                <a:lnTo>
                  <a:pt x="13722" y="8369"/>
                </a:lnTo>
                <a:lnTo>
                  <a:pt x="16700" y="6832"/>
                </a:lnTo>
                <a:lnTo>
                  <a:pt x="20397" y="6454"/>
                </a:lnTo>
                <a:lnTo>
                  <a:pt x="24227" y="6454"/>
                </a:lnTo>
                <a:lnTo>
                  <a:pt x="27118" y="7686"/>
                </a:lnTo>
                <a:lnTo>
                  <a:pt x="31034" y="12613"/>
                </a:lnTo>
                <a:lnTo>
                  <a:pt x="31967" y="16002"/>
                </a:lnTo>
                <a:lnTo>
                  <a:pt x="31870" y="20332"/>
                </a:lnTo>
                <a:lnTo>
                  <a:pt x="36752" y="26380"/>
                </a:lnTo>
                <a:lnTo>
                  <a:pt x="38908" y="25542"/>
                </a:lnTo>
                <a:lnTo>
                  <a:pt x="39851" y="22773"/>
                </a:lnTo>
                <a:lnTo>
                  <a:pt x="39851" y="18352"/>
                </a:lnTo>
                <a:lnTo>
                  <a:pt x="39495" y="15598"/>
                </a:lnTo>
                <a:lnTo>
                  <a:pt x="38760" y="13017"/>
                </a:lnTo>
                <a:lnTo>
                  <a:pt x="38051" y="10439"/>
                </a:lnTo>
                <a:lnTo>
                  <a:pt x="35380" y="6275"/>
                </a:lnTo>
                <a:lnTo>
                  <a:pt x="31870" y="2833"/>
                </a:lnTo>
                <a:lnTo>
                  <a:pt x="27092" y="571"/>
                </a:lnTo>
                <a:lnTo>
                  <a:pt x="24192" y="0"/>
                </a:lnTo>
                <a:lnTo>
                  <a:pt x="17618" y="0"/>
                </a:lnTo>
                <a:lnTo>
                  <a:pt x="14752" y="586"/>
                </a:lnTo>
                <a:lnTo>
                  <a:pt x="12181" y="1727"/>
                </a:lnTo>
                <a:lnTo>
                  <a:pt x="9622" y="2882"/>
                </a:lnTo>
                <a:lnTo>
                  <a:pt x="7429" y="4535"/>
                </a:lnTo>
                <a:lnTo>
                  <a:pt x="8300" y="18492"/>
                </a:lnTo>
                <a:close/>
              </a:path>
              <a:path w="39851" h="49377">
                <a:moveTo>
                  <a:pt x="8225" y="20332"/>
                </a:moveTo>
                <a:lnTo>
                  <a:pt x="8300" y="18492"/>
                </a:lnTo>
                <a:lnTo>
                  <a:pt x="7429" y="4535"/>
                </a:lnTo>
                <a:lnTo>
                  <a:pt x="3794" y="8826"/>
                </a:lnTo>
                <a:lnTo>
                  <a:pt x="2411" y="11430"/>
                </a:lnTo>
                <a:lnTo>
                  <a:pt x="1457" y="14518"/>
                </a:lnTo>
                <a:lnTo>
                  <a:pt x="488" y="17589"/>
                </a:lnTo>
                <a:lnTo>
                  <a:pt x="0" y="21070"/>
                </a:lnTo>
                <a:lnTo>
                  <a:pt x="0" y="28982"/>
                </a:lnTo>
                <a:lnTo>
                  <a:pt x="474" y="32539"/>
                </a:lnTo>
                <a:lnTo>
                  <a:pt x="1407" y="35600"/>
                </a:lnTo>
                <a:lnTo>
                  <a:pt x="2339" y="38660"/>
                </a:lnTo>
                <a:lnTo>
                  <a:pt x="3710" y="41212"/>
                </a:lnTo>
                <a:lnTo>
                  <a:pt x="5547" y="43246"/>
                </a:lnTo>
                <a:lnTo>
                  <a:pt x="9622" y="46799"/>
                </a:lnTo>
                <a:lnTo>
                  <a:pt x="12305" y="47829"/>
                </a:lnTo>
                <a:lnTo>
                  <a:pt x="14986" y="48859"/>
                </a:lnTo>
                <a:lnTo>
                  <a:pt x="18107" y="49377"/>
                </a:lnTo>
                <a:lnTo>
                  <a:pt x="23713" y="49377"/>
                </a:lnTo>
                <a:lnTo>
                  <a:pt x="27459" y="48908"/>
                </a:lnTo>
                <a:lnTo>
                  <a:pt x="30862" y="48235"/>
                </a:lnTo>
                <a:lnTo>
                  <a:pt x="34747" y="47030"/>
                </a:lnTo>
                <a:lnTo>
                  <a:pt x="37623" y="45137"/>
                </a:lnTo>
                <a:lnTo>
                  <a:pt x="38026" y="42494"/>
                </a:lnTo>
                <a:lnTo>
                  <a:pt x="37633" y="39764"/>
                </a:lnTo>
                <a:lnTo>
                  <a:pt x="35002" y="39815"/>
                </a:lnTo>
                <a:lnTo>
                  <a:pt x="32100" y="40996"/>
                </a:lnTo>
                <a:lnTo>
                  <a:pt x="29530" y="41809"/>
                </a:lnTo>
                <a:lnTo>
                  <a:pt x="26308" y="42519"/>
                </a:lnTo>
                <a:lnTo>
                  <a:pt x="22406" y="42698"/>
                </a:lnTo>
                <a:lnTo>
                  <a:pt x="19796" y="42698"/>
                </a:lnTo>
                <a:lnTo>
                  <a:pt x="17581" y="42306"/>
                </a:lnTo>
                <a:lnTo>
                  <a:pt x="13967" y="40769"/>
                </a:lnTo>
                <a:lnTo>
                  <a:pt x="11371" y="38253"/>
                </a:lnTo>
                <a:lnTo>
                  <a:pt x="9438" y="35102"/>
                </a:lnTo>
                <a:lnTo>
                  <a:pt x="8481" y="31117"/>
                </a:lnTo>
                <a:lnTo>
                  <a:pt x="8225" y="26380"/>
                </a:lnTo>
                <a:lnTo>
                  <a:pt x="36752" y="26380"/>
                </a:lnTo>
                <a:lnTo>
                  <a:pt x="31870" y="20332"/>
                </a:lnTo>
                <a:lnTo>
                  <a:pt x="8225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049621" y="4212572"/>
            <a:ext cx="25321" cy="48729"/>
          </a:xfrm>
          <a:custGeom>
            <a:avLst/>
            <a:gdLst/>
            <a:ahLst/>
            <a:cxnLst/>
            <a:rect l="l" t="t" r="r" b="b"/>
            <a:pathLst>
              <a:path w="25321" h="48729">
                <a:moveTo>
                  <a:pt x="2019" y="48625"/>
                </a:moveTo>
                <a:lnTo>
                  <a:pt x="4751" y="48729"/>
                </a:lnTo>
                <a:lnTo>
                  <a:pt x="7947" y="47177"/>
                </a:lnTo>
                <a:lnTo>
                  <a:pt x="7947" y="17626"/>
                </a:lnTo>
                <a:lnTo>
                  <a:pt x="9060" y="15797"/>
                </a:lnTo>
                <a:lnTo>
                  <a:pt x="11018" y="12978"/>
                </a:lnTo>
                <a:lnTo>
                  <a:pt x="13700" y="9928"/>
                </a:lnTo>
                <a:lnTo>
                  <a:pt x="16897" y="7962"/>
                </a:lnTo>
                <a:lnTo>
                  <a:pt x="19785" y="7858"/>
                </a:lnTo>
                <a:lnTo>
                  <a:pt x="22395" y="8572"/>
                </a:lnTo>
                <a:lnTo>
                  <a:pt x="25170" y="7934"/>
                </a:lnTo>
                <a:lnTo>
                  <a:pt x="25321" y="5191"/>
                </a:lnTo>
                <a:lnTo>
                  <a:pt x="25297" y="3362"/>
                </a:lnTo>
                <a:lnTo>
                  <a:pt x="23655" y="800"/>
                </a:lnTo>
                <a:lnTo>
                  <a:pt x="20962" y="125"/>
                </a:lnTo>
                <a:lnTo>
                  <a:pt x="18070" y="0"/>
                </a:lnTo>
                <a:lnTo>
                  <a:pt x="15327" y="633"/>
                </a:lnTo>
                <a:lnTo>
                  <a:pt x="12548" y="2372"/>
                </a:lnTo>
                <a:lnTo>
                  <a:pt x="9478" y="5523"/>
                </a:lnTo>
                <a:lnTo>
                  <a:pt x="7178" y="8788"/>
                </a:lnTo>
                <a:lnTo>
                  <a:pt x="7178" y="2246"/>
                </a:lnTo>
                <a:lnTo>
                  <a:pt x="5831" y="824"/>
                </a:lnTo>
                <a:lnTo>
                  <a:pt x="287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085948" y="4212568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0" y="46062"/>
                </a:moveTo>
                <a:lnTo>
                  <a:pt x="4399" y="47675"/>
                </a:lnTo>
                <a:lnTo>
                  <a:pt x="7876" y="48755"/>
                </a:lnTo>
                <a:lnTo>
                  <a:pt x="10652" y="49248"/>
                </a:lnTo>
                <a:lnTo>
                  <a:pt x="13665" y="49377"/>
                </a:lnTo>
                <a:lnTo>
                  <a:pt x="18464" y="49057"/>
                </a:lnTo>
                <a:lnTo>
                  <a:pt x="22640" y="47801"/>
                </a:lnTo>
                <a:lnTo>
                  <a:pt x="25930" y="45631"/>
                </a:lnTo>
                <a:lnTo>
                  <a:pt x="28616" y="42887"/>
                </a:lnTo>
                <a:lnTo>
                  <a:pt x="30243" y="39291"/>
                </a:lnTo>
                <a:lnTo>
                  <a:pt x="30657" y="34949"/>
                </a:lnTo>
                <a:lnTo>
                  <a:pt x="30657" y="33019"/>
                </a:lnTo>
                <a:lnTo>
                  <a:pt x="29714" y="29945"/>
                </a:lnTo>
                <a:lnTo>
                  <a:pt x="28270" y="27353"/>
                </a:lnTo>
                <a:lnTo>
                  <a:pt x="25026" y="24523"/>
                </a:lnTo>
                <a:lnTo>
                  <a:pt x="22369" y="23112"/>
                </a:lnTo>
                <a:lnTo>
                  <a:pt x="19663" y="21917"/>
                </a:lnTo>
                <a:lnTo>
                  <a:pt x="16959" y="20801"/>
                </a:lnTo>
                <a:lnTo>
                  <a:pt x="13150" y="19137"/>
                </a:lnTo>
                <a:lnTo>
                  <a:pt x="9626" y="16153"/>
                </a:lnTo>
                <a:lnTo>
                  <a:pt x="8657" y="12887"/>
                </a:lnTo>
                <a:lnTo>
                  <a:pt x="9503" y="9486"/>
                </a:lnTo>
                <a:lnTo>
                  <a:pt x="12157" y="7175"/>
                </a:lnTo>
                <a:lnTo>
                  <a:pt x="15403" y="6400"/>
                </a:lnTo>
                <a:lnTo>
                  <a:pt x="18244" y="6400"/>
                </a:lnTo>
                <a:lnTo>
                  <a:pt x="21931" y="7301"/>
                </a:lnTo>
                <a:lnTo>
                  <a:pt x="25379" y="8928"/>
                </a:lnTo>
                <a:lnTo>
                  <a:pt x="28367" y="8064"/>
                </a:lnTo>
                <a:lnTo>
                  <a:pt x="28367" y="5245"/>
                </a:lnTo>
                <a:lnTo>
                  <a:pt x="26470" y="2387"/>
                </a:lnTo>
                <a:lnTo>
                  <a:pt x="23432" y="1051"/>
                </a:lnTo>
                <a:lnTo>
                  <a:pt x="20300" y="303"/>
                </a:lnTo>
                <a:lnTo>
                  <a:pt x="16837" y="0"/>
                </a:lnTo>
                <a:lnTo>
                  <a:pt x="14204" y="0"/>
                </a:lnTo>
                <a:lnTo>
                  <a:pt x="9942" y="1102"/>
                </a:lnTo>
                <a:lnTo>
                  <a:pt x="6322" y="2805"/>
                </a:lnTo>
                <a:lnTo>
                  <a:pt x="3686" y="5231"/>
                </a:lnTo>
                <a:lnTo>
                  <a:pt x="2044" y="8266"/>
                </a:lnTo>
                <a:lnTo>
                  <a:pt x="1054" y="11567"/>
                </a:lnTo>
                <a:lnTo>
                  <a:pt x="1054" y="15328"/>
                </a:lnTo>
                <a:lnTo>
                  <a:pt x="1997" y="18475"/>
                </a:lnTo>
                <a:lnTo>
                  <a:pt x="3445" y="21132"/>
                </a:lnTo>
                <a:lnTo>
                  <a:pt x="6659" y="24077"/>
                </a:lnTo>
                <a:lnTo>
                  <a:pt x="9255" y="25514"/>
                </a:lnTo>
                <a:lnTo>
                  <a:pt x="11962" y="26719"/>
                </a:lnTo>
                <a:lnTo>
                  <a:pt x="14648" y="27810"/>
                </a:lnTo>
                <a:lnTo>
                  <a:pt x="18366" y="29437"/>
                </a:lnTo>
                <a:lnTo>
                  <a:pt x="21243" y="31532"/>
                </a:lnTo>
                <a:lnTo>
                  <a:pt x="22813" y="34326"/>
                </a:lnTo>
                <a:lnTo>
                  <a:pt x="22589" y="37882"/>
                </a:lnTo>
                <a:lnTo>
                  <a:pt x="21106" y="40435"/>
                </a:lnTo>
                <a:lnTo>
                  <a:pt x="18561" y="42034"/>
                </a:lnTo>
                <a:lnTo>
                  <a:pt x="15159" y="42786"/>
                </a:lnTo>
                <a:lnTo>
                  <a:pt x="12026" y="42786"/>
                </a:lnTo>
                <a:lnTo>
                  <a:pt x="9039" y="42099"/>
                </a:lnTo>
                <a:lnTo>
                  <a:pt x="5450" y="40637"/>
                </a:lnTo>
                <a:lnTo>
                  <a:pt x="2901" y="39165"/>
                </a:lnTo>
                <a:lnTo>
                  <a:pt x="100" y="40295"/>
                </a:lnTo>
                <a:lnTo>
                  <a:pt x="0" y="42923"/>
                </a:lnTo>
                <a:lnTo>
                  <a:pt x="1360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33299" y="4229103"/>
            <a:ext cx="74880" cy="7275"/>
          </a:xfrm>
          <a:custGeom>
            <a:avLst/>
            <a:gdLst/>
            <a:ahLst/>
            <a:cxnLst/>
            <a:rect l="l" t="t" r="r" b="b"/>
            <a:pathLst>
              <a:path w="74880" h="7275">
                <a:moveTo>
                  <a:pt x="74880" y="3632"/>
                </a:moveTo>
                <a:lnTo>
                  <a:pt x="73055" y="0"/>
                </a:lnTo>
                <a:lnTo>
                  <a:pt x="1875" y="0"/>
                </a:lnTo>
                <a:lnTo>
                  <a:pt x="504" y="863"/>
                </a:lnTo>
                <a:lnTo>
                  <a:pt x="0" y="3632"/>
                </a:lnTo>
                <a:lnTo>
                  <a:pt x="1875" y="7275"/>
                </a:lnTo>
                <a:lnTo>
                  <a:pt x="73055" y="7275"/>
                </a:lnTo>
                <a:lnTo>
                  <a:pt x="74315" y="6487"/>
                </a:lnTo>
                <a:lnTo>
                  <a:pt x="74880" y="36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223014" y="4213278"/>
            <a:ext cx="65326" cy="48019"/>
          </a:xfrm>
          <a:custGeom>
            <a:avLst/>
            <a:gdLst/>
            <a:ahLst/>
            <a:cxnLst/>
            <a:rect l="l" t="t" r="r" b="b"/>
            <a:pathLst>
              <a:path w="65326" h="48019">
                <a:moveTo>
                  <a:pt x="13028" y="46216"/>
                </a:moveTo>
                <a:lnTo>
                  <a:pt x="14742" y="47739"/>
                </a:lnTo>
                <a:lnTo>
                  <a:pt x="17308" y="48019"/>
                </a:lnTo>
                <a:lnTo>
                  <a:pt x="20740" y="47941"/>
                </a:lnTo>
                <a:lnTo>
                  <a:pt x="23749" y="46216"/>
                </a:lnTo>
                <a:lnTo>
                  <a:pt x="32172" y="13625"/>
                </a:lnTo>
                <a:lnTo>
                  <a:pt x="32371" y="13625"/>
                </a:lnTo>
                <a:lnTo>
                  <a:pt x="41469" y="46216"/>
                </a:lnTo>
                <a:lnTo>
                  <a:pt x="43182" y="47739"/>
                </a:lnTo>
                <a:lnTo>
                  <a:pt x="45900" y="48019"/>
                </a:lnTo>
                <a:lnTo>
                  <a:pt x="49302" y="47941"/>
                </a:lnTo>
                <a:lnTo>
                  <a:pt x="52142" y="46216"/>
                </a:lnTo>
                <a:lnTo>
                  <a:pt x="64900" y="3542"/>
                </a:lnTo>
                <a:lnTo>
                  <a:pt x="65326" y="1436"/>
                </a:lnTo>
                <a:lnTo>
                  <a:pt x="63014" y="13"/>
                </a:lnTo>
                <a:lnTo>
                  <a:pt x="60098" y="25"/>
                </a:lnTo>
                <a:lnTo>
                  <a:pt x="57344" y="1601"/>
                </a:lnTo>
                <a:lnTo>
                  <a:pt x="47048" y="38634"/>
                </a:lnTo>
                <a:lnTo>
                  <a:pt x="46901" y="38634"/>
                </a:lnTo>
                <a:lnTo>
                  <a:pt x="36548" y="1487"/>
                </a:lnTo>
                <a:lnTo>
                  <a:pt x="36493" y="1220"/>
                </a:lnTo>
                <a:lnTo>
                  <a:pt x="33952" y="25"/>
                </a:lnTo>
                <a:lnTo>
                  <a:pt x="31107" y="25"/>
                </a:lnTo>
                <a:lnTo>
                  <a:pt x="28465" y="1601"/>
                </a:lnTo>
                <a:lnTo>
                  <a:pt x="18892" y="38634"/>
                </a:lnTo>
                <a:lnTo>
                  <a:pt x="18695" y="38634"/>
                </a:lnTo>
                <a:lnTo>
                  <a:pt x="8251" y="1601"/>
                </a:lnTo>
                <a:lnTo>
                  <a:pt x="6033" y="74"/>
                </a:lnTo>
                <a:lnTo>
                  <a:pt x="3131" y="0"/>
                </a:lnTo>
                <a:lnTo>
                  <a:pt x="0" y="902"/>
                </a:lnTo>
                <a:lnTo>
                  <a:pt x="353" y="3542"/>
                </a:lnTo>
                <a:lnTo>
                  <a:pt x="13028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301243" y="4212572"/>
            <a:ext cx="43318" cy="49363"/>
          </a:xfrm>
          <a:custGeom>
            <a:avLst/>
            <a:gdLst/>
            <a:ahLst/>
            <a:cxnLst/>
            <a:rect l="l" t="t" r="r" b="b"/>
            <a:pathLst>
              <a:path w="43318" h="49363">
                <a:moveTo>
                  <a:pt x="0" y="21449"/>
                </a:moveTo>
                <a:lnTo>
                  <a:pt x="0" y="28905"/>
                </a:lnTo>
                <a:lnTo>
                  <a:pt x="431" y="32306"/>
                </a:lnTo>
                <a:lnTo>
                  <a:pt x="1299" y="35290"/>
                </a:lnTo>
                <a:lnTo>
                  <a:pt x="2170" y="38290"/>
                </a:lnTo>
                <a:lnTo>
                  <a:pt x="3477" y="40841"/>
                </a:lnTo>
                <a:lnTo>
                  <a:pt x="5241" y="42937"/>
                </a:lnTo>
                <a:lnTo>
                  <a:pt x="9222" y="46634"/>
                </a:lnTo>
                <a:lnTo>
                  <a:pt x="8229" y="24559"/>
                </a:lnTo>
                <a:lnTo>
                  <a:pt x="8229" y="21996"/>
                </a:lnTo>
                <a:lnTo>
                  <a:pt x="8500" y="19645"/>
                </a:lnTo>
                <a:lnTo>
                  <a:pt x="9565" y="15314"/>
                </a:lnTo>
                <a:lnTo>
                  <a:pt x="11473" y="11847"/>
                </a:lnTo>
                <a:lnTo>
                  <a:pt x="13982" y="9053"/>
                </a:lnTo>
                <a:lnTo>
                  <a:pt x="17387" y="7326"/>
                </a:lnTo>
                <a:lnTo>
                  <a:pt x="21772" y="6894"/>
                </a:lnTo>
                <a:lnTo>
                  <a:pt x="24329" y="6894"/>
                </a:lnTo>
                <a:lnTo>
                  <a:pt x="26470" y="7365"/>
                </a:lnTo>
                <a:lnTo>
                  <a:pt x="29898" y="9255"/>
                </a:lnTo>
                <a:lnTo>
                  <a:pt x="32278" y="12179"/>
                </a:lnTo>
                <a:lnTo>
                  <a:pt x="33987" y="15707"/>
                </a:lnTo>
                <a:lnTo>
                  <a:pt x="34858" y="20038"/>
                </a:lnTo>
                <a:lnTo>
                  <a:pt x="35078" y="24764"/>
                </a:lnTo>
                <a:lnTo>
                  <a:pt x="35078" y="27353"/>
                </a:lnTo>
                <a:lnTo>
                  <a:pt x="34819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1" y="40270"/>
                </a:lnTo>
                <a:lnTo>
                  <a:pt x="25930" y="41997"/>
                </a:lnTo>
                <a:lnTo>
                  <a:pt x="21574" y="42440"/>
                </a:lnTo>
                <a:lnTo>
                  <a:pt x="19015" y="42440"/>
                </a:lnTo>
                <a:lnTo>
                  <a:pt x="16898" y="41958"/>
                </a:lnTo>
                <a:lnTo>
                  <a:pt x="13456" y="40054"/>
                </a:lnTo>
                <a:lnTo>
                  <a:pt x="11070" y="37170"/>
                </a:lnTo>
                <a:lnTo>
                  <a:pt x="11865" y="47725"/>
                </a:lnTo>
                <a:lnTo>
                  <a:pt x="14512" y="48830"/>
                </a:lnTo>
                <a:lnTo>
                  <a:pt x="17607" y="49363"/>
                </a:lnTo>
                <a:lnTo>
                  <a:pt x="24832" y="49363"/>
                </a:lnTo>
                <a:lnTo>
                  <a:pt x="28047" y="48755"/>
                </a:lnTo>
                <a:lnTo>
                  <a:pt x="30819" y="47495"/>
                </a:lnTo>
                <a:lnTo>
                  <a:pt x="33599" y="46253"/>
                </a:lnTo>
                <a:lnTo>
                  <a:pt x="35899" y="44510"/>
                </a:lnTo>
                <a:lnTo>
                  <a:pt x="39596" y="40054"/>
                </a:lnTo>
                <a:lnTo>
                  <a:pt x="40979" y="37400"/>
                </a:lnTo>
                <a:lnTo>
                  <a:pt x="41922" y="34326"/>
                </a:lnTo>
                <a:lnTo>
                  <a:pt x="42854" y="31240"/>
                </a:lnTo>
                <a:lnTo>
                  <a:pt x="43318" y="27875"/>
                </a:lnTo>
                <a:lnTo>
                  <a:pt x="43318" y="20444"/>
                </a:lnTo>
                <a:lnTo>
                  <a:pt x="42880" y="17078"/>
                </a:lnTo>
                <a:lnTo>
                  <a:pt x="41983" y="14069"/>
                </a:lnTo>
                <a:lnTo>
                  <a:pt x="41101" y="11084"/>
                </a:lnTo>
                <a:lnTo>
                  <a:pt x="38016" y="6451"/>
                </a:lnTo>
                <a:lnTo>
                  <a:pt x="34048" y="2754"/>
                </a:lnTo>
                <a:lnTo>
                  <a:pt x="31395" y="1649"/>
                </a:lnTo>
                <a:lnTo>
                  <a:pt x="28750" y="558"/>
                </a:lnTo>
                <a:lnTo>
                  <a:pt x="25636" y="0"/>
                </a:lnTo>
                <a:lnTo>
                  <a:pt x="18403" y="0"/>
                </a:lnTo>
                <a:lnTo>
                  <a:pt x="15170" y="619"/>
                </a:lnTo>
                <a:lnTo>
                  <a:pt x="12416" y="1840"/>
                </a:lnTo>
                <a:lnTo>
                  <a:pt x="9662" y="3086"/>
                </a:lnTo>
                <a:lnTo>
                  <a:pt x="7348" y="4813"/>
                </a:lnTo>
                <a:lnTo>
                  <a:pt x="3675" y="9269"/>
                </a:lnTo>
                <a:lnTo>
                  <a:pt x="2278" y="11924"/>
                </a:lnTo>
                <a:lnTo>
                  <a:pt x="1371" y="14997"/>
                </a:lnTo>
                <a:lnTo>
                  <a:pt x="457" y="18083"/>
                </a:lnTo>
                <a:lnTo>
                  <a:pt x="0" y="21449"/>
                </a:lnTo>
                <a:close/>
              </a:path>
              <a:path w="43318" h="49363">
                <a:moveTo>
                  <a:pt x="9320" y="33667"/>
                </a:moveTo>
                <a:lnTo>
                  <a:pt x="8449" y="29337"/>
                </a:lnTo>
                <a:lnTo>
                  <a:pt x="8229" y="24559"/>
                </a:lnTo>
                <a:lnTo>
                  <a:pt x="9222" y="46634"/>
                </a:lnTo>
                <a:lnTo>
                  <a:pt x="11865" y="47725"/>
                </a:lnTo>
                <a:lnTo>
                  <a:pt x="11070" y="37170"/>
                </a:lnTo>
                <a:lnTo>
                  <a:pt x="9320" y="336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361197" y="4212565"/>
            <a:ext cx="37307" cy="48728"/>
          </a:xfrm>
          <a:custGeom>
            <a:avLst/>
            <a:gdLst/>
            <a:ahLst/>
            <a:cxnLst/>
            <a:rect l="l" t="t" r="r" b="b"/>
            <a:pathLst>
              <a:path w="37307" h="48728">
                <a:moveTo>
                  <a:pt x="29372" y="20880"/>
                </a:moveTo>
                <a:lnTo>
                  <a:pt x="29372" y="47180"/>
                </a:lnTo>
                <a:lnTo>
                  <a:pt x="31391" y="48628"/>
                </a:lnTo>
                <a:lnTo>
                  <a:pt x="34124" y="48728"/>
                </a:lnTo>
                <a:lnTo>
                  <a:pt x="37307" y="47180"/>
                </a:lnTo>
                <a:lnTo>
                  <a:pt x="37307" y="16584"/>
                </a:lnTo>
                <a:lnTo>
                  <a:pt x="37048" y="13841"/>
                </a:lnTo>
                <a:lnTo>
                  <a:pt x="36511" y="11555"/>
                </a:lnTo>
                <a:lnTo>
                  <a:pt x="35100" y="7289"/>
                </a:lnTo>
                <a:lnTo>
                  <a:pt x="32666" y="3897"/>
                </a:lnTo>
                <a:lnTo>
                  <a:pt x="29091" y="1525"/>
                </a:lnTo>
                <a:lnTo>
                  <a:pt x="24696" y="0"/>
                </a:lnTo>
                <a:lnTo>
                  <a:pt x="19335" y="0"/>
                </a:lnTo>
                <a:lnTo>
                  <a:pt x="14472" y="1968"/>
                </a:lnTo>
                <a:lnTo>
                  <a:pt x="9612" y="5359"/>
                </a:lnTo>
                <a:lnTo>
                  <a:pt x="7175" y="8192"/>
                </a:lnTo>
                <a:lnTo>
                  <a:pt x="7175" y="2249"/>
                </a:lnTo>
                <a:lnTo>
                  <a:pt x="5843" y="838"/>
                </a:lnTo>
                <a:lnTo>
                  <a:pt x="2868" y="712"/>
                </a:lnTo>
                <a:lnTo>
                  <a:pt x="0" y="2249"/>
                </a:lnTo>
                <a:lnTo>
                  <a:pt x="0" y="47180"/>
                </a:lnTo>
                <a:lnTo>
                  <a:pt x="2023" y="48628"/>
                </a:lnTo>
                <a:lnTo>
                  <a:pt x="4752" y="48728"/>
                </a:lnTo>
                <a:lnTo>
                  <a:pt x="7948" y="47180"/>
                </a:lnTo>
                <a:lnTo>
                  <a:pt x="7948" y="15774"/>
                </a:lnTo>
                <a:lnTo>
                  <a:pt x="10126" y="12955"/>
                </a:lnTo>
                <a:lnTo>
                  <a:pt x="14202" y="9348"/>
                </a:lnTo>
                <a:lnTo>
                  <a:pt x="18183" y="7148"/>
                </a:lnTo>
                <a:lnTo>
                  <a:pt x="21719" y="7148"/>
                </a:lnTo>
                <a:lnTo>
                  <a:pt x="25405" y="8649"/>
                </a:lnTo>
                <a:lnTo>
                  <a:pt x="27842" y="11771"/>
                </a:lnTo>
                <a:lnTo>
                  <a:pt x="28785" y="14679"/>
                </a:lnTo>
                <a:lnTo>
                  <a:pt x="29372" y="18312"/>
                </a:lnTo>
                <a:lnTo>
                  <a:pt x="2937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415381" y="4191695"/>
            <a:ext cx="39847" cy="70243"/>
          </a:xfrm>
          <a:custGeom>
            <a:avLst/>
            <a:gdLst/>
            <a:ahLst/>
            <a:cxnLst/>
            <a:rect l="l" t="t" r="r" b="b"/>
            <a:pathLst>
              <a:path w="39847" h="70243">
                <a:moveTo>
                  <a:pt x="39847" y="1562"/>
                </a:moveTo>
                <a:lnTo>
                  <a:pt x="39847" y="1320"/>
                </a:lnTo>
                <a:lnTo>
                  <a:pt x="37266" y="0"/>
                </a:lnTo>
                <a:lnTo>
                  <a:pt x="34415" y="0"/>
                </a:lnTo>
                <a:lnTo>
                  <a:pt x="31866" y="1562"/>
                </a:lnTo>
                <a:lnTo>
                  <a:pt x="31866" y="27673"/>
                </a:lnTo>
                <a:lnTo>
                  <a:pt x="27730" y="23749"/>
                </a:lnTo>
                <a:lnTo>
                  <a:pt x="23529" y="21449"/>
                </a:lnTo>
                <a:lnTo>
                  <a:pt x="18682" y="20866"/>
                </a:lnTo>
                <a:lnTo>
                  <a:pt x="15631" y="20866"/>
                </a:lnTo>
                <a:lnTo>
                  <a:pt x="12937" y="21462"/>
                </a:lnTo>
                <a:lnTo>
                  <a:pt x="10623" y="22644"/>
                </a:lnTo>
                <a:lnTo>
                  <a:pt x="8837" y="38938"/>
                </a:lnTo>
                <a:lnTo>
                  <a:pt x="9878" y="35039"/>
                </a:lnTo>
                <a:lnTo>
                  <a:pt x="11656" y="31774"/>
                </a:lnTo>
                <a:lnTo>
                  <a:pt x="14212" y="29462"/>
                </a:lnTo>
                <a:lnTo>
                  <a:pt x="17336" y="27965"/>
                </a:lnTo>
                <a:lnTo>
                  <a:pt x="21534" y="27965"/>
                </a:lnTo>
                <a:lnTo>
                  <a:pt x="25638" y="30135"/>
                </a:lnTo>
                <a:lnTo>
                  <a:pt x="29710" y="33681"/>
                </a:lnTo>
                <a:lnTo>
                  <a:pt x="31866" y="36450"/>
                </a:lnTo>
                <a:lnTo>
                  <a:pt x="31866" y="54420"/>
                </a:lnTo>
                <a:lnTo>
                  <a:pt x="28305" y="58535"/>
                </a:lnTo>
                <a:lnTo>
                  <a:pt x="25069" y="61264"/>
                </a:lnTo>
                <a:lnTo>
                  <a:pt x="22075" y="62751"/>
                </a:lnTo>
                <a:lnTo>
                  <a:pt x="19010" y="63209"/>
                </a:lnTo>
                <a:lnTo>
                  <a:pt x="15205" y="62701"/>
                </a:lnTo>
                <a:lnTo>
                  <a:pt x="11336" y="59320"/>
                </a:lnTo>
                <a:lnTo>
                  <a:pt x="9668" y="55954"/>
                </a:lnTo>
                <a:lnTo>
                  <a:pt x="8740" y="51879"/>
                </a:lnTo>
                <a:lnTo>
                  <a:pt x="7246" y="67043"/>
                </a:lnTo>
                <a:lnTo>
                  <a:pt x="11728" y="69594"/>
                </a:lnTo>
                <a:lnTo>
                  <a:pt x="14446" y="70243"/>
                </a:lnTo>
                <a:lnTo>
                  <a:pt x="20540" y="70243"/>
                </a:lnTo>
                <a:lnTo>
                  <a:pt x="23227" y="69519"/>
                </a:lnTo>
                <a:lnTo>
                  <a:pt x="25685" y="68097"/>
                </a:lnTo>
                <a:lnTo>
                  <a:pt x="30509" y="64681"/>
                </a:lnTo>
                <a:lnTo>
                  <a:pt x="32773" y="62114"/>
                </a:lnTo>
                <a:lnTo>
                  <a:pt x="32773" y="68047"/>
                </a:lnTo>
                <a:lnTo>
                  <a:pt x="34253" y="69429"/>
                </a:lnTo>
                <a:lnTo>
                  <a:pt x="37033" y="69594"/>
                </a:lnTo>
                <a:lnTo>
                  <a:pt x="39847" y="68047"/>
                </a:lnTo>
                <a:lnTo>
                  <a:pt x="39847" y="1562"/>
                </a:lnTo>
                <a:close/>
              </a:path>
              <a:path w="39847" h="70243">
                <a:moveTo>
                  <a:pt x="330" y="52503"/>
                </a:moveTo>
                <a:lnTo>
                  <a:pt x="979" y="55446"/>
                </a:lnTo>
                <a:lnTo>
                  <a:pt x="1615" y="58395"/>
                </a:lnTo>
                <a:lnTo>
                  <a:pt x="2631" y="60958"/>
                </a:lnTo>
                <a:lnTo>
                  <a:pt x="4042" y="63144"/>
                </a:lnTo>
                <a:lnTo>
                  <a:pt x="7246" y="67043"/>
                </a:lnTo>
                <a:lnTo>
                  <a:pt x="8740" y="51879"/>
                </a:lnTo>
                <a:lnTo>
                  <a:pt x="8239" y="47498"/>
                </a:lnTo>
                <a:lnTo>
                  <a:pt x="8239" y="43102"/>
                </a:lnTo>
                <a:lnTo>
                  <a:pt x="8837" y="38938"/>
                </a:lnTo>
                <a:lnTo>
                  <a:pt x="10623" y="22644"/>
                </a:lnTo>
                <a:lnTo>
                  <a:pt x="6342" y="25528"/>
                </a:lnTo>
                <a:lnTo>
                  <a:pt x="3192" y="29908"/>
                </a:lnTo>
                <a:lnTo>
                  <a:pt x="2019" y="32561"/>
                </a:lnTo>
                <a:lnTo>
                  <a:pt x="1212" y="35675"/>
                </a:lnTo>
                <a:lnTo>
                  <a:pt x="414" y="38797"/>
                </a:lnTo>
                <a:lnTo>
                  <a:pt x="0" y="42278"/>
                </a:lnTo>
                <a:lnTo>
                  <a:pt x="0" y="49402"/>
                </a:lnTo>
                <a:lnTo>
                  <a:pt x="330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472171" y="4212562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92"/>
                </a:moveTo>
                <a:lnTo>
                  <a:pt x="9155" y="15062"/>
                </a:lnTo>
                <a:lnTo>
                  <a:pt x="10480" y="11915"/>
                </a:lnTo>
                <a:lnTo>
                  <a:pt x="13723" y="8369"/>
                </a:lnTo>
                <a:lnTo>
                  <a:pt x="16700" y="6832"/>
                </a:lnTo>
                <a:lnTo>
                  <a:pt x="20383" y="6454"/>
                </a:lnTo>
                <a:lnTo>
                  <a:pt x="24227" y="6454"/>
                </a:lnTo>
                <a:lnTo>
                  <a:pt x="27118" y="7686"/>
                </a:lnTo>
                <a:lnTo>
                  <a:pt x="31038" y="12613"/>
                </a:lnTo>
                <a:lnTo>
                  <a:pt x="31968" y="16002"/>
                </a:lnTo>
                <a:lnTo>
                  <a:pt x="31856" y="20332"/>
                </a:lnTo>
                <a:lnTo>
                  <a:pt x="36752" y="26380"/>
                </a:lnTo>
                <a:lnTo>
                  <a:pt x="38908" y="25542"/>
                </a:lnTo>
                <a:lnTo>
                  <a:pt x="39852" y="22773"/>
                </a:lnTo>
                <a:lnTo>
                  <a:pt x="39852" y="18352"/>
                </a:lnTo>
                <a:lnTo>
                  <a:pt x="39484" y="15598"/>
                </a:lnTo>
                <a:lnTo>
                  <a:pt x="38761" y="13017"/>
                </a:lnTo>
                <a:lnTo>
                  <a:pt x="38051" y="10439"/>
                </a:lnTo>
                <a:lnTo>
                  <a:pt x="35369" y="6275"/>
                </a:lnTo>
                <a:lnTo>
                  <a:pt x="31866" y="2833"/>
                </a:lnTo>
                <a:lnTo>
                  <a:pt x="27082" y="571"/>
                </a:lnTo>
                <a:lnTo>
                  <a:pt x="24196" y="0"/>
                </a:lnTo>
                <a:lnTo>
                  <a:pt x="17618" y="0"/>
                </a:lnTo>
                <a:lnTo>
                  <a:pt x="14752" y="586"/>
                </a:lnTo>
                <a:lnTo>
                  <a:pt x="12183" y="1727"/>
                </a:lnTo>
                <a:lnTo>
                  <a:pt x="9626" y="2882"/>
                </a:lnTo>
                <a:lnTo>
                  <a:pt x="7419" y="4535"/>
                </a:lnTo>
                <a:lnTo>
                  <a:pt x="8301" y="18492"/>
                </a:lnTo>
                <a:close/>
              </a:path>
              <a:path w="39852" h="49377">
                <a:moveTo>
                  <a:pt x="8225" y="20332"/>
                </a:moveTo>
                <a:lnTo>
                  <a:pt x="8301" y="18492"/>
                </a:lnTo>
                <a:lnTo>
                  <a:pt x="7419" y="4535"/>
                </a:lnTo>
                <a:lnTo>
                  <a:pt x="3794" y="8826"/>
                </a:lnTo>
                <a:lnTo>
                  <a:pt x="2411" y="11430"/>
                </a:lnTo>
                <a:lnTo>
                  <a:pt x="1454" y="14518"/>
                </a:lnTo>
                <a:lnTo>
                  <a:pt x="478" y="17589"/>
                </a:lnTo>
                <a:lnTo>
                  <a:pt x="0" y="21070"/>
                </a:lnTo>
                <a:lnTo>
                  <a:pt x="0" y="28982"/>
                </a:lnTo>
                <a:lnTo>
                  <a:pt x="478" y="32539"/>
                </a:lnTo>
                <a:lnTo>
                  <a:pt x="1407" y="35600"/>
                </a:lnTo>
                <a:lnTo>
                  <a:pt x="2325" y="38660"/>
                </a:lnTo>
                <a:lnTo>
                  <a:pt x="3712" y="41212"/>
                </a:lnTo>
                <a:lnTo>
                  <a:pt x="5547" y="43246"/>
                </a:lnTo>
                <a:lnTo>
                  <a:pt x="9626" y="46799"/>
                </a:lnTo>
                <a:lnTo>
                  <a:pt x="12293" y="47829"/>
                </a:lnTo>
                <a:lnTo>
                  <a:pt x="14972" y="48859"/>
                </a:lnTo>
                <a:lnTo>
                  <a:pt x="18097" y="49377"/>
                </a:lnTo>
                <a:lnTo>
                  <a:pt x="23713" y="49377"/>
                </a:lnTo>
                <a:lnTo>
                  <a:pt x="27461" y="48908"/>
                </a:lnTo>
                <a:lnTo>
                  <a:pt x="30862" y="48235"/>
                </a:lnTo>
                <a:lnTo>
                  <a:pt x="34747" y="47030"/>
                </a:lnTo>
                <a:lnTo>
                  <a:pt x="37609" y="45137"/>
                </a:lnTo>
                <a:lnTo>
                  <a:pt x="38026" y="42494"/>
                </a:lnTo>
                <a:lnTo>
                  <a:pt x="37633" y="39764"/>
                </a:lnTo>
                <a:lnTo>
                  <a:pt x="35002" y="39815"/>
                </a:lnTo>
                <a:lnTo>
                  <a:pt x="32101" y="40996"/>
                </a:lnTo>
                <a:lnTo>
                  <a:pt x="29531" y="41809"/>
                </a:lnTo>
                <a:lnTo>
                  <a:pt x="26297" y="42519"/>
                </a:lnTo>
                <a:lnTo>
                  <a:pt x="22406" y="42698"/>
                </a:lnTo>
                <a:lnTo>
                  <a:pt x="19796" y="42698"/>
                </a:lnTo>
                <a:lnTo>
                  <a:pt x="17581" y="42306"/>
                </a:lnTo>
                <a:lnTo>
                  <a:pt x="13971" y="40769"/>
                </a:lnTo>
                <a:lnTo>
                  <a:pt x="11372" y="38253"/>
                </a:lnTo>
                <a:lnTo>
                  <a:pt x="9442" y="35102"/>
                </a:lnTo>
                <a:lnTo>
                  <a:pt x="8474" y="31117"/>
                </a:lnTo>
                <a:lnTo>
                  <a:pt x="8225" y="26380"/>
                </a:lnTo>
                <a:lnTo>
                  <a:pt x="36752" y="26380"/>
                </a:lnTo>
                <a:lnTo>
                  <a:pt x="31856" y="20332"/>
                </a:lnTo>
                <a:lnTo>
                  <a:pt x="8225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529544" y="4212572"/>
            <a:ext cx="25307" cy="48729"/>
          </a:xfrm>
          <a:custGeom>
            <a:avLst/>
            <a:gdLst/>
            <a:ahLst/>
            <a:cxnLst/>
            <a:rect l="l" t="t" r="r" b="b"/>
            <a:pathLst>
              <a:path w="25307" h="48729">
                <a:moveTo>
                  <a:pt x="2019" y="48625"/>
                </a:moveTo>
                <a:lnTo>
                  <a:pt x="4737" y="48729"/>
                </a:lnTo>
                <a:lnTo>
                  <a:pt x="7933" y="47177"/>
                </a:lnTo>
                <a:lnTo>
                  <a:pt x="7933" y="17626"/>
                </a:lnTo>
                <a:lnTo>
                  <a:pt x="9057" y="15797"/>
                </a:lnTo>
                <a:lnTo>
                  <a:pt x="11019" y="12978"/>
                </a:lnTo>
                <a:lnTo>
                  <a:pt x="13686" y="9928"/>
                </a:lnTo>
                <a:lnTo>
                  <a:pt x="16894" y="7962"/>
                </a:lnTo>
                <a:lnTo>
                  <a:pt x="19785" y="7858"/>
                </a:lnTo>
                <a:lnTo>
                  <a:pt x="22391" y="8572"/>
                </a:lnTo>
                <a:lnTo>
                  <a:pt x="25156" y="7934"/>
                </a:lnTo>
                <a:lnTo>
                  <a:pt x="25307" y="5191"/>
                </a:lnTo>
                <a:lnTo>
                  <a:pt x="25283" y="3362"/>
                </a:lnTo>
                <a:lnTo>
                  <a:pt x="23655" y="800"/>
                </a:lnTo>
                <a:lnTo>
                  <a:pt x="20958" y="125"/>
                </a:lnTo>
                <a:lnTo>
                  <a:pt x="18072" y="0"/>
                </a:lnTo>
                <a:lnTo>
                  <a:pt x="15328" y="633"/>
                </a:lnTo>
                <a:lnTo>
                  <a:pt x="12534" y="2372"/>
                </a:lnTo>
                <a:lnTo>
                  <a:pt x="9464" y="5523"/>
                </a:lnTo>
                <a:lnTo>
                  <a:pt x="7174" y="8788"/>
                </a:lnTo>
                <a:lnTo>
                  <a:pt x="7174" y="2246"/>
                </a:lnTo>
                <a:lnTo>
                  <a:pt x="5828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565861" y="4212568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0" y="46062"/>
                </a:moveTo>
                <a:lnTo>
                  <a:pt x="4405" y="47675"/>
                </a:lnTo>
                <a:lnTo>
                  <a:pt x="7884" y="48755"/>
                </a:lnTo>
                <a:lnTo>
                  <a:pt x="10662" y="49248"/>
                </a:lnTo>
                <a:lnTo>
                  <a:pt x="13676" y="49377"/>
                </a:lnTo>
                <a:lnTo>
                  <a:pt x="18474" y="49057"/>
                </a:lnTo>
                <a:lnTo>
                  <a:pt x="22650" y="47801"/>
                </a:lnTo>
                <a:lnTo>
                  <a:pt x="25944" y="45631"/>
                </a:lnTo>
                <a:lnTo>
                  <a:pt x="28611" y="42887"/>
                </a:lnTo>
                <a:lnTo>
                  <a:pt x="30250" y="39291"/>
                </a:lnTo>
                <a:lnTo>
                  <a:pt x="30657" y="34949"/>
                </a:lnTo>
                <a:lnTo>
                  <a:pt x="30657" y="33019"/>
                </a:lnTo>
                <a:lnTo>
                  <a:pt x="29724" y="29945"/>
                </a:lnTo>
                <a:lnTo>
                  <a:pt x="28266" y="27353"/>
                </a:lnTo>
                <a:lnTo>
                  <a:pt x="25038" y="24523"/>
                </a:lnTo>
                <a:lnTo>
                  <a:pt x="22369" y="23112"/>
                </a:lnTo>
                <a:lnTo>
                  <a:pt x="19673" y="21917"/>
                </a:lnTo>
                <a:lnTo>
                  <a:pt x="16969" y="20801"/>
                </a:lnTo>
                <a:lnTo>
                  <a:pt x="13161" y="19137"/>
                </a:lnTo>
                <a:lnTo>
                  <a:pt x="9622" y="16153"/>
                </a:lnTo>
                <a:lnTo>
                  <a:pt x="8669" y="12887"/>
                </a:lnTo>
                <a:lnTo>
                  <a:pt x="9499" y="9486"/>
                </a:lnTo>
                <a:lnTo>
                  <a:pt x="12156" y="7175"/>
                </a:lnTo>
                <a:lnTo>
                  <a:pt x="15400" y="6400"/>
                </a:lnTo>
                <a:lnTo>
                  <a:pt x="18251" y="6400"/>
                </a:lnTo>
                <a:lnTo>
                  <a:pt x="21937" y="7301"/>
                </a:lnTo>
                <a:lnTo>
                  <a:pt x="25389" y="8928"/>
                </a:lnTo>
                <a:lnTo>
                  <a:pt x="28364" y="8064"/>
                </a:lnTo>
                <a:lnTo>
                  <a:pt x="28364" y="5245"/>
                </a:lnTo>
                <a:lnTo>
                  <a:pt x="26480" y="2387"/>
                </a:lnTo>
                <a:lnTo>
                  <a:pt x="23446" y="1051"/>
                </a:lnTo>
                <a:lnTo>
                  <a:pt x="20311" y="303"/>
                </a:lnTo>
                <a:lnTo>
                  <a:pt x="16847" y="0"/>
                </a:lnTo>
                <a:lnTo>
                  <a:pt x="14212" y="0"/>
                </a:lnTo>
                <a:lnTo>
                  <a:pt x="9950" y="1102"/>
                </a:lnTo>
                <a:lnTo>
                  <a:pt x="6328" y="2805"/>
                </a:lnTo>
                <a:lnTo>
                  <a:pt x="3696" y="5231"/>
                </a:lnTo>
                <a:lnTo>
                  <a:pt x="2054" y="8266"/>
                </a:lnTo>
                <a:lnTo>
                  <a:pt x="1065" y="11567"/>
                </a:lnTo>
                <a:lnTo>
                  <a:pt x="1065" y="15328"/>
                </a:lnTo>
                <a:lnTo>
                  <a:pt x="2007" y="18475"/>
                </a:lnTo>
                <a:lnTo>
                  <a:pt x="3451" y="21132"/>
                </a:lnTo>
                <a:lnTo>
                  <a:pt x="6670" y="24077"/>
                </a:lnTo>
                <a:lnTo>
                  <a:pt x="9269" y="25514"/>
                </a:lnTo>
                <a:lnTo>
                  <a:pt x="11973" y="26719"/>
                </a:lnTo>
                <a:lnTo>
                  <a:pt x="14644" y="27810"/>
                </a:lnTo>
                <a:lnTo>
                  <a:pt x="18378" y="29437"/>
                </a:lnTo>
                <a:lnTo>
                  <a:pt x="21253" y="31532"/>
                </a:lnTo>
                <a:lnTo>
                  <a:pt x="22809" y="34326"/>
                </a:lnTo>
                <a:lnTo>
                  <a:pt x="22600" y="37882"/>
                </a:lnTo>
                <a:lnTo>
                  <a:pt x="21121" y="40435"/>
                </a:lnTo>
                <a:lnTo>
                  <a:pt x="18572" y="42034"/>
                </a:lnTo>
                <a:lnTo>
                  <a:pt x="15156" y="42786"/>
                </a:lnTo>
                <a:lnTo>
                  <a:pt x="12023" y="42786"/>
                </a:lnTo>
                <a:lnTo>
                  <a:pt x="9046" y="42099"/>
                </a:lnTo>
                <a:lnTo>
                  <a:pt x="5461" y="40637"/>
                </a:lnTo>
                <a:lnTo>
                  <a:pt x="2912" y="39165"/>
                </a:lnTo>
                <a:lnTo>
                  <a:pt x="111" y="40295"/>
                </a:lnTo>
                <a:lnTo>
                  <a:pt x="0" y="42923"/>
                </a:lnTo>
                <a:lnTo>
                  <a:pt x="1360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24506" y="4323193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4" y="47242"/>
                </a:moveTo>
                <a:lnTo>
                  <a:pt x="15594" y="19088"/>
                </a:lnTo>
                <a:lnTo>
                  <a:pt x="26711" y="19088"/>
                </a:lnTo>
                <a:lnTo>
                  <a:pt x="28158" y="17755"/>
                </a:lnTo>
                <a:lnTo>
                  <a:pt x="28303" y="15062"/>
                </a:lnTo>
                <a:lnTo>
                  <a:pt x="26711" y="12244"/>
                </a:lnTo>
                <a:lnTo>
                  <a:pt x="15594" y="12244"/>
                </a:lnTo>
                <a:lnTo>
                  <a:pt x="15594" y="1562"/>
                </a:lnTo>
                <a:lnTo>
                  <a:pt x="13060" y="0"/>
                </a:lnTo>
                <a:lnTo>
                  <a:pt x="10194" y="0"/>
                </a:lnTo>
                <a:lnTo>
                  <a:pt x="7649" y="1562"/>
                </a:lnTo>
                <a:lnTo>
                  <a:pt x="7649" y="12244"/>
                </a:lnTo>
                <a:lnTo>
                  <a:pt x="1638" y="12244"/>
                </a:lnTo>
                <a:lnTo>
                  <a:pt x="439" y="13028"/>
                </a:lnTo>
                <a:lnTo>
                  <a:pt x="0" y="15695"/>
                </a:lnTo>
                <a:lnTo>
                  <a:pt x="1587" y="19088"/>
                </a:lnTo>
                <a:lnTo>
                  <a:pt x="7649" y="19088"/>
                </a:lnTo>
                <a:lnTo>
                  <a:pt x="7649" y="47941"/>
                </a:lnTo>
                <a:lnTo>
                  <a:pt x="7884" y="50191"/>
                </a:lnTo>
                <a:lnTo>
                  <a:pt x="8816" y="54025"/>
                </a:lnTo>
                <a:lnTo>
                  <a:pt x="11612" y="58089"/>
                </a:lnTo>
                <a:lnTo>
                  <a:pt x="14544" y="59651"/>
                </a:lnTo>
                <a:lnTo>
                  <a:pt x="18072" y="60566"/>
                </a:lnTo>
                <a:lnTo>
                  <a:pt x="22524" y="60415"/>
                </a:lnTo>
                <a:lnTo>
                  <a:pt x="25279" y="59893"/>
                </a:lnTo>
                <a:lnTo>
                  <a:pt x="27985" y="58050"/>
                </a:lnTo>
                <a:lnTo>
                  <a:pt x="28303" y="55181"/>
                </a:lnTo>
                <a:lnTo>
                  <a:pt x="26941" y="52132"/>
                </a:lnTo>
                <a:lnTo>
                  <a:pt x="24216" y="53160"/>
                </a:lnTo>
                <a:lnTo>
                  <a:pt x="21653" y="53531"/>
                </a:lnTo>
                <a:lnTo>
                  <a:pt x="16916" y="51167"/>
                </a:lnTo>
                <a:lnTo>
                  <a:pt x="15594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68855" y="4313372"/>
            <a:ext cx="37288" cy="69839"/>
          </a:xfrm>
          <a:custGeom>
            <a:avLst/>
            <a:gdLst/>
            <a:ahLst/>
            <a:cxnLst/>
            <a:rect l="l" t="t" r="r" b="b"/>
            <a:pathLst>
              <a:path w="37288" h="69839">
                <a:moveTo>
                  <a:pt x="29353" y="41987"/>
                </a:moveTo>
                <a:lnTo>
                  <a:pt x="29353" y="68289"/>
                </a:lnTo>
                <a:lnTo>
                  <a:pt x="31377" y="69735"/>
                </a:lnTo>
                <a:lnTo>
                  <a:pt x="34105" y="69839"/>
                </a:lnTo>
                <a:lnTo>
                  <a:pt x="37288" y="68289"/>
                </a:lnTo>
                <a:lnTo>
                  <a:pt x="37288" y="37706"/>
                </a:lnTo>
                <a:lnTo>
                  <a:pt x="37033" y="34952"/>
                </a:lnTo>
                <a:lnTo>
                  <a:pt x="36503" y="32677"/>
                </a:lnTo>
                <a:lnTo>
                  <a:pt x="35085" y="28397"/>
                </a:lnTo>
                <a:lnTo>
                  <a:pt x="32647" y="25020"/>
                </a:lnTo>
                <a:lnTo>
                  <a:pt x="29088" y="22644"/>
                </a:lnTo>
                <a:lnTo>
                  <a:pt x="24681" y="21121"/>
                </a:lnTo>
                <a:lnTo>
                  <a:pt x="21790" y="21121"/>
                </a:lnTo>
                <a:lnTo>
                  <a:pt x="17138" y="21729"/>
                </a:lnTo>
                <a:lnTo>
                  <a:pt x="12509" y="24156"/>
                </a:lnTo>
                <a:lnTo>
                  <a:pt x="7945" y="28501"/>
                </a:lnTo>
                <a:lnTo>
                  <a:pt x="7945" y="1602"/>
                </a:lnTo>
                <a:lnTo>
                  <a:pt x="5914" y="105"/>
                </a:lnTo>
                <a:lnTo>
                  <a:pt x="3167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48" y="69839"/>
                </a:lnTo>
                <a:lnTo>
                  <a:pt x="7945" y="68289"/>
                </a:lnTo>
                <a:lnTo>
                  <a:pt x="7945" y="36893"/>
                </a:lnTo>
                <a:lnTo>
                  <a:pt x="10111" y="34074"/>
                </a:lnTo>
                <a:lnTo>
                  <a:pt x="14187" y="30455"/>
                </a:lnTo>
                <a:lnTo>
                  <a:pt x="18168" y="28260"/>
                </a:lnTo>
                <a:lnTo>
                  <a:pt x="21704" y="28260"/>
                </a:lnTo>
                <a:lnTo>
                  <a:pt x="25389" y="29757"/>
                </a:lnTo>
                <a:lnTo>
                  <a:pt x="27824" y="32882"/>
                </a:lnTo>
                <a:lnTo>
                  <a:pt x="28778" y="35791"/>
                </a:lnTo>
                <a:lnTo>
                  <a:pt x="29353" y="39434"/>
                </a:lnTo>
                <a:lnTo>
                  <a:pt x="29353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622231" y="4334489"/>
            <a:ext cx="24735" cy="49363"/>
          </a:xfrm>
          <a:custGeom>
            <a:avLst/>
            <a:gdLst/>
            <a:ahLst/>
            <a:cxnLst/>
            <a:rect l="l" t="t" r="r" b="b"/>
            <a:pathLst>
              <a:path w="24735" h="49363">
                <a:moveTo>
                  <a:pt x="20275" y="42379"/>
                </a:moveTo>
                <a:lnTo>
                  <a:pt x="16261" y="42927"/>
                </a:lnTo>
                <a:lnTo>
                  <a:pt x="17622" y="49363"/>
                </a:lnTo>
                <a:lnTo>
                  <a:pt x="20081" y="48794"/>
                </a:lnTo>
                <a:lnTo>
                  <a:pt x="24735" y="46469"/>
                </a:lnTo>
                <a:lnTo>
                  <a:pt x="23853" y="40194"/>
                </a:lnTo>
                <a:lnTo>
                  <a:pt x="20275" y="42379"/>
                </a:lnTo>
                <a:close/>
              </a:path>
              <a:path w="24735" h="49363">
                <a:moveTo>
                  <a:pt x="30145" y="48578"/>
                </a:moveTo>
                <a:lnTo>
                  <a:pt x="33022" y="48715"/>
                </a:lnTo>
                <a:lnTo>
                  <a:pt x="35567" y="47218"/>
                </a:lnTo>
                <a:lnTo>
                  <a:pt x="35567" y="14133"/>
                </a:lnTo>
                <a:lnTo>
                  <a:pt x="35251" y="11682"/>
                </a:lnTo>
                <a:lnTo>
                  <a:pt x="34048" y="7491"/>
                </a:lnTo>
                <a:lnTo>
                  <a:pt x="31709" y="4316"/>
                </a:lnTo>
                <a:lnTo>
                  <a:pt x="28601" y="1828"/>
                </a:lnTo>
                <a:lnTo>
                  <a:pt x="24243" y="367"/>
                </a:lnTo>
                <a:lnTo>
                  <a:pt x="21586" y="0"/>
                </a:lnTo>
                <a:lnTo>
                  <a:pt x="18478" y="0"/>
                </a:lnTo>
                <a:lnTo>
                  <a:pt x="15159" y="166"/>
                </a:lnTo>
                <a:lnTo>
                  <a:pt x="11891" y="800"/>
                </a:lnTo>
                <a:lnTo>
                  <a:pt x="9000" y="1677"/>
                </a:lnTo>
                <a:lnTo>
                  <a:pt x="5342" y="3265"/>
                </a:lnTo>
                <a:lnTo>
                  <a:pt x="2401" y="5688"/>
                </a:lnTo>
                <a:lnTo>
                  <a:pt x="2120" y="8637"/>
                </a:lnTo>
                <a:lnTo>
                  <a:pt x="4679" y="11099"/>
                </a:lnTo>
                <a:lnTo>
                  <a:pt x="7225" y="9587"/>
                </a:lnTo>
                <a:lnTo>
                  <a:pt x="10937" y="7899"/>
                </a:lnTo>
                <a:lnTo>
                  <a:pt x="14047" y="6934"/>
                </a:lnTo>
                <a:lnTo>
                  <a:pt x="17755" y="6692"/>
                </a:lnTo>
                <a:lnTo>
                  <a:pt x="21131" y="6908"/>
                </a:lnTo>
                <a:lnTo>
                  <a:pt x="24649" y="8470"/>
                </a:lnTo>
                <a:lnTo>
                  <a:pt x="26788" y="11355"/>
                </a:lnTo>
                <a:lnTo>
                  <a:pt x="27486" y="14022"/>
                </a:lnTo>
                <a:lnTo>
                  <a:pt x="27669" y="17273"/>
                </a:lnTo>
                <a:lnTo>
                  <a:pt x="27669" y="20765"/>
                </a:lnTo>
                <a:lnTo>
                  <a:pt x="18331" y="20765"/>
                </a:lnTo>
                <a:lnTo>
                  <a:pt x="15295" y="21082"/>
                </a:lnTo>
                <a:lnTo>
                  <a:pt x="12614" y="21690"/>
                </a:lnTo>
                <a:lnTo>
                  <a:pt x="9917" y="22302"/>
                </a:lnTo>
                <a:lnTo>
                  <a:pt x="5781" y="24458"/>
                </a:lnTo>
                <a:lnTo>
                  <a:pt x="2476" y="27241"/>
                </a:lnTo>
                <a:lnTo>
                  <a:pt x="492" y="30975"/>
                </a:lnTo>
                <a:lnTo>
                  <a:pt x="0" y="35702"/>
                </a:lnTo>
                <a:lnTo>
                  <a:pt x="370" y="39787"/>
                </a:lnTo>
                <a:lnTo>
                  <a:pt x="1803" y="43178"/>
                </a:lnTo>
                <a:lnTo>
                  <a:pt x="4118" y="45784"/>
                </a:lnTo>
                <a:lnTo>
                  <a:pt x="6995" y="47829"/>
                </a:lnTo>
                <a:lnTo>
                  <a:pt x="10666" y="49071"/>
                </a:lnTo>
                <a:lnTo>
                  <a:pt x="15015" y="49363"/>
                </a:lnTo>
                <a:lnTo>
                  <a:pt x="17622" y="49363"/>
                </a:lnTo>
                <a:lnTo>
                  <a:pt x="16261" y="42927"/>
                </a:lnTo>
                <a:lnTo>
                  <a:pt x="13690" y="42927"/>
                </a:lnTo>
                <a:lnTo>
                  <a:pt x="11692" y="42254"/>
                </a:lnTo>
                <a:lnTo>
                  <a:pt x="8845" y="39485"/>
                </a:lnTo>
                <a:lnTo>
                  <a:pt x="8131" y="35294"/>
                </a:lnTo>
                <a:lnTo>
                  <a:pt x="8388" y="32727"/>
                </a:lnTo>
                <a:lnTo>
                  <a:pt x="10152" y="29729"/>
                </a:lnTo>
                <a:lnTo>
                  <a:pt x="13604" y="27659"/>
                </a:lnTo>
                <a:lnTo>
                  <a:pt x="16812" y="26910"/>
                </a:lnTo>
                <a:lnTo>
                  <a:pt x="20876" y="26709"/>
                </a:lnTo>
                <a:lnTo>
                  <a:pt x="27669" y="26709"/>
                </a:lnTo>
                <a:lnTo>
                  <a:pt x="27669" y="36245"/>
                </a:lnTo>
                <a:lnTo>
                  <a:pt x="23853" y="40194"/>
                </a:lnTo>
                <a:lnTo>
                  <a:pt x="24735" y="46469"/>
                </a:lnTo>
                <a:lnTo>
                  <a:pt x="28724" y="42735"/>
                </a:lnTo>
                <a:lnTo>
                  <a:pt x="28724" y="47218"/>
                </a:lnTo>
                <a:lnTo>
                  <a:pt x="30145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671419" y="4323193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594" y="47242"/>
                </a:moveTo>
                <a:lnTo>
                  <a:pt x="15594" y="19088"/>
                </a:lnTo>
                <a:lnTo>
                  <a:pt x="26715" y="19088"/>
                </a:lnTo>
                <a:lnTo>
                  <a:pt x="28158" y="17755"/>
                </a:lnTo>
                <a:lnTo>
                  <a:pt x="28307" y="15062"/>
                </a:lnTo>
                <a:lnTo>
                  <a:pt x="26715" y="12244"/>
                </a:lnTo>
                <a:lnTo>
                  <a:pt x="15594" y="12244"/>
                </a:lnTo>
                <a:lnTo>
                  <a:pt x="15594" y="1562"/>
                </a:lnTo>
                <a:lnTo>
                  <a:pt x="13064" y="0"/>
                </a:lnTo>
                <a:lnTo>
                  <a:pt x="10198" y="0"/>
                </a:lnTo>
                <a:lnTo>
                  <a:pt x="7653" y="1562"/>
                </a:lnTo>
                <a:lnTo>
                  <a:pt x="7653" y="12244"/>
                </a:lnTo>
                <a:lnTo>
                  <a:pt x="1640" y="12244"/>
                </a:lnTo>
                <a:lnTo>
                  <a:pt x="441" y="13028"/>
                </a:lnTo>
                <a:lnTo>
                  <a:pt x="0" y="15695"/>
                </a:lnTo>
                <a:lnTo>
                  <a:pt x="1595" y="19088"/>
                </a:lnTo>
                <a:lnTo>
                  <a:pt x="7653" y="19088"/>
                </a:lnTo>
                <a:lnTo>
                  <a:pt x="7653" y="47941"/>
                </a:lnTo>
                <a:lnTo>
                  <a:pt x="7884" y="50191"/>
                </a:lnTo>
                <a:lnTo>
                  <a:pt x="8816" y="54025"/>
                </a:lnTo>
                <a:lnTo>
                  <a:pt x="11620" y="58089"/>
                </a:lnTo>
                <a:lnTo>
                  <a:pt x="14544" y="59651"/>
                </a:lnTo>
                <a:lnTo>
                  <a:pt x="18072" y="60566"/>
                </a:lnTo>
                <a:lnTo>
                  <a:pt x="22528" y="60415"/>
                </a:lnTo>
                <a:lnTo>
                  <a:pt x="25283" y="59893"/>
                </a:lnTo>
                <a:lnTo>
                  <a:pt x="27985" y="58050"/>
                </a:lnTo>
                <a:lnTo>
                  <a:pt x="28307" y="55181"/>
                </a:lnTo>
                <a:lnTo>
                  <a:pt x="26949" y="52132"/>
                </a:lnTo>
                <a:lnTo>
                  <a:pt x="24216" y="53160"/>
                </a:lnTo>
                <a:lnTo>
                  <a:pt x="21661" y="53531"/>
                </a:lnTo>
                <a:lnTo>
                  <a:pt x="16920" y="51167"/>
                </a:lnTo>
                <a:lnTo>
                  <a:pt x="15594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737334" y="4335191"/>
            <a:ext cx="65344" cy="48019"/>
          </a:xfrm>
          <a:custGeom>
            <a:avLst/>
            <a:gdLst/>
            <a:ahLst/>
            <a:cxnLst/>
            <a:rect l="l" t="t" r="r" b="b"/>
            <a:pathLst>
              <a:path w="65344" h="48019">
                <a:moveTo>
                  <a:pt x="0" y="904"/>
                </a:moveTo>
                <a:lnTo>
                  <a:pt x="370" y="3545"/>
                </a:lnTo>
                <a:lnTo>
                  <a:pt x="13039" y="46216"/>
                </a:lnTo>
                <a:lnTo>
                  <a:pt x="14753" y="47754"/>
                </a:lnTo>
                <a:lnTo>
                  <a:pt x="17326" y="48019"/>
                </a:lnTo>
                <a:lnTo>
                  <a:pt x="20754" y="47945"/>
                </a:lnTo>
                <a:lnTo>
                  <a:pt x="23766" y="46216"/>
                </a:lnTo>
                <a:lnTo>
                  <a:pt x="32191" y="13629"/>
                </a:lnTo>
                <a:lnTo>
                  <a:pt x="32386" y="13629"/>
                </a:lnTo>
                <a:lnTo>
                  <a:pt x="41468" y="46216"/>
                </a:lnTo>
                <a:lnTo>
                  <a:pt x="43192" y="47754"/>
                </a:lnTo>
                <a:lnTo>
                  <a:pt x="45910" y="48019"/>
                </a:lnTo>
                <a:lnTo>
                  <a:pt x="49305" y="47945"/>
                </a:lnTo>
                <a:lnTo>
                  <a:pt x="52157" y="46216"/>
                </a:lnTo>
                <a:lnTo>
                  <a:pt x="64912" y="3545"/>
                </a:lnTo>
                <a:lnTo>
                  <a:pt x="65344" y="1450"/>
                </a:lnTo>
                <a:lnTo>
                  <a:pt x="63028" y="25"/>
                </a:lnTo>
                <a:lnTo>
                  <a:pt x="60116" y="25"/>
                </a:lnTo>
                <a:lnTo>
                  <a:pt x="57362" y="1602"/>
                </a:lnTo>
                <a:lnTo>
                  <a:pt x="47048" y="38635"/>
                </a:lnTo>
                <a:lnTo>
                  <a:pt x="46904" y="38635"/>
                </a:lnTo>
                <a:lnTo>
                  <a:pt x="36558" y="1501"/>
                </a:lnTo>
                <a:lnTo>
                  <a:pt x="33962" y="25"/>
                </a:lnTo>
                <a:lnTo>
                  <a:pt x="31111" y="25"/>
                </a:lnTo>
                <a:lnTo>
                  <a:pt x="28479" y="1602"/>
                </a:lnTo>
                <a:lnTo>
                  <a:pt x="18903" y="38635"/>
                </a:lnTo>
                <a:lnTo>
                  <a:pt x="18709" y="38635"/>
                </a:lnTo>
                <a:lnTo>
                  <a:pt x="8266" y="1602"/>
                </a:lnTo>
                <a:lnTo>
                  <a:pt x="6051" y="78"/>
                </a:lnTo>
                <a:lnTo>
                  <a:pt x="3149" y="0"/>
                </a:lnTo>
                <a:lnTo>
                  <a:pt x="0" y="9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15800" y="4316677"/>
            <a:ext cx="9817" cy="66534"/>
          </a:xfrm>
          <a:custGeom>
            <a:avLst/>
            <a:gdLst/>
            <a:ahLst/>
            <a:cxnLst/>
            <a:rect l="l" t="t" r="r" b="b"/>
            <a:pathLst>
              <a:path w="9817" h="66534">
                <a:moveTo>
                  <a:pt x="0" y="4974"/>
                </a:moveTo>
                <a:lnTo>
                  <a:pt x="353" y="8163"/>
                </a:lnTo>
                <a:lnTo>
                  <a:pt x="3009" y="9878"/>
                </a:lnTo>
                <a:lnTo>
                  <a:pt x="6757" y="9878"/>
                </a:lnTo>
                <a:lnTo>
                  <a:pt x="9475" y="8124"/>
                </a:lnTo>
                <a:lnTo>
                  <a:pt x="9817" y="4888"/>
                </a:lnTo>
                <a:lnTo>
                  <a:pt x="9475" y="1697"/>
                </a:lnTo>
                <a:lnTo>
                  <a:pt x="6818" y="0"/>
                </a:lnTo>
                <a:lnTo>
                  <a:pt x="3060" y="0"/>
                </a:lnTo>
                <a:lnTo>
                  <a:pt x="367" y="1748"/>
                </a:lnTo>
                <a:lnTo>
                  <a:pt x="0" y="4974"/>
                </a:lnTo>
                <a:close/>
              </a:path>
              <a:path w="9817" h="66534">
                <a:moveTo>
                  <a:pt x="975" y="20062"/>
                </a:moveTo>
                <a:lnTo>
                  <a:pt x="975" y="64983"/>
                </a:lnTo>
                <a:lnTo>
                  <a:pt x="2998" y="66429"/>
                </a:lnTo>
                <a:lnTo>
                  <a:pt x="5717" y="66534"/>
                </a:lnTo>
                <a:lnTo>
                  <a:pt x="8910" y="64983"/>
                </a:lnTo>
                <a:lnTo>
                  <a:pt x="8910" y="20062"/>
                </a:lnTo>
                <a:lnTo>
                  <a:pt x="6891" y="18614"/>
                </a:lnTo>
                <a:lnTo>
                  <a:pt x="4136" y="18514"/>
                </a:lnTo>
                <a:lnTo>
                  <a:pt x="975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44327" y="4313372"/>
            <a:ext cx="7931" cy="69839"/>
          </a:xfrm>
          <a:custGeom>
            <a:avLst/>
            <a:gdLst/>
            <a:ahLst/>
            <a:cxnLst/>
            <a:rect l="l" t="t" r="r" b="b"/>
            <a:pathLst>
              <a:path w="7931" h="69839">
                <a:moveTo>
                  <a:pt x="7931" y="68289"/>
                </a:moveTo>
                <a:lnTo>
                  <a:pt x="7931" y="1602"/>
                </a:lnTo>
                <a:lnTo>
                  <a:pt x="5910" y="105"/>
                </a:lnTo>
                <a:lnTo>
                  <a:pt x="3157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37" y="69839"/>
                </a:lnTo>
                <a:lnTo>
                  <a:pt x="7931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871870" y="4313372"/>
            <a:ext cx="7933" cy="69839"/>
          </a:xfrm>
          <a:custGeom>
            <a:avLst/>
            <a:gdLst/>
            <a:ahLst/>
            <a:cxnLst/>
            <a:rect l="l" t="t" r="r" b="b"/>
            <a:pathLst>
              <a:path w="7933" h="69839">
                <a:moveTo>
                  <a:pt x="7933" y="68289"/>
                </a:moveTo>
                <a:lnTo>
                  <a:pt x="7933" y="1602"/>
                </a:lnTo>
                <a:lnTo>
                  <a:pt x="5914" y="105"/>
                </a:lnTo>
                <a:lnTo>
                  <a:pt x="3157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40" y="69839"/>
                </a:lnTo>
                <a:lnTo>
                  <a:pt x="7933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920088" y="4322963"/>
            <a:ext cx="30361" cy="60962"/>
          </a:xfrm>
          <a:custGeom>
            <a:avLst/>
            <a:gdLst/>
            <a:ahLst/>
            <a:cxnLst/>
            <a:rect l="l" t="t" r="r" b="b"/>
            <a:pathLst>
              <a:path w="30361" h="60962">
                <a:moveTo>
                  <a:pt x="10126" y="129"/>
                </a:moveTo>
                <a:lnTo>
                  <a:pt x="7026" y="2098"/>
                </a:lnTo>
                <a:lnTo>
                  <a:pt x="7026" y="12026"/>
                </a:lnTo>
                <a:lnTo>
                  <a:pt x="1922" y="12026"/>
                </a:lnTo>
                <a:lnTo>
                  <a:pt x="320" y="13474"/>
                </a:lnTo>
                <a:lnTo>
                  <a:pt x="0" y="16156"/>
                </a:lnTo>
                <a:lnTo>
                  <a:pt x="0" y="18949"/>
                </a:lnTo>
                <a:lnTo>
                  <a:pt x="1871" y="22214"/>
                </a:lnTo>
                <a:lnTo>
                  <a:pt x="7026" y="22214"/>
                </a:lnTo>
                <a:lnTo>
                  <a:pt x="7026" y="47764"/>
                </a:lnTo>
                <a:lnTo>
                  <a:pt x="7837" y="52109"/>
                </a:lnTo>
                <a:lnTo>
                  <a:pt x="9230" y="55766"/>
                </a:lnTo>
                <a:lnTo>
                  <a:pt x="11545" y="58395"/>
                </a:lnTo>
                <a:lnTo>
                  <a:pt x="14777" y="59997"/>
                </a:lnTo>
                <a:lnTo>
                  <a:pt x="18623" y="60962"/>
                </a:lnTo>
                <a:lnTo>
                  <a:pt x="22820" y="60897"/>
                </a:lnTo>
                <a:lnTo>
                  <a:pt x="26154" y="60378"/>
                </a:lnTo>
                <a:lnTo>
                  <a:pt x="29102" y="59194"/>
                </a:lnTo>
                <a:lnTo>
                  <a:pt x="30279" y="56451"/>
                </a:lnTo>
                <a:lnTo>
                  <a:pt x="30326" y="52160"/>
                </a:lnTo>
                <a:lnTo>
                  <a:pt x="28000" y="49557"/>
                </a:lnTo>
                <a:lnTo>
                  <a:pt x="25379" y="50370"/>
                </a:lnTo>
                <a:lnTo>
                  <a:pt x="22259" y="50421"/>
                </a:lnTo>
                <a:lnTo>
                  <a:pt x="19469" y="47372"/>
                </a:lnTo>
                <a:lnTo>
                  <a:pt x="19102" y="43131"/>
                </a:lnTo>
                <a:lnTo>
                  <a:pt x="19102" y="22214"/>
                </a:lnTo>
                <a:lnTo>
                  <a:pt x="28489" y="22214"/>
                </a:lnTo>
                <a:lnTo>
                  <a:pt x="29566" y="21833"/>
                </a:lnTo>
                <a:lnTo>
                  <a:pt x="30361" y="18949"/>
                </a:lnTo>
                <a:lnTo>
                  <a:pt x="30239" y="14669"/>
                </a:lnTo>
                <a:lnTo>
                  <a:pt x="28440" y="12026"/>
                </a:lnTo>
                <a:lnTo>
                  <a:pt x="19102" y="12026"/>
                </a:lnTo>
                <a:lnTo>
                  <a:pt x="19102" y="2098"/>
                </a:lnTo>
                <a:lnTo>
                  <a:pt x="18623" y="928"/>
                </a:lnTo>
                <a:lnTo>
                  <a:pt x="16002" y="129"/>
                </a:lnTo>
                <a:lnTo>
                  <a:pt x="13039" y="0"/>
                </a:lnTo>
                <a:lnTo>
                  <a:pt x="10126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963601" y="4333834"/>
            <a:ext cx="27496" cy="49251"/>
          </a:xfrm>
          <a:custGeom>
            <a:avLst/>
            <a:gdLst/>
            <a:ahLst/>
            <a:cxnLst/>
            <a:rect l="l" t="t" r="r" b="b"/>
            <a:pathLst>
              <a:path w="27496" h="49251">
                <a:moveTo>
                  <a:pt x="10358" y="8395"/>
                </a:moveTo>
                <a:lnTo>
                  <a:pt x="10358" y="2858"/>
                </a:lnTo>
                <a:lnTo>
                  <a:pt x="8949" y="1196"/>
                </a:lnTo>
                <a:lnTo>
                  <a:pt x="6231" y="864"/>
                </a:lnTo>
                <a:lnTo>
                  <a:pt x="2729" y="979"/>
                </a:lnTo>
                <a:lnTo>
                  <a:pt x="0" y="2858"/>
                </a:lnTo>
                <a:lnTo>
                  <a:pt x="0" y="47383"/>
                </a:lnTo>
                <a:lnTo>
                  <a:pt x="490" y="48513"/>
                </a:lnTo>
                <a:lnTo>
                  <a:pt x="3135" y="49251"/>
                </a:lnTo>
                <a:lnTo>
                  <a:pt x="8996" y="49251"/>
                </a:lnTo>
                <a:lnTo>
                  <a:pt x="12136" y="47383"/>
                </a:lnTo>
                <a:lnTo>
                  <a:pt x="12136" y="19624"/>
                </a:lnTo>
                <a:lnTo>
                  <a:pt x="13870" y="16931"/>
                </a:lnTo>
                <a:lnTo>
                  <a:pt x="16200" y="14137"/>
                </a:lnTo>
                <a:lnTo>
                  <a:pt x="19011" y="12218"/>
                </a:lnTo>
                <a:lnTo>
                  <a:pt x="21621" y="11786"/>
                </a:lnTo>
                <a:lnTo>
                  <a:pt x="24339" y="12473"/>
                </a:lnTo>
                <a:lnTo>
                  <a:pt x="26899" y="12473"/>
                </a:lnTo>
                <a:lnTo>
                  <a:pt x="27486" y="9932"/>
                </a:lnTo>
                <a:lnTo>
                  <a:pt x="27496" y="3456"/>
                </a:lnTo>
                <a:lnTo>
                  <a:pt x="26323" y="890"/>
                </a:lnTo>
                <a:lnTo>
                  <a:pt x="23595" y="140"/>
                </a:lnTo>
                <a:lnTo>
                  <a:pt x="20862" y="0"/>
                </a:lnTo>
                <a:lnTo>
                  <a:pt x="18154" y="637"/>
                </a:lnTo>
                <a:lnTo>
                  <a:pt x="15476" y="2336"/>
                </a:lnTo>
                <a:lnTo>
                  <a:pt x="12538" y="5360"/>
                </a:lnTo>
                <a:lnTo>
                  <a:pt x="10358" y="8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00754" y="4333841"/>
            <a:ext cx="25426" cy="50227"/>
          </a:xfrm>
          <a:custGeom>
            <a:avLst/>
            <a:gdLst/>
            <a:ahLst/>
            <a:cxnLst/>
            <a:rect l="l" t="t" r="r" b="b"/>
            <a:pathLst>
              <a:path w="25426" h="50227">
                <a:moveTo>
                  <a:pt x="21549" y="40892"/>
                </a:moveTo>
                <a:lnTo>
                  <a:pt x="18295" y="41338"/>
                </a:lnTo>
                <a:lnTo>
                  <a:pt x="18399" y="50227"/>
                </a:lnTo>
                <a:lnTo>
                  <a:pt x="20911" y="49669"/>
                </a:lnTo>
                <a:lnTo>
                  <a:pt x="25426" y="47470"/>
                </a:lnTo>
                <a:lnTo>
                  <a:pt x="24400" y="39089"/>
                </a:lnTo>
                <a:lnTo>
                  <a:pt x="21549" y="40892"/>
                </a:lnTo>
                <a:close/>
              </a:path>
              <a:path w="25426" h="50227">
                <a:moveTo>
                  <a:pt x="29886" y="48881"/>
                </a:moveTo>
                <a:lnTo>
                  <a:pt x="32712" y="49363"/>
                </a:lnTo>
                <a:lnTo>
                  <a:pt x="36532" y="49312"/>
                </a:lnTo>
                <a:lnTo>
                  <a:pt x="39215" y="47523"/>
                </a:lnTo>
                <a:lnTo>
                  <a:pt x="39215" y="14500"/>
                </a:lnTo>
                <a:lnTo>
                  <a:pt x="38858" y="11861"/>
                </a:lnTo>
                <a:lnTo>
                  <a:pt x="37454" y="7415"/>
                </a:lnTo>
                <a:lnTo>
                  <a:pt x="34782" y="4175"/>
                </a:lnTo>
                <a:lnTo>
                  <a:pt x="31283" y="1713"/>
                </a:lnTo>
                <a:lnTo>
                  <a:pt x="26506" y="341"/>
                </a:lnTo>
                <a:lnTo>
                  <a:pt x="23615" y="0"/>
                </a:lnTo>
                <a:lnTo>
                  <a:pt x="20264" y="0"/>
                </a:lnTo>
                <a:lnTo>
                  <a:pt x="16531" y="151"/>
                </a:lnTo>
                <a:lnTo>
                  <a:pt x="12966" y="784"/>
                </a:lnTo>
                <a:lnTo>
                  <a:pt x="9809" y="1699"/>
                </a:lnTo>
                <a:lnTo>
                  <a:pt x="5863" y="3326"/>
                </a:lnTo>
                <a:lnTo>
                  <a:pt x="3059" y="5407"/>
                </a:lnTo>
                <a:lnTo>
                  <a:pt x="2354" y="7962"/>
                </a:lnTo>
                <a:lnTo>
                  <a:pt x="2498" y="11084"/>
                </a:lnTo>
                <a:lnTo>
                  <a:pt x="3855" y="13906"/>
                </a:lnTo>
                <a:lnTo>
                  <a:pt x="6516" y="13334"/>
                </a:lnTo>
                <a:lnTo>
                  <a:pt x="9575" y="11783"/>
                </a:lnTo>
                <a:lnTo>
                  <a:pt x="12197" y="10706"/>
                </a:lnTo>
                <a:lnTo>
                  <a:pt x="15368" y="9767"/>
                </a:lnTo>
                <a:lnTo>
                  <a:pt x="19198" y="9536"/>
                </a:lnTo>
                <a:lnTo>
                  <a:pt x="23068" y="10032"/>
                </a:lnTo>
                <a:lnTo>
                  <a:pt x="26200" y="12293"/>
                </a:lnTo>
                <a:lnTo>
                  <a:pt x="27190" y="15253"/>
                </a:lnTo>
                <a:lnTo>
                  <a:pt x="27327" y="17866"/>
                </a:lnTo>
                <a:lnTo>
                  <a:pt x="27327" y="20573"/>
                </a:lnTo>
                <a:lnTo>
                  <a:pt x="19335" y="20573"/>
                </a:lnTo>
                <a:lnTo>
                  <a:pt x="15966" y="20866"/>
                </a:lnTo>
                <a:lnTo>
                  <a:pt x="13086" y="21462"/>
                </a:lnTo>
                <a:lnTo>
                  <a:pt x="10198" y="22057"/>
                </a:lnTo>
                <a:lnTo>
                  <a:pt x="7776" y="22985"/>
                </a:lnTo>
                <a:lnTo>
                  <a:pt x="3909" y="25487"/>
                </a:lnTo>
                <a:lnTo>
                  <a:pt x="1471" y="28980"/>
                </a:lnTo>
                <a:lnTo>
                  <a:pt x="0" y="33145"/>
                </a:lnTo>
                <a:lnTo>
                  <a:pt x="0" y="35737"/>
                </a:lnTo>
                <a:lnTo>
                  <a:pt x="381" y="40245"/>
                </a:lnTo>
                <a:lnTo>
                  <a:pt x="1922" y="43826"/>
                </a:lnTo>
                <a:lnTo>
                  <a:pt x="4399" y="46555"/>
                </a:lnTo>
                <a:lnTo>
                  <a:pt x="7444" y="48690"/>
                </a:lnTo>
                <a:lnTo>
                  <a:pt x="11263" y="49910"/>
                </a:lnTo>
                <a:lnTo>
                  <a:pt x="15634" y="50227"/>
                </a:lnTo>
                <a:lnTo>
                  <a:pt x="18399" y="50227"/>
                </a:lnTo>
                <a:lnTo>
                  <a:pt x="18295" y="41338"/>
                </a:lnTo>
                <a:lnTo>
                  <a:pt x="14681" y="40802"/>
                </a:lnTo>
                <a:lnTo>
                  <a:pt x="11828" y="37199"/>
                </a:lnTo>
                <a:lnTo>
                  <a:pt x="11828" y="34250"/>
                </a:lnTo>
                <a:lnTo>
                  <a:pt x="13470" y="30848"/>
                </a:lnTo>
                <a:lnTo>
                  <a:pt x="16333" y="29209"/>
                </a:lnTo>
                <a:lnTo>
                  <a:pt x="19086" y="28613"/>
                </a:lnTo>
                <a:lnTo>
                  <a:pt x="22712" y="28458"/>
                </a:lnTo>
                <a:lnTo>
                  <a:pt x="27327" y="28458"/>
                </a:lnTo>
                <a:lnTo>
                  <a:pt x="27327" y="36054"/>
                </a:lnTo>
                <a:lnTo>
                  <a:pt x="24400" y="39089"/>
                </a:lnTo>
                <a:lnTo>
                  <a:pt x="25426" y="47470"/>
                </a:lnTo>
                <a:lnTo>
                  <a:pt x="29199" y="43977"/>
                </a:lnTo>
                <a:lnTo>
                  <a:pt x="29199" y="47523"/>
                </a:lnTo>
                <a:lnTo>
                  <a:pt x="29886" y="48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56650" y="4333845"/>
            <a:ext cx="41000" cy="49363"/>
          </a:xfrm>
          <a:custGeom>
            <a:avLst/>
            <a:gdLst/>
            <a:ahLst/>
            <a:cxnLst/>
            <a:rect l="l" t="t" r="r" b="b"/>
            <a:pathLst>
              <a:path w="41000" h="49363">
                <a:moveTo>
                  <a:pt x="9000" y="49236"/>
                </a:moveTo>
                <a:lnTo>
                  <a:pt x="12136" y="47368"/>
                </a:lnTo>
                <a:lnTo>
                  <a:pt x="12136" y="17766"/>
                </a:lnTo>
                <a:lnTo>
                  <a:pt x="15462" y="13841"/>
                </a:lnTo>
                <a:lnTo>
                  <a:pt x="18609" y="11516"/>
                </a:lnTo>
                <a:lnTo>
                  <a:pt x="21704" y="10933"/>
                </a:lnTo>
                <a:lnTo>
                  <a:pt x="24916" y="11645"/>
                </a:lnTo>
                <a:lnTo>
                  <a:pt x="27720" y="14579"/>
                </a:lnTo>
                <a:lnTo>
                  <a:pt x="28771" y="18097"/>
                </a:lnTo>
                <a:lnTo>
                  <a:pt x="28930" y="21955"/>
                </a:lnTo>
                <a:lnTo>
                  <a:pt x="28930" y="47368"/>
                </a:lnTo>
                <a:lnTo>
                  <a:pt x="29405" y="48498"/>
                </a:lnTo>
                <a:lnTo>
                  <a:pt x="32025" y="49236"/>
                </a:lnTo>
                <a:lnTo>
                  <a:pt x="34992" y="49363"/>
                </a:lnTo>
                <a:lnTo>
                  <a:pt x="37890" y="49236"/>
                </a:lnTo>
                <a:lnTo>
                  <a:pt x="41000" y="47368"/>
                </a:lnTo>
                <a:lnTo>
                  <a:pt x="41000" y="16635"/>
                </a:lnTo>
                <a:lnTo>
                  <a:pt x="40733" y="13867"/>
                </a:lnTo>
                <a:lnTo>
                  <a:pt x="40194" y="11581"/>
                </a:lnTo>
                <a:lnTo>
                  <a:pt x="38751" y="7275"/>
                </a:lnTo>
                <a:lnTo>
                  <a:pt x="36273" y="3848"/>
                </a:lnTo>
                <a:lnTo>
                  <a:pt x="32652" y="1497"/>
                </a:lnTo>
                <a:lnTo>
                  <a:pt x="28185" y="0"/>
                </a:lnTo>
                <a:lnTo>
                  <a:pt x="22600" y="0"/>
                </a:lnTo>
                <a:lnTo>
                  <a:pt x="20045" y="659"/>
                </a:lnTo>
                <a:lnTo>
                  <a:pt x="17593" y="1993"/>
                </a:lnTo>
                <a:lnTo>
                  <a:pt x="12722" y="5321"/>
                </a:lnTo>
                <a:lnTo>
                  <a:pt x="10346" y="7974"/>
                </a:lnTo>
                <a:lnTo>
                  <a:pt x="10346" y="2843"/>
                </a:lnTo>
                <a:lnTo>
                  <a:pt x="8949" y="1181"/>
                </a:lnTo>
                <a:lnTo>
                  <a:pt x="6221" y="849"/>
                </a:lnTo>
                <a:lnTo>
                  <a:pt x="2719" y="975"/>
                </a:lnTo>
                <a:lnTo>
                  <a:pt x="0" y="2843"/>
                </a:lnTo>
                <a:lnTo>
                  <a:pt x="0" y="47368"/>
                </a:lnTo>
                <a:lnTo>
                  <a:pt x="478" y="48498"/>
                </a:lnTo>
                <a:lnTo>
                  <a:pt x="3121" y="49236"/>
                </a:lnTo>
                <a:lnTo>
                  <a:pt x="6062" y="49363"/>
                </a:lnTo>
                <a:lnTo>
                  <a:pt x="9000" y="492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111637" y="4333841"/>
            <a:ext cx="32773" cy="50227"/>
          </a:xfrm>
          <a:custGeom>
            <a:avLst/>
            <a:gdLst/>
            <a:ahLst/>
            <a:cxnLst/>
            <a:rect l="l" t="t" r="r" b="b"/>
            <a:pathLst>
              <a:path w="32773" h="50227">
                <a:moveTo>
                  <a:pt x="32773" y="34797"/>
                </a:moveTo>
                <a:lnTo>
                  <a:pt x="32773" y="32763"/>
                </a:lnTo>
                <a:lnTo>
                  <a:pt x="31870" y="29527"/>
                </a:lnTo>
                <a:lnTo>
                  <a:pt x="29458" y="25703"/>
                </a:lnTo>
                <a:lnTo>
                  <a:pt x="26066" y="23011"/>
                </a:lnTo>
                <a:lnTo>
                  <a:pt x="23503" y="21639"/>
                </a:lnTo>
                <a:lnTo>
                  <a:pt x="20908" y="20548"/>
                </a:lnTo>
                <a:lnTo>
                  <a:pt x="17103" y="19112"/>
                </a:lnTo>
                <a:lnTo>
                  <a:pt x="13982" y="17550"/>
                </a:lnTo>
                <a:lnTo>
                  <a:pt x="11642" y="14665"/>
                </a:lnTo>
                <a:lnTo>
                  <a:pt x="12293" y="11174"/>
                </a:lnTo>
                <a:lnTo>
                  <a:pt x="15170" y="9230"/>
                </a:lnTo>
                <a:lnTo>
                  <a:pt x="18007" y="8888"/>
                </a:lnTo>
                <a:lnTo>
                  <a:pt x="20908" y="9065"/>
                </a:lnTo>
                <a:lnTo>
                  <a:pt x="24375" y="10144"/>
                </a:lnTo>
                <a:lnTo>
                  <a:pt x="26970" y="11300"/>
                </a:lnTo>
                <a:lnTo>
                  <a:pt x="29602" y="11998"/>
                </a:lnTo>
                <a:lnTo>
                  <a:pt x="30347" y="9420"/>
                </a:lnTo>
                <a:lnTo>
                  <a:pt x="30347" y="6386"/>
                </a:lnTo>
                <a:lnTo>
                  <a:pt x="29714" y="3416"/>
                </a:lnTo>
                <a:lnTo>
                  <a:pt x="26970" y="1673"/>
                </a:lnTo>
                <a:lnTo>
                  <a:pt x="24047" y="749"/>
                </a:lnTo>
                <a:lnTo>
                  <a:pt x="20361" y="111"/>
                </a:lnTo>
                <a:lnTo>
                  <a:pt x="15022" y="0"/>
                </a:lnTo>
                <a:lnTo>
                  <a:pt x="10433" y="1051"/>
                </a:lnTo>
                <a:lnTo>
                  <a:pt x="6426" y="2743"/>
                </a:lnTo>
                <a:lnTo>
                  <a:pt x="3416" y="5256"/>
                </a:lnTo>
                <a:lnTo>
                  <a:pt x="1442" y="8571"/>
                </a:lnTo>
                <a:lnTo>
                  <a:pt x="247" y="12305"/>
                </a:lnTo>
                <a:lnTo>
                  <a:pt x="247" y="16535"/>
                </a:lnTo>
                <a:lnTo>
                  <a:pt x="1137" y="19810"/>
                </a:lnTo>
                <a:lnTo>
                  <a:pt x="2509" y="22593"/>
                </a:lnTo>
                <a:lnTo>
                  <a:pt x="5568" y="25628"/>
                </a:lnTo>
                <a:lnTo>
                  <a:pt x="9316" y="27734"/>
                </a:lnTo>
                <a:lnTo>
                  <a:pt x="11912" y="28864"/>
                </a:lnTo>
                <a:lnTo>
                  <a:pt x="15659" y="30312"/>
                </a:lnTo>
                <a:lnTo>
                  <a:pt x="18719" y="31888"/>
                </a:lnTo>
                <a:lnTo>
                  <a:pt x="20984" y="34797"/>
                </a:lnTo>
                <a:lnTo>
                  <a:pt x="20505" y="38098"/>
                </a:lnTo>
                <a:lnTo>
                  <a:pt x="17726" y="40500"/>
                </a:lnTo>
                <a:lnTo>
                  <a:pt x="15058" y="41083"/>
                </a:lnTo>
                <a:lnTo>
                  <a:pt x="12228" y="41083"/>
                </a:lnTo>
                <a:lnTo>
                  <a:pt x="9316" y="40435"/>
                </a:lnTo>
                <a:lnTo>
                  <a:pt x="5731" y="39038"/>
                </a:lnTo>
                <a:lnTo>
                  <a:pt x="3157" y="37666"/>
                </a:lnTo>
                <a:lnTo>
                  <a:pt x="168" y="38732"/>
                </a:lnTo>
                <a:lnTo>
                  <a:pt x="0" y="41630"/>
                </a:lnTo>
                <a:lnTo>
                  <a:pt x="96" y="44208"/>
                </a:lnTo>
                <a:lnTo>
                  <a:pt x="1457" y="46951"/>
                </a:lnTo>
                <a:lnTo>
                  <a:pt x="4528" y="48513"/>
                </a:lnTo>
                <a:lnTo>
                  <a:pt x="8143" y="49593"/>
                </a:lnTo>
                <a:lnTo>
                  <a:pt x="11065" y="50101"/>
                </a:lnTo>
                <a:lnTo>
                  <a:pt x="16857" y="50227"/>
                </a:lnTo>
                <a:lnTo>
                  <a:pt x="19331" y="49885"/>
                </a:lnTo>
                <a:lnTo>
                  <a:pt x="23886" y="48600"/>
                </a:lnTo>
                <a:lnTo>
                  <a:pt x="27536" y="46328"/>
                </a:lnTo>
                <a:lnTo>
                  <a:pt x="30485" y="43420"/>
                </a:lnTo>
                <a:lnTo>
                  <a:pt x="32320" y="39560"/>
                </a:lnTo>
                <a:lnTo>
                  <a:pt x="32773" y="347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158268" y="4333838"/>
            <a:ext cx="43204" cy="67198"/>
          </a:xfrm>
          <a:custGeom>
            <a:avLst/>
            <a:gdLst/>
            <a:ahLst/>
            <a:cxnLst/>
            <a:rect l="l" t="t" r="r" b="b"/>
            <a:pathLst>
              <a:path w="43204" h="67198">
                <a:moveTo>
                  <a:pt x="43204" y="24472"/>
                </a:moveTo>
                <a:lnTo>
                  <a:pt x="43204" y="21107"/>
                </a:lnTo>
                <a:lnTo>
                  <a:pt x="42900" y="17946"/>
                </a:lnTo>
                <a:lnTo>
                  <a:pt x="42249" y="14987"/>
                </a:lnTo>
                <a:lnTo>
                  <a:pt x="41601" y="12016"/>
                </a:lnTo>
                <a:lnTo>
                  <a:pt x="40586" y="9424"/>
                </a:lnTo>
                <a:lnTo>
                  <a:pt x="39189" y="7189"/>
                </a:lnTo>
                <a:lnTo>
                  <a:pt x="35996" y="3215"/>
                </a:lnTo>
                <a:lnTo>
                  <a:pt x="31564" y="648"/>
                </a:lnTo>
                <a:lnTo>
                  <a:pt x="28882" y="0"/>
                </a:lnTo>
                <a:lnTo>
                  <a:pt x="26215" y="11951"/>
                </a:lnTo>
                <a:lnTo>
                  <a:pt x="28811" y="15228"/>
                </a:lnTo>
                <a:lnTo>
                  <a:pt x="29923" y="18162"/>
                </a:lnTo>
                <a:lnTo>
                  <a:pt x="30463" y="21643"/>
                </a:lnTo>
                <a:lnTo>
                  <a:pt x="30606" y="25361"/>
                </a:lnTo>
                <a:lnTo>
                  <a:pt x="30606" y="27064"/>
                </a:lnTo>
                <a:lnTo>
                  <a:pt x="30106" y="30455"/>
                </a:lnTo>
                <a:lnTo>
                  <a:pt x="29249" y="33667"/>
                </a:lnTo>
                <a:lnTo>
                  <a:pt x="27832" y="36375"/>
                </a:lnTo>
                <a:lnTo>
                  <a:pt x="24720" y="39128"/>
                </a:lnTo>
                <a:lnTo>
                  <a:pt x="21790" y="39535"/>
                </a:lnTo>
                <a:lnTo>
                  <a:pt x="18536" y="38926"/>
                </a:lnTo>
                <a:lnTo>
                  <a:pt x="15450" y="36501"/>
                </a:lnTo>
                <a:lnTo>
                  <a:pt x="12120" y="32551"/>
                </a:lnTo>
                <a:lnTo>
                  <a:pt x="12120" y="17870"/>
                </a:lnTo>
                <a:lnTo>
                  <a:pt x="13935" y="4572"/>
                </a:lnTo>
                <a:lnTo>
                  <a:pt x="10248" y="8103"/>
                </a:lnTo>
                <a:lnTo>
                  <a:pt x="10248" y="2858"/>
                </a:lnTo>
                <a:lnTo>
                  <a:pt x="8769" y="1195"/>
                </a:lnTo>
                <a:lnTo>
                  <a:pt x="6108" y="853"/>
                </a:lnTo>
                <a:lnTo>
                  <a:pt x="2670" y="979"/>
                </a:lnTo>
                <a:lnTo>
                  <a:pt x="0" y="2858"/>
                </a:lnTo>
                <a:lnTo>
                  <a:pt x="0" y="65051"/>
                </a:lnTo>
                <a:lnTo>
                  <a:pt x="478" y="66219"/>
                </a:lnTo>
                <a:lnTo>
                  <a:pt x="3135" y="67043"/>
                </a:lnTo>
                <a:lnTo>
                  <a:pt x="6061" y="67198"/>
                </a:lnTo>
                <a:lnTo>
                  <a:pt x="9000" y="67043"/>
                </a:lnTo>
                <a:lnTo>
                  <a:pt x="12120" y="65051"/>
                </a:lnTo>
                <a:lnTo>
                  <a:pt x="12120" y="44096"/>
                </a:lnTo>
                <a:lnTo>
                  <a:pt x="15109" y="46789"/>
                </a:lnTo>
                <a:lnTo>
                  <a:pt x="18025" y="48704"/>
                </a:lnTo>
                <a:lnTo>
                  <a:pt x="21060" y="49850"/>
                </a:lnTo>
                <a:lnTo>
                  <a:pt x="24498" y="50231"/>
                </a:lnTo>
                <a:lnTo>
                  <a:pt x="27510" y="50231"/>
                </a:lnTo>
                <a:lnTo>
                  <a:pt x="30189" y="49618"/>
                </a:lnTo>
                <a:lnTo>
                  <a:pt x="32529" y="48427"/>
                </a:lnTo>
                <a:lnTo>
                  <a:pt x="36827" y="45519"/>
                </a:lnTo>
                <a:lnTo>
                  <a:pt x="39974" y="41047"/>
                </a:lnTo>
                <a:lnTo>
                  <a:pt x="41161" y="38343"/>
                </a:lnTo>
                <a:lnTo>
                  <a:pt x="41993" y="35168"/>
                </a:lnTo>
                <a:lnTo>
                  <a:pt x="42804" y="31993"/>
                </a:lnTo>
                <a:lnTo>
                  <a:pt x="43204" y="28422"/>
                </a:lnTo>
                <a:lnTo>
                  <a:pt x="43204" y="24472"/>
                </a:lnTo>
                <a:close/>
              </a:path>
              <a:path w="43204" h="67198">
                <a:moveTo>
                  <a:pt x="12120" y="17870"/>
                </a:moveTo>
                <a:lnTo>
                  <a:pt x="13089" y="16549"/>
                </a:lnTo>
                <a:lnTo>
                  <a:pt x="15731" y="13629"/>
                </a:lnTo>
                <a:lnTo>
                  <a:pt x="19015" y="11355"/>
                </a:lnTo>
                <a:lnTo>
                  <a:pt x="22197" y="10746"/>
                </a:lnTo>
                <a:lnTo>
                  <a:pt x="26215" y="11951"/>
                </a:lnTo>
                <a:lnTo>
                  <a:pt x="28882" y="0"/>
                </a:lnTo>
                <a:lnTo>
                  <a:pt x="25746" y="0"/>
                </a:lnTo>
                <a:lnTo>
                  <a:pt x="22809" y="180"/>
                </a:lnTo>
                <a:lnTo>
                  <a:pt x="20152" y="839"/>
                </a:lnTo>
                <a:lnTo>
                  <a:pt x="17607" y="2020"/>
                </a:lnTo>
                <a:lnTo>
                  <a:pt x="13935" y="4572"/>
                </a:lnTo>
                <a:lnTo>
                  <a:pt x="12120" y="17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214896" y="4315125"/>
            <a:ext cx="13039" cy="68083"/>
          </a:xfrm>
          <a:custGeom>
            <a:avLst/>
            <a:gdLst/>
            <a:ahLst/>
            <a:cxnLst/>
            <a:rect l="l" t="t" r="r" b="b"/>
            <a:pathLst>
              <a:path w="13039" h="68083">
                <a:moveTo>
                  <a:pt x="1397" y="67218"/>
                </a:moveTo>
                <a:lnTo>
                  <a:pt x="4038" y="67956"/>
                </a:lnTo>
                <a:lnTo>
                  <a:pt x="6979" y="68083"/>
                </a:lnTo>
                <a:lnTo>
                  <a:pt x="9903" y="67956"/>
                </a:lnTo>
                <a:lnTo>
                  <a:pt x="13039" y="66088"/>
                </a:lnTo>
                <a:lnTo>
                  <a:pt x="13039" y="21664"/>
                </a:lnTo>
                <a:lnTo>
                  <a:pt x="12564" y="20534"/>
                </a:lnTo>
                <a:lnTo>
                  <a:pt x="9903" y="19720"/>
                </a:lnTo>
                <a:lnTo>
                  <a:pt x="6979" y="19569"/>
                </a:lnTo>
                <a:lnTo>
                  <a:pt x="4038" y="19720"/>
                </a:lnTo>
                <a:lnTo>
                  <a:pt x="922" y="21664"/>
                </a:lnTo>
                <a:lnTo>
                  <a:pt x="922" y="66088"/>
                </a:lnTo>
                <a:lnTo>
                  <a:pt x="1397" y="67218"/>
                </a:lnTo>
                <a:close/>
              </a:path>
              <a:path w="13039" h="68083">
                <a:moveTo>
                  <a:pt x="1422" y="11785"/>
                </a:moveTo>
                <a:lnTo>
                  <a:pt x="4201" y="13182"/>
                </a:lnTo>
                <a:lnTo>
                  <a:pt x="9622" y="13182"/>
                </a:lnTo>
                <a:lnTo>
                  <a:pt x="13456" y="10767"/>
                </a:lnTo>
                <a:lnTo>
                  <a:pt x="13957" y="6487"/>
                </a:lnTo>
                <a:lnTo>
                  <a:pt x="13957" y="4063"/>
                </a:lnTo>
                <a:lnTo>
                  <a:pt x="12513" y="1421"/>
                </a:lnTo>
                <a:lnTo>
                  <a:pt x="9719" y="0"/>
                </a:lnTo>
                <a:lnTo>
                  <a:pt x="4301" y="0"/>
                </a:lnTo>
                <a:lnTo>
                  <a:pt x="1471" y="1471"/>
                </a:lnTo>
                <a:lnTo>
                  <a:pt x="0" y="4215"/>
                </a:lnTo>
                <a:lnTo>
                  <a:pt x="0" y="9169"/>
                </a:lnTo>
                <a:lnTo>
                  <a:pt x="1422" y="117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245187" y="4333834"/>
            <a:ext cx="27499" cy="49251"/>
          </a:xfrm>
          <a:custGeom>
            <a:avLst/>
            <a:gdLst/>
            <a:ahLst/>
            <a:cxnLst/>
            <a:rect l="l" t="t" r="r" b="b"/>
            <a:pathLst>
              <a:path w="27499" h="49251">
                <a:moveTo>
                  <a:pt x="10360" y="8395"/>
                </a:moveTo>
                <a:lnTo>
                  <a:pt x="10360" y="2858"/>
                </a:lnTo>
                <a:lnTo>
                  <a:pt x="8949" y="1196"/>
                </a:lnTo>
                <a:lnTo>
                  <a:pt x="6230" y="864"/>
                </a:lnTo>
                <a:lnTo>
                  <a:pt x="2731" y="979"/>
                </a:lnTo>
                <a:lnTo>
                  <a:pt x="0" y="2858"/>
                </a:lnTo>
                <a:lnTo>
                  <a:pt x="0" y="47383"/>
                </a:lnTo>
                <a:lnTo>
                  <a:pt x="488" y="48513"/>
                </a:lnTo>
                <a:lnTo>
                  <a:pt x="3131" y="49251"/>
                </a:lnTo>
                <a:lnTo>
                  <a:pt x="8999" y="49251"/>
                </a:lnTo>
                <a:lnTo>
                  <a:pt x="12131" y="47383"/>
                </a:lnTo>
                <a:lnTo>
                  <a:pt x="12131" y="19624"/>
                </a:lnTo>
                <a:lnTo>
                  <a:pt x="13870" y="16931"/>
                </a:lnTo>
                <a:lnTo>
                  <a:pt x="16200" y="14137"/>
                </a:lnTo>
                <a:lnTo>
                  <a:pt x="19014" y="12218"/>
                </a:lnTo>
                <a:lnTo>
                  <a:pt x="21621" y="11786"/>
                </a:lnTo>
                <a:lnTo>
                  <a:pt x="24339" y="12473"/>
                </a:lnTo>
                <a:lnTo>
                  <a:pt x="26898" y="12473"/>
                </a:lnTo>
                <a:lnTo>
                  <a:pt x="27485" y="9932"/>
                </a:lnTo>
                <a:lnTo>
                  <a:pt x="27499" y="3456"/>
                </a:lnTo>
                <a:lnTo>
                  <a:pt x="26323" y="890"/>
                </a:lnTo>
                <a:lnTo>
                  <a:pt x="23590" y="140"/>
                </a:lnTo>
                <a:lnTo>
                  <a:pt x="20864" y="0"/>
                </a:lnTo>
                <a:lnTo>
                  <a:pt x="18158" y="637"/>
                </a:lnTo>
                <a:lnTo>
                  <a:pt x="15472" y="2336"/>
                </a:lnTo>
                <a:lnTo>
                  <a:pt x="12538" y="5360"/>
                </a:lnTo>
                <a:lnTo>
                  <a:pt x="10360" y="8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283094" y="4333834"/>
            <a:ext cx="42152" cy="50231"/>
          </a:xfrm>
          <a:custGeom>
            <a:avLst/>
            <a:gdLst/>
            <a:ahLst/>
            <a:cxnLst/>
            <a:rect l="l" t="t" r="r" b="b"/>
            <a:pathLst>
              <a:path w="42152" h="50231">
                <a:moveTo>
                  <a:pt x="18731" y="9194"/>
                </a:moveTo>
                <a:lnTo>
                  <a:pt x="21611" y="8892"/>
                </a:lnTo>
                <a:lnTo>
                  <a:pt x="24643" y="8892"/>
                </a:lnTo>
                <a:lnTo>
                  <a:pt x="26910" y="9907"/>
                </a:lnTo>
                <a:lnTo>
                  <a:pt x="29823" y="13933"/>
                </a:lnTo>
                <a:lnTo>
                  <a:pt x="30506" y="16700"/>
                </a:lnTo>
                <a:lnTo>
                  <a:pt x="30410" y="20232"/>
                </a:lnTo>
                <a:lnTo>
                  <a:pt x="12316" y="20232"/>
                </a:lnTo>
                <a:lnTo>
                  <a:pt x="12316" y="28322"/>
                </a:lnTo>
                <a:lnTo>
                  <a:pt x="38441" y="28322"/>
                </a:lnTo>
                <a:lnTo>
                  <a:pt x="41832" y="26482"/>
                </a:lnTo>
                <a:lnTo>
                  <a:pt x="42152" y="23815"/>
                </a:lnTo>
                <a:lnTo>
                  <a:pt x="42152" y="18695"/>
                </a:lnTo>
                <a:lnTo>
                  <a:pt x="41771" y="15801"/>
                </a:lnTo>
                <a:lnTo>
                  <a:pt x="41000" y="13133"/>
                </a:lnTo>
                <a:lnTo>
                  <a:pt x="40231" y="10466"/>
                </a:lnTo>
                <a:lnTo>
                  <a:pt x="37390" y="6225"/>
                </a:lnTo>
                <a:lnTo>
                  <a:pt x="33667" y="2758"/>
                </a:lnTo>
                <a:lnTo>
                  <a:pt x="31108" y="1653"/>
                </a:lnTo>
                <a:lnTo>
                  <a:pt x="28563" y="558"/>
                </a:lnTo>
                <a:lnTo>
                  <a:pt x="25488" y="0"/>
                </a:lnTo>
                <a:lnTo>
                  <a:pt x="21902" y="0"/>
                </a:lnTo>
                <a:lnTo>
                  <a:pt x="18731" y="9194"/>
                </a:lnTo>
                <a:close/>
              </a:path>
              <a:path w="42152" h="50231">
                <a:moveTo>
                  <a:pt x="0" y="21654"/>
                </a:moveTo>
                <a:lnTo>
                  <a:pt x="0" y="29782"/>
                </a:lnTo>
                <a:lnTo>
                  <a:pt x="478" y="33400"/>
                </a:lnTo>
                <a:lnTo>
                  <a:pt x="1418" y="36501"/>
                </a:lnTo>
                <a:lnTo>
                  <a:pt x="2362" y="39585"/>
                </a:lnTo>
                <a:lnTo>
                  <a:pt x="3794" y="42163"/>
                </a:lnTo>
                <a:lnTo>
                  <a:pt x="5717" y="44197"/>
                </a:lnTo>
                <a:lnTo>
                  <a:pt x="10052" y="47729"/>
                </a:lnTo>
                <a:lnTo>
                  <a:pt x="12917" y="48729"/>
                </a:lnTo>
                <a:lnTo>
                  <a:pt x="15793" y="49720"/>
                </a:lnTo>
                <a:lnTo>
                  <a:pt x="19135" y="50231"/>
                </a:lnTo>
                <a:lnTo>
                  <a:pt x="22957" y="50231"/>
                </a:lnTo>
                <a:lnTo>
                  <a:pt x="27068" y="50091"/>
                </a:lnTo>
                <a:lnTo>
                  <a:pt x="30780" y="49532"/>
                </a:lnTo>
                <a:lnTo>
                  <a:pt x="33873" y="48806"/>
                </a:lnTo>
                <a:lnTo>
                  <a:pt x="36508" y="48031"/>
                </a:lnTo>
                <a:lnTo>
                  <a:pt x="39654" y="45951"/>
                </a:lnTo>
                <a:lnTo>
                  <a:pt x="40123" y="43207"/>
                </a:lnTo>
                <a:lnTo>
                  <a:pt x="40107" y="40323"/>
                </a:lnTo>
                <a:lnTo>
                  <a:pt x="38588" y="37696"/>
                </a:lnTo>
                <a:lnTo>
                  <a:pt x="35946" y="38481"/>
                </a:lnTo>
                <a:lnTo>
                  <a:pt x="32637" y="39601"/>
                </a:lnTo>
                <a:lnTo>
                  <a:pt x="29650" y="40274"/>
                </a:lnTo>
                <a:lnTo>
                  <a:pt x="26172" y="40741"/>
                </a:lnTo>
                <a:lnTo>
                  <a:pt x="21974" y="40741"/>
                </a:lnTo>
                <a:lnTo>
                  <a:pt x="18695" y="39891"/>
                </a:lnTo>
                <a:lnTo>
                  <a:pt x="15977" y="38494"/>
                </a:lnTo>
                <a:lnTo>
                  <a:pt x="13392" y="35029"/>
                </a:lnTo>
                <a:lnTo>
                  <a:pt x="12539" y="31929"/>
                </a:lnTo>
                <a:lnTo>
                  <a:pt x="12316" y="28322"/>
                </a:lnTo>
                <a:lnTo>
                  <a:pt x="12316" y="20232"/>
                </a:lnTo>
                <a:lnTo>
                  <a:pt x="12611" y="17198"/>
                </a:lnTo>
                <a:lnTo>
                  <a:pt x="13421" y="14429"/>
                </a:lnTo>
                <a:lnTo>
                  <a:pt x="15499" y="11203"/>
                </a:lnTo>
                <a:lnTo>
                  <a:pt x="18731" y="9194"/>
                </a:lnTo>
                <a:lnTo>
                  <a:pt x="21902" y="0"/>
                </a:lnTo>
                <a:lnTo>
                  <a:pt x="18486" y="0"/>
                </a:lnTo>
                <a:lnTo>
                  <a:pt x="15440" y="586"/>
                </a:lnTo>
                <a:lnTo>
                  <a:pt x="12734" y="1753"/>
                </a:lnTo>
                <a:lnTo>
                  <a:pt x="10015" y="2923"/>
                </a:lnTo>
                <a:lnTo>
                  <a:pt x="7715" y="4612"/>
                </a:lnTo>
                <a:lnTo>
                  <a:pt x="3928" y="9029"/>
                </a:lnTo>
                <a:lnTo>
                  <a:pt x="2484" y="11736"/>
                </a:lnTo>
                <a:lnTo>
                  <a:pt x="1490" y="14912"/>
                </a:lnTo>
                <a:lnTo>
                  <a:pt x="504" y="18087"/>
                </a:lnTo>
                <a:lnTo>
                  <a:pt x="0" y="216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368569" y="4316677"/>
            <a:ext cx="9818" cy="66534"/>
          </a:xfrm>
          <a:custGeom>
            <a:avLst/>
            <a:gdLst/>
            <a:ahLst/>
            <a:cxnLst/>
            <a:rect l="l" t="t" r="r" b="b"/>
            <a:pathLst>
              <a:path w="9818" h="66534">
                <a:moveTo>
                  <a:pt x="0" y="4974"/>
                </a:moveTo>
                <a:lnTo>
                  <a:pt x="356" y="8163"/>
                </a:lnTo>
                <a:lnTo>
                  <a:pt x="3009" y="9878"/>
                </a:lnTo>
                <a:lnTo>
                  <a:pt x="6757" y="9878"/>
                </a:lnTo>
                <a:lnTo>
                  <a:pt x="9465" y="8124"/>
                </a:lnTo>
                <a:lnTo>
                  <a:pt x="9818" y="4888"/>
                </a:lnTo>
                <a:lnTo>
                  <a:pt x="9475" y="1697"/>
                </a:lnTo>
                <a:lnTo>
                  <a:pt x="6818" y="0"/>
                </a:lnTo>
                <a:lnTo>
                  <a:pt x="3060" y="0"/>
                </a:lnTo>
                <a:lnTo>
                  <a:pt x="356" y="1748"/>
                </a:lnTo>
                <a:lnTo>
                  <a:pt x="0" y="4974"/>
                </a:lnTo>
                <a:close/>
              </a:path>
              <a:path w="9818" h="66534">
                <a:moveTo>
                  <a:pt x="965" y="20062"/>
                </a:moveTo>
                <a:lnTo>
                  <a:pt x="965" y="64983"/>
                </a:lnTo>
                <a:lnTo>
                  <a:pt x="2984" y="66429"/>
                </a:lnTo>
                <a:lnTo>
                  <a:pt x="5706" y="66534"/>
                </a:lnTo>
                <a:lnTo>
                  <a:pt x="8900" y="64983"/>
                </a:lnTo>
                <a:lnTo>
                  <a:pt x="8900" y="20062"/>
                </a:lnTo>
                <a:lnTo>
                  <a:pt x="6879" y="18614"/>
                </a:lnTo>
                <a:lnTo>
                  <a:pt x="4136" y="18514"/>
                </a:lnTo>
                <a:lnTo>
                  <a:pt x="965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397682" y="4334493"/>
            <a:ext cx="37307" cy="48718"/>
          </a:xfrm>
          <a:custGeom>
            <a:avLst/>
            <a:gdLst/>
            <a:ahLst/>
            <a:cxnLst/>
            <a:rect l="l" t="t" r="r" b="b"/>
            <a:pathLst>
              <a:path w="37307" h="48718">
                <a:moveTo>
                  <a:pt x="29376" y="20866"/>
                </a:moveTo>
                <a:lnTo>
                  <a:pt x="29376" y="47167"/>
                </a:lnTo>
                <a:lnTo>
                  <a:pt x="31395" y="48614"/>
                </a:lnTo>
                <a:lnTo>
                  <a:pt x="34121" y="48718"/>
                </a:lnTo>
                <a:lnTo>
                  <a:pt x="37307" y="47167"/>
                </a:lnTo>
                <a:lnTo>
                  <a:pt x="37307" y="16574"/>
                </a:lnTo>
                <a:lnTo>
                  <a:pt x="37048" y="13831"/>
                </a:lnTo>
                <a:lnTo>
                  <a:pt x="36511" y="11555"/>
                </a:lnTo>
                <a:lnTo>
                  <a:pt x="35104" y="7275"/>
                </a:lnTo>
                <a:lnTo>
                  <a:pt x="32663" y="3898"/>
                </a:lnTo>
                <a:lnTo>
                  <a:pt x="29102" y="1522"/>
                </a:lnTo>
                <a:lnTo>
                  <a:pt x="24696" y="0"/>
                </a:lnTo>
                <a:lnTo>
                  <a:pt x="19335" y="0"/>
                </a:lnTo>
                <a:lnTo>
                  <a:pt x="14471" y="1969"/>
                </a:lnTo>
                <a:lnTo>
                  <a:pt x="9616" y="5360"/>
                </a:lnTo>
                <a:lnTo>
                  <a:pt x="7178" y="8190"/>
                </a:lnTo>
                <a:lnTo>
                  <a:pt x="7178" y="2246"/>
                </a:lnTo>
                <a:lnTo>
                  <a:pt x="5843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66" y="48718"/>
                </a:lnTo>
                <a:lnTo>
                  <a:pt x="7960" y="47167"/>
                </a:lnTo>
                <a:lnTo>
                  <a:pt x="7960" y="15772"/>
                </a:lnTo>
                <a:lnTo>
                  <a:pt x="10126" y="12952"/>
                </a:lnTo>
                <a:lnTo>
                  <a:pt x="14206" y="9334"/>
                </a:lnTo>
                <a:lnTo>
                  <a:pt x="18183" y="7138"/>
                </a:lnTo>
                <a:lnTo>
                  <a:pt x="21722" y="7138"/>
                </a:lnTo>
                <a:lnTo>
                  <a:pt x="25408" y="8636"/>
                </a:lnTo>
                <a:lnTo>
                  <a:pt x="27842" y="11761"/>
                </a:lnTo>
                <a:lnTo>
                  <a:pt x="28785" y="14669"/>
                </a:lnTo>
                <a:lnTo>
                  <a:pt x="29376" y="18313"/>
                </a:lnTo>
                <a:lnTo>
                  <a:pt x="29376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448841" y="4323193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5" y="47242"/>
                </a:moveTo>
                <a:lnTo>
                  <a:pt x="15595" y="19088"/>
                </a:lnTo>
                <a:lnTo>
                  <a:pt x="26711" y="19088"/>
                </a:lnTo>
                <a:lnTo>
                  <a:pt x="28159" y="17755"/>
                </a:lnTo>
                <a:lnTo>
                  <a:pt x="28303" y="15062"/>
                </a:lnTo>
                <a:lnTo>
                  <a:pt x="26711" y="12244"/>
                </a:lnTo>
                <a:lnTo>
                  <a:pt x="15595" y="12244"/>
                </a:lnTo>
                <a:lnTo>
                  <a:pt x="15595" y="1562"/>
                </a:lnTo>
                <a:lnTo>
                  <a:pt x="13060" y="0"/>
                </a:lnTo>
                <a:lnTo>
                  <a:pt x="10195" y="0"/>
                </a:lnTo>
                <a:lnTo>
                  <a:pt x="7650" y="1562"/>
                </a:lnTo>
                <a:lnTo>
                  <a:pt x="7650" y="12244"/>
                </a:lnTo>
                <a:lnTo>
                  <a:pt x="1642" y="12244"/>
                </a:lnTo>
                <a:lnTo>
                  <a:pt x="439" y="13028"/>
                </a:lnTo>
                <a:lnTo>
                  <a:pt x="0" y="15695"/>
                </a:lnTo>
                <a:lnTo>
                  <a:pt x="1587" y="19088"/>
                </a:lnTo>
                <a:lnTo>
                  <a:pt x="7650" y="19088"/>
                </a:lnTo>
                <a:lnTo>
                  <a:pt x="7650" y="47941"/>
                </a:lnTo>
                <a:lnTo>
                  <a:pt x="7884" y="50191"/>
                </a:lnTo>
                <a:lnTo>
                  <a:pt x="8813" y="54025"/>
                </a:lnTo>
                <a:lnTo>
                  <a:pt x="11617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5" y="60415"/>
                </a:lnTo>
                <a:lnTo>
                  <a:pt x="25279" y="59893"/>
                </a:lnTo>
                <a:lnTo>
                  <a:pt x="27983" y="58050"/>
                </a:lnTo>
                <a:lnTo>
                  <a:pt x="28303" y="55181"/>
                </a:lnTo>
                <a:lnTo>
                  <a:pt x="26943" y="52132"/>
                </a:lnTo>
                <a:lnTo>
                  <a:pt x="24213" y="53160"/>
                </a:lnTo>
                <a:lnTo>
                  <a:pt x="21654" y="53531"/>
                </a:lnTo>
                <a:lnTo>
                  <a:pt x="16916" y="51167"/>
                </a:lnTo>
                <a:lnTo>
                  <a:pt x="15595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490156" y="4334497"/>
            <a:ext cx="43314" cy="49352"/>
          </a:xfrm>
          <a:custGeom>
            <a:avLst/>
            <a:gdLst/>
            <a:ahLst/>
            <a:cxnLst/>
            <a:rect l="l" t="t" r="r" b="b"/>
            <a:pathLst>
              <a:path w="43314" h="49352">
                <a:moveTo>
                  <a:pt x="8496" y="19634"/>
                </a:moveTo>
                <a:lnTo>
                  <a:pt x="9561" y="15303"/>
                </a:lnTo>
                <a:lnTo>
                  <a:pt x="11473" y="11851"/>
                </a:lnTo>
                <a:lnTo>
                  <a:pt x="13982" y="9057"/>
                </a:lnTo>
                <a:lnTo>
                  <a:pt x="17383" y="7315"/>
                </a:lnTo>
                <a:lnTo>
                  <a:pt x="21765" y="6883"/>
                </a:lnTo>
                <a:lnTo>
                  <a:pt x="24328" y="6883"/>
                </a:lnTo>
                <a:lnTo>
                  <a:pt x="26470" y="7354"/>
                </a:lnTo>
                <a:lnTo>
                  <a:pt x="29897" y="9248"/>
                </a:lnTo>
                <a:lnTo>
                  <a:pt x="32270" y="12181"/>
                </a:lnTo>
                <a:lnTo>
                  <a:pt x="33987" y="15699"/>
                </a:lnTo>
                <a:lnTo>
                  <a:pt x="34858" y="20030"/>
                </a:lnTo>
                <a:lnTo>
                  <a:pt x="35074" y="24753"/>
                </a:lnTo>
                <a:lnTo>
                  <a:pt x="35074" y="27345"/>
                </a:lnTo>
                <a:lnTo>
                  <a:pt x="34818" y="29731"/>
                </a:lnTo>
                <a:lnTo>
                  <a:pt x="33793" y="34048"/>
                </a:lnTo>
                <a:lnTo>
                  <a:pt x="31870" y="37490"/>
                </a:lnTo>
                <a:lnTo>
                  <a:pt x="29361" y="40272"/>
                </a:lnTo>
                <a:lnTo>
                  <a:pt x="25930" y="41986"/>
                </a:lnTo>
                <a:lnTo>
                  <a:pt x="21570" y="42433"/>
                </a:lnTo>
                <a:lnTo>
                  <a:pt x="19014" y="42433"/>
                </a:lnTo>
                <a:lnTo>
                  <a:pt x="16894" y="41950"/>
                </a:lnTo>
                <a:lnTo>
                  <a:pt x="13456" y="40057"/>
                </a:lnTo>
                <a:lnTo>
                  <a:pt x="11065" y="37162"/>
                </a:lnTo>
                <a:lnTo>
                  <a:pt x="9316" y="33656"/>
                </a:lnTo>
                <a:lnTo>
                  <a:pt x="11861" y="47729"/>
                </a:lnTo>
                <a:lnTo>
                  <a:pt x="14507" y="48820"/>
                </a:lnTo>
                <a:lnTo>
                  <a:pt x="17603" y="49352"/>
                </a:lnTo>
                <a:lnTo>
                  <a:pt x="24828" y="49352"/>
                </a:lnTo>
                <a:lnTo>
                  <a:pt x="28046" y="48743"/>
                </a:lnTo>
                <a:lnTo>
                  <a:pt x="30811" y="47497"/>
                </a:lnTo>
                <a:lnTo>
                  <a:pt x="33595" y="46241"/>
                </a:lnTo>
                <a:lnTo>
                  <a:pt x="35895" y="44513"/>
                </a:lnTo>
                <a:lnTo>
                  <a:pt x="39592" y="40043"/>
                </a:lnTo>
                <a:lnTo>
                  <a:pt x="40979" y="37390"/>
                </a:lnTo>
                <a:lnTo>
                  <a:pt x="41917" y="34315"/>
                </a:lnTo>
                <a:lnTo>
                  <a:pt x="42851" y="31244"/>
                </a:lnTo>
                <a:lnTo>
                  <a:pt x="43314" y="27863"/>
                </a:lnTo>
                <a:lnTo>
                  <a:pt x="43314" y="20448"/>
                </a:lnTo>
                <a:lnTo>
                  <a:pt x="42872" y="17071"/>
                </a:lnTo>
                <a:lnTo>
                  <a:pt x="41982" y="14072"/>
                </a:lnTo>
                <a:lnTo>
                  <a:pt x="41101" y="11076"/>
                </a:lnTo>
                <a:lnTo>
                  <a:pt x="39780" y="8535"/>
                </a:lnTo>
                <a:lnTo>
                  <a:pt x="38016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4" y="0"/>
                </a:lnTo>
                <a:lnTo>
                  <a:pt x="18399" y="0"/>
                </a:lnTo>
                <a:lnTo>
                  <a:pt x="15170" y="612"/>
                </a:lnTo>
                <a:lnTo>
                  <a:pt x="12412" y="1842"/>
                </a:lnTo>
                <a:lnTo>
                  <a:pt x="9658" y="3074"/>
                </a:lnTo>
                <a:lnTo>
                  <a:pt x="8496" y="19634"/>
                </a:lnTo>
                <a:close/>
              </a:path>
              <a:path w="43314" h="49352">
                <a:moveTo>
                  <a:pt x="431" y="32298"/>
                </a:moveTo>
                <a:lnTo>
                  <a:pt x="1299" y="35283"/>
                </a:lnTo>
                <a:lnTo>
                  <a:pt x="2166" y="38279"/>
                </a:lnTo>
                <a:lnTo>
                  <a:pt x="3477" y="40831"/>
                </a:lnTo>
                <a:lnTo>
                  <a:pt x="5241" y="42925"/>
                </a:lnTo>
                <a:lnTo>
                  <a:pt x="9215" y="46624"/>
                </a:lnTo>
                <a:lnTo>
                  <a:pt x="11861" y="47729"/>
                </a:lnTo>
                <a:lnTo>
                  <a:pt x="9316" y="33656"/>
                </a:lnTo>
                <a:lnTo>
                  <a:pt x="8445" y="29325"/>
                </a:lnTo>
                <a:lnTo>
                  <a:pt x="8229" y="24551"/>
                </a:lnTo>
                <a:lnTo>
                  <a:pt x="8229" y="21996"/>
                </a:lnTo>
                <a:lnTo>
                  <a:pt x="8496" y="19634"/>
                </a:lnTo>
                <a:lnTo>
                  <a:pt x="9658" y="3074"/>
                </a:lnTo>
                <a:lnTo>
                  <a:pt x="7346" y="4813"/>
                </a:lnTo>
                <a:lnTo>
                  <a:pt x="3671" y="9259"/>
                </a:lnTo>
                <a:lnTo>
                  <a:pt x="2274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31" y="322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574726" y="4334489"/>
            <a:ext cx="24728" cy="49363"/>
          </a:xfrm>
          <a:custGeom>
            <a:avLst/>
            <a:gdLst/>
            <a:ahLst/>
            <a:cxnLst/>
            <a:rect l="l" t="t" r="r" b="b"/>
            <a:pathLst>
              <a:path w="24728" h="49363">
                <a:moveTo>
                  <a:pt x="20275" y="42379"/>
                </a:moveTo>
                <a:lnTo>
                  <a:pt x="16258" y="42927"/>
                </a:lnTo>
                <a:lnTo>
                  <a:pt x="17614" y="49363"/>
                </a:lnTo>
                <a:lnTo>
                  <a:pt x="20077" y="48794"/>
                </a:lnTo>
                <a:lnTo>
                  <a:pt x="24728" y="46469"/>
                </a:lnTo>
                <a:lnTo>
                  <a:pt x="23850" y="40194"/>
                </a:lnTo>
                <a:lnTo>
                  <a:pt x="20275" y="42379"/>
                </a:lnTo>
                <a:close/>
              </a:path>
              <a:path w="24728" h="49363">
                <a:moveTo>
                  <a:pt x="30139" y="48578"/>
                </a:moveTo>
                <a:lnTo>
                  <a:pt x="33016" y="48715"/>
                </a:lnTo>
                <a:lnTo>
                  <a:pt x="35565" y="47218"/>
                </a:lnTo>
                <a:lnTo>
                  <a:pt x="35565" y="14133"/>
                </a:lnTo>
                <a:lnTo>
                  <a:pt x="35259" y="11682"/>
                </a:lnTo>
                <a:lnTo>
                  <a:pt x="34048" y="7491"/>
                </a:lnTo>
                <a:lnTo>
                  <a:pt x="31709" y="4316"/>
                </a:lnTo>
                <a:lnTo>
                  <a:pt x="28599" y="1828"/>
                </a:lnTo>
                <a:lnTo>
                  <a:pt x="24239" y="367"/>
                </a:lnTo>
                <a:lnTo>
                  <a:pt x="21596" y="0"/>
                </a:lnTo>
                <a:lnTo>
                  <a:pt x="18472" y="0"/>
                </a:lnTo>
                <a:lnTo>
                  <a:pt x="15170" y="166"/>
                </a:lnTo>
                <a:lnTo>
                  <a:pt x="11887" y="800"/>
                </a:lnTo>
                <a:lnTo>
                  <a:pt x="9000" y="1677"/>
                </a:lnTo>
                <a:lnTo>
                  <a:pt x="5350" y="3265"/>
                </a:lnTo>
                <a:lnTo>
                  <a:pt x="2397" y="5688"/>
                </a:lnTo>
                <a:lnTo>
                  <a:pt x="2117" y="8637"/>
                </a:lnTo>
                <a:lnTo>
                  <a:pt x="4673" y="11099"/>
                </a:lnTo>
                <a:lnTo>
                  <a:pt x="7222" y="9587"/>
                </a:lnTo>
                <a:lnTo>
                  <a:pt x="10933" y="7899"/>
                </a:lnTo>
                <a:lnTo>
                  <a:pt x="14039" y="6934"/>
                </a:lnTo>
                <a:lnTo>
                  <a:pt x="17752" y="6692"/>
                </a:lnTo>
                <a:lnTo>
                  <a:pt x="21132" y="6908"/>
                </a:lnTo>
                <a:lnTo>
                  <a:pt x="24641" y="8470"/>
                </a:lnTo>
                <a:lnTo>
                  <a:pt x="26788" y="11355"/>
                </a:lnTo>
                <a:lnTo>
                  <a:pt x="27486" y="14022"/>
                </a:lnTo>
                <a:lnTo>
                  <a:pt x="27669" y="17273"/>
                </a:lnTo>
                <a:lnTo>
                  <a:pt x="27669" y="20765"/>
                </a:lnTo>
                <a:lnTo>
                  <a:pt x="18327" y="20765"/>
                </a:lnTo>
                <a:lnTo>
                  <a:pt x="15303" y="21082"/>
                </a:lnTo>
                <a:lnTo>
                  <a:pt x="12607" y="21690"/>
                </a:lnTo>
                <a:lnTo>
                  <a:pt x="9914" y="22302"/>
                </a:lnTo>
                <a:lnTo>
                  <a:pt x="5778" y="24458"/>
                </a:lnTo>
                <a:lnTo>
                  <a:pt x="2484" y="27241"/>
                </a:lnTo>
                <a:lnTo>
                  <a:pt x="490" y="30975"/>
                </a:lnTo>
                <a:lnTo>
                  <a:pt x="0" y="35702"/>
                </a:lnTo>
                <a:lnTo>
                  <a:pt x="367" y="39787"/>
                </a:lnTo>
                <a:lnTo>
                  <a:pt x="1811" y="43178"/>
                </a:lnTo>
                <a:lnTo>
                  <a:pt x="4110" y="45784"/>
                </a:lnTo>
                <a:lnTo>
                  <a:pt x="6987" y="47829"/>
                </a:lnTo>
                <a:lnTo>
                  <a:pt x="10674" y="49071"/>
                </a:lnTo>
                <a:lnTo>
                  <a:pt x="15019" y="49363"/>
                </a:lnTo>
                <a:lnTo>
                  <a:pt x="17614" y="49363"/>
                </a:lnTo>
                <a:lnTo>
                  <a:pt x="16258" y="42927"/>
                </a:lnTo>
                <a:lnTo>
                  <a:pt x="13688" y="42927"/>
                </a:lnTo>
                <a:lnTo>
                  <a:pt x="11692" y="42254"/>
                </a:lnTo>
                <a:lnTo>
                  <a:pt x="8849" y="39485"/>
                </a:lnTo>
                <a:lnTo>
                  <a:pt x="8129" y="35294"/>
                </a:lnTo>
                <a:lnTo>
                  <a:pt x="8384" y="32727"/>
                </a:lnTo>
                <a:lnTo>
                  <a:pt x="10148" y="29729"/>
                </a:lnTo>
                <a:lnTo>
                  <a:pt x="13601" y="27659"/>
                </a:lnTo>
                <a:lnTo>
                  <a:pt x="16812" y="26910"/>
                </a:lnTo>
                <a:lnTo>
                  <a:pt x="20883" y="26709"/>
                </a:lnTo>
                <a:lnTo>
                  <a:pt x="27669" y="26709"/>
                </a:lnTo>
                <a:lnTo>
                  <a:pt x="27669" y="36245"/>
                </a:lnTo>
                <a:lnTo>
                  <a:pt x="23850" y="40194"/>
                </a:lnTo>
                <a:lnTo>
                  <a:pt x="24728" y="46469"/>
                </a:lnTo>
                <a:lnTo>
                  <a:pt x="28735" y="42735"/>
                </a:lnTo>
                <a:lnTo>
                  <a:pt x="28735" y="47218"/>
                </a:lnTo>
                <a:lnTo>
                  <a:pt x="30139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654391" y="4334493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2040" y="8255"/>
                </a:moveTo>
                <a:lnTo>
                  <a:pt x="1055" y="11559"/>
                </a:lnTo>
                <a:lnTo>
                  <a:pt x="1055" y="15318"/>
                </a:lnTo>
                <a:lnTo>
                  <a:pt x="1995" y="18468"/>
                </a:lnTo>
                <a:lnTo>
                  <a:pt x="4467" y="22161"/>
                </a:lnTo>
                <a:lnTo>
                  <a:pt x="7956" y="24778"/>
                </a:lnTo>
                <a:lnTo>
                  <a:pt x="10591" y="26150"/>
                </a:lnTo>
                <a:lnTo>
                  <a:pt x="13315" y="27266"/>
                </a:lnTo>
                <a:lnTo>
                  <a:pt x="15927" y="28320"/>
                </a:lnTo>
                <a:lnTo>
                  <a:pt x="19390" y="30100"/>
                </a:lnTo>
                <a:lnTo>
                  <a:pt x="22489" y="33263"/>
                </a:lnTo>
                <a:lnTo>
                  <a:pt x="22806" y="36817"/>
                </a:lnTo>
                <a:lnTo>
                  <a:pt x="21107" y="40424"/>
                </a:lnTo>
                <a:lnTo>
                  <a:pt x="18558" y="42037"/>
                </a:lnTo>
                <a:lnTo>
                  <a:pt x="15156" y="42774"/>
                </a:lnTo>
                <a:lnTo>
                  <a:pt x="12020" y="42774"/>
                </a:lnTo>
                <a:lnTo>
                  <a:pt x="9036" y="42101"/>
                </a:lnTo>
                <a:lnTo>
                  <a:pt x="5447" y="40629"/>
                </a:lnTo>
                <a:lnTo>
                  <a:pt x="2901" y="39154"/>
                </a:lnTo>
                <a:lnTo>
                  <a:pt x="97" y="40284"/>
                </a:lnTo>
                <a:lnTo>
                  <a:pt x="0" y="42915"/>
                </a:lnTo>
                <a:lnTo>
                  <a:pt x="1361" y="46065"/>
                </a:lnTo>
                <a:lnTo>
                  <a:pt x="4395" y="47664"/>
                </a:lnTo>
                <a:lnTo>
                  <a:pt x="7870" y="48743"/>
                </a:lnTo>
                <a:lnTo>
                  <a:pt x="10648" y="49240"/>
                </a:lnTo>
                <a:lnTo>
                  <a:pt x="13662" y="49367"/>
                </a:lnTo>
                <a:lnTo>
                  <a:pt x="18460" y="49049"/>
                </a:lnTo>
                <a:lnTo>
                  <a:pt x="22636" y="47790"/>
                </a:lnTo>
                <a:lnTo>
                  <a:pt x="25930" y="45633"/>
                </a:lnTo>
                <a:lnTo>
                  <a:pt x="28613" y="42876"/>
                </a:lnTo>
                <a:lnTo>
                  <a:pt x="30239" y="39283"/>
                </a:lnTo>
                <a:lnTo>
                  <a:pt x="30657" y="34937"/>
                </a:lnTo>
                <a:lnTo>
                  <a:pt x="30657" y="33022"/>
                </a:lnTo>
                <a:lnTo>
                  <a:pt x="29710" y="29949"/>
                </a:lnTo>
                <a:lnTo>
                  <a:pt x="28267" y="27345"/>
                </a:lnTo>
                <a:lnTo>
                  <a:pt x="25024" y="24512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5" y="20805"/>
                </a:lnTo>
                <a:lnTo>
                  <a:pt x="13147" y="19141"/>
                </a:lnTo>
                <a:lnTo>
                  <a:pt x="9622" y="16156"/>
                </a:lnTo>
                <a:lnTo>
                  <a:pt x="8655" y="12877"/>
                </a:lnTo>
                <a:lnTo>
                  <a:pt x="9500" y="9489"/>
                </a:lnTo>
                <a:lnTo>
                  <a:pt x="12157" y="7178"/>
                </a:lnTo>
                <a:lnTo>
                  <a:pt x="15401" y="6390"/>
                </a:lnTo>
                <a:lnTo>
                  <a:pt x="18241" y="6390"/>
                </a:lnTo>
                <a:lnTo>
                  <a:pt x="21924" y="7305"/>
                </a:lnTo>
                <a:lnTo>
                  <a:pt x="25377" y="8917"/>
                </a:lnTo>
                <a:lnTo>
                  <a:pt x="28364" y="8064"/>
                </a:lnTo>
                <a:lnTo>
                  <a:pt x="28364" y="5234"/>
                </a:lnTo>
                <a:lnTo>
                  <a:pt x="26466" y="2376"/>
                </a:lnTo>
                <a:lnTo>
                  <a:pt x="23432" y="1043"/>
                </a:lnTo>
                <a:lnTo>
                  <a:pt x="20297" y="292"/>
                </a:lnTo>
                <a:lnTo>
                  <a:pt x="16833" y="0"/>
                </a:lnTo>
                <a:lnTo>
                  <a:pt x="14198" y="0"/>
                </a:lnTo>
                <a:lnTo>
                  <a:pt x="9940" y="1094"/>
                </a:lnTo>
                <a:lnTo>
                  <a:pt x="6314" y="2807"/>
                </a:lnTo>
                <a:lnTo>
                  <a:pt x="3682" y="5234"/>
                </a:lnTo>
                <a:lnTo>
                  <a:pt x="2040" y="82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698984" y="4334489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85" y="42379"/>
                </a:moveTo>
                <a:lnTo>
                  <a:pt x="16268" y="42927"/>
                </a:lnTo>
                <a:lnTo>
                  <a:pt x="17628" y="49363"/>
                </a:lnTo>
                <a:lnTo>
                  <a:pt x="20077" y="48794"/>
                </a:lnTo>
                <a:lnTo>
                  <a:pt x="24731" y="46469"/>
                </a:lnTo>
                <a:lnTo>
                  <a:pt x="23860" y="40194"/>
                </a:lnTo>
                <a:lnTo>
                  <a:pt x="20285" y="42379"/>
                </a:lnTo>
                <a:close/>
              </a:path>
              <a:path w="24731" h="49363">
                <a:moveTo>
                  <a:pt x="30153" y="48578"/>
                </a:moveTo>
                <a:lnTo>
                  <a:pt x="33030" y="48715"/>
                </a:lnTo>
                <a:lnTo>
                  <a:pt x="35575" y="47218"/>
                </a:lnTo>
                <a:lnTo>
                  <a:pt x="35575" y="14133"/>
                </a:lnTo>
                <a:lnTo>
                  <a:pt x="35257" y="11682"/>
                </a:lnTo>
                <a:lnTo>
                  <a:pt x="34044" y="7491"/>
                </a:lnTo>
                <a:lnTo>
                  <a:pt x="31719" y="4316"/>
                </a:lnTo>
                <a:lnTo>
                  <a:pt x="28609" y="1828"/>
                </a:lnTo>
                <a:lnTo>
                  <a:pt x="24253" y="367"/>
                </a:lnTo>
                <a:lnTo>
                  <a:pt x="21596" y="0"/>
                </a:lnTo>
                <a:lnTo>
                  <a:pt x="18486" y="0"/>
                </a:lnTo>
                <a:lnTo>
                  <a:pt x="15170" y="166"/>
                </a:lnTo>
                <a:lnTo>
                  <a:pt x="11901" y="800"/>
                </a:lnTo>
                <a:lnTo>
                  <a:pt x="9010" y="1677"/>
                </a:lnTo>
                <a:lnTo>
                  <a:pt x="5349" y="3265"/>
                </a:lnTo>
                <a:lnTo>
                  <a:pt x="2411" y="5688"/>
                </a:lnTo>
                <a:lnTo>
                  <a:pt x="2117" y="8637"/>
                </a:lnTo>
                <a:lnTo>
                  <a:pt x="4676" y="11099"/>
                </a:lnTo>
                <a:lnTo>
                  <a:pt x="7236" y="9587"/>
                </a:lnTo>
                <a:lnTo>
                  <a:pt x="10947" y="7899"/>
                </a:lnTo>
                <a:lnTo>
                  <a:pt x="14053" y="6934"/>
                </a:lnTo>
                <a:lnTo>
                  <a:pt x="17762" y="6692"/>
                </a:lnTo>
                <a:lnTo>
                  <a:pt x="21131" y="6908"/>
                </a:lnTo>
                <a:lnTo>
                  <a:pt x="24655" y="8470"/>
                </a:lnTo>
                <a:lnTo>
                  <a:pt x="26798" y="11355"/>
                </a:lnTo>
                <a:lnTo>
                  <a:pt x="27496" y="14022"/>
                </a:lnTo>
                <a:lnTo>
                  <a:pt x="27679" y="17273"/>
                </a:lnTo>
                <a:lnTo>
                  <a:pt x="27679" y="20765"/>
                </a:lnTo>
                <a:lnTo>
                  <a:pt x="18338" y="20765"/>
                </a:lnTo>
                <a:lnTo>
                  <a:pt x="15299" y="21082"/>
                </a:lnTo>
                <a:lnTo>
                  <a:pt x="12621" y="21690"/>
                </a:lnTo>
                <a:lnTo>
                  <a:pt x="9928" y="22302"/>
                </a:lnTo>
                <a:lnTo>
                  <a:pt x="5777" y="24458"/>
                </a:lnTo>
                <a:lnTo>
                  <a:pt x="2484" y="27241"/>
                </a:lnTo>
                <a:lnTo>
                  <a:pt x="500" y="30975"/>
                </a:lnTo>
                <a:lnTo>
                  <a:pt x="0" y="35702"/>
                </a:lnTo>
                <a:lnTo>
                  <a:pt x="378" y="39787"/>
                </a:lnTo>
                <a:lnTo>
                  <a:pt x="1811" y="43178"/>
                </a:lnTo>
                <a:lnTo>
                  <a:pt x="4110" y="45784"/>
                </a:lnTo>
                <a:lnTo>
                  <a:pt x="7001" y="47829"/>
                </a:lnTo>
                <a:lnTo>
                  <a:pt x="10674" y="49071"/>
                </a:lnTo>
                <a:lnTo>
                  <a:pt x="15019" y="49363"/>
                </a:lnTo>
                <a:lnTo>
                  <a:pt x="17628" y="49363"/>
                </a:lnTo>
                <a:lnTo>
                  <a:pt x="16268" y="42927"/>
                </a:lnTo>
                <a:lnTo>
                  <a:pt x="13698" y="42927"/>
                </a:lnTo>
                <a:lnTo>
                  <a:pt x="11703" y="42254"/>
                </a:lnTo>
                <a:lnTo>
                  <a:pt x="8848" y="39485"/>
                </a:lnTo>
                <a:lnTo>
                  <a:pt x="8143" y="35294"/>
                </a:lnTo>
                <a:lnTo>
                  <a:pt x="8384" y="32727"/>
                </a:lnTo>
                <a:lnTo>
                  <a:pt x="10162" y="29729"/>
                </a:lnTo>
                <a:lnTo>
                  <a:pt x="13615" y="27659"/>
                </a:lnTo>
                <a:lnTo>
                  <a:pt x="16808" y="26910"/>
                </a:lnTo>
                <a:lnTo>
                  <a:pt x="20883" y="26709"/>
                </a:lnTo>
                <a:lnTo>
                  <a:pt x="27679" y="26709"/>
                </a:lnTo>
                <a:lnTo>
                  <a:pt x="27679" y="36245"/>
                </a:lnTo>
                <a:lnTo>
                  <a:pt x="23860" y="40194"/>
                </a:lnTo>
                <a:lnTo>
                  <a:pt x="24731" y="46469"/>
                </a:lnTo>
                <a:lnTo>
                  <a:pt x="28731" y="42735"/>
                </a:lnTo>
                <a:lnTo>
                  <a:pt x="28731" y="47218"/>
                </a:lnTo>
                <a:lnTo>
                  <a:pt x="30153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748981" y="4313026"/>
            <a:ext cx="29311" cy="70142"/>
          </a:xfrm>
          <a:custGeom>
            <a:avLst/>
            <a:gdLst/>
            <a:ahLst/>
            <a:cxnLst/>
            <a:rect l="l" t="t" r="r" b="b"/>
            <a:pathLst>
              <a:path w="29311" h="70142">
                <a:moveTo>
                  <a:pt x="15646" y="68630"/>
                </a:moveTo>
                <a:lnTo>
                  <a:pt x="15646" y="29260"/>
                </a:lnTo>
                <a:lnTo>
                  <a:pt x="25319" y="29260"/>
                </a:lnTo>
                <a:lnTo>
                  <a:pt x="26762" y="27914"/>
                </a:lnTo>
                <a:lnTo>
                  <a:pt x="26907" y="25222"/>
                </a:lnTo>
                <a:lnTo>
                  <a:pt x="25319" y="22418"/>
                </a:lnTo>
                <a:lnTo>
                  <a:pt x="15646" y="22418"/>
                </a:lnTo>
                <a:lnTo>
                  <a:pt x="15646" y="15584"/>
                </a:lnTo>
                <a:lnTo>
                  <a:pt x="15977" y="12599"/>
                </a:lnTo>
                <a:lnTo>
                  <a:pt x="17090" y="9310"/>
                </a:lnTo>
                <a:lnTo>
                  <a:pt x="19944" y="7048"/>
                </a:lnTo>
                <a:lnTo>
                  <a:pt x="23004" y="6832"/>
                </a:lnTo>
                <a:lnTo>
                  <a:pt x="26136" y="7570"/>
                </a:lnTo>
                <a:lnTo>
                  <a:pt x="28930" y="7927"/>
                </a:lnTo>
                <a:lnTo>
                  <a:pt x="29311" y="5245"/>
                </a:lnTo>
                <a:lnTo>
                  <a:pt x="29286" y="4065"/>
                </a:lnTo>
                <a:lnTo>
                  <a:pt x="27926" y="1285"/>
                </a:lnTo>
                <a:lnTo>
                  <a:pt x="24886" y="320"/>
                </a:lnTo>
                <a:lnTo>
                  <a:pt x="21607" y="0"/>
                </a:lnTo>
                <a:lnTo>
                  <a:pt x="17176" y="345"/>
                </a:lnTo>
                <a:lnTo>
                  <a:pt x="13688" y="1717"/>
                </a:lnTo>
                <a:lnTo>
                  <a:pt x="11080" y="4190"/>
                </a:lnTo>
                <a:lnTo>
                  <a:pt x="9072" y="7470"/>
                </a:lnTo>
                <a:lnTo>
                  <a:pt x="7946" y="11951"/>
                </a:lnTo>
                <a:lnTo>
                  <a:pt x="7650" y="14645"/>
                </a:lnTo>
                <a:lnTo>
                  <a:pt x="7650" y="22418"/>
                </a:lnTo>
                <a:lnTo>
                  <a:pt x="1545" y="22418"/>
                </a:lnTo>
                <a:lnTo>
                  <a:pt x="389" y="23191"/>
                </a:lnTo>
                <a:lnTo>
                  <a:pt x="0" y="25858"/>
                </a:lnTo>
                <a:lnTo>
                  <a:pt x="1545" y="29260"/>
                </a:lnTo>
                <a:lnTo>
                  <a:pt x="7650" y="29260"/>
                </a:lnTo>
                <a:lnTo>
                  <a:pt x="7650" y="68911"/>
                </a:lnTo>
                <a:lnTo>
                  <a:pt x="10234" y="70142"/>
                </a:lnTo>
                <a:lnTo>
                  <a:pt x="13064" y="70142"/>
                </a:lnTo>
                <a:lnTo>
                  <a:pt x="15646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787177" y="4334489"/>
            <a:ext cx="39852" cy="49367"/>
          </a:xfrm>
          <a:custGeom>
            <a:avLst/>
            <a:gdLst/>
            <a:ahLst/>
            <a:cxnLst/>
            <a:rect l="l" t="t" r="r" b="b"/>
            <a:pathLst>
              <a:path w="39852" h="49367">
                <a:moveTo>
                  <a:pt x="8301" y="18479"/>
                </a:moveTo>
                <a:lnTo>
                  <a:pt x="9157" y="15052"/>
                </a:lnTo>
                <a:lnTo>
                  <a:pt x="10483" y="11902"/>
                </a:lnTo>
                <a:lnTo>
                  <a:pt x="13727" y="8359"/>
                </a:lnTo>
                <a:lnTo>
                  <a:pt x="16700" y="6833"/>
                </a:lnTo>
                <a:lnTo>
                  <a:pt x="20401" y="6441"/>
                </a:lnTo>
                <a:lnTo>
                  <a:pt x="24231" y="6441"/>
                </a:lnTo>
                <a:lnTo>
                  <a:pt x="27118" y="7672"/>
                </a:lnTo>
                <a:lnTo>
                  <a:pt x="31036" y="12600"/>
                </a:lnTo>
                <a:lnTo>
                  <a:pt x="31968" y="15991"/>
                </a:lnTo>
                <a:lnTo>
                  <a:pt x="31870" y="20322"/>
                </a:lnTo>
                <a:lnTo>
                  <a:pt x="36756" y="26366"/>
                </a:lnTo>
                <a:lnTo>
                  <a:pt x="38912" y="25542"/>
                </a:lnTo>
                <a:lnTo>
                  <a:pt x="39852" y="22759"/>
                </a:lnTo>
                <a:lnTo>
                  <a:pt x="39852" y="18338"/>
                </a:lnTo>
                <a:lnTo>
                  <a:pt x="39499" y="15585"/>
                </a:lnTo>
                <a:lnTo>
                  <a:pt x="38761" y="13007"/>
                </a:lnTo>
                <a:lnTo>
                  <a:pt x="38055" y="10429"/>
                </a:lnTo>
                <a:lnTo>
                  <a:pt x="35384" y="6275"/>
                </a:lnTo>
                <a:lnTo>
                  <a:pt x="31870" y="2833"/>
                </a:lnTo>
                <a:lnTo>
                  <a:pt x="27094" y="558"/>
                </a:lnTo>
                <a:lnTo>
                  <a:pt x="24192" y="0"/>
                </a:lnTo>
                <a:lnTo>
                  <a:pt x="17622" y="0"/>
                </a:lnTo>
                <a:lnTo>
                  <a:pt x="14752" y="572"/>
                </a:lnTo>
                <a:lnTo>
                  <a:pt x="12185" y="1728"/>
                </a:lnTo>
                <a:lnTo>
                  <a:pt x="9626" y="2872"/>
                </a:lnTo>
                <a:lnTo>
                  <a:pt x="7434" y="4522"/>
                </a:lnTo>
                <a:lnTo>
                  <a:pt x="8301" y="18479"/>
                </a:lnTo>
                <a:close/>
              </a:path>
              <a:path w="39852" h="49367">
                <a:moveTo>
                  <a:pt x="8229" y="20322"/>
                </a:moveTo>
                <a:lnTo>
                  <a:pt x="8301" y="18479"/>
                </a:lnTo>
                <a:lnTo>
                  <a:pt x="7434" y="4522"/>
                </a:lnTo>
                <a:lnTo>
                  <a:pt x="3798" y="8816"/>
                </a:lnTo>
                <a:lnTo>
                  <a:pt x="2411" y="11430"/>
                </a:lnTo>
                <a:lnTo>
                  <a:pt x="1457" y="14504"/>
                </a:lnTo>
                <a:lnTo>
                  <a:pt x="492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10" y="35600"/>
                </a:lnTo>
                <a:lnTo>
                  <a:pt x="2340" y="38646"/>
                </a:lnTo>
                <a:lnTo>
                  <a:pt x="3712" y="41212"/>
                </a:lnTo>
                <a:lnTo>
                  <a:pt x="5551" y="43233"/>
                </a:lnTo>
                <a:lnTo>
                  <a:pt x="9626" y="46800"/>
                </a:lnTo>
                <a:lnTo>
                  <a:pt x="12308" y="47829"/>
                </a:lnTo>
                <a:lnTo>
                  <a:pt x="14987" y="48859"/>
                </a:lnTo>
                <a:lnTo>
                  <a:pt x="18107" y="49367"/>
                </a:lnTo>
                <a:lnTo>
                  <a:pt x="23717" y="49367"/>
                </a:lnTo>
                <a:lnTo>
                  <a:pt x="27461" y="48896"/>
                </a:lnTo>
                <a:lnTo>
                  <a:pt x="30866" y="48221"/>
                </a:lnTo>
                <a:lnTo>
                  <a:pt x="34747" y="47030"/>
                </a:lnTo>
                <a:lnTo>
                  <a:pt x="37623" y="45123"/>
                </a:lnTo>
                <a:lnTo>
                  <a:pt x="38030" y="42484"/>
                </a:lnTo>
                <a:lnTo>
                  <a:pt x="37649" y="39752"/>
                </a:lnTo>
                <a:lnTo>
                  <a:pt x="35002" y="39817"/>
                </a:lnTo>
                <a:lnTo>
                  <a:pt x="32101" y="40982"/>
                </a:lnTo>
                <a:lnTo>
                  <a:pt x="29531" y="41810"/>
                </a:lnTo>
                <a:lnTo>
                  <a:pt x="26311" y="42509"/>
                </a:lnTo>
                <a:lnTo>
                  <a:pt x="22406" y="42685"/>
                </a:lnTo>
                <a:lnTo>
                  <a:pt x="19800" y="42685"/>
                </a:lnTo>
                <a:lnTo>
                  <a:pt x="17581" y="42293"/>
                </a:lnTo>
                <a:lnTo>
                  <a:pt x="13971" y="40767"/>
                </a:lnTo>
                <a:lnTo>
                  <a:pt x="11376" y="38239"/>
                </a:lnTo>
                <a:lnTo>
                  <a:pt x="9438" y="35092"/>
                </a:lnTo>
                <a:lnTo>
                  <a:pt x="8484" y="31104"/>
                </a:lnTo>
                <a:lnTo>
                  <a:pt x="8229" y="26366"/>
                </a:lnTo>
                <a:lnTo>
                  <a:pt x="36756" y="26366"/>
                </a:lnTo>
                <a:lnTo>
                  <a:pt x="31870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844554" y="4334497"/>
            <a:ext cx="25318" cy="48718"/>
          </a:xfrm>
          <a:custGeom>
            <a:avLst/>
            <a:gdLst/>
            <a:ahLst/>
            <a:cxnLst/>
            <a:rect l="l" t="t" r="r" b="b"/>
            <a:pathLst>
              <a:path w="25318" h="48718">
                <a:moveTo>
                  <a:pt x="2019" y="48618"/>
                </a:moveTo>
                <a:lnTo>
                  <a:pt x="4751" y="48718"/>
                </a:lnTo>
                <a:lnTo>
                  <a:pt x="7948" y="47170"/>
                </a:lnTo>
                <a:lnTo>
                  <a:pt x="7948" y="17614"/>
                </a:lnTo>
                <a:lnTo>
                  <a:pt x="9060" y="15786"/>
                </a:lnTo>
                <a:lnTo>
                  <a:pt x="11018" y="12966"/>
                </a:lnTo>
                <a:lnTo>
                  <a:pt x="13700" y="9932"/>
                </a:lnTo>
                <a:lnTo>
                  <a:pt x="16894" y="7952"/>
                </a:lnTo>
                <a:lnTo>
                  <a:pt x="19785" y="7851"/>
                </a:lnTo>
                <a:lnTo>
                  <a:pt x="22391" y="8561"/>
                </a:lnTo>
                <a:lnTo>
                  <a:pt x="25170" y="7927"/>
                </a:lnTo>
                <a:lnTo>
                  <a:pt x="25318" y="5184"/>
                </a:lnTo>
                <a:lnTo>
                  <a:pt x="25293" y="3355"/>
                </a:lnTo>
                <a:lnTo>
                  <a:pt x="23655" y="788"/>
                </a:lnTo>
                <a:lnTo>
                  <a:pt x="20962" y="129"/>
                </a:lnTo>
                <a:lnTo>
                  <a:pt x="18072" y="0"/>
                </a:lnTo>
                <a:lnTo>
                  <a:pt x="15328" y="622"/>
                </a:lnTo>
                <a:lnTo>
                  <a:pt x="12548" y="2364"/>
                </a:lnTo>
                <a:lnTo>
                  <a:pt x="9478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75" y="687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879204" y="4371781"/>
            <a:ext cx="15634" cy="25579"/>
          </a:xfrm>
          <a:custGeom>
            <a:avLst/>
            <a:gdLst/>
            <a:ahLst/>
            <a:cxnLst/>
            <a:rect l="l" t="t" r="r" b="b"/>
            <a:pathLst>
              <a:path w="15634" h="25579">
                <a:moveTo>
                  <a:pt x="15634" y="3989"/>
                </a:moveTo>
                <a:lnTo>
                  <a:pt x="15191" y="1310"/>
                </a:lnTo>
                <a:lnTo>
                  <a:pt x="12550" y="0"/>
                </a:lnTo>
                <a:lnTo>
                  <a:pt x="9526" y="0"/>
                </a:lnTo>
                <a:lnTo>
                  <a:pt x="6828" y="1310"/>
                </a:lnTo>
                <a:lnTo>
                  <a:pt x="6390" y="3989"/>
                </a:lnTo>
                <a:lnTo>
                  <a:pt x="6390" y="10389"/>
                </a:lnTo>
                <a:lnTo>
                  <a:pt x="0" y="24117"/>
                </a:lnTo>
                <a:lnTo>
                  <a:pt x="511" y="25477"/>
                </a:lnTo>
                <a:lnTo>
                  <a:pt x="3365" y="25579"/>
                </a:lnTo>
                <a:lnTo>
                  <a:pt x="6155" y="24221"/>
                </a:lnTo>
                <a:lnTo>
                  <a:pt x="12744" y="13921"/>
                </a:lnTo>
                <a:lnTo>
                  <a:pt x="13294" y="13093"/>
                </a:lnTo>
                <a:lnTo>
                  <a:pt x="14789" y="10058"/>
                </a:lnTo>
                <a:lnTo>
                  <a:pt x="15487" y="6847"/>
                </a:lnTo>
                <a:lnTo>
                  <a:pt x="15634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941887" y="4334493"/>
            <a:ext cx="64245" cy="48718"/>
          </a:xfrm>
          <a:custGeom>
            <a:avLst/>
            <a:gdLst/>
            <a:ahLst/>
            <a:cxnLst/>
            <a:rect l="l" t="t" r="r" b="b"/>
            <a:pathLst>
              <a:path w="64245" h="48718">
                <a:moveTo>
                  <a:pt x="31852" y="4179"/>
                </a:moveTo>
                <a:lnTo>
                  <a:pt x="28746" y="1689"/>
                </a:lnTo>
                <a:lnTo>
                  <a:pt x="26060" y="647"/>
                </a:lnTo>
                <a:lnTo>
                  <a:pt x="23025" y="0"/>
                </a:lnTo>
                <a:lnTo>
                  <a:pt x="18874" y="0"/>
                </a:lnTo>
                <a:lnTo>
                  <a:pt x="14273" y="1969"/>
                </a:lnTo>
                <a:lnTo>
                  <a:pt x="9608" y="5360"/>
                </a:lnTo>
                <a:lnTo>
                  <a:pt x="7171" y="8190"/>
                </a:lnTo>
                <a:lnTo>
                  <a:pt x="7171" y="2246"/>
                </a:lnTo>
                <a:lnTo>
                  <a:pt x="5835" y="824"/>
                </a:lnTo>
                <a:lnTo>
                  <a:pt x="2861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44" y="48718"/>
                </a:lnTo>
                <a:lnTo>
                  <a:pt x="7931" y="47167"/>
                </a:lnTo>
                <a:lnTo>
                  <a:pt x="7931" y="15772"/>
                </a:lnTo>
                <a:lnTo>
                  <a:pt x="10123" y="12952"/>
                </a:lnTo>
                <a:lnTo>
                  <a:pt x="12142" y="10807"/>
                </a:lnTo>
                <a:lnTo>
                  <a:pt x="15864" y="7862"/>
                </a:lnTo>
                <a:lnTo>
                  <a:pt x="19537" y="7138"/>
                </a:lnTo>
                <a:lnTo>
                  <a:pt x="22280" y="7440"/>
                </a:lnTo>
                <a:lnTo>
                  <a:pt x="25326" y="9500"/>
                </a:lnTo>
                <a:lnTo>
                  <a:pt x="27263" y="13107"/>
                </a:lnTo>
                <a:lnTo>
                  <a:pt x="27971" y="16229"/>
                </a:lnTo>
                <a:lnTo>
                  <a:pt x="28155" y="19875"/>
                </a:lnTo>
                <a:lnTo>
                  <a:pt x="28155" y="47433"/>
                </a:lnTo>
                <a:lnTo>
                  <a:pt x="30726" y="48679"/>
                </a:lnTo>
                <a:lnTo>
                  <a:pt x="33505" y="48679"/>
                </a:lnTo>
                <a:lnTo>
                  <a:pt x="36085" y="47167"/>
                </a:lnTo>
                <a:lnTo>
                  <a:pt x="36085" y="15772"/>
                </a:lnTo>
                <a:lnTo>
                  <a:pt x="38304" y="12952"/>
                </a:lnTo>
                <a:lnTo>
                  <a:pt x="40337" y="10807"/>
                </a:lnTo>
                <a:lnTo>
                  <a:pt x="44020" y="7862"/>
                </a:lnTo>
                <a:lnTo>
                  <a:pt x="47682" y="7138"/>
                </a:lnTo>
                <a:lnTo>
                  <a:pt x="50446" y="7440"/>
                </a:lnTo>
                <a:lnTo>
                  <a:pt x="53524" y="9500"/>
                </a:lnTo>
                <a:lnTo>
                  <a:pt x="55446" y="13107"/>
                </a:lnTo>
                <a:lnTo>
                  <a:pt x="56094" y="16229"/>
                </a:lnTo>
                <a:lnTo>
                  <a:pt x="56253" y="19875"/>
                </a:lnTo>
                <a:lnTo>
                  <a:pt x="56253" y="47167"/>
                </a:lnTo>
                <a:lnTo>
                  <a:pt x="58334" y="48614"/>
                </a:lnTo>
                <a:lnTo>
                  <a:pt x="61062" y="48718"/>
                </a:lnTo>
                <a:lnTo>
                  <a:pt x="64245" y="47167"/>
                </a:lnTo>
                <a:lnTo>
                  <a:pt x="64245" y="16229"/>
                </a:lnTo>
                <a:lnTo>
                  <a:pt x="63489" y="11555"/>
                </a:lnTo>
                <a:lnTo>
                  <a:pt x="62167" y="7275"/>
                </a:lnTo>
                <a:lnTo>
                  <a:pt x="59828" y="3898"/>
                </a:lnTo>
                <a:lnTo>
                  <a:pt x="56400" y="1522"/>
                </a:lnTo>
                <a:lnTo>
                  <a:pt x="52163" y="0"/>
                </a:lnTo>
                <a:lnTo>
                  <a:pt x="49373" y="0"/>
                </a:lnTo>
                <a:lnTo>
                  <a:pt x="47070" y="166"/>
                </a:lnTo>
                <a:lnTo>
                  <a:pt x="43616" y="1296"/>
                </a:lnTo>
                <a:lnTo>
                  <a:pt x="39970" y="3606"/>
                </a:lnTo>
                <a:lnTo>
                  <a:pt x="37374" y="5868"/>
                </a:lnTo>
                <a:lnTo>
                  <a:pt x="34034" y="7556"/>
                </a:lnTo>
                <a:lnTo>
                  <a:pt x="31852" y="4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22718" y="4359048"/>
            <a:ext cx="11865" cy="47729"/>
          </a:xfrm>
          <a:custGeom>
            <a:avLst/>
            <a:gdLst/>
            <a:ahLst/>
            <a:cxnLst/>
            <a:rect l="l" t="t" r="r" b="b"/>
            <a:pathLst>
              <a:path w="11865" h="47729">
                <a:moveTo>
                  <a:pt x="9224" y="22072"/>
                </a:moveTo>
                <a:lnTo>
                  <a:pt x="11865" y="23177"/>
                </a:lnTo>
                <a:lnTo>
                  <a:pt x="9320" y="9104"/>
                </a:lnTo>
                <a:lnTo>
                  <a:pt x="8453" y="4773"/>
                </a:lnTo>
                <a:lnTo>
                  <a:pt x="8229" y="0"/>
                </a:lnTo>
                <a:lnTo>
                  <a:pt x="9224" y="22072"/>
                </a:lnTo>
                <a:close/>
              </a:path>
              <a:path w="11865" h="47729">
                <a:moveTo>
                  <a:pt x="0" y="-3114"/>
                </a:moveTo>
                <a:lnTo>
                  <a:pt x="0" y="4342"/>
                </a:lnTo>
                <a:lnTo>
                  <a:pt x="431" y="7747"/>
                </a:lnTo>
                <a:lnTo>
                  <a:pt x="1300" y="10731"/>
                </a:lnTo>
                <a:lnTo>
                  <a:pt x="2171" y="13727"/>
                </a:lnTo>
                <a:lnTo>
                  <a:pt x="3477" y="16280"/>
                </a:lnTo>
                <a:lnTo>
                  <a:pt x="5241" y="18374"/>
                </a:lnTo>
                <a:lnTo>
                  <a:pt x="9224" y="22072"/>
                </a:lnTo>
                <a:lnTo>
                  <a:pt x="8229" y="0"/>
                </a:lnTo>
                <a:lnTo>
                  <a:pt x="8229" y="-2555"/>
                </a:lnTo>
                <a:lnTo>
                  <a:pt x="8500" y="-4917"/>
                </a:lnTo>
                <a:lnTo>
                  <a:pt x="9565" y="-9248"/>
                </a:lnTo>
                <a:lnTo>
                  <a:pt x="11473" y="-12699"/>
                </a:lnTo>
                <a:lnTo>
                  <a:pt x="13982" y="-15493"/>
                </a:lnTo>
                <a:lnTo>
                  <a:pt x="17388" y="-17236"/>
                </a:lnTo>
                <a:lnTo>
                  <a:pt x="21769" y="-17668"/>
                </a:lnTo>
                <a:lnTo>
                  <a:pt x="24329" y="-17668"/>
                </a:lnTo>
                <a:lnTo>
                  <a:pt x="26470" y="-17197"/>
                </a:lnTo>
                <a:lnTo>
                  <a:pt x="29898" y="-15303"/>
                </a:lnTo>
                <a:lnTo>
                  <a:pt x="32274" y="-12369"/>
                </a:lnTo>
                <a:lnTo>
                  <a:pt x="33987" y="-8851"/>
                </a:lnTo>
                <a:lnTo>
                  <a:pt x="34858" y="-4521"/>
                </a:lnTo>
                <a:lnTo>
                  <a:pt x="35074" y="201"/>
                </a:lnTo>
                <a:lnTo>
                  <a:pt x="35074" y="2794"/>
                </a:lnTo>
                <a:lnTo>
                  <a:pt x="34819" y="5180"/>
                </a:lnTo>
                <a:lnTo>
                  <a:pt x="33793" y="9497"/>
                </a:lnTo>
                <a:lnTo>
                  <a:pt x="31870" y="12938"/>
                </a:lnTo>
                <a:lnTo>
                  <a:pt x="29362" y="15721"/>
                </a:lnTo>
                <a:lnTo>
                  <a:pt x="25930" y="17434"/>
                </a:lnTo>
                <a:lnTo>
                  <a:pt x="21574" y="17881"/>
                </a:lnTo>
                <a:lnTo>
                  <a:pt x="19015" y="17881"/>
                </a:lnTo>
                <a:lnTo>
                  <a:pt x="16898" y="17399"/>
                </a:lnTo>
                <a:lnTo>
                  <a:pt x="13456" y="15505"/>
                </a:lnTo>
                <a:lnTo>
                  <a:pt x="11066" y="12611"/>
                </a:lnTo>
                <a:lnTo>
                  <a:pt x="9320" y="9104"/>
                </a:lnTo>
                <a:lnTo>
                  <a:pt x="11865" y="23177"/>
                </a:lnTo>
                <a:lnTo>
                  <a:pt x="14512" y="24268"/>
                </a:lnTo>
                <a:lnTo>
                  <a:pt x="17607" y="24800"/>
                </a:lnTo>
                <a:lnTo>
                  <a:pt x="24833" y="24800"/>
                </a:lnTo>
                <a:lnTo>
                  <a:pt x="28051" y="24192"/>
                </a:lnTo>
                <a:lnTo>
                  <a:pt x="30820" y="22946"/>
                </a:lnTo>
                <a:lnTo>
                  <a:pt x="33599" y="21690"/>
                </a:lnTo>
                <a:lnTo>
                  <a:pt x="35899" y="19961"/>
                </a:lnTo>
                <a:lnTo>
                  <a:pt x="39596" y="15491"/>
                </a:lnTo>
                <a:lnTo>
                  <a:pt x="40979" y="12838"/>
                </a:lnTo>
                <a:lnTo>
                  <a:pt x="41918" y="9763"/>
                </a:lnTo>
                <a:lnTo>
                  <a:pt x="42854" y="6692"/>
                </a:lnTo>
                <a:lnTo>
                  <a:pt x="43319" y="3312"/>
                </a:lnTo>
                <a:lnTo>
                  <a:pt x="43319" y="-4103"/>
                </a:lnTo>
                <a:lnTo>
                  <a:pt x="42880" y="-7480"/>
                </a:lnTo>
                <a:lnTo>
                  <a:pt x="41983" y="-10478"/>
                </a:lnTo>
                <a:lnTo>
                  <a:pt x="41101" y="-13474"/>
                </a:lnTo>
                <a:lnTo>
                  <a:pt x="39780" y="-16015"/>
                </a:lnTo>
                <a:lnTo>
                  <a:pt x="38016" y="-18111"/>
                </a:lnTo>
                <a:lnTo>
                  <a:pt x="34048" y="-21808"/>
                </a:lnTo>
                <a:lnTo>
                  <a:pt x="31395" y="-22899"/>
                </a:lnTo>
                <a:lnTo>
                  <a:pt x="28750" y="-24004"/>
                </a:lnTo>
                <a:lnTo>
                  <a:pt x="25640" y="-24551"/>
                </a:lnTo>
                <a:lnTo>
                  <a:pt x="18403" y="-24551"/>
                </a:lnTo>
                <a:lnTo>
                  <a:pt x="15170" y="-23939"/>
                </a:lnTo>
                <a:lnTo>
                  <a:pt x="12416" y="-22708"/>
                </a:lnTo>
                <a:lnTo>
                  <a:pt x="9662" y="-21476"/>
                </a:lnTo>
                <a:lnTo>
                  <a:pt x="7348" y="-19738"/>
                </a:lnTo>
                <a:lnTo>
                  <a:pt x="3675" y="-15292"/>
                </a:lnTo>
                <a:lnTo>
                  <a:pt x="2282" y="-12639"/>
                </a:lnTo>
                <a:lnTo>
                  <a:pt x="1371" y="-9564"/>
                </a:lnTo>
                <a:lnTo>
                  <a:pt x="457" y="-6465"/>
                </a:lnTo>
                <a:lnTo>
                  <a:pt x="0" y="-31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082679" y="4334497"/>
            <a:ext cx="25308" cy="48718"/>
          </a:xfrm>
          <a:custGeom>
            <a:avLst/>
            <a:gdLst/>
            <a:ahLst/>
            <a:cxnLst/>
            <a:rect l="l" t="t" r="r" b="b"/>
            <a:pathLst>
              <a:path w="25308" h="48718">
                <a:moveTo>
                  <a:pt x="2019" y="48618"/>
                </a:moveTo>
                <a:lnTo>
                  <a:pt x="4737" y="48718"/>
                </a:lnTo>
                <a:lnTo>
                  <a:pt x="7934" y="47170"/>
                </a:lnTo>
                <a:lnTo>
                  <a:pt x="7934" y="17614"/>
                </a:lnTo>
                <a:lnTo>
                  <a:pt x="9061" y="15786"/>
                </a:lnTo>
                <a:lnTo>
                  <a:pt x="11019" y="12966"/>
                </a:lnTo>
                <a:lnTo>
                  <a:pt x="13686" y="9932"/>
                </a:lnTo>
                <a:lnTo>
                  <a:pt x="16894" y="7952"/>
                </a:lnTo>
                <a:lnTo>
                  <a:pt x="19785" y="7851"/>
                </a:lnTo>
                <a:lnTo>
                  <a:pt x="22392" y="8561"/>
                </a:lnTo>
                <a:lnTo>
                  <a:pt x="25159" y="7927"/>
                </a:lnTo>
                <a:lnTo>
                  <a:pt x="25308" y="5184"/>
                </a:lnTo>
                <a:lnTo>
                  <a:pt x="25283" y="3355"/>
                </a:lnTo>
                <a:lnTo>
                  <a:pt x="23656" y="788"/>
                </a:lnTo>
                <a:lnTo>
                  <a:pt x="20962" y="129"/>
                </a:lnTo>
                <a:lnTo>
                  <a:pt x="18072" y="0"/>
                </a:lnTo>
                <a:lnTo>
                  <a:pt x="15328" y="622"/>
                </a:lnTo>
                <a:lnTo>
                  <a:pt x="12534" y="2364"/>
                </a:lnTo>
                <a:lnTo>
                  <a:pt x="9464" y="5511"/>
                </a:lnTo>
                <a:lnTo>
                  <a:pt x="7175" y="8776"/>
                </a:lnTo>
                <a:lnTo>
                  <a:pt x="7175" y="2250"/>
                </a:lnTo>
                <a:lnTo>
                  <a:pt x="5828" y="814"/>
                </a:lnTo>
                <a:lnTo>
                  <a:pt x="2868" y="687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119579" y="4334489"/>
            <a:ext cx="39837" cy="49367"/>
          </a:xfrm>
          <a:custGeom>
            <a:avLst/>
            <a:gdLst/>
            <a:ahLst/>
            <a:cxnLst/>
            <a:rect l="l" t="t" r="r" b="b"/>
            <a:pathLst>
              <a:path w="39837" h="49367">
                <a:moveTo>
                  <a:pt x="8290" y="18479"/>
                </a:moveTo>
                <a:lnTo>
                  <a:pt x="9159" y="15052"/>
                </a:lnTo>
                <a:lnTo>
                  <a:pt x="10480" y="11902"/>
                </a:lnTo>
                <a:lnTo>
                  <a:pt x="13723" y="8359"/>
                </a:lnTo>
                <a:lnTo>
                  <a:pt x="16690" y="6833"/>
                </a:lnTo>
                <a:lnTo>
                  <a:pt x="20383" y="6441"/>
                </a:lnTo>
                <a:lnTo>
                  <a:pt x="24227" y="6441"/>
                </a:lnTo>
                <a:lnTo>
                  <a:pt x="27115" y="7672"/>
                </a:lnTo>
                <a:lnTo>
                  <a:pt x="31036" y="12600"/>
                </a:lnTo>
                <a:lnTo>
                  <a:pt x="31954" y="15991"/>
                </a:lnTo>
                <a:lnTo>
                  <a:pt x="31856" y="20322"/>
                </a:lnTo>
                <a:lnTo>
                  <a:pt x="36752" y="26366"/>
                </a:lnTo>
                <a:lnTo>
                  <a:pt x="38908" y="25542"/>
                </a:lnTo>
                <a:lnTo>
                  <a:pt x="39837" y="22759"/>
                </a:lnTo>
                <a:lnTo>
                  <a:pt x="39837" y="18338"/>
                </a:lnTo>
                <a:lnTo>
                  <a:pt x="39481" y="15585"/>
                </a:lnTo>
                <a:lnTo>
                  <a:pt x="38761" y="13007"/>
                </a:lnTo>
                <a:lnTo>
                  <a:pt x="38051" y="10429"/>
                </a:lnTo>
                <a:lnTo>
                  <a:pt x="35370" y="6275"/>
                </a:lnTo>
                <a:lnTo>
                  <a:pt x="31866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18" y="0"/>
                </a:lnTo>
                <a:lnTo>
                  <a:pt x="14753" y="572"/>
                </a:lnTo>
                <a:lnTo>
                  <a:pt x="12183" y="1728"/>
                </a:lnTo>
                <a:lnTo>
                  <a:pt x="9612" y="2872"/>
                </a:lnTo>
                <a:lnTo>
                  <a:pt x="7419" y="4522"/>
                </a:lnTo>
                <a:lnTo>
                  <a:pt x="8290" y="18479"/>
                </a:lnTo>
                <a:close/>
              </a:path>
              <a:path w="39837" h="49367">
                <a:moveTo>
                  <a:pt x="8225" y="20322"/>
                </a:moveTo>
                <a:lnTo>
                  <a:pt x="8290" y="18479"/>
                </a:lnTo>
                <a:lnTo>
                  <a:pt x="7419" y="4522"/>
                </a:lnTo>
                <a:lnTo>
                  <a:pt x="3794" y="8816"/>
                </a:lnTo>
                <a:lnTo>
                  <a:pt x="2411" y="11430"/>
                </a:lnTo>
                <a:lnTo>
                  <a:pt x="1454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396" y="35600"/>
                </a:lnTo>
                <a:lnTo>
                  <a:pt x="2325" y="38646"/>
                </a:lnTo>
                <a:lnTo>
                  <a:pt x="3708" y="41212"/>
                </a:lnTo>
                <a:lnTo>
                  <a:pt x="5544" y="43233"/>
                </a:lnTo>
                <a:lnTo>
                  <a:pt x="9622" y="46800"/>
                </a:lnTo>
                <a:lnTo>
                  <a:pt x="12291" y="47829"/>
                </a:lnTo>
                <a:lnTo>
                  <a:pt x="14972" y="48859"/>
                </a:lnTo>
                <a:lnTo>
                  <a:pt x="18093" y="49367"/>
                </a:lnTo>
                <a:lnTo>
                  <a:pt x="23717" y="49367"/>
                </a:lnTo>
                <a:lnTo>
                  <a:pt x="27461" y="48896"/>
                </a:lnTo>
                <a:lnTo>
                  <a:pt x="30863" y="48221"/>
                </a:lnTo>
                <a:lnTo>
                  <a:pt x="34743" y="47030"/>
                </a:lnTo>
                <a:lnTo>
                  <a:pt x="37609" y="45123"/>
                </a:lnTo>
                <a:lnTo>
                  <a:pt x="38027" y="42484"/>
                </a:lnTo>
                <a:lnTo>
                  <a:pt x="37635" y="39752"/>
                </a:lnTo>
                <a:lnTo>
                  <a:pt x="35002" y="39817"/>
                </a:lnTo>
                <a:lnTo>
                  <a:pt x="32101" y="40982"/>
                </a:lnTo>
                <a:lnTo>
                  <a:pt x="29527" y="41810"/>
                </a:lnTo>
                <a:lnTo>
                  <a:pt x="26297" y="42509"/>
                </a:lnTo>
                <a:lnTo>
                  <a:pt x="22402" y="42685"/>
                </a:lnTo>
                <a:lnTo>
                  <a:pt x="19796" y="42685"/>
                </a:lnTo>
                <a:lnTo>
                  <a:pt x="17579" y="42293"/>
                </a:lnTo>
                <a:lnTo>
                  <a:pt x="13971" y="40767"/>
                </a:lnTo>
                <a:lnTo>
                  <a:pt x="11376" y="38239"/>
                </a:lnTo>
                <a:lnTo>
                  <a:pt x="9439" y="35092"/>
                </a:lnTo>
                <a:lnTo>
                  <a:pt x="8474" y="31104"/>
                </a:lnTo>
                <a:lnTo>
                  <a:pt x="8225" y="26366"/>
                </a:lnTo>
                <a:lnTo>
                  <a:pt x="36752" y="26366"/>
                </a:lnTo>
                <a:lnTo>
                  <a:pt x="31856" y="20322"/>
                </a:lnTo>
                <a:lnTo>
                  <a:pt x="8225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201609" y="4334489"/>
            <a:ext cx="39838" cy="49367"/>
          </a:xfrm>
          <a:custGeom>
            <a:avLst/>
            <a:gdLst/>
            <a:ahLst/>
            <a:cxnLst/>
            <a:rect l="l" t="t" r="r" b="b"/>
            <a:pathLst>
              <a:path w="39838" h="49367">
                <a:moveTo>
                  <a:pt x="8288" y="18479"/>
                </a:moveTo>
                <a:lnTo>
                  <a:pt x="9159" y="15052"/>
                </a:lnTo>
                <a:lnTo>
                  <a:pt x="10466" y="11902"/>
                </a:lnTo>
                <a:lnTo>
                  <a:pt x="13719" y="8359"/>
                </a:lnTo>
                <a:lnTo>
                  <a:pt x="16686" y="6833"/>
                </a:lnTo>
                <a:lnTo>
                  <a:pt x="20383" y="6441"/>
                </a:lnTo>
                <a:lnTo>
                  <a:pt x="24229" y="6441"/>
                </a:lnTo>
                <a:lnTo>
                  <a:pt x="27119" y="7672"/>
                </a:lnTo>
                <a:lnTo>
                  <a:pt x="31022" y="12600"/>
                </a:lnTo>
                <a:lnTo>
                  <a:pt x="31950" y="15991"/>
                </a:lnTo>
                <a:lnTo>
                  <a:pt x="31852" y="20322"/>
                </a:lnTo>
                <a:lnTo>
                  <a:pt x="36742" y="26366"/>
                </a:lnTo>
                <a:lnTo>
                  <a:pt x="38895" y="25542"/>
                </a:lnTo>
                <a:lnTo>
                  <a:pt x="39838" y="22759"/>
                </a:lnTo>
                <a:lnTo>
                  <a:pt x="39838" y="18338"/>
                </a:lnTo>
                <a:lnTo>
                  <a:pt x="39481" y="15585"/>
                </a:lnTo>
                <a:lnTo>
                  <a:pt x="38761" y="13007"/>
                </a:lnTo>
                <a:lnTo>
                  <a:pt x="38037" y="10429"/>
                </a:lnTo>
                <a:lnTo>
                  <a:pt x="35370" y="6275"/>
                </a:lnTo>
                <a:lnTo>
                  <a:pt x="31868" y="2833"/>
                </a:lnTo>
                <a:lnTo>
                  <a:pt x="27080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3" y="572"/>
                </a:lnTo>
                <a:lnTo>
                  <a:pt x="12179" y="1728"/>
                </a:lnTo>
                <a:lnTo>
                  <a:pt x="9608" y="2872"/>
                </a:lnTo>
                <a:lnTo>
                  <a:pt x="7420" y="4522"/>
                </a:lnTo>
                <a:lnTo>
                  <a:pt x="8288" y="18479"/>
                </a:lnTo>
                <a:close/>
              </a:path>
              <a:path w="39838" h="49367">
                <a:moveTo>
                  <a:pt x="8227" y="20322"/>
                </a:moveTo>
                <a:lnTo>
                  <a:pt x="8288" y="18479"/>
                </a:lnTo>
                <a:lnTo>
                  <a:pt x="7420" y="4522"/>
                </a:lnTo>
                <a:lnTo>
                  <a:pt x="3790" y="8816"/>
                </a:lnTo>
                <a:lnTo>
                  <a:pt x="2412" y="11430"/>
                </a:lnTo>
                <a:lnTo>
                  <a:pt x="1443" y="14504"/>
                </a:lnTo>
                <a:lnTo>
                  <a:pt x="476" y="17579"/>
                </a:lnTo>
                <a:lnTo>
                  <a:pt x="0" y="21056"/>
                </a:lnTo>
                <a:lnTo>
                  <a:pt x="0" y="28983"/>
                </a:lnTo>
                <a:lnTo>
                  <a:pt x="464" y="32537"/>
                </a:lnTo>
                <a:lnTo>
                  <a:pt x="1393" y="35600"/>
                </a:lnTo>
                <a:lnTo>
                  <a:pt x="2326" y="38646"/>
                </a:lnTo>
                <a:lnTo>
                  <a:pt x="3694" y="41212"/>
                </a:lnTo>
                <a:lnTo>
                  <a:pt x="5529" y="43233"/>
                </a:lnTo>
                <a:lnTo>
                  <a:pt x="9622" y="46800"/>
                </a:lnTo>
                <a:lnTo>
                  <a:pt x="12291" y="47829"/>
                </a:lnTo>
                <a:lnTo>
                  <a:pt x="14973" y="48859"/>
                </a:lnTo>
                <a:lnTo>
                  <a:pt x="18093" y="49367"/>
                </a:lnTo>
                <a:lnTo>
                  <a:pt x="23703" y="49367"/>
                </a:lnTo>
                <a:lnTo>
                  <a:pt x="27461" y="48896"/>
                </a:lnTo>
                <a:lnTo>
                  <a:pt x="30863" y="48221"/>
                </a:lnTo>
                <a:lnTo>
                  <a:pt x="34744" y="47030"/>
                </a:lnTo>
                <a:lnTo>
                  <a:pt x="37609" y="45123"/>
                </a:lnTo>
                <a:lnTo>
                  <a:pt x="38012" y="42484"/>
                </a:lnTo>
                <a:lnTo>
                  <a:pt x="37631" y="39752"/>
                </a:lnTo>
                <a:lnTo>
                  <a:pt x="34988" y="39817"/>
                </a:lnTo>
                <a:lnTo>
                  <a:pt x="32101" y="40982"/>
                </a:lnTo>
                <a:lnTo>
                  <a:pt x="29527" y="41810"/>
                </a:lnTo>
                <a:lnTo>
                  <a:pt x="26299" y="42509"/>
                </a:lnTo>
                <a:lnTo>
                  <a:pt x="22402" y="42685"/>
                </a:lnTo>
                <a:lnTo>
                  <a:pt x="19786" y="42685"/>
                </a:lnTo>
                <a:lnTo>
                  <a:pt x="17579" y="42293"/>
                </a:lnTo>
                <a:lnTo>
                  <a:pt x="13968" y="40767"/>
                </a:lnTo>
                <a:lnTo>
                  <a:pt x="11372" y="38239"/>
                </a:lnTo>
                <a:lnTo>
                  <a:pt x="9439" y="35092"/>
                </a:lnTo>
                <a:lnTo>
                  <a:pt x="8470" y="31104"/>
                </a:lnTo>
                <a:lnTo>
                  <a:pt x="8227" y="26366"/>
                </a:lnTo>
                <a:lnTo>
                  <a:pt x="36742" y="26366"/>
                </a:lnTo>
                <a:lnTo>
                  <a:pt x="31852" y="20322"/>
                </a:lnTo>
                <a:lnTo>
                  <a:pt x="8227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253392" y="4313026"/>
            <a:ext cx="29307" cy="70142"/>
          </a:xfrm>
          <a:custGeom>
            <a:avLst/>
            <a:gdLst/>
            <a:ahLst/>
            <a:cxnLst/>
            <a:rect l="l" t="t" r="r" b="b"/>
            <a:pathLst>
              <a:path w="29307" h="70142">
                <a:moveTo>
                  <a:pt x="15642" y="68630"/>
                </a:moveTo>
                <a:lnTo>
                  <a:pt x="15642" y="29260"/>
                </a:lnTo>
                <a:lnTo>
                  <a:pt x="25314" y="29260"/>
                </a:lnTo>
                <a:lnTo>
                  <a:pt x="26758" y="27914"/>
                </a:lnTo>
                <a:lnTo>
                  <a:pt x="26910" y="25222"/>
                </a:lnTo>
                <a:lnTo>
                  <a:pt x="25314" y="22418"/>
                </a:lnTo>
                <a:lnTo>
                  <a:pt x="15642" y="22418"/>
                </a:lnTo>
                <a:lnTo>
                  <a:pt x="15642" y="15584"/>
                </a:lnTo>
                <a:lnTo>
                  <a:pt x="15972" y="12599"/>
                </a:lnTo>
                <a:lnTo>
                  <a:pt x="17085" y="9310"/>
                </a:lnTo>
                <a:lnTo>
                  <a:pt x="19940" y="7048"/>
                </a:lnTo>
                <a:lnTo>
                  <a:pt x="23000" y="6832"/>
                </a:lnTo>
                <a:lnTo>
                  <a:pt x="26136" y="7570"/>
                </a:lnTo>
                <a:lnTo>
                  <a:pt x="28915" y="7927"/>
                </a:lnTo>
                <a:lnTo>
                  <a:pt x="29307" y="5245"/>
                </a:lnTo>
                <a:lnTo>
                  <a:pt x="29282" y="4065"/>
                </a:lnTo>
                <a:lnTo>
                  <a:pt x="27910" y="1285"/>
                </a:lnTo>
                <a:lnTo>
                  <a:pt x="24890" y="320"/>
                </a:lnTo>
                <a:lnTo>
                  <a:pt x="21607" y="0"/>
                </a:lnTo>
                <a:lnTo>
                  <a:pt x="17175" y="345"/>
                </a:lnTo>
                <a:lnTo>
                  <a:pt x="13686" y="1717"/>
                </a:lnTo>
                <a:lnTo>
                  <a:pt x="11076" y="4190"/>
                </a:lnTo>
                <a:lnTo>
                  <a:pt x="9057" y="7470"/>
                </a:lnTo>
                <a:lnTo>
                  <a:pt x="7931" y="11951"/>
                </a:lnTo>
                <a:lnTo>
                  <a:pt x="7646" y="14645"/>
                </a:lnTo>
                <a:lnTo>
                  <a:pt x="7646" y="22418"/>
                </a:lnTo>
                <a:lnTo>
                  <a:pt x="1540" y="22418"/>
                </a:lnTo>
                <a:lnTo>
                  <a:pt x="388" y="23191"/>
                </a:lnTo>
                <a:lnTo>
                  <a:pt x="0" y="25858"/>
                </a:lnTo>
                <a:lnTo>
                  <a:pt x="1540" y="29260"/>
                </a:lnTo>
                <a:lnTo>
                  <a:pt x="7646" y="29260"/>
                </a:lnTo>
                <a:lnTo>
                  <a:pt x="7646" y="68911"/>
                </a:lnTo>
                <a:lnTo>
                  <a:pt x="10234" y="70142"/>
                </a:lnTo>
                <a:lnTo>
                  <a:pt x="13060" y="70142"/>
                </a:lnTo>
                <a:lnTo>
                  <a:pt x="15642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288898" y="4313026"/>
            <a:ext cx="29307" cy="70142"/>
          </a:xfrm>
          <a:custGeom>
            <a:avLst/>
            <a:gdLst/>
            <a:ahLst/>
            <a:cxnLst/>
            <a:rect l="l" t="t" r="r" b="b"/>
            <a:pathLst>
              <a:path w="29307" h="70142">
                <a:moveTo>
                  <a:pt x="15645" y="68630"/>
                </a:moveTo>
                <a:lnTo>
                  <a:pt x="15645" y="29260"/>
                </a:lnTo>
                <a:lnTo>
                  <a:pt x="25318" y="29260"/>
                </a:lnTo>
                <a:lnTo>
                  <a:pt x="26751" y="27914"/>
                </a:lnTo>
                <a:lnTo>
                  <a:pt x="26910" y="25222"/>
                </a:lnTo>
                <a:lnTo>
                  <a:pt x="25318" y="22418"/>
                </a:lnTo>
                <a:lnTo>
                  <a:pt x="15645" y="22418"/>
                </a:lnTo>
                <a:lnTo>
                  <a:pt x="15645" y="15584"/>
                </a:lnTo>
                <a:lnTo>
                  <a:pt x="15976" y="12599"/>
                </a:lnTo>
                <a:lnTo>
                  <a:pt x="17078" y="9310"/>
                </a:lnTo>
                <a:lnTo>
                  <a:pt x="19933" y="7048"/>
                </a:lnTo>
                <a:lnTo>
                  <a:pt x="22993" y="6832"/>
                </a:lnTo>
                <a:lnTo>
                  <a:pt x="26125" y="7570"/>
                </a:lnTo>
                <a:lnTo>
                  <a:pt x="28915" y="7927"/>
                </a:lnTo>
                <a:lnTo>
                  <a:pt x="29307" y="5245"/>
                </a:lnTo>
                <a:lnTo>
                  <a:pt x="29286" y="4065"/>
                </a:lnTo>
                <a:lnTo>
                  <a:pt x="27914" y="1285"/>
                </a:lnTo>
                <a:lnTo>
                  <a:pt x="24875" y="320"/>
                </a:lnTo>
                <a:lnTo>
                  <a:pt x="21607" y="0"/>
                </a:lnTo>
                <a:lnTo>
                  <a:pt x="17175" y="345"/>
                </a:lnTo>
                <a:lnTo>
                  <a:pt x="13676" y="1717"/>
                </a:lnTo>
                <a:lnTo>
                  <a:pt x="11070" y="4190"/>
                </a:lnTo>
                <a:lnTo>
                  <a:pt x="9057" y="7470"/>
                </a:lnTo>
                <a:lnTo>
                  <a:pt x="7934" y="11951"/>
                </a:lnTo>
                <a:lnTo>
                  <a:pt x="7650" y="14645"/>
                </a:lnTo>
                <a:lnTo>
                  <a:pt x="7650" y="22418"/>
                </a:lnTo>
                <a:lnTo>
                  <a:pt x="1534" y="22418"/>
                </a:lnTo>
                <a:lnTo>
                  <a:pt x="388" y="23191"/>
                </a:lnTo>
                <a:lnTo>
                  <a:pt x="0" y="25858"/>
                </a:lnTo>
                <a:lnTo>
                  <a:pt x="1534" y="29260"/>
                </a:lnTo>
                <a:lnTo>
                  <a:pt x="7650" y="29260"/>
                </a:lnTo>
                <a:lnTo>
                  <a:pt x="7650" y="68911"/>
                </a:lnTo>
                <a:lnTo>
                  <a:pt x="10220" y="70142"/>
                </a:lnTo>
                <a:lnTo>
                  <a:pt x="13064" y="70142"/>
                </a:lnTo>
                <a:lnTo>
                  <a:pt x="15645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329020" y="4316677"/>
            <a:ext cx="9820" cy="66534"/>
          </a:xfrm>
          <a:custGeom>
            <a:avLst/>
            <a:gdLst/>
            <a:ahLst/>
            <a:cxnLst/>
            <a:rect l="l" t="t" r="r" b="b"/>
            <a:pathLst>
              <a:path w="9820" h="66534">
                <a:moveTo>
                  <a:pt x="0" y="4974"/>
                </a:moveTo>
                <a:lnTo>
                  <a:pt x="345" y="8163"/>
                </a:lnTo>
                <a:lnTo>
                  <a:pt x="3002" y="9878"/>
                </a:lnTo>
                <a:lnTo>
                  <a:pt x="6746" y="9878"/>
                </a:lnTo>
                <a:lnTo>
                  <a:pt x="9465" y="8124"/>
                </a:lnTo>
                <a:lnTo>
                  <a:pt x="9820" y="4888"/>
                </a:lnTo>
                <a:lnTo>
                  <a:pt x="9479" y="1697"/>
                </a:lnTo>
                <a:lnTo>
                  <a:pt x="6822" y="0"/>
                </a:lnTo>
                <a:lnTo>
                  <a:pt x="3060" y="0"/>
                </a:lnTo>
                <a:lnTo>
                  <a:pt x="360" y="1748"/>
                </a:lnTo>
                <a:lnTo>
                  <a:pt x="0" y="4974"/>
                </a:lnTo>
                <a:close/>
              </a:path>
              <a:path w="9820" h="66534">
                <a:moveTo>
                  <a:pt x="969" y="20062"/>
                </a:moveTo>
                <a:lnTo>
                  <a:pt x="969" y="64983"/>
                </a:lnTo>
                <a:lnTo>
                  <a:pt x="2988" y="66429"/>
                </a:lnTo>
                <a:lnTo>
                  <a:pt x="5706" y="66534"/>
                </a:lnTo>
                <a:lnTo>
                  <a:pt x="8902" y="64983"/>
                </a:lnTo>
                <a:lnTo>
                  <a:pt x="8902" y="20062"/>
                </a:lnTo>
                <a:lnTo>
                  <a:pt x="6883" y="18614"/>
                </a:lnTo>
                <a:lnTo>
                  <a:pt x="4140" y="18514"/>
                </a:lnTo>
                <a:lnTo>
                  <a:pt x="969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355117" y="4334544"/>
            <a:ext cx="34156" cy="49312"/>
          </a:xfrm>
          <a:custGeom>
            <a:avLst/>
            <a:gdLst/>
            <a:ahLst/>
            <a:cxnLst/>
            <a:rect l="l" t="t" r="r" b="b"/>
            <a:pathLst>
              <a:path w="34156" h="49312">
                <a:moveTo>
                  <a:pt x="33958" y="8737"/>
                </a:moveTo>
                <a:lnTo>
                  <a:pt x="33727" y="6159"/>
                </a:lnTo>
                <a:lnTo>
                  <a:pt x="31570" y="3506"/>
                </a:lnTo>
                <a:lnTo>
                  <a:pt x="28892" y="1879"/>
                </a:lnTo>
                <a:lnTo>
                  <a:pt x="25526" y="673"/>
                </a:lnTo>
                <a:lnTo>
                  <a:pt x="22931" y="139"/>
                </a:lnTo>
                <a:lnTo>
                  <a:pt x="20199" y="0"/>
                </a:lnTo>
                <a:lnTo>
                  <a:pt x="17348" y="0"/>
                </a:lnTo>
                <a:lnTo>
                  <a:pt x="14691" y="482"/>
                </a:lnTo>
                <a:lnTo>
                  <a:pt x="12242" y="1471"/>
                </a:lnTo>
                <a:lnTo>
                  <a:pt x="7649" y="3963"/>
                </a:lnTo>
                <a:lnTo>
                  <a:pt x="4028" y="8013"/>
                </a:lnTo>
                <a:lnTo>
                  <a:pt x="2609" y="10615"/>
                </a:lnTo>
                <a:lnTo>
                  <a:pt x="1565" y="13806"/>
                </a:lnTo>
                <a:lnTo>
                  <a:pt x="510" y="16981"/>
                </a:lnTo>
                <a:lnTo>
                  <a:pt x="0" y="20789"/>
                </a:lnTo>
                <a:lnTo>
                  <a:pt x="0" y="29094"/>
                </a:lnTo>
                <a:lnTo>
                  <a:pt x="414" y="32536"/>
                </a:lnTo>
                <a:lnTo>
                  <a:pt x="1259" y="35520"/>
                </a:lnTo>
                <a:lnTo>
                  <a:pt x="2119" y="38494"/>
                </a:lnTo>
                <a:lnTo>
                  <a:pt x="4970" y="43051"/>
                </a:lnTo>
                <a:lnTo>
                  <a:pt x="8602" y="46659"/>
                </a:lnTo>
                <a:lnTo>
                  <a:pt x="13427" y="48794"/>
                </a:lnTo>
                <a:lnTo>
                  <a:pt x="16170" y="49312"/>
                </a:lnTo>
                <a:lnTo>
                  <a:pt x="20800" y="49312"/>
                </a:lnTo>
                <a:lnTo>
                  <a:pt x="23676" y="48869"/>
                </a:lnTo>
                <a:lnTo>
                  <a:pt x="27593" y="47699"/>
                </a:lnTo>
                <a:lnTo>
                  <a:pt x="30840" y="46051"/>
                </a:lnTo>
                <a:lnTo>
                  <a:pt x="33875" y="43092"/>
                </a:lnTo>
                <a:lnTo>
                  <a:pt x="34156" y="40284"/>
                </a:lnTo>
                <a:lnTo>
                  <a:pt x="34156" y="39610"/>
                </a:lnTo>
                <a:lnTo>
                  <a:pt x="33285" y="36564"/>
                </a:lnTo>
                <a:lnTo>
                  <a:pt x="30560" y="37947"/>
                </a:lnTo>
                <a:lnTo>
                  <a:pt x="27691" y="40017"/>
                </a:lnTo>
                <a:lnTo>
                  <a:pt x="25120" y="41273"/>
                </a:lnTo>
                <a:lnTo>
                  <a:pt x="22132" y="42177"/>
                </a:lnTo>
                <a:lnTo>
                  <a:pt x="18374" y="42177"/>
                </a:lnTo>
                <a:lnTo>
                  <a:pt x="15180" y="41097"/>
                </a:lnTo>
                <a:lnTo>
                  <a:pt x="12426" y="39307"/>
                </a:lnTo>
                <a:lnTo>
                  <a:pt x="10382" y="36374"/>
                </a:lnTo>
                <a:lnTo>
                  <a:pt x="9060" y="32371"/>
                </a:lnTo>
                <a:lnTo>
                  <a:pt x="8275" y="27661"/>
                </a:lnTo>
                <a:lnTo>
                  <a:pt x="8275" y="18961"/>
                </a:lnTo>
                <a:lnTo>
                  <a:pt x="9291" y="14554"/>
                </a:lnTo>
                <a:lnTo>
                  <a:pt x="11336" y="11504"/>
                </a:lnTo>
                <a:lnTo>
                  <a:pt x="13369" y="8459"/>
                </a:lnTo>
                <a:lnTo>
                  <a:pt x="16296" y="6932"/>
                </a:lnTo>
                <a:lnTo>
                  <a:pt x="20112" y="6932"/>
                </a:lnTo>
                <a:lnTo>
                  <a:pt x="23590" y="7213"/>
                </a:lnTo>
                <a:lnTo>
                  <a:pt x="27475" y="8916"/>
                </a:lnTo>
                <a:lnTo>
                  <a:pt x="30826" y="11418"/>
                </a:lnTo>
                <a:lnTo>
                  <a:pt x="33533" y="11455"/>
                </a:lnTo>
                <a:lnTo>
                  <a:pt x="33958" y="8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404307" y="4316677"/>
            <a:ext cx="9820" cy="66534"/>
          </a:xfrm>
          <a:custGeom>
            <a:avLst/>
            <a:gdLst/>
            <a:ahLst/>
            <a:cxnLst/>
            <a:rect l="l" t="t" r="r" b="b"/>
            <a:pathLst>
              <a:path w="9820" h="66534">
                <a:moveTo>
                  <a:pt x="0" y="4974"/>
                </a:moveTo>
                <a:lnTo>
                  <a:pt x="360" y="8163"/>
                </a:lnTo>
                <a:lnTo>
                  <a:pt x="3013" y="9878"/>
                </a:lnTo>
                <a:lnTo>
                  <a:pt x="6761" y="9878"/>
                </a:lnTo>
                <a:lnTo>
                  <a:pt x="9479" y="8124"/>
                </a:lnTo>
                <a:lnTo>
                  <a:pt x="9820" y="4888"/>
                </a:lnTo>
                <a:lnTo>
                  <a:pt x="9479" y="1697"/>
                </a:lnTo>
                <a:lnTo>
                  <a:pt x="6822" y="0"/>
                </a:lnTo>
                <a:lnTo>
                  <a:pt x="3063" y="0"/>
                </a:lnTo>
                <a:lnTo>
                  <a:pt x="370" y="1748"/>
                </a:lnTo>
                <a:lnTo>
                  <a:pt x="0" y="4974"/>
                </a:lnTo>
                <a:close/>
              </a:path>
              <a:path w="9820" h="66534">
                <a:moveTo>
                  <a:pt x="979" y="20062"/>
                </a:moveTo>
                <a:lnTo>
                  <a:pt x="979" y="64983"/>
                </a:lnTo>
                <a:lnTo>
                  <a:pt x="3002" y="66429"/>
                </a:lnTo>
                <a:lnTo>
                  <a:pt x="5720" y="66534"/>
                </a:lnTo>
                <a:lnTo>
                  <a:pt x="8914" y="64983"/>
                </a:lnTo>
                <a:lnTo>
                  <a:pt x="8914" y="20062"/>
                </a:lnTo>
                <a:lnTo>
                  <a:pt x="6894" y="18614"/>
                </a:lnTo>
                <a:lnTo>
                  <a:pt x="4140" y="18514"/>
                </a:lnTo>
                <a:lnTo>
                  <a:pt x="979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430536" y="4334489"/>
            <a:ext cx="39852" cy="49367"/>
          </a:xfrm>
          <a:custGeom>
            <a:avLst/>
            <a:gdLst/>
            <a:ahLst/>
            <a:cxnLst/>
            <a:rect l="l" t="t" r="r" b="b"/>
            <a:pathLst>
              <a:path w="39852" h="49367">
                <a:moveTo>
                  <a:pt x="8301" y="18479"/>
                </a:moveTo>
                <a:lnTo>
                  <a:pt x="9173" y="15052"/>
                </a:lnTo>
                <a:lnTo>
                  <a:pt x="10483" y="11902"/>
                </a:lnTo>
                <a:lnTo>
                  <a:pt x="13741" y="8359"/>
                </a:lnTo>
                <a:lnTo>
                  <a:pt x="16700" y="6833"/>
                </a:lnTo>
                <a:lnTo>
                  <a:pt x="20401" y="6441"/>
                </a:lnTo>
                <a:lnTo>
                  <a:pt x="24231" y="6441"/>
                </a:lnTo>
                <a:lnTo>
                  <a:pt x="27133" y="7672"/>
                </a:lnTo>
                <a:lnTo>
                  <a:pt x="31036" y="12600"/>
                </a:lnTo>
                <a:lnTo>
                  <a:pt x="31968" y="15991"/>
                </a:lnTo>
                <a:lnTo>
                  <a:pt x="31871" y="20322"/>
                </a:lnTo>
                <a:lnTo>
                  <a:pt x="36756" y="26366"/>
                </a:lnTo>
                <a:lnTo>
                  <a:pt x="38912" y="25542"/>
                </a:lnTo>
                <a:lnTo>
                  <a:pt x="39852" y="22759"/>
                </a:lnTo>
                <a:lnTo>
                  <a:pt x="39852" y="18338"/>
                </a:lnTo>
                <a:lnTo>
                  <a:pt x="39499" y="15585"/>
                </a:lnTo>
                <a:lnTo>
                  <a:pt x="38761" y="13007"/>
                </a:lnTo>
                <a:lnTo>
                  <a:pt x="38055" y="10429"/>
                </a:lnTo>
                <a:lnTo>
                  <a:pt x="35384" y="6275"/>
                </a:lnTo>
                <a:lnTo>
                  <a:pt x="31885" y="2833"/>
                </a:lnTo>
                <a:lnTo>
                  <a:pt x="27094" y="558"/>
                </a:lnTo>
                <a:lnTo>
                  <a:pt x="24207" y="0"/>
                </a:lnTo>
                <a:lnTo>
                  <a:pt x="17630" y="0"/>
                </a:lnTo>
                <a:lnTo>
                  <a:pt x="14753" y="572"/>
                </a:lnTo>
                <a:lnTo>
                  <a:pt x="12197" y="1728"/>
                </a:lnTo>
                <a:lnTo>
                  <a:pt x="9622" y="2872"/>
                </a:lnTo>
                <a:lnTo>
                  <a:pt x="7434" y="4522"/>
                </a:lnTo>
                <a:lnTo>
                  <a:pt x="8301" y="18479"/>
                </a:lnTo>
                <a:close/>
              </a:path>
              <a:path w="39852" h="49367">
                <a:moveTo>
                  <a:pt x="8244" y="20322"/>
                </a:moveTo>
                <a:lnTo>
                  <a:pt x="8301" y="18479"/>
                </a:lnTo>
                <a:lnTo>
                  <a:pt x="7434" y="4522"/>
                </a:lnTo>
                <a:lnTo>
                  <a:pt x="3812" y="8816"/>
                </a:lnTo>
                <a:lnTo>
                  <a:pt x="2426" y="11430"/>
                </a:lnTo>
                <a:lnTo>
                  <a:pt x="1457" y="14504"/>
                </a:lnTo>
                <a:lnTo>
                  <a:pt x="494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12" y="35600"/>
                </a:lnTo>
                <a:lnTo>
                  <a:pt x="2340" y="38646"/>
                </a:lnTo>
                <a:lnTo>
                  <a:pt x="3712" y="41212"/>
                </a:lnTo>
                <a:lnTo>
                  <a:pt x="5551" y="43233"/>
                </a:lnTo>
                <a:lnTo>
                  <a:pt x="9638" y="46800"/>
                </a:lnTo>
                <a:lnTo>
                  <a:pt x="12308" y="47829"/>
                </a:lnTo>
                <a:lnTo>
                  <a:pt x="14987" y="48859"/>
                </a:lnTo>
                <a:lnTo>
                  <a:pt x="18108" y="49367"/>
                </a:lnTo>
                <a:lnTo>
                  <a:pt x="23717" y="49367"/>
                </a:lnTo>
                <a:lnTo>
                  <a:pt x="27475" y="48896"/>
                </a:lnTo>
                <a:lnTo>
                  <a:pt x="30881" y="48221"/>
                </a:lnTo>
                <a:lnTo>
                  <a:pt x="34747" y="47030"/>
                </a:lnTo>
                <a:lnTo>
                  <a:pt x="37623" y="45123"/>
                </a:lnTo>
                <a:lnTo>
                  <a:pt x="38031" y="42484"/>
                </a:lnTo>
                <a:lnTo>
                  <a:pt x="37649" y="39752"/>
                </a:lnTo>
                <a:lnTo>
                  <a:pt x="35003" y="39817"/>
                </a:lnTo>
                <a:lnTo>
                  <a:pt x="32115" y="40982"/>
                </a:lnTo>
                <a:lnTo>
                  <a:pt x="29545" y="41810"/>
                </a:lnTo>
                <a:lnTo>
                  <a:pt x="26313" y="42509"/>
                </a:lnTo>
                <a:lnTo>
                  <a:pt x="22421" y="42685"/>
                </a:lnTo>
                <a:lnTo>
                  <a:pt x="19800" y="42685"/>
                </a:lnTo>
                <a:lnTo>
                  <a:pt x="17597" y="42293"/>
                </a:lnTo>
                <a:lnTo>
                  <a:pt x="13982" y="40767"/>
                </a:lnTo>
                <a:lnTo>
                  <a:pt x="11386" y="38239"/>
                </a:lnTo>
                <a:lnTo>
                  <a:pt x="9453" y="35092"/>
                </a:lnTo>
                <a:lnTo>
                  <a:pt x="8486" y="31104"/>
                </a:lnTo>
                <a:lnTo>
                  <a:pt x="8244" y="26366"/>
                </a:lnTo>
                <a:lnTo>
                  <a:pt x="36756" y="26366"/>
                </a:lnTo>
                <a:lnTo>
                  <a:pt x="31871" y="20322"/>
                </a:lnTo>
                <a:lnTo>
                  <a:pt x="8244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487921" y="4334493"/>
            <a:ext cx="37288" cy="48718"/>
          </a:xfrm>
          <a:custGeom>
            <a:avLst/>
            <a:gdLst/>
            <a:ahLst/>
            <a:cxnLst/>
            <a:rect l="l" t="t" r="r" b="b"/>
            <a:pathLst>
              <a:path w="37288" h="48718">
                <a:moveTo>
                  <a:pt x="29357" y="20866"/>
                </a:moveTo>
                <a:lnTo>
                  <a:pt x="29357" y="47167"/>
                </a:lnTo>
                <a:lnTo>
                  <a:pt x="31380" y="48614"/>
                </a:lnTo>
                <a:lnTo>
                  <a:pt x="34105" y="48718"/>
                </a:lnTo>
                <a:lnTo>
                  <a:pt x="37288" y="47167"/>
                </a:lnTo>
                <a:lnTo>
                  <a:pt x="37288" y="16574"/>
                </a:lnTo>
                <a:lnTo>
                  <a:pt x="37033" y="13831"/>
                </a:lnTo>
                <a:lnTo>
                  <a:pt x="36507" y="11555"/>
                </a:lnTo>
                <a:lnTo>
                  <a:pt x="35085" y="7275"/>
                </a:lnTo>
                <a:lnTo>
                  <a:pt x="32647" y="3898"/>
                </a:lnTo>
                <a:lnTo>
                  <a:pt x="29088" y="1522"/>
                </a:lnTo>
                <a:lnTo>
                  <a:pt x="24681" y="0"/>
                </a:lnTo>
                <a:lnTo>
                  <a:pt x="19320" y="0"/>
                </a:lnTo>
                <a:lnTo>
                  <a:pt x="14457" y="1969"/>
                </a:lnTo>
                <a:lnTo>
                  <a:pt x="9601" y="5360"/>
                </a:lnTo>
                <a:lnTo>
                  <a:pt x="7164" y="8190"/>
                </a:lnTo>
                <a:lnTo>
                  <a:pt x="7164" y="2246"/>
                </a:lnTo>
                <a:lnTo>
                  <a:pt x="5828" y="824"/>
                </a:lnTo>
                <a:lnTo>
                  <a:pt x="2861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1" y="48718"/>
                </a:lnTo>
                <a:lnTo>
                  <a:pt x="7945" y="47167"/>
                </a:lnTo>
                <a:lnTo>
                  <a:pt x="7945" y="15772"/>
                </a:lnTo>
                <a:lnTo>
                  <a:pt x="10111" y="12952"/>
                </a:lnTo>
                <a:lnTo>
                  <a:pt x="14190" y="9334"/>
                </a:lnTo>
                <a:lnTo>
                  <a:pt x="18168" y="7138"/>
                </a:lnTo>
                <a:lnTo>
                  <a:pt x="21708" y="7138"/>
                </a:lnTo>
                <a:lnTo>
                  <a:pt x="25389" y="8636"/>
                </a:lnTo>
                <a:lnTo>
                  <a:pt x="27824" y="11761"/>
                </a:lnTo>
                <a:lnTo>
                  <a:pt x="28784" y="14669"/>
                </a:lnTo>
                <a:lnTo>
                  <a:pt x="29357" y="18313"/>
                </a:lnTo>
                <a:lnTo>
                  <a:pt x="29357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539065" y="4323193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5" y="47242"/>
                </a:moveTo>
                <a:lnTo>
                  <a:pt x="15595" y="19088"/>
                </a:lnTo>
                <a:lnTo>
                  <a:pt x="26713" y="19088"/>
                </a:lnTo>
                <a:lnTo>
                  <a:pt x="28159" y="17755"/>
                </a:lnTo>
                <a:lnTo>
                  <a:pt x="28303" y="15062"/>
                </a:lnTo>
                <a:lnTo>
                  <a:pt x="26713" y="12244"/>
                </a:lnTo>
                <a:lnTo>
                  <a:pt x="15595" y="12244"/>
                </a:lnTo>
                <a:lnTo>
                  <a:pt x="15595" y="1562"/>
                </a:lnTo>
                <a:lnTo>
                  <a:pt x="13061" y="0"/>
                </a:lnTo>
                <a:lnTo>
                  <a:pt x="10195" y="0"/>
                </a:lnTo>
                <a:lnTo>
                  <a:pt x="7650" y="1562"/>
                </a:lnTo>
                <a:lnTo>
                  <a:pt x="7650" y="12244"/>
                </a:lnTo>
                <a:lnTo>
                  <a:pt x="1638" y="12244"/>
                </a:lnTo>
                <a:lnTo>
                  <a:pt x="439" y="13028"/>
                </a:lnTo>
                <a:lnTo>
                  <a:pt x="0" y="15695"/>
                </a:lnTo>
                <a:lnTo>
                  <a:pt x="1588" y="19088"/>
                </a:lnTo>
                <a:lnTo>
                  <a:pt x="7650" y="19088"/>
                </a:lnTo>
                <a:lnTo>
                  <a:pt x="7650" y="47941"/>
                </a:lnTo>
                <a:lnTo>
                  <a:pt x="7895" y="50191"/>
                </a:lnTo>
                <a:lnTo>
                  <a:pt x="8813" y="54025"/>
                </a:lnTo>
                <a:lnTo>
                  <a:pt x="11628" y="58089"/>
                </a:lnTo>
                <a:lnTo>
                  <a:pt x="14544" y="59651"/>
                </a:lnTo>
                <a:lnTo>
                  <a:pt x="18069" y="60566"/>
                </a:lnTo>
                <a:lnTo>
                  <a:pt x="22525" y="60415"/>
                </a:lnTo>
                <a:lnTo>
                  <a:pt x="25279" y="59893"/>
                </a:lnTo>
                <a:lnTo>
                  <a:pt x="27983" y="58050"/>
                </a:lnTo>
                <a:lnTo>
                  <a:pt x="28303" y="55181"/>
                </a:lnTo>
                <a:lnTo>
                  <a:pt x="26943" y="52132"/>
                </a:lnTo>
                <a:lnTo>
                  <a:pt x="24213" y="53160"/>
                </a:lnTo>
                <a:lnTo>
                  <a:pt x="21668" y="53531"/>
                </a:lnTo>
                <a:lnTo>
                  <a:pt x="16916" y="51167"/>
                </a:lnTo>
                <a:lnTo>
                  <a:pt x="15595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578266" y="4371781"/>
            <a:ext cx="15634" cy="25579"/>
          </a:xfrm>
          <a:custGeom>
            <a:avLst/>
            <a:gdLst/>
            <a:ahLst/>
            <a:cxnLst/>
            <a:rect l="l" t="t" r="r" b="b"/>
            <a:pathLst>
              <a:path w="15634" h="25579">
                <a:moveTo>
                  <a:pt x="15634" y="3989"/>
                </a:moveTo>
                <a:lnTo>
                  <a:pt x="15191" y="1310"/>
                </a:lnTo>
                <a:lnTo>
                  <a:pt x="12560" y="0"/>
                </a:lnTo>
                <a:lnTo>
                  <a:pt x="9522" y="0"/>
                </a:lnTo>
                <a:lnTo>
                  <a:pt x="6828" y="1310"/>
                </a:lnTo>
                <a:lnTo>
                  <a:pt x="6389" y="3989"/>
                </a:lnTo>
                <a:lnTo>
                  <a:pt x="6389" y="10389"/>
                </a:lnTo>
                <a:lnTo>
                  <a:pt x="0" y="24117"/>
                </a:lnTo>
                <a:lnTo>
                  <a:pt x="525" y="25477"/>
                </a:lnTo>
                <a:lnTo>
                  <a:pt x="3376" y="25579"/>
                </a:lnTo>
                <a:lnTo>
                  <a:pt x="6155" y="24221"/>
                </a:lnTo>
                <a:lnTo>
                  <a:pt x="12758" y="13921"/>
                </a:lnTo>
                <a:lnTo>
                  <a:pt x="13294" y="13093"/>
                </a:lnTo>
                <a:lnTo>
                  <a:pt x="14789" y="10058"/>
                </a:lnTo>
                <a:lnTo>
                  <a:pt x="15483" y="6847"/>
                </a:lnTo>
                <a:lnTo>
                  <a:pt x="15634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527350" y="4456404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5" y="42378"/>
                </a:moveTo>
                <a:lnTo>
                  <a:pt x="16261" y="42939"/>
                </a:lnTo>
                <a:lnTo>
                  <a:pt x="17622" y="49377"/>
                </a:lnTo>
                <a:lnTo>
                  <a:pt x="20081" y="48793"/>
                </a:lnTo>
                <a:lnTo>
                  <a:pt x="24731" y="46468"/>
                </a:lnTo>
                <a:lnTo>
                  <a:pt x="23850" y="40196"/>
                </a:lnTo>
                <a:lnTo>
                  <a:pt x="20275" y="42378"/>
                </a:lnTo>
                <a:close/>
              </a:path>
              <a:path w="24731" h="49377">
                <a:moveTo>
                  <a:pt x="30145" y="48577"/>
                </a:moveTo>
                <a:lnTo>
                  <a:pt x="33022" y="48728"/>
                </a:lnTo>
                <a:lnTo>
                  <a:pt x="35567" y="47231"/>
                </a:lnTo>
                <a:lnTo>
                  <a:pt x="35567" y="14136"/>
                </a:lnTo>
                <a:lnTo>
                  <a:pt x="35251" y="11685"/>
                </a:lnTo>
                <a:lnTo>
                  <a:pt x="34048" y="7494"/>
                </a:lnTo>
                <a:lnTo>
                  <a:pt x="31713" y="4319"/>
                </a:lnTo>
                <a:lnTo>
                  <a:pt x="28601" y="1842"/>
                </a:lnTo>
                <a:lnTo>
                  <a:pt x="24243" y="381"/>
                </a:lnTo>
                <a:lnTo>
                  <a:pt x="21588" y="0"/>
                </a:lnTo>
                <a:lnTo>
                  <a:pt x="18478" y="0"/>
                </a:lnTo>
                <a:lnTo>
                  <a:pt x="15159" y="165"/>
                </a:lnTo>
                <a:lnTo>
                  <a:pt x="11891" y="798"/>
                </a:lnTo>
                <a:lnTo>
                  <a:pt x="9000" y="1677"/>
                </a:lnTo>
                <a:lnTo>
                  <a:pt x="5339" y="3275"/>
                </a:lnTo>
                <a:lnTo>
                  <a:pt x="2405" y="5690"/>
                </a:lnTo>
                <a:lnTo>
                  <a:pt x="2117" y="8636"/>
                </a:lnTo>
                <a:lnTo>
                  <a:pt x="4679" y="11098"/>
                </a:lnTo>
                <a:lnTo>
                  <a:pt x="7228" y="9601"/>
                </a:lnTo>
                <a:lnTo>
                  <a:pt x="10933" y="7912"/>
                </a:lnTo>
                <a:lnTo>
                  <a:pt x="14047" y="6932"/>
                </a:lnTo>
                <a:lnTo>
                  <a:pt x="17752" y="6706"/>
                </a:lnTo>
                <a:lnTo>
                  <a:pt x="21131" y="6922"/>
                </a:lnTo>
                <a:lnTo>
                  <a:pt x="24649" y="8484"/>
                </a:lnTo>
                <a:lnTo>
                  <a:pt x="26791" y="11353"/>
                </a:lnTo>
                <a:lnTo>
                  <a:pt x="27486" y="14022"/>
                </a:lnTo>
                <a:lnTo>
                  <a:pt x="27669" y="17283"/>
                </a:lnTo>
                <a:lnTo>
                  <a:pt x="27669" y="20778"/>
                </a:lnTo>
                <a:lnTo>
                  <a:pt x="18327" y="20778"/>
                </a:lnTo>
                <a:lnTo>
                  <a:pt x="15293" y="21080"/>
                </a:lnTo>
                <a:lnTo>
                  <a:pt x="12614" y="21692"/>
                </a:lnTo>
                <a:lnTo>
                  <a:pt x="9921" y="22312"/>
                </a:lnTo>
                <a:lnTo>
                  <a:pt x="5782" y="24461"/>
                </a:lnTo>
                <a:lnTo>
                  <a:pt x="2476" y="27255"/>
                </a:lnTo>
                <a:lnTo>
                  <a:pt x="490" y="30974"/>
                </a:lnTo>
                <a:lnTo>
                  <a:pt x="0" y="35700"/>
                </a:lnTo>
                <a:lnTo>
                  <a:pt x="370" y="39790"/>
                </a:lnTo>
                <a:lnTo>
                  <a:pt x="1803" y="43192"/>
                </a:lnTo>
                <a:lnTo>
                  <a:pt x="4118" y="45784"/>
                </a:lnTo>
                <a:lnTo>
                  <a:pt x="6995" y="47839"/>
                </a:lnTo>
                <a:lnTo>
                  <a:pt x="10666" y="49075"/>
                </a:lnTo>
                <a:lnTo>
                  <a:pt x="15012" y="49377"/>
                </a:lnTo>
                <a:lnTo>
                  <a:pt x="17622" y="49377"/>
                </a:lnTo>
                <a:lnTo>
                  <a:pt x="16261" y="42939"/>
                </a:lnTo>
                <a:lnTo>
                  <a:pt x="13686" y="42939"/>
                </a:lnTo>
                <a:lnTo>
                  <a:pt x="11692" y="42252"/>
                </a:lnTo>
                <a:lnTo>
                  <a:pt x="8841" y="39484"/>
                </a:lnTo>
                <a:lnTo>
                  <a:pt x="8133" y="35304"/>
                </a:lnTo>
                <a:lnTo>
                  <a:pt x="8388" y="32741"/>
                </a:lnTo>
                <a:lnTo>
                  <a:pt x="10152" y="29731"/>
                </a:lnTo>
                <a:lnTo>
                  <a:pt x="13604" y="27673"/>
                </a:lnTo>
                <a:lnTo>
                  <a:pt x="16812" y="26912"/>
                </a:lnTo>
                <a:lnTo>
                  <a:pt x="20876" y="26722"/>
                </a:lnTo>
                <a:lnTo>
                  <a:pt x="27669" y="26722"/>
                </a:lnTo>
                <a:lnTo>
                  <a:pt x="27669" y="36244"/>
                </a:lnTo>
                <a:lnTo>
                  <a:pt x="23850" y="40196"/>
                </a:lnTo>
                <a:lnTo>
                  <a:pt x="24731" y="46468"/>
                </a:lnTo>
                <a:lnTo>
                  <a:pt x="28724" y="42749"/>
                </a:lnTo>
                <a:lnTo>
                  <a:pt x="28724" y="47231"/>
                </a:lnTo>
                <a:lnTo>
                  <a:pt x="30145" y="48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577412" y="4456407"/>
            <a:ext cx="37302" cy="48729"/>
          </a:xfrm>
          <a:custGeom>
            <a:avLst/>
            <a:gdLst/>
            <a:ahLst/>
            <a:cxnLst/>
            <a:rect l="l" t="t" r="r" b="b"/>
            <a:pathLst>
              <a:path w="37302" h="48729">
                <a:moveTo>
                  <a:pt x="29372" y="20880"/>
                </a:moveTo>
                <a:lnTo>
                  <a:pt x="29372" y="47181"/>
                </a:lnTo>
                <a:lnTo>
                  <a:pt x="31391" y="48629"/>
                </a:lnTo>
                <a:lnTo>
                  <a:pt x="34119" y="48729"/>
                </a:lnTo>
                <a:lnTo>
                  <a:pt x="37302" y="47181"/>
                </a:lnTo>
                <a:lnTo>
                  <a:pt x="37302" y="16574"/>
                </a:lnTo>
                <a:lnTo>
                  <a:pt x="37047" y="13846"/>
                </a:lnTo>
                <a:lnTo>
                  <a:pt x="36511" y="11560"/>
                </a:lnTo>
                <a:lnTo>
                  <a:pt x="35098" y="7291"/>
                </a:lnTo>
                <a:lnTo>
                  <a:pt x="32661" y="3898"/>
                </a:lnTo>
                <a:lnTo>
                  <a:pt x="29102" y="1526"/>
                </a:lnTo>
                <a:lnTo>
                  <a:pt x="24695" y="0"/>
                </a:lnTo>
                <a:lnTo>
                  <a:pt x="19335" y="0"/>
                </a:lnTo>
                <a:lnTo>
                  <a:pt x="14471" y="1969"/>
                </a:lnTo>
                <a:lnTo>
                  <a:pt x="9615" y="5360"/>
                </a:lnTo>
                <a:lnTo>
                  <a:pt x="7178" y="8194"/>
                </a:lnTo>
                <a:lnTo>
                  <a:pt x="7178" y="2250"/>
                </a:lnTo>
                <a:lnTo>
                  <a:pt x="5842" y="839"/>
                </a:lnTo>
                <a:lnTo>
                  <a:pt x="2876" y="713"/>
                </a:lnTo>
                <a:lnTo>
                  <a:pt x="0" y="2250"/>
                </a:lnTo>
                <a:lnTo>
                  <a:pt x="0" y="47181"/>
                </a:lnTo>
                <a:lnTo>
                  <a:pt x="2033" y="48629"/>
                </a:lnTo>
                <a:lnTo>
                  <a:pt x="4766" y="48729"/>
                </a:lnTo>
                <a:lnTo>
                  <a:pt x="7959" y="47181"/>
                </a:lnTo>
                <a:lnTo>
                  <a:pt x="7959" y="15775"/>
                </a:lnTo>
                <a:lnTo>
                  <a:pt x="10126" y="12956"/>
                </a:lnTo>
                <a:lnTo>
                  <a:pt x="14201" y="9349"/>
                </a:lnTo>
                <a:lnTo>
                  <a:pt x="18182" y="7150"/>
                </a:lnTo>
                <a:lnTo>
                  <a:pt x="21722" y="7150"/>
                </a:lnTo>
                <a:lnTo>
                  <a:pt x="25405" y="8637"/>
                </a:lnTo>
                <a:lnTo>
                  <a:pt x="27838" y="11772"/>
                </a:lnTo>
                <a:lnTo>
                  <a:pt x="28785" y="14681"/>
                </a:lnTo>
                <a:lnTo>
                  <a:pt x="29372" y="18313"/>
                </a:lnTo>
                <a:lnTo>
                  <a:pt x="2937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626095" y="4435538"/>
            <a:ext cx="39851" cy="70243"/>
          </a:xfrm>
          <a:custGeom>
            <a:avLst/>
            <a:gdLst/>
            <a:ahLst/>
            <a:cxnLst/>
            <a:rect l="l" t="t" r="r" b="b"/>
            <a:pathLst>
              <a:path w="39851" h="70243">
                <a:moveTo>
                  <a:pt x="39851" y="1548"/>
                </a:moveTo>
                <a:lnTo>
                  <a:pt x="39851" y="1320"/>
                </a:lnTo>
                <a:lnTo>
                  <a:pt x="37266" y="0"/>
                </a:lnTo>
                <a:lnTo>
                  <a:pt x="34400" y="0"/>
                </a:lnTo>
                <a:lnTo>
                  <a:pt x="31855" y="1548"/>
                </a:lnTo>
                <a:lnTo>
                  <a:pt x="31855" y="27673"/>
                </a:lnTo>
                <a:lnTo>
                  <a:pt x="27730" y="23749"/>
                </a:lnTo>
                <a:lnTo>
                  <a:pt x="23517" y="21437"/>
                </a:lnTo>
                <a:lnTo>
                  <a:pt x="18680" y="20866"/>
                </a:lnTo>
                <a:lnTo>
                  <a:pt x="15633" y="20866"/>
                </a:lnTo>
                <a:lnTo>
                  <a:pt x="12941" y="21462"/>
                </a:lnTo>
                <a:lnTo>
                  <a:pt x="10612" y="22644"/>
                </a:lnTo>
                <a:lnTo>
                  <a:pt x="8826" y="38938"/>
                </a:lnTo>
                <a:lnTo>
                  <a:pt x="9881" y="35039"/>
                </a:lnTo>
                <a:lnTo>
                  <a:pt x="11642" y="31776"/>
                </a:lnTo>
                <a:lnTo>
                  <a:pt x="14201" y="29451"/>
                </a:lnTo>
                <a:lnTo>
                  <a:pt x="17326" y="27965"/>
                </a:lnTo>
                <a:lnTo>
                  <a:pt x="21523" y="27965"/>
                </a:lnTo>
                <a:lnTo>
                  <a:pt x="25624" y="30135"/>
                </a:lnTo>
                <a:lnTo>
                  <a:pt x="29714" y="33681"/>
                </a:lnTo>
                <a:lnTo>
                  <a:pt x="31855" y="36450"/>
                </a:lnTo>
                <a:lnTo>
                  <a:pt x="31855" y="54420"/>
                </a:lnTo>
                <a:lnTo>
                  <a:pt x="28305" y="58535"/>
                </a:lnTo>
                <a:lnTo>
                  <a:pt x="25073" y="61254"/>
                </a:lnTo>
                <a:lnTo>
                  <a:pt x="22059" y="62751"/>
                </a:lnTo>
                <a:lnTo>
                  <a:pt x="19010" y="63193"/>
                </a:lnTo>
                <a:lnTo>
                  <a:pt x="15195" y="62687"/>
                </a:lnTo>
                <a:lnTo>
                  <a:pt x="11324" y="59320"/>
                </a:lnTo>
                <a:lnTo>
                  <a:pt x="9658" y="55954"/>
                </a:lnTo>
                <a:lnTo>
                  <a:pt x="8729" y="51879"/>
                </a:lnTo>
                <a:lnTo>
                  <a:pt x="7235" y="67043"/>
                </a:lnTo>
                <a:lnTo>
                  <a:pt x="11728" y="69594"/>
                </a:lnTo>
                <a:lnTo>
                  <a:pt x="14436" y="70243"/>
                </a:lnTo>
                <a:lnTo>
                  <a:pt x="20530" y="70243"/>
                </a:lnTo>
                <a:lnTo>
                  <a:pt x="23223" y="69519"/>
                </a:lnTo>
                <a:lnTo>
                  <a:pt x="25674" y="68097"/>
                </a:lnTo>
                <a:lnTo>
                  <a:pt x="30495" y="64681"/>
                </a:lnTo>
                <a:lnTo>
                  <a:pt x="32773" y="62114"/>
                </a:lnTo>
                <a:lnTo>
                  <a:pt x="32773" y="68046"/>
                </a:lnTo>
                <a:lnTo>
                  <a:pt x="34243" y="69429"/>
                </a:lnTo>
                <a:lnTo>
                  <a:pt x="37021" y="69594"/>
                </a:lnTo>
                <a:lnTo>
                  <a:pt x="39851" y="68046"/>
                </a:lnTo>
                <a:lnTo>
                  <a:pt x="39851" y="1548"/>
                </a:lnTo>
                <a:close/>
              </a:path>
              <a:path w="39851" h="70243">
                <a:moveTo>
                  <a:pt x="330" y="52501"/>
                </a:moveTo>
                <a:lnTo>
                  <a:pt x="963" y="55446"/>
                </a:lnTo>
                <a:lnTo>
                  <a:pt x="1605" y="58395"/>
                </a:lnTo>
                <a:lnTo>
                  <a:pt x="2620" y="60958"/>
                </a:lnTo>
                <a:lnTo>
                  <a:pt x="4028" y="63132"/>
                </a:lnTo>
                <a:lnTo>
                  <a:pt x="7235" y="67043"/>
                </a:lnTo>
                <a:lnTo>
                  <a:pt x="8729" y="51879"/>
                </a:lnTo>
                <a:lnTo>
                  <a:pt x="8225" y="47498"/>
                </a:lnTo>
                <a:lnTo>
                  <a:pt x="8225" y="43102"/>
                </a:lnTo>
                <a:lnTo>
                  <a:pt x="8826" y="38938"/>
                </a:lnTo>
                <a:lnTo>
                  <a:pt x="10612" y="22644"/>
                </a:lnTo>
                <a:lnTo>
                  <a:pt x="6338" y="25513"/>
                </a:lnTo>
                <a:lnTo>
                  <a:pt x="3196" y="29908"/>
                </a:lnTo>
                <a:lnTo>
                  <a:pt x="2005" y="32561"/>
                </a:lnTo>
                <a:lnTo>
                  <a:pt x="1198" y="35675"/>
                </a:lnTo>
                <a:lnTo>
                  <a:pt x="402" y="38797"/>
                </a:lnTo>
                <a:lnTo>
                  <a:pt x="0" y="42278"/>
                </a:lnTo>
                <a:lnTo>
                  <a:pt x="0" y="49403"/>
                </a:lnTo>
                <a:lnTo>
                  <a:pt x="330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702296" y="4456407"/>
            <a:ext cx="64248" cy="48729"/>
          </a:xfrm>
          <a:custGeom>
            <a:avLst/>
            <a:gdLst/>
            <a:ahLst/>
            <a:cxnLst/>
            <a:rect l="l" t="t" r="r" b="b"/>
            <a:pathLst>
              <a:path w="64248" h="48729">
                <a:moveTo>
                  <a:pt x="31855" y="4190"/>
                </a:moveTo>
                <a:lnTo>
                  <a:pt x="28760" y="1689"/>
                </a:lnTo>
                <a:lnTo>
                  <a:pt x="26066" y="648"/>
                </a:lnTo>
                <a:lnTo>
                  <a:pt x="23028" y="0"/>
                </a:lnTo>
                <a:lnTo>
                  <a:pt x="18877" y="0"/>
                </a:lnTo>
                <a:lnTo>
                  <a:pt x="14273" y="1969"/>
                </a:lnTo>
                <a:lnTo>
                  <a:pt x="9607" y="5360"/>
                </a:lnTo>
                <a:lnTo>
                  <a:pt x="7174" y="8194"/>
                </a:lnTo>
                <a:lnTo>
                  <a:pt x="7174" y="2250"/>
                </a:lnTo>
                <a:lnTo>
                  <a:pt x="5838" y="839"/>
                </a:lnTo>
                <a:lnTo>
                  <a:pt x="2865" y="713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lnTo>
                  <a:pt x="4751" y="48729"/>
                </a:lnTo>
                <a:lnTo>
                  <a:pt x="7933" y="47181"/>
                </a:lnTo>
                <a:lnTo>
                  <a:pt x="7933" y="15775"/>
                </a:lnTo>
                <a:lnTo>
                  <a:pt x="10123" y="12956"/>
                </a:lnTo>
                <a:lnTo>
                  <a:pt x="12146" y="10807"/>
                </a:lnTo>
                <a:lnTo>
                  <a:pt x="15864" y="7873"/>
                </a:lnTo>
                <a:lnTo>
                  <a:pt x="19536" y="7150"/>
                </a:lnTo>
                <a:lnTo>
                  <a:pt x="22283" y="7446"/>
                </a:lnTo>
                <a:lnTo>
                  <a:pt x="25328" y="9500"/>
                </a:lnTo>
                <a:lnTo>
                  <a:pt x="27261" y="13107"/>
                </a:lnTo>
                <a:lnTo>
                  <a:pt x="27975" y="16243"/>
                </a:lnTo>
                <a:lnTo>
                  <a:pt x="28158" y="19876"/>
                </a:lnTo>
                <a:lnTo>
                  <a:pt x="28158" y="47448"/>
                </a:lnTo>
                <a:lnTo>
                  <a:pt x="30728" y="48694"/>
                </a:lnTo>
                <a:lnTo>
                  <a:pt x="33507" y="48694"/>
                </a:lnTo>
                <a:lnTo>
                  <a:pt x="36093" y="47181"/>
                </a:lnTo>
                <a:lnTo>
                  <a:pt x="36093" y="15775"/>
                </a:lnTo>
                <a:lnTo>
                  <a:pt x="38307" y="12956"/>
                </a:lnTo>
                <a:lnTo>
                  <a:pt x="40337" y="10807"/>
                </a:lnTo>
                <a:lnTo>
                  <a:pt x="44023" y="7873"/>
                </a:lnTo>
                <a:lnTo>
                  <a:pt x="47684" y="7150"/>
                </a:lnTo>
                <a:lnTo>
                  <a:pt x="50453" y="7446"/>
                </a:lnTo>
                <a:lnTo>
                  <a:pt x="53524" y="9500"/>
                </a:lnTo>
                <a:lnTo>
                  <a:pt x="55446" y="13107"/>
                </a:lnTo>
                <a:lnTo>
                  <a:pt x="56094" y="16243"/>
                </a:lnTo>
                <a:lnTo>
                  <a:pt x="56253" y="19876"/>
                </a:lnTo>
                <a:lnTo>
                  <a:pt x="56253" y="47181"/>
                </a:lnTo>
                <a:lnTo>
                  <a:pt x="58337" y="48629"/>
                </a:lnTo>
                <a:lnTo>
                  <a:pt x="61066" y="48729"/>
                </a:lnTo>
                <a:lnTo>
                  <a:pt x="64248" y="47181"/>
                </a:lnTo>
                <a:lnTo>
                  <a:pt x="64248" y="16243"/>
                </a:lnTo>
                <a:lnTo>
                  <a:pt x="63488" y="11560"/>
                </a:lnTo>
                <a:lnTo>
                  <a:pt x="62167" y="7291"/>
                </a:lnTo>
                <a:lnTo>
                  <a:pt x="59828" y="3898"/>
                </a:lnTo>
                <a:lnTo>
                  <a:pt x="56400" y="1526"/>
                </a:lnTo>
                <a:lnTo>
                  <a:pt x="52166" y="0"/>
                </a:lnTo>
                <a:lnTo>
                  <a:pt x="49377" y="0"/>
                </a:lnTo>
                <a:lnTo>
                  <a:pt x="47072" y="166"/>
                </a:lnTo>
                <a:lnTo>
                  <a:pt x="43616" y="1310"/>
                </a:lnTo>
                <a:lnTo>
                  <a:pt x="39970" y="3608"/>
                </a:lnTo>
                <a:lnTo>
                  <a:pt x="37374" y="5882"/>
                </a:lnTo>
                <a:lnTo>
                  <a:pt x="34033" y="7556"/>
                </a:lnTo>
                <a:lnTo>
                  <a:pt x="31855" y="41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777622" y="4456414"/>
            <a:ext cx="43310" cy="49363"/>
          </a:xfrm>
          <a:custGeom>
            <a:avLst/>
            <a:gdLst/>
            <a:ahLst/>
            <a:cxnLst/>
            <a:rect l="l" t="t" r="r" b="b"/>
            <a:pathLst>
              <a:path w="43310" h="49363">
                <a:moveTo>
                  <a:pt x="8495" y="19634"/>
                </a:moveTo>
                <a:lnTo>
                  <a:pt x="9558" y="15314"/>
                </a:lnTo>
                <a:lnTo>
                  <a:pt x="11483" y="11847"/>
                </a:lnTo>
                <a:lnTo>
                  <a:pt x="13978" y="9053"/>
                </a:lnTo>
                <a:lnTo>
                  <a:pt x="17379" y="7326"/>
                </a:lnTo>
                <a:lnTo>
                  <a:pt x="21779" y="6893"/>
                </a:lnTo>
                <a:lnTo>
                  <a:pt x="24335" y="6893"/>
                </a:lnTo>
                <a:lnTo>
                  <a:pt x="26466" y="7366"/>
                </a:lnTo>
                <a:lnTo>
                  <a:pt x="29894" y="9255"/>
                </a:lnTo>
                <a:lnTo>
                  <a:pt x="32269" y="12179"/>
                </a:lnTo>
                <a:lnTo>
                  <a:pt x="33983" y="15711"/>
                </a:lnTo>
                <a:lnTo>
                  <a:pt x="34851" y="20038"/>
                </a:lnTo>
                <a:lnTo>
                  <a:pt x="35085" y="24765"/>
                </a:lnTo>
                <a:lnTo>
                  <a:pt x="35085" y="27353"/>
                </a:lnTo>
                <a:lnTo>
                  <a:pt x="34825" y="29743"/>
                </a:lnTo>
                <a:lnTo>
                  <a:pt x="33785" y="34060"/>
                </a:lnTo>
                <a:lnTo>
                  <a:pt x="31863" y="37490"/>
                </a:lnTo>
                <a:lnTo>
                  <a:pt x="29368" y="40269"/>
                </a:lnTo>
                <a:lnTo>
                  <a:pt x="25941" y="41997"/>
                </a:lnTo>
                <a:lnTo>
                  <a:pt x="21570" y="42429"/>
                </a:lnTo>
                <a:lnTo>
                  <a:pt x="19022" y="42429"/>
                </a:lnTo>
                <a:lnTo>
                  <a:pt x="16890" y="41958"/>
                </a:lnTo>
                <a:lnTo>
                  <a:pt x="13453" y="40053"/>
                </a:lnTo>
                <a:lnTo>
                  <a:pt x="11065" y="37170"/>
                </a:lnTo>
                <a:lnTo>
                  <a:pt x="9326" y="33652"/>
                </a:lnTo>
                <a:lnTo>
                  <a:pt x="11861" y="47725"/>
                </a:lnTo>
                <a:lnTo>
                  <a:pt x="14503" y="48830"/>
                </a:lnTo>
                <a:lnTo>
                  <a:pt x="17603" y="49363"/>
                </a:lnTo>
                <a:lnTo>
                  <a:pt x="24824" y="49363"/>
                </a:lnTo>
                <a:lnTo>
                  <a:pt x="28046" y="48755"/>
                </a:lnTo>
                <a:lnTo>
                  <a:pt x="30811" y="47498"/>
                </a:lnTo>
                <a:lnTo>
                  <a:pt x="33591" y="46238"/>
                </a:lnTo>
                <a:lnTo>
                  <a:pt x="35905" y="44514"/>
                </a:lnTo>
                <a:lnTo>
                  <a:pt x="39588" y="40053"/>
                </a:lnTo>
                <a:lnTo>
                  <a:pt x="40975" y="37400"/>
                </a:lnTo>
                <a:lnTo>
                  <a:pt x="41917" y="34315"/>
                </a:lnTo>
                <a:lnTo>
                  <a:pt x="42847" y="31240"/>
                </a:lnTo>
                <a:lnTo>
                  <a:pt x="43310" y="27875"/>
                </a:lnTo>
                <a:lnTo>
                  <a:pt x="43310" y="20444"/>
                </a:lnTo>
                <a:lnTo>
                  <a:pt x="42871" y="17082"/>
                </a:lnTo>
                <a:lnTo>
                  <a:pt x="41976" y="14069"/>
                </a:lnTo>
                <a:lnTo>
                  <a:pt x="41093" y="11084"/>
                </a:lnTo>
                <a:lnTo>
                  <a:pt x="39786" y="8531"/>
                </a:lnTo>
                <a:lnTo>
                  <a:pt x="38008" y="6436"/>
                </a:lnTo>
                <a:lnTo>
                  <a:pt x="34041" y="2754"/>
                </a:lnTo>
                <a:lnTo>
                  <a:pt x="31398" y="1648"/>
                </a:lnTo>
                <a:lnTo>
                  <a:pt x="28741" y="543"/>
                </a:lnTo>
                <a:lnTo>
                  <a:pt x="25646" y="0"/>
                </a:lnTo>
                <a:lnTo>
                  <a:pt x="18399" y="0"/>
                </a:lnTo>
                <a:lnTo>
                  <a:pt x="15166" y="623"/>
                </a:lnTo>
                <a:lnTo>
                  <a:pt x="12412" y="1840"/>
                </a:lnTo>
                <a:lnTo>
                  <a:pt x="9654" y="3070"/>
                </a:lnTo>
                <a:lnTo>
                  <a:pt x="7340" y="4813"/>
                </a:lnTo>
                <a:lnTo>
                  <a:pt x="8445" y="29337"/>
                </a:lnTo>
                <a:lnTo>
                  <a:pt x="8235" y="24549"/>
                </a:lnTo>
                <a:lnTo>
                  <a:pt x="8235" y="21996"/>
                </a:lnTo>
                <a:lnTo>
                  <a:pt x="8495" y="19634"/>
                </a:lnTo>
                <a:close/>
              </a:path>
              <a:path w="43310" h="49363">
                <a:moveTo>
                  <a:pt x="0" y="25106"/>
                </a:moveTo>
                <a:lnTo>
                  <a:pt x="0" y="28903"/>
                </a:lnTo>
                <a:lnTo>
                  <a:pt x="439" y="32296"/>
                </a:lnTo>
                <a:lnTo>
                  <a:pt x="1295" y="35290"/>
                </a:lnTo>
                <a:lnTo>
                  <a:pt x="2162" y="38275"/>
                </a:lnTo>
                <a:lnTo>
                  <a:pt x="3477" y="40841"/>
                </a:lnTo>
                <a:lnTo>
                  <a:pt x="5237" y="42937"/>
                </a:lnTo>
                <a:lnTo>
                  <a:pt x="9215" y="46634"/>
                </a:lnTo>
                <a:lnTo>
                  <a:pt x="11861" y="47725"/>
                </a:lnTo>
                <a:lnTo>
                  <a:pt x="9326" y="33652"/>
                </a:lnTo>
                <a:lnTo>
                  <a:pt x="8445" y="29337"/>
                </a:lnTo>
                <a:lnTo>
                  <a:pt x="7340" y="4813"/>
                </a:lnTo>
                <a:lnTo>
                  <a:pt x="3671" y="9269"/>
                </a:lnTo>
                <a:lnTo>
                  <a:pt x="2274" y="11922"/>
                </a:lnTo>
                <a:lnTo>
                  <a:pt x="1367" y="14997"/>
                </a:lnTo>
                <a:lnTo>
                  <a:pt x="463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832082" y="4456414"/>
            <a:ext cx="25304" cy="48729"/>
          </a:xfrm>
          <a:custGeom>
            <a:avLst/>
            <a:gdLst/>
            <a:ahLst/>
            <a:cxnLst/>
            <a:rect l="l" t="t" r="r" b="b"/>
            <a:pathLst>
              <a:path w="25304" h="48729">
                <a:moveTo>
                  <a:pt x="2019" y="48629"/>
                </a:moveTo>
                <a:lnTo>
                  <a:pt x="4738" y="48729"/>
                </a:lnTo>
                <a:lnTo>
                  <a:pt x="7931" y="47177"/>
                </a:lnTo>
                <a:lnTo>
                  <a:pt x="7931" y="17626"/>
                </a:lnTo>
                <a:lnTo>
                  <a:pt x="9057" y="15786"/>
                </a:lnTo>
                <a:lnTo>
                  <a:pt x="11005" y="12978"/>
                </a:lnTo>
                <a:lnTo>
                  <a:pt x="13688" y="9928"/>
                </a:lnTo>
                <a:lnTo>
                  <a:pt x="16880" y="7962"/>
                </a:lnTo>
                <a:lnTo>
                  <a:pt x="19771" y="7858"/>
                </a:lnTo>
                <a:lnTo>
                  <a:pt x="22377" y="8557"/>
                </a:lnTo>
                <a:lnTo>
                  <a:pt x="25157" y="7938"/>
                </a:lnTo>
                <a:lnTo>
                  <a:pt x="25304" y="5195"/>
                </a:lnTo>
                <a:lnTo>
                  <a:pt x="25279" y="3366"/>
                </a:lnTo>
                <a:lnTo>
                  <a:pt x="23641" y="798"/>
                </a:lnTo>
                <a:lnTo>
                  <a:pt x="20956" y="125"/>
                </a:lnTo>
                <a:lnTo>
                  <a:pt x="18068" y="0"/>
                </a:lnTo>
                <a:lnTo>
                  <a:pt x="15325" y="623"/>
                </a:lnTo>
                <a:lnTo>
                  <a:pt x="12534" y="2362"/>
                </a:lnTo>
                <a:lnTo>
                  <a:pt x="9464" y="5521"/>
                </a:lnTo>
                <a:lnTo>
                  <a:pt x="7156" y="8787"/>
                </a:lnTo>
                <a:lnTo>
                  <a:pt x="7156" y="2246"/>
                </a:lnTo>
                <a:lnTo>
                  <a:pt x="5810" y="824"/>
                </a:lnTo>
                <a:lnTo>
                  <a:pt x="2862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863453" y="4456407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89"/>
                </a:moveTo>
                <a:lnTo>
                  <a:pt x="9169" y="15059"/>
                </a:lnTo>
                <a:lnTo>
                  <a:pt x="10483" y="11912"/>
                </a:lnTo>
                <a:lnTo>
                  <a:pt x="13737" y="8366"/>
                </a:lnTo>
                <a:lnTo>
                  <a:pt x="16700" y="6830"/>
                </a:lnTo>
                <a:lnTo>
                  <a:pt x="20397" y="6437"/>
                </a:lnTo>
                <a:lnTo>
                  <a:pt x="24227" y="6437"/>
                </a:lnTo>
                <a:lnTo>
                  <a:pt x="27129" y="7683"/>
                </a:lnTo>
                <a:lnTo>
                  <a:pt x="31036" y="12611"/>
                </a:lnTo>
                <a:lnTo>
                  <a:pt x="31968" y="16001"/>
                </a:lnTo>
                <a:lnTo>
                  <a:pt x="31870" y="20318"/>
                </a:lnTo>
                <a:lnTo>
                  <a:pt x="36752" y="26363"/>
                </a:lnTo>
                <a:lnTo>
                  <a:pt x="38908" y="25538"/>
                </a:lnTo>
                <a:lnTo>
                  <a:pt x="39852" y="22771"/>
                </a:lnTo>
                <a:lnTo>
                  <a:pt x="39852" y="18350"/>
                </a:lnTo>
                <a:lnTo>
                  <a:pt x="39499" y="15595"/>
                </a:lnTo>
                <a:lnTo>
                  <a:pt x="38761" y="13014"/>
                </a:lnTo>
                <a:lnTo>
                  <a:pt x="38053" y="10436"/>
                </a:lnTo>
                <a:lnTo>
                  <a:pt x="35380" y="6271"/>
                </a:lnTo>
                <a:lnTo>
                  <a:pt x="31882" y="2829"/>
                </a:lnTo>
                <a:lnTo>
                  <a:pt x="27094" y="568"/>
                </a:lnTo>
                <a:lnTo>
                  <a:pt x="24203" y="0"/>
                </a:lnTo>
                <a:lnTo>
                  <a:pt x="17630" y="0"/>
                </a:lnTo>
                <a:lnTo>
                  <a:pt x="14753" y="568"/>
                </a:lnTo>
                <a:lnTo>
                  <a:pt x="12197" y="1724"/>
                </a:lnTo>
                <a:lnTo>
                  <a:pt x="9626" y="2880"/>
                </a:lnTo>
                <a:lnTo>
                  <a:pt x="7430" y="4518"/>
                </a:lnTo>
                <a:lnTo>
                  <a:pt x="8301" y="18489"/>
                </a:lnTo>
                <a:close/>
              </a:path>
              <a:path w="39852" h="49377">
                <a:moveTo>
                  <a:pt x="8241" y="20318"/>
                </a:moveTo>
                <a:lnTo>
                  <a:pt x="8301" y="18489"/>
                </a:lnTo>
                <a:lnTo>
                  <a:pt x="7430" y="4518"/>
                </a:lnTo>
                <a:lnTo>
                  <a:pt x="3808" y="8823"/>
                </a:lnTo>
                <a:lnTo>
                  <a:pt x="2423" y="11429"/>
                </a:lnTo>
                <a:lnTo>
                  <a:pt x="1457" y="14500"/>
                </a:lnTo>
                <a:lnTo>
                  <a:pt x="490" y="17586"/>
                </a:lnTo>
                <a:lnTo>
                  <a:pt x="0" y="21056"/>
                </a:lnTo>
                <a:lnTo>
                  <a:pt x="0" y="28980"/>
                </a:lnTo>
                <a:lnTo>
                  <a:pt x="474" y="32537"/>
                </a:lnTo>
                <a:lnTo>
                  <a:pt x="1410" y="35596"/>
                </a:lnTo>
                <a:lnTo>
                  <a:pt x="2340" y="38657"/>
                </a:lnTo>
                <a:lnTo>
                  <a:pt x="3712" y="41210"/>
                </a:lnTo>
                <a:lnTo>
                  <a:pt x="5547" y="43243"/>
                </a:lnTo>
                <a:lnTo>
                  <a:pt x="9634" y="46796"/>
                </a:lnTo>
                <a:lnTo>
                  <a:pt x="12305" y="47826"/>
                </a:lnTo>
                <a:lnTo>
                  <a:pt x="14987" y="48855"/>
                </a:lnTo>
                <a:lnTo>
                  <a:pt x="18108" y="49377"/>
                </a:lnTo>
                <a:lnTo>
                  <a:pt x="23713" y="49377"/>
                </a:lnTo>
                <a:lnTo>
                  <a:pt x="27471" y="48906"/>
                </a:lnTo>
                <a:lnTo>
                  <a:pt x="30877" y="48219"/>
                </a:lnTo>
                <a:lnTo>
                  <a:pt x="34747" y="47026"/>
                </a:lnTo>
                <a:lnTo>
                  <a:pt x="37623" y="45133"/>
                </a:lnTo>
                <a:lnTo>
                  <a:pt x="38027" y="42480"/>
                </a:lnTo>
                <a:lnTo>
                  <a:pt x="37649" y="39748"/>
                </a:lnTo>
                <a:lnTo>
                  <a:pt x="35003" y="39813"/>
                </a:lnTo>
                <a:lnTo>
                  <a:pt x="32111" y="40994"/>
                </a:lnTo>
                <a:lnTo>
                  <a:pt x="29541" y="41807"/>
                </a:lnTo>
                <a:lnTo>
                  <a:pt x="26309" y="42505"/>
                </a:lnTo>
                <a:lnTo>
                  <a:pt x="22418" y="42696"/>
                </a:lnTo>
                <a:lnTo>
                  <a:pt x="19796" y="42696"/>
                </a:lnTo>
                <a:lnTo>
                  <a:pt x="17593" y="42303"/>
                </a:lnTo>
                <a:lnTo>
                  <a:pt x="13982" y="40766"/>
                </a:lnTo>
                <a:lnTo>
                  <a:pt x="11386" y="38239"/>
                </a:lnTo>
                <a:lnTo>
                  <a:pt x="9450" y="35100"/>
                </a:lnTo>
                <a:lnTo>
                  <a:pt x="8486" y="31114"/>
                </a:lnTo>
                <a:lnTo>
                  <a:pt x="8241" y="26363"/>
                </a:lnTo>
                <a:lnTo>
                  <a:pt x="36752" y="26363"/>
                </a:lnTo>
                <a:lnTo>
                  <a:pt x="31870" y="20318"/>
                </a:lnTo>
                <a:lnTo>
                  <a:pt x="8241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934323" y="4456457"/>
            <a:ext cx="34171" cy="49326"/>
          </a:xfrm>
          <a:custGeom>
            <a:avLst/>
            <a:gdLst/>
            <a:ahLst/>
            <a:cxnLst/>
            <a:rect l="l" t="t" r="r" b="b"/>
            <a:pathLst>
              <a:path w="34171" h="49326">
                <a:moveTo>
                  <a:pt x="33973" y="8751"/>
                </a:moveTo>
                <a:lnTo>
                  <a:pt x="33738" y="6159"/>
                </a:lnTo>
                <a:lnTo>
                  <a:pt x="31586" y="3506"/>
                </a:lnTo>
                <a:lnTo>
                  <a:pt x="28905" y="1893"/>
                </a:lnTo>
                <a:lnTo>
                  <a:pt x="25538" y="673"/>
                </a:lnTo>
                <a:lnTo>
                  <a:pt x="22928" y="140"/>
                </a:lnTo>
                <a:lnTo>
                  <a:pt x="20214" y="0"/>
                </a:lnTo>
                <a:lnTo>
                  <a:pt x="17359" y="0"/>
                </a:lnTo>
                <a:lnTo>
                  <a:pt x="14706" y="496"/>
                </a:lnTo>
                <a:lnTo>
                  <a:pt x="12254" y="1475"/>
                </a:lnTo>
                <a:lnTo>
                  <a:pt x="7664" y="3977"/>
                </a:lnTo>
                <a:lnTo>
                  <a:pt x="4039" y="8027"/>
                </a:lnTo>
                <a:lnTo>
                  <a:pt x="2606" y="10631"/>
                </a:lnTo>
                <a:lnTo>
                  <a:pt x="1565" y="13806"/>
                </a:lnTo>
                <a:lnTo>
                  <a:pt x="529" y="16981"/>
                </a:lnTo>
                <a:lnTo>
                  <a:pt x="0" y="20789"/>
                </a:lnTo>
                <a:lnTo>
                  <a:pt x="0" y="29109"/>
                </a:lnTo>
                <a:lnTo>
                  <a:pt x="427" y="32551"/>
                </a:lnTo>
                <a:lnTo>
                  <a:pt x="1275" y="35524"/>
                </a:lnTo>
                <a:lnTo>
                  <a:pt x="2131" y="38494"/>
                </a:lnTo>
                <a:lnTo>
                  <a:pt x="4986" y="43066"/>
                </a:lnTo>
                <a:lnTo>
                  <a:pt x="8618" y="46659"/>
                </a:lnTo>
                <a:lnTo>
                  <a:pt x="13431" y="48794"/>
                </a:lnTo>
                <a:lnTo>
                  <a:pt x="16186" y="49326"/>
                </a:lnTo>
                <a:lnTo>
                  <a:pt x="20811" y="49326"/>
                </a:lnTo>
                <a:lnTo>
                  <a:pt x="23691" y="48884"/>
                </a:lnTo>
                <a:lnTo>
                  <a:pt x="27608" y="47703"/>
                </a:lnTo>
                <a:lnTo>
                  <a:pt x="30852" y="46051"/>
                </a:lnTo>
                <a:lnTo>
                  <a:pt x="33875" y="43092"/>
                </a:lnTo>
                <a:lnTo>
                  <a:pt x="34171" y="40284"/>
                </a:lnTo>
                <a:lnTo>
                  <a:pt x="34171" y="39625"/>
                </a:lnTo>
                <a:lnTo>
                  <a:pt x="33289" y="36565"/>
                </a:lnTo>
                <a:lnTo>
                  <a:pt x="30571" y="37947"/>
                </a:lnTo>
                <a:lnTo>
                  <a:pt x="27706" y="40031"/>
                </a:lnTo>
                <a:lnTo>
                  <a:pt x="25135" y="41288"/>
                </a:lnTo>
                <a:lnTo>
                  <a:pt x="22151" y="42177"/>
                </a:lnTo>
                <a:lnTo>
                  <a:pt x="18392" y="42177"/>
                </a:lnTo>
                <a:lnTo>
                  <a:pt x="15181" y="41112"/>
                </a:lnTo>
                <a:lnTo>
                  <a:pt x="12438" y="39309"/>
                </a:lnTo>
                <a:lnTo>
                  <a:pt x="10393" y="36374"/>
                </a:lnTo>
                <a:lnTo>
                  <a:pt x="9071" y="32374"/>
                </a:lnTo>
                <a:lnTo>
                  <a:pt x="8286" y="27663"/>
                </a:lnTo>
                <a:lnTo>
                  <a:pt x="8286" y="18976"/>
                </a:lnTo>
                <a:lnTo>
                  <a:pt x="9306" y="14569"/>
                </a:lnTo>
                <a:lnTo>
                  <a:pt x="11339" y="11510"/>
                </a:lnTo>
                <a:lnTo>
                  <a:pt x="13381" y="8460"/>
                </a:lnTo>
                <a:lnTo>
                  <a:pt x="16308" y="6948"/>
                </a:lnTo>
                <a:lnTo>
                  <a:pt x="20128" y="6948"/>
                </a:lnTo>
                <a:lnTo>
                  <a:pt x="23594" y="7214"/>
                </a:lnTo>
                <a:lnTo>
                  <a:pt x="27486" y="8917"/>
                </a:lnTo>
                <a:lnTo>
                  <a:pt x="30838" y="11419"/>
                </a:lnTo>
                <a:lnTo>
                  <a:pt x="33544" y="11455"/>
                </a:lnTo>
                <a:lnTo>
                  <a:pt x="33973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975953" y="4480963"/>
            <a:ext cx="11865" cy="47725"/>
          </a:xfrm>
          <a:custGeom>
            <a:avLst/>
            <a:gdLst/>
            <a:ahLst/>
            <a:cxnLst/>
            <a:rect l="l" t="t" r="r" b="b"/>
            <a:pathLst>
              <a:path w="11865" h="47725">
                <a:moveTo>
                  <a:pt x="9222" y="22085"/>
                </a:moveTo>
                <a:lnTo>
                  <a:pt x="11865" y="23176"/>
                </a:lnTo>
                <a:lnTo>
                  <a:pt x="9320" y="9103"/>
                </a:lnTo>
                <a:lnTo>
                  <a:pt x="8453" y="4787"/>
                </a:lnTo>
                <a:lnTo>
                  <a:pt x="8229" y="0"/>
                </a:lnTo>
                <a:lnTo>
                  <a:pt x="9222" y="22085"/>
                </a:lnTo>
                <a:close/>
              </a:path>
              <a:path w="11865" h="47725">
                <a:moveTo>
                  <a:pt x="0" y="-3100"/>
                </a:moveTo>
                <a:lnTo>
                  <a:pt x="0" y="4354"/>
                </a:lnTo>
                <a:lnTo>
                  <a:pt x="431" y="7747"/>
                </a:lnTo>
                <a:lnTo>
                  <a:pt x="1299" y="10741"/>
                </a:lnTo>
                <a:lnTo>
                  <a:pt x="2170" y="13726"/>
                </a:lnTo>
                <a:lnTo>
                  <a:pt x="3477" y="16292"/>
                </a:lnTo>
                <a:lnTo>
                  <a:pt x="5241" y="18388"/>
                </a:lnTo>
                <a:lnTo>
                  <a:pt x="9222" y="22085"/>
                </a:lnTo>
                <a:lnTo>
                  <a:pt x="8229" y="0"/>
                </a:lnTo>
                <a:lnTo>
                  <a:pt x="8229" y="-2552"/>
                </a:lnTo>
                <a:lnTo>
                  <a:pt x="8500" y="-4914"/>
                </a:lnTo>
                <a:lnTo>
                  <a:pt x="9565" y="-9234"/>
                </a:lnTo>
                <a:lnTo>
                  <a:pt x="11473" y="-12701"/>
                </a:lnTo>
                <a:lnTo>
                  <a:pt x="13982" y="-15495"/>
                </a:lnTo>
                <a:lnTo>
                  <a:pt x="17387" y="-17222"/>
                </a:lnTo>
                <a:lnTo>
                  <a:pt x="21772" y="-17655"/>
                </a:lnTo>
                <a:lnTo>
                  <a:pt x="24329" y="-17655"/>
                </a:lnTo>
                <a:lnTo>
                  <a:pt x="26470" y="-17183"/>
                </a:lnTo>
                <a:lnTo>
                  <a:pt x="29898" y="-15293"/>
                </a:lnTo>
                <a:lnTo>
                  <a:pt x="32277" y="-12369"/>
                </a:lnTo>
                <a:lnTo>
                  <a:pt x="33987" y="-8837"/>
                </a:lnTo>
                <a:lnTo>
                  <a:pt x="34858" y="-4511"/>
                </a:lnTo>
                <a:lnTo>
                  <a:pt x="35078" y="215"/>
                </a:lnTo>
                <a:lnTo>
                  <a:pt x="35078" y="2804"/>
                </a:lnTo>
                <a:lnTo>
                  <a:pt x="34819" y="5194"/>
                </a:lnTo>
                <a:lnTo>
                  <a:pt x="33793" y="9511"/>
                </a:lnTo>
                <a:lnTo>
                  <a:pt x="31870" y="12941"/>
                </a:lnTo>
                <a:lnTo>
                  <a:pt x="29361" y="15720"/>
                </a:lnTo>
                <a:lnTo>
                  <a:pt x="25934" y="17448"/>
                </a:lnTo>
                <a:lnTo>
                  <a:pt x="21574" y="17880"/>
                </a:lnTo>
                <a:lnTo>
                  <a:pt x="19015" y="17880"/>
                </a:lnTo>
                <a:lnTo>
                  <a:pt x="16898" y="17409"/>
                </a:lnTo>
                <a:lnTo>
                  <a:pt x="13456" y="15504"/>
                </a:lnTo>
                <a:lnTo>
                  <a:pt x="11070" y="12621"/>
                </a:lnTo>
                <a:lnTo>
                  <a:pt x="9320" y="9103"/>
                </a:lnTo>
                <a:lnTo>
                  <a:pt x="11865" y="23176"/>
                </a:lnTo>
                <a:lnTo>
                  <a:pt x="14511" y="24281"/>
                </a:lnTo>
                <a:lnTo>
                  <a:pt x="17607" y="24814"/>
                </a:lnTo>
                <a:lnTo>
                  <a:pt x="24832" y="24814"/>
                </a:lnTo>
                <a:lnTo>
                  <a:pt x="28054" y="24206"/>
                </a:lnTo>
                <a:lnTo>
                  <a:pt x="30819" y="22948"/>
                </a:lnTo>
                <a:lnTo>
                  <a:pt x="33599" y="21689"/>
                </a:lnTo>
                <a:lnTo>
                  <a:pt x="35899" y="19965"/>
                </a:lnTo>
                <a:lnTo>
                  <a:pt x="39596" y="15504"/>
                </a:lnTo>
                <a:lnTo>
                  <a:pt x="40979" y="12851"/>
                </a:lnTo>
                <a:lnTo>
                  <a:pt x="41921" y="9766"/>
                </a:lnTo>
                <a:lnTo>
                  <a:pt x="42854" y="6691"/>
                </a:lnTo>
                <a:lnTo>
                  <a:pt x="43318" y="3326"/>
                </a:lnTo>
                <a:lnTo>
                  <a:pt x="43318" y="-4104"/>
                </a:lnTo>
                <a:lnTo>
                  <a:pt x="42879" y="-7466"/>
                </a:lnTo>
                <a:lnTo>
                  <a:pt x="41983" y="-10480"/>
                </a:lnTo>
                <a:lnTo>
                  <a:pt x="41101" y="-13464"/>
                </a:lnTo>
                <a:lnTo>
                  <a:pt x="39780" y="-16017"/>
                </a:lnTo>
                <a:lnTo>
                  <a:pt x="38016" y="-18112"/>
                </a:lnTo>
                <a:lnTo>
                  <a:pt x="34048" y="-21794"/>
                </a:lnTo>
                <a:lnTo>
                  <a:pt x="31395" y="-22900"/>
                </a:lnTo>
                <a:lnTo>
                  <a:pt x="28748" y="-24005"/>
                </a:lnTo>
                <a:lnTo>
                  <a:pt x="25642" y="-24549"/>
                </a:lnTo>
                <a:lnTo>
                  <a:pt x="18407" y="-24549"/>
                </a:lnTo>
                <a:lnTo>
                  <a:pt x="15170" y="-23925"/>
                </a:lnTo>
                <a:lnTo>
                  <a:pt x="12420" y="-22708"/>
                </a:lnTo>
                <a:lnTo>
                  <a:pt x="9662" y="-21478"/>
                </a:lnTo>
                <a:lnTo>
                  <a:pt x="7346" y="-19735"/>
                </a:lnTo>
                <a:lnTo>
                  <a:pt x="3675" y="-15279"/>
                </a:lnTo>
                <a:lnTo>
                  <a:pt x="2282" y="-12626"/>
                </a:lnTo>
                <a:lnTo>
                  <a:pt x="1371" y="-9551"/>
                </a:lnTo>
                <a:lnTo>
                  <a:pt x="457" y="-6465"/>
                </a:lnTo>
                <a:lnTo>
                  <a:pt x="0" y="-3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030399" y="4456407"/>
            <a:ext cx="37303" cy="48729"/>
          </a:xfrm>
          <a:custGeom>
            <a:avLst/>
            <a:gdLst/>
            <a:ahLst/>
            <a:cxnLst/>
            <a:rect l="l" t="t" r="r" b="b"/>
            <a:pathLst>
              <a:path w="37303" h="48729">
                <a:moveTo>
                  <a:pt x="29368" y="20880"/>
                </a:moveTo>
                <a:lnTo>
                  <a:pt x="29368" y="47181"/>
                </a:lnTo>
                <a:lnTo>
                  <a:pt x="31388" y="48629"/>
                </a:lnTo>
                <a:lnTo>
                  <a:pt x="34121" y="48729"/>
                </a:lnTo>
                <a:lnTo>
                  <a:pt x="37303" y="47181"/>
                </a:lnTo>
                <a:lnTo>
                  <a:pt x="37303" y="16574"/>
                </a:lnTo>
                <a:lnTo>
                  <a:pt x="37047" y="13846"/>
                </a:lnTo>
                <a:lnTo>
                  <a:pt x="36507" y="11560"/>
                </a:lnTo>
                <a:lnTo>
                  <a:pt x="35100" y="7291"/>
                </a:lnTo>
                <a:lnTo>
                  <a:pt x="32663" y="3898"/>
                </a:lnTo>
                <a:lnTo>
                  <a:pt x="29102" y="1526"/>
                </a:lnTo>
                <a:lnTo>
                  <a:pt x="24696" y="0"/>
                </a:lnTo>
                <a:lnTo>
                  <a:pt x="19328" y="0"/>
                </a:lnTo>
                <a:lnTo>
                  <a:pt x="14471" y="1969"/>
                </a:lnTo>
                <a:lnTo>
                  <a:pt x="9608" y="5360"/>
                </a:lnTo>
                <a:lnTo>
                  <a:pt x="7171" y="8194"/>
                </a:lnTo>
                <a:lnTo>
                  <a:pt x="7171" y="2250"/>
                </a:lnTo>
                <a:lnTo>
                  <a:pt x="5839" y="839"/>
                </a:lnTo>
                <a:lnTo>
                  <a:pt x="2876" y="713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lnTo>
                  <a:pt x="4759" y="48729"/>
                </a:lnTo>
                <a:lnTo>
                  <a:pt x="7956" y="47181"/>
                </a:lnTo>
                <a:lnTo>
                  <a:pt x="7956" y="15775"/>
                </a:lnTo>
                <a:lnTo>
                  <a:pt x="10126" y="12956"/>
                </a:lnTo>
                <a:lnTo>
                  <a:pt x="14198" y="9349"/>
                </a:lnTo>
                <a:lnTo>
                  <a:pt x="18180" y="7150"/>
                </a:lnTo>
                <a:lnTo>
                  <a:pt x="21719" y="7150"/>
                </a:lnTo>
                <a:lnTo>
                  <a:pt x="25401" y="8637"/>
                </a:lnTo>
                <a:lnTo>
                  <a:pt x="27838" y="11772"/>
                </a:lnTo>
                <a:lnTo>
                  <a:pt x="28782" y="14681"/>
                </a:lnTo>
                <a:lnTo>
                  <a:pt x="29368" y="18313"/>
                </a:lnTo>
                <a:lnTo>
                  <a:pt x="29368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081818" y="4456407"/>
            <a:ext cx="37307" cy="48729"/>
          </a:xfrm>
          <a:custGeom>
            <a:avLst/>
            <a:gdLst/>
            <a:ahLst/>
            <a:cxnLst/>
            <a:rect l="l" t="t" r="r" b="b"/>
            <a:pathLst>
              <a:path w="37307" h="48729">
                <a:moveTo>
                  <a:pt x="29376" y="20880"/>
                </a:moveTo>
                <a:lnTo>
                  <a:pt x="29376" y="47181"/>
                </a:lnTo>
                <a:lnTo>
                  <a:pt x="31395" y="48629"/>
                </a:lnTo>
                <a:lnTo>
                  <a:pt x="34124" y="48729"/>
                </a:lnTo>
                <a:lnTo>
                  <a:pt x="37307" y="47181"/>
                </a:lnTo>
                <a:lnTo>
                  <a:pt x="37307" y="16574"/>
                </a:lnTo>
                <a:lnTo>
                  <a:pt x="37037" y="13846"/>
                </a:lnTo>
                <a:lnTo>
                  <a:pt x="36511" y="11560"/>
                </a:lnTo>
                <a:lnTo>
                  <a:pt x="35104" y="7291"/>
                </a:lnTo>
                <a:lnTo>
                  <a:pt x="32670" y="3898"/>
                </a:lnTo>
                <a:lnTo>
                  <a:pt x="29091" y="1526"/>
                </a:lnTo>
                <a:lnTo>
                  <a:pt x="24696" y="0"/>
                </a:lnTo>
                <a:lnTo>
                  <a:pt x="19335" y="0"/>
                </a:lnTo>
                <a:lnTo>
                  <a:pt x="14472" y="1969"/>
                </a:lnTo>
                <a:lnTo>
                  <a:pt x="9616" y="5360"/>
                </a:lnTo>
                <a:lnTo>
                  <a:pt x="7179" y="8194"/>
                </a:lnTo>
                <a:lnTo>
                  <a:pt x="7179" y="2250"/>
                </a:lnTo>
                <a:lnTo>
                  <a:pt x="5843" y="839"/>
                </a:lnTo>
                <a:lnTo>
                  <a:pt x="2870" y="713"/>
                </a:lnTo>
                <a:lnTo>
                  <a:pt x="0" y="2250"/>
                </a:lnTo>
                <a:lnTo>
                  <a:pt x="0" y="47181"/>
                </a:lnTo>
                <a:lnTo>
                  <a:pt x="2020" y="48629"/>
                </a:lnTo>
                <a:lnTo>
                  <a:pt x="4752" y="48729"/>
                </a:lnTo>
                <a:lnTo>
                  <a:pt x="7948" y="47181"/>
                </a:lnTo>
                <a:lnTo>
                  <a:pt x="7948" y="15775"/>
                </a:lnTo>
                <a:lnTo>
                  <a:pt x="10126" y="12956"/>
                </a:lnTo>
                <a:lnTo>
                  <a:pt x="14206" y="9349"/>
                </a:lnTo>
                <a:lnTo>
                  <a:pt x="18183" y="7150"/>
                </a:lnTo>
                <a:lnTo>
                  <a:pt x="21723" y="7150"/>
                </a:lnTo>
                <a:lnTo>
                  <a:pt x="25408" y="8637"/>
                </a:lnTo>
                <a:lnTo>
                  <a:pt x="27846" y="11772"/>
                </a:lnTo>
                <a:lnTo>
                  <a:pt x="28785" y="14681"/>
                </a:lnTo>
                <a:lnTo>
                  <a:pt x="29376" y="18313"/>
                </a:lnTo>
                <a:lnTo>
                  <a:pt x="29376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130357" y="4456407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90" y="18489"/>
                </a:moveTo>
                <a:lnTo>
                  <a:pt x="9157" y="15059"/>
                </a:lnTo>
                <a:lnTo>
                  <a:pt x="10468" y="11912"/>
                </a:lnTo>
                <a:lnTo>
                  <a:pt x="13726" y="8366"/>
                </a:lnTo>
                <a:lnTo>
                  <a:pt x="16689" y="6830"/>
                </a:lnTo>
                <a:lnTo>
                  <a:pt x="20387" y="6437"/>
                </a:lnTo>
                <a:lnTo>
                  <a:pt x="24231" y="6437"/>
                </a:lnTo>
                <a:lnTo>
                  <a:pt x="27118" y="7683"/>
                </a:lnTo>
                <a:lnTo>
                  <a:pt x="31024" y="12611"/>
                </a:lnTo>
                <a:lnTo>
                  <a:pt x="31957" y="16001"/>
                </a:lnTo>
                <a:lnTo>
                  <a:pt x="31860" y="20318"/>
                </a:lnTo>
                <a:lnTo>
                  <a:pt x="36741" y="26363"/>
                </a:lnTo>
                <a:lnTo>
                  <a:pt x="38897" y="25538"/>
                </a:lnTo>
                <a:lnTo>
                  <a:pt x="39841" y="22771"/>
                </a:lnTo>
                <a:lnTo>
                  <a:pt x="39841" y="18350"/>
                </a:lnTo>
                <a:lnTo>
                  <a:pt x="39480" y="15595"/>
                </a:lnTo>
                <a:lnTo>
                  <a:pt x="38761" y="13014"/>
                </a:lnTo>
                <a:lnTo>
                  <a:pt x="38037" y="10436"/>
                </a:lnTo>
                <a:lnTo>
                  <a:pt x="35369" y="6271"/>
                </a:lnTo>
                <a:lnTo>
                  <a:pt x="31866" y="2829"/>
                </a:lnTo>
                <a:lnTo>
                  <a:pt x="27082" y="568"/>
                </a:lnTo>
                <a:lnTo>
                  <a:pt x="24192" y="0"/>
                </a:lnTo>
                <a:lnTo>
                  <a:pt x="17618" y="0"/>
                </a:lnTo>
                <a:lnTo>
                  <a:pt x="14752" y="568"/>
                </a:lnTo>
                <a:lnTo>
                  <a:pt x="12181" y="1724"/>
                </a:lnTo>
                <a:lnTo>
                  <a:pt x="9611" y="2880"/>
                </a:lnTo>
                <a:lnTo>
                  <a:pt x="7419" y="4518"/>
                </a:lnTo>
                <a:lnTo>
                  <a:pt x="8290" y="18489"/>
                </a:lnTo>
                <a:close/>
              </a:path>
              <a:path w="39841" h="49377">
                <a:moveTo>
                  <a:pt x="8229" y="20318"/>
                </a:moveTo>
                <a:lnTo>
                  <a:pt x="8290" y="18489"/>
                </a:lnTo>
                <a:lnTo>
                  <a:pt x="7419" y="4518"/>
                </a:lnTo>
                <a:lnTo>
                  <a:pt x="3797" y="8823"/>
                </a:lnTo>
                <a:lnTo>
                  <a:pt x="2411" y="11429"/>
                </a:lnTo>
                <a:lnTo>
                  <a:pt x="1446" y="14500"/>
                </a:lnTo>
                <a:lnTo>
                  <a:pt x="478" y="17586"/>
                </a:lnTo>
                <a:lnTo>
                  <a:pt x="0" y="21056"/>
                </a:lnTo>
                <a:lnTo>
                  <a:pt x="0" y="28980"/>
                </a:lnTo>
                <a:lnTo>
                  <a:pt x="464" y="32537"/>
                </a:lnTo>
                <a:lnTo>
                  <a:pt x="1397" y="35596"/>
                </a:lnTo>
                <a:lnTo>
                  <a:pt x="2329" y="38657"/>
                </a:lnTo>
                <a:lnTo>
                  <a:pt x="3700" y="41210"/>
                </a:lnTo>
                <a:lnTo>
                  <a:pt x="5537" y="43243"/>
                </a:lnTo>
                <a:lnTo>
                  <a:pt x="9622" y="46796"/>
                </a:lnTo>
                <a:lnTo>
                  <a:pt x="12289" y="47826"/>
                </a:lnTo>
                <a:lnTo>
                  <a:pt x="14975" y="48855"/>
                </a:lnTo>
                <a:lnTo>
                  <a:pt x="18093" y="49377"/>
                </a:lnTo>
                <a:lnTo>
                  <a:pt x="23702" y="49377"/>
                </a:lnTo>
                <a:lnTo>
                  <a:pt x="27461" y="48906"/>
                </a:lnTo>
                <a:lnTo>
                  <a:pt x="30866" y="48219"/>
                </a:lnTo>
                <a:lnTo>
                  <a:pt x="34747" y="47026"/>
                </a:lnTo>
                <a:lnTo>
                  <a:pt x="37612" y="45133"/>
                </a:lnTo>
                <a:lnTo>
                  <a:pt x="38016" y="42480"/>
                </a:lnTo>
                <a:lnTo>
                  <a:pt x="37637" y="39748"/>
                </a:lnTo>
                <a:lnTo>
                  <a:pt x="34992" y="39813"/>
                </a:lnTo>
                <a:lnTo>
                  <a:pt x="32100" y="40994"/>
                </a:lnTo>
                <a:lnTo>
                  <a:pt x="29531" y="41807"/>
                </a:lnTo>
                <a:lnTo>
                  <a:pt x="26297" y="42505"/>
                </a:lnTo>
                <a:lnTo>
                  <a:pt x="22406" y="42696"/>
                </a:lnTo>
                <a:lnTo>
                  <a:pt x="19785" y="42696"/>
                </a:lnTo>
                <a:lnTo>
                  <a:pt x="17581" y="42303"/>
                </a:lnTo>
                <a:lnTo>
                  <a:pt x="13967" y="40766"/>
                </a:lnTo>
                <a:lnTo>
                  <a:pt x="11375" y="38239"/>
                </a:lnTo>
                <a:lnTo>
                  <a:pt x="9438" y="35100"/>
                </a:lnTo>
                <a:lnTo>
                  <a:pt x="8474" y="31114"/>
                </a:lnTo>
                <a:lnTo>
                  <a:pt x="8229" y="26363"/>
                </a:lnTo>
                <a:lnTo>
                  <a:pt x="36741" y="26363"/>
                </a:lnTo>
                <a:lnTo>
                  <a:pt x="31860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179180" y="4456457"/>
            <a:ext cx="34168" cy="49326"/>
          </a:xfrm>
          <a:custGeom>
            <a:avLst/>
            <a:gdLst/>
            <a:ahLst/>
            <a:cxnLst/>
            <a:rect l="l" t="t" r="r" b="b"/>
            <a:pathLst>
              <a:path w="34168" h="49326">
                <a:moveTo>
                  <a:pt x="33973" y="8751"/>
                </a:moveTo>
                <a:lnTo>
                  <a:pt x="33743" y="6159"/>
                </a:lnTo>
                <a:lnTo>
                  <a:pt x="31587" y="3506"/>
                </a:lnTo>
                <a:lnTo>
                  <a:pt x="28905" y="1893"/>
                </a:lnTo>
                <a:lnTo>
                  <a:pt x="25538" y="673"/>
                </a:lnTo>
                <a:lnTo>
                  <a:pt x="22932" y="140"/>
                </a:lnTo>
                <a:lnTo>
                  <a:pt x="20214" y="0"/>
                </a:lnTo>
                <a:lnTo>
                  <a:pt x="17363" y="0"/>
                </a:lnTo>
                <a:lnTo>
                  <a:pt x="14702" y="496"/>
                </a:lnTo>
                <a:lnTo>
                  <a:pt x="12255" y="1475"/>
                </a:lnTo>
                <a:lnTo>
                  <a:pt x="7664" y="3977"/>
                </a:lnTo>
                <a:lnTo>
                  <a:pt x="4043" y="8027"/>
                </a:lnTo>
                <a:lnTo>
                  <a:pt x="2611" y="10631"/>
                </a:lnTo>
                <a:lnTo>
                  <a:pt x="1565" y="13806"/>
                </a:lnTo>
                <a:lnTo>
                  <a:pt x="525" y="16981"/>
                </a:lnTo>
                <a:lnTo>
                  <a:pt x="0" y="20789"/>
                </a:lnTo>
                <a:lnTo>
                  <a:pt x="0" y="29109"/>
                </a:lnTo>
                <a:lnTo>
                  <a:pt x="429" y="32551"/>
                </a:lnTo>
                <a:lnTo>
                  <a:pt x="1271" y="35524"/>
                </a:lnTo>
                <a:lnTo>
                  <a:pt x="2128" y="38494"/>
                </a:lnTo>
                <a:lnTo>
                  <a:pt x="4983" y="43066"/>
                </a:lnTo>
                <a:lnTo>
                  <a:pt x="8619" y="46659"/>
                </a:lnTo>
                <a:lnTo>
                  <a:pt x="13428" y="48794"/>
                </a:lnTo>
                <a:lnTo>
                  <a:pt x="16186" y="49326"/>
                </a:lnTo>
                <a:lnTo>
                  <a:pt x="20815" y="49326"/>
                </a:lnTo>
                <a:lnTo>
                  <a:pt x="23691" y="48884"/>
                </a:lnTo>
                <a:lnTo>
                  <a:pt x="27608" y="47703"/>
                </a:lnTo>
                <a:lnTo>
                  <a:pt x="30852" y="46051"/>
                </a:lnTo>
                <a:lnTo>
                  <a:pt x="33875" y="43092"/>
                </a:lnTo>
                <a:lnTo>
                  <a:pt x="34168" y="40284"/>
                </a:lnTo>
                <a:lnTo>
                  <a:pt x="34168" y="39625"/>
                </a:lnTo>
                <a:lnTo>
                  <a:pt x="33286" y="36565"/>
                </a:lnTo>
                <a:lnTo>
                  <a:pt x="30571" y="37947"/>
                </a:lnTo>
                <a:lnTo>
                  <a:pt x="27706" y="40031"/>
                </a:lnTo>
                <a:lnTo>
                  <a:pt x="25135" y="41288"/>
                </a:lnTo>
                <a:lnTo>
                  <a:pt x="22147" y="42177"/>
                </a:lnTo>
                <a:lnTo>
                  <a:pt x="18389" y="42177"/>
                </a:lnTo>
                <a:lnTo>
                  <a:pt x="15181" y="41112"/>
                </a:lnTo>
                <a:lnTo>
                  <a:pt x="12442" y="39309"/>
                </a:lnTo>
                <a:lnTo>
                  <a:pt x="10393" y="36374"/>
                </a:lnTo>
                <a:lnTo>
                  <a:pt x="9069" y="32374"/>
                </a:lnTo>
                <a:lnTo>
                  <a:pt x="8291" y="27663"/>
                </a:lnTo>
                <a:lnTo>
                  <a:pt x="8291" y="18976"/>
                </a:lnTo>
                <a:lnTo>
                  <a:pt x="9302" y="14569"/>
                </a:lnTo>
                <a:lnTo>
                  <a:pt x="11337" y="11510"/>
                </a:lnTo>
                <a:lnTo>
                  <a:pt x="13381" y="8460"/>
                </a:lnTo>
                <a:lnTo>
                  <a:pt x="16305" y="6948"/>
                </a:lnTo>
                <a:lnTo>
                  <a:pt x="20128" y="6948"/>
                </a:lnTo>
                <a:lnTo>
                  <a:pt x="23591" y="7214"/>
                </a:lnTo>
                <a:lnTo>
                  <a:pt x="27486" y="8917"/>
                </a:lnTo>
                <a:lnTo>
                  <a:pt x="30841" y="11419"/>
                </a:lnTo>
                <a:lnTo>
                  <a:pt x="33545" y="11455"/>
                </a:lnTo>
                <a:lnTo>
                  <a:pt x="33973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218067" y="4445071"/>
            <a:ext cx="28293" cy="60617"/>
          </a:xfrm>
          <a:custGeom>
            <a:avLst/>
            <a:gdLst/>
            <a:ahLst/>
            <a:cxnLst/>
            <a:rect l="l" t="t" r="r" b="b"/>
            <a:pathLst>
              <a:path w="28293" h="60617">
                <a:moveTo>
                  <a:pt x="15595" y="47282"/>
                </a:moveTo>
                <a:lnTo>
                  <a:pt x="15595" y="19127"/>
                </a:lnTo>
                <a:lnTo>
                  <a:pt x="26711" y="19127"/>
                </a:lnTo>
                <a:lnTo>
                  <a:pt x="28144" y="17805"/>
                </a:lnTo>
                <a:lnTo>
                  <a:pt x="28293" y="15101"/>
                </a:lnTo>
                <a:lnTo>
                  <a:pt x="26711" y="12293"/>
                </a:lnTo>
                <a:lnTo>
                  <a:pt x="15595" y="12293"/>
                </a:lnTo>
                <a:lnTo>
                  <a:pt x="15595" y="1598"/>
                </a:lnTo>
                <a:lnTo>
                  <a:pt x="13576" y="115"/>
                </a:lnTo>
                <a:lnTo>
                  <a:pt x="10821" y="0"/>
                </a:lnTo>
                <a:lnTo>
                  <a:pt x="7654" y="1598"/>
                </a:lnTo>
                <a:lnTo>
                  <a:pt x="7654" y="12293"/>
                </a:lnTo>
                <a:lnTo>
                  <a:pt x="1626" y="12293"/>
                </a:lnTo>
                <a:lnTo>
                  <a:pt x="443" y="13068"/>
                </a:lnTo>
                <a:lnTo>
                  <a:pt x="0" y="15735"/>
                </a:lnTo>
                <a:lnTo>
                  <a:pt x="1581" y="19127"/>
                </a:lnTo>
                <a:lnTo>
                  <a:pt x="7654" y="19127"/>
                </a:lnTo>
                <a:lnTo>
                  <a:pt x="7654" y="47992"/>
                </a:lnTo>
                <a:lnTo>
                  <a:pt x="7884" y="50227"/>
                </a:lnTo>
                <a:lnTo>
                  <a:pt x="8816" y="54065"/>
                </a:lnTo>
                <a:lnTo>
                  <a:pt x="11620" y="58140"/>
                </a:lnTo>
                <a:lnTo>
                  <a:pt x="14533" y="59691"/>
                </a:lnTo>
                <a:lnTo>
                  <a:pt x="18058" y="60617"/>
                </a:lnTo>
                <a:lnTo>
                  <a:pt x="22514" y="60465"/>
                </a:lnTo>
                <a:lnTo>
                  <a:pt x="25269" y="59943"/>
                </a:lnTo>
                <a:lnTo>
                  <a:pt x="27986" y="58089"/>
                </a:lnTo>
                <a:lnTo>
                  <a:pt x="28293" y="55220"/>
                </a:lnTo>
                <a:lnTo>
                  <a:pt x="26935" y="52185"/>
                </a:lnTo>
                <a:lnTo>
                  <a:pt x="24203" y="53201"/>
                </a:lnTo>
                <a:lnTo>
                  <a:pt x="21657" y="53568"/>
                </a:lnTo>
                <a:lnTo>
                  <a:pt x="16910" y="51206"/>
                </a:lnTo>
                <a:lnTo>
                  <a:pt x="15595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254007" y="4456407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0" y="18489"/>
                </a:moveTo>
                <a:lnTo>
                  <a:pt x="9157" y="15059"/>
                </a:lnTo>
                <a:lnTo>
                  <a:pt x="10482" y="11912"/>
                </a:lnTo>
                <a:lnTo>
                  <a:pt x="13722" y="8366"/>
                </a:lnTo>
                <a:lnTo>
                  <a:pt x="16699" y="6830"/>
                </a:lnTo>
                <a:lnTo>
                  <a:pt x="20386" y="6437"/>
                </a:lnTo>
                <a:lnTo>
                  <a:pt x="24227" y="6437"/>
                </a:lnTo>
                <a:lnTo>
                  <a:pt x="27118" y="7683"/>
                </a:lnTo>
                <a:lnTo>
                  <a:pt x="31038" y="12611"/>
                </a:lnTo>
                <a:lnTo>
                  <a:pt x="31967" y="16001"/>
                </a:lnTo>
                <a:lnTo>
                  <a:pt x="31855" y="20318"/>
                </a:lnTo>
                <a:lnTo>
                  <a:pt x="36751" y="26363"/>
                </a:lnTo>
                <a:lnTo>
                  <a:pt x="38907" y="25538"/>
                </a:lnTo>
                <a:lnTo>
                  <a:pt x="39851" y="22771"/>
                </a:lnTo>
                <a:lnTo>
                  <a:pt x="39851" y="18350"/>
                </a:lnTo>
                <a:lnTo>
                  <a:pt x="39484" y="15595"/>
                </a:lnTo>
                <a:lnTo>
                  <a:pt x="38760" y="13014"/>
                </a:lnTo>
                <a:lnTo>
                  <a:pt x="38051" y="10436"/>
                </a:lnTo>
                <a:lnTo>
                  <a:pt x="35373" y="6271"/>
                </a:lnTo>
                <a:lnTo>
                  <a:pt x="31870" y="2829"/>
                </a:lnTo>
                <a:lnTo>
                  <a:pt x="27082" y="568"/>
                </a:lnTo>
                <a:lnTo>
                  <a:pt x="24194" y="0"/>
                </a:lnTo>
                <a:lnTo>
                  <a:pt x="17617" y="0"/>
                </a:lnTo>
                <a:lnTo>
                  <a:pt x="14752" y="568"/>
                </a:lnTo>
                <a:lnTo>
                  <a:pt x="12181" y="1724"/>
                </a:lnTo>
                <a:lnTo>
                  <a:pt x="9625" y="2880"/>
                </a:lnTo>
                <a:lnTo>
                  <a:pt x="7419" y="4518"/>
                </a:lnTo>
                <a:lnTo>
                  <a:pt x="8300" y="18489"/>
                </a:lnTo>
                <a:close/>
              </a:path>
              <a:path w="39851" h="49377">
                <a:moveTo>
                  <a:pt x="8225" y="20318"/>
                </a:moveTo>
                <a:lnTo>
                  <a:pt x="8300" y="18489"/>
                </a:lnTo>
                <a:lnTo>
                  <a:pt x="7419" y="4518"/>
                </a:lnTo>
                <a:lnTo>
                  <a:pt x="3793" y="8823"/>
                </a:lnTo>
                <a:lnTo>
                  <a:pt x="2411" y="11429"/>
                </a:lnTo>
                <a:lnTo>
                  <a:pt x="1457" y="14500"/>
                </a:lnTo>
                <a:lnTo>
                  <a:pt x="478" y="17586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07" y="35596"/>
                </a:lnTo>
                <a:lnTo>
                  <a:pt x="2325" y="38657"/>
                </a:lnTo>
                <a:lnTo>
                  <a:pt x="3710" y="41210"/>
                </a:lnTo>
                <a:lnTo>
                  <a:pt x="5547" y="43243"/>
                </a:lnTo>
                <a:lnTo>
                  <a:pt x="9625" y="46796"/>
                </a:lnTo>
                <a:lnTo>
                  <a:pt x="12293" y="47826"/>
                </a:lnTo>
                <a:lnTo>
                  <a:pt x="14972" y="48855"/>
                </a:lnTo>
                <a:lnTo>
                  <a:pt x="18096" y="49377"/>
                </a:lnTo>
                <a:lnTo>
                  <a:pt x="23712" y="49377"/>
                </a:lnTo>
                <a:lnTo>
                  <a:pt x="27463" y="48906"/>
                </a:lnTo>
                <a:lnTo>
                  <a:pt x="30862" y="48219"/>
                </a:lnTo>
                <a:lnTo>
                  <a:pt x="34747" y="47026"/>
                </a:lnTo>
                <a:lnTo>
                  <a:pt x="37608" y="45133"/>
                </a:lnTo>
                <a:lnTo>
                  <a:pt x="38026" y="42480"/>
                </a:lnTo>
                <a:lnTo>
                  <a:pt x="37633" y="39748"/>
                </a:lnTo>
                <a:lnTo>
                  <a:pt x="35002" y="39813"/>
                </a:lnTo>
                <a:lnTo>
                  <a:pt x="32100" y="40994"/>
                </a:lnTo>
                <a:lnTo>
                  <a:pt x="29530" y="41807"/>
                </a:lnTo>
                <a:lnTo>
                  <a:pt x="26297" y="42505"/>
                </a:lnTo>
                <a:lnTo>
                  <a:pt x="22405" y="42696"/>
                </a:lnTo>
                <a:lnTo>
                  <a:pt x="19795" y="42696"/>
                </a:lnTo>
                <a:lnTo>
                  <a:pt x="17581" y="42303"/>
                </a:lnTo>
                <a:lnTo>
                  <a:pt x="13971" y="40766"/>
                </a:lnTo>
                <a:lnTo>
                  <a:pt x="11371" y="38239"/>
                </a:lnTo>
                <a:lnTo>
                  <a:pt x="9442" y="35100"/>
                </a:lnTo>
                <a:lnTo>
                  <a:pt x="8473" y="31114"/>
                </a:lnTo>
                <a:lnTo>
                  <a:pt x="8225" y="26363"/>
                </a:lnTo>
                <a:lnTo>
                  <a:pt x="36751" y="26363"/>
                </a:lnTo>
                <a:lnTo>
                  <a:pt x="31855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303122" y="4458182"/>
            <a:ext cx="39851" cy="67082"/>
          </a:xfrm>
          <a:custGeom>
            <a:avLst/>
            <a:gdLst/>
            <a:ahLst/>
            <a:cxnLst/>
            <a:rect l="l" t="t" r="r" b="b"/>
            <a:pathLst>
              <a:path w="39851" h="67082">
                <a:moveTo>
                  <a:pt x="330" y="29857"/>
                </a:moveTo>
                <a:lnTo>
                  <a:pt x="979" y="32802"/>
                </a:lnTo>
                <a:lnTo>
                  <a:pt x="1601" y="35751"/>
                </a:lnTo>
                <a:lnTo>
                  <a:pt x="2620" y="38314"/>
                </a:lnTo>
                <a:lnTo>
                  <a:pt x="4028" y="40488"/>
                </a:lnTo>
                <a:lnTo>
                  <a:pt x="7235" y="44399"/>
                </a:lnTo>
                <a:lnTo>
                  <a:pt x="8740" y="29235"/>
                </a:lnTo>
                <a:lnTo>
                  <a:pt x="8229" y="24853"/>
                </a:lnTo>
                <a:lnTo>
                  <a:pt x="8229" y="20458"/>
                </a:lnTo>
                <a:lnTo>
                  <a:pt x="8837" y="16294"/>
                </a:lnTo>
                <a:lnTo>
                  <a:pt x="10626" y="0"/>
                </a:lnTo>
                <a:lnTo>
                  <a:pt x="6342" y="2868"/>
                </a:lnTo>
                <a:lnTo>
                  <a:pt x="3196" y="7264"/>
                </a:lnTo>
                <a:lnTo>
                  <a:pt x="2019" y="9917"/>
                </a:lnTo>
                <a:lnTo>
                  <a:pt x="1209" y="13031"/>
                </a:lnTo>
                <a:lnTo>
                  <a:pt x="416" y="16153"/>
                </a:lnTo>
                <a:lnTo>
                  <a:pt x="0" y="19634"/>
                </a:lnTo>
                <a:lnTo>
                  <a:pt x="0" y="26758"/>
                </a:lnTo>
                <a:lnTo>
                  <a:pt x="330" y="29857"/>
                </a:lnTo>
                <a:close/>
              </a:path>
              <a:path w="39851" h="67082">
                <a:moveTo>
                  <a:pt x="32773" y="39470"/>
                </a:moveTo>
                <a:lnTo>
                  <a:pt x="32773" y="45402"/>
                </a:lnTo>
                <a:lnTo>
                  <a:pt x="34243" y="46785"/>
                </a:lnTo>
                <a:lnTo>
                  <a:pt x="37035" y="46950"/>
                </a:lnTo>
                <a:lnTo>
                  <a:pt x="39851" y="45402"/>
                </a:lnTo>
                <a:lnTo>
                  <a:pt x="39851" y="-21095"/>
                </a:lnTo>
                <a:lnTo>
                  <a:pt x="37781" y="-22553"/>
                </a:lnTo>
                <a:lnTo>
                  <a:pt x="35041" y="-22683"/>
                </a:lnTo>
                <a:lnTo>
                  <a:pt x="31866" y="-21095"/>
                </a:lnTo>
                <a:lnTo>
                  <a:pt x="31866" y="5029"/>
                </a:lnTo>
                <a:lnTo>
                  <a:pt x="27730" y="1104"/>
                </a:lnTo>
                <a:lnTo>
                  <a:pt x="23533" y="-1206"/>
                </a:lnTo>
                <a:lnTo>
                  <a:pt x="18682" y="-1778"/>
                </a:lnTo>
                <a:lnTo>
                  <a:pt x="15633" y="-1778"/>
                </a:lnTo>
                <a:lnTo>
                  <a:pt x="12941" y="-1181"/>
                </a:lnTo>
                <a:lnTo>
                  <a:pt x="10626" y="0"/>
                </a:lnTo>
                <a:lnTo>
                  <a:pt x="8837" y="16294"/>
                </a:lnTo>
                <a:lnTo>
                  <a:pt x="9881" y="12395"/>
                </a:lnTo>
                <a:lnTo>
                  <a:pt x="11642" y="9132"/>
                </a:lnTo>
                <a:lnTo>
                  <a:pt x="14201" y="6807"/>
                </a:lnTo>
                <a:lnTo>
                  <a:pt x="17336" y="5321"/>
                </a:lnTo>
                <a:lnTo>
                  <a:pt x="21537" y="5321"/>
                </a:lnTo>
                <a:lnTo>
                  <a:pt x="25624" y="7491"/>
                </a:lnTo>
                <a:lnTo>
                  <a:pt x="29714" y="11037"/>
                </a:lnTo>
                <a:lnTo>
                  <a:pt x="31866" y="13806"/>
                </a:lnTo>
                <a:lnTo>
                  <a:pt x="31866" y="31776"/>
                </a:lnTo>
                <a:lnTo>
                  <a:pt x="28303" y="35891"/>
                </a:lnTo>
                <a:lnTo>
                  <a:pt x="25073" y="38610"/>
                </a:lnTo>
                <a:lnTo>
                  <a:pt x="22059" y="40107"/>
                </a:lnTo>
                <a:lnTo>
                  <a:pt x="19014" y="40549"/>
                </a:lnTo>
                <a:lnTo>
                  <a:pt x="15205" y="40043"/>
                </a:lnTo>
                <a:lnTo>
                  <a:pt x="11324" y="36676"/>
                </a:lnTo>
                <a:lnTo>
                  <a:pt x="9672" y="33310"/>
                </a:lnTo>
                <a:lnTo>
                  <a:pt x="8740" y="29235"/>
                </a:lnTo>
                <a:lnTo>
                  <a:pt x="7235" y="44399"/>
                </a:lnTo>
                <a:lnTo>
                  <a:pt x="11728" y="46950"/>
                </a:lnTo>
                <a:lnTo>
                  <a:pt x="14446" y="47599"/>
                </a:lnTo>
                <a:lnTo>
                  <a:pt x="20530" y="47599"/>
                </a:lnTo>
                <a:lnTo>
                  <a:pt x="23223" y="46875"/>
                </a:lnTo>
                <a:lnTo>
                  <a:pt x="25674" y="45453"/>
                </a:lnTo>
                <a:lnTo>
                  <a:pt x="30499" y="42036"/>
                </a:lnTo>
                <a:lnTo>
                  <a:pt x="32773" y="39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373544" y="4445110"/>
            <a:ext cx="28303" cy="60577"/>
          </a:xfrm>
          <a:custGeom>
            <a:avLst/>
            <a:gdLst/>
            <a:ahLst/>
            <a:cxnLst/>
            <a:rect l="l" t="t" r="r" b="b"/>
            <a:pathLst>
              <a:path w="28303" h="60577">
                <a:moveTo>
                  <a:pt x="15609" y="47242"/>
                </a:moveTo>
                <a:lnTo>
                  <a:pt x="15609" y="19088"/>
                </a:lnTo>
                <a:lnTo>
                  <a:pt x="26711" y="19088"/>
                </a:lnTo>
                <a:lnTo>
                  <a:pt x="28155" y="17766"/>
                </a:lnTo>
                <a:lnTo>
                  <a:pt x="28303" y="15062"/>
                </a:lnTo>
                <a:lnTo>
                  <a:pt x="26711" y="12254"/>
                </a:lnTo>
                <a:lnTo>
                  <a:pt x="15609" y="12254"/>
                </a:lnTo>
                <a:lnTo>
                  <a:pt x="15609" y="1559"/>
                </a:lnTo>
                <a:lnTo>
                  <a:pt x="13072" y="0"/>
                </a:lnTo>
                <a:lnTo>
                  <a:pt x="10195" y="0"/>
                </a:lnTo>
                <a:lnTo>
                  <a:pt x="7646" y="1559"/>
                </a:lnTo>
                <a:lnTo>
                  <a:pt x="7646" y="12254"/>
                </a:lnTo>
                <a:lnTo>
                  <a:pt x="1638" y="12254"/>
                </a:lnTo>
                <a:lnTo>
                  <a:pt x="449" y="13028"/>
                </a:lnTo>
                <a:lnTo>
                  <a:pt x="0" y="15695"/>
                </a:lnTo>
                <a:lnTo>
                  <a:pt x="1587" y="19088"/>
                </a:lnTo>
                <a:lnTo>
                  <a:pt x="7646" y="19088"/>
                </a:lnTo>
                <a:lnTo>
                  <a:pt x="7646" y="47952"/>
                </a:lnTo>
                <a:lnTo>
                  <a:pt x="7894" y="50187"/>
                </a:lnTo>
                <a:lnTo>
                  <a:pt x="8823" y="54025"/>
                </a:lnTo>
                <a:lnTo>
                  <a:pt x="11628" y="58101"/>
                </a:lnTo>
                <a:lnTo>
                  <a:pt x="14544" y="59651"/>
                </a:lnTo>
                <a:lnTo>
                  <a:pt x="18068" y="60577"/>
                </a:lnTo>
                <a:lnTo>
                  <a:pt x="22524" y="60426"/>
                </a:lnTo>
                <a:lnTo>
                  <a:pt x="25275" y="59904"/>
                </a:lnTo>
                <a:lnTo>
                  <a:pt x="27983" y="58050"/>
                </a:lnTo>
                <a:lnTo>
                  <a:pt x="28303" y="55181"/>
                </a:lnTo>
                <a:lnTo>
                  <a:pt x="26941" y="52146"/>
                </a:lnTo>
                <a:lnTo>
                  <a:pt x="24213" y="53162"/>
                </a:lnTo>
                <a:lnTo>
                  <a:pt x="21668" y="53529"/>
                </a:lnTo>
                <a:lnTo>
                  <a:pt x="16916" y="51167"/>
                </a:lnTo>
                <a:lnTo>
                  <a:pt x="1560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09357" y="4456414"/>
            <a:ext cx="43304" cy="49363"/>
          </a:xfrm>
          <a:custGeom>
            <a:avLst/>
            <a:gdLst/>
            <a:ahLst/>
            <a:cxnLst/>
            <a:rect l="l" t="t" r="r" b="b"/>
            <a:pathLst>
              <a:path w="43304" h="49363">
                <a:moveTo>
                  <a:pt x="8484" y="19634"/>
                </a:moveTo>
                <a:lnTo>
                  <a:pt x="9561" y="15314"/>
                </a:lnTo>
                <a:lnTo>
                  <a:pt x="11473" y="11847"/>
                </a:lnTo>
                <a:lnTo>
                  <a:pt x="13967" y="9053"/>
                </a:lnTo>
                <a:lnTo>
                  <a:pt x="17373" y="7326"/>
                </a:lnTo>
                <a:lnTo>
                  <a:pt x="21769" y="6893"/>
                </a:lnTo>
                <a:lnTo>
                  <a:pt x="24329" y="6893"/>
                </a:lnTo>
                <a:lnTo>
                  <a:pt x="26470" y="7366"/>
                </a:lnTo>
                <a:lnTo>
                  <a:pt x="29898" y="9255"/>
                </a:lnTo>
                <a:lnTo>
                  <a:pt x="32263" y="12179"/>
                </a:lnTo>
                <a:lnTo>
                  <a:pt x="33976" y="15711"/>
                </a:lnTo>
                <a:lnTo>
                  <a:pt x="34858" y="20038"/>
                </a:lnTo>
                <a:lnTo>
                  <a:pt x="35074" y="24765"/>
                </a:lnTo>
                <a:lnTo>
                  <a:pt x="35074" y="27353"/>
                </a:lnTo>
                <a:lnTo>
                  <a:pt x="34819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1" y="40269"/>
                </a:lnTo>
                <a:lnTo>
                  <a:pt x="25930" y="41997"/>
                </a:lnTo>
                <a:lnTo>
                  <a:pt x="21570" y="42429"/>
                </a:lnTo>
                <a:lnTo>
                  <a:pt x="19015" y="42429"/>
                </a:lnTo>
                <a:lnTo>
                  <a:pt x="16883" y="41958"/>
                </a:lnTo>
                <a:lnTo>
                  <a:pt x="13445" y="40053"/>
                </a:lnTo>
                <a:lnTo>
                  <a:pt x="11066" y="37170"/>
                </a:lnTo>
                <a:lnTo>
                  <a:pt x="9316" y="33652"/>
                </a:lnTo>
                <a:lnTo>
                  <a:pt x="11865" y="47725"/>
                </a:lnTo>
                <a:lnTo>
                  <a:pt x="14497" y="48830"/>
                </a:lnTo>
                <a:lnTo>
                  <a:pt x="17607" y="49363"/>
                </a:lnTo>
                <a:lnTo>
                  <a:pt x="24829" y="49363"/>
                </a:lnTo>
                <a:lnTo>
                  <a:pt x="28047" y="48755"/>
                </a:lnTo>
                <a:lnTo>
                  <a:pt x="30816" y="47498"/>
                </a:lnTo>
                <a:lnTo>
                  <a:pt x="33595" y="46238"/>
                </a:lnTo>
                <a:lnTo>
                  <a:pt x="35899" y="44514"/>
                </a:lnTo>
                <a:lnTo>
                  <a:pt x="39592" y="40053"/>
                </a:lnTo>
                <a:lnTo>
                  <a:pt x="40979" y="37400"/>
                </a:lnTo>
                <a:lnTo>
                  <a:pt x="41907" y="34315"/>
                </a:lnTo>
                <a:lnTo>
                  <a:pt x="42839" y="31240"/>
                </a:lnTo>
                <a:lnTo>
                  <a:pt x="43304" y="27875"/>
                </a:lnTo>
                <a:lnTo>
                  <a:pt x="43304" y="20444"/>
                </a:lnTo>
                <a:lnTo>
                  <a:pt x="42865" y="17082"/>
                </a:lnTo>
                <a:lnTo>
                  <a:pt x="41968" y="14069"/>
                </a:lnTo>
                <a:lnTo>
                  <a:pt x="41101" y="11084"/>
                </a:lnTo>
                <a:lnTo>
                  <a:pt x="39780" y="8531"/>
                </a:lnTo>
                <a:lnTo>
                  <a:pt x="38000" y="6436"/>
                </a:lnTo>
                <a:lnTo>
                  <a:pt x="34034" y="2754"/>
                </a:lnTo>
                <a:lnTo>
                  <a:pt x="31391" y="1648"/>
                </a:lnTo>
                <a:lnTo>
                  <a:pt x="28746" y="543"/>
                </a:lnTo>
                <a:lnTo>
                  <a:pt x="25634" y="0"/>
                </a:lnTo>
                <a:lnTo>
                  <a:pt x="18399" y="0"/>
                </a:lnTo>
                <a:lnTo>
                  <a:pt x="15170" y="623"/>
                </a:lnTo>
                <a:lnTo>
                  <a:pt x="12401" y="1840"/>
                </a:lnTo>
                <a:lnTo>
                  <a:pt x="9648" y="3070"/>
                </a:lnTo>
                <a:lnTo>
                  <a:pt x="7346" y="4813"/>
                </a:lnTo>
                <a:lnTo>
                  <a:pt x="8437" y="29337"/>
                </a:lnTo>
                <a:lnTo>
                  <a:pt x="8229" y="24549"/>
                </a:lnTo>
                <a:lnTo>
                  <a:pt x="8229" y="21996"/>
                </a:lnTo>
                <a:lnTo>
                  <a:pt x="8484" y="19634"/>
                </a:lnTo>
                <a:close/>
              </a:path>
              <a:path w="43304" h="49363">
                <a:moveTo>
                  <a:pt x="431" y="32296"/>
                </a:moveTo>
                <a:lnTo>
                  <a:pt x="1289" y="35290"/>
                </a:lnTo>
                <a:lnTo>
                  <a:pt x="2170" y="38275"/>
                </a:lnTo>
                <a:lnTo>
                  <a:pt x="3477" y="40841"/>
                </a:lnTo>
                <a:lnTo>
                  <a:pt x="5227" y="42937"/>
                </a:lnTo>
                <a:lnTo>
                  <a:pt x="9208" y="46634"/>
                </a:lnTo>
                <a:lnTo>
                  <a:pt x="11865" y="47725"/>
                </a:lnTo>
                <a:lnTo>
                  <a:pt x="9316" y="33652"/>
                </a:lnTo>
                <a:lnTo>
                  <a:pt x="8437" y="29337"/>
                </a:lnTo>
                <a:lnTo>
                  <a:pt x="7346" y="4813"/>
                </a:lnTo>
                <a:lnTo>
                  <a:pt x="3661" y="9269"/>
                </a:lnTo>
                <a:lnTo>
                  <a:pt x="2278" y="11922"/>
                </a:lnTo>
                <a:lnTo>
                  <a:pt x="1360" y="14997"/>
                </a:lnTo>
                <a:lnTo>
                  <a:pt x="453" y="18083"/>
                </a:lnTo>
                <a:lnTo>
                  <a:pt x="0" y="21449"/>
                </a:lnTo>
                <a:lnTo>
                  <a:pt x="0" y="28903"/>
                </a:lnTo>
                <a:lnTo>
                  <a:pt x="43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463800" y="4456407"/>
            <a:ext cx="64242" cy="48729"/>
          </a:xfrm>
          <a:custGeom>
            <a:avLst/>
            <a:gdLst/>
            <a:ahLst/>
            <a:cxnLst/>
            <a:rect l="l" t="t" r="r" b="b"/>
            <a:pathLst>
              <a:path w="64242" h="48729">
                <a:moveTo>
                  <a:pt x="31860" y="4190"/>
                </a:moveTo>
                <a:lnTo>
                  <a:pt x="28750" y="1689"/>
                </a:lnTo>
                <a:lnTo>
                  <a:pt x="26068" y="648"/>
                </a:lnTo>
                <a:lnTo>
                  <a:pt x="23022" y="0"/>
                </a:lnTo>
                <a:lnTo>
                  <a:pt x="18882" y="0"/>
                </a:lnTo>
                <a:lnTo>
                  <a:pt x="14263" y="1969"/>
                </a:lnTo>
                <a:lnTo>
                  <a:pt x="9616" y="5360"/>
                </a:lnTo>
                <a:lnTo>
                  <a:pt x="7179" y="8194"/>
                </a:lnTo>
                <a:lnTo>
                  <a:pt x="7179" y="2250"/>
                </a:lnTo>
                <a:lnTo>
                  <a:pt x="5831" y="839"/>
                </a:lnTo>
                <a:lnTo>
                  <a:pt x="2870" y="713"/>
                </a:lnTo>
                <a:lnTo>
                  <a:pt x="0" y="2250"/>
                </a:lnTo>
                <a:lnTo>
                  <a:pt x="0" y="47181"/>
                </a:lnTo>
                <a:lnTo>
                  <a:pt x="2023" y="48629"/>
                </a:lnTo>
                <a:lnTo>
                  <a:pt x="4752" y="48729"/>
                </a:lnTo>
                <a:lnTo>
                  <a:pt x="7934" y="47181"/>
                </a:lnTo>
                <a:lnTo>
                  <a:pt x="7934" y="15775"/>
                </a:lnTo>
                <a:lnTo>
                  <a:pt x="10126" y="12956"/>
                </a:lnTo>
                <a:lnTo>
                  <a:pt x="12146" y="10807"/>
                </a:lnTo>
                <a:lnTo>
                  <a:pt x="15868" y="7873"/>
                </a:lnTo>
                <a:lnTo>
                  <a:pt x="19545" y="7150"/>
                </a:lnTo>
                <a:lnTo>
                  <a:pt x="22284" y="7446"/>
                </a:lnTo>
                <a:lnTo>
                  <a:pt x="25333" y="9500"/>
                </a:lnTo>
                <a:lnTo>
                  <a:pt x="27270" y="13107"/>
                </a:lnTo>
                <a:lnTo>
                  <a:pt x="27975" y="16243"/>
                </a:lnTo>
                <a:lnTo>
                  <a:pt x="28159" y="19876"/>
                </a:lnTo>
                <a:lnTo>
                  <a:pt x="28159" y="47448"/>
                </a:lnTo>
                <a:lnTo>
                  <a:pt x="30733" y="48694"/>
                </a:lnTo>
                <a:lnTo>
                  <a:pt x="33512" y="48694"/>
                </a:lnTo>
                <a:lnTo>
                  <a:pt x="36093" y="47181"/>
                </a:lnTo>
                <a:lnTo>
                  <a:pt x="36093" y="15775"/>
                </a:lnTo>
                <a:lnTo>
                  <a:pt x="38312" y="12956"/>
                </a:lnTo>
                <a:lnTo>
                  <a:pt x="40345" y="10807"/>
                </a:lnTo>
                <a:lnTo>
                  <a:pt x="44028" y="7873"/>
                </a:lnTo>
                <a:lnTo>
                  <a:pt x="47689" y="7150"/>
                </a:lnTo>
                <a:lnTo>
                  <a:pt x="50454" y="7446"/>
                </a:lnTo>
                <a:lnTo>
                  <a:pt x="53529" y="9500"/>
                </a:lnTo>
                <a:lnTo>
                  <a:pt x="55450" y="13107"/>
                </a:lnTo>
                <a:lnTo>
                  <a:pt x="56102" y="16243"/>
                </a:lnTo>
                <a:lnTo>
                  <a:pt x="56261" y="19876"/>
                </a:lnTo>
                <a:lnTo>
                  <a:pt x="56261" y="47181"/>
                </a:lnTo>
                <a:lnTo>
                  <a:pt x="58327" y="48629"/>
                </a:lnTo>
                <a:lnTo>
                  <a:pt x="61070" y="48729"/>
                </a:lnTo>
                <a:lnTo>
                  <a:pt x="64242" y="47181"/>
                </a:lnTo>
                <a:lnTo>
                  <a:pt x="64242" y="16243"/>
                </a:lnTo>
                <a:lnTo>
                  <a:pt x="63497" y="11560"/>
                </a:lnTo>
                <a:lnTo>
                  <a:pt x="62175" y="7291"/>
                </a:lnTo>
                <a:lnTo>
                  <a:pt x="59836" y="3898"/>
                </a:lnTo>
                <a:lnTo>
                  <a:pt x="56394" y="1526"/>
                </a:lnTo>
                <a:lnTo>
                  <a:pt x="52167" y="0"/>
                </a:lnTo>
                <a:lnTo>
                  <a:pt x="49377" y="0"/>
                </a:lnTo>
                <a:lnTo>
                  <a:pt x="47077" y="166"/>
                </a:lnTo>
                <a:lnTo>
                  <a:pt x="43625" y="1310"/>
                </a:lnTo>
                <a:lnTo>
                  <a:pt x="39978" y="3608"/>
                </a:lnTo>
                <a:lnTo>
                  <a:pt x="37368" y="5882"/>
                </a:lnTo>
                <a:lnTo>
                  <a:pt x="34038" y="7556"/>
                </a:lnTo>
                <a:lnTo>
                  <a:pt x="31860" y="41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539126" y="4480963"/>
            <a:ext cx="11865" cy="47725"/>
          </a:xfrm>
          <a:custGeom>
            <a:avLst/>
            <a:gdLst/>
            <a:ahLst/>
            <a:cxnLst/>
            <a:rect l="l" t="t" r="r" b="b"/>
            <a:pathLst>
              <a:path w="11865" h="47725">
                <a:moveTo>
                  <a:pt x="9224" y="22085"/>
                </a:moveTo>
                <a:lnTo>
                  <a:pt x="11865" y="23176"/>
                </a:lnTo>
                <a:lnTo>
                  <a:pt x="9320" y="9103"/>
                </a:lnTo>
                <a:lnTo>
                  <a:pt x="8449" y="4787"/>
                </a:lnTo>
                <a:lnTo>
                  <a:pt x="8229" y="0"/>
                </a:lnTo>
                <a:lnTo>
                  <a:pt x="9224" y="22085"/>
                </a:lnTo>
                <a:close/>
              </a:path>
              <a:path w="11865" h="47725">
                <a:moveTo>
                  <a:pt x="0" y="-3100"/>
                </a:moveTo>
                <a:lnTo>
                  <a:pt x="0" y="4354"/>
                </a:lnTo>
                <a:lnTo>
                  <a:pt x="433" y="7747"/>
                </a:lnTo>
                <a:lnTo>
                  <a:pt x="1300" y="10741"/>
                </a:lnTo>
                <a:lnTo>
                  <a:pt x="2171" y="13726"/>
                </a:lnTo>
                <a:lnTo>
                  <a:pt x="3478" y="16292"/>
                </a:lnTo>
                <a:lnTo>
                  <a:pt x="5242" y="18388"/>
                </a:lnTo>
                <a:lnTo>
                  <a:pt x="9224" y="22085"/>
                </a:lnTo>
                <a:lnTo>
                  <a:pt x="8229" y="0"/>
                </a:lnTo>
                <a:lnTo>
                  <a:pt x="8229" y="-2552"/>
                </a:lnTo>
                <a:lnTo>
                  <a:pt x="8496" y="-4914"/>
                </a:lnTo>
                <a:lnTo>
                  <a:pt x="9561" y="-9234"/>
                </a:lnTo>
                <a:lnTo>
                  <a:pt x="11473" y="-12701"/>
                </a:lnTo>
                <a:lnTo>
                  <a:pt x="13982" y="-15495"/>
                </a:lnTo>
                <a:lnTo>
                  <a:pt x="17388" y="-17222"/>
                </a:lnTo>
                <a:lnTo>
                  <a:pt x="21770" y="-17655"/>
                </a:lnTo>
                <a:lnTo>
                  <a:pt x="24329" y="-17655"/>
                </a:lnTo>
                <a:lnTo>
                  <a:pt x="26471" y="-17183"/>
                </a:lnTo>
                <a:lnTo>
                  <a:pt x="29898" y="-15293"/>
                </a:lnTo>
                <a:lnTo>
                  <a:pt x="32270" y="-12369"/>
                </a:lnTo>
                <a:lnTo>
                  <a:pt x="33987" y="-8837"/>
                </a:lnTo>
                <a:lnTo>
                  <a:pt x="34858" y="-4511"/>
                </a:lnTo>
                <a:lnTo>
                  <a:pt x="35074" y="215"/>
                </a:lnTo>
                <a:lnTo>
                  <a:pt x="35074" y="2804"/>
                </a:lnTo>
                <a:lnTo>
                  <a:pt x="34819" y="5194"/>
                </a:lnTo>
                <a:lnTo>
                  <a:pt x="33793" y="9511"/>
                </a:lnTo>
                <a:lnTo>
                  <a:pt x="31871" y="12941"/>
                </a:lnTo>
                <a:lnTo>
                  <a:pt x="29362" y="15720"/>
                </a:lnTo>
                <a:lnTo>
                  <a:pt x="25930" y="17448"/>
                </a:lnTo>
                <a:lnTo>
                  <a:pt x="21572" y="17880"/>
                </a:lnTo>
                <a:lnTo>
                  <a:pt x="19015" y="17880"/>
                </a:lnTo>
                <a:lnTo>
                  <a:pt x="16894" y="17409"/>
                </a:lnTo>
                <a:lnTo>
                  <a:pt x="13456" y="15504"/>
                </a:lnTo>
                <a:lnTo>
                  <a:pt x="11066" y="12621"/>
                </a:lnTo>
                <a:lnTo>
                  <a:pt x="9320" y="9103"/>
                </a:lnTo>
                <a:lnTo>
                  <a:pt x="11865" y="23176"/>
                </a:lnTo>
                <a:lnTo>
                  <a:pt x="14512" y="24281"/>
                </a:lnTo>
                <a:lnTo>
                  <a:pt x="17608" y="24814"/>
                </a:lnTo>
                <a:lnTo>
                  <a:pt x="24829" y="24814"/>
                </a:lnTo>
                <a:lnTo>
                  <a:pt x="28047" y="24206"/>
                </a:lnTo>
                <a:lnTo>
                  <a:pt x="30820" y="22948"/>
                </a:lnTo>
                <a:lnTo>
                  <a:pt x="33595" y="21689"/>
                </a:lnTo>
                <a:lnTo>
                  <a:pt x="35900" y="19965"/>
                </a:lnTo>
                <a:lnTo>
                  <a:pt x="39593" y="15504"/>
                </a:lnTo>
                <a:lnTo>
                  <a:pt x="40979" y="12851"/>
                </a:lnTo>
                <a:lnTo>
                  <a:pt x="41918" y="9766"/>
                </a:lnTo>
                <a:lnTo>
                  <a:pt x="42851" y="6691"/>
                </a:lnTo>
                <a:lnTo>
                  <a:pt x="43315" y="3326"/>
                </a:lnTo>
                <a:lnTo>
                  <a:pt x="43315" y="-4104"/>
                </a:lnTo>
                <a:lnTo>
                  <a:pt x="42872" y="-7466"/>
                </a:lnTo>
                <a:lnTo>
                  <a:pt x="41983" y="-10480"/>
                </a:lnTo>
                <a:lnTo>
                  <a:pt x="41102" y="-13464"/>
                </a:lnTo>
                <a:lnTo>
                  <a:pt x="39780" y="-16017"/>
                </a:lnTo>
                <a:lnTo>
                  <a:pt x="38016" y="-18112"/>
                </a:lnTo>
                <a:lnTo>
                  <a:pt x="34049" y="-21794"/>
                </a:lnTo>
                <a:lnTo>
                  <a:pt x="31393" y="-22900"/>
                </a:lnTo>
                <a:lnTo>
                  <a:pt x="28746" y="-24005"/>
                </a:lnTo>
                <a:lnTo>
                  <a:pt x="25636" y="-24549"/>
                </a:lnTo>
                <a:lnTo>
                  <a:pt x="18399" y="-24549"/>
                </a:lnTo>
                <a:lnTo>
                  <a:pt x="15171" y="-23925"/>
                </a:lnTo>
                <a:lnTo>
                  <a:pt x="12412" y="-22708"/>
                </a:lnTo>
                <a:lnTo>
                  <a:pt x="9663" y="-21478"/>
                </a:lnTo>
                <a:lnTo>
                  <a:pt x="7348" y="-19735"/>
                </a:lnTo>
                <a:lnTo>
                  <a:pt x="3672" y="-15279"/>
                </a:lnTo>
                <a:lnTo>
                  <a:pt x="2279" y="-12626"/>
                </a:lnTo>
                <a:lnTo>
                  <a:pt x="1371" y="-9551"/>
                </a:lnTo>
                <a:lnTo>
                  <a:pt x="454" y="-6465"/>
                </a:lnTo>
                <a:lnTo>
                  <a:pt x="0" y="-3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593576" y="4456414"/>
            <a:ext cx="25319" cy="48729"/>
          </a:xfrm>
          <a:custGeom>
            <a:avLst/>
            <a:gdLst/>
            <a:ahLst/>
            <a:cxnLst/>
            <a:rect l="l" t="t" r="r" b="b"/>
            <a:pathLst>
              <a:path w="25319" h="48729">
                <a:moveTo>
                  <a:pt x="2020" y="48629"/>
                </a:moveTo>
                <a:lnTo>
                  <a:pt x="4748" y="48729"/>
                </a:lnTo>
                <a:lnTo>
                  <a:pt x="7946" y="47177"/>
                </a:lnTo>
                <a:lnTo>
                  <a:pt x="7946" y="17626"/>
                </a:lnTo>
                <a:lnTo>
                  <a:pt x="9057" y="15786"/>
                </a:lnTo>
                <a:lnTo>
                  <a:pt x="11019" y="12978"/>
                </a:lnTo>
                <a:lnTo>
                  <a:pt x="13698" y="9928"/>
                </a:lnTo>
                <a:lnTo>
                  <a:pt x="16894" y="7962"/>
                </a:lnTo>
                <a:lnTo>
                  <a:pt x="19782" y="7858"/>
                </a:lnTo>
                <a:lnTo>
                  <a:pt x="22392" y="8557"/>
                </a:lnTo>
                <a:lnTo>
                  <a:pt x="25171" y="7938"/>
                </a:lnTo>
                <a:lnTo>
                  <a:pt x="25319" y="5195"/>
                </a:lnTo>
                <a:lnTo>
                  <a:pt x="25294" y="3366"/>
                </a:lnTo>
                <a:lnTo>
                  <a:pt x="23652" y="798"/>
                </a:lnTo>
                <a:lnTo>
                  <a:pt x="20960" y="125"/>
                </a:lnTo>
                <a:lnTo>
                  <a:pt x="18072" y="0"/>
                </a:lnTo>
                <a:lnTo>
                  <a:pt x="15326" y="623"/>
                </a:lnTo>
                <a:lnTo>
                  <a:pt x="12550" y="2362"/>
                </a:lnTo>
                <a:lnTo>
                  <a:pt x="9475" y="5521"/>
                </a:lnTo>
                <a:lnTo>
                  <a:pt x="7175" y="8787"/>
                </a:lnTo>
                <a:lnTo>
                  <a:pt x="7175" y="2246"/>
                </a:lnTo>
                <a:lnTo>
                  <a:pt x="5829" y="824"/>
                </a:lnTo>
                <a:lnTo>
                  <a:pt x="2880" y="698"/>
                </a:lnTo>
                <a:lnTo>
                  <a:pt x="0" y="2246"/>
                </a:lnTo>
                <a:lnTo>
                  <a:pt x="0" y="47177"/>
                </a:lnTo>
                <a:lnTo>
                  <a:pt x="2020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627866" y="4456414"/>
            <a:ext cx="25304" cy="48729"/>
          </a:xfrm>
          <a:custGeom>
            <a:avLst/>
            <a:gdLst/>
            <a:ahLst/>
            <a:cxnLst/>
            <a:rect l="l" t="t" r="r" b="b"/>
            <a:pathLst>
              <a:path w="25304" h="48729">
                <a:moveTo>
                  <a:pt x="2020" y="48629"/>
                </a:moveTo>
                <a:lnTo>
                  <a:pt x="4738" y="48729"/>
                </a:lnTo>
                <a:lnTo>
                  <a:pt x="7931" y="47177"/>
                </a:lnTo>
                <a:lnTo>
                  <a:pt x="7931" y="17626"/>
                </a:lnTo>
                <a:lnTo>
                  <a:pt x="9061" y="15786"/>
                </a:lnTo>
                <a:lnTo>
                  <a:pt x="11009" y="12978"/>
                </a:lnTo>
                <a:lnTo>
                  <a:pt x="13688" y="9928"/>
                </a:lnTo>
                <a:lnTo>
                  <a:pt x="16884" y="7962"/>
                </a:lnTo>
                <a:lnTo>
                  <a:pt x="19775" y="7858"/>
                </a:lnTo>
                <a:lnTo>
                  <a:pt x="22381" y="8557"/>
                </a:lnTo>
                <a:lnTo>
                  <a:pt x="25161" y="7938"/>
                </a:lnTo>
                <a:lnTo>
                  <a:pt x="25304" y="5195"/>
                </a:lnTo>
                <a:lnTo>
                  <a:pt x="25283" y="3366"/>
                </a:lnTo>
                <a:lnTo>
                  <a:pt x="23642" y="798"/>
                </a:lnTo>
                <a:lnTo>
                  <a:pt x="20960" y="125"/>
                </a:lnTo>
                <a:lnTo>
                  <a:pt x="18069" y="0"/>
                </a:lnTo>
                <a:lnTo>
                  <a:pt x="15328" y="623"/>
                </a:lnTo>
                <a:lnTo>
                  <a:pt x="12539" y="2362"/>
                </a:lnTo>
                <a:lnTo>
                  <a:pt x="9465" y="5521"/>
                </a:lnTo>
                <a:lnTo>
                  <a:pt x="7161" y="8787"/>
                </a:lnTo>
                <a:lnTo>
                  <a:pt x="7161" y="2246"/>
                </a:lnTo>
                <a:lnTo>
                  <a:pt x="5814" y="824"/>
                </a:lnTo>
                <a:lnTo>
                  <a:pt x="2866" y="698"/>
                </a:lnTo>
                <a:lnTo>
                  <a:pt x="0" y="2246"/>
                </a:lnTo>
                <a:lnTo>
                  <a:pt x="0" y="47177"/>
                </a:lnTo>
                <a:lnTo>
                  <a:pt x="2020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659108" y="4456414"/>
            <a:ext cx="43310" cy="49363"/>
          </a:xfrm>
          <a:custGeom>
            <a:avLst/>
            <a:gdLst/>
            <a:ahLst/>
            <a:cxnLst/>
            <a:rect l="l" t="t" r="r" b="b"/>
            <a:pathLst>
              <a:path w="43310" h="49363">
                <a:moveTo>
                  <a:pt x="8495" y="19634"/>
                </a:moveTo>
                <a:lnTo>
                  <a:pt x="9560" y="15314"/>
                </a:lnTo>
                <a:lnTo>
                  <a:pt x="11483" y="11847"/>
                </a:lnTo>
                <a:lnTo>
                  <a:pt x="13977" y="9053"/>
                </a:lnTo>
                <a:lnTo>
                  <a:pt x="17379" y="7326"/>
                </a:lnTo>
                <a:lnTo>
                  <a:pt x="21779" y="6893"/>
                </a:lnTo>
                <a:lnTo>
                  <a:pt x="24335" y="6893"/>
                </a:lnTo>
                <a:lnTo>
                  <a:pt x="26466" y="7366"/>
                </a:lnTo>
                <a:lnTo>
                  <a:pt x="29893" y="9255"/>
                </a:lnTo>
                <a:lnTo>
                  <a:pt x="32269" y="12179"/>
                </a:lnTo>
                <a:lnTo>
                  <a:pt x="33983" y="15711"/>
                </a:lnTo>
                <a:lnTo>
                  <a:pt x="34851" y="20038"/>
                </a:lnTo>
                <a:lnTo>
                  <a:pt x="35073" y="24765"/>
                </a:lnTo>
                <a:lnTo>
                  <a:pt x="35073" y="27353"/>
                </a:lnTo>
                <a:lnTo>
                  <a:pt x="34818" y="29743"/>
                </a:lnTo>
                <a:lnTo>
                  <a:pt x="33785" y="34060"/>
                </a:lnTo>
                <a:lnTo>
                  <a:pt x="31863" y="37490"/>
                </a:lnTo>
                <a:lnTo>
                  <a:pt x="29368" y="40269"/>
                </a:lnTo>
                <a:lnTo>
                  <a:pt x="25941" y="41997"/>
                </a:lnTo>
                <a:lnTo>
                  <a:pt x="21570" y="42429"/>
                </a:lnTo>
                <a:lnTo>
                  <a:pt x="19010" y="42429"/>
                </a:lnTo>
                <a:lnTo>
                  <a:pt x="16890" y="41958"/>
                </a:lnTo>
                <a:lnTo>
                  <a:pt x="13453" y="40053"/>
                </a:lnTo>
                <a:lnTo>
                  <a:pt x="11065" y="37170"/>
                </a:lnTo>
                <a:lnTo>
                  <a:pt x="9312" y="33652"/>
                </a:lnTo>
                <a:lnTo>
                  <a:pt x="11861" y="47725"/>
                </a:lnTo>
                <a:lnTo>
                  <a:pt x="14503" y="48830"/>
                </a:lnTo>
                <a:lnTo>
                  <a:pt x="17603" y="49363"/>
                </a:lnTo>
                <a:lnTo>
                  <a:pt x="24824" y="49363"/>
                </a:lnTo>
                <a:lnTo>
                  <a:pt x="28046" y="48755"/>
                </a:lnTo>
                <a:lnTo>
                  <a:pt x="30811" y="47498"/>
                </a:lnTo>
                <a:lnTo>
                  <a:pt x="33591" y="46238"/>
                </a:lnTo>
                <a:lnTo>
                  <a:pt x="35905" y="44514"/>
                </a:lnTo>
                <a:lnTo>
                  <a:pt x="39588" y="40053"/>
                </a:lnTo>
                <a:lnTo>
                  <a:pt x="40974" y="37400"/>
                </a:lnTo>
                <a:lnTo>
                  <a:pt x="41917" y="34315"/>
                </a:lnTo>
                <a:lnTo>
                  <a:pt x="42845" y="31240"/>
                </a:lnTo>
                <a:lnTo>
                  <a:pt x="43310" y="27875"/>
                </a:lnTo>
                <a:lnTo>
                  <a:pt x="43310" y="20444"/>
                </a:lnTo>
                <a:lnTo>
                  <a:pt x="42871" y="17082"/>
                </a:lnTo>
                <a:lnTo>
                  <a:pt x="41974" y="14069"/>
                </a:lnTo>
                <a:lnTo>
                  <a:pt x="41093" y="11084"/>
                </a:lnTo>
                <a:lnTo>
                  <a:pt x="39786" y="8531"/>
                </a:lnTo>
                <a:lnTo>
                  <a:pt x="38008" y="6436"/>
                </a:lnTo>
                <a:lnTo>
                  <a:pt x="34044" y="2754"/>
                </a:lnTo>
                <a:lnTo>
                  <a:pt x="31398" y="1648"/>
                </a:lnTo>
                <a:lnTo>
                  <a:pt x="28745" y="543"/>
                </a:lnTo>
                <a:lnTo>
                  <a:pt x="25646" y="0"/>
                </a:lnTo>
                <a:lnTo>
                  <a:pt x="18398" y="0"/>
                </a:lnTo>
                <a:lnTo>
                  <a:pt x="15166" y="623"/>
                </a:lnTo>
                <a:lnTo>
                  <a:pt x="12411" y="1840"/>
                </a:lnTo>
                <a:lnTo>
                  <a:pt x="9658" y="3070"/>
                </a:lnTo>
                <a:lnTo>
                  <a:pt x="7343" y="4813"/>
                </a:lnTo>
                <a:lnTo>
                  <a:pt x="8445" y="29337"/>
                </a:lnTo>
                <a:lnTo>
                  <a:pt x="8235" y="24549"/>
                </a:lnTo>
                <a:lnTo>
                  <a:pt x="8235" y="21996"/>
                </a:lnTo>
                <a:lnTo>
                  <a:pt x="8495" y="19634"/>
                </a:lnTo>
                <a:close/>
              </a:path>
              <a:path w="43310" h="49363">
                <a:moveTo>
                  <a:pt x="0" y="25106"/>
                </a:moveTo>
                <a:lnTo>
                  <a:pt x="0" y="28903"/>
                </a:lnTo>
                <a:lnTo>
                  <a:pt x="424" y="32296"/>
                </a:lnTo>
                <a:lnTo>
                  <a:pt x="1295" y="35290"/>
                </a:lnTo>
                <a:lnTo>
                  <a:pt x="2162" y="38275"/>
                </a:lnTo>
                <a:lnTo>
                  <a:pt x="3477" y="40841"/>
                </a:lnTo>
                <a:lnTo>
                  <a:pt x="5237" y="42937"/>
                </a:lnTo>
                <a:lnTo>
                  <a:pt x="9215" y="46634"/>
                </a:lnTo>
                <a:lnTo>
                  <a:pt x="11861" y="47725"/>
                </a:lnTo>
                <a:lnTo>
                  <a:pt x="9312" y="33652"/>
                </a:lnTo>
                <a:lnTo>
                  <a:pt x="8445" y="29337"/>
                </a:lnTo>
                <a:lnTo>
                  <a:pt x="7343" y="4813"/>
                </a:lnTo>
                <a:lnTo>
                  <a:pt x="3671" y="9269"/>
                </a:lnTo>
                <a:lnTo>
                  <a:pt x="2274" y="11922"/>
                </a:lnTo>
                <a:lnTo>
                  <a:pt x="1367" y="14997"/>
                </a:lnTo>
                <a:lnTo>
                  <a:pt x="463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708812" y="4457120"/>
            <a:ext cx="65333" cy="48019"/>
          </a:xfrm>
          <a:custGeom>
            <a:avLst/>
            <a:gdLst/>
            <a:ahLst/>
            <a:cxnLst/>
            <a:rect l="l" t="t" r="r" b="b"/>
            <a:pathLst>
              <a:path w="65333" h="48019">
                <a:moveTo>
                  <a:pt x="13028" y="46216"/>
                </a:moveTo>
                <a:lnTo>
                  <a:pt x="14742" y="47739"/>
                </a:lnTo>
                <a:lnTo>
                  <a:pt x="17316" y="48019"/>
                </a:lnTo>
                <a:lnTo>
                  <a:pt x="20744" y="47945"/>
                </a:lnTo>
                <a:lnTo>
                  <a:pt x="23752" y="46216"/>
                </a:lnTo>
                <a:lnTo>
                  <a:pt x="32174" y="13614"/>
                </a:lnTo>
                <a:lnTo>
                  <a:pt x="32372" y="13614"/>
                </a:lnTo>
                <a:lnTo>
                  <a:pt x="41469" y="46216"/>
                </a:lnTo>
                <a:lnTo>
                  <a:pt x="43182" y="47739"/>
                </a:lnTo>
                <a:lnTo>
                  <a:pt x="45900" y="48019"/>
                </a:lnTo>
                <a:lnTo>
                  <a:pt x="49306" y="47945"/>
                </a:lnTo>
                <a:lnTo>
                  <a:pt x="52142" y="46216"/>
                </a:lnTo>
                <a:lnTo>
                  <a:pt x="64900" y="3531"/>
                </a:lnTo>
                <a:lnTo>
                  <a:pt x="65333" y="1436"/>
                </a:lnTo>
                <a:lnTo>
                  <a:pt x="63018" y="13"/>
                </a:lnTo>
                <a:lnTo>
                  <a:pt x="60102" y="25"/>
                </a:lnTo>
                <a:lnTo>
                  <a:pt x="57348" y="1587"/>
                </a:lnTo>
                <a:lnTo>
                  <a:pt x="47052" y="38634"/>
                </a:lnTo>
                <a:lnTo>
                  <a:pt x="46904" y="38634"/>
                </a:lnTo>
                <a:lnTo>
                  <a:pt x="36548" y="1485"/>
                </a:lnTo>
                <a:lnTo>
                  <a:pt x="36501" y="1220"/>
                </a:lnTo>
                <a:lnTo>
                  <a:pt x="33952" y="25"/>
                </a:lnTo>
                <a:lnTo>
                  <a:pt x="31111" y="25"/>
                </a:lnTo>
                <a:lnTo>
                  <a:pt x="28469" y="1587"/>
                </a:lnTo>
                <a:lnTo>
                  <a:pt x="18893" y="38634"/>
                </a:lnTo>
                <a:lnTo>
                  <a:pt x="18695" y="38634"/>
                </a:lnTo>
                <a:lnTo>
                  <a:pt x="8254" y="1587"/>
                </a:lnTo>
                <a:lnTo>
                  <a:pt x="6041" y="74"/>
                </a:lnTo>
                <a:lnTo>
                  <a:pt x="3139" y="0"/>
                </a:lnTo>
                <a:lnTo>
                  <a:pt x="0" y="902"/>
                </a:lnTo>
                <a:lnTo>
                  <a:pt x="356" y="3531"/>
                </a:lnTo>
                <a:lnTo>
                  <a:pt x="13028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783235" y="4493657"/>
            <a:ext cx="10360" cy="11630"/>
          </a:xfrm>
          <a:custGeom>
            <a:avLst/>
            <a:gdLst/>
            <a:ahLst/>
            <a:cxnLst/>
            <a:rect l="l" t="t" r="r" b="b"/>
            <a:pathLst>
              <a:path w="10360" h="11630">
                <a:moveTo>
                  <a:pt x="10360" y="5737"/>
                </a:moveTo>
                <a:lnTo>
                  <a:pt x="9993" y="1903"/>
                </a:lnTo>
                <a:lnTo>
                  <a:pt x="7175" y="0"/>
                </a:lnTo>
                <a:lnTo>
                  <a:pt x="3268" y="0"/>
                </a:lnTo>
                <a:lnTo>
                  <a:pt x="392" y="1943"/>
                </a:lnTo>
                <a:lnTo>
                  <a:pt x="0" y="5892"/>
                </a:lnTo>
                <a:lnTo>
                  <a:pt x="382" y="9701"/>
                </a:lnTo>
                <a:lnTo>
                  <a:pt x="3182" y="11630"/>
                </a:lnTo>
                <a:lnTo>
                  <a:pt x="7091" y="11630"/>
                </a:lnTo>
                <a:lnTo>
                  <a:pt x="9979" y="9676"/>
                </a:lnTo>
                <a:lnTo>
                  <a:pt x="10360" y="5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523645" y="4706938"/>
            <a:ext cx="46584" cy="64847"/>
          </a:xfrm>
          <a:custGeom>
            <a:avLst/>
            <a:gdLst/>
            <a:ahLst/>
            <a:cxnLst/>
            <a:rect l="l" t="t" r="r" b="b"/>
            <a:pathLst>
              <a:path w="46584" h="64847">
                <a:moveTo>
                  <a:pt x="19223" y="63792"/>
                </a:moveTo>
                <a:lnTo>
                  <a:pt x="21852" y="64847"/>
                </a:lnTo>
                <a:lnTo>
                  <a:pt x="24753" y="64847"/>
                </a:lnTo>
                <a:lnTo>
                  <a:pt x="27435" y="63295"/>
                </a:lnTo>
                <a:lnTo>
                  <a:pt x="27435" y="7289"/>
                </a:lnTo>
                <a:lnTo>
                  <a:pt x="44942" y="7289"/>
                </a:lnTo>
                <a:lnTo>
                  <a:pt x="46181" y="6465"/>
                </a:lnTo>
                <a:lnTo>
                  <a:pt x="46584" y="3696"/>
                </a:lnTo>
                <a:lnTo>
                  <a:pt x="46584" y="3060"/>
                </a:lnTo>
                <a:lnTo>
                  <a:pt x="44942" y="0"/>
                </a:lnTo>
                <a:lnTo>
                  <a:pt x="1628" y="0"/>
                </a:lnTo>
                <a:lnTo>
                  <a:pt x="194" y="1537"/>
                </a:lnTo>
                <a:lnTo>
                  <a:pt x="0" y="4330"/>
                </a:lnTo>
                <a:lnTo>
                  <a:pt x="1628" y="7289"/>
                </a:lnTo>
                <a:lnTo>
                  <a:pt x="19159" y="7289"/>
                </a:lnTo>
                <a:lnTo>
                  <a:pt x="19223" y="637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588467" y="4723113"/>
            <a:ext cx="43312" cy="49363"/>
          </a:xfrm>
          <a:custGeom>
            <a:avLst/>
            <a:gdLst/>
            <a:ahLst/>
            <a:cxnLst/>
            <a:rect l="l" t="t" r="r" b="b"/>
            <a:pathLst>
              <a:path w="43312" h="49363">
                <a:moveTo>
                  <a:pt x="8492" y="19634"/>
                </a:moveTo>
                <a:lnTo>
                  <a:pt x="9558" y="15314"/>
                </a:lnTo>
                <a:lnTo>
                  <a:pt x="11480" y="11847"/>
                </a:lnTo>
                <a:lnTo>
                  <a:pt x="13982" y="9053"/>
                </a:lnTo>
                <a:lnTo>
                  <a:pt x="17381" y="7330"/>
                </a:lnTo>
                <a:lnTo>
                  <a:pt x="21779" y="6897"/>
                </a:lnTo>
                <a:lnTo>
                  <a:pt x="24335" y="6897"/>
                </a:lnTo>
                <a:lnTo>
                  <a:pt x="26466" y="7365"/>
                </a:lnTo>
                <a:lnTo>
                  <a:pt x="29894" y="9259"/>
                </a:lnTo>
                <a:lnTo>
                  <a:pt x="32270" y="12179"/>
                </a:lnTo>
                <a:lnTo>
                  <a:pt x="33983" y="15711"/>
                </a:lnTo>
                <a:lnTo>
                  <a:pt x="34851" y="20041"/>
                </a:lnTo>
                <a:lnTo>
                  <a:pt x="35085" y="24764"/>
                </a:lnTo>
                <a:lnTo>
                  <a:pt x="35085" y="27357"/>
                </a:lnTo>
                <a:lnTo>
                  <a:pt x="34825" y="29743"/>
                </a:lnTo>
                <a:lnTo>
                  <a:pt x="33785" y="34060"/>
                </a:lnTo>
                <a:lnTo>
                  <a:pt x="31878" y="37490"/>
                </a:lnTo>
                <a:lnTo>
                  <a:pt x="29368" y="40272"/>
                </a:lnTo>
                <a:lnTo>
                  <a:pt x="25938" y="41997"/>
                </a:lnTo>
                <a:lnTo>
                  <a:pt x="21582" y="42429"/>
                </a:lnTo>
                <a:lnTo>
                  <a:pt x="19022" y="42429"/>
                </a:lnTo>
                <a:lnTo>
                  <a:pt x="16890" y="41962"/>
                </a:lnTo>
                <a:lnTo>
                  <a:pt x="13453" y="40057"/>
                </a:lnTo>
                <a:lnTo>
                  <a:pt x="11066" y="37174"/>
                </a:lnTo>
                <a:lnTo>
                  <a:pt x="9326" y="33656"/>
                </a:lnTo>
                <a:lnTo>
                  <a:pt x="11873" y="47725"/>
                </a:lnTo>
                <a:lnTo>
                  <a:pt x="14504" y="48830"/>
                </a:lnTo>
                <a:lnTo>
                  <a:pt x="17614" y="49363"/>
                </a:lnTo>
                <a:lnTo>
                  <a:pt x="24825" y="49363"/>
                </a:lnTo>
                <a:lnTo>
                  <a:pt x="28047" y="48755"/>
                </a:lnTo>
                <a:lnTo>
                  <a:pt x="30826" y="47497"/>
                </a:lnTo>
                <a:lnTo>
                  <a:pt x="33605" y="46241"/>
                </a:lnTo>
                <a:lnTo>
                  <a:pt x="35906" y="44514"/>
                </a:lnTo>
                <a:lnTo>
                  <a:pt x="39592" y="40057"/>
                </a:lnTo>
                <a:lnTo>
                  <a:pt x="40975" y="37400"/>
                </a:lnTo>
                <a:lnTo>
                  <a:pt x="41918" y="34315"/>
                </a:lnTo>
                <a:lnTo>
                  <a:pt x="42847" y="31240"/>
                </a:lnTo>
                <a:lnTo>
                  <a:pt x="43312" y="27875"/>
                </a:lnTo>
                <a:lnTo>
                  <a:pt x="43312" y="20448"/>
                </a:lnTo>
                <a:lnTo>
                  <a:pt x="42872" y="17082"/>
                </a:lnTo>
                <a:lnTo>
                  <a:pt x="41979" y="14072"/>
                </a:lnTo>
                <a:lnTo>
                  <a:pt x="41097" y="11088"/>
                </a:lnTo>
                <a:lnTo>
                  <a:pt x="39786" y="8535"/>
                </a:lnTo>
                <a:lnTo>
                  <a:pt x="38012" y="6440"/>
                </a:lnTo>
                <a:lnTo>
                  <a:pt x="34044" y="2758"/>
                </a:lnTo>
                <a:lnTo>
                  <a:pt x="31403" y="1652"/>
                </a:lnTo>
                <a:lnTo>
                  <a:pt x="28742" y="547"/>
                </a:lnTo>
                <a:lnTo>
                  <a:pt x="25646" y="0"/>
                </a:lnTo>
                <a:lnTo>
                  <a:pt x="18399" y="0"/>
                </a:lnTo>
                <a:lnTo>
                  <a:pt x="15177" y="623"/>
                </a:lnTo>
                <a:lnTo>
                  <a:pt x="12412" y="1844"/>
                </a:lnTo>
                <a:lnTo>
                  <a:pt x="9654" y="3074"/>
                </a:lnTo>
                <a:lnTo>
                  <a:pt x="7354" y="4813"/>
                </a:lnTo>
                <a:lnTo>
                  <a:pt x="8445" y="29336"/>
                </a:lnTo>
                <a:lnTo>
                  <a:pt x="8237" y="24549"/>
                </a:lnTo>
                <a:lnTo>
                  <a:pt x="8237" y="21996"/>
                </a:lnTo>
                <a:lnTo>
                  <a:pt x="8492" y="19634"/>
                </a:lnTo>
                <a:close/>
              </a:path>
              <a:path w="43312" h="49363">
                <a:moveTo>
                  <a:pt x="439" y="32296"/>
                </a:moveTo>
                <a:lnTo>
                  <a:pt x="1295" y="35294"/>
                </a:lnTo>
                <a:lnTo>
                  <a:pt x="2178" y="38279"/>
                </a:lnTo>
                <a:lnTo>
                  <a:pt x="3484" y="40841"/>
                </a:lnTo>
                <a:lnTo>
                  <a:pt x="5237" y="42937"/>
                </a:lnTo>
                <a:lnTo>
                  <a:pt x="9216" y="46634"/>
                </a:lnTo>
                <a:lnTo>
                  <a:pt x="11873" y="47725"/>
                </a:lnTo>
                <a:lnTo>
                  <a:pt x="9326" y="33656"/>
                </a:lnTo>
                <a:lnTo>
                  <a:pt x="8445" y="29336"/>
                </a:lnTo>
                <a:lnTo>
                  <a:pt x="7354" y="4813"/>
                </a:lnTo>
                <a:lnTo>
                  <a:pt x="3667" y="9269"/>
                </a:lnTo>
                <a:lnTo>
                  <a:pt x="2286" y="11926"/>
                </a:lnTo>
                <a:lnTo>
                  <a:pt x="1367" y="14997"/>
                </a:lnTo>
                <a:lnTo>
                  <a:pt x="464" y="18086"/>
                </a:lnTo>
                <a:lnTo>
                  <a:pt x="0" y="21449"/>
                </a:lnTo>
                <a:lnTo>
                  <a:pt x="0" y="28905"/>
                </a:lnTo>
                <a:lnTo>
                  <a:pt x="43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691895" y="4701999"/>
            <a:ext cx="39848" cy="70485"/>
          </a:xfrm>
          <a:custGeom>
            <a:avLst/>
            <a:gdLst/>
            <a:ahLst/>
            <a:cxnLst/>
            <a:rect l="l" t="t" r="r" b="b"/>
            <a:pathLst>
              <a:path w="39848" h="70485">
                <a:moveTo>
                  <a:pt x="33408" y="65897"/>
                </a:moveTo>
                <a:lnTo>
                  <a:pt x="36591" y="61492"/>
                </a:lnTo>
                <a:lnTo>
                  <a:pt x="37792" y="58837"/>
                </a:lnTo>
                <a:lnTo>
                  <a:pt x="38610" y="55739"/>
                </a:lnTo>
                <a:lnTo>
                  <a:pt x="39434" y="52628"/>
                </a:lnTo>
                <a:lnTo>
                  <a:pt x="39848" y="49110"/>
                </a:lnTo>
                <a:lnTo>
                  <a:pt x="39848" y="41958"/>
                </a:lnTo>
                <a:lnTo>
                  <a:pt x="39517" y="38872"/>
                </a:lnTo>
                <a:lnTo>
                  <a:pt x="38879" y="35938"/>
                </a:lnTo>
                <a:lnTo>
                  <a:pt x="38232" y="33018"/>
                </a:lnTo>
                <a:lnTo>
                  <a:pt x="37217" y="30467"/>
                </a:lnTo>
                <a:lnTo>
                  <a:pt x="35820" y="28281"/>
                </a:lnTo>
                <a:lnTo>
                  <a:pt x="32612" y="24357"/>
                </a:lnTo>
                <a:lnTo>
                  <a:pt x="28159" y="21755"/>
                </a:lnTo>
                <a:lnTo>
                  <a:pt x="25467" y="21107"/>
                </a:lnTo>
                <a:lnTo>
                  <a:pt x="22316" y="21107"/>
                </a:lnTo>
                <a:lnTo>
                  <a:pt x="18670" y="21513"/>
                </a:lnTo>
                <a:lnTo>
                  <a:pt x="15203" y="22783"/>
                </a:lnTo>
                <a:lnTo>
                  <a:pt x="11667" y="25055"/>
                </a:lnTo>
                <a:lnTo>
                  <a:pt x="7931" y="28497"/>
                </a:lnTo>
                <a:lnTo>
                  <a:pt x="7931" y="1587"/>
                </a:lnTo>
                <a:lnTo>
                  <a:pt x="5911" y="100"/>
                </a:lnTo>
                <a:lnTo>
                  <a:pt x="3182" y="0"/>
                </a:lnTo>
                <a:lnTo>
                  <a:pt x="0" y="1587"/>
                </a:lnTo>
                <a:lnTo>
                  <a:pt x="0" y="68287"/>
                </a:lnTo>
                <a:lnTo>
                  <a:pt x="1371" y="69670"/>
                </a:lnTo>
                <a:lnTo>
                  <a:pt x="4136" y="69836"/>
                </a:lnTo>
                <a:lnTo>
                  <a:pt x="7026" y="68287"/>
                </a:lnTo>
                <a:lnTo>
                  <a:pt x="7026" y="62801"/>
                </a:lnTo>
                <a:lnTo>
                  <a:pt x="8276" y="64159"/>
                </a:lnTo>
                <a:lnTo>
                  <a:pt x="7931" y="54899"/>
                </a:lnTo>
                <a:lnTo>
                  <a:pt x="7931" y="36982"/>
                </a:lnTo>
                <a:lnTo>
                  <a:pt x="11494" y="32842"/>
                </a:lnTo>
                <a:lnTo>
                  <a:pt x="14712" y="30149"/>
                </a:lnTo>
                <a:lnTo>
                  <a:pt x="17766" y="28648"/>
                </a:lnTo>
                <a:lnTo>
                  <a:pt x="20811" y="28205"/>
                </a:lnTo>
                <a:lnTo>
                  <a:pt x="24610" y="28713"/>
                </a:lnTo>
                <a:lnTo>
                  <a:pt x="27385" y="30732"/>
                </a:lnTo>
                <a:lnTo>
                  <a:pt x="29333" y="33742"/>
                </a:lnTo>
                <a:lnTo>
                  <a:pt x="30765" y="37325"/>
                </a:lnTo>
                <a:lnTo>
                  <a:pt x="31438" y="41656"/>
                </a:lnTo>
                <a:lnTo>
                  <a:pt x="31611" y="46177"/>
                </a:lnTo>
                <a:lnTo>
                  <a:pt x="31611" y="48272"/>
                </a:lnTo>
                <a:lnTo>
                  <a:pt x="31010" y="52387"/>
                </a:lnTo>
                <a:lnTo>
                  <a:pt x="29955" y="56286"/>
                </a:lnTo>
                <a:lnTo>
                  <a:pt x="28181" y="59573"/>
                </a:lnTo>
                <a:lnTo>
                  <a:pt x="25610" y="61898"/>
                </a:lnTo>
                <a:lnTo>
                  <a:pt x="22479" y="63385"/>
                </a:lnTo>
                <a:lnTo>
                  <a:pt x="18568" y="70332"/>
                </a:lnTo>
                <a:lnTo>
                  <a:pt x="21215" y="70485"/>
                </a:lnTo>
                <a:lnTo>
                  <a:pt x="24203" y="70485"/>
                </a:lnTo>
                <a:lnTo>
                  <a:pt x="26845" y="69900"/>
                </a:lnTo>
                <a:lnTo>
                  <a:pt x="29160" y="68731"/>
                </a:lnTo>
                <a:lnTo>
                  <a:pt x="33408" y="65897"/>
                </a:lnTo>
                <a:close/>
              </a:path>
              <a:path w="39848" h="70485">
                <a:moveTo>
                  <a:pt x="7931" y="54899"/>
                </a:moveTo>
                <a:lnTo>
                  <a:pt x="8276" y="64159"/>
                </a:lnTo>
                <a:lnTo>
                  <a:pt x="11700" y="67259"/>
                </a:lnTo>
                <a:lnTo>
                  <a:pt x="15069" y="69314"/>
                </a:lnTo>
                <a:lnTo>
                  <a:pt x="18568" y="70332"/>
                </a:lnTo>
                <a:lnTo>
                  <a:pt x="22479" y="63385"/>
                </a:lnTo>
                <a:lnTo>
                  <a:pt x="18313" y="63385"/>
                </a:lnTo>
                <a:lnTo>
                  <a:pt x="14224" y="61225"/>
                </a:lnTo>
                <a:lnTo>
                  <a:pt x="10138" y="57668"/>
                </a:lnTo>
                <a:lnTo>
                  <a:pt x="7931" y="548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753891" y="4723107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86" y="18488"/>
                </a:moveTo>
                <a:lnTo>
                  <a:pt x="9157" y="15062"/>
                </a:lnTo>
                <a:lnTo>
                  <a:pt x="10464" y="11911"/>
                </a:lnTo>
                <a:lnTo>
                  <a:pt x="13722" y="8369"/>
                </a:lnTo>
                <a:lnTo>
                  <a:pt x="16685" y="6832"/>
                </a:lnTo>
                <a:lnTo>
                  <a:pt x="20382" y="6436"/>
                </a:lnTo>
                <a:lnTo>
                  <a:pt x="24227" y="6436"/>
                </a:lnTo>
                <a:lnTo>
                  <a:pt x="27114" y="7682"/>
                </a:lnTo>
                <a:lnTo>
                  <a:pt x="31024" y="12609"/>
                </a:lnTo>
                <a:lnTo>
                  <a:pt x="31953" y="16001"/>
                </a:lnTo>
                <a:lnTo>
                  <a:pt x="31852" y="20317"/>
                </a:lnTo>
                <a:lnTo>
                  <a:pt x="36741" y="26365"/>
                </a:lnTo>
                <a:lnTo>
                  <a:pt x="38893" y="25537"/>
                </a:lnTo>
                <a:lnTo>
                  <a:pt x="39841" y="22769"/>
                </a:lnTo>
                <a:lnTo>
                  <a:pt x="39841" y="18348"/>
                </a:lnTo>
                <a:lnTo>
                  <a:pt x="39480" y="15594"/>
                </a:lnTo>
                <a:lnTo>
                  <a:pt x="38760" y="13017"/>
                </a:lnTo>
                <a:lnTo>
                  <a:pt x="38037" y="10439"/>
                </a:lnTo>
                <a:lnTo>
                  <a:pt x="35369" y="6273"/>
                </a:lnTo>
                <a:lnTo>
                  <a:pt x="31866" y="2832"/>
                </a:lnTo>
                <a:lnTo>
                  <a:pt x="27082" y="571"/>
                </a:lnTo>
                <a:lnTo>
                  <a:pt x="24192" y="0"/>
                </a:lnTo>
                <a:lnTo>
                  <a:pt x="17617" y="0"/>
                </a:lnTo>
                <a:lnTo>
                  <a:pt x="14752" y="571"/>
                </a:lnTo>
                <a:lnTo>
                  <a:pt x="12178" y="1727"/>
                </a:lnTo>
                <a:lnTo>
                  <a:pt x="9607" y="2882"/>
                </a:lnTo>
                <a:lnTo>
                  <a:pt x="7419" y="4521"/>
                </a:lnTo>
                <a:lnTo>
                  <a:pt x="8286" y="18488"/>
                </a:lnTo>
                <a:close/>
              </a:path>
              <a:path w="39841" h="49377">
                <a:moveTo>
                  <a:pt x="8225" y="20317"/>
                </a:moveTo>
                <a:lnTo>
                  <a:pt x="8286" y="18488"/>
                </a:lnTo>
                <a:lnTo>
                  <a:pt x="7419" y="4521"/>
                </a:lnTo>
                <a:lnTo>
                  <a:pt x="3793" y="8826"/>
                </a:lnTo>
                <a:lnTo>
                  <a:pt x="2411" y="11429"/>
                </a:lnTo>
                <a:lnTo>
                  <a:pt x="1442" y="14503"/>
                </a:lnTo>
                <a:lnTo>
                  <a:pt x="478" y="17589"/>
                </a:lnTo>
                <a:lnTo>
                  <a:pt x="0" y="21055"/>
                </a:lnTo>
                <a:lnTo>
                  <a:pt x="0" y="28978"/>
                </a:lnTo>
                <a:lnTo>
                  <a:pt x="463" y="32536"/>
                </a:lnTo>
                <a:lnTo>
                  <a:pt x="1393" y="35595"/>
                </a:lnTo>
                <a:lnTo>
                  <a:pt x="2325" y="38656"/>
                </a:lnTo>
                <a:lnTo>
                  <a:pt x="3696" y="41208"/>
                </a:lnTo>
                <a:lnTo>
                  <a:pt x="5533" y="43242"/>
                </a:lnTo>
                <a:lnTo>
                  <a:pt x="9622" y="46799"/>
                </a:lnTo>
                <a:lnTo>
                  <a:pt x="12289" y="47825"/>
                </a:lnTo>
                <a:lnTo>
                  <a:pt x="14972" y="48854"/>
                </a:lnTo>
                <a:lnTo>
                  <a:pt x="18093" y="49377"/>
                </a:lnTo>
                <a:lnTo>
                  <a:pt x="23702" y="49377"/>
                </a:lnTo>
                <a:lnTo>
                  <a:pt x="27459" y="48905"/>
                </a:lnTo>
                <a:lnTo>
                  <a:pt x="30866" y="48221"/>
                </a:lnTo>
                <a:lnTo>
                  <a:pt x="34743" y="47025"/>
                </a:lnTo>
                <a:lnTo>
                  <a:pt x="37608" y="45135"/>
                </a:lnTo>
                <a:lnTo>
                  <a:pt x="38012" y="42478"/>
                </a:lnTo>
                <a:lnTo>
                  <a:pt x="37633" y="39750"/>
                </a:lnTo>
                <a:lnTo>
                  <a:pt x="34991" y="39811"/>
                </a:lnTo>
                <a:lnTo>
                  <a:pt x="32100" y="40995"/>
                </a:lnTo>
                <a:lnTo>
                  <a:pt x="29526" y="41805"/>
                </a:lnTo>
                <a:lnTo>
                  <a:pt x="26297" y="42504"/>
                </a:lnTo>
                <a:lnTo>
                  <a:pt x="22402" y="42694"/>
                </a:lnTo>
                <a:lnTo>
                  <a:pt x="19785" y="42694"/>
                </a:lnTo>
                <a:lnTo>
                  <a:pt x="17578" y="42302"/>
                </a:lnTo>
                <a:lnTo>
                  <a:pt x="13967" y="40765"/>
                </a:lnTo>
                <a:lnTo>
                  <a:pt x="11371" y="38238"/>
                </a:lnTo>
                <a:lnTo>
                  <a:pt x="9438" y="35102"/>
                </a:lnTo>
                <a:lnTo>
                  <a:pt x="8470" y="31113"/>
                </a:lnTo>
                <a:lnTo>
                  <a:pt x="8225" y="26365"/>
                </a:lnTo>
                <a:lnTo>
                  <a:pt x="36741" y="26365"/>
                </a:lnTo>
                <a:lnTo>
                  <a:pt x="31852" y="20317"/>
                </a:lnTo>
                <a:lnTo>
                  <a:pt x="8225" y="203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851393" y="4706934"/>
            <a:ext cx="47171" cy="64869"/>
          </a:xfrm>
          <a:custGeom>
            <a:avLst/>
            <a:gdLst/>
            <a:ahLst/>
            <a:cxnLst/>
            <a:rect l="l" t="t" r="r" b="b"/>
            <a:pathLst>
              <a:path w="47171" h="64869">
                <a:moveTo>
                  <a:pt x="38404" y="16078"/>
                </a:moveTo>
                <a:lnTo>
                  <a:pt x="38051" y="19645"/>
                </a:lnTo>
                <a:lnTo>
                  <a:pt x="36921" y="23442"/>
                </a:lnTo>
                <a:lnTo>
                  <a:pt x="34916" y="27061"/>
                </a:lnTo>
                <a:lnTo>
                  <a:pt x="31917" y="30096"/>
                </a:lnTo>
                <a:lnTo>
                  <a:pt x="29347" y="31672"/>
                </a:lnTo>
                <a:lnTo>
                  <a:pt x="32468" y="38249"/>
                </a:lnTo>
                <a:lnTo>
                  <a:pt x="36532" y="35989"/>
                </a:lnTo>
                <a:lnTo>
                  <a:pt x="40035" y="33271"/>
                </a:lnTo>
                <a:lnTo>
                  <a:pt x="42703" y="29984"/>
                </a:lnTo>
                <a:lnTo>
                  <a:pt x="44676" y="26388"/>
                </a:lnTo>
                <a:lnTo>
                  <a:pt x="46170" y="22655"/>
                </a:lnTo>
                <a:lnTo>
                  <a:pt x="46962" y="18795"/>
                </a:lnTo>
                <a:lnTo>
                  <a:pt x="47171" y="15189"/>
                </a:lnTo>
                <a:lnTo>
                  <a:pt x="46904" y="11490"/>
                </a:lnTo>
                <a:lnTo>
                  <a:pt x="45874" y="8290"/>
                </a:lnTo>
                <a:lnTo>
                  <a:pt x="43229" y="4457"/>
                </a:lnTo>
                <a:lnTo>
                  <a:pt x="40647" y="2588"/>
                </a:lnTo>
                <a:lnTo>
                  <a:pt x="37684" y="1155"/>
                </a:lnTo>
                <a:lnTo>
                  <a:pt x="34798" y="482"/>
                </a:lnTo>
                <a:lnTo>
                  <a:pt x="31136" y="60"/>
                </a:lnTo>
                <a:lnTo>
                  <a:pt x="28108" y="0"/>
                </a:lnTo>
                <a:lnTo>
                  <a:pt x="19062" y="7099"/>
                </a:lnTo>
                <a:lnTo>
                  <a:pt x="29847" y="7200"/>
                </a:lnTo>
                <a:lnTo>
                  <a:pt x="32392" y="7642"/>
                </a:lnTo>
                <a:lnTo>
                  <a:pt x="35967" y="9281"/>
                </a:lnTo>
                <a:lnTo>
                  <a:pt x="37915" y="12240"/>
                </a:lnTo>
                <a:lnTo>
                  <a:pt x="38404" y="16078"/>
                </a:lnTo>
                <a:close/>
              </a:path>
              <a:path w="47171" h="64869">
                <a:moveTo>
                  <a:pt x="5278" y="64857"/>
                </a:moveTo>
                <a:lnTo>
                  <a:pt x="8288" y="63360"/>
                </a:lnTo>
                <a:lnTo>
                  <a:pt x="12758" y="40043"/>
                </a:lnTo>
                <a:lnTo>
                  <a:pt x="24660" y="40043"/>
                </a:lnTo>
                <a:lnTo>
                  <a:pt x="27561" y="39672"/>
                </a:lnTo>
                <a:lnTo>
                  <a:pt x="32468" y="38249"/>
                </a:lnTo>
                <a:lnTo>
                  <a:pt x="29347" y="31672"/>
                </a:lnTo>
                <a:lnTo>
                  <a:pt x="26201" y="32739"/>
                </a:lnTo>
                <a:lnTo>
                  <a:pt x="22000" y="33004"/>
                </a:lnTo>
                <a:lnTo>
                  <a:pt x="14166" y="33004"/>
                </a:lnTo>
                <a:lnTo>
                  <a:pt x="19062" y="7099"/>
                </a:lnTo>
                <a:lnTo>
                  <a:pt x="28108" y="0"/>
                </a:lnTo>
                <a:lnTo>
                  <a:pt x="15844" y="0"/>
                </a:lnTo>
                <a:lnTo>
                  <a:pt x="13050" y="849"/>
                </a:lnTo>
                <a:lnTo>
                  <a:pt x="11463" y="3694"/>
                </a:lnTo>
                <a:lnTo>
                  <a:pt x="0" y="63360"/>
                </a:lnTo>
                <a:lnTo>
                  <a:pt x="2437" y="64869"/>
                </a:lnTo>
                <a:lnTo>
                  <a:pt x="5278" y="64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915527" y="4723107"/>
            <a:ext cx="43841" cy="49377"/>
          </a:xfrm>
          <a:custGeom>
            <a:avLst/>
            <a:gdLst/>
            <a:ahLst/>
            <a:cxnLst/>
            <a:rect l="l" t="t" r="r" b="b"/>
            <a:pathLst>
              <a:path w="43841" h="49377">
                <a:moveTo>
                  <a:pt x="43841" y="2195"/>
                </a:moveTo>
                <a:lnTo>
                  <a:pt x="42275" y="787"/>
                </a:lnTo>
                <a:lnTo>
                  <a:pt x="39387" y="708"/>
                </a:lnTo>
                <a:lnTo>
                  <a:pt x="36716" y="2195"/>
                </a:lnTo>
                <a:lnTo>
                  <a:pt x="35813" y="6756"/>
                </a:lnTo>
                <a:lnTo>
                  <a:pt x="34207" y="4646"/>
                </a:lnTo>
                <a:lnTo>
                  <a:pt x="30349" y="1803"/>
                </a:lnTo>
                <a:lnTo>
                  <a:pt x="25859" y="0"/>
                </a:lnTo>
                <a:lnTo>
                  <a:pt x="20153" y="0"/>
                </a:lnTo>
                <a:lnTo>
                  <a:pt x="17608" y="557"/>
                </a:lnTo>
                <a:lnTo>
                  <a:pt x="15354" y="1676"/>
                </a:lnTo>
                <a:lnTo>
                  <a:pt x="11718" y="16494"/>
                </a:lnTo>
                <a:lnTo>
                  <a:pt x="13442" y="13143"/>
                </a:lnTo>
                <a:lnTo>
                  <a:pt x="16823" y="9218"/>
                </a:lnTo>
                <a:lnTo>
                  <a:pt x="19613" y="7515"/>
                </a:lnTo>
                <a:lnTo>
                  <a:pt x="22906" y="7098"/>
                </a:lnTo>
                <a:lnTo>
                  <a:pt x="27058" y="7670"/>
                </a:lnTo>
                <a:lnTo>
                  <a:pt x="30546" y="9968"/>
                </a:lnTo>
                <a:lnTo>
                  <a:pt x="33693" y="13981"/>
                </a:lnTo>
                <a:lnTo>
                  <a:pt x="32054" y="22211"/>
                </a:lnTo>
                <a:lnTo>
                  <a:pt x="31479" y="25145"/>
                </a:lnTo>
                <a:lnTo>
                  <a:pt x="30596" y="27838"/>
                </a:lnTo>
                <a:lnTo>
                  <a:pt x="29409" y="30250"/>
                </a:lnTo>
                <a:lnTo>
                  <a:pt x="26849" y="34808"/>
                </a:lnTo>
                <a:lnTo>
                  <a:pt x="23778" y="38389"/>
                </a:lnTo>
                <a:lnTo>
                  <a:pt x="20336" y="40816"/>
                </a:lnTo>
                <a:lnTo>
                  <a:pt x="16786" y="42327"/>
                </a:lnTo>
                <a:lnTo>
                  <a:pt x="13641" y="42327"/>
                </a:lnTo>
                <a:lnTo>
                  <a:pt x="10099" y="40118"/>
                </a:lnTo>
                <a:lnTo>
                  <a:pt x="8766" y="37172"/>
                </a:lnTo>
                <a:lnTo>
                  <a:pt x="8337" y="33717"/>
                </a:lnTo>
                <a:lnTo>
                  <a:pt x="8337" y="31089"/>
                </a:lnTo>
                <a:lnTo>
                  <a:pt x="8694" y="27607"/>
                </a:lnTo>
                <a:lnTo>
                  <a:pt x="7740" y="7962"/>
                </a:lnTo>
                <a:lnTo>
                  <a:pt x="5083" y="12379"/>
                </a:lnTo>
                <a:lnTo>
                  <a:pt x="2891" y="17106"/>
                </a:lnTo>
                <a:lnTo>
                  <a:pt x="1386" y="22045"/>
                </a:lnTo>
                <a:lnTo>
                  <a:pt x="515" y="26822"/>
                </a:lnTo>
                <a:lnTo>
                  <a:pt x="0" y="31290"/>
                </a:lnTo>
                <a:lnTo>
                  <a:pt x="0" y="35178"/>
                </a:lnTo>
                <a:lnTo>
                  <a:pt x="562" y="39102"/>
                </a:lnTo>
                <a:lnTo>
                  <a:pt x="1606" y="42759"/>
                </a:lnTo>
                <a:lnTo>
                  <a:pt x="3600" y="45820"/>
                </a:lnTo>
                <a:lnTo>
                  <a:pt x="6624" y="47980"/>
                </a:lnTo>
                <a:lnTo>
                  <a:pt x="10433" y="49377"/>
                </a:lnTo>
                <a:lnTo>
                  <a:pt x="12999" y="49377"/>
                </a:lnTo>
                <a:lnTo>
                  <a:pt x="16751" y="49034"/>
                </a:lnTo>
                <a:lnTo>
                  <a:pt x="20412" y="47623"/>
                </a:lnTo>
                <a:lnTo>
                  <a:pt x="23569" y="45679"/>
                </a:lnTo>
                <a:lnTo>
                  <a:pt x="27439" y="42188"/>
                </a:lnTo>
                <a:lnTo>
                  <a:pt x="29700" y="38695"/>
                </a:lnTo>
                <a:lnTo>
                  <a:pt x="28112" y="47180"/>
                </a:lnTo>
                <a:lnTo>
                  <a:pt x="29653" y="48638"/>
                </a:lnTo>
                <a:lnTo>
                  <a:pt x="32576" y="48728"/>
                </a:lnTo>
                <a:lnTo>
                  <a:pt x="35186" y="47180"/>
                </a:lnTo>
                <a:lnTo>
                  <a:pt x="43841" y="2195"/>
                </a:lnTo>
                <a:close/>
              </a:path>
              <a:path w="43841" h="49377">
                <a:moveTo>
                  <a:pt x="11131" y="4265"/>
                </a:moveTo>
                <a:lnTo>
                  <a:pt x="7740" y="7962"/>
                </a:lnTo>
                <a:lnTo>
                  <a:pt x="8694" y="27607"/>
                </a:lnTo>
                <a:lnTo>
                  <a:pt x="9306" y="23914"/>
                </a:lnTo>
                <a:lnTo>
                  <a:pt x="10297" y="20116"/>
                </a:lnTo>
                <a:lnTo>
                  <a:pt x="11718" y="16494"/>
                </a:lnTo>
                <a:lnTo>
                  <a:pt x="15354" y="1676"/>
                </a:lnTo>
                <a:lnTo>
                  <a:pt x="11131" y="42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975759" y="4723109"/>
            <a:ext cx="35341" cy="49377"/>
          </a:xfrm>
          <a:custGeom>
            <a:avLst/>
            <a:gdLst/>
            <a:ahLst/>
            <a:cxnLst/>
            <a:rect l="l" t="t" r="r" b="b"/>
            <a:pathLst>
              <a:path w="35341" h="49377">
                <a:moveTo>
                  <a:pt x="1097" y="46026"/>
                </a:moveTo>
                <a:lnTo>
                  <a:pt x="4157" y="47764"/>
                </a:lnTo>
                <a:lnTo>
                  <a:pt x="7517" y="48794"/>
                </a:lnTo>
                <a:lnTo>
                  <a:pt x="10184" y="49251"/>
                </a:lnTo>
                <a:lnTo>
                  <a:pt x="15998" y="49377"/>
                </a:lnTo>
                <a:lnTo>
                  <a:pt x="18608" y="48961"/>
                </a:lnTo>
                <a:lnTo>
                  <a:pt x="23295" y="47332"/>
                </a:lnTo>
                <a:lnTo>
                  <a:pt x="26941" y="44756"/>
                </a:lnTo>
                <a:lnTo>
                  <a:pt x="29857" y="41569"/>
                </a:lnTo>
                <a:lnTo>
                  <a:pt x="31629" y="37555"/>
                </a:lnTo>
                <a:lnTo>
                  <a:pt x="32072" y="33047"/>
                </a:lnTo>
                <a:lnTo>
                  <a:pt x="31629" y="29225"/>
                </a:lnTo>
                <a:lnTo>
                  <a:pt x="29941" y="26456"/>
                </a:lnTo>
                <a:lnTo>
                  <a:pt x="26355" y="23307"/>
                </a:lnTo>
                <a:lnTo>
                  <a:pt x="23478" y="21794"/>
                </a:lnTo>
                <a:lnTo>
                  <a:pt x="20603" y="20408"/>
                </a:lnTo>
                <a:lnTo>
                  <a:pt x="18028" y="19025"/>
                </a:lnTo>
                <a:lnTo>
                  <a:pt x="15274" y="16474"/>
                </a:lnTo>
                <a:lnTo>
                  <a:pt x="14834" y="13032"/>
                </a:lnTo>
                <a:lnTo>
                  <a:pt x="15803" y="10250"/>
                </a:lnTo>
                <a:lnTo>
                  <a:pt x="18752" y="7430"/>
                </a:lnTo>
                <a:lnTo>
                  <a:pt x="22179" y="6390"/>
                </a:lnTo>
                <a:lnTo>
                  <a:pt x="25067" y="6390"/>
                </a:lnTo>
                <a:lnTo>
                  <a:pt x="28497" y="7214"/>
                </a:lnTo>
                <a:lnTo>
                  <a:pt x="31621" y="8737"/>
                </a:lnTo>
                <a:lnTo>
                  <a:pt x="34545" y="8625"/>
                </a:lnTo>
                <a:lnTo>
                  <a:pt x="35341" y="6019"/>
                </a:lnTo>
                <a:lnTo>
                  <a:pt x="34949" y="3150"/>
                </a:lnTo>
                <a:lnTo>
                  <a:pt x="34080" y="2415"/>
                </a:lnTo>
                <a:lnTo>
                  <a:pt x="30858" y="1055"/>
                </a:lnTo>
                <a:lnTo>
                  <a:pt x="27712" y="292"/>
                </a:lnTo>
                <a:lnTo>
                  <a:pt x="24176" y="0"/>
                </a:lnTo>
                <a:lnTo>
                  <a:pt x="21567" y="0"/>
                </a:lnTo>
                <a:lnTo>
                  <a:pt x="17075" y="1155"/>
                </a:lnTo>
                <a:lnTo>
                  <a:pt x="13117" y="2984"/>
                </a:lnTo>
                <a:lnTo>
                  <a:pt x="10072" y="5753"/>
                </a:lnTo>
                <a:lnTo>
                  <a:pt x="8053" y="9259"/>
                </a:lnTo>
                <a:lnTo>
                  <a:pt x="6803" y="13183"/>
                </a:lnTo>
                <a:lnTo>
                  <a:pt x="6803" y="17514"/>
                </a:lnTo>
                <a:lnTo>
                  <a:pt x="8078" y="20650"/>
                </a:lnTo>
                <a:lnTo>
                  <a:pt x="11249" y="24131"/>
                </a:lnTo>
                <a:lnTo>
                  <a:pt x="13892" y="25909"/>
                </a:lnTo>
                <a:lnTo>
                  <a:pt x="16844" y="27306"/>
                </a:lnTo>
                <a:lnTo>
                  <a:pt x="20746" y="29441"/>
                </a:lnTo>
                <a:lnTo>
                  <a:pt x="23478" y="32004"/>
                </a:lnTo>
                <a:lnTo>
                  <a:pt x="23896" y="34556"/>
                </a:lnTo>
                <a:lnTo>
                  <a:pt x="23281" y="37696"/>
                </a:lnTo>
                <a:lnTo>
                  <a:pt x="20603" y="41061"/>
                </a:lnTo>
                <a:lnTo>
                  <a:pt x="17012" y="42570"/>
                </a:lnTo>
                <a:lnTo>
                  <a:pt x="13733" y="42786"/>
                </a:lnTo>
                <a:lnTo>
                  <a:pt x="10144" y="42570"/>
                </a:lnTo>
                <a:lnTo>
                  <a:pt x="6410" y="41173"/>
                </a:lnTo>
                <a:lnTo>
                  <a:pt x="3387" y="39218"/>
                </a:lnTo>
                <a:lnTo>
                  <a:pt x="521" y="40525"/>
                </a:lnTo>
                <a:lnTo>
                  <a:pt x="0" y="43192"/>
                </a:lnTo>
                <a:lnTo>
                  <a:pt x="1097" y="460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027163" y="4723109"/>
            <a:ext cx="35347" cy="49377"/>
          </a:xfrm>
          <a:custGeom>
            <a:avLst/>
            <a:gdLst/>
            <a:ahLst/>
            <a:cxnLst/>
            <a:rect l="l" t="t" r="r" b="b"/>
            <a:pathLst>
              <a:path w="35347" h="49377">
                <a:moveTo>
                  <a:pt x="1116" y="46026"/>
                </a:moveTo>
                <a:lnTo>
                  <a:pt x="4175" y="47764"/>
                </a:lnTo>
                <a:lnTo>
                  <a:pt x="7531" y="48794"/>
                </a:lnTo>
                <a:lnTo>
                  <a:pt x="10201" y="49251"/>
                </a:lnTo>
                <a:lnTo>
                  <a:pt x="16001" y="49377"/>
                </a:lnTo>
                <a:lnTo>
                  <a:pt x="18622" y="48961"/>
                </a:lnTo>
                <a:lnTo>
                  <a:pt x="23313" y="47332"/>
                </a:lnTo>
                <a:lnTo>
                  <a:pt x="26963" y="44756"/>
                </a:lnTo>
                <a:lnTo>
                  <a:pt x="29872" y="41569"/>
                </a:lnTo>
                <a:lnTo>
                  <a:pt x="31650" y="37555"/>
                </a:lnTo>
                <a:lnTo>
                  <a:pt x="32090" y="33047"/>
                </a:lnTo>
                <a:lnTo>
                  <a:pt x="31650" y="29225"/>
                </a:lnTo>
                <a:lnTo>
                  <a:pt x="29963" y="26456"/>
                </a:lnTo>
                <a:lnTo>
                  <a:pt x="26362" y="23307"/>
                </a:lnTo>
                <a:lnTo>
                  <a:pt x="23497" y="21794"/>
                </a:lnTo>
                <a:lnTo>
                  <a:pt x="20609" y="20408"/>
                </a:lnTo>
                <a:lnTo>
                  <a:pt x="18046" y="19025"/>
                </a:lnTo>
                <a:lnTo>
                  <a:pt x="15281" y="16474"/>
                </a:lnTo>
                <a:lnTo>
                  <a:pt x="14853" y="13032"/>
                </a:lnTo>
                <a:lnTo>
                  <a:pt x="15817" y="10250"/>
                </a:lnTo>
                <a:lnTo>
                  <a:pt x="18770" y="7430"/>
                </a:lnTo>
                <a:lnTo>
                  <a:pt x="22197" y="6390"/>
                </a:lnTo>
                <a:lnTo>
                  <a:pt x="25087" y="6390"/>
                </a:lnTo>
                <a:lnTo>
                  <a:pt x="28519" y="7214"/>
                </a:lnTo>
                <a:lnTo>
                  <a:pt x="31625" y="8737"/>
                </a:lnTo>
                <a:lnTo>
                  <a:pt x="34563" y="8625"/>
                </a:lnTo>
                <a:lnTo>
                  <a:pt x="35347" y="6019"/>
                </a:lnTo>
                <a:lnTo>
                  <a:pt x="34970" y="3150"/>
                </a:lnTo>
                <a:lnTo>
                  <a:pt x="34088" y="2415"/>
                </a:lnTo>
                <a:lnTo>
                  <a:pt x="30877" y="1055"/>
                </a:lnTo>
                <a:lnTo>
                  <a:pt x="27720" y="292"/>
                </a:lnTo>
                <a:lnTo>
                  <a:pt x="24192" y="0"/>
                </a:lnTo>
                <a:lnTo>
                  <a:pt x="21584" y="0"/>
                </a:lnTo>
                <a:lnTo>
                  <a:pt x="17092" y="1155"/>
                </a:lnTo>
                <a:lnTo>
                  <a:pt x="13125" y="2984"/>
                </a:lnTo>
                <a:lnTo>
                  <a:pt x="10090" y="5753"/>
                </a:lnTo>
                <a:lnTo>
                  <a:pt x="8070" y="9259"/>
                </a:lnTo>
                <a:lnTo>
                  <a:pt x="6821" y="13183"/>
                </a:lnTo>
                <a:lnTo>
                  <a:pt x="6821" y="17514"/>
                </a:lnTo>
                <a:lnTo>
                  <a:pt x="8092" y="20650"/>
                </a:lnTo>
                <a:lnTo>
                  <a:pt x="11263" y="24131"/>
                </a:lnTo>
                <a:lnTo>
                  <a:pt x="13910" y="25909"/>
                </a:lnTo>
                <a:lnTo>
                  <a:pt x="16857" y="27306"/>
                </a:lnTo>
                <a:lnTo>
                  <a:pt x="20764" y="29441"/>
                </a:lnTo>
                <a:lnTo>
                  <a:pt x="23497" y="32004"/>
                </a:lnTo>
                <a:lnTo>
                  <a:pt x="23900" y="34556"/>
                </a:lnTo>
                <a:lnTo>
                  <a:pt x="23301" y="37696"/>
                </a:lnTo>
                <a:lnTo>
                  <a:pt x="20609" y="41061"/>
                </a:lnTo>
                <a:lnTo>
                  <a:pt x="17031" y="42570"/>
                </a:lnTo>
                <a:lnTo>
                  <a:pt x="13751" y="42786"/>
                </a:lnTo>
                <a:lnTo>
                  <a:pt x="10162" y="42570"/>
                </a:lnTo>
                <a:lnTo>
                  <a:pt x="6428" y="41173"/>
                </a:lnTo>
                <a:lnTo>
                  <a:pt x="3404" y="39218"/>
                </a:lnTo>
                <a:lnTo>
                  <a:pt x="529" y="40525"/>
                </a:lnTo>
                <a:lnTo>
                  <a:pt x="0" y="43192"/>
                </a:lnTo>
                <a:lnTo>
                  <a:pt x="1116" y="460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81260" y="4705282"/>
            <a:ext cx="20652" cy="66525"/>
          </a:xfrm>
          <a:custGeom>
            <a:avLst/>
            <a:gdLst/>
            <a:ahLst/>
            <a:cxnLst/>
            <a:rect l="l" t="t" r="r" b="b"/>
            <a:pathLst>
              <a:path w="20652" h="66525">
                <a:moveTo>
                  <a:pt x="20411" y="4954"/>
                </a:moveTo>
                <a:lnTo>
                  <a:pt x="20652" y="2631"/>
                </a:lnTo>
                <a:lnTo>
                  <a:pt x="18194" y="76"/>
                </a:lnTo>
                <a:lnTo>
                  <a:pt x="15548" y="0"/>
                </a:lnTo>
                <a:lnTo>
                  <a:pt x="12830" y="662"/>
                </a:lnTo>
                <a:lnTo>
                  <a:pt x="11019" y="3239"/>
                </a:lnTo>
                <a:lnTo>
                  <a:pt x="10433" y="5882"/>
                </a:lnTo>
                <a:lnTo>
                  <a:pt x="10882" y="8827"/>
                </a:lnTo>
                <a:lnTo>
                  <a:pt x="13600" y="9893"/>
                </a:lnTo>
                <a:lnTo>
                  <a:pt x="16318" y="9817"/>
                </a:lnTo>
                <a:lnTo>
                  <a:pt x="19490" y="7927"/>
                </a:lnTo>
                <a:lnTo>
                  <a:pt x="20411" y="4954"/>
                </a:lnTo>
                <a:close/>
              </a:path>
              <a:path w="20652" h="66525">
                <a:moveTo>
                  <a:pt x="5083" y="66525"/>
                </a:moveTo>
                <a:lnTo>
                  <a:pt x="7934" y="65012"/>
                </a:lnTo>
                <a:lnTo>
                  <a:pt x="16563" y="20065"/>
                </a:lnTo>
                <a:lnTo>
                  <a:pt x="14298" y="18554"/>
                </a:lnTo>
                <a:lnTo>
                  <a:pt x="11437" y="18554"/>
                </a:lnTo>
                <a:lnTo>
                  <a:pt x="8618" y="20065"/>
                </a:lnTo>
                <a:lnTo>
                  <a:pt x="0" y="65012"/>
                </a:lnTo>
                <a:lnTo>
                  <a:pt x="2213" y="66525"/>
                </a:lnTo>
                <a:lnTo>
                  <a:pt x="5083" y="665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117995" y="4758019"/>
            <a:ext cx="14878" cy="48995"/>
          </a:xfrm>
          <a:custGeom>
            <a:avLst/>
            <a:gdLst/>
            <a:ahLst/>
            <a:cxnLst/>
            <a:rect l="l" t="t" r="r" b="b"/>
            <a:pathLst>
              <a:path w="14878" h="48995">
                <a:moveTo>
                  <a:pt x="11753" y="14083"/>
                </a:moveTo>
                <a:lnTo>
                  <a:pt x="14878" y="7366"/>
                </a:lnTo>
                <a:lnTo>
                  <a:pt x="11361" y="5662"/>
                </a:lnTo>
                <a:lnTo>
                  <a:pt x="9208" y="2667"/>
                </a:lnTo>
                <a:lnTo>
                  <a:pt x="8510" y="0"/>
                </a:lnTo>
                <a:lnTo>
                  <a:pt x="7372" y="12560"/>
                </a:lnTo>
                <a:lnTo>
                  <a:pt x="11753" y="14083"/>
                </a:lnTo>
                <a:close/>
              </a:path>
              <a:path w="14878" h="48995">
                <a:moveTo>
                  <a:pt x="0" y="-2668"/>
                </a:moveTo>
                <a:lnTo>
                  <a:pt x="0" y="39"/>
                </a:lnTo>
                <a:lnTo>
                  <a:pt x="355" y="2451"/>
                </a:lnTo>
                <a:lnTo>
                  <a:pt x="1691" y="6717"/>
                </a:lnTo>
                <a:lnTo>
                  <a:pt x="4150" y="9968"/>
                </a:lnTo>
                <a:lnTo>
                  <a:pt x="7372" y="12560"/>
                </a:lnTo>
                <a:lnTo>
                  <a:pt x="8510" y="0"/>
                </a:lnTo>
                <a:lnTo>
                  <a:pt x="8341" y="-3161"/>
                </a:lnTo>
                <a:lnTo>
                  <a:pt x="8484" y="-6934"/>
                </a:lnTo>
                <a:lnTo>
                  <a:pt x="9061" y="-10821"/>
                </a:lnTo>
                <a:lnTo>
                  <a:pt x="10101" y="-14565"/>
                </a:lnTo>
                <a:lnTo>
                  <a:pt x="11436" y="-18148"/>
                </a:lnTo>
                <a:lnTo>
                  <a:pt x="13262" y="-21413"/>
                </a:lnTo>
                <a:lnTo>
                  <a:pt x="15576" y="-24041"/>
                </a:lnTo>
                <a:lnTo>
                  <a:pt x="18219" y="-26225"/>
                </a:lnTo>
                <a:lnTo>
                  <a:pt x="21365" y="-27659"/>
                </a:lnTo>
                <a:lnTo>
                  <a:pt x="25026" y="-28014"/>
                </a:lnTo>
                <a:lnTo>
                  <a:pt x="28367" y="-27763"/>
                </a:lnTo>
                <a:lnTo>
                  <a:pt x="31931" y="-26060"/>
                </a:lnTo>
                <a:lnTo>
                  <a:pt x="34062" y="-23112"/>
                </a:lnTo>
                <a:lnTo>
                  <a:pt x="34721" y="-20448"/>
                </a:lnTo>
                <a:lnTo>
                  <a:pt x="34904" y="-17283"/>
                </a:lnTo>
                <a:lnTo>
                  <a:pt x="34747" y="-13525"/>
                </a:lnTo>
                <a:lnTo>
                  <a:pt x="34170" y="-9651"/>
                </a:lnTo>
                <a:lnTo>
                  <a:pt x="33141" y="-5904"/>
                </a:lnTo>
                <a:lnTo>
                  <a:pt x="31794" y="-2286"/>
                </a:lnTo>
                <a:lnTo>
                  <a:pt x="29969" y="965"/>
                </a:lnTo>
                <a:lnTo>
                  <a:pt x="27658" y="3632"/>
                </a:lnTo>
                <a:lnTo>
                  <a:pt x="25026" y="5828"/>
                </a:lnTo>
                <a:lnTo>
                  <a:pt x="21902" y="7275"/>
                </a:lnTo>
                <a:lnTo>
                  <a:pt x="18205" y="7631"/>
                </a:lnTo>
                <a:lnTo>
                  <a:pt x="14878" y="7366"/>
                </a:lnTo>
                <a:lnTo>
                  <a:pt x="11753" y="14083"/>
                </a:lnTo>
                <a:lnTo>
                  <a:pt x="14399" y="14465"/>
                </a:lnTo>
                <a:lnTo>
                  <a:pt x="20458" y="14465"/>
                </a:lnTo>
                <a:lnTo>
                  <a:pt x="23166" y="14008"/>
                </a:lnTo>
                <a:lnTo>
                  <a:pt x="28014" y="12167"/>
                </a:lnTo>
                <a:lnTo>
                  <a:pt x="32090" y="9373"/>
                </a:lnTo>
                <a:lnTo>
                  <a:pt x="35665" y="5982"/>
                </a:lnTo>
                <a:lnTo>
                  <a:pt x="38479" y="1789"/>
                </a:lnTo>
                <a:lnTo>
                  <a:pt x="40549" y="-2833"/>
                </a:lnTo>
                <a:lnTo>
                  <a:pt x="42152" y="-7682"/>
                </a:lnTo>
                <a:lnTo>
                  <a:pt x="42605" y="-10234"/>
                </a:lnTo>
                <a:lnTo>
                  <a:pt x="43047" y="-12801"/>
                </a:lnTo>
                <a:lnTo>
                  <a:pt x="43279" y="-17780"/>
                </a:lnTo>
                <a:lnTo>
                  <a:pt x="43279" y="-20448"/>
                </a:lnTo>
                <a:lnTo>
                  <a:pt x="42937" y="-22834"/>
                </a:lnTo>
                <a:lnTo>
                  <a:pt x="41589" y="-27100"/>
                </a:lnTo>
                <a:lnTo>
                  <a:pt x="39117" y="-30365"/>
                </a:lnTo>
                <a:lnTo>
                  <a:pt x="35873" y="-32943"/>
                </a:lnTo>
                <a:lnTo>
                  <a:pt x="31478" y="-34505"/>
                </a:lnTo>
                <a:lnTo>
                  <a:pt x="28831" y="-34912"/>
                </a:lnTo>
                <a:lnTo>
                  <a:pt x="22773" y="-34912"/>
                </a:lnTo>
                <a:lnTo>
                  <a:pt x="20066" y="-34455"/>
                </a:lnTo>
                <a:lnTo>
                  <a:pt x="15231" y="-32612"/>
                </a:lnTo>
                <a:lnTo>
                  <a:pt x="11155" y="-29808"/>
                </a:lnTo>
                <a:lnTo>
                  <a:pt x="7592" y="-26417"/>
                </a:lnTo>
                <a:lnTo>
                  <a:pt x="4798" y="-22186"/>
                </a:lnTo>
                <a:lnTo>
                  <a:pt x="2706" y="-17575"/>
                </a:lnTo>
                <a:lnTo>
                  <a:pt x="1090" y="-12762"/>
                </a:lnTo>
                <a:lnTo>
                  <a:pt x="661" y="-10184"/>
                </a:lnTo>
                <a:lnTo>
                  <a:pt x="223" y="-7632"/>
                </a:lnTo>
                <a:lnTo>
                  <a:pt x="0" y="-26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81045" y="4723109"/>
            <a:ext cx="42299" cy="48694"/>
          </a:xfrm>
          <a:custGeom>
            <a:avLst/>
            <a:gdLst/>
            <a:ahLst/>
            <a:cxnLst/>
            <a:rect l="l" t="t" r="r" b="b"/>
            <a:pathLst>
              <a:path w="42299" h="48694">
                <a:moveTo>
                  <a:pt x="42299" y="12179"/>
                </a:moveTo>
                <a:lnTo>
                  <a:pt x="42299" y="10591"/>
                </a:lnTo>
                <a:lnTo>
                  <a:pt x="41723" y="7595"/>
                </a:lnTo>
                <a:lnTo>
                  <a:pt x="40694" y="4838"/>
                </a:lnTo>
                <a:lnTo>
                  <a:pt x="37720" y="1717"/>
                </a:lnTo>
                <a:lnTo>
                  <a:pt x="34843" y="345"/>
                </a:lnTo>
                <a:lnTo>
                  <a:pt x="30891" y="0"/>
                </a:lnTo>
                <a:lnTo>
                  <a:pt x="27057" y="345"/>
                </a:lnTo>
                <a:lnTo>
                  <a:pt x="23421" y="1753"/>
                </a:lnTo>
                <a:lnTo>
                  <a:pt x="20250" y="3698"/>
                </a:lnTo>
                <a:lnTo>
                  <a:pt x="16357" y="7189"/>
                </a:lnTo>
                <a:lnTo>
                  <a:pt x="13992" y="10796"/>
                </a:lnTo>
                <a:lnTo>
                  <a:pt x="15634" y="2199"/>
                </a:lnTo>
                <a:lnTo>
                  <a:pt x="14118" y="788"/>
                </a:lnTo>
                <a:lnTo>
                  <a:pt x="11263" y="737"/>
                </a:lnTo>
                <a:lnTo>
                  <a:pt x="8704" y="2199"/>
                </a:lnTo>
                <a:lnTo>
                  <a:pt x="0" y="47181"/>
                </a:lnTo>
                <a:lnTo>
                  <a:pt x="2203" y="48694"/>
                </a:lnTo>
                <a:lnTo>
                  <a:pt x="5082" y="48694"/>
                </a:lnTo>
                <a:lnTo>
                  <a:pt x="7933" y="47181"/>
                </a:lnTo>
                <a:lnTo>
                  <a:pt x="11789" y="27115"/>
                </a:lnTo>
                <a:lnTo>
                  <a:pt x="12340" y="24246"/>
                </a:lnTo>
                <a:lnTo>
                  <a:pt x="13208" y="21590"/>
                </a:lnTo>
                <a:lnTo>
                  <a:pt x="14410" y="19152"/>
                </a:lnTo>
                <a:lnTo>
                  <a:pt x="16981" y="14580"/>
                </a:lnTo>
                <a:lnTo>
                  <a:pt x="20026" y="11023"/>
                </a:lnTo>
                <a:lnTo>
                  <a:pt x="23456" y="8611"/>
                </a:lnTo>
                <a:lnTo>
                  <a:pt x="26981" y="7099"/>
                </a:lnTo>
                <a:lnTo>
                  <a:pt x="30632" y="7099"/>
                </a:lnTo>
                <a:lnTo>
                  <a:pt x="33707" y="10213"/>
                </a:lnTo>
                <a:lnTo>
                  <a:pt x="34121" y="13882"/>
                </a:lnTo>
                <a:lnTo>
                  <a:pt x="34001" y="16423"/>
                </a:lnTo>
                <a:lnTo>
                  <a:pt x="33533" y="19418"/>
                </a:lnTo>
                <a:lnTo>
                  <a:pt x="28209" y="47181"/>
                </a:lnTo>
                <a:lnTo>
                  <a:pt x="30448" y="48694"/>
                </a:lnTo>
                <a:lnTo>
                  <a:pt x="33314" y="48694"/>
                </a:lnTo>
                <a:lnTo>
                  <a:pt x="36140" y="47181"/>
                </a:lnTo>
                <a:lnTo>
                  <a:pt x="41565" y="19127"/>
                </a:lnTo>
                <a:lnTo>
                  <a:pt x="42105" y="15621"/>
                </a:lnTo>
                <a:lnTo>
                  <a:pt x="42299" y="12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246086" y="4723107"/>
            <a:ext cx="43841" cy="49377"/>
          </a:xfrm>
          <a:custGeom>
            <a:avLst/>
            <a:gdLst/>
            <a:ahLst/>
            <a:cxnLst/>
            <a:rect l="l" t="t" r="r" b="b"/>
            <a:pathLst>
              <a:path w="43841" h="49377">
                <a:moveTo>
                  <a:pt x="43841" y="2195"/>
                </a:moveTo>
                <a:lnTo>
                  <a:pt x="42271" y="787"/>
                </a:lnTo>
                <a:lnTo>
                  <a:pt x="39383" y="708"/>
                </a:lnTo>
                <a:lnTo>
                  <a:pt x="36716" y="2195"/>
                </a:lnTo>
                <a:lnTo>
                  <a:pt x="35810" y="6756"/>
                </a:lnTo>
                <a:lnTo>
                  <a:pt x="34207" y="4646"/>
                </a:lnTo>
                <a:lnTo>
                  <a:pt x="30347" y="1803"/>
                </a:lnTo>
                <a:lnTo>
                  <a:pt x="25855" y="0"/>
                </a:lnTo>
                <a:lnTo>
                  <a:pt x="20153" y="0"/>
                </a:lnTo>
                <a:lnTo>
                  <a:pt x="17604" y="557"/>
                </a:lnTo>
                <a:lnTo>
                  <a:pt x="15350" y="1676"/>
                </a:lnTo>
                <a:lnTo>
                  <a:pt x="11714" y="16494"/>
                </a:lnTo>
                <a:lnTo>
                  <a:pt x="13439" y="13143"/>
                </a:lnTo>
                <a:lnTo>
                  <a:pt x="16819" y="9218"/>
                </a:lnTo>
                <a:lnTo>
                  <a:pt x="19610" y="7515"/>
                </a:lnTo>
                <a:lnTo>
                  <a:pt x="22903" y="7098"/>
                </a:lnTo>
                <a:lnTo>
                  <a:pt x="27054" y="7670"/>
                </a:lnTo>
                <a:lnTo>
                  <a:pt x="30546" y="9968"/>
                </a:lnTo>
                <a:lnTo>
                  <a:pt x="33689" y="13981"/>
                </a:lnTo>
                <a:lnTo>
                  <a:pt x="32050" y="22211"/>
                </a:lnTo>
                <a:lnTo>
                  <a:pt x="31475" y="25145"/>
                </a:lnTo>
                <a:lnTo>
                  <a:pt x="30593" y="27838"/>
                </a:lnTo>
                <a:lnTo>
                  <a:pt x="29409" y="30250"/>
                </a:lnTo>
                <a:lnTo>
                  <a:pt x="26845" y="34808"/>
                </a:lnTo>
                <a:lnTo>
                  <a:pt x="23774" y="38389"/>
                </a:lnTo>
                <a:lnTo>
                  <a:pt x="20336" y="40816"/>
                </a:lnTo>
                <a:lnTo>
                  <a:pt x="16786" y="42327"/>
                </a:lnTo>
                <a:lnTo>
                  <a:pt x="13637" y="42327"/>
                </a:lnTo>
                <a:lnTo>
                  <a:pt x="10097" y="40118"/>
                </a:lnTo>
                <a:lnTo>
                  <a:pt x="8766" y="37172"/>
                </a:lnTo>
                <a:lnTo>
                  <a:pt x="8333" y="33717"/>
                </a:lnTo>
                <a:lnTo>
                  <a:pt x="8333" y="31089"/>
                </a:lnTo>
                <a:lnTo>
                  <a:pt x="8690" y="27607"/>
                </a:lnTo>
                <a:lnTo>
                  <a:pt x="7736" y="7962"/>
                </a:lnTo>
                <a:lnTo>
                  <a:pt x="5080" y="12379"/>
                </a:lnTo>
                <a:lnTo>
                  <a:pt x="2891" y="17106"/>
                </a:lnTo>
                <a:lnTo>
                  <a:pt x="1383" y="22045"/>
                </a:lnTo>
                <a:lnTo>
                  <a:pt x="511" y="26822"/>
                </a:lnTo>
                <a:lnTo>
                  <a:pt x="0" y="31290"/>
                </a:lnTo>
                <a:lnTo>
                  <a:pt x="0" y="35178"/>
                </a:lnTo>
                <a:lnTo>
                  <a:pt x="561" y="39102"/>
                </a:lnTo>
                <a:lnTo>
                  <a:pt x="1602" y="42759"/>
                </a:lnTo>
                <a:lnTo>
                  <a:pt x="3596" y="45820"/>
                </a:lnTo>
                <a:lnTo>
                  <a:pt x="6620" y="47980"/>
                </a:lnTo>
                <a:lnTo>
                  <a:pt x="10429" y="49377"/>
                </a:lnTo>
                <a:lnTo>
                  <a:pt x="12999" y="49377"/>
                </a:lnTo>
                <a:lnTo>
                  <a:pt x="16747" y="49034"/>
                </a:lnTo>
                <a:lnTo>
                  <a:pt x="20408" y="47623"/>
                </a:lnTo>
                <a:lnTo>
                  <a:pt x="23566" y="45679"/>
                </a:lnTo>
                <a:lnTo>
                  <a:pt x="27435" y="42188"/>
                </a:lnTo>
                <a:lnTo>
                  <a:pt x="29700" y="38695"/>
                </a:lnTo>
                <a:lnTo>
                  <a:pt x="28108" y="47180"/>
                </a:lnTo>
                <a:lnTo>
                  <a:pt x="29649" y="48638"/>
                </a:lnTo>
                <a:lnTo>
                  <a:pt x="32576" y="48728"/>
                </a:lnTo>
                <a:lnTo>
                  <a:pt x="35186" y="47180"/>
                </a:lnTo>
                <a:lnTo>
                  <a:pt x="43841" y="2195"/>
                </a:lnTo>
                <a:close/>
              </a:path>
              <a:path w="43841" h="49377">
                <a:moveTo>
                  <a:pt x="11127" y="4265"/>
                </a:moveTo>
                <a:lnTo>
                  <a:pt x="7736" y="7962"/>
                </a:lnTo>
                <a:lnTo>
                  <a:pt x="8690" y="27607"/>
                </a:lnTo>
                <a:lnTo>
                  <a:pt x="9302" y="23914"/>
                </a:lnTo>
                <a:lnTo>
                  <a:pt x="10295" y="20116"/>
                </a:lnTo>
                <a:lnTo>
                  <a:pt x="11714" y="16494"/>
                </a:lnTo>
                <a:lnTo>
                  <a:pt x="15350" y="1676"/>
                </a:lnTo>
                <a:lnTo>
                  <a:pt x="11127" y="42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311948" y="4711816"/>
            <a:ext cx="28634" cy="60566"/>
          </a:xfrm>
          <a:custGeom>
            <a:avLst/>
            <a:gdLst/>
            <a:ahLst/>
            <a:cxnLst/>
            <a:rect l="l" t="t" r="r" b="b"/>
            <a:pathLst>
              <a:path w="28634" h="60566">
                <a:moveTo>
                  <a:pt x="1065" y="19076"/>
                </a:moveTo>
                <a:lnTo>
                  <a:pt x="7077" y="19076"/>
                </a:lnTo>
                <a:lnTo>
                  <a:pt x="2217" y="44348"/>
                </a:lnTo>
                <a:lnTo>
                  <a:pt x="1799" y="46901"/>
                </a:lnTo>
                <a:lnTo>
                  <a:pt x="1508" y="49442"/>
                </a:lnTo>
                <a:lnTo>
                  <a:pt x="1494" y="52085"/>
                </a:lnTo>
                <a:lnTo>
                  <a:pt x="2142" y="54903"/>
                </a:lnTo>
                <a:lnTo>
                  <a:pt x="4140" y="58103"/>
                </a:lnTo>
                <a:lnTo>
                  <a:pt x="7470" y="59971"/>
                </a:lnTo>
                <a:lnTo>
                  <a:pt x="10332" y="60566"/>
                </a:lnTo>
                <a:lnTo>
                  <a:pt x="14371" y="60415"/>
                </a:lnTo>
                <a:lnTo>
                  <a:pt x="17175" y="59818"/>
                </a:lnTo>
                <a:lnTo>
                  <a:pt x="20077" y="57711"/>
                </a:lnTo>
                <a:lnTo>
                  <a:pt x="20862" y="54853"/>
                </a:lnTo>
                <a:lnTo>
                  <a:pt x="19612" y="52210"/>
                </a:lnTo>
                <a:lnTo>
                  <a:pt x="17006" y="53150"/>
                </a:lnTo>
                <a:lnTo>
                  <a:pt x="14104" y="53517"/>
                </a:lnTo>
                <a:lnTo>
                  <a:pt x="11447" y="53139"/>
                </a:lnTo>
                <a:lnTo>
                  <a:pt x="9724" y="50331"/>
                </a:lnTo>
                <a:lnTo>
                  <a:pt x="9770" y="47358"/>
                </a:lnTo>
                <a:lnTo>
                  <a:pt x="10199" y="44146"/>
                </a:lnTo>
                <a:lnTo>
                  <a:pt x="15069" y="19076"/>
                </a:lnTo>
                <a:lnTo>
                  <a:pt x="26139" y="19076"/>
                </a:lnTo>
                <a:lnTo>
                  <a:pt x="28169" y="16830"/>
                </a:lnTo>
                <a:lnTo>
                  <a:pt x="28634" y="14047"/>
                </a:lnTo>
                <a:lnTo>
                  <a:pt x="27424" y="12244"/>
                </a:lnTo>
                <a:lnTo>
                  <a:pt x="16369" y="12244"/>
                </a:lnTo>
                <a:lnTo>
                  <a:pt x="18439" y="1562"/>
                </a:lnTo>
                <a:lnTo>
                  <a:pt x="16174" y="0"/>
                </a:lnTo>
                <a:lnTo>
                  <a:pt x="13359" y="0"/>
                </a:lnTo>
                <a:lnTo>
                  <a:pt x="10507" y="1562"/>
                </a:lnTo>
                <a:lnTo>
                  <a:pt x="8423" y="12244"/>
                </a:lnTo>
                <a:lnTo>
                  <a:pt x="2364" y="12244"/>
                </a:lnTo>
                <a:lnTo>
                  <a:pt x="723" y="13615"/>
                </a:lnTo>
                <a:lnTo>
                  <a:pt x="0" y="16473"/>
                </a:lnTo>
                <a:lnTo>
                  <a:pt x="1065" y="190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357309" y="4723109"/>
            <a:ext cx="40808" cy="49377"/>
          </a:xfrm>
          <a:custGeom>
            <a:avLst/>
            <a:gdLst/>
            <a:ahLst/>
            <a:cxnLst/>
            <a:rect l="l" t="t" r="r" b="b"/>
            <a:pathLst>
              <a:path w="40808" h="49377">
                <a:moveTo>
                  <a:pt x="993" y="23407"/>
                </a:moveTo>
                <a:lnTo>
                  <a:pt x="198" y="28361"/>
                </a:lnTo>
                <a:lnTo>
                  <a:pt x="0" y="32857"/>
                </a:lnTo>
                <a:lnTo>
                  <a:pt x="0" y="35651"/>
                </a:lnTo>
                <a:lnTo>
                  <a:pt x="1054" y="40133"/>
                </a:lnTo>
                <a:lnTo>
                  <a:pt x="2829" y="43931"/>
                </a:lnTo>
                <a:lnTo>
                  <a:pt x="5680" y="46685"/>
                </a:lnTo>
                <a:lnTo>
                  <a:pt x="9622" y="48376"/>
                </a:lnTo>
                <a:lnTo>
                  <a:pt x="14277" y="49377"/>
                </a:lnTo>
                <a:lnTo>
                  <a:pt x="18733" y="49377"/>
                </a:lnTo>
                <a:lnTo>
                  <a:pt x="21937" y="49075"/>
                </a:lnTo>
                <a:lnTo>
                  <a:pt x="25022" y="48618"/>
                </a:lnTo>
                <a:lnTo>
                  <a:pt x="28872" y="47638"/>
                </a:lnTo>
                <a:lnTo>
                  <a:pt x="32161" y="45784"/>
                </a:lnTo>
                <a:lnTo>
                  <a:pt x="33227" y="43131"/>
                </a:lnTo>
                <a:lnTo>
                  <a:pt x="31034" y="40209"/>
                </a:lnTo>
                <a:lnTo>
                  <a:pt x="28075" y="41238"/>
                </a:lnTo>
                <a:lnTo>
                  <a:pt x="25454" y="41950"/>
                </a:lnTo>
                <a:lnTo>
                  <a:pt x="22186" y="42584"/>
                </a:lnTo>
                <a:lnTo>
                  <a:pt x="18276" y="42735"/>
                </a:lnTo>
                <a:lnTo>
                  <a:pt x="14716" y="42735"/>
                </a:lnTo>
                <a:lnTo>
                  <a:pt x="12146" y="41861"/>
                </a:lnTo>
                <a:lnTo>
                  <a:pt x="8963" y="38329"/>
                </a:lnTo>
                <a:lnTo>
                  <a:pt x="8178" y="35777"/>
                </a:lnTo>
                <a:lnTo>
                  <a:pt x="8300" y="29552"/>
                </a:lnTo>
                <a:lnTo>
                  <a:pt x="8755" y="26352"/>
                </a:lnTo>
                <a:lnTo>
                  <a:pt x="18611" y="26352"/>
                </a:lnTo>
                <a:lnTo>
                  <a:pt x="15062" y="20373"/>
                </a:lnTo>
                <a:lnTo>
                  <a:pt x="10151" y="20373"/>
                </a:lnTo>
                <a:lnTo>
                  <a:pt x="11410" y="16725"/>
                </a:lnTo>
                <a:lnTo>
                  <a:pt x="10800" y="5641"/>
                </a:lnTo>
                <a:lnTo>
                  <a:pt x="7250" y="9298"/>
                </a:lnTo>
                <a:lnTo>
                  <a:pt x="4481" y="13766"/>
                </a:lnTo>
                <a:lnTo>
                  <a:pt x="2498" y="18519"/>
                </a:lnTo>
                <a:lnTo>
                  <a:pt x="993" y="23407"/>
                </a:lnTo>
                <a:close/>
              </a:path>
              <a:path w="40808" h="49377">
                <a:moveTo>
                  <a:pt x="15476" y="10645"/>
                </a:moveTo>
                <a:lnTo>
                  <a:pt x="18133" y="8359"/>
                </a:lnTo>
                <a:lnTo>
                  <a:pt x="21329" y="6873"/>
                </a:lnTo>
                <a:lnTo>
                  <a:pt x="25271" y="6490"/>
                </a:lnTo>
                <a:lnTo>
                  <a:pt x="29455" y="7024"/>
                </a:lnTo>
                <a:lnTo>
                  <a:pt x="32029" y="9119"/>
                </a:lnTo>
                <a:lnTo>
                  <a:pt x="32677" y="12179"/>
                </a:lnTo>
                <a:lnTo>
                  <a:pt x="31833" y="15328"/>
                </a:lnTo>
                <a:lnTo>
                  <a:pt x="28943" y="17946"/>
                </a:lnTo>
                <a:lnTo>
                  <a:pt x="25772" y="19292"/>
                </a:lnTo>
                <a:lnTo>
                  <a:pt x="21243" y="20157"/>
                </a:lnTo>
                <a:lnTo>
                  <a:pt x="18427" y="20373"/>
                </a:lnTo>
                <a:lnTo>
                  <a:pt x="15062" y="20373"/>
                </a:lnTo>
                <a:lnTo>
                  <a:pt x="18611" y="26352"/>
                </a:lnTo>
                <a:lnTo>
                  <a:pt x="22687" y="26010"/>
                </a:lnTo>
                <a:lnTo>
                  <a:pt x="26078" y="25312"/>
                </a:lnTo>
                <a:lnTo>
                  <a:pt x="29480" y="24613"/>
                </a:lnTo>
                <a:lnTo>
                  <a:pt x="32273" y="23609"/>
                </a:lnTo>
                <a:lnTo>
                  <a:pt x="34455" y="22316"/>
                </a:lnTo>
                <a:lnTo>
                  <a:pt x="38234" y="19458"/>
                </a:lnTo>
                <a:lnTo>
                  <a:pt x="40290" y="15786"/>
                </a:lnTo>
                <a:lnTo>
                  <a:pt x="40808" y="11430"/>
                </a:lnTo>
                <a:lnTo>
                  <a:pt x="40539" y="8763"/>
                </a:lnTo>
                <a:lnTo>
                  <a:pt x="39448" y="6073"/>
                </a:lnTo>
                <a:lnTo>
                  <a:pt x="36154" y="2656"/>
                </a:lnTo>
                <a:lnTo>
                  <a:pt x="32748" y="1055"/>
                </a:lnTo>
                <a:lnTo>
                  <a:pt x="28576" y="0"/>
                </a:lnTo>
                <a:lnTo>
                  <a:pt x="22736" y="0"/>
                </a:lnTo>
                <a:lnTo>
                  <a:pt x="19918" y="521"/>
                </a:lnTo>
                <a:lnTo>
                  <a:pt x="14911" y="2578"/>
                </a:lnTo>
                <a:lnTo>
                  <a:pt x="10800" y="5641"/>
                </a:lnTo>
                <a:lnTo>
                  <a:pt x="11410" y="16725"/>
                </a:lnTo>
                <a:lnTo>
                  <a:pt x="13172" y="13374"/>
                </a:lnTo>
                <a:lnTo>
                  <a:pt x="15476" y="106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56719" y="4705290"/>
            <a:ext cx="9819" cy="66549"/>
          </a:xfrm>
          <a:custGeom>
            <a:avLst/>
            <a:gdLst/>
            <a:ahLst/>
            <a:cxnLst/>
            <a:rect l="l" t="t" r="r" b="b"/>
            <a:pathLst>
              <a:path w="9819" h="66549">
                <a:moveTo>
                  <a:pt x="0" y="4993"/>
                </a:moveTo>
                <a:lnTo>
                  <a:pt x="341" y="8178"/>
                </a:lnTo>
                <a:lnTo>
                  <a:pt x="3002" y="9881"/>
                </a:lnTo>
                <a:lnTo>
                  <a:pt x="6746" y="9881"/>
                </a:lnTo>
                <a:lnTo>
                  <a:pt x="9464" y="8128"/>
                </a:lnTo>
                <a:lnTo>
                  <a:pt x="9819" y="4903"/>
                </a:lnTo>
                <a:lnTo>
                  <a:pt x="9478" y="1713"/>
                </a:lnTo>
                <a:lnTo>
                  <a:pt x="6817" y="0"/>
                </a:lnTo>
                <a:lnTo>
                  <a:pt x="3059" y="0"/>
                </a:lnTo>
                <a:lnTo>
                  <a:pt x="355" y="1752"/>
                </a:lnTo>
                <a:lnTo>
                  <a:pt x="0" y="4993"/>
                </a:lnTo>
                <a:close/>
              </a:path>
              <a:path w="9819" h="66549">
                <a:moveTo>
                  <a:pt x="967" y="20066"/>
                </a:moveTo>
                <a:lnTo>
                  <a:pt x="967" y="64997"/>
                </a:lnTo>
                <a:lnTo>
                  <a:pt x="2987" y="66445"/>
                </a:lnTo>
                <a:lnTo>
                  <a:pt x="5704" y="66549"/>
                </a:lnTo>
                <a:lnTo>
                  <a:pt x="8902" y="64997"/>
                </a:lnTo>
                <a:lnTo>
                  <a:pt x="8902" y="20066"/>
                </a:lnTo>
                <a:lnTo>
                  <a:pt x="6882" y="18629"/>
                </a:lnTo>
                <a:lnTo>
                  <a:pt x="4138" y="18529"/>
                </a:lnTo>
                <a:lnTo>
                  <a:pt x="967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490941" y="4723109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0" y="46062"/>
                </a:moveTo>
                <a:lnTo>
                  <a:pt x="4405" y="47664"/>
                </a:lnTo>
                <a:lnTo>
                  <a:pt x="7872" y="48755"/>
                </a:lnTo>
                <a:lnTo>
                  <a:pt x="10662" y="49251"/>
                </a:lnTo>
                <a:lnTo>
                  <a:pt x="13661" y="49377"/>
                </a:lnTo>
                <a:lnTo>
                  <a:pt x="18460" y="49047"/>
                </a:lnTo>
                <a:lnTo>
                  <a:pt x="22636" y="47801"/>
                </a:lnTo>
                <a:lnTo>
                  <a:pt x="25944" y="45629"/>
                </a:lnTo>
                <a:lnTo>
                  <a:pt x="28611" y="42886"/>
                </a:lnTo>
                <a:lnTo>
                  <a:pt x="30250" y="39295"/>
                </a:lnTo>
                <a:lnTo>
                  <a:pt x="30657" y="34949"/>
                </a:lnTo>
                <a:lnTo>
                  <a:pt x="30657" y="33020"/>
                </a:lnTo>
                <a:lnTo>
                  <a:pt x="29728" y="29945"/>
                </a:lnTo>
                <a:lnTo>
                  <a:pt x="28270" y="27357"/>
                </a:lnTo>
                <a:lnTo>
                  <a:pt x="25034" y="24512"/>
                </a:lnTo>
                <a:lnTo>
                  <a:pt x="22365" y="23112"/>
                </a:lnTo>
                <a:lnTo>
                  <a:pt x="19663" y="21921"/>
                </a:lnTo>
                <a:lnTo>
                  <a:pt x="16955" y="20801"/>
                </a:lnTo>
                <a:lnTo>
                  <a:pt x="13150" y="19137"/>
                </a:lnTo>
                <a:lnTo>
                  <a:pt x="9622" y="16153"/>
                </a:lnTo>
                <a:lnTo>
                  <a:pt x="8669" y="12891"/>
                </a:lnTo>
                <a:lnTo>
                  <a:pt x="9499" y="9486"/>
                </a:lnTo>
                <a:lnTo>
                  <a:pt x="12156" y="7175"/>
                </a:lnTo>
                <a:lnTo>
                  <a:pt x="15400" y="6386"/>
                </a:lnTo>
                <a:lnTo>
                  <a:pt x="18254" y="6386"/>
                </a:lnTo>
                <a:lnTo>
                  <a:pt x="21937" y="7301"/>
                </a:lnTo>
                <a:lnTo>
                  <a:pt x="25393" y="8914"/>
                </a:lnTo>
                <a:lnTo>
                  <a:pt x="28367" y="8064"/>
                </a:lnTo>
                <a:lnTo>
                  <a:pt x="28367" y="5245"/>
                </a:lnTo>
                <a:lnTo>
                  <a:pt x="26480" y="2376"/>
                </a:lnTo>
                <a:lnTo>
                  <a:pt x="23431" y="1055"/>
                </a:lnTo>
                <a:lnTo>
                  <a:pt x="20311" y="292"/>
                </a:lnTo>
                <a:lnTo>
                  <a:pt x="16844" y="0"/>
                </a:lnTo>
                <a:lnTo>
                  <a:pt x="14216" y="0"/>
                </a:lnTo>
                <a:lnTo>
                  <a:pt x="9942" y="1106"/>
                </a:lnTo>
                <a:lnTo>
                  <a:pt x="6328" y="2807"/>
                </a:lnTo>
                <a:lnTo>
                  <a:pt x="3700" y="5231"/>
                </a:lnTo>
                <a:lnTo>
                  <a:pt x="2044" y="8255"/>
                </a:lnTo>
                <a:lnTo>
                  <a:pt x="1065" y="11570"/>
                </a:lnTo>
                <a:lnTo>
                  <a:pt x="1065" y="15328"/>
                </a:lnTo>
                <a:lnTo>
                  <a:pt x="1993" y="18464"/>
                </a:lnTo>
                <a:lnTo>
                  <a:pt x="3451" y="21132"/>
                </a:lnTo>
                <a:lnTo>
                  <a:pt x="6673" y="24080"/>
                </a:lnTo>
                <a:lnTo>
                  <a:pt x="9269" y="25502"/>
                </a:lnTo>
                <a:lnTo>
                  <a:pt x="11962" y="26719"/>
                </a:lnTo>
                <a:lnTo>
                  <a:pt x="14640" y="27814"/>
                </a:lnTo>
                <a:lnTo>
                  <a:pt x="18362" y="29437"/>
                </a:lnTo>
                <a:lnTo>
                  <a:pt x="21243" y="31532"/>
                </a:lnTo>
                <a:lnTo>
                  <a:pt x="22805" y="34330"/>
                </a:lnTo>
                <a:lnTo>
                  <a:pt x="22600" y="37882"/>
                </a:lnTo>
                <a:lnTo>
                  <a:pt x="21121" y="40435"/>
                </a:lnTo>
                <a:lnTo>
                  <a:pt x="18572" y="42038"/>
                </a:lnTo>
                <a:lnTo>
                  <a:pt x="15158" y="42786"/>
                </a:lnTo>
                <a:lnTo>
                  <a:pt x="12020" y="42786"/>
                </a:lnTo>
                <a:lnTo>
                  <a:pt x="9046" y="42103"/>
                </a:lnTo>
                <a:lnTo>
                  <a:pt x="5461" y="40641"/>
                </a:lnTo>
                <a:lnTo>
                  <a:pt x="2915" y="39168"/>
                </a:lnTo>
                <a:lnTo>
                  <a:pt x="96" y="40284"/>
                </a:lnTo>
                <a:lnTo>
                  <a:pt x="0" y="42912"/>
                </a:lnTo>
                <a:lnTo>
                  <a:pt x="1360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577391" y="4711809"/>
            <a:ext cx="28307" cy="60577"/>
          </a:xfrm>
          <a:custGeom>
            <a:avLst/>
            <a:gdLst/>
            <a:ahLst/>
            <a:cxnLst/>
            <a:rect l="l" t="t" r="r" b="b"/>
            <a:pathLst>
              <a:path w="28307" h="60577">
                <a:moveTo>
                  <a:pt x="15595" y="47242"/>
                </a:moveTo>
                <a:lnTo>
                  <a:pt x="15595" y="19088"/>
                </a:lnTo>
                <a:lnTo>
                  <a:pt x="26711" y="19088"/>
                </a:lnTo>
                <a:lnTo>
                  <a:pt x="28155" y="17766"/>
                </a:lnTo>
                <a:lnTo>
                  <a:pt x="28307" y="15063"/>
                </a:lnTo>
                <a:lnTo>
                  <a:pt x="26711" y="12255"/>
                </a:lnTo>
                <a:lnTo>
                  <a:pt x="15595" y="12255"/>
                </a:lnTo>
                <a:lnTo>
                  <a:pt x="15595" y="1563"/>
                </a:lnTo>
                <a:lnTo>
                  <a:pt x="13064" y="0"/>
                </a:lnTo>
                <a:lnTo>
                  <a:pt x="10198" y="0"/>
                </a:lnTo>
                <a:lnTo>
                  <a:pt x="7650" y="1563"/>
                </a:lnTo>
                <a:lnTo>
                  <a:pt x="7650" y="12255"/>
                </a:lnTo>
                <a:lnTo>
                  <a:pt x="1638" y="12255"/>
                </a:lnTo>
                <a:lnTo>
                  <a:pt x="443" y="13028"/>
                </a:lnTo>
                <a:lnTo>
                  <a:pt x="0" y="15695"/>
                </a:lnTo>
                <a:lnTo>
                  <a:pt x="1591" y="19088"/>
                </a:lnTo>
                <a:lnTo>
                  <a:pt x="7650" y="19088"/>
                </a:lnTo>
                <a:lnTo>
                  <a:pt x="7650" y="47956"/>
                </a:lnTo>
                <a:lnTo>
                  <a:pt x="7884" y="50191"/>
                </a:lnTo>
                <a:lnTo>
                  <a:pt x="8816" y="54025"/>
                </a:lnTo>
                <a:lnTo>
                  <a:pt x="11616" y="58101"/>
                </a:lnTo>
                <a:lnTo>
                  <a:pt x="14544" y="59651"/>
                </a:lnTo>
                <a:lnTo>
                  <a:pt x="18072" y="60577"/>
                </a:lnTo>
                <a:lnTo>
                  <a:pt x="22528" y="60426"/>
                </a:lnTo>
                <a:lnTo>
                  <a:pt x="25279" y="59904"/>
                </a:lnTo>
                <a:lnTo>
                  <a:pt x="27985" y="58050"/>
                </a:lnTo>
                <a:lnTo>
                  <a:pt x="28307" y="55181"/>
                </a:lnTo>
                <a:lnTo>
                  <a:pt x="26945" y="52146"/>
                </a:lnTo>
                <a:lnTo>
                  <a:pt x="24213" y="53162"/>
                </a:lnTo>
                <a:lnTo>
                  <a:pt x="21657" y="53529"/>
                </a:lnTo>
                <a:lnTo>
                  <a:pt x="16920" y="51167"/>
                </a:lnTo>
                <a:lnTo>
                  <a:pt x="15595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627279" y="4723113"/>
            <a:ext cx="43304" cy="49363"/>
          </a:xfrm>
          <a:custGeom>
            <a:avLst/>
            <a:gdLst/>
            <a:ahLst/>
            <a:cxnLst/>
            <a:rect l="l" t="t" r="r" b="b"/>
            <a:pathLst>
              <a:path w="43304" h="49363">
                <a:moveTo>
                  <a:pt x="8486" y="19634"/>
                </a:moveTo>
                <a:lnTo>
                  <a:pt x="9561" y="15314"/>
                </a:lnTo>
                <a:lnTo>
                  <a:pt x="11470" y="11847"/>
                </a:lnTo>
                <a:lnTo>
                  <a:pt x="13968" y="9053"/>
                </a:lnTo>
                <a:lnTo>
                  <a:pt x="17385" y="7330"/>
                </a:lnTo>
                <a:lnTo>
                  <a:pt x="21766" y="6897"/>
                </a:lnTo>
                <a:lnTo>
                  <a:pt x="24325" y="6897"/>
                </a:lnTo>
                <a:lnTo>
                  <a:pt x="26468" y="7365"/>
                </a:lnTo>
                <a:lnTo>
                  <a:pt x="29898" y="9259"/>
                </a:lnTo>
                <a:lnTo>
                  <a:pt x="32270" y="12179"/>
                </a:lnTo>
                <a:lnTo>
                  <a:pt x="33983" y="15711"/>
                </a:lnTo>
                <a:lnTo>
                  <a:pt x="34852" y="20041"/>
                </a:lnTo>
                <a:lnTo>
                  <a:pt x="35074" y="24764"/>
                </a:lnTo>
                <a:lnTo>
                  <a:pt x="35074" y="27357"/>
                </a:lnTo>
                <a:lnTo>
                  <a:pt x="34819" y="29743"/>
                </a:lnTo>
                <a:lnTo>
                  <a:pt x="33789" y="34060"/>
                </a:lnTo>
                <a:lnTo>
                  <a:pt x="31868" y="37490"/>
                </a:lnTo>
                <a:lnTo>
                  <a:pt x="29354" y="40272"/>
                </a:lnTo>
                <a:lnTo>
                  <a:pt x="25930" y="41997"/>
                </a:lnTo>
                <a:lnTo>
                  <a:pt x="21572" y="42429"/>
                </a:lnTo>
                <a:lnTo>
                  <a:pt x="19011" y="42429"/>
                </a:lnTo>
                <a:lnTo>
                  <a:pt x="16884" y="41962"/>
                </a:lnTo>
                <a:lnTo>
                  <a:pt x="13439" y="40057"/>
                </a:lnTo>
                <a:lnTo>
                  <a:pt x="11066" y="37174"/>
                </a:lnTo>
                <a:lnTo>
                  <a:pt x="9314" y="33656"/>
                </a:lnTo>
                <a:lnTo>
                  <a:pt x="11863" y="47725"/>
                </a:lnTo>
                <a:lnTo>
                  <a:pt x="14494" y="48830"/>
                </a:lnTo>
                <a:lnTo>
                  <a:pt x="17604" y="49363"/>
                </a:lnTo>
                <a:lnTo>
                  <a:pt x="24825" y="49363"/>
                </a:lnTo>
                <a:lnTo>
                  <a:pt x="28047" y="48755"/>
                </a:lnTo>
                <a:lnTo>
                  <a:pt x="30812" y="47497"/>
                </a:lnTo>
                <a:lnTo>
                  <a:pt x="33591" y="46241"/>
                </a:lnTo>
                <a:lnTo>
                  <a:pt x="35896" y="44514"/>
                </a:lnTo>
                <a:lnTo>
                  <a:pt x="39593" y="40057"/>
                </a:lnTo>
                <a:lnTo>
                  <a:pt x="40975" y="37400"/>
                </a:lnTo>
                <a:lnTo>
                  <a:pt x="41918" y="34315"/>
                </a:lnTo>
                <a:lnTo>
                  <a:pt x="42837" y="31240"/>
                </a:lnTo>
                <a:lnTo>
                  <a:pt x="43304" y="27875"/>
                </a:lnTo>
                <a:lnTo>
                  <a:pt x="43304" y="20448"/>
                </a:lnTo>
                <a:lnTo>
                  <a:pt x="42862" y="17082"/>
                </a:lnTo>
                <a:lnTo>
                  <a:pt x="41979" y="14072"/>
                </a:lnTo>
                <a:lnTo>
                  <a:pt x="41102" y="11088"/>
                </a:lnTo>
                <a:lnTo>
                  <a:pt x="39776" y="8535"/>
                </a:lnTo>
                <a:lnTo>
                  <a:pt x="38016" y="6440"/>
                </a:lnTo>
                <a:lnTo>
                  <a:pt x="34048" y="2758"/>
                </a:lnTo>
                <a:lnTo>
                  <a:pt x="31389" y="1652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67" y="623"/>
                </a:lnTo>
                <a:lnTo>
                  <a:pt x="12399" y="1844"/>
                </a:lnTo>
                <a:lnTo>
                  <a:pt x="9659" y="3074"/>
                </a:lnTo>
                <a:lnTo>
                  <a:pt x="7348" y="4813"/>
                </a:lnTo>
                <a:lnTo>
                  <a:pt x="8431" y="29336"/>
                </a:lnTo>
                <a:lnTo>
                  <a:pt x="8227" y="24549"/>
                </a:lnTo>
                <a:lnTo>
                  <a:pt x="8227" y="21996"/>
                </a:lnTo>
                <a:lnTo>
                  <a:pt x="8486" y="19634"/>
                </a:lnTo>
                <a:close/>
              </a:path>
              <a:path w="43304" h="49363">
                <a:moveTo>
                  <a:pt x="425" y="32296"/>
                </a:moveTo>
                <a:lnTo>
                  <a:pt x="1296" y="35294"/>
                </a:lnTo>
                <a:lnTo>
                  <a:pt x="2164" y="38279"/>
                </a:lnTo>
                <a:lnTo>
                  <a:pt x="3478" y="40841"/>
                </a:lnTo>
                <a:lnTo>
                  <a:pt x="5238" y="42937"/>
                </a:lnTo>
                <a:lnTo>
                  <a:pt x="9216" y="46634"/>
                </a:lnTo>
                <a:lnTo>
                  <a:pt x="11863" y="47725"/>
                </a:lnTo>
                <a:lnTo>
                  <a:pt x="9314" y="33656"/>
                </a:lnTo>
                <a:lnTo>
                  <a:pt x="8431" y="29336"/>
                </a:lnTo>
                <a:lnTo>
                  <a:pt x="7348" y="4813"/>
                </a:lnTo>
                <a:lnTo>
                  <a:pt x="3661" y="9269"/>
                </a:lnTo>
                <a:lnTo>
                  <a:pt x="2275" y="11926"/>
                </a:lnTo>
                <a:lnTo>
                  <a:pt x="1371" y="14997"/>
                </a:lnTo>
                <a:lnTo>
                  <a:pt x="450" y="18086"/>
                </a:lnTo>
                <a:lnTo>
                  <a:pt x="0" y="21449"/>
                </a:lnTo>
                <a:lnTo>
                  <a:pt x="0" y="28905"/>
                </a:lnTo>
                <a:lnTo>
                  <a:pt x="425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728889" y="4723160"/>
            <a:ext cx="34168" cy="49326"/>
          </a:xfrm>
          <a:custGeom>
            <a:avLst/>
            <a:gdLst/>
            <a:ahLst/>
            <a:cxnLst/>
            <a:rect l="l" t="t" r="r" b="b"/>
            <a:pathLst>
              <a:path w="34168" h="49326">
                <a:moveTo>
                  <a:pt x="33977" y="8747"/>
                </a:moveTo>
                <a:lnTo>
                  <a:pt x="33742" y="6159"/>
                </a:lnTo>
                <a:lnTo>
                  <a:pt x="31572" y="3502"/>
                </a:lnTo>
                <a:lnTo>
                  <a:pt x="28905" y="1889"/>
                </a:lnTo>
                <a:lnTo>
                  <a:pt x="25524" y="673"/>
                </a:lnTo>
                <a:lnTo>
                  <a:pt x="22932" y="137"/>
                </a:lnTo>
                <a:lnTo>
                  <a:pt x="20210" y="0"/>
                </a:lnTo>
                <a:lnTo>
                  <a:pt x="17359" y="0"/>
                </a:lnTo>
                <a:lnTo>
                  <a:pt x="14702" y="492"/>
                </a:lnTo>
                <a:lnTo>
                  <a:pt x="12244" y="1471"/>
                </a:lnTo>
                <a:lnTo>
                  <a:pt x="7660" y="3973"/>
                </a:lnTo>
                <a:lnTo>
                  <a:pt x="4028" y="8023"/>
                </a:lnTo>
                <a:lnTo>
                  <a:pt x="2607" y="10627"/>
                </a:lnTo>
                <a:lnTo>
                  <a:pt x="1569" y="13802"/>
                </a:lnTo>
                <a:lnTo>
                  <a:pt x="525" y="16977"/>
                </a:lnTo>
                <a:lnTo>
                  <a:pt x="0" y="20789"/>
                </a:lnTo>
                <a:lnTo>
                  <a:pt x="0" y="29105"/>
                </a:lnTo>
                <a:lnTo>
                  <a:pt x="425" y="32547"/>
                </a:lnTo>
                <a:lnTo>
                  <a:pt x="1275" y="35520"/>
                </a:lnTo>
                <a:lnTo>
                  <a:pt x="2131" y="38491"/>
                </a:lnTo>
                <a:lnTo>
                  <a:pt x="4982" y="43063"/>
                </a:lnTo>
                <a:lnTo>
                  <a:pt x="8618" y="46659"/>
                </a:lnTo>
                <a:lnTo>
                  <a:pt x="13431" y="48790"/>
                </a:lnTo>
                <a:lnTo>
                  <a:pt x="16186" y="49326"/>
                </a:lnTo>
                <a:lnTo>
                  <a:pt x="20801" y="49326"/>
                </a:lnTo>
                <a:lnTo>
                  <a:pt x="23677" y="48881"/>
                </a:lnTo>
                <a:lnTo>
                  <a:pt x="27598" y="47699"/>
                </a:lnTo>
                <a:lnTo>
                  <a:pt x="30852" y="46047"/>
                </a:lnTo>
                <a:lnTo>
                  <a:pt x="33875" y="43088"/>
                </a:lnTo>
                <a:lnTo>
                  <a:pt x="34168" y="40284"/>
                </a:lnTo>
                <a:lnTo>
                  <a:pt x="34146" y="39038"/>
                </a:lnTo>
                <a:lnTo>
                  <a:pt x="32478" y="36485"/>
                </a:lnTo>
                <a:lnTo>
                  <a:pt x="29725" y="38595"/>
                </a:lnTo>
                <a:lnTo>
                  <a:pt x="26492" y="40690"/>
                </a:lnTo>
                <a:lnTo>
                  <a:pt x="23738" y="41882"/>
                </a:lnTo>
                <a:lnTo>
                  <a:pt x="20311" y="42174"/>
                </a:lnTo>
                <a:lnTo>
                  <a:pt x="16675" y="41832"/>
                </a:lnTo>
                <a:lnTo>
                  <a:pt x="13688" y="40398"/>
                </a:lnTo>
                <a:lnTo>
                  <a:pt x="11412" y="37843"/>
                </a:lnTo>
                <a:lnTo>
                  <a:pt x="9597" y="34556"/>
                </a:lnTo>
                <a:lnTo>
                  <a:pt x="8543" y="30200"/>
                </a:lnTo>
                <a:lnTo>
                  <a:pt x="8276" y="27659"/>
                </a:lnTo>
                <a:lnTo>
                  <a:pt x="8276" y="18972"/>
                </a:lnTo>
                <a:lnTo>
                  <a:pt x="9302" y="14565"/>
                </a:lnTo>
                <a:lnTo>
                  <a:pt x="11337" y="11506"/>
                </a:lnTo>
                <a:lnTo>
                  <a:pt x="13366" y="8456"/>
                </a:lnTo>
                <a:lnTo>
                  <a:pt x="16294" y="6944"/>
                </a:lnTo>
                <a:lnTo>
                  <a:pt x="20128" y="6944"/>
                </a:lnTo>
                <a:lnTo>
                  <a:pt x="23591" y="7211"/>
                </a:lnTo>
                <a:lnTo>
                  <a:pt x="27471" y="8914"/>
                </a:lnTo>
                <a:lnTo>
                  <a:pt x="30826" y="11416"/>
                </a:lnTo>
                <a:lnTo>
                  <a:pt x="33534" y="11455"/>
                </a:lnTo>
                <a:lnTo>
                  <a:pt x="33977" y="87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784729" y="4723107"/>
            <a:ext cx="39848" cy="49377"/>
          </a:xfrm>
          <a:custGeom>
            <a:avLst/>
            <a:gdLst/>
            <a:ahLst/>
            <a:cxnLst/>
            <a:rect l="l" t="t" r="r" b="b"/>
            <a:pathLst>
              <a:path w="39848" h="49377">
                <a:moveTo>
                  <a:pt x="8301" y="18488"/>
                </a:moveTo>
                <a:lnTo>
                  <a:pt x="9169" y="15062"/>
                </a:lnTo>
                <a:lnTo>
                  <a:pt x="10480" y="11911"/>
                </a:lnTo>
                <a:lnTo>
                  <a:pt x="13735" y="8369"/>
                </a:lnTo>
                <a:lnTo>
                  <a:pt x="16700" y="6832"/>
                </a:lnTo>
                <a:lnTo>
                  <a:pt x="20394" y="6436"/>
                </a:lnTo>
                <a:lnTo>
                  <a:pt x="24229" y="6436"/>
                </a:lnTo>
                <a:lnTo>
                  <a:pt x="27129" y="7682"/>
                </a:lnTo>
                <a:lnTo>
                  <a:pt x="31036" y="12609"/>
                </a:lnTo>
                <a:lnTo>
                  <a:pt x="31964" y="16001"/>
                </a:lnTo>
                <a:lnTo>
                  <a:pt x="31868" y="20317"/>
                </a:lnTo>
                <a:lnTo>
                  <a:pt x="36756" y="26365"/>
                </a:lnTo>
                <a:lnTo>
                  <a:pt x="38905" y="25537"/>
                </a:lnTo>
                <a:lnTo>
                  <a:pt x="39848" y="22769"/>
                </a:lnTo>
                <a:lnTo>
                  <a:pt x="39848" y="18348"/>
                </a:lnTo>
                <a:lnTo>
                  <a:pt x="39495" y="15594"/>
                </a:lnTo>
                <a:lnTo>
                  <a:pt x="38761" y="13017"/>
                </a:lnTo>
                <a:lnTo>
                  <a:pt x="38053" y="10439"/>
                </a:lnTo>
                <a:lnTo>
                  <a:pt x="35380" y="6273"/>
                </a:lnTo>
                <a:lnTo>
                  <a:pt x="31882" y="2832"/>
                </a:lnTo>
                <a:lnTo>
                  <a:pt x="27094" y="571"/>
                </a:lnTo>
                <a:lnTo>
                  <a:pt x="24207" y="0"/>
                </a:lnTo>
                <a:lnTo>
                  <a:pt x="17630" y="0"/>
                </a:lnTo>
                <a:lnTo>
                  <a:pt x="14753" y="571"/>
                </a:lnTo>
                <a:lnTo>
                  <a:pt x="12193" y="1727"/>
                </a:lnTo>
                <a:lnTo>
                  <a:pt x="9622" y="2882"/>
                </a:lnTo>
                <a:lnTo>
                  <a:pt x="7434" y="4521"/>
                </a:lnTo>
                <a:lnTo>
                  <a:pt x="8301" y="18488"/>
                </a:lnTo>
                <a:close/>
              </a:path>
              <a:path w="39848" h="49377">
                <a:moveTo>
                  <a:pt x="8237" y="20317"/>
                </a:moveTo>
                <a:lnTo>
                  <a:pt x="8301" y="18488"/>
                </a:lnTo>
                <a:lnTo>
                  <a:pt x="7434" y="4521"/>
                </a:lnTo>
                <a:lnTo>
                  <a:pt x="3806" y="8826"/>
                </a:lnTo>
                <a:lnTo>
                  <a:pt x="2426" y="11429"/>
                </a:lnTo>
                <a:lnTo>
                  <a:pt x="1459" y="14503"/>
                </a:lnTo>
                <a:lnTo>
                  <a:pt x="490" y="17589"/>
                </a:lnTo>
                <a:lnTo>
                  <a:pt x="0" y="21055"/>
                </a:lnTo>
                <a:lnTo>
                  <a:pt x="0" y="28978"/>
                </a:lnTo>
                <a:lnTo>
                  <a:pt x="478" y="32536"/>
                </a:lnTo>
                <a:lnTo>
                  <a:pt x="1408" y="35595"/>
                </a:lnTo>
                <a:lnTo>
                  <a:pt x="2336" y="38656"/>
                </a:lnTo>
                <a:lnTo>
                  <a:pt x="3708" y="41208"/>
                </a:lnTo>
                <a:lnTo>
                  <a:pt x="5544" y="43242"/>
                </a:lnTo>
                <a:lnTo>
                  <a:pt x="9638" y="46799"/>
                </a:lnTo>
                <a:lnTo>
                  <a:pt x="12305" y="47825"/>
                </a:lnTo>
                <a:lnTo>
                  <a:pt x="14983" y="48854"/>
                </a:lnTo>
                <a:lnTo>
                  <a:pt x="18108" y="49377"/>
                </a:lnTo>
                <a:lnTo>
                  <a:pt x="23713" y="49377"/>
                </a:lnTo>
                <a:lnTo>
                  <a:pt x="27475" y="48905"/>
                </a:lnTo>
                <a:lnTo>
                  <a:pt x="30873" y="48221"/>
                </a:lnTo>
                <a:lnTo>
                  <a:pt x="34744" y="47025"/>
                </a:lnTo>
                <a:lnTo>
                  <a:pt x="37623" y="45135"/>
                </a:lnTo>
                <a:lnTo>
                  <a:pt x="38023" y="42478"/>
                </a:lnTo>
                <a:lnTo>
                  <a:pt x="37645" y="39750"/>
                </a:lnTo>
                <a:lnTo>
                  <a:pt x="35003" y="39811"/>
                </a:lnTo>
                <a:lnTo>
                  <a:pt x="32115" y="40995"/>
                </a:lnTo>
                <a:lnTo>
                  <a:pt x="29542" y="41805"/>
                </a:lnTo>
                <a:lnTo>
                  <a:pt x="26309" y="42504"/>
                </a:lnTo>
                <a:lnTo>
                  <a:pt x="22418" y="42694"/>
                </a:lnTo>
                <a:lnTo>
                  <a:pt x="19796" y="42694"/>
                </a:lnTo>
                <a:lnTo>
                  <a:pt x="17593" y="42302"/>
                </a:lnTo>
                <a:lnTo>
                  <a:pt x="13982" y="40765"/>
                </a:lnTo>
                <a:lnTo>
                  <a:pt x="11386" y="38238"/>
                </a:lnTo>
                <a:lnTo>
                  <a:pt x="9453" y="35102"/>
                </a:lnTo>
                <a:lnTo>
                  <a:pt x="8486" y="31113"/>
                </a:lnTo>
                <a:lnTo>
                  <a:pt x="8237" y="26365"/>
                </a:lnTo>
                <a:lnTo>
                  <a:pt x="36756" y="26365"/>
                </a:lnTo>
                <a:lnTo>
                  <a:pt x="31868" y="20317"/>
                </a:lnTo>
                <a:lnTo>
                  <a:pt x="8237" y="203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850677" y="4701999"/>
            <a:ext cx="7945" cy="69839"/>
          </a:xfrm>
          <a:custGeom>
            <a:avLst/>
            <a:gdLst/>
            <a:ahLst/>
            <a:cxnLst/>
            <a:rect l="l" t="t" r="r" b="b"/>
            <a:pathLst>
              <a:path w="7945" h="69839">
                <a:moveTo>
                  <a:pt x="7945" y="68287"/>
                </a:moveTo>
                <a:lnTo>
                  <a:pt x="7945" y="1587"/>
                </a:lnTo>
                <a:lnTo>
                  <a:pt x="5925" y="104"/>
                </a:lnTo>
                <a:lnTo>
                  <a:pt x="3172" y="0"/>
                </a:lnTo>
                <a:lnTo>
                  <a:pt x="0" y="1587"/>
                </a:lnTo>
                <a:lnTo>
                  <a:pt x="0" y="68287"/>
                </a:lnTo>
                <a:lnTo>
                  <a:pt x="2020" y="69735"/>
                </a:lnTo>
                <a:lnTo>
                  <a:pt x="4748" y="69839"/>
                </a:lnTo>
                <a:lnTo>
                  <a:pt x="7945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884514" y="4723107"/>
            <a:ext cx="39848" cy="49377"/>
          </a:xfrm>
          <a:custGeom>
            <a:avLst/>
            <a:gdLst/>
            <a:ahLst/>
            <a:cxnLst/>
            <a:rect l="l" t="t" r="r" b="b"/>
            <a:pathLst>
              <a:path w="39848" h="49377">
                <a:moveTo>
                  <a:pt x="8301" y="18488"/>
                </a:moveTo>
                <a:lnTo>
                  <a:pt x="9159" y="15062"/>
                </a:lnTo>
                <a:lnTo>
                  <a:pt x="10480" y="11911"/>
                </a:lnTo>
                <a:lnTo>
                  <a:pt x="13723" y="8369"/>
                </a:lnTo>
                <a:lnTo>
                  <a:pt x="16700" y="6832"/>
                </a:lnTo>
                <a:lnTo>
                  <a:pt x="20383" y="6436"/>
                </a:lnTo>
                <a:lnTo>
                  <a:pt x="24227" y="6436"/>
                </a:lnTo>
                <a:lnTo>
                  <a:pt x="27115" y="7682"/>
                </a:lnTo>
                <a:lnTo>
                  <a:pt x="31036" y="12609"/>
                </a:lnTo>
                <a:lnTo>
                  <a:pt x="31964" y="16001"/>
                </a:lnTo>
                <a:lnTo>
                  <a:pt x="31856" y="20317"/>
                </a:lnTo>
                <a:lnTo>
                  <a:pt x="36756" y="26365"/>
                </a:lnTo>
                <a:lnTo>
                  <a:pt x="38908" y="25537"/>
                </a:lnTo>
                <a:lnTo>
                  <a:pt x="39848" y="22769"/>
                </a:lnTo>
                <a:lnTo>
                  <a:pt x="39848" y="18348"/>
                </a:lnTo>
                <a:lnTo>
                  <a:pt x="39481" y="15594"/>
                </a:lnTo>
                <a:lnTo>
                  <a:pt x="38761" y="13017"/>
                </a:lnTo>
                <a:lnTo>
                  <a:pt x="38051" y="10439"/>
                </a:lnTo>
                <a:lnTo>
                  <a:pt x="35370" y="6273"/>
                </a:lnTo>
                <a:lnTo>
                  <a:pt x="31866" y="2832"/>
                </a:lnTo>
                <a:lnTo>
                  <a:pt x="27082" y="571"/>
                </a:lnTo>
                <a:lnTo>
                  <a:pt x="24192" y="0"/>
                </a:lnTo>
                <a:lnTo>
                  <a:pt x="17618" y="0"/>
                </a:lnTo>
                <a:lnTo>
                  <a:pt x="14753" y="571"/>
                </a:lnTo>
                <a:lnTo>
                  <a:pt x="12179" y="1727"/>
                </a:lnTo>
                <a:lnTo>
                  <a:pt x="9622" y="2882"/>
                </a:lnTo>
                <a:lnTo>
                  <a:pt x="7419" y="4521"/>
                </a:lnTo>
                <a:lnTo>
                  <a:pt x="8301" y="18488"/>
                </a:lnTo>
                <a:close/>
              </a:path>
              <a:path w="39848" h="49377">
                <a:moveTo>
                  <a:pt x="8225" y="20317"/>
                </a:moveTo>
                <a:lnTo>
                  <a:pt x="8301" y="18488"/>
                </a:lnTo>
                <a:lnTo>
                  <a:pt x="7419" y="4521"/>
                </a:lnTo>
                <a:lnTo>
                  <a:pt x="3794" y="8826"/>
                </a:lnTo>
                <a:lnTo>
                  <a:pt x="2411" y="11429"/>
                </a:lnTo>
                <a:lnTo>
                  <a:pt x="1457" y="14503"/>
                </a:lnTo>
                <a:lnTo>
                  <a:pt x="478" y="17589"/>
                </a:lnTo>
                <a:lnTo>
                  <a:pt x="0" y="21055"/>
                </a:lnTo>
                <a:lnTo>
                  <a:pt x="0" y="28978"/>
                </a:lnTo>
                <a:lnTo>
                  <a:pt x="478" y="32536"/>
                </a:lnTo>
                <a:lnTo>
                  <a:pt x="1408" y="35595"/>
                </a:lnTo>
                <a:lnTo>
                  <a:pt x="2329" y="38656"/>
                </a:lnTo>
                <a:lnTo>
                  <a:pt x="3708" y="41208"/>
                </a:lnTo>
                <a:lnTo>
                  <a:pt x="5544" y="43242"/>
                </a:lnTo>
                <a:lnTo>
                  <a:pt x="9622" y="46799"/>
                </a:lnTo>
                <a:lnTo>
                  <a:pt x="12291" y="47825"/>
                </a:lnTo>
                <a:lnTo>
                  <a:pt x="14972" y="48854"/>
                </a:lnTo>
                <a:lnTo>
                  <a:pt x="18093" y="49377"/>
                </a:lnTo>
                <a:lnTo>
                  <a:pt x="23717" y="49377"/>
                </a:lnTo>
                <a:lnTo>
                  <a:pt x="27461" y="48905"/>
                </a:lnTo>
                <a:lnTo>
                  <a:pt x="30866" y="48221"/>
                </a:lnTo>
                <a:lnTo>
                  <a:pt x="34743" y="47025"/>
                </a:lnTo>
                <a:lnTo>
                  <a:pt x="37613" y="45135"/>
                </a:lnTo>
                <a:lnTo>
                  <a:pt x="38027" y="42478"/>
                </a:lnTo>
                <a:lnTo>
                  <a:pt x="37635" y="39750"/>
                </a:lnTo>
                <a:lnTo>
                  <a:pt x="35002" y="39811"/>
                </a:lnTo>
                <a:lnTo>
                  <a:pt x="32101" y="40995"/>
                </a:lnTo>
                <a:lnTo>
                  <a:pt x="29527" y="41805"/>
                </a:lnTo>
                <a:lnTo>
                  <a:pt x="26297" y="42504"/>
                </a:lnTo>
                <a:lnTo>
                  <a:pt x="22402" y="42694"/>
                </a:lnTo>
                <a:lnTo>
                  <a:pt x="19796" y="42694"/>
                </a:lnTo>
                <a:lnTo>
                  <a:pt x="17579" y="42302"/>
                </a:lnTo>
                <a:lnTo>
                  <a:pt x="13971" y="40765"/>
                </a:lnTo>
                <a:lnTo>
                  <a:pt x="11376" y="38238"/>
                </a:lnTo>
                <a:lnTo>
                  <a:pt x="9439" y="35102"/>
                </a:lnTo>
                <a:lnTo>
                  <a:pt x="8474" y="31113"/>
                </a:lnTo>
                <a:lnTo>
                  <a:pt x="8225" y="26365"/>
                </a:lnTo>
                <a:lnTo>
                  <a:pt x="36756" y="26365"/>
                </a:lnTo>
                <a:lnTo>
                  <a:pt x="31856" y="20317"/>
                </a:lnTo>
                <a:lnTo>
                  <a:pt x="8225" y="203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950458" y="4701999"/>
            <a:ext cx="39848" cy="70485"/>
          </a:xfrm>
          <a:custGeom>
            <a:avLst/>
            <a:gdLst/>
            <a:ahLst/>
            <a:cxnLst/>
            <a:rect l="l" t="t" r="r" b="b"/>
            <a:pathLst>
              <a:path w="39848" h="70485">
                <a:moveTo>
                  <a:pt x="33408" y="65897"/>
                </a:moveTo>
                <a:lnTo>
                  <a:pt x="36591" y="61492"/>
                </a:lnTo>
                <a:lnTo>
                  <a:pt x="37804" y="58837"/>
                </a:lnTo>
                <a:lnTo>
                  <a:pt x="38610" y="55739"/>
                </a:lnTo>
                <a:lnTo>
                  <a:pt x="39444" y="52628"/>
                </a:lnTo>
                <a:lnTo>
                  <a:pt x="39848" y="49110"/>
                </a:lnTo>
                <a:lnTo>
                  <a:pt x="39848" y="41958"/>
                </a:lnTo>
                <a:lnTo>
                  <a:pt x="39517" y="38872"/>
                </a:lnTo>
                <a:lnTo>
                  <a:pt x="38879" y="35938"/>
                </a:lnTo>
                <a:lnTo>
                  <a:pt x="38243" y="33018"/>
                </a:lnTo>
                <a:lnTo>
                  <a:pt x="37217" y="30467"/>
                </a:lnTo>
                <a:lnTo>
                  <a:pt x="35830" y="28281"/>
                </a:lnTo>
                <a:lnTo>
                  <a:pt x="32612" y="24357"/>
                </a:lnTo>
                <a:lnTo>
                  <a:pt x="28159" y="21755"/>
                </a:lnTo>
                <a:lnTo>
                  <a:pt x="25477" y="21107"/>
                </a:lnTo>
                <a:lnTo>
                  <a:pt x="22327" y="21107"/>
                </a:lnTo>
                <a:lnTo>
                  <a:pt x="18670" y="21513"/>
                </a:lnTo>
                <a:lnTo>
                  <a:pt x="15203" y="22783"/>
                </a:lnTo>
                <a:lnTo>
                  <a:pt x="11667" y="25055"/>
                </a:lnTo>
                <a:lnTo>
                  <a:pt x="7931" y="28497"/>
                </a:lnTo>
                <a:lnTo>
                  <a:pt x="7931" y="1587"/>
                </a:lnTo>
                <a:lnTo>
                  <a:pt x="5911" y="100"/>
                </a:lnTo>
                <a:lnTo>
                  <a:pt x="3182" y="0"/>
                </a:lnTo>
                <a:lnTo>
                  <a:pt x="0" y="1587"/>
                </a:lnTo>
                <a:lnTo>
                  <a:pt x="0" y="68287"/>
                </a:lnTo>
                <a:lnTo>
                  <a:pt x="1371" y="69670"/>
                </a:lnTo>
                <a:lnTo>
                  <a:pt x="4136" y="69836"/>
                </a:lnTo>
                <a:lnTo>
                  <a:pt x="7026" y="68287"/>
                </a:lnTo>
                <a:lnTo>
                  <a:pt x="7026" y="62801"/>
                </a:lnTo>
                <a:lnTo>
                  <a:pt x="8272" y="64159"/>
                </a:lnTo>
                <a:lnTo>
                  <a:pt x="7931" y="54899"/>
                </a:lnTo>
                <a:lnTo>
                  <a:pt x="7931" y="36982"/>
                </a:lnTo>
                <a:lnTo>
                  <a:pt x="11494" y="32842"/>
                </a:lnTo>
                <a:lnTo>
                  <a:pt x="14712" y="30149"/>
                </a:lnTo>
                <a:lnTo>
                  <a:pt x="17762" y="28648"/>
                </a:lnTo>
                <a:lnTo>
                  <a:pt x="20811" y="28205"/>
                </a:lnTo>
                <a:lnTo>
                  <a:pt x="24617" y="28713"/>
                </a:lnTo>
                <a:lnTo>
                  <a:pt x="27385" y="30732"/>
                </a:lnTo>
                <a:lnTo>
                  <a:pt x="29333" y="33742"/>
                </a:lnTo>
                <a:lnTo>
                  <a:pt x="30777" y="37325"/>
                </a:lnTo>
                <a:lnTo>
                  <a:pt x="31438" y="41656"/>
                </a:lnTo>
                <a:lnTo>
                  <a:pt x="31607" y="46177"/>
                </a:lnTo>
                <a:lnTo>
                  <a:pt x="31607" y="48272"/>
                </a:lnTo>
                <a:lnTo>
                  <a:pt x="31010" y="52387"/>
                </a:lnTo>
                <a:lnTo>
                  <a:pt x="29955" y="56286"/>
                </a:lnTo>
                <a:lnTo>
                  <a:pt x="28191" y="59573"/>
                </a:lnTo>
                <a:lnTo>
                  <a:pt x="25610" y="61898"/>
                </a:lnTo>
                <a:lnTo>
                  <a:pt x="22478" y="63385"/>
                </a:lnTo>
                <a:lnTo>
                  <a:pt x="18568" y="70332"/>
                </a:lnTo>
                <a:lnTo>
                  <a:pt x="21215" y="70485"/>
                </a:lnTo>
                <a:lnTo>
                  <a:pt x="24217" y="70485"/>
                </a:lnTo>
                <a:lnTo>
                  <a:pt x="26845" y="69900"/>
                </a:lnTo>
                <a:lnTo>
                  <a:pt x="29160" y="68731"/>
                </a:lnTo>
                <a:lnTo>
                  <a:pt x="33408" y="65897"/>
                </a:lnTo>
                <a:close/>
              </a:path>
              <a:path w="39848" h="70485">
                <a:moveTo>
                  <a:pt x="7931" y="54899"/>
                </a:moveTo>
                <a:lnTo>
                  <a:pt x="8272" y="64159"/>
                </a:lnTo>
                <a:lnTo>
                  <a:pt x="11700" y="67259"/>
                </a:lnTo>
                <a:lnTo>
                  <a:pt x="15066" y="69314"/>
                </a:lnTo>
                <a:lnTo>
                  <a:pt x="18568" y="70332"/>
                </a:lnTo>
                <a:lnTo>
                  <a:pt x="22478" y="63385"/>
                </a:lnTo>
                <a:lnTo>
                  <a:pt x="18313" y="63385"/>
                </a:lnTo>
                <a:lnTo>
                  <a:pt x="14234" y="61225"/>
                </a:lnTo>
                <a:lnTo>
                  <a:pt x="10138" y="57668"/>
                </a:lnTo>
                <a:lnTo>
                  <a:pt x="7931" y="548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015954" y="4723113"/>
            <a:ext cx="25318" cy="48729"/>
          </a:xfrm>
          <a:custGeom>
            <a:avLst/>
            <a:gdLst/>
            <a:ahLst/>
            <a:cxnLst/>
            <a:rect l="l" t="t" r="r" b="b"/>
            <a:pathLst>
              <a:path w="25318" h="48729">
                <a:moveTo>
                  <a:pt x="2019" y="48629"/>
                </a:moveTo>
                <a:lnTo>
                  <a:pt x="4752" y="48729"/>
                </a:lnTo>
                <a:lnTo>
                  <a:pt x="7945" y="47181"/>
                </a:lnTo>
                <a:lnTo>
                  <a:pt x="7945" y="17628"/>
                </a:lnTo>
                <a:lnTo>
                  <a:pt x="9057" y="15786"/>
                </a:lnTo>
                <a:lnTo>
                  <a:pt x="11019" y="12978"/>
                </a:lnTo>
                <a:lnTo>
                  <a:pt x="13702" y="9932"/>
                </a:lnTo>
                <a:lnTo>
                  <a:pt x="16894" y="7962"/>
                </a:lnTo>
                <a:lnTo>
                  <a:pt x="19785" y="7862"/>
                </a:lnTo>
                <a:lnTo>
                  <a:pt x="22391" y="8561"/>
                </a:lnTo>
                <a:lnTo>
                  <a:pt x="25171" y="7938"/>
                </a:lnTo>
                <a:lnTo>
                  <a:pt x="25318" y="5195"/>
                </a:lnTo>
                <a:lnTo>
                  <a:pt x="25293" y="3366"/>
                </a:lnTo>
                <a:lnTo>
                  <a:pt x="23655" y="798"/>
                </a:lnTo>
                <a:lnTo>
                  <a:pt x="20958" y="125"/>
                </a:lnTo>
                <a:lnTo>
                  <a:pt x="18072" y="0"/>
                </a:lnTo>
                <a:lnTo>
                  <a:pt x="15328" y="623"/>
                </a:lnTo>
                <a:lnTo>
                  <a:pt x="12550" y="2362"/>
                </a:lnTo>
                <a:lnTo>
                  <a:pt x="9475" y="5525"/>
                </a:lnTo>
                <a:lnTo>
                  <a:pt x="7174" y="8788"/>
                </a:lnTo>
                <a:lnTo>
                  <a:pt x="7174" y="2246"/>
                </a:lnTo>
                <a:lnTo>
                  <a:pt x="5828" y="824"/>
                </a:lnTo>
                <a:lnTo>
                  <a:pt x="2880" y="698"/>
                </a:lnTo>
                <a:lnTo>
                  <a:pt x="0" y="2246"/>
                </a:lnTo>
                <a:lnTo>
                  <a:pt x="0" y="47181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61378" y="4723107"/>
            <a:ext cx="24733" cy="49377"/>
          </a:xfrm>
          <a:custGeom>
            <a:avLst/>
            <a:gdLst/>
            <a:ahLst/>
            <a:cxnLst/>
            <a:rect l="l" t="t" r="r" b="b"/>
            <a:pathLst>
              <a:path w="24733" h="49377">
                <a:moveTo>
                  <a:pt x="20275" y="42378"/>
                </a:moveTo>
                <a:lnTo>
                  <a:pt x="16262" y="42936"/>
                </a:lnTo>
                <a:lnTo>
                  <a:pt x="17622" y="49377"/>
                </a:lnTo>
                <a:lnTo>
                  <a:pt x="20081" y="48789"/>
                </a:lnTo>
                <a:lnTo>
                  <a:pt x="24733" y="46468"/>
                </a:lnTo>
                <a:lnTo>
                  <a:pt x="23850" y="40192"/>
                </a:lnTo>
                <a:lnTo>
                  <a:pt x="20275" y="42378"/>
                </a:lnTo>
                <a:close/>
              </a:path>
              <a:path w="24733" h="49377">
                <a:moveTo>
                  <a:pt x="30143" y="48573"/>
                </a:moveTo>
                <a:lnTo>
                  <a:pt x="33019" y="48728"/>
                </a:lnTo>
                <a:lnTo>
                  <a:pt x="35565" y="47227"/>
                </a:lnTo>
                <a:lnTo>
                  <a:pt x="35565" y="14132"/>
                </a:lnTo>
                <a:lnTo>
                  <a:pt x="35262" y="11681"/>
                </a:lnTo>
                <a:lnTo>
                  <a:pt x="34049" y="7490"/>
                </a:lnTo>
                <a:lnTo>
                  <a:pt x="31709" y="4315"/>
                </a:lnTo>
                <a:lnTo>
                  <a:pt x="28602" y="1838"/>
                </a:lnTo>
                <a:lnTo>
                  <a:pt x="24243" y="377"/>
                </a:lnTo>
                <a:lnTo>
                  <a:pt x="21597" y="0"/>
                </a:lnTo>
                <a:lnTo>
                  <a:pt x="18475" y="0"/>
                </a:lnTo>
                <a:lnTo>
                  <a:pt x="15171" y="161"/>
                </a:lnTo>
                <a:lnTo>
                  <a:pt x="11891" y="798"/>
                </a:lnTo>
                <a:lnTo>
                  <a:pt x="9000" y="1673"/>
                </a:lnTo>
                <a:lnTo>
                  <a:pt x="5354" y="3275"/>
                </a:lnTo>
                <a:lnTo>
                  <a:pt x="2397" y="5687"/>
                </a:lnTo>
                <a:lnTo>
                  <a:pt x="2117" y="8632"/>
                </a:lnTo>
                <a:lnTo>
                  <a:pt x="4681" y="11098"/>
                </a:lnTo>
                <a:lnTo>
                  <a:pt x="7222" y="9601"/>
                </a:lnTo>
                <a:lnTo>
                  <a:pt x="10933" y="7908"/>
                </a:lnTo>
                <a:lnTo>
                  <a:pt x="14043" y="6932"/>
                </a:lnTo>
                <a:lnTo>
                  <a:pt x="17752" y="6703"/>
                </a:lnTo>
                <a:lnTo>
                  <a:pt x="21132" y="6918"/>
                </a:lnTo>
                <a:lnTo>
                  <a:pt x="24645" y="8481"/>
                </a:lnTo>
                <a:lnTo>
                  <a:pt x="26788" y="11349"/>
                </a:lnTo>
                <a:lnTo>
                  <a:pt x="27486" y="14018"/>
                </a:lnTo>
                <a:lnTo>
                  <a:pt x="27670" y="17283"/>
                </a:lnTo>
                <a:lnTo>
                  <a:pt x="27670" y="20774"/>
                </a:lnTo>
                <a:lnTo>
                  <a:pt x="18328" y="20774"/>
                </a:lnTo>
                <a:lnTo>
                  <a:pt x="15307" y="21080"/>
                </a:lnTo>
                <a:lnTo>
                  <a:pt x="12611" y="21689"/>
                </a:lnTo>
                <a:lnTo>
                  <a:pt x="9918" y="22312"/>
                </a:lnTo>
                <a:lnTo>
                  <a:pt x="5778" y="24457"/>
                </a:lnTo>
                <a:lnTo>
                  <a:pt x="2484" y="27251"/>
                </a:lnTo>
                <a:lnTo>
                  <a:pt x="490" y="30974"/>
                </a:lnTo>
                <a:lnTo>
                  <a:pt x="0" y="35697"/>
                </a:lnTo>
                <a:lnTo>
                  <a:pt x="368" y="39786"/>
                </a:lnTo>
                <a:lnTo>
                  <a:pt x="1811" y="43188"/>
                </a:lnTo>
                <a:lnTo>
                  <a:pt x="4114" y="45780"/>
                </a:lnTo>
                <a:lnTo>
                  <a:pt x="6991" y="47839"/>
                </a:lnTo>
                <a:lnTo>
                  <a:pt x="10678" y="49071"/>
                </a:lnTo>
                <a:lnTo>
                  <a:pt x="15022" y="49377"/>
                </a:lnTo>
                <a:lnTo>
                  <a:pt x="17622" y="49377"/>
                </a:lnTo>
                <a:lnTo>
                  <a:pt x="16262" y="42936"/>
                </a:lnTo>
                <a:lnTo>
                  <a:pt x="13688" y="42936"/>
                </a:lnTo>
                <a:lnTo>
                  <a:pt x="11692" y="42249"/>
                </a:lnTo>
                <a:lnTo>
                  <a:pt x="8853" y="39480"/>
                </a:lnTo>
                <a:lnTo>
                  <a:pt x="8129" y="35304"/>
                </a:lnTo>
                <a:lnTo>
                  <a:pt x="8388" y="32738"/>
                </a:lnTo>
                <a:lnTo>
                  <a:pt x="10152" y="29728"/>
                </a:lnTo>
                <a:lnTo>
                  <a:pt x="13601" y="27672"/>
                </a:lnTo>
                <a:lnTo>
                  <a:pt x="16812" y="26908"/>
                </a:lnTo>
                <a:lnTo>
                  <a:pt x="20887" y="26718"/>
                </a:lnTo>
                <a:lnTo>
                  <a:pt x="27670" y="26718"/>
                </a:lnTo>
                <a:lnTo>
                  <a:pt x="27670" y="36244"/>
                </a:lnTo>
                <a:lnTo>
                  <a:pt x="23850" y="40192"/>
                </a:lnTo>
                <a:lnTo>
                  <a:pt x="24733" y="46468"/>
                </a:lnTo>
                <a:lnTo>
                  <a:pt x="28736" y="42745"/>
                </a:lnTo>
                <a:lnTo>
                  <a:pt x="28736" y="47227"/>
                </a:lnTo>
                <a:lnTo>
                  <a:pt x="30143" y="485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119746" y="4711809"/>
            <a:ext cx="28305" cy="60577"/>
          </a:xfrm>
          <a:custGeom>
            <a:avLst/>
            <a:gdLst/>
            <a:ahLst/>
            <a:cxnLst/>
            <a:rect l="l" t="t" r="r" b="b"/>
            <a:pathLst>
              <a:path w="28305" h="60577">
                <a:moveTo>
                  <a:pt x="15598" y="47242"/>
                </a:moveTo>
                <a:lnTo>
                  <a:pt x="15598" y="19088"/>
                </a:lnTo>
                <a:lnTo>
                  <a:pt x="26715" y="19088"/>
                </a:lnTo>
                <a:lnTo>
                  <a:pt x="28158" y="17766"/>
                </a:lnTo>
                <a:lnTo>
                  <a:pt x="28305" y="15063"/>
                </a:lnTo>
                <a:lnTo>
                  <a:pt x="26715" y="12255"/>
                </a:lnTo>
                <a:lnTo>
                  <a:pt x="15598" y="12255"/>
                </a:lnTo>
                <a:lnTo>
                  <a:pt x="15598" y="1563"/>
                </a:lnTo>
                <a:lnTo>
                  <a:pt x="13060" y="0"/>
                </a:lnTo>
                <a:lnTo>
                  <a:pt x="10198" y="0"/>
                </a:lnTo>
                <a:lnTo>
                  <a:pt x="7653" y="1563"/>
                </a:lnTo>
                <a:lnTo>
                  <a:pt x="7653" y="12255"/>
                </a:lnTo>
                <a:lnTo>
                  <a:pt x="1640" y="12255"/>
                </a:lnTo>
                <a:lnTo>
                  <a:pt x="438" y="13028"/>
                </a:lnTo>
                <a:lnTo>
                  <a:pt x="0" y="15695"/>
                </a:lnTo>
                <a:lnTo>
                  <a:pt x="1591" y="19088"/>
                </a:lnTo>
                <a:lnTo>
                  <a:pt x="7653" y="19088"/>
                </a:lnTo>
                <a:lnTo>
                  <a:pt x="7653" y="47956"/>
                </a:lnTo>
                <a:lnTo>
                  <a:pt x="7898" y="50191"/>
                </a:lnTo>
                <a:lnTo>
                  <a:pt x="8812" y="54025"/>
                </a:lnTo>
                <a:lnTo>
                  <a:pt x="11630" y="58101"/>
                </a:lnTo>
                <a:lnTo>
                  <a:pt x="14544" y="59651"/>
                </a:lnTo>
                <a:lnTo>
                  <a:pt x="18068" y="60577"/>
                </a:lnTo>
                <a:lnTo>
                  <a:pt x="22524" y="60426"/>
                </a:lnTo>
                <a:lnTo>
                  <a:pt x="25281" y="59904"/>
                </a:lnTo>
                <a:lnTo>
                  <a:pt x="27989" y="58050"/>
                </a:lnTo>
                <a:lnTo>
                  <a:pt x="28305" y="55181"/>
                </a:lnTo>
                <a:lnTo>
                  <a:pt x="26945" y="52146"/>
                </a:lnTo>
                <a:lnTo>
                  <a:pt x="24216" y="53162"/>
                </a:lnTo>
                <a:lnTo>
                  <a:pt x="21657" y="53529"/>
                </a:lnTo>
                <a:lnTo>
                  <a:pt x="16918" y="51167"/>
                </a:lnTo>
                <a:lnTo>
                  <a:pt x="15598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169771" y="4723107"/>
            <a:ext cx="39848" cy="49377"/>
          </a:xfrm>
          <a:custGeom>
            <a:avLst/>
            <a:gdLst/>
            <a:ahLst/>
            <a:cxnLst/>
            <a:rect l="l" t="t" r="r" b="b"/>
            <a:pathLst>
              <a:path w="39848" h="49377">
                <a:moveTo>
                  <a:pt x="8298" y="18488"/>
                </a:moveTo>
                <a:lnTo>
                  <a:pt x="9154" y="15062"/>
                </a:lnTo>
                <a:lnTo>
                  <a:pt x="10476" y="11911"/>
                </a:lnTo>
                <a:lnTo>
                  <a:pt x="13723" y="8369"/>
                </a:lnTo>
                <a:lnTo>
                  <a:pt x="16696" y="6832"/>
                </a:lnTo>
                <a:lnTo>
                  <a:pt x="20393" y="6436"/>
                </a:lnTo>
                <a:lnTo>
                  <a:pt x="24227" y="6436"/>
                </a:lnTo>
                <a:lnTo>
                  <a:pt x="27118" y="7682"/>
                </a:lnTo>
                <a:lnTo>
                  <a:pt x="31031" y="12609"/>
                </a:lnTo>
                <a:lnTo>
                  <a:pt x="31964" y="16001"/>
                </a:lnTo>
                <a:lnTo>
                  <a:pt x="31863" y="20317"/>
                </a:lnTo>
                <a:lnTo>
                  <a:pt x="36752" y="26365"/>
                </a:lnTo>
                <a:lnTo>
                  <a:pt x="38905" y="25537"/>
                </a:lnTo>
                <a:lnTo>
                  <a:pt x="39848" y="22769"/>
                </a:lnTo>
                <a:lnTo>
                  <a:pt x="39848" y="18348"/>
                </a:lnTo>
                <a:lnTo>
                  <a:pt x="39491" y="15594"/>
                </a:lnTo>
                <a:lnTo>
                  <a:pt x="38757" y="13017"/>
                </a:lnTo>
                <a:lnTo>
                  <a:pt x="38047" y="10439"/>
                </a:lnTo>
                <a:lnTo>
                  <a:pt x="35380" y="6273"/>
                </a:lnTo>
                <a:lnTo>
                  <a:pt x="31863" y="2832"/>
                </a:lnTo>
                <a:lnTo>
                  <a:pt x="27090" y="571"/>
                </a:lnTo>
                <a:lnTo>
                  <a:pt x="24188" y="0"/>
                </a:lnTo>
                <a:lnTo>
                  <a:pt x="17614" y="0"/>
                </a:lnTo>
                <a:lnTo>
                  <a:pt x="14748" y="571"/>
                </a:lnTo>
                <a:lnTo>
                  <a:pt x="12181" y="1727"/>
                </a:lnTo>
                <a:lnTo>
                  <a:pt x="9618" y="2882"/>
                </a:lnTo>
                <a:lnTo>
                  <a:pt x="7430" y="4521"/>
                </a:lnTo>
                <a:lnTo>
                  <a:pt x="8298" y="18488"/>
                </a:lnTo>
                <a:close/>
              </a:path>
              <a:path w="39848" h="49377">
                <a:moveTo>
                  <a:pt x="8225" y="20317"/>
                </a:moveTo>
                <a:lnTo>
                  <a:pt x="8298" y="18488"/>
                </a:lnTo>
                <a:lnTo>
                  <a:pt x="7430" y="4521"/>
                </a:lnTo>
                <a:lnTo>
                  <a:pt x="3794" y="8826"/>
                </a:lnTo>
                <a:lnTo>
                  <a:pt x="2407" y="11429"/>
                </a:lnTo>
                <a:lnTo>
                  <a:pt x="1454" y="14503"/>
                </a:lnTo>
                <a:lnTo>
                  <a:pt x="488" y="17589"/>
                </a:lnTo>
                <a:lnTo>
                  <a:pt x="0" y="21055"/>
                </a:lnTo>
                <a:lnTo>
                  <a:pt x="0" y="28978"/>
                </a:lnTo>
                <a:lnTo>
                  <a:pt x="474" y="32536"/>
                </a:lnTo>
                <a:lnTo>
                  <a:pt x="1403" y="35595"/>
                </a:lnTo>
                <a:lnTo>
                  <a:pt x="2336" y="38656"/>
                </a:lnTo>
                <a:lnTo>
                  <a:pt x="3708" y="41208"/>
                </a:lnTo>
                <a:lnTo>
                  <a:pt x="5543" y="43242"/>
                </a:lnTo>
                <a:lnTo>
                  <a:pt x="9618" y="46799"/>
                </a:lnTo>
                <a:lnTo>
                  <a:pt x="12301" y="47825"/>
                </a:lnTo>
                <a:lnTo>
                  <a:pt x="14986" y="48854"/>
                </a:lnTo>
                <a:lnTo>
                  <a:pt x="18103" y="49377"/>
                </a:lnTo>
                <a:lnTo>
                  <a:pt x="23713" y="49377"/>
                </a:lnTo>
                <a:lnTo>
                  <a:pt x="27457" y="48905"/>
                </a:lnTo>
                <a:lnTo>
                  <a:pt x="30862" y="48221"/>
                </a:lnTo>
                <a:lnTo>
                  <a:pt x="34743" y="47025"/>
                </a:lnTo>
                <a:lnTo>
                  <a:pt x="37619" y="45135"/>
                </a:lnTo>
                <a:lnTo>
                  <a:pt x="38026" y="42478"/>
                </a:lnTo>
                <a:lnTo>
                  <a:pt x="37645" y="39750"/>
                </a:lnTo>
                <a:lnTo>
                  <a:pt x="34998" y="39811"/>
                </a:lnTo>
                <a:lnTo>
                  <a:pt x="32097" y="40995"/>
                </a:lnTo>
                <a:lnTo>
                  <a:pt x="29530" y="41805"/>
                </a:lnTo>
                <a:lnTo>
                  <a:pt x="26308" y="42504"/>
                </a:lnTo>
                <a:lnTo>
                  <a:pt x="22402" y="42694"/>
                </a:lnTo>
                <a:lnTo>
                  <a:pt x="19796" y="42694"/>
                </a:lnTo>
                <a:lnTo>
                  <a:pt x="17578" y="42302"/>
                </a:lnTo>
                <a:lnTo>
                  <a:pt x="13967" y="40765"/>
                </a:lnTo>
                <a:lnTo>
                  <a:pt x="11371" y="38238"/>
                </a:lnTo>
                <a:lnTo>
                  <a:pt x="9434" y="35102"/>
                </a:lnTo>
                <a:lnTo>
                  <a:pt x="8481" y="31113"/>
                </a:lnTo>
                <a:lnTo>
                  <a:pt x="8225" y="26365"/>
                </a:lnTo>
                <a:lnTo>
                  <a:pt x="36752" y="26365"/>
                </a:lnTo>
                <a:lnTo>
                  <a:pt x="31863" y="20317"/>
                </a:lnTo>
                <a:lnTo>
                  <a:pt x="8225" y="203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271827" y="4701999"/>
            <a:ext cx="37296" cy="69839"/>
          </a:xfrm>
          <a:custGeom>
            <a:avLst/>
            <a:gdLst/>
            <a:ahLst/>
            <a:cxnLst/>
            <a:rect l="l" t="t" r="r" b="b"/>
            <a:pathLst>
              <a:path w="37296" h="69839">
                <a:moveTo>
                  <a:pt x="29362" y="41986"/>
                </a:moveTo>
                <a:lnTo>
                  <a:pt x="29362" y="68287"/>
                </a:lnTo>
                <a:lnTo>
                  <a:pt x="31381" y="69735"/>
                </a:lnTo>
                <a:lnTo>
                  <a:pt x="34124" y="69839"/>
                </a:lnTo>
                <a:lnTo>
                  <a:pt x="37296" y="68287"/>
                </a:lnTo>
                <a:lnTo>
                  <a:pt x="37296" y="37706"/>
                </a:lnTo>
                <a:lnTo>
                  <a:pt x="37037" y="34952"/>
                </a:lnTo>
                <a:lnTo>
                  <a:pt x="36511" y="32666"/>
                </a:lnTo>
                <a:lnTo>
                  <a:pt x="35100" y="28401"/>
                </a:lnTo>
                <a:lnTo>
                  <a:pt x="32666" y="25008"/>
                </a:lnTo>
                <a:lnTo>
                  <a:pt x="29091" y="22632"/>
                </a:lnTo>
                <a:lnTo>
                  <a:pt x="24696" y="21109"/>
                </a:lnTo>
                <a:lnTo>
                  <a:pt x="21794" y="21109"/>
                </a:lnTo>
                <a:lnTo>
                  <a:pt x="17143" y="21718"/>
                </a:lnTo>
                <a:lnTo>
                  <a:pt x="12528" y="24145"/>
                </a:lnTo>
                <a:lnTo>
                  <a:pt x="7948" y="28501"/>
                </a:lnTo>
                <a:lnTo>
                  <a:pt x="7948" y="1587"/>
                </a:lnTo>
                <a:lnTo>
                  <a:pt x="5915" y="104"/>
                </a:lnTo>
                <a:lnTo>
                  <a:pt x="3182" y="0"/>
                </a:lnTo>
                <a:lnTo>
                  <a:pt x="0" y="1587"/>
                </a:lnTo>
                <a:lnTo>
                  <a:pt x="0" y="68287"/>
                </a:lnTo>
                <a:lnTo>
                  <a:pt x="2019" y="69735"/>
                </a:lnTo>
                <a:lnTo>
                  <a:pt x="4752" y="69839"/>
                </a:lnTo>
                <a:lnTo>
                  <a:pt x="7948" y="68287"/>
                </a:lnTo>
                <a:lnTo>
                  <a:pt x="7948" y="36882"/>
                </a:lnTo>
                <a:lnTo>
                  <a:pt x="10126" y="34062"/>
                </a:lnTo>
                <a:lnTo>
                  <a:pt x="14190" y="30455"/>
                </a:lnTo>
                <a:lnTo>
                  <a:pt x="18169" y="28260"/>
                </a:lnTo>
                <a:lnTo>
                  <a:pt x="21708" y="28260"/>
                </a:lnTo>
                <a:lnTo>
                  <a:pt x="25405" y="29743"/>
                </a:lnTo>
                <a:lnTo>
                  <a:pt x="27842" y="32882"/>
                </a:lnTo>
                <a:lnTo>
                  <a:pt x="28785" y="35791"/>
                </a:lnTo>
                <a:lnTo>
                  <a:pt x="29362" y="39423"/>
                </a:lnTo>
                <a:lnTo>
                  <a:pt x="29362" y="419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337085" y="4723819"/>
            <a:ext cx="37349" cy="48667"/>
          </a:xfrm>
          <a:custGeom>
            <a:avLst/>
            <a:gdLst/>
            <a:ahLst/>
            <a:cxnLst/>
            <a:rect l="l" t="t" r="r" b="b"/>
            <a:pathLst>
              <a:path w="37349" h="48667">
                <a:moveTo>
                  <a:pt x="806" y="37108"/>
                </a:moveTo>
                <a:lnTo>
                  <a:pt x="2203" y="41389"/>
                </a:lnTo>
                <a:lnTo>
                  <a:pt x="4636" y="44805"/>
                </a:lnTo>
                <a:lnTo>
                  <a:pt x="8211" y="47166"/>
                </a:lnTo>
                <a:lnTo>
                  <a:pt x="12611" y="48667"/>
                </a:lnTo>
                <a:lnTo>
                  <a:pt x="17970" y="48667"/>
                </a:lnTo>
                <a:lnTo>
                  <a:pt x="22820" y="46724"/>
                </a:lnTo>
                <a:lnTo>
                  <a:pt x="27655" y="43357"/>
                </a:lnTo>
                <a:lnTo>
                  <a:pt x="30128" y="40524"/>
                </a:lnTo>
                <a:lnTo>
                  <a:pt x="30128" y="46468"/>
                </a:lnTo>
                <a:lnTo>
                  <a:pt x="31474" y="47839"/>
                </a:lnTo>
                <a:lnTo>
                  <a:pt x="34415" y="48019"/>
                </a:lnTo>
                <a:lnTo>
                  <a:pt x="37349" y="46468"/>
                </a:lnTo>
                <a:lnTo>
                  <a:pt x="37349" y="1536"/>
                </a:lnTo>
                <a:lnTo>
                  <a:pt x="35283" y="74"/>
                </a:lnTo>
                <a:lnTo>
                  <a:pt x="32555" y="0"/>
                </a:lnTo>
                <a:lnTo>
                  <a:pt x="29368" y="1536"/>
                </a:lnTo>
                <a:lnTo>
                  <a:pt x="29368" y="32943"/>
                </a:lnTo>
                <a:lnTo>
                  <a:pt x="27139" y="35761"/>
                </a:lnTo>
                <a:lnTo>
                  <a:pt x="23075" y="39368"/>
                </a:lnTo>
                <a:lnTo>
                  <a:pt x="19133" y="41568"/>
                </a:lnTo>
                <a:lnTo>
                  <a:pt x="15598" y="41568"/>
                </a:lnTo>
                <a:lnTo>
                  <a:pt x="11948" y="40031"/>
                </a:lnTo>
                <a:lnTo>
                  <a:pt x="9485" y="36943"/>
                </a:lnTo>
                <a:lnTo>
                  <a:pt x="8545" y="34023"/>
                </a:lnTo>
                <a:lnTo>
                  <a:pt x="7995" y="30326"/>
                </a:lnTo>
                <a:lnTo>
                  <a:pt x="7995" y="1269"/>
                </a:lnTo>
                <a:lnTo>
                  <a:pt x="5410" y="25"/>
                </a:lnTo>
                <a:lnTo>
                  <a:pt x="2584" y="25"/>
                </a:lnTo>
                <a:lnTo>
                  <a:pt x="0" y="1536"/>
                </a:lnTo>
                <a:lnTo>
                  <a:pt x="0" y="32053"/>
                </a:lnTo>
                <a:lnTo>
                  <a:pt x="269" y="34822"/>
                </a:lnTo>
                <a:lnTo>
                  <a:pt x="806" y="371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402835" y="4723109"/>
            <a:ext cx="64234" cy="48729"/>
          </a:xfrm>
          <a:custGeom>
            <a:avLst/>
            <a:gdLst/>
            <a:ahLst/>
            <a:cxnLst/>
            <a:rect l="l" t="t" r="r" b="b"/>
            <a:pathLst>
              <a:path w="64234" h="48729">
                <a:moveTo>
                  <a:pt x="31841" y="4191"/>
                </a:moveTo>
                <a:lnTo>
                  <a:pt x="28742" y="1689"/>
                </a:lnTo>
                <a:lnTo>
                  <a:pt x="26048" y="645"/>
                </a:lnTo>
                <a:lnTo>
                  <a:pt x="23014" y="0"/>
                </a:lnTo>
                <a:lnTo>
                  <a:pt x="18878" y="0"/>
                </a:lnTo>
                <a:lnTo>
                  <a:pt x="14263" y="1965"/>
                </a:lnTo>
                <a:lnTo>
                  <a:pt x="9597" y="5356"/>
                </a:lnTo>
                <a:lnTo>
                  <a:pt x="7170" y="8190"/>
                </a:lnTo>
                <a:lnTo>
                  <a:pt x="7170" y="2246"/>
                </a:lnTo>
                <a:lnTo>
                  <a:pt x="5824" y="835"/>
                </a:lnTo>
                <a:lnTo>
                  <a:pt x="2861" y="709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lnTo>
                  <a:pt x="4748" y="48729"/>
                </a:lnTo>
                <a:lnTo>
                  <a:pt x="7931" y="47177"/>
                </a:lnTo>
                <a:lnTo>
                  <a:pt x="7931" y="15772"/>
                </a:lnTo>
                <a:lnTo>
                  <a:pt x="10111" y="12952"/>
                </a:lnTo>
                <a:lnTo>
                  <a:pt x="12132" y="10807"/>
                </a:lnTo>
                <a:lnTo>
                  <a:pt x="15864" y="7874"/>
                </a:lnTo>
                <a:lnTo>
                  <a:pt x="19536" y="7150"/>
                </a:lnTo>
                <a:lnTo>
                  <a:pt x="22279" y="7442"/>
                </a:lnTo>
                <a:lnTo>
                  <a:pt x="25314" y="9497"/>
                </a:lnTo>
                <a:lnTo>
                  <a:pt x="27263" y="13103"/>
                </a:lnTo>
                <a:lnTo>
                  <a:pt x="27971" y="16243"/>
                </a:lnTo>
                <a:lnTo>
                  <a:pt x="28144" y="19875"/>
                </a:lnTo>
                <a:lnTo>
                  <a:pt x="28144" y="47444"/>
                </a:lnTo>
                <a:lnTo>
                  <a:pt x="30725" y="48690"/>
                </a:lnTo>
                <a:lnTo>
                  <a:pt x="33505" y="48690"/>
                </a:lnTo>
                <a:lnTo>
                  <a:pt x="36089" y="47177"/>
                </a:lnTo>
                <a:lnTo>
                  <a:pt x="36089" y="15772"/>
                </a:lnTo>
                <a:lnTo>
                  <a:pt x="38303" y="12952"/>
                </a:lnTo>
                <a:lnTo>
                  <a:pt x="40323" y="10807"/>
                </a:lnTo>
                <a:lnTo>
                  <a:pt x="44024" y="7874"/>
                </a:lnTo>
                <a:lnTo>
                  <a:pt x="47682" y="7150"/>
                </a:lnTo>
                <a:lnTo>
                  <a:pt x="50435" y="7442"/>
                </a:lnTo>
                <a:lnTo>
                  <a:pt x="53520" y="9497"/>
                </a:lnTo>
                <a:lnTo>
                  <a:pt x="55446" y="13103"/>
                </a:lnTo>
                <a:lnTo>
                  <a:pt x="56094" y="16243"/>
                </a:lnTo>
                <a:lnTo>
                  <a:pt x="56253" y="19875"/>
                </a:lnTo>
                <a:lnTo>
                  <a:pt x="56253" y="47177"/>
                </a:lnTo>
                <a:lnTo>
                  <a:pt x="58323" y="48625"/>
                </a:lnTo>
                <a:lnTo>
                  <a:pt x="61062" y="48729"/>
                </a:lnTo>
                <a:lnTo>
                  <a:pt x="64234" y="47177"/>
                </a:lnTo>
                <a:lnTo>
                  <a:pt x="64234" y="16243"/>
                </a:lnTo>
                <a:lnTo>
                  <a:pt x="63489" y="11557"/>
                </a:lnTo>
                <a:lnTo>
                  <a:pt x="62153" y="7291"/>
                </a:lnTo>
                <a:lnTo>
                  <a:pt x="59828" y="3898"/>
                </a:lnTo>
                <a:lnTo>
                  <a:pt x="56390" y="1522"/>
                </a:lnTo>
                <a:lnTo>
                  <a:pt x="52167" y="0"/>
                </a:lnTo>
                <a:lnTo>
                  <a:pt x="49373" y="0"/>
                </a:lnTo>
                <a:lnTo>
                  <a:pt x="47070" y="162"/>
                </a:lnTo>
                <a:lnTo>
                  <a:pt x="43616" y="1306"/>
                </a:lnTo>
                <a:lnTo>
                  <a:pt x="39970" y="3604"/>
                </a:lnTo>
                <a:lnTo>
                  <a:pt x="37364" y="5878"/>
                </a:lnTo>
                <a:lnTo>
                  <a:pt x="34034" y="7556"/>
                </a:lnTo>
                <a:lnTo>
                  <a:pt x="31841" y="41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492331" y="4723107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5" y="42378"/>
                </a:moveTo>
                <a:lnTo>
                  <a:pt x="16257" y="42936"/>
                </a:lnTo>
                <a:lnTo>
                  <a:pt x="17618" y="49377"/>
                </a:lnTo>
                <a:lnTo>
                  <a:pt x="20077" y="48789"/>
                </a:lnTo>
                <a:lnTo>
                  <a:pt x="24731" y="46468"/>
                </a:lnTo>
                <a:lnTo>
                  <a:pt x="23850" y="40192"/>
                </a:lnTo>
                <a:lnTo>
                  <a:pt x="20275" y="42378"/>
                </a:lnTo>
                <a:close/>
              </a:path>
              <a:path w="24731" h="49377">
                <a:moveTo>
                  <a:pt x="30143" y="48573"/>
                </a:moveTo>
                <a:lnTo>
                  <a:pt x="33018" y="48728"/>
                </a:lnTo>
                <a:lnTo>
                  <a:pt x="35565" y="47227"/>
                </a:lnTo>
                <a:lnTo>
                  <a:pt x="35565" y="14132"/>
                </a:lnTo>
                <a:lnTo>
                  <a:pt x="35247" y="11681"/>
                </a:lnTo>
                <a:lnTo>
                  <a:pt x="34044" y="7490"/>
                </a:lnTo>
                <a:lnTo>
                  <a:pt x="31705" y="4315"/>
                </a:lnTo>
                <a:lnTo>
                  <a:pt x="28599" y="1838"/>
                </a:lnTo>
                <a:lnTo>
                  <a:pt x="24243" y="377"/>
                </a:lnTo>
                <a:lnTo>
                  <a:pt x="21582" y="0"/>
                </a:lnTo>
                <a:lnTo>
                  <a:pt x="18474" y="0"/>
                </a:lnTo>
                <a:lnTo>
                  <a:pt x="15156" y="161"/>
                </a:lnTo>
                <a:lnTo>
                  <a:pt x="11887" y="798"/>
                </a:lnTo>
                <a:lnTo>
                  <a:pt x="8996" y="1673"/>
                </a:lnTo>
                <a:lnTo>
                  <a:pt x="5339" y="3275"/>
                </a:lnTo>
                <a:lnTo>
                  <a:pt x="2397" y="5687"/>
                </a:lnTo>
                <a:lnTo>
                  <a:pt x="2117" y="8632"/>
                </a:lnTo>
                <a:lnTo>
                  <a:pt x="4676" y="11098"/>
                </a:lnTo>
                <a:lnTo>
                  <a:pt x="7221" y="9601"/>
                </a:lnTo>
                <a:lnTo>
                  <a:pt x="10933" y="7908"/>
                </a:lnTo>
                <a:lnTo>
                  <a:pt x="14043" y="6932"/>
                </a:lnTo>
                <a:lnTo>
                  <a:pt x="17752" y="6703"/>
                </a:lnTo>
                <a:lnTo>
                  <a:pt x="21128" y="6918"/>
                </a:lnTo>
                <a:lnTo>
                  <a:pt x="24645" y="8481"/>
                </a:lnTo>
                <a:lnTo>
                  <a:pt x="26788" y="11349"/>
                </a:lnTo>
                <a:lnTo>
                  <a:pt x="27482" y="14018"/>
                </a:lnTo>
                <a:lnTo>
                  <a:pt x="27665" y="17283"/>
                </a:lnTo>
                <a:lnTo>
                  <a:pt x="27665" y="20774"/>
                </a:lnTo>
                <a:lnTo>
                  <a:pt x="18327" y="20774"/>
                </a:lnTo>
                <a:lnTo>
                  <a:pt x="15293" y="21080"/>
                </a:lnTo>
                <a:lnTo>
                  <a:pt x="12611" y="21689"/>
                </a:lnTo>
                <a:lnTo>
                  <a:pt x="9918" y="22312"/>
                </a:lnTo>
                <a:lnTo>
                  <a:pt x="5778" y="24457"/>
                </a:lnTo>
                <a:lnTo>
                  <a:pt x="2472" y="27251"/>
                </a:lnTo>
                <a:lnTo>
                  <a:pt x="490" y="30974"/>
                </a:lnTo>
                <a:lnTo>
                  <a:pt x="0" y="35697"/>
                </a:lnTo>
                <a:lnTo>
                  <a:pt x="367" y="39786"/>
                </a:lnTo>
                <a:lnTo>
                  <a:pt x="1799" y="43188"/>
                </a:lnTo>
                <a:lnTo>
                  <a:pt x="4114" y="45780"/>
                </a:lnTo>
                <a:lnTo>
                  <a:pt x="6991" y="47839"/>
                </a:lnTo>
                <a:lnTo>
                  <a:pt x="10662" y="49071"/>
                </a:lnTo>
                <a:lnTo>
                  <a:pt x="15012" y="49377"/>
                </a:lnTo>
                <a:lnTo>
                  <a:pt x="17618" y="49377"/>
                </a:lnTo>
                <a:lnTo>
                  <a:pt x="16257" y="42936"/>
                </a:lnTo>
                <a:lnTo>
                  <a:pt x="13686" y="42936"/>
                </a:lnTo>
                <a:lnTo>
                  <a:pt x="11692" y="42249"/>
                </a:lnTo>
                <a:lnTo>
                  <a:pt x="8841" y="39480"/>
                </a:lnTo>
                <a:lnTo>
                  <a:pt x="8129" y="35304"/>
                </a:lnTo>
                <a:lnTo>
                  <a:pt x="8384" y="32738"/>
                </a:lnTo>
                <a:lnTo>
                  <a:pt x="10148" y="29728"/>
                </a:lnTo>
                <a:lnTo>
                  <a:pt x="13600" y="27672"/>
                </a:lnTo>
                <a:lnTo>
                  <a:pt x="16808" y="26908"/>
                </a:lnTo>
                <a:lnTo>
                  <a:pt x="20872" y="26718"/>
                </a:lnTo>
                <a:lnTo>
                  <a:pt x="27665" y="26718"/>
                </a:lnTo>
                <a:lnTo>
                  <a:pt x="27665" y="36244"/>
                </a:lnTo>
                <a:lnTo>
                  <a:pt x="23850" y="40192"/>
                </a:lnTo>
                <a:lnTo>
                  <a:pt x="24731" y="46468"/>
                </a:lnTo>
                <a:lnTo>
                  <a:pt x="28721" y="42745"/>
                </a:lnTo>
                <a:lnTo>
                  <a:pt x="28721" y="47227"/>
                </a:lnTo>
                <a:lnTo>
                  <a:pt x="30143" y="485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556476" y="4723109"/>
            <a:ext cx="37292" cy="48729"/>
          </a:xfrm>
          <a:custGeom>
            <a:avLst/>
            <a:gdLst/>
            <a:ahLst/>
            <a:cxnLst/>
            <a:rect l="l" t="t" r="r" b="b"/>
            <a:pathLst>
              <a:path w="37292" h="48729">
                <a:moveTo>
                  <a:pt x="29361" y="20876"/>
                </a:moveTo>
                <a:lnTo>
                  <a:pt x="29361" y="47177"/>
                </a:lnTo>
                <a:lnTo>
                  <a:pt x="31380" y="48625"/>
                </a:lnTo>
                <a:lnTo>
                  <a:pt x="34121" y="48729"/>
                </a:lnTo>
                <a:lnTo>
                  <a:pt x="37292" y="47177"/>
                </a:lnTo>
                <a:lnTo>
                  <a:pt x="37292" y="16570"/>
                </a:lnTo>
                <a:lnTo>
                  <a:pt x="37033" y="13843"/>
                </a:lnTo>
                <a:lnTo>
                  <a:pt x="36507" y="11557"/>
                </a:lnTo>
                <a:lnTo>
                  <a:pt x="35100" y="7291"/>
                </a:lnTo>
                <a:lnTo>
                  <a:pt x="32663" y="3898"/>
                </a:lnTo>
                <a:lnTo>
                  <a:pt x="29088" y="1522"/>
                </a:lnTo>
                <a:lnTo>
                  <a:pt x="24692" y="0"/>
                </a:lnTo>
                <a:lnTo>
                  <a:pt x="19331" y="0"/>
                </a:lnTo>
                <a:lnTo>
                  <a:pt x="14471" y="1965"/>
                </a:lnTo>
                <a:lnTo>
                  <a:pt x="9607" y="5356"/>
                </a:lnTo>
                <a:lnTo>
                  <a:pt x="7174" y="8190"/>
                </a:lnTo>
                <a:lnTo>
                  <a:pt x="7174" y="2246"/>
                </a:lnTo>
                <a:lnTo>
                  <a:pt x="5839" y="835"/>
                </a:lnTo>
                <a:lnTo>
                  <a:pt x="2861" y="709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lnTo>
                  <a:pt x="4752" y="48729"/>
                </a:lnTo>
                <a:lnTo>
                  <a:pt x="7945" y="47177"/>
                </a:lnTo>
                <a:lnTo>
                  <a:pt x="7945" y="15772"/>
                </a:lnTo>
                <a:lnTo>
                  <a:pt x="10123" y="12952"/>
                </a:lnTo>
                <a:lnTo>
                  <a:pt x="14190" y="9345"/>
                </a:lnTo>
                <a:lnTo>
                  <a:pt x="18168" y="7150"/>
                </a:lnTo>
                <a:lnTo>
                  <a:pt x="21708" y="7150"/>
                </a:lnTo>
                <a:lnTo>
                  <a:pt x="25405" y="8633"/>
                </a:lnTo>
                <a:lnTo>
                  <a:pt x="27838" y="11772"/>
                </a:lnTo>
                <a:lnTo>
                  <a:pt x="28782" y="14681"/>
                </a:lnTo>
                <a:lnTo>
                  <a:pt x="29361" y="18313"/>
                </a:lnTo>
                <a:lnTo>
                  <a:pt x="29361" y="208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529322" y="4827217"/>
            <a:ext cx="9818" cy="66535"/>
          </a:xfrm>
          <a:custGeom>
            <a:avLst/>
            <a:gdLst/>
            <a:ahLst/>
            <a:cxnLst/>
            <a:rect l="l" t="t" r="r" b="b"/>
            <a:pathLst>
              <a:path w="9818" h="66535">
                <a:moveTo>
                  <a:pt x="0" y="4979"/>
                </a:moveTo>
                <a:lnTo>
                  <a:pt x="342" y="8164"/>
                </a:lnTo>
                <a:lnTo>
                  <a:pt x="2999" y="9879"/>
                </a:lnTo>
                <a:lnTo>
                  <a:pt x="6747" y="9879"/>
                </a:lnTo>
                <a:lnTo>
                  <a:pt x="9465" y="8129"/>
                </a:lnTo>
                <a:lnTo>
                  <a:pt x="9818" y="4889"/>
                </a:lnTo>
                <a:lnTo>
                  <a:pt x="9479" y="1703"/>
                </a:lnTo>
                <a:lnTo>
                  <a:pt x="6818" y="0"/>
                </a:lnTo>
                <a:lnTo>
                  <a:pt x="3060" y="0"/>
                </a:lnTo>
                <a:lnTo>
                  <a:pt x="353" y="1753"/>
                </a:lnTo>
                <a:lnTo>
                  <a:pt x="0" y="4979"/>
                </a:lnTo>
                <a:close/>
              </a:path>
              <a:path w="9818" h="66535">
                <a:moveTo>
                  <a:pt x="969" y="20067"/>
                </a:moveTo>
                <a:lnTo>
                  <a:pt x="969" y="64987"/>
                </a:lnTo>
                <a:lnTo>
                  <a:pt x="2988" y="66434"/>
                </a:lnTo>
                <a:lnTo>
                  <a:pt x="5706" y="66535"/>
                </a:lnTo>
                <a:lnTo>
                  <a:pt x="8903" y="64987"/>
                </a:lnTo>
                <a:lnTo>
                  <a:pt x="8903" y="20067"/>
                </a:lnTo>
                <a:lnTo>
                  <a:pt x="6883" y="18619"/>
                </a:lnTo>
                <a:lnTo>
                  <a:pt x="4140" y="18515"/>
                </a:lnTo>
                <a:lnTo>
                  <a:pt x="969" y="20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557223" y="4845034"/>
            <a:ext cx="37288" cy="48718"/>
          </a:xfrm>
          <a:custGeom>
            <a:avLst/>
            <a:gdLst/>
            <a:ahLst/>
            <a:cxnLst/>
            <a:rect l="l" t="t" r="r" b="b"/>
            <a:pathLst>
              <a:path w="37288" h="48718">
                <a:moveTo>
                  <a:pt x="29354" y="20866"/>
                </a:moveTo>
                <a:lnTo>
                  <a:pt x="29354" y="47170"/>
                </a:lnTo>
                <a:lnTo>
                  <a:pt x="31374" y="48618"/>
                </a:lnTo>
                <a:lnTo>
                  <a:pt x="34117" y="48718"/>
                </a:lnTo>
                <a:lnTo>
                  <a:pt x="37288" y="47170"/>
                </a:lnTo>
                <a:lnTo>
                  <a:pt x="37288" y="16574"/>
                </a:lnTo>
                <a:lnTo>
                  <a:pt x="37033" y="13831"/>
                </a:lnTo>
                <a:lnTo>
                  <a:pt x="36503" y="11545"/>
                </a:lnTo>
                <a:lnTo>
                  <a:pt x="35085" y="7279"/>
                </a:lnTo>
                <a:lnTo>
                  <a:pt x="32647" y="3898"/>
                </a:lnTo>
                <a:lnTo>
                  <a:pt x="29088" y="1512"/>
                </a:lnTo>
                <a:lnTo>
                  <a:pt x="24692" y="0"/>
                </a:lnTo>
                <a:lnTo>
                  <a:pt x="19328" y="0"/>
                </a:lnTo>
                <a:lnTo>
                  <a:pt x="14457" y="1969"/>
                </a:lnTo>
                <a:lnTo>
                  <a:pt x="9593" y="5360"/>
                </a:lnTo>
                <a:lnTo>
                  <a:pt x="7171" y="8194"/>
                </a:lnTo>
                <a:lnTo>
                  <a:pt x="7171" y="2250"/>
                </a:lnTo>
                <a:lnTo>
                  <a:pt x="5835" y="828"/>
                </a:lnTo>
                <a:lnTo>
                  <a:pt x="2862" y="698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lnTo>
                  <a:pt x="4744" y="48718"/>
                </a:lnTo>
                <a:lnTo>
                  <a:pt x="7941" y="47170"/>
                </a:lnTo>
                <a:lnTo>
                  <a:pt x="7941" y="15760"/>
                </a:lnTo>
                <a:lnTo>
                  <a:pt x="10109" y="12942"/>
                </a:lnTo>
                <a:lnTo>
                  <a:pt x="14184" y="9334"/>
                </a:lnTo>
                <a:lnTo>
                  <a:pt x="18166" y="7138"/>
                </a:lnTo>
                <a:lnTo>
                  <a:pt x="21704" y="7138"/>
                </a:lnTo>
                <a:lnTo>
                  <a:pt x="25387" y="8635"/>
                </a:lnTo>
                <a:lnTo>
                  <a:pt x="27838" y="11761"/>
                </a:lnTo>
                <a:lnTo>
                  <a:pt x="28778" y="14669"/>
                </a:lnTo>
                <a:lnTo>
                  <a:pt x="29354" y="18301"/>
                </a:lnTo>
                <a:lnTo>
                  <a:pt x="29354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608119" y="4845135"/>
            <a:ext cx="40996" cy="66546"/>
          </a:xfrm>
          <a:custGeom>
            <a:avLst/>
            <a:gdLst/>
            <a:ahLst/>
            <a:cxnLst/>
            <a:rect l="l" t="t" r="r" b="b"/>
            <a:pathLst>
              <a:path w="40996" h="66546">
                <a:moveTo>
                  <a:pt x="39405" y="45998"/>
                </a:moveTo>
                <a:lnTo>
                  <a:pt x="36320" y="42250"/>
                </a:lnTo>
                <a:lnTo>
                  <a:pt x="33444" y="40460"/>
                </a:lnTo>
                <a:lnTo>
                  <a:pt x="29858" y="39356"/>
                </a:lnTo>
                <a:lnTo>
                  <a:pt x="26701" y="45540"/>
                </a:lnTo>
                <a:lnTo>
                  <a:pt x="28768" y="46098"/>
                </a:lnTo>
                <a:lnTo>
                  <a:pt x="31817" y="48193"/>
                </a:lnTo>
                <a:lnTo>
                  <a:pt x="32562" y="51610"/>
                </a:lnTo>
                <a:lnTo>
                  <a:pt x="32353" y="53835"/>
                </a:lnTo>
                <a:lnTo>
                  <a:pt x="30777" y="56804"/>
                </a:lnTo>
                <a:lnTo>
                  <a:pt x="27471" y="59055"/>
                </a:lnTo>
                <a:lnTo>
                  <a:pt x="24239" y="60004"/>
                </a:lnTo>
                <a:lnTo>
                  <a:pt x="19818" y="60246"/>
                </a:lnTo>
                <a:lnTo>
                  <a:pt x="16035" y="60246"/>
                </a:lnTo>
                <a:lnTo>
                  <a:pt x="13072" y="59688"/>
                </a:lnTo>
                <a:lnTo>
                  <a:pt x="8849" y="57467"/>
                </a:lnTo>
                <a:lnTo>
                  <a:pt x="7797" y="53668"/>
                </a:lnTo>
                <a:lnTo>
                  <a:pt x="8150" y="50951"/>
                </a:lnTo>
                <a:lnTo>
                  <a:pt x="8702" y="35507"/>
                </a:lnTo>
                <a:lnTo>
                  <a:pt x="8888" y="32461"/>
                </a:lnTo>
                <a:lnTo>
                  <a:pt x="10144" y="19290"/>
                </a:lnTo>
                <a:lnTo>
                  <a:pt x="10144" y="14998"/>
                </a:lnTo>
                <a:lnTo>
                  <a:pt x="11066" y="11290"/>
                </a:lnTo>
                <a:lnTo>
                  <a:pt x="13133" y="8356"/>
                </a:lnTo>
                <a:lnTo>
                  <a:pt x="16366" y="6553"/>
                </a:lnTo>
                <a:lnTo>
                  <a:pt x="19241" y="6286"/>
                </a:lnTo>
                <a:lnTo>
                  <a:pt x="22216" y="6286"/>
                </a:lnTo>
                <a:lnTo>
                  <a:pt x="26146" y="8863"/>
                </a:lnTo>
                <a:lnTo>
                  <a:pt x="28569" y="12964"/>
                </a:lnTo>
                <a:lnTo>
                  <a:pt x="28569" y="17320"/>
                </a:lnTo>
                <a:lnTo>
                  <a:pt x="27655" y="20966"/>
                </a:lnTo>
                <a:lnTo>
                  <a:pt x="26222" y="31101"/>
                </a:lnTo>
                <a:lnTo>
                  <a:pt x="30041" y="29311"/>
                </a:lnTo>
                <a:lnTo>
                  <a:pt x="33030" y="26543"/>
                </a:lnTo>
                <a:lnTo>
                  <a:pt x="34974" y="22860"/>
                </a:lnTo>
                <a:lnTo>
                  <a:pt x="36177" y="18566"/>
                </a:lnTo>
                <a:lnTo>
                  <a:pt x="36177" y="14414"/>
                </a:lnTo>
                <a:lnTo>
                  <a:pt x="35500" y="11455"/>
                </a:lnTo>
                <a:lnTo>
                  <a:pt x="33152" y="7477"/>
                </a:lnTo>
                <a:lnTo>
                  <a:pt x="39356" y="7477"/>
                </a:lnTo>
                <a:lnTo>
                  <a:pt x="40227" y="7236"/>
                </a:lnTo>
                <a:lnTo>
                  <a:pt x="40996" y="4191"/>
                </a:lnTo>
                <a:lnTo>
                  <a:pt x="39356" y="849"/>
                </a:lnTo>
                <a:lnTo>
                  <a:pt x="26269" y="849"/>
                </a:lnTo>
                <a:lnTo>
                  <a:pt x="24217" y="378"/>
                </a:lnTo>
                <a:lnTo>
                  <a:pt x="20699" y="0"/>
                </a:lnTo>
                <a:lnTo>
                  <a:pt x="16955" y="0"/>
                </a:lnTo>
                <a:lnTo>
                  <a:pt x="12621" y="1116"/>
                </a:lnTo>
                <a:lnTo>
                  <a:pt x="8790" y="2945"/>
                </a:lnTo>
                <a:lnTo>
                  <a:pt x="5835" y="5739"/>
                </a:lnTo>
                <a:lnTo>
                  <a:pt x="3841" y="9471"/>
                </a:lnTo>
                <a:lnTo>
                  <a:pt x="2592" y="13803"/>
                </a:lnTo>
                <a:lnTo>
                  <a:pt x="2592" y="16370"/>
                </a:lnTo>
                <a:lnTo>
                  <a:pt x="2876" y="20444"/>
                </a:lnTo>
                <a:lnTo>
                  <a:pt x="4039" y="23530"/>
                </a:lnTo>
                <a:lnTo>
                  <a:pt x="4626" y="27418"/>
                </a:lnTo>
                <a:lnTo>
                  <a:pt x="2823" y="30453"/>
                </a:lnTo>
                <a:lnTo>
                  <a:pt x="1626" y="33858"/>
                </a:lnTo>
                <a:lnTo>
                  <a:pt x="1626" y="37360"/>
                </a:lnTo>
                <a:lnTo>
                  <a:pt x="3510" y="41249"/>
                </a:lnTo>
                <a:lnTo>
                  <a:pt x="6253" y="43129"/>
                </a:lnTo>
                <a:lnTo>
                  <a:pt x="3524" y="45655"/>
                </a:lnTo>
                <a:lnTo>
                  <a:pt x="1555" y="48323"/>
                </a:lnTo>
                <a:lnTo>
                  <a:pt x="378" y="51257"/>
                </a:lnTo>
                <a:lnTo>
                  <a:pt x="0" y="54457"/>
                </a:lnTo>
                <a:lnTo>
                  <a:pt x="339" y="57795"/>
                </a:lnTo>
                <a:lnTo>
                  <a:pt x="1760" y="60754"/>
                </a:lnTo>
                <a:lnTo>
                  <a:pt x="4464" y="63093"/>
                </a:lnTo>
                <a:lnTo>
                  <a:pt x="8053" y="64998"/>
                </a:lnTo>
                <a:lnTo>
                  <a:pt x="12960" y="66229"/>
                </a:lnTo>
                <a:lnTo>
                  <a:pt x="15937" y="66546"/>
                </a:lnTo>
                <a:lnTo>
                  <a:pt x="23061" y="66546"/>
                </a:lnTo>
                <a:lnTo>
                  <a:pt x="26211" y="66128"/>
                </a:lnTo>
                <a:lnTo>
                  <a:pt x="28864" y="65314"/>
                </a:lnTo>
                <a:lnTo>
                  <a:pt x="31525" y="64502"/>
                </a:lnTo>
                <a:lnTo>
                  <a:pt x="33714" y="63385"/>
                </a:lnTo>
                <a:lnTo>
                  <a:pt x="37141" y="60563"/>
                </a:lnTo>
                <a:lnTo>
                  <a:pt x="39262" y="57045"/>
                </a:lnTo>
                <a:lnTo>
                  <a:pt x="40521" y="53237"/>
                </a:lnTo>
                <a:lnTo>
                  <a:pt x="40521" y="49198"/>
                </a:lnTo>
                <a:lnTo>
                  <a:pt x="39405" y="45998"/>
                </a:lnTo>
                <a:close/>
              </a:path>
              <a:path w="40996" h="66546">
                <a:moveTo>
                  <a:pt x="27655" y="20966"/>
                </a:moveTo>
                <a:lnTo>
                  <a:pt x="25585" y="23850"/>
                </a:lnTo>
                <a:lnTo>
                  <a:pt x="22316" y="25603"/>
                </a:lnTo>
                <a:lnTo>
                  <a:pt x="19392" y="25855"/>
                </a:lnTo>
                <a:lnTo>
                  <a:pt x="16463" y="25855"/>
                </a:lnTo>
                <a:lnTo>
                  <a:pt x="12571" y="23303"/>
                </a:lnTo>
                <a:lnTo>
                  <a:pt x="10144" y="19290"/>
                </a:lnTo>
                <a:lnTo>
                  <a:pt x="8888" y="32461"/>
                </a:lnTo>
                <a:lnTo>
                  <a:pt x="11541" y="30388"/>
                </a:lnTo>
                <a:lnTo>
                  <a:pt x="14361" y="31468"/>
                </a:lnTo>
                <a:lnTo>
                  <a:pt x="17614" y="32191"/>
                </a:lnTo>
                <a:lnTo>
                  <a:pt x="21888" y="32191"/>
                </a:lnTo>
                <a:lnTo>
                  <a:pt x="26222" y="31101"/>
                </a:lnTo>
                <a:lnTo>
                  <a:pt x="27655" y="20966"/>
                </a:lnTo>
                <a:close/>
              </a:path>
              <a:path w="40996" h="66546">
                <a:moveTo>
                  <a:pt x="8702" y="35507"/>
                </a:moveTo>
                <a:lnTo>
                  <a:pt x="8150" y="50951"/>
                </a:lnTo>
                <a:lnTo>
                  <a:pt x="9705" y="48193"/>
                </a:lnTo>
                <a:lnTo>
                  <a:pt x="12887" y="45072"/>
                </a:lnTo>
                <a:lnTo>
                  <a:pt x="24105" y="45464"/>
                </a:lnTo>
                <a:lnTo>
                  <a:pt x="26701" y="45540"/>
                </a:lnTo>
                <a:lnTo>
                  <a:pt x="29858" y="39356"/>
                </a:lnTo>
                <a:lnTo>
                  <a:pt x="25744" y="38989"/>
                </a:lnTo>
                <a:lnTo>
                  <a:pt x="14432" y="38492"/>
                </a:lnTo>
                <a:lnTo>
                  <a:pt x="11308" y="37998"/>
                </a:lnTo>
                <a:lnTo>
                  <a:pt x="8702" y="35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660226" y="4845034"/>
            <a:ext cx="39851" cy="49363"/>
          </a:xfrm>
          <a:custGeom>
            <a:avLst/>
            <a:gdLst/>
            <a:ahLst/>
            <a:cxnLst/>
            <a:rect l="l" t="t" r="r" b="b"/>
            <a:pathLst>
              <a:path w="39851" h="49363">
                <a:moveTo>
                  <a:pt x="8301" y="18478"/>
                </a:moveTo>
                <a:lnTo>
                  <a:pt x="9157" y="15048"/>
                </a:lnTo>
                <a:lnTo>
                  <a:pt x="10482" y="11898"/>
                </a:lnTo>
                <a:lnTo>
                  <a:pt x="13726" y="8355"/>
                </a:lnTo>
                <a:lnTo>
                  <a:pt x="16700" y="6832"/>
                </a:lnTo>
                <a:lnTo>
                  <a:pt x="20397" y="6436"/>
                </a:lnTo>
                <a:lnTo>
                  <a:pt x="24231" y="6436"/>
                </a:lnTo>
                <a:lnTo>
                  <a:pt x="27118" y="7668"/>
                </a:lnTo>
                <a:lnTo>
                  <a:pt x="31034" y="12597"/>
                </a:lnTo>
                <a:lnTo>
                  <a:pt x="31968" y="15988"/>
                </a:lnTo>
                <a:lnTo>
                  <a:pt x="31870" y="20318"/>
                </a:lnTo>
                <a:lnTo>
                  <a:pt x="36756" y="26362"/>
                </a:lnTo>
                <a:lnTo>
                  <a:pt x="38908" y="25524"/>
                </a:lnTo>
                <a:lnTo>
                  <a:pt x="39851" y="22755"/>
                </a:lnTo>
                <a:lnTo>
                  <a:pt x="39851" y="18338"/>
                </a:lnTo>
                <a:lnTo>
                  <a:pt x="39484" y="15580"/>
                </a:lnTo>
                <a:lnTo>
                  <a:pt x="38761" y="13003"/>
                </a:lnTo>
                <a:lnTo>
                  <a:pt x="38055" y="10425"/>
                </a:lnTo>
                <a:lnTo>
                  <a:pt x="35369" y="6271"/>
                </a:lnTo>
                <a:lnTo>
                  <a:pt x="31870" y="2829"/>
                </a:lnTo>
                <a:lnTo>
                  <a:pt x="27082" y="557"/>
                </a:lnTo>
                <a:lnTo>
                  <a:pt x="24192" y="0"/>
                </a:lnTo>
                <a:lnTo>
                  <a:pt x="17618" y="0"/>
                </a:lnTo>
                <a:lnTo>
                  <a:pt x="14752" y="568"/>
                </a:lnTo>
                <a:lnTo>
                  <a:pt x="12181" y="1713"/>
                </a:lnTo>
                <a:lnTo>
                  <a:pt x="9622" y="2868"/>
                </a:lnTo>
                <a:lnTo>
                  <a:pt x="7419" y="4521"/>
                </a:lnTo>
                <a:lnTo>
                  <a:pt x="8301" y="18478"/>
                </a:lnTo>
                <a:close/>
              </a:path>
              <a:path w="39851" h="49363">
                <a:moveTo>
                  <a:pt x="8229" y="20318"/>
                </a:moveTo>
                <a:lnTo>
                  <a:pt x="8301" y="18478"/>
                </a:lnTo>
                <a:lnTo>
                  <a:pt x="7419" y="4521"/>
                </a:lnTo>
                <a:lnTo>
                  <a:pt x="3797" y="8812"/>
                </a:lnTo>
                <a:lnTo>
                  <a:pt x="2411" y="11429"/>
                </a:lnTo>
                <a:lnTo>
                  <a:pt x="1457" y="14500"/>
                </a:lnTo>
                <a:lnTo>
                  <a:pt x="48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8" y="32537"/>
                </a:lnTo>
                <a:lnTo>
                  <a:pt x="1410" y="35582"/>
                </a:lnTo>
                <a:lnTo>
                  <a:pt x="2325" y="38646"/>
                </a:lnTo>
                <a:lnTo>
                  <a:pt x="3710" y="41208"/>
                </a:lnTo>
                <a:lnTo>
                  <a:pt x="5547" y="43229"/>
                </a:lnTo>
                <a:lnTo>
                  <a:pt x="9622" y="46785"/>
                </a:lnTo>
                <a:lnTo>
                  <a:pt x="12293" y="47825"/>
                </a:lnTo>
                <a:lnTo>
                  <a:pt x="14975" y="48855"/>
                </a:lnTo>
                <a:lnTo>
                  <a:pt x="18097" y="49363"/>
                </a:lnTo>
                <a:lnTo>
                  <a:pt x="23717" y="49363"/>
                </a:lnTo>
                <a:lnTo>
                  <a:pt x="27461" y="48894"/>
                </a:lnTo>
                <a:lnTo>
                  <a:pt x="30866" y="48221"/>
                </a:lnTo>
                <a:lnTo>
                  <a:pt x="34747" y="47026"/>
                </a:lnTo>
                <a:lnTo>
                  <a:pt x="37623" y="45123"/>
                </a:lnTo>
                <a:lnTo>
                  <a:pt x="38026" y="42480"/>
                </a:lnTo>
                <a:lnTo>
                  <a:pt x="37637" y="39750"/>
                </a:lnTo>
                <a:lnTo>
                  <a:pt x="35002" y="39811"/>
                </a:lnTo>
                <a:lnTo>
                  <a:pt x="32100" y="40982"/>
                </a:lnTo>
                <a:lnTo>
                  <a:pt x="29530" y="41807"/>
                </a:lnTo>
                <a:lnTo>
                  <a:pt x="26308" y="42505"/>
                </a:lnTo>
                <a:lnTo>
                  <a:pt x="22406" y="42685"/>
                </a:lnTo>
                <a:lnTo>
                  <a:pt x="19799" y="42685"/>
                </a:lnTo>
                <a:lnTo>
                  <a:pt x="17581" y="42289"/>
                </a:lnTo>
                <a:lnTo>
                  <a:pt x="13967" y="40766"/>
                </a:lnTo>
                <a:lnTo>
                  <a:pt x="11375" y="38239"/>
                </a:lnTo>
                <a:lnTo>
                  <a:pt x="9438" y="35088"/>
                </a:lnTo>
                <a:lnTo>
                  <a:pt x="8470" y="31101"/>
                </a:lnTo>
                <a:lnTo>
                  <a:pt x="8229" y="26362"/>
                </a:lnTo>
                <a:lnTo>
                  <a:pt x="36756" y="26362"/>
                </a:lnTo>
                <a:lnTo>
                  <a:pt x="31870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716379" y="4845034"/>
            <a:ext cx="37288" cy="48718"/>
          </a:xfrm>
          <a:custGeom>
            <a:avLst/>
            <a:gdLst/>
            <a:ahLst/>
            <a:cxnLst/>
            <a:rect l="l" t="t" r="r" b="b"/>
            <a:pathLst>
              <a:path w="37288" h="48718">
                <a:moveTo>
                  <a:pt x="29353" y="20866"/>
                </a:moveTo>
                <a:lnTo>
                  <a:pt x="29353" y="47170"/>
                </a:lnTo>
                <a:lnTo>
                  <a:pt x="31374" y="48618"/>
                </a:lnTo>
                <a:lnTo>
                  <a:pt x="34119" y="48718"/>
                </a:lnTo>
                <a:lnTo>
                  <a:pt x="37288" y="47170"/>
                </a:lnTo>
                <a:lnTo>
                  <a:pt x="37288" y="16574"/>
                </a:lnTo>
                <a:lnTo>
                  <a:pt x="37033" y="13831"/>
                </a:lnTo>
                <a:lnTo>
                  <a:pt x="36503" y="11545"/>
                </a:lnTo>
                <a:lnTo>
                  <a:pt x="35085" y="7279"/>
                </a:lnTo>
                <a:lnTo>
                  <a:pt x="32647" y="3898"/>
                </a:lnTo>
                <a:lnTo>
                  <a:pt x="29088" y="1512"/>
                </a:lnTo>
                <a:lnTo>
                  <a:pt x="24692" y="0"/>
                </a:lnTo>
                <a:lnTo>
                  <a:pt x="19328" y="0"/>
                </a:lnTo>
                <a:lnTo>
                  <a:pt x="14457" y="1969"/>
                </a:lnTo>
                <a:lnTo>
                  <a:pt x="9593" y="5360"/>
                </a:lnTo>
                <a:lnTo>
                  <a:pt x="7170" y="8194"/>
                </a:lnTo>
                <a:lnTo>
                  <a:pt x="7170" y="2250"/>
                </a:lnTo>
                <a:lnTo>
                  <a:pt x="5835" y="828"/>
                </a:lnTo>
                <a:lnTo>
                  <a:pt x="2861" y="698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lnTo>
                  <a:pt x="4748" y="48718"/>
                </a:lnTo>
                <a:lnTo>
                  <a:pt x="7941" y="47170"/>
                </a:lnTo>
                <a:lnTo>
                  <a:pt x="7941" y="15760"/>
                </a:lnTo>
                <a:lnTo>
                  <a:pt x="10111" y="12942"/>
                </a:lnTo>
                <a:lnTo>
                  <a:pt x="14187" y="9334"/>
                </a:lnTo>
                <a:lnTo>
                  <a:pt x="18164" y="7138"/>
                </a:lnTo>
                <a:lnTo>
                  <a:pt x="21704" y="7138"/>
                </a:lnTo>
                <a:lnTo>
                  <a:pt x="25387" y="8635"/>
                </a:lnTo>
                <a:lnTo>
                  <a:pt x="27838" y="11761"/>
                </a:lnTo>
                <a:lnTo>
                  <a:pt x="28778" y="14669"/>
                </a:lnTo>
                <a:lnTo>
                  <a:pt x="29353" y="18301"/>
                </a:lnTo>
                <a:lnTo>
                  <a:pt x="29353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771840" y="4845758"/>
            <a:ext cx="37339" cy="48643"/>
          </a:xfrm>
          <a:custGeom>
            <a:avLst/>
            <a:gdLst/>
            <a:ahLst/>
            <a:cxnLst/>
            <a:rect l="l" t="t" r="r" b="b"/>
            <a:pathLst>
              <a:path w="37339" h="48643">
                <a:moveTo>
                  <a:pt x="796" y="37097"/>
                </a:moveTo>
                <a:lnTo>
                  <a:pt x="2203" y="41363"/>
                </a:lnTo>
                <a:lnTo>
                  <a:pt x="4636" y="44794"/>
                </a:lnTo>
                <a:lnTo>
                  <a:pt x="8201" y="47156"/>
                </a:lnTo>
                <a:lnTo>
                  <a:pt x="12597" y="48643"/>
                </a:lnTo>
                <a:lnTo>
                  <a:pt x="17971" y="48643"/>
                </a:lnTo>
                <a:lnTo>
                  <a:pt x="22806" y="46699"/>
                </a:lnTo>
                <a:lnTo>
                  <a:pt x="27655" y="43333"/>
                </a:lnTo>
                <a:lnTo>
                  <a:pt x="30128" y="40502"/>
                </a:lnTo>
                <a:lnTo>
                  <a:pt x="30128" y="46446"/>
                </a:lnTo>
                <a:lnTo>
                  <a:pt x="31475" y="47829"/>
                </a:lnTo>
                <a:lnTo>
                  <a:pt x="34415" y="47994"/>
                </a:lnTo>
                <a:lnTo>
                  <a:pt x="37339" y="46446"/>
                </a:lnTo>
                <a:lnTo>
                  <a:pt x="37339" y="1245"/>
                </a:lnTo>
                <a:lnTo>
                  <a:pt x="34758" y="0"/>
                </a:lnTo>
                <a:lnTo>
                  <a:pt x="31907" y="0"/>
                </a:lnTo>
                <a:lnTo>
                  <a:pt x="29358" y="1526"/>
                </a:lnTo>
                <a:lnTo>
                  <a:pt x="29358" y="32918"/>
                </a:lnTo>
                <a:lnTo>
                  <a:pt x="27141" y="35751"/>
                </a:lnTo>
                <a:lnTo>
                  <a:pt x="23075" y="39358"/>
                </a:lnTo>
                <a:lnTo>
                  <a:pt x="19123" y="41554"/>
                </a:lnTo>
                <a:lnTo>
                  <a:pt x="15599" y="41554"/>
                </a:lnTo>
                <a:lnTo>
                  <a:pt x="11938" y="40017"/>
                </a:lnTo>
                <a:lnTo>
                  <a:pt x="9475" y="36921"/>
                </a:lnTo>
                <a:lnTo>
                  <a:pt x="8531" y="33997"/>
                </a:lnTo>
                <a:lnTo>
                  <a:pt x="7995" y="30304"/>
                </a:lnTo>
                <a:lnTo>
                  <a:pt x="7995" y="1245"/>
                </a:lnTo>
                <a:lnTo>
                  <a:pt x="5407" y="0"/>
                </a:lnTo>
                <a:lnTo>
                  <a:pt x="2585" y="0"/>
                </a:lnTo>
                <a:lnTo>
                  <a:pt x="0" y="1526"/>
                </a:lnTo>
                <a:lnTo>
                  <a:pt x="0" y="32029"/>
                </a:lnTo>
                <a:lnTo>
                  <a:pt x="270" y="34811"/>
                </a:lnTo>
                <a:lnTo>
                  <a:pt x="796" y="370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826820" y="4827217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79"/>
                </a:moveTo>
                <a:lnTo>
                  <a:pt x="359" y="8164"/>
                </a:lnTo>
                <a:lnTo>
                  <a:pt x="3013" y="9879"/>
                </a:lnTo>
                <a:lnTo>
                  <a:pt x="6760" y="9879"/>
                </a:lnTo>
                <a:lnTo>
                  <a:pt x="9464" y="8129"/>
                </a:lnTo>
                <a:lnTo>
                  <a:pt x="9820" y="4889"/>
                </a:lnTo>
                <a:lnTo>
                  <a:pt x="9479" y="1703"/>
                </a:lnTo>
                <a:lnTo>
                  <a:pt x="6822" y="0"/>
                </a:lnTo>
                <a:lnTo>
                  <a:pt x="3063" y="0"/>
                </a:lnTo>
                <a:lnTo>
                  <a:pt x="359" y="1753"/>
                </a:lnTo>
                <a:lnTo>
                  <a:pt x="0" y="4979"/>
                </a:lnTo>
                <a:close/>
              </a:path>
              <a:path w="9820" h="66535">
                <a:moveTo>
                  <a:pt x="967" y="20067"/>
                </a:moveTo>
                <a:lnTo>
                  <a:pt x="967" y="64987"/>
                </a:lnTo>
                <a:lnTo>
                  <a:pt x="2988" y="66434"/>
                </a:lnTo>
                <a:lnTo>
                  <a:pt x="5706" y="66535"/>
                </a:lnTo>
                <a:lnTo>
                  <a:pt x="8902" y="64987"/>
                </a:lnTo>
                <a:lnTo>
                  <a:pt x="8902" y="20067"/>
                </a:lnTo>
                <a:lnTo>
                  <a:pt x="6883" y="18619"/>
                </a:lnTo>
                <a:lnTo>
                  <a:pt x="4140" y="18515"/>
                </a:lnTo>
                <a:lnTo>
                  <a:pt x="967" y="20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848942" y="4833734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5" y="47246"/>
                </a:moveTo>
                <a:lnTo>
                  <a:pt x="15595" y="19076"/>
                </a:lnTo>
                <a:lnTo>
                  <a:pt x="26711" y="19076"/>
                </a:lnTo>
                <a:lnTo>
                  <a:pt x="28158" y="17755"/>
                </a:lnTo>
                <a:lnTo>
                  <a:pt x="28303" y="15062"/>
                </a:lnTo>
                <a:lnTo>
                  <a:pt x="26711" y="12244"/>
                </a:lnTo>
                <a:lnTo>
                  <a:pt x="15595" y="12244"/>
                </a:lnTo>
                <a:lnTo>
                  <a:pt x="15595" y="1562"/>
                </a:lnTo>
                <a:lnTo>
                  <a:pt x="13060" y="0"/>
                </a:lnTo>
                <a:lnTo>
                  <a:pt x="10195" y="0"/>
                </a:lnTo>
                <a:lnTo>
                  <a:pt x="7649" y="1562"/>
                </a:lnTo>
                <a:lnTo>
                  <a:pt x="7649" y="12244"/>
                </a:lnTo>
                <a:lnTo>
                  <a:pt x="1638" y="12244"/>
                </a:lnTo>
                <a:lnTo>
                  <a:pt x="439" y="13017"/>
                </a:lnTo>
                <a:lnTo>
                  <a:pt x="0" y="15699"/>
                </a:lnTo>
                <a:lnTo>
                  <a:pt x="1587" y="19076"/>
                </a:lnTo>
                <a:lnTo>
                  <a:pt x="7649" y="19076"/>
                </a:lnTo>
                <a:lnTo>
                  <a:pt x="7649" y="47945"/>
                </a:lnTo>
                <a:lnTo>
                  <a:pt x="7884" y="50191"/>
                </a:lnTo>
                <a:lnTo>
                  <a:pt x="8812" y="54014"/>
                </a:lnTo>
                <a:lnTo>
                  <a:pt x="11616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4" y="60415"/>
                </a:lnTo>
                <a:lnTo>
                  <a:pt x="25283" y="59893"/>
                </a:lnTo>
                <a:lnTo>
                  <a:pt x="27985" y="58039"/>
                </a:lnTo>
                <a:lnTo>
                  <a:pt x="28303" y="55184"/>
                </a:lnTo>
                <a:lnTo>
                  <a:pt x="26941" y="52136"/>
                </a:lnTo>
                <a:lnTo>
                  <a:pt x="24217" y="53164"/>
                </a:lnTo>
                <a:lnTo>
                  <a:pt x="21653" y="53531"/>
                </a:lnTo>
                <a:lnTo>
                  <a:pt x="16916" y="51170"/>
                </a:lnTo>
                <a:lnTo>
                  <a:pt x="15595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886713" y="4845729"/>
            <a:ext cx="40633" cy="65901"/>
          </a:xfrm>
          <a:custGeom>
            <a:avLst/>
            <a:gdLst/>
            <a:ahLst/>
            <a:cxnLst/>
            <a:rect l="l" t="t" r="r" b="b"/>
            <a:pathLst>
              <a:path w="40633" h="65901">
                <a:moveTo>
                  <a:pt x="16797" y="47729"/>
                </a:moveTo>
                <a:lnTo>
                  <a:pt x="10835" y="63348"/>
                </a:lnTo>
                <a:lnTo>
                  <a:pt x="12744" y="65862"/>
                </a:lnTo>
                <a:lnTo>
                  <a:pt x="15854" y="65901"/>
                </a:lnTo>
                <a:lnTo>
                  <a:pt x="19306" y="64249"/>
                </a:lnTo>
                <a:lnTo>
                  <a:pt x="25085" y="47729"/>
                </a:lnTo>
                <a:lnTo>
                  <a:pt x="40633" y="3035"/>
                </a:lnTo>
                <a:lnTo>
                  <a:pt x="38649" y="39"/>
                </a:lnTo>
                <a:lnTo>
                  <a:pt x="35993" y="0"/>
                </a:lnTo>
                <a:lnTo>
                  <a:pt x="32724" y="1753"/>
                </a:lnTo>
                <a:lnTo>
                  <a:pt x="20786" y="37986"/>
                </a:lnTo>
                <a:lnTo>
                  <a:pt x="20652" y="37986"/>
                </a:lnTo>
                <a:lnTo>
                  <a:pt x="8286" y="1958"/>
                </a:lnTo>
                <a:lnTo>
                  <a:pt x="7833" y="914"/>
                </a:lnTo>
                <a:lnTo>
                  <a:pt x="5288" y="25"/>
                </a:lnTo>
                <a:lnTo>
                  <a:pt x="2606" y="0"/>
                </a:lnTo>
                <a:lnTo>
                  <a:pt x="0" y="598"/>
                </a:lnTo>
                <a:lnTo>
                  <a:pt x="0" y="3200"/>
                </a:lnTo>
                <a:lnTo>
                  <a:pt x="15462" y="46127"/>
                </a:lnTo>
                <a:lnTo>
                  <a:pt x="16797" y="47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935270" y="4882327"/>
            <a:ext cx="15648" cy="25577"/>
          </a:xfrm>
          <a:custGeom>
            <a:avLst/>
            <a:gdLst/>
            <a:ahLst/>
            <a:cxnLst/>
            <a:rect l="l" t="t" r="r" b="b"/>
            <a:pathLst>
              <a:path w="15648" h="25577">
                <a:moveTo>
                  <a:pt x="15648" y="3985"/>
                </a:moveTo>
                <a:lnTo>
                  <a:pt x="15209" y="1306"/>
                </a:lnTo>
                <a:lnTo>
                  <a:pt x="12564" y="0"/>
                </a:lnTo>
                <a:lnTo>
                  <a:pt x="9528" y="0"/>
                </a:lnTo>
                <a:lnTo>
                  <a:pt x="6842" y="1306"/>
                </a:lnTo>
                <a:lnTo>
                  <a:pt x="6403" y="3985"/>
                </a:lnTo>
                <a:lnTo>
                  <a:pt x="6403" y="10375"/>
                </a:lnTo>
                <a:lnTo>
                  <a:pt x="0" y="24102"/>
                </a:lnTo>
                <a:lnTo>
                  <a:pt x="528" y="25473"/>
                </a:lnTo>
                <a:lnTo>
                  <a:pt x="3379" y="25577"/>
                </a:lnTo>
                <a:lnTo>
                  <a:pt x="6169" y="24206"/>
                </a:lnTo>
                <a:lnTo>
                  <a:pt x="12758" y="13917"/>
                </a:lnTo>
                <a:lnTo>
                  <a:pt x="13308" y="13093"/>
                </a:lnTo>
                <a:lnTo>
                  <a:pt x="14791" y="10058"/>
                </a:lnTo>
                <a:lnTo>
                  <a:pt x="15490" y="6844"/>
                </a:lnTo>
                <a:lnTo>
                  <a:pt x="15648" y="39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996121" y="4823913"/>
            <a:ext cx="39851" cy="70484"/>
          </a:xfrm>
          <a:custGeom>
            <a:avLst/>
            <a:gdLst/>
            <a:ahLst/>
            <a:cxnLst/>
            <a:rect l="l" t="t" r="r" b="b"/>
            <a:pathLst>
              <a:path w="39851" h="70484">
                <a:moveTo>
                  <a:pt x="33425" y="65901"/>
                </a:moveTo>
                <a:lnTo>
                  <a:pt x="36597" y="61506"/>
                </a:lnTo>
                <a:lnTo>
                  <a:pt x="37806" y="58853"/>
                </a:lnTo>
                <a:lnTo>
                  <a:pt x="38616" y="55739"/>
                </a:lnTo>
                <a:lnTo>
                  <a:pt x="39448" y="52628"/>
                </a:lnTo>
                <a:lnTo>
                  <a:pt x="39851" y="49122"/>
                </a:lnTo>
                <a:lnTo>
                  <a:pt x="39851" y="41972"/>
                </a:lnTo>
                <a:lnTo>
                  <a:pt x="39535" y="38873"/>
                </a:lnTo>
                <a:lnTo>
                  <a:pt x="38887" y="35942"/>
                </a:lnTo>
                <a:lnTo>
                  <a:pt x="38249" y="33019"/>
                </a:lnTo>
                <a:lnTo>
                  <a:pt x="37231" y="30467"/>
                </a:lnTo>
                <a:lnTo>
                  <a:pt x="35838" y="28281"/>
                </a:lnTo>
                <a:lnTo>
                  <a:pt x="32630" y="24357"/>
                </a:lnTo>
                <a:lnTo>
                  <a:pt x="28173" y="21769"/>
                </a:lnTo>
                <a:lnTo>
                  <a:pt x="25480" y="21121"/>
                </a:lnTo>
                <a:lnTo>
                  <a:pt x="22334" y="21121"/>
                </a:lnTo>
                <a:lnTo>
                  <a:pt x="18672" y="21527"/>
                </a:lnTo>
                <a:lnTo>
                  <a:pt x="15209" y="22785"/>
                </a:lnTo>
                <a:lnTo>
                  <a:pt x="11667" y="25071"/>
                </a:lnTo>
                <a:lnTo>
                  <a:pt x="7933" y="28497"/>
                </a:lnTo>
                <a:lnTo>
                  <a:pt x="7933" y="1598"/>
                </a:lnTo>
                <a:lnTo>
                  <a:pt x="5914" y="101"/>
                </a:lnTo>
                <a:lnTo>
                  <a:pt x="3185" y="0"/>
                </a:lnTo>
                <a:lnTo>
                  <a:pt x="0" y="1598"/>
                </a:lnTo>
                <a:lnTo>
                  <a:pt x="0" y="68289"/>
                </a:lnTo>
                <a:lnTo>
                  <a:pt x="1385" y="69684"/>
                </a:lnTo>
                <a:lnTo>
                  <a:pt x="4140" y="69837"/>
                </a:lnTo>
                <a:lnTo>
                  <a:pt x="7026" y="68289"/>
                </a:lnTo>
                <a:lnTo>
                  <a:pt x="7026" y="62802"/>
                </a:lnTo>
                <a:lnTo>
                  <a:pt x="8290" y="64174"/>
                </a:lnTo>
                <a:lnTo>
                  <a:pt x="7933" y="54914"/>
                </a:lnTo>
                <a:lnTo>
                  <a:pt x="7933" y="36993"/>
                </a:lnTo>
                <a:lnTo>
                  <a:pt x="11498" y="32843"/>
                </a:lnTo>
                <a:lnTo>
                  <a:pt x="14720" y="30149"/>
                </a:lnTo>
                <a:lnTo>
                  <a:pt x="17766" y="28652"/>
                </a:lnTo>
                <a:lnTo>
                  <a:pt x="20825" y="28206"/>
                </a:lnTo>
                <a:lnTo>
                  <a:pt x="24624" y="28713"/>
                </a:lnTo>
                <a:lnTo>
                  <a:pt x="27388" y="30747"/>
                </a:lnTo>
                <a:lnTo>
                  <a:pt x="29335" y="33742"/>
                </a:lnTo>
                <a:lnTo>
                  <a:pt x="30779" y="37325"/>
                </a:lnTo>
                <a:lnTo>
                  <a:pt x="31441" y="41655"/>
                </a:lnTo>
                <a:lnTo>
                  <a:pt x="31625" y="46177"/>
                </a:lnTo>
                <a:lnTo>
                  <a:pt x="31625" y="48272"/>
                </a:lnTo>
                <a:lnTo>
                  <a:pt x="31013" y="52387"/>
                </a:lnTo>
                <a:lnTo>
                  <a:pt x="29961" y="56286"/>
                </a:lnTo>
                <a:lnTo>
                  <a:pt x="28197" y="59587"/>
                </a:lnTo>
                <a:lnTo>
                  <a:pt x="25613" y="61898"/>
                </a:lnTo>
                <a:lnTo>
                  <a:pt x="22492" y="63399"/>
                </a:lnTo>
                <a:lnTo>
                  <a:pt x="18575" y="70344"/>
                </a:lnTo>
                <a:lnTo>
                  <a:pt x="21217" y="70484"/>
                </a:lnTo>
                <a:lnTo>
                  <a:pt x="24216" y="70484"/>
                </a:lnTo>
                <a:lnTo>
                  <a:pt x="26851" y="69902"/>
                </a:lnTo>
                <a:lnTo>
                  <a:pt x="29163" y="68731"/>
                </a:lnTo>
                <a:lnTo>
                  <a:pt x="33425" y="65901"/>
                </a:lnTo>
                <a:close/>
              </a:path>
              <a:path w="39851" h="70484">
                <a:moveTo>
                  <a:pt x="7933" y="54914"/>
                </a:moveTo>
                <a:lnTo>
                  <a:pt x="8290" y="64174"/>
                </a:lnTo>
                <a:lnTo>
                  <a:pt x="11717" y="67259"/>
                </a:lnTo>
                <a:lnTo>
                  <a:pt x="15072" y="69317"/>
                </a:lnTo>
                <a:lnTo>
                  <a:pt x="18575" y="70344"/>
                </a:lnTo>
                <a:lnTo>
                  <a:pt x="22492" y="63399"/>
                </a:lnTo>
                <a:lnTo>
                  <a:pt x="18315" y="63399"/>
                </a:lnTo>
                <a:lnTo>
                  <a:pt x="14241" y="61239"/>
                </a:lnTo>
                <a:lnTo>
                  <a:pt x="10137" y="57671"/>
                </a:lnTo>
                <a:lnTo>
                  <a:pt x="7933" y="5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051474" y="4827217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79"/>
                </a:moveTo>
                <a:lnTo>
                  <a:pt x="353" y="8164"/>
                </a:lnTo>
                <a:lnTo>
                  <a:pt x="3013" y="9879"/>
                </a:lnTo>
                <a:lnTo>
                  <a:pt x="6757" y="9879"/>
                </a:lnTo>
                <a:lnTo>
                  <a:pt x="9475" y="8129"/>
                </a:lnTo>
                <a:lnTo>
                  <a:pt x="9817" y="4889"/>
                </a:lnTo>
                <a:lnTo>
                  <a:pt x="9475" y="1703"/>
                </a:lnTo>
                <a:lnTo>
                  <a:pt x="6818" y="0"/>
                </a:lnTo>
                <a:lnTo>
                  <a:pt x="3060" y="0"/>
                </a:lnTo>
                <a:lnTo>
                  <a:pt x="367" y="1753"/>
                </a:lnTo>
                <a:lnTo>
                  <a:pt x="0" y="4979"/>
                </a:lnTo>
                <a:close/>
              </a:path>
              <a:path w="9817" h="66535">
                <a:moveTo>
                  <a:pt x="979" y="20067"/>
                </a:moveTo>
                <a:lnTo>
                  <a:pt x="979" y="64987"/>
                </a:lnTo>
                <a:lnTo>
                  <a:pt x="2998" y="66434"/>
                </a:lnTo>
                <a:lnTo>
                  <a:pt x="5717" y="66535"/>
                </a:lnTo>
                <a:lnTo>
                  <a:pt x="8914" y="64987"/>
                </a:lnTo>
                <a:lnTo>
                  <a:pt x="8914" y="20067"/>
                </a:lnTo>
                <a:lnTo>
                  <a:pt x="6894" y="18619"/>
                </a:lnTo>
                <a:lnTo>
                  <a:pt x="4136" y="18515"/>
                </a:lnTo>
                <a:lnTo>
                  <a:pt x="979" y="20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075173" y="4845135"/>
            <a:ext cx="41003" cy="66546"/>
          </a:xfrm>
          <a:custGeom>
            <a:avLst/>
            <a:gdLst/>
            <a:ahLst/>
            <a:cxnLst/>
            <a:rect l="l" t="t" r="r" b="b"/>
            <a:pathLst>
              <a:path w="41003" h="66546">
                <a:moveTo>
                  <a:pt x="39423" y="45998"/>
                </a:moveTo>
                <a:lnTo>
                  <a:pt x="36338" y="42250"/>
                </a:lnTo>
                <a:lnTo>
                  <a:pt x="33461" y="40460"/>
                </a:lnTo>
                <a:lnTo>
                  <a:pt x="29861" y="39356"/>
                </a:lnTo>
                <a:lnTo>
                  <a:pt x="26715" y="45540"/>
                </a:lnTo>
                <a:lnTo>
                  <a:pt x="28770" y="46098"/>
                </a:lnTo>
                <a:lnTo>
                  <a:pt x="31819" y="48193"/>
                </a:lnTo>
                <a:lnTo>
                  <a:pt x="32579" y="51610"/>
                </a:lnTo>
                <a:lnTo>
                  <a:pt x="32374" y="53835"/>
                </a:lnTo>
                <a:lnTo>
                  <a:pt x="30793" y="56804"/>
                </a:lnTo>
                <a:lnTo>
                  <a:pt x="27485" y="59055"/>
                </a:lnTo>
                <a:lnTo>
                  <a:pt x="24255" y="60004"/>
                </a:lnTo>
                <a:lnTo>
                  <a:pt x="19824" y="60246"/>
                </a:lnTo>
                <a:lnTo>
                  <a:pt x="16051" y="60246"/>
                </a:lnTo>
                <a:lnTo>
                  <a:pt x="13088" y="59688"/>
                </a:lnTo>
                <a:lnTo>
                  <a:pt x="8863" y="57467"/>
                </a:lnTo>
                <a:lnTo>
                  <a:pt x="7796" y="53668"/>
                </a:lnTo>
                <a:lnTo>
                  <a:pt x="8157" y="50951"/>
                </a:lnTo>
                <a:lnTo>
                  <a:pt x="8718" y="35507"/>
                </a:lnTo>
                <a:lnTo>
                  <a:pt x="8902" y="32461"/>
                </a:lnTo>
                <a:lnTo>
                  <a:pt x="10151" y="19290"/>
                </a:lnTo>
                <a:lnTo>
                  <a:pt x="10151" y="14998"/>
                </a:lnTo>
                <a:lnTo>
                  <a:pt x="11080" y="11290"/>
                </a:lnTo>
                <a:lnTo>
                  <a:pt x="13150" y="8356"/>
                </a:lnTo>
                <a:lnTo>
                  <a:pt x="16372" y="6553"/>
                </a:lnTo>
                <a:lnTo>
                  <a:pt x="19248" y="6286"/>
                </a:lnTo>
                <a:lnTo>
                  <a:pt x="22236" y="6286"/>
                </a:lnTo>
                <a:lnTo>
                  <a:pt x="26164" y="8863"/>
                </a:lnTo>
                <a:lnTo>
                  <a:pt x="28590" y="12964"/>
                </a:lnTo>
                <a:lnTo>
                  <a:pt x="28590" y="17320"/>
                </a:lnTo>
                <a:lnTo>
                  <a:pt x="27669" y="20966"/>
                </a:lnTo>
                <a:lnTo>
                  <a:pt x="26236" y="31101"/>
                </a:lnTo>
                <a:lnTo>
                  <a:pt x="30059" y="29311"/>
                </a:lnTo>
                <a:lnTo>
                  <a:pt x="33032" y="26543"/>
                </a:lnTo>
                <a:lnTo>
                  <a:pt x="34980" y="22860"/>
                </a:lnTo>
                <a:lnTo>
                  <a:pt x="36189" y="18566"/>
                </a:lnTo>
                <a:lnTo>
                  <a:pt x="36189" y="14414"/>
                </a:lnTo>
                <a:lnTo>
                  <a:pt x="35516" y="11455"/>
                </a:lnTo>
                <a:lnTo>
                  <a:pt x="33152" y="7477"/>
                </a:lnTo>
                <a:lnTo>
                  <a:pt x="39376" y="7477"/>
                </a:lnTo>
                <a:lnTo>
                  <a:pt x="40243" y="7236"/>
                </a:lnTo>
                <a:lnTo>
                  <a:pt x="41003" y="4191"/>
                </a:lnTo>
                <a:lnTo>
                  <a:pt x="39376" y="849"/>
                </a:lnTo>
                <a:lnTo>
                  <a:pt x="26286" y="849"/>
                </a:lnTo>
                <a:lnTo>
                  <a:pt x="24216" y="378"/>
                </a:lnTo>
                <a:lnTo>
                  <a:pt x="20707" y="0"/>
                </a:lnTo>
                <a:lnTo>
                  <a:pt x="16955" y="0"/>
                </a:lnTo>
                <a:lnTo>
                  <a:pt x="12635" y="1116"/>
                </a:lnTo>
                <a:lnTo>
                  <a:pt x="8790" y="2945"/>
                </a:lnTo>
                <a:lnTo>
                  <a:pt x="5842" y="5739"/>
                </a:lnTo>
                <a:lnTo>
                  <a:pt x="3844" y="9471"/>
                </a:lnTo>
                <a:lnTo>
                  <a:pt x="2609" y="13803"/>
                </a:lnTo>
                <a:lnTo>
                  <a:pt x="2609" y="16370"/>
                </a:lnTo>
                <a:lnTo>
                  <a:pt x="2890" y="20444"/>
                </a:lnTo>
                <a:lnTo>
                  <a:pt x="4038" y="23530"/>
                </a:lnTo>
                <a:lnTo>
                  <a:pt x="4640" y="27418"/>
                </a:lnTo>
                <a:lnTo>
                  <a:pt x="2843" y="30453"/>
                </a:lnTo>
                <a:lnTo>
                  <a:pt x="1640" y="33858"/>
                </a:lnTo>
                <a:lnTo>
                  <a:pt x="1640" y="37360"/>
                </a:lnTo>
                <a:lnTo>
                  <a:pt x="3528" y="41249"/>
                </a:lnTo>
                <a:lnTo>
                  <a:pt x="6256" y="43129"/>
                </a:lnTo>
                <a:lnTo>
                  <a:pt x="3542" y="45655"/>
                </a:lnTo>
                <a:lnTo>
                  <a:pt x="1569" y="48323"/>
                </a:lnTo>
                <a:lnTo>
                  <a:pt x="381" y="51257"/>
                </a:lnTo>
                <a:lnTo>
                  <a:pt x="0" y="54457"/>
                </a:lnTo>
                <a:lnTo>
                  <a:pt x="355" y="57795"/>
                </a:lnTo>
                <a:lnTo>
                  <a:pt x="1778" y="60754"/>
                </a:lnTo>
                <a:lnTo>
                  <a:pt x="4470" y="63093"/>
                </a:lnTo>
                <a:lnTo>
                  <a:pt x="8056" y="64998"/>
                </a:lnTo>
                <a:lnTo>
                  <a:pt x="12980" y="66229"/>
                </a:lnTo>
                <a:lnTo>
                  <a:pt x="15955" y="66546"/>
                </a:lnTo>
                <a:lnTo>
                  <a:pt x="23068" y="66546"/>
                </a:lnTo>
                <a:lnTo>
                  <a:pt x="26211" y="66128"/>
                </a:lnTo>
                <a:lnTo>
                  <a:pt x="28872" y="65314"/>
                </a:lnTo>
                <a:lnTo>
                  <a:pt x="31539" y="64502"/>
                </a:lnTo>
                <a:lnTo>
                  <a:pt x="33731" y="63385"/>
                </a:lnTo>
                <a:lnTo>
                  <a:pt x="37158" y="60563"/>
                </a:lnTo>
                <a:lnTo>
                  <a:pt x="39276" y="57045"/>
                </a:lnTo>
                <a:lnTo>
                  <a:pt x="40524" y="53237"/>
                </a:lnTo>
                <a:lnTo>
                  <a:pt x="40524" y="49198"/>
                </a:lnTo>
                <a:lnTo>
                  <a:pt x="39423" y="45998"/>
                </a:lnTo>
                <a:close/>
              </a:path>
              <a:path w="41003" h="66546">
                <a:moveTo>
                  <a:pt x="27669" y="20966"/>
                </a:moveTo>
                <a:lnTo>
                  <a:pt x="25603" y="23850"/>
                </a:lnTo>
                <a:lnTo>
                  <a:pt x="22334" y="25603"/>
                </a:lnTo>
                <a:lnTo>
                  <a:pt x="19392" y="25855"/>
                </a:lnTo>
                <a:lnTo>
                  <a:pt x="16480" y="25855"/>
                </a:lnTo>
                <a:lnTo>
                  <a:pt x="12588" y="23303"/>
                </a:lnTo>
                <a:lnTo>
                  <a:pt x="10151" y="19290"/>
                </a:lnTo>
                <a:lnTo>
                  <a:pt x="8902" y="32461"/>
                </a:lnTo>
                <a:lnTo>
                  <a:pt x="11548" y="30388"/>
                </a:lnTo>
                <a:lnTo>
                  <a:pt x="14373" y="31468"/>
                </a:lnTo>
                <a:lnTo>
                  <a:pt x="17628" y="32191"/>
                </a:lnTo>
                <a:lnTo>
                  <a:pt x="21902" y="32191"/>
                </a:lnTo>
                <a:lnTo>
                  <a:pt x="26236" y="31101"/>
                </a:lnTo>
                <a:lnTo>
                  <a:pt x="27669" y="20966"/>
                </a:lnTo>
                <a:close/>
              </a:path>
              <a:path w="41003" h="66546">
                <a:moveTo>
                  <a:pt x="8718" y="35507"/>
                </a:moveTo>
                <a:lnTo>
                  <a:pt x="8157" y="50951"/>
                </a:lnTo>
                <a:lnTo>
                  <a:pt x="9723" y="48193"/>
                </a:lnTo>
                <a:lnTo>
                  <a:pt x="12905" y="45072"/>
                </a:lnTo>
                <a:lnTo>
                  <a:pt x="24119" y="45464"/>
                </a:lnTo>
                <a:lnTo>
                  <a:pt x="26715" y="45540"/>
                </a:lnTo>
                <a:lnTo>
                  <a:pt x="29861" y="39356"/>
                </a:lnTo>
                <a:lnTo>
                  <a:pt x="25760" y="38989"/>
                </a:lnTo>
                <a:lnTo>
                  <a:pt x="14446" y="38492"/>
                </a:lnTo>
                <a:lnTo>
                  <a:pt x="11324" y="37998"/>
                </a:lnTo>
                <a:lnTo>
                  <a:pt x="8718" y="355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154797" y="4845030"/>
            <a:ext cx="24731" cy="49367"/>
          </a:xfrm>
          <a:custGeom>
            <a:avLst/>
            <a:gdLst/>
            <a:ahLst/>
            <a:cxnLst/>
            <a:rect l="l" t="t" r="r" b="b"/>
            <a:pathLst>
              <a:path w="24731" h="49367">
                <a:moveTo>
                  <a:pt x="20275" y="42379"/>
                </a:moveTo>
                <a:lnTo>
                  <a:pt x="16261" y="42927"/>
                </a:lnTo>
                <a:lnTo>
                  <a:pt x="17618" y="49367"/>
                </a:lnTo>
                <a:lnTo>
                  <a:pt x="20077" y="48780"/>
                </a:lnTo>
                <a:lnTo>
                  <a:pt x="24731" y="46469"/>
                </a:lnTo>
                <a:lnTo>
                  <a:pt x="23850" y="40198"/>
                </a:lnTo>
                <a:lnTo>
                  <a:pt x="20275" y="42379"/>
                </a:lnTo>
                <a:close/>
              </a:path>
              <a:path w="24731" h="49367">
                <a:moveTo>
                  <a:pt x="30143" y="48578"/>
                </a:moveTo>
                <a:lnTo>
                  <a:pt x="33020" y="48719"/>
                </a:lnTo>
                <a:lnTo>
                  <a:pt x="35568" y="47221"/>
                </a:lnTo>
                <a:lnTo>
                  <a:pt x="35568" y="14137"/>
                </a:lnTo>
                <a:lnTo>
                  <a:pt x="35247" y="11671"/>
                </a:lnTo>
                <a:lnTo>
                  <a:pt x="34048" y="7481"/>
                </a:lnTo>
                <a:lnTo>
                  <a:pt x="31713" y="4320"/>
                </a:lnTo>
                <a:lnTo>
                  <a:pt x="28602" y="1828"/>
                </a:lnTo>
                <a:lnTo>
                  <a:pt x="24243" y="370"/>
                </a:lnTo>
                <a:lnTo>
                  <a:pt x="21586" y="0"/>
                </a:lnTo>
                <a:lnTo>
                  <a:pt x="18475" y="0"/>
                </a:lnTo>
                <a:lnTo>
                  <a:pt x="15156" y="154"/>
                </a:lnTo>
                <a:lnTo>
                  <a:pt x="11887" y="788"/>
                </a:lnTo>
                <a:lnTo>
                  <a:pt x="9000" y="1663"/>
                </a:lnTo>
                <a:lnTo>
                  <a:pt x="5339" y="3265"/>
                </a:lnTo>
                <a:lnTo>
                  <a:pt x="2401" y="5692"/>
                </a:lnTo>
                <a:lnTo>
                  <a:pt x="2120" y="8637"/>
                </a:lnTo>
                <a:lnTo>
                  <a:pt x="4677" y="11102"/>
                </a:lnTo>
                <a:lnTo>
                  <a:pt x="7225" y="9591"/>
                </a:lnTo>
                <a:lnTo>
                  <a:pt x="10933" y="7901"/>
                </a:lnTo>
                <a:lnTo>
                  <a:pt x="14043" y="6922"/>
                </a:lnTo>
                <a:lnTo>
                  <a:pt x="17752" y="6692"/>
                </a:lnTo>
                <a:lnTo>
                  <a:pt x="21132" y="6908"/>
                </a:lnTo>
                <a:lnTo>
                  <a:pt x="24645" y="8470"/>
                </a:lnTo>
                <a:lnTo>
                  <a:pt x="26791" y="11355"/>
                </a:lnTo>
                <a:lnTo>
                  <a:pt x="27486" y="14008"/>
                </a:lnTo>
                <a:lnTo>
                  <a:pt x="27669" y="17273"/>
                </a:lnTo>
                <a:lnTo>
                  <a:pt x="27669" y="20765"/>
                </a:lnTo>
                <a:lnTo>
                  <a:pt x="18328" y="20765"/>
                </a:lnTo>
                <a:lnTo>
                  <a:pt x="15293" y="21082"/>
                </a:lnTo>
                <a:lnTo>
                  <a:pt x="12611" y="21680"/>
                </a:lnTo>
                <a:lnTo>
                  <a:pt x="9918" y="22302"/>
                </a:lnTo>
                <a:lnTo>
                  <a:pt x="5782" y="24462"/>
                </a:lnTo>
                <a:lnTo>
                  <a:pt x="2473" y="27241"/>
                </a:lnTo>
                <a:lnTo>
                  <a:pt x="490" y="30963"/>
                </a:lnTo>
                <a:lnTo>
                  <a:pt x="0" y="35687"/>
                </a:lnTo>
                <a:lnTo>
                  <a:pt x="370" y="39791"/>
                </a:lnTo>
                <a:lnTo>
                  <a:pt x="1800" y="43182"/>
                </a:lnTo>
                <a:lnTo>
                  <a:pt x="4114" y="45784"/>
                </a:lnTo>
                <a:lnTo>
                  <a:pt x="6991" y="47829"/>
                </a:lnTo>
                <a:lnTo>
                  <a:pt x="10664" y="49061"/>
                </a:lnTo>
                <a:lnTo>
                  <a:pt x="15012" y="49367"/>
                </a:lnTo>
                <a:lnTo>
                  <a:pt x="17618" y="49367"/>
                </a:lnTo>
                <a:lnTo>
                  <a:pt x="16261" y="42927"/>
                </a:lnTo>
                <a:lnTo>
                  <a:pt x="13688" y="42927"/>
                </a:lnTo>
                <a:lnTo>
                  <a:pt x="11692" y="42242"/>
                </a:lnTo>
                <a:lnTo>
                  <a:pt x="8841" y="39485"/>
                </a:lnTo>
                <a:lnTo>
                  <a:pt x="8129" y="35294"/>
                </a:lnTo>
                <a:lnTo>
                  <a:pt x="8384" y="32727"/>
                </a:lnTo>
                <a:lnTo>
                  <a:pt x="10148" y="29718"/>
                </a:lnTo>
                <a:lnTo>
                  <a:pt x="13601" y="27663"/>
                </a:lnTo>
                <a:lnTo>
                  <a:pt x="16808" y="26899"/>
                </a:lnTo>
                <a:lnTo>
                  <a:pt x="20876" y="26709"/>
                </a:lnTo>
                <a:lnTo>
                  <a:pt x="27669" y="26709"/>
                </a:lnTo>
                <a:lnTo>
                  <a:pt x="27669" y="36248"/>
                </a:lnTo>
                <a:lnTo>
                  <a:pt x="23850" y="40198"/>
                </a:lnTo>
                <a:lnTo>
                  <a:pt x="24731" y="46469"/>
                </a:lnTo>
                <a:lnTo>
                  <a:pt x="28724" y="42735"/>
                </a:lnTo>
                <a:lnTo>
                  <a:pt x="28724" y="47221"/>
                </a:lnTo>
                <a:lnTo>
                  <a:pt x="30143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209759" y="4845034"/>
            <a:ext cx="37296" cy="48718"/>
          </a:xfrm>
          <a:custGeom>
            <a:avLst/>
            <a:gdLst/>
            <a:ahLst/>
            <a:cxnLst/>
            <a:rect l="l" t="t" r="r" b="b"/>
            <a:pathLst>
              <a:path w="37296" h="48718">
                <a:moveTo>
                  <a:pt x="29361" y="20866"/>
                </a:moveTo>
                <a:lnTo>
                  <a:pt x="29361" y="47170"/>
                </a:lnTo>
                <a:lnTo>
                  <a:pt x="31380" y="48618"/>
                </a:lnTo>
                <a:lnTo>
                  <a:pt x="34121" y="48718"/>
                </a:lnTo>
                <a:lnTo>
                  <a:pt x="37296" y="47170"/>
                </a:lnTo>
                <a:lnTo>
                  <a:pt x="37296" y="16574"/>
                </a:lnTo>
                <a:lnTo>
                  <a:pt x="37037" y="13831"/>
                </a:lnTo>
                <a:lnTo>
                  <a:pt x="36511" y="11545"/>
                </a:lnTo>
                <a:lnTo>
                  <a:pt x="35104" y="7279"/>
                </a:lnTo>
                <a:lnTo>
                  <a:pt x="32669" y="3898"/>
                </a:lnTo>
                <a:lnTo>
                  <a:pt x="29091" y="1512"/>
                </a:lnTo>
                <a:lnTo>
                  <a:pt x="24696" y="0"/>
                </a:lnTo>
                <a:lnTo>
                  <a:pt x="19335" y="0"/>
                </a:lnTo>
                <a:lnTo>
                  <a:pt x="14471" y="1969"/>
                </a:lnTo>
                <a:lnTo>
                  <a:pt x="9615" y="5360"/>
                </a:lnTo>
                <a:lnTo>
                  <a:pt x="7178" y="8194"/>
                </a:lnTo>
                <a:lnTo>
                  <a:pt x="7178" y="2250"/>
                </a:lnTo>
                <a:lnTo>
                  <a:pt x="5843" y="828"/>
                </a:lnTo>
                <a:lnTo>
                  <a:pt x="2868" y="698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lnTo>
                  <a:pt x="4752" y="48718"/>
                </a:lnTo>
                <a:lnTo>
                  <a:pt x="7948" y="47170"/>
                </a:lnTo>
                <a:lnTo>
                  <a:pt x="7948" y="15760"/>
                </a:lnTo>
                <a:lnTo>
                  <a:pt x="10126" y="12942"/>
                </a:lnTo>
                <a:lnTo>
                  <a:pt x="14190" y="9334"/>
                </a:lnTo>
                <a:lnTo>
                  <a:pt x="18172" y="7138"/>
                </a:lnTo>
                <a:lnTo>
                  <a:pt x="21708" y="7138"/>
                </a:lnTo>
                <a:lnTo>
                  <a:pt x="25408" y="8635"/>
                </a:lnTo>
                <a:lnTo>
                  <a:pt x="27846" y="11761"/>
                </a:lnTo>
                <a:lnTo>
                  <a:pt x="28785" y="14669"/>
                </a:lnTo>
                <a:lnTo>
                  <a:pt x="29361" y="18301"/>
                </a:lnTo>
                <a:lnTo>
                  <a:pt x="29361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263942" y="4846798"/>
            <a:ext cx="39848" cy="67082"/>
          </a:xfrm>
          <a:custGeom>
            <a:avLst/>
            <a:gdLst/>
            <a:ahLst/>
            <a:cxnLst/>
            <a:rect l="l" t="t" r="r" b="b"/>
            <a:pathLst>
              <a:path w="39848" h="67082">
                <a:moveTo>
                  <a:pt x="331" y="29858"/>
                </a:moveTo>
                <a:lnTo>
                  <a:pt x="979" y="32802"/>
                </a:lnTo>
                <a:lnTo>
                  <a:pt x="1605" y="35751"/>
                </a:lnTo>
                <a:lnTo>
                  <a:pt x="2631" y="38314"/>
                </a:lnTo>
                <a:lnTo>
                  <a:pt x="4028" y="40500"/>
                </a:lnTo>
                <a:lnTo>
                  <a:pt x="7232" y="44399"/>
                </a:lnTo>
                <a:lnTo>
                  <a:pt x="8741" y="29235"/>
                </a:lnTo>
                <a:lnTo>
                  <a:pt x="8241" y="24853"/>
                </a:lnTo>
                <a:lnTo>
                  <a:pt x="8241" y="20458"/>
                </a:lnTo>
                <a:lnTo>
                  <a:pt x="8841" y="16308"/>
                </a:lnTo>
                <a:lnTo>
                  <a:pt x="10627" y="0"/>
                </a:lnTo>
                <a:lnTo>
                  <a:pt x="6343" y="2884"/>
                </a:lnTo>
                <a:lnTo>
                  <a:pt x="3192" y="7264"/>
                </a:lnTo>
                <a:lnTo>
                  <a:pt x="2019" y="9918"/>
                </a:lnTo>
                <a:lnTo>
                  <a:pt x="1212" y="13032"/>
                </a:lnTo>
                <a:lnTo>
                  <a:pt x="417" y="16153"/>
                </a:lnTo>
                <a:lnTo>
                  <a:pt x="0" y="19634"/>
                </a:lnTo>
                <a:lnTo>
                  <a:pt x="0" y="26758"/>
                </a:lnTo>
                <a:lnTo>
                  <a:pt x="331" y="29858"/>
                </a:lnTo>
                <a:close/>
              </a:path>
              <a:path w="39848" h="67082">
                <a:moveTo>
                  <a:pt x="32771" y="39470"/>
                </a:moveTo>
                <a:lnTo>
                  <a:pt x="32771" y="45403"/>
                </a:lnTo>
                <a:lnTo>
                  <a:pt x="34254" y="46799"/>
                </a:lnTo>
                <a:lnTo>
                  <a:pt x="37033" y="46951"/>
                </a:lnTo>
                <a:lnTo>
                  <a:pt x="39848" y="45403"/>
                </a:lnTo>
                <a:lnTo>
                  <a:pt x="39848" y="-21081"/>
                </a:lnTo>
                <a:lnTo>
                  <a:pt x="37782" y="-22553"/>
                </a:lnTo>
                <a:lnTo>
                  <a:pt x="35039" y="-22683"/>
                </a:lnTo>
                <a:lnTo>
                  <a:pt x="31866" y="-21081"/>
                </a:lnTo>
                <a:lnTo>
                  <a:pt x="31866" y="5029"/>
                </a:lnTo>
                <a:lnTo>
                  <a:pt x="27730" y="1104"/>
                </a:lnTo>
                <a:lnTo>
                  <a:pt x="23529" y="-1195"/>
                </a:lnTo>
                <a:lnTo>
                  <a:pt x="18684" y="-1764"/>
                </a:lnTo>
                <a:lnTo>
                  <a:pt x="15634" y="-1764"/>
                </a:lnTo>
                <a:lnTo>
                  <a:pt x="12938" y="-1181"/>
                </a:lnTo>
                <a:lnTo>
                  <a:pt x="10627" y="0"/>
                </a:lnTo>
                <a:lnTo>
                  <a:pt x="8841" y="16308"/>
                </a:lnTo>
                <a:lnTo>
                  <a:pt x="9878" y="12395"/>
                </a:lnTo>
                <a:lnTo>
                  <a:pt x="11657" y="9130"/>
                </a:lnTo>
                <a:lnTo>
                  <a:pt x="14212" y="6818"/>
                </a:lnTo>
                <a:lnTo>
                  <a:pt x="17338" y="5321"/>
                </a:lnTo>
                <a:lnTo>
                  <a:pt x="21535" y="5321"/>
                </a:lnTo>
                <a:lnTo>
                  <a:pt x="25636" y="7491"/>
                </a:lnTo>
                <a:lnTo>
                  <a:pt x="29710" y="11049"/>
                </a:lnTo>
                <a:lnTo>
                  <a:pt x="31866" y="13806"/>
                </a:lnTo>
                <a:lnTo>
                  <a:pt x="31866" y="31777"/>
                </a:lnTo>
                <a:lnTo>
                  <a:pt x="28307" y="35892"/>
                </a:lnTo>
                <a:lnTo>
                  <a:pt x="25071" y="38620"/>
                </a:lnTo>
                <a:lnTo>
                  <a:pt x="22071" y="40118"/>
                </a:lnTo>
                <a:lnTo>
                  <a:pt x="19011" y="40565"/>
                </a:lnTo>
                <a:lnTo>
                  <a:pt x="15206" y="40057"/>
                </a:lnTo>
                <a:lnTo>
                  <a:pt x="11325" y="36691"/>
                </a:lnTo>
                <a:lnTo>
                  <a:pt x="9673" y="33324"/>
                </a:lnTo>
                <a:lnTo>
                  <a:pt x="8741" y="29235"/>
                </a:lnTo>
                <a:lnTo>
                  <a:pt x="7232" y="44399"/>
                </a:lnTo>
                <a:lnTo>
                  <a:pt x="11728" y="46965"/>
                </a:lnTo>
                <a:lnTo>
                  <a:pt x="14447" y="47599"/>
                </a:lnTo>
                <a:lnTo>
                  <a:pt x="20542" y="47599"/>
                </a:lnTo>
                <a:lnTo>
                  <a:pt x="23227" y="46889"/>
                </a:lnTo>
                <a:lnTo>
                  <a:pt x="25685" y="45453"/>
                </a:lnTo>
                <a:lnTo>
                  <a:pt x="30510" y="42037"/>
                </a:lnTo>
                <a:lnTo>
                  <a:pt x="32771" y="39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346476" y="4845038"/>
            <a:ext cx="30657" cy="49363"/>
          </a:xfrm>
          <a:custGeom>
            <a:avLst/>
            <a:gdLst/>
            <a:ahLst/>
            <a:cxnLst/>
            <a:rect l="l" t="t" r="r" b="b"/>
            <a:pathLst>
              <a:path w="30657" h="49363">
                <a:moveTo>
                  <a:pt x="1361" y="46047"/>
                </a:moveTo>
                <a:lnTo>
                  <a:pt x="4399" y="47660"/>
                </a:lnTo>
                <a:lnTo>
                  <a:pt x="7874" y="48740"/>
                </a:lnTo>
                <a:lnTo>
                  <a:pt x="10666" y="49236"/>
                </a:lnTo>
                <a:lnTo>
                  <a:pt x="13666" y="49363"/>
                </a:lnTo>
                <a:lnTo>
                  <a:pt x="18464" y="49046"/>
                </a:lnTo>
                <a:lnTo>
                  <a:pt x="22640" y="47790"/>
                </a:lnTo>
                <a:lnTo>
                  <a:pt x="25942" y="45615"/>
                </a:lnTo>
                <a:lnTo>
                  <a:pt x="28616" y="42872"/>
                </a:lnTo>
                <a:lnTo>
                  <a:pt x="30255" y="39279"/>
                </a:lnTo>
                <a:lnTo>
                  <a:pt x="30657" y="34937"/>
                </a:lnTo>
                <a:lnTo>
                  <a:pt x="30657" y="33004"/>
                </a:lnTo>
                <a:lnTo>
                  <a:pt x="29729" y="29945"/>
                </a:lnTo>
                <a:lnTo>
                  <a:pt x="28271" y="27341"/>
                </a:lnTo>
                <a:lnTo>
                  <a:pt x="25038" y="24508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5" y="20801"/>
                </a:lnTo>
                <a:lnTo>
                  <a:pt x="13150" y="19137"/>
                </a:lnTo>
                <a:lnTo>
                  <a:pt x="9626" y="16153"/>
                </a:lnTo>
                <a:lnTo>
                  <a:pt x="8669" y="12876"/>
                </a:lnTo>
                <a:lnTo>
                  <a:pt x="9504" y="9471"/>
                </a:lnTo>
                <a:lnTo>
                  <a:pt x="12157" y="7174"/>
                </a:lnTo>
                <a:lnTo>
                  <a:pt x="15405" y="6386"/>
                </a:lnTo>
                <a:lnTo>
                  <a:pt x="18256" y="6386"/>
                </a:lnTo>
                <a:lnTo>
                  <a:pt x="21941" y="7301"/>
                </a:lnTo>
                <a:lnTo>
                  <a:pt x="25394" y="8914"/>
                </a:lnTo>
                <a:lnTo>
                  <a:pt x="28367" y="8064"/>
                </a:lnTo>
                <a:lnTo>
                  <a:pt x="28367" y="5231"/>
                </a:lnTo>
                <a:lnTo>
                  <a:pt x="26470" y="2372"/>
                </a:lnTo>
                <a:lnTo>
                  <a:pt x="23432" y="1040"/>
                </a:lnTo>
                <a:lnTo>
                  <a:pt x="20314" y="292"/>
                </a:lnTo>
                <a:lnTo>
                  <a:pt x="16847" y="0"/>
                </a:lnTo>
                <a:lnTo>
                  <a:pt x="14216" y="0"/>
                </a:lnTo>
                <a:lnTo>
                  <a:pt x="9944" y="1090"/>
                </a:lnTo>
                <a:lnTo>
                  <a:pt x="6332" y="2804"/>
                </a:lnTo>
                <a:lnTo>
                  <a:pt x="3696" y="5231"/>
                </a:lnTo>
                <a:lnTo>
                  <a:pt x="2044" y="8255"/>
                </a:lnTo>
                <a:lnTo>
                  <a:pt x="1065" y="11555"/>
                </a:lnTo>
                <a:lnTo>
                  <a:pt x="1065" y="15314"/>
                </a:lnTo>
                <a:lnTo>
                  <a:pt x="1997" y="18464"/>
                </a:lnTo>
                <a:lnTo>
                  <a:pt x="3441" y="21131"/>
                </a:lnTo>
                <a:lnTo>
                  <a:pt x="6675" y="24066"/>
                </a:lnTo>
                <a:lnTo>
                  <a:pt x="9269" y="25499"/>
                </a:lnTo>
                <a:lnTo>
                  <a:pt x="11963" y="26708"/>
                </a:lnTo>
                <a:lnTo>
                  <a:pt x="14641" y="27799"/>
                </a:lnTo>
                <a:lnTo>
                  <a:pt x="18368" y="29425"/>
                </a:lnTo>
                <a:lnTo>
                  <a:pt x="21243" y="31521"/>
                </a:lnTo>
                <a:lnTo>
                  <a:pt x="22810" y="34315"/>
                </a:lnTo>
                <a:lnTo>
                  <a:pt x="22600" y="37882"/>
                </a:lnTo>
                <a:lnTo>
                  <a:pt x="21121" y="40424"/>
                </a:lnTo>
                <a:lnTo>
                  <a:pt x="18562" y="42037"/>
                </a:lnTo>
                <a:lnTo>
                  <a:pt x="15156" y="42771"/>
                </a:lnTo>
                <a:lnTo>
                  <a:pt x="12024" y="42771"/>
                </a:lnTo>
                <a:lnTo>
                  <a:pt x="9051" y="42097"/>
                </a:lnTo>
                <a:lnTo>
                  <a:pt x="5461" y="40626"/>
                </a:lnTo>
                <a:lnTo>
                  <a:pt x="2915" y="39154"/>
                </a:lnTo>
                <a:lnTo>
                  <a:pt x="97" y="40284"/>
                </a:lnTo>
                <a:lnTo>
                  <a:pt x="0" y="42912"/>
                </a:lnTo>
                <a:lnTo>
                  <a:pt x="1361" y="460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393408" y="4845034"/>
            <a:ext cx="64235" cy="48718"/>
          </a:xfrm>
          <a:custGeom>
            <a:avLst/>
            <a:gdLst/>
            <a:ahLst/>
            <a:cxnLst/>
            <a:rect l="l" t="t" r="r" b="b"/>
            <a:pathLst>
              <a:path w="64235" h="48718">
                <a:moveTo>
                  <a:pt x="31852" y="4179"/>
                </a:moveTo>
                <a:lnTo>
                  <a:pt x="28742" y="1691"/>
                </a:lnTo>
                <a:lnTo>
                  <a:pt x="26060" y="647"/>
                </a:lnTo>
                <a:lnTo>
                  <a:pt x="23014" y="0"/>
                </a:lnTo>
                <a:lnTo>
                  <a:pt x="18878" y="0"/>
                </a:lnTo>
                <a:lnTo>
                  <a:pt x="14263" y="1969"/>
                </a:lnTo>
                <a:lnTo>
                  <a:pt x="9608" y="5360"/>
                </a:lnTo>
                <a:lnTo>
                  <a:pt x="7171" y="8194"/>
                </a:lnTo>
                <a:lnTo>
                  <a:pt x="7171" y="2250"/>
                </a:lnTo>
                <a:lnTo>
                  <a:pt x="5825" y="828"/>
                </a:lnTo>
                <a:lnTo>
                  <a:pt x="2862" y="698"/>
                </a:lnTo>
                <a:lnTo>
                  <a:pt x="0" y="2250"/>
                </a:lnTo>
                <a:lnTo>
                  <a:pt x="0" y="47170"/>
                </a:lnTo>
                <a:lnTo>
                  <a:pt x="2020" y="48618"/>
                </a:lnTo>
                <a:lnTo>
                  <a:pt x="4748" y="48718"/>
                </a:lnTo>
                <a:lnTo>
                  <a:pt x="7931" y="47170"/>
                </a:lnTo>
                <a:lnTo>
                  <a:pt x="7931" y="15760"/>
                </a:lnTo>
                <a:lnTo>
                  <a:pt x="10124" y="12942"/>
                </a:lnTo>
                <a:lnTo>
                  <a:pt x="12143" y="10796"/>
                </a:lnTo>
                <a:lnTo>
                  <a:pt x="15866" y="7862"/>
                </a:lnTo>
                <a:lnTo>
                  <a:pt x="19537" y="7138"/>
                </a:lnTo>
                <a:lnTo>
                  <a:pt x="22277" y="7430"/>
                </a:lnTo>
                <a:lnTo>
                  <a:pt x="25330" y="9500"/>
                </a:lnTo>
                <a:lnTo>
                  <a:pt x="27263" y="13107"/>
                </a:lnTo>
                <a:lnTo>
                  <a:pt x="27973" y="16233"/>
                </a:lnTo>
                <a:lnTo>
                  <a:pt x="28159" y="19875"/>
                </a:lnTo>
                <a:lnTo>
                  <a:pt x="28159" y="47437"/>
                </a:lnTo>
                <a:lnTo>
                  <a:pt x="30726" y="48679"/>
                </a:lnTo>
                <a:lnTo>
                  <a:pt x="33506" y="48679"/>
                </a:lnTo>
                <a:lnTo>
                  <a:pt x="36090" y="47170"/>
                </a:lnTo>
                <a:lnTo>
                  <a:pt x="36090" y="15760"/>
                </a:lnTo>
                <a:lnTo>
                  <a:pt x="38304" y="12942"/>
                </a:lnTo>
                <a:lnTo>
                  <a:pt x="40339" y="10796"/>
                </a:lnTo>
                <a:lnTo>
                  <a:pt x="44024" y="7862"/>
                </a:lnTo>
                <a:lnTo>
                  <a:pt x="47682" y="7138"/>
                </a:lnTo>
                <a:lnTo>
                  <a:pt x="50450" y="7430"/>
                </a:lnTo>
                <a:lnTo>
                  <a:pt x="53521" y="9500"/>
                </a:lnTo>
                <a:lnTo>
                  <a:pt x="55444" y="13107"/>
                </a:lnTo>
                <a:lnTo>
                  <a:pt x="56095" y="16233"/>
                </a:lnTo>
                <a:lnTo>
                  <a:pt x="56254" y="19875"/>
                </a:lnTo>
                <a:lnTo>
                  <a:pt x="56254" y="47170"/>
                </a:lnTo>
                <a:lnTo>
                  <a:pt x="58324" y="48618"/>
                </a:lnTo>
                <a:lnTo>
                  <a:pt x="61064" y="48718"/>
                </a:lnTo>
                <a:lnTo>
                  <a:pt x="64235" y="47170"/>
                </a:lnTo>
                <a:lnTo>
                  <a:pt x="64235" y="16233"/>
                </a:lnTo>
                <a:lnTo>
                  <a:pt x="63489" y="11545"/>
                </a:lnTo>
                <a:lnTo>
                  <a:pt x="62169" y="7279"/>
                </a:lnTo>
                <a:lnTo>
                  <a:pt x="59828" y="3898"/>
                </a:lnTo>
                <a:lnTo>
                  <a:pt x="56390" y="1512"/>
                </a:lnTo>
                <a:lnTo>
                  <a:pt x="52165" y="0"/>
                </a:lnTo>
                <a:lnTo>
                  <a:pt x="49371" y="0"/>
                </a:lnTo>
                <a:lnTo>
                  <a:pt x="47070" y="154"/>
                </a:lnTo>
                <a:lnTo>
                  <a:pt x="43618" y="1296"/>
                </a:lnTo>
                <a:lnTo>
                  <a:pt x="39971" y="3606"/>
                </a:lnTo>
                <a:lnTo>
                  <a:pt x="37364" y="5868"/>
                </a:lnTo>
                <a:lnTo>
                  <a:pt x="34034" y="7556"/>
                </a:lnTo>
                <a:lnTo>
                  <a:pt x="31852" y="4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473725" y="4845030"/>
            <a:ext cx="24729" cy="49367"/>
          </a:xfrm>
          <a:custGeom>
            <a:avLst/>
            <a:gdLst/>
            <a:ahLst/>
            <a:cxnLst/>
            <a:rect l="l" t="t" r="r" b="b"/>
            <a:pathLst>
              <a:path w="24729" h="49367">
                <a:moveTo>
                  <a:pt x="20271" y="42379"/>
                </a:moveTo>
                <a:lnTo>
                  <a:pt x="16258" y="42927"/>
                </a:lnTo>
                <a:lnTo>
                  <a:pt x="17614" y="49367"/>
                </a:lnTo>
                <a:lnTo>
                  <a:pt x="20073" y="48780"/>
                </a:lnTo>
                <a:lnTo>
                  <a:pt x="24729" y="46469"/>
                </a:lnTo>
                <a:lnTo>
                  <a:pt x="23846" y="40198"/>
                </a:lnTo>
                <a:lnTo>
                  <a:pt x="20271" y="42379"/>
                </a:lnTo>
                <a:close/>
              </a:path>
              <a:path w="24729" h="49367">
                <a:moveTo>
                  <a:pt x="30139" y="48578"/>
                </a:moveTo>
                <a:lnTo>
                  <a:pt x="33016" y="48719"/>
                </a:lnTo>
                <a:lnTo>
                  <a:pt x="35565" y="47221"/>
                </a:lnTo>
                <a:lnTo>
                  <a:pt x="35565" y="14137"/>
                </a:lnTo>
                <a:lnTo>
                  <a:pt x="35259" y="11671"/>
                </a:lnTo>
                <a:lnTo>
                  <a:pt x="34042" y="7481"/>
                </a:lnTo>
                <a:lnTo>
                  <a:pt x="31709" y="4320"/>
                </a:lnTo>
                <a:lnTo>
                  <a:pt x="28599" y="1828"/>
                </a:lnTo>
                <a:lnTo>
                  <a:pt x="24239" y="370"/>
                </a:lnTo>
                <a:lnTo>
                  <a:pt x="21596" y="0"/>
                </a:lnTo>
                <a:lnTo>
                  <a:pt x="18472" y="0"/>
                </a:lnTo>
                <a:lnTo>
                  <a:pt x="15167" y="154"/>
                </a:lnTo>
                <a:lnTo>
                  <a:pt x="11884" y="788"/>
                </a:lnTo>
                <a:lnTo>
                  <a:pt x="8996" y="1663"/>
                </a:lnTo>
                <a:lnTo>
                  <a:pt x="5346" y="3265"/>
                </a:lnTo>
                <a:lnTo>
                  <a:pt x="2397" y="5692"/>
                </a:lnTo>
                <a:lnTo>
                  <a:pt x="2117" y="8637"/>
                </a:lnTo>
                <a:lnTo>
                  <a:pt x="4673" y="11102"/>
                </a:lnTo>
                <a:lnTo>
                  <a:pt x="7222" y="9591"/>
                </a:lnTo>
                <a:lnTo>
                  <a:pt x="10929" y="7901"/>
                </a:lnTo>
                <a:lnTo>
                  <a:pt x="14041" y="6922"/>
                </a:lnTo>
                <a:lnTo>
                  <a:pt x="17748" y="6692"/>
                </a:lnTo>
                <a:lnTo>
                  <a:pt x="21128" y="6908"/>
                </a:lnTo>
                <a:lnTo>
                  <a:pt x="24643" y="8470"/>
                </a:lnTo>
                <a:lnTo>
                  <a:pt x="26784" y="11355"/>
                </a:lnTo>
                <a:lnTo>
                  <a:pt x="27482" y="14008"/>
                </a:lnTo>
                <a:lnTo>
                  <a:pt x="27666" y="17273"/>
                </a:lnTo>
                <a:lnTo>
                  <a:pt x="27666" y="20765"/>
                </a:lnTo>
                <a:lnTo>
                  <a:pt x="18324" y="20765"/>
                </a:lnTo>
                <a:lnTo>
                  <a:pt x="15300" y="21082"/>
                </a:lnTo>
                <a:lnTo>
                  <a:pt x="12607" y="21680"/>
                </a:lnTo>
                <a:lnTo>
                  <a:pt x="9914" y="22302"/>
                </a:lnTo>
                <a:lnTo>
                  <a:pt x="5778" y="24462"/>
                </a:lnTo>
                <a:lnTo>
                  <a:pt x="2484" y="27241"/>
                </a:lnTo>
                <a:lnTo>
                  <a:pt x="486" y="30963"/>
                </a:lnTo>
                <a:lnTo>
                  <a:pt x="0" y="35687"/>
                </a:lnTo>
                <a:lnTo>
                  <a:pt x="368" y="39791"/>
                </a:lnTo>
                <a:lnTo>
                  <a:pt x="1811" y="43182"/>
                </a:lnTo>
                <a:lnTo>
                  <a:pt x="4112" y="45784"/>
                </a:lnTo>
                <a:lnTo>
                  <a:pt x="6987" y="47829"/>
                </a:lnTo>
                <a:lnTo>
                  <a:pt x="10674" y="49061"/>
                </a:lnTo>
                <a:lnTo>
                  <a:pt x="15020" y="49367"/>
                </a:lnTo>
                <a:lnTo>
                  <a:pt x="17614" y="49367"/>
                </a:lnTo>
                <a:lnTo>
                  <a:pt x="16258" y="42927"/>
                </a:lnTo>
                <a:lnTo>
                  <a:pt x="13688" y="42927"/>
                </a:lnTo>
                <a:lnTo>
                  <a:pt x="11690" y="42242"/>
                </a:lnTo>
                <a:lnTo>
                  <a:pt x="8849" y="39485"/>
                </a:lnTo>
                <a:lnTo>
                  <a:pt x="8125" y="35294"/>
                </a:lnTo>
                <a:lnTo>
                  <a:pt x="8384" y="32727"/>
                </a:lnTo>
                <a:lnTo>
                  <a:pt x="10144" y="29718"/>
                </a:lnTo>
                <a:lnTo>
                  <a:pt x="13597" y="27663"/>
                </a:lnTo>
                <a:lnTo>
                  <a:pt x="16805" y="26899"/>
                </a:lnTo>
                <a:lnTo>
                  <a:pt x="20883" y="26709"/>
                </a:lnTo>
                <a:lnTo>
                  <a:pt x="27666" y="26709"/>
                </a:lnTo>
                <a:lnTo>
                  <a:pt x="27666" y="36248"/>
                </a:lnTo>
                <a:lnTo>
                  <a:pt x="23846" y="40198"/>
                </a:lnTo>
                <a:lnTo>
                  <a:pt x="24729" y="46469"/>
                </a:lnTo>
                <a:lnTo>
                  <a:pt x="28732" y="42735"/>
                </a:lnTo>
                <a:lnTo>
                  <a:pt x="28732" y="47221"/>
                </a:lnTo>
                <a:lnTo>
                  <a:pt x="30139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528690" y="4823917"/>
            <a:ext cx="7933" cy="69836"/>
          </a:xfrm>
          <a:custGeom>
            <a:avLst/>
            <a:gdLst/>
            <a:ahLst/>
            <a:cxnLst/>
            <a:rect l="l" t="t" r="r" b="b"/>
            <a:pathLst>
              <a:path w="7933" h="69836">
                <a:moveTo>
                  <a:pt x="7933" y="68287"/>
                </a:moveTo>
                <a:lnTo>
                  <a:pt x="7933" y="1598"/>
                </a:lnTo>
                <a:lnTo>
                  <a:pt x="5914" y="100"/>
                </a:lnTo>
                <a:lnTo>
                  <a:pt x="3171" y="0"/>
                </a:lnTo>
                <a:lnTo>
                  <a:pt x="0" y="1598"/>
                </a:lnTo>
                <a:lnTo>
                  <a:pt x="0" y="68287"/>
                </a:lnTo>
                <a:lnTo>
                  <a:pt x="2023" y="69735"/>
                </a:lnTo>
                <a:lnTo>
                  <a:pt x="4740" y="69836"/>
                </a:lnTo>
                <a:lnTo>
                  <a:pt x="7933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556240" y="4823917"/>
            <a:ext cx="7931" cy="69836"/>
          </a:xfrm>
          <a:custGeom>
            <a:avLst/>
            <a:gdLst/>
            <a:ahLst/>
            <a:cxnLst/>
            <a:rect l="l" t="t" r="r" b="b"/>
            <a:pathLst>
              <a:path w="7931" h="69836">
                <a:moveTo>
                  <a:pt x="7931" y="68287"/>
                </a:moveTo>
                <a:lnTo>
                  <a:pt x="7931" y="1598"/>
                </a:lnTo>
                <a:lnTo>
                  <a:pt x="5911" y="100"/>
                </a:lnTo>
                <a:lnTo>
                  <a:pt x="3172" y="0"/>
                </a:lnTo>
                <a:lnTo>
                  <a:pt x="0" y="1598"/>
                </a:lnTo>
                <a:lnTo>
                  <a:pt x="0" y="68287"/>
                </a:lnTo>
                <a:lnTo>
                  <a:pt x="2020" y="69735"/>
                </a:lnTo>
                <a:lnTo>
                  <a:pt x="4738" y="69836"/>
                </a:lnTo>
                <a:lnTo>
                  <a:pt x="7931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578643" y="4882327"/>
            <a:ext cx="15634" cy="25577"/>
          </a:xfrm>
          <a:custGeom>
            <a:avLst/>
            <a:gdLst/>
            <a:ahLst/>
            <a:cxnLst/>
            <a:rect l="l" t="t" r="r" b="b"/>
            <a:pathLst>
              <a:path w="15634" h="25577">
                <a:moveTo>
                  <a:pt x="15634" y="3985"/>
                </a:moveTo>
                <a:lnTo>
                  <a:pt x="15195" y="1306"/>
                </a:lnTo>
                <a:lnTo>
                  <a:pt x="12550" y="0"/>
                </a:lnTo>
                <a:lnTo>
                  <a:pt x="9522" y="0"/>
                </a:lnTo>
                <a:lnTo>
                  <a:pt x="6830" y="1306"/>
                </a:lnTo>
                <a:lnTo>
                  <a:pt x="6390" y="3985"/>
                </a:lnTo>
                <a:lnTo>
                  <a:pt x="6390" y="10375"/>
                </a:lnTo>
                <a:lnTo>
                  <a:pt x="0" y="24102"/>
                </a:lnTo>
                <a:lnTo>
                  <a:pt x="515" y="25473"/>
                </a:lnTo>
                <a:lnTo>
                  <a:pt x="3366" y="25577"/>
                </a:lnTo>
                <a:lnTo>
                  <a:pt x="6156" y="24206"/>
                </a:lnTo>
                <a:lnTo>
                  <a:pt x="12744" y="13917"/>
                </a:lnTo>
                <a:lnTo>
                  <a:pt x="13295" y="13093"/>
                </a:lnTo>
                <a:lnTo>
                  <a:pt x="14789" y="10058"/>
                </a:lnTo>
                <a:lnTo>
                  <a:pt x="15487" y="6844"/>
                </a:lnTo>
                <a:lnTo>
                  <a:pt x="15634" y="39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634325" y="4833698"/>
            <a:ext cx="28291" cy="60601"/>
          </a:xfrm>
          <a:custGeom>
            <a:avLst/>
            <a:gdLst/>
            <a:ahLst/>
            <a:cxnLst/>
            <a:rect l="l" t="t" r="r" b="b"/>
            <a:pathLst>
              <a:path w="28291" h="60601">
                <a:moveTo>
                  <a:pt x="15594" y="47282"/>
                </a:moveTo>
                <a:lnTo>
                  <a:pt x="15594" y="19112"/>
                </a:lnTo>
                <a:lnTo>
                  <a:pt x="26715" y="19112"/>
                </a:lnTo>
                <a:lnTo>
                  <a:pt x="28144" y="17791"/>
                </a:lnTo>
                <a:lnTo>
                  <a:pt x="28291" y="15097"/>
                </a:lnTo>
                <a:lnTo>
                  <a:pt x="26715" y="12279"/>
                </a:lnTo>
                <a:lnTo>
                  <a:pt x="15594" y="12279"/>
                </a:lnTo>
                <a:lnTo>
                  <a:pt x="15594" y="1597"/>
                </a:lnTo>
                <a:lnTo>
                  <a:pt x="13575" y="100"/>
                </a:lnTo>
                <a:lnTo>
                  <a:pt x="10821" y="0"/>
                </a:lnTo>
                <a:lnTo>
                  <a:pt x="7649" y="1597"/>
                </a:lnTo>
                <a:lnTo>
                  <a:pt x="7649" y="12279"/>
                </a:lnTo>
                <a:lnTo>
                  <a:pt x="1626" y="12279"/>
                </a:lnTo>
                <a:lnTo>
                  <a:pt x="439" y="13053"/>
                </a:lnTo>
                <a:lnTo>
                  <a:pt x="0" y="15735"/>
                </a:lnTo>
                <a:lnTo>
                  <a:pt x="1576" y="19112"/>
                </a:lnTo>
                <a:lnTo>
                  <a:pt x="7649" y="19112"/>
                </a:lnTo>
                <a:lnTo>
                  <a:pt x="7649" y="47980"/>
                </a:lnTo>
                <a:lnTo>
                  <a:pt x="7884" y="50227"/>
                </a:lnTo>
                <a:lnTo>
                  <a:pt x="8812" y="54049"/>
                </a:lnTo>
                <a:lnTo>
                  <a:pt x="11616" y="58125"/>
                </a:lnTo>
                <a:lnTo>
                  <a:pt x="14532" y="59687"/>
                </a:lnTo>
                <a:lnTo>
                  <a:pt x="18056" y="60601"/>
                </a:lnTo>
                <a:lnTo>
                  <a:pt x="22514" y="60450"/>
                </a:lnTo>
                <a:lnTo>
                  <a:pt x="25267" y="59928"/>
                </a:lnTo>
                <a:lnTo>
                  <a:pt x="27985" y="58074"/>
                </a:lnTo>
                <a:lnTo>
                  <a:pt x="28291" y="55219"/>
                </a:lnTo>
                <a:lnTo>
                  <a:pt x="26931" y="52171"/>
                </a:lnTo>
                <a:lnTo>
                  <a:pt x="24206" y="53200"/>
                </a:lnTo>
                <a:lnTo>
                  <a:pt x="21657" y="53567"/>
                </a:lnTo>
                <a:lnTo>
                  <a:pt x="16904" y="51206"/>
                </a:lnTo>
                <a:lnTo>
                  <a:pt x="15594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678050" y="4823917"/>
            <a:ext cx="37293" cy="69836"/>
          </a:xfrm>
          <a:custGeom>
            <a:avLst/>
            <a:gdLst/>
            <a:ahLst/>
            <a:cxnLst/>
            <a:rect l="l" t="t" r="r" b="b"/>
            <a:pathLst>
              <a:path w="37293" h="69836">
                <a:moveTo>
                  <a:pt x="29362" y="41983"/>
                </a:moveTo>
                <a:lnTo>
                  <a:pt x="29362" y="68287"/>
                </a:lnTo>
                <a:lnTo>
                  <a:pt x="31381" y="69735"/>
                </a:lnTo>
                <a:lnTo>
                  <a:pt x="34121" y="69836"/>
                </a:lnTo>
                <a:lnTo>
                  <a:pt x="37293" y="68287"/>
                </a:lnTo>
                <a:lnTo>
                  <a:pt x="37293" y="37706"/>
                </a:lnTo>
                <a:lnTo>
                  <a:pt x="37033" y="34949"/>
                </a:lnTo>
                <a:lnTo>
                  <a:pt x="36511" y="32663"/>
                </a:lnTo>
                <a:lnTo>
                  <a:pt x="35100" y="28397"/>
                </a:lnTo>
                <a:lnTo>
                  <a:pt x="32663" y="25016"/>
                </a:lnTo>
                <a:lnTo>
                  <a:pt x="29088" y="22630"/>
                </a:lnTo>
                <a:lnTo>
                  <a:pt x="24692" y="21117"/>
                </a:lnTo>
                <a:lnTo>
                  <a:pt x="21791" y="21117"/>
                </a:lnTo>
                <a:lnTo>
                  <a:pt x="17139" y="21729"/>
                </a:lnTo>
                <a:lnTo>
                  <a:pt x="12524" y="24152"/>
                </a:lnTo>
                <a:lnTo>
                  <a:pt x="7945" y="28497"/>
                </a:lnTo>
                <a:lnTo>
                  <a:pt x="7945" y="1598"/>
                </a:lnTo>
                <a:lnTo>
                  <a:pt x="5915" y="100"/>
                </a:lnTo>
                <a:lnTo>
                  <a:pt x="3182" y="0"/>
                </a:lnTo>
                <a:lnTo>
                  <a:pt x="0" y="1598"/>
                </a:lnTo>
                <a:lnTo>
                  <a:pt x="0" y="68287"/>
                </a:lnTo>
                <a:lnTo>
                  <a:pt x="2020" y="69735"/>
                </a:lnTo>
                <a:lnTo>
                  <a:pt x="4752" y="69836"/>
                </a:lnTo>
                <a:lnTo>
                  <a:pt x="7945" y="68287"/>
                </a:lnTo>
                <a:lnTo>
                  <a:pt x="7945" y="36878"/>
                </a:lnTo>
                <a:lnTo>
                  <a:pt x="10123" y="34060"/>
                </a:lnTo>
                <a:lnTo>
                  <a:pt x="14192" y="30452"/>
                </a:lnTo>
                <a:lnTo>
                  <a:pt x="18169" y="28256"/>
                </a:lnTo>
                <a:lnTo>
                  <a:pt x="21708" y="28256"/>
                </a:lnTo>
                <a:lnTo>
                  <a:pt x="25406" y="29753"/>
                </a:lnTo>
                <a:lnTo>
                  <a:pt x="27839" y="32879"/>
                </a:lnTo>
                <a:lnTo>
                  <a:pt x="28785" y="35787"/>
                </a:lnTo>
                <a:lnTo>
                  <a:pt x="29362" y="39419"/>
                </a:lnTo>
                <a:lnTo>
                  <a:pt x="29362" y="41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731434" y="4845030"/>
            <a:ext cx="24729" cy="49367"/>
          </a:xfrm>
          <a:custGeom>
            <a:avLst/>
            <a:gdLst/>
            <a:ahLst/>
            <a:cxnLst/>
            <a:rect l="l" t="t" r="r" b="b"/>
            <a:pathLst>
              <a:path w="24729" h="49367">
                <a:moveTo>
                  <a:pt x="20271" y="42379"/>
                </a:moveTo>
                <a:lnTo>
                  <a:pt x="16258" y="42927"/>
                </a:lnTo>
                <a:lnTo>
                  <a:pt x="17618" y="49367"/>
                </a:lnTo>
                <a:lnTo>
                  <a:pt x="20077" y="48780"/>
                </a:lnTo>
                <a:lnTo>
                  <a:pt x="24729" y="46469"/>
                </a:lnTo>
                <a:lnTo>
                  <a:pt x="23846" y="40198"/>
                </a:lnTo>
                <a:lnTo>
                  <a:pt x="20271" y="42379"/>
                </a:lnTo>
                <a:close/>
              </a:path>
              <a:path w="24729" h="49367">
                <a:moveTo>
                  <a:pt x="30153" y="48578"/>
                </a:moveTo>
                <a:lnTo>
                  <a:pt x="33016" y="48719"/>
                </a:lnTo>
                <a:lnTo>
                  <a:pt x="35565" y="47221"/>
                </a:lnTo>
                <a:lnTo>
                  <a:pt x="35565" y="14137"/>
                </a:lnTo>
                <a:lnTo>
                  <a:pt x="35259" y="11671"/>
                </a:lnTo>
                <a:lnTo>
                  <a:pt x="34046" y="7481"/>
                </a:lnTo>
                <a:lnTo>
                  <a:pt x="31709" y="4320"/>
                </a:lnTo>
                <a:lnTo>
                  <a:pt x="28599" y="1828"/>
                </a:lnTo>
                <a:lnTo>
                  <a:pt x="24239" y="370"/>
                </a:lnTo>
                <a:lnTo>
                  <a:pt x="21596" y="0"/>
                </a:lnTo>
                <a:lnTo>
                  <a:pt x="18486" y="0"/>
                </a:lnTo>
                <a:lnTo>
                  <a:pt x="15167" y="154"/>
                </a:lnTo>
                <a:lnTo>
                  <a:pt x="11887" y="788"/>
                </a:lnTo>
                <a:lnTo>
                  <a:pt x="9010" y="1663"/>
                </a:lnTo>
                <a:lnTo>
                  <a:pt x="5350" y="3265"/>
                </a:lnTo>
                <a:lnTo>
                  <a:pt x="2401" y="5692"/>
                </a:lnTo>
                <a:lnTo>
                  <a:pt x="2117" y="8637"/>
                </a:lnTo>
                <a:lnTo>
                  <a:pt x="4677" y="11102"/>
                </a:lnTo>
                <a:lnTo>
                  <a:pt x="7222" y="9591"/>
                </a:lnTo>
                <a:lnTo>
                  <a:pt x="10929" y="7901"/>
                </a:lnTo>
                <a:lnTo>
                  <a:pt x="14055" y="6922"/>
                </a:lnTo>
                <a:lnTo>
                  <a:pt x="17748" y="6692"/>
                </a:lnTo>
                <a:lnTo>
                  <a:pt x="21128" y="6908"/>
                </a:lnTo>
                <a:lnTo>
                  <a:pt x="24643" y="8470"/>
                </a:lnTo>
                <a:lnTo>
                  <a:pt x="26788" y="11355"/>
                </a:lnTo>
                <a:lnTo>
                  <a:pt x="27494" y="14008"/>
                </a:lnTo>
                <a:lnTo>
                  <a:pt x="27669" y="17273"/>
                </a:lnTo>
                <a:lnTo>
                  <a:pt x="27669" y="20765"/>
                </a:lnTo>
                <a:lnTo>
                  <a:pt x="18324" y="20765"/>
                </a:lnTo>
                <a:lnTo>
                  <a:pt x="15303" y="21082"/>
                </a:lnTo>
                <a:lnTo>
                  <a:pt x="12611" y="21680"/>
                </a:lnTo>
                <a:lnTo>
                  <a:pt x="9918" y="22302"/>
                </a:lnTo>
                <a:lnTo>
                  <a:pt x="5778" y="24462"/>
                </a:lnTo>
                <a:lnTo>
                  <a:pt x="2484" y="27241"/>
                </a:lnTo>
                <a:lnTo>
                  <a:pt x="500" y="30963"/>
                </a:lnTo>
                <a:lnTo>
                  <a:pt x="0" y="35687"/>
                </a:lnTo>
                <a:lnTo>
                  <a:pt x="368" y="39791"/>
                </a:lnTo>
                <a:lnTo>
                  <a:pt x="1811" y="43182"/>
                </a:lnTo>
                <a:lnTo>
                  <a:pt x="4112" y="45784"/>
                </a:lnTo>
                <a:lnTo>
                  <a:pt x="6987" y="47829"/>
                </a:lnTo>
                <a:lnTo>
                  <a:pt x="10674" y="49061"/>
                </a:lnTo>
                <a:lnTo>
                  <a:pt x="15022" y="49367"/>
                </a:lnTo>
                <a:lnTo>
                  <a:pt x="17618" y="49367"/>
                </a:lnTo>
                <a:lnTo>
                  <a:pt x="16258" y="42927"/>
                </a:lnTo>
                <a:lnTo>
                  <a:pt x="13698" y="42927"/>
                </a:lnTo>
                <a:lnTo>
                  <a:pt x="11704" y="42242"/>
                </a:lnTo>
                <a:lnTo>
                  <a:pt x="8853" y="39485"/>
                </a:lnTo>
                <a:lnTo>
                  <a:pt x="8129" y="35294"/>
                </a:lnTo>
                <a:lnTo>
                  <a:pt x="8388" y="32727"/>
                </a:lnTo>
                <a:lnTo>
                  <a:pt x="10148" y="29718"/>
                </a:lnTo>
                <a:lnTo>
                  <a:pt x="13611" y="27663"/>
                </a:lnTo>
                <a:lnTo>
                  <a:pt x="16808" y="26899"/>
                </a:lnTo>
                <a:lnTo>
                  <a:pt x="20883" y="26709"/>
                </a:lnTo>
                <a:lnTo>
                  <a:pt x="27669" y="26709"/>
                </a:lnTo>
                <a:lnTo>
                  <a:pt x="27669" y="36248"/>
                </a:lnTo>
                <a:lnTo>
                  <a:pt x="23846" y="40198"/>
                </a:lnTo>
                <a:lnTo>
                  <a:pt x="24729" y="46469"/>
                </a:lnTo>
                <a:lnTo>
                  <a:pt x="28732" y="42735"/>
                </a:lnTo>
                <a:lnTo>
                  <a:pt x="28732" y="47221"/>
                </a:lnTo>
                <a:lnTo>
                  <a:pt x="30153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780614" y="4833734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609" y="47246"/>
                </a:moveTo>
                <a:lnTo>
                  <a:pt x="15609" y="19076"/>
                </a:lnTo>
                <a:lnTo>
                  <a:pt x="26715" y="19076"/>
                </a:lnTo>
                <a:lnTo>
                  <a:pt x="28159" y="17755"/>
                </a:lnTo>
                <a:lnTo>
                  <a:pt x="28307" y="15062"/>
                </a:lnTo>
                <a:lnTo>
                  <a:pt x="26715" y="12244"/>
                </a:lnTo>
                <a:lnTo>
                  <a:pt x="15609" y="12244"/>
                </a:lnTo>
                <a:lnTo>
                  <a:pt x="15609" y="1562"/>
                </a:lnTo>
                <a:lnTo>
                  <a:pt x="13079" y="0"/>
                </a:lnTo>
                <a:lnTo>
                  <a:pt x="10203" y="0"/>
                </a:lnTo>
                <a:lnTo>
                  <a:pt x="7654" y="1562"/>
                </a:lnTo>
                <a:lnTo>
                  <a:pt x="7654" y="12244"/>
                </a:lnTo>
                <a:lnTo>
                  <a:pt x="1642" y="12244"/>
                </a:lnTo>
                <a:lnTo>
                  <a:pt x="457" y="13017"/>
                </a:lnTo>
                <a:lnTo>
                  <a:pt x="0" y="15699"/>
                </a:lnTo>
                <a:lnTo>
                  <a:pt x="1595" y="19076"/>
                </a:lnTo>
                <a:lnTo>
                  <a:pt x="7654" y="19076"/>
                </a:lnTo>
                <a:lnTo>
                  <a:pt x="7654" y="47945"/>
                </a:lnTo>
                <a:lnTo>
                  <a:pt x="7899" y="50191"/>
                </a:lnTo>
                <a:lnTo>
                  <a:pt x="8831" y="54014"/>
                </a:lnTo>
                <a:lnTo>
                  <a:pt x="11635" y="58089"/>
                </a:lnTo>
                <a:lnTo>
                  <a:pt x="14547" y="59651"/>
                </a:lnTo>
                <a:lnTo>
                  <a:pt x="18072" y="60566"/>
                </a:lnTo>
                <a:lnTo>
                  <a:pt x="22529" y="60415"/>
                </a:lnTo>
                <a:lnTo>
                  <a:pt x="25283" y="59893"/>
                </a:lnTo>
                <a:lnTo>
                  <a:pt x="27990" y="58039"/>
                </a:lnTo>
                <a:lnTo>
                  <a:pt x="28307" y="55184"/>
                </a:lnTo>
                <a:lnTo>
                  <a:pt x="26950" y="52136"/>
                </a:lnTo>
                <a:lnTo>
                  <a:pt x="24217" y="53164"/>
                </a:lnTo>
                <a:lnTo>
                  <a:pt x="21672" y="53531"/>
                </a:lnTo>
                <a:lnTo>
                  <a:pt x="16924" y="51170"/>
                </a:lnTo>
                <a:lnTo>
                  <a:pt x="15609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851905" y="4845034"/>
            <a:ext cx="39851" cy="66586"/>
          </a:xfrm>
          <a:custGeom>
            <a:avLst/>
            <a:gdLst/>
            <a:ahLst/>
            <a:cxnLst/>
            <a:rect l="l" t="t" r="r" b="b"/>
            <a:pathLst>
              <a:path w="39851" h="66586">
                <a:moveTo>
                  <a:pt x="2019" y="66499"/>
                </a:moveTo>
                <a:lnTo>
                  <a:pt x="4752" y="66586"/>
                </a:lnTo>
                <a:lnTo>
                  <a:pt x="7934" y="64987"/>
                </a:lnTo>
                <a:lnTo>
                  <a:pt x="7934" y="42533"/>
                </a:lnTo>
                <a:lnTo>
                  <a:pt x="11214" y="45568"/>
                </a:lnTo>
                <a:lnTo>
                  <a:pt x="14314" y="47715"/>
                </a:lnTo>
                <a:lnTo>
                  <a:pt x="18215" y="42278"/>
                </a:lnTo>
                <a:lnTo>
                  <a:pt x="14177" y="40082"/>
                </a:lnTo>
                <a:lnTo>
                  <a:pt x="10137" y="36501"/>
                </a:lnTo>
                <a:lnTo>
                  <a:pt x="7934" y="33746"/>
                </a:lnTo>
                <a:lnTo>
                  <a:pt x="7934" y="15876"/>
                </a:lnTo>
                <a:lnTo>
                  <a:pt x="11516" y="11750"/>
                </a:lnTo>
                <a:lnTo>
                  <a:pt x="14763" y="9057"/>
                </a:lnTo>
                <a:lnTo>
                  <a:pt x="17813" y="7556"/>
                </a:lnTo>
                <a:lnTo>
                  <a:pt x="20862" y="7089"/>
                </a:lnTo>
                <a:lnTo>
                  <a:pt x="24655" y="7581"/>
                </a:lnTo>
                <a:lnTo>
                  <a:pt x="27435" y="9575"/>
                </a:lnTo>
                <a:lnTo>
                  <a:pt x="29354" y="12575"/>
                </a:lnTo>
                <a:lnTo>
                  <a:pt x="30765" y="16156"/>
                </a:lnTo>
                <a:lnTo>
                  <a:pt x="31438" y="20448"/>
                </a:lnTo>
                <a:lnTo>
                  <a:pt x="31607" y="24955"/>
                </a:lnTo>
                <a:lnTo>
                  <a:pt x="31607" y="27053"/>
                </a:lnTo>
                <a:lnTo>
                  <a:pt x="30989" y="31193"/>
                </a:lnTo>
                <a:lnTo>
                  <a:pt x="29908" y="35129"/>
                </a:lnTo>
                <a:lnTo>
                  <a:pt x="29113" y="47588"/>
                </a:lnTo>
                <a:lnTo>
                  <a:pt x="33407" y="44744"/>
                </a:lnTo>
                <a:lnTo>
                  <a:pt x="36589" y="40374"/>
                </a:lnTo>
                <a:lnTo>
                  <a:pt x="37806" y="37721"/>
                </a:lnTo>
                <a:lnTo>
                  <a:pt x="38610" y="34596"/>
                </a:lnTo>
                <a:lnTo>
                  <a:pt x="39434" y="31471"/>
                </a:lnTo>
                <a:lnTo>
                  <a:pt x="39851" y="27928"/>
                </a:lnTo>
                <a:lnTo>
                  <a:pt x="39851" y="20754"/>
                </a:lnTo>
                <a:lnTo>
                  <a:pt x="39517" y="17665"/>
                </a:lnTo>
                <a:lnTo>
                  <a:pt x="38883" y="14745"/>
                </a:lnTo>
                <a:lnTo>
                  <a:pt x="38232" y="11836"/>
                </a:lnTo>
                <a:lnTo>
                  <a:pt x="37217" y="9284"/>
                </a:lnTo>
                <a:lnTo>
                  <a:pt x="35820" y="7089"/>
                </a:lnTo>
                <a:lnTo>
                  <a:pt x="32626" y="3164"/>
                </a:lnTo>
                <a:lnTo>
                  <a:pt x="28195" y="637"/>
                </a:lnTo>
                <a:lnTo>
                  <a:pt x="25513" y="0"/>
                </a:lnTo>
                <a:lnTo>
                  <a:pt x="22367" y="0"/>
                </a:lnTo>
                <a:lnTo>
                  <a:pt x="19561" y="180"/>
                </a:lnTo>
                <a:lnTo>
                  <a:pt x="16967" y="878"/>
                </a:lnTo>
                <a:lnTo>
                  <a:pt x="13223" y="2757"/>
                </a:lnTo>
                <a:lnTo>
                  <a:pt x="9546" y="5666"/>
                </a:lnTo>
                <a:lnTo>
                  <a:pt x="6965" y="8294"/>
                </a:lnTo>
                <a:lnTo>
                  <a:pt x="6965" y="2250"/>
                </a:lnTo>
                <a:lnTo>
                  <a:pt x="5554" y="828"/>
                </a:lnTo>
                <a:lnTo>
                  <a:pt x="2815" y="698"/>
                </a:lnTo>
                <a:lnTo>
                  <a:pt x="0" y="2250"/>
                </a:lnTo>
                <a:lnTo>
                  <a:pt x="0" y="64987"/>
                </a:lnTo>
                <a:lnTo>
                  <a:pt x="2019" y="66499"/>
                </a:lnTo>
                <a:close/>
              </a:path>
              <a:path w="39851" h="66586">
                <a:moveTo>
                  <a:pt x="14314" y="47715"/>
                </a:moveTo>
                <a:lnTo>
                  <a:pt x="17517" y="48971"/>
                </a:lnTo>
                <a:lnTo>
                  <a:pt x="21081" y="49367"/>
                </a:lnTo>
                <a:lnTo>
                  <a:pt x="24090" y="49367"/>
                </a:lnTo>
                <a:lnTo>
                  <a:pt x="26758" y="48783"/>
                </a:lnTo>
                <a:lnTo>
                  <a:pt x="29113" y="47588"/>
                </a:lnTo>
                <a:lnTo>
                  <a:pt x="29908" y="35129"/>
                </a:lnTo>
                <a:lnTo>
                  <a:pt x="28134" y="38444"/>
                </a:lnTo>
                <a:lnTo>
                  <a:pt x="25538" y="40780"/>
                </a:lnTo>
                <a:lnTo>
                  <a:pt x="22381" y="42278"/>
                </a:lnTo>
                <a:lnTo>
                  <a:pt x="18215" y="42278"/>
                </a:lnTo>
                <a:lnTo>
                  <a:pt x="14314" y="477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907972" y="4845758"/>
            <a:ext cx="37357" cy="48643"/>
          </a:xfrm>
          <a:custGeom>
            <a:avLst/>
            <a:gdLst/>
            <a:ahLst/>
            <a:cxnLst/>
            <a:rect l="l" t="t" r="r" b="b"/>
            <a:pathLst>
              <a:path w="37357" h="48643">
                <a:moveTo>
                  <a:pt x="810" y="37097"/>
                </a:moveTo>
                <a:lnTo>
                  <a:pt x="2205" y="41363"/>
                </a:lnTo>
                <a:lnTo>
                  <a:pt x="4640" y="44794"/>
                </a:lnTo>
                <a:lnTo>
                  <a:pt x="8204" y="47156"/>
                </a:lnTo>
                <a:lnTo>
                  <a:pt x="12613" y="48643"/>
                </a:lnTo>
                <a:lnTo>
                  <a:pt x="17974" y="48643"/>
                </a:lnTo>
                <a:lnTo>
                  <a:pt x="22823" y="46699"/>
                </a:lnTo>
                <a:lnTo>
                  <a:pt x="27661" y="43333"/>
                </a:lnTo>
                <a:lnTo>
                  <a:pt x="30132" y="40502"/>
                </a:lnTo>
                <a:lnTo>
                  <a:pt x="30132" y="46446"/>
                </a:lnTo>
                <a:lnTo>
                  <a:pt x="31478" y="47829"/>
                </a:lnTo>
                <a:lnTo>
                  <a:pt x="34415" y="47994"/>
                </a:lnTo>
                <a:lnTo>
                  <a:pt x="37357" y="46446"/>
                </a:lnTo>
                <a:lnTo>
                  <a:pt x="37357" y="1245"/>
                </a:lnTo>
                <a:lnTo>
                  <a:pt x="34772" y="0"/>
                </a:lnTo>
                <a:lnTo>
                  <a:pt x="31906" y="0"/>
                </a:lnTo>
                <a:lnTo>
                  <a:pt x="29361" y="1526"/>
                </a:lnTo>
                <a:lnTo>
                  <a:pt x="29361" y="32918"/>
                </a:lnTo>
                <a:lnTo>
                  <a:pt x="27143" y="35751"/>
                </a:lnTo>
                <a:lnTo>
                  <a:pt x="23079" y="39358"/>
                </a:lnTo>
                <a:lnTo>
                  <a:pt x="19126" y="41554"/>
                </a:lnTo>
                <a:lnTo>
                  <a:pt x="15601" y="41554"/>
                </a:lnTo>
                <a:lnTo>
                  <a:pt x="11940" y="40017"/>
                </a:lnTo>
                <a:lnTo>
                  <a:pt x="9478" y="36921"/>
                </a:lnTo>
                <a:lnTo>
                  <a:pt x="8549" y="33997"/>
                </a:lnTo>
                <a:lnTo>
                  <a:pt x="7994" y="30304"/>
                </a:lnTo>
                <a:lnTo>
                  <a:pt x="7994" y="1245"/>
                </a:lnTo>
                <a:lnTo>
                  <a:pt x="5414" y="0"/>
                </a:lnTo>
                <a:lnTo>
                  <a:pt x="2588" y="0"/>
                </a:lnTo>
                <a:lnTo>
                  <a:pt x="0" y="1526"/>
                </a:lnTo>
                <a:lnTo>
                  <a:pt x="0" y="32029"/>
                </a:lnTo>
                <a:lnTo>
                  <a:pt x="273" y="34811"/>
                </a:lnTo>
                <a:lnTo>
                  <a:pt x="810" y="370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961072" y="4845038"/>
            <a:ext cx="30657" cy="49363"/>
          </a:xfrm>
          <a:custGeom>
            <a:avLst/>
            <a:gdLst/>
            <a:ahLst/>
            <a:cxnLst/>
            <a:rect l="l" t="t" r="r" b="b"/>
            <a:pathLst>
              <a:path w="30657" h="49363">
                <a:moveTo>
                  <a:pt x="1360" y="46047"/>
                </a:moveTo>
                <a:lnTo>
                  <a:pt x="4395" y="47660"/>
                </a:lnTo>
                <a:lnTo>
                  <a:pt x="7872" y="48740"/>
                </a:lnTo>
                <a:lnTo>
                  <a:pt x="10648" y="49236"/>
                </a:lnTo>
                <a:lnTo>
                  <a:pt x="13661" y="49363"/>
                </a:lnTo>
                <a:lnTo>
                  <a:pt x="18460" y="49046"/>
                </a:lnTo>
                <a:lnTo>
                  <a:pt x="22636" y="47790"/>
                </a:lnTo>
                <a:lnTo>
                  <a:pt x="25930" y="45615"/>
                </a:lnTo>
                <a:lnTo>
                  <a:pt x="28613" y="42872"/>
                </a:lnTo>
                <a:lnTo>
                  <a:pt x="30250" y="39279"/>
                </a:lnTo>
                <a:lnTo>
                  <a:pt x="30657" y="34937"/>
                </a:lnTo>
                <a:lnTo>
                  <a:pt x="30657" y="33004"/>
                </a:lnTo>
                <a:lnTo>
                  <a:pt x="29710" y="29945"/>
                </a:lnTo>
                <a:lnTo>
                  <a:pt x="28266" y="27341"/>
                </a:lnTo>
                <a:lnTo>
                  <a:pt x="25022" y="24508"/>
                </a:lnTo>
                <a:lnTo>
                  <a:pt x="22365" y="23101"/>
                </a:lnTo>
                <a:lnTo>
                  <a:pt x="19663" y="21920"/>
                </a:lnTo>
                <a:lnTo>
                  <a:pt x="16955" y="20801"/>
                </a:lnTo>
                <a:lnTo>
                  <a:pt x="13147" y="19137"/>
                </a:lnTo>
                <a:lnTo>
                  <a:pt x="9622" y="16153"/>
                </a:lnTo>
                <a:lnTo>
                  <a:pt x="8653" y="12876"/>
                </a:lnTo>
                <a:lnTo>
                  <a:pt x="9499" y="9471"/>
                </a:lnTo>
                <a:lnTo>
                  <a:pt x="12156" y="7174"/>
                </a:lnTo>
                <a:lnTo>
                  <a:pt x="15400" y="6386"/>
                </a:lnTo>
                <a:lnTo>
                  <a:pt x="18251" y="6386"/>
                </a:lnTo>
                <a:lnTo>
                  <a:pt x="21937" y="7301"/>
                </a:lnTo>
                <a:lnTo>
                  <a:pt x="25391" y="8914"/>
                </a:lnTo>
                <a:lnTo>
                  <a:pt x="28364" y="8064"/>
                </a:lnTo>
                <a:lnTo>
                  <a:pt x="28364" y="5231"/>
                </a:lnTo>
                <a:lnTo>
                  <a:pt x="26466" y="2372"/>
                </a:lnTo>
                <a:lnTo>
                  <a:pt x="23431" y="1040"/>
                </a:lnTo>
                <a:lnTo>
                  <a:pt x="20295" y="292"/>
                </a:lnTo>
                <a:lnTo>
                  <a:pt x="16844" y="0"/>
                </a:lnTo>
                <a:lnTo>
                  <a:pt x="14212" y="0"/>
                </a:lnTo>
                <a:lnTo>
                  <a:pt x="9942" y="1090"/>
                </a:lnTo>
                <a:lnTo>
                  <a:pt x="6318" y="2804"/>
                </a:lnTo>
                <a:lnTo>
                  <a:pt x="3682" y="5231"/>
                </a:lnTo>
                <a:lnTo>
                  <a:pt x="2040" y="8255"/>
                </a:lnTo>
                <a:lnTo>
                  <a:pt x="1054" y="11555"/>
                </a:lnTo>
                <a:lnTo>
                  <a:pt x="1054" y="15314"/>
                </a:lnTo>
                <a:lnTo>
                  <a:pt x="1993" y="18464"/>
                </a:lnTo>
                <a:lnTo>
                  <a:pt x="3441" y="21131"/>
                </a:lnTo>
                <a:lnTo>
                  <a:pt x="6659" y="24066"/>
                </a:lnTo>
                <a:lnTo>
                  <a:pt x="9269" y="25499"/>
                </a:lnTo>
                <a:lnTo>
                  <a:pt x="11962" y="26708"/>
                </a:lnTo>
                <a:lnTo>
                  <a:pt x="14640" y="27799"/>
                </a:lnTo>
                <a:lnTo>
                  <a:pt x="18362" y="29425"/>
                </a:lnTo>
                <a:lnTo>
                  <a:pt x="21239" y="31521"/>
                </a:lnTo>
                <a:lnTo>
                  <a:pt x="22805" y="34315"/>
                </a:lnTo>
                <a:lnTo>
                  <a:pt x="22600" y="37882"/>
                </a:lnTo>
                <a:lnTo>
                  <a:pt x="21106" y="40424"/>
                </a:lnTo>
                <a:lnTo>
                  <a:pt x="18557" y="42037"/>
                </a:lnTo>
                <a:lnTo>
                  <a:pt x="15156" y="42771"/>
                </a:lnTo>
                <a:lnTo>
                  <a:pt x="12023" y="42771"/>
                </a:lnTo>
                <a:lnTo>
                  <a:pt x="9046" y="42097"/>
                </a:lnTo>
                <a:lnTo>
                  <a:pt x="5460" y="40626"/>
                </a:lnTo>
                <a:lnTo>
                  <a:pt x="2900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60" y="460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007997" y="4823917"/>
            <a:ext cx="37292" cy="69836"/>
          </a:xfrm>
          <a:custGeom>
            <a:avLst/>
            <a:gdLst/>
            <a:ahLst/>
            <a:cxnLst/>
            <a:rect l="l" t="t" r="r" b="b"/>
            <a:pathLst>
              <a:path w="37292" h="69836">
                <a:moveTo>
                  <a:pt x="29358" y="41983"/>
                </a:moveTo>
                <a:lnTo>
                  <a:pt x="29358" y="68287"/>
                </a:lnTo>
                <a:lnTo>
                  <a:pt x="31377" y="69735"/>
                </a:lnTo>
                <a:lnTo>
                  <a:pt x="34121" y="69836"/>
                </a:lnTo>
                <a:lnTo>
                  <a:pt x="37292" y="68287"/>
                </a:lnTo>
                <a:lnTo>
                  <a:pt x="37292" y="37706"/>
                </a:lnTo>
                <a:lnTo>
                  <a:pt x="37037" y="34949"/>
                </a:lnTo>
                <a:lnTo>
                  <a:pt x="36508" y="32663"/>
                </a:lnTo>
                <a:lnTo>
                  <a:pt x="35090" y="28397"/>
                </a:lnTo>
                <a:lnTo>
                  <a:pt x="32652" y="25016"/>
                </a:lnTo>
                <a:lnTo>
                  <a:pt x="29088" y="22630"/>
                </a:lnTo>
                <a:lnTo>
                  <a:pt x="24696" y="21117"/>
                </a:lnTo>
                <a:lnTo>
                  <a:pt x="21794" y="21117"/>
                </a:lnTo>
                <a:lnTo>
                  <a:pt x="17139" y="21729"/>
                </a:lnTo>
                <a:lnTo>
                  <a:pt x="12514" y="24152"/>
                </a:lnTo>
                <a:lnTo>
                  <a:pt x="7948" y="28497"/>
                </a:lnTo>
                <a:lnTo>
                  <a:pt x="7948" y="1598"/>
                </a:lnTo>
                <a:lnTo>
                  <a:pt x="5915" y="100"/>
                </a:lnTo>
                <a:lnTo>
                  <a:pt x="3182" y="0"/>
                </a:lnTo>
                <a:lnTo>
                  <a:pt x="0" y="1598"/>
                </a:lnTo>
                <a:lnTo>
                  <a:pt x="0" y="68287"/>
                </a:lnTo>
                <a:lnTo>
                  <a:pt x="2020" y="69735"/>
                </a:lnTo>
                <a:lnTo>
                  <a:pt x="4752" y="69836"/>
                </a:lnTo>
                <a:lnTo>
                  <a:pt x="7948" y="68287"/>
                </a:lnTo>
                <a:lnTo>
                  <a:pt x="7948" y="36878"/>
                </a:lnTo>
                <a:lnTo>
                  <a:pt x="10113" y="34060"/>
                </a:lnTo>
                <a:lnTo>
                  <a:pt x="14192" y="30452"/>
                </a:lnTo>
                <a:lnTo>
                  <a:pt x="18169" y="28256"/>
                </a:lnTo>
                <a:lnTo>
                  <a:pt x="21708" y="28256"/>
                </a:lnTo>
                <a:lnTo>
                  <a:pt x="25394" y="29753"/>
                </a:lnTo>
                <a:lnTo>
                  <a:pt x="27839" y="32879"/>
                </a:lnTo>
                <a:lnTo>
                  <a:pt x="28782" y="35787"/>
                </a:lnTo>
                <a:lnTo>
                  <a:pt x="29358" y="39419"/>
                </a:lnTo>
                <a:lnTo>
                  <a:pt x="29358" y="41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061425" y="4845034"/>
            <a:ext cx="39841" cy="49363"/>
          </a:xfrm>
          <a:custGeom>
            <a:avLst/>
            <a:gdLst/>
            <a:ahLst/>
            <a:cxnLst/>
            <a:rect l="l" t="t" r="r" b="b"/>
            <a:pathLst>
              <a:path w="39841" h="49363">
                <a:moveTo>
                  <a:pt x="8291" y="18478"/>
                </a:moveTo>
                <a:lnTo>
                  <a:pt x="9159" y="15048"/>
                </a:lnTo>
                <a:lnTo>
                  <a:pt x="10480" y="11898"/>
                </a:lnTo>
                <a:lnTo>
                  <a:pt x="13723" y="8355"/>
                </a:lnTo>
                <a:lnTo>
                  <a:pt x="16690" y="6832"/>
                </a:lnTo>
                <a:lnTo>
                  <a:pt x="20383" y="6436"/>
                </a:lnTo>
                <a:lnTo>
                  <a:pt x="24229" y="6436"/>
                </a:lnTo>
                <a:lnTo>
                  <a:pt x="27119" y="7668"/>
                </a:lnTo>
                <a:lnTo>
                  <a:pt x="31036" y="12597"/>
                </a:lnTo>
                <a:lnTo>
                  <a:pt x="31954" y="15988"/>
                </a:lnTo>
                <a:lnTo>
                  <a:pt x="31856" y="20318"/>
                </a:lnTo>
                <a:lnTo>
                  <a:pt x="36756" y="26362"/>
                </a:lnTo>
                <a:lnTo>
                  <a:pt x="38908" y="25524"/>
                </a:lnTo>
                <a:lnTo>
                  <a:pt x="39841" y="22755"/>
                </a:lnTo>
                <a:lnTo>
                  <a:pt x="39841" y="18338"/>
                </a:lnTo>
                <a:lnTo>
                  <a:pt x="39485" y="15580"/>
                </a:lnTo>
                <a:lnTo>
                  <a:pt x="38761" y="13003"/>
                </a:lnTo>
                <a:lnTo>
                  <a:pt x="38053" y="10425"/>
                </a:lnTo>
                <a:lnTo>
                  <a:pt x="35370" y="6271"/>
                </a:lnTo>
                <a:lnTo>
                  <a:pt x="31868" y="2829"/>
                </a:lnTo>
                <a:lnTo>
                  <a:pt x="27082" y="557"/>
                </a:lnTo>
                <a:lnTo>
                  <a:pt x="24192" y="0"/>
                </a:lnTo>
                <a:lnTo>
                  <a:pt x="17618" y="0"/>
                </a:lnTo>
                <a:lnTo>
                  <a:pt x="14753" y="568"/>
                </a:lnTo>
                <a:lnTo>
                  <a:pt x="12183" y="1713"/>
                </a:lnTo>
                <a:lnTo>
                  <a:pt x="9612" y="2868"/>
                </a:lnTo>
                <a:lnTo>
                  <a:pt x="7420" y="4521"/>
                </a:lnTo>
                <a:lnTo>
                  <a:pt x="8291" y="18478"/>
                </a:lnTo>
                <a:close/>
              </a:path>
              <a:path w="39841" h="49363">
                <a:moveTo>
                  <a:pt x="8227" y="20318"/>
                </a:moveTo>
                <a:lnTo>
                  <a:pt x="8291" y="18478"/>
                </a:lnTo>
                <a:lnTo>
                  <a:pt x="7420" y="4521"/>
                </a:lnTo>
                <a:lnTo>
                  <a:pt x="3794" y="8812"/>
                </a:lnTo>
                <a:lnTo>
                  <a:pt x="2412" y="11429"/>
                </a:lnTo>
                <a:lnTo>
                  <a:pt x="1457" y="14500"/>
                </a:lnTo>
                <a:lnTo>
                  <a:pt x="47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8" y="32537"/>
                </a:lnTo>
                <a:lnTo>
                  <a:pt x="1397" y="35582"/>
                </a:lnTo>
                <a:lnTo>
                  <a:pt x="2329" y="38646"/>
                </a:lnTo>
                <a:lnTo>
                  <a:pt x="3708" y="41208"/>
                </a:lnTo>
                <a:lnTo>
                  <a:pt x="5548" y="43229"/>
                </a:lnTo>
                <a:lnTo>
                  <a:pt x="9622" y="46785"/>
                </a:lnTo>
                <a:lnTo>
                  <a:pt x="12291" y="47825"/>
                </a:lnTo>
                <a:lnTo>
                  <a:pt x="14973" y="48855"/>
                </a:lnTo>
                <a:lnTo>
                  <a:pt x="18093" y="49363"/>
                </a:lnTo>
                <a:lnTo>
                  <a:pt x="23717" y="49363"/>
                </a:lnTo>
                <a:lnTo>
                  <a:pt x="27461" y="48894"/>
                </a:lnTo>
                <a:lnTo>
                  <a:pt x="30867" y="48221"/>
                </a:lnTo>
                <a:lnTo>
                  <a:pt x="34744" y="47026"/>
                </a:lnTo>
                <a:lnTo>
                  <a:pt x="37613" y="45123"/>
                </a:lnTo>
                <a:lnTo>
                  <a:pt x="38027" y="42480"/>
                </a:lnTo>
                <a:lnTo>
                  <a:pt x="37635" y="39750"/>
                </a:lnTo>
                <a:lnTo>
                  <a:pt x="35003" y="39811"/>
                </a:lnTo>
                <a:lnTo>
                  <a:pt x="32101" y="40982"/>
                </a:lnTo>
                <a:lnTo>
                  <a:pt x="29531" y="41807"/>
                </a:lnTo>
                <a:lnTo>
                  <a:pt x="26297" y="42505"/>
                </a:lnTo>
                <a:lnTo>
                  <a:pt x="22402" y="42685"/>
                </a:lnTo>
                <a:lnTo>
                  <a:pt x="19796" y="42685"/>
                </a:lnTo>
                <a:lnTo>
                  <a:pt x="17579" y="42289"/>
                </a:lnTo>
                <a:lnTo>
                  <a:pt x="13972" y="40766"/>
                </a:lnTo>
                <a:lnTo>
                  <a:pt x="11376" y="38239"/>
                </a:lnTo>
                <a:lnTo>
                  <a:pt x="9439" y="35088"/>
                </a:lnTo>
                <a:lnTo>
                  <a:pt x="8474" y="31101"/>
                </a:lnTo>
                <a:lnTo>
                  <a:pt x="8227" y="26362"/>
                </a:lnTo>
                <a:lnTo>
                  <a:pt x="36756" y="26362"/>
                </a:lnTo>
                <a:lnTo>
                  <a:pt x="31856" y="20318"/>
                </a:lnTo>
                <a:lnTo>
                  <a:pt x="8227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115327" y="4845038"/>
            <a:ext cx="30653" cy="49363"/>
          </a:xfrm>
          <a:custGeom>
            <a:avLst/>
            <a:gdLst/>
            <a:ahLst/>
            <a:cxnLst/>
            <a:rect l="l" t="t" r="r" b="b"/>
            <a:pathLst>
              <a:path w="30653" h="49363">
                <a:moveTo>
                  <a:pt x="1357" y="46047"/>
                </a:moveTo>
                <a:lnTo>
                  <a:pt x="4406" y="47660"/>
                </a:lnTo>
                <a:lnTo>
                  <a:pt x="7870" y="48740"/>
                </a:lnTo>
                <a:lnTo>
                  <a:pt x="10664" y="49236"/>
                </a:lnTo>
                <a:lnTo>
                  <a:pt x="13662" y="49363"/>
                </a:lnTo>
                <a:lnTo>
                  <a:pt x="18461" y="49046"/>
                </a:lnTo>
                <a:lnTo>
                  <a:pt x="22637" y="47790"/>
                </a:lnTo>
                <a:lnTo>
                  <a:pt x="25942" y="45615"/>
                </a:lnTo>
                <a:lnTo>
                  <a:pt x="28609" y="42872"/>
                </a:lnTo>
                <a:lnTo>
                  <a:pt x="30251" y="39279"/>
                </a:lnTo>
                <a:lnTo>
                  <a:pt x="30653" y="34937"/>
                </a:lnTo>
                <a:lnTo>
                  <a:pt x="30653" y="33004"/>
                </a:lnTo>
                <a:lnTo>
                  <a:pt x="29721" y="29945"/>
                </a:lnTo>
                <a:lnTo>
                  <a:pt x="28267" y="27341"/>
                </a:lnTo>
                <a:lnTo>
                  <a:pt x="25035" y="24508"/>
                </a:lnTo>
                <a:lnTo>
                  <a:pt x="22367" y="23101"/>
                </a:lnTo>
                <a:lnTo>
                  <a:pt x="19659" y="21920"/>
                </a:lnTo>
                <a:lnTo>
                  <a:pt x="16957" y="20801"/>
                </a:lnTo>
                <a:lnTo>
                  <a:pt x="13148" y="19137"/>
                </a:lnTo>
                <a:lnTo>
                  <a:pt x="9622" y="16153"/>
                </a:lnTo>
                <a:lnTo>
                  <a:pt x="8665" y="12876"/>
                </a:lnTo>
                <a:lnTo>
                  <a:pt x="9497" y="9471"/>
                </a:lnTo>
                <a:lnTo>
                  <a:pt x="12157" y="7174"/>
                </a:lnTo>
                <a:lnTo>
                  <a:pt x="15401" y="6386"/>
                </a:lnTo>
                <a:lnTo>
                  <a:pt x="18252" y="6386"/>
                </a:lnTo>
                <a:lnTo>
                  <a:pt x="21939" y="7301"/>
                </a:lnTo>
                <a:lnTo>
                  <a:pt x="25387" y="8914"/>
                </a:lnTo>
                <a:lnTo>
                  <a:pt x="28365" y="8064"/>
                </a:lnTo>
                <a:lnTo>
                  <a:pt x="28365" y="5231"/>
                </a:lnTo>
                <a:lnTo>
                  <a:pt x="26478" y="2372"/>
                </a:lnTo>
                <a:lnTo>
                  <a:pt x="23432" y="1040"/>
                </a:lnTo>
                <a:lnTo>
                  <a:pt x="20308" y="292"/>
                </a:lnTo>
                <a:lnTo>
                  <a:pt x="16845" y="0"/>
                </a:lnTo>
                <a:lnTo>
                  <a:pt x="14213" y="0"/>
                </a:lnTo>
                <a:lnTo>
                  <a:pt x="9940" y="1090"/>
                </a:lnTo>
                <a:lnTo>
                  <a:pt x="6329" y="2804"/>
                </a:lnTo>
                <a:lnTo>
                  <a:pt x="3694" y="5231"/>
                </a:lnTo>
                <a:lnTo>
                  <a:pt x="2045" y="8255"/>
                </a:lnTo>
                <a:lnTo>
                  <a:pt x="1066" y="11555"/>
                </a:lnTo>
                <a:lnTo>
                  <a:pt x="1066" y="15314"/>
                </a:lnTo>
                <a:lnTo>
                  <a:pt x="1995" y="18464"/>
                </a:lnTo>
                <a:lnTo>
                  <a:pt x="3453" y="21131"/>
                </a:lnTo>
                <a:lnTo>
                  <a:pt x="6671" y="24066"/>
                </a:lnTo>
                <a:lnTo>
                  <a:pt x="9267" y="25499"/>
                </a:lnTo>
                <a:lnTo>
                  <a:pt x="11959" y="26708"/>
                </a:lnTo>
                <a:lnTo>
                  <a:pt x="14641" y="27799"/>
                </a:lnTo>
                <a:lnTo>
                  <a:pt x="18360" y="29425"/>
                </a:lnTo>
                <a:lnTo>
                  <a:pt x="21240" y="31521"/>
                </a:lnTo>
                <a:lnTo>
                  <a:pt x="22806" y="34315"/>
                </a:lnTo>
                <a:lnTo>
                  <a:pt x="22598" y="37882"/>
                </a:lnTo>
                <a:lnTo>
                  <a:pt x="21118" y="40424"/>
                </a:lnTo>
                <a:lnTo>
                  <a:pt x="18569" y="42037"/>
                </a:lnTo>
                <a:lnTo>
                  <a:pt x="15156" y="42771"/>
                </a:lnTo>
                <a:lnTo>
                  <a:pt x="12020" y="42771"/>
                </a:lnTo>
                <a:lnTo>
                  <a:pt x="9047" y="42097"/>
                </a:lnTo>
                <a:lnTo>
                  <a:pt x="5458" y="40626"/>
                </a:lnTo>
                <a:lnTo>
                  <a:pt x="2913" y="39154"/>
                </a:lnTo>
                <a:lnTo>
                  <a:pt x="97" y="40284"/>
                </a:lnTo>
                <a:lnTo>
                  <a:pt x="0" y="42912"/>
                </a:lnTo>
                <a:lnTo>
                  <a:pt x="1357" y="460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183415" y="4833734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5" y="47246"/>
                </a:moveTo>
                <a:lnTo>
                  <a:pt x="15595" y="19076"/>
                </a:lnTo>
                <a:lnTo>
                  <a:pt x="26708" y="19076"/>
                </a:lnTo>
                <a:lnTo>
                  <a:pt x="28152" y="17755"/>
                </a:lnTo>
                <a:lnTo>
                  <a:pt x="28303" y="15062"/>
                </a:lnTo>
                <a:lnTo>
                  <a:pt x="26708" y="12244"/>
                </a:lnTo>
                <a:lnTo>
                  <a:pt x="15595" y="12244"/>
                </a:lnTo>
                <a:lnTo>
                  <a:pt x="15595" y="1562"/>
                </a:lnTo>
                <a:lnTo>
                  <a:pt x="13060" y="0"/>
                </a:lnTo>
                <a:lnTo>
                  <a:pt x="10195" y="0"/>
                </a:lnTo>
                <a:lnTo>
                  <a:pt x="7646" y="1562"/>
                </a:lnTo>
                <a:lnTo>
                  <a:pt x="7646" y="12244"/>
                </a:lnTo>
                <a:lnTo>
                  <a:pt x="1638" y="12244"/>
                </a:lnTo>
                <a:lnTo>
                  <a:pt x="439" y="13017"/>
                </a:lnTo>
                <a:lnTo>
                  <a:pt x="0" y="15699"/>
                </a:lnTo>
                <a:lnTo>
                  <a:pt x="1587" y="19076"/>
                </a:lnTo>
                <a:lnTo>
                  <a:pt x="7646" y="19076"/>
                </a:lnTo>
                <a:lnTo>
                  <a:pt x="7646" y="47945"/>
                </a:lnTo>
                <a:lnTo>
                  <a:pt x="7880" y="50191"/>
                </a:lnTo>
                <a:lnTo>
                  <a:pt x="8812" y="54014"/>
                </a:lnTo>
                <a:lnTo>
                  <a:pt x="11614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5" y="60415"/>
                </a:lnTo>
                <a:lnTo>
                  <a:pt x="25275" y="59893"/>
                </a:lnTo>
                <a:lnTo>
                  <a:pt x="27983" y="58039"/>
                </a:lnTo>
                <a:lnTo>
                  <a:pt x="28303" y="55184"/>
                </a:lnTo>
                <a:lnTo>
                  <a:pt x="26943" y="52136"/>
                </a:lnTo>
                <a:lnTo>
                  <a:pt x="24210" y="53164"/>
                </a:lnTo>
                <a:lnTo>
                  <a:pt x="21654" y="53531"/>
                </a:lnTo>
                <a:lnTo>
                  <a:pt x="16916" y="51170"/>
                </a:lnTo>
                <a:lnTo>
                  <a:pt x="15595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227137" y="4823917"/>
            <a:ext cx="37303" cy="69836"/>
          </a:xfrm>
          <a:custGeom>
            <a:avLst/>
            <a:gdLst/>
            <a:ahLst/>
            <a:cxnLst/>
            <a:rect l="l" t="t" r="r" b="b"/>
            <a:pathLst>
              <a:path w="37303" h="69836">
                <a:moveTo>
                  <a:pt x="29368" y="41983"/>
                </a:moveTo>
                <a:lnTo>
                  <a:pt x="29368" y="68287"/>
                </a:lnTo>
                <a:lnTo>
                  <a:pt x="31391" y="69735"/>
                </a:lnTo>
                <a:lnTo>
                  <a:pt x="34121" y="69836"/>
                </a:lnTo>
                <a:lnTo>
                  <a:pt x="37303" y="68287"/>
                </a:lnTo>
                <a:lnTo>
                  <a:pt x="37303" y="37706"/>
                </a:lnTo>
                <a:lnTo>
                  <a:pt x="37047" y="34949"/>
                </a:lnTo>
                <a:lnTo>
                  <a:pt x="36507" y="32663"/>
                </a:lnTo>
                <a:lnTo>
                  <a:pt x="35100" y="28397"/>
                </a:lnTo>
                <a:lnTo>
                  <a:pt x="32663" y="25016"/>
                </a:lnTo>
                <a:lnTo>
                  <a:pt x="29102" y="22630"/>
                </a:lnTo>
                <a:lnTo>
                  <a:pt x="24696" y="21117"/>
                </a:lnTo>
                <a:lnTo>
                  <a:pt x="21804" y="21117"/>
                </a:lnTo>
                <a:lnTo>
                  <a:pt x="17139" y="21729"/>
                </a:lnTo>
                <a:lnTo>
                  <a:pt x="12524" y="24152"/>
                </a:lnTo>
                <a:lnTo>
                  <a:pt x="7955" y="28497"/>
                </a:lnTo>
                <a:lnTo>
                  <a:pt x="7955" y="1598"/>
                </a:lnTo>
                <a:lnTo>
                  <a:pt x="5929" y="100"/>
                </a:lnTo>
                <a:lnTo>
                  <a:pt x="3186" y="0"/>
                </a:lnTo>
                <a:lnTo>
                  <a:pt x="0" y="1598"/>
                </a:lnTo>
                <a:lnTo>
                  <a:pt x="0" y="68287"/>
                </a:lnTo>
                <a:lnTo>
                  <a:pt x="2019" y="69735"/>
                </a:lnTo>
                <a:lnTo>
                  <a:pt x="4766" y="69836"/>
                </a:lnTo>
                <a:lnTo>
                  <a:pt x="7955" y="68287"/>
                </a:lnTo>
                <a:lnTo>
                  <a:pt x="7955" y="36878"/>
                </a:lnTo>
                <a:lnTo>
                  <a:pt x="10126" y="34060"/>
                </a:lnTo>
                <a:lnTo>
                  <a:pt x="14204" y="30452"/>
                </a:lnTo>
                <a:lnTo>
                  <a:pt x="18180" y="28256"/>
                </a:lnTo>
                <a:lnTo>
                  <a:pt x="21722" y="28256"/>
                </a:lnTo>
                <a:lnTo>
                  <a:pt x="25405" y="29753"/>
                </a:lnTo>
                <a:lnTo>
                  <a:pt x="27838" y="32879"/>
                </a:lnTo>
                <a:lnTo>
                  <a:pt x="28782" y="35787"/>
                </a:lnTo>
                <a:lnTo>
                  <a:pt x="29368" y="39419"/>
                </a:lnTo>
                <a:lnTo>
                  <a:pt x="29368" y="41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280564" y="4845034"/>
            <a:ext cx="39851" cy="49363"/>
          </a:xfrm>
          <a:custGeom>
            <a:avLst/>
            <a:gdLst/>
            <a:ahLst/>
            <a:cxnLst/>
            <a:rect l="l" t="t" r="r" b="b"/>
            <a:pathLst>
              <a:path w="39851" h="49363">
                <a:moveTo>
                  <a:pt x="8301" y="18478"/>
                </a:moveTo>
                <a:lnTo>
                  <a:pt x="9169" y="15048"/>
                </a:lnTo>
                <a:lnTo>
                  <a:pt x="10480" y="11898"/>
                </a:lnTo>
                <a:lnTo>
                  <a:pt x="13733" y="8355"/>
                </a:lnTo>
                <a:lnTo>
                  <a:pt x="16700" y="6832"/>
                </a:lnTo>
                <a:lnTo>
                  <a:pt x="20393" y="6436"/>
                </a:lnTo>
                <a:lnTo>
                  <a:pt x="24231" y="6436"/>
                </a:lnTo>
                <a:lnTo>
                  <a:pt x="27129" y="7668"/>
                </a:lnTo>
                <a:lnTo>
                  <a:pt x="31034" y="12597"/>
                </a:lnTo>
                <a:lnTo>
                  <a:pt x="31964" y="15988"/>
                </a:lnTo>
                <a:lnTo>
                  <a:pt x="31866" y="20318"/>
                </a:lnTo>
                <a:lnTo>
                  <a:pt x="36756" y="26362"/>
                </a:lnTo>
                <a:lnTo>
                  <a:pt x="38905" y="25524"/>
                </a:lnTo>
                <a:lnTo>
                  <a:pt x="39851" y="22755"/>
                </a:lnTo>
                <a:lnTo>
                  <a:pt x="39851" y="18338"/>
                </a:lnTo>
                <a:lnTo>
                  <a:pt x="39495" y="15580"/>
                </a:lnTo>
                <a:lnTo>
                  <a:pt x="38761" y="13003"/>
                </a:lnTo>
                <a:lnTo>
                  <a:pt x="38051" y="10425"/>
                </a:lnTo>
                <a:lnTo>
                  <a:pt x="35380" y="6271"/>
                </a:lnTo>
                <a:lnTo>
                  <a:pt x="31882" y="2829"/>
                </a:lnTo>
                <a:lnTo>
                  <a:pt x="27092" y="557"/>
                </a:lnTo>
                <a:lnTo>
                  <a:pt x="24206" y="0"/>
                </a:lnTo>
                <a:lnTo>
                  <a:pt x="17628" y="0"/>
                </a:lnTo>
                <a:lnTo>
                  <a:pt x="14752" y="568"/>
                </a:lnTo>
                <a:lnTo>
                  <a:pt x="12193" y="1713"/>
                </a:lnTo>
                <a:lnTo>
                  <a:pt x="9622" y="2868"/>
                </a:lnTo>
                <a:lnTo>
                  <a:pt x="7433" y="4521"/>
                </a:lnTo>
                <a:lnTo>
                  <a:pt x="8301" y="18478"/>
                </a:lnTo>
                <a:close/>
              </a:path>
              <a:path w="39851" h="49363">
                <a:moveTo>
                  <a:pt x="8237" y="20318"/>
                </a:moveTo>
                <a:lnTo>
                  <a:pt x="8301" y="18478"/>
                </a:lnTo>
                <a:lnTo>
                  <a:pt x="7433" y="4521"/>
                </a:lnTo>
                <a:lnTo>
                  <a:pt x="3804" y="8812"/>
                </a:lnTo>
                <a:lnTo>
                  <a:pt x="2425" y="11429"/>
                </a:lnTo>
                <a:lnTo>
                  <a:pt x="1457" y="14500"/>
                </a:lnTo>
                <a:lnTo>
                  <a:pt x="48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8" y="32537"/>
                </a:lnTo>
                <a:lnTo>
                  <a:pt x="1407" y="35582"/>
                </a:lnTo>
                <a:lnTo>
                  <a:pt x="2339" y="38646"/>
                </a:lnTo>
                <a:lnTo>
                  <a:pt x="3708" y="41208"/>
                </a:lnTo>
                <a:lnTo>
                  <a:pt x="5543" y="43229"/>
                </a:lnTo>
                <a:lnTo>
                  <a:pt x="9636" y="46785"/>
                </a:lnTo>
                <a:lnTo>
                  <a:pt x="12305" y="47825"/>
                </a:lnTo>
                <a:lnTo>
                  <a:pt x="14983" y="48855"/>
                </a:lnTo>
                <a:lnTo>
                  <a:pt x="18107" y="49363"/>
                </a:lnTo>
                <a:lnTo>
                  <a:pt x="23713" y="49363"/>
                </a:lnTo>
                <a:lnTo>
                  <a:pt x="27475" y="48894"/>
                </a:lnTo>
                <a:lnTo>
                  <a:pt x="30877" y="48221"/>
                </a:lnTo>
                <a:lnTo>
                  <a:pt x="34743" y="47026"/>
                </a:lnTo>
                <a:lnTo>
                  <a:pt x="37623" y="45123"/>
                </a:lnTo>
                <a:lnTo>
                  <a:pt x="38022" y="42480"/>
                </a:lnTo>
                <a:lnTo>
                  <a:pt x="37645" y="39750"/>
                </a:lnTo>
                <a:lnTo>
                  <a:pt x="35002" y="39811"/>
                </a:lnTo>
                <a:lnTo>
                  <a:pt x="32115" y="40982"/>
                </a:lnTo>
                <a:lnTo>
                  <a:pt x="29541" y="41807"/>
                </a:lnTo>
                <a:lnTo>
                  <a:pt x="26308" y="42505"/>
                </a:lnTo>
                <a:lnTo>
                  <a:pt x="22416" y="42685"/>
                </a:lnTo>
                <a:lnTo>
                  <a:pt x="19796" y="42685"/>
                </a:lnTo>
                <a:lnTo>
                  <a:pt x="17593" y="42289"/>
                </a:lnTo>
                <a:lnTo>
                  <a:pt x="13982" y="40766"/>
                </a:lnTo>
                <a:lnTo>
                  <a:pt x="11386" y="38239"/>
                </a:lnTo>
                <a:lnTo>
                  <a:pt x="9453" y="35088"/>
                </a:lnTo>
                <a:lnTo>
                  <a:pt x="8484" y="31101"/>
                </a:lnTo>
                <a:lnTo>
                  <a:pt x="8237" y="26362"/>
                </a:lnTo>
                <a:lnTo>
                  <a:pt x="36756" y="26362"/>
                </a:lnTo>
                <a:lnTo>
                  <a:pt x="31866" y="20318"/>
                </a:lnTo>
                <a:lnTo>
                  <a:pt x="8237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364876" y="4823917"/>
            <a:ext cx="7945" cy="69836"/>
          </a:xfrm>
          <a:custGeom>
            <a:avLst/>
            <a:gdLst/>
            <a:ahLst/>
            <a:cxnLst/>
            <a:rect l="l" t="t" r="r" b="b"/>
            <a:pathLst>
              <a:path w="7945" h="69836">
                <a:moveTo>
                  <a:pt x="7945" y="68287"/>
                </a:moveTo>
                <a:lnTo>
                  <a:pt x="7945" y="1598"/>
                </a:lnTo>
                <a:lnTo>
                  <a:pt x="5925" y="100"/>
                </a:lnTo>
                <a:lnTo>
                  <a:pt x="3172" y="0"/>
                </a:lnTo>
                <a:lnTo>
                  <a:pt x="0" y="1598"/>
                </a:lnTo>
                <a:lnTo>
                  <a:pt x="0" y="68287"/>
                </a:lnTo>
                <a:lnTo>
                  <a:pt x="2020" y="69735"/>
                </a:lnTo>
                <a:lnTo>
                  <a:pt x="4752" y="69836"/>
                </a:lnTo>
                <a:lnTo>
                  <a:pt x="7945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391458" y="4827217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79"/>
                </a:moveTo>
                <a:lnTo>
                  <a:pt x="353" y="8164"/>
                </a:lnTo>
                <a:lnTo>
                  <a:pt x="3009" y="9879"/>
                </a:lnTo>
                <a:lnTo>
                  <a:pt x="6757" y="9879"/>
                </a:lnTo>
                <a:lnTo>
                  <a:pt x="9461" y="8129"/>
                </a:lnTo>
                <a:lnTo>
                  <a:pt x="9817" y="4889"/>
                </a:lnTo>
                <a:lnTo>
                  <a:pt x="9471" y="1703"/>
                </a:lnTo>
                <a:lnTo>
                  <a:pt x="6818" y="0"/>
                </a:lnTo>
                <a:lnTo>
                  <a:pt x="3060" y="0"/>
                </a:lnTo>
                <a:lnTo>
                  <a:pt x="353" y="1753"/>
                </a:lnTo>
                <a:lnTo>
                  <a:pt x="0" y="4979"/>
                </a:lnTo>
                <a:close/>
              </a:path>
              <a:path w="9817" h="66535">
                <a:moveTo>
                  <a:pt x="965" y="20067"/>
                </a:moveTo>
                <a:lnTo>
                  <a:pt x="965" y="64987"/>
                </a:lnTo>
                <a:lnTo>
                  <a:pt x="2988" y="66434"/>
                </a:lnTo>
                <a:lnTo>
                  <a:pt x="5713" y="66535"/>
                </a:lnTo>
                <a:lnTo>
                  <a:pt x="8910" y="64987"/>
                </a:lnTo>
                <a:lnTo>
                  <a:pt x="8910" y="20067"/>
                </a:lnTo>
                <a:lnTo>
                  <a:pt x="6891" y="18619"/>
                </a:lnTo>
                <a:lnTo>
                  <a:pt x="4136" y="18515"/>
                </a:lnTo>
                <a:lnTo>
                  <a:pt x="965" y="20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419967" y="4845034"/>
            <a:ext cx="64249" cy="48718"/>
          </a:xfrm>
          <a:custGeom>
            <a:avLst/>
            <a:gdLst/>
            <a:ahLst/>
            <a:cxnLst/>
            <a:rect l="l" t="t" r="r" b="b"/>
            <a:pathLst>
              <a:path w="64249" h="48718">
                <a:moveTo>
                  <a:pt x="31856" y="4179"/>
                </a:moveTo>
                <a:lnTo>
                  <a:pt x="28756" y="1691"/>
                </a:lnTo>
                <a:lnTo>
                  <a:pt x="26064" y="647"/>
                </a:lnTo>
                <a:lnTo>
                  <a:pt x="23025" y="0"/>
                </a:lnTo>
                <a:lnTo>
                  <a:pt x="18888" y="0"/>
                </a:lnTo>
                <a:lnTo>
                  <a:pt x="14273" y="1969"/>
                </a:lnTo>
                <a:lnTo>
                  <a:pt x="9608" y="5360"/>
                </a:lnTo>
                <a:lnTo>
                  <a:pt x="7174" y="8194"/>
                </a:lnTo>
                <a:lnTo>
                  <a:pt x="7174" y="2250"/>
                </a:lnTo>
                <a:lnTo>
                  <a:pt x="5835" y="828"/>
                </a:lnTo>
                <a:lnTo>
                  <a:pt x="2876" y="698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lnTo>
                  <a:pt x="4762" y="48718"/>
                </a:lnTo>
                <a:lnTo>
                  <a:pt x="7945" y="47170"/>
                </a:lnTo>
                <a:lnTo>
                  <a:pt x="7945" y="15760"/>
                </a:lnTo>
                <a:lnTo>
                  <a:pt x="10123" y="12942"/>
                </a:lnTo>
                <a:lnTo>
                  <a:pt x="12142" y="10796"/>
                </a:lnTo>
                <a:lnTo>
                  <a:pt x="15864" y="7862"/>
                </a:lnTo>
                <a:lnTo>
                  <a:pt x="19547" y="7138"/>
                </a:lnTo>
                <a:lnTo>
                  <a:pt x="22294" y="7430"/>
                </a:lnTo>
                <a:lnTo>
                  <a:pt x="25328" y="9500"/>
                </a:lnTo>
                <a:lnTo>
                  <a:pt x="27263" y="13107"/>
                </a:lnTo>
                <a:lnTo>
                  <a:pt x="27975" y="16233"/>
                </a:lnTo>
                <a:lnTo>
                  <a:pt x="28155" y="19875"/>
                </a:lnTo>
                <a:lnTo>
                  <a:pt x="28155" y="47437"/>
                </a:lnTo>
                <a:lnTo>
                  <a:pt x="30726" y="48679"/>
                </a:lnTo>
                <a:lnTo>
                  <a:pt x="33505" y="48679"/>
                </a:lnTo>
                <a:lnTo>
                  <a:pt x="36089" y="47170"/>
                </a:lnTo>
                <a:lnTo>
                  <a:pt x="36089" y="15760"/>
                </a:lnTo>
                <a:lnTo>
                  <a:pt x="38307" y="12942"/>
                </a:lnTo>
                <a:lnTo>
                  <a:pt x="40341" y="10796"/>
                </a:lnTo>
                <a:lnTo>
                  <a:pt x="44034" y="7862"/>
                </a:lnTo>
                <a:lnTo>
                  <a:pt x="47682" y="7138"/>
                </a:lnTo>
                <a:lnTo>
                  <a:pt x="50453" y="7430"/>
                </a:lnTo>
                <a:lnTo>
                  <a:pt x="53539" y="9500"/>
                </a:lnTo>
                <a:lnTo>
                  <a:pt x="55458" y="13107"/>
                </a:lnTo>
                <a:lnTo>
                  <a:pt x="56094" y="16233"/>
                </a:lnTo>
                <a:lnTo>
                  <a:pt x="56264" y="19875"/>
                </a:lnTo>
                <a:lnTo>
                  <a:pt x="56264" y="47170"/>
                </a:lnTo>
                <a:lnTo>
                  <a:pt x="58333" y="48618"/>
                </a:lnTo>
                <a:lnTo>
                  <a:pt x="61066" y="48718"/>
                </a:lnTo>
                <a:lnTo>
                  <a:pt x="64249" y="47170"/>
                </a:lnTo>
                <a:lnTo>
                  <a:pt x="64249" y="16233"/>
                </a:lnTo>
                <a:lnTo>
                  <a:pt x="63489" y="11545"/>
                </a:lnTo>
                <a:lnTo>
                  <a:pt x="62167" y="7279"/>
                </a:lnTo>
                <a:lnTo>
                  <a:pt x="59828" y="3898"/>
                </a:lnTo>
                <a:lnTo>
                  <a:pt x="56400" y="1512"/>
                </a:lnTo>
                <a:lnTo>
                  <a:pt x="52177" y="0"/>
                </a:lnTo>
                <a:lnTo>
                  <a:pt x="49373" y="0"/>
                </a:lnTo>
                <a:lnTo>
                  <a:pt x="47083" y="154"/>
                </a:lnTo>
                <a:lnTo>
                  <a:pt x="43620" y="1296"/>
                </a:lnTo>
                <a:lnTo>
                  <a:pt x="39970" y="3606"/>
                </a:lnTo>
                <a:lnTo>
                  <a:pt x="37374" y="5868"/>
                </a:lnTo>
                <a:lnTo>
                  <a:pt x="34034" y="7556"/>
                </a:lnTo>
                <a:lnTo>
                  <a:pt x="31856" y="4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502860" y="4827217"/>
            <a:ext cx="9818" cy="66535"/>
          </a:xfrm>
          <a:custGeom>
            <a:avLst/>
            <a:gdLst/>
            <a:ahLst/>
            <a:cxnLst/>
            <a:rect l="l" t="t" r="r" b="b"/>
            <a:pathLst>
              <a:path w="9818" h="66535">
                <a:moveTo>
                  <a:pt x="0" y="4979"/>
                </a:moveTo>
                <a:lnTo>
                  <a:pt x="353" y="8164"/>
                </a:lnTo>
                <a:lnTo>
                  <a:pt x="3013" y="9879"/>
                </a:lnTo>
                <a:lnTo>
                  <a:pt x="6757" y="9879"/>
                </a:lnTo>
                <a:lnTo>
                  <a:pt x="9479" y="8129"/>
                </a:lnTo>
                <a:lnTo>
                  <a:pt x="9818" y="4889"/>
                </a:lnTo>
                <a:lnTo>
                  <a:pt x="9490" y="1703"/>
                </a:lnTo>
                <a:lnTo>
                  <a:pt x="6833" y="0"/>
                </a:lnTo>
                <a:lnTo>
                  <a:pt x="3074" y="0"/>
                </a:lnTo>
                <a:lnTo>
                  <a:pt x="368" y="1753"/>
                </a:lnTo>
                <a:lnTo>
                  <a:pt x="0" y="4979"/>
                </a:lnTo>
                <a:close/>
              </a:path>
              <a:path w="9818" h="66535">
                <a:moveTo>
                  <a:pt x="979" y="20067"/>
                </a:moveTo>
                <a:lnTo>
                  <a:pt x="979" y="64987"/>
                </a:lnTo>
                <a:lnTo>
                  <a:pt x="2999" y="66434"/>
                </a:lnTo>
                <a:lnTo>
                  <a:pt x="5721" y="66535"/>
                </a:lnTo>
                <a:lnTo>
                  <a:pt x="8914" y="64987"/>
                </a:lnTo>
                <a:lnTo>
                  <a:pt x="8914" y="20067"/>
                </a:lnTo>
                <a:lnTo>
                  <a:pt x="6894" y="18619"/>
                </a:lnTo>
                <a:lnTo>
                  <a:pt x="4151" y="18515"/>
                </a:lnTo>
                <a:lnTo>
                  <a:pt x="979" y="200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525602" y="4833734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595" y="47246"/>
                </a:moveTo>
                <a:lnTo>
                  <a:pt x="15595" y="19076"/>
                </a:lnTo>
                <a:lnTo>
                  <a:pt x="26711" y="19076"/>
                </a:lnTo>
                <a:lnTo>
                  <a:pt x="28144" y="17755"/>
                </a:lnTo>
                <a:lnTo>
                  <a:pt x="28307" y="15062"/>
                </a:lnTo>
                <a:lnTo>
                  <a:pt x="26711" y="12244"/>
                </a:lnTo>
                <a:lnTo>
                  <a:pt x="15595" y="12244"/>
                </a:lnTo>
                <a:lnTo>
                  <a:pt x="15595" y="1562"/>
                </a:lnTo>
                <a:lnTo>
                  <a:pt x="13064" y="0"/>
                </a:lnTo>
                <a:lnTo>
                  <a:pt x="10198" y="0"/>
                </a:lnTo>
                <a:lnTo>
                  <a:pt x="7650" y="1562"/>
                </a:lnTo>
                <a:lnTo>
                  <a:pt x="7650" y="12244"/>
                </a:lnTo>
                <a:lnTo>
                  <a:pt x="1638" y="12244"/>
                </a:lnTo>
                <a:lnTo>
                  <a:pt x="443" y="13017"/>
                </a:lnTo>
                <a:lnTo>
                  <a:pt x="0" y="15699"/>
                </a:lnTo>
                <a:lnTo>
                  <a:pt x="1591" y="19076"/>
                </a:lnTo>
                <a:lnTo>
                  <a:pt x="7650" y="19076"/>
                </a:lnTo>
                <a:lnTo>
                  <a:pt x="7650" y="47945"/>
                </a:lnTo>
                <a:lnTo>
                  <a:pt x="7884" y="50191"/>
                </a:lnTo>
                <a:lnTo>
                  <a:pt x="8816" y="54014"/>
                </a:lnTo>
                <a:lnTo>
                  <a:pt x="11616" y="58089"/>
                </a:lnTo>
                <a:lnTo>
                  <a:pt x="14532" y="59651"/>
                </a:lnTo>
                <a:lnTo>
                  <a:pt x="18072" y="60566"/>
                </a:lnTo>
                <a:lnTo>
                  <a:pt x="22528" y="60415"/>
                </a:lnTo>
                <a:lnTo>
                  <a:pt x="25279" y="59893"/>
                </a:lnTo>
                <a:lnTo>
                  <a:pt x="27985" y="58039"/>
                </a:lnTo>
                <a:lnTo>
                  <a:pt x="28307" y="55184"/>
                </a:lnTo>
                <a:lnTo>
                  <a:pt x="26935" y="52136"/>
                </a:lnTo>
                <a:lnTo>
                  <a:pt x="24202" y="53164"/>
                </a:lnTo>
                <a:lnTo>
                  <a:pt x="21657" y="53531"/>
                </a:lnTo>
                <a:lnTo>
                  <a:pt x="16920" y="51170"/>
                </a:lnTo>
                <a:lnTo>
                  <a:pt x="15595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565861" y="4845038"/>
            <a:ext cx="30657" cy="49363"/>
          </a:xfrm>
          <a:custGeom>
            <a:avLst/>
            <a:gdLst/>
            <a:ahLst/>
            <a:cxnLst/>
            <a:rect l="l" t="t" r="r" b="b"/>
            <a:pathLst>
              <a:path w="30657" h="49363">
                <a:moveTo>
                  <a:pt x="1360" y="46047"/>
                </a:moveTo>
                <a:lnTo>
                  <a:pt x="4405" y="47660"/>
                </a:lnTo>
                <a:lnTo>
                  <a:pt x="7884" y="48740"/>
                </a:lnTo>
                <a:lnTo>
                  <a:pt x="10662" y="49236"/>
                </a:lnTo>
                <a:lnTo>
                  <a:pt x="13676" y="49363"/>
                </a:lnTo>
                <a:lnTo>
                  <a:pt x="18474" y="49046"/>
                </a:lnTo>
                <a:lnTo>
                  <a:pt x="22650" y="47790"/>
                </a:lnTo>
                <a:lnTo>
                  <a:pt x="25944" y="45615"/>
                </a:lnTo>
                <a:lnTo>
                  <a:pt x="28611" y="42872"/>
                </a:lnTo>
                <a:lnTo>
                  <a:pt x="30250" y="39279"/>
                </a:lnTo>
                <a:lnTo>
                  <a:pt x="30657" y="34937"/>
                </a:lnTo>
                <a:lnTo>
                  <a:pt x="30657" y="33004"/>
                </a:lnTo>
                <a:lnTo>
                  <a:pt x="29724" y="29945"/>
                </a:lnTo>
                <a:lnTo>
                  <a:pt x="28266" y="27341"/>
                </a:lnTo>
                <a:lnTo>
                  <a:pt x="25038" y="24508"/>
                </a:lnTo>
                <a:lnTo>
                  <a:pt x="22369" y="23101"/>
                </a:lnTo>
                <a:lnTo>
                  <a:pt x="19673" y="21920"/>
                </a:lnTo>
                <a:lnTo>
                  <a:pt x="16969" y="20801"/>
                </a:lnTo>
                <a:lnTo>
                  <a:pt x="13161" y="19137"/>
                </a:lnTo>
                <a:lnTo>
                  <a:pt x="9622" y="16153"/>
                </a:lnTo>
                <a:lnTo>
                  <a:pt x="8669" y="12876"/>
                </a:lnTo>
                <a:lnTo>
                  <a:pt x="9499" y="9471"/>
                </a:lnTo>
                <a:lnTo>
                  <a:pt x="12156" y="7174"/>
                </a:lnTo>
                <a:lnTo>
                  <a:pt x="15400" y="6386"/>
                </a:lnTo>
                <a:lnTo>
                  <a:pt x="18251" y="6386"/>
                </a:lnTo>
                <a:lnTo>
                  <a:pt x="21937" y="7301"/>
                </a:lnTo>
                <a:lnTo>
                  <a:pt x="25389" y="8914"/>
                </a:lnTo>
                <a:lnTo>
                  <a:pt x="28364" y="8064"/>
                </a:lnTo>
                <a:lnTo>
                  <a:pt x="28364" y="5231"/>
                </a:lnTo>
                <a:lnTo>
                  <a:pt x="26480" y="2372"/>
                </a:lnTo>
                <a:lnTo>
                  <a:pt x="23446" y="1040"/>
                </a:lnTo>
                <a:lnTo>
                  <a:pt x="20311" y="292"/>
                </a:lnTo>
                <a:lnTo>
                  <a:pt x="16847" y="0"/>
                </a:lnTo>
                <a:lnTo>
                  <a:pt x="14212" y="0"/>
                </a:lnTo>
                <a:lnTo>
                  <a:pt x="9950" y="1090"/>
                </a:lnTo>
                <a:lnTo>
                  <a:pt x="6328" y="2804"/>
                </a:lnTo>
                <a:lnTo>
                  <a:pt x="3696" y="5231"/>
                </a:lnTo>
                <a:lnTo>
                  <a:pt x="2054" y="8255"/>
                </a:lnTo>
                <a:lnTo>
                  <a:pt x="1065" y="11555"/>
                </a:lnTo>
                <a:lnTo>
                  <a:pt x="1065" y="15314"/>
                </a:lnTo>
                <a:lnTo>
                  <a:pt x="2007" y="18464"/>
                </a:lnTo>
                <a:lnTo>
                  <a:pt x="3451" y="21131"/>
                </a:lnTo>
                <a:lnTo>
                  <a:pt x="6670" y="24066"/>
                </a:lnTo>
                <a:lnTo>
                  <a:pt x="9269" y="25499"/>
                </a:lnTo>
                <a:lnTo>
                  <a:pt x="11973" y="26708"/>
                </a:lnTo>
                <a:lnTo>
                  <a:pt x="14644" y="27799"/>
                </a:lnTo>
                <a:lnTo>
                  <a:pt x="18378" y="29425"/>
                </a:lnTo>
                <a:lnTo>
                  <a:pt x="21253" y="31521"/>
                </a:lnTo>
                <a:lnTo>
                  <a:pt x="22809" y="34315"/>
                </a:lnTo>
                <a:lnTo>
                  <a:pt x="22600" y="37882"/>
                </a:lnTo>
                <a:lnTo>
                  <a:pt x="21121" y="40424"/>
                </a:lnTo>
                <a:lnTo>
                  <a:pt x="18572" y="42037"/>
                </a:lnTo>
                <a:lnTo>
                  <a:pt x="15156" y="42771"/>
                </a:lnTo>
                <a:lnTo>
                  <a:pt x="12023" y="42771"/>
                </a:lnTo>
                <a:lnTo>
                  <a:pt x="9046" y="42097"/>
                </a:lnTo>
                <a:lnTo>
                  <a:pt x="5461" y="40626"/>
                </a:lnTo>
                <a:lnTo>
                  <a:pt x="2912" y="39154"/>
                </a:lnTo>
                <a:lnTo>
                  <a:pt x="111" y="40284"/>
                </a:lnTo>
                <a:lnTo>
                  <a:pt x="0" y="42912"/>
                </a:lnTo>
                <a:lnTo>
                  <a:pt x="1360" y="460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524506" y="4955651"/>
            <a:ext cx="28303" cy="60577"/>
          </a:xfrm>
          <a:custGeom>
            <a:avLst/>
            <a:gdLst/>
            <a:ahLst/>
            <a:cxnLst/>
            <a:rect l="l" t="t" r="r" b="b"/>
            <a:pathLst>
              <a:path w="28303" h="60577">
                <a:moveTo>
                  <a:pt x="15594" y="47242"/>
                </a:moveTo>
                <a:lnTo>
                  <a:pt x="15594" y="19088"/>
                </a:lnTo>
                <a:lnTo>
                  <a:pt x="26711" y="19088"/>
                </a:lnTo>
                <a:lnTo>
                  <a:pt x="28158" y="17766"/>
                </a:lnTo>
                <a:lnTo>
                  <a:pt x="28303" y="15062"/>
                </a:lnTo>
                <a:lnTo>
                  <a:pt x="26711" y="12244"/>
                </a:lnTo>
                <a:lnTo>
                  <a:pt x="15594" y="12244"/>
                </a:lnTo>
                <a:lnTo>
                  <a:pt x="15594" y="1563"/>
                </a:lnTo>
                <a:lnTo>
                  <a:pt x="13060" y="0"/>
                </a:lnTo>
                <a:lnTo>
                  <a:pt x="10194" y="0"/>
                </a:lnTo>
                <a:lnTo>
                  <a:pt x="7649" y="1563"/>
                </a:lnTo>
                <a:lnTo>
                  <a:pt x="7649" y="12244"/>
                </a:lnTo>
                <a:lnTo>
                  <a:pt x="1638" y="12244"/>
                </a:lnTo>
                <a:lnTo>
                  <a:pt x="439" y="13028"/>
                </a:lnTo>
                <a:lnTo>
                  <a:pt x="0" y="15695"/>
                </a:lnTo>
                <a:lnTo>
                  <a:pt x="1587" y="19088"/>
                </a:lnTo>
                <a:lnTo>
                  <a:pt x="7649" y="19088"/>
                </a:lnTo>
                <a:lnTo>
                  <a:pt x="7649" y="47941"/>
                </a:lnTo>
                <a:lnTo>
                  <a:pt x="7884" y="50191"/>
                </a:lnTo>
                <a:lnTo>
                  <a:pt x="8816" y="54025"/>
                </a:lnTo>
                <a:lnTo>
                  <a:pt x="11612" y="58089"/>
                </a:lnTo>
                <a:lnTo>
                  <a:pt x="14544" y="59651"/>
                </a:lnTo>
                <a:lnTo>
                  <a:pt x="18072" y="60577"/>
                </a:lnTo>
                <a:lnTo>
                  <a:pt x="22524" y="60426"/>
                </a:lnTo>
                <a:lnTo>
                  <a:pt x="25279" y="59893"/>
                </a:lnTo>
                <a:lnTo>
                  <a:pt x="27985" y="58050"/>
                </a:lnTo>
                <a:lnTo>
                  <a:pt x="28303" y="55181"/>
                </a:lnTo>
                <a:lnTo>
                  <a:pt x="26941" y="52132"/>
                </a:lnTo>
                <a:lnTo>
                  <a:pt x="24216" y="53160"/>
                </a:lnTo>
                <a:lnTo>
                  <a:pt x="21653" y="53531"/>
                </a:lnTo>
                <a:lnTo>
                  <a:pt x="16916" y="51167"/>
                </a:lnTo>
                <a:lnTo>
                  <a:pt x="15594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560311" y="4966956"/>
            <a:ext cx="43312" cy="49363"/>
          </a:xfrm>
          <a:custGeom>
            <a:avLst/>
            <a:gdLst/>
            <a:ahLst/>
            <a:cxnLst/>
            <a:rect l="l" t="t" r="r" b="b"/>
            <a:pathLst>
              <a:path w="43312" h="49363">
                <a:moveTo>
                  <a:pt x="8492" y="19634"/>
                </a:moveTo>
                <a:lnTo>
                  <a:pt x="9558" y="15303"/>
                </a:lnTo>
                <a:lnTo>
                  <a:pt x="11480" y="11847"/>
                </a:lnTo>
                <a:lnTo>
                  <a:pt x="13978" y="9053"/>
                </a:lnTo>
                <a:lnTo>
                  <a:pt x="17381" y="7315"/>
                </a:lnTo>
                <a:lnTo>
                  <a:pt x="21780" y="6883"/>
                </a:lnTo>
                <a:lnTo>
                  <a:pt x="24335" y="6883"/>
                </a:lnTo>
                <a:lnTo>
                  <a:pt x="26466" y="7365"/>
                </a:lnTo>
                <a:lnTo>
                  <a:pt x="29894" y="9259"/>
                </a:lnTo>
                <a:lnTo>
                  <a:pt x="32270" y="12179"/>
                </a:lnTo>
                <a:lnTo>
                  <a:pt x="33983" y="15709"/>
                </a:lnTo>
                <a:lnTo>
                  <a:pt x="34851" y="20026"/>
                </a:lnTo>
                <a:lnTo>
                  <a:pt x="35086" y="24753"/>
                </a:lnTo>
                <a:lnTo>
                  <a:pt x="35086" y="27357"/>
                </a:lnTo>
                <a:lnTo>
                  <a:pt x="34825" y="29743"/>
                </a:lnTo>
                <a:lnTo>
                  <a:pt x="33785" y="34048"/>
                </a:lnTo>
                <a:lnTo>
                  <a:pt x="31864" y="37490"/>
                </a:lnTo>
                <a:lnTo>
                  <a:pt x="29368" y="40272"/>
                </a:lnTo>
                <a:lnTo>
                  <a:pt x="25942" y="41987"/>
                </a:lnTo>
                <a:lnTo>
                  <a:pt x="21570" y="42429"/>
                </a:lnTo>
                <a:lnTo>
                  <a:pt x="19022" y="42429"/>
                </a:lnTo>
                <a:lnTo>
                  <a:pt x="16890" y="41946"/>
                </a:lnTo>
                <a:lnTo>
                  <a:pt x="13453" y="40057"/>
                </a:lnTo>
                <a:lnTo>
                  <a:pt x="11066" y="37174"/>
                </a:lnTo>
                <a:lnTo>
                  <a:pt x="9328" y="33656"/>
                </a:lnTo>
                <a:lnTo>
                  <a:pt x="11861" y="47725"/>
                </a:lnTo>
                <a:lnTo>
                  <a:pt x="14504" y="48820"/>
                </a:lnTo>
                <a:lnTo>
                  <a:pt x="17604" y="49363"/>
                </a:lnTo>
                <a:lnTo>
                  <a:pt x="24825" y="49363"/>
                </a:lnTo>
                <a:lnTo>
                  <a:pt x="28047" y="48743"/>
                </a:lnTo>
                <a:lnTo>
                  <a:pt x="30812" y="47497"/>
                </a:lnTo>
                <a:lnTo>
                  <a:pt x="33591" y="46241"/>
                </a:lnTo>
                <a:lnTo>
                  <a:pt x="35906" y="44513"/>
                </a:lnTo>
                <a:lnTo>
                  <a:pt x="39589" y="40043"/>
                </a:lnTo>
                <a:lnTo>
                  <a:pt x="40975" y="37390"/>
                </a:lnTo>
                <a:lnTo>
                  <a:pt x="41918" y="34315"/>
                </a:lnTo>
                <a:lnTo>
                  <a:pt x="42847" y="31240"/>
                </a:lnTo>
                <a:lnTo>
                  <a:pt x="43312" y="27863"/>
                </a:lnTo>
                <a:lnTo>
                  <a:pt x="43312" y="20448"/>
                </a:lnTo>
                <a:lnTo>
                  <a:pt x="42872" y="17081"/>
                </a:lnTo>
                <a:lnTo>
                  <a:pt x="41976" y="14072"/>
                </a:lnTo>
                <a:lnTo>
                  <a:pt x="41094" y="11088"/>
                </a:lnTo>
                <a:lnTo>
                  <a:pt x="39787" y="8535"/>
                </a:lnTo>
                <a:lnTo>
                  <a:pt x="38008" y="6440"/>
                </a:lnTo>
                <a:lnTo>
                  <a:pt x="34042" y="2743"/>
                </a:lnTo>
                <a:lnTo>
                  <a:pt x="31399" y="1652"/>
                </a:lnTo>
                <a:lnTo>
                  <a:pt x="28742" y="547"/>
                </a:lnTo>
                <a:lnTo>
                  <a:pt x="25646" y="0"/>
                </a:lnTo>
                <a:lnTo>
                  <a:pt x="18399" y="0"/>
                </a:lnTo>
                <a:lnTo>
                  <a:pt x="15166" y="622"/>
                </a:lnTo>
                <a:lnTo>
                  <a:pt x="12412" y="1842"/>
                </a:lnTo>
                <a:lnTo>
                  <a:pt x="9655" y="3074"/>
                </a:lnTo>
                <a:lnTo>
                  <a:pt x="7340" y="4813"/>
                </a:lnTo>
                <a:lnTo>
                  <a:pt x="8445" y="29325"/>
                </a:lnTo>
                <a:lnTo>
                  <a:pt x="8237" y="24549"/>
                </a:lnTo>
                <a:lnTo>
                  <a:pt x="8237" y="21996"/>
                </a:lnTo>
                <a:lnTo>
                  <a:pt x="8492" y="19634"/>
                </a:lnTo>
                <a:close/>
              </a:path>
              <a:path w="43312" h="49363">
                <a:moveTo>
                  <a:pt x="0" y="25106"/>
                </a:moveTo>
                <a:lnTo>
                  <a:pt x="0" y="28893"/>
                </a:lnTo>
                <a:lnTo>
                  <a:pt x="439" y="32296"/>
                </a:lnTo>
                <a:lnTo>
                  <a:pt x="1296" y="35294"/>
                </a:lnTo>
                <a:lnTo>
                  <a:pt x="2164" y="38279"/>
                </a:lnTo>
                <a:lnTo>
                  <a:pt x="3474" y="40831"/>
                </a:lnTo>
                <a:lnTo>
                  <a:pt x="5234" y="42925"/>
                </a:lnTo>
                <a:lnTo>
                  <a:pt x="9216" y="46620"/>
                </a:lnTo>
                <a:lnTo>
                  <a:pt x="11861" y="47725"/>
                </a:lnTo>
                <a:lnTo>
                  <a:pt x="9328" y="33656"/>
                </a:lnTo>
                <a:lnTo>
                  <a:pt x="8445" y="29325"/>
                </a:lnTo>
                <a:lnTo>
                  <a:pt x="7340" y="4813"/>
                </a:lnTo>
                <a:lnTo>
                  <a:pt x="3671" y="9259"/>
                </a:lnTo>
                <a:lnTo>
                  <a:pt x="2275" y="11912"/>
                </a:lnTo>
                <a:lnTo>
                  <a:pt x="1367" y="14987"/>
                </a:lnTo>
                <a:lnTo>
                  <a:pt x="464" y="18086"/>
                </a:lnTo>
                <a:lnTo>
                  <a:pt x="0" y="21437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635826" y="4949132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92"/>
                </a:moveTo>
                <a:lnTo>
                  <a:pt x="355" y="8178"/>
                </a:lnTo>
                <a:lnTo>
                  <a:pt x="3012" y="9881"/>
                </a:lnTo>
                <a:lnTo>
                  <a:pt x="6756" y="9881"/>
                </a:lnTo>
                <a:lnTo>
                  <a:pt x="9474" y="8128"/>
                </a:lnTo>
                <a:lnTo>
                  <a:pt x="9817" y="4888"/>
                </a:lnTo>
                <a:lnTo>
                  <a:pt x="9489" y="1713"/>
                </a:lnTo>
                <a:lnTo>
                  <a:pt x="6828" y="0"/>
                </a:lnTo>
                <a:lnTo>
                  <a:pt x="3070" y="0"/>
                </a:lnTo>
                <a:lnTo>
                  <a:pt x="370" y="1752"/>
                </a:lnTo>
                <a:lnTo>
                  <a:pt x="0" y="4992"/>
                </a:lnTo>
                <a:close/>
              </a:path>
              <a:path w="9817" h="66535">
                <a:moveTo>
                  <a:pt x="979" y="20066"/>
                </a:moveTo>
                <a:lnTo>
                  <a:pt x="979" y="64997"/>
                </a:lnTo>
                <a:lnTo>
                  <a:pt x="2998" y="66433"/>
                </a:lnTo>
                <a:lnTo>
                  <a:pt x="5716" y="66535"/>
                </a:lnTo>
                <a:lnTo>
                  <a:pt x="8912" y="64997"/>
                </a:lnTo>
                <a:lnTo>
                  <a:pt x="8912" y="20066"/>
                </a:lnTo>
                <a:lnTo>
                  <a:pt x="6893" y="18619"/>
                </a:lnTo>
                <a:lnTo>
                  <a:pt x="4150" y="18517"/>
                </a:lnTo>
                <a:lnTo>
                  <a:pt x="97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659445" y="4966952"/>
            <a:ext cx="64253" cy="48715"/>
          </a:xfrm>
          <a:custGeom>
            <a:avLst/>
            <a:gdLst/>
            <a:ahLst/>
            <a:cxnLst/>
            <a:rect l="l" t="t" r="r" b="b"/>
            <a:pathLst>
              <a:path w="64253" h="48715">
                <a:moveTo>
                  <a:pt x="31856" y="4175"/>
                </a:moveTo>
                <a:lnTo>
                  <a:pt x="28760" y="1689"/>
                </a:lnTo>
                <a:lnTo>
                  <a:pt x="26064" y="647"/>
                </a:lnTo>
                <a:lnTo>
                  <a:pt x="23028" y="0"/>
                </a:lnTo>
                <a:lnTo>
                  <a:pt x="18881" y="0"/>
                </a:lnTo>
                <a:lnTo>
                  <a:pt x="14273" y="1965"/>
                </a:lnTo>
                <a:lnTo>
                  <a:pt x="9611" y="5356"/>
                </a:lnTo>
                <a:lnTo>
                  <a:pt x="7174" y="8190"/>
                </a:lnTo>
                <a:lnTo>
                  <a:pt x="7174" y="2246"/>
                </a:lnTo>
                <a:lnTo>
                  <a:pt x="5842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14"/>
                </a:lnTo>
                <a:lnTo>
                  <a:pt x="4751" y="48715"/>
                </a:lnTo>
                <a:lnTo>
                  <a:pt x="7933" y="47177"/>
                </a:lnTo>
                <a:lnTo>
                  <a:pt x="7933" y="15772"/>
                </a:lnTo>
                <a:lnTo>
                  <a:pt x="10123" y="12952"/>
                </a:lnTo>
                <a:lnTo>
                  <a:pt x="12142" y="10807"/>
                </a:lnTo>
                <a:lnTo>
                  <a:pt x="15868" y="7874"/>
                </a:lnTo>
                <a:lnTo>
                  <a:pt x="19540" y="7150"/>
                </a:lnTo>
                <a:lnTo>
                  <a:pt x="22279" y="7440"/>
                </a:lnTo>
                <a:lnTo>
                  <a:pt x="25332" y="9497"/>
                </a:lnTo>
                <a:lnTo>
                  <a:pt x="27265" y="13103"/>
                </a:lnTo>
                <a:lnTo>
                  <a:pt x="27975" y="16229"/>
                </a:lnTo>
                <a:lnTo>
                  <a:pt x="28158" y="19875"/>
                </a:lnTo>
                <a:lnTo>
                  <a:pt x="28158" y="47444"/>
                </a:lnTo>
                <a:lnTo>
                  <a:pt x="30732" y="48690"/>
                </a:lnTo>
                <a:lnTo>
                  <a:pt x="33508" y="48690"/>
                </a:lnTo>
                <a:lnTo>
                  <a:pt x="36093" y="47177"/>
                </a:lnTo>
                <a:lnTo>
                  <a:pt x="36093" y="15772"/>
                </a:lnTo>
                <a:lnTo>
                  <a:pt x="38307" y="12952"/>
                </a:lnTo>
                <a:lnTo>
                  <a:pt x="40341" y="10807"/>
                </a:lnTo>
                <a:lnTo>
                  <a:pt x="44027" y="7874"/>
                </a:lnTo>
                <a:lnTo>
                  <a:pt x="47684" y="7150"/>
                </a:lnTo>
                <a:lnTo>
                  <a:pt x="50453" y="7440"/>
                </a:lnTo>
                <a:lnTo>
                  <a:pt x="53524" y="9497"/>
                </a:lnTo>
                <a:lnTo>
                  <a:pt x="55446" y="13103"/>
                </a:lnTo>
                <a:lnTo>
                  <a:pt x="56098" y="16229"/>
                </a:lnTo>
                <a:lnTo>
                  <a:pt x="56257" y="19875"/>
                </a:lnTo>
                <a:lnTo>
                  <a:pt x="56257" y="47177"/>
                </a:lnTo>
                <a:lnTo>
                  <a:pt x="58337" y="48614"/>
                </a:lnTo>
                <a:lnTo>
                  <a:pt x="61066" y="48715"/>
                </a:lnTo>
                <a:lnTo>
                  <a:pt x="64253" y="47177"/>
                </a:lnTo>
                <a:lnTo>
                  <a:pt x="64253" y="16229"/>
                </a:lnTo>
                <a:lnTo>
                  <a:pt x="63492" y="11555"/>
                </a:lnTo>
                <a:lnTo>
                  <a:pt x="62171" y="7289"/>
                </a:lnTo>
                <a:lnTo>
                  <a:pt x="59832" y="3898"/>
                </a:lnTo>
                <a:lnTo>
                  <a:pt x="56400" y="1522"/>
                </a:lnTo>
                <a:lnTo>
                  <a:pt x="52167" y="0"/>
                </a:lnTo>
                <a:lnTo>
                  <a:pt x="49373" y="0"/>
                </a:lnTo>
                <a:lnTo>
                  <a:pt x="47073" y="162"/>
                </a:lnTo>
                <a:lnTo>
                  <a:pt x="43620" y="1306"/>
                </a:lnTo>
                <a:lnTo>
                  <a:pt x="39974" y="3604"/>
                </a:lnTo>
                <a:lnTo>
                  <a:pt x="37378" y="5878"/>
                </a:lnTo>
                <a:lnTo>
                  <a:pt x="34034" y="7556"/>
                </a:lnTo>
                <a:lnTo>
                  <a:pt x="31856" y="4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734858" y="4966948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89" y="42379"/>
                </a:moveTo>
                <a:lnTo>
                  <a:pt x="16272" y="42923"/>
                </a:lnTo>
                <a:lnTo>
                  <a:pt x="17618" y="49377"/>
                </a:lnTo>
                <a:lnTo>
                  <a:pt x="20081" y="48790"/>
                </a:lnTo>
                <a:lnTo>
                  <a:pt x="24731" y="46469"/>
                </a:lnTo>
                <a:lnTo>
                  <a:pt x="23864" y="40194"/>
                </a:lnTo>
                <a:lnTo>
                  <a:pt x="20289" y="42379"/>
                </a:lnTo>
                <a:close/>
              </a:path>
              <a:path w="24731" h="49377">
                <a:moveTo>
                  <a:pt x="30153" y="48574"/>
                </a:moveTo>
                <a:lnTo>
                  <a:pt x="33022" y="48715"/>
                </a:lnTo>
                <a:lnTo>
                  <a:pt x="35579" y="47228"/>
                </a:lnTo>
                <a:lnTo>
                  <a:pt x="35579" y="14133"/>
                </a:lnTo>
                <a:lnTo>
                  <a:pt x="35257" y="11682"/>
                </a:lnTo>
                <a:lnTo>
                  <a:pt x="34048" y="7491"/>
                </a:lnTo>
                <a:lnTo>
                  <a:pt x="31723" y="4316"/>
                </a:lnTo>
                <a:lnTo>
                  <a:pt x="28601" y="1840"/>
                </a:lnTo>
                <a:lnTo>
                  <a:pt x="24256" y="378"/>
                </a:lnTo>
                <a:lnTo>
                  <a:pt x="21596" y="0"/>
                </a:lnTo>
                <a:lnTo>
                  <a:pt x="18486" y="0"/>
                </a:lnTo>
                <a:lnTo>
                  <a:pt x="15170" y="162"/>
                </a:lnTo>
                <a:lnTo>
                  <a:pt x="11901" y="800"/>
                </a:lnTo>
                <a:lnTo>
                  <a:pt x="9014" y="1675"/>
                </a:lnTo>
                <a:lnTo>
                  <a:pt x="5353" y="3276"/>
                </a:lnTo>
                <a:lnTo>
                  <a:pt x="2411" y="5688"/>
                </a:lnTo>
                <a:lnTo>
                  <a:pt x="2117" y="8633"/>
                </a:lnTo>
                <a:lnTo>
                  <a:pt x="4679" y="11099"/>
                </a:lnTo>
                <a:lnTo>
                  <a:pt x="7236" y="9587"/>
                </a:lnTo>
                <a:lnTo>
                  <a:pt x="10947" y="7909"/>
                </a:lnTo>
                <a:lnTo>
                  <a:pt x="14053" y="6934"/>
                </a:lnTo>
                <a:lnTo>
                  <a:pt x="17766" y="6692"/>
                </a:lnTo>
                <a:lnTo>
                  <a:pt x="21131" y="6908"/>
                </a:lnTo>
                <a:lnTo>
                  <a:pt x="24655" y="8482"/>
                </a:lnTo>
                <a:lnTo>
                  <a:pt x="26798" y="11351"/>
                </a:lnTo>
                <a:lnTo>
                  <a:pt x="27500" y="14019"/>
                </a:lnTo>
                <a:lnTo>
                  <a:pt x="27680" y="17284"/>
                </a:lnTo>
                <a:lnTo>
                  <a:pt x="27680" y="20761"/>
                </a:lnTo>
                <a:lnTo>
                  <a:pt x="18341" y="20761"/>
                </a:lnTo>
                <a:lnTo>
                  <a:pt x="15303" y="21081"/>
                </a:lnTo>
                <a:lnTo>
                  <a:pt x="12621" y="21690"/>
                </a:lnTo>
                <a:lnTo>
                  <a:pt x="9917" y="22313"/>
                </a:lnTo>
                <a:lnTo>
                  <a:pt x="5778" y="24458"/>
                </a:lnTo>
                <a:lnTo>
                  <a:pt x="2484" y="27241"/>
                </a:lnTo>
                <a:lnTo>
                  <a:pt x="504" y="30975"/>
                </a:lnTo>
                <a:lnTo>
                  <a:pt x="0" y="35698"/>
                </a:lnTo>
                <a:lnTo>
                  <a:pt x="381" y="39787"/>
                </a:lnTo>
                <a:lnTo>
                  <a:pt x="1811" y="43192"/>
                </a:lnTo>
                <a:lnTo>
                  <a:pt x="4114" y="45782"/>
                </a:lnTo>
                <a:lnTo>
                  <a:pt x="7005" y="47840"/>
                </a:lnTo>
                <a:lnTo>
                  <a:pt x="10674" y="49071"/>
                </a:lnTo>
                <a:lnTo>
                  <a:pt x="15022" y="49377"/>
                </a:lnTo>
                <a:lnTo>
                  <a:pt x="17618" y="49377"/>
                </a:lnTo>
                <a:lnTo>
                  <a:pt x="16272" y="42923"/>
                </a:lnTo>
                <a:lnTo>
                  <a:pt x="13702" y="42923"/>
                </a:lnTo>
                <a:lnTo>
                  <a:pt x="11706" y="42250"/>
                </a:lnTo>
                <a:lnTo>
                  <a:pt x="8851" y="39481"/>
                </a:lnTo>
                <a:lnTo>
                  <a:pt x="8143" y="35306"/>
                </a:lnTo>
                <a:lnTo>
                  <a:pt x="8388" y="32727"/>
                </a:lnTo>
                <a:lnTo>
                  <a:pt x="10162" y="29729"/>
                </a:lnTo>
                <a:lnTo>
                  <a:pt x="13615" y="27673"/>
                </a:lnTo>
                <a:lnTo>
                  <a:pt x="16812" y="26910"/>
                </a:lnTo>
                <a:lnTo>
                  <a:pt x="20887" y="26705"/>
                </a:lnTo>
                <a:lnTo>
                  <a:pt x="27680" y="26705"/>
                </a:lnTo>
                <a:lnTo>
                  <a:pt x="27680" y="36245"/>
                </a:lnTo>
                <a:lnTo>
                  <a:pt x="23864" y="40194"/>
                </a:lnTo>
                <a:lnTo>
                  <a:pt x="24731" y="46469"/>
                </a:lnTo>
                <a:lnTo>
                  <a:pt x="28735" y="42735"/>
                </a:lnTo>
                <a:lnTo>
                  <a:pt x="28735" y="47228"/>
                </a:lnTo>
                <a:lnTo>
                  <a:pt x="30153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780128" y="4967050"/>
            <a:ext cx="40999" cy="66545"/>
          </a:xfrm>
          <a:custGeom>
            <a:avLst/>
            <a:gdLst/>
            <a:ahLst/>
            <a:cxnLst/>
            <a:rect l="l" t="t" r="r" b="b"/>
            <a:pathLst>
              <a:path w="40999" h="66545">
                <a:moveTo>
                  <a:pt x="39408" y="45996"/>
                </a:moveTo>
                <a:lnTo>
                  <a:pt x="36338" y="42252"/>
                </a:lnTo>
                <a:lnTo>
                  <a:pt x="33446" y="40459"/>
                </a:lnTo>
                <a:lnTo>
                  <a:pt x="29857" y="39368"/>
                </a:lnTo>
                <a:lnTo>
                  <a:pt x="26714" y="45539"/>
                </a:lnTo>
                <a:lnTo>
                  <a:pt x="28766" y="46101"/>
                </a:lnTo>
                <a:lnTo>
                  <a:pt x="31819" y="48196"/>
                </a:lnTo>
                <a:lnTo>
                  <a:pt x="32579" y="51624"/>
                </a:lnTo>
                <a:lnTo>
                  <a:pt x="32371" y="53834"/>
                </a:lnTo>
                <a:lnTo>
                  <a:pt x="30775" y="56807"/>
                </a:lnTo>
                <a:lnTo>
                  <a:pt x="27485" y="59053"/>
                </a:lnTo>
                <a:lnTo>
                  <a:pt x="24253" y="60018"/>
                </a:lnTo>
                <a:lnTo>
                  <a:pt x="19820" y="60248"/>
                </a:lnTo>
                <a:lnTo>
                  <a:pt x="16037" y="60248"/>
                </a:lnTo>
                <a:lnTo>
                  <a:pt x="13086" y="59687"/>
                </a:lnTo>
                <a:lnTo>
                  <a:pt x="8851" y="57466"/>
                </a:lnTo>
                <a:lnTo>
                  <a:pt x="7796" y="53668"/>
                </a:lnTo>
                <a:lnTo>
                  <a:pt x="8153" y="50951"/>
                </a:lnTo>
                <a:lnTo>
                  <a:pt x="8700" y="35506"/>
                </a:lnTo>
                <a:lnTo>
                  <a:pt x="8898" y="32471"/>
                </a:lnTo>
                <a:lnTo>
                  <a:pt x="10147" y="19288"/>
                </a:lnTo>
                <a:lnTo>
                  <a:pt x="10147" y="14997"/>
                </a:lnTo>
                <a:lnTo>
                  <a:pt x="11065" y="11289"/>
                </a:lnTo>
                <a:lnTo>
                  <a:pt x="13131" y="8355"/>
                </a:lnTo>
                <a:lnTo>
                  <a:pt x="16369" y="6565"/>
                </a:lnTo>
                <a:lnTo>
                  <a:pt x="19245" y="6285"/>
                </a:lnTo>
                <a:lnTo>
                  <a:pt x="22218" y="6285"/>
                </a:lnTo>
                <a:lnTo>
                  <a:pt x="26146" y="8863"/>
                </a:lnTo>
                <a:lnTo>
                  <a:pt x="28587" y="12966"/>
                </a:lnTo>
                <a:lnTo>
                  <a:pt x="28587" y="17334"/>
                </a:lnTo>
                <a:lnTo>
                  <a:pt x="27654" y="20980"/>
                </a:lnTo>
                <a:lnTo>
                  <a:pt x="26225" y="31099"/>
                </a:lnTo>
                <a:lnTo>
                  <a:pt x="30041" y="29310"/>
                </a:lnTo>
                <a:lnTo>
                  <a:pt x="33028" y="26553"/>
                </a:lnTo>
                <a:lnTo>
                  <a:pt x="34977" y="22860"/>
                </a:lnTo>
                <a:lnTo>
                  <a:pt x="36186" y="18564"/>
                </a:lnTo>
                <a:lnTo>
                  <a:pt x="36186" y="14414"/>
                </a:lnTo>
                <a:lnTo>
                  <a:pt x="35502" y="11465"/>
                </a:lnTo>
                <a:lnTo>
                  <a:pt x="33152" y="7491"/>
                </a:lnTo>
                <a:lnTo>
                  <a:pt x="39358" y="7491"/>
                </a:lnTo>
                <a:lnTo>
                  <a:pt x="40225" y="7239"/>
                </a:lnTo>
                <a:lnTo>
                  <a:pt x="40999" y="4189"/>
                </a:lnTo>
                <a:lnTo>
                  <a:pt x="39358" y="849"/>
                </a:lnTo>
                <a:lnTo>
                  <a:pt x="26272" y="849"/>
                </a:lnTo>
                <a:lnTo>
                  <a:pt x="24212" y="381"/>
                </a:lnTo>
                <a:lnTo>
                  <a:pt x="20703" y="0"/>
                </a:lnTo>
                <a:lnTo>
                  <a:pt x="16955" y="0"/>
                </a:lnTo>
                <a:lnTo>
                  <a:pt x="12621" y="1130"/>
                </a:lnTo>
                <a:lnTo>
                  <a:pt x="8787" y="2945"/>
                </a:lnTo>
                <a:lnTo>
                  <a:pt x="5838" y="5737"/>
                </a:lnTo>
                <a:lnTo>
                  <a:pt x="3844" y="9485"/>
                </a:lnTo>
                <a:lnTo>
                  <a:pt x="2594" y="13816"/>
                </a:lnTo>
                <a:lnTo>
                  <a:pt x="2594" y="16369"/>
                </a:lnTo>
                <a:lnTo>
                  <a:pt x="2875" y="20444"/>
                </a:lnTo>
                <a:lnTo>
                  <a:pt x="4038" y="23543"/>
                </a:lnTo>
                <a:lnTo>
                  <a:pt x="4629" y="27416"/>
                </a:lnTo>
                <a:lnTo>
                  <a:pt x="2825" y="30452"/>
                </a:lnTo>
                <a:lnTo>
                  <a:pt x="1640" y="33858"/>
                </a:lnTo>
                <a:lnTo>
                  <a:pt x="1640" y="37360"/>
                </a:lnTo>
                <a:lnTo>
                  <a:pt x="3512" y="41248"/>
                </a:lnTo>
                <a:lnTo>
                  <a:pt x="6256" y="43141"/>
                </a:lnTo>
                <a:lnTo>
                  <a:pt x="3538" y="45655"/>
                </a:lnTo>
                <a:lnTo>
                  <a:pt x="1565" y="48322"/>
                </a:lnTo>
                <a:lnTo>
                  <a:pt x="381" y="51267"/>
                </a:lnTo>
                <a:lnTo>
                  <a:pt x="0" y="54456"/>
                </a:lnTo>
                <a:lnTo>
                  <a:pt x="341" y="57797"/>
                </a:lnTo>
                <a:lnTo>
                  <a:pt x="1760" y="60756"/>
                </a:lnTo>
                <a:lnTo>
                  <a:pt x="4466" y="63103"/>
                </a:lnTo>
                <a:lnTo>
                  <a:pt x="8053" y="64997"/>
                </a:lnTo>
                <a:lnTo>
                  <a:pt x="12962" y="66243"/>
                </a:lnTo>
                <a:lnTo>
                  <a:pt x="15937" y="66545"/>
                </a:lnTo>
                <a:lnTo>
                  <a:pt x="23060" y="66545"/>
                </a:lnTo>
                <a:lnTo>
                  <a:pt x="26211" y="66127"/>
                </a:lnTo>
                <a:lnTo>
                  <a:pt x="28868" y="65328"/>
                </a:lnTo>
                <a:lnTo>
                  <a:pt x="31525" y="64500"/>
                </a:lnTo>
                <a:lnTo>
                  <a:pt x="33727" y="63384"/>
                </a:lnTo>
                <a:lnTo>
                  <a:pt x="37155" y="60566"/>
                </a:lnTo>
                <a:lnTo>
                  <a:pt x="39260" y="57059"/>
                </a:lnTo>
                <a:lnTo>
                  <a:pt x="40520" y="53237"/>
                </a:lnTo>
                <a:lnTo>
                  <a:pt x="40520" y="49197"/>
                </a:lnTo>
                <a:lnTo>
                  <a:pt x="39408" y="45996"/>
                </a:lnTo>
                <a:close/>
              </a:path>
              <a:path w="40999" h="66545">
                <a:moveTo>
                  <a:pt x="27654" y="20980"/>
                </a:moveTo>
                <a:lnTo>
                  <a:pt x="25584" y="23849"/>
                </a:lnTo>
                <a:lnTo>
                  <a:pt x="22316" y="25603"/>
                </a:lnTo>
                <a:lnTo>
                  <a:pt x="19389" y="25854"/>
                </a:lnTo>
                <a:lnTo>
                  <a:pt x="16480" y="25854"/>
                </a:lnTo>
                <a:lnTo>
                  <a:pt x="12570" y="23317"/>
                </a:lnTo>
                <a:lnTo>
                  <a:pt x="10147" y="19288"/>
                </a:lnTo>
                <a:lnTo>
                  <a:pt x="8898" y="32471"/>
                </a:lnTo>
                <a:lnTo>
                  <a:pt x="11544" y="30391"/>
                </a:lnTo>
                <a:lnTo>
                  <a:pt x="14359" y="31482"/>
                </a:lnTo>
                <a:lnTo>
                  <a:pt x="17617" y="32194"/>
                </a:lnTo>
                <a:lnTo>
                  <a:pt x="21890" y="32194"/>
                </a:lnTo>
                <a:lnTo>
                  <a:pt x="26225" y="31099"/>
                </a:lnTo>
                <a:lnTo>
                  <a:pt x="27654" y="20980"/>
                </a:lnTo>
                <a:close/>
              </a:path>
              <a:path w="40999" h="66545">
                <a:moveTo>
                  <a:pt x="8700" y="35506"/>
                </a:moveTo>
                <a:lnTo>
                  <a:pt x="8153" y="50951"/>
                </a:lnTo>
                <a:lnTo>
                  <a:pt x="9709" y="48196"/>
                </a:lnTo>
                <a:lnTo>
                  <a:pt x="12890" y="45082"/>
                </a:lnTo>
                <a:lnTo>
                  <a:pt x="24104" y="45478"/>
                </a:lnTo>
                <a:lnTo>
                  <a:pt x="26714" y="45539"/>
                </a:lnTo>
                <a:lnTo>
                  <a:pt x="29857" y="39368"/>
                </a:lnTo>
                <a:lnTo>
                  <a:pt x="25746" y="39001"/>
                </a:lnTo>
                <a:lnTo>
                  <a:pt x="14432" y="38491"/>
                </a:lnTo>
                <a:lnTo>
                  <a:pt x="11310" y="37997"/>
                </a:lnTo>
                <a:lnTo>
                  <a:pt x="8700" y="355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829883" y="4949132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92"/>
                </a:moveTo>
                <a:lnTo>
                  <a:pt x="356" y="8178"/>
                </a:lnTo>
                <a:lnTo>
                  <a:pt x="3009" y="9881"/>
                </a:lnTo>
                <a:lnTo>
                  <a:pt x="6757" y="9881"/>
                </a:lnTo>
                <a:lnTo>
                  <a:pt x="9461" y="8128"/>
                </a:lnTo>
                <a:lnTo>
                  <a:pt x="9820" y="4888"/>
                </a:lnTo>
                <a:lnTo>
                  <a:pt x="9475" y="1713"/>
                </a:lnTo>
                <a:lnTo>
                  <a:pt x="6818" y="0"/>
                </a:lnTo>
                <a:lnTo>
                  <a:pt x="3060" y="0"/>
                </a:lnTo>
                <a:lnTo>
                  <a:pt x="356" y="1752"/>
                </a:lnTo>
                <a:lnTo>
                  <a:pt x="0" y="4992"/>
                </a:lnTo>
                <a:close/>
              </a:path>
              <a:path w="9820" h="66535">
                <a:moveTo>
                  <a:pt x="969" y="20066"/>
                </a:moveTo>
                <a:lnTo>
                  <a:pt x="969" y="64997"/>
                </a:lnTo>
                <a:lnTo>
                  <a:pt x="2988" y="66433"/>
                </a:lnTo>
                <a:lnTo>
                  <a:pt x="5702" y="66535"/>
                </a:lnTo>
                <a:lnTo>
                  <a:pt x="8898" y="64997"/>
                </a:lnTo>
                <a:lnTo>
                  <a:pt x="8898" y="20066"/>
                </a:lnTo>
                <a:lnTo>
                  <a:pt x="6879" y="18619"/>
                </a:lnTo>
                <a:lnTo>
                  <a:pt x="4140" y="18517"/>
                </a:lnTo>
                <a:lnTo>
                  <a:pt x="96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853500" y="4966952"/>
            <a:ext cx="37292" cy="48715"/>
          </a:xfrm>
          <a:custGeom>
            <a:avLst/>
            <a:gdLst/>
            <a:ahLst/>
            <a:cxnLst/>
            <a:rect l="l" t="t" r="r" b="b"/>
            <a:pathLst>
              <a:path w="37292" h="48715">
                <a:moveTo>
                  <a:pt x="29357" y="20866"/>
                </a:moveTo>
                <a:lnTo>
                  <a:pt x="29357" y="47177"/>
                </a:lnTo>
                <a:lnTo>
                  <a:pt x="31376" y="48614"/>
                </a:lnTo>
                <a:lnTo>
                  <a:pt x="34109" y="48715"/>
                </a:lnTo>
                <a:lnTo>
                  <a:pt x="37292" y="47177"/>
                </a:lnTo>
                <a:lnTo>
                  <a:pt x="37292" y="16570"/>
                </a:lnTo>
                <a:lnTo>
                  <a:pt x="37033" y="13841"/>
                </a:lnTo>
                <a:lnTo>
                  <a:pt x="36507" y="11555"/>
                </a:lnTo>
                <a:lnTo>
                  <a:pt x="35088" y="7289"/>
                </a:lnTo>
                <a:lnTo>
                  <a:pt x="32651" y="3898"/>
                </a:lnTo>
                <a:lnTo>
                  <a:pt x="29086" y="1522"/>
                </a:lnTo>
                <a:lnTo>
                  <a:pt x="24681" y="0"/>
                </a:lnTo>
                <a:lnTo>
                  <a:pt x="19316" y="0"/>
                </a:lnTo>
                <a:lnTo>
                  <a:pt x="14460" y="1965"/>
                </a:lnTo>
                <a:lnTo>
                  <a:pt x="9597" y="5356"/>
                </a:lnTo>
                <a:lnTo>
                  <a:pt x="7160" y="8190"/>
                </a:lnTo>
                <a:lnTo>
                  <a:pt x="7160" y="2246"/>
                </a:lnTo>
                <a:lnTo>
                  <a:pt x="5828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23" y="48614"/>
                </a:lnTo>
                <a:lnTo>
                  <a:pt x="4747" y="48715"/>
                </a:lnTo>
                <a:lnTo>
                  <a:pt x="7945" y="47177"/>
                </a:lnTo>
                <a:lnTo>
                  <a:pt x="7945" y="15772"/>
                </a:lnTo>
                <a:lnTo>
                  <a:pt x="10111" y="12952"/>
                </a:lnTo>
                <a:lnTo>
                  <a:pt x="14187" y="9345"/>
                </a:lnTo>
                <a:lnTo>
                  <a:pt x="18168" y="7150"/>
                </a:lnTo>
                <a:lnTo>
                  <a:pt x="21704" y="7150"/>
                </a:lnTo>
                <a:lnTo>
                  <a:pt x="25389" y="8633"/>
                </a:lnTo>
                <a:lnTo>
                  <a:pt x="27826" y="11772"/>
                </a:lnTo>
                <a:lnTo>
                  <a:pt x="28780" y="14667"/>
                </a:lnTo>
                <a:lnTo>
                  <a:pt x="29357" y="18313"/>
                </a:lnTo>
                <a:lnTo>
                  <a:pt x="29357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902024" y="4966948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0" y="18489"/>
                </a:moveTo>
                <a:lnTo>
                  <a:pt x="9157" y="15048"/>
                </a:lnTo>
                <a:lnTo>
                  <a:pt x="10482" y="11898"/>
                </a:lnTo>
                <a:lnTo>
                  <a:pt x="13722" y="8370"/>
                </a:lnTo>
                <a:lnTo>
                  <a:pt x="16700" y="6833"/>
                </a:lnTo>
                <a:lnTo>
                  <a:pt x="20397" y="6437"/>
                </a:lnTo>
                <a:lnTo>
                  <a:pt x="24227" y="6437"/>
                </a:lnTo>
                <a:lnTo>
                  <a:pt x="27118" y="7683"/>
                </a:lnTo>
                <a:lnTo>
                  <a:pt x="31034" y="12611"/>
                </a:lnTo>
                <a:lnTo>
                  <a:pt x="31967" y="15988"/>
                </a:lnTo>
                <a:lnTo>
                  <a:pt x="31870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51" y="22759"/>
                </a:lnTo>
                <a:lnTo>
                  <a:pt x="39851" y="18352"/>
                </a:lnTo>
                <a:lnTo>
                  <a:pt x="39484" y="15581"/>
                </a:lnTo>
                <a:lnTo>
                  <a:pt x="38760" y="13003"/>
                </a:lnTo>
                <a:lnTo>
                  <a:pt x="38051" y="10440"/>
                </a:lnTo>
                <a:lnTo>
                  <a:pt x="35369" y="6275"/>
                </a:lnTo>
                <a:lnTo>
                  <a:pt x="31870" y="2833"/>
                </a:lnTo>
                <a:lnTo>
                  <a:pt x="27078" y="572"/>
                </a:lnTo>
                <a:lnTo>
                  <a:pt x="24192" y="0"/>
                </a:lnTo>
                <a:lnTo>
                  <a:pt x="17617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22" y="2870"/>
                </a:lnTo>
                <a:lnTo>
                  <a:pt x="7419" y="4522"/>
                </a:lnTo>
                <a:lnTo>
                  <a:pt x="8300" y="18489"/>
                </a:lnTo>
                <a:close/>
              </a:path>
              <a:path w="39851" h="49377">
                <a:moveTo>
                  <a:pt x="8225" y="20318"/>
                </a:moveTo>
                <a:lnTo>
                  <a:pt x="8300" y="18489"/>
                </a:lnTo>
                <a:lnTo>
                  <a:pt x="7419" y="4522"/>
                </a:lnTo>
                <a:lnTo>
                  <a:pt x="3793" y="8813"/>
                </a:lnTo>
                <a:lnTo>
                  <a:pt x="2411" y="11430"/>
                </a:lnTo>
                <a:lnTo>
                  <a:pt x="1457" y="14504"/>
                </a:lnTo>
                <a:lnTo>
                  <a:pt x="48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4" y="32537"/>
                </a:lnTo>
                <a:lnTo>
                  <a:pt x="1410" y="35596"/>
                </a:lnTo>
                <a:lnTo>
                  <a:pt x="2325" y="38657"/>
                </a:lnTo>
                <a:lnTo>
                  <a:pt x="3710" y="41212"/>
                </a:lnTo>
                <a:lnTo>
                  <a:pt x="5547" y="43243"/>
                </a:lnTo>
                <a:lnTo>
                  <a:pt x="9622" y="46800"/>
                </a:lnTo>
                <a:lnTo>
                  <a:pt x="12293" y="47830"/>
                </a:lnTo>
                <a:lnTo>
                  <a:pt x="14972" y="48855"/>
                </a:lnTo>
                <a:lnTo>
                  <a:pt x="18096" y="49377"/>
                </a:lnTo>
                <a:lnTo>
                  <a:pt x="23713" y="49377"/>
                </a:lnTo>
                <a:lnTo>
                  <a:pt x="27459" y="48896"/>
                </a:lnTo>
                <a:lnTo>
                  <a:pt x="30862" y="48221"/>
                </a:lnTo>
                <a:lnTo>
                  <a:pt x="34747" y="47026"/>
                </a:lnTo>
                <a:lnTo>
                  <a:pt x="37623" y="45137"/>
                </a:lnTo>
                <a:lnTo>
                  <a:pt x="38026" y="42480"/>
                </a:lnTo>
                <a:lnTo>
                  <a:pt x="37633" y="39752"/>
                </a:lnTo>
                <a:lnTo>
                  <a:pt x="35002" y="39813"/>
                </a:lnTo>
                <a:lnTo>
                  <a:pt x="32100" y="40996"/>
                </a:lnTo>
                <a:lnTo>
                  <a:pt x="29530" y="41807"/>
                </a:lnTo>
                <a:lnTo>
                  <a:pt x="26308" y="42505"/>
                </a:lnTo>
                <a:lnTo>
                  <a:pt x="22406" y="42685"/>
                </a:lnTo>
                <a:lnTo>
                  <a:pt x="19795" y="42685"/>
                </a:lnTo>
                <a:lnTo>
                  <a:pt x="17581" y="42303"/>
                </a:lnTo>
                <a:lnTo>
                  <a:pt x="13967" y="40767"/>
                </a:lnTo>
                <a:lnTo>
                  <a:pt x="11371" y="38239"/>
                </a:lnTo>
                <a:lnTo>
                  <a:pt x="9438" y="35104"/>
                </a:lnTo>
                <a:lnTo>
                  <a:pt x="8470" y="31114"/>
                </a:lnTo>
                <a:lnTo>
                  <a:pt x="8225" y="26366"/>
                </a:lnTo>
                <a:lnTo>
                  <a:pt x="36752" y="26366"/>
                </a:lnTo>
                <a:lnTo>
                  <a:pt x="31870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972983" y="4966948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89" y="42379"/>
                </a:moveTo>
                <a:lnTo>
                  <a:pt x="16272" y="42923"/>
                </a:lnTo>
                <a:lnTo>
                  <a:pt x="17622" y="49377"/>
                </a:lnTo>
                <a:lnTo>
                  <a:pt x="20081" y="48790"/>
                </a:lnTo>
                <a:lnTo>
                  <a:pt x="24731" y="46469"/>
                </a:lnTo>
                <a:lnTo>
                  <a:pt x="23864" y="40194"/>
                </a:lnTo>
                <a:lnTo>
                  <a:pt x="20289" y="42379"/>
                </a:lnTo>
                <a:close/>
              </a:path>
              <a:path w="24731" h="49377">
                <a:moveTo>
                  <a:pt x="30157" y="48574"/>
                </a:moveTo>
                <a:lnTo>
                  <a:pt x="33023" y="48715"/>
                </a:lnTo>
                <a:lnTo>
                  <a:pt x="35579" y="47228"/>
                </a:lnTo>
                <a:lnTo>
                  <a:pt x="35579" y="14133"/>
                </a:lnTo>
                <a:lnTo>
                  <a:pt x="35262" y="11682"/>
                </a:lnTo>
                <a:lnTo>
                  <a:pt x="34048" y="7491"/>
                </a:lnTo>
                <a:lnTo>
                  <a:pt x="31723" y="4316"/>
                </a:lnTo>
                <a:lnTo>
                  <a:pt x="28602" y="1840"/>
                </a:lnTo>
                <a:lnTo>
                  <a:pt x="24243" y="378"/>
                </a:lnTo>
                <a:lnTo>
                  <a:pt x="21596" y="0"/>
                </a:lnTo>
                <a:lnTo>
                  <a:pt x="18489" y="0"/>
                </a:lnTo>
                <a:lnTo>
                  <a:pt x="15171" y="162"/>
                </a:lnTo>
                <a:lnTo>
                  <a:pt x="11891" y="800"/>
                </a:lnTo>
                <a:lnTo>
                  <a:pt x="9014" y="1675"/>
                </a:lnTo>
                <a:lnTo>
                  <a:pt x="5354" y="3276"/>
                </a:lnTo>
                <a:lnTo>
                  <a:pt x="2412" y="5688"/>
                </a:lnTo>
                <a:lnTo>
                  <a:pt x="2117" y="8633"/>
                </a:lnTo>
                <a:lnTo>
                  <a:pt x="4679" y="11099"/>
                </a:lnTo>
                <a:lnTo>
                  <a:pt x="7236" y="9587"/>
                </a:lnTo>
                <a:lnTo>
                  <a:pt x="10933" y="7909"/>
                </a:lnTo>
                <a:lnTo>
                  <a:pt x="14055" y="6934"/>
                </a:lnTo>
                <a:lnTo>
                  <a:pt x="17752" y="6692"/>
                </a:lnTo>
                <a:lnTo>
                  <a:pt x="21132" y="6908"/>
                </a:lnTo>
                <a:lnTo>
                  <a:pt x="24660" y="8482"/>
                </a:lnTo>
                <a:lnTo>
                  <a:pt x="26798" y="11351"/>
                </a:lnTo>
                <a:lnTo>
                  <a:pt x="27500" y="14019"/>
                </a:lnTo>
                <a:lnTo>
                  <a:pt x="27680" y="17284"/>
                </a:lnTo>
                <a:lnTo>
                  <a:pt x="27680" y="20761"/>
                </a:lnTo>
                <a:lnTo>
                  <a:pt x="18342" y="20761"/>
                </a:lnTo>
                <a:lnTo>
                  <a:pt x="15307" y="21081"/>
                </a:lnTo>
                <a:lnTo>
                  <a:pt x="12622" y="21690"/>
                </a:lnTo>
                <a:lnTo>
                  <a:pt x="9918" y="22313"/>
                </a:lnTo>
                <a:lnTo>
                  <a:pt x="5778" y="24458"/>
                </a:lnTo>
                <a:lnTo>
                  <a:pt x="2487" y="27241"/>
                </a:lnTo>
                <a:lnTo>
                  <a:pt x="504" y="30975"/>
                </a:lnTo>
                <a:lnTo>
                  <a:pt x="0" y="35698"/>
                </a:lnTo>
                <a:lnTo>
                  <a:pt x="368" y="39787"/>
                </a:lnTo>
                <a:lnTo>
                  <a:pt x="1811" y="43192"/>
                </a:lnTo>
                <a:lnTo>
                  <a:pt x="4118" y="45782"/>
                </a:lnTo>
                <a:lnTo>
                  <a:pt x="6995" y="47840"/>
                </a:lnTo>
                <a:lnTo>
                  <a:pt x="10678" y="49071"/>
                </a:lnTo>
                <a:lnTo>
                  <a:pt x="15022" y="49377"/>
                </a:lnTo>
                <a:lnTo>
                  <a:pt x="17622" y="49377"/>
                </a:lnTo>
                <a:lnTo>
                  <a:pt x="16272" y="42923"/>
                </a:lnTo>
                <a:lnTo>
                  <a:pt x="13702" y="42923"/>
                </a:lnTo>
                <a:lnTo>
                  <a:pt x="11708" y="42250"/>
                </a:lnTo>
                <a:lnTo>
                  <a:pt x="8853" y="39481"/>
                </a:lnTo>
                <a:lnTo>
                  <a:pt x="8133" y="35306"/>
                </a:lnTo>
                <a:lnTo>
                  <a:pt x="8388" y="32727"/>
                </a:lnTo>
                <a:lnTo>
                  <a:pt x="10152" y="29729"/>
                </a:lnTo>
                <a:lnTo>
                  <a:pt x="13615" y="27673"/>
                </a:lnTo>
                <a:lnTo>
                  <a:pt x="16812" y="26910"/>
                </a:lnTo>
                <a:lnTo>
                  <a:pt x="20891" y="26705"/>
                </a:lnTo>
                <a:lnTo>
                  <a:pt x="27680" y="26705"/>
                </a:lnTo>
                <a:lnTo>
                  <a:pt x="27680" y="36245"/>
                </a:lnTo>
                <a:lnTo>
                  <a:pt x="23864" y="40194"/>
                </a:lnTo>
                <a:lnTo>
                  <a:pt x="24731" y="46469"/>
                </a:lnTo>
                <a:lnTo>
                  <a:pt x="28736" y="42735"/>
                </a:lnTo>
                <a:lnTo>
                  <a:pt x="28736" y="47228"/>
                </a:lnTo>
                <a:lnTo>
                  <a:pt x="30157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023059" y="4966952"/>
            <a:ext cx="37289" cy="48715"/>
          </a:xfrm>
          <a:custGeom>
            <a:avLst/>
            <a:gdLst/>
            <a:ahLst/>
            <a:cxnLst/>
            <a:rect l="l" t="t" r="r" b="b"/>
            <a:pathLst>
              <a:path w="37289" h="48715">
                <a:moveTo>
                  <a:pt x="29354" y="20866"/>
                </a:moveTo>
                <a:lnTo>
                  <a:pt x="29354" y="47177"/>
                </a:lnTo>
                <a:lnTo>
                  <a:pt x="31374" y="48614"/>
                </a:lnTo>
                <a:lnTo>
                  <a:pt x="34121" y="48715"/>
                </a:lnTo>
                <a:lnTo>
                  <a:pt x="37289" y="47177"/>
                </a:lnTo>
                <a:lnTo>
                  <a:pt x="37289" y="16570"/>
                </a:lnTo>
                <a:lnTo>
                  <a:pt x="37033" y="13841"/>
                </a:lnTo>
                <a:lnTo>
                  <a:pt x="36507" y="11555"/>
                </a:lnTo>
                <a:lnTo>
                  <a:pt x="35100" y="7289"/>
                </a:lnTo>
                <a:lnTo>
                  <a:pt x="32663" y="3898"/>
                </a:lnTo>
                <a:lnTo>
                  <a:pt x="29088" y="1522"/>
                </a:lnTo>
                <a:lnTo>
                  <a:pt x="24692" y="0"/>
                </a:lnTo>
                <a:lnTo>
                  <a:pt x="19329" y="0"/>
                </a:lnTo>
                <a:lnTo>
                  <a:pt x="14472" y="1965"/>
                </a:lnTo>
                <a:lnTo>
                  <a:pt x="9608" y="5356"/>
                </a:lnTo>
                <a:lnTo>
                  <a:pt x="7171" y="8190"/>
                </a:lnTo>
                <a:lnTo>
                  <a:pt x="7171" y="2246"/>
                </a:lnTo>
                <a:lnTo>
                  <a:pt x="5839" y="824"/>
                </a:lnTo>
                <a:lnTo>
                  <a:pt x="2862" y="698"/>
                </a:lnTo>
                <a:lnTo>
                  <a:pt x="0" y="2246"/>
                </a:lnTo>
                <a:lnTo>
                  <a:pt x="0" y="47177"/>
                </a:lnTo>
                <a:lnTo>
                  <a:pt x="2020" y="48614"/>
                </a:lnTo>
                <a:lnTo>
                  <a:pt x="4752" y="48715"/>
                </a:lnTo>
                <a:lnTo>
                  <a:pt x="7942" y="47177"/>
                </a:lnTo>
                <a:lnTo>
                  <a:pt x="7942" y="15772"/>
                </a:lnTo>
                <a:lnTo>
                  <a:pt x="10123" y="12952"/>
                </a:lnTo>
                <a:lnTo>
                  <a:pt x="14188" y="9345"/>
                </a:lnTo>
                <a:lnTo>
                  <a:pt x="18166" y="7150"/>
                </a:lnTo>
                <a:lnTo>
                  <a:pt x="21708" y="7150"/>
                </a:lnTo>
                <a:lnTo>
                  <a:pt x="25402" y="8633"/>
                </a:lnTo>
                <a:lnTo>
                  <a:pt x="27839" y="11772"/>
                </a:lnTo>
                <a:lnTo>
                  <a:pt x="28782" y="14667"/>
                </a:lnTo>
                <a:lnTo>
                  <a:pt x="29354" y="18313"/>
                </a:lnTo>
                <a:lnTo>
                  <a:pt x="29354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071728" y="4946079"/>
            <a:ext cx="39851" cy="70246"/>
          </a:xfrm>
          <a:custGeom>
            <a:avLst/>
            <a:gdLst/>
            <a:ahLst/>
            <a:cxnLst/>
            <a:rect l="l" t="t" r="r" b="b"/>
            <a:pathLst>
              <a:path w="39851" h="70246">
                <a:moveTo>
                  <a:pt x="39851" y="1551"/>
                </a:moveTo>
                <a:lnTo>
                  <a:pt x="39851" y="1320"/>
                </a:lnTo>
                <a:lnTo>
                  <a:pt x="37266" y="0"/>
                </a:lnTo>
                <a:lnTo>
                  <a:pt x="34411" y="0"/>
                </a:lnTo>
                <a:lnTo>
                  <a:pt x="31870" y="1551"/>
                </a:lnTo>
                <a:lnTo>
                  <a:pt x="31870" y="27661"/>
                </a:lnTo>
                <a:lnTo>
                  <a:pt x="27726" y="23738"/>
                </a:lnTo>
                <a:lnTo>
                  <a:pt x="23529" y="21437"/>
                </a:lnTo>
                <a:lnTo>
                  <a:pt x="18680" y="20868"/>
                </a:lnTo>
                <a:lnTo>
                  <a:pt x="15634" y="20868"/>
                </a:lnTo>
                <a:lnTo>
                  <a:pt x="12941" y="21463"/>
                </a:lnTo>
                <a:lnTo>
                  <a:pt x="10627" y="22644"/>
                </a:lnTo>
                <a:lnTo>
                  <a:pt x="8837" y="38940"/>
                </a:lnTo>
                <a:lnTo>
                  <a:pt x="9881" y="35041"/>
                </a:lnTo>
                <a:lnTo>
                  <a:pt x="11653" y="31776"/>
                </a:lnTo>
                <a:lnTo>
                  <a:pt x="14216" y="29451"/>
                </a:lnTo>
                <a:lnTo>
                  <a:pt x="17334" y="27967"/>
                </a:lnTo>
                <a:lnTo>
                  <a:pt x="21535" y="27967"/>
                </a:lnTo>
                <a:lnTo>
                  <a:pt x="25634" y="30139"/>
                </a:lnTo>
                <a:lnTo>
                  <a:pt x="29714" y="33681"/>
                </a:lnTo>
                <a:lnTo>
                  <a:pt x="31870" y="36450"/>
                </a:lnTo>
                <a:lnTo>
                  <a:pt x="31870" y="54420"/>
                </a:lnTo>
                <a:lnTo>
                  <a:pt x="28307" y="58535"/>
                </a:lnTo>
                <a:lnTo>
                  <a:pt x="25073" y="61253"/>
                </a:lnTo>
                <a:lnTo>
                  <a:pt x="22071" y="62751"/>
                </a:lnTo>
                <a:lnTo>
                  <a:pt x="19011" y="63197"/>
                </a:lnTo>
                <a:lnTo>
                  <a:pt x="15203" y="62689"/>
                </a:lnTo>
                <a:lnTo>
                  <a:pt x="11336" y="59324"/>
                </a:lnTo>
                <a:lnTo>
                  <a:pt x="9673" y="55958"/>
                </a:lnTo>
                <a:lnTo>
                  <a:pt x="8740" y="51869"/>
                </a:lnTo>
                <a:lnTo>
                  <a:pt x="7246" y="67031"/>
                </a:lnTo>
                <a:lnTo>
                  <a:pt x="11724" y="69598"/>
                </a:lnTo>
                <a:lnTo>
                  <a:pt x="14446" y="70246"/>
                </a:lnTo>
                <a:lnTo>
                  <a:pt x="20540" y="70246"/>
                </a:lnTo>
                <a:lnTo>
                  <a:pt x="23223" y="69519"/>
                </a:lnTo>
                <a:lnTo>
                  <a:pt x="25685" y="68097"/>
                </a:lnTo>
                <a:lnTo>
                  <a:pt x="30510" y="64670"/>
                </a:lnTo>
                <a:lnTo>
                  <a:pt x="32774" y="62118"/>
                </a:lnTo>
                <a:lnTo>
                  <a:pt x="32774" y="68046"/>
                </a:lnTo>
                <a:lnTo>
                  <a:pt x="34254" y="69433"/>
                </a:lnTo>
                <a:lnTo>
                  <a:pt x="37033" y="69584"/>
                </a:lnTo>
                <a:lnTo>
                  <a:pt x="39851" y="68046"/>
                </a:lnTo>
                <a:lnTo>
                  <a:pt x="39851" y="1551"/>
                </a:lnTo>
                <a:close/>
              </a:path>
              <a:path w="39851" h="70246">
                <a:moveTo>
                  <a:pt x="331" y="52501"/>
                </a:moveTo>
                <a:lnTo>
                  <a:pt x="979" y="55436"/>
                </a:lnTo>
                <a:lnTo>
                  <a:pt x="1612" y="58395"/>
                </a:lnTo>
                <a:lnTo>
                  <a:pt x="2631" y="60948"/>
                </a:lnTo>
                <a:lnTo>
                  <a:pt x="4038" y="63132"/>
                </a:lnTo>
                <a:lnTo>
                  <a:pt x="7246" y="67031"/>
                </a:lnTo>
                <a:lnTo>
                  <a:pt x="8740" y="51869"/>
                </a:lnTo>
                <a:lnTo>
                  <a:pt x="8239" y="47498"/>
                </a:lnTo>
                <a:lnTo>
                  <a:pt x="8239" y="43092"/>
                </a:lnTo>
                <a:lnTo>
                  <a:pt x="8837" y="38940"/>
                </a:lnTo>
                <a:lnTo>
                  <a:pt x="10627" y="22644"/>
                </a:lnTo>
                <a:lnTo>
                  <a:pt x="6339" y="25516"/>
                </a:lnTo>
                <a:lnTo>
                  <a:pt x="3196" y="29908"/>
                </a:lnTo>
                <a:lnTo>
                  <a:pt x="2019" y="32565"/>
                </a:lnTo>
                <a:lnTo>
                  <a:pt x="1212" y="35661"/>
                </a:lnTo>
                <a:lnTo>
                  <a:pt x="417" y="38785"/>
                </a:lnTo>
                <a:lnTo>
                  <a:pt x="0" y="42268"/>
                </a:lnTo>
                <a:lnTo>
                  <a:pt x="0" y="49403"/>
                </a:lnTo>
                <a:lnTo>
                  <a:pt x="331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144044" y="4966359"/>
            <a:ext cx="34978" cy="50111"/>
          </a:xfrm>
          <a:custGeom>
            <a:avLst/>
            <a:gdLst/>
            <a:ahLst/>
            <a:cxnLst/>
            <a:rect l="l" t="t" r="r" b="b"/>
            <a:pathLst>
              <a:path w="34978" h="50111">
                <a:moveTo>
                  <a:pt x="14897" y="35938"/>
                </a:moveTo>
                <a:lnTo>
                  <a:pt x="13442" y="33169"/>
                </a:lnTo>
                <a:lnTo>
                  <a:pt x="12622" y="29512"/>
                </a:lnTo>
                <a:lnTo>
                  <a:pt x="12402" y="25005"/>
                </a:lnTo>
                <a:lnTo>
                  <a:pt x="12402" y="20140"/>
                </a:lnTo>
                <a:lnTo>
                  <a:pt x="13248" y="16459"/>
                </a:lnTo>
                <a:lnTo>
                  <a:pt x="14922" y="13956"/>
                </a:lnTo>
                <a:lnTo>
                  <a:pt x="18990" y="10184"/>
                </a:lnTo>
                <a:lnTo>
                  <a:pt x="22125" y="10184"/>
                </a:lnTo>
                <a:lnTo>
                  <a:pt x="26262" y="10871"/>
                </a:lnTo>
                <a:lnTo>
                  <a:pt x="29250" y="12433"/>
                </a:lnTo>
                <a:lnTo>
                  <a:pt x="32029" y="14438"/>
                </a:lnTo>
                <a:lnTo>
                  <a:pt x="34721" y="12711"/>
                </a:lnTo>
                <a:lnTo>
                  <a:pt x="34880" y="9420"/>
                </a:lnTo>
                <a:lnTo>
                  <a:pt x="34768" y="6717"/>
                </a:lnTo>
                <a:lnTo>
                  <a:pt x="33534" y="3948"/>
                </a:lnTo>
                <a:lnTo>
                  <a:pt x="30877" y="2145"/>
                </a:lnTo>
                <a:lnTo>
                  <a:pt x="27767" y="889"/>
                </a:lnTo>
                <a:lnTo>
                  <a:pt x="24145" y="114"/>
                </a:lnTo>
                <a:lnTo>
                  <a:pt x="18464" y="0"/>
                </a:lnTo>
                <a:lnTo>
                  <a:pt x="15570" y="506"/>
                </a:lnTo>
                <a:lnTo>
                  <a:pt x="12942" y="1536"/>
                </a:lnTo>
                <a:lnTo>
                  <a:pt x="10307" y="2576"/>
                </a:lnTo>
                <a:lnTo>
                  <a:pt x="8031" y="4150"/>
                </a:lnTo>
                <a:lnTo>
                  <a:pt x="4187" y="8420"/>
                </a:lnTo>
                <a:lnTo>
                  <a:pt x="2682" y="11098"/>
                </a:lnTo>
                <a:lnTo>
                  <a:pt x="1616" y="14348"/>
                </a:lnTo>
                <a:lnTo>
                  <a:pt x="537" y="17589"/>
                </a:lnTo>
                <a:lnTo>
                  <a:pt x="0" y="21447"/>
                </a:lnTo>
                <a:lnTo>
                  <a:pt x="0" y="29767"/>
                </a:lnTo>
                <a:lnTo>
                  <a:pt x="439" y="33183"/>
                </a:lnTo>
                <a:lnTo>
                  <a:pt x="1322" y="36193"/>
                </a:lnTo>
                <a:lnTo>
                  <a:pt x="2189" y="39178"/>
                </a:lnTo>
                <a:lnTo>
                  <a:pt x="3514" y="41719"/>
                </a:lnTo>
                <a:lnTo>
                  <a:pt x="5241" y="43801"/>
                </a:lnTo>
                <a:lnTo>
                  <a:pt x="9118" y="47447"/>
                </a:lnTo>
                <a:lnTo>
                  <a:pt x="11667" y="48512"/>
                </a:lnTo>
                <a:lnTo>
                  <a:pt x="14216" y="49578"/>
                </a:lnTo>
                <a:lnTo>
                  <a:pt x="17139" y="50111"/>
                </a:lnTo>
                <a:lnTo>
                  <a:pt x="21927" y="50111"/>
                </a:lnTo>
                <a:lnTo>
                  <a:pt x="24753" y="49719"/>
                </a:lnTo>
                <a:lnTo>
                  <a:pt x="27435" y="49095"/>
                </a:lnTo>
                <a:lnTo>
                  <a:pt x="30867" y="47749"/>
                </a:lnTo>
                <a:lnTo>
                  <a:pt x="33779" y="45794"/>
                </a:lnTo>
                <a:lnTo>
                  <a:pt x="34952" y="42986"/>
                </a:lnTo>
                <a:lnTo>
                  <a:pt x="34978" y="37525"/>
                </a:lnTo>
                <a:lnTo>
                  <a:pt x="32602" y="34898"/>
                </a:lnTo>
                <a:lnTo>
                  <a:pt x="29725" y="37133"/>
                </a:lnTo>
                <a:lnTo>
                  <a:pt x="26589" y="38862"/>
                </a:lnTo>
                <a:lnTo>
                  <a:pt x="23947" y="39635"/>
                </a:lnTo>
                <a:lnTo>
                  <a:pt x="20642" y="39635"/>
                </a:lnTo>
                <a:lnTo>
                  <a:pt x="17975" y="38709"/>
                </a:lnTo>
                <a:lnTo>
                  <a:pt x="14897" y="359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185056" y="4966315"/>
            <a:ext cx="32806" cy="50215"/>
          </a:xfrm>
          <a:custGeom>
            <a:avLst/>
            <a:gdLst/>
            <a:ahLst/>
            <a:cxnLst/>
            <a:rect l="l" t="t" r="r" b="b"/>
            <a:pathLst>
              <a:path w="32806" h="50215">
                <a:moveTo>
                  <a:pt x="14697" y="35887"/>
                </a:moveTo>
                <a:lnTo>
                  <a:pt x="15339" y="49668"/>
                </a:lnTo>
                <a:lnTo>
                  <a:pt x="18655" y="50215"/>
                </a:lnTo>
                <a:lnTo>
                  <a:pt x="26419" y="50215"/>
                </a:lnTo>
                <a:lnTo>
                  <a:pt x="29857" y="49593"/>
                </a:lnTo>
                <a:lnTo>
                  <a:pt x="32806" y="48361"/>
                </a:lnTo>
                <a:lnTo>
                  <a:pt x="32489" y="33309"/>
                </a:lnTo>
                <a:lnTo>
                  <a:pt x="30980" y="36183"/>
                </a:lnTo>
                <a:lnTo>
                  <a:pt x="27679" y="39152"/>
                </a:lnTo>
                <a:lnTo>
                  <a:pt x="24728" y="40182"/>
                </a:lnTo>
                <a:lnTo>
                  <a:pt x="20921" y="40182"/>
                </a:lnTo>
                <a:lnTo>
                  <a:pt x="17909" y="39052"/>
                </a:lnTo>
                <a:lnTo>
                  <a:pt x="14697" y="35887"/>
                </a:lnTo>
                <a:close/>
              </a:path>
              <a:path w="32806" h="50215">
                <a:moveTo>
                  <a:pt x="12509" y="48563"/>
                </a:moveTo>
                <a:lnTo>
                  <a:pt x="15339" y="49668"/>
                </a:lnTo>
                <a:lnTo>
                  <a:pt x="14697" y="35887"/>
                </a:lnTo>
                <a:lnTo>
                  <a:pt x="13341" y="32903"/>
                </a:lnTo>
                <a:lnTo>
                  <a:pt x="12631" y="29210"/>
                </a:lnTo>
                <a:lnTo>
                  <a:pt x="12458" y="24993"/>
                </a:lnTo>
                <a:lnTo>
                  <a:pt x="12678" y="20533"/>
                </a:lnTo>
                <a:lnTo>
                  <a:pt x="13535" y="16840"/>
                </a:lnTo>
                <a:lnTo>
                  <a:pt x="15054" y="13942"/>
                </a:lnTo>
                <a:lnTo>
                  <a:pt x="18384" y="10947"/>
                </a:lnTo>
                <a:lnTo>
                  <a:pt x="21300" y="9931"/>
                </a:lnTo>
                <a:lnTo>
                  <a:pt x="25120" y="9931"/>
                </a:lnTo>
                <a:lnTo>
                  <a:pt x="28129" y="11073"/>
                </a:lnTo>
                <a:lnTo>
                  <a:pt x="31327" y="14273"/>
                </a:lnTo>
                <a:lnTo>
                  <a:pt x="32694" y="17232"/>
                </a:lnTo>
                <a:lnTo>
                  <a:pt x="33371" y="20929"/>
                </a:lnTo>
                <a:lnTo>
                  <a:pt x="33544" y="25146"/>
                </a:lnTo>
                <a:lnTo>
                  <a:pt x="33320" y="29616"/>
                </a:lnTo>
                <a:lnTo>
                  <a:pt x="32489" y="33309"/>
                </a:lnTo>
                <a:lnTo>
                  <a:pt x="32806" y="48361"/>
                </a:lnTo>
                <a:lnTo>
                  <a:pt x="35772" y="47127"/>
                </a:lnTo>
                <a:lnTo>
                  <a:pt x="38216" y="45388"/>
                </a:lnTo>
                <a:lnTo>
                  <a:pt x="42137" y="40855"/>
                </a:lnTo>
                <a:lnTo>
                  <a:pt x="43591" y="38148"/>
                </a:lnTo>
                <a:lnTo>
                  <a:pt x="44549" y="35024"/>
                </a:lnTo>
                <a:lnTo>
                  <a:pt x="45524" y="31902"/>
                </a:lnTo>
                <a:lnTo>
                  <a:pt x="46003" y="28446"/>
                </a:lnTo>
                <a:lnTo>
                  <a:pt x="46003" y="20688"/>
                </a:lnTo>
                <a:lnTo>
                  <a:pt x="45549" y="17181"/>
                </a:lnTo>
                <a:lnTo>
                  <a:pt x="44646" y="14122"/>
                </a:lnTo>
                <a:lnTo>
                  <a:pt x="43754" y="11061"/>
                </a:lnTo>
                <a:lnTo>
                  <a:pt x="42392" y="8481"/>
                </a:lnTo>
                <a:lnTo>
                  <a:pt x="40532" y="6375"/>
                </a:lnTo>
                <a:lnTo>
                  <a:pt x="36358" y="2692"/>
                </a:lnTo>
                <a:lnTo>
                  <a:pt x="33544" y="1597"/>
                </a:lnTo>
                <a:lnTo>
                  <a:pt x="30725" y="532"/>
                </a:lnTo>
                <a:lnTo>
                  <a:pt x="27373" y="0"/>
                </a:lnTo>
                <a:lnTo>
                  <a:pt x="19575" y="0"/>
                </a:lnTo>
                <a:lnTo>
                  <a:pt x="16145" y="596"/>
                </a:lnTo>
                <a:lnTo>
                  <a:pt x="13207" y="1838"/>
                </a:lnTo>
                <a:lnTo>
                  <a:pt x="10280" y="3073"/>
                </a:lnTo>
                <a:lnTo>
                  <a:pt x="7821" y="4798"/>
                </a:lnTo>
                <a:lnTo>
                  <a:pt x="3916" y="9295"/>
                </a:lnTo>
                <a:lnTo>
                  <a:pt x="2443" y="12001"/>
                </a:lnTo>
                <a:lnTo>
                  <a:pt x="1464" y="15137"/>
                </a:lnTo>
                <a:lnTo>
                  <a:pt x="488" y="18287"/>
                </a:lnTo>
                <a:lnTo>
                  <a:pt x="0" y="21753"/>
                </a:lnTo>
                <a:lnTo>
                  <a:pt x="0" y="29476"/>
                </a:lnTo>
                <a:lnTo>
                  <a:pt x="449" y="32967"/>
                </a:lnTo>
                <a:lnTo>
                  <a:pt x="1346" y="36028"/>
                </a:lnTo>
                <a:lnTo>
                  <a:pt x="2235" y="39102"/>
                </a:lnTo>
                <a:lnTo>
                  <a:pt x="3620" y="41680"/>
                </a:lnTo>
                <a:lnTo>
                  <a:pt x="5482" y="43775"/>
                </a:lnTo>
                <a:lnTo>
                  <a:pt x="9693" y="47458"/>
                </a:lnTo>
                <a:lnTo>
                  <a:pt x="12509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240909" y="4945881"/>
            <a:ext cx="12124" cy="69659"/>
          </a:xfrm>
          <a:custGeom>
            <a:avLst/>
            <a:gdLst/>
            <a:ahLst/>
            <a:cxnLst/>
            <a:rect l="l" t="t" r="r" b="b"/>
            <a:pathLst>
              <a:path w="12124" h="69659">
                <a:moveTo>
                  <a:pt x="12124" y="67791"/>
                </a:moveTo>
                <a:lnTo>
                  <a:pt x="12124" y="2156"/>
                </a:lnTo>
                <a:lnTo>
                  <a:pt x="11645" y="990"/>
                </a:lnTo>
                <a:lnTo>
                  <a:pt x="9000" y="151"/>
                </a:lnTo>
                <a:lnTo>
                  <a:pt x="6059" y="0"/>
                </a:lnTo>
                <a:lnTo>
                  <a:pt x="3135" y="151"/>
                </a:lnTo>
                <a:lnTo>
                  <a:pt x="0" y="2156"/>
                </a:lnTo>
                <a:lnTo>
                  <a:pt x="0" y="67791"/>
                </a:lnTo>
                <a:lnTo>
                  <a:pt x="478" y="68921"/>
                </a:lnTo>
                <a:lnTo>
                  <a:pt x="3135" y="69659"/>
                </a:lnTo>
                <a:lnTo>
                  <a:pt x="9000" y="69659"/>
                </a:lnTo>
                <a:lnTo>
                  <a:pt x="12124" y="67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264788" y="4945881"/>
            <a:ext cx="12118" cy="69659"/>
          </a:xfrm>
          <a:custGeom>
            <a:avLst/>
            <a:gdLst/>
            <a:ahLst/>
            <a:cxnLst/>
            <a:rect l="l" t="t" r="r" b="b"/>
            <a:pathLst>
              <a:path w="12118" h="69659">
                <a:moveTo>
                  <a:pt x="12118" y="67791"/>
                </a:moveTo>
                <a:lnTo>
                  <a:pt x="12118" y="2156"/>
                </a:lnTo>
                <a:lnTo>
                  <a:pt x="11643" y="990"/>
                </a:lnTo>
                <a:lnTo>
                  <a:pt x="8982" y="151"/>
                </a:lnTo>
                <a:lnTo>
                  <a:pt x="6059" y="0"/>
                </a:lnTo>
                <a:lnTo>
                  <a:pt x="3121" y="151"/>
                </a:lnTo>
                <a:lnTo>
                  <a:pt x="0" y="2156"/>
                </a:lnTo>
                <a:lnTo>
                  <a:pt x="0" y="67791"/>
                </a:lnTo>
                <a:lnTo>
                  <a:pt x="478" y="68921"/>
                </a:lnTo>
                <a:lnTo>
                  <a:pt x="3121" y="69659"/>
                </a:lnTo>
                <a:lnTo>
                  <a:pt x="8982" y="69659"/>
                </a:lnTo>
                <a:lnTo>
                  <a:pt x="12118" y="67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286011" y="4966312"/>
            <a:ext cx="25429" cy="50215"/>
          </a:xfrm>
          <a:custGeom>
            <a:avLst/>
            <a:gdLst/>
            <a:ahLst/>
            <a:cxnLst/>
            <a:rect l="l" t="t" r="r" b="b"/>
            <a:pathLst>
              <a:path w="25429" h="50215">
                <a:moveTo>
                  <a:pt x="21549" y="40881"/>
                </a:moveTo>
                <a:lnTo>
                  <a:pt x="18290" y="41324"/>
                </a:lnTo>
                <a:lnTo>
                  <a:pt x="18402" y="50215"/>
                </a:lnTo>
                <a:lnTo>
                  <a:pt x="20911" y="49668"/>
                </a:lnTo>
                <a:lnTo>
                  <a:pt x="25429" y="47458"/>
                </a:lnTo>
                <a:lnTo>
                  <a:pt x="24410" y="39077"/>
                </a:lnTo>
                <a:lnTo>
                  <a:pt x="21549" y="40881"/>
                </a:lnTo>
                <a:close/>
              </a:path>
              <a:path w="25429" h="50215">
                <a:moveTo>
                  <a:pt x="29886" y="48869"/>
                </a:moveTo>
                <a:lnTo>
                  <a:pt x="32712" y="49352"/>
                </a:lnTo>
                <a:lnTo>
                  <a:pt x="36535" y="49312"/>
                </a:lnTo>
                <a:lnTo>
                  <a:pt x="39229" y="47508"/>
                </a:lnTo>
                <a:lnTo>
                  <a:pt x="39229" y="14503"/>
                </a:lnTo>
                <a:lnTo>
                  <a:pt x="38858" y="11846"/>
                </a:lnTo>
                <a:lnTo>
                  <a:pt x="37449" y="7401"/>
                </a:lnTo>
                <a:lnTo>
                  <a:pt x="34782" y="4164"/>
                </a:lnTo>
                <a:lnTo>
                  <a:pt x="31280" y="1701"/>
                </a:lnTo>
                <a:lnTo>
                  <a:pt x="26506" y="330"/>
                </a:lnTo>
                <a:lnTo>
                  <a:pt x="23619" y="0"/>
                </a:lnTo>
                <a:lnTo>
                  <a:pt x="20260" y="0"/>
                </a:lnTo>
                <a:lnTo>
                  <a:pt x="16526" y="139"/>
                </a:lnTo>
                <a:lnTo>
                  <a:pt x="12966" y="773"/>
                </a:lnTo>
                <a:lnTo>
                  <a:pt x="9809" y="1701"/>
                </a:lnTo>
                <a:lnTo>
                  <a:pt x="5867" y="3314"/>
                </a:lnTo>
                <a:lnTo>
                  <a:pt x="3063" y="5396"/>
                </a:lnTo>
                <a:lnTo>
                  <a:pt x="2350" y="7948"/>
                </a:lnTo>
                <a:lnTo>
                  <a:pt x="2508" y="11073"/>
                </a:lnTo>
                <a:lnTo>
                  <a:pt x="3858" y="13892"/>
                </a:lnTo>
                <a:lnTo>
                  <a:pt x="6526" y="13319"/>
                </a:lnTo>
                <a:lnTo>
                  <a:pt x="9571" y="11785"/>
                </a:lnTo>
                <a:lnTo>
                  <a:pt x="12207" y="10692"/>
                </a:lnTo>
                <a:lnTo>
                  <a:pt x="15364" y="9752"/>
                </a:lnTo>
                <a:lnTo>
                  <a:pt x="19194" y="9525"/>
                </a:lnTo>
                <a:lnTo>
                  <a:pt x="23064" y="10032"/>
                </a:lnTo>
                <a:lnTo>
                  <a:pt x="26200" y="12279"/>
                </a:lnTo>
                <a:lnTo>
                  <a:pt x="27190" y="15238"/>
                </a:lnTo>
                <a:lnTo>
                  <a:pt x="27326" y="17866"/>
                </a:lnTo>
                <a:lnTo>
                  <a:pt x="27326" y="20558"/>
                </a:lnTo>
                <a:lnTo>
                  <a:pt x="19331" y="20558"/>
                </a:lnTo>
                <a:lnTo>
                  <a:pt x="15979" y="20850"/>
                </a:lnTo>
                <a:lnTo>
                  <a:pt x="13088" y="21447"/>
                </a:lnTo>
                <a:lnTo>
                  <a:pt x="10212" y="22059"/>
                </a:lnTo>
                <a:lnTo>
                  <a:pt x="7786" y="22974"/>
                </a:lnTo>
                <a:lnTo>
                  <a:pt x="3905" y="25476"/>
                </a:lnTo>
                <a:lnTo>
                  <a:pt x="1468" y="28968"/>
                </a:lnTo>
                <a:lnTo>
                  <a:pt x="0" y="33134"/>
                </a:lnTo>
                <a:lnTo>
                  <a:pt x="0" y="35736"/>
                </a:lnTo>
                <a:lnTo>
                  <a:pt x="381" y="40233"/>
                </a:lnTo>
                <a:lnTo>
                  <a:pt x="1925" y="43826"/>
                </a:lnTo>
                <a:lnTo>
                  <a:pt x="4395" y="46544"/>
                </a:lnTo>
                <a:lnTo>
                  <a:pt x="7444" y="48679"/>
                </a:lnTo>
                <a:lnTo>
                  <a:pt x="11263" y="49895"/>
                </a:lnTo>
                <a:lnTo>
                  <a:pt x="15633" y="50215"/>
                </a:lnTo>
                <a:lnTo>
                  <a:pt x="18402" y="50215"/>
                </a:lnTo>
                <a:lnTo>
                  <a:pt x="18290" y="41324"/>
                </a:lnTo>
                <a:lnTo>
                  <a:pt x="14679" y="40791"/>
                </a:lnTo>
                <a:lnTo>
                  <a:pt x="11828" y="37198"/>
                </a:lnTo>
                <a:lnTo>
                  <a:pt x="11828" y="34239"/>
                </a:lnTo>
                <a:lnTo>
                  <a:pt x="13467" y="30833"/>
                </a:lnTo>
                <a:lnTo>
                  <a:pt x="16332" y="29196"/>
                </a:lnTo>
                <a:lnTo>
                  <a:pt x="19090" y="28597"/>
                </a:lnTo>
                <a:lnTo>
                  <a:pt x="22711" y="28446"/>
                </a:lnTo>
                <a:lnTo>
                  <a:pt x="27326" y="28446"/>
                </a:lnTo>
                <a:lnTo>
                  <a:pt x="27326" y="36042"/>
                </a:lnTo>
                <a:lnTo>
                  <a:pt x="24410" y="39077"/>
                </a:lnTo>
                <a:lnTo>
                  <a:pt x="25429" y="47458"/>
                </a:lnTo>
                <a:lnTo>
                  <a:pt x="29202" y="43977"/>
                </a:lnTo>
                <a:lnTo>
                  <a:pt x="29202" y="47508"/>
                </a:lnTo>
                <a:lnTo>
                  <a:pt x="29886" y="48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337630" y="4945885"/>
            <a:ext cx="30265" cy="70638"/>
          </a:xfrm>
          <a:custGeom>
            <a:avLst/>
            <a:gdLst/>
            <a:ahLst/>
            <a:cxnLst/>
            <a:rect l="l" t="t" r="r" b="b"/>
            <a:pathLst>
              <a:path w="30265" h="70638">
                <a:moveTo>
                  <a:pt x="21943" y="70487"/>
                </a:moveTo>
                <a:lnTo>
                  <a:pt x="24733" y="70638"/>
                </a:lnTo>
                <a:lnTo>
                  <a:pt x="27655" y="70638"/>
                </a:lnTo>
                <a:lnTo>
                  <a:pt x="30265" y="70041"/>
                </a:lnTo>
                <a:lnTo>
                  <a:pt x="30165" y="50914"/>
                </a:lnTo>
                <a:lnTo>
                  <a:pt x="29333" y="54129"/>
                </a:lnTo>
                <a:lnTo>
                  <a:pt x="27879" y="56796"/>
                </a:lnTo>
                <a:lnTo>
                  <a:pt x="24794" y="59540"/>
                </a:lnTo>
                <a:lnTo>
                  <a:pt x="21943" y="70487"/>
                </a:lnTo>
                <a:close/>
              </a:path>
              <a:path w="30265" h="70638">
                <a:moveTo>
                  <a:pt x="7603" y="69684"/>
                </a:moveTo>
                <a:lnTo>
                  <a:pt x="10346" y="67781"/>
                </a:lnTo>
                <a:lnTo>
                  <a:pt x="10346" y="62956"/>
                </a:lnTo>
                <a:lnTo>
                  <a:pt x="11510" y="64314"/>
                </a:lnTo>
                <a:lnTo>
                  <a:pt x="14839" y="67412"/>
                </a:lnTo>
                <a:lnTo>
                  <a:pt x="18242" y="69468"/>
                </a:lnTo>
                <a:lnTo>
                  <a:pt x="21943" y="70487"/>
                </a:lnTo>
                <a:lnTo>
                  <a:pt x="24794" y="59540"/>
                </a:lnTo>
                <a:lnTo>
                  <a:pt x="21892" y="59946"/>
                </a:lnTo>
                <a:lnTo>
                  <a:pt x="18572" y="59359"/>
                </a:lnTo>
                <a:lnTo>
                  <a:pt x="15452" y="56998"/>
                </a:lnTo>
                <a:lnTo>
                  <a:pt x="12118" y="53009"/>
                </a:lnTo>
                <a:lnTo>
                  <a:pt x="12118" y="38242"/>
                </a:lnTo>
                <a:lnTo>
                  <a:pt x="13075" y="36907"/>
                </a:lnTo>
                <a:lnTo>
                  <a:pt x="15732" y="33987"/>
                </a:lnTo>
                <a:lnTo>
                  <a:pt x="19001" y="31737"/>
                </a:lnTo>
                <a:lnTo>
                  <a:pt x="22137" y="31154"/>
                </a:lnTo>
                <a:lnTo>
                  <a:pt x="26197" y="32374"/>
                </a:lnTo>
                <a:lnTo>
                  <a:pt x="28832" y="35636"/>
                </a:lnTo>
                <a:lnTo>
                  <a:pt x="29956" y="38569"/>
                </a:lnTo>
                <a:lnTo>
                  <a:pt x="30510" y="42101"/>
                </a:lnTo>
                <a:lnTo>
                  <a:pt x="30653" y="45824"/>
                </a:lnTo>
                <a:lnTo>
                  <a:pt x="30653" y="47523"/>
                </a:lnTo>
                <a:lnTo>
                  <a:pt x="30165" y="50914"/>
                </a:lnTo>
                <a:lnTo>
                  <a:pt x="30265" y="70041"/>
                </a:lnTo>
                <a:lnTo>
                  <a:pt x="32545" y="68835"/>
                </a:lnTo>
                <a:lnTo>
                  <a:pt x="36777" y="65926"/>
                </a:lnTo>
                <a:lnTo>
                  <a:pt x="39924" y="61469"/>
                </a:lnTo>
                <a:lnTo>
                  <a:pt x="41126" y="58776"/>
                </a:lnTo>
                <a:lnTo>
                  <a:pt x="41958" y="55615"/>
                </a:lnTo>
                <a:lnTo>
                  <a:pt x="42790" y="52440"/>
                </a:lnTo>
                <a:lnTo>
                  <a:pt x="43204" y="48884"/>
                </a:lnTo>
                <a:lnTo>
                  <a:pt x="43204" y="41630"/>
                </a:lnTo>
                <a:lnTo>
                  <a:pt x="42887" y="38494"/>
                </a:lnTo>
                <a:lnTo>
                  <a:pt x="42250" y="35510"/>
                </a:lnTo>
                <a:lnTo>
                  <a:pt x="41612" y="32539"/>
                </a:lnTo>
                <a:lnTo>
                  <a:pt x="40598" y="29933"/>
                </a:lnTo>
                <a:lnTo>
                  <a:pt x="39189" y="27701"/>
                </a:lnTo>
                <a:lnTo>
                  <a:pt x="35996" y="23713"/>
                </a:lnTo>
                <a:lnTo>
                  <a:pt x="31565" y="21084"/>
                </a:lnTo>
                <a:lnTo>
                  <a:pt x="28869" y="20422"/>
                </a:lnTo>
                <a:lnTo>
                  <a:pt x="25700" y="20422"/>
                </a:lnTo>
                <a:lnTo>
                  <a:pt x="22039" y="20764"/>
                </a:lnTo>
                <a:lnTo>
                  <a:pt x="18670" y="21884"/>
                </a:lnTo>
                <a:lnTo>
                  <a:pt x="15401" y="23864"/>
                </a:lnTo>
                <a:lnTo>
                  <a:pt x="12118" y="26758"/>
                </a:lnTo>
                <a:lnTo>
                  <a:pt x="12118" y="2160"/>
                </a:lnTo>
                <a:lnTo>
                  <a:pt x="11643" y="993"/>
                </a:lnTo>
                <a:lnTo>
                  <a:pt x="8986" y="139"/>
                </a:lnTo>
                <a:lnTo>
                  <a:pt x="6059" y="0"/>
                </a:lnTo>
                <a:lnTo>
                  <a:pt x="3125" y="139"/>
                </a:lnTo>
                <a:lnTo>
                  <a:pt x="0" y="2160"/>
                </a:lnTo>
                <a:lnTo>
                  <a:pt x="0" y="67781"/>
                </a:lnTo>
                <a:lnTo>
                  <a:pt x="1483" y="69508"/>
                </a:lnTo>
                <a:lnTo>
                  <a:pt x="4151" y="69789"/>
                </a:lnTo>
                <a:lnTo>
                  <a:pt x="7603" y="696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387671" y="4966315"/>
            <a:ext cx="32810" cy="50215"/>
          </a:xfrm>
          <a:custGeom>
            <a:avLst/>
            <a:gdLst/>
            <a:ahLst/>
            <a:cxnLst/>
            <a:rect l="l" t="t" r="r" b="b"/>
            <a:pathLst>
              <a:path w="32810" h="50215">
                <a:moveTo>
                  <a:pt x="14706" y="35887"/>
                </a:moveTo>
                <a:lnTo>
                  <a:pt x="15339" y="49668"/>
                </a:lnTo>
                <a:lnTo>
                  <a:pt x="18658" y="50215"/>
                </a:lnTo>
                <a:lnTo>
                  <a:pt x="26421" y="50215"/>
                </a:lnTo>
                <a:lnTo>
                  <a:pt x="29869" y="49593"/>
                </a:lnTo>
                <a:lnTo>
                  <a:pt x="32810" y="48361"/>
                </a:lnTo>
                <a:lnTo>
                  <a:pt x="32504" y="33309"/>
                </a:lnTo>
                <a:lnTo>
                  <a:pt x="30999" y="36183"/>
                </a:lnTo>
                <a:lnTo>
                  <a:pt x="27680" y="39152"/>
                </a:lnTo>
                <a:lnTo>
                  <a:pt x="24731" y="40182"/>
                </a:lnTo>
                <a:lnTo>
                  <a:pt x="20923" y="40182"/>
                </a:lnTo>
                <a:lnTo>
                  <a:pt x="17909" y="39052"/>
                </a:lnTo>
                <a:lnTo>
                  <a:pt x="14706" y="35887"/>
                </a:lnTo>
                <a:close/>
              </a:path>
              <a:path w="32810" h="50215">
                <a:moveTo>
                  <a:pt x="12509" y="48563"/>
                </a:moveTo>
                <a:lnTo>
                  <a:pt x="15339" y="49668"/>
                </a:lnTo>
                <a:lnTo>
                  <a:pt x="14706" y="35887"/>
                </a:lnTo>
                <a:lnTo>
                  <a:pt x="13356" y="32903"/>
                </a:lnTo>
                <a:lnTo>
                  <a:pt x="12646" y="29210"/>
                </a:lnTo>
                <a:lnTo>
                  <a:pt x="12463" y="24993"/>
                </a:lnTo>
                <a:lnTo>
                  <a:pt x="12683" y="20533"/>
                </a:lnTo>
                <a:lnTo>
                  <a:pt x="13539" y="16840"/>
                </a:lnTo>
                <a:lnTo>
                  <a:pt x="15058" y="13942"/>
                </a:lnTo>
                <a:lnTo>
                  <a:pt x="18385" y="10947"/>
                </a:lnTo>
                <a:lnTo>
                  <a:pt x="21301" y="9931"/>
                </a:lnTo>
                <a:lnTo>
                  <a:pt x="25124" y="9931"/>
                </a:lnTo>
                <a:lnTo>
                  <a:pt x="28130" y="11073"/>
                </a:lnTo>
                <a:lnTo>
                  <a:pt x="31327" y="14273"/>
                </a:lnTo>
                <a:lnTo>
                  <a:pt x="32698" y="17232"/>
                </a:lnTo>
                <a:lnTo>
                  <a:pt x="33371" y="20929"/>
                </a:lnTo>
                <a:lnTo>
                  <a:pt x="33544" y="25146"/>
                </a:lnTo>
                <a:lnTo>
                  <a:pt x="33322" y="29616"/>
                </a:lnTo>
                <a:lnTo>
                  <a:pt x="32504" y="33309"/>
                </a:lnTo>
                <a:lnTo>
                  <a:pt x="32810" y="48361"/>
                </a:lnTo>
                <a:lnTo>
                  <a:pt x="35773" y="47127"/>
                </a:lnTo>
                <a:lnTo>
                  <a:pt x="38235" y="45388"/>
                </a:lnTo>
                <a:lnTo>
                  <a:pt x="42138" y="40855"/>
                </a:lnTo>
                <a:lnTo>
                  <a:pt x="43596" y="38148"/>
                </a:lnTo>
                <a:lnTo>
                  <a:pt x="44564" y="35024"/>
                </a:lnTo>
                <a:lnTo>
                  <a:pt x="45529" y="31902"/>
                </a:lnTo>
                <a:lnTo>
                  <a:pt x="46008" y="28446"/>
                </a:lnTo>
                <a:lnTo>
                  <a:pt x="46008" y="20688"/>
                </a:lnTo>
                <a:lnTo>
                  <a:pt x="45558" y="17181"/>
                </a:lnTo>
                <a:lnTo>
                  <a:pt x="44662" y="14122"/>
                </a:lnTo>
                <a:lnTo>
                  <a:pt x="43754" y="11061"/>
                </a:lnTo>
                <a:lnTo>
                  <a:pt x="42393" y="8481"/>
                </a:lnTo>
                <a:lnTo>
                  <a:pt x="40535" y="6375"/>
                </a:lnTo>
                <a:lnTo>
                  <a:pt x="36360" y="2692"/>
                </a:lnTo>
                <a:lnTo>
                  <a:pt x="33544" y="1597"/>
                </a:lnTo>
                <a:lnTo>
                  <a:pt x="30726" y="532"/>
                </a:lnTo>
                <a:lnTo>
                  <a:pt x="27385" y="0"/>
                </a:lnTo>
                <a:lnTo>
                  <a:pt x="19587" y="0"/>
                </a:lnTo>
                <a:lnTo>
                  <a:pt x="16149" y="596"/>
                </a:lnTo>
                <a:lnTo>
                  <a:pt x="13208" y="1838"/>
                </a:lnTo>
                <a:lnTo>
                  <a:pt x="10281" y="3073"/>
                </a:lnTo>
                <a:lnTo>
                  <a:pt x="7823" y="4798"/>
                </a:lnTo>
                <a:lnTo>
                  <a:pt x="3916" y="9295"/>
                </a:lnTo>
                <a:lnTo>
                  <a:pt x="2448" y="12001"/>
                </a:lnTo>
                <a:lnTo>
                  <a:pt x="1469" y="15137"/>
                </a:lnTo>
                <a:lnTo>
                  <a:pt x="490" y="18287"/>
                </a:lnTo>
                <a:lnTo>
                  <a:pt x="0" y="21753"/>
                </a:lnTo>
                <a:lnTo>
                  <a:pt x="0" y="29476"/>
                </a:lnTo>
                <a:lnTo>
                  <a:pt x="449" y="32967"/>
                </a:lnTo>
                <a:lnTo>
                  <a:pt x="1346" y="36028"/>
                </a:lnTo>
                <a:lnTo>
                  <a:pt x="2239" y="39102"/>
                </a:lnTo>
                <a:lnTo>
                  <a:pt x="3632" y="41680"/>
                </a:lnTo>
                <a:lnTo>
                  <a:pt x="5482" y="43775"/>
                </a:lnTo>
                <a:lnTo>
                  <a:pt x="9698" y="47458"/>
                </a:lnTo>
                <a:lnTo>
                  <a:pt x="12509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442913" y="4966304"/>
            <a:ext cx="27500" cy="49240"/>
          </a:xfrm>
          <a:custGeom>
            <a:avLst/>
            <a:gdLst/>
            <a:ahLst/>
            <a:cxnLst/>
            <a:rect l="l" t="t" r="r" b="b"/>
            <a:pathLst>
              <a:path w="27500" h="49240">
                <a:moveTo>
                  <a:pt x="10345" y="8384"/>
                </a:moveTo>
                <a:lnTo>
                  <a:pt x="10345" y="2847"/>
                </a:lnTo>
                <a:lnTo>
                  <a:pt x="8949" y="1181"/>
                </a:lnTo>
                <a:lnTo>
                  <a:pt x="6230" y="853"/>
                </a:lnTo>
                <a:lnTo>
                  <a:pt x="2721" y="969"/>
                </a:lnTo>
                <a:lnTo>
                  <a:pt x="0" y="2847"/>
                </a:lnTo>
                <a:lnTo>
                  <a:pt x="0" y="47372"/>
                </a:lnTo>
                <a:lnTo>
                  <a:pt x="478" y="48502"/>
                </a:lnTo>
                <a:lnTo>
                  <a:pt x="3139" y="49240"/>
                </a:lnTo>
                <a:lnTo>
                  <a:pt x="8999" y="49240"/>
                </a:lnTo>
                <a:lnTo>
                  <a:pt x="12120" y="47372"/>
                </a:lnTo>
                <a:lnTo>
                  <a:pt x="12120" y="19608"/>
                </a:lnTo>
                <a:lnTo>
                  <a:pt x="13870" y="16916"/>
                </a:lnTo>
                <a:lnTo>
                  <a:pt x="16184" y="14122"/>
                </a:lnTo>
                <a:lnTo>
                  <a:pt x="19014" y="12207"/>
                </a:lnTo>
                <a:lnTo>
                  <a:pt x="21610" y="11786"/>
                </a:lnTo>
                <a:lnTo>
                  <a:pt x="24343" y="12473"/>
                </a:lnTo>
                <a:lnTo>
                  <a:pt x="26884" y="12473"/>
                </a:lnTo>
                <a:lnTo>
                  <a:pt x="27475" y="9932"/>
                </a:lnTo>
                <a:lnTo>
                  <a:pt x="27500" y="3441"/>
                </a:lnTo>
                <a:lnTo>
                  <a:pt x="26323" y="878"/>
                </a:lnTo>
                <a:lnTo>
                  <a:pt x="23582" y="129"/>
                </a:lnTo>
                <a:lnTo>
                  <a:pt x="20850" y="0"/>
                </a:lnTo>
                <a:lnTo>
                  <a:pt x="18158" y="622"/>
                </a:lnTo>
                <a:lnTo>
                  <a:pt x="15464" y="2325"/>
                </a:lnTo>
                <a:lnTo>
                  <a:pt x="12523" y="5349"/>
                </a:lnTo>
                <a:lnTo>
                  <a:pt x="10345" y="8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475169" y="4966312"/>
            <a:ext cx="25426" cy="50215"/>
          </a:xfrm>
          <a:custGeom>
            <a:avLst/>
            <a:gdLst/>
            <a:ahLst/>
            <a:cxnLst/>
            <a:rect l="l" t="t" r="r" b="b"/>
            <a:pathLst>
              <a:path w="25426" h="50215">
                <a:moveTo>
                  <a:pt x="21545" y="40881"/>
                </a:moveTo>
                <a:lnTo>
                  <a:pt x="18287" y="41324"/>
                </a:lnTo>
                <a:lnTo>
                  <a:pt x="18399" y="50215"/>
                </a:lnTo>
                <a:lnTo>
                  <a:pt x="20909" y="49668"/>
                </a:lnTo>
                <a:lnTo>
                  <a:pt x="25426" y="47458"/>
                </a:lnTo>
                <a:lnTo>
                  <a:pt x="24397" y="39077"/>
                </a:lnTo>
                <a:lnTo>
                  <a:pt x="21545" y="40881"/>
                </a:lnTo>
                <a:close/>
              </a:path>
              <a:path w="25426" h="50215">
                <a:moveTo>
                  <a:pt x="29884" y="48869"/>
                </a:moveTo>
                <a:lnTo>
                  <a:pt x="32710" y="49352"/>
                </a:lnTo>
                <a:lnTo>
                  <a:pt x="36532" y="49312"/>
                </a:lnTo>
                <a:lnTo>
                  <a:pt x="39211" y="47508"/>
                </a:lnTo>
                <a:lnTo>
                  <a:pt x="39211" y="14503"/>
                </a:lnTo>
                <a:lnTo>
                  <a:pt x="38858" y="11846"/>
                </a:lnTo>
                <a:lnTo>
                  <a:pt x="37447" y="7401"/>
                </a:lnTo>
                <a:lnTo>
                  <a:pt x="34780" y="4164"/>
                </a:lnTo>
                <a:lnTo>
                  <a:pt x="31277" y="1701"/>
                </a:lnTo>
                <a:lnTo>
                  <a:pt x="26503" y="330"/>
                </a:lnTo>
                <a:lnTo>
                  <a:pt x="23615" y="0"/>
                </a:lnTo>
                <a:lnTo>
                  <a:pt x="20257" y="0"/>
                </a:lnTo>
                <a:lnTo>
                  <a:pt x="16523" y="139"/>
                </a:lnTo>
                <a:lnTo>
                  <a:pt x="12964" y="773"/>
                </a:lnTo>
                <a:lnTo>
                  <a:pt x="9803" y="1701"/>
                </a:lnTo>
                <a:lnTo>
                  <a:pt x="5861" y="3314"/>
                </a:lnTo>
                <a:lnTo>
                  <a:pt x="3060" y="5396"/>
                </a:lnTo>
                <a:lnTo>
                  <a:pt x="2346" y="7948"/>
                </a:lnTo>
                <a:lnTo>
                  <a:pt x="2495" y="11073"/>
                </a:lnTo>
                <a:lnTo>
                  <a:pt x="3855" y="13892"/>
                </a:lnTo>
                <a:lnTo>
                  <a:pt x="6508" y="13319"/>
                </a:lnTo>
                <a:lnTo>
                  <a:pt x="9569" y="11785"/>
                </a:lnTo>
                <a:lnTo>
                  <a:pt x="12189" y="10692"/>
                </a:lnTo>
                <a:lnTo>
                  <a:pt x="15361" y="9752"/>
                </a:lnTo>
                <a:lnTo>
                  <a:pt x="19192" y="9525"/>
                </a:lnTo>
                <a:lnTo>
                  <a:pt x="23061" y="10032"/>
                </a:lnTo>
                <a:lnTo>
                  <a:pt x="26197" y="12279"/>
                </a:lnTo>
                <a:lnTo>
                  <a:pt x="27190" y="15238"/>
                </a:lnTo>
                <a:lnTo>
                  <a:pt x="27324" y="17866"/>
                </a:lnTo>
                <a:lnTo>
                  <a:pt x="27324" y="20558"/>
                </a:lnTo>
                <a:lnTo>
                  <a:pt x="19328" y="20558"/>
                </a:lnTo>
                <a:lnTo>
                  <a:pt x="15962" y="20850"/>
                </a:lnTo>
                <a:lnTo>
                  <a:pt x="13086" y="21447"/>
                </a:lnTo>
                <a:lnTo>
                  <a:pt x="10195" y="22059"/>
                </a:lnTo>
                <a:lnTo>
                  <a:pt x="7772" y="22974"/>
                </a:lnTo>
                <a:lnTo>
                  <a:pt x="3902" y="25476"/>
                </a:lnTo>
                <a:lnTo>
                  <a:pt x="1465" y="28968"/>
                </a:lnTo>
                <a:lnTo>
                  <a:pt x="0" y="33134"/>
                </a:lnTo>
                <a:lnTo>
                  <a:pt x="0" y="35736"/>
                </a:lnTo>
                <a:lnTo>
                  <a:pt x="378" y="40233"/>
                </a:lnTo>
                <a:lnTo>
                  <a:pt x="1918" y="43826"/>
                </a:lnTo>
                <a:lnTo>
                  <a:pt x="4391" y="46544"/>
                </a:lnTo>
                <a:lnTo>
                  <a:pt x="7440" y="48679"/>
                </a:lnTo>
                <a:lnTo>
                  <a:pt x="11261" y="49895"/>
                </a:lnTo>
                <a:lnTo>
                  <a:pt x="15631" y="50215"/>
                </a:lnTo>
                <a:lnTo>
                  <a:pt x="18399" y="50215"/>
                </a:lnTo>
                <a:lnTo>
                  <a:pt x="18287" y="41324"/>
                </a:lnTo>
                <a:lnTo>
                  <a:pt x="14673" y="40791"/>
                </a:lnTo>
                <a:lnTo>
                  <a:pt x="11822" y="37198"/>
                </a:lnTo>
                <a:lnTo>
                  <a:pt x="11822" y="34239"/>
                </a:lnTo>
                <a:lnTo>
                  <a:pt x="13464" y="30833"/>
                </a:lnTo>
                <a:lnTo>
                  <a:pt x="16329" y="29196"/>
                </a:lnTo>
                <a:lnTo>
                  <a:pt x="19084" y="28597"/>
                </a:lnTo>
                <a:lnTo>
                  <a:pt x="22708" y="28446"/>
                </a:lnTo>
                <a:lnTo>
                  <a:pt x="27324" y="28446"/>
                </a:lnTo>
                <a:lnTo>
                  <a:pt x="27324" y="36042"/>
                </a:lnTo>
                <a:lnTo>
                  <a:pt x="24397" y="39077"/>
                </a:lnTo>
                <a:lnTo>
                  <a:pt x="25426" y="47458"/>
                </a:lnTo>
                <a:lnTo>
                  <a:pt x="29196" y="43977"/>
                </a:lnTo>
                <a:lnTo>
                  <a:pt x="29196" y="47508"/>
                </a:lnTo>
                <a:lnTo>
                  <a:pt x="29884" y="48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521220" y="4955547"/>
            <a:ext cx="30351" cy="60832"/>
          </a:xfrm>
          <a:custGeom>
            <a:avLst/>
            <a:gdLst/>
            <a:ahLst/>
            <a:cxnLst/>
            <a:rect l="l" t="t" r="r" b="b"/>
            <a:pathLst>
              <a:path w="30351" h="60833">
                <a:moveTo>
                  <a:pt x="10126" y="0"/>
                </a:moveTo>
                <a:lnTo>
                  <a:pt x="7016" y="1969"/>
                </a:lnTo>
                <a:lnTo>
                  <a:pt x="7016" y="11901"/>
                </a:lnTo>
                <a:lnTo>
                  <a:pt x="1922" y="11901"/>
                </a:lnTo>
                <a:lnTo>
                  <a:pt x="309" y="13362"/>
                </a:lnTo>
                <a:lnTo>
                  <a:pt x="0" y="16027"/>
                </a:lnTo>
                <a:lnTo>
                  <a:pt x="0" y="18823"/>
                </a:lnTo>
                <a:lnTo>
                  <a:pt x="1871" y="22086"/>
                </a:lnTo>
                <a:lnTo>
                  <a:pt x="7016" y="22086"/>
                </a:lnTo>
                <a:lnTo>
                  <a:pt x="7016" y="47638"/>
                </a:lnTo>
                <a:lnTo>
                  <a:pt x="7837" y="51983"/>
                </a:lnTo>
                <a:lnTo>
                  <a:pt x="9218" y="55641"/>
                </a:lnTo>
                <a:lnTo>
                  <a:pt x="11545" y="58270"/>
                </a:lnTo>
                <a:lnTo>
                  <a:pt x="14767" y="59867"/>
                </a:lnTo>
                <a:lnTo>
                  <a:pt x="18611" y="60832"/>
                </a:lnTo>
                <a:lnTo>
                  <a:pt x="22809" y="60782"/>
                </a:lnTo>
                <a:lnTo>
                  <a:pt x="26139" y="60250"/>
                </a:lnTo>
                <a:lnTo>
                  <a:pt x="29102" y="59068"/>
                </a:lnTo>
                <a:lnTo>
                  <a:pt x="30265" y="56325"/>
                </a:lnTo>
                <a:lnTo>
                  <a:pt x="30312" y="52034"/>
                </a:lnTo>
                <a:lnTo>
                  <a:pt x="27989" y="49428"/>
                </a:lnTo>
                <a:lnTo>
                  <a:pt x="25369" y="50241"/>
                </a:lnTo>
                <a:lnTo>
                  <a:pt x="22259" y="50291"/>
                </a:lnTo>
                <a:lnTo>
                  <a:pt x="19453" y="47256"/>
                </a:lnTo>
                <a:lnTo>
                  <a:pt x="19102" y="43002"/>
                </a:lnTo>
                <a:lnTo>
                  <a:pt x="19102" y="22086"/>
                </a:lnTo>
                <a:lnTo>
                  <a:pt x="28479" y="22086"/>
                </a:lnTo>
                <a:lnTo>
                  <a:pt x="29552" y="21704"/>
                </a:lnTo>
                <a:lnTo>
                  <a:pt x="30351" y="18823"/>
                </a:lnTo>
                <a:lnTo>
                  <a:pt x="30228" y="14555"/>
                </a:lnTo>
                <a:lnTo>
                  <a:pt x="28428" y="11901"/>
                </a:lnTo>
                <a:lnTo>
                  <a:pt x="19102" y="11901"/>
                </a:lnTo>
                <a:lnTo>
                  <a:pt x="19102" y="1969"/>
                </a:lnTo>
                <a:lnTo>
                  <a:pt x="18611" y="802"/>
                </a:lnTo>
                <a:lnTo>
                  <a:pt x="15990" y="0"/>
                </a:lnTo>
                <a:lnTo>
                  <a:pt x="10126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557339" y="4966304"/>
            <a:ext cx="42152" cy="50215"/>
          </a:xfrm>
          <a:custGeom>
            <a:avLst/>
            <a:gdLst/>
            <a:ahLst/>
            <a:cxnLst/>
            <a:rect l="l" t="t" r="r" b="b"/>
            <a:pathLst>
              <a:path w="42152" h="50215">
                <a:moveTo>
                  <a:pt x="18719" y="9183"/>
                </a:moveTo>
                <a:lnTo>
                  <a:pt x="21596" y="8877"/>
                </a:lnTo>
                <a:lnTo>
                  <a:pt x="24645" y="8877"/>
                </a:lnTo>
                <a:lnTo>
                  <a:pt x="26896" y="9895"/>
                </a:lnTo>
                <a:lnTo>
                  <a:pt x="29822" y="13921"/>
                </a:lnTo>
                <a:lnTo>
                  <a:pt x="30510" y="16689"/>
                </a:lnTo>
                <a:lnTo>
                  <a:pt x="30412" y="20220"/>
                </a:lnTo>
                <a:lnTo>
                  <a:pt x="12305" y="20220"/>
                </a:lnTo>
                <a:lnTo>
                  <a:pt x="12305" y="28310"/>
                </a:lnTo>
                <a:lnTo>
                  <a:pt x="38444" y="28310"/>
                </a:lnTo>
                <a:lnTo>
                  <a:pt x="41821" y="26466"/>
                </a:lnTo>
                <a:lnTo>
                  <a:pt x="42152" y="23813"/>
                </a:lnTo>
                <a:lnTo>
                  <a:pt x="42152" y="18684"/>
                </a:lnTo>
                <a:lnTo>
                  <a:pt x="41770" y="15786"/>
                </a:lnTo>
                <a:lnTo>
                  <a:pt x="40989" y="13121"/>
                </a:lnTo>
                <a:lnTo>
                  <a:pt x="40229" y="10464"/>
                </a:lnTo>
                <a:lnTo>
                  <a:pt x="37378" y="6210"/>
                </a:lnTo>
                <a:lnTo>
                  <a:pt x="33656" y="2743"/>
                </a:lnTo>
                <a:lnTo>
                  <a:pt x="31111" y="1638"/>
                </a:lnTo>
                <a:lnTo>
                  <a:pt x="28562" y="547"/>
                </a:lnTo>
                <a:lnTo>
                  <a:pt x="25491" y="0"/>
                </a:lnTo>
                <a:lnTo>
                  <a:pt x="21888" y="0"/>
                </a:lnTo>
                <a:lnTo>
                  <a:pt x="18719" y="9183"/>
                </a:lnTo>
                <a:close/>
              </a:path>
              <a:path w="42152" h="50215">
                <a:moveTo>
                  <a:pt x="0" y="21643"/>
                </a:moveTo>
                <a:lnTo>
                  <a:pt x="0" y="29772"/>
                </a:lnTo>
                <a:lnTo>
                  <a:pt x="464" y="33389"/>
                </a:lnTo>
                <a:lnTo>
                  <a:pt x="1422" y="36489"/>
                </a:lnTo>
                <a:lnTo>
                  <a:pt x="2364" y="39574"/>
                </a:lnTo>
                <a:lnTo>
                  <a:pt x="3794" y="42152"/>
                </a:lnTo>
                <a:lnTo>
                  <a:pt x="5716" y="44185"/>
                </a:lnTo>
                <a:lnTo>
                  <a:pt x="10036" y="47729"/>
                </a:lnTo>
                <a:lnTo>
                  <a:pt x="12917" y="48718"/>
                </a:lnTo>
                <a:lnTo>
                  <a:pt x="15793" y="49723"/>
                </a:lnTo>
                <a:lnTo>
                  <a:pt x="19123" y="50215"/>
                </a:lnTo>
                <a:lnTo>
                  <a:pt x="22953" y="50215"/>
                </a:lnTo>
                <a:lnTo>
                  <a:pt x="27057" y="50076"/>
                </a:lnTo>
                <a:lnTo>
                  <a:pt x="30765" y="49518"/>
                </a:lnTo>
                <a:lnTo>
                  <a:pt x="33864" y="48794"/>
                </a:lnTo>
                <a:lnTo>
                  <a:pt x="36497" y="48019"/>
                </a:lnTo>
                <a:lnTo>
                  <a:pt x="39643" y="45949"/>
                </a:lnTo>
                <a:lnTo>
                  <a:pt x="40107" y="43192"/>
                </a:lnTo>
                <a:lnTo>
                  <a:pt x="40107" y="40312"/>
                </a:lnTo>
                <a:lnTo>
                  <a:pt x="38587" y="37696"/>
                </a:lnTo>
                <a:lnTo>
                  <a:pt x="35942" y="38469"/>
                </a:lnTo>
                <a:lnTo>
                  <a:pt x="32626" y="39585"/>
                </a:lnTo>
                <a:lnTo>
                  <a:pt x="29639" y="40259"/>
                </a:lnTo>
                <a:lnTo>
                  <a:pt x="26164" y="40730"/>
                </a:lnTo>
                <a:lnTo>
                  <a:pt x="21974" y="40730"/>
                </a:lnTo>
                <a:lnTo>
                  <a:pt x="18694" y="39891"/>
                </a:lnTo>
                <a:lnTo>
                  <a:pt x="15976" y="38494"/>
                </a:lnTo>
                <a:lnTo>
                  <a:pt x="13392" y="35013"/>
                </a:lnTo>
                <a:lnTo>
                  <a:pt x="12524" y="31927"/>
                </a:lnTo>
                <a:lnTo>
                  <a:pt x="12305" y="28310"/>
                </a:lnTo>
                <a:lnTo>
                  <a:pt x="12305" y="20220"/>
                </a:lnTo>
                <a:lnTo>
                  <a:pt x="12607" y="17183"/>
                </a:lnTo>
                <a:lnTo>
                  <a:pt x="13406" y="14414"/>
                </a:lnTo>
                <a:lnTo>
                  <a:pt x="15497" y="11188"/>
                </a:lnTo>
                <a:lnTo>
                  <a:pt x="18719" y="9183"/>
                </a:lnTo>
                <a:lnTo>
                  <a:pt x="21888" y="0"/>
                </a:lnTo>
                <a:lnTo>
                  <a:pt x="18486" y="0"/>
                </a:lnTo>
                <a:lnTo>
                  <a:pt x="15425" y="586"/>
                </a:lnTo>
                <a:lnTo>
                  <a:pt x="12719" y="1752"/>
                </a:lnTo>
                <a:lnTo>
                  <a:pt x="10011" y="2908"/>
                </a:lnTo>
                <a:lnTo>
                  <a:pt x="7711" y="4611"/>
                </a:lnTo>
                <a:lnTo>
                  <a:pt x="3928" y="9032"/>
                </a:lnTo>
                <a:lnTo>
                  <a:pt x="2484" y="11724"/>
                </a:lnTo>
                <a:lnTo>
                  <a:pt x="1493" y="14897"/>
                </a:lnTo>
                <a:lnTo>
                  <a:pt x="488" y="18072"/>
                </a:lnTo>
                <a:lnTo>
                  <a:pt x="0" y="216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632402" y="4949132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92"/>
                </a:moveTo>
                <a:lnTo>
                  <a:pt x="353" y="8178"/>
                </a:lnTo>
                <a:lnTo>
                  <a:pt x="3006" y="9881"/>
                </a:lnTo>
                <a:lnTo>
                  <a:pt x="6757" y="9881"/>
                </a:lnTo>
                <a:lnTo>
                  <a:pt x="9461" y="8128"/>
                </a:lnTo>
                <a:lnTo>
                  <a:pt x="9817" y="4888"/>
                </a:lnTo>
                <a:lnTo>
                  <a:pt x="9471" y="1713"/>
                </a:lnTo>
                <a:lnTo>
                  <a:pt x="6814" y="0"/>
                </a:lnTo>
                <a:lnTo>
                  <a:pt x="3056" y="0"/>
                </a:lnTo>
                <a:lnTo>
                  <a:pt x="353" y="1752"/>
                </a:lnTo>
                <a:lnTo>
                  <a:pt x="0" y="4992"/>
                </a:lnTo>
                <a:close/>
              </a:path>
              <a:path w="9817" h="66535">
                <a:moveTo>
                  <a:pt x="965" y="20066"/>
                </a:moveTo>
                <a:lnTo>
                  <a:pt x="965" y="64997"/>
                </a:lnTo>
                <a:lnTo>
                  <a:pt x="2984" y="66433"/>
                </a:lnTo>
                <a:lnTo>
                  <a:pt x="5713" y="66535"/>
                </a:lnTo>
                <a:lnTo>
                  <a:pt x="8910" y="64997"/>
                </a:lnTo>
                <a:lnTo>
                  <a:pt x="8910" y="20066"/>
                </a:lnTo>
                <a:lnTo>
                  <a:pt x="6891" y="18619"/>
                </a:lnTo>
                <a:lnTo>
                  <a:pt x="4136" y="18517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656018" y="4966952"/>
            <a:ext cx="37289" cy="48715"/>
          </a:xfrm>
          <a:custGeom>
            <a:avLst/>
            <a:gdLst/>
            <a:ahLst/>
            <a:cxnLst/>
            <a:rect l="l" t="t" r="r" b="b"/>
            <a:pathLst>
              <a:path w="37289" h="48715">
                <a:moveTo>
                  <a:pt x="29354" y="20866"/>
                </a:moveTo>
                <a:lnTo>
                  <a:pt x="29354" y="47177"/>
                </a:lnTo>
                <a:lnTo>
                  <a:pt x="31374" y="48614"/>
                </a:lnTo>
                <a:lnTo>
                  <a:pt x="34121" y="48715"/>
                </a:lnTo>
                <a:lnTo>
                  <a:pt x="37289" y="47177"/>
                </a:lnTo>
                <a:lnTo>
                  <a:pt x="37289" y="16570"/>
                </a:lnTo>
                <a:lnTo>
                  <a:pt x="37033" y="13841"/>
                </a:lnTo>
                <a:lnTo>
                  <a:pt x="36504" y="11555"/>
                </a:lnTo>
                <a:lnTo>
                  <a:pt x="35086" y="7289"/>
                </a:lnTo>
                <a:lnTo>
                  <a:pt x="32649" y="3898"/>
                </a:lnTo>
                <a:lnTo>
                  <a:pt x="29088" y="1522"/>
                </a:lnTo>
                <a:lnTo>
                  <a:pt x="24692" y="0"/>
                </a:lnTo>
                <a:lnTo>
                  <a:pt x="19329" y="0"/>
                </a:lnTo>
                <a:lnTo>
                  <a:pt x="14457" y="1965"/>
                </a:lnTo>
                <a:lnTo>
                  <a:pt x="9594" y="5356"/>
                </a:lnTo>
                <a:lnTo>
                  <a:pt x="7171" y="8190"/>
                </a:lnTo>
                <a:lnTo>
                  <a:pt x="7171" y="2246"/>
                </a:lnTo>
                <a:lnTo>
                  <a:pt x="5835" y="824"/>
                </a:lnTo>
                <a:lnTo>
                  <a:pt x="2862" y="698"/>
                </a:lnTo>
                <a:lnTo>
                  <a:pt x="0" y="2246"/>
                </a:lnTo>
                <a:lnTo>
                  <a:pt x="0" y="47177"/>
                </a:lnTo>
                <a:lnTo>
                  <a:pt x="2020" y="48614"/>
                </a:lnTo>
                <a:lnTo>
                  <a:pt x="4748" y="48715"/>
                </a:lnTo>
                <a:lnTo>
                  <a:pt x="7942" y="47177"/>
                </a:lnTo>
                <a:lnTo>
                  <a:pt x="7942" y="15772"/>
                </a:lnTo>
                <a:lnTo>
                  <a:pt x="10113" y="12952"/>
                </a:lnTo>
                <a:lnTo>
                  <a:pt x="14188" y="9345"/>
                </a:lnTo>
                <a:lnTo>
                  <a:pt x="18166" y="7150"/>
                </a:lnTo>
                <a:lnTo>
                  <a:pt x="21704" y="7150"/>
                </a:lnTo>
                <a:lnTo>
                  <a:pt x="25387" y="8633"/>
                </a:lnTo>
                <a:lnTo>
                  <a:pt x="27839" y="11772"/>
                </a:lnTo>
                <a:lnTo>
                  <a:pt x="28779" y="14667"/>
                </a:lnTo>
                <a:lnTo>
                  <a:pt x="29354" y="18313"/>
                </a:lnTo>
                <a:lnTo>
                  <a:pt x="29354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729232" y="4967676"/>
            <a:ext cx="37341" cy="48653"/>
          </a:xfrm>
          <a:custGeom>
            <a:avLst/>
            <a:gdLst/>
            <a:ahLst/>
            <a:cxnLst/>
            <a:rect l="l" t="t" r="r" b="b"/>
            <a:pathLst>
              <a:path w="37341" h="48653">
                <a:moveTo>
                  <a:pt x="795" y="37094"/>
                </a:moveTo>
                <a:lnTo>
                  <a:pt x="2202" y="41375"/>
                </a:lnTo>
                <a:lnTo>
                  <a:pt x="4629" y="44791"/>
                </a:lnTo>
                <a:lnTo>
                  <a:pt x="8204" y="47152"/>
                </a:lnTo>
                <a:lnTo>
                  <a:pt x="12599" y="48653"/>
                </a:lnTo>
                <a:lnTo>
                  <a:pt x="17960" y="48653"/>
                </a:lnTo>
                <a:lnTo>
                  <a:pt x="22809" y="46710"/>
                </a:lnTo>
                <a:lnTo>
                  <a:pt x="27654" y="43343"/>
                </a:lnTo>
                <a:lnTo>
                  <a:pt x="30116" y="40510"/>
                </a:lnTo>
                <a:lnTo>
                  <a:pt x="30116" y="46454"/>
                </a:lnTo>
                <a:lnTo>
                  <a:pt x="31466" y="47825"/>
                </a:lnTo>
                <a:lnTo>
                  <a:pt x="34415" y="47992"/>
                </a:lnTo>
                <a:lnTo>
                  <a:pt x="37341" y="46454"/>
                </a:lnTo>
                <a:lnTo>
                  <a:pt x="37341" y="1256"/>
                </a:lnTo>
                <a:lnTo>
                  <a:pt x="34757" y="0"/>
                </a:lnTo>
                <a:lnTo>
                  <a:pt x="31906" y="0"/>
                </a:lnTo>
                <a:lnTo>
                  <a:pt x="29361" y="1522"/>
                </a:lnTo>
                <a:lnTo>
                  <a:pt x="29361" y="32929"/>
                </a:lnTo>
                <a:lnTo>
                  <a:pt x="27143" y="35747"/>
                </a:lnTo>
                <a:lnTo>
                  <a:pt x="23078" y="39354"/>
                </a:lnTo>
                <a:lnTo>
                  <a:pt x="19126" y="41554"/>
                </a:lnTo>
                <a:lnTo>
                  <a:pt x="15601" y="41554"/>
                </a:lnTo>
                <a:lnTo>
                  <a:pt x="11940" y="40017"/>
                </a:lnTo>
                <a:lnTo>
                  <a:pt x="9478" y="36917"/>
                </a:lnTo>
                <a:lnTo>
                  <a:pt x="8535" y="33997"/>
                </a:lnTo>
                <a:lnTo>
                  <a:pt x="7994" y="30312"/>
                </a:lnTo>
                <a:lnTo>
                  <a:pt x="7994" y="1256"/>
                </a:lnTo>
                <a:lnTo>
                  <a:pt x="5410" y="0"/>
                </a:lnTo>
                <a:lnTo>
                  <a:pt x="2584" y="0"/>
                </a:lnTo>
                <a:lnTo>
                  <a:pt x="0" y="1522"/>
                </a:lnTo>
                <a:lnTo>
                  <a:pt x="0" y="32039"/>
                </a:lnTo>
                <a:lnTo>
                  <a:pt x="273" y="34808"/>
                </a:lnTo>
                <a:lnTo>
                  <a:pt x="795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780896" y="4966952"/>
            <a:ext cx="37292" cy="48715"/>
          </a:xfrm>
          <a:custGeom>
            <a:avLst/>
            <a:gdLst/>
            <a:ahLst/>
            <a:cxnLst/>
            <a:rect l="l" t="t" r="r" b="b"/>
            <a:pathLst>
              <a:path w="37292" h="48715">
                <a:moveTo>
                  <a:pt x="29357" y="20866"/>
                </a:moveTo>
                <a:lnTo>
                  <a:pt x="29357" y="47177"/>
                </a:lnTo>
                <a:lnTo>
                  <a:pt x="31376" y="48614"/>
                </a:lnTo>
                <a:lnTo>
                  <a:pt x="34109" y="48715"/>
                </a:lnTo>
                <a:lnTo>
                  <a:pt x="37292" y="47177"/>
                </a:lnTo>
                <a:lnTo>
                  <a:pt x="37292" y="16570"/>
                </a:lnTo>
                <a:lnTo>
                  <a:pt x="37033" y="13841"/>
                </a:lnTo>
                <a:lnTo>
                  <a:pt x="36507" y="11555"/>
                </a:lnTo>
                <a:lnTo>
                  <a:pt x="35088" y="7289"/>
                </a:lnTo>
                <a:lnTo>
                  <a:pt x="32651" y="3898"/>
                </a:lnTo>
                <a:lnTo>
                  <a:pt x="29090" y="1522"/>
                </a:lnTo>
                <a:lnTo>
                  <a:pt x="24681" y="0"/>
                </a:lnTo>
                <a:lnTo>
                  <a:pt x="19316" y="0"/>
                </a:lnTo>
                <a:lnTo>
                  <a:pt x="14460" y="1965"/>
                </a:lnTo>
                <a:lnTo>
                  <a:pt x="9597" y="5356"/>
                </a:lnTo>
                <a:lnTo>
                  <a:pt x="7160" y="8190"/>
                </a:lnTo>
                <a:lnTo>
                  <a:pt x="7160" y="2246"/>
                </a:lnTo>
                <a:lnTo>
                  <a:pt x="5828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23" y="48614"/>
                </a:lnTo>
                <a:lnTo>
                  <a:pt x="4747" y="48715"/>
                </a:lnTo>
                <a:lnTo>
                  <a:pt x="7945" y="47177"/>
                </a:lnTo>
                <a:lnTo>
                  <a:pt x="7945" y="15772"/>
                </a:lnTo>
                <a:lnTo>
                  <a:pt x="10115" y="12952"/>
                </a:lnTo>
                <a:lnTo>
                  <a:pt x="14187" y="9345"/>
                </a:lnTo>
                <a:lnTo>
                  <a:pt x="18168" y="7150"/>
                </a:lnTo>
                <a:lnTo>
                  <a:pt x="21704" y="7150"/>
                </a:lnTo>
                <a:lnTo>
                  <a:pt x="25389" y="8633"/>
                </a:lnTo>
                <a:lnTo>
                  <a:pt x="27826" y="11772"/>
                </a:lnTo>
                <a:lnTo>
                  <a:pt x="28782" y="14667"/>
                </a:lnTo>
                <a:lnTo>
                  <a:pt x="29357" y="18313"/>
                </a:lnTo>
                <a:lnTo>
                  <a:pt x="29357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829420" y="4966948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0" y="18489"/>
                </a:moveTo>
                <a:lnTo>
                  <a:pt x="9157" y="15048"/>
                </a:lnTo>
                <a:lnTo>
                  <a:pt x="10478" y="11898"/>
                </a:lnTo>
                <a:lnTo>
                  <a:pt x="13726" y="8370"/>
                </a:lnTo>
                <a:lnTo>
                  <a:pt x="16700" y="6833"/>
                </a:lnTo>
                <a:lnTo>
                  <a:pt x="20386" y="6437"/>
                </a:lnTo>
                <a:lnTo>
                  <a:pt x="24231" y="6437"/>
                </a:lnTo>
                <a:lnTo>
                  <a:pt x="27118" y="7683"/>
                </a:lnTo>
                <a:lnTo>
                  <a:pt x="31034" y="12611"/>
                </a:lnTo>
                <a:lnTo>
                  <a:pt x="31967" y="15988"/>
                </a:lnTo>
                <a:lnTo>
                  <a:pt x="31859" y="20318"/>
                </a:lnTo>
                <a:lnTo>
                  <a:pt x="36755" y="26366"/>
                </a:lnTo>
                <a:lnTo>
                  <a:pt x="38911" y="25538"/>
                </a:lnTo>
                <a:lnTo>
                  <a:pt x="39851" y="22759"/>
                </a:lnTo>
                <a:lnTo>
                  <a:pt x="39851" y="18352"/>
                </a:lnTo>
                <a:lnTo>
                  <a:pt x="39484" y="15581"/>
                </a:lnTo>
                <a:lnTo>
                  <a:pt x="38760" y="13003"/>
                </a:lnTo>
                <a:lnTo>
                  <a:pt x="38051" y="10440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72"/>
                </a:lnTo>
                <a:lnTo>
                  <a:pt x="24192" y="0"/>
                </a:lnTo>
                <a:lnTo>
                  <a:pt x="17618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22" y="2870"/>
                </a:lnTo>
                <a:lnTo>
                  <a:pt x="7419" y="4522"/>
                </a:lnTo>
                <a:lnTo>
                  <a:pt x="8300" y="18489"/>
                </a:lnTo>
                <a:close/>
              </a:path>
              <a:path w="39851" h="49377">
                <a:moveTo>
                  <a:pt x="8229" y="20318"/>
                </a:moveTo>
                <a:lnTo>
                  <a:pt x="8300" y="18489"/>
                </a:lnTo>
                <a:lnTo>
                  <a:pt x="7419" y="4522"/>
                </a:lnTo>
                <a:lnTo>
                  <a:pt x="3797" y="8813"/>
                </a:lnTo>
                <a:lnTo>
                  <a:pt x="2411" y="11430"/>
                </a:lnTo>
                <a:lnTo>
                  <a:pt x="1457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10" y="35596"/>
                </a:lnTo>
                <a:lnTo>
                  <a:pt x="2329" y="38657"/>
                </a:lnTo>
                <a:lnTo>
                  <a:pt x="3710" y="41212"/>
                </a:lnTo>
                <a:lnTo>
                  <a:pt x="5547" y="43243"/>
                </a:lnTo>
                <a:lnTo>
                  <a:pt x="9622" y="46800"/>
                </a:lnTo>
                <a:lnTo>
                  <a:pt x="12293" y="47830"/>
                </a:lnTo>
                <a:lnTo>
                  <a:pt x="14975" y="48855"/>
                </a:lnTo>
                <a:lnTo>
                  <a:pt x="18097" y="49377"/>
                </a:lnTo>
                <a:lnTo>
                  <a:pt x="23715" y="49377"/>
                </a:lnTo>
                <a:lnTo>
                  <a:pt x="27459" y="48896"/>
                </a:lnTo>
                <a:lnTo>
                  <a:pt x="30866" y="48221"/>
                </a:lnTo>
                <a:lnTo>
                  <a:pt x="34747" y="47026"/>
                </a:lnTo>
                <a:lnTo>
                  <a:pt x="37612" y="45137"/>
                </a:lnTo>
                <a:lnTo>
                  <a:pt x="38030" y="42480"/>
                </a:lnTo>
                <a:lnTo>
                  <a:pt x="37637" y="39752"/>
                </a:lnTo>
                <a:lnTo>
                  <a:pt x="35002" y="39813"/>
                </a:lnTo>
                <a:lnTo>
                  <a:pt x="32100" y="40996"/>
                </a:lnTo>
                <a:lnTo>
                  <a:pt x="29530" y="41807"/>
                </a:lnTo>
                <a:lnTo>
                  <a:pt x="26297" y="42505"/>
                </a:lnTo>
                <a:lnTo>
                  <a:pt x="22406" y="42685"/>
                </a:lnTo>
                <a:lnTo>
                  <a:pt x="19799" y="42685"/>
                </a:lnTo>
                <a:lnTo>
                  <a:pt x="17581" y="42303"/>
                </a:lnTo>
                <a:lnTo>
                  <a:pt x="13971" y="40767"/>
                </a:lnTo>
                <a:lnTo>
                  <a:pt x="11375" y="38239"/>
                </a:lnTo>
                <a:lnTo>
                  <a:pt x="9438" y="35104"/>
                </a:lnTo>
                <a:lnTo>
                  <a:pt x="8474" y="31114"/>
                </a:lnTo>
                <a:lnTo>
                  <a:pt x="8229" y="26366"/>
                </a:lnTo>
                <a:lnTo>
                  <a:pt x="36755" y="26366"/>
                </a:lnTo>
                <a:lnTo>
                  <a:pt x="31859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876306" y="4967646"/>
            <a:ext cx="37792" cy="48017"/>
          </a:xfrm>
          <a:custGeom>
            <a:avLst/>
            <a:gdLst/>
            <a:ahLst/>
            <a:cxnLst/>
            <a:rect l="l" t="t" r="r" b="b"/>
            <a:pathLst>
              <a:path w="37792" h="48017">
                <a:moveTo>
                  <a:pt x="13550" y="23609"/>
                </a:moveTo>
                <a:lnTo>
                  <a:pt x="72" y="45529"/>
                </a:lnTo>
                <a:lnTo>
                  <a:pt x="0" y="47473"/>
                </a:lnTo>
                <a:lnTo>
                  <a:pt x="2653" y="48017"/>
                </a:lnTo>
                <a:lnTo>
                  <a:pt x="5753" y="47941"/>
                </a:lnTo>
                <a:lnTo>
                  <a:pt x="8298" y="46634"/>
                </a:lnTo>
                <a:lnTo>
                  <a:pt x="18655" y="28815"/>
                </a:lnTo>
                <a:lnTo>
                  <a:pt x="29041" y="46634"/>
                </a:lnTo>
                <a:lnTo>
                  <a:pt x="29491" y="47257"/>
                </a:lnTo>
                <a:lnTo>
                  <a:pt x="32172" y="47992"/>
                </a:lnTo>
                <a:lnTo>
                  <a:pt x="34902" y="48017"/>
                </a:lnTo>
                <a:lnTo>
                  <a:pt x="37792" y="45529"/>
                </a:lnTo>
                <a:lnTo>
                  <a:pt x="24425" y="23368"/>
                </a:lnTo>
                <a:lnTo>
                  <a:pt x="37070" y="2501"/>
                </a:lnTo>
                <a:lnTo>
                  <a:pt x="35259" y="40"/>
                </a:lnTo>
                <a:lnTo>
                  <a:pt x="32015" y="25"/>
                </a:lnTo>
                <a:lnTo>
                  <a:pt x="29282" y="1306"/>
                </a:lnTo>
                <a:lnTo>
                  <a:pt x="19267" y="18022"/>
                </a:lnTo>
                <a:lnTo>
                  <a:pt x="9410" y="1306"/>
                </a:lnTo>
                <a:lnTo>
                  <a:pt x="8971" y="709"/>
                </a:lnTo>
                <a:lnTo>
                  <a:pt x="6365" y="25"/>
                </a:lnTo>
                <a:lnTo>
                  <a:pt x="3657" y="0"/>
                </a:lnTo>
                <a:lnTo>
                  <a:pt x="796" y="2501"/>
                </a:lnTo>
                <a:lnTo>
                  <a:pt x="13550" y="23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923517" y="4966952"/>
            <a:ext cx="39851" cy="66586"/>
          </a:xfrm>
          <a:custGeom>
            <a:avLst/>
            <a:gdLst/>
            <a:ahLst/>
            <a:cxnLst/>
            <a:rect l="l" t="t" r="r" b="b"/>
            <a:pathLst>
              <a:path w="39851" h="66586">
                <a:moveTo>
                  <a:pt x="2023" y="66495"/>
                </a:moveTo>
                <a:lnTo>
                  <a:pt x="4751" y="66586"/>
                </a:lnTo>
                <a:lnTo>
                  <a:pt x="7933" y="64998"/>
                </a:lnTo>
                <a:lnTo>
                  <a:pt x="7933" y="42531"/>
                </a:lnTo>
                <a:lnTo>
                  <a:pt x="11216" y="45580"/>
                </a:lnTo>
                <a:lnTo>
                  <a:pt x="14328" y="47725"/>
                </a:lnTo>
                <a:lnTo>
                  <a:pt x="18219" y="42278"/>
                </a:lnTo>
                <a:lnTo>
                  <a:pt x="14190" y="40078"/>
                </a:lnTo>
                <a:lnTo>
                  <a:pt x="10137" y="36511"/>
                </a:lnTo>
                <a:lnTo>
                  <a:pt x="7933" y="33742"/>
                </a:lnTo>
                <a:lnTo>
                  <a:pt x="7933" y="15872"/>
                </a:lnTo>
                <a:lnTo>
                  <a:pt x="11522" y="11757"/>
                </a:lnTo>
                <a:lnTo>
                  <a:pt x="14766" y="9065"/>
                </a:lnTo>
                <a:lnTo>
                  <a:pt x="17826" y="7567"/>
                </a:lnTo>
                <a:lnTo>
                  <a:pt x="20876" y="7099"/>
                </a:lnTo>
                <a:lnTo>
                  <a:pt x="24671" y="7593"/>
                </a:lnTo>
                <a:lnTo>
                  <a:pt x="27438" y="9587"/>
                </a:lnTo>
                <a:lnTo>
                  <a:pt x="29361" y="12571"/>
                </a:lnTo>
                <a:lnTo>
                  <a:pt x="30779" y="16153"/>
                </a:lnTo>
                <a:lnTo>
                  <a:pt x="31442" y="20444"/>
                </a:lnTo>
                <a:lnTo>
                  <a:pt x="31625" y="24955"/>
                </a:lnTo>
                <a:lnTo>
                  <a:pt x="31625" y="27061"/>
                </a:lnTo>
                <a:lnTo>
                  <a:pt x="30987" y="31201"/>
                </a:lnTo>
                <a:lnTo>
                  <a:pt x="29912" y="35125"/>
                </a:lnTo>
                <a:lnTo>
                  <a:pt x="29116" y="47599"/>
                </a:lnTo>
                <a:lnTo>
                  <a:pt x="33425" y="44740"/>
                </a:lnTo>
                <a:lnTo>
                  <a:pt x="36597" y="40384"/>
                </a:lnTo>
                <a:lnTo>
                  <a:pt x="37806" y="37731"/>
                </a:lnTo>
                <a:lnTo>
                  <a:pt x="38616" y="34592"/>
                </a:lnTo>
                <a:lnTo>
                  <a:pt x="39448" y="31468"/>
                </a:lnTo>
                <a:lnTo>
                  <a:pt x="39851" y="27940"/>
                </a:lnTo>
                <a:lnTo>
                  <a:pt x="39851" y="20750"/>
                </a:lnTo>
                <a:lnTo>
                  <a:pt x="39535" y="17665"/>
                </a:lnTo>
                <a:lnTo>
                  <a:pt x="38887" y="14742"/>
                </a:lnTo>
                <a:lnTo>
                  <a:pt x="38246" y="11847"/>
                </a:lnTo>
                <a:lnTo>
                  <a:pt x="37231" y="9295"/>
                </a:lnTo>
                <a:lnTo>
                  <a:pt x="35838" y="7099"/>
                </a:lnTo>
                <a:lnTo>
                  <a:pt x="32630" y="3161"/>
                </a:lnTo>
                <a:lnTo>
                  <a:pt x="28209" y="633"/>
                </a:lnTo>
                <a:lnTo>
                  <a:pt x="25526" y="0"/>
                </a:lnTo>
                <a:lnTo>
                  <a:pt x="22381" y="0"/>
                </a:lnTo>
                <a:lnTo>
                  <a:pt x="19565" y="176"/>
                </a:lnTo>
                <a:lnTo>
                  <a:pt x="16969" y="875"/>
                </a:lnTo>
                <a:lnTo>
                  <a:pt x="13221" y="2754"/>
                </a:lnTo>
                <a:lnTo>
                  <a:pt x="9564" y="5662"/>
                </a:lnTo>
                <a:lnTo>
                  <a:pt x="6979" y="8290"/>
                </a:lnTo>
                <a:lnTo>
                  <a:pt x="6979" y="2246"/>
                </a:lnTo>
                <a:lnTo>
                  <a:pt x="5561" y="824"/>
                </a:lnTo>
                <a:lnTo>
                  <a:pt x="2818" y="698"/>
                </a:lnTo>
                <a:lnTo>
                  <a:pt x="0" y="2246"/>
                </a:lnTo>
                <a:lnTo>
                  <a:pt x="0" y="64998"/>
                </a:lnTo>
                <a:lnTo>
                  <a:pt x="2023" y="66495"/>
                </a:lnTo>
                <a:close/>
              </a:path>
              <a:path w="39851" h="66586">
                <a:moveTo>
                  <a:pt x="14328" y="47725"/>
                </a:moveTo>
                <a:lnTo>
                  <a:pt x="17520" y="48981"/>
                </a:lnTo>
                <a:lnTo>
                  <a:pt x="21084" y="49377"/>
                </a:lnTo>
                <a:lnTo>
                  <a:pt x="24094" y="49377"/>
                </a:lnTo>
                <a:lnTo>
                  <a:pt x="26776" y="48780"/>
                </a:lnTo>
                <a:lnTo>
                  <a:pt x="29116" y="47599"/>
                </a:lnTo>
                <a:lnTo>
                  <a:pt x="29912" y="35125"/>
                </a:lnTo>
                <a:lnTo>
                  <a:pt x="28148" y="38455"/>
                </a:lnTo>
                <a:lnTo>
                  <a:pt x="25538" y="40777"/>
                </a:lnTo>
                <a:lnTo>
                  <a:pt x="22395" y="42278"/>
                </a:lnTo>
                <a:lnTo>
                  <a:pt x="18219" y="42278"/>
                </a:lnTo>
                <a:lnTo>
                  <a:pt x="14328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972055" y="4966948"/>
            <a:ext cx="39837" cy="49377"/>
          </a:xfrm>
          <a:custGeom>
            <a:avLst/>
            <a:gdLst/>
            <a:ahLst/>
            <a:cxnLst/>
            <a:rect l="l" t="t" r="r" b="b"/>
            <a:pathLst>
              <a:path w="39837" h="49377">
                <a:moveTo>
                  <a:pt x="8288" y="18489"/>
                </a:moveTo>
                <a:lnTo>
                  <a:pt x="9159" y="15048"/>
                </a:lnTo>
                <a:lnTo>
                  <a:pt x="10466" y="11898"/>
                </a:lnTo>
                <a:lnTo>
                  <a:pt x="13723" y="8370"/>
                </a:lnTo>
                <a:lnTo>
                  <a:pt x="16686" y="6833"/>
                </a:lnTo>
                <a:lnTo>
                  <a:pt x="20383" y="6437"/>
                </a:lnTo>
                <a:lnTo>
                  <a:pt x="24225" y="6437"/>
                </a:lnTo>
                <a:lnTo>
                  <a:pt x="27115" y="7683"/>
                </a:lnTo>
                <a:lnTo>
                  <a:pt x="31021" y="12611"/>
                </a:lnTo>
                <a:lnTo>
                  <a:pt x="31954" y="15988"/>
                </a:lnTo>
                <a:lnTo>
                  <a:pt x="31852" y="20318"/>
                </a:lnTo>
                <a:lnTo>
                  <a:pt x="36742" y="26366"/>
                </a:lnTo>
                <a:lnTo>
                  <a:pt x="38895" y="25538"/>
                </a:lnTo>
                <a:lnTo>
                  <a:pt x="39837" y="22759"/>
                </a:lnTo>
                <a:lnTo>
                  <a:pt x="39837" y="18352"/>
                </a:lnTo>
                <a:lnTo>
                  <a:pt x="39481" y="15581"/>
                </a:lnTo>
                <a:lnTo>
                  <a:pt x="38761" y="13003"/>
                </a:lnTo>
                <a:lnTo>
                  <a:pt x="38037" y="10440"/>
                </a:lnTo>
                <a:lnTo>
                  <a:pt x="35370" y="6275"/>
                </a:lnTo>
                <a:lnTo>
                  <a:pt x="31868" y="2833"/>
                </a:lnTo>
                <a:lnTo>
                  <a:pt x="27078" y="572"/>
                </a:lnTo>
                <a:lnTo>
                  <a:pt x="24192" y="0"/>
                </a:lnTo>
                <a:lnTo>
                  <a:pt x="17614" y="0"/>
                </a:lnTo>
                <a:lnTo>
                  <a:pt x="14753" y="572"/>
                </a:lnTo>
                <a:lnTo>
                  <a:pt x="12179" y="1728"/>
                </a:lnTo>
                <a:lnTo>
                  <a:pt x="9608" y="2870"/>
                </a:lnTo>
                <a:lnTo>
                  <a:pt x="7419" y="4522"/>
                </a:lnTo>
                <a:lnTo>
                  <a:pt x="8288" y="18489"/>
                </a:lnTo>
                <a:close/>
              </a:path>
              <a:path w="39837" h="49377">
                <a:moveTo>
                  <a:pt x="8225" y="20318"/>
                </a:moveTo>
                <a:lnTo>
                  <a:pt x="8288" y="18489"/>
                </a:lnTo>
                <a:lnTo>
                  <a:pt x="7419" y="4522"/>
                </a:lnTo>
                <a:lnTo>
                  <a:pt x="3794" y="8813"/>
                </a:lnTo>
                <a:lnTo>
                  <a:pt x="2411" y="11430"/>
                </a:lnTo>
                <a:lnTo>
                  <a:pt x="1443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64" y="32537"/>
                </a:lnTo>
                <a:lnTo>
                  <a:pt x="1393" y="35596"/>
                </a:lnTo>
                <a:lnTo>
                  <a:pt x="2325" y="38657"/>
                </a:lnTo>
                <a:lnTo>
                  <a:pt x="3694" y="41212"/>
                </a:lnTo>
                <a:lnTo>
                  <a:pt x="5533" y="43243"/>
                </a:lnTo>
                <a:lnTo>
                  <a:pt x="9622" y="46800"/>
                </a:lnTo>
                <a:lnTo>
                  <a:pt x="12291" y="47830"/>
                </a:lnTo>
                <a:lnTo>
                  <a:pt x="14969" y="48855"/>
                </a:lnTo>
                <a:lnTo>
                  <a:pt x="18093" y="49377"/>
                </a:lnTo>
                <a:lnTo>
                  <a:pt x="23703" y="49377"/>
                </a:lnTo>
                <a:lnTo>
                  <a:pt x="27461" y="48896"/>
                </a:lnTo>
                <a:lnTo>
                  <a:pt x="30867" y="48221"/>
                </a:lnTo>
                <a:lnTo>
                  <a:pt x="34743" y="47026"/>
                </a:lnTo>
                <a:lnTo>
                  <a:pt x="37609" y="45137"/>
                </a:lnTo>
                <a:lnTo>
                  <a:pt x="38012" y="42480"/>
                </a:lnTo>
                <a:lnTo>
                  <a:pt x="37631" y="39752"/>
                </a:lnTo>
                <a:lnTo>
                  <a:pt x="34988" y="39813"/>
                </a:lnTo>
                <a:lnTo>
                  <a:pt x="32101" y="40996"/>
                </a:lnTo>
                <a:lnTo>
                  <a:pt x="29527" y="41807"/>
                </a:lnTo>
                <a:lnTo>
                  <a:pt x="26297" y="42505"/>
                </a:lnTo>
                <a:lnTo>
                  <a:pt x="22402" y="42685"/>
                </a:lnTo>
                <a:lnTo>
                  <a:pt x="19785" y="42685"/>
                </a:lnTo>
                <a:lnTo>
                  <a:pt x="17579" y="42303"/>
                </a:lnTo>
                <a:lnTo>
                  <a:pt x="13968" y="40767"/>
                </a:lnTo>
                <a:lnTo>
                  <a:pt x="11372" y="38239"/>
                </a:lnTo>
                <a:lnTo>
                  <a:pt x="9439" y="35104"/>
                </a:lnTo>
                <a:lnTo>
                  <a:pt x="8470" y="31114"/>
                </a:lnTo>
                <a:lnTo>
                  <a:pt x="8225" y="26366"/>
                </a:lnTo>
                <a:lnTo>
                  <a:pt x="36742" y="26366"/>
                </a:lnTo>
                <a:lnTo>
                  <a:pt x="31852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020875" y="4967003"/>
            <a:ext cx="34170" cy="49326"/>
          </a:xfrm>
          <a:custGeom>
            <a:avLst/>
            <a:gdLst/>
            <a:ahLst/>
            <a:cxnLst/>
            <a:rect l="l" t="t" r="r" b="b"/>
            <a:pathLst>
              <a:path w="34170" h="49326">
                <a:moveTo>
                  <a:pt x="33976" y="8737"/>
                </a:moveTo>
                <a:lnTo>
                  <a:pt x="33742" y="6159"/>
                </a:lnTo>
                <a:lnTo>
                  <a:pt x="31589" y="3502"/>
                </a:lnTo>
                <a:lnTo>
                  <a:pt x="28907" y="1889"/>
                </a:lnTo>
                <a:lnTo>
                  <a:pt x="25538" y="673"/>
                </a:lnTo>
                <a:lnTo>
                  <a:pt x="22934" y="139"/>
                </a:lnTo>
                <a:lnTo>
                  <a:pt x="20213" y="0"/>
                </a:lnTo>
                <a:lnTo>
                  <a:pt x="17359" y="0"/>
                </a:lnTo>
                <a:lnTo>
                  <a:pt x="14705" y="492"/>
                </a:lnTo>
                <a:lnTo>
                  <a:pt x="12254" y="1471"/>
                </a:lnTo>
                <a:lnTo>
                  <a:pt x="7664" y="3959"/>
                </a:lnTo>
                <a:lnTo>
                  <a:pt x="4038" y="8023"/>
                </a:lnTo>
                <a:lnTo>
                  <a:pt x="2609" y="10627"/>
                </a:lnTo>
                <a:lnTo>
                  <a:pt x="1569" y="13802"/>
                </a:lnTo>
                <a:lnTo>
                  <a:pt x="529" y="16977"/>
                </a:lnTo>
                <a:lnTo>
                  <a:pt x="0" y="20789"/>
                </a:lnTo>
                <a:lnTo>
                  <a:pt x="0" y="29105"/>
                </a:lnTo>
                <a:lnTo>
                  <a:pt x="431" y="32547"/>
                </a:lnTo>
                <a:lnTo>
                  <a:pt x="1273" y="35520"/>
                </a:lnTo>
                <a:lnTo>
                  <a:pt x="2131" y="38491"/>
                </a:lnTo>
                <a:lnTo>
                  <a:pt x="4986" y="43063"/>
                </a:lnTo>
                <a:lnTo>
                  <a:pt x="8622" y="46659"/>
                </a:lnTo>
                <a:lnTo>
                  <a:pt x="13431" y="48790"/>
                </a:lnTo>
                <a:lnTo>
                  <a:pt x="16184" y="49326"/>
                </a:lnTo>
                <a:lnTo>
                  <a:pt x="20815" y="49326"/>
                </a:lnTo>
                <a:lnTo>
                  <a:pt x="23691" y="48869"/>
                </a:lnTo>
                <a:lnTo>
                  <a:pt x="27608" y="47699"/>
                </a:lnTo>
                <a:lnTo>
                  <a:pt x="30852" y="46047"/>
                </a:lnTo>
                <a:lnTo>
                  <a:pt x="33875" y="43088"/>
                </a:lnTo>
                <a:lnTo>
                  <a:pt x="34170" y="40284"/>
                </a:lnTo>
                <a:lnTo>
                  <a:pt x="34146" y="39038"/>
                </a:lnTo>
                <a:lnTo>
                  <a:pt x="32478" y="36485"/>
                </a:lnTo>
                <a:lnTo>
                  <a:pt x="29728" y="38595"/>
                </a:lnTo>
                <a:lnTo>
                  <a:pt x="26506" y="40676"/>
                </a:lnTo>
                <a:lnTo>
                  <a:pt x="23738" y="41882"/>
                </a:lnTo>
                <a:lnTo>
                  <a:pt x="20314" y="42174"/>
                </a:lnTo>
                <a:lnTo>
                  <a:pt x="16675" y="41821"/>
                </a:lnTo>
                <a:lnTo>
                  <a:pt x="13702" y="40398"/>
                </a:lnTo>
                <a:lnTo>
                  <a:pt x="11412" y="37843"/>
                </a:lnTo>
                <a:lnTo>
                  <a:pt x="9601" y="34556"/>
                </a:lnTo>
                <a:lnTo>
                  <a:pt x="8545" y="30200"/>
                </a:lnTo>
                <a:lnTo>
                  <a:pt x="8286" y="27659"/>
                </a:lnTo>
                <a:lnTo>
                  <a:pt x="8286" y="18961"/>
                </a:lnTo>
                <a:lnTo>
                  <a:pt x="9305" y="14554"/>
                </a:lnTo>
                <a:lnTo>
                  <a:pt x="11339" y="11504"/>
                </a:lnTo>
                <a:lnTo>
                  <a:pt x="13384" y="8456"/>
                </a:lnTo>
                <a:lnTo>
                  <a:pt x="16308" y="6932"/>
                </a:lnTo>
                <a:lnTo>
                  <a:pt x="20130" y="6932"/>
                </a:lnTo>
                <a:lnTo>
                  <a:pt x="23594" y="7211"/>
                </a:lnTo>
                <a:lnTo>
                  <a:pt x="27485" y="8914"/>
                </a:lnTo>
                <a:lnTo>
                  <a:pt x="30840" y="11416"/>
                </a:lnTo>
                <a:lnTo>
                  <a:pt x="33544" y="11455"/>
                </a:lnTo>
                <a:lnTo>
                  <a:pt x="33976" y="8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059762" y="4955612"/>
            <a:ext cx="28295" cy="60617"/>
          </a:xfrm>
          <a:custGeom>
            <a:avLst/>
            <a:gdLst/>
            <a:ahLst/>
            <a:cxnLst/>
            <a:rect l="l" t="t" r="r" b="b"/>
            <a:pathLst>
              <a:path w="28295" h="60617">
                <a:moveTo>
                  <a:pt x="15598" y="47282"/>
                </a:moveTo>
                <a:lnTo>
                  <a:pt x="15598" y="19127"/>
                </a:lnTo>
                <a:lnTo>
                  <a:pt x="26715" y="19127"/>
                </a:lnTo>
                <a:lnTo>
                  <a:pt x="28148" y="17805"/>
                </a:lnTo>
                <a:lnTo>
                  <a:pt x="28295" y="15101"/>
                </a:lnTo>
                <a:lnTo>
                  <a:pt x="26715" y="12283"/>
                </a:lnTo>
                <a:lnTo>
                  <a:pt x="15598" y="12283"/>
                </a:lnTo>
                <a:lnTo>
                  <a:pt x="15598" y="1602"/>
                </a:lnTo>
                <a:lnTo>
                  <a:pt x="13578" y="104"/>
                </a:lnTo>
                <a:lnTo>
                  <a:pt x="10825" y="0"/>
                </a:lnTo>
                <a:lnTo>
                  <a:pt x="7653" y="1602"/>
                </a:lnTo>
                <a:lnTo>
                  <a:pt x="7653" y="12283"/>
                </a:lnTo>
                <a:lnTo>
                  <a:pt x="1630" y="12283"/>
                </a:lnTo>
                <a:lnTo>
                  <a:pt x="439" y="13068"/>
                </a:lnTo>
                <a:lnTo>
                  <a:pt x="0" y="15735"/>
                </a:lnTo>
                <a:lnTo>
                  <a:pt x="1579" y="19127"/>
                </a:lnTo>
                <a:lnTo>
                  <a:pt x="7653" y="19127"/>
                </a:lnTo>
                <a:lnTo>
                  <a:pt x="7653" y="47980"/>
                </a:lnTo>
                <a:lnTo>
                  <a:pt x="7884" y="50231"/>
                </a:lnTo>
                <a:lnTo>
                  <a:pt x="8816" y="54065"/>
                </a:lnTo>
                <a:lnTo>
                  <a:pt x="11620" y="58129"/>
                </a:lnTo>
                <a:lnTo>
                  <a:pt x="14532" y="59691"/>
                </a:lnTo>
                <a:lnTo>
                  <a:pt x="18060" y="60617"/>
                </a:lnTo>
                <a:lnTo>
                  <a:pt x="22514" y="60465"/>
                </a:lnTo>
                <a:lnTo>
                  <a:pt x="25271" y="59932"/>
                </a:lnTo>
                <a:lnTo>
                  <a:pt x="27989" y="58089"/>
                </a:lnTo>
                <a:lnTo>
                  <a:pt x="28295" y="55220"/>
                </a:lnTo>
                <a:lnTo>
                  <a:pt x="26935" y="52171"/>
                </a:lnTo>
                <a:lnTo>
                  <a:pt x="24206" y="53200"/>
                </a:lnTo>
                <a:lnTo>
                  <a:pt x="21657" y="53571"/>
                </a:lnTo>
                <a:lnTo>
                  <a:pt x="16908" y="51206"/>
                </a:lnTo>
                <a:lnTo>
                  <a:pt x="15598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095705" y="4966948"/>
            <a:ext cx="39848" cy="49377"/>
          </a:xfrm>
          <a:custGeom>
            <a:avLst/>
            <a:gdLst/>
            <a:ahLst/>
            <a:cxnLst/>
            <a:rect l="l" t="t" r="r" b="b"/>
            <a:pathLst>
              <a:path w="39848" h="49377">
                <a:moveTo>
                  <a:pt x="8298" y="18489"/>
                </a:moveTo>
                <a:lnTo>
                  <a:pt x="9154" y="15048"/>
                </a:lnTo>
                <a:lnTo>
                  <a:pt x="10478" y="11898"/>
                </a:lnTo>
                <a:lnTo>
                  <a:pt x="13723" y="8370"/>
                </a:lnTo>
                <a:lnTo>
                  <a:pt x="16696" y="6833"/>
                </a:lnTo>
                <a:lnTo>
                  <a:pt x="20383" y="6437"/>
                </a:lnTo>
                <a:lnTo>
                  <a:pt x="24227" y="6437"/>
                </a:lnTo>
                <a:lnTo>
                  <a:pt x="27118" y="7683"/>
                </a:lnTo>
                <a:lnTo>
                  <a:pt x="31031" y="12611"/>
                </a:lnTo>
                <a:lnTo>
                  <a:pt x="31967" y="15988"/>
                </a:lnTo>
                <a:lnTo>
                  <a:pt x="31856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48" y="22759"/>
                </a:lnTo>
                <a:lnTo>
                  <a:pt x="39848" y="18352"/>
                </a:lnTo>
                <a:lnTo>
                  <a:pt x="39484" y="15581"/>
                </a:lnTo>
                <a:lnTo>
                  <a:pt x="38757" y="13003"/>
                </a:lnTo>
                <a:lnTo>
                  <a:pt x="38051" y="10440"/>
                </a:lnTo>
                <a:lnTo>
                  <a:pt x="35365" y="6275"/>
                </a:lnTo>
                <a:lnTo>
                  <a:pt x="31866" y="2833"/>
                </a:lnTo>
                <a:lnTo>
                  <a:pt x="27078" y="572"/>
                </a:lnTo>
                <a:lnTo>
                  <a:pt x="24188" y="0"/>
                </a:lnTo>
                <a:lnTo>
                  <a:pt x="17618" y="0"/>
                </a:lnTo>
                <a:lnTo>
                  <a:pt x="14748" y="572"/>
                </a:lnTo>
                <a:lnTo>
                  <a:pt x="12181" y="1728"/>
                </a:lnTo>
                <a:lnTo>
                  <a:pt x="9618" y="2870"/>
                </a:lnTo>
                <a:lnTo>
                  <a:pt x="7415" y="4522"/>
                </a:lnTo>
                <a:lnTo>
                  <a:pt x="8298" y="18489"/>
                </a:lnTo>
                <a:close/>
              </a:path>
              <a:path w="39848" h="49377">
                <a:moveTo>
                  <a:pt x="8225" y="20318"/>
                </a:moveTo>
                <a:lnTo>
                  <a:pt x="8298" y="18489"/>
                </a:lnTo>
                <a:lnTo>
                  <a:pt x="7415" y="4522"/>
                </a:lnTo>
                <a:lnTo>
                  <a:pt x="3794" y="8813"/>
                </a:lnTo>
                <a:lnTo>
                  <a:pt x="2407" y="11430"/>
                </a:lnTo>
                <a:lnTo>
                  <a:pt x="1454" y="14504"/>
                </a:lnTo>
                <a:lnTo>
                  <a:pt x="474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4" y="32537"/>
                </a:lnTo>
                <a:lnTo>
                  <a:pt x="1407" y="35596"/>
                </a:lnTo>
                <a:lnTo>
                  <a:pt x="2325" y="38657"/>
                </a:lnTo>
                <a:lnTo>
                  <a:pt x="3708" y="41212"/>
                </a:lnTo>
                <a:lnTo>
                  <a:pt x="5547" y="43243"/>
                </a:lnTo>
                <a:lnTo>
                  <a:pt x="9618" y="46800"/>
                </a:lnTo>
                <a:lnTo>
                  <a:pt x="12289" y="47830"/>
                </a:lnTo>
                <a:lnTo>
                  <a:pt x="14972" y="48855"/>
                </a:lnTo>
                <a:lnTo>
                  <a:pt x="18097" y="49377"/>
                </a:lnTo>
                <a:lnTo>
                  <a:pt x="23713" y="49377"/>
                </a:lnTo>
                <a:lnTo>
                  <a:pt x="27457" y="48896"/>
                </a:lnTo>
                <a:lnTo>
                  <a:pt x="30862" y="48221"/>
                </a:lnTo>
                <a:lnTo>
                  <a:pt x="34743" y="47026"/>
                </a:lnTo>
                <a:lnTo>
                  <a:pt x="37608" y="45137"/>
                </a:lnTo>
                <a:lnTo>
                  <a:pt x="38026" y="42480"/>
                </a:lnTo>
                <a:lnTo>
                  <a:pt x="37633" y="39752"/>
                </a:lnTo>
                <a:lnTo>
                  <a:pt x="34998" y="39813"/>
                </a:lnTo>
                <a:lnTo>
                  <a:pt x="32097" y="40996"/>
                </a:lnTo>
                <a:lnTo>
                  <a:pt x="29530" y="41807"/>
                </a:lnTo>
                <a:lnTo>
                  <a:pt x="26294" y="42505"/>
                </a:lnTo>
                <a:lnTo>
                  <a:pt x="22402" y="42685"/>
                </a:lnTo>
                <a:lnTo>
                  <a:pt x="19796" y="42685"/>
                </a:lnTo>
                <a:lnTo>
                  <a:pt x="17578" y="42303"/>
                </a:lnTo>
                <a:lnTo>
                  <a:pt x="13967" y="40767"/>
                </a:lnTo>
                <a:lnTo>
                  <a:pt x="11371" y="38239"/>
                </a:lnTo>
                <a:lnTo>
                  <a:pt x="9434" y="35104"/>
                </a:lnTo>
                <a:lnTo>
                  <a:pt x="8470" y="31114"/>
                </a:lnTo>
                <a:lnTo>
                  <a:pt x="8225" y="26366"/>
                </a:lnTo>
                <a:lnTo>
                  <a:pt x="36752" y="26366"/>
                </a:lnTo>
                <a:lnTo>
                  <a:pt x="31856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144819" y="4968723"/>
            <a:ext cx="39848" cy="67082"/>
          </a:xfrm>
          <a:custGeom>
            <a:avLst/>
            <a:gdLst/>
            <a:ahLst/>
            <a:cxnLst/>
            <a:rect l="l" t="t" r="r" b="b"/>
            <a:pathLst>
              <a:path w="39848" h="67082">
                <a:moveTo>
                  <a:pt x="327" y="29857"/>
                </a:moveTo>
                <a:lnTo>
                  <a:pt x="979" y="32792"/>
                </a:lnTo>
                <a:lnTo>
                  <a:pt x="1601" y="35751"/>
                </a:lnTo>
                <a:lnTo>
                  <a:pt x="2621" y="38304"/>
                </a:lnTo>
                <a:lnTo>
                  <a:pt x="4028" y="40488"/>
                </a:lnTo>
                <a:lnTo>
                  <a:pt x="7236" y="44387"/>
                </a:lnTo>
                <a:lnTo>
                  <a:pt x="8740" y="29225"/>
                </a:lnTo>
                <a:lnTo>
                  <a:pt x="8225" y="24853"/>
                </a:lnTo>
                <a:lnTo>
                  <a:pt x="8225" y="20448"/>
                </a:lnTo>
                <a:lnTo>
                  <a:pt x="8837" y="16296"/>
                </a:lnTo>
                <a:lnTo>
                  <a:pt x="10627" y="0"/>
                </a:lnTo>
                <a:lnTo>
                  <a:pt x="6339" y="2872"/>
                </a:lnTo>
                <a:lnTo>
                  <a:pt x="3196" y="7264"/>
                </a:lnTo>
                <a:lnTo>
                  <a:pt x="2019" y="9921"/>
                </a:lnTo>
                <a:lnTo>
                  <a:pt x="1209" y="13017"/>
                </a:lnTo>
                <a:lnTo>
                  <a:pt x="417" y="16141"/>
                </a:lnTo>
                <a:lnTo>
                  <a:pt x="0" y="19624"/>
                </a:lnTo>
                <a:lnTo>
                  <a:pt x="0" y="26758"/>
                </a:lnTo>
                <a:lnTo>
                  <a:pt x="327" y="29857"/>
                </a:lnTo>
                <a:close/>
              </a:path>
              <a:path w="39848" h="67082">
                <a:moveTo>
                  <a:pt x="32774" y="39474"/>
                </a:moveTo>
                <a:lnTo>
                  <a:pt x="32774" y="45402"/>
                </a:lnTo>
                <a:lnTo>
                  <a:pt x="34243" y="46789"/>
                </a:lnTo>
                <a:lnTo>
                  <a:pt x="37033" y="46940"/>
                </a:lnTo>
                <a:lnTo>
                  <a:pt x="39848" y="45402"/>
                </a:lnTo>
                <a:lnTo>
                  <a:pt x="39848" y="-21092"/>
                </a:lnTo>
                <a:lnTo>
                  <a:pt x="37782" y="-22553"/>
                </a:lnTo>
                <a:lnTo>
                  <a:pt x="35035" y="-22694"/>
                </a:lnTo>
                <a:lnTo>
                  <a:pt x="31866" y="-21092"/>
                </a:lnTo>
                <a:lnTo>
                  <a:pt x="31866" y="5017"/>
                </a:lnTo>
                <a:lnTo>
                  <a:pt x="27726" y="1094"/>
                </a:lnTo>
                <a:lnTo>
                  <a:pt x="23529" y="-1206"/>
                </a:lnTo>
                <a:lnTo>
                  <a:pt x="18680" y="-1775"/>
                </a:lnTo>
                <a:lnTo>
                  <a:pt x="15634" y="-1775"/>
                </a:lnTo>
                <a:lnTo>
                  <a:pt x="12941" y="-1181"/>
                </a:lnTo>
                <a:lnTo>
                  <a:pt x="10627" y="0"/>
                </a:lnTo>
                <a:lnTo>
                  <a:pt x="8837" y="16296"/>
                </a:lnTo>
                <a:lnTo>
                  <a:pt x="9878" y="12397"/>
                </a:lnTo>
                <a:lnTo>
                  <a:pt x="11642" y="9132"/>
                </a:lnTo>
                <a:lnTo>
                  <a:pt x="14202" y="6807"/>
                </a:lnTo>
                <a:lnTo>
                  <a:pt x="17334" y="5323"/>
                </a:lnTo>
                <a:lnTo>
                  <a:pt x="21531" y="5323"/>
                </a:lnTo>
                <a:lnTo>
                  <a:pt x="25624" y="7495"/>
                </a:lnTo>
                <a:lnTo>
                  <a:pt x="29714" y="11037"/>
                </a:lnTo>
                <a:lnTo>
                  <a:pt x="31866" y="13806"/>
                </a:lnTo>
                <a:lnTo>
                  <a:pt x="31866" y="31776"/>
                </a:lnTo>
                <a:lnTo>
                  <a:pt x="28303" y="35891"/>
                </a:lnTo>
                <a:lnTo>
                  <a:pt x="25073" y="38609"/>
                </a:lnTo>
                <a:lnTo>
                  <a:pt x="22061" y="40107"/>
                </a:lnTo>
                <a:lnTo>
                  <a:pt x="19015" y="40553"/>
                </a:lnTo>
                <a:lnTo>
                  <a:pt x="15203" y="40045"/>
                </a:lnTo>
                <a:lnTo>
                  <a:pt x="11322" y="36680"/>
                </a:lnTo>
                <a:lnTo>
                  <a:pt x="9673" y="33314"/>
                </a:lnTo>
                <a:lnTo>
                  <a:pt x="8740" y="29225"/>
                </a:lnTo>
                <a:lnTo>
                  <a:pt x="7236" y="44387"/>
                </a:lnTo>
                <a:lnTo>
                  <a:pt x="11728" y="46954"/>
                </a:lnTo>
                <a:lnTo>
                  <a:pt x="14446" y="47602"/>
                </a:lnTo>
                <a:lnTo>
                  <a:pt x="20530" y="47602"/>
                </a:lnTo>
                <a:lnTo>
                  <a:pt x="23223" y="46875"/>
                </a:lnTo>
                <a:lnTo>
                  <a:pt x="25675" y="45453"/>
                </a:lnTo>
                <a:lnTo>
                  <a:pt x="30495" y="42026"/>
                </a:lnTo>
                <a:lnTo>
                  <a:pt x="32774" y="394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216272" y="4967650"/>
            <a:ext cx="65340" cy="48019"/>
          </a:xfrm>
          <a:custGeom>
            <a:avLst/>
            <a:gdLst/>
            <a:ahLst/>
            <a:cxnLst/>
            <a:rect l="l" t="t" r="r" b="b"/>
            <a:pathLst>
              <a:path w="65340" h="48019">
                <a:moveTo>
                  <a:pt x="13035" y="46216"/>
                </a:moveTo>
                <a:lnTo>
                  <a:pt x="14752" y="47750"/>
                </a:lnTo>
                <a:lnTo>
                  <a:pt x="17322" y="48019"/>
                </a:lnTo>
                <a:lnTo>
                  <a:pt x="20750" y="47941"/>
                </a:lnTo>
                <a:lnTo>
                  <a:pt x="23760" y="46216"/>
                </a:lnTo>
                <a:lnTo>
                  <a:pt x="32188" y="13625"/>
                </a:lnTo>
                <a:lnTo>
                  <a:pt x="32382" y="13625"/>
                </a:lnTo>
                <a:lnTo>
                  <a:pt x="41475" y="46216"/>
                </a:lnTo>
                <a:lnTo>
                  <a:pt x="43192" y="47750"/>
                </a:lnTo>
                <a:lnTo>
                  <a:pt x="45910" y="48019"/>
                </a:lnTo>
                <a:lnTo>
                  <a:pt x="49312" y="47941"/>
                </a:lnTo>
                <a:lnTo>
                  <a:pt x="52152" y="46216"/>
                </a:lnTo>
                <a:lnTo>
                  <a:pt x="64908" y="3542"/>
                </a:lnTo>
                <a:lnTo>
                  <a:pt x="65340" y="1447"/>
                </a:lnTo>
                <a:lnTo>
                  <a:pt x="63025" y="25"/>
                </a:lnTo>
                <a:lnTo>
                  <a:pt x="60109" y="25"/>
                </a:lnTo>
                <a:lnTo>
                  <a:pt x="57358" y="1598"/>
                </a:lnTo>
                <a:lnTo>
                  <a:pt x="47048" y="38646"/>
                </a:lnTo>
                <a:lnTo>
                  <a:pt x="46901" y="38646"/>
                </a:lnTo>
                <a:lnTo>
                  <a:pt x="36558" y="1497"/>
                </a:lnTo>
                <a:lnTo>
                  <a:pt x="36507" y="1231"/>
                </a:lnTo>
                <a:lnTo>
                  <a:pt x="33958" y="25"/>
                </a:lnTo>
                <a:lnTo>
                  <a:pt x="31107" y="25"/>
                </a:lnTo>
                <a:lnTo>
                  <a:pt x="28475" y="1598"/>
                </a:lnTo>
                <a:lnTo>
                  <a:pt x="18903" y="38646"/>
                </a:lnTo>
                <a:lnTo>
                  <a:pt x="18709" y="38646"/>
                </a:lnTo>
                <a:lnTo>
                  <a:pt x="8261" y="1598"/>
                </a:lnTo>
                <a:lnTo>
                  <a:pt x="6047" y="76"/>
                </a:lnTo>
                <a:lnTo>
                  <a:pt x="3145" y="0"/>
                </a:lnTo>
                <a:lnTo>
                  <a:pt x="0" y="900"/>
                </a:lnTo>
                <a:lnTo>
                  <a:pt x="367" y="3542"/>
                </a:lnTo>
                <a:lnTo>
                  <a:pt x="13035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287872" y="4966948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5" y="42379"/>
                </a:moveTo>
                <a:lnTo>
                  <a:pt x="16257" y="42923"/>
                </a:lnTo>
                <a:lnTo>
                  <a:pt x="17614" y="49377"/>
                </a:lnTo>
                <a:lnTo>
                  <a:pt x="20077" y="48790"/>
                </a:lnTo>
                <a:lnTo>
                  <a:pt x="24731" y="46469"/>
                </a:lnTo>
                <a:lnTo>
                  <a:pt x="23850" y="40194"/>
                </a:lnTo>
                <a:lnTo>
                  <a:pt x="20275" y="42379"/>
                </a:lnTo>
                <a:close/>
              </a:path>
              <a:path w="24731" h="49377">
                <a:moveTo>
                  <a:pt x="30139" y="48574"/>
                </a:moveTo>
                <a:lnTo>
                  <a:pt x="33019" y="48715"/>
                </a:lnTo>
                <a:lnTo>
                  <a:pt x="35565" y="47228"/>
                </a:lnTo>
                <a:lnTo>
                  <a:pt x="35565" y="14133"/>
                </a:lnTo>
                <a:lnTo>
                  <a:pt x="35259" y="11682"/>
                </a:lnTo>
                <a:lnTo>
                  <a:pt x="34048" y="7491"/>
                </a:lnTo>
                <a:lnTo>
                  <a:pt x="31709" y="4316"/>
                </a:lnTo>
                <a:lnTo>
                  <a:pt x="28599" y="1840"/>
                </a:lnTo>
                <a:lnTo>
                  <a:pt x="24243" y="378"/>
                </a:lnTo>
                <a:lnTo>
                  <a:pt x="21596" y="0"/>
                </a:lnTo>
                <a:lnTo>
                  <a:pt x="18472" y="0"/>
                </a:lnTo>
                <a:lnTo>
                  <a:pt x="15170" y="162"/>
                </a:lnTo>
                <a:lnTo>
                  <a:pt x="11887" y="800"/>
                </a:lnTo>
                <a:lnTo>
                  <a:pt x="9000" y="1675"/>
                </a:lnTo>
                <a:lnTo>
                  <a:pt x="5353" y="3276"/>
                </a:lnTo>
                <a:lnTo>
                  <a:pt x="2397" y="5688"/>
                </a:lnTo>
                <a:lnTo>
                  <a:pt x="2117" y="8633"/>
                </a:lnTo>
                <a:lnTo>
                  <a:pt x="4679" y="11099"/>
                </a:lnTo>
                <a:lnTo>
                  <a:pt x="7222" y="9587"/>
                </a:lnTo>
                <a:lnTo>
                  <a:pt x="10933" y="7909"/>
                </a:lnTo>
                <a:lnTo>
                  <a:pt x="14039" y="6934"/>
                </a:lnTo>
                <a:lnTo>
                  <a:pt x="17752" y="6692"/>
                </a:lnTo>
                <a:lnTo>
                  <a:pt x="21132" y="6908"/>
                </a:lnTo>
                <a:lnTo>
                  <a:pt x="24641" y="8482"/>
                </a:lnTo>
                <a:lnTo>
                  <a:pt x="26788" y="11351"/>
                </a:lnTo>
                <a:lnTo>
                  <a:pt x="27486" y="14019"/>
                </a:lnTo>
                <a:lnTo>
                  <a:pt x="27669" y="17284"/>
                </a:lnTo>
                <a:lnTo>
                  <a:pt x="27669" y="20761"/>
                </a:lnTo>
                <a:lnTo>
                  <a:pt x="18327" y="20761"/>
                </a:lnTo>
                <a:lnTo>
                  <a:pt x="15303" y="21081"/>
                </a:lnTo>
                <a:lnTo>
                  <a:pt x="12611" y="21690"/>
                </a:lnTo>
                <a:lnTo>
                  <a:pt x="9914" y="22313"/>
                </a:lnTo>
                <a:lnTo>
                  <a:pt x="5778" y="24458"/>
                </a:lnTo>
                <a:lnTo>
                  <a:pt x="2484" y="27241"/>
                </a:lnTo>
                <a:lnTo>
                  <a:pt x="490" y="30975"/>
                </a:lnTo>
                <a:lnTo>
                  <a:pt x="0" y="35698"/>
                </a:lnTo>
                <a:lnTo>
                  <a:pt x="367" y="39787"/>
                </a:lnTo>
                <a:lnTo>
                  <a:pt x="1811" y="43192"/>
                </a:lnTo>
                <a:lnTo>
                  <a:pt x="4110" y="45782"/>
                </a:lnTo>
                <a:lnTo>
                  <a:pt x="6991" y="47840"/>
                </a:lnTo>
                <a:lnTo>
                  <a:pt x="10674" y="49071"/>
                </a:lnTo>
                <a:lnTo>
                  <a:pt x="15022" y="49377"/>
                </a:lnTo>
                <a:lnTo>
                  <a:pt x="17614" y="49377"/>
                </a:lnTo>
                <a:lnTo>
                  <a:pt x="16257" y="42923"/>
                </a:lnTo>
                <a:lnTo>
                  <a:pt x="13688" y="42923"/>
                </a:lnTo>
                <a:lnTo>
                  <a:pt x="11692" y="42250"/>
                </a:lnTo>
                <a:lnTo>
                  <a:pt x="8853" y="39481"/>
                </a:lnTo>
                <a:lnTo>
                  <a:pt x="8129" y="35306"/>
                </a:lnTo>
                <a:lnTo>
                  <a:pt x="8384" y="32727"/>
                </a:lnTo>
                <a:lnTo>
                  <a:pt x="10148" y="29729"/>
                </a:lnTo>
                <a:lnTo>
                  <a:pt x="13601" y="27673"/>
                </a:lnTo>
                <a:lnTo>
                  <a:pt x="16812" y="26910"/>
                </a:lnTo>
                <a:lnTo>
                  <a:pt x="20883" y="26705"/>
                </a:lnTo>
                <a:lnTo>
                  <a:pt x="27669" y="26705"/>
                </a:lnTo>
                <a:lnTo>
                  <a:pt x="27669" y="36245"/>
                </a:lnTo>
                <a:lnTo>
                  <a:pt x="23850" y="40194"/>
                </a:lnTo>
                <a:lnTo>
                  <a:pt x="24731" y="46469"/>
                </a:lnTo>
                <a:lnTo>
                  <a:pt x="28735" y="42735"/>
                </a:lnTo>
                <a:lnTo>
                  <a:pt x="28735" y="47228"/>
                </a:lnTo>
                <a:lnTo>
                  <a:pt x="30139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332603" y="4967646"/>
            <a:ext cx="40622" cy="65899"/>
          </a:xfrm>
          <a:custGeom>
            <a:avLst/>
            <a:gdLst/>
            <a:ahLst/>
            <a:cxnLst/>
            <a:rect l="l" t="t" r="r" b="b"/>
            <a:pathLst>
              <a:path w="40622" h="65899">
                <a:moveTo>
                  <a:pt x="16797" y="47725"/>
                </a:moveTo>
                <a:lnTo>
                  <a:pt x="10835" y="63346"/>
                </a:lnTo>
                <a:lnTo>
                  <a:pt x="12733" y="65862"/>
                </a:lnTo>
                <a:lnTo>
                  <a:pt x="15843" y="65899"/>
                </a:lnTo>
                <a:lnTo>
                  <a:pt x="19292" y="64260"/>
                </a:lnTo>
                <a:lnTo>
                  <a:pt x="25073" y="47725"/>
                </a:lnTo>
                <a:lnTo>
                  <a:pt x="40622" y="3045"/>
                </a:lnTo>
                <a:lnTo>
                  <a:pt x="38634" y="50"/>
                </a:lnTo>
                <a:lnTo>
                  <a:pt x="35981" y="0"/>
                </a:lnTo>
                <a:lnTo>
                  <a:pt x="32724" y="1750"/>
                </a:lnTo>
                <a:lnTo>
                  <a:pt x="20786" y="37984"/>
                </a:lnTo>
                <a:lnTo>
                  <a:pt x="20652" y="37984"/>
                </a:lnTo>
                <a:lnTo>
                  <a:pt x="8272" y="1955"/>
                </a:lnTo>
                <a:lnTo>
                  <a:pt x="7821" y="925"/>
                </a:lnTo>
                <a:lnTo>
                  <a:pt x="5273" y="25"/>
                </a:lnTo>
                <a:lnTo>
                  <a:pt x="2594" y="0"/>
                </a:lnTo>
                <a:lnTo>
                  <a:pt x="0" y="608"/>
                </a:lnTo>
                <a:lnTo>
                  <a:pt x="0" y="3200"/>
                </a:lnTo>
                <a:lnTo>
                  <a:pt x="15450" y="46123"/>
                </a:lnTo>
                <a:lnTo>
                  <a:pt x="16797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378549" y="4966952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57" y="46065"/>
                </a:moveTo>
                <a:lnTo>
                  <a:pt x="4406" y="47664"/>
                </a:lnTo>
                <a:lnTo>
                  <a:pt x="7870" y="48743"/>
                </a:lnTo>
                <a:lnTo>
                  <a:pt x="10662" y="49251"/>
                </a:lnTo>
                <a:lnTo>
                  <a:pt x="13662" y="49377"/>
                </a:lnTo>
                <a:lnTo>
                  <a:pt x="18460" y="49049"/>
                </a:lnTo>
                <a:lnTo>
                  <a:pt x="22637" y="47790"/>
                </a:lnTo>
                <a:lnTo>
                  <a:pt x="25938" y="45633"/>
                </a:lnTo>
                <a:lnTo>
                  <a:pt x="28609" y="42876"/>
                </a:lnTo>
                <a:lnTo>
                  <a:pt x="30251" y="39293"/>
                </a:lnTo>
                <a:lnTo>
                  <a:pt x="30657" y="34937"/>
                </a:lnTo>
                <a:lnTo>
                  <a:pt x="30657" y="33022"/>
                </a:lnTo>
                <a:lnTo>
                  <a:pt x="29721" y="29949"/>
                </a:lnTo>
                <a:lnTo>
                  <a:pt x="28267" y="27357"/>
                </a:lnTo>
                <a:lnTo>
                  <a:pt x="25034" y="24512"/>
                </a:lnTo>
                <a:lnTo>
                  <a:pt x="22367" y="23115"/>
                </a:lnTo>
                <a:lnTo>
                  <a:pt x="19663" y="21920"/>
                </a:lnTo>
                <a:lnTo>
                  <a:pt x="16955" y="20805"/>
                </a:lnTo>
                <a:lnTo>
                  <a:pt x="13147" y="19141"/>
                </a:lnTo>
                <a:lnTo>
                  <a:pt x="9622" y="16156"/>
                </a:lnTo>
                <a:lnTo>
                  <a:pt x="8669" y="12877"/>
                </a:lnTo>
                <a:lnTo>
                  <a:pt x="9500" y="9489"/>
                </a:lnTo>
                <a:lnTo>
                  <a:pt x="12153" y="7179"/>
                </a:lnTo>
                <a:lnTo>
                  <a:pt x="15401" y="6390"/>
                </a:lnTo>
                <a:lnTo>
                  <a:pt x="18252" y="6390"/>
                </a:lnTo>
                <a:lnTo>
                  <a:pt x="21939" y="7305"/>
                </a:lnTo>
                <a:lnTo>
                  <a:pt x="25391" y="8917"/>
                </a:lnTo>
                <a:lnTo>
                  <a:pt x="28364" y="8064"/>
                </a:lnTo>
                <a:lnTo>
                  <a:pt x="28364" y="5245"/>
                </a:lnTo>
                <a:lnTo>
                  <a:pt x="26482" y="2376"/>
                </a:lnTo>
                <a:lnTo>
                  <a:pt x="23432" y="1055"/>
                </a:lnTo>
                <a:lnTo>
                  <a:pt x="20311" y="292"/>
                </a:lnTo>
                <a:lnTo>
                  <a:pt x="16845" y="0"/>
                </a:lnTo>
                <a:lnTo>
                  <a:pt x="14212" y="0"/>
                </a:lnTo>
                <a:lnTo>
                  <a:pt x="9940" y="1104"/>
                </a:lnTo>
                <a:lnTo>
                  <a:pt x="6329" y="2807"/>
                </a:lnTo>
                <a:lnTo>
                  <a:pt x="3694" y="5234"/>
                </a:lnTo>
                <a:lnTo>
                  <a:pt x="2042" y="8255"/>
                </a:lnTo>
                <a:lnTo>
                  <a:pt x="1061" y="11559"/>
                </a:lnTo>
                <a:lnTo>
                  <a:pt x="1061" y="15328"/>
                </a:lnTo>
                <a:lnTo>
                  <a:pt x="1995" y="18468"/>
                </a:lnTo>
                <a:lnTo>
                  <a:pt x="3453" y="21135"/>
                </a:lnTo>
                <a:lnTo>
                  <a:pt x="6671" y="24080"/>
                </a:lnTo>
                <a:lnTo>
                  <a:pt x="9267" y="25502"/>
                </a:lnTo>
                <a:lnTo>
                  <a:pt x="11959" y="26708"/>
                </a:lnTo>
                <a:lnTo>
                  <a:pt x="14641" y="27814"/>
                </a:lnTo>
                <a:lnTo>
                  <a:pt x="18364" y="29427"/>
                </a:lnTo>
                <a:lnTo>
                  <a:pt x="21240" y="31521"/>
                </a:lnTo>
                <a:lnTo>
                  <a:pt x="22806" y="34329"/>
                </a:lnTo>
                <a:lnTo>
                  <a:pt x="22597" y="37886"/>
                </a:lnTo>
                <a:lnTo>
                  <a:pt x="21117" y="40439"/>
                </a:lnTo>
                <a:lnTo>
                  <a:pt x="18572" y="42037"/>
                </a:lnTo>
                <a:lnTo>
                  <a:pt x="15152" y="42774"/>
                </a:lnTo>
                <a:lnTo>
                  <a:pt x="12020" y="42774"/>
                </a:lnTo>
                <a:lnTo>
                  <a:pt x="9047" y="42101"/>
                </a:lnTo>
                <a:lnTo>
                  <a:pt x="5458" y="40629"/>
                </a:lnTo>
                <a:lnTo>
                  <a:pt x="2913" y="39168"/>
                </a:lnTo>
                <a:lnTo>
                  <a:pt x="97" y="40284"/>
                </a:lnTo>
                <a:lnTo>
                  <a:pt x="0" y="42915"/>
                </a:lnTo>
                <a:lnTo>
                  <a:pt x="1357" y="46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420489" y="5004201"/>
            <a:ext cx="10342" cy="11617"/>
          </a:xfrm>
          <a:custGeom>
            <a:avLst/>
            <a:gdLst/>
            <a:ahLst/>
            <a:cxnLst/>
            <a:rect l="l" t="t" r="r" b="b"/>
            <a:pathLst>
              <a:path w="10342" h="11617">
                <a:moveTo>
                  <a:pt x="10342" y="5727"/>
                </a:moveTo>
                <a:lnTo>
                  <a:pt x="9975" y="1905"/>
                </a:lnTo>
                <a:lnTo>
                  <a:pt x="7160" y="0"/>
                </a:lnTo>
                <a:lnTo>
                  <a:pt x="3253" y="0"/>
                </a:lnTo>
                <a:lnTo>
                  <a:pt x="378" y="1940"/>
                </a:lnTo>
                <a:lnTo>
                  <a:pt x="0" y="5890"/>
                </a:lnTo>
                <a:lnTo>
                  <a:pt x="367" y="9702"/>
                </a:lnTo>
                <a:lnTo>
                  <a:pt x="3171" y="11617"/>
                </a:lnTo>
                <a:lnTo>
                  <a:pt x="7084" y="11617"/>
                </a:lnTo>
                <a:lnTo>
                  <a:pt x="9960" y="9677"/>
                </a:lnTo>
                <a:lnTo>
                  <a:pt x="10342" y="57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523645" y="5217480"/>
            <a:ext cx="46584" cy="64847"/>
          </a:xfrm>
          <a:custGeom>
            <a:avLst/>
            <a:gdLst/>
            <a:ahLst/>
            <a:cxnLst/>
            <a:rect l="l" t="t" r="r" b="b"/>
            <a:pathLst>
              <a:path w="46584" h="64847">
                <a:moveTo>
                  <a:pt x="19223" y="63792"/>
                </a:moveTo>
                <a:lnTo>
                  <a:pt x="21852" y="64847"/>
                </a:lnTo>
                <a:lnTo>
                  <a:pt x="24753" y="64847"/>
                </a:lnTo>
                <a:lnTo>
                  <a:pt x="27435" y="63299"/>
                </a:lnTo>
                <a:lnTo>
                  <a:pt x="27435" y="7289"/>
                </a:lnTo>
                <a:lnTo>
                  <a:pt x="44942" y="7289"/>
                </a:lnTo>
                <a:lnTo>
                  <a:pt x="46181" y="6465"/>
                </a:lnTo>
                <a:lnTo>
                  <a:pt x="46584" y="3696"/>
                </a:lnTo>
                <a:lnTo>
                  <a:pt x="46584" y="3063"/>
                </a:lnTo>
                <a:lnTo>
                  <a:pt x="44942" y="0"/>
                </a:lnTo>
                <a:lnTo>
                  <a:pt x="1628" y="0"/>
                </a:lnTo>
                <a:lnTo>
                  <a:pt x="194" y="1536"/>
                </a:lnTo>
                <a:lnTo>
                  <a:pt x="0" y="4330"/>
                </a:lnTo>
                <a:lnTo>
                  <a:pt x="1628" y="7289"/>
                </a:lnTo>
                <a:lnTo>
                  <a:pt x="19159" y="7289"/>
                </a:lnTo>
                <a:lnTo>
                  <a:pt x="19223" y="637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583575" y="5233654"/>
            <a:ext cx="43304" cy="49367"/>
          </a:xfrm>
          <a:custGeom>
            <a:avLst/>
            <a:gdLst/>
            <a:ahLst/>
            <a:cxnLst/>
            <a:rect l="l" t="t" r="r" b="b"/>
            <a:pathLst>
              <a:path w="43304" h="49367">
                <a:moveTo>
                  <a:pt x="8484" y="19634"/>
                </a:moveTo>
                <a:lnTo>
                  <a:pt x="9560" y="15303"/>
                </a:lnTo>
                <a:lnTo>
                  <a:pt x="11469" y="11851"/>
                </a:lnTo>
                <a:lnTo>
                  <a:pt x="13967" y="9057"/>
                </a:lnTo>
                <a:lnTo>
                  <a:pt x="17383" y="7315"/>
                </a:lnTo>
                <a:lnTo>
                  <a:pt x="21769" y="6883"/>
                </a:lnTo>
                <a:lnTo>
                  <a:pt x="24324" y="6883"/>
                </a:lnTo>
                <a:lnTo>
                  <a:pt x="26470" y="7365"/>
                </a:lnTo>
                <a:lnTo>
                  <a:pt x="29897" y="9259"/>
                </a:lnTo>
                <a:lnTo>
                  <a:pt x="32273" y="12179"/>
                </a:lnTo>
                <a:lnTo>
                  <a:pt x="33986" y="15711"/>
                </a:lnTo>
                <a:lnTo>
                  <a:pt x="34855" y="20030"/>
                </a:lnTo>
                <a:lnTo>
                  <a:pt x="35074" y="24753"/>
                </a:lnTo>
                <a:lnTo>
                  <a:pt x="35074" y="27357"/>
                </a:lnTo>
                <a:lnTo>
                  <a:pt x="34818" y="29743"/>
                </a:lnTo>
                <a:lnTo>
                  <a:pt x="33789" y="34048"/>
                </a:lnTo>
                <a:lnTo>
                  <a:pt x="31870" y="37490"/>
                </a:lnTo>
                <a:lnTo>
                  <a:pt x="29357" y="40272"/>
                </a:lnTo>
                <a:lnTo>
                  <a:pt x="25930" y="41987"/>
                </a:lnTo>
                <a:lnTo>
                  <a:pt x="21574" y="42433"/>
                </a:lnTo>
                <a:lnTo>
                  <a:pt x="19010" y="42433"/>
                </a:lnTo>
                <a:lnTo>
                  <a:pt x="16883" y="41950"/>
                </a:lnTo>
                <a:lnTo>
                  <a:pt x="13441" y="40057"/>
                </a:lnTo>
                <a:lnTo>
                  <a:pt x="11065" y="37174"/>
                </a:lnTo>
                <a:lnTo>
                  <a:pt x="9316" y="33656"/>
                </a:lnTo>
                <a:lnTo>
                  <a:pt x="11861" y="47729"/>
                </a:lnTo>
                <a:lnTo>
                  <a:pt x="14497" y="48820"/>
                </a:lnTo>
                <a:lnTo>
                  <a:pt x="17607" y="49367"/>
                </a:lnTo>
                <a:lnTo>
                  <a:pt x="24828" y="49367"/>
                </a:lnTo>
                <a:lnTo>
                  <a:pt x="28046" y="48743"/>
                </a:lnTo>
                <a:lnTo>
                  <a:pt x="30815" y="47497"/>
                </a:lnTo>
                <a:lnTo>
                  <a:pt x="33595" y="46241"/>
                </a:lnTo>
                <a:lnTo>
                  <a:pt x="35895" y="44514"/>
                </a:lnTo>
                <a:lnTo>
                  <a:pt x="39596" y="40043"/>
                </a:lnTo>
                <a:lnTo>
                  <a:pt x="40975" y="37390"/>
                </a:lnTo>
                <a:lnTo>
                  <a:pt x="41917" y="34315"/>
                </a:lnTo>
                <a:lnTo>
                  <a:pt x="42835" y="31244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5" y="17082"/>
                </a:lnTo>
                <a:lnTo>
                  <a:pt x="41982" y="14072"/>
                </a:lnTo>
                <a:lnTo>
                  <a:pt x="41101" y="11088"/>
                </a:lnTo>
                <a:lnTo>
                  <a:pt x="39778" y="8535"/>
                </a:lnTo>
                <a:lnTo>
                  <a:pt x="38014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4" y="0"/>
                </a:lnTo>
                <a:lnTo>
                  <a:pt x="18398" y="0"/>
                </a:lnTo>
                <a:lnTo>
                  <a:pt x="15170" y="623"/>
                </a:lnTo>
                <a:lnTo>
                  <a:pt x="12401" y="1842"/>
                </a:lnTo>
                <a:lnTo>
                  <a:pt x="9658" y="3074"/>
                </a:lnTo>
                <a:lnTo>
                  <a:pt x="7343" y="4813"/>
                </a:lnTo>
                <a:lnTo>
                  <a:pt x="8434" y="29325"/>
                </a:lnTo>
                <a:lnTo>
                  <a:pt x="8225" y="24551"/>
                </a:lnTo>
                <a:lnTo>
                  <a:pt x="8225" y="21996"/>
                </a:lnTo>
                <a:lnTo>
                  <a:pt x="8484" y="19634"/>
                </a:lnTo>
                <a:close/>
              </a:path>
              <a:path w="43304" h="49367">
                <a:moveTo>
                  <a:pt x="427" y="32296"/>
                </a:moveTo>
                <a:lnTo>
                  <a:pt x="1299" y="35294"/>
                </a:lnTo>
                <a:lnTo>
                  <a:pt x="2166" y="38279"/>
                </a:lnTo>
                <a:lnTo>
                  <a:pt x="3477" y="40831"/>
                </a:lnTo>
                <a:lnTo>
                  <a:pt x="5241" y="42925"/>
                </a:lnTo>
                <a:lnTo>
                  <a:pt x="9218" y="46624"/>
                </a:lnTo>
                <a:lnTo>
                  <a:pt x="11861" y="47729"/>
                </a:lnTo>
                <a:lnTo>
                  <a:pt x="9316" y="33656"/>
                </a:lnTo>
                <a:lnTo>
                  <a:pt x="8434" y="29325"/>
                </a:lnTo>
                <a:lnTo>
                  <a:pt x="7343" y="4813"/>
                </a:lnTo>
                <a:lnTo>
                  <a:pt x="3660" y="9259"/>
                </a:lnTo>
                <a:lnTo>
                  <a:pt x="2278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2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677200" y="5212529"/>
            <a:ext cx="39852" cy="70495"/>
          </a:xfrm>
          <a:custGeom>
            <a:avLst/>
            <a:gdLst/>
            <a:ahLst/>
            <a:cxnLst/>
            <a:rect l="l" t="t" r="r" b="b"/>
            <a:pathLst>
              <a:path w="39852" h="70495">
                <a:moveTo>
                  <a:pt x="33412" y="65899"/>
                </a:moveTo>
                <a:lnTo>
                  <a:pt x="36593" y="61506"/>
                </a:lnTo>
                <a:lnTo>
                  <a:pt x="37807" y="58849"/>
                </a:lnTo>
                <a:lnTo>
                  <a:pt x="38614" y="55739"/>
                </a:lnTo>
                <a:lnTo>
                  <a:pt x="39444" y="52628"/>
                </a:lnTo>
                <a:lnTo>
                  <a:pt x="39852" y="49122"/>
                </a:lnTo>
                <a:lnTo>
                  <a:pt x="39852" y="41973"/>
                </a:lnTo>
                <a:lnTo>
                  <a:pt x="39517" y="38887"/>
                </a:lnTo>
                <a:lnTo>
                  <a:pt x="38883" y="35939"/>
                </a:lnTo>
                <a:lnTo>
                  <a:pt x="38247" y="33019"/>
                </a:lnTo>
                <a:lnTo>
                  <a:pt x="37217" y="30467"/>
                </a:lnTo>
                <a:lnTo>
                  <a:pt x="35834" y="28293"/>
                </a:lnTo>
                <a:lnTo>
                  <a:pt x="32616" y="24368"/>
                </a:lnTo>
                <a:lnTo>
                  <a:pt x="28159" y="21766"/>
                </a:lnTo>
                <a:lnTo>
                  <a:pt x="25477" y="21117"/>
                </a:lnTo>
                <a:lnTo>
                  <a:pt x="22331" y="21117"/>
                </a:lnTo>
                <a:lnTo>
                  <a:pt x="18674" y="21525"/>
                </a:lnTo>
                <a:lnTo>
                  <a:pt x="15203" y="22795"/>
                </a:lnTo>
                <a:lnTo>
                  <a:pt x="11667" y="25067"/>
                </a:lnTo>
                <a:lnTo>
                  <a:pt x="7934" y="28508"/>
                </a:lnTo>
                <a:lnTo>
                  <a:pt x="7934" y="1598"/>
                </a:lnTo>
                <a:lnTo>
                  <a:pt x="5915" y="101"/>
                </a:lnTo>
                <a:lnTo>
                  <a:pt x="3182" y="0"/>
                </a:lnTo>
                <a:lnTo>
                  <a:pt x="0" y="1598"/>
                </a:lnTo>
                <a:lnTo>
                  <a:pt x="0" y="68299"/>
                </a:lnTo>
                <a:lnTo>
                  <a:pt x="1371" y="69682"/>
                </a:lnTo>
                <a:lnTo>
                  <a:pt x="4136" y="69837"/>
                </a:lnTo>
                <a:lnTo>
                  <a:pt x="7026" y="68299"/>
                </a:lnTo>
                <a:lnTo>
                  <a:pt x="7026" y="62812"/>
                </a:lnTo>
                <a:lnTo>
                  <a:pt x="8276" y="64170"/>
                </a:lnTo>
                <a:lnTo>
                  <a:pt x="7934" y="54914"/>
                </a:lnTo>
                <a:lnTo>
                  <a:pt x="7934" y="36993"/>
                </a:lnTo>
                <a:lnTo>
                  <a:pt x="11494" y="32853"/>
                </a:lnTo>
                <a:lnTo>
                  <a:pt x="14716" y="30161"/>
                </a:lnTo>
                <a:lnTo>
                  <a:pt x="17766" y="28663"/>
                </a:lnTo>
                <a:lnTo>
                  <a:pt x="20811" y="28216"/>
                </a:lnTo>
                <a:lnTo>
                  <a:pt x="24620" y="28714"/>
                </a:lnTo>
                <a:lnTo>
                  <a:pt x="27385" y="30744"/>
                </a:lnTo>
                <a:lnTo>
                  <a:pt x="29333" y="33754"/>
                </a:lnTo>
                <a:lnTo>
                  <a:pt x="30779" y="37336"/>
                </a:lnTo>
                <a:lnTo>
                  <a:pt x="31438" y="41667"/>
                </a:lnTo>
                <a:lnTo>
                  <a:pt x="31607" y="46188"/>
                </a:lnTo>
                <a:lnTo>
                  <a:pt x="31607" y="48284"/>
                </a:lnTo>
                <a:lnTo>
                  <a:pt x="31014" y="52398"/>
                </a:lnTo>
                <a:lnTo>
                  <a:pt x="29955" y="56297"/>
                </a:lnTo>
                <a:lnTo>
                  <a:pt x="28195" y="59587"/>
                </a:lnTo>
                <a:lnTo>
                  <a:pt x="25614" y="61898"/>
                </a:lnTo>
                <a:lnTo>
                  <a:pt x="22479" y="63397"/>
                </a:lnTo>
                <a:lnTo>
                  <a:pt x="18572" y="70344"/>
                </a:lnTo>
                <a:lnTo>
                  <a:pt x="21215" y="70495"/>
                </a:lnTo>
                <a:lnTo>
                  <a:pt x="24217" y="70495"/>
                </a:lnTo>
                <a:lnTo>
                  <a:pt x="26849" y="69912"/>
                </a:lnTo>
                <a:lnTo>
                  <a:pt x="29164" y="68742"/>
                </a:lnTo>
                <a:lnTo>
                  <a:pt x="33412" y="65899"/>
                </a:lnTo>
                <a:close/>
              </a:path>
              <a:path w="39852" h="70495">
                <a:moveTo>
                  <a:pt x="7934" y="54914"/>
                </a:moveTo>
                <a:lnTo>
                  <a:pt x="8276" y="64170"/>
                </a:lnTo>
                <a:lnTo>
                  <a:pt x="11704" y="67259"/>
                </a:lnTo>
                <a:lnTo>
                  <a:pt x="15069" y="69329"/>
                </a:lnTo>
                <a:lnTo>
                  <a:pt x="18572" y="70344"/>
                </a:lnTo>
                <a:lnTo>
                  <a:pt x="22479" y="63397"/>
                </a:lnTo>
                <a:lnTo>
                  <a:pt x="18313" y="63397"/>
                </a:lnTo>
                <a:lnTo>
                  <a:pt x="14237" y="61236"/>
                </a:lnTo>
                <a:lnTo>
                  <a:pt x="10138" y="57683"/>
                </a:lnTo>
                <a:lnTo>
                  <a:pt x="7934" y="5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734296" y="5233647"/>
            <a:ext cx="39847" cy="49377"/>
          </a:xfrm>
          <a:custGeom>
            <a:avLst/>
            <a:gdLst/>
            <a:ahLst/>
            <a:cxnLst/>
            <a:rect l="l" t="t" r="r" b="b"/>
            <a:pathLst>
              <a:path w="39847" h="49377">
                <a:moveTo>
                  <a:pt x="8298" y="18493"/>
                </a:moveTo>
                <a:lnTo>
                  <a:pt x="9154" y="15052"/>
                </a:lnTo>
                <a:lnTo>
                  <a:pt x="10476" y="11902"/>
                </a:lnTo>
                <a:lnTo>
                  <a:pt x="13722" y="8370"/>
                </a:lnTo>
                <a:lnTo>
                  <a:pt x="16696" y="6833"/>
                </a:lnTo>
                <a:lnTo>
                  <a:pt x="20393" y="6441"/>
                </a:lnTo>
                <a:lnTo>
                  <a:pt x="24227" y="6441"/>
                </a:lnTo>
                <a:lnTo>
                  <a:pt x="27118" y="7686"/>
                </a:lnTo>
                <a:lnTo>
                  <a:pt x="31031" y="12611"/>
                </a:lnTo>
                <a:lnTo>
                  <a:pt x="31964" y="15991"/>
                </a:lnTo>
                <a:lnTo>
                  <a:pt x="31863" y="20322"/>
                </a:lnTo>
                <a:lnTo>
                  <a:pt x="36752" y="26366"/>
                </a:lnTo>
                <a:lnTo>
                  <a:pt x="38905" y="25542"/>
                </a:lnTo>
                <a:lnTo>
                  <a:pt x="39847" y="22759"/>
                </a:lnTo>
                <a:lnTo>
                  <a:pt x="39847" y="18352"/>
                </a:lnTo>
                <a:lnTo>
                  <a:pt x="39491" y="15585"/>
                </a:lnTo>
                <a:lnTo>
                  <a:pt x="38760" y="13007"/>
                </a:lnTo>
                <a:lnTo>
                  <a:pt x="38047" y="10440"/>
                </a:lnTo>
                <a:lnTo>
                  <a:pt x="35380" y="6275"/>
                </a:lnTo>
                <a:lnTo>
                  <a:pt x="31863" y="2833"/>
                </a:lnTo>
                <a:lnTo>
                  <a:pt x="27092" y="572"/>
                </a:lnTo>
                <a:lnTo>
                  <a:pt x="24188" y="0"/>
                </a:lnTo>
                <a:lnTo>
                  <a:pt x="17614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18" y="2874"/>
                </a:lnTo>
                <a:lnTo>
                  <a:pt x="7429" y="4522"/>
                </a:lnTo>
                <a:lnTo>
                  <a:pt x="8298" y="18493"/>
                </a:lnTo>
                <a:close/>
              </a:path>
              <a:path w="39847" h="49377">
                <a:moveTo>
                  <a:pt x="8225" y="20322"/>
                </a:moveTo>
                <a:lnTo>
                  <a:pt x="8298" y="18493"/>
                </a:lnTo>
                <a:lnTo>
                  <a:pt x="7429" y="4522"/>
                </a:lnTo>
                <a:lnTo>
                  <a:pt x="3793" y="8817"/>
                </a:lnTo>
                <a:lnTo>
                  <a:pt x="2411" y="11430"/>
                </a:lnTo>
                <a:lnTo>
                  <a:pt x="1454" y="14504"/>
                </a:lnTo>
                <a:lnTo>
                  <a:pt x="48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4" y="32537"/>
                </a:lnTo>
                <a:lnTo>
                  <a:pt x="1403" y="35600"/>
                </a:lnTo>
                <a:lnTo>
                  <a:pt x="2335" y="38661"/>
                </a:lnTo>
                <a:lnTo>
                  <a:pt x="3707" y="41212"/>
                </a:lnTo>
                <a:lnTo>
                  <a:pt x="5543" y="43243"/>
                </a:lnTo>
                <a:lnTo>
                  <a:pt x="9618" y="46800"/>
                </a:lnTo>
                <a:lnTo>
                  <a:pt x="12301" y="47830"/>
                </a:lnTo>
                <a:lnTo>
                  <a:pt x="14986" y="48859"/>
                </a:lnTo>
                <a:lnTo>
                  <a:pt x="18103" y="49377"/>
                </a:lnTo>
                <a:lnTo>
                  <a:pt x="23713" y="49377"/>
                </a:lnTo>
                <a:lnTo>
                  <a:pt x="27457" y="48896"/>
                </a:lnTo>
                <a:lnTo>
                  <a:pt x="30862" y="48223"/>
                </a:lnTo>
                <a:lnTo>
                  <a:pt x="34743" y="47030"/>
                </a:lnTo>
                <a:lnTo>
                  <a:pt x="37619" y="45137"/>
                </a:lnTo>
                <a:lnTo>
                  <a:pt x="38026" y="42484"/>
                </a:lnTo>
                <a:lnTo>
                  <a:pt x="37645" y="39752"/>
                </a:lnTo>
                <a:lnTo>
                  <a:pt x="34998" y="39817"/>
                </a:lnTo>
                <a:lnTo>
                  <a:pt x="32096" y="40996"/>
                </a:lnTo>
                <a:lnTo>
                  <a:pt x="29530" y="41810"/>
                </a:lnTo>
                <a:lnTo>
                  <a:pt x="26308" y="42509"/>
                </a:lnTo>
                <a:lnTo>
                  <a:pt x="22402" y="42685"/>
                </a:lnTo>
                <a:lnTo>
                  <a:pt x="19795" y="42685"/>
                </a:lnTo>
                <a:lnTo>
                  <a:pt x="17578" y="42303"/>
                </a:lnTo>
                <a:lnTo>
                  <a:pt x="13967" y="40767"/>
                </a:lnTo>
                <a:lnTo>
                  <a:pt x="11371" y="38239"/>
                </a:lnTo>
                <a:lnTo>
                  <a:pt x="9434" y="35104"/>
                </a:lnTo>
                <a:lnTo>
                  <a:pt x="8481" y="31115"/>
                </a:lnTo>
                <a:lnTo>
                  <a:pt x="8225" y="26366"/>
                </a:lnTo>
                <a:lnTo>
                  <a:pt x="36752" y="26366"/>
                </a:lnTo>
                <a:lnTo>
                  <a:pt x="31863" y="20322"/>
                </a:lnTo>
                <a:lnTo>
                  <a:pt x="8225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822018" y="5217476"/>
            <a:ext cx="47158" cy="64872"/>
          </a:xfrm>
          <a:custGeom>
            <a:avLst/>
            <a:gdLst/>
            <a:ahLst/>
            <a:cxnLst/>
            <a:rect l="l" t="t" r="r" b="b"/>
            <a:pathLst>
              <a:path w="47158" h="64872">
                <a:moveTo>
                  <a:pt x="38407" y="16078"/>
                </a:moveTo>
                <a:lnTo>
                  <a:pt x="38047" y="19645"/>
                </a:lnTo>
                <a:lnTo>
                  <a:pt x="36910" y="23442"/>
                </a:lnTo>
                <a:lnTo>
                  <a:pt x="34916" y="27050"/>
                </a:lnTo>
                <a:lnTo>
                  <a:pt x="31906" y="30100"/>
                </a:lnTo>
                <a:lnTo>
                  <a:pt x="29347" y="31672"/>
                </a:lnTo>
                <a:lnTo>
                  <a:pt x="32467" y="38253"/>
                </a:lnTo>
                <a:lnTo>
                  <a:pt x="36532" y="35993"/>
                </a:lnTo>
                <a:lnTo>
                  <a:pt x="40035" y="33275"/>
                </a:lnTo>
                <a:lnTo>
                  <a:pt x="42702" y="29984"/>
                </a:lnTo>
                <a:lnTo>
                  <a:pt x="44660" y="26391"/>
                </a:lnTo>
                <a:lnTo>
                  <a:pt x="46155" y="22658"/>
                </a:lnTo>
                <a:lnTo>
                  <a:pt x="46950" y="18795"/>
                </a:lnTo>
                <a:lnTo>
                  <a:pt x="47158" y="15177"/>
                </a:lnTo>
                <a:lnTo>
                  <a:pt x="46903" y="11494"/>
                </a:lnTo>
                <a:lnTo>
                  <a:pt x="45873" y="8294"/>
                </a:lnTo>
                <a:lnTo>
                  <a:pt x="43216" y="4457"/>
                </a:lnTo>
                <a:lnTo>
                  <a:pt x="40647" y="2592"/>
                </a:lnTo>
                <a:lnTo>
                  <a:pt x="37669" y="1141"/>
                </a:lnTo>
                <a:lnTo>
                  <a:pt x="34792" y="482"/>
                </a:lnTo>
                <a:lnTo>
                  <a:pt x="31121" y="64"/>
                </a:lnTo>
                <a:lnTo>
                  <a:pt x="28097" y="0"/>
                </a:lnTo>
                <a:lnTo>
                  <a:pt x="19061" y="7085"/>
                </a:lnTo>
                <a:lnTo>
                  <a:pt x="29836" y="7189"/>
                </a:lnTo>
                <a:lnTo>
                  <a:pt x="32396" y="7646"/>
                </a:lnTo>
                <a:lnTo>
                  <a:pt x="35956" y="9284"/>
                </a:lnTo>
                <a:lnTo>
                  <a:pt x="37918" y="12244"/>
                </a:lnTo>
                <a:lnTo>
                  <a:pt x="38407" y="16078"/>
                </a:lnTo>
                <a:close/>
              </a:path>
              <a:path w="47158" h="64872">
                <a:moveTo>
                  <a:pt x="5266" y="64857"/>
                </a:moveTo>
                <a:lnTo>
                  <a:pt x="8275" y="63360"/>
                </a:lnTo>
                <a:lnTo>
                  <a:pt x="12746" y="40043"/>
                </a:lnTo>
                <a:lnTo>
                  <a:pt x="24655" y="40043"/>
                </a:lnTo>
                <a:lnTo>
                  <a:pt x="27546" y="39676"/>
                </a:lnTo>
                <a:lnTo>
                  <a:pt x="32467" y="38253"/>
                </a:lnTo>
                <a:lnTo>
                  <a:pt x="29347" y="31672"/>
                </a:lnTo>
                <a:lnTo>
                  <a:pt x="26200" y="32741"/>
                </a:lnTo>
                <a:lnTo>
                  <a:pt x="21988" y="32994"/>
                </a:lnTo>
                <a:lnTo>
                  <a:pt x="14151" y="32994"/>
                </a:lnTo>
                <a:lnTo>
                  <a:pt x="19061" y="7085"/>
                </a:lnTo>
                <a:lnTo>
                  <a:pt x="28097" y="0"/>
                </a:lnTo>
                <a:lnTo>
                  <a:pt x="15831" y="0"/>
                </a:lnTo>
                <a:lnTo>
                  <a:pt x="13053" y="849"/>
                </a:lnTo>
                <a:lnTo>
                  <a:pt x="11457" y="3696"/>
                </a:lnTo>
                <a:lnTo>
                  <a:pt x="0" y="63360"/>
                </a:lnTo>
                <a:lnTo>
                  <a:pt x="2437" y="64872"/>
                </a:lnTo>
                <a:lnTo>
                  <a:pt x="5266" y="64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881252" y="5233647"/>
            <a:ext cx="43840" cy="49377"/>
          </a:xfrm>
          <a:custGeom>
            <a:avLst/>
            <a:gdLst/>
            <a:ahLst/>
            <a:cxnLst/>
            <a:rect l="l" t="t" r="r" b="b"/>
            <a:pathLst>
              <a:path w="43840" h="49377">
                <a:moveTo>
                  <a:pt x="43840" y="2199"/>
                </a:moveTo>
                <a:lnTo>
                  <a:pt x="42270" y="774"/>
                </a:lnTo>
                <a:lnTo>
                  <a:pt x="39383" y="698"/>
                </a:lnTo>
                <a:lnTo>
                  <a:pt x="36715" y="2199"/>
                </a:lnTo>
                <a:lnTo>
                  <a:pt x="35808" y="6743"/>
                </a:lnTo>
                <a:lnTo>
                  <a:pt x="34192" y="4648"/>
                </a:lnTo>
                <a:lnTo>
                  <a:pt x="30347" y="1804"/>
                </a:lnTo>
                <a:lnTo>
                  <a:pt x="25858" y="0"/>
                </a:lnTo>
                <a:lnTo>
                  <a:pt x="20152" y="0"/>
                </a:lnTo>
                <a:lnTo>
                  <a:pt x="17603" y="558"/>
                </a:lnTo>
                <a:lnTo>
                  <a:pt x="15354" y="1677"/>
                </a:lnTo>
                <a:lnTo>
                  <a:pt x="11714" y="16499"/>
                </a:lnTo>
                <a:lnTo>
                  <a:pt x="13439" y="13144"/>
                </a:lnTo>
                <a:lnTo>
                  <a:pt x="16818" y="9220"/>
                </a:lnTo>
                <a:lnTo>
                  <a:pt x="19608" y="7520"/>
                </a:lnTo>
                <a:lnTo>
                  <a:pt x="22903" y="7099"/>
                </a:lnTo>
                <a:lnTo>
                  <a:pt x="27053" y="7672"/>
                </a:lnTo>
                <a:lnTo>
                  <a:pt x="30546" y="9972"/>
                </a:lnTo>
                <a:lnTo>
                  <a:pt x="33688" y="13982"/>
                </a:lnTo>
                <a:lnTo>
                  <a:pt x="32050" y="22212"/>
                </a:lnTo>
                <a:lnTo>
                  <a:pt x="31460" y="25146"/>
                </a:lnTo>
                <a:lnTo>
                  <a:pt x="30593" y="27828"/>
                </a:lnTo>
                <a:lnTo>
                  <a:pt x="29394" y="30251"/>
                </a:lnTo>
                <a:lnTo>
                  <a:pt x="26845" y="34798"/>
                </a:lnTo>
                <a:lnTo>
                  <a:pt x="23759" y="38394"/>
                </a:lnTo>
                <a:lnTo>
                  <a:pt x="20336" y="40806"/>
                </a:lnTo>
                <a:lnTo>
                  <a:pt x="16771" y="42329"/>
                </a:lnTo>
                <a:lnTo>
                  <a:pt x="13622" y="42329"/>
                </a:lnTo>
                <a:lnTo>
                  <a:pt x="10097" y="40119"/>
                </a:lnTo>
                <a:lnTo>
                  <a:pt x="8765" y="37174"/>
                </a:lnTo>
                <a:lnTo>
                  <a:pt x="8322" y="33718"/>
                </a:lnTo>
                <a:lnTo>
                  <a:pt x="8322" y="31089"/>
                </a:lnTo>
                <a:lnTo>
                  <a:pt x="8693" y="27612"/>
                </a:lnTo>
                <a:lnTo>
                  <a:pt x="9302" y="23915"/>
                </a:lnTo>
                <a:lnTo>
                  <a:pt x="11127" y="4269"/>
                </a:lnTo>
                <a:lnTo>
                  <a:pt x="7735" y="7964"/>
                </a:lnTo>
                <a:lnTo>
                  <a:pt x="5078" y="12385"/>
                </a:lnTo>
                <a:lnTo>
                  <a:pt x="2886" y="17108"/>
                </a:lnTo>
                <a:lnTo>
                  <a:pt x="1381" y="22035"/>
                </a:lnTo>
                <a:lnTo>
                  <a:pt x="504" y="26809"/>
                </a:lnTo>
                <a:lnTo>
                  <a:pt x="0" y="31281"/>
                </a:lnTo>
                <a:lnTo>
                  <a:pt x="0" y="35180"/>
                </a:lnTo>
                <a:lnTo>
                  <a:pt x="549" y="39103"/>
                </a:lnTo>
                <a:lnTo>
                  <a:pt x="1601" y="42760"/>
                </a:lnTo>
                <a:lnTo>
                  <a:pt x="3596" y="45821"/>
                </a:lnTo>
                <a:lnTo>
                  <a:pt x="6609" y="47981"/>
                </a:lnTo>
                <a:lnTo>
                  <a:pt x="10433" y="49377"/>
                </a:lnTo>
                <a:lnTo>
                  <a:pt x="12999" y="49377"/>
                </a:lnTo>
                <a:lnTo>
                  <a:pt x="16747" y="49035"/>
                </a:lnTo>
                <a:lnTo>
                  <a:pt x="20407" y="47625"/>
                </a:lnTo>
                <a:lnTo>
                  <a:pt x="23550" y="45684"/>
                </a:lnTo>
                <a:lnTo>
                  <a:pt x="27420" y="42193"/>
                </a:lnTo>
                <a:lnTo>
                  <a:pt x="29688" y="38686"/>
                </a:lnTo>
                <a:lnTo>
                  <a:pt x="28108" y="47181"/>
                </a:lnTo>
                <a:lnTo>
                  <a:pt x="29637" y="48629"/>
                </a:lnTo>
                <a:lnTo>
                  <a:pt x="32575" y="48719"/>
                </a:lnTo>
                <a:lnTo>
                  <a:pt x="35171" y="47181"/>
                </a:lnTo>
                <a:lnTo>
                  <a:pt x="43840" y="2199"/>
                </a:lnTo>
                <a:close/>
              </a:path>
              <a:path w="43840" h="49377">
                <a:moveTo>
                  <a:pt x="11127" y="4269"/>
                </a:moveTo>
                <a:lnTo>
                  <a:pt x="9302" y="23915"/>
                </a:lnTo>
                <a:lnTo>
                  <a:pt x="10295" y="20116"/>
                </a:lnTo>
                <a:lnTo>
                  <a:pt x="11714" y="16499"/>
                </a:lnTo>
                <a:lnTo>
                  <a:pt x="15354" y="1677"/>
                </a:lnTo>
                <a:lnTo>
                  <a:pt x="11127" y="4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936577" y="5233654"/>
            <a:ext cx="35344" cy="49377"/>
          </a:xfrm>
          <a:custGeom>
            <a:avLst/>
            <a:gdLst/>
            <a:ahLst/>
            <a:cxnLst/>
            <a:rect l="l" t="t" r="r" b="b"/>
            <a:pathLst>
              <a:path w="35344" h="49377">
                <a:moveTo>
                  <a:pt x="1112" y="46022"/>
                </a:moveTo>
                <a:lnTo>
                  <a:pt x="4160" y="47764"/>
                </a:lnTo>
                <a:lnTo>
                  <a:pt x="7531" y="48790"/>
                </a:lnTo>
                <a:lnTo>
                  <a:pt x="10184" y="49248"/>
                </a:lnTo>
                <a:lnTo>
                  <a:pt x="13110" y="49377"/>
                </a:lnTo>
                <a:lnTo>
                  <a:pt x="16001" y="49377"/>
                </a:lnTo>
                <a:lnTo>
                  <a:pt x="18608" y="48955"/>
                </a:lnTo>
                <a:lnTo>
                  <a:pt x="23295" y="47332"/>
                </a:lnTo>
                <a:lnTo>
                  <a:pt x="26945" y="44740"/>
                </a:lnTo>
                <a:lnTo>
                  <a:pt x="29872" y="41565"/>
                </a:lnTo>
                <a:lnTo>
                  <a:pt x="31635" y="37541"/>
                </a:lnTo>
                <a:lnTo>
                  <a:pt x="32075" y="33044"/>
                </a:lnTo>
                <a:lnTo>
                  <a:pt x="31647" y="29209"/>
                </a:lnTo>
                <a:lnTo>
                  <a:pt x="29944" y="26452"/>
                </a:lnTo>
                <a:lnTo>
                  <a:pt x="26358" y="23303"/>
                </a:lnTo>
                <a:lnTo>
                  <a:pt x="23493" y="21790"/>
                </a:lnTo>
                <a:lnTo>
                  <a:pt x="20601" y="20408"/>
                </a:lnTo>
                <a:lnTo>
                  <a:pt x="18031" y="19011"/>
                </a:lnTo>
                <a:lnTo>
                  <a:pt x="15278" y="16470"/>
                </a:lnTo>
                <a:lnTo>
                  <a:pt x="14838" y="13028"/>
                </a:lnTo>
                <a:lnTo>
                  <a:pt x="15817" y="10248"/>
                </a:lnTo>
                <a:lnTo>
                  <a:pt x="18766" y="7426"/>
                </a:lnTo>
                <a:lnTo>
                  <a:pt x="22197" y="6386"/>
                </a:lnTo>
                <a:lnTo>
                  <a:pt x="25073" y="6386"/>
                </a:lnTo>
                <a:lnTo>
                  <a:pt x="28511" y="7211"/>
                </a:lnTo>
                <a:lnTo>
                  <a:pt x="31621" y="8737"/>
                </a:lnTo>
                <a:lnTo>
                  <a:pt x="34549" y="8622"/>
                </a:lnTo>
                <a:lnTo>
                  <a:pt x="35344" y="6019"/>
                </a:lnTo>
                <a:lnTo>
                  <a:pt x="34963" y="3149"/>
                </a:lnTo>
                <a:lnTo>
                  <a:pt x="34080" y="2411"/>
                </a:lnTo>
                <a:lnTo>
                  <a:pt x="30876" y="1051"/>
                </a:lnTo>
                <a:lnTo>
                  <a:pt x="27716" y="292"/>
                </a:lnTo>
                <a:lnTo>
                  <a:pt x="24176" y="0"/>
                </a:lnTo>
                <a:lnTo>
                  <a:pt x="21581" y="0"/>
                </a:lnTo>
                <a:lnTo>
                  <a:pt x="17077" y="1155"/>
                </a:lnTo>
                <a:lnTo>
                  <a:pt x="13125" y="2984"/>
                </a:lnTo>
                <a:lnTo>
                  <a:pt x="10072" y="5753"/>
                </a:lnTo>
                <a:lnTo>
                  <a:pt x="8067" y="9255"/>
                </a:lnTo>
                <a:lnTo>
                  <a:pt x="6803" y="13180"/>
                </a:lnTo>
                <a:lnTo>
                  <a:pt x="6803" y="17499"/>
                </a:lnTo>
                <a:lnTo>
                  <a:pt x="8092" y="20634"/>
                </a:lnTo>
                <a:lnTo>
                  <a:pt x="11249" y="24127"/>
                </a:lnTo>
                <a:lnTo>
                  <a:pt x="13895" y="25905"/>
                </a:lnTo>
                <a:lnTo>
                  <a:pt x="16857" y="27302"/>
                </a:lnTo>
                <a:lnTo>
                  <a:pt x="19489" y="28724"/>
                </a:lnTo>
                <a:lnTo>
                  <a:pt x="22636" y="31125"/>
                </a:lnTo>
                <a:lnTo>
                  <a:pt x="23896" y="34542"/>
                </a:lnTo>
                <a:lnTo>
                  <a:pt x="23295" y="37692"/>
                </a:lnTo>
                <a:lnTo>
                  <a:pt x="20601" y="41057"/>
                </a:lnTo>
                <a:lnTo>
                  <a:pt x="17016" y="42555"/>
                </a:lnTo>
                <a:lnTo>
                  <a:pt x="13747" y="42772"/>
                </a:lnTo>
                <a:lnTo>
                  <a:pt x="10147" y="42555"/>
                </a:lnTo>
                <a:lnTo>
                  <a:pt x="6410" y="41173"/>
                </a:lnTo>
                <a:lnTo>
                  <a:pt x="3390" y="39215"/>
                </a:lnTo>
                <a:lnTo>
                  <a:pt x="524" y="40525"/>
                </a:lnTo>
                <a:lnTo>
                  <a:pt x="0" y="43192"/>
                </a:lnTo>
                <a:lnTo>
                  <a:pt x="1112" y="460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983096" y="5233654"/>
            <a:ext cx="35344" cy="49377"/>
          </a:xfrm>
          <a:custGeom>
            <a:avLst/>
            <a:gdLst/>
            <a:ahLst/>
            <a:cxnLst/>
            <a:rect l="l" t="t" r="r" b="b"/>
            <a:pathLst>
              <a:path w="35344" h="49377">
                <a:moveTo>
                  <a:pt x="1116" y="46022"/>
                </a:moveTo>
                <a:lnTo>
                  <a:pt x="4161" y="47764"/>
                </a:lnTo>
                <a:lnTo>
                  <a:pt x="7527" y="48790"/>
                </a:lnTo>
                <a:lnTo>
                  <a:pt x="10198" y="49248"/>
                </a:lnTo>
                <a:lnTo>
                  <a:pt x="13111" y="49377"/>
                </a:lnTo>
                <a:lnTo>
                  <a:pt x="16001" y="49377"/>
                </a:lnTo>
                <a:lnTo>
                  <a:pt x="18623" y="48955"/>
                </a:lnTo>
                <a:lnTo>
                  <a:pt x="23299" y="47332"/>
                </a:lnTo>
                <a:lnTo>
                  <a:pt x="26960" y="44740"/>
                </a:lnTo>
                <a:lnTo>
                  <a:pt x="29876" y="41565"/>
                </a:lnTo>
                <a:lnTo>
                  <a:pt x="31636" y="37541"/>
                </a:lnTo>
                <a:lnTo>
                  <a:pt x="32078" y="33044"/>
                </a:lnTo>
                <a:lnTo>
                  <a:pt x="31647" y="29209"/>
                </a:lnTo>
                <a:lnTo>
                  <a:pt x="29959" y="26452"/>
                </a:lnTo>
                <a:lnTo>
                  <a:pt x="26358" y="23303"/>
                </a:lnTo>
                <a:lnTo>
                  <a:pt x="23497" y="21790"/>
                </a:lnTo>
                <a:lnTo>
                  <a:pt x="20605" y="20408"/>
                </a:lnTo>
                <a:lnTo>
                  <a:pt x="18032" y="19011"/>
                </a:lnTo>
                <a:lnTo>
                  <a:pt x="15278" y="16470"/>
                </a:lnTo>
                <a:lnTo>
                  <a:pt x="14838" y="13028"/>
                </a:lnTo>
                <a:lnTo>
                  <a:pt x="15817" y="10248"/>
                </a:lnTo>
                <a:lnTo>
                  <a:pt x="18770" y="7426"/>
                </a:lnTo>
                <a:lnTo>
                  <a:pt x="22197" y="6386"/>
                </a:lnTo>
                <a:lnTo>
                  <a:pt x="25073" y="6386"/>
                </a:lnTo>
                <a:lnTo>
                  <a:pt x="28515" y="7211"/>
                </a:lnTo>
                <a:lnTo>
                  <a:pt x="31621" y="8737"/>
                </a:lnTo>
                <a:lnTo>
                  <a:pt x="34563" y="8622"/>
                </a:lnTo>
                <a:lnTo>
                  <a:pt x="35344" y="6019"/>
                </a:lnTo>
                <a:lnTo>
                  <a:pt x="34966" y="3149"/>
                </a:lnTo>
                <a:lnTo>
                  <a:pt x="34084" y="2411"/>
                </a:lnTo>
                <a:lnTo>
                  <a:pt x="30877" y="1051"/>
                </a:lnTo>
                <a:lnTo>
                  <a:pt x="27720" y="292"/>
                </a:lnTo>
                <a:lnTo>
                  <a:pt x="24180" y="0"/>
                </a:lnTo>
                <a:lnTo>
                  <a:pt x="21584" y="0"/>
                </a:lnTo>
                <a:lnTo>
                  <a:pt x="17092" y="1155"/>
                </a:lnTo>
                <a:lnTo>
                  <a:pt x="13125" y="2984"/>
                </a:lnTo>
                <a:lnTo>
                  <a:pt x="10076" y="5753"/>
                </a:lnTo>
                <a:lnTo>
                  <a:pt x="8070" y="9255"/>
                </a:lnTo>
                <a:lnTo>
                  <a:pt x="6807" y="13180"/>
                </a:lnTo>
                <a:lnTo>
                  <a:pt x="6807" y="17499"/>
                </a:lnTo>
                <a:lnTo>
                  <a:pt x="8092" y="20634"/>
                </a:lnTo>
                <a:lnTo>
                  <a:pt x="11264" y="24127"/>
                </a:lnTo>
                <a:lnTo>
                  <a:pt x="13896" y="25905"/>
                </a:lnTo>
                <a:lnTo>
                  <a:pt x="16861" y="27302"/>
                </a:lnTo>
                <a:lnTo>
                  <a:pt x="19490" y="28724"/>
                </a:lnTo>
                <a:lnTo>
                  <a:pt x="22640" y="31125"/>
                </a:lnTo>
                <a:lnTo>
                  <a:pt x="23900" y="34542"/>
                </a:lnTo>
                <a:lnTo>
                  <a:pt x="23299" y="37692"/>
                </a:lnTo>
                <a:lnTo>
                  <a:pt x="20605" y="41057"/>
                </a:lnTo>
                <a:lnTo>
                  <a:pt x="17016" y="42555"/>
                </a:lnTo>
                <a:lnTo>
                  <a:pt x="13747" y="42772"/>
                </a:lnTo>
                <a:lnTo>
                  <a:pt x="10148" y="42555"/>
                </a:lnTo>
                <a:lnTo>
                  <a:pt x="6414" y="41173"/>
                </a:lnTo>
                <a:lnTo>
                  <a:pt x="3390" y="39215"/>
                </a:lnTo>
                <a:lnTo>
                  <a:pt x="525" y="40525"/>
                </a:lnTo>
                <a:lnTo>
                  <a:pt x="0" y="43192"/>
                </a:lnTo>
                <a:lnTo>
                  <a:pt x="1116" y="460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032289" y="5215827"/>
            <a:ext cx="20679" cy="66521"/>
          </a:xfrm>
          <a:custGeom>
            <a:avLst/>
            <a:gdLst/>
            <a:ahLst/>
            <a:cxnLst/>
            <a:rect l="l" t="t" r="r" b="b"/>
            <a:pathLst>
              <a:path w="20679" h="66521">
                <a:moveTo>
                  <a:pt x="20408" y="4953"/>
                </a:moveTo>
                <a:lnTo>
                  <a:pt x="20679" y="3235"/>
                </a:lnTo>
                <a:lnTo>
                  <a:pt x="18191" y="74"/>
                </a:lnTo>
                <a:lnTo>
                  <a:pt x="15548" y="0"/>
                </a:lnTo>
                <a:lnTo>
                  <a:pt x="12830" y="659"/>
                </a:lnTo>
                <a:lnTo>
                  <a:pt x="11019" y="3235"/>
                </a:lnTo>
                <a:lnTo>
                  <a:pt x="10429" y="5878"/>
                </a:lnTo>
                <a:lnTo>
                  <a:pt x="10882" y="8812"/>
                </a:lnTo>
                <a:lnTo>
                  <a:pt x="13601" y="9893"/>
                </a:lnTo>
                <a:lnTo>
                  <a:pt x="16319" y="9803"/>
                </a:lnTo>
                <a:lnTo>
                  <a:pt x="19490" y="7923"/>
                </a:lnTo>
                <a:lnTo>
                  <a:pt x="20408" y="4953"/>
                </a:lnTo>
                <a:close/>
              </a:path>
              <a:path w="20679" h="66521">
                <a:moveTo>
                  <a:pt x="5080" y="66521"/>
                </a:moveTo>
                <a:lnTo>
                  <a:pt x="7934" y="65008"/>
                </a:lnTo>
                <a:lnTo>
                  <a:pt x="16564" y="20066"/>
                </a:lnTo>
                <a:lnTo>
                  <a:pt x="14300" y="18554"/>
                </a:lnTo>
                <a:lnTo>
                  <a:pt x="11437" y="18554"/>
                </a:lnTo>
                <a:lnTo>
                  <a:pt x="8618" y="20066"/>
                </a:lnTo>
                <a:lnTo>
                  <a:pt x="0" y="65008"/>
                </a:lnTo>
                <a:lnTo>
                  <a:pt x="2214" y="66521"/>
                </a:lnTo>
                <a:lnTo>
                  <a:pt x="5080" y="665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064136" y="5268560"/>
            <a:ext cx="14864" cy="48996"/>
          </a:xfrm>
          <a:custGeom>
            <a:avLst/>
            <a:gdLst/>
            <a:ahLst/>
            <a:cxnLst/>
            <a:rect l="l" t="t" r="r" b="b"/>
            <a:pathLst>
              <a:path w="14864" h="48996">
                <a:moveTo>
                  <a:pt x="11753" y="14086"/>
                </a:moveTo>
                <a:lnTo>
                  <a:pt x="14864" y="7368"/>
                </a:lnTo>
                <a:lnTo>
                  <a:pt x="11346" y="5666"/>
                </a:lnTo>
                <a:lnTo>
                  <a:pt x="9204" y="2656"/>
                </a:lnTo>
                <a:lnTo>
                  <a:pt x="8510" y="0"/>
                </a:lnTo>
                <a:lnTo>
                  <a:pt x="7358" y="12548"/>
                </a:lnTo>
                <a:lnTo>
                  <a:pt x="11753" y="14086"/>
                </a:lnTo>
                <a:close/>
              </a:path>
              <a:path w="14864" h="48996">
                <a:moveTo>
                  <a:pt x="0" y="-2664"/>
                </a:moveTo>
                <a:lnTo>
                  <a:pt x="0" y="29"/>
                </a:lnTo>
                <a:lnTo>
                  <a:pt x="341" y="2451"/>
                </a:lnTo>
                <a:lnTo>
                  <a:pt x="1687" y="6706"/>
                </a:lnTo>
                <a:lnTo>
                  <a:pt x="4138" y="9972"/>
                </a:lnTo>
                <a:lnTo>
                  <a:pt x="7358" y="12548"/>
                </a:lnTo>
                <a:lnTo>
                  <a:pt x="8510" y="0"/>
                </a:lnTo>
                <a:lnTo>
                  <a:pt x="8322" y="-3161"/>
                </a:lnTo>
                <a:lnTo>
                  <a:pt x="8470" y="-6934"/>
                </a:lnTo>
                <a:lnTo>
                  <a:pt x="9046" y="-10817"/>
                </a:lnTo>
                <a:lnTo>
                  <a:pt x="10086" y="-14565"/>
                </a:lnTo>
                <a:lnTo>
                  <a:pt x="11432" y="-18148"/>
                </a:lnTo>
                <a:lnTo>
                  <a:pt x="13258" y="-21409"/>
                </a:lnTo>
                <a:lnTo>
                  <a:pt x="15572" y="-24051"/>
                </a:lnTo>
                <a:lnTo>
                  <a:pt x="18219" y="-26222"/>
                </a:lnTo>
                <a:lnTo>
                  <a:pt x="21351" y="-27659"/>
                </a:lnTo>
                <a:lnTo>
                  <a:pt x="25022" y="-28026"/>
                </a:lnTo>
                <a:lnTo>
                  <a:pt x="28356" y="-27759"/>
                </a:lnTo>
                <a:lnTo>
                  <a:pt x="31917" y="-26060"/>
                </a:lnTo>
                <a:lnTo>
                  <a:pt x="34048" y="-23112"/>
                </a:lnTo>
                <a:lnTo>
                  <a:pt x="34721" y="-20444"/>
                </a:lnTo>
                <a:lnTo>
                  <a:pt x="34890" y="-17283"/>
                </a:lnTo>
                <a:lnTo>
                  <a:pt x="34743" y="-13525"/>
                </a:lnTo>
                <a:lnTo>
                  <a:pt x="34166" y="-9662"/>
                </a:lnTo>
                <a:lnTo>
                  <a:pt x="33126" y="-5904"/>
                </a:lnTo>
                <a:lnTo>
                  <a:pt x="31780" y="-2285"/>
                </a:lnTo>
                <a:lnTo>
                  <a:pt x="29959" y="967"/>
                </a:lnTo>
                <a:lnTo>
                  <a:pt x="27644" y="3622"/>
                </a:lnTo>
                <a:lnTo>
                  <a:pt x="25008" y="5831"/>
                </a:lnTo>
                <a:lnTo>
                  <a:pt x="21902" y="7264"/>
                </a:lnTo>
                <a:lnTo>
                  <a:pt x="18190" y="7621"/>
                </a:lnTo>
                <a:lnTo>
                  <a:pt x="14864" y="7368"/>
                </a:lnTo>
                <a:lnTo>
                  <a:pt x="11753" y="14086"/>
                </a:lnTo>
                <a:lnTo>
                  <a:pt x="14385" y="14467"/>
                </a:lnTo>
                <a:lnTo>
                  <a:pt x="20447" y="14467"/>
                </a:lnTo>
                <a:lnTo>
                  <a:pt x="23150" y="14010"/>
                </a:lnTo>
                <a:lnTo>
                  <a:pt x="28011" y="12167"/>
                </a:lnTo>
                <a:lnTo>
                  <a:pt x="32075" y="9373"/>
                </a:lnTo>
                <a:lnTo>
                  <a:pt x="35650" y="5972"/>
                </a:lnTo>
                <a:lnTo>
                  <a:pt x="38465" y="1778"/>
                </a:lnTo>
                <a:lnTo>
                  <a:pt x="40546" y="-2829"/>
                </a:lnTo>
                <a:lnTo>
                  <a:pt x="42141" y="-7682"/>
                </a:lnTo>
                <a:lnTo>
                  <a:pt x="42590" y="-10246"/>
                </a:lnTo>
                <a:lnTo>
                  <a:pt x="43033" y="-12801"/>
                </a:lnTo>
                <a:lnTo>
                  <a:pt x="43263" y="-17777"/>
                </a:lnTo>
                <a:lnTo>
                  <a:pt x="43263" y="-20444"/>
                </a:lnTo>
                <a:lnTo>
                  <a:pt x="42926" y="-22830"/>
                </a:lnTo>
                <a:lnTo>
                  <a:pt x="41579" y="-27100"/>
                </a:lnTo>
                <a:lnTo>
                  <a:pt x="39103" y="-30363"/>
                </a:lnTo>
                <a:lnTo>
                  <a:pt x="35859" y="-32943"/>
                </a:lnTo>
                <a:lnTo>
                  <a:pt x="31462" y="-34505"/>
                </a:lnTo>
                <a:lnTo>
                  <a:pt x="28831" y="-34909"/>
                </a:lnTo>
                <a:lnTo>
                  <a:pt x="22773" y="-34909"/>
                </a:lnTo>
                <a:lnTo>
                  <a:pt x="20066" y="-34452"/>
                </a:lnTo>
                <a:lnTo>
                  <a:pt x="15217" y="-32612"/>
                </a:lnTo>
                <a:lnTo>
                  <a:pt x="11151" y="-29804"/>
                </a:lnTo>
                <a:lnTo>
                  <a:pt x="7588" y="-26413"/>
                </a:lnTo>
                <a:lnTo>
                  <a:pt x="4787" y="-22186"/>
                </a:lnTo>
                <a:lnTo>
                  <a:pt x="2692" y="-17575"/>
                </a:lnTo>
                <a:lnTo>
                  <a:pt x="1079" y="-12762"/>
                </a:lnTo>
                <a:lnTo>
                  <a:pt x="647" y="-10195"/>
                </a:lnTo>
                <a:lnTo>
                  <a:pt x="222" y="-7632"/>
                </a:lnTo>
                <a:lnTo>
                  <a:pt x="0" y="-26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122283" y="5233654"/>
            <a:ext cx="42299" cy="48690"/>
          </a:xfrm>
          <a:custGeom>
            <a:avLst/>
            <a:gdLst/>
            <a:ahLst/>
            <a:cxnLst/>
            <a:rect l="l" t="t" r="r" b="b"/>
            <a:pathLst>
              <a:path w="42299" h="48690">
                <a:moveTo>
                  <a:pt x="42299" y="12179"/>
                </a:moveTo>
                <a:lnTo>
                  <a:pt x="42299" y="10576"/>
                </a:lnTo>
                <a:lnTo>
                  <a:pt x="41713" y="7592"/>
                </a:lnTo>
                <a:lnTo>
                  <a:pt x="40683" y="4838"/>
                </a:lnTo>
                <a:lnTo>
                  <a:pt x="37720" y="1699"/>
                </a:lnTo>
                <a:lnTo>
                  <a:pt x="34841" y="327"/>
                </a:lnTo>
                <a:lnTo>
                  <a:pt x="30887" y="0"/>
                </a:lnTo>
                <a:lnTo>
                  <a:pt x="27043" y="341"/>
                </a:lnTo>
                <a:lnTo>
                  <a:pt x="23421" y="1750"/>
                </a:lnTo>
                <a:lnTo>
                  <a:pt x="20250" y="3693"/>
                </a:lnTo>
                <a:lnTo>
                  <a:pt x="16355" y="7185"/>
                </a:lnTo>
                <a:lnTo>
                  <a:pt x="13996" y="10782"/>
                </a:lnTo>
                <a:lnTo>
                  <a:pt x="15634" y="2195"/>
                </a:lnTo>
                <a:lnTo>
                  <a:pt x="14114" y="774"/>
                </a:lnTo>
                <a:lnTo>
                  <a:pt x="11263" y="723"/>
                </a:lnTo>
                <a:lnTo>
                  <a:pt x="8704" y="2195"/>
                </a:lnTo>
                <a:lnTo>
                  <a:pt x="0" y="47177"/>
                </a:lnTo>
                <a:lnTo>
                  <a:pt x="2203" y="48690"/>
                </a:lnTo>
                <a:lnTo>
                  <a:pt x="5068" y="48690"/>
                </a:lnTo>
                <a:lnTo>
                  <a:pt x="7931" y="47177"/>
                </a:lnTo>
                <a:lnTo>
                  <a:pt x="11789" y="27111"/>
                </a:lnTo>
                <a:lnTo>
                  <a:pt x="12329" y="24243"/>
                </a:lnTo>
                <a:lnTo>
                  <a:pt x="13211" y="21588"/>
                </a:lnTo>
                <a:lnTo>
                  <a:pt x="15609" y="16686"/>
                </a:lnTo>
                <a:lnTo>
                  <a:pt x="18500" y="12801"/>
                </a:lnTo>
                <a:lnTo>
                  <a:pt x="21671" y="9626"/>
                </a:lnTo>
                <a:lnTo>
                  <a:pt x="25232" y="7592"/>
                </a:lnTo>
                <a:lnTo>
                  <a:pt x="28684" y="7099"/>
                </a:lnTo>
                <a:lnTo>
                  <a:pt x="32859" y="8953"/>
                </a:lnTo>
                <a:lnTo>
                  <a:pt x="34109" y="11847"/>
                </a:lnTo>
                <a:lnTo>
                  <a:pt x="33983" y="16419"/>
                </a:lnTo>
                <a:lnTo>
                  <a:pt x="33534" y="19418"/>
                </a:lnTo>
                <a:lnTo>
                  <a:pt x="28195" y="47177"/>
                </a:lnTo>
                <a:lnTo>
                  <a:pt x="30448" y="48690"/>
                </a:lnTo>
                <a:lnTo>
                  <a:pt x="33310" y="48690"/>
                </a:lnTo>
                <a:lnTo>
                  <a:pt x="36128" y="47177"/>
                </a:lnTo>
                <a:lnTo>
                  <a:pt x="41565" y="19123"/>
                </a:lnTo>
                <a:lnTo>
                  <a:pt x="42101" y="15620"/>
                </a:lnTo>
                <a:lnTo>
                  <a:pt x="42299" y="12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181809" y="5233647"/>
            <a:ext cx="43844" cy="49377"/>
          </a:xfrm>
          <a:custGeom>
            <a:avLst/>
            <a:gdLst/>
            <a:ahLst/>
            <a:cxnLst/>
            <a:rect l="l" t="t" r="r" b="b"/>
            <a:pathLst>
              <a:path w="43844" h="49377">
                <a:moveTo>
                  <a:pt x="43844" y="2199"/>
                </a:moveTo>
                <a:lnTo>
                  <a:pt x="42278" y="774"/>
                </a:lnTo>
                <a:lnTo>
                  <a:pt x="39387" y="698"/>
                </a:lnTo>
                <a:lnTo>
                  <a:pt x="36715" y="2199"/>
                </a:lnTo>
                <a:lnTo>
                  <a:pt x="35812" y="6743"/>
                </a:lnTo>
                <a:lnTo>
                  <a:pt x="34206" y="4648"/>
                </a:lnTo>
                <a:lnTo>
                  <a:pt x="30351" y="1804"/>
                </a:lnTo>
                <a:lnTo>
                  <a:pt x="25858" y="0"/>
                </a:lnTo>
                <a:lnTo>
                  <a:pt x="20152" y="0"/>
                </a:lnTo>
                <a:lnTo>
                  <a:pt x="17607" y="558"/>
                </a:lnTo>
                <a:lnTo>
                  <a:pt x="15353" y="1677"/>
                </a:lnTo>
                <a:lnTo>
                  <a:pt x="11717" y="16499"/>
                </a:lnTo>
                <a:lnTo>
                  <a:pt x="13445" y="13144"/>
                </a:lnTo>
                <a:lnTo>
                  <a:pt x="16822" y="9220"/>
                </a:lnTo>
                <a:lnTo>
                  <a:pt x="19616" y="7520"/>
                </a:lnTo>
                <a:lnTo>
                  <a:pt x="22909" y="7099"/>
                </a:lnTo>
                <a:lnTo>
                  <a:pt x="27061" y="7672"/>
                </a:lnTo>
                <a:lnTo>
                  <a:pt x="30546" y="9972"/>
                </a:lnTo>
                <a:lnTo>
                  <a:pt x="33695" y="13982"/>
                </a:lnTo>
                <a:lnTo>
                  <a:pt x="32053" y="22212"/>
                </a:lnTo>
                <a:lnTo>
                  <a:pt x="31478" y="25146"/>
                </a:lnTo>
                <a:lnTo>
                  <a:pt x="30595" y="27828"/>
                </a:lnTo>
                <a:lnTo>
                  <a:pt x="29408" y="30251"/>
                </a:lnTo>
                <a:lnTo>
                  <a:pt x="26851" y="34798"/>
                </a:lnTo>
                <a:lnTo>
                  <a:pt x="23778" y="38394"/>
                </a:lnTo>
                <a:lnTo>
                  <a:pt x="20336" y="40806"/>
                </a:lnTo>
                <a:lnTo>
                  <a:pt x="16786" y="42329"/>
                </a:lnTo>
                <a:lnTo>
                  <a:pt x="13639" y="42329"/>
                </a:lnTo>
                <a:lnTo>
                  <a:pt x="10105" y="40119"/>
                </a:lnTo>
                <a:lnTo>
                  <a:pt x="8765" y="37174"/>
                </a:lnTo>
                <a:lnTo>
                  <a:pt x="8341" y="33718"/>
                </a:lnTo>
                <a:lnTo>
                  <a:pt x="8341" y="31089"/>
                </a:lnTo>
                <a:lnTo>
                  <a:pt x="8693" y="27612"/>
                </a:lnTo>
                <a:lnTo>
                  <a:pt x="7739" y="7964"/>
                </a:lnTo>
                <a:lnTo>
                  <a:pt x="5082" y="12385"/>
                </a:lnTo>
                <a:lnTo>
                  <a:pt x="2890" y="17108"/>
                </a:lnTo>
                <a:lnTo>
                  <a:pt x="1385" y="22035"/>
                </a:lnTo>
                <a:lnTo>
                  <a:pt x="514" y="26809"/>
                </a:lnTo>
                <a:lnTo>
                  <a:pt x="0" y="31281"/>
                </a:lnTo>
                <a:lnTo>
                  <a:pt x="0" y="35180"/>
                </a:lnTo>
                <a:lnTo>
                  <a:pt x="561" y="39103"/>
                </a:lnTo>
                <a:lnTo>
                  <a:pt x="1605" y="42760"/>
                </a:lnTo>
                <a:lnTo>
                  <a:pt x="3599" y="45821"/>
                </a:lnTo>
                <a:lnTo>
                  <a:pt x="6626" y="47981"/>
                </a:lnTo>
                <a:lnTo>
                  <a:pt x="10431" y="49377"/>
                </a:lnTo>
                <a:lnTo>
                  <a:pt x="13002" y="49377"/>
                </a:lnTo>
                <a:lnTo>
                  <a:pt x="16750" y="49035"/>
                </a:lnTo>
                <a:lnTo>
                  <a:pt x="20411" y="47625"/>
                </a:lnTo>
                <a:lnTo>
                  <a:pt x="23568" y="45684"/>
                </a:lnTo>
                <a:lnTo>
                  <a:pt x="27438" y="42193"/>
                </a:lnTo>
                <a:lnTo>
                  <a:pt x="29702" y="38686"/>
                </a:lnTo>
                <a:lnTo>
                  <a:pt x="28111" y="47181"/>
                </a:lnTo>
                <a:lnTo>
                  <a:pt x="29653" y="48629"/>
                </a:lnTo>
                <a:lnTo>
                  <a:pt x="32579" y="48719"/>
                </a:lnTo>
                <a:lnTo>
                  <a:pt x="35186" y="47181"/>
                </a:lnTo>
                <a:lnTo>
                  <a:pt x="43844" y="2199"/>
                </a:lnTo>
                <a:close/>
              </a:path>
              <a:path w="43844" h="49377">
                <a:moveTo>
                  <a:pt x="11130" y="4269"/>
                </a:moveTo>
                <a:lnTo>
                  <a:pt x="7739" y="7964"/>
                </a:lnTo>
                <a:lnTo>
                  <a:pt x="8693" y="27612"/>
                </a:lnTo>
                <a:lnTo>
                  <a:pt x="9305" y="23915"/>
                </a:lnTo>
                <a:lnTo>
                  <a:pt x="10299" y="20116"/>
                </a:lnTo>
                <a:lnTo>
                  <a:pt x="11717" y="16499"/>
                </a:lnTo>
                <a:lnTo>
                  <a:pt x="15353" y="1677"/>
                </a:lnTo>
                <a:lnTo>
                  <a:pt x="11130" y="4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242163" y="5222361"/>
            <a:ext cx="28633" cy="60566"/>
          </a:xfrm>
          <a:custGeom>
            <a:avLst/>
            <a:gdLst/>
            <a:ahLst/>
            <a:cxnLst/>
            <a:rect l="l" t="t" r="r" b="b"/>
            <a:pathLst>
              <a:path w="28633" h="60566">
                <a:moveTo>
                  <a:pt x="1065" y="19072"/>
                </a:moveTo>
                <a:lnTo>
                  <a:pt x="7076" y="19072"/>
                </a:lnTo>
                <a:lnTo>
                  <a:pt x="2213" y="44348"/>
                </a:lnTo>
                <a:lnTo>
                  <a:pt x="1871" y="46367"/>
                </a:lnTo>
                <a:lnTo>
                  <a:pt x="1507" y="49438"/>
                </a:lnTo>
                <a:lnTo>
                  <a:pt x="1493" y="52070"/>
                </a:lnTo>
                <a:lnTo>
                  <a:pt x="2141" y="54899"/>
                </a:lnTo>
                <a:lnTo>
                  <a:pt x="4136" y="58089"/>
                </a:lnTo>
                <a:lnTo>
                  <a:pt x="7468" y="59954"/>
                </a:lnTo>
                <a:lnTo>
                  <a:pt x="10331" y="60566"/>
                </a:lnTo>
                <a:lnTo>
                  <a:pt x="14370" y="60411"/>
                </a:lnTo>
                <a:lnTo>
                  <a:pt x="17175" y="59803"/>
                </a:lnTo>
                <a:lnTo>
                  <a:pt x="20076" y="57707"/>
                </a:lnTo>
                <a:lnTo>
                  <a:pt x="20861" y="54850"/>
                </a:lnTo>
                <a:lnTo>
                  <a:pt x="19612" y="52195"/>
                </a:lnTo>
                <a:lnTo>
                  <a:pt x="17005" y="53146"/>
                </a:lnTo>
                <a:lnTo>
                  <a:pt x="14104" y="53517"/>
                </a:lnTo>
                <a:lnTo>
                  <a:pt x="11457" y="53135"/>
                </a:lnTo>
                <a:lnTo>
                  <a:pt x="9719" y="50327"/>
                </a:lnTo>
                <a:lnTo>
                  <a:pt x="9770" y="47343"/>
                </a:lnTo>
                <a:lnTo>
                  <a:pt x="10209" y="44132"/>
                </a:lnTo>
                <a:lnTo>
                  <a:pt x="15068" y="19072"/>
                </a:lnTo>
                <a:lnTo>
                  <a:pt x="26135" y="19072"/>
                </a:lnTo>
                <a:lnTo>
                  <a:pt x="28169" y="16814"/>
                </a:lnTo>
                <a:lnTo>
                  <a:pt x="28633" y="14032"/>
                </a:lnTo>
                <a:lnTo>
                  <a:pt x="27434" y="12228"/>
                </a:lnTo>
                <a:lnTo>
                  <a:pt x="16369" y="12228"/>
                </a:lnTo>
                <a:lnTo>
                  <a:pt x="18435" y="1562"/>
                </a:lnTo>
                <a:lnTo>
                  <a:pt x="16174" y="0"/>
                </a:lnTo>
                <a:lnTo>
                  <a:pt x="13355" y="0"/>
                </a:lnTo>
                <a:lnTo>
                  <a:pt x="10500" y="1562"/>
                </a:lnTo>
                <a:lnTo>
                  <a:pt x="8434" y="12228"/>
                </a:lnTo>
                <a:lnTo>
                  <a:pt x="2364" y="12228"/>
                </a:lnTo>
                <a:lnTo>
                  <a:pt x="734" y="13614"/>
                </a:lnTo>
                <a:lnTo>
                  <a:pt x="0" y="16469"/>
                </a:lnTo>
                <a:lnTo>
                  <a:pt x="1065" y="190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282010" y="5233654"/>
            <a:ext cx="40806" cy="49377"/>
          </a:xfrm>
          <a:custGeom>
            <a:avLst/>
            <a:gdLst/>
            <a:ahLst/>
            <a:cxnLst/>
            <a:rect l="l" t="t" r="r" b="b"/>
            <a:pathLst>
              <a:path w="40806" h="49377">
                <a:moveTo>
                  <a:pt x="1008" y="23403"/>
                </a:moveTo>
                <a:lnTo>
                  <a:pt x="209" y="28357"/>
                </a:lnTo>
                <a:lnTo>
                  <a:pt x="0" y="32839"/>
                </a:lnTo>
                <a:lnTo>
                  <a:pt x="0" y="35647"/>
                </a:lnTo>
                <a:lnTo>
                  <a:pt x="1055" y="40129"/>
                </a:lnTo>
                <a:lnTo>
                  <a:pt x="2829" y="43916"/>
                </a:lnTo>
                <a:lnTo>
                  <a:pt x="5695" y="46685"/>
                </a:lnTo>
                <a:lnTo>
                  <a:pt x="9622" y="48373"/>
                </a:lnTo>
                <a:lnTo>
                  <a:pt x="14277" y="49377"/>
                </a:lnTo>
                <a:lnTo>
                  <a:pt x="18735" y="49377"/>
                </a:lnTo>
                <a:lnTo>
                  <a:pt x="21939" y="49071"/>
                </a:lnTo>
                <a:lnTo>
                  <a:pt x="25024" y="48614"/>
                </a:lnTo>
                <a:lnTo>
                  <a:pt x="28879" y="47635"/>
                </a:lnTo>
                <a:lnTo>
                  <a:pt x="32162" y="45780"/>
                </a:lnTo>
                <a:lnTo>
                  <a:pt x="33238" y="43127"/>
                </a:lnTo>
                <a:lnTo>
                  <a:pt x="31036" y="40208"/>
                </a:lnTo>
                <a:lnTo>
                  <a:pt x="28087" y="41234"/>
                </a:lnTo>
                <a:lnTo>
                  <a:pt x="25452" y="41946"/>
                </a:lnTo>
                <a:lnTo>
                  <a:pt x="22186" y="42580"/>
                </a:lnTo>
                <a:lnTo>
                  <a:pt x="18277" y="42721"/>
                </a:lnTo>
                <a:lnTo>
                  <a:pt x="14728" y="42721"/>
                </a:lnTo>
                <a:lnTo>
                  <a:pt x="12146" y="41846"/>
                </a:lnTo>
                <a:lnTo>
                  <a:pt x="8975" y="38326"/>
                </a:lnTo>
                <a:lnTo>
                  <a:pt x="8180" y="35773"/>
                </a:lnTo>
                <a:lnTo>
                  <a:pt x="8301" y="29552"/>
                </a:lnTo>
                <a:lnTo>
                  <a:pt x="8755" y="26352"/>
                </a:lnTo>
                <a:lnTo>
                  <a:pt x="18608" y="26352"/>
                </a:lnTo>
                <a:lnTo>
                  <a:pt x="15073" y="20369"/>
                </a:lnTo>
                <a:lnTo>
                  <a:pt x="10152" y="20369"/>
                </a:lnTo>
                <a:lnTo>
                  <a:pt x="11426" y="16725"/>
                </a:lnTo>
                <a:lnTo>
                  <a:pt x="10811" y="5637"/>
                </a:lnTo>
                <a:lnTo>
                  <a:pt x="7250" y="9295"/>
                </a:lnTo>
                <a:lnTo>
                  <a:pt x="4493" y="13766"/>
                </a:lnTo>
                <a:lnTo>
                  <a:pt x="2498" y="18515"/>
                </a:lnTo>
                <a:lnTo>
                  <a:pt x="1008" y="23403"/>
                </a:lnTo>
                <a:close/>
              </a:path>
              <a:path w="40806" h="49377">
                <a:moveTo>
                  <a:pt x="15473" y="10627"/>
                </a:moveTo>
                <a:lnTo>
                  <a:pt x="18133" y="8355"/>
                </a:lnTo>
                <a:lnTo>
                  <a:pt x="21329" y="6857"/>
                </a:lnTo>
                <a:lnTo>
                  <a:pt x="25271" y="6487"/>
                </a:lnTo>
                <a:lnTo>
                  <a:pt x="29470" y="7009"/>
                </a:lnTo>
                <a:lnTo>
                  <a:pt x="32029" y="9118"/>
                </a:lnTo>
                <a:lnTo>
                  <a:pt x="32677" y="12179"/>
                </a:lnTo>
                <a:lnTo>
                  <a:pt x="31831" y="15328"/>
                </a:lnTo>
                <a:lnTo>
                  <a:pt x="28944" y="17942"/>
                </a:lnTo>
                <a:lnTo>
                  <a:pt x="25772" y="19288"/>
                </a:lnTo>
                <a:lnTo>
                  <a:pt x="21243" y="20152"/>
                </a:lnTo>
                <a:lnTo>
                  <a:pt x="18439" y="20369"/>
                </a:lnTo>
                <a:lnTo>
                  <a:pt x="15073" y="20369"/>
                </a:lnTo>
                <a:lnTo>
                  <a:pt x="18608" y="26352"/>
                </a:lnTo>
                <a:lnTo>
                  <a:pt x="22687" y="26009"/>
                </a:lnTo>
                <a:lnTo>
                  <a:pt x="26089" y="25312"/>
                </a:lnTo>
                <a:lnTo>
                  <a:pt x="29480" y="24610"/>
                </a:lnTo>
                <a:lnTo>
                  <a:pt x="32270" y="23609"/>
                </a:lnTo>
                <a:lnTo>
                  <a:pt x="34466" y="22312"/>
                </a:lnTo>
                <a:lnTo>
                  <a:pt x="38232" y="19443"/>
                </a:lnTo>
                <a:lnTo>
                  <a:pt x="40292" y="15786"/>
                </a:lnTo>
                <a:lnTo>
                  <a:pt x="40806" y="11429"/>
                </a:lnTo>
                <a:lnTo>
                  <a:pt x="40539" y="8747"/>
                </a:lnTo>
                <a:lnTo>
                  <a:pt x="39448" y="6069"/>
                </a:lnTo>
                <a:lnTo>
                  <a:pt x="36165" y="2639"/>
                </a:lnTo>
                <a:lnTo>
                  <a:pt x="32749" y="1051"/>
                </a:lnTo>
                <a:lnTo>
                  <a:pt x="28587" y="0"/>
                </a:lnTo>
                <a:lnTo>
                  <a:pt x="22734" y="0"/>
                </a:lnTo>
                <a:lnTo>
                  <a:pt x="19918" y="518"/>
                </a:lnTo>
                <a:lnTo>
                  <a:pt x="14926" y="2578"/>
                </a:lnTo>
                <a:lnTo>
                  <a:pt x="10811" y="5637"/>
                </a:lnTo>
                <a:lnTo>
                  <a:pt x="11426" y="16725"/>
                </a:lnTo>
                <a:lnTo>
                  <a:pt x="13172" y="13370"/>
                </a:lnTo>
                <a:lnTo>
                  <a:pt x="15473" y="10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370397" y="5215831"/>
            <a:ext cx="9818" cy="66535"/>
          </a:xfrm>
          <a:custGeom>
            <a:avLst/>
            <a:gdLst/>
            <a:ahLst/>
            <a:cxnLst/>
            <a:rect l="l" t="t" r="r" b="b"/>
            <a:pathLst>
              <a:path w="9818" h="66535">
                <a:moveTo>
                  <a:pt x="0" y="4992"/>
                </a:moveTo>
                <a:lnTo>
                  <a:pt x="356" y="8178"/>
                </a:lnTo>
                <a:lnTo>
                  <a:pt x="3009" y="9881"/>
                </a:lnTo>
                <a:lnTo>
                  <a:pt x="6757" y="9881"/>
                </a:lnTo>
                <a:lnTo>
                  <a:pt x="9475" y="8127"/>
                </a:lnTo>
                <a:lnTo>
                  <a:pt x="9818" y="4892"/>
                </a:lnTo>
                <a:lnTo>
                  <a:pt x="9490" y="1717"/>
                </a:lnTo>
                <a:lnTo>
                  <a:pt x="6830" y="0"/>
                </a:lnTo>
                <a:lnTo>
                  <a:pt x="3070" y="0"/>
                </a:lnTo>
                <a:lnTo>
                  <a:pt x="364" y="1752"/>
                </a:lnTo>
                <a:lnTo>
                  <a:pt x="0" y="4992"/>
                </a:lnTo>
                <a:close/>
              </a:path>
              <a:path w="9818" h="66535">
                <a:moveTo>
                  <a:pt x="979" y="20065"/>
                </a:moveTo>
                <a:lnTo>
                  <a:pt x="979" y="65001"/>
                </a:lnTo>
                <a:lnTo>
                  <a:pt x="2999" y="66433"/>
                </a:lnTo>
                <a:lnTo>
                  <a:pt x="5717" y="66535"/>
                </a:lnTo>
                <a:lnTo>
                  <a:pt x="8914" y="65001"/>
                </a:lnTo>
                <a:lnTo>
                  <a:pt x="8914" y="20065"/>
                </a:lnTo>
                <a:lnTo>
                  <a:pt x="6894" y="18619"/>
                </a:lnTo>
                <a:lnTo>
                  <a:pt x="4151" y="18517"/>
                </a:lnTo>
                <a:lnTo>
                  <a:pt x="979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399118" y="5233654"/>
            <a:ext cx="30653" cy="49377"/>
          </a:xfrm>
          <a:custGeom>
            <a:avLst/>
            <a:gdLst/>
            <a:ahLst/>
            <a:cxnLst/>
            <a:rect l="l" t="t" r="r" b="b"/>
            <a:pathLst>
              <a:path w="30653" h="49377">
                <a:moveTo>
                  <a:pt x="1357" y="46061"/>
                </a:moveTo>
                <a:lnTo>
                  <a:pt x="4410" y="47660"/>
                </a:lnTo>
                <a:lnTo>
                  <a:pt x="7873" y="48740"/>
                </a:lnTo>
                <a:lnTo>
                  <a:pt x="10666" y="49248"/>
                </a:lnTo>
                <a:lnTo>
                  <a:pt x="13666" y="49377"/>
                </a:lnTo>
                <a:lnTo>
                  <a:pt x="18464" y="49046"/>
                </a:lnTo>
                <a:lnTo>
                  <a:pt x="22640" y="47790"/>
                </a:lnTo>
                <a:lnTo>
                  <a:pt x="25942" y="45629"/>
                </a:lnTo>
                <a:lnTo>
                  <a:pt x="28613" y="42872"/>
                </a:lnTo>
                <a:lnTo>
                  <a:pt x="30255" y="39293"/>
                </a:lnTo>
                <a:lnTo>
                  <a:pt x="30653" y="34937"/>
                </a:lnTo>
                <a:lnTo>
                  <a:pt x="30653" y="33018"/>
                </a:lnTo>
                <a:lnTo>
                  <a:pt x="29725" y="29945"/>
                </a:lnTo>
                <a:lnTo>
                  <a:pt x="28267" y="27353"/>
                </a:lnTo>
                <a:lnTo>
                  <a:pt x="25038" y="24508"/>
                </a:lnTo>
                <a:lnTo>
                  <a:pt x="22367" y="23112"/>
                </a:lnTo>
                <a:lnTo>
                  <a:pt x="19659" y="21920"/>
                </a:lnTo>
                <a:lnTo>
                  <a:pt x="16955" y="20801"/>
                </a:lnTo>
                <a:lnTo>
                  <a:pt x="13150" y="19137"/>
                </a:lnTo>
                <a:lnTo>
                  <a:pt x="9626" y="16153"/>
                </a:lnTo>
                <a:lnTo>
                  <a:pt x="8665" y="12877"/>
                </a:lnTo>
                <a:lnTo>
                  <a:pt x="9500" y="9485"/>
                </a:lnTo>
                <a:lnTo>
                  <a:pt x="12157" y="7175"/>
                </a:lnTo>
                <a:lnTo>
                  <a:pt x="15405" y="6386"/>
                </a:lnTo>
                <a:lnTo>
                  <a:pt x="18256" y="6386"/>
                </a:lnTo>
                <a:lnTo>
                  <a:pt x="21941" y="7301"/>
                </a:lnTo>
                <a:lnTo>
                  <a:pt x="25391" y="8914"/>
                </a:lnTo>
                <a:lnTo>
                  <a:pt x="28367" y="8064"/>
                </a:lnTo>
                <a:lnTo>
                  <a:pt x="28367" y="5245"/>
                </a:lnTo>
                <a:lnTo>
                  <a:pt x="26482" y="2372"/>
                </a:lnTo>
                <a:lnTo>
                  <a:pt x="23432" y="1051"/>
                </a:lnTo>
                <a:lnTo>
                  <a:pt x="20311" y="292"/>
                </a:lnTo>
                <a:lnTo>
                  <a:pt x="16847" y="0"/>
                </a:lnTo>
                <a:lnTo>
                  <a:pt x="14216" y="0"/>
                </a:lnTo>
                <a:lnTo>
                  <a:pt x="9940" y="1104"/>
                </a:lnTo>
                <a:lnTo>
                  <a:pt x="6332" y="2804"/>
                </a:lnTo>
                <a:lnTo>
                  <a:pt x="3696" y="5231"/>
                </a:lnTo>
                <a:lnTo>
                  <a:pt x="2044" y="8254"/>
                </a:lnTo>
                <a:lnTo>
                  <a:pt x="1065" y="11555"/>
                </a:lnTo>
                <a:lnTo>
                  <a:pt x="1065" y="15328"/>
                </a:lnTo>
                <a:lnTo>
                  <a:pt x="1997" y="18464"/>
                </a:lnTo>
                <a:lnTo>
                  <a:pt x="3455" y="21131"/>
                </a:lnTo>
                <a:lnTo>
                  <a:pt x="6671" y="24076"/>
                </a:lnTo>
                <a:lnTo>
                  <a:pt x="9267" y="25499"/>
                </a:lnTo>
                <a:lnTo>
                  <a:pt x="11959" y="26708"/>
                </a:lnTo>
                <a:lnTo>
                  <a:pt x="14641" y="27810"/>
                </a:lnTo>
                <a:lnTo>
                  <a:pt x="18364" y="29427"/>
                </a:lnTo>
                <a:lnTo>
                  <a:pt x="21243" y="31521"/>
                </a:lnTo>
                <a:lnTo>
                  <a:pt x="22810" y="34325"/>
                </a:lnTo>
                <a:lnTo>
                  <a:pt x="22600" y="37882"/>
                </a:lnTo>
                <a:lnTo>
                  <a:pt x="21117" y="40435"/>
                </a:lnTo>
                <a:lnTo>
                  <a:pt x="18572" y="42036"/>
                </a:lnTo>
                <a:lnTo>
                  <a:pt x="15156" y="42772"/>
                </a:lnTo>
                <a:lnTo>
                  <a:pt x="12024" y="42772"/>
                </a:lnTo>
                <a:lnTo>
                  <a:pt x="9047" y="42097"/>
                </a:lnTo>
                <a:lnTo>
                  <a:pt x="5460" y="40626"/>
                </a:lnTo>
                <a:lnTo>
                  <a:pt x="2912" y="39164"/>
                </a:lnTo>
                <a:lnTo>
                  <a:pt x="97" y="40284"/>
                </a:lnTo>
                <a:lnTo>
                  <a:pt x="0" y="42912"/>
                </a:lnTo>
                <a:lnTo>
                  <a:pt x="1357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474546" y="5222350"/>
            <a:ext cx="28303" cy="60581"/>
          </a:xfrm>
          <a:custGeom>
            <a:avLst/>
            <a:gdLst/>
            <a:ahLst/>
            <a:cxnLst/>
            <a:rect l="l" t="t" r="r" b="b"/>
            <a:pathLst>
              <a:path w="28303" h="60581">
                <a:moveTo>
                  <a:pt x="15609" y="47246"/>
                </a:moveTo>
                <a:lnTo>
                  <a:pt x="15609" y="19090"/>
                </a:lnTo>
                <a:lnTo>
                  <a:pt x="26711" y="19090"/>
                </a:lnTo>
                <a:lnTo>
                  <a:pt x="28158" y="17769"/>
                </a:lnTo>
                <a:lnTo>
                  <a:pt x="28303" y="15062"/>
                </a:lnTo>
                <a:lnTo>
                  <a:pt x="26711" y="12244"/>
                </a:lnTo>
                <a:lnTo>
                  <a:pt x="15609" y="12244"/>
                </a:lnTo>
                <a:lnTo>
                  <a:pt x="15609" y="1563"/>
                </a:lnTo>
                <a:lnTo>
                  <a:pt x="13070" y="0"/>
                </a:lnTo>
                <a:lnTo>
                  <a:pt x="10194" y="0"/>
                </a:lnTo>
                <a:lnTo>
                  <a:pt x="7653" y="1563"/>
                </a:lnTo>
                <a:lnTo>
                  <a:pt x="7653" y="12244"/>
                </a:lnTo>
                <a:lnTo>
                  <a:pt x="1637" y="12244"/>
                </a:lnTo>
                <a:lnTo>
                  <a:pt x="449" y="13032"/>
                </a:lnTo>
                <a:lnTo>
                  <a:pt x="0" y="15699"/>
                </a:lnTo>
                <a:lnTo>
                  <a:pt x="1591" y="19090"/>
                </a:lnTo>
                <a:lnTo>
                  <a:pt x="7653" y="19090"/>
                </a:lnTo>
                <a:lnTo>
                  <a:pt x="7653" y="47945"/>
                </a:lnTo>
                <a:lnTo>
                  <a:pt x="7894" y="50191"/>
                </a:lnTo>
                <a:lnTo>
                  <a:pt x="8822" y="54025"/>
                </a:lnTo>
                <a:lnTo>
                  <a:pt x="11628" y="58089"/>
                </a:lnTo>
                <a:lnTo>
                  <a:pt x="14544" y="59651"/>
                </a:lnTo>
                <a:lnTo>
                  <a:pt x="18072" y="60581"/>
                </a:lnTo>
                <a:lnTo>
                  <a:pt x="22524" y="60426"/>
                </a:lnTo>
                <a:lnTo>
                  <a:pt x="25281" y="59893"/>
                </a:lnTo>
                <a:lnTo>
                  <a:pt x="27985" y="58054"/>
                </a:lnTo>
                <a:lnTo>
                  <a:pt x="28303" y="55181"/>
                </a:lnTo>
                <a:lnTo>
                  <a:pt x="26945" y="52136"/>
                </a:lnTo>
                <a:lnTo>
                  <a:pt x="24216" y="53164"/>
                </a:lnTo>
                <a:lnTo>
                  <a:pt x="21667" y="53533"/>
                </a:lnTo>
                <a:lnTo>
                  <a:pt x="16920" y="51170"/>
                </a:lnTo>
                <a:lnTo>
                  <a:pt x="15609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518923" y="5233654"/>
            <a:ext cx="43312" cy="49367"/>
          </a:xfrm>
          <a:custGeom>
            <a:avLst/>
            <a:gdLst/>
            <a:ahLst/>
            <a:cxnLst/>
            <a:rect l="l" t="t" r="r" b="b"/>
            <a:pathLst>
              <a:path w="43312" h="49367">
                <a:moveTo>
                  <a:pt x="8496" y="19634"/>
                </a:moveTo>
                <a:lnTo>
                  <a:pt x="9561" y="15303"/>
                </a:lnTo>
                <a:lnTo>
                  <a:pt x="11484" y="11851"/>
                </a:lnTo>
                <a:lnTo>
                  <a:pt x="13982" y="9057"/>
                </a:lnTo>
                <a:lnTo>
                  <a:pt x="17381" y="7315"/>
                </a:lnTo>
                <a:lnTo>
                  <a:pt x="21780" y="6883"/>
                </a:lnTo>
                <a:lnTo>
                  <a:pt x="24337" y="6883"/>
                </a:lnTo>
                <a:lnTo>
                  <a:pt x="26468" y="7365"/>
                </a:lnTo>
                <a:lnTo>
                  <a:pt x="29898" y="9259"/>
                </a:lnTo>
                <a:lnTo>
                  <a:pt x="32270" y="12179"/>
                </a:lnTo>
                <a:lnTo>
                  <a:pt x="33983" y="15711"/>
                </a:lnTo>
                <a:lnTo>
                  <a:pt x="34852" y="20030"/>
                </a:lnTo>
                <a:lnTo>
                  <a:pt x="35090" y="24753"/>
                </a:lnTo>
                <a:lnTo>
                  <a:pt x="35090" y="27357"/>
                </a:lnTo>
                <a:lnTo>
                  <a:pt x="34827" y="29743"/>
                </a:lnTo>
                <a:lnTo>
                  <a:pt x="33789" y="34048"/>
                </a:lnTo>
                <a:lnTo>
                  <a:pt x="31878" y="37490"/>
                </a:lnTo>
                <a:lnTo>
                  <a:pt x="29368" y="40272"/>
                </a:lnTo>
                <a:lnTo>
                  <a:pt x="25942" y="41987"/>
                </a:lnTo>
                <a:lnTo>
                  <a:pt x="21582" y="42433"/>
                </a:lnTo>
                <a:lnTo>
                  <a:pt x="19023" y="42433"/>
                </a:lnTo>
                <a:lnTo>
                  <a:pt x="16892" y="41950"/>
                </a:lnTo>
                <a:lnTo>
                  <a:pt x="13453" y="40057"/>
                </a:lnTo>
                <a:lnTo>
                  <a:pt x="11066" y="37174"/>
                </a:lnTo>
                <a:lnTo>
                  <a:pt x="9328" y="33656"/>
                </a:lnTo>
                <a:lnTo>
                  <a:pt x="11877" y="47729"/>
                </a:lnTo>
                <a:lnTo>
                  <a:pt x="14504" y="48820"/>
                </a:lnTo>
                <a:lnTo>
                  <a:pt x="17614" y="49367"/>
                </a:lnTo>
                <a:lnTo>
                  <a:pt x="24825" y="49367"/>
                </a:lnTo>
                <a:lnTo>
                  <a:pt x="28047" y="48743"/>
                </a:lnTo>
                <a:lnTo>
                  <a:pt x="30812" y="47497"/>
                </a:lnTo>
                <a:lnTo>
                  <a:pt x="33606" y="46241"/>
                </a:lnTo>
                <a:lnTo>
                  <a:pt x="35906" y="44514"/>
                </a:lnTo>
                <a:lnTo>
                  <a:pt x="39593" y="40043"/>
                </a:lnTo>
                <a:lnTo>
                  <a:pt x="40975" y="37390"/>
                </a:lnTo>
                <a:lnTo>
                  <a:pt x="41918" y="34315"/>
                </a:lnTo>
                <a:lnTo>
                  <a:pt x="42847" y="31244"/>
                </a:lnTo>
                <a:lnTo>
                  <a:pt x="43312" y="27863"/>
                </a:lnTo>
                <a:lnTo>
                  <a:pt x="43312" y="20448"/>
                </a:lnTo>
                <a:lnTo>
                  <a:pt x="42872" y="17082"/>
                </a:lnTo>
                <a:lnTo>
                  <a:pt x="41979" y="14072"/>
                </a:lnTo>
                <a:lnTo>
                  <a:pt x="41098" y="11088"/>
                </a:lnTo>
                <a:lnTo>
                  <a:pt x="39787" y="8535"/>
                </a:lnTo>
                <a:lnTo>
                  <a:pt x="38012" y="6440"/>
                </a:lnTo>
                <a:lnTo>
                  <a:pt x="34048" y="2743"/>
                </a:lnTo>
                <a:lnTo>
                  <a:pt x="31403" y="1652"/>
                </a:lnTo>
                <a:lnTo>
                  <a:pt x="28746" y="547"/>
                </a:lnTo>
                <a:lnTo>
                  <a:pt x="25650" y="0"/>
                </a:lnTo>
                <a:lnTo>
                  <a:pt x="18399" y="0"/>
                </a:lnTo>
                <a:lnTo>
                  <a:pt x="15177" y="623"/>
                </a:lnTo>
                <a:lnTo>
                  <a:pt x="12412" y="1842"/>
                </a:lnTo>
                <a:lnTo>
                  <a:pt x="9659" y="3074"/>
                </a:lnTo>
                <a:lnTo>
                  <a:pt x="7355" y="4813"/>
                </a:lnTo>
                <a:lnTo>
                  <a:pt x="8445" y="29325"/>
                </a:lnTo>
                <a:lnTo>
                  <a:pt x="8237" y="24551"/>
                </a:lnTo>
                <a:lnTo>
                  <a:pt x="8237" y="21996"/>
                </a:lnTo>
                <a:lnTo>
                  <a:pt x="8496" y="19634"/>
                </a:lnTo>
                <a:close/>
              </a:path>
              <a:path w="43312" h="49367">
                <a:moveTo>
                  <a:pt x="439" y="32296"/>
                </a:moveTo>
                <a:lnTo>
                  <a:pt x="1296" y="35294"/>
                </a:lnTo>
                <a:lnTo>
                  <a:pt x="2178" y="38279"/>
                </a:lnTo>
                <a:lnTo>
                  <a:pt x="3488" y="40831"/>
                </a:lnTo>
                <a:lnTo>
                  <a:pt x="5238" y="42925"/>
                </a:lnTo>
                <a:lnTo>
                  <a:pt x="9216" y="46624"/>
                </a:lnTo>
                <a:lnTo>
                  <a:pt x="11877" y="47729"/>
                </a:lnTo>
                <a:lnTo>
                  <a:pt x="9328" y="33656"/>
                </a:lnTo>
                <a:lnTo>
                  <a:pt x="8445" y="29325"/>
                </a:lnTo>
                <a:lnTo>
                  <a:pt x="7355" y="4813"/>
                </a:lnTo>
                <a:lnTo>
                  <a:pt x="3672" y="9259"/>
                </a:lnTo>
                <a:lnTo>
                  <a:pt x="2289" y="11912"/>
                </a:lnTo>
                <a:lnTo>
                  <a:pt x="1371" y="14987"/>
                </a:lnTo>
                <a:lnTo>
                  <a:pt x="464" y="18086"/>
                </a:lnTo>
                <a:lnTo>
                  <a:pt x="0" y="21437"/>
                </a:lnTo>
                <a:lnTo>
                  <a:pt x="0" y="28893"/>
                </a:lnTo>
                <a:lnTo>
                  <a:pt x="43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612318" y="5234349"/>
            <a:ext cx="37339" cy="48679"/>
          </a:xfrm>
          <a:custGeom>
            <a:avLst/>
            <a:gdLst/>
            <a:ahLst/>
            <a:cxnLst/>
            <a:rect l="l" t="t" r="r" b="b"/>
            <a:pathLst>
              <a:path w="37339" h="48679">
                <a:moveTo>
                  <a:pt x="795" y="37123"/>
                </a:moveTo>
                <a:lnTo>
                  <a:pt x="2188" y="41403"/>
                </a:lnTo>
                <a:lnTo>
                  <a:pt x="4625" y="44817"/>
                </a:lnTo>
                <a:lnTo>
                  <a:pt x="8200" y="47181"/>
                </a:lnTo>
                <a:lnTo>
                  <a:pt x="12595" y="48679"/>
                </a:lnTo>
                <a:lnTo>
                  <a:pt x="17960" y="48679"/>
                </a:lnTo>
                <a:lnTo>
                  <a:pt x="22805" y="46735"/>
                </a:lnTo>
                <a:lnTo>
                  <a:pt x="27654" y="43369"/>
                </a:lnTo>
                <a:lnTo>
                  <a:pt x="30116" y="40539"/>
                </a:lnTo>
                <a:lnTo>
                  <a:pt x="30116" y="46483"/>
                </a:lnTo>
                <a:lnTo>
                  <a:pt x="31462" y="47854"/>
                </a:lnTo>
                <a:lnTo>
                  <a:pt x="34400" y="48017"/>
                </a:lnTo>
                <a:lnTo>
                  <a:pt x="37339" y="46483"/>
                </a:lnTo>
                <a:lnTo>
                  <a:pt x="37339" y="1548"/>
                </a:lnTo>
                <a:lnTo>
                  <a:pt x="35269" y="76"/>
                </a:lnTo>
                <a:lnTo>
                  <a:pt x="32539" y="0"/>
                </a:lnTo>
                <a:lnTo>
                  <a:pt x="29357" y="1548"/>
                </a:lnTo>
                <a:lnTo>
                  <a:pt x="29357" y="32957"/>
                </a:lnTo>
                <a:lnTo>
                  <a:pt x="27139" y="35777"/>
                </a:lnTo>
                <a:lnTo>
                  <a:pt x="23075" y="39383"/>
                </a:lnTo>
                <a:lnTo>
                  <a:pt x="19122" y="41579"/>
                </a:lnTo>
                <a:lnTo>
                  <a:pt x="15594" y="41579"/>
                </a:lnTo>
                <a:lnTo>
                  <a:pt x="11932" y="40043"/>
                </a:lnTo>
                <a:lnTo>
                  <a:pt x="9474" y="36943"/>
                </a:lnTo>
                <a:lnTo>
                  <a:pt x="8531" y="34023"/>
                </a:lnTo>
                <a:lnTo>
                  <a:pt x="7992" y="30341"/>
                </a:lnTo>
                <a:lnTo>
                  <a:pt x="7992" y="1281"/>
                </a:lnTo>
                <a:lnTo>
                  <a:pt x="5410" y="25"/>
                </a:lnTo>
                <a:lnTo>
                  <a:pt x="2566" y="25"/>
                </a:lnTo>
                <a:lnTo>
                  <a:pt x="0" y="1548"/>
                </a:lnTo>
                <a:lnTo>
                  <a:pt x="0" y="32068"/>
                </a:lnTo>
                <a:lnTo>
                  <a:pt x="265" y="34837"/>
                </a:lnTo>
                <a:lnTo>
                  <a:pt x="795" y="37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672539" y="5233650"/>
            <a:ext cx="37302" cy="48715"/>
          </a:xfrm>
          <a:custGeom>
            <a:avLst/>
            <a:gdLst/>
            <a:ahLst/>
            <a:cxnLst/>
            <a:rect l="l" t="t" r="r" b="b"/>
            <a:pathLst>
              <a:path w="37302" h="48715">
                <a:moveTo>
                  <a:pt x="29371" y="20866"/>
                </a:moveTo>
                <a:lnTo>
                  <a:pt x="29371" y="47181"/>
                </a:lnTo>
                <a:lnTo>
                  <a:pt x="31391" y="48614"/>
                </a:lnTo>
                <a:lnTo>
                  <a:pt x="34119" y="48715"/>
                </a:lnTo>
                <a:lnTo>
                  <a:pt x="37302" y="47181"/>
                </a:lnTo>
                <a:lnTo>
                  <a:pt x="37302" y="16574"/>
                </a:lnTo>
                <a:lnTo>
                  <a:pt x="37033" y="13843"/>
                </a:lnTo>
                <a:lnTo>
                  <a:pt x="36511" y="11556"/>
                </a:lnTo>
                <a:lnTo>
                  <a:pt x="35098" y="7289"/>
                </a:lnTo>
                <a:lnTo>
                  <a:pt x="32665" y="3898"/>
                </a:lnTo>
                <a:lnTo>
                  <a:pt x="29090" y="1522"/>
                </a:lnTo>
                <a:lnTo>
                  <a:pt x="24691" y="0"/>
                </a:lnTo>
                <a:lnTo>
                  <a:pt x="19331" y="0"/>
                </a:lnTo>
                <a:lnTo>
                  <a:pt x="14471" y="1969"/>
                </a:lnTo>
                <a:lnTo>
                  <a:pt x="9611" y="5360"/>
                </a:lnTo>
                <a:lnTo>
                  <a:pt x="7174" y="8190"/>
                </a:lnTo>
                <a:lnTo>
                  <a:pt x="7174" y="2246"/>
                </a:lnTo>
                <a:lnTo>
                  <a:pt x="5838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81"/>
                </a:lnTo>
                <a:lnTo>
                  <a:pt x="2019" y="48614"/>
                </a:lnTo>
                <a:lnTo>
                  <a:pt x="4747" y="48715"/>
                </a:lnTo>
                <a:lnTo>
                  <a:pt x="7945" y="47181"/>
                </a:lnTo>
                <a:lnTo>
                  <a:pt x="7945" y="15772"/>
                </a:lnTo>
                <a:lnTo>
                  <a:pt x="10123" y="12952"/>
                </a:lnTo>
                <a:lnTo>
                  <a:pt x="14201" y="9345"/>
                </a:lnTo>
                <a:lnTo>
                  <a:pt x="18180" y="7150"/>
                </a:lnTo>
                <a:lnTo>
                  <a:pt x="21718" y="7150"/>
                </a:lnTo>
                <a:lnTo>
                  <a:pt x="25405" y="8637"/>
                </a:lnTo>
                <a:lnTo>
                  <a:pt x="27842" y="11772"/>
                </a:lnTo>
                <a:lnTo>
                  <a:pt x="28782" y="14669"/>
                </a:lnTo>
                <a:lnTo>
                  <a:pt x="29371" y="18313"/>
                </a:lnTo>
                <a:lnTo>
                  <a:pt x="29371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729501" y="5233701"/>
            <a:ext cx="34168" cy="49326"/>
          </a:xfrm>
          <a:custGeom>
            <a:avLst/>
            <a:gdLst/>
            <a:ahLst/>
            <a:cxnLst/>
            <a:rect l="l" t="t" r="r" b="b"/>
            <a:pathLst>
              <a:path w="34168" h="49326">
                <a:moveTo>
                  <a:pt x="33969" y="8737"/>
                </a:moveTo>
                <a:lnTo>
                  <a:pt x="33738" y="6159"/>
                </a:lnTo>
                <a:lnTo>
                  <a:pt x="31572" y="3506"/>
                </a:lnTo>
                <a:lnTo>
                  <a:pt x="28905" y="1893"/>
                </a:lnTo>
                <a:lnTo>
                  <a:pt x="25538" y="673"/>
                </a:lnTo>
                <a:lnTo>
                  <a:pt x="22928" y="140"/>
                </a:lnTo>
                <a:lnTo>
                  <a:pt x="20210" y="0"/>
                </a:lnTo>
                <a:lnTo>
                  <a:pt x="17359" y="0"/>
                </a:lnTo>
                <a:lnTo>
                  <a:pt x="14702" y="496"/>
                </a:lnTo>
                <a:lnTo>
                  <a:pt x="12250" y="1471"/>
                </a:lnTo>
                <a:lnTo>
                  <a:pt x="7660" y="3963"/>
                </a:lnTo>
                <a:lnTo>
                  <a:pt x="4039" y="8027"/>
                </a:lnTo>
                <a:lnTo>
                  <a:pt x="2606" y="10631"/>
                </a:lnTo>
                <a:lnTo>
                  <a:pt x="1562" y="13806"/>
                </a:lnTo>
                <a:lnTo>
                  <a:pt x="521" y="16981"/>
                </a:lnTo>
                <a:lnTo>
                  <a:pt x="0" y="20789"/>
                </a:lnTo>
                <a:lnTo>
                  <a:pt x="0" y="29109"/>
                </a:lnTo>
                <a:lnTo>
                  <a:pt x="425" y="32551"/>
                </a:lnTo>
                <a:lnTo>
                  <a:pt x="1271" y="35520"/>
                </a:lnTo>
                <a:lnTo>
                  <a:pt x="2127" y="38494"/>
                </a:lnTo>
                <a:lnTo>
                  <a:pt x="4978" y="43066"/>
                </a:lnTo>
                <a:lnTo>
                  <a:pt x="8614" y="46659"/>
                </a:lnTo>
                <a:lnTo>
                  <a:pt x="13427" y="48794"/>
                </a:lnTo>
                <a:lnTo>
                  <a:pt x="16182" y="49326"/>
                </a:lnTo>
                <a:lnTo>
                  <a:pt x="20797" y="49326"/>
                </a:lnTo>
                <a:lnTo>
                  <a:pt x="23688" y="48869"/>
                </a:lnTo>
                <a:lnTo>
                  <a:pt x="27604" y="47699"/>
                </a:lnTo>
                <a:lnTo>
                  <a:pt x="30852" y="46051"/>
                </a:lnTo>
                <a:lnTo>
                  <a:pt x="33872" y="43092"/>
                </a:lnTo>
                <a:lnTo>
                  <a:pt x="34168" y="40284"/>
                </a:lnTo>
                <a:lnTo>
                  <a:pt x="34168" y="39625"/>
                </a:lnTo>
                <a:lnTo>
                  <a:pt x="33285" y="36564"/>
                </a:lnTo>
                <a:lnTo>
                  <a:pt x="30567" y="37947"/>
                </a:lnTo>
                <a:lnTo>
                  <a:pt x="27702" y="40017"/>
                </a:lnTo>
                <a:lnTo>
                  <a:pt x="25120" y="41288"/>
                </a:lnTo>
                <a:lnTo>
                  <a:pt x="22143" y="42177"/>
                </a:lnTo>
                <a:lnTo>
                  <a:pt x="18385" y="42177"/>
                </a:lnTo>
                <a:lnTo>
                  <a:pt x="15177" y="41108"/>
                </a:lnTo>
                <a:lnTo>
                  <a:pt x="12438" y="39307"/>
                </a:lnTo>
                <a:lnTo>
                  <a:pt x="10378" y="36374"/>
                </a:lnTo>
                <a:lnTo>
                  <a:pt x="9069" y="32371"/>
                </a:lnTo>
                <a:lnTo>
                  <a:pt x="8288" y="27661"/>
                </a:lnTo>
                <a:lnTo>
                  <a:pt x="8288" y="18961"/>
                </a:lnTo>
                <a:lnTo>
                  <a:pt x="9302" y="14554"/>
                </a:lnTo>
                <a:lnTo>
                  <a:pt x="11333" y="11506"/>
                </a:lnTo>
                <a:lnTo>
                  <a:pt x="13381" y="8459"/>
                </a:lnTo>
                <a:lnTo>
                  <a:pt x="16294" y="6934"/>
                </a:lnTo>
                <a:lnTo>
                  <a:pt x="20124" y="6934"/>
                </a:lnTo>
                <a:lnTo>
                  <a:pt x="23591" y="7214"/>
                </a:lnTo>
                <a:lnTo>
                  <a:pt x="27482" y="8916"/>
                </a:lnTo>
                <a:lnTo>
                  <a:pt x="30826" y="11418"/>
                </a:lnTo>
                <a:lnTo>
                  <a:pt x="33544" y="11455"/>
                </a:lnTo>
                <a:lnTo>
                  <a:pt x="33969" y="8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779703" y="5233654"/>
            <a:ext cx="43304" cy="49367"/>
          </a:xfrm>
          <a:custGeom>
            <a:avLst/>
            <a:gdLst/>
            <a:ahLst/>
            <a:cxnLst/>
            <a:rect l="l" t="t" r="r" b="b"/>
            <a:pathLst>
              <a:path w="43304" h="49367">
                <a:moveTo>
                  <a:pt x="8486" y="19634"/>
                </a:moveTo>
                <a:lnTo>
                  <a:pt x="9565" y="15303"/>
                </a:lnTo>
                <a:lnTo>
                  <a:pt x="11473" y="11851"/>
                </a:lnTo>
                <a:lnTo>
                  <a:pt x="13972" y="9057"/>
                </a:lnTo>
                <a:lnTo>
                  <a:pt x="17373" y="7315"/>
                </a:lnTo>
                <a:lnTo>
                  <a:pt x="21769" y="6883"/>
                </a:lnTo>
                <a:lnTo>
                  <a:pt x="24329" y="6883"/>
                </a:lnTo>
                <a:lnTo>
                  <a:pt x="26468" y="7365"/>
                </a:lnTo>
                <a:lnTo>
                  <a:pt x="29898" y="9259"/>
                </a:lnTo>
                <a:lnTo>
                  <a:pt x="32260" y="12179"/>
                </a:lnTo>
                <a:lnTo>
                  <a:pt x="33973" y="15711"/>
                </a:lnTo>
                <a:lnTo>
                  <a:pt x="34855" y="20030"/>
                </a:lnTo>
                <a:lnTo>
                  <a:pt x="35074" y="24753"/>
                </a:lnTo>
                <a:lnTo>
                  <a:pt x="35074" y="27357"/>
                </a:lnTo>
                <a:lnTo>
                  <a:pt x="34819" y="29743"/>
                </a:lnTo>
                <a:lnTo>
                  <a:pt x="33789" y="34048"/>
                </a:lnTo>
                <a:lnTo>
                  <a:pt x="31868" y="37490"/>
                </a:lnTo>
                <a:lnTo>
                  <a:pt x="29358" y="40272"/>
                </a:lnTo>
                <a:lnTo>
                  <a:pt x="25930" y="41987"/>
                </a:lnTo>
                <a:lnTo>
                  <a:pt x="21572" y="42433"/>
                </a:lnTo>
                <a:lnTo>
                  <a:pt x="19015" y="42433"/>
                </a:lnTo>
                <a:lnTo>
                  <a:pt x="16884" y="41950"/>
                </a:lnTo>
                <a:lnTo>
                  <a:pt x="13442" y="40057"/>
                </a:lnTo>
                <a:lnTo>
                  <a:pt x="11070" y="37174"/>
                </a:lnTo>
                <a:lnTo>
                  <a:pt x="9316" y="33656"/>
                </a:lnTo>
                <a:lnTo>
                  <a:pt x="11865" y="47729"/>
                </a:lnTo>
                <a:lnTo>
                  <a:pt x="14497" y="48820"/>
                </a:lnTo>
                <a:lnTo>
                  <a:pt x="17604" y="49367"/>
                </a:lnTo>
                <a:lnTo>
                  <a:pt x="24829" y="49367"/>
                </a:lnTo>
                <a:lnTo>
                  <a:pt x="28051" y="48743"/>
                </a:lnTo>
                <a:lnTo>
                  <a:pt x="30816" y="47497"/>
                </a:lnTo>
                <a:lnTo>
                  <a:pt x="33595" y="46241"/>
                </a:lnTo>
                <a:lnTo>
                  <a:pt x="35899" y="44514"/>
                </a:lnTo>
                <a:lnTo>
                  <a:pt x="39593" y="40043"/>
                </a:lnTo>
                <a:lnTo>
                  <a:pt x="40979" y="37390"/>
                </a:lnTo>
                <a:lnTo>
                  <a:pt x="41907" y="34315"/>
                </a:lnTo>
                <a:lnTo>
                  <a:pt x="42840" y="31244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2" y="17082"/>
                </a:lnTo>
                <a:lnTo>
                  <a:pt x="41972" y="14072"/>
                </a:lnTo>
                <a:lnTo>
                  <a:pt x="41101" y="11088"/>
                </a:lnTo>
                <a:lnTo>
                  <a:pt x="39776" y="8535"/>
                </a:lnTo>
                <a:lnTo>
                  <a:pt x="38006" y="6440"/>
                </a:lnTo>
                <a:lnTo>
                  <a:pt x="34038" y="2743"/>
                </a:lnTo>
                <a:lnTo>
                  <a:pt x="31391" y="1652"/>
                </a:lnTo>
                <a:lnTo>
                  <a:pt x="28750" y="547"/>
                </a:lnTo>
                <a:lnTo>
                  <a:pt x="25640" y="0"/>
                </a:lnTo>
                <a:lnTo>
                  <a:pt x="18403" y="0"/>
                </a:lnTo>
                <a:lnTo>
                  <a:pt x="15171" y="623"/>
                </a:lnTo>
                <a:lnTo>
                  <a:pt x="12402" y="1842"/>
                </a:lnTo>
                <a:lnTo>
                  <a:pt x="9648" y="3074"/>
                </a:lnTo>
                <a:lnTo>
                  <a:pt x="7348" y="4813"/>
                </a:lnTo>
                <a:lnTo>
                  <a:pt x="8435" y="29325"/>
                </a:lnTo>
                <a:lnTo>
                  <a:pt x="8229" y="24551"/>
                </a:lnTo>
                <a:lnTo>
                  <a:pt x="8229" y="21996"/>
                </a:lnTo>
                <a:lnTo>
                  <a:pt x="8486" y="19634"/>
                </a:lnTo>
                <a:close/>
              </a:path>
              <a:path w="43304" h="49367">
                <a:moveTo>
                  <a:pt x="429" y="32296"/>
                </a:moveTo>
                <a:lnTo>
                  <a:pt x="1289" y="35294"/>
                </a:lnTo>
                <a:lnTo>
                  <a:pt x="2167" y="38279"/>
                </a:lnTo>
                <a:lnTo>
                  <a:pt x="3478" y="40831"/>
                </a:lnTo>
                <a:lnTo>
                  <a:pt x="5231" y="42925"/>
                </a:lnTo>
                <a:lnTo>
                  <a:pt x="9204" y="46624"/>
                </a:lnTo>
                <a:lnTo>
                  <a:pt x="11865" y="47729"/>
                </a:lnTo>
                <a:lnTo>
                  <a:pt x="9316" y="33656"/>
                </a:lnTo>
                <a:lnTo>
                  <a:pt x="8435" y="29325"/>
                </a:lnTo>
                <a:lnTo>
                  <a:pt x="7348" y="4813"/>
                </a:lnTo>
                <a:lnTo>
                  <a:pt x="3661" y="9259"/>
                </a:lnTo>
                <a:lnTo>
                  <a:pt x="2279" y="11912"/>
                </a:lnTo>
                <a:lnTo>
                  <a:pt x="1361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2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837059" y="5234349"/>
            <a:ext cx="41173" cy="48021"/>
          </a:xfrm>
          <a:custGeom>
            <a:avLst/>
            <a:gdLst/>
            <a:ahLst/>
            <a:cxnLst/>
            <a:rect l="l" t="t" r="r" b="b"/>
            <a:pathLst>
              <a:path w="41173" h="48021">
                <a:moveTo>
                  <a:pt x="20674" y="38646"/>
                </a:moveTo>
                <a:lnTo>
                  <a:pt x="8445" y="1602"/>
                </a:lnTo>
                <a:lnTo>
                  <a:pt x="6069" y="76"/>
                </a:lnTo>
                <a:lnTo>
                  <a:pt x="3096" y="0"/>
                </a:lnTo>
                <a:lnTo>
                  <a:pt x="0" y="953"/>
                </a:lnTo>
                <a:lnTo>
                  <a:pt x="417" y="3545"/>
                </a:lnTo>
                <a:lnTo>
                  <a:pt x="15140" y="46216"/>
                </a:lnTo>
                <a:lnTo>
                  <a:pt x="17006" y="47754"/>
                </a:lnTo>
                <a:lnTo>
                  <a:pt x="19612" y="48021"/>
                </a:lnTo>
                <a:lnTo>
                  <a:pt x="22989" y="47945"/>
                </a:lnTo>
                <a:lnTo>
                  <a:pt x="26013" y="46216"/>
                </a:lnTo>
                <a:lnTo>
                  <a:pt x="40791" y="3545"/>
                </a:lnTo>
                <a:lnTo>
                  <a:pt x="41173" y="1447"/>
                </a:lnTo>
                <a:lnTo>
                  <a:pt x="38818" y="25"/>
                </a:lnTo>
                <a:lnTo>
                  <a:pt x="35909" y="25"/>
                </a:lnTo>
                <a:lnTo>
                  <a:pt x="33091" y="1602"/>
                </a:lnTo>
                <a:lnTo>
                  <a:pt x="21019" y="38646"/>
                </a:lnTo>
                <a:lnTo>
                  <a:pt x="20674" y="386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892474" y="5233647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90" y="18493"/>
                </a:moveTo>
                <a:lnTo>
                  <a:pt x="9157" y="15052"/>
                </a:lnTo>
                <a:lnTo>
                  <a:pt x="10472" y="11902"/>
                </a:lnTo>
                <a:lnTo>
                  <a:pt x="13726" y="8370"/>
                </a:lnTo>
                <a:lnTo>
                  <a:pt x="16689" y="6833"/>
                </a:lnTo>
                <a:lnTo>
                  <a:pt x="20386" y="6441"/>
                </a:lnTo>
                <a:lnTo>
                  <a:pt x="24231" y="6441"/>
                </a:lnTo>
                <a:lnTo>
                  <a:pt x="27118" y="7686"/>
                </a:lnTo>
                <a:lnTo>
                  <a:pt x="31024" y="12611"/>
                </a:lnTo>
                <a:lnTo>
                  <a:pt x="31957" y="15991"/>
                </a:lnTo>
                <a:lnTo>
                  <a:pt x="31859" y="20322"/>
                </a:lnTo>
                <a:lnTo>
                  <a:pt x="36741" y="26366"/>
                </a:lnTo>
                <a:lnTo>
                  <a:pt x="38897" y="25542"/>
                </a:lnTo>
                <a:lnTo>
                  <a:pt x="39841" y="22759"/>
                </a:lnTo>
                <a:lnTo>
                  <a:pt x="39841" y="18352"/>
                </a:lnTo>
                <a:lnTo>
                  <a:pt x="39488" y="15585"/>
                </a:lnTo>
                <a:lnTo>
                  <a:pt x="38760" y="13007"/>
                </a:lnTo>
                <a:lnTo>
                  <a:pt x="38040" y="10440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72"/>
                </a:lnTo>
                <a:lnTo>
                  <a:pt x="24190" y="0"/>
                </a:lnTo>
                <a:lnTo>
                  <a:pt x="17617" y="0"/>
                </a:lnTo>
                <a:lnTo>
                  <a:pt x="14752" y="572"/>
                </a:lnTo>
                <a:lnTo>
                  <a:pt x="12185" y="1728"/>
                </a:lnTo>
                <a:lnTo>
                  <a:pt x="9611" y="2874"/>
                </a:lnTo>
                <a:lnTo>
                  <a:pt x="7419" y="4522"/>
                </a:lnTo>
                <a:lnTo>
                  <a:pt x="8290" y="18493"/>
                </a:lnTo>
                <a:close/>
              </a:path>
              <a:path w="39841" h="49377">
                <a:moveTo>
                  <a:pt x="8229" y="20322"/>
                </a:moveTo>
                <a:lnTo>
                  <a:pt x="8290" y="18493"/>
                </a:lnTo>
                <a:lnTo>
                  <a:pt x="7419" y="4522"/>
                </a:lnTo>
                <a:lnTo>
                  <a:pt x="3797" y="8817"/>
                </a:lnTo>
                <a:lnTo>
                  <a:pt x="2411" y="11430"/>
                </a:lnTo>
                <a:lnTo>
                  <a:pt x="1446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67" y="32537"/>
                </a:lnTo>
                <a:lnTo>
                  <a:pt x="1399" y="35600"/>
                </a:lnTo>
                <a:lnTo>
                  <a:pt x="2329" y="38661"/>
                </a:lnTo>
                <a:lnTo>
                  <a:pt x="3700" y="41212"/>
                </a:lnTo>
                <a:lnTo>
                  <a:pt x="5535" y="43243"/>
                </a:lnTo>
                <a:lnTo>
                  <a:pt x="9622" y="46800"/>
                </a:lnTo>
                <a:lnTo>
                  <a:pt x="12293" y="47830"/>
                </a:lnTo>
                <a:lnTo>
                  <a:pt x="14975" y="48859"/>
                </a:lnTo>
                <a:lnTo>
                  <a:pt x="18096" y="49377"/>
                </a:lnTo>
                <a:lnTo>
                  <a:pt x="23702" y="49377"/>
                </a:lnTo>
                <a:lnTo>
                  <a:pt x="27459" y="48896"/>
                </a:lnTo>
                <a:lnTo>
                  <a:pt x="30866" y="48223"/>
                </a:lnTo>
                <a:lnTo>
                  <a:pt x="34747" y="47030"/>
                </a:lnTo>
                <a:lnTo>
                  <a:pt x="37612" y="45137"/>
                </a:lnTo>
                <a:lnTo>
                  <a:pt x="38014" y="42484"/>
                </a:lnTo>
                <a:lnTo>
                  <a:pt x="37637" y="39752"/>
                </a:lnTo>
                <a:lnTo>
                  <a:pt x="34991" y="39817"/>
                </a:lnTo>
                <a:lnTo>
                  <a:pt x="32100" y="40996"/>
                </a:lnTo>
                <a:lnTo>
                  <a:pt x="29530" y="41810"/>
                </a:lnTo>
                <a:lnTo>
                  <a:pt x="26297" y="42509"/>
                </a:lnTo>
                <a:lnTo>
                  <a:pt x="22405" y="42685"/>
                </a:lnTo>
                <a:lnTo>
                  <a:pt x="19785" y="42685"/>
                </a:lnTo>
                <a:lnTo>
                  <a:pt x="17581" y="42303"/>
                </a:lnTo>
                <a:lnTo>
                  <a:pt x="13971" y="40767"/>
                </a:lnTo>
                <a:lnTo>
                  <a:pt x="11375" y="38239"/>
                </a:lnTo>
                <a:lnTo>
                  <a:pt x="9438" y="35104"/>
                </a:lnTo>
                <a:lnTo>
                  <a:pt x="8473" y="31115"/>
                </a:lnTo>
                <a:lnTo>
                  <a:pt x="8229" y="26366"/>
                </a:lnTo>
                <a:lnTo>
                  <a:pt x="36741" y="26366"/>
                </a:lnTo>
                <a:lnTo>
                  <a:pt x="31859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952911" y="5233654"/>
            <a:ext cx="25307" cy="48718"/>
          </a:xfrm>
          <a:custGeom>
            <a:avLst/>
            <a:gdLst/>
            <a:ahLst/>
            <a:cxnLst/>
            <a:rect l="l" t="t" r="r" b="b"/>
            <a:pathLst>
              <a:path w="25307" h="48718">
                <a:moveTo>
                  <a:pt x="2019" y="48618"/>
                </a:moveTo>
                <a:lnTo>
                  <a:pt x="4737" y="48718"/>
                </a:lnTo>
                <a:lnTo>
                  <a:pt x="7933" y="47181"/>
                </a:lnTo>
                <a:lnTo>
                  <a:pt x="7933" y="17628"/>
                </a:lnTo>
                <a:lnTo>
                  <a:pt x="9060" y="15786"/>
                </a:lnTo>
                <a:lnTo>
                  <a:pt x="11018" y="12967"/>
                </a:lnTo>
                <a:lnTo>
                  <a:pt x="13686" y="9932"/>
                </a:lnTo>
                <a:lnTo>
                  <a:pt x="16894" y="7952"/>
                </a:lnTo>
                <a:lnTo>
                  <a:pt x="19770" y="7851"/>
                </a:lnTo>
                <a:lnTo>
                  <a:pt x="22381" y="8561"/>
                </a:lnTo>
                <a:lnTo>
                  <a:pt x="25159" y="7927"/>
                </a:lnTo>
                <a:lnTo>
                  <a:pt x="25307" y="5195"/>
                </a:lnTo>
                <a:lnTo>
                  <a:pt x="25281" y="3366"/>
                </a:lnTo>
                <a:lnTo>
                  <a:pt x="23641" y="788"/>
                </a:lnTo>
                <a:lnTo>
                  <a:pt x="20962" y="129"/>
                </a:lnTo>
                <a:lnTo>
                  <a:pt x="18072" y="0"/>
                </a:lnTo>
                <a:lnTo>
                  <a:pt x="15328" y="623"/>
                </a:lnTo>
                <a:lnTo>
                  <a:pt x="12534" y="2364"/>
                </a:lnTo>
                <a:lnTo>
                  <a:pt x="9464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65" y="698"/>
                </a:lnTo>
                <a:lnTo>
                  <a:pt x="0" y="2250"/>
                </a:lnTo>
                <a:lnTo>
                  <a:pt x="0" y="47181"/>
                </a:lnTo>
                <a:lnTo>
                  <a:pt x="2019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20583" y="5222350"/>
            <a:ext cx="28307" cy="60581"/>
          </a:xfrm>
          <a:custGeom>
            <a:avLst/>
            <a:gdLst/>
            <a:ahLst/>
            <a:cxnLst/>
            <a:rect l="l" t="t" r="r" b="b"/>
            <a:pathLst>
              <a:path w="28307" h="60581">
                <a:moveTo>
                  <a:pt x="15599" y="47246"/>
                </a:moveTo>
                <a:lnTo>
                  <a:pt x="15599" y="19090"/>
                </a:lnTo>
                <a:lnTo>
                  <a:pt x="26711" y="19090"/>
                </a:lnTo>
                <a:lnTo>
                  <a:pt x="28145" y="17769"/>
                </a:lnTo>
                <a:lnTo>
                  <a:pt x="28307" y="15062"/>
                </a:lnTo>
                <a:lnTo>
                  <a:pt x="26711" y="12244"/>
                </a:lnTo>
                <a:lnTo>
                  <a:pt x="15599" y="12244"/>
                </a:lnTo>
                <a:lnTo>
                  <a:pt x="15599" y="1563"/>
                </a:lnTo>
                <a:lnTo>
                  <a:pt x="13064" y="0"/>
                </a:lnTo>
                <a:lnTo>
                  <a:pt x="10199" y="0"/>
                </a:lnTo>
                <a:lnTo>
                  <a:pt x="7654" y="1563"/>
                </a:lnTo>
                <a:lnTo>
                  <a:pt x="7654" y="12244"/>
                </a:lnTo>
                <a:lnTo>
                  <a:pt x="1638" y="12244"/>
                </a:lnTo>
                <a:lnTo>
                  <a:pt x="443" y="13032"/>
                </a:lnTo>
                <a:lnTo>
                  <a:pt x="0" y="15699"/>
                </a:lnTo>
                <a:lnTo>
                  <a:pt x="1591" y="19090"/>
                </a:lnTo>
                <a:lnTo>
                  <a:pt x="7654" y="19090"/>
                </a:lnTo>
                <a:lnTo>
                  <a:pt x="7654" y="47945"/>
                </a:lnTo>
                <a:lnTo>
                  <a:pt x="7887" y="50191"/>
                </a:lnTo>
                <a:lnTo>
                  <a:pt x="8816" y="54025"/>
                </a:lnTo>
                <a:lnTo>
                  <a:pt x="11621" y="58089"/>
                </a:lnTo>
                <a:lnTo>
                  <a:pt x="14533" y="59651"/>
                </a:lnTo>
                <a:lnTo>
                  <a:pt x="18072" y="60581"/>
                </a:lnTo>
                <a:lnTo>
                  <a:pt x="22528" y="60426"/>
                </a:lnTo>
                <a:lnTo>
                  <a:pt x="25283" y="59893"/>
                </a:lnTo>
                <a:lnTo>
                  <a:pt x="27986" y="58054"/>
                </a:lnTo>
                <a:lnTo>
                  <a:pt x="28307" y="55181"/>
                </a:lnTo>
                <a:lnTo>
                  <a:pt x="26935" y="52136"/>
                </a:lnTo>
                <a:lnTo>
                  <a:pt x="24203" y="53164"/>
                </a:lnTo>
                <a:lnTo>
                  <a:pt x="21658" y="53533"/>
                </a:lnTo>
                <a:lnTo>
                  <a:pt x="16920" y="51170"/>
                </a:lnTo>
                <a:lnTo>
                  <a:pt x="15599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067980" y="5212529"/>
            <a:ext cx="37303" cy="69837"/>
          </a:xfrm>
          <a:custGeom>
            <a:avLst/>
            <a:gdLst/>
            <a:ahLst/>
            <a:cxnLst/>
            <a:rect l="l" t="t" r="r" b="b"/>
            <a:pathLst>
              <a:path w="37303" h="69837">
                <a:moveTo>
                  <a:pt x="29368" y="41987"/>
                </a:moveTo>
                <a:lnTo>
                  <a:pt x="29368" y="68303"/>
                </a:lnTo>
                <a:lnTo>
                  <a:pt x="31389" y="69735"/>
                </a:lnTo>
                <a:lnTo>
                  <a:pt x="34121" y="69837"/>
                </a:lnTo>
                <a:lnTo>
                  <a:pt x="37303" y="68303"/>
                </a:lnTo>
                <a:lnTo>
                  <a:pt x="37303" y="37721"/>
                </a:lnTo>
                <a:lnTo>
                  <a:pt x="37048" y="34964"/>
                </a:lnTo>
                <a:lnTo>
                  <a:pt x="36507" y="32678"/>
                </a:lnTo>
                <a:lnTo>
                  <a:pt x="35100" y="28411"/>
                </a:lnTo>
                <a:lnTo>
                  <a:pt x="32663" y="25020"/>
                </a:lnTo>
                <a:lnTo>
                  <a:pt x="29103" y="22644"/>
                </a:lnTo>
                <a:lnTo>
                  <a:pt x="24696" y="21121"/>
                </a:lnTo>
                <a:lnTo>
                  <a:pt x="21805" y="21121"/>
                </a:lnTo>
                <a:lnTo>
                  <a:pt x="17139" y="21729"/>
                </a:lnTo>
                <a:lnTo>
                  <a:pt x="12524" y="24156"/>
                </a:lnTo>
                <a:lnTo>
                  <a:pt x="7956" y="28512"/>
                </a:lnTo>
                <a:lnTo>
                  <a:pt x="7956" y="1602"/>
                </a:lnTo>
                <a:lnTo>
                  <a:pt x="5925" y="101"/>
                </a:lnTo>
                <a:lnTo>
                  <a:pt x="3182" y="0"/>
                </a:lnTo>
                <a:lnTo>
                  <a:pt x="0" y="1602"/>
                </a:lnTo>
                <a:lnTo>
                  <a:pt x="0" y="68303"/>
                </a:lnTo>
                <a:lnTo>
                  <a:pt x="2019" y="69735"/>
                </a:lnTo>
                <a:lnTo>
                  <a:pt x="4762" y="69837"/>
                </a:lnTo>
                <a:lnTo>
                  <a:pt x="7956" y="68303"/>
                </a:lnTo>
                <a:lnTo>
                  <a:pt x="7956" y="36893"/>
                </a:lnTo>
                <a:lnTo>
                  <a:pt x="10126" y="34074"/>
                </a:lnTo>
                <a:lnTo>
                  <a:pt x="14202" y="30467"/>
                </a:lnTo>
                <a:lnTo>
                  <a:pt x="18180" y="28271"/>
                </a:lnTo>
                <a:lnTo>
                  <a:pt x="21719" y="28271"/>
                </a:lnTo>
                <a:lnTo>
                  <a:pt x="25401" y="29758"/>
                </a:lnTo>
                <a:lnTo>
                  <a:pt x="27839" y="32894"/>
                </a:lnTo>
                <a:lnTo>
                  <a:pt x="28782" y="35791"/>
                </a:lnTo>
                <a:lnTo>
                  <a:pt x="29368" y="39434"/>
                </a:lnTo>
                <a:lnTo>
                  <a:pt x="29368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125699" y="5233647"/>
            <a:ext cx="39841" cy="49377"/>
          </a:xfrm>
          <a:custGeom>
            <a:avLst/>
            <a:gdLst/>
            <a:ahLst/>
            <a:cxnLst/>
            <a:rect l="l" t="t" r="r" b="b"/>
            <a:pathLst>
              <a:path w="39841" h="49377">
                <a:moveTo>
                  <a:pt x="8290" y="18493"/>
                </a:moveTo>
                <a:lnTo>
                  <a:pt x="9157" y="15052"/>
                </a:lnTo>
                <a:lnTo>
                  <a:pt x="10480" y="11902"/>
                </a:lnTo>
                <a:lnTo>
                  <a:pt x="13727" y="8370"/>
                </a:lnTo>
                <a:lnTo>
                  <a:pt x="16690" y="6833"/>
                </a:lnTo>
                <a:lnTo>
                  <a:pt x="20387" y="6441"/>
                </a:lnTo>
                <a:lnTo>
                  <a:pt x="24231" y="6441"/>
                </a:lnTo>
                <a:lnTo>
                  <a:pt x="27118" y="7686"/>
                </a:lnTo>
                <a:lnTo>
                  <a:pt x="31036" y="12611"/>
                </a:lnTo>
                <a:lnTo>
                  <a:pt x="31957" y="15991"/>
                </a:lnTo>
                <a:lnTo>
                  <a:pt x="31860" y="20322"/>
                </a:lnTo>
                <a:lnTo>
                  <a:pt x="36756" y="26366"/>
                </a:lnTo>
                <a:lnTo>
                  <a:pt x="38912" y="25542"/>
                </a:lnTo>
                <a:lnTo>
                  <a:pt x="39841" y="22759"/>
                </a:lnTo>
                <a:lnTo>
                  <a:pt x="39841" y="18352"/>
                </a:lnTo>
                <a:lnTo>
                  <a:pt x="39484" y="15585"/>
                </a:lnTo>
                <a:lnTo>
                  <a:pt x="38761" y="13007"/>
                </a:lnTo>
                <a:lnTo>
                  <a:pt x="38051" y="10440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72"/>
                </a:lnTo>
                <a:lnTo>
                  <a:pt x="24192" y="0"/>
                </a:lnTo>
                <a:lnTo>
                  <a:pt x="17618" y="0"/>
                </a:lnTo>
                <a:lnTo>
                  <a:pt x="14752" y="572"/>
                </a:lnTo>
                <a:lnTo>
                  <a:pt x="12183" y="1728"/>
                </a:lnTo>
                <a:lnTo>
                  <a:pt x="9612" y="2874"/>
                </a:lnTo>
                <a:lnTo>
                  <a:pt x="7419" y="4522"/>
                </a:lnTo>
                <a:lnTo>
                  <a:pt x="8290" y="18493"/>
                </a:lnTo>
                <a:close/>
              </a:path>
              <a:path w="39841" h="49377">
                <a:moveTo>
                  <a:pt x="8229" y="20322"/>
                </a:moveTo>
                <a:lnTo>
                  <a:pt x="8290" y="18493"/>
                </a:lnTo>
                <a:lnTo>
                  <a:pt x="7419" y="4522"/>
                </a:lnTo>
                <a:lnTo>
                  <a:pt x="3798" y="8817"/>
                </a:lnTo>
                <a:lnTo>
                  <a:pt x="2411" y="11430"/>
                </a:lnTo>
                <a:lnTo>
                  <a:pt x="1457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397" y="35600"/>
                </a:lnTo>
                <a:lnTo>
                  <a:pt x="2329" y="38661"/>
                </a:lnTo>
                <a:lnTo>
                  <a:pt x="3712" y="41212"/>
                </a:lnTo>
                <a:lnTo>
                  <a:pt x="5547" y="43243"/>
                </a:lnTo>
                <a:lnTo>
                  <a:pt x="9622" y="46800"/>
                </a:lnTo>
                <a:lnTo>
                  <a:pt x="12293" y="47830"/>
                </a:lnTo>
                <a:lnTo>
                  <a:pt x="14975" y="48859"/>
                </a:lnTo>
                <a:lnTo>
                  <a:pt x="18093" y="49377"/>
                </a:lnTo>
                <a:lnTo>
                  <a:pt x="23717" y="49377"/>
                </a:lnTo>
                <a:lnTo>
                  <a:pt x="27461" y="48896"/>
                </a:lnTo>
                <a:lnTo>
                  <a:pt x="30866" y="48223"/>
                </a:lnTo>
                <a:lnTo>
                  <a:pt x="34747" y="47030"/>
                </a:lnTo>
                <a:lnTo>
                  <a:pt x="37612" y="45137"/>
                </a:lnTo>
                <a:lnTo>
                  <a:pt x="38030" y="42484"/>
                </a:lnTo>
                <a:lnTo>
                  <a:pt x="37637" y="39752"/>
                </a:lnTo>
                <a:lnTo>
                  <a:pt x="35002" y="39817"/>
                </a:lnTo>
                <a:lnTo>
                  <a:pt x="32101" y="40996"/>
                </a:lnTo>
                <a:lnTo>
                  <a:pt x="29531" y="41810"/>
                </a:lnTo>
                <a:lnTo>
                  <a:pt x="26297" y="42509"/>
                </a:lnTo>
                <a:lnTo>
                  <a:pt x="22406" y="42685"/>
                </a:lnTo>
                <a:lnTo>
                  <a:pt x="19800" y="42685"/>
                </a:lnTo>
                <a:lnTo>
                  <a:pt x="17583" y="42303"/>
                </a:lnTo>
                <a:lnTo>
                  <a:pt x="13968" y="40767"/>
                </a:lnTo>
                <a:lnTo>
                  <a:pt x="11376" y="38239"/>
                </a:lnTo>
                <a:lnTo>
                  <a:pt x="9439" y="35104"/>
                </a:lnTo>
                <a:lnTo>
                  <a:pt x="8470" y="31115"/>
                </a:lnTo>
                <a:lnTo>
                  <a:pt x="8229" y="26366"/>
                </a:lnTo>
                <a:lnTo>
                  <a:pt x="36756" y="26366"/>
                </a:lnTo>
                <a:lnTo>
                  <a:pt x="31860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217957" y="5233650"/>
            <a:ext cx="39851" cy="66586"/>
          </a:xfrm>
          <a:custGeom>
            <a:avLst/>
            <a:gdLst/>
            <a:ahLst/>
            <a:cxnLst/>
            <a:rect l="l" t="t" r="r" b="b"/>
            <a:pathLst>
              <a:path w="39851" h="66586">
                <a:moveTo>
                  <a:pt x="2033" y="66495"/>
                </a:moveTo>
                <a:lnTo>
                  <a:pt x="4762" y="66586"/>
                </a:lnTo>
                <a:lnTo>
                  <a:pt x="7947" y="64998"/>
                </a:lnTo>
                <a:lnTo>
                  <a:pt x="7947" y="42531"/>
                </a:lnTo>
                <a:lnTo>
                  <a:pt x="11216" y="45580"/>
                </a:lnTo>
                <a:lnTo>
                  <a:pt x="14326" y="47725"/>
                </a:lnTo>
                <a:lnTo>
                  <a:pt x="18229" y="42278"/>
                </a:lnTo>
                <a:lnTo>
                  <a:pt x="14190" y="40082"/>
                </a:lnTo>
                <a:lnTo>
                  <a:pt x="10137" y="36511"/>
                </a:lnTo>
                <a:lnTo>
                  <a:pt x="7947" y="33742"/>
                </a:lnTo>
                <a:lnTo>
                  <a:pt x="7947" y="15876"/>
                </a:lnTo>
                <a:lnTo>
                  <a:pt x="11522" y="11761"/>
                </a:lnTo>
                <a:lnTo>
                  <a:pt x="14777" y="9069"/>
                </a:lnTo>
                <a:lnTo>
                  <a:pt x="17826" y="7567"/>
                </a:lnTo>
                <a:lnTo>
                  <a:pt x="20876" y="7099"/>
                </a:lnTo>
                <a:lnTo>
                  <a:pt x="24669" y="7595"/>
                </a:lnTo>
                <a:lnTo>
                  <a:pt x="27438" y="9587"/>
                </a:lnTo>
                <a:lnTo>
                  <a:pt x="29371" y="12571"/>
                </a:lnTo>
                <a:lnTo>
                  <a:pt x="30779" y="16153"/>
                </a:lnTo>
                <a:lnTo>
                  <a:pt x="31452" y="20448"/>
                </a:lnTo>
                <a:lnTo>
                  <a:pt x="31621" y="24955"/>
                </a:lnTo>
                <a:lnTo>
                  <a:pt x="31621" y="27064"/>
                </a:lnTo>
                <a:lnTo>
                  <a:pt x="30987" y="31205"/>
                </a:lnTo>
                <a:lnTo>
                  <a:pt x="29912" y="35129"/>
                </a:lnTo>
                <a:lnTo>
                  <a:pt x="29127" y="47599"/>
                </a:lnTo>
                <a:lnTo>
                  <a:pt x="33425" y="44740"/>
                </a:lnTo>
                <a:lnTo>
                  <a:pt x="36597" y="40384"/>
                </a:lnTo>
                <a:lnTo>
                  <a:pt x="37806" y="37731"/>
                </a:lnTo>
                <a:lnTo>
                  <a:pt x="38627" y="34596"/>
                </a:lnTo>
                <a:lnTo>
                  <a:pt x="39448" y="31471"/>
                </a:lnTo>
                <a:lnTo>
                  <a:pt x="39851" y="27939"/>
                </a:lnTo>
                <a:lnTo>
                  <a:pt x="39851" y="20750"/>
                </a:lnTo>
                <a:lnTo>
                  <a:pt x="39531" y="17665"/>
                </a:lnTo>
                <a:lnTo>
                  <a:pt x="38897" y="14745"/>
                </a:lnTo>
                <a:lnTo>
                  <a:pt x="38249" y="11847"/>
                </a:lnTo>
                <a:lnTo>
                  <a:pt x="37230" y="9295"/>
                </a:lnTo>
                <a:lnTo>
                  <a:pt x="35836" y="7099"/>
                </a:lnTo>
                <a:lnTo>
                  <a:pt x="32630" y="3161"/>
                </a:lnTo>
                <a:lnTo>
                  <a:pt x="28209" y="633"/>
                </a:lnTo>
                <a:lnTo>
                  <a:pt x="25527" y="0"/>
                </a:lnTo>
                <a:lnTo>
                  <a:pt x="22381" y="0"/>
                </a:lnTo>
                <a:lnTo>
                  <a:pt x="19575" y="176"/>
                </a:lnTo>
                <a:lnTo>
                  <a:pt x="16969" y="875"/>
                </a:lnTo>
                <a:lnTo>
                  <a:pt x="13237" y="2754"/>
                </a:lnTo>
                <a:lnTo>
                  <a:pt x="9560" y="5662"/>
                </a:lnTo>
                <a:lnTo>
                  <a:pt x="6979" y="8294"/>
                </a:lnTo>
                <a:lnTo>
                  <a:pt x="6979" y="2246"/>
                </a:lnTo>
                <a:lnTo>
                  <a:pt x="5561" y="824"/>
                </a:lnTo>
                <a:lnTo>
                  <a:pt x="2829" y="698"/>
                </a:lnTo>
                <a:lnTo>
                  <a:pt x="0" y="2246"/>
                </a:lnTo>
                <a:lnTo>
                  <a:pt x="0" y="64998"/>
                </a:lnTo>
                <a:lnTo>
                  <a:pt x="2033" y="66495"/>
                </a:lnTo>
                <a:close/>
              </a:path>
              <a:path w="39851" h="66586">
                <a:moveTo>
                  <a:pt x="14326" y="47725"/>
                </a:moveTo>
                <a:lnTo>
                  <a:pt x="17531" y="48985"/>
                </a:lnTo>
                <a:lnTo>
                  <a:pt x="21084" y="49377"/>
                </a:lnTo>
                <a:lnTo>
                  <a:pt x="24104" y="49377"/>
                </a:lnTo>
                <a:lnTo>
                  <a:pt x="26776" y="48780"/>
                </a:lnTo>
                <a:lnTo>
                  <a:pt x="29127" y="47599"/>
                </a:lnTo>
                <a:lnTo>
                  <a:pt x="29912" y="35129"/>
                </a:lnTo>
                <a:lnTo>
                  <a:pt x="28148" y="38455"/>
                </a:lnTo>
                <a:lnTo>
                  <a:pt x="25552" y="40780"/>
                </a:lnTo>
                <a:lnTo>
                  <a:pt x="22391" y="42278"/>
                </a:lnTo>
                <a:lnTo>
                  <a:pt x="18229" y="42278"/>
                </a:lnTo>
                <a:lnTo>
                  <a:pt x="14326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275629" y="5233647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4" y="42379"/>
                </a:moveTo>
                <a:lnTo>
                  <a:pt x="16257" y="42927"/>
                </a:lnTo>
                <a:lnTo>
                  <a:pt x="17617" y="49377"/>
                </a:lnTo>
                <a:lnTo>
                  <a:pt x="20079" y="48794"/>
                </a:lnTo>
                <a:lnTo>
                  <a:pt x="24731" y="46469"/>
                </a:lnTo>
                <a:lnTo>
                  <a:pt x="23849" y="40194"/>
                </a:lnTo>
                <a:lnTo>
                  <a:pt x="20274" y="42379"/>
                </a:lnTo>
                <a:close/>
              </a:path>
              <a:path w="24731" h="49377">
                <a:moveTo>
                  <a:pt x="30142" y="48578"/>
                </a:moveTo>
                <a:lnTo>
                  <a:pt x="33022" y="48715"/>
                </a:lnTo>
                <a:lnTo>
                  <a:pt x="35563" y="47232"/>
                </a:lnTo>
                <a:lnTo>
                  <a:pt x="35563" y="14133"/>
                </a:lnTo>
                <a:lnTo>
                  <a:pt x="35257" y="11682"/>
                </a:lnTo>
                <a:lnTo>
                  <a:pt x="34048" y="7491"/>
                </a:lnTo>
                <a:lnTo>
                  <a:pt x="31708" y="4316"/>
                </a:lnTo>
                <a:lnTo>
                  <a:pt x="28597" y="1840"/>
                </a:lnTo>
                <a:lnTo>
                  <a:pt x="24241" y="382"/>
                </a:lnTo>
                <a:lnTo>
                  <a:pt x="21596" y="0"/>
                </a:lnTo>
                <a:lnTo>
                  <a:pt x="18474" y="0"/>
                </a:lnTo>
                <a:lnTo>
                  <a:pt x="15170" y="166"/>
                </a:lnTo>
                <a:lnTo>
                  <a:pt x="11889" y="800"/>
                </a:lnTo>
                <a:lnTo>
                  <a:pt x="8999" y="1677"/>
                </a:lnTo>
                <a:lnTo>
                  <a:pt x="5353" y="3276"/>
                </a:lnTo>
                <a:lnTo>
                  <a:pt x="2400" y="5688"/>
                </a:lnTo>
                <a:lnTo>
                  <a:pt x="2115" y="8637"/>
                </a:lnTo>
                <a:lnTo>
                  <a:pt x="4679" y="11099"/>
                </a:lnTo>
                <a:lnTo>
                  <a:pt x="7225" y="9587"/>
                </a:lnTo>
                <a:lnTo>
                  <a:pt x="10932" y="7913"/>
                </a:lnTo>
                <a:lnTo>
                  <a:pt x="14043" y="6934"/>
                </a:lnTo>
                <a:lnTo>
                  <a:pt x="17750" y="6692"/>
                </a:lnTo>
                <a:lnTo>
                  <a:pt x="21131" y="6908"/>
                </a:lnTo>
                <a:lnTo>
                  <a:pt x="24645" y="8482"/>
                </a:lnTo>
                <a:lnTo>
                  <a:pt x="26786" y="11355"/>
                </a:lnTo>
                <a:lnTo>
                  <a:pt x="27485" y="14022"/>
                </a:lnTo>
                <a:lnTo>
                  <a:pt x="27669" y="17284"/>
                </a:lnTo>
                <a:lnTo>
                  <a:pt x="27669" y="20765"/>
                </a:lnTo>
                <a:lnTo>
                  <a:pt x="18327" y="20765"/>
                </a:lnTo>
                <a:lnTo>
                  <a:pt x="15303" y="21082"/>
                </a:lnTo>
                <a:lnTo>
                  <a:pt x="12609" y="21690"/>
                </a:lnTo>
                <a:lnTo>
                  <a:pt x="9917" y="22313"/>
                </a:lnTo>
                <a:lnTo>
                  <a:pt x="5777" y="24458"/>
                </a:lnTo>
                <a:lnTo>
                  <a:pt x="2482" y="27241"/>
                </a:lnTo>
                <a:lnTo>
                  <a:pt x="488" y="30975"/>
                </a:lnTo>
                <a:lnTo>
                  <a:pt x="0" y="35698"/>
                </a:lnTo>
                <a:lnTo>
                  <a:pt x="367" y="39787"/>
                </a:lnTo>
                <a:lnTo>
                  <a:pt x="1809" y="43193"/>
                </a:lnTo>
                <a:lnTo>
                  <a:pt x="4110" y="45784"/>
                </a:lnTo>
                <a:lnTo>
                  <a:pt x="6993" y="47840"/>
                </a:lnTo>
                <a:lnTo>
                  <a:pt x="10673" y="49072"/>
                </a:lnTo>
                <a:lnTo>
                  <a:pt x="15022" y="49377"/>
                </a:lnTo>
                <a:lnTo>
                  <a:pt x="17617" y="49377"/>
                </a:lnTo>
                <a:lnTo>
                  <a:pt x="16257" y="42927"/>
                </a:lnTo>
                <a:lnTo>
                  <a:pt x="13686" y="42927"/>
                </a:lnTo>
                <a:lnTo>
                  <a:pt x="11692" y="42254"/>
                </a:lnTo>
                <a:lnTo>
                  <a:pt x="8851" y="39485"/>
                </a:lnTo>
                <a:lnTo>
                  <a:pt x="8131" y="35306"/>
                </a:lnTo>
                <a:lnTo>
                  <a:pt x="8387" y="32727"/>
                </a:lnTo>
                <a:lnTo>
                  <a:pt x="10151" y="29729"/>
                </a:lnTo>
                <a:lnTo>
                  <a:pt x="13604" y="27673"/>
                </a:lnTo>
                <a:lnTo>
                  <a:pt x="16810" y="26910"/>
                </a:lnTo>
                <a:lnTo>
                  <a:pt x="20886" y="26709"/>
                </a:lnTo>
                <a:lnTo>
                  <a:pt x="27669" y="26709"/>
                </a:lnTo>
                <a:lnTo>
                  <a:pt x="27669" y="36245"/>
                </a:lnTo>
                <a:lnTo>
                  <a:pt x="23849" y="40194"/>
                </a:lnTo>
                <a:lnTo>
                  <a:pt x="24731" y="46469"/>
                </a:lnTo>
                <a:lnTo>
                  <a:pt x="28735" y="42736"/>
                </a:lnTo>
                <a:lnTo>
                  <a:pt x="28735" y="47232"/>
                </a:lnTo>
                <a:lnTo>
                  <a:pt x="30142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331418" y="5233654"/>
            <a:ext cx="30653" cy="49377"/>
          </a:xfrm>
          <a:custGeom>
            <a:avLst/>
            <a:gdLst/>
            <a:ahLst/>
            <a:cxnLst/>
            <a:rect l="l" t="t" r="r" b="b"/>
            <a:pathLst>
              <a:path w="30653" h="49377">
                <a:moveTo>
                  <a:pt x="1357" y="46061"/>
                </a:moveTo>
                <a:lnTo>
                  <a:pt x="4395" y="47660"/>
                </a:lnTo>
                <a:lnTo>
                  <a:pt x="7872" y="48740"/>
                </a:lnTo>
                <a:lnTo>
                  <a:pt x="10652" y="49248"/>
                </a:lnTo>
                <a:lnTo>
                  <a:pt x="13665" y="49377"/>
                </a:lnTo>
                <a:lnTo>
                  <a:pt x="18460" y="49046"/>
                </a:lnTo>
                <a:lnTo>
                  <a:pt x="22636" y="47790"/>
                </a:lnTo>
                <a:lnTo>
                  <a:pt x="25927" y="45629"/>
                </a:lnTo>
                <a:lnTo>
                  <a:pt x="28613" y="42872"/>
                </a:lnTo>
                <a:lnTo>
                  <a:pt x="30253" y="39293"/>
                </a:lnTo>
                <a:lnTo>
                  <a:pt x="30653" y="34937"/>
                </a:lnTo>
                <a:lnTo>
                  <a:pt x="30653" y="33018"/>
                </a:lnTo>
                <a:lnTo>
                  <a:pt x="29710" y="29945"/>
                </a:lnTo>
                <a:lnTo>
                  <a:pt x="28267" y="27353"/>
                </a:lnTo>
                <a:lnTo>
                  <a:pt x="25024" y="24508"/>
                </a:lnTo>
                <a:lnTo>
                  <a:pt x="22367" y="23112"/>
                </a:lnTo>
                <a:lnTo>
                  <a:pt x="19659" y="21920"/>
                </a:lnTo>
                <a:lnTo>
                  <a:pt x="16955" y="20801"/>
                </a:lnTo>
                <a:lnTo>
                  <a:pt x="13147" y="19137"/>
                </a:lnTo>
                <a:lnTo>
                  <a:pt x="9622" y="16153"/>
                </a:lnTo>
                <a:lnTo>
                  <a:pt x="8657" y="12877"/>
                </a:lnTo>
                <a:lnTo>
                  <a:pt x="9500" y="9485"/>
                </a:lnTo>
                <a:lnTo>
                  <a:pt x="12157" y="7175"/>
                </a:lnTo>
                <a:lnTo>
                  <a:pt x="15401" y="6386"/>
                </a:lnTo>
                <a:lnTo>
                  <a:pt x="18252" y="6386"/>
                </a:lnTo>
                <a:lnTo>
                  <a:pt x="21937" y="7301"/>
                </a:lnTo>
                <a:lnTo>
                  <a:pt x="25391" y="8914"/>
                </a:lnTo>
                <a:lnTo>
                  <a:pt x="28364" y="8064"/>
                </a:lnTo>
                <a:lnTo>
                  <a:pt x="28364" y="5245"/>
                </a:lnTo>
                <a:lnTo>
                  <a:pt x="26470" y="2372"/>
                </a:lnTo>
                <a:lnTo>
                  <a:pt x="23432" y="1051"/>
                </a:lnTo>
                <a:lnTo>
                  <a:pt x="20300" y="292"/>
                </a:lnTo>
                <a:lnTo>
                  <a:pt x="16847" y="0"/>
                </a:lnTo>
                <a:lnTo>
                  <a:pt x="14212" y="0"/>
                </a:lnTo>
                <a:lnTo>
                  <a:pt x="9940" y="1104"/>
                </a:lnTo>
                <a:lnTo>
                  <a:pt x="6318" y="2804"/>
                </a:lnTo>
                <a:lnTo>
                  <a:pt x="3683" y="5231"/>
                </a:lnTo>
                <a:lnTo>
                  <a:pt x="2044" y="8254"/>
                </a:lnTo>
                <a:lnTo>
                  <a:pt x="1051" y="11555"/>
                </a:lnTo>
                <a:lnTo>
                  <a:pt x="1051" y="15328"/>
                </a:lnTo>
                <a:lnTo>
                  <a:pt x="1997" y="18464"/>
                </a:lnTo>
                <a:lnTo>
                  <a:pt x="3441" y="21131"/>
                </a:lnTo>
                <a:lnTo>
                  <a:pt x="6659" y="24076"/>
                </a:lnTo>
                <a:lnTo>
                  <a:pt x="9265" y="25499"/>
                </a:lnTo>
                <a:lnTo>
                  <a:pt x="11959" y="26708"/>
                </a:lnTo>
                <a:lnTo>
                  <a:pt x="14644" y="27810"/>
                </a:lnTo>
                <a:lnTo>
                  <a:pt x="18364" y="29427"/>
                </a:lnTo>
                <a:lnTo>
                  <a:pt x="21240" y="31521"/>
                </a:lnTo>
                <a:lnTo>
                  <a:pt x="22809" y="34325"/>
                </a:lnTo>
                <a:lnTo>
                  <a:pt x="22600" y="37882"/>
                </a:lnTo>
                <a:lnTo>
                  <a:pt x="21103" y="40435"/>
                </a:lnTo>
                <a:lnTo>
                  <a:pt x="18562" y="42036"/>
                </a:lnTo>
                <a:lnTo>
                  <a:pt x="15156" y="42772"/>
                </a:lnTo>
                <a:lnTo>
                  <a:pt x="12024" y="42772"/>
                </a:lnTo>
                <a:lnTo>
                  <a:pt x="9050" y="42097"/>
                </a:lnTo>
                <a:lnTo>
                  <a:pt x="5461" y="40626"/>
                </a:lnTo>
                <a:lnTo>
                  <a:pt x="2901" y="39164"/>
                </a:lnTo>
                <a:lnTo>
                  <a:pt x="97" y="40284"/>
                </a:lnTo>
                <a:lnTo>
                  <a:pt x="0" y="42912"/>
                </a:lnTo>
                <a:lnTo>
                  <a:pt x="1357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379157" y="5233654"/>
            <a:ext cx="30653" cy="49377"/>
          </a:xfrm>
          <a:custGeom>
            <a:avLst/>
            <a:gdLst/>
            <a:ahLst/>
            <a:cxnLst/>
            <a:rect l="l" t="t" r="r" b="b"/>
            <a:pathLst>
              <a:path w="30653" h="49377">
                <a:moveTo>
                  <a:pt x="1357" y="46061"/>
                </a:moveTo>
                <a:lnTo>
                  <a:pt x="4406" y="47660"/>
                </a:lnTo>
                <a:lnTo>
                  <a:pt x="7884" y="48740"/>
                </a:lnTo>
                <a:lnTo>
                  <a:pt x="10664" y="49248"/>
                </a:lnTo>
                <a:lnTo>
                  <a:pt x="13672" y="49377"/>
                </a:lnTo>
                <a:lnTo>
                  <a:pt x="18475" y="49046"/>
                </a:lnTo>
                <a:lnTo>
                  <a:pt x="22647" y="47790"/>
                </a:lnTo>
                <a:lnTo>
                  <a:pt x="25942" y="45629"/>
                </a:lnTo>
                <a:lnTo>
                  <a:pt x="28609" y="42872"/>
                </a:lnTo>
                <a:lnTo>
                  <a:pt x="30251" y="39293"/>
                </a:lnTo>
                <a:lnTo>
                  <a:pt x="30653" y="34937"/>
                </a:lnTo>
                <a:lnTo>
                  <a:pt x="30653" y="33018"/>
                </a:lnTo>
                <a:lnTo>
                  <a:pt x="29725" y="29945"/>
                </a:lnTo>
                <a:lnTo>
                  <a:pt x="28267" y="27353"/>
                </a:lnTo>
                <a:lnTo>
                  <a:pt x="25038" y="24508"/>
                </a:lnTo>
                <a:lnTo>
                  <a:pt x="22367" y="23112"/>
                </a:lnTo>
                <a:lnTo>
                  <a:pt x="19674" y="21920"/>
                </a:lnTo>
                <a:lnTo>
                  <a:pt x="16967" y="20801"/>
                </a:lnTo>
                <a:lnTo>
                  <a:pt x="13162" y="19137"/>
                </a:lnTo>
                <a:lnTo>
                  <a:pt x="9622" y="16153"/>
                </a:lnTo>
                <a:lnTo>
                  <a:pt x="8665" y="12877"/>
                </a:lnTo>
                <a:lnTo>
                  <a:pt x="9500" y="9485"/>
                </a:lnTo>
                <a:lnTo>
                  <a:pt x="12157" y="7175"/>
                </a:lnTo>
                <a:lnTo>
                  <a:pt x="15401" y="6386"/>
                </a:lnTo>
                <a:lnTo>
                  <a:pt x="18256" y="6386"/>
                </a:lnTo>
                <a:lnTo>
                  <a:pt x="21941" y="7301"/>
                </a:lnTo>
                <a:lnTo>
                  <a:pt x="25391" y="8914"/>
                </a:lnTo>
                <a:lnTo>
                  <a:pt x="28367" y="8064"/>
                </a:lnTo>
                <a:lnTo>
                  <a:pt x="28367" y="5245"/>
                </a:lnTo>
                <a:lnTo>
                  <a:pt x="26482" y="2372"/>
                </a:lnTo>
                <a:lnTo>
                  <a:pt x="23444" y="1051"/>
                </a:lnTo>
                <a:lnTo>
                  <a:pt x="20311" y="292"/>
                </a:lnTo>
                <a:lnTo>
                  <a:pt x="16845" y="0"/>
                </a:lnTo>
                <a:lnTo>
                  <a:pt x="14213" y="0"/>
                </a:lnTo>
                <a:lnTo>
                  <a:pt x="9954" y="1104"/>
                </a:lnTo>
                <a:lnTo>
                  <a:pt x="6332" y="2804"/>
                </a:lnTo>
                <a:lnTo>
                  <a:pt x="3698" y="5231"/>
                </a:lnTo>
                <a:lnTo>
                  <a:pt x="2056" y="8254"/>
                </a:lnTo>
                <a:lnTo>
                  <a:pt x="1065" y="11555"/>
                </a:lnTo>
                <a:lnTo>
                  <a:pt x="1065" y="15328"/>
                </a:lnTo>
                <a:lnTo>
                  <a:pt x="1998" y="18464"/>
                </a:lnTo>
                <a:lnTo>
                  <a:pt x="3453" y="21131"/>
                </a:lnTo>
                <a:lnTo>
                  <a:pt x="6671" y="24076"/>
                </a:lnTo>
                <a:lnTo>
                  <a:pt x="9267" y="25499"/>
                </a:lnTo>
                <a:lnTo>
                  <a:pt x="11973" y="26708"/>
                </a:lnTo>
                <a:lnTo>
                  <a:pt x="14641" y="27810"/>
                </a:lnTo>
                <a:lnTo>
                  <a:pt x="18378" y="29427"/>
                </a:lnTo>
                <a:lnTo>
                  <a:pt x="21240" y="31521"/>
                </a:lnTo>
                <a:lnTo>
                  <a:pt x="22810" y="34325"/>
                </a:lnTo>
                <a:lnTo>
                  <a:pt x="22600" y="37882"/>
                </a:lnTo>
                <a:lnTo>
                  <a:pt x="21117" y="40435"/>
                </a:lnTo>
                <a:lnTo>
                  <a:pt x="18572" y="42036"/>
                </a:lnTo>
                <a:lnTo>
                  <a:pt x="15156" y="42772"/>
                </a:lnTo>
                <a:lnTo>
                  <a:pt x="12024" y="42772"/>
                </a:lnTo>
                <a:lnTo>
                  <a:pt x="9047" y="42097"/>
                </a:lnTo>
                <a:lnTo>
                  <a:pt x="5461" y="40626"/>
                </a:lnTo>
                <a:lnTo>
                  <a:pt x="2913" y="39164"/>
                </a:lnTo>
                <a:lnTo>
                  <a:pt x="97" y="40284"/>
                </a:lnTo>
                <a:lnTo>
                  <a:pt x="0" y="42912"/>
                </a:lnTo>
                <a:lnTo>
                  <a:pt x="1357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429402" y="5215831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92"/>
                </a:moveTo>
                <a:lnTo>
                  <a:pt x="356" y="8178"/>
                </a:lnTo>
                <a:lnTo>
                  <a:pt x="3013" y="9881"/>
                </a:lnTo>
                <a:lnTo>
                  <a:pt x="6761" y="9881"/>
                </a:lnTo>
                <a:lnTo>
                  <a:pt x="9479" y="8127"/>
                </a:lnTo>
                <a:lnTo>
                  <a:pt x="9820" y="4892"/>
                </a:lnTo>
                <a:lnTo>
                  <a:pt x="9490" y="1717"/>
                </a:lnTo>
                <a:lnTo>
                  <a:pt x="6833" y="0"/>
                </a:lnTo>
                <a:lnTo>
                  <a:pt x="3074" y="0"/>
                </a:lnTo>
                <a:lnTo>
                  <a:pt x="368" y="1752"/>
                </a:lnTo>
                <a:lnTo>
                  <a:pt x="0" y="4992"/>
                </a:lnTo>
                <a:close/>
              </a:path>
              <a:path w="9820" h="66535">
                <a:moveTo>
                  <a:pt x="982" y="20065"/>
                </a:moveTo>
                <a:lnTo>
                  <a:pt x="982" y="65001"/>
                </a:lnTo>
                <a:lnTo>
                  <a:pt x="3003" y="66433"/>
                </a:lnTo>
                <a:lnTo>
                  <a:pt x="5721" y="66535"/>
                </a:lnTo>
                <a:lnTo>
                  <a:pt x="8917" y="65001"/>
                </a:lnTo>
                <a:lnTo>
                  <a:pt x="8917" y="20065"/>
                </a:lnTo>
                <a:lnTo>
                  <a:pt x="6898" y="18619"/>
                </a:lnTo>
                <a:lnTo>
                  <a:pt x="4151" y="18517"/>
                </a:lnTo>
                <a:lnTo>
                  <a:pt x="982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459182" y="5233654"/>
            <a:ext cx="43304" cy="49367"/>
          </a:xfrm>
          <a:custGeom>
            <a:avLst/>
            <a:gdLst/>
            <a:ahLst/>
            <a:cxnLst/>
            <a:rect l="l" t="t" r="r" b="b"/>
            <a:pathLst>
              <a:path w="43304" h="49367">
                <a:moveTo>
                  <a:pt x="8484" y="19634"/>
                </a:moveTo>
                <a:lnTo>
                  <a:pt x="9560" y="15303"/>
                </a:lnTo>
                <a:lnTo>
                  <a:pt x="11473" y="11851"/>
                </a:lnTo>
                <a:lnTo>
                  <a:pt x="13967" y="9057"/>
                </a:lnTo>
                <a:lnTo>
                  <a:pt x="17373" y="7315"/>
                </a:lnTo>
                <a:lnTo>
                  <a:pt x="21765" y="6883"/>
                </a:lnTo>
                <a:lnTo>
                  <a:pt x="24328" y="6883"/>
                </a:lnTo>
                <a:lnTo>
                  <a:pt x="26470" y="7365"/>
                </a:lnTo>
                <a:lnTo>
                  <a:pt x="29897" y="9259"/>
                </a:lnTo>
                <a:lnTo>
                  <a:pt x="32263" y="12179"/>
                </a:lnTo>
                <a:lnTo>
                  <a:pt x="33976" y="15711"/>
                </a:lnTo>
                <a:lnTo>
                  <a:pt x="34858" y="20030"/>
                </a:lnTo>
                <a:lnTo>
                  <a:pt x="35074" y="24753"/>
                </a:lnTo>
                <a:lnTo>
                  <a:pt x="35074" y="27357"/>
                </a:lnTo>
                <a:lnTo>
                  <a:pt x="34818" y="29743"/>
                </a:lnTo>
                <a:lnTo>
                  <a:pt x="33792" y="34048"/>
                </a:lnTo>
                <a:lnTo>
                  <a:pt x="31870" y="37490"/>
                </a:lnTo>
                <a:lnTo>
                  <a:pt x="29361" y="40272"/>
                </a:lnTo>
                <a:lnTo>
                  <a:pt x="25930" y="41987"/>
                </a:lnTo>
                <a:lnTo>
                  <a:pt x="21570" y="42433"/>
                </a:lnTo>
                <a:lnTo>
                  <a:pt x="19014" y="42433"/>
                </a:lnTo>
                <a:lnTo>
                  <a:pt x="16883" y="41950"/>
                </a:lnTo>
                <a:lnTo>
                  <a:pt x="13445" y="40057"/>
                </a:lnTo>
                <a:lnTo>
                  <a:pt x="11065" y="37174"/>
                </a:lnTo>
                <a:lnTo>
                  <a:pt x="9320" y="33656"/>
                </a:lnTo>
                <a:lnTo>
                  <a:pt x="11861" y="47729"/>
                </a:lnTo>
                <a:lnTo>
                  <a:pt x="14497" y="48820"/>
                </a:lnTo>
                <a:lnTo>
                  <a:pt x="17607" y="49367"/>
                </a:lnTo>
                <a:lnTo>
                  <a:pt x="24828" y="49367"/>
                </a:lnTo>
                <a:lnTo>
                  <a:pt x="28046" y="48743"/>
                </a:lnTo>
                <a:lnTo>
                  <a:pt x="30815" y="47497"/>
                </a:lnTo>
                <a:lnTo>
                  <a:pt x="33595" y="46241"/>
                </a:lnTo>
                <a:lnTo>
                  <a:pt x="35899" y="44514"/>
                </a:lnTo>
                <a:lnTo>
                  <a:pt x="39596" y="40043"/>
                </a:lnTo>
                <a:lnTo>
                  <a:pt x="40977" y="37390"/>
                </a:lnTo>
                <a:lnTo>
                  <a:pt x="41911" y="34315"/>
                </a:lnTo>
                <a:lnTo>
                  <a:pt x="42839" y="31244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5" y="17082"/>
                </a:lnTo>
                <a:lnTo>
                  <a:pt x="41968" y="14072"/>
                </a:lnTo>
                <a:lnTo>
                  <a:pt x="41101" y="11088"/>
                </a:lnTo>
                <a:lnTo>
                  <a:pt x="39780" y="8535"/>
                </a:lnTo>
                <a:lnTo>
                  <a:pt x="38000" y="6440"/>
                </a:lnTo>
                <a:lnTo>
                  <a:pt x="34033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4" y="0"/>
                </a:lnTo>
                <a:lnTo>
                  <a:pt x="18399" y="0"/>
                </a:lnTo>
                <a:lnTo>
                  <a:pt x="15170" y="623"/>
                </a:lnTo>
                <a:lnTo>
                  <a:pt x="12405" y="1842"/>
                </a:lnTo>
                <a:lnTo>
                  <a:pt x="9648" y="3074"/>
                </a:lnTo>
                <a:lnTo>
                  <a:pt x="7346" y="4813"/>
                </a:lnTo>
                <a:lnTo>
                  <a:pt x="8437" y="29325"/>
                </a:lnTo>
                <a:lnTo>
                  <a:pt x="8229" y="24551"/>
                </a:lnTo>
                <a:lnTo>
                  <a:pt x="8229" y="21996"/>
                </a:lnTo>
                <a:lnTo>
                  <a:pt x="8484" y="19634"/>
                </a:lnTo>
                <a:close/>
              </a:path>
              <a:path w="43304" h="49367">
                <a:moveTo>
                  <a:pt x="431" y="32296"/>
                </a:moveTo>
                <a:lnTo>
                  <a:pt x="1285" y="35294"/>
                </a:lnTo>
                <a:lnTo>
                  <a:pt x="2166" y="38279"/>
                </a:lnTo>
                <a:lnTo>
                  <a:pt x="3477" y="40831"/>
                </a:lnTo>
                <a:lnTo>
                  <a:pt x="5227" y="42925"/>
                </a:lnTo>
                <a:lnTo>
                  <a:pt x="9208" y="46624"/>
                </a:lnTo>
                <a:lnTo>
                  <a:pt x="11861" y="47729"/>
                </a:lnTo>
                <a:lnTo>
                  <a:pt x="9320" y="33656"/>
                </a:lnTo>
                <a:lnTo>
                  <a:pt x="8437" y="29325"/>
                </a:lnTo>
                <a:lnTo>
                  <a:pt x="7346" y="4813"/>
                </a:lnTo>
                <a:lnTo>
                  <a:pt x="3661" y="9259"/>
                </a:lnTo>
                <a:lnTo>
                  <a:pt x="2278" y="11912"/>
                </a:lnTo>
                <a:lnTo>
                  <a:pt x="1360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3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522808" y="5233650"/>
            <a:ext cx="37288" cy="48715"/>
          </a:xfrm>
          <a:custGeom>
            <a:avLst/>
            <a:gdLst/>
            <a:ahLst/>
            <a:cxnLst/>
            <a:rect l="l" t="t" r="r" b="b"/>
            <a:pathLst>
              <a:path w="37288" h="48715">
                <a:moveTo>
                  <a:pt x="29358" y="20866"/>
                </a:moveTo>
                <a:lnTo>
                  <a:pt x="29358" y="47181"/>
                </a:lnTo>
                <a:lnTo>
                  <a:pt x="31377" y="48614"/>
                </a:lnTo>
                <a:lnTo>
                  <a:pt x="34117" y="48715"/>
                </a:lnTo>
                <a:lnTo>
                  <a:pt x="37288" y="47181"/>
                </a:lnTo>
                <a:lnTo>
                  <a:pt x="37288" y="16574"/>
                </a:lnTo>
                <a:lnTo>
                  <a:pt x="37033" y="13843"/>
                </a:lnTo>
                <a:lnTo>
                  <a:pt x="36507" y="11556"/>
                </a:lnTo>
                <a:lnTo>
                  <a:pt x="35100" y="7289"/>
                </a:lnTo>
                <a:lnTo>
                  <a:pt x="32663" y="3898"/>
                </a:lnTo>
                <a:lnTo>
                  <a:pt x="29091" y="1522"/>
                </a:lnTo>
                <a:lnTo>
                  <a:pt x="24692" y="0"/>
                </a:lnTo>
                <a:lnTo>
                  <a:pt x="19331" y="0"/>
                </a:lnTo>
                <a:lnTo>
                  <a:pt x="14469" y="1969"/>
                </a:lnTo>
                <a:lnTo>
                  <a:pt x="9612" y="5360"/>
                </a:lnTo>
                <a:lnTo>
                  <a:pt x="7175" y="8190"/>
                </a:lnTo>
                <a:lnTo>
                  <a:pt x="7175" y="2246"/>
                </a:lnTo>
                <a:lnTo>
                  <a:pt x="5839" y="824"/>
                </a:lnTo>
                <a:lnTo>
                  <a:pt x="2866" y="698"/>
                </a:lnTo>
                <a:lnTo>
                  <a:pt x="0" y="2246"/>
                </a:lnTo>
                <a:lnTo>
                  <a:pt x="0" y="47181"/>
                </a:lnTo>
                <a:lnTo>
                  <a:pt x="2019" y="48614"/>
                </a:lnTo>
                <a:lnTo>
                  <a:pt x="4748" y="48715"/>
                </a:lnTo>
                <a:lnTo>
                  <a:pt x="7945" y="47181"/>
                </a:lnTo>
                <a:lnTo>
                  <a:pt x="7945" y="15772"/>
                </a:lnTo>
                <a:lnTo>
                  <a:pt x="10123" y="12952"/>
                </a:lnTo>
                <a:lnTo>
                  <a:pt x="14188" y="9345"/>
                </a:lnTo>
                <a:lnTo>
                  <a:pt x="18169" y="7150"/>
                </a:lnTo>
                <a:lnTo>
                  <a:pt x="21704" y="7150"/>
                </a:lnTo>
                <a:lnTo>
                  <a:pt x="25405" y="8637"/>
                </a:lnTo>
                <a:lnTo>
                  <a:pt x="27839" y="11772"/>
                </a:lnTo>
                <a:lnTo>
                  <a:pt x="28782" y="14669"/>
                </a:lnTo>
                <a:lnTo>
                  <a:pt x="29358" y="18313"/>
                </a:lnTo>
                <a:lnTo>
                  <a:pt x="29358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578266" y="5270954"/>
            <a:ext cx="15634" cy="25563"/>
          </a:xfrm>
          <a:custGeom>
            <a:avLst/>
            <a:gdLst/>
            <a:ahLst/>
            <a:cxnLst/>
            <a:rect l="l" t="t" r="r" b="b"/>
            <a:pathLst>
              <a:path w="15634" h="25563">
                <a:moveTo>
                  <a:pt x="15634" y="3985"/>
                </a:moveTo>
                <a:lnTo>
                  <a:pt x="15191" y="1306"/>
                </a:lnTo>
                <a:lnTo>
                  <a:pt x="12560" y="0"/>
                </a:lnTo>
                <a:lnTo>
                  <a:pt x="9522" y="0"/>
                </a:lnTo>
                <a:lnTo>
                  <a:pt x="6828" y="1306"/>
                </a:lnTo>
                <a:lnTo>
                  <a:pt x="6389" y="3985"/>
                </a:lnTo>
                <a:lnTo>
                  <a:pt x="6389" y="10374"/>
                </a:lnTo>
                <a:lnTo>
                  <a:pt x="0" y="24102"/>
                </a:lnTo>
                <a:lnTo>
                  <a:pt x="525" y="25462"/>
                </a:lnTo>
                <a:lnTo>
                  <a:pt x="3376" y="25563"/>
                </a:lnTo>
                <a:lnTo>
                  <a:pt x="6155" y="24206"/>
                </a:lnTo>
                <a:lnTo>
                  <a:pt x="12758" y="13917"/>
                </a:lnTo>
                <a:lnTo>
                  <a:pt x="13294" y="13092"/>
                </a:lnTo>
                <a:lnTo>
                  <a:pt x="14789" y="10044"/>
                </a:lnTo>
                <a:lnTo>
                  <a:pt x="15483" y="6832"/>
                </a:lnTo>
                <a:lnTo>
                  <a:pt x="15634" y="39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527249" y="5355615"/>
            <a:ext cx="34166" cy="49328"/>
          </a:xfrm>
          <a:custGeom>
            <a:avLst/>
            <a:gdLst/>
            <a:ahLst/>
            <a:cxnLst/>
            <a:rect l="l" t="t" r="r" b="b"/>
            <a:pathLst>
              <a:path w="34166" h="49328">
                <a:moveTo>
                  <a:pt x="33972" y="8751"/>
                </a:moveTo>
                <a:lnTo>
                  <a:pt x="33742" y="6159"/>
                </a:lnTo>
                <a:lnTo>
                  <a:pt x="31586" y="3517"/>
                </a:lnTo>
                <a:lnTo>
                  <a:pt x="28903" y="1893"/>
                </a:lnTo>
                <a:lnTo>
                  <a:pt x="25538" y="673"/>
                </a:lnTo>
                <a:lnTo>
                  <a:pt x="22931" y="140"/>
                </a:lnTo>
                <a:lnTo>
                  <a:pt x="20213" y="0"/>
                </a:lnTo>
                <a:lnTo>
                  <a:pt x="17358" y="0"/>
                </a:lnTo>
                <a:lnTo>
                  <a:pt x="14701" y="496"/>
                </a:lnTo>
                <a:lnTo>
                  <a:pt x="12254" y="1473"/>
                </a:lnTo>
                <a:lnTo>
                  <a:pt x="7664" y="3975"/>
                </a:lnTo>
                <a:lnTo>
                  <a:pt x="4038" y="8028"/>
                </a:lnTo>
                <a:lnTo>
                  <a:pt x="2606" y="10631"/>
                </a:lnTo>
                <a:lnTo>
                  <a:pt x="1565" y="13806"/>
                </a:lnTo>
                <a:lnTo>
                  <a:pt x="525" y="16992"/>
                </a:lnTo>
                <a:lnTo>
                  <a:pt x="0" y="20789"/>
                </a:lnTo>
                <a:lnTo>
                  <a:pt x="0" y="29109"/>
                </a:lnTo>
                <a:lnTo>
                  <a:pt x="427" y="32551"/>
                </a:lnTo>
                <a:lnTo>
                  <a:pt x="1270" y="35521"/>
                </a:lnTo>
                <a:lnTo>
                  <a:pt x="2127" y="38494"/>
                </a:lnTo>
                <a:lnTo>
                  <a:pt x="4982" y="43066"/>
                </a:lnTo>
                <a:lnTo>
                  <a:pt x="8618" y="46659"/>
                </a:lnTo>
                <a:lnTo>
                  <a:pt x="13427" y="48794"/>
                </a:lnTo>
                <a:lnTo>
                  <a:pt x="16184" y="49328"/>
                </a:lnTo>
                <a:lnTo>
                  <a:pt x="20811" y="49328"/>
                </a:lnTo>
                <a:lnTo>
                  <a:pt x="23688" y="48881"/>
                </a:lnTo>
                <a:lnTo>
                  <a:pt x="27604" y="47699"/>
                </a:lnTo>
                <a:lnTo>
                  <a:pt x="30852" y="46051"/>
                </a:lnTo>
                <a:lnTo>
                  <a:pt x="33875" y="43102"/>
                </a:lnTo>
                <a:lnTo>
                  <a:pt x="34166" y="40298"/>
                </a:lnTo>
                <a:lnTo>
                  <a:pt x="34142" y="39052"/>
                </a:lnTo>
                <a:lnTo>
                  <a:pt x="32478" y="36501"/>
                </a:lnTo>
                <a:lnTo>
                  <a:pt x="29724" y="38595"/>
                </a:lnTo>
                <a:lnTo>
                  <a:pt x="26506" y="40690"/>
                </a:lnTo>
                <a:lnTo>
                  <a:pt x="23737" y="41885"/>
                </a:lnTo>
                <a:lnTo>
                  <a:pt x="20311" y="42188"/>
                </a:lnTo>
                <a:lnTo>
                  <a:pt x="16675" y="41832"/>
                </a:lnTo>
                <a:lnTo>
                  <a:pt x="13698" y="40399"/>
                </a:lnTo>
                <a:lnTo>
                  <a:pt x="11408" y="37847"/>
                </a:lnTo>
                <a:lnTo>
                  <a:pt x="9597" y="34556"/>
                </a:lnTo>
                <a:lnTo>
                  <a:pt x="8545" y="30200"/>
                </a:lnTo>
                <a:lnTo>
                  <a:pt x="8290" y="27659"/>
                </a:lnTo>
                <a:lnTo>
                  <a:pt x="8290" y="18972"/>
                </a:lnTo>
                <a:lnTo>
                  <a:pt x="9301" y="14565"/>
                </a:lnTo>
                <a:lnTo>
                  <a:pt x="11336" y="11506"/>
                </a:lnTo>
                <a:lnTo>
                  <a:pt x="13380" y="8470"/>
                </a:lnTo>
                <a:lnTo>
                  <a:pt x="16304" y="6948"/>
                </a:lnTo>
                <a:lnTo>
                  <a:pt x="20126" y="6948"/>
                </a:lnTo>
                <a:lnTo>
                  <a:pt x="23590" y="7225"/>
                </a:lnTo>
                <a:lnTo>
                  <a:pt x="27481" y="8928"/>
                </a:lnTo>
                <a:lnTo>
                  <a:pt x="30840" y="11416"/>
                </a:lnTo>
                <a:lnTo>
                  <a:pt x="33544" y="11455"/>
                </a:lnTo>
                <a:lnTo>
                  <a:pt x="33972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580479" y="5355572"/>
            <a:ext cx="25318" cy="48729"/>
          </a:xfrm>
          <a:custGeom>
            <a:avLst/>
            <a:gdLst/>
            <a:ahLst/>
            <a:cxnLst/>
            <a:rect l="l" t="t" r="r" b="b"/>
            <a:pathLst>
              <a:path w="25318" h="48729">
                <a:moveTo>
                  <a:pt x="2033" y="48625"/>
                </a:moveTo>
                <a:lnTo>
                  <a:pt x="4752" y="48729"/>
                </a:lnTo>
                <a:lnTo>
                  <a:pt x="7948" y="47177"/>
                </a:lnTo>
                <a:lnTo>
                  <a:pt x="7948" y="17626"/>
                </a:lnTo>
                <a:lnTo>
                  <a:pt x="9061" y="15797"/>
                </a:lnTo>
                <a:lnTo>
                  <a:pt x="11019" y="12978"/>
                </a:lnTo>
                <a:lnTo>
                  <a:pt x="13700" y="9928"/>
                </a:lnTo>
                <a:lnTo>
                  <a:pt x="16894" y="7962"/>
                </a:lnTo>
                <a:lnTo>
                  <a:pt x="19785" y="7858"/>
                </a:lnTo>
                <a:lnTo>
                  <a:pt x="22391" y="8572"/>
                </a:lnTo>
                <a:lnTo>
                  <a:pt x="25171" y="7934"/>
                </a:lnTo>
                <a:lnTo>
                  <a:pt x="25318" y="5191"/>
                </a:lnTo>
                <a:lnTo>
                  <a:pt x="25293" y="3362"/>
                </a:lnTo>
                <a:lnTo>
                  <a:pt x="23655" y="800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33"/>
                </a:lnTo>
                <a:lnTo>
                  <a:pt x="12548" y="2372"/>
                </a:lnTo>
                <a:lnTo>
                  <a:pt x="9475" y="5523"/>
                </a:lnTo>
                <a:lnTo>
                  <a:pt x="7174" y="8788"/>
                </a:lnTo>
                <a:lnTo>
                  <a:pt x="7174" y="2246"/>
                </a:lnTo>
                <a:lnTo>
                  <a:pt x="5828" y="824"/>
                </a:lnTo>
                <a:lnTo>
                  <a:pt x="2880" y="698"/>
                </a:lnTo>
                <a:lnTo>
                  <a:pt x="0" y="2246"/>
                </a:lnTo>
                <a:lnTo>
                  <a:pt x="0" y="47177"/>
                </a:lnTo>
                <a:lnTo>
                  <a:pt x="2033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620438" y="5355562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92"/>
                </a:moveTo>
                <a:lnTo>
                  <a:pt x="9159" y="15062"/>
                </a:lnTo>
                <a:lnTo>
                  <a:pt x="10480" y="11915"/>
                </a:lnTo>
                <a:lnTo>
                  <a:pt x="13727" y="8369"/>
                </a:lnTo>
                <a:lnTo>
                  <a:pt x="16700" y="6832"/>
                </a:lnTo>
                <a:lnTo>
                  <a:pt x="20394" y="6454"/>
                </a:lnTo>
                <a:lnTo>
                  <a:pt x="24229" y="6454"/>
                </a:lnTo>
                <a:lnTo>
                  <a:pt x="27119" y="7686"/>
                </a:lnTo>
                <a:lnTo>
                  <a:pt x="31036" y="12613"/>
                </a:lnTo>
                <a:lnTo>
                  <a:pt x="31964" y="16002"/>
                </a:lnTo>
                <a:lnTo>
                  <a:pt x="31868" y="20332"/>
                </a:lnTo>
                <a:lnTo>
                  <a:pt x="36752" y="26380"/>
                </a:lnTo>
                <a:lnTo>
                  <a:pt x="38905" y="25542"/>
                </a:lnTo>
                <a:lnTo>
                  <a:pt x="39852" y="22773"/>
                </a:lnTo>
                <a:lnTo>
                  <a:pt x="39852" y="18352"/>
                </a:lnTo>
                <a:lnTo>
                  <a:pt x="39481" y="15598"/>
                </a:lnTo>
                <a:lnTo>
                  <a:pt x="38761" y="13017"/>
                </a:lnTo>
                <a:lnTo>
                  <a:pt x="38049" y="10439"/>
                </a:lnTo>
                <a:lnTo>
                  <a:pt x="35370" y="6275"/>
                </a:lnTo>
                <a:lnTo>
                  <a:pt x="31868" y="2833"/>
                </a:lnTo>
                <a:lnTo>
                  <a:pt x="27080" y="571"/>
                </a:lnTo>
                <a:lnTo>
                  <a:pt x="24192" y="0"/>
                </a:lnTo>
                <a:lnTo>
                  <a:pt x="17614" y="0"/>
                </a:lnTo>
                <a:lnTo>
                  <a:pt x="14753" y="586"/>
                </a:lnTo>
                <a:lnTo>
                  <a:pt x="12183" y="1727"/>
                </a:lnTo>
                <a:lnTo>
                  <a:pt x="9622" y="2882"/>
                </a:lnTo>
                <a:lnTo>
                  <a:pt x="7420" y="4535"/>
                </a:lnTo>
                <a:lnTo>
                  <a:pt x="8301" y="18492"/>
                </a:lnTo>
                <a:close/>
              </a:path>
              <a:path w="39852" h="49377">
                <a:moveTo>
                  <a:pt x="8229" y="20332"/>
                </a:moveTo>
                <a:lnTo>
                  <a:pt x="8301" y="18492"/>
                </a:lnTo>
                <a:lnTo>
                  <a:pt x="7420" y="4535"/>
                </a:lnTo>
                <a:lnTo>
                  <a:pt x="3798" y="8826"/>
                </a:lnTo>
                <a:lnTo>
                  <a:pt x="2413" y="11430"/>
                </a:lnTo>
                <a:lnTo>
                  <a:pt x="1457" y="14518"/>
                </a:lnTo>
                <a:lnTo>
                  <a:pt x="490" y="17589"/>
                </a:lnTo>
                <a:lnTo>
                  <a:pt x="0" y="21070"/>
                </a:lnTo>
                <a:lnTo>
                  <a:pt x="0" y="28982"/>
                </a:lnTo>
                <a:lnTo>
                  <a:pt x="478" y="32539"/>
                </a:lnTo>
                <a:lnTo>
                  <a:pt x="1408" y="35600"/>
                </a:lnTo>
                <a:lnTo>
                  <a:pt x="2326" y="38660"/>
                </a:lnTo>
                <a:lnTo>
                  <a:pt x="3708" y="41212"/>
                </a:lnTo>
                <a:lnTo>
                  <a:pt x="5544" y="43246"/>
                </a:lnTo>
                <a:lnTo>
                  <a:pt x="9622" y="46799"/>
                </a:lnTo>
                <a:lnTo>
                  <a:pt x="12291" y="47829"/>
                </a:lnTo>
                <a:lnTo>
                  <a:pt x="14973" y="48859"/>
                </a:lnTo>
                <a:lnTo>
                  <a:pt x="18093" y="49377"/>
                </a:lnTo>
                <a:lnTo>
                  <a:pt x="23713" y="49377"/>
                </a:lnTo>
                <a:lnTo>
                  <a:pt x="27461" y="48908"/>
                </a:lnTo>
                <a:lnTo>
                  <a:pt x="30863" y="48235"/>
                </a:lnTo>
                <a:lnTo>
                  <a:pt x="34747" y="47030"/>
                </a:lnTo>
                <a:lnTo>
                  <a:pt x="37623" y="45137"/>
                </a:lnTo>
                <a:lnTo>
                  <a:pt x="38027" y="42494"/>
                </a:lnTo>
                <a:lnTo>
                  <a:pt x="37635" y="39764"/>
                </a:lnTo>
                <a:lnTo>
                  <a:pt x="35003" y="39815"/>
                </a:lnTo>
                <a:lnTo>
                  <a:pt x="32101" y="40996"/>
                </a:lnTo>
                <a:lnTo>
                  <a:pt x="29531" y="41809"/>
                </a:lnTo>
                <a:lnTo>
                  <a:pt x="26309" y="42519"/>
                </a:lnTo>
                <a:lnTo>
                  <a:pt x="22406" y="42698"/>
                </a:lnTo>
                <a:lnTo>
                  <a:pt x="19796" y="42698"/>
                </a:lnTo>
                <a:lnTo>
                  <a:pt x="17583" y="42306"/>
                </a:lnTo>
                <a:lnTo>
                  <a:pt x="13968" y="40769"/>
                </a:lnTo>
                <a:lnTo>
                  <a:pt x="11372" y="38253"/>
                </a:lnTo>
                <a:lnTo>
                  <a:pt x="9439" y="35102"/>
                </a:lnTo>
                <a:lnTo>
                  <a:pt x="8470" y="31117"/>
                </a:lnTo>
                <a:lnTo>
                  <a:pt x="8229" y="26380"/>
                </a:lnTo>
                <a:lnTo>
                  <a:pt x="36752" y="26380"/>
                </a:lnTo>
                <a:lnTo>
                  <a:pt x="31868" y="20332"/>
                </a:lnTo>
                <a:lnTo>
                  <a:pt x="8229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677937" y="5355562"/>
            <a:ext cx="24729" cy="49377"/>
          </a:xfrm>
          <a:custGeom>
            <a:avLst/>
            <a:gdLst/>
            <a:ahLst/>
            <a:cxnLst/>
            <a:rect l="l" t="t" r="r" b="b"/>
            <a:pathLst>
              <a:path w="24729" h="49377">
                <a:moveTo>
                  <a:pt x="20271" y="42393"/>
                </a:moveTo>
                <a:lnTo>
                  <a:pt x="16258" y="42939"/>
                </a:lnTo>
                <a:lnTo>
                  <a:pt x="17618" y="49377"/>
                </a:lnTo>
                <a:lnTo>
                  <a:pt x="20077" y="48794"/>
                </a:lnTo>
                <a:lnTo>
                  <a:pt x="24729" y="46468"/>
                </a:lnTo>
                <a:lnTo>
                  <a:pt x="23846" y="40208"/>
                </a:lnTo>
                <a:lnTo>
                  <a:pt x="20271" y="42393"/>
                </a:lnTo>
                <a:close/>
              </a:path>
              <a:path w="24729" h="49377">
                <a:moveTo>
                  <a:pt x="30143" y="48588"/>
                </a:moveTo>
                <a:lnTo>
                  <a:pt x="33019" y="48728"/>
                </a:lnTo>
                <a:lnTo>
                  <a:pt x="35565" y="47231"/>
                </a:lnTo>
                <a:lnTo>
                  <a:pt x="35565" y="14136"/>
                </a:lnTo>
                <a:lnTo>
                  <a:pt x="35259" y="11685"/>
                </a:lnTo>
                <a:lnTo>
                  <a:pt x="34046" y="7494"/>
                </a:lnTo>
                <a:lnTo>
                  <a:pt x="31709" y="4330"/>
                </a:lnTo>
                <a:lnTo>
                  <a:pt x="28599" y="1842"/>
                </a:lnTo>
                <a:lnTo>
                  <a:pt x="24239" y="381"/>
                </a:lnTo>
                <a:lnTo>
                  <a:pt x="21596" y="0"/>
                </a:lnTo>
                <a:lnTo>
                  <a:pt x="18475" y="0"/>
                </a:lnTo>
                <a:lnTo>
                  <a:pt x="15167" y="165"/>
                </a:lnTo>
                <a:lnTo>
                  <a:pt x="11887" y="798"/>
                </a:lnTo>
                <a:lnTo>
                  <a:pt x="8996" y="1677"/>
                </a:lnTo>
                <a:lnTo>
                  <a:pt x="5350" y="3275"/>
                </a:lnTo>
                <a:lnTo>
                  <a:pt x="2401" y="5702"/>
                </a:lnTo>
                <a:lnTo>
                  <a:pt x="2117" y="8649"/>
                </a:lnTo>
                <a:lnTo>
                  <a:pt x="4677" y="11112"/>
                </a:lnTo>
                <a:lnTo>
                  <a:pt x="7225" y="9601"/>
                </a:lnTo>
                <a:lnTo>
                  <a:pt x="10929" y="7912"/>
                </a:lnTo>
                <a:lnTo>
                  <a:pt x="14043" y="6932"/>
                </a:lnTo>
                <a:lnTo>
                  <a:pt x="17748" y="6706"/>
                </a:lnTo>
                <a:lnTo>
                  <a:pt x="21128" y="6922"/>
                </a:lnTo>
                <a:lnTo>
                  <a:pt x="24645" y="8484"/>
                </a:lnTo>
                <a:lnTo>
                  <a:pt x="26788" y="11353"/>
                </a:lnTo>
                <a:lnTo>
                  <a:pt x="27482" y="14022"/>
                </a:lnTo>
                <a:lnTo>
                  <a:pt x="27669" y="17283"/>
                </a:lnTo>
                <a:lnTo>
                  <a:pt x="27669" y="20778"/>
                </a:lnTo>
                <a:lnTo>
                  <a:pt x="18324" y="20778"/>
                </a:lnTo>
                <a:lnTo>
                  <a:pt x="15303" y="21095"/>
                </a:lnTo>
                <a:lnTo>
                  <a:pt x="12611" y="21692"/>
                </a:lnTo>
                <a:lnTo>
                  <a:pt x="9918" y="22312"/>
                </a:lnTo>
                <a:lnTo>
                  <a:pt x="5778" y="24472"/>
                </a:lnTo>
                <a:lnTo>
                  <a:pt x="2484" y="27255"/>
                </a:lnTo>
                <a:lnTo>
                  <a:pt x="486" y="30974"/>
                </a:lnTo>
                <a:lnTo>
                  <a:pt x="0" y="35700"/>
                </a:lnTo>
                <a:lnTo>
                  <a:pt x="367" y="39790"/>
                </a:lnTo>
                <a:lnTo>
                  <a:pt x="1811" y="43192"/>
                </a:lnTo>
                <a:lnTo>
                  <a:pt x="4112" y="45784"/>
                </a:lnTo>
                <a:lnTo>
                  <a:pt x="6991" y="47839"/>
                </a:lnTo>
                <a:lnTo>
                  <a:pt x="10674" y="49071"/>
                </a:lnTo>
                <a:lnTo>
                  <a:pt x="15022" y="49377"/>
                </a:lnTo>
                <a:lnTo>
                  <a:pt x="17618" y="49377"/>
                </a:lnTo>
                <a:lnTo>
                  <a:pt x="16258" y="42939"/>
                </a:lnTo>
                <a:lnTo>
                  <a:pt x="13688" y="42939"/>
                </a:lnTo>
                <a:lnTo>
                  <a:pt x="11689" y="42252"/>
                </a:lnTo>
                <a:lnTo>
                  <a:pt x="8853" y="39498"/>
                </a:lnTo>
                <a:lnTo>
                  <a:pt x="8129" y="35304"/>
                </a:lnTo>
                <a:lnTo>
                  <a:pt x="8388" y="32741"/>
                </a:lnTo>
                <a:lnTo>
                  <a:pt x="10148" y="29731"/>
                </a:lnTo>
                <a:lnTo>
                  <a:pt x="13601" y="27673"/>
                </a:lnTo>
                <a:lnTo>
                  <a:pt x="16808" y="26910"/>
                </a:lnTo>
                <a:lnTo>
                  <a:pt x="20887" y="26722"/>
                </a:lnTo>
                <a:lnTo>
                  <a:pt x="27669" y="26722"/>
                </a:lnTo>
                <a:lnTo>
                  <a:pt x="27669" y="36258"/>
                </a:lnTo>
                <a:lnTo>
                  <a:pt x="23846" y="40208"/>
                </a:lnTo>
                <a:lnTo>
                  <a:pt x="24729" y="46468"/>
                </a:lnTo>
                <a:lnTo>
                  <a:pt x="28735" y="42749"/>
                </a:lnTo>
                <a:lnTo>
                  <a:pt x="28735" y="47231"/>
                </a:lnTo>
                <a:lnTo>
                  <a:pt x="30143" y="485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730790" y="5344267"/>
            <a:ext cx="28307" cy="60577"/>
          </a:xfrm>
          <a:custGeom>
            <a:avLst/>
            <a:gdLst/>
            <a:ahLst/>
            <a:cxnLst/>
            <a:rect l="l" t="t" r="r" b="b"/>
            <a:pathLst>
              <a:path w="28307" h="60577">
                <a:moveTo>
                  <a:pt x="15609" y="47243"/>
                </a:moveTo>
                <a:lnTo>
                  <a:pt x="15609" y="19088"/>
                </a:lnTo>
                <a:lnTo>
                  <a:pt x="26715" y="19088"/>
                </a:lnTo>
                <a:lnTo>
                  <a:pt x="28158" y="17766"/>
                </a:lnTo>
                <a:lnTo>
                  <a:pt x="28307" y="15073"/>
                </a:lnTo>
                <a:lnTo>
                  <a:pt x="26715" y="12255"/>
                </a:lnTo>
                <a:lnTo>
                  <a:pt x="15609" y="12255"/>
                </a:lnTo>
                <a:lnTo>
                  <a:pt x="15609" y="1559"/>
                </a:lnTo>
                <a:lnTo>
                  <a:pt x="13078" y="0"/>
                </a:lnTo>
                <a:lnTo>
                  <a:pt x="10201" y="0"/>
                </a:lnTo>
                <a:lnTo>
                  <a:pt x="7653" y="1559"/>
                </a:lnTo>
                <a:lnTo>
                  <a:pt x="7653" y="12255"/>
                </a:lnTo>
                <a:lnTo>
                  <a:pt x="1640" y="12255"/>
                </a:lnTo>
                <a:lnTo>
                  <a:pt x="457" y="13028"/>
                </a:lnTo>
                <a:lnTo>
                  <a:pt x="0" y="15707"/>
                </a:lnTo>
                <a:lnTo>
                  <a:pt x="1595" y="19088"/>
                </a:lnTo>
                <a:lnTo>
                  <a:pt x="7653" y="19088"/>
                </a:lnTo>
                <a:lnTo>
                  <a:pt x="7653" y="47952"/>
                </a:lnTo>
                <a:lnTo>
                  <a:pt x="7898" y="50203"/>
                </a:lnTo>
                <a:lnTo>
                  <a:pt x="8830" y="54025"/>
                </a:lnTo>
                <a:lnTo>
                  <a:pt x="11634" y="58101"/>
                </a:lnTo>
                <a:lnTo>
                  <a:pt x="14544" y="59663"/>
                </a:lnTo>
                <a:lnTo>
                  <a:pt x="18072" y="60577"/>
                </a:lnTo>
                <a:lnTo>
                  <a:pt x="22528" y="60426"/>
                </a:lnTo>
                <a:lnTo>
                  <a:pt x="25281" y="59904"/>
                </a:lnTo>
                <a:lnTo>
                  <a:pt x="27989" y="58050"/>
                </a:lnTo>
                <a:lnTo>
                  <a:pt x="28307" y="55181"/>
                </a:lnTo>
                <a:lnTo>
                  <a:pt x="26949" y="52146"/>
                </a:lnTo>
                <a:lnTo>
                  <a:pt x="24216" y="53162"/>
                </a:lnTo>
                <a:lnTo>
                  <a:pt x="21671" y="53543"/>
                </a:lnTo>
                <a:lnTo>
                  <a:pt x="16922" y="51167"/>
                </a:lnTo>
                <a:lnTo>
                  <a:pt x="15609" y="47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777244" y="5337749"/>
            <a:ext cx="9817" cy="66545"/>
          </a:xfrm>
          <a:custGeom>
            <a:avLst/>
            <a:gdLst/>
            <a:ahLst/>
            <a:cxnLst/>
            <a:rect l="l" t="t" r="r" b="b"/>
            <a:pathLst>
              <a:path w="9817" h="66545">
                <a:moveTo>
                  <a:pt x="0" y="4989"/>
                </a:moveTo>
                <a:lnTo>
                  <a:pt x="337" y="8178"/>
                </a:lnTo>
                <a:lnTo>
                  <a:pt x="2994" y="9878"/>
                </a:lnTo>
                <a:lnTo>
                  <a:pt x="6742" y="9878"/>
                </a:lnTo>
                <a:lnTo>
                  <a:pt x="9460" y="8139"/>
                </a:lnTo>
                <a:lnTo>
                  <a:pt x="9817" y="4899"/>
                </a:lnTo>
                <a:lnTo>
                  <a:pt x="9471" y="1713"/>
                </a:lnTo>
                <a:lnTo>
                  <a:pt x="6818" y="0"/>
                </a:lnTo>
                <a:lnTo>
                  <a:pt x="3059" y="0"/>
                </a:lnTo>
                <a:lnTo>
                  <a:pt x="353" y="1752"/>
                </a:lnTo>
                <a:lnTo>
                  <a:pt x="0" y="4989"/>
                </a:lnTo>
                <a:close/>
              </a:path>
              <a:path w="9817" h="66545">
                <a:moveTo>
                  <a:pt x="965" y="20066"/>
                </a:moveTo>
                <a:lnTo>
                  <a:pt x="965" y="64997"/>
                </a:lnTo>
                <a:lnTo>
                  <a:pt x="2984" y="66445"/>
                </a:lnTo>
                <a:lnTo>
                  <a:pt x="5702" y="66545"/>
                </a:lnTo>
                <a:lnTo>
                  <a:pt x="8895" y="64997"/>
                </a:lnTo>
                <a:lnTo>
                  <a:pt x="8895" y="20066"/>
                </a:lnTo>
                <a:lnTo>
                  <a:pt x="6875" y="18629"/>
                </a:lnTo>
                <a:lnTo>
                  <a:pt x="4136" y="18529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803765" y="5356278"/>
            <a:ext cx="41173" cy="48019"/>
          </a:xfrm>
          <a:custGeom>
            <a:avLst/>
            <a:gdLst/>
            <a:ahLst/>
            <a:cxnLst/>
            <a:rect l="l" t="t" r="r" b="b"/>
            <a:pathLst>
              <a:path w="41173" h="48019">
                <a:moveTo>
                  <a:pt x="20667" y="38634"/>
                </a:moveTo>
                <a:lnTo>
                  <a:pt x="8449" y="1601"/>
                </a:lnTo>
                <a:lnTo>
                  <a:pt x="6065" y="74"/>
                </a:lnTo>
                <a:lnTo>
                  <a:pt x="3100" y="0"/>
                </a:lnTo>
                <a:lnTo>
                  <a:pt x="0" y="939"/>
                </a:lnTo>
                <a:lnTo>
                  <a:pt x="417" y="3542"/>
                </a:lnTo>
                <a:lnTo>
                  <a:pt x="15134" y="46216"/>
                </a:lnTo>
                <a:lnTo>
                  <a:pt x="16995" y="47739"/>
                </a:lnTo>
                <a:lnTo>
                  <a:pt x="19616" y="48019"/>
                </a:lnTo>
                <a:lnTo>
                  <a:pt x="22981" y="47941"/>
                </a:lnTo>
                <a:lnTo>
                  <a:pt x="26021" y="46216"/>
                </a:lnTo>
                <a:lnTo>
                  <a:pt x="40794" y="3542"/>
                </a:lnTo>
                <a:lnTo>
                  <a:pt x="41173" y="1436"/>
                </a:lnTo>
                <a:lnTo>
                  <a:pt x="38811" y="13"/>
                </a:lnTo>
                <a:lnTo>
                  <a:pt x="35899" y="25"/>
                </a:lnTo>
                <a:lnTo>
                  <a:pt x="33094" y="1601"/>
                </a:lnTo>
                <a:lnTo>
                  <a:pt x="21013" y="38634"/>
                </a:lnTo>
                <a:lnTo>
                  <a:pt x="20667" y="38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861102" y="5337749"/>
            <a:ext cx="9817" cy="66545"/>
          </a:xfrm>
          <a:custGeom>
            <a:avLst/>
            <a:gdLst/>
            <a:ahLst/>
            <a:cxnLst/>
            <a:rect l="l" t="t" r="r" b="b"/>
            <a:pathLst>
              <a:path w="9817" h="66545">
                <a:moveTo>
                  <a:pt x="0" y="4989"/>
                </a:moveTo>
                <a:lnTo>
                  <a:pt x="353" y="8178"/>
                </a:lnTo>
                <a:lnTo>
                  <a:pt x="3009" y="9878"/>
                </a:lnTo>
                <a:lnTo>
                  <a:pt x="6757" y="9878"/>
                </a:lnTo>
                <a:lnTo>
                  <a:pt x="9471" y="8139"/>
                </a:lnTo>
                <a:lnTo>
                  <a:pt x="9817" y="4899"/>
                </a:lnTo>
                <a:lnTo>
                  <a:pt x="9471" y="1713"/>
                </a:lnTo>
                <a:lnTo>
                  <a:pt x="6814" y="0"/>
                </a:lnTo>
                <a:lnTo>
                  <a:pt x="3056" y="0"/>
                </a:lnTo>
                <a:lnTo>
                  <a:pt x="353" y="1752"/>
                </a:lnTo>
                <a:lnTo>
                  <a:pt x="0" y="4989"/>
                </a:lnTo>
                <a:close/>
              </a:path>
              <a:path w="9817" h="66545">
                <a:moveTo>
                  <a:pt x="965" y="20066"/>
                </a:moveTo>
                <a:lnTo>
                  <a:pt x="965" y="64997"/>
                </a:lnTo>
                <a:lnTo>
                  <a:pt x="2999" y="66445"/>
                </a:lnTo>
                <a:lnTo>
                  <a:pt x="5713" y="66545"/>
                </a:lnTo>
                <a:lnTo>
                  <a:pt x="8910" y="64997"/>
                </a:lnTo>
                <a:lnTo>
                  <a:pt x="8910" y="20066"/>
                </a:lnTo>
                <a:lnTo>
                  <a:pt x="6891" y="18629"/>
                </a:lnTo>
                <a:lnTo>
                  <a:pt x="4136" y="18529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887512" y="5344240"/>
            <a:ext cx="28289" cy="60605"/>
          </a:xfrm>
          <a:custGeom>
            <a:avLst/>
            <a:gdLst/>
            <a:ahLst/>
            <a:cxnLst/>
            <a:rect l="l" t="t" r="r" b="b"/>
            <a:pathLst>
              <a:path w="28289" h="60605">
                <a:moveTo>
                  <a:pt x="15595" y="47271"/>
                </a:moveTo>
                <a:lnTo>
                  <a:pt x="15595" y="19116"/>
                </a:lnTo>
                <a:lnTo>
                  <a:pt x="26711" y="19116"/>
                </a:lnTo>
                <a:lnTo>
                  <a:pt x="28144" y="17793"/>
                </a:lnTo>
                <a:lnTo>
                  <a:pt x="28289" y="15101"/>
                </a:lnTo>
                <a:lnTo>
                  <a:pt x="26711" y="12283"/>
                </a:lnTo>
                <a:lnTo>
                  <a:pt x="15595" y="12283"/>
                </a:lnTo>
                <a:lnTo>
                  <a:pt x="15595" y="1587"/>
                </a:lnTo>
                <a:lnTo>
                  <a:pt x="13576" y="104"/>
                </a:lnTo>
                <a:lnTo>
                  <a:pt x="10821" y="0"/>
                </a:lnTo>
                <a:lnTo>
                  <a:pt x="7650" y="1587"/>
                </a:lnTo>
                <a:lnTo>
                  <a:pt x="7650" y="12283"/>
                </a:lnTo>
                <a:lnTo>
                  <a:pt x="1626" y="12283"/>
                </a:lnTo>
                <a:lnTo>
                  <a:pt x="439" y="13056"/>
                </a:lnTo>
                <a:lnTo>
                  <a:pt x="0" y="15735"/>
                </a:lnTo>
                <a:lnTo>
                  <a:pt x="1577" y="19116"/>
                </a:lnTo>
                <a:lnTo>
                  <a:pt x="7650" y="19116"/>
                </a:lnTo>
                <a:lnTo>
                  <a:pt x="7650" y="47980"/>
                </a:lnTo>
                <a:lnTo>
                  <a:pt x="7884" y="50231"/>
                </a:lnTo>
                <a:lnTo>
                  <a:pt x="8812" y="54053"/>
                </a:lnTo>
                <a:lnTo>
                  <a:pt x="11617" y="58129"/>
                </a:lnTo>
                <a:lnTo>
                  <a:pt x="14530" y="59691"/>
                </a:lnTo>
                <a:lnTo>
                  <a:pt x="18058" y="60605"/>
                </a:lnTo>
                <a:lnTo>
                  <a:pt x="22510" y="60454"/>
                </a:lnTo>
                <a:lnTo>
                  <a:pt x="25269" y="59932"/>
                </a:lnTo>
                <a:lnTo>
                  <a:pt x="27986" y="58078"/>
                </a:lnTo>
                <a:lnTo>
                  <a:pt x="28289" y="55209"/>
                </a:lnTo>
                <a:lnTo>
                  <a:pt x="26931" y="52174"/>
                </a:lnTo>
                <a:lnTo>
                  <a:pt x="24203" y="53190"/>
                </a:lnTo>
                <a:lnTo>
                  <a:pt x="21654" y="53571"/>
                </a:lnTo>
                <a:lnTo>
                  <a:pt x="16906" y="51194"/>
                </a:lnTo>
                <a:lnTo>
                  <a:pt x="15595" y="472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929564" y="5356274"/>
            <a:ext cx="40632" cy="65897"/>
          </a:xfrm>
          <a:custGeom>
            <a:avLst/>
            <a:gdLst/>
            <a:ahLst/>
            <a:cxnLst/>
            <a:rect l="l" t="t" r="r" b="b"/>
            <a:pathLst>
              <a:path w="40632" h="65897">
                <a:moveTo>
                  <a:pt x="16793" y="47725"/>
                </a:moveTo>
                <a:lnTo>
                  <a:pt x="10831" y="63334"/>
                </a:lnTo>
                <a:lnTo>
                  <a:pt x="12740" y="65846"/>
                </a:lnTo>
                <a:lnTo>
                  <a:pt x="15850" y="65897"/>
                </a:lnTo>
                <a:lnTo>
                  <a:pt x="19302" y="64249"/>
                </a:lnTo>
                <a:lnTo>
                  <a:pt x="25081" y="47725"/>
                </a:lnTo>
                <a:lnTo>
                  <a:pt x="40632" y="3035"/>
                </a:lnTo>
                <a:lnTo>
                  <a:pt x="38648" y="35"/>
                </a:lnTo>
                <a:lnTo>
                  <a:pt x="35993" y="0"/>
                </a:lnTo>
                <a:lnTo>
                  <a:pt x="32724" y="1752"/>
                </a:lnTo>
                <a:lnTo>
                  <a:pt x="20786" y="37983"/>
                </a:lnTo>
                <a:lnTo>
                  <a:pt x="20648" y="37983"/>
                </a:lnTo>
                <a:lnTo>
                  <a:pt x="8286" y="1954"/>
                </a:lnTo>
                <a:lnTo>
                  <a:pt x="7833" y="914"/>
                </a:lnTo>
                <a:lnTo>
                  <a:pt x="5288" y="25"/>
                </a:lnTo>
                <a:lnTo>
                  <a:pt x="2606" y="0"/>
                </a:lnTo>
                <a:lnTo>
                  <a:pt x="0" y="594"/>
                </a:lnTo>
                <a:lnTo>
                  <a:pt x="0" y="3186"/>
                </a:lnTo>
                <a:lnTo>
                  <a:pt x="15458" y="46126"/>
                </a:lnTo>
                <a:lnTo>
                  <a:pt x="16793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982411" y="5392868"/>
            <a:ext cx="15634" cy="25577"/>
          </a:xfrm>
          <a:custGeom>
            <a:avLst/>
            <a:gdLst/>
            <a:ahLst/>
            <a:cxnLst/>
            <a:rect l="l" t="t" r="r" b="b"/>
            <a:pathLst>
              <a:path w="15634" h="25577">
                <a:moveTo>
                  <a:pt x="15634" y="3989"/>
                </a:moveTo>
                <a:lnTo>
                  <a:pt x="15195" y="1306"/>
                </a:lnTo>
                <a:lnTo>
                  <a:pt x="12550" y="0"/>
                </a:lnTo>
                <a:lnTo>
                  <a:pt x="9530" y="0"/>
                </a:lnTo>
                <a:lnTo>
                  <a:pt x="6836" y="1306"/>
                </a:lnTo>
                <a:lnTo>
                  <a:pt x="6394" y="3989"/>
                </a:lnTo>
                <a:lnTo>
                  <a:pt x="6394" y="10375"/>
                </a:lnTo>
                <a:lnTo>
                  <a:pt x="0" y="24105"/>
                </a:lnTo>
                <a:lnTo>
                  <a:pt x="515" y="25477"/>
                </a:lnTo>
                <a:lnTo>
                  <a:pt x="3370" y="25577"/>
                </a:lnTo>
                <a:lnTo>
                  <a:pt x="6163" y="24206"/>
                </a:lnTo>
                <a:lnTo>
                  <a:pt x="12748" y="13917"/>
                </a:lnTo>
                <a:lnTo>
                  <a:pt x="13299" y="13093"/>
                </a:lnTo>
                <a:lnTo>
                  <a:pt x="14792" y="10044"/>
                </a:lnTo>
                <a:lnTo>
                  <a:pt x="15491" y="6832"/>
                </a:lnTo>
                <a:lnTo>
                  <a:pt x="15634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048281" y="5355562"/>
            <a:ext cx="24735" cy="49377"/>
          </a:xfrm>
          <a:custGeom>
            <a:avLst/>
            <a:gdLst/>
            <a:ahLst/>
            <a:cxnLst/>
            <a:rect l="l" t="t" r="r" b="b"/>
            <a:pathLst>
              <a:path w="24735" h="49377">
                <a:moveTo>
                  <a:pt x="20275" y="42393"/>
                </a:moveTo>
                <a:lnTo>
                  <a:pt x="16261" y="42939"/>
                </a:lnTo>
                <a:lnTo>
                  <a:pt x="17621" y="49377"/>
                </a:lnTo>
                <a:lnTo>
                  <a:pt x="20079" y="48794"/>
                </a:lnTo>
                <a:lnTo>
                  <a:pt x="24735" y="46468"/>
                </a:lnTo>
                <a:lnTo>
                  <a:pt x="23853" y="40208"/>
                </a:lnTo>
                <a:lnTo>
                  <a:pt x="20275" y="42393"/>
                </a:lnTo>
                <a:close/>
              </a:path>
              <a:path w="24735" h="49377">
                <a:moveTo>
                  <a:pt x="30145" y="48588"/>
                </a:moveTo>
                <a:lnTo>
                  <a:pt x="33022" y="48728"/>
                </a:lnTo>
                <a:lnTo>
                  <a:pt x="35567" y="47231"/>
                </a:lnTo>
                <a:lnTo>
                  <a:pt x="35567" y="14136"/>
                </a:lnTo>
                <a:lnTo>
                  <a:pt x="35261" y="11685"/>
                </a:lnTo>
                <a:lnTo>
                  <a:pt x="34048" y="7494"/>
                </a:lnTo>
                <a:lnTo>
                  <a:pt x="31708" y="4330"/>
                </a:lnTo>
                <a:lnTo>
                  <a:pt x="28601" y="1842"/>
                </a:lnTo>
                <a:lnTo>
                  <a:pt x="24241" y="381"/>
                </a:lnTo>
                <a:lnTo>
                  <a:pt x="21596" y="0"/>
                </a:lnTo>
                <a:lnTo>
                  <a:pt x="18478" y="0"/>
                </a:lnTo>
                <a:lnTo>
                  <a:pt x="15170" y="165"/>
                </a:lnTo>
                <a:lnTo>
                  <a:pt x="11891" y="798"/>
                </a:lnTo>
                <a:lnTo>
                  <a:pt x="8999" y="1677"/>
                </a:lnTo>
                <a:lnTo>
                  <a:pt x="5353" y="3275"/>
                </a:lnTo>
                <a:lnTo>
                  <a:pt x="2401" y="5702"/>
                </a:lnTo>
                <a:lnTo>
                  <a:pt x="2119" y="8649"/>
                </a:lnTo>
                <a:lnTo>
                  <a:pt x="4679" y="11112"/>
                </a:lnTo>
                <a:lnTo>
                  <a:pt x="7225" y="9601"/>
                </a:lnTo>
                <a:lnTo>
                  <a:pt x="10935" y="7912"/>
                </a:lnTo>
                <a:lnTo>
                  <a:pt x="14047" y="6932"/>
                </a:lnTo>
                <a:lnTo>
                  <a:pt x="17754" y="6706"/>
                </a:lnTo>
                <a:lnTo>
                  <a:pt x="21131" y="6922"/>
                </a:lnTo>
                <a:lnTo>
                  <a:pt x="24649" y="8484"/>
                </a:lnTo>
                <a:lnTo>
                  <a:pt x="26786" y="11353"/>
                </a:lnTo>
                <a:lnTo>
                  <a:pt x="27485" y="14022"/>
                </a:lnTo>
                <a:lnTo>
                  <a:pt x="27669" y="17283"/>
                </a:lnTo>
                <a:lnTo>
                  <a:pt x="27669" y="20778"/>
                </a:lnTo>
                <a:lnTo>
                  <a:pt x="18331" y="20778"/>
                </a:lnTo>
                <a:lnTo>
                  <a:pt x="15307" y="21095"/>
                </a:lnTo>
                <a:lnTo>
                  <a:pt x="12611" y="21692"/>
                </a:lnTo>
                <a:lnTo>
                  <a:pt x="9917" y="22312"/>
                </a:lnTo>
                <a:lnTo>
                  <a:pt x="5781" y="24472"/>
                </a:lnTo>
                <a:lnTo>
                  <a:pt x="2487" y="27255"/>
                </a:lnTo>
                <a:lnTo>
                  <a:pt x="492" y="30974"/>
                </a:lnTo>
                <a:lnTo>
                  <a:pt x="0" y="35700"/>
                </a:lnTo>
                <a:lnTo>
                  <a:pt x="367" y="39790"/>
                </a:lnTo>
                <a:lnTo>
                  <a:pt x="1814" y="43192"/>
                </a:lnTo>
                <a:lnTo>
                  <a:pt x="4118" y="45784"/>
                </a:lnTo>
                <a:lnTo>
                  <a:pt x="6995" y="47839"/>
                </a:lnTo>
                <a:lnTo>
                  <a:pt x="10680" y="49071"/>
                </a:lnTo>
                <a:lnTo>
                  <a:pt x="15022" y="49377"/>
                </a:lnTo>
                <a:lnTo>
                  <a:pt x="17621" y="49377"/>
                </a:lnTo>
                <a:lnTo>
                  <a:pt x="16261" y="42939"/>
                </a:lnTo>
                <a:lnTo>
                  <a:pt x="13686" y="42939"/>
                </a:lnTo>
                <a:lnTo>
                  <a:pt x="11692" y="42252"/>
                </a:lnTo>
                <a:lnTo>
                  <a:pt x="8851" y="39498"/>
                </a:lnTo>
                <a:lnTo>
                  <a:pt x="8131" y="35304"/>
                </a:lnTo>
                <a:lnTo>
                  <a:pt x="8388" y="32741"/>
                </a:lnTo>
                <a:lnTo>
                  <a:pt x="10152" y="29731"/>
                </a:lnTo>
                <a:lnTo>
                  <a:pt x="13604" y="27673"/>
                </a:lnTo>
                <a:lnTo>
                  <a:pt x="16812" y="26910"/>
                </a:lnTo>
                <a:lnTo>
                  <a:pt x="20890" y="26722"/>
                </a:lnTo>
                <a:lnTo>
                  <a:pt x="27669" y="26722"/>
                </a:lnTo>
                <a:lnTo>
                  <a:pt x="27669" y="36258"/>
                </a:lnTo>
                <a:lnTo>
                  <a:pt x="23853" y="40208"/>
                </a:lnTo>
                <a:lnTo>
                  <a:pt x="24735" y="46468"/>
                </a:lnTo>
                <a:lnTo>
                  <a:pt x="28735" y="42749"/>
                </a:lnTo>
                <a:lnTo>
                  <a:pt x="28735" y="47231"/>
                </a:lnTo>
                <a:lnTo>
                  <a:pt x="30145" y="485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106918" y="5355565"/>
            <a:ext cx="37302" cy="48728"/>
          </a:xfrm>
          <a:custGeom>
            <a:avLst/>
            <a:gdLst/>
            <a:ahLst/>
            <a:cxnLst/>
            <a:rect l="l" t="t" r="r" b="b"/>
            <a:pathLst>
              <a:path w="37302" h="48728">
                <a:moveTo>
                  <a:pt x="29368" y="20880"/>
                </a:moveTo>
                <a:lnTo>
                  <a:pt x="29368" y="47180"/>
                </a:lnTo>
                <a:lnTo>
                  <a:pt x="31391" y="48628"/>
                </a:lnTo>
                <a:lnTo>
                  <a:pt x="34119" y="48728"/>
                </a:lnTo>
                <a:lnTo>
                  <a:pt x="37302" y="47180"/>
                </a:lnTo>
                <a:lnTo>
                  <a:pt x="37302" y="16584"/>
                </a:lnTo>
                <a:lnTo>
                  <a:pt x="37047" y="13841"/>
                </a:lnTo>
                <a:lnTo>
                  <a:pt x="36503" y="11555"/>
                </a:lnTo>
                <a:lnTo>
                  <a:pt x="35098" y="7289"/>
                </a:lnTo>
                <a:lnTo>
                  <a:pt x="32661" y="3897"/>
                </a:lnTo>
                <a:lnTo>
                  <a:pt x="29098" y="1525"/>
                </a:lnTo>
                <a:lnTo>
                  <a:pt x="24691" y="0"/>
                </a:lnTo>
                <a:lnTo>
                  <a:pt x="19331" y="0"/>
                </a:lnTo>
                <a:lnTo>
                  <a:pt x="14467" y="1968"/>
                </a:lnTo>
                <a:lnTo>
                  <a:pt x="9607" y="5359"/>
                </a:lnTo>
                <a:lnTo>
                  <a:pt x="7174" y="8192"/>
                </a:lnTo>
                <a:lnTo>
                  <a:pt x="7174" y="2249"/>
                </a:lnTo>
                <a:lnTo>
                  <a:pt x="5838" y="838"/>
                </a:lnTo>
                <a:lnTo>
                  <a:pt x="2875" y="712"/>
                </a:lnTo>
                <a:lnTo>
                  <a:pt x="0" y="2249"/>
                </a:lnTo>
                <a:lnTo>
                  <a:pt x="0" y="47180"/>
                </a:lnTo>
                <a:lnTo>
                  <a:pt x="2019" y="48628"/>
                </a:lnTo>
                <a:lnTo>
                  <a:pt x="4762" y="48728"/>
                </a:lnTo>
                <a:lnTo>
                  <a:pt x="7959" y="47180"/>
                </a:lnTo>
                <a:lnTo>
                  <a:pt x="7959" y="15774"/>
                </a:lnTo>
                <a:lnTo>
                  <a:pt x="10123" y="12955"/>
                </a:lnTo>
                <a:lnTo>
                  <a:pt x="14201" y="9348"/>
                </a:lnTo>
                <a:lnTo>
                  <a:pt x="18180" y="7148"/>
                </a:lnTo>
                <a:lnTo>
                  <a:pt x="21718" y="7148"/>
                </a:lnTo>
                <a:lnTo>
                  <a:pt x="25405" y="8649"/>
                </a:lnTo>
                <a:lnTo>
                  <a:pt x="27838" y="11771"/>
                </a:lnTo>
                <a:lnTo>
                  <a:pt x="28782" y="14679"/>
                </a:lnTo>
                <a:lnTo>
                  <a:pt x="29368" y="18312"/>
                </a:lnTo>
                <a:lnTo>
                  <a:pt x="29368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164168" y="5334695"/>
            <a:ext cx="39841" cy="70243"/>
          </a:xfrm>
          <a:custGeom>
            <a:avLst/>
            <a:gdLst/>
            <a:ahLst/>
            <a:cxnLst/>
            <a:rect l="l" t="t" r="r" b="b"/>
            <a:pathLst>
              <a:path w="39841" h="70243">
                <a:moveTo>
                  <a:pt x="39841" y="1562"/>
                </a:moveTo>
                <a:lnTo>
                  <a:pt x="39841" y="1320"/>
                </a:lnTo>
                <a:lnTo>
                  <a:pt x="37256" y="0"/>
                </a:lnTo>
                <a:lnTo>
                  <a:pt x="34401" y="0"/>
                </a:lnTo>
                <a:lnTo>
                  <a:pt x="31860" y="1562"/>
                </a:lnTo>
                <a:lnTo>
                  <a:pt x="31860" y="27673"/>
                </a:lnTo>
                <a:lnTo>
                  <a:pt x="27734" y="23749"/>
                </a:lnTo>
                <a:lnTo>
                  <a:pt x="23519" y="21449"/>
                </a:lnTo>
                <a:lnTo>
                  <a:pt x="18672" y="20866"/>
                </a:lnTo>
                <a:lnTo>
                  <a:pt x="15623" y="20866"/>
                </a:lnTo>
                <a:lnTo>
                  <a:pt x="12941" y="21462"/>
                </a:lnTo>
                <a:lnTo>
                  <a:pt x="10615" y="22644"/>
                </a:lnTo>
                <a:lnTo>
                  <a:pt x="8830" y="38938"/>
                </a:lnTo>
                <a:lnTo>
                  <a:pt x="9871" y="35039"/>
                </a:lnTo>
                <a:lnTo>
                  <a:pt x="11645" y="31774"/>
                </a:lnTo>
                <a:lnTo>
                  <a:pt x="14204" y="29462"/>
                </a:lnTo>
                <a:lnTo>
                  <a:pt x="17326" y="27965"/>
                </a:lnTo>
                <a:lnTo>
                  <a:pt x="21523" y="27965"/>
                </a:lnTo>
                <a:lnTo>
                  <a:pt x="25624" y="30135"/>
                </a:lnTo>
                <a:lnTo>
                  <a:pt x="29704" y="33681"/>
                </a:lnTo>
                <a:lnTo>
                  <a:pt x="31860" y="36450"/>
                </a:lnTo>
                <a:lnTo>
                  <a:pt x="31860" y="54420"/>
                </a:lnTo>
                <a:lnTo>
                  <a:pt x="28295" y="58535"/>
                </a:lnTo>
                <a:lnTo>
                  <a:pt x="25073" y="61264"/>
                </a:lnTo>
                <a:lnTo>
                  <a:pt x="22061" y="62751"/>
                </a:lnTo>
                <a:lnTo>
                  <a:pt x="19015" y="63209"/>
                </a:lnTo>
                <a:lnTo>
                  <a:pt x="15195" y="62701"/>
                </a:lnTo>
                <a:lnTo>
                  <a:pt x="11329" y="59320"/>
                </a:lnTo>
                <a:lnTo>
                  <a:pt x="9662" y="55954"/>
                </a:lnTo>
                <a:lnTo>
                  <a:pt x="8733" y="51879"/>
                </a:lnTo>
                <a:lnTo>
                  <a:pt x="7236" y="67043"/>
                </a:lnTo>
                <a:lnTo>
                  <a:pt x="11718" y="69594"/>
                </a:lnTo>
                <a:lnTo>
                  <a:pt x="14439" y="70243"/>
                </a:lnTo>
                <a:lnTo>
                  <a:pt x="20530" y="70243"/>
                </a:lnTo>
                <a:lnTo>
                  <a:pt x="23227" y="69519"/>
                </a:lnTo>
                <a:lnTo>
                  <a:pt x="25675" y="68097"/>
                </a:lnTo>
                <a:lnTo>
                  <a:pt x="30499" y="64681"/>
                </a:lnTo>
                <a:lnTo>
                  <a:pt x="32774" y="62114"/>
                </a:lnTo>
                <a:lnTo>
                  <a:pt x="32774" y="68047"/>
                </a:lnTo>
                <a:lnTo>
                  <a:pt x="34246" y="69429"/>
                </a:lnTo>
                <a:lnTo>
                  <a:pt x="37021" y="69594"/>
                </a:lnTo>
                <a:lnTo>
                  <a:pt x="39841" y="68047"/>
                </a:lnTo>
                <a:lnTo>
                  <a:pt x="39841" y="1562"/>
                </a:lnTo>
                <a:close/>
              </a:path>
              <a:path w="39841" h="70243">
                <a:moveTo>
                  <a:pt x="320" y="52503"/>
                </a:moveTo>
                <a:lnTo>
                  <a:pt x="967" y="55446"/>
                </a:lnTo>
                <a:lnTo>
                  <a:pt x="1605" y="58395"/>
                </a:lnTo>
                <a:lnTo>
                  <a:pt x="2621" y="60958"/>
                </a:lnTo>
                <a:lnTo>
                  <a:pt x="4028" y="63144"/>
                </a:lnTo>
                <a:lnTo>
                  <a:pt x="7236" y="67043"/>
                </a:lnTo>
                <a:lnTo>
                  <a:pt x="8733" y="51879"/>
                </a:lnTo>
                <a:lnTo>
                  <a:pt x="8229" y="47498"/>
                </a:lnTo>
                <a:lnTo>
                  <a:pt x="8229" y="43102"/>
                </a:lnTo>
                <a:lnTo>
                  <a:pt x="8830" y="38938"/>
                </a:lnTo>
                <a:lnTo>
                  <a:pt x="10615" y="22644"/>
                </a:lnTo>
                <a:lnTo>
                  <a:pt x="6343" y="25528"/>
                </a:lnTo>
                <a:lnTo>
                  <a:pt x="3196" y="29908"/>
                </a:lnTo>
                <a:lnTo>
                  <a:pt x="2009" y="32561"/>
                </a:lnTo>
                <a:lnTo>
                  <a:pt x="1202" y="35675"/>
                </a:lnTo>
                <a:lnTo>
                  <a:pt x="406" y="38797"/>
                </a:lnTo>
                <a:lnTo>
                  <a:pt x="0" y="42278"/>
                </a:lnTo>
                <a:lnTo>
                  <a:pt x="0" y="49402"/>
                </a:lnTo>
                <a:lnTo>
                  <a:pt x="320" y="525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254229" y="5354971"/>
            <a:ext cx="34978" cy="50115"/>
          </a:xfrm>
          <a:custGeom>
            <a:avLst/>
            <a:gdLst/>
            <a:ahLst/>
            <a:cxnLst/>
            <a:rect l="l" t="t" r="r" b="b"/>
            <a:pathLst>
              <a:path w="34978" h="50115">
                <a:moveTo>
                  <a:pt x="14900" y="35942"/>
                </a:moveTo>
                <a:lnTo>
                  <a:pt x="13442" y="33173"/>
                </a:lnTo>
                <a:lnTo>
                  <a:pt x="12622" y="29516"/>
                </a:lnTo>
                <a:lnTo>
                  <a:pt x="12402" y="25020"/>
                </a:lnTo>
                <a:lnTo>
                  <a:pt x="12402" y="20156"/>
                </a:lnTo>
                <a:lnTo>
                  <a:pt x="13248" y="16473"/>
                </a:lnTo>
                <a:lnTo>
                  <a:pt x="14922" y="13957"/>
                </a:lnTo>
                <a:lnTo>
                  <a:pt x="18990" y="10187"/>
                </a:lnTo>
                <a:lnTo>
                  <a:pt x="22125" y="10187"/>
                </a:lnTo>
                <a:lnTo>
                  <a:pt x="26262" y="10886"/>
                </a:lnTo>
                <a:lnTo>
                  <a:pt x="29250" y="12434"/>
                </a:lnTo>
                <a:lnTo>
                  <a:pt x="32029" y="14453"/>
                </a:lnTo>
                <a:lnTo>
                  <a:pt x="34721" y="12725"/>
                </a:lnTo>
                <a:lnTo>
                  <a:pt x="34880" y="9438"/>
                </a:lnTo>
                <a:lnTo>
                  <a:pt x="34772" y="6732"/>
                </a:lnTo>
                <a:lnTo>
                  <a:pt x="33534" y="3952"/>
                </a:lnTo>
                <a:lnTo>
                  <a:pt x="30877" y="2148"/>
                </a:lnTo>
                <a:lnTo>
                  <a:pt x="27767" y="902"/>
                </a:lnTo>
                <a:lnTo>
                  <a:pt x="24145" y="115"/>
                </a:lnTo>
                <a:lnTo>
                  <a:pt x="18464" y="0"/>
                </a:lnTo>
                <a:lnTo>
                  <a:pt x="15574" y="521"/>
                </a:lnTo>
                <a:lnTo>
                  <a:pt x="12942" y="1551"/>
                </a:lnTo>
                <a:lnTo>
                  <a:pt x="10307" y="2580"/>
                </a:lnTo>
                <a:lnTo>
                  <a:pt x="8031" y="4168"/>
                </a:lnTo>
                <a:lnTo>
                  <a:pt x="4187" y="8420"/>
                </a:lnTo>
                <a:lnTo>
                  <a:pt x="2682" y="11112"/>
                </a:lnTo>
                <a:lnTo>
                  <a:pt x="1616" y="14353"/>
                </a:lnTo>
                <a:lnTo>
                  <a:pt x="539" y="17603"/>
                </a:lnTo>
                <a:lnTo>
                  <a:pt x="0" y="21452"/>
                </a:lnTo>
                <a:lnTo>
                  <a:pt x="0" y="29771"/>
                </a:lnTo>
                <a:lnTo>
                  <a:pt x="443" y="33199"/>
                </a:lnTo>
                <a:lnTo>
                  <a:pt x="1322" y="36197"/>
                </a:lnTo>
                <a:lnTo>
                  <a:pt x="2189" y="39193"/>
                </a:lnTo>
                <a:lnTo>
                  <a:pt x="5241" y="43804"/>
                </a:lnTo>
                <a:lnTo>
                  <a:pt x="9122" y="47462"/>
                </a:lnTo>
                <a:lnTo>
                  <a:pt x="11667" y="48516"/>
                </a:lnTo>
                <a:lnTo>
                  <a:pt x="14216" y="49582"/>
                </a:lnTo>
                <a:lnTo>
                  <a:pt x="17139" y="50115"/>
                </a:lnTo>
                <a:lnTo>
                  <a:pt x="21927" y="50115"/>
                </a:lnTo>
                <a:lnTo>
                  <a:pt x="24753" y="49723"/>
                </a:lnTo>
                <a:lnTo>
                  <a:pt x="27439" y="49100"/>
                </a:lnTo>
                <a:lnTo>
                  <a:pt x="30867" y="47753"/>
                </a:lnTo>
                <a:lnTo>
                  <a:pt x="33779" y="45798"/>
                </a:lnTo>
                <a:lnTo>
                  <a:pt x="34956" y="42990"/>
                </a:lnTo>
                <a:lnTo>
                  <a:pt x="34978" y="37543"/>
                </a:lnTo>
                <a:lnTo>
                  <a:pt x="32602" y="34902"/>
                </a:lnTo>
                <a:lnTo>
                  <a:pt x="29725" y="37148"/>
                </a:lnTo>
                <a:lnTo>
                  <a:pt x="26589" y="38875"/>
                </a:lnTo>
                <a:lnTo>
                  <a:pt x="23947" y="39639"/>
                </a:lnTo>
                <a:lnTo>
                  <a:pt x="20642" y="39639"/>
                </a:lnTo>
                <a:lnTo>
                  <a:pt x="17975" y="38710"/>
                </a:lnTo>
                <a:lnTo>
                  <a:pt x="14900" y="359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304421" y="5354928"/>
            <a:ext cx="32810" cy="50215"/>
          </a:xfrm>
          <a:custGeom>
            <a:avLst/>
            <a:gdLst/>
            <a:ahLst/>
            <a:cxnLst/>
            <a:rect l="l" t="t" r="r" b="b"/>
            <a:pathLst>
              <a:path w="32810" h="50215">
                <a:moveTo>
                  <a:pt x="14702" y="35891"/>
                </a:moveTo>
                <a:lnTo>
                  <a:pt x="15339" y="49668"/>
                </a:lnTo>
                <a:lnTo>
                  <a:pt x="18658" y="50215"/>
                </a:lnTo>
                <a:lnTo>
                  <a:pt x="26419" y="50215"/>
                </a:lnTo>
                <a:lnTo>
                  <a:pt x="29861" y="49607"/>
                </a:lnTo>
                <a:lnTo>
                  <a:pt x="32810" y="48361"/>
                </a:lnTo>
                <a:lnTo>
                  <a:pt x="32492" y="33324"/>
                </a:lnTo>
                <a:lnTo>
                  <a:pt x="30985" y="36183"/>
                </a:lnTo>
                <a:lnTo>
                  <a:pt x="27679" y="39168"/>
                </a:lnTo>
                <a:lnTo>
                  <a:pt x="24731" y="40182"/>
                </a:lnTo>
                <a:lnTo>
                  <a:pt x="20923" y="40182"/>
                </a:lnTo>
                <a:lnTo>
                  <a:pt x="17913" y="39066"/>
                </a:lnTo>
                <a:lnTo>
                  <a:pt x="14702" y="35891"/>
                </a:lnTo>
                <a:close/>
              </a:path>
              <a:path w="32810" h="50215">
                <a:moveTo>
                  <a:pt x="12513" y="48563"/>
                </a:moveTo>
                <a:lnTo>
                  <a:pt x="15339" y="49668"/>
                </a:lnTo>
                <a:lnTo>
                  <a:pt x="14702" y="35891"/>
                </a:lnTo>
                <a:lnTo>
                  <a:pt x="13345" y="32918"/>
                </a:lnTo>
                <a:lnTo>
                  <a:pt x="12635" y="29223"/>
                </a:lnTo>
                <a:lnTo>
                  <a:pt x="12462" y="25005"/>
                </a:lnTo>
                <a:lnTo>
                  <a:pt x="12682" y="20537"/>
                </a:lnTo>
                <a:lnTo>
                  <a:pt x="13539" y="16851"/>
                </a:lnTo>
                <a:lnTo>
                  <a:pt x="15058" y="13945"/>
                </a:lnTo>
                <a:lnTo>
                  <a:pt x="18388" y="10961"/>
                </a:lnTo>
                <a:lnTo>
                  <a:pt x="21304" y="9932"/>
                </a:lnTo>
                <a:lnTo>
                  <a:pt x="25120" y="9932"/>
                </a:lnTo>
                <a:lnTo>
                  <a:pt x="28134" y="11088"/>
                </a:lnTo>
                <a:lnTo>
                  <a:pt x="31330" y="14273"/>
                </a:lnTo>
                <a:lnTo>
                  <a:pt x="32698" y="17247"/>
                </a:lnTo>
                <a:lnTo>
                  <a:pt x="33371" y="20941"/>
                </a:lnTo>
                <a:lnTo>
                  <a:pt x="33548" y="25159"/>
                </a:lnTo>
                <a:lnTo>
                  <a:pt x="33324" y="29627"/>
                </a:lnTo>
                <a:lnTo>
                  <a:pt x="32492" y="33324"/>
                </a:lnTo>
                <a:lnTo>
                  <a:pt x="32810" y="48361"/>
                </a:lnTo>
                <a:lnTo>
                  <a:pt x="35773" y="47130"/>
                </a:lnTo>
                <a:lnTo>
                  <a:pt x="38220" y="45388"/>
                </a:lnTo>
                <a:lnTo>
                  <a:pt x="42137" y="40855"/>
                </a:lnTo>
                <a:lnTo>
                  <a:pt x="43595" y="38163"/>
                </a:lnTo>
                <a:lnTo>
                  <a:pt x="44550" y="35038"/>
                </a:lnTo>
                <a:lnTo>
                  <a:pt x="45529" y="31902"/>
                </a:lnTo>
                <a:lnTo>
                  <a:pt x="46008" y="28446"/>
                </a:lnTo>
                <a:lnTo>
                  <a:pt x="46008" y="20689"/>
                </a:lnTo>
                <a:lnTo>
                  <a:pt x="45553" y="17183"/>
                </a:lnTo>
                <a:lnTo>
                  <a:pt x="44646" y="14122"/>
                </a:lnTo>
                <a:lnTo>
                  <a:pt x="43757" y="11062"/>
                </a:lnTo>
                <a:lnTo>
                  <a:pt x="42397" y="8484"/>
                </a:lnTo>
                <a:lnTo>
                  <a:pt x="40535" y="6375"/>
                </a:lnTo>
                <a:lnTo>
                  <a:pt x="36360" y="2692"/>
                </a:lnTo>
                <a:lnTo>
                  <a:pt x="33548" y="1612"/>
                </a:lnTo>
                <a:lnTo>
                  <a:pt x="30728" y="547"/>
                </a:lnTo>
                <a:lnTo>
                  <a:pt x="27377" y="0"/>
                </a:lnTo>
                <a:lnTo>
                  <a:pt x="19577" y="0"/>
                </a:lnTo>
                <a:lnTo>
                  <a:pt x="16149" y="608"/>
                </a:lnTo>
                <a:lnTo>
                  <a:pt x="13211" y="1842"/>
                </a:lnTo>
                <a:lnTo>
                  <a:pt x="10284" y="3074"/>
                </a:lnTo>
                <a:lnTo>
                  <a:pt x="7823" y="4801"/>
                </a:lnTo>
                <a:lnTo>
                  <a:pt x="3916" y="9309"/>
                </a:lnTo>
                <a:lnTo>
                  <a:pt x="2447" y="12002"/>
                </a:lnTo>
                <a:lnTo>
                  <a:pt x="1468" y="15152"/>
                </a:lnTo>
                <a:lnTo>
                  <a:pt x="488" y="18287"/>
                </a:lnTo>
                <a:lnTo>
                  <a:pt x="0" y="21755"/>
                </a:lnTo>
                <a:lnTo>
                  <a:pt x="0" y="29476"/>
                </a:lnTo>
                <a:lnTo>
                  <a:pt x="453" y="32969"/>
                </a:lnTo>
                <a:lnTo>
                  <a:pt x="1350" y="36028"/>
                </a:lnTo>
                <a:lnTo>
                  <a:pt x="2239" y="39103"/>
                </a:lnTo>
                <a:lnTo>
                  <a:pt x="3624" y="41680"/>
                </a:lnTo>
                <a:lnTo>
                  <a:pt x="5486" y="43775"/>
                </a:lnTo>
                <a:lnTo>
                  <a:pt x="9695" y="47472"/>
                </a:lnTo>
                <a:lnTo>
                  <a:pt x="12513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368850" y="5354928"/>
            <a:ext cx="68276" cy="49240"/>
          </a:xfrm>
          <a:custGeom>
            <a:avLst/>
            <a:gdLst/>
            <a:ahLst/>
            <a:cxnLst/>
            <a:rect l="l" t="t" r="r" b="b"/>
            <a:pathLst>
              <a:path w="68276" h="49240">
                <a:moveTo>
                  <a:pt x="8985" y="49240"/>
                </a:moveTo>
                <a:lnTo>
                  <a:pt x="12120" y="47372"/>
                </a:lnTo>
                <a:lnTo>
                  <a:pt x="12120" y="17769"/>
                </a:lnTo>
                <a:lnTo>
                  <a:pt x="15411" y="13831"/>
                </a:lnTo>
                <a:lnTo>
                  <a:pt x="18362" y="11520"/>
                </a:lnTo>
                <a:lnTo>
                  <a:pt x="21314" y="10935"/>
                </a:lnTo>
                <a:lnTo>
                  <a:pt x="24339" y="11645"/>
                </a:lnTo>
                <a:lnTo>
                  <a:pt x="27006" y="14579"/>
                </a:lnTo>
                <a:lnTo>
                  <a:pt x="27960" y="18100"/>
                </a:lnTo>
                <a:lnTo>
                  <a:pt x="28097" y="20970"/>
                </a:lnTo>
                <a:lnTo>
                  <a:pt x="28097" y="47372"/>
                </a:lnTo>
                <a:lnTo>
                  <a:pt x="28586" y="48492"/>
                </a:lnTo>
                <a:lnTo>
                  <a:pt x="31229" y="49240"/>
                </a:lnTo>
                <a:lnTo>
                  <a:pt x="37047" y="49240"/>
                </a:lnTo>
                <a:lnTo>
                  <a:pt x="40182" y="47372"/>
                </a:lnTo>
                <a:lnTo>
                  <a:pt x="40182" y="17769"/>
                </a:lnTo>
                <a:lnTo>
                  <a:pt x="43522" y="13831"/>
                </a:lnTo>
                <a:lnTo>
                  <a:pt x="46471" y="11520"/>
                </a:lnTo>
                <a:lnTo>
                  <a:pt x="49362" y="10935"/>
                </a:lnTo>
                <a:lnTo>
                  <a:pt x="52425" y="11645"/>
                </a:lnTo>
                <a:lnTo>
                  <a:pt x="55104" y="14579"/>
                </a:lnTo>
                <a:lnTo>
                  <a:pt x="56073" y="18100"/>
                </a:lnTo>
                <a:lnTo>
                  <a:pt x="56206" y="20970"/>
                </a:lnTo>
                <a:lnTo>
                  <a:pt x="56206" y="47372"/>
                </a:lnTo>
                <a:lnTo>
                  <a:pt x="56649" y="48492"/>
                </a:lnTo>
                <a:lnTo>
                  <a:pt x="59291" y="49240"/>
                </a:lnTo>
                <a:lnTo>
                  <a:pt x="65205" y="49240"/>
                </a:lnTo>
                <a:lnTo>
                  <a:pt x="68276" y="47372"/>
                </a:lnTo>
                <a:lnTo>
                  <a:pt x="68276" y="16308"/>
                </a:lnTo>
                <a:lnTo>
                  <a:pt x="67517" y="11584"/>
                </a:lnTo>
                <a:lnTo>
                  <a:pt x="66135" y="7278"/>
                </a:lnTo>
                <a:lnTo>
                  <a:pt x="63733" y="3848"/>
                </a:lnTo>
                <a:lnTo>
                  <a:pt x="60198" y="1501"/>
                </a:lnTo>
                <a:lnTo>
                  <a:pt x="55824" y="0"/>
                </a:lnTo>
                <a:lnTo>
                  <a:pt x="51728" y="0"/>
                </a:lnTo>
                <a:lnTo>
                  <a:pt x="48098" y="788"/>
                </a:lnTo>
                <a:lnTo>
                  <a:pt x="44491" y="2566"/>
                </a:lnTo>
                <a:lnTo>
                  <a:pt x="40791" y="5461"/>
                </a:lnTo>
                <a:lnTo>
                  <a:pt x="37033" y="5792"/>
                </a:lnTo>
                <a:lnTo>
                  <a:pt x="34476" y="2933"/>
                </a:lnTo>
                <a:lnTo>
                  <a:pt x="30999" y="953"/>
                </a:lnTo>
                <a:lnTo>
                  <a:pt x="28183" y="190"/>
                </a:lnTo>
                <a:lnTo>
                  <a:pt x="24828" y="0"/>
                </a:lnTo>
                <a:lnTo>
                  <a:pt x="22254" y="0"/>
                </a:lnTo>
                <a:lnTo>
                  <a:pt x="17444" y="1993"/>
                </a:lnTo>
                <a:lnTo>
                  <a:pt x="12717" y="5309"/>
                </a:lnTo>
                <a:lnTo>
                  <a:pt x="10345" y="7976"/>
                </a:lnTo>
                <a:lnTo>
                  <a:pt x="10345" y="2833"/>
                </a:lnTo>
                <a:lnTo>
                  <a:pt x="8938" y="1169"/>
                </a:lnTo>
                <a:lnTo>
                  <a:pt x="6220" y="838"/>
                </a:lnTo>
                <a:lnTo>
                  <a:pt x="2717" y="979"/>
                </a:lnTo>
                <a:lnTo>
                  <a:pt x="0" y="2833"/>
                </a:lnTo>
                <a:lnTo>
                  <a:pt x="0" y="47372"/>
                </a:lnTo>
                <a:lnTo>
                  <a:pt x="474" y="48492"/>
                </a:lnTo>
                <a:lnTo>
                  <a:pt x="3120" y="49240"/>
                </a:lnTo>
                <a:lnTo>
                  <a:pt x="8985" y="49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457612" y="5354924"/>
            <a:ext cx="43202" cy="67196"/>
          </a:xfrm>
          <a:custGeom>
            <a:avLst/>
            <a:gdLst/>
            <a:ahLst/>
            <a:cxnLst/>
            <a:rect l="l" t="t" r="r" b="b"/>
            <a:pathLst>
              <a:path w="43202" h="67196">
                <a:moveTo>
                  <a:pt x="43202" y="24461"/>
                </a:moveTo>
                <a:lnTo>
                  <a:pt x="43202" y="21095"/>
                </a:lnTo>
                <a:lnTo>
                  <a:pt x="42886" y="17931"/>
                </a:lnTo>
                <a:lnTo>
                  <a:pt x="42245" y="14987"/>
                </a:lnTo>
                <a:lnTo>
                  <a:pt x="41597" y="12012"/>
                </a:lnTo>
                <a:lnTo>
                  <a:pt x="40582" y="9410"/>
                </a:lnTo>
                <a:lnTo>
                  <a:pt x="39185" y="7189"/>
                </a:lnTo>
                <a:lnTo>
                  <a:pt x="35977" y="3200"/>
                </a:lnTo>
                <a:lnTo>
                  <a:pt x="31556" y="647"/>
                </a:lnTo>
                <a:lnTo>
                  <a:pt x="28878" y="0"/>
                </a:lnTo>
                <a:lnTo>
                  <a:pt x="26196" y="11951"/>
                </a:lnTo>
                <a:lnTo>
                  <a:pt x="28806" y="15228"/>
                </a:lnTo>
                <a:lnTo>
                  <a:pt x="29918" y="18147"/>
                </a:lnTo>
                <a:lnTo>
                  <a:pt x="30458" y="21639"/>
                </a:lnTo>
                <a:lnTo>
                  <a:pt x="30603" y="25361"/>
                </a:lnTo>
                <a:lnTo>
                  <a:pt x="30603" y="27064"/>
                </a:lnTo>
                <a:lnTo>
                  <a:pt x="30091" y="30441"/>
                </a:lnTo>
                <a:lnTo>
                  <a:pt x="29245" y="33667"/>
                </a:lnTo>
                <a:lnTo>
                  <a:pt x="27824" y="36360"/>
                </a:lnTo>
                <a:lnTo>
                  <a:pt x="24712" y="39117"/>
                </a:lnTo>
                <a:lnTo>
                  <a:pt x="21790" y="39535"/>
                </a:lnTo>
                <a:lnTo>
                  <a:pt x="18521" y="38926"/>
                </a:lnTo>
                <a:lnTo>
                  <a:pt x="15447" y="36499"/>
                </a:lnTo>
                <a:lnTo>
                  <a:pt x="12117" y="32537"/>
                </a:lnTo>
                <a:lnTo>
                  <a:pt x="12117" y="17870"/>
                </a:lnTo>
                <a:lnTo>
                  <a:pt x="13928" y="4560"/>
                </a:lnTo>
                <a:lnTo>
                  <a:pt x="10245" y="8088"/>
                </a:lnTo>
                <a:lnTo>
                  <a:pt x="10245" y="2843"/>
                </a:lnTo>
                <a:lnTo>
                  <a:pt x="8765" y="1181"/>
                </a:lnTo>
                <a:lnTo>
                  <a:pt x="6104" y="838"/>
                </a:lnTo>
                <a:lnTo>
                  <a:pt x="2667" y="979"/>
                </a:lnTo>
                <a:lnTo>
                  <a:pt x="0" y="2843"/>
                </a:lnTo>
                <a:lnTo>
                  <a:pt x="0" y="65048"/>
                </a:lnTo>
                <a:lnTo>
                  <a:pt x="474" y="66217"/>
                </a:lnTo>
                <a:lnTo>
                  <a:pt x="3116" y="67043"/>
                </a:lnTo>
                <a:lnTo>
                  <a:pt x="6057" y="67196"/>
                </a:lnTo>
                <a:lnTo>
                  <a:pt x="8981" y="67043"/>
                </a:lnTo>
                <a:lnTo>
                  <a:pt x="12117" y="65048"/>
                </a:lnTo>
                <a:lnTo>
                  <a:pt x="12117" y="44081"/>
                </a:lnTo>
                <a:lnTo>
                  <a:pt x="15105" y="46775"/>
                </a:lnTo>
                <a:lnTo>
                  <a:pt x="18021" y="48693"/>
                </a:lnTo>
                <a:lnTo>
                  <a:pt x="21055" y="49848"/>
                </a:lnTo>
                <a:lnTo>
                  <a:pt x="24497" y="50215"/>
                </a:lnTo>
                <a:lnTo>
                  <a:pt x="27506" y="50215"/>
                </a:lnTo>
                <a:lnTo>
                  <a:pt x="30189" y="49618"/>
                </a:lnTo>
                <a:lnTo>
                  <a:pt x="32525" y="48412"/>
                </a:lnTo>
                <a:lnTo>
                  <a:pt x="36823" y="45518"/>
                </a:lnTo>
                <a:lnTo>
                  <a:pt x="39970" y="41047"/>
                </a:lnTo>
                <a:lnTo>
                  <a:pt x="41158" y="38340"/>
                </a:lnTo>
                <a:lnTo>
                  <a:pt x="41990" y="35165"/>
                </a:lnTo>
                <a:lnTo>
                  <a:pt x="42800" y="31978"/>
                </a:lnTo>
                <a:lnTo>
                  <a:pt x="43202" y="28422"/>
                </a:lnTo>
                <a:lnTo>
                  <a:pt x="43202" y="24461"/>
                </a:lnTo>
                <a:close/>
              </a:path>
              <a:path w="43202" h="67196">
                <a:moveTo>
                  <a:pt x="12117" y="17870"/>
                </a:moveTo>
                <a:lnTo>
                  <a:pt x="13084" y="16549"/>
                </a:lnTo>
                <a:lnTo>
                  <a:pt x="15727" y="13625"/>
                </a:lnTo>
                <a:lnTo>
                  <a:pt x="19006" y="11353"/>
                </a:lnTo>
                <a:lnTo>
                  <a:pt x="22183" y="10731"/>
                </a:lnTo>
                <a:lnTo>
                  <a:pt x="26196" y="11951"/>
                </a:lnTo>
                <a:lnTo>
                  <a:pt x="28878" y="0"/>
                </a:lnTo>
                <a:lnTo>
                  <a:pt x="25746" y="0"/>
                </a:lnTo>
                <a:lnTo>
                  <a:pt x="22805" y="165"/>
                </a:lnTo>
                <a:lnTo>
                  <a:pt x="20152" y="824"/>
                </a:lnTo>
                <a:lnTo>
                  <a:pt x="17603" y="2019"/>
                </a:lnTo>
                <a:lnTo>
                  <a:pt x="13928" y="4560"/>
                </a:lnTo>
                <a:lnTo>
                  <a:pt x="12117" y="17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519193" y="5355766"/>
            <a:ext cx="40949" cy="49377"/>
          </a:xfrm>
          <a:custGeom>
            <a:avLst/>
            <a:gdLst/>
            <a:ahLst/>
            <a:cxnLst/>
            <a:rect l="l" t="t" r="r" b="b"/>
            <a:pathLst>
              <a:path w="40949" h="49377">
                <a:moveTo>
                  <a:pt x="40471" y="878"/>
                </a:moveTo>
                <a:lnTo>
                  <a:pt x="37875" y="140"/>
                </a:lnTo>
                <a:lnTo>
                  <a:pt x="34941" y="0"/>
                </a:lnTo>
                <a:lnTo>
                  <a:pt x="32000" y="140"/>
                </a:lnTo>
                <a:lnTo>
                  <a:pt x="28929" y="1995"/>
                </a:lnTo>
                <a:lnTo>
                  <a:pt x="28929" y="31597"/>
                </a:lnTo>
                <a:lnTo>
                  <a:pt x="25487" y="35535"/>
                </a:lnTo>
                <a:lnTo>
                  <a:pt x="22377" y="37861"/>
                </a:lnTo>
                <a:lnTo>
                  <a:pt x="19292" y="38444"/>
                </a:lnTo>
                <a:lnTo>
                  <a:pt x="16099" y="37721"/>
                </a:lnTo>
                <a:lnTo>
                  <a:pt x="13233" y="34786"/>
                </a:lnTo>
                <a:lnTo>
                  <a:pt x="12214" y="31269"/>
                </a:lnTo>
                <a:lnTo>
                  <a:pt x="12081" y="27166"/>
                </a:lnTo>
                <a:lnTo>
                  <a:pt x="12081" y="1995"/>
                </a:lnTo>
                <a:lnTo>
                  <a:pt x="11606" y="878"/>
                </a:lnTo>
                <a:lnTo>
                  <a:pt x="8945" y="140"/>
                </a:lnTo>
                <a:lnTo>
                  <a:pt x="6012" y="0"/>
                </a:lnTo>
                <a:lnTo>
                  <a:pt x="3096" y="140"/>
                </a:lnTo>
                <a:lnTo>
                  <a:pt x="0" y="1995"/>
                </a:lnTo>
                <a:lnTo>
                  <a:pt x="0" y="32652"/>
                </a:lnTo>
                <a:lnTo>
                  <a:pt x="266" y="35496"/>
                </a:lnTo>
                <a:lnTo>
                  <a:pt x="795" y="37771"/>
                </a:lnTo>
                <a:lnTo>
                  <a:pt x="2203" y="42052"/>
                </a:lnTo>
                <a:lnTo>
                  <a:pt x="4672" y="45519"/>
                </a:lnTo>
                <a:lnTo>
                  <a:pt x="8298" y="47866"/>
                </a:lnTo>
                <a:lnTo>
                  <a:pt x="12780" y="49377"/>
                </a:lnTo>
                <a:lnTo>
                  <a:pt x="18360" y="49377"/>
                </a:lnTo>
                <a:lnTo>
                  <a:pt x="20909" y="48704"/>
                </a:lnTo>
                <a:lnTo>
                  <a:pt x="23360" y="47372"/>
                </a:lnTo>
                <a:lnTo>
                  <a:pt x="28230" y="44057"/>
                </a:lnTo>
                <a:lnTo>
                  <a:pt x="30603" y="41389"/>
                </a:lnTo>
                <a:lnTo>
                  <a:pt x="30603" y="46534"/>
                </a:lnTo>
                <a:lnTo>
                  <a:pt x="32039" y="48197"/>
                </a:lnTo>
                <a:lnTo>
                  <a:pt x="34743" y="48527"/>
                </a:lnTo>
                <a:lnTo>
                  <a:pt x="38282" y="48402"/>
                </a:lnTo>
                <a:lnTo>
                  <a:pt x="40949" y="46534"/>
                </a:lnTo>
                <a:lnTo>
                  <a:pt x="40949" y="1995"/>
                </a:lnTo>
                <a:lnTo>
                  <a:pt x="40471" y="8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581869" y="5334509"/>
            <a:ext cx="12132" cy="69659"/>
          </a:xfrm>
          <a:custGeom>
            <a:avLst/>
            <a:gdLst/>
            <a:ahLst/>
            <a:cxnLst/>
            <a:rect l="l" t="t" r="r" b="b"/>
            <a:pathLst>
              <a:path w="12132" h="69659">
                <a:moveTo>
                  <a:pt x="12132" y="67791"/>
                </a:moveTo>
                <a:lnTo>
                  <a:pt x="12132" y="2145"/>
                </a:lnTo>
                <a:lnTo>
                  <a:pt x="11642" y="975"/>
                </a:lnTo>
                <a:lnTo>
                  <a:pt x="8996" y="151"/>
                </a:lnTo>
                <a:lnTo>
                  <a:pt x="6073" y="0"/>
                </a:lnTo>
                <a:lnTo>
                  <a:pt x="3131" y="151"/>
                </a:lnTo>
                <a:lnTo>
                  <a:pt x="0" y="2145"/>
                </a:lnTo>
                <a:lnTo>
                  <a:pt x="0" y="67791"/>
                </a:lnTo>
                <a:lnTo>
                  <a:pt x="490" y="68911"/>
                </a:lnTo>
                <a:lnTo>
                  <a:pt x="3131" y="69659"/>
                </a:lnTo>
                <a:lnTo>
                  <a:pt x="8996" y="69659"/>
                </a:lnTo>
                <a:lnTo>
                  <a:pt x="12132" y="67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612372" y="5354928"/>
            <a:ext cx="32774" cy="50215"/>
          </a:xfrm>
          <a:custGeom>
            <a:avLst/>
            <a:gdLst/>
            <a:ahLst/>
            <a:cxnLst/>
            <a:rect l="l" t="t" r="r" b="b"/>
            <a:pathLst>
              <a:path w="32774" h="50215">
                <a:moveTo>
                  <a:pt x="32774" y="34782"/>
                </a:moveTo>
                <a:lnTo>
                  <a:pt x="32774" y="32763"/>
                </a:lnTo>
                <a:lnTo>
                  <a:pt x="31860" y="29527"/>
                </a:lnTo>
                <a:lnTo>
                  <a:pt x="29458" y="25703"/>
                </a:lnTo>
                <a:lnTo>
                  <a:pt x="26056" y="23011"/>
                </a:lnTo>
                <a:lnTo>
                  <a:pt x="23511" y="21639"/>
                </a:lnTo>
                <a:lnTo>
                  <a:pt x="20915" y="20534"/>
                </a:lnTo>
                <a:lnTo>
                  <a:pt x="17092" y="19100"/>
                </a:lnTo>
                <a:lnTo>
                  <a:pt x="13975" y="17538"/>
                </a:lnTo>
                <a:lnTo>
                  <a:pt x="11645" y="14655"/>
                </a:lnTo>
                <a:lnTo>
                  <a:pt x="12293" y="11174"/>
                </a:lnTo>
                <a:lnTo>
                  <a:pt x="15170" y="9230"/>
                </a:lnTo>
                <a:lnTo>
                  <a:pt x="17999" y="8888"/>
                </a:lnTo>
                <a:lnTo>
                  <a:pt x="20915" y="9067"/>
                </a:lnTo>
                <a:lnTo>
                  <a:pt x="24378" y="10133"/>
                </a:lnTo>
                <a:lnTo>
                  <a:pt x="26964" y="11300"/>
                </a:lnTo>
                <a:lnTo>
                  <a:pt x="29592" y="11998"/>
                </a:lnTo>
                <a:lnTo>
                  <a:pt x="30355" y="9410"/>
                </a:lnTo>
                <a:lnTo>
                  <a:pt x="30355" y="6385"/>
                </a:lnTo>
                <a:lnTo>
                  <a:pt x="29714" y="3416"/>
                </a:lnTo>
                <a:lnTo>
                  <a:pt x="26964" y="1673"/>
                </a:lnTo>
                <a:lnTo>
                  <a:pt x="24048" y="734"/>
                </a:lnTo>
                <a:lnTo>
                  <a:pt x="20361" y="100"/>
                </a:lnTo>
                <a:lnTo>
                  <a:pt x="15026" y="0"/>
                </a:lnTo>
                <a:lnTo>
                  <a:pt x="10421" y="1054"/>
                </a:lnTo>
                <a:lnTo>
                  <a:pt x="6418" y="2727"/>
                </a:lnTo>
                <a:lnTo>
                  <a:pt x="3406" y="5255"/>
                </a:lnTo>
                <a:lnTo>
                  <a:pt x="1447" y="8557"/>
                </a:lnTo>
                <a:lnTo>
                  <a:pt x="248" y="12293"/>
                </a:lnTo>
                <a:lnTo>
                  <a:pt x="248" y="16520"/>
                </a:lnTo>
                <a:lnTo>
                  <a:pt x="1130" y="19810"/>
                </a:lnTo>
                <a:lnTo>
                  <a:pt x="2513" y="22593"/>
                </a:lnTo>
                <a:lnTo>
                  <a:pt x="5576" y="25613"/>
                </a:lnTo>
                <a:lnTo>
                  <a:pt x="9320" y="27734"/>
                </a:lnTo>
                <a:lnTo>
                  <a:pt x="11916" y="28864"/>
                </a:lnTo>
                <a:lnTo>
                  <a:pt x="15664" y="30314"/>
                </a:lnTo>
                <a:lnTo>
                  <a:pt x="18719" y="31874"/>
                </a:lnTo>
                <a:lnTo>
                  <a:pt x="20988" y="34782"/>
                </a:lnTo>
                <a:lnTo>
                  <a:pt x="20499" y="38087"/>
                </a:lnTo>
                <a:lnTo>
                  <a:pt x="17734" y="40500"/>
                </a:lnTo>
                <a:lnTo>
                  <a:pt x="15048" y="41083"/>
                </a:lnTo>
                <a:lnTo>
                  <a:pt x="12222" y="41083"/>
                </a:lnTo>
                <a:lnTo>
                  <a:pt x="9320" y="40424"/>
                </a:lnTo>
                <a:lnTo>
                  <a:pt x="5731" y="39038"/>
                </a:lnTo>
                <a:lnTo>
                  <a:pt x="3164" y="37666"/>
                </a:lnTo>
                <a:lnTo>
                  <a:pt x="162" y="38732"/>
                </a:lnTo>
                <a:lnTo>
                  <a:pt x="0" y="41630"/>
                </a:lnTo>
                <a:lnTo>
                  <a:pt x="101" y="44193"/>
                </a:lnTo>
                <a:lnTo>
                  <a:pt x="1457" y="46950"/>
                </a:lnTo>
                <a:lnTo>
                  <a:pt x="4521" y="48513"/>
                </a:lnTo>
                <a:lnTo>
                  <a:pt x="8143" y="49593"/>
                </a:lnTo>
                <a:lnTo>
                  <a:pt x="11074" y="50086"/>
                </a:lnTo>
                <a:lnTo>
                  <a:pt x="14190" y="50215"/>
                </a:lnTo>
                <a:lnTo>
                  <a:pt x="16863" y="50215"/>
                </a:lnTo>
                <a:lnTo>
                  <a:pt x="19335" y="49885"/>
                </a:lnTo>
                <a:lnTo>
                  <a:pt x="23889" y="48588"/>
                </a:lnTo>
                <a:lnTo>
                  <a:pt x="27525" y="46316"/>
                </a:lnTo>
                <a:lnTo>
                  <a:pt x="30488" y="43408"/>
                </a:lnTo>
                <a:lnTo>
                  <a:pt x="32324" y="39545"/>
                </a:lnTo>
                <a:lnTo>
                  <a:pt x="32774" y="347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662383" y="5336212"/>
            <a:ext cx="13028" cy="67956"/>
          </a:xfrm>
          <a:custGeom>
            <a:avLst/>
            <a:gdLst/>
            <a:ahLst/>
            <a:cxnLst/>
            <a:rect l="l" t="t" r="r" b="b"/>
            <a:pathLst>
              <a:path w="13028" h="67956">
                <a:moveTo>
                  <a:pt x="1383" y="67208"/>
                </a:moveTo>
                <a:lnTo>
                  <a:pt x="4042" y="67956"/>
                </a:lnTo>
                <a:lnTo>
                  <a:pt x="9903" y="67956"/>
                </a:lnTo>
                <a:lnTo>
                  <a:pt x="13028" y="66088"/>
                </a:lnTo>
                <a:lnTo>
                  <a:pt x="13028" y="21663"/>
                </a:lnTo>
                <a:lnTo>
                  <a:pt x="12550" y="20533"/>
                </a:lnTo>
                <a:lnTo>
                  <a:pt x="9903" y="19720"/>
                </a:lnTo>
                <a:lnTo>
                  <a:pt x="6965" y="19554"/>
                </a:lnTo>
                <a:lnTo>
                  <a:pt x="4042" y="19720"/>
                </a:lnTo>
                <a:lnTo>
                  <a:pt x="904" y="21663"/>
                </a:lnTo>
                <a:lnTo>
                  <a:pt x="904" y="66088"/>
                </a:lnTo>
                <a:lnTo>
                  <a:pt x="1383" y="67208"/>
                </a:lnTo>
                <a:close/>
              </a:path>
              <a:path w="13028" h="67956">
                <a:moveTo>
                  <a:pt x="1407" y="11781"/>
                </a:moveTo>
                <a:lnTo>
                  <a:pt x="4187" y="13168"/>
                </a:lnTo>
                <a:lnTo>
                  <a:pt x="9612" y="13168"/>
                </a:lnTo>
                <a:lnTo>
                  <a:pt x="13442" y="10767"/>
                </a:lnTo>
                <a:lnTo>
                  <a:pt x="13945" y="6487"/>
                </a:lnTo>
                <a:lnTo>
                  <a:pt x="13945" y="4048"/>
                </a:lnTo>
                <a:lnTo>
                  <a:pt x="12499" y="1407"/>
                </a:lnTo>
                <a:lnTo>
                  <a:pt x="9709" y="0"/>
                </a:lnTo>
                <a:lnTo>
                  <a:pt x="4283" y="0"/>
                </a:lnTo>
                <a:lnTo>
                  <a:pt x="1457" y="1457"/>
                </a:lnTo>
                <a:lnTo>
                  <a:pt x="0" y="4201"/>
                </a:lnTo>
                <a:lnTo>
                  <a:pt x="0" y="9168"/>
                </a:lnTo>
                <a:lnTo>
                  <a:pt x="1407" y="117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693739" y="5354928"/>
            <a:ext cx="32814" cy="50215"/>
          </a:xfrm>
          <a:custGeom>
            <a:avLst/>
            <a:gdLst/>
            <a:ahLst/>
            <a:cxnLst/>
            <a:rect l="l" t="t" r="r" b="b"/>
            <a:pathLst>
              <a:path w="32814" h="50215">
                <a:moveTo>
                  <a:pt x="14705" y="35891"/>
                </a:moveTo>
                <a:lnTo>
                  <a:pt x="15339" y="49668"/>
                </a:lnTo>
                <a:lnTo>
                  <a:pt x="18658" y="50215"/>
                </a:lnTo>
                <a:lnTo>
                  <a:pt x="26419" y="50215"/>
                </a:lnTo>
                <a:lnTo>
                  <a:pt x="29876" y="49607"/>
                </a:lnTo>
                <a:lnTo>
                  <a:pt x="32814" y="48361"/>
                </a:lnTo>
                <a:lnTo>
                  <a:pt x="32504" y="33324"/>
                </a:lnTo>
                <a:lnTo>
                  <a:pt x="30999" y="36183"/>
                </a:lnTo>
                <a:lnTo>
                  <a:pt x="27679" y="39168"/>
                </a:lnTo>
                <a:lnTo>
                  <a:pt x="24731" y="40182"/>
                </a:lnTo>
                <a:lnTo>
                  <a:pt x="20923" y="40182"/>
                </a:lnTo>
                <a:lnTo>
                  <a:pt x="17913" y="39066"/>
                </a:lnTo>
                <a:lnTo>
                  <a:pt x="14705" y="35891"/>
                </a:lnTo>
                <a:close/>
              </a:path>
              <a:path w="32814" h="50215">
                <a:moveTo>
                  <a:pt x="12513" y="48563"/>
                </a:moveTo>
                <a:lnTo>
                  <a:pt x="15339" y="49668"/>
                </a:lnTo>
                <a:lnTo>
                  <a:pt x="14705" y="35891"/>
                </a:lnTo>
                <a:lnTo>
                  <a:pt x="13359" y="32918"/>
                </a:lnTo>
                <a:lnTo>
                  <a:pt x="12646" y="29223"/>
                </a:lnTo>
                <a:lnTo>
                  <a:pt x="12462" y="25005"/>
                </a:lnTo>
                <a:lnTo>
                  <a:pt x="12686" y="20537"/>
                </a:lnTo>
                <a:lnTo>
                  <a:pt x="13543" y="16851"/>
                </a:lnTo>
                <a:lnTo>
                  <a:pt x="15058" y="13945"/>
                </a:lnTo>
                <a:lnTo>
                  <a:pt x="18392" y="10961"/>
                </a:lnTo>
                <a:lnTo>
                  <a:pt x="21304" y="9932"/>
                </a:lnTo>
                <a:lnTo>
                  <a:pt x="25124" y="9932"/>
                </a:lnTo>
                <a:lnTo>
                  <a:pt x="28136" y="11088"/>
                </a:lnTo>
                <a:lnTo>
                  <a:pt x="31334" y="14273"/>
                </a:lnTo>
                <a:lnTo>
                  <a:pt x="32702" y="17247"/>
                </a:lnTo>
                <a:lnTo>
                  <a:pt x="33375" y="20941"/>
                </a:lnTo>
                <a:lnTo>
                  <a:pt x="33548" y="25159"/>
                </a:lnTo>
                <a:lnTo>
                  <a:pt x="33328" y="29627"/>
                </a:lnTo>
                <a:lnTo>
                  <a:pt x="32504" y="33324"/>
                </a:lnTo>
                <a:lnTo>
                  <a:pt x="32814" y="48361"/>
                </a:lnTo>
                <a:lnTo>
                  <a:pt x="35773" y="47130"/>
                </a:lnTo>
                <a:lnTo>
                  <a:pt x="38235" y="45388"/>
                </a:lnTo>
                <a:lnTo>
                  <a:pt x="42141" y="40855"/>
                </a:lnTo>
                <a:lnTo>
                  <a:pt x="43599" y="38163"/>
                </a:lnTo>
                <a:lnTo>
                  <a:pt x="44564" y="35038"/>
                </a:lnTo>
                <a:lnTo>
                  <a:pt x="45532" y="31902"/>
                </a:lnTo>
                <a:lnTo>
                  <a:pt x="46008" y="28446"/>
                </a:lnTo>
                <a:lnTo>
                  <a:pt x="46008" y="20689"/>
                </a:lnTo>
                <a:lnTo>
                  <a:pt x="45557" y="17183"/>
                </a:lnTo>
                <a:lnTo>
                  <a:pt x="44660" y="14122"/>
                </a:lnTo>
                <a:lnTo>
                  <a:pt x="43757" y="11062"/>
                </a:lnTo>
                <a:lnTo>
                  <a:pt x="42400" y="8484"/>
                </a:lnTo>
                <a:lnTo>
                  <a:pt x="40539" y="6375"/>
                </a:lnTo>
                <a:lnTo>
                  <a:pt x="36363" y="2692"/>
                </a:lnTo>
                <a:lnTo>
                  <a:pt x="33548" y="1612"/>
                </a:lnTo>
                <a:lnTo>
                  <a:pt x="30732" y="547"/>
                </a:lnTo>
                <a:lnTo>
                  <a:pt x="27388" y="0"/>
                </a:lnTo>
                <a:lnTo>
                  <a:pt x="19591" y="0"/>
                </a:lnTo>
                <a:lnTo>
                  <a:pt x="16149" y="608"/>
                </a:lnTo>
                <a:lnTo>
                  <a:pt x="13211" y="1842"/>
                </a:lnTo>
                <a:lnTo>
                  <a:pt x="10284" y="3074"/>
                </a:lnTo>
                <a:lnTo>
                  <a:pt x="7821" y="4801"/>
                </a:lnTo>
                <a:lnTo>
                  <a:pt x="3920" y="9309"/>
                </a:lnTo>
                <a:lnTo>
                  <a:pt x="2451" y="12002"/>
                </a:lnTo>
                <a:lnTo>
                  <a:pt x="1468" y="15152"/>
                </a:lnTo>
                <a:lnTo>
                  <a:pt x="488" y="18287"/>
                </a:lnTo>
                <a:lnTo>
                  <a:pt x="0" y="21755"/>
                </a:lnTo>
                <a:lnTo>
                  <a:pt x="0" y="29476"/>
                </a:lnTo>
                <a:lnTo>
                  <a:pt x="457" y="32969"/>
                </a:lnTo>
                <a:lnTo>
                  <a:pt x="1350" y="36028"/>
                </a:lnTo>
                <a:lnTo>
                  <a:pt x="2242" y="39103"/>
                </a:lnTo>
                <a:lnTo>
                  <a:pt x="3639" y="41680"/>
                </a:lnTo>
                <a:lnTo>
                  <a:pt x="5490" y="43775"/>
                </a:lnTo>
                <a:lnTo>
                  <a:pt x="9697" y="47472"/>
                </a:lnTo>
                <a:lnTo>
                  <a:pt x="12513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758774" y="5354928"/>
            <a:ext cx="41003" cy="49240"/>
          </a:xfrm>
          <a:custGeom>
            <a:avLst/>
            <a:gdLst/>
            <a:ahLst/>
            <a:cxnLst/>
            <a:rect l="l" t="t" r="r" b="b"/>
            <a:pathLst>
              <a:path w="41003" h="49240">
                <a:moveTo>
                  <a:pt x="9010" y="49240"/>
                </a:moveTo>
                <a:lnTo>
                  <a:pt x="12131" y="47372"/>
                </a:lnTo>
                <a:lnTo>
                  <a:pt x="12131" y="17769"/>
                </a:lnTo>
                <a:lnTo>
                  <a:pt x="15472" y="13831"/>
                </a:lnTo>
                <a:lnTo>
                  <a:pt x="18611" y="11520"/>
                </a:lnTo>
                <a:lnTo>
                  <a:pt x="21708" y="10935"/>
                </a:lnTo>
                <a:lnTo>
                  <a:pt x="24914" y="11645"/>
                </a:lnTo>
                <a:lnTo>
                  <a:pt x="27730" y="14579"/>
                </a:lnTo>
                <a:lnTo>
                  <a:pt x="28774" y="18100"/>
                </a:lnTo>
                <a:lnTo>
                  <a:pt x="28929" y="21959"/>
                </a:lnTo>
                <a:lnTo>
                  <a:pt x="28929" y="47372"/>
                </a:lnTo>
                <a:lnTo>
                  <a:pt x="29408" y="48492"/>
                </a:lnTo>
                <a:lnTo>
                  <a:pt x="32039" y="49240"/>
                </a:lnTo>
                <a:lnTo>
                  <a:pt x="37904" y="49240"/>
                </a:lnTo>
                <a:lnTo>
                  <a:pt x="41003" y="47372"/>
                </a:lnTo>
                <a:lnTo>
                  <a:pt x="41003" y="16639"/>
                </a:lnTo>
                <a:lnTo>
                  <a:pt x="40744" y="13870"/>
                </a:lnTo>
                <a:lnTo>
                  <a:pt x="40192" y="11584"/>
                </a:lnTo>
                <a:lnTo>
                  <a:pt x="38750" y="7278"/>
                </a:lnTo>
                <a:lnTo>
                  <a:pt x="36276" y="3848"/>
                </a:lnTo>
                <a:lnTo>
                  <a:pt x="32651" y="1501"/>
                </a:lnTo>
                <a:lnTo>
                  <a:pt x="28183" y="0"/>
                </a:lnTo>
                <a:lnTo>
                  <a:pt x="22611" y="0"/>
                </a:lnTo>
                <a:lnTo>
                  <a:pt x="20054" y="661"/>
                </a:lnTo>
                <a:lnTo>
                  <a:pt x="17593" y="1993"/>
                </a:lnTo>
                <a:lnTo>
                  <a:pt x="12721" y="5309"/>
                </a:lnTo>
                <a:lnTo>
                  <a:pt x="10356" y="7976"/>
                </a:lnTo>
                <a:lnTo>
                  <a:pt x="10356" y="2833"/>
                </a:lnTo>
                <a:lnTo>
                  <a:pt x="8949" y="1169"/>
                </a:lnTo>
                <a:lnTo>
                  <a:pt x="6230" y="838"/>
                </a:lnTo>
                <a:lnTo>
                  <a:pt x="2731" y="979"/>
                </a:lnTo>
                <a:lnTo>
                  <a:pt x="0" y="2833"/>
                </a:lnTo>
                <a:lnTo>
                  <a:pt x="0" y="47372"/>
                </a:lnTo>
                <a:lnTo>
                  <a:pt x="478" y="48492"/>
                </a:lnTo>
                <a:lnTo>
                  <a:pt x="3131" y="49240"/>
                </a:lnTo>
                <a:lnTo>
                  <a:pt x="9010" y="49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847341" y="5344267"/>
            <a:ext cx="28309" cy="60577"/>
          </a:xfrm>
          <a:custGeom>
            <a:avLst/>
            <a:gdLst/>
            <a:ahLst/>
            <a:cxnLst/>
            <a:rect l="l" t="t" r="r" b="b"/>
            <a:pathLst>
              <a:path w="28309" h="60577">
                <a:moveTo>
                  <a:pt x="15598" y="47243"/>
                </a:moveTo>
                <a:lnTo>
                  <a:pt x="15598" y="19088"/>
                </a:lnTo>
                <a:lnTo>
                  <a:pt x="26715" y="19088"/>
                </a:lnTo>
                <a:lnTo>
                  <a:pt x="28158" y="17766"/>
                </a:lnTo>
                <a:lnTo>
                  <a:pt x="28309" y="15073"/>
                </a:lnTo>
                <a:lnTo>
                  <a:pt x="26715" y="12255"/>
                </a:lnTo>
                <a:lnTo>
                  <a:pt x="15598" y="12255"/>
                </a:lnTo>
                <a:lnTo>
                  <a:pt x="15598" y="1559"/>
                </a:lnTo>
                <a:lnTo>
                  <a:pt x="13064" y="0"/>
                </a:lnTo>
                <a:lnTo>
                  <a:pt x="10201" y="0"/>
                </a:lnTo>
                <a:lnTo>
                  <a:pt x="7653" y="1559"/>
                </a:lnTo>
                <a:lnTo>
                  <a:pt x="7653" y="12255"/>
                </a:lnTo>
                <a:lnTo>
                  <a:pt x="1640" y="12255"/>
                </a:lnTo>
                <a:lnTo>
                  <a:pt x="441" y="13028"/>
                </a:lnTo>
                <a:lnTo>
                  <a:pt x="0" y="15707"/>
                </a:lnTo>
                <a:lnTo>
                  <a:pt x="1593" y="19088"/>
                </a:lnTo>
                <a:lnTo>
                  <a:pt x="7653" y="19088"/>
                </a:lnTo>
                <a:lnTo>
                  <a:pt x="7653" y="47952"/>
                </a:lnTo>
                <a:lnTo>
                  <a:pt x="7898" y="50203"/>
                </a:lnTo>
                <a:lnTo>
                  <a:pt x="8816" y="54025"/>
                </a:lnTo>
                <a:lnTo>
                  <a:pt x="11634" y="58101"/>
                </a:lnTo>
                <a:lnTo>
                  <a:pt x="14544" y="59663"/>
                </a:lnTo>
                <a:lnTo>
                  <a:pt x="18072" y="60577"/>
                </a:lnTo>
                <a:lnTo>
                  <a:pt x="22528" y="60426"/>
                </a:lnTo>
                <a:lnTo>
                  <a:pt x="25281" y="59904"/>
                </a:lnTo>
                <a:lnTo>
                  <a:pt x="27989" y="58050"/>
                </a:lnTo>
                <a:lnTo>
                  <a:pt x="28309" y="55181"/>
                </a:lnTo>
                <a:lnTo>
                  <a:pt x="26949" y="52146"/>
                </a:lnTo>
                <a:lnTo>
                  <a:pt x="24216" y="53162"/>
                </a:lnTo>
                <a:lnTo>
                  <a:pt x="21671" y="53543"/>
                </a:lnTo>
                <a:lnTo>
                  <a:pt x="16922" y="51167"/>
                </a:lnTo>
                <a:lnTo>
                  <a:pt x="15598" y="47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895361" y="5334458"/>
            <a:ext cx="37292" cy="69836"/>
          </a:xfrm>
          <a:custGeom>
            <a:avLst/>
            <a:gdLst/>
            <a:ahLst/>
            <a:cxnLst/>
            <a:rect l="l" t="t" r="r" b="b"/>
            <a:pathLst>
              <a:path w="37292" h="69836">
                <a:moveTo>
                  <a:pt x="29361" y="41987"/>
                </a:moveTo>
                <a:lnTo>
                  <a:pt x="29361" y="68287"/>
                </a:lnTo>
                <a:lnTo>
                  <a:pt x="31381" y="69735"/>
                </a:lnTo>
                <a:lnTo>
                  <a:pt x="34121" y="69836"/>
                </a:lnTo>
                <a:lnTo>
                  <a:pt x="37292" y="68287"/>
                </a:lnTo>
                <a:lnTo>
                  <a:pt x="37292" y="37706"/>
                </a:lnTo>
                <a:lnTo>
                  <a:pt x="37033" y="34949"/>
                </a:lnTo>
                <a:lnTo>
                  <a:pt x="36511" y="32663"/>
                </a:lnTo>
                <a:lnTo>
                  <a:pt x="35100" y="28397"/>
                </a:lnTo>
                <a:lnTo>
                  <a:pt x="32663" y="25005"/>
                </a:lnTo>
                <a:lnTo>
                  <a:pt x="29091" y="22632"/>
                </a:lnTo>
                <a:lnTo>
                  <a:pt x="24692" y="21107"/>
                </a:lnTo>
                <a:lnTo>
                  <a:pt x="21790" y="21107"/>
                </a:lnTo>
                <a:lnTo>
                  <a:pt x="17139" y="21718"/>
                </a:lnTo>
                <a:lnTo>
                  <a:pt x="12524" y="24141"/>
                </a:lnTo>
                <a:lnTo>
                  <a:pt x="7945" y="28497"/>
                </a:lnTo>
                <a:lnTo>
                  <a:pt x="7945" y="1601"/>
                </a:lnTo>
                <a:lnTo>
                  <a:pt x="5914" y="100"/>
                </a:lnTo>
                <a:lnTo>
                  <a:pt x="3182" y="0"/>
                </a:lnTo>
                <a:lnTo>
                  <a:pt x="0" y="1601"/>
                </a:lnTo>
                <a:lnTo>
                  <a:pt x="0" y="68287"/>
                </a:lnTo>
                <a:lnTo>
                  <a:pt x="2019" y="69735"/>
                </a:lnTo>
                <a:lnTo>
                  <a:pt x="4752" y="69836"/>
                </a:lnTo>
                <a:lnTo>
                  <a:pt x="7945" y="68287"/>
                </a:lnTo>
                <a:lnTo>
                  <a:pt x="7945" y="36882"/>
                </a:lnTo>
                <a:lnTo>
                  <a:pt x="10123" y="34062"/>
                </a:lnTo>
                <a:lnTo>
                  <a:pt x="14190" y="30455"/>
                </a:lnTo>
                <a:lnTo>
                  <a:pt x="18168" y="28256"/>
                </a:lnTo>
                <a:lnTo>
                  <a:pt x="21708" y="28256"/>
                </a:lnTo>
                <a:lnTo>
                  <a:pt x="25405" y="29757"/>
                </a:lnTo>
                <a:lnTo>
                  <a:pt x="27838" y="32879"/>
                </a:lnTo>
                <a:lnTo>
                  <a:pt x="28785" y="35787"/>
                </a:lnTo>
                <a:lnTo>
                  <a:pt x="29361" y="39419"/>
                </a:lnTo>
                <a:lnTo>
                  <a:pt x="29361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953021" y="5355562"/>
            <a:ext cx="24733" cy="49377"/>
          </a:xfrm>
          <a:custGeom>
            <a:avLst/>
            <a:gdLst/>
            <a:ahLst/>
            <a:cxnLst/>
            <a:rect l="l" t="t" r="r" b="b"/>
            <a:pathLst>
              <a:path w="24733" h="49377">
                <a:moveTo>
                  <a:pt x="20290" y="42393"/>
                </a:moveTo>
                <a:lnTo>
                  <a:pt x="16268" y="42939"/>
                </a:lnTo>
                <a:lnTo>
                  <a:pt x="17618" y="49377"/>
                </a:lnTo>
                <a:lnTo>
                  <a:pt x="20081" y="48794"/>
                </a:lnTo>
                <a:lnTo>
                  <a:pt x="24733" y="46468"/>
                </a:lnTo>
                <a:lnTo>
                  <a:pt x="23864" y="40208"/>
                </a:lnTo>
                <a:lnTo>
                  <a:pt x="20290" y="42393"/>
                </a:lnTo>
                <a:close/>
              </a:path>
              <a:path w="24733" h="49377">
                <a:moveTo>
                  <a:pt x="30153" y="48588"/>
                </a:moveTo>
                <a:lnTo>
                  <a:pt x="33019" y="48728"/>
                </a:lnTo>
                <a:lnTo>
                  <a:pt x="35579" y="47231"/>
                </a:lnTo>
                <a:lnTo>
                  <a:pt x="35579" y="14136"/>
                </a:lnTo>
                <a:lnTo>
                  <a:pt x="35259" y="11685"/>
                </a:lnTo>
                <a:lnTo>
                  <a:pt x="34049" y="7494"/>
                </a:lnTo>
                <a:lnTo>
                  <a:pt x="31723" y="4330"/>
                </a:lnTo>
                <a:lnTo>
                  <a:pt x="28602" y="1842"/>
                </a:lnTo>
                <a:lnTo>
                  <a:pt x="24256" y="381"/>
                </a:lnTo>
                <a:lnTo>
                  <a:pt x="21597" y="0"/>
                </a:lnTo>
                <a:lnTo>
                  <a:pt x="18486" y="0"/>
                </a:lnTo>
                <a:lnTo>
                  <a:pt x="15171" y="165"/>
                </a:lnTo>
                <a:lnTo>
                  <a:pt x="11891" y="798"/>
                </a:lnTo>
                <a:lnTo>
                  <a:pt x="9014" y="1677"/>
                </a:lnTo>
                <a:lnTo>
                  <a:pt x="5354" y="3275"/>
                </a:lnTo>
                <a:lnTo>
                  <a:pt x="2412" y="5702"/>
                </a:lnTo>
                <a:lnTo>
                  <a:pt x="2117" y="8649"/>
                </a:lnTo>
                <a:lnTo>
                  <a:pt x="4681" y="11112"/>
                </a:lnTo>
                <a:lnTo>
                  <a:pt x="7236" y="9601"/>
                </a:lnTo>
                <a:lnTo>
                  <a:pt x="10948" y="7912"/>
                </a:lnTo>
                <a:lnTo>
                  <a:pt x="14055" y="6932"/>
                </a:lnTo>
                <a:lnTo>
                  <a:pt x="17766" y="6706"/>
                </a:lnTo>
                <a:lnTo>
                  <a:pt x="21132" y="6922"/>
                </a:lnTo>
                <a:lnTo>
                  <a:pt x="24657" y="8484"/>
                </a:lnTo>
                <a:lnTo>
                  <a:pt x="26799" y="11353"/>
                </a:lnTo>
                <a:lnTo>
                  <a:pt x="27498" y="14022"/>
                </a:lnTo>
                <a:lnTo>
                  <a:pt x="27680" y="17283"/>
                </a:lnTo>
                <a:lnTo>
                  <a:pt x="27680" y="20778"/>
                </a:lnTo>
                <a:lnTo>
                  <a:pt x="18342" y="20778"/>
                </a:lnTo>
                <a:lnTo>
                  <a:pt x="15304" y="21095"/>
                </a:lnTo>
                <a:lnTo>
                  <a:pt x="12622" y="21692"/>
                </a:lnTo>
                <a:lnTo>
                  <a:pt x="9918" y="22312"/>
                </a:lnTo>
                <a:lnTo>
                  <a:pt x="5778" y="24472"/>
                </a:lnTo>
                <a:lnTo>
                  <a:pt x="2484" y="27255"/>
                </a:lnTo>
                <a:lnTo>
                  <a:pt x="504" y="30974"/>
                </a:lnTo>
                <a:lnTo>
                  <a:pt x="0" y="35700"/>
                </a:lnTo>
                <a:lnTo>
                  <a:pt x="378" y="39790"/>
                </a:lnTo>
                <a:lnTo>
                  <a:pt x="1811" y="43192"/>
                </a:lnTo>
                <a:lnTo>
                  <a:pt x="4114" y="45784"/>
                </a:lnTo>
                <a:lnTo>
                  <a:pt x="7006" y="47839"/>
                </a:lnTo>
                <a:lnTo>
                  <a:pt x="10674" y="49071"/>
                </a:lnTo>
                <a:lnTo>
                  <a:pt x="15022" y="49377"/>
                </a:lnTo>
                <a:lnTo>
                  <a:pt x="17618" y="49377"/>
                </a:lnTo>
                <a:lnTo>
                  <a:pt x="16268" y="42939"/>
                </a:lnTo>
                <a:lnTo>
                  <a:pt x="13702" y="42939"/>
                </a:lnTo>
                <a:lnTo>
                  <a:pt x="11708" y="42252"/>
                </a:lnTo>
                <a:lnTo>
                  <a:pt x="8853" y="39498"/>
                </a:lnTo>
                <a:lnTo>
                  <a:pt x="8143" y="35304"/>
                </a:lnTo>
                <a:lnTo>
                  <a:pt x="8388" y="32741"/>
                </a:lnTo>
                <a:lnTo>
                  <a:pt x="10163" y="29731"/>
                </a:lnTo>
                <a:lnTo>
                  <a:pt x="13615" y="27673"/>
                </a:lnTo>
                <a:lnTo>
                  <a:pt x="16812" y="26910"/>
                </a:lnTo>
                <a:lnTo>
                  <a:pt x="20887" y="26722"/>
                </a:lnTo>
                <a:lnTo>
                  <a:pt x="27680" y="26722"/>
                </a:lnTo>
                <a:lnTo>
                  <a:pt x="27680" y="36258"/>
                </a:lnTo>
                <a:lnTo>
                  <a:pt x="23864" y="40208"/>
                </a:lnTo>
                <a:lnTo>
                  <a:pt x="24733" y="46468"/>
                </a:lnTo>
                <a:lnTo>
                  <a:pt x="28736" y="42749"/>
                </a:lnTo>
                <a:lnTo>
                  <a:pt x="28736" y="47231"/>
                </a:lnTo>
                <a:lnTo>
                  <a:pt x="30153" y="485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006500" y="5344267"/>
            <a:ext cx="28307" cy="60577"/>
          </a:xfrm>
          <a:custGeom>
            <a:avLst/>
            <a:gdLst/>
            <a:ahLst/>
            <a:cxnLst/>
            <a:rect l="l" t="t" r="r" b="b"/>
            <a:pathLst>
              <a:path w="28307" h="60577">
                <a:moveTo>
                  <a:pt x="15599" y="47243"/>
                </a:moveTo>
                <a:lnTo>
                  <a:pt x="15599" y="19088"/>
                </a:lnTo>
                <a:lnTo>
                  <a:pt x="26711" y="19088"/>
                </a:lnTo>
                <a:lnTo>
                  <a:pt x="28155" y="17766"/>
                </a:lnTo>
                <a:lnTo>
                  <a:pt x="28307" y="15073"/>
                </a:lnTo>
                <a:lnTo>
                  <a:pt x="26711" y="12255"/>
                </a:lnTo>
                <a:lnTo>
                  <a:pt x="15599" y="12255"/>
                </a:lnTo>
                <a:lnTo>
                  <a:pt x="15599" y="1559"/>
                </a:lnTo>
                <a:lnTo>
                  <a:pt x="13064" y="0"/>
                </a:lnTo>
                <a:lnTo>
                  <a:pt x="10199" y="0"/>
                </a:lnTo>
                <a:lnTo>
                  <a:pt x="7650" y="1559"/>
                </a:lnTo>
                <a:lnTo>
                  <a:pt x="7650" y="12255"/>
                </a:lnTo>
                <a:lnTo>
                  <a:pt x="1638" y="12255"/>
                </a:lnTo>
                <a:lnTo>
                  <a:pt x="439" y="13028"/>
                </a:lnTo>
                <a:lnTo>
                  <a:pt x="0" y="15707"/>
                </a:lnTo>
                <a:lnTo>
                  <a:pt x="1591" y="19088"/>
                </a:lnTo>
                <a:lnTo>
                  <a:pt x="7650" y="19088"/>
                </a:lnTo>
                <a:lnTo>
                  <a:pt x="7650" y="47952"/>
                </a:lnTo>
                <a:lnTo>
                  <a:pt x="7898" y="50203"/>
                </a:lnTo>
                <a:lnTo>
                  <a:pt x="8812" y="54025"/>
                </a:lnTo>
                <a:lnTo>
                  <a:pt x="11631" y="58101"/>
                </a:lnTo>
                <a:lnTo>
                  <a:pt x="14544" y="59663"/>
                </a:lnTo>
                <a:lnTo>
                  <a:pt x="18068" y="60577"/>
                </a:lnTo>
                <a:lnTo>
                  <a:pt x="22528" y="60426"/>
                </a:lnTo>
                <a:lnTo>
                  <a:pt x="25279" y="59904"/>
                </a:lnTo>
                <a:lnTo>
                  <a:pt x="27986" y="58050"/>
                </a:lnTo>
                <a:lnTo>
                  <a:pt x="28307" y="55181"/>
                </a:lnTo>
                <a:lnTo>
                  <a:pt x="26945" y="52146"/>
                </a:lnTo>
                <a:lnTo>
                  <a:pt x="24213" y="53162"/>
                </a:lnTo>
                <a:lnTo>
                  <a:pt x="21672" y="53543"/>
                </a:lnTo>
                <a:lnTo>
                  <a:pt x="16920" y="51167"/>
                </a:lnTo>
                <a:lnTo>
                  <a:pt x="15599" y="472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084779" y="5337749"/>
            <a:ext cx="9817" cy="66545"/>
          </a:xfrm>
          <a:custGeom>
            <a:avLst/>
            <a:gdLst/>
            <a:ahLst/>
            <a:cxnLst/>
            <a:rect l="l" t="t" r="r" b="b"/>
            <a:pathLst>
              <a:path w="9817" h="66545">
                <a:moveTo>
                  <a:pt x="0" y="4989"/>
                </a:moveTo>
                <a:lnTo>
                  <a:pt x="351" y="8178"/>
                </a:lnTo>
                <a:lnTo>
                  <a:pt x="3006" y="9878"/>
                </a:lnTo>
                <a:lnTo>
                  <a:pt x="6752" y="9878"/>
                </a:lnTo>
                <a:lnTo>
                  <a:pt x="9460" y="8139"/>
                </a:lnTo>
                <a:lnTo>
                  <a:pt x="9817" y="4899"/>
                </a:lnTo>
                <a:lnTo>
                  <a:pt x="9471" y="1713"/>
                </a:lnTo>
                <a:lnTo>
                  <a:pt x="6818" y="0"/>
                </a:lnTo>
                <a:lnTo>
                  <a:pt x="3059" y="0"/>
                </a:lnTo>
                <a:lnTo>
                  <a:pt x="351" y="1752"/>
                </a:lnTo>
                <a:lnTo>
                  <a:pt x="0" y="4989"/>
                </a:lnTo>
                <a:close/>
              </a:path>
              <a:path w="9817" h="66545">
                <a:moveTo>
                  <a:pt x="963" y="20066"/>
                </a:moveTo>
                <a:lnTo>
                  <a:pt x="963" y="64997"/>
                </a:lnTo>
                <a:lnTo>
                  <a:pt x="2984" y="66445"/>
                </a:lnTo>
                <a:lnTo>
                  <a:pt x="5702" y="66545"/>
                </a:lnTo>
                <a:lnTo>
                  <a:pt x="8895" y="64997"/>
                </a:lnTo>
                <a:lnTo>
                  <a:pt x="8895" y="20066"/>
                </a:lnTo>
                <a:lnTo>
                  <a:pt x="6875" y="18629"/>
                </a:lnTo>
                <a:lnTo>
                  <a:pt x="4136" y="18529"/>
                </a:lnTo>
                <a:lnTo>
                  <a:pt x="963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118182" y="5355565"/>
            <a:ext cx="37292" cy="48728"/>
          </a:xfrm>
          <a:custGeom>
            <a:avLst/>
            <a:gdLst/>
            <a:ahLst/>
            <a:cxnLst/>
            <a:rect l="l" t="t" r="r" b="b"/>
            <a:pathLst>
              <a:path w="37292" h="48728">
                <a:moveTo>
                  <a:pt x="29362" y="20880"/>
                </a:moveTo>
                <a:lnTo>
                  <a:pt x="29362" y="47180"/>
                </a:lnTo>
                <a:lnTo>
                  <a:pt x="31381" y="48628"/>
                </a:lnTo>
                <a:lnTo>
                  <a:pt x="34121" y="48728"/>
                </a:lnTo>
                <a:lnTo>
                  <a:pt x="37292" y="47180"/>
                </a:lnTo>
                <a:lnTo>
                  <a:pt x="37292" y="16584"/>
                </a:lnTo>
                <a:lnTo>
                  <a:pt x="37037" y="13841"/>
                </a:lnTo>
                <a:lnTo>
                  <a:pt x="36508" y="11555"/>
                </a:lnTo>
                <a:lnTo>
                  <a:pt x="35090" y="7289"/>
                </a:lnTo>
                <a:lnTo>
                  <a:pt x="32652" y="3897"/>
                </a:lnTo>
                <a:lnTo>
                  <a:pt x="29088" y="1525"/>
                </a:lnTo>
                <a:lnTo>
                  <a:pt x="24696" y="0"/>
                </a:lnTo>
                <a:lnTo>
                  <a:pt x="19335" y="0"/>
                </a:lnTo>
                <a:lnTo>
                  <a:pt x="14461" y="1968"/>
                </a:lnTo>
                <a:lnTo>
                  <a:pt x="9601" y="5359"/>
                </a:lnTo>
                <a:lnTo>
                  <a:pt x="7175" y="8192"/>
                </a:lnTo>
                <a:lnTo>
                  <a:pt x="7175" y="2249"/>
                </a:lnTo>
                <a:lnTo>
                  <a:pt x="5843" y="838"/>
                </a:lnTo>
                <a:lnTo>
                  <a:pt x="2866" y="712"/>
                </a:lnTo>
                <a:lnTo>
                  <a:pt x="0" y="2249"/>
                </a:lnTo>
                <a:lnTo>
                  <a:pt x="0" y="47180"/>
                </a:lnTo>
                <a:lnTo>
                  <a:pt x="2020" y="48628"/>
                </a:lnTo>
                <a:lnTo>
                  <a:pt x="4752" y="48728"/>
                </a:lnTo>
                <a:lnTo>
                  <a:pt x="7948" y="47180"/>
                </a:lnTo>
                <a:lnTo>
                  <a:pt x="7948" y="15774"/>
                </a:lnTo>
                <a:lnTo>
                  <a:pt x="10113" y="12955"/>
                </a:lnTo>
                <a:lnTo>
                  <a:pt x="14192" y="9348"/>
                </a:lnTo>
                <a:lnTo>
                  <a:pt x="18169" y="7148"/>
                </a:lnTo>
                <a:lnTo>
                  <a:pt x="21708" y="7148"/>
                </a:lnTo>
                <a:lnTo>
                  <a:pt x="25394" y="8649"/>
                </a:lnTo>
                <a:lnTo>
                  <a:pt x="27839" y="11771"/>
                </a:lnTo>
                <a:lnTo>
                  <a:pt x="28785" y="14679"/>
                </a:lnTo>
                <a:lnTo>
                  <a:pt x="29362" y="18312"/>
                </a:lnTo>
                <a:lnTo>
                  <a:pt x="2936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175318" y="5355568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1" y="46062"/>
                </a:moveTo>
                <a:lnTo>
                  <a:pt x="4399" y="47675"/>
                </a:lnTo>
                <a:lnTo>
                  <a:pt x="7876" y="48755"/>
                </a:lnTo>
                <a:lnTo>
                  <a:pt x="10656" y="49248"/>
                </a:lnTo>
                <a:lnTo>
                  <a:pt x="13665" y="49377"/>
                </a:lnTo>
                <a:lnTo>
                  <a:pt x="18464" y="49057"/>
                </a:lnTo>
                <a:lnTo>
                  <a:pt x="22640" y="47801"/>
                </a:lnTo>
                <a:lnTo>
                  <a:pt x="25930" y="45631"/>
                </a:lnTo>
                <a:lnTo>
                  <a:pt x="28616" y="42887"/>
                </a:lnTo>
                <a:lnTo>
                  <a:pt x="30253" y="39291"/>
                </a:lnTo>
                <a:lnTo>
                  <a:pt x="30657" y="34949"/>
                </a:lnTo>
                <a:lnTo>
                  <a:pt x="30657" y="33020"/>
                </a:lnTo>
                <a:lnTo>
                  <a:pt x="29714" y="29945"/>
                </a:lnTo>
                <a:lnTo>
                  <a:pt x="28270" y="27353"/>
                </a:lnTo>
                <a:lnTo>
                  <a:pt x="25026" y="24523"/>
                </a:lnTo>
                <a:lnTo>
                  <a:pt x="22371" y="23112"/>
                </a:lnTo>
                <a:lnTo>
                  <a:pt x="19667" y="21917"/>
                </a:lnTo>
                <a:lnTo>
                  <a:pt x="16959" y="20801"/>
                </a:lnTo>
                <a:lnTo>
                  <a:pt x="13150" y="19137"/>
                </a:lnTo>
                <a:lnTo>
                  <a:pt x="9626" y="16153"/>
                </a:lnTo>
                <a:lnTo>
                  <a:pt x="8657" y="12887"/>
                </a:lnTo>
                <a:lnTo>
                  <a:pt x="9503" y="9486"/>
                </a:lnTo>
                <a:lnTo>
                  <a:pt x="12157" y="7175"/>
                </a:lnTo>
                <a:lnTo>
                  <a:pt x="15403" y="6400"/>
                </a:lnTo>
                <a:lnTo>
                  <a:pt x="18256" y="6400"/>
                </a:lnTo>
                <a:lnTo>
                  <a:pt x="21941" y="7301"/>
                </a:lnTo>
                <a:lnTo>
                  <a:pt x="25394" y="8928"/>
                </a:lnTo>
                <a:lnTo>
                  <a:pt x="28367" y="8064"/>
                </a:lnTo>
                <a:lnTo>
                  <a:pt x="28367" y="5245"/>
                </a:lnTo>
                <a:lnTo>
                  <a:pt x="26470" y="2387"/>
                </a:lnTo>
                <a:lnTo>
                  <a:pt x="23436" y="1051"/>
                </a:lnTo>
                <a:lnTo>
                  <a:pt x="20300" y="303"/>
                </a:lnTo>
                <a:lnTo>
                  <a:pt x="16851" y="0"/>
                </a:lnTo>
                <a:lnTo>
                  <a:pt x="14216" y="0"/>
                </a:lnTo>
                <a:lnTo>
                  <a:pt x="9942" y="1102"/>
                </a:lnTo>
                <a:lnTo>
                  <a:pt x="6322" y="2805"/>
                </a:lnTo>
                <a:lnTo>
                  <a:pt x="3686" y="5231"/>
                </a:lnTo>
                <a:lnTo>
                  <a:pt x="2044" y="8266"/>
                </a:lnTo>
                <a:lnTo>
                  <a:pt x="1057" y="11567"/>
                </a:lnTo>
                <a:lnTo>
                  <a:pt x="1057" y="15328"/>
                </a:lnTo>
                <a:lnTo>
                  <a:pt x="1997" y="18475"/>
                </a:lnTo>
                <a:lnTo>
                  <a:pt x="3445" y="21132"/>
                </a:lnTo>
                <a:lnTo>
                  <a:pt x="6659" y="24077"/>
                </a:lnTo>
                <a:lnTo>
                  <a:pt x="9269" y="25514"/>
                </a:lnTo>
                <a:lnTo>
                  <a:pt x="11963" y="26719"/>
                </a:lnTo>
                <a:lnTo>
                  <a:pt x="14648" y="27810"/>
                </a:lnTo>
                <a:lnTo>
                  <a:pt x="18366" y="29437"/>
                </a:lnTo>
                <a:lnTo>
                  <a:pt x="21243" y="31532"/>
                </a:lnTo>
                <a:lnTo>
                  <a:pt x="22813" y="34326"/>
                </a:lnTo>
                <a:lnTo>
                  <a:pt x="22604" y="37882"/>
                </a:lnTo>
                <a:lnTo>
                  <a:pt x="21109" y="40435"/>
                </a:lnTo>
                <a:lnTo>
                  <a:pt x="18561" y="42034"/>
                </a:lnTo>
                <a:lnTo>
                  <a:pt x="15159" y="42786"/>
                </a:lnTo>
                <a:lnTo>
                  <a:pt x="12028" y="42786"/>
                </a:lnTo>
                <a:lnTo>
                  <a:pt x="9050" y="42099"/>
                </a:lnTo>
                <a:lnTo>
                  <a:pt x="5464" y="40637"/>
                </a:lnTo>
                <a:lnTo>
                  <a:pt x="2901" y="39165"/>
                </a:lnTo>
                <a:lnTo>
                  <a:pt x="100" y="40295"/>
                </a:lnTo>
                <a:lnTo>
                  <a:pt x="0" y="42923"/>
                </a:lnTo>
                <a:lnTo>
                  <a:pt x="1361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226528" y="5355565"/>
            <a:ext cx="39851" cy="66600"/>
          </a:xfrm>
          <a:custGeom>
            <a:avLst/>
            <a:gdLst/>
            <a:ahLst/>
            <a:cxnLst/>
            <a:rect l="l" t="t" r="r" b="b"/>
            <a:pathLst>
              <a:path w="39851" h="66600">
                <a:moveTo>
                  <a:pt x="2019" y="66509"/>
                </a:moveTo>
                <a:lnTo>
                  <a:pt x="4752" y="66600"/>
                </a:lnTo>
                <a:lnTo>
                  <a:pt x="7933" y="64997"/>
                </a:lnTo>
                <a:lnTo>
                  <a:pt x="7933" y="42543"/>
                </a:lnTo>
                <a:lnTo>
                  <a:pt x="11214" y="45579"/>
                </a:lnTo>
                <a:lnTo>
                  <a:pt x="14324" y="47727"/>
                </a:lnTo>
                <a:lnTo>
                  <a:pt x="18215" y="42292"/>
                </a:lnTo>
                <a:lnTo>
                  <a:pt x="14190" y="40082"/>
                </a:lnTo>
                <a:lnTo>
                  <a:pt x="10137" y="36513"/>
                </a:lnTo>
                <a:lnTo>
                  <a:pt x="7933" y="33742"/>
                </a:lnTo>
                <a:lnTo>
                  <a:pt x="7933" y="15875"/>
                </a:lnTo>
                <a:lnTo>
                  <a:pt x="11523" y="11760"/>
                </a:lnTo>
                <a:lnTo>
                  <a:pt x="14763" y="9067"/>
                </a:lnTo>
                <a:lnTo>
                  <a:pt x="17816" y="7570"/>
                </a:lnTo>
                <a:lnTo>
                  <a:pt x="20876" y="7098"/>
                </a:lnTo>
                <a:lnTo>
                  <a:pt x="24667" y="7595"/>
                </a:lnTo>
                <a:lnTo>
                  <a:pt x="27439" y="9589"/>
                </a:lnTo>
                <a:lnTo>
                  <a:pt x="29361" y="12584"/>
                </a:lnTo>
                <a:lnTo>
                  <a:pt x="30779" y="16155"/>
                </a:lnTo>
                <a:lnTo>
                  <a:pt x="31438" y="20458"/>
                </a:lnTo>
                <a:lnTo>
                  <a:pt x="31621" y="24969"/>
                </a:lnTo>
                <a:lnTo>
                  <a:pt x="31621" y="27063"/>
                </a:lnTo>
                <a:lnTo>
                  <a:pt x="30988" y="31203"/>
                </a:lnTo>
                <a:lnTo>
                  <a:pt x="29908" y="35142"/>
                </a:lnTo>
                <a:lnTo>
                  <a:pt x="29113" y="47598"/>
                </a:lnTo>
                <a:lnTo>
                  <a:pt x="33426" y="44743"/>
                </a:lnTo>
                <a:lnTo>
                  <a:pt x="36597" y="40387"/>
                </a:lnTo>
                <a:lnTo>
                  <a:pt x="37806" y="37730"/>
                </a:lnTo>
                <a:lnTo>
                  <a:pt x="38616" y="34606"/>
                </a:lnTo>
                <a:lnTo>
                  <a:pt x="39444" y="31470"/>
                </a:lnTo>
                <a:lnTo>
                  <a:pt x="39851" y="27938"/>
                </a:lnTo>
                <a:lnTo>
                  <a:pt x="39851" y="20753"/>
                </a:lnTo>
                <a:lnTo>
                  <a:pt x="39531" y="17679"/>
                </a:lnTo>
                <a:lnTo>
                  <a:pt x="38883" y="14756"/>
                </a:lnTo>
                <a:lnTo>
                  <a:pt x="38249" y="11850"/>
                </a:lnTo>
                <a:lnTo>
                  <a:pt x="37231" y="9297"/>
                </a:lnTo>
                <a:lnTo>
                  <a:pt x="35838" y="7098"/>
                </a:lnTo>
                <a:lnTo>
                  <a:pt x="32630" y="3163"/>
                </a:lnTo>
                <a:lnTo>
                  <a:pt x="28209" y="636"/>
                </a:lnTo>
                <a:lnTo>
                  <a:pt x="25527" y="0"/>
                </a:lnTo>
                <a:lnTo>
                  <a:pt x="22381" y="0"/>
                </a:lnTo>
                <a:lnTo>
                  <a:pt x="19561" y="179"/>
                </a:lnTo>
                <a:lnTo>
                  <a:pt x="16967" y="888"/>
                </a:lnTo>
                <a:lnTo>
                  <a:pt x="13223" y="2757"/>
                </a:lnTo>
                <a:lnTo>
                  <a:pt x="9561" y="5676"/>
                </a:lnTo>
                <a:lnTo>
                  <a:pt x="6979" y="8304"/>
                </a:lnTo>
                <a:lnTo>
                  <a:pt x="6979" y="2249"/>
                </a:lnTo>
                <a:lnTo>
                  <a:pt x="5561" y="838"/>
                </a:lnTo>
                <a:lnTo>
                  <a:pt x="2815" y="712"/>
                </a:lnTo>
                <a:lnTo>
                  <a:pt x="0" y="2249"/>
                </a:lnTo>
                <a:lnTo>
                  <a:pt x="0" y="64997"/>
                </a:lnTo>
                <a:lnTo>
                  <a:pt x="2019" y="66509"/>
                </a:lnTo>
                <a:close/>
              </a:path>
              <a:path w="39851" h="66600">
                <a:moveTo>
                  <a:pt x="14324" y="47727"/>
                </a:moveTo>
                <a:lnTo>
                  <a:pt x="17520" y="48985"/>
                </a:lnTo>
                <a:lnTo>
                  <a:pt x="21084" y="49377"/>
                </a:lnTo>
                <a:lnTo>
                  <a:pt x="24094" y="49377"/>
                </a:lnTo>
                <a:lnTo>
                  <a:pt x="26776" y="48779"/>
                </a:lnTo>
                <a:lnTo>
                  <a:pt x="29113" y="47598"/>
                </a:lnTo>
                <a:lnTo>
                  <a:pt x="29908" y="35142"/>
                </a:lnTo>
                <a:lnTo>
                  <a:pt x="28144" y="38454"/>
                </a:lnTo>
                <a:lnTo>
                  <a:pt x="25538" y="40791"/>
                </a:lnTo>
                <a:lnTo>
                  <a:pt x="22381" y="42292"/>
                </a:lnTo>
                <a:lnTo>
                  <a:pt x="18215" y="42292"/>
                </a:lnTo>
                <a:lnTo>
                  <a:pt x="14324" y="477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286173" y="5337749"/>
            <a:ext cx="9820" cy="66545"/>
          </a:xfrm>
          <a:custGeom>
            <a:avLst/>
            <a:gdLst/>
            <a:ahLst/>
            <a:cxnLst/>
            <a:rect l="l" t="t" r="r" b="b"/>
            <a:pathLst>
              <a:path w="9820" h="66545">
                <a:moveTo>
                  <a:pt x="0" y="4989"/>
                </a:moveTo>
                <a:lnTo>
                  <a:pt x="342" y="8178"/>
                </a:lnTo>
                <a:lnTo>
                  <a:pt x="3002" y="9878"/>
                </a:lnTo>
                <a:lnTo>
                  <a:pt x="6746" y="9878"/>
                </a:lnTo>
                <a:lnTo>
                  <a:pt x="9465" y="8139"/>
                </a:lnTo>
                <a:lnTo>
                  <a:pt x="9820" y="4899"/>
                </a:lnTo>
                <a:lnTo>
                  <a:pt x="9475" y="1713"/>
                </a:lnTo>
                <a:lnTo>
                  <a:pt x="6818" y="0"/>
                </a:lnTo>
                <a:lnTo>
                  <a:pt x="3060" y="0"/>
                </a:lnTo>
                <a:lnTo>
                  <a:pt x="356" y="1752"/>
                </a:lnTo>
                <a:lnTo>
                  <a:pt x="0" y="4989"/>
                </a:lnTo>
                <a:close/>
              </a:path>
              <a:path w="9820" h="66545">
                <a:moveTo>
                  <a:pt x="969" y="20066"/>
                </a:moveTo>
                <a:lnTo>
                  <a:pt x="969" y="64997"/>
                </a:lnTo>
                <a:lnTo>
                  <a:pt x="2988" y="66445"/>
                </a:lnTo>
                <a:lnTo>
                  <a:pt x="5706" y="66545"/>
                </a:lnTo>
                <a:lnTo>
                  <a:pt x="8900" y="64997"/>
                </a:lnTo>
                <a:lnTo>
                  <a:pt x="8900" y="20066"/>
                </a:lnTo>
                <a:lnTo>
                  <a:pt x="6879" y="18629"/>
                </a:lnTo>
                <a:lnTo>
                  <a:pt x="4140" y="18529"/>
                </a:lnTo>
                <a:lnTo>
                  <a:pt x="96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319588" y="5355572"/>
            <a:ext cx="25308" cy="48729"/>
          </a:xfrm>
          <a:custGeom>
            <a:avLst/>
            <a:gdLst/>
            <a:ahLst/>
            <a:cxnLst/>
            <a:rect l="l" t="t" r="r" b="b"/>
            <a:pathLst>
              <a:path w="25308" h="48729">
                <a:moveTo>
                  <a:pt x="2020" y="48625"/>
                </a:moveTo>
                <a:lnTo>
                  <a:pt x="4738" y="48729"/>
                </a:lnTo>
                <a:lnTo>
                  <a:pt x="7934" y="47177"/>
                </a:lnTo>
                <a:lnTo>
                  <a:pt x="7934" y="17626"/>
                </a:lnTo>
                <a:lnTo>
                  <a:pt x="9057" y="15797"/>
                </a:lnTo>
                <a:lnTo>
                  <a:pt x="11005" y="12978"/>
                </a:lnTo>
                <a:lnTo>
                  <a:pt x="13688" y="9928"/>
                </a:lnTo>
                <a:lnTo>
                  <a:pt x="16880" y="7962"/>
                </a:lnTo>
                <a:lnTo>
                  <a:pt x="19771" y="7858"/>
                </a:lnTo>
                <a:lnTo>
                  <a:pt x="22378" y="8572"/>
                </a:lnTo>
                <a:lnTo>
                  <a:pt x="25157" y="7934"/>
                </a:lnTo>
                <a:lnTo>
                  <a:pt x="25308" y="5191"/>
                </a:lnTo>
                <a:lnTo>
                  <a:pt x="25279" y="3362"/>
                </a:lnTo>
                <a:lnTo>
                  <a:pt x="23642" y="800"/>
                </a:lnTo>
                <a:lnTo>
                  <a:pt x="20960" y="125"/>
                </a:lnTo>
                <a:lnTo>
                  <a:pt x="18072" y="0"/>
                </a:lnTo>
                <a:lnTo>
                  <a:pt x="15326" y="633"/>
                </a:lnTo>
                <a:lnTo>
                  <a:pt x="12536" y="2372"/>
                </a:lnTo>
                <a:lnTo>
                  <a:pt x="9465" y="5523"/>
                </a:lnTo>
                <a:lnTo>
                  <a:pt x="7161" y="8788"/>
                </a:lnTo>
                <a:lnTo>
                  <a:pt x="7161" y="2246"/>
                </a:lnTo>
                <a:lnTo>
                  <a:pt x="5814" y="824"/>
                </a:lnTo>
                <a:lnTo>
                  <a:pt x="2862" y="698"/>
                </a:lnTo>
                <a:lnTo>
                  <a:pt x="0" y="2246"/>
                </a:lnTo>
                <a:lnTo>
                  <a:pt x="0" y="47177"/>
                </a:lnTo>
                <a:lnTo>
                  <a:pt x="2020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360143" y="5355562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0" y="18492"/>
                </a:moveTo>
                <a:lnTo>
                  <a:pt x="9169" y="15062"/>
                </a:lnTo>
                <a:lnTo>
                  <a:pt x="10482" y="11915"/>
                </a:lnTo>
                <a:lnTo>
                  <a:pt x="13737" y="8369"/>
                </a:lnTo>
                <a:lnTo>
                  <a:pt x="16700" y="6832"/>
                </a:lnTo>
                <a:lnTo>
                  <a:pt x="20397" y="6454"/>
                </a:lnTo>
                <a:lnTo>
                  <a:pt x="24227" y="6454"/>
                </a:lnTo>
                <a:lnTo>
                  <a:pt x="27129" y="7686"/>
                </a:lnTo>
                <a:lnTo>
                  <a:pt x="31038" y="12613"/>
                </a:lnTo>
                <a:lnTo>
                  <a:pt x="31967" y="16002"/>
                </a:lnTo>
                <a:lnTo>
                  <a:pt x="31870" y="20332"/>
                </a:lnTo>
                <a:lnTo>
                  <a:pt x="36752" y="26380"/>
                </a:lnTo>
                <a:lnTo>
                  <a:pt x="38908" y="25542"/>
                </a:lnTo>
                <a:lnTo>
                  <a:pt x="39851" y="22773"/>
                </a:lnTo>
                <a:lnTo>
                  <a:pt x="39851" y="18352"/>
                </a:lnTo>
                <a:lnTo>
                  <a:pt x="39495" y="15598"/>
                </a:lnTo>
                <a:lnTo>
                  <a:pt x="38760" y="13017"/>
                </a:lnTo>
                <a:lnTo>
                  <a:pt x="38051" y="10439"/>
                </a:lnTo>
                <a:lnTo>
                  <a:pt x="35380" y="6275"/>
                </a:lnTo>
                <a:lnTo>
                  <a:pt x="31880" y="2833"/>
                </a:lnTo>
                <a:lnTo>
                  <a:pt x="27092" y="571"/>
                </a:lnTo>
                <a:lnTo>
                  <a:pt x="24202" y="0"/>
                </a:lnTo>
                <a:lnTo>
                  <a:pt x="17632" y="0"/>
                </a:lnTo>
                <a:lnTo>
                  <a:pt x="14752" y="586"/>
                </a:lnTo>
                <a:lnTo>
                  <a:pt x="12193" y="1727"/>
                </a:lnTo>
                <a:lnTo>
                  <a:pt x="9626" y="2882"/>
                </a:lnTo>
                <a:lnTo>
                  <a:pt x="7429" y="4535"/>
                </a:lnTo>
                <a:lnTo>
                  <a:pt x="8300" y="18492"/>
                </a:lnTo>
                <a:close/>
              </a:path>
              <a:path w="39851" h="49377">
                <a:moveTo>
                  <a:pt x="8239" y="20332"/>
                </a:moveTo>
                <a:lnTo>
                  <a:pt x="8300" y="18492"/>
                </a:lnTo>
                <a:lnTo>
                  <a:pt x="7429" y="4535"/>
                </a:lnTo>
                <a:lnTo>
                  <a:pt x="3808" y="8826"/>
                </a:lnTo>
                <a:lnTo>
                  <a:pt x="2421" y="11430"/>
                </a:lnTo>
                <a:lnTo>
                  <a:pt x="1457" y="14518"/>
                </a:lnTo>
                <a:lnTo>
                  <a:pt x="488" y="17589"/>
                </a:lnTo>
                <a:lnTo>
                  <a:pt x="0" y="21070"/>
                </a:lnTo>
                <a:lnTo>
                  <a:pt x="0" y="28982"/>
                </a:lnTo>
                <a:lnTo>
                  <a:pt x="474" y="32539"/>
                </a:lnTo>
                <a:lnTo>
                  <a:pt x="1407" y="35600"/>
                </a:lnTo>
                <a:lnTo>
                  <a:pt x="2339" y="38660"/>
                </a:lnTo>
                <a:lnTo>
                  <a:pt x="3710" y="41212"/>
                </a:lnTo>
                <a:lnTo>
                  <a:pt x="5547" y="43246"/>
                </a:lnTo>
                <a:lnTo>
                  <a:pt x="9636" y="46799"/>
                </a:lnTo>
                <a:lnTo>
                  <a:pt x="12305" y="47829"/>
                </a:lnTo>
                <a:lnTo>
                  <a:pt x="14986" y="48859"/>
                </a:lnTo>
                <a:lnTo>
                  <a:pt x="18107" y="49377"/>
                </a:lnTo>
                <a:lnTo>
                  <a:pt x="23713" y="49377"/>
                </a:lnTo>
                <a:lnTo>
                  <a:pt x="27471" y="48908"/>
                </a:lnTo>
                <a:lnTo>
                  <a:pt x="30876" y="48235"/>
                </a:lnTo>
                <a:lnTo>
                  <a:pt x="34747" y="47030"/>
                </a:lnTo>
                <a:lnTo>
                  <a:pt x="37623" y="45137"/>
                </a:lnTo>
                <a:lnTo>
                  <a:pt x="38026" y="42494"/>
                </a:lnTo>
                <a:lnTo>
                  <a:pt x="37647" y="39764"/>
                </a:lnTo>
                <a:lnTo>
                  <a:pt x="35002" y="39815"/>
                </a:lnTo>
                <a:lnTo>
                  <a:pt x="32111" y="40996"/>
                </a:lnTo>
                <a:lnTo>
                  <a:pt x="29541" y="41809"/>
                </a:lnTo>
                <a:lnTo>
                  <a:pt x="26311" y="42519"/>
                </a:lnTo>
                <a:lnTo>
                  <a:pt x="22416" y="42698"/>
                </a:lnTo>
                <a:lnTo>
                  <a:pt x="19795" y="42698"/>
                </a:lnTo>
                <a:lnTo>
                  <a:pt x="17593" y="42306"/>
                </a:lnTo>
                <a:lnTo>
                  <a:pt x="13978" y="40769"/>
                </a:lnTo>
                <a:lnTo>
                  <a:pt x="11386" y="38253"/>
                </a:lnTo>
                <a:lnTo>
                  <a:pt x="9450" y="35102"/>
                </a:lnTo>
                <a:lnTo>
                  <a:pt x="8481" y="31117"/>
                </a:lnTo>
                <a:lnTo>
                  <a:pt x="8239" y="26380"/>
                </a:lnTo>
                <a:lnTo>
                  <a:pt x="36752" y="26380"/>
                </a:lnTo>
                <a:lnTo>
                  <a:pt x="31870" y="20332"/>
                </a:lnTo>
                <a:lnTo>
                  <a:pt x="8239" y="203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449379" y="5355572"/>
            <a:ext cx="43314" cy="49363"/>
          </a:xfrm>
          <a:custGeom>
            <a:avLst/>
            <a:gdLst/>
            <a:ahLst/>
            <a:cxnLst/>
            <a:rect l="l" t="t" r="r" b="b"/>
            <a:pathLst>
              <a:path w="43314" h="49363">
                <a:moveTo>
                  <a:pt x="35906" y="44510"/>
                </a:moveTo>
                <a:lnTo>
                  <a:pt x="39592" y="40054"/>
                </a:lnTo>
                <a:lnTo>
                  <a:pt x="40975" y="37400"/>
                </a:lnTo>
                <a:lnTo>
                  <a:pt x="41918" y="34326"/>
                </a:lnTo>
                <a:lnTo>
                  <a:pt x="42847" y="31240"/>
                </a:lnTo>
                <a:lnTo>
                  <a:pt x="43314" y="27875"/>
                </a:lnTo>
                <a:lnTo>
                  <a:pt x="43314" y="20444"/>
                </a:lnTo>
                <a:lnTo>
                  <a:pt x="42872" y="17078"/>
                </a:lnTo>
                <a:lnTo>
                  <a:pt x="41979" y="14069"/>
                </a:lnTo>
                <a:lnTo>
                  <a:pt x="41101" y="11084"/>
                </a:lnTo>
                <a:lnTo>
                  <a:pt x="38016" y="6451"/>
                </a:lnTo>
                <a:lnTo>
                  <a:pt x="34048" y="2754"/>
                </a:lnTo>
                <a:lnTo>
                  <a:pt x="31403" y="1649"/>
                </a:lnTo>
                <a:lnTo>
                  <a:pt x="28746" y="558"/>
                </a:lnTo>
                <a:lnTo>
                  <a:pt x="25650" y="0"/>
                </a:lnTo>
                <a:lnTo>
                  <a:pt x="18399" y="0"/>
                </a:lnTo>
                <a:lnTo>
                  <a:pt x="15177" y="619"/>
                </a:lnTo>
                <a:lnTo>
                  <a:pt x="12412" y="1840"/>
                </a:lnTo>
                <a:lnTo>
                  <a:pt x="9658" y="3086"/>
                </a:lnTo>
                <a:lnTo>
                  <a:pt x="7358" y="4813"/>
                </a:lnTo>
                <a:lnTo>
                  <a:pt x="8445" y="29337"/>
                </a:lnTo>
                <a:lnTo>
                  <a:pt x="8237" y="24559"/>
                </a:lnTo>
                <a:lnTo>
                  <a:pt x="8237" y="21996"/>
                </a:lnTo>
                <a:lnTo>
                  <a:pt x="8496" y="19645"/>
                </a:lnTo>
                <a:lnTo>
                  <a:pt x="9561" y="15314"/>
                </a:lnTo>
                <a:lnTo>
                  <a:pt x="11483" y="11847"/>
                </a:lnTo>
                <a:lnTo>
                  <a:pt x="13982" y="9053"/>
                </a:lnTo>
                <a:lnTo>
                  <a:pt x="17383" y="7326"/>
                </a:lnTo>
                <a:lnTo>
                  <a:pt x="21780" y="6894"/>
                </a:lnTo>
                <a:lnTo>
                  <a:pt x="24335" y="6894"/>
                </a:lnTo>
                <a:lnTo>
                  <a:pt x="26466" y="7365"/>
                </a:lnTo>
                <a:lnTo>
                  <a:pt x="29898" y="9255"/>
                </a:lnTo>
                <a:lnTo>
                  <a:pt x="32270" y="12179"/>
                </a:lnTo>
                <a:lnTo>
                  <a:pt x="33983" y="15707"/>
                </a:lnTo>
                <a:lnTo>
                  <a:pt x="34855" y="20038"/>
                </a:lnTo>
                <a:lnTo>
                  <a:pt x="35088" y="24764"/>
                </a:lnTo>
                <a:lnTo>
                  <a:pt x="35088" y="27353"/>
                </a:lnTo>
                <a:lnTo>
                  <a:pt x="34833" y="29743"/>
                </a:lnTo>
                <a:lnTo>
                  <a:pt x="33789" y="34060"/>
                </a:lnTo>
                <a:lnTo>
                  <a:pt x="31878" y="37490"/>
                </a:lnTo>
                <a:lnTo>
                  <a:pt x="29368" y="40270"/>
                </a:lnTo>
                <a:lnTo>
                  <a:pt x="25941" y="41997"/>
                </a:lnTo>
                <a:lnTo>
                  <a:pt x="21582" y="42440"/>
                </a:lnTo>
                <a:lnTo>
                  <a:pt x="19025" y="42440"/>
                </a:lnTo>
                <a:lnTo>
                  <a:pt x="16894" y="41958"/>
                </a:lnTo>
                <a:lnTo>
                  <a:pt x="13453" y="40054"/>
                </a:lnTo>
                <a:lnTo>
                  <a:pt x="11066" y="37170"/>
                </a:lnTo>
                <a:lnTo>
                  <a:pt x="11875" y="47725"/>
                </a:lnTo>
                <a:lnTo>
                  <a:pt x="14504" y="48830"/>
                </a:lnTo>
                <a:lnTo>
                  <a:pt x="17614" y="49363"/>
                </a:lnTo>
                <a:lnTo>
                  <a:pt x="24825" y="49363"/>
                </a:lnTo>
                <a:lnTo>
                  <a:pt x="28047" y="48755"/>
                </a:lnTo>
                <a:lnTo>
                  <a:pt x="30826" y="47495"/>
                </a:lnTo>
                <a:lnTo>
                  <a:pt x="33605" y="46253"/>
                </a:lnTo>
                <a:lnTo>
                  <a:pt x="35906" y="44510"/>
                </a:lnTo>
                <a:close/>
              </a:path>
              <a:path w="43314" h="49363">
                <a:moveTo>
                  <a:pt x="0" y="25106"/>
                </a:moveTo>
                <a:lnTo>
                  <a:pt x="0" y="28905"/>
                </a:lnTo>
                <a:lnTo>
                  <a:pt x="439" y="32306"/>
                </a:lnTo>
                <a:lnTo>
                  <a:pt x="1295" y="35290"/>
                </a:lnTo>
                <a:lnTo>
                  <a:pt x="2178" y="38290"/>
                </a:lnTo>
                <a:lnTo>
                  <a:pt x="3488" y="40841"/>
                </a:lnTo>
                <a:lnTo>
                  <a:pt x="5241" y="42937"/>
                </a:lnTo>
                <a:lnTo>
                  <a:pt x="9216" y="46634"/>
                </a:lnTo>
                <a:lnTo>
                  <a:pt x="11875" y="47725"/>
                </a:lnTo>
                <a:lnTo>
                  <a:pt x="11066" y="37170"/>
                </a:lnTo>
                <a:lnTo>
                  <a:pt x="9326" y="33667"/>
                </a:lnTo>
                <a:lnTo>
                  <a:pt x="8445" y="29337"/>
                </a:lnTo>
                <a:lnTo>
                  <a:pt x="7358" y="4813"/>
                </a:lnTo>
                <a:lnTo>
                  <a:pt x="3671" y="9269"/>
                </a:lnTo>
                <a:lnTo>
                  <a:pt x="2289" y="11924"/>
                </a:lnTo>
                <a:lnTo>
                  <a:pt x="1371" y="14997"/>
                </a:lnTo>
                <a:lnTo>
                  <a:pt x="464" y="18083"/>
                </a:lnTo>
                <a:lnTo>
                  <a:pt x="0" y="21449"/>
                </a:lnTo>
                <a:lnTo>
                  <a:pt x="0" y="25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512775" y="5356303"/>
            <a:ext cx="37343" cy="48639"/>
          </a:xfrm>
          <a:custGeom>
            <a:avLst/>
            <a:gdLst/>
            <a:ahLst/>
            <a:cxnLst/>
            <a:rect l="l" t="t" r="r" b="b"/>
            <a:pathLst>
              <a:path w="37343" h="48639">
                <a:moveTo>
                  <a:pt x="795" y="37082"/>
                </a:moveTo>
                <a:lnTo>
                  <a:pt x="2203" y="41363"/>
                </a:lnTo>
                <a:lnTo>
                  <a:pt x="4626" y="44790"/>
                </a:lnTo>
                <a:lnTo>
                  <a:pt x="8204" y="47141"/>
                </a:lnTo>
                <a:lnTo>
                  <a:pt x="12599" y="48639"/>
                </a:lnTo>
                <a:lnTo>
                  <a:pt x="17960" y="48639"/>
                </a:lnTo>
                <a:lnTo>
                  <a:pt x="22809" y="46695"/>
                </a:lnTo>
                <a:lnTo>
                  <a:pt x="27655" y="43332"/>
                </a:lnTo>
                <a:lnTo>
                  <a:pt x="30118" y="40499"/>
                </a:lnTo>
                <a:lnTo>
                  <a:pt x="30118" y="46442"/>
                </a:lnTo>
                <a:lnTo>
                  <a:pt x="31464" y="47814"/>
                </a:lnTo>
                <a:lnTo>
                  <a:pt x="34411" y="47990"/>
                </a:lnTo>
                <a:lnTo>
                  <a:pt x="37343" y="46442"/>
                </a:lnTo>
                <a:lnTo>
                  <a:pt x="37343" y="1244"/>
                </a:lnTo>
                <a:lnTo>
                  <a:pt x="34758" y="0"/>
                </a:lnTo>
                <a:lnTo>
                  <a:pt x="31903" y="0"/>
                </a:lnTo>
                <a:lnTo>
                  <a:pt x="29361" y="1511"/>
                </a:lnTo>
                <a:lnTo>
                  <a:pt x="29361" y="32918"/>
                </a:lnTo>
                <a:lnTo>
                  <a:pt x="27143" y="35736"/>
                </a:lnTo>
                <a:lnTo>
                  <a:pt x="23079" y="39344"/>
                </a:lnTo>
                <a:lnTo>
                  <a:pt x="19123" y="41554"/>
                </a:lnTo>
                <a:lnTo>
                  <a:pt x="15599" y="41554"/>
                </a:lnTo>
                <a:lnTo>
                  <a:pt x="11937" y="40002"/>
                </a:lnTo>
                <a:lnTo>
                  <a:pt x="9475" y="36917"/>
                </a:lnTo>
                <a:lnTo>
                  <a:pt x="8535" y="33997"/>
                </a:lnTo>
                <a:lnTo>
                  <a:pt x="7995" y="30300"/>
                </a:lnTo>
                <a:lnTo>
                  <a:pt x="7995" y="1244"/>
                </a:lnTo>
                <a:lnTo>
                  <a:pt x="5411" y="0"/>
                </a:lnTo>
                <a:lnTo>
                  <a:pt x="2584" y="0"/>
                </a:lnTo>
                <a:lnTo>
                  <a:pt x="0" y="1511"/>
                </a:lnTo>
                <a:lnTo>
                  <a:pt x="0" y="32029"/>
                </a:lnTo>
                <a:lnTo>
                  <a:pt x="270" y="34808"/>
                </a:lnTo>
                <a:lnTo>
                  <a:pt x="795" y="370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573626" y="5355572"/>
            <a:ext cx="25308" cy="48729"/>
          </a:xfrm>
          <a:custGeom>
            <a:avLst/>
            <a:gdLst/>
            <a:ahLst/>
            <a:cxnLst/>
            <a:rect l="l" t="t" r="r" b="b"/>
            <a:pathLst>
              <a:path w="25308" h="48729">
                <a:moveTo>
                  <a:pt x="2019" y="48625"/>
                </a:moveTo>
                <a:lnTo>
                  <a:pt x="4737" y="48729"/>
                </a:lnTo>
                <a:lnTo>
                  <a:pt x="7934" y="47177"/>
                </a:lnTo>
                <a:lnTo>
                  <a:pt x="7934" y="17626"/>
                </a:lnTo>
                <a:lnTo>
                  <a:pt x="9061" y="15797"/>
                </a:lnTo>
                <a:lnTo>
                  <a:pt x="11005" y="12978"/>
                </a:lnTo>
                <a:lnTo>
                  <a:pt x="13686" y="9928"/>
                </a:lnTo>
                <a:lnTo>
                  <a:pt x="16884" y="7962"/>
                </a:lnTo>
                <a:lnTo>
                  <a:pt x="19771" y="7858"/>
                </a:lnTo>
                <a:lnTo>
                  <a:pt x="22381" y="8572"/>
                </a:lnTo>
                <a:lnTo>
                  <a:pt x="25159" y="7934"/>
                </a:lnTo>
                <a:lnTo>
                  <a:pt x="25308" y="5191"/>
                </a:lnTo>
                <a:lnTo>
                  <a:pt x="25283" y="3362"/>
                </a:lnTo>
                <a:lnTo>
                  <a:pt x="23641" y="800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33"/>
                </a:lnTo>
                <a:lnTo>
                  <a:pt x="12534" y="2372"/>
                </a:lnTo>
                <a:lnTo>
                  <a:pt x="9464" y="5523"/>
                </a:lnTo>
                <a:lnTo>
                  <a:pt x="7164" y="8788"/>
                </a:lnTo>
                <a:lnTo>
                  <a:pt x="7164" y="2246"/>
                </a:lnTo>
                <a:lnTo>
                  <a:pt x="5817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527397" y="5477489"/>
            <a:ext cx="39841" cy="49367"/>
          </a:xfrm>
          <a:custGeom>
            <a:avLst/>
            <a:gdLst/>
            <a:ahLst/>
            <a:cxnLst/>
            <a:rect l="l" t="t" r="r" b="b"/>
            <a:pathLst>
              <a:path w="39841" h="49367">
                <a:moveTo>
                  <a:pt x="8290" y="18479"/>
                </a:moveTo>
                <a:lnTo>
                  <a:pt x="9157" y="15052"/>
                </a:lnTo>
                <a:lnTo>
                  <a:pt x="10464" y="11902"/>
                </a:lnTo>
                <a:lnTo>
                  <a:pt x="13726" y="8359"/>
                </a:lnTo>
                <a:lnTo>
                  <a:pt x="16689" y="6833"/>
                </a:lnTo>
                <a:lnTo>
                  <a:pt x="20387" y="6441"/>
                </a:lnTo>
                <a:lnTo>
                  <a:pt x="24231" y="6441"/>
                </a:lnTo>
                <a:lnTo>
                  <a:pt x="27118" y="7672"/>
                </a:lnTo>
                <a:lnTo>
                  <a:pt x="31024" y="12600"/>
                </a:lnTo>
                <a:lnTo>
                  <a:pt x="31957" y="15991"/>
                </a:lnTo>
                <a:lnTo>
                  <a:pt x="31860" y="20322"/>
                </a:lnTo>
                <a:lnTo>
                  <a:pt x="36741" y="26366"/>
                </a:lnTo>
                <a:lnTo>
                  <a:pt x="38897" y="25542"/>
                </a:lnTo>
                <a:lnTo>
                  <a:pt x="39841" y="22759"/>
                </a:lnTo>
                <a:lnTo>
                  <a:pt x="39841" y="18338"/>
                </a:lnTo>
                <a:lnTo>
                  <a:pt x="39481" y="15585"/>
                </a:lnTo>
                <a:lnTo>
                  <a:pt x="38761" y="13007"/>
                </a:lnTo>
                <a:lnTo>
                  <a:pt x="38037" y="10429"/>
                </a:lnTo>
                <a:lnTo>
                  <a:pt x="35369" y="6275"/>
                </a:lnTo>
                <a:lnTo>
                  <a:pt x="31866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18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11" y="2872"/>
                </a:lnTo>
                <a:lnTo>
                  <a:pt x="7419" y="4522"/>
                </a:lnTo>
                <a:lnTo>
                  <a:pt x="8290" y="18479"/>
                </a:lnTo>
                <a:close/>
              </a:path>
              <a:path w="39841" h="49367">
                <a:moveTo>
                  <a:pt x="8229" y="20322"/>
                </a:moveTo>
                <a:lnTo>
                  <a:pt x="8290" y="18479"/>
                </a:lnTo>
                <a:lnTo>
                  <a:pt x="7419" y="4522"/>
                </a:lnTo>
                <a:lnTo>
                  <a:pt x="3798" y="8816"/>
                </a:lnTo>
                <a:lnTo>
                  <a:pt x="2411" y="11430"/>
                </a:lnTo>
                <a:lnTo>
                  <a:pt x="1446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64" y="32537"/>
                </a:lnTo>
                <a:lnTo>
                  <a:pt x="1396" y="35600"/>
                </a:lnTo>
                <a:lnTo>
                  <a:pt x="2329" y="38646"/>
                </a:lnTo>
                <a:lnTo>
                  <a:pt x="3700" y="41212"/>
                </a:lnTo>
                <a:lnTo>
                  <a:pt x="5537" y="43233"/>
                </a:lnTo>
                <a:lnTo>
                  <a:pt x="9622" y="46800"/>
                </a:lnTo>
                <a:lnTo>
                  <a:pt x="12289" y="47829"/>
                </a:lnTo>
                <a:lnTo>
                  <a:pt x="14975" y="48859"/>
                </a:lnTo>
                <a:lnTo>
                  <a:pt x="18093" y="49367"/>
                </a:lnTo>
                <a:lnTo>
                  <a:pt x="23702" y="49367"/>
                </a:lnTo>
                <a:lnTo>
                  <a:pt x="27461" y="48896"/>
                </a:lnTo>
                <a:lnTo>
                  <a:pt x="30866" y="48221"/>
                </a:lnTo>
                <a:lnTo>
                  <a:pt x="34747" y="47030"/>
                </a:lnTo>
                <a:lnTo>
                  <a:pt x="37612" y="45123"/>
                </a:lnTo>
                <a:lnTo>
                  <a:pt x="38016" y="42484"/>
                </a:lnTo>
                <a:lnTo>
                  <a:pt x="37637" y="39752"/>
                </a:lnTo>
                <a:lnTo>
                  <a:pt x="34992" y="39817"/>
                </a:lnTo>
                <a:lnTo>
                  <a:pt x="32100" y="40982"/>
                </a:lnTo>
                <a:lnTo>
                  <a:pt x="29531" y="41810"/>
                </a:lnTo>
                <a:lnTo>
                  <a:pt x="26297" y="42509"/>
                </a:lnTo>
                <a:lnTo>
                  <a:pt x="22406" y="42685"/>
                </a:lnTo>
                <a:lnTo>
                  <a:pt x="19785" y="42685"/>
                </a:lnTo>
                <a:lnTo>
                  <a:pt x="17581" y="42293"/>
                </a:lnTo>
                <a:lnTo>
                  <a:pt x="13967" y="40767"/>
                </a:lnTo>
                <a:lnTo>
                  <a:pt x="11375" y="38239"/>
                </a:lnTo>
                <a:lnTo>
                  <a:pt x="9438" y="35092"/>
                </a:lnTo>
                <a:lnTo>
                  <a:pt x="8470" y="31104"/>
                </a:lnTo>
                <a:lnTo>
                  <a:pt x="8229" y="26366"/>
                </a:lnTo>
                <a:lnTo>
                  <a:pt x="36741" y="26366"/>
                </a:lnTo>
                <a:lnTo>
                  <a:pt x="31860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584154" y="5477493"/>
            <a:ext cx="37292" cy="48718"/>
          </a:xfrm>
          <a:custGeom>
            <a:avLst/>
            <a:gdLst/>
            <a:ahLst/>
            <a:cxnLst/>
            <a:rect l="l" t="t" r="r" b="b"/>
            <a:pathLst>
              <a:path w="37292" h="48718">
                <a:moveTo>
                  <a:pt x="29361" y="20866"/>
                </a:moveTo>
                <a:lnTo>
                  <a:pt x="29361" y="47167"/>
                </a:lnTo>
                <a:lnTo>
                  <a:pt x="31381" y="48614"/>
                </a:lnTo>
                <a:lnTo>
                  <a:pt x="34109" y="48718"/>
                </a:lnTo>
                <a:lnTo>
                  <a:pt x="37292" y="47167"/>
                </a:lnTo>
                <a:lnTo>
                  <a:pt x="37292" y="16574"/>
                </a:lnTo>
                <a:lnTo>
                  <a:pt x="37037" y="13831"/>
                </a:lnTo>
                <a:lnTo>
                  <a:pt x="36511" y="11555"/>
                </a:lnTo>
                <a:lnTo>
                  <a:pt x="35088" y="7275"/>
                </a:lnTo>
                <a:lnTo>
                  <a:pt x="32655" y="3898"/>
                </a:lnTo>
                <a:lnTo>
                  <a:pt x="29091" y="1522"/>
                </a:lnTo>
                <a:lnTo>
                  <a:pt x="24681" y="0"/>
                </a:lnTo>
                <a:lnTo>
                  <a:pt x="19321" y="0"/>
                </a:lnTo>
                <a:lnTo>
                  <a:pt x="14461" y="1969"/>
                </a:lnTo>
                <a:lnTo>
                  <a:pt x="9601" y="5360"/>
                </a:lnTo>
                <a:lnTo>
                  <a:pt x="7164" y="8190"/>
                </a:lnTo>
                <a:lnTo>
                  <a:pt x="7164" y="2246"/>
                </a:lnTo>
                <a:lnTo>
                  <a:pt x="5831" y="824"/>
                </a:lnTo>
                <a:lnTo>
                  <a:pt x="2868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2" y="48718"/>
                </a:lnTo>
                <a:lnTo>
                  <a:pt x="7948" y="47167"/>
                </a:lnTo>
                <a:lnTo>
                  <a:pt x="7948" y="15772"/>
                </a:lnTo>
                <a:lnTo>
                  <a:pt x="10113" y="12952"/>
                </a:lnTo>
                <a:lnTo>
                  <a:pt x="14190" y="9334"/>
                </a:lnTo>
                <a:lnTo>
                  <a:pt x="18172" y="7138"/>
                </a:lnTo>
                <a:lnTo>
                  <a:pt x="21708" y="7138"/>
                </a:lnTo>
                <a:lnTo>
                  <a:pt x="25394" y="8636"/>
                </a:lnTo>
                <a:lnTo>
                  <a:pt x="27832" y="11761"/>
                </a:lnTo>
                <a:lnTo>
                  <a:pt x="28785" y="14669"/>
                </a:lnTo>
                <a:lnTo>
                  <a:pt x="29361" y="18313"/>
                </a:lnTo>
                <a:lnTo>
                  <a:pt x="29361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635663" y="5477591"/>
            <a:ext cx="41004" cy="66549"/>
          </a:xfrm>
          <a:custGeom>
            <a:avLst/>
            <a:gdLst/>
            <a:ahLst/>
            <a:cxnLst/>
            <a:rect l="l" t="t" r="r" b="b"/>
            <a:pathLst>
              <a:path w="41004" h="66549">
                <a:moveTo>
                  <a:pt x="39409" y="46000"/>
                </a:moveTo>
                <a:lnTo>
                  <a:pt x="36324" y="42252"/>
                </a:lnTo>
                <a:lnTo>
                  <a:pt x="33447" y="40463"/>
                </a:lnTo>
                <a:lnTo>
                  <a:pt x="29858" y="39368"/>
                </a:lnTo>
                <a:lnTo>
                  <a:pt x="26701" y="45543"/>
                </a:lnTo>
                <a:lnTo>
                  <a:pt x="28771" y="46100"/>
                </a:lnTo>
                <a:lnTo>
                  <a:pt x="31821" y="48196"/>
                </a:lnTo>
                <a:lnTo>
                  <a:pt x="32565" y="51626"/>
                </a:lnTo>
                <a:lnTo>
                  <a:pt x="32357" y="53834"/>
                </a:lnTo>
                <a:lnTo>
                  <a:pt x="30779" y="56807"/>
                </a:lnTo>
                <a:lnTo>
                  <a:pt x="27471" y="59053"/>
                </a:lnTo>
                <a:lnTo>
                  <a:pt x="24243" y="60007"/>
                </a:lnTo>
                <a:lnTo>
                  <a:pt x="19822" y="60248"/>
                </a:lnTo>
                <a:lnTo>
                  <a:pt x="16037" y="60248"/>
                </a:lnTo>
                <a:lnTo>
                  <a:pt x="13075" y="59691"/>
                </a:lnTo>
                <a:lnTo>
                  <a:pt x="8851" y="57466"/>
                </a:lnTo>
                <a:lnTo>
                  <a:pt x="7797" y="53671"/>
                </a:lnTo>
                <a:lnTo>
                  <a:pt x="8154" y="50953"/>
                </a:lnTo>
                <a:lnTo>
                  <a:pt x="8704" y="35510"/>
                </a:lnTo>
                <a:lnTo>
                  <a:pt x="8888" y="32461"/>
                </a:lnTo>
                <a:lnTo>
                  <a:pt x="10152" y="19292"/>
                </a:lnTo>
                <a:lnTo>
                  <a:pt x="10152" y="14997"/>
                </a:lnTo>
                <a:lnTo>
                  <a:pt x="11066" y="11289"/>
                </a:lnTo>
                <a:lnTo>
                  <a:pt x="13136" y="8355"/>
                </a:lnTo>
                <a:lnTo>
                  <a:pt x="16369" y="6551"/>
                </a:lnTo>
                <a:lnTo>
                  <a:pt x="19245" y="6285"/>
                </a:lnTo>
                <a:lnTo>
                  <a:pt x="22222" y="6285"/>
                </a:lnTo>
                <a:lnTo>
                  <a:pt x="26150" y="8865"/>
                </a:lnTo>
                <a:lnTo>
                  <a:pt x="28577" y="12966"/>
                </a:lnTo>
                <a:lnTo>
                  <a:pt x="28577" y="17322"/>
                </a:lnTo>
                <a:lnTo>
                  <a:pt x="27655" y="20966"/>
                </a:lnTo>
                <a:lnTo>
                  <a:pt x="26225" y="31103"/>
                </a:lnTo>
                <a:lnTo>
                  <a:pt x="30041" y="29310"/>
                </a:lnTo>
                <a:lnTo>
                  <a:pt x="33030" y="26543"/>
                </a:lnTo>
                <a:lnTo>
                  <a:pt x="34978" y="22860"/>
                </a:lnTo>
                <a:lnTo>
                  <a:pt x="36179" y="18568"/>
                </a:lnTo>
                <a:lnTo>
                  <a:pt x="36179" y="14414"/>
                </a:lnTo>
                <a:lnTo>
                  <a:pt x="35506" y="11469"/>
                </a:lnTo>
                <a:lnTo>
                  <a:pt x="33152" y="7494"/>
                </a:lnTo>
                <a:lnTo>
                  <a:pt x="39362" y="7494"/>
                </a:lnTo>
                <a:lnTo>
                  <a:pt x="40229" y="7238"/>
                </a:lnTo>
                <a:lnTo>
                  <a:pt x="41004" y="4189"/>
                </a:lnTo>
                <a:lnTo>
                  <a:pt x="39362" y="849"/>
                </a:lnTo>
                <a:lnTo>
                  <a:pt x="26272" y="849"/>
                </a:lnTo>
                <a:lnTo>
                  <a:pt x="24217" y="381"/>
                </a:lnTo>
                <a:lnTo>
                  <a:pt x="20703" y="0"/>
                </a:lnTo>
                <a:lnTo>
                  <a:pt x="16955" y="0"/>
                </a:lnTo>
                <a:lnTo>
                  <a:pt x="12621" y="1118"/>
                </a:lnTo>
                <a:lnTo>
                  <a:pt x="8790" y="2947"/>
                </a:lnTo>
                <a:lnTo>
                  <a:pt x="5839" y="5741"/>
                </a:lnTo>
                <a:lnTo>
                  <a:pt x="3844" y="9485"/>
                </a:lnTo>
                <a:lnTo>
                  <a:pt x="2595" y="13806"/>
                </a:lnTo>
                <a:lnTo>
                  <a:pt x="2595" y="16369"/>
                </a:lnTo>
                <a:lnTo>
                  <a:pt x="2876" y="20448"/>
                </a:lnTo>
                <a:lnTo>
                  <a:pt x="4039" y="23547"/>
                </a:lnTo>
                <a:lnTo>
                  <a:pt x="4629" y="27420"/>
                </a:lnTo>
                <a:lnTo>
                  <a:pt x="2829" y="30455"/>
                </a:lnTo>
                <a:lnTo>
                  <a:pt x="1626" y="33858"/>
                </a:lnTo>
                <a:lnTo>
                  <a:pt x="1626" y="37364"/>
                </a:lnTo>
                <a:lnTo>
                  <a:pt x="3517" y="41248"/>
                </a:lnTo>
                <a:lnTo>
                  <a:pt x="6257" y="43127"/>
                </a:lnTo>
                <a:lnTo>
                  <a:pt x="3524" y="45655"/>
                </a:lnTo>
                <a:lnTo>
                  <a:pt x="1555" y="48322"/>
                </a:lnTo>
                <a:lnTo>
                  <a:pt x="378" y="51271"/>
                </a:lnTo>
                <a:lnTo>
                  <a:pt x="0" y="54456"/>
                </a:lnTo>
                <a:lnTo>
                  <a:pt x="341" y="57797"/>
                </a:lnTo>
                <a:lnTo>
                  <a:pt x="1764" y="60756"/>
                </a:lnTo>
                <a:lnTo>
                  <a:pt x="4471" y="63093"/>
                </a:lnTo>
                <a:lnTo>
                  <a:pt x="8053" y="64997"/>
                </a:lnTo>
                <a:lnTo>
                  <a:pt x="12966" y="66229"/>
                </a:lnTo>
                <a:lnTo>
                  <a:pt x="15941" y="66549"/>
                </a:lnTo>
                <a:lnTo>
                  <a:pt x="23065" y="66549"/>
                </a:lnTo>
                <a:lnTo>
                  <a:pt x="26211" y="66127"/>
                </a:lnTo>
                <a:lnTo>
                  <a:pt x="28872" y="65328"/>
                </a:lnTo>
                <a:lnTo>
                  <a:pt x="31525" y="64504"/>
                </a:lnTo>
                <a:lnTo>
                  <a:pt x="33717" y="63384"/>
                </a:lnTo>
                <a:lnTo>
                  <a:pt x="37144" y="60566"/>
                </a:lnTo>
                <a:lnTo>
                  <a:pt x="39265" y="57048"/>
                </a:lnTo>
                <a:lnTo>
                  <a:pt x="40525" y="53239"/>
                </a:lnTo>
                <a:lnTo>
                  <a:pt x="40525" y="49201"/>
                </a:lnTo>
                <a:lnTo>
                  <a:pt x="39409" y="46000"/>
                </a:lnTo>
                <a:close/>
              </a:path>
              <a:path w="41004" h="66549">
                <a:moveTo>
                  <a:pt x="27655" y="20966"/>
                </a:moveTo>
                <a:lnTo>
                  <a:pt x="25589" y="23849"/>
                </a:lnTo>
                <a:lnTo>
                  <a:pt x="22320" y="25603"/>
                </a:lnTo>
                <a:lnTo>
                  <a:pt x="19392" y="25858"/>
                </a:lnTo>
                <a:lnTo>
                  <a:pt x="16466" y="25858"/>
                </a:lnTo>
                <a:lnTo>
                  <a:pt x="12575" y="23317"/>
                </a:lnTo>
                <a:lnTo>
                  <a:pt x="10152" y="19292"/>
                </a:lnTo>
                <a:lnTo>
                  <a:pt x="8888" y="32461"/>
                </a:lnTo>
                <a:lnTo>
                  <a:pt x="11545" y="30391"/>
                </a:lnTo>
                <a:lnTo>
                  <a:pt x="14359" y="31482"/>
                </a:lnTo>
                <a:lnTo>
                  <a:pt x="17618" y="32194"/>
                </a:lnTo>
                <a:lnTo>
                  <a:pt x="21892" y="32194"/>
                </a:lnTo>
                <a:lnTo>
                  <a:pt x="26225" y="31103"/>
                </a:lnTo>
                <a:lnTo>
                  <a:pt x="27655" y="20966"/>
                </a:lnTo>
                <a:close/>
              </a:path>
              <a:path w="41004" h="66549">
                <a:moveTo>
                  <a:pt x="8704" y="35510"/>
                </a:moveTo>
                <a:lnTo>
                  <a:pt x="8154" y="50953"/>
                </a:lnTo>
                <a:lnTo>
                  <a:pt x="9709" y="48196"/>
                </a:lnTo>
                <a:lnTo>
                  <a:pt x="12891" y="45071"/>
                </a:lnTo>
                <a:lnTo>
                  <a:pt x="24105" y="45478"/>
                </a:lnTo>
                <a:lnTo>
                  <a:pt x="26701" y="45543"/>
                </a:lnTo>
                <a:lnTo>
                  <a:pt x="29858" y="39368"/>
                </a:lnTo>
                <a:lnTo>
                  <a:pt x="25746" y="38987"/>
                </a:lnTo>
                <a:lnTo>
                  <a:pt x="14432" y="38494"/>
                </a:lnTo>
                <a:lnTo>
                  <a:pt x="11314" y="37997"/>
                </a:lnTo>
                <a:lnTo>
                  <a:pt x="8704" y="355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690307" y="5459677"/>
            <a:ext cx="9820" cy="66534"/>
          </a:xfrm>
          <a:custGeom>
            <a:avLst/>
            <a:gdLst/>
            <a:ahLst/>
            <a:cxnLst/>
            <a:rect l="l" t="t" r="r" b="b"/>
            <a:pathLst>
              <a:path w="9820" h="66534">
                <a:moveTo>
                  <a:pt x="0" y="4974"/>
                </a:moveTo>
                <a:lnTo>
                  <a:pt x="360" y="8163"/>
                </a:lnTo>
                <a:lnTo>
                  <a:pt x="3013" y="9878"/>
                </a:lnTo>
                <a:lnTo>
                  <a:pt x="6761" y="9878"/>
                </a:lnTo>
                <a:lnTo>
                  <a:pt x="9479" y="8124"/>
                </a:lnTo>
                <a:lnTo>
                  <a:pt x="9820" y="4888"/>
                </a:lnTo>
                <a:lnTo>
                  <a:pt x="9479" y="1697"/>
                </a:lnTo>
                <a:lnTo>
                  <a:pt x="6822" y="0"/>
                </a:lnTo>
                <a:lnTo>
                  <a:pt x="3060" y="0"/>
                </a:lnTo>
                <a:lnTo>
                  <a:pt x="367" y="1748"/>
                </a:lnTo>
                <a:lnTo>
                  <a:pt x="0" y="4974"/>
                </a:lnTo>
                <a:close/>
              </a:path>
              <a:path w="9820" h="66534">
                <a:moveTo>
                  <a:pt x="982" y="20062"/>
                </a:moveTo>
                <a:lnTo>
                  <a:pt x="982" y="64983"/>
                </a:lnTo>
                <a:lnTo>
                  <a:pt x="3002" y="66429"/>
                </a:lnTo>
                <a:lnTo>
                  <a:pt x="5720" y="66534"/>
                </a:lnTo>
                <a:lnTo>
                  <a:pt x="8917" y="64983"/>
                </a:lnTo>
                <a:lnTo>
                  <a:pt x="8917" y="20062"/>
                </a:lnTo>
                <a:lnTo>
                  <a:pt x="6894" y="18614"/>
                </a:lnTo>
                <a:lnTo>
                  <a:pt x="4140" y="18514"/>
                </a:lnTo>
                <a:lnTo>
                  <a:pt x="982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719439" y="5477493"/>
            <a:ext cx="37288" cy="48718"/>
          </a:xfrm>
          <a:custGeom>
            <a:avLst/>
            <a:gdLst/>
            <a:ahLst/>
            <a:cxnLst/>
            <a:rect l="l" t="t" r="r" b="b"/>
            <a:pathLst>
              <a:path w="37288" h="48718">
                <a:moveTo>
                  <a:pt x="29358" y="20866"/>
                </a:moveTo>
                <a:lnTo>
                  <a:pt x="29358" y="47167"/>
                </a:lnTo>
                <a:lnTo>
                  <a:pt x="31377" y="48614"/>
                </a:lnTo>
                <a:lnTo>
                  <a:pt x="34121" y="48718"/>
                </a:lnTo>
                <a:lnTo>
                  <a:pt x="37288" y="47167"/>
                </a:lnTo>
                <a:lnTo>
                  <a:pt x="37288" y="16574"/>
                </a:lnTo>
                <a:lnTo>
                  <a:pt x="37033" y="13831"/>
                </a:lnTo>
                <a:lnTo>
                  <a:pt x="36503" y="11555"/>
                </a:lnTo>
                <a:lnTo>
                  <a:pt x="35086" y="7275"/>
                </a:lnTo>
                <a:lnTo>
                  <a:pt x="32649" y="3898"/>
                </a:lnTo>
                <a:lnTo>
                  <a:pt x="29088" y="1522"/>
                </a:lnTo>
                <a:lnTo>
                  <a:pt x="24692" y="0"/>
                </a:lnTo>
                <a:lnTo>
                  <a:pt x="19331" y="0"/>
                </a:lnTo>
                <a:lnTo>
                  <a:pt x="14457" y="1969"/>
                </a:lnTo>
                <a:lnTo>
                  <a:pt x="9597" y="5360"/>
                </a:lnTo>
                <a:lnTo>
                  <a:pt x="7175" y="8190"/>
                </a:lnTo>
                <a:lnTo>
                  <a:pt x="7175" y="2246"/>
                </a:lnTo>
                <a:lnTo>
                  <a:pt x="5839" y="824"/>
                </a:lnTo>
                <a:lnTo>
                  <a:pt x="2862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48" y="48718"/>
                </a:lnTo>
                <a:lnTo>
                  <a:pt x="7945" y="47167"/>
                </a:lnTo>
                <a:lnTo>
                  <a:pt x="7945" y="15772"/>
                </a:lnTo>
                <a:lnTo>
                  <a:pt x="10113" y="12952"/>
                </a:lnTo>
                <a:lnTo>
                  <a:pt x="14187" y="9334"/>
                </a:lnTo>
                <a:lnTo>
                  <a:pt x="18169" y="7138"/>
                </a:lnTo>
                <a:lnTo>
                  <a:pt x="21704" y="7138"/>
                </a:lnTo>
                <a:lnTo>
                  <a:pt x="25391" y="8636"/>
                </a:lnTo>
                <a:lnTo>
                  <a:pt x="27838" y="11761"/>
                </a:lnTo>
                <a:lnTo>
                  <a:pt x="28782" y="14669"/>
                </a:lnTo>
                <a:lnTo>
                  <a:pt x="29358" y="18313"/>
                </a:lnTo>
                <a:lnTo>
                  <a:pt x="29358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772866" y="5477489"/>
            <a:ext cx="39837" cy="49367"/>
          </a:xfrm>
          <a:custGeom>
            <a:avLst/>
            <a:gdLst/>
            <a:ahLst/>
            <a:cxnLst/>
            <a:rect l="l" t="t" r="r" b="b"/>
            <a:pathLst>
              <a:path w="39837" h="49367">
                <a:moveTo>
                  <a:pt x="8286" y="18479"/>
                </a:moveTo>
                <a:lnTo>
                  <a:pt x="9157" y="15052"/>
                </a:lnTo>
                <a:lnTo>
                  <a:pt x="10480" y="11902"/>
                </a:lnTo>
                <a:lnTo>
                  <a:pt x="13723" y="8359"/>
                </a:lnTo>
                <a:lnTo>
                  <a:pt x="16686" y="6833"/>
                </a:lnTo>
                <a:lnTo>
                  <a:pt x="20383" y="6441"/>
                </a:lnTo>
                <a:lnTo>
                  <a:pt x="24227" y="6441"/>
                </a:lnTo>
                <a:lnTo>
                  <a:pt x="27118" y="7672"/>
                </a:lnTo>
                <a:lnTo>
                  <a:pt x="31036" y="12600"/>
                </a:lnTo>
                <a:lnTo>
                  <a:pt x="31953" y="15991"/>
                </a:lnTo>
                <a:lnTo>
                  <a:pt x="31856" y="20322"/>
                </a:lnTo>
                <a:lnTo>
                  <a:pt x="36752" y="26366"/>
                </a:lnTo>
                <a:lnTo>
                  <a:pt x="38905" y="25542"/>
                </a:lnTo>
                <a:lnTo>
                  <a:pt x="39837" y="22759"/>
                </a:lnTo>
                <a:lnTo>
                  <a:pt x="39837" y="18338"/>
                </a:lnTo>
                <a:lnTo>
                  <a:pt x="39481" y="15585"/>
                </a:lnTo>
                <a:lnTo>
                  <a:pt x="38761" y="13007"/>
                </a:lnTo>
                <a:lnTo>
                  <a:pt x="38047" y="10429"/>
                </a:lnTo>
                <a:lnTo>
                  <a:pt x="35370" y="6275"/>
                </a:lnTo>
                <a:lnTo>
                  <a:pt x="31866" y="2833"/>
                </a:lnTo>
                <a:lnTo>
                  <a:pt x="27078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2"/>
                </a:lnTo>
                <a:lnTo>
                  <a:pt x="12183" y="1728"/>
                </a:lnTo>
                <a:lnTo>
                  <a:pt x="9608" y="2872"/>
                </a:lnTo>
                <a:lnTo>
                  <a:pt x="7419" y="4522"/>
                </a:lnTo>
                <a:lnTo>
                  <a:pt x="8286" y="18479"/>
                </a:lnTo>
                <a:close/>
              </a:path>
              <a:path w="39837" h="49367">
                <a:moveTo>
                  <a:pt x="8225" y="20322"/>
                </a:moveTo>
                <a:lnTo>
                  <a:pt x="8286" y="18479"/>
                </a:lnTo>
                <a:lnTo>
                  <a:pt x="7419" y="4522"/>
                </a:lnTo>
                <a:lnTo>
                  <a:pt x="3794" y="8816"/>
                </a:lnTo>
                <a:lnTo>
                  <a:pt x="2411" y="11430"/>
                </a:lnTo>
                <a:lnTo>
                  <a:pt x="1457" y="14504"/>
                </a:lnTo>
                <a:lnTo>
                  <a:pt x="474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4" y="32537"/>
                </a:lnTo>
                <a:lnTo>
                  <a:pt x="1393" y="35600"/>
                </a:lnTo>
                <a:lnTo>
                  <a:pt x="2325" y="38646"/>
                </a:lnTo>
                <a:lnTo>
                  <a:pt x="3708" y="41212"/>
                </a:lnTo>
                <a:lnTo>
                  <a:pt x="5543" y="43233"/>
                </a:lnTo>
                <a:lnTo>
                  <a:pt x="9622" y="46800"/>
                </a:lnTo>
                <a:lnTo>
                  <a:pt x="12291" y="47829"/>
                </a:lnTo>
                <a:lnTo>
                  <a:pt x="14972" y="48859"/>
                </a:lnTo>
                <a:lnTo>
                  <a:pt x="18093" y="49367"/>
                </a:lnTo>
                <a:lnTo>
                  <a:pt x="23713" y="49367"/>
                </a:lnTo>
                <a:lnTo>
                  <a:pt x="27461" y="48896"/>
                </a:lnTo>
                <a:lnTo>
                  <a:pt x="30863" y="48221"/>
                </a:lnTo>
                <a:lnTo>
                  <a:pt x="34747" y="47030"/>
                </a:lnTo>
                <a:lnTo>
                  <a:pt x="37609" y="45123"/>
                </a:lnTo>
                <a:lnTo>
                  <a:pt x="38026" y="42484"/>
                </a:lnTo>
                <a:lnTo>
                  <a:pt x="37633" y="39752"/>
                </a:lnTo>
                <a:lnTo>
                  <a:pt x="35002" y="39817"/>
                </a:lnTo>
                <a:lnTo>
                  <a:pt x="32101" y="40982"/>
                </a:lnTo>
                <a:lnTo>
                  <a:pt x="29531" y="41810"/>
                </a:lnTo>
                <a:lnTo>
                  <a:pt x="26294" y="42509"/>
                </a:lnTo>
                <a:lnTo>
                  <a:pt x="22406" y="42685"/>
                </a:lnTo>
                <a:lnTo>
                  <a:pt x="19796" y="42685"/>
                </a:lnTo>
                <a:lnTo>
                  <a:pt x="17583" y="42293"/>
                </a:lnTo>
                <a:lnTo>
                  <a:pt x="13968" y="40767"/>
                </a:lnTo>
                <a:lnTo>
                  <a:pt x="11372" y="38239"/>
                </a:lnTo>
                <a:lnTo>
                  <a:pt x="9439" y="35092"/>
                </a:lnTo>
                <a:lnTo>
                  <a:pt x="8470" y="31104"/>
                </a:lnTo>
                <a:lnTo>
                  <a:pt x="8225" y="26366"/>
                </a:lnTo>
                <a:lnTo>
                  <a:pt x="36752" y="26366"/>
                </a:lnTo>
                <a:lnTo>
                  <a:pt x="31856" y="20322"/>
                </a:lnTo>
                <a:lnTo>
                  <a:pt x="8225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826726" y="5477489"/>
            <a:ext cx="39848" cy="49367"/>
          </a:xfrm>
          <a:custGeom>
            <a:avLst/>
            <a:gdLst/>
            <a:ahLst/>
            <a:cxnLst/>
            <a:rect l="l" t="t" r="r" b="b"/>
            <a:pathLst>
              <a:path w="39848" h="49367">
                <a:moveTo>
                  <a:pt x="8298" y="18479"/>
                </a:moveTo>
                <a:lnTo>
                  <a:pt x="9169" y="15052"/>
                </a:lnTo>
                <a:lnTo>
                  <a:pt x="10480" y="11902"/>
                </a:lnTo>
                <a:lnTo>
                  <a:pt x="13737" y="8359"/>
                </a:lnTo>
                <a:lnTo>
                  <a:pt x="16696" y="6833"/>
                </a:lnTo>
                <a:lnTo>
                  <a:pt x="20397" y="6441"/>
                </a:lnTo>
                <a:lnTo>
                  <a:pt x="24227" y="6441"/>
                </a:lnTo>
                <a:lnTo>
                  <a:pt x="27129" y="7672"/>
                </a:lnTo>
                <a:lnTo>
                  <a:pt x="31032" y="12600"/>
                </a:lnTo>
                <a:lnTo>
                  <a:pt x="31968" y="15991"/>
                </a:lnTo>
                <a:lnTo>
                  <a:pt x="31868" y="20322"/>
                </a:lnTo>
                <a:lnTo>
                  <a:pt x="36752" y="26366"/>
                </a:lnTo>
                <a:lnTo>
                  <a:pt x="38908" y="25542"/>
                </a:lnTo>
                <a:lnTo>
                  <a:pt x="39848" y="22759"/>
                </a:lnTo>
                <a:lnTo>
                  <a:pt x="39848" y="18338"/>
                </a:lnTo>
                <a:lnTo>
                  <a:pt x="39495" y="15585"/>
                </a:lnTo>
                <a:lnTo>
                  <a:pt x="38761" y="13007"/>
                </a:lnTo>
                <a:lnTo>
                  <a:pt x="38051" y="10429"/>
                </a:lnTo>
                <a:lnTo>
                  <a:pt x="35380" y="6275"/>
                </a:lnTo>
                <a:lnTo>
                  <a:pt x="31882" y="2833"/>
                </a:lnTo>
                <a:lnTo>
                  <a:pt x="27094" y="558"/>
                </a:lnTo>
                <a:lnTo>
                  <a:pt x="24203" y="0"/>
                </a:lnTo>
                <a:lnTo>
                  <a:pt x="17630" y="0"/>
                </a:lnTo>
                <a:lnTo>
                  <a:pt x="14753" y="572"/>
                </a:lnTo>
                <a:lnTo>
                  <a:pt x="12193" y="1728"/>
                </a:lnTo>
                <a:lnTo>
                  <a:pt x="9618" y="2872"/>
                </a:lnTo>
                <a:lnTo>
                  <a:pt x="7430" y="4522"/>
                </a:lnTo>
                <a:lnTo>
                  <a:pt x="8298" y="18479"/>
                </a:lnTo>
                <a:close/>
              </a:path>
              <a:path w="39848" h="49367">
                <a:moveTo>
                  <a:pt x="8241" y="20322"/>
                </a:moveTo>
                <a:lnTo>
                  <a:pt x="8298" y="18479"/>
                </a:lnTo>
                <a:lnTo>
                  <a:pt x="7430" y="4522"/>
                </a:lnTo>
                <a:lnTo>
                  <a:pt x="3808" y="8816"/>
                </a:lnTo>
                <a:lnTo>
                  <a:pt x="2423" y="11430"/>
                </a:lnTo>
                <a:lnTo>
                  <a:pt x="1454" y="14504"/>
                </a:lnTo>
                <a:lnTo>
                  <a:pt x="490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4" y="32537"/>
                </a:lnTo>
                <a:lnTo>
                  <a:pt x="1408" y="35600"/>
                </a:lnTo>
                <a:lnTo>
                  <a:pt x="2336" y="38646"/>
                </a:lnTo>
                <a:lnTo>
                  <a:pt x="3708" y="41212"/>
                </a:lnTo>
                <a:lnTo>
                  <a:pt x="5547" y="43233"/>
                </a:lnTo>
                <a:lnTo>
                  <a:pt x="9634" y="46800"/>
                </a:lnTo>
                <a:lnTo>
                  <a:pt x="12305" y="47829"/>
                </a:lnTo>
                <a:lnTo>
                  <a:pt x="14987" y="48859"/>
                </a:lnTo>
                <a:lnTo>
                  <a:pt x="18105" y="49367"/>
                </a:lnTo>
                <a:lnTo>
                  <a:pt x="23713" y="49367"/>
                </a:lnTo>
                <a:lnTo>
                  <a:pt x="27471" y="48896"/>
                </a:lnTo>
                <a:lnTo>
                  <a:pt x="30877" y="48221"/>
                </a:lnTo>
                <a:lnTo>
                  <a:pt x="34743" y="47030"/>
                </a:lnTo>
                <a:lnTo>
                  <a:pt x="37619" y="45123"/>
                </a:lnTo>
                <a:lnTo>
                  <a:pt x="38027" y="42484"/>
                </a:lnTo>
                <a:lnTo>
                  <a:pt x="37645" y="39752"/>
                </a:lnTo>
                <a:lnTo>
                  <a:pt x="34999" y="39817"/>
                </a:lnTo>
                <a:lnTo>
                  <a:pt x="32111" y="40982"/>
                </a:lnTo>
                <a:lnTo>
                  <a:pt x="29541" y="41810"/>
                </a:lnTo>
                <a:lnTo>
                  <a:pt x="26309" y="42509"/>
                </a:lnTo>
                <a:lnTo>
                  <a:pt x="22418" y="42685"/>
                </a:lnTo>
                <a:lnTo>
                  <a:pt x="19796" y="42685"/>
                </a:lnTo>
                <a:lnTo>
                  <a:pt x="17593" y="42293"/>
                </a:lnTo>
                <a:lnTo>
                  <a:pt x="13978" y="40767"/>
                </a:lnTo>
                <a:lnTo>
                  <a:pt x="11383" y="38239"/>
                </a:lnTo>
                <a:lnTo>
                  <a:pt x="9450" y="35092"/>
                </a:lnTo>
                <a:lnTo>
                  <a:pt x="8482" y="31104"/>
                </a:lnTo>
                <a:lnTo>
                  <a:pt x="8241" y="26366"/>
                </a:lnTo>
                <a:lnTo>
                  <a:pt x="36752" y="26366"/>
                </a:lnTo>
                <a:lnTo>
                  <a:pt x="31868" y="20322"/>
                </a:lnTo>
                <a:lnTo>
                  <a:pt x="8241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883491" y="5477497"/>
            <a:ext cx="25318" cy="48718"/>
          </a:xfrm>
          <a:custGeom>
            <a:avLst/>
            <a:gdLst/>
            <a:ahLst/>
            <a:cxnLst/>
            <a:rect l="l" t="t" r="r" b="b"/>
            <a:pathLst>
              <a:path w="25318" h="48718">
                <a:moveTo>
                  <a:pt x="2030" y="48618"/>
                </a:moveTo>
                <a:lnTo>
                  <a:pt x="4748" y="48718"/>
                </a:lnTo>
                <a:lnTo>
                  <a:pt x="7945" y="47170"/>
                </a:lnTo>
                <a:lnTo>
                  <a:pt x="7945" y="17614"/>
                </a:lnTo>
                <a:lnTo>
                  <a:pt x="9061" y="15786"/>
                </a:lnTo>
                <a:lnTo>
                  <a:pt x="11015" y="12966"/>
                </a:lnTo>
                <a:lnTo>
                  <a:pt x="13698" y="9932"/>
                </a:lnTo>
                <a:lnTo>
                  <a:pt x="16894" y="7952"/>
                </a:lnTo>
                <a:lnTo>
                  <a:pt x="19781" y="7851"/>
                </a:lnTo>
                <a:lnTo>
                  <a:pt x="22391" y="8561"/>
                </a:lnTo>
                <a:lnTo>
                  <a:pt x="25171" y="7927"/>
                </a:lnTo>
                <a:lnTo>
                  <a:pt x="25318" y="5184"/>
                </a:lnTo>
                <a:lnTo>
                  <a:pt x="25293" y="3355"/>
                </a:lnTo>
                <a:lnTo>
                  <a:pt x="23652" y="788"/>
                </a:lnTo>
                <a:lnTo>
                  <a:pt x="20958" y="129"/>
                </a:lnTo>
                <a:lnTo>
                  <a:pt x="18068" y="0"/>
                </a:lnTo>
                <a:lnTo>
                  <a:pt x="15328" y="622"/>
                </a:lnTo>
                <a:lnTo>
                  <a:pt x="12546" y="2364"/>
                </a:lnTo>
                <a:lnTo>
                  <a:pt x="9475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80" y="687"/>
                </a:lnTo>
                <a:lnTo>
                  <a:pt x="0" y="2250"/>
                </a:lnTo>
                <a:lnTo>
                  <a:pt x="0" y="47170"/>
                </a:lnTo>
                <a:lnTo>
                  <a:pt x="2030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919818" y="5477493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2044" y="8255"/>
                </a:moveTo>
                <a:lnTo>
                  <a:pt x="1055" y="11559"/>
                </a:lnTo>
                <a:lnTo>
                  <a:pt x="1055" y="15318"/>
                </a:lnTo>
                <a:lnTo>
                  <a:pt x="1995" y="18468"/>
                </a:lnTo>
                <a:lnTo>
                  <a:pt x="4467" y="22161"/>
                </a:lnTo>
                <a:lnTo>
                  <a:pt x="7960" y="24778"/>
                </a:lnTo>
                <a:lnTo>
                  <a:pt x="10591" y="26150"/>
                </a:lnTo>
                <a:lnTo>
                  <a:pt x="13323" y="27266"/>
                </a:lnTo>
                <a:lnTo>
                  <a:pt x="15930" y="28320"/>
                </a:lnTo>
                <a:lnTo>
                  <a:pt x="19394" y="30100"/>
                </a:lnTo>
                <a:lnTo>
                  <a:pt x="22489" y="33263"/>
                </a:lnTo>
                <a:lnTo>
                  <a:pt x="22810" y="36817"/>
                </a:lnTo>
                <a:lnTo>
                  <a:pt x="21107" y="40424"/>
                </a:lnTo>
                <a:lnTo>
                  <a:pt x="18562" y="42037"/>
                </a:lnTo>
                <a:lnTo>
                  <a:pt x="15159" y="42774"/>
                </a:lnTo>
                <a:lnTo>
                  <a:pt x="12024" y="42774"/>
                </a:lnTo>
                <a:lnTo>
                  <a:pt x="9036" y="42101"/>
                </a:lnTo>
                <a:lnTo>
                  <a:pt x="5447" y="40629"/>
                </a:lnTo>
                <a:lnTo>
                  <a:pt x="2905" y="39154"/>
                </a:lnTo>
                <a:lnTo>
                  <a:pt x="101" y="40284"/>
                </a:lnTo>
                <a:lnTo>
                  <a:pt x="0" y="42915"/>
                </a:lnTo>
                <a:lnTo>
                  <a:pt x="1361" y="46065"/>
                </a:lnTo>
                <a:lnTo>
                  <a:pt x="4395" y="47664"/>
                </a:lnTo>
                <a:lnTo>
                  <a:pt x="7874" y="48743"/>
                </a:lnTo>
                <a:lnTo>
                  <a:pt x="10652" y="49240"/>
                </a:lnTo>
                <a:lnTo>
                  <a:pt x="13662" y="49367"/>
                </a:lnTo>
                <a:lnTo>
                  <a:pt x="18460" y="49049"/>
                </a:lnTo>
                <a:lnTo>
                  <a:pt x="22637" y="47790"/>
                </a:lnTo>
                <a:lnTo>
                  <a:pt x="25930" y="45633"/>
                </a:lnTo>
                <a:lnTo>
                  <a:pt x="28613" y="42876"/>
                </a:lnTo>
                <a:lnTo>
                  <a:pt x="30239" y="39283"/>
                </a:lnTo>
                <a:lnTo>
                  <a:pt x="30657" y="34937"/>
                </a:lnTo>
                <a:lnTo>
                  <a:pt x="30657" y="33022"/>
                </a:lnTo>
                <a:lnTo>
                  <a:pt x="29715" y="29949"/>
                </a:lnTo>
                <a:lnTo>
                  <a:pt x="28271" y="27345"/>
                </a:lnTo>
                <a:lnTo>
                  <a:pt x="25024" y="24512"/>
                </a:lnTo>
                <a:lnTo>
                  <a:pt x="22371" y="23101"/>
                </a:lnTo>
                <a:lnTo>
                  <a:pt x="19663" y="21920"/>
                </a:lnTo>
                <a:lnTo>
                  <a:pt x="16957" y="20805"/>
                </a:lnTo>
                <a:lnTo>
                  <a:pt x="13147" y="19141"/>
                </a:lnTo>
                <a:lnTo>
                  <a:pt x="9622" y="16156"/>
                </a:lnTo>
                <a:lnTo>
                  <a:pt x="8658" y="12877"/>
                </a:lnTo>
                <a:lnTo>
                  <a:pt x="9500" y="9489"/>
                </a:lnTo>
                <a:lnTo>
                  <a:pt x="12161" y="7178"/>
                </a:lnTo>
                <a:lnTo>
                  <a:pt x="15401" y="6390"/>
                </a:lnTo>
                <a:lnTo>
                  <a:pt x="18244" y="6390"/>
                </a:lnTo>
                <a:lnTo>
                  <a:pt x="21927" y="7305"/>
                </a:lnTo>
                <a:lnTo>
                  <a:pt x="25380" y="8917"/>
                </a:lnTo>
                <a:lnTo>
                  <a:pt x="28367" y="8064"/>
                </a:lnTo>
                <a:lnTo>
                  <a:pt x="28367" y="5234"/>
                </a:lnTo>
                <a:lnTo>
                  <a:pt x="26470" y="2376"/>
                </a:lnTo>
                <a:lnTo>
                  <a:pt x="23436" y="1043"/>
                </a:lnTo>
                <a:lnTo>
                  <a:pt x="20300" y="292"/>
                </a:lnTo>
                <a:lnTo>
                  <a:pt x="16833" y="0"/>
                </a:lnTo>
                <a:lnTo>
                  <a:pt x="14202" y="0"/>
                </a:lnTo>
                <a:lnTo>
                  <a:pt x="9944" y="1094"/>
                </a:lnTo>
                <a:lnTo>
                  <a:pt x="6318" y="2807"/>
                </a:lnTo>
                <a:lnTo>
                  <a:pt x="3686" y="5234"/>
                </a:lnTo>
                <a:lnTo>
                  <a:pt x="2044" y="82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990742" y="5477489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74" y="42379"/>
                </a:moveTo>
                <a:lnTo>
                  <a:pt x="16253" y="42927"/>
                </a:lnTo>
                <a:lnTo>
                  <a:pt x="17614" y="49363"/>
                </a:lnTo>
                <a:lnTo>
                  <a:pt x="20077" y="48794"/>
                </a:lnTo>
                <a:lnTo>
                  <a:pt x="24731" y="46469"/>
                </a:lnTo>
                <a:lnTo>
                  <a:pt x="23849" y="40194"/>
                </a:lnTo>
                <a:lnTo>
                  <a:pt x="20274" y="42379"/>
                </a:lnTo>
                <a:close/>
              </a:path>
              <a:path w="24731" h="49363">
                <a:moveTo>
                  <a:pt x="30149" y="48578"/>
                </a:moveTo>
                <a:lnTo>
                  <a:pt x="33018" y="48715"/>
                </a:lnTo>
                <a:lnTo>
                  <a:pt x="35563" y="47218"/>
                </a:lnTo>
                <a:lnTo>
                  <a:pt x="35563" y="14133"/>
                </a:lnTo>
                <a:lnTo>
                  <a:pt x="35257" y="11682"/>
                </a:lnTo>
                <a:lnTo>
                  <a:pt x="34044" y="7491"/>
                </a:lnTo>
                <a:lnTo>
                  <a:pt x="31704" y="4316"/>
                </a:lnTo>
                <a:lnTo>
                  <a:pt x="28594" y="1828"/>
                </a:lnTo>
                <a:lnTo>
                  <a:pt x="24241" y="367"/>
                </a:lnTo>
                <a:lnTo>
                  <a:pt x="21596" y="0"/>
                </a:lnTo>
                <a:lnTo>
                  <a:pt x="18482" y="0"/>
                </a:lnTo>
                <a:lnTo>
                  <a:pt x="15166" y="166"/>
                </a:lnTo>
                <a:lnTo>
                  <a:pt x="11887" y="800"/>
                </a:lnTo>
                <a:lnTo>
                  <a:pt x="9010" y="1677"/>
                </a:lnTo>
                <a:lnTo>
                  <a:pt x="5349" y="3265"/>
                </a:lnTo>
                <a:lnTo>
                  <a:pt x="2397" y="5688"/>
                </a:lnTo>
                <a:lnTo>
                  <a:pt x="2115" y="8637"/>
                </a:lnTo>
                <a:lnTo>
                  <a:pt x="4676" y="11099"/>
                </a:lnTo>
                <a:lnTo>
                  <a:pt x="7221" y="9587"/>
                </a:lnTo>
                <a:lnTo>
                  <a:pt x="10933" y="7899"/>
                </a:lnTo>
                <a:lnTo>
                  <a:pt x="14050" y="6934"/>
                </a:lnTo>
                <a:lnTo>
                  <a:pt x="17750" y="6692"/>
                </a:lnTo>
                <a:lnTo>
                  <a:pt x="21127" y="6908"/>
                </a:lnTo>
                <a:lnTo>
                  <a:pt x="24641" y="8470"/>
                </a:lnTo>
                <a:lnTo>
                  <a:pt x="26783" y="11355"/>
                </a:lnTo>
                <a:lnTo>
                  <a:pt x="27496" y="14022"/>
                </a:lnTo>
                <a:lnTo>
                  <a:pt x="27665" y="17273"/>
                </a:lnTo>
                <a:lnTo>
                  <a:pt x="27665" y="20765"/>
                </a:lnTo>
                <a:lnTo>
                  <a:pt x="18327" y="20765"/>
                </a:lnTo>
                <a:lnTo>
                  <a:pt x="15299" y="21082"/>
                </a:lnTo>
                <a:lnTo>
                  <a:pt x="12607" y="21690"/>
                </a:lnTo>
                <a:lnTo>
                  <a:pt x="9913" y="22302"/>
                </a:lnTo>
                <a:lnTo>
                  <a:pt x="5777" y="24458"/>
                </a:lnTo>
                <a:lnTo>
                  <a:pt x="2484" y="27241"/>
                </a:lnTo>
                <a:lnTo>
                  <a:pt x="500" y="30975"/>
                </a:lnTo>
                <a:lnTo>
                  <a:pt x="0" y="35702"/>
                </a:lnTo>
                <a:lnTo>
                  <a:pt x="363" y="39787"/>
                </a:lnTo>
                <a:lnTo>
                  <a:pt x="1811" y="43178"/>
                </a:lnTo>
                <a:lnTo>
                  <a:pt x="4110" y="45784"/>
                </a:lnTo>
                <a:lnTo>
                  <a:pt x="6991" y="47829"/>
                </a:lnTo>
                <a:lnTo>
                  <a:pt x="10673" y="49071"/>
                </a:lnTo>
                <a:lnTo>
                  <a:pt x="15019" y="49363"/>
                </a:lnTo>
                <a:lnTo>
                  <a:pt x="17614" y="49363"/>
                </a:lnTo>
                <a:lnTo>
                  <a:pt x="16253" y="42927"/>
                </a:lnTo>
                <a:lnTo>
                  <a:pt x="13698" y="42927"/>
                </a:lnTo>
                <a:lnTo>
                  <a:pt x="11703" y="42254"/>
                </a:lnTo>
                <a:lnTo>
                  <a:pt x="8848" y="39485"/>
                </a:lnTo>
                <a:lnTo>
                  <a:pt x="8128" y="35294"/>
                </a:lnTo>
                <a:lnTo>
                  <a:pt x="8384" y="32727"/>
                </a:lnTo>
                <a:lnTo>
                  <a:pt x="10148" y="29729"/>
                </a:lnTo>
                <a:lnTo>
                  <a:pt x="13610" y="27659"/>
                </a:lnTo>
                <a:lnTo>
                  <a:pt x="16808" y="26910"/>
                </a:lnTo>
                <a:lnTo>
                  <a:pt x="20882" y="26709"/>
                </a:lnTo>
                <a:lnTo>
                  <a:pt x="27665" y="26709"/>
                </a:lnTo>
                <a:lnTo>
                  <a:pt x="27665" y="36245"/>
                </a:lnTo>
                <a:lnTo>
                  <a:pt x="23849" y="40194"/>
                </a:lnTo>
                <a:lnTo>
                  <a:pt x="24731" y="46469"/>
                </a:lnTo>
                <a:lnTo>
                  <a:pt x="28731" y="42735"/>
                </a:lnTo>
                <a:lnTo>
                  <a:pt x="28731" y="47218"/>
                </a:lnTo>
                <a:lnTo>
                  <a:pt x="30149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045703" y="5477493"/>
            <a:ext cx="37303" cy="48718"/>
          </a:xfrm>
          <a:custGeom>
            <a:avLst/>
            <a:gdLst/>
            <a:ahLst/>
            <a:cxnLst/>
            <a:rect l="l" t="t" r="r" b="b"/>
            <a:pathLst>
              <a:path w="37303" h="48718">
                <a:moveTo>
                  <a:pt x="29368" y="20866"/>
                </a:moveTo>
                <a:lnTo>
                  <a:pt x="29368" y="47167"/>
                </a:lnTo>
                <a:lnTo>
                  <a:pt x="31389" y="48614"/>
                </a:lnTo>
                <a:lnTo>
                  <a:pt x="34121" y="48718"/>
                </a:lnTo>
                <a:lnTo>
                  <a:pt x="37303" y="47167"/>
                </a:lnTo>
                <a:lnTo>
                  <a:pt x="37303" y="16574"/>
                </a:lnTo>
                <a:lnTo>
                  <a:pt x="37048" y="13831"/>
                </a:lnTo>
                <a:lnTo>
                  <a:pt x="36507" y="11555"/>
                </a:lnTo>
                <a:lnTo>
                  <a:pt x="35100" y="7275"/>
                </a:lnTo>
                <a:lnTo>
                  <a:pt x="32663" y="3898"/>
                </a:lnTo>
                <a:lnTo>
                  <a:pt x="29099" y="1522"/>
                </a:lnTo>
                <a:lnTo>
                  <a:pt x="24692" y="0"/>
                </a:lnTo>
                <a:lnTo>
                  <a:pt x="19331" y="0"/>
                </a:lnTo>
                <a:lnTo>
                  <a:pt x="14472" y="1969"/>
                </a:lnTo>
                <a:lnTo>
                  <a:pt x="9608" y="5360"/>
                </a:lnTo>
                <a:lnTo>
                  <a:pt x="7175" y="8190"/>
                </a:lnTo>
                <a:lnTo>
                  <a:pt x="7175" y="2246"/>
                </a:lnTo>
                <a:lnTo>
                  <a:pt x="5839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62" y="48718"/>
                </a:lnTo>
                <a:lnTo>
                  <a:pt x="7956" y="47167"/>
                </a:lnTo>
                <a:lnTo>
                  <a:pt x="7956" y="15772"/>
                </a:lnTo>
                <a:lnTo>
                  <a:pt x="10123" y="12952"/>
                </a:lnTo>
                <a:lnTo>
                  <a:pt x="14202" y="9334"/>
                </a:lnTo>
                <a:lnTo>
                  <a:pt x="18180" y="7138"/>
                </a:lnTo>
                <a:lnTo>
                  <a:pt x="21719" y="7138"/>
                </a:lnTo>
                <a:lnTo>
                  <a:pt x="25405" y="8636"/>
                </a:lnTo>
                <a:lnTo>
                  <a:pt x="27839" y="11761"/>
                </a:lnTo>
                <a:lnTo>
                  <a:pt x="28782" y="14669"/>
                </a:lnTo>
                <a:lnTo>
                  <a:pt x="29368" y="18313"/>
                </a:lnTo>
                <a:lnTo>
                  <a:pt x="29368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099271" y="5456624"/>
            <a:ext cx="39851" cy="70228"/>
          </a:xfrm>
          <a:custGeom>
            <a:avLst/>
            <a:gdLst/>
            <a:ahLst/>
            <a:cxnLst/>
            <a:rect l="l" t="t" r="r" b="b"/>
            <a:pathLst>
              <a:path w="39851" h="70228">
                <a:moveTo>
                  <a:pt x="39851" y="1548"/>
                </a:moveTo>
                <a:lnTo>
                  <a:pt x="39851" y="1306"/>
                </a:lnTo>
                <a:lnTo>
                  <a:pt x="37270" y="0"/>
                </a:lnTo>
                <a:lnTo>
                  <a:pt x="34415" y="0"/>
                </a:lnTo>
                <a:lnTo>
                  <a:pt x="31870" y="1548"/>
                </a:lnTo>
                <a:lnTo>
                  <a:pt x="31870" y="27658"/>
                </a:lnTo>
                <a:lnTo>
                  <a:pt x="27734" y="23735"/>
                </a:lnTo>
                <a:lnTo>
                  <a:pt x="23533" y="21437"/>
                </a:lnTo>
                <a:lnTo>
                  <a:pt x="18686" y="20864"/>
                </a:lnTo>
                <a:lnTo>
                  <a:pt x="15634" y="20864"/>
                </a:lnTo>
                <a:lnTo>
                  <a:pt x="12941" y="21449"/>
                </a:lnTo>
                <a:lnTo>
                  <a:pt x="10627" y="22644"/>
                </a:lnTo>
                <a:lnTo>
                  <a:pt x="8841" y="38936"/>
                </a:lnTo>
                <a:lnTo>
                  <a:pt x="9881" y="35038"/>
                </a:lnTo>
                <a:lnTo>
                  <a:pt x="11656" y="31772"/>
                </a:lnTo>
                <a:lnTo>
                  <a:pt x="14216" y="29451"/>
                </a:lnTo>
                <a:lnTo>
                  <a:pt x="17340" y="27950"/>
                </a:lnTo>
                <a:lnTo>
                  <a:pt x="21537" y="27950"/>
                </a:lnTo>
                <a:lnTo>
                  <a:pt x="25634" y="30124"/>
                </a:lnTo>
                <a:lnTo>
                  <a:pt x="29714" y="33677"/>
                </a:lnTo>
                <a:lnTo>
                  <a:pt x="31870" y="36450"/>
                </a:lnTo>
                <a:lnTo>
                  <a:pt x="31870" y="54416"/>
                </a:lnTo>
                <a:lnTo>
                  <a:pt x="28307" y="58531"/>
                </a:lnTo>
                <a:lnTo>
                  <a:pt x="25073" y="61249"/>
                </a:lnTo>
                <a:lnTo>
                  <a:pt x="22075" y="62750"/>
                </a:lnTo>
                <a:lnTo>
                  <a:pt x="19014" y="63193"/>
                </a:lnTo>
                <a:lnTo>
                  <a:pt x="15209" y="62685"/>
                </a:lnTo>
                <a:lnTo>
                  <a:pt x="11339" y="59320"/>
                </a:lnTo>
                <a:lnTo>
                  <a:pt x="9672" y="55954"/>
                </a:lnTo>
                <a:lnTo>
                  <a:pt x="8743" y="51864"/>
                </a:lnTo>
                <a:lnTo>
                  <a:pt x="7250" y="67028"/>
                </a:lnTo>
                <a:lnTo>
                  <a:pt x="11732" y="69594"/>
                </a:lnTo>
                <a:lnTo>
                  <a:pt x="14450" y="70228"/>
                </a:lnTo>
                <a:lnTo>
                  <a:pt x="20544" y="70228"/>
                </a:lnTo>
                <a:lnTo>
                  <a:pt x="23227" y="69519"/>
                </a:lnTo>
                <a:lnTo>
                  <a:pt x="25689" y="68083"/>
                </a:lnTo>
                <a:lnTo>
                  <a:pt x="30509" y="64665"/>
                </a:lnTo>
                <a:lnTo>
                  <a:pt x="32773" y="62102"/>
                </a:lnTo>
                <a:lnTo>
                  <a:pt x="32773" y="68032"/>
                </a:lnTo>
                <a:lnTo>
                  <a:pt x="34256" y="69429"/>
                </a:lnTo>
                <a:lnTo>
                  <a:pt x="37037" y="69580"/>
                </a:lnTo>
                <a:lnTo>
                  <a:pt x="39851" y="68032"/>
                </a:lnTo>
                <a:lnTo>
                  <a:pt x="39851" y="1548"/>
                </a:lnTo>
                <a:close/>
              </a:path>
              <a:path w="39851" h="70228">
                <a:moveTo>
                  <a:pt x="334" y="52501"/>
                </a:moveTo>
                <a:lnTo>
                  <a:pt x="979" y="55435"/>
                </a:lnTo>
                <a:lnTo>
                  <a:pt x="1619" y="58395"/>
                </a:lnTo>
                <a:lnTo>
                  <a:pt x="2635" y="60947"/>
                </a:lnTo>
                <a:lnTo>
                  <a:pt x="4038" y="63129"/>
                </a:lnTo>
                <a:lnTo>
                  <a:pt x="7250" y="67028"/>
                </a:lnTo>
                <a:lnTo>
                  <a:pt x="8743" y="51864"/>
                </a:lnTo>
                <a:lnTo>
                  <a:pt x="8239" y="47484"/>
                </a:lnTo>
                <a:lnTo>
                  <a:pt x="8239" y="43091"/>
                </a:lnTo>
                <a:lnTo>
                  <a:pt x="8841" y="38936"/>
                </a:lnTo>
                <a:lnTo>
                  <a:pt x="10627" y="22644"/>
                </a:lnTo>
                <a:lnTo>
                  <a:pt x="6346" y="25513"/>
                </a:lnTo>
                <a:lnTo>
                  <a:pt x="3196" y="29894"/>
                </a:lnTo>
                <a:lnTo>
                  <a:pt x="2019" y="32547"/>
                </a:lnTo>
                <a:lnTo>
                  <a:pt x="1216" y="35661"/>
                </a:lnTo>
                <a:lnTo>
                  <a:pt x="417" y="38785"/>
                </a:lnTo>
                <a:lnTo>
                  <a:pt x="0" y="42263"/>
                </a:lnTo>
                <a:lnTo>
                  <a:pt x="0" y="49387"/>
                </a:lnTo>
                <a:lnTo>
                  <a:pt x="334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185278" y="5456372"/>
            <a:ext cx="39848" cy="70484"/>
          </a:xfrm>
          <a:custGeom>
            <a:avLst/>
            <a:gdLst/>
            <a:ahLst/>
            <a:cxnLst/>
            <a:rect l="l" t="t" r="r" b="b"/>
            <a:pathLst>
              <a:path w="39848" h="70484">
                <a:moveTo>
                  <a:pt x="33412" y="65899"/>
                </a:moveTo>
                <a:lnTo>
                  <a:pt x="36593" y="61506"/>
                </a:lnTo>
                <a:lnTo>
                  <a:pt x="37804" y="58849"/>
                </a:lnTo>
                <a:lnTo>
                  <a:pt x="38614" y="55739"/>
                </a:lnTo>
                <a:lnTo>
                  <a:pt x="39444" y="52628"/>
                </a:lnTo>
                <a:lnTo>
                  <a:pt x="39848" y="49122"/>
                </a:lnTo>
                <a:lnTo>
                  <a:pt x="39848" y="41972"/>
                </a:lnTo>
                <a:lnTo>
                  <a:pt x="39517" y="38873"/>
                </a:lnTo>
                <a:lnTo>
                  <a:pt x="38883" y="35939"/>
                </a:lnTo>
                <a:lnTo>
                  <a:pt x="38247" y="33019"/>
                </a:lnTo>
                <a:lnTo>
                  <a:pt x="37217" y="30467"/>
                </a:lnTo>
                <a:lnTo>
                  <a:pt x="35834" y="28281"/>
                </a:lnTo>
                <a:lnTo>
                  <a:pt x="32616" y="24358"/>
                </a:lnTo>
                <a:lnTo>
                  <a:pt x="28155" y="21766"/>
                </a:lnTo>
                <a:lnTo>
                  <a:pt x="25477" y="21117"/>
                </a:lnTo>
                <a:lnTo>
                  <a:pt x="22331" y="21117"/>
                </a:lnTo>
                <a:lnTo>
                  <a:pt x="18670" y="21525"/>
                </a:lnTo>
                <a:lnTo>
                  <a:pt x="15206" y="22795"/>
                </a:lnTo>
                <a:lnTo>
                  <a:pt x="11667" y="25067"/>
                </a:lnTo>
                <a:lnTo>
                  <a:pt x="7934" y="28497"/>
                </a:lnTo>
                <a:lnTo>
                  <a:pt x="7934" y="1598"/>
                </a:lnTo>
                <a:lnTo>
                  <a:pt x="5911" y="101"/>
                </a:lnTo>
                <a:lnTo>
                  <a:pt x="3182" y="0"/>
                </a:lnTo>
                <a:lnTo>
                  <a:pt x="0" y="1598"/>
                </a:lnTo>
                <a:lnTo>
                  <a:pt x="0" y="68285"/>
                </a:lnTo>
                <a:lnTo>
                  <a:pt x="1371" y="69682"/>
                </a:lnTo>
                <a:lnTo>
                  <a:pt x="4136" y="69837"/>
                </a:lnTo>
                <a:lnTo>
                  <a:pt x="7024" y="68285"/>
                </a:lnTo>
                <a:lnTo>
                  <a:pt x="7024" y="62812"/>
                </a:lnTo>
                <a:lnTo>
                  <a:pt x="8272" y="64170"/>
                </a:lnTo>
                <a:lnTo>
                  <a:pt x="7934" y="54914"/>
                </a:lnTo>
                <a:lnTo>
                  <a:pt x="7934" y="36993"/>
                </a:lnTo>
                <a:lnTo>
                  <a:pt x="11494" y="32853"/>
                </a:lnTo>
                <a:lnTo>
                  <a:pt x="14716" y="30149"/>
                </a:lnTo>
                <a:lnTo>
                  <a:pt x="17762" y="28663"/>
                </a:lnTo>
                <a:lnTo>
                  <a:pt x="20811" y="28206"/>
                </a:lnTo>
                <a:lnTo>
                  <a:pt x="24620" y="28713"/>
                </a:lnTo>
                <a:lnTo>
                  <a:pt x="27385" y="30744"/>
                </a:lnTo>
                <a:lnTo>
                  <a:pt x="29333" y="33742"/>
                </a:lnTo>
                <a:lnTo>
                  <a:pt x="30777" y="37335"/>
                </a:lnTo>
                <a:lnTo>
                  <a:pt x="31438" y="41655"/>
                </a:lnTo>
                <a:lnTo>
                  <a:pt x="31607" y="46177"/>
                </a:lnTo>
                <a:lnTo>
                  <a:pt x="31607" y="48272"/>
                </a:lnTo>
                <a:lnTo>
                  <a:pt x="31010" y="52387"/>
                </a:lnTo>
                <a:lnTo>
                  <a:pt x="29959" y="56286"/>
                </a:lnTo>
                <a:lnTo>
                  <a:pt x="28195" y="59587"/>
                </a:lnTo>
                <a:lnTo>
                  <a:pt x="25614" y="61898"/>
                </a:lnTo>
                <a:lnTo>
                  <a:pt x="22479" y="63395"/>
                </a:lnTo>
                <a:lnTo>
                  <a:pt x="18572" y="70344"/>
                </a:lnTo>
                <a:lnTo>
                  <a:pt x="21215" y="70484"/>
                </a:lnTo>
                <a:lnTo>
                  <a:pt x="24213" y="70484"/>
                </a:lnTo>
                <a:lnTo>
                  <a:pt x="26849" y="69912"/>
                </a:lnTo>
                <a:lnTo>
                  <a:pt x="29164" y="68742"/>
                </a:lnTo>
                <a:lnTo>
                  <a:pt x="33412" y="65899"/>
                </a:lnTo>
                <a:close/>
              </a:path>
              <a:path w="39848" h="70484">
                <a:moveTo>
                  <a:pt x="7934" y="54914"/>
                </a:moveTo>
                <a:lnTo>
                  <a:pt x="8272" y="64170"/>
                </a:lnTo>
                <a:lnTo>
                  <a:pt x="11704" y="67259"/>
                </a:lnTo>
                <a:lnTo>
                  <a:pt x="15069" y="69329"/>
                </a:lnTo>
                <a:lnTo>
                  <a:pt x="18572" y="70344"/>
                </a:lnTo>
                <a:lnTo>
                  <a:pt x="22479" y="63395"/>
                </a:lnTo>
                <a:lnTo>
                  <a:pt x="18313" y="63395"/>
                </a:lnTo>
                <a:lnTo>
                  <a:pt x="14237" y="61239"/>
                </a:lnTo>
                <a:lnTo>
                  <a:pt x="10138" y="57669"/>
                </a:lnTo>
                <a:lnTo>
                  <a:pt x="7934" y="549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241349" y="5478191"/>
            <a:ext cx="37349" cy="48665"/>
          </a:xfrm>
          <a:custGeom>
            <a:avLst/>
            <a:gdLst/>
            <a:ahLst/>
            <a:cxnLst/>
            <a:rect l="l" t="t" r="r" b="b"/>
            <a:pathLst>
              <a:path w="37349" h="48665">
                <a:moveTo>
                  <a:pt x="806" y="37123"/>
                </a:moveTo>
                <a:lnTo>
                  <a:pt x="2203" y="41403"/>
                </a:lnTo>
                <a:lnTo>
                  <a:pt x="4640" y="44819"/>
                </a:lnTo>
                <a:lnTo>
                  <a:pt x="8215" y="47181"/>
                </a:lnTo>
                <a:lnTo>
                  <a:pt x="12611" y="48665"/>
                </a:lnTo>
                <a:lnTo>
                  <a:pt x="17970" y="48665"/>
                </a:lnTo>
                <a:lnTo>
                  <a:pt x="22820" y="46734"/>
                </a:lnTo>
                <a:lnTo>
                  <a:pt x="27655" y="43369"/>
                </a:lnTo>
                <a:lnTo>
                  <a:pt x="30128" y="40525"/>
                </a:lnTo>
                <a:lnTo>
                  <a:pt x="30128" y="46469"/>
                </a:lnTo>
                <a:lnTo>
                  <a:pt x="31474" y="47854"/>
                </a:lnTo>
                <a:lnTo>
                  <a:pt x="34415" y="48019"/>
                </a:lnTo>
                <a:lnTo>
                  <a:pt x="37349" y="46469"/>
                </a:lnTo>
                <a:lnTo>
                  <a:pt x="37349" y="1548"/>
                </a:lnTo>
                <a:lnTo>
                  <a:pt x="35283" y="76"/>
                </a:lnTo>
                <a:lnTo>
                  <a:pt x="32551" y="0"/>
                </a:lnTo>
                <a:lnTo>
                  <a:pt x="29368" y="1548"/>
                </a:lnTo>
                <a:lnTo>
                  <a:pt x="29368" y="32957"/>
                </a:lnTo>
                <a:lnTo>
                  <a:pt x="27139" y="35777"/>
                </a:lnTo>
                <a:lnTo>
                  <a:pt x="23075" y="39383"/>
                </a:lnTo>
                <a:lnTo>
                  <a:pt x="19133" y="41579"/>
                </a:lnTo>
                <a:lnTo>
                  <a:pt x="15595" y="41579"/>
                </a:lnTo>
                <a:lnTo>
                  <a:pt x="11948" y="40043"/>
                </a:lnTo>
                <a:lnTo>
                  <a:pt x="9485" y="36943"/>
                </a:lnTo>
                <a:lnTo>
                  <a:pt x="8543" y="34023"/>
                </a:lnTo>
                <a:lnTo>
                  <a:pt x="7995" y="30326"/>
                </a:lnTo>
                <a:lnTo>
                  <a:pt x="7995" y="1271"/>
                </a:lnTo>
                <a:lnTo>
                  <a:pt x="5410" y="25"/>
                </a:lnTo>
                <a:lnTo>
                  <a:pt x="2580" y="25"/>
                </a:lnTo>
                <a:lnTo>
                  <a:pt x="0" y="1548"/>
                </a:lnTo>
                <a:lnTo>
                  <a:pt x="0" y="32068"/>
                </a:lnTo>
                <a:lnTo>
                  <a:pt x="269" y="34837"/>
                </a:lnTo>
                <a:lnTo>
                  <a:pt x="806" y="37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296939" y="5459677"/>
            <a:ext cx="9818" cy="66534"/>
          </a:xfrm>
          <a:custGeom>
            <a:avLst/>
            <a:gdLst/>
            <a:ahLst/>
            <a:cxnLst/>
            <a:rect l="l" t="t" r="r" b="b"/>
            <a:pathLst>
              <a:path w="9818" h="66534">
                <a:moveTo>
                  <a:pt x="0" y="4974"/>
                </a:moveTo>
                <a:lnTo>
                  <a:pt x="353" y="8163"/>
                </a:lnTo>
                <a:lnTo>
                  <a:pt x="3013" y="9878"/>
                </a:lnTo>
                <a:lnTo>
                  <a:pt x="6757" y="9878"/>
                </a:lnTo>
                <a:lnTo>
                  <a:pt x="9475" y="8124"/>
                </a:lnTo>
                <a:lnTo>
                  <a:pt x="9818" y="4888"/>
                </a:lnTo>
                <a:lnTo>
                  <a:pt x="9490" y="1697"/>
                </a:lnTo>
                <a:lnTo>
                  <a:pt x="6830" y="0"/>
                </a:lnTo>
                <a:lnTo>
                  <a:pt x="3070" y="0"/>
                </a:lnTo>
                <a:lnTo>
                  <a:pt x="368" y="1748"/>
                </a:lnTo>
                <a:lnTo>
                  <a:pt x="0" y="4974"/>
                </a:lnTo>
                <a:close/>
              </a:path>
              <a:path w="9818" h="66534">
                <a:moveTo>
                  <a:pt x="980" y="20062"/>
                </a:moveTo>
                <a:lnTo>
                  <a:pt x="980" y="64983"/>
                </a:lnTo>
                <a:lnTo>
                  <a:pt x="2999" y="66429"/>
                </a:lnTo>
                <a:lnTo>
                  <a:pt x="5717" y="66534"/>
                </a:lnTo>
                <a:lnTo>
                  <a:pt x="8914" y="64983"/>
                </a:lnTo>
                <a:lnTo>
                  <a:pt x="8914" y="20062"/>
                </a:lnTo>
                <a:lnTo>
                  <a:pt x="6894" y="18614"/>
                </a:lnTo>
                <a:lnTo>
                  <a:pt x="4151" y="18514"/>
                </a:lnTo>
                <a:lnTo>
                  <a:pt x="980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326074" y="5456372"/>
            <a:ext cx="7934" cy="69839"/>
          </a:xfrm>
          <a:custGeom>
            <a:avLst/>
            <a:gdLst/>
            <a:ahLst/>
            <a:cxnLst/>
            <a:rect l="l" t="t" r="r" b="b"/>
            <a:pathLst>
              <a:path w="7934" h="69839">
                <a:moveTo>
                  <a:pt x="7934" y="68289"/>
                </a:moveTo>
                <a:lnTo>
                  <a:pt x="7934" y="1602"/>
                </a:lnTo>
                <a:lnTo>
                  <a:pt x="5915" y="105"/>
                </a:lnTo>
                <a:lnTo>
                  <a:pt x="3172" y="0"/>
                </a:lnTo>
                <a:lnTo>
                  <a:pt x="0" y="1602"/>
                </a:lnTo>
                <a:lnTo>
                  <a:pt x="0" y="68289"/>
                </a:lnTo>
                <a:lnTo>
                  <a:pt x="2020" y="69735"/>
                </a:lnTo>
                <a:lnTo>
                  <a:pt x="4742" y="69839"/>
                </a:lnTo>
                <a:lnTo>
                  <a:pt x="7934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350875" y="5456624"/>
            <a:ext cx="39837" cy="70228"/>
          </a:xfrm>
          <a:custGeom>
            <a:avLst/>
            <a:gdLst/>
            <a:ahLst/>
            <a:cxnLst/>
            <a:rect l="l" t="t" r="r" b="b"/>
            <a:pathLst>
              <a:path w="39837" h="70228">
                <a:moveTo>
                  <a:pt x="39837" y="1548"/>
                </a:moveTo>
                <a:lnTo>
                  <a:pt x="39837" y="1306"/>
                </a:lnTo>
                <a:lnTo>
                  <a:pt x="37252" y="0"/>
                </a:lnTo>
                <a:lnTo>
                  <a:pt x="34401" y="0"/>
                </a:lnTo>
                <a:lnTo>
                  <a:pt x="31852" y="1548"/>
                </a:lnTo>
                <a:lnTo>
                  <a:pt x="31852" y="27658"/>
                </a:lnTo>
                <a:lnTo>
                  <a:pt x="27727" y="23735"/>
                </a:lnTo>
                <a:lnTo>
                  <a:pt x="23519" y="21437"/>
                </a:lnTo>
                <a:lnTo>
                  <a:pt x="18670" y="20864"/>
                </a:lnTo>
                <a:lnTo>
                  <a:pt x="15620" y="20864"/>
                </a:lnTo>
                <a:lnTo>
                  <a:pt x="12942" y="21449"/>
                </a:lnTo>
                <a:lnTo>
                  <a:pt x="10617" y="22644"/>
                </a:lnTo>
                <a:lnTo>
                  <a:pt x="8823" y="38936"/>
                </a:lnTo>
                <a:lnTo>
                  <a:pt x="9864" y="35038"/>
                </a:lnTo>
                <a:lnTo>
                  <a:pt x="11642" y="31772"/>
                </a:lnTo>
                <a:lnTo>
                  <a:pt x="14198" y="29451"/>
                </a:lnTo>
                <a:lnTo>
                  <a:pt x="17322" y="27950"/>
                </a:lnTo>
                <a:lnTo>
                  <a:pt x="21521" y="27950"/>
                </a:lnTo>
                <a:lnTo>
                  <a:pt x="25624" y="30124"/>
                </a:lnTo>
                <a:lnTo>
                  <a:pt x="29700" y="33677"/>
                </a:lnTo>
                <a:lnTo>
                  <a:pt x="31852" y="36450"/>
                </a:lnTo>
                <a:lnTo>
                  <a:pt x="31852" y="54416"/>
                </a:lnTo>
                <a:lnTo>
                  <a:pt x="28293" y="58531"/>
                </a:lnTo>
                <a:lnTo>
                  <a:pt x="25073" y="61249"/>
                </a:lnTo>
                <a:lnTo>
                  <a:pt x="22061" y="62750"/>
                </a:lnTo>
                <a:lnTo>
                  <a:pt x="19015" y="63193"/>
                </a:lnTo>
                <a:lnTo>
                  <a:pt x="15191" y="62685"/>
                </a:lnTo>
                <a:lnTo>
                  <a:pt x="11322" y="59320"/>
                </a:lnTo>
                <a:lnTo>
                  <a:pt x="9659" y="55954"/>
                </a:lnTo>
                <a:lnTo>
                  <a:pt x="8726" y="51864"/>
                </a:lnTo>
                <a:lnTo>
                  <a:pt x="7236" y="67028"/>
                </a:lnTo>
                <a:lnTo>
                  <a:pt x="11714" y="69594"/>
                </a:lnTo>
                <a:lnTo>
                  <a:pt x="14432" y="70228"/>
                </a:lnTo>
                <a:lnTo>
                  <a:pt x="20530" y="70228"/>
                </a:lnTo>
                <a:lnTo>
                  <a:pt x="23223" y="69519"/>
                </a:lnTo>
                <a:lnTo>
                  <a:pt x="25671" y="68083"/>
                </a:lnTo>
                <a:lnTo>
                  <a:pt x="30495" y="64665"/>
                </a:lnTo>
                <a:lnTo>
                  <a:pt x="32774" y="62102"/>
                </a:lnTo>
                <a:lnTo>
                  <a:pt x="32774" y="68032"/>
                </a:lnTo>
                <a:lnTo>
                  <a:pt x="34243" y="69429"/>
                </a:lnTo>
                <a:lnTo>
                  <a:pt x="37023" y="69580"/>
                </a:lnTo>
                <a:lnTo>
                  <a:pt x="39837" y="68032"/>
                </a:lnTo>
                <a:lnTo>
                  <a:pt x="39837" y="1548"/>
                </a:lnTo>
                <a:close/>
              </a:path>
              <a:path w="39837" h="70228">
                <a:moveTo>
                  <a:pt x="317" y="52501"/>
                </a:moveTo>
                <a:lnTo>
                  <a:pt x="969" y="55435"/>
                </a:lnTo>
                <a:lnTo>
                  <a:pt x="1602" y="58395"/>
                </a:lnTo>
                <a:lnTo>
                  <a:pt x="2621" y="60947"/>
                </a:lnTo>
                <a:lnTo>
                  <a:pt x="4028" y="63129"/>
                </a:lnTo>
                <a:lnTo>
                  <a:pt x="7236" y="67028"/>
                </a:lnTo>
                <a:lnTo>
                  <a:pt x="8726" y="51864"/>
                </a:lnTo>
                <a:lnTo>
                  <a:pt x="8225" y="47484"/>
                </a:lnTo>
                <a:lnTo>
                  <a:pt x="8225" y="43091"/>
                </a:lnTo>
                <a:lnTo>
                  <a:pt x="8823" y="38936"/>
                </a:lnTo>
                <a:lnTo>
                  <a:pt x="10617" y="22644"/>
                </a:lnTo>
                <a:lnTo>
                  <a:pt x="6339" y="25513"/>
                </a:lnTo>
                <a:lnTo>
                  <a:pt x="3196" y="29894"/>
                </a:lnTo>
                <a:lnTo>
                  <a:pt x="2005" y="32547"/>
                </a:lnTo>
                <a:lnTo>
                  <a:pt x="1198" y="35661"/>
                </a:lnTo>
                <a:lnTo>
                  <a:pt x="403" y="38785"/>
                </a:lnTo>
                <a:lnTo>
                  <a:pt x="0" y="42263"/>
                </a:lnTo>
                <a:lnTo>
                  <a:pt x="0" y="49387"/>
                </a:lnTo>
                <a:lnTo>
                  <a:pt x="317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407042" y="5477489"/>
            <a:ext cx="39852" cy="49367"/>
          </a:xfrm>
          <a:custGeom>
            <a:avLst/>
            <a:gdLst/>
            <a:ahLst/>
            <a:cxnLst/>
            <a:rect l="l" t="t" r="r" b="b"/>
            <a:pathLst>
              <a:path w="39852" h="49367">
                <a:moveTo>
                  <a:pt x="8301" y="18479"/>
                </a:moveTo>
                <a:lnTo>
                  <a:pt x="9159" y="15052"/>
                </a:lnTo>
                <a:lnTo>
                  <a:pt x="10480" y="11902"/>
                </a:lnTo>
                <a:lnTo>
                  <a:pt x="13727" y="8359"/>
                </a:lnTo>
                <a:lnTo>
                  <a:pt x="16700" y="6833"/>
                </a:lnTo>
                <a:lnTo>
                  <a:pt x="20387" y="6441"/>
                </a:lnTo>
                <a:lnTo>
                  <a:pt x="24227" y="6441"/>
                </a:lnTo>
                <a:lnTo>
                  <a:pt x="27119" y="7672"/>
                </a:lnTo>
                <a:lnTo>
                  <a:pt x="31036" y="12600"/>
                </a:lnTo>
                <a:lnTo>
                  <a:pt x="31968" y="15991"/>
                </a:lnTo>
                <a:lnTo>
                  <a:pt x="31856" y="20322"/>
                </a:lnTo>
                <a:lnTo>
                  <a:pt x="36752" y="26366"/>
                </a:lnTo>
                <a:lnTo>
                  <a:pt x="38908" y="25542"/>
                </a:lnTo>
                <a:lnTo>
                  <a:pt x="39852" y="22759"/>
                </a:lnTo>
                <a:lnTo>
                  <a:pt x="39852" y="18338"/>
                </a:lnTo>
                <a:lnTo>
                  <a:pt x="39485" y="15585"/>
                </a:lnTo>
                <a:lnTo>
                  <a:pt x="38761" y="13007"/>
                </a:lnTo>
                <a:lnTo>
                  <a:pt x="38049" y="10429"/>
                </a:lnTo>
                <a:lnTo>
                  <a:pt x="35370" y="6275"/>
                </a:lnTo>
                <a:lnTo>
                  <a:pt x="31870" y="2833"/>
                </a:lnTo>
                <a:lnTo>
                  <a:pt x="27078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3" y="572"/>
                </a:lnTo>
                <a:lnTo>
                  <a:pt x="12183" y="1728"/>
                </a:lnTo>
                <a:lnTo>
                  <a:pt x="9622" y="2872"/>
                </a:lnTo>
                <a:lnTo>
                  <a:pt x="7419" y="4522"/>
                </a:lnTo>
                <a:lnTo>
                  <a:pt x="8301" y="18479"/>
                </a:lnTo>
                <a:close/>
              </a:path>
              <a:path w="39852" h="49367">
                <a:moveTo>
                  <a:pt x="8229" y="20322"/>
                </a:moveTo>
                <a:lnTo>
                  <a:pt x="8301" y="18479"/>
                </a:lnTo>
                <a:lnTo>
                  <a:pt x="7419" y="4522"/>
                </a:lnTo>
                <a:lnTo>
                  <a:pt x="3798" y="8816"/>
                </a:lnTo>
                <a:lnTo>
                  <a:pt x="2412" y="11430"/>
                </a:lnTo>
                <a:lnTo>
                  <a:pt x="1457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10" y="35600"/>
                </a:lnTo>
                <a:lnTo>
                  <a:pt x="2325" y="38646"/>
                </a:lnTo>
                <a:lnTo>
                  <a:pt x="3712" y="41212"/>
                </a:lnTo>
                <a:lnTo>
                  <a:pt x="5547" y="43233"/>
                </a:lnTo>
                <a:lnTo>
                  <a:pt x="9622" y="46800"/>
                </a:lnTo>
                <a:lnTo>
                  <a:pt x="12294" y="47829"/>
                </a:lnTo>
                <a:lnTo>
                  <a:pt x="14973" y="48859"/>
                </a:lnTo>
                <a:lnTo>
                  <a:pt x="18093" y="49367"/>
                </a:lnTo>
                <a:lnTo>
                  <a:pt x="23713" y="49367"/>
                </a:lnTo>
                <a:lnTo>
                  <a:pt x="27461" y="48896"/>
                </a:lnTo>
                <a:lnTo>
                  <a:pt x="30867" y="48221"/>
                </a:lnTo>
                <a:lnTo>
                  <a:pt x="34747" y="47030"/>
                </a:lnTo>
                <a:lnTo>
                  <a:pt x="37609" y="45123"/>
                </a:lnTo>
                <a:lnTo>
                  <a:pt x="38027" y="42484"/>
                </a:lnTo>
                <a:lnTo>
                  <a:pt x="37635" y="39752"/>
                </a:lnTo>
                <a:lnTo>
                  <a:pt x="35003" y="39817"/>
                </a:lnTo>
                <a:lnTo>
                  <a:pt x="32101" y="40982"/>
                </a:lnTo>
                <a:lnTo>
                  <a:pt x="29531" y="41810"/>
                </a:lnTo>
                <a:lnTo>
                  <a:pt x="26297" y="42509"/>
                </a:lnTo>
                <a:lnTo>
                  <a:pt x="22406" y="42685"/>
                </a:lnTo>
                <a:lnTo>
                  <a:pt x="19796" y="42685"/>
                </a:lnTo>
                <a:lnTo>
                  <a:pt x="17583" y="42293"/>
                </a:lnTo>
                <a:lnTo>
                  <a:pt x="13968" y="40767"/>
                </a:lnTo>
                <a:lnTo>
                  <a:pt x="11372" y="38239"/>
                </a:lnTo>
                <a:lnTo>
                  <a:pt x="9439" y="35092"/>
                </a:lnTo>
                <a:lnTo>
                  <a:pt x="8470" y="31104"/>
                </a:lnTo>
                <a:lnTo>
                  <a:pt x="8229" y="26366"/>
                </a:lnTo>
                <a:lnTo>
                  <a:pt x="36752" y="26366"/>
                </a:lnTo>
                <a:lnTo>
                  <a:pt x="31856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464415" y="5477497"/>
            <a:ext cx="25308" cy="48718"/>
          </a:xfrm>
          <a:custGeom>
            <a:avLst/>
            <a:gdLst/>
            <a:ahLst/>
            <a:cxnLst/>
            <a:rect l="l" t="t" r="r" b="b"/>
            <a:pathLst>
              <a:path w="25308" h="48718">
                <a:moveTo>
                  <a:pt x="2019" y="48618"/>
                </a:moveTo>
                <a:lnTo>
                  <a:pt x="4737" y="48718"/>
                </a:lnTo>
                <a:lnTo>
                  <a:pt x="7934" y="47170"/>
                </a:lnTo>
                <a:lnTo>
                  <a:pt x="7934" y="17614"/>
                </a:lnTo>
                <a:lnTo>
                  <a:pt x="9061" y="15786"/>
                </a:lnTo>
                <a:lnTo>
                  <a:pt x="11019" y="12966"/>
                </a:lnTo>
                <a:lnTo>
                  <a:pt x="13686" y="9932"/>
                </a:lnTo>
                <a:lnTo>
                  <a:pt x="16898" y="7952"/>
                </a:lnTo>
                <a:lnTo>
                  <a:pt x="19785" y="7851"/>
                </a:lnTo>
                <a:lnTo>
                  <a:pt x="22395" y="8561"/>
                </a:lnTo>
                <a:lnTo>
                  <a:pt x="25159" y="7927"/>
                </a:lnTo>
                <a:lnTo>
                  <a:pt x="25308" y="5184"/>
                </a:lnTo>
                <a:lnTo>
                  <a:pt x="25283" y="3355"/>
                </a:lnTo>
                <a:lnTo>
                  <a:pt x="23655" y="788"/>
                </a:lnTo>
                <a:lnTo>
                  <a:pt x="20962" y="129"/>
                </a:lnTo>
                <a:lnTo>
                  <a:pt x="18072" y="0"/>
                </a:lnTo>
                <a:lnTo>
                  <a:pt x="15328" y="622"/>
                </a:lnTo>
                <a:lnTo>
                  <a:pt x="12538" y="2364"/>
                </a:lnTo>
                <a:lnTo>
                  <a:pt x="9464" y="5511"/>
                </a:lnTo>
                <a:lnTo>
                  <a:pt x="7178" y="8776"/>
                </a:lnTo>
                <a:lnTo>
                  <a:pt x="7178" y="2250"/>
                </a:lnTo>
                <a:lnTo>
                  <a:pt x="5828" y="814"/>
                </a:lnTo>
                <a:lnTo>
                  <a:pt x="2865" y="687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500124" y="5477493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2044" y="8255"/>
                </a:moveTo>
                <a:lnTo>
                  <a:pt x="1065" y="11559"/>
                </a:lnTo>
                <a:lnTo>
                  <a:pt x="1065" y="15318"/>
                </a:lnTo>
                <a:lnTo>
                  <a:pt x="1993" y="18468"/>
                </a:lnTo>
                <a:lnTo>
                  <a:pt x="4478" y="22161"/>
                </a:lnTo>
                <a:lnTo>
                  <a:pt x="7955" y="24778"/>
                </a:lnTo>
                <a:lnTo>
                  <a:pt x="10590" y="26150"/>
                </a:lnTo>
                <a:lnTo>
                  <a:pt x="13331" y="27266"/>
                </a:lnTo>
                <a:lnTo>
                  <a:pt x="15937" y="28320"/>
                </a:lnTo>
                <a:lnTo>
                  <a:pt x="19392" y="30100"/>
                </a:lnTo>
                <a:lnTo>
                  <a:pt x="22499" y="33263"/>
                </a:lnTo>
                <a:lnTo>
                  <a:pt x="22805" y="36817"/>
                </a:lnTo>
                <a:lnTo>
                  <a:pt x="21117" y="40424"/>
                </a:lnTo>
                <a:lnTo>
                  <a:pt x="18572" y="42037"/>
                </a:lnTo>
                <a:lnTo>
                  <a:pt x="15156" y="42774"/>
                </a:lnTo>
                <a:lnTo>
                  <a:pt x="12020" y="42774"/>
                </a:lnTo>
                <a:lnTo>
                  <a:pt x="9046" y="42101"/>
                </a:lnTo>
                <a:lnTo>
                  <a:pt x="5457" y="40629"/>
                </a:lnTo>
                <a:lnTo>
                  <a:pt x="2912" y="39154"/>
                </a:lnTo>
                <a:lnTo>
                  <a:pt x="96" y="40284"/>
                </a:lnTo>
                <a:lnTo>
                  <a:pt x="0" y="42915"/>
                </a:lnTo>
                <a:lnTo>
                  <a:pt x="1360" y="46065"/>
                </a:lnTo>
                <a:lnTo>
                  <a:pt x="4405" y="47664"/>
                </a:lnTo>
                <a:lnTo>
                  <a:pt x="7868" y="48743"/>
                </a:lnTo>
                <a:lnTo>
                  <a:pt x="10662" y="49240"/>
                </a:lnTo>
                <a:lnTo>
                  <a:pt x="13661" y="49367"/>
                </a:lnTo>
                <a:lnTo>
                  <a:pt x="18460" y="49049"/>
                </a:lnTo>
                <a:lnTo>
                  <a:pt x="22636" y="47790"/>
                </a:lnTo>
                <a:lnTo>
                  <a:pt x="25941" y="45633"/>
                </a:lnTo>
                <a:lnTo>
                  <a:pt x="28609" y="42876"/>
                </a:lnTo>
                <a:lnTo>
                  <a:pt x="30250" y="39283"/>
                </a:lnTo>
                <a:lnTo>
                  <a:pt x="30657" y="34937"/>
                </a:lnTo>
                <a:lnTo>
                  <a:pt x="30657" y="33022"/>
                </a:lnTo>
                <a:lnTo>
                  <a:pt x="29721" y="29949"/>
                </a:lnTo>
                <a:lnTo>
                  <a:pt x="28267" y="27345"/>
                </a:lnTo>
                <a:lnTo>
                  <a:pt x="25034" y="24512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5" y="20805"/>
                </a:lnTo>
                <a:lnTo>
                  <a:pt x="13147" y="19141"/>
                </a:lnTo>
                <a:lnTo>
                  <a:pt x="9622" y="16156"/>
                </a:lnTo>
                <a:lnTo>
                  <a:pt x="8669" y="12877"/>
                </a:lnTo>
                <a:lnTo>
                  <a:pt x="9500" y="9489"/>
                </a:lnTo>
                <a:lnTo>
                  <a:pt x="12156" y="7178"/>
                </a:lnTo>
                <a:lnTo>
                  <a:pt x="15401" y="6390"/>
                </a:lnTo>
                <a:lnTo>
                  <a:pt x="18252" y="6390"/>
                </a:lnTo>
                <a:lnTo>
                  <a:pt x="21937" y="7305"/>
                </a:lnTo>
                <a:lnTo>
                  <a:pt x="25391" y="8917"/>
                </a:lnTo>
                <a:lnTo>
                  <a:pt x="28364" y="8064"/>
                </a:lnTo>
                <a:lnTo>
                  <a:pt x="28364" y="5234"/>
                </a:lnTo>
                <a:lnTo>
                  <a:pt x="26482" y="2376"/>
                </a:lnTo>
                <a:lnTo>
                  <a:pt x="23432" y="1043"/>
                </a:lnTo>
                <a:lnTo>
                  <a:pt x="20311" y="292"/>
                </a:lnTo>
                <a:lnTo>
                  <a:pt x="16844" y="0"/>
                </a:lnTo>
                <a:lnTo>
                  <a:pt x="14212" y="0"/>
                </a:lnTo>
                <a:lnTo>
                  <a:pt x="9942" y="1094"/>
                </a:lnTo>
                <a:lnTo>
                  <a:pt x="6328" y="2807"/>
                </a:lnTo>
                <a:lnTo>
                  <a:pt x="3693" y="5234"/>
                </a:lnTo>
                <a:lnTo>
                  <a:pt x="2044" y="82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568211" y="5466193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4" y="47242"/>
                </a:moveTo>
                <a:lnTo>
                  <a:pt x="15594" y="19088"/>
                </a:lnTo>
                <a:lnTo>
                  <a:pt x="26708" y="19088"/>
                </a:lnTo>
                <a:lnTo>
                  <a:pt x="28154" y="17755"/>
                </a:lnTo>
                <a:lnTo>
                  <a:pt x="28303" y="15062"/>
                </a:lnTo>
                <a:lnTo>
                  <a:pt x="26708" y="12244"/>
                </a:lnTo>
                <a:lnTo>
                  <a:pt x="15594" y="12244"/>
                </a:lnTo>
                <a:lnTo>
                  <a:pt x="15594" y="1562"/>
                </a:lnTo>
                <a:lnTo>
                  <a:pt x="13060" y="0"/>
                </a:lnTo>
                <a:lnTo>
                  <a:pt x="10194" y="0"/>
                </a:lnTo>
                <a:lnTo>
                  <a:pt x="7649" y="1562"/>
                </a:lnTo>
                <a:lnTo>
                  <a:pt x="7649" y="12244"/>
                </a:lnTo>
                <a:lnTo>
                  <a:pt x="1637" y="12244"/>
                </a:lnTo>
                <a:lnTo>
                  <a:pt x="438" y="13028"/>
                </a:lnTo>
                <a:lnTo>
                  <a:pt x="0" y="15695"/>
                </a:lnTo>
                <a:lnTo>
                  <a:pt x="1587" y="19088"/>
                </a:lnTo>
                <a:lnTo>
                  <a:pt x="7649" y="19088"/>
                </a:lnTo>
                <a:lnTo>
                  <a:pt x="7649" y="47941"/>
                </a:lnTo>
                <a:lnTo>
                  <a:pt x="7882" y="50191"/>
                </a:lnTo>
                <a:lnTo>
                  <a:pt x="8812" y="54025"/>
                </a:lnTo>
                <a:lnTo>
                  <a:pt x="11616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4" y="60415"/>
                </a:lnTo>
                <a:lnTo>
                  <a:pt x="25278" y="59893"/>
                </a:lnTo>
                <a:lnTo>
                  <a:pt x="27981" y="58050"/>
                </a:lnTo>
                <a:lnTo>
                  <a:pt x="28303" y="55181"/>
                </a:lnTo>
                <a:lnTo>
                  <a:pt x="26941" y="52132"/>
                </a:lnTo>
                <a:lnTo>
                  <a:pt x="24212" y="53160"/>
                </a:lnTo>
                <a:lnTo>
                  <a:pt x="21653" y="53531"/>
                </a:lnTo>
                <a:lnTo>
                  <a:pt x="16916" y="51167"/>
                </a:lnTo>
                <a:lnTo>
                  <a:pt x="15594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608912" y="5477497"/>
            <a:ext cx="43304" cy="49352"/>
          </a:xfrm>
          <a:custGeom>
            <a:avLst/>
            <a:gdLst/>
            <a:ahLst/>
            <a:cxnLst/>
            <a:rect l="l" t="t" r="r" b="b"/>
            <a:pathLst>
              <a:path w="43304" h="49352">
                <a:moveTo>
                  <a:pt x="8484" y="19634"/>
                </a:moveTo>
                <a:lnTo>
                  <a:pt x="9561" y="15303"/>
                </a:lnTo>
                <a:lnTo>
                  <a:pt x="11473" y="11851"/>
                </a:lnTo>
                <a:lnTo>
                  <a:pt x="13967" y="9057"/>
                </a:lnTo>
                <a:lnTo>
                  <a:pt x="17387" y="7315"/>
                </a:lnTo>
                <a:lnTo>
                  <a:pt x="21772" y="6883"/>
                </a:lnTo>
                <a:lnTo>
                  <a:pt x="24329" y="6883"/>
                </a:lnTo>
                <a:lnTo>
                  <a:pt x="26470" y="7354"/>
                </a:lnTo>
                <a:lnTo>
                  <a:pt x="29898" y="9248"/>
                </a:lnTo>
                <a:lnTo>
                  <a:pt x="32274" y="12181"/>
                </a:lnTo>
                <a:lnTo>
                  <a:pt x="33987" y="15699"/>
                </a:lnTo>
                <a:lnTo>
                  <a:pt x="34858" y="20030"/>
                </a:lnTo>
                <a:lnTo>
                  <a:pt x="35078" y="24753"/>
                </a:lnTo>
                <a:lnTo>
                  <a:pt x="35078" y="27345"/>
                </a:lnTo>
                <a:lnTo>
                  <a:pt x="34819" y="29731"/>
                </a:lnTo>
                <a:lnTo>
                  <a:pt x="33793" y="34048"/>
                </a:lnTo>
                <a:lnTo>
                  <a:pt x="31870" y="37490"/>
                </a:lnTo>
                <a:lnTo>
                  <a:pt x="29361" y="40272"/>
                </a:lnTo>
                <a:lnTo>
                  <a:pt x="25930" y="41986"/>
                </a:lnTo>
                <a:lnTo>
                  <a:pt x="21574" y="42433"/>
                </a:lnTo>
                <a:lnTo>
                  <a:pt x="19015" y="42433"/>
                </a:lnTo>
                <a:lnTo>
                  <a:pt x="16884" y="41950"/>
                </a:lnTo>
                <a:lnTo>
                  <a:pt x="13445" y="40057"/>
                </a:lnTo>
                <a:lnTo>
                  <a:pt x="11070" y="37162"/>
                </a:lnTo>
                <a:lnTo>
                  <a:pt x="9320" y="33656"/>
                </a:lnTo>
                <a:lnTo>
                  <a:pt x="11865" y="47729"/>
                </a:lnTo>
                <a:lnTo>
                  <a:pt x="14497" y="48820"/>
                </a:lnTo>
                <a:lnTo>
                  <a:pt x="17607" y="49352"/>
                </a:lnTo>
                <a:lnTo>
                  <a:pt x="24832" y="49352"/>
                </a:lnTo>
                <a:lnTo>
                  <a:pt x="28047" y="48743"/>
                </a:lnTo>
                <a:lnTo>
                  <a:pt x="30819" y="47497"/>
                </a:lnTo>
                <a:lnTo>
                  <a:pt x="33595" y="46241"/>
                </a:lnTo>
                <a:lnTo>
                  <a:pt x="35899" y="44513"/>
                </a:lnTo>
                <a:lnTo>
                  <a:pt x="39596" y="40043"/>
                </a:lnTo>
                <a:lnTo>
                  <a:pt x="40979" y="37390"/>
                </a:lnTo>
                <a:lnTo>
                  <a:pt x="41921" y="34315"/>
                </a:lnTo>
                <a:lnTo>
                  <a:pt x="42839" y="31244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5" y="17071"/>
                </a:lnTo>
                <a:lnTo>
                  <a:pt x="41983" y="14072"/>
                </a:lnTo>
                <a:lnTo>
                  <a:pt x="41101" y="11076"/>
                </a:lnTo>
                <a:lnTo>
                  <a:pt x="39780" y="8535"/>
                </a:lnTo>
                <a:lnTo>
                  <a:pt x="38016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70" y="612"/>
                </a:lnTo>
                <a:lnTo>
                  <a:pt x="12405" y="1842"/>
                </a:lnTo>
                <a:lnTo>
                  <a:pt x="9662" y="3074"/>
                </a:lnTo>
                <a:lnTo>
                  <a:pt x="7348" y="4813"/>
                </a:lnTo>
                <a:lnTo>
                  <a:pt x="8437" y="29325"/>
                </a:lnTo>
                <a:lnTo>
                  <a:pt x="8229" y="24551"/>
                </a:lnTo>
                <a:lnTo>
                  <a:pt x="8229" y="21996"/>
                </a:lnTo>
                <a:lnTo>
                  <a:pt x="8484" y="19634"/>
                </a:lnTo>
                <a:close/>
              </a:path>
              <a:path w="43304" h="49352">
                <a:moveTo>
                  <a:pt x="431" y="32298"/>
                </a:moveTo>
                <a:lnTo>
                  <a:pt x="1299" y="35283"/>
                </a:lnTo>
                <a:lnTo>
                  <a:pt x="2170" y="38279"/>
                </a:lnTo>
                <a:lnTo>
                  <a:pt x="3477" y="40831"/>
                </a:lnTo>
                <a:lnTo>
                  <a:pt x="5241" y="42925"/>
                </a:lnTo>
                <a:lnTo>
                  <a:pt x="9222" y="46624"/>
                </a:lnTo>
                <a:lnTo>
                  <a:pt x="11865" y="47729"/>
                </a:lnTo>
                <a:lnTo>
                  <a:pt x="9320" y="33656"/>
                </a:lnTo>
                <a:lnTo>
                  <a:pt x="8437" y="29325"/>
                </a:lnTo>
                <a:lnTo>
                  <a:pt x="7348" y="4813"/>
                </a:lnTo>
                <a:lnTo>
                  <a:pt x="3661" y="9259"/>
                </a:lnTo>
                <a:lnTo>
                  <a:pt x="2278" y="11912"/>
                </a:lnTo>
                <a:lnTo>
                  <a:pt x="1371" y="14987"/>
                </a:lnTo>
                <a:lnTo>
                  <a:pt x="457" y="18086"/>
                </a:lnTo>
                <a:lnTo>
                  <a:pt x="0" y="21437"/>
                </a:lnTo>
                <a:lnTo>
                  <a:pt x="0" y="28893"/>
                </a:lnTo>
                <a:lnTo>
                  <a:pt x="431" y="322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692443" y="5479268"/>
            <a:ext cx="39852" cy="67078"/>
          </a:xfrm>
          <a:custGeom>
            <a:avLst/>
            <a:gdLst/>
            <a:ahLst/>
            <a:cxnLst/>
            <a:rect l="l" t="t" r="r" b="b"/>
            <a:pathLst>
              <a:path w="39852" h="67078">
                <a:moveTo>
                  <a:pt x="331" y="29857"/>
                </a:moveTo>
                <a:lnTo>
                  <a:pt x="979" y="32791"/>
                </a:lnTo>
                <a:lnTo>
                  <a:pt x="1602" y="35751"/>
                </a:lnTo>
                <a:lnTo>
                  <a:pt x="2631" y="38303"/>
                </a:lnTo>
                <a:lnTo>
                  <a:pt x="4024" y="40485"/>
                </a:lnTo>
                <a:lnTo>
                  <a:pt x="7236" y="44383"/>
                </a:lnTo>
                <a:lnTo>
                  <a:pt x="8741" y="29220"/>
                </a:lnTo>
                <a:lnTo>
                  <a:pt x="8237" y="24839"/>
                </a:lnTo>
                <a:lnTo>
                  <a:pt x="8237" y="20446"/>
                </a:lnTo>
                <a:lnTo>
                  <a:pt x="8837" y="16292"/>
                </a:lnTo>
                <a:lnTo>
                  <a:pt x="10627" y="0"/>
                </a:lnTo>
                <a:lnTo>
                  <a:pt x="6339" y="2868"/>
                </a:lnTo>
                <a:lnTo>
                  <a:pt x="3196" y="7250"/>
                </a:lnTo>
                <a:lnTo>
                  <a:pt x="2020" y="9903"/>
                </a:lnTo>
                <a:lnTo>
                  <a:pt x="1210" y="13017"/>
                </a:lnTo>
                <a:lnTo>
                  <a:pt x="417" y="16141"/>
                </a:lnTo>
                <a:lnTo>
                  <a:pt x="0" y="19618"/>
                </a:lnTo>
                <a:lnTo>
                  <a:pt x="0" y="26743"/>
                </a:lnTo>
                <a:lnTo>
                  <a:pt x="331" y="29857"/>
                </a:lnTo>
                <a:close/>
              </a:path>
              <a:path w="39852" h="67078">
                <a:moveTo>
                  <a:pt x="32774" y="39458"/>
                </a:moveTo>
                <a:lnTo>
                  <a:pt x="32774" y="45388"/>
                </a:lnTo>
                <a:lnTo>
                  <a:pt x="34258" y="46785"/>
                </a:lnTo>
                <a:lnTo>
                  <a:pt x="37033" y="46936"/>
                </a:lnTo>
                <a:lnTo>
                  <a:pt x="39852" y="45388"/>
                </a:lnTo>
                <a:lnTo>
                  <a:pt x="39852" y="-21095"/>
                </a:lnTo>
                <a:lnTo>
                  <a:pt x="37782" y="-22569"/>
                </a:lnTo>
                <a:lnTo>
                  <a:pt x="35039" y="-22694"/>
                </a:lnTo>
                <a:lnTo>
                  <a:pt x="31868" y="-21095"/>
                </a:lnTo>
                <a:lnTo>
                  <a:pt x="31868" y="5013"/>
                </a:lnTo>
                <a:lnTo>
                  <a:pt x="27727" y="1090"/>
                </a:lnTo>
                <a:lnTo>
                  <a:pt x="23530" y="-1206"/>
                </a:lnTo>
                <a:lnTo>
                  <a:pt x="18680" y="-1779"/>
                </a:lnTo>
                <a:lnTo>
                  <a:pt x="15634" y="-1779"/>
                </a:lnTo>
                <a:lnTo>
                  <a:pt x="12942" y="-1195"/>
                </a:lnTo>
                <a:lnTo>
                  <a:pt x="10627" y="0"/>
                </a:lnTo>
                <a:lnTo>
                  <a:pt x="8837" y="16292"/>
                </a:lnTo>
                <a:lnTo>
                  <a:pt x="9879" y="12393"/>
                </a:lnTo>
                <a:lnTo>
                  <a:pt x="11653" y="9128"/>
                </a:lnTo>
                <a:lnTo>
                  <a:pt x="14213" y="6807"/>
                </a:lnTo>
                <a:lnTo>
                  <a:pt x="17334" y="5306"/>
                </a:lnTo>
                <a:lnTo>
                  <a:pt x="21535" y="5306"/>
                </a:lnTo>
                <a:lnTo>
                  <a:pt x="25636" y="7480"/>
                </a:lnTo>
                <a:lnTo>
                  <a:pt x="29714" y="11033"/>
                </a:lnTo>
                <a:lnTo>
                  <a:pt x="31868" y="13806"/>
                </a:lnTo>
                <a:lnTo>
                  <a:pt x="31868" y="31772"/>
                </a:lnTo>
                <a:lnTo>
                  <a:pt x="28303" y="35887"/>
                </a:lnTo>
                <a:lnTo>
                  <a:pt x="25074" y="38605"/>
                </a:lnTo>
                <a:lnTo>
                  <a:pt x="22072" y="40106"/>
                </a:lnTo>
                <a:lnTo>
                  <a:pt x="19011" y="40549"/>
                </a:lnTo>
                <a:lnTo>
                  <a:pt x="15203" y="40041"/>
                </a:lnTo>
                <a:lnTo>
                  <a:pt x="11322" y="36676"/>
                </a:lnTo>
                <a:lnTo>
                  <a:pt x="9673" y="33310"/>
                </a:lnTo>
                <a:lnTo>
                  <a:pt x="8741" y="29220"/>
                </a:lnTo>
                <a:lnTo>
                  <a:pt x="7236" y="44383"/>
                </a:lnTo>
                <a:lnTo>
                  <a:pt x="11725" y="46950"/>
                </a:lnTo>
                <a:lnTo>
                  <a:pt x="14447" y="47584"/>
                </a:lnTo>
                <a:lnTo>
                  <a:pt x="20542" y="47584"/>
                </a:lnTo>
                <a:lnTo>
                  <a:pt x="23224" y="46875"/>
                </a:lnTo>
                <a:lnTo>
                  <a:pt x="25687" y="45439"/>
                </a:lnTo>
                <a:lnTo>
                  <a:pt x="30506" y="42021"/>
                </a:lnTo>
                <a:lnTo>
                  <a:pt x="32774" y="39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748621" y="5477489"/>
            <a:ext cx="39837" cy="49367"/>
          </a:xfrm>
          <a:custGeom>
            <a:avLst/>
            <a:gdLst/>
            <a:ahLst/>
            <a:cxnLst/>
            <a:rect l="l" t="t" r="r" b="b"/>
            <a:pathLst>
              <a:path w="39837" h="49367">
                <a:moveTo>
                  <a:pt x="8286" y="18479"/>
                </a:moveTo>
                <a:lnTo>
                  <a:pt x="9157" y="15052"/>
                </a:lnTo>
                <a:lnTo>
                  <a:pt x="10468" y="11902"/>
                </a:lnTo>
                <a:lnTo>
                  <a:pt x="13726" y="8359"/>
                </a:lnTo>
                <a:lnTo>
                  <a:pt x="16686" y="6833"/>
                </a:lnTo>
                <a:lnTo>
                  <a:pt x="20387" y="6441"/>
                </a:lnTo>
                <a:lnTo>
                  <a:pt x="24231" y="6441"/>
                </a:lnTo>
                <a:lnTo>
                  <a:pt x="27118" y="7672"/>
                </a:lnTo>
                <a:lnTo>
                  <a:pt x="31021" y="12600"/>
                </a:lnTo>
                <a:lnTo>
                  <a:pt x="31957" y="15991"/>
                </a:lnTo>
                <a:lnTo>
                  <a:pt x="31856" y="20322"/>
                </a:lnTo>
                <a:lnTo>
                  <a:pt x="36741" y="26366"/>
                </a:lnTo>
                <a:lnTo>
                  <a:pt x="38897" y="25542"/>
                </a:lnTo>
                <a:lnTo>
                  <a:pt x="39837" y="22759"/>
                </a:lnTo>
                <a:lnTo>
                  <a:pt x="39837" y="18338"/>
                </a:lnTo>
                <a:lnTo>
                  <a:pt x="39484" y="15585"/>
                </a:lnTo>
                <a:lnTo>
                  <a:pt x="38761" y="13007"/>
                </a:lnTo>
                <a:lnTo>
                  <a:pt x="38041" y="10429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18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11" y="2872"/>
                </a:lnTo>
                <a:lnTo>
                  <a:pt x="7419" y="4522"/>
                </a:lnTo>
                <a:lnTo>
                  <a:pt x="8286" y="18479"/>
                </a:lnTo>
                <a:close/>
              </a:path>
              <a:path w="39837" h="49367">
                <a:moveTo>
                  <a:pt x="8229" y="20322"/>
                </a:moveTo>
                <a:lnTo>
                  <a:pt x="8286" y="18479"/>
                </a:lnTo>
                <a:lnTo>
                  <a:pt x="7419" y="4522"/>
                </a:lnTo>
                <a:lnTo>
                  <a:pt x="3798" y="8816"/>
                </a:lnTo>
                <a:lnTo>
                  <a:pt x="2411" y="11430"/>
                </a:lnTo>
                <a:lnTo>
                  <a:pt x="1443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64" y="32537"/>
                </a:lnTo>
                <a:lnTo>
                  <a:pt x="1397" y="35600"/>
                </a:lnTo>
                <a:lnTo>
                  <a:pt x="2325" y="38646"/>
                </a:lnTo>
                <a:lnTo>
                  <a:pt x="3696" y="41212"/>
                </a:lnTo>
                <a:lnTo>
                  <a:pt x="5537" y="43233"/>
                </a:lnTo>
                <a:lnTo>
                  <a:pt x="9622" y="46800"/>
                </a:lnTo>
                <a:lnTo>
                  <a:pt x="12293" y="47829"/>
                </a:lnTo>
                <a:lnTo>
                  <a:pt x="14975" y="48859"/>
                </a:lnTo>
                <a:lnTo>
                  <a:pt x="18097" y="49367"/>
                </a:lnTo>
                <a:lnTo>
                  <a:pt x="23702" y="49367"/>
                </a:lnTo>
                <a:lnTo>
                  <a:pt x="27461" y="48896"/>
                </a:lnTo>
                <a:lnTo>
                  <a:pt x="30866" y="48221"/>
                </a:lnTo>
                <a:lnTo>
                  <a:pt x="34747" y="47030"/>
                </a:lnTo>
                <a:lnTo>
                  <a:pt x="37609" y="45123"/>
                </a:lnTo>
                <a:lnTo>
                  <a:pt x="38016" y="42484"/>
                </a:lnTo>
                <a:lnTo>
                  <a:pt x="37633" y="39752"/>
                </a:lnTo>
                <a:lnTo>
                  <a:pt x="34988" y="39817"/>
                </a:lnTo>
                <a:lnTo>
                  <a:pt x="32101" y="40982"/>
                </a:lnTo>
                <a:lnTo>
                  <a:pt x="29531" y="41810"/>
                </a:lnTo>
                <a:lnTo>
                  <a:pt x="26297" y="42509"/>
                </a:lnTo>
                <a:lnTo>
                  <a:pt x="22406" y="42685"/>
                </a:lnTo>
                <a:lnTo>
                  <a:pt x="19785" y="42685"/>
                </a:lnTo>
                <a:lnTo>
                  <a:pt x="17581" y="42293"/>
                </a:lnTo>
                <a:lnTo>
                  <a:pt x="13967" y="40767"/>
                </a:lnTo>
                <a:lnTo>
                  <a:pt x="11372" y="38239"/>
                </a:lnTo>
                <a:lnTo>
                  <a:pt x="9438" y="35092"/>
                </a:lnTo>
                <a:lnTo>
                  <a:pt x="8470" y="31104"/>
                </a:lnTo>
                <a:lnTo>
                  <a:pt x="8229" y="26366"/>
                </a:lnTo>
                <a:lnTo>
                  <a:pt x="36741" y="26366"/>
                </a:lnTo>
                <a:lnTo>
                  <a:pt x="31856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805386" y="5456372"/>
            <a:ext cx="7933" cy="69839"/>
          </a:xfrm>
          <a:custGeom>
            <a:avLst/>
            <a:gdLst/>
            <a:ahLst/>
            <a:cxnLst/>
            <a:rect l="l" t="t" r="r" b="b"/>
            <a:pathLst>
              <a:path w="7933" h="69839">
                <a:moveTo>
                  <a:pt x="7933" y="68289"/>
                </a:moveTo>
                <a:lnTo>
                  <a:pt x="7933" y="1602"/>
                </a:lnTo>
                <a:lnTo>
                  <a:pt x="5914" y="105"/>
                </a:lnTo>
                <a:lnTo>
                  <a:pt x="3159" y="0"/>
                </a:lnTo>
                <a:lnTo>
                  <a:pt x="0" y="1602"/>
                </a:lnTo>
                <a:lnTo>
                  <a:pt x="0" y="68289"/>
                </a:lnTo>
                <a:lnTo>
                  <a:pt x="2023" y="69735"/>
                </a:lnTo>
                <a:lnTo>
                  <a:pt x="4740" y="69839"/>
                </a:lnTo>
                <a:lnTo>
                  <a:pt x="7933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832566" y="5459677"/>
            <a:ext cx="9820" cy="66534"/>
          </a:xfrm>
          <a:custGeom>
            <a:avLst/>
            <a:gdLst/>
            <a:ahLst/>
            <a:cxnLst/>
            <a:rect l="l" t="t" r="r" b="b"/>
            <a:pathLst>
              <a:path w="9820" h="66534">
                <a:moveTo>
                  <a:pt x="0" y="4974"/>
                </a:moveTo>
                <a:lnTo>
                  <a:pt x="356" y="8163"/>
                </a:lnTo>
                <a:lnTo>
                  <a:pt x="3009" y="9878"/>
                </a:lnTo>
                <a:lnTo>
                  <a:pt x="6757" y="9878"/>
                </a:lnTo>
                <a:lnTo>
                  <a:pt x="9475" y="8124"/>
                </a:lnTo>
                <a:lnTo>
                  <a:pt x="9820" y="4888"/>
                </a:lnTo>
                <a:lnTo>
                  <a:pt x="9486" y="1697"/>
                </a:lnTo>
                <a:lnTo>
                  <a:pt x="6832" y="0"/>
                </a:lnTo>
                <a:lnTo>
                  <a:pt x="3074" y="0"/>
                </a:lnTo>
                <a:lnTo>
                  <a:pt x="367" y="1748"/>
                </a:lnTo>
                <a:lnTo>
                  <a:pt x="0" y="4974"/>
                </a:lnTo>
                <a:close/>
              </a:path>
              <a:path w="9820" h="66534">
                <a:moveTo>
                  <a:pt x="975" y="20062"/>
                </a:moveTo>
                <a:lnTo>
                  <a:pt x="975" y="64983"/>
                </a:lnTo>
                <a:lnTo>
                  <a:pt x="2999" y="66429"/>
                </a:lnTo>
                <a:lnTo>
                  <a:pt x="5717" y="66534"/>
                </a:lnTo>
                <a:lnTo>
                  <a:pt x="8910" y="64983"/>
                </a:lnTo>
                <a:lnTo>
                  <a:pt x="8910" y="20062"/>
                </a:lnTo>
                <a:lnTo>
                  <a:pt x="6891" y="18614"/>
                </a:lnTo>
                <a:lnTo>
                  <a:pt x="4151" y="18514"/>
                </a:lnTo>
                <a:lnTo>
                  <a:pt x="975" y="20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855422" y="5478191"/>
            <a:ext cx="41169" cy="48019"/>
          </a:xfrm>
          <a:custGeom>
            <a:avLst/>
            <a:gdLst/>
            <a:ahLst/>
            <a:cxnLst/>
            <a:rect l="l" t="t" r="r" b="b"/>
            <a:pathLst>
              <a:path w="41169" h="48019">
                <a:moveTo>
                  <a:pt x="20679" y="38635"/>
                </a:moveTo>
                <a:lnTo>
                  <a:pt x="8445" y="1602"/>
                </a:lnTo>
                <a:lnTo>
                  <a:pt x="6073" y="78"/>
                </a:lnTo>
                <a:lnTo>
                  <a:pt x="3096" y="0"/>
                </a:lnTo>
                <a:lnTo>
                  <a:pt x="0" y="953"/>
                </a:lnTo>
                <a:lnTo>
                  <a:pt x="414" y="3545"/>
                </a:lnTo>
                <a:lnTo>
                  <a:pt x="15142" y="46216"/>
                </a:lnTo>
                <a:lnTo>
                  <a:pt x="17002" y="47754"/>
                </a:lnTo>
                <a:lnTo>
                  <a:pt x="19613" y="48019"/>
                </a:lnTo>
                <a:lnTo>
                  <a:pt x="22989" y="47945"/>
                </a:lnTo>
                <a:lnTo>
                  <a:pt x="26017" y="46216"/>
                </a:lnTo>
                <a:lnTo>
                  <a:pt x="40792" y="3545"/>
                </a:lnTo>
                <a:lnTo>
                  <a:pt x="41169" y="1450"/>
                </a:lnTo>
                <a:lnTo>
                  <a:pt x="38822" y="25"/>
                </a:lnTo>
                <a:lnTo>
                  <a:pt x="35906" y="25"/>
                </a:lnTo>
                <a:lnTo>
                  <a:pt x="33091" y="1602"/>
                </a:lnTo>
                <a:lnTo>
                  <a:pt x="21017" y="38635"/>
                </a:lnTo>
                <a:lnTo>
                  <a:pt x="20679" y="386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907158" y="5477489"/>
            <a:ext cx="39852" cy="49367"/>
          </a:xfrm>
          <a:custGeom>
            <a:avLst/>
            <a:gdLst/>
            <a:ahLst/>
            <a:cxnLst/>
            <a:rect l="l" t="t" r="r" b="b"/>
            <a:pathLst>
              <a:path w="39852" h="49367">
                <a:moveTo>
                  <a:pt x="8301" y="18479"/>
                </a:moveTo>
                <a:lnTo>
                  <a:pt x="9169" y="15052"/>
                </a:lnTo>
                <a:lnTo>
                  <a:pt x="10480" y="11902"/>
                </a:lnTo>
                <a:lnTo>
                  <a:pt x="13733" y="8359"/>
                </a:lnTo>
                <a:lnTo>
                  <a:pt x="16700" y="6833"/>
                </a:lnTo>
                <a:lnTo>
                  <a:pt x="20393" y="6441"/>
                </a:lnTo>
                <a:lnTo>
                  <a:pt x="24227" y="6441"/>
                </a:lnTo>
                <a:lnTo>
                  <a:pt x="27129" y="7672"/>
                </a:lnTo>
                <a:lnTo>
                  <a:pt x="31036" y="12600"/>
                </a:lnTo>
                <a:lnTo>
                  <a:pt x="31964" y="15991"/>
                </a:lnTo>
                <a:lnTo>
                  <a:pt x="31866" y="20322"/>
                </a:lnTo>
                <a:lnTo>
                  <a:pt x="36752" y="26366"/>
                </a:lnTo>
                <a:lnTo>
                  <a:pt x="38905" y="25542"/>
                </a:lnTo>
                <a:lnTo>
                  <a:pt x="39852" y="22759"/>
                </a:lnTo>
                <a:lnTo>
                  <a:pt x="39852" y="18338"/>
                </a:lnTo>
                <a:lnTo>
                  <a:pt x="39495" y="15585"/>
                </a:lnTo>
                <a:lnTo>
                  <a:pt x="38761" y="13007"/>
                </a:lnTo>
                <a:lnTo>
                  <a:pt x="38047" y="10429"/>
                </a:lnTo>
                <a:lnTo>
                  <a:pt x="35380" y="6275"/>
                </a:lnTo>
                <a:lnTo>
                  <a:pt x="31878" y="2833"/>
                </a:lnTo>
                <a:lnTo>
                  <a:pt x="27094" y="558"/>
                </a:lnTo>
                <a:lnTo>
                  <a:pt x="24202" y="0"/>
                </a:lnTo>
                <a:lnTo>
                  <a:pt x="17628" y="0"/>
                </a:lnTo>
                <a:lnTo>
                  <a:pt x="14752" y="572"/>
                </a:lnTo>
                <a:lnTo>
                  <a:pt x="12193" y="1728"/>
                </a:lnTo>
                <a:lnTo>
                  <a:pt x="9622" y="2872"/>
                </a:lnTo>
                <a:lnTo>
                  <a:pt x="7430" y="4522"/>
                </a:lnTo>
                <a:lnTo>
                  <a:pt x="8301" y="18479"/>
                </a:lnTo>
                <a:close/>
              </a:path>
              <a:path w="39852" h="49367">
                <a:moveTo>
                  <a:pt x="8237" y="20322"/>
                </a:moveTo>
                <a:lnTo>
                  <a:pt x="8301" y="18479"/>
                </a:lnTo>
                <a:lnTo>
                  <a:pt x="7430" y="4522"/>
                </a:lnTo>
                <a:lnTo>
                  <a:pt x="3804" y="8816"/>
                </a:lnTo>
                <a:lnTo>
                  <a:pt x="2423" y="11430"/>
                </a:lnTo>
                <a:lnTo>
                  <a:pt x="1457" y="14504"/>
                </a:lnTo>
                <a:lnTo>
                  <a:pt x="490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07" y="35600"/>
                </a:lnTo>
                <a:lnTo>
                  <a:pt x="2340" y="38646"/>
                </a:lnTo>
                <a:lnTo>
                  <a:pt x="3708" y="41212"/>
                </a:lnTo>
                <a:lnTo>
                  <a:pt x="5543" y="43233"/>
                </a:lnTo>
                <a:lnTo>
                  <a:pt x="9634" y="46800"/>
                </a:lnTo>
                <a:lnTo>
                  <a:pt x="12301" y="47829"/>
                </a:lnTo>
                <a:lnTo>
                  <a:pt x="14983" y="48859"/>
                </a:lnTo>
                <a:lnTo>
                  <a:pt x="18107" y="49367"/>
                </a:lnTo>
                <a:lnTo>
                  <a:pt x="23713" y="49367"/>
                </a:lnTo>
                <a:lnTo>
                  <a:pt x="27471" y="48896"/>
                </a:lnTo>
                <a:lnTo>
                  <a:pt x="30877" y="48221"/>
                </a:lnTo>
                <a:lnTo>
                  <a:pt x="34743" y="47030"/>
                </a:lnTo>
                <a:lnTo>
                  <a:pt x="37623" y="45123"/>
                </a:lnTo>
                <a:lnTo>
                  <a:pt x="38023" y="42484"/>
                </a:lnTo>
                <a:lnTo>
                  <a:pt x="37645" y="39752"/>
                </a:lnTo>
                <a:lnTo>
                  <a:pt x="35002" y="39817"/>
                </a:lnTo>
                <a:lnTo>
                  <a:pt x="32111" y="40982"/>
                </a:lnTo>
                <a:lnTo>
                  <a:pt x="29537" y="41810"/>
                </a:lnTo>
                <a:lnTo>
                  <a:pt x="26309" y="42509"/>
                </a:lnTo>
                <a:lnTo>
                  <a:pt x="22414" y="42685"/>
                </a:lnTo>
                <a:lnTo>
                  <a:pt x="19796" y="42685"/>
                </a:lnTo>
                <a:lnTo>
                  <a:pt x="17589" y="42293"/>
                </a:lnTo>
                <a:lnTo>
                  <a:pt x="13982" y="40767"/>
                </a:lnTo>
                <a:lnTo>
                  <a:pt x="11386" y="38239"/>
                </a:lnTo>
                <a:lnTo>
                  <a:pt x="9450" y="35092"/>
                </a:lnTo>
                <a:lnTo>
                  <a:pt x="8484" y="31104"/>
                </a:lnTo>
                <a:lnTo>
                  <a:pt x="8237" y="26366"/>
                </a:lnTo>
                <a:lnTo>
                  <a:pt x="36752" y="26366"/>
                </a:lnTo>
                <a:lnTo>
                  <a:pt x="31866" y="20322"/>
                </a:lnTo>
                <a:lnTo>
                  <a:pt x="8237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964545" y="5477497"/>
            <a:ext cx="25304" cy="48718"/>
          </a:xfrm>
          <a:custGeom>
            <a:avLst/>
            <a:gdLst/>
            <a:ahLst/>
            <a:cxnLst/>
            <a:rect l="l" t="t" r="r" b="b"/>
            <a:pathLst>
              <a:path w="25304" h="48718">
                <a:moveTo>
                  <a:pt x="2019" y="48618"/>
                </a:moveTo>
                <a:lnTo>
                  <a:pt x="4738" y="48718"/>
                </a:lnTo>
                <a:lnTo>
                  <a:pt x="7931" y="47170"/>
                </a:lnTo>
                <a:lnTo>
                  <a:pt x="7931" y="17614"/>
                </a:lnTo>
                <a:lnTo>
                  <a:pt x="9061" y="15786"/>
                </a:lnTo>
                <a:lnTo>
                  <a:pt x="11005" y="12966"/>
                </a:lnTo>
                <a:lnTo>
                  <a:pt x="13688" y="9932"/>
                </a:lnTo>
                <a:lnTo>
                  <a:pt x="16884" y="7952"/>
                </a:lnTo>
                <a:lnTo>
                  <a:pt x="19771" y="7851"/>
                </a:lnTo>
                <a:lnTo>
                  <a:pt x="22381" y="8561"/>
                </a:lnTo>
                <a:lnTo>
                  <a:pt x="25161" y="7927"/>
                </a:lnTo>
                <a:lnTo>
                  <a:pt x="25304" y="5184"/>
                </a:lnTo>
                <a:lnTo>
                  <a:pt x="25279" y="3355"/>
                </a:lnTo>
                <a:lnTo>
                  <a:pt x="23637" y="788"/>
                </a:lnTo>
                <a:lnTo>
                  <a:pt x="20958" y="129"/>
                </a:lnTo>
                <a:lnTo>
                  <a:pt x="18068" y="0"/>
                </a:lnTo>
                <a:lnTo>
                  <a:pt x="15328" y="622"/>
                </a:lnTo>
                <a:lnTo>
                  <a:pt x="12538" y="2364"/>
                </a:lnTo>
                <a:lnTo>
                  <a:pt x="9461" y="5511"/>
                </a:lnTo>
                <a:lnTo>
                  <a:pt x="7160" y="8776"/>
                </a:lnTo>
                <a:lnTo>
                  <a:pt x="7160" y="2250"/>
                </a:lnTo>
                <a:lnTo>
                  <a:pt x="5814" y="814"/>
                </a:lnTo>
                <a:lnTo>
                  <a:pt x="2866" y="687"/>
                </a:lnTo>
                <a:lnTo>
                  <a:pt x="0" y="2250"/>
                </a:lnTo>
                <a:lnTo>
                  <a:pt x="0" y="47170"/>
                </a:lnTo>
                <a:lnTo>
                  <a:pt x="2019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032485" y="5477493"/>
            <a:ext cx="39851" cy="66586"/>
          </a:xfrm>
          <a:custGeom>
            <a:avLst/>
            <a:gdLst/>
            <a:ahLst/>
            <a:cxnLst/>
            <a:rect l="l" t="t" r="r" b="b"/>
            <a:pathLst>
              <a:path w="39851" h="66586">
                <a:moveTo>
                  <a:pt x="2023" y="66495"/>
                </a:moveTo>
                <a:lnTo>
                  <a:pt x="4751" y="66586"/>
                </a:lnTo>
                <a:lnTo>
                  <a:pt x="7933" y="64987"/>
                </a:lnTo>
                <a:lnTo>
                  <a:pt x="7933" y="42534"/>
                </a:lnTo>
                <a:lnTo>
                  <a:pt x="11216" y="45580"/>
                </a:lnTo>
                <a:lnTo>
                  <a:pt x="14312" y="47725"/>
                </a:lnTo>
                <a:lnTo>
                  <a:pt x="18219" y="42278"/>
                </a:lnTo>
                <a:lnTo>
                  <a:pt x="14179" y="40082"/>
                </a:lnTo>
                <a:lnTo>
                  <a:pt x="10137" y="36501"/>
                </a:lnTo>
                <a:lnTo>
                  <a:pt x="7933" y="33742"/>
                </a:lnTo>
                <a:lnTo>
                  <a:pt x="7933" y="15876"/>
                </a:lnTo>
                <a:lnTo>
                  <a:pt x="11518" y="11761"/>
                </a:lnTo>
                <a:lnTo>
                  <a:pt x="14766" y="9053"/>
                </a:lnTo>
                <a:lnTo>
                  <a:pt x="17811" y="7570"/>
                </a:lnTo>
                <a:lnTo>
                  <a:pt x="20864" y="7085"/>
                </a:lnTo>
                <a:lnTo>
                  <a:pt x="24655" y="7595"/>
                </a:lnTo>
                <a:lnTo>
                  <a:pt x="27434" y="9587"/>
                </a:lnTo>
                <a:lnTo>
                  <a:pt x="29357" y="12571"/>
                </a:lnTo>
                <a:lnTo>
                  <a:pt x="30768" y="16153"/>
                </a:lnTo>
                <a:lnTo>
                  <a:pt x="31441" y="20448"/>
                </a:lnTo>
                <a:lnTo>
                  <a:pt x="31611" y="24955"/>
                </a:lnTo>
                <a:lnTo>
                  <a:pt x="31611" y="27050"/>
                </a:lnTo>
                <a:lnTo>
                  <a:pt x="30987" y="31191"/>
                </a:lnTo>
                <a:lnTo>
                  <a:pt x="29912" y="35129"/>
                </a:lnTo>
                <a:lnTo>
                  <a:pt x="29116" y="47599"/>
                </a:lnTo>
                <a:lnTo>
                  <a:pt x="33411" y="44740"/>
                </a:lnTo>
                <a:lnTo>
                  <a:pt x="36593" y="40374"/>
                </a:lnTo>
                <a:lnTo>
                  <a:pt x="37806" y="37717"/>
                </a:lnTo>
                <a:lnTo>
                  <a:pt x="38613" y="34596"/>
                </a:lnTo>
                <a:lnTo>
                  <a:pt x="39433" y="31471"/>
                </a:lnTo>
                <a:lnTo>
                  <a:pt x="39851" y="27928"/>
                </a:lnTo>
                <a:lnTo>
                  <a:pt x="39851" y="20750"/>
                </a:lnTo>
                <a:lnTo>
                  <a:pt x="39519" y="17665"/>
                </a:lnTo>
                <a:lnTo>
                  <a:pt x="38886" y="14745"/>
                </a:lnTo>
                <a:lnTo>
                  <a:pt x="38234" y="11836"/>
                </a:lnTo>
                <a:lnTo>
                  <a:pt x="37219" y="9284"/>
                </a:lnTo>
                <a:lnTo>
                  <a:pt x="35822" y="7085"/>
                </a:lnTo>
                <a:lnTo>
                  <a:pt x="32630" y="3161"/>
                </a:lnTo>
                <a:lnTo>
                  <a:pt x="28197" y="633"/>
                </a:lnTo>
                <a:lnTo>
                  <a:pt x="25513" y="0"/>
                </a:lnTo>
                <a:lnTo>
                  <a:pt x="22369" y="0"/>
                </a:lnTo>
                <a:lnTo>
                  <a:pt x="19565" y="176"/>
                </a:lnTo>
                <a:lnTo>
                  <a:pt x="16969" y="875"/>
                </a:lnTo>
                <a:lnTo>
                  <a:pt x="13221" y="2758"/>
                </a:lnTo>
                <a:lnTo>
                  <a:pt x="9550" y="5662"/>
                </a:lnTo>
                <a:lnTo>
                  <a:pt x="6968" y="8294"/>
                </a:lnTo>
                <a:lnTo>
                  <a:pt x="6968" y="2246"/>
                </a:lnTo>
                <a:lnTo>
                  <a:pt x="5557" y="824"/>
                </a:lnTo>
                <a:lnTo>
                  <a:pt x="2818" y="698"/>
                </a:lnTo>
                <a:lnTo>
                  <a:pt x="0" y="2246"/>
                </a:lnTo>
                <a:lnTo>
                  <a:pt x="0" y="64987"/>
                </a:lnTo>
                <a:lnTo>
                  <a:pt x="2023" y="66495"/>
                </a:lnTo>
                <a:close/>
              </a:path>
              <a:path w="39851" h="66586">
                <a:moveTo>
                  <a:pt x="14312" y="47725"/>
                </a:moveTo>
                <a:lnTo>
                  <a:pt x="17520" y="48971"/>
                </a:lnTo>
                <a:lnTo>
                  <a:pt x="21080" y="49363"/>
                </a:lnTo>
                <a:lnTo>
                  <a:pt x="24094" y="49363"/>
                </a:lnTo>
                <a:lnTo>
                  <a:pt x="26761" y="48780"/>
                </a:lnTo>
                <a:lnTo>
                  <a:pt x="29116" y="47599"/>
                </a:lnTo>
                <a:lnTo>
                  <a:pt x="29912" y="35129"/>
                </a:lnTo>
                <a:lnTo>
                  <a:pt x="28133" y="38444"/>
                </a:lnTo>
                <a:lnTo>
                  <a:pt x="25538" y="40780"/>
                </a:lnTo>
                <a:lnTo>
                  <a:pt x="22381" y="42278"/>
                </a:lnTo>
                <a:lnTo>
                  <a:pt x="18219" y="42278"/>
                </a:lnTo>
                <a:lnTo>
                  <a:pt x="14312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089412" y="5477497"/>
            <a:ext cx="25318" cy="48718"/>
          </a:xfrm>
          <a:custGeom>
            <a:avLst/>
            <a:gdLst/>
            <a:ahLst/>
            <a:cxnLst/>
            <a:rect l="l" t="t" r="r" b="b"/>
            <a:pathLst>
              <a:path w="25318" h="48718">
                <a:moveTo>
                  <a:pt x="2023" y="48618"/>
                </a:moveTo>
                <a:lnTo>
                  <a:pt x="4748" y="48718"/>
                </a:lnTo>
                <a:lnTo>
                  <a:pt x="7945" y="47170"/>
                </a:lnTo>
                <a:lnTo>
                  <a:pt x="7945" y="17614"/>
                </a:lnTo>
                <a:lnTo>
                  <a:pt x="9061" y="15786"/>
                </a:lnTo>
                <a:lnTo>
                  <a:pt x="11019" y="12966"/>
                </a:lnTo>
                <a:lnTo>
                  <a:pt x="13698" y="9932"/>
                </a:lnTo>
                <a:lnTo>
                  <a:pt x="16894" y="7952"/>
                </a:lnTo>
                <a:lnTo>
                  <a:pt x="19781" y="7851"/>
                </a:lnTo>
                <a:lnTo>
                  <a:pt x="22391" y="8561"/>
                </a:lnTo>
                <a:lnTo>
                  <a:pt x="25171" y="7927"/>
                </a:lnTo>
                <a:lnTo>
                  <a:pt x="25318" y="5184"/>
                </a:lnTo>
                <a:lnTo>
                  <a:pt x="25293" y="3355"/>
                </a:lnTo>
                <a:lnTo>
                  <a:pt x="23651" y="788"/>
                </a:lnTo>
                <a:lnTo>
                  <a:pt x="20958" y="129"/>
                </a:lnTo>
                <a:lnTo>
                  <a:pt x="18072" y="0"/>
                </a:lnTo>
                <a:lnTo>
                  <a:pt x="15328" y="622"/>
                </a:lnTo>
                <a:lnTo>
                  <a:pt x="12548" y="2364"/>
                </a:lnTo>
                <a:lnTo>
                  <a:pt x="9475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80" y="687"/>
                </a:lnTo>
                <a:lnTo>
                  <a:pt x="0" y="2250"/>
                </a:lnTo>
                <a:lnTo>
                  <a:pt x="0" y="47170"/>
                </a:lnTo>
                <a:lnTo>
                  <a:pt x="2023" y="486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126174" y="5477497"/>
            <a:ext cx="43304" cy="49352"/>
          </a:xfrm>
          <a:custGeom>
            <a:avLst/>
            <a:gdLst/>
            <a:ahLst/>
            <a:cxnLst/>
            <a:rect l="l" t="t" r="r" b="b"/>
            <a:pathLst>
              <a:path w="43304" h="49352">
                <a:moveTo>
                  <a:pt x="8486" y="19634"/>
                </a:moveTo>
                <a:lnTo>
                  <a:pt x="9561" y="15303"/>
                </a:lnTo>
                <a:lnTo>
                  <a:pt x="11469" y="11851"/>
                </a:lnTo>
                <a:lnTo>
                  <a:pt x="13968" y="9057"/>
                </a:lnTo>
                <a:lnTo>
                  <a:pt x="17385" y="7315"/>
                </a:lnTo>
                <a:lnTo>
                  <a:pt x="21766" y="6883"/>
                </a:lnTo>
                <a:lnTo>
                  <a:pt x="24325" y="6883"/>
                </a:lnTo>
                <a:lnTo>
                  <a:pt x="26470" y="7354"/>
                </a:lnTo>
                <a:lnTo>
                  <a:pt x="29898" y="9248"/>
                </a:lnTo>
                <a:lnTo>
                  <a:pt x="32270" y="12181"/>
                </a:lnTo>
                <a:lnTo>
                  <a:pt x="33987" y="15699"/>
                </a:lnTo>
                <a:lnTo>
                  <a:pt x="34855" y="20030"/>
                </a:lnTo>
                <a:lnTo>
                  <a:pt x="35074" y="24753"/>
                </a:lnTo>
                <a:lnTo>
                  <a:pt x="35074" y="27345"/>
                </a:lnTo>
                <a:lnTo>
                  <a:pt x="34819" y="29731"/>
                </a:lnTo>
                <a:lnTo>
                  <a:pt x="33789" y="34048"/>
                </a:lnTo>
                <a:lnTo>
                  <a:pt x="31870" y="37490"/>
                </a:lnTo>
                <a:lnTo>
                  <a:pt x="29358" y="40272"/>
                </a:lnTo>
                <a:lnTo>
                  <a:pt x="25930" y="41986"/>
                </a:lnTo>
                <a:lnTo>
                  <a:pt x="21570" y="42433"/>
                </a:lnTo>
                <a:lnTo>
                  <a:pt x="19011" y="42433"/>
                </a:lnTo>
                <a:lnTo>
                  <a:pt x="16884" y="41950"/>
                </a:lnTo>
                <a:lnTo>
                  <a:pt x="13442" y="40057"/>
                </a:lnTo>
                <a:lnTo>
                  <a:pt x="11066" y="37162"/>
                </a:lnTo>
                <a:lnTo>
                  <a:pt x="9316" y="33656"/>
                </a:lnTo>
                <a:lnTo>
                  <a:pt x="11861" y="47729"/>
                </a:lnTo>
                <a:lnTo>
                  <a:pt x="14497" y="48820"/>
                </a:lnTo>
                <a:lnTo>
                  <a:pt x="17608" y="49352"/>
                </a:lnTo>
                <a:lnTo>
                  <a:pt x="24829" y="49352"/>
                </a:lnTo>
                <a:lnTo>
                  <a:pt x="28047" y="48743"/>
                </a:lnTo>
                <a:lnTo>
                  <a:pt x="30816" y="47497"/>
                </a:lnTo>
                <a:lnTo>
                  <a:pt x="33595" y="46241"/>
                </a:lnTo>
                <a:lnTo>
                  <a:pt x="35896" y="44513"/>
                </a:lnTo>
                <a:lnTo>
                  <a:pt x="39597" y="40043"/>
                </a:lnTo>
                <a:lnTo>
                  <a:pt x="40975" y="37390"/>
                </a:lnTo>
                <a:lnTo>
                  <a:pt x="41918" y="34315"/>
                </a:lnTo>
                <a:lnTo>
                  <a:pt x="42837" y="31244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5" y="17071"/>
                </a:lnTo>
                <a:lnTo>
                  <a:pt x="41983" y="14072"/>
                </a:lnTo>
                <a:lnTo>
                  <a:pt x="41101" y="11076"/>
                </a:lnTo>
                <a:lnTo>
                  <a:pt x="39780" y="8535"/>
                </a:lnTo>
                <a:lnTo>
                  <a:pt x="38016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70" y="612"/>
                </a:lnTo>
                <a:lnTo>
                  <a:pt x="12402" y="1842"/>
                </a:lnTo>
                <a:lnTo>
                  <a:pt x="9659" y="3074"/>
                </a:lnTo>
                <a:lnTo>
                  <a:pt x="7344" y="4813"/>
                </a:lnTo>
                <a:lnTo>
                  <a:pt x="8435" y="29325"/>
                </a:lnTo>
                <a:lnTo>
                  <a:pt x="8225" y="24551"/>
                </a:lnTo>
                <a:lnTo>
                  <a:pt x="8225" y="21996"/>
                </a:lnTo>
                <a:lnTo>
                  <a:pt x="8486" y="19634"/>
                </a:lnTo>
                <a:close/>
              </a:path>
              <a:path w="43304" h="49352">
                <a:moveTo>
                  <a:pt x="429" y="32298"/>
                </a:moveTo>
                <a:lnTo>
                  <a:pt x="1300" y="35283"/>
                </a:lnTo>
                <a:lnTo>
                  <a:pt x="2167" y="38279"/>
                </a:lnTo>
                <a:lnTo>
                  <a:pt x="3478" y="40831"/>
                </a:lnTo>
                <a:lnTo>
                  <a:pt x="5242" y="42925"/>
                </a:lnTo>
                <a:lnTo>
                  <a:pt x="9220" y="46624"/>
                </a:lnTo>
                <a:lnTo>
                  <a:pt x="11861" y="47729"/>
                </a:lnTo>
                <a:lnTo>
                  <a:pt x="9316" y="33656"/>
                </a:lnTo>
                <a:lnTo>
                  <a:pt x="8435" y="29325"/>
                </a:lnTo>
                <a:lnTo>
                  <a:pt x="7344" y="4813"/>
                </a:lnTo>
                <a:lnTo>
                  <a:pt x="3661" y="9259"/>
                </a:lnTo>
                <a:lnTo>
                  <a:pt x="2279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8893"/>
                </a:lnTo>
                <a:lnTo>
                  <a:pt x="429" y="322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176715" y="5459670"/>
            <a:ext cx="19184" cy="84466"/>
          </a:xfrm>
          <a:custGeom>
            <a:avLst/>
            <a:gdLst/>
            <a:ahLst/>
            <a:cxnLst/>
            <a:rect l="l" t="t" r="r" b="b"/>
            <a:pathLst>
              <a:path w="19184" h="84466">
                <a:moveTo>
                  <a:pt x="9413" y="4993"/>
                </a:moveTo>
                <a:lnTo>
                  <a:pt x="9744" y="8178"/>
                </a:lnTo>
                <a:lnTo>
                  <a:pt x="12365" y="9892"/>
                </a:lnTo>
                <a:lnTo>
                  <a:pt x="16123" y="9892"/>
                </a:lnTo>
                <a:lnTo>
                  <a:pt x="18841" y="8139"/>
                </a:lnTo>
                <a:lnTo>
                  <a:pt x="19184" y="4888"/>
                </a:lnTo>
                <a:lnTo>
                  <a:pt x="18853" y="1703"/>
                </a:lnTo>
                <a:lnTo>
                  <a:pt x="16221" y="0"/>
                </a:lnTo>
                <a:lnTo>
                  <a:pt x="12426" y="0"/>
                </a:lnTo>
                <a:lnTo>
                  <a:pt x="9756" y="1752"/>
                </a:lnTo>
                <a:lnTo>
                  <a:pt x="9413" y="4993"/>
                </a:lnTo>
                <a:close/>
              </a:path>
              <a:path w="19184" h="84466">
                <a:moveTo>
                  <a:pt x="1612" y="83983"/>
                </a:moveTo>
                <a:lnTo>
                  <a:pt x="4493" y="84466"/>
                </a:lnTo>
                <a:lnTo>
                  <a:pt x="7797" y="84466"/>
                </a:lnTo>
                <a:lnTo>
                  <a:pt x="11336" y="83400"/>
                </a:lnTo>
                <a:lnTo>
                  <a:pt x="15289" y="80225"/>
                </a:lnTo>
                <a:lnTo>
                  <a:pt x="17067" y="77100"/>
                </a:lnTo>
                <a:lnTo>
                  <a:pt x="18032" y="73000"/>
                </a:lnTo>
                <a:lnTo>
                  <a:pt x="18276" y="70318"/>
                </a:lnTo>
                <a:lnTo>
                  <a:pt x="18276" y="19836"/>
                </a:lnTo>
                <a:lnTo>
                  <a:pt x="15692" y="18554"/>
                </a:lnTo>
                <a:lnTo>
                  <a:pt x="12854" y="18554"/>
                </a:lnTo>
                <a:lnTo>
                  <a:pt x="10281" y="20066"/>
                </a:lnTo>
                <a:lnTo>
                  <a:pt x="10281" y="69368"/>
                </a:lnTo>
                <a:lnTo>
                  <a:pt x="9939" y="72377"/>
                </a:lnTo>
                <a:lnTo>
                  <a:pt x="8888" y="75312"/>
                </a:lnTo>
                <a:lnTo>
                  <a:pt x="6281" y="77255"/>
                </a:lnTo>
                <a:lnTo>
                  <a:pt x="2926" y="77382"/>
                </a:lnTo>
                <a:lnTo>
                  <a:pt x="96" y="78548"/>
                </a:lnTo>
                <a:lnTo>
                  <a:pt x="0" y="81330"/>
                </a:lnTo>
                <a:lnTo>
                  <a:pt x="1612" y="83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212010" y="5477489"/>
            <a:ext cx="39851" cy="49367"/>
          </a:xfrm>
          <a:custGeom>
            <a:avLst/>
            <a:gdLst/>
            <a:ahLst/>
            <a:cxnLst/>
            <a:rect l="l" t="t" r="r" b="b"/>
            <a:pathLst>
              <a:path w="39851" h="49367">
                <a:moveTo>
                  <a:pt x="8300" y="18479"/>
                </a:moveTo>
                <a:lnTo>
                  <a:pt x="9157" y="15052"/>
                </a:lnTo>
                <a:lnTo>
                  <a:pt x="10478" y="11902"/>
                </a:lnTo>
                <a:lnTo>
                  <a:pt x="13726" y="8359"/>
                </a:lnTo>
                <a:lnTo>
                  <a:pt x="16700" y="6833"/>
                </a:lnTo>
                <a:lnTo>
                  <a:pt x="20382" y="6441"/>
                </a:lnTo>
                <a:lnTo>
                  <a:pt x="24231" y="6441"/>
                </a:lnTo>
                <a:lnTo>
                  <a:pt x="27118" y="7672"/>
                </a:lnTo>
                <a:lnTo>
                  <a:pt x="31034" y="12600"/>
                </a:lnTo>
                <a:lnTo>
                  <a:pt x="31964" y="15991"/>
                </a:lnTo>
                <a:lnTo>
                  <a:pt x="31856" y="20322"/>
                </a:lnTo>
                <a:lnTo>
                  <a:pt x="36755" y="26366"/>
                </a:lnTo>
                <a:lnTo>
                  <a:pt x="38908" y="25542"/>
                </a:lnTo>
                <a:lnTo>
                  <a:pt x="39851" y="22759"/>
                </a:lnTo>
                <a:lnTo>
                  <a:pt x="39851" y="18338"/>
                </a:lnTo>
                <a:lnTo>
                  <a:pt x="39480" y="15585"/>
                </a:lnTo>
                <a:lnTo>
                  <a:pt x="38760" y="13007"/>
                </a:lnTo>
                <a:lnTo>
                  <a:pt x="38051" y="10429"/>
                </a:lnTo>
                <a:lnTo>
                  <a:pt x="35369" y="6275"/>
                </a:lnTo>
                <a:lnTo>
                  <a:pt x="31866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17" y="0"/>
                </a:lnTo>
                <a:lnTo>
                  <a:pt x="14752" y="572"/>
                </a:lnTo>
                <a:lnTo>
                  <a:pt x="12185" y="1728"/>
                </a:lnTo>
                <a:lnTo>
                  <a:pt x="9622" y="2872"/>
                </a:lnTo>
                <a:lnTo>
                  <a:pt x="7419" y="4522"/>
                </a:lnTo>
                <a:lnTo>
                  <a:pt x="8300" y="18479"/>
                </a:lnTo>
                <a:close/>
              </a:path>
              <a:path w="39851" h="49367">
                <a:moveTo>
                  <a:pt x="8229" y="20322"/>
                </a:moveTo>
                <a:lnTo>
                  <a:pt x="8300" y="18479"/>
                </a:lnTo>
                <a:lnTo>
                  <a:pt x="7419" y="4522"/>
                </a:lnTo>
                <a:lnTo>
                  <a:pt x="3797" y="8816"/>
                </a:lnTo>
                <a:lnTo>
                  <a:pt x="2411" y="11430"/>
                </a:lnTo>
                <a:lnTo>
                  <a:pt x="1457" y="14504"/>
                </a:lnTo>
                <a:lnTo>
                  <a:pt x="478" y="17579"/>
                </a:lnTo>
                <a:lnTo>
                  <a:pt x="0" y="21056"/>
                </a:lnTo>
                <a:lnTo>
                  <a:pt x="0" y="28983"/>
                </a:lnTo>
                <a:lnTo>
                  <a:pt x="478" y="32537"/>
                </a:lnTo>
                <a:lnTo>
                  <a:pt x="1407" y="35600"/>
                </a:lnTo>
                <a:lnTo>
                  <a:pt x="2329" y="38646"/>
                </a:lnTo>
                <a:lnTo>
                  <a:pt x="3707" y="41212"/>
                </a:lnTo>
                <a:lnTo>
                  <a:pt x="5543" y="43233"/>
                </a:lnTo>
                <a:lnTo>
                  <a:pt x="9622" y="46800"/>
                </a:lnTo>
                <a:lnTo>
                  <a:pt x="12289" y="47829"/>
                </a:lnTo>
                <a:lnTo>
                  <a:pt x="14975" y="48859"/>
                </a:lnTo>
                <a:lnTo>
                  <a:pt x="18093" y="49367"/>
                </a:lnTo>
                <a:lnTo>
                  <a:pt x="23715" y="49367"/>
                </a:lnTo>
                <a:lnTo>
                  <a:pt x="27459" y="48896"/>
                </a:lnTo>
                <a:lnTo>
                  <a:pt x="30866" y="48221"/>
                </a:lnTo>
                <a:lnTo>
                  <a:pt x="34747" y="47030"/>
                </a:lnTo>
                <a:lnTo>
                  <a:pt x="37612" y="45123"/>
                </a:lnTo>
                <a:lnTo>
                  <a:pt x="38026" y="42484"/>
                </a:lnTo>
                <a:lnTo>
                  <a:pt x="37637" y="39752"/>
                </a:lnTo>
                <a:lnTo>
                  <a:pt x="35002" y="39817"/>
                </a:lnTo>
                <a:lnTo>
                  <a:pt x="32100" y="40982"/>
                </a:lnTo>
                <a:lnTo>
                  <a:pt x="29530" y="41810"/>
                </a:lnTo>
                <a:lnTo>
                  <a:pt x="26297" y="42509"/>
                </a:lnTo>
                <a:lnTo>
                  <a:pt x="22406" y="42685"/>
                </a:lnTo>
                <a:lnTo>
                  <a:pt x="19799" y="42685"/>
                </a:lnTo>
                <a:lnTo>
                  <a:pt x="17581" y="42293"/>
                </a:lnTo>
                <a:lnTo>
                  <a:pt x="13971" y="40767"/>
                </a:lnTo>
                <a:lnTo>
                  <a:pt x="11375" y="38239"/>
                </a:lnTo>
                <a:lnTo>
                  <a:pt x="9438" y="35092"/>
                </a:lnTo>
                <a:lnTo>
                  <a:pt x="8473" y="31104"/>
                </a:lnTo>
                <a:lnTo>
                  <a:pt x="8229" y="26366"/>
                </a:lnTo>
                <a:lnTo>
                  <a:pt x="36755" y="26366"/>
                </a:lnTo>
                <a:lnTo>
                  <a:pt x="31856" y="20322"/>
                </a:lnTo>
                <a:lnTo>
                  <a:pt x="8229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266356" y="5477544"/>
            <a:ext cx="34156" cy="49312"/>
          </a:xfrm>
          <a:custGeom>
            <a:avLst/>
            <a:gdLst/>
            <a:ahLst/>
            <a:cxnLst/>
            <a:rect l="l" t="t" r="r" b="b"/>
            <a:pathLst>
              <a:path w="34156" h="49312">
                <a:moveTo>
                  <a:pt x="33962" y="8737"/>
                </a:moveTo>
                <a:lnTo>
                  <a:pt x="33727" y="6159"/>
                </a:lnTo>
                <a:lnTo>
                  <a:pt x="31574" y="3506"/>
                </a:lnTo>
                <a:lnTo>
                  <a:pt x="28892" y="1879"/>
                </a:lnTo>
                <a:lnTo>
                  <a:pt x="25523" y="673"/>
                </a:lnTo>
                <a:lnTo>
                  <a:pt x="22927" y="139"/>
                </a:lnTo>
                <a:lnTo>
                  <a:pt x="20203" y="0"/>
                </a:lnTo>
                <a:lnTo>
                  <a:pt x="17348" y="0"/>
                </a:lnTo>
                <a:lnTo>
                  <a:pt x="14691" y="482"/>
                </a:lnTo>
                <a:lnTo>
                  <a:pt x="12242" y="1471"/>
                </a:lnTo>
                <a:lnTo>
                  <a:pt x="7653" y="3963"/>
                </a:lnTo>
                <a:lnTo>
                  <a:pt x="4024" y="8013"/>
                </a:lnTo>
                <a:lnTo>
                  <a:pt x="2606" y="10615"/>
                </a:lnTo>
                <a:lnTo>
                  <a:pt x="1565" y="13806"/>
                </a:lnTo>
                <a:lnTo>
                  <a:pt x="514" y="16981"/>
                </a:lnTo>
                <a:lnTo>
                  <a:pt x="0" y="20789"/>
                </a:lnTo>
                <a:lnTo>
                  <a:pt x="0" y="29094"/>
                </a:lnTo>
                <a:lnTo>
                  <a:pt x="416" y="32536"/>
                </a:lnTo>
                <a:lnTo>
                  <a:pt x="1259" y="35520"/>
                </a:lnTo>
                <a:lnTo>
                  <a:pt x="2115" y="38494"/>
                </a:lnTo>
                <a:lnTo>
                  <a:pt x="4970" y="43051"/>
                </a:lnTo>
                <a:lnTo>
                  <a:pt x="8606" y="46659"/>
                </a:lnTo>
                <a:lnTo>
                  <a:pt x="13431" y="48794"/>
                </a:lnTo>
                <a:lnTo>
                  <a:pt x="16170" y="49312"/>
                </a:lnTo>
                <a:lnTo>
                  <a:pt x="20800" y="49312"/>
                </a:lnTo>
                <a:lnTo>
                  <a:pt x="23680" y="48869"/>
                </a:lnTo>
                <a:lnTo>
                  <a:pt x="27593" y="47699"/>
                </a:lnTo>
                <a:lnTo>
                  <a:pt x="30836" y="46051"/>
                </a:lnTo>
                <a:lnTo>
                  <a:pt x="33875" y="43092"/>
                </a:lnTo>
                <a:lnTo>
                  <a:pt x="34156" y="40284"/>
                </a:lnTo>
                <a:lnTo>
                  <a:pt x="34156" y="39610"/>
                </a:lnTo>
                <a:lnTo>
                  <a:pt x="33289" y="36564"/>
                </a:lnTo>
                <a:lnTo>
                  <a:pt x="30556" y="37947"/>
                </a:lnTo>
                <a:lnTo>
                  <a:pt x="27693" y="40017"/>
                </a:lnTo>
                <a:lnTo>
                  <a:pt x="25124" y="41273"/>
                </a:lnTo>
                <a:lnTo>
                  <a:pt x="22136" y="42177"/>
                </a:lnTo>
                <a:lnTo>
                  <a:pt x="18376" y="42177"/>
                </a:lnTo>
                <a:lnTo>
                  <a:pt x="15180" y="41097"/>
                </a:lnTo>
                <a:lnTo>
                  <a:pt x="12426" y="39307"/>
                </a:lnTo>
                <a:lnTo>
                  <a:pt x="10382" y="36374"/>
                </a:lnTo>
                <a:lnTo>
                  <a:pt x="9057" y="32371"/>
                </a:lnTo>
                <a:lnTo>
                  <a:pt x="8275" y="27661"/>
                </a:lnTo>
                <a:lnTo>
                  <a:pt x="8275" y="18961"/>
                </a:lnTo>
                <a:lnTo>
                  <a:pt x="9291" y="14554"/>
                </a:lnTo>
                <a:lnTo>
                  <a:pt x="11339" y="11504"/>
                </a:lnTo>
                <a:lnTo>
                  <a:pt x="13369" y="8459"/>
                </a:lnTo>
                <a:lnTo>
                  <a:pt x="16292" y="6932"/>
                </a:lnTo>
                <a:lnTo>
                  <a:pt x="20116" y="6932"/>
                </a:lnTo>
                <a:lnTo>
                  <a:pt x="23594" y="7213"/>
                </a:lnTo>
                <a:lnTo>
                  <a:pt x="27471" y="8916"/>
                </a:lnTo>
                <a:lnTo>
                  <a:pt x="30826" y="11418"/>
                </a:lnTo>
                <a:lnTo>
                  <a:pt x="33529" y="11455"/>
                </a:lnTo>
                <a:lnTo>
                  <a:pt x="33962" y="87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310743" y="5466153"/>
            <a:ext cx="28291" cy="60605"/>
          </a:xfrm>
          <a:custGeom>
            <a:avLst/>
            <a:gdLst/>
            <a:ahLst/>
            <a:cxnLst/>
            <a:rect l="l" t="t" r="r" b="b"/>
            <a:pathLst>
              <a:path w="28291" h="60605">
                <a:moveTo>
                  <a:pt x="15594" y="47282"/>
                </a:moveTo>
                <a:lnTo>
                  <a:pt x="15594" y="19127"/>
                </a:lnTo>
                <a:lnTo>
                  <a:pt x="26711" y="19127"/>
                </a:lnTo>
                <a:lnTo>
                  <a:pt x="28144" y="17795"/>
                </a:lnTo>
                <a:lnTo>
                  <a:pt x="28291" y="15101"/>
                </a:lnTo>
                <a:lnTo>
                  <a:pt x="26711" y="12283"/>
                </a:lnTo>
                <a:lnTo>
                  <a:pt x="15594" y="12283"/>
                </a:lnTo>
                <a:lnTo>
                  <a:pt x="15594" y="1601"/>
                </a:lnTo>
                <a:lnTo>
                  <a:pt x="13575" y="104"/>
                </a:lnTo>
                <a:lnTo>
                  <a:pt x="10821" y="0"/>
                </a:lnTo>
                <a:lnTo>
                  <a:pt x="7649" y="1601"/>
                </a:lnTo>
                <a:lnTo>
                  <a:pt x="7649" y="12283"/>
                </a:lnTo>
                <a:lnTo>
                  <a:pt x="1626" y="12283"/>
                </a:lnTo>
                <a:lnTo>
                  <a:pt x="439" y="13068"/>
                </a:lnTo>
                <a:lnTo>
                  <a:pt x="0" y="15735"/>
                </a:lnTo>
                <a:lnTo>
                  <a:pt x="1576" y="19127"/>
                </a:lnTo>
                <a:lnTo>
                  <a:pt x="7649" y="19127"/>
                </a:lnTo>
                <a:lnTo>
                  <a:pt x="7649" y="47980"/>
                </a:lnTo>
                <a:lnTo>
                  <a:pt x="7884" y="50231"/>
                </a:lnTo>
                <a:lnTo>
                  <a:pt x="8812" y="54065"/>
                </a:lnTo>
                <a:lnTo>
                  <a:pt x="11616" y="58129"/>
                </a:lnTo>
                <a:lnTo>
                  <a:pt x="14528" y="59691"/>
                </a:lnTo>
                <a:lnTo>
                  <a:pt x="18056" y="60605"/>
                </a:lnTo>
                <a:lnTo>
                  <a:pt x="22510" y="60454"/>
                </a:lnTo>
                <a:lnTo>
                  <a:pt x="25267" y="59932"/>
                </a:lnTo>
                <a:lnTo>
                  <a:pt x="27985" y="58089"/>
                </a:lnTo>
                <a:lnTo>
                  <a:pt x="28291" y="55220"/>
                </a:lnTo>
                <a:lnTo>
                  <a:pt x="26931" y="52171"/>
                </a:lnTo>
                <a:lnTo>
                  <a:pt x="24202" y="53200"/>
                </a:lnTo>
                <a:lnTo>
                  <a:pt x="21653" y="53571"/>
                </a:lnTo>
                <a:lnTo>
                  <a:pt x="16904" y="51206"/>
                </a:lnTo>
                <a:lnTo>
                  <a:pt x="15594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351611" y="5477493"/>
            <a:ext cx="30656" cy="49367"/>
          </a:xfrm>
          <a:custGeom>
            <a:avLst/>
            <a:gdLst/>
            <a:ahLst/>
            <a:cxnLst/>
            <a:rect l="l" t="t" r="r" b="b"/>
            <a:pathLst>
              <a:path w="30656" h="49367">
                <a:moveTo>
                  <a:pt x="2058" y="8255"/>
                </a:moveTo>
                <a:lnTo>
                  <a:pt x="1065" y="11559"/>
                </a:lnTo>
                <a:lnTo>
                  <a:pt x="1065" y="15318"/>
                </a:lnTo>
                <a:lnTo>
                  <a:pt x="1993" y="18468"/>
                </a:lnTo>
                <a:lnTo>
                  <a:pt x="4478" y="22161"/>
                </a:lnTo>
                <a:lnTo>
                  <a:pt x="7970" y="24778"/>
                </a:lnTo>
                <a:lnTo>
                  <a:pt x="10601" y="26150"/>
                </a:lnTo>
                <a:lnTo>
                  <a:pt x="13333" y="27266"/>
                </a:lnTo>
                <a:lnTo>
                  <a:pt x="15939" y="28320"/>
                </a:lnTo>
                <a:lnTo>
                  <a:pt x="19406" y="30100"/>
                </a:lnTo>
                <a:lnTo>
                  <a:pt x="22503" y="33263"/>
                </a:lnTo>
                <a:lnTo>
                  <a:pt x="22805" y="36817"/>
                </a:lnTo>
                <a:lnTo>
                  <a:pt x="21120" y="40424"/>
                </a:lnTo>
                <a:lnTo>
                  <a:pt x="18572" y="42037"/>
                </a:lnTo>
                <a:lnTo>
                  <a:pt x="15158" y="42774"/>
                </a:lnTo>
                <a:lnTo>
                  <a:pt x="12023" y="42774"/>
                </a:lnTo>
                <a:lnTo>
                  <a:pt x="9046" y="42101"/>
                </a:lnTo>
                <a:lnTo>
                  <a:pt x="5461" y="40629"/>
                </a:lnTo>
                <a:lnTo>
                  <a:pt x="2915" y="39154"/>
                </a:lnTo>
                <a:lnTo>
                  <a:pt x="96" y="40284"/>
                </a:lnTo>
                <a:lnTo>
                  <a:pt x="0" y="42915"/>
                </a:lnTo>
                <a:lnTo>
                  <a:pt x="1360" y="46065"/>
                </a:lnTo>
                <a:lnTo>
                  <a:pt x="4405" y="47664"/>
                </a:lnTo>
                <a:lnTo>
                  <a:pt x="7882" y="48743"/>
                </a:lnTo>
                <a:lnTo>
                  <a:pt x="10662" y="49240"/>
                </a:lnTo>
                <a:lnTo>
                  <a:pt x="13675" y="49367"/>
                </a:lnTo>
                <a:lnTo>
                  <a:pt x="18474" y="49049"/>
                </a:lnTo>
                <a:lnTo>
                  <a:pt x="22650" y="47790"/>
                </a:lnTo>
                <a:lnTo>
                  <a:pt x="25944" y="45633"/>
                </a:lnTo>
                <a:lnTo>
                  <a:pt x="28611" y="42876"/>
                </a:lnTo>
                <a:lnTo>
                  <a:pt x="30250" y="39283"/>
                </a:lnTo>
                <a:lnTo>
                  <a:pt x="30656" y="34937"/>
                </a:lnTo>
                <a:lnTo>
                  <a:pt x="30656" y="33022"/>
                </a:lnTo>
                <a:lnTo>
                  <a:pt x="29728" y="29949"/>
                </a:lnTo>
                <a:lnTo>
                  <a:pt x="28270" y="27345"/>
                </a:lnTo>
                <a:lnTo>
                  <a:pt x="25038" y="24512"/>
                </a:lnTo>
                <a:lnTo>
                  <a:pt x="22365" y="23101"/>
                </a:lnTo>
                <a:lnTo>
                  <a:pt x="19673" y="21920"/>
                </a:lnTo>
                <a:lnTo>
                  <a:pt x="16969" y="20805"/>
                </a:lnTo>
                <a:lnTo>
                  <a:pt x="13161" y="19141"/>
                </a:lnTo>
                <a:lnTo>
                  <a:pt x="9622" y="16156"/>
                </a:lnTo>
                <a:lnTo>
                  <a:pt x="8667" y="12877"/>
                </a:lnTo>
                <a:lnTo>
                  <a:pt x="9499" y="9489"/>
                </a:lnTo>
                <a:lnTo>
                  <a:pt x="12156" y="7178"/>
                </a:lnTo>
                <a:lnTo>
                  <a:pt x="15400" y="6390"/>
                </a:lnTo>
                <a:lnTo>
                  <a:pt x="18254" y="6390"/>
                </a:lnTo>
                <a:lnTo>
                  <a:pt x="21937" y="7305"/>
                </a:lnTo>
                <a:lnTo>
                  <a:pt x="25393" y="8917"/>
                </a:lnTo>
                <a:lnTo>
                  <a:pt x="28367" y="8064"/>
                </a:lnTo>
                <a:lnTo>
                  <a:pt x="28367" y="5234"/>
                </a:lnTo>
                <a:lnTo>
                  <a:pt x="26480" y="2376"/>
                </a:lnTo>
                <a:lnTo>
                  <a:pt x="23446" y="1043"/>
                </a:lnTo>
                <a:lnTo>
                  <a:pt x="20311" y="292"/>
                </a:lnTo>
                <a:lnTo>
                  <a:pt x="16844" y="0"/>
                </a:lnTo>
                <a:lnTo>
                  <a:pt x="14216" y="0"/>
                </a:lnTo>
                <a:lnTo>
                  <a:pt x="9952" y="1094"/>
                </a:lnTo>
                <a:lnTo>
                  <a:pt x="6328" y="2807"/>
                </a:lnTo>
                <a:lnTo>
                  <a:pt x="3700" y="5234"/>
                </a:lnTo>
                <a:lnTo>
                  <a:pt x="2058" y="82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420929" y="5466153"/>
            <a:ext cx="28291" cy="60605"/>
          </a:xfrm>
          <a:custGeom>
            <a:avLst/>
            <a:gdLst/>
            <a:ahLst/>
            <a:cxnLst/>
            <a:rect l="l" t="t" r="r" b="b"/>
            <a:pathLst>
              <a:path w="28291" h="60605">
                <a:moveTo>
                  <a:pt x="15594" y="47282"/>
                </a:moveTo>
                <a:lnTo>
                  <a:pt x="15594" y="19127"/>
                </a:lnTo>
                <a:lnTo>
                  <a:pt x="26711" y="19127"/>
                </a:lnTo>
                <a:lnTo>
                  <a:pt x="28144" y="17795"/>
                </a:lnTo>
                <a:lnTo>
                  <a:pt x="28291" y="15101"/>
                </a:lnTo>
                <a:lnTo>
                  <a:pt x="26711" y="12283"/>
                </a:lnTo>
                <a:lnTo>
                  <a:pt x="15594" y="12283"/>
                </a:lnTo>
                <a:lnTo>
                  <a:pt x="15594" y="1601"/>
                </a:lnTo>
                <a:lnTo>
                  <a:pt x="13575" y="104"/>
                </a:lnTo>
                <a:lnTo>
                  <a:pt x="10821" y="0"/>
                </a:lnTo>
                <a:lnTo>
                  <a:pt x="7653" y="1601"/>
                </a:lnTo>
                <a:lnTo>
                  <a:pt x="7653" y="12283"/>
                </a:lnTo>
                <a:lnTo>
                  <a:pt x="1626" y="12283"/>
                </a:lnTo>
                <a:lnTo>
                  <a:pt x="439" y="13068"/>
                </a:lnTo>
                <a:lnTo>
                  <a:pt x="0" y="15735"/>
                </a:lnTo>
                <a:lnTo>
                  <a:pt x="1579" y="19127"/>
                </a:lnTo>
                <a:lnTo>
                  <a:pt x="7653" y="19127"/>
                </a:lnTo>
                <a:lnTo>
                  <a:pt x="7653" y="47980"/>
                </a:lnTo>
                <a:lnTo>
                  <a:pt x="7884" y="50231"/>
                </a:lnTo>
                <a:lnTo>
                  <a:pt x="8816" y="54065"/>
                </a:lnTo>
                <a:lnTo>
                  <a:pt x="11616" y="58129"/>
                </a:lnTo>
                <a:lnTo>
                  <a:pt x="14528" y="59691"/>
                </a:lnTo>
                <a:lnTo>
                  <a:pt x="18056" y="60605"/>
                </a:lnTo>
                <a:lnTo>
                  <a:pt x="22510" y="60454"/>
                </a:lnTo>
                <a:lnTo>
                  <a:pt x="25267" y="59932"/>
                </a:lnTo>
                <a:lnTo>
                  <a:pt x="27985" y="58089"/>
                </a:lnTo>
                <a:lnTo>
                  <a:pt x="28291" y="55220"/>
                </a:lnTo>
                <a:lnTo>
                  <a:pt x="26935" y="52171"/>
                </a:lnTo>
                <a:lnTo>
                  <a:pt x="24202" y="53200"/>
                </a:lnTo>
                <a:lnTo>
                  <a:pt x="21653" y="53571"/>
                </a:lnTo>
                <a:lnTo>
                  <a:pt x="16908" y="51206"/>
                </a:lnTo>
                <a:lnTo>
                  <a:pt x="15594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465262" y="5456372"/>
            <a:ext cx="37303" cy="69839"/>
          </a:xfrm>
          <a:custGeom>
            <a:avLst/>
            <a:gdLst/>
            <a:ahLst/>
            <a:cxnLst/>
            <a:rect l="l" t="t" r="r" b="b"/>
            <a:pathLst>
              <a:path w="37303" h="69839">
                <a:moveTo>
                  <a:pt x="29368" y="41987"/>
                </a:moveTo>
                <a:lnTo>
                  <a:pt x="29368" y="68289"/>
                </a:lnTo>
                <a:lnTo>
                  <a:pt x="31395" y="69735"/>
                </a:lnTo>
                <a:lnTo>
                  <a:pt x="34121" y="69839"/>
                </a:lnTo>
                <a:lnTo>
                  <a:pt x="37303" y="68289"/>
                </a:lnTo>
                <a:lnTo>
                  <a:pt x="37303" y="37706"/>
                </a:lnTo>
                <a:lnTo>
                  <a:pt x="37048" y="34952"/>
                </a:lnTo>
                <a:lnTo>
                  <a:pt x="36508" y="32677"/>
                </a:lnTo>
                <a:lnTo>
                  <a:pt x="35100" y="28397"/>
                </a:lnTo>
                <a:lnTo>
                  <a:pt x="32663" y="25020"/>
                </a:lnTo>
                <a:lnTo>
                  <a:pt x="29088" y="22644"/>
                </a:lnTo>
                <a:lnTo>
                  <a:pt x="24696" y="21121"/>
                </a:lnTo>
                <a:lnTo>
                  <a:pt x="21805" y="21121"/>
                </a:lnTo>
                <a:lnTo>
                  <a:pt x="17139" y="21729"/>
                </a:lnTo>
                <a:lnTo>
                  <a:pt x="12524" y="24156"/>
                </a:lnTo>
                <a:lnTo>
                  <a:pt x="7948" y="28501"/>
                </a:lnTo>
                <a:lnTo>
                  <a:pt x="7948" y="1602"/>
                </a:lnTo>
                <a:lnTo>
                  <a:pt x="5929" y="105"/>
                </a:lnTo>
                <a:lnTo>
                  <a:pt x="3186" y="0"/>
                </a:lnTo>
                <a:lnTo>
                  <a:pt x="0" y="1602"/>
                </a:lnTo>
                <a:lnTo>
                  <a:pt x="0" y="68289"/>
                </a:lnTo>
                <a:lnTo>
                  <a:pt x="2020" y="69735"/>
                </a:lnTo>
                <a:lnTo>
                  <a:pt x="4752" y="69839"/>
                </a:lnTo>
                <a:lnTo>
                  <a:pt x="7948" y="68289"/>
                </a:lnTo>
                <a:lnTo>
                  <a:pt x="7948" y="36893"/>
                </a:lnTo>
                <a:lnTo>
                  <a:pt x="10126" y="34074"/>
                </a:lnTo>
                <a:lnTo>
                  <a:pt x="14206" y="30455"/>
                </a:lnTo>
                <a:lnTo>
                  <a:pt x="18183" y="28260"/>
                </a:lnTo>
                <a:lnTo>
                  <a:pt x="21723" y="28260"/>
                </a:lnTo>
                <a:lnTo>
                  <a:pt x="25405" y="29757"/>
                </a:lnTo>
                <a:lnTo>
                  <a:pt x="27839" y="32882"/>
                </a:lnTo>
                <a:lnTo>
                  <a:pt x="28785" y="35791"/>
                </a:lnTo>
                <a:lnTo>
                  <a:pt x="29368" y="39434"/>
                </a:lnTo>
                <a:lnTo>
                  <a:pt x="29368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519255" y="5477489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86" y="42379"/>
                </a:moveTo>
                <a:lnTo>
                  <a:pt x="16268" y="42927"/>
                </a:lnTo>
                <a:lnTo>
                  <a:pt x="17614" y="49363"/>
                </a:lnTo>
                <a:lnTo>
                  <a:pt x="20077" y="48794"/>
                </a:lnTo>
                <a:lnTo>
                  <a:pt x="24731" y="46469"/>
                </a:lnTo>
                <a:lnTo>
                  <a:pt x="23860" y="40194"/>
                </a:lnTo>
                <a:lnTo>
                  <a:pt x="20286" y="42379"/>
                </a:lnTo>
                <a:close/>
              </a:path>
              <a:path w="24731" h="49363">
                <a:moveTo>
                  <a:pt x="30153" y="48578"/>
                </a:moveTo>
                <a:lnTo>
                  <a:pt x="33020" y="48715"/>
                </a:lnTo>
                <a:lnTo>
                  <a:pt x="35579" y="47218"/>
                </a:lnTo>
                <a:lnTo>
                  <a:pt x="35579" y="14133"/>
                </a:lnTo>
                <a:lnTo>
                  <a:pt x="35259" y="11682"/>
                </a:lnTo>
                <a:lnTo>
                  <a:pt x="34048" y="7491"/>
                </a:lnTo>
                <a:lnTo>
                  <a:pt x="31719" y="4316"/>
                </a:lnTo>
                <a:lnTo>
                  <a:pt x="28599" y="1828"/>
                </a:lnTo>
                <a:lnTo>
                  <a:pt x="24253" y="367"/>
                </a:lnTo>
                <a:lnTo>
                  <a:pt x="21596" y="0"/>
                </a:lnTo>
                <a:lnTo>
                  <a:pt x="18486" y="0"/>
                </a:lnTo>
                <a:lnTo>
                  <a:pt x="15171" y="166"/>
                </a:lnTo>
                <a:lnTo>
                  <a:pt x="11887" y="800"/>
                </a:lnTo>
                <a:lnTo>
                  <a:pt x="9011" y="1677"/>
                </a:lnTo>
                <a:lnTo>
                  <a:pt x="5350" y="3265"/>
                </a:lnTo>
                <a:lnTo>
                  <a:pt x="2412" y="5688"/>
                </a:lnTo>
                <a:lnTo>
                  <a:pt x="2117" y="8637"/>
                </a:lnTo>
                <a:lnTo>
                  <a:pt x="4677" y="11099"/>
                </a:lnTo>
                <a:lnTo>
                  <a:pt x="7236" y="9587"/>
                </a:lnTo>
                <a:lnTo>
                  <a:pt x="10948" y="7899"/>
                </a:lnTo>
                <a:lnTo>
                  <a:pt x="14055" y="6934"/>
                </a:lnTo>
                <a:lnTo>
                  <a:pt x="17766" y="6692"/>
                </a:lnTo>
                <a:lnTo>
                  <a:pt x="21132" y="6908"/>
                </a:lnTo>
                <a:lnTo>
                  <a:pt x="24657" y="8470"/>
                </a:lnTo>
                <a:lnTo>
                  <a:pt x="26799" y="11355"/>
                </a:lnTo>
                <a:lnTo>
                  <a:pt x="27496" y="14022"/>
                </a:lnTo>
                <a:lnTo>
                  <a:pt x="27680" y="17273"/>
                </a:lnTo>
                <a:lnTo>
                  <a:pt x="27680" y="20765"/>
                </a:lnTo>
                <a:lnTo>
                  <a:pt x="18338" y="20765"/>
                </a:lnTo>
                <a:lnTo>
                  <a:pt x="15303" y="21082"/>
                </a:lnTo>
                <a:lnTo>
                  <a:pt x="12622" y="21690"/>
                </a:lnTo>
                <a:lnTo>
                  <a:pt x="9914" y="22302"/>
                </a:lnTo>
                <a:lnTo>
                  <a:pt x="5778" y="24458"/>
                </a:lnTo>
                <a:lnTo>
                  <a:pt x="2484" y="27241"/>
                </a:lnTo>
                <a:lnTo>
                  <a:pt x="500" y="30975"/>
                </a:lnTo>
                <a:lnTo>
                  <a:pt x="0" y="35702"/>
                </a:lnTo>
                <a:lnTo>
                  <a:pt x="378" y="39787"/>
                </a:lnTo>
                <a:lnTo>
                  <a:pt x="1811" y="43178"/>
                </a:lnTo>
                <a:lnTo>
                  <a:pt x="4112" y="45784"/>
                </a:lnTo>
                <a:lnTo>
                  <a:pt x="7002" y="47829"/>
                </a:lnTo>
                <a:lnTo>
                  <a:pt x="10674" y="49071"/>
                </a:lnTo>
                <a:lnTo>
                  <a:pt x="15020" y="49363"/>
                </a:lnTo>
                <a:lnTo>
                  <a:pt x="17614" y="49363"/>
                </a:lnTo>
                <a:lnTo>
                  <a:pt x="16268" y="42927"/>
                </a:lnTo>
                <a:lnTo>
                  <a:pt x="13698" y="42927"/>
                </a:lnTo>
                <a:lnTo>
                  <a:pt x="11704" y="42254"/>
                </a:lnTo>
                <a:lnTo>
                  <a:pt x="8849" y="39485"/>
                </a:lnTo>
                <a:lnTo>
                  <a:pt x="8143" y="35294"/>
                </a:lnTo>
                <a:lnTo>
                  <a:pt x="8384" y="32727"/>
                </a:lnTo>
                <a:lnTo>
                  <a:pt x="10163" y="29729"/>
                </a:lnTo>
                <a:lnTo>
                  <a:pt x="13615" y="27659"/>
                </a:lnTo>
                <a:lnTo>
                  <a:pt x="16808" y="26910"/>
                </a:lnTo>
                <a:lnTo>
                  <a:pt x="20883" y="26709"/>
                </a:lnTo>
                <a:lnTo>
                  <a:pt x="27680" y="26709"/>
                </a:lnTo>
                <a:lnTo>
                  <a:pt x="27680" y="36245"/>
                </a:lnTo>
                <a:lnTo>
                  <a:pt x="23860" y="40194"/>
                </a:lnTo>
                <a:lnTo>
                  <a:pt x="24731" y="46469"/>
                </a:lnTo>
                <a:lnTo>
                  <a:pt x="28732" y="42735"/>
                </a:lnTo>
                <a:lnTo>
                  <a:pt x="28732" y="47218"/>
                </a:lnTo>
                <a:lnTo>
                  <a:pt x="30153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569061" y="5466193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598" y="47242"/>
                </a:moveTo>
                <a:lnTo>
                  <a:pt x="15598" y="19088"/>
                </a:lnTo>
                <a:lnTo>
                  <a:pt x="26711" y="19088"/>
                </a:lnTo>
                <a:lnTo>
                  <a:pt x="28154" y="17755"/>
                </a:lnTo>
                <a:lnTo>
                  <a:pt x="28307" y="15062"/>
                </a:lnTo>
                <a:lnTo>
                  <a:pt x="26711" y="12244"/>
                </a:lnTo>
                <a:lnTo>
                  <a:pt x="15598" y="12244"/>
                </a:lnTo>
                <a:lnTo>
                  <a:pt x="15598" y="1562"/>
                </a:lnTo>
                <a:lnTo>
                  <a:pt x="13064" y="0"/>
                </a:lnTo>
                <a:lnTo>
                  <a:pt x="10198" y="0"/>
                </a:lnTo>
                <a:lnTo>
                  <a:pt x="7649" y="1562"/>
                </a:lnTo>
                <a:lnTo>
                  <a:pt x="7649" y="12244"/>
                </a:lnTo>
                <a:lnTo>
                  <a:pt x="1637" y="12244"/>
                </a:lnTo>
                <a:lnTo>
                  <a:pt x="441" y="13028"/>
                </a:lnTo>
                <a:lnTo>
                  <a:pt x="0" y="15695"/>
                </a:lnTo>
                <a:lnTo>
                  <a:pt x="1591" y="19088"/>
                </a:lnTo>
                <a:lnTo>
                  <a:pt x="7649" y="19088"/>
                </a:lnTo>
                <a:lnTo>
                  <a:pt x="7649" y="47941"/>
                </a:lnTo>
                <a:lnTo>
                  <a:pt x="7884" y="50191"/>
                </a:lnTo>
                <a:lnTo>
                  <a:pt x="8816" y="54025"/>
                </a:lnTo>
                <a:lnTo>
                  <a:pt x="11616" y="58089"/>
                </a:lnTo>
                <a:lnTo>
                  <a:pt x="14547" y="59651"/>
                </a:lnTo>
                <a:lnTo>
                  <a:pt x="18072" y="60566"/>
                </a:lnTo>
                <a:lnTo>
                  <a:pt x="22528" y="60415"/>
                </a:lnTo>
                <a:lnTo>
                  <a:pt x="25279" y="59893"/>
                </a:lnTo>
                <a:lnTo>
                  <a:pt x="27985" y="58050"/>
                </a:lnTo>
                <a:lnTo>
                  <a:pt x="28307" y="55181"/>
                </a:lnTo>
                <a:lnTo>
                  <a:pt x="26945" y="52132"/>
                </a:lnTo>
                <a:lnTo>
                  <a:pt x="24213" y="53160"/>
                </a:lnTo>
                <a:lnTo>
                  <a:pt x="21657" y="53531"/>
                </a:lnTo>
                <a:lnTo>
                  <a:pt x="16920" y="51167"/>
                </a:lnTo>
                <a:lnTo>
                  <a:pt x="15598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530283" y="5578297"/>
            <a:ext cx="39852" cy="70487"/>
          </a:xfrm>
          <a:custGeom>
            <a:avLst/>
            <a:gdLst/>
            <a:ahLst/>
            <a:cxnLst/>
            <a:rect l="l" t="t" r="r" b="b"/>
            <a:pathLst>
              <a:path w="39852" h="70487">
                <a:moveTo>
                  <a:pt x="33412" y="65901"/>
                </a:moveTo>
                <a:lnTo>
                  <a:pt x="36595" y="61495"/>
                </a:lnTo>
                <a:lnTo>
                  <a:pt x="37807" y="58841"/>
                </a:lnTo>
                <a:lnTo>
                  <a:pt x="38618" y="55742"/>
                </a:lnTo>
                <a:lnTo>
                  <a:pt x="39448" y="52628"/>
                </a:lnTo>
                <a:lnTo>
                  <a:pt x="39852" y="49110"/>
                </a:lnTo>
                <a:lnTo>
                  <a:pt x="39852" y="41962"/>
                </a:lnTo>
                <a:lnTo>
                  <a:pt x="39521" y="38875"/>
                </a:lnTo>
                <a:lnTo>
                  <a:pt x="38887" y="35942"/>
                </a:lnTo>
                <a:lnTo>
                  <a:pt x="38247" y="33022"/>
                </a:lnTo>
                <a:lnTo>
                  <a:pt x="37221" y="30467"/>
                </a:lnTo>
                <a:lnTo>
                  <a:pt x="35834" y="28285"/>
                </a:lnTo>
                <a:lnTo>
                  <a:pt x="32616" y="24361"/>
                </a:lnTo>
                <a:lnTo>
                  <a:pt x="28159" y="21755"/>
                </a:lnTo>
                <a:lnTo>
                  <a:pt x="25481" y="21109"/>
                </a:lnTo>
                <a:lnTo>
                  <a:pt x="22331" y="21109"/>
                </a:lnTo>
                <a:lnTo>
                  <a:pt x="18670" y="21513"/>
                </a:lnTo>
                <a:lnTo>
                  <a:pt x="15206" y="22785"/>
                </a:lnTo>
                <a:lnTo>
                  <a:pt x="11667" y="25059"/>
                </a:lnTo>
                <a:lnTo>
                  <a:pt x="7934" y="28501"/>
                </a:lnTo>
                <a:lnTo>
                  <a:pt x="7934" y="1587"/>
                </a:lnTo>
                <a:lnTo>
                  <a:pt x="5915" y="104"/>
                </a:lnTo>
                <a:lnTo>
                  <a:pt x="3186" y="0"/>
                </a:lnTo>
                <a:lnTo>
                  <a:pt x="0" y="1587"/>
                </a:lnTo>
                <a:lnTo>
                  <a:pt x="0" y="68287"/>
                </a:lnTo>
                <a:lnTo>
                  <a:pt x="1375" y="69674"/>
                </a:lnTo>
                <a:lnTo>
                  <a:pt x="4140" y="69839"/>
                </a:lnTo>
                <a:lnTo>
                  <a:pt x="7028" y="68287"/>
                </a:lnTo>
                <a:lnTo>
                  <a:pt x="7028" y="62801"/>
                </a:lnTo>
                <a:lnTo>
                  <a:pt x="8276" y="64162"/>
                </a:lnTo>
                <a:lnTo>
                  <a:pt x="7934" y="54903"/>
                </a:lnTo>
                <a:lnTo>
                  <a:pt x="7934" y="36982"/>
                </a:lnTo>
                <a:lnTo>
                  <a:pt x="11498" y="32843"/>
                </a:lnTo>
                <a:lnTo>
                  <a:pt x="14716" y="30149"/>
                </a:lnTo>
                <a:lnTo>
                  <a:pt x="17766" y="28652"/>
                </a:lnTo>
                <a:lnTo>
                  <a:pt x="20815" y="28209"/>
                </a:lnTo>
                <a:lnTo>
                  <a:pt x="24624" y="28717"/>
                </a:lnTo>
                <a:lnTo>
                  <a:pt x="27388" y="30736"/>
                </a:lnTo>
                <a:lnTo>
                  <a:pt x="29337" y="33746"/>
                </a:lnTo>
                <a:lnTo>
                  <a:pt x="30780" y="37325"/>
                </a:lnTo>
                <a:lnTo>
                  <a:pt x="31442" y="41656"/>
                </a:lnTo>
                <a:lnTo>
                  <a:pt x="31611" y="46177"/>
                </a:lnTo>
                <a:lnTo>
                  <a:pt x="31611" y="48272"/>
                </a:lnTo>
                <a:lnTo>
                  <a:pt x="31010" y="52387"/>
                </a:lnTo>
                <a:lnTo>
                  <a:pt x="29959" y="56286"/>
                </a:lnTo>
                <a:lnTo>
                  <a:pt x="28199" y="59576"/>
                </a:lnTo>
                <a:lnTo>
                  <a:pt x="25614" y="61902"/>
                </a:lnTo>
                <a:lnTo>
                  <a:pt x="22478" y="63385"/>
                </a:lnTo>
                <a:lnTo>
                  <a:pt x="18572" y="70333"/>
                </a:lnTo>
                <a:lnTo>
                  <a:pt x="21219" y="70487"/>
                </a:lnTo>
                <a:lnTo>
                  <a:pt x="24217" y="70487"/>
                </a:lnTo>
                <a:lnTo>
                  <a:pt x="26852" y="69900"/>
                </a:lnTo>
                <a:lnTo>
                  <a:pt x="29168" y="68734"/>
                </a:lnTo>
                <a:lnTo>
                  <a:pt x="33412" y="65901"/>
                </a:lnTo>
                <a:close/>
              </a:path>
              <a:path w="39852" h="70487">
                <a:moveTo>
                  <a:pt x="7934" y="54903"/>
                </a:moveTo>
                <a:lnTo>
                  <a:pt x="8276" y="64162"/>
                </a:lnTo>
                <a:lnTo>
                  <a:pt x="11708" y="67259"/>
                </a:lnTo>
                <a:lnTo>
                  <a:pt x="15073" y="69317"/>
                </a:lnTo>
                <a:lnTo>
                  <a:pt x="18572" y="70333"/>
                </a:lnTo>
                <a:lnTo>
                  <a:pt x="22478" y="63385"/>
                </a:lnTo>
                <a:lnTo>
                  <a:pt x="18317" y="63385"/>
                </a:lnTo>
                <a:lnTo>
                  <a:pt x="14237" y="61229"/>
                </a:lnTo>
                <a:lnTo>
                  <a:pt x="10138" y="57671"/>
                </a:lnTo>
                <a:lnTo>
                  <a:pt x="7934" y="54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591501" y="5599414"/>
            <a:ext cx="25308" cy="48729"/>
          </a:xfrm>
          <a:custGeom>
            <a:avLst/>
            <a:gdLst/>
            <a:ahLst/>
            <a:cxnLst/>
            <a:rect l="l" t="t" r="r" b="b"/>
            <a:pathLst>
              <a:path w="25308" h="48729">
                <a:moveTo>
                  <a:pt x="2020" y="48629"/>
                </a:moveTo>
                <a:lnTo>
                  <a:pt x="4742" y="48729"/>
                </a:lnTo>
                <a:lnTo>
                  <a:pt x="7934" y="47177"/>
                </a:lnTo>
                <a:lnTo>
                  <a:pt x="7934" y="17626"/>
                </a:lnTo>
                <a:lnTo>
                  <a:pt x="9061" y="15786"/>
                </a:lnTo>
                <a:lnTo>
                  <a:pt x="11019" y="12978"/>
                </a:lnTo>
                <a:lnTo>
                  <a:pt x="13688" y="9928"/>
                </a:lnTo>
                <a:lnTo>
                  <a:pt x="16898" y="7962"/>
                </a:lnTo>
                <a:lnTo>
                  <a:pt x="19775" y="7858"/>
                </a:lnTo>
                <a:lnTo>
                  <a:pt x="22381" y="8557"/>
                </a:lnTo>
                <a:lnTo>
                  <a:pt x="25161" y="7938"/>
                </a:lnTo>
                <a:lnTo>
                  <a:pt x="25308" y="5195"/>
                </a:lnTo>
                <a:lnTo>
                  <a:pt x="25283" y="3366"/>
                </a:lnTo>
                <a:lnTo>
                  <a:pt x="23644" y="798"/>
                </a:lnTo>
                <a:lnTo>
                  <a:pt x="20963" y="125"/>
                </a:lnTo>
                <a:lnTo>
                  <a:pt x="18072" y="0"/>
                </a:lnTo>
                <a:lnTo>
                  <a:pt x="15328" y="623"/>
                </a:lnTo>
                <a:lnTo>
                  <a:pt x="12539" y="2362"/>
                </a:lnTo>
                <a:lnTo>
                  <a:pt x="9465" y="5521"/>
                </a:lnTo>
                <a:lnTo>
                  <a:pt x="7179" y="8787"/>
                </a:lnTo>
                <a:lnTo>
                  <a:pt x="7179" y="2246"/>
                </a:lnTo>
                <a:lnTo>
                  <a:pt x="5833" y="824"/>
                </a:lnTo>
                <a:lnTo>
                  <a:pt x="2866" y="698"/>
                </a:lnTo>
                <a:lnTo>
                  <a:pt x="0" y="2246"/>
                </a:lnTo>
                <a:lnTo>
                  <a:pt x="0" y="47177"/>
                </a:lnTo>
                <a:lnTo>
                  <a:pt x="2020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634609" y="5581591"/>
            <a:ext cx="9817" cy="66545"/>
          </a:xfrm>
          <a:custGeom>
            <a:avLst/>
            <a:gdLst/>
            <a:ahLst/>
            <a:cxnLst/>
            <a:rect l="l" t="t" r="r" b="b"/>
            <a:pathLst>
              <a:path w="9817" h="66545">
                <a:moveTo>
                  <a:pt x="0" y="4989"/>
                </a:moveTo>
                <a:lnTo>
                  <a:pt x="351" y="8178"/>
                </a:lnTo>
                <a:lnTo>
                  <a:pt x="3008" y="9878"/>
                </a:lnTo>
                <a:lnTo>
                  <a:pt x="6756" y="9878"/>
                </a:lnTo>
                <a:lnTo>
                  <a:pt x="9474" y="8128"/>
                </a:lnTo>
                <a:lnTo>
                  <a:pt x="9817" y="4899"/>
                </a:lnTo>
                <a:lnTo>
                  <a:pt x="9474" y="1713"/>
                </a:lnTo>
                <a:lnTo>
                  <a:pt x="6817" y="0"/>
                </a:lnTo>
                <a:lnTo>
                  <a:pt x="3059" y="0"/>
                </a:lnTo>
                <a:lnTo>
                  <a:pt x="351" y="1752"/>
                </a:lnTo>
                <a:lnTo>
                  <a:pt x="0" y="4989"/>
                </a:lnTo>
                <a:close/>
              </a:path>
              <a:path w="9817" h="66545">
                <a:moveTo>
                  <a:pt x="963" y="20066"/>
                </a:moveTo>
                <a:lnTo>
                  <a:pt x="963" y="64997"/>
                </a:lnTo>
                <a:lnTo>
                  <a:pt x="2998" y="66445"/>
                </a:lnTo>
                <a:lnTo>
                  <a:pt x="5716" y="66545"/>
                </a:lnTo>
                <a:lnTo>
                  <a:pt x="8912" y="64997"/>
                </a:lnTo>
                <a:lnTo>
                  <a:pt x="8912" y="20066"/>
                </a:lnTo>
                <a:lnTo>
                  <a:pt x="6889" y="18629"/>
                </a:lnTo>
                <a:lnTo>
                  <a:pt x="4136" y="18529"/>
                </a:lnTo>
                <a:lnTo>
                  <a:pt x="963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668012" y="5599407"/>
            <a:ext cx="37296" cy="48729"/>
          </a:xfrm>
          <a:custGeom>
            <a:avLst/>
            <a:gdLst/>
            <a:ahLst/>
            <a:cxnLst/>
            <a:rect l="l" t="t" r="r" b="b"/>
            <a:pathLst>
              <a:path w="37296" h="48729">
                <a:moveTo>
                  <a:pt x="29362" y="20880"/>
                </a:moveTo>
                <a:lnTo>
                  <a:pt x="29362" y="47181"/>
                </a:lnTo>
                <a:lnTo>
                  <a:pt x="31381" y="48629"/>
                </a:lnTo>
                <a:lnTo>
                  <a:pt x="34124" y="48729"/>
                </a:lnTo>
                <a:lnTo>
                  <a:pt x="37296" y="47181"/>
                </a:lnTo>
                <a:lnTo>
                  <a:pt x="37296" y="16574"/>
                </a:lnTo>
                <a:lnTo>
                  <a:pt x="37037" y="13846"/>
                </a:lnTo>
                <a:lnTo>
                  <a:pt x="36511" y="11560"/>
                </a:lnTo>
                <a:lnTo>
                  <a:pt x="35100" y="7291"/>
                </a:lnTo>
                <a:lnTo>
                  <a:pt x="32666" y="3898"/>
                </a:lnTo>
                <a:lnTo>
                  <a:pt x="29091" y="1526"/>
                </a:lnTo>
                <a:lnTo>
                  <a:pt x="24696" y="0"/>
                </a:lnTo>
                <a:lnTo>
                  <a:pt x="19335" y="0"/>
                </a:lnTo>
                <a:lnTo>
                  <a:pt x="14471" y="1969"/>
                </a:lnTo>
                <a:lnTo>
                  <a:pt x="9616" y="5360"/>
                </a:lnTo>
                <a:lnTo>
                  <a:pt x="7179" y="8194"/>
                </a:lnTo>
                <a:lnTo>
                  <a:pt x="7179" y="2250"/>
                </a:lnTo>
                <a:lnTo>
                  <a:pt x="5843" y="839"/>
                </a:lnTo>
                <a:lnTo>
                  <a:pt x="2868" y="713"/>
                </a:lnTo>
                <a:lnTo>
                  <a:pt x="0" y="2250"/>
                </a:lnTo>
                <a:lnTo>
                  <a:pt x="0" y="47181"/>
                </a:lnTo>
                <a:lnTo>
                  <a:pt x="2023" y="48629"/>
                </a:lnTo>
                <a:lnTo>
                  <a:pt x="4752" y="48729"/>
                </a:lnTo>
                <a:lnTo>
                  <a:pt x="7948" y="47181"/>
                </a:lnTo>
                <a:lnTo>
                  <a:pt x="7948" y="15775"/>
                </a:lnTo>
                <a:lnTo>
                  <a:pt x="10126" y="12956"/>
                </a:lnTo>
                <a:lnTo>
                  <a:pt x="14190" y="9349"/>
                </a:lnTo>
                <a:lnTo>
                  <a:pt x="18169" y="7150"/>
                </a:lnTo>
                <a:lnTo>
                  <a:pt x="21708" y="7150"/>
                </a:lnTo>
                <a:lnTo>
                  <a:pt x="25405" y="8637"/>
                </a:lnTo>
                <a:lnTo>
                  <a:pt x="27842" y="11772"/>
                </a:lnTo>
                <a:lnTo>
                  <a:pt x="28785" y="14681"/>
                </a:lnTo>
                <a:lnTo>
                  <a:pt x="29362" y="18313"/>
                </a:lnTo>
                <a:lnTo>
                  <a:pt x="2936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724421" y="5599504"/>
            <a:ext cx="41004" cy="66560"/>
          </a:xfrm>
          <a:custGeom>
            <a:avLst/>
            <a:gdLst/>
            <a:ahLst/>
            <a:cxnLst/>
            <a:rect l="l" t="t" r="r" b="b"/>
            <a:pathLst>
              <a:path w="41004" h="66560">
                <a:moveTo>
                  <a:pt x="39413" y="46000"/>
                </a:moveTo>
                <a:lnTo>
                  <a:pt x="36328" y="42252"/>
                </a:lnTo>
                <a:lnTo>
                  <a:pt x="33447" y="40463"/>
                </a:lnTo>
                <a:lnTo>
                  <a:pt x="29866" y="39373"/>
                </a:lnTo>
                <a:lnTo>
                  <a:pt x="26705" y="45543"/>
                </a:lnTo>
                <a:lnTo>
                  <a:pt x="28775" y="46100"/>
                </a:lnTo>
                <a:lnTo>
                  <a:pt x="31821" y="48196"/>
                </a:lnTo>
                <a:lnTo>
                  <a:pt x="32569" y="51628"/>
                </a:lnTo>
                <a:lnTo>
                  <a:pt x="32360" y="53837"/>
                </a:lnTo>
                <a:lnTo>
                  <a:pt x="30780" y="56822"/>
                </a:lnTo>
                <a:lnTo>
                  <a:pt x="27475" y="59057"/>
                </a:lnTo>
                <a:lnTo>
                  <a:pt x="24243" y="60022"/>
                </a:lnTo>
                <a:lnTo>
                  <a:pt x="19825" y="60250"/>
                </a:lnTo>
                <a:lnTo>
                  <a:pt x="16041" y="60250"/>
                </a:lnTo>
                <a:lnTo>
                  <a:pt x="13079" y="59691"/>
                </a:lnTo>
                <a:lnTo>
                  <a:pt x="8856" y="57481"/>
                </a:lnTo>
                <a:lnTo>
                  <a:pt x="7801" y="53672"/>
                </a:lnTo>
                <a:lnTo>
                  <a:pt x="8158" y="50954"/>
                </a:lnTo>
                <a:lnTo>
                  <a:pt x="8708" y="35510"/>
                </a:lnTo>
                <a:lnTo>
                  <a:pt x="8892" y="32475"/>
                </a:lnTo>
                <a:lnTo>
                  <a:pt x="10152" y="19292"/>
                </a:lnTo>
                <a:lnTo>
                  <a:pt x="10152" y="15001"/>
                </a:lnTo>
                <a:lnTo>
                  <a:pt x="11074" y="11304"/>
                </a:lnTo>
                <a:lnTo>
                  <a:pt x="13140" y="8359"/>
                </a:lnTo>
                <a:lnTo>
                  <a:pt x="16372" y="6565"/>
                </a:lnTo>
                <a:lnTo>
                  <a:pt x="19249" y="6289"/>
                </a:lnTo>
                <a:lnTo>
                  <a:pt x="22223" y="6289"/>
                </a:lnTo>
                <a:lnTo>
                  <a:pt x="26154" y="8877"/>
                </a:lnTo>
                <a:lnTo>
                  <a:pt x="28577" y="12966"/>
                </a:lnTo>
                <a:lnTo>
                  <a:pt x="28577" y="17338"/>
                </a:lnTo>
                <a:lnTo>
                  <a:pt x="27663" y="20980"/>
                </a:lnTo>
                <a:lnTo>
                  <a:pt x="26226" y="31103"/>
                </a:lnTo>
                <a:lnTo>
                  <a:pt x="30049" y="29325"/>
                </a:lnTo>
                <a:lnTo>
                  <a:pt x="33033" y="26556"/>
                </a:lnTo>
                <a:lnTo>
                  <a:pt x="34982" y="22873"/>
                </a:lnTo>
                <a:lnTo>
                  <a:pt x="36179" y="18582"/>
                </a:lnTo>
                <a:lnTo>
                  <a:pt x="36179" y="14414"/>
                </a:lnTo>
                <a:lnTo>
                  <a:pt x="35506" y="11469"/>
                </a:lnTo>
                <a:lnTo>
                  <a:pt x="33155" y="7495"/>
                </a:lnTo>
                <a:lnTo>
                  <a:pt x="39362" y="7495"/>
                </a:lnTo>
                <a:lnTo>
                  <a:pt x="40233" y="7238"/>
                </a:lnTo>
                <a:lnTo>
                  <a:pt x="41004" y="4193"/>
                </a:lnTo>
                <a:lnTo>
                  <a:pt x="39362" y="863"/>
                </a:lnTo>
                <a:lnTo>
                  <a:pt x="26276" y="863"/>
                </a:lnTo>
                <a:lnTo>
                  <a:pt x="24217" y="380"/>
                </a:lnTo>
                <a:lnTo>
                  <a:pt x="20707" y="0"/>
                </a:lnTo>
                <a:lnTo>
                  <a:pt x="16959" y="0"/>
                </a:lnTo>
                <a:lnTo>
                  <a:pt x="12625" y="1130"/>
                </a:lnTo>
                <a:lnTo>
                  <a:pt x="8790" y="2959"/>
                </a:lnTo>
                <a:lnTo>
                  <a:pt x="5843" y="5741"/>
                </a:lnTo>
                <a:lnTo>
                  <a:pt x="3849" y="9489"/>
                </a:lnTo>
                <a:lnTo>
                  <a:pt x="2595" y="13820"/>
                </a:lnTo>
                <a:lnTo>
                  <a:pt x="2595" y="16372"/>
                </a:lnTo>
                <a:lnTo>
                  <a:pt x="2880" y="20448"/>
                </a:lnTo>
                <a:lnTo>
                  <a:pt x="4043" y="23547"/>
                </a:lnTo>
                <a:lnTo>
                  <a:pt x="4630" y="27420"/>
                </a:lnTo>
                <a:lnTo>
                  <a:pt x="2829" y="30469"/>
                </a:lnTo>
                <a:lnTo>
                  <a:pt x="1630" y="33872"/>
                </a:lnTo>
                <a:lnTo>
                  <a:pt x="1630" y="37364"/>
                </a:lnTo>
                <a:lnTo>
                  <a:pt x="3517" y="41252"/>
                </a:lnTo>
                <a:lnTo>
                  <a:pt x="6257" y="43141"/>
                </a:lnTo>
                <a:lnTo>
                  <a:pt x="3528" y="45659"/>
                </a:lnTo>
                <a:lnTo>
                  <a:pt x="1555" y="48326"/>
                </a:lnTo>
                <a:lnTo>
                  <a:pt x="382" y="51271"/>
                </a:lnTo>
                <a:lnTo>
                  <a:pt x="0" y="54471"/>
                </a:lnTo>
                <a:lnTo>
                  <a:pt x="345" y="57797"/>
                </a:lnTo>
                <a:lnTo>
                  <a:pt x="1764" y="60756"/>
                </a:lnTo>
                <a:lnTo>
                  <a:pt x="4471" y="63107"/>
                </a:lnTo>
                <a:lnTo>
                  <a:pt x="8060" y="65001"/>
                </a:lnTo>
                <a:lnTo>
                  <a:pt x="12967" y="66243"/>
                </a:lnTo>
                <a:lnTo>
                  <a:pt x="15944" y="66560"/>
                </a:lnTo>
                <a:lnTo>
                  <a:pt x="23069" y="66560"/>
                </a:lnTo>
                <a:lnTo>
                  <a:pt x="26215" y="66142"/>
                </a:lnTo>
                <a:lnTo>
                  <a:pt x="28872" y="65328"/>
                </a:lnTo>
                <a:lnTo>
                  <a:pt x="31525" y="64504"/>
                </a:lnTo>
                <a:lnTo>
                  <a:pt x="33721" y="63388"/>
                </a:lnTo>
                <a:lnTo>
                  <a:pt x="37148" y="60566"/>
                </a:lnTo>
                <a:lnTo>
                  <a:pt x="39265" y="57063"/>
                </a:lnTo>
                <a:lnTo>
                  <a:pt x="40525" y="53240"/>
                </a:lnTo>
                <a:lnTo>
                  <a:pt x="40525" y="49215"/>
                </a:lnTo>
                <a:lnTo>
                  <a:pt x="39413" y="46000"/>
                </a:lnTo>
                <a:close/>
              </a:path>
              <a:path w="41004" h="66560">
                <a:moveTo>
                  <a:pt x="27663" y="20980"/>
                </a:moveTo>
                <a:lnTo>
                  <a:pt x="25593" y="23864"/>
                </a:lnTo>
                <a:lnTo>
                  <a:pt x="22324" y="25603"/>
                </a:lnTo>
                <a:lnTo>
                  <a:pt x="19394" y="25858"/>
                </a:lnTo>
                <a:lnTo>
                  <a:pt x="16470" y="25858"/>
                </a:lnTo>
                <a:lnTo>
                  <a:pt x="12575" y="23317"/>
                </a:lnTo>
                <a:lnTo>
                  <a:pt x="10152" y="19292"/>
                </a:lnTo>
                <a:lnTo>
                  <a:pt x="8892" y="32475"/>
                </a:lnTo>
                <a:lnTo>
                  <a:pt x="11549" y="30391"/>
                </a:lnTo>
                <a:lnTo>
                  <a:pt x="14364" y="31485"/>
                </a:lnTo>
                <a:lnTo>
                  <a:pt x="17622" y="32194"/>
                </a:lnTo>
                <a:lnTo>
                  <a:pt x="21892" y="32194"/>
                </a:lnTo>
                <a:lnTo>
                  <a:pt x="26226" y="31103"/>
                </a:lnTo>
                <a:lnTo>
                  <a:pt x="27663" y="20980"/>
                </a:lnTo>
                <a:close/>
              </a:path>
              <a:path w="41004" h="66560">
                <a:moveTo>
                  <a:pt x="8708" y="35510"/>
                </a:moveTo>
                <a:lnTo>
                  <a:pt x="8158" y="50954"/>
                </a:lnTo>
                <a:lnTo>
                  <a:pt x="9712" y="48196"/>
                </a:lnTo>
                <a:lnTo>
                  <a:pt x="12895" y="45086"/>
                </a:lnTo>
                <a:lnTo>
                  <a:pt x="24109" y="45478"/>
                </a:lnTo>
                <a:lnTo>
                  <a:pt x="26705" y="45543"/>
                </a:lnTo>
                <a:lnTo>
                  <a:pt x="29866" y="39373"/>
                </a:lnTo>
                <a:lnTo>
                  <a:pt x="25747" y="39002"/>
                </a:lnTo>
                <a:lnTo>
                  <a:pt x="14439" y="38508"/>
                </a:lnTo>
                <a:lnTo>
                  <a:pt x="11315" y="38012"/>
                </a:lnTo>
                <a:lnTo>
                  <a:pt x="8708" y="355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817383" y="5599407"/>
            <a:ext cx="39848" cy="66600"/>
          </a:xfrm>
          <a:custGeom>
            <a:avLst/>
            <a:gdLst/>
            <a:ahLst/>
            <a:cxnLst/>
            <a:rect l="l" t="t" r="r" b="b"/>
            <a:pathLst>
              <a:path w="39848" h="66600">
                <a:moveTo>
                  <a:pt x="2020" y="66511"/>
                </a:moveTo>
                <a:lnTo>
                  <a:pt x="4748" y="66600"/>
                </a:lnTo>
                <a:lnTo>
                  <a:pt x="7934" y="64998"/>
                </a:lnTo>
                <a:lnTo>
                  <a:pt x="7934" y="42544"/>
                </a:lnTo>
                <a:lnTo>
                  <a:pt x="11214" y="45580"/>
                </a:lnTo>
                <a:lnTo>
                  <a:pt x="14314" y="47729"/>
                </a:lnTo>
                <a:lnTo>
                  <a:pt x="18216" y="42279"/>
                </a:lnTo>
                <a:lnTo>
                  <a:pt x="14177" y="40082"/>
                </a:lnTo>
                <a:lnTo>
                  <a:pt x="10138" y="36515"/>
                </a:lnTo>
                <a:lnTo>
                  <a:pt x="7934" y="33746"/>
                </a:lnTo>
                <a:lnTo>
                  <a:pt x="7934" y="15876"/>
                </a:lnTo>
                <a:lnTo>
                  <a:pt x="11520" y="11761"/>
                </a:lnTo>
                <a:lnTo>
                  <a:pt x="14763" y="9069"/>
                </a:lnTo>
                <a:lnTo>
                  <a:pt x="17809" y="7571"/>
                </a:lnTo>
                <a:lnTo>
                  <a:pt x="20862" y="7099"/>
                </a:lnTo>
                <a:lnTo>
                  <a:pt x="24653" y="7597"/>
                </a:lnTo>
                <a:lnTo>
                  <a:pt x="27435" y="9591"/>
                </a:lnTo>
                <a:lnTo>
                  <a:pt x="29358" y="12575"/>
                </a:lnTo>
                <a:lnTo>
                  <a:pt x="30765" y="16156"/>
                </a:lnTo>
                <a:lnTo>
                  <a:pt x="31438" y="20448"/>
                </a:lnTo>
                <a:lnTo>
                  <a:pt x="31609" y="24970"/>
                </a:lnTo>
                <a:lnTo>
                  <a:pt x="31609" y="27064"/>
                </a:lnTo>
                <a:lnTo>
                  <a:pt x="30985" y="31205"/>
                </a:lnTo>
                <a:lnTo>
                  <a:pt x="29909" y="35129"/>
                </a:lnTo>
                <a:lnTo>
                  <a:pt x="29113" y="47599"/>
                </a:lnTo>
                <a:lnTo>
                  <a:pt x="33412" y="44744"/>
                </a:lnTo>
                <a:lnTo>
                  <a:pt x="36595" y="40388"/>
                </a:lnTo>
                <a:lnTo>
                  <a:pt x="37792" y="37731"/>
                </a:lnTo>
                <a:lnTo>
                  <a:pt x="38614" y="34607"/>
                </a:lnTo>
                <a:lnTo>
                  <a:pt x="39434" y="31471"/>
                </a:lnTo>
                <a:lnTo>
                  <a:pt x="39848" y="27939"/>
                </a:lnTo>
                <a:lnTo>
                  <a:pt x="39848" y="20754"/>
                </a:lnTo>
                <a:lnTo>
                  <a:pt x="39517" y="17665"/>
                </a:lnTo>
                <a:lnTo>
                  <a:pt x="38883" y="14761"/>
                </a:lnTo>
                <a:lnTo>
                  <a:pt x="38235" y="11851"/>
                </a:lnTo>
                <a:lnTo>
                  <a:pt x="37217" y="9298"/>
                </a:lnTo>
                <a:lnTo>
                  <a:pt x="35824" y="7099"/>
                </a:lnTo>
                <a:lnTo>
                  <a:pt x="32627" y="3164"/>
                </a:lnTo>
                <a:lnTo>
                  <a:pt x="28210" y="637"/>
                </a:lnTo>
                <a:lnTo>
                  <a:pt x="25513" y="0"/>
                </a:lnTo>
                <a:lnTo>
                  <a:pt x="22367" y="0"/>
                </a:lnTo>
                <a:lnTo>
                  <a:pt x="19563" y="180"/>
                </a:lnTo>
                <a:lnTo>
                  <a:pt x="16967" y="890"/>
                </a:lnTo>
                <a:lnTo>
                  <a:pt x="13223" y="2758"/>
                </a:lnTo>
                <a:lnTo>
                  <a:pt x="9547" y="5678"/>
                </a:lnTo>
                <a:lnTo>
                  <a:pt x="6965" y="8294"/>
                </a:lnTo>
                <a:lnTo>
                  <a:pt x="6965" y="2250"/>
                </a:lnTo>
                <a:lnTo>
                  <a:pt x="5558" y="839"/>
                </a:lnTo>
                <a:lnTo>
                  <a:pt x="2815" y="713"/>
                </a:lnTo>
                <a:lnTo>
                  <a:pt x="0" y="2250"/>
                </a:lnTo>
                <a:lnTo>
                  <a:pt x="0" y="64998"/>
                </a:lnTo>
                <a:lnTo>
                  <a:pt x="2020" y="66511"/>
                </a:lnTo>
                <a:close/>
              </a:path>
              <a:path w="39848" h="66600">
                <a:moveTo>
                  <a:pt x="14314" y="47729"/>
                </a:moveTo>
                <a:lnTo>
                  <a:pt x="17518" y="48985"/>
                </a:lnTo>
                <a:lnTo>
                  <a:pt x="21081" y="49377"/>
                </a:lnTo>
                <a:lnTo>
                  <a:pt x="24091" y="49377"/>
                </a:lnTo>
                <a:lnTo>
                  <a:pt x="26762" y="48780"/>
                </a:lnTo>
                <a:lnTo>
                  <a:pt x="29113" y="47599"/>
                </a:lnTo>
                <a:lnTo>
                  <a:pt x="29909" y="35129"/>
                </a:lnTo>
                <a:lnTo>
                  <a:pt x="28130" y="38455"/>
                </a:lnTo>
                <a:lnTo>
                  <a:pt x="25534" y="40792"/>
                </a:lnTo>
                <a:lnTo>
                  <a:pt x="22377" y="42279"/>
                </a:lnTo>
                <a:lnTo>
                  <a:pt x="18216" y="42279"/>
                </a:lnTo>
                <a:lnTo>
                  <a:pt x="14314" y="47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878599" y="5599414"/>
            <a:ext cx="25307" cy="48729"/>
          </a:xfrm>
          <a:custGeom>
            <a:avLst/>
            <a:gdLst/>
            <a:ahLst/>
            <a:cxnLst/>
            <a:rect l="l" t="t" r="r" b="b"/>
            <a:pathLst>
              <a:path w="25307" h="48729">
                <a:moveTo>
                  <a:pt x="2023" y="48629"/>
                </a:moveTo>
                <a:lnTo>
                  <a:pt x="4740" y="48729"/>
                </a:lnTo>
                <a:lnTo>
                  <a:pt x="7933" y="47177"/>
                </a:lnTo>
                <a:lnTo>
                  <a:pt x="7933" y="17626"/>
                </a:lnTo>
                <a:lnTo>
                  <a:pt x="9060" y="15786"/>
                </a:lnTo>
                <a:lnTo>
                  <a:pt x="11019" y="12978"/>
                </a:lnTo>
                <a:lnTo>
                  <a:pt x="13690" y="9928"/>
                </a:lnTo>
                <a:lnTo>
                  <a:pt x="16897" y="7962"/>
                </a:lnTo>
                <a:lnTo>
                  <a:pt x="19773" y="7858"/>
                </a:lnTo>
                <a:lnTo>
                  <a:pt x="22381" y="8557"/>
                </a:lnTo>
                <a:lnTo>
                  <a:pt x="25159" y="7938"/>
                </a:lnTo>
                <a:lnTo>
                  <a:pt x="25307" y="5195"/>
                </a:lnTo>
                <a:lnTo>
                  <a:pt x="25281" y="3366"/>
                </a:lnTo>
                <a:lnTo>
                  <a:pt x="23644" y="798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23"/>
                </a:lnTo>
                <a:lnTo>
                  <a:pt x="12538" y="2362"/>
                </a:lnTo>
                <a:lnTo>
                  <a:pt x="9464" y="5521"/>
                </a:lnTo>
                <a:lnTo>
                  <a:pt x="7178" y="8787"/>
                </a:lnTo>
                <a:lnTo>
                  <a:pt x="7178" y="2246"/>
                </a:lnTo>
                <a:lnTo>
                  <a:pt x="5831" y="824"/>
                </a:lnTo>
                <a:lnTo>
                  <a:pt x="2868" y="698"/>
                </a:lnTo>
                <a:lnTo>
                  <a:pt x="0" y="2246"/>
                </a:lnTo>
                <a:lnTo>
                  <a:pt x="0" y="47177"/>
                </a:lnTo>
                <a:lnTo>
                  <a:pt x="2023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919645" y="5599414"/>
            <a:ext cx="43300" cy="49363"/>
          </a:xfrm>
          <a:custGeom>
            <a:avLst/>
            <a:gdLst/>
            <a:ahLst/>
            <a:cxnLst/>
            <a:rect l="l" t="t" r="r" b="b"/>
            <a:pathLst>
              <a:path w="43300" h="49363">
                <a:moveTo>
                  <a:pt x="8486" y="19634"/>
                </a:moveTo>
                <a:lnTo>
                  <a:pt x="9558" y="15314"/>
                </a:lnTo>
                <a:lnTo>
                  <a:pt x="11473" y="11847"/>
                </a:lnTo>
                <a:lnTo>
                  <a:pt x="13968" y="9053"/>
                </a:lnTo>
                <a:lnTo>
                  <a:pt x="17369" y="7326"/>
                </a:lnTo>
                <a:lnTo>
                  <a:pt x="21766" y="6893"/>
                </a:lnTo>
                <a:lnTo>
                  <a:pt x="24325" y="6893"/>
                </a:lnTo>
                <a:lnTo>
                  <a:pt x="26468" y="7366"/>
                </a:lnTo>
                <a:lnTo>
                  <a:pt x="29894" y="9255"/>
                </a:lnTo>
                <a:lnTo>
                  <a:pt x="32260" y="12179"/>
                </a:lnTo>
                <a:lnTo>
                  <a:pt x="33973" y="15711"/>
                </a:lnTo>
                <a:lnTo>
                  <a:pt x="34855" y="20038"/>
                </a:lnTo>
                <a:lnTo>
                  <a:pt x="35074" y="24765"/>
                </a:lnTo>
                <a:lnTo>
                  <a:pt x="35074" y="27353"/>
                </a:lnTo>
                <a:lnTo>
                  <a:pt x="34815" y="29743"/>
                </a:lnTo>
                <a:lnTo>
                  <a:pt x="33789" y="34060"/>
                </a:lnTo>
                <a:lnTo>
                  <a:pt x="31868" y="37490"/>
                </a:lnTo>
                <a:lnTo>
                  <a:pt x="29358" y="40269"/>
                </a:lnTo>
                <a:lnTo>
                  <a:pt x="25930" y="41997"/>
                </a:lnTo>
                <a:lnTo>
                  <a:pt x="21570" y="42429"/>
                </a:lnTo>
                <a:lnTo>
                  <a:pt x="19011" y="42429"/>
                </a:lnTo>
                <a:lnTo>
                  <a:pt x="16880" y="41958"/>
                </a:lnTo>
                <a:lnTo>
                  <a:pt x="13442" y="40053"/>
                </a:lnTo>
                <a:lnTo>
                  <a:pt x="11066" y="37170"/>
                </a:lnTo>
                <a:lnTo>
                  <a:pt x="9316" y="33652"/>
                </a:lnTo>
                <a:lnTo>
                  <a:pt x="11859" y="47725"/>
                </a:lnTo>
                <a:lnTo>
                  <a:pt x="14494" y="48830"/>
                </a:lnTo>
                <a:lnTo>
                  <a:pt x="17604" y="49363"/>
                </a:lnTo>
                <a:lnTo>
                  <a:pt x="24825" y="49363"/>
                </a:lnTo>
                <a:lnTo>
                  <a:pt x="28047" y="48755"/>
                </a:lnTo>
                <a:lnTo>
                  <a:pt x="30812" y="47498"/>
                </a:lnTo>
                <a:lnTo>
                  <a:pt x="33591" y="46238"/>
                </a:lnTo>
                <a:lnTo>
                  <a:pt x="35892" y="44514"/>
                </a:lnTo>
                <a:lnTo>
                  <a:pt x="39593" y="40053"/>
                </a:lnTo>
                <a:lnTo>
                  <a:pt x="40975" y="37400"/>
                </a:lnTo>
                <a:lnTo>
                  <a:pt x="41907" y="34315"/>
                </a:lnTo>
                <a:lnTo>
                  <a:pt x="42837" y="31240"/>
                </a:lnTo>
                <a:lnTo>
                  <a:pt x="43300" y="27875"/>
                </a:lnTo>
                <a:lnTo>
                  <a:pt x="43300" y="20444"/>
                </a:lnTo>
                <a:lnTo>
                  <a:pt x="42862" y="17082"/>
                </a:lnTo>
                <a:lnTo>
                  <a:pt x="41965" y="14069"/>
                </a:lnTo>
                <a:lnTo>
                  <a:pt x="41098" y="11084"/>
                </a:lnTo>
                <a:lnTo>
                  <a:pt x="39776" y="8531"/>
                </a:lnTo>
                <a:lnTo>
                  <a:pt x="37998" y="6436"/>
                </a:lnTo>
                <a:lnTo>
                  <a:pt x="34034" y="2754"/>
                </a:lnTo>
                <a:lnTo>
                  <a:pt x="31389" y="1648"/>
                </a:lnTo>
                <a:lnTo>
                  <a:pt x="28742" y="543"/>
                </a:lnTo>
                <a:lnTo>
                  <a:pt x="25636" y="0"/>
                </a:lnTo>
                <a:lnTo>
                  <a:pt x="18399" y="0"/>
                </a:lnTo>
                <a:lnTo>
                  <a:pt x="15167" y="623"/>
                </a:lnTo>
                <a:lnTo>
                  <a:pt x="12402" y="1840"/>
                </a:lnTo>
                <a:lnTo>
                  <a:pt x="9644" y="3070"/>
                </a:lnTo>
                <a:lnTo>
                  <a:pt x="7344" y="4813"/>
                </a:lnTo>
                <a:lnTo>
                  <a:pt x="8435" y="29337"/>
                </a:lnTo>
                <a:lnTo>
                  <a:pt x="8225" y="24549"/>
                </a:lnTo>
                <a:lnTo>
                  <a:pt x="8225" y="21996"/>
                </a:lnTo>
                <a:lnTo>
                  <a:pt x="8486" y="19634"/>
                </a:lnTo>
                <a:close/>
              </a:path>
              <a:path w="43300" h="49363">
                <a:moveTo>
                  <a:pt x="425" y="32296"/>
                </a:moveTo>
                <a:lnTo>
                  <a:pt x="1281" y="35290"/>
                </a:lnTo>
                <a:lnTo>
                  <a:pt x="2164" y="38275"/>
                </a:lnTo>
                <a:lnTo>
                  <a:pt x="3474" y="40841"/>
                </a:lnTo>
                <a:lnTo>
                  <a:pt x="5223" y="42937"/>
                </a:lnTo>
                <a:lnTo>
                  <a:pt x="9204" y="46634"/>
                </a:lnTo>
                <a:lnTo>
                  <a:pt x="11859" y="47725"/>
                </a:lnTo>
                <a:lnTo>
                  <a:pt x="9316" y="33652"/>
                </a:lnTo>
                <a:lnTo>
                  <a:pt x="8435" y="29337"/>
                </a:lnTo>
                <a:lnTo>
                  <a:pt x="7344" y="4813"/>
                </a:lnTo>
                <a:lnTo>
                  <a:pt x="3661" y="9269"/>
                </a:lnTo>
                <a:lnTo>
                  <a:pt x="2275" y="11922"/>
                </a:lnTo>
                <a:lnTo>
                  <a:pt x="1357" y="14997"/>
                </a:lnTo>
                <a:lnTo>
                  <a:pt x="453" y="18083"/>
                </a:lnTo>
                <a:lnTo>
                  <a:pt x="0" y="21449"/>
                </a:lnTo>
                <a:lnTo>
                  <a:pt x="0" y="28903"/>
                </a:lnTo>
                <a:lnTo>
                  <a:pt x="425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980410" y="5599410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61" y="46062"/>
                </a:moveTo>
                <a:lnTo>
                  <a:pt x="4410" y="47660"/>
                </a:lnTo>
                <a:lnTo>
                  <a:pt x="7884" y="48755"/>
                </a:lnTo>
                <a:lnTo>
                  <a:pt x="10666" y="49248"/>
                </a:lnTo>
                <a:lnTo>
                  <a:pt x="13676" y="49377"/>
                </a:lnTo>
                <a:lnTo>
                  <a:pt x="18479" y="49047"/>
                </a:lnTo>
                <a:lnTo>
                  <a:pt x="22651" y="47801"/>
                </a:lnTo>
                <a:lnTo>
                  <a:pt x="25942" y="45629"/>
                </a:lnTo>
                <a:lnTo>
                  <a:pt x="28613" y="42886"/>
                </a:lnTo>
                <a:lnTo>
                  <a:pt x="30251" y="39293"/>
                </a:lnTo>
                <a:lnTo>
                  <a:pt x="30657" y="34949"/>
                </a:lnTo>
                <a:lnTo>
                  <a:pt x="30657" y="33020"/>
                </a:lnTo>
                <a:lnTo>
                  <a:pt x="29729" y="29945"/>
                </a:lnTo>
                <a:lnTo>
                  <a:pt x="28271" y="27353"/>
                </a:lnTo>
                <a:lnTo>
                  <a:pt x="25038" y="24509"/>
                </a:lnTo>
                <a:lnTo>
                  <a:pt x="22367" y="23112"/>
                </a:lnTo>
                <a:lnTo>
                  <a:pt x="19674" y="21920"/>
                </a:lnTo>
                <a:lnTo>
                  <a:pt x="16971" y="20801"/>
                </a:lnTo>
                <a:lnTo>
                  <a:pt x="13162" y="19137"/>
                </a:lnTo>
                <a:lnTo>
                  <a:pt x="9622" y="16153"/>
                </a:lnTo>
                <a:lnTo>
                  <a:pt x="8669" y="12887"/>
                </a:lnTo>
                <a:lnTo>
                  <a:pt x="9504" y="9486"/>
                </a:lnTo>
                <a:lnTo>
                  <a:pt x="12157" y="7175"/>
                </a:lnTo>
                <a:lnTo>
                  <a:pt x="15401" y="6386"/>
                </a:lnTo>
                <a:lnTo>
                  <a:pt x="18256" y="6386"/>
                </a:lnTo>
                <a:lnTo>
                  <a:pt x="21941" y="7301"/>
                </a:lnTo>
                <a:lnTo>
                  <a:pt x="25394" y="8914"/>
                </a:lnTo>
                <a:lnTo>
                  <a:pt x="28367" y="8064"/>
                </a:lnTo>
                <a:lnTo>
                  <a:pt x="28367" y="5245"/>
                </a:lnTo>
                <a:lnTo>
                  <a:pt x="26485" y="2372"/>
                </a:lnTo>
                <a:lnTo>
                  <a:pt x="23446" y="1051"/>
                </a:lnTo>
                <a:lnTo>
                  <a:pt x="20314" y="292"/>
                </a:lnTo>
                <a:lnTo>
                  <a:pt x="16847" y="0"/>
                </a:lnTo>
                <a:lnTo>
                  <a:pt x="14216" y="0"/>
                </a:lnTo>
                <a:lnTo>
                  <a:pt x="9954" y="1106"/>
                </a:lnTo>
                <a:lnTo>
                  <a:pt x="6332" y="2804"/>
                </a:lnTo>
                <a:lnTo>
                  <a:pt x="3700" y="5231"/>
                </a:lnTo>
                <a:lnTo>
                  <a:pt x="2059" y="8255"/>
                </a:lnTo>
                <a:lnTo>
                  <a:pt x="1065" y="11567"/>
                </a:lnTo>
                <a:lnTo>
                  <a:pt x="1065" y="15328"/>
                </a:lnTo>
                <a:lnTo>
                  <a:pt x="2009" y="18464"/>
                </a:lnTo>
                <a:lnTo>
                  <a:pt x="3453" y="21132"/>
                </a:lnTo>
                <a:lnTo>
                  <a:pt x="6675" y="24076"/>
                </a:lnTo>
                <a:lnTo>
                  <a:pt x="9269" y="25499"/>
                </a:lnTo>
                <a:lnTo>
                  <a:pt x="11973" y="26719"/>
                </a:lnTo>
                <a:lnTo>
                  <a:pt x="14641" y="27810"/>
                </a:lnTo>
                <a:lnTo>
                  <a:pt x="18378" y="29437"/>
                </a:lnTo>
                <a:lnTo>
                  <a:pt x="21254" y="31532"/>
                </a:lnTo>
                <a:lnTo>
                  <a:pt x="22810" y="34326"/>
                </a:lnTo>
                <a:lnTo>
                  <a:pt x="22600" y="37882"/>
                </a:lnTo>
                <a:lnTo>
                  <a:pt x="21121" y="40435"/>
                </a:lnTo>
                <a:lnTo>
                  <a:pt x="18576" y="42037"/>
                </a:lnTo>
                <a:lnTo>
                  <a:pt x="15159" y="42786"/>
                </a:lnTo>
                <a:lnTo>
                  <a:pt x="12024" y="42786"/>
                </a:lnTo>
                <a:lnTo>
                  <a:pt x="9047" y="42099"/>
                </a:lnTo>
                <a:lnTo>
                  <a:pt x="5464" y="40637"/>
                </a:lnTo>
                <a:lnTo>
                  <a:pt x="2915" y="39164"/>
                </a:lnTo>
                <a:lnTo>
                  <a:pt x="111" y="40284"/>
                </a:lnTo>
                <a:lnTo>
                  <a:pt x="0" y="42912"/>
                </a:lnTo>
                <a:lnTo>
                  <a:pt x="1361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032242" y="5599407"/>
            <a:ext cx="39848" cy="66600"/>
          </a:xfrm>
          <a:custGeom>
            <a:avLst/>
            <a:gdLst/>
            <a:ahLst/>
            <a:cxnLst/>
            <a:rect l="l" t="t" r="r" b="b"/>
            <a:pathLst>
              <a:path w="39848" h="66600">
                <a:moveTo>
                  <a:pt x="2020" y="66511"/>
                </a:moveTo>
                <a:lnTo>
                  <a:pt x="4748" y="66600"/>
                </a:lnTo>
                <a:lnTo>
                  <a:pt x="7931" y="64998"/>
                </a:lnTo>
                <a:lnTo>
                  <a:pt x="7931" y="42544"/>
                </a:lnTo>
                <a:lnTo>
                  <a:pt x="11214" y="45580"/>
                </a:lnTo>
                <a:lnTo>
                  <a:pt x="14310" y="47729"/>
                </a:lnTo>
                <a:lnTo>
                  <a:pt x="18220" y="42279"/>
                </a:lnTo>
                <a:lnTo>
                  <a:pt x="14188" y="40082"/>
                </a:lnTo>
                <a:lnTo>
                  <a:pt x="10138" y="36515"/>
                </a:lnTo>
                <a:lnTo>
                  <a:pt x="7931" y="33746"/>
                </a:lnTo>
                <a:lnTo>
                  <a:pt x="7931" y="15876"/>
                </a:lnTo>
                <a:lnTo>
                  <a:pt x="11520" y="11761"/>
                </a:lnTo>
                <a:lnTo>
                  <a:pt x="14763" y="9069"/>
                </a:lnTo>
                <a:lnTo>
                  <a:pt x="17813" y="7571"/>
                </a:lnTo>
                <a:lnTo>
                  <a:pt x="20862" y="7099"/>
                </a:lnTo>
                <a:lnTo>
                  <a:pt x="24671" y="7597"/>
                </a:lnTo>
                <a:lnTo>
                  <a:pt x="27435" y="9591"/>
                </a:lnTo>
                <a:lnTo>
                  <a:pt x="29358" y="12575"/>
                </a:lnTo>
                <a:lnTo>
                  <a:pt x="30777" y="16156"/>
                </a:lnTo>
                <a:lnTo>
                  <a:pt x="31442" y="20448"/>
                </a:lnTo>
                <a:lnTo>
                  <a:pt x="31612" y="24970"/>
                </a:lnTo>
                <a:lnTo>
                  <a:pt x="31612" y="27064"/>
                </a:lnTo>
                <a:lnTo>
                  <a:pt x="30985" y="31205"/>
                </a:lnTo>
                <a:lnTo>
                  <a:pt x="29909" y="35129"/>
                </a:lnTo>
                <a:lnTo>
                  <a:pt x="29113" y="47599"/>
                </a:lnTo>
                <a:lnTo>
                  <a:pt x="33412" y="44744"/>
                </a:lnTo>
                <a:lnTo>
                  <a:pt x="36595" y="40388"/>
                </a:lnTo>
                <a:lnTo>
                  <a:pt x="37807" y="37731"/>
                </a:lnTo>
                <a:lnTo>
                  <a:pt x="38614" y="34607"/>
                </a:lnTo>
                <a:lnTo>
                  <a:pt x="39446" y="31471"/>
                </a:lnTo>
                <a:lnTo>
                  <a:pt x="39848" y="27939"/>
                </a:lnTo>
                <a:lnTo>
                  <a:pt x="39848" y="20754"/>
                </a:lnTo>
                <a:lnTo>
                  <a:pt x="39521" y="17665"/>
                </a:lnTo>
                <a:lnTo>
                  <a:pt x="38884" y="14761"/>
                </a:lnTo>
                <a:lnTo>
                  <a:pt x="38247" y="11851"/>
                </a:lnTo>
                <a:lnTo>
                  <a:pt x="37221" y="9298"/>
                </a:lnTo>
                <a:lnTo>
                  <a:pt x="35835" y="7099"/>
                </a:lnTo>
                <a:lnTo>
                  <a:pt x="32627" y="3164"/>
                </a:lnTo>
                <a:lnTo>
                  <a:pt x="28206" y="637"/>
                </a:lnTo>
                <a:lnTo>
                  <a:pt x="25528" y="0"/>
                </a:lnTo>
                <a:lnTo>
                  <a:pt x="22381" y="0"/>
                </a:lnTo>
                <a:lnTo>
                  <a:pt x="19566" y="180"/>
                </a:lnTo>
                <a:lnTo>
                  <a:pt x="16971" y="890"/>
                </a:lnTo>
                <a:lnTo>
                  <a:pt x="13223" y="2758"/>
                </a:lnTo>
                <a:lnTo>
                  <a:pt x="9561" y="5678"/>
                </a:lnTo>
                <a:lnTo>
                  <a:pt x="6977" y="8294"/>
                </a:lnTo>
                <a:lnTo>
                  <a:pt x="6977" y="2250"/>
                </a:lnTo>
                <a:lnTo>
                  <a:pt x="5558" y="839"/>
                </a:lnTo>
                <a:lnTo>
                  <a:pt x="2815" y="713"/>
                </a:lnTo>
                <a:lnTo>
                  <a:pt x="0" y="2250"/>
                </a:lnTo>
                <a:lnTo>
                  <a:pt x="0" y="64998"/>
                </a:lnTo>
                <a:lnTo>
                  <a:pt x="2020" y="66511"/>
                </a:lnTo>
                <a:close/>
              </a:path>
              <a:path w="39848" h="66600">
                <a:moveTo>
                  <a:pt x="14310" y="47729"/>
                </a:moveTo>
                <a:lnTo>
                  <a:pt x="17522" y="48985"/>
                </a:lnTo>
                <a:lnTo>
                  <a:pt x="21081" y="49377"/>
                </a:lnTo>
                <a:lnTo>
                  <a:pt x="24095" y="49377"/>
                </a:lnTo>
                <a:lnTo>
                  <a:pt x="26762" y="48780"/>
                </a:lnTo>
                <a:lnTo>
                  <a:pt x="29113" y="47599"/>
                </a:lnTo>
                <a:lnTo>
                  <a:pt x="29909" y="35129"/>
                </a:lnTo>
                <a:lnTo>
                  <a:pt x="28149" y="38455"/>
                </a:lnTo>
                <a:lnTo>
                  <a:pt x="25538" y="40792"/>
                </a:lnTo>
                <a:lnTo>
                  <a:pt x="22381" y="42279"/>
                </a:lnTo>
                <a:lnTo>
                  <a:pt x="18220" y="42279"/>
                </a:lnTo>
                <a:lnTo>
                  <a:pt x="14310" y="47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090569" y="5599407"/>
            <a:ext cx="39834" cy="49377"/>
          </a:xfrm>
          <a:custGeom>
            <a:avLst/>
            <a:gdLst/>
            <a:ahLst/>
            <a:cxnLst/>
            <a:rect l="l" t="t" r="r" b="b"/>
            <a:pathLst>
              <a:path w="39834" h="49377">
                <a:moveTo>
                  <a:pt x="8288" y="18489"/>
                </a:moveTo>
                <a:lnTo>
                  <a:pt x="9159" y="15059"/>
                </a:lnTo>
                <a:lnTo>
                  <a:pt x="10466" y="11912"/>
                </a:lnTo>
                <a:lnTo>
                  <a:pt x="13723" y="8366"/>
                </a:lnTo>
                <a:lnTo>
                  <a:pt x="16686" y="6830"/>
                </a:lnTo>
                <a:lnTo>
                  <a:pt x="20383" y="6437"/>
                </a:lnTo>
                <a:lnTo>
                  <a:pt x="24225" y="6437"/>
                </a:lnTo>
                <a:lnTo>
                  <a:pt x="27115" y="7683"/>
                </a:lnTo>
                <a:lnTo>
                  <a:pt x="31022" y="12611"/>
                </a:lnTo>
                <a:lnTo>
                  <a:pt x="31954" y="16001"/>
                </a:lnTo>
                <a:lnTo>
                  <a:pt x="31852" y="20318"/>
                </a:lnTo>
                <a:lnTo>
                  <a:pt x="36742" y="26363"/>
                </a:lnTo>
                <a:lnTo>
                  <a:pt x="38895" y="25538"/>
                </a:lnTo>
                <a:lnTo>
                  <a:pt x="39834" y="22771"/>
                </a:lnTo>
                <a:lnTo>
                  <a:pt x="39834" y="18350"/>
                </a:lnTo>
                <a:lnTo>
                  <a:pt x="39481" y="15595"/>
                </a:lnTo>
                <a:lnTo>
                  <a:pt x="38761" y="13014"/>
                </a:lnTo>
                <a:lnTo>
                  <a:pt x="38037" y="10436"/>
                </a:lnTo>
                <a:lnTo>
                  <a:pt x="35370" y="6271"/>
                </a:lnTo>
                <a:lnTo>
                  <a:pt x="31868" y="2829"/>
                </a:lnTo>
                <a:lnTo>
                  <a:pt x="27080" y="568"/>
                </a:lnTo>
                <a:lnTo>
                  <a:pt x="24192" y="0"/>
                </a:lnTo>
                <a:lnTo>
                  <a:pt x="17614" y="0"/>
                </a:lnTo>
                <a:lnTo>
                  <a:pt x="14753" y="568"/>
                </a:lnTo>
                <a:lnTo>
                  <a:pt x="12179" y="1724"/>
                </a:lnTo>
                <a:lnTo>
                  <a:pt x="9608" y="2880"/>
                </a:lnTo>
                <a:lnTo>
                  <a:pt x="7420" y="4518"/>
                </a:lnTo>
                <a:lnTo>
                  <a:pt x="8288" y="18489"/>
                </a:lnTo>
                <a:close/>
              </a:path>
              <a:path w="39834" h="49377">
                <a:moveTo>
                  <a:pt x="8227" y="20318"/>
                </a:moveTo>
                <a:lnTo>
                  <a:pt x="8288" y="18489"/>
                </a:lnTo>
                <a:lnTo>
                  <a:pt x="7420" y="4518"/>
                </a:lnTo>
                <a:lnTo>
                  <a:pt x="3794" y="8823"/>
                </a:lnTo>
                <a:lnTo>
                  <a:pt x="2412" y="11429"/>
                </a:lnTo>
                <a:lnTo>
                  <a:pt x="1443" y="14500"/>
                </a:lnTo>
                <a:lnTo>
                  <a:pt x="478" y="17586"/>
                </a:lnTo>
                <a:lnTo>
                  <a:pt x="0" y="21056"/>
                </a:lnTo>
                <a:lnTo>
                  <a:pt x="0" y="28980"/>
                </a:lnTo>
                <a:lnTo>
                  <a:pt x="464" y="32537"/>
                </a:lnTo>
                <a:lnTo>
                  <a:pt x="1393" y="35596"/>
                </a:lnTo>
                <a:lnTo>
                  <a:pt x="2326" y="38657"/>
                </a:lnTo>
                <a:lnTo>
                  <a:pt x="3694" y="41210"/>
                </a:lnTo>
                <a:lnTo>
                  <a:pt x="5533" y="43243"/>
                </a:lnTo>
                <a:lnTo>
                  <a:pt x="9622" y="46796"/>
                </a:lnTo>
                <a:lnTo>
                  <a:pt x="12291" y="47826"/>
                </a:lnTo>
                <a:lnTo>
                  <a:pt x="14969" y="48855"/>
                </a:lnTo>
                <a:lnTo>
                  <a:pt x="18093" y="49377"/>
                </a:lnTo>
                <a:lnTo>
                  <a:pt x="23703" y="49377"/>
                </a:lnTo>
                <a:lnTo>
                  <a:pt x="27461" y="48906"/>
                </a:lnTo>
                <a:lnTo>
                  <a:pt x="30867" y="48219"/>
                </a:lnTo>
                <a:lnTo>
                  <a:pt x="34744" y="47026"/>
                </a:lnTo>
                <a:lnTo>
                  <a:pt x="37609" y="45133"/>
                </a:lnTo>
                <a:lnTo>
                  <a:pt x="38012" y="42480"/>
                </a:lnTo>
                <a:lnTo>
                  <a:pt x="37631" y="39748"/>
                </a:lnTo>
                <a:lnTo>
                  <a:pt x="34988" y="39813"/>
                </a:lnTo>
                <a:lnTo>
                  <a:pt x="32101" y="40994"/>
                </a:lnTo>
                <a:lnTo>
                  <a:pt x="29527" y="41807"/>
                </a:lnTo>
                <a:lnTo>
                  <a:pt x="26299" y="42505"/>
                </a:lnTo>
                <a:lnTo>
                  <a:pt x="22402" y="42696"/>
                </a:lnTo>
                <a:lnTo>
                  <a:pt x="19782" y="42696"/>
                </a:lnTo>
                <a:lnTo>
                  <a:pt x="17579" y="42303"/>
                </a:lnTo>
                <a:lnTo>
                  <a:pt x="13968" y="40766"/>
                </a:lnTo>
                <a:lnTo>
                  <a:pt x="11372" y="38239"/>
                </a:lnTo>
                <a:lnTo>
                  <a:pt x="9439" y="35100"/>
                </a:lnTo>
                <a:lnTo>
                  <a:pt x="8470" y="31114"/>
                </a:lnTo>
                <a:lnTo>
                  <a:pt x="8227" y="26363"/>
                </a:lnTo>
                <a:lnTo>
                  <a:pt x="36742" y="26363"/>
                </a:lnTo>
                <a:lnTo>
                  <a:pt x="31852" y="20318"/>
                </a:lnTo>
                <a:lnTo>
                  <a:pt x="8227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152224" y="5599414"/>
            <a:ext cx="25307" cy="48729"/>
          </a:xfrm>
          <a:custGeom>
            <a:avLst/>
            <a:gdLst/>
            <a:ahLst/>
            <a:cxnLst/>
            <a:rect l="l" t="t" r="r" b="b"/>
            <a:pathLst>
              <a:path w="25307" h="48729">
                <a:moveTo>
                  <a:pt x="2019" y="48629"/>
                </a:moveTo>
                <a:lnTo>
                  <a:pt x="4737" y="48729"/>
                </a:lnTo>
                <a:lnTo>
                  <a:pt x="7933" y="47177"/>
                </a:lnTo>
                <a:lnTo>
                  <a:pt x="7933" y="17626"/>
                </a:lnTo>
                <a:lnTo>
                  <a:pt x="9057" y="15786"/>
                </a:lnTo>
                <a:lnTo>
                  <a:pt x="11018" y="12978"/>
                </a:lnTo>
                <a:lnTo>
                  <a:pt x="13686" y="9928"/>
                </a:lnTo>
                <a:lnTo>
                  <a:pt x="16894" y="7962"/>
                </a:lnTo>
                <a:lnTo>
                  <a:pt x="19785" y="7858"/>
                </a:lnTo>
                <a:lnTo>
                  <a:pt x="22391" y="8557"/>
                </a:lnTo>
                <a:lnTo>
                  <a:pt x="25156" y="7938"/>
                </a:lnTo>
                <a:lnTo>
                  <a:pt x="25307" y="5195"/>
                </a:lnTo>
                <a:lnTo>
                  <a:pt x="25281" y="3366"/>
                </a:lnTo>
                <a:lnTo>
                  <a:pt x="23655" y="798"/>
                </a:lnTo>
                <a:lnTo>
                  <a:pt x="20958" y="125"/>
                </a:lnTo>
                <a:lnTo>
                  <a:pt x="18070" y="0"/>
                </a:lnTo>
                <a:lnTo>
                  <a:pt x="15327" y="623"/>
                </a:lnTo>
                <a:lnTo>
                  <a:pt x="12534" y="2362"/>
                </a:lnTo>
                <a:lnTo>
                  <a:pt x="9464" y="5521"/>
                </a:lnTo>
                <a:lnTo>
                  <a:pt x="7174" y="8787"/>
                </a:lnTo>
                <a:lnTo>
                  <a:pt x="7174" y="2246"/>
                </a:lnTo>
                <a:lnTo>
                  <a:pt x="5828" y="824"/>
                </a:lnTo>
                <a:lnTo>
                  <a:pt x="2861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195327" y="5581591"/>
            <a:ext cx="9817" cy="66545"/>
          </a:xfrm>
          <a:custGeom>
            <a:avLst/>
            <a:gdLst/>
            <a:ahLst/>
            <a:cxnLst/>
            <a:rect l="l" t="t" r="r" b="b"/>
            <a:pathLst>
              <a:path w="9817" h="66545">
                <a:moveTo>
                  <a:pt x="0" y="4989"/>
                </a:moveTo>
                <a:lnTo>
                  <a:pt x="353" y="8178"/>
                </a:lnTo>
                <a:lnTo>
                  <a:pt x="3012" y="9878"/>
                </a:lnTo>
                <a:lnTo>
                  <a:pt x="6756" y="9878"/>
                </a:lnTo>
                <a:lnTo>
                  <a:pt x="9478" y="8128"/>
                </a:lnTo>
                <a:lnTo>
                  <a:pt x="9817" y="4899"/>
                </a:lnTo>
                <a:lnTo>
                  <a:pt x="9478" y="1713"/>
                </a:lnTo>
                <a:lnTo>
                  <a:pt x="6818" y="0"/>
                </a:lnTo>
                <a:lnTo>
                  <a:pt x="3059" y="0"/>
                </a:lnTo>
                <a:lnTo>
                  <a:pt x="367" y="1752"/>
                </a:lnTo>
                <a:lnTo>
                  <a:pt x="0" y="4989"/>
                </a:lnTo>
                <a:close/>
              </a:path>
              <a:path w="9817" h="66545">
                <a:moveTo>
                  <a:pt x="979" y="20066"/>
                </a:moveTo>
                <a:lnTo>
                  <a:pt x="979" y="64997"/>
                </a:lnTo>
                <a:lnTo>
                  <a:pt x="2998" y="66445"/>
                </a:lnTo>
                <a:lnTo>
                  <a:pt x="5720" y="66545"/>
                </a:lnTo>
                <a:lnTo>
                  <a:pt x="8912" y="64997"/>
                </a:lnTo>
                <a:lnTo>
                  <a:pt x="8912" y="20066"/>
                </a:lnTo>
                <a:lnTo>
                  <a:pt x="6893" y="18629"/>
                </a:lnTo>
                <a:lnTo>
                  <a:pt x="4140" y="18529"/>
                </a:lnTo>
                <a:lnTo>
                  <a:pt x="97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222961" y="5588110"/>
            <a:ext cx="28303" cy="60577"/>
          </a:xfrm>
          <a:custGeom>
            <a:avLst/>
            <a:gdLst/>
            <a:ahLst/>
            <a:cxnLst/>
            <a:rect l="l" t="t" r="r" b="b"/>
            <a:pathLst>
              <a:path w="28303" h="60577">
                <a:moveTo>
                  <a:pt x="15594" y="47242"/>
                </a:moveTo>
                <a:lnTo>
                  <a:pt x="15594" y="19088"/>
                </a:lnTo>
                <a:lnTo>
                  <a:pt x="26708" y="19088"/>
                </a:lnTo>
                <a:lnTo>
                  <a:pt x="28154" y="17766"/>
                </a:lnTo>
                <a:lnTo>
                  <a:pt x="28303" y="15062"/>
                </a:lnTo>
                <a:lnTo>
                  <a:pt x="26708" y="12254"/>
                </a:lnTo>
                <a:lnTo>
                  <a:pt x="15594" y="12254"/>
                </a:lnTo>
                <a:lnTo>
                  <a:pt x="15594" y="1559"/>
                </a:lnTo>
                <a:lnTo>
                  <a:pt x="13060" y="0"/>
                </a:lnTo>
                <a:lnTo>
                  <a:pt x="10194" y="0"/>
                </a:lnTo>
                <a:lnTo>
                  <a:pt x="7645" y="1559"/>
                </a:lnTo>
                <a:lnTo>
                  <a:pt x="7645" y="12254"/>
                </a:lnTo>
                <a:lnTo>
                  <a:pt x="1637" y="12254"/>
                </a:lnTo>
                <a:lnTo>
                  <a:pt x="438" y="13028"/>
                </a:lnTo>
                <a:lnTo>
                  <a:pt x="0" y="15695"/>
                </a:lnTo>
                <a:lnTo>
                  <a:pt x="1587" y="19088"/>
                </a:lnTo>
                <a:lnTo>
                  <a:pt x="7645" y="19088"/>
                </a:lnTo>
                <a:lnTo>
                  <a:pt x="7645" y="47952"/>
                </a:lnTo>
                <a:lnTo>
                  <a:pt x="7894" y="50187"/>
                </a:lnTo>
                <a:lnTo>
                  <a:pt x="8812" y="54025"/>
                </a:lnTo>
                <a:lnTo>
                  <a:pt x="11626" y="58101"/>
                </a:lnTo>
                <a:lnTo>
                  <a:pt x="14542" y="59651"/>
                </a:lnTo>
                <a:lnTo>
                  <a:pt x="18068" y="60577"/>
                </a:lnTo>
                <a:lnTo>
                  <a:pt x="22524" y="60426"/>
                </a:lnTo>
                <a:lnTo>
                  <a:pt x="25275" y="59904"/>
                </a:lnTo>
                <a:lnTo>
                  <a:pt x="27981" y="58050"/>
                </a:lnTo>
                <a:lnTo>
                  <a:pt x="28303" y="55181"/>
                </a:lnTo>
                <a:lnTo>
                  <a:pt x="26941" y="52146"/>
                </a:lnTo>
                <a:lnTo>
                  <a:pt x="24212" y="53162"/>
                </a:lnTo>
                <a:lnTo>
                  <a:pt x="21667" y="53529"/>
                </a:lnTo>
                <a:lnTo>
                  <a:pt x="16916" y="51167"/>
                </a:lnTo>
                <a:lnTo>
                  <a:pt x="15594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266242" y="5600117"/>
            <a:ext cx="40629" cy="65897"/>
          </a:xfrm>
          <a:custGeom>
            <a:avLst/>
            <a:gdLst/>
            <a:ahLst/>
            <a:cxnLst/>
            <a:rect l="l" t="t" r="r" b="b"/>
            <a:pathLst>
              <a:path w="40629" h="65897">
                <a:moveTo>
                  <a:pt x="16794" y="47713"/>
                </a:moveTo>
                <a:lnTo>
                  <a:pt x="10833" y="63334"/>
                </a:lnTo>
                <a:lnTo>
                  <a:pt x="12740" y="65846"/>
                </a:lnTo>
                <a:lnTo>
                  <a:pt x="15850" y="65897"/>
                </a:lnTo>
                <a:lnTo>
                  <a:pt x="19304" y="64249"/>
                </a:lnTo>
                <a:lnTo>
                  <a:pt x="25081" y="47713"/>
                </a:lnTo>
                <a:lnTo>
                  <a:pt x="40629" y="3034"/>
                </a:lnTo>
                <a:lnTo>
                  <a:pt x="38649" y="35"/>
                </a:lnTo>
                <a:lnTo>
                  <a:pt x="35989" y="0"/>
                </a:lnTo>
                <a:lnTo>
                  <a:pt x="32721" y="1738"/>
                </a:lnTo>
                <a:lnTo>
                  <a:pt x="20787" y="37983"/>
                </a:lnTo>
                <a:lnTo>
                  <a:pt x="20650" y="37983"/>
                </a:lnTo>
                <a:lnTo>
                  <a:pt x="8288" y="1940"/>
                </a:lnTo>
                <a:lnTo>
                  <a:pt x="7834" y="914"/>
                </a:lnTo>
                <a:lnTo>
                  <a:pt x="5289" y="25"/>
                </a:lnTo>
                <a:lnTo>
                  <a:pt x="2607" y="0"/>
                </a:lnTo>
                <a:lnTo>
                  <a:pt x="0" y="596"/>
                </a:lnTo>
                <a:lnTo>
                  <a:pt x="0" y="3186"/>
                </a:lnTo>
                <a:lnTo>
                  <a:pt x="15458" y="46126"/>
                </a:lnTo>
                <a:lnTo>
                  <a:pt x="16794" y="47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351505" y="5588110"/>
            <a:ext cx="28310" cy="60577"/>
          </a:xfrm>
          <a:custGeom>
            <a:avLst/>
            <a:gdLst/>
            <a:ahLst/>
            <a:cxnLst/>
            <a:rect l="l" t="t" r="r" b="b"/>
            <a:pathLst>
              <a:path w="28310" h="60577">
                <a:moveTo>
                  <a:pt x="15599" y="47242"/>
                </a:moveTo>
                <a:lnTo>
                  <a:pt x="15599" y="19088"/>
                </a:lnTo>
                <a:lnTo>
                  <a:pt x="26715" y="19088"/>
                </a:lnTo>
                <a:lnTo>
                  <a:pt x="28159" y="17766"/>
                </a:lnTo>
                <a:lnTo>
                  <a:pt x="28310" y="15062"/>
                </a:lnTo>
                <a:lnTo>
                  <a:pt x="26715" y="12254"/>
                </a:lnTo>
                <a:lnTo>
                  <a:pt x="15599" y="12254"/>
                </a:lnTo>
                <a:lnTo>
                  <a:pt x="15599" y="1559"/>
                </a:lnTo>
                <a:lnTo>
                  <a:pt x="13064" y="0"/>
                </a:lnTo>
                <a:lnTo>
                  <a:pt x="10199" y="0"/>
                </a:lnTo>
                <a:lnTo>
                  <a:pt x="7654" y="1559"/>
                </a:lnTo>
                <a:lnTo>
                  <a:pt x="7654" y="12254"/>
                </a:lnTo>
                <a:lnTo>
                  <a:pt x="1642" y="12254"/>
                </a:lnTo>
                <a:lnTo>
                  <a:pt x="443" y="13028"/>
                </a:lnTo>
                <a:lnTo>
                  <a:pt x="0" y="15695"/>
                </a:lnTo>
                <a:lnTo>
                  <a:pt x="1595" y="19088"/>
                </a:lnTo>
                <a:lnTo>
                  <a:pt x="7654" y="19088"/>
                </a:lnTo>
                <a:lnTo>
                  <a:pt x="7654" y="47952"/>
                </a:lnTo>
                <a:lnTo>
                  <a:pt x="7898" y="50187"/>
                </a:lnTo>
                <a:lnTo>
                  <a:pt x="8816" y="54025"/>
                </a:lnTo>
                <a:lnTo>
                  <a:pt x="11635" y="58101"/>
                </a:lnTo>
                <a:lnTo>
                  <a:pt x="14544" y="59651"/>
                </a:lnTo>
                <a:lnTo>
                  <a:pt x="18072" y="60577"/>
                </a:lnTo>
                <a:lnTo>
                  <a:pt x="22528" y="60426"/>
                </a:lnTo>
                <a:lnTo>
                  <a:pt x="25283" y="59904"/>
                </a:lnTo>
                <a:lnTo>
                  <a:pt x="27990" y="58050"/>
                </a:lnTo>
                <a:lnTo>
                  <a:pt x="28310" y="55181"/>
                </a:lnTo>
                <a:lnTo>
                  <a:pt x="26949" y="52146"/>
                </a:lnTo>
                <a:lnTo>
                  <a:pt x="24217" y="53162"/>
                </a:lnTo>
                <a:lnTo>
                  <a:pt x="21668" y="53529"/>
                </a:lnTo>
                <a:lnTo>
                  <a:pt x="16924" y="51167"/>
                </a:lnTo>
                <a:lnTo>
                  <a:pt x="1559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397113" y="5599414"/>
            <a:ext cx="43304" cy="49363"/>
          </a:xfrm>
          <a:custGeom>
            <a:avLst/>
            <a:gdLst/>
            <a:ahLst/>
            <a:cxnLst/>
            <a:rect l="l" t="t" r="r" b="b"/>
            <a:pathLst>
              <a:path w="43304" h="49363">
                <a:moveTo>
                  <a:pt x="8486" y="19634"/>
                </a:moveTo>
                <a:lnTo>
                  <a:pt x="9565" y="15314"/>
                </a:lnTo>
                <a:lnTo>
                  <a:pt x="11473" y="11847"/>
                </a:lnTo>
                <a:lnTo>
                  <a:pt x="13972" y="9053"/>
                </a:lnTo>
                <a:lnTo>
                  <a:pt x="17373" y="7326"/>
                </a:lnTo>
                <a:lnTo>
                  <a:pt x="21769" y="6893"/>
                </a:lnTo>
                <a:lnTo>
                  <a:pt x="24329" y="6893"/>
                </a:lnTo>
                <a:lnTo>
                  <a:pt x="26470" y="7366"/>
                </a:lnTo>
                <a:lnTo>
                  <a:pt x="29898" y="9255"/>
                </a:lnTo>
                <a:lnTo>
                  <a:pt x="32263" y="12179"/>
                </a:lnTo>
                <a:lnTo>
                  <a:pt x="33977" y="15711"/>
                </a:lnTo>
                <a:lnTo>
                  <a:pt x="34858" y="20038"/>
                </a:lnTo>
                <a:lnTo>
                  <a:pt x="35074" y="24765"/>
                </a:lnTo>
                <a:lnTo>
                  <a:pt x="35074" y="27353"/>
                </a:lnTo>
                <a:lnTo>
                  <a:pt x="34819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2" y="40269"/>
                </a:lnTo>
                <a:lnTo>
                  <a:pt x="25930" y="41997"/>
                </a:lnTo>
                <a:lnTo>
                  <a:pt x="21572" y="42429"/>
                </a:lnTo>
                <a:lnTo>
                  <a:pt x="19015" y="42429"/>
                </a:lnTo>
                <a:lnTo>
                  <a:pt x="16884" y="41958"/>
                </a:lnTo>
                <a:lnTo>
                  <a:pt x="13446" y="40053"/>
                </a:lnTo>
                <a:lnTo>
                  <a:pt x="11066" y="37170"/>
                </a:lnTo>
                <a:lnTo>
                  <a:pt x="9316" y="33652"/>
                </a:lnTo>
                <a:lnTo>
                  <a:pt x="11865" y="47725"/>
                </a:lnTo>
                <a:lnTo>
                  <a:pt x="14497" y="48830"/>
                </a:lnTo>
                <a:lnTo>
                  <a:pt x="17608" y="49363"/>
                </a:lnTo>
                <a:lnTo>
                  <a:pt x="24833" y="49363"/>
                </a:lnTo>
                <a:lnTo>
                  <a:pt x="28047" y="48755"/>
                </a:lnTo>
                <a:lnTo>
                  <a:pt x="30816" y="47498"/>
                </a:lnTo>
                <a:lnTo>
                  <a:pt x="33599" y="46238"/>
                </a:lnTo>
                <a:lnTo>
                  <a:pt x="35899" y="44514"/>
                </a:lnTo>
                <a:lnTo>
                  <a:pt x="39593" y="40053"/>
                </a:lnTo>
                <a:lnTo>
                  <a:pt x="40979" y="37400"/>
                </a:lnTo>
                <a:lnTo>
                  <a:pt x="41907" y="34315"/>
                </a:lnTo>
                <a:lnTo>
                  <a:pt x="42840" y="31240"/>
                </a:lnTo>
                <a:lnTo>
                  <a:pt x="43304" y="27875"/>
                </a:lnTo>
                <a:lnTo>
                  <a:pt x="43304" y="20444"/>
                </a:lnTo>
                <a:lnTo>
                  <a:pt x="42865" y="17082"/>
                </a:lnTo>
                <a:lnTo>
                  <a:pt x="41972" y="14069"/>
                </a:lnTo>
                <a:lnTo>
                  <a:pt x="41101" y="11084"/>
                </a:lnTo>
                <a:lnTo>
                  <a:pt x="39780" y="8531"/>
                </a:lnTo>
                <a:lnTo>
                  <a:pt x="38006" y="6436"/>
                </a:lnTo>
                <a:lnTo>
                  <a:pt x="34038" y="2754"/>
                </a:lnTo>
                <a:lnTo>
                  <a:pt x="31395" y="1648"/>
                </a:lnTo>
                <a:lnTo>
                  <a:pt x="28750" y="543"/>
                </a:lnTo>
                <a:lnTo>
                  <a:pt x="25640" y="0"/>
                </a:lnTo>
                <a:lnTo>
                  <a:pt x="18403" y="0"/>
                </a:lnTo>
                <a:lnTo>
                  <a:pt x="15171" y="623"/>
                </a:lnTo>
                <a:lnTo>
                  <a:pt x="12402" y="1840"/>
                </a:lnTo>
                <a:lnTo>
                  <a:pt x="9648" y="3070"/>
                </a:lnTo>
                <a:lnTo>
                  <a:pt x="7348" y="4813"/>
                </a:lnTo>
                <a:lnTo>
                  <a:pt x="8439" y="29337"/>
                </a:lnTo>
                <a:lnTo>
                  <a:pt x="8229" y="24549"/>
                </a:lnTo>
                <a:lnTo>
                  <a:pt x="8229" y="21996"/>
                </a:lnTo>
                <a:lnTo>
                  <a:pt x="8486" y="19634"/>
                </a:lnTo>
                <a:close/>
              </a:path>
              <a:path w="43304" h="49363">
                <a:moveTo>
                  <a:pt x="431" y="32296"/>
                </a:moveTo>
                <a:lnTo>
                  <a:pt x="1289" y="35290"/>
                </a:lnTo>
                <a:lnTo>
                  <a:pt x="2171" y="38275"/>
                </a:lnTo>
                <a:lnTo>
                  <a:pt x="3478" y="40841"/>
                </a:lnTo>
                <a:lnTo>
                  <a:pt x="5231" y="42937"/>
                </a:lnTo>
                <a:lnTo>
                  <a:pt x="9208" y="46634"/>
                </a:lnTo>
                <a:lnTo>
                  <a:pt x="11865" y="47725"/>
                </a:lnTo>
                <a:lnTo>
                  <a:pt x="9316" y="33652"/>
                </a:lnTo>
                <a:lnTo>
                  <a:pt x="8439" y="29337"/>
                </a:lnTo>
                <a:lnTo>
                  <a:pt x="7348" y="4813"/>
                </a:lnTo>
                <a:lnTo>
                  <a:pt x="3661" y="9269"/>
                </a:lnTo>
                <a:lnTo>
                  <a:pt x="2279" y="11922"/>
                </a:lnTo>
                <a:lnTo>
                  <a:pt x="1361" y="14997"/>
                </a:lnTo>
                <a:lnTo>
                  <a:pt x="454" y="18083"/>
                </a:lnTo>
                <a:lnTo>
                  <a:pt x="0" y="21449"/>
                </a:lnTo>
                <a:lnTo>
                  <a:pt x="0" y="28903"/>
                </a:lnTo>
                <a:lnTo>
                  <a:pt x="43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490156" y="5599414"/>
            <a:ext cx="43314" cy="49363"/>
          </a:xfrm>
          <a:custGeom>
            <a:avLst/>
            <a:gdLst/>
            <a:ahLst/>
            <a:cxnLst/>
            <a:rect l="l" t="t" r="r" b="b"/>
            <a:pathLst>
              <a:path w="43314" h="49363">
                <a:moveTo>
                  <a:pt x="8496" y="19634"/>
                </a:moveTo>
                <a:lnTo>
                  <a:pt x="9561" y="15314"/>
                </a:lnTo>
                <a:lnTo>
                  <a:pt x="11473" y="11847"/>
                </a:lnTo>
                <a:lnTo>
                  <a:pt x="13982" y="9053"/>
                </a:lnTo>
                <a:lnTo>
                  <a:pt x="17383" y="7326"/>
                </a:lnTo>
                <a:lnTo>
                  <a:pt x="21765" y="6893"/>
                </a:lnTo>
                <a:lnTo>
                  <a:pt x="24328" y="6893"/>
                </a:lnTo>
                <a:lnTo>
                  <a:pt x="26470" y="7366"/>
                </a:lnTo>
                <a:lnTo>
                  <a:pt x="29897" y="9255"/>
                </a:lnTo>
                <a:lnTo>
                  <a:pt x="32270" y="12179"/>
                </a:lnTo>
                <a:lnTo>
                  <a:pt x="33987" y="15711"/>
                </a:lnTo>
                <a:lnTo>
                  <a:pt x="34858" y="20038"/>
                </a:lnTo>
                <a:lnTo>
                  <a:pt x="35074" y="24765"/>
                </a:lnTo>
                <a:lnTo>
                  <a:pt x="35074" y="27353"/>
                </a:lnTo>
                <a:lnTo>
                  <a:pt x="34818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1" y="40269"/>
                </a:lnTo>
                <a:lnTo>
                  <a:pt x="25930" y="41997"/>
                </a:lnTo>
                <a:lnTo>
                  <a:pt x="21570" y="42429"/>
                </a:lnTo>
                <a:lnTo>
                  <a:pt x="19014" y="42429"/>
                </a:lnTo>
                <a:lnTo>
                  <a:pt x="16894" y="41958"/>
                </a:lnTo>
                <a:lnTo>
                  <a:pt x="13456" y="40053"/>
                </a:lnTo>
                <a:lnTo>
                  <a:pt x="11065" y="37170"/>
                </a:lnTo>
                <a:lnTo>
                  <a:pt x="9316" y="33652"/>
                </a:lnTo>
                <a:lnTo>
                  <a:pt x="11861" y="47725"/>
                </a:lnTo>
                <a:lnTo>
                  <a:pt x="14507" y="48830"/>
                </a:lnTo>
                <a:lnTo>
                  <a:pt x="17603" y="49363"/>
                </a:lnTo>
                <a:lnTo>
                  <a:pt x="24828" y="49363"/>
                </a:lnTo>
                <a:lnTo>
                  <a:pt x="28046" y="48755"/>
                </a:lnTo>
                <a:lnTo>
                  <a:pt x="30811" y="47498"/>
                </a:lnTo>
                <a:lnTo>
                  <a:pt x="33595" y="46238"/>
                </a:lnTo>
                <a:lnTo>
                  <a:pt x="35895" y="44514"/>
                </a:lnTo>
                <a:lnTo>
                  <a:pt x="39592" y="40053"/>
                </a:lnTo>
                <a:lnTo>
                  <a:pt x="40979" y="37400"/>
                </a:lnTo>
                <a:lnTo>
                  <a:pt x="41917" y="34315"/>
                </a:lnTo>
                <a:lnTo>
                  <a:pt x="42851" y="31240"/>
                </a:lnTo>
                <a:lnTo>
                  <a:pt x="43314" y="27875"/>
                </a:lnTo>
                <a:lnTo>
                  <a:pt x="43314" y="20444"/>
                </a:lnTo>
                <a:lnTo>
                  <a:pt x="42872" y="17082"/>
                </a:lnTo>
                <a:lnTo>
                  <a:pt x="41982" y="14069"/>
                </a:lnTo>
                <a:lnTo>
                  <a:pt x="41101" y="11084"/>
                </a:lnTo>
                <a:lnTo>
                  <a:pt x="39780" y="8531"/>
                </a:lnTo>
                <a:lnTo>
                  <a:pt x="38016" y="6436"/>
                </a:lnTo>
                <a:lnTo>
                  <a:pt x="34048" y="2754"/>
                </a:lnTo>
                <a:lnTo>
                  <a:pt x="31391" y="1648"/>
                </a:lnTo>
                <a:lnTo>
                  <a:pt x="28745" y="543"/>
                </a:lnTo>
                <a:lnTo>
                  <a:pt x="25634" y="0"/>
                </a:lnTo>
                <a:lnTo>
                  <a:pt x="18399" y="0"/>
                </a:lnTo>
                <a:lnTo>
                  <a:pt x="15170" y="623"/>
                </a:lnTo>
                <a:lnTo>
                  <a:pt x="12412" y="1840"/>
                </a:lnTo>
                <a:lnTo>
                  <a:pt x="9658" y="3070"/>
                </a:lnTo>
                <a:lnTo>
                  <a:pt x="8496" y="19634"/>
                </a:lnTo>
                <a:close/>
              </a:path>
              <a:path w="43314" h="49363">
                <a:moveTo>
                  <a:pt x="431" y="32296"/>
                </a:moveTo>
                <a:lnTo>
                  <a:pt x="1299" y="35290"/>
                </a:lnTo>
                <a:lnTo>
                  <a:pt x="2166" y="38275"/>
                </a:lnTo>
                <a:lnTo>
                  <a:pt x="3477" y="40841"/>
                </a:lnTo>
                <a:lnTo>
                  <a:pt x="5241" y="42937"/>
                </a:lnTo>
                <a:lnTo>
                  <a:pt x="9215" y="46634"/>
                </a:lnTo>
                <a:lnTo>
                  <a:pt x="11861" y="47725"/>
                </a:lnTo>
                <a:lnTo>
                  <a:pt x="9316" y="33652"/>
                </a:lnTo>
                <a:lnTo>
                  <a:pt x="8445" y="29337"/>
                </a:lnTo>
                <a:lnTo>
                  <a:pt x="8229" y="24549"/>
                </a:lnTo>
                <a:lnTo>
                  <a:pt x="8229" y="21996"/>
                </a:lnTo>
                <a:lnTo>
                  <a:pt x="8496" y="19634"/>
                </a:lnTo>
                <a:lnTo>
                  <a:pt x="9658" y="3070"/>
                </a:lnTo>
                <a:lnTo>
                  <a:pt x="7346" y="4813"/>
                </a:lnTo>
                <a:lnTo>
                  <a:pt x="3671" y="9269"/>
                </a:lnTo>
                <a:lnTo>
                  <a:pt x="2274" y="11922"/>
                </a:lnTo>
                <a:lnTo>
                  <a:pt x="1371" y="14997"/>
                </a:lnTo>
                <a:lnTo>
                  <a:pt x="453" y="18083"/>
                </a:lnTo>
                <a:lnTo>
                  <a:pt x="0" y="21449"/>
                </a:lnTo>
                <a:lnTo>
                  <a:pt x="0" y="28903"/>
                </a:lnTo>
                <a:lnTo>
                  <a:pt x="43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554164" y="5600120"/>
            <a:ext cx="37339" cy="48663"/>
          </a:xfrm>
          <a:custGeom>
            <a:avLst/>
            <a:gdLst/>
            <a:ahLst/>
            <a:cxnLst/>
            <a:rect l="l" t="t" r="r" b="b"/>
            <a:pathLst>
              <a:path w="37339" h="48663">
                <a:moveTo>
                  <a:pt x="795" y="37108"/>
                </a:moveTo>
                <a:lnTo>
                  <a:pt x="2188" y="41389"/>
                </a:lnTo>
                <a:lnTo>
                  <a:pt x="4625" y="44805"/>
                </a:lnTo>
                <a:lnTo>
                  <a:pt x="8200" y="47166"/>
                </a:lnTo>
                <a:lnTo>
                  <a:pt x="12599" y="48663"/>
                </a:lnTo>
                <a:lnTo>
                  <a:pt x="17960" y="48663"/>
                </a:lnTo>
                <a:lnTo>
                  <a:pt x="22809" y="46720"/>
                </a:lnTo>
                <a:lnTo>
                  <a:pt x="27655" y="43357"/>
                </a:lnTo>
                <a:lnTo>
                  <a:pt x="30116" y="40524"/>
                </a:lnTo>
                <a:lnTo>
                  <a:pt x="30116" y="46468"/>
                </a:lnTo>
                <a:lnTo>
                  <a:pt x="31464" y="47839"/>
                </a:lnTo>
                <a:lnTo>
                  <a:pt x="34401" y="48016"/>
                </a:lnTo>
                <a:lnTo>
                  <a:pt x="37339" y="46468"/>
                </a:lnTo>
                <a:lnTo>
                  <a:pt x="37339" y="1536"/>
                </a:lnTo>
                <a:lnTo>
                  <a:pt x="35269" y="74"/>
                </a:lnTo>
                <a:lnTo>
                  <a:pt x="32539" y="0"/>
                </a:lnTo>
                <a:lnTo>
                  <a:pt x="29357" y="1536"/>
                </a:lnTo>
                <a:lnTo>
                  <a:pt x="29357" y="32943"/>
                </a:lnTo>
                <a:lnTo>
                  <a:pt x="27143" y="35761"/>
                </a:lnTo>
                <a:lnTo>
                  <a:pt x="23075" y="39368"/>
                </a:lnTo>
                <a:lnTo>
                  <a:pt x="19122" y="41565"/>
                </a:lnTo>
                <a:lnTo>
                  <a:pt x="15594" y="41565"/>
                </a:lnTo>
                <a:lnTo>
                  <a:pt x="11934" y="40027"/>
                </a:lnTo>
                <a:lnTo>
                  <a:pt x="9475" y="36943"/>
                </a:lnTo>
                <a:lnTo>
                  <a:pt x="8531" y="34023"/>
                </a:lnTo>
                <a:lnTo>
                  <a:pt x="7992" y="30326"/>
                </a:lnTo>
                <a:lnTo>
                  <a:pt x="7992" y="1269"/>
                </a:lnTo>
                <a:lnTo>
                  <a:pt x="5410" y="25"/>
                </a:lnTo>
                <a:lnTo>
                  <a:pt x="2570" y="25"/>
                </a:lnTo>
                <a:lnTo>
                  <a:pt x="0" y="1536"/>
                </a:lnTo>
                <a:lnTo>
                  <a:pt x="0" y="32053"/>
                </a:lnTo>
                <a:lnTo>
                  <a:pt x="266" y="34822"/>
                </a:lnTo>
                <a:lnTo>
                  <a:pt x="795" y="371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616231" y="5599414"/>
            <a:ext cx="25307" cy="48729"/>
          </a:xfrm>
          <a:custGeom>
            <a:avLst/>
            <a:gdLst/>
            <a:ahLst/>
            <a:cxnLst/>
            <a:rect l="l" t="t" r="r" b="b"/>
            <a:pathLst>
              <a:path w="25307" h="48729">
                <a:moveTo>
                  <a:pt x="2019" y="48629"/>
                </a:moveTo>
                <a:lnTo>
                  <a:pt x="4737" y="48729"/>
                </a:lnTo>
                <a:lnTo>
                  <a:pt x="7933" y="47177"/>
                </a:lnTo>
                <a:lnTo>
                  <a:pt x="7933" y="17626"/>
                </a:lnTo>
                <a:lnTo>
                  <a:pt x="9061" y="15786"/>
                </a:lnTo>
                <a:lnTo>
                  <a:pt x="11019" y="12978"/>
                </a:lnTo>
                <a:lnTo>
                  <a:pt x="13686" y="9928"/>
                </a:lnTo>
                <a:lnTo>
                  <a:pt x="16894" y="7962"/>
                </a:lnTo>
                <a:lnTo>
                  <a:pt x="19771" y="7858"/>
                </a:lnTo>
                <a:lnTo>
                  <a:pt x="22381" y="8557"/>
                </a:lnTo>
                <a:lnTo>
                  <a:pt x="25159" y="7938"/>
                </a:lnTo>
                <a:lnTo>
                  <a:pt x="25307" y="5195"/>
                </a:lnTo>
                <a:lnTo>
                  <a:pt x="25283" y="3366"/>
                </a:lnTo>
                <a:lnTo>
                  <a:pt x="23641" y="798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23"/>
                </a:lnTo>
                <a:lnTo>
                  <a:pt x="12538" y="2362"/>
                </a:lnTo>
                <a:lnTo>
                  <a:pt x="9464" y="5521"/>
                </a:lnTo>
                <a:lnTo>
                  <a:pt x="7174" y="8787"/>
                </a:lnTo>
                <a:lnTo>
                  <a:pt x="7174" y="2246"/>
                </a:lnTo>
                <a:lnTo>
                  <a:pt x="5828" y="824"/>
                </a:lnTo>
                <a:lnTo>
                  <a:pt x="2868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690319" y="5599457"/>
            <a:ext cx="34170" cy="49326"/>
          </a:xfrm>
          <a:custGeom>
            <a:avLst/>
            <a:gdLst/>
            <a:ahLst/>
            <a:cxnLst/>
            <a:rect l="l" t="t" r="r" b="b"/>
            <a:pathLst>
              <a:path w="34170" h="49326">
                <a:moveTo>
                  <a:pt x="33976" y="8751"/>
                </a:moveTo>
                <a:lnTo>
                  <a:pt x="33742" y="6159"/>
                </a:lnTo>
                <a:lnTo>
                  <a:pt x="31572" y="3506"/>
                </a:lnTo>
                <a:lnTo>
                  <a:pt x="28903" y="1893"/>
                </a:lnTo>
                <a:lnTo>
                  <a:pt x="25538" y="673"/>
                </a:lnTo>
                <a:lnTo>
                  <a:pt x="22932" y="140"/>
                </a:lnTo>
                <a:lnTo>
                  <a:pt x="20210" y="0"/>
                </a:lnTo>
                <a:lnTo>
                  <a:pt x="17359" y="0"/>
                </a:lnTo>
                <a:lnTo>
                  <a:pt x="14702" y="496"/>
                </a:lnTo>
                <a:lnTo>
                  <a:pt x="12254" y="1475"/>
                </a:lnTo>
                <a:lnTo>
                  <a:pt x="7660" y="3977"/>
                </a:lnTo>
                <a:lnTo>
                  <a:pt x="4038" y="8027"/>
                </a:lnTo>
                <a:lnTo>
                  <a:pt x="2609" y="10631"/>
                </a:lnTo>
                <a:lnTo>
                  <a:pt x="1569" y="13806"/>
                </a:lnTo>
                <a:lnTo>
                  <a:pt x="525" y="16981"/>
                </a:lnTo>
                <a:lnTo>
                  <a:pt x="0" y="20789"/>
                </a:lnTo>
                <a:lnTo>
                  <a:pt x="0" y="29109"/>
                </a:lnTo>
                <a:lnTo>
                  <a:pt x="427" y="32551"/>
                </a:lnTo>
                <a:lnTo>
                  <a:pt x="1273" y="35524"/>
                </a:lnTo>
                <a:lnTo>
                  <a:pt x="2131" y="38494"/>
                </a:lnTo>
                <a:lnTo>
                  <a:pt x="4982" y="43066"/>
                </a:lnTo>
                <a:lnTo>
                  <a:pt x="8622" y="46659"/>
                </a:lnTo>
                <a:lnTo>
                  <a:pt x="13431" y="48794"/>
                </a:lnTo>
                <a:lnTo>
                  <a:pt x="16184" y="49326"/>
                </a:lnTo>
                <a:lnTo>
                  <a:pt x="20811" y="49326"/>
                </a:lnTo>
                <a:lnTo>
                  <a:pt x="23688" y="48884"/>
                </a:lnTo>
                <a:lnTo>
                  <a:pt x="27608" y="47703"/>
                </a:lnTo>
                <a:lnTo>
                  <a:pt x="30852" y="46051"/>
                </a:lnTo>
                <a:lnTo>
                  <a:pt x="33875" y="43092"/>
                </a:lnTo>
                <a:lnTo>
                  <a:pt x="34170" y="40284"/>
                </a:lnTo>
                <a:lnTo>
                  <a:pt x="34170" y="39625"/>
                </a:lnTo>
                <a:lnTo>
                  <a:pt x="33289" y="36565"/>
                </a:lnTo>
                <a:lnTo>
                  <a:pt x="30571" y="37947"/>
                </a:lnTo>
                <a:lnTo>
                  <a:pt x="27705" y="40031"/>
                </a:lnTo>
                <a:lnTo>
                  <a:pt x="25134" y="41288"/>
                </a:lnTo>
                <a:lnTo>
                  <a:pt x="22147" y="42177"/>
                </a:lnTo>
                <a:lnTo>
                  <a:pt x="18388" y="42177"/>
                </a:lnTo>
                <a:lnTo>
                  <a:pt x="15181" y="41112"/>
                </a:lnTo>
                <a:lnTo>
                  <a:pt x="12438" y="39309"/>
                </a:lnTo>
                <a:lnTo>
                  <a:pt x="10382" y="36374"/>
                </a:lnTo>
                <a:lnTo>
                  <a:pt x="9071" y="32374"/>
                </a:lnTo>
                <a:lnTo>
                  <a:pt x="8286" y="27663"/>
                </a:lnTo>
                <a:lnTo>
                  <a:pt x="8286" y="18976"/>
                </a:lnTo>
                <a:lnTo>
                  <a:pt x="9302" y="14569"/>
                </a:lnTo>
                <a:lnTo>
                  <a:pt x="11336" y="11510"/>
                </a:lnTo>
                <a:lnTo>
                  <a:pt x="13380" y="8460"/>
                </a:lnTo>
                <a:lnTo>
                  <a:pt x="16308" y="6948"/>
                </a:lnTo>
                <a:lnTo>
                  <a:pt x="20126" y="6948"/>
                </a:lnTo>
                <a:lnTo>
                  <a:pt x="23590" y="7214"/>
                </a:lnTo>
                <a:lnTo>
                  <a:pt x="27485" y="8917"/>
                </a:lnTo>
                <a:lnTo>
                  <a:pt x="30826" y="11419"/>
                </a:lnTo>
                <a:lnTo>
                  <a:pt x="33544" y="11455"/>
                </a:lnTo>
                <a:lnTo>
                  <a:pt x="33976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745148" y="5600146"/>
            <a:ext cx="37337" cy="48638"/>
          </a:xfrm>
          <a:custGeom>
            <a:avLst/>
            <a:gdLst/>
            <a:ahLst/>
            <a:cxnLst/>
            <a:rect l="l" t="t" r="r" b="b"/>
            <a:pathLst>
              <a:path w="37337" h="48638">
                <a:moveTo>
                  <a:pt x="795" y="37082"/>
                </a:moveTo>
                <a:lnTo>
                  <a:pt x="2202" y="41363"/>
                </a:lnTo>
                <a:lnTo>
                  <a:pt x="4639" y="44780"/>
                </a:lnTo>
                <a:lnTo>
                  <a:pt x="8200" y="47141"/>
                </a:lnTo>
                <a:lnTo>
                  <a:pt x="12599" y="48638"/>
                </a:lnTo>
                <a:lnTo>
                  <a:pt x="17970" y="48638"/>
                </a:lnTo>
                <a:lnTo>
                  <a:pt x="22809" y="46695"/>
                </a:lnTo>
                <a:lnTo>
                  <a:pt x="27654" y="43332"/>
                </a:lnTo>
                <a:lnTo>
                  <a:pt x="30128" y="40499"/>
                </a:lnTo>
                <a:lnTo>
                  <a:pt x="30128" y="46442"/>
                </a:lnTo>
                <a:lnTo>
                  <a:pt x="31474" y="47814"/>
                </a:lnTo>
                <a:lnTo>
                  <a:pt x="34411" y="47990"/>
                </a:lnTo>
                <a:lnTo>
                  <a:pt x="37337" y="46442"/>
                </a:lnTo>
                <a:lnTo>
                  <a:pt x="37337" y="1244"/>
                </a:lnTo>
                <a:lnTo>
                  <a:pt x="34757" y="0"/>
                </a:lnTo>
                <a:lnTo>
                  <a:pt x="31902" y="0"/>
                </a:lnTo>
                <a:lnTo>
                  <a:pt x="29357" y="1511"/>
                </a:lnTo>
                <a:lnTo>
                  <a:pt x="29357" y="32918"/>
                </a:lnTo>
                <a:lnTo>
                  <a:pt x="27143" y="35736"/>
                </a:lnTo>
                <a:lnTo>
                  <a:pt x="23075" y="39343"/>
                </a:lnTo>
                <a:lnTo>
                  <a:pt x="19122" y="41540"/>
                </a:lnTo>
                <a:lnTo>
                  <a:pt x="15598" y="41540"/>
                </a:lnTo>
                <a:lnTo>
                  <a:pt x="11932" y="40002"/>
                </a:lnTo>
                <a:lnTo>
                  <a:pt x="9474" y="36917"/>
                </a:lnTo>
                <a:lnTo>
                  <a:pt x="8531" y="33997"/>
                </a:lnTo>
                <a:lnTo>
                  <a:pt x="7990" y="30300"/>
                </a:lnTo>
                <a:lnTo>
                  <a:pt x="7990" y="1244"/>
                </a:lnTo>
                <a:lnTo>
                  <a:pt x="5410" y="0"/>
                </a:lnTo>
                <a:lnTo>
                  <a:pt x="2580" y="0"/>
                </a:lnTo>
                <a:lnTo>
                  <a:pt x="0" y="1511"/>
                </a:lnTo>
                <a:lnTo>
                  <a:pt x="0" y="32028"/>
                </a:lnTo>
                <a:lnTo>
                  <a:pt x="265" y="34796"/>
                </a:lnTo>
                <a:lnTo>
                  <a:pt x="795" y="370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803744" y="5599410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57" y="46062"/>
                </a:moveTo>
                <a:lnTo>
                  <a:pt x="4406" y="47660"/>
                </a:lnTo>
                <a:lnTo>
                  <a:pt x="7884" y="48755"/>
                </a:lnTo>
                <a:lnTo>
                  <a:pt x="10662" y="49248"/>
                </a:lnTo>
                <a:lnTo>
                  <a:pt x="13676" y="49377"/>
                </a:lnTo>
                <a:lnTo>
                  <a:pt x="18474" y="49047"/>
                </a:lnTo>
                <a:lnTo>
                  <a:pt x="22651" y="47801"/>
                </a:lnTo>
                <a:lnTo>
                  <a:pt x="25942" y="45629"/>
                </a:lnTo>
                <a:lnTo>
                  <a:pt x="28613" y="42886"/>
                </a:lnTo>
                <a:lnTo>
                  <a:pt x="30251" y="39293"/>
                </a:lnTo>
                <a:lnTo>
                  <a:pt x="30657" y="34949"/>
                </a:lnTo>
                <a:lnTo>
                  <a:pt x="30657" y="33020"/>
                </a:lnTo>
                <a:lnTo>
                  <a:pt x="29725" y="29945"/>
                </a:lnTo>
                <a:lnTo>
                  <a:pt x="28267" y="27353"/>
                </a:lnTo>
                <a:lnTo>
                  <a:pt x="25034" y="24509"/>
                </a:lnTo>
                <a:lnTo>
                  <a:pt x="22367" y="23112"/>
                </a:lnTo>
                <a:lnTo>
                  <a:pt x="19671" y="21920"/>
                </a:lnTo>
                <a:lnTo>
                  <a:pt x="16967" y="20801"/>
                </a:lnTo>
                <a:lnTo>
                  <a:pt x="13162" y="19137"/>
                </a:lnTo>
                <a:lnTo>
                  <a:pt x="9622" y="16153"/>
                </a:lnTo>
                <a:lnTo>
                  <a:pt x="8669" y="12887"/>
                </a:lnTo>
                <a:lnTo>
                  <a:pt x="9500" y="9486"/>
                </a:lnTo>
                <a:lnTo>
                  <a:pt x="12153" y="7175"/>
                </a:lnTo>
                <a:lnTo>
                  <a:pt x="15401" y="6386"/>
                </a:lnTo>
                <a:lnTo>
                  <a:pt x="18252" y="6386"/>
                </a:lnTo>
                <a:lnTo>
                  <a:pt x="21937" y="7301"/>
                </a:lnTo>
                <a:lnTo>
                  <a:pt x="25391" y="8914"/>
                </a:lnTo>
                <a:lnTo>
                  <a:pt x="28364" y="8064"/>
                </a:lnTo>
                <a:lnTo>
                  <a:pt x="28364" y="5245"/>
                </a:lnTo>
                <a:lnTo>
                  <a:pt x="26482" y="2372"/>
                </a:lnTo>
                <a:lnTo>
                  <a:pt x="23442" y="1051"/>
                </a:lnTo>
                <a:lnTo>
                  <a:pt x="20311" y="292"/>
                </a:lnTo>
                <a:lnTo>
                  <a:pt x="16844" y="0"/>
                </a:lnTo>
                <a:lnTo>
                  <a:pt x="14212" y="0"/>
                </a:lnTo>
                <a:lnTo>
                  <a:pt x="9950" y="1106"/>
                </a:lnTo>
                <a:lnTo>
                  <a:pt x="6328" y="2804"/>
                </a:lnTo>
                <a:lnTo>
                  <a:pt x="3696" y="5231"/>
                </a:lnTo>
                <a:lnTo>
                  <a:pt x="2056" y="8255"/>
                </a:lnTo>
                <a:lnTo>
                  <a:pt x="1061" y="11567"/>
                </a:lnTo>
                <a:lnTo>
                  <a:pt x="1061" y="15328"/>
                </a:lnTo>
                <a:lnTo>
                  <a:pt x="2009" y="18464"/>
                </a:lnTo>
                <a:lnTo>
                  <a:pt x="3451" y="21132"/>
                </a:lnTo>
                <a:lnTo>
                  <a:pt x="6671" y="24076"/>
                </a:lnTo>
                <a:lnTo>
                  <a:pt x="9265" y="25499"/>
                </a:lnTo>
                <a:lnTo>
                  <a:pt x="11969" y="26719"/>
                </a:lnTo>
                <a:lnTo>
                  <a:pt x="14641" y="27810"/>
                </a:lnTo>
                <a:lnTo>
                  <a:pt x="18374" y="29437"/>
                </a:lnTo>
                <a:lnTo>
                  <a:pt x="21250" y="31532"/>
                </a:lnTo>
                <a:lnTo>
                  <a:pt x="22806" y="34326"/>
                </a:lnTo>
                <a:lnTo>
                  <a:pt x="22597" y="37882"/>
                </a:lnTo>
                <a:lnTo>
                  <a:pt x="21117" y="40435"/>
                </a:lnTo>
                <a:lnTo>
                  <a:pt x="18572" y="42037"/>
                </a:lnTo>
                <a:lnTo>
                  <a:pt x="15156" y="42786"/>
                </a:lnTo>
                <a:lnTo>
                  <a:pt x="12020" y="42786"/>
                </a:lnTo>
                <a:lnTo>
                  <a:pt x="9047" y="42099"/>
                </a:lnTo>
                <a:lnTo>
                  <a:pt x="5461" y="40637"/>
                </a:lnTo>
                <a:lnTo>
                  <a:pt x="2912" y="39164"/>
                </a:lnTo>
                <a:lnTo>
                  <a:pt x="107" y="40284"/>
                </a:lnTo>
                <a:lnTo>
                  <a:pt x="0" y="42912"/>
                </a:lnTo>
                <a:lnTo>
                  <a:pt x="1357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850404" y="5588110"/>
            <a:ext cx="28303" cy="60577"/>
          </a:xfrm>
          <a:custGeom>
            <a:avLst/>
            <a:gdLst/>
            <a:ahLst/>
            <a:cxnLst/>
            <a:rect l="l" t="t" r="r" b="b"/>
            <a:pathLst>
              <a:path w="28303" h="60577">
                <a:moveTo>
                  <a:pt x="15598" y="47242"/>
                </a:moveTo>
                <a:lnTo>
                  <a:pt x="15598" y="19088"/>
                </a:lnTo>
                <a:lnTo>
                  <a:pt x="26711" y="19088"/>
                </a:lnTo>
                <a:lnTo>
                  <a:pt x="28155" y="17766"/>
                </a:lnTo>
                <a:lnTo>
                  <a:pt x="28303" y="15062"/>
                </a:lnTo>
                <a:lnTo>
                  <a:pt x="26711" y="12254"/>
                </a:lnTo>
                <a:lnTo>
                  <a:pt x="15598" y="12254"/>
                </a:lnTo>
                <a:lnTo>
                  <a:pt x="15598" y="1559"/>
                </a:lnTo>
                <a:lnTo>
                  <a:pt x="13060" y="0"/>
                </a:lnTo>
                <a:lnTo>
                  <a:pt x="10198" y="0"/>
                </a:lnTo>
                <a:lnTo>
                  <a:pt x="7650" y="1559"/>
                </a:lnTo>
                <a:lnTo>
                  <a:pt x="7650" y="12254"/>
                </a:lnTo>
                <a:lnTo>
                  <a:pt x="1642" y="12254"/>
                </a:lnTo>
                <a:lnTo>
                  <a:pt x="439" y="13028"/>
                </a:lnTo>
                <a:lnTo>
                  <a:pt x="0" y="15695"/>
                </a:lnTo>
                <a:lnTo>
                  <a:pt x="1591" y="19088"/>
                </a:lnTo>
                <a:lnTo>
                  <a:pt x="7650" y="19088"/>
                </a:lnTo>
                <a:lnTo>
                  <a:pt x="7650" y="47952"/>
                </a:lnTo>
                <a:lnTo>
                  <a:pt x="7898" y="50187"/>
                </a:lnTo>
                <a:lnTo>
                  <a:pt x="8812" y="54025"/>
                </a:lnTo>
                <a:lnTo>
                  <a:pt x="11631" y="58101"/>
                </a:lnTo>
                <a:lnTo>
                  <a:pt x="14544" y="59651"/>
                </a:lnTo>
                <a:lnTo>
                  <a:pt x="18068" y="60577"/>
                </a:lnTo>
                <a:lnTo>
                  <a:pt x="22524" y="60426"/>
                </a:lnTo>
                <a:lnTo>
                  <a:pt x="25279" y="59904"/>
                </a:lnTo>
                <a:lnTo>
                  <a:pt x="27985" y="58050"/>
                </a:lnTo>
                <a:lnTo>
                  <a:pt x="28303" y="55181"/>
                </a:lnTo>
                <a:lnTo>
                  <a:pt x="26945" y="52146"/>
                </a:lnTo>
                <a:lnTo>
                  <a:pt x="24213" y="53162"/>
                </a:lnTo>
                <a:lnTo>
                  <a:pt x="21668" y="53529"/>
                </a:lnTo>
                <a:lnTo>
                  <a:pt x="16920" y="51167"/>
                </a:lnTo>
                <a:lnTo>
                  <a:pt x="15598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896621" y="5599414"/>
            <a:ext cx="43304" cy="49363"/>
          </a:xfrm>
          <a:custGeom>
            <a:avLst/>
            <a:gdLst/>
            <a:ahLst/>
            <a:cxnLst/>
            <a:rect l="l" t="t" r="r" b="b"/>
            <a:pathLst>
              <a:path w="43304" h="49363">
                <a:moveTo>
                  <a:pt x="8484" y="19634"/>
                </a:moveTo>
                <a:lnTo>
                  <a:pt x="9561" y="15314"/>
                </a:lnTo>
                <a:lnTo>
                  <a:pt x="11469" y="11847"/>
                </a:lnTo>
                <a:lnTo>
                  <a:pt x="13968" y="9053"/>
                </a:lnTo>
                <a:lnTo>
                  <a:pt x="17385" y="7326"/>
                </a:lnTo>
                <a:lnTo>
                  <a:pt x="21765" y="6893"/>
                </a:lnTo>
                <a:lnTo>
                  <a:pt x="24329" y="6893"/>
                </a:lnTo>
                <a:lnTo>
                  <a:pt x="26470" y="7366"/>
                </a:lnTo>
                <a:lnTo>
                  <a:pt x="29898" y="9255"/>
                </a:lnTo>
                <a:lnTo>
                  <a:pt x="32270" y="12179"/>
                </a:lnTo>
                <a:lnTo>
                  <a:pt x="33987" y="15711"/>
                </a:lnTo>
                <a:lnTo>
                  <a:pt x="34858" y="20038"/>
                </a:lnTo>
                <a:lnTo>
                  <a:pt x="35074" y="24765"/>
                </a:lnTo>
                <a:lnTo>
                  <a:pt x="35074" y="27353"/>
                </a:lnTo>
                <a:lnTo>
                  <a:pt x="34819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1" y="40269"/>
                </a:lnTo>
                <a:lnTo>
                  <a:pt x="25930" y="41997"/>
                </a:lnTo>
                <a:lnTo>
                  <a:pt x="21570" y="42429"/>
                </a:lnTo>
                <a:lnTo>
                  <a:pt x="19015" y="42429"/>
                </a:lnTo>
                <a:lnTo>
                  <a:pt x="16884" y="41958"/>
                </a:lnTo>
                <a:lnTo>
                  <a:pt x="13442" y="40053"/>
                </a:lnTo>
                <a:lnTo>
                  <a:pt x="11066" y="37170"/>
                </a:lnTo>
                <a:lnTo>
                  <a:pt x="9320" y="33652"/>
                </a:lnTo>
                <a:lnTo>
                  <a:pt x="11861" y="47725"/>
                </a:lnTo>
                <a:lnTo>
                  <a:pt x="14497" y="48830"/>
                </a:lnTo>
                <a:lnTo>
                  <a:pt x="17607" y="49363"/>
                </a:lnTo>
                <a:lnTo>
                  <a:pt x="24829" y="49363"/>
                </a:lnTo>
                <a:lnTo>
                  <a:pt x="28047" y="48755"/>
                </a:lnTo>
                <a:lnTo>
                  <a:pt x="30816" y="47498"/>
                </a:lnTo>
                <a:lnTo>
                  <a:pt x="33595" y="46238"/>
                </a:lnTo>
                <a:lnTo>
                  <a:pt x="35895" y="44514"/>
                </a:lnTo>
                <a:lnTo>
                  <a:pt x="39593" y="40053"/>
                </a:lnTo>
                <a:lnTo>
                  <a:pt x="40975" y="37400"/>
                </a:lnTo>
                <a:lnTo>
                  <a:pt x="41918" y="34315"/>
                </a:lnTo>
                <a:lnTo>
                  <a:pt x="42839" y="31240"/>
                </a:lnTo>
                <a:lnTo>
                  <a:pt x="43304" y="27875"/>
                </a:lnTo>
                <a:lnTo>
                  <a:pt x="43304" y="20444"/>
                </a:lnTo>
                <a:lnTo>
                  <a:pt x="42865" y="17082"/>
                </a:lnTo>
                <a:lnTo>
                  <a:pt x="41983" y="14069"/>
                </a:lnTo>
                <a:lnTo>
                  <a:pt x="41101" y="11084"/>
                </a:lnTo>
                <a:lnTo>
                  <a:pt x="39780" y="8531"/>
                </a:lnTo>
                <a:lnTo>
                  <a:pt x="38016" y="6436"/>
                </a:lnTo>
                <a:lnTo>
                  <a:pt x="34048" y="2754"/>
                </a:lnTo>
                <a:lnTo>
                  <a:pt x="31391" y="1648"/>
                </a:lnTo>
                <a:lnTo>
                  <a:pt x="28746" y="543"/>
                </a:lnTo>
                <a:lnTo>
                  <a:pt x="25636" y="0"/>
                </a:lnTo>
                <a:lnTo>
                  <a:pt x="18399" y="0"/>
                </a:lnTo>
                <a:lnTo>
                  <a:pt x="15170" y="623"/>
                </a:lnTo>
                <a:lnTo>
                  <a:pt x="12405" y="1840"/>
                </a:lnTo>
                <a:lnTo>
                  <a:pt x="9658" y="3070"/>
                </a:lnTo>
                <a:lnTo>
                  <a:pt x="7348" y="4813"/>
                </a:lnTo>
                <a:lnTo>
                  <a:pt x="8439" y="29337"/>
                </a:lnTo>
                <a:lnTo>
                  <a:pt x="8229" y="24549"/>
                </a:lnTo>
                <a:lnTo>
                  <a:pt x="8229" y="21996"/>
                </a:lnTo>
                <a:lnTo>
                  <a:pt x="8484" y="19634"/>
                </a:lnTo>
                <a:close/>
              </a:path>
              <a:path w="43304" h="49363">
                <a:moveTo>
                  <a:pt x="427" y="32296"/>
                </a:moveTo>
                <a:lnTo>
                  <a:pt x="1299" y="35290"/>
                </a:lnTo>
                <a:lnTo>
                  <a:pt x="2167" y="38275"/>
                </a:lnTo>
                <a:lnTo>
                  <a:pt x="3477" y="40841"/>
                </a:lnTo>
                <a:lnTo>
                  <a:pt x="5241" y="42937"/>
                </a:lnTo>
                <a:lnTo>
                  <a:pt x="9220" y="46634"/>
                </a:lnTo>
                <a:lnTo>
                  <a:pt x="11861" y="47725"/>
                </a:lnTo>
                <a:lnTo>
                  <a:pt x="9320" y="33652"/>
                </a:lnTo>
                <a:lnTo>
                  <a:pt x="8439" y="29337"/>
                </a:lnTo>
                <a:lnTo>
                  <a:pt x="7348" y="4813"/>
                </a:lnTo>
                <a:lnTo>
                  <a:pt x="3661" y="9269"/>
                </a:lnTo>
                <a:lnTo>
                  <a:pt x="2278" y="11922"/>
                </a:lnTo>
                <a:lnTo>
                  <a:pt x="1371" y="14997"/>
                </a:lnTo>
                <a:lnTo>
                  <a:pt x="449" y="18083"/>
                </a:lnTo>
                <a:lnTo>
                  <a:pt x="0" y="21449"/>
                </a:lnTo>
                <a:lnTo>
                  <a:pt x="0" y="28903"/>
                </a:lnTo>
                <a:lnTo>
                  <a:pt x="427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961478" y="5599407"/>
            <a:ext cx="64237" cy="48729"/>
          </a:xfrm>
          <a:custGeom>
            <a:avLst/>
            <a:gdLst/>
            <a:ahLst/>
            <a:cxnLst/>
            <a:rect l="l" t="t" r="r" b="b"/>
            <a:pathLst>
              <a:path w="64237" h="48729">
                <a:moveTo>
                  <a:pt x="31845" y="4190"/>
                </a:moveTo>
                <a:lnTo>
                  <a:pt x="28746" y="1689"/>
                </a:lnTo>
                <a:lnTo>
                  <a:pt x="26052" y="648"/>
                </a:lnTo>
                <a:lnTo>
                  <a:pt x="23018" y="0"/>
                </a:lnTo>
                <a:lnTo>
                  <a:pt x="18882" y="0"/>
                </a:lnTo>
                <a:lnTo>
                  <a:pt x="14263" y="1969"/>
                </a:lnTo>
                <a:lnTo>
                  <a:pt x="9601" y="5360"/>
                </a:lnTo>
                <a:lnTo>
                  <a:pt x="7164" y="8194"/>
                </a:lnTo>
                <a:lnTo>
                  <a:pt x="7164" y="2250"/>
                </a:lnTo>
                <a:lnTo>
                  <a:pt x="5828" y="839"/>
                </a:lnTo>
                <a:lnTo>
                  <a:pt x="2868" y="713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lnTo>
                  <a:pt x="4752" y="48729"/>
                </a:lnTo>
                <a:lnTo>
                  <a:pt x="7934" y="47181"/>
                </a:lnTo>
                <a:lnTo>
                  <a:pt x="7934" y="15775"/>
                </a:lnTo>
                <a:lnTo>
                  <a:pt x="10115" y="12956"/>
                </a:lnTo>
                <a:lnTo>
                  <a:pt x="12136" y="10807"/>
                </a:lnTo>
                <a:lnTo>
                  <a:pt x="15868" y="7873"/>
                </a:lnTo>
                <a:lnTo>
                  <a:pt x="19541" y="7150"/>
                </a:lnTo>
                <a:lnTo>
                  <a:pt x="22284" y="7446"/>
                </a:lnTo>
                <a:lnTo>
                  <a:pt x="25322" y="9500"/>
                </a:lnTo>
                <a:lnTo>
                  <a:pt x="27255" y="13107"/>
                </a:lnTo>
                <a:lnTo>
                  <a:pt x="27965" y="16243"/>
                </a:lnTo>
                <a:lnTo>
                  <a:pt x="28148" y="19876"/>
                </a:lnTo>
                <a:lnTo>
                  <a:pt x="28148" y="47448"/>
                </a:lnTo>
                <a:lnTo>
                  <a:pt x="30732" y="48694"/>
                </a:lnTo>
                <a:lnTo>
                  <a:pt x="33497" y="48694"/>
                </a:lnTo>
                <a:lnTo>
                  <a:pt x="36079" y="47181"/>
                </a:lnTo>
                <a:lnTo>
                  <a:pt x="36079" y="15775"/>
                </a:lnTo>
                <a:lnTo>
                  <a:pt x="38308" y="12956"/>
                </a:lnTo>
                <a:lnTo>
                  <a:pt x="40331" y="10807"/>
                </a:lnTo>
                <a:lnTo>
                  <a:pt x="44028" y="7873"/>
                </a:lnTo>
                <a:lnTo>
                  <a:pt x="47674" y="7150"/>
                </a:lnTo>
                <a:lnTo>
                  <a:pt x="50443" y="7446"/>
                </a:lnTo>
                <a:lnTo>
                  <a:pt x="53527" y="9500"/>
                </a:lnTo>
                <a:lnTo>
                  <a:pt x="55446" y="13107"/>
                </a:lnTo>
                <a:lnTo>
                  <a:pt x="56088" y="16243"/>
                </a:lnTo>
                <a:lnTo>
                  <a:pt x="56257" y="19876"/>
                </a:lnTo>
                <a:lnTo>
                  <a:pt x="56257" y="47181"/>
                </a:lnTo>
                <a:lnTo>
                  <a:pt x="58323" y="48629"/>
                </a:lnTo>
                <a:lnTo>
                  <a:pt x="61056" y="48729"/>
                </a:lnTo>
                <a:lnTo>
                  <a:pt x="64237" y="47181"/>
                </a:lnTo>
                <a:lnTo>
                  <a:pt x="64237" y="16243"/>
                </a:lnTo>
                <a:lnTo>
                  <a:pt x="63493" y="11560"/>
                </a:lnTo>
                <a:lnTo>
                  <a:pt x="62161" y="7291"/>
                </a:lnTo>
                <a:lnTo>
                  <a:pt x="59820" y="3898"/>
                </a:lnTo>
                <a:lnTo>
                  <a:pt x="56394" y="1526"/>
                </a:lnTo>
                <a:lnTo>
                  <a:pt x="52167" y="0"/>
                </a:lnTo>
                <a:lnTo>
                  <a:pt x="49363" y="0"/>
                </a:lnTo>
                <a:lnTo>
                  <a:pt x="47073" y="166"/>
                </a:lnTo>
                <a:lnTo>
                  <a:pt x="43610" y="1310"/>
                </a:lnTo>
                <a:lnTo>
                  <a:pt x="39963" y="3608"/>
                </a:lnTo>
                <a:lnTo>
                  <a:pt x="37368" y="5882"/>
                </a:lnTo>
                <a:lnTo>
                  <a:pt x="34034" y="7556"/>
                </a:lnTo>
                <a:lnTo>
                  <a:pt x="31845" y="41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047342" y="5599407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89"/>
                </a:moveTo>
                <a:lnTo>
                  <a:pt x="9159" y="15059"/>
                </a:lnTo>
                <a:lnTo>
                  <a:pt x="10480" y="11912"/>
                </a:lnTo>
                <a:lnTo>
                  <a:pt x="13723" y="8366"/>
                </a:lnTo>
                <a:lnTo>
                  <a:pt x="16700" y="6830"/>
                </a:lnTo>
                <a:lnTo>
                  <a:pt x="20393" y="6437"/>
                </a:lnTo>
                <a:lnTo>
                  <a:pt x="24227" y="6437"/>
                </a:lnTo>
                <a:lnTo>
                  <a:pt x="27119" y="7683"/>
                </a:lnTo>
                <a:lnTo>
                  <a:pt x="31036" y="12611"/>
                </a:lnTo>
                <a:lnTo>
                  <a:pt x="31964" y="16001"/>
                </a:lnTo>
                <a:lnTo>
                  <a:pt x="31866" y="20318"/>
                </a:lnTo>
                <a:lnTo>
                  <a:pt x="36752" y="26363"/>
                </a:lnTo>
                <a:lnTo>
                  <a:pt x="38905" y="25538"/>
                </a:lnTo>
                <a:lnTo>
                  <a:pt x="39852" y="22771"/>
                </a:lnTo>
                <a:lnTo>
                  <a:pt x="39852" y="18350"/>
                </a:lnTo>
                <a:lnTo>
                  <a:pt x="39491" y="15595"/>
                </a:lnTo>
                <a:lnTo>
                  <a:pt x="38761" y="13014"/>
                </a:lnTo>
                <a:lnTo>
                  <a:pt x="38049" y="10436"/>
                </a:lnTo>
                <a:lnTo>
                  <a:pt x="35380" y="6271"/>
                </a:lnTo>
                <a:lnTo>
                  <a:pt x="31866" y="2829"/>
                </a:lnTo>
                <a:lnTo>
                  <a:pt x="27094" y="568"/>
                </a:lnTo>
                <a:lnTo>
                  <a:pt x="24192" y="0"/>
                </a:lnTo>
                <a:lnTo>
                  <a:pt x="17614" y="0"/>
                </a:lnTo>
                <a:lnTo>
                  <a:pt x="14753" y="568"/>
                </a:lnTo>
                <a:lnTo>
                  <a:pt x="12183" y="1724"/>
                </a:lnTo>
                <a:lnTo>
                  <a:pt x="9622" y="2880"/>
                </a:lnTo>
                <a:lnTo>
                  <a:pt x="7430" y="4518"/>
                </a:lnTo>
                <a:lnTo>
                  <a:pt x="8301" y="18489"/>
                </a:lnTo>
                <a:close/>
              </a:path>
              <a:path w="39852" h="49377">
                <a:moveTo>
                  <a:pt x="8225" y="20318"/>
                </a:moveTo>
                <a:lnTo>
                  <a:pt x="8301" y="18489"/>
                </a:lnTo>
                <a:lnTo>
                  <a:pt x="7430" y="4518"/>
                </a:lnTo>
                <a:lnTo>
                  <a:pt x="3794" y="8823"/>
                </a:lnTo>
                <a:lnTo>
                  <a:pt x="2411" y="11429"/>
                </a:lnTo>
                <a:lnTo>
                  <a:pt x="1457" y="14500"/>
                </a:lnTo>
                <a:lnTo>
                  <a:pt x="490" y="17586"/>
                </a:lnTo>
                <a:lnTo>
                  <a:pt x="0" y="21056"/>
                </a:lnTo>
                <a:lnTo>
                  <a:pt x="0" y="28980"/>
                </a:lnTo>
                <a:lnTo>
                  <a:pt x="474" y="32537"/>
                </a:lnTo>
                <a:lnTo>
                  <a:pt x="1404" y="35596"/>
                </a:lnTo>
                <a:lnTo>
                  <a:pt x="2340" y="38657"/>
                </a:lnTo>
                <a:lnTo>
                  <a:pt x="3708" y="41210"/>
                </a:lnTo>
                <a:lnTo>
                  <a:pt x="5544" y="43243"/>
                </a:lnTo>
                <a:lnTo>
                  <a:pt x="9622" y="46796"/>
                </a:lnTo>
                <a:lnTo>
                  <a:pt x="12301" y="47826"/>
                </a:lnTo>
                <a:lnTo>
                  <a:pt x="14983" y="48855"/>
                </a:lnTo>
                <a:lnTo>
                  <a:pt x="18105" y="49377"/>
                </a:lnTo>
                <a:lnTo>
                  <a:pt x="23713" y="49377"/>
                </a:lnTo>
                <a:lnTo>
                  <a:pt x="27461" y="48906"/>
                </a:lnTo>
                <a:lnTo>
                  <a:pt x="30863" y="48219"/>
                </a:lnTo>
                <a:lnTo>
                  <a:pt x="34743" y="47026"/>
                </a:lnTo>
                <a:lnTo>
                  <a:pt x="37623" y="45133"/>
                </a:lnTo>
                <a:lnTo>
                  <a:pt x="38023" y="42480"/>
                </a:lnTo>
                <a:lnTo>
                  <a:pt x="37645" y="39748"/>
                </a:lnTo>
                <a:lnTo>
                  <a:pt x="35002" y="39813"/>
                </a:lnTo>
                <a:lnTo>
                  <a:pt x="32101" y="40994"/>
                </a:lnTo>
                <a:lnTo>
                  <a:pt x="29531" y="41807"/>
                </a:lnTo>
                <a:lnTo>
                  <a:pt x="26309" y="42505"/>
                </a:lnTo>
                <a:lnTo>
                  <a:pt x="22402" y="42696"/>
                </a:lnTo>
                <a:lnTo>
                  <a:pt x="19796" y="42696"/>
                </a:lnTo>
                <a:lnTo>
                  <a:pt x="17583" y="42303"/>
                </a:lnTo>
                <a:lnTo>
                  <a:pt x="13968" y="40766"/>
                </a:lnTo>
                <a:lnTo>
                  <a:pt x="11372" y="38239"/>
                </a:lnTo>
                <a:lnTo>
                  <a:pt x="9439" y="35100"/>
                </a:lnTo>
                <a:lnTo>
                  <a:pt x="8482" y="31114"/>
                </a:lnTo>
                <a:lnTo>
                  <a:pt x="8225" y="26363"/>
                </a:lnTo>
                <a:lnTo>
                  <a:pt x="36752" y="26363"/>
                </a:lnTo>
                <a:lnTo>
                  <a:pt x="31866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109619" y="5599414"/>
            <a:ext cx="25303" cy="48729"/>
          </a:xfrm>
          <a:custGeom>
            <a:avLst/>
            <a:gdLst/>
            <a:ahLst/>
            <a:cxnLst/>
            <a:rect l="l" t="t" r="r" b="b"/>
            <a:pathLst>
              <a:path w="25303" h="48729">
                <a:moveTo>
                  <a:pt x="2019" y="48629"/>
                </a:moveTo>
                <a:lnTo>
                  <a:pt x="4737" y="48729"/>
                </a:lnTo>
                <a:lnTo>
                  <a:pt x="7933" y="47177"/>
                </a:lnTo>
                <a:lnTo>
                  <a:pt x="7933" y="17626"/>
                </a:lnTo>
                <a:lnTo>
                  <a:pt x="9057" y="15786"/>
                </a:lnTo>
                <a:lnTo>
                  <a:pt x="11019" y="12978"/>
                </a:lnTo>
                <a:lnTo>
                  <a:pt x="13686" y="9928"/>
                </a:lnTo>
                <a:lnTo>
                  <a:pt x="16894" y="7962"/>
                </a:lnTo>
                <a:lnTo>
                  <a:pt x="19771" y="7858"/>
                </a:lnTo>
                <a:lnTo>
                  <a:pt x="22381" y="8557"/>
                </a:lnTo>
                <a:lnTo>
                  <a:pt x="25156" y="7938"/>
                </a:lnTo>
                <a:lnTo>
                  <a:pt x="25303" y="5195"/>
                </a:lnTo>
                <a:lnTo>
                  <a:pt x="25281" y="3366"/>
                </a:lnTo>
                <a:lnTo>
                  <a:pt x="23641" y="798"/>
                </a:lnTo>
                <a:lnTo>
                  <a:pt x="20958" y="125"/>
                </a:lnTo>
                <a:lnTo>
                  <a:pt x="18068" y="0"/>
                </a:lnTo>
                <a:lnTo>
                  <a:pt x="15328" y="623"/>
                </a:lnTo>
                <a:lnTo>
                  <a:pt x="12534" y="2362"/>
                </a:lnTo>
                <a:lnTo>
                  <a:pt x="9464" y="5521"/>
                </a:lnTo>
                <a:lnTo>
                  <a:pt x="7174" y="8787"/>
                </a:lnTo>
                <a:lnTo>
                  <a:pt x="7174" y="2246"/>
                </a:lnTo>
                <a:lnTo>
                  <a:pt x="5824" y="824"/>
                </a:lnTo>
                <a:lnTo>
                  <a:pt x="2861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151444" y="5599410"/>
            <a:ext cx="30656" cy="49377"/>
          </a:xfrm>
          <a:custGeom>
            <a:avLst/>
            <a:gdLst/>
            <a:ahLst/>
            <a:cxnLst/>
            <a:rect l="l" t="t" r="r" b="b"/>
            <a:pathLst>
              <a:path w="30656" h="49377">
                <a:moveTo>
                  <a:pt x="1360" y="46062"/>
                </a:moveTo>
                <a:lnTo>
                  <a:pt x="4395" y="47660"/>
                </a:lnTo>
                <a:lnTo>
                  <a:pt x="7872" y="48755"/>
                </a:lnTo>
                <a:lnTo>
                  <a:pt x="10662" y="49248"/>
                </a:lnTo>
                <a:lnTo>
                  <a:pt x="13661" y="49377"/>
                </a:lnTo>
                <a:lnTo>
                  <a:pt x="18464" y="49047"/>
                </a:lnTo>
                <a:lnTo>
                  <a:pt x="22636" y="47801"/>
                </a:lnTo>
                <a:lnTo>
                  <a:pt x="25944" y="45629"/>
                </a:lnTo>
                <a:lnTo>
                  <a:pt x="28611" y="42886"/>
                </a:lnTo>
                <a:lnTo>
                  <a:pt x="30253" y="39293"/>
                </a:lnTo>
                <a:lnTo>
                  <a:pt x="30656" y="34949"/>
                </a:lnTo>
                <a:lnTo>
                  <a:pt x="30656" y="33020"/>
                </a:lnTo>
                <a:lnTo>
                  <a:pt x="29728" y="29945"/>
                </a:lnTo>
                <a:lnTo>
                  <a:pt x="28270" y="27353"/>
                </a:lnTo>
                <a:lnTo>
                  <a:pt x="25038" y="24509"/>
                </a:lnTo>
                <a:lnTo>
                  <a:pt x="22369" y="23112"/>
                </a:lnTo>
                <a:lnTo>
                  <a:pt x="19662" y="21920"/>
                </a:lnTo>
                <a:lnTo>
                  <a:pt x="16955" y="20801"/>
                </a:lnTo>
                <a:lnTo>
                  <a:pt x="13150" y="19137"/>
                </a:lnTo>
                <a:lnTo>
                  <a:pt x="9622" y="16153"/>
                </a:lnTo>
                <a:lnTo>
                  <a:pt x="8667" y="12887"/>
                </a:lnTo>
                <a:lnTo>
                  <a:pt x="9503" y="9486"/>
                </a:lnTo>
                <a:lnTo>
                  <a:pt x="12160" y="7175"/>
                </a:lnTo>
                <a:lnTo>
                  <a:pt x="15400" y="6386"/>
                </a:lnTo>
                <a:lnTo>
                  <a:pt x="18254" y="6386"/>
                </a:lnTo>
                <a:lnTo>
                  <a:pt x="21941" y="7301"/>
                </a:lnTo>
                <a:lnTo>
                  <a:pt x="25393" y="8914"/>
                </a:lnTo>
                <a:lnTo>
                  <a:pt x="28367" y="8064"/>
                </a:lnTo>
                <a:lnTo>
                  <a:pt x="28367" y="5245"/>
                </a:lnTo>
                <a:lnTo>
                  <a:pt x="26474" y="2372"/>
                </a:lnTo>
                <a:lnTo>
                  <a:pt x="23435" y="1051"/>
                </a:lnTo>
                <a:lnTo>
                  <a:pt x="20311" y="292"/>
                </a:lnTo>
                <a:lnTo>
                  <a:pt x="16847" y="0"/>
                </a:lnTo>
                <a:lnTo>
                  <a:pt x="14216" y="0"/>
                </a:lnTo>
                <a:lnTo>
                  <a:pt x="9942" y="1106"/>
                </a:lnTo>
                <a:lnTo>
                  <a:pt x="6328" y="2804"/>
                </a:lnTo>
                <a:lnTo>
                  <a:pt x="3700" y="5231"/>
                </a:lnTo>
                <a:lnTo>
                  <a:pt x="2048" y="8255"/>
                </a:lnTo>
                <a:lnTo>
                  <a:pt x="1065" y="11567"/>
                </a:lnTo>
                <a:lnTo>
                  <a:pt x="1065" y="15328"/>
                </a:lnTo>
                <a:lnTo>
                  <a:pt x="1997" y="18464"/>
                </a:lnTo>
                <a:lnTo>
                  <a:pt x="3441" y="21132"/>
                </a:lnTo>
                <a:lnTo>
                  <a:pt x="6673" y="24076"/>
                </a:lnTo>
                <a:lnTo>
                  <a:pt x="9269" y="25499"/>
                </a:lnTo>
                <a:lnTo>
                  <a:pt x="11962" y="26719"/>
                </a:lnTo>
                <a:lnTo>
                  <a:pt x="14644" y="27810"/>
                </a:lnTo>
                <a:lnTo>
                  <a:pt x="18366" y="29437"/>
                </a:lnTo>
                <a:lnTo>
                  <a:pt x="21243" y="31532"/>
                </a:lnTo>
                <a:lnTo>
                  <a:pt x="22813" y="34326"/>
                </a:lnTo>
                <a:lnTo>
                  <a:pt x="22603" y="37882"/>
                </a:lnTo>
                <a:lnTo>
                  <a:pt x="21121" y="40435"/>
                </a:lnTo>
                <a:lnTo>
                  <a:pt x="18564" y="42037"/>
                </a:lnTo>
                <a:lnTo>
                  <a:pt x="15158" y="42786"/>
                </a:lnTo>
                <a:lnTo>
                  <a:pt x="12023" y="42786"/>
                </a:lnTo>
                <a:lnTo>
                  <a:pt x="9050" y="42099"/>
                </a:lnTo>
                <a:lnTo>
                  <a:pt x="5461" y="40637"/>
                </a:lnTo>
                <a:lnTo>
                  <a:pt x="2915" y="39164"/>
                </a:lnTo>
                <a:lnTo>
                  <a:pt x="100" y="40284"/>
                </a:lnTo>
                <a:lnTo>
                  <a:pt x="0" y="42912"/>
                </a:lnTo>
                <a:lnTo>
                  <a:pt x="1360" y="460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233390" y="5599404"/>
            <a:ext cx="24731" cy="49377"/>
          </a:xfrm>
          <a:custGeom>
            <a:avLst/>
            <a:gdLst/>
            <a:ahLst/>
            <a:cxnLst/>
            <a:rect l="l" t="t" r="r" b="b"/>
            <a:pathLst>
              <a:path w="24731" h="49377">
                <a:moveTo>
                  <a:pt x="20274" y="42378"/>
                </a:moveTo>
                <a:lnTo>
                  <a:pt x="16257" y="42939"/>
                </a:lnTo>
                <a:lnTo>
                  <a:pt x="17614" y="49377"/>
                </a:lnTo>
                <a:lnTo>
                  <a:pt x="20079" y="48793"/>
                </a:lnTo>
                <a:lnTo>
                  <a:pt x="24731" y="46468"/>
                </a:lnTo>
                <a:lnTo>
                  <a:pt x="23849" y="40196"/>
                </a:lnTo>
                <a:lnTo>
                  <a:pt x="20274" y="42378"/>
                </a:lnTo>
                <a:close/>
              </a:path>
              <a:path w="24731" h="49377">
                <a:moveTo>
                  <a:pt x="30153" y="48577"/>
                </a:moveTo>
                <a:lnTo>
                  <a:pt x="33018" y="48728"/>
                </a:lnTo>
                <a:lnTo>
                  <a:pt x="35563" y="47231"/>
                </a:lnTo>
                <a:lnTo>
                  <a:pt x="35563" y="14136"/>
                </a:lnTo>
                <a:lnTo>
                  <a:pt x="35257" y="11685"/>
                </a:lnTo>
                <a:lnTo>
                  <a:pt x="34048" y="7494"/>
                </a:lnTo>
                <a:lnTo>
                  <a:pt x="31708" y="4319"/>
                </a:lnTo>
                <a:lnTo>
                  <a:pt x="28597" y="1842"/>
                </a:lnTo>
                <a:lnTo>
                  <a:pt x="24241" y="381"/>
                </a:lnTo>
                <a:lnTo>
                  <a:pt x="21596" y="0"/>
                </a:lnTo>
                <a:lnTo>
                  <a:pt x="18486" y="0"/>
                </a:lnTo>
                <a:lnTo>
                  <a:pt x="15170" y="165"/>
                </a:lnTo>
                <a:lnTo>
                  <a:pt x="11887" y="798"/>
                </a:lnTo>
                <a:lnTo>
                  <a:pt x="9010" y="1677"/>
                </a:lnTo>
                <a:lnTo>
                  <a:pt x="5353" y="3275"/>
                </a:lnTo>
                <a:lnTo>
                  <a:pt x="2397" y="5690"/>
                </a:lnTo>
                <a:lnTo>
                  <a:pt x="2115" y="8636"/>
                </a:lnTo>
                <a:lnTo>
                  <a:pt x="4679" y="11098"/>
                </a:lnTo>
                <a:lnTo>
                  <a:pt x="7221" y="9601"/>
                </a:lnTo>
                <a:lnTo>
                  <a:pt x="10933" y="7912"/>
                </a:lnTo>
                <a:lnTo>
                  <a:pt x="14053" y="6932"/>
                </a:lnTo>
                <a:lnTo>
                  <a:pt x="17750" y="6706"/>
                </a:lnTo>
                <a:lnTo>
                  <a:pt x="21131" y="6922"/>
                </a:lnTo>
                <a:lnTo>
                  <a:pt x="24645" y="8484"/>
                </a:lnTo>
                <a:lnTo>
                  <a:pt x="26786" y="11353"/>
                </a:lnTo>
                <a:lnTo>
                  <a:pt x="27496" y="14022"/>
                </a:lnTo>
                <a:lnTo>
                  <a:pt x="27669" y="17283"/>
                </a:lnTo>
                <a:lnTo>
                  <a:pt x="27669" y="20778"/>
                </a:lnTo>
                <a:lnTo>
                  <a:pt x="18327" y="20778"/>
                </a:lnTo>
                <a:lnTo>
                  <a:pt x="15303" y="21080"/>
                </a:lnTo>
                <a:lnTo>
                  <a:pt x="12609" y="21692"/>
                </a:lnTo>
                <a:lnTo>
                  <a:pt x="9913" y="22312"/>
                </a:lnTo>
                <a:lnTo>
                  <a:pt x="5777" y="24461"/>
                </a:lnTo>
                <a:lnTo>
                  <a:pt x="2484" y="27255"/>
                </a:lnTo>
                <a:lnTo>
                  <a:pt x="504" y="30974"/>
                </a:lnTo>
                <a:lnTo>
                  <a:pt x="0" y="35700"/>
                </a:lnTo>
                <a:lnTo>
                  <a:pt x="367" y="39790"/>
                </a:lnTo>
                <a:lnTo>
                  <a:pt x="1811" y="43192"/>
                </a:lnTo>
                <a:lnTo>
                  <a:pt x="4110" y="45784"/>
                </a:lnTo>
                <a:lnTo>
                  <a:pt x="6991" y="47839"/>
                </a:lnTo>
                <a:lnTo>
                  <a:pt x="10673" y="49075"/>
                </a:lnTo>
                <a:lnTo>
                  <a:pt x="15022" y="49377"/>
                </a:lnTo>
                <a:lnTo>
                  <a:pt x="17614" y="49377"/>
                </a:lnTo>
                <a:lnTo>
                  <a:pt x="16257" y="42939"/>
                </a:lnTo>
                <a:lnTo>
                  <a:pt x="13700" y="42939"/>
                </a:lnTo>
                <a:lnTo>
                  <a:pt x="11706" y="42252"/>
                </a:lnTo>
                <a:lnTo>
                  <a:pt x="8851" y="39484"/>
                </a:lnTo>
                <a:lnTo>
                  <a:pt x="8127" y="35304"/>
                </a:lnTo>
                <a:lnTo>
                  <a:pt x="8384" y="32741"/>
                </a:lnTo>
                <a:lnTo>
                  <a:pt x="10148" y="29731"/>
                </a:lnTo>
                <a:lnTo>
                  <a:pt x="13614" y="27673"/>
                </a:lnTo>
                <a:lnTo>
                  <a:pt x="16810" y="26912"/>
                </a:lnTo>
                <a:lnTo>
                  <a:pt x="20886" y="26722"/>
                </a:lnTo>
                <a:lnTo>
                  <a:pt x="27669" y="26722"/>
                </a:lnTo>
                <a:lnTo>
                  <a:pt x="27669" y="36244"/>
                </a:lnTo>
                <a:lnTo>
                  <a:pt x="23849" y="40196"/>
                </a:lnTo>
                <a:lnTo>
                  <a:pt x="24731" y="46468"/>
                </a:lnTo>
                <a:lnTo>
                  <a:pt x="28735" y="42749"/>
                </a:lnTo>
                <a:lnTo>
                  <a:pt x="28735" y="47231"/>
                </a:lnTo>
                <a:lnTo>
                  <a:pt x="30153" y="48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293863" y="5599407"/>
            <a:ext cx="37307" cy="48729"/>
          </a:xfrm>
          <a:custGeom>
            <a:avLst/>
            <a:gdLst/>
            <a:ahLst/>
            <a:cxnLst/>
            <a:rect l="l" t="t" r="r" b="b"/>
            <a:pathLst>
              <a:path w="37307" h="48729">
                <a:moveTo>
                  <a:pt x="29372" y="20880"/>
                </a:moveTo>
                <a:lnTo>
                  <a:pt x="29372" y="47181"/>
                </a:lnTo>
                <a:lnTo>
                  <a:pt x="31391" y="48629"/>
                </a:lnTo>
                <a:lnTo>
                  <a:pt x="34121" y="48729"/>
                </a:lnTo>
                <a:lnTo>
                  <a:pt x="37307" y="47181"/>
                </a:lnTo>
                <a:lnTo>
                  <a:pt x="37307" y="16574"/>
                </a:lnTo>
                <a:lnTo>
                  <a:pt x="37047" y="13846"/>
                </a:lnTo>
                <a:lnTo>
                  <a:pt x="36507" y="11560"/>
                </a:lnTo>
                <a:lnTo>
                  <a:pt x="35104" y="7291"/>
                </a:lnTo>
                <a:lnTo>
                  <a:pt x="32666" y="3898"/>
                </a:lnTo>
                <a:lnTo>
                  <a:pt x="29088" y="1526"/>
                </a:lnTo>
                <a:lnTo>
                  <a:pt x="24696" y="0"/>
                </a:lnTo>
                <a:lnTo>
                  <a:pt x="19331" y="0"/>
                </a:lnTo>
                <a:lnTo>
                  <a:pt x="14471" y="1969"/>
                </a:lnTo>
                <a:lnTo>
                  <a:pt x="9612" y="5360"/>
                </a:lnTo>
                <a:lnTo>
                  <a:pt x="7175" y="8194"/>
                </a:lnTo>
                <a:lnTo>
                  <a:pt x="7175" y="2250"/>
                </a:lnTo>
                <a:lnTo>
                  <a:pt x="5839" y="839"/>
                </a:lnTo>
                <a:lnTo>
                  <a:pt x="2865" y="713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lnTo>
                  <a:pt x="4752" y="48729"/>
                </a:lnTo>
                <a:lnTo>
                  <a:pt x="7945" y="47181"/>
                </a:lnTo>
                <a:lnTo>
                  <a:pt x="7945" y="15775"/>
                </a:lnTo>
                <a:lnTo>
                  <a:pt x="10126" y="12956"/>
                </a:lnTo>
                <a:lnTo>
                  <a:pt x="14206" y="9349"/>
                </a:lnTo>
                <a:lnTo>
                  <a:pt x="18180" y="7150"/>
                </a:lnTo>
                <a:lnTo>
                  <a:pt x="21722" y="7150"/>
                </a:lnTo>
                <a:lnTo>
                  <a:pt x="25405" y="8637"/>
                </a:lnTo>
                <a:lnTo>
                  <a:pt x="27842" y="11772"/>
                </a:lnTo>
                <a:lnTo>
                  <a:pt x="28782" y="14681"/>
                </a:lnTo>
                <a:lnTo>
                  <a:pt x="29372" y="18313"/>
                </a:lnTo>
                <a:lnTo>
                  <a:pt x="2937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352946" y="5601182"/>
            <a:ext cx="39852" cy="67082"/>
          </a:xfrm>
          <a:custGeom>
            <a:avLst/>
            <a:gdLst/>
            <a:ahLst/>
            <a:cxnLst/>
            <a:rect l="l" t="t" r="r" b="b"/>
            <a:pathLst>
              <a:path w="39852" h="67082">
                <a:moveTo>
                  <a:pt x="331" y="29857"/>
                </a:moveTo>
                <a:lnTo>
                  <a:pt x="979" y="32802"/>
                </a:lnTo>
                <a:lnTo>
                  <a:pt x="1602" y="35751"/>
                </a:lnTo>
                <a:lnTo>
                  <a:pt x="2621" y="38314"/>
                </a:lnTo>
                <a:lnTo>
                  <a:pt x="4028" y="40488"/>
                </a:lnTo>
                <a:lnTo>
                  <a:pt x="7236" y="44399"/>
                </a:lnTo>
                <a:lnTo>
                  <a:pt x="8741" y="29235"/>
                </a:lnTo>
                <a:lnTo>
                  <a:pt x="8229" y="24853"/>
                </a:lnTo>
                <a:lnTo>
                  <a:pt x="8229" y="20458"/>
                </a:lnTo>
                <a:lnTo>
                  <a:pt x="8837" y="16294"/>
                </a:lnTo>
                <a:lnTo>
                  <a:pt x="10627" y="0"/>
                </a:lnTo>
                <a:lnTo>
                  <a:pt x="6343" y="2868"/>
                </a:lnTo>
                <a:lnTo>
                  <a:pt x="3196" y="7264"/>
                </a:lnTo>
                <a:lnTo>
                  <a:pt x="2020" y="9917"/>
                </a:lnTo>
                <a:lnTo>
                  <a:pt x="1214" y="13031"/>
                </a:lnTo>
                <a:lnTo>
                  <a:pt x="417" y="16153"/>
                </a:lnTo>
                <a:lnTo>
                  <a:pt x="0" y="19634"/>
                </a:lnTo>
                <a:lnTo>
                  <a:pt x="0" y="26758"/>
                </a:lnTo>
                <a:lnTo>
                  <a:pt x="331" y="29857"/>
                </a:lnTo>
                <a:close/>
              </a:path>
              <a:path w="39852" h="67082">
                <a:moveTo>
                  <a:pt x="32774" y="39470"/>
                </a:moveTo>
                <a:lnTo>
                  <a:pt x="32774" y="45402"/>
                </a:lnTo>
                <a:lnTo>
                  <a:pt x="34243" y="46785"/>
                </a:lnTo>
                <a:lnTo>
                  <a:pt x="37037" y="46950"/>
                </a:lnTo>
                <a:lnTo>
                  <a:pt x="39852" y="45402"/>
                </a:lnTo>
                <a:lnTo>
                  <a:pt x="39852" y="-21095"/>
                </a:lnTo>
                <a:lnTo>
                  <a:pt x="37782" y="-22553"/>
                </a:lnTo>
                <a:lnTo>
                  <a:pt x="35043" y="-22683"/>
                </a:lnTo>
                <a:lnTo>
                  <a:pt x="31870" y="-21095"/>
                </a:lnTo>
                <a:lnTo>
                  <a:pt x="31870" y="5029"/>
                </a:lnTo>
                <a:lnTo>
                  <a:pt x="27731" y="1104"/>
                </a:lnTo>
                <a:lnTo>
                  <a:pt x="23533" y="-1206"/>
                </a:lnTo>
                <a:lnTo>
                  <a:pt x="18684" y="-1778"/>
                </a:lnTo>
                <a:lnTo>
                  <a:pt x="15634" y="-1778"/>
                </a:lnTo>
                <a:lnTo>
                  <a:pt x="12942" y="-1181"/>
                </a:lnTo>
                <a:lnTo>
                  <a:pt x="10627" y="0"/>
                </a:lnTo>
                <a:lnTo>
                  <a:pt x="8837" y="16294"/>
                </a:lnTo>
                <a:lnTo>
                  <a:pt x="9881" y="12395"/>
                </a:lnTo>
                <a:lnTo>
                  <a:pt x="11643" y="9132"/>
                </a:lnTo>
                <a:lnTo>
                  <a:pt x="14202" y="6807"/>
                </a:lnTo>
                <a:lnTo>
                  <a:pt x="17334" y="5321"/>
                </a:lnTo>
                <a:lnTo>
                  <a:pt x="21535" y="5321"/>
                </a:lnTo>
                <a:lnTo>
                  <a:pt x="25624" y="7491"/>
                </a:lnTo>
                <a:lnTo>
                  <a:pt x="29714" y="11037"/>
                </a:lnTo>
                <a:lnTo>
                  <a:pt x="31870" y="13806"/>
                </a:lnTo>
                <a:lnTo>
                  <a:pt x="31870" y="31776"/>
                </a:lnTo>
                <a:lnTo>
                  <a:pt x="28307" y="35891"/>
                </a:lnTo>
                <a:lnTo>
                  <a:pt x="25074" y="38610"/>
                </a:lnTo>
                <a:lnTo>
                  <a:pt x="22061" y="40107"/>
                </a:lnTo>
                <a:lnTo>
                  <a:pt x="19015" y="40549"/>
                </a:lnTo>
                <a:lnTo>
                  <a:pt x="15206" y="40043"/>
                </a:lnTo>
                <a:lnTo>
                  <a:pt x="11325" y="36676"/>
                </a:lnTo>
                <a:lnTo>
                  <a:pt x="9673" y="33310"/>
                </a:lnTo>
                <a:lnTo>
                  <a:pt x="8741" y="29235"/>
                </a:lnTo>
                <a:lnTo>
                  <a:pt x="7236" y="44399"/>
                </a:lnTo>
                <a:lnTo>
                  <a:pt x="11729" y="46950"/>
                </a:lnTo>
                <a:lnTo>
                  <a:pt x="14447" y="47599"/>
                </a:lnTo>
                <a:lnTo>
                  <a:pt x="20530" y="47599"/>
                </a:lnTo>
                <a:lnTo>
                  <a:pt x="23224" y="46875"/>
                </a:lnTo>
                <a:lnTo>
                  <a:pt x="25675" y="45453"/>
                </a:lnTo>
                <a:lnTo>
                  <a:pt x="30499" y="42036"/>
                </a:lnTo>
                <a:lnTo>
                  <a:pt x="32774" y="39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446938" y="5599414"/>
            <a:ext cx="43304" cy="49363"/>
          </a:xfrm>
          <a:custGeom>
            <a:avLst/>
            <a:gdLst/>
            <a:ahLst/>
            <a:cxnLst/>
            <a:rect l="l" t="t" r="r" b="b"/>
            <a:pathLst>
              <a:path w="43304" h="49363">
                <a:moveTo>
                  <a:pt x="8484" y="19634"/>
                </a:moveTo>
                <a:lnTo>
                  <a:pt x="9561" y="15314"/>
                </a:lnTo>
                <a:lnTo>
                  <a:pt x="11473" y="11847"/>
                </a:lnTo>
                <a:lnTo>
                  <a:pt x="13967" y="9053"/>
                </a:lnTo>
                <a:lnTo>
                  <a:pt x="17373" y="7326"/>
                </a:lnTo>
                <a:lnTo>
                  <a:pt x="21769" y="6893"/>
                </a:lnTo>
                <a:lnTo>
                  <a:pt x="24329" y="6893"/>
                </a:lnTo>
                <a:lnTo>
                  <a:pt x="26470" y="7366"/>
                </a:lnTo>
                <a:lnTo>
                  <a:pt x="29898" y="9255"/>
                </a:lnTo>
                <a:lnTo>
                  <a:pt x="32263" y="12179"/>
                </a:lnTo>
                <a:lnTo>
                  <a:pt x="33976" y="15711"/>
                </a:lnTo>
                <a:lnTo>
                  <a:pt x="34858" y="20038"/>
                </a:lnTo>
                <a:lnTo>
                  <a:pt x="35074" y="24765"/>
                </a:lnTo>
                <a:lnTo>
                  <a:pt x="35074" y="27353"/>
                </a:lnTo>
                <a:lnTo>
                  <a:pt x="34819" y="29743"/>
                </a:lnTo>
                <a:lnTo>
                  <a:pt x="33793" y="34060"/>
                </a:lnTo>
                <a:lnTo>
                  <a:pt x="31870" y="37490"/>
                </a:lnTo>
                <a:lnTo>
                  <a:pt x="29361" y="40269"/>
                </a:lnTo>
                <a:lnTo>
                  <a:pt x="25930" y="41997"/>
                </a:lnTo>
                <a:lnTo>
                  <a:pt x="21570" y="42429"/>
                </a:lnTo>
                <a:lnTo>
                  <a:pt x="19015" y="42429"/>
                </a:lnTo>
                <a:lnTo>
                  <a:pt x="16884" y="41958"/>
                </a:lnTo>
                <a:lnTo>
                  <a:pt x="13445" y="40053"/>
                </a:lnTo>
                <a:lnTo>
                  <a:pt x="11066" y="37170"/>
                </a:lnTo>
                <a:lnTo>
                  <a:pt x="9320" y="33652"/>
                </a:lnTo>
                <a:lnTo>
                  <a:pt x="11865" y="47725"/>
                </a:lnTo>
                <a:lnTo>
                  <a:pt x="14497" y="48830"/>
                </a:lnTo>
                <a:lnTo>
                  <a:pt x="17607" y="49363"/>
                </a:lnTo>
                <a:lnTo>
                  <a:pt x="24832" y="49363"/>
                </a:lnTo>
                <a:lnTo>
                  <a:pt x="28047" y="48755"/>
                </a:lnTo>
                <a:lnTo>
                  <a:pt x="30819" y="47498"/>
                </a:lnTo>
                <a:lnTo>
                  <a:pt x="33599" y="46238"/>
                </a:lnTo>
                <a:lnTo>
                  <a:pt x="35899" y="44514"/>
                </a:lnTo>
                <a:lnTo>
                  <a:pt x="39596" y="40053"/>
                </a:lnTo>
                <a:lnTo>
                  <a:pt x="40979" y="37400"/>
                </a:lnTo>
                <a:lnTo>
                  <a:pt x="41907" y="34315"/>
                </a:lnTo>
                <a:lnTo>
                  <a:pt x="42839" y="31240"/>
                </a:lnTo>
                <a:lnTo>
                  <a:pt x="43304" y="27875"/>
                </a:lnTo>
                <a:lnTo>
                  <a:pt x="43304" y="20444"/>
                </a:lnTo>
                <a:lnTo>
                  <a:pt x="42865" y="17082"/>
                </a:lnTo>
                <a:lnTo>
                  <a:pt x="41972" y="14069"/>
                </a:lnTo>
                <a:lnTo>
                  <a:pt x="41101" y="11084"/>
                </a:lnTo>
                <a:lnTo>
                  <a:pt x="39780" y="8531"/>
                </a:lnTo>
                <a:lnTo>
                  <a:pt x="38004" y="6436"/>
                </a:lnTo>
                <a:lnTo>
                  <a:pt x="34038" y="2754"/>
                </a:lnTo>
                <a:lnTo>
                  <a:pt x="31395" y="1648"/>
                </a:lnTo>
                <a:lnTo>
                  <a:pt x="28750" y="543"/>
                </a:lnTo>
                <a:lnTo>
                  <a:pt x="25636" y="0"/>
                </a:lnTo>
                <a:lnTo>
                  <a:pt x="18403" y="0"/>
                </a:lnTo>
                <a:lnTo>
                  <a:pt x="15170" y="623"/>
                </a:lnTo>
                <a:lnTo>
                  <a:pt x="12405" y="1840"/>
                </a:lnTo>
                <a:lnTo>
                  <a:pt x="9648" y="3070"/>
                </a:lnTo>
                <a:lnTo>
                  <a:pt x="7348" y="4813"/>
                </a:lnTo>
                <a:lnTo>
                  <a:pt x="8437" y="29337"/>
                </a:lnTo>
                <a:lnTo>
                  <a:pt x="8229" y="24549"/>
                </a:lnTo>
                <a:lnTo>
                  <a:pt x="8229" y="21996"/>
                </a:lnTo>
                <a:lnTo>
                  <a:pt x="8484" y="19634"/>
                </a:lnTo>
                <a:close/>
              </a:path>
              <a:path w="43304" h="49363">
                <a:moveTo>
                  <a:pt x="431" y="32296"/>
                </a:moveTo>
                <a:lnTo>
                  <a:pt x="1289" y="35290"/>
                </a:lnTo>
                <a:lnTo>
                  <a:pt x="2170" y="38275"/>
                </a:lnTo>
                <a:lnTo>
                  <a:pt x="3477" y="40841"/>
                </a:lnTo>
                <a:lnTo>
                  <a:pt x="5231" y="42937"/>
                </a:lnTo>
                <a:lnTo>
                  <a:pt x="9208" y="46634"/>
                </a:lnTo>
                <a:lnTo>
                  <a:pt x="11865" y="47725"/>
                </a:lnTo>
                <a:lnTo>
                  <a:pt x="9320" y="33652"/>
                </a:lnTo>
                <a:lnTo>
                  <a:pt x="8437" y="29337"/>
                </a:lnTo>
                <a:lnTo>
                  <a:pt x="7348" y="4813"/>
                </a:lnTo>
                <a:lnTo>
                  <a:pt x="3661" y="9269"/>
                </a:lnTo>
                <a:lnTo>
                  <a:pt x="2278" y="11922"/>
                </a:lnTo>
                <a:lnTo>
                  <a:pt x="1361" y="14997"/>
                </a:lnTo>
                <a:lnTo>
                  <a:pt x="453" y="18083"/>
                </a:lnTo>
                <a:lnTo>
                  <a:pt x="0" y="21449"/>
                </a:lnTo>
                <a:lnTo>
                  <a:pt x="0" y="28903"/>
                </a:lnTo>
                <a:lnTo>
                  <a:pt x="431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511544" y="5600120"/>
            <a:ext cx="37353" cy="48663"/>
          </a:xfrm>
          <a:custGeom>
            <a:avLst/>
            <a:gdLst/>
            <a:ahLst/>
            <a:cxnLst/>
            <a:rect l="l" t="t" r="r" b="b"/>
            <a:pathLst>
              <a:path w="37353" h="48663">
                <a:moveTo>
                  <a:pt x="808" y="37108"/>
                </a:moveTo>
                <a:lnTo>
                  <a:pt x="2202" y="41389"/>
                </a:lnTo>
                <a:lnTo>
                  <a:pt x="4639" y="44805"/>
                </a:lnTo>
                <a:lnTo>
                  <a:pt x="8214" y="47166"/>
                </a:lnTo>
                <a:lnTo>
                  <a:pt x="12609" y="48663"/>
                </a:lnTo>
                <a:lnTo>
                  <a:pt x="17974" y="48663"/>
                </a:lnTo>
                <a:lnTo>
                  <a:pt x="22819" y="46720"/>
                </a:lnTo>
                <a:lnTo>
                  <a:pt x="27654" y="43357"/>
                </a:lnTo>
                <a:lnTo>
                  <a:pt x="30132" y="40524"/>
                </a:lnTo>
                <a:lnTo>
                  <a:pt x="30132" y="46468"/>
                </a:lnTo>
                <a:lnTo>
                  <a:pt x="31478" y="47839"/>
                </a:lnTo>
                <a:lnTo>
                  <a:pt x="34415" y="48016"/>
                </a:lnTo>
                <a:lnTo>
                  <a:pt x="37353" y="46468"/>
                </a:lnTo>
                <a:lnTo>
                  <a:pt x="37353" y="1536"/>
                </a:lnTo>
                <a:lnTo>
                  <a:pt x="35283" y="74"/>
                </a:lnTo>
                <a:lnTo>
                  <a:pt x="32550" y="0"/>
                </a:lnTo>
                <a:lnTo>
                  <a:pt x="29368" y="1536"/>
                </a:lnTo>
                <a:lnTo>
                  <a:pt x="29368" y="32943"/>
                </a:lnTo>
                <a:lnTo>
                  <a:pt x="27143" y="35761"/>
                </a:lnTo>
                <a:lnTo>
                  <a:pt x="23079" y="39368"/>
                </a:lnTo>
                <a:lnTo>
                  <a:pt x="19137" y="41565"/>
                </a:lnTo>
                <a:lnTo>
                  <a:pt x="15594" y="41565"/>
                </a:lnTo>
                <a:lnTo>
                  <a:pt x="11948" y="40027"/>
                </a:lnTo>
                <a:lnTo>
                  <a:pt x="9489" y="36943"/>
                </a:lnTo>
                <a:lnTo>
                  <a:pt x="8542" y="34023"/>
                </a:lnTo>
                <a:lnTo>
                  <a:pt x="7994" y="30326"/>
                </a:lnTo>
                <a:lnTo>
                  <a:pt x="7994" y="1269"/>
                </a:lnTo>
                <a:lnTo>
                  <a:pt x="5410" y="25"/>
                </a:lnTo>
                <a:lnTo>
                  <a:pt x="2580" y="25"/>
                </a:lnTo>
                <a:lnTo>
                  <a:pt x="0" y="1536"/>
                </a:lnTo>
                <a:lnTo>
                  <a:pt x="0" y="32053"/>
                </a:lnTo>
                <a:lnTo>
                  <a:pt x="269" y="34822"/>
                </a:lnTo>
                <a:lnTo>
                  <a:pt x="808" y="371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573626" y="5599414"/>
            <a:ext cx="25308" cy="48729"/>
          </a:xfrm>
          <a:custGeom>
            <a:avLst/>
            <a:gdLst/>
            <a:ahLst/>
            <a:cxnLst/>
            <a:rect l="l" t="t" r="r" b="b"/>
            <a:pathLst>
              <a:path w="25308" h="48729">
                <a:moveTo>
                  <a:pt x="2019" y="48629"/>
                </a:moveTo>
                <a:lnTo>
                  <a:pt x="4737" y="48729"/>
                </a:lnTo>
                <a:lnTo>
                  <a:pt x="7934" y="47177"/>
                </a:lnTo>
                <a:lnTo>
                  <a:pt x="7934" y="17626"/>
                </a:lnTo>
                <a:lnTo>
                  <a:pt x="9061" y="15786"/>
                </a:lnTo>
                <a:lnTo>
                  <a:pt x="11005" y="12978"/>
                </a:lnTo>
                <a:lnTo>
                  <a:pt x="13686" y="9928"/>
                </a:lnTo>
                <a:lnTo>
                  <a:pt x="16884" y="7962"/>
                </a:lnTo>
                <a:lnTo>
                  <a:pt x="19771" y="7858"/>
                </a:lnTo>
                <a:lnTo>
                  <a:pt x="22381" y="8557"/>
                </a:lnTo>
                <a:lnTo>
                  <a:pt x="25159" y="7938"/>
                </a:lnTo>
                <a:lnTo>
                  <a:pt x="25308" y="5195"/>
                </a:lnTo>
                <a:lnTo>
                  <a:pt x="25283" y="3366"/>
                </a:lnTo>
                <a:lnTo>
                  <a:pt x="23641" y="798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23"/>
                </a:lnTo>
                <a:lnTo>
                  <a:pt x="12534" y="2362"/>
                </a:lnTo>
                <a:lnTo>
                  <a:pt x="9464" y="5521"/>
                </a:lnTo>
                <a:lnTo>
                  <a:pt x="7164" y="8787"/>
                </a:lnTo>
                <a:lnTo>
                  <a:pt x="7164" y="2246"/>
                </a:lnTo>
                <a:lnTo>
                  <a:pt x="5817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77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1527249" y="5721386"/>
            <a:ext cx="34166" cy="49312"/>
          </a:xfrm>
          <a:custGeom>
            <a:avLst/>
            <a:gdLst/>
            <a:ahLst/>
            <a:cxnLst/>
            <a:rect l="l" t="t" r="r" b="b"/>
            <a:pathLst>
              <a:path w="34166" h="49312">
                <a:moveTo>
                  <a:pt x="33972" y="8736"/>
                </a:moveTo>
                <a:lnTo>
                  <a:pt x="33742" y="6159"/>
                </a:lnTo>
                <a:lnTo>
                  <a:pt x="31586" y="3502"/>
                </a:lnTo>
                <a:lnTo>
                  <a:pt x="28903" y="1878"/>
                </a:lnTo>
                <a:lnTo>
                  <a:pt x="25538" y="657"/>
                </a:lnTo>
                <a:lnTo>
                  <a:pt x="22931" y="125"/>
                </a:lnTo>
                <a:lnTo>
                  <a:pt x="17358" y="0"/>
                </a:lnTo>
                <a:lnTo>
                  <a:pt x="14701" y="482"/>
                </a:lnTo>
                <a:lnTo>
                  <a:pt x="12254" y="1457"/>
                </a:lnTo>
                <a:lnTo>
                  <a:pt x="7664" y="3959"/>
                </a:lnTo>
                <a:lnTo>
                  <a:pt x="4038" y="8013"/>
                </a:lnTo>
                <a:lnTo>
                  <a:pt x="2606" y="10615"/>
                </a:lnTo>
                <a:lnTo>
                  <a:pt x="1565" y="13802"/>
                </a:lnTo>
                <a:lnTo>
                  <a:pt x="525" y="16977"/>
                </a:lnTo>
                <a:lnTo>
                  <a:pt x="0" y="20774"/>
                </a:lnTo>
                <a:lnTo>
                  <a:pt x="0" y="29094"/>
                </a:lnTo>
                <a:lnTo>
                  <a:pt x="427" y="32536"/>
                </a:lnTo>
                <a:lnTo>
                  <a:pt x="1270" y="35506"/>
                </a:lnTo>
                <a:lnTo>
                  <a:pt x="2127" y="38491"/>
                </a:lnTo>
                <a:lnTo>
                  <a:pt x="4982" y="43051"/>
                </a:lnTo>
                <a:lnTo>
                  <a:pt x="8618" y="46659"/>
                </a:lnTo>
                <a:lnTo>
                  <a:pt x="13427" y="48779"/>
                </a:lnTo>
                <a:lnTo>
                  <a:pt x="16184" y="49312"/>
                </a:lnTo>
                <a:lnTo>
                  <a:pt x="20811" y="49312"/>
                </a:lnTo>
                <a:lnTo>
                  <a:pt x="23688" y="48869"/>
                </a:lnTo>
                <a:lnTo>
                  <a:pt x="27604" y="47688"/>
                </a:lnTo>
                <a:lnTo>
                  <a:pt x="30852" y="46047"/>
                </a:lnTo>
                <a:lnTo>
                  <a:pt x="33875" y="43091"/>
                </a:lnTo>
                <a:lnTo>
                  <a:pt x="34166" y="40283"/>
                </a:lnTo>
                <a:lnTo>
                  <a:pt x="34166" y="39610"/>
                </a:lnTo>
                <a:lnTo>
                  <a:pt x="33285" y="36550"/>
                </a:lnTo>
                <a:lnTo>
                  <a:pt x="30567" y="37932"/>
                </a:lnTo>
                <a:lnTo>
                  <a:pt x="27705" y="40017"/>
                </a:lnTo>
                <a:lnTo>
                  <a:pt x="25134" y="41273"/>
                </a:lnTo>
                <a:lnTo>
                  <a:pt x="22146" y="42176"/>
                </a:lnTo>
                <a:lnTo>
                  <a:pt x="18388" y="42176"/>
                </a:lnTo>
                <a:lnTo>
                  <a:pt x="15180" y="41097"/>
                </a:lnTo>
                <a:lnTo>
                  <a:pt x="12437" y="39303"/>
                </a:lnTo>
                <a:lnTo>
                  <a:pt x="10392" y="36370"/>
                </a:lnTo>
                <a:lnTo>
                  <a:pt x="9067" y="32371"/>
                </a:lnTo>
                <a:lnTo>
                  <a:pt x="8290" y="27647"/>
                </a:lnTo>
                <a:lnTo>
                  <a:pt x="8290" y="18961"/>
                </a:lnTo>
                <a:lnTo>
                  <a:pt x="9301" y="14554"/>
                </a:lnTo>
                <a:lnTo>
                  <a:pt x="11336" y="11490"/>
                </a:lnTo>
                <a:lnTo>
                  <a:pt x="13380" y="8455"/>
                </a:lnTo>
                <a:lnTo>
                  <a:pt x="16304" y="6932"/>
                </a:lnTo>
                <a:lnTo>
                  <a:pt x="20126" y="6932"/>
                </a:lnTo>
                <a:lnTo>
                  <a:pt x="23590" y="7213"/>
                </a:lnTo>
                <a:lnTo>
                  <a:pt x="27481" y="8912"/>
                </a:lnTo>
                <a:lnTo>
                  <a:pt x="30840" y="11404"/>
                </a:lnTo>
                <a:lnTo>
                  <a:pt x="33544" y="11440"/>
                </a:lnTo>
                <a:lnTo>
                  <a:pt x="33972" y="87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568883" y="5745891"/>
            <a:ext cx="11863" cy="47713"/>
          </a:xfrm>
          <a:custGeom>
            <a:avLst/>
            <a:gdLst/>
            <a:ahLst/>
            <a:cxnLst/>
            <a:rect l="l" t="t" r="r" b="b"/>
            <a:pathLst>
              <a:path w="11863" h="47713">
                <a:moveTo>
                  <a:pt x="9216" y="22071"/>
                </a:moveTo>
                <a:lnTo>
                  <a:pt x="11863" y="23162"/>
                </a:lnTo>
                <a:lnTo>
                  <a:pt x="9314" y="9104"/>
                </a:lnTo>
                <a:lnTo>
                  <a:pt x="8445" y="4773"/>
                </a:lnTo>
                <a:lnTo>
                  <a:pt x="8223" y="0"/>
                </a:lnTo>
                <a:lnTo>
                  <a:pt x="9216" y="22071"/>
                </a:lnTo>
                <a:close/>
              </a:path>
              <a:path w="11863" h="47713">
                <a:moveTo>
                  <a:pt x="0" y="-3114"/>
                </a:moveTo>
                <a:lnTo>
                  <a:pt x="0" y="4342"/>
                </a:lnTo>
                <a:lnTo>
                  <a:pt x="425" y="7747"/>
                </a:lnTo>
                <a:lnTo>
                  <a:pt x="1296" y="10731"/>
                </a:lnTo>
                <a:lnTo>
                  <a:pt x="2164" y="13727"/>
                </a:lnTo>
                <a:lnTo>
                  <a:pt x="3478" y="16278"/>
                </a:lnTo>
                <a:lnTo>
                  <a:pt x="5238" y="18374"/>
                </a:lnTo>
                <a:lnTo>
                  <a:pt x="9216" y="22071"/>
                </a:lnTo>
                <a:lnTo>
                  <a:pt x="8223" y="0"/>
                </a:lnTo>
                <a:lnTo>
                  <a:pt x="8223" y="-2566"/>
                </a:lnTo>
                <a:lnTo>
                  <a:pt x="8496" y="-4917"/>
                </a:lnTo>
                <a:lnTo>
                  <a:pt x="9561" y="-9248"/>
                </a:lnTo>
                <a:lnTo>
                  <a:pt x="11470" y="-12699"/>
                </a:lnTo>
                <a:lnTo>
                  <a:pt x="13978" y="-15507"/>
                </a:lnTo>
                <a:lnTo>
                  <a:pt x="17381" y="-17236"/>
                </a:lnTo>
                <a:lnTo>
                  <a:pt x="21766" y="-17668"/>
                </a:lnTo>
                <a:lnTo>
                  <a:pt x="24321" y="-17668"/>
                </a:lnTo>
                <a:lnTo>
                  <a:pt x="26468" y="-17197"/>
                </a:lnTo>
                <a:lnTo>
                  <a:pt x="29898" y="-15303"/>
                </a:lnTo>
                <a:lnTo>
                  <a:pt x="32270" y="-12369"/>
                </a:lnTo>
                <a:lnTo>
                  <a:pt x="33983" y="-8851"/>
                </a:lnTo>
                <a:lnTo>
                  <a:pt x="34852" y="-4521"/>
                </a:lnTo>
                <a:lnTo>
                  <a:pt x="35074" y="201"/>
                </a:lnTo>
                <a:lnTo>
                  <a:pt x="35074" y="2794"/>
                </a:lnTo>
                <a:lnTo>
                  <a:pt x="34819" y="5180"/>
                </a:lnTo>
                <a:lnTo>
                  <a:pt x="33787" y="9497"/>
                </a:lnTo>
                <a:lnTo>
                  <a:pt x="31868" y="12927"/>
                </a:lnTo>
                <a:lnTo>
                  <a:pt x="29354" y="15707"/>
                </a:lnTo>
                <a:lnTo>
                  <a:pt x="25930" y="17434"/>
                </a:lnTo>
                <a:lnTo>
                  <a:pt x="21572" y="17881"/>
                </a:lnTo>
                <a:lnTo>
                  <a:pt x="19011" y="17881"/>
                </a:lnTo>
                <a:lnTo>
                  <a:pt x="16892" y="17399"/>
                </a:lnTo>
                <a:lnTo>
                  <a:pt x="13453" y="15505"/>
                </a:lnTo>
                <a:lnTo>
                  <a:pt x="11066" y="12611"/>
                </a:lnTo>
                <a:lnTo>
                  <a:pt x="9314" y="9104"/>
                </a:lnTo>
                <a:lnTo>
                  <a:pt x="11863" y="23162"/>
                </a:lnTo>
                <a:lnTo>
                  <a:pt x="14504" y="24268"/>
                </a:lnTo>
                <a:lnTo>
                  <a:pt x="17604" y="24800"/>
                </a:lnTo>
                <a:lnTo>
                  <a:pt x="24825" y="24800"/>
                </a:lnTo>
                <a:lnTo>
                  <a:pt x="28047" y="24192"/>
                </a:lnTo>
                <a:lnTo>
                  <a:pt x="30812" y="22936"/>
                </a:lnTo>
                <a:lnTo>
                  <a:pt x="33591" y="21690"/>
                </a:lnTo>
                <a:lnTo>
                  <a:pt x="35892" y="19961"/>
                </a:lnTo>
                <a:lnTo>
                  <a:pt x="39593" y="15495"/>
                </a:lnTo>
                <a:lnTo>
                  <a:pt x="40975" y="12838"/>
                </a:lnTo>
                <a:lnTo>
                  <a:pt x="41918" y="9763"/>
                </a:lnTo>
                <a:lnTo>
                  <a:pt x="42847" y="6692"/>
                </a:lnTo>
                <a:lnTo>
                  <a:pt x="43312" y="3312"/>
                </a:lnTo>
                <a:lnTo>
                  <a:pt x="43312" y="-4103"/>
                </a:lnTo>
                <a:lnTo>
                  <a:pt x="42872" y="-7480"/>
                </a:lnTo>
                <a:lnTo>
                  <a:pt x="41979" y="-10478"/>
                </a:lnTo>
                <a:lnTo>
                  <a:pt x="41098" y="-13474"/>
                </a:lnTo>
                <a:lnTo>
                  <a:pt x="39776" y="-16015"/>
                </a:lnTo>
                <a:lnTo>
                  <a:pt x="38012" y="-18111"/>
                </a:lnTo>
                <a:lnTo>
                  <a:pt x="34048" y="-21808"/>
                </a:lnTo>
                <a:lnTo>
                  <a:pt x="31389" y="-22909"/>
                </a:lnTo>
                <a:lnTo>
                  <a:pt x="28746" y="-24004"/>
                </a:lnTo>
                <a:lnTo>
                  <a:pt x="25636" y="-24551"/>
                </a:lnTo>
                <a:lnTo>
                  <a:pt x="18399" y="-24551"/>
                </a:lnTo>
                <a:lnTo>
                  <a:pt x="15167" y="-23939"/>
                </a:lnTo>
                <a:lnTo>
                  <a:pt x="12412" y="-22708"/>
                </a:lnTo>
                <a:lnTo>
                  <a:pt x="9659" y="-21476"/>
                </a:lnTo>
                <a:lnTo>
                  <a:pt x="7344" y="-19749"/>
                </a:lnTo>
                <a:lnTo>
                  <a:pt x="3672" y="-15292"/>
                </a:lnTo>
                <a:lnTo>
                  <a:pt x="2275" y="-12639"/>
                </a:lnTo>
                <a:lnTo>
                  <a:pt x="1369" y="-9564"/>
                </a:lnTo>
                <a:lnTo>
                  <a:pt x="450" y="-6479"/>
                </a:lnTo>
                <a:lnTo>
                  <a:pt x="0" y="-31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623326" y="5721336"/>
            <a:ext cx="64253" cy="48718"/>
          </a:xfrm>
          <a:custGeom>
            <a:avLst/>
            <a:gdLst/>
            <a:ahLst/>
            <a:cxnLst/>
            <a:rect l="l" t="t" r="r" b="b"/>
            <a:pathLst>
              <a:path w="64253" h="48718">
                <a:moveTo>
                  <a:pt x="31856" y="4179"/>
                </a:moveTo>
                <a:lnTo>
                  <a:pt x="28760" y="1689"/>
                </a:lnTo>
                <a:lnTo>
                  <a:pt x="26066" y="647"/>
                </a:lnTo>
                <a:lnTo>
                  <a:pt x="23028" y="0"/>
                </a:lnTo>
                <a:lnTo>
                  <a:pt x="18892" y="0"/>
                </a:lnTo>
                <a:lnTo>
                  <a:pt x="14277" y="1969"/>
                </a:lnTo>
                <a:lnTo>
                  <a:pt x="9607" y="5360"/>
                </a:lnTo>
                <a:lnTo>
                  <a:pt x="7174" y="8190"/>
                </a:lnTo>
                <a:lnTo>
                  <a:pt x="7174" y="2246"/>
                </a:lnTo>
                <a:lnTo>
                  <a:pt x="5839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67"/>
                </a:lnTo>
                <a:lnTo>
                  <a:pt x="2033" y="48614"/>
                </a:lnTo>
                <a:lnTo>
                  <a:pt x="4762" y="48718"/>
                </a:lnTo>
                <a:lnTo>
                  <a:pt x="7948" y="47167"/>
                </a:lnTo>
                <a:lnTo>
                  <a:pt x="7948" y="15760"/>
                </a:lnTo>
                <a:lnTo>
                  <a:pt x="10126" y="12942"/>
                </a:lnTo>
                <a:lnTo>
                  <a:pt x="12146" y="10796"/>
                </a:lnTo>
                <a:lnTo>
                  <a:pt x="15864" y="7862"/>
                </a:lnTo>
                <a:lnTo>
                  <a:pt x="19551" y="7138"/>
                </a:lnTo>
                <a:lnTo>
                  <a:pt x="22294" y="7430"/>
                </a:lnTo>
                <a:lnTo>
                  <a:pt x="25328" y="9500"/>
                </a:lnTo>
                <a:lnTo>
                  <a:pt x="27265" y="13107"/>
                </a:lnTo>
                <a:lnTo>
                  <a:pt x="27975" y="16231"/>
                </a:lnTo>
                <a:lnTo>
                  <a:pt x="28158" y="19875"/>
                </a:lnTo>
                <a:lnTo>
                  <a:pt x="28158" y="47433"/>
                </a:lnTo>
                <a:lnTo>
                  <a:pt x="30728" y="48679"/>
                </a:lnTo>
                <a:lnTo>
                  <a:pt x="33508" y="48679"/>
                </a:lnTo>
                <a:lnTo>
                  <a:pt x="36093" y="47167"/>
                </a:lnTo>
                <a:lnTo>
                  <a:pt x="36093" y="15760"/>
                </a:lnTo>
                <a:lnTo>
                  <a:pt x="38310" y="12942"/>
                </a:lnTo>
                <a:lnTo>
                  <a:pt x="40341" y="10796"/>
                </a:lnTo>
                <a:lnTo>
                  <a:pt x="44038" y="7862"/>
                </a:lnTo>
                <a:lnTo>
                  <a:pt x="47684" y="7138"/>
                </a:lnTo>
                <a:lnTo>
                  <a:pt x="50453" y="7430"/>
                </a:lnTo>
                <a:lnTo>
                  <a:pt x="53539" y="9500"/>
                </a:lnTo>
                <a:lnTo>
                  <a:pt x="55460" y="13107"/>
                </a:lnTo>
                <a:lnTo>
                  <a:pt x="56094" y="16231"/>
                </a:lnTo>
                <a:lnTo>
                  <a:pt x="56267" y="19875"/>
                </a:lnTo>
                <a:lnTo>
                  <a:pt x="56267" y="47167"/>
                </a:lnTo>
                <a:lnTo>
                  <a:pt x="58337" y="48614"/>
                </a:lnTo>
                <a:lnTo>
                  <a:pt x="61070" y="48718"/>
                </a:lnTo>
                <a:lnTo>
                  <a:pt x="64253" y="47167"/>
                </a:lnTo>
                <a:lnTo>
                  <a:pt x="64253" y="16231"/>
                </a:lnTo>
                <a:lnTo>
                  <a:pt x="63489" y="11545"/>
                </a:lnTo>
                <a:lnTo>
                  <a:pt x="62167" y="7275"/>
                </a:lnTo>
                <a:lnTo>
                  <a:pt x="59828" y="3898"/>
                </a:lnTo>
                <a:lnTo>
                  <a:pt x="56404" y="1512"/>
                </a:lnTo>
                <a:lnTo>
                  <a:pt x="52181" y="0"/>
                </a:lnTo>
                <a:lnTo>
                  <a:pt x="49377" y="0"/>
                </a:lnTo>
                <a:lnTo>
                  <a:pt x="47087" y="151"/>
                </a:lnTo>
                <a:lnTo>
                  <a:pt x="43624" y="1296"/>
                </a:lnTo>
                <a:lnTo>
                  <a:pt x="39970" y="3606"/>
                </a:lnTo>
                <a:lnTo>
                  <a:pt x="37374" y="5868"/>
                </a:lnTo>
                <a:lnTo>
                  <a:pt x="34034" y="7556"/>
                </a:lnTo>
                <a:lnTo>
                  <a:pt x="31856" y="4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701684" y="5721336"/>
            <a:ext cx="64241" cy="48718"/>
          </a:xfrm>
          <a:custGeom>
            <a:avLst/>
            <a:gdLst/>
            <a:ahLst/>
            <a:cxnLst/>
            <a:rect l="l" t="t" r="r" b="b"/>
            <a:pathLst>
              <a:path w="64241" h="48718">
                <a:moveTo>
                  <a:pt x="31859" y="4179"/>
                </a:moveTo>
                <a:lnTo>
                  <a:pt x="28748" y="1689"/>
                </a:lnTo>
                <a:lnTo>
                  <a:pt x="26066" y="647"/>
                </a:lnTo>
                <a:lnTo>
                  <a:pt x="23017" y="0"/>
                </a:lnTo>
                <a:lnTo>
                  <a:pt x="18878" y="0"/>
                </a:lnTo>
                <a:lnTo>
                  <a:pt x="14263" y="1969"/>
                </a:lnTo>
                <a:lnTo>
                  <a:pt x="9615" y="5360"/>
                </a:lnTo>
                <a:lnTo>
                  <a:pt x="7178" y="8190"/>
                </a:lnTo>
                <a:lnTo>
                  <a:pt x="7178" y="2246"/>
                </a:lnTo>
                <a:lnTo>
                  <a:pt x="5831" y="824"/>
                </a:lnTo>
                <a:lnTo>
                  <a:pt x="2868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51" y="48718"/>
                </a:lnTo>
                <a:lnTo>
                  <a:pt x="7933" y="47167"/>
                </a:lnTo>
                <a:lnTo>
                  <a:pt x="7933" y="15760"/>
                </a:lnTo>
                <a:lnTo>
                  <a:pt x="10126" y="12942"/>
                </a:lnTo>
                <a:lnTo>
                  <a:pt x="12146" y="10796"/>
                </a:lnTo>
                <a:lnTo>
                  <a:pt x="15868" y="7862"/>
                </a:lnTo>
                <a:lnTo>
                  <a:pt x="19544" y="7138"/>
                </a:lnTo>
                <a:lnTo>
                  <a:pt x="22283" y="7430"/>
                </a:lnTo>
                <a:lnTo>
                  <a:pt x="25332" y="9500"/>
                </a:lnTo>
                <a:lnTo>
                  <a:pt x="27265" y="13107"/>
                </a:lnTo>
                <a:lnTo>
                  <a:pt x="27975" y="16231"/>
                </a:lnTo>
                <a:lnTo>
                  <a:pt x="28158" y="19875"/>
                </a:lnTo>
                <a:lnTo>
                  <a:pt x="28158" y="47433"/>
                </a:lnTo>
                <a:lnTo>
                  <a:pt x="30728" y="48679"/>
                </a:lnTo>
                <a:lnTo>
                  <a:pt x="33511" y="48679"/>
                </a:lnTo>
                <a:lnTo>
                  <a:pt x="36093" y="47167"/>
                </a:lnTo>
                <a:lnTo>
                  <a:pt x="36093" y="15760"/>
                </a:lnTo>
                <a:lnTo>
                  <a:pt x="38310" y="12942"/>
                </a:lnTo>
                <a:lnTo>
                  <a:pt x="40341" y="10796"/>
                </a:lnTo>
                <a:lnTo>
                  <a:pt x="44027" y="7862"/>
                </a:lnTo>
                <a:lnTo>
                  <a:pt x="47688" y="7138"/>
                </a:lnTo>
                <a:lnTo>
                  <a:pt x="50453" y="7430"/>
                </a:lnTo>
                <a:lnTo>
                  <a:pt x="53527" y="9500"/>
                </a:lnTo>
                <a:lnTo>
                  <a:pt x="55450" y="13107"/>
                </a:lnTo>
                <a:lnTo>
                  <a:pt x="56098" y="16231"/>
                </a:lnTo>
                <a:lnTo>
                  <a:pt x="56257" y="19875"/>
                </a:lnTo>
                <a:lnTo>
                  <a:pt x="56257" y="47167"/>
                </a:lnTo>
                <a:lnTo>
                  <a:pt x="58327" y="48614"/>
                </a:lnTo>
                <a:lnTo>
                  <a:pt x="61070" y="48718"/>
                </a:lnTo>
                <a:lnTo>
                  <a:pt x="64241" y="47167"/>
                </a:lnTo>
                <a:lnTo>
                  <a:pt x="64241" y="16231"/>
                </a:lnTo>
                <a:lnTo>
                  <a:pt x="63492" y="11545"/>
                </a:lnTo>
                <a:lnTo>
                  <a:pt x="62167" y="7275"/>
                </a:lnTo>
                <a:lnTo>
                  <a:pt x="59834" y="3898"/>
                </a:lnTo>
                <a:lnTo>
                  <a:pt x="56390" y="1512"/>
                </a:lnTo>
                <a:lnTo>
                  <a:pt x="52167" y="0"/>
                </a:lnTo>
                <a:lnTo>
                  <a:pt x="49377" y="0"/>
                </a:lnTo>
                <a:lnTo>
                  <a:pt x="47076" y="151"/>
                </a:lnTo>
                <a:lnTo>
                  <a:pt x="43624" y="1296"/>
                </a:lnTo>
                <a:lnTo>
                  <a:pt x="39977" y="3606"/>
                </a:lnTo>
                <a:lnTo>
                  <a:pt x="37367" y="5868"/>
                </a:lnTo>
                <a:lnTo>
                  <a:pt x="34037" y="7556"/>
                </a:lnTo>
                <a:lnTo>
                  <a:pt x="31859" y="4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779803" y="5722034"/>
            <a:ext cx="37339" cy="48665"/>
          </a:xfrm>
          <a:custGeom>
            <a:avLst/>
            <a:gdLst/>
            <a:ahLst/>
            <a:cxnLst/>
            <a:rect l="l" t="t" r="r" b="b"/>
            <a:pathLst>
              <a:path w="37339" h="48665">
                <a:moveTo>
                  <a:pt x="796" y="37123"/>
                </a:moveTo>
                <a:lnTo>
                  <a:pt x="2189" y="41389"/>
                </a:lnTo>
                <a:lnTo>
                  <a:pt x="4626" y="44819"/>
                </a:lnTo>
                <a:lnTo>
                  <a:pt x="8201" y="47181"/>
                </a:lnTo>
                <a:lnTo>
                  <a:pt x="12597" y="48665"/>
                </a:lnTo>
                <a:lnTo>
                  <a:pt x="17961" y="48665"/>
                </a:lnTo>
                <a:lnTo>
                  <a:pt x="22806" y="46724"/>
                </a:lnTo>
                <a:lnTo>
                  <a:pt x="27655" y="43357"/>
                </a:lnTo>
                <a:lnTo>
                  <a:pt x="30118" y="40525"/>
                </a:lnTo>
                <a:lnTo>
                  <a:pt x="30118" y="46469"/>
                </a:lnTo>
                <a:lnTo>
                  <a:pt x="31464" y="47854"/>
                </a:lnTo>
                <a:lnTo>
                  <a:pt x="34401" y="48019"/>
                </a:lnTo>
                <a:lnTo>
                  <a:pt x="37339" y="46469"/>
                </a:lnTo>
                <a:lnTo>
                  <a:pt x="37339" y="1548"/>
                </a:lnTo>
                <a:lnTo>
                  <a:pt x="35269" y="76"/>
                </a:lnTo>
                <a:lnTo>
                  <a:pt x="32537" y="0"/>
                </a:lnTo>
                <a:lnTo>
                  <a:pt x="29354" y="1548"/>
                </a:lnTo>
                <a:lnTo>
                  <a:pt x="29354" y="32943"/>
                </a:lnTo>
                <a:lnTo>
                  <a:pt x="27141" y="35777"/>
                </a:lnTo>
                <a:lnTo>
                  <a:pt x="23079" y="39383"/>
                </a:lnTo>
                <a:lnTo>
                  <a:pt x="19123" y="41579"/>
                </a:lnTo>
                <a:lnTo>
                  <a:pt x="15595" y="41579"/>
                </a:lnTo>
                <a:lnTo>
                  <a:pt x="11934" y="40043"/>
                </a:lnTo>
                <a:lnTo>
                  <a:pt x="9475" y="36943"/>
                </a:lnTo>
                <a:lnTo>
                  <a:pt x="8533" y="34023"/>
                </a:lnTo>
                <a:lnTo>
                  <a:pt x="7992" y="30326"/>
                </a:lnTo>
                <a:lnTo>
                  <a:pt x="7992" y="1271"/>
                </a:lnTo>
                <a:lnTo>
                  <a:pt x="5411" y="25"/>
                </a:lnTo>
                <a:lnTo>
                  <a:pt x="2567" y="25"/>
                </a:lnTo>
                <a:lnTo>
                  <a:pt x="0" y="1548"/>
                </a:lnTo>
                <a:lnTo>
                  <a:pt x="0" y="32054"/>
                </a:lnTo>
                <a:lnTo>
                  <a:pt x="266" y="34837"/>
                </a:lnTo>
                <a:lnTo>
                  <a:pt x="796" y="37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831453" y="5721336"/>
            <a:ext cx="37303" cy="48718"/>
          </a:xfrm>
          <a:custGeom>
            <a:avLst/>
            <a:gdLst/>
            <a:ahLst/>
            <a:cxnLst/>
            <a:rect l="l" t="t" r="r" b="b"/>
            <a:pathLst>
              <a:path w="37303" h="48718">
                <a:moveTo>
                  <a:pt x="29372" y="20866"/>
                </a:moveTo>
                <a:lnTo>
                  <a:pt x="29372" y="47167"/>
                </a:lnTo>
                <a:lnTo>
                  <a:pt x="31391" y="48614"/>
                </a:lnTo>
                <a:lnTo>
                  <a:pt x="34121" y="48718"/>
                </a:lnTo>
                <a:lnTo>
                  <a:pt x="37303" y="47167"/>
                </a:lnTo>
                <a:lnTo>
                  <a:pt x="37303" y="16574"/>
                </a:lnTo>
                <a:lnTo>
                  <a:pt x="37047" y="13831"/>
                </a:lnTo>
                <a:lnTo>
                  <a:pt x="36507" y="11545"/>
                </a:lnTo>
                <a:lnTo>
                  <a:pt x="35100" y="7275"/>
                </a:lnTo>
                <a:lnTo>
                  <a:pt x="32663" y="3898"/>
                </a:lnTo>
                <a:lnTo>
                  <a:pt x="29099" y="1512"/>
                </a:lnTo>
                <a:lnTo>
                  <a:pt x="24692" y="0"/>
                </a:lnTo>
                <a:lnTo>
                  <a:pt x="19331" y="0"/>
                </a:lnTo>
                <a:lnTo>
                  <a:pt x="14469" y="1969"/>
                </a:lnTo>
                <a:lnTo>
                  <a:pt x="9612" y="5360"/>
                </a:lnTo>
                <a:lnTo>
                  <a:pt x="7175" y="8190"/>
                </a:lnTo>
                <a:lnTo>
                  <a:pt x="7175" y="2246"/>
                </a:lnTo>
                <a:lnTo>
                  <a:pt x="5839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62" y="48718"/>
                </a:lnTo>
                <a:lnTo>
                  <a:pt x="7960" y="47167"/>
                </a:lnTo>
                <a:lnTo>
                  <a:pt x="7960" y="15760"/>
                </a:lnTo>
                <a:lnTo>
                  <a:pt x="10123" y="12942"/>
                </a:lnTo>
                <a:lnTo>
                  <a:pt x="14202" y="9334"/>
                </a:lnTo>
                <a:lnTo>
                  <a:pt x="18180" y="7138"/>
                </a:lnTo>
                <a:lnTo>
                  <a:pt x="21719" y="7138"/>
                </a:lnTo>
                <a:lnTo>
                  <a:pt x="25405" y="8636"/>
                </a:lnTo>
                <a:lnTo>
                  <a:pt x="27838" y="11761"/>
                </a:lnTo>
                <a:lnTo>
                  <a:pt x="28782" y="14669"/>
                </a:lnTo>
                <a:lnTo>
                  <a:pt x="29372" y="18301"/>
                </a:lnTo>
                <a:lnTo>
                  <a:pt x="29372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881913" y="5703519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75"/>
                </a:moveTo>
                <a:lnTo>
                  <a:pt x="356" y="8164"/>
                </a:lnTo>
                <a:lnTo>
                  <a:pt x="3013" y="9879"/>
                </a:lnTo>
                <a:lnTo>
                  <a:pt x="6761" y="9879"/>
                </a:lnTo>
                <a:lnTo>
                  <a:pt x="9465" y="8125"/>
                </a:lnTo>
                <a:lnTo>
                  <a:pt x="9820" y="4889"/>
                </a:lnTo>
                <a:lnTo>
                  <a:pt x="9479" y="1699"/>
                </a:lnTo>
                <a:lnTo>
                  <a:pt x="6818" y="0"/>
                </a:lnTo>
                <a:lnTo>
                  <a:pt x="3060" y="0"/>
                </a:lnTo>
                <a:lnTo>
                  <a:pt x="356" y="1750"/>
                </a:lnTo>
                <a:lnTo>
                  <a:pt x="0" y="4975"/>
                </a:lnTo>
                <a:close/>
              </a:path>
              <a:path w="9820" h="66535">
                <a:moveTo>
                  <a:pt x="969" y="20063"/>
                </a:moveTo>
                <a:lnTo>
                  <a:pt x="969" y="64984"/>
                </a:lnTo>
                <a:lnTo>
                  <a:pt x="2988" y="66431"/>
                </a:lnTo>
                <a:lnTo>
                  <a:pt x="5706" y="66535"/>
                </a:lnTo>
                <a:lnTo>
                  <a:pt x="8902" y="64984"/>
                </a:lnTo>
                <a:lnTo>
                  <a:pt x="8902" y="20063"/>
                </a:lnTo>
                <a:lnTo>
                  <a:pt x="6879" y="18615"/>
                </a:lnTo>
                <a:lnTo>
                  <a:pt x="4140" y="18515"/>
                </a:lnTo>
                <a:lnTo>
                  <a:pt x="969" y="200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1899752" y="5709996"/>
            <a:ext cx="28293" cy="60605"/>
          </a:xfrm>
          <a:custGeom>
            <a:avLst/>
            <a:gdLst/>
            <a:ahLst/>
            <a:cxnLst/>
            <a:rect l="l" t="t" r="r" b="b"/>
            <a:pathLst>
              <a:path w="28293" h="60605">
                <a:moveTo>
                  <a:pt x="15599" y="47282"/>
                </a:moveTo>
                <a:lnTo>
                  <a:pt x="15599" y="19116"/>
                </a:lnTo>
                <a:lnTo>
                  <a:pt x="26715" y="19116"/>
                </a:lnTo>
                <a:lnTo>
                  <a:pt x="28148" y="17795"/>
                </a:lnTo>
                <a:lnTo>
                  <a:pt x="28293" y="15101"/>
                </a:lnTo>
                <a:lnTo>
                  <a:pt x="26715" y="12283"/>
                </a:lnTo>
                <a:lnTo>
                  <a:pt x="15599" y="12283"/>
                </a:lnTo>
                <a:lnTo>
                  <a:pt x="15599" y="1601"/>
                </a:lnTo>
                <a:lnTo>
                  <a:pt x="13578" y="104"/>
                </a:lnTo>
                <a:lnTo>
                  <a:pt x="10825" y="0"/>
                </a:lnTo>
                <a:lnTo>
                  <a:pt x="7650" y="1601"/>
                </a:lnTo>
                <a:lnTo>
                  <a:pt x="7650" y="12283"/>
                </a:lnTo>
                <a:lnTo>
                  <a:pt x="1630" y="12283"/>
                </a:lnTo>
                <a:lnTo>
                  <a:pt x="439" y="13056"/>
                </a:lnTo>
                <a:lnTo>
                  <a:pt x="0" y="15735"/>
                </a:lnTo>
                <a:lnTo>
                  <a:pt x="1579" y="19116"/>
                </a:lnTo>
                <a:lnTo>
                  <a:pt x="7650" y="19116"/>
                </a:lnTo>
                <a:lnTo>
                  <a:pt x="7650" y="47980"/>
                </a:lnTo>
                <a:lnTo>
                  <a:pt x="7884" y="50231"/>
                </a:lnTo>
                <a:lnTo>
                  <a:pt x="8812" y="54053"/>
                </a:lnTo>
                <a:lnTo>
                  <a:pt x="11616" y="58129"/>
                </a:lnTo>
                <a:lnTo>
                  <a:pt x="14532" y="59691"/>
                </a:lnTo>
                <a:lnTo>
                  <a:pt x="18060" y="60605"/>
                </a:lnTo>
                <a:lnTo>
                  <a:pt x="22514" y="60454"/>
                </a:lnTo>
                <a:lnTo>
                  <a:pt x="25271" y="59932"/>
                </a:lnTo>
                <a:lnTo>
                  <a:pt x="27989" y="58078"/>
                </a:lnTo>
                <a:lnTo>
                  <a:pt x="28293" y="55220"/>
                </a:lnTo>
                <a:lnTo>
                  <a:pt x="26935" y="52174"/>
                </a:lnTo>
                <a:lnTo>
                  <a:pt x="24206" y="53200"/>
                </a:lnTo>
                <a:lnTo>
                  <a:pt x="21657" y="53571"/>
                </a:lnTo>
                <a:lnTo>
                  <a:pt x="16906" y="51206"/>
                </a:lnTo>
                <a:lnTo>
                  <a:pt x="15599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1937617" y="5703519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75"/>
                </a:moveTo>
                <a:lnTo>
                  <a:pt x="353" y="8164"/>
                </a:lnTo>
                <a:lnTo>
                  <a:pt x="3012" y="9879"/>
                </a:lnTo>
                <a:lnTo>
                  <a:pt x="6756" y="9879"/>
                </a:lnTo>
                <a:lnTo>
                  <a:pt x="9478" y="8125"/>
                </a:lnTo>
                <a:lnTo>
                  <a:pt x="9817" y="4889"/>
                </a:lnTo>
                <a:lnTo>
                  <a:pt x="9478" y="1699"/>
                </a:lnTo>
                <a:lnTo>
                  <a:pt x="6818" y="0"/>
                </a:lnTo>
                <a:lnTo>
                  <a:pt x="3059" y="0"/>
                </a:lnTo>
                <a:lnTo>
                  <a:pt x="353" y="1750"/>
                </a:lnTo>
                <a:lnTo>
                  <a:pt x="0" y="4975"/>
                </a:lnTo>
                <a:close/>
              </a:path>
              <a:path w="9817" h="66535">
                <a:moveTo>
                  <a:pt x="967" y="20063"/>
                </a:moveTo>
                <a:lnTo>
                  <a:pt x="967" y="64984"/>
                </a:lnTo>
                <a:lnTo>
                  <a:pt x="2998" y="66431"/>
                </a:lnTo>
                <a:lnTo>
                  <a:pt x="5720" y="66535"/>
                </a:lnTo>
                <a:lnTo>
                  <a:pt x="8912" y="64984"/>
                </a:lnTo>
                <a:lnTo>
                  <a:pt x="8912" y="20063"/>
                </a:lnTo>
                <a:lnTo>
                  <a:pt x="6893" y="18615"/>
                </a:lnTo>
                <a:lnTo>
                  <a:pt x="4140" y="18515"/>
                </a:lnTo>
                <a:lnTo>
                  <a:pt x="967" y="200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958334" y="5721332"/>
            <a:ext cx="39852" cy="49367"/>
          </a:xfrm>
          <a:custGeom>
            <a:avLst/>
            <a:gdLst/>
            <a:ahLst/>
            <a:cxnLst/>
            <a:rect l="l" t="t" r="r" b="b"/>
            <a:pathLst>
              <a:path w="39852" h="49367">
                <a:moveTo>
                  <a:pt x="8301" y="18478"/>
                </a:moveTo>
                <a:lnTo>
                  <a:pt x="9169" y="15052"/>
                </a:lnTo>
                <a:lnTo>
                  <a:pt x="10483" y="11902"/>
                </a:lnTo>
                <a:lnTo>
                  <a:pt x="13737" y="8359"/>
                </a:lnTo>
                <a:lnTo>
                  <a:pt x="16700" y="6832"/>
                </a:lnTo>
                <a:lnTo>
                  <a:pt x="20397" y="6440"/>
                </a:lnTo>
                <a:lnTo>
                  <a:pt x="24231" y="6440"/>
                </a:lnTo>
                <a:lnTo>
                  <a:pt x="27133" y="7672"/>
                </a:lnTo>
                <a:lnTo>
                  <a:pt x="31036" y="12599"/>
                </a:lnTo>
                <a:lnTo>
                  <a:pt x="31968" y="15991"/>
                </a:lnTo>
                <a:lnTo>
                  <a:pt x="31870" y="20322"/>
                </a:lnTo>
                <a:lnTo>
                  <a:pt x="36756" y="26366"/>
                </a:lnTo>
                <a:lnTo>
                  <a:pt x="38908" y="25528"/>
                </a:lnTo>
                <a:lnTo>
                  <a:pt x="39852" y="22759"/>
                </a:lnTo>
                <a:lnTo>
                  <a:pt x="39852" y="18338"/>
                </a:lnTo>
                <a:lnTo>
                  <a:pt x="39499" y="15584"/>
                </a:lnTo>
                <a:lnTo>
                  <a:pt x="38761" y="13007"/>
                </a:lnTo>
                <a:lnTo>
                  <a:pt x="38055" y="10429"/>
                </a:lnTo>
                <a:lnTo>
                  <a:pt x="35380" y="6275"/>
                </a:lnTo>
                <a:lnTo>
                  <a:pt x="31885" y="2833"/>
                </a:lnTo>
                <a:lnTo>
                  <a:pt x="27094" y="561"/>
                </a:lnTo>
                <a:lnTo>
                  <a:pt x="24206" y="0"/>
                </a:lnTo>
                <a:lnTo>
                  <a:pt x="17628" y="0"/>
                </a:lnTo>
                <a:lnTo>
                  <a:pt x="14753" y="572"/>
                </a:lnTo>
                <a:lnTo>
                  <a:pt x="12197" y="1717"/>
                </a:lnTo>
                <a:lnTo>
                  <a:pt x="9622" y="2872"/>
                </a:lnTo>
                <a:lnTo>
                  <a:pt x="7434" y="4522"/>
                </a:lnTo>
                <a:lnTo>
                  <a:pt x="8301" y="18478"/>
                </a:lnTo>
                <a:close/>
              </a:path>
              <a:path w="39852" h="49367">
                <a:moveTo>
                  <a:pt x="8241" y="20322"/>
                </a:moveTo>
                <a:lnTo>
                  <a:pt x="8301" y="18478"/>
                </a:lnTo>
                <a:lnTo>
                  <a:pt x="7434" y="4522"/>
                </a:lnTo>
                <a:lnTo>
                  <a:pt x="3808" y="8816"/>
                </a:lnTo>
                <a:lnTo>
                  <a:pt x="2426" y="11429"/>
                </a:lnTo>
                <a:lnTo>
                  <a:pt x="1457" y="14504"/>
                </a:lnTo>
                <a:lnTo>
                  <a:pt x="490" y="17579"/>
                </a:lnTo>
                <a:lnTo>
                  <a:pt x="0" y="21056"/>
                </a:lnTo>
                <a:lnTo>
                  <a:pt x="0" y="28969"/>
                </a:lnTo>
                <a:lnTo>
                  <a:pt x="478" y="32537"/>
                </a:lnTo>
                <a:lnTo>
                  <a:pt x="1410" y="35586"/>
                </a:lnTo>
                <a:lnTo>
                  <a:pt x="2340" y="38646"/>
                </a:lnTo>
                <a:lnTo>
                  <a:pt x="3712" y="41212"/>
                </a:lnTo>
                <a:lnTo>
                  <a:pt x="5547" y="43232"/>
                </a:lnTo>
                <a:lnTo>
                  <a:pt x="9638" y="46789"/>
                </a:lnTo>
                <a:lnTo>
                  <a:pt x="12308" y="47829"/>
                </a:lnTo>
                <a:lnTo>
                  <a:pt x="14987" y="48859"/>
                </a:lnTo>
                <a:lnTo>
                  <a:pt x="18107" y="49367"/>
                </a:lnTo>
                <a:lnTo>
                  <a:pt x="23713" y="49367"/>
                </a:lnTo>
                <a:lnTo>
                  <a:pt x="27475" y="48894"/>
                </a:lnTo>
                <a:lnTo>
                  <a:pt x="30877" y="48221"/>
                </a:lnTo>
                <a:lnTo>
                  <a:pt x="34747" y="47030"/>
                </a:lnTo>
                <a:lnTo>
                  <a:pt x="37623" y="45126"/>
                </a:lnTo>
                <a:lnTo>
                  <a:pt x="38027" y="42484"/>
                </a:lnTo>
                <a:lnTo>
                  <a:pt x="37649" y="39750"/>
                </a:lnTo>
                <a:lnTo>
                  <a:pt x="35002" y="39815"/>
                </a:lnTo>
                <a:lnTo>
                  <a:pt x="32115" y="40982"/>
                </a:lnTo>
                <a:lnTo>
                  <a:pt x="29545" y="41810"/>
                </a:lnTo>
                <a:lnTo>
                  <a:pt x="26309" y="42509"/>
                </a:lnTo>
                <a:lnTo>
                  <a:pt x="22420" y="42685"/>
                </a:lnTo>
                <a:lnTo>
                  <a:pt x="19800" y="42685"/>
                </a:lnTo>
                <a:lnTo>
                  <a:pt x="17597" y="42293"/>
                </a:lnTo>
                <a:lnTo>
                  <a:pt x="13982" y="40766"/>
                </a:lnTo>
                <a:lnTo>
                  <a:pt x="11386" y="38239"/>
                </a:lnTo>
                <a:lnTo>
                  <a:pt x="9453" y="35092"/>
                </a:lnTo>
                <a:lnTo>
                  <a:pt x="8484" y="31104"/>
                </a:lnTo>
                <a:lnTo>
                  <a:pt x="8241" y="26366"/>
                </a:lnTo>
                <a:lnTo>
                  <a:pt x="36756" y="26366"/>
                </a:lnTo>
                <a:lnTo>
                  <a:pt x="31870" y="20322"/>
                </a:lnTo>
                <a:lnTo>
                  <a:pt x="8241" y="203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006737" y="5721336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2044" y="8255"/>
                </a:moveTo>
                <a:lnTo>
                  <a:pt x="1065" y="11559"/>
                </a:lnTo>
                <a:lnTo>
                  <a:pt x="1065" y="15317"/>
                </a:lnTo>
                <a:lnTo>
                  <a:pt x="1993" y="18468"/>
                </a:lnTo>
                <a:lnTo>
                  <a:pt x="4471" y="22161"/>
                </a:lnTo>
                <a:lnTo>
                  <a:pt x="7959" y="24778"/>
                </a:lnTo>
                <a:lnTo>
                  <a:pt x="10591" y="26139"/>
                </a:lnTo>
                <a:lnTo>
                  <a:pt x="13319" y="27270"/>
                </a:lnTo>
                <a:lnTo>
                  <a:pt x="15929" y="28321"/>
                </a:lnTo>
                <a:lnTo>
                  <a:pt x="19392" y="30100"/>
                </a:lnTo>
                <a:lnTo>
                  <a:pt x="22503" y="33263"/>
                </a:lnTo>
                <a:lnTo>
                  <a:pt x="22813" y="36817"/>
                </a:lnTo>
                <a:lnTo>
                  <a:pt x="21121" y="40424"/>
                </a:lnTo>
                <a:lnTo>
                  <a:pt x="18561" y="42037"/>
                </a:lnTo>
                <a:lnTo>
                  <a:pt x="15159" y="42774"/>
                </a:lnTo>
                <a:lnTo>
                  <a:pt x="12024" y="42774"/>
                </a:lnTo>
                <a:lnTo>
                  <a:pt x="9046" y="42101"/>
                </a:lnTo>
                <a:lnTo>
                  <a:pt x="5464" y="40629"/>
                </a:lnTo>
                <a:lnTo>
                  <a:pt x="2915" y="39157"/>
                </a:lnTo>
                <a:lnTo>
                  <a:pt x="97" y="40284"/>
                </a:lnTo>
                <a:lnTo>
                  <a:pt x="0" y="42915"/>
                </a:lnTo>
                <a:lnTo>
                  <a:pt x="1361" y="46051"/>
                </a:lnTo>
                <a:lnTo>
                  <a:pt x="4399" y="47664"/>
                </a:lnTo>
                <a:lnTo>
                  <a:pt x="7876" y="48743"/>
                </a:lnTo>
                <a:lnTo>
                  <a:pt x="10666" y="49240"/>
                </a:lnTo>
                <a:lnTo>
                  <a:pt x="13662" y="49367"/>
                </a:lnTo>
                <a:lnTo>
                  <a:pt x="18464" y="49049"/>
                </a:lnTo>
                <a:lnTo>
                  <a:pt x="22636" y="47790"/>
                </a:lnTo>
                <a:lnTo>
                  <a:pt x="25944" y="45619"/>
                </a:lnTo>
                <a:lnTo>
                  <a:pt x="28613" y="42876"/>
                </a:lnTo>
                <a:lnTo>
                  <a:pt x="30251" y="39283"/>
                </a:lnTo>
                <a:lnTo>
                  <a:pt x="30657" y="34937"/>
                </a:lnTo>
                <a:lnTo>
                  <a:pt x="30657" y="33008"/>
                </a:lnTo>
                <a:lnTo>
                  <a:pt x="29729" y="29947"/>
                </a:lnTo>
                <a:lnTo>
                  <a:pt x="28271" y="27345"/>
                </a:lnTo>
                <a:lnTo>
                  <a:pt x="25038" y="24512"/>
                </a:lnTo>
                <a:lnTo>
                  <a:pt x="22371" y="23101"/>
                </a:lnTo>
                <a:lnTo>
                  <a:pt x="19663" y="21920"/>
                </a:lnTo>
                <a:lnTo>
                  <a:pt x="16955" y="20803"/>
                </a:lnTo>
                <a:lnTo>
                  <a:pt x="13150" y="19141"/>
                </a:lnTo>
                <a:lnTo>
                  <a:pt x="9622" y="16156"/>
                </a:lnTo>
                <a:lnTo>
                  <a:pt x="8669" y="12880"/>
                </a:lnTo>
                <a:lnTo>
                  <a:pt x="9503" y="9475"/>
                </a:lnTo>
                <a:lnTo>
                  <a:pt x="12157" y="7178"/>
                </a:lnTo>
                <a:lnTo>
                  <a:pt x="15401" y="6390"/>
                </a:lnTo>
                <a:lnTo>
                  <a:pt x="18256" y="6390"/>
                </a:lnTo>
                <a:lnTo>
                  <a:pt x="21941" y="7305"/>
                </a:lnTo>
                <a:lnTo>
                  <a:pt x="25394" y="8916"/>
                </a:lnTo>
                <a:lnTo>
                  <a:pt x="28367" y="8068"/>
                </a:lnTo>
                <a:lnTo>
                  <a:pt x="28367" y="5234"/>
                </a:lnTo>
                <a:lnTo>
                  <a:pt x="26470" y="2376"/>
                </a:lnTo>
                <a:lnTo>
                  <a:pt x="23432" y="1043"/>
                </a:lnTo>
                <a:lnTo>
                  <a:pt x="20311" y="295"/>
                </a:lnTo>
                <a:lnTo>
                  <a:pt x="16844" y="0"/>
                </a:lnTo>
                <a:lnTo>
                  <a:pt x="14216" y="0"/>
                </a:lnTo>
                <a:lnTo>
                  <a:pt x="9942" y="1094"/>
                </a:lnTo>
                <a:lnTo>
                  <a:pt x="6332" y="2807"/>
                </a:lnTo>
                <a:lnTo>
                  <a:pt x="3700" y="5234"/>
                </a:lnTo>
                <a:lnTo>
                  <a:pt x="2044" y="825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048662" y="5758571"/>
            <a:ext cx="10360" cy="11634"/>
          </a:xfrm>
          <a:custGeom>
            <a:avLst/>
            <a:gdLst/>
            <a:ahLst/>
            <a:cxnLst/>
            <a:rect l="l" t="t" r="r" b="b"/>
            <a:pathLst>
              <a:path w="10360" h="11634">
                <a:moveTo>
                  <a:pt x="10360" y="5741"/>
                </a:moveTo>
                <a:lnTo>
                  <a:pt x="9993" y="1918"/>
                </a:lnTo>
                <a:lnTo>
                  <a:pt x="7179" y="0"/>
                </a:lnTo>
                <a:lnTo>
                  <a:pt x="3268" y="0"/>
                </a:lnTo>
                <a:lnTo>
                  <a:pt x="392" y="1958"/>
                </a:lnTo>
                <a:lnTo>
                  <a:pt x="0" y="5892"/>
                </a:lnTo>
                <a:lnTo>
                  <a:pt x="382" y="9716"/>
                </a:lnTo>
                <a:lnTo>
                  <a:pt x="3186" y="11634"/>
                </a:lnTo>
                <a:lnTo>
                  <a:pt x="7092" y="11634"/>
                </a:lnTo>
                <a:lnTo>
                  <a:pt x="9983" y="9679"/>
                </a:lnTo>
                <a:lnTo>
                  <a:pt x="10360" y="5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524963" y="5971553"/>
            <a:ext cx="53171" cy="65203"/>
          </a:xfrm>
          <a:custGeom>
            <a:avLst/>
            <a:gdLst/>
            <a:ahLst/>
            <a:cxnLst/>
            <a:rect l="l" t="t" r="r" b="b"/>
            <a:pathLst>
              <a:path w="53171" h="65203">
                <a:moveTo>
                  <a:pt x="2606" y="65203"/>
                </a:moveTo>
                <a:lnTo>
                  <a:pt x="5168" y="65163"/>
                </a:lnTo>
                <a:lnTo>
                  <a:pt x="8117" y="63450"/>
                </a:lnTo>
                <a:lnTo>
                  <a:pt x="13207" y="47915"/>
                </a:lnTo>
                <a:lnTo>
                  <a:pt x="39105" y="47915"/>
                </a:lnTo>
                <a:lnTo>
                  <a:pt x="15281" y="41083"/>
                </a:lnTo>
                <a:lnTo>
                  <a:pt x="26013" y="8892"/>
                </a:lnTo>
                <a:lnTo>
                  <a:pt x="27338" y="0"/>
                </a:lnTo>
                <a:lnTo>
                  <a:pt x="23921" y="76"/>
                </a:lnTo>
                <a:lnTo>
                  <a:pt x="20958" y="1789"/>
                </a:lnTo>
                <a:lnTo>
                  <a:pt x="71" y="61798"/>
                </a:lnTo>
                <a:lnTo>
                  <a:pt x="0" y="64606"/>
                </a:lnTo>
                <a:lnTo>
                  <a:pt x="2606" y="65203"/>
                </a:lnTo>
                <a:close/>
              </a:path>
              <a:path w="53171" h="65203">
                <a:moveTo>
                  <a:pt x="52866" y="61847"/>
                </a:moveTo>
                <a:lnTo>
                  <a:pt x="31978" y="1842"/>
                </a:lnTo>
                <a:lnTo>
                  <a:pt x="30067" y="215"/>
                </a:lnTo>
                <a:lnTo>
                  <a:pt x="27338" y="0"/>
                </a:lnTo>
                <a:lnTo>
                  <a:pt x="26013" y="8892"/>
                </a:lnTo>
                <a:lnTo>
                  <a:pt x="36935" y="41083"/>
                </a:lnTo>
                <a:lnTo>
                  <a:pt x="15281" y="41083"/>
                </a:lnTo>
                <a:lnTo>
                  <a:pt x="39105" y="47915"/>
                </a:lnTo>
                <a:lnTo>
                  <a:pt x="44441" y="63651"/>
                </a:lnTo>
                <a:lnTo>
                  <a:pt x="44858" y="64400"/>
                </a:lnTo>
                <a:lnTo>
                  <a:pt x="47466" y="65177"/>
                </a:lnTo>
                <a:lnTo>
                  <a:pt x="50255" y="65203"/>
                </a:lnTo>
                <a:lnTo>
                  <a:pt x="53171" y="64414"/>
                </a:lnTo>
                <a:lnTo>
                  <a:pt x="52866" y="618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1580565" y="5971849"/>
            <a:ext cx="46583" cy="64860"/>
          </a:xfrm>
          <a:custGeom>
            <a:avLst/>
            <a:gdLst/>
            <a:ahLst/>
            <a:cxnLst/>
            <a:rect l="l" t="t" r="r" b="b"/>
            <a:pathLst>
              <a:path w="46583" h="64860">
                <a:moveTo>
                  <a:pt x="19223" y="63790"/>
                </a:moveTo>
                <a:lnTo>
                  <a:pt x="21869" y="64860"/>
                </a:lnTo>
                <a:lnTo>
                  <a:pt x="24771" y="64860"/>
                </a:lnTo>
                <a:lnTo>
                  <a:pt x="27439" y="63298"/>
                </a:lnTo>
                <a:lnTo>
                  <a:pt x="27439" y="7289"/>
                </a:lnTo>
                <a:lnTo>
                  <a:pt x="44956" y="7289"/>
                </a:lnTo>
                <a:lnTo>
                  <a:pt x="46181" y="6475"/>
                </a:lnTo>
                <a:lnTo>
                  <a:pt x="46583" y="3696"/>
                </a:lnTo>
                <a:lnTo>
                  <a:pt x="46583" y="3059"/>
                </a:lnTo>
                <a:lnTo>
                  <a:pt x="44956" y="0"/>
                </a:lnTo>
                <a:lnTo>
                  <a:pt x="1640" y="0"/>
                </a:lnTo>
                <a:lnTo>
                  <a:pt x="208" y="1550"/>
                </a:lnTo>
                <a:lnTo>
                  <a:pt x="0" y="4330"/>
                </a:lnTo>
                <a:lnTo>
                  <a:pt x="1640" y="7289"/>
                </a:lnTo>
                <a:lnTo>
                  <a:pt x="19163" y="7289"/>
                </a:lnTo>
                <a:lnTo>
                  <a:pt x="19223" y="637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635875" y="5971593"/>
            <a:ext cx="32296" cy="64861"/>
          </a:xfrm>
          <a:custGeom>
            <a:avLst/>
            <a:gdLst/>
            <a:ahLst/>
            <a:cxnLst/>
            <a:rect l="l" t="t" r="r" b="b"/>
            <a:pathLst>
              <a:path w="32296" h="64861">
                <a:moveTo>
                  <a:pt x="32296" y="61113"/>
                </a:moveTo>
                <a:lnTo>
                  <a:pt x="32296" y="60440"/>
                </a:lnTo>
                <a:lnTo>
                  <a:pt x="30606" y="57416"/>
                </a:lnTo>
                <a:lnTo>
                  <a:pt x="8276" y="57416"/>
                </a:lnTo>
                <a:lnTo>
                  <a:pt x="8215" y="1055"/>
                </a:lnTo>
                <a:lnTo>
                  <a:pt x="5609" y="0"/>
                </a:lnTo>
                <a:lnTo>
                  <a:pt x="2707" y="0"/>
                </a:lnTo>
                <a:lnTo>
                  <a:pt x="0" y="1563"/>
                </a:lnTo>
                <a:lnTo>
                  <a:pt x="0" y="61370"/>
                </a:lnTo>
                <a:lnTo>
                  <a:pt x="327" y="63566"/>
                </a:lnTo>
                <a:lnTo>
                  <a:pt x="3074" y="64861"/>
                </a:lnTo>
                <a:lnTo>
                  <a:pt x="30606" y="64861"/>
                </a:lnTo>
                <a:lnTo>
                  <a:pt x="31878" y="63933"/>
                </a:lnTo>
                <a:lnTo>
                  <a:pt x="32296" y="611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670832" y="5966622"/>
            <a:ext cx="15634" cy="25627"/>
          </a:xfrm>
          <a:custGeom>
            <a:avLst/>
            <a:gdLst/>
            <a:ahLst/>
            <a:cxnLst/>
            <a:rect l="l" t="t" r="r" b="b"/>
            <a:pathLst>
              <a:path w="15634" h="25627">
                <a:moveTo>
                  <a:pt x="15634" y="4034"/>
                </a:moveTo>
                <a:lnTo>
                  <a:pt x="15195" y="1407"/>
                </a:lnTo>
                <a:lnTo>
                  <a:pt x="12548" y="0"/>
                </a:lnTo>
                <a:lnTo>
                  <a:pt x="9521" y="0"/>
                </a:lnTo>
                <a:lnTo>
                  <a:pt x="6828" y="1407"/>
                </a:lnTo>
                <a:lnTo>
                  <a:pt x="6389" y="4034"/>
                </a:lnTo>
                <a:lnTo>
                  <a:pt x="6389" y="10374"/>
                </a:lnTo>
                <a:lnTo>
                  <a:pt x="0" y="24102"/>
                </a:lnTo>
                <a:lnTo>
                  <a:pt x="525" y="25523"/>
                </a:lnTo>
                <a:lnTo>
                  <a:pt x="3365" y="25627"/>
                </a:lnTo>
                <a:lnTo>
                  <a:pt x="6155" y="24202"/>
                </a:lnTo>
                <a:lnTo>
                  <a:pt x="12758" y="13916"/>
                </a:lnTo>
                <a:lnTo>
                  <a:pt x="13294" y="13117"/>
                </a:lnTo>
                <a:lnTo>
                  <a:pt x="14787" y="10093"/>
                </a:lnTo>
                <a:lnTo>
                  <a:pt x="15486" y="6858"/>
                </a:lnTo>
                <a:lnTo>
                  <a:pt x="15634" y="40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1696996" y="5988034"/>
            <a:ext cx="30657" cy="49363"/>
          </a:xfrm>
          <a:custGeom>
            <a:avLst/>
            <a:gdLst/>
            <a:ahLst/>
            <a:cxnLst/>
            <a:rect l="l" t="t" r="r" b="b"/>
            <a:pathLst>
              <a:path w="30657" h="49363">
                <a:moveTo>
                  <a:pt x="1360" y="46047"/>
                </a:moveTo>
                <a:lnTo>
                  <a:pt x="4395" y="47660"/>
                </a:lnTo>
                <a:lnTo>
                  <a:pt x="7872" y="48740"/>
                </a:lnTo>
                <a:lnTo>
                  <a:pt x="10648" y="49237"/>
                </a:lnTo>
                <a:lnTo>
                  <a:pt x="13661" y="49363"/>
                </a:lnTo>
                <a:lnTo>
                  <a:pt x="18460" y="49046"/>
                </a:lnTo>
                <a:lnTo>
                  <a:pt x="22636" y="47790"/>
                </a:lnTo>
                <a:lnTo>
                  <a:pt x="25930" y="45615"/>
                </a:lnTo>
                <a:lnTo>
                  <a:pt x="28613" y="42872"/>
                </a:lnTo>
                <a:lnTo>
                  <a:pt x="30250" y="39279"/>
                </a:lnTo>
                <a:lnTo>
                  <a:pt x="30657" y="34937"/>
                </a:lnTo>
                <a:lnTo>
                  <a:pt x="30657" y="33004"/>
                </a:lnTo>
                <a:lnTo>
                  <a:pt x="29714" y="29945"/>
                </a:lnTo>
                <a:lnTo>
                  <a:pt x="28270" y="27341"/>
                </a:lnTo>
                <a:lnTo>
                  <a:pt x="25024" y="24508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5" y="20801"/>
                </a:lnTo>
                <a:lnTo>
                  <a:pt x="13147" y="19137"/>
                </a:lnTo>
                <a:lnTo>
                  <a:pt x="9622" y="16153"/>
                </a:lnTo>
                <a:lnTo>
                  <a:pt x="8653" y="12877"/>
                </a:lnTo>
                <a:lnTo>
                  <a:pt x="9500" y="9471"/>
                </a:lnTo>
                <a:lnTo>
                  <a:pt x="12157" y="7175"/>
                </a:lnTo>
                <a:lnTo>
                  <a:pt x="15401" y="6386"/>
                </a:lnTo>
                <a:lnTo>
                  <a:pt x="18254" y="6386"/>
                </a:lnTo>
                <a:lnTo>
                  <a:pt x="21937" y="7301"/>
                </a:lnTo>
                <a:lnTo>
                  <a:pt x="25391" y="8914"/>
                </a:lnTo>
                <a:lnTo>
                  <a:pt x="28367" y="8064"/>
                </a:lnTo>
                <a:lnTo>
                  <a:pt x="28367" y="5231"/>
                </a:lnTo>
                <a:lnTo>
                  <a:pt x="26466" y="2372"/>
                </a:lnTo>
                <a:lnTo>
                  <a:pt x="23432" y="1040"/>
                </a:lnTo>
                <a:lnTo>
                  <a:pt x="20297" y="292"/>
                </a:lnTo>
                <a:lnTo>
                  <a:pt x="16844" y="0"/>
                </a:lnTo>
                <a:lnTo>
                  <a:pt x="14212" y="0"/>
                </a:lnTo>
                <a:lnTo>
                  <a:pt x="9942" y="1090"/>
                </a:lnTo>
                <a:lnTo>
                  <a:pt x="6318" y="2804"/>
                </a:lnTo>
                <a:lnTo>
                  <a:pt x="3686" y="5231"/>
                </a:lnTo>
                <a:lnTo>
                  <a:pt x="2044" y="8254"/>
                </a:lnTo>
                <a:lnTo>
                  <a:pt x="1055" y="11555"/>
                </a:lnTo>
                <a:lnTo>
                  <a:pt x="1055" y="15314"/>
                </a:lnTo>
                <a:lnTo>
                  <a:pt x="1993" y="18464"/>
                </a:lnTo>
                <a:lnTo>
                  <a:pt x="3437" y="21131"/>
                </a:lnTo>
                <a:lnTo>
                  <a:pt x="6659" y="24066"/>
                </a:lnTo>
                <a:lnTo>
                  <a:pt x="9269" y="25499"/>
                </a:lnTo>
                <a:lnTo>
                  <a:pt x="11962" y="26708"/>
                </a:lnTo>
                <a:lnTo>
                  <a:pt x="14640" y="27799"/>
                </a:lnTo>
                <a:lnTo>
                  <a:pt x="18362" y="29427"/>
                </a:lnTo>
                <a:lnTo>
                  <a:pt x="21243" y="31521"/>
                </a:lnTo>
                <a:lnTo>
                  <a:pt x="22805" y="34315"/>
                </a:lnTo>
                <a:lnTo>
                  <a:pt x="22597" y="37882"/>
                </a:lnTo>
                <a:lnTo>
                  <a:pt x="21106" y="40424"/>
                </a:lnTo>
                <a:lnTo>
                  <a:pt x="18558" y="42036"/>
                </a:lnTo>
                <a:lnTo>
                  <a:pt x="15159" y="42772"/>
                </a:lnTo>
                <a:lnTo>
                  <a:pt x="12020" y="42772"/>
                </a:lnTo>
                <a:lnTo>
                  <a:pt x="9046" y="42097"/>
                </a:lnTo>
                <a:lnTo>
                  <a:pt x="5460" y="40626"/>
                </a:lnTo>
                <a:lnTo>
                  <a:pt x="2901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60" y="460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1757743" y="5971846"/>
            <a:ext cx="47160" cy="64871"/>
          </a:xfrm>
          <a:custGeom>
            <a:avLst/>
            <a:gdLst/>
            <a:ahLst/>
            <a:cxnLst/>
            <a:rect l="l" t="t" r="r" b="b"/>
            <a:pathLst>
              <a:path w="47160" h="64871">
                <a:moveTo>
                  <a:pt x="38404" y="16092"/>
                </a:moveTo>
                <a:lnTo>
                  <a:pt x="38051" y="19644"/>
                </a:lnTo>
                <a:lnTo>
                  <a:pt x="36913" y="23442"/>
                </a:lnTo>
                <a:lnTo>
                  <a:pt x="34919" y="27064"/>
                </a:lnTo>
                <a:lnTo>
                  <a:pt x="31906" y="30110"/>
                </a:lnTo>
                <a:lnTo>
                  <a:pt x="29343" y="31686"/>
                </a:lnTo>
                <a:lnTo>
                  <a:pt x="32467" y="38253"/>
                </a:lnTo>
                <a:lnTo>
                  <a:pt x="36532" y="36003"/>
                </a:lnTo>
                <a:lnTo>
                  <a:pt x="40035" y="33285"/>
                </a:lnTo>
                <a:lnTo>
                  <a:pt x="42702" y="29994"/>
                </a:lnTo>
                <a:lnTo>
                  <a:pt x="44664" y="26402"/>
                </a:lnTo>
                <a:lnTo>
                  <a:pt x="46155" y="22668"/>
                </a:lnTo>
                <a:lnTo>
                  <a:pt x="46950" y="18794"/>
                </a:lnTo>
                <a:lnTo>
                  <a:pt x="47160" y="15187"/>
                </a:lnTo>
                <a:lnTo>
                  <a:pt x="46901" y="11490"/>
                </a:lnTo>
                <a:lnTo>
                  <a:pt x="45874" y="8304"/>
                </a:lnTo>
                <a:lnTo>
                  <a:pt x="43218" y="4456"/>
                </a:lnTo>
                <a:lnTo>
                  <a:pt x="40647" y="2602"/>
                </a:lnTo>
                <a:lnTo>
                  <a:pt x="37669" y="1155"/>
                </a:lnTo>
                <a:lnTo>
                  <a:pt x="34794" y="482"/>
                </a:lnTo>
                <a:lnTo>
                  <a:pt x="31121" y="60"/>
                </a:lnTo>
                <a:lnTo>
                  <a:pt x="28097" y="0"/>
                </a:lnTo>
                <a:lnTo>
                  <a:pt x="19061" y="7099"/>
                </a:lnTo>
                <a:lnTo>
                  <a:pt x="29836" y="7199"/>
                </a:lnTo>
                <a:lnTo>
                  <a:pt x="32396" y="7646"/>
                </a:lnTo>
                <a:lnTo>
                  <a:pt x="35956" y="9283"/>
                </a:lnTo>
                <a:lnTo>
                  <a:pt x="37918" y="12242"/>
                </a:lnTo>
                <a:lnTo>
                  <a:pt x="38404" y="16092"/>
                </a:lnTo>
                <a:close/>
              </a:path>
              <a:path w="47160" h="64871">
                <a:moveTo>
                  <a:pt x="5262" y="64871"/>
                </a:moveTo>
                <a:lnTo>
                  <a:pt x="8276" y="63359"/>
                </a:lnTo>
                <a:lnTo>
                  <a:pt x="12746" y="40053"/>
                </a:lnTo>
                <a:lnTo>
                  <a:pt x="24655" y="40053"/>
                </a:lnTo>
                <a:lnTo>
                  <a:pt x="27546" y="39686"/>
                </a:lnTo>
                <a:lnTo>
                  <a:pt x="32467" y="38253"/>
                </a:lnTo>
                <a:lnTo>
                  <a:pt x="29343" y="31686"/>
                </a:lnTo>
                <a:lnTo>
                  <a:pt x="26200" y="32752"/>
                </a:lnTo>
                <a:lnTo>
                  <a:pt x="21988" y="33008"/>
                </a:lnTo>
                <a:lnTo>
                  <a:pt x="14151" y="33008"/>
                </a:lnTo>
                <a:lnTo>
                  <a:pt x="19061" y="7099"/>
                </a:lnTo>
                <a:lnTo>
                  <a:pt x="28097" y="0"/>
                </a:lnTo>
                <a:lnTo>
                  <a:pt x="15833" y="0"/>
                </a:lnTo>
                <a:lnTo>
                  <a:pt x="13049" y="863"/>
                </a:lnTo>
                <a:lnTo>
                  <a:pt x="11457" y="3693"/>
                </a:lnTo>
                <a:lnTo>
                  <a:pt x="0" y="63359"/>
                </a:lnTo>
                <a:lnTo>
                  <a:pt x="2437" y="64871"/>
                </a:lnTo>
                <a:lnTo>
                  <a:pt x="5262" y="648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808402" y="5988030"/>
            <a:ext cx="43844" cy="49363"/>
          </a:xfrm>
          <a:custGeom>
            <a:avLst/>
            <a:gdLst/>
            <a:ahLst/>
            <a:cxnLst/>
            <a:rect l="l" t="t" r="r" b="b"/>
            <a:pathLst>
              <a:path w="43844" h="49363">
                <a:moveTo>
                  <a:pt x="43844" y="2195"/>
                </a:moveTo>
                <a:lnTo>
                  <a:pt x="42274" y="774"/>
                </a:lnTo>
                <a:lnTo>
                  <a:pt x="39387" y="698"/>
                </a:lnTo>
                <a:lnTo>
                  <a:pt x="36719" y="2195"/>
                </a:lnTo>
                <a:lnTo>
                  <a:pt x="35812" y="6743"/>
                </a:lnTo>
                <a:lnTo>
                  <a:pt x="34211" y="4648"/>
                </a:lnTo>
                <a:lnTo>
                  <a:pt x="30351" y="1803"/>
                </a:lnTo>
                <a:lnTo>
                  <a:pt x="25858" y="0"/>
                </a:lnTo>
                <a:lnTo>
                  <a:pt x="20152" y="0"/>
                </a:lnTo>
                <a:lnTo>
                  <a:pt x="17607" y="558"/>
                </a:lnTo>
                <a:lnTo>
                  <a:pt x="15354" y="1663"/>
                </a:lnTo>
                <a:lnTo>
                  <a:pt x="11718" y="16496"/>
                </a:lnTo>
                <a:lnTo>
                  <a:pt x="13441" y="13129"/>
                </a:lnTo>
                <a:lnTo>
                  <a:pt x="16822" y="9204"/>
                </a:lnTo>
                <a:lnTo>
                  <a:pt x="19612" y="7506"/>
                </a:lnTo>
                <a:lnTo>
                  <a:pt x="22906" y="7085"/>
                </a:lnTo>
                <a:lnTo>
                  <a:pt x="27057" y="7658"/>
                </a:lnTo>
                <a:lnTo>
                  <a:pt x="30549" y="9968"/>
                </a:lnTo>
                <a:lnTo>
                  <a:pt x="33691" y="13982"/>
                </a:lnTo>
                <a:lnTo>
                  <a:pt x="32054" y="22212"/>
                </a:lnTo>
                <a:lnTo>
                  <a:pt x="31478" y="25146"/>
                </a:lnTo>
                <a:lnTo>
                  <a:pt x="30596" y="27824"/>
                </a:lnTo>
                <a:lnTo>
                  <a:pt x="29408" y="30251"/>
                </a:lnTo>
                <a:lnTo>
                  <a:pt x="26849" y="34798"/>
                </a:lnTo>
                <a:lnTo>
                  <a:pt x="23778" y="38390"/>
                </a:lnTo>
                <a:lnTo>
                  <a:pt x="20336" y="40802"/>
                </a:lnTo>
                <a:lnTo>
                  <a:pt x="16783" y="42329"/>
                </a:lnTo>
                <a:lnTo>
                  <a:pt x="13639" y="42329"/>
                </a:lnTo>
                <a:lnTo>
                  <a:pt x="10101" y="40119"/>
                </a:lnTo>
                <a:lnTo>
                  <a:pt x="8765" y="37160"/>
                </a:lnTo>
                <a:lnTo>
                  <a:pt x="8337" y="33718"/>
                </a:lnTo>
                <a:lnTo>
                  <a:pt x="8337" y="31089"/>
                </a:lnTo>
                <a:lnTo>
                  <a:pt x="8694" y="27598"/>
                </a:lnTo>
                <a:lnTo>
                  <a:pt x="7736" y="7964"/>
                </a:lnTo>
                <a:lnTo>
                  <a:pt x="5082" y="12381"/>
                </a:lnTo>
                <a:lnTo>
                  <a:pt x="2886" y="17108"/>
                </a:lnTo>
                <a:lnTo>
                  <a:pt x="1385" y="22031"/>
                </a:lnTo>
                <a:lnTo>
                  <a:pt x="514" y="26809"/>
                </a:lnTo>
                <a:lnTo>
                  <a:pt x="0" y="31281"/>
                </a:lnTo>
                <a:lnTo>
                  <a:pt x="0" y="35179"/>
                </a:lnTo>
                <a:lnTo>
                  <a:pt x="565" y="39089"/>
                </a:lnTo>
                <a:lnTo>
                  <a:pt x="1605" y="42746"/>
                </a:lnTo>
                <a:lnTo>
                  <a:pt x="3600" y="45806"/>
                </a:lnTo>
                <a:lnTo>
                  <a:pt x="6624" y="47980"/>
                </a:lnTo>
                <a:lnTo>
                  <a:pt x="10433" y="49363"/>
                </a:lnTo>
                <a:lnTo>
                  <a:pt x="12999" y="49363"/>
                </a:lnTo>
                <a:lnTo>
                  <a:pt x="16751" y="49022"/>
                </a:lnTo>
                <a:lnTo>
                  <a:pt x="20411" y="47609"/>
                </a:lnTo>
                <a:lnTo>
                  <a:pt x="23568" y="45670"/>
                </a:lnTo>
                <a:lnTo>
                  <a:pt x="27439" y="42189"/>
                </a:lnTo>
                <a:lnTo>
                  <a:pt x="29700" y="38682"/>
                </a:lnTo>
                <a:lnTo>
                  <a:pt x="28112" y="47167"/>
                </a:lnTo>
                <a:lnTo>
                  <a:pt x="29653" y="48629"/>
                </a:lnTo>
                <a:lnTo>
                  <a:pt x="32576" y="48715"/>
                </a:lnTo>
                <a:lnTo>
                  <a:pt x="35186" y="47167"/>
                </a:lnTo>
                <a:lnTo>
                  <a:pt x="43844" y="2195"/>
                </a:lnTo>
                <a:close/>
              </a:path>
              <a:path w="43844" h="49363">
                <a:moveTo>
                  <a:pt x="11131" y="4265"/>
                </a:moveTo>
                <a:lnTo>
                  <a:pt x="7736" y="7964"/>
                </a:lnTo>
                <a:lnTo>
                  <a:pt x="8694" y="27598"/>
                </a:lnTo>
                <a:lnTo>
                  <a:pt x="9305" y="23911"/>
                </a:lnTo>
                <a:lnTo>
                  <a:pt x="10299" y="20116"/>
                </a:lnTo>
                <a:lnTo>
                  <a:pt x="11718" y="16496"/>
                </a:lnTo>
                <a:lnTo>
                  <a:pt x="15354" y="1663"/>
                </a:lnTo>
                <a:lnTo>
                  <a:pt x="11131" y="42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1855155" y="5988034"/>
            <a:ext cx="35345" cy="49367"/>
          </a:xfrm>
          <a:custGeom>
            <a:avLst/>
            <a:gdLst/>
            <a:ahLst/>
            <a:cxnLst/>
            <a:rect l="l" t="t" r="r" b="b"/>
            <a:pathLst>
              <a:path w="35345" h="49367">
                <a:moveTo>
                  <a:pt x="1116" y="46026"/>
                </a:moveTo>
                <a:lnTo>
                  <a:pt x="4177" y="47750"/>
                </a:lnTo>
                <a:lnTo>
                  <a:pt x="7528" y="48780"/>
                </a:lnTo>
                <a:lnTo>
                  <a:pt x="10199" y="49251"/>
                </a:lnTo>
                <a:lnTo>
                  <a:pt x="16001" y="49367"/>
                </a:lnTo>
                <a:lnTo>
                  <a:pt x="18623" y="48945"/>
                </a:lnTo>
                <a:lnTo>
                  <a:pt x="23314" y="47322"/>
                </a:lnTo>
                <a:lnTo>
                  <a:pt x="26960" y="44740"/>
                </a:lnTo>
                <a:lnTo>
                  <a:pt x="29876" y="41565"/>
                </a:lnTo>
                <a:lnTo>
                  <a:pt x="31648" y="37541"/>
                </a:lnTo>
                <a:lnTo>
                  <a:pt x="32090" y="33033"/>
                </a:lnTo>
                <a:lnTo>
                  <a:pt x="31648" y="29209"/>
                </a:lnTo>
                <a:lnTo>
                  <a:pt x="29959" y="26442"/>
                </a:lnTo>
                <a:lnTo>
                  <a:pt x="26360" y="23307"/>
                </a:lnTo>
                <a:lnTo>
                  <a:pt x="23497" y="21794"/>
                </a:lnTo>
                <a:lnTo>
                  <a:pt x="20607" y="20408"/>
                </a:lnTo>
                <a:lnTo>
                  <a:pt x="18047" y="19011"/>
                </a:lnTo>
                <a:lnTo>
                  <a:pt x="15279" y="16459"/>
                </a:lnTo>
                <a:lnTo>
                  <a:pt x="14850" y="13017"/>
                </a:lnTo>
                <a:lnTo>
                  <a:pt x="15819" y="10234"/>
                </a:lnTo>
                <a:lnTo>
                  <a:pt x="18770" y="7430"/>
                </a:lnTo>
                <a:lnTo>
                  <a:pt x="22198" y="6390"/>
                </a:lnTo>
                <a:lnTo>
                  <a:pt x="25085" y="6390"/>
                </a:lnTo>
                <a:lnTo>
                  <a:pt x="28516" y="7214"/>
                </a:lnTo>
                <a:lnTo>
                  <a:pt x="31623" y="8737"/>
                </a:lnTo>
                <a:lnTo>
                  <a:pt x="34564" y="8622"/>
                </a:lnTo>
                <a:lnTo>
                  <a:pt x="35345" y="6019"/>
                </a:lnTo>
                <a:lnTo>
                  <a:pt x="34966" y="3135"/>
                </a:lnTo>
                <a:lnTo>
                  <a:pt x="34085" y="2401"/>
                </a:lnTo>
                <a:lnTo>
                  <a:pt x="30877" y="1040"/>
                </a:lnTo>
                <a:lnTo>
                  <a:pt x="27720" y="292"/>
                </a:lnTo>
                <a:lnTo>
                  <a:pt x="24182" y="0"/>
                </a:lnTo>
                <a:lnTo>
                  <a:pt x="21586" y="0"/>
                </a:lnTo>
                <a:lnTo>
                  <a:pt x="17092" y="1145"/>
                </a:lnTo>
                <a:lnTo>
                  <a:pt x="13126" y="2974"/>
                </a:lnTo>
                <a:lnTo>
                  <a:pt x="10077" y="5741"/>
                </a:lnTo>
                <a:lnTo>
                  <a:pt x="8072" y="9244"/>
                </a:lnTo>
                <a:lnTo>
                  <a:pt x="6808" y="13168"/>
                </a:lnTo>
                <a:lnTo>
                  <a:pt x="6808" y="17499"/>
                </a:lnTo>
                <a:lnTo>
                  <a:pt x="8093" y="20638"/>
                </a:lnTo>
                <a:lnTo>
                  <a:pt x="11264" y="24131"/>
                </a:lnTo>
                <a:lnTo>
                  <a:pt x="13896" y="25909"/>
                </a:lnTo>
                <a:lnTo>
                  <a:pt x="16863" y="27292"/>
                </a:lnTo>
                <a:lnTo>
                  <a:pt x="20765" y="29437"/>
                </a:lnTo>
                <a:lnTo>
                  <a:pt x="23483" y="31993"/>
                </a:lnTo>
                <a:lnTo>
                  <a:pt x="23901" y="34545"/>
                </a:lnTo>
                <a:lnTo>
                  <a:pt x="23299" y="37680"/>
                </a:lnTo>
                <a:lnTo>
                  <a:pt x="20607" y="41047"/>
                </a:lnTo>
                <a:lnTo>
                  <a:pt x="17018" y="42558"/>
                </a:lnTo>
                <a:lnTo>
                  <a:pt x="13749" y="42774"/>
                </a:lnTo>
                <a:lnTo>
                  <a:pt x="10148" y="42558"/>
                </a:lnTo>
                <a:lnTo>
                  <a:pt x="6430" y="41173"/>
                </a:lnTo>
                <a:lnTo>
                  <a:pt x="3406" y="39203"/>
                </a:lnTo>
                <a:lnTo>
                  <a:pt x="525" y="40525"/>
                </a:lnTo>
                <a:lnTo>
                  <a:pt x="0" y="43192"/>
                </a:lnTo>
                <a:lnTo>
                  <a:pt x="1116" y="460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1893117" y="5988034"/>
            <a:ext cx="35344" cy="49367"/>
          </a:xfrm>
          <a:custGeom>
            <a:avLst/>
            <a:gdLst/>
            <a:ahLst/>
            <a:cxnLst/>
            <a:rect l="l" t="t" r="r" b="b"/>
            <a:pathLst>
              <a:path w="35344" h="49367">
                <a:moveTo>
                  <a:pt x="1101" y="46026"/>
                </a:moveTo>
                <a:lnTo>
                  <a:pt x="4161" y="47750"/>
                </a:lnTo>
                <a:lnTo>
                  <a:pt x="7517" y="48780"/>
                </a:lnTo>
                <a:lnTo>
                  <a:pt x="10184" y="49251"/>
                </a:lnTo>
                <a:lnTo>
                  <a:pt x="16001" y="49367"/>
                </a:lnTo>
                <a:lnTo>
                  <a:pt x="18608" y="48945"/>
                </a:lnTo>
                <a:lnTo>
                  <a:pt x="23295" y="47322"/>
                </a:lnTo>
                <a:lnTo>
                  <a:pt x="26945" y="44740"/>
                </a:lnTo>
                <a:lnTo>
                  <a:pt x="29857" y="41565"/>
                </a:lnTo>
                <a:lnTo>
                  <a:pt x="31636" y="37541"/>
                </a:lnTo>
                <a:lnTo>
                  <a:pt x="32075" y="33033"/>
                </a:lnTo>
                <a:lnTo>
                  <a:pt x="31636" y="29209"/>
                </a:lnTo>
                <a:lnTo>
                  <a:pt x="29944" y="26442"/>
                </a:lnTo>
                <a:lnTo>
                  <a:pt x="26355" y="23307"/>
                </a:lnTo>
                <a:lnTo>
                  <a:pt x="23478" y="21794"/>
                </a:lnTo>
                <a:lnTo>
                  <a:pt x="20601" y="20408"/>
                </a:lnTo>
                <a:lnTo>
                  <a:pt x="18032" y="19011"/>
                </a:lnTo>
                <a:lnTo>
                  <a:pt x="15278" y="16459"/>
                </a:lnTo>
                <a:lnTo>
                  <a:pt x="14838" y="13017"/>
                </a:lnTo>
                <a:lnTo>
                  <a:pt x="15803" y="10234"/>
                </a:lnTo>
                <a:lnTo>
                  <a:pt x="18755" y="7430"/>
                </a:lnTo>
                <a:lnTo>
                  <a:pt x="22183" y="6390"/>
                </a:lnTo>
                <a:lnTo>
                  <a:pt x="25073" y="6390"/>
                </a:lnTo>
                <a:lnTo>
                  <a:pt x="28501" y="7214"/>
                </a:lnTo>
                <a:lnTo>
                  <a:pt x="31621" y="8737"/>
                </a:lnTo>
                <a:lnTo>
                  <a:pt x="34545" y="8622"/>
                </a:lnTo>
                <a:lnTo>
                  <a:pt x="35344" y="6019"/>
                </a:lnTo>
                <a:lnTo>
                  <a:pt x="34951" y="3135"/>
                </a:lnTo>
                <a:lnTo>
                  <a:pt x="34080" y="2401"/>
                </a:lnTo>
                <a:lnTo>
                  <a:pt x="30866" y="1040"/>
                </a:lnTo>
                <a:lnTo>
                  <a:pt x="27716" y="292"/>
                </a:lnTo>
                <a:lnTo>
                  <a:pt x="24176" y="0"/>
                </a:lnTo>
                <a:lnTo>
                  <a:pt x="21570" y="0"/>
                </a:lnTo>
                <a:lnTo>
                  <a:pt x="17077" y="1145"/>
                </a:lnTo>
                <a:lnTo>
                  <a:pt x="13125" y="2974"/>
                </a:lnTo>
                <a:lnTo>
                  <a:pt x="10072" y="5741"/>
                </a:lnTo>
                <a:lnTo>
                  <a:pt x="8053" y="9244"/>
                </a:lnTo>
                <a:lnTo>
                  <a:pt x="6803" y="13168"/>
                </a:lnTo>
                <a:lnTo>
                  <a:pt x="6803" y="17499"/>
                </a:lnTo>
                <a:lnTo>
                  <a:pt x="8078" y="20638"/>
                </a:lnTo>
                <a:lnTo>
                  <a:pt x="11249" y="24131"/>
                </a:lnTo>
                <a:lnTo>
                  <a:pt x="13896" y="25909"/>
                </a:lnTo>
                <a:lnTo>
                  <a:pt x="16844" y="27292"/>
                </a:lnTo>
                <a:lnTo>
                  <a:pt x="20750" y="29437"/>
                </a:lnTo>
                <a:lnTo>
                  <a:pt x="23478" y="31993"/>
                </a:lnTo>
                <a:lnTo>
                  <a:pt x="23896" y="34545"/>
                </a:lnTo>
                <a:lnTo>
                  <a:pt x="23284" y="37680"/>
                </a:lnTo>
                <a:lnTo>
                  <a:pt x="20601" y="41047"/>
                </a:lnTo>
                <a:lnTo>
                  <a:pt x="17016" y="42558"/>
                </a:lnTo>
                <a:lnTo>
                  <a:pt x="13733" y="42774"/>
                </a:lnTo>
                <a:lnTo>
                  <a:pt x="10148" y="42558"/>
                </a:lnTo>
                <a:lnTo>
                  <a:pt x="6414" y="41173"/>
                </a:lnTo>
                <a:lnTo>
                  <a:pt x="3390" y="39203"/>
                </a:lnTo>
                <a:lnTo>
                  <a:pt x="525" y="40525"/>
                </a:lnTo>
                <a:lnTo>
                  <a:pt x="0" y="43192"/>
                </a:lnTo>
                <a:lnTo>
                  <a:pt x="1101" y="460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933736" y="5970207"/>
            <a:ext cx="20652" cy="66509"/>
          </a:xfrm>
          <a:custGeom>
            <a:avLst/>
            <a:gdLst/>
            <a:ahLst/>
            <a:cxnLst/>
            <a:rect l="l" t="t" r="r" b="b"/>
            <a:pathLst>
              <a:path w="20652" h="66509">
                <a:moveTo>
                  <a:pt x="20412" y="4939"/>
                </a:moveTo>
                <a:lnTo>
                  <a:pt x="20652" y="2617"/>
                </a:lnTo>
                <a:lnTo>
                  <a:pt x="18194" y="74"/>
                </a:lnTo>
                <a:lnTo>
                  <a:pt x="15548" y="0"/>
                </a:lnTo>
                <a:lnTo>
                  <a:pt x="12830" y="662"/>
                </a:lnTo>
                <a:lnTo>
                  <a:pt x="11019" y="3239"/>
                </a:lnTo>
                <a:lnTo>
                  <a:pt x="10429" y="5867"/>
                </a:lnTo>
                <a:lnTo>
                  <a:pt x="10882" y="8812"/>
                </a:lnTo>
                <a:lnTo>
                  <a:pt x="13600" y="9893"/>
                </a:lnTo>
                <a:lnTo>
                  <a:pt x="16319" y="9806"/>
                </a:lnTo>
                <a:lnTo>
                  <a:pt x="19479" y="7913"/>
                </a:lnTo>
                <a:lnTo>
                  <a:pt x="20412" y="4939"/>
                </a:lnTo>
                <a:close/>
              </a:path>
              <a:path w="20652" h="66509">
                <a:moveTo>
                  <a:pt x="5083" y="66509"/>
                </a:moveTo>
                <a:lnTo>
                  <a:pt x="7934" y="64997"/>
                </a:lnTo>
                <a:lnTo>
                  <a:pt x="16567" y="20065"/>
                </a:lnTo>
                <a:lnTo>
                  <a:pt x="14298" y="18554"/>
                </a:lnTo>
                <a:lnTo>
                  <a:pt x="11437" y="18554"/>
                </a:lnTo>
                <a:lnTo>
                  <a:pt x="8618" y="20065"/>
                </a:lnTo>
                <a:lnTo>
                  <a:pt x="0" y="64997"/>
                </a:lnTo>
                <a:lnTo>
                  <a:pt x="2213" y="66509"/>
                </a:lnTo>
                <a:lnTo>
                  <a:pt x="5083" y="665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1957010" y="6022929"/>
            <a:ext cx="14864" cy="48985"/>
          </a:xfrm>
          <a:custGeom>
            <a:avLst/>
            <a:gdLst/>
            <a:ahLst/>
            <a:cxnLst/>
            <a:rect l="l" t="t" r="r" b="b"/>
            <a:pathLst>
              <a:path w="14864" h="48985">
                <a:moveTo>
                  <a:pt x="11753" y="14086"/>
                </a:moveTo>
                <a:lnTo>
                  <a:pt x="14864" y="7379"/>
                </a:lnTo>
                <a:lnTo>
                  <a:pt x="11347" y="5678"/>
                </a:lnTo>
                <a:lnTo>
                  <a:pt x="9204" y="2668"/>
                </a:lnTo>
                <a:lnTo>
                  <a:pt x="8510" y="0"/>
                </a:lnTo>
                <a:lnTo>
                  <a:pt x="7358" y="12560"/>
                </a:lnTo>
                <a:lnTo>
                  <a:pt x="11753" y="14086"/>
                </a:lnTo>
                <a:close/>
              </a:path>
              <a:path w="14864" h="48985">
                <a:moveTo>
                  <a:pt x="0" y="-2653"/>
                </a:moveTo>
                <a:lnTo>
                  <a:pt x="0" y="40"/>
                </a:lnTo>
                <a:lnTo>
                  <a:pt x="341" y="2466"/>
                </a:lnTo>
                <a:lnTo>
                  <a:pt x="1689" y="6722"/>
                </a:lnTo>
                <a:lnTo>
                  <a:pt x="4140" y="9972"/>
                </a:lnTo>
                <a:lnTo>
                  <a:pt x="7358" y="12560"/>
                </a:lnTo>
                <a:lnTo>
                  <a:pt x="8510" y="0"/>
                </a:lnTo>
                <a:lnTo>
                  <a:pt x="8327" y="-3159"/>
                </a:lnTo>
                <a:lnTo>
                  <a:pt x="8470" y="-6918"/>
                </a:lnTo>
                <a:lnTo>
                  <a:pt x="9047" y="-10806"/>
                </a:lnTo>
                <a:lnTo>
                  <a:pt x="10087" y="-14554"/>
                </a:lnTo>
                <a:lnTo>
                  <a:pt x="11433" y="-18133"/>
                </a:lnTo>
                <a:lnTo>
                  <a:pt x="13258" y="-21398"/>
                </a:lnTo>
                <a:lnTo>
                  <a:pt x="15570" y="-24039"/>
                </a:lnTo>
                <a:lnTo>
                  <a:pt x="18215" y="-26225"/>
                </a:lnTo>
                <a:lnTo>
                  <a:pt x="21351" y="-27647"/>
                </a:lnTo>
                <a:lnTo>
                  <a:pt x="25024" y="-28014"/>
                </a:lnTo>
                <a:lnTo>
                  <a:pt x="28354" y="-27759"/>
                </a:lnTo>
                <a:lnTo>
                  <a:pt x="31917" y="-26045"/>
                </a:lnTo>
                <a:lnTo>
                  <a:pt x="34048" y="-23101"/>
                </a:lnTo>
                <a:lnTo>
                  <a:pt x="34721" y="-20433"/>
                </a:lnTo>
                <a:lnTo>
                  <a:pt x="34890" y="-17283"/>
                </a:lnTo>
                <a:lnTo>
                  <a:pt x="34747" y="-13510"/>
                </a:lnTo>
                <a:lnTo>
                  <a:pt x="34171" y="-9650"/>
                </a:lnTo>
                <a:lnTo>
                  <a:pt x="33126" y="-5902"/>
                </a:lnTo>
                <a:lnTo>
                  <a:pt x="31780" y="-2285"/>
                </a:lnTo>
                <a:lnTo>
                  <a:pt x="29959" y="965"/>
                </a:lnTo>
                <a:lnTo>
                  <a:pt x="27644" y="3633"/>
                </a:lnTo>
                <a:lnTo>
                  <a:pt x="25012" y="5843"/>
                </a:lnTo>
                <a:lnTo>
                  <a:pt x="21902" y="7279"/>
                </a:lnTo>
                <a:lnTo>
                  <a:pt x="18191" y="7636"/>
                </a:lnTo>
                <a:lnTo>
                  <a:pt x="14864" y="7379"/>
                </a:lnTo>
                <a:lnTo>
                  <a:pt x="11753" y="14086"/>
                </a:lnTo>
                <a:lnTo>
                  <a:pt x="14385" y="14465"/>
                </a:lnTo>
                <a:lnTo>
                  <a:pt x="20448" y="14465"/>
                </a:lnTo>
                <a:lnTo>
                  <a:pt x="23152" y="14008"/>
                </a:lnTo>
                <a:lnTo>
                  <a:pt x="28011" y="12179"/>
                </a:lnTo>
                <a:lnTo>
                  <a:pt x="32076" y="9385"/>
                </a:lnTo>
                <a:lnTo>
                  <a:pt x="35651" y="5984"/>
                </a:lnTo>
                <a:lnTo>
                  <a:pt x="38465" y="1793"/>
                </a:lnTo>
                <a:lnTo>
                  <a:pt x="40547" y="-2818"/>
                </a:lnTo>
                <a:lnTo>
                  <a:pt x="42141" y="-7666"/>
                </a:lnTo>
                <a:lnTo>
                  <a:pt x="42591" y="-10234"/>
                </a:lnTo>
                <a:lnTo>
                  <a:pt x="43033" y="-12801"/>
                </a:lnTo>
                <a:lnTo>
                  <a:pt x="43265" y="-17779"/>
                </a:lnTo>
                <a:lnTo>
                  <a:pt x="43265" y="-20433"/>
                </a:lnTo>
                <a:lnTo>
                  <a:pt x="42925" y="-22834"/>
                </a:lnTo>
                <a:lnTo>
                  <a:pt x="41575" y="-27086"/>
                </a:lnTo>
                <a:lnTo>
                  <a:pt x="39103" y="-30351"/>
                </a:lnTo>
                <a:lnTo>
                  <a:pt x="35859" y="-32942"/>
                </a:lnTo>
                <a:lnTo>
                  <a:pt x="31468" y="-34505"/>
                </a:lnTo>
                <a:lnTo>
                  <a:pt x="28832" y="-34898"/>
                </a:lnTo>
                <a:lnTo>
                  <a:pt x="22773" y="-34898"/>
                </a:lnTo>
                <a:lnTo>
                  <a:pt x="20065" y="-34441"/>
                </a:lnTo>
                <a:lnTo>
                  <a:pt x="15217" y="-32612"/>
                </a:lnTo>
                <a:lnTo>
                  <a:pt x="11153" y="-29804"/>
                </a:lnTo>
                <a:lnTo>
                  <a:pt x="7589" y="-26402"/>
                </a:lnTo>
                <a:lnTo>
                  <a:pt x="4784" y="-22186"/>
                </a:lnTo>
                <a:lnTo>
                  <a:pt x="2692" y="-17574"/>
                </a:lnTo>
                <a:lnTo>
                  <a:pt x="1079" y="-12760"/>
                </a:lnTo>
                <a:lnTo>
                  <a:pt x="647" y="-10184"/>
                </a:lnTo>
                <a:lnTo>
                  <a:pt x="223" y="-7617"/>
                </a:lnTo>
                <a:lnTo>
                  <a:pt x="0" y="-26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006586" y="5988034"/>
            <a:ext cx="42299" cy="48679"/>
          </a:xfrm>
          <a:custGeom>
            <a:avLst/>
            <a:gdLst/>
            <a:ahLst/>
            <a:cxnLst/>
            <a:rect l="l" t="t" r="r" b="b"/>
            <a:pathLst>
              <a:path w="42299" h="48679">
                <a:moveTo>
                  <a:pt x="42299" y="12179"/>
                </a:moveTo>
                <a:lnTo>
                  <a:pt x="42299" y="10576"/>
                </a:lnTo>
                <a:lnTo>
                  <a:pt x="41724" y="7581"/>
                </a:lnTo>
                <a:lnTo>
                  <a:pt x="40694" y="4824"/>
                </a:lnTo>
                <a:lnTo>
                  <a:pt x="37720" y="1699"/>
                </a:lnTo>
                <a:lnTo>
                  <a:pt x="34841" y="327"/>
                </a:lnTo>
                <a:lnTo>
                  <a:pt x="30887" y="0"/>
                </a:lnTo>
                <a:lnTo>
                  <a:pt x="27057" y="341"/>
                </a:lnTo>
                <a:lnTo>
                  <a:pt x="23421" y="1738"/>
                </a:lnTo>
                <a:lnTo>
                  <a:pt x="20250" y="3682"/>
                </a:lnTo>
                <a:lnTo>
                  <a:pt x="16355" y="7175"/>
                </a:lnTo>
                <a:lnTo>
                  <a:pt x="13992" y="10782"/>
                </a:lnTo>
                <a:lnTo>
                  <a:pt x="15634" y="2195"/>
                </a:lnTo>
                <a:lnTo>
                  <a:pt x="14116" y="774"/>
                </a:lnTo>
                <a:lnTo>
                  <a:pt x="11264" y="723"/>
                </a:lnTo>
                <a:lnTo>
                  <a:pt x="8700" y="2195"/>
                </a:lnTo>
                <a:lnTo>
                  <a:pt x="0" y="47167"/>
                </a:lnTo>
                <a:lnTo>
                  <a:pt x="2203" y="48679"/>
                </a:lnTo>
                <a:lnTo>
                  <a:pt x="5080" y="48679"/>
                </a:lnTo>
                <a:lnTo>
                  <a:pt x="7931" y="47167"/>
                </a:lnTo>
                <a:lnTo>
                  <a:pt x="11786" y="27100"/>
                </a:lnTo>
                <a:lnTo>
                  <a:pt x="12340" y="24231"/>
                </a:lnTo>
                <a:lnTo>
                  <a:pt x="13211" y="21574"/>
                </a:lnTo>
                <a:lnTo>
                  <a:pt x="15609" y="16686"/>
                </a:lnTo>
                <a:lnTo>
                  <a:pt x="18500" y="12801"/>
                </a:lnTo>
                <a:lnTo>
                  <a:pt x="21668" y="9626"/>
                </a:lnTo>
                <a:lnTo>
                  <a:pt x="25232" y="7592"/>
                </a:lnTo>
                <a:lnTo>
                  <a:pt x="28684" y="7085"/>
                </a:lnTo>
                <a:lnTo>
                  <a:pt x="32861" y="8953"/>
                </a:lnTo>
                <a:lnTo>
                  <a:pt x="34121" y="11847"/>
                </a:lnTo>
                <a:lnTo>
                  <a:pt x="33997" y="16419"/>
                </a:lnTo>
                <a:lnTo>
                  <a:pt x="33534" y="19404"/>
                </a:lnTo>
                <a:lnTo>
                  <a:pt x="28205" y="47167"/>
                </a:lnTo>
                <a:lnTo>
                  <a:pt x="30448" y="48679"/>
                </a:lnTo>
                <a:lnTo>
                  <a:pt x="33310" y="48679"/>
                </a:lnTo>
                <a:lnTo>
                  <a:pt x="36140" y="47167"/>
                </a:lnTo>
                <a:lnTo>
                  <a:pt x="41565" y="19112"/>
                </a:lnTo>
                <a:lnTo>
                  <a:pt x="42101" y="15620"/>
                </a:lnTo>
                <a:lnTo>
                  <a:pt x="42299" y="12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082081" y="5970215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78"/>
                </a:moveTo>
                <a:lnTo>
                  <a:pt x="356" y="8164"/>
                </a:lnTo>
                <a:lnTo>
                  <a:pt x="3009" y="9878"/>
                </a:lnTo>
                <a:lnTo>
                  <a:pt x="6761" y="9878"/>
                </a:lnTo>
                <a:lnTo>
                  <a:pt x="9475" y="8127"/>
                </a:lnTo>
                <a:lnTo>
                  <a:pt x="9817" y="4888"/>
                </a:lnTo>
                <a:lnTo>
                  <a:pt x="9475" y="1701"/>
                </a:lnTo>
                <a:lnTo>
                  <a:pt x="6818" y="0"/>
                </a:lnTo>
                <a:lnTo>
                  <a:pt x="3060" y="0"/>
                </a:lnTo>
                <a:lnTo>
                  <a:pt x="367" y="1752"/>
                </a:lnTo>
                <a:lnTo>
                  <a:pt x="0" y="4978"/>
                </a:lnTo>
                <a:close/>
              </a:path>
              <a:path w="9817" h="66535">
                <a:moveTo>
                  <a:pt x="979" y="20065"/>
                </a:moveTo>
                <a:lnTo>
                  <a:pt x="979" y="64987"/>
                </a:lnTo>
                <a:lnTo>
                  <a:pt x="3002" y="66433"/>
                </a:lnTo>
                <a:lnTo>
                  <a:pt x="5717" y="66535"/>
                </a:lnTo>
                <a:lnTo>
                  <a:pt x="8910" y="64987"/>
                </a:lnTo>
                <a:lnTo>
                  <a:pt x="8910" y="20065"/>
                </a:lnTo>
                <a:lnTo>
                  <a:pt x="6891" y="18618"/>
                </a:lnTo>
                <a:lnTo>
                  <a:pt x="4140" y="18514"/>
                </a:lnTo>
                <a:lnTo>
                  <a:pt x="979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102231" y="5988034"/>
            <a:ext cx="30657" cy="49363"/>
          </a:xfrm>
          <a:custGeom>
            <a:avLst/>
            <a:gdLst/>
            <a:ahLst/>
            <a:cxnLst/>
            <a:rect l="l" t="t" r="r" b="b"/>
            <a:pathLst>
              <a:path w="30657" h="49363">
                <a:moveTo>
                  <a:pt x="1360" y="46047"/>
                </a:moveTo>
                <a:lnTo>
                  <a:pt x="4405" y="47660"/>
                </a:lnTo>
                <a:lnTo>
                  <a:pt x="7872" y="48740"/>
                </a:lnTo>
                <a:lnTo>
                  <a:pt x="10662" y="49237"/>
                </a:lnTo>
                <a:lnTo>
                  <a:pt x="13661" y="49363"/>
                </a:lnTo>
                <a:lnTo>
                  <a:pt x="18460" y="49046"/>
                </a:lnTo>
                <a:lnTo>
                  <a:pt x="22636" y="47790"/>
                </a:lnTo>
                <a:lnTo>
                  <a:pt x="25944" y="45615"/>
                </a:lnTo>
                <a:lnTo>
                  <a:pt x="28613" y="42872"/>
                </a:lnTo>
                <a:lnTo>
                  <a:pt x="30250" y="39279"/>
                </a:lnTo>
                <a:lnTo>
                  <a:pt x="30657" y="34937"/>
                </a:lnTo>
                <a:lnTo>
                  <a:pt x="30657" y="33004"/>
                </a:lnTo>
                <a:lnTo>
                  <a:pt x="29725" y="29945"/>
                </a:lnTo>
                <a:lnTo>
                  <a:pt x="28270" y="27341"/>
                </a:lnTo>
                <a:lnTo>
                  <a:pt x="25038" y="24508"/>
                </a:lnTo>
                <a:lnTo>
                  <a:pt x="22365" y="23101"/>
                </a:lnTo>
                <a:lnTo>
                  <a:pt x="19663" y="21920"/>
                </a:lnTo>
                <a:lnTo>
                  <a:pt x="16955" y="20801"/>
                </a:lnTo>
                <a:lnTo>
                  <a:pt x="13147" y="19137"/>
                </a:lnTo>
                <a:lnTo>
                  <a:pt x="9622" y="16153"/>
                </a:lnTo>
                <a:lnTo>
                  <a:pt x="8669" y="12877"/>
                </a:lnTo>
                <a:lnTo>
                  <a:pt x="9499" y="9471"/>
                </a:lnTo>
                <a:lnTo>
                  <a:pt x="12156" y="7175"/>
                </a:lnTo>
                <a:lnTo>
                  <a:pt x="15400" y="6386"/>
                </a:lnTo>
                <a:lnTo>
                  <a:pt x="18251" y="6386"/>
                </a:lnTo>
                <a:lnTo>
                  <a:pt x="21937" y="7301"/>
                </a:lnTo>
                <a:lnTo>
                  <a:pt x="25391" y="8914"/>
                </a:lnTo>
                <a:lnTo>
                  <a:pt x="28364" y="8064"/>
                </a:lnTo>
                <a:lnTo>
                  <a:pt x="28364" y="5231"/>
                </a:lnTo>
                <a:lnTo>
                  <a:pt x="26480" y="2372"/>
                </a:lnTo>
                <a:lnTo>
                  <a:pt x="23432" y="1040"/>
                </a:lnTo>
                <a:lnTo>
                  <a:pt x="20311" y="292"/>
                </a:lnTo>
                <a:lnTo>
                  <a:pt x="16844" y="0"/>
                </a:lnTo>
                <a:lnTo>
                  <a:pt x="14212" y="0"/>
                </a:lnTo>
                <a:lnTo>
                  <a:pt x="9942" y="1090"/>
                </a:lnTo>
                <a:lnTo>
                  <a:pt x="6328" y="2804"/>
                </a:lnTo>
                <a:lnTo>
                  <a:pt x="3696" y="5231"/>
                </a:lnTo>
                <a:lnTo>
                  <a:pt x="2044" y="8254"/>
                </a:lnTo>
                <a:lnTo>
                  <a:pt x="1065" y="11555"/>
                </a:lnTo>
                <a:lnTo>
                  <a:pt x="1065" y="15314"/>
                </a:lnTo>
                <a:lnTo>
                  <a:pt x="1993" y="18464"/>
                </a:lnTo>
                <a:lnTo>
                  <a:pt x="3451" y="21131"/>
                </a:lnTo>
                <a:lnTo>
                  <a:pt x="6673" y="24066"/>
                </a:lnTo>
                <a:lnTo>
                  <a:pt x="9269" y="25499"/>
                </a:lnTo>
                <a:lnTo>
                  <a:pt x="11962" y="26708"/>
                </a:lnTo>
                <a:lnTo>
                  <a:pt x="14640" y="27799"/>
                </a:lnTo>
                <a:lnTo>
                  <a:pt x="18362" y="29427"/>
                </a:lnTo>
                <a:lnTo>
                  <a:pt x="21239" y="31521"/>
                </a:lnTo>
                <a:lnTo>
                  <a:pt x="22805" y="34315"/>
                </a:lnTo>
                <a:lnTo>
                  <a:pt x="22597" y="37882"/>
                </a:lnTo>
                <a:lnTo>
                  <a:pt x="21121" y="40424"/>
                </a:lnTo>
                <a:lnTo>
                  <a:pt x="18572" y="42036"/>
                </a:lnTo>
                <a:lnTo>
                  <a:pt x="15156" y="42772"/>
                </a:lnTo>
                <a:lnTo>
                  <a:pt x="12020" y="42772"/>
                </a:lnTo>
                <a:lnTo>
                  <a:pt x="9046" y="42097"/>
                </a:lnTo>
                <a:lnTo>
                  <a:pt x="5461" y="40626"/>
                </a:lnTo>
                <a:lnTo>
                  <a:pt x="2912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60" y="460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160521" y="5976730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599" y="47246"/>
                </a:moveTo>
                <a:lnTo>
                  <a:pt x="15599" y="19076"/>
                </a:lnTo>
                <a:lnTo>
                  <a:pt x="26715" y="19076"/>
                </a:lnTo>
                <a:lnTo>
                  <a:pt x="28149" y="17755"/>
                </a:lnTo>
                <a:lnTo>
                  <a:pt x="28307" y="15062"/>
                </a:lnTo>
                <a:lnTo>
                  <a:pt x="26715" y="12244"/>
                </a:lnTo>
                <a:lnTo>
                  <a:pt x="15599" y="12244"/>
                </a:lnTo>
                <a:lnTo>
                  <a:pt x="15599" y="1563"/>
                </a:lnTo>
                <a:lnTo>
                  <a:pt x="13068" y="0"/>
                </a:lnTo>
                <a:lnTo>
                  <a:pt x="10199" y="0"/>
                </a:lnTo>
                <a:lnTo>
                  <a:pt x="7654" y="1563"/>
                </a:lnTo>
                <a:lnTo>
                  <a:pt x="7654" y="12244"/>
                </a:lnTo>
                <a:lnTo>
                  <a:pt x="1642" y="12244"/>
                </a:lnTo>
                <a:lnTo>
                  <a:pt x="443" y="13017"/>
                </a:lnTo>
                <a:lnTo>
                  <a:pt x="0" y="15699"/>
                </a:lnTo>
                <a:lnTo>
                  <a:pt x="1595" y="19076"/>
                </a:lnTo>
                <a:lnTo>
                  <a:pt x="7654" y="19076"/>
                </a:lnTo>
                <a:lnTo>
                  <a:pt x="7654" y="47945"/>
                </a:lnTo>
                <a:lnTo>
                  <a:pt x="7884" y="50191"/>
                </a:lnTo>
                <a:lnTo>
                  <a:pt x="8816" y="54014"/>
                </a:lnTo>
                <a:lnTo>
                  <a:pt x="11621" y="58089"/>
                </a:lnTo>
                <a:lnTo>
                  <a:pt x="14533" y="59651"/>
                </a:lnTo>
                <a:lnTo>
                  <a:pt x="18072" y="60566"/>
                </a:lnTo>
                <a:lnTo>
                  <a:pt x="22525" y="60415"/>
                </a:lnTo>
                <a:lnTo>
                  <a:pt x="25283" y="59893"/>
                </a:lnTo>
                <a:lnTo>
                  <a:pt x="27990" y="58038"/>
                </a:lnTo>
                <a:lnTo>
                  <a:pt x="28307" y="55185"/>
                </a:lnTo>
                <a:lnTo>
                  <a:pt x="26935" y="52136"/>
                </a:lnTo>
                <a:lnTo>
                  <a:pt x="24207" y="53164"/>
                </a:lnTo>
                <a:lnTo>
                  <a:pt x="21658" y="53533"/>
                </a:lnTo>
                <a:lnTo>
                  <a:pt x="16924" y="51170"/>
                </a:lnTo>
                <a:lnTo>
                  <a:pt x="15599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196327" y="6012586"/>
            <a:ext cx="11865" cy="47713"/>
          </a:xfrm>
          <a:custGeom>
            <a:avLst/>
            <a:gdLst/>
            <a:ahLst/>
            <a:cxnLst/>
            <a:rect l="l" t="t" r="r" b="b"/>
            <a:pathLst>
              <a:path w="11865" h="47713">
                <a:moveTo>
                  <a:pt x="9218" y="22072"/>
                </a:moveTo>
                <a:lnTo>
                  <a:pt x="11865" y="23166"/>
                </a:lnTo>
                <a:lnTo>
                  <a:pt x="9316" y="9104"/>
                </a:lnTo>
                <a:lnTo>
                  <a:pt x="8449" y="4773"/>
                </a:lnTo>
                <a:lnTo>
                  <a:pt x="8225" y="0"/>
                </a:lnTo>
                <a:lnTo>
                  <a:pt x="9218" y="22072"/>
                </a:lnTo>
                <a:close/>
              </a:path>
              <a:path w="11865" h="47713">
                <a:moveTo>
                  <a:pt x="0" y="-3110"/>
                </a:moveTo>
                <a:lnTo>
                  <a:pt x="0" y="4342"/>
                </a:lnTo>
                <a:lnTo>
                  <a:pt x="427" y="7748"/>
                </a:lnTo>
                <a:lnTo>
                  <a:pt x="1295" y="10731"/>
                </a:lnTo>
                <a:lnTo>
                  <a:pt x="2166" y="13727"/>
                </a:lnTo>
                <a:lnTo>
                  <a:pt x="3477" y="16283"/>
                </a:lnTo>
                <a:lnTo>
                  <a:pt x="5237" y="18378"/>
                </a:lnTo>
                <a:lnTo>
                  <a:pt x="9218" y="22072"/>
                </a:lnTo>
                <a:lnTo>
                  <a:pt x="8225" y="0"/>
                </a:lnTo>
                <a:lnTo>
                  <a:pt x="8225" y="-2566"/>
                </a:lnTo>
                <a:lnTo>
                  <a:pt x="8498" y="-4913"/>
                </a:lnTo>
                <a:lnTo>
                  <a:pt x="9564" y="-9244"/>
                </a:lnTo>
                <a:lnTo>
                  <a:pt x="11473" y="-12700"/>
                </a:lnTo>
                <a:lnTo>
                  <a:pt x="13982" y="-15504"/>
                </a:lnTo>
                <a:lnTo>
                  <a:pt x="17383" y="-17232"/>
                </a:lnTo>
                <a:lnTo>
                  <a:pt x="21769" y="-17664"/>
                </a:lnTo>
                <a:lnTo>
                  <a:pt x="24325" y="-17664"/>
                </a:lnTo>
                <a:lnTo>
                  <a:pt x="26466" y="-17197"/>
                </a:lnTo>
                <a:lnTo>
                  <a:pt x="29898" y="-15303"/>
                </a:lnTo>
                <a:lnTo>
                  <a:pt x="32273" y="-12368"/>
                </a:lnTo>
                <a:lnTo>
                  <a:pt x="33983" y="-8851"/>
                </a:lnTo>
                <a:lnTo>
                  <a:pt x="34855" y="-4521"/>
                </a:lnTo>
                <a:lnTo>
                  <a:pt x="35074" y="201"/>
                </a:lnTo>
                <a:lnTo>
                  <a:pt x="35074" y="2793"/>
                </a:lnTo>
                <a:lnTo>
                  <a:pt x="34819" y="5180"/>
                </a:lnTo>
                <a:lnTo>
                  <a:pt x="33789" y="9500"/>
                </a:lnTo>
                <a:lnTo>
                  <a:pt x="31866" y="12928"/>
                </a:lnTo>
                <a:lnTo>
                  <a:pt x="29357" y="15711"/>
                </a:lnTo>
                <a:lnTo>
                  <a:pt x="25930" y="17438"/>
                </a:lnTo>
                <a:lnTo>
                  <a:pt x="21570" y="17881"/>
                </a:lnTo>
                <a:lnTo>
                  <a:pt x="19014" y="17881"/>
                </a:lnTo>
                <a:lnTo>
                  <a:pt x="16894" y="17398"/>
                </a:lnTo>
                <a:lnTo>
                  <a:pt x="13453" y="15505"/>
                </a:lnTo>
                <a:lnTo>
                  <a:pt x="11066" y="12611"/>
                </a:lnTo>
                <a:lnTo>
                  <a:pt x="9316" y="9104"/>
                </a:lnTo>
                <a:lnTo>
                  <a:pt x="11865" y="23166"/>
                </a:lnTo>
                <a:lnTo>
                  <a:pt x="14507" y="24272"/>
                </a:lnTo>
                <a:lnTo>
                  <a:pt x="17603" y="24804"/>
                </a:lnTo>
                <a:lnTo>
                  <a:pt x="24828" y="24804"/>
                </a:lnTo>
                <a:lnTo>
                  <a:pt x="28050" y="24192"/>
                </a:lnTo>
                <a:lnTo>
                  <a:pt x="30815" y="22936"/>
                </a:lnTo>
                <a:lnTo>
                  <a:pt x="33595" y="21690"/>
                </a:lnTo>
                <a:lnTo>
                  <a:pt x="35895" y="19965"/>
                </a:lnTo>
                <a:lnTo>
                  <a:pt x="39592" y="15495"/>
                </a:lnTo>
                <a:lnTo>
                  <a:pt x="40979" y="12842"/>
                </a:lnTo>
                <a:lnTo>
                  <a:pt x="41917" y="9767"/>
                </a:lnTo>
                <a:lnTo>
                  <a:pt x="42851" y="6692"/>
                </a:lnTo>
                <a:lnTo>
                  <a:pt x="43314" y="3315"/>
                </a:lnTo>
                <a:lnTo>
                  <a:pt x="43314" y="-4103"/>
                </a:lnTo>
                <a:lnTo>
                  <a:pt x="42875" y="-7480"/>
                </a:lnTo>
                <a:lnTo>
                  <a:pt x="41979" y="-10474"/>
                </a:lnTo>
                <a:lnTo>
                  <a:pt x="41097" y="-13474"/>
                </a:lnTo>
                <a:lnTo>
                  <a:pt x="39776" y="-16015"/>
                </a:lnTo>
                <a:lnTo>
                  <a:pt x="38012" y="-18111"/>
                </a:lnTo>
                <a:lnTo>
                  <a:pt x="34048" y="-21804"/>
                </a:lnTo>
                <a:lnTo>
                  <a:pt x="31391" y="-22909"/>
                </a:lnTo>
                <a:lnTo>
                  <a:pt x="28748" y="-24004"/>
                </a:lnTo>
                <a:lnTo>
                  <a:pt x="25638" y="-24547"/>
                </a:lnTo>
                <a:lnTo>
                  <a:pt x="18403" y="-24547"/>
                </a:lnTo>
                <a:lnTo>
                  <a:pt x="15166" y="-23939"/>
                </a:lnTo>
                <a:lnTo>
                  <a:pt x="12416" y="-22708"/>
                </a:lnTo>
                <a:lnTo>
                  <a:pt x="9662" y="-21476"/>
                </a:lnTo>
                <a:lnTo>
                  <a:pt x="7346" y="-19748"/>
                </a:lnTo>
                <a:lnTo>
                  <a:pt x="3675" y="-15288"/>
                </a:lnTo>
                <a:lnTo>
                  <a:pt x="2278" y="-12635"/>
                </a:lnTo>
                <a:lnTo>
                  <a:pt x="1371" y="-9560"/>
                </a:lnTo>
                <a:lnTo>
                  <a:pt x="453" y="-6475"/>
                </a:lnTo>
                <a:lnTo>
                  <a:pt x="0" y="-3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271844" y="5970215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78"/>
                </a:moveTo>
                <a:lnTo>
                  <a:pt x="356" y="8164"/>
                </a:lnTo>
                <a:lnTo>
                  <a:pt x="3013" y="9878"/>
                </a:lnTo>
                <a:lnTo>
                  <a:pt x="6757" y="9878"/>
                </a:lnTo>
                <a:lnTo>
                  <a:pt x="9475" y="8127"/>
                </a:lnTo>
                <a:lnTo>
                  <a:pt x="9820" y="4888"/>
                </a:lnTo>
                <a:lnTo>
                  <a:pt x="9475" y="1701"/>
                </a:lnTo>
                <a:lnTo>
                  <a:pt x="6822" y="0"/>
                </a:lnTo>
                <a:lnTo>
                  <a:pt x="3063" y="0"/>
                </a:lnTo>
                <a:lnTo>
                  <a:pt x="370" y="1752"/>
                </a:lnTo>
                <a:lnTo>
                  <a:pt x="0" y="4978"/>
                </a:lnTo>
                <a:close/>
              </a:path>
              <a:path w="9820" h="66535">
                <a:moveTo>
                  <a:pt x="979" y="20065"/>
                </a:moveTo>
                <a:lnTo>
                  <a:pt x="979" y="64987"/>
                </a:lnTo>
                <a:lnTo>
                  <a:pt x="2998" y="66433"/>
                </a:lnTo>
                <a:lnTo>
                  <a:pt x="5717" y="66535"/>
                </a:lnTo>
                <a:lnTo>
                  <a:pt x="8914" y="64987"/>
                </a:lnTo>
                <a:lnTo>
                  <a:pt x="8914" y="20065"/>
                </a:lnTo>
                <a:lnTo>
                  <a:pt x="6894" y="18618"/>
                </a:lnTo>
                <a:lnTo>
                  <a:pt x="4140" y="18514"/>
                </a:lnTo>
                <a:lnTo>
                  <a:pt x="979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295464" y="5988030"/>
            <a:ext cx="64239" cy="48719"/>
          </a:xfrm>
          <a:custGeom>
            <a:avLst/>
            <a:gdLst/>
            <a:ahLst/>
            <a:cxnLst/>
            <a:rect l="l" t="t" r="r" b="b"/>
            <a:pathLst>
              <a:path w="64239" h="48719">
                <a:moveTo>
                  <a:pt x="31856" y="4179"/>
                </a:moveTo>
                <a:lnTo>
                  <a:pt x="28746" y="1692"/>
                </a:lnTo>
                <a:lnTo>
                  <a:pt x="26064" y="648"/>
                </a:lnTo>
                <a:lnTo>
                  <a:pt x="23018" y="0"/>
                </a:lnTo>
                <a:lnTo>
                  <a:pt x="18878" y="0"/>
                </a:lnTo>
                <a:lnTo>
                  <a:pt x="14263" y="1969"/>
                </a:lnTo>
                <a:lnTo>
                  <a:pt x="9612" y="5360"/>
                </a:lnTo>
                <a:lnTo>
                  <a:pt x="7175" y="8194"/>
                </a:lnTo>
                <a:lnTo>
                  <a:pt x="7175" y="2250"/>
                </a:lnTo>
                <a:lnTo>
                  <a:pt x="5829" y="828"/>
                </a:lnTo>
                <a:lnTo>
                  <a:pt x="2866" y="698"/>
                </a:lnTo>
                <a:lnTo>
                  <a:pt x="0" y="2250"/>
                </a:lnTo>
                <a:lnTo>
                  <a:pt x="0" y="47171"/>
                </a:lnTo>
                <a:lnTo>
                  <a:pt x="2020" y="48618"/>
                </a:lnTo>
                <a:lnTo>
                  <a:pt x="4748" y="48719"/>
                </a:lnTo>
                <a:lnTo>
                  <a:pt x="7934" y="47171"/>
                </a:lnTo>
                <a:lnTo>
                  <a:pt x="7934" y="15760"/>
                </a:lnTo>
                <a:lnTo>
                  <a:pt x="10123" y="12942"/>
                </a:lnTo>
                <a:lnTo>
                  <a:pt x="12143" y="10796"/>
                </a:lnTo>
                <a:lnTo>
                  <a:pt x="15868" y="7862"/>
                </a:lnTo>
                <a:lnTo>
                  <a:pt x="19541" y="7138"/>
                </a:lnTo>
                <a:lnTo>
                  <a:pt x="22280" y="7430"/>
                </a:lnTo>
                <a:lnTo>
                  <a:pt x="25333" y="9500"/>
                </a:lnTo>
                <a:lnTo>
                  <a:pt x="27266" y="13107"/>
                </a:lnTo>
                <a:lnTo>
                  <a:pt x="27975" y="16233"/>
                </a:lnTo>
                <a:lnTo>
                  <a:pt x="28155" y="19875"/>
                </a:lnTo>
                <a:lnTo>
                  <a:pt x="28155" y="47437"/>
                </a:lnTo>
                <a:lnTo>
                  <a:pt x="30730" y="48679"/>
                </a:lnTo>
                <a:lnTo>
                  <a:pt x="33508" y="48679"/>
                </a:lnTo>
                <a:lnTo>
                  <a:pt x="36090" y="47171"/>
                </a:lnTo>
                <a:lnTo>
                  <a:pt x="36090" y="15760"/>
                </a:lnTo>
                <a:lnTo>
                  <a:pt x="38308" y="12942"/>
                </a:lnTo>
                <a:lnTo>
                  <a:pt x="40341" y="10796"/>
                </a:lnTo>
                <a:lnTo>
                  <a:pt x="44024" y="7862"/>
                </a:lnTo>
                <a:lnTo>
                  <a:pt x="47685" y="7138"/>
                </a:lnTo>
                <a:lnTo>
                  <a:pt x="50454" y="7430"/>
                </a:lnTo>
                <a:lnTo>
                  <a:pt x="53525" y="9500"/>
                </a:lnTo>
                <a:lnTo>
                  <a:pt x="55446" y="13107"/>
                </a:lnTo>
                <a:lnTo>
                  <a:pt x="56099" y="16233"/>
                </a:lnTo>
                <a:lnTo>
                  <a:pt x="56257" y="19875"/>
                </a:lnTo>
                <a:lnTo>
                  <a:pt x="56257" y="47171"/>
                </a:lnTo>
                <a:lnTo>
                  <a:pt x="58327" y="48618"/>
                </a:lnTo>
                <a:lnTo>
                  <a:pt x="61066" y="48719"/>
                </a:lnTo>
                <a:lnTo>
                  <a:pt x="64239" y="47171"/>
                </a:lnTo>
                <a:lnTo>
                  <a:pt x="64239" y="16233"/>
                </a:lnTo>
                <a:lnTo>
                  <a:pt x="63493" y="11545"/>
                </a:lnTo>
                <a:lnTo>
                  <a:pt x="62172" y="7279"/>
                </a:lnTo>
                <a:lnTo>
                  <a:pt x="59832" y="3898"/>
                </a:lnTo>
                <a:lnTo>
                  <a:pt x="56390" y="1512"/>
                </a:lnTo>
                <a:lnTo>
                  <a:pt x="52163" y="0"/>
                </a:lnTo>
                <a:lnTo>
                  <a:pt x="49373" y="0"/>
                </a:lnTo>
                <a:lnTo>
                  <a:pt x="47073" y="154"/>
                </a:lnTo>
                <a:lnTo>
                  <a:pt x="43621" y="1296"/>
                </a:lnTo>
                <a:lnTo>
                  <a:pt x="39974" y="3608"/>
                </a:lnTo>
                <a:lnTo>
                  <a:pt x="37364" y="5868"/>
                </a:lnTo>
                <a:lnTo>
                  <a:pt x="34034" y="7556"/>
                </a:lnTo>
                <a:lnTo>
                  <a:pt x="31856" y="41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2373825" y="5988030"/>
            <a:ext cx="39837" cy="66586"/>
          </a:xfrm>
          <a:custGeom>
            <a:avLst/>
            <a:gdLst/>
            <a:ahLst/>
            <a:cxnLst/>
            <a:rect l="l" t="t" r="r" b="b"/>
            <a:pathLst>
              <a:path w="39837" h="66586">
                <a:moveTo>
                  <a:pt x="2019" y="66499"/>
                </a:moveTo>
                <a:lnTo>
                  <a:pt x="4748" y="66586"/>
                </a:lnTo>
                <a:lnTo>
                  <a:pt x="7931" y="64987"/>
                </a:lnTo>
                <a:lnTo>
                  <a:pt x="7931" y="42534"/>
                </a:lnTo>
                <a:lnTo>
                  <a:pt x="11202" y="45568"/>
                </a:lnTo>
                <a:lnTo>
                  <a:pt x="14310" y="47715"/>
                </a:lnTo>
                <a:lnTo>
                  <a:pt x="18215" y="42278"/>
                </a:lnTo>
                <a:lnTo>
                  <a:pt x="14177" y="40082"/>
                </a:lnTo>
                <a:lnTo>
                  <a:pt x="10123" y="36501"/>
                </a:lnTo>
                <a:lnTo>
                  <a:pt x="7931" y="33746"/>
                </a:lnTo>
                <a:lnTo>
                  <a:pt x="7931" y="15876"/>
                </a:lnTo>
                <a:lnTo>
                  <a:pt x="11506" y="11751"/>
                </a:lnTo>
                <a:lnTo>
                  <a:pt x="14763" y="9057"/>
                </a:lnTo>
                <a:lnTo>
                  <a:pt x="17813" y="7556"/>
                </a:lnTo>
                <a:lnTo>
                  <a:pt x="20858" y="7089"/>
                </a:lnTo>
                <a:lnTo>
                  <a:pt x="24657" y="7581"/>
                </a:lnTo>
                <a:lnTo>
                  <a:pt x="27421" y="9575"/>
                </a:lnTo>
                <a:lnTo>
                  <a:pt x="29354" y="12575"/>
                </a:lnTo>
                <a:lnTo>
                  <a:pt x="30765" y="16156"/>
                </a:lnTo>
                <a:lnTo>
                  <a:pt x="31438" y="20448"/>
                </a:lnTo>
                <a:lnTo>
                  <a:pt x="31607" y="24955"/>
                </a:lnTo>
                <a:lnTo>
                  <a:pt x="31607" y="27054"/>
                </a:lnTo>
                <a:lnTo>
                  <a:pt x="30970" y="31193"/>
                </a:lnTo>
                <a:lnTo>
                  <a:pt x="29904" y="35129"/>
                </a:lnTo>
                <a:lnTo>
                  <a:pt x="29113" y="47588"/>
                </a:lnTo>
                <a:lnTo>
                  <a:pt x="33408" y="44744"/>
                </a:lnTo>
                <a:lnTo>
                  <a:pt x="36589" y="40374"/>
                </a:lnTo>
                <a:lnTo>
                  <a:pt x="37792" y="37721"/>
                </a:lnTo>
                <a:lnTo>
                  <a:pt x="38610" y="34596"/>
                </a:lnTo>
                <a:lnTo>
                  <a:pt x="39434" y="31471"/>
                </a:lnTo>
                <a:lnTo>
                  <a:pt x="39837" y="27928"/>
                </a:lnTo>
                <a:lnTo>
                  <a:pt x="39837" y="20754"/>
                </a:lnTo>
                <a:lnTo>
                  <a:pt x="39517" y="17665"/>
                </a:lnTo>
                <a:lnTo>
                  <a:pt x="38879" y="14745"/>
                </a:lnTo>
                <a:lnTo>
                  <a:pt x="38232" y="11837"/>
                </a:lnTo>
                <a:lnTo>
                  <a:pt x="37217" y="9284"/>
                </a:lnTo>
                <a:lnTo>
                  <a:pt x="35820" y="7089"/>
                </a:lnTo>
                <a:lnTo>
                  <a:pt x="32623" y="3164"/>
                </a:lnTo>
                <a:lnTo>
                  <a:pt x="28191" y="637"/>
                </a:lnTo>
                <a:lnTo>
                  <a:pt x="25513" y="0"/>
                </a:lnTo>
                <a:lnTo>
                  <a:pt x="22367" y="0"/>
                </a:lnTo>
                <a:lnTo>
                  <a:pt x="19561" y="180"/>
                </a:lnTo>
                <a:lnTo>
                  <a:pt x="16955" y="878"/>
                </a:lnTo>
                <a:lnTo>
                  <a:pt x="13223" y="2758"/>
                </a:lnTo>
                <a:lnTo>
                  <a:pt x="9546" y="5666"/>
                </a:lnTo>
                <a:lnTo>
                  <a:pt x="6962" y="8294"/>
                </a:lnTo>
                <a:lnTo>
                  <a:pt x="6962" y="2250"/>
                </a:lnTo>
                <a:lnTo>
                  <a:pt x="5554" y="828"/>
                </a:lnTo>
                <a:lnTo>
                  <a:pt x="2815" y="698"/>
                </a:lnTo>
                <a:lnTo>
                  <a:pt x="0" y="2250"/>
                </a:lnTo>
                <a:lnTo>
                  <a:pt x="0" y="64987"/>
                </a:lnTo>
                <a:lnTo>
                  <a:pt x="2019" y="66499"/>
                </a:lnTo>
                <a:close/>
              </a:path>
              <a:path w="39837" h="66586">
                <a:moveTo>
                  <a:pt x="14310" y="47715"/>
                </a:moveTo>
                <a:lnTo>
                  <a:pt x="17517" y="48971"/>
                </a:lnTo>
                <a:lnTo>
                  <a:pt x="21081" y="49367"/>
                </a:lnTo>
                <a:lnTo>
                  <a:pt x="24090" y="49367"/>
                </a:lnTo>
                <a:lnTo>
                  <a:pt x="26758" y="48784"/>
                </a:lnTo>
                <a:lnTo>
                  <a:pt x="29113" y="47588"/>
                </a:lnTo>
                <a:lnTo>
                  <a:pt x="29904" y="35129"/>
                </a:lnTo>
                <a:lnTo>
                  <a:pt x="28134" y="38444"/>
                </a:lnTo>
                <a:lnTo>
                  <a:pt x="25538" y="40780"/>
                </a:lnTo>
                <a:lnTo>
                  <a:pt x="22381" y="42278"/>
                </a:lnTo>
                <a:lnTo>
                  <a:pt x="18215" y="42278"/>
                </a:lnTo>
                <a:lnTo>
                  <a:pt x="14310" y="477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425237" y="5988038"/>
            <a:ext cx="25318" cy="48714"/>
          </a:xfrm>
          <a:custGeom>
            <a:avLst/>
            <a:gdLst/>
            <a:ahLst/>
            <a:cxnLst/>
            <a:rect l="l" t="t" r="r" b="b"/>
            <a:pathLst>
              <a:path w="25318" h="48714">
                <a:moveTo>
                  <a:pt x="2019" y="48614"/>
                </a:moveTo>
                <a:lnTo>
                  <a:pt x="4747" y="48714"/>
                </a:lnTo>
                <a:lnTo>
                  <a:pt x="7945" y="47166"/>
                </a:lnTo>
                <a:lnTo>
                  <a:pt x="7945" y="17614"/>
                </a:lnTo>
                <a:lnTo>
                  <a:pt x="9057" y="15786"/>
                </a:lnTo>
                <a:lnTo>
                  <a:pt x="11018" y="12966"/>
                </a:lnTo>
                <a:lnTo>
                  <a:pt x="13696" y="9928"/>
                </a:lnTo>
                <a:lnTo>
                  <a:pt x="16894" y="7948"/>
                </a:lnTo>
                <a:lnTo>
                  <a:pt x="19785" y="7847"/>
                </a:lnTo>
                <a:lnTo>
                  <a:pt x="22391" y="8557"/>
                </a:lnTo>
                <a:lnTo>
                  <a:pt x="25170" y="7923"/>
                </a:lnTo>
                <a:lnTo>
                  <a:pt x="25318" y="5180"/>
                </a:lnTo>
                <a:lnTo>
                  <a:pt x="25293" y="3351"/>
                </a:lnTo>
                <a:lnTo>
                  <a:pt x="23651" y="784"/>
                </a:lnTo>
                <a:lnTo>
                  <a:pt x="20958" y="125"/>
                </a:lnTo>
                <a:lnTo>
                  <a:pt x="18072" y="0"/>
                </a:lnTo>
                <a:lnTo>
                  <a:pt x="15325" y="622"/>
                </a:lnTo>
                <a:lnTo>
                  <a:pt x="12548" y="2360"/>
                </a:lnTo>
                <a:lnTo>
                  <a:pt x="9474" y="5511"/>
                </a:lnTo>
                <a:lnTo>
                  <a:pt x="7174" y="8773"/>
                </a:lnTo>
                <a:lnTo>
                  <a:pt x="7174" y="2246"/>
                </a:lnTo>
                <a:lnTo>
                  <a:pt x="5828" y="814"/>
                </a:lnTo>
                <a:lnTo>
                  <a:pt x="2879" y="684"/>
                </a:lnTo>
                <a:lnTo>
                  <a:pt x="0" y="2246"/>
                </a:lnTo>
                <a:lnTo>
                  <a:pt x="0" y="47166"/>
                </a:lnTo>
                <a:lnTo>
                  <a:pt x="2019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456488" y="6012586"/>
            <a:ext cx="11861" cy="47713"/>
          </a:xfrm>
          <a:custGeom>
            <a:avLst/>
            <a:gdLst/>
            <a:ahLst/>
            <a:cxnLst/>
            <a:rect l="l" t="t" r="r" b="b"/>
            <a:pathLst>
              <a:path w="11861" h="47713">
                <a:moveTo>
                  <a:pt x="9220" y="22072"/>
                </a:moveTo>
                <a:lnTo>
                  <a:pt x="11861" y="23166"/>
                </a:lnTo>
                <a:lnTo>
                  <a:pt x="9316" y="9104"/>
                </a:lnTo>
                <a:lnTo>
                  <a:pt x="8449" y="4773"/>
                </a:lnTo>
                <a:lnTo>
                  <a:pt x="8225" y="0"/>
                </a:lnTo>
                <a:lnTo>
                  <a:pt x="9220" y="22072"/>
                </a:lnTo>
                <a:close/>
              </a:path>
              <a:path w="11861" h="47713">
                <a:moveTo>
                  <a:pt x="0" y="-3110"/>
                </a:moveTo>
                <a:lnTo>
                  <a:pt x="0" y="4342"/>
                </a:lnTo>
                <a:lnTo>
                  <a:pt x="427" y="7748"/>
                </a:lnTo>
                <a:lnTo>
                  <a:pt x="1299" y="10731"/>
                </a:lnTo>
                <a:lnTo>
                  <a:pt x="2167" y="13727"/>
                </a:lnTo>
                <a:lnTo>
                  <a:pt x="3477" y="16283"/>
                </a:lnTo>
                <a:lnTo>
                  <a:pt x="5241" y="18378"/>
                </a:lnTo>
                <a:lnTo>
                  <a:pt x="9220" y="22072"/>
                </a:lnTo>
                <a:lnTo>
                  <a:pt x="8225" y="0"/>
                </a:lnTo>
                <a:lnTo>
                  <a:pt x="8225" y="-2566"/>
                </a:lnTo>
                <a:lnTo>
                  <a:pt x="8496" y="-4913"/>
                </a:lnTo>
                <a:lnTo>
                  <a:pt x="9561" y="-9244"/>
                </a:lnTo>
                <a:lnTo>
                  <a:pt x="11469" y="-12700"/>
                </a:lnTo>
                <a:lnTo>
                  <a:pt x="13978" y="-15504"/>
                </a:lnTo>
                <a:lnTo>
                  <a:pt x="17385" y="-17232"/>
                </a:lnTo>
                <a:lnTo>
                  <a:pt x="21769" y="-17664"/>
                </a:lnTo>
                <a:lnTo>
                  <a:pt x="24325" y="-17664"/>
                </a:lnTo>
                <a:lnTo>
                  <a:pt x="26470" y="-17197"/>
                </a:lnTo>
                <a:lnTo>
                  <a:pt x="29894" y="-15303"/>
                </a:lnTo>
                <a:lnTo>
                  <a:pt x="32274" y="-12368"/>
                </a:lnTo>
                <a:lnTo>
                  <a:pt x="33987" y="-8851"/>
                </a:lnTo>
                <a:lnTo>
                  <a:pt x="34855" y="-4521"/>
                </a:lnTo>
                <a:lnTo>
                  <a:pt x="35074" y="201"/>
                </a:lnTo>
                <a:lnTo>
                  <a:pt x="35074" y="2793"/>
                </a:lnTo>
                <a:lnTo>
                  <a:pt x="34819" y="5180"/>
                </a:lnTo>
                <a:lnTo>
                  <a:pt x="33789" y="9500"/>
                </a:lnTo>
                <a:lnTo>
                  <a:pt x="31866" y="12928"/>
                </a:lnTo>
                <a:lnTo>
                  <a:pt x="29358" y="15711"/>
                </a:lnTo>
                <a:lnTo>
                  <a:pt x="25927" y="17438"/>
                </a:lnTo>
                <a:lnTo>
                  <a:pt x="21574" y="17881"/>
                </a:lnTo>
                <a:lnTo>
                  <a:pt x="19011" y="17881"/>
                </a:lnTo>
                <a:lnTo>
                  <a:pt x="16894" y="17398"/>
                </a:lnTo>
                <a:lnTo>
                  <a:pt x="13456" y="15505"/>
                </a:lnTo>
                <a:lnTo>
                  <a:pt x="11066" y="12611"/>
                </a:lnTo>
                <a:lnTo>
                  <a:pt x="9316" y="9104"/>
                </a:lnTo>
                <a:lnTo>
                  <a:pt x="11861" y="23166"/>
                </a:lnTo>
                <a:lnTo>
                  <a:pt x="14508" y="24272"/>
                </a:lnTo>
                <a:lnTo>
                  <a:pt x="17607" y="24804"/>
                </a:lnTo>
                <a:lnTo>
                  <a:pt x="24829" y="24804"/>
                </a:lnTo>
                <a:lnTo>
                  <a:pt x="28047" y="24192"/>
                </a:lnTo>
                <a:lnTo>
                  <a:pt x="30816" y="22936"/>
                </a:lnTo>
                <a:lnTo>
                  <a:pt x="33595" y="21690"/>
                </a:lnTo>
                <a:lnTo>
                  <a:pt x="35895" y="19965"/>
                </a:lnTo>
                <a:lnTo>
                  <a:pt x="39593" y="15495"/>
                </a:lnTo>
                <a:lnTo>
                  <a:pt x="40975" y="12842"/>
                </a:lnTo>
                <a:lnTo>
                  <a:pt x="41918" y="9767"/>
                </a:lnTo>
                <a:lnTo>
                  <a:pt x="42851" y="6692"/>
                </a:lnTo>
                <a:lnTo>
                  <a:pt x="43315" y="3315"/>
                </a:lnTo>
                <a:lnTo>
                  <a:pt x="43315" y="-4103"/>
                </a:lnTo>
                <a:lnTo>
                  <a:pt x="42876" y="-7480"/>
                </a:lnTo>
                <a:lnTo>
                  <a:pt x="41979" y="-10474"/>
                </a:lnTo>
                <a:lnTo>
                  <a:pt x="41097" y="-13474"/>
                </a:lnTo>
                <a:lnTo>
                  <a:pt x="39776" y="-16015"/>
                </a:lnTo>
                <a:lnTo>
                  <a:pt x="38012" y="-18111"/>
                </a:lnTo>
                <a:lnTo>
                  <a:pt x="34044" y="-21804"/>
                </a:lnTo>
                <a:lnTo>
                  <a:pt x="31391" y="-22909"/>
                </a:lnTo>
                <a:lnTo>
                  <a:pt x="28746" y="-24004"/>
                </a:lnTo>
                <a:lnTo>
                  <a:pt x="25636" y="-24547"/>
                </a:lnTo>
                <a:lnTo>
                  <a:pt x="18399" y="-24547"/>
                </a:lnTo>
                <a:lnTo>
                  <a:pt x="15170" y="-23939"/>
                </a:lnTo>
                <a:lnTo>
                  <a:pt x="12416" y="-22708"/>
                </a:lnTo>
                <a:lnTo>
                  <a:pt x="9659" y="-21476"/>
                </a:lnTo>
                <a:lnTo>
                  <a:pt x="7344" y="-19748"/>
                </a:lnTo>
                <a:lnTo>
                  <a:pt x="3671" y="-15288"/>
                </a:lnTo>
                <a:lnTo>
                  <a:pt x="2278" y="-12635"/>
                </a:lnTo>
                <a:lnTo>
                  <a:pt x="1371" y="-9560"/>
                </a:lnTo>
                <a:lnTo>
                  <a:pt x="453" y="-6475"/>
                </a:lnTo>
                <a:lnTo>
                  <a:pt x="0" y="-3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505279" y="5988733"/>
            <a:ext cx="41173" cy="48017"/>
          </a:xfrm>
          <a:custGeom>
            <a:avLst/>
            <a:gdLst/>
            <a:ahLst/>
            <a:cxnLst/>
            <a:rect l="l" t="t" r="r" b="b"/>
            <a:pathLst>
              <a:path w="41173" h="48017">
                <a:moveTo>
                  <a:pt x="20667" y="38632"/>
                </a:moveTo>
                <a:lnTo>
                  <a:pt x="8449" y="1598"/>
                </a:lnTo>
                <a:lnTo>
                  <a:pt x="6073" y="76"/>
                </a:lnTo>
                <a:lnTo>
                  <a:pt x="3100" y="0"/>
                </a:lnTo>
                <a:lnTo>
                  <a:pt x="0" y="939"/>
                </a:lnTo>
                <a:lnTo>
                  <a:pt x="417" y="3542"/>
                </a:lnTo>
                <a:lnTo>
                  <a:pt x="15134" y="46212"/>
                </a:lnTo>
                <a:lnTo>
                  <a:pt x="17006" y="47750"/>
                </a:lnTo>
                <a:lnTo>
                  <a:pt x="19616" y="48017"/>
                </a:lnTo>
                <a:lnTo>
                  <a:pt x="22981" y="47941"/>
                </a:lnTo>
                <a:lnTo>
                  <a:pt x="26017" y="46212"/>
                </a:lnTo>
                <a:lnTo>
                  <a:pt x="40794" y="3542"/>
                </a:lnTo>
                <a:lnTo>
                  <a:pt x="41173" y="1447"/>
                </a:lnTo>
                <a:lnTo>
                  <a:pt x="38826" y="11"/>
                </a:lnTo>
                <a:lnTo>
                  <a:pt x="35899" y="25"/>
                </a:lnTo>
                <a:lnTo>
                  <a:pt x="33094" y="1598"/>
                </a:lnTo>
                <a:lnTo>
                  <a:pt x="21009" y="38632"/>
                </a:lnTo>
                <a:lnTo>
                  <a:pt x="20667" y="386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552111" y="5988030"/>
            <a:ext cx="39852" cy="49363"/>
          </a:xfrm>
          <a:custGeom>
            <a:avLst/>
            <a:gdLst/>
            <a:ahLst/>
            <a:cxnLst/>
            <a:rect l="l" t="t" r="r" b="b"/>
            <a:pathLst>
              <a:path w="39852" h="49363">
                <a:moveTo>
                  <a:pt x="8301" y="18479"/>
                </a:moveTo>
                <a:lnTo>
                  <a:pt x="9173" y="15048"/>
                </a:lnTo>
                <a:lnTo>
                  <a:pt x="10482" y="11898"/>
                </a:lnTo>
                <a:lnTo>
                  <a:pt x="13741" y="8356"/>
                </a:lnTo>
                <a:lnTo>
                  <a:pt x="16700" y="6832"/>
                </a:lnTo>
                <a:lnTo>
                  <a:pt x="20401" y="6437"/>
                </a:lnTo>
                <a:lnTo>
                  <a:pt x="24231" y="6437"/>
                </a:lnTo>
                <a:lnTo>
                  <a:pt x="27133" y="7668"/>
                </a:lnTo>
                <a:lnTo>
                  <a:pt x="31038" y="12597"/>
                </a:lnTo>
                <a:lnTo>
                  <a:pt x="31968" y="15988"/>
                </a:lnTo>
                <a:lnTo>
                  <a:pt x="31870" y="20318"/>
                </a:lnTo>
                <a:lnTo>
                  <a:pt x="36756" y="26362"/>
                </a:lnTo>
                <a:lnTo>
                  <a:pt x="38912" y="25524"/>
                </a:lnTo>
                <a:lnTo>
                  <a:pt x="39852" y="22755"/>
                </a:lnTo>
                <a:lnTo>
                  <a:pt x="39852" y="18338"/>
                </a:lnTo>
                <a:lnTo>
                  <a:pt x="39499" y="15581"/>
                </a:lnTo>
                <a:lnTo>
                  <a:pt x="38761" y="13003"/>
                </a:lnTo>
                <a:lnTo>
                  <a:pt x="38055" y="10425"/>
                </a:lnTo>
                <a:lnTo>
                  <a:pt x="35384" y="6271"/>
                </a:lnTo>
                <a:lnTo>
                  <a:pt x="31884" y="2829"/>
                </a:lnTo>
                <a:lnTo>
                  <a:pt x="27094" y="558"/>
                </a:lnTo>
                <a:lnTo>
                  <a:pt x="24206" y="0"/>
                </a:lnTo>
                <a:lnTo>
                  <a:pt x="17632" y="0"/>
                </a:lnTo>
                <a:lnTo>
                  <a:pt x="14752" y="568"/>
                </a:lnTo>
                <a:lnTo>
                  <a:pt x="12197" y="1714"/>
                </a:lnTo>
                <a:lnTo>
                  <a:pt x="9626" y="2870"/>
                </a:lnTo>
                <a:lnTo>
                  <a:pt x="7434" y="4522"/>
                </a:lnTo>
                <a:lnTo>
                  <a:pt x="8301" y="18479"/>
                </a:lnTo>
                <a:close/>
              </a:path>
              <a:path w="39852" h="49363">
                <a:moveTo>
                  <a:pt x="8243" y="20318"/>
                </a:moveTo>
                <a:lnTo>
                  <a:pt x="8301" y="18479"/>
                </a:lnTo>
                <a:lnTo>
                  <a:pt x="7434" y="4522"/>
                </a:lnTo>
                <a:lnTo>
                  <a:pt x="3812" y="8813"/>
                </a:lnTo>
                <a:lnTo>
                  <a:pt x="2426" y="11430"/>
                </a:lnTo>
                <a:lnTo>
                  <a:pt x="1457" y="14500"/>
                </a:lnTo>
                <a:lnTo>
                  <a:pt x="492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8" y="32537"/>
                </a:lnTo>
                <a:lnTo>
                  <a:pt x="1410" y="35582"/>
                </a:lnTo>
                <a:lnTo>
                  <a:pt x="2340" y="38646"/>
                </a:lnTo>
                <a:lnTo>
                  <a:pt x="3712" y="41208"/>
                </a:lnTo>
                <a:lnTo>
                  <a:pt x="5547" y="43229"/>
                </a:lnTo>
                <a:lnTo>
                  <a:pt x="9636" y="46785"/>
                </a:lnTo>
                <a:lnTo>
                  <a:pt x="12308" y="47826"/>
                </a:lnTo>
                <a:lnTo>
                  <a:pt x="14987" y="48855"/>
                </a:lnTo>
                <a:lnTo>
                  <a:pt x="18111" y="49363"/>
                </a:lnTo>
                <a:lnTo>
                  <a:pt x="23717" y="49363"/>
                </a:lnTo>
                <a:lnTo>
                  <a:pt x="27475" y="48895"/>
                </a:lnTo>
                <a:lnTo>
                  <a:pt x="30877" y="48221"/>
                </a:lnTo>
                <a:lnTo>
                  <a:pt x="34747" y="47026"/>
                </a:lnTo>
                <a:lnTo>
                  <a:pt x="37623" y="45123"/>
                </a:lnTo>
                <a:lnTo>
                  <a:pt x="38030" y="42480"/>
                </a:lnTo>
                <a:lnTo>
                  <a:pt x="37649" y="39751"/>
                </a:lnTo>
                <a:lnTo>
                  <a:pt x="35002" y="39813"/>
                </a:lnTo>
                <a:lnTo>
                  <a:pt x="32115" y="40982"/>
                </a:lnTo>
                <a:lnTo>
                  <a:pt x="29545" y="41807"/>
                </a:lnTo>
                <a:lnTo>
                  <a:pt x="26315" y="42505"/>
                </a:lnTo>
                <a:lnTo>
                  <a:pt x="22420" y="42685"/>
                </a:lnTo>
                <a:lnTo>
                  <a:pt x="19800" y="42685"/>
                </a:lnTo>
                <a:lnTo>
                  <a:pt x="17597" y="42289"/>
                </a:lnTo>
                <a:lnTo>
                  <a:pt x="13982" y="40767"/>
                </a:lnTo>
                <a:lnTo>
                  <a:pt x="11386" y="38239"/>
                </a:lnTo>
                <a:lnTo>
                  <a:pt x="9453" y="35090"/>
                </a:lnTo>
                <a:lnTo>
                  <a:pt x="8484" y="31101"/>
                </a:lnTo>
                <a:lnTo>
                  <a:pt x="8243" y="26362"/>
                </a:lnTo>
                <a:lnTo>
                  <a:pt x="36756" y="26362"/>
                </a:lnTo>
                <a:lnTo>
                  <a:pt x="31870" y="20318"/>
                </a:lnTo>
                <a:lnTo>
                  <a:pt x="8243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620242" y="5976730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594" y="47246"/>
                </a:moveTo>
                <a:lnTo>
                  <a:pt x="15594" y="19076"/>
                </a:lnTo>
                <a:lnTo>
                  <a:pt x="26711" y="19076"/>
                </a:lnTo>
                <a:lnTo>
                  <a:pt x="28158" y="17755"/>
                </a:lnTo>
                <a:lnTo>
                  <a:pt x="28303" y="15062"/>
                </a:lnTo>
                <a:lnTo>
                  <a:pt x="26711" y="12244"/>
                </a:lnTo>
                <a:lnTo>
                  <a:pt x="15594" y="12244"/>
                </a:lnTo>
                <a:lnTo>
                  <a:pt x="15594" y="1563"/>
                </a:lnTo>
                <a:lnTo>
                  <a:pt x="13060" y="0"/>
                </a:lnTo>
                <a:lnTo>
                  <a:pt x="10194" y="0"/>
                </a:lnTo>
                <a:lnTo>
                  <a:pt x="7649" y="1563"/>
                </a:lnTo>
                <a:lnTo>
                  <a:pt x="7649" y="12244"/>
                </a:lnTo>
                <a:lnTo>
                  <a:pt x="1637" y="12244"/>
                </a:lnTo>
                <a:lnTo>
                  <a:pt x="439" y="13017"/>
                </a:lnTo>
                <a:lnTo>
                  <a:pt x="0" y="15699"/>
                </a:lnTo>
                <a:lnTo>
                  <a:pt x="1587" y="19076"/>
                </a:lnTo>
                <a:lnTo>
                  <a:pt x="7649" y="19076"/>
                </a:lnTo>
                <a:lnTo>
                  <a:pt x="7649" y="47945"/>
                </a:lnTo>
                <a:lnTo>
                  <a:pt x="7884" y="50191"/>
                </a:lnTo>
                <a:lnTo>
                  <a:pt x="8812" y="54014"/>
                </a:lnTo>
                <a:lnTo>
                  <a:pt x="11616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4" y="60415"/>
                </a:lnTo>
                <a:lnTo>
                  <a:pt x="25281" y="59893"/>
                </a:lnTo>
                <a:lnTo>
                  <a:pt x="27985" y="58038"/>
                </a:lnTo>
                <a:lnTo>
                  <a:pt x="28303" y="55185"/>
                </a:lnTo>
                <a:lnTo>
                  <a:pt x="26941" y="52136"/>
                </a:lnTo>
                <a:lnTo>
                  <a:pt x="24216" y="53164"/>
                </a:lnTo>
                <a:lnTo>
                  <a:pt x="21653" y="53533"/>
                </a:lnTo>
                <a:lnTo>
                  <a:pt x="16916" y="51170"/>
                </a:lnTo>
                <a:lnTo>
                  <a:pt x="15594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659079" y="5966913"/>
            <a:ext cx="37288" cy="69837"/>
          </a:xfrm>
          <a:custGeom>
            <a:avLst/>
            <a:gdLst/>
            <a:ahLst/>
            <a:cxnLst/>
            <a:rect l="l" t="t" r="r" b="b"/>
            <a:pathLst>
              <a:path w="37288" h="69837">
                <a:moveTo>
                  <a:pt x="29357" y="41983"/>
                </a:moveTo>
                <a:lnTo>
                  <a:pt x="29357" y="68289"/>
                </a:lnTo>
                <a:lnTo>
                  <a:pt x="31377" y="69735"/>
                </a:lnTo>
                <a:lnTo>
                  <a:pt x="34117" y="69837"/>
                </a:lnTo>
                <a:lnTo>
                  <a:pt x="37288" y="68289"/>
                </a:lnTo>
                <a:lnTo>
                  <a:pt x="37288" y="37706"/>
                </a:lnTo>
                <a:lnTo>
                  <a:pt x="37033" y="34949"/>
                </a:lnTo>
                <a:lnTo>
                  <a:pt x="36503" y="32663"/>
                </a:lnTo>
                <a:lnTo>
                  <a:pt x="35085" y="28397"/>
                </a:lnTo>
                <a:lnTo>
                  <a:pt x="32647" y="25016"/>
                </a:lnTo>
                <a:lnTo>
                  <a:pt x="29088" y="22630"/>
                </a:lnTo>
                <a:lnTo>
                  <a:pt x="24692" y="21117"/>
                </a:lnTo>
                <a:lnTo>
                  <a:pt x="21790" y="21117"/>
                </a:lnTo>
                <a:lnTo>
                  <a:pt x="17136" y="21729"/>
                </a:lnTo>
                <a:lnTo>
                  <a:pt x="12509" y="24152"/>
                </a:lnTo>
                <a:lnTo>
                  <a:pt x="7945" y="28497"/>
                </a:lnTo>
                <a:lnTo>
                  <a:pt x="7945" y="1598"/>
                </a:lnTo>
                <a:lnTo>
                  <a:pt x="5910" y="101"/>
                </a:lnTo>
                <a:lnTo>
                  <a:pt x="3182" y="0"/>
                </a:lnTo>
                <a:lnTo>
                  <a:pt x="0" y="1598"/>
                </a:lnTo>
                <a:lnTo>
                  <a:pt x="0" y="68289"/>
                </a:lnTo>
                <a:lnTo>
                  <a:pt x="2019" y="69735"/>
                </a:lnTo>
                <a:lnTo>
                  <a:pt x="4748" y="69837"/>
                </a:lnTo>
                <a:lnTo>
                  <a:pt x="7945" y="68289"/>
                </a:lnTo>
                <a:lnTo>
                  <a:pt x="7945" y="36878"/>
                </a:lnTo>
                <a:lnTo>
                  <a:pt x="10109" y="34060"/>
                </a:lnTo>
                <a:lnTo>
                  <a:pt x="14187" y="30453"/>
                </a:lnTo>
                <a:lnTo>
                  <a:pt x="18168" y="28256"/>
                </a:lnTo>
                <a:lnTo>
                  <a:pt x="21704" y="28256"/>
                </a:lnTo>
                <a:lnTo>
                  <a:pt x="25391" y="29754"/>
                </a:lnTo>
                <a:lnTo>
                  <a:pt x="27838" y="32879"/>
                </a:lnTo>
                <a:lnTo>
                  <a:pt x="28778" y="35787"/>
                </a:lnTo>
                <a:lnTo>
                  <a:pt x="29357" y="39420"/>
                </a:lnTo>
                <a:lnTo>
                  <a:pt x="29357" y="41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707603" y="5988030"/>
            <a:ext cx="39848" cy="49363"/>
          </a:xfrm>
          <a:custGeom>
            <a:avLst/>
            <a:gdLst/>
            <a:ahLst/>
            <a:cxnLst/>
            <a:rect l="l" t="t" r="r" b="b"/>
            <a:pathLst>
              <a:path w="39848" h="49363">
                <a:moveTo>
                  <a:pt x="8301" y="18479"/>
                </a:moveTo>
                <a:lnTo>
                  <a:pt x="9157" y="15048"/>
                </a:lnTo>
                <a:lnTo>
                  <a:pt x="10480" y="11898"/>
                </a:lnTo>
                <a:lnTo>
                  <a:pt x="13723" y="8356"/>
                </a:lnTo>
                <a:lnTo>
                  <a:pt x="16696" y="6832"/>
                </a:lnTo>
                <a:lnTo>
                  <a:pt x="20393" y="6437"/>
                </a:lnTo>
                <a:lnTo>
                  <a:pt x="24223" y="6437"/>
                </a:lnTo>
                <a:lnTo>
                  <a:pt x="27115" y="7668"/>
                </a:lnTo>
                <a:lnTo>
                  <a:pt x="31036" y="12597"/>
                </a:lnTo>
                <a:lnTo>
                  <a:pt x="31964" y="15988"/>
                </a:lnTo>
                <a:lnTo>
                  <a:pt x="31866" y="20318"/>
                </a:lnTo>
                <a:lnTo>
                  <a:pt x="36752" y="26362"/>
                </a:lnTo>
                <a:lnTo>
                  <a:pt x="38905" y="25524"/>
                </a:lnTo>
                <a:lnTo>
                  <a:pt x="39848" y="22755"/>
                </a:lnTo>
                <a:lnTo>
                  <a:pt x="39848" y="18338"/>
                </a:lnTo>
                <a:lnTo>
                  <a:pt x="39495" y="15581"/>
                </a:lnTo>
                <a:lnTo>
                  <a:pt x="38761" y="13003"/>
                </a:lnTo>
                <a:lnTo>
                  <a:pt x="38047" y="10425"/>
                </a:lnTo>
                <a:lnTo>
                  <a:pt x="35380" y="6271"/>
                </a:lnTo>
                <a:lnTo>
                  <a:pt x="31866" y="2829"/>
                </a:lnTo>
                <a:lnTo>
                  <a:pt x="27094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2" y="568"/>
                </a:lnTo>
                <a:lnTo>
                  <a:pt x="12179" y="1714"/>
                </a:lnTo>
                <a:lnTo>
                  <a:pt x="9622" y="2870"/>
                </a:lnTo>
                <a:lnTo>
                  <a:pt x="7430" y="4522"/>
                </a:lnTo>
                <a:lnTo>
                  <a:pt x="8301" y="18479"/>
                </a:lnTo>
                <a:close/>
              </a:path>
              <a:path w="39848" h="49363">
                <a:moveTo>
                  <a:pt x="8225" y="20318"/>
                </a:moveTo>
                <a:lnTo>
                  <a:pt x="8301" y="18479"/>
                </a:lnTo>
                <a:lnTo>
                  <a:pt x="7430" y="4522"/>
                </a:lnTo>
                <a:lnTo>
                  <a:pt x="3794" y="8813"/>
                </a:lnTo>
                <a:lnTo>
                  <a:pt x="2411" y="11430"/>
                </a:lnTo>
                <a:lnTo>
                  <a:pt x="1457" y="14500"/>
                </a:lnTo>
                <a:lnTo>
                  <a:pt x="490" y="17575"/>
                </a:lnTo>
                <a:lnTo>
                  <a:pt x="0" y="21056"/>
                </a:lnTo>
                <a:lnTo>
                  <a:pt x="0" y="28969"/>
                </a:lnTo>
                <a:lnTo>
                  <a:pt x="474" y="32537"/>
                </a:lnTo>
                <a:lnTo>
                  <a:pt x="1407" y="35582"/>
                </a:lnTo>
                <a:lnTo>
                  <a:pt x="2336" y="38646"/>
                </a:lnTo>
                <a:lnTo>
                  <a:pt x="3708" y="41208"/>
                </a:lnTo>
                <a:lnTo>
                  <a:pt x="5543" y="43229"/>
                </a:lnTo>
                <a:lnTo>
                  <a:pt x="9622" y="46785"/>
                </a:lnTo>
                <a:lnTo>
                  <a:pt x="12301" y="47826"/>
                </a:lnTo>
                <a:lnTo>
                  <a:pt x="14983" y="48855"/>
                </a:lnTo>
                <a:lnTo>
                  <a:pt x="18103" y="49363"/>
                </a:lnTo>
                <a:lnTo>
                  <a:pt x="23713" y="49363"/>
                </a:lnTo>
                <a:lnTo>
                  <a:pt x="27461" y="48895"/>
                </a:lnTo>
                <a:lnTo>
                  <a:pt x="30862" y="48221"/>
                </a:lnTo>
                <a:lnTo>
                  <a:pt x="34743" y="47026"/>
                </a:lnTo>
                <a:lnTo>
                  <a:pt x="37619" y="45123"/>
                </a:lnTo>
                <a:lnTo>
                  <a:pt x="38023" y="42480"/>
                </a:lnTo>
                <a:lnTo>
                  <a:pt x="37645" y="39751"/>
                </a:lnTo>
                <a:lnTo>
                  <a:pt x="35002" y="39813"/>
                </a:lnTo>
                <a:lnTo>
                  <a:pt x="32101" y="40982"/>
                </a:lnTo>
                <a:lnTo>
                  <a:pt x="29527" y="41807"/>
                </a:lnTo>
                <a:lnTo>
                  <a:pt x="26309" y="42505"/>
                </a:lnTo>
                <a:lnTo>
                  <a:pt x="22402" y="42685"/>
                </a:lnTo>
                <a:lnTo>
                  <a:pt x="19792" y="42685"/>
                </a:lnTo>
                <a:lnTo>
                  <a:pt x="17579" y="42289"/>
                </a:lnTo>
                <a:lnTo>
                  <a:pt x="13967" y="40767"/>
                </a:lnTo>
                <a:lnTo>
                  <a:pt x="11372" y="38239"/>
                </a:lnTo>
                <a:lnTo>
                  <a:pt x="9438" y="35090"/>
                </a:lnTo>
                <a:lnTo>
                  <a:pt x="8484" y="31101"/>
                </a:lnTo>
                <a:lnTo>
                  <a:pt x="8225" y="26362"/>
                </a:lnTo>
                <a:lnTo>
                  <a:pt x="36752" y="26362"/>
                </a:lnTo>
                <a:lnTo>
                  <a:pt x="31866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778753" y="5989794"/>
            <a:ext cx="10674" cy="22223"/>
          </a:xfrm>
          <a:custGeom>
            <a:avLst/>
            <a:gdLst/>
            <a:ahLst/>
            <a:cxnLst/>
            <a:rect l="l" t="t" r="r" b="b"/>
            <a:pathLst>
              <a:path w="10674" h="22223">
                <a:moveTo>
                  <a:pt x="10674" y="0"/>
                </a:moveTo>
                <a:lnTo>
                  <a:pt x="6386" y="2884"/>
                </a:lnTo>
                <a:lnTo>
                  <a:pt x="8237" y="20459"/>
                </a:lnTo>
                <a:lnTo>
                  <a:pt x="8837" y="16308"/>
                </a:lnTo>
                <a:lnTo>
                  <a:pt x="10674" y="0"/>
                </a:lnTo>
                <a:close/>
              </a:path>
              <a:path w="10674" h="22223">
                <a:moveTo>
                  <a:pt x="0" y="19634"/>
                </a:moveTo>
                <a:lnTo>
                  <a:pt x="0" y="26758"/>
                </a:lnTo>
                <a:lnTo>
                  <a:pt x="327" y="29858"/>
                </a:lnTo>
                <a:lnTo>
                  <a:pt x="979" y="32804"/>
                </a:lnTo>
                <a:lnTo>
                  <a:pt x="1616" y="35751"/>
                </a:lnTo>
                <a:lnTo>
                  <a:pt x="2627" y="38314"/>
                </a:lnTo>
                <a:lnTo>
                  <a:pt x="4038" y="40500"/>
                </a:lnTo>
                <a:lnTo>
                  <a:pt x="7221" y="44399"/>
                </a:lnTo>
                <a:lnTo>
                  <a:pt x="11653" y="46965"/>
                </a:lnTo>
                <a:lnTo>
                  <a:pt x="14320" y="47599"/>
                </a:lnTo>
                <a:lnTo>
                  <a:pt x="18727" y="47599"/>
                </a:lnTo>
                <a:lnTo>
                  <a:pt x="22280" y="46977"/>
                </a:lnTo>
                <a:lnTo>
                  <a:pt x="25758" y="45403"/>
                </a:lnTo>
                <a:lnTo>
                  <a:pt x="29296" y="42735"/>
                </a:lnTo>
                <a:lnTo>
                  <a:pt x="31866" y="40219"/>
                </a:lnTo>
                <a:lnTo>
                  <a:pt x="31866" y="63501"/>
                </a:lnTo>
                <a:lnTo>
                  <a:pt x="34415" y="64796"/>
                </a:lnTo>
                <a:lnTo>
                  <a:pt x="37263" y="64796"/>
                </a:lnTo>
                <a:lnTo>
                  <a:pt x="39848" y="63234"/>
                </a:lnTo>
                <a:lnTo>
                  <a:pt x="39848" y="482"/>
                </a:lnTo>
                <a:lnTo>
                  <a:pt x="38479" y="-939"/>
                </a:lnTo>
                <a:lnTo>
                  <a:pt x="35708" y="-1065"/>
                </a:lnTo>
                <a:lnTo>
                  <a:pt x="32774" y="482"/>
                </a:lnTo>
                <a:lnTo>
                  <a:pt x="32774" y="5918"/>
                </a:lnTo>
                <a:lnTo>
                  <a:pt x="29062" y="2411"/>
                </a:lnTo>
                <a:lnTo>
                  <a:pt x="25681" y="0"/>
                </a:lnTo>
                <a:lnTo>
                  <a:pt x="22341" y="-1332"/>
                </a:lnTo>
                <a:lnTo>
                  <a:pt x="18727" y="-1764"/>
                </a:lnTo>
                <a:lnTo>
                  <a:pt x="15681" y="-1764"/>
                </a:lnTo>
                <a:lnTo>
                  <a:pt x="12988" y="-1179"/>
                </a:lnTo>
                <a:lnTo>
                  <a:pt x="10674" y="0"/>
                </a:lnTo>
                <a:lnTo>
                  <a:pt x="8837" y="16308"/>
                </a:lnTo>
                <a:lnTo>
                  <a:pt x="9878" y="12395"/>
                </a:lnTo>
                <a:lnTo>
                  <a:pt x="11653" y="9130"/>
                </a:lnTo>
                <a:lnTo>
                  <a:pt x="14212" y="6818"/>
                </a:lnTo>
                <a:lnTo>
                  <a:pt x="17334" y="5321"/>
                </a:lnTo>
                <a:lnTo>
                  <a:pt x="21531" y="5321"/>
                </a:lnTo>
                <a:lnTo>
                  <a:pt x="25634" y="7491"/>
                </a:lnTo>
                <a:lnTo>
                  <a:pt x="29714" y="11048"/>
                </a:lnTo>
                <a:lnTo>
                  <a:pt x="31866" y="13806"/>
                </a:lnTo>
                <a:lnTo>
                  <a:pt x="31866" y="31777"/>
                </a:lnTo>
                <a:lnTo>
                  <a:pt x="28303" y="35892"/>
                </a:lnTo>
                <a:lnTo>
                  <a:pt x="25073" y="38620"/>
                </a:lnTo>
                <a:lnTo>
                  <a:pt x="22075" y="40119"/>
                </a:lnTo>
                <a:lnTo>
                  <a:pt x="19011" y="40565"/>
                </a:lnTo>
                <a:lnTo>
                  <a:pt x="15203" y="40057"/>
                </a:lnTo>
                <a:lnTo>
                  <a:pt x="11336" y="36691"/>
                </a:lnTo>
                <a:lnTo>
                  <a:pt x="9669" y="33361"/>
                </a:lnTo>
                <a:lnTo>
                  <a:pt x="8740" y="29286"/>
                </a:lnTo>
                <a:lnTo>
                  <a:pt x="8237" y="24890"/>
                </a:lnTo>
                <a:lnTo>
                  <a:pt x="8237" y="20459"/>
                </a:lnTo>
                <a:lnTo>
                  <a:pt x="6386" y="2884"/>
                </a:lnTo>
                <a:lnTo>
                  <a:pt x="3204" y="7265"/>
                </a:lnTo>
                <a:lnTo>
                  <a:pt x="2019" y="9918"/>
                </a:lnTo>
                <a:lnTo>
                  <a:pt x="1209" y="13032"/>
                </a:lnTo>
                <a:lnTo>
                  <a:pt x="414" y="16153"/>
                </a:lnTo>
                <a:lnTo>
                  <a:pt x="0" y="196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832689" y="5988729"/>
            <a:ext cx="37339" cy="48668"/>
          </a:xfrm>
          <a:custGeom>
            <a:avLst/>
            <a:gdLst/>
            <a:ahLst/>
            <a:cxnLst/>
            <a:rect l="l" t="t" r="r" b="b"/>
            <a:pathLst>
              <a:path w="37339" h="48668">
                <a:moveTo>
                  <a:pt x="795" y="37123"/>
                </a:moveTo>
                <a:lnTo>
                  <a:pt x="2192" y="41389"/>
                </a:lnTo>
                <a:lnTo>
                  <a:pt x="4625" y="44820"/>
                </a:lnTo>
                <a:lnTo>
                  <a:pt x="8200" y="47181"/>
                </a:lnTo>
                <a:lnTo>
                  <a:pt x="12599" y="48668"/>
                </a:lnTo>
                <a:lnTo>
                  <a:pt x="17960" y="48668"/>
                </a:lnTo>
                <a:lnTo>
                  <a:pt x="22809" y="46724"/>
                </a:lnTo>
                <a:lnTo>
                  <a:pt x="27654" y="43359"/>
                </a:lnTo>
                <a:lnTo>
                  <a:pt x="30116" y="40529"/>
                </a:lnTo>
                <a:lnTo>
                  <a:pt x="30116" y="46473"/>
                </a:lnTo>
                <a:lnTo>
                  <a:pt x="31462" y="47854"/>
                </a:lnTo>
                <a:lnTo>
                  <a:pt x="34400" y="48021"/>
                </a:lnTo>
                <a:lnTo>
                  <a:pt x="37339" y="46473"/>
                </a:lnTo>
                <a:lnTo>
                  <a:pt x="37339" y="1551"/>
                </a:lnTo>
                <a:lnTo>
                  <a:pt x="35269" y="80"/>
                </a:lnTo>
                <a:lnTo>
                  <a:pt x="32539" y="0"/>
                </a:lnTo>
                <a:lnTo>
                  <a:pt x="29357" y="1551"/>
                </a:lnTo>
                <a:lnTo>
                  <a:pt x="29357" y="32943"/>
                </a:lnTo>
                <a:lnTo>
                  <a:pt x="27143" y="35777"/>
                </a:lnTo>
                <a:lnTo>
                  <a:pt x="23075" y="39383"/>
                </a:lnTo>
                <a:lnTo>
                  <a:pt x="19122" y="41579"/>
                </a:lnTo>
                <a:lnTo>
                  <a:pt x="15598" y="41579"/>
                </a:lnTo>
                <a:lnTo>
                  <a:pt x="11932" y="40043"/>
                </a:lnTo>
                <a:lnTo>
                  <a:pt x="9474" y="36946"/>
                </a:lnTo>
                <a:lnTo>
                  <a:pt x="8531" y="34023"/>
                </a:lnTo>
                <a:lnTo>
                  <a:pt x="7992" y="30330"/>
                </a:lnTo>
                <a:lnTo>
                  <a:pt x="7992" y="1271"/>
                </a:lnTo>
                <a:lnTo>
                  <a:pt x="5410" y="25"/>
                </a:lnTo>
                <a:lnTo>
                  <a:pt x="2570" y="25"/>
                </a:lnTo>
                <a:lnTo>
                  <a:pt x="0" y="1551"/>
                </a:lnTo>
                <a:lnTo>
                  <a:pt x="0" y="32054"/>
                </a:lnTo>
                <a:lnTo>
                  <a:pt x="269" y="34837"/>
                </a:lnTo>
                <a:lnTo>
                  <a:pt x="795" y="37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881407" y="5988027"/>
            <a:ext cx="24728" cy="49367"/>
          </a:xfrm>
          <a:custGeom>
            <a:avLst/>
            <a:gdLst/>
            <a:ahLst/>
            <a:cxnLst/>
            <a:rect l="l" t="t" r="r" b="b"/>
            <a:pathLst>
              <a:path w="24728" h="49367">
                <a:moveTo>
                  <a:pt x="20275" y="42379"/>
                </a:moveTo>
                <a:lnTo>
                  <a:pt x="16257" y="42927"/>
                </a:lnTo>
                <a:lnTo>
                  <a:pt x="17618" y="49367"/>
                </a:lnTo>
                <a:lnTo>
                  <a:pt x="20081" y="48780"/>
                </a:lnTo>
                <a:lnTo>
                  <a:pt x="24728" y="46469"/>
                </a:lnTo>
                <a:lnTo>
                  <a:pt x="23849" y="40198"/>
                </a:lnTo>
                <a:lnTo>
                  <a:pt x="20275" y="42379"/>
                </a:lnTo>
                <a:close/>
              </a:path>
              <a:path w="24728" h="49367">
                <a:moveTo>
                  <a:pt x="30153" y="48578"/>
                </a:moveTo>
                <a:lnTo>
                  <a:pt x="33018" y="48719"/>
                </a:lnTo>
                <a:lnTo>
                  <a:pt x="35567" y="47222"/>
                </a:lnTo>
                <a:lnTo>
                  <a:pt x="35567" y="14137"/>
                </a:lnTo>
                <a:lnTo>
                  <a:pt x="35257" y="11671"/>
                </a:lnTo>
                <a:lnTo>
                  <a:pt x="34048" y="7481"/>
                </a:lnTo>
                <a:lnTo>
                  <a:pt x="31708" y="4320"/>
                </a:lnTo>
                <a:lnTo>
                  <a:pt x="28597" y="1828"/>
                </a:lnTo>
                <a:lnTo>
                  <a:pt x="24241" y="370"/>
                </a:lnTo>
                <a:lnTo>
                  <a:pt x="21596" y="0"/>
                </a:lnTo>
                <a:lnTo>
                  <a:pt x="18486" y="0"/>
                </a:lnTo>
                <a:lnTo>
                  <a:pt x="15170" y="154"/>
                </a:lnTo>
                <a:lnTo>
                  <a:pt x="11891" y="788"/>
                </a:lnTo>
                <a:lnTo>
                  <a:pt x="9010" y="1663"/>
                </a:lnTo>
                <a:lnTo>
                  <a:pt x="5349" y="3265"/>
                </a:lnTo>
                <a:lnTo>
                  <a:pt x="2401" y="5692"/>
                </a:lnTo>
                <a:lnTo>
                  <a:pt x="2119" y="8637"/>
                </a:lnTo>
                <a:lnTo>
                  <a:pt x="4676" y="11103"/>
                </a:lnTo>
                <a:lnTo>
                  <a:pt x="7225" y="9591"/>
                </a:lnTo>
                <a:lnTo>
                  <a:pt x="10937" y="7903"/>
                </a:lnTo>
                <a:lnTo>
                  <a:pt x="14053" y="6922"/>
                </a:lnTo>
                <a:lnTo>
                  <a:pt x="17754" y="6692"/>
                </a:lnTo>
                <a:lnTo>
                  <a:pt x="21131" y="6908"/>
                </a:lnTo>
                <a:lnTo>
                  <a:pt x="24645" y="8470"/>
                </a:lnTo>
                <a:lnTo>
                  <a:pt x="26786" y="11355"/>
                </a:lnTo>
                <a:lnTo>
                  <a:pt x="27500" y="14008"/>
                </a:lnTo>
                <a:lnTo>
                  <a:pt x="27669" y="17273"/>
                </a:lnTo>
                <a:lnTo>
                  <a:pt x="27669" y="20765"/>
                </a:lnTo>
                <a:lnTo>
                  <a:pt x="18327" y="20765"/>
                </a:lnTo>
                <a:lnTo>
                  <a:pt x="15303" y="21081"/>
                </a:lnTo>
                <a:lnTo>
                  <a:pt x="12611" y="21680"/>
                </a:lnTo>
                <a:lnTo>
                  <a:pt x="9917" y="22302"/>
                </a:lnTo>
                <a:lnTo>
                  <a:pt x="5777" y="24462"/>
                </a:lnTo>
                <a:lnTo>
                  <a:pt x="2484" y="27241"/>
                </a:lnTo>
                <a:lnTo>
                  <a:pt x="504" y="30963"/>
                </a:lnTo>
                <a:lnTo>
                  <a:pt x="0" y="35687"/>
                </a:lnTo>
                <a:lnTo>
                  <a:pt x="367" y="39791"/>
                </a:lnTo>
                <a:lnTo>
                  <a:pt x="1811" y="43182"/>
                </a:lnTo>
                <a:lnTo>
                  <a:pt x="4114" y="45784"/>
                </a:lnTo>
                <a:lnTo>
                  <a:pt x="6991" y="47830"/>
                </a:lnTo>
                <a:lnTo>
                  <a:pt x="10676" y="49061"/>
                </a:lnTo>
                <a:lnTo>
                  <a:pt x="15022" y="49367"/>
                </a:lnTo>
                <a:lnTo>
                  <a:pt x="17618" y="49367"/>
                </a:lnTo>
                <a:lnTo>
                  <a:pt x="16257" y="42927"/>
                </a:lnTo>
                <a:lnTo>
                  <a:pt x="13702" y="42927"/>
                </a:lnTo>
                <a:lnTo>
                  <a:pt x="11706" y="42242"/>
                </a:lnTo>
                <a:lnTo>
                  <a:pt x="8851" y="39485"/>
                </a:lnTo>
                <a:lnTo>
                  <a:pt x="8131" y="35294"/>
                </a:lnTo>
                <a:lnTo>
                  <a:pt x="8388" y="32727"/>
                </a:lnTo>
                <a:lnTo>
                  <a:pt x="10152" y="29718"/>
                </a:lnTo>
                <a:lnTo>
                  <a:pt x="13615" y="27663"/>
                </a:lnTo>
                <a:lnTo>
                  <a:pt x="16812" y="26899"/>
                </a:lnTo>
                <a:lnTo>
                  <a:pt x="20886" y="26709"/>
                </a:lnTo>
                <a:lnTo>
                  <a:pt x="27669" y="26709"/>
                </a:lnTo>
                <a:lnTo>
                  <a:pt x="27669" y="36249"/>
                </a:lnTo>
                <a:lnTo>
                  <a:pt x="23849" y="40198"/>
                </a:lnTo>
                <a:lnTo>
                  <a:pt x="24728" y="46469"/>
                </a:lnTo>
                <a:lnTo>
                  <a:pt x="28735" y="42736"/>
                </a:lnTo>
                <a:lnTo>
                  <a:pt x="28735" y="47222"/>
                </a:lnTo>
                <a:lnTo>
                  <a:pt x="30153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931490" y="5966913"/>
            <a:ext cx="7931" cy="69837"/>
          </a:xfrm>
          <a:custGeom>
            <a:avLst/>
            <a:gdLst/>
            <a:ahLst/>
            <a:cxnLst/>
            <a:rect l="l" t="t" r="r" b="b"/>
            <a:pathLst>
              <a:path w="7931" h="69837">
                <a:moveTo>
                  <a:pt x="7931" y="68289"/>
                </a:moveTo>
                <a:lnTo>
                  <a:pt x="7931" y="1598"/>
                </a:lnTo>
                <a:lnTo>
                  <a:pt x="5911" y="101"/>
                </a:lnTo>
                <a:lnTo>
                  <a:pt x="3168" y="0"/>
                </a:lnTo>
                <a:lnTo>
                  <a:pt x="0" y="1598"/>
                </a:lnTo>
                <a:lnTo>
                  <a:pt x="0" y="68289"/>
                </a:lnTo>
                <a:lnTo>
                  <a:pt x="2020" y="69735"/>
                </a:lnTo>
                <a:lnTo>
                  <a:pt x="4734" y="69837"/>
                </a:lnTo>
                <a:lnTo>
                  <a:pt x="7931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953166" y="5970215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78"/>
                </a:moveTo>
                <a:lnTo>
                  <a:pt x="353" y="8164"/>
                </a:lnTo>
                <a:lnTo>
                  <a:pt x="3009" y="9878"/>
                </a:lnTo>
                <a:lnTo>
                  <a:pt x="6757" y="9878"/>
                </a:lnTo>
                <a:lnTo>
                  <a:pt x="9464" y="8127"/>
                </a:lnTo>
                <a:lnTo>
                  <a:pt x="9817" y="4888"/>
                </a:lnTo>
                <a:lnTo>
                  <a:pt x="9475" y="1701"/>
                </a:lnTo>
                <a:lnTo>
                  <a:pt x="6818" y="0"/>
                </a:lnTo>
                <a:lnTo>
                  <a:pt x="3059" y="0"/>
                </a:lnTo>
                <a:lnTo>
                  <a:pt x="353" y="1752"/>
                </a:lnTo>
                <a:lnTo>
                  <a:pt x="0" y="4978"/>
                </a:lnTo>
                <a:close/>
              </a:path>
              <a:path w="9817" h="66535">
                <a:moveTo>
                  <a:pt x="967" y="20065"/>
                </a:moveTo>
                <a:lnTo>
                  <a:pt x="967" y="64987"/>
                </a:lnTo>
                <a:lnTo>
                  <a:pt x="2988" y="66433"/>
                </a:lnTo>
                <a:lnTo>
                  <a:pt x="5706" y="66535"/>
                </a:lnTo>
                <a:lnTo>
                  <a:pt x="8898" y="64987"/>
                </a:lnTo>
                <a:lnTo>
                  <a:pt x="8898" y="20065"/>
                </a:lnTo>
                <a:lnTo>
                  <a:pt x="6879" y="18618"/>
                </a:lnTo>
                <a:lnTo>
                  <a:pt x="4136" y="18514"/>
                </a:lnTo>
                <a:lnTo>
                  <a:pt x="967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971004" y="5976694"/>
            <a:ext cx="28291" cy="60601"/>
          </a:xfrm>
          <a:custGeom>
            <a:avLst/>
            <a:gdLst/>
            <a:ahLst/>
            <a:cxnLst/>
            <a:rect l="l" t="t" r="r" b="b"/>
            <a:pathLst>
              <a:path w="28291" h="60601">
                <a:moveTo>
                  <a:pt x="15594" y="47282"/>
                </a:moveTo>
                <a:lnTo>
                  <a:pt x="15594" y="19112"/>
                </a:lnTo>
                <a:lnTo>
                  <a:pt x="26714" y="19112"/>
                </a:lnTo>
                <a:lnTo>
                  <a:pt x="28144" y="17791"/>
                </a:lnTo>
                <a:lnTo>
                  <a:pt x="28291" y="15097"/>
                </a:lnTo>
                <a:lnTo>
                  <a:pt x="26714" y="12279"/>
                </a:lnTo>
                <a:lnTo>
                  <a:pt x="15594" y="12279"/>
                </a:lnTo>
                <a:lnTo>
                  <a:pt x="15594" y="1598"/>
                </a:lnTo>
                <a:lnTo>
                  <a:pt x="13575" y="100"/>
                </a:lnTo>
                <a:lnTo>
                  <a:pt x="10820" y="0"/>
                </a:lnTo>
                <a:lnTo>
                  <a:pt x="7649" y="1598"/>
                </a:lnTo>
                <a:lnTo>
                  <a:pt x="7649" y="12279"/>
                </a:lnTo>
                <a:lnTo>
                  <a:pt x="1626" y="12279"/>
                </a:lnTo>
                <a:lnTo>
                  <a:pt x="438" y="13053"/>
                </a:lnTo>
                <a:lnTo>
                  <a:pt x="0" y="15735"/>
                </a:lnTo>
                <a:lnTo>
                  <a:pt x="1576" y="19112"/>
                </a:lnTo>
                <a:lnTo>
                  <a:pt x="7649" y="19112"/>
                </a:lnTo>
                <a:lnTo>
                  <a:pt x="7649" y="47980"/>
                </a:lnTo>
                <a:lnTo>
                  <a:pt x="7882" y="50227"/>
                </a:lnTo>
                <a:lnTo>
                  <a:pt x="8812" y="54049"/>
                </a:lnTo>
                <a:lnTo>
                  <a:pt x="11616" y="58125"/>
                </a:lnTo>
                <a:lnTo>
                  <a:pt x="14528" y="59687"/>
                </a:lnTo>
                <a:lnTo>
                  <a:pt x="18053" y="60601"/>
                </a:lnTo>
                <a:lnTo>
                  <a:pt x="22513" y="60450"/>
                </a:lnTo>
                <a:lnTo>
                  <a:pt x="25267" y="59928"/>
                </a:lnTo>
                <a:lnTo>
                  <a:pt x="27981" y="58074"/>
                </a:lnTo>
                <a:lnTo>
                  <a:pt x="28291" y="55220"/>
                </a:lnTo>
                <a:lnTo>
                  <a:pt x="26931" y="52171"/>
                </a:lnTo>
                <a:lnTo>
                  <a:pt x="24202" y="53200"/>
                </a:lnTo>
                <a:lnTo>
                  <a:pt x="21657" y="53568"/>
                </a:lnTo>
                <a:lnTo>
                  <a:pt x="16904" y="51206"/>
                </a:lnTo>
                <a:lnTo>
                  <a:pt x="15594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004494" y="5988725"/>
            <a:ext cx="40622" cy="65901"/>
          </a:xfrm>
          <a:custGeom>
            <a:avLst/>
            <a:gdLst/>
            <a:ahLst/>
            <a:cxnLst/>
            <a:rect l="l" t="t" r="r" b="b"/>
            <a:pathLst>
              <a:path w="40622" h="65901">
                <a:moveTo>
                  <a:pt x="16783" y="47729"/>
                </a:moveTo>
                <a:lnTo>
                  <a:pt x="10821" y="63350"/>
                </a:lnTo>
                <a:lnTo>
                  <a:pt x="12730" y="65862"/>
                </a:lnTo>
                <a:lnTo>
                  <a:pt x="15844" y="65901"/>
                </a:lnTo>
                <a:lnTo>
                  <a:pt x="19292" y="64249"/>
                </a:lnTo>
                <a:lnTo>
                  <a:pt x="25071" y="47729"/>
                </a:lnTo>
                <a:lnTo>
                  <a:pt x="40622" y="3035"/>
                </a:lnTo>
                <a:lnTo>
                  <a:pt x="38639" y="40"/>
                </a:lnTo>
                <a:lnTo>
                  <a:pt x="35982" y="0"/>
                </a:lnTo>
                <a:lnTo>
                  <a:pt x="32724" y="1753"/>
                </a:lnTo>
                <a:lnTo>
                  <a:pt x="20775" y="37988"/>
                </a:lnTo>
                <a:lnTo>
                  <a:pt x="20638" y="37988"/>
                </a:lnTo>
                <a:lnTo>
                  <a:pt x="8272" y="1958"/>
                </a:lnTo>
                <a:lnTo>
                  <a:pt x="7823" y="914"/>
                </a:lnTo>
                <a:lnTo>
                  <a:pt x="5278" y="25"/>
                </a:lnTo>
                <a:lnTo>
                  <a:pt x="2592" y="0"/>
                </a:lnTo>
                <a:lnTo>
                  <a:pt x="0" y="598"/>
                </a:lnTo>
                <a:lnTo>
                  <a:pt x="0" y="3200"/>
                </a:lnTo>
                <a:lnTo>
                  <a:pt x="15452" y="46127"/>
                </a:lnTo>
                <a:lnTo>
                  <a:pt x="16783" y="477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072913" y="5988038"/>
            <a:ext cx="43310" cy="49352"/>
          </a:xfrm>
          <a:custGeom>
            <a:avLst/>
            <a:gdLst/>
            <a:ahLst/>
            <a:cxnLst/>
            <a:rect l="l" t="t" r="r" b="b"/>
            <a:pathLst>
              <a:path w="43310" h="49352">
                <a:moveTo>
                  <a:pt x="8495" y="19634"/>
                </a:moveTo>
                <a:lnTo>
                  <a:pt x="9558" y="15303"/>
                </a:lnTo>
                <a:lnTo>
                  <a:pt x="11483" y="11847"/>
                </a:lnTo>
                <a:lnTo>
                  <a:pt x="13981" y="9043"/>
                </a:lnTo>
                <a:lnTo>
                  <a:pt x="17379" y="7315"/>
                </a:lnTo>
                <a:lnTo>
                  <a:pt x="21779" y="6883"/>
                </a:lnTo>
                <a:lnTo>
                  <a:pt x="24335" y="6883"/>
                </a:lnTo>
                <a:lnTo>
                  <a:pt x="26466" y="7350"/>
                </a:lnTo>
                <a:lnTo>
                  <a:pt x="29897" y="9244"/>
                </a:lnTo>
                <a:lnTo>
                  <a:pt x="32269" y="12179"/>
                </a:lnTo>
                <a:lnTo>
                  <a:pt x="33983" y="15695"/>
                </a:lnTo>
                <a:lnTo>
                  <a:pt x="34851" y="20026"/>
                </a:lnTo>
                <a:lnTo>
                  <a:pt x="35085" y="24749"/>
                </a:lnTo>
                <a:lnTo>
                  <a:pt x="35085" y="27341"/>
                </a:lnTo>
                <a:lnTo>
                  <a:pt x="34825" y="29728"/>
                </a:lnTo>
                <a:lnTo>
                  <a:pt x="33789" y="34048"/>
                </a:lnTo>
                <a:lnTo>
                  <a:pt x="31876" y="37476"/>
                </a:lnTo>
                <a:lnTo>
                  <a:pt x="29368" y="40259"/>
                </a:lnTo>
                <a:lnTo>
                  <a:pt x="25941" y="41986"/>
                </a:lnTo>
                <a:lnTo>
                  <a:pt x="21581" y="42429"/>
                </a:lnTo>
                <a:lnTo>
                  <a:pt x="19022" y="42429"/>
                </a:lnTo>
                <a:lnTo>
                  <a:pt x="16890" y="41946"/>
                </a:lnTo>
                <a:lnTo>
                  <a:pt x="13453" y="40053"/>
                </a:lnTo>
                <a:lnTo>
                  <a:pt x="11065" y="37158"/>
                </a:lnTo>
                <a:lnTo>
                  <a:pt x="9326" y="33652"/>
                </a:lnTo>
                <a:lnTo>
                  <a:pt x="11871" y="47713"/>
                </a:lnTo>
                <a:lnTo>
                  <a:pt x="14503" y="48820"/>
                </a:lnTo>
                <a:lnTo>
                  <a:pt x="17614" y="49352"/>
                </a:lnTo>
                <a:lnTo>
                  <a:pt x="24824" y="49352"/>
                </a:lnTo>
                <a:lnTo>
                  <a:pt x="28046" y="48740"/>
                </a:lnTo>
                <a:lnTo>
                  <a:pt x="30826" y="47484"/>
                </a:lnTo>
                <a:lnTo>
                  <a:pt x="33605" y="46238"/>
                </a:lnTo>
                <a:lnTo>
                  <a:pt x="35905" y="44513"/>
                </a:lnTo>
                <a:lnTo>
                  <a:pt x="39592" y="40043"/>
                </a:lnTo>
                <a:lnTo>
                  <a:pt x="40975" y="37390"/>
                </a:lnTo>
                <a:lnTo>
                  <a:pt x="41917" y="34315"/>
                </a:lnTo>
                <a:lnTo>
                  <a:pt x="42847" y="31240"/>
                </a:lnTo>
                <a:lnTo>
                  <a:pt x="43310" y="27863"/>
                </a:lnTo>
                <a:lnTo>
                  <a:pt x="43310" y="20444"/>
                </a:lnTo>
                <a:lnTo>
                  <a:pt x="42871" y="17067"/>
                </a:lnTo>
                <a:lnTo>
                  <a:pt x="41978" y="14072"/>
                </a:lnTo>
                <a:lnTo>
                  <a:pt x="41097" y="11073"/>
                </a:lnTo>
                <a:lnTo>
                  <a:pt x="39786" y="8531"/>
                </a:lnTo>
                <a:lnTo>
                  <a:pt x="38012" y="6436"/>
                </a:lnTo>
                <a:lnTo>
                  <a:pt x="34044" y="2743"/>
                </a:lnTo>
                <a:lnTo>
                  <a:pt x="31402" y="1638"/>
                </a:lnTo>
                <a:lnTo>
                  <a:pt x="28742" y="543"/>
                </a:lnTo>
                <a:lnTo>
                  <a:pt x="25650" y="0"/>
                </a:lnTo>
                <a:lnTo>
                  <a:pt x="18399" y="0"/>
                </a:lnTo>
                <a:lnTo>
                  <a:pt x="15177" y="608"/>
                </a:lnTo>
                <a:lnTo>
                  <a:pt x="12412" y="1838"/>
                </a:lnTo>
                <a:lnTo>
                  <a:pt x="9654" y="3070"/>
                </a:lnTo>
                <a:lnTo>
                  <a:pt x="7354" y="4799"/>
                </a:lnTo>
                <a:lnTo>
                  <a:pt x="8445" y="29321"/>
                </a:lnTo>
                <a:lnTo>
                  <a:pt x="8235" y="24547"/>
                </a:lnTo>
                <a:lnTo>
                  <a:pt x="8235" y="21981"/>
                </a:lnTo>
                <a:lnTo>
                  <a:pt x="8495" y="19634"/>
                </a:lnTo>
                <a:close/>
              </a:path>
              <a:path w="43310" h="49352">
                <a:moveTo>
                  <a:pt x="439" y="32296"/>
                </a:moveTo>
                <a:lnTo>
                  <a:pt x="1295" y="35279"/>
                </a:lnTo>
                <a:lnTo>
                  <a:pt x="2178" y="38275"/>
                </a:lnTo>
                <a:lnTo>
                  <a:pt x="3484" y="40831"/>
                </a:lnTo>
                <a:lnTo>
                  <a:pt x="5237" y="42925"/>
                </a:lnTo>
                <a:lnTo>
                  <a:pt x="9215" y="46620"/>
                </a:lnTo>
                <a:lnTo>
                  <a:pt x="11871" y="47713"/>
                </a:lnTo>
                <a:lnTo>
                  <a:pt x="9326" y="33652"/>
                </a:lnTo>
                <a:lnTo>
                  <a:pt x="8445" y="29321"/>
                </a:lnTo>
                <a:lnTo>
                  <a:pt x="7354" y="4799"/>
                </a:lnTo>
                <a:lnTo>
                  <a:pt x="3671" y="9259"/>
                </a:lnTo>
                <a:lnTo>
                  <a:pt x="2289" y="11912"/>
                </a:lnTo>
                <a:lnTo>
                  <a:pt x="1367" y="14987"/>
                </a:lnTo>
                <a:lnTo>
                  <a:pt x="463" y="18072"/>
                </a:lnTo>
                <a:lnTo>
                  <a:pt x="0" y="21437"/>
                </a:lnTo>
                <a:lnTo>
                  <a:pt x="0" y="28889"/>
                </a:lnTo>
                <a:lnTo>
                  <a:pt x="439" y="322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121779" y="5966567"/>
            <a:ext cx="29307" cy="70142"/>
          </a:xfrm>
          <a:custGeom>
            <a:avLst/>
            <a:gdLst/>
            <a:ahLst/>
            <a:cxnLst/>
            <a:rect l="l" t="t" r="r" b="b"/>
            <a:pathLst>
              <a:path w="29307" h="70142">
                <a:moveTo>
                  <a:pt x="15646" y="68630"/>
                </a:moveTo>
                <a:lnTo>
                  <a:pt x="15646" y="29246"/>
                </a:lnTo>
                <a:lnTo>
                  <a:pt x="25314" y="29246"/>
                </a:lnTo>
                <a:lnTo>
                  <a:pt x="26762" y="27914"/>
                </a:lnTo>
                <a:lnTo>
                  <a:pt x="26910" y="25222"/>
                </a:lnTo>
                <a:lnTo>
                  <a:pt x="25314" y="22414"/>
                </a:lnTo>
                <a:lnTo>
                  <a:pt x="15646" y="22414"/>
                </a:lnTo>
                <a:lnTo>
                  <a:pt x="15646" y="15580"/>
                </a:lnTo>
                <a:lnTo>
                  <a:pt x="15976" y="12597"/>
                </a:lnTo>
                <a:lnTo>
                  <a:pt x="17092" y="9295"/>
                </a:lnTo>
                <a:lnTo>
                  <a:pt x="19944" y="7034"/>
                </a:lnTo>
                <a:lnTo>
                  <a:pt x="23004" y="6832"/>
                </a:lnTo>
                <a:lnTo>
                  <a:pt x="26140" y="7567"/>
                </a:lnTo>
                <a:lnTo>
                  <a:pt x="28919" y="7913"/>
                </a:lnTo>
                <a:lnTo>
                  <a:pt x="29307" y="5231"/>
                </a:lnTo>
                <a:lnTo>
                  <a:pt x="29282" y="4064"/>
                </a:lnTo>
                <a:lnTo>
                  <a:pt x="27910" y="1267"/>
                </a:lnTo>
                <a:lnTo>
                  <a:pt x="24890" y="317"/>
                </a:lnTo>
                <a:lnTo>
                  <a:pt x="21607" y="0"/>
                </a:lnTo>
                <a:lnTo>
                  <a:pt x="17175" y="327"/>
                </a:lnTo>
                <a:lnTo>
                  <a:pt x="13686" y="1699"/>
                </a:lnTo>
                <a:lnTo>
                  <a:pt x="11080" y="4191"/>
                </a:lnTo>
                <a:lnTo>
                  <a:pt x="9061" y="7466"/>
                </a:lnTo>
                <a:lnTo>
                  <a:pt x="7934" y="11948"/>
                </a:lnTo>
                <a:lnTo>
                  <a:pt x="7650" y="14641"/>
                </a:lnTo>
                <a:lnTo>
                  <a:pt x="7650" y="22414"/>
                </a:lnTo>
                <a:lnTo>
                  <a:pt x="1540" y="22414"/>
                </a:lnTo>
                <a:lnTo>
                  <a:pt x="392" y="23177"/>
                </a:lnTo>
                <a:lnTo>
                  <a:pt x="0" y="25855"/>
                </a:lnTo>
                <a:lnTo>
                  <a:pt x="1540" y="29246"/>
                </a:lnTo>
                <a:lnTo>
                  <a:pt x="7650" y="29246"/>
                </a:lnTo>
                <a:lnTo>
                  <a:pt x="7650" y="68907"/>
                </a:lnTo>
                <a:lnTo>
                  <a:pt x="10234" y="70142"/>
                </a:lnTo>
                <a:lnTo>
                  <a:pt x="13060" y="70142"/>
                </a:lnTo>
                <a:lnTo>
                  <a:pt x="15646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530291" y="6100894"/>
            <a:ext cx="7934" cy="69837"/>
          </a:xfrm>
          <a:custGeom>
            <a:avLst/>
            <a:gdLst/>
            <a:ahLst/>
            <a:cxnLst/>
            <a:rect l="l" t="t" r="r" b="b"/>
            <a:pathLst>
              <a:path w="7934" h="69837">
                <a:moveTo>
                  <a:pt x="7934" y="68289"/>
                </a:moveTo>
                <a:lnTo>
                  <a:pt x="7934" y="1602"/>
                </a:lnTo>
                <a:lnTo>
                  <a:pt x="5914" y="101"/>
                </a:lnTo>
                <a:lnTo>
                  <a:pt x="3171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37" y="69837"/>
                </a:lnTo>
                <a:lnTo>
                  <a:pt x="7934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551966" y="6104196"/>
            <a:ext cx="9817" cy="66535"/>
          </a:xfrm>
          <a:custGeom>
            <a:avLst/>
            <a:gdLst/>
            <a:ahLst/>
            <a:cxnLst/>
            <a:rect l="l" t="t" r="r" b="b"/>
            <a:pathLst>
              <a:path w="9817" h="66535">
                <a:moveTo>
                  <a:pt x="0" y="4978"/>
                </a:moveTo>
                <a:lnTo>
                  <a:pt x="353" y="8167"/>
                </a:lnTo>
                <a:lnTo>
                  <a:pt x="3013" y="9881"/>
                </a:lnTo>
                <a:lnTo>
                  <a:pt x="6757" y="9881"/>
                </a:lnTo>
                <a:lnTo>
                  <a:pt x="9479" y="8128"/>
                </a:lnTo>
                <a:lnTo>
                  <a:pt x="9817" y="4888"/>
                </a:lnTo>
                <a:lnTo>
                  <a:pt x="9479" y="1701"/>
                </a:lnTo>
                <a:lnTo>
                  <a:pt x="6818" y="0"/>
                </a:lnTo>
                <a:lnTo>
                  <a:pt x="3060" y="0"/>
                </a:lnTo>
                <a:lnTo>
                  <a:pt x="353" y="1752"/>
                </a:lnTo>
                <a:lnTo>
                  <a:pt x="0" y="4978"/>
                </a:lnTo>
                <a:close/>
              </a:path>
              <a:path w="9817" h="66535">
                <a:moveTo>
                  <a:pt x="969" y="20065"/>
                </a:moveTo>
                <a:lnTo>
                  <a:pt x="969" y="64987"/>
                </a:lnTo>
                <a:lnTo>
                  <a:pt x="2999" y="66433"/>
                </a:lnTo>
                <a:lnTo>
                  <a:pt x="5721" y="66535"/>
                </a:lnTo>
                <a:lnTo>
                  <a:pt x="8914" y="64987"/>
                </a:lnTo>
                <a:lnTo>
                  <a:pt x="8914" y="20065"/>
                </a:lnTo>
                <a:lnTo>
                  <a:pt x="6894" y="18618"/>
                </a:lnTo>
                <a:lnTo>
                  <a:pt x="4140" y="18517"/>
                </a:lnTo>
                <a:lnTo>
                  <a:pt x="969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569995" y="6100549"/>
            <a:ext cx="29311" cy="70142"/>
          </a:xfrm>
          <a:custGeom>
            <a:avLst/>
            <a:gdLst/>
            <a:ahLst/>
            <a:cxnLst/>
            <a:rect l="l" t="t" r="r" b="b"/>
            <a:pathLst>
              <a:path w="29311" h="70142">
                <a:moveTo>
                  <a:pt x="15650" y="68630"/>
                </a:moveTo>
                <a:lnTo>
                  <a:pt x="15650" y="29260"/>
                </a:lnTo>
                <a:lnTo>
                  <a:pt x="25322" y="29260"/>
                </a:lnTo>
                <a:lnTo>
                  <a:pt x="26766" y="27914"/>
                </a:lnTo>
                <a:lnTo>
                  <a:pt x="26910" y="25222"/>
                </a:lnTo>
                <a:lnTo>
                  <a:pt x="25322" y="22416"/>
                </a:lnTo>
                <a:lnTo>
                  <a:pt x="15650" y="22416"/>
                </a:lnTo>
                <a:lnTo>
                  <a:pt x="15650" y="15584"/>
                </a:lnTo>
                <a:lnTo>
                  <a:pt x="15976" y="12599"/>
                </a:lnTo>
                <a:lnTo>
                  <a:pt x="17092" y="9310"/>
                </a:lnTo>
                <a:lnTo>
                  <a:pt x="19944" y="7048"/>
                </a:lnTo>
                <a:lnTo>
                  <a:pt x="23008" y="6832"/>
                </a:lnTo>
                <a:lnTo>
                  <a:pt x="26140" y="7570"/>
                </a:lnTo>
                <a:lnTo>
                  <a:pt x="28919" y="7923"/>
                </a:lnTo>
                <a:lnTo>
                  <a:pt x="29311" y="5245"/>
                </a:lnTo>
                <a:lnTo>
                  <a:pt x="29286" y="4063"/>
                </a:lnTo>
                <a:lnTo>
                  <a:pt x="27914" y="1281"/>
                </a:lnTo>
                <a:lnTo>
                  <a:pt x="24890" y="317"/>
                </a:lnTo>
                <a:lnTo>
                  <a:pt x="21611" y="0"/>
                </a:lnTo>
                <a:lnTo>
                  <a:pt x="17179" y="341"/>
                </a:lnTo>
                <a:lnTo>
                  <a:pt x="13688" y="1713"/>
                </a:lnTo>
                <a:lnTo>
                  <a:pt x="11080" y="4190"/>
                </a:lnTo>
                <a:lnTo>
                  <a:pt x="9061" y="7466"/>
                </a:lnTo>
                <a:lnTo>
                  <a:pt x="7934" y="11951"/>
                </a:lnTo>
                <a:lnTo>
                  <a:pt x="7654" y="14644"/>
                </a:lnTo>
                <a:lnTo>
                  <a:pt x="7654" y="22416"/>
                </a:lnTo>
                <a:lnTo>
                  <a:pt x="1544" y="22416"/>
                </a:lnTo>
                <a:lnTo>
                  <a:pt x="392" y="23191"/>
                </a:lnTo>
                <a:lnTo>
                  <a:pt x="0" y="25858"/>
                </a:lnTo>
                <a:lnTo>
                  <a:pt x="1544" y="29260"/>
                </a:lnTo>
                <a:lnTo>
                  <a:pt x="7654" y="29260"/>
                </a:lnTo>
                <a:lnTo>
                  <a:pt x="7654" y="68911"/>
                </a:lnTo>
                <a:lnTo>
                  <a:pt x="10234" y="70142"/>
                </a:lnTo>
                <a:lnTo>
                  <a:pt x="13064" y="70142"/>
                </a:lnTo>
                <a:lnTo>
                  <a:pt x="15650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602684" y="6122012"/>
            <a:ext cx="39851" cy="49363"/>
          </a:xfrm>
          <a:custGeom>
            <a:avLst/>
            <a:gdLst/>
            <a:ahLst/>
            <a:cxnLst/>
            <a:rect l="l" t="t" r="r" b="b"/>
            <a:pathLst>
              <a:path w="39851" h="49363">
                <a:moveTo>
                  <a:pt x="8301" y="18479"/>
                </a:moveTo>
                <a:lnTo>
                  <a:pt x="9157" y="15048"/>
                </a:lnTo>
                <a:lnTo>
                  <a:pt x="10480" y="11902"/>
                </a:lnTo>
                <a:lnTo>
                  <a:pt x="13726" y="8356"/>
                </a:lnTo>
                <a:lnTo>
                  <a:pt x="16700" y="6832"/>
                </a:lnTo>
                <a:lnTo>
                  <a:pt x="20397" y="6440"/>
                </a:lnTo>
                <a:lnTo>
                  <a:pt x="24227" y="6440"/>
                </a:lnTo>
                <a:lnTo>
                  <a:pt x="27118" y="7672"/>
                </a:lnTo>
                <a:lnTo>
                  <a:pt x="31034" y="12600"/>
                </a:lnTo>
                <a:lnTo>
                  <a:pt x="31968" y="15988"/>
                </a:lnTo>
                <a:lnTo>
                  <a:pt x="31870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51" y="22759"/>
                </a:lnTo>
                <a:lnTo>
                  <a:pt x="39851" y="18338"/>
                </a:lnTo>
                <a:lnTo>
                  <a:pt x="39495" y="15584"/>
                </a:lnTo>
                <a:lnTo>
                  <a:pt x="38761" y="13003"/>
                </a:lnTo>
                <a:lnTo>
                  <a:pt x="38047" y="10425"/>
                </a:lnTo>
                <a:lnTo>
                  <a:pt x="35380" y="6275"/>
                </a:lnTo>
                <a:lnTo>
                  <a:pt x="31870" y="2833"/>
                </a:lnTo>
                <a:lnTo>
                  <a:pt x="27092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2"/>
                </a:lnTo>
                <a:lnTo>
                  <a:pt x="12181" y="1728"/>
                </a:lnTo>
                <a:lnTo>
                  <a:pt x="9622" y="2870"/>
                </a:lnTo>
                <a:lnTo>
                  <a:pt x="7430" y="4522"/>
                </a:lnTo>
                <a:lnTo>
                  <a:pt x="8301" y="18479"/>
                </a:lnTo>
                <a:close/>
              </a:path>
              <a:path w="39851" h="49363">
                <a:moveTo>
                  <a:pt x="8229" y="20318"/>
                </a:moveTo>
                <a:lnTo>
                  <a:pt x="8301" y="18479"/>
                </a:lnTo>
                <a:lnTo>
                  <a:pt x="7430" y="4522"/>
                </a:lnTo>
                <a:lnTo>
                  <a:pt x="3797" y="8813"/>
                </a:lnTo>
                <a:lnTo>
                  <a:pt x="2411" y="11429"/>
                </a:lnTo>
                <a:lnTo>
                  <a:pt x="1457" y="14504"/>
                </a:lnTo>
                <a:lnTo>
                  <a:pt x="48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07" y="35596"/>
                </a:lnTo>
                <a:lnTo>
                  <a:pt x="2339" y="38646"/>
                </a:lnTo>
                <a:lnTo>
                  <a:pt x="3710" y="41212"/>
                </a:lnTo>
                <a:lnTo>
                  <a:pt x="5547" y="43233"/>
                </a:lnTo>
                <a:lnTo>
                  <a:pt x="9622" y="46800"/>
                </a:lnTo>
                <a:lnTo>
                  <a:pt x="12301" y="47829"/>
                </a:lnTo>
                <a:lnTo>
                  <a:pt x="14987" y="48855"/>
                </a:lnTo>
                <a:lnTo>
                  <a:pt x="18107" y="49363"/>
                </a:lnTo>
                <a:lnTo>
                  <a:pt x="23713" y="49363"/>
                </a:lnTo>
                <a:lnTo>
                  <a:pt x="27461" y="48894"/>
                </a:lnTo>
                <a:lnTo>
                  <a:pt x="30862" y="48221"/>
                </a:lnTo>
                <a:lnTo>
                  <a:pt x="34747" y="47026"/>
                </a:lnTo>
                <a:lnTo>
                  <a:pt x="37623" y="45123"/>
                </a:lnTo>
                <a:lnTo>
                  <a:pt x="38026" y="42480"/>
                </a:lnTo>
                <a:lnTo>
                  <a:pt x="37649" y="39750"/>
                </a:lnTo>
                <a:lnTo>
                  <a:pt x="35002" y="39815"/>
                </a:lnTo>
                <a:lnTo>
                  <a:pt x="32100" y="40982"/>
                </a:lnTo>
                <a:lnTo>
                  <a:pt x="29531" y="41807"/>
                </a:lnTo>
                <a:lnTo>
                  <a:pt x="26308" y="42505"/>
                </a:lnTo>
                <a:lnTo>
                  <a:pt x="22406" y="42685"/>
                </a:lnTo>
                <a:lnTo>
                  <a:pt x="19796" y="42685"/>
                </a:lnTo>
                <a:lnTo>
                  <a:pt x="17581" y="42289"/>
                </a:lnTo>
                <a:lnTo>
                  <a:pt x="13967" y="40766"/>
                </a:lnTo>
                <a:lnTo>
                  <a:pt x="11372" y="38239"/>
                </a:lnTo>
                <a:lnTo>
                  <a:pt x="9438" y="35090"/>
                </a:lnTo>
                <a:lnTo>
                  <a:pt x="8484" y="31104"/>
                </a:lnTo>
                <a:lnTo>
                  <a:pt x="8229" y="26366"/>
                </a:lnTo>
                <a:lnTo>
                  <a:pt x="36752" y="26366"/>
                </a:lnTo>
                <a:lnTo>
                  <a:pt x="31870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1671001" y="6100549"/>
            <a:ext cx="29307" cy="70142"/>
          </a:xfrm>
          <a:custGeom>
            <a:avLst/>
            <a:gdLst/>
            <a:ahLst/>
            <a:cxnLst/>
            <a:rect l="l" t="t" r="r" b="b"/>
            <a:pathLst>
              <a:path w="29307" h="70142">
                <a:moveTo>
                  <a:pt x="15645" y="68630"/>
                </a:moveTo>
                <a:lnTo>
                  <a:pt x="15645" y="29260"/>
                </a:lnTo>
                <a:lnTo>
                  <a:pt x="25318" y="29260"/>
                </a:lnTo>
                <a:lnTo>
                  <a:pt x="26762" y="27914"/>
                </a:lnTo>
                <a:lnTo>
                  <a:pt x="26906" y="25222"/>
                </a:lnTo>
                <a:lnTo>
                  <a:pt x="25318" y="22416"/>
                </a:lnTo>
                <a:lnTo>
                  <a:pt x="15645" y="22416"/>
                </a:lnTo>
                <a:lnTo>
                  <a:pt x="15645" y="15584"/>
                </a:lnTo>
                <a:lnTo>
                  <a:pt x="15976" y="12599"/>
                </a:lnTo>
                <a:lnTo>
                  <a:pt x="17089" y="9310"/>
                </a:lnTo>
                <a:lnTo>
                  <a:pt x="19944" y="7048"/>
                </a:lnTo>
                <a:lnTo>
                  <a:pt x="23003" y="6832"/>
                </a:lnTo>
                <a:lnTo>
                  <a:pt x="26136" y="7570"/>
                </a:lnTo>
                <a:lnTo>
                  <a:pt x="28919" y="7923"/>
                </a:lnTo>
                <a:lnTo>
                  <a:pt x="29307" y="5245"/>
                </a:lnTo>
                <a:lnTo>
                  <a:pt x="29286" y="4063"/>
                </a:lnTo>
                <a:lnTo>
                  <a:pt x="27914" y="1281"/>
                </a:lnTo>
                <a:lnTo>
                  <a:pt x="24886" y="317"/>
                </a:lnTo>
                <a:lnTo>
                  <a:pt x="21607" y="0"/>
                </a:lnTo>
                <a:lnTo>
                  <a:pt x="17175" y="341"/>
                </a:lnTo>
                <a:lnTo>
                  <a:pt x="13686" y="1713"/>
                </a:lnTo>
                <a:lnTo>
                  <a:pt x="11080" y="4190"/>
                </a:lnTo>
                <a:lnTo>
                  <a:pt x="9061" y="7466"/>
                </a:lnTo>
                <a:lnTo>
                  <a:pt x="7931" y="11951"/>
                </a:lnTo>
                <a:lnTo>
                  <a:pt x="7650" y="14644"/>
                </a:lnTo>
                <a:lnTo>
                  <a:pt x="7650" y="22416"/>
                </a:lnTo>
                <a:lnTo>
                  <a:pt x="1540" y="22416"/>
                </a:lnTo>
                <a:lnTo>
                  <a:pt x="388" y="23191"/>
                </a:lnTo>
                <a:lnTo>
                  <a:pt x="0" y="25858"/>
                </a:lnTo>
                <a:lnTo>
                  <a:pt x="1540" y="29260"/>
                </a:lnTo>
                <a:lnTo>
                  <a:pt x="7650" y="29260"/>
                </a:lnTo>
                <a:lnTo>
                  <a:pt x="7650" y="68911"/>
                </a:lnTo>
                <a:lnTo>
                  <a:pt x="10234" y="70142"/>
                </a:lnTo>
                <a:lnTo>
                  <a:pt x="13060" y="70142"/>
                </a:lnTo>
                <a:lnTo>
                  <a:pt x="15645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703552" y="6122019"/>
            <a:ext cx="43318" cy="49352"/>
          </a:xfrm>
          <a:custGeom>
            <a:avLst/>
            <a:gdLst/>
            <a:ahLst/>
            <a:cxnLst/>
            <a:rect l="l" t="t" r="r" b="b"/>
            <a:pathLst>
              <a:path w="43318" h="49352">
                <a:moveTo>
                  <a:pt x="0" y="21437"/>
                </a:moveTo>
                <a:lnTo>
                  <a:pt x="0" y="28893"/>
                </a:lnTo>
                <a:lnTo>
                  <a:pt x="427" y="32296"/>
                </a:lnTo>
                <a:lnTo>
                  <a:pt x="1295" y="35279"/>
                </a:lnTo>
                <a:lnTo>
                  <a:pt x="2166" y="38279"/>
                </a:lnTo>
                <a:lnTo>
                  <a:pt x="3477" y="40831"/>
                </a:lnTo>
                <a:lnTo>
                  <a:pt x="5241" y="42926"/>
                </a:lnTo>
                <a:lnTo>
                  <a:pt x="9218" y="46622"/>
                </a:lnTo>
                <a:lnTo>
                  <a:pt x="8229" y="24547"/>
                </a:lnTo>
                <a:lnTo>
                  <a:pt x="8229" y="21996"/>
                </a:lnTo>
                <a:lnTo>
                  <a:pt x="8498" y="19634"/>
                </a:lnTo>
                <a:lnTo>
                  <a:pt x="9564" y="15303"/>
                </a:lnTo>
                <a:lnTo>
                  <a:pt x="11473" y="11851"/>
                </a:lnTo>
                <a:lnTo>
                  <a:pt x="13982" y="9053"/>
                </a:lnTo>
                <a:lnTo>
                  <a:pt x="17387" y="7315"/>
                </a:lnTo>
                <a:lnTo>
                  <a:pt x="21769" y="6883"/>
                </a:lnTo>
                <a:lnTo>
                  <a:pt x="24328" y="6883"/>
                </a:lnTo>
                <a:lnTo>
                  <a:pt x="26466" y="7354"/>
                </a:lnTo>
                <a:lnTo>
                  <a:pt x="29898" y="9244"/>
                </a:lnTo>
                <a:lnTo>
                  <a:pt x="32273" y="12179"/>
                </a:lnTo>
                <a:lnTo>
                  <a:pt x="33983" y="15695"/>
                </a:lnTo>
                <a:lnTo>
                  <a:pt x="34855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9" y="29731"/>
                </a:lnTo>
                <a:lnTo>
                  <a:pt x="33789" y="34048"/>
                </a:lnTo>
                <a:lnTo>
                  <a:pt x="31866" y="37490"/>
                </a:lnTo>
                <a:lnTo>
                  <a:pt x="29357" y="40272"/>
                </a:lnTo>
                <a:lnTo>
                  <a:pt x="25930" y="41986"/>
                </a:lnTo>
                <a:lnTo>
                  <a:pt x="21570" y="42429"/>
                </a:lnTo>
                <a:lnTo>
                  <a:pt x="19014" y="42429"/>
                </a:lnTo>
                <a:lnTo>
                  <a:pt x="16898" y="41946"/>
                </a:lnTo>
                <a:lnTo>
                  <a:pt x="13453" y="40057"/>
                </a:lnTo>
                <a:lnTo>
                  <a:pt x="11066" y="37158"/>
                </a:lnTo>
                <a:lnTo>
                  <a:pt x="11865" y="47725"/>
                </a:lnTo>
                <a:lnTo>
                  <a:pt x="14507" y="48820"/>
                </a:lnTo>
                <a:lnTo>
                  <a:pt x="17603" y="49352"/>
                </a:lnTo>
                <a:lnTo>
                  <a:pt x="24828" y="49352"/>
                </a:lnTo>
                <a:lnTo>
                  <a:pt x="28047" y="48743"/>
                </a:lnTo>
                <a:lnTo>
                  <a:pt x="30815" y="47498"/>
                </a:lnTo>
                <a:lnTo>
                  <a:pt x="33595" y="46241"/>
                </a:lnTo>
                <a:lnTo>
                  <a:pt x="35899" y="44513"/>
                </a:lnTo>
                <a:lnTo>
                  <a:pt x="39592" y="40043"/>
                </a:lnTo>
                <a:lnTo>
                  <a:pt x="40979" y="37390"/>
                </a:lnTo>
                <a:lnTo>
                  <a:pt x="41917" y="34315"/>
                </a:lnTo>
                <a:lnTo>
                  <a:pt x="42851" y="31240"/>
                </a:lnTo>
                <a:lnTo>
                  <a:pt x="43318" y="27863"/>
                </a:lnTo>
                <a:lnTo>
                  <a:pt x="43318" y="20448"/>
                </a:lnTo>
                <a:lnTo>
                  <a:pt x="42875" y="17067"/>
                </a:lnTo>
                <a:lnTo>
                  <a:pt x="41979" y="14072"/>
                </a:lnTo>
                <a:lnTo>
                  <a:pt x="41101" y="11073"/>
                </a:lnTo>
                <a:lnTo>
                  <a:pt x="38016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8" y="547"/>
                </a:lnTo>
                <a:lnTo>
                  <a:pt x="25634" y="0"/>
                </a:lnTo>
                <a:lnTo>
                  <a:pt x="18403" y="0"/>
                </a:lnTo>
                <a:lnTo>
                  <a:pt x="15170" y="608"/>
                </a:lnTo>
                <a:lnTo>
                  <a:pt x="12412" y="1842"/>
                </a:lnTo>
                <a:lnTo>
                  <a:pt x="9662" y="3074"/>
                </a:lnTo>
                <a:lnTo>
                  <a:pt x="7346" y="4813"/>
                </a:lnTo>
                <a:lnTo>
                  <a:pt x="3675" y="9259"/>
                </a:lnTo>
                <a:lnTo>
                  <a:pt x="2274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close/>
              </a:path>
              <a:path w="43318" h="49352">
                <a:moveTo>
                  <a:pt x="9316" y="33656"/>
                </a:moveTo>
                <a:lnTo>
                  <a:pt x="8445" y="29325"/>
                </a:lnTo>
                <a:lnTo>
                  <a:pt x="8229" y="24547"/>
                </a:lnTo>
                <a:lnTo>
                  <a:pt x="9218" y="46622"/>
                </a:lnTo>
                <a:lnTo>
                  <a:pt x="11865" y="47725"/>
                </a:lnTo>
                <a:lnTo>
                  <a:pt x="11066" y="37158"/>
                </a:lnTo>
                <a:lnTo>
                  <a:pt x="9316" y="33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758002" y="6122019"/>
            <a:ext cx="25318" cy="48718"/>
          </a:xfrm>
          <a:custGeom>
            <a:avLst/>
            <a:gdLst/>
            <a:ahLst/>
            <a:cxnLst/>
            <a:rect l="l" t="t" r="r" b="b"/>
            <a:pathLst>
              <a:path w="25318" h="48718">
                <a:moveTo>
                  <a:pt x="2030" y="48614"/>
                </a:moveTo>
                <a:lnTo>
                  <a:pt x="4752" y="48718"/>
                </a:lnTo>
                <a:lnTo>
                  <a:pt x="7945" y="47166"/>
                </a:lnTo>
                <a:lnTo>
                  <a:pt x="7945" y="17614"/>
                </a:lnTo>
                <a:lnTo>
                  <a:pt x="9057" y="15786"/>
                </a:lnTo>
                <a:lnTo>
                  <a:pt x="11019" y="12966"/>
                </a:lnTo>
                <a:lnTo>
                  <a:pt x="13698" y="9932"/>
                </a:lnTo>
                <a:lnTo>
                  <a:pt x="16894" y="7948"/>
                </a:lnTo>
                <a:lnTo>
                  <a:pt x="19785" y="7847"/>
                </a:lnTo>
                <a:lnTo>
                  <a:pt x="22391" y="8561"/>
                </a:lnTo>
                <a:lnTo>
                  <a:pt x="25171" y="7923"/>
                </a:lnTo>
                <a:lnTo>
                  <a:pt x="25318" y="5180"/>
                </a:lnTo>
                <a:lnTo>
                  <a:pt x="25293" y="3351"/>
                </a:lnTo>
                <a:lnTo>
                  <a:pt x="23651" y="788"/>
                </a:lnTo>
                <a:lnTo>
                  <a:pt x="20958" y="125"/>
                </a:lnTo>
                <a:lnTo>
                  <a:pt x="18072" y="0"/>
                </a:lnTo>
                <a:lnTo>
                  <a:pt x="15328" y="622"/>
                </a:lnTo>
                <a:lnTo>
                  <a:pt x="12548" y="2360"/>
                </a:lnTo>
                <a:lnTo>
                  <a:pt x="9475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76" y="687"/>
                </a:lnTo>
                <a:lnTo>
                  <a:pt x="0" y="2250"/>
                </a:lnTo>
                <a:lnTo>
                  <a:pt x="0" y="47166"/>
                </a:lnTo>
                <a:lnTo>
                  <a:pt x="2030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814324" y="6122015"/>
            <a:ext cx="39851" cy="66586"/>
          </a:xfrm>
          <a:custGeom>
            <a:avLst/>
            <a:gdLst/>
            <a:ahLst/>
            <a:cxnLst/>
            <a:rect l="l" t="t" r="r" b="b"/>
            <a:pathLst>
              <a:path w="39851" h="66586">
                <a:moveTo>
                  <a:pt x="2019" y="66495"/>
                </a:moveTo>
                <a:lnTo>
                  <a:pt x="4748" y="66586"/>
                </a:lnTo>
                <a:lnTo>
                  <a:pt x="7933" y="64983"/>
                </a:lnTo>
                <a:lnTo>
                  <a:pt x="7933" y="42531"/>
                </a:lnTo>
                <a:lnTo>
                  <a:pt x="11214" y="45580"/>
                </a:lnTo>
                <a:lnTo>
                  <a:pt x="14310" y="47725"/>
                </a:lnTo>
                <a:lnTo>
                  <a:pt x="18215" y="42278"/>
                </a:lnTo>
                <a:lnTo>
                  <a:pt x="14177" y="40078"/>
                </a:lnTo>
                <a:lnTo>
                  <a:pt x="10137" y="36501"/>
                </a:lnTo>
                <a:lnTo>
                  <a:pt x="7933" y="33742"/>
                </a:lnTo>
                <a:lnTo>
                  <a:pt x="7933" y="15872"/>
                </a:lnTo>
                <a:lnTo>
                  <a:pt x="11516" y="11757"/>
                </a:lnTo>
                <a:lnTo>
                  <a:pt x="14763" y="9053"/>
                </a:lnTo>
                <a:lnTo>
                  <a:pt x="17813" y="7567"/>
                </a:lnTo>
                <a:lnTo>
                  <a:pt x="20862" y="7085"/>
                </a:lnTo>
                <a:lnTo>
                  <a:pt x="24655" y="7592"/>
                </a:lnTo>
                <a:lnTo>
                  <a:pt x="27431" y="9587"/>
                </a:lnTo>
                <a:lnTo>
                  <a:pt x="29354" y="12571"/>
                </a:lnTo>
                <a:lnTo>
                  <a:pt x="30765" y="16153"/>
                </a:lnTo>
                <a:lnTo>
                  <a:pt x="31438" y="20444"/>
                </a:lnTo>
                <a:lnTo>
                  <a:pt x="31607" y="24955"/>
                </a:lnTo>
                <a:lnTo>
                  <a:pt x="31607" y="27051"/>
                </a:lnTo>
                <a:lnTo>
                  <a:pt x="30985" y="31191"/>
                </a:lnTo>
                <a:lnTo>
                  <a:pt x="29908" y="35129"/>
                </a:lnTo>
                <a:lnTo>
                  <a:pt x="29113" y="47599"/>
                </a:lnTo>
                <a:lnTo>
                  <a:pt x="33407" y="44740"/>
                </a:lnTo>
                <a:lnTo>
                  <a:pt x="36589" y="40374"/>
                </a:lnTo>
                <a:lnTo>
                  <a:pt x="37792" y="37717"/>
                </a:lnTo>
                <a:lnTo>
                  <a:pt x="38609" y="34592"/>
                </a:lnTo>
                <a:lnTo>
                  <a:pt x="39434" y="31471"/>
                </a:lnTo>
                <a:lnTo>
                  <a:pt x="39851" y="27924"/>
                </a:lnTo>
                <a:lnTo>
                  <a:pt x="39851" y="20750"/>
                </a:lnTo>
                <a:lnTo>
                  <a:pt x="39517" y="17665"/>
                </a:lnTo>
                <a:lnTo>
                  <a:pt x="38883" y="14742"/>
                </a:lnTo>
                <a:lnTo>
                  <a:pt x="38232" y="11836"/>
                </a:lnTo>
                <a:lnTo>
                  <a:pt x="37216" y="9284"/>
                </a:lnTo>
                <a:lnTo>
                  <a:pt x="35820" y="7085"/>
                </a:lnTo>
                <a:lnTo>
                  <a:pt x="32626" y="3161"/>
                </a:lnTo>
                <a:lnTo>
                  <a:pt x="28205" y="633"/>
                </a:lnTo>
                <a:lnTo>
                  <a:pt x="25509" y="0"/>
                </a:lnTo>
                <a:lnTo>
                  <a:pt x="22367" y="0"/>
                </a:lnTo>
                <a:lnTo>
                  <a:pt x="19561" y="176"/>
                </a:lnTo>
                <a:lnTo>
                  <a:pt x="16967" y="875"/>
                </a:lnTo>
                <a:lnTo>
                  <a:pt x="13223" y="2754"/>
                </a:lnTo>
                <a:lnTo>
                  <a:pt x="9546" y="5662"/>
                </a:lnTo>
                <a:lnTo>
                  <a:pt x="6965" y="8290"/>
                </a:lnTo>
                <a:lnTo>
                  <a:pt x="6965" y="2246"/>
                </a:lnTo>
                <a:lnTo>
                  <a:pt x="5554" y="824"/>
                </a:lnTo>
                <a:lnTo>
                  <a:pt x="2815" y="698"/>
                </a:lnTo>
                <a:lnTo>
                  <a:pt x="0" y="2246"/>
                </a:lnTo>
                <a:lnTo>
                  <a:pt x="0" y="64983"/>
                </a:lnTo>
                <a:lnTo>
                  <a:pt x="2019" y="66495"/>
                </a:lnTo>
                <a:close/>
              </a:path>
              <a:path w="39851" h="66586">
                <a:moveTo>
                  <a:pt x="14310" y="47725"/>
                </a:moveTo>
                <a:lnTo>
                  <a:pt x="17517" y="48971"/>
                </a:lnTo>
                <a:lnTo>
                  <a:pt x="21078" y="49363"/>
                </a:lnTo>
                <a:lnTo>
                  <a:pt x="24090" y="49363"/>
                </a:lnTo>
                <a:lnTo>
                  <a:pt x="26758" y="48780"/>
                </a:lnTo>
                <a:lnTo>
                  <a:pt x="29113" y="47599"/>
                </a:lnTo>
                <a:lnTo>
                  <a:pt x="29908" y="35129"/>
                </a:lnTo>
                <a:lnTo>
                  <a:pt x="28130" y="38440"/>
                </a:lnTo>
                <a:lnTo>
                  <a:pt x="25538" y="40777"/>
                </a:lnTo>
                <a:lnTo>
                  <a:pt x="22377" y="42278"/>
                </a:lnTo>
                <a:lnTo>
                  <a:pt x="18215" y="42278"/>
                </a:lnTo>
                <a:lnTo>
                  <a:pt x="14310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862844" y="6122012"/>
            <a:ext cx="39848" cy="49363"/>
          </a:xfrm>
          <a:custGeom>
            <a:avLst/>
            <a:gdLst/>
            <a:ahLst/>
            <a:cxnLst/>
            <a:rect l="l" t="t" r="r" b="b"/>
            <a:pathLst>
              <a:path w="39848" h="49363">
                <a:moveTo>
                  <a:pt x="8301" y="18479"/>
                </a:moveTo>
                <a:lnTo>
                  <a:pt x="9159" y="15048"/>
                </a:lnTo>
                <a:lnTo>
                  <a:pt x="10480" y="11902"/>
                </a:lnTo>
                <a:lnTo>
                  <a:pt x="13723" y="8356"/>
                </a:lnTo>
                <a:lnTo>
                  <a:pt x="16696" y="6832"/>
                </a:lnTo>
                <a:lnTo>
                  <a:pt x="20397" y="6440"/>
                </a:lnTo>
                <a:lnTo>
                  <a:pt x="24227" y="6440"/>
                </a:lnTo>
                <a:lnTo>
                  <a:pt x="27115" y="7672"/>
                </a:lnTo>
                <a:lnTo>
                  <a:pt x="31036" y="12600"/>
                </a:lnTo>
                <a:lnTo>
                  <a:pt x="31964" y="15988"/>
                </a:lnTo>
                <a:lnTo>
                  <a:pt x="31868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48" y="22759"/>
                </a:lnTo>
                <a:lnTo>
                  <a:pt x="39848" y="18338"/>
                </a:lnTo>
                <a:lnTo>
                  <a:pt x="39495" y="15584"/>
                </a:lnTo>
                <a:lnTo>
                  <a:pt x="38761" y="13003"/>
                </a:lnTo>
                <a:lnTo>
                  <a:pt x="38051" y="10425"/>
                </a:lnTo>
                <a:lnTo>
                  <a:pt x="35384" y="6275"/>
                </a:lnTo>
                <a:lnTo>
                  <a:pt x="31868" y="2833"/>
                </a:lnTo>
                <a:lnTo>
                  <a:pt x="27094" y="558"/>
                </a:lnTo>
                <a:lnTo>
                  <a:pt x="24192" y="0"/>
                </a:lnTo>
                <a:lnTo>
                  <a:pt x="17618" y="0"/>
                </a:lnTo>
                <a:lnTo>
                  <a:pt x="14753" y="572"/>
                </a:lnTo>
                <a:lnTo>
                  <a:pt x="12179" y="1728"/>
                </a:lnTo>
                <a:lnTo>
                  <a:pt x="9622" y="2870"/>
                </a:lnTo>
                <a:lnTo>
                  <a:pt x="7434" y="4522"/>
                </a:lnTo>
                <a:lnTo>
                  <a:pt x="8301" y="18479"/>
                </a:lnTo>
                <a:close/>
              </a:path>
              <a:path w="39848" h="49363">
                <a:moveTo>
                  <a:pt x="8225" y="20318"/>
                </a:moveTo>
                <a:lnTo>
                  <a:pt x="8301" y="18479"/>
                </a:lnTo>
                <a:lnTo>
                  <a:pt x="7434" y="4522"/>
                </a:lnTo>
                <a:lnTo>
                  <a:pt x="3794" y="8813"/>
                </a:lnTo>
                <a:lnTo>
                  <a:pt x="2411" y="11429"/>
                </a:lnTo>
                <a:lnTo>
                  <a:pt x="1457" y="14504"/>
                </a:lnTo>
                <a:lnTo>
                  <a:pt x="490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08" y="35596"/>
                </a:lnTo>
                <a:lnTo>
                  <a:pt x="2336" y="38646"/>
                </a:lnTo>
                <a:lnTo>
                  <a:pt x="3708" y="41212"/>
                </a:lnTo>
                <a:lnTo>
                  <a:pt x="5544" y="43233"/>
                </a:lnTo>
                <a:lnTo>
                  <a:pt x="9622" y="46800"/>
                </a:lnTo>
                <a:lnTo>
                  <a:pt x="12305" y="47829"/>
                </a:lnTo>
                <a:lnTo>
                  <a:pt x="14983" y="48855"/>
                </a:lnTo>
                <a:lnTo>
                  <a:pt x="18108" y="49363"/>
                </a:lnTo>
                <a:lnTo>
                  <a:pt x="23717" y="49363"/>
                </a:lnTo>
                <a:lnTo>
                  <a:pt x="27461" y="48894"/>
                </a:lnTo>
                <a:lnTo>
                  <a:pt x="30866" y="48221"/>
                </a:lnTo>
                <a:lnTo>
                  <a:pt x="34743" y="47026"/>
                </a:lnTo>
                <a:lnTo>
                  <a:pt x="37619" y="45123"/>
                </a:lnTo>
                <a:lnTo>
                  <a:pt x="38027" y="42480"/>
                </a:lnTo>
                <a:lnTo>
                  <a:pt x="37645" y="39750"/>
                </a:lnTo>
                <a:lnTo>
                  <a:pt x="35003" y="39815"/>
                </a:lnTo>
                <a:lnTo>
                  <a:pt x="32101" y="40982"/>
                </a:lnTo>
                <a:lnTo>
                  <a:pt x="29527" y="41807"/>
                </a:lnTo>
                <a:lnTo>
                  <a:pt x="26309" y="42505"/>
                </a:lnTo>
                <a:lnTo>
                  <a:pt x="22402" y="42685"/>
                </a:lnTo>
                <a:lnTo>
                  <a:pt x="19796" y="42685"/>
                </a:lnTo>
                <a:lnTo>
                  <a:pt x="17579" y="42289"/>
                </a:lnTo>
                <a:lnTo>
                  <a:pt x="13968" y="40766"/>
                </a:lnTo>
                <a:lnTo>
                  <a:pt x="11376" y="38239"/>
                </a:lnTo>
                <a:lnTo>
                  <a:pt x="9439" y="35090"/>
                </a:lnTo>
                <a:lnTo>
                  <a:pt x="8486" y="31104"/>
                </a:lnTo>
                <a:lnTo>
                  <a:pt x="8225" y="26366"/>
                </a:lnTo>
                <a:lnTo>
                  <a:pt x="36752" y="26366"/>
                </a:lnTo>
                <a:lnTo>
                  <a:pt x="31868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911682" y="6122019"/>
            <a:ext cx="43315" cy="49352"/>
          </a:xfrm>
          <a:custGeom>
            <a:avLst/>
            <a:gdLst/>
            <a:ahLst/>
            <a:cxnLst/>
            <a:rect l="l" t="t" r="r" b="b"/>
            <a:pathLst>
              <a:path w="43315" h="49352">
                <a:moveTo>
                  <a:pt x="0" y="21437"/>
                </a:moveTo>
                <a:lnTo>
                  <a:pt x="0" y="28893"/>
                </a:lnTo>
                <a:lnTo>
                  <a:pt x="427" y="32296"/>
                </a:lnTo>
                <a:lnTo>
                  <a:pt x="1296" y="35279"/>
                </a:lnTo>
                <a:lnTo>
                  <a:pt x="2167" y="38279"/>
                </a:lnTo>
                <a:lnTo>
                  <a:pt x="3473" y="40831"/>
                </a:lnTo>
                <a:lnTo>
                  <a:pt x="5237" y="42926"/>
                </a:lnTo>
                <a:lnTo>
                  <a:pt x="9216" y="46622"/>
                </a:lnTo>
                <a:lnTo>
                  <a:pt x="8225" y="24547"/>
                </a:lnTo>
                <a:lnTo>
                  <a:pt x="8225" y="21996"/>
                </a:lnTo>
                <a:lnTo>
                  <a:pt x="8496" y="19634"/>
                </a:lnTo>
                <a:lnTo>
                  <a:pt x="9561" y="15303"/>
                </a:lnTo>
                <a:lnTo>
                  <a:pt x="11469" y="11851"/>
                </a:lnTo>
                <a:lnTo>
                  <a:pt x="13978" y="9053"/>
                </a:lnTo>
                <a:lnTo>
                  <a:pt x="17385" y="7315"/>
                </a:lnTo>
                <a:lnTo>
                  <a:pt x="21765" y="6883"/>
                </a:lnTo>
                <a:lnTo>
                  <a:pt x="24325" y="6883"/>
                </a:lnTo>
                <a:lnTo>
                  <a:pt x="26470" y="7354"/>
                </a:lnTo>
                <a:lnTo>
                  <a:pt x="29894" y="9244"/>
                </a:lnTo>
                <a:lnTo>
                  <a:pt x="32270" y="12179"/>
                </a:lnTo>
                <a:lnTo>
                  <a:pt x="33987" y="15695"/>
                </a:lnTo>
                <a:lnTo>
                  <a:pt x="34855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9" y="29731"/>
                </a:lnTo>
                <a:lnTo>
                  <a:pt x="33789" y="34048"/>
                </a:lnTo>
                <a:lnTo>
                  <a:pt x="31866" y="37490"/>
                </a:lnTo>
                <a:lnTo>
                  <a:pt x="29358" y="40272"/>
                </a:lnTo>
                <a:lnTo>
                  <a:pt x="25927" y="41986"/>
                </a:lnTo>
                <a:lnTo>
                  <a:pt x="21567" y="42429"/>
                </a:lnTo>
                <a:lnTo>
                  <a:pt x="19011" y="42429"/>
                </a:lnTo>
                <a:lnTo>
                  <a:pt x="16894" y="41946"/>
                </a:lnTo>
                <a:lnTo>
                  <a:pt x="13456" y="40057"/>
                </a:lnTo>
                <a:lnTo>
                  <a:pt x="11066" y="37158"/>
                </a:lnTo>
                <a:lnTo>
                  <a:pt x="11861" y="47725"/>
                </a:lnTo>
                <a:lnTo>
                  <a:pt x="14508" y="48820"/>
                </a:lnTo>
                <a:lnTo>
                  <a:pt x="17603" y="49352"/>
                </a:lnTo>
                <a:lnTo>
                  <a:pt x="24829" y="49352"/>
                </a:lnTo>
                <a:lnTo>
                  <a:pt x="28047" y="48743"/>
                </a:lnTo>
                <a:lnTo>
                  <a:pt x="30812" y="47498"/>
                </a:lnTo>
                <a:lnTo>
                  <a:pt x="33595" y="46241"/>
                </a:lnTo>
                <a:lnTo>
                  <a:pt x="35895" y="44513"/>
                </a:lnTo>
                <a:lnTo>
                  <a:pt x="39589" y="40043"/>
                </a:lnTo>
                <a:lnTo>
                  <a:pt x="40975" y="37390"/>
                </a:lnTo>
                <a:lnTo>
                  <a:pt x="41918" y="34315"/>
                </a:lnTo>
                <a:lnTo>
                  <a:pt x="42851" y="31240"/>
                </a:lnTo>
                <a:lnTo>
                  <a:pt x="43315" y="27863"/>
                </a:lnTo>
                <a:lnTo>
                  <a:pt x="43315" y="20448"/>
                </a:lnTo>
                <a:lnTo>
                  <a:pt x="42872" y="17067"/>
                </a:lnTo>
                <a:lnTo>
                  <a:pt x="41979" y="14072"/>
                </a:lnTo>
                <a:lnTo>
                  <a:pt x="41097" y="11073"/>
                </a:lnTo>
                <a:lnTo>
                  <a:pt x="38012" y="6440"/>
                </a:lnTo>
                <a:lnTo>
                  <a:pt x="34044" y="2743"/>
                </a:lnTo>
                <a:lnTo>
                  <a:pt x="31391" y="1652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66" y="608"/>
                </a:lnTo>
                <a:lnTo>
                  <a:pt x="12412" y="1842"/>
                </a:lnTo>
                <a:lnTo>
                  <a:pt x="9658" y="3074"/>
                </a:lnTo>
                <a:lnTo>
                  <a:pt x="7344" y="4813"/>
                </a:lnTo>
                <a:lnTo>
                  <a:pt x="3671" y="9259"/>
                </a:lnTo>
                <a:lnTo>
                  <a:pt x="2275" y="11912"/>
                </a:lnTo>
                <a:lnTo>
                  <a:pt x="1371" y="14987"/>
                </a:lnTo>
                <a:lnTo>
                  <a:pt x="449" y="18086"/>
                </a:lnTo>
                <a:lnTo>
                  <a:pt x="0" y="21437"/>
                </a:lnTo>
                <a:close/>
              </a:path>
              <a:path w="43315" h="49352">
                <a:moveTo>
                  <a:pt x="9312" y="33656"/>
                </a:moveTo>
                <a:lnTo>
                  <a:pt x="8445" y="29325"/>
                </a:lnTo>
                <a:lnTo>
                  <a:pt x="8225" y="24547"/>
                </a:lnTo>
                <a:lnTo>
                  <a:pt x="9216" y="46622"/>
                </a:lnTo>
                <a:lnTo>
                  <a:pt x="11861" y="47725"/>
                </a:lnTo>
                <a:lnTo>
                  <a:pt x="11066" y="37158"/>
                </a:lnTo>
                <a:lnTo>
                  <a:pt x="9312" y="33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966125" y="6122015"/>
            <a:ext cx="39852" cy="66586"/>
          </a:xfrm>
          <a:custGeom>
            <a:avLst/>
            <a:gdLst/>
            <a:ahLst/>
            <a:cxnLst/>
            <a:rect l="l" t="t" r="r" b="b"/>
            <a:pathLst>
              <a:path w="39852" h="66586">
                <a:moveTo>
                  <a:pt x="2034" y="66495"/>
                </a:moveTo>
                <a:lnTo>
                  <a:pt x="4763" y="66586"/>
                </a:lnTo>
                <a:lnTo>
                  <a:pt x="7945" y="64983"/>
                </a:lnTo>
                <a:lnTo>
                  <a:pt x="7945" y="42531"/>
                </a:lnTo>
                <a:lnTo>
                  <a:pt x="11214" y="45580"/>
                </a:lnTo>
                <a:lnTo>
                  <a:pt x="14324" y="47725"/>
                </a:lnTo>
                <a:lnTo>
                  <a:pt x="18216" y="42278"/>
                </a:lnTo>
                <a:lnTo>
                  <a:pt x="14192" y="40078"/>
                </a:lnTo>
                <a:lnTo>
                  <a:pt x="10138" y="36501"/>
                </a:lnTo>
                <a:lnTo>
                  <a:pt x="7945" y="33742"/>
                </a:lnTo>
                <a:lnTo>
                  <a:pt x="7945" y="15872"/>
                </a:lnTo>
                <a:lnTo>
                  <a:pt x="11523" y="11757"/>
                </a:lnTo>
                <a:lnTo>
                  <a:pt x="14778" y="9053"/>
                </a:lnTo>
                <a:lnTo>
                  <a:pt x="17828" y="7567"/>
                </a:lnTo>
                <a:lnTo>
                  <a:pt x="20877" y="7085"/>
                </a:lnTo>
                <a:lnTo>
                  <a:pt x="24671" y="7592"/>
                </a:lnTo>
                <a:lnTo>
                  <a:pt x="27439" y="9587"/>
                </a:lnTo>
                <a:lnTo>
                  <a:pt x="29372" y="12571"/>
                </a:lnTo>
                <a:lnTo>
                  <a:pt x="30780" y="16153"/>
                </a:lnTo>
                <a:lnTo>
                  <a:pt x="31454" y="20444"/>
                </a:lnTo>
                <a:lnTo>
                  <a:pt x="31623" y="24955"/>
                </a:lnTo>
                <a:lnTo>
                  <a:pt x="31623" y="27051"/>
                </a:lnTo>
                <a:lnTo>
                  <a:pt x="30989" y="31191"/>
                </a:lnTo>
                <a:lnTo>
                  <a:pt x="29909" y="35129"/>
                </a:lnTo>
                <a:lnTo>
                  <a:pt x="29124" y="47599"/>
                </a:lnTo>
                <a:lnTo>
                  <a:pt x="33426" y="44740"/>
                </a:lnTo>
                <a:lnTo>
                  <a:pt x="36595" y="40374"/>
                </a:lnTo>
                <a:lnTo>
                  <a:pt x="37807" y="37717"/>
                </a:lnTo>
                <a:lnTo>
                  <a:pt x="38628" y="34592"/>
                </a:lnTo>
                <a:lnTo>
                  <a:pt x="39446" y="31471"/>
                </a:lnTo>
                <a:lnTo>
                  <a:pt x="39852" y="27924"/>
                </a:lnTo>
                <a:lnTo>
                  <a:pt x="39852" y="20750"/>
                </a:lnTo>
                <a:lnTo>
                  <a:pt x="39532" y="17665"/>
                </a:lnTo>
                <a:lnTo>
                  <a:pt x="38898" y="14742"/>
                </a:lnTo>
                <a:lnTo>
                  <a:pt x="38251" y="11836"/>
                </a:lnTo>
                <a:lnTo>
                  <a:pt x="37231" y="9284"/>
                </a:lnTo>
                <a:lnTo>
                  <a:pt x="35838" y="7085"/>
                </a:lnTo>
                <a:lnTo>
                  <a:pt x="32627" y="3161"/>
                </a:lnTo>
                <a:lnTo>
                  <a:pt x="28210" y="633"/>
                </a:lnTo>
                <a:lnTo>
                  <a:pt x="25528" y="0"/>
                </a:lnTo>
                <a:lnTo>
                  <a:pt x="22381" y="0"/>
                </a:lnTo>
                <a:lnTo>
                  <a:pt x="19577" y="176"/>
                </a:lnTo>
                <a:lnTo>
                  <a:pt x="16967" y="875"/>
                </a:lnTo>
                <a:lnTo>
                  <a:pt x="13234" y="2754"/>
                </a:lnTo>
                <a:lnTo>
                  <a:pt x="9561" y="5662"/>
                </a:lnTo>
                <a:lnTo>
                  <a:pt x="6981" y="8290"/>
                </a:lnTo>
                <a:lnTo>
                  <a:pt x="6981" y="2246"/>
                </a:lnTo>
                <a:lnTo>
                  <a:pt x="5562" y="824"/>
                </a:lnTo>
                <a:lnTo>
                  <a:pt x="2829" y="698"/>
                </a:lnTo>
                <a:lnTo>
                  <a:pt x="0" y="2246"/>
                </a:lnTo>
                <a:lnTo>
                  <a:pt x="0" y="64983"/>
                </a:lnTo>
                <a:lnTo>
                  <a:pt x="2034" y="66495"/>
                </a:lnTo>
                <a:close/>
              </a:path>
              <a:path w="39852" h="66586">
                <a:moveTo>
                  <a:pt x="14324" y="47725"/>
                </a:moveTo>
                <a:lnTo>
                  <a:pt x="17536" y="48971"/>
                </a:lnTo>
                <a:lnTo>
                  <a:pt x="21085" y="49363"/>
                </a:lnTo>
                <a:lnTo>
                  <a:pt x="24105" y="49363"/>
                </a:lnTo>
                <a:lnTo>
                  <a:pt x="26776" y="48780"/>
                </a:lnTo>
                <a:lnTo>
                  <a:pt x="29124" y="47599"/>
                </a:lnTo>
                <a:lnTo>
                  <a:pt x="29909" y="35129"/>
                </a:lnTo>
                <a:lnTo>
                  <a:pt x="28145" y="38440"/>
                </a:lnTo>
                <a:lnTo>
                  <a:pt x="25549" y="40777"/>
                </a:lnTo>
                <a:lnTo>
                  <a:pt x="22392" y="42278"/>
                </a:lnTo>
                <a:lnTo>
                  <a:pt x="18216" y="42278"/>
                </a:lnTo>
                <a:lnTo>
                  <a:pt x="14324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017555" y="6100894"/>
            <a:ext cx="7934" cy="69837"/>
          </a:xfrm>
          <a:custGeom>
            <a:avLst/>
            <a:gdLst/>
            <a:ahLst/>
            <a:cxnLst/>
            <a:rect l="l" t="t" r="r" b="b"/>
            <a:pathLst>
              <a:path w="7934" h="69837">
                <a:moveTo>
                  <a:pt x="7934" y="68289"/>
                </a:moveTo>
                <a:lnTo>
                  <a:pt x="7934" y="1602"/>
                </a:lnTo>
                <a:lnTo>
                  <a:pt x="5914" y="101"/>
                </a:lnTo>
                <a:lnTo>
                  <a:pt x="3168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38" y="69837"/>
                </a:lnTo>
                <a:lnTo>
                  <a:pt x="7934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037304" y="6122012"/>
            <a:ext cx="39852" cy="49363"/>
          </a:xfrm>
          <a:custGeom>
            <a:avLst/>
            <a:gdLst/>
            <a:ahLst/>
            <a:cxnLst/>
            <a:rect l="l" t="t" r="r" b="b"/>
            <a:pathLst>
              <a:path w="39852" h="49363">
                <a:moveTo>
                  <a:pt x="8301" y="18479"/>
                </a:moveTo>
                <a:lnTo>
                  <a:pt x="9157" y="15048"/>
                </a:lnTo>
                <a:lnTo>
                  <a:pt x="10480" y="11902"/>
                </a:lnTo>
                <a:lnTo>
                  <a:pt x="13727" y="8356"/>
                </a:lnTo>
                <a:lnTo>
                  <a:pt x="16700" y="6832"/>
                </a:lnTo>
                <a:lnTo>
                  <a:pt x="20397" y="6440"/>
                </a:lnTo>
                <a:lnTo>
                  <a:pt x="24231" y="6440"/>
                </a:lnTo>
                <a:lnTo>
                  <a:pt x="27133" y="7672"/>
                </a:lnTo>
                <a:lnTo>
                  <a:pt x="31034" y="12600"/>
                </a:lnTo>
                <a:lnTo>
                  <a:pt x="31968" y="15988"/>
                </a:lnTo>
                <a:lnTo>
                  <a:pt x="31870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52" y="22759"/>
                </a:lnTo>
                <a:lnTo>
                  <a:pt x="39852" y="18338"/>
                </a:lnTo>
                <a:lnTo>
                  <a:pt x="39495" y="15584"/>
                </a:lnTo>
                <a:lnTo>
                  <a:pt x="38761" y="13003"/>
                </a:lnTo>
                <a:lnTo>
                  <a:pt x="38047" y="10425"/>
                </a:lnTo>
                <a:lnTo>
                  <a:pt x="35380" y="6275"/>
                </a:lnTo>
                <a:lnTo>
                  <a:pt x="31870" y="2833"/>
                </a:lnTo>
                <a:lnTo>
                  <a:pt x="27094" y="558"/>
                </a:lnTo>
                <a:lnTo>
                  <a:pt x="24192" y="0"/>
                </a:lnTo>
                <a:lnTo>
                  <a:pt x="17618" y="0"/>
                </a:lnTo>
                <a:lnTo>
                  <a:pt x="14752" y="572"/>
                </a:lnTo>
                <a:lnTo>
                  <a:pt x="12197" y="1728"/>
                </a:lnTo>
                <a:lnTo>
                  <a:pt x="9622" y="2870"/>
                </a:lnTo>
                <a:lnTo>
                  <a:pt x="7430" y="4522"/>
                </a:lnTo>
                <a:lnTo>
                  <a:pt x="8301" y="18479"/>
                </a:lnTo>
                <a:close/>
              </a:path>
              <a:path w="39852" h="49363">
                <a:moveTo>
                  <a:pt x="8229" y="20318"/>
                </a:moveTo>
                <a:lnTo>
                  <a:pt x="8301" y="18479"/>
                </a:lnTo>
                <a:lnTo>
                  <a:pt x="7430" y="4522"/>
                </a:lnTo>
                <a:lnTo>
                  <a:pt x="3798" y="8813"/>
                </a:lnTo>
                <a:lnTo>
                  <a:pt x="2411" y="11429"/>
                </a:lnTo>
                <a:lnTo>
                  <a:pt x="1457" y="14504"/>
                </a:lnTo>
                <a:lnTo>
                  <a:pt x="490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10" y="35596"/>
                </a:lnTo>
                <a:lnTo>
                  <a:pt x="2340" y="38646"/>
                </a:lnTo>
                <a:lnTo>
                  <a:pt x="3712" y="41212"/>
                </a:lnTo>
                <a:lnTo>
                  <a:pt x="5547" y="43233"/>
                </a:lnTo>
                <a:lnTo>
                  <a:pt x="9622" y="46800"/>
                </a:lnTo>
                <a:lnTo>
                  <a:pt x="12305" y="47829"/>
                </a:lnTo>
                <a:lnTo>
                  <a:pt x="14987" y="48855"/>
                </a:lnTo>
                <a:lnTo>
                  <a:pt x="18107" y="49363"/>
                </a:lnTo>
                <a:lnTo>
                  <a:pt x="23713" y="49363"/>
                </a:lnTo>
                <a:lnTo>
                  <a:pt x="27461" y="48894"/>
                </a:lnTo>
                <a:lnTo>
                  <a:pt x="30877" y="48221"/>
                </a:lnTo>
                <a:lnTo>
                  <a:pt x="34747" y="47026"/>
                </a:lnTo>
                <a:lnTo>
                  <a:pt x="37623" y="45123"/>
                </a:lnTo>
                <a:lnTo>
                  <a:pt x="38026" y="42480"/>
                </a:lnTo>
                <a:lnTo>
                  <a:pt x="37649" y="39750"/>
                </a:lnTo>
                <a:lnTo>
                  <a:pt x="35002" y="39815"/>
                </a:lnTo>
                <a:lnTo>
                  <a:pt x="32101" y="40982"/>
                </a:lnTo>
                <a:lnTo>
                  <a:pt x="29531" y="41807"/>
                </a:lnTo>
                <a:lnTo>
                  <a:pt x="26309" y="42505"/>
                </a:lnTo>
                <a:lnTo>
                  <a:pt x="22406" y="42685"/>
                </a:lnTo>
                <a:lnTo>
                  <a:pt x="19796" y="42685"/>
                </a:lnTo>
                <a:lnTo>
                  <a:pt x="17581" y="42289"/>
                </a:lnTo>
                <a:lnTo>
                  <a:pt x="13967" y="40766"/>
                </a:lnTo>
                <a:lnTo>
                  <a:pt x="11372" y="38239"/>
                </a:lnTo>
                <a:lnTo>
                  <a:pt x="9453" y="35090"/>
                </a:lnTo>
                <a:lnTo>
                  <a:pt x="8484" y="31104"/>
                </a:lnTo>
                <a:lnTo>
                  <a:pt x="8229" y="26366"/>
                </a:lnTo>
                <a:lnTo>
                  <a:pt x="36752" y="26366"/>
                </a:lnTo>
                <a:lnTo>
                  <a:pt x="31870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089076" y="6159251"/>
            <a:ext cx="10346" cy="11634"/>
          </a:xfrm>
          <a:custGeom>
            <a:avLst/>
            <a:gdLst/>
            <a:ahLst/>
            <a:cxnLst/>
            <a:rect l="l" t="t" r="r" b="b"/>
            <a:pathLst>
              <a:path w="10346" h="11634">
                <a:moveTo>
                  <a:pt x="10346" y="5741"/>
                </a:moveTo>
                <a:lnTo>
                  <a:pt x="9979" y="1918"/>
                </a:lnTo>
                <a:lnTo>
                  <a:pt x="7164" y="0"/>
                </a:lnTo>
                <a:lnTo>
                  <a:pt x="3255" y="0"/>
                </a:lnTo>
                <a:lnTo>
                  <a:pt x="378" y="1954"/>
                </a:lnTo>
                <a:lnTo>
                  <a:pt x="0" y="5892"/>
                </a:lnTo>
                <a:lnTo>
                  <a:pt x="367" y="9716"/>
                </a:lnTo>
                <a:lnTo>
                  <a:pt x="3171" y="11634"/>
                </a:lnTo>
                <a:lnTo>
                  <a:pt x="7091" y="11634"/>
                </a:lnTo>
                <a:lnTo>
                  <a:pt x="9968" y="9691"/>
                </a:lnTo>
                <a:lnTo>
                  <a:pt x="10346" y="5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129666" y="6105845"/>
            <a:ext cx="46583" cy="64846"/>
          </a:xfrm>
          <a:custGeom>
            <a:avLst/>
            <a:gdLst/>
            <a:ahLst/>
            <a:cxnLst/>
            <a:rect l="l" t="t" r="r" b="b"/>
            <a:pathLst>
              <a:path w="46583" h="64846">
                <a:moveTo>
                  <a:pt x="19223" y="63792"/>
                </a:moveTo>
                <a:lnTo>
                  <a:pt x="21851" y="64846"/>
                </a:lnTo>
                <a:lnTo>
                  <a:pt x="24753" y="64846"/>
                </a:lnTo>
                <a:lnTo>
                  <a:pt x="27438" y="63284"/>
                </a:lnTo>
                <a:lnTo>
                  <a:pt x="27438" y="7275"/>
                </a:lnTo>
                <a:lnTo>
                  <a:pt x="44941" y="7275"/>
                </a:lnTo>
                <a:lnTo>
                  <a:pt x="46181" y="6461"/>
                </a:lnTo>
                <a:lnTo>
                  <a:pt x="46583" y="3693"/>
                </a:lnTo>
                <a:lnTo>
                  <a:pt x="46583" y="3059"/>
                </a:lnTo>
                <a:lnTo>
                  <a:pt x="44941" y="0"/>
                </a:lnTo>
                <a:lnTo>
                  <a:pt x="1626" y="0"/>
                </a:lnTo>
                <a:lnTo>
                  <a:pt x="194" y="1536"/>
                </a:lnTo>
                <a:lnTo>
                  <a:pt x="0" y="4330"/>
                </a:lnTo>
                <a:lnTo>
                  <a:pt x="1626" y="7275"/>
                </a:lnTo>
                <a:lnTo>
                  <a:pt x="19159" y="7275"/>
                </a:lnTo>
                <a:lnTo>
                  <a:pt x="19223" y="637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181024" y="6122019"/>
            <a:ext cx="43314" cy="49352"/>
          </a:xfrm>
          <a:custGeom>
            <a:avLst/>
            <a:gdLst/>
            <a:ahLst/>
            <a:cxnLst/>
            <a:rect l="l" t="t" r="r" b="b"/>
            <a:pathLst>
              <a:path w="43314" h="49352">
                <a:moveTo>
                  <a:pt x="0" y="21437"/>
                </a:moveTo>
                <a:lnTo>
                  <a:pt x="0" y="28893"/>
                </a:lnTo>
                <a:lnTo>
                  <a:pt x="427" y="32296"/>
                </a:lnTo>
                <a:lnTo>
                  <a:pt x="1299" y="35279"/>
                </a:lnTo>
                <a:lnTo>
                  <a:pt x="2166" y="38279"/>
                </a:lnTo>
                <a:lnTo>
                  <a:pt x="3477" y="40831"/>
                </a:lnTo>
                <a:lnTo>
                  <a:pt x="5241" y="42926"/>
                </a:lnTo>
                <a:lnTo>
                  <a:pt x="9218" y="46622"/>
                </a:lnTo>
                <a:lnTo>
                  <a:pt x="8225" y="24547"/>
                </a:lnTo>
                <a:lnTo>
                  <a:pt x="8225" y="21996"/>
                </a:lnTo>
                <a:lnTo>
                  <a:pt x="8495" y="19634"/>
                </a:lnTo>
                <a:lnTo>
                  <a:pt x="9561" y="15303"/>
                </a:lnTo>
                <a:lnTo>
                  <a:pt x="11469" y="11851"/>
                </a:lnTo>
                <a:lnTo>
                  <a:pt x="13978" y="9053"/>
                </a:lnTo>
                <a:lnTo>
                  <a:pt x="17383" y="7315"/>
                </a:lnTo>
                <a:lnTo>
                  <a:pt x="21769" y="6883"/>
                </a:lnTo>
                <a:lnTo>
                  <a:pt x="24324" y="6883"/>
                </a:lnTo>
                <a:lnTo>
                  <a:pt x="26470" y="7354"/>
                </a:lnTo>
                <a:lnTo>
                  <a:pt x="29894" y="9244"/>
                </a:lnTo>
                <a:lnTo>
                  <a:pt x="32273" y="12179"/>
                </a:lnTo>
                <a:lnTo>
                  <a:pt x="33987" y="15695"/>
                </a:lnTo>
                <a:lnTo>
                  <a:pt x="34855" y="20026"/>
                </a:lnTo>
                <a:lnTo>
                  <a:pt x="35078" y="24753"/>
                </a:lnTo>
                <a:lnTo>
                  <a:pt x="35078" y="27341"/>
                </a:lnTo>
                <a:lnTo>
                  <a:pt x="34818" y="29731"/>
                </a:lnTo>
                <a:lnTo>
                  <a:pt x="33789" y="34048"/>
                </a:lnTo>
                <a:lnTo>
                  <a:pt x="31866" y="37490"/>
                </a:lnTo>
                <a:lnTo>
                  <a:pt x="29357" y="40272"/>
                </a:lnTo>
                <a:lnTo>
                  <a:pt x="25930" y="41986"/>
                </a:lnTo>
                <a:lnTo>
                  <a:pt x="21574" y="42429"/>
                </a:lnTo>
                <a:lnTo>
                  <a:pt x="19010" y="42429"/>
                </a:lnTo>
                <a:lnTo>
                  <a:pt x="16894" y="41946"/>
                </a:lnTo>
                <a:lnTo>
                  <a:pt x="13456" y="40057"/>
                </a:lnTo>
                <a:lnTo>
                  <a:pt x="11069" y="37158"/>
                </a:lnTo>
                <a:lnTo>
                  <a:pt x="11861" y="47725"/>
                </a:lnTo>
                <a:lnTo>
                  <a:pt x="14507" y="48820"/>
                </a:lnTo>
                <a:lnTo>
                  <a:pt x="17607" y="49352"/>
                </a:lnTo>
                <a:lnTo>
                  <a:pt x="24828" y="49352"/>
                </a:lnTo>
                <a:lnTo>
                  <a:pt x="28050" y="48743"/>
                </a:lnTo>
                <a:lnTo>
                  <a:pt x="30815" y="47498"/>
                </a:lnTo>
                <a:lnTo>
                  <a:pt x="33595" y="46241"/>
                </a:lnTo>
                <a:lnTo>
                  <a:pt x="35895" y="44513"/>
                </a:lnTo>
                <a:lnTo>
                  <a:pt x="39592" y="40043"/>
                </a:lnTo>
                <a:lnTo>
                  <a:pt x="40975" y="37390"/>
                </a:lnTo>
                <a:lnTo>
                  <a:pt x="41921" y="34315"/>
                </a:lnTo>
                <a:lnTo>
                  <a:pt x="42851" y="31240"/>
                </a:lnTo>
                <a:lnTo>
                  <a:pt x="43314" y="27863"/>
                </a:lnTo>
                <a:lnTo>
                  <a:pt x="43314" y="20448"/>
                </a:lnTo>
                <a:lnTo>
                  <a:pt x="42875" y="17067"/>
                </a:lnTo>
                <a:lnTo>
                  <a:pt x="41979" y="14072"/>
                </a:lnTo>
                <a:lnTo>
                  <a:pt x="41097" y="11073"/>
                </a:lnTo>
                <a:lnTo>
                  <a:pt x="38012" y="6440"/>
                </a:lnTo>
                <a:lnTo>
                  <a:pt x="34044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8" y="0"/>
                </a:lnTo>
                <a:lnTo>
                  <a:pt x="18402" y="0"/>
                </a:lnTo>
                <a:lnTo>
                  <a:pt x="15170" y="608"/>
                </a:lnTo>
                <a:lnTo>
                  <a:pt x="12415" y="1842"/>
                </a:lnTo>
                <a:lnTo>
                  <a:pt x="9658" y="3074"/>
                </a:lnTo>
                <a:lnTo>
                  <a:pt x="7343" y="4813"/>
                </a:lnTo>
                <a:lnTo>
                  <a:pt x="3671" y="9259"/>
                </a:lnTo>
                <a:lnTo>
                  <a:pt x="2278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close/>
              </a:path>
              <a:path w="43314" h="49352">
                <a:moveTo>
                  <a:pt x="9316" y="33656"/>
                </a:moveTo>
                <a:lnTo>
                  <a:pt x="8449" y="29325"/>
                </a:lnTo>
                <a:lnTo>
                  <a:pt x="8225" y="24547"/>
                </a:lnTo>
                <a:lnTo>
                  <a:pt x="9218" y="46622"/>
                </a:lnTo>
                <a:lnTo>
                  <a:pt x="11861" y="47725"/>
                </a:lnTo>
                <a:lnTo>
                  <a:pt x="11069" y="37158"/>
                </a:lnTo>
                <a:lnTo>
                  <a:pt x="9316" y="33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230664" y="6122113"/>
            <a:ext cx="40996" cy="66545"/>
          </a:xfrm>
          <a:custGeom>
            <a:avLst/>
            <a:gdLst/>
            <a:ahLst/>
            <a:cxnLst/>
            <a:rect l="l" t="t" r="r" b="b"/>
            <a:pathLst>
              <a:path w="40996" h="66545">
                <a:moveTo>
                  <a:pt x="39409" y="45996"/>
                </a:moveTo>
                <a:lnTo>
                  <a:pt x="36334" y="42252"/>
                </a:lnTo>
                <a:lnTo>
                  <a:pt x="33458" y="40459"/>
                </a:lnTo>
                <a:lnTo>
                  <a:pt x="29857" y="39368"/>
                </a:lnTo>
                <a:lnTo>
                  <a:pt x="26711" y="45539"/>
                </a:lnTo>
                <a:lnTo>
                  <a:pt x="28766" y="46101"/>
                </a:lnTo>
                <a:lnTo>
                  <a:pt x="31816" y="48196"/>
                </a:lnTo>
                <a:lnTo>
                  <a:pt x="32575" y="51622"/>
                </a:lnTo>
                <a:lnTo>
                  <a:pt x="32367" y="53834"/>
                </a:lnTo>
                <a:lnTo>
                  <a:pt x="30787" y="56807"/>
                </a:lnTo>
                <a:lnTo>
                  <a:pt x="27485" y="59053"/>
                </a:lnTo>
                <a:lnTo>
                  <a:pt x="24249" y="60007"/>
                </a:lnTo>
                <a:lnTo>
                  <a:pt x="19817" y="60248"/>
                </a:lnTo>
                <a:lnTo>
                  <a:pt x="16048" y="60248"/>
                </a:lnTo>
                <a:lnTo>
                  <a:pt x="13086" y="59687"/>
                </a:lnTo>
                <a:lnTo>
                  <a:pt x="8863" y="57466"/>
                </a:lnTo>
                <a:lnTo>
                  <a:pt x="7797" y="53668"/>
                </a:lnTo>
                <a:lnTo>
                  <a:pt x="8149" y="50949"/>
                </a:lnTo>
                <a:lnTo>
                  <a:pt x="8700" y="35510"/>
                </a:lnTo>
                <a:lnTo>
                  <a:pt x="8895" y="32461"/>
                </a:lnTo>
                <a:lnTo>
                  <a:pt x="10144" y="19292"/>
                </a:lnTo>
                <a:lnTo>
                  <a:pt x="10144" y="14997"/>
                </a:lnTo>
                <a:lnTo>
                  <a:pt x="11065" y="11289"/>
                </a:lnTo>
                <a:lnTo>
                  <a:pt x="13131" y="8355"/>
                </a:lnTo>
                <a:lnTo>
                  <a:pt x="16365" y="6551"/>
                </a:lnTo>
                <a:lnTo>
                  <a:pt x="19241" y="6285"/>
                </a:lnTo>
                <a:lnTo>
                  <a:pt x="22218" y="6285"/>
                </a:lnTo>
                <a:lnTo>
                  <a:pt x="26160" y="8863"/>
                </a:lnTo>
                <a:lnTo>
                  <a:pt x="28583" y="12966"/>
                </a:lnTo>
                <a:lnTo>
                  <a:pt x="28583" y="17322"/>
                </a:lnTo>
                <a:lnTo>
                  <a:pt x="27665" y="20966"/>
                </a:lnTo>
                <a:lnTo>
                  <a:pt x="26233" y="31099"/>
                </a:lnTo>
                <a:lnTo>
                  <a:pt x="30052" y="29310"/>
                </a:lnTo>
                <a:lnTo>
                  <a:pt x="33030" y="26543"/>
                </a:lnTo>
                <a:lnTo>
                  <a:pt x="34977" y="22860"/>
                </a:lnTo>
                <a:lnTo>
                  <a:pt x="36187" y="18564"/>
                </a:lnTo>
                <a:lnTo>
                  <a:pt x="36187" y="14414"/>
                </a:lnTo>
                <a:lnTo>
                  <a:pt x="35499" y="11465"/>
                </a:lnTo>
                <a:lnTo>
                  <a:pt x="33152" y="7491"/>
                </a:lnTo>
                <a:lnTo>
                  <a:pt x="39354" y="7491"/>
                </a:lnTo>
                <a:lnTo>
                  <a:pt x="40225" y="7239"/>
                </a:lnTo>
                <a:lnTo>
                  <a:pt x="40996" y="4189"/>
                </a:lnTo>
                <a:lnTo>
                  <a:pt x="39354" y="849"/>
                </a:lnTo>
                <a:lnTo>
                  <a:pt x="26282" y="849"/>
                </a:lnTo>
                <a:lnTo>
                  <a:pt x="24212" y="381"/>
                </a:lnTo>
                <a:lnTo>
                  <a:pt x="20699" y="0"/>
                </a:lnTo>
                <a:lnTo>
                  <a:pt x="16955" y="0"/>
                </a:lnTo>
                <a:lnTo>
                  <a:pt x="12631" y="1115"/>
                </a:lnTo>
                <a:lnTo>
                  <a:pt x="8787" y="2943"/>
                </a:lnTo>
                <a:lnTo>
                  <a:pt x="5835" y="5737"/>
                </a:lnTo>
                <a:lnTo>
                  <a:pt x="3840" y="9485"/>
                </a:lnTo>
                <a:lnTo>
                  <a:pt x="2594" y="13806"/>
                </a:lnTo>
                <a:lnTo>
                  <a:pt x="2594" y="16369"/>
                </a:lnTo>
                <a:lnTo>
                  <a:pt x="2876" y="20447"/>
                </a:lnTo>
                <a:lnTo>
                  <a:pt x="4038" y="23543"/>
                </a:lnTo>
                <a:lnTo>
                  <a:pt x="4636" y="27416"/>
                </a:lnTo>
                <a:lnTo>
                  <a:pt x="2825" y="30452"/>
                </a:lnTo>
                <a:lnTo>
                  <a:pt x="1637" y="33858"/>
                </a:lnTo>
                <a:lnTo>
                  <a:pt x="1637" y="37363"/>
                </a:lnTo>
                <a:lnTo>
                  <a:pt x="3509" y="41248"/>
                </a:lnTo>
                <a:lnTo>
                  <a:pt x="6252" y="43127"/>
                </a:lnTo>
                <a:lnTo>
                  <a:pt x="3534" y="45655"/>
                </a:lnTo>
                <a:lnTo>
                  <a:pt x="1562" y="48322"/>
                </a:lnTo>
                <a:lnTo>
                  <a:pt x="377" y="51271"/>
                </a:lnTo>
                <a:lnTo>
                  <a:pt x="0" y="54456"/>
                </a:lnTo>
                <a:lnTo>
                  <a:pt x="337" y="57797"/>
                </a:lnTo>
                <a:lnTo>
                  <a:pt x="1760" y="60756"/>
                </a:lnTo>
                <a:lnTo>
                  <a:pt x="4464" y="63093"/>
                </a:lnTo>
                <a:lnTo>
                  <a:pt x="8053" y="64997"/>
                </a:lnTo>
                <a:lnTo>
                  <a:pt x="12974" y="66229"/>
                </a:lnTo>
                <a:lnTo>
                  <a:pt x="15947" y="66545"/>
                </a:lnTo>
                <a:lnTo>
                  <a:pt x="23060" y="66545"/>
                </a:lnTo>
                <a:lnTo>
                  <a:pt x="26211" y="66127"/>
                </a:lnTo>
                <a:lnTo>
                  <a:pt x="28864" y="65328"/>
                </a:lnTo>
                <a:lnTo>
                  <a:pt x="31535" y="64500"/>
                </a:lnTo>
                <a:lnTo>
                  <a:pt x="33727" y="63384"/>
                </a:lnTo>
                <a:lnTo>
                  <a:pt x="37151" y="60566"/>
                </a:lnTo>
                <a:lnTo>
                  <a:pt x="39256" y="57048"/>
                </a:lnTo>
                <a:lnTo>
                  <a:pt x="40520" y="53235"/>
                </a:lnTo>
                <a:lnTo>
                  <a:pt x="40520" y="49197"/>
                </a:lnTo>
                <a:lnTo>
                  <a:pt x="39409" y="45996"/>
                </a:lnTo>
                <a:close/>
              </a:path>
              <a:path w="40996" h="66545">
                <a:moveTo>
                  <a:pt x="27665" y="20966"/>
                </a:moveTo>
                <a:lnTo>
                  <a:pt x="25595" y="23849"/>
                </a:lnTo>
                <a:lnTo>
                  <a:pt x="22326" y="25603"/>
                </a:lnTo>
                <a:lnTo>
                  <a:pt x="19389" y="25854"/>
                </a:lnTo>
                <a:lnTo>
                  <a:pt x="16476" y="25854"/>
                </a:lnTo>
                <a:lnTo>
                  <a:pt x="12570" y="23317"/>
                </a:lnTo>
                <a:lnTo>
                  <a:pt x="10144" y="19292"/>
                </a:lnTo>
                <a:lnTo>
                  <a:pt x="8895" y="32461"/>
                </a:lnTo>
                <a:lnTo>
                  <a:pt x="11541" y="30391"/>
                </a:lnTo>
                <a:lnTo>
                  <a:pt x="14359" y="31482"/>
                </a:lnTo>
                <a:lnTo>
                  <a:pt x="17614" y="32194"/>
                </a:lnTo>
                <a:lnTo>
                  <a:pt x="21887" y="32194"/>
                </a:lnTo>
                <a:lnTo>
                  <a:pt x="26233" y="31099"/>
                </a:lnTo>
                <a:lnTo>
                  <a:pt x="27665" y="20966"/>
                </a:lnTo>
                <a:close/>
              </a:path>
              <a:path w="40996" h="66545">
                <a:moveTo>
                  <a:pt x="8700" y="35510"/>
                </a:moveTo>
                <a:lnTo>
                  <a:pt x="8149" y="50949"/>
                </a:lnTo>
                <a:lnTo>
                  <a:pt x="9705" y="48196"/>
                </a:lnTo>
                <a:lnTo>
                  <a:pt x="12901" y="45071"/>
                </a:lnTo>
                <a:lnTo>
                  <a:pt x="24104" y="45478"/>
                </a:lnTo>
                <a:lnTo>
                  <a:pt x="26711" y="45539"/>
                </a:lnTo>
                <a:lnTo>
                  <a:pt x="29857" y="39368"/>
                </a:lnTo>
                <a:lnTo>
                  <a:pt x="25746" y="38987"/>
                </a:lnTo>
                <a:lnTo>
                  <a:pt x="14432" y="38494"/>
                </a:lnTo>
                <a:lnTo>
                  <a:pt x="11306" y="37997"/>
                </a:lnTo>
                <a:lnTo>
                  <a:pt x="8700" y="355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278494" y="6122012"/>
            <a:ext cx="39847" cy="49363"/>
          </a:xfrm>
          <a:custGeom>
            <a:avLst/>
            <a:gdLst/>
            <a:ahLst/>
            <a:cxnLst/>
            <a:rect l="l" t="t" r="r" b="b"/>
            <a:pathLst>
              <a:path w="39847" h="49363">
                <a:moveTo>
                  <a:pt x="8298" y="18479"/>
                </a:moveTo>
                <a:lnTo>
                  <a:pt x="9157" y="15048"/>
                </a:lnTo>
                <a:lnTo>
                  <a:pt x="10478" y="11902"/>
                </a:lnTo>
                <a:lnTo>
                  <a:pt x="13722" y="8356"/>
                </a:lnTo>
                <a:lnTo>
                  <a:pt x="16696" y="6832"/>
                </a:lnTo>
                <a:lnTo>
                  <a:pt x="20383" y="6440"/>
                </a:lnTo>
                <a:lnTo>
                  <a:pt x="24227" y="6440"/>
                </a:lnTo>
                <a:lnTo>
                  <a:pt x="27114" y="7672"/>
                </a:lnTo>
                <a:lnTo>
                  <a:pt x="31034" y="12600"/>
                </a:lnTo>
                <a:lnTo>
                  <a:pt x="31964" y="15988"/>
                </a:lnTo>
                <a:lnTo>
                  <a:pt x="31856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47" y="22759"/>
                </a:lnTo>
                <a:lnTo>
                  <a:pt x="39847" y="18338"/>
                </a:lnTo>
                <a:lnTo>
                  <a:pt x="39480" y="15584"/>
                </a:lnTo>
                <a:lnTo>
                  <a:pt x="38757" y="13003"/>
                </a:lnTo>
                <a:lnTo>
                  <a:pt x="38051" y="10425"/>
                </a:lnTo>
                <a:lnTo>
                  <a:pt x="35369" y="6275"/>
                </a:lnTo>
                <a:lnTo>
                  <a:pt x="31866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18" y="0"/>
                </a:lnTo>
                <a:lnTo>
                  <a:pt x="14748" y="572"/>
                </a:lnTo>
                <a:lnTo>
                  <a:pt x="12178" y="1728"/>
                </a:lnTo>
                <a:lnTo>
                  <a:pt x="9622" y="2870"/>
                </a:lnTo>
                <a:lnTo>
                  <a:pt x="7419" y="4522"/>
                </a:lnTo>
                <a:lnTo>
                  <a:pt x="8298" y="18479"/>
                </a:lnTo>
                <a:close/>
              </a:path>
              <a:path w="39847" h="49363">
                <a:moveTo>
                  <a:pt x="8225" y="20318"/>
                </a:moveTo>
                <a:lnTo>
                  <a:pt x="8298" y="18479"/>
                </a:lnTo>
                <a:lnTo>
                  <a:pt x="7419" y="4522"/>
                </a:lnTo>
                <a:lnTo>
                  <a:pt x="3793" y="8813"/>
                </a:lnTo>
                <a:lnTo>
                  <a:pt x="2407" y="11429"/>
                </a:lnTo>
                <a:lnTo>
                  <a:pt x="1454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8" y="32537"/>
                </a:lnTo>
                <a:lnTo>
                  <a:pt x="1407" y="35596"/>
                </a:lnTo>
                <a:lnTo>
                  <a:pt x="2325" y="38646"/>
                </a:lnTo>
                <a:lnTo>
                  <a:pt x="3707" y="41212"/>
                </a:lnTo>
                <a:lnTo>
                  <a:pt x="5543" y="43233"/>
                </a:lnTo>
                <a:lnTo>
                  <a:pt x="9622" y="46800"/>
                </a:lnTo>
                <a:lnTo>
                  <a:pt x="12289" y="47829"/>
                </a:lnTo>
                <a:lnTo>
                  <a:pt x="14972" y="48855"/>
                </a:lnTo>
                <a:lnTo>
                  <a:pt x="18093" y="49363"/>
                </a:lnTo>
                <a:lnTo>
                  <a:pt x="23715" y="49363"/>
                </a:lnTo>
                <a:lnTo>
                  <a:pt x="27459" y="48894"/>
                </a:lnTo>
                <a:lnTo>
                  <a:pt x="30862" y="48221"/>
                </a:lnTo>
                <a:lnTo>
                  <a:pt x="34743" y="47026"/>
                </a:lnTo>
                <a:lnTo>
                  <a:pt x="37608" y="45123"/>
                </a:lnTo>
                <a:lnTo>
                  <a:pt x="38026" y="42480"/>
                </a:lnTo>
                <a:lnTo>
                  <a:pt x="37633" y="39750"/>
                </a:lnTo>
                <a:lnTo>
                  <a:pt x="34998" y="39815"/>
                </a:lnTo>
                <a:lnTo>
                  <a:pt x="32100" y="40982"/>
                </a:lnTo>
                <a:lnTo>
                  <a:pt x="29527" y="41807"/>
                </a:lnTo>
                <a:lnTo>
                  <a:pt x="26297" y="42505"/>
                </a:lnTo>
                <a:lnTo>
                  <a:pt x="22402" y="42685"/>
                </a:lnTo>
                <a:lnTo>
                  <a:pt x="19795" y="42685"/>
                </a:lnTo>
                <a:lnTo>
                  <a:pt x="17578" y="42289"/>
                </a:lnTo>
                <a:lnTo>
                  <a:pt x="13971" y="40766"/>
                </a:lnTo>
                <a:lnTo>
                  <a:pt x="11375" y="38239"/>
                </a:lnTo>
                <a:lnTo>
                  <a:pt x="9438" y="35090"/>
                </a:lnTo>
                <a:lnTo>
                  <a:pt x="8474" y="31104"/>
                </a:lnTo>
                <a:lnTo>
                  <a:pt x="8225" y="26366"/>
                </a:lnTo>
                <a:lnTo>
                  <a:pt x="36752" y="26366"/>
                </a:lnTo>
                <a:lnTo>
                  <a:pt x="31856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324569" y="6110715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609" y="47242"/>
                </a:moveTo>
                <a:lnTo>
                  <a:pt x="15609" y="19086"/>
                </a:lnTo>
                <a:lnTo>
                  <a:pt x="26711" y="19086"/>
                </a:lnTo>
                <a:lnTo>
                  <a:pt x="28159" y="17755"/>
                </a:lnTo>
                <a:lnTo>
                  <a:pt x="28307" y="15062"/>
                </a:lnTo>
                <a:lnTo>
                  <a:pt x="26711" y="12240"/>
                </a:lnTo>
                <a:lnTo>
                  <a:pt x="15609" y="12240"/>
                </a:lnTo>
                <a:lnTo>
                  <a:pt x="15609" y="1562"/>
                </a:lnTo>
                <a:lnTo>
                  <a:pt x="13075" y="0"/>
                </a:lnTo>
                <a:lnTo>
                  <a:pt x="10199" y="0"/>
                </a:lnTo>
                <a:lnTo>
                  <a:pt x="7650" y="1562"/>
                </a:lnTo>
                <a:lnTo>
                  <a:pt x="7650" y="12240"/>
                </a:lnTo>
                <a:lnTo>
                  <a:pt x="1642" y="12240"/>
                </a:lnTo>
                <a:lnTo>
                  <a:pt x="454" y="13028"/>
                </a:lnTo>
                <a:lnTo>
                  <a:pt x="0" y="15695"/>
                </a:lnTo>
                <a:lnTo>
                  <a:pt x="1591" y="19086"/>
                </a:lnTo>
                <a:lnTo>
                  <a:pt x="7650" y="19086"/>
                </a:lnTo>
                <a:lnTo>
                  <a:pt x="7650" y="47941"/>
                </a:lnTo>
                <a:lnTo>
                  <a:pt x="7899" y="50187"/>
                </a:lnTo>
                <a:lnTo>
                  <a:pt x="8827" y="54025"/>
                </a:lnTo>
                <a:lnTo>
                  <a:pt x="11631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9" y="60411"/>
                </a:lnTo>
                <a:lnTo>
                  <a:pt x="25279" y="59893"/>
                </a:lnTo>
                <a:lnTo>
                  <a:pt x="27986" y="58050"/>
                </a:lnTo>
                <a:lnTo>
                  <a:pt x="28307" y="55181"/>
                </a:lnTo>
                <a:lnTo>
                  <a:pt x="26946" y="52132"/>
                </a:lnTo>
                <a:lnTo>
                  <a:pt x="24213" y="53160"/>
                </a:lnTo>
                <a:lnTo>
                  <a:pt x="21672" y="53529"/>
                </a:lnTo>
                <a:lnTo>
                  <a:pt x="16920" y="51167"/>
                </a:lnTo>
                <a:lnTo>
                  <a:pt x="1560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363407" y="6100894"/>
            <a:ext cx="37302" cy="69837"/>
          </a:xfrm>
          <a:custGeom>
            <a:avLst/>
            <a:gdLst/>
            <a:ahLst/>
            <a:cxnLst/>
            <a:rect l="l" t="t" r="r" b="b"/>
            <a:pathLst>
              <a:path w="37302" h="69837">
                <a:moveTo>
                  <a:pt x="29368" y="41987"/>
                </a:moveTo>
                <a:lnTo>
                  <a:pt x="29368" y="68289"/>
                </a:lnTo>
                <a:lnTo>
                  <a:pt x="31391" y="69735"/>
                </a:lnTo>
                <a:lnTo>
                  <a:pt x="34119" y="69837"/>
                </a:lnTo>
                <a:lnTo>
                  <a:pt x="37302" y="68289"/>
                </a:lnTo>
                <a:lnTo>
                  <a:pt x="37302" y="37706"/>
                </a:lnTo>
                <a:lnTo>
                  <a:pt x="37047" y="34949"/>
                </a:lnTo>
                <a:lnTo>
                  <a:pt x="36507" y="32677"/>
                </a:lnTo>
                <a:lnTo>
                  <a:pt x="35098" y="28397"/>
                </a:lnTo>
                <a:lnTo>
                  <a:pt x="32661" y="25020"/>
                </a:lnTo>
                <a:lnTo>
                  <a:pt x="29086" y="22644"/>
                </a:lnTo>
                <a:lnTo>
                  <a:pt x="24695" y="21121"/>
                </a:lnTo>
                <a:lnTo>
                  <a:pt x="21804" y="21121"/>
                </a:lnTo>
                <a:lnTo>
                  <a:pt x="17138" y="21729"/>
                </a:lnTo>
                <a:lnTo>
                  <a:pt x="12523" y="24156"/>
                </a:lnTo>
                <a:lnTo>
                  <a:pt x="7945" y="28497"/>
                </a:lnTo>
                <a:lnTo>
                  <a:pt x="7945" y="1602"/>
                </a:lnTo>
                <a:lnTo>
                  <a:pt x="5924" y="101"/>
                </a:lnTo>
                <a:lnTo>
                  <a:pt x="3185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47" y="69837"/>
                </a:lnTo>
                <a:lnTo>
                  <a:pt x="7945" y="68289"/>
                </a:lnTo>
                <a:lnTo>
                  <a:pt x="7945" y="36893"/>
                </a:lnTo>
                <a:lnTo>
                  <a:pt x="10125" y="34074"/>
                </a:lnTo>
                <a:lnTo>
                  <a:pt x="14201" y="30455"/>
                </a:lnTo>
                <a:lnTo>
                  <a:pt x="18180" y="28256"/>
                </a:lnTo>
                <a:lnTo>
                  <a:pt x="21718" y="28256"/>
                </a:lnTo>
                <a:lnTo>
                  <a:pt x="25401" y="29757"/>
                </a:lnTo>
                <a:lnTo>
                  <a:pt x="27838" y="32879"/>
                </a:lnTo>
                <a:lnTo>
                  <a:pt x="28782" y="35787"/>
                </a:lnTo>
                <a:lnTo>
                  <a:pt x="29368" y="39434"/>
                </a:lnTo>
                <a:lnTo>
                  <a:pt x="29368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411942" y="6122012"/>
            <a:ext cx="39841" cy="49363"/>
          </a:xfrm>
          <a:custGeom>
            <a:avLst/>
            <a:gdLst/>
            <a:ahLst/>
            <a:cxnLst/>
            <a:rect l="l" t="t" r="r" b="b"/>
            <a:pathLst>
              <a:path w="39841" h="49363">
                <a:moveTo>
                  <a:pt x="8288" y="18479"/>
                </a:moveTo>
                <a:lnTo>
                  <a:pt x="9159" y="15048"/>
                </a:lnTo>
                <a:lnTo>
                  <a:pt x="10468" y="11902"/>
                </a:lnTo>
                <a:lnTo>
                  <a:pt x="13727" y="8356"/>
                </a:lnTo>
                <a:lnTo>
                  <a:pt x="16690" y="6832"/>
                </a:lnTo>
                <a:lnTo>
                  <a:pt x="20387" y="6440"/>
                </a:lnTo>
                <a:lnTo>
                  <a:pt x="24231" y="6440"/>
                </a:lnTo>
                <a:lnTo>
                  <a:pt x="27119" y="7672"/>
                </a:lnTo>
                <a:lnTo>
                  <a:pt x="31028" y="12600"/>
                </a:lnTo>
                <a:lnTo>
                  <a:pt x="31957" y="15988"/>
                </a:lnTo>
                <a:lnTo>
                  <a:pt x="31856" y="20318"/>
                </a:lnTo>
                <a:lnTo>
                  <a:pt x="36742" y="26366"/>
                </a:lnTo>
                <a:lnTo>
                  <a:pt x="38898" y="25538"/>
                </a:lnTo>
                <a:lnTo>
                  <a:pt x="39841" y="22759"/>
                </a:lnTo>
                <a:lnTo>
                  <a:pt x="39841" y="18338"/>
                </a:lnTo>
                <a:lnTo>
                  <a:pt x="39485" y="15584"/>
                </a:lnTo>
                <a:lnTo>
                  <a:pt x="38761" y="13003"/>
                </a:lnTo>
                <a:lnTo>
                  <a:pt x="38041" y="10425"/>
                </a:lnTo>
                <a:lnTo>
                  <a:pt x="35370" y="6275"/>
                </a:lnTo>
                <a:lnTo>
                  <a:pt x="31870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22" y="0"/>
                </a:lnTo>
                <a:lnTo>
                  <a:pt x="14753" y="572"/>
                </a:lnTo>
                <a:lnTo>
                  <a:pt x="12183" y="1728"/>
                </a:lnTo>
                <a:lnTo>
                  <a:pt x="9612" y="2870"/>
                </a:lnTo>
                <a:lnTo>
                  <a:pt x="7419" y="4522"/>
                </a:lnTo>
                <a:lnTo>
                  <a:pt x="8288" y="18479"/>
                </a:lnTo>
                <a:close/>
              </a:path>
              <a:path w="39841" h="49363">
                <a:moveTo>
                  <a:pt x="8229" y="20318"/>
                </a:moveTo>
                <a:lnTo>
                  <a:pt x="8288" y="18479"/>
                </a:lnTo>
                <a:lnTo>
                  <a:pt x="7419" y="4522"/>
                </a:lnTo>
                <a:lnTo>
                  <a:pt x="3798" y="8813"/>
                </a:lnTo>
                <a:lnTo>
                  <a:pt x="2411" y="11429"/>
                </a:lnTo>
                <a:lnTo>
                  <a:pt x="1443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64" y="32537"/>
                </a:lnTo>
                <a:lnTo>
                  <a:pt x="1397" y="35596"/>
                </a:lnTo>
                <a:lnTo>
                  <a:pt x="2325" y="38646"/>
                </a:lnTo>
                <a:lnTo>
                  <a:pt x="3700" y="41212"/>
                </a:lnTo>
                <a:lnTo>
                  <a:pt x="5537" y="43233"/>
                </a:lnTo>
                <a:lnTo>
                  <a:pt x="9626" y="46800"/>
                </a:lnTo>
                <a:lnTo>
                  <a:pt x="12294" y="47829"/>
                </a:lnTo>
                <a:lnTo>
                  <a:pt x="14975" y="48855"/>
                </a:lnTo>
                <a:lnTo>
                  <a:pt x="18097" y="49363"/>
                </a:lnTo>
                <a:lnTo>
                  <a:pt x="23703" y="49363"/>
                </a:lnTo>
                <a:lnTo>
                  <a:pt x="27461" y="48894"/>
                </a:lnTo>
                <a:lnTo>
                  <a:pt x="30866" y="48221"/>
                </a:lnTo>
                <a:lnTo>
                  <a:pt x="34747" y="47026"/>
                </a:lnTo>
                <a:lnTo>
                  <a:pt x="37613" y="45123"/>
                </a:lnTo>
                <a:lnTo>
                  <a:pt x="38016" y="42480"/>
                </a:lnTo>
                <a:lnTo>
                  <a:pt x="37637" y="39750"/>
                </a:lnTo>
                <a:lnTo>
                  <a:pt x="34992" y="39815"/>
                </a:lnTo>
                <a:lnTo>
                  <a:pt x="32101" y="40982"/>
                </a:lnTo>
                <a:lnTo>
                  <a:pt x="29531" y="41807"/>
                </a:lnTo>
                <a:lnTo>
                  <a:pt x="26301" y="42505"/>
                </a:lnTo>
                <a:lnTo>
                  <a:pt x="22406" y="42685"/>
                </a:lnTo>
                <a:lnTo>
                  <a:pt x="19785" y="42685"/>
                </a:lnTo>
                <a:lnTo>
                  <a:pt x="17583" y="42289"/>
                </a:lnTo>
                <a:lnTo>
                  <a:pt x="13968" y="40766"/>
                </a:lnTo>
                <a:lnTo>
                  <a:pt x="11372" y="38239"/>
                </a:lnTo>
                <a:lnTo>
                  <a:pt x="9439" y="35090"/>
                </a:lnTo>
                <a:lnTo>
                  <a:pt x="8470" y="31104"/>
                </a:lnTo>
                <a:lnTo>
                  <a:pt x="8229" y="26366"/>
                </a:lnTo>
                <a:lnTo>
                  <a:pt x="36742" y="26366"/>
                </a:lnTo>
                <a:lnTo>
                  <a:pt x="31856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463807" y="6122019"/>
            <a:ext cx="25304" cy="48718"/>
          </a:xfrm>
          <a:custGeom>
            <a:avLst/>
            <a:gdLst/>
            <a:ahLst/>
            <a:cxnLst/>
            <a:rect l="l" t="t" r="r" b="b"/>
            <a:pathLst>
              <a:path w="25304" h="48718">
                <a:moveTo>
                  <a:pt x="2019" y="48614"/>
                </a:moveTo>
                <a:lnTo>
                  <a:pt x="4737" y="48718"/>
                </a:lnTo>
                <a:lnTo>
                  <a:pt x="7934" y="47166"/>
                </a:lnTo>
                <a:lnTo>
                  <a:pt x="7934" y="17614"/>
                </a:lnTo>
                <a:lnTo>
                  <a:pt x="9057" y="15786"/>
                </a:lnTo>
                <a:lnTo>
                  <a:pt x="11019" y="12966"/>
                </a:lnTo>
                <a:lnTo>
                  <a:pt x="13686" y="9932"/>
                </a:lnTo>
                <a:lnTo>
                  <a:pt x="16894" y="7948"/>
                </a:lnTo>
                <a:lnTo>
                  <a:pt x="19771" y="7847"/>
                </a:lnTo>
                <a:lnTo>
                  <a:pt x="22377" y="8561"/>
                </a:lnTo>
                <a:lnTo>
                  <a:pt x="25156" y="7923"/>
                </a:lnTo>
                <a:lnTo>
                  <a:pt x="25304" y="5180"/>
                </a:lnTo>
                <a:lnTo>
                  <a:pt x="25279" y="3351"/>
                </a:lnTo>
                <a:lnTo>
                  <a:pt x="23641" y="788"/>
                </a:lnTo>
                <a:lnTo>
                  <a:pt x="20958" y="125"/>
                </a:lnTo>
                <a:lnTo>
                  <a:pt x="18072" y="0"/>
                </a:lnTo>
                <a:lnTo>
                  <a:pt x="15325" y="622"/>
                </a:lnTo>
                <a:lnTo>
                  <a:pt x="12534" y="2360"/>
                </a:lnTo>
                <a:lnTo>
                  <a:pt x="9464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65" y="687"/>
                </a:lnTo>
                <a:lnTo>
                  <a:pt x="0" y="2250"/>
                </a:lnTo>
                <a:lnTo>
                  <a:pt x="0" y="47166"/>
                </a:lnTo>
                <a:lnTo>
                  <a:pt x="2019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515370" y="6122714"/>
            <a:ext cx="65338" cy="48019"/>
          </a:xfrm>
          <a:custGeom>
            <a:avLst/>
            <a:gdLst/>
            <a:ahLst/>
            <a:cxnLst/>
            <a:rect l="l" t="t" r="r" b="b"/>
            <a:pathLst>
              <a:path w="65338" h="48019">
                <a:moveTo>
                  <a:pt x="13035" y="46216"/>
                </a:moveTo>
                <a:lnTo>
                  <a:pt x="14752" y="47754"/>
                </a:lnTo>
                <a:lnTo>
                  <a:pt x="17322" y="48019"/>
                </a:lnTo>
                <a:lnTo>
                  <a:pt x="20746" y="47941"/>
                </a:lnTo>
                <a:lnTo>
                  <a:pt x="23759" y="46216"/>
                </a:lnTo>
                <a:lnTo>
                  <a:pt x="32183" y="13625"/>
                </a:lnTo>
                <a:lnTo>
                  <a:pt x="32381" y="13625"/>
                </a:lnTo>
                <a:lnTo>
                  <a:pt x="41475" y="46216"/>
                </a:lnTo>
                <a:lnTo>
                  <a:pt x="43192" y="47754"/>
                </a:lnTo>
                <a:lnTo>
                  <a:pt x="45906" y="48019"/>
                </a:lnTo>
                <a:lnTo>
                  <a:pt x="49312" y="47941"/>
                </a:lnTo>
                <a:lnTo>
                  <a:pt x="52152" y="46216"/>
                </a:lnTo>
                <a:lnTo>
                  <a:pt x="64907" y="3542"/>
                </a:lnTo>
                <a:lnTo>
                  <a:pt x="65338" y="1447"/>
                </a:lnTo>
                <a:lnTo>
                  <a:pt x="63025" y="25"/>
                </a:lnTo>
                <a:lnTo>
                  <a:pt x="60109" y="25"/>
                </a:lnTo>
                <a:lnTo>
                  <a:pt x="57354" y="1601"/>
                </a:lnTo>
                <a:lnTo>
                  <a:pt x="47048" y="38634"/>
                </a:lnTo>
                <a:lnTo>
                  <a:pt x="46899" y="38634"/>
                </a:lnTo>
                <a:lnTo>
                  <a:pt x="36554" y="1497"/>
                </a:lnTo>
                <a:lnTo>
                  <a:pt x="36507" y="1220"/>
                </a:lnTo>
                <a:lnTo>
                  <a:pt x="33958" y="25"/>
                </a:lnTo>
                <a:lnTo>
                  <a:pt x="31107" y="25"/>
                </a:lnTo>
                <a:lnTo>
                  <a:pt x="28472" y="1601"/>
                </a:lnTo>
                <a:lnTo>
                  <a:pt x="18902" y="38634"/>
                </a:lnTo>
                <a:lnTo>
                  <a:pt x="18704" y="38634"/>
                </a:lnTo>
                <a:lnTo>
                  <a:pt x="8261" y="1601"/>
                </a:lnTo>
                <a:lnTo>
                  <a:pt x="6047" y="76"/>
                </a:lnTo>
                <a:lnTo>
                  <a:pt x="3141" y="0"/>
                </a:lnTo>
                <a:lnTo>
                  <a:pt x="0" y="904"/>
                </a:lnTo>
                <a:lnTo>
                  <a:pt x="367" y="3542"/>
                </a:lnTo>
                <a:lnTo>
                  <a:pt x="13035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588939" y="6104196"/>
            <a:ext cx="9820" cy="66535"/>
          </a:xfrm>
          <a:custGeom>
            <a:avLst/>
            <a:gdLst/>
            <a:ahLst/>
            <a:cxnLst/>
            <a:rect l="l" t="t" r="r" b="b"/>
            <a:pathLst>
              <a:path w="9820" h="66535">
                <a:moveTo>
                  <a:pt x="0" y="4978"/>
                </a:moveTo>
                <a:lnTo>
                  <a:pt x="356" y="8167"/>
                </a:lnTo>
                <a:lnTo>
                  <a:pt x="3009" y="9881"/>
                </a:lnTo>
                <a:lnTo>
                  <a:pt x="6757" y="9881"/>
                </a:lnTo>
                <a:lnTo>
                  <a:pt x="9465" y="8128"/>
                </a:lnTo>
                <a:lnTo>
                  <a:pt x="9820" y="4888"/>
                </a:lnTo>
                <a:lnTo>
                  <a:pt x="9475" y="1701"/>
                </a:lnTo>
                <a:lnTo>
                  <a:pt x="6822" y="0"/>
                </a:lnTo>
                <a:lnTo>
                  <a:pt x="3064" y="0"/>
                </a:lnTo>
                <a:lnTo>
                  <a:pt x="356" y="1752"/>
                </a:lnTo>
                <a:lnTo>
                  <a:pt x="0" y="4978"/>
                </a:lnTo>
                <a:close/>
              </a:path>
              <a:path w="9820" h="66535">
                <a:moveTo>
                  <a:pt x="965" y="20065"/>
                </a:moveTo>
                <a:lnTo>
                  <a:pt x="965" y="64987"/>
                </a:lnTo>
                <a:lnTo>
                  <a:pt x="2988" y="66433"/>
                </a:lnTo>
                <a:lnTo>
                  <a:pt x="5706" y="66535"/>
                </a:lnTo>
                <a:lnTo>
                  <a:pt x="8900" y="64987"/>
                </a:lnTo>
                <a:lnTo>
                  <a:pt x="8900" y="20065"/>
                </a:lnTo>
                <a:lnTo>
                  <a:pt x="6879" y="18618"/>
                </a:lnTo>
                <a:lnTo>
                  <a:pt x="4140" y="18517"/>
                </a:lnTo>
                <a:lnTo>
                  <a:pt x="965" y="200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606777" y="6110676"/>
            <a:ext cx="28293" cy="60605"/>
          </a:xfrm>
          <a:custGeom>
            <a:avLst/>
            <a:gdLst/>
            <a:ahLst/>
            <a:cxnLst/>
            <a:rect l="l" t="t" r="r" b="b"/>
            <a:pathLst>
              <a:path w="28293" h="60605">
                <a:moveTo>
                  <a:pt x="15599" y="47282"/>
                </a:moveTo>
                <a:lnTo>
                  <a:pt x="15599" y="19126"/>
                </a:lnTo>
                <a:lnTo>
                  <a:pt x="26711" y="19126"/>
                </a:lnTo>
                <a:lnTo>
                  <a:pt x="28148" y="17795"/>
                </a:lnTo>
                <a:lnTo>
                  <a:pt x="28293" y="15101"/>
                </a:lnTo>
                <a:lnTo>
                  <a:pt x="26711" y="12279"/>
                </a:lnTo>
                <a:lnTo>
                  <a:pt x="15599" y="12279"/>
                </a:lnTo>
                <a:lnTo>
                  <a:pt x="15599" y="1601"/>
                </a:lnTo>
                <a:lnTo>
                  <a:pt x="13578" y="100"/>
                </a:lnTo>
                <a:lnTo>
                  <a:pt x="10821" y="0"/>
                </a:lnTo>
                <a:lnTo>
                  <a:pt x="7650" y="1601"/>
                </a:lnTo>
                <a:lnTo>
                  <a:pt x="7650" y="12279"/>
                </a:lnTo>
                <a:lnTo>
                  <a:pt x="1638" y="12279"/>
                </a:lnTo>
                <a:lnTo>
                  <a:pt x="443" y="13068"/>
                </a:lnTo>
                <a:lnTo>
                  <a:pt x="0" y="15735"/>
                </a:lnTo>
                <a:lnTo>
                  <a:pt x="1581" y="19126"/>
                </a:lnTo>
                <a:lnTo>
                  <a:pt x="7650" y="19126"/>
                </a:lnTo>
                <a:lnTo>
                  <a:pt x="7650" y="47980"/>
                </a:lnTo>
                <a:lnTo>
                  <a:pt x="7884" y="50227"/>
                </a:lnTo>
                <a:lnTo>
                  <a:pt x="8816" y="54065"/>
                </a:lnTo>
                <a:lnTo>
                  <a:pt x="11617" y="58129"/>
                </a:lnTo>
                <a:lnTo>
                  <a:pt x="14533" y="59691"/>
                </a:lnTo>
                <a:lnTo>
                  <a:pt x="18058" y="60605"/>
                </a:lnTo>
                <a:lnTo>
                  <a:pt x="22514" y="60450"/>
                </a:lnTo>
                <a:lnTo>
                  <a:pt x="25267" y="59932"/>
                </a:lnTo>
                <a:lnTo>
                  <a:pt x="27986" y="58089"/>
                </a:lnTo>
                <a:lnTo>
                  <a:pt x="28293" y="55220"/>
                </a:lnTo>
                <a:lnTo>
                  <a:pt x="26935" y="52171"/>
                </a:lnTo>
                <a:lnTo>
                  <a:pt x="24202" y="53200"/>
                </a:lnTo>
                <a:lnTo>
                  <a:pt x="21657" y="53568"/>
                </a:lnTo>
                <a:lnTo>
                  <a:pt x="16906" y="51206"/>
                </a:lnTo>
                <a:lnTo>
                  <a:pt x="15599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645604" y="6100894"/>
            <a:ext cx="37302" cy="69837"/>
          </a:xfrm>
          <a:custGeom>
            <a:avLst/>
            <a:gdLst/>
            <a:ahLst/>
            <a:cxnLst/>
            <a:rect l="l" t="t" r="r" b="b"/>
            <a:pathLst>
              <a:path w="37302" h="69837">
                <a:moveTo>
                  <a:pt x="29368" y="41987"/>
                </a:moveTo>
                <a:lnTo>
                  <a:pt x="29368" y="68289"/>
                </a:lnTo>
                <a:lnTo>
                  <a:pt x="31388" y="69735"/>
                </a:lnTo>
                <a:lnTo>
                  <a:pt x="34121" y="69837"/>
                </a:lnTo>
                <a:lnTo>
                  <a:pt x="37302" y="68289"/>
                </a:lnTo>
                <a:lnTo>
                  <a:pt x="37302" y="37706"/>
                </a:lnTo>
                <a:lnTo>
                  <a:pt x="37047" y="34949"/>
                </a:lnTo>
                <a:lnTo>
                  <a:pt x="36507" y="32677"/>
                </a:lnTo>
                <a:lnTo>
                  <a:pt x="35100" y="28397"/>
                </a:lnTo>
                <a:lnTo>
                  <a:pt x="32661" y="25020"/>
                </a:lnTo>
                <a:lnTo>
                  <a:pt x="29098" y="22644"/>
                </a:lnTo>
                <a:lnTo>
                  <a:pt x="24692" y="21121"/>
                </a:lnTo>
                <a:lnTo>
                  <a:pt x="21804" y="21121"/>
                </a:lnTo>
                <a:lnTo>
                  <a:pt x="17139" y="21729"/>
                </a:lnTo>
                <a:lnTo>
                  <a:pt x="12523" y="24156"/>
                </a:lnTo>
                <a:lnTo>
                  <a:pt x="7955" y="28497"/>
                </a:lnTo>
                <a:lnTo>
                  <a:pt x="7955" y="1602"/>
                </a:lnTo>
                <a:lnTo>
                  <a:pt x="5922" y="101"/>
                </a:lnTo>
                <a:lnTo>
                  <a:pt x="3182" y="0"/>
                </a:lnTo>
                <a:lnTo>
                  <a:pt x="0" y="1602"/>
                </a:lnTo>
                <a:lnTo>
                  <a:pt x="0" y="68289"/>
                </a:lnTo>
                <a:lnTo>
                  <a:pt x="2029" y="69735"/>
                </a:lnTo>
                <a:lnTo>
                  <a:pt x="4758" y="69837"/>
                </a:lnTo>
                <a:lnTo>
                  <a:pt x="7955" y="68289"/>
                </a:lnTo>
                <a:lnTo>
                  <a:pt x="7955" y="36893"/>
                </a:lnTo>
                <a:lnTo>
                  <a:pt x="10123" y="34074"/>
                </a:lnTo>
                <a:lnTo>
                  <a:pt x="14198" y="30455"/>
                </a:lnTo>
                <a:lnTo>
                  <a:pt x="18180" y="28256"/>
                </a:lnTo>
                <a:lnTo>
                  <a:pt x="21718" y="28256"/>
                </a:lnTo>
                <a:lnTo>
                  <a:pt x="25401" y="29757"/>
                </a:lnTo>
                <a:lnTo>
                  <a:pt x="27838" y="32879"/>
                </a:lnTo>
                <a:lnTo>
                  <a:pt x="28782" y="35787"/>
                </a:lnTo>
                <a:lnTo>
                  <a:pt x="29368" y="39434"/>
                </a:lnTo>
                <a:lnTo>
                  <a:pt x="29368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716038" y="6122019"/>
            <a:ext cx="43304" cy="49352"/>
          </a:xfrm>
          <a:custGeom>
            <a:avLst/>
            <a:gdLst/>
            <a:ahLst/>
            <a:cxnLst/>
            <a:rect l="l" t="t" r="r" b="b"/>
            <a:pathLst>
              <a:path w="43304" h="49352">
                <a:moveTo>
                  <a:pt x="35899" y="44513"/>
                </a:moveTo>
                <a:lnTo>
                  <a:pt x="39596" y="40043"/>
                </a:lnTo>
                <a:lnTo>
                  <a:pt x="40977" y="37390"/>
                </a:lnTo>
                <a:lnTo>
                  <a:pt x="41917" y="34315"/>
                </a:lnTo>
                <a:lnTo>
                  <a:pt x="42839" y="31240"/>
                </a:lnTo>
                <a:lnTo>
                  <a:pt x="43304" y="27863"/>
                </a:lnTo>
                <a:lnTo>
                  <a:pt x="43304" y="20448"/>
                </a:lnTo>
                <a:lnTo>
                  <a:pt x="42865" y="17067"/>
                </a:lnTo>
                <a:lnTo>
                  <a:pt x="41982" y="14072"/>
                </a:lnTo>
                <a:lnTo>
                  <a:pt x="41101" y="11073"/>
                </a:lnTo>
                <a:lnTo>
                  <a:pt x="38014" y="6440"/>
                </a:lnTo>
                <a:lnTo>
                  <a:pt x="34048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4" y="0"/>
                </a:lnTo>
                <a:lnTo>
                  <a:pt x="18398" y="0"/>
                </a:lnTo>
                <a:lnTo>
                  <a:pt x="15170" y="608"/>
                </a:lnTo>
                <a:lnTo>
                  <a:pt x="12405" y="1842"/>
                </a:lnTo>
                <a:lnTo>
                  <a:pt x="9662" y="3074"/>
                </a:lnTo>
                <a:lnTo>
                  <a:pt x="7346" y="4813"/>
                </a:lnTo>
                <a:lnTo>
                  <a:pt x="8437" y="29325"/>
                </a:lnTo>
                <a:lnTo>
                  <a:pt x="8229" y="24547"/>
                </a:lnTo>
                <a:lnTo>
                  <a:pt x="8229" y="21996"/>
                </a:lnTo>
                <a:lnTo>
                  <a:pt x="8484" y="19634"/>
                </a:lnTo>
                <a:lnTo>
                  <a:pt x="9560" y="15303"/>
                </a:lnTo>
                <a:lnTo>
                  <a:pt x="11473" y="11851"/>
                </a:lnTo>
                <a:lnTo>
                  <a:pt x="13967" y="9053"/>
                </a:lnTo>
                <a:lnTo>
                  <a:pt x="17387" y="7315"/>
                </a:lnTo>
                <a:lnTo>
                  <a:pt x="21769" y="6883"/>
                </a:lnTo>
                <a:lnTo>
                  <a:pt x="24328" y="6883"/>
                </a:lnTo>
                <a:lnTo>
                  <a:pt x="26470" y="7354"/>
                </a:lnTo>
                <a:lnTo>
                  <a:pt x="29897" y="9244"/>
                </a:lnTo>
                <a:lnTo>
                  <a:pt x="32269" y="12179"/>
                </a:lnTo>
                <a:lnTo>
                  <a:pt x="33986" y="15695"/>
                </a:lnTo>
                <a:lnTo>
                  <a:pt x="34857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8" y="29731"/>
                </a:lnTo>
                <a:lnTo>
                  <a:pt x="33792" y="34048"/>
                </a:lnTo>
                <a:lnTo>
                  <a:pt x="31870" y="37490"/>
                </a:lnTo>
                <a:lnTo>
                  <a:pt x="29361" y="40272"/>
                </a:lnTo>
                <a:lnTo>
                  <a:pt x="25930" y="41986"/>
                </a:lnTo>
                <a:lnTo>
                  <a:pt x="21570" y="42429"/>
                </a:lnTo>
                <a:lnTo>
                  <a:pt x="19014" y="42429"/>
                </a:lnTo>
                <a:lnTo>
                  <a:pt x="16883" y="41946"/>
                </a:lnTo>
                <a:lnTo>
                  <a:pt x="13445" y="40057"/>
                </a:lnTo>
                <a:lnTo>
                  <a:pt x="11065" y="37158"/>
                </a:lnTo>
                <a:lnTo>
                  <a:pt x="11865" y="47725"/>
                </a:lnTo>
                <a:lnTo>
                  <a:pt x="14497" y="48820"/>
                </a:lnTo>
                <a:lnTo>
                  <a:pt x="17607" y="49352"/>
                </a:lnTo>
                <a:lnTo>
                  <a:pt x="24832" y="49352"/>
                </a:lnTo>
                <a:lnTo>
                  <a:pt x="28046" y="48743"/>
                </a:lnTo>
                <a:lnTo>
                  <a:pt x="30819" y="47498"/>
                </a:lnTo>
                <a:lnTo>
                  <a:pt x="33595" y="46241"/>
                </a:lnTo>
                <a:lnTo>
                  <a:pt x="35899" y="44513"/>
                </a:lnTo>
                <a:close/>
              </a:path>
              <a:path w="43304" h="49352">
                <a:moveTo>
                  <a:pt x="0" y="25095"/>
                </a:moveTo>
                <a:lnTo>
                  <a:pt x="0" y="28893"/>
                </a:lnTo>
                <a:lnTo>
                  <a:pt x="431" y="32296"/>
                </a:lnTo>
                <a:lnTo>
                  <a:pt x="1299" y="35279"/>
                </a:lnTo>
                <a:lnTo>
                  <a:pt x="2170" y="38279"/>
                </a:lnTo>
                <a:lnTo>
                  <a:pt x="3477" y="40831"/>
                </a:lnTo>
                <a:lnTo>
                  <a:pt x="5241" y="42926"/>
                </a:lnTo>
                <a:lnTo>
                  <a:pt x="9222" y="46622"/>
                </a:lnTo>
                <a:lnTo>
                  <a:pt x="11865" y="47725"/>
                </a:lnTo>
                <a:lnTo>
                  <a:pt x="11065" y="37158"/>
                </a:lnTo>
                <a:lnTo>
                  <a:pt x="9319" y="33656"/>
                </a:lnTo>
                <a:lnTo>
                  <a:pt x="8437" y="29325"/>
                </a:lnTo>
                <a:lnTo>
                  <a:pt x="7346" y="4813"/>
                </a:lnTo>
                <a:lnTo>
                  <a:pt x="3660" y="9259"/>
                </a:lnTo>
                <a:lnTo>
                  <a:pt x="2278" y="11912"/>
                </a:lnTo>
                <a:lnTo>
                  <a:pt x="1371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770243" y="6122739"/>
            <a:ext cx="37353" cy="48639"/>
          </a:xfrm>
          <a:custGeom>
            <a:avLst/>
            <a:gdLst/>
            <a:ahLst/>
            <a:cxnLst/>
            <a:rect l="l" t="t" r="r" b="b"/>
            <a:pathLst>
              <a:path w="37353" h="48639">
                <a:moveTo>
                  <a:pt x="810" y="37094"/>
                </a:moveTo>
                <a:lnTo>
                  <a:pt x="2203" y="41374"/>
                </a:lnTo>
                <a:lnTo>
                  <a:pt x="4640" y="44791"/>
                </a:lnTo>
                <a:lnTo>
                  <a:pt x="8200" y="47152"/>
                </a:lnTo>
                <a:lnTo>
                  <a:pt x="12607" y="48639"/>
                </a:lnTo>
                <a:lnTo>
                  <a:pt x="17974" y="48639"/>
                </a:lnTo>
                <a:lnTo>
                  <a:pt x="22820" y="46709"/>
                </a:lnTo>
                <a:lnTo>
                  <a:pt x="27655" y="43343"/>
                </a:lnTo>
                <a:lnTo>
                  <a:pt x="30128" y="40500"/>
                </a:lnTo>
                <a:lnTo>
                  <a:pt x="30128" y="46443"/>
                </a:lnTo>
                <a:lnTo>
                  <a:pt x="31478" y="47825"/>
                </a:lnTo>
                <a:lnTo>
                  <a:pt x="34411" y="47992"/>
                </a:lnTo>
                <a:lnTo>
                  <a:pt x="37353" y="46443"/>
                </a:lnTo>
                <a:lnTo>
                  <a:pt x="37353" y="1245"/>
                </a:lnTo>
                <a:lnTo>
                  <a:pt x="34768" y="0"/>
                </a:lnTo>
                <a:lnTo>
                  <a:pt x="31902" y="0"/>
                </a:lnTo>
                <a:lnTo>
                  <a:pt x="29354" y="1522"/>
                </a:lnTo>
                <a:lnTo>
                  <a:pt x="29354" y="32928"/>
                </a:lnTo>
                <a:lnTo>
                  <a:pt x="27139" y="35747"/>
                </a:lnTo>
                <a:lnTo>
                  <a:pt x="23079" y="39354"/>
                </a:lnTo>
                <a:lnTo>
                  <a:pt x="19122" y="41554"/>
                </a:lnTo>
                <a:lnTo>
                  <a:pt x="15595" y="41554"/>
                </a:lnTo>
                <a:lnTo>
                  <a:pt x="11934" y="40017"/>
                </a:lnTo>
                <a:lnTo>
                  <a:pt x="9475" y="36917"/>
                </a:lnTo>
                <a:lnTo>
                  <a:pt x="8542" y="33997"/>
                </a:lnTo>
                <a:lnTo>
                  <a:pt x="7992" y="30300"/>
                </a:lnTo>
                <a:lnTo>
                  <a:pt x="7992" y="1245"/>
                </a:lnTo>
                <a:lnTo>
                  <a:pt x="5410" y="0"/>
                </a:lnTo>
                <a:lnTo>
                  <a:pt x="2580" y="0"/>
                </a:lnTo>
                <a:lnTo>
                  <a:pt x="0" y="1522"/>
                </a:lnTo>
                <a:lnTo>
                  <a:pt x="0" y="32039"/>
                </a:lnTo>
                <a:lnTo>
                  <a:pt x="266" y="34808"/>
                </a:lnTo>
                <a:lnTo>
                  <a:pt x="810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821910" y="6122019"/>
            <a:ext cx="25307" cy="48718"/>
          </a:xfrm>
          <a:custGeom>
            <a:avLst/>
            <a:gdLst/>
            <a:ahLst/>
            <a:cxnLst/>
            <a:rect l="l" t="t" r="r" b="b"/>
            <a:pathLst>
              <a:path w="25307" h="48718">
                <a:moveTo>
                  <a:pt x="2019" y="48614"/>
                </a:moveTo>
                <a:lnTo>
                  <a:pt x="4737" y="48718"/>
                </a:lnTo>
                <a:lnTo>
                  <a:pt x="7933" y="47166"/>
                </a:lnTo>
                <a:lnTo>
                  <a:pt x="7933" y="17614"/>
                </a:lnTo>
                <a:lnTo>
                  <a:pt x="9060" y="15786"/>
                </a:lnTo>
                <a:lnTo>
                  <a:pt x="11019" y="12966"/>
                </a:lnTo>
                <a:lnTo>
                  <a:pt x="13686" y="9932"/>
                </a:lnTo>
                <a:lnTo>
                  <a:pt x="16894" y="7948"/>
                </a:lnTo>
                <a:lnTo>
                  <a:pt x="19771" y="7847"/>
                </a:lnTo>
                <a:lnTo>
                  <a:pt x="22381" y="8561"/>
                </a:lnTo>
                <a:lnTo>
                  <a:pt x="25159" y="7923"/>
                </a:lnTo>
                <a:lnTo>
                  <a:pt x="25307" y="5180"/>
                </a:lnTo>
                <a:lnTo>
                  <a:pt x="25281" y="3351"/>
                </a:lnTo>
                <a:lnTo>
                  <a:pt x="23641" y="788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22"/>
                </a:lnTo>
                <a:lnTo>
                  <a:pt x="12534" y="2360"/>
                </a:lnTo>
                <a:lnTo>
                  <a:pt x="9464" y="5511"/>
                </a:lnTo>
                <a:lnTo>
                  <a:pt x="7174" y="8776"/>
                </a:lnTo>
                <a:lnTo>
                  <a:pt x="7174" y="2250"/>
                </a:lnTo>
                <a:lnTo>
                  <a:pt x="5828" y="814"/>
                </a:lnTo>
                <a:lnTo>
                  <a:pt x="2865" y="687"/>
                </a:lnTo>
                <a:lnTo>
                  <a:pt x="0" y="2250"/>
                </a:lnTo>
                <a:lnTo>
                  <a:pt x="0" y="47166"/>
                </a:lnTo>
                <a:lnTo>
                  <a:pt x="2019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875193" y="6122062"/>
            <a:ext cx="34171" cy="49316"/>
          </a:xfrm>
          <a:custGeom>
            <a:avLst/>
            <a:gdLst/>
            <a:ahLst/>
            <a:cxnLst/>
            <a:rect l="l" t="t" r="r" b="b"/>
            <a:pathLst>
              <a:path w="34171" h="49316">
                <a:moveTo>
                  <a:pt x="33973" y="8741"/>
                </a:moveTo>
                <a:lnTo>
                  <a:pt x="33732" y="6159"/>
                </a:lnTo>
                <a:lnTo>
                  <a:pt x="31576" y="3506"/>
                </a:lnTo>
                <a:lnTo>
                  <a:pt x="28907" y="1883"/>
                </a:lnTo>
                <a:lnTo>
                  <a:pt x="25528" y="673"/>
                </a:lnTo>
                <a:lnTo>
                  <a:pt x="22932" y="140"/>
                </a:lnTo>
                <a:lnTo>
                  <a:pt x="20199" y="0"/>
                </a:lnTo>
                <a:lnTo>
                  <a:pt x="17359" y="0"/>
                </a:lnTo>
                <a:lnTo>
                  <a:pt x="14706" y="486"/>
                </a:lnTo>
                <a:lnTo>
                  <a:pt x="12240" y="1475"/>
                </a:lnTo>
                <a:lnTo>
                  <a:pt x="7654" y="3963"/>
                </a:lnTo>
                <a:lnTo>
                  <a:pt x="4028" y="8013"/>
                </a:lnTo>
                <a:lnTo>
                  <a:pt x="2607" y="10619"/>
                </a:lnTo>
                <a:lnTo>
                  <a:pt x="1565" y="13806"/>
                </a:lnTo>
                <a:lnTo>
                  <a:pt x="515" y="16981"/>
                </a:lnTo>
                <a:lnTo>
                  <a:pt x="0" y="20789"/>
                </a:lnTo>
                <a:lnTo>
                  <a:pt x="0" y="29098"/>
                </a:lnTo>
                <a:lnTo>
                  <a:pt x="417" y="32539"/>
                </a:lnTo>
                <a:lnTo>
                  <a:pt x="1275" y="35524"/>
                </a:lnTo>
                <a:lnTo>
                  <a:pt x="2128" y="38494"/>
                </a:lnTo>
                <a:lnTo>
                  <a:pt x="4972" y="43055"/>
                </a:lnTo>
                <a:lnTo>
                  <a:pt x="8608" y="46663"/>
                </a:lnTo>
                <a:lnTo>
                  <a:pt x="13431" y="48794"/>
                </a:lnTo>
                <a:lnTo>
                  <a:pt x="16186" y="49316"/>
                </a:lnTo>
                <a:lnTo>
                  <a:pt x="20801" y="49316"/>
                </a:lnTo>
                <a:lnTo>
                  <a:pt x="23677" y="48869"/>
                </a:lnTo>
                <a:lnTo>
                  <a:pt x="27594" y="47703"/>
                </a:lnTo>
                <a:lnTo>
                  <a:pt x="30852" y="46051"/>
                </a:lnTo>
                <a:lnTo>
                  <a:pt x="33875" y="43092"/>
                </a:lnTo>
                <a:lnTo>
                  <a:pt x="34171" y="40288"/>
                </a:lnTo>
                <a:lnTo>
                  <a:pt x="34171" y="39613"/>
                </a:lnTo>
                <a:lnTo>
                  <a:pt x="33289" y="36564"/>
                </a:lnTo>
                <a:lnTo>
                  <a:pt x="30557" y="37947"/>
                </a:lnTo>
                <a:lnTo>
                  <a:pt x="27691" y="40017"/>
                </a:lnTo>
                <a:lnTo>
                  <a:pt x="25124" y="41277"/>
                </a:lnTo>
                <a:lnTo>
                  <a:pt x="22137" y="42177"/>
                </a:lnTo>
                <a:lnTo>
                  <a:pt x="18378" y="42177"/>
                </a:lnTo>
                <a:lnTo>
                  <a:pt x="15181" y="41097"/>
                </a:lnTo>
                <a:lnTo>
                  <a:pt x="12438" y="39307"/>
                </a:lnTo>
                <a:lnTo>
                  <a:pt x="10382" y="36374"/>
                </a:lnTo>
                <a:lnTo>
                  <a:pt x="9072" y="32374"/>
                </a:lnTo>
                <a:lnTo>
                  <a:pt x="8276" y="27661"/>
                </a:lnTo>
                <a:lnTo>
                  <a:pt x="8276" y="18961"/>
                </a:lnTo>
                <a:lnTo>
                  <a:pt x="9292" y="14554"/>
                </a:lnTo>
                <a:lnTo>
                  <a:pt x="11337" y="11508"/>
                </a:lnTo>
                <a:lnTo>
                  <a:pt x="13370" y="8459"/>
                </a:lnTo>
                <a:lnTo>
                  <a:pt x="16294" y="6936"/>
                </a:lnTo>
                <a:lnTo>
                  <a:pt x="20116" y="6936"/>
                </a:lnTo>
                <a:lnTo>
                  <a:pt x="23595" y="7214"/>
                </a:lnTo>
                <a:lnTo>
                  <a:pt x="27471" y="8916"/>
                </a:lnTo>
                <a:lnTo>
                  <a:pt x="30830" y="11418"/>
                </a:lnTo>
                <a:lnTo>
                  <a:pt x="33534" y="11459"/>
                </a:lnTo>
                <a:lnTo>
                  <a:pt x="33973" y="8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919606" y="6122739"/>
            <a:ext cx="37339" cy="48639"/>
          </a:xfrm>
          <a:custGeom>
            <a:avLst/>
            <a:gdLst/>
            <a:ahLst/>
            <a:cxnLst/>
            <a:rect l="l" t="t" r="r" b="b"/>
            <a:pathLst>
              <a:path w="37339" h="48639">
                <a:moveTo>
                  <a:pt x="796" y="37094"/>
                </a:moveTo>
                <a:lnTo>
                  <a:pt x="2203" y="41374"/>
                </a:lnTo>
                <a:lnTo>
                  <a:pt x="4640" y="44791"/>
                </a:lnTo>
                <a:lnTo>
                  <a:pt x="8204" y="47152"/>
                </a:lnTo>
                <a:lnTo>
                  <a:pt x="12597" y="48639"/>
                </a:lnTo>
                <a:lnTo>
                  <a:pt x="17971" y="48639"/>
                </a:lnTo>
                <a:lnTo>
                  <a:pt x="22810" y="46709"/>
                </a:lnTo>
                <a:lnTo>
                  <a:pt x="27659" y="43343"/>
                </a:lnTo>
                <a:lnTo>
                  <a:pt x="30128" y="40500"/>
                </a:lnTo>
                <a:lnTo>
                  <a:pt x="30128" y="46443"/>
                </a:lnTo>
                <a:lnTo>
                  <a:pt x="31475" y="47825"/>
                </a:lnTo>
                <a:lnTo>
                  <a:pt x="34417" y="47992"/>
                </a:lnTo>
                <a:lnTo>
                  <a:pt x="37339" y="46443"/>
                </a:lnTo>
                <a:lnTo>
                  <a:pt x="37339" y="1245"/>
                </a:lnTo>
                <a:lnTo>
                  <a:pt x="34758" y="0"/>
                </a:lnTo>
                <a:lnTo>
                  <a:pt x="31907" y="0"/>
                </a:lnTo>
                <a:lnTo>
                  <a:pt x="29358" y="1522"/>
                </a:lnTo>
                <a:lnTo>
                  <a:pt x="29358" y="32928"/>
                </a:lnTo>
                <a:lnTo>
                  <a:pt x="27141" y="35747"/>
                </a:lnTo>
                <a:lnTo>
                  <a:pt x="23075" y="39354"/>
                </a:lnTo>
                <a:lnTo>
                  <a:pt x="19123" y="41554"/>
                </a:lnTo>
                <a:lnTo>
                  <a:pt x="15599" y="41554"/>
                </a:lnTo>
                <a:lnTo>
                  <a:pt x="11937" y="40017"/>
                </a:lnTo>
                <a:lnTo>
                  <a:pt x="9475" y="36917"/>
                </a:lnTo>
                <a:lnTo>
                  <a:pt x="8531" y="33997"/>
                </a:lnTo>
                <a:lnTo>
                  <a:pt x="7995" y="30300"/>
                </a:lnTo>
                <a:lnTo>
                  <a:pt x="7995" y="1245"/>
                </a:lnTo>
                <a:lnTo>
                  <a:pt x="5415" y="0"/>
                </a:lnTo>
                <a:lnTo>
                  <a:pt x="2585" y="0"/>
                </a:lnTo>
                <a:lnTo>
                  <a:pt x="0" y="1522"/>
                </a:lnTo>
                <a:lnTo>
                  <a:pt x="0" y="32039"/>
                </a:lnTo>
                <a:lnTo>
                  <a:pt x="270" y="34808"/>
                </a:lnTo>
                <a:lnTo>
                  <a:pt x="796" y="37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2967804" y="6122015"/>
            <a:ext cx="30653" cy="49367"/>
          </a:xfrm>
          <a:custGeom>
            <a:avLst/>
            <a:gdLst/>
            <a:ahLst/>
            <a:cxnLst/>
            <a:rect l="l" t="t" r="r" b="b"/>
            <a:pathLst>
              <a:path w="30653" h="49367">
                <a:moveTo>
                  <a:pt x="1356" y="46061"/>
                </a:moveTo>
                <a:lnTo>
                  <a:pt x="4391" y="47664"/>
                </a:lnTo>
                <a:lnTo>
                  <a:pt x="7868" y="48743"/>
                </a:lnTo>
                <a:lnTo>
                  <a:pt x="10662" y="49237"/>
                </a:lnTo>
                <a:lnTo>
                  <a:pt x="13661" y="49367"/>
                </a:lnTo>
                <a:lnTo>
                  <a:pt x="18460" y="49046"/>
                </a:lnTo>
                <a:lnTo>
                  <a:pt x="22636" y="47790"/>
                </a:lnTo>
                <a:lnTo>
                  <a:pt x="25941" y="45629"/>
                </a:lnTo>
                <a:lnTo>
                  <a:pt x="28608" y="42876"/>
                </a:lnTo>
                <a:lnTo>
                  <a:pt x="30250" y="39279"/>
                </a:lnTo>
                <a:lnTo>
                  <a:pt x="30653" y="34937"/>
                </a:lnTo>
                <a:lnTo>
                  <a:pt x="30653" y="33020"/>
                </a:lnTo>
                <a:lnTo>
                  <a:pt x="29724" y="29949"/>
                </a:lnTo>
                <a:lnTo>
                  <a:pt x="28266" y="27341"/>
                </a:lnTo>
                <a:lnTo>
                  <a:pt x="25034" y="24512"/>
                </a:lnTo>
                <a:lnTo>
                  <a:pt x="22365" y="23101"/>
                </a:lnTo>
                <a:lnTo>
                  <a:pt x="19659" y="21920"/>
                </a:lnTo>
                <a:lnTo>
                  <a:pt x="16955" y="20805"/>
                </a:lnTo>
                <a:lnTo>
                  <a:pt x="13147" y="19137"/>
                </a:lnTo>
                <a:lnTo>
                  <a:pt x="9622" y="16153"/>
                </a:lnTo>
                <a:lnTo>
                  <a:pt x="8665" y="12877"/>
                </a:lnTo>
                <a:lnTo>
                  <a:pt x="9495" y="9485"/>
                </a:lnTo>
                <a:lnTo>
                  <a:pt x="12156" y="7175"/>
                </a:lnTo>
                <a:lnTo>
                  <a:pt x="15400" y="6390"/>
                </a:lnTo>
                <a:lnTo>
                  <a:pt x="18254" y="6390"/>
                </a:lnTo>
                <a:lnTo>
                  <a:pt x="21937" y="7305"/>
                </a:lnTo>
                <a:lnTo>
                  <a:pt x="25389" y="8917"/>
                </a:lnTo>
                <a:lnTo>
                  <a:pt x="28367" y="8064"/>
                </a:lnTo>
                <a:lnTo>
                  <a:pt x="28367" y="5231"/>
                </a:lnTo>
                <a:lnTo>
                  <a:pt x="26466" y="2376"/>
                </a:lnTo>
                <a:lnTo>
                  <a:pt x="23431" y="1040"/>
                </a:lnTo>
                <a:lnTo>
                  <a:pt x="20307" y="292"/>
                </a:lnTo>
                <a:lnTo>
                  <a:pt x="16844" y="0"/>
                </a:lnTo>
                <a:lnTo>
                  <a:pt x="14212" y="0"/>
                </a:lnTo>
                <a:lnTo>
                  <a:pt x="9939" y="1090"/>
                </a:lnTo>
                <a:lnTo>
                  <a:pt x="6328" y="2807"/>
                </a:lnTo>
                <a:lnTo>
                  <a:pt x="3696" y="5231"/>
                </a:lnTo>
                <a:lnTo>
                  <a:pt x="2044" y="8255"/>
                </a:lnTo>
                <a:lnTo>
                  <a:pt x="1065" y="11555"/>
                </a:lnTo>
                <a:lnTo>
                  <a:pt x="1065" y="15318"/>
                </a:lnTo>
                <a:lnTo>
                  <a:pt x="1993" y="18464"/>
                </a:lnTo>
                <a:lnTo>
                  <a:pt x="3437" y="21132"/>
                </a:lnTo>
                <a:lnTo>
                  <a:pt x="6670" y="24080"/>
                </a:lnTo>
                <a:lnTo>
                  <a:pt x="9265" y="25502"/>
                </a:lnTo>
                <a:lnTo>
                  <a:pt x="11958" y="26708"/>
                </a:lnTo>
                <a:lnTo>
                  <a:pt x="14640" y="27799"/>
                </a:lnTo>
                <a:lnTo>
                  <a:pt x="18359" y="29427"/>
                </a:lnTo>
                <a:lnTo>
                  <a:pt x="21243" y="31521"/>
                </a:lnTo>
                <a:lnTo>
                  <a:pt x="22805" y="34329"/>
                </a:lnTo>
                <a:lnTo>
                  <a:pt x="22597" y="37882"/>
                </a:lnTo>
                <a:lnTo>
                  <a:pt x="21117" y="40424"/>
                </a:lnTo>
                <a:lnTo>
                  <a:pt x="18557" y="42037"/>
                </a:lnTo>
                <a:lnTo>
                  <a:pt x="15154" y="42774"/>
                </a:lnTo>
                <a:lnTo>
                  <a:pt x="12019" y="42774"/>
                </a:lnTo>
                <a:lnTo>
                  <a:pt x="9046" y="42101"/>
                </a:lnTo>
                <a:lnTo>
                  <a:pt x="5457" y="40626"/>
                </a:lnTo>
                <a:lnTo>
                  <a:pt x="2912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56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004049" y="6110715"/>
            <a:ext cx="28303" cy="60566"/>
          </a:xfrm>
          <a:custGeom>
            <a:avLst/>
            <a:gdLst/>
            <a:ahLst/>
            <a:cxnLst/>
            <a:rect l="l" t="t" r="r" b="b"/>
            <a:pathLst>
              <a:path w="28303" h="60566">
                <a:moveTo>
                  <a:pt x="15609" y="47242"/>
                </a:moveTo>
                <a:lnTo>
                  <a:pt x="15609" y="19086"/>
                </a:lnTo>
                <a:lnTo>
                  <a:pt x="26715" y="19086"/>
                </a:lnTo>
                <a:lnTo>
                  <a:pt x="28158" y="17755"/>
                </a:lnTo>
                <a:lnTo>
                  <a:pt x="28303" y="15062"/>
                </a:lnTo>
                <a:lnTo>
                  <a:pt x="26715" y="12240"/>
                </a:lnTo>
                <a:lnTo>
                  <a:pt x="15609" y="12240"/>
                </a:lnTo>
                <a:lnTo>
                  <a:pt x="15609" y="1562"/>
                </a:lnTo>
                <a:lnTo>
                  <a:pt x="13074" y="0"/>
                </a:lnTo>
                <a:lnTo>
                  <a:pt x="10198" y="0"/>
                </a:lnTo>
                <a:lnTo>
                  <a:pt x="7653" y="1562"/>
                </a:lnTo>
                <a:lnTo>
                  <a:pt x="7653" y="12240"/>
                </a:lnTo>
                <a:lnTo>
                  <a:pt x="1640" y="12240"/>
                </a:lnTo>
                <a:lnTo>
                  <a:pt x="453" y="13028"/>
                </a:lnTo>
                <a:lnTo>
                  <a:pt x="0" y="15695"/>
                </a:lnTo>
                <a:lnTo>
                  <a:pt x="1591" y="19086"/>
                </a:lnTo>
                <a:lnTo>
                  <a:pt x="7653" y="19086"/>
                </a:lnTo>
                <a:lnTo>
                  <a:pt x="7653" y="47941"/>
                </a:lnTo>
                <a:lnTo>
                  <a:pt x="7898" y="50187"/>
                </a:lnTo>
                <a:lnTo>
                  <a:pt x="8826" y="54025"/>
                </a:lnTo>
                <a:lnTo>
                  <a:pt x="11630" y="58089"/>
                </a:lnTo>
                <a:lnTo>
                  <a:pt x="14544" y="59651"/>
                </a:lnTo>
                <a:lnTo>
                  <a:pt x="18068" y="60566"/>
                </a:lnTo>
                <a:lnTo>
                  <a:pt x="22524" y="60411"/>
                </a:lnTo>
                <a:lnTo>
                  <a:pt x="25281" y="59893"/>
                </a:lnTo>
                <a:lnTo>
                  <a:pt x="27989" y="58050"/>
                </a:lnTo>
                <a:lnTo>
                  <a:pt x="28303" y="55181"/>
                </a:lnTo>
                <a:lnTo>
                  <a:pt x="26945" y="52132"/>
                </a:lnTo>
                <a:lnTo>
                  <a:pt x="24216" y="53160"/>
                </a:lnTo>
                <a:lnTo>
                  <a:pt x="21667" y="53529"/>
                </a:lnTo>
                <a:lnTo>
                  <a:pt x="16920" y="51167"/>
                </a:lnTo>
                <a:lnTo>
                  <a:pt x="15609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039865" y="6122019"/>
            <a:ext cx="43300" cy="49352"/>
          </a:xfrm>
          <a:custGeom>
            <a:avLst/>
            <a:gdLst/>
            <a:ahLst/>
            <a:cxnLst/>
            <a:rect l="l" t="t" r="r" b="b"/>
            <a:pathLst>
              <a:path w="43300" h="49352">
                <a:moveTo>
                  <a:pt x="35895" y="44513"/>
                </a:moveTo>
                <a:lnTo>
                  <a:pt x="39596" y="40043"/>
                </a:lnTo>
                <a:lnTo>
                  <a:pt x="40975" y="37390"/>
                </a:lnTo>
                <a:lnTo>
                  <a:pt x="41907" y="34315"/>
                </a:lnTo>
                <a:lnTo>
                  <a:pt x="42835" y="31240"/>
                </a:lnTo>
                <a:lnTo>
                  <a:pt x="43300" y="27863"/>
                </a:lnTo>
                <a:lnTo>
                  <a:pt x="43300" y="20448"/>
                </a:lnTo>
                <a:lnTo>
                  <a:pt x="42861" y="17067"/>
                </a:lnTo>
                <a:lnTo>
                  <a:pt x="41968" y="14072"/>
                </a:lnTo>
                <a:lnTo>
                  <a:pt x="41097" y="11073"/>
                </a:lnTo>
                <a:lnTo>
                  <a:pt x="38000" y="6440"/>
                </a:lnTo>
                <a:lnTo>
                  <a:pt x="34033" y="2743"/>
                </a:lnTo>
                <a:lnTo>
                  <a:pt x="31391" y="1652"/>
                </a:lnTo>
                <a:lnTo>
                  <a:pt x="28745" y="547"/>
                </a:lnTo>
                <a:lnTo>
                  <a:pt x="25638" y="0"/>
                </a:lnTo>
                <a:lnTo>
                  <a:pt x="18402" y="0"/>
                </a:lnTo>
                <a:lnTo>
                  <a:pt x="15170" y="608"/>
                </a:lnTo>
                <a:lnTo>
                  <a:pt x="12401" y="1842"/>
                </a:lnTo>
                <a:lnTo>
                  <a:pt x="9646" y="3074"/>
                </a:lnTo>
                <a:lnTo>
                  <a:pt x="7343" y="4813"/>
                </a:lnTo>
                <a:lnTo>
                  <a:pt x="8434" y="29325"/>
                </a:lnTo>
                <a:lnTo>
                  <a:pt x="8225" y="24547"/>
                </a:lnTo>
                <a:lnTo>
                  <a:pt x="8225" y="21996"/>
                </a:lnTo>
                <a:lnTo>
                  <a:pt x="8481" y="19634"/>
                </a:lnTo>
                <a:lnTo>
                  <a:pt x="9560" y="15303"/>
                </a:lnTo>
                <a:lnTo>
                  <a:pt x="11469" y="11851"/>
                </a:lnTo>
                <a:lnTo>
                  <a:pt x="13971" y="9053"/>
                </a:lnTo>
                <a:lnTo>
                  <a:pt x="17373" y="7315"/>
                </a:lnTo>
                <a:lnTo>
                  <a:pt x="21769" y="6883"/>
                </a:lnTo>
                <a:lnTo>
                  <a:pt x="24324" y="6883"/>
                </a:lnTo>
                <a:lnTo>
                  <a:pt x="26470" y="7354"/>
                </a:lnTo>
                <a:lnTo>
                  <a:pt x="29897" y="9244"/>
                </a:lnTo>
                <a:lnTo>
                  <a:pt x="32259" y="12179"/>
                </a:lnTo>
                <a:lnTo>
                  <a:pt x="33972" y="15695"/>
                </a:lnTo>
                <a:lnTo>
                  <a:pt x="34855" y="20026"/>
                </a:lnTo>
                <a:lnTo>
                  <a:pt x="35077" y="24753"/>
                </a:lnTo>
                <a:lnTo>
                  <a:pt x="35077" y="27341"/>
                </a:lnTo>
                <a:lnTo>
                  <a:pt x="34818" y="29731"/>
                </a:lnTo>
                <a:lnTo>
                  <a:pt x="33789" y="34048"/>
                </a:lnTo>
                <a:lnTo>
                  <a:pt x="31866" y="37490"/>
                </a:lnTo>
                <a:lnTo>
                  <a:pt x="29357" y="40272"/>
                </a:lnTo>
                <a:lnTo>
                  <a:pt x="25930" y="41986"/>
                </a:lnTo>
                <a:lnTo>
                  <a:pt x="21574" y="42429"/>
                </a:lnTo>
                <a:lnTo>
                  <a:pt x="19010" y="42429"/>
                </a:lnTo>
                <a:lnTo>
                  <a:pt x="16879" y="41946"/>
                </a:lnTo>
                <a:lnTo>
                  <a:pt x="13441" y="40057"/>
                </a:lnTo>
                <a:lnTo>
                  <a:pt x="11069" y="37158"/>
                </a:lnTo>
                <a:lnTo>
                  <a:pt x="11861" y="47725"/>
                </a:lnTo>
                <a:lnTo>
                  <a:pt x="14497" y="48820"/>
                </a:lnTo>
                <a:lnTo>
                  <a:pt x="17607" y="49352"/>
                </a:lnTo>
                <a:lnTo>
                  <a:pt x="24828" y="49352"/>
                </a:lnTo>
                <a:lnTo>
                  <a:pt x="28046" y="48743"/>
                </a:lnTo>
                <a:lnTo>
                  <a:pt x="30815" y="47498"/>
                </a:lnTo>
                <a:lnTo>
                  <a:pt x="33595" y="46241"/>
                </a:lnTo>
                <a:lnTo>
                  <a:pt x="35895" y="44513"/>
                </a:lnTo>
                <a:close/>
              </a:path>
              <a:path w="43300" h="49352">
                <a:moveTo>
                  <a:pt x="0" y="25095"/>
                </a:moveTo>
                <a:lnTo>
                  <a:pt x="0" y="28893"/>
                </a:lnTo>
                <a:lnTo>
                  <a:pt x="427" y="32296"/>
                </a:lnTo>
                <a:lnTo>
                  <a:pt x="1285" y="35279"/>
                </a:lnTo>
                <a:lnTo>
                  <a:pt x="2166" y="38279"/>
                </a:lnTo>
                <a:lnTo>
                  <a:pt x="3477" y="40831"/>
                </a:lnTo>
                <a:lnTo>
                  <a:pt x="5227" y="42926"/>
                </a:lnTo>
                <a:lnTo>
                  <a:pt x="9208" y="46622"/>
                </a:lnTo>
                <a:lnTo>
                  <a:pt x="11861" y="47725"/>
                </a:lnTo>
                <a:lnTo>
                  <a:pt x="11069" y="37158"/>
                </a:lnTo>
                <a:lnTo>
                  <a:pt x="9316" y="33656"/>
                </a:lnTo>
                <a:lnTo>
                  <a:pt x="8434" y="29325"/>
                </a:lnTo>
                <a:lnTo>
                  <a:pt x="7343" y="4813"/>
                </a:lnTo>
                <a:lnTo>
                  <a:pt x="3657" y="9259"/>
                </a:lnTo>
                <a:lnTo>
                  <a:pt x="2278" y="11912"/>
                </a:lnTo>
                <a:lnTo>
                  <a:pt x="1356" y="14987"/>
                </a:lnTo>
                <a:lnTo>
                  <a:pt x="453" y="18086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094311" y="6122015"/>
            <a:ext cx="64234" cy="48715"/>
          </a:xfrm>
          <a:custGeom>
            <a:avLst/>
            <a:gdLst/>
            <a:ahLst/>
            <a:cxnLst/>
            <a:rect l="l" t="t" r="r" b="b"/>
            <a:pathLst>
              <a:path w="64234" h="48715">
                <a:moveTo>
                  <a:pt x="31852" y="4175"/>
                </a:moveTo>
                <a:lnTo>
                  <a:pt x="28745" y="1689"/>
                </a:lnTo>
                <a:lnTo>
                  <a:pt x="26064" y="647"/>
                </a:lnTo>
                <a:lnTo>
                  <a:pt x="23014" y="0"/>
                </a:lnTo>
                <a:lnTo>
                  <a:pt x="18878" y="0"/>
                </a:lnTo>
                <a:lnTo>
                  <a:pt x="14263" y="1969"/>
                </a:lnTo>
                <a:lnTo>
                  <a:pt x="9607" y="5356"/>
                </a:lnTo>
                <a:lnTo>
                  <a:pt x="7170" y="8190"/>
                </a:lnTo>
                <a:lnTo>
                  <a:pt x="7170" y="2246"/>
                </a:lnTo>
                <a:lnTo>
                  <a:pt x="5824" y="824"/>
                </a:lnTo>
                <a:lnTo>
                  <a:pt x="2865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48" y="48715"/>
                </a:lnTo>
                <a:lnTo>
                  <a:pt x="7931" y="47167"/>
                </a:lnTo>
                <a:lnTo>
                  <a:pt x="7931" y="15772"/>
                </a:lnTo>
                <a:lnTo>
                  <a:pt x="10126" y="12952"/>
                </a:lnTo>
                <a:lnTo>
                  <a:pt x="12146" y="10807"/>
                </a:lnTo>
                <a:lnTo>
                  <a:pt x="15864" y="7858"/>
                </a:lnTo>
                <a:lnTo>
                  <a:pt x="19536" y="7134"/>
                </a:lnTo>
                <a:lnTo>
                  <a:pt x="22283" y="7440"/>
                </a:lnTo>
                <a:lnTo>
                  <a:pt x="25328" y="9497"/>
                </a:lnTo>
                <a:lnTo>
                  <a:pt x="27263" y="13103"/>
                </a:lnTo>
                <a:lnTo>
                  <a:pt x="27975" y="16229"/>
                </a:lnTo>
                <a:lnTo>
                  <a:pt x="28158" y="19875"/>
                </a:lnTo>
                <a:lnTo>
                  <a:pt x="28158" y="47433"/>
                </a:lnTo>
                <a:lnTo>
                  <a:pt x="30728" y="48679"/>
                </a:lnTo>
                <a:lnTo>
                  <a:pt x="33508" y="48679"/>
                </a:lnTo>
                <a:lnTo>
                  <a:pt x="36089" y="47167"/>
                </a:lnTo>
                <a:lnTo>
                  <a:pt x="36089" y="15772"/>
                </a:lnTo>
                <a:lnTo>
                  <a:pt x="38303" y="12952"/>
                </a:lnTo>
                <a:lnTo>
                  <a:pt x="40337" y="10807"/>
                </a:lnTo>
                <a:lnTo>
                  <a:pt x="44024" y="7858"/>
                </a:lnTo>
                <a:lnTo>
                  <a:pt x="47685" y="7134"/>
                </a:lnTo>
                <a:lnTo>
                  <a:pt x="50450" y="7440"/>
                </a:lnTo>
                <a:lnTo>
                  <a:pt x="53524" y="9497"/>
                </a:lnTo>
                <a:lnTo>
                  <a:pt x="55446" y="13103"/>
                </a:lnTo>
                <a:lnTo>
                  <a:pt x="56094" y="16229"/>
                </a:lnTo>
                <a:lnTo>
                  <a:pt x="56253" y="19875"/>
                </a:lnTo>
                <a:lnTo>
                  <a:pt x="56253" y="47167"/>
                </a:lnTo>
                <a:lnTo>
                  <a:pt x="58323" y="48614"/>
                </a:lnTo>
                <a:lnTo>
                  <a:pt x="61066" y="48715"/>
                </a:lnTo>
                <a:lnTo>
                  <a:pt x="64234" y="47167"/>
                </a:lnTo>
                <a:lnTo>
                  <a:pt x="64234" y="16229"/>
                </a:lnTo>
                <a:lnTo>
                  <a:pt x="63489" y="11555"/>
                </a:lnTo>
                <a:lnTo>
                  <a:pt x="62167" y="7275"/>
                </a:lnTo>
                <a:lnTo>
                  <a:pt x="59828" y="3898"/>
                </a:lnTo>
                <a:lnTo>
                  <a:pt x="56390" y="1522"/>
                </a:lnTo>
                <a:lnTo>
                  <a:pt x="52167" y="0"/>
                </a:lnTo>
                <a:lnTo>
                  <a:pt x="49377" y="0"/>
                </a:lnTo>
                <a:lnTo>
                  <a:pt x="47070" y="166"/>
                </a:lnTo>
                <a:lnTo>
                  <a:pt x="43620" y="1296"/>
                </a:lnTo>
                <a:lnTo>
                  <a:pt x="39970" y="3606"/>
                </a:lnTo>
                <a:lnTo>
                  <a:pt x="37364" y="5868"/>
                </a:lnTo>
                <a:lnTo>
                  <a:pt x="34034" y="7556"/>
                </a:lnTo>
                <a:lnTo>
                  <a:pt x="31852" y="41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169771" y="6122012"/>
            <a:ext cx="39848" cy="49363"/>
          </a:xfrm>
          <a:custGeom>
            <a:avLst/>
            <a:gdLst/>
            <a:ahLst/>
            <a:cxnLst/>
            <a:rect l="l" t="t" r="r" b="b"/>
            <a:pathLst>
              <a:path w="39848" h="49363">
                <a:moveTo>
                  <a:pt x="8298" y="18479"/>
                </a:moveTo>
                <a:lnTo>
                  <a:pt x="9154" y="15048"/>
                </a:lnTo>
                <a:lnTo>
                  <a:pt x="10476" y="11902"/>
                </a:lnTo>
                <a:lnTo>
                  <a:pt x="13723" y="8356"/>
                </a:lnTo>
                <a:lnTo>
                  <a:pt x="16696" y="6832"/>
                </a:lnTo>
                <a:lnTo>
                  <a:pt x="20393" y="6440"/>
                </a:lnTo>
                <a:lnTo>
                  <a:pt x="24227" y="6440"/>
                </a:lnTo>
                <a:lnTo>
                  <a:pt x="27118" y="7672"/>
                </a:lnTo>
                <a:lnTo>
                  <a:pt x="31031" y="12600"/>
                </a:lnTo>
                <a:lnTo>
                  <a:pt x="31964" y="15988"/>
                </a:lnTo>
                <a:lnTo>
                  <a:pt x="31863" y="20318"/>
                </a:lnTo>
                <a:lnTo>
                  <a:pt x="36752" y="26366"/>
                </a:lnTo>
                <a:lnTo>
                  <a:pt x="38905" y="25538"/>
                </a:lnTo>
                <a:lnTo>
                  <a:pt x="39848" y="22759"/>
                </a:lnTo>
                <a:lnTo>
                  <a:pt x="39848" y="18338"/>
                </a:lnTo>
                <a:lnTo>
                  <a:pt x="39491" y="15584"/>
                </a:lnTo>
                <a:lnTo>
                  <a:pt x="38757" y="13003"/>
                </a:lnTo>
                <a:lnTo>
                  <a:pt x="38047" y="10425"/>
                </a:lnTo>
                <a:lnTo>
                  <a:pt x="35380" y="6275"/>
                </a:lnTo>
                <a:lnTo>
                  <a:pt x="31863" y="2833"/>
                </a:lnTo>
                <a:lnTo>
                  <a:pt x="27090" y="558"/>
                </a:lnTo>
                <a:lnTo>
                  <a:pt x="24188" y="0"/>
                </a:lnTo>
                <a:lnTo>
                  <a:pt x="17614" y="0"/>
                </a:lnTo>
                <a:lnTo>
                  <a:pt x="14748" y="572"/>
                </a:lnTo>
                <a:lnTo>
                  <a:pt x="12181" y="1728"/>
                </a:lnTo>
                <a:lnTo>
                  <a:pt x="9618" y="2870"/>
                </a:lnTo>
                <a:lnTo>
                  <a:pt x="7430" y="4522"/>
                </a:lnTo>
                <a:lnTo>
                  <a:pt x="8298" y="18479"/>
                </a:lnTo>
                <a:close/>
              </a:path>
              <a:path w="39848" h="49363">
                <a:moveTo>
                  <a:pt x="8225" y="20318"/>
                </a:moveTo>
                <a:lnTo>
                  <a:pt x="8298" y="18479"/>
                </a:lnTo>
                <a:lnTo>
                  <a:pt x="7430" y="4522"/>
                </a:lnTo>
                <a:lnTo>
                  <a:pt x="3794" y="8813"/>
                </a:lnTo>
                <a:lnTo>
                  <a:pt x="2407" y="11429"/>
                </a:lnTo>
                <a:lnTo>
                  <a:pt x="1454" y="14504"/>
                </a:lnTo>
                <a:lnTo>
                  <a:pt x="488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4" y="32537"/>
                </a:lnTo>
                <a:lnTo>
                  <a:pt x="1403" y="35596"/>
                </a:lnTo>
                <a:lnTo>
                  <a:pt x="2336" y="38646"/>
                </a:lnTo>
                <a:lnTo>
                  <a:pt x="3708" y="41212"/>
                </a:lnTo>
                <a:lnTo>
                  <a:pt x="5543" y="43233"/>
                </a:lnTo>
                <a:lnTo>
                  <a:pt x="9618" y="46800"/>
                </a:lnTo>
                <a:lnTo>
                  <a:pt x="12301" y="47829"/>
                </a:lnTo>
                <a:lnTo>
                  <a:pt x="14986" y="48855"/>
                </a:lnTo>
                <a:lnTo>
                  <a:pt x="18103" y="49363"/>
                </a:lnTo>
                <a:lnTo>
                  <a:pt x="23713" y="49363"/>
                </a:lnTo>
                <a:lnTo>
                  <a:pt x="27457" y="48894"/>
                </a:lnTo>
                <a:lnTo>
                  <a:pt x="30862" y="48221"/>
                </a:lnTo>
                <a:lnTo>
                  <a:pt x="34743" y="47026"/>
                </a:lnTo>
                <a:lnTo>
                  <a:pt x="37619" y="45123"/>
                </a:lnTo>
                <a:lnTo>
                  <a:pt x="38026" y="42480"/>
                </a:lnTo>
                <a:lnTo>
                  <a:pt x="37645" y="39750"/>
                </a:lnTo>
                <a:lnTo>
                  <a:pt x="34998" y="39815"/>
                </a:lnTo>
                <a:lnTo>
                  <a:pt x="32097" y="40982"/>
                </a:lnTo>
                <a:lnTo>
                  <a:pt x="29530" y="41807"/>
                </a:lnTo>
                <a:lnTo>
                  <a:pt x="26308" y="42505"/>
                </a:lnTo>
                <a:lnTo>
                  <a:pt x="22402" y="42685"/>
                </a:lnTo>
                <a:lnTo>
                  <a:pt x="19796" y="42685"/>
                </a:lnTo>
                <a:lnTo>
                  <a:pt x="17578" y="42289"/>
                </a:lnTo>
                <a:lnTo>
                  <a:pt x="13967" y="40766"/>
                </a:lnTo>
                <a:lnTo>
                  <a:pt x="11371" y="38239"/>
                </a:lnTo>
                <a:lnTo>
                  <a:pt x="9434" y="35090"/>
                </a:lnTo>
                <a:lnTo>
                  <a:pt x="8481" y="31104"/>
                </a:lnTo>
                <a:lnTo>
                  <a:pt x="8225" y="26366"/>
                </a:lnTo>
                <a:lnTo>
                  <a:pt x="36752" y="26366"/>
                </a:lnTo>
                <a:lnTo>
                  <a:pt x="31863" y="20318"/>
                </a:lnTo>
                <a:lnTo>
                  <a:pt x="8225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221643" y="6122019"/>
            <a:ext cx="25308" cy="48718"/>
          </a:xfrm>
          <a:custGeom>
            <a:avLst/>
            <a:gdLst/>
            <a:ahLst/>
            <a:cxnLst/>
            <a:rect l="l" t="t" r="r" b="b"/>
            <a:pathLst>
              <a:path w="25308" h="48718">
                <a:moveTo>
                  <a:pt x="2019" y="48614"/>
                </a:moveTo>
                <a:lnTo>
                  <a:pt x="4740" y="48718"/>
                </a:lnTo>
                <a:lnTo>
                  <a:pt x="7934" y="47166"/>
                </a:lnTo>
                <a:lnTo>
                  <a:pt x="7934" y="17614"/>
                </a:lnTo>
                <a:lnTo>
                  <a:pt x="9061" y="15786"/>
                </a:lnTo>
                <a:lnTo>
                  <a:pt x="11009" y="12966"/>
                </a:lnTo>
                <a:lnTo>
                  <a:pt x="13688" y="9932"/>
                </a:lnTo>
                <a:lnTo>
                  <a:pt x="16884" y="7948"/>
                </a:lnTo>
                <a:lnTo>
                  <a:pt x="19775" y="7847"/>
                </a:lnTo>
                <a:lnTo>
                  <a:pt x="22381" y="8561"/>
                </a:lnTo>
                <a:lnTo>
                  <a:pt x="25161" y="7923"/>
                </a:lnTo>
                <a:lnTo>
                  <a:pt x="25308" y="5180"/>
                </a:lnTo>
                <a:lnTo>
                  <a:pt x="25283" y="3351"/>
                </a:lnTo>
                <a:lnTo>
                  <a:pt x="23644" y="788"/>
                </a:lnTo>
                <a:lnTo>
                  <a:pt x="20962" y="125"/>
                </a:lnTo>
                <a:lnTo>
                  <a:pt x="18072" y="0"/>
                </a:lnTo>
                <a:lnTo>
                  <a:pt x="15328" y="622"/>
                </a:lnTo>
                <a:lnTo>
                  <a:pt x="12538" y="2360"/>
                </a:lnTo>
                <a:lnTo>
                  <a:pt x="9465" y="5511"/>
                </a:lnTo>
                <a:lnTo>
                  <a:pt x="7164" y="8776"/>
                </a:lnTo>
                <a:lnTo>
                  <a:pt x="7164" y="2250"/>
                </a:lnTo>
                <a:lnTo>
                  <a:pt x="5817" y="814"/>
                </a:lnTo>
                <a:lnTo>
                  <a:pt x="2866" y="687"/>
                </a:lnTo>
                <a:lnTo>
                  <a:pt x="0" y="2250"/>
                </a:lnTo>
                <a:lnTo>
                  <a:pt x="0" y="47166"/>
                </a:lnTo>
                <a:lnTo>
                  <a:pt x="2019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252448" y="6122015"/>
            <a:ext cx="30653" cy="49367"/>
          </a:xfrm>
          <a:custGeom>
            <a:avLst/>
            <a:gdLst/>
            <a:ahLst/>
            <a:cxnLst/>
            <a:rect l="l" t="t" r="r" b="b"/>
            <a:pathLst>
              <a:path w="30653" h="49367">
                <a:moveTo>
                  <a:pt x="1357" y="46061"/>
                </a:moveTo>
                <a:lnTo>
                  <a:pt x="4395" y="47664"/>
                </a:lnTo>
                <a:lnTo>
                  <a:pt x="7874" y="48743"/>
                </a:lnTo>
                <a:lnTo>
                  <a:pt x="10664" y="49237"/>
                </a:lnTo>
                <a:lnTo>
                  <a:pt x="13666" y="49367"/>
                </a:lnTo>
                <a:lnTo>
                  <a:pt x="18464" y="49046"/>
                </a:lnTo>
                <a:lnTo>
                  <a:pt x="22640" y="47790"/>
                </a:lnTo>
                <a:lnTo>
                  <a:pt x="25942" y="45629"/>
                </a:lnTo>
                <a:lnTo>
                  <a:pt x="28613" y="42876"/>
                </a:lnTo>
                <a:lnTo>
                  <a:pt x="30255" y="39279"/>
                </a:lnTo>
                <a:lnTo>
                  <a:pt x="30653" y="34937"/>
                </a:lnTo>
                <a:lnTo>
                  <a:pt x="30653" y="33020"/>
                </a:lnTo>
                <a:lnTo>
                  <a:pt x="29725" y="29949"/>
                </a:lnTo>
                <a:lnTo>
                  <a:pt x="28267" y="27341"/>
                </a:lnTo>
                <a:lnTo>
                  <a:pt x="25038" y="24512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9" y="20805"/>
                </a:lnTo>
                <a:lnTo>
                  <a:pt x="13147" y="19137"/>
                </a:lnTo>
                <a:lnTo>
                  <a:pt x="9622" y="16153"/>
                </a:lnTo>
                <a:lnTo>
                  <a:pt x="8669" y="12877"/>
                </a:lnTo>
                <a:lnTo>
                  <a:pt x="9500" y="9485"/>
                </a:lnTo>
                <a:lnTo>
                  <a:pt x="12157" y="7175"/>
                </a:lnTo>
                <a:lnTo>
                  <a:pt x="15405" y="6390"/>
                </a:lnTo>
                <a:lnTo>
                  <a:pt x="18256" y="6390"/>
                </a:lnTo>
                <a:lnTo>
                  <a:pt x="21939" y="7305"/>
                </a:lnTo>
                <a:lnTo>
                  <a:pt x="25391" y="8917"/>
                </a:lnTo>
                <a:lnTo>
                  <a:pt x="28367" y="8064"/>
                </a:lnTo>
                <a:lnTo>
                  <a:pt x="28367" y="5231"/>
                </a:lnTo>
                <a:lnTo>
                  <a:pt x="26470" y="2376"/>
                </a:lnTo>
                <a:lnTo>
                  <a:pt x="23432" y="1040"/>
                </a:lnTo>
                <a:lnTo>
                  <a:pt x="20311" y="292"/>
                </a:lnTo>
                <a:lnTo>
                  <a:pt x="16847" y="0"/>
                </a:lnTo>
                <a:lnTo>
                  <a:pt x="14212" y="0"/>
                </a:lnTo>
                <a:lnTo>
                  <a:pt x="9940" y="1090"/>
                </a:lnTo>
                <a:lnTo>
                  <a:pt x="6332" y="2807"/>
                </a:lnTo>
                <a:lnTo>
                  <a:pt x="3696" y="5231"/>
                </a:lnTo>
                <a:lnTo>
                  <a:pt x="2044" y="8255"/>
                </a:lnTo>
                <a:lnTo>
                  <a:pt x="1065" y="11555"/>
                </a:lnTo>
                <a:lnTo>
                  <a:pt x="1065" y="15318"/>
                </a:lnTo>
                <a:lnTo>
                  <a:pt x="1998" y="18464"/>
                </a:lnTo>
                <a:lnTo>
                  <a:pt x="3441" y="21132"/>
                </a:lnTo>
                <a:lnTo>
                  <a:pt x="6671" y="24080"/>
                </a:lnTo>
                <a:lnTo>
                  <a:pt x="9267" y="25502"/>
                </a:lnTo>
                <a:lnTo>
                  <a:pt x="11959" y="26708"/>
                </a:lnTo>
                <a:lnTo>
                  <a:pt x="14645" y="27799"/>
                </a:lnTo>
                <a:lnTo>
                  <a:pt x="18364" y="29427"/>
                </a:lnTo>
                <a:lnTo>
                  <a:pt x="21240" y="31521"/>
                </a:lnTo>
                <a:lnTo>
                  <a:pt x="22810" y="34329"/>
                </a:lnTo>
                <a:lnTo>
                  <a:pt x="22600" y="37882"/>
                </a:lnTo>
                <a:lnTo>
                  <a:pt x="21117" y="40424"/>
                </a:lnTo>
                <a:lnTo>
                  <a:pt x="18562" y="42037"/>
                </a:lnTo>
                <a:lnTo>
                  <a:pt x="15156" y="42774"/>
                </a:lnTo>
                <a:lnTo>
                  <a:pt x="12024" y="42774"/>
                </a:lnTo>
                <a:lnTo>
                  <a:pt x="9051" y="42101"/>
                </a:lnTo>
                <a:lnTo>
                  <a:pt x="5461" y="40626"/>
                </a:lnTo>
                <a:lnTo>
                  <a:pt x="2913" y="39154"/>
                </a:lnTo>
                <a:lnTo>
                  <a:pt x="97" y="40284"/>
                </a:lnTo>
                <a:lnTo>
                  <a:pt x="0" y="42912"/>
                </a:lnTo>
                <a:lnTo>
                  <a:pt x="1357" y="460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289341" y="6159304"/>
            <a:ext cx="15634" cy="25579"/>
          </a:xfrm>
          <a:custGeom>
            <a:avLst/>
            <a:gdLst/>
            <a:ahLst/>
            <a:cxnLst/>
            <a:rect l="l" t="t" r="r" b="b"/>
            <a:pathLst>
              <a:path w="15634" h="25579">
                <a:moveTo>
                  <a:pt x="15634" y="3989"/>
                </a:moveTo>
                <a:lnTo>
                  <a:pt x="15191" y="1306"/>
                </a:lnTo>
                <a:lnTo>
                  <a:pt x="12548" y="0"/>
                </a:lnTo>
                <a:lnTo>
                  <a:pt x="9521" y="0"/>
                </a:lnTo>
                <a:lnTo>
                  <a:pt x="6828" y="1306"/>
                </a:lnTo>
                <a:lnTo>
                  <a:pt x="6389" y="3989"/>
                </a:lnTo>
                <a:lnTo>
                  <a:pt x="6389" y="10389"/>
                </a:lnTo>
                <a:lnTo>
                  <a:pt x="0" y="24117"/>
                </a:lnTo>
                <a:lnTo>
                  <a:pt x="510" y="25477"/>
                </a:lnTo>
                <a:lnTo>
                  <a:pt x="3365" y="25579"/>
                </a:lnTo>
                <a:lnTo>
                  <a:pt x="6155" y="24217"/>
                </a:lnTo>
                <a:lnTo>
                  <a:pt x="12743" y="13917"/>
                </a:lnTo>
                <a:lnTo>
                  <a:pt x="13294" y="13093"/>
                </a:lnTo>
                <a:lnTo>
                  <a:pt x="14785" y="10058"/>
                </a:lnTo>
                <a:lnTo>
                  <a:pt x="15483" y="6844"/>
                </a:lnTo>
                <a:lnTo>
                  <a:pt x="15634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336260" y="6122714"/>
            <a:ext cx="65328" cy="48019"/>
          </a:xfrm>
          <a:custGeom>
            <a:avLst/>
            <a:gdLst/>
            <a:ahLst/>
            <a:cxnLst/>
            <a:rect l="l" t="t" r="r" b="b"/>
            <a:pathLst>
              <a:path w="65328" h="48019">
                <a:moveTo>
                  <a:pt x="13027" y="46216"/>
                </a:moveTo>
                <a:lnTo>
                  <a:pt x="14742" y="47754"/>
                </a:lnTo>
                <a:lnTo>
                  <a:pt x="17312" y="48019"/>
                </a:lnTo>
                <a:lnTo>
                  <a:pt x="20739" y="47941"/>
                </a:lnTo>
                <a:lnTo>
                  <a:pt x="23752" y="46216"/>
                </a:lnTo>
                <a:lnTo>
                  <a:pt x="32172" y="13625"/>
                </a:lnTo>
                <a:lnTo>
                  <a:pt x="32371" y="13625"/>
                </a:lnTo>
                <a:lnTo>
                  <a:pt x="41468" y="46216"/>
                </a:lnTo>
                <a:lnTo>
                  <a:pt x="43181" y="47754"/>
                </a:lnTo>
                <a:lnTo>
                  <a:pt x="45899" y="48019"/>
                </a:lnTo>
                <a:lnTo>
                  <a:pt x="49301" y="47941"/>
                </a:lnTo>
                <a:lnTo>
                  <a:pt x="52142" y="46216"/>
                </a:lnTo>
                <a:lnTo>
                  <a:pt x="64900" y="3542"/>
                </a:lnTo>
                <a:lnTo>
                  <a:pt x="65328" y="1447"/>
                </a:lnTo>
                <a:lnTo>
                  <a:pt x="63017" y="25"/>
                </a:lnTo>
                <a:lnTo>
                  <a:pt x="60101" y="25"/>
                </a:lnTo>
                <a:lnTo>
                  <a:pt x="57344" y="1601"/>
                </a:lnTo>
                <a:lnTo>
                  <a:pt x="47048" y="38634"/>
                </a:lnTo>
                <a:lnTo>
                  <a:pt x="46903" y="38634"/>
                </a:lnTo>
                <a:lnTo>
                  <a:pt x="36546" y="1497"/>
                </a:lnTo>
                <a:lnTo>
                  <a:pt x="36495" y="1220"/>
                </a:lnTo>
                <a:lnTo>
                  <a:pt x="33950" y="25"/>
                </a:lnTo>
                <a:lnTo>
                  <a:pt x="31107" y="25"/>
                </a:lnTo>
                <a:lnTo>
                  <a:pt x="28464" y="1601"/>
                </a:lnTo>
                <a:lnTo>
                  <a:pt x="18888" y="38634"/>
                </a:lnTo>
                <a:lnTo>
                  <a:pt x="18694" y="38634"/>
                </a:lnTo>
                <a:lnTo>
                  <a:pt x="8254" y="1601"/>
                </a:lnTo>
                <a:lnTo>
                  <a:pt x="6036" y="76"/>
                </a:lnTo>
                <a:lnTo>
                  <a:pt x="3135" y="0"/>
                </a:lnTo>
                <a:lnTo>
                  <a:pt x="0" y="904"/>
                </a:lnTo>
                <a:lnTo>
                  <a:pt x="351" y="3542"/>
                </a:lnTo>
                <a:lnTo>
                  <a:pt x="13027" y="462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407896" y="6122012"/>
            <a:ext cx="39852" cy="49363"/>
          </a:xfrm>
          <a:custGeom>
            <a:avLst/>
            <a:gdLst/>
            <a:ahLst/>
            <a:cxnLst/>
            <a:rect l="l" t="t" r="r" b="b"/>
            <a:pathLst>
              <a:path w="39852" h="49363">
                <a:moveTo>
                  <a:pt x="8301" y="18479"/>
                </a:moveTo>
                <a:lnTo>
                  <a:pt x="9159" y="15048"/>
                </a:lnTo>
                <a:lnTo>
                  <a:pt x="10480" y="11902"/>
                </a:lnTo>
                <a:lnTo>
                  <a:pt x="13723" y="8356"/>
                </a:lnTo>
                <a:lnTo>
                  <a:pt x="16700" y="6832"/>
                </a:lnTo>
                <a:lnTo>
                  <a:pt x="20387" y="6440"/>
                </a:lnTo>
                <a:lnTo>
                  <a:pt x="24227" y="6440"/>
                </a:lnTo>
                <a:lnTo>
                  <a:pt x="27119" y="7672"/>
                </a:lnTo>
                <a:lnTo>
                  <a:pt x="31036" y="12600"/>
                </a:lnTo>
                <a:lnTo>
                  <a:pt x="31968" y="15988"/>
                </a:lnTo>
                <a:lnTo>
                  <a:pt x="31856" y="20318"/>
                </a:lnTo>
                <a:lnTo>
                  <a:pt x="36752" y="26366"/>
                </a:lnTo>
                <a:lnTo>
                  <a:pt x="38908" y="25538"/>
                </a:lnTo>
                <a:lnTo>
                  <a:pt x="39852" y="22759"/>
                </a:lnTo>
                <a:lnTo>
                  <a:pt x="39852" y="18338"/>
                </a:lnTo>
                <a:lnTo>
                  <a:pt x="39485" y="15584"/>
                </a:lnTo>
                <a:lnTo>
                  <a:pt x="38761" y="13003"/>
                </a:lnTo>
                <a:lnTo>
                  <a:pt x="38049" y="10425"/>
                </a:lnTo>
                <a:lnTo>
                  <a:pt x="35370" y="6275"/>
                </a:lnTo>
                <a:lnTo>
                  <a:pt x="31870" y="2833"/>
                </a:lnTo>
                <a:lnTo>
                  <a:pt x="27080" y="558"/>
                </a:lnTo>
                <a:lnTo>
                  <a:pt x="24192" y="0"/>
                </a:lnTo>
                <a:lnTo>
                  <a:pt x="17614" y="0"/>
                </a:lnTo>
                <a:lnTo>
                  <a:pt x="14753" y="572"/>
                </a:lnTo>
                <a:lnTo>
                  <a:pt x="12183" y="1728"/>
                </a:lnTo>
                <a:lnTo>
                  <a:pt x="9622" y="2870"/>
                </a:lnTo>
                <a:lnTo>
                  <a:pt x="7420" y="4522"/>
                </a:lnTo>
                <a:lnTo>
                  <a:pt x="8301" y="18479"/>
                </a:lnTo>
                <a:close/>
              </a:path>
              <a:path w="39852" h="49363">
                <a:moveTo>
                  <a:pt x="8229" y="20318"/>
                </a:moveTo>
                <a:lnTo>
                  <a:pt x="8301" y="18479"/>
                </a:lnTo>
                <a:lnTo>
                  <a:pt x="7420" y="4522"/>
                </a:lnTo>
                <a:lnTo>
                  <a:pt x="3794" y="8813"/>
                </a:lnTo>
                <a:lnTo>
                  <a:pt x="2412" y="11429"/>
                </a:lnTo>
                <a:lnTo>
                  <a:pt x="1457" y="14504"/>
                </a:lnTo>
                <a:lnTo>
                  <a:pt x="474" y="17575"/>
                </a:lnTo>
                <a:lnTo>
                  <a:pt x="0" y="21056"/>
                </a:lnTo>
                <a:lnTo>
                  <a:pt x="0" y="28980"/>
                </a:lnTo>
                <a:lnTo>
                  <a:pt x="474" y="32537"/>
                </a:lnTo>
                <a:lnTo>
                  <a:pt x="1410" y="35596"/>
                </a:lnTo>
                <a:lnTo>
                  <a:pt x="2325" y="38646"/>
                </a:lnTo>
                <a:lnTo>
                  <a:pt x="3712" y="41212"/>
                </a:lnTo>
                <a:lnTo>
                  <a:pt x="5547" y="43233"/>
                </a:lnTo>
                <a:lnTo>
                  <a:pt x="9622" y="46800"/>
                </a:lnTo>
                <a:lnTo>
                  <a:pt x="12294" y="47829"/>
                </a:lnTo>
                <a:lnTo>
                  <a:pt x="14973" y="48855"/>
                </a:lnTo>
                <a:lnTo>
                  <a:pt x="18093" y="49363"/>
                </a:lnTo>
                <a:lnTo>
                  <a:pt x="23713" y="49363"/>
                </a:lnTo>
                <a:lnTo>
                  <a:pt x="27461" y="48894"/>
                </a:lnTo>
                <a:lnTo>
                  <a:pt x="30863" y="48221"/>
                </a:lnTo>
                <a:lnTo>
                  <a:pt x="34747" y="47026"/>
                </a:lnTo>
                <a:lnTo>
                  <a:pt x="37609" y="45123"/>
                </a:lnTo>
                <a:lnTo>
                  <a:pt x="38027" y="42480"/>
                </a:lnTo>
                <a:lnTo>
                  <a:pt x="37635" y="39750"/>
                </a:lnTo>
                <a:lnTo>
                  <a:pt x="35003" y="39815"/>
                </a:lnTo>
                <a:lnTo>
                  <a:pt x="32101" y="40982"/>
                </a:lnTo>
                <a:lnTo>
                  <a:pt x="29531" y="41807"/>
                </a:lnTo>
                <a:lnTo>
                  <a:pt x="26297" y="42505"/>
                </a:lnTo>
                <a:lnTo>
                  <a:pt x="22406" y="42685"/>
                </a:lnTo>
                <a:lnTo>
                  <a:pt x="19796" y="42685"/>
                </a:lnTo>
                <a:lnTo>
                  <a:pt x="17583" y="42289"/>
                </a:lnTo>
                <a:lnTo>
                  <a:pt x="13968" y="40766"/>
                </a:lnTo>
                <a:lnTo>
                  <a:pt x="11372" y="38239"/>
                </a:lnTo>
                <a:lnTo>
                  <a:pt x="9439" y="35090"/>
                </a:lnTo>
                <a:lnTo>
                  <a:pt x="8470" y="31104"/>
                </a:lnTo>
                <a:lnTo>
                  <a:pt x="8229" y="26366"/>
                </a:lnTo>
                <a:lnTo>
                  <a:pt x="36752" y="26366"/>
                </a:lnTo>
                <a:lnTo>
                  <a:pt x="31856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1530283" y="6222819"/>
            <a:ext cx="39852" cy="70484"/>
          </a:xfrm>
          <a:custGeom>
            <a:avLst/>
            <a:gdLst/>
            <a:ahLst/>
            <a:cxnLst/>
            <a:rect l="l" t="t" r="r" b="b"/>
            <a:pathLst>
              <a:path w="39852" h="70485">
                <a:moveTo>
                  <a:pt x="33412" y="65901"/>
                </a:moveTo>
                <a:lnTo>
                  <a:pt x="36595" y="61494"/>
                </a:lnTo>
                <a:lnTo>
                  <a:pt x="37807" y="58837"/>
                </a:lnTo>
                <a:lnTo>
                  <a:pt x="38618" y="55739"/>
                </a:lnTo>
                <a:lnTo>
                  <a:pt x="39448" y="52628"/>
                </a:lnTo>
                <a:lnTo>
                  <a:pt x="39852" y="49110"/>
                </a:lnTo>
                <a:lnTo>
                  <a:pt x="39852" y="41962"/>
                </a:lnTo>
                <a:lnTo>
                  <a:pt x="39521" y="38875"/>
                </a:lnTo>
                <a:lnTo>
                  <a:pt x="38887" y="35942"/>
                </a:lnTo>
                <a:lnTo>
                  <a:pt x="38247" y="33018"/>
                </a:lnTo>
                <a:lnTo>
                  <a:pt x="37221" y="30467"/>
                </a:lnTo>
                <a:lnTo>
                  <a:pt x="35834" y="28281"/>
                </a:lnTo>
                <a:lnTo>
                  <a:pt x="32616" y="24357"/>
                </a:lnTo>
                <a:lnTo>
                  <a:pt x="28159" y="21755"/>
                </a:lnTo>
                <a:lnTo>
                  <a:pt x="25481" y="21107"/>
                </a:lnTo>
                <a:lnTo>
                  <a:pt x="22331" y="21107"/>
                </a:lnTo>
                <a:lnTo>
                  <a:pt x="18670" y="21513"/>
                </a:lnTo>
                <a:lnTo>
                  <a:pt x="15206" y="22785"/>
                </a:lnTo>
                <a:lnTo>
                  <a:pt x="11667" y="25055"/>
                </a:lnTo>
                <a:lnTo>
                  <a:pt x="7934" y="28497"/>
                </a:lnTo>
                <a:lnTo>
                  <a:pt x="7934" y="1587"/>
                </a:lnTo>
                <a:lnTo>
                  <a:pt x="5915" y="100"/>
                </a:lnTo>
                <a:lnTo>
                  <a:pt x="3186" y="0"/>
                </a:lnTo>
                <a:lnTo>
                  <a:pt x="0" y="1587"/>
                </a:lnTo>
                <a:lnTo>
                  <a:pt x="0" y="68287"/>
                </a:lnTo>
                <a:lnTo>
                  <a:pt x="1375" y="69670"/>
                </a:lnTo>
                <a:lnTo>
                  <a:pt x="4140" y="69836"/>
                </a:lnTo>
                <a:lnTo>
                  <a:pt x="7028" y="68287"/>
                </a:lnTo>
                <a:lnTo>
                  <a:pt x="7028" y="62801"/>
                </a:lnTo>
                <a:lnTo>
                  <a:pt x="8276" y="64159"/>
                </a:lnTo>
                <a:lnTo>
                  <a:pt x="7934" y="54903"/>
                </a:lnTo>
                <a:lnTo>
                  <a:pt x="7934" y="36982"/>
                </a:lnTo>
                <a:lnTo>
                  <a:pt x="11498" y="32843"/>
                </a:lnTo>
                <a:lnTo>
                  <a:pt x="14716" y="30149"/>
                </a:lnTo>
                <a:lnTo>
                  <a:pt x="17766" y="28652"/>
                </a:lnTo>
                <a:lnTo>
                  <a:pt x="20815" y="28205"/>
                </a:lnTo>
                <a:lnTo>
                  <a:pt x="24624" y="28713"/>
                </a:lnTo>
                <a:lnTo>
                  <a:pt x="27388" y="30732"/>
                </a:lnTo>
                <a:lnTo>
                  <a:pt x="29337" y="33742"/>
                </a:lnTo>
                <a:lnTo>
                  <a:pt x="30780" y="37325"/>
                </a:lnTo>
                <a:lnTo>
                  <a:pt x="31442" y="41656"/>
                </a:lnTo>
                <a:lnTo>
                  <a:pt x="31611" y="46177"/>
                </a:lnTo>
                <a:lnTo>
                  <a:pt x="31611" y="48272"/>
                </a:lnTo>
                <a:lnTo>
                  <a:pt x="31010" y="52387"/>
                </a:lnTo>
                <a:lnTo>
                  <a:pt x="29959" y="56286"/>
                </a:lnTo>
                <a:lnTo>
                  <a:pt x="28199" y="59576"/>
                </a:lnTo>
                <a:lnTo>
                  <a:pt x="25614" y="61898"/>
                </a:lnTo>
                <a:lnTo>
                  <a:pt x="22478" y="63385"/>
                </a:lnTo>
                <a:lnTo>
                  <a:pt x="18572" y="70333"/>
                </a:lnTo>
                <a:lnTo>
                  <a:pt x="21219" y="70485"/>
                </a:lnTo>
                <a:lnTo>
                  <a:pt x="24217" y="70485"/>
                </a:lnTo>
                <a:lnTo>
                  <a:pt x="26852" y="69900"/>
                </a:lnTo>
                <a:lnTo>
                  <a:pt x="29168" y="68731"/>
                </a:lnTo>
                <a:lnTo>
                  <a:pt x="33412" y="65901"/>
                </a:lnTo>
                <a:close/>
              </a:path>
              <a:path w="39852" h="70485">
                <a:moveTo>
                  <a:pt x="7934" y="54903"/>
                </a:moveTo>
                <a:lnTo>
                  <a:pt x="8276" y="64159"/>
                </a:lnTo>
                <a:lnTo>
                  <a:pt x="11708" y="67259"/>
                </a:lnTo>
                <a:lnTo>
                  <a:pt x="15073" y="69317"/>
                </a:lnTo>
                <a:lnTo>
                  <a:pt x="18572" y="70333"/>
                </a:lnTo>
                <a:lnTo>
                  <a:pt x="22478" y="63385"/>
                </a:lnTo>
                <a:lnTo>
                  <a:pt x="18317" y="63385"/>
                </a:lnTo>
                <a:lnTo>
                  <a:pt x="14237" y="61225"/>
                </a:lnTo>
                <a:lnTo>
                  <a:pt x="10138" y="57671"/>
                </a:lnTo>
                <a:lnTo>
                  <a:pt x="7934" y="54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1581713" y="6243933"/>
            <a:ext cx="25304" cy="48729"/>
          </a:xfrm>
          <a:custGeom>
            <a:avLst/>
            <a:gdLst/>
            <a:ahLst/>
            <a:cxnLst/>
            <a:rect l="l" t="t" r="r" b="b"/>
            <a:pathLst>
              <a:path w="25304" h="48729">
                <a:moveTo>
                  <a:pt x="2019" y="48629"/>
                </a:moveTo>
                <a:lnTo>
                  <a:pt x="4734" y="48729"/>
                </a:lnTo>
                <a:lnTo>
                  <a:pt x="7931" y="47181"/>
                </a:lnTo>
                <a:lnTo>
                  <a:pt x="7931" y="17630"/>
                </a:lnTo>
                <a:lnTo>
                  <a:pt x="9057" y="15786"/>
                </a:lnTo>
                <a:lnTo>
                  <a:pt x="11015" y="12981"/>
                </a:lnTo>
                <a:lnTo>
                  <a:pt x="13686" y="9932"/>
                </a:lnTo>
                <a:lnTo>
                  <a:pt x="16890" y="7962"/>
                </a:lnTo>
                <a:lnTo>
                  <a:pt x="19771" y="7862"/>
                </a:lnTo>
                <a:lnTo>
                  <a:pt x="22377" y="8561"/>
                </a:lnTo>
                <a:lnTo>
                  <a:pt x="25157" y="7938"/>
                </a:lnTo>
                <a:lnTo>
                  <a:pt x="25304" y="5195"/>
                </a:lnTo>
                <a:lnTo>
                  <a:pt x="25279" y="3366"/>
                </a:lnTo>
                <a:lnTo>
                  <a:pt x="23637" y="802"/>
                </a:lnTo>
                <a:lnTo>
                  <a:pt x="20956" y="129"/>
                </a:lnTo>
                <a:lnTo>
                  <a:pt x="18068" y="0"/>
                </a:lnTo>
                <a:lnTo>
                  <a:pt x="15328" y="623"/>
                </a:lnTo>
                <a:lnTo>
                  <a:pt x="12534" y="2366"/>
                </a:lnTo>
                <a:lnTo>
                  <a:pt x="9461" y="5525"/>
                </a:lnTo>
                <a:lnTo>
                  <a:pt x="7171" y="8790"/>
                </a:lnTo>
                <a:lnTo>
                  <a:pt x="7171" y="2250"/>
                </a:lnTo>
                <a:lnTo>
                  <a:pt x="5825" y="828"/>
                </a:lnTo>
                <a:lnTo>
                  <a:pt x="2862" y="698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1615024" y="6226110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41" y="8178"/>
                </a:lnTo>
                <a:lnTo>
                  <a:pt x="2998" y="9881"/>
                </a:lnTo>
                <a:lnTo>
                  <a:pt x="6742" y="9881"/>
                </a:lnTo>
                <a:lnTo>
                  <a:pt x="9464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3" y="1752"/>
                </a:lnTo>
                <a:lnTo>
                  <a:pt x="0" y="4993"/>
                </a:lnTo>
                <a:close/>
              </a:path>
              <a:path w="9817" h="66549">
                <a:moveTo>
                  <a:pt x="965" y="20066"/>
                </a:moveTo>
                <a:lnTo>
                  <a:pt x="965" y="65001"/>
                </a:lnTo>
                <a:lnTo>
                  <a:pt x="2984" y="66448"/>
                </a:lnTo>
                <a:lnTo>
                  <a:pt x="5706" y="66549"/>
                </a:lnTo>
                <a:lnTo>
                  <a:pt x="8898" y="65001"/>
                </a:lnTo>
                <a:lnTo>
                  <a:pt x="8898" y="20066"/>
                </a:lnTo>
                <a:lnTo>
                  <a:pt x="6879" y="18633"/>
                </a:lnTo>
                <a:lnTo>
                  <a:pt x="4136" y="18533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1638626" y="6243929"/>
            <a:ext cx="37303" cy="48729"/>
          </a:xfrm>
          <a:custGeom>
            <a:avLst/>
            <a:gdLst/>
            <a:ahLst/>
            <a:cxnLst/>
            <a:rect l="l" t="t" r="r" b="b"/>
            <a:pathLst>
              <a:path w="37303" h="48729">
                <a:moveTo>
                  <a:pt x="29372" y="20880"/>
                </a:moveTo>
                <a:lnTo>
                  <a:pt x="29372" y="47181"/>
                </a:lnTo>
                <a:lnTo>
                  <a:pt x="31391" y="48629"/>
                </a:lnTo>
                <a:lnTo>
                  <a:pt x="34121" y="48729"/>
                </a:lnTo>
                <a:lnTo>
                  <a:pt x="37303" y="47181"/>
                </a:lnTo>
                <a:lnTo>
                  <a:pt x="37303" y="16574"/>
                </a:lnTo>
                <a:lnTo>
                  <a:pt x="37047" y="13843"/>
                </a:lnTo>
                <a:lnTo>
                  <a:pt x="36511" y="11557"/>
                </a:lnTo>
                <a:lnTo>
                  <a:pt x="35100" y="7291"/>
                </a:lnTo>
                <a:lnTo>
                  <a:pt x="32663" y="3898"/>
                </a:lnTo>
                <a:lnTo>
                  <a:pt x="29102" y="1522"/>
                </a:lnTo>
                <a:lnTo>
                  <a:pt x="24696" y="0"/>
                </a:lnTo>
                <a:lnTo>
                  <a:pt x="19335" y="0"/>
                </a:lnTo>
                <a:lnTo>
                  <a:pt x="14471" y="1969"/>
                </a:lnTo>
                <a:lnTo>
                  <a:pt x="9612" y="5360"/>
                </a:lnTo>
                <a:lnTo>
                  <a:pt x="7174" y="8190"/>
                </a:lnTo>
                <a:lnTo>
                  <a:pt x="7174" y="2246"/>
                </a:lnTo>
                <a:lnTo>
                  <a:pt x="5843" y="839"/>
                </a:lnTo>
                <a:lnTo>
                  <a:pt x="2876" y="713"/>
                </a:lnTo>
                <a:lnTo>
                  <a:pt x="0" y="2246"/>
                </a:lnTo>
                <a:lnTo>
                  <a:pt x="0" y="47181"/>
                </a:lnTo>
                <a:lnTo>
                  <a:pt x="2034" y="48629"/>
                </a:lnTo>
                <a:lnTo>
                  <a:pt x="4762" y="48729"/>
                </a:lnTo>
                <a:lnTo>
                  <a:pt x="7959" y="47181"/>
                </a:lnTo>
                <a:lnTo>
                  <a:pt x="7959" y="15772"/>
                </a:lnTo>
                <a:lnTo>
                  <a:pt x="10126" y="12952"/>
                </a:lnTo>
                <a:lnTo>
                  <a:pt x="14202" y="9345"/>
                </a:lnTo>
                <a:lnTo>
                  <a:pt x="18183" y="7150"/>
                </a:lnTo>
                <a:lnTo>
                  <a:pt x="21718" y="7150"/>
                </a:lnTo>
                <a:lnTo>
                  <a:pt x="25405" y="8637"/>
                </a:lnTo>
                <a:lnTo>
                  <a:pt x="27842" y="11772"/>
                </a:lnTo>
                <a:lnTo>
                  <a:pt x="28785" y="14681"/>
                </a:lnTo>
                <a:lnTo>
                  <a:pt x="29372" y="18313"/>
                </a:lnTo>
                <a:lnTo>
                  <a:pt x="29372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1685246" y="6244027"/>
            <a:ext cx="40996" cy="66560"/>
          </a:xfrm>
          <a:custGeom>
            <a:avLst/>
            <a:gdLst/>
            <a:ahLst/>
            <a:cxnLst/>
            <a:rect l="l" t="t" r="r" b="b"/>
            <a:pathLst>
              <a:path w="40996" h="66560">
                <a:moveTo>
                  <a:pt x="39409" y="46000"/>
                </a:moveTo>
                <a:lnTo>
                  <a:pt x="36334" y="42252"/>
                </a:lnTo>
                <a:lnTo>
                  <a:pt x="33446" y="40463"/>
                </a:lnTo>
                <a:lnTo>
                  <a:pt x="29857" y="39370"/>
                </a:lnTo>
                <a:lnTo>
                  <a:pt x="26711" y="45543"/>
                </a:lnTo>
                <a:lnTo>
                  <a:pt x="28766" y="46101"/>
                </a:lnTo>
                <a:lnTo>
                  <a:pt x="31819" y="48196"/>
                </a:lnTo>
                <a:lnTo>
                  <a:pt x="32575" y="51628"/>
                </a:lnTo>
                <a:lnTo>
                  <a:pt x="32367" y="53834"/>
                </a:lnTo>
                <a:lnTo>
                  <a:pt x="30779" y="56818"/>
                </a:lnTo>
                <a:lnTo>
                  <a:pt x="27485" y="59053"/>
                </a:lnTo>
                <a:lnTo>
                  <a:pt x="24249" y="60018"/>
                </a:lnTo>
                <a:lnTo>
                  <a:pt x="19817" y="60250"/>
                </a:lnTo>
                <a:lnTo>
                  <a:pt x="16033" y="60250"/>
                </a:lnTo>
                <a:lnTo>
                  <a:pt x="13086" y="59691"/>
                </a:lnTo>
                <a:lnTo>
                  <a:pt x="8848" y="57481"/>
                </a:lnTo>
                <a:lnTo>
                  <a:pt x="7797" y="53672"/>
                </a:lnTo>
                <a:lnTo>
                  <a:pt x="8149" y="50954"/>
                </a:lnTo>
                <a:lnTo>
                  <a:pt x="8700" y="35510"/>
                </a:lnTo>
                <a:lnTo>
                  <a:pt x="8898" y="32475"/>
                </a:lnTo>
                <a:lnTo>
                  <a:pt x="10148" y="19292"/>
                </a:lnTo>
                <a:lnTo>
                  <a:pt x="10148" y="14997"/>
                </a:lnTo>
                <a:lnTo>
                  <a:pt x="11065" y="11304"/>
                </a:lnTo>
                <a:lnTo>
                  <a:pt x="13135" y="8355"/>
                </a:lnTo>
                <a:lnTo>
                  <a:pt x="16369" y="6565"/>
                </a:lnTo>
                <a:lnTo>
                  <a:pt x="19245" y="6285"/>
                </a:lnTo>
                <a:lnTo>
                  <a:pt x="22218" y="6285"/>
                </a:lnTo>
                <a:lnTo>
                  <a:pt x="26150" y="8877"/>
                </a:lnTo>
                <a:lnTo>
                  <a:pt x="28583" y="12966"/>
                </a:lnTo>
                <a:lnTo>
                  <a:pt x="28583" y="17338"/>
                </a:lnTo>
                <a:lnTo>
                  <a:pt x="27654" y="20980"/>
                </a:lnTo>
                <a:lnTo>
                  <a:pt x="26221" y="31103"/>
                </a:lnTo>
                <a:lnTo>
                  <a:pt x="30041" y="29325"/>
                </a:lnTo>
                <a:lnTo>
                  <a:pt x="33030" y="26556"/>
                </a:lnTo>
                <a:lnTo>
                  <a:pt x="34977" y="22873"/>
                </a:lnTo>
                <a:lnTo>
                  <a:pt x="36187" y="18580"/>
                </a:lnTo>
                <a:lnTo>
                  <a:pt x="36187" y="14414"/>
                </a:lnTo>
                <a:lnTo>
                  <a:pt x="35502" y="11469"/>
                </a:lnTo>
                <a:lnTo>
                  <a:pt x="33152" y="7495"/>
                </a:lnTo>
                <a:lnTo>
                  <a:pt x="39358" y="7495"/>
                </a:lnTo>
                <a:lnTo>
                  <a:pt x="40546" y="6732"/>
                </a:lnTo>
                <a:lnTo>
                  <a:pt x="40996" y="4189"/>
                </a:lnTo>
                <a:lnTo>
                  <a:pt x="39358" y="863"/>
                </a:lnTo>
                <a:lnTo>
                  <a:pt x="26268" y="863"/>
                </a:lnTo>
                <a:lnTo>
                  <a:pt x="24216" y="381"/>
                </a:lnTo>
                <a:lnTo>
                  <a:pt x="20699" y="0"/>
                </a:lnTo>
                <a:lnTo>
                  <a:pt x="16955" y="0"/>
                </a:lnTo>
                <a:lnTo>
                  <a:pt x="12621" y="1130"/>
                </a:lnTo>
                <a:lnTo>
                  <a:pt x="8790" y="2959"/>
                </a:lnTo>
                <a:lnTo>
                  <a:pt x="5838" y="5741"/>
                </a:lnTo>
                <a:lnTo>
                  <a:pt x="3844" y="9485"/>
                </a:lnTo>
                <a:lnTo>
                  <a:pt x="2594" y="13816"/>
                </a:lnTo>
                <a:lnTo>
                  <a:pt x="2594" y="16369"/>
                </a:lnTo>
                <a:lnTo>
                  <a:pt x="2876" y="20448"/>
                </a:lnTo>
                <a:lnTo>
                  <a:pt x="4038" y="23547"/>
                </a:lnTo>
                <a:lnTo>
                  <a:pt x="4625" y="27420"/>
                </a:lnTo>
                <a:lnTo>
                  <a:pt x="2825" y="30467"/>
                </a:lnTo>
                <a:lnTo>
                  <a:pt x="1640" y="33872"/>
                </a:lnTo>
                <a:lnTo>
                  <a:pt x="1640" y="37364"/>
                </a:lnTo>
                <a:lnTo>
                  <a:pt x="3509" y="41248"/>
                </a:lnTo>
                <a:lnTo>
                  <a:pt x="6256" y="43141"/>
                </a:lnTo>
                <a:lnTo>
                  <a:pt x="3534" y="45655"/>
                </a:lnTo>
                <a:lnTo>
                  <a:pt x="1565" y="48322"/>
                </a:lnTo>
                <a:lnTo>
                  <a:pt x="377" y="51271"/>
                </a:lnTo>
                <a:lnTo>
                  <a:pt x="0" y="54471"/>
                </a:lnTo>
                <a:lnTo>
                  <a:pt x="341" y="57797"/>
                </a:lnTo>
                <a:lnTo>
                  <a:pt x="1760" y="60756"/>
                </a:lnTo>
                <a:lnTo>
                  <a:pt x="4466" y="63107"/>
                </a:lnTo>
                <a:lnTo>
                  <a:pt x="8053" y="64997"/>
                </a:lnTo>
                <a:lnTo>
                  <a:pt x="12962" y="66243"/>
                </a:lnTo>
                <a:lnTo>
                  <a:pt x="15937" y="66560"/>
                </a:lnTo>
                <a:lnTo>
                  <a:pt x="23064" y="66560"/>
                </a:lnTo>
                <a:lnTo>
                  <a:pt x="26211" y="66142"/>
                </a:lnTo>
                <a:lnTo>
                  <a:pt x="28864" y="65328"/>
                </a:lnTo>
                <a:lnTo>
                  <a:pt x="31525" y="64504"/>
                </a:lnTo>
                <a:lnTo>
                  <a:pt x="33727" y="63385"/>
                </a:lnTo>
                <a:lnTo>
                  <a:pt x="37155" y="60566"/>
                </a:lnTo>
                <a:lnTo>
                  <a:pt x="39260" y="57059"/>
                </a:lnTo>
                <a:lnTo>
                  <a:pt x="40520" y="53240"/>
                </a:lnTo>
                <a:lnTo>
                  <a:pt x="40520" y="49212"/>
                </a:lnTo>
                <a:lnTo>
                  <a:pt x="39409" y="46000"/>
                </a:lnTo>
                <a:close/>
              </a:path>
              <a:path w="40996" h="66560">
                <a:moveTo>
                  <a:pt x="27654" y="20980"/>
                </a:moveTo>
                <a:lnTo>
                  <a:pt x="25584" y="23864"/>
                </a:lnTo>
                <a:lnTo>
                  <a:pt x="22316" y="25603"/>
                </a:lnTo>
                <a:lnTo>
                  <a:pt x="19392" y="25858"/>
                </a:lnTo>
                <a:lnTo>
                  <a:pt x="16476" y="25858"/>
                </a:lnTo>
                <a:lnTo>
                  <a:pt x="12570" y="23317"/>
                </a:lnTo>
                <a:lnTo>
                  <a:pt x="10148" y="19292"/>
                </a:lnTo>
                <a:lnTo>
                  <a:pt x="8898" y="32475"/>
                </a:lnTo>
                <a:lnTo>
                  <a:pt x="11544" y="30391"/>
                </a:lnTo>
                <a:lnTo>
                  <a:pt x="14359" y="31482"/>
                </a:lnTo>
                <a:lnTo>
                  <a:pt x="17614" y="32194"/>
                </a:lnTo>
                <a:lnTo>
                  <a:pt x="21890" y="32194"/>
                </a:lnTo>
                <a:lnTo>
                  <a:pt x="26221" y="31103"/>
                </a:lnTo>
                <a:lnTo>
                  <a:pt x="27654" y="20980"/>
                </a:lnTo>
                <a:close/>
              </a:path>
              <a:path w="40996" h="66560">
                <a:moveTo>
                  <a:pt x="8700" y="35510"/>
                </a:moveTo>
                <a:lnTo>
                  <a:pt x="8149" y="50954"/>
                </a:lnTo>
                <a:lnTo>
                  <a:pt x="9705" y="48196"/>
                </a:lnTo>
                <a:lnTo>
                  <a:pt x="12891" y="45086"/>
                </a:lnTo>
                <a:lnTo>
                  <a:pt x="24104" y="45478"/>
                </a:lnTo>
                <a:lnTo>
                  <a:pt x="26711" y="45543"/>
                </a:lnTo>
                <a:lnTo>
                  <a:pt x="29857" y="39370"/>
                </a:lnTo>
                <a:lnTo>
                  <a:pt x="25746" y="39001"/>
                </a:lnTo>
                <a:lnTo>
                  <a:pt x="14432" y="38505"/>
                </a:lnTo>
                <a:lnTo>
                  <a:pt x="11310" y="38012"/>
                </a:lnTo>
                <a:lnTo>
                  <a:pt x="8700" y="355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1754974" y="6243980"/>
            <a:ext cx="34168" cy="49326"/>
          </a:xfrm>
          <a:custGeom>
            <a:avLst/>
            <a:gdLst/>
            <a:ahLst/>
            <a:cxnLst/>
            <a:rect l="l" t="t" r="r" b="b"/>
            <a:pathLst>
              <a:path w="34168" h="49326">
                <a:moveTo>
                  <a:pt x="33972" y="8751"/>
                </a:moveTo>
                <a:lnTo>
                  <a:pt x="33728" y="6159"/>
                </a:lnTo>
                <a:lnTo>
                  <a:pt x="31572" y="3506"/>
                </a:lnTo>
                <a:lnTo>
                  <a:pt x="28903" y="1893"/>
                </a:lnTo>
                <a:lnTo>
                  <a:pt x="25524" y="673"/>
                </a:lnTo>
                <a:lnTo>
                  <a:pt x="22932" y="140"/>
                </a:lnTo>
                <a:lnTo>
                  <a:pt x="20199" y="0"/>
                </a:lnTo>
                <a:lnTo>
                  <a:pt x="17355" y="0"/>
                </a:lnTo>
                <a:lnTo>
                  <a:pt x="14702" y="496"/>
                </a:lnTo>
                <a:lnTo>
                  <a:pt x="12244" y="1471"/>
                </a:lnTo>
                <a:lnTo>
                  <a:pt x="7650" y="3975"/>
                </a:lnTo>
                <a:lnTo>
                  <a:pt x="4028" y="8027"/>
                </a:lnTo>
                <a:lnTo>
                  <a:pt x="2602" y="10631"/>
                </a:lnTo>
                <a:lnTo>
                  <a:pt x="1565" y="13806"/>
                </a:lnTo>
                <a:lnTo>
                  <a:pt x="510" y="16981"/>
                </a:lnTo>
                <a:lnTo>
                  <a:pt x="0" y="20789"/>
                </a:lnTo>
                <a:lnTo>
                  <a:pt x="0" y="29109"/>
                </a:lnTo>
                <a:lnTo>
                  <a:pt x="414" y="32551"/>
                </a:lnTo>
                <a:lnTo>
                  <a:pt x="1271" y="35521"/>
                </a:lnTo>
                <a:lnTo>
                  <a:pt x="2127" y="38494"/>
                </a:lnTo>
                <a:lnTo>
                  <a:pt x="4968" y="43066"/>
                </a:lnTo>
                <a:lnTo>
                  <a:pt x="8604" y="46659"/>
                </a:lnTo>
                <a:lnTo>
                  <a:pt x="13427" y="48794"/>
                </a:lnTo>
                <a:lnTo>
                  <a:pt x="16184" y="49326"/>
                </a:lnTo>
                <a:lnTo>
                  <a:pt x="20801" y="49326"/>
                </a:lnTo>
                <a:lnTo>
                  <a:pt x="23676" y="48881"/>
                </a:lnTo>
                <a:lnTo>
                  <a:pt x="27593" y="47699"/>
                </a:lnTo>
                <a:lnTo>
                  <a:pt x="30852" y="46051"/>
                </a:lnTo>
                <a:lnTo>
                  <a:pt x="33872" y="43092"/>
                </a:lnTo>
                <a:lnTo>
                  <a:pt x="34168" y="40284"/>
                </a:lnTo>
                <a:lnTo>
                  <a:pt x="34168" y="39625"/>
                </a:lnTo>
                <a:lnTo>
                  <a:pt x="33285" y="36565"/>
                </a:lnTo>
                <a:lnTo>
                  <a:pt x="30556" y="37947"/>
                </a:lnTo>
                <a:lnTo>
                  <a:pt x="27691" y="40031"/>
                </a:lnTo>
                <a:lnTo>
                  <a:pt x="25120" y="41288"/>
                </a:lnTo>
                <a:lnTo>
                  <a:pt x="22132" y="42177"/>
                </a:lnTo>
                <a:lnTo>
                  <a:pt x="18374" y="42177"/>
                </a:lnTo>
                <a:lnTo>
                  <a:pt x="15177" y="41108"/>
                </a:lnTo>
                <a:lnTo>
                  <a:pt x="12438" y="39309"/>
                </a:lnTo>
                <a:lnTo>
                  <a:pt x="10382" y="36374"/>
                </a:lnTo>
                <a:lnTo>
                  <a:pt x="9067" y="32371"/>
                </a:lnTo>
                <a:lnTo>
                  <a:pt x="8276" y="27663"/>
                </a:lnTo>
                <a:lnTo>
                  <a:pt x="8276" y="18976"/>
                </a:lnTo>
                <a:lnTo>
                  <a:pt x="9291" y="14565"/>
                </a:lnTo>
                <a:lnTo>
                  <a:pt x="11336" y="11506"/>
                </a:lnTo>
                <a:lnTo>
                  <a:pt x="13366" y="8460"/>
                </a:lnTo>
                <a:lnTo>
                  <a:pt x="16294" y="6948"/>
                </a:lnTo>
                <a:lnTo>
                  <a:pt x="20112" y="6948"/>
                </a:lnTo>
                <a:lnTo>
                  <a:pt x="23590" y="7214"/>
                </a:lnTo>
                <a:lnTo>
                  <a:pt x="27471" y="8917"/>
                </a:lnTo>
                <a:lnTo>
                  <a:pt x="30826" y="11419"/>
                </a:lnTo>
                <a:lnTo>
                  <a:pt x="33534" y="11455"/>
                </a:lnTo>
                <a:lnTo>
                  <a:pt x="33972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799633" y="6243933"/>
            <a:ext cx="25307" cy="48729"/>
          </a:xfrm>
          <a:custGeom>
            <a:avLst/>
            <a:gdLst/>
            <a:ahLst/>
            <a:cxnLst/>
            <a:rect l="l" t="t" r="r" b="b"/>
            <a:pathLst>
              <a:path w="25307" h="48729">
                <a:moveTo>
                  <a:pt x="2019" y="48629"/>
                </a:moveTo>
                <a:lnTo>
                  <a:pt x="4737" y="48729"/>
                </a:lnTo>
                <a:lnTo>
                  <a:pt x="7933" y="47181"/>
                </a:lnTo>
                <a:lnTo>
                  <a:pt x="7933" y="17630"/>
                </a:lnTo>
                <a:lnTo>
                  <a:pt x="9057" y="15786"/>
                </a:lnTo>
                <a:lnTo>
                  <a:pt x="11019" y="12981"/>
                </a:lnTo>
                <a:lnTo>
                  <a:pt x="13686" y="9932"/>
                </a:lnTo>
                <a:lnTo>
                  <a:pt x="16894" y="7962"/>
                </a:lnTo>
                <a:lnTo>
                  <a:pt x="19771" y="7862"/>
                </a:lnTo>
                <a:lnTo>
                  <a:pt x="22377" y="8561"/>
                </a:lnTo>
                <a:lnTo>
                  <a:pt x="25156" y="7938"/>
                </a:lnTo>
                <a:lnTo>
                  <a:pt x="25307" y="5195"/>
                </a:lnTo>
                <a:lnTo>
                  <a:pt x="25279" y="3366"/>
                </a:lnTo>
                <a:lnTo>
                  <a:pt x="23641" y="802"/>
                </a:lnTo>
                <a:lnTo>
                  <a:pt x="20958" y="129"/>
                </a:lnTo>
                <a:lnTo>
                  <a:pt x="18072" y="0"/>
                </a:lnTo>
                <a:lnTo>
                  <a:pt x="15325" y="623"/>
                </a:lnTo>
                <a:lnTo>
                  <a:pt x="12534" y="2366"/>
                </a:lnTo>
                <a:lnTo>
                  <a:pt x="9464" y="5525"/>
                </a:lnTo>
                <a:lnTo>
                  <a:pt x="7174" y="8790"/>
                </a:lnTo>
                <a:lnTo>
                  <a:pt x="7174" y="2250"/>
                </a:lnTo>
                <a:lnTo>
                  <a:pt x="5828" y="828"/>
                </a:lnTo>
                <a:lnTo>
                  <a:pt x="2865" y="698"/>
                </a:lnTo>
                <a:lnTo>
                  <a:pt x="0" y="2250"/>
                </a:lnTo>
                <a:lnTo>
                  <a:pt x="0" y="47181"/>
                </a:lnTo>
                <a:lnTo>
                  <a:pt x="2019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1831021" y="6243927"/>
            <a:ext cx="39837" cy="49377"/>
          </a:xfrm>
          <a:custGeom>
            <a:avLst/>
            <a:gdLst/>
            <a:ahLst/>
            <a:cxnLst/>
            <a:rect l="l" t="t" r="r" b="b"/>
            <a:pathLst>
              <a:path w="39837" h="49377">
                <a:moveTo>
                  <a:pt x="8286" y="18492"/>
                </a:moveTo>
                <a:lnTo>
                  <a:pt x="9157" y="15062"/>
                </a:lnTo>
                <a:lnTo>
                  <a:pt x="10480" y="11911"/>
                </a:lnTo>
                <a:lnTo>
                  <a:pt x="13719" y="8369"/>
                </a:lnTo>
                <a:lnTo>
                  <a:pt x="16686" y="6832"/>
                </a:lnTo>
                <a:lnTo>
                  <a:pt x="20383" y="6440"/>
                </a:lnTo>
                <a:lnTo>
                  <a:pt x="24223" y="6440"/>
                </a:lnTo>
                <a:lnTo>
                  <a:pt x="27115" y="7686"/>
                </a:lnTo>
                <a:lnTo>
                  <a:pt x="31034" y="12609"/>
                </a:lnTo>
                <a:lnTo>
                  <a:pt x="31949" y="16001"/>
                </a:lnTo>
                <a:lnTo>
                  <a:pt x="31852" y="20321"/>
                </a:lnTo>
                <a:lnTo>
                  <a:pt x="36752" y="26366"/>
                </a:lnTo>
                <a:lnTo>
                  <a:pt x="38905" y="25540"/>
                </a:lnTo>
                <a:lnTo>
                  <a:pt x="39837" y="22773"/>
                </a:lnTo>
                <a:lnTo>
                  <a:pt x="39837" y="18352"/>
                </a:lnTo>
                <a:lnTo>
                  <a:pt x="39481" y="15594"/>
                </a:lnTo>
                <a:lnTo>
                  <a:pt x="38761" y="13017"/>
                </a:lnTo>
                <a:lnTo>
                  <a:pt x="38047" y="10439"/>
                </a:lnTo>
                <a:lnTo>
                  <a:pt x="35369" y="6273"/>
                </a:lnTo>
                <a:lnTo>
                  <a:pt x="31866" y="2832"/>
                </a:lnTo>
                <a:lnTo>
                  <a:pt x="27078" y="571"/>
                </a:lnTo>
                <a:lnTo>
                  <a:pt x="24192" y="0"/>
                </a:lnTo>
                <a:lnTo>
                  <a:pt x="17614" y="0"/>
                </a:lnTo>
                <a:lnTo>
                  <a:pt x="14752" y="571"/>
                </a:lnTo>
                <a:lnTo>
                  <a:pt x="12179" y="1727"/>
                </a:lnTo>
                <a:lnTo>
                  <a:pt x="9608" y="2882"/>
                </a:lnTo>
                <a:lnTo>
                  <a:pt x="7419" y="4521"/>
                </a:lnTo>
                <a:lnTo>
                  <a:pt x="8286" y="18492"/>
                </a:lnTo>
                <a:close/>
              </a:path>
              <a:path w="39837" h="49377">
                <a:moveTo>
                  <a:pt x="8221" y="20321"/>
                </a:moveTo>
                <a:lnTo>
                  <a:pt x="8286" y="18492"/>
                </a:lnTo>
                <a:lnTo>
                  <a:pt x="7419" y="4521"/>
                </a:lnTo>
                <a:lnTo>
                  <a:pt x="3790" y="8826"/>
                </a:lnTo>
                <a:lnTo>
                  <a:pt x="2411" y="11429"/>
                </a:lnTo>
                <a:lnTo>
                  <a:pt x="1457" y="14503"/>
                </a:lnTo>
                <a:lnTo>
                  <a:pt x="474" y="17589"/>
                </a:lnTo>
                <a:lnTo>
                  <a:pt x="0" y="21055"/>
                </a:lnTo>
                <a:lnTo>
                  <a:pt x="0" y="28982"/>
                </a:lnTo>
                <a:lnTo>
                  <a:pt x="474" y="32536"/>
                </a:lnTo>
                <a:lnTo>
                  <a:pt x="1393" y="35599"/>
                </a:lnTo>
                <a:lnTo>
                  <a:pt x="2325" y="38660"/>
                </a:lnTo>
                <a:lnTo>
                  <a:pt x="3708" y="41212"/>
                </a:lnTo>
                <a:lnTo>
                  <a:pt x="5543" y="43242"/>
                </a:lnTo>
                <a:lnTo>
                  <a:pt x="9622" y="46799"/>
                </a:lnTo>
                <a:lnTo>
                  <a:pt x="12289" y="47829"/>
                </a:lnTo>
                <a:lnTo>
                  <a:pt x="14968" y="48858"/>
                </a:lnTo>
                <a:lnTo>
                  <a:pt x="18093" y="49377"/>
                </a:lnTo>
                <a:lnTo>
                  <a:pt x="23713" y="49377"/>
                </a:lnTo>
                <a:lnTo>
                  <a:pt x="27461" y="48908"/>
                </a:lnTo>
                <a:lnTo>
                  <a:pt x="30862" y="48221"/>
                </a:lnTo>
                <a:lnTo>
                  <a:pt x="34743" y="47029"/>
                </a:lnTo>
                <a:lnTo>
                  <a:pt x="37609" y="45135"/>
                </a:lnTo>
                <a:lnTo>
                  <a:pt x="38023" y="42482"/>
                </a:lnTo>
                <a:lnTo>
                  <a:pt x="37631" y="39750"/>
                </a:lnTo>
                <a:lnTo>
                  <a:pt x="35002" y="39815"/>
                </a:lnTo>
                <a:lnTo>
                  <a:pt x="32101" y="40996"/>
                </a:lnTo>
                <a:lnTo>
                  <a:pt x="29527" y="41809"/>
                </a:lnTo>
                <a:lnTo>
                  <a:pt x="26294" y="42508"/>
                </a:lnTo>
                <a:lnTo>
                  <a:pt x="22402" y="42698"/>
                </a:lnTo>
                <a:lnTo>
                  <a:pt x="19792" y="42698"/>
                </a:lnTo>
                <a:lnTo>
                  <a:pt x="17579" y="42302"/>
                </a:lnTo>
                <a:lnTo>
                  <a:pt x="13967" y="40765"/>
                </a:lnTo>
                <a:lnTo>
                  <a:pt x="11372" y="38238"/>
                </a:lnTo>
                <a:lnTo>
                  <a:pt x="9438" y="35102"/>
                </a:lnTo>
                <a:lnTo>
                  <a:pt x="8470" y="31113"/>
                </a:lnTo>
                <a:lnTo>
                  <a:pt x="8221" y="26366"/>
                </a:lnTo>
                <a:lnTo>
                  <a:pt x="36752" y="26366"/>
                </a:lnTo>
                <a:lnTo>
                  <a:pt x="31852" y="20321"/>
                </a:lnTo>
                <a:lnTo>
                  <a:pt x="8221" y="20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879941" y="6243927"/>
            <a:ext cx="24735" cy="49377"/>
          </a:xfrm>
          <a:custGeom>
            <a:avLst/>
            <a:gdLst/>
            <a:ahLst/>
            <a:cxnLst/>
            <a:rect l="l" t="t" r="r" b="b"/>
            <a:pathLst>
              <a:path w="24735" h="49377">
                <a:moveTo>
                  <a:pt x="20275" y="42378"/>
                </a:moveTo>
                <a:lnTo>
                  <a:pt x="16261" y="42936"/>
                </a:lnTo>
                <a:lnTo>
                  <a:pt x="17622" y="49377"/>
                </a:lnTo>
                <a:lnTo>
                  <a:pt x="20081" y="48793"/>
                </a:lnTo>
                <a:lnTo>
                  <a:pt x="24735" y="46468"/>
                </a:lnTo>
                <a:lnTo>
                  <a:pt x="23853" y="40192"/>
                </a:lnTo>
                <a:lnTo>
                  <a:pt x="20275" y="42378"/>
                </a:lnTo>
                <a:close/>
              </a:path>
              <a:path w="24735" h="49377">
                <a:moveTo>
                  <a:pt x="30145" y="48577"/>
                </a:moveTo>
                <a:lnTo>
                  <a:pt x="33022" y="48728"/>
                </a:lnTo>
                <a:lnTo>
                  <a:pt x="35567" y="47231"/>
                </a:lnTo>
                <a:lnTo>
                  <a:pt x="35567" y="14132"/>
                </a:lnTo>
                <a:lnTo>
                  <a:pt x="35261" y="11681"/>
                </a:lnTo>
                <a:lnTo>
                  <a:pt x="34048" y="7490"/>
                </a:lnTo>
                <a:lnTo>
                  <a:pt x="31709" y="4315"/>
                </a:lnTo>
                <a:lnTo>
                  <a:pt x="28601" y="1838"/>
                </a:lnTo>
                <a:lnTo>
                  <a:pt x="24241" y="380"/>
                </a:lnTo>
                <a:lnTo>
                  <a:pt x="21596" y="0"/>
                </a:lnTo>
                <a:lnTo>
                  <a:pt x="18478" y="0"/>
                </a:lnTo>
                <a:lnTo>
                  <a:pt x="15170" y="165"/>
                </a:lnTo>
                <a:lnTo>
                  <a:pt x="11891" y="798"/>
                </a:lnTo>
                <a:lnTo>
                  <a:pt x="9000" y="1677"/>
                </a:lnTo>
                <a:lnTo>
                  <a:pt x="5353" y="3275"/>
                </a:lnTo>
                <a:lnTo>
                  <a:pt x="2401" y="5687"/>
                </a:lnTo>
                <a:lnTo>
                  <a:pt x="2120" y="8635"/>
                </a:lnTo>
                <a:lnTo>
                  <a:pt x="4679" y="11098"/>
                </a:lnTo>
                <a:lnTo>
                  <a:pt x="7225" y="9601"/>
                </a:lnTo>
                <a:lnTo>
                  <a:pt x="10937" y="7912"/>
                </a:lnTo>
                <a:lnTo>
                  <a:pt x="14047" y="6932"/>
                </a:lnTo>
                <a:lnTo>
                  <a:pt x="17754" y="6706"/>
                </a:lnTo>
                <a:lnTo>
                  <a:pt x="21131" y="6922"/>
                </a:lnTo>
                <a:lnTo>
                  <a:pt x="24649" y="8481"/>
                </a:lnTo>
                <a:lnTo>
                  <a:pt x="26788" y="11353"/>
                </a:lnTo>
                <a:lnTo>
                  <a:pt x="27485" y="14022"/>
                </a:lnTo>
                <a:lnTo>
                  <a:pt x="27669" y="17283"/>
                </a:lnTo>
                <a:lnTo>
                  <a:pt x="27669" y="20774"/>
                </a:lnTo>
                <a:lnTo>
                  <a:pt x="18331" y="20774"/>
                </a:lnTo>
                <a:lnTo>
                  <a:pt x="15307" y="21080"/>
                </a:lnTo>
                <a:lnTo>
                  <a:pt x="12614" y="21689"/>
                </a:lnTo>
                <a:lnTo>
                  <a:pt x="9917" y="22312"/>
                </a:lnTo>
                <a:lnTo>
                  <a:pt x="5781" y="24457"/>
                </a:lnTo>
                <a:lnTo>
                  <a:pt x="2491" y="27255"/>
                </a:lnTo>
                <a:lnTo>
                  <a:pt x="492" y="30974"/>
                </a:lnTo>
                <a:lnTo>
                  <a:pt x="0" y="35697"/>
                </a:lnTo>
                <a:lnTo>
                  <a:pt x="370" y="39786"/>
                </a:lnTo>
                <a:lnTo>
                  <a:pt x="1814" y="43192"/>
                </a:lnTo>
                <a:lnTo>
                  <a:pt x="4118" y="45784"/>
                </a:lnTo>
                <a:lnTo>
                  <a:pt x="6995" y="47839"/>
                </a:lnTo>
                <a:lnTo>
                  <a:pt x="10680" y="49071"/>
                </a:lnTo>
                <a:lnTo>
                  <a:pt x="15022" y="49377"/>
                </a:lnTo>
                <a:lnTo>
                  <a:pt x="17622" y="49377"/>
                </a:lnTo>
                <a:lnTo>
                  <a:pt x="16261" y="42936"/>
                </a:lnTo>
                <a:lnTo>
                  <a:pt x="13690" y="42936"/>
                </a:lnTo>
                <a:lnTo>
                  <a:pt x="11696" y="42252"/>
                </a:lnTo>
                <a:lnTo>
                  <a:pt x="8851" y="39484"/>
                </a:lnTo>
                <a:lnTo>
                  <a:pt x="8131" y="35304"/>
                </a:lnTo>
                <a:lnTo>
                  <a:pt x="8388" y="32741"/>
                </a:lnTo>
                <a:lnTo>
                  <a:pt x="10152" y="29728"/>
                </a:lnTo>
                <a:lnTo>
                  <a:pt x="13604" y="27672"/>
                </a:lnTo>
                <a:lnTo>
                  <a:pt x="16812" y="26910"/>
                </a:lnTo>
                <a:lnTo>
                  <a:pt x="20890" y="26718"/>
                </a:lnTo>
                <a:lnTo>
                  <a:pt x="27669" y="26718"/>
                </a:lnTo>
                <a:lnTo>
                  <a:pt x="27669" y="36244"/>
                </a:lnTo>
                <a:lnTo>
                  <a:pt x="23853" y="40192"/>
                </a:lnTo>
                <a:lnTo>
                  <a:pt x="24735" y="46468"/>
                </a:lnTo>
                <a:lnTo>
                  <a:pt x="28735" y="42745"/>
                </a:lnTo>
                <a:lnTo>
                  <a:pt x="28735" y="47231"/>
                </a:lnTo>
                <a:lnTo>
                  <a:pt x="30145" y="48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1924239" y="6232593"/>
            <a:ext cx="28293" cy="60617"/>
          </a:xfrm>
          <a:custGeom>
            <a:avLst/>
            <a:gdLst/>
            <a:ahLst/>
            <a:cxnLst/>
            <a:rect l="l" t="t" r="r" b="b"/>
            <a:pathLst>
              <a:path w="28293" h="60617">
                <a:moveTo>
                  <a:pt x="15595" y="47282"/>
                </a:moveTo>
                <a:lnTo>
                  <a:pt x="15595" y="19127"/>
                </a:lnTo>
                <a:lnTo>
                  <a:pt x="26715" y="19127"/>
                </a:lnTo>
                <a:lnTo>
                  <a:pt x="28145" y="17805"/>
                </a:lnTo>
                <a:lnTo>
                  <a:pt x="28293" y="15099"/>
                </a:lnTo>
                <a:lnTo>
                  <a:pt x="26715" y="12293"/>
                </a:lnTo>
                <a:lnTo>
                  <a:pt x="15595" y="12293"/>
                </a:lnTo>
                <a:lnTo>
                  <a:pt x="15595" y="1598"/>
                </a:lnTo>
                <a:lnTo>
                  <a:pt x="13576" y="111"/>
                </a:lnTo>
                <a:lnTo>
                  <a:pt x="10825" y="0"/>
                </a:lnTo>
                <a:lnTo>
                  <a:pt x="7654" y="1598"/>
                </a:lnTo>
                <a:lnTo>
                  <a:pt x="7654" y="12293"/>
                </a:lnTo>
                <a:lnTo>
                  <a:pt x="1628" y="12293"/>
                </a:lnTo>
                <a:lnTo>
                  <a:pt x="439" y="13068"/>
                </a:lnTo>
                <a:lnTo>
                  <a:pt x="0" y="15735"/>
                </a:lnTo>
                <a:lnTo>
                  <a:pt x="1577" y="19127"/>
                </a:lnTo>
                <a:lnTo>
                  <a:pt x="7654" y="19127"/>
                </a:lnTo>
                <a:lnTo>
                  <a:pt x="7654" y="47992"/>
                </a:lnTo>
                <a:lnTo>
                  <a:pt x="7884" y="50227"/>
                </a:lnTo>
                <a:lnTo>
                  <a:pt x="8813" y="54061"/>
                </a:lnTo>
                <a:lnTo>
                  <a:pt x="11617" y="58140"/>
                </a:lnTo>
                <a:lnTo>
                  <a:pt x="14530" y="59688"/>
                </a:lnTo>
                <a:lnTo>
                  <a:pt x="18058" y="60617"/>
                </a:lnTo>
                <a:lnTo>
                  <a:pt x="22514" y="60462"/>
                </a:lnTo>
                <a:lnTo>
                  <a:pt x="25269" y="59943"/>
                </a:lnTo>
                <a:lnTo>
                  <a:pt x="27986" y="58089"/>
                </a:lnTo>
                <a:lnTo>
                  <a:pt x="28293" y="55217"/>
                </a:lnTo>
                <a:lnTo>
                  <a:pt x="26935" y="52181"/>
                </a:lnTo>
                <a:lnTo>
                  <a:pt x="24203" y="53201"/>
                </a:lnTo>
                <a:lnTo>
                  <a:pt x="21658" y="53568"/>
                </a:lnTo>
                <a:lnTo>
                  <a:pt x="16906" y="51206"/>
                </a:lnTo>
                <a:lnTo>
                  <a:pt x="15595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1962104" y="6226110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53" y="8178"/>
                </a:lnTo>
                <a:lnTo>
                  <a:pt x="3013" y="9881"/>
                </a:lnTo>
                <a:lnTo>
                  <a:pt x="6757" y="9881"/>
                </a:lnTo>
                <a:lnTo>
                  <a:pt x="9475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3" y="1752"/>
                </a:lnTo>
                <a:lnTo>
                  <a:pt x="0" y="4993"/>
                </a:lnTo>
                <a:close/>
              </a:path>
              <a:path w="9817" h="66549">
                <a:moveTo>
                  <a:pt x="965" y="20066"/>
                </a:moveTo>
                <a:lnTo>
                  <a:pt x="965" y="65001"/>
                </a:lnTo>
                <a:lnTo>
                  <a:pt x="2998" y="66448"/>
                </a:lnTo>
                <a:lnTo>
                  <a:pt x="5717" y="66549"/>
                </a:lnTo>
                <a:lnTo>
                  <a:pt x="8914" y="65001"/>
                </a:lnTo>
                <a:lnTo>
                  <a:pt x="8914" y="20066"/>
                </a:lnTo>
                <a:lnTo>
                  <a:pt x="6893" y="18633"/>
                </a:lnTo>
                <a:lnTo>
                  <a:pt x="4136" y="18533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980057" y="6244643"/>
            <a:ext cx="41173" cy="48016"/>
          </a:xfrm>
          <a:custGeom>
            <a:avLst/>
            <a:gdLst/>
            <a:ahLst/>
            <a:cxnLst/>
            <a:rect l="l" t="t" r="r" b="b"/>
            <a:pathLst>
              <a:path w="41173" h="48016">
                <a:moveTo>
                  <a:pt x="20679" y="38630"/>
                </a:moveTo>
                <a:lnTo>
                  <a:pt x="8446" y="1587"/>
                </a:lnTo>
                <a:lnTo>
                  <a:pt x="6074" y="74"/>
                </a:lnTo>
                <a:lnTo>
                  <a:pt x="3100" y="0"/>
                </a:lnTo>
                <a:lnTo>
                  <a:pt x="0" y="939"/>
                </a:lnTo>
                <a:lnTo>
                  <a:pt x="417" y="3530"/>
                </a:lnTo>
                <a:lnTo>
                  <a:pt x="15146" y="46212"/>
                </a:lnTo>
                <a:lnTo>
                  <a:pt x="17006" y="47739"/>
                </a:lnTo>
                <a:lnTo>
                  <a:pt x="19613" y="48016"/>
                </a:lnTo>
                <a:lnTo>
                  <a:pt x="22990" y="47941"/>
                </a:lnTo>
                <a:lnTo>
                  <a:pt x="26017" y="46212"/>
                </a:lnTo>
                <a:lnTo>
                  <a:pt x="40796" y="3530"/>
                </a:lnTo>
                <a:lnTo>
                  <a:pt x="41173" y="1436"/>
                </a:lnTo>
                <a:lnTo>
                  <a:pt x="38822" y="10"/>
                </a:lnTo>
                <a:lnTo>
                  <a:pt x="35906" y="25"/>
                </a:lnTo>
                <a:lnTo>
                  <a:pt x="33094" y="1587"/>
                </a:lnTo>
                <a:lnTo>
                  <a:pt x="21021" y="38630"/>
                </a:lnTo>
                <a:lnTo>
                  <a:pt x="20679" y="3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2028830" y="6226110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53" y="8178"/>
                </a:lnTo>
                <a:lnTo>
                  <a:pt x="3013" y="9881"/>
                </a:lnTo>
                <a:lnTo>
                  <a:pt x="6757" y="9881"/>
                </a:lnTo>
                <a:lnTo>
                  <a:pt x="9465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3" y="1752"/>
                </a:lnTo>
                <a:lnTo>
                  <a:pt x="0" y="4993"/>
                </a:lnTo>
                <a:close/>
              </a:path>
              <a:path w="9817" h="66549">
                <a:moveTo>
                  <a:pt x="965" y="20066"/>
                </a:moveTo>
                <a:lnTo>
                  <a:pt x="965" y="65001"/>
                </a:lnTo>
                <a:lnTo>
                  <a:pt x="2988" y="66448"/>
                </a:lnTo>
                <a:lnTo>
                  <a:pt x="5706" y="66549"/>
                </a:lnTo>
                <a:lnTo>
                  <a:pt x="8898" y="65001"/>
                </a:lnTo>
                <a:lnTo>
                  <a:pt x="8898" y="20066"/>
                </a:lnTo>
                <a:lnTo>
                  <a:pt x="6879" y="18633"/>
                </a:lnTo>
                <a:lnTo>
                  <a:pt x="4136" y="18533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2047276" y="6232629"/>
            <a:ext cx="28307" cy="60581"/>
          </a:xfrm>
          <a:custGeom>
            <a:avLst/>
            <a:gdLst/>
            <a:ahLst/>
            <a:cxnLst/>
            <a:rect l="l" t="t" r="r" b="b"/>
            <a:pathLst>
              <a:path w="28307" h="60581">
                <a:moveTo>
                  <a:pt x="15598" y="47246"/>
                </a:moveTo>
                <a:lnTo>
                  <a:pt x="15598" y="19091"/>
                </a:lnTo>
                <a:lnTo>
                  <a:pt x="26715" y="19091"/>
                </a:lnTo>
                <a:lnTo>
                  <a:pt x="28148" y="17769"/>
                </a:lnTo>
                <a:lnTo>
                  <a:pt x="28307" y="15063"/>
                </a:lnTo>
                <a:lnTo>
                  <a:pt x="26715" y="12258"/>
                </a:lnTo>
                <a:lnTo>
                  <a:pt x="15598" y="12258"/>
                </a:lnTo>
                <a:lnTo>
                  <a:pt x="15598" y="1563"/>
                </a:lnTo>
                <a:lnTo>
                  <a:pt x="13064" y="0"/>
                </a:lnTo>
                <a:lnTo>
                  <a:pt x="10199" y="0"/>
                </a:lnTo>
                <a:lnTo>
                  <a:pt x="7650" y="1563"/>
                </a:lnTo>
                <a:lnTo>
                  <a:pt x="7650" y="12258"/>
                </a:lnTo>
                <a:lnTo>
                  <a:pt x="1642" y="12258"/>
                </a:lnTo>
                <a:lnTo>
                  <a:pt x="439" y="13032"/>
                </a:lnTo>
                <a:lnTo>
                  <a:pt x="0" y="15699"/>
                </a:lnTo>
                <a:lnTo>
                  <a:pt x="1591" y="19091"/>
                </a:lnTo>
                <a:lnTo>
                  <a:pt x="7650" y="19091"/>
                </a:lnTo>
                <a:lnTo>
                  <a:pt x="7650" y="47956"/>
                </a:lnTo>
                <a:lnTo>
                  <a:pt x="7884" y="50191"/>
                </a:lnTo>
                <a:lnTo>
                  <a:pt x="8812" y="54025"/>
                </a:lnTo>
                <a:lnTo>
                  <a:pt x="11616" y="58105"/>
                </a:lnTo>
                <a:lnTo>
                  <a:pt x="14532" y="59653"/>
                </a:lnTo>
                <a:lnTo>
                  <a:pt x="18068" y="60581"/>
                </a:lnTo>
                <a:lnTo>
                  <a:pt x="22528" y="60426"/>
                </a:lnTo>
                <a:lnTo>
                  <a:pt x="25279" y="59908"/>
                </a:lnTo>
                <a:lnTo>
                  <a:pt x="27986" y="58054"/>
                </a:lnTo>
                <a:lnTo>
                  <a:pt x="28307" y="55181"/>
                </a:lnTo>
                <a:lnTo>
                  <a:pt x="26935" y="52146"/>
                </a:lnTo>
                <a:lnTo>
                  <a:pt x="24206" y="53166"/>
                </a:lnTo>
                <a:lnTo>
                  <a:pt x="21657" y="53533"/>
                </a:lnTo>
                <a:lnTo>
                  <a:pt x="16920" y="51170"/>
                </a:lnTo>
                <a:lnTo>
                  <a:pt x="15598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081380" y="6244635"/>
            <a:ext cx="40622" cy="65901"/>
          </a:xfrm>
          <a:custGeom>
            <a:avLst/>
            <a:gdLst/>
            <a:ahLst/>
            <a:cxnLst/>
            <a:rect l="l" t="t" r="r" b="b"/>
            <a:pathLst>
              <a:path w="40622" h="65901">
                <a:moveTo>
                  <a:pt x="16797" y="47713"/>
                </a:moveTo>
                <a:lnTo>
                  <a:pt x="10835" y="63334"/>
                </a:lnTo>
                <a:lnTo>
                  <a:pt x="12733" y="65850"/>
                </a:lnTo>
                <a:lnTo>
                  <a:pt x="15857" y="65901"/>
                </a:lnTo>
                <a:lnTo>
                  <a:pt x="19295" y="64249"/>
                </a:lnTo>
                <a:lnTo>
                  <a:pt x="25073" y="47713"/>
                </a:lnTo>
                <a:lnTo>
                  <a:pt x="40622" y="3037"/>
                </a:lnTo>
                <a:lnTo>
                  <a:pt x="38638" y="39"/>
                </a:lnTo>
                <a:lnTo>
                  <a:pt x="35981" y="0"/>
                </a:lnTo>
                <a:lnTo>
                  <a:pt x="32726" y="1742"/>
                </a:lnTo>
                <a:lnTo>
                  <a:pt x="20786" y="37986"/>
                </a:lnTo>
                <a:lnTo>
                  <a:pt x="20652" y="37986"/>
                </a:lnTo>
                <a:lnTo>
                  <a:pt x="8275" y="1944"/>
                </a:lnTo>
                <a:lnTo>
                  <a:pt x="7821" y="914"/>
                </a:lnTo>
                <a:lnTo>
                  <a:pt x="5276" y="29"/>
                </a:lnTo>
                <a:lnTo>
                  <a:pt x="2594" y="0"/>
                </a:lnTo>
                <a:lnTo>
                  <a:pt x="0" y="598"/>
                </a:lnTo>
                <a:lnTo>
                  <a:pt x="0" y="3188"/>
                </a:lnTo>
                <a:lnTo>
                  <a:pt x="15450" y="46126"/>
                </a:lnTo>
                <a:lnTo>
                  <a:pt x="16797" y="47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125659" y="6281233"/>
            <a:ext cx="15634" cy="25577"/>
          </a:xfrm>
          <a:custGeom>
            <a:avLst/>
            <a:gdLst/>
            <a:ahLst/>
            <a:cxnLst/>
            <a:rect l="l" t="t" r="r" b="b"/>
            <a:pathLst>
              <a:path w="15634" h="25577">
                <a:moveTo>
                  <a:pt x="15634" y="3985"/>
                </a:moveTo>
                <a:lnTo>
                  <a:pt x="15191" y="1306"/>
                </a:lnTo>
                <a:lnTo>
                  <a:pt x="12548" y="0"/>
                </a:lnTo>
                <a:lnTo>
                  <a:pt x="9525" y="0"/>
                </a:lnTo>
                <a:lnTo>
                  <a:pt x="6828" y="1306"/>
                </a:lnTo>
                <a:lnTo>
                  <a:pt x="6385" y="3985"/>
                </a:lnTo>
                <a:lnTo>
                  <a:pt x="6385" y="10374"/>
                </a:lnTo>
                <a:lnTo>
                  <a:pt x="0" y="24102"/>
                </a:lnTo>
                <a:lnTo>
                  <a:pt x="510" y="25473"/>
                </a:lnTo>
                <a:lnTo>
                  <a:pt x="3365" y="25577"/>
                </a:lnTo>
                <a:lnTo>
                  <a:pt x="6155" y="24206"/>
                </a:lnTo>
                <a:lnTo>
                  <a:pt x="12743" y="13917"/>
                </a:lnTo>
                <a:lnTo>
                  <a:pt x="13294" y="13093"/>
                </a:lnTo>
                <a:lnTo>
                  <a:pt x="14787" y="10044"/>
                </a:lnTo>
                <a:lnTo>
                  <a:pt x="15486" y="6832"/>
                </a:lnTo>
                <a:lnTo>
                  <a:pt x="15634" y="39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174572" y="6245705"/>
            <a:ext cx="39848" cy="67082"/>
          </a:xfrm>
          <a:custGeom>
            <a:avLst/>
            <a:gdLst/>
            <a:ahLst/>
            <a:cxnLst/>
            <a:rect l="l" t="t" r="r" b="b"/>
            <a:pathLst>
              <a:path w="39848" h="67082">
                <a:moveTo>
                  <a:pt x="331" y="29857"/>
                </a:moveTo>
                <a:lnTo>
                  <a:pt x="979" y="32802"/>
                </a:lnTo>
                <a:lnTo>
                  <a:pt x="1605" y="35747"/>
                </a:lnTo>
                <a:lnTo>
                  <a:pt x="2617" y="38314"/>
                </a:lnTo>
                <a:lnTo>
                  <a:pt x="4028" y="40485"/>
                </a:lnTo>
                <a:lnTo>
                  <a:pt x="7232" y="44399"/>
                </a:lnTo>
                <a:lnTo>
                  <a:pt x="8741" y="29235"/>
                </a:lnTo>
                <a:lnTo>
                  <a:pt x="8225" y="24853"/>
                </a:lnTo>
                <a:lnTo>
                  <a:pt x="8225" y="20458"/>
                </a:lnTo>
                <a:lnTo>
                  <a:pt x="8841" y="16292"/>
                </a:lnTo>
                <a:lnTo>
                  <a:pt x="10627" y="0"/>
                </a:lnTo>
                <a:lnTo>
                  <a:pt x="6343" y="2868"/>
                </a:lnTo>
                <a:lnTo>
                  <a:pt x="3192" y="7264"/>
                </a:lnTo>
                <a:lnTo>
                  <a:pt x="2019" y="9917"/>
                </a:lnTo>
                <a:lnTo>
                  <a:pt x="1212" y="13027"/>
                </a:lnTo>
                <a:lnTo>
                  <a:pt x="414" y="16153"/>
                </a:lnTo>
                <a:lnTo>
                  <a:pt x="0" y="19634"/>
                </a:lnTo>
                <a:lnTo>
                  <a:pt x="0" y="26758"/>
                </a:lnTo>
                <a:lnTo>
                  <a:pt x="331" y="29857"/>
                </a:lnTo>
                <a:close/>
              </a:path>
              <a:path w="39848" h="67082">
                <a:moveTo>
                  <a:pt x="32771" y="39470"/>
                </a:moveTo>
                <a:lnTo>
                  <a:pt x="32771" y="45402"/>
                </a:lnTo>
                <a:lnTo>
                  <a:pt x="34243" y="46785"/>
                </a:lnTo>
                <a:lnTo>
                  <a:pt x="37033" y="46950"/>
                </a:lnTo>
                <a:lnTo>
                  <a:pt x="39848" y="45402"/>
                </a:lnTo>
                <a:lnTo>
                  <a:pt x="39848" y="-21095"/>
                </a:lnTo>
                <a:lnTo>
                  <a:pt x="37782" y="-22557"/>
                </a:lnTo>
                <a:lnTo>
                  <a:pt x="35039" y="-22683"/>
                </a:lnTo>
                <a:lnTo>
                  <a:pt x="31866" y="-21095"/>
                </a:lnTo>
                <a:lnTo>
                  <a:pt x="31866" y="5029"/>
                </a:lnTo>
                <a:lnTo>
                  <a:pt x="27730" y="1104"/>
                </a:lnTo>
                <a:lnTo>
                  <a:pt x="23529" y="-1206"/>
                </a:lnTo>
                <a:lnTo>
                  <a:pt x="18684" y="-1778"/>
                </a:lnTo>
                <a:lnTo>
                  <a:pt x="15631" y="-1778"/>
                </a:lnTo>
                <a:lnTo>
                  <a:pt x="12938" y="-1181"/>
                </a:lnTo>
                <a:lnTo>
                  <a:pt x="10627" y="0"/>
                </a:lnTo>
                <a:lnTo>
                  <a:pt x="8841" y="16292"/>
                </a:lnTo>
                <a:lnTo>
                  <a:pt x="9878" y="12395"/>
                </a:lnTo>
                <a:lnTo>
                  <a:pt x="11642" y="9130"/>
                </a:lnTo>
                <a:lnTo>
                  <a:pt x="14202" y="6807"/>
                </a:lnTo>
                <a:lnTo>
                  <a:pt x="17338" y="5320"/>
                </a:lnTo>
                <a:lnTo>
                  <a:pt x="21535" y="5320"/>
                </a:lnTo>
                <a:lnTo>
                  <a:pt x="25624" y="7491"/>
                </a:lnTo>
                <a:lnTo>
                  <a:pt x="29710" y="11033"/>
                </a:lnTo>
                <a:lnTo>
                  <a:pt x="31866" y="13802"/>
                </a:lnTo>
                <a:lnTo>
                  <a:pt x="31866" y="31772"/>
                </a:lnTo>
                <a:lnTo>
                  <a:pt x="28307" y="35887"/>
                </a:lnTo>
                <a:lnTo>
                  <a:pt x="25071" y="38606"/>
                </a:lnTo>
                <a:lnTo>
                  <a:pt x="22064" y="40107"/>
                </a:lnTo>
                <a:lnTo>
                  <a:pt x="19011" y="40549"/>
                </a:lnTo>
                <a:lnTo>
                  <a:pt x="15206" y="40043"/>
                </a:lnTo>
                <a:lnTo>
                  <a:pt x="11325" y="36676"/>
                </a:lnTo>
                <a:lnTo>
                  <a:pt x="9669" y="33310"/>
                </a:lnTo>
                <a:lnTo>
                  <a:pt x="8741" y="29235"/>
                </a:lnTo>
                <a:lnTo>
                  <a:pt x="7232" y="44399"/>
                </a:lnTo>
                <a:lnTo>
                  <a:pt x="11728" y="46950"/>
                </a:lnTo>
                <a:lnTo>
                  <a:pt x="14446" y="47599"/>
                </a:lnTo>
                <a:lnTo>
                  <a:pt x="20530" y="47599"/>
                </a:lnTo>
                <a:lnTo>
                  <a:pt x="23223" y="46875"/>
                </a:lnTo>
                <a:lnTo>
                  <a:pt x="25671" y="45453"/>
                </a:lnTo>
                <a:lnTo>
                  <a:pt x="30495" y="42036"/>
                </a:lnTo>
                <a:lnTo>
                  <a:pt x="32771" y="39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227776" y="6226110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53" y="8178"/>
                </a:lnTo>
                <a:lnTo>
                  <a:pt x="3009" y="9881"/>
                </a:lnTo>
                <a:lnTo>
                  <a:pt x="6757" y="9881"/>
                </a:lnTo>
                <a:lnTo>
                  <a:pt x="9461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3" y="1752"/>
                </a:lnTo>
                <a:lnTo>
                  <a:pt x="0" y="4993"/>
                </a:lnTo>
                <a:close/>
              </a:path>
              <a:path w="9817" h="66549">
                <a:moveTo>
                  <a:pt x="965" y="20066"/>
                </a:moveTo>
                <a:lnTo>
                  <a:pt x="965" y="65001"/>
                </a:lnTo>
                <a:lnTo>
                  <a:pt x="2988" y="66448"/>
                </a:lnTo>
                <a:lnTo>
                  <a:pt x="5702" y="66549"/>
                </a:lnTo>
                <a:lnTo>
                  <a:pt x="8900" y="65001"/>
                </a:lnTo>
                <a:lnTo>
                  <a:pt x="8900" y="20066"/>
                </a:lnTo>
                <a:lnTo>
                  <a:pt x="6879" y="18633"/>
                </a:lnTo>
                <a:lnTo>
                  <a:pt x="4140" y="18533"/>
                </a:lnTo>
                <a:lnTo>
                  <a:pt x="965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247926" y="6243929"/>
            <a:ext cx="30657" cy="49377"/>
          </a:xfrm>
          <a:custGeom>
            <a:avLst/>
            <a:gdLst/>
            <a:ahLst/>
            <a:cxnLst/>
            <a:rect l="l" t="t" r="r" b="b"/>
            <a:pathLst>
              <a:path w="30657" h="49377">
                <a:moveTo>
                  <a:pt x="1356" y="46066"/>
                </a:moveTo>
                <a:lnTo>
                  <a:pt x="4395" y="47664"/>
                </a:lnTo>
                <a:lnTo>
                  <a:pt x="7872" y="48755"/>
                </a:lnTo>
                <a:lnTo>
                  <a:pt x="10648" y="49251"/>
                </a:lnTo>
                <a:lnTo>
                  <a:pt x="13661" y="49377"/>
                </a:lnTo>
                <a:lnTo>
                  <a:pt x="18460" y="49049"/>
                </a:lnTo>
                <a:lnTo>
                  <a:pt x="22636" y="47805"/>
                </a:lnTo>
                <a:lnTo>
                  <a:pt x="25930" y="45633"/>
                </a:lnTo>
                <a:lnTo>
                  <a:pt x="28613" y="42890"/>
                </a:lnTo>
                <a:lnTo>
                  <a:pt x="30250" y="39295"/>
                </a:lnTo>
                <a:lnTo>
                  <a:pt x="30657" y="34952"/>
                </a:lnTo>
                <a:lnTo>
                  <a:pt x="30657" y="33023"/>
                </a:lnTo>
                <a:lnTo>
                  <a:pt x="29710" y="29949"/>
                </a:lnTo>
                <a:lnTo>
                  <a:pt x="28266" y="27357"/>
                </a:lnTo>
                <a:lnTo>
                  <a:pt x="25022" y="24513"/>
                </a:lnTo>
                <a:lnTo>
                  <a:pt x="22365" y="23116"/>
                </a:lnTo>
                <a:lnTo>
                  <a:pt x="19663" y="21921"/>
                </a:lnTo>
                <a:lnTo>
                  <a:pt x="16955" y="20805"/>
                </a:lnTo>
                <a:lnTo>
                  <a:pt x="13147" y="19141"/>
                </a:lnTo>
                <a:lnTo>
                  <a:pt x="9622" y="16156"/>
                </a:lnTo>
                <a:lnTo>
                  <a:pt x="8653" y="12891"/>
                </a:lnTo>
                <a:lnTo>
                  <a:pt x="9499" y="9490"/>
                </a:lnTo>
                <a:lnTo>
                  <a:pt x="12153" y="7179"/>
                </a:lnTo>
                <a:lnTo>
                  <a:pt x="15400" y="6390"/>
                </a:lnTo>
                <a:lnTo>
                  <a:pt x="18251" y="6390"/>
                </a:lnTo>
                <a:lnTo>
                  <a:pt x="21937" y="7305"/>
                </a:lnTo>
                <a:lnTo>
                  <a:pt x="25391" y="8917"/>
                </a:lnTo>
                <a:lnTo>
                  <a:pt x="28364" y="8064"/>
                </a:lnTo>
                <a:lnTo>
                  <a:pt x="28364" y="5245"/>
                </a:lnTo>
                <a:lnTo>
                  <a:pt x="26466" y="2376"/>
                </a:lnTo>
                <a:lnTo>
                  <a:pt x="23431" y="1055"/>
                </a:lnTo>
                <a:lnTo>
                  <a:pt x="20297" y="292"/>
                </a:lnTo>
                <a:lnTo>
                  <a:pt x="16844" y="0"/>
                </a:lnTo>
                <a:lnTo>
                  <a:pt x="14212" y="0"/>
                </a:lnTo>
                <a:lnTo>
                  <a:pt x="9939" y="1106"/>
                </a:lnTo>
                <a:lnTo>
                  <a:pt x="6318" y="2807"/>
                </a:lnTo>
                <a:lnTo>
                  <a:pt x="3682" y="5234"/>
                </a:lnTo>
                <a:lnTo>
                  <a:pt x="2040" y="8255"/>
                </a:lnTo>
                <a:lnTo>
                  <a:pt x="1054" y="11570"/>
                </a:lnTo>
                <a:lnTo>
                  <a:pt x="1054" y="15328"/>
                </a:lnTo>
                <a:lnTo>
                  <a:pt x="1993" y="18468"/>
                </a:lnTo>
                <a:lnTo>
                  <a:pt x="3437" y="21136"/>
                </a:lnTo>
                <a:lnTo>
                  <a:pt x="6656" y="24080"/>
                </a:lnTo>
                <a:lnTo>
                  <a:pt x="9265" y="25502"/>
                </a:lnTo>
                <a:lnTo>
                  <a:pt x="11958" y="26723"/>
                </a:lnTo>
                <a:lnTo>
                  <a:pt x="14640" y="27814"/>
                </a:lnTo>
                <a:lnTo>
                  <a:pt x="18362" y="29441"/>
                </a:lnTo>
                <a:lnTo>
                  <a:pt x="21239" y="31536"/>
                </a:lnTo>
                <a:lnTo>
                  <a:pt x="22805" y="34330"/>
                </a:lnTo>
                <a:lnTo>
                  <a:pt x="22597" y="37886"/>
                </a:lnTo>
                <a:lnTo>
                  <a:pt x="21106" y="40439"/>
                </a:lnTo>
                <a:lnTo>
                  <a:pt x="18557" y="42038"/>
                </a:lnTo>
                <a:lnTo>
                  <a:pt x="15156" y="42786"/>
                </a:lnTo>
                <a:lnTo>
                  <a:pt x="12020" y="42786"/>
                </a:lnTo>
                <a:lnTo>
                  <a:pt x="9046" y="42103"/>
                </a:lnTo>
                <a:lnTo>
                  <a:pt x="5460" y="40641"/>
                </a:lnTo>
                <a:lnTo>
                  <a:pt x="2898" y="39168"/>
                </a:lnTo>
                <a:lnTo>
                  <a:pt x="96" y="40284"/>
                </a:lnTo>
                <a:lnTo>
                  <a:pt x="0" y="42915"/>
                </a:lnTo>
                <a:lnTo>
                  <a:pt x="1356" y="46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286928" y="6243980"/>
            <a:ext cx="34156" cy="49326"/>
          </a:xfrm>
          <a:custGeom>
            <a:avLst/>
            <a:gdLst/>
            <a:ahLst/>
            <a:cxnLst/>
            <a:rect l="l" t="t" r="r" b="b"/>
            <a:pathLst>
              <a:path w="34156" h="49326">
                <a:moveTo>
                  <a:pt x="33962" y="8751"/>
                </a:moveTo>
                <a:lnTo>
                  <a:pt x="33728" y="6159"/>
                </a:lnTo>
                <a:lnTo>
                  <a:pt x="31576" y="3506"/>
                </a:lnTo>
                <a:lnTo>
                  <a:pt x="28889" y="1893"/>
                </a:lnTo>
                <a:lnTo>
                  <a:pt x="25524" y="673"/>
                </a:lnTo>
                <a:lnTo>
                  <a:pt x="22928" y="140"/>
                </a:lnTo>
                <a:lnTo>
                  <a:pt x="20200" y="0"/>
                </a:lnTo>
                <a:lnTo>
                  <a:pt x="17345" y="0"/>
                </a:lnTo>
                <a:lnTo>
                  <a:pt x="14692" y="496"/>
                </a:lnTo>
                <a:lnTo>
                  <a:pt x="12240" y="1471"/>
                </a:lnTo>
                <a:lnTo>
                  <a:pt x="7650" y="3975"/>
                </a:lnTo>
                <a:lnTo>
                  <a:pt x="4024" y="8027"/>
                </a:lnTo>
                <a:lnTo>
                  <a:pt x="2607" y="10631"/>
                </a:lnTo>
                <a:lnTo>
                  <a:pt x="1565" y="13806"/>
                </a:lnTo>
                <a:lnTo>
                  <a:pt x="515" y="16981"/>
                </a:lnTo>
                <a:lnTo>
                  <a:pt x="0" y="20789"/>
                </a:lnTo>
                <a:lnTo>
                  <a:pt x="0" y="29109"/>
                </a:lnTo>
                <a:lnTo>
                  <a:pt x="417" y="32551"/>
                </a:lnTo>
                <a:lnTo>
                  <a:pt x="1259" y="35521"/>
                </a:lnTo>
                <a:lnTo>
                  <a:pt x="2117" y="38494"/>
                </a:lnTo>
                <a:lnTo>
                  <a:pt x="4968" y="43066"/>
                </a:lnTo>
                <a:lnTo>
                  <a:pt x="8608" y="46659"/>
                </a:lnTo>
                <a:lnTo>
                  <a:pt x="13431" y="48794"/>
                </a:lnTo>
                <a:lnTo>
                  <a:pt x="16172" y="49326"/>
                </a:lnTo>
                <a:lnTo>
                  <a:pt x="20797" y="49326"/>
                </a:lnTo>
                <a:lnTo>
                  <a:pt x="23674" y="48881"/>
                </a:lnTo>
                <a:lnTo>
                  <a:pt x="27594" y="47699"/>
                </a:lnTo>
                <a:lnTo>
                  <a:pt x="30838" y="46051"/>
                </a:lnTo>
                <a:lnTo>
                  <a:pt x="33875" y="43092"/>
                </a:lnTo>
                <a:lnTo>
                  <a:pt x="34156" y="40284"/>
                </a:lnTo>
                <a:lnTo>
                  <a:pt x="34156" y="39625"/>
                </a:lnTo>
                <a:lnTo>
                  <a:pt x="33289" y="36565"/>
                </a:lnTo>
                <a:lnTo>
                  <a:pt x="30557" y="37947"/>
                </a:lnTo>
                <a:lnTo>
                  <a:pt x="27691" y="40031"/>
                </a:lnTo>
                <a:lnTo>
                  <a:pt x="25120" y="41288"/>
                </a:lnTo>
                <a:lnTo>
                  <a:pt x="22133" y="42177"/>
                </a:lnTo>
                <a:lnTo>
                  <a:pt x="18374" y="42177"/>
                </a:lnTo>
                <a:lnTo>
                  <a:pt x="15181" y="41108"/>
                </a:lnTo>
                <a:lnTo>
                  <a:pt x="12424" y="39309"/>
                </a:lnTo>
                <a:lnTo>
                  <a:pt x="10379" y="36374"/>
                </a:lnTo>
                <a:lnTo>
                  <a:pt x="9057" y="32371"/>
                </a:lnTo>
                <a:lnTo>
                  <a:pt x="8272" y="27663"/>
                </a:lnTo>
                <a:lnTo>
                  <a:pt x="8272" y="18976"/>
                </a:lnTo>
                <a:lnTo>
                  <a:pt x="9292" y="14565"/>
                </a:lnTo>
                <a:lnTo>
                  <a:pt x="11333" y="11506"/>
                </a:lnTo>
                <a:lnTo>
                  <a:pt x="13366" y="8460"/>
                </a:lnTo>
                <a:lnTo>
                  <a:pt x="16294" y="6948"/>
                </a:lnTo>
                <a:lnTo>
                  <a:pt x="20114" y="6948"/>
                </a:lnTo>
                <a:lnTo>
                  <a:pt x="23591" y="7214"/>
                </a:lnTo>
                <a:lnTo>
                  <a:pt x="27472" y="8917"/>
                </a:lnTo>
                <a:lnTo>
                  <a:pt x="30826" y="11419"/>
                </a:lnTo>
                <a:lnTo>
                  <a:pt x="33530" y="11455"/>
                </a:lnTo>
                <a:lnTo>
                  <a:pt x="33962" y="87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330607" y="6226110"/>
            <a:ext cx="9820" cy="66549"/>
          </a:xfrm>
          <a:custGeom>
            <a:avLst/>
            <a:gdLst/>
            <a:ahLst/>
            <a:cxnLst/>
            <a:rect l="l" t="t" r="r" b="b"/>
            <a:pathLst>
              <a:path w="9820" h="66549">
                <a:moveTo>
                  <a:pt x="0" y="4993"/>
                </a:moveTo>
                <a:lnTo>
                  <a:pt x="356" y="8178"/>
                </a:lnTo>
                <a:lnTo>
                  <a:pt x="3013" y="9881"/>
                </a:lnTo>
                <a:lnTo>
                  <a:pt x="6761" y="9881"/>
                </a:lnTo>
                <a:lnTo>
                  <a:pt x="9479" y="8129"/>
                </a:lnTo>
                <a:lnTo>
                  <a:pt x="9820" y="4903"/>
                </a:lnTo>
                <a:lnTo>
                  <a:pt x="9489" y="1717"/>
                </a:lnTo>
                <a:lnTo>
                  <a:pt x="6832" y="0"/>
                </a:lnTo>
                <a:lnTo>
                  <a:pt x="3074" y="0"/>
                </a:lnTo>
                <a:lnTo>
                  <a:pt x="367" y="1752"/>
                </a:lnTo>
                <a:lnTo>
                  <a:pt x="0" y="4993"/>
                </a:lnTo>
                <a:close/>
              </a:path>
              <a:path w="9820" h="66549">
                <a:moveTo>
                  <a:pt x="982" y="20066"/>
                </a:moveTo>
                <a:lnTo>
                  <a:pt x="982" y="65001"/>
                </a:lnTo>
                <a:lnTo>
                  <a:pt x="3002" y="66448"/>
                </a:lnTo>
                <a:lnTo>
                  <a:pt x="5720" y="66549"/>
                </a:lnTo>
                <a:lnTo>
                  <a:pt x="8914" y="65001"/>
                </a:lnTo>
                <a:lnTo>
                  <a:pt x="8914" y="20066"/>
                </a:lnTo>
                <a:lnTo>
                  <a:pt x="6893" y="18633"/>
                </a:lnTo>
                <a:lnTo>
                  <a:pt x="4150" y="18533"/>
                </a:lnTo>
                <a:lnTo>
                  <a:pt x="982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354226" y="6243929"/>
            <a:ext cx="39852" cy="66600"/>
          </a:xfrm>
          <a:custGeom>
            <a:avLst/>
            <a:gdLst/>
            <a:ahLst/>
            <a:cxnLst/>
            <a:rect l="l" t="t" r="r" b="b"/>
            <a:pathLst>
              <a:path w="39852" h="66600">
                <a:moveTo>
                  <a:pt x="2019" y="66509"/>
                </a:moveTo>
                <a:lnTo>
                  <a:pt x="4752" y="66600"/>
                </a:lnTo>
                <a:lnTo>
                  <a:pt x="7934" y="64998"/>
                </a:lnTo>
                <a:lnTo>
                  <a:pt x="7934" y="42545"/>
                </a:lnTo>
                <a:lnTo>
                  <a:pt x="11214" y="45580"/>
                </a:lnTo>
                <a:lnTo>
                  <a:pt x="14320" y="47725"/>
                </a:lnTo>
                <a:lnTo>
                  <a:pt x="18216" y="42278"/>
                </a:lnTo>
                <a:lnTo>
                  <a:pt x="14190" y="40082"/>
                </a:lnTo>
                <a:lnTo>
                  <a:pt x="10138" y="36511"/>
                </a:lnTo>
                <a:lnTo>
                  <a:pt x="7934" y="33743"/>
                </a:lnTo>
                <a:lnTo>
                  <a:pt x="7934" y="15876"/>
                </a:lnTo>
                <a:lnTo>
                  <a:pt x="11516" y="11761"/>
                </a:lnTo>
                <a:lnTo>
                  <a:pt x="14763" y="9069"/>
                </a:lnTo>
                <a:lnTo>
                  <a:pt x="17824" y="7571"/>
                </a:lnTo>
                <a:lnTo>
                  <a:pt x="20872" y="7099"/>
                </a:lnTo>
                <a:lnTo>
                  <a:pt x="24667" y="7597"/>
                </a:lnTo>
                <a:lnTo>
                  <a:pt x="27435" y="9587"/>
                </a:lnTo>
                <a:lnTo>
                  <a:pt x="29354" y="12571"/>
                </a:lnTo>
                <a:lnTo>
                  <a:pt x="30779" y="16153"/>
                </a:lnTo>
                <a:lnTo>
                  <a:pt x="31438" y="20448"/>
                </a:lnTo>
                <a:lnTo>
                  <a:pt x="31623" y="24970"/>
                </a:lnTo>
                <a:lnTo>
                  <a:pt x="31623" y="27064"/>
                </a:lnTo>
                <a:lnTo>
                  <a:pt x="30989" y="31205"/>
                </a:lnTo>
                <a:lnTo>
                  <a:pt x="29908" y="35129"/>
                </a:lnTo>
                <a:lnTo>
                  <a:pt x="29113" y="47599"/>
                </a:lnTo>
                <a:lnTo>
                  <a:pt x="33422" y="44740"/>
                </a:lnTo>
                <a:lnTo>
                  <a:pt x="36591" y="40384"/>
                </a:lnTo>
                <a:lnTo>
                  <a:pt x="37807" y="37731"/>
                </a:lnTo>
                <a:lnTo>
                  <a:pt x="38610" y="34607"/>
                </a:lnTo>
                <a:lnTo>
                  <a:pt x="39444" y="31471"/>
                </a:lnTo>
                <a:lnTo>
                  <a:pt x="39852" y="27940"/>
                </a:lnTo>
                <a:lnTo>
                  <a:pt x="39852" y="20750"/>
                </a:lnTo>
                <a:lnTo>
                  <a:pt x="39531" y="17665"/>
                </a:lnTo>
                <a:lnTo>
                  <a:pt x="38883" y="14757"/>
                </a:lnTo>
                <a:lnTo>
                  <a:pt x="38246" y="11847"/>
                </a:lnTo>
                <a:lnTo>
                  <a:pt x="37231" y="9295"/>
                </a:lnTo>
                <a:lnTo>
                  <a:pt x="35834" y="7099"/>
                </a:lnTo>
                <a:lnTo>
                  <a:pt x="32627" y="3161"/>
                </a:lnTo>
                <a:lnTo>
                  <a:pt x="28206" y="633"/>
                </a:lnTo>
                <a:lnTo>
                  <a:pt x="25524" y="0"/>
                </a:lnTo>
                <a:lnTo>
                  <a:pt x="22381" y="0"/>
                </a:lnTo>
                <a:lnTo>
                  <a:pt x="19563" y="176"/>
                </a:lnTo>
                <a:lnTo>
                  <a:pt x="16967" y="890"/>
                </a:lnTo>
                <a:lnTo>
                  <a:pt x="13223" y="2754"/>
                </a:lnTo>
                <a:lnTo>
                  <a:pt x="9561" y="5678"/>
                </a:lnTo>
                <a:lnTo>
                  <a:pt x="6981" y="8294"/>
                </a:lnTo>
                <a:lnTo>
                  <a:pt x="6981" y="2246"/>
                </a:lnTo>
                <a:lnTo>
                  <a:pt x="5554" y="839"/>
                </a:lnTo>
                <a:lnTo>
                  <a:pt x="2815" y="713"/>
                </a:lnTo>
                <a:lnTo>
                  <a:pt x="0" y="2246"/>
                </a:lnTo>
                <a:lnTo>
                  <a:pt x="0" y="64998"/>
                </a:lnTo>
                <a:lnTo>
                  <a:pt x="2019" y="66509"/>
                </a:lnTo>
                <a:close/>
              </a:path>
              <a:path w="39852" h="66600">
                <a:moveTo>
                  <a:pt x="14320" y="47725"/>
                </a:moveTo>
                <a:lnTo>
                  <a:pt x="17518" y="48985"/>
                </a:lnTo>
                <a:lnTo>
                  <a:pt x="21081" y="49377"/>
                </a:lnTo>
                <a:lnTo>
                  <a:pt x="24091" y="49377"/>
                </a:lnTo>
                <a:lnTo>
                  <a:pt x="26772" y="48780"/>
                </a:lnTo>
                <a:lnTo>
                  <a:pt x="29113" y="47599"/>
                </a:lnTo>
                <a:lnTo>
                  <a:pt x="29908" y="35129"/>
                </a:lnTo>
                <a:lnTo>
                  <a:pt x="28144" y="38455"/>
                </a:lnTo>
                <a:lnTo>
                  <a:pt x="25538" y="40792"/>
                </a:lnTo>
                <a:lnTo>
                  <a:pt x="22392" y="42278"/>
                </a:lnTo>
                <a:lnTo>
                  <a:pt x="18216" y="42278"/>
                </a:lnTo>
                <a:lnTo>
                  <a:pt x="14320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2405656" y="6222823"/>
            <a:ext cx="7931" cy="69836"/>
          </a:xfrm>
          <a:custGeom>
            <a:avLst/>
            <a:gdLst/>
            <a:ahLst/>
            <a:cxnLst/>
            <a:rect l="l" t="t" r="r" b="b"/>
            <a:pathLst>
              <a:path w="7931" h="69836">
                <a:moveTo>
                  <a:pt x="7931" y="68287"/>
                </a:moveTo>
                <a:lnTo>
                  <a:pt x="7931" y="1587"/>
                </a:lnTo>
                <a:lnTo>
                  <a:pt x="5910" y="100"/>
                </a:lnTo>
                <a:lnTo>
                  <a:pt x="3171" y="0"/>
                </a:lnTo>
                <a:lnTo>
                  <a:pt x="0" y="1587"/>
                </a:lnTo>
                <a:lnTo>
                  <a:pt x="0" y="68287"/>
                </a:lnTo>
                <a:lnTo>
                  <a:pt x="2019" y="69735"/>
                </a:lnTo>
                <a:lnTo>
                  <a:pt x="4734" y="69836"/>
                </a:lnTo>
                <a:lnTo>
                  <a:pt x="7931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2427331" y="6226110"/>
            <a:ext cx="9820" cy="66549"/>
          </a:xfrm>
          <a:custGeom>
            <a:avLst/>
            <a:gdLst/>
            <a:ahLst/>
            <a:cxnLst/>
            <a:rect l="l" t="t" r="r" b="b"/>
            <a:pathLst>
              <a:path w="9820" h="66549">
                <a:moveTo>
                  <a:pt x="0" y="4993"/>
                </a:moveTo>
                <a:lnTo>
                  <a:pt x="356" y="8178"/>
                </a:lnTo>
                <a:lnTo>
                  <a:pt x="3009" y="9881"/>
                </a:lnTo>
                <a:lnTo>
                  <a:pt x="6761" y="9881"/>
                </a:lnTo>
                <a:lnTo>
                  <a:pt x="9465" y="8129"/>
                </a:lnTo>
                <a:lnTo>
                  <a:pt x="9820" y="4903"/>
                </a:lnTo>
                <a:lnTo>
                  <a:pt x="9475" y="1717"/>
                </a:lnTo>
                <a:lnTo>
                  <a:pt x="6818" y="0"/>
                </a:lnTo>
                <a:lnTo>
                  <a:pt x="3060" y="0"/>
                </a:lnTo>
                <a:lnTo>
                  <a:pt x="356" y="1752"/>
                </a:lnTo>
                <a:lnTo>
                  <a:pt x="0" y="4993"/>
                </a:lnTo>
                <a:close/>
              </a:path>
              <a:path w="9820" h="66549">
                <a:moveTo>
                  <a:pt x="969" y="20066"/>
                </a:moveTo>
                <a:lnTo>
                  <a:pt x="969" y="65001"/>
                </a:lnTo>
                <a:lnTo>
                  <a:pt x="2988" y="66448"/>
                </a:lnTo>
                <a:lnTo>
                  <a:pt x="5717" y="66549"/>
                </a:lnTo>
                <a:lnTo>
                  <a:pt x="8910" y="65001"/>
                </a:lnTo>
                <a:lnTo>
                  <a:pt x="8910" y="20066"/>
                </a:lnTo>
                <a:lnTo>
                  <a:pt x="6891" y="18633"/>
                </a:lnTo>
                <a:lnTo>
                  <a:pt x="4140" y="18533"/>
                </a:lnTo>
                <a:lnTo>
                  <a:pt x="96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451557" y="6243929"/>
            <a:ext cx="37296" cy="48729"/>
          </a:xfrm>
          <a:custGeom>
            <a:avLst/>
            <a:gdLst/>
            <a:ahLst/>
            <a:cxnLst/>
            <a:rect l="l" t="t" r="r" b="b"/>
            <a:pathLst>
              <a:path w="37296" h="48729">
                <a:moveTo>
                  <a:pt x="29361" y="20880"/>
                </a:moveTo>
                <a:lnTo>
                  <a:pt x="29361" y="47181"/>
                </a:lnTo>
                <a:lnTo>
                  <a:pt x="31380" y="48629"/>
                </a:lnTo>
                <a:lnTo>
                  <a:pt x="34123" y="48729"/>
                </a:lnTo>
                <a:lnTo>
                  <a:pt x="37296" y="47181"/>
                </a:lnTo>
                <a:lnTo>
                  <a:pt x="37296" y="16574"/>
                </a:lnTo>
                <a:lnTo>
                  <a:pt x="37037" y="13843"/>
                </a:lnTo>
                <a:lnTo>
                  <a:pt x="36511" y="11557"/>
                </a:lnTo>
                <a:lnTo>
                  <a:pt x="35098" y="7291"/>
                </a:lnTo>
                <a:lnTo>
                  <a:pt x="32665" y="3898"/>
                </a:lnTo>
                <a:lnTo>
                  <a:pt x="29090" y="1522"/>
                </a:lnTo>
                <a:lnTo>
                  <a:pt x="24695" y="0"/>
                </a:lnTo>
                <a:lnTo>
                  <a:pt x="19331" y="0"/>
                </a:lnTo>
                <a:lnTo>
                  <a:pt x="14471" y="1969"/>
                </a:lnTo>
                <a:lnTo>
                  <a:pt x="9611" y="5360"/>
                </a:lnTo>
                <a:lnTo>
                  <a:pt x="7174" y="8190"/>
                </a:lnTo>
                <a:lnTo>
                  <a:pt x="7174" y="2246"/>
                </a:lnTo>
                <a:lnTo>
                  <a:pt x="5842" y="839"/>
                </a:lnTo>
                <a:lnTo>
                  <a:pt x="2868" y="713"/>
                </a:lnTo>
                <a:lnTo>
                  <a:pt x="0" y="2246"/>
                </a:lnTo>
                <a:lnTo>
                  <a:pt x="0" y="47181"/>
                </a:lnTo>
                <a:lnTo>
                  <a:pt x="2019" y="48629"/>
                </a:lnTo>
                <a:lnTo>
                  <a:pt x="4751" y="48729"/>
                </a:lnTo>
                <a:lnTo>
                  <a:pt x="7948" y="47181"/>
                </a:lnTo>
                <a:lnTo>
                  <a:pt x="7948" y="15772"/>
                </a:lnTo>
                <a:lnTo>
                  <a:pt x="10123" y="12952"/>
                </a:lnTo>
                <a:lnTo>
                  <a:pt x="14190" y="9345"/>
                </a:lnTo>
                <a:lnTo>
                  <a:pt x="18168" y="7150"/>
                </a:lnTo>
                <a:lnTo>
                  <a:pt x="21708" y="7150"/>
                </a:lnTo>
                <a:lnTo>
                  <a:pt x="25405" y="8637"/>
                </a:lnTo>
                <a:lnTo>
                  <a:pt x="27842" y="11772"/>
                </a:lnTo>
                <a:lnTo>
                  <a:pt x="28785" y="14681"/>
                </a:lnTo>
                <a:lnTo>
                  <a:pt x="29361" y="18313"/>
                </a:lnTo>
                <a:lnTo>
                  <a:pt x="29361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2500081" y="6243927"/>
            <a:ext cx="39851" cy="49377"/>
          </a:xfrm>
          <a:custGeom>
            <a:avLst/>
            <a:gdLst/>
            <a:ahLst/>
            <a:cxnLst/>
            <a:rect l="l" t="t" r="r" b="b"/>
            <a:pathLst>
              <a:path w="39851" h="49377">
                <a:moveTo>
                  <a:pt x="8301" y="18492"/>
                </a:moveTo>
                <a:lnTo>
                  <a:pt x="9173" y="15062"/>
                </a:lnTo>
                <a:lnTo>
                  <a:pt x="10480" y="11911"/>
                </a:lnTo>
                <a:lnTo>
                  <a:pt x="13741" y="8369"/>
                </a:lnTo>
                <a:lnTo>
                  <a:pt x="16700" y="6832"/>
                </a:lnTo>
                <a:lnTo>
                  <a:pt x="20401" y="6440"/>
                </a:lnTo>
                <a:lnTo>
                  <a:pt x="24231" y="6440"/>
                </a:lnTo>
                <a:lnTo>
                  <a:pt x="27133" y="7686"/>
                </a:lnTo>
                <a:lnTo>
                  <a:pt x="31034" y="12609"/>
                </a:lnTo>
                <a:lnTo>
                  <a:pt x="31968" y="16001"/>
                </a:lnTo>
                <a:lnTo>
                  <a:pt x="31870" y="20321"/>
                </a:lnTo>
                <a:lnTo>
                  <a:pt x="36756" y="26366"/>
                </a:lnTo>
                <a:lnTo>
                  <a:pt x="38912" y="25540"/>
                </a:lnTo>
                <a:lnTo>
                  <a:pt x="39851" y="22773"/>
                </a:lnTo>
                <a:lnTo>
                  <a:pt x="39851" y="18352"/>
                </a:lnTo>
                <a:lnTo>
                  <a:pt x="39495" y="15594"/>
                </a:lnTo>
                <a:lnTo>
                  <a:pt x="38761" y="13017"/>
                </a:lnTo>
                <a:lnTo>
                  <a:pt x="38051" y="10439"/>
                </a:lnTo>
                <a:lnTo>
                  <a:pt x="35384" y="6273"/>
                </a:lnTo>
                <a:lnTo>
                  <a:pt x="31880" y="2832"/>
                </a:lnTo>
                <a:lnTo>
                  <a:pt x="27092" y="571"/>
                </a:lnTo>
                <a:lnTo>
                  <a:pt x="24206" y="0"/>
                </a:lnTo>
                <a:lnTo>
                  <a:pt x="17628" y="0"/>
                </a:lnTo>
                <a:lnTo>
                  <a:pt x="14752" y="571"/>
                </a:lnTo>
                <a:lnTo>
                  <a:pt x="12197" y="1727"/>
                </a:lnTo>
                <a:lnTo>
                  <a:pt x="9622" y="2882"/>
                </a:lnTo>
                <a:lnTo>
                  <a:pt x="7433" y="4521"/>
                </a:lnTo>
                <a:lnTo>
                  <a:pt x="8301" y="18492"/>
                </a:lnTo>
                <a:close/>
              </a:path>
              <a:path w="39851" h="49377">
                <a:moveTo>
                  <a:pt x="8243" y="20321"/>
                </a:moveTo>
                <a:lnTo>
                  <a:pt x="8301" y="18492"/>
                </a:lnTo>
                <a:lnTo>
                  <a:pt x="7433" y="4521"/>
                </a:lnTo>
                <a:lnTo>
                  <a:pt x="3808" y="8826"/>
                </a:lnTo>
                <a:lnTo>
                  <a:pt x="2425" y="11429"/>
                </a:lnTo>
                <a:lnTo>
                  <a:pt x="1457" y="14503"/>
                </a:lnTo>
                <a:lnTo>
                  <a:pt x="488" y="17589"/>
                </a:lnTo>
                <a:lnTo>
                  <a:pt x="0" y="21055"/>
                </a:lnTo>
                <a:lnTo>
                  <a:pt x="0" y="28982"/>
                </a:lnTo>
                <a:lnTo>
                  <a:pt x="478" y="32536"/>
                </a:lnTo>
                <a:lnTo>
                  <a:pt x="1410" y="35599"/>
                </a:lnTo>
                <a:lnTo>
                  <a:pt x="2339" y="38660"/>
                </a:lnTo>
                <a:lnTo>
                  <a:pt x="3710" y="41212"/>
                </a:lnTo>
                <a:lnTo>
                  <a:pt x="5547" y="43242"/>
                </a:lnTo>
                <a:lnTo>
                  <a:pt x="9636" y="46799"/>
                </a:lnTo>
                <a:lnTo>
                  <a:pt x="12305" y="47829"/>
                </a:lnTo>
                <a:lnTo>
                  <a:pt x="14987" y="48858"/>
                </a:lnTo>
                <a:lnTo>
                  <a:pt x="18107" y="49377"/>
                </a:lnTo>
                <a:lnTo>
                  <a:pt x="23717" y="49377"/>
                </a:lnTo>
                <a:lnTo>
                  <a:pt x="27475" y="48908"/>
                </a:lnTo>
                <a:lnTo>
                  <a:pt x="30877" y="48221"/>
                </a:lnTo>
                <a:lnTo>
                  <a:pt x="34747" y="47029"/>
                </a:lnTo>
                <a:lnTo>
                  <a:pt x="37623" y="45135"/>
                </a:lnTo>
                <a:lnTo>
                  <a:pt x="38030" y="42482"/>
                </a:lnTo>
                <a:lnTo>
                  <a:pt x="37649" y="39750"/>
                </a:lnTo>
                <a:lnTo>
                  <a:pt x="35002" y="39815"/>
                </a:lnTo>
                <a:lnTo>
                  <a:pt x="32115" y="40996"/>
                </a:lnTo>
                <a:lnTo>
                  <a:pt x="29545" y="41809"/>
                </a:lnTo>
                <a:lnTo>
                  <a:pt x="26311" y="42508"/>
                </a:lnTo>
                <a:lnTo>
                  <a:pt x="22420" y="42698"/>
                </a:lnTo>
                <a:lnTo>
                  <a:pt x="19799" y="42698"/>
                </a:lnTo>
                <a:lnTo>
                  <a:pt x="17597" y="42302"/>
                </a:lnTo>
                <a:lnTo>
                  <a:pt x="13982" y="40765"/>
                </a:lnTo>
                <a:lnTo>
                  <a:pt x="11386" y="38238"/>
                </a:lnTo>
                <a:lnTo>
                  <a:pt x="9453" y="35102"/>
                </a:lnTo>
                <a:lnTo>
                  <a:pt x="8484" y="31113"/>
                </a:lnTo>
                <a:lnTo>
                  <a:pt x="8243" y="26366"/>
                </a:lnTo>
                <a:lnTo>
                  <a:pt x="36756" y="26366"/>
                </a:lnTo>
                <a:lnTo>
                  <a:pt x="31870" y="20321"/>
                </a:lnTo>
                <a:lnTo>
                  <a:pt x="8243" y="20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2571055" y="6243927"/>
            <a:ext cx="24728" cy="49377"/>
          </a:xfrm>
          <a:custGeom>
            <a:avLst/>
            <a:gdLst/>
            <a:ahLst/>
            <a:cxnLst/>
            <a:rect l="l" t="t" r="r" b="b"/>
            <a:pathLst>
              <a:path w="24728" h="49377">
                <a:moveTo>
                  <a:pt x="20275" y="42378"/>
                </a:moveTo>
                <a:lnTo>
                  <a:pt x="16257" y="42936"/>
                </a:lnTo>
                <a:lnTo>
                  <a:pt x="17618" y="49377"/>
                </a:lnTo>
                <a:lnTo>
                  <a:pt x="20081" y="48793"/>
                </a:lnTo>
                <a:lnTo>
                  <a:pt x="24728" y="46468"/>
                </a:lnTo>
                <a:lnTo>
                  <a:pt x="23849" y="40192"/>
                </a:lnTo>
                <a:lnTo>
                  <a:pt x="20275" y="42378"/>
                </a:lnTo>
                <a:close/>
              </a:path>
              <a:path w="24728" h="49377">
                <a:moveTo>
                  <a:pt x="30142" y="48577"/>
                </a:moveTo>
                <a:lnTo>
                  <a:pt x="33018" y="48728"/>
                </a:lnTo>
                <a:lnTo>
                  <a:pt x="35563" y="47231"/>
                </a:lnTo>
                <a:lnTo>
                  <a:pt x="35563" y="14132"/>
                </a:lnTo>
                <a:lnTo>
                  <a:pt x="35247" y="11681"/>
                </a:lnTo>
                <a:lnTo>
                  <a:pt x="34048" y="7490"/>
                </a:lnTo>
                <a:lnTo>
                  <a:pt x="31708" y="4315"/>
                </a:lnTo>
                <a:lnTo>
                  <a:pt x="28597" y="1838"/>
                </a:lnTo>
                <a:lnTo>
                  <a:pt x="24241" y="380"/>
                </a:lnTo>
                <a:lnTo>
                  <a:pt x="21584" y="0"/>
                </a:lnTo>
                <a:lnTo>
                  <a:pt x="18474" y="0"/>
                </a:lnTo>
                <a:lnTo>
                  <a:pt x="15159" y="165"/>
                </a:lnTo>
                <a:lnTo>
                  <a:pt x="11891" y="798"/>
                </a:lnTo>
                <a:lnTo>
                  <a:pt x="9000" y="1677"/>
                </a:lnTo>
                <a:lnTo>
                  <a:pt x="5339" y="3275"/>
                </a:lnTo>
                <a:lnTo>
                  <a:pt x="2401" y="5687"/>
                </a:lnTo>
                <a:lnTo>
                  <a:pt x="2120" y="8635"/>
                </a:lnTo>
                <a:lnTo>
                  <a:pt x="4676" y="11098"/>
                </a:lnTo>
                <a:lnTo>
                  <a:pt x="7225" y="9601"/>
                </a:lnTo>
                <a:lnTo>
                  <a:pt x="10937" y="7912"/>
                </a:lnTo>
                <a:lnTo>
                  <a:pt x="14043" y="6932"/>
                </a:lnTo>
                <a:lnTo>
                  <a:pt x="17754" y="6706"/>
                </a:lnTo>
                <a:lnTo>
                  <a:pt x="21131" y="6922"/>
                </a:lnTo>
                <a:lnTo>
                  <a:pt x="24645" y="8481"/>
                </a:lnTo>
                <a:lnTo>
                  <a:pt x="26788" y="11353"/>
                </a:lnTo>
                <a:lnTo>
                  <a:pt x="27485" y="14022"/>
                </a:lnTo>
                <a:lnTo>
                  <a:pt x="27669" y="17283"/>
                </a:lnTo>
                <a:lnTo>
                  <a:pt x="27669" y="20774"/>
                </a:lnTo>
                <a:lnTo>
                  <a:pt x="18327" y="20774"/>
                </a:lnTo>
                <a:lnTo>
                  <a:pt x="15289" y="21080"/>
                </a:lnTo>
                <a:lnTo>
                  <a:pt x="12611" y="21689"/>
                </a:lnTo>
                <a:lnTo>
                  <a:pt x="9917" y="22312"/>
                </a:lnTo>
                <a:lnTo>
                  <a:pt x="5778" y="24457"/>
                </a:lnTo>
                <a:lnTo>
                  <a:pt x="2472" y="27255"/>
                </a:lnTo>
                <a:lnTo>
                  <a:pt x="488" y="30974"/>
                </a:lnTo>
                <a:lnTo>
                  <a:pt x="0" y="35697"/>
                </a:lnTo>
                <a:lnTo>
                  <a:pt x="367" y="39786"/>
                </a:lnTo>
                <a:lnTo>
                  <a:pt x="1799" y="43192"/>
                </a:lnTo>
                <a:lnTo>
                  <a:pt x="4114" y="45784"/>
                </a:lnTo>
                <a:lnTo>
                  <a:pt x="6991" y="47839"/>
                </a:lnTo>
                <a:lnTo>
                  <a:pt x="10662" y="49071"/>
                </a:lnTo>
                <a:lnTo>
                  <a:pt x="15008" y="49377"/>
                </a:lnTo>
                <a:lnTo>
                  <a:pt x="17618" y="49377"/>
                </a:lnTo>
                <a:lnTo>
                  <a:pt x="16257" y="42936"/>
                </a:lnTo>
                <a:lnTo>
                  <a:pt x="13686" y="42936"/>
                </a:lnTo>
                <a:lnTo>
                  <a:pt x="11692" y="42252"/>
                </a:lnTo>
                <a:lnTo>
                  <a:pt x="8837" y="39484"/>
                </a:lnTo>
                <a:lnTo>
                  <a:pt x="8131" y="35304"/>
                </a:lnTo>
                <a:lnTo>
                  <a:pt x="8388" y="32741"/>
                </a:lnTo>
                <a:lnTo>
                  <a:pt x="10152" y="29728"/>
                </a:lnTo>
                <a:lnTo>
                  <a:pt x="13604" y="27672"/>
                </a:lnTo>
                <a:lnTo>
                  <a:pt x="16812" y="26910"/>
                </a:lnTo>
                <a:lnTo>
                  <a:pt x="20872" y="26718"/>
                </a:lnTo>
                <a:lnTo>
                  <a:pt x="27669" y="26718"/>
                </a:lnTo>
                <a:lnTo>
                  <a:pt x="27669" y="36244"/>
                </a:lnTo>
                <a:lnTo>
                  <a:pt x="23849" y="40192"/>
                </a:lnTo>
                <a:lnTo>
                  <a:pt x="24728" y="46468"/>
                </a:lnTo>
                <a:lnTo>
                  <a:pt x="28721" y="42745"/>
                </a:lnTo>
                <a:lnTo>
                  <a:pt x="28721" y="47231"/>
                </a:lnTo>
                <a:lnTo>
                  <a:pt x="30142" y="48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2621116" y="6243929"/>
            <a:ext cx="37303" cy="48729"/>
          </a:xfrm>
          <a:custGeom>
            <a:avLst/>
            <a:gdLst/>
            <a:ahLst/>
            <a:cxnLst/>
            <a:rect l="l" t="t" r="r" b="b"/>
            <a:pathLst>
              <a:path w="37303" h="48729">
                <a:moveTo>
                  <a:pt x="29370" y="20880"/>
                </a:moveTo>
                <a:lnTo>
                  <a:pt x="29370" y="47181"/>
                </a:lnTo>
                <a:lnTo>
                  <a:pt x="31393" y="48629"/>
                </a:lnTo>
                <a:lnTo>
                  <a:pt x="34121" y="48729"/>
                </a:lnTo>
                <a:lnTo>
                  <a:pt x="37303" y="47181"/>
                </a:lnTo>
                <a:lnTo>
                  <a:pt x="37303" y="16574"/>
                </a:lnTo>
                <a:lnTo>
                  <a:pt x="37044" y="13843"/>
                </a:lnTo>
                <a:lnTo>
                  <a:pt x="36508" y="11557"/>
                </a:lnTo>
                <a:lnTo>
                  <a:pt x="35100" y="7291"/>
                </a:lnTo>
                <a:lnTo>
                  <a:pt x="32663" y="3898"/>
                </a:lnTo>
                <a:lnTo>
                  <a:pt x="29103" y="1522"/>
                </a:lnTo>
                <a:lnTo>
                  <a:pt x="24696" y="0"/>
                </a:lnTo>
                <a:lnTo>
                  <a:pt x="19333" y="0"/>
                </a:lnTo>
                <a:lnTo>
                  <a:pt x="14472" y="1969"/>
                </a:lnTo>
                <a:lnTo>
                  <a:pt x="9612" y="5360"/>
                </a:lnTo>
                <a:lnTo>
                  <a:pt x="7175" y="8190"/>
                </a:lnTo>
                <a:lnTo>
                  <a:pt x="7175" y="2246"/>
                </a:lnTo>
                <a:lnTo>
                  <a:pt x="5839" y="839"/>
                </a:lnTo>
                <a:lnTo>
                  <a:pt x="2876" y="713"/>
                </a:lnTo>
                <a:lnTo>
                  <a:pt x="0" y="2246"/>
                </a:lnTo>
                <a:lnTo>
                  <a:pt x="0" y="47181"/>
                </a:lnTo>
                <a:lnTo>
                  <a:pt x="2020" y="48629"/>
                </a:lnTo>
                <a:lnTo>
                  <a:pt x="4763" y="48729"/>
                </a:lnTo>
                <a:lnTo>
                  <a:pt x="7956" y="47181"/>
                </a:lnTo>
                <a:lnTo>
                  <a:pt x="7956" y="15772"/>
                </a:lnTo>
                <a:lnTo>
                  <a:pt x="10126" y="12952"/>
                </a:lnTo>
                <a:lnTo>
                  <a:pt x="14202" y="9345"/>
                </a:lnTo>
                <a:lnTo>
                  <a:pt x="18180" y="7150"/>
                </a:lnTo>
                <a:lnTo>
                  <a:pt x="21719" y="7150"/>
                </a:lnTo>
                <a:lnTo>
                  <a:pt x="25402" y="8637"/>
                </a:lnTo>
                <a:lnTo>
                  <a:pt x="27839" y="11772"/>
                </a:lnTo>
                <a:lnTo>
                  <a:pt x="28782" y="14681"/>
                </a:lnTo>
                <a:lnTo>
                  <a:pt x="29370" y="18313"/>
                </a:lnTo>
                <a:lnTo>
                  <a:pt x="29370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669799" y="6223060"/>
            <a:ext cx="39848" cy="70243"/>
          </a:xfrm>
          <a:custGeom>
            <a:avLst/>
            <a:gdLst/>
            <a:ahLst/>
            <a:cxnLst/>
            <a:rect l="l" t="t" r="r" b="b"/>
            <a:pathLst>
              <a:path w="39848" h="70243">
                <a:moveTo>
                  <a:pt x="39848" y="1548"/>
                </a:moveTo>
                <a:lnTo>
                  <a:pt x="39848" y="1320"/>
                </a:lnTo>
                <a:lnTo>
                  <a:pt x="37264" y="0"/>
                </a:lnTo>
                <a:lnTo>
                  <a:pt x="34401" y="0"/>
                </a:lnTo>
                <a:lnTo>
                  <a:pt x="31852" y="1548"/>
                </a:lnTo>
                <a:lnTo>
                  <a:pt x="31852" y="27673"/>
                </a:lnTo>
                <a:lnTo>
                  <a:pt x="27727" y="23749"/>
                </a:lnTo>
                <a:lnTo>
                  <a:pt x="23519" y="21437"/>
                </a:lnTo>
                <a:lnTo>
                  <a:pt x="18680" y="20866"/>
                </a:lnTo>
                <a:lnTo>
                  <a:pt x="15634" y="20866"/>
                </a:lnTo>
                <a:lnTo>
                  <a:pt x="12942" y="21463"/>
                </a:lnTo>
                <a:lnTo>
                  <a:pt x="10613" y="22644"/>
                </a:lnTo>
                <a:lnTo>
                  <a:pt x="8823" y="38936"/>
                </a:lnTo>
                <a:lnTo>
                  <a:pt x="9879" y="35039"/>
                </a:lnTo>
                <a:lnTo>
                  <a:pt x="11643" y="31774"/>
                </a:lnTo>
                <a:lnTo>
                  <a:pt x="14202" y="29451"/>
                </a:lnTo>
                <a:lnTo>
                  <a:pt x="17324" y="27964"/>
                </a:lnTo>
                <a:lnTo>
                  <a:pt x="21525" y="27964"/>
                </a:lnTo>
                <a:lnTo>
                  <a:pt x="25622" y="30135"/>
                </a:lnTo>
                <a:lnTo>
                  <a:pt x="29715" y="33677"/>
                </a:lnTo>
                <a:lnTo>
                  <a:pt x="31852" y="36446"/>
                </a:lnTo>
                <a:lnTo>
                  <a:pt x="31852" y="54416"/>
                </a:lnTo>
                <a:lnTo>
                  <a:pt x="28303" y="58531"/>
                </a:lnTo>
                <a:lnTo>
                  <a:pt x="25074" y="61250"/>
                </a:lnTo>
                <a:lnTo>
                  <a:pt x="22061" y="62751"/>
                </a:lnTo>
                <a:lnTo>
                  <a:pt x="19011" y="63193"/>
                </a:lnTo>
                <a:lnTo>
                  <a:pt x="15193" y="62687"/>
                </a:lnTo>
                <a:lnTo>
                  <a:pt x="11322" y="59320"/>
                </a:lnTo>
                <a:lnTo>
                  <a:pt x="9659" y="55954"/>
                </a:lnTo>
                <a:lnTo>
                  <a:pt x="8727" y="51879"/>
                </a:lnTo>
                <a:lnTo>
                  <a:pt x="7236" y="67043"/>
                </a:lnTo>
                <a:lnTo>
                  <a:pt x="11725" y="69594"/>
                </a:lnTo>
                <a:lnTo>
                  <a:pt x="14433" y="70243"/>
                </a:lnTo>
                <a:lnTo>
                  <a:pt x="20530" y="70243"/>
                </a:lnTo>
                <a:lnTo>
                  <a:pt x="23224" y="69519"/>
                </a:lnTo>
                <a:lnTo>
                  <a:pt x="25675" y="68097"/>
                </a:lnTo>
                <a:lnTo>
                  <a:pt x="30496" y="64681"/>
                </a:lnTo>
                <a:lnTo>
                  <a:pt x="32774" y="62114"/>
                </a:lnTo>
                <a:lnTo>
                  <a:pt x="32774" y="68046"/>
                </a:lnTo>
                <a:lnTo>
                  <a:pt x="34244" y="69429"/>
                </a:lnTo>
                <a:lnTo>
                  <a:pt x="37023" y="69594"/>
                </a:lnTo>
                <a:lnTo>
                  <a:pt x="39848" y="68046"/>
                </a:lnTo>
                <a:lnTo>
                  <a:pt x="39848" y="1548"/>
                </a:lnTo>
                <a:close/>
              </a:path>
              <a:path w="39848" h="70243">
                <a:moveTo>
                  <a:pt x="327" y="52501"/>
                </a:moveTo>
                <a:lnTo>
                  <a:pt x="969" y="55446"/>
                </a:lnTo>
                <a:lnTo>
                  <a:pt x="1602" y="58392"/>
                </a:lnTo>
                <a:lnTo>
                  <a:pt x="2621" y="60958"/>
                </a:lnTo>
                <a:lnTo>
                  <a:pt x="4025" y="63129"/>
                </a:lnTo>
                <a:lnTo>
                  <a:pt x="7236" y="67043"/>
                </a:lnTo>
                <a:lnTo>
                  <a:pt x="8727" y="51879"/>
                </a:lnTo>
                <a:lnTo>
                  <a:pt x="8223" y="47498"/>
                </a:lnTo>
                <a:lnTo>
                  <a:pt x="8223" y="43102"/>
                </a:lnTo>
                <a:lnTo>
                  <a:pt x="8823" y="38936"/>
                </a:lnTo>
                <a:lnTo>
                  <a:pt x="10613" y="22644"/>
                </a:lnTo>
                <a:lnTo>
                  <a:pt x="6339" y="25513"/>
                </a:lnTo>
                <a:lnTo>
                  <a:pt x="3197" y="29908"/>
                </a:lnTo>
                <a:lnTo>
                  <a:pt x="2005" y="32561"/>
                </a:lnTo>
                <a:lnTo>
                  <a:pt x="1198" y="35671"/>
                </a:lnTo>
                <a:lnTo>
                  <a:pt x="403" y="38797"/>
                </a:lnTo>
                <a:lnTo>
                  <a:pt x="0" y="42278"/>
                </a:lnTo>
                <a:lnTo>
                  <a:pt x="0" y="49403"/>
                </a:lnTo>
                <a:lnTo>
                  <a:pt x="327" y="525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2745997" y="6243929"/>
            <a:ext cx="39851" cy="66600"/>
          </a:xfrm>
          <a:custGeom>
            <a:avLst/>
            <a:gdLst/>
            <a:ahLst/>
            <a:cxnLst/>
            <a:rect l="l" t="t" r="r" b="b"/>
            <a:pathLst>
              <a:path w="39851" h="66600">
                <a:moveTo>
                  <a:pt x="2019" y="66509"/>
                </a:moveTo>
                <a:lnTo>
                  <a:pt x="4747" y="66600"/>
                </a:lnTo>
                <a:lnTo>
                  <a:pt x="7933" y="64998"/>
                </a:lnTo>
                <a:lnTo>
                  <a:pt x="7933" y="42545"/>
                </a:lnTo>
                <a:lnTo>
                  <a:pt x="11212" y="45580"/>
                </a:lnTo>
                <a:lnTo>
                  <a:pt x="14324" y="47725"/>
                </a:lnTo>
                <a:lnTo>
                  <a:pt x="18219" y="42278"/>
                </a:lnTo>
                <a:lnTo>
                  <a:pt x="14187" y="40082"/>
                </a:lnTo>
                <a:lnTo>
                  <a:pt x="10137" y="36511"/>
                </a:lnTo>
                <a:lnTo>
                  <a:pt x="7933" y="33743"/>
                </a:lnTo>
                <a:lnTo>
                  <a:pt x="7933" y="15876"/>
                </a:lnTo>
                <a:lnTo>
                  <a:pt x="11518" y="11761"/>
                </a:lnTo>
                <a:lnTo>
                  <a:pt x="14762" y="9069"/>
                </a:lnTo>
                <a:lnTo>
                  <a:pt x="17826" y="7571"/>
                </a:lnTo>
                <a:lnTo>
                  <a:pt x="20876" y="7099"/>
                </a:lnTo>
                <a:lnTo>
                  <a:pt x="24669" y="7597"/>
                </a:lnTo>
                <a:lnTo>
                  <a:pt x="27434" y="9587"/>
                </a:lnTo>
                <a:lnTo>
                  <a:pt x="29357" y="12571"/>
                </a:lnTo>
                <a:lnTo>
                  <a:pt x="30779" y="16153"/>
                </a:lnTo>
                <a:lnTo>
                  <a:pt x="31437" y="20448"/>
                </a:lnTo>
                <a:lnTo>
                  <a:pt x="31621" y="24970"/>
                </a:lnTo>
                <a:lnTo>
                  <a:pt x="31621" y="27064"/>
                </a:lnTo>
                <a:lnTo>
                  <a:pt x="30987" y="31205"/>
                </a:lnTo>
                <a:lnTo>
                  <a:pt x="29908" y="35129"/>
                </a:lnTo>
                <a:lnTo>
                  <a:pt x="29112" y="47599"/>
                </a:lnTo>
                <a:lnTo>
                  <a:pt x="33425" y="44740"/>
                </a:lnTo>
                <a:lnTo>
                  <a:pt x="36593" y="40384"/>
                </a:lnTo>
                <a:lnTo>
                  <a:pt x="37802" y="37731"/>
                </a:lnTo>
                <a:lnTo>
                  <a:pt x="38613" y="34607"/>
                </a:lnTo>
                <a:lnTo>
                  <a:pt x="39444" y="31471"/>
                </a:lnTo>
                <a:lnTo>
                  <a:pt x="39851" y="27940"/>
                </a:lnTo>
                <a:lnTo>
                  <a:pt x="39851" y="20750"/>
                </a:lnTo>
                <a:lnTo>
                  <a:pt x="39531" y="17665"/>
                </a:lnTo>
                <a:lnTo>
                  <a:pt x="38883" y="14757"/>
                </a:lnTo>
                <a:lnTo>
                  <a:pt x="38246" y="11847"/>
                </a:lnTo>
                <a:lnTo>
                  <a:pt x="37230" y="9295"/>
                </a:lnTo>
                <a:lnTo>
                  <a:pt x="35836" y="7099"/>
                </a:lnTo>
                <a:lnTo>
                  <a:pt x="32626" y="3161"/>
                </a:lnTo>
                <a:lnTo>
                  <a:pt x="28209" y="633"/>
                </a:lnTo>
                <a:lnTo>
                  <a:pt x="25526" y="0"/>
                </a:lnTo>
                <a:lnTo>
                  <a:pt x="22377" y="0"/>
                </a:lnTo>
                <a:lnTo>
                  <a:pt x="19565" y="176"/>
                </a:lnTo>
                <a:lnTo>
                  <a:pt x="16965" y="890"/>
                </a:lnTo>
                <a:lnTo>
                  <a:pt x="13221" y="2754"/>
                </a:lnTo>
                <a:lnTo>
                  <a:pt x="9560" y="5678"/>
                </a:lnTo>
                <a:lnTo>
                  <a:pt x="6979" y="8294"/>
                </a:lnTo>
                <a:lnTo>
                  <a:pt x="6979" y="2246"/>
                </a:lnTo>
                <a:lnTo>
                  <a:pt x="5557" y="839"/>
                </a:lnTo>
                <a:lnTo>
                  <a:pt x="2814" y="713"/>
                </a:lnTo>
                <a:lnTo>
                  <a:pt x="0" y="2246"/>
                </a:lnTo>
                <a:lnTo>
                  <a:pt x="0" y="64998"/>
                </a:lnTo>
                <a:lnTo>
                  <a:pt x="2019" y="66509"/>
                </a:lnTo>
                <a:close/>
              </a:path>
              <a:path w="39851" h="66600">
                <a:moveTo>
                  <a:pt x="14324" y="47725"/>
                </a:moveTo>
                <a:lnTo>
                  <a:pt x="17520" y="48985"/>
                </a:lnTo>
                <a:lnTo>
                  <a:pt x="21084" y="49377"/>
                </a:lnTo>
                <a:lnTo>
                  <a:pt x="24094" y="49377"/>
                </a:lnTo>
                <a:lnTo>
                  <a:pt x="26776" y="48780"/>
                </a:lnTo>
                <a:lnTo>
                  <a:pt x="29112" y="47599"/>
                </a:lnTo>
                <a:lnTo>
                  <a:pt x="29908" y="35129"/>
                </a:lnTo>
                <a:lnTo>
                  <a:pt x="28148" y="38455"/>
                </a:lnTo>
                <a:lnTo>
                  <a:pt x="25540" y="40792"/>
                </a:lnTo>
                <a:lnTo>
                  <a:pt x="22391" y="42278"/>
                </a:lnTo>
                <a:lnTo>
                  <a:pt x="18219" y="42278"/>
                </a:lnTo>
                <a:lnTo>
                  <a:pt x="14324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2794488" y="6243927"/>
            <a:ext cx="24728" cy="49377"/>
          </a:xfrm>
          <a:custGeom>
            <a:avLst/>
            <a:gdLst/>
            <a:ahLst/>
            <a:cxnLst/>
            <a:rect l="l" t="t" r="r" b="b"/>
            <a:pathLst>
              <a:path w="24728" h="49377">
                <a:moveTo>
                  <a:pt x="20271" y="42378"/>
                </a:moveTo>
                <a:lnTo>
                  <a:pt x="16257" y="42936"/>
                </a:lnTo>
                <a:lnTo>
                  <a:pt x="17618" y="49377"/>
                </a:lnTo>
                <a:lnTo>
                  <a:pt x="20077" y="48793"/>
                </a:lnTo>
                <a:lnTo>
                  <a:pt x="24728" y="46468"/>
                </a:lnTo>
                <a:lnTo>
                  <a:pt x="23846" y="40192"/>
                </a:lnTo>
                <a:lnTo>
                  <a:pt x="20271" y="42378"/>
                </a:lnTo>
                <a:close/>
              </a:path>
              <a:path w="24728" h="49377">
                <a:moveTo>
                  <a:pt x="30143" y="48577"/>
                </a:moveTo>
                <a:lnTo>
                  <a:pt x="33019" y="48728"/>
                </a:lnTo>
                <a:lnTo>
                  <a:pt x="35565" y="47231"/>
                </a:lnTo>
                <a:lnTo>
                  <a:pt x="35565" y="14132"/>
                </a:lnTo>
                <a:lnTo>
                  <a:pt x="35247" y="11681"/>
                </a:lnTo>
                <a:lnTo>
                  <a:pt x="34044" y="7490"/>
                </a:lnTo>
                <a:lnTo>
                  <a:pt x="31709" y="4315"/>
                </a:lnTo>
                <a:lnTo>
                  <a:pt x="28599" y="1838"/>
                </a:lnTo>
                <a:lnTo>
                  <a:pt x="24239" y="380"/>
                </a:lnTo>
                <a:lnTo>
                  <a:pt x="21586" y="0"/>
                </a:lnTo>
                <a:lnTo>
                  <a:pt x="18475" y="0"/>
                </a:lnTo>
                <a:lnTo>
                  <a:pt x="15156" y="165"/>
                </a:lnTo>
                <a:lnTo>
                  <a:pt x="11887" y="798"/>
                </a:lnTo>
                <a:lnTo>
                  <a:pt x="8996" y="1677"/>
                </a:lnTo>
                <a:lnTo>
                  <a:pt x="5335" y="3275"/>
                </a:lnTo>
                <a:lnTo>
                  <a:pt x="2401" y="5687"/>
                </a:lnTo>
                <a:lnTo>
                  <a:pt x="2117" y="8635"/>
                </a:lnTo>
                <a:lnTo>
                  <a:pt x="4676" y="11098"/>
                </a:lnTo>
                <a:lnTo>
                  <a:pt x="7225" y="9601"/>
                </a:lnTo>
                <a:lnTo>
                  <a:pt x="10929" y="7912"/>
                </a:lnTo>
                <a:lnTo>
                  <a:pt x="14043" y="6932"/>
                </a:lnTo>
                <a:lnTo>
                  <a:pt x="17748" y="6706"/>
                </a:lnTo>
                <a:lnTo>
                  <a:pt x="21128" y="6922"/>
                </a:lnTo>
                <a:lnTo>
                  <a:pt x="24645" y="8481"/>
                </a:lnTo>
                <a:lnTo>
                  <a:pt x="26788" y="11353"/>
                </a:lnTo>
                <a:lnTo>
                  <a:pt x="27482" y="14022"/>
                </a:lnTo>
                <a:lnTo>
                  <a:pt x="27669" y="17283"/>
                </a:lnTo>
                <a:lnTo>
                  <a:pt x="27669" y="20774"/>
                </a:lnTo>
                <a:lnTo>
                  <a:pt x="18324" y="20774"/>
                </a:lnTo>
                <a:lnTo>
                  <a:pt x="15289" y="21080"/>
                </a:lnTo>
                <a:lnTo>
                  <a:pt x="12611" y="21689"/>
                </a:lnTo>
                <a:lnTo>
                  <a:pt x="9918" y="22312"/>
                </a:lnTo>
                <a:lnTo>
                  <a:pt x="5778" y="24457"/>
                </a:lnTo>
                <a:lnTo>
                  <a:pt x="2473" y="27255"/>
                </a:lnTo>
                <a:lnTo>
                  <a:pt x="486" y="30974"/>
                </a:lnTo>
                <a:lnTo>
                  <a:pt x="0" y="35697"/>
                </a:lnTo>
                <a:lnTo>
                  <a:pt x="367" y="39786"/>
                </a:lnTo>
                <a:lnTo>
                  <a:pt x="1800" y="43192"/>
                </a:lnTo>
                <a:lnTo>
                  <a:pt x="4114" y="45784"/>
                </a:lnTo>
                <a:lnTo>
                  <a:pt x="6991" y="47839"/>
                </a:lnTo>
                <a:lnTo>
                  <a:pt x="10662" y="49071"/>
                </a:lnTo>
                <a:lnTo>
                  <a:pt x="15008" y="49377"/>
                </a:lnTo>
                <a:lnTo>
                  <a:pt x="17618" y="49377"/>
                </a:lnTo>
                <a:lnTo>
                  <a:pt x="16257" y="42936"/>
                </a:lnTo>
                <a:lnTo>
                  <a:pt x="13688" y="42936"/>
                </a:lnTo>
                <a:lnTo>
                  <a:pt x="11689" y="42252"/>
                </a:lnTo>
                <a:lnTo>
                  <a:pt x="8837" y="39484"/>
                </a:lnTo>
                <a:lnTo>
                  <a:pt x="8129" y="35304"/>
                </a:lnTo>
                <a:lnTo>
                  <a:pt x="8388" y="32741"/>
                </a:lnTo>
                <a:lnTo>
                  <a:pt x="10148" y="29728"/>
                </a:lnTo>
                <a:lnTo>
                  <a:pt x="13600" y="27672"/>
                </a:lnTo>
                <a:lnTo>
                  <a:pt x="16808" y="26910"/>
                </a:lnTo>
                <a:lnTo>
                  <a:pt x="20872" y="26718"/>
                </a:lnTo>
                <a:lnTo>
                  <a:pt x="27669" y="26718"/>
                </a:lnTo>
                <a:lnTo>
                  <a:pt x="27669" y="36244"/>
                </a:lnTo>
                <a:lnTo>
                  <a:pt x="23846" y="40192"/>
                </a:lnTo>
                <a:lnTo>
                  <a:pt x="24728" y="46468"/>
                </a:lnTo>
                <a:lnTo>
                  <a:pt x="28721" y="42745"/>
                </a:lnTo>
                <a:lnTo>
                  <a:pt x="28721" y="47231"/>
                </a:lnTo>
                <a:lnTo>
                  <a:pt x="30143" y="4857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2841095" y="6243929"/>
            <a:ext cx="30653" cy="49377"/>
          </a:xfrm>
          <a:custGeom>
            <a:avLst/>
            <a:gdLst/>
            <a:ahLst/>
            <a:cxnLst/>
            <a:rect l="l" t="t" r="r" b="b"/>
            <a:pathLst>
              <a:path w="30653" h="49377">
                <a:moveTo>
                  <a:pt x="1356" y="46066"/>
                </a:moveTo>
                <a:lnTo>
                  <a:pt x="4395" y="47664"/>
                </a:lnTo>
                <a:lnTo>
                  <a:pt x="7868" y="48755"/>
                </a:lnTo>
                <a:lnTo>
                  <a:pt x="10651" y="49251"/>
                </a:lnTo>
                <a:lnTo>
                  <a:pt x="13661" y="49377"/>
                </a:lnTo>
                <a:lnTo>
                  <a:pt x="18463" y="49049"/>
                </a:lnTo>
                <a:lnTo>
                  <a:pt x="22636" y="47805"/>
                </a:lnTo>
                <a:lnTo>
                  <a:pt x="25929" y="45633"/>
                </a:lnTo>
                <a:lnTo>
                  <a:pt x="28608" y="42890"/>
                </a:lnTo>
                <a:lnTo>
                  <a:pt x="30236" y="39295"/>
                </a:lnTo>
                <a:lnTo>
                  <a:pt x="30653" y="34952"/>
                </a:lnTo>
                <a:lnTo>
                  <a:pt x="30653" y="33023"/>
                </a:lnTo>
                <a:lnTo>
                  <a:pt x="29714" y="29949"/>
                </a:lnTo>
                <a:lnTo>
                  <a:pt x="28266" y="27357"/>
                </a:lnTo>
                <a:lnTo>
                  <a:pt x="25026" y="24513"/>
                </a:lnTo>
                <a:lnTo>
                  <a:pt x="22365" y="23116"/>
                </a:lnTo>
                <a:lnTo>
                  <a:pt x="19659" y="21921"/>
                </a:lnTo>
                <a:lnTo>
                  <a:pt x="16955" y="20805"/>
                </a:lnTo>
                <a:lnTo>
                  <a:pt x="13149" y="19141"/>
                </a:lnTo>
                <a:lnTo>
                  <a:pt x="9622" y="16156"/>
                </a:lnTo>
                <a:lnTo>
                  <a:pt x="8653" y="12891"/>
                </a:lnTo>
                <a:lnTo>
                  <a:pt x="9499" y="9490"/>
                </a:lnTo>
                <a:lnTo>
                  <a:pt x="12156" y="7179"/>
                </a:lnTo>
                <a:lnTo>
                  <a:pt x="15400" y="6390"/>
                </a:lnTo>
                <a:lnTo>
                  <a:pt x="18241" y="6390"/>
                </a:lnTo>
                <a:lnTo>
                  <a:pt x="21926" y="7305"/>
                </a:lnTo>
                <a:lnTo>
                  <a:pt x="25379" y="8917"/>
                </a:lnTo>
                <a:lnTo>
                  <a:pt x="28367" y="8064"/>
                </a:lnTo>
                <a:lnTo>
                  <a:pt x="28367" y="5245"/>
                </a:lnTo>
                <a:lnTo>
                  <a:pt x="26470" y="2376"/>
                </a:lnTo>
                <a:lnTo>
                  <a:pt x="23431" y="1055"/>
                </a:lnTo>
                <a:lnTo>
                  <a:pt x="20299" y="292"/>
                </a:lnTo>
                <a:lnTo>
                  <a:pt x="16832" y="0"/>
                </a:lnTo>
                <a:lnTo>
                  <a:pt x="14201" y="0"/>
                </a:lnTo>
                <a:lnTo>
                  <a:pt x="9939" y="1106"/>
                </a:lnTo>
                <a:lnTo>
                  <a:pt x="6316" y="2807"/>
                </a:lnTo>
                <a:lnTo>
                  <a:pt x="3685" y="5234"/>
                </a:lnTo>
                <a:lnTo>
                  <a:pt x="2044" y="8255"/>
                </a:lnTo>
                <a:lnTo>
                  <a:pt x="1050" y="11570"/>
                </a:lnTo>
                <a:lnTo>
                  <a:pt x="1050" y="15328"/>
                </a:lnTo>
                <a:lnTo>
                  <a:pt x="1993" y="18468"/>
                </a:lnTo>
                <a:lnTo>
                  <a:pt x="3437" y="21136"/>
                </a:lnTo>
                <a:lnTo>
                  <a:pt x="6659" y="24080"/>
                </a:lnTo>
                <a:lnTo>
                  <a:pt x="9254" y="25502"/>
                </a:lnTo>
                <a:lnTo>
                  <a:pt x="11958" y="26723"/>
                </a:lnTo>
                <a:lnTo>
                  <a:pt x="14640" y="27814"/>
                </a:lnTo>
                <a:lnTo>
                  <a:pt x="18362" y="29441"/>
                </a:lnTo>
                <a:lnTo>
                  <a:pt x="21239" y="31536"/>
                </a:lnTo>
                <a:lnTo>
                  <a:pt x="22809" y="34330"/>
                </a:lnTo>
                <a:lnTo>
                  <a:pt x="22585" y="37886"/>
                </a:lnTo>
                <a:lnTo>
                  <a:pt x="21106" y="40439"/>
                </a:lnTo>
                <a:lnTo>
                  <a:pt x="18561" y="42038"/>
                </a:lnTo>
                <a:lnTo>
                  <a:pt x="15154" y="42786"/>
                </a:lnTo>
                <a:lnTo>
                  <a:pt x="12019" y="42786"/>
                </a:lnTo>
                <a:lnTo>
                  <a:pt x="9032" y="42103"/>
                </a:lnTo>
                <a:lnTo>
                  <a:pt x="5449" y="40641"/>
                </a:lnTo>
                <a:lnTo>
                  <a:pt x="2900" y="39168"/>
                </a:lnTo>
                <a:lnTo>
                  <a:pt x="96" y="40284"/>
                </a:lnTo>
                <a:lnTo>
                  <a:pt x="0" y="42915"/>
                </a:lnTo>
                <a:lnTo>
                  <a:pt x="1356" y="46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879651" y="6243929"/>
            <a:ext cx="30656" cy="49377"/>
          </a:xfrm>
          <a:custGeom>
            <a:avLst/>
            <a:gdLst/>
            <a:ahLst/>
            <a:cxnLst/>
            <a:rect l="l" t="t" r="r" b="b"/>
            <a:pathLst>
              <a:path w="30656" h="49377">
                <a:moveTo>
                  <a:pt x="1360" y="46066"/>
                </a:moveTo>
                <a:lnTo>
                  <a:pt x="4405" y="47664"/>
                </a:lnTo>
                <a:lnTo>
                  <a:pt x="7872" y="48755"/>
                </a:lnTo>
                <a:lnTo>
                  <a:pt x="10666" y="49251"/>
                </a:lnTo>
                <a:lnTo>
                  <a:pt x="13661" y="49377"/>
                </a:lnTo>
                <a:lnTo>
                  <a:pt x="18463" y="49049"/>
                </a:lnTo>
                <a:lnTo>
                  <a:pt x="22636" y="47805"/>
                </a:lnTo>
                <a:lnTo>
                  <a:pt x="25941" y="45633"/>
                </a:lnTo>
                <a:lnTo>
                  <a:pt x="28611" y="42890"/>
                </a:lnTo>
                <a:lnTo>
                  <a:pt x="30250" y="39295"/>
                </a:lnTo>
                <a:lnTo>
                  <a:pt x="30656" y="34952"/>
                </a:lnTo>
                <a:lnTo>
                  <a:pt x="30656" y="33023"/>
                </a:lnTo>
                <a:lnTo>
                  <a:pt x="29728" y="29949"/>
                </a:lnTo>
                <a:lnTo>
                  <a:pt x="28270" y="27357"/>
                </a:lnTo>
                <a:lnTo>
                  <a:pt x="25038" y="24513"/>
                </a:lnTo>
                <a:lnTo>
                  <a:pt x="22365" y="23116"/>
                </a:lnTo>
                <a:lnTo>
                  <a:pt x="19662" y="21921"/>
                </a:lnTo>
                <a:lnTo>
                  <a:pt x="16955" y="20805"/>
                </a:lnTo>
                <a:lnTo>
                  <a:pt x="13150" y="19141"/>
                </a:lnTo>
                <a:lnTo>
                  <a:pt x="9622" y="16156"/>
                </a:lnTo>
                <a:lnTo>
                  <a:pt x="8667" y="12891"/>
                </a:lnTo>
                <a:lnTo>
                  <a:pt x="9503" y="9490"/>
                </a:lnTo>
                <a:lnTo>
                  <a:pt x="12156" y="7179"/>
                </a:lnTo>
                <a:lnTo>
                  <a:pt x="15400" y="6390"/>
                </a:lnTo>
                <a:lnTo>
                  <a:pt x="18254" y="6390"/>
                </a:lnTo>
                <a:lnTo>
                  <a:pt x="21941" y="7305"/>
                </a:lnTo>
                <a:lnTo>
                  <a:pt x="25393" y="8917"/>
                </a:lnTo>
                <a:lnTo>
                  <a:pt x="28367" y="8064"/>
                </a:lnTo>
                <a:lnTo>
                  <a:pt x="28367" y="5245"/>
                </a:lnTo>
                <a:lnTo>
                  <a:pt x="26480" y="2376"/>
                </a:lnTo>
                <a:lnTo>
                  <a:pt x="23431" y="1055"/>
                </a:lnTo>
                <a:lnTo>
                  <a:pt x="20311" y="292"/>
                </a:lnTo>
                <a:lnTo>
                  <a:pt x="16844" y="0"/>
                </a:lnTo>
                <a:lnTo>
                  <a:pt x="14216" y="0"/>
                </a:lnTo>
                <a:lnTo>
                  <a:pt x="9942" y="1106"/>
                </a:lnTo>
                <a:lnTo>
                  <a:pt x="6332" y="2807"/>
                </a:lnTo>
                <a:lnTo>
                  <a:pt x="3696" y="5234"/>
                </a:lnTo>
                <a:lnTo>
                  <a:pt x="2044" y="8255"/>
                </a:lnTo>
                <a:lnTo>
                  <a:pt x="1065" y="11570"/>
                </a:lnTo>
                <a:lnTo>
                  <a:pt x="1065" y="15328"/>
                </a:lnTo>
                <a:lnTo>
                  <a:pt x="1993" y="18468"/>
                </a:lnTo>
                <a:lnTo>
                  <a:pt x="3451" y="21136"/>
                </a:lnTo>
                <a:lnTo>
                  <a:pt x="6673" y="24080"/>
                </a:lnTo>
                <a:lnTo>
                  <a:pt x="9269" y="25502"/>
                </a:lnTo>
                <a:lnTo>
                  <a:pt x="11962" y="26723"/>
                </a:lnTo>
                <a:lnTo>
                  <a:pt x="14640" y="27814"/>
                </a:lnTo>
                <a:lnTo>
                  <a:pt x="18366" y="29441"/>
                </a:lnTo>
                <a:lnTo>
                  <a:pt x="21243" y="31536"/>
                </a:lnTo>
                <a:lnTo>
                  <a:pt x="22809" y="34330"/>
                </a:lnTo>
                <a:lnTo>
                  <a:pt x="22599" y="37886"/>
                </a:lnTo>
                <a:lnTo>
                  <a:pt x="21120" y="40439"/>
                </a:lnTo>
                <a:lnTo>
                  <a:pt x="18575" y="42038"/>
                </a:lnTo>
                <a:lnTo>
                  <a:pt x="15154" y="42786"/>
                </a:lnTo>
                <a:lnTo>
                  <a:pt x="12019" y="42786"/>
                </a:lnTo>
                <a:lnTo>
                  <a:pt x="9046" y="42103"/>
                </a:lnTo>
                <a:lnTo>
                  <a:pt x="5461" y="40641"/>
                </a:lnTo>
                <a:lnTo>
                  <a:pt x="2915" y="39168"/>
                </a:lnTo>
                <a:lnTo>
                  <a:pt x="96" y="40284"/>
                </a:lnTo>
                <a:lnTo>
                  <a:pt x="0" y="42915"/>
                </a:lnTo>
                <a:lnTo>
                  <a:pt x="1360" y="46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920715" y="6226110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56" y="8178"/>
                </a:lnTo>
                <a:lnTo>
                  <a:pt x="3013" y="9881"/>
                </a:lnTo>
                <a:lnTo>
                  <a:pt x="6757" y="9881"/>
                </a:lnTo>
                <a:lnTo>
                  <a:pt x="9475" y="8129"/>
                </a:lnTo>
                <a:lnTo>
                  <a:pt x="9817" y="4903"/>
                </a:lnTo>
                <a:lnTo>
                  <a:pt x="9475" y="1717"/>
                </a:lnTo>
                <a:lnTo>
                  <a:pt x="6822" y="0"/>
                </a:lnTo>
                <a:lnTo>
                  <a:pt x="3060" y="0"/>
                </a:lnTo>
                <a:lnTo>
                  <a:pt x="368" y="1752"/>
                </a:lnTo>
                <a:lnTo>
                  <a:pt x="0" y="4993"/>
                </a:lnTo>
                <a:close/>
              </a:path>
              <a:path w="9817" h="66549">
                <a:moveTo>
                  <a:pt x="979" y="20066"/>
                </a:moveTo>
                <a:lnTo>
                  <a:pt x="979" y="65001"/>
                </a:lnTo>
                <a:lnTo>
                  <a:pt x="2999" y="66448"/>
                </a:lnTo>
                <a:lnTo>
                  <a:pt x="5717" y="66549"/>
                </a:lnTo>
                <a:lnTo>
                  <a:pt x="8914" y="65001"/>
                </a:lnTo>
                <a:lnTo>
                  <a:pt x="8914" y="20066"/>
                </a:lnTo>
                <a:lnTo>
                  <a:pt x="6894" y="18633"/>
                </a:lnTo>
                <a:lnTo>
                  <a:pt x="4136" y="18533"/>
                </a:lnTo>
                <a:lnTo>
                  <a:pt x="97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941300" y="6243933"/>
            <a:ext cx="43314" cy="49367"/>
          </a:xfrm>
          <a:custGeom>
            <a:avLst/>
            <a:gdLst/>
            <a:ahLst/>
            <a:cxnLst/>
            <a:rect l="l" t="t" r="r" b="b"/>
            <a:pathLst>
              <a:path w="43314" h="49367">
                <a:moveTo>
                  <a:pt x="8498" y="19634"/>
                </a:moveTo>
                <a:lnTo>
                  <a:pt x="9561" y="15318"/>
                </a:lnTo>
                <a:lnTo>
                  <a:pt x="11483" y="11851"/>
                </a:lnTo>
                <a:lnTo>
                  <a:pt x="13982" y="9057"/>
                </a:lnTo>
                <a:lnTo>
                  <a:pt x="17383" y="7330"/>
                </a:lnTo>
                <a:lnTo>
                  <a:pt x="21779" y="6897"/>
                </a:lnTo>
                <a:lnTo>
                  <a:pt x="24335" y="6897"/>
                </a:lnTo>
                <a:lnTo>
                  <a:pt x="26466" y="7365"/>
                </a:lnTo>
                <a:lnTo>
                  <a:pt x="29898" y="9259"/>
                </a:lnTo>
                <a:lnTo>
                  <a:pt x="32270" y="12183"/>
                </a:lnTo>
                <a:lnTo>
                  <a:pt x="33983" y="15711"/>
                </a:lnTo>
                <a:lnTo>
                  <a:pt x="34855" y="20041"/>
                </a:lnTo>
                <a:lnTo>
                  <a:pt x="35088" y="24768"/>
                </a:lnTo>
                <a:lnTo>
                  <a:pt x="35088" y="27357"/>
                </a:lnTo>
                <a:lnTo>
                  <a:pt x="34829" y="29743"/>
                </a:lnTo>
                <a:lnTo>
                  <a:pt x="33789" y="34063"/>
                </a:lnTo>
                <a:lnTo>
                  <a:pt x="31882" y="37490"/>
                </a:lnTo>
                <a:lnTo>
                  <a:pt x="29368" y="40272"/>
                </a:lnTo>
                <a:lnTo>
                  <a:pt x="25944" y="42001"/>
                </a:lnTo>
                <a:lnTo>
                  <a:pt x="21584" y="42433"/>
                </a:lnTo>
                <a:lnTo>
                  <a:pt x="19022" y="42433"/>
                </a:lnTo>
                <a:lnTo>
                  <a:pt x="16894" y="41962"/>
                </a:lnTo>
                <a:lnTo>
                  <a:pt x="13453" y="40057"/>
                </a:lnTo>
                <a:lnTo>
                  <a:pt x="11066" y="37174"/>
                </a:lnTo>
                <a:lnTo>
                  <a:pt x="9326" y="33656"/>
                </a:lnTo>
                <a:lnTo>
                  <a:pt x="11875" y="47729"/>
                </a:lnTo>
                <a:lnTo>
                  <a:pt x="14508" y="48834"/>
                </a:lnTo>
                <a:lnTo>
                  <a:pt x="17618" y="49367"/>
                </a:lnTo>
                <a:lnTo>
                  <a:pt x="24828" y="49367"/>
                </a:lnTo>
                <a:lnTo>
                  <a:pt x="28047" y="48759"/>
                </a:lnTo>
                <a:lnTo>
                  <a:pt x="30826" y="47499"/>
                </a:lnTo>
                <a:lnTo>
                  <a:pt x="33605" y="46241"/>
                </a:lnTo>
                <a:lnTo>
                  <a:pt x="35906" y="44514"/>
                </a:lnTo>
                <a:lnTo>
                  <a:pt x="39592" y="40057"/>
                </a:lnTo>
                <a:lnTo>
                  <a:pt x="40979" y="37404"/>
                </a:lnTo>
                <a:lnTo>
                  <a:pt x="41917" y="34315"/>
                </a:lnTo>
                <a:lnTo>
                  <a:pt x="42847" y="31244"/>
                </a:lnTo>
                <a:lnTo>
                  <a:pt x="43314" y="27879"/>
                </a:lnTo>
                <a:lnTo>
                  <a:pt x="43314" y="20448"/>
                </a:lnTo>
                <a:lnTo>
                  <a:pt x="42876" y="17082"/>
                </a:lnTo>
                <a:lnTo>
                  <a:pt x="41979" y="14072"/>
                </a:lnTo>
                <a:lnTo>
                  <a:pt x="41097" y="11088"/>
                </a:lnTo>
                <a:lnTo>
                  <a:pt x="39790" y="8535"/>
                </a:lnTo>
                <a:lnTo>
                  <a:pt x="38012" y="6440"/>
                </a:lnTo>
                <a:lnTo>
                  <a:pt x="34048" y="2758"/>
                </a:lnTo>
                <a:lnTo>
                  <a:pt x="31402" y="1652"/>
                </a:lnTo>
                <a:lnTo>
                  <a:pt x="28746" y="547"/>
                </a:lnTo>
                <a:lnTo>
                  <a:pt x="25650" y="0"/>
                </a:lnTo>
                <a:lnTo>
                  <a:pt x="18399" y="0"/>
                </a:lnTo>
                <a:lnTo>
                  <a:pt x="15181" y="623"/>
                </a:lnTo>
                <a:lnTo>
                  <a:pt x="12412" y="1844"/>
                </a:lnTo>
                <a:lnTo>
                  <a:pt x="9662" y="3074"/>
                </a:lnTo>
                <a:lnTo>
                  <a:pt x="7354" y="4813"/>
                </a:lnTo>
                <a:lnTo>
                  <a:pt x="8445" y="29340"/>
                </a:lnTo>
                <a:lnTo>
                  <a:pt x="8237" y="24552"/>
                </a:lnTo>
                <a:lnTo>
                  <a:pt x="8237" y="21996"/>
                </a:lnTo>
                <a:lnTo>
                  <a:pt x="8498" y="19634"/>
                </a:lnTo>
                <a:close/>
              </a:path>
              <a:path w="43314" h="49367">
                <a:moveTo>
                  <a:pt x="439" y="32299"/>
                </a:moveTo>
                <a:lnTo>
                  <a:pt x="1295" y="35294"/>
                </a:lnTo>
                <a:lnTo>
                  <a:pt x="2178" y="38279"/>
                </a:lnTo>
                <a:lnTo>
                  <a:pt x="3491" y="40845"/>
                </a:lnTo>
                <a:lnTo>
                  <a:pt x="5237" y="42941"/>
                </a:lnTo>
                <a:lnTo>
                  <a:pt x="9218" y="46634"/>
                </a:lnTo>
                <a:lnTo>
                  <a:pt x="11875" y="47729"/>
                </a:lnTo>
                <a:lnTo>
                  <a:pt x="9326" y="33656"/>
                </a:lnTo>
                <a:lnTo>
                  <a:pt x="8445" y="29340"/>
                </a:lnTo>
                <a:lnTo>
                  <a:pt x="7354" y="4813"/>
                </a:lnTo>
                <a:lnTo>
                  <a:pt x="3675" y="9273"/>
                </a:lnTo>
                <a:lnTo>
                  <a:pt x="2289" y="11926"/>
                </a:lnTo>
                <a:lnTo>
                  <a:pt x="1371" y="15001"/>
                </a:lnTo>
                <a:lnTo>
                  <a:pt x="464" y="18087"/>
                </a:lnTo>
                <a:lnTo>
                  <a:pt x="0" y="21452"/>
                </a:lnTo>
                <a:lnTo>
                  <a:pt x="0" y="28907"/>
                </a:lnTo>
                <a:lnTo>
                  <a:pt x="439" y="322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995754" y="6243929"/>
            <a:ext cx="37292" cy="48729"/>
          </a:xfrm>
          <a:custGeom>
            <a:avLst/>
            <a:gdLst/>
            <a:ahLst/>
            <a:cxnLst/>
            <a:rect l="l" t="t" r="r" b="b"/>
            <a:pathLst>
              <a:path w="37292" h="48729">
                <a:moveTo>
                  <a:pt x="29357" y="20880"/>
                </a:moveTo>
                <a:lnTo>
                  <a:pt x="29357" y="47181"/>
                </a:lnTo>
                <a:lnTo>
                  <a:pt x="31377" y="48629"/>
                </a:lnTo>
                <a:lnTo>
                  <a:pt x="34121" y="48729"/>
                </a:lnTo>
                <a:lnTo>
                  <a:pt x="37292" y="47181"/>
                </a:lnTo>
                <a:lnTo>
                  <a:pt x="37292" y="16574"/>
                </a:lnTo>
                <a:lnTo>
                  <a:pt x="37037" y="13843"/>
                </a:lnTo>
                <a:lnTo>
                  <a:pt x="36507" y="11557"/>
                </a:lnTo>
                <a:lnTo>
                  <a:pt x="35088" y="7291"/>
                </a:lnTo>
                <a:lnTo>
                  <a:pt x="32651" y="3898"/>
                </a:lnTo>
                <a:lnTo>
                  <a:pt x="29088" y="1522"/>
                </a:lnTo>
                <a:lnTo>
                  <a:pt x="24695" y="0"/>
                </a:lnTo>
                <a:lnTo>
                  <a:pt x="19331" y="0"/>
                </a:lnTo>
                <a:lnTo>
                  <a:pt x="14461" y="1969"/>
                </a:lnTo>
                <a:lnTo>
                  <a:pt x="9597" y="5360"/>
                </a:lnTo>
                <a:lnTo>
                  <a:pt x="7178" y="8190"/>
                </a:lnTo>
                <a:lnTo>
                  <a:pt x="7178" y="2246"/>
                </a:lnTo>
                <a:lnTo>
                  <a:pt x="5839" y="839"/>
                </a:lnTo>
                <a:lnTo>
                  <a:pt x="2865" y="713"/>
                </a:lnTo>
                <a:lnTo>
                  <a:pt x="0" y="2246"/>
                </a:lnTo>
                <a:lnTo>
                  <a:pt x="0" y="47181"/>
                </a:lnTo>
                <a:lnTo>
                  <a:pt x="2023" y="48629"/>
                </a:lnTo>
                <a:lnTo>
                  <a:pt x="4751" y="48729"/>
                </a:lnTo>
                <a:lnTo>
                  <a:pt x="7948" y="47181"/>
                </a:lnTo>
                <a:lnTo>
                  <a:pt x="7948" y="15772"/>
                </a:lnTo>
                <a:lnTo>
                  <a:pt x="10111" y="12952"/>
                </a:lnTo>
                <a:lnTo>
                  <a:pt x="14190" y="9345"/>
                </a:lnTo>
                <a:lnTo>
                  <a:pt x="18168" y="7150"/>
                </a:lnTo>
                <a:lnTo>
                  <a:pt x="21708" y="7150"/>
                </a:lnTo>
                <a:lnTo>
                  <a:pt x="25393" y="8637"/>
                </a:lnTo>
                <a:lnTo>
                  <a:pt x="27842" y="11772"/>
                </a:lnTo>
                <a:lnTo>
                  <a:pt x="28782" y="14681"/>
                </a:lnTo>
                <a:lnTo>
                  <a:pt x="29357" y="18313"/>
                </a:lnTo>
                <a:lnTo>
                  <a:pt x="29357" y="20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063434" y="6232629"/>
            <a:ext cx="28303" cy="60581"/>
          </a:xfrm>
          <a:custGeom>
            <a:avLst/>
            <a:gdLst/>
            <a:ahLst/>
            <a:cxnLst/>
            <a:rect l="l" t="t" r="r" b="b"/>
            <a:pathLst>
              <a:path w="28303" h="60581">
                <a:moveTo>
                  <a:pt x="15595" y="47246"/>
                </a:moveTo>
                <a:lnTo>
                  <a:pt x="15595" y="19091"/>
                </a:lnTo>
                <a:lnTo>
                  <a:pt x="26715" y="19091"/>
                </a:lnTo>
                <a:lnTo>
                  <a:pt x="28144" y="17769"/>
                </a:lnTo>
                <a:lnTo>
                  <a:pt x="28303" y="15063"/>
                </a:lnTo>
                <a:lnTo>
                  <a:pt x="26715" y="12258"/>
                </a:lnTo>
                <a:lnTo>
                  <a:pt x="15595" y="12258"/>
                </a:lnTo>
                <a:lnTo>
                  <a:pt x="15595" y="1563"/>
                </a:lnTo>
                <a:lnTo>
                  <a:pt x="13060" y="0"/>
                </a:lnTo>
                <a:lnTo>
                  <a:pt x="10199" y="0"/>
                </a:lnTo>
                <a:lnTo>
                  <a:pt x="7654" y="1563"/>
                </a:lnTo>
                <a:lnTo>
                  <a:pt x="7654" y="12258"/>
                </a:lnTo>
                <a:lnTo>
                  <a:pt x="1642" y="12258"/>
                </a:lnTo>
                <a:lnTo>
                  <a:pt x="439" y="13032"/>
                </a:lnTo>
                <a:lnTo>
                  <a:pt x="0" y="15699"/>
                </a:lnTo>
                <a:lnTo>
                  <a:pt x="1591" y="19091"/>
                </a:lnTo>
                <a:lnTo>
                  <a:pt x="7654" y="19091"/>
                </a:lnTo>
                <a:lnTo>
                  <a:pt x="7654" y="47956"/>
                </a:lnTo>
                <a:lnTo>
                  <a:pt x="7884" y="50191"/>
                </a:lnTo>
                <a:lnTo>
                  <a:pt x="8816" y="54025"/>
                </a:lnTo>
                <a:lnTo>
                  <a:pt x="11616" y="58105"/>
                </a:lnTo>
                <a:lnTo>
                  <a:pt x="14530" y="59653"/>
                </a:lnTo>
                <a:lnTo>
                  <a:pt x="18072" y="60581"/>
                </a:lnTo>
                <a:lnTo>
                  <a:pt x="22524" y="60426"/>
                </a:lnTo>
                <a:lnTo>
                  <a:pt x="25283" y="59908"/>
                </a:lnTo>
                <a:lnTo>
                  <a:pt x="27986" y="58054"/>
                </a:lnTo>
                <a:lnTo>
                  <a:pt x="28303" y="55181"/>
                </a:lnTo>
                <a:lnTo>
                  <a:pt x="26935" y="52146"/>
                </a:lnTo>
                <a:lnTo>
                  <a:pt x="24202" y="53166"/>
                </a:lnTo>
                <a:lnTo>
                  <a:pt x="21657" y="53533"/>
                </a:lnTo>
                <a:lnTo>
                  <a:pt x="16916" y="51170"/>
                </a:lnTo>
                <a:lnTo>
                  <a:pt x="15595" y="472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099239" y="6268486"/>
            <a:ext cx="11863" cy="47729"/>
          </a:xfrm>
          <a:custGeom>
            <a:avLst/>
            <a:gdLst/>
            <a:ahLst/>
            <a:cxnLst/>
            <a:rect l="l" t="t" r="r" b="b"/>
            <a:pathLst>
              <a:path w="11863" h="47729">
                <a:moveTo>
                  <a:pt x="9216" y="22081"/>
                </a:moveTo>
                <a:lnTo>
                  <a:pt x="11863" y="23176"/>
                </a:lnTo>
                <a:lnTo>
                  <a:pt x="9317" y="9103"/>
                </a:lnTo>
                <a:lnTo>
                  <a:pt x="8446" y="4787"/>
                </a:lnTo>
                <a:lnTo>
                  <a:pt x="8227" y="0"/>
                </a:lnTo>
                <a:lnTo>
                  <a:pt x="9216" y="22081"/>
                </a:lnTo>
                <a:close/>
              </a:path>
              <a:path w="11863" h="47729">
                <a:moveTo>
                  <a:pt x="0" y="-3100"/>
                </a:moveTo>
                <a:lnTo>
                  <a:pt x="0" y="4354"/>
                </a:lnTo>
                <a:lnTo>
                  <a:pt x="425" y="7747"/>
                </a:lnTo>
                <a:lnTo>
                  <a:pt x="1296" y="10741"/>
                </a:lnTo>
                <a:lnTo>
                  <a:pt x="2164" y="13726"/>
                </a:lnTo>
                <a:lnTo>
                  <a:pt x="3478" y="16292"/>
                </a:lnTo>
                <a:lnTo>
                  <a:pt x="5238" y="18388"/>
                </a:lnTo>
                <a:lnTo>
                  <a:pt x="9216" y="22081"/>
                </a:lnTo>
                <a:lnTo>
                  <a:pt x="8227" y="0"/>
                </a:lnTo>
                <a:lnTo>
                  <a:pt x="8227" y="-2556"/>
                </a:lnTo>
                <a:lnTo>
                  <a:pt x="8492" y="-4918"/>
                </a:lnTo>
                <a:lnTo>
                  <a:pt x="9558" y="-9234"/>
                </a:lnTo>
                <a:lnTo>
                  <a:pt x="11473" y="-12701"/>
                </a:lnTo>
                <a:lnTo>
                  <a:pt x="13982" y="-15495"/>
                </a:lnTo>
                <a:lnTo>
                  <a:pt x="17381" y="-17222"/>
                </a:lnTo>
                <a:lnTo>
                  <a:pt x="21766" y="-17655"/>
                </a:lnTo>
                <a:lnTo>
                  <a:pt x="24325" y="-17655"/>
                </a:lnTo>
                <a:lnTo>
                  <a:pt x="26468" y="-17186"/>
                </a:lnTo>
                <a:lnTo>
                  <a:pt x="29894" y="-15293"/>
                </a:lnTo>
                <a:lnTo>
                  <a:pt x="32270" y="-12369"/>
                </a:lnTo>
                <a:lnTo>
                  <a:pt x="33985" y="-8841"/>
                </a:lnTo>
                <a:lnTo>
                  <a:pt x="34855" y="-4511"/>
                </a:lnTo>
                <a:lnTo>
                  <a:pt x="35074" y="215"/>
                </a:lnTo>
                <a:lnTo>
                  <a:pt x="35074" y="2804"/>
                </a:lnTo>
                <a:lnTo>
                  <a:pt x="34815" y="5190"/>
                </a:lnTo>
                <a:lnTo>
                  <a:pt x="33789" y="9511"/>
                </a:lnTo>
                <a:lnTo>
                  <a:pt x="31868" y="12937"/>
                </a:lnTo>
                <a:lnTo>
                  <a:pt x="29358" y="15720"/>
                </a:lnTo>
                <a:lnTo>
                  <a:pt x="25930" y="17448"/>
                </a:lnTo>
                <a:lnTo>
                  <a:pt x="21572" y="17880"/>
                </a:lnTo>
                <a:lnTo>
                  <a:pt x="19011" y="17880"/>
                </a:lnTo>
                <a:lnTo>
                  <a:pt x="16892" y="17409"/>
                </a:lnTo>
                <a:lnTo>
                  <a:pt x="13454" y="15504"/>
                </a:lnTo>
                <a:lnTo>
                  <a:pt x="11066" y="12621"/>
                </a:lnTo>
                <a:lnTo>
                  <a:pt x="9317" y="9103"/>
                </a:lnTo>
                <a:lnTo>
                  <a:pt x="11863" y="23176"/>
                </a:lnTo>
                <a:lnTo>
                  <a:pt x="14504" y="24281"/>
                </a:lnTo>
                <a:lnTo>
                  <a:pt x="17604" y="24814"/>
                </a:lnTo>
                <a:lnTo>
                  <a:pt x="24825" y="24814"/>
                </a:lnTo>
                <a:lnTo>
                  <a:pt x="28047" y="24206"/>
                </a:lnTo>
                <a:lnTo>
                  <a:pt x="30812" y="22946"/>
                </a:lnTo>
                <a:lnTo>
                  <a:pt x="33592" y="21689"/>
                </a:lnTo>
                <a:lnTo>
                  <a:pt x="35892" y="19961"/>
                </a:lnTo>
                <a:lnTo>
                  <a:pt x="39593" y="15504"/>
                </a:lnTo>
                <a:lnTo>
                  <a:pt x="40975" y="12851"/>
                </a:lnTo>
                <a:lnTo>
                  <a:pt x="41918" y="9762"/>
                </a:lnTo>
                <a:lnTo>
                  <a:pt x="42847" y="6691"/>
                </a:lnTo>
                <a:lnTo>
                  <a:pt x="43312" y="3326"/>
                </a:lnTo>
                <a:lnTo>
                  <a:pt x="43312" y="-4104"/>
                </a:lnTo>
                <a:lnTo>
                  <a:pt x="42872" y="-7470"/>
                </a:lnTo>
                <a:lnTo>
                  <a:pt x="41979" y="-10480"/>
                </a:lnTo>
                <a:lnTo>
                  <a:pt x="41098" y="-13464"/>
                </a:lnTo>
                <a:lnTo>
                  <a:pt x="39776" y="-16017"/>
                </a:lnTo>
                <a:lnTo>
                  <a:pt x="38012" y="-18112"/>
                </a:lnTo>
                <a:lnTo>
                  <a:pt x="34046" y="-21794"/>
                </a:lnTo>
                <a:lnTo>
                  <a:pt x="31389" y="-22900"/>
                </a:lnTo>
                <a:lnTo>
                  <a:pt x="28742" y="-24005"/>
                </a:lnTo>
                <a:lnTo>
                  <a:pt x="25636" y="-24552"/>
                </a:lnTo>
                <a:lnTo>
                  <a:pt x="18399" y="-24552"/>
                </a:lnTo>
                <a:lnTo>
                  <a:pt x="15167" y="-23929"/>
                </a:lnTo>
                <a:lnTo>
                  <a:pt x="12412" y="-22708"/>
                </a:lnTo>
                <a:lnTo>
                  <a:pt x="9655" y="-21478"/>
                </a:lnTo>
                <a:lnTo>
                  <a:pt x="7344" y="-19739"/>
                </a:lnTo>
                <a:lnTo>
                  <a:pt x="3672" y="-15279"/>
                </a:lnTo>
                <a:lnTo>
                  <a:pt x="2275" y="-12626"/>
                </a:lnTo>
                <a:lnTo>
                  <a:pt x="1369" y="-9551"/>
                </a:lnTo>
                <a:lnTo>
                  <a:pt x="454" y="-6465"/>
                </a:lnTo>
                <a:lnTo>
                  <a:pt x="0" y="-3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172975" y="6245705"/>
            <a:ext cx="39847" cy="67082"/>
          </a:xfrm>
          <a:custGeom>
            <a:avLst/>
            <a:gdLst/>
            <a:ahLst/>
            <a:cxnLst/>
            <a:rect l="l" t="t" r="r" b="b"/>
            <a:pathLst>
              <a:path w="39847" h="67082">
                <a:moveTo>
                  <a:pt x="327" y="29857"/>
                </a:moveTo>
                <a:lnTo>
                  <a:pt x="979" y="32802"/>
                </a:lnTo>
                <a:lnTo>
                  <a:pt x="1601" y="35747"/>
                </a:lnTo>
                <a:lnTo>
                  <a:pt x="2631" y="38314"/>
                </a:lnTo>
                <a:lnTo>
                  <a:pt x="4028" y="40485"/>
                </a:lnTo>
                <a:lnTo>
                  <a:pt x="7235" y="44399"/>
                </a:lnTo>
                <a:lnTo>
                  <a:pt x="8740" y="29235"/>
                </a:lnTo>
                <a:lnTo>
                  <a:pt x="8235" y="24853"/>
                </a:lnTo>
                <a:lnTo>
                  <a:pt x="8235" y="20458"/>
                </a:lnTo>
                <a:lnTo>
                  <a:pt x="8837" y="16292"/>
                </a:lnTo>
                <a:lnTo>
                  <a:pt x="10627" y="0"/>
                </a:lnTo>
                <a:lnTo>
                  <a:pt x="6338" y="2868"/>
                </a:lnTo>
                <a:lnTo>
                  <a:pt x="3196" y="7264"/>
                </a:lnTo>
                <a:lnTo>
                  <a:pt x="2019" y="9917"/>
                </a:lnTo>
                <a:lnTo>
                  <a:pt x="1209" y="13027"/>
                </a:lnTo>
                <a:lnTo>
                  <a:pt x="414" y="16153"/>
                </a:lnTo>
                <a:lnTo>
                  <a:pt x="0" y="19634"/>
                </a:lnTo>
                <a:lnTo>
                  <a:pt x="0" y="26758"/>
                </a:lnTo>
                <a:lnTo>
                  <a:pt x="327" y="29857"/>
                </a:lnTo>
                <a:close/>
              </a:path>
              <a:path w="39847" h="67082">
                <a:moveTo>
                  <a:pt x="32773" y="39470"/>
                </a:moveTo>
                <a:lnTo>
                  <a:pt x="32773" y="45402"/>
                </a:lnTo>
                <a:lnTo>
                  <a:pt x="34253" y="46785"/>
                </a:lnTo>
                <a:lnTo>
                  <a:pt x="37037" y="46950"/>
                </a:lnTo>
                <a:lnTo>
                  <a:pt x="39847" y="45402"/>
                </a:lnTo>
                <a:lnTo>
                  <a:pt x="39847" y="-21095"/>
                </a:lnTo>
                <a:lnTo>
                  <a:pt x="37781" y="-22557"/>
                </a:lnTo>
                <a:lnTo>
                  <a:pt x="35038" y="-22683"/>
                </a:lnTo>
                <a:lnTo>
                  <a:pt x="31866" y="-21095"/>
                </a:lnTo>
                <a:lnTo>
                  <a:pt x="31866" y="5029"/>
                </a:lnTo>
                <a:lnTo>
                  <a:pt x="27726" y="1104"/>
                </a:lnTo>
                <a:lnTo>
                  <a:pt x="23529" y="-1206"/>
                </a:lnTo>
                <a:lnTo>
                  <a:pt x="18680" y="-1778"/>
                </a:lnTo>
                <a:lnTo>
                  <a:pt x="15634" y="-1778"/>
                </a:lnTo>
                <a:lnTo>
                  <a:pt x="12941" y="-1181"/>
                </a:lnTo>
                <a:lnTo>
                  <a:pt x="10627" y="0"/>
                </a:lnTo>
                <a:lnTo>
                  <a:pt x="8837" y="16292"/>
                </a:lnTo>
                <a:lnTo>
                  <a:pt x="9878" y="12395"/>
                </a:lnTo>
                <a:lnTo>
                  <a:pt x="11656" y="9130"/>
                </a:lnTo>
                <a:lnTo>
                  <a:pt x="14212" y="6807"/>
                </a:lnTo>
                <a:lnTo>
                  <a:pt x="17332" y="5320"/>
                </a:lnTo>
                <a:lnTo>
                  <a:pt x="21531" y="5320"/>
                </a:lnTo>
                <a:lnTo>
                  <a:pt x="25634" y="7491"/>
                </a:lnTo>
                <a:lnTo>
                  <a:pt x="29714" y="11033"/>
                </a:lnTo>
                <a:lnTo>
                  <a:pt x="31866" y="13802"/>
                </a:lnTo>
                <a:lnTo>
                  <a:pt x="31866" y="31772"/>
                </a:lnTo>
                <a:lnTo>
                  <a:pt x="28303" y="35887"/>
                </a:lnTo>
                <a:lnTo>
                  <a:pt x="25073" y="38606"/>
                </a:lnTo>
                <a:lnTo>
                  <a:pt x="22075" y="40107"/>
                </a:lnTo>
                <a:lnTo>
                  <a:pt x="19014" y="40549"/>
                </a:lnTo>
                <a:lnTo>
                  <a:pt x="15205" y="40043"/>
                </a:lnTo>
                <a:lnTo>
                  <a:pt x="11322" y="36676"/>
                </a:lnTo>
                <a:lnTo>
                  <a:pt x="9669" y="33310"/>
                </a:lnTo>
                <a:lnTo>
                  <a:pt x="8740" y="29235"/>
                </a:lnTo>
                <a:lnTo>
                  <a:pt x="7235" y="44399"/>
                </a:lnTo>
                <a:lnTo>
                  <a:pt x="11728" y="46950"/>
                </a:lnTo>
                <a:lnTo>
                  <a:pt x="14446" y="47599"/>
                </a:lnTo>
                <a:lnTo>
                  <a:pt x="20544" y="47599"/>
                </a:lnTo>
                <a:lnTo>
                  <a:pt x="23223" y="46875"/>
                </a:lnTo>
                <a:lnTo>
                  <a:pt x="25681" y="45453"/>
                </a:lnTo>
                <a:lnTo>
                  <a:pt x="30505" y="42036"/>
                </a:lnTo>
                <a:lnTo>
                  <a:pt x="32773" y="39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224253" y="6243927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92"/>
                </a:moveTo>
                <a:lnTo>
                  <a:pt x="9159" y="15062"/>
                </a:lnTo>
                <a:lnTo>
                  <a:pt x="10480" y="11911"/>
                </a:lnTo>
                <a:lnTo>
                  <a:pt x="13727" y="8369"/>
                </a:lnTo>
                <a:lnTo>
                  <a:pt x="16700" y="6832"/>
                </a:lnTo>
                <a:lnTo>
                  <a:pt x="20383" y="6440"/>
                </a:lnTo>
                <a:lnTo>
                  <a:pt x="24231" y="6440"/>
                </a:lnTo>
                <a:lnTo>
                  <a:pt x="27119" y="7686"/>
                </a:lnTo>
                <a:lnTo>
                  <a:pt x="31036" y="12609"/>
                </a:lnTo>
                <a:lnTo>
                  <a:pt x="31964" y="16001"/>
                </a:lnTo>
                <a:lnTo>
                  <a:pt x="31856" y="20321"/>
                </a:lnTo>
                <a:lnTo>
                  <a:pt x="36756" y="26366"/>
                </a:lnTo>
                <a:lnTo>
                  <a:pt x="38905" y="25540"/>
                </a:lnTo>
                <a:lnTo>
                  <a:pt x="39852" y="22773"/>
                </a:lnTo>
                <a:lnTo>
                  <a:pt x="39852" y="18352"/>
                </a:lnTo>
                <a:lnTo>
                  <a:pt x="39481" y="15594"/>
                </a:lnTo>
                <a:lnTo>
                  <a:pt x="38761" y="13017"/>
                </a:lnTo>
                <a:lnTo>
                  <a:pt x="38053" y="10439"/>
                </a:lnTo>
                <a:lnTo>
                  <a:pt x="35370" y="6273"/>
                </a:lnTo>
                <a:lnTo>
                  <a:pt x="31868" y="2832"/>
                </a:lnTo>
                <a:lnTo>
                  <a:pt x="27082" y="571"/>
                </a:lnTo>
                <a:lnTo>
                  <a:pt x="24192" y="0"/>
                </a:lnTo>
                <a:lnTo>
                  <a:pt x="17618" y="0"/>
                </a:lnTo>
                <a:lnTo>
                  <a:pt x="14753" y="571"/>
                </a:lnTo>
                <a:lnTo>
                  <a:pt x="12183" y="1727"/>
                </a:lnTo>
                <a:lnTo>
                  <a:pt x="9622" y="2882"/>
                </a:lnTo>
                <a:lnTo>
                  <a:pt x="7420" y="4521"/>
                </a:lnTo>
                <a:lnTo>
                  <a:pt x="8301" y="18492"/>
                </a:lnTo>
                <a:close/>
              </a:path>
              <a:path w="39852" h="49377">
                <a:moveTo>
                  <a:pt x="8229" y="20321"/>
                </a:moveTo>
                <a:lnTo>
                  <a:pt x="8301" y="18492"/>
                </a:lnTo>
                <a:lnTo>
                  <a:pt x="7420" y="4521"/>
                </a:lnTo>
                <a:lnTo>
                  <a:pt x="3798" y="8826"/>
                </a:lnTo>
                <a:lnTo>
                  <a:pt x="2412" y="11429"/>
                </a:lnTo>
                <a:lnTo>
                  <a:pt x="1457" y="14503"/>
                </a:lnTo>
                <a:lnTo>
                  <a:pt x="478" y="17589"/>
                </a:lnTo>
                <a:lnTo>
                  <a:pt x="0" y="21055"/>
                </a:lnTo>
                <a:lnTo>
                  <a:pt x="0" y="28982"/>
                </a:lnTo>
                <a:lnTo>
                  <a:pt x="478" y="32536"/>
                </a:lnTo>
                <a:lnTo>
                  <a:pt x="1408" y="35599"/>
                </a:lnTo>
                <a:lnTo>
                  <a:pt x="2326" y="38660"/>
                </a:lnTo>
                <a:lnTo>
                  <a:pt x="3708" y="41212"/>
                </a:lnTo>
                <a:lnTo>
                  <a:pt x="5544" y="43242"/>
                </a:lnTo>
                <a:lnTo>
                  <a:pt x="9622" y="46799"/>
                </a:lnTo>
                <a:lnTo>
                  <a:pt x="12291" y="47829"/>
                </a:lnTo>
                <a:lnTo>
                  <a:pt x="14975" y="48858"/>
                </a:lnTo>
                <a:lnTo>
                  <a:pt x="18093" y="49377"/>
                </a:lnTo>
                <a:lnTo>
                  <a:pt x="23713" y="49377"/>
                </a:lnTo>
                <a:lnTo>
                  <a:pt x="27461" y="48908"/>
                </a:lnTo>
                <a:lnTo>
                  <a:pt x="30867" y="48221"/>
                </a:lnTo>
                <a:lnTo>
                  <a:pt x="34747" y="47029"/>
                </a:lnTo>
                <a:lnTo>
                  <a:pt x="37613" y="45135"/>
                </a:lnTo>
                <a:lnTo>
                  <a:pt x="38027" y="42482"/>
                </a:lnTo>
                <a:lnTo>
                  <a:pt x="37638" y="39750"/>
                </a:lnTo>
                <a:lnTo>
                  <a:pt x="35003" y="39815"/>
                </a:lnTo>
                <a:lnTo>
                  <a:pt x="32101" y="40996"/>
                </a:lnTo>
                <a:lnTo>
                  <a:pt x="29531" y="41809"/>
                </a:lnTo>
                <a:lnTo>
                  <a:pt x="26297" y="42508"/>
                </a:lnTo>
                <a:lnTo>
                  <a:pt x="22406" y="42698"/>
                </a:lnTo>
                <a:lnTo>
                  <a:pt x="19800" y="42698"/>
                </a:lnTo>
                <a:lnTo>
                  <a:pt x="17583" y="42302"/>
                </a:lnTo>
                <a:lnTo>
                  <a:pt x="13968" y="40765"/>
                </a:lnTo>
                <a:lnTo>
                  <a:pt x="11372" y="38238"/>
                </a:lnTo>
                <a:lnTo>
                  <a:pt x="9439" y="35102"/>
                </a:lnTo>
                <a:lnTo>
                  <a:pt x="8470" y="31113"/>
                </a:lnTo>
                <a:lnTo>
                  <a:pt x="8229" y="26366"/>
                </a:lnTo>
                <a:lnTo>
                  <a:pt x="36756" y="26366"/>
                </a:lnTo>
                <a:lnTo>
                  <a:pt x="31856" y="20321"/>
                </a:lnTo>
                <a:lnTo>
                  <a:pt x="8229" y="20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276118" y="6222823"/>
            <a:ext cx="7945" cy="69836"/>
          </a:xfrm>
          <a:custGeom>
            <a:avLst/>
            <a:gdLst/>
            <a:ahLst/>
            <a:cxnLst/>
            <a:rect l="l" t="t" r="r" b="b"/>
            <a:pathLst>
              <a:path w="7945" h="69836">
                <a:moveTo>
                  <a:pt x="7945" y="68287"/>
                </a:moveTo>
                <a:lnTo>
                  <a:pt x="7945" y="1587"/>
                </a:lnTo>
                <a:lnTo>
                  <a:pt x="5925" y="100"/>
                </a:lnTo>
                <a:lnTo>
                  <a:pt x="3168" y="0"/>
                </a:lnTo>
                <a:lnTo>
                  <a:pt x="0" y="1587"/>
                </a:lnTo>
                <a:lnTo>
                  <a:pt x="0" y="68287"/>
                </a:lnTo>
                <a:lnTo>
                  <a:pt x="2019" y="69735"/>
                </a:lnTo>
                <a:lnTo>
                  <a:pt x="4748" y="69836"/>
                </a:lnTo>
                <a:lnTo>
                  <a:pt x="7945" y="682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297795" y="6226110"/>
            <a:ext cx="9817" cy="66549"/>
          </a:xfrm>
          <a:custGeom>
            <a:avLst/>
            <a:gdLst/>
            <a:ahLst/>
            <a:cxnLst/>
            <a:rect l="l" t="t" r="r" b="b"/>
            <a:pathLst>
              <a:path w="9817" h="66549">
                <a:moveTo>
                  <a:pt x="0" y="4993"/>
                </a:moveTo>
                <a:lnTo>
                  <a:pt x="351" y="8178"/>
                </a:lnTo>
                <a:lnTo>
                  <a:pt x="3012" y="9881"/>
                </a:lnTo>
                <a:lnTo>
                  <a:pt x="6756" y="9881"/>
                </a:lnTo>
                <a:lnTo>
                  <a:pt x="9474" y="8129"/>
                </a:lnTo>
                <a:lnTo>
                  <a:pt x="9817" y="4903"/>
                </a:lnTo>
                <a:lnTo>
                  <a:pt x="9489" y="1717"/>
                </a:lnTo>
                <a:lnTo>
                  <a:pt x="6828" y="0"/>
                </a:lnTo>
                <a:lnTo>
                  <a:pt x="3069" y="0"/>
                </a:lnTo>
                <a:lnTo>
                  <a:pt x="367" y="1752"/>
                </a:lnTo>
                <a:lnTo>
                  <a:pt x="0" y="4993"/>
                </a:lnTo>
                <a:close/>
              </a:path>
              <a:path w="9817" h="66549">
                <a:moveTo>
                  <a:pt x="979" y="20066"/>
                </a:moveTo>
                <a:lnTo>
                  <a:pt x="979" y="65001"/>
                </a:lnTo>
                <a:lnTo>
                  <a:pt x="2998" y="66448"/>
                </a:lnTo>
                <a:lnTo>
                  <a:pt x="5716" y="66549"/>
                </a:lnTo>
                <a:lnTo>
                  <a:pt x="8912" y="65001"/>
                </a:lnTo>
                <a:lnTo>
                  <a:pt x="8912" y="20066"/>
                </a:lnTo>
                <a:lnTo>
                  <a:pt x="6893" y="18633"/>
                </a:lnTo>
                <a:lnTo>
                  <a:pt x="4150" y="18533"/>
                </a:lnTo>
                <a:lnTo>
                  <a:pt x="97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315761" y="6244643"/>
            <a:ext cx="41173" cy="48016"/>
          </a:xfrm>
          <a:custGeom>
            <a:avLst/>
            <a:gdLst/>
            <a:ahLst/>
            <a:cxnLst/>
            <a:rect l="l" t="t" r="r" b="b"/>
            <a:pathLst>
              <a:path w="41173" h="48016">
                <a:moveTo>
                  <a:pt x="20664" y="38630"/>
                </a:moveTo>
                <a:lnTo>
                  <a:pt x="8445" y="1587"/>
                </a:lnTo>
                <a:lnTo>
                  <a:pt x="6059" y="74"/>
                </a:lnTo>
                <a:lnTo>
                  <a:pt x="3096" y="0"/>
                </a:lnTo>
                <a:lnTo>
                  <a:pt x="0" y="939"/>
                </a:lnTo>
                <a:lnTo>
                  <a:pt x="414" y="3530"/>
                </a:lnTo>
                <a:lnTo>
                  <a:pt x="15130" y="46212"/>
                </a:lnTo>
                <a:lnTo>
                  <a:pt x="16992" y="47739"/>
                </a:lnTo>
                <a:lnTo>
                  <a:pt x="19610" y="48016"/>
                </a:lnTo>
                <a:lnTo>
                  <a:pt x="22975" y="47941"/>
                </a:lnTo>
                <a:lnTo>
                  <a:pt x="26013" y="46212"/>
                </a:lnTo>
                <a:lnTo>
                  <a:pt x="40792" y="3530"/>
                </a:lnTo>
                <a:lnTo>
                  <a:pt x="41173" y="1436"/>
                </a:lnTo>
                <a:lnTo>
                  <a:pt x="38808" y="10"/>
                </a:lnTo>
                <a:lnTo>
                  <a:pt x="35892" y="25"/>
                </a:lnTo>
                <a:lnTo>
                  <a:pt x="33091" y="1587"/>
                </a:lnTo>
                <a:lnTo>
                  <a:pt x="21009" y="38630"/>
                </a:lnTo>
                <a:lnTo>
                  <a:pt x="20664" y="3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362594" y="6243927"/>
            <a:ext cx="39852" cy="49377"/>
          </a:xfrm>
          <a:custGeom>
            <a:avLst/>
            <a:gdLst/>
            <a:ahLst/>
            <a:cxnLst/>
            <a:rect l="l" t="t" r="r" b="b"/>
            <a:pathLst>
              <a:path w="39852" h="49377">
                <a:moveTo>
                  <a:pt x="8301" y="18492"/>
                </a:moveTo>
                <a:lnTo>
                  <a:pt x="9157" y="15062"/>
                </a:lnTo>
                <a:lnTo>
                  <a:pt x="10480" y="11911"/>
                </a:lnTo>
                <a:lnTo>
                  <a:pt x="13727" y="8369"/>
                </a:lnTo>
                <a:lnTo>
                  <a:pt x="16700" y="6832"/>
                </a:lnTo>
                <a:lnTo>
                  <a:pt x="20393" y="6440"/>
                </a:lnTo>
                <a:lnTo>
                  <a:pt x="24227" y="6440"/>
                </a:lnTo>
                <a:lnTo>
                  <a:pt x="27133" y="7686"/>
                </a:lnTo>
                <a:lnTo>
                  <a:pt x="31036" y="12609"/>
                </a:lnTo>
                <a:lnTo>
                  <a:pt x="31964" y="16001"/>
                </a:lnTo>
                <a:lnTo>
                  <a:pt x="31866" y="20321"/>
                </a:lnTo>
                <a:lnTo>
                  <a:pt x="36752" y="26366"/>
                </a:lnTo>
                <a:lnTo>
                  <a:pt x="38905" y="25540"/>
                </a:lnTo>
                <a:lnTo>
                  <a:pt x="39852" y="22773"/>
                </a:lnTo>
                <a:lnTo>
                  <a:pt x="39852" y="18352"/>
                </a:lnTo>
                <a:lnTo>
                  <a:pt x="39495" y="15594"/>
                </a:lnTo>
                <a:lnTo>
                  <a:pt x="38761" y="13017"/>
                </a:lnTo>
                <a:lnTo>
                  <a:pt x="38047" y="10439"/>
                </a:lnTo>
                <a:lnTo>
                  <a:pt x="35380" y="6273"/>
                </a:lnTo>
                <a:lnTo>
                  <a:pt x="31866" y="2832"/>
                </a:lnTo>
                <a:lnTo>
                  <a:pt x="27094" y="571"/>
                </a:lnTo>
                <a:lnTo>
                  <a:pt x="24192" y="0"/>
                </a:lnTo>
                <a:lnTo>
                  <a:pt x="17614" y="0"/>
                </a:lnTo>
                <a:lnTo>
                  <a:pt x="14753" y="571"/>
                </a:lnTo>
                <a:lnTo>
                  <a:pt x="12197" y="1727"/>
                </a:lnTo>
                <a:lnTo>
                  <a:pt x="9622" y="2882"/>
                </a:lnTo>
                <a:lnTo>
                  <a:pt x="7430" y="4521"/>
                </a:lnTo>
                <a:lnTo>
                  <a:pt x="8301" y="18492"/>
                </a:lnTo>
                <a:close/>
              </a:path>
              <a:path w="39852" h="49377">
                <a:moveTo>
                  <a:pt x="8229" y="20321"/>
                </a:moveTo>
                <a:lnTo>
                  <a:pt x="8301" y="18492"/>
                </a:lnTo>
                <a:lnTo>
                  <a:pt x="7430" y="4521"/>
                </a:lnTo>
                <a:lnTo>
                  <a:pt x="3798" y="8826"/>
                </a:lnTo>
                <a:lnTo>
                  <a:pt x="2411" y="11429"/>
                </a:lnTo>
                <a:lnTo>
                  <a:pt x="1457" y="14503"/>
                </a:lnTo>
                <a:lnTo>
                  <a:pt x="490" y="17589"/>
                </a:lnTo>
                <a:lnTo>
                  <a:pt x="0" y="21055"/>
                </a:lnTo>
                <a:lnTo>
                  <a:pt x="0" y="28982"/>
                </a:lnTo>
                <a:lnTo>
                  <a:pt x="478" y="32536"/>
                </a:lnTo>
                <a:lnTo>
                  <a:pt x="1407" y="35599"/>
                </a:lnTo>
                <a:lnTo>
                  <a:pt x="2340" y="38660"/>
                </a:lnTo>
                <a:lnTo>
                  <a:pt x="3712" y="41212"/>
                </a:lnTo>
                <a:lnTo>
                  <a:pt x="5543" y="43242"/>
                </a:lnTo>
                <a:lnTo>
                  <a:pt x="9622" y="46799"/>
                </a:lnTo>
                <a:lnTo>
                  <a:pt x="12301" y="47829"/>
                </a:lnTo>
                <a:lnTo>
                  <a:pt x="14987" y="48858"/>
                </a:lnTo>
                <a:lnTo>
                  <a:pt x="18107" y="49377"/>
                </a:lnTo>
                <a:lnTo>
                  <a:pt x="23713" y="49377"/>
                </a:lnTo>
                <a:lnTo>
                  <a:pt x="27461" y="48908"/>
                </a:lnTo>
                <a:lnTo>
                  <a:pt x="30877" y="48221"/>
                </a:lnTo>
                <a:lnTo>
                  <a:pt x="34747" y="47029"/>
                </a:lnTo>
                <a:lnTo>
                  <a:pt x="37623" y="45135"/>
                </a:lnTo>
                <a:lnTo>
                  <a:pt x="38026" y="42482"/>
                </a:lnTo>
                <a:lnTo>
                  <a:pt x="37649" y="39750"/>
                </a:lnTo>
                <a:lnTo>
                  <a:pt x="35002" y="39815"/>
                </a:lnTo>
                <a:lnTo>
                  <a:pt x="32101" y="40996"/>
                </a:lnTo>
                <a:lnTo>
                  <a:pt x="29531" y="41809"/>
                </a:lnTo>
                <a:lnTo>
                  <a:pt x="26309" y="42508"/>
                </a:lnTo>
                <a:lnTo>
                  <a:pt x="22406" y="42698"/>
                </a:lnTo>
                <a:lnTo>
                  <a:pt x="19796" y="42698"/>
                </a:lnTo>
                <a:lnTo>
                  <a:pt x="17583" y="42302"/>
                </a:lnTo>
                <a:lnTo>
                  <a:pt x="13968" y="40765"/>
                </a:lnTo>
                <a:lnTo>
                  <a:pt x="11372" y="38238"/>
                </a:lnTo>
                <a:lnTo>
                  <a:pt x="9450" y="35102"/>
                </a:lnTo>
                <a:lnTo>
                  <a:pt x="8484" y="31113"/>
                </a:lnTo>
                <a:lnTo>
                  <a:pt x="8229" y="26366"/>
                </a:lnTo>
                <a:lnTo>
                  <a:pt x="36752" y="26366"/>
                </a:lnTo>
                <a:lnTo>
                  <a:pt x="31866" y="20321"/>
                </a:lnTo>
                <a:lnTo>
                  <a:pt x="8229" y="203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414469" y="6243933"/>
            <a:ext cx="25304" cy="48729"/>
          </a:xfrm>
          <a:custGeom>
            <a:avLst/>
            <a:gdLst/>
            <a:ahLst/>
            <a:cxnLst/>
            <a:rect l="l" t="t" r="r" b="b"/>
            <a:pathLst>
              <a:path w="25304" h="48729">
                <a:moveTo>
                  <a:pt x="2020" y="48629"/>
                </a:moveTo>
                <a:lnTo>
                  <a:pt x="4738" y="48729"/>
                </a:lnTo>
                <a:lnTo>
                  <a:pt x="7934" y="47181"/>
                </a:lnTo>
                <a:lnTo>
                  <a:pt x="7934" y="17630"/>
                </a:lnTo>
                <a:lnTo>
                  <a:pt x="9057" y="15786"/>
                </a:lnTo>
                <a:lnTo>
                  <a:pt x="11005" y="12981"/>
                </a:lnTo>
                <a:lnTo>
                  <a:pt x="13688" y="9932"/>
                </a:lnTo>
                <a:lnTo>
                  <a:pt x="16884" y="7962"/>
                </a:lnTo>
                <a:lnTo>
                  <a:pt x="19771" y="7862"/>
                </a:lnTo>
                <a:lnTo>
                  <a:pt x="22381" y="8561"/>
                </a:lnTo>
                <a:lnTo>
                  <a:pt x="25157" y="7938"/>
                </a:lnTo>
                <a:lnTo>
                  <a:pt x="25304" y="5195"/>
                </a:lnTo>
                <a:lnTo>
                  <a:pt x="25283" y="3366"/>
                </a:lnTo>
                <a:lnTo>
                  <a:pt x="23641" y="802"/>
                </a:lnTo>
                <a:lnTo>
                  <a:pt x="20960" y="129"/>
                </a:lnTo>
                <a:lnTo>
                  <a:pt x="18072" y="0"/>
                </a:lnTo>
                <a:lnTo>
                  <a:pt x="15328" y="623"/>
                </a:lnTo>
                <a:lnTo>
                  <a:pt x="12536" y="2366"/>
                </a:lnTo>
                <a:lnTo>
                  <a:pt x="9465" y="5525"/>
                </a:lnTo>
                <a:lnTo>
                  <a:pt x="7164" y="8790"/>
                </a:lnTo>
                <a:lnTo>
                  <a:pt x="7164" y="2250"/>
                </a:lnTo>
                <a:lnTo>
                  <a:pt x="5817" y="828"/>
                </a:lnTo>
                <a:lnTo>
                  <a:pt x="2862" y="698"/>
                </a:lnTo>
                <a:lnTo>
                  <a:pt x="0" y="2250"/>
                </a:lnTo>
                <a:lnTo>
                  <a:pt x="0" y="47181"/>
                </a:lnTo>
                <a:lnTo>
                  <a:pt x="2020" y="486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1525535" y="6366556"/>
            <a:ext cx="65344" cy="48019"/>
          </a:xfrm>
          <a:custGeom>
            <a:avLst/>
            <a:gdLst/>
            <a:ahLst/>
            <a:cxnLst/>
            <a:rect l="l" t="t" r="r" b="b"/>
            <a:pathLst>
              <a:path w="65344" h="48019">
                <a:moveTo>
                  <a:pt x="0" y="902"/>
                </a:moveTo>
                <a:lnTo>
                  <a:pt x="368" y="3542"/>
                </a:lnTo>
                <a:lnTo>
                  <a:pt x="13028" y="46216"/>
                </a:lnTo>
                <a:lnTo>
                  <a:pt x="14753" y="47754"/>
                </a:lnTo>
                <a:lnTo>
                  <a:pt x="17327" y="48019"/>
                </a:lnTo>
                <a:lnTo>
                  <a:pt x="20740" y="47941"/>
                </a:lnTo>
                <a:lnTo>
                  <a:pt x="23768" y="46216"/>
                </a:lnTo>
                <a:lnTo>
                  <a:pt x="32177" y="13625"/>
                </a:lnTo>
                <a:lnTo>
                  <a:pt x="32374" y="13625"/>
                </a:lnTo>
                <a:lnTo>
                  <a:pt x="41469" y="46216"/>
                </a:lnTo>
                <a:lnTo>
                  <a:pt x="43182" y="47754"/>
                </a:lnTo>
                <a:lnTo>
                  <a:pt x="45915" y="48019"/>
                </a:lnTo>
                <a:lnTo>
                  <a:pt x="49306" y="47941"/>
                </a:lnTo>
                <a:lnTo>
                  <a:pt x="52157" y="46216"/>
                </a:lnTo>
                <a:lnTo>
                  <a:pt x="64900" y="3542"/>
                </a:lnTo>
                <a:lnTo>
                  <a:pt x="65344" y="1446"/>
                </a:lnTo>
                <a:lnTo>
                  <a:pt x="63028" y="13"/>
                </a:lnTo>
                <a:lnTo>
                  <a:pt x="60116" y="25"/>
                </a:lnTo>
                <a:lnTo>
                  <a:pt x="57345" y="1601"/>
                </a:lnTo>
                <a:lnTo>
                  <a:pt x="47052" y="38634"/>
                </a:lnTo>
                <a:lnTo>
                  <a:pt x="46904" y="38634"/>
                </a:lnTo>
                <a:lnTo>
                  <a:pt x="36558" y="1497"/>
                </a:lnTo>
                <a:lnTo>
                  <a:pt x="33962" y="25"/>
                </a:lnTo>
                <a:lnTo>
                  <a:pt x="31111" y="25"/>
                </a:lnTo>
                <a:lnTo>
                  <a:pt x="28465" y="1601"/>
                </a:lnTo>
                <a:lnTo>
                  <a:pt x="18893" y="38634"/>
                </a:lnTo>
                <a:lnTo>
                  <a:pt x="18695" y="38634"/>
                </a:lnTo>
                <a:lnTo>
                  <a:pt x="8270" y="1601"/>
                </a:lnTo>
                <a:lnTo>
                  <a:pt x="6051" y="74"/>
                </a:lnTo>
                <a:lnTo>
                  <a:pt x="3150" y="0"/>
                </a:lnTo>
                <a:lnTo>
                  <a:pt x="0" y="9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1599098" y="6348039"/>
            <a:ext cx="9817" cy="66534"/>
          </a:xfrm>
          <a:custGeom>
            <a:avLst/>
            <a:gdLst/>
            <a:ahLst/>
            <a:cxnLst/>
            <a:rect l="l" t="t" r="r" b="b"/>
            <a:pathLst>
              <a:path w="9817" h="66534">
                <a:moveTo>
                  <a:pt x="0" y="4978"/>
                </a:moveTo>
                <a:lnTo>
                  <a:pt x="355" y="8167"/>
                </a:lnTo>
                <a:lnTo>
                  <a:pt x="3012" y="9881"/>
                </a:lnTo>
                <a:lnTo>
                  <a:pt x="6756" y="9881"/>
                </a:lnTo>
                <a:lnTo>
                  <a:pt x="9474" y="8128"/>
                </a:lnTo>
                <a:lnTo>
                  <a:pt x="9817" y="4888"/>
                </a:lnTo>
                <a:lnTo>
                  <a:pt x="9489" y="1701"/>
                </a:lnTo>
                <a:lnTo>
                  <a:pt x="6828" y="0"/>
                </a:lnTo>
                <a:lnTo>
                  <a:pt x="3070" y="0"/>
                </a:lnTo>
                <a:lnTo>
                  <a:pt x="367" y="1752"/>
                </a:lnTo>
                <a:lnTo>
                  <a:pt x="0" y="4978"/>
                </a:lnTo>
                <a:close/>
              </a:path>
              <a:path w="9817" h="66534">
                <a:moveTo>
                  <a:pt x="979" y="20066"/>
                </a:moveTo>
                <a:lnTo>
                  <a:pt x="979" y="64987"/>
                </a:lnTo>
                <a:lnTo>
                  <a:pt x="2998" y="66433"/>
                </a:lnTo>
                <a:lnTo>
                  <a:pt x="5716" y="66534"/>
                </a:lnTo>
                <a:lnTo>
                  <a:pt x="8912" y="64987"/>
                </a:lnTo>
                <a:lnTo>
                  <a:pt x="8912" y="20066"/>
                </a:lnTo>
                <a:lnTo>
                  <a:pt x="6893" y="18618"/>
                </a:lnTo>
                <a:lnTo>
                  <a:pt x="4150" y="18517"/>
                </a:lnTo>
                <a:lnTo>
                  <a:pt x="979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1616936" y="6354558"/>
            <a:ext cx="28307" cy="60566"/>
          </a:xfrm>
          <a:custGeom>
            <a:avLst/>
            <a:gdLst/>
            <a:ahLst/>
            <a:cxnLst/>
            <a:rect l="l" t="t" r="r" b="b"/>
            <a:pathLst>
              <a:path w="28307" h="60566">
                <a:moveTo>
                  <a:pt x="15595" y="47242"/>
                </a:moveTo>
                <a:lnTo>
                  <a:pt x="15595" y="19072"/>
                </a:lnTo>
                <a:lnTo>
                  <a:pt x="26711" y="19072"/>
                </a:lnTo>
                <a:lnTo>
                  <a:pt x="28159" y="17755"/>
                </a:lnTo>
                <a:lnTo>
                  <a:pt x="28307" y="15062"/>
                </a:lnTo>
                <a:lnTo>
                  <a:pt x="26711" y="12240"/>
                </a:lnTo>
                <a:lnTo>
                  <a:pt x="15595" y="12240"/>
                </a:lnTo>
                <a:lnTo>
                  <a:pt x="15595" y="1562"/>
                </a:lnTo>
                <a:lnTo>
                  <a:pt x="13064" y="0"/>
                </a:lnTo>
                <a:lnTo>
                  <a:pt x="10195" y="0"/>
                </a:lnTo>
                <a:lnTo>
                  <a:pt x="7650" y="1562"/>
                </a:lnTo>
                <a:lnTo>
                  <a:pt x="7650" y="12240"/>
                </a:lnTo>
                <a:lnTo>
                  <a:pt x="1638" y="12240"/>
                </a:lnTo>
                <a:lnTo>
                  <a:pt x="443" y="13017"/>
                </a:lnTo>
                <a:lnTo>
                  <a:pt x="0" y="15695"/>
                </a:lnTo>
                <a:lnTo>
                  <a:pt x="1591" y="19072"/>
                </a:lnTo>
                <a:lnTo>
                  <a:pt x="7650" y="19072"/>
                </a:lnTo>
                <a:lnTo>
                  <a:pt x="7650" y="47941"/>
                </a:lnTo>
                <a:lnTo>
                  <a:pt x="7895" y="50187"/>
                </a:lnTo>
                <a:lnTo>
                  <a:pt x="8816" y="54010"/>
                </a:lnTo>
                <a:lnTo>
                  <a:pt x="11631" y="58089"/>
                </a:lnTo>
                <a:lnTo>
                  <a:pt x="14544" y="59651"/>
                </a:lnTo>
                <a:lnTo>
                  <a:pt x="18072" y="60566"/>
                </a:lnTo>
                <a:lnTo>
                  <a:pt x="22528" y="60411"/>
                </a:lnTo>
                <a:lnTo>
                  <a:pt x="25279" y="59893"/>
                </a:lnTo>
                <a:lnTo>
                  <a:pt x="27986" y="58038"/>
                </a:lnTo>
                <a:lnTo>
                  <a:pt x="28307" y="55181"/>
                </a:lnTo>
                <a:lnTo>
                  <a:pt x="26946" y="52132"/>
                </a:lnTo>
                <a:lnTo>
                  <a:pt x="24217" y="53160"/>
                </a:lnTo>
                <a:lnTo>
                  <a:pt x="21668" y="53527"/>
                </a:lnTo>
                <a:lnTo>
                  <a:pt x="16920" y="51167"/>
                </a:lnTo>
                <a:lnTo>
                  <a:pt x="15595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1655770" y="6344737"/>
            <a:ext cx="37296" cy="69836"/>
          </a:xfrm>
          <a:custGeom>
            <a:avLst/>
            <a:gdLst/>
            <a:ahLst/>
            <a:cxnLst/>
            <a:rect l="l" t="t" r="r" b="b"/>
            <a:pathLst>
              <a:path w="37296" h="69836">
                <a:moveTo>
                  <a:pt x="29361" y="41987"/>
                </a:moveTo>
                <a:lnTo>
                  <a:pt x="29361" y="68289"/>
                </a:lnTo>
                <a:lnTo>
                  <a:pt x="31380" y="69735"/>
                </a:lnTo>
                <a:lnTo>
                  <a:pt x="34123" y="69836"/>
                </a:lnTo>
                <a:lnTo>
                  <a:pt x="37296" y="68289"/>
                </a:lnTo>
                <a:lnTo>
                  <a:pt x="37296" y="37706"/>
                </a:lnTo>
                <a:lnTo>
                  <a:pt x="37035" y="34949"/>
                </a:lnTo>
                <a:lnTo>
                  <a:pt x="36511" y="32663"/>
                </a:lnTo>
                <a:lnTo>
                  <a:pt x="35102" y="28397"/>
                </a:lnTo>
                <a:lnTo>
                  <a:pt x="32669" y="25020"/>
                </a:lnTo>
                <a:lnTo>
                  <a:pt x="29090" y="22633"/>
                </a:lnTo>
                <a:lnTo>
                  <a:pt x="24695" y="21121"/>
                </a:lnTo>
                <a:lnTo>
                  <a:pt x="21794" y="21121"/>
                </a:lnTo>
                <a:lnTo>
                  <a:pt x="17142" y="21729"/>
                </a:lnTo>
                <a:lnTo>
                  <a:pt x="12527" y="24156"/>
                </a:lnTo>
                <a:lnTo>
                  <a:pt x="7947" y="28497"/>
                </a:lnTo>
                <a:lnTo>
                  <a:pt x="7947" y="1602"/>
                </a:lnTo>
                <a:lnTo>
                  <a:pt x="5914" y="101"/>
                </a:lnTo>
                <a:lnTo>
                  <a:pt x="3185" y="0"/>
                </a:lnTo>
                <a:lnTo>
                  <a:pt x="0" y="1602"/>
                </a:lnTo>
                <a:lnTo>
                  <a:pt x="0" y="68289"/>
                </a:lnTo>
                <a:lnTo>
                  <a:pt x="2023" y="69735"/>
                </a:lnTo>
                <a:lnTo>
                  <a:pt x="4751" y="69836"/>
                </a:lnTo>
                <a:lnTo>
                  <a:pt x="7947" y="68289"/>
                </a:lnTo>
                <a:lnTo>
                  <a:pt x="7947" y="36882"/>
                </a:lnTo>
                <a:lnTo>
                  <a:pt x="10125" y="34063"/>
                </a:lnTo>
                <a:lnTo>
                  <a:pt x="14190" y="30455"/>
                </a:lnTo>
                <a:lnTo>
                  <a:pt x="18172" y="28256"/>
                </a:lnTo>
                <a:lnTo>
                  <a:pt x="21708" y="28256"/>
                </a:lnTo>
                <a:lnTo>
                  <a:pt x="25408" y="29757"/>
                </a:lnTo>
                <a:lnTo>
                  <a:pt x="27846" y="32879"/>
                </a:lnTo>
                <a:lnTo>
                  <a:pt x="28784" y="35787"/>
                </a:lnTo>
                <a:lnTo>
                  <a:pt x="29361" y="39420"/>
                </a:lnTo>
                <a:lnTo>
                  <a:pt x="29361" y="41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1726636" y="6348726"/>
            <a:ext cx="63334" cy="74804"/>
          </a:xfrm>
          <a:custGeom>
            <a:avLst/>
            <a:gdLst/>
            <a:ahLst/>
            <a:cxnLst/>
            <a:rect l="l" t="t" r="r" b="b"/>
            <a:pathLst>
              <a:path w="63334" h="74804">
                <a:moveTo>
                  <a:pt x="539" y="43649"/>
                </a:moveTo>
                <a:lnTo>
                  <a:pt x="1640" y="47754"/>
                </a:lnTo>
                <a:lnTo>
                  <a:pt x="2731" y="51854"/>
                </a:lnTo>
                <a:lnTo>
                  <a:pt x="4384" y="55295"/>
                </a:lnTo>
                <a:lnTo>
                  <a:pt x="6612" y="58064"/>
                </a:lnTo>
                <a:lnTo>
                  <a:pt x="8855" y="60833"/>
                </a:lnTo>
                <a:lnTo>
                  <a:pt x="11667" y="62928"/>
                </a:lnTo>
                <a:lnTo>
                  <a:pt x="11314" y="49391"/>
                </a:lnTo>
                <a:lnTo>
                  <a:pt x="10284" y="46634"/>
                </a:lnTo>
                <a:lnTo>
                  <a:pt x="9672" y="43459"/>
                </a:lnTo>
                <a:lnTo>
                  <a:pt x="9057" y="40284"/>
                </a:lnTo>
                <a:lnTo>
                  <a:pt x="8754" y="36791"/>
                </a:lnTo>
                <a:lnTo>
                  <a:pt x="8754" y="29552"/>
                </a:lnTo>
                <a:lnTo>
                  <a:pt x="9085" y="26266"/>
                </a:lnTo>
                <a:lnTo>
                  <a:pt x="9744" y="23176"/>
                </a:lnTo>
                <a:lnTo>
                  <a:pt x="10407" y="20081"/>
                </a:lnTo>
                <a:lnTo>
                  <a:pt x="11497" y="17362"/>
                </a:lnTo>
                <a:lnTo>
                  <a:pt x="13013" y="15011"/>
                </a:lnTo>
                <a:lnTo>
                  <a:pt x="16526" y="10796"/>
                </a:lnTo>
                <a:lnTo>
                  <a:pt x="21390" y="8027"/>
                </a:lnTo>
                <a:lnTo>
                  <a:pt x="24410" y="7354"/>
                </a:lnTo>
                <a:lnTo>
                  <a:pt x="31600" y="7354"/>
                </a:lnTo>
                <a:lnTo>
                  <a:pt x="34610" y="7988"/>
                </a:lnTo>
                <a:lnTo>
                  <a:pt x="37047" y="9295"/>
                </a:lnTo>
                <a:lnTo>
                  <a:pt x="41442" y="12395"/>
                </a:lnTo>
                <a:lnTo>
                  <a:pt x="44354" y="17016"/>
                </a:lnTo>
                <a:lnTo>
                  <a:pt x="45398" y="19734"/>
                </a:lnTo>
                <a:lnTo>
                  <a:pt x="46032" y="22859"/>
                </a:lnTo>
                <a:lnTo>
                  <a:pt x="46658" y="25995"/>
                </a:lnTo>
                <a:lnTo>
                  <a:pt x="46962" y="29386"/>
                </a:lnTo>
                <a:lnTo>
                  <a:pt x="46962" y="36540"/>
                </a:lnTo>
                <a:lnTo>
                  <a:pt x="46648" y="39866"/>
                </a:lnTo>
                <a:lnTo>
                  <a:pt x="46007" y="43016"/>
                </a:lnTo>
                <a:lnTo>
                  <a:pt x="45359" y="46151"/>
                </a:lnTo>
                <a:lnTo>
                  <a:pt x="44283" y="48920"/>
                </a:lnTo>
                <a:lnTo>
                  <a:pt x="42778" y="51306"/>
                </a:lnTo>
                <a:lnTo>
                  <a:pt x="39276" y="55562"/>
                </a:lnTo>
                <a:lnTo>
                  <a:pt x="34339" y="58356"/>
                </a:lnTo>
                <a:lnTo>
                  <a:pt x="31294" y="59068"/>
                </a:lnTo>
                <a:lnTo>
                  <a:pt x="24008" y="59068"/>
                </a:lnTo>
                <a:lnTo>
                  <a:pt x="20972" y="58421"/>
                </a:lnTo>
                <a:lnTo>
                  <a:pt x="18550" y="57138"/>
                </a:lnTo>
                <a:lnTo>
                  <a:pt x="22553" y="66499"/>
                </a:lnTo>
                <a:lnTo>
                  <a:pt x="30412" y="66499"/>
                </a:lnTo>
                <a:lnTo>
                  <a:pt x="33202" y="66128"/>
                </a:lnTo>
                <a:lnTo>
                  <a:pt x="38014" y="64670"/>
                </a:lnTo>
                <a:lnTo>
                  <a:pt x="41575" y="62801"/>
                </a:lnTo>
                <a:lnTo>
                  <a:pt x="45614" y="66549"/>
                </a:lnTo>
                <a:lnTo>
                  <a:pt x="49852" y="69545"/>
                </a:lnTo>
                <a:lnTo>
                  <a:pt x="53708" y="71870"/>
                </a:lnTo>
                <a:lnTo>
                  <a:pt x="57210" y="73709"/>
                </a:lnTo>
                <a:lnTo>
                  <a:pt x="60062" y="74804"/>
                </a:lnTo>
                <a:lnTo>
                  <a:pt x="63013" y="74066"/>
                </a:lnTo>
                <a:lnTo>
                  <a:pt x="63334" y="71247"/>
                </a:lnTo>
                <a:lnTo>
                  <a:pt x="63258" y="69494"/>
                </a:lnTo>
                <a:lnTo>
                  <a:pt x="61008" y="66715"/>
                </a:lnTo>
                <a:lnTo>
                  <a:pt x="58323" y="65505"/>
                </a:lnTo>
                <a:lnTo>
                  <a:pt x="55706" y="64098"/>
                </a:lnTo>
                <a:lnTo>
                  <a:pt x="52177" y="61873"/>
                </a:lnTo>
                <a:lnTo>
                  <a:pt x="47786" y="58305"/>
                </a:lnTo>
                <a:lnTo>
                  <a:pt x="50294" y="55130"/>
                </a:lnTo>
                <a:lnTo>
                  <a:pt x="52303" y="51396"/>
                </a:lnTo>
                <a:lnTo>
                  <a:pt x="53783" y="47181"/>
                </a:lnTo>
                <a:lnTo>
                  <a:pt x="54909" y="42659"/>
                </a:lnTo>
                <a:lnTo>
                  <a:pt x="55521" y="37731"/>
                </a:lnTo>
                <a:lnTo>
                  <a:pt x="55680" y="35153"/>
                </a:lnTo>
                <a:lnTo>
                  <a:pt x="55680" y="27230"/>
                </a:lnTo>
                <a:lnTo>
                  <a:pt x="55093" y="22608"/>
                </a:lnTo>
                <a:lnTo>
                  <a:pt x="53941" y="18568"/>
                </a:lnTo>
                <a:lnTo>
                  <a:pt x="52793" y="14554"/>
                </a:lnTo>
                <a:lnTo>
                  <a:pt x="51065" y="11163"/>
                </a:lnTo>
                <a:lnTo>
                  <a:pt x="48765" y="8420"/>
                </a:lnTo>
                <a:lnTo>
                  <a:pt x="46471" y="5676"/>
                </a:lnTo>
                <a:lnTo>
                  <a:pt x="43646" y="3581"/>
                </a:lnTo>
                <a:lnTo>
                  <a:pt x="40255" y="2145"/>
                </a:lnTo>
                <a:lnTo>
                  <a:pt x="36863" y="723"/>
                </a:lnTo>
                <a:lnTo>
                  <a:pt x="32936" y="0"/>
                </a:lnTo>
                <a:lnTo>
                  <a:pt x="23737" y="0"/>
                </a:lnTo>
                <a:lnTo>
                  <a:pt x="19587" y="798"/>
                </a:lnTo>
                <a:lnTo>
                  <a:pt x="16026" y="2376"/>
                </a:lnTo>
                <a:lnTo>
                  <a:pt x="12462" y="3963"/>
                </a:lnTo>
                <a:lnTo>
                  <a:pt x="9489" y="6210"/>
                </a:lnTo>
                <a:lnTo>
                  <a:pt x="7117" y="9118"/>
                </a:lnTo>
                <a:lnTo>
                  <a:pt x="4751" y="12026"/>
                </a:lnTo>
                <a:lnTo>
                  <a:pt x="2965" y="15558"/>
                </a:lnTo>
                <a:lnTo>
                  <a:pt x="1788" y="19698"/>
                </a:lnTo>
                <a:lnTo>
                  <a:pt x="586" y="23839"/>
                </a:lnTo>
                <a:lnTo>
                  <a:pt x="0" y="28486"/>
                </a:lnTo>
                <a:lnTo>
                  <a:pt x="0" y="38926"/>
                </a:lnTo>
                <a:lnTo>
                  <a:pt x="539" y="43649"/>
                </a:lnTo>
                <a:close/>
              </a:path>
              <a:path w="63334" h="74804">
                <a:moveTo>
                  <a:pt x="11314" y="49391"/>
                </a:moveTo>
                <a:lnTo>
                  <a:pt x="11667" y="62928"/>
                </a:lnTo>
                <a:lnTo>
                  <a:pt x="15083" y="64349"/>
                </a:lnTo>
                <a:lnTo>
                  <a:pt x="18500" y="65786"/>
                </a:lnTo>
                <a:lnTo>
                  <a:pt x="22553" y="66499"/>
                </a:lnTo>
                <a:lnTo>
                  <a:pt x="18550" y="57138"/>
                </a:lnTo>
                <a:lnTo>
                  <a:pt x="14190" y="54049"/>
                </a:lnTo>
                <a:lnTo>
                  <a:pt x="11314" y="493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1795104" y="6366556"/>
            <a:ext cx="37341" cy="48665"/>
          </a:xfrm>
          <a:custGeom>
            <a:avLst/>
            <a:gdLst/>
            <a:ahLst/>
            <a:cxnLst/>
            <a:rect l="l" t="t" r="r" b="b"/>
            <a:pathLst>
              <a:path w="37341" h="48665">
                <a:moveTo>
                  <a:pt x="798" y="37119"/>
                </a:moveTo>
                <a:lnTo>
                  <a:pt x="2195" y="41389"/>
                </a:lnTo>
                <a:lnTo>
                  <a:pt x="4629" y="44815"/>
                </a:lnTo>
                <a:lnTo>
                  <a:pt x="8204" y="47177"/>
                </a:lnTo>
                <a:lnTo>
                  <a:pt x="12599" y="48665"/>
                </a:lnTo>
                <a:lnTo>
                  <a:pt x="17964" y="48665"/>
                </a:lnTo>
                <a:lnTo>
                  <a:pt x="22813" y="46720"/>
                </a:lnTo>
                <a:lnTo>
                  <a:pt x="27658" y="43357"/>
                </a:lnTo>
                <a:lnTo>
                  <a:pt x="30120" y="40525"/>
                </a:lnTo>
                <a:lnTo>
                  <a:pt x="30120" y="46469"/>
                </a:lnTo>
                <a:lnTo>
                  <a:pt x="31466" y="47851"/>
                </a:lnTo>
                <a:lnTo>
                  <a:pt x="34401" y="48016"/>
                </a:lnTo>
                <a:lnTo>
                  <a:pt x="37341" y="46469"/>
                </a:lnTo>
                <a:lnTo>
                  <a:pt x="37341" y="1548"/>
                </a:lnTo>
                <a:lnTo>
                  <a:pt x="35272" y="74"/>
                </a:lnTo>
                <a:lnTo>
                  <a:pt x="32543" y="0"/>
                </a:lnTo>
                <a:lnTo>
                  <a:pt x="29361" y="1548"/>
                </a:lnTo>
                <a:lnTo>
                  <a:pt x="29361" y="32943"/>
                </a:lnTo>
                <a:lnTo>
                  <a:pt x="27143" y="35777"/>
                </a:lnTo>
                <a:lnTo>
                  <a:pt x="23079" y="39380"/>
                </a:lnTo>
                <a:lnTo>
                  <a:pt x="19126" y="41579"/>
                </a:lnTo>
                <a:lnTo>
                  <a:pt x="15598" y="41579"/>
                </a:lnTo>
                <a:lnTo>
                  <a:pt x="11936" y="40043"/>
                </a:lnTo>
                <a:lnTo>
                  <a:pt x="9478" y="36943"/>
                </a:lnTo>
                <a:lnTo>
                  <a:pt x="8535" y="34023"/>
                </a:lnTo>
                <a:lnTo>
                  <a:pt x="7994" y="30326"/>
                </a:lnTo>
                <a:lnTo>
                  <a:pt x="7994" y="1271"/>
                </a:lnTo>
                <a:lnTo>
                  <a:pt x="5414" y="25"/>
                </a:lnTo>
                <a:lnTo>
                  <a:pt x="2573" y="25"/>
                </a:lnTo>
                <a:lnTo>
                  <a:pt x="0" y="1548"/>
                </a:lnTo>
                <a:lnTo>
                  <a:pt x="0" y="32054"/>
                </a:lnTo>
                <a:lnTo>
                  <a:pt x="269" y="34833"/>
                </a:lnTo>
                <a:lnTo>
                  <a:pt x="798" y="371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1843826" y="6365854"/>
            <a:ext cx="24728" cy="49363"/>
          </a:xfrm>
          <a:custGeom>
            <a:avLst/>
            <a:gdLst/>
            <a:ahLst/>
            <a:cxnLst/>
            <a:rect l="l" t="t" r="r" b="b"/>
            <a:pathLst>
              <a:path w="24728" h="49363">
                <a:moveTo>
                  <a:pt x="20275" y="42379"/>
                </a:moveTo>
                <a:lnTo>
                  <a:pt x="16257" y="42927"/>
                </a:lnTo>
                <a:lnTo>
                  <a:pt x="17618" y="49363"/>
                </a:lnTo>
                <a:lnTo>
                  <a:pt x="20079" y="48780"/>
                </a:lnTo>
                <a:lnTo>
                  <a:pt x="24728" y="46469"/>
                </a:lnTo>
                <a:lnTo>
                  <a:pt x="23849" y="40194"/>
                </a:lnTo>
                <a:lnTo>
                  <a:pt x="20275" y="42379"/>
                </a:lnTo>
                <a:close/>
              </a:path>
              <a:path w="24728" h="49363">
                <a:moveTo>
                  <a:pt x="30153" y="48574"/>
                </a:moveTo>
                <a:lnTo>
                  <a:pt x="33018" y="48715"/>
                </a:lnTo>
                <a:lnTo>
                  <a:pt x="35563" y="47217"/>
                </a:lnTo>
                <a:lnTo>
                  <a:pt x="35563" y="14133"/>
                </a:lnTo>
                <a:lnTo>
                  <a:pt x="35257" y="11671"/>
                </a:lnTo>
                <a:lnTo>
                  <a:pt x="34048" y="7481"/>
                </a:lnTo>
                <a:lnTo>
                  <a:pt x="31708" y="4316"/>
                </a:lnTo>
                <a:lnTo>
                  <a:pt x="28597" y="1828"/>
                </a:lnTo>
                <a:lnTo>
                  <a:pt x="24237" y="367"/>
                </a:lnTo>
                <a:lnTo>
                  <a:pt x="21596" y="0"/>
                </a:lnTo>
                <a:lnTo>
                  <a:pt x="18486" y="0"/>
                </a:lnTo>
                <a:lnTo>
                  <a:pt x="15170" y="151"/>
                </a:lnTo>
                <a:lnTo>
                  <a:pt x="11891" y="784"/>
                </a:lnTo>
                <a:lnTo>
                  <a:pt x="9010" y="1663"/>
                </a:lnTo>
                <a:lnTo>
                  <a:pt x="5349" y="3261"/>
                </a:lnTo>
                <a:lnTo>
                  <a:pt x="2401" y="5688"/>
                </a:lnTo>
                <a:lnTo>
                  <a:pt x="2117" y="8637"/>
                </a:lnTo>
                <a:lnTo>
                  <a:pt x="4676" y="11098"/>
                </a:lnTo>
                <a:lnTo>
                  <a:pt x="7225" y="9587"/>
                </a:lnTo>
                <a:lnTo>
                  <a:pt x="10933" y="7898"/>
                </a:lnTo>
                <a:lnTo>
                  <a:pt x="14053" y="6918"/>
                </a:lnTo>
                <a:lnTo>
                  <a:pt x="17750" y="6692"/>
                </a:lnTo>
                <a:lnTo>
                  <a:pt x="21131" y="6908"/>
                </a:lnTo>
                <a:lnTo>
                  <a:pt x="24645" y="8470"/>
                </a:lnTo>
                <a:lnTo>
                  <a:pt x="26786" y="11355"/>
                </a:lnTo>
                <a:lnTo>
                  <a:pt x="27500" y="14008"/>
                </a:lnTo>
                <a:lnTo>
                  <a:pt x="27669" y="17269"/>
                </a:lnTo>
                <a:lnTo>
                  <a:pt x="27669" y="20764"/>
                </a:lnTo>
                <a:lnTo>
                  <a:pt x="18327" y="20764"/>
                </a:lnTo>
                <a:lnTo>
                  <a:pt x="15303" y="21081"/>
                </a:lnTo>
                <a:lnTo>
                  <a:pt x="12611" y="21678"/>
                </a:lnTo>
                <a:lnTo>
                  <a:pt x="9917" y="22298"/>
                </a:lnTo>
                <a:lnTo>
                  <a:pt x="5777" y="24458"/>
                </a:lnTo>
                <a:lnTo>
                  <a:pt x="2484" y="27241"/>
                </a:lnTo>
                <a:lnTo>
                  <a:pt x="488" y="30960"/>
                </a:lnTo>
                <a:lnTo>
                  <a:pt x="0" y="35686"/>
                </a:lnTo>
                <a:lnTo>
                  <a:pt x="367" y="39787"/>
                </a:lnTo>
                <a:lnTo>
                  <a:pt x="1811" y="43178"/>
                </a:lnTo>
                <a:lnTo>
                  <a:pt x="4114" y="45780"/>
                </a:lnTo>
                <a:lnTo>
                  <a:pt x="6991" y="47825"/>
                </a:lnTo>
                <a:lnTo>
                  <a:pt x="10674" y="49057"/>
                </a:lnTo>
                <a:lnTo>
                  <a:pt x="15022" y="49363"/>
                </a:lnTo>
                <a:lnTo>
                  <a:pt x="17618" y="49363"/>
                </a:lnTo>
                <a:lnTo>
                  <a:pt x="16257" y="42927"/>
                </a:lnTo>
                <a:lnTo>
                  <a:pt x="13700" y="42927"/>
                </a:lnTo>
                <a:lnTo>
                  <a:pt x="11706" y="42238"/>
                </a:lnTo>
                <a:lnTo>
                  <a:pt x="8851" y="39485"/>
                </a:lnTo>
                <a:lnTo>
                  <a:pt x="8131" y="35290"/>
                </a:lnTo>
                <a:lnTo>
                  <a:pt x="8388" y="32727"/>
                </a:lnTo>
                <a:lnTo>
                  <a:pt x="10152" y="29717"/>
                </a:lnTo>
                <a:lnTo>
                  <a:pt x="13614" y="27659"/>
                </a:lnTo>
                <a:lnTo>
                  <a:pt x="16812" y="26899"/>
                </a:lnTo>
                <a:lnTo>
                  <a:pt x="20886" y="26708"/>
                </a:lnTo>
                <a:lnTo>
                  <a:pt x="27669" y="26708"/>
                </a:lnTo>
                <a:lnTo>
                  <a:pt x="27669" y="36244"/>
                </a:lnTo>
                <a:lnTo>
                  <a:pt x="23849" y="40194"/>
                </a:lnTo>
                <a:lnTo>
                  <a:pt x="24728" y="46469"/>
                </a:lnTo>
                <a:lnTo>
                  <a:pt x="28735" y="42735"/>
                </a:lnTo>
                <a:lnTo>
                  <a:pt x="28735" y="47217"/>
                </a:lnTo>
                <a:lnTo>
                  <a:pt x="30153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1893906" y="6344737"/>
            <a:ext cx="7933" cy="69836"/>
          </a:xfrm>
          <a:custGeom>
            <a:avLst/>
            <a:gdLst/>
            <a:ahLst/>
            <a:cxnLst/>
            <a:rect l="l" t="t" r="r" b="b"/>
            <a:pathLst>
              <a:path w="7933" h="69836">
                <a:moveTo>
                  <a:pt x="7933" y="68289"/>
                </a:moveTo>
                <a:lnTo>
                  <a:pt x="7933" y="1602"/>
                </a:lnTo>
                <a:lnTo>
                  <a:pt x="5910" y="101"/>
                </a:lnTo>
                <a:lnTo>
                  <a:pt x="3171" y="0"/>
                </a:lnTo>
                <a:lnTo>
                  <a:pt x="0" y="1602"/>
                </a:lnTo>
                <a:lnTo>
                  <a:pt x="0" y="68289"/>
                </a:lnTo>
                <a:lnTo>
                  <a:pt x="2023" y="69735"/>
                </a:lnTo>
                <a:lnTo>
                  <a:pt x="4737" y="69836"/>
                </a:lnTo>
                <a:lnTo>
                  <a:pt x="7933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1915585" y="6348039"/>
            <a:ext cx="9817" cy="66534"/>
          </a:xfrm>
          <a:custGeom>
            <a:avLst/>
            <a:gdLst/>
            <a:ahLst/>
            <a:cxnLst/>
            <a:rect l="l" t="t" r="r" b="b"/>
            <a:pathLst>
              <a:path w="9817" h="66534">
                <a:moveTo>
                  <a:pt x="0" y="4978"/>
                </a:moveTo>
                <a:lnTo>
                  <a:pt x="353" y="8167"/>
                </a:lnTo>
                <a:lnTo>
                  <a:pt x="3009" y="9881"/>
                </a:lnTo>
                <a:lnTo>
                  <a:pt x="6756" y="9881"/>
                </a:lnTo>
                <a:lnTo>
                  <a:pt x="9460" y="8128"/>
                </a:lnTo>
                <a:lnTo>
                  <a:pt x="9817" y="4888"/>
                </a:lnTo>
                <a:lnTo>
                  <a:pt x="9471" y="1701"/>
                </a:lnTo>
                <a:lnTo>
                  <a:pt x="6818" y="0"/>
                </a:lnTo>
                <a:lnTo>
                  <a:pt x="3059" y="0"/>
                </a:lnTo>
                <a:lnTo>
                  <a:pt x="353" y="1752"/>
                </a:lnTo>
                <a:lnTo>
                  <a:pt x="0" y="4978"/>
                </a:lnTo>
                <a:close/>
              </a:path>
              <a:path w="9817" h="66534">
                <a:moveTo>
                  <a:pt x="967" y="20066"/>
                </a:moveTo>
                <a:lnTo>
                  <a:pt x="967" y="64987"/>
                </a:lnTo>
                <a:lnTo>
                  <a:pt x="2988" y="66433"/>
                </a:lnTo>
                <a:lnTo>
                  <a:pt x="5702" y="66534"/>
                </a:lnTo>
                <a:lnTo>
                  <a:pt x="8898" y="64987"/>
                </a:lnTo>
                <a:lnTo>
                  <a:pt x="8898" y="20066"/>
                </a:lnTo>
                <a:lnTo>
                  <a:pt x="6875" y="18618"/>
                </a:lnTo>
                <a:lnTo>
                  <a:pt x="4136" y="18517"/>
                </a:lnTo>
                <a:lnTo>
                  <a:pt x="967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1933422" y="6354518"/>
            <a:ext cx="28293" cy="60605"/>
          </a:xfrm>
          <a:custGeom>
            <a:avLst/>
            <a:gdLst/>
            <a:ahLst/>
            <a:cxnLst/>
            <a:rect l="l" t="t" r="r" b="b"/>
            <a:pathLst>
              <a:path w="28293" h="60605">
                <a:moveTo>
                  <a:pt x="15595" y="47282"/>
                </a:moveTo>
                <a:lnTo>
                  <a:pt x="15595" y="19112"/>
                </a:lnTo>
                <a:lnTo>
                  <a:pt x="26713" y="19112"/>
                </a:lnTo>
                <a:lnTo>
                  <a:pt x="28145" y="17795"/>
                </a:lnTo>
                <a:lnTo>
                  <a:pt x="28293" y="15101"/>
                </a:lnTo>
                <a:lnTo>
                  <a:pt x="26713" y="12279"/>
                </a:lnTo>
                <a:lnTo>
                  <a:pt x="15595" y="12279"/>
                </a:lnTo>
                <a:lnTo>
                  <a:pt x="15595" y="1601"/>
                </a:lnTo>
                <a:lnTo>
                  <a:pt x="13576" y="100"/>
                </a:lnTo>
                <a:lnTo>
                  <a:pt x="10819" y="0"/>
                </a:lnTo>
                <a:lnTo>
                  <a:pt x="7650" y="1601"/>
                </a:lnTo>
                <a:lnTo>
                  <a:pt x="7650" y="12279"/>
                </a:lnTo>
                <a:lnTo>
                  <a:pt x="1628" y="12279"/>
                </a:lnTo>
                <a:lnTo>
                  <a:pt x="439" y="13056"/>
                </a:lnTo>
                <a:lnTo>
                  <a:pt x="0" y="15735"/>
                </a:lnTo>
                <a:lnTo>
                  <a:pt x="1577" y="19112"/>
                </a:lnTo>
                <a:lnTo>
                  <a:pt x="7650" y="19112"/>
                </a:lnTo>
                <a:lnTo>
                  <a:pt x="7650" y="47980"/>
                </a:lnTo>
                <a:lnTo>
                  <a:pt x="7884" y="50227"/>
                </a:lnTo>
                <a:lnTo>
                  <a:pt x="8813" y="54049"/>
                </a:lnTo>
                <a:lnTo>
                  <a:pt x="11617" y="58129"/>
                </a:lnTo>
                <a:lnTo>
                  <a:pt x="14530" y="59691"/>
                </a:lnTo>
                <a:lnTo>
                  <a:pt x="18054" y="60605"/>
                </a:lnTo>
                <a:lnTo>
                  <a:pt x="22512" y="60450"/>
                </a:lnTo>
                <a:lnTo>
                  <a:pt x="25269" y="59932"/>
                </a:lnTo>
                <a:lnTo>
                  <a:pt x="27983" y="58078"/>
                </a:lnTo>
                <a:lnTo>
                  <a:pt x="28293" y="55220"/>
                </a:lnTo>
                <a:lnTo>
                  <a:pt x="26931" y="52171"/>
                </a:lnTo>
                <a:lnTo>
                  <a:pt x="24203" y="53200"/>
                </a:lnTo>
                <a:lnTo>
                  <a:pt x="21654" y="53567"/>
                </a:lnTo>
                <a:lnTo>
                  <a:pt x="16906" y="51206"/>
                </a:lnTo>
                <a:lnTo>
                  <a:pt x="15595" y="4728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1966913" y="6366553"/>
            <a:ext cx="40622" cy="65897"/>
          </a:xfrm>
          <a:custGeom>
            <a:avLst/>
            <a:gdLst/>
            <a:ahLst/>
            <a:cxnLst/>
            <a:rect l="l" t="t" r="r" b="b"/>
            <a:pathLst>
              <a:path w="40622" h="65897">
                <a:moveTo>
                  <a:pt x="16783" y="47725"/>
                </a:moveTo>
                <a:lnTo>
                  <a:pt x="10821" y="63346"/>
                </a:lnTo>
                <a:lnTo>
                  <a:pt x="12733" y="65862"/>
                </a:lnTo>
                <a:lnTo>
                  <a:pt x="15843" y="65897"/>
                </a:lnTo>
                <a:lnTo>
                  <a:pt x="19296" y="64249"/>
                </a:lnTo>
                <a:lnTo>
                  <a:pt x="25073" y="47725"/>
                </a:lnTo>
                <a:lnTo>
                  <a:pt x="40622" y="3035"/>
                </a:lnTo>
                <a:lnTo>
                  <a:pt x="38635" y="35"/>
                </a:lnTo>
                <a:lnTo>
                  <a:pt x="35981" y="0"/>
                </a:lnTo>
                <a:lnTo>
                  <a:pt x="32727" y="1753"/>
                </a:lnTo>
                <a:lnTo>
                  <a:pt x="20775" y="37983"/>
                </a:lnTo>
                <a:lnTo>
                  <a:pt x="20642" y="37983"/>
                </a:lnTo>
                <a:lnTo>
                  <a:pt x="8276" y="1954"/>
                </a:lnTo>
                <a:lnTo>
                  <a:pt x="7823" y="914"/>
                </a:lnTo>
                <a:lnTo>
                  <a:pt x="5278" y="25"/>
                </a:lnTo>
                <a:lnTo>
                  <a:pt x="2595" y="0"/>
                </a:lnTo>
                <a:lnTo>
                  <a:pt x="0" y="598"/>
                </a:lnTo>
                <a:lnTo>
                  <a:pt x="0" y="3200"/>
                </a:lnTo>
                <a:lnTo>
                  <a:pt x="15450" y="46126"/>
                </a:lnTo>
                <a:lnTo>
                  <a:pt x="16783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011179" y="6403146"/>
            <a:ext cx="15634" cy="25577"/>
          </a:xfrm>
          <a:custGeom>
            <a:avLst/>
            <a:gdLst/>
            <a:ahLst/>
            <a:cxnLst/>
            <a:rect l="l" t="t" r="r" b="b"/>
            <a:pathLst>
              <a:path w="15634" h="25577">
                <a:moveTo>
                  <a:pt x="15634" y="3989"/>
                </a:moveTo>
                <a:lnTo>
                  <a:pt x="15195" y="1306"/>
                </a:lnTo>
                <a:lnTo>
                  <a:pt x="12564" y="0"/>
                </a:lnTo>
                <a:lnTo>
                  <a:pt x="9525" y="0"/>
                </a:lnTo>
                <a:lnTo>
                  <a:pt x="6832" y="1306"/>
                </a:lnTo>
                <a:lnTo>
                  <a:pt x="6393" y="3989"/>
                </a:lnTo>
                <a:lnTo>
                  <a:pt x="6393" y="10375"/>
                </a:lnTo>
                <a:lnTo>
                  <a:pt x="0" y="24105"/>
                </a:lnTo>
                <a:lnTo>
                  <a:pt x="529" y="25477"/>
                </a:lnTo>
                <a:lnTo>
                  <a:pt x="3380" y="25577"/>
                </a:lnTo>
                <a:lnTo>
                  <a:pt x="6159" y="24206"/>
                </a:lnTo>
                <a:lnTo>
                  <a:pt x="12758" y="13917"/>
                </a:lnTo>
                <a:lnTo>
                  <a:pt x="13294" y="13093"/>
                </a:lnTo>
                <a:lnTo>
                  <a:pt x="14792" y="10058"/>
                </a:lnTo>
                <a:lnTo>
                  <a:pt x="15487" y="6844"/>
                </a:lnTo>
                <a:lnTo>
                  <a:pt x="15634" y="39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058901" y="6348736"/>
            <a:ext cx="38310" cy="66485"/>
          </a:xfrm>
          <a:custGeom>
            <a:avLst/>
            <a:gdLst/>
            <a:ahLst/>
            <a:cxnLst/>
            <a:rect l="l" t="t" r="r" b="b"/>
            <a:pathLst>
              <a:path w="38310" h="66485">
                <a:moveTo>
                  <a:pt x="2768" y="23685"/>
                </a:moveTo>
                <a:lnTo>
                  <a:pt x="4654" y="27202"/>
                </a:lnTo>
                <a:lnTo>
                  <a:pt x="7285" y="29999"/>
                </a:lnTo>
                <a:lnTo>
                  <a:pt x="10447" y="32245"/>
                </a:lnTo>
                <a:lnTo>
                  <a:pt x="13823" y="34215"/>
                </a:lnTo>
                <a:lnTo>
                  <a:pt x="17363" y="35914"/>
                </a:lnTo>
                <a:lnTo>
                  <a:pt x="20768" y="37566"/>
                </a:lnTo>
                <a:lnTo>
                  <a:pt x="23950" y="39269"/>
                </a:lnTo>
                <a:lnTo>
                  <a:pt x="27644" y="42379"/>
                </a:lnTo>
                <a:lnTo>
                  <a:pt x="29250" y="44982"/>
                </a:lnTo>
                <a:lnTo>
                  <a:pt x="29643" y="48362"/>
                </a:lnTo>
                <a:lnTo>
                  <a:pt x="29361" y="51574"/>
                </a:lnTo>
                <a:lnTo>
                  <a:pt x="27378" y="55361"/>
                </a:lnTo>
                <a:lnTo>
                  <a:pt x="23936" y="57899"/>
                </a:lnTo>
                <a:lnTo>
                  <a:pt x="20962" y="58903"/>
                </a:lnTo>
                <a:lnTo>
                  <a:pt x="17520" y="59155"/>
                </a:lnTo>
                <a:lnTo>
                  <a:pt x="13053" y="58853"/>
                </a:lnTo>
                <a:lnTo>
                  <a:pt x="9428" y="57697"/>
                </a:lnTo>
                <a:lnTo>
                  <a:pt x="6587" y="56401"/>
                </a:lnTo>
                <a:lnTo>
                  <a:pt x="3441" y="54559"/>
                </a:lnTo>
                <a:lnTo>
                  <a:pt x="518" y="54202"/>
                </a:lnTo>
                <a:lnTo>
                  <a:pt x="0" y="56768"/>
                </a:lnTo>
                <a:lnTo>
                  <a:pt x="86" y="59347"/>
                </a:lnTo>
                <a:lnTo>
                  <a:pt x="1447" y="61898"/>
                </a:lnTo>
                <a:lnTo>
                  <a:pt x="4006" y="63511"/>
                </a:lnTo>
                <a:lnTo>
                  <a:pt x="6563" y="64592"/>
                </a:lnTo>
                <a:lnTo>
                  <a:pt x="9550" y="65581"/>
                </a:lnTo>
                <a:lnTo>
                  <a:pt x="13115" y="66305"/>
                </a:lnTo>
                <a:lnTo>
                  <a:pt x="17139" y="66485"/>
                </a:lnTo>
                <a:lnTo>
                  <a:pt x="20116" y="66485"/>
                </a:lnTo>
                <a:lnTo>
                  <a:pt x="22895" y="66078"/>
                </a:lnTo>
                <a:lnTo>
                  <a:pt x="25481" y="65239"/>
                </a:lnTo>
                <a:lnTo>
                  <a:pt x="28061" y="64415"/>
                </a:lnTo>
                <a:lnTo>
                  <a:pt x="32227" y="61517"/>
                </a:lnTo>
                <a:lnTo>
                  <a:pt x="35618" y="57859"/>
                </a:lnTo>
                <a:lnTo>
                  <a:pt x="37771" y="53136"/>
                </a:lnTo>
                <a:lnTo>
                  <a:pt x="38310" y="50444"/>
                </a:lnTo>
                <a:lnTo>
                  <a:pt x="38310" y="44856"/>
                </a:lnTo>
                <a:lnTo>
                  <a:pt x="37076" y="40755"/>
                </a:lnTo>
                <a:lnTo>
                  <a:pt x="35186" y="37235"/>
                </a:lnTo>
                <a:lnTo>
                  <a:pt x="32518" y="34481"/>
                </a:lnTo>
                <a:lnTo>
                  <a:pt x="29311" y="32270"/>
                </a:lnTo>
                <a:lnTo>
                  <a:pt x="25873" y="30316"/>
                </a:lnTo>
                <a:lnTo>
                  <a:pt x="22345" y="28628"/>
                </a:lnTo>
                <a:lnTo>
                  <a:pt x="18917" y="26960"/>
                </a:lnTo>
                <a:lnTo>
                  <a:pt x="15695" y="25210"/>
                </a:lnTo>
                <a:lnTo>
                  <a:pt x="11977" y="22061"/>
                </a:lnTo>
                <a:lnTo>
                  <a:pt x="10372" y="19469"/>
                </a:lnTo>
                <a:lnTo>
                  <a:pt x="9968" y="16117"/>
                </a:lnTo>
                <a:lnTo>
                  <a:pt x="10576" y="12626"/>
                </a:lnTo>
                <a:lnTo>
                  <a:pt x="12466" y="9777"/>
                </a:lnTo>
                <a:lnTo>
                  <a:pt x="15634" y="7862"/>
                </a:lnTo>
                <a:lnTo>
                  <a:pt x="18439" y="7139"/>
                </a:lnTo>
                <a:lnTo>
                  <a:pt x="22028" y="7139"/>
                </a:lnTo>
                <a:lnTo>
                  <a:pt x="25200" y="7862"/>
                </a:lnTo>
                <a:lnTo>
                  <a:pt x="29066" y="9461"/>
                </a:lnTo>
                <a:lnTo>
                  <a:pt x="31845" y="11037"/>
                </a:lnTo>
                <a:lnTo>
                  <a:pt x="34502" y="10797"/>
                </a:lnTo>
                <a:lnTo>
                  <a:pt x="34794" y="8025"/>
                </a:lnTo>
                <a:lnTo>
                  <a:pt x="34466" y="4940"/>
                </a:lnTo>
                <a:lnTo>
                  <a:pt x="31870" y="2754"/>
                </a:lnTo>
                <a:lnTo>
                  <a:pt x="28566" y="1371"/>
                </a:lnTo>
                <a:lnTo>
                  <a:pt x="26003" y="609"/>
                </a:lnTo>
                <a:lnTo>
                  <a:pt x="23227" y="115"/>
                </a:lnTo>
                <a:lnTo>
                  <a:pt x="17755" y="0"/>
                </a:lnTo>
                <a:lnTo>
                  <a:pt x="12931" y="1116"/>
                </a:lnTo>
                <a:lnTo>
                  <a:pt x="8582" y="2960"/>
                </a:lnTo>
                <a:lnTo>
                  <a:pt x="5231" y="5829"/>
                </a:lnTo>
                <a:lnTo>
                  <a:pt x="2962" y="9702"/>
                </a:lnTo>
                <a:lnTo>
                  <a:pt x="1544" y="14223"/>
                </a:lnTo>
                <a:lnTo>
                  <a:pt x="1544" y="19545"/>
                </a:lnTo>
                <a:lnTo>
                  <a:pt x="2768" y="236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105204" y="6365854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85" y="42379"/>
                </a:moveTo>
                <a:lnTo>
                  <a:pt x="16272" y="42927"/>
                </a:lnTo>
                <a:lnTo>
                  <a:pt x="17618" y="49363"/>
                </a:lnTo>
                <a:lnTo>
                  <a:pt x="20081" y="48780"/>
                </a:lnTo>
                <a:lnTo>
                  <a:pt x="24731" y="46469"/>
                </a:lnTo>
                <a:lnTo>
                  <a:pt x="23860" y="40194"/>
                </a:lnTo>
                <a:lnTo>
                  <a:pt x="20285" y="42379"/>
                </a:lnTo>
                <a:close/>
              </a:path>
              <a:path w="24731" h="49363">
                <a:moveTo>
                  <a:pt x="30153" y="48574"/>
                </a:moveTo>
                <a:lnTo>
                  <a:pt x="33019" y="48715"/>
                </a:lnTo>
                <a:lnTo>
                  <a:pt x="35579" y="47217"/>
                </a:lnTo>
                <a:lnTo>
                  <a:pt x="35579" y="14133"/>
                </a:lnTo>
                <a:lnTo>
                  <a:pt x="35259" y="11671"/>
                </a:lnTo>
                <a:lnTo>
                  <a:pt x="34048" y="7481"/>
                </a:lnTo>
                <a:lnTo>
                  <a:pt x="31723" y="4316"/>
                </a:lnTo>
                <a:lnTo>
                  <a:pt x="28599" y="1828"/>
                </a:lnTo>
                <a:lnTo>
                  <a:pt x="24253" y="367"/>
                </a:lnTo>
                <a:lnTo>
                  <a:pt x="21596" y="0"/>
                </a:lnTo>
                <a:lnTo>
                  <a:pt x="18486" y="0"/>
                </a:lnTo>
                <a:lnTo>
                  <a:pt x="15170" y="151"/>
                </a:lnTo>
                <a:lnTo>
                  <a:pt x="11891" y="784"/>
                </a:lnTo>
                <a:lnTo>
                  <a:pt x="9010" y="1663"/>
                </a:lnTo>
                <a:lnTo>
                  <a:pt x="5350" y="3261"/>
                </a:lnTo>
                <a:lnTo>
                  <a:pt x="2411" y="5688"/>
                </a:lnTo>
                <a:lnTo>
                  <a:pt x="2120" y="8637"/>
                </a:lnTo>
                <a:lnTo>
                  <a:pt x="4676" y="11098"/>
                </a:lnTo>
                <a:lnTo>
                  <a:pt x="7236" y="9587"/>
                </a:lnTo>
                <a:lnTo>
                  <a:pt x="10944" y="7898"/>
                </a:lnTo>
                <a:lnTo>
                  <a:pt x="14055" y="6918"/>
                </a:lnTo>
                <a:lnTo>
                  <a:pt x="17766" y="6692"/>
                </a:lnTo>
                <a:lnTo>
                  <a:pt x="21132" y="6908"/>
                </a:lnTo>
                <a:lnTo>
                  <a:pt x="24657" y="8470"/>
                </a:lnTo>
                <a:lnTo>
                  <a:pt x="26802" y="11355"/>
                </a:lnTo>
                <a:lnTo>
                  <a:pt x="27500" y="14008"/>
                </a:lnTo>
                <a:lnTo>
                  <a:pt x="27684" y="17269"/>
                </a:lnTo>
                <a:lnTo>
                  <a:pt x="27684" y="20764"/>
                </a:lnTo>
                <a:lnTo>
                  <a:pt x="18342" y="20764"/>
                </a:lnTo>
                <a:lnTo>
                  <a:pt x="15303" y="21081"/>
                </a:lnTo>
                <a:lnTo>
                  <a:pt x="12625" y="21678"/>
                </a:lnTo>
                <a:lnTo>
                  <a:pt x="9918" y="22298"/>
                </a:lnTo>
                <a:lnTo>
                  <a:pt x="5782" y="24458"/>
                </a:lnTo>
                <a:lnTo>
                  <a:pt x="2487" y="27241"/>
                </a:lnTo>
                <a:lnTo>
                  <a:pt x="504" y="30960"/>
                </a:lnTo>
                <a:lnTo>
                  <a:pt x="0" y="35686"/>
                </a:lnTo>
                <a:lnTo>
                  <a:pt x="367" y="39787"/>
                </a:lnTo>
                <a:lnTo>
                  <a:pt x="1814" y="43178"/>
                </a:lnTo>
                <a:lnTo>
                  <a:pt x="4114" y="45780"/>
                </a:lnTo>
                <a:lnTo>
                  <a:pt x="7002" y="47825"/>
                </a:lnTo>
                <a:lnTo>
                  <a:pt x="10678" y="49057"/>
                </a:lnTo>
                <a:lnTo>
                  <a:pt x="15022" y="49363"/>
                </a:lnTo>
                <a:lnTo>
                  <a:pt x="17618" y="49363"/>
                </a:lnTo>
                <a:lnTo>
                  <a:pt x="16272" y="42927"/>
                </a:lnTo>
                <a:lnTo>
                  <a:pt x="13702" y="42927"/>
                </a:lnTo>
                <a:lnTo>
                  <a:pt x="11704" y="42238"/>
                </a:lnTo>
                <a:lnTo>
                  <a:pt x="8853" y="39485"/>
                </a:lnTo>
                <a:lnTo>
                  <a:pt x="8139" y="35290"/>
                </a:lnTo>
                <a:lnTo>
                  <a:pt x="8388" y="32727"/>
                </a:lnTo>
                <a:lnTo>
                  <a:pt x="10162" y="29717"/>
                </a:lnTo>
                <a:lnTo>
                  <a:pt x="13615" y="27659"/>
                </a:lnTo>
                <a:lnTo>
                  <a:pt x="16812" y="26899"/>
                </a:lnTo>
                <a:lnTo>
                  <a:pt x="20887" y="26708"/>
                </a:lnTo>
                <a:lnTo>
                  <a:pt x="27684" y="26708"/>
                </a:lnTo>
                <a:lnTo>
                  <a:pt x="27684" y="36244"/>
                </a:lnTo>
                <a:lnTo>
                  <a:pt x="23860" y="40194"/>
                </a:lnTo>
                <a:lnTo>
                  <a:pt x="24731" y="46469"/>
                </a:lnTo>
                <a:lnTo>
                  <a:pt x="28735" y="42735"/>
                </a:lnTo>
                <a:lnTo>
                  <a:pt x="28735" y="47217"/>
                </a:lnTo>
                <a:lnTo>
                  <a:pt x="30153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2149689" y="6344391"/>
            <a:ext cx="29321" cy="70142"/>
          </a:xfrm>
          <a:custGeom>
            <a:avLst/>
            <a:gdLst/>
            <a:ahLst/>
            <a:cxnLst/>
            <a:rect l="l" t="t" r="r" b="b"/>
            <a:pathLst>
              <a:path w="29321" h="70142">
                <a:moveTo>
                  <a:pt x="15648" y="68630"/>
                </a:moveTo>
                <a:lnTo>
                  <a:pt x="15648" y="29250"/>
                </a:lnTo>
                <a:lnTo>
                  <a:pt x="25318" y="29250"/>
                </a:lnTo>
                <a:lnTo>
                  <a:pt x="26766" y="27914"/>
                </a:lnTo>
                <a:lnTo>
                  <a:pt x="26910" y="25222"/>
                </a:lnTo>
                <a:lnTo>
                  <a:pt x="25318" y="22416"/>
                </a:lnTo>
                <a:lnTo>
                  <a:pt x="15648" y="22416"/>
                </a:lnTo>
                <a:lnTo>
                  <a:pt x="15648" y="15584"/>
                </a:lnTo>
                <a:lnTo>
                  <a:pt x="15990" y="12599"/>
                </a:lnTo>
                <a:lnTo>
                  <a:pt x="17092" y="9295"/>
                </a:lnTo>
                <a:lnTo>
                  <a:pt x="19947" y="7034"/>
                </a:lnTo>
                <a:lnTo>
                  <a:pt x="23007" y="6832"/>
                </a:lnTo>
                <a:lnTo>
                  <a:pt x="26139" y="7570"/>
                </a:lnTo>
                <a:lnTo>
                  <a:pt x="28929" y="7913"/>
                </a:lnTo>
                <a:lnTo>
                  <a:pt x="29321" y="5234"/>
                </a:lnTo>
                <a:lnTo>
                  <a:pt x="29300" y="4063"/>
                </a:lnTo>
                <a:lnTo>
                  <a:pt x="27928" y="1271"/>
                </a:lnTo>
                <a:lnTo>
                  <a:pt x="24890" y="316"/>
                </a:lnTo>
                <a:lnTo>
                  <a:pt x="21621" y="0"/>
                </a:lnTo>
                <a:lnTo>
                  <a:pt x="17189" y="331"/>
                </a:lnTo>
                <a:lnTo>
                  <a:pt x="13686" y="1703"/>
                </a:lnTo>
                <a:lnTo>
                  <a:pt x="11084" y="4190"/>
                </a:lnTo>
                <a:lnTo>
                  <a:pt x="9071" y="7466"/>
                </a:lnTo>
                <a:lnTo>
                  <a:pt x="7948" y="11951"/>
                </a:lnTo>
                <a:lnTo>
                  <a:pt x="7653" y="14644"/>
                </a:lnTo>
                <a:lnTo>
                  <a:pt x="7653" y="22416"/>
                </a:lnTo>
                <a:lnTo>
                  <a:pt x="1544" y="22416"/>
                </a:lnTo>
                <a:lnTo>
                  <a:pt x="402" y="23176"/>
                </a:lnTo>
                <a:lnTo>
                  <a:pt x="0" y="25858"/>
                </a:lnTo>
                <a:lnTo>
                  <a:pt x="1544" y="29250"/>
                </a:lnTo>
                <a:lnTo>
                  <a:pt x="7653" y="29250"/>
                </a:lnTo>
                <a:lnTo>
                  <a:pt x="7653" y="68911"/>
                </a:lnTo>
                <a:lnTo>
                  <a:pt x="10234" y="70142"/>
                </a:lnTo>
                <a:lnTo>
                  <a:pt x="13064" y="70142"/>
                </a:lnTo>
                <a:lnTo>
                  <a:pt x="15648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2182388" y="6365854"/>
            <a:ext cx="39841" cy="49367"/>
          </a:xfrm>
          <a:custGeom>
            <a:avLst/>
            <a:gdLst/>
            <a:ahLst/>
            <a:cxnLst/>
            <a:rect l="l" t="t" r="r" b="b"/>
            <a:pathLst>
              <a:path w="39841" h="49367">
                <a:moveTo>
                  <a:pt x="8290" y="18478"/>
                </a:moveTo>
                <a:lnTo>
                  <a:pt x="9157" y="15048"/>
                </a:lnTo>
                <a:lnTo>
                  <a:pt x="10472" y="11902"/>
                </a:lnTo>
                <a:lnTo>
                  <a:pt x="13727" y="8355"/>
                </a:lnTo>
                <a:lnTo>
                  <a:pt x="16689" y="6832"/>
                </a:lnTo>
                <a:lnTo>
                  <a:pt x="20387" y="6440"/>
                </a:lnTo>
                <a:lnTo>
                  <a:pt x="24231" y="6440"/>
                </a:lnTo>
                <a:lnTo>
                  <a:pt x="27118" y="7672"/>
                </a:lnTo>
                <a:lnTo>
                  <a:pt x="31024" y="12599"/>
                </a:lnTo>
                <a:lnTo>
                  <a:pt x="31957" y="15991"/>
                </a:lnTo>
                <a:lnTo>
                  <a:pt x="31860" y="20318"/>
                </a:lnTo>
                <a:lnTo>
                  <a:pt x="36741" y="26366"/>
                </a:lnTo>
                <a:lnTo>
                  <a:pt x="38897" y="25528"/>
                </a:lnTo>
                <a:lnTo>
                  <a:pt x="39841" y="22759"/>
                </a:lnTo>
                <a:lnTo>
                  <a:pt x="39841" y="18338"/>
                </a:lnTo>
                <a:lnTo>
                  <a:pt x="39484" y="15584"/>
                </a:lnTo>
                <a:lnTo>
                  <a:pt x="38761" y="13003"/>
                </a:lnTo>
                <a:lnTo>
                  <a:pt x="38041" y="10425"/>
                </a:lnTo>
                <a:lnTo>
                  <a:pt x="35369" y="6275"/>
                </a:lnTo>
                <a:lnTo>
                  <a:pt x="31870" y="2833"/>
                </a:lnTo>
                <a:lnTo>
                  <a:pt x="27082" y="558"/>
                </a:lnTo>
                <a:lnTo>
                  <a:pt x="24192" y="0"/>
                </a:lnTo>
                <a:lnTo>
                  <a:pt x="17622" y="0"/>
                </a:lnTo>
                <a:lnTo>
                  <a:pt x="14752" y="572"/>
                </a:lnTo>
                <a:lnTo>
                  <a:pt x="12183" y="1713"/>
                </a:lnTo>
                <a:lnTo>
                  <a:pt x="9615" y="2868"/>
                </a:lnTo>
                <a:lnTo>
                  <a:pt x="7419" y="4522"/>
                </a:lnTo>
                <a:lnTo>
                  <a:pt x="8290" y="18478"/>
                </a:lnTo>
                <a:close/>
              </a:path>
              <a:path w="39841" h="49367">
                <a:moveTo>
                  <a:pt x="8229" y="20318"/>
                </a:moveTo>
                <a:lnTo>
                  <a:pt x="8290" y="18478"/>
                </a:lnTo>
                <a:lnTo>
                  <a:pt x="7419" y="4522"/>
                </a:lnTo>
                <a:lnTo>
                  <a:pt x="3798" y="8812"/>
                </a:lnTo>
                <a:lnTo>
                  <a:pt x="2411" y="11429"/>
                </a:lnTo>
                <a:lnTo>
                  <a:pt x="1447" y="14504"/>
                </a:lnTo>
                <a:lnTo>
                  <a:pt x="478" y="17575"/>
                </a:lnTo>
                <a:lnTo>
                  <a:pt x="0" y="21056"/>
                </a:lnTo>
                <a:lnTo>
                  <a:pt x="0" y="28969"/>
                </a:lnTo>
                <a:lnTo>
                  <a:pt x="464" y="32537"/>
                </a:lnTo>
                <a:lnTo>
                  <a:pt x="1400" y="35586"/>
                </a:lnTo>
                <a:lnTo>
                  <a:pt x="2329" y="38646"/>
                </a:lnTo>
                <a:lnTo>
                  <a:pt x="3700" y="41212"/>
                </a:lnTo>
                <a:lnTo>
                  <a:pt x="5537" y="43232"/>
                </a:lnTo>
                <a:lnTo>
                  <a:pt x="9622" y="46785"/>
                </a:lnTo>
                <a:lnTo>
                  <a:pt x="12293" y="47829"/>
                </a:lnTo>
                <a:lnTo>
                  <a:pt x="14975" y="48855"/>
                </a:lnTo>
                <a:lnTo>
                  <a:pt x="18097" y="49367"/>
                </a:lnTo>
                <a:lnTo>
                  <a:pt x="23702" y="49367"/>
                </a:lnTo>
                <a:lnTo>
                  <a:pt x="27461" y="48894"/>
                </a:lnTo>
                <a:lnTo>
                  <a:pt x="30866" y="48221"/>
                </a:lnTo>
                <a:lnTo>
                  <a:pt x="34747" y="47026"/>
                </a:lnTo>
                <a:lnTo>
                  <a:pt x="37612" y="45123"/>
                </a:lnTo>
                <a:lnTo>
                  <a:pt x="38016" y="42480"/>
                </a:lnTo>
                <a:lnTo>
                  <a:pt x="37637" y="39750"/>
                </a:lnTo>
                <a:lnTo>
                  <a:pt x="34992" y="39815"/>
                </a:lnTo>
                <a:lnTo>
                  <a:pt x="32101" y="40982"/>
                </a:lnTo>
                <a:lnTo>
                  <a:pt x="29531" y="41807"/>
                </a:lnTo>
                <a:lnTo>
                  <a:pt x="26301" y="42509"/>
                </a:lnTo>
                <a:lnTo>
                  <a:pt x="22406" y="42685"/>
                </a:lnTo>
                <a:lnTo>
                  <a:pt x="19785" y="42685"/>
                </a:lnTo>
                <a:lnTo>
                  <a:pt x="17581" y="42293"/>
                </a:lnTo>
                <a:lnTo>
                  <a:pt x="13971" y="40766"/>
                </a:lnTo>
                <a:lnTo>
                  <a:pt x="11376" y="38239"/>
                </a:lnTo>
                <a:lnTo>
                  <a:pt x="9439" y="35088"/>
                </a:lnTo>
                <a:lnTo>
                  <a:pt x="8474" y="31104"/>
                </a:lnTo>
                <a:lnTo>
                  <a:pt x="8229" y="26366"/>
                </a:lnTo>
                <a:lnTo>
                  <a:pt x="36741" y="26366"/>
                </a:lnTo>
                <a:lnTo>
                  <a:pt x="31860" y="20318"/>
                </a:lnTo>
                <a:lnTo>
                  <a:pt x="8229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2228469" y="6354558"/>
            <a:ext cx="28305" cy="60566"/>
          </a:xfrm>
          <a:custGeom>
            <a:avLst/>
            <a:gdLst/>
            <a:ahLst/>
            <a:cxnLst/>
            <a:rect l="l" t="t" r="r" b="b"/>
            <a:pathLst>
              <a:path w="28305" h="60566">
                <a:moveTo>
                  <a:pt x="15598" y="47242"/>
                </a:moveTo>
                <a:lnTo>
                  <a:pt x="15598" y="19072"/>
                </a:lnTo>
                <a:lnTo>
                  <a:pt x="26711" y="19072"/>
                </a:lnTo>
                <a:lnTo>
                  <a:pt x="28158" y="17755"/>
                </a:lnTo>
                <a:lnTo>
                  <a:pt x="28305" y="15062"/>
                </a:lnTo>
                <a:lnTo>
                  <a:pt x="26711" y="12240"/>
                </a:lnTo>
                <a:lnTo>
                  <a:pt x="15598" y="12240"/>
                </a:lnTo>
                <a:lnTo>
                  <a:pt x="15598" y="1562"/>
                </a:lnTo>
                <a:lnTo>
                  <a:pt x="13063" y="0"/>
                </a:lnTo>
                <a:lnTo>
                  <a:pt x="10198" y="0"/>
                </a:lnTo>
                <a:lnTo>
                  <a:pt x="7653" y="1562"/>
                </a:lnTo>
                <a:lnTo>
                  <a:pt x="7653" y="12240"/>
                </a:lnTo>
                <a:lnTo>
                  <a:pt x="1640" y="12240"/>
                </a:lnTo>
                <a:lnTo>
                  <a:pt x="441" y="13017"/>
                </a:lnTo>
                <a:lnTo>
                  <a:pt x="0" y="15695"/>
                </a:lnTo>
                <a:lnTo>
                  <a:pt x="1590" y="19072"/>
                </a:lnTo>
                <a:lnTo>
                  <a:pt x="7653" y="19072"/>
                </a:lnTo>
                <a:lnTo>
                  <a:pt x="7653" y="47941"/>
                </a:lnTo>
                <a:lnTo>
                  <a:pt x="7886" y="50187"/>
                </a:lnTo>
                <a:lnTo>
                  <a:pt x="8816" y="54010"/>
                </a:lnTo>
                <a:lnTo>
                  <a:pt x="11620" y="58089"/>
                </a:lnTo>
                <a:lnTo>
                  <a:pt x="14542" y="59651"/>
                </a:lnTo>
                <a:lnTo>
                  <a:pt x="18070" y="60566"/>
                </a:lnTo>
                <a:lnTo>
                  <a:pt x="22528" y="60411"/>
                </a:lnTo>
                <a:lnTo>
                  <a:pt x="25281" y="59893"/>
                </a:lnTo>
                <a:lnTo>
                  <a:pt x="27985" y="58038"/>
                </a:lnTo>
                <a:lnTo>
                  <a:pt x="28305" y="55181"/>
                </a:lnTo>
                <a:lnTo>
                  <a:pt x="26945" y="52132"/>
                </a:lnTo>
                <a:lnTo>
                  <a:pt x="24216" y="53160"/>
                </a:lnTo>
                <a:lnTo>
                  <a:pt x="21657" y="53527"/>
                </a:lnTo>
                <a:lnTo>
                  <a:pt x="16918" y="51167"/>
                </a:lnTo>
                <a:lnTo>
                  <a:pt x="15598" y="472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2261962" y="6366553"/>
            <a:ext cx="40622" cy="65897"/>
          </a:xfrm>
          <a:custGeom>
            <a:avLst/>
            <a:gdLst/>
            <a:ahLst/>
            <a:cxnLst/>
            <a:rect l="l" t="t" r="r" b="b"/>
            <a:pathLst>
              <a:path w="40622" h="65897">
                <a:moveTo>
                  <a:pt x="16798" y="47725"/>
                </a:moveTo>
                <a:lnTo>
                  <a:pt x="10835" y="63346"/>
                </a:lnTo>
                <a:lnTo>
                  <a:pt x="12733" y="65862"/>
                </a:lnTo>
                <a:lnTo>
                  <a:pt x="15854" y="65897"/>
                </a:lnTo>
                <a:lnTo>
                  <a:pt x="19296" y="64249"/>
                </a:lnTo>
                <a:lnTo>
                  <a:pt x="25073" y="47725"/>
                </a:lnTo>
                <a:lnTo>
                  <a:pt x="40622" y="3035"/>
                </a:lnTo>
                <a:lnTo>
                  <a:pt x="38634" y="35"/>
                </a:lnTo>
                <a:lnTo>
                  <a:pt x="35981" y="0"/>
                </a:lnTo>
                <a:lnTo>
                  <a:pt x="32727" y="1753"/>
                </a:lnTo>
                <a:lnTo>
                  <a:pt x="20786" y="37983"/>
                </a:lnTo>
                <a:lnTo>
                  <a:pt x="20652" y="37983"/>
                </a:lnTo>
                <a:lnTo>
                  <a:pt x="8276" y="1954"/>
                </a:lnTo>
                <a:lnTo>
                  <a:pt x="7823" y="914"/>
                </a:lnTo>
                <a:lnTo>
                  <a:pt x="5274" y="25"/>
                </a:lnTo>
                <a:lnTo>
                  <a:pt x="2595" y="0"/>
                </a:lnTo>
                <a:lnTo>
                  <a:pt x="0" y="598"/>
                </a:lnTo>
                <a:lnTo>
                  <a:pt x="0" y="3200"/>
                </a:lnTo>
                <a:lnTo>
                  <a:pt x="15450" y="46126"/>
                </a:lnTo>
                <a:lnTo>
                  <a:pt x="16798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2330477" y="6365854"/>
            <a:ext cx="24731" cy="49363"/>
          </a:xfrm>
          <a:custGeom>
            <a:avLst/>
            <a:gdLst/>
            <a:ahLst/>
            <a:cxnLst/>
            <a:rect l="l" t="t" r="r" b="b"/>
            <a:pathLst>
              <a:path w="24731" h="49363">
                <a:moveTo>
                  <a:pt x="20275" y="42379"/>
                </a:moveTo>
                <a:lnTo>
                  <a:pt x="16261" y="42927"/>
                </a:lnTo>
                <a:lnTo>
                  <a:pt x="17622" y="49363"/>
                </a:lnTo>
                <a:lnTo>
                  <a:pt x="20081" y="48780"/>
                </a:lnTo>
                <a:lnTo>
                  <a:pt x="24731" y="46469"/>
                </a:lnTo>
                <a:lnTo>
                  <a:pt x="23850" y="40194"/>
                </a:lnTo>
                <a:lnTo>
                  <a:pt x="20275" y="42379"/>
                </a:lnTo>
                <a:close/>
              </a:path>
              <a:path w="24731" h="49363">
                <a:moveTo>
                  <a:pt x="30157" y="48574"/>
                </a:moveTo>
                <a:lnTo>
                  <a:pt x="33022" y="48715"/>
                </a:lnTo>
                <a:lnTo>
                  <a:pt x="35567" y="47217"/>
                </a:lnTo>
                <a:lnTo>
                  <a:pt x="35567" y="14133"/>
                </a:lnTo>
                <a:lnTo>
                  <a:pt x="35261" y="11671"/>
                </a:lnTo>
                <a:lnTo>
                  <a:pt x="34048" y="7481"/>
                </a:lnTo>
                <a:lnTo>
                  <a:pt x="31709" y="4316"/>
                </a:lnTo>
                <a:lnTo>
                  <a:pt x="28601" y="1828"/>
                </a:lnTo>
                <a:lnTo>
                  <a:pt x="24243" y="367"/>
                </a:lnTo>
                <a:lnTo>
                  <a:pt x="21596" y="0"/>
                </a:lnTo>
                <a:lnTo>
                  <a:pt x="18489" y="0"/>
                </a:lnTo>
                <a:lnTo>
                  <a:pt x="15170" y="151"/>
                </a:lnTo>
                <a:lnTo>
                  <a:pt x="11891" y="784"/>
                </a:lnTo>
                <a:lnTo>
                  <a:pt x="9014" y="1663"/>
                </a:lnTo>
                <a:lnTo>
                  <a:pt x="5353" y="3261"/>
                </a:lnTo>
                <a:lnTo>
                  <a:pt x="2401" y="5688"/>
                </a:lnTo>
                <a:lnTo>
                  <a:pt x="2120" y="8637"/>
                </a:lnTo>
                <a:lnTo>
                  <a:pt x="4679" y="11098"/>
                </a:lnTo>
                <a:lnTo>
                  <a:pt x="7225" y="9587"/>
                </a:lnTo>
                <a:lnTo>
                  <a:pt x="10937" y="7898"/>
                </a:lnTo>
                <a:lnTo>
                  <a:pt x="14057" y="6918"/>
                </a:lnTo>
                <a:lnTo>
                  <a:pt x="17755" y="6692"/>
                </a:lnTo>
                <a:lnTo>
                  <a:pt x="21131" y="6908"/>
                </a:lnTo>
                <a:lnTo>
                  <a:pt x="24649" y="8470"/>
                </a:lnTo>
                <a:lnTo>
                  <a:pt x="26788" y="11355"/>
                </a:lnTo>
                <a:lnTo>
                  <a:pt x="27500" y="14008"/>
                </a:lnTo>
                <a:lnTo>
                  <a:pt x="27669" y="17269"/>
                </a:lnTo>
                <a:lnTo>
                  <a:pt x="27669" y="20764"/>
                </a:lnTo>
                <a:lnTo>
                  <a:pt x="18327" y="20764"/>
                </a:lnTo>
                <a:lnTo>
                  <a:pt x="15307" y="21081"/>
                </a:lnTo>
                <a:lnTo>
                  <a:pt x="12611" y="21678"/>
                </a:lnTo>
                <a:lnTo>
                  <a:pt x="9917" y="22298"/>
                </a:lnTo>
                <a:lnTo>
                  <a:pt x="5778" y="24458"/>
                </a:lnTo>
                <a:lnTo>
                  <a:pt x="2487" y="27241"/>
                </a:lnTo>
                <a:lnTo>
                  <a:pt x="504" y="30960"/>
                </a:lnTo>
                <a:lnTo>
                  <a:pt x="0" y="35686"/>
                </a:lnTo>
                <a:lnTo>
                  <a:pt x="367" y="39787"/>
                </a:lnTo>
                <a:lnTo>
                  <a:pt x="1811" y="43178"/>
                </a:lnTo>
                <a:lnTo>
                  <a:pt x="4118" y="45780"/>
                </a:lnTo>
                <a:lnTo>
                  <a:pt x="6995" y="47825"/>
                </a:lnTo>
                <a:lnTo>
                  <a:pt x="10680" y="49057"/>
                </a:lnTo>
                <a:lnTo>
                  <a:pt x="15022" y="49363"/>
                </a:lnTo>
                <a:lnTo>
                  <a:pt x="17622" y="49363"/>
                </a:lnTo>
                <a:lnTo>
                  <a:pt x="16261" y="42927"/>
                </a:lnTo>
                <a:lnTo>
                  <a:pt x="13702" y="42927"/>
                </a:lnTo>
                <a:lnTo>
                  <a:pt x="11706" y="42238"/>
                </a:lnTo>
                <a:lnTo>
                  <a:pt x="8851" y="39485"/>
                </a:lnTo>
                <a:lnTo>
                  <a:pt x="8133" y="35290"/>
                </a:lnTo>
                <a:lnTo>
                  <a:pt x="8388" y="32727"/>
                </a:lnTo>
                <a:lnTo>
                  <a:pt x="10152" y="29717"/>
                </a:lnTo>
                <a:lnTo>
                  <a:pt x="13615" y="27659"/>
                </a:lnTo>
                <a:lnTo>
                  <a:pt x="16812" y="26899"/>
                </a:lnTo>
                <a:lnTo>
                  <a:pt x="20890" y="26708"/>
                </a:lnTo>
                <a:lnTo>
                  <a:pt x="27669" y="26708"/>
                </a:lnTo>
                <a:lnTo>
                  <a:pt x="27669" y="36244"/>
                </a:lnTo>
                <a:lnTo>
                  <a:pt x="23850" y="40194"/>
                </a:lnTo>
                <a:lnTo>
                  <a:pt x="24731" y="46469"/>
                </a:lnTo>
                <a:lnTo>
                  <a:pt x="28735" y="42735"/>
                </a:lnTo>
                <a:lnTo>
                  <a:pt x="28735" y="47217"/>
                </a:lnTo>
                <a:lnTo>
                  <a:pt x="30157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380554" y="6365858"/>
            <a:ext cx="37288" cy="48714"/>
          </a:xfrm>
          <a:custGeom>
            <a:avLst/>
            <a:gdLst/>
            <a:ahLst/>
            <a:cxnLst/>
            <a:rect l="l" t="t" r="r" b="b"/>
            <a:pathLst>
              <a:path w="37288" h="48714">
                <a:moveTo>
                  <a:pt x="29354" y="20866"/>
                </a:moveTo>
                <a:lnTo>
                  <a:pt x="29354" y="47167"/>
                </a:lnTo>
                <a:lnTo>
                  <a:pt x="31374" y="48614"/>
                </a:lnTo>
                <a:lnTo>
                  <a:pt x="34121" y="48714"/>
                </a:lnTo>
                <a:lnTo>
                  <a:pt x="37288" y="47167"/>
                </a:lnTo>
                <a:lnTo>
                  <a:pt x="37288" y="16570"/>
                </a:lnTo>
                <a:lnTo>
                  <a:pt x="37033" y="13827"/>
                </a:lnTo>
                <a:lnTo>
                  <a:pt x="36503" y="11541"/>
                </a:lnTo>
                <a:lnTo>
                  <a:pt x="35085" y="7275"/>
                </a:lnTo>
                <a:lnTo>
                  <a:pt x="32647" y="3898"/>
                </a:lnTo>
                <a:lnTo>
                  <a:pt x="29088" y="1512"/>
                </a:lnTo>
                <a:lnTo>
                  <a:pt x="24692" y="0"/>
                </a:lnTo>
                <a:lnTo>
                  <a:pt x="19328" y="0"/>
                </a:lnTo>
                <a:lnTo>
                  <a:pt x="14457" y="1969"/>
                </a:lnTo>
                <a:lnTo>
                  <a:pt x="9593" y="5356"/>
                </a:lnTo>
                <a:lnTo>
                  <a:pt x="7174" y="8190"/>
                </a:lnTo>
                <a:lnTo>
                  <a:pt x="7174" y="2246"/>
                </a:lnTo>
                <a:lnTo>
                  <a:pt x="5835" y="824"/>
                </a:lnTo>
                <a:lnTo>
                  <a:pt x="2862" y="698"/>
                </a:lnTo>
                <a:lnTo>
                  <a:pt x="0" y="2246"/>
                </a:lnTo>
                <a:lnTo>
                  <a:pt x="0" y="47167"/>
                </a:lnTo>
                <a:lnTo>
                  <a:pt x="2019" y="48614"/>
                </a:lnTo>
                <a:lnTo>
                  <a:pt x="4748" y="48714"/>
                </a:lnTo>
                <a:lnTo>
                  <a:pt x="7945" y="47167"/>
                </a:lnTo>
                <a:lnTo>
                  <a:pt x="7945" y="15760"/>
                </a:lnTo>
                <a:lnTo>
                  <a:pt x="10111" y="12942"/>
                </a:lnTo>
                <a:lnTo>
                  <a:pt x="14187" y="9334"/>
                </a:lnTo>
                <a:lnTo>
                  <a:pt x="18166" y="7134"/>
                </a:lnTo>
                <a:lnTo>
                  <a:pt x="21704" y="7134"/>
                </a:lnTo>
                <a:lnTo>
                  <a:pt x="25391" y="8636"/>
                </a:lnTo>
                <a:lnTo>
                  <a:pt x="27838" y="11757"/>
                </a:lnTo>
                <a:lnTo>
                  <a:pt x="28778" y="14665"/>
                </a:lnTo>
                <a:lnTo>
                  <a:pt x="29354" y="18299"/>
                </a:lnTo>
                <a:lnTo>
                  <a:pt x="29354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2429222" y="6367618"/>
            <a:ext cx="39847" cy="67082"/>
          </a:xfrm>
          <a:custGeom>
            <a:avLst/>
            <a:gdLst/>
            <a:ahLst/>
            <a:cxnLst/>
            <a:rect l="l" t="t" r="r" b="b"/>
            <a:pathLst>
              <a:path w="39847" h="67082">
                <a:moveTo>
                  <a:pt x="330" y="29858"/>
                </a:moveTo>
                <a:lnTo>
                  <a:pt x="979" y="32802"/>
                </a:lnTo>
                <a:lnTo>
                  <a:pt x="1601" y="35751"/>
                </a:lnTo>
                <a:lnTo>
                  <a:pt x="2631" y="38314"/>
                </a:lnTo>
                <a:lnTo>
                  <a:pt x="4024" y="40500"/>
                </a:lnTo>
                <a:lnTo>
                  <a:pt x="7231" y="44399"/>
                </a:lnTo>
                <a:lnTo>
                  <a:pt x="8736" y="29235"/>
                </a:lnTo>
                <a:lnTo>
                  <a:pt x="8239" y="24855"/>
                </a:lnTo>
                <a:lnTo>
                  <a:pt x="8239" y="20458"/>
                </a:lnTo>
                <a:lnTo>
                  <a:pt x="8837" y="16308"/>
                </a:lnTo>
                <a:lnTo>
                  <a:pt x="10626" y="0"/>
                </a:lnTo>
                <a:lnTo>
                  <a:pt x="6338" y="2884"/>
                </a:lnTo>
                <a:lnTo>
                  <a:pt x="3192" y="7264"/>
                </a:lnTo>
                <a:lnTo>
                  <a:pt x="2019" y="9918"/>
                </a:lnTo>
                <a:lnTo>
                  <a:pt x="1212" y="13032"/>
                </a:lnTo>
                <a:lnTo>
                  <a:pt x="416" y="16153"/>
                </a:lnTo>
                <a:lnTo>
                  <a:pt x="0" y="19634"/>
                </a:lnTo>
                <a:lnTo>
                  <a:pt x="0" y="26758"/>
                </a:lnTo>
                <a:lnTo>
                  <a:pt x="330" y="29858"/>
                </a:lnTo>
                <a:close/>
              </a:path>
              <a:path w="39847" h="67082">
                <a:moveTo>
                  <a:pt x="32769" y="39470"/>
                </a:moveTo>
                <a:lnTo>
                  <a:pt x="32769" y="45403"/>
                </a:lnTo>
                <a:lnTo>
                  <a:pt x="34253" y="46800"/>
                </a:lnTo>
                <a:lnTo>
                  <a:pt x="37033" y="46951"/>
                </a:lnTo>
                <a:lnTo>
                  <a:pt x="39847" y="45403"/>
                </a:lnTo>
                <a:lnTo>
                  <a:pt x="39847" y="-21081"/>
                </a:lnTo>
                <a:lnTo>
                  <a:pt x="37777" y="-22553"/>
                </a:lnTo>
                <a:lnTo>
                  <a:pt x="35038" y="-22683"/>
                </a:lnTo>
                <a:lnTo>
                  <a:pt x="31866" y="-21081"/>
                </a:lnTo>
                <a:lnTo>
                  <a:pt x="31866" y="5029"/>
                </a:lnTo>
                <a:lnTo>
                  <a:pt x="27726" y="1104"/>
                </a:lnTo>
                <a:lnTo>
                  <a:pt x="23529" y="-1195"/>
                </a:lnTo>
                <a:lnTo>
                  <a:pt x="18680" y="-1764"/>
                </a:lnTo>
                <a:lnTo>
                  <a:pt x="15633" y="-1764"/>
                </a:lnTo>
                <a:lnTo>
                  <a:pt x="12937" y="-1181"/>
                </a:lnTo>
                <a:lnTo>
                  <a:pt x="10626" y="0"/>
                </a:lnTo>
                <a:lnTo>
                  <a:pt x="8837" y="16308"/>
                </a:lnTo>
                <a:lnTo>
                  <a:pt x="9878" y="12395"/>
                </a:lnTo>
                <a:lnTo>
                  <a:pt x="11652" y="9133"/>
                </a:lnTo>
                <a:lnTo>
                  <a:pt x="14212" y="6818"/>
                </a:lnTo>
                <a:lnTo>
                  <a:pt x="17332" y="5321"/>
                </a:lnTo>
                <a:lnTo>
                  <a:pt x="21534" y="5321"/>
                </a:lnTo>
                <a:lnTo>
                  <a:pt x="25634" y="7491"/>
                </a:lnTo>
                <a:lnTo>
                  <a:pt x="29710" y="11049"/>
                </a:lnTo>
                <a:lnTo>
                  <a:pt x="31866" y="13806"/>
                </a:lnTo>
                <a:lnTo>
                  <a:pt x="31866" y="31777"/>
                </a:lnTo>
                <a:lnTo>
                  <a:pt x="28305" y="35892"/>
                </a:lnTo>
                <a:lnTo>
                  <a:pt x="25069" y="38620"/>
                </a:lnTo>
                <a:lnTo>
                  <a:pt x="22071" y="40118"/>
                </a:lnTo>
                <a:lnTo>
                  <a:pt x="19010" y="40565"/>
                </a:lnTo>
                <a:lnTo>
                  <a:pt x="15201" y="40057"/>
                </a:lnTo>
                <a:lnTo>
                  <a:pt x="11324" y="36691"/>
                </a:lnTo>
                <a:lnTo>
                  <a:pt x="9672" y="33324"/>
                </a:lnTo>
                <a:lnTo>
                  <a:pt x="8736" y="29235"/>
                </a:lnTo>
                <a:lnTo>
                  <a:pt x="7231" y="44399"/>
                </a:lnTo>
                <a:lnTo>
                  <a:pt x="11724" y="46965"/>
                </a:lnTo>
                <a:lnTo>
                  <a:pt x="14442" y="47599"/>
                </a:lnTo>
                <a:lnTo>
                  <a:pt x="20540" y="47599"/>
                </a:lnTo>
                <a:lnTo>
                  <a:pt x="23223" y="46889"/>
                </a:lnTo>
                <a:lnTo>
                  <a:pt x="25685" y="45453"/>
                </a:lnTo>
                <a:lnTo>
                  <a:pt x="30509" y="42037"/>
                </a:lnTo>
                <a:lnTo>
                  <a:pt x="32769" y="394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2506341" y="6349672"/>
            <a:ext cx="38257" cy="64872"/>
          </a:xfrm>
          <a:custGeom>
            <a:avLst/>
            <a:gdLst/>
            <a:ahLst/>
            <a:cxnLst/>
            <a:rect l="l" t="t" r="r" b="b"/>
            <a:pathLst>
              <a:path w="38257" h="64872">
                <a:moveTo>
                  <a:pt x="35690" y="30265"/>
                </a:moveTo>
                <a:lnTo>
                  <a:pt x="36716" y="27663"/>
                </a:lnTo>
                <a:lnTo>
                  <a:pt x="37746" y="25071"/>
                </a:lnTo>
                <a:lnTo>
                  <a:pt x="38257" y="22151"/>
                </a:lnTo>
                <a:lnTo>
                  <a:pt x="38257" y="16499"/>
                </a:lnTo>
                <a:lnTo>
                  <a:pt x="37270" y="12269"/>
                </a:lnTo>
                <a:lnTo>
                  <a:pt x="35676" y="8470"/>
                </a:lnTo>
                <a:lnTo>
                  <a:pt x="33239" y="5425"/>
                </a:lnTo>
                <a:lnTo>
                  <a:pt x="30010" y="3074"/>
                </a:lnTo>
                <a:lnTo>
                  <a:pt x="26542" y="1322"/>
                </a:lnTo>
                <a:lnTo>
                  <a:pt x="23213" y="8229"/>
                </a:lnTo>
                <a:lnTo>
                  <a:pt x="26017" y="9958"/>
                </a:lnTo>
                <a:lnTo>
                  <a:pt x="28134" y="13032"/>
                </a:lnTo>
                <a:lnTo>
                  <a:pt x="29545" y="16992"/>
                </a:lnTo>
                <a:lnTo>
                  <a:pt x="29545" y="21553"/>
                </a:lnTo>
                <a:lnTo>
                  <a:pt x="28689" y="24994"/>
                </a:lnTo>
                <a:lnTo>
                  <a:pt x="27255" y="28055"/>
                </a:lnTo>
                <a:lnTo>
                  <a:pt x="23630" y="31346"/>
                </a:lnTo>
                <a:lnTo>
                  <a:pt x="20314" y="32666"/>
                </a:lnTo>
                <a:lnTo>
                  <a:pt x="15732" y="33008"/>
                </a:lnTo>
                <a:lnTo>
                  <a:pt x="8276" y="33008"/>
                </a:lnTo>
                <a:lnTo>
                  <a:pt x="8276" y="7099"/>
                </a:lnTo>
                <a:lnTo>
                  <a:pt x="5609" y="64872"/>
                </a:lnTo>
                <a:lnTo>
                  <a:pt x="8276" y="63299"/>
                </a:lnTo>
                <a:lnTo>
                  <a:pt x="8276" y="40043"/>
                </a:lnTo>
                <a:lnTo>
                  <a:pt x="19198" y="40043"/>
                </a:lnTo>
                <a:lnTo>
                  <a:pt x="22518" y="39536"/>
                </a:lnTo>
                <a:lnTo>
                  <a:pt x="25283" y="38545"/>
                </a:lnTo>
                <a:lnTo>
                  <a:pt x="28061" y="37541"/>
                </a:lnTo>
                <a:lnTo>
                  <a:pt x="32321" y="34305"/>
                </a:lnTo>
                <a:lnTo>
                  <a:pt x="35690" y="30265"/>
                </a:lnTo>
                <a:close/>
              </a:path>
              <a:path w="38257" h="64872">
                <a:moveTo>
                  <a:pt x="64" y="63807"/>
                </a:moveTo>
                <a:lnTo>
                  <a:pt x="2682" y="64872"/>
                </a:lnTo>
                <a:lnTo>
                  <a:pt x="5609" y="64872"/>
                </a:lnTo>
                <a:lnTo>
                  <a:pt x="8276" y="7099"/>
                </a:lnTo>
                <a:lnTo>
                  <a:pt x="17334" y="7099"/>
                </a:lnTo>
                <a:lnTo>
                  <a:pt x="20289" y="7446"/>
                </a:lnTo>
                <a:lnTo>
                  <a:pt x="23213" y="8229"/>
                </a:lnTo>
                <a:lnTo>
                  <a:pt x="26542" y="1322"/>
                </a:lnTo>
                <a:lnTo>
                  <a:pt x="23166" y="547"/>
                </a:lnTo>
                <a:lnTo>
                  <a:pt x="19235" y="64"/>
                </a:lnTo>
                <a:lnTo>
                  <a:pt x="3268" y="0"/>
                </a:lnTo>
                <a:lnTo>
                  <a:pt x="1019" y="853"/>
                </a:lnTo>
                <a:lnTo>
                  <a:pt x="0" y="3698"/>
                </a:lnTo>
                <a:lnTo>
                  <a:pt x="64" y="638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2556240" y="6365862"/>
            <a:ext cx="25300" cy="48718"/>
          </a:xfrm>
          <a:custGeom>
            <a:avLst/>
            <a:gdLst/>
            <a:ahLst/>
            <a:cxnLst/>
            <a:rect l="l" t="t" r="r" b="b"/>
            <a:pathLst>
              <a:path w="25300" h="48718">
                <a:moveTo>
                  <a:pt x="2020" y="48614"/>
                </a:moveTo>
                <a:lnTo>
                  <a:pt x="4738" y="48718"/>
                </a:lnTo>
                <a:lnTo>
                  <a:pt x="7931" y="47166"/>
                </a:lnTo>
                <a:lnTo>
                  <a:pt x="7931" y="17614"/>
                </a:lnTo>
                <a:lnTo>
                  <a:pt x="9057" y="15786"/>
                </a:lnTo>
                <a:lnTo>
                  <a:pt x="11015" y="12966"/>
                </a:lnTo>
                <a:lnTo>
                  <a:pt x="13688" y="9932"/>
                </a:lnTo>
                <a:lnTo>
                  <a:pt x="16892" y="7952"/>
                </a:lnTo>
                <a:lnTo>
                  <a:pt x="19778" y="7847"/>
                </a:lnTo>
                <a:lnTo>
                  <a:pt x="22378" y="8561"/>
                </a:lnTo>
                <a:lnTo>
                  <a:pt x="25157" y="7923"/>
                </a:lnTo>
                <a:lnTo>
                  <a:pt x="25300" y="5180"/>
                </a:lnTo>
                <a:lnTo>
                  <a:pt x="25275" y="3351"/>
                </a:lnTo>
                <a:lnTo>
                  <a:pt x="23648" y="788"/>
                </a:lnTo>
                <a:lnTo>
                  <a:pt x="20956" y="125"/>
                </a:lnTo>
                <a:lnTo>
                  <a:pt x="18068" y="0"/>
                </a:lnTo>
                <a:lnTo>
                  <a:pt x="15325" y="622"/>
                </a:lnTo>
                <a:lnTo>
                  <a:pt x="12536" y="2360"/>
                </a:lnTo>
                <a:lnTo>
                  <a:pt x="9461" y="5511"/>
                </a:lnTo>
                <a:lnTo>
                  <a:pt x="7171" y="8776"/>
                </a:lnTo>
                <a:lnTo>
                  <a:pt x="7171" y="2250"/>
                </a:lnTo>
                <a:lnTo>
                  <a:pt x="5825" y="812"/>
                </a:lnTo>
                <a:lnTo>
                  <a:pt x="2862" y="687"/>
                </a:lnTo>
                <a:lnTo>
                  <a:pt x="0" y="2250"/>
                </a:lnTo>
                <a:lnTo>
                  <a:pt x="0" y="47166"/>
                </a:lnTo>
                <a:lnTo>
                  <a:pt x="2020" y="48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2587492" y="6365862"/>
            <a:ext cx="43296" cy="49352"/>
          </a:xfrm>
          <a:custGeom>
            <a:avLst/>
            <a:gdLst/>
            <a:ahLst/>
            <a:cxnLst/>
            <a:rect l="l" t="t" r="r" b="b"/>
            <a:pathLst>
              <a:path w="43296" h="49352">
                <a:moveTo>
                  <a:pt x="35891" y="44513"/>
                </a:moveTo>
                <a:lnTo>
                  <a:pt x="39589" y="40043"/>
                </a:lnTo>
                <a:lnTo>
                  <a:pt x="40975" y="37388"/>
                </a:lnTo>
                <a:lnTo>
                  <a:pt x="41918" y="34315"/>
                </a:lnTo>
                <a:lnTo>
                  <a:pt x="42833" y="31240"/>
                </a:lnTo>
                <a:lnTo>
                  <a:pt x="43296" y="27863"/>
                </a:lnTo>
                <a:lnTo>
                  <a:pt x="43296" y="20448"/>
                </a:lnTo>
                <a:lnTo>
                  <a:pt x="42857" y="17067"/>
                </a:lnTo>
                <a:lnTo>
                  <a:pt x="41976" y="14071"/>
                </a:lnTo>
                <a:lnTo>
                  <a:pt x="41093" y="11073"/>
                </a:lnTo>
                <a:lnTo>
                  <a:pt x="38008" y="6440"/>
                </a:lnTo>
                <a:lnTo>
                  <a:pt x="34041" y="2743"/>
                </a:lnTo>
                <a:lnTo>
                  <a:pt x="31388" y="1638"/>
                </a:lnTo>
                <a:lnTo>
                  <a:pt x="28742" y="547"/>
                </a:lnTo>
                <a:lnTo>
                  <a:pt x="25634" y="0"/>
                </a:lnTo>
                <a:lnTo>
                  <a:pt x="18399" y="0"/>
                </a:lnTo>
                <a:lnTo>
                  <a:pt x="15162" y="608"/>
                </a:lnTo>
                <a:lnTo>
                  <a:pt x="12397" y="1842"/>
                </a:lnTo>
                <a:lnTo>
                  <a:pt x="9654" y="3074"/>
                </a:lnTo>
                <a:lnTo>
                  <a:pt x="7340" y="4801"/>
                </a:lnTo>
                <a:lnTo>
                  <a:pt x="8431" y="29325"/>
                </a:lnTo>
                <a:lnTo>
                  <a:pt x="8221" y="24547"/>
                </a:lnTo>
                <a:lnTo>
                  <a:pt x="8221" y="21984"/>
                </a:lnTo>
                <a:lnTo>
                  <a:pt x="8481" y="19634"/>
                </a:lnTo>
                <a:lnTo>
                  <a:pt x="9558" y="15303"/>
                </a:lnTo>
                <a:lnTo>
                  <a:pt x="11469" y="11851"/>
                </a:lnTo>
                <a:lnTo>
                  <a:pt x="13967" y="9042"/>
                </a:lnTo>
                <a:lnTo>
                  <a:pt x="17381" y="7315"/>
                </a:lnTo>
                <a:lnTo>
                  <a:pt x="21765" y="6883"/>
                </a:lnTo>
                <a:lnTo>
                  <a:pt x="24321" y="6883"/>
                </a:lnTo>
                <a:lnTo>
                  <a:pt x="26466" y="7354"/>
                </a:lnTo>
                <a:lnTo>
                  <a:pt x="29890" y="9244"/>
                </a:lnTo>
                <a:lnTo>
                  <a:pt x="32270" y="12178"/>
                </a:lnTo>
                <a:lnTo>
                  <a:pt x="33983" y="15695"/>
                </a:lnTo>
                <a:lnTo>
                  <a:pt x="34851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5" y="29731"/>
                </a:lnTo>
                <a:lnTo>
                  <a:pt x="33785" y="34048"/>
                </a:lnTo>
                <a:lnTo>
                  <a:pt x="31863" y="37478"/>
                </a:lnTo>
                <a:lnTo>
                  <a:pt x="29354" y="40259"/>
                </a:lnTo>
                <a:lnTo>
                  <a:pt x="25927" y="41986"/>
                </a:lnTo>
                <a:lnTo>
                  <a:pt x="21570" y="42429"/>
                </a:lnTo>
                <a:lnTo>
                  <a:pt x="19008" y="42429"/>
                </a:lnTo>
                <a:lnTo>
                  <a:pt x="16877" y="41946"/>
                </a:lnTo>
                <a:lnTo>
                  <a:pt x="13439" y="40057"/>
                </a:lnTo>
                <a:lnTo>
                  <a:pt x="11066" y="37158"/>
                </a:lnTo>
                <a:lnTo>
                  <a:pt x="11857" y="47713"/>
                </a:lnTo>
                <a:lnTo>
                  <a:pt x="14489" y="48818"/>
                </a:lnTo>
                <a:lnTo>
                  <a:pt x="17603" y="49352"/>
                </a:lnTo>
                <a:lnTo>
                  <a:pt x="24825" y="49352"/>
                </a:lnTo>
                <a:lnTo>
                  <a:pt x="28047" y="48743"/>
                </a:lnTo>
                <a:lnTo>
                  <a:pt x="30812" y="47487"/>
                </a:lnTo>
                <a:lnTo>
                  <a:pt x="33591" y="46241"/>
                </a:lnTo>
                <a:lnTo>
                  <a:pt x="35891" y="44513"/>
                </a:lnTo>
                <a:close/>
              </a:path>
              <a:path w="43296" h="49352">
                <a:moveTo>
                  <a:pt x="0" y="25095"/>
                </a:moveTo>
                <a:lnTo>
                  <a:pt x="0" y="28893"/>
                </a:lnTo>
                <a:lnTo>
                  <a:pt x="424" y="32294"/>
                </a:lnTo>
                <a:lnTo>
                  <a:pt x="1295" y="35279"/>
                </a:lnTo>
                <a:lnTo>
                  <a:pt x="2164" y="38279"/>
                </a:lnTo>
                <a:lnTo>
                  <a:pt x="3470" y="40830"/>
                </a:lnTo>
                <a:lnTo>
                  <a:pt x="5233" y="42926"/>
                </a:lnTo>
                <a:lnTo>
                  <a:pt x="9216" y="46622"/>
                </a:lnTo>
                <a:lnTo>
                  <a:pt x="11857" y="47713"/>
                </a:lnTo>
                <a:lnTo>
                  <a:pt x="11066" y="37158"/>
                </a:lnTo>
                <a:lnTo>
                  <a:pt x="9312" y="33656"/>
                </a:lnTo>
                <a:lnTo>
                  <a:pt x="8431" y="29325"/>
                </a:lnTo>
                <a:lnTo>
                  <a:pt x="7340" y="4801"/>
                </a:lnTo>
                <a:lnTo>
                  <a:pt x="3657" y="9259"/>
                </a:lnTo>
                <a:lnTo>
                  <a:pt x="2274" y="11912"/>
                </a:lnTo>
                <a:lnTo>
                  <a:pt x="1367" y="14986"/>
                </a:lnTo>
                <a:lnTo>
                  <a:pt x="449" y="18072"/>
                </a:lnTo>
                <a:lnTo>
                  <a:pt x="0" y="21437"/>
                </a:lnTo>
                <a:lnTo>
                  <a:pt x="0" y="250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2636344" y="6344391"/>
            <a:ext cx="29321" cy="70142"/>
          </a:xfrm>
          <a:custGeom>
            <a:avLst/>
            <a:gdLst/>
            <a:ahLst/>
            <a:cxnLst/>
            <a:rect l="l" t="t" r="r" b="b"/>
            <a:pathLst>
              <a:path w="29321" h="70142">
                <a:moveTo>
                  <a:pt x="15645" y="68630"/>
                </a:moveTo>
                <a:lnTo>
                  <a:pt x="15645" y="29250"/>
                </a:lnTo>
                <a:lnTo>
                  <a:pt x="25318" y="29250"/>
                </a:lnTo>
                <a:lnTo>
                  <a:pt x="26762" y="27914"/>
                </a:lnTo>
                <a:lnTo>
                  <a:pt x="26910" y="25222"/>
                </a:lnTo>
                <a:lnTo>
                  <a:pt x="25318" y="22416"/>
                </a:lnTo>
                <a:lnTo>
                  <a:pt x="15645" y="22416"/>
                </a:lnTo>
                <a:lnTo>
                  <a:pt x="15645" y="15584"/>
                </a:lnTo>
                <a:lnTo>
                  <a:pt x="15988" y="12599"/>
                </a:lnTo>
                <a:lnTo>
                  <a:pt x="17092" y="9295"/>
                </a:lnTo>
                <a:lnTo>
                  <a:pt x="19944" y="7034"/>
                </a:lnTo>
                <a:lnTo>
                  <a:pt x="23003" y="6832"/>
                </a:lnTo>
                <a:lnTo>
                  <a:pt x="26139" y="7570"/>
                </a:lnTo>
                <a:lnTo>
                  <a:pt x="28929" y="7913"/>
                </a:lnTo>
                <a:lnTo>
                  <a:pt x="29321" y="5234"/>
                </a:lnTo>
                <a:lnTo>
                  <a:pt x="29296" y="4063"/>
                </a:lnTo>
                <a:lnTo>
                  <a:pt x="27924" y="1271"/>
                </a:lnTo>
                <a:lnTo>
                  <a:pt x="24890" y="316"/>
                </a:lnTo>
                <a:lnTo>
                  <a:pt x="21621" y="0"/>
                </a:lnTo>
                <a:lnTo>
                  <a:pt x="17189" y="331"/>
                </a:lnTo>
                <a:lnTo>
                  <a:pt x="13686" y="1703"/>
                </a:lnTo>
                <a:lnTo>
                  <a:pt x="11080" y="4190"/>
                </a:lnTo>
                <a:lnTo>
                  <a:pt x="9071" y="7466"/>
                </a:lnTo>
                <a:lnTo>
                  <a:pt x="7945" y="11951"/>
                </a:lnTo>
                <a:lnTo>
                  <a:pt x="7650" y="14644"/>
                </a:lnTo>
                <a:lnTo>
                  <a:pt x="7650" y="22416"/>
                </a:lnTo>
                <a:lnTo>
                  <a:pt x="1544" y="22416"/>
                </a:lnTo>
                <a:lnTo>
                  <a:pt x="406" y="23176"/>
                </a:lnTo>
                <a:lnTo>
                  <a:pt x="0" y="25858"/>
                </a:lnTo>
                <a:lnTo>
                  <a:pt x="1544" y="29250"/>
                </a:lnTo>
                <a:lnTo>
                  <a:pt x="7650" y="29250"/>
                </a:lnTo>
                <a:lnTo>
                  <a:pt x="7650" y="68911"/>
                </a:lnTo>
                <a:lnTo>
                  <a:pt x="10234" y="70142"/>
                </a:lnTo>
                <a:lnTo>
                  <a:pt x="13060" y="70142"/>
                </a:lnTo>
                <a:lnTo>
                  <a:pt x="15645" y="686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2669047" y="6365854"/>
            <a:ext cx="39833" cy="49367"/>
          </a:xfrm>
          <a:custGeom>
            <a:avLst/>
            <a:gdLst/>
            <a:ahLst/>
            <a:cxnLst/>
            <a:rect l="l" t="t" r="r" b="b"/>
            <a:pathLst>
              <a:path w="39833" h="49367">
                <a:moveTo>
                  <a:pt x="8286" y="18478"/>
                </a:moveTo>
                <a:lnTo>
                  <a:pt x="9154" y="15048"/>
                </a:lnTo>
                <a:lnTo>
                  <a:pt x="10464" y="11902"/>
                </a:lnTo>
                <a:lnTo>
                  <a:pt x="13719" y="8355"/>
                </a:lnTo>
                <a:lnTo>
                  <a:pt x="16686" y="6832"/>
                </a:lnTo>
                <a:lnTo>
                  <a:pt x="20379" y="6440"/>
                </a:lnTo>
                <a:lnTo>
                  <a:pt x="24223" y="6440"/>
                </a:lnTo>
                <a:lnTo>
                  <a:pt x="27115" y="7672"/>
                </a:lnTo>
                <a:lnTo>
                  <a:pt x="31021" y="12599"/>
                </a:lnTo>
                <a:lnTo>
                  <a:pt x="31949" y="15991"/>
                </a:lnTo>
                <a:lnTo>
                  <a:pt x="31852" y="20318"/>
                </a:lnTo>
                <a:lnTo>
                  <a:pt x="36738" y="26366"/>
                </a:lnTo>
                <a:lnTo>
                  <a:pt x="38891" y="25528"/>
                </a:lnTo>
                <a:lnTo>
                  <a:pt x="39833" y="22759"/>
                </a:lnTo>
                <a:lnTo>
                  <a:pt x="39833" y="18338"/>
                </a:lnTo>
                <a:lnTo>
                  <a:pt x="39481" y="15584"/>
                </a:lnTo>
                <a:lnTo>
                  <a:pt x="38757" y="13003"/>
                </a:lnTo>
                <a:lnTo>
                  <a:pt x="38033" y="10425"/>
                </a:lnTo>
                <a:lnTo>
                  <a:pt x="35366" y="6275"/>
                </a:lnTo>
                <a:lnTo>
                  <a:pt x="31863" y="2833"/>
                </a:lnTo>
                <a:lnTo>
                  <a:pt x="27078" y="558"/>
                </a:lnTo>
                <a:lnTo>
                  <a:pt x="24188" y="0"/>
                </a:lnTo>
                <a:lnTo>
                  <a:pt x="17614" y="0"/>
                </a:lnTo>
                <a:lnTo>
                  <a:pt x="14749" y="572"/>
                </a:lnTo>
                <a:lnTo>
                  <a:pt x="12179" y="1713"/>
                </a:lnTo>
                <a:lnTo>
                  <a:pt x="9608" y="2868"/>
                </a:lnTo>
                <a:lnTo>
                  <a:pt x="7415" y="4522"/>
                </a:lnTo>
                <a:lnTo>
                  <a:pt x="8286" y="18478"/>
                </a:lnTo>
                <a:close/>
              </a:path>
              <a:path w="39833" h="49367">
                <a:moveTo>
                  <a:pt x="8221" y="20318"/>
                </a:moveTo>
                <a:lnTo>
                  <a:pt x="8286" y="18478"/>
                </a:lnTo>
                <a:lnTo>
                  <a:pt x="7415" y="4522"/>
                </a:lnTo>
                <a:lnTo>
                  <a:pt x="3790" y="8812"/>
                </a:lnTo>
                <a:lnTo>
                  <a:pt x="2407" y="11429"/>
                </a:lnTo>
                <a:lnTo>
                  <a:pt x="1443" y="14504"/>
                </a:lnTo>
                <a:lnTo>
                  <a:pt x="474" y="17575"/>
                </a:lnTo>
                <a:lnTo>
                  <a:pt x="0" y="21056"/>
                </a:lnTo>
                <a:lnTo>
                  <a:pt x="0" y="28969"/>
                </a:lnTo>
                <a:lnTo>
                  <a:pt x="464" y="32537"/>
                </a:lnTo>
                <a:lnTo>
                  <a:pt x="1393" y="35586"/>
                </a:lnTo>
                <a:lnTo>
                  <a:pt x="2321" y="38646"/>
                </a:lnTo>
                <a:lnTo>
                  <a:pt x="3693" y="41212"/>
                </a:lnTo>
                <a:lnTo>
                  <a:pt x="5529" y="43232"/>
                </a:lnTo>
                <a:lnTo>
                  <a:pt x="9618" y="46785"/>
                </a:lnTo>
                <a:lnTo>
                  <a:pt x="12287" y="47829"/>
                </a:lnTo>
                <a:lnTo>
                  <a:pt x="14968" y="48855"/>
                </a:lnTo>
                <a:lnTo>
                  <a:pt x="18093" y="49367"/>
                </a:lnTo>
                <a:lnTo>
                  <a:pt x="23698" y="49367"/>
                </a:lnTo>
                <a:lnTo>
                  <a:pt x="27457" y="48894"/>
                </a:lnTo>
                <a:lnTo>
                  <a:pt x="30862" y="48221"/>
                </a:lnTo>
                <a:lnTo>
                  <a:pt x="34739" y="47026"/>
                </a:lnTo>
                <a:lnTo>
                  <a:pt x="37609" y="45123"/>
                </a:lnTo>
                <a:lnTo>
                  <a:pt x="38008" y="42480"/>
                </a:lnTo>
                <a:lnTo>
                  <a:pt x="37631" y="39750"/>
                </a:lnTo>
                <a:lnTo>
                  <a:pt x="34988" y="39815"/>
                </a:lnTo>
                <a:lnTo>
                  <a:pt x="32097" y="40982"/>
                </a:lnTo>
                <a:lnTo>
                  <a:pt x="29527" y="41807"/>
                </a:lnTo>
                <a:lnTo>
                  <a:pt x="26294" y="42509"/>
                </a:lnTo>
                <a:lnTo>
                  <a:pt x="22398" y="42685"/>
                </a:lnTo>
                <a:lnTo>
                  <a:pt x="19778" y="42685"/>
                </a:lnTo>
                <a:lnTo>
                  <a:pt x="17575" y="42293"/>
                </a:lnTo>
                <a:lnTo>
                  <a:pt x="13967" y="40766"/>
                </a:lnTo>
                <a:lnTo>
                  <a:pt x="11372" y="38239"/>
                </a:lnTo>
                <a:lnTo>
                  <a:pt x="9436" y="35088"/>
                </a:lnTo>
                <a:lnTo>
                  <a:pt x="8470" y="31104"/>
                </a:lnTo>
                <a:lnTo>
                  <a:pt x="8221" y="26366"/>
                </a:lnTo>
                <a:lnTo>
                  <a:pt x="36738" y="26366"/>
                </a:lnTo>
                <a:lnTo>
                  <a:pt x="31852" y="20318"/>
                </a:lnTo>
                <a:lnTo>
                  <a:pt x="8221" y="203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2717434" y="6365858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1361" y="46051"/>
                </a:moveTo>
                <a:lnTo>
                  <a:pt x="4406" y="47664"/>
                </a:lnTo>
                <a:lnTo>
                  <a:pt x="7870" y="48743"/>
                </a:lnTo>
                <a:lnTo>
                  <a:pt x="10664" y="49236"/>
                </a:lnTo>
                <a:lnTo>
                  <a:pt x="13662" y="49367"/>
                </a:lnTo>
                <a:lnTo>
                  <a:pt x="18461" y="49046"/>
                </a:lnTo>
                <a:lnTo>
                  <a:pt x="22637" y="47790"/>
                </a:lnTo>
                <a:lnTo>
                  <a:pt x="25942" y="45619"/>
                </a:lnTo>
                <a:lnTo>
                  <a:pt x="28609" y="42876"/>
                </a:lnTo>
                <a:lnTo>
                  <a:pt x="30251" y="39283"/>
                </a:lnTo>
                <a:lnTo>
                  <a:pt x="30657" y="34937"/>
                </a:lnTo>
                <a:lnTo>
                  <a:pt x="30657" y="33008"/>
                </a:lnTo>
                <a:lnTo>
                  <a:pt x="29721" y="29947"/>
                </a:lnTo>
                <a:lnTo>
                  <a:pt x="28271" y="27341"/>
                </a:lnTo>
                <a:lnTo>
                  <a:pt x="25035" y="24512"/>
                </a:lnTo>
                <a:lnTo>
                  <a:pt x="22367" y="23101"/>
                </a:lnTo>
                <a:lnTo>
                  <a:pt x="19663" y="21920"/>
                </a:lnTo>
                <a:lnTo>
                  <a:pt x="16957" y="20803"/>
                </a:lnTo>
                <a:lnTo>
                  <a:pt x="13148" y="19137"/>
                </a:lnTo>
                <a:lnTo>
                  <a:pt x="9622" y="16153"/>
                </a:lnTo>
                <a:lnTo>
                  <a:pt x="8669" y="12877"/>
                </a:lnTo>
                <a:lnTo>
                  <a:pt x="9500" y="9475"/>
                </a:lnTo>
                <a:lnTo>
                  <a:pt x="12157" y="7174"/>
                </a:lnTo>
                <a:lnTo>
                  <a:pt x="15401" y="6390"/>
                </a:lnTo>
                <a:lnTo>
                  <a:pt x="18252" y="6390"/>
                </a:lnTo>
                <a:lnTo>
                  <a:pt x="21939" y="7305"/>
                </a:lnTo>
                <a:lnTo>
                  <a:pt x="25391" y="8916"/>
                </a:lnTo>
                <a:lnTo>
                  <a:pt x="28365" y="8064"/>
                </a:lnTo>
                <a:lnTo>
                  <a:pt x="28365" y="5234"/>
                </a:lnTo>
                <a:lnTo>
                  <a:pt x="26482" y="2376"/>
                </a:lnTo>
                <a:lnTo>
                  <a:pt x="23432" y="1040"/>
                </a:lnTo>
                <a:lnTo>
                  <a:pt x="20312" y="292"/>
                </a:lnTo>
                <a:lnTo>
                  <a:pt x="16845" y="0"/>
                </a:lnTo>
                <a:lnTo>
                  <a:pt x="14213" y="0"/>
                </a:lnTo>
                <a:lnTo>
                  <a:pt x="9944" y="1090"/>
                </a:lnTo>
                <a:lnTo>
                  <a:pt x="6329" y="2807"/>
                </a:lnTo>
                <a:lnTo>
                  <a:pt x="3694" y="5234"/>
                </a:lnTo>
                <a:lnTo>
                  <a:pt x="2045" y="8255"/>
                </a:lnTo>
                <a:lnTo>
                  <a:pt x="1065" y="11555"/>
                </a:lnTo>
                <a:lnTo>
                  <a:pt x="1065" y="15317"/>
                </a:lnTo>
                <a:lnTo>
                  <a:pt x="1995" y="18464"/>
                </a:lnTo>
                <a:lnTo>
                  <a:pt x="3453" y="21131"/>
                </a:lnTo>
                <a:lnTo>
                  <a:pt x="6675" y="24066"/>
                </a:lnTo>
                <a:lnTo>
                  <a:pt x="9270" y="25502"/>
                </a:lnTo>
                <a:lnTo>
                  <a:pt x="11963" y="26708"/>
                </a:lnTo>
                <a:lnTo>
                  <a:pt x="14641" y="27799"/>
                </a:lnTo>
                <a:lnTo>
                  <a:pt x="18364" y="29425"/>
                </a:lnTo>
                <a:lnTo>
                  <a:pt x="21240" y="31521"/>
                </a:lnTo>
                <a:lnTo>
                  <a:pt x="22806" y="34315"/>
                </a:lnTo>
                <a:lnTo>
                  <a:pt x="22598" y="37882"/>
                </a:lnTo>
                <a:lnTo>
                  <a:pt x="21117" y="40424"/>
                </a:lnTo>
                <a:lnTo>
                  <a:pt x="18572" y="42037"/>
                </a:lnTo>
                <a:lnTo>
                  <a:pt x="15156" y="42774"/>
                </a:lnTo>
                <a:lnTo>
                  <a:pt x="12020" y="42774"/>
                </a:lnTo>
                <a:lnTo>
                  <a:pt x="9047" y="42101"/>
                </a:lnTo>
                <a:lnTo>
                  <a:pt x="5458" y="40626"/>
                </a:lnTo>
                <a:lnTo>
                  <a:pt x="2913" y="39154"/>
                </a:lnTo>
                <a:lnTo>
                  <a:pt x="97" y="40284"/>
                </a:lnTo>
                <a:lnTo>
                  <a:pt x="0" y="42912"/>
                </a:lnTo>
                <a:lnTo>
                  <a:pt x="1361" y="46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2756005" y="6365858"/>
            <a:ext cx="30657" cy="49367"/>
          </a:xfrm>
          <a:custGeom>
            <a:avLst/>
            <a:gdLst/>
            <a:ahLst/>
            <a:cxnLst/>
            <a:rect l="l" t="t" r="r" b="b"/>
            <a:pathLst>
              <a:path w="30657" h="49367">
                <a:moveTo>
                  <a:pt x="1360" y="46051"/>
                </a:moveTo>
                <a:lnTo>
                  <a:pt x="4391" y="47664"/>
                </a:lnTo>
                <a:lnTo>
                  <a:pt x="7868" y="48743"/>
                </a:lnTo>
                <a:lnTo>
                  <a:pt x="10648" y="49236"/>
                </a:lnTo>
                <a:lnTo>
                  <a:pt x="13661" y="49367"/>
                </a:lnTo>
                <a:lnTo>
                  <a:pt x="18460" y="49046"/>
                </a:lnTo>
                <a:lnTo>
                  <a:pt x="22636" y="47790"/>
                </a:lnTo>
                <a:lnTo>
                  <a:pt x="25930" y="45619"/>
                </a:lnTo>
                <a:lnTo>
                  <a:pt x="28609" y="42876"/>
                </a:lnTo>
                <a:lnTo>
                  <a:pt x="30250" y="39283"/>
                </a:lnTo>
                <a:lnTo>
                  <a:pt x="30657" y="34937"/>
                </a:lnTo>
                <a:lnTo>
                  <a:pt x="30657" y="33008"/>
                </a:lnTo>
                <a:lnTo>
                  <a:pt x="29710" y="29947"/>
                </a:lnTo>
                <a:lnTo>
                  <a:pt x="28266" y="27341"/>
                </a:lnTo>
                <a:lnTo>
                  <a:pt x="25022" y="24512"/>
                </a:lnTo>
                <a:lnTo>
                  <a:pt x="22365" y="23101"/>
                </a:lnTo>
                <a:lnTo>
                  <a:pt x="19663" y="21920"/>
                </a:lnTo>
                <a:lnTo>
                  <a:pt x="16955" y="20803"/>
                </a:lnTo>
                <a:lnTo>
                  <a:pt x="13147" y="19137"/>
                </a:lnTo>
                <a:lnTo>
                  <a:pt x="9622" y="16153"/>
                </a:lnTo>
                <a:lnTo>
                  <a:pt x="8653" y="12877"/>
                </a:lnTo>
                <a:lnTo>
                  <a:pt x="9499" y="9475"/>
                </a:lnTo>
                <a:lnTo>
                  <a:pt x="12156" y="7174"/>
                </a:lnTo>
                <a:lnTo>
                  <a:pt x="15400" y="6390"/>
                </a:lnTo>
                <a:lnTo>
                  <a:pt x="18251" y="6390"/>
                </a:lnTo>
                <a:lnTo>
                  <a:pt x="21937" y="7305"/>
                </a:lnTo>
                <a:lnTo>
                  <a:pt x="25391" y="8916"/>
                </a:lnTo>
                <a:lnTo>
                  <a:pt x="28364" y="8064"/>
                </a:lnTo>
                <a:lnTo>
                  <a:pt x="28364" y="5234"/>
                </a:lnTo>
                <a:lnTo>
                  <a:pt x="26466" y="2376"/>
                </a:lnTo>
                <a:lnTo>
                  <a:pt x="23432" y="1040"/>
                </a:lnTo>
                <a:lnTo>
                  <a:pt x="20297" y="292"/>
                </a:lnTo>
                <a:lnTo>
                  <a:pt x="16844" y="0"/>
                </a:lnTo>
                <a:lnTo>
                  <a:pt x="14212" y="0"/>
                </a:lnTo>
                <a:lnTo>
                  <a:pt x="9942" y="1090"/>
                </a:lnTo>
                <a:lnTo>
                  <a:pt x="6314" y="2807"/>
                </a:lnTo>
                <a:lnTo>
                  <a:pt x="3683" y="5234"/>
                </a:lnTo>
                <a:lnTo>
                  <a:pt x="2040" y="8255"/>
                </a:lnTo>
                <a:lnTo>
                  <a:pt x="1051" y="11555"/>
                </a:lnTo>
                <a:lnTo>
                  <a:pt x="1051" y="15317"/>
                </a:lnTo>
                <a:lnTo>
                  <a:pt x="1993" y="18464"/>
                </a:lnTo>
                <a:lnTo>
                  <a:pt x="3437" y="21131"/>
                </a:lnTo>
                <a:lnTo>
                  <a:pt x="6659" y="24066"/>
                </a:lnTo>
                <a:lnTo>
                  <a:pt x="9265" y="25502"/>
                </a:lnTo>
                <a:lnTo>
                  <a:pt x="11962" y="26708"/>
                </a:lnTo>
                <a:lnTo>
                  <a:pt x="14640" y="27799"/>
                </a:lnTo>
                <a:lnTo>
                  <a:pt x="18362" y="29425"/>
                </a:lnTo>
                <a:lnTo>
                  <a:pt x="21239" y="31521"/>
                </a:lnTo>
                <a:lnTo>
                  <a:pt x="22805" y="34315"/>
                </a:lnTo>
                <a:lnTo>
                  <a:pt x="22597" y="37882"/>
                </a:lnTo>
                <a:lnTo>
                  <a:pt x="21106" y="40424"/>
                </a:lnTo>
                <a:lnTo>
                  <a:pt x="18557" y="42037"/>
                </a:lnTo>
                <a:lnTo>
                  <a:pt x="15152" y="42774"/>
                </a:lnTo>
                <a:lnTo>
                  <a:pt x="12020" y="42774"/>
                </a:lnTo>
                <a:lnTo>
                  <a:pt x="9046" y="42101"/>
                </a:lnTo>
                <a:lnTo>
                  <a:pt x="5457" y="40626"/>
                </a:lnTo>
                <a:lnTo>
                  <a:pt x="2901" y="39154"/>
                </a:lnTo>
                <a:lnTo>
                  <a:pt x="96" y="40284"/>
                </a:lnTo>
                <a:lnTo>
                  <a:pt x="0" y="42912"/>
                </a:lnTo>
                <a:lnTo>
                  <a:pt x="1360" y="460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2797070" y="6348039"/>
            <a:ext cx="9817" cy="66534"/>
          </a:xfrm>
          <a:custGeom>
            <a:avLst/>
            <a:gdLst/>
            <a:ahLst/>
            <a:cxnLst/>
            <a:rect l="l" t="t" r="r" b="b"/>
            <a:pathLst>
              <a:path w="9817" h="66534">
                <a:moveTo>
                  <a:pt x="0" y="4978"/>
                </a:moveTo>
                <a:lnTo>
                  <a:pt x="351" y="8167"/>
                </a:lnTo>
                <a:lnTo>
                  <a:pt x="3008" y="9881"/>
                </a:lnTo>
                <a:lnTo>
                  <a:pt x="6756" y="9881"/>
                </a:lnTo>
                <a:lnTo>
                  <a:pt x="9464" y="8128"/>
                </a:lnTo>
                <a:lnTo>
                  <a:pt x="9817" y="4888"/>
                </a:lnTo>
                <a:lnTo>
                  <a:pt x="9471" y="1701"/>
                </a:lnTo>
                <a:lnTo>
                  <a:pt x="6817" y="0"/>
                </a:lnTo>
                <a:lnTo>
                  <a:pt x="3059" y="0"/>
                </a:lnTo>
                <a:lnTo>
                  <a:pt x="351" y="1752"/>
                </a:lnTo>
                <a:lnTo>
                  <a:pt x="0" y="4978"/>
                </a:lnTo>
                <a:close/>
              </a:path>
              <a:path w="9817" h="66534">
                <a:moveTo>
                  <a:pt x="967" y="20066"/>
                </a:moveTo>
                <a:lnTo>
                  <a:pt x="967" y="64987"/>
                </a:lnTo>
                <a:lnTo>
                  <a:pt x="2987" y="66433"/>
                </a:lnTo>
                <a:lnTo>
                  <a:pt x="5706" y="66534"/>
                </a:lnTo>
                <a:lnTo>
                  <a:pt x="8898" y="64987"/>
                </a:lnTo>
                <a:lnTo>
                  <a:pt x="8898" y="20066"/>
                </a:lnTo>
                <a:lnTo>
                  <a:pt x="6875" y="18618"/>
                </a:lnTo>
                <a:lnTo>
                  <a:pt x="4136" y="18517"/>
                </a:lnTo>
                <a:lnTo>
                  <a:pt x="967" y="200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2817651" y="6365862"/>
            <a:ext cx="43315" cy="49352"/>
          </a:xfrm>
          <a:custGeom>
            <a:avLst/>
            <a:gdLst/>
            <a:ahLst/>
            <a:cxnLst/>
            <a:rect l="l" t="t" r="r" b="b"/>
            <a:pathLst>
              <a:path w="43315" h="49352">
                <a:moveTo>
                  <a:pt x="0" y="21437"/>
                </a:moveTo>
                <a:lnTo>
                  <a:pt x="0" y="28893"/>
                </a:lnTo>
                <a:lnTo>
                  <a:pt x="431" y="32294"/>
                </a:lnTo>
                <a:lnTo>
                  <a:pt x="1300" y="35279"/>
                </a:lnTo>
                <a:lnTo>
                  <a:pt x="2171" y="38279"/>
                </a:lnTo>
                <a:lnTo>
                  <a:pt x="3478" y="40830"/>
                </a:lnTo>
                <a:lnTo>
                  <a:pt x="5242" y="42926"/>
                </a:lnTo>
                <a:lnTo>
                  <a:pt x="9224" y="46622"/>
                </a:lnTo>
                <a:lnTo>
                  <a:pt x="8229" y="24547"/>
                </a:lnTo>
                <a:lnTo>
                  <a:pt x="8229" y="21984"/>
                </a:lnTo>
                <a:lnTo>
                  <a:pt x="8496" y="19634"/>
                </a:lnTo>
                <a:lnTo>
                  <a:pt x="9561" y="15303"/>
                </a:lnTo>
                <a:lnTo>
                  <a:pt x="11473" y="11851"/>
                </a:lnTo>
                <a:lnTo>
                  <a:pt x="13982" y="9042"/>
                </a:lnTo>
                <a:lnTo>
                  <a:pt x="17388" y="7315"/>
                </a:lnTo>
                <a:lnTo>
                  <a:pt x="21766" y="6883"/>
                </a:lnTo>
                <a:lnTo>
                  <a:pt x="24329" y="6883"/>
                </a:lnTo>
                <a:lnTo>
                  <a:pt x="26470" y="7354"/>
                </a:lnTo>
                <a:lnTo>
                  <a:pt x="29898" y="9244"/>
                </a:lnTo>
                <a:lnTo>
                  <a:pt x="32274" y="12178"/>
                </a:lnTo>
                <a:lnTo>
                  <a:pt x="33987" y="15695"/>
                </a:lnTo>
                <a:lnTo>
                  <a:pt x="34858" y="20026"/>
                </a:lnTo>
                <a:lnTo>
                  <a:pt x="35074" y="24753"/>
                </a:lnTo>
                <a:lnTo>
                  <a:pt x="35074" y="27341"/>
                </a:lnTo>
                <a:lnTo>
                  <a:pt x="34819" y="29731"/>
                </a:lnTo>
                <a:lnTo>
                  <a:pt x="33793" y="34048"/>
                </a:lnTo>
                <a:lnTo>
                  <a:pt x="31870" y="37478"/>
                </a:lnTo>
                <a:lnTo>
                  <a:pt x="29362" y="40259"/>
                </a:lnTo>
                <a:lnTo>
                  <a:pt x="25930" y="41986"/>
                </a:lnTo>
                <a:lnTo>
                  <a:pt x="21572" y="42429"/>
                </a:lnTo>
                <a:lnTo>
                  <a:pt x="19015" y="42429"/>
                </a:lnTo>
                <a:lnTo>
                  <a:pt x="16894" y="41946"/>
                </a:lnTo>
                <a:lnTo>
                  <a:pt x="13456" y="40057"/>
                </a:lnTo>
                <a:lnTo>
                  <a:pt x="11066" y="37158"/>
                </a:lnTo>
                <a:lnTo>
                  <a:pt x="11865" y="47713"/>
                </a:lnTo>
                <a:lnTo>
                  <a:pt x="14512" y="48818"/>
                </a:lnTo>
                <a:lnTo>
                  <a:pt x="17608" y="49352"/>
                </a:lnTo>
                <a:lnTo>
                  <a:pt x="24829" y="49352"/>
                </a:lnTo>
                <a:lnTo>
                  <a:pt x="28047" y="48743"/>
                </a:lnTo>
                <a:lnTo>
                  <a:pt x="30820" y="47487"/>
                </a:lnTo>
                <a:lnTo>
                  <a:pt x="33595" y="46241"/>
                </a:lnTo>
                <a:lnTo>
                  <a:pt x="35899" y="44513"/>
                </a:lnTo>
                <a:lnTo>
                  <a:pt x="39597" y="40043"/>
                </a:lnTo>
                <a:lnTo>
                  <a:pt x="40979" y="37388"/>
                </a:lnTo>
                <a:lnTo>
                  <a:pt x="41918" y="34315"/>
                </a:lnTo>
                <a:lnTo>
                  <a:pt x="42851" y="31240"/>
                </a:lnTo>
                <a:lnTo>
                  <a:pt x="43315" y="27863"/>
                </a:lnTo>
                <a:lnTo>
                  <a:pt x="43315" y="20448"/>
                </a:lnTo>
                <a:lnTo>
                  <a:pt x="42876" y="17067"/>
                </a:lnTo>
                <a:lnTo>
                  <a:pt x="41983" y="14071"/>
                </a:lnTo>
                <a:lnTo>
                  <a:pt x="41101" y="11073"/>
                </a:lnTo>
                <a:lnTo>
                  <a:pt x="38016" y="6440"/>
                </a:lnTo>
                <a:lnTo>
                  <a:pt x="34048" y="2743"/>
                </a:lnTo>
                <a:lnTo>
                  <a:pt x="31391" y="1638"/>
                </a:lnTo>
                <a:lnTo>
                  <a:pt x="28746" y="547"/>
                </a:lnTo>
                <a:lnTo>
                  <a:pt x="25636" y="0"/>
                </a:lnTo>
                <a:lnTo>
                  <a:pt x="18399" y="0"/>
                </a:lnTo>
                <a:lnTo>
                  <a:pt x="15171" y="608"/>
                </a:lnTo>
                <a:lnTo>
                  <a:pt x="12412" y="1842"/>
                </a:lnTo>
                <a:lnTo>
                  <a:pt x="9662" y="3074"/>
                </a:lnTo>
                <a:lnTo>
                  <a:pt x="7348" y="4801"/>
                </a:lnTo>
                <a:lnTo>
                  <a:pt x="3672" y="9259"/>
                </a:lnTo>
                <a:lnTo>
                  <a:pt x="2279" y="11912"/>
                </a:lnTo>
                <a:lnTo>
                  <a:pt x="1371" y="14986"/>
                </a:lnTo>
                <a:lnTo>
                  <a:pt x="457" y="18072"/>
                </a:lnTo>
                <a:lnTo>
                  <a:pt x="0" y="21437"/>
                </a:lnTo>
                <a:close/>
              </a:path>
              <a:path w="43315" h="49352">
                <a:moveTo>
                  <a:pt x="9320" y="33656"/>
                </a:moveTo>
                <a:lnTo>
                  <a:pt x="8449" y="29325"/>
                </a:lnTo>
                <a:lnTo>
                  <a:pt x="8229" y="24547"/>
                </a:lnTo>
                <a:lnTo>
                  <a:pt x="9224" y="46622"/>
                </a:lnTo>
                <a:lnTo>
                  <a:pt x="11865" y="47713"/>
                </a:lnTo>
                <a:lnTo>
                  <a:pt x="11066" y="37158"/>
                </a:lnTo>
                <a:lnTo>
                  <a:pt x="9320" y="33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2872097" y="6365858"/>
            <a:ext cx="37303" cy="48714"/>
          </a:xfrm>
          <a:custGeom>
            <a:avLst/>
            <a:gdLst/>
            <a:ahLst/>
            <a:cxnLst/>
            <a:rect l="l" t="t" r="r" b="b"/>
            <a:pathLst>
              <a:path w="37303" h="48714">
                <a:moveTo>
                  <a:pt x="29370" y="20866"/>
                </a:moveTo>
                <a:lnTo>
                  <a:pt x="29370" y="47167"/>
                </a:lnTo>
                <a:lnTo>
                  <a:pt x="31389" y="48614"/>
                </a:lnTo>
                <a:lnTo>
                  <a:pt x="34121" y="48714"/>
                </a:lnTo>
                <a:lnTo>
                  <a:pt x="37303" y="47167"/>
                </a:lnTo>
                <a:lnTo>
                  <a:pt x="37303" y="16570"/>
                </a:lnTo>
                <a:lnTo>
                  <a:pt x="37044" y="13827"/>
                </a:lnTo>
                <a:lnTo>
                  <a:pt x="36508" y="11541"/>
                </a:lnTo>
                <a:lnTo>
                  <a:pt x="35096" y="7275"/>
                </a:lnTo>
                <a:lnTo>
                  <a:pt x="32663" y="3898"/>
                </a:lnTo>
                <a:lnTo>
                  <a:pt x="29099" y="1512"/>
                </a:lnTo>
                <a:lnTo>
                  <a:pt x="24688" y="0"/>
                </a:lnTo>
                <a:lnTo>
                  <a:pt x="19329" y="0"/>
                </a:lnTo>
                <a:lnTo>
                  <a:pt x="14469" y="1969"/>
                </a:lnTo>
                <a:lnTo>
                  <a:pt x="9608" y="5356"/>
                </a:lnTo>
                <a:lnTo>
                  <a:pt x="7171" y="8190"/>
                </a:lnTo>
                <a:lnTo>
                  <a:pt x="7171" y="2246"/>
                </a:lnTo>
                <a:lnTo>
                  <a:pt x="5839" y="824"/>
                </a:lnTo>
                <a:lnTo>
                  <a:pt x="2876" y="698"/>
                </a:lnTo>
                <a:lnTo>
                  <a:pt x="0" y="2246"/>
                </a:lnTo>
                <a:lnTo>
                  <a:pt x="0" y="47167"/>
                </a:lnTo>
                <a:lnTo>
                  <a:pt x="2020" y="48614"/>
                </a:lnTo>
                <a:lnTo>
                  <a:pt x="4759" y="48714"/>
                </a:lnTo>
                <a:lnTo>
                  <a:pt x="7956" y="47167"/>
                </a:lnTo>
                <a:lnTo>
                  <a:pt x="7956" y="15760"/>
                </a:lnTo>
                <a:lnTo>
                  <a:pt x="10124" y="12942"/>
                </a:lnTo>
                <a:lnTo>
                  <a:pt x="14198" y="9334"/>
                </a:lnTo>
                <a:lnTo>
                  <a:pt x="18180" y="7134"/>
                </a:lnTo>
                <a:lnTo>
                  <a:pt x="21715" y="7134"/>
                </a:lnTo>
                <a:lnTo>
                  <a:pt x="25402" y="8636"/>
                </a:lnTo>
                <a:lnTo>
                  <a:pt x="27839" y="11757"/>
                </a:lnTo>
                <a:lnTo>
                  <a:pt x="28782" y="14665"/>
                </a:lnTo>
                <a:lnTo>
                  <a:pt x="29370" y="18299"/>
                </a:lnTo>
                <a:lnTo>
                  <a:pt x="29370" y="208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2920589" y="6365854"/>
            <a:ext cx="24728" cy="49363"/>
          </a:xfrm>
          <a:custGeom>
            <a:avLst/>
            <a:gdLst/>
            <a:ahLst/>
            <a:cxnLst/>
            <a:rect l="l" t="t" r="r" b="b"/>
            <a:pathLst>
              <a:path w="24728" h="49363">
                <a:moveTo>
                  <a:pt x="20271" y="42379"/>
                </a:moveTo>
                <a:lnTo>
                  <a:pt x="16254" y="42927"/>
                </a:lnTo>
                <a:lnTo>
                  <a:pt x="17614" y="49363"/>
                </a:lnTo>
                <a:lnTo>
                  <a:pt x="20073" y="48780"/>
                </a:lnTo>
                <a:lnTo>
                  <a:pt x="24728" y="46469"/>
                </a:lnTo>
                <a:lnTo>
                  <a:pt x="23846" y="40194"/>
                </a:lnTo>
                <a:lnTo>
                  <a:pt x="20271" y="42379"/>
                </a:lnTo>
                <a:close/>
              </a:path>
              <a:path w="24728" h="49363">
                <a:moveTo>
                  <a:pt x="30139" y="48574"/>
                </a:moveTo>
                <a:lnTo>
                  <a:pt x="33016" y="48715"/>
                </a:lnTo>
                <a:lnTo>
                  <a:pt x="35565" y="47217"/>
                </a:lnTo>
                <a:lnTo>
                  <a:pt x="35565" y="14133"/>
                </a:lnTo>
                <a:lnTo>
                  <a:pt x="35259" y="11671"/>
                </a:lnTo>
                <a:lnTo>
                  <a:pt x="34042" y="7481"/>
                </a:lnTo>
                <a:lnTo>
                  <a:pt x="31709" y="4316"/>
                </a:lnTo>
                <a:lnTo>
                  <a:pt x="28595" y="1828"/>
                </a:lnTo>
                <a:lnTo>
                  <a:pt x="24239" y="367"/>
                </a:lnTo>
                <a:lnTo>
                  <a:pt x="21596" y="0"/>
                </a:lnTo>
                <a:lnTo>
                  <a:pt x="18472" y="0"/>
                </a:lnTo>
                <a:lnTo>
                  <a:pt x="15167" y="151"/>
                </a:lnTo>
                <a:lnTo>
                  <a:pt x="11883" y="784"/>
                </a:lnTo>
                <a:lnTo>
                  <a:pt x="8996" y="1663"/>
                </a:lnTo>
                <a:lnTo>
                  <a:pt x="5335" y="3261"/>
                </a:lnTo>
                <a:lnTo>
                  <a:pt x="2397" y="5688"/>
                </a:lnTo>
                <a:lnTo>
                  <a:pt x="2117" y="8637"/>
                </a:lnTo>
                <a:lnTo>
                  <a:pt x="4673" y="11098"/>
                </a:lnTo>
                <a:lnTo>
                  <a:pt x="7221" y="9587"/>
                </a:lnTo>
                <a:lnTo>
                  <a:pt x="10929" y="7898"/>
                </a:lnTo>
                <a:lnTo>
                  <a:pt x="14039" y="6918"/>
                </a:lnTo>
                <a:lnTo>
                  <a:pt x="17748" y="6692"/>
                </a:lnTo>
                <a:lnTo>
                  <a:pt x="21128" y="6908"/>
                </a:lnTo>
                <a:lnTo>
                  <a:pt x="24641" y="8470"/>
                </a:lnTo>
                <a:lnTo>
                  <a:pt x="26784" y="11355"/>
                </a:lnTo>
                <a:lnTo>
                  <a:pt x="27482" y="14008"/>
                </a:lnTo>
                <a:lnTo>
                  <a:pt x="27665" y="17269"/>
                </a:lnTo>
                <a:lnTo>
                  <a:pt x="27665" y="20764"/>
                </a:lnTo>
                <a:lnTo>
                  <a:pt x="18324" y="20764"/>
                </a:lnTo>
                <a:lnTo>
                  <a:pt x="15299" y="21081"/>
                </a:lnTo>
                <a:lnTo>
                  <a:pt x="12607" y="21678"/>
                </a:lnTo>
                <a:lnTo>
                  <a:pt x="9914" y="22298"/>
                </a:lnTo>
                <a:lnTo>
                  <a:pt x="5778" y="24458"/>
                </a:lnTo>
                <a:lnTo>
                  <a:pt x="2484" y="27241"/>
                </a:lnTo>
                <a:lnTo>
                  <a:pt x="486" y="30960"/>
                </a:lnTo>
                <a:lnTo>
                  <a:pt x="0" y="35686"/>
                </a:lnTo>
                <a:lnTo>
                  <a:pt x="363" y="39787"/>
                </a:lnTo>
                <a:lnTo>
                  <a:pt x="1811" y="43178"/>
                </a:lnTo>
                <a:lnTo>
                  <a:pt x="4110" y="45780"/>
                </a:lnTo>
                <a:lnTo>
                  <a:pt x="6987" y="47825"/>
                </a:lnTo>
                <a:lnTo>
                  <a:pt x="10674" y="49057"/>
                </a:lnTo>
                <a:lnTo>
                  <a:pt x="15008" y="49363"/>
                </a:lnTo>
                <a:lnTo>
                  <a:pt x="17614" y="49363"/>
                </a:lnTo>
                <a:lnTo>
                  <a:pt x="16254" y="42927"/>
                </a:lnTo>
                <a:lnTo>
                  <a:pt x="13686" y="42927"/>
                </a:lnTo>
                <a:lnTo>
                  <a:pt x="11689" y="42238"/>
                </a:lnTo>
                <a:lnTo>
                  <a:pt x="8849" y="39485"/>
                </a:lnTo>
                <a:lnTo>
                  <a:pt x="8125" y="35290"/>
                </a:lnTo>
                <a:lnTo>
                  <a:pt x="8384" y="32727"/>
                </a:lnTo>
                <a:lnTo>
                  <a:pt x="10144" y="29717"/>
                </a:lnTo>
                <a:lnTo>
                  <a:pt x="13600" y="27659"/>
                </a:lnTo>
                <a:lnTo>
                  <a:pt x="16804" y="26899"/>
                </a:lnTo>
                <a:lnTo>
                  <a:pt x="20883" y="26708"/>
                </a:lnTo>
                <a:lnTo>
                  <a:pt x="27665" y="26708"/>
                </a:lnTo>
                <a:lnTo>
                  <a:pt x="27665" y="36244"/>
                </a:lnTo>
                <a:lnTo>
                  <a:pt x="23846" y="40194"/>
                </a:lnTo>
                <a:lnTo>
                  <a:pt x="24728" y="46469"/>
                </a:lnTo>
                <a:lnTo>
                  <a:pt x="28731" y="42735"/>
                </a:lnTo>
                <a:lnTo>
                  <a:pt x="28731" y="47217"/>
                </a:lnTo>
                <a:lnTo>
                  <a:pt x="30139" y="48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2970665" y="6344737"/>
            <a:ext cx="7934" cy="69836"/>
          </a:xfrm>
          <a:custGeom>
            <a:avLst/>
            <a:gdLst/>
            <a:ahLst/>
            <a:cxnLst/>
            <a:rect l="l" t="t" r="r" b="b"/>
            <a:pathLst>
              <a:path w="7934" h="69836">
                <a:moveTo>
                  <a:pt x="7934" y="68289"/>
                </a:moveTo>
                <a:lnTo>
                  <a:pt x="7934" y="1602"/>
                </a:lnTo>
                <a:lnTo>
                  <a:pt x="5914" y="101"/>
                </a:lnTo>
                <a:lnTo>
                  <a:pt x="3157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40" y="69836"/>
                </a:lnTo>
                <a:lnTo>
                  <a:pt x="7934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2993309" y="6344737"/>
            <a:ext cx="7934" cy="69836"/>
          </a:xfrm>
          <a:custGeom>
            <a:avLst/>
            <a:gdLst/>
            <a:ahLst/>
            <a:cxnLst/>
            <a:rect l="l" t="t" r="r" b="b"/>
            <a:pathLst>
              <a:path w="7934" h="69836">
                <a:moveTo>
                  <a:pt x="7934" y="68289"/>
                </a:moveTo>
                <a:lnTo>
                  <a:pt x="7934" y="1602"/>
                </a:lnTo>
                <a:lnTo>
                  <a:pt x="5914" y="101"/>
                </a:lnTo>
                <a:lnTo>
                  <a:pt x="3171" y="0"/>
                </a:lnTo>
                <a:lnTo>
                  <a:pt x="0" y="1602"/>
                </a:lnTo>
                <a:lnTo>
                  <a:pt x="0" y="68289"/>
                </a:lnTo>
                <a:lnTo>
                  <a:pt x="2019" y="69735"/>
                </a:lnTo>
                <a:lnTo>
                  <a:pt x="4740" y="69836"/>
                </a:lnTo>
                <a:lnTo>
                  <a:pt x="7934" y="68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010615" y="6366553"/>
            <a:ext cx="40622" cy="65897"/>
          </a:xfrm>
          <a:custGeom>
            <a:avLst/>
            <a:gdLst/>
            <a:ahLst/>
            <a:cxnLst/>
            <a:rect l="l" t="t" r="r" b="b"/>
            <a:pathLst>
              <a:path w="40622" h="65897">
                <a:moveTo>
                  <a:pt x="16786" y="47725"/>
                </a:moveTo>
                <a:lnTo>
                  <a:pt x="10825" y="63346"/>
                </a:lnTo>
                <a:lnTo>
                  <a:pt x="12733" y="65862"/>
                </a:lnTo>
                <a:lnTo>
                  <a:pt x="15840" y="65897"/>
                </a:lnTo>
                <a:lnTo>
                  <a:pt x="19296" y="64249"/>
                </a:lnTo>
                <a:lnTo>
                  <a:pt x="25073" y="47725"/>
                </a:lnTo>
                <a:lnTo>
                  <a:pt x="40622" y="3035"/>
                </a:lnTo>
                <a:lnTo>
                  <a:pt x="38638" y="35"/>
                </a:lnTo>
                <a:lnTo>
                  <a:pt x="35985" y="0"/>
                </a:lnTo>
                <a:lnTo>
                  <a:pt x="32724" y="1753"/>
                </a:lnTo>
                <a:lnTo>
                  <a:pt x="20775" y="37983"/>
                </a:lnTo>
                <a:lnTo>
                  <a:pt x="20642" y="37983"/>
                </a:lnTo>
                <a:lnTo>
                  <a:pt x="8276" y="1954"/>
                </a:lnTo>
                <a:lnTo>
                  <a:pt x="7827" y="914"/>
                </a:lnTo>
                <a:lnTo>
                  <a:pt x="5278" y="25"/>
                </a:lnTo>
                <a:lnTo>
                  <a:pt x="2595" y="0"/>
                </a:lnTo>
                <a:lnTo>
                  <a:pt x="0" y="598"/>
                </a:lnTo>
                <a:lnTo>
                  <a:pt x="0" y="3200"/>
                </a:lnTo>
                <a:lnTo>
                  <a:pt x="15454" y="46126"/>
                </a:lnTo>
                <a:lnTo>
                  <a:pt x="16786" y="477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059931" y="6403093"/>
            <a:ext cx="10346" cy="11634"/>
          </a:xfrm>
          <a:custGeom>
            <a:avLst/>
            <a:gdLst/>
            <a:ahLst/>
            <a:cxnLst/>
            <a:rect l="l" t="t" r="r" b="b"/>
            <a:pathLst>
              <a:path w="10346" h="11634">
                <a:moveTo>
                  <a:pt x="10346" y="5741"/>
                </a:moveTo>
                <a:lnTo>
                  <a:pt x="9979" y="1918"/>
                </a:lnTo>
                <a:lnTo>
                  <a:pt x="7174" y="0"/>
                </a:lnTo>
                <a:lnTo>
                  <a:pt x="3257" y="0"/>
                </a:lnTo>
                <a:lnTo>
                  <a:pt x="378" y="1954"/>
                </a:lnTo>
                <a:lnTo>
                  <a:pt x="0" y="5892"/>
                </a:lnTo>
                <a:lnTo>
                  <a:pt x="378" y="9715"/>
                </a:lnTo>
                <a:lnTo>
                  <a:pt x="3171" y="11634"/>
                </a:lnTo>
                <a:lnTo>
                  <a:pt x="7091" y="11634"/>
                </a:lnTo>
                <a:lnTo>
                  <a:pt x="9979" y="9676"/>
                </a:lnTo>
                <a:lnTo>
                  <a:pt x="10346" y="57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685070" y="1666126"/>
            <a:ext cx="5639049" cy="369100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1461150" y="1604636"/>
            <a:ext cx="7914711" cy="0"/>
          </a:xfrm>
          <a:custGeom>
            <a:avLst/>
            <a:gdLst/>
            <a:ahLst/>
            <a:cxnLst/>
            <a:rect l="l" t="t" r="r" b="b"/>
            <a:pathLst>
              <a:path w="7914711">
                <a:moveTo>
                  <a:pt x="0" y="0"/>
                </a:moveTo>
                <a:lnTo>
                  <a:pt x="7914711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678570" y="7113398"/>
            <a:ext cx="5697291" cy="0"/>
          </a:xfrm>
          <a:custGeom>
            <a:avLst/>
            <a:gdLst/>
            <a:ahLst/>
            <a:cxnLst/>
            <a:rect l="l" t="t" r="r" b="b"/>
            <a:pathLst>
              <a:path w="5697291">
                <a:moveTo>
                  <a:pt x="0" y="0"/>
                </a:moveTo>
                <a:lnTo>
                  <a:pt x="5697291" y="0"/>
                </a:lnTo>
              </a:path>
            </a:pathLst>
          </a:custGeom>
          <a:ln w="8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9377389" y="1603521"/>
            <a:ext cx="0" cy="5509877"/>
          </a:xfrm>
          <a:custGeom>
            <a:avLst/>
            <a:gdLst/>
            <a:ahLst/>
            <a:cxnLst/>
            <a:rect l="l" t="t" r="r" b="b"/>
            <a:pathLst>
              <a:path h="5509877">
                <a:moveTo>
                  <a:pt x="0" y="0"/>
                </a:moveTo>
                <a:lnTo>
                  <a:pt x="0" y="5509877"/>
                </a:lnTo>
              </a:path>
            </a:pathLst>
          </a:custGeom>
          <a:ln w="890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310570" y="5405304"/>
            <a:ext cx="4387694" cy="169258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60030" y="1604636"/>
            <a:ext cx="2221711" cy="55087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3681742" y="1604636"/>
            <a:ext cx="5695647" cy="5508761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" name="object 2856"/>
          <p:cNvSpPr/>
          <p:nvPr/>
        </p:nvSpPr>
        <p:spPr>
          <a:xfrm>
            <a:off x="6756040" y="1409513"/>
            <a:ext cx="5374" cy="0"/>
          </a:xfrm>
          <a:custGeom>
            <a:avLst/>
            <a:gdLst/>
            <a:ahLst/>
            <a:cxnLst/>
            <a:rect l="l" t="t" r="r" b="b"/>
            <a:pathLst>
              <a:path w="5374">
                <a:moveTo>
                  <a:pt x="0" y="0"/>
                </a:moveTo>
                <a:lnTo>
                  <a:pt x="5374" y="0"/>
                </a:lnTo>
              </a:path>
            </a:pathLst>
          </a:custGeom>
          <a:ln w="890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9276574" y="1409508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9276574" y="1409508"/>
            <a:ext cx="7606" cy="0"/>
          </a:xfrm>
          <a:custGeom>
            <a:avLst/>
            <a:gdLst/>
            <a:ahLst/>
            <a:cxnLst/>
            <a:rect l="l" t="t" r="r" b="b"/>
            <a:pathLst>
              <a:path w="7606">
                <a:moveTo>
                  <a:pt x="0" y="0"/>
                </a:moveTo>
                <a:lnTo>
                  <a:pt x="7606" y="0"/>
                </a:lnTo>
              </a:path>
            </a:pathLst>
          </a:custGeom>
          <a:ln w="665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0030" y="171609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6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60030" y="17340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60030" y="178737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60030" y="18407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60030" y="18940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60030" y="19473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60030" y="20007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60030" y="20540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60030" y="21074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60030" y="21607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60030" y="221410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60030" y="226743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60030" y="23207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460030" y="23741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60030" y="24274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60030" y="24807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60030" y="25341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60030" y="258747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60030" y="26408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60030" y="26941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60030" y="27474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60030" y="28008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60030" y="28541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60030" y="29075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60030" y="29608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60030" y="301420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60030" y="306753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60030" y="31208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460030" y="31742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460030" y="32275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460030" y="32808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460030" y="33342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460030" y="338757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60030" y="34409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460030" y="34942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460030" y="35475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60030" y="36009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460030" y="365427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460030" y="370760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460030" y="37609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460030" y="381430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460030" y="386763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60030" y="392096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60030" y="39743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60030" y="40276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60030" y="408099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460030" y="41343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460030" y="418767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460030" y="42410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460030" y="4294357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460030" y="434768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60030" y="4385155"/>
            <a:ext cx="7621" cy="25591"/>
          </a:xfrm>
          <a:custGeom>
            <a:avLst/>
            <a:gdLst/>
            <a:ahLst/>
            <a:cxnLst/>
            <a:rect l="l" t="t" r="r" b="b"/>
            <a:pathLst>
              <a:path w="7621" h="25591">
                <a:moveTo>
                  <a:pt x="0" y="25591"/>
                </a:moveTo>
                <a:lnTo>
                  <a:pt x="7621" y="25591"/>
                </a:lnTo>
                <a:lnTo>
                  <a:pt x="7621" y="0"/>
                </a:lnTo>
                <a:lnTo>
                  <a:pt x="0" y="0"/>
                </a:lnTo>
                <a:lnTo>
                  <a:pt x="0" y="255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60030" y="4409476"/>
            <a:ext cx="7352" cy="6640"/>
          </a:xfrm>
          <a:custGeom>
            <a:avLst/>
            <a:gdLst/>
            <a:ahLst/>
            <a:cxnLst/>
            <a:rect l="l" t="t" r="r" b="b"/>
            <a:pathLst>
              <a:path w="7352" h="6640">
                <a:moveTo>
                  <a:pt x="0" y="6640"/>
                </a:moveTo>
                <a:lnTo>
                  <a:pt x="7352" y="6640"/>
                </a:lnTo>
                <a:lnTo>
                  <a:pt x="7352" y="0"/>
                </a:lnTo>
                <a:lnTo>
                  <a:pt x="0" y="0"/>
                </a:lnTo>
                <a:lnTo>
                  <a:pt x="0" y="6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60030" y="4414859"/>
            <a:ext cx="7352" cy="31739"/>
          </a:xfrm>
          <a:custGeom>
            <a:avLst/>
            <a:gdLst/>
            <a:ahLst/>
            <a:cxnLst/>
            <a:rect l="l" t="t" r="r" b="b"/>
            <a:pathLst>
              <a:path w="7352" h="31739">
                <a:moveTo>
                  <a:pt x="0" y="31739"/>
                </a:moveTo>
                <a:lnTo>
                  <a:pt x="7352" y="31739"/>
                </a:lnTo>
                <a:lnTo>
                  <a:pt x="7352" y="0"/>
                </a:lnTo>
                <a:lnTo>
                  <a:pt x="0" y="0"/>
                </a:lnTo>
                <a:lnTo>
                  <a:pt x="0" y="317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460030" y="4484068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460030" y="4537402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60030" y="4590736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6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60030" y="4644082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60030" y="4697415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460030" y="4750769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460030" y="4804102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60030" y="4857442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60030" y="4910794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60030" y="4964128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60030" y="5017455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60030" y="5070803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60030" y="5124142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60030" y="5177482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60030" y="5230829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9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60030" y="5284168"/>
            <a:ext cx="7352" cy="0"/>
          </a:xfrm>
          <a:custGeom>
            <a:avLst/>
            <a:gdLst/>
            <a:ahLst/>
            <a:cxnLst/>
            <a:rect l="l" t="t" r="r" b="b"/>
            <a:pathLst>
              <a:path w="7352">
                <a:moveTo>
                  <a:pt x="0" y="0"/>
                </a:moveTo>
                <a:lnTo>
                  <a:pt x="7352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60030" y="5321626"/>
            <a:ext cx="7352" cy="31751"/>
          </a:xfrm>
          <a:custGeom>
            <a:avLst/>
            <a:gdLst/>
            <a:ahLst/>
            <a:cxnLst/>
            <a:rect l="l" t="t" r="r" b="b"/>
            <a:pathLst>
              <a:path w="7352" h="31751">
                <a:moveTo>
                  <a:pt x="0" y="31751"/>
                </a:moveTo>
                <a:lnTo>
                  <a:pt x="7352" y="31751"/>
                </a:lnTo>
                <a:lnTo>
                  <a:pt x="7352" y="0"/>
                </a:lnTo>
                <a:lnTo>
                  <a:pt x="0" y="0"/>
                </a:lnTo>
                <a:lnTo>
                  <a:pt x="0" y="317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460030" y="5356147"/>
            <a:ext cx="7352" cy="6640"/>
          </a:xfrm>
          <a:custGeom>
            <a:avLst/>
            <a:gdLst/>
            <a:ahLst/>
            <a:cxnLst/>
            <a:rect l="l" t="t" r="r" b="b"/>
            <a:pathLst>
              <a:path w="7352" h="6640">
                <a:moveTo>
                  <a:pt x="0" y="6640"/>
                </a:moveTo>
                <a:lnTo>
                  <a:pt x="7352" y="6640"/>
                </a:lnTo>
                <a:lnTo>
                  <a:pt x="7352" y="0"/>
                </a:lnTo>
                <a:lnTo>
                  <a:pt x="0" y="0"/>
                </a:lnTo>
                <a:lnTo>
                  <a:pt x="0" y="66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60030" y="537738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92388" y="5359467"/>
            <a:ext cx="7346" cy="0"/>
          </a:xfrm>
          <a:custGeom>
            <a:avLst/>
            <a:gdLst/>
            <a:ahLst/>
            <a:cxnLst/>
            <a:rect l="l" t="t" r="r" b="b"/>
            <a:pathLst>
              <a:path w="7346">
                <a:moveTo>
                  <a:pt x="0" y="0"/>
                </a:moveTo>
                <a:lnTo>
                  <a:pt x="7346" y="0"/>
                </a:lnTo>
              </a:path>
            </a:pathLst>
          </a:custGeom>
          <a:ln w="6640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60030" y="54307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60030" y="548406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60030" y="55374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460030" y="55907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460030" y="564409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60030" y="56974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60030" y="575076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460030" y="580410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60030" y="585745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460030" y="591079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60030" y="596413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60030" y="601747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60030" y="6070802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6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60030" y="612414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60030" y="617748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60030" y="6230835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60030" y="6284168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60030" y="633751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5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60030" y="6390849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4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60030" y="6444196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60030" y="6497523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3173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60030" y="6540030"/>
            <a:ext cx="7621" cy="0"/>
          </a:xfrm>
          <a:custGeom>
            <a:avLst/>
            <a:gdLst/>
            <a:ahLst/>
            <a:cxnLst/>
            <a:rect l="l" t="t" r="r" b="b"/>
            <a:pathLst>
              <a:path w="7621">
                <a:moveTo>
                  <a:pt x="0" y="0"/>
                </a:moveTo>
                <a:lnTo>
                  <a:pt x="7621" y="0"/>
                </a:lnTo>
              </a:path>
            </a:pathLst>
          </a:custGeom>
          <a:ln w="10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61160" y="6547131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61160" y="6547131"/>
            <a:ext cx="5360" cy="0"/>
          </a:xfrm>
          <a:custGeom>
            <a:avLst/>
            <a:gdLst/>
            <a:ahLst/>
            <a:cxnLst/>
            <a:rect l="l" t="t" r="r" b="b"/>
            <a:pathLst>
              <a:path w="5360">
                <a:moveTo>
                  <a:pt x="0" y="0"/>
                </a:moveTo>
                <a:lnTo>
                  <a:pt x="5360" y="0"/>
                </a:lnTo>
              </a:path>
            </a:pathLst>
          </a:custGeom>
          <a:ln w="887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459087" y="1718567"/>
            <a:ext cx="2526626" cy="4830631"/>
          </a:xfrm>
          <a:custGeom>
            <a:avLst/>
            <a:gdLst/>
            <a:ahLst/>
            <a:cxnLst/>
            <a:rect l="l" t="t" r="r" b="b"/>
            <a:pathLst>
              <a:path w="2526626" h="4830631">
                <a:moveTo>
                  <a:pt x="9525" y="4825871"/>
                </a:moveTo>
                <a:lnTo>
                  <a:pt x="9524" y="4821109"/>
                </a:lnTo>
                <a:lnTo>
                  <a:pt x="4762" y="9526"/>
                </a:lnTo>
                <a:lnTo>
                  <a:pt x="9525" y="4762"/>
                </a:lnTo>
                <a:lnTo>
                  <a:pt x="2521864" y="4762"/>
                </a:lnTo>
                <a:lnTo>
                  <a:pt x="2521864" y="4821109"/>
                </a:lnTo>
                <a:lnTo>
                  <a:pt x="9524" y="4821109"/>
                </a:lnTo>
                <a:lnTo>
                  <a:pt x="9525" y="4825871"/>
                </a:lnTo>
                <a:lnTo>
                  <a:pt x="4762" y="4821109"/>
                </a:lnTo>
                <a:lnTo>
                  <a:pt x="4762" y="0"/>
                </a:lnTo>
                <a:lnTo>
                  <a:pt x="888" y="1969"/>
                </a:lnTo>
                <a:lnTo>
                  <a:pt x="0" y="4762"/>
                </a:lnTo>
                <a:lnTo>
                  <a:pt x="0" y="4825871"/>
                </a:lnTo>
                <a:lnTo>
                  <a:pt x="1943" y="4829717"/>
                </a:lnTo>
                <a:lnTo>
                  <a:pt x="4762" y="4830631"/>
                </a:lnTo>
                <a:lnTo>
                  <a:pt x="2526626" y="4830631"/>
                </a:lnTo>
                <a:lnTo>
                  <a:pt x="2521864" y="4825871"/>
                </a:lnTo>
                <a:lnTo>
                  <a:pt x="2526626" y="4821109"/>
                </a:lnTo>
                <a:lnTo>
                  <a:pt x="2526626" y="0"/>
                </a:lnTo>
                <a:lnTo>
                  <a:pt x="4762" y="0"/>
                </a:lnTo>
                <a:lnTo>
                  <a:pt x="4762" y="4821109"/>
                </a:lnTo>
                <a:lnTo>
                  <a:pt x="9525" y="48258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463850" y="1723330"/>
            <a:ext cx="2517101" cy="4816346"/>
          </a:xfrm>
          <a:custGeom>
            <a:avLst/>
            <a:gdLst/>
            <a:ahLst/>
            <a:cxnLst/>
            <a:rect l="l" t="t" r="r" b="b"/>
            <a:pathLst>
              <a:path w="2517101" h="4816346">
                <a:moveTo>
                  <a:pt x="4762" y="4763"/>
                </a:moveTo>
                <a:lnTo>
                  <a:pt x="2517101" y="4763"/>
                </a:lnTo>
                <a:lnTo>
                  <a:pt x="2517101" y="0"/>
                </a:lnTo>
                <a:lnTo>
                  <a:pt x="4762" y="0"/>
                </a:lnTo>
                <a:lnTo>
                  <a:pt x="0" y="4763"/>
                </a:lnTo>
                <a:lnTo>
                  <a:pt x="4762" y="4816346"/>
                </a:lnTo>
                <a:lnTo>
                  <a:pt x="4762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985714" y="1718567"/>
            <a:ext cx="0" cy="4830631"/>
          </a:xfrm>
          <a:custGeom>
            <a:avLst/>
            <a:gdLst/>
            <a:ahLst/>
            <a:cxnLst/>
            <a:rect l="l" t="t" r="r" b="b"/>
            <a:pathLst>
              <a:path h="4830631">
                <a:moveTo>
                  <a:pt x="0" y="0"/>
                </a:moveTo>
                <a:lnTo>
                  <a:pt x="0" y="48306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525731" y="1763143"/>
            <a:ext cx="65533" cy="80582"/>
          </a:xfrm>
          <a:custGeom>
            <a:avLst/>
            <a:gdLst/>
            <a:ahLst/>
            <a:cxnLst/>
            <a:rect l="l" t="t" r="r" b="b"/>
            <a:pathLst>
              <a:path w="65533" h="80582">
                <a:moveTo>
                  <a:pt x="33515" y="0"/>
                </a:moveTo>
                <a:lnTo>
                  <a:pt x="30887" y="90"/>
                </a:lnTo>
                <a:lnTo>
                  <a:pt x="27953" y="1727"/>
                </a:lnTo>
                <a:lnTo>
                  <a:pt x="0" y="77673"/>
                </a:lnTo>
                <a:lnTo>
                  <a:pt x="1943" y="80542"/>
                </a:lnTo>
                <a:lnTo>
                  <a:pt x="4953" y="80542"/>
                </a:lnTo>
                <a:lnTo>
                  <a:pt x="7721" y="78854"/>
                </a:lnTo>
                <a:lnTo>
                  <a:pt x="15062" y="57682"/>
                </a:lnTo>
                <a:lnTo>
                  <a:pt x="50115" y="57682"/>
                </a:lnTo>
                <a:lnTo>
                  <a:pt x="17285" y="51396"/>
                </a:lnTo>
                <a:lnTo>
                  <a:pt x="32334" y="8445"/>
                </a:lnTo>
                <a:lnTo>
                  <a:pt x="33515" y="0"/>
                </a:lnTo>
                <a:close/>
              </a:path>
              <a:path w="65533" h="80582">
                <a:moveTo>
                  <a:pt x="65533" y="77673"/>
                </a:moveTo>
                <a:lnTo>
                  <a:pt x="37579" y="1727"/>
                </a:lnTo>
                <a:lnTo>
                  <a:pt x="36132" y="367"/>
                </a:lnTo>
                <a:lnTo>
                  <a:pt x="33515" y="0"/>
                </a:lnTo>
                <a:lnTo>
                  <a:pt x="32334" y="8445"/>
                </a:lnTo>
                <a:lnTo>
                  <a:pt x="47829" y="51396"/>
                </a:lnTo>
                <a:lnTo>
                  <a:pt x="17285" y="51396"/>
                </a:lnTo>
                <a:lnTo>
                  <a:pt x="50115" y="57682"/>
                </a:lnTo>
                <a:lnTo>
                  <a:pt x="57760" y="78980"/>
                </a:lnTo>
                <a:lnTo>
                  <a:pt x="59500" y="80427"/>
                </a:lnTo>
                <a:lnTo>
                  <a:pt x="62077" y="80582"/>
                </a:lnTo>
                <a:lnTo>
                  <a:pt x="65162" y="80290"/>
                </a:lnTo>
                <a:lnTo>
                  <a:pt x="65533" y="7767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523596" y="1770984"/>
            <a:ext cx="58229" cy="83973"/>
          </a:xfrm>
          <a:custGeom>
            <a:avLst/>
            <a:gdLst/>
            <a:ahLst/>
            <a:cxnLst/>
            <a:rect l="l" t="t" r="r" b="b"/>
            <a:pathLst>
              <a:path w="58229" h="83973">
                <a:moveTo>
                  <a:pt x="52246" y="48031"/>
                </a:moveTo>
                <a:lnTo>
                  <a:pt x="17193" y="48031"/>
                </a:lnTo>
                <a:lnTo>
                  <a:pt x="15480" y="49248"/>
                </a:lnTo>
                <a:lnTo>
                  <a:pt x="8585" y="74282"/>
                </a:lnTo>
                <a:lnTo>
                  <a:pt x="11569" y="71614"/>
                </a:lnTo>
                <a:lnTo>
                  <a:pt x="18488" y="51648"/>
                </a:lnTo>
                <a:lnTo>
                  <a:pt x="50975" y="51648"/>
                </a:lnTo>
                <a:lnTo>
                  <a:pt x="58229" y="71855"/>
                </a:lnTo>
                <a:lnTo>
                  <a:pt x="53949" y="49236"/>
                </a:lnTo>
                <a:lnTo>
                  <a:pt x="52246" y="48031"/>
                </a:lnTo>
                <a:close/>
              </a:path>
              <a:path w="58229" h="83973">
                <a:moveTo>
                  <a:pt x="1611" y="74001"/>
                </a:moveTo>
                <a:lnTo>
                  <a:pt x="4470" y="74598"/>
                </a:lnTo>
                <a:lnTo>
                  <a:pt x="8585" y="74282"/>
                </a:lnTo>
                <a:lnTo>
                  <a:pt x="15480" y="49248"/>
                </a:lnTo>
                <a:lnTo>
                  <a:pt x="8012" y="70650"/>
                </a:lnTo>
                <a:lnTo>
                  <a:pt x="6385" y="71005"/>
                </a:lnTo>
                <a:lnTo>
                  <a:pt x="3832" y="70458"/>
                </a:lnTo>
                <a:lnTo>
                  <a:pt x="31786" y="-5501"/>
                </a:lnTo>
                <a:lnTo>
                  <a:pt x="30099" y="-6123"/>
                </a:lnTo>
                <a:lnTo>
                  <a:pt x="34239" y="-6098"/>
                </a:lnTo>
                <a:lnTo>
                  <a:pt x="38022" y="-5501"/>
                </a:lnTo>
                <a:lnTo>
                  <a:pt x="65976" y="70458"/>
                </a:lnTo>
                <a:lnTo>
                  <a:pt x="65097" y="70980"/>
                </a:lnTo>
                <a:lnTo>
                  <a:pt x="61595" y="70534"/>
                </a:lnTo>
                <a:lnTo>
                  <a:pt x="53949" y="49236"/>
                </a:lnTo>
                <a:lnTo>
                  <a:pt x="58229" y="71855"/>
                </a:lnTo>
                <a:lnTo>
                  <a:pt x="58571" y="72579"/>
                </a:lnTo>
                <a:lnTo>
                  <a:pt x="61249" y="74357"/>
                </a:lnTo>
                <a:lnTo>
                  <a:pt x="64208" y="74548"/>
                </a:lnTo>
                <a:lnTo>
                  <a:pt x="66545" y="74447"/>
                </a:lnTo>
                <a:lnTo>
                  <a:pt x="69734" y="72669"/>
                </a:lnTo>
                <a:lnTo>
                  <a:pt x="69367" y="69213"/>
                </a:lnTo>
                <a:lnTo>
                  <a:pt x="41399" y="-6757"/>
                </a:lnTo>
                <a:lnTo>
                  <a:pt x="39977" y="-8702"/>
                </a:lnTo>
                <a:lnTo>
                  <a:pt x="37043" y="-9551"/>
                </a:lnTo>
                <a:lnTo>
                  <a:pt x="34084" y="-9691"/>
                </a:lnTo>
                <a:lnTo>
                  <a:pt x="31125" y="-9208"/>
                </a:lnTo>
                <a:lnTo>
                  <a:pt x="28395" y="-6732"/>
                </a:lnTo>
                <a:lnTo>
                  <a:pt x="467" y="69162"/>
                </a:lnTo>
                <a:lnTo>
                  <a:pt x="0" y="71384"/>
                </a:lnTo>
                <a:lnTo>
                  <a:pt x="1611" y="74001"/>
                </a:lnTo>
                <a:close/>
              </a:path>
              <a:path w="58229" h="83973">
                <a:moveTo>
                  <a:pt x="21955" y="41744"/>
                </a:moveTo>
                <a:lnTo>
                  <a:pt x="49960" y="45363"/>
                </a:lnTo>
                <a:lnTo>
                  <a:pt x="47397" y="41744"/>
                </a:lnTo>
                <a:lnTo>
                  <a:pt x="21955" y="41744"/>
                </a:lnTo>
                <a:close/>
              </a:path>
              <a:path w="58229" h="83973">
                <a:moveTo>
                  <a:pt x="49960" y="45363"/>
                </a:moveTo>
                <a:lnTo>
                  <a:pt x="51663" y="42951"/>
                </a:lnTo>
                <a:lnTo>
                  <a:pt x="36233" y="0"/>
                </a:lnTo>
                <a:lnTo>
                  <a:pt x="32777" y="10"/>
                </a:lnTo>
                <a:lnTo>
                  <a:pt x="17715" y="42961"/>
                </a:lnTo>
                <a:lnTo>
                  <a:pt x="19418" y="45363"/>
                </a:lnTo>
                <a:lnTo>
                  <a:pt x="49960" y="45363"/>
                </a:lnTo>
                <a:lnTo>
                  <a:pt x="21955" y="41744"/>
                </a:lnTo>
                <a:lnTo>
                  <a:pt x="34516" y="5928"/>
                </a:lnTo>
                <a:lnTo>
                  <a:pt x="47397" y="41744"/>
                </a:lnTo>
                <a:lnTo>
                  <a:pt x="49960" y="4536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634162" y="1783994"/>
            <a:ext cx="79603" cy="59728"/>
          </a:xfrm>
          <a:custGeom>
            <a:avLst/>
            <a:gdLst/>
            <a:ahLst/>
            <a:cxnLst/>
            <a:rect l="l" t="t" r="r" b="b"/>
            <a:pathLst>
              <a:path w="79603" h="59728">
                <a:moveTo>
                  <a:pt x="37566" y="59512"/>
                </a:moveTo>
                <a:lnTo>
                  <a:pt x="40500" y="59728"/>
                </a:lnTo>
                <a:lnTo>
                  <a:pt x="43433" y="58125"/>
                </a:lnTo>
                <a:lnTo>
                  <a:pt x="43433" y="18083"/>
                </a:lnTo>
                <a:lnTo>
                  <a:pt x="46608" y="14173"/>
                </a:lnTo>
                <a:lnTo>
                  <a:pt x="49518" y="11214"/>
                </a:lnTo>
                <a:lnTo>
                  <a:pt x="52171" y="9194"/>
                </a:lnTo>
                <a:lnTo>
                  <a:pt x="54824" y="7175"/>
                </a:lnTo>
                <a:lnTo>
                  <a:pt x="57456" y="6170"/>
                </a:lnTo>
                <a:lnTo>
                  <a:pt x="62139" y="6170"/>
                </a:lnTo>
                <a:lnTo>
                  <a:pt x="65505" y="7440"/>
                </a:lnTo>
                <a:lnTo>
                  <a:pt x="68313" y="9471"/>
                </a:lnTo>
                <a:lnTo>
                  <a:pt x="70344" y="12560"/>
                </a:lnTo>
                <a:lnTo>
                  <a:pt x="71539" y="16570"/>
                </a:lnTo>
                <a:lnTo>
                  <a:pt x="72262" y="21117"/>
                </a:lnTo>
                <a:lnTo>
                  <a:pt x="72262" y="58125"/>
                </a:lnTo>
                <a:lnTo>
                  <a:pt x="73659" y="59512"/>
                </a:lnTo>
                <a:lnTo>
                  <a:pt x="76658" y="59728"/>
                </a:lnTo>
                <a:lnTo>
                  <a:pt x="79603" y="58125"/>
                </a:lnTo>
                <a:lnTo>
                  <a:pt x="79603" y="19951"/>
                </a:lnTo>
                <a:lnTo>
                  <a:pt x="79286" y="16992"/>
                </a:lnTo>
                <a:lnTo>
                  <a:pt x="78638" y="14184"/>
                </a:lnTo>
                <a:lnTo>
                  <a:pt x="78004" y="11390"/>
                </a:lnTo>
                <a:lnTo>
                  <a:pt x="75502" y="6844"/>
                </a:lnTo>
                <a:lnTo>
                  <a:pt x="72096" y="3084"/>
                </a:lnTo>
                <a:lnTo>
                  <a:pt x="67284" y="619"/>
                </a:lnTo>
                <a:lnTo>
                  <a:pt x="64339" y="0"/>
                </a:lnTo>
                <a:lnTo>
                  <a:pt x="60832" y="0"/>
                </a:lnTo>
                <a:lnTo>
                  <a:pt x="58025" y="190"/>
                </a:lnTo>
                <a:lnTo>
                  <a:pt x="55144" y="975"/>
                </a:lnTo>
                <a:lnTo>
                  <a:pt x="52110" y="2501"/>
                </a:lnTo>
                <a:lnTo>
                  <a:pt x="48945" y="4558"/>
                </a:lnTo>
                <a:lnTo>
                  <a:pt x="45529" y="7477"/>
                </a:lnTo>
                <a:lnTo>
                  <a:pt x="41770" y="11416"/>
                </a:lnTo>
                <a:lnTo>
                  <a:pt x="40359" y="8178"/>
                </a:lnTo>
                <a:lnTo>
                  <a:pt x="38379" y="5396"/>
                </a:lnTo>
                <a:lnTo>
                  <a:pt x="35787" y="3175"/>
                </a:lnTo>
                <a:lnTo>
                  <a:pt x="32767" y="1383"/>
                </a:lnTo>
                <a:lnTo>
                  <a:pt x="29109" y="276"/>
                </a:lnTo>
                <a:lnTo>
                  <a:pt x="24688" y="0"/>
                </a:lnTo>
                <a:lnTo>
                  <a:pt x="21845" y="0"/>
                </a:lnTo>
                <a:lnTo>
                  <a:pt x="18986" y="798"/>
                </a:lnTo>
                <a:lnTo>
                  <a:pt x="16102" y="2397"/>
                </a:lnTo>
                <a:lnTo>
                  <a:pt x="13219" y="4010"/>
                </a:lnTo>
                <a:lnTo>
                  <a:pt x="10184" y="6602"/>
                </a:lnTo>
                <a:lnTo>
                  <a:pt x="6973" y="10184"/>
                </a:lnTo>
                <a:lnTo>
                  <a:pt x="6973" y="2286"/>
                </a:lnTo>
                <a:lnTo>
                  <a:pt x="5702" y="824"/>
                </a:lnTo>
                <a:lnTo>
                  <a:pt x="2819" y="684"/>
                </a:lnTo>
                <a:lnTo>
                  <a:pt x="0" y="2286"/>
                </a:lnTo>
                <a:lnTo>
                  <a:pt x="0" y="58125"/>
                </a:lnTo>
                <a:lnTo>
                  <a:pt x="1410" y="59512"/>
                </a:lnTo>
                <a:lnTo>
                  <a:pt x="4381" y="59728"/>
                </a:lnTo>
                <a:lnTo>
                  <a:pt x="7354" y="58125"/>
                </a:lnTo>
                <a:lnTo>
                  <a:pt x="7354" y="18083"/>
                </a:lnTo>
                <a:lnTo>
                  <a:pt x="10476" y="14173"/>
                </a:lnTo>
                <a:lnTo>
                  <a:pt x="13359" y="11214"/>
                </a:lnTo>
                <a:lnTo>
                  <a:pt x="16015" y="9194"/>
                </a:lnTo>
                <a:lnTo>
                  <a:pt x="18670" y="7175"/>
                </a:lnTo>
                <a:lnTo>
                  <a:pt x="21286" y="6170"/>
                </a:lnTo>
                <a:lnTo>
                  <a:pt x="25970" y="6170"/>
                </a:lnTo>
                <a:lnTo>
                  <a:pt x="29336" y="7440"/>
                </a:lnTo>
                <a:lnTo>
                  <a:pt x="32169" y="9471"/>
                </a:lnTo>
                <a:lnTo>
                  <a:pt x="34174" y="12560"/>
                </a:lnTo>
                <a:lnTo>
                  <a:pt x="35420" y="16570"/>
                </a:lnTo>
                <a:lnTo>
                  <a:pt x="36158" y="21117"/>
                </a:lnTo>
                <a:lnTo>
                  <a:pt x="36158" y="58125"/>
                </a:lnTo>
                <a:lnTo>
                  <a:pt x="37566" y="5951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632351" y="1781690"/>
            <a:ext cx="83225" cy="63921"/>
          </a:xfrm>
          <a:custGeom>
            <a:avLst/>
            <a:gdLst/>
            <a:ahLst/>
            <a:cxnLst/>
            <a:rect l="l" t="t" r="r" b="b"/>
            <a:pathLst>
              <a:path w="83225" h="63921">
                <a:moveTo>
                  <a:pt x="72388" y="61455"/>
                </a:moveTo>
                <a:lnTo>
                  <a:pt x="74980" y="63564"/>
                </a:lnTo>
                <a:lnTo>
                  <a:pt x="77763" y="63845"/>
                </a:lnTo>
                <a:lnTo>
                  <a:pt x="78588" y="63845"/>
                </a:lnTo>
                <a:lnTo>
                  <a:pt x="81381" y="63248"/>
                </a:lnTo>
                <a:lnTo>
                  <a:pt x="83225" y="60429"/>
                </a:lnTo>
                <a:lnTo>
                  <a:pt x="83225" y="22136"/>
                </a:lnTo>
                <a:lnTo>
                  <a:pt x="82878" y="19011"/>
                </a:lnTo>
                <a:lnTo>
                  <a:pt x="82205" y="16092"/>
                </a:lnTo>
                <a:lnTo>
                  <a:pt x="81532" y="13121"/>
                </a:lnTo>
                <a:lnTo>
                  <a:pt x="80377" y="10439"/>
                </a:lnTo>
                <a:lnTo>
                  <a:pt x="78789" y="8117"/>
                </a:lnTo>
                <a:lnTo>
                  <a:pt x="74996" y="3912"/>
                </a:lnTo>
                <a:lnTo>
                  <a:pt x="72339" y="2552"/>
                </a:lnTo>
                <a:lnTo>
                  <a:pt x="69684" y="1181"/>
                </a:lnTo>
                <a:lnTo>
                  <a:pt x="66419" y="496"/>
                </a:lnTo>
                <a:lnTo>
                  <a:pt x="62651" y="496"/>
                </a:lnTo>
                <a:lnTo>
                  <a:pt x="59500" y="712"/>
                </a:lnTo>
                <a:lnTo>
                  <a:pt x="56337" y="1576"/>
                </a:lnTo>
                <a:lnTo>
                  <a:pt x="53021" y="3239"/>
                </a:lnTo>
                <a:lnTo>
                  <a:pt x="49683" y="5400"/>
                </a:lnTo>
                <a:lnTo>
                  <a:pt x="45429" y="9157"/>
                </a:lnTo>
                <a:lnTo>
                  <a:pt x="42660" y="8053"/>
                </a:lnTo>
                <a:lnTo>
                  <a:pt x="40208" y="5144"/>
                </a:lnTo>
                <a:lnTo>
                  <a:pt x="37123" y="2898"/>
                </a:lnTo>
                <a:lnTo>
                  <a:pt x="33285" y="1397"/>
                </a:lnTo>
                <a:lnTo>
                  <a:pt x="28663" y="39"/>
                </a:lnTo>
                <a:lnTo>
                  <a:pt x="22683" y="0"/>
                </a:lnTo>
                <a:lnTo>
                  <a:pt x="17031" y="3139"/>
                </a:lnTo>
                <a:lnTo>
                  <a:pt x="14961" y="4279"/>
                </a:lnTo>
                <a:lnTo>
                  <a:pt x="10591" y="8027"/>
                </a:lnTo>
                <a:lnTo>
                  <a:pt x="10591" y="4585"/>
                </a:lnTo>
                <a:lnTo>
                  <a:pt x="9968" y="2566"/>
                </a:lnTo>
                <a:lnTo>
                  <a:pt x="7315" y="1285"/>
                </a:lnTo>
                <a:lnTo>
                  <a:pt x="4342" y="1130"/>
                </a:lnTo>
                <a:lnTo>
                  <a:pt x="1753" y="1767"/>
                </a:lnTo>
                <a:lnTo>
                  <a:pt x="0" y="4585"/>
                </a:lnTo>
                <a:lnTo>
                  <a:pt x="0" y="60429"/>
                </a:lnTo>
                <a:lnTo>
                  <a:pt x="673" y="62536"/>
                </a:lnTo>
                <a:lnTo>
                  <a:pt x="3376" y="63680"/>
                </a:lnTo>
                <a:lnTo>
                  <a:pt x="6526" y="63907"/>
                </a:lnTo>
                <a:lnTo>
                  <a:pt x="9169" y="63233"/>
                </a:lnTo>
                <a:lnTo>
                  <a:pt x="10972" y="60429"/>
                </a:lnTo>
                <a:lnTo>
                  <a:pt x="10972" y="21019"/>
                </a:lnTo>
                <a:lnTo>
                  <a:pt x="13841" y="17477"/>
                </a:lnTo>
                <a:lnTo>
                  <a:pt x="16510" y="14770"/>
                </a:lnTo>
                <a:lnTo>
                  <a:pt x="18921" y="12941"/>
                </a:lnTo>
                <a:lnTo>
                  <a:pt x="23152" y="9740"/>
                </a:lnTo>
                <a:lnTo>
                  <a:pt x="27471" y="9791"/>
                </a:lnTo>
                <a:lnTo>
                  <a:pt x="30276" y="11329"/>
                </a:lnTo>
                <a:lnTo>
                  <a:pt x="33465" y="14288"/>
                </a:lnTo>
                <a:lnTo>
                  <a:pt x="35027" y="17348"/>
                </a:lnTo>
                <a:lnTo>
                  <a:pt x="35928" y="21297"/>
                </a:lnTo>
                <a:lnTo>
                  <a:pt x="36158" y="26060"/>
                </a:lnTo>
                <a:lnTo>
                  <a:pt x="36158" y="60429"/>
                </a:lnTo>
                <a:lnTo>
                  <a:pt x="36777" y="62473"/>
                </a:lnTo>
                <a:lnTo>
                  <a:pt x="39535" y="63680"/>
                </a:lnTo>
                <a:lnTo>
                  <a:pt x="42544" y="63921"/>
                </a:lnTo>
                <a:lnTo>
                  <a:pt x="45223" y="63248"/>
                </a:lnTo>
                <a:lnTo>
                  <a:pt x="47167" y="15166"/>
                </a:lnTo>
                <a:lnTo>
                  <a:pt x="43851" y="19241"/>
                </a:lnTo>
                <a:lnTo>
                  <a:pt x="43434" y="20383"/>
                </a:lnTo>
                <a:lnTo>
                  <a:pt x="43434" y="60048"/>
                </a:lnTo>
                <a:lnTo>
                  <a:pt x="39776" y="60048"/>
                </a:lnTo>
                <a:lnTo>
                  <a:pt x="39776" y="23317"/>
                </a:lnTo>
                <a:lnTo>
                  <a:pt x="39521" y="20764"/>
                </a:lnTo>
                <a:lnTo>
                  <a:pt x="39002" y="18468"/>
                </a:lnTo>
                <a:lnTo>
                  <a:pt x="37616" y="14061"/>
                </a:lnTo>
                <a:lnTo>
                  <a:pt x="35330" y="10541"/>
                </a:lnTo>
                <a:lnTo>
                  <a:pt x="32019" y="8153"/>
                </a:lnTo>
                <a:lnTo>
                  <a:pt x="27965" y="5943"/>
                </a:lnTo>
                <a:lnTo>
                  <a:pt x="22047" y="5996"/>
                </a:lnTo>
                <a:lnTo>
                  <a:pt x="16739" y="10058"/>
                </a:lnTo>
                <a:lnTo>
                  <a:pt x="13982" y="12153"/>
                </a:lnTo>
                <a:lnTo>
                  <a:pt x="10958" y="15242"/>
                </a:lnTo>
                <a:lnTo>
                  <a:pt x="7747" y="19255"/>
                </a:lnTo>
                <a:lnTo>
                  <a:pt x="7354" y="20383"/>
                </a:lnTo>
                <a:lnTo>
                  <a:pt x="7354" y="60048"/>
                </a:lnTo>
                <a:lnTo>
                  <a:pt x="6198" y="60264"/>
                </a:lnTo>
                <a:lnTo>
                  <a:pt x="3632" y="60048"/>
                </a:lnTo>
                <a:lnTo>
                  <a:pt x="3632" y="4917"/>
                </a:lnTo>
                <a:lnTo>
                  <a:pt x="6973" y="4917"/>
                </a:lnTo>
                <a:lnTo>
                  <a:pt x="6973" y="12484"/>
                </a:lnTo>
                <a:lnTo>
                  <a:pt x="10123" y="13690"/>
                </a:lnTo>
                <a:lnTo>
                  <a:pt x="13194" y="10274"/>
                </a:lnTo>
                <a:lnTo>
                  <a:pt x="16117" y="7786"/>
                </a:lnTo>
                <a:lnTo>
                  <a:pt x="18795" y="6289"/>
                </a:lnTo>
                <a:lnTo>
                  <a:pt x="23572" y="3632"/>
                </a:lnTo>
                <a:lnTo>
                  <a:pt x="28562" y="3761"/>
                </a:lnTo>
                <a:lnTo>
                  <a:pt x="32219" y="4852"/>
                </a:lnTo>
                <a:lnTo>
                  <a:pt x="33872" y="5360"/>
                </a:lnTo>
                <a:lnTo>
                  <a:pt x="37782" y="7851"/>
                </a:lnTo>
                <a:lnTo>
                  <a:pt x="40590" y="11369"/>
                </a:lnTo>
                <a:lnTo>
                  <a:pt x="41885" y="14338"/>
                </a:lnTo>
                <a:lnTo>
                  <a:pt x="44921" y="14936"/>
                </a:lnTo>
                <a:lnTo>
                  <a:pt x="46775" y="12891"/>
                </a:lnTo>
                <a:lnTo>
                  <a:pt x="50217" y="9691"/>
                </a:lnTo>
                <a:lnTo>
                  <a:pt x="53402" y="7178"/>
                </a:lnTo>
                <a:lnTo>
                  <a:pt x="56210" y="5565"/>
                </a:lnTo>
                <a:lnTo>
                  <a:pt x="58878" y="4636"/>
                </a:lnTo>
                <a:lnTo>
                  <a:pt x="63460" y="3390"/>
                </a:lnTo>
                <a:lnTo>
                  <a:pt x="67704" y="4244"/>
                </a:lnTo>
                <a:lnTo>
                  <a:pt x="70689" y="5781"/>
                </a:lnTo>
                <a:lnTo>
                  <a:pt x="72810" y="6858"/>
                </a:lnTo>
                <a:lnTo>
                  <a:pt x="75820" y="10173"/>
                </a:lnTo>
                <a:lnTo>
                  <a:pt x="78116" y="14353"/>
                </a:lnTo>
                <a:lnTo>
                  <a:pt x="78689" y="16904"/>
                </a:lnTo>
                <a:lnTo>
                  <a:pt x="79297" y="19559"/>
                </a:lnTo>
                <a:lnTo>
                  <a:pt x="79603" y="22402"/>
                </a:lnTo>
                <a:lnTo>
                  <a:pt x="79603" y="60048"/>
                </a:lnTo>
                <a:lnTo>
                  <a:pt x="78422" y="60274"/>
                </a:lnTo>
                <a:lnTo>
                  <a:pt x="75881" y="60048"/>
                </a:lnTo>
                <a:lnTo>
                  <a:pt x="75881" y="23342"/>
                </a:lnTo>
                <a:lnTo>
                  <a:pt x="75614" y="20789"/>
                </a:lnTo>
                <a:lnTo>
                  <a:pt x="75106" y="18492"/>
                </a:lnTo>
                <a:lnTo>
                  <a:pt x="73760" y="14036"/>
                </a:lnTo>
                <a:lnTo>
                  <a:pt x="71474" y="10554"/>
                </a:lnTo>
                <a:lnTo>
                  <a:pt x="68187" y="8153"/>
                </a:lnTo>
                <a:lnTo>
                  <a:pt x="64098" y="5943"/>
                </a:lnTo>
                <a:lnTo>
                  <a:pt x="59296" y="9730"/>
                </a:lnTo>
                <a:lnTo>
                  <a:pt x="63576" y="9756"/>
                </a:lnTo>
                <a:lnTo>
                  <a:pt x="66445" y="11329"/>
                </a:lnTo>
                <a:lnTo>
                  <a:pt x="69620" y="14302"/>
                </a:lnTo>
                <a:lnTo>
                  <a:pt x="71158" y="17287"/>
                </a:lnTo>
                <a:lnTo>
                  <a:pt x="72035" y="21311"/>
                </a:lnTo>
                <a:lnTo>
                  <a:pt x="72262" y="26060"/>
                </a:lnTo>
                <a:lnTo>
                  <a:pt x="72388" y="61455"/>
                </a:lnTo>
                <a:close/>
              </a:path>
              <a:path w="83225" h="63921">
                <a:moveTo>
                  <a:pt x="45223" y="63248"/>
                </a:moveTo>
                <a:lnTo>
                  <a:pt x="47052" y="60429"/>
                </a:lnTo>
                <a:lnTo>
                  <a:pt x="47052" y="21031"/>
                </a:lnTo>
                <a:lnTo>
                  <a:pt x="49985" y="17463"/>
                </a:lnTo>
                <a:lnTo>
                  <a:pt x="52693" y="14759"/>
                </a:lnTo>
                <a:lnTo>
                  <a:pt x="55065" y="12941"/>
                </a:lnTo>
                <a:lnTo>
                  <a:pt x="59296" y="9730"/>
                </a:lnTo>
                <a:lnTo>
                  <a:pt x="64098" y="5943"/>
                </a:lnTo>
                <a:lnTo>
                  <a:pt x="58190" y="6008"/>
                </a:lnTo>
                <a:lnTo>
                  <a:pt x="52884" y="10058"/>
                </a:lnTo>
                <a:lnTo>
                  <a:pt x="50126" y="12153"/>
                </a:lnTo>
                <a:lnTo>
                  <a:pt x="47167" y="15166"/>
                </a:lnTo>
                <a:lnTo>
                  <a:pt x="45223" y="6324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733616" y="1784678"/>
            <a:ext cx="45288" cy="59726"/>
          </a:xfrm>
          <a:custGeom>
            <a:avLst/>
            <a:gdLst/>
            <a:ahLst/>
            <a:cxnLst/>
            <a:rect l="l" t="t" r="r" b="b"/>
            <a:pathLst>
              <a:path w="45288" h="59726">
                <a:moveTo>
                  <a:pt x="7340" y="1601"/>
                </a:moveTo>
                <a:lnTo>
                  <a:pt x="5929" y="139"/>
                </a:lnTo>
                <a:lnTo>
                  <a:pt x="2933" y="0"/>
                </a:lnTo>
                <a:lnTo>
                  <a:pt x="0" y="1601"/>
                </a:lnTo>
                <a:lnTo>
                  <a:pt x="0" y="39293"/>
                </a:lnTo>
                <a:lnTo>
                  <a:pt x="341" y="42670"/>
                </a:lnTo>
                <a:lnTo>
                  <a:pt x="1014" y="45478"/>
                </a:lnTo>
                <a:lnTo>
                  <a:pt x="1687" y="48261"/>
                </a:lnTo>
                <a:lnTo>
                  <a:pt x="4342" y="52843"/>
                </a:lnTo>
                <a:lnTo>
                  <a:pt x="7923" y="56642"/>
                </a:lnTo>
                <a:lnTo>
                  <a:pt x="12927" y="59104"/>
                </a:lnTo>
                <a:lnTo>
                  <a:pt x="16012" y="59726"/>
                </a:lnTo>
                <a:lnTo>
                  <a:pt x="22730" y="59726"/>
                </a:lnTo>
                <a:lnTo>
                  <a:pt x="25779" y="58914"/>
                </a:lnTo>
                <a:lnTo>
                  <a:pt x="28839" y="57315"/>
                </a:lnTo>
                <a:lnTo>
                  <a:pt x="31899" y="55702"/>
                </a:lnTo>
                <a:lnTo>
                  <a:pt x="35039" y="53110"/>
                </a:lnTo>
                <a:lnTo>
                  <a:pt x="38249" y="49542"/>
                </a:lnTo>
                <a:lnTo>
                  <a:pt x="38249" y="57440"/>
                </a:lnTo>
                <a:lnTo>
                  <a:pt x="39535" y="58827"/>
                </a:lnTo>
                <a:lnTo>
                  <a:pt x="42415" y="59043"/>
                </a:lnTo>
                <a:lnTo>
                  <a:pt x="45288" y="57440"/>
                </a:lnTo>
                <a:lnTo>
                  <a:pt x="45288" y="1601"/>
                </a:lnTo>
                <a:lnTo>
                  <a:pt x="43877" y="139"/>
                </a:lnTo>
                <a:lnTo>
                  <a:pt x="40906" y="0"/>
                </a:lnTo>
                <a:lnTo>
                  <a:pt x="37947" y="1601"/>
                </a:lnTo>
                <a:lnTo>
                  <a:pt x="37947" y="41644"/>
                </a:lnTo>
                <a:lnTo>
                  <a:pt x="34782" y="45543"/>
                </a:lnTo>
                <a:lnTo>
                  <a:pt x="31788" y="48512"/>
                </a:lnTo>
                <a:lnTo>
                  <a:pt x="28968" y="50533"/>
                </a:lnTo>
                <a:lnTo>
                  <a:pt x="26146" y="52541"/>
                </a:lnTo>
                <a:lnTo>
                  <a:pt x="23327" y="53541"/>
                </a:lnTo>
                <a:lnTo>
                  <a:pt x="20483" y="53541"/>
                </a:lnTo>
                <a:lnTo>
                  <a:pt x="16318" y="53125"/>
                </a:lnTo>
                <a:lnTo>
                  <a:pt x="12992" y="51436"/>
                </a:lnTo>
                <a:lnTo>
                  <a:pt x="10551" y="48718"/>
                </a:lnTo>
                <a:lnTo>
                  <a:pt x="8672" y="45302"/>
                </a:lnTo>
                <a:lnTo>
                  <a:pt x="7607" y="40946"/>
                </a:lnTo>
                <a:lnTo>
                  <a:pt x="7340" y="38126"/>
                </a:lnTo>
                <a:lnTo>
                  <a:pt x="7340" y="160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731801" y="1822636"/>
            <a:ext cx="15646" cy="55752"/>
          </a:xfrm>
          <a:custGeom>
            <a:avLst/>
            <a:gdLst/>
            <a:ahLst/>
            <a:cxnLst/>
            <a:rect l="l" t="t" r="r" b="b"/>
            <a:pathLst>
              <a:path w="15646" h="55752">
                <a:moveTo>
                  <a:pt x="12103" y="13550"/>
                </a:moveTo>
                <a:lnTo>
                  <a:pt x="15646" y="15941"/>
                </a:lnTo>
                <a:lnTo>
                  <a:pt x="12189" y="6667"/>
                </a:lnTo>
                <a:lnTo>
                  <a:pt x="11214" y="2692"/>
                </a:lnTo>
                <a:lnTo>
                  <a:pt x="10958" y="0"/>
                </a:lnTo>
                <a:lnTo>
                  <a:pt x="9687" y="10048"/>
                </a:lnTo>
                <a:lnTo>
                  <a:pt x="12103" y="13550"/>
                </a:lnTo>
                <a:close/>
              </a:path>
              <a:path w="15646" h="55752">
                <a:moveTo>
                  <a:pt x="38620" y="20995"/>
                </a:moveTo>
                <a:lnTo>
                  <a:pt x="41450" y="22734"/>
                </a:lnTo>
                <a:lnTo>
                  <a:pt x="44434" y="22975"/>
                </a:lnTo>
                <a:lnTo>
                  <a:pt x="47077" y="22316"/>
                </a:lnTo>
                <a:lnTo>
                  <a:pt x="48906" y="19483"/>
                </a:lnTo>
                <a:lnTo>
                  <a:pt x="48906" y="-36360"/>
                </a:lnTo>
                <a:lnTo>
                  <a:pt x="48197" y="-38414"/>
                </a:lnTo>
                <a:lnTo>
                  <a:pt x="45454" y="-39660"/>
                </a:lnTo>
                <a:lnTo>
                  <a:pt x="42454" y="-39801"/>
                </a:lnTo>
                <a:lnTo>
                  <a:pt x="39697" y="-39178"/>
                </a:lnTo>
                <a:lnTo>
                  <a:pt x="37947" y="-36360"/>
                </a:lnTo>
                <a:lnTo>
                  <a:pt x="37947" y="3035"/>
                </a:lnTo>
                <a:lnTo>
                  <a:pt x="35064" y="6555"/>
                </a:lnTo>
                <a:lnTo>
                  <a:pt x="32296" y="9259"/>
                </a:lnTo>
                <a:lnTo>
                  <a:pt x="29729" y="11102"/>
                </a:lnTo>
                <a:lnTo>
                  <a:pt x="25297" y="14302"/>
                </a:lnTo>
                <a:lnTo>
                  <a:pt x="20469" y="14328"/>
                </a:lnTo>
                <a:lnTo>
                  <a:pt x="17283" y="12715"/>
                </a:lnTo>
                <a:lnTo>
                  <a:pt x="13853" y="9730"/>
                </a:lnTo>
                <a:lnTo>
                  <a:pt x="12189" y="6667"/>
                </a:lnTo>
                <a:lnTo>
                  <a:pt x="15646" y="15941"/>
                </a:lnTo>
                <a:lnTo>
                  <a:pt x="20012" y="18162"/>
                </a:lnTo>
                <a:lnTo>
                  <a:pt x="26301" y="18021"/>
                </a:lnTo>
                <a:lnTo>
                  <a:pt x="31838" y="14033"/>
                </a:lnTo>
                <a:lnTo>
                  <a:pt x="34784" y="11912"/>
                </a:lnTo>
                <a:lnTo>
                  <a:pt x="37922" y="8816"/>
                </a:lnTo>
                <a:lnTo>
                  <a:pt x="41159" y="4827"/>
                </a:lnTo>
                <a:lnTo>
                  <a:pt x="41565" y="3683"/>
                </a:lnTo>
                <a:lnTo>
                  <a:pt x="41565" y="-36028"/>
                </a:lnTo>
                <a:lnTo>
                  <a:pt x="42670" y="-36193"/>
                </a:lnTo>
                <a:lnTo>
                  <a:pt x="45288" y="-36028"/>
                </a:lnTo>
                <a:lnTo>
                  <a:pt x="45288" y="19102"/>
                </a:lnTo>
                <a:lnTo>
                  <a:pt x="41883" y="19127"/>
                </a:lnTo>
                <a:lnTo>
                  <a:pt x="41883" y="11584"/>
                </a:lnTo>
                <a:lnTo>
                  <a:pt x="38732" y="10375"/>
                </a:lnTo>
                <a:lnTo>
                  <a:pt x="35661" y="13766"/>
                </a:lnTo>
                <a:lnTo>
                  <a:pt x="32677" y="16257"/>
                </a:lnTo>
                <a:lnTo>
                  <a:pt x="29819" y="17755"/>
                </a:lnTo>
                <a:lnTo>
                  <a:pt x="23558" y="21021"/>
                </a:lnTo>
                <a:lnTo>
                  <a:pt x="17108" y="20297"/>
                </a:lnTo>
                <a:lnTo>
                  <a:pt x="13042" y="18287"/>
                </a:lnTo>
                <a:lnTo>
                  <a:pt x="8978" y="15674"/>
                </a:lnTo>
                <a:lnTo>
                  <a:pt x="6221" y="11887"/>
                </a:lnTo>
                <a:lnTo>
                  <a:pt x="4583" y="7099"/>
                </a:lnTo>
                <a:lnTo>
                  <a:pt x="3935" y="4406"/>
                </a:lnTo>
                <a:lnTo>
                  <a:pt x="3618" y="1145"/>
                </a:lnTo>
                <a:lnTo>
                  <a:pt x="3618" y="-36028"/>
                </a:lnTo>
                <a:lnTo>
                  <a:pt x="4763" y="-36205"/>
                </a:lnTo>
                <a:lnTo>
                  <a:pt x="7340" y="-36054"/>
                </a:lnTo>
                <a:lnTo>
                  <a:pt x="7340" y="280"/>
                </a:lnTo>
                <a:lnTo>
                  <a:pt x="7632" y="3276"/>
                </a:lnTo>
                <a:lnTo>
                  <a:pt x="8190" y="5590"/>
                </a:lnTo>
                <a:lnTo>
                  <a:pt x="9687" y="10048"/>
                </a:lnTo>
                <a:lnTo>
                  <a:pt x="10958" y="0"/>
                </a:lnTo>
                <a:lnTo>
                  <a:pt x="10958" y="-36360"/>
                </a:lnTo>
                <a:lnTo>
                  <a:pt x="10285" y="-38404"/>
                </a:lnTo>
                <a:lnTo>
                  <a:pt x="7517" y="-39672"/>
                </a:lnTo>
                <a:lnTo>
                  <a:pt x="4546" y="-39811"/>
                </a:lnTo>
                <a:lnTo>
                  <a:pt x="1724" y="-39164"/>
                </a:lnTo>
                <a:lnTo>
                  <a:pt x="0" y="-36360"/>
                </a:lnTo>
                <a:lnTo>
                  <a:pt x="0" y="1422"/>
                </a:lnTo>
                <a:lnTo>
                  <a:pt x="353" y="4978"/>
                </a:lnTo>
                <a:lnTo>
                  <a:pt x="1065" y="7952"/>
                </a:lnTo>
                <a:lnTo>
                  <a:pt x="1803" y="10937"/>
                </a:lnTo>
                <a:lnTo>
                  <a:pt x="3021" y="13629"/>
                </a:lnTo>
                <a:lnTo>
                  <a:pt x="4699" y="15951"/>
                </a:lnTo>
                <a:lnTo>
                  <a:pt x="8661" y="20167"/>
                </a:lnTo>
                <a:lnTo>
                  <a:pt x="11441" y="21539"/>
                </a:lnTo>
                <a:lnTo>
                  <a:pt x="14198" y="22899"/>
                </a:lnTo>
                <a:lnTo>
                  <a:pt x="17575" y="23572"/>
                </a:lnTo>
                <a:lnTo>
                  <a:pt x="24815" y="23572"/>
                </a:lnTo>
                <a:lnTo>
                  <a:pt x="28181" y="22694"/>
                </a:lnTo>
                <a:lnTo>
                  <a:pt x="31493" y="20956"/>
                </a:lnTo>
                <a:lnTo>
                  <a:pt x="33718" y="19800"/>
                </a:lnTo>
                <a:lnTo>
                  <a:pt x="38265" y="16017"/>
                </a:lnTo>
                <a:lnTo>
                  <a:pt x="38265" y="19483"/>
                </a:lnTo>
                <a:lnTo>
                  <a:pt x="38620" y="2099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799902" y="1757337"/>
            <a:ext cx="7340" cy="86385"/>
          </a:xfrm>
          <a:custGeom>
            <a:avLst/>
            <a:gdLst/>
            <a:ahLst/>
            <a:cxnLst/>
            <a:rect l="l" t="t" r="r" b="b"/>
            <a:pathLst>
              <a:path w="7340" h="86385">
                <a:moveTo>
                  <a:pt x="7340" y="84782"/>
                </a:moveTo>
                <a:lnTo>
                  <a:pt x="7340" y="1597"/>
                </a:lnTo>
                <a:lnTo>
                  <a:pt x="5929" y="165"/>
                </a:lnTo>
                <a:lnTo>
                  <a:pt x="2934" y="0"/>
                </a:lnTo>
                <a:lnTo>
                  <a:pt x="0" y="1597"/>
                </a:lnTo>
                <a:lnTo>
                  <a:pt x="0" y="84782"/>
                </a:lnTo>
                <a:lnTo>
                  <a:pt x="1408" y="86169"/>
                </a:lnTo>
                <a:lnTo>
                  <a:pt x="4381" y="86385"/>
                </a:lnTo>
                <a:lnTo>
                  <a:pt x="7340" y="8478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798091" y="1755504"/>
            <a:ext cx="10958" cy="90031"/>
          </a:xfrm>
          <a:custGeom>
            <a:avLst/>
            <a:gdLst/>
            <a:ahLst/>
            <a:cxnLst/>
            <a:rect l="l" t="t" r="r" b="b"/>
            <a:pathLst>
              <a:path w="10958" h="90031">
                <a:moveTo>
                  <a:pt x="127" y="87641"/>
                </a:moveTo>
                <a:lnTo>
                  <a:pt x="2729" y="89750"/>
                </a:lnTo>
                <a:lnTo>
                  <a:pt x="3618" y="3771"/>
                </a:lnTo>
                <a:lnTo>
                  <a:pt x="4748" y="3620"/>
                </a:lnTo>
                <a:lnTo>
                  <a:pt x="7340" y="3783"/>
                </a:lnTo>
                <a:lnTo>
                  <a:pt x="7340" y="86234"/>
                </a:lnTo>
                <a:lnTo>
                  <a:pt x="6160" y="86450"/>
                </a:lnTo>
                <a:lnTo>
                  <a:pt x="3618" y="86234"/>
                </a:lnTo>
                <a:lnTo>
                  <a:pt x="3618" y="3771"/>
                </a:lnTo>
                <a:lnTo>
                  <a:pt x="2729" y="89750"/>
                </a:lnTo>
                <a:lnTo>
                  <a:pt x="5462" y="90031"/>
                </a:lnTo>
                <a:lnTo>
                  <a:pt x="6325" y="90031"/>
                </a:lnTo>
                <a:lnTo>
                  <a:pt x="9169" y="89419"/>
                </a:lnTo>
                <a:lnTo>
                  <a:pt x="10958" y="86615"/>
                </a:lnTo>
                <a:lnTo>
                  <a:pt x="10958" y="3430"/>
                </a:lnTo>
                <a:lnTo>
                  <a:pt x="10234" y="1371"/>
                </a:lnTo>
                <a:lnTo>
                  <a:pt x="7456" y="125"/>
                </a:lnTo>
                <a:lnTo>
                  <a:pt x="4673" y="0"/>
                </a:lnTo>
                <a:lnTo>
                  <a:pt x="1728" y="636"/>
                </a:lnTo>
                <a:lnTo>
                  <a:pt x="0" y="3430"/>
                </a:lnTo>
                <a:lnTo>
                  <a:pt x="0" y="86615"/>
                </a:lnTo>
                <a:lnTo>
                  <a:pt x="127" y="8764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819314" y="1769684"/>
            <a:ext cx="34796" cy="74599"/>
          </a:xfrm>
          <a:custGeom>
            <a:avLst/>
            <a:gdLst/>
            <a:ahLst/>
            <a:cxnLst/>
            <a:rect l="l" t="t" r="r" b="b"/>
            <a:pathLst>
              <a:path w="34796" h="74599">
                <a:moveTo>
                  <a:pt x="17524" y="1598"/>
                </a:moveTo>
                <a:lnTo>
                  <a:pt x="16102" y="140"/>
                </a:lnTo>
                <a:lnTo>
                  <a:pt x="13117" y="0"/>
                </a:lnTo>
                <a:lnTo>
                  <a:pt x="10184" y="1598"/>
                </a:lnTo>
                <a:lnTo>
                  <a:pt x="10184" y="15303"/>
                </a:lnTo>
                <a:lnTo>
                  <a:pt x="1838" y="15303"/>
                </a:lnTo>
                <a:lnTo>
                  <a:pt x="657" y="15797"/>
                </a:lnTo>
                <a:lnTo>
                  <a:pt x="0" y="18454"/>
                </a:lnTo>
                <a:lnTo>
                  <a:pt x="1838" y="21525"/>
                </a:lnTo>
                <a:lnTo>
                  <a:pt x="10184" y="21525"/>
                </a:lnTo>
                <a:lnTo>
                  <a:pt x="10184" y="59386"/>
                </a:lnTo>
                <a:lnTo>
                  <a:pt x="10450" y="62104"/>
                </a:lnTo>
                <a:lnTo>
                  <a:pt x="11008" y="64415"/>
                </a:lnTo>
                <a:lnTo>
                  <a:pt x="12458" y="68616"/>
                </a:lnTo>
                <a:lnTo>
                  <a:pt x="14932" y="71615"/>
                </a:lnTo>
                <a:lnTo>
                  <a:pt x="18439" y="73483"/>
                </a:lnTo>
                <a:lnTo>
                  <a:pt x="22719" y="74599"/>
                </a:lnTo>
                <a:lnTo>
                  <a:pt x="25487" y="74599"/>
                </a:lnTo>
                <a:lnTo>
                  <a:pt x="28014" y="74434"/>
                </a:lnTo>
                <a:lnTo>
                  <a:pt x="31254" y="73825"/>
                </a:lnTo>
                <a:lnTo>
                  <a:pt x="34441" y="71730"/>
                </a:lnTo>
                <a:lnTo>
                  <a:pt x="34796" y="69101"/>
                </a:lnTo>
                <a:lnTo>
                  <a:pt x="34048" y="66445"/>
                </a:lnTo>
                <a:lnTo>
                  <a:pt x="31391" y="67068"/>
                </a:lnTo>
                <a:lnTo>
                  <a:pt x="28662" y="67983"/>
                </a:lnTo>
                <a:lnTo>
                  <a:pt x="25970" y="68299"/>
                </a:lnTo>
                <a:lnTo>
                  <a:pt x="22769" y="68299"/>
                </a:lnTo>
                <a:lnTo>
                  <a:pt x="20548" y="67194"/>
                </a:lnTo>
                <a:lnTo>
                  <a:pt x="18133" y="62751"/>
                </a:lnTo>
                <a:lnTo>
                  <a:pt x="17524" y="59512"/>
                </a:lnTo>
                <a:lnTo>
                  <a:pt x="17524" y="21525"/>
                </a:lnTo>
                <a:lnTo>
                  <a:pt x="32943" y="21525"/>
                </a:lnTo>
                <a:lnTo>
                  <a:pt x="34264" y="20750"/>
                </a:lnTo>
                <a:lnTo>
                  <a:pt x="34796" y="17907"/>
                </a:lnTo>
                <a:lnTo>
                  <a:pt x="32943" y="15303"/>
                </a:lnTo>
                <a:lnTo>
                  <a:pt x="17524" y="15303"/>
                </a:lnTo>
                <a:lnTo>
                  <a:pt x="17524" y="159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817503" y="1767848"/>
            <a:ext cx="38418" cy="78242"/>
          </a:xfrm>
          <a:custGeom>
            <a:avLst/>
            <a:gdLst/>
            <a:ahLst/>
            <a:cxnLst/>
            <a:rect l="l" t="t" r="r" b="b"/>
            <a:pathLst>
              <a:path w="38418" h="78242">
                <a:moveTo>
                  <a:pt x="3059" y="15328"/>
                </a:moveTo>
                <a:lnTo>
                  <a:pt x="482" y="17409"/>
                </a:lnTo>
                <a:lnTo>
                  <a:pt x="0" y="20281"/>
                </a:lnTo>
                <a:lnTo>
                  <a:pt x="763" y="23543"/>
                </a:lnTo>
                <a:lnTo>
                  <a:pt x="3657" y="25171"/>
                </a:lnTo>
                <a:lnTo>
                  <a:pt x="3808" y="21602"/>
                </a:lnTo>
                <a:lnTo>
                  <a:pt x="3657" y="18945"/>
                </a:lnTo>
                <a:lnTo>
                  <a:pt x="11987" y="18945"/>
                </a:lnTo>
                <a:lnTo>
                  <a:pt x="13806" y="17132"/>
                </a:lnTo>
                <a:lnTo>
                  <a:pt x="13806" y="3771"/>
                </a:lnTo>
                <a:lnTo>
                  <a:pt x="14921" y="3592"/>
                </a:lnTo>
                <a:lnTo>
                  <a:pt x="17524" y="3771"/>
                </a:lnTo>
                <a:lnTo>
                  <a:pt x="17524" y="17132"/>
                </a:lnTo>
                <a:lnTo>
                  <a:pt x="19328" y="18945"/>
                </a:lnTo>
                <a:lnTo>
                  <a:pt x="20422" y="1371"/>
                </a:lnTo>
                <a:lnTo>
                  <a:pt x="17679" y="139"/>
                </a:lnTo>
                <a:lnTo>
                  <a:pt x="14745" y="0"/>
                </a:lnTo>
                <a:lnTo>
                  <a:pt x="11887" y="633"/>
                </a:lnTo>
                <a:lnTo>
                  <a:pt x="10173" y="3426"/>
                </a:lnTo>
                <a:lnTo>
                  <a:pt x="10173" y="15328"/>
                </a:lnTo>
                <a:lnTo>
                  <a:pt x="3059" y="15328"/>
                </a:lnTo>
                <a:close/>
              </a:path>
              <a:path w="38418" h="78242">
                <a:moveTo>
                  <a:pt x="11987" y="21549"/>
                </a:moveTo>
                <a:lnTo>
                  <a:pt x="3808" y="21602"/>
                </a:lnTo>
                <a:lnTo>
                  <a:pt x="3657" y="25171"/>
                </a:lnTo>
                <a:lnTo>
                  <a:pt x="10173" y="25171"/>
                </a:lnTo>
                <a:lnTo>
                  <a:pt x="10173" y="61379"/>
                </a:lnTo>
                <a:lnTo>
                  <a:pt x="10480" y="64249"/>
                </a:lnTo>
                <a:lnTo>
                  <a:pt x="11062" y="66675"/>
                </a:lnTo>
                <a:lnTo>
                  <a:pt x="11685" y="69227"/>
                </a:lnTo>
                <a:lnTo>
                  <a:pt x="14108" y="73112"/>
                </a:lnTo>
                <a:lnTo>
                  <a:pt x="17412" y="76172"/>
                </a:lnTo>
                <a:lnTo>
                  <a:pt x="21743" y="77824"/>
                </a:lnTo>
                <a:lnTo>
                  <a:pt x="24321" y="78242"/>
                </a:lnTo>
                <a:lnTo>
                  <a:pt x="29109" y="78181"/>
                </a:lnTo>
                <a:lnTo>
                  <a:pt x="31827" y="77798"/>
                </a:lnTo>
                <a:lnTo>
                  <a:pt x="34390" y="77125"/>
                </a:lnTo>
                <a:lnTo>
                  <a:pt x="37555" y="74990"/>
                </a:lnTo>
                <a:lnTo>
                  <a:pt x="38418" y="71981"/>
                </a:lnTo>
                <a:lnTo>
                  <a:pt x="38279" y="69288"/>
                </a:lnTo>
                <a:lnTo>
                  <a:pt x="36615" y="66649"/>
                </a:lnTo>
                <a:lnTo>
                  <a:pt x="33375" y="66837"/>
                </a:lnTo>
                <a:lnTo>
                  <a:pt x="30732" y="67881"/>
                </a:lnTo>
                <a:lnTo>
                  <a:pt x="27773" y="68323"/>
                </a:lnTo>
                <a:lnTo>
                  <a:pt x="23608" y="67550"/>
                </a:lnTo>
                <a:lnTo>
                  <a:pt x="21678" y="64008"/>
                </a:lnTo>
                <a:lnTo>
                  <a:pt x="21146" y="61023"/>
                </a:lnTo>
                <a:lnTo>
                  <a:pt x="21146" y="25171"/>
                </a:lnTo>
                <a:lnTo>
                  <a:pt x="34761" y="25171"/>
                </a:lnTo>
                <a:lnTo>
                  <a:pt x="36907" y="24612"/>
                </a:lnTo>
                <a:lnTo>
                  <a:pt x="38418" y="21714"/>
                </a:lnTo>
                <a:lnTo>
                  <a:pt x="38354" y="19036"/>
                </a:lnTo>
                <a:lnTo>
                  <a:pt x="37349" y="16459"/>
                </a:lnTo>
                <a:lnTo>
                  <a:pt x="34761" y="15328"/>
                </a:lnTo>
                <a:lnTo>
                  <a:pt x="21146" y="15328"/>
                </a:lnTo>
                <a:lnTo>
                  <a:pt x="21146" y="3426"/>
                </a:lnTo>
                <a:lnTo>
                  <a:pt x="20422" y="1371"/>
                </a:lnTo>
                <a:lnTo>
                  <a:pt x="19328" y="18945"/>
                </a:lnTo>
                <a:lnTo>
                  <a:pt x="34621" y="18935"/>
                </a:lnTo>
                <a:lnTo>
                  <a:pt x="34761" y="21549"/>
                </a:lnTo>
                <a:lnTo>
                  <a:pt x="19328" y="21549"/>
                </a:lnTo>
                <a:lnTo>
                  <a:pt x="17524" y="23366"/>
                </a:lnTo>
                <a:lnTo>
                  <a:pt x="17524" y="61706"/>
                </a:lnTo>
                <a:lnTo>
                  <a:pt x="18187" y="65163"/>
                </a:lnTo>
                <a:lnTo>
                  <a:pt x="19569" y="67665"/>
                </a:lnTo>
                <a:lnTo>
                  <a:pt x="22899" y="71945"/>
                </a:lnTo>
                <a:lnTo>
                  <a:pt x="28943" y="71945"/>
                </a:lnTo>
                <a:lnTo>
                  <a:pt x="31802" y="71348"/>
                </a:lnTo>
                <a:lnTo>
                  <a:pt x="34798" y="70940"/>
                </a:lnTo>
                <a:lnTo>
                  <a:pt x="32525" y="73925"/>
                </a:lnTo>
                <a:lnTo>
                  <a:pt x="29592" y="74472"/>
                </a:lnTo>
                <a:lnTo>
                  <a:pt x="26160" y="74965"/>
                </a:lnTo>
                <a:lnTo>
                  <a:pt x="23126" y="74484"/>
                </a:lnTo>
                <a:lnTo>
                  <a:pt x="20890" y="73634"/>
                </a:lnTo>
                <a:lnTo>
                  <a:pt x="16904" y="70815"/>
                </a:lnTo>
                <a:lnTo>
                  <a:pt x="15062" y="67856"/>
                </a:lnTo>
                <a:lnTo>
                  <a:pt x="14057" y="63676"/>
                </a:lnTo>
                <a:lnTo>
                  <a:pt x="13806" y="61084"/>
                </a:lnTo>
                <a:lnTo>
                  <a:pt x="13806" y="23366"/>
                </a:lnTo>
                <a:lnTo>
                  <a:pt x="11987" y="2154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868584" y="1762466"/>
            <a:ext cx="9626" cy="81255"/>
          </a:xfrm>
          <a:custGeom>
            <a:avLst/>
            <a:gdLst/>
            <a:ahLst/>
            <a:cxnLst/>
            <a:rect l="l" t="t" r="r" b="b"/>
            <a:pathLst>
              <a:path w="9626" h="81255">
                <a:moveTo>
                  <a:pt x="0" y="5054"/>
                </a:moveTo>
                <a:lnTo>
                  <a:pt x="330" y="8355"/>
                </a:lnTo>
                <a:lnTo>
                  <a:pt x="2943" y="10058"/>
                </a:lnTo>
                <a:lnTo>
                  <a:pt x="6601" y="10058"/>
                </a:lnTo>
                <a:lnTo>
                  <a:pt x="9269" y="8304"/>
                </a:lnTo>
                <a:lnTo>
                  <a:pt x="9626" y="4989"/>
                </a:lnTo>
                <a:lnTo>
                  <a:pt x="9283" y="1687"/>
                </a:lnTo>
                <a:lnTo>
                  <a:pt x="6666" y="0"/>
                </a:lnTo>
                <a:lnTo>
                  <a:pt x="3008" y="0"/>
                </a:lnTo>
                <a:lnTo>
                  <a:pt x="341" y="1738"/>
                </a:lnTo>
                <a:lnTo>
                  <a:pt x="0" y="5054"/>
                </a:lnTo>
                <a:close/>
              </a:path>
              <a:path w="9626" h="81255">
                <a:moveTo>
                  <a:pt x="1165" y="23813"/>
                </a:moveTo>
                <a:lnTo>
                  <a:pt x="1165" y="79653"/>
                </a:lnTo>
                <a:lnTo>
                  <a:pt x="2576" y="81039"/>
                </a:lnTo>
                <a:lnTo>
                  <a:pt x="5547" y="81255"/>
                </a:lnTo>
                <a:lnTo>
                  <a:pt x="8506" y="79653"/>
                </a:lnTo>
                <a:lnTo>
                  <a:pt x="8506" y="23813"/>
                </a:lnTo>
                <a:lnTo>
                  <a:pt x="7099" y="22351"/>
                </a:lnTo>
                <a:lnTo>
                  <a:pt x="4099" y="22212"/>
                </a:lnTo>
                <a:lnTo>
                  <a:pt x="1165" y="238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866780" y="1760651"/>
            <a:ext cx="12127" cy="84874"/>
          </a:xfrm>
          <a:custGeom>
            <a:avLst/>
            <a:gdLst/>
            <a:ahLst/>
            <a:cxnLst/>
            <a:rect l="l" t="t" r="r" b="b"/>
            <a:pathLst>
              <a:path w="12127" h="84874">
                <a:moveTo>
                  <a:pt x="4787" y="25960"/>
                </a:moveTo>
                <a:lnTo>
                  <a:pt x="3883" y="84607"/>
                </a:lnTo>
                <a:lnTo>
                  <a:pt x="6616" y="84874"/>
                </a:lnTo>
                <a:lnTo>
                  <a:pt x="7476" y="84874"/>
                </a:lnTo>
                <a:lnTo>
                  <a:pt x="10323" y="84279"/>
                </a:lnTo>
                <a:lnTo>
                  <a:pt x="8098" y="81165"/>
                </a:lnTo>
                <a:lnTo>
                  <a:pt x="4787" y="81090"/>
                </a:lnTo>
                <a:lnTo>
                  <a:pt x="4787" y="25960"/>
                </a:lnTo>
                <a:close/>
              </a:path>
              <a:path w="12127" h="84874">
                <a:moveTo>
                  <a:pt x="4074" y="4190"/>
                </a:moveTo>
                <a:lnTo>
                  <a:pt x="4290" y="0"/>
                </a:lnTo>
                <a:lnTo>
                  <a:pt x="1572" y="1587"/>
                </a:lnTo>
                <a:lnTo>
                  <a:pt x="0" y="4381"/>
                </a:lnTo>
                <a:lnTo>
                  <a:pt x="0" y="9400"/>
                </a:lnTo>
                <a:lnTo>
                  <a:pt x="2562" y="13172"/>
                </a:lnTo>
                <a:lnTo>
                  <a:pt x="6551" y="13680"/>
                </a:lnTo>
                <a:lnTo>
                  <a:pt x="8938" y="13680"/>
                </a:lnTo>
                <a:lnTo>
                  <a:pt x="11656" y="12092"/>
                </a:lnTo>
                <a:lnTo>
                  <a:pt x="13243" y="9298"/>
                </a:lnTo>
                <a:lnTo>
                  <a:pt x="13243" y="4330"/>
                </a:lnTo>
                <a:lnTo>
                  <a:pt x="11695" y="1551"/>
                </a:lnTo>
                <a:lnTo>
                  <a:pt x="9611" y="6808"/>
                </a:lnTo>
                <a:lnTo>
                  <a:pt x="8495" y="10058"/>
                </a:lnTo>
                <a:lnTo>
                  <a:pt x="4074" y="9551"/>
                </a:lnTo>
                <a:lnTo>
                  <a:pt x="3616" y="6873"/>
                </a:lnTo>
                <a:lnTo>
                  <a:pt x="4074" y="4190"/>
                </a:lnTo>
                <a:close/>
              </a:path>
              <a:path w="12127" h="84874">
                <a:moveTo>
                  <a:pt x="9611" y="6808"/>
                </a:moveTo>
                <a:lnTo>
                  <a:pt x="11695" y="1551"/>
                </a:lnTo>
                <a:lnTo>
                  <a:pt x="9013" y="0"/>
                </a:lnTo>
                <a:lnTo>
                  <a:pt x="4290" y="0"/>
                </a:lnTo>
                <a:lnTo>
                  <a:pt x="4074" y="4190"/>
                </a:lnTo>
                <a:lnTo>
                  <a:pt x="6677" y="3622"/>
                </a:lnTo>
                <a:lnTo>
                  <a:pt x="9143" y="4114"/>
                </a:lnTo>
                <a:lnTo>
                  <a:pt x="9611" y="6808"/>
                </a:lnTo>
                <a:close/>
              </a:path>
              <a:path w="12127" h="84874">
                <a:moveTo>
                  <a:pt x="1281" y="82501"/>
                </a:moveTo>
                <a:lnTo>
                  <a:pt x="3883" y="84607"/>
                </a:lnTo>
                <a:lnTo>
                  <a:pt x="4787" y="25960"/>
                </a:lnTo>
                <a:lnTo>
                  <a:pt x="5928" y="25793"/>
                </a:lnTo>
                <a:lnTo>
                  <a:pt x="8506" y="25960"/>
                </a:lnTo>
                <a:lnTo>
                  <a:pt x="8506" y="81090"/>
                </a:lnTo>
                <a:lnTo>
                  <a:pt x="8098" y="81165"/>
                </a:lnTo>
                <a:lnTo>
                  <a:pt x="10323" y="84279"/>
                </a:lnTo>
                <a:lnTo>
                  <a:pt x="12127" y="81471"/>
                </a:lnTo>
                <a:lnTo>
                  <a:pt x="12127" y="25618"/>
                </a:lnTo>
                <a:lnTo>
                  <a:pt x="11400" y="23558"/>
                </a:lnTo>
                <a:lnTo>
                  <a:pt x="8657" y="22327"/>
                </a:lnTo>
                <a:lnTo>
                  <a:pt x="5712" y="22176"/>
                </a:lnTo>
                <a:lnTo>
                  <a:pt x="2879" y="22824"/>
                </a:lnTo>
                <a:lnTo>
                  <a:pt x="1154" y="25618"/>
                </a:lnTo>
                <a:lnTo>
                  <a:pt x="1281" y="8250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894625" y="1757641"/>
            <a:ext cx="48741" cy="86767"/>
          </a:xfrm>
          <a:custGeom>
            <a:avLst/>
            <a:gdLst/>
            <a:ahLst/>
            <a:cxnLst/>
            <a:rect l="l" t="t" r="r" b="b"/>
            <a:pathLst>
              <a:path w="48741" h="86767">
                <a:moveTo>
                  <a:pt x="407" y="65049"/>
                </a:moveTo>
                <a:lnTo>
                  <a:pt x="1231" y="68656"/>
                </a:lnTo>
                <a:lnTo>
                  <a:pt x="2045" y="72252"/>
                </a:lnTo>
                <a:lnTo>
                  <a:pt x="3366" y="75388"/>
                </a:lnTo>
                <a:lnTo>
                  <a:pt x="5156" y="78055"/>
                </a:lnTo>
                <a:lnTo>
                  <a:pt x="6934" y="80733"/>
                </a:lnTo>
                <a:lnTo>
                  <a:pt x="9259" y="82854"/>
                </a:lnTo>
                <a:lnTo>
                  <a:pt x="8878" y="68022"/>
                </a:lnTo>
                <a:lnTo>
                  <a:pt x="8381" y="65102"/>
                </a:lnTo>
                <a:lnTo>
                  <a:pt x="7887" y="62179"/>
                </a:lnTo>
                <a:lnTo>
                  <a:pt x="7646" y="59184"/>
                </a:lnTo>
                <a:lnTo>
                  <a:pt x="7646" y="53215"/>
                </a:lnTo>
                <a:lnTo>
                  <a:pt x="7938" y="50368"/>
                </a:lnTo>
                <a:lnTo>
                  <a:pt x="8507" y="47589"/>
                </a:lnTo>
                <a:lnTo>
                  <a:pt x="9094" y="44781"/>
                </a:lnTo>
                <a:lnTo>
                  <a:pt x="10008" y="42279"/>
                </a:lnTo>
                <a:lnTo>
                  <a:pt x="12561" y="37833"/>
                </a:lnTo>
                <a:lnTo>
                  <a:pt x="16229" y="34686"/>
                </a:lnTo>
                <a:lnTo>
                  <a:pt x="20664" y="32652"/>
                </a:lnTo>
                <a:lnTo>
                  <a:pt x="26633" y="32652"/>
                </a:lnTo>
                <a:lnTo>
                  <a:pt x="29617" y="33632"/>
                </a:lnTo>
                <a:lnTo>
                  <a:pt x="32486" y="35600"/>
                </a:lnTo>
                <a:lnTo>
                  <a:pt x="35331" y="37580"/>
                </a:lnTo>
                <a:lnTo>
                  <a:pt x="38315" y="40439"/>
                </a:lnTo>
                <a:lnTo>
                  <a:pt x="41400" y="44183"/>
                </a:lnTo>
                <a:lnTo>
                  <a:pt x="41400" y="68555"/>
                </a:lnTo>
                <a:lnTo>
                  <a:pt x="37898" y="72633"/>
                </a:lnTo>
                <a:lnTo>
                  <a:pt x="34733" y="75643"/>
                </a:lnTo>
                <a:lnTo>
                  <a:pt x="31713" y="77800"/>
                </a:lnTo>
                <a:lnTo>
                  <a:pt x="28789" y="79427"/>
                </a:lnTo>
                <a:lnTo>
                  <a:pt x="25995" y="80266"/>
                </a:lnTo>
                <a:lnTo>
                  <a:pt x="26136" y="86767"/>
                </a:lnTo>
                <a:lnTo>
                  <a:pt x="29592" y="85839"/>
                </a:lnTo>
                <a:lnTo>
                  <a:pt x="32753" y="84010"/>
                </a:lnTo>
                <a:lnTo>
                  <a:pt x="35928" y="82181"/>
                </a:lnTo>
                <a:lnTo>
                  <a:pt x="39002" y="79668"/>
                </a:lnTo>
                <a:lnTo>
                  <a:pt x="41962" y="76453"/>
                </a:lnTo>
                <a:lnTo>
                  <a:pt x="41962" y="84481"/>
                </a:lnTo>
                <a:lnTo>
                  <a:pt x="43394" y="85929"/>
                </a:lnTo>
                <a:lnTo>
                  <a:pt x="46088" y="86080"/>
                </a:lnTo>
                <a:lnTo>
                  <a:pt x="48741" y="84481"/>
                </a:lnTo>
                <a:lnTo>
                  <a:pt x="48741" y="1602"/>
                </a:lnTo>
                <a:lnTo>
                  <a:pt x="47332" y="217"/>
                </a:lnTo>
                <a:lnTo>
                  <a:pt x="44334" y="0"/>
                </a:lnTo>
                <a:lnTo>
                  <a:pt x="41400" y="1602"/>
                </a:lnTo>
                <a:lnTo>
                  <a:pt x="41400" y="35245"/>
                </a:lnTo>
                <a:lnTo>
                  <a:pt x="38682" y="32310"/>
                </a:lnTo>
                <a:lnTo>
                  <a:pt x="35928" y="30114"/>
                </a:lnTo>
                <a:lnTo>
                  <a:pt x="33135" y="28602"/>
                </a:lnTo>
                <a:lnTo>
                  <a:pt x="30341" y="27101"/>
                </a:lnTo>
                <a:lnTo>
                  <a:pt x="27252" y="26352"/>
                </a:lnTo>
                <a:lnTo>
                  <a:pt x="19977" y="26352"/>
                </a:lnTo>
                <a:lnTo>
                  <a:pt x="16535" y="27064"/>
                </a:lnTo>
                <a:lnTo>
                  <a:pt x="13576" y="28512"/>
                </a:lnTo>
                <a:lnTo>
                  <a:pt x="10605" y="29949"/>
                </a:lnTo>
                <a:lnTo>
                  <a:pt x="8129" y="32003"/>
                </a:lnTo>
                <a:lnTo>
                  <a:pt x="6109" y="34686"/>
                </a:lnTo>
                <a:lnTo>
                  <a:pt x="4090" y="37364"/>
                </a:lnTo>
                <a:lnTo>
                  <a:pt x="2564" y="40604"/>
                </a:lnTo>
                <a:lnTo>
                  <a:pt x="1537" y="44399"/>
                </a:lnTo>
                <a:lnTo>
                  <a:pt x="507" y="48197"/>
                </a:lnTo>
                <a:lnTo>
                  <a:pt x="0" y="52463"/>
                </a:lnTo>
                <a:lnTo>
                  <a:pt x="0" y="61240"/>
                </a:lnTo>
                <a:lnTo>
                  <a:pt x="407" y="65049"/>
                </a:lnTo>
                <a:close/>
              </a:path>
              <a:path w="48741" h="86767">
                <a:moveTo>
                  <a:pt x="8878" y="68022"/>
                </a:moveTo>
                <a:lnTo>
                  <a:pt x="9259" y="82854"/>
                </a:lnTo>
                <a:lnTo>
                  <a:pt x="12089" y="84416"/>
                </a:lnTo>
                <a:lnTo>
                  <a:pt x="14936" y="85978"/>
                </a:lnTo>
                <a:lnTo>
                  <a:pt x="18364" y="86767"/>
                </a:lnTo>
                <a:lnTo>
                  <a:pt x="26136" y="86767"/>
                </a:lnTo>
                <a:lnTo>
                  <a:pt x="25995" y="80266"/>
                </a:lnTo>
                <a:lnTo>
                  <a:pt x="23077" y="80457"/>
                </a:lnTo>
                <a:lnTo>
                  <a:pt x="20102" y="80457"/>
                </a:lnTo>
                <a:lnTo>
                  <a:pt x="15671" y="78398"/>
                </a:lnTo>
                <a:lnTo>
                  <a:pt x="12104" y="75186"/>
                </a:lnTo>
                <a:lnTo>
                  <a:pt x="9728" y="70625"/>
                </a:lnTo>
                <a:lnTo>
                  <a:pt x="8878" y="6802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892821" y="1755767"/>
            <a:ext cx="52362" cy="90449"/>
          </a:xfrm>
          <a:custGeom>
            <a:avLst/>
            <a:gdLst/>
            <a:ahLst/>
            <a:cxnLst/>
            <a:rect l="l" t="t" r="r" b="b"/>
            <a:pathLst>
              <a:path w="52362" h="90449">
                <a:moveTo>
                  <a:pt x="3618" y="54521"/>
                </a:moveTo>
                <a:lnTo>
                  <a:pt x="4330" y="38328"/>
                </a:lnTo>
                <a:lnTo>
                  <a:pt x="2689" y="41809"/>
                </a:lnTo>
                <a:lnTo>
                  <a:pt x="1598" y="45798"/>
                </a:lnTo>
                <a:lnTo>
                  <a:pt x="543" y="49733"/>
                </a:lnTo>
                <a:lnTo>
                  <a:pt x="0" y="54193"/>
                </a:lnTo>
                <a:lnTo>
                  <a:pt x="0" y="63223"/>
                </a:lnTo>
                <a:lnTo>
                  <a:pt x="431" y="67208"/>
                </a:lnTo>
                <a:lnTo>
                  <a:pt x="1267" y="70930"/>
                </a:lnTo>
                <a:lnTo>
                  <a:pt x="2131" y="74702"/>
                </a:lnTo>
                <a:lnTo>
                  <a:pt x="3543" y="78079"/>
                </a:lnTo>
                <a:lnTo>
                  <a:pt x="5461" y="80938"/>
                </a:lnTo>
                <a:lnTo>
                  <a:pt x="7391" y="83832"/>
                </a:lnTo>
                <a:lnTo>
                  <a:pt x="9944" y="86183"/>
                </a:lnTo>
                <a:lnTo>
                  <a:pt x="13028" y="87886"/>
                </a:lnTo>
                <a:lnTo>
                  <a:pt x="16113" y="89574"/>
                </a:lnTo>
                <a:lnTo>
                  <a:pt x="19875" y="90449"/>
                </a:lnTo>
                <a:lnTo>
                  <a:pt x="28242" y="90449"/>
                </a:lnTo>
                <a:lnTo>
                  <a:pt x="32040" y="89434"/>
                </a:lnTo>
                <a:lnTo>
                  <a:pt x="35471" y="87439"/>
                </a:lnTo>
                <a:lnTo>
                  <a:pt x="37666" y="86183"/>
                </a:lnTo>
                <a:lnTo>
                  <a:pt x="41958" y="82666"/>
                </a:lnTo>
                <a:lnTo>
                  <a:pt x="41958" y="86348"/>
                </a:lnTo>
                <a:lnTo>
                  <a:pt x="42505" y="88127"/>
                </a:lnTo>
                <a:lnTo>
                  <a:pt x="45374" y="89650"/>
                </a:lnTo>
                <a:lnTo>
                  <a:pt x="48056" y="89815"/>
                </a:lnTo>
                <a:lnTo>
                  <a:pt x="50619" y="89218"/>
                </a:lnTo>
                <a:lnTo>
                  <a:pt x="52362" y="86348"/>
                </a:lnTo>
                <a:lnTo>
                  <a:pt x="52362" y="3481"/>
                </a:lnTo>
                <a:lnTo>
                  <a:pt x="51610" y="1371"/>
                </a:lnTo>
                <a:lnTo>
                  <a:pt x="48982" y="229"/>
                </a:lnTo>
                <a:lnTo>
                  <a:pt x="45911" y="0"/>
                </a:lnTo>
                <a:lnTo>
                  <a:pt x="43218" y="647"/>
                </a:lnTo>
                <a:lnTo>
                  <a:pt x="41400" y="3481"/>
                </a:lnTo>
                <a:lnTo>
                  <a:pt x="41400" y="32842"/>
                </a:lnTo>
                <a:lnTo>
                  <a:pt x="39546" y="31229"/>
                </a:lnTo>
                <a:lnTo>
                  <a:pt x="35788" y="28893"/>
                </a:lnTo>
                <a:lnTo>
                  <a:pt x="32739" y="27244"/>
                </a:lnTo>
                <a:lnTo>
                  <a:pt x="29337" y="26416"/>
                </a:lnTo>
                <a:lnTo>
                  <a:pt x="21513" y="26416"/>
                </a:lnTo>
                <a:lnTo>
                  <a:pt x="17777" y="27204"/>
                </a:lnTo>
                <a:lnTo>
                  <a:pt x="14577" y="28752"/>
                </a:lnTo>
                <a:lnTo>
                  <a:pt x="11390" y="30304"/>
                </a:lnTo>
                <a:lnTo>
                  <a:pt x="8647" y="32565"/>
                </a:lnTo>
                <a:lnTo>
                  <a:pt x="6463" y="35485"/>
                </a:lnTo>
                <a:lnTo>
                  <a:pt x="5091" y="46738"/>
                </a:lnTo>
                <a:lnTo>
                  <a:pt x="6045" y="43192"/>
                </a:lnTo>
                <a:lnTo>
                  <a:pt x="7491" y="40132"/>
                </a:lnTo>
                <a:lnTo>
                  <a:pt x="9345" y="37655"/>
                </a:lnTo>
                <a:lnTo>
                  <a:pt x="13450" y="33324"/>
                </a:lnTo>
                <a:lnTo>
                  <a:pt x="16164" y="32004"/>
                </a:lnTo>
                <a:lnTo>
                  <a:pt x="18872" y="30697"/>
                </a:lnTo>
                <a:lnTo>
                  <a:pt x="22072" y="30038"/>
                </a:lnTo>
                <a:lnTo>
                  <a:pt x="28738" y="30038"/>
                </a:lnTo>
                <a:lnTo>
                  <a:pt x="31558" y="30722"/>
                </a:lnTo>
                <a:lnTo>
                  <a:pt x="34074" y="32068"/>
                </a:lnTo>
                <a:lnTo>
                  <a:pt x="36687" y="33465"/>
                </a:lnTo>
                <a:lnTo>
                  <a:pt x="39330" y="35575"/>
                </a:lnTo>
                <a:lnTo>
                  <a:pt x="41883" y="38342"/>
                </a:lnTo>
                <a:lnTo>
                  <a:pt x="45021" y="37123"/>
                </a:lnTo>
                <a:lnTo>
                  <a:pt x="44997" y="3873"/>
                </a:lnTo>
                <a:lnTo>
                  <a:pt x="48741" y="3862"/>
                </a:lnTo>
                <a:lnTo>
                  <a:pt x="48741" y="86043"/>
                </a:lnTo>
                <a:lnTo>
                  <a:pt x="45580" y="86018"/>
                </a:lnTo>
                <a:lnTo>
                  <a:pt x="45580" y="78336"/>
                </a:lnTo>
                <a:lnTo>
                  <a:pt x="42440" y="77104"/>
                </a:lnTo>
                <a:lnTo>
                  <a:pt x="39611" y="80164"/>
                </a:lnTo>
                <a:lnTo>
                  <a:pt x="36662" y="82602"/>
                </a:lnTo>
                <a:lnTo>
                  <a:pt x="33653" y="84315"/>
                </a:lnTo>
                <a:lnTo>
                  <a:pt x="27684" y="87782"/>
                </a:lnTo>
                <a:lnTo>
                  <a:pt x="19671" y="87415"/>
                </a:lnTo>
                <a:lnTo>
                  <a:pt x="14767" y="84711"/>
                </a:lnTo>
                <a:lnTo>
                  <a:pt x="12204" y="83289"/>
                </a:lnTo>
                <a:lnTo>
                  <a:pt x="10069" y="81344"/>
                </a:lnTo>
                <a:lnTo>
                  <a:pt x="6793" y="76431"/>
                </a:lnTo>
                <a:lnTo>
                  <a:pt x="5562" y="73482"/>
                </a:lnTo>
                <a:lnTo>
                  <a:pt x="4799" y="70130"/>
                </a:lnTo>
                <a:lnTo>
                  <a:pt x="4010" y="66675"/>
                </a:lnTo>
                <a:lnTo>
                  <a:pt x="3618" y="62956"/>
                </a:lnTo>
                <a:lnTo>
                  <a:pt x="3618" y="54521"/>
                </a:lnTo>
                <a:close/>
              </a:path>
              <a:path w="52362" h="90449">
                <a:moveTo>
                  <a:pt x="11264" y="55258"/>
                </a:moveTo>
                <a:lnTo>
                  <a:pt x="11531" y="52515"/>
                </a:lnTo>
                <a:lnTo>
                  <a:pt x="12089" y="49823"/>
                </a:lnTo>
                <a:lnTo>
                  <a:pt x="12636" y="47205"/>
                </a:lnTo>
                <a:lnTo>
                  <a:pt x="14655" y="42839"/>
                </a:lnTo>
                <a:lnTo>
                  <a:pt x="17269" y="39243"/>
                </a:lnTo>
                <a:lnTo>
                  <a:pt x="20750" y="36896"/>
                </a:lnTo>
                <a:lnTo>
                  <a:pt x="25308" y="36334"/>
                </a:lnTo>
                <a:lnTo>
                  <a:pt x="28091" y="36334"/>
                </a:lnTo>
                <a:lnTo>
                  <a:pt x="30694" y="37188"/>
                </a:lnTo>
                <a:lnTo>
                  <a:pt x="33261" y="38966"/>
                </a:lnTo>
                <a:lnTo>
                  <a:pt x="35863" y="40780"/>
                </a:lnTo>
                <a:lnTo>
                  <a:pt x="38596" y="43383"/>
                </a:lnTo>
                <a:lnTo>
                  <a:pt x="41400" y="46713"/>
                </a:lnTo>
                <a:lnTo>
                  <a:pt x="41400" y="69789"/>
                </a:lnTo>
                <a:lnTo>
                  <a:pt x="39801" y="71718"/>
                </a:lnTo>
                <a:lnTo>
                  <a:pt x="36868" y="74702"/>
                </a:lnTo>
                <a:lnTo>
                  <a:pt x="33934" y="77280"/>
                </a:lnTo>
                <a:lnTo>
                  <a:pt x="31240" y="78994"/>
                </a:lnTo>
                <a:lnTo>
                  <a:pt x="28689" y="79998"/>
                </a:lnTo>
                <a:lnTo>
                  <a:pt x="25132" y="81053"/>
                </a:lnTo>
                <a:lnTo>
                  <a:pt x="20991" y="80520"/>
                </a:lnTo>
                <a:lnTo>
                  <a:pt x="16776" y="77586"/>
                </a:lnTo>
                <a:lnTo>
                  <a:pt x="14324" y="73954"/>
                </a:lnTo>
                <a:lnTo>
                  <a:pt x="12430" y="69408"/>
                </a:lnTo>
                <a:lnTo>
                  <a:pt x="14235" y="80214"/>
                </a:lnTo>
                <a:lnTo>
                  <a:pt x="18691" y="83339"/>
                </a:lnTo>
                <a:lnTo>
                  <a:pt x="21539" y="84152"/>
                </a:lnTo>
                <a:lnTo>
                  <a:pt x="26554" y="84152"/>
                </a:lnTo>
                <a:lnTo>
                  <a:pt x="29718" y="83465"/>
                </a:lnTo>
                <a:lnTo>
                  <a:pt x="32904" y="82219"/>
                </a:lnTo>
                <a:lnTo>
                  <a:pt x="36079" y="80200"/>
                </a:lnTo>
                <a:lnTo>
                  <a:pt x="39344" y="77331"/>
                </a:lnTo>
                <a:lnTo>
                  <a:pt x="42760" y="73839"/>
                </a:lnTo>
                <a:lnTo>
                  <a:pt x="45021" y="70436"/>
                </a:lnTo>
                <a:lnTo>
                  <a:pt x="45021" y="46065"/>
                </a:lnTo>
                <a:lnTo>
                  <a:pt x="41450" y="41085"/>
                </a:lnTo>
                <a:lnTo>
                  <a:pt x="38314" y="38087"/>
                </a:lnTo>
                <a:lnTo>
                  <a:pt x="35316" y="35991"/>
                </a:lnTo>
                <a:lnTo>
                  <a:pt x="29246" y="31827"/>
                </a:lnTo>
                <a:lnTo>
                  <a:pt x="21790" y="31827"/>
                </a:lnTo>
                <a:lnTo>
                  <a:pt x="17028" y="35053"/>
                </a:lnTo>
                <a:lnTo>
                  <a:pt x="12952" y="38559"/>
                </a:lnTo>
                <a:lnTo>
                  <a:pt x="10170" y="43383"/>
                </a:lnTo>
                <a:lnTo>
                  <a:pt x="9169" y="46100"/>
                </a:lnTo>
                <a:lnTo>
                  <a:pt x="8547" y="49099"/>
                </a:lnTo>
                <a:lnTo>
                  <a:pt x="7948" y="52034"/>
                </a:lnTo>
                <a:lnTo>
                  <a:pt x="7632" y="55018"/>
                </a:lnTo>
                <a:lnTo>
                  <a:pt x="7632" y="61137"/>
                </a:lnTo>
                <a:lnTo>
                  <a:pt x="7899" y="64263"/>
                </a:lnTo>
                <a:lnTo>
                  <a:pt x="8406" y="67287"/>
                </a:lnTo>
                <a:lnTo>
                  <a:pt x="8939" y="70383"/>
                </a:lnTo>
                <a:lnTo>
                  <a:pt x="9842" y="73179"/>
                </a:lnTo>
                <a:lnTo>
                  <a:pt x="11123" y="75617"/>
                </a:lnTo>
                <a:lnTo>
                  <a:pt x="11492" y="63870"/>
                </a:lnTo>
                <a:lnTo>
                  <a:pt x="11264" y="60937"/>
                </a:lnTo>
                <a:lnTo>
                  <a:pt x="11264" y="55258"/>
                </a:lnTo>
                <a:close/>
              </a:path>
              <a:path w="52362" h="90449">
                <a:moveTo>
                  <a:pt x="14235" y="80214"/>
                </a:moveTo>
                <a:lnTo>
                  <a:pt x="12430" y="69408"/>
                </a:lnTo>
                <a:lnTo>
                  <a:pt x="11973" y="66688"/>
                </a:lnTo>
                <a:lnTo>
                  <a:pt x="11492" y="63870"/>
                </a:lnTo>
                <a:lnTo>
                  <a:pt x="11123" y="75617"/>
                </a:lnTo>
                <a:lnTo>
                  <a:pt x="14235" y="80214"/>
                </a:lnTo>
                <a:close/>
              </a:path>
              <a:path w="52362" h="90449">
                <a:moveTo>
                  <a:pt x="4330" y="38328"/>
                </a:moveTo>
                <a:lnTo>
                  <a:pt x="3618" y="54521"/>
                </a:lnTo>
                <a:lnTo>
                  <a:pt x="4114" y="50356"/>
                </a:lnTo>
                <a:lnTo>
                  <a:pt x="5091" y="46738"/>
                </a:lnTo>
                <a:lnTo>
                  <a:pt x="6463" y="35485"/>
                </a:lnTo>
                <a:lnTo>
                  <a:pt x="4330" y="3832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961290" y="1762466"/>
            <a:ext cx="9626" cy="81255"/>
          </a:xfrm>
          <a:custGeom>
            <a:avLst/>
            <a:gdLst/>
            <a:ahLst/>
            <a:cxnLst/>
            <a:rect l="l" t="t" r="r" b="b"/>
            <a:pathLst>
              <a:path w="9626" h="81255">
                <a:moveTo>
                  <a:pt x="0" y="5054"/>
                </a:moveTo>
                <a:lnTo>
                  <a:pt x="331" y="8355"/>
                </a:lnTo>
                <a:lnTo>
                  <a:pt x="2945" y="10058"/>
                </a:lnTo>
                <a:lnTo>
                  <a:pt x="6602" y="10058"/>
                </a:lnTo>
                <a:lnTo>
                  <a:pt x="9284" y="8304"/>
                </a:lnTo>
                <a:lnTo>
                  <a:pt x="9626" y="4989"/>
                </a:lnTo>
                <a:lnTo>
                  <a:pt x="9284" y="1687"/>
                </a:lnTo>
                <a:lnTo>
                  <a:pt x="6682" y="0"/>
                </a:lnTo>
                <a:lnTo>
                  <a:pt x="3025" y="0"/>
                </a:lnTo>
                <a:lnTo>
                  <a:pt x="342" y="1738"/>
                </a:lnTo>
                <a:lnTo>
                  <a:pt x="0" y="5054"/>
                </a:lnTo>
                <a:close/>
              </a:path>
              <a:path w="9626" h="81255">
                <a:moveTo>
                  <a:pt x="1167" y="23813"/>
                </a:moveTo>
                <a:lnTo>
                  <a:pt x="1167" y="79653"/>
                </a:lnTo>
                <a:lnTo>
                  <a:pt x="2578" y="81039"/>
                </a:lnTo>
                <a:lnTo>
                  <a:pt x="5551" y="81255"/>
                </a:lnTo>
                <a:lnTo>
                  <a:pt x="8511" y="79653"/>
                </a:lnTo>
                <a:lnTo>
                  <a:pt x="8511" y="23813"/>
                </a:lnTo>
                <a:lnTo>
                  <a:pt x="6642" y="22287"/>
                </a:lnTo>
                <a:lnTo>
                  <a:pt x="4100" y="22212"/>
                </a:lnTo>
                <a:lnTo>
                  <a:pt x="1167" y="238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959486" y="1760651"/>
            <a:ext cx="13244" cy="84874"/>
          </a:xfrm>
          <a:custGeom>
            <a:avLst/>
            <a:gdLst/>
            <a:ahLst/>
            <a:cxnLst/>
            <a:rect l="l" t="t" r="r" b="b"/>
            <a:pathLst>
              <a:path w="13244" h="84874">
                <a:moveTo>
                  <a:pt x="4126" y="4140"/>
                </a:moveTo>
                <a:lnTo>
                  <a:pt x="4306" y="0"/>
                </a:lnTo>
                <a:lnTo>
                  <a:pt x="1573" y="1587"/>
                </a:lnTo>
                <a:lnTo>
                  <a:pt x="0" y="4381"/>
                </a:lnTo>
                <a:lnTo>
                  <a:pt x="0" y="9400"/>
                </a:lnTo>
                <a:lnTo>
                  <a:pt x="2588" y="13172"/>
                </a:lnTo>
                <a:lnTo>
                  <a:pt x="6551" y="13680"/>
                </a:lnTo>
                <a:lnTo>
                  <a:pt x="8939" y="13680"/>
                </a:lnTo>
                <a:lnTo>
                  <a:pt x="11645" y="12103"/>
                </a:lnTo>
                <a:lnTo>
                  <a:pt x="13244" y="9310"/>
                </a:lnTo>
                <a:lnTo>
                  <a:pt x="13244" y="4330"/>
                </a:lnTo>
                <a:lnTo>
                  <a:pt x="11696" y="1551"/>
                </a:lnTo>
                <a:lnTo>
                  <a:pt x="9612" y="6808"/>
                </a:lnTo>
                <a:lnTo>
                  <a:pt x="8496" y="10058"/>
                </a:lnTo>
                <a:lnTo>
                  <a:pt x="4075" y="9551"/>
                </a:lnTo>
                <a:lnTo>
                  <a:pt x="3618" y="6873"/>
                </a:lnTo>
                <a:lnTo>
                  <a:pt x="4126" y="4140"/>
                </a:lnTo>
                <a:close/>
              </a:path>
              <a:path w="13244" h="84874">
                <a:moveTo>
                  <a:pt x="9612" y="6808"/>
                </a:moveTo>
                <a:lnTo>
                  <a:pt x="11696" y="1551"/>
                </a:lnTo>
                <a:lnTo>
                  <a:pt x="9014" y="0"/>
                </a:lnTo>
                <a:lnTo>
                  <a:pt x="4306" y="0"/>
                </a:lnTo>
                <a:lnTo>
                  <a:pt x="4126" y="4140"/>
                </a:lnTo>
                <a:lnTo>
                  <a:pt x="6678" y="3622"/>
                </a:lnTo>
                <a:lnTo>
                  <a:pt x="9143" y="4114"/>
                </a:lnTo>
                <a:lnTo>
                  <a:pt x="9612" y="6808"/>
                </a:lnTo>
                <a:close/>
              </a:path>
              <a:path w="13244" h="84874">
                <a:moveTo>
                  <a:pt x="1292" y="82562"/>
                </a:moveTo>
                <a:lnTo>
                  <a:pt x="3884" y="84607"/>
                </a:lnTo>
                <a:lnTo>
                  <a:pt x="4787" y="25960"/>
                </a:lnTo>
                <a:lnTo>
                  <a:pt x="5918" y="25783"/>
                </a:lnTo>
                <a:lnTo>
                  <a:pt x="8507" y="25960"/>
                </a:lnTo>
                <a:lnTo>
                  <a:pt x="8507" y="81090"/>
                </a:lnTo>
                <a:lnTo>
                  <a:pt x="7365" y="81295"/>
                </a:lnTo>
                <a:lnTo>
                  <a:pt x="4787" y="81090"/>
                </a:lnTo>
                <a:lnTo>
                  <a:pt x="4787" y="25960"/>
                </a:lnTo>
                <a:lnTo>
                  <a:pt x="3884" y="84607"/>
                </a:lnTo>
                <a:lnTo>
                  <a:pt x="6616" y="84874"/>
                </a:lnTo>
                <a:lnTo>
                  <a:pt x="7466" y="84874"/>
                </a:lnTo>
                <a:lnTo>
                  <a:pt x="10285" y="84291"/>
                </a:lnTo>
                <a:lnTo>
                  <a:pt x="12128" y="81471"/>
                </a:lnTo>
                <a:lnTo>
                  <a:pt x="12128" y="25618"/>
                </a:lnTo>
                <a:lnTo>
                  <a:pt x="11390" y="23533"/>
                </a:lnTo>
                <a:lnTo>
                  <a:pt x="8672" y="22316"/>
                </a:lnTo>
                <a:lnTo>
                  <a:pt x="5688" y="22176"/>
                </a:lnTo>
                <a:lnTo>
                  <a:pt x="2880" y="22824"/>
                </a:lnTo>
                <a:lnTo>
                  <a:pt x="1155" y="25618"/>
                </a:lnTo>
                <a:lnTo>
                  <a:pt x="1155" y="81471"/>
                </a:lnTo>
                <a:lnTo>
                  <a:pt x="1292" y="8256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986029" y="1783994"/>
            <a:ext cx="37832" cy="60415"/>
          </a:xfrm>
          <a:custGeom>
            <a:avLst/>
            <a:gdLst/>
            <a:ahLst/>
            <a:cxnLst/>
            <a:rect l="l" t="t" r="r" b="b"/>
            <a:pathLst>
              <a:path w="37832" h="60415">
                <a:moveTo>
                  <a:pt x="50" y="53668"/>
                </a:moveTo>
                <a:lnTo>
                  <a:pt x="1689" y="56249"/>
                </a:lnTo>
                <a:lnTo>
                  <a:pt x="4330" y="57797"/>
                </a:lnTo>
                <a:lnTo>
                  <a:pt x="6908" y="58776"/>
                </a:lnTo>
                <a:lnTo>
                  <a:pt x="9878" y="59637"/>
                </a:lnTo>
                <a:lnTo>
                  <a:pt x="13334" y="60250"/>
                </a:lnTo>
                <a:lnTo>
                  <a:pt x="17092" y="60415"/>
                </a:lnTo>
                <a:lnTo>
                  <a:pt x="20177" y="60415"/>
                </a:lnTo>
                <a:lnTo>
                  <a:pt x="22997" y="60008"/>
                </a:lnTo>
                <a:lnTo>
                  <a:pt x="25552" y="59234"/>
                </a:lnTo>
                <a:lnTo>
                  <a:pt x="28105" y="58446"/>
                </a:lnTo>
                <a:lnTo>
                  <a:pt x="30286" y="57315"/>
                </a:lnTo>
                <a:lnTo>
                  <a:pt x="33944" y="54356"/>
                </a:lnTo>
                <a:lnTo>
                  <a:pt x="36360" y="50432"/>
                </a:lnTo>
                <a:lnTo>
                  <a:pt x="37832" y="45921"/>
                </a:lnTo>
                <a:lnTo>
                  <a:pt x="37832" y="43257"/>
                </a:lnTo>
                <a:lnTo>
                  <a:pt x="37425" y="38901"/>
                </a:lnTo>
                <a:lnTo>
                  <a:pt x="35773" y="35571"/>
                </a:lnTo>
                <a:lnTo>
                  <a:pt x="33336" y="32943"/>
                </a:lnTo>
                <a:lnTo>
                  <a:pt x="30427" y="30747"/>
                </a:lnTo>
                <a:lnTo>
                  <a:pt x="26974" y="29058"/>
                </a:lnTo>
                <a:lnTo>
                  <a:pt x="23418" y="27583"/>
                </a:lnTo>
                <a:lnTo>
                  <a:pt x="19875" y="26175"/>
                </a:lnTo>
                <a:lnTo>
                  <a:pt x="16419" y="24789"/>
                </a:lnTo>
                <a:lnTo>
                  <a:pt x="13525" y="23075"/>
                </a:lnTo>
                <a:lnTo>
                  <a:pt x="10248" y="19861"/>
                </a:lnTo>
                <a:lnTo>
                  <a:pt x="9014" y="17106"/>
                </a:lnTo>
                <a:lnTo>
                  <a:pt x="9014" y="13982"/>
                </a:lnTo>
                <a:lnTo>
                  <a:pt x="10195" y="10554"/>
                </a:lnTo>
                <a:lnTo>
                  <a:pt x="12801" y="7937"/>
                </a:lnTo>
                <a:lnTo>
                  <a:pt x="15466" y="6844"/>
                </a:lnTo>
                <a:lnTo>
                  <a:pt x="18615" y="6170"/>
                </a:lnTo>
                <a:lnTo>
                  <a:pt x="22489" y="6170"/>
                </a:lnTo>
                <a:lnTo>
                  <a:pt x="25679" y="6844"/>
                </a:lnTo>
                <a:lnTo>
                  <a:pt x="29502" y="8329"/>
                </a:lnTo>
                <a:lnTo>
                  <a:pt x="32090" y="9803"/>
                </a:lnTo>
                <a:lnTo>
                  <a:pt x="35024" y="8215"/>
                </a:lnTo>
                <a:lnTo>
                  <a:pt x="34949" y="5662"/>
                </a:lnTo>
                <a:lnTo>
                  <a:pt x="32612" y="2868"/>
                </a:lnTo>
                <a:lnTo>
                  <a:pt x="29984" y="1612"/>
                </a:lnTo>
                <a:lnTo>
                  <a:pt x="26466" y="572"/>
                </a:lnTo>
                <a:lnTo>
                  <a:pt x="23709" y="115"/>
                </a:lnTo>
                <a:lnTo>
                  <a:pt x="17626" y="0"/>
                </a:lnTo>
                <a:lnTo>
                  <a:pt x="14796" y="457"/>
                </a:lnTo>
                <a:lnTo>
                  <a:pt x="12379" y="1357"/>
                </a:lnTo>
                <a:lnTo>
                  <a:pt x="7999" y="3455"/>
                </a:lnTo>
                <a:lnTo>
                  <a:pt x="4913" y="6426"/>
                </a:lnTo>
                <a:lnTo>
                  <a:pt x="3035" y="9968"/>
                </a:lnTo>
                <a:lnTo>
                  <a:pt x="1930" y="13741"/>
                </a:lnTo>
                <a:lnTo>
                  <a:pt x="1930" y="18111"/>
                </a:lnTo>
                <a:lnTo>
                  <a:pt x="3161" y="21894"/>
                </a:lnTo>
                <a:lnTo>
                  <a:pt x="5054" y="25106"/>
                </a:lnTo>
                <a:lnTo>
                  <a:pt x="7733" y="27583"/>
                </a:lnTo>
                <a:lnTo>
                  <a:pt x="10958" y="29488"/>
                </a:lnTo>
                <a:lnTo>
                  <a:pt x="14414" y="31154"/>
                </a:lnTo>
                <a:lnTo>
                  <a:pt x="17997" y="32586"/>
                </a:lnTo>
                <a:lnTo>
                  <a:pt x="21449" y="33973"/>
                </a:lnTo>
                <a:lnTo>
                  <a:pt x="24674" y="35431"/>
                </a:lnTo>
                <a:lnTo>
                  <a:pt x="27353" y="37184"/>
                </a:lnTo>
                <a:lnTo>
                  <a:pt x="30085" y="40626"/>
                </a:lnTo>
                <a:lnTo>
                  <a:pt x="30492" y="43801"/>
                </a:lnTo>
                <a:lnTo>
                  <a:pt x="30161" y="47052"/>
                </a:lnTo>
                <a:lnTo>
                  <a:pt x="28889" y="49644"/>
                </a:lnTo>
                <a:lnTo>
                  <a:pt x="25704" y="52348"/>
                </a:lnTo>
                <a:lnTo>
                  <a:pt x="22769" y="53376"/>
                </a:lnTo>
                <a:lnTo>
                  <a:pt x="19494" y="53988"/>
                </a:lnTo>
                <a:lnTo>
                  <a:pt x="15253" y="53988"/>
                </a:lnTo>
                <a:lnTo>
                  <a:pt x="11390" y="53125"/>
                </a:lnTo>
                <a:lnTo>
                  <a:pt x="8064" y="51930"/>
                </a:lnTo>
                <a:lnTo>
                  <a:pt x="5472" y="50558"/>
                </a:lnTo>
                <a:lnTo>
                  <a:pt x="2653" y="48794"/>
                </a:lnTo>
                <a:lnTo>
                  <a:pt x="0" y="50825"/>
                </a:lnTo>
                <a:lnTo>
                  <a:pt x="50" y="5366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984161" y="1807927"/>
            <a:ext cx="34174" cy="58356"/>
          </a:xfrm>
          <a:custGeom>
            <a:avLst/>
            <a:gdLst/>
            <a:ahLst/>
            <a:cxnLst/>
            <a:rect l="l" t="t" r="r" b="b"/>
            <a:pathLst>
              <a:path w="34174" h="58356">
                <a:moveTo>
                  <a:pt x="3769" y="26553"/>
                </a:moveTo>
                <a:lnTo>
                  <a:pt x="6436" y="28191"/>
                </a:lnTo>
                <a:lnTo>
                  <a:pt x="9169" y="29627"/>
                </a:lnTo>
                <a:lnTo>
                  <a:pt x="12711" y="30923"/>
                </a:lnTo>
                <a:lnTo>
                  <a:pt x="16229" y="32039"/>
                </a:lnTo>
                <a:lnTo>
                  <a:pt x="21323" y="32180"/>
                </a:lnTo>
                <a:lnTo>
                  <a:pt x="25120" y="31189"/>
                </a:lnTo>
                <a:lnTo>
                  <a:pt x="28487" y="29984"/>
                </a:lnTo>
                <a:lnTo>
                  <a:pt x="31150" y="28065"/>
                </a:lnTo>
                <a:lnTo>
                  <a:pt x="33030" y="25206"/>
                </a:lnTo>
                <a:lnTo>
                  <a:pt x="34174" y="21869"/>
                </a:lnTo>
                <a:lnTo>
                  <a:pt x="34174" y="17791"/>
                </a:lnTo>
                <a:lnTo>
                  <a:pt x="32612" y="14464"/>
                </a:lnTo>
                <a:lnTo>
                  <a:pt x="30402" y="11871"/>
                </a:lnTo>
                <a:lnTo>
                  <a:pt x="27418" y="9917"/>
                </a:lnTo>
                <a:lnTo>
                  <a:pt x="23990" y="8355"/>
                </a:lnTo>
                <a:lnTo>
                  <a:pt x="18745" y="6259"/>
                </a:lnTo>
                <a:lnTo>
                  <a:pt x="15303" y="4787"/>
                </a:lnTo>
                <a:lnTo>
                  <a:pt x="12103" y="3175"/>
                </a:lnTo>
                <a:lnTo>
                  <a:pt x="8290" y="0"/>
                </a:lnTo>
                <a:lnTo>
                  <a:pt x="7048" y="3743"/>
                </a:lnTo>
                <a:lnTo>
                  <a:pt x="10184" y="6245"/>
                </a:lnTo>
                <a:lnTo>
                  <a:pt x="13766" y="8063"/>
                </a:lnTo>
                <a:lnTo>
                  <a:pt x="17398" y="9611"/>
                </a:lnTo>
                <a:lnTo>
                  <a:pt x="22644" y="11706"/>
                </a:lnTo>
                <a:lnTo>
                  <a:pt x="24217" y="12344"/>
                </a:lnTo>
                <a:lnTo>
                  <a:pt x="26884" y="13892"/>
                </a:lnTo>
                <a:lnTo>
                  <a:pt x="29627" y="16520"/>
                </a:lnTo>
                <a:lnTo>
                  <a:pt x="30542" y="19875"/>
                </a:lnTo>
                <a:lnTo>
                  <a:pt x="29778" y="23608"/>
                </a:lnTo>
                <a:lnTo>
                  <a:pt x="26733" y="26808"/>
                </a:lnTo>
                <a:lnTo>
                  <a:pt x="24180" y="27698"/>
                </a:lnTo>
                <a:lnTo>
                  <a:pt x="21092" y="28497"/>
                </a:lnTo>
                <a:lnTo>
                  <a:pt x="16700" y="28397"/>
                </a:lnTo>
                <a:lnTo>
                  <a:pt x="13816" y="27467"/>
                </a:lnTo>
                <a:lnTo>
                  <a:pt x="12077" y="26910"/>
                </a:lnTo>
                <a:lnTo>
                  <a:pt x="9471" y="25714"/>
                </a:lnTo>
                <a:lnTo>
                  <a:pt x="6386" y="23914"/>
                </a:lnTo>
                <a:lnTo>
                  <a:pt x="2743" y="22528"/>
                </a:lnTo>
                <a:lnTo>
                  <a:pt x="3743" y="29486"/>
                </a:lnTo>
                <a:lnTo>
                  <a:pt x="3769" y="26553"/>
                </a:lnTo>
                <a:close/>
              </a:path>
              <a:path w="34174" h="58356">
                <a:moveTo>
                  <a:pt x="406" y="25120"/>
                </a:moveTo>
                <a:lnTo>
                  <a:pt x="0" y="27889"/>
                </a:lnTo>
                <a:lnTo>
                  <a:pt x="406" y="30948"/>
                </a:lnTo>
                <a:lnTo>
                  <a:pt x="2451" y="33756"/>
                </a:lnTo>
                <a:lnTo>
                  <a:pt x="5421" y="35495"/>
                </a:lnTo>
                <a:lnTo>
                  <a:pt x="8215" y="36550"/>
                </a:lnTo>
                <a:lnTo>
                  <a:pt x="11416" y="37475"/>
                </a:lnTo>
                <a:lnTo>
                  <a:pt x="15011" y="38112"/>
                </a:lnTo>
                <a:lnTo>
                  <a:pt x="18961" y="38289"/>
                </a:lnTo>
                <a:lnTo>
                  <a:pt x="22197" y="38289"/>
                </a:lnTo>
                <a:lnTo>
                  <a:pt x="25220" y="37871"/>
                </a:lnTo>
                <a:lnTo>
                  <a:pt x="27950" y="37017"/>
                </a:lnTo>
                <a:lnTo>
                  <a:pt x="30693" y="36193"/>
                </a:lnTo>
                <a:lnTo>
                  <a:pt x="35139" y="33310"/>
                </a:lnTo>
                <a:lnTo>
                  <a:pt x="38757" y="29616"/>
                </a:lnTo>
                <a:lnTo>
                  <a:pt x="40957" y="24914"/>
                </a:lnTo>
                <a:lnTo>
                  <a:pt x="41515" y="22247"/>
                </a:lnTo>
                <a:lnTo>
                  <a:pt x="41515" y="16700"/>
                </a:lnTo>
                <a:lnTo>
                  <a:pt x="41032" y="14399"/>
                </a:lnTo>
                <a:lnTo>
                  <a:pt x="39164" y="10641"/>
                </a:lnTo>
                <a:lnTo>
                  <a:pt x="36385" y="7656"/>
                </a:lnTo>
                <a:lnTo>
                  <a:pt x="33210" y="5245"/>
                </a:lnTo>
                <a:lnTo>
                  <a:pt x="29577" y="3477"/>
                </a:lnTo>
                <a:lnTo>
                  <a:pt x="25944" y="1954"/>
                </a:lnTo>
                <a:lnTo>
                  <a:pt x="22412" y="568"/>
                </a:lnTo>
                <a:lnTo>
                  <a:pt x="19086" y="-763"/>
                </a:lnTo>
                <a:lnTo>
                  <a:pt x="15213" y="-3139"/>
                </a:lnTo>
                <a:lnTo>
                  <a:pt x="13017" y="-5994"/>
                </a:lnTo>
                <a:lnTo>
                  <a:pt x="12697" y="-9691"/>
                </a:lnTo>
                <a:lnTo>
                  <a:pt x="13625" y="-12420"/>
                </a:lnTo>
                <a:lnTo>
                  <a:pt x="16635" y="-14987"/>
                </a:lnTo>
                <a:lnTo>
                  <a:pt x="20393" y="-16131"/>
                </a:lnTo>
                <a:lnTo>
                  <a:pt x="24382" y="-16142"/>
                </a:lnTo>
                <a:lnTo>
                  <a:pt x="27010" y="-15368"/>
                </a:lnTo>
                <a:lnTo>
                  <a:pt x="29588" y="-14465"/>
                </a:lnTo>
                <a:lnTo>
                  <a:pt x="32928" y="-12650"/>
                </a:lnTo>
                <a:lnTo>
                  <a:pt x="35977" y="-11343"/>
                </a:lnTo>
                <a:lnTo>
                  <a:pt x="38404" y="-14033"/>
                </a:lnTo>
                <a:lnTo>
                  <a:pt x="38732" y="-16649"/>
                </a:lnTo>
                <a:lnTo>
                  <a:pt x="38455" y="-19241"/>
                </a:lnTo>
                <a:lnTo>
                  <a:pt x="36144" y="-22161"/>
                </a:lnTo>
                <a:lnTo>
                  <a:pt x="33602" y="-23558"/>
                </a:lnTo>
                <a:lnTo>
                  <a:pt x="30071" y="-24818"/>
                </a:lnTo>
                <a:lnTo>
                  <a:pt x="27266" y="-25377"/>
                </a:lnTo>
                <a:lnTo>
                  <a:pt x="22438" y="-26175"/>
                </a:lnTo>
                <a:lnTo>
                  <a:pt x="17359" y="-25679"/>
                </a:lnTo>
                <a:lnTo>
                  <a:pt x="13611" y="-24256"/>
                </a:lnTo>
                <a:lnTo>
                  <a:pt x="10998" y="-23281"/>
                </a:lnTo>
                <a:lnTo>
                  <a:pt x="7073" y="-20297"/>
                </a:lnTo>
                <a:lnTo>
                  <a:pt x="4050" y="-16725"/>
                </a:lnTo>
                <a:lnTo>
                  <a:pt x="2411" y="-12575"/>
                </a:lnTo>
                <a:lnTo>
                  <a:pt x="1979" y="-8254"/>
                </a:lnTo>
                <a:lnTo>
                  <a:pt x="1979" y="-5562"/>
                </a:lnTo>
                <a:lnTo>
                  <a:pt x="2451" y="-3225"/>
                </a:lnTo>
                <a:lnTo>
                  <a:pt x="4291" y="659"/>
                </a:lnTo>
                <a:lnTo>
                  <a:pt x="7048" y="3743"/>
                </a:lnTo>
                <a:lnTo>
                  <a:pt x="8290" y="0"/>
                </a:lnTo>
                <a:lnTo>
                  <a:pt x="6667" y="-2807"/>
                </a:lnTo>
                <a:lnTo>
                  <a:pt x="5612" y="-6109"/>
                </a:lnTo>
                <a:lnTo>
                  <a:pt x="5612" y="-9997"/>
                </a:lnTo>
                <a:lnTo>
                  <a:pt x="6577" y="-13298"/>
                </a:lnTo>
                <a:lnTo>
                  <a:pt x="8215" y="-16384"/>
                </a:lnTo>
                <a:lnTo>
                  <a:pt x="10933" y="-19000"/>
                </a:lnTo>
                <a:lnTo>
                  <a:pt x="14881" y="-20880"/>
                </a:lnTo>
                <a:lnTo>
                  <a:pt x="18046" y="-22061"/>
                </a:lnTo>
                <a:lnTo>
                  <a:pt x="22412" y="-22532"/>
                </a:lnTo>
                <a:lnTo>
                  <a:pt x="26682" y="-21805"/>
                </a:lnTo>
                <a:lnTo>
                  <a:pt x="29119" y="-21323"/>
                </a:lnTo>
                <a:lnTo>
                  <a:pt x="32064" y="-20283"/>
                </a:lnTo>
                <a:lnTo>
                  <a:pt x="34797" y="-18658"/>
                </a:lnTo>
                <a:lnTo>
                  <a:pt x="34250" y="-16103"/>
                </a:lnTo>
                <a:lnTo>
                  <a:pt x="31024" y="-17779"/>
                </a:lnTo>
                <a:lnTo>
                  <a:pt x="28065" y="-18821"/>
                </a:lnTo>
                <a:lnTo>
                  <a:pt x="24724" y="-19814"/>
                </a:lnTo>
                <a:lnTo>
                  <a:pt x="20052" y="-19800"/>
                </a:lnTo>
                <a:lnTo>
                  <a:pt x="16786" y="-18809"/>
                </a:lnTo>
                <a:lnTo>
                  <a:pt x="13676" y="-17528"/>
                </a:lnTo>
                <a:lnTo>
                  <a:pt x="10501" y="-14339"/>
                </a:lnTo>
                <a:lnTo>
                  <a:pt x="9359" y="-11645"/>
                </a:lnTo>
                <a:lnTo>
                  <a:pt x="9079" y="-8636"/>
                </a:lnTo>
                <a:lnTo>
                  <a:pt x="9601" y="-4587"/>
                </a:lnTo>
                <a:lnTo>
                  <a:pt x="11555" y="-1638"/>
                </a:lnTo>
                <a:lnTo>
                  <a:pt x="14389" y="647"/>
                </a:lnTo>
                <a:lnTo>
                  <a:pt x="17499" y="2476"/>
                </a:lnTo>
                <a:lnTo>
                  <a:pt x="21066" y="3924"/>
                </a:lnTo>
                <a:lnTo>
                  <a:pt x="24649" y="5331"/>
                </a:lnTo>
                <a:lnTo>
                  <a:pt x="28091" y="6767"/>
                </a:lnTo>
                <a:lnTo>
                  <a:pt x="31341" y="8355"/>
                </a:lnTo>
                <a:lnTo>
                  <a:pt x="35190" y="11414"/>
                </a:lnTo>
                <a:lnTo>
                  <a:pt x="36842" y="14122"/>
                </a:lnTo>
                <a:lnTo>
                  <a:pt x="37896" y="17272"/>
                </a:lnTo>
                <a:lnTo>
                  <a:pt x="37896" y="21714"/>
                </a:lnTo>
                <a:lnTo>
                  <a:pt x="36586" y="25742"/>
                </a:lnTo>
                <a:lnTo>
                  <a:pt x="34466" y="29196"/>
                </a:lnTo>
                <a:lnTo>
                  <a:pt x="31201" y="31837"/>
                </a:lnTo>
                <a:lnTo>
                  <a:pt x="26884" y="33577"/>
                </a:lnTo>
                <a:lnTo>
                  <a:pt x="23036" y="34757"/>
                </a:lnTo>
                <a:lnTo>
                  <a:pt x="18082" y="35013"/>
                </a:lnTo>
                <a:lnTo>
                  <a:pt x="13790" y="34225"/>
                </a:lnTo>
                <a:lnTo>
                  <a:pt x="10717" y="33591"/>
                </a:lnTo>
                <a:lnTo>
                  <a:pt x="6983" y="32219"/>
                </a:lnTo>
                <a:lnTo>
                  <a:pt x="3743" y="29486"/>
                </a:lnTo>
                <a:lnTo>
                  <a:pt x="2743" y="22528"/>
                </a:lnTo>
                <a:lnTo>
                  <a:pt x="406" y="2512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035799" y="1783990"/>
            <a:ext cx="43127" cy="60411"/>
          </a:xfrm>
          <a:custGeom>
            <a:avLst/>
            <a:gdLst/>
            <a:ahLst/>
            <a:cxnLst/>
            <a:rect l="l" t="t" r="r" b="b"/>
            <a:pathLst>
              <a:path w="43127" h="60411">
                <a:moveTo>
                  <a:pt x="43127" y="49860"/>
                </a:moveTo>
                <a:lnTo>
                  <a:pt x="43127" y="49287"/>
                </a:lnTo>
                <a:lnTo>
                  <a:pt x="41198" y="46339"/>
                </a:lnTo>
                <a:lnTo>
                  <a:pt x="38646" y="48298"/>
                </a:lnTo>
                <a:lnTo>
                  <a:pt x="36093" y="50112"/>
                </a:lnTo>
                <a:lnTo>
                  <a:pt x="33044" y="51916"/>
                </a:lnTo>
                <a:lnTo>
                  <a:pt x="29260" y="53478"/>
                </a:lnTo>
                <a:lnTo>
                  <a:pt x="24610" y="53859"/>
                </a:lnTo>
                <a:lnTo>
                  <a:pt x="21981" y="53859"/>
                </a:lnTo>
                <a:lnTo>
                  <a:pt x="19608" y="53378"/>
                </a:lnTo>
                <a:lnTo>
                  <a:pt x="15415" y="51459"/>
                </a:lnTo>
                <a:lnTo>
                  <a:pt x="12179" y="48031"/>
                </a:lnTo>
                <a:lnTo>
                  <a:pt x="9601" y="43635"/>
                </a:lnTo>
                <a:lnTo>
                  <a:pt x="8823" y="40690"/>
                </a:lnTo>
                <a:lnTo>
                  <a:pt x="8039" y="37757"/>
                </a:lnTo>
                <a:lnTo>
                  <a:pt x="7642" y="34326"/>
                </a:lnTo>
                <a:lnTo>
                  <a:pt x="7642" y="22644"/>
                </a:lnTo>
                <a:lnTo>
                  <a:pt x="9093" y="16711"/>
                </a:lnTo>
                <a:lnTo>
                  <a:pt x="11998" y="12585"/>
                </a:lnTo>
                <a:lnTo>
                  <a:pt x="14897" y="8482"/>
                </a:lnTo>
                <a:lnTo>
                  <a:pt x="19022" y="6426"/>
                </a:lnTo>
                <a:lnTo>
                  <a:pt x="26960" y="6426"/>
                </a:lnTo>
                <a:lnTo>
                  <a:pt x="31064" y="7531"/>
                </a:lnTo>
                <a:lnTo>
                  <a:pt x="34531" y="9079"/>
                </a:lnTo>
                <a:lnTo>
                  <a:pt x="37158" y="10858"/>
                </a:lnTo>
                <a:lnTo>
                  <a:pt x="39927" y="13144"/>
                </a:lnTo>
                <a:lnTo>
                  <a:pt x="42872" y="11490"/>
                </a:lnTo>
                <a:lnTo>
                  <a:pt x="42605" y="7833"/>
                </a:lnTo>
                <a:lnTo>
                  <a:pt x="40612" y="5256"/>
                </a:lnTo>
                <a:lnTo>
                  <a:pt x="37576" y="3147"/>
                </a:lnTo>
                <a:lnTo>
                  <a:pt x="34898" y="1915"/>
                </a:lnTo>
                <a:lnTo>
                  <a:pt x="31913" y="888"/>
                </a:lnTo>
                <a:lnTo>
                  <a:pt x="28548" y="176"/>
                </a:lnTo>
                <a:lnTo>
                  <a:pt x="24916" y="0"/>
                </a:lnTo>
                <a:lnTo>
                  <a:pt x="21474" y="0"/>
                </a:lnTo>
                <a:lnTo>
                  <a:pt x="18223" y="594"/>
                </a:lnTo>
                <a:lnTo>
                  <a:pt x="15213" y="1764"/>
                </a:lnTo>
                <a:lnTo>
                  <a:pt x="12179" y="2945"/>
                </a:lnTo>
                <a:lnTo>
                  <a:pt x="9536" y="4748"/>
                </a:lnTo>
                <a:lnTo>
                  <a:pt x="5015" y="9687"/>
                </a:lnTo>
                <a:lnTo>
                  <a:pt x="3235" y="12862"/>
                </a:lnTo>
                <a:lnTo>
                  <a:pt x="1940" y="16725"/>
                </a:lnTo>
                <a:lnTo>
                  <a:pt x="647" y="20585"/>
                </a:lnTo>
                <a:lnTo>
                  <a:pt x="0" y="25247"/>
                </a:lnTo>
                <a:lnTo>
                  <a:pt x="0" y="35482"/>
                </a:lnTo>
                <a:lnTo>
                  <a:pt x="533" y="39723"/>
                </a:lnTo>
                <a:lnTo>
                  <a:pt x="1573" y="43408"/>
                </a:lnTo>
                <a:lnTo>
                  <a:pt x="2627" y="47091"/>
                </a:lnTo>
                <a:lnTo>
                  <a:pt x="4150" y="50187"/>
                </a:lnTo>
                <a:lnTo>
                  <a:pt x="6170" y="52729"/>
                </a:lnTo>
                <a:lnTo>
                  <a:pt x="10681" y="57175"/>
                </a:lnTo>
                <a:lnTo>
                  <a:pt x="13665" y="58468"/>
                </a:lnTo>
                <a:lnTo>
                  <a:pt x="16649" y="59763"/>
                </a:lnTo>
                <a:lnTo>
                  <a:pt x="20077" y="60411"/>
                </a:lnTo>
                <a:lnTo>
                  <a:pt x="25869" y="60411"/>
                </a:lnTo>
                <a:lnTo>
                  <a:pt x="29552" y="59828"/>
                </a:lnTo>
                <a:lnTo>
                  <a:pt x="33044" y="58925"/>
                </a:lnTo>
                <a:lnTo>
                  <a:pt x="36169" y="57693"/>
                </a:lnTo>
                <a:lnTo>
                  <a:pt x="40093" y="55332"/>
                </a:lnTo>
                <a:lnTo>
                  <a:pt x="42796" y="52487"/>
                </a:lnTo>
                <a:lnTo>
                  <a:pt x="43127" y="4986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033988" y="1781676"/>
            <a:ext cx="46710" cy="64540"/>
          </a:xfrm>
          <a:custGeom>
            <a:avLst/>
            <a:gdLst/>
            <a:ahLst/>
            <a:cxnLst/>
            <a:rect l="l" t="t" r="r" b="b"/>
            <a:pathLst>
              <a:path w="46710" h="64540">
                <a:moveTo>
                  <a:pt x="543" y="42364"/>
                </a:moveTo>
                <a:lnTo>
                  <a:pt x="1638" y="46212"/>
                </a:lnTo>
                <a:lnTo>
                  <a:pt x="2754" y="50125"/>
                </a:lnTo>
                <a:lnTo>
                  <a:pt x="4417" y="53477"/>
                </a:lnTo>
                <a:lnTo>
                  <a:pt x="6563" y="56170"/>
                </a:lnTo>
                <a:lnTo>
                  <a:pt x="8762" y="58914"/>
                </a:lnTo>
                <a:lnTo>
                  <a:pt x="11516" y="61023"/>
                </a:lnTo>
                <a:lnTo>
                  <a:pt x="14757" y="62444"/>
                </a:lnTo>
                <a:lnTo>
                  <a:pt x="17942" y="63827"/>
                </a:lnTo>
                <a:lnTo>
                  <a:pt x="21650" y="64540"/>
                </a:lnTo>
                <a:lnTo>
                  <a:pt x="25754" y="64540"/>
                </a:lnTo>
                <a:lnTo>
                  <a:pt x="29778" y="64324"/>
                </a:lnTo>
                <a:lnTo>
                  <a:pt x="33616" y="63500"/>
                </a:lnTo>
                <a:lnTo>
                  <a:pt x="37084" y="62304"/>
                </a:lnTo>
                <a:lnTo>
                  <a:pt x="40294" y="60868"/>
                </a:lnTo>
                <a:lnTo>
                  <a:pt x="43013" y="59067"/>
                </a:lnTo>
                <a:lnTo>
                  <a:pt x="46098" y="55878"/>
                </a:lnTo>
                <a:lnTo>
                  <a:pt x="46710" y="53235"/>
                </a:lnTo>
                <a:lnTo>
                  <a:pt x="46620" y="50406"/>
                </a:lnTo>
                <a:lnTo>
                  <a:pt x="45237" y="47458"/>
                </a:lnTo>
                <a:lnTo>
                  <a:pt x="42440" y="46558"/>
                </a:lnTo>
                <a:lnTo>
                  <a:pt x="38214" y="50025"/>
                </a:lnTo>
                <a:lnTo>
                  <a:pt x="35582" y="51803"/>
                </a:lnTo>
                <a:lnTo>
                  <a:pt x="32282" y="53337"/>
                </a:lnTo>
                <a:lnTo>
                  <a:pt x="28864" y="54737"/>
                </a:lnTo>
                <a:lnTo>
                  <a:pt x="23695" y="54748"/>
                </a:lnTo>
                <a:lnTo>
                  <a:pt x="20077" y="53070"/>
                </a:lnTo>
                <a:lnTo>
                  <a:pt x="18262" y="52260"/>
                </a:lnTo>
                <a:lnTo>
                  <a:pt x="15430" y="49262"/>
                </a:lnTo>
                <a:lnTo>
                  <a:pt x="18566" y="56361"/>
                </a:lnTo>
                <a:lnTo>
                  <a:pt x="23061" y="58456"/>
                </a:lnTo>
                <a:lnTo>
                  <a:pt x="29297" y="58445"/>
                </a:lnTo>
                <a:lnTo>
                  <a:pt x="33667" y="56692"/>
                </a:lnTo>
                <a:lnTo>
                  <a:pt x="37411" y="54924"/>
                </a:lnTo>
                <a:lnTo>
                  <a:pt x="40370" y="52933"/>
                </a:lnTo>
                <a:lnTo>
                  <a:pt x="43078" y="53326"/>
                </a:lnTo>
                <a:lnTo>
                  <a:pt x="41083" y="56019"/>
                </a:lnTo>
                <a:lnTo>
                  <a:pt x="37195" y="58366"/>
                </a:lnTo>
                <a:lnTo>
                  <a:pt x="34276" y="59524"/>
                </a:lnTo>
                <a:lnTo>
                  <a:pt x="30985" y="60374"/>
                </a:lnTo>
                <a:lnTo>
                  <a:pt x="25844" y="61506"/>
                </a:lnTo>
                <a:lnTo>
                  <a:pt x="20279" y="60907"/>
                </a:lnTo>
                <a:lnTo>
                  <a:pt x="16193" y="59118"/>
                </a:lnTo>
                <a:lnTo>
                  <a:pt x="13500" y="57948"/>
                </a:lnTo>
                <a:lnTo>
                  <a:pt x="11214" y="56210"/>
                </a:lnTo>
                <a:lnTo>
                  <a:pt x="7542" y="51587"/>
                </a:lnTo>
                <a:lnTo>
                  <a:pt x="6106" y="48679"/>
                </a:lnTo>
                <a:lnTo>
                  <a:pt x="5115" y="45222"/>
                </a:lnTo>
                <a:lnTo>
                  <a:pt x="4126" y="41694"/>
                </a:lnTo>
                <a:lnTo>
                  <a:pt x="3618" y="37579"/>
                </a:lnTo>
                <a:lnTo>
                  <a:pt x="3618" y="27799"/>
                </a:lnTo>
                <a:lnTo>
                  <a:pt x="4241" y="23301"/>
                </a:lnTo>
                <a:lnTo>
                  <a:pt x="5461" y="19618"/>
                </a:lnTo>
                <a:lnTo>
                  <a:pt x="6692" y="16002"/>
                </a:lnTo>
                <a:lnTo>
                  <a:pt x="8356" y="13002"/>
                </a:lnTo>
                <a:lnTo>
                  <a:pt x="10411" y="10756"/>
                </a:lnTo>
                <a:lnTo>
                  <a:pt x="14871" y="6858"/>
                </a:lnTo>
                <a:lnTo>
                  <a:pt x="17675" y="5763"/>
                </a:lnTo>
                <a:lnTo>
                  <a:pt x="20483" y="4672"/>
                </a:lnTo>
                <a:lnTo>
                  <a:pt x="23533" y="4124"/>
                </a:lnTo>
                <a:lnTo>
                  <a:pt x="28473" y="4124"/>
                </a:lnTo>
                <a:lnTo>
                  <a:pt x="31683" y="4621"/>
                </a:lnTo>
                <a:lnTo>
                  <a:pt x="34707" y="5384"/>
                </a:lnTo>
                <a:lnTo>
                  <a:pt x="37325" y="6436"/>
                </a:lnTo>
                <a:lnTo>
                  <a:pt x="40751" y="8545"/>
                </a:lnTo>
                <a:lnTo>
                  <a:pt x="42811" y="11148"/>
                </a:lnTo>
                <a:lnTo>
                  <a:pt x="42595" y="13776"/>
                </a:lnTo>
                <a:lnTo>
                  <a:pt x="40054" y="11720"/>
                </a:lnTo>
                <a:lnTo>
                  <a:pt x="37274" y="9842"/>
                </a:lnTo>
                <a:lnTo>
                  <a:pt x="33526" y="8153"/>
                </a:lnTo>
                <a:lnTo>
                  <a:pt x="28966" y="6932"/>
                </a:lnTo>
                <a:lnTo>
                  <a:pt x="20243" y="6932"/>
                </a:lnTo>
                <a:lnTo>
                  <a:pt x="15581" y="9258"/>
                </a:lnTo>
                <a:lnTo>
                  <a:pt x="12330" y="13867"/>
                </a:lnTo>
                <a:lnTo>
                  <a:pt x="9220" y="18272"/>
                </a:lnTo>
                <a:lnTo>
                  <a:pt x="7642" y="24624"/>
                </a:lnTo>
                <a:lnTo>
                  <a:pt x="7642" y="36766"/>
                </a:lnTo>
                <a:lnTo>
                  <a:pt x="8064" y="40373"/>
                </a:lnTo>
                <a:lnTo>
                  <a:pt x="8888" y="43469"/>
                </a:lnTo>
                <a:lnTo>
                  <a:pt x="9728" y="46644"/>
                </a:lnTo>
                <a:lnTo>
                  <a:pt x="11264" y="25387"/>
                </a:lnTo>
                <a:lnTo>
                  <a:pt x="12622" y="19734"/>
                </a:lnTo>
                <a:lnTo>
                  <a:pt x="15289" y="15951"/>
                </a:lnTo>
                <a:lnTo>
                  <a:pt x="17856" y="12319"/>
                </a:lnTo>
                <a:lnTo>
                  <a:pt x="21409" y="10551"/>
                </a:lnTo>
                <a:lnTo>
                  <a:pt x="26172" y="10551"/>
                </a:lnTo>
                <a:lnTo>
                  <a:pt x="30553" y="10871"/>
                </a:lnTo>
                <a:lnTo>
                  <a:pt x="34009" y="12242"/>
                </a:lnTo>
                <a:lnTo>
                  <a:pt x="36652" y="13790"/>
                </a:lnTo>
                <a:lnTo>
                  <a:pt x="39697" y="16062"/>
                </a:lnTo>
                <a:lnTo>
                  <a:pt x="43027" y="17639"/>
                </a:lnTo>
                <a:lnTo>
                  <a:pt x="46228" y="15364"/>
                </a:lnTo>
                <a:lnTo>
                  <a:pt x="46504" y="12621"/>
                </a:lnTo>
                <a:lnTo>
                  <a:pt x="46123" y="9560"/>
                </a:lnTo>
                <a:lnTo>
                  <a:pt x="44208" y="6807"/>
                </a:lnTo>
                <a:lnTo>
                  <a:pt x="41501" y="4711"/>
                </a:lnTo>
                <a:lnTo>
                  <a:pt x="38922" y="3185"/>
                </a:lnTo>
                <a:lnTo>
                  <a:pt x="35853" y="1943"/>
                </a:lnTo>
                <a:lnTo>
                  <a:pt x="32407" y="1089"/>
                </a:lnTo>
                <a:lnTo>
                  <a:pt x="27367" y="0"/>
                </a:lnTo>
                <a:lnTo>
                  <a:pt x="21348" y="457"/>
                </a:lnTo>
                <a:lnTo>
                  <a:pt x="16369" y="2386"/>
                </a:lnTo>
                <a:lnTo>
                  <a:pt x="13093" y="3667"/>
                </a:lnTo>
                <a:lnTo>
                  <a:pt x="10185" y="5661"/>
                </a:lnTo>
                <a:lnTo>
                  <a:pt x="7747" y="8318"/>
                </a:lnTo>
                <a:lnTo>
                  <a:pt x="5331" y="10947"/>
                </a:lnTo>
                <a:lnTo>
                  <a:pt x="3427" y="14363"/>
                </a:lnTo>
                <a:lnTo>
                  <a:pt x="2044" y="18463"/>
                </a:lnTo>
                <a:lnTo>
                  <a:pt x="684" y="22517"/>
                </a:lnTo>
                <a:lnTo>
                  <a:pt x="0" y="27406"/>
                </a:lnTo>
                <a:lnTo>
                  <a:pt x="0" y="37906"/>
                </a:lnTo>
                <a:lnTo>
                  <a:pt x="543" y="42364"/>
                </a:lnTo>
                <a:close/>
              </a:path>
              <a:path w="46710" h="64540">
                <a:moveTo>
                  <a:pt x="13103" y="45262"/>
                </a:moveTo>
                <a:lnTo>
                  <a:pt x="12381" y="42543"/>
                </a:lnTo>
                <a:lnTo>
                  <a:pt x="11645" y="39761"/>
                </a:lnTo>
                <a:lnTo>
                  <a:pt x="11264" y="36460"/>
                </a:lnTo>
                <a:lnTo>
                  <a:pt x="11264" y="25387"/>
                </a:lnTo>
                <a:lnTo>
                  <a:pt x="9728" y="46644"/>
                </a:lnTo>
                <a:lnTo>
                  <a:pt x="10972" y="49326"/>
                </a:lnTo>
                <a:lnTo>
                  <a:pt x="14198" y="53632"/>
                </a:lnTo>
                <a:lnTo>
                  <a:pt x="18566" y="56361"/>
                </a:lnTo>
                <a:lnTo>
                  <a:pt x="15430" y="49262"/>
                </a:lnTo>
                <a:lnTo>
                  <a:pt x="13103" y="4526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093363" y="1762466"/>
            <a:ext cx="9626" cy="81255"/>
          </a:xfrm>
          <a:custGeom>
            <a:avLst/>
            <a:gdLst/>
            <a:ahLst/>
            <a:cxnLst/>
            <a:rect l="l" t="t" r="r" b="b"/>
            <a:pathLst>
              <a:path w="9626" h="81255">
                <a:moveTo>
                  <a:pt x="0" y="5054"/>
                </a:moveTo>
                <a:lnTo>
                  <a:pt x="341" y="8355"/>
                </a:lnTo>
                <a:lnTo>
                  <a:pt x="2945" y="10058"/>
                </a:lnTo>
                <a:lnTo>
                  <a:pt x="6616" y="10058"/>
                </a:lnTo>
                <a:lnTo>
                  <a:pt x="9281" y="8304"/>
                </a:lnTo>
                <a:lnTo>
                  <a:pt x="9626" y="4989"/>
                </a:lnTo>
                <a:lnTo>
                  <a:pt x="9295" y="1687"/>
                </a:lnTo>
                <a:lnTo>
                  <a:pt x="6677" y="0"/>
                </a:lnTo>
                <a:lnTo>
                  <a:pt x="3020" y="0"/>
                </a:lnTo>
                <a:lnTo>
                  <a:pt x="341" y="1738"/>
                </a:lnTo>
                <a:lnTo>
                  <a:pt x="0" y="5054"/>
                </a:lnTo>
                <a:close/>
              </a:path>
              <a:path w="9626" h="81255">
                <a:moveTo>
                  <a:pt x="1181" y="23813"/>
                </a:moveTo>
                <a:lnTo>
                  <a:pt x="1181" y="79653"/>
                </a:lnTo>
                <a:lnTo>
                  <a:pt x="2578" y="81039"/>
                </a:lnTo>
                <a:lnTo>
                  <a:pt x="5562" y="81255"/>
                </a:lnTo>
                <a:lnTo>
                  <a:pt x="8521" y="79653"/>
                </a:lnTo>
                <a:lnTo>
                  <a:pt x="8521" y="23813"/>
                </a:lnTo>
                <a:lnTo>
                  <a:pt x="7110" y="22351"/>
                </a:lnTo>
                <a:lnTo>
                  <a:pt x="4114" y="22212"/>
                </a:lnTo>
                <a:lnTo>
                  <a:pt x="1181" y="238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091556" y="1760651"/>
            <a:ext cx="13248" cy="84874"/>
          </a:xfrm>
          <a:custGeom>
            <a:avLst/>
            <a:gdLst/>
            <a:ahLst/>
            <a:cxnLst/>
            <a:rect l="l" t="t" r="r" b="b"/>
            <a:pathLst>
              <a:path w="13248" h="84874">
                <a:moveTo>
                  <a:pt x="4079" y="4204"/>
                </a:moveTo>
                <a:lnTo>
                  <a:pt x="4305" y="0"/>
                </a:lnTo>
                <a:lnTo>
                  <a:pt x="1602" y="1577"/>
                </a:lnTo>
                <a:lnTo>
                  <a:pt x="0" y="4371"/>
                </a:lnTo>
                <a:lnTo>
                  <a:pt x="0" y="9349"/>
                </a:lnTo>
                <a:lnTo>
                  <a:pt x="2592" y="13172"/>
                </a:lnTo>
                <a:lnTo>
                  <a:pt x="6555" y="13680"/>
                </a:lnTo>
                <a:lnTo>
                  <a:pt x="8928" y="13680"/>
                </a:lnTo>
                <a:lnTo>
                  <a:pt x="11671" y="12092"/>
                </a:lnTo>
                <a:lnTo>
                  <a:pt x="13248" y="9298"/>
                </a:lnTo>
                <a:lnTo>
                  <a:pt x="13248" y="4281"/>
                </a:lnTo>
                <a:lnTo>
                  <a:pt x="11710" y="1562"/>
                </a:lnTo>
                <a:lnTo>
                  <a:pt x="9615" y="6808"/>
                </a:lnTo>
                <a:lnTo>
                  <a:pt x="8445" y="10058"/>
                </a:lnTo>
                <a:lnTo>
                  <a:pt x="4089" y="9565"/>
                </a:lnTo>
                <a:lnTo>
                  <a:pt x="3622" y="6873"/>
                </a:lnTo>
                <a:lnTo>
                  <a:pt x="4079" y="4204"/>
                </a:lnTo>
                <a:close/>
              </a:path>
              <a:path w="13248" h="84874">
                <a:moveTo>
                  <a:pt x="9615" y="6808"/>
                </a:moveTo>
                <a:lnTo>
                  <a:pt x="11710" y="1562"/>
                </a:lnTo>
                <a:lnTo>
                  <a:pt x="9043" y="0"/>
                </a:lnTo>
                <a:lnTo>
                  <a:pt x="4305" y="0"/>
                </a:lnTo>
                <a:lnTo>
                  <a:pt x="4079" y="4204"/>
                </a:lnTo>
                <a:lnTo>
                  <a:pt x="6681" y="3622"/>
                </a:lnTo>
                <a:lnTo>
                  <a:pt x="9157" y="4130"/>
                </a:lnTo>
                <a:lnTo>
                  <a:pt x="9615" y="6808"/>
                </a:lnTo>
                <a:close/>
              </a:path>
              <a:path w="13248" h="84874">
                <a:moveTo>
                  <a:pt x="1296" y="82501"/>
                </a:moveTo>
                <a:lnTo>
                  <a:pt x="3912" y="84607"/>
                </a:lnTo>
                <a:lnTo>
                  <a:pt x="4803" y="25960"/>
                </a:lnTo>
                <a:lnTo>
                  <a:pt x="5957" y="25793"/>
                </a:lnTo>
                <a:lnTo>
                  <a:pt x="8525" y="25960"/>
                </a:lnTo>
                <a:lnTo>
                  <a:pt x="8525" y="81090"/>
                </a:lnTo>
                <a:lnTo>
                  <a:pt x="7365" y="81295"/>
                </a:lnTo>
                <a:lnTo>
                  <a:pt x="4803" y="81090"/>
                </a:lnTo>
                <a:lnTo>
                  <a:pt x="4803" y="25960"/>
                </a:lnTo>
                <a:lnTo>
                  <a:pt x="3912" y="84607"/>
                </a:lnTo>
                <a:lnTo>
                  <a:pt x="6616" y="84874"/>
                </a:lnTo>
                <a:lnTo>
                  <a:pt x="7495" y="84874"/>
                </a:lnTo>
                <a:lnTo>
                  <a:pt x="10339" y="84279"/>
                </a:lnTo>
                <a:lnTo>
                  <a:pt x="12142" y="81471"/>
                </a:lnTo>
                <a:lnTo>
                  <a:pt x="12142" y="25618"/>
                </a:lnTo>
                <a:lnTo>
                  <a:pt x="11419" y="23558"/>
                </a:lnTo>
                <a:lnTo>
                  <a:pt x="8676" y="22327"/>
                </a:lnTo>
                <a:lnTo>
                  <a:pt x="5741" y="22186"/>
                </a:lnTo>
                <a:lnTo>
                  <a:pt x="2923" y="22810"/>
                </a:lnTo>
                <a:lnTo>
                  <a:pt x="1169" y="25618"/>
                </a:lnTo>
                <a:lnTo>
                  <a:pt x="1296" y="8250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123125" y="1828368"/>
            <a:ext cx="38606" cy="60415"/>
          </a:xfrm>
          <a:custGeom>
            <a:avLst/>
            <a:gdLst/>
            <a:ahLst/>
            <a:cxnLst/>
            <a:rect l="l" t="t" r="r" b="b"/>
            <a:pathLst>
              <a:path w="38606" h="60415">
                <a:moveTo>
                  <a:pt x="28548" y="16041"/>
                </a:moveTo>
                <a:lnTo>
                  <a:pt x="31978" y="15303"/>
                </a:lnTo>
                <a:lnTo>
                  <a:pt x="34974" y="13845"/>
                </a:lnTo>
                <a:lnTo>
                  <a:pt x="37983" y="12369"/>
                </a:lnTo>
                <a:lnTo>
                  <a:pt x="38606" y="0"/>
                </a:lnTo>
                <a:lnTo>
                  <a:pt x="36043" y="4485"/>
                </a:lnTo>
                <a:lnTo>
                  <a:pt x="32345" y="7672"/>
                </a:lnTo>
                <a:lnTo>
                  <a:pt x="28548" y="16041"/>
                </a:lnTo>
                <a:close/>
              </a:path>
              <a:path w="38606" h="60415">
                <a:moveTo>
                  <a:pt x="40500" y="10313"/>
                </a:moveTo>
                <a:lnTo>
                  <a:pt x="42531" y="7635"/>
                </a:lnTo>
                <a:lnTo>
                  <a:pt x="44564" y="4968"/>
                </a:lnTo>
                <a:lnTo>
                  <a:pt x="46112" y="1728"/>
                </a:lnTo>
                <a:lnTo>
                  <a:pt x="47152" y="-2105"/>
                </a:lnTo>
                <a:lnTo>
                  <a:pt x="48207" y="-5929"/>
                </a:lnTo>
                <a:lnTo>
                  <a:pt x="48729" y="-10234"/>
                </a:lnTo>
                <a:lnTo>
                  <a:pt x="48729" y="-19037"/>
                </a:lnTo>
                <a:lnTo>
                  <a:pt x="48333" y="-22834"/>
                </a:lnTo>
                <a:lnTo>
                  <a:pt x="47534" y="-26388"/>
                </a:lnTo>
                <a:lnTo>
                  <a:pt x="46720" y="-29945"/>
                </a:lnTo>
                <a:lnTo>
                  <a:pt x="45439" y="-33069"/>
                </a:lnTo>
                <a:lnTo>
                  <a:pt x="43649" y="-35737"/>
                </a:lnTo>
                <a:lnTo>
                  <a:pt x="41846" y="-38416"/>
                </a:lnTo>
                <a:lnTo>
                  <a:pt x="39546" y="-40525"/>
                </a:lnTo>
                <a:lnTo>
                  <a:pt x="36701" y="-42062"/>
                </a:lnTo>
                <a:lnTo>
                  <a:pt x="33868" y="-43610"/>
                </a:lnTo>
                <a:lnTo>
                  <a:pt x="30427" y="-44373"/>
                </a:lnTo>
                <a:lnTo>
                  <a:pt x="26402" y="-44373"/>
                </a:lnTo>
                <a:lnTo>
                  <a:pt x="22795" y="-44168"/>
                </a:lnTo>
                <a:lnTo>
                  <a:pt x="19519" y="-43343"/>
                </a:lnTo>
                <a:lnTo>
                  <a:pt x="16343" y="-41846"/>
                </a:lnTo>
                <a:lnTo>
                  <a:pt x="13219" y="-39902"/>
                </a:lnTo>
                <a:lnTo>
                  <a:pt x="10083" y="-37310"/>
                </a:lnTo>
                <a:lnTo>
                  <a:pt x="6718" y="-34009"/>
                </a:lnTo>
                <a:lnTo>
                  <a:pt x="6718" y="-42097"/>
                </a:lnTo>
                <a:lnTo>
                  <a:pt x="5281" y="-43545"/>
                </a:lnTo>
                <a:lnTo>
                  <a:pt x="2703" y="-43700"/>
                </a:lnTo>
                <a:lnTo>
                  <a:pt x="0" y="-42097"/>
                </a:lnTo>
                <a:lnTo>
                  <a:pt x="0" y="35902"/>
                </a:lnTo>
                <a:lnTo>
                  <a:pt x="1397" y="37353"/>
                </a:lnTo>
                <a:lnTo>
                  <a:pt x="4367" y="37504"/>
                </a:lnTo>
                <a:lnTo>
                  <a:pt x="7340" y="35902"/>
                </a:lnTo>
                <a:lnTo>
                  <a:pt x="7340" y="7073"/>
                </a:lnTo>
                <a:lnTo>
                  <a:pt x="10299" y="9982"/>
                </a:lnTo>
                <a:lnTo>
                  <a:pt x="13068" y="12207"/>
                </a:lnTo>
                <a:lnTo>
                  <a:pt x="15821" y="13881"/>
                </a:lnTo>
                <a:lnTo>
                  <a:pt x="18605" y="15152"/>
                </a:lnTo>
                <a:lnTo>
                  <a:pt x="21488" y="15864"/>
                </a:lnTo>
                <a:lnTo>
                  <a:pt x="24674" y="16041"/>
                </a:lnTo>
                <a:lnTo>
                  <a:pt x="28548" y="16041"/>
                </a:lnTo>
                <a:lnTo>
                  <a:pt x="32345" y="7672"/>
                </a:lnTo>
                <a:lnTo>
                  <a:pt x="27889" y="9730"/>
                </a:lnTo>
                <a:lnTo>
                  <a:pt x="21957" y="9730"/>
                </a:lnTo>
                <a:lnTo>
                  <a:pt x="19011" y="8740"/>
                </a:lnTo>
                <a:lnTo>
                  <a:pt x="16192" y="6746"/>
                </a:lnTo>
                <a:lnTo>
                  <a:pt x="13370" y="4752"/>
                </a:lnTo>
                <a:lnTo>
                  <a:pt x="10425" y="1882"/>
                </a:lnTo>
                <a:lnTo>
                  <a:pt x="7340" y="-1864"/>
                </a:lnTo>
                <a:lnTo>
                  <a:pt x="7340" y="-26172"/>
                </a:lnTo>
                <a:lnTo>
                  <a:pt x="10782" y="-30251"/>
                </a:lnTo>
                <a:lnTo>
                  <a:pt x="13992" y="-33246"/>
                </a:lnTo>
                <a:lnTo>
                  <a:pt x="17016" y="-35420"/>
                </a:lnTo>
                <a:lnTo>
                  <a:pt x="19951" y="-37044"/>
                </a:lnTo>
                <a:lnTo>
                  <a:pt x="22785" y="-37882"/>
                </a:lnTo>
                <a:lnTo>
                  <a:pt x="25714" y="-38073"/>
                </a:lnTo>
                <a:lnTo>
                  <a:pt x="28674" y="-38073"/>
                </a:lnTo>
                <a:lnTo>
                  <a:pt x="33094" y="-36040"/>
                </a:lnTo>
                <a:lnTo>
                  <a:pt x="36611" y="-32879"/>
                </a:lnTo>
                <a:lnTo>
                  <a:pt x="38962" y="-28357"/>
                </a:lnTo>
                <a:lnTo>
                  <a:pt x="39787" y="-25765"/>
                </a:lnTo>
                <a:lnTo>
                  <a:pt x="40284" y="-22871"/>
                </a:lnTo>
                <a:lnTo>
                  <a:pt x="40767" y="-19961"/>
                </a:lnTo>
                <a:lnTo>
                  <a:pt x="41018" y="-16951"/>
                </a:lnTo>
                <a:lnTo>
                  <a:pt x="41018" y="-10984"/>
                </a:lnTo>
                <a:lnTo>
                  <a:pt x="40726" y="-8164"/>
                </a:lnTo>
                <a:lnTo>
                  <a:pt x="40129" y="-5346"/>
                </a:lnTo>
                <a:lnTo>
                  <a:pt x="39535" y="-2527"/>
                </a:lnTo>
                <a:lnTo>
                  <a:pt x="38606" y="0"/>
                </a:lnTo>
                <a:lnTo>
                  <a:pt x="37983" y="12369"/>
                </a:lnTo>
                <a:lnTo>
                  <a:pt x="40500" y="103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121310" y="1782187"/>
            <a:ext cx="52362" cy="84862"/>
          </a:xfrm>
          <a:custGeom>
            <a:avLst/>
            <a:gdLst/>
            <a:ahLst/>
            <a:cxnLst/>
            <a:rect l="l" t="t" r="r" b="b"/>
            <a:pathLst>
              <a:path w="52362" h="84862">
                <a:moveTo>
                  <a:pt x="30060" y="57722"/>
                </a:moveTo>
                <a:lnTo>
                  <a:pt x="32853" y="56920"/>
                </a:lnTo>
                <a:lnTo>
                  <a:pt x="35180" y="55360"/>
                </a:lnTo>
                <a:lnTo>
                  <a:pt x="39295" y="51789"/>
                </a:lnTo>
                <a:lnTo>
                  <a:pt x="42062" y="46940"/>
                </a:lnTo>
                <a:lnTo>
                  <a:pt x="43066" y="44208"/>
                </a:lnTo>
                <a:lnTo>
                  <a:pt x="43715" y="41212"/>
                </a:lnTo>
                <a:lnTo>
                  <a:pt x="44324" y="38279"/>
                </a:lnTo>
                <a:lnTo>
                  <a:pt x="44640" y="35304"/>
                </a:lnTo>
                <a:lnTo>
                  <a:pt x="44640" y="29160"/>
                </a:lnTo>
                <a:lnTo>
                  <a:pt x="44385" y="26021"/>
                </a:lnTo>
                <a:lnTo>
                  <a:pt x="43891" y="23000"/>
                </a:lnTo>
                <a:lnTo>
                  <a:pt x="43359" y="19926"/>
                </a:lnTo>
                <a:lnTo>
                  <a:pt x="42444" y="17132"/>
                </a:lnTo>
                <a:lnTo>
                  <a:pt x="41212" y="14745"/>
                </a:lnTo>
                <a:lnTo>
                  <a:pt x="38149" y="10184"/>
                </a:lnTo>
                <a:lnTo>
                  <a:pt x="33693" y="7085"/>
                </a:lnTo>
                <a:lnTo>
                  <a:pt x="30859" y="6300"/>
                </a:lnTo>
                <a:lnTo>
                  <a:pt x="25869" y="6300"/>
                </a:lnTo>
                <a:lnTo>
                  <a:pt x="22684" y="6973"/>
                </a:lnTo>
                <a:lnTo>
                  <a:pt x="19429" y="8215"/>
                </a:lnTo>
                <a:lnTo>
                  <a:pt x="16294" y="10234"/>
                </a:lnTo>
                <a:lnTo>
                  <a:pt x="12978" y="13107"/>
                </a:lnTo>
                <a:lnTo>
                  <a:pt x="9551" y="16610"/>
                </a:lnTo>
                <a:lnTo>
                  <a:pt x="7340" y="20016"/>
                </a:lnTo>
                <a:lnTo>
                  <a:pt x="7340" y="44323"/>
                </a:lnTo>
                <a:lnTo>
                  <a:pt x="10923" y="49302"/>
                </a:lnTo>
                <a:lnTo>
                  <a:pt x="14022" y="52322"/>
                </a:lnTo>
                <a:lnTo>
                  <a:pt x="16496" y="49644"/>
                </a:lnTo>
                <a:lnTo>
                  <a:pt x="13780" y="47026"/>
                </a:lnTo>
                <a:lnTo>
                  <a:pt x="10958" y="43661"/>
                </a:lnTo>
                <a:lnTo>
                  <a:pt x="10958" y="20650"/>
                </a:lnTo>
                <a:lnTo>
                  <a:pt x="12510" y="18719"/>
                </a:lnTo>
                <a:lnTo>
                  <a:pt x="15455" y="15746"/>
                </a:lnTo>
                <a:lnTo>
                  <a:pt x="18428" y="13168"/>
                </a:lnTo>
                <a:lnTo>
                  <a:pt x="21107" y="11443"/>
                </a:lnTo>
                <a:lnTo>
                  <a:pt x="24930" y="10083"/>
                </a:lnTo>
                <a:lnTo>
                  <a:pt x="27533" y="9918"/>
                </a:lnTo>
                <a:lnTo>
                  <a:pt x="30151" y="9918"/>
                </a:lnTo>
                <a:lnTo>
                  <a:pt x="32221" y="10476"/>
                </a:lnTo>
                <a:lnTo>
                  <a:pt x="35586" y="12801"/>
                </a:lnTo>
                <a:lnTo>
                  <a:pt x="37998" y="16408"/>
                </a:lnTo>
                <a:lnTo>
                  <a:pt x="39852" y="20905"/>
                </a:lnTo>
                <a:lnTo>
                  <a:pt x="40323" y="23609"/>
                </a:lnTo>
                <a:lnTo>
                  <a:pt x="40792" y="26427"/>
                </a:lnTo>
                <a:lnTo>
                  <a:pt x="41022" y="29361"/>
                </a:lnTo>
                <a:lnTo>
                  <a:pt x="41022" y="35053"/>
                </a:lnTo>
                <a:lnTo>
                  <a:pt x="40741" y="37782"/>
                </a:lnTo>
                <a:lnTo>
                  <a:pt x="40168" y="40460"/>
                </a:lnTo>
                <a:lnTo>
                  <a:pt x="39625" y="43092"/>
                </a:lnTo>
                <a:lnTo>
                  <a:pt x="38747" y="45478"/>
                </a:lnTo>
                <a:lnTo>
                  <a:pt x="36436" y="49518"/>
                </a:lnTo>
                <a:lnTo>
                  <a:pt x="33145" y="52362"/>
                </a:lnTo>
                <a:lnTo>
                  <a:pt x="29502" y="54824"/>
                </a:lnTo>
                <a:lnTo>
                  <a:pt x="23850" y="54850"/>
                </a:lnTo>
                <a:lnTo>
                  <a:pt x="20067" y="56617"/>
                </a:lnTo>
                <a:lnTo>
                  <a:pt x="23393" y="57722"/>
                </a:lnTo>
                <a:lnTo>
                  <a:pt x="30060" y="57722"/>
                </a:lnTo>
                <a:close/>
              </a:path>
              <a:path w="52362" h="84862">
                <a:moveTo>
                  <a:pt x="19051" y="51447"/>
                </a:moveTo>
                <a:lnTo>
                  <a:pt x="16496" y="49644"/>
                </a:lnTo>
                <a:lnTo>
                  <a:pt x="14022" y="52322"/>
                </a:lnTo>
                <a:lnTo>
                  <a:pt x="16967" y="54406"/>
                </a:lnTo>
                <a:lnTo>
                  <a:pt x="20067" y="56617"/>
                </a:lnTo>
                <a:lnTo>
                  <a:pt x="23850" y="54850"/>
                </a:lnTo>
                <a:lnTo>
                  <a:pt x="19051" y="51447"/>
                </a:lnTo>
                <a:close/>
              </a:path>
              <a:path w="52362" h="84862">
                <a:moveTo>
                  <a:pt x="115" y="83110"/>
                </a:moveTo>
                <a:lnTo>
                  <a:pt x="2819" y="85305"/>
                </a:lnTo>
                <a:lnTo>
                  <a:pt x="5436" y="85496"/>
                </a:lnTo>
                <a:lnTo>
                  <a:pt x="6286" y="85496"/>
                </a:lnTo>
                <a:lnTo>
                  <a:pt x="9271" y="84862"/>
                </a:lnTo>
                <a:lnTo>
                  <a:pt x="10450" y="52005"/>
                </a:lnTo>
                <a:lnTo>
                  <a:pt x="7340" y="53262"/>
                </a:lnTo>
                <a:lnTo>
                  <a:pt x="7340" y="81748"/>
                </a:lnTo>
                <a:lnTo>
                  <a:pt x="6249" y="81914"/>
                </a:lnTo>
                <a:lnTo>
                  <a:pt x="3618" y="81748"/>
                </a:lnTo>
                <a:lnTo>
                  <a:pt x="3568" y="4406"/>
                </a:lnTo>
                <a:lnTo>
                  <a:pt x="6718" y="4420"/>
                </a:lnTo>
                <a:lnTo>
                  <a:pt x="6718" y="12179"/>
                </a:lnTo>
                <a:lnTo>
                  <a:pt x="9818" y="13435"/>
                </a:lnTo>
                <a:lnTo>
                  <a:pt x="13119" y="10209"/>
                </a:lnTo>
                <a:lnTo>
                  <a:pt x="16078" y="7758"/>
                </a:lnTo>
                <a:lnTo>
                  <a:pt x="19027" y="5918"/>
                </a:lnTo>
                <a:lnTo>
                  <a:pt x="21931" y="4546"/>
                </a:lnTo>
                <a:lnTo>
                  <a:pt x="24916" y="3798"/>
                </a:lnTo>
                <a:lnTo>
                  <a:pt x="28206" y="3618"/>
                </a:lnTo>
                <a:lnTo>
                  <a:pt x="31915" y="3618"/>
                </a:lnTo>
                <a:lnTo>
                  <a:pt x="28206" y="0"/>
                </a:lnTo>
                <a:lnTo>
                  <a:pt x="24333" y="227"/>
                </a:lnTo>
                <a:lnTo>
                  <a:pt x="20750" y="1104"/>
                </a:lnTo>
                <a:lnTo>
                  <a:pt x="17273" y="2757"/>
                </a:lnTo>
                <a:lnTo>
                  <a:pt x="13957" y="4813"/>
                </a:lnTo>
                <a:lnTo>
                  <a:pt x="10340" y="7913"/>
                </a:lnTo>
                <a:lnTo>
                  <a:pt x="10340" y="4089"/>
                </a:lnTo>
                <a:lnTo>
                  <a:pt x="9577" y="1879"/>
                </a:lnTo>
                <a:lnTo>
                  <a:pt x="6959" y="788"/>
                </a:lnTo>
                <a:lnTo>
                  <a:pt x="4281" y="633"/>
                </a:lnTo>
                <a:lnTo>
                  <a:pt x="1141" y="1497"/>
                </a:lnTo>
                <a:lnTo>
                  <a:pt x="0" y="4089"/>
                </a:lnTo>
                <a:lnTo>
                  <a:pt x="115" y="83110"/>
                </a:lnTo>
                <a:close/>
              </a:path>
              <a:path w="52362" h="84862">
                <a:moveTo>
                  <a:pt x="48233" y="39966"/>
                </a:moveTo>
                <a:lnTo>
                  <a:pt x="47218" y="43599"/>
                </a:lnTo>
                <a:lnTo>
                  <a:pt x="46253" y="47167"/>
                </a:lnTo>
                <a:lnTo>
                  <a:pt x="44805" y="50241"/>
                </a:lnTo>
                <a:lnTo>
                  <a:pt x="42912" y="52729"/>
                </a:lnTo>
                <a:lnTo>
                  <a:pt x="38747" y="57059"/>
                </a:lnTo>
                <a:lnTo>
                  <a:pt x="36004" y="58395"/>
                </a:lnTo>
                <a:lnTo>
                  <a:pt x="33261" y="59742"/>
                </a:lnTo>
                <a:lnTo>
                  <a:pt x="30060" y="60401"/>
                </a:lnTo>
                <a:lnTo>
                  <a:pt x="24980" y="60401"/>
                </a:lnTo>
                <a:lnTo>
                  <a:pt x="22288" y="59918"/>
                </a:lnTo>
                <a:lnTo>
                  <a:pt x="18489" y="58470"/>
                </a:lnTo>
                <a:lnTo>
                  <a:pt x="15937" y="56908"/>
                </a:lnTo>
                <a:lnTo>
                  <a:pt x="13295" y="54799"/>
                </a:lnTo>
                <a:lnTo>
                  <a:pt x="10450" y="52005"/>
                </a:lnTo>
                <a:lnTo>
                  <a:pt x="9271" y="84862"/>
                </a:lnTo>
                <a:lnTo>
                  <a:pt x="10958" y="82080"/>
                </a:lnTo>
                <a:lnTo>
                  <a:pt x="10958" y="57506"/>
                </a:lnTo>
                <a:lnTo>
                  <a:pt x="13843" y="59867"/>
                </a:lnTo>
                <a:lnTo>
                  <a:pt x="16790" y="61657"/>
                </a:lnTo>
                <a:lnTo>
                  <a:pt x="19861" y="63054"/>
                </a:lnTo>
                <a:lnTo>
                  <a:pt x="22975" y="63831"/>
                </a:lnTo>
                <a:lnTo>
                  <a:pt x="26493" y="64033"/>
                </a:lnTo>
                <a:lnTo>
                  <a:pt x="30618" y="64033"/>
                </a:lnTo>
                <a:lnTo>
                  <a:pt x="34354" y="63219"/>
                </a:lnTo>
                <a:lnTo>
                  <a:pt x="37592" y="61647"/>
                </a:lnTo>
                <a:lnTo>
                  <a:pt x="40843" y="60058"/>
                </a:lnTo>
                <a:lnTo>
                  <a:pt x="43600" y="57783"/>
                </a:lnTo>
                <a:lnTo>
                  <a:pt x="45784" y="54914"/>
                </a:lnTo>
                <a:lnTo>
                  <a:pt x="47966" y="52056"/>
                </a:lnTo>
                <a:lnTo>
                  <a:pt x="49618" y="48578"/>
                </a:lnTo>
                <a:lnTo>
                  <a:pt x="50709" y="44550"/>
                </a:lnTo>
                <a:lnTo>
                  <a:pt x="51804" y="40615"/>
                </a:lnTo>
                <a:lnTo>
                  <a:pt x="52362" y="36104"/>
                </a:lnTo>
                <a:lnTo>
                  <a:pt x="52362" y="27000"/>
                </a:lnTo>
                <a:lnTo>
                  <a:pt x="51945" y="23050"/>
                </a:lnTo>
                <a:lnTo>
                  <a:pt x="51106" y="19392"/>
                </a:lnTo>
                <a:lnTo>
                  <a:pt x="50252" y="15609"/>
                </a:lnTo>
                <a:lnTo>
                  <a:pt x="48855" y="12269"/>
                </a:lnTo>
                <a:lnTo>
                  <a:pt x="46965" y="9450"/>
                </a:lnTo>
                <a:lnTo>
                  <a:pt x="45007" y="6516"/>
                </a:lnTo>
                <a:lnTo>
                  <a:pt x="42444" y="4204"/>
                </a:lnTo>
                <a:lnTo>
                  <a:pt x="39383" y="2541"/>
                </a:lnTo>
                <a:lnTo>
                  <a:pt x="36295" y="849"/>
                </a:lnTo>
                <a:lnTo>
                  <a:pt x="32537" y="0"/>
                </a:lnTo>
                <a:lnTo>
                  <a:pt x="28206" y="0"/>
                </a:lnTo>
                <a:lnTo>
                  <a:pt x="31915" y="3618"/>
                </a:lnTo>
                <a:lnTo>
                  <a:pt x="35104" y="4316"/>
                </a:lnTo>
                <a:lnTo>
                  <a:pt x="37666" y="5713"/>
                </a:lnTo>
                <a:lnTo>
                  <a:pt x="40245" y="7113"/>
                </a:lnTo>
                <a:lnTo>
                  <a:pt x="42315" y="9004"/>
                </a:lnTo>
                <a:lnTo>
                  <a:pt x="45605" y="13906"/>
                </a:lnTo>
                <a:lnTo>
                  <a:pt x="46826" y="16851"/>
                </a:lnTo>
                <a:lnTo>
                  <a:pt x="47585" y="20181"/>
                </a:lnTo>
                <a:lnTo>
                  <a:pt x="48348" y="23583"/>
                </a:lnTo>
                <a:lnTo>
                  <a:pt x="48745" y="27280"/>
                </a:lnTo>
                <a:lnTo>
                  <a:pt x="48745" y="35787"/>
                </a:lnTo>
                <a:lnTo>
                  <a:pt x="48233" y="3996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187252" y="1757337"/>
            <a:ext cx="7340" cy="86385"/>
          </a:xfrm>
          <a:custGeom>
            <a:avLst/>
            <a:gdLst/>
            <a:ahLst/>
            <a:cxnLst/>
            <a:rect l="l" t="t" r="r" b="b"/>
            <a:pathLst>
              <a:path w="7340" h="86385">
                <a:moveTo>
                  <a:pt x="7340" y="84782"/>
                </a:moveTo>
                <a:lnTo>
                  <a:pt x="7340" y="1597"/>
                </a:lnTo>
                <a:lnTo>
                  <a:pt x="5928" y="165"/>
                </a:lnTo>
                <a:lnTo>
                  <a:pt x="2933" y="0"/>
                </a:lnTo>
                <a:lnTo>
                  <a:pt x="0" y="1597"/>
                </a:lnTo>
                <a:lnTo>
                  <a:pt x="0" y="84782"/>
                </a:lnTo>
                <a:lnTo>
                  <a:pt x="1407" y="86169"/>
                </a:lnTo>
                <a:lnTo>
                  <a:pt x="4380" y="86385"/>
                </a:lnTo>
                <a:lnTo>
                  <a:pt x="7340" y="8478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185441" y="1755504"/>
            <a:ext cx="10961" cy="90031"/>
          </a:xfrm>
          <a:custGeom>
            <a:avLst/>
            <a:gdLst/>
            <a:ahLst/>
            <a:cxnLst/>
            <a:rect l="l" t="t" r="r" b="b"/>
            <a:pathLst>
              <a:path w="10961" h="90031">
                <a:moveTo>
                  <a:pt x="125" y="87641"/>
                </a:moveTo>
                <a:lnTo>
                  <a:pt x="2731" y="89750"/>
                </a:lnTo>
                <a:lnTo>
                  <a:pt x="3620" y="3771"/>
                </a:lnTo>
                <a:lnTo>
                  <a:pt x="4752" y="3620"/>
                </a:lnTo>
                <a:lnTo>
                  <a:pt x="7340" y="3783"/>
                </a:lnTo>
                <a:lnTo>
                  <a:pt x="7340" y="86234"/>
                </a:lnTo>
                <a:lnTo>
                  <a:pt x="6948" y="86320"/>
                </a:lnTo>
                <a:lnTo>
                  <a:pt x="9169" y="89419"/>
                </a:lnTo>
                <a:lnTo>
                  <a:pt x="10961" y="86615"/>
                </a:lnTo>
                <a:lnTo>
                  <a:pt x="10961" y="3430"/>
                </a:lnTo>
                <a:lnTo>
                  <a:pt x="10238" y="1371"/>
                </a:lnTo>
                <a:lnTo>
                  <a:pt x="7454" y="125"/>
                </a:lnTo>
                <a:lnTo>
                  <a:pt x="4672" y="0"/>
                </a:lnTo>
                <a:lnTo>
                  <a:pt x="1727" y="636"/>
                </a:lnTo>
                <a:lnTo>
                  <a:pt x="0" y="3430"/>
                </a:lnTo>
                <a:lnTo>
                  <a:pt x="125" y="87641"/>
                </a:lnTo>
                <a:close/>
              </a:path>
              <a:path w="10961" h="90031">
                <a:moveTo>
                  <a:pt x="3620" y="3771"/>
                </a:moveTo>
                <a:lnTo>
                  <a:pt x="2731" y="89750"/>
                </a:lnTo>
                <a:lnTo>
                  <a:pt x="5461" y="90031"/>
                </a:lnTo>
                <a:lnTo>
                  <a:pt x="6324" y="90031"/>
                </a:lnTo>
                <a:lnTo>
                  <a:pt x="9169" y="89419"/>
                </a:lnTo>
                <a:lnTo>
                  <a:pt x="6948" y="86320"/>
                </a:lnTo>
                <a:lnTo>
                  <a:pt x="3620" y="86234"/>
                </a:lnTo>
                <a:lnTo>
                  <a:pt x="3620" y="377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214659" y="1762466"/>
            <a:ext cx="9626" cy="81255"/>
          </a:xfrm>
          <a:custGeom>
            <a:avLst/>
            <a:gdLst/>
            <a:ahLst/>
            <a:cxnLst/>
            <a:rect l="l" t="t" r="r" b="b"/>
            <a:pathLst>
              <a:path w="9626" h="81255">
                <a:moveTo>
                  <a:pt x="0" y="5054"/>
                </a:moveTo>
                <a:lnTo>
                  <a:pt x="327" y="8355"/>
                </a:lnTo>
                <a:lnTo>
                  <a:pt x="2945" y="10058"/>
                </a:lnTo>
                <a:lnTo>
                  <a:pt x="6602" y="10058"/>
                </a:lnTo>
                <a:lnTo>
                  <a:pt x="9269" y="8304"/>
                </a:lnTo>
                <a:lnTo>
                  <a:pt x="9626" y="4989"/>
                </a:lnTo>
                <a:lnTo>
                  <a:pt x="9283" y="1687"/>
                </a:lnTo>
                <a:lnTo>
                  <a:pt x="6667" y="0"/>
                </a:lnTo>
                <a:lnTo>
                  <a:pt x="3009" y="0"/>
                </a:lnTo>
                <a:lnTo>
                  <a:pt x="341" y="1738"/>
                </a:lnTo>
                <a:lnTo>
                  <a:pt x="0" y="5054"/>
                </a:lnTo>
                <a:close/>
              </a:path>
              <a:path w="9626" h="81255">
                <a:moveTo>
                  <a:pt x="1165" y="23813"/>
                </a:moveTo>
                <a:lnTo>
                  <a:pt x="1165" y="79653"/>
                </a:lnTo>
                <a:lnTo>
                  <a:pt x="2576" y="81039"/>
                </a:lnTo>
                <a:lnTo>
                  <a:pt x="5547" y="81255"/>
                </a:lnTo>
                <a:lnTo>
                  <a:pt x="8506" y="79653"/>
                </a:lnTo>
                <a:lnTo>
                  <a:pt x="8506" y="23813"/>
                </a:lnTo>
                <a:lnTo>
                  <a:pt x="7099" y="22351"/>
                </a:lnTo>
                <a:lnTo>
                  <a:pt x="4099" y="22212"/>
                </a:lnTo>
                <a:lnTo>
                  <a:pt x="1165" y="238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212851" y="1760651"/>
            <a:ext cx="13247" cy="84874"/>
          </a:xfrm>
          <a:custGeom>
            <a:avLst/>
            <a:gdLst/>
            <a:ahLst/>
            <a:cxnLst/>
            <a:rect l="l" t="t" r="r" b="b"/>
            <a:pathLst>
              <a:path w="13247" h="84874">
                <a:moveTo>
                  <a:pt x="4077" y="4190"/>
                </a:moveTo>
                <a:lnTo>
                  <a:pt x="4295" y="0"/>
                </a:lnTo>
                <a:lnTo>
                  <a:pt x="1576" y="1587"/>
                </a:lnTo>
                <a:lnTo>
                  <a:pt x="0" y="4381"/>
                </a:lnTo>
                <a:lnTo>
                  <a:pt x="0" y="9400"/>
                </a:lnTo>
                <a:lnTo>
                  <a:pt x="2566" y="13172"/>
                </a:lnTo>
                <a:lnTo>
                  <a:pt x="6555" y="13680"/>
                </a:lnTo>
                <a:lnTo>
                  <a:pt x="8942" y="13680"/>
                </a:lnTo>
                <a:lnTo>
                  <a:pt x="11659" y="12092"/>
                </a:lnTo>
                <a:lnTo>
                  <a:pt x="13247" y="9298"/>
                </a:lnTo>
                <a:lnTo>
                  <a:pt x="13247" y="4330"/>
                </a:lnTo>
                <a:lnTo>
                  <a:pt x="11699" y="1551"/>
                </a:lnTo>
                <a:lnTo>
                  <a:pt x="9615" y="6808"/>
                </a:lnTo>
                <a:lnTo>
                  <a:pt x="8498" y="10058"/>
                </a:lnTo>
                <a:lnTo>
                  <a:pt x="4077" y="9551"/>
                </a:lnTo>
                <a:lnTo>
                  <a:pt x="3620" y="6873"/>
                </a:lnTo>
                <a:lnTo>
                  <a:pt x="4077" y="4190"/>
                </a:lnTo>
                <a:close/>
              </a:path>
              <a:path w="13247" h="84874">
                <a:moveTo>
                  <a:pt x="9615" y="6808"/>
                </a:moveTo>
                <a:lnTo>
                  <a:pt x="11699" y="1551"/>
                </a:lnTo>
                <a:lnTo>
                  <a:pt x="9018" y="0"/>
                </a:lnTo>
                <a:lnTo>
                  <a:pt x="4295" y="0"/>
                </a:lnTo>
                <a:lnTo>
                  <a:pt x="4077" y="4190"/>
                </a:lnTo>
                <a:lnTo>
                  <a:pt x="6681" y="3622"/>
                </a:lnTo>
                <a:lnTo>
                  <a:pt x="9143" y="4114"/>
                </a:lnTo>
                <a:lnTo>
                  <a:pt x="9615" y="6808"/>
                </a:lnTo>
                <a:close/>
              </a:path>
              <a:path w="13247" h="84874">
                <a:moveTo>
                  <a:pt x="1285" y="82501"/>
                </a:moveTo>
                <a:lnTo>
                  <a:pt x="3887" y="84607"/>
                </a:lnTo>
                <a:lnTo>
                  <a:pt x="4787" y="25960"/>
                </a:lnTo>
                <a:lnTo>
                  <a:pt x="5932" y="25793"/>
                </a:lnTo>
                <a:lnTo>
                  <a:pt x="8510" y="25960"/>
                </a:lnTo>
                <a:lnTo>
                  <a:pt x="8510" y="81090"/>
                </a:lnTo>
                <a:lnTo>
                  <a:pt x="7329" y="81295"/>
                </a:lnTo>
                <a:lnTo>
                  <a:pt x="4787" y="81090"/>
                </a:lnTo>
                <a:lnTo>
                  <a:pt x="4787" y="25960"/>
                </a:lnTo>
                <a:lnTo>
                  <a:pt x="3887" y="84607"/>
                </a:lnTo>
                <a:lnTo>
                  <a:pt x="6616" y="84874"/>
                </a:lnTo>
                <a:lnTo>
                  <a:pt x="7480" y="84874"/>
                </a:lnTo>
                <a:lnTo>
                  <a:pt x="10327" y="84279"/>
                </a:lnTo>
                <a:lnTo>
                  <a:pt x="12132" y="81471"/>
                </a:lnTo>
                <a:lnTo>
                  <a:pt x="12132" y="25618"/>
                </a:lnTo>
                <a:lnTo>
                  <a:pt x="11404" y="23558"/>
                </a:lnTo>
                <a:lnTo>
                  <a:pt x="8661" y="22327"/>
                </a:lnTo>
                <a:lnTo>
                  <a:pt x="5702" y="22176"/>
                </a:lnTo>
                <a:lnTo>
                  <a:pt x="2882" y="22824"/>
                </a:lnTo>
                <a:lnTo>
                  <a:pt x="1159" y="25618"/>
                </a:lnTo>
                <a:lnTo>
                  <a:pt x="1285" y="8250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244406" y="1783994"/>
            <a:ext cx="45286" cy="59728"/>
          </a:xfrm>
          <a:custGeom>
            <a:avLst/>
            <a:gdLst/>
            <a:ahLst/>
            <a:cxnLst/>
            <a:rect l="l" t="t" r="r" b="b"/>
            <a:pathLst>
              <a:path w="45286" h="59728">
                <a:moveTo>
                  <a:pt x="1407" y="59512"/>
                </a:moveTo>
                <a:lnTo>
                  <a:pt x="4366" y="59728"/>
                </a:lnTo>
                <a:lnTo>
                  <a:pt x="7339" y="58125"/>
                </a:lnTo>
                <a:lnTo>
                  <a:pt x="7339" y="18083"/>
                </a:lnTo>
                <a:lnTo>
                  <a:pt x="10464" y="14173"/>
                </a:lnTo>
                <a:lnTo>
                  <a:pt x="13449" y="11214"/>
                </a:lnTo>
                <a:lnTo>
                  <a:pt x="16278" y="9194"/>
                </a:lnTo>
                <a:lnTo>
                  <a:pt x="19112" y="7175"/>
                </a:lnTo>
                <a:lnTo>
                  <a:pt x="21955" y="6170"/>
                </a:lnTo>
                <a:lnTo>
                  <a:pt x="24803" y="6170"/>
                </a:lnTo>
                <a:lnTo>
                  <a:pt x="28968" y="6591"/>
                </a:lnTo>
                <a:lnTo>
                  <a:pt x="32294" y="8280"/>
                </a:lnTo>
                <a:lnTo>
                  <a:pt x="34731" y="11008"/>
                </a:lnTo>
                <a:lnTo>
                  <a:pt x="36600" y="14414"/>
                </a:lnTo>
                <a:lnTo>
                  <a:pt x="37665" y="18719"/>
                </a:lnTo>
                <a:lnTo>
                  <a:pt x="37947" y="21539"/>
                </a:lnTo>
                <a:lnTo>
                  <a:pt x="37947" y="58125"/>
                </a:lnTo>
                <a:lnTo>
                  <a:pt x="39811" y="59598"/>
                </a:lnTo>
                <a:lnTo>
                  <a:pt x="42353" y="59728"/>
                </a:lnTo>
                <a:lnTo>
                  <a:pt x="45286" y="58125"/>
                </a:lnTo>
                <a:lnTo>
                  <a:pt x="45286" y="20358"/>
                </a:lnTo>
                <a:lnTo>
                  <a:pt x="44945" y="16992"/>
                </a:lnTo>
                <a:lnTo>
                  <a:pt x="44272" y="14184"/>
                </a:lnTo>
                <a:lnTo>
                  <a:pt x="43585" y="11390"/>
                </a:lnTo>
                <a:lnTo>
                  <a:pt x="40930" y="6844"/>
                </a:lnTo>
                <a:lnTo>
                  <a:pt x="37363" y="3084"/>
                </a:lnTo>
                <a:lnTo>
                  <a:pt x="32345" y="619"/>
                </a:lnTo>
                <a:lnTo>
                  <a:pt x="29260" y="0"/>
                </a:lnTo>
                <a:lnTo>
                  <a:pt x="22553" y="0"/>
                </a:lnTo>
                <a:lnTo>
                  <a:pt x="19493" y="798"/>
                </a:lnTo>
                <a:lnTo>
                  <a:pt x="16408" y="2397"/>
                </a:lnTo>
                <a:lnTo>
                  <a:pt x="13323" y="4010"/>
                </a:lnTo>
                <a:lnTo>
                  <a:pt x="10172" y="6602"/>
                </a:lnTo>
                <a:lnTo>
                  <a:pt x="6958" y="10184"/>
                </a:lnTo>
                <a:lnTo>
                  <a:pt x="6958" y="2286"/>
                </a:lnTo>
                <a:lnTo>
                  <a:pt x="5687" y="824"/>
                </a:lnTo>
                <a:lnTo>
                  <a:pt x="2807" y="684"/>
                </a:lnTo>
                <a:lnTo>
                  <a:pt x="0" y="2286"/>
                </a:lnTo>
                <a:lnTo>
                  <a:pt x="0" y="58125"/>
                </a:lnTo>
                <a:lnTo>
                  <a:pt x="1407" y="5951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242595" y="1780992"/>
            <a:ext cx="48908" cy="64606"/>
          </a:xfrm>
          <a:custGeom>
            <a:avLst/>
            <a:gdLst/>
            <a:ahLst/>
            <a:cxnLst/>
            <a:rect l="l" t="t" r="r" b="b"/>
            <a:pathLst>
              <a:path w="48908" h="64606">
                <a:moveTo>
                  <a:pt x="7340" y="21082"/>
                </a:moveTo>
                <a:lnTo>
                  <a:pt x="7340" y="60746"/>
                </a:lnTo>
                <a:lnTo>
                  <a:pt x="3620" y="60746"/>
                </a:lnTo>
                <a:lnTo>
                  <a:pt x="3620" y="5615"/>
                </a:lnTo>
                <a:lnTo>
                  <a:pt x="6958" y="5615"/>
                </a:lnTo>
                <a:lnTo>
                  <a:pt x="6958" y="13182"/>
                </a:lnTo>
                <a:lnTo>
                  <a:pt x="10107" y="14389"/>
                </a:lnTo>
                <a:lnTo>
                  <a:pt x="13168" y="10998"/>
                </a:lnTo>
                <a:lnTo>
                  <a:pt x="16181" y="8524"/>
                </a:lnTo>
                <a:lnTo>
                  <a:pt x="19051" y="7012"/>
                </a:lnTo>
                <a:lnTo>
                  <a:pt x="25361" y="3736"/>
                </a:lnTo>
                <a:lnTo>
                  <a:pt x="31802" y="4460"/>
                </a:lnTo>
                <a:lnTo>
                  <a:pt x="35877" y="6490"/>
                </a:lnTo>
                <a:lnTo>
                  <a:pt x="39941" y="9083"/>
                </a:lnTo>
                <a:lnTo>
                  <a:pt x="42684" y="12827"/>
                </a:lnTo>
                <a:lnTo>
                  <a:pt x="44323" y="17614"/>
                </a:lnTo>
                <a:lnTo>
                  <a:pt x="44970" y="20297"/>
                </a:lnTo>
                <a:lnTo>
                  <a:pt x="45288" y="23558"/>
                </a:lnTo>
                <a:lnTo>
                  <a:pt x="45288" y="60746"/>
                </a:lnTo>
                <a:lnTo>
                  <a:pt x="44895" y="60833"/>
                </a:lnTo>
                <a:lnTo>
                  <a:pt x="44297" y="64543"/>
                </a:lnTo>
                <a:lnTo>
                  <a:pt x="47117" y="63931"/>
                </a:lnTo>
                <a:lnTo>
                  <a:pt x="48908" y="61127"/>
                </a:lnTo>
                <a:lnTo>
                  <a:pt x="48908" y="23281"/>
                </a:lnTo>
                <a:lnTo>
                  <a:pt x="48553" y="19738"/>
                </a:lnTo>
                <a:lnTo>
                  <a:pt x="47839" y="16753"/>
                </a:lnTo>
                <a:lnTo>
                  <a:pt x="47117" y="13766"/>
                </a:lnTo>
                <a:lnTo>
                  <a:pt x="45885" y="11088"/>
                </a:lnTo>
                <a:lnTo>
                  <a:pt x="44197" y="8776"/>
                </a:lnTo>
                <a:lnTo>
                  <a:pt x="40247" y="4597"/>
                </a:lnTo>
                <a:lnTo>
                  <a:pt x="37478" y="3239"/>
                </a:lnTo>
                <a:lnTo>
                  <a:pt x="32398" y="737"/>
                </a:lnTo>
                <a:lnTo>
                  <a:pt x="24677" y="0"/>
                </a:lnTo>
                <a:lnTo>
                  <a:pt x="17373" y="3812"/>
                </a:lnTo>
                <a:lnTo>
                  <a:pt x="15137" y="4968"/>
                </a:lnTo>
                <a:lnTo>
                  <a:pt x="10590" y="8751"/>
                </a:lnTo>
                <a:lnTo>
                  <a:pt x="10590" y="5284"/>
                </a:lnTo>
                <a:lnTo>
                  <a:pt x="9968" y="3290"/>
                </a:lnTo>
                <a:lnTo>
                  <a:pt x="7303" y="1983"/>
                </a:lnTo>
                <a:lnTo>
                  <a:pt x="4370" y="1842"/>
                </a:lnTo>
                <a:lnTo>
                  <a:pt x="1713" y="2476"/>
                </a:lnTo>
                <a:lnTo>
                  <a:pt x="0" y="5284"/>
                </a:lnTo>
                <a:lnTo>
                  <a:pt x="0" y="61127"/>
                </a:lnTo>
                <a:lnTo>
                  <a:pt x="661" y="63223"/>
                </a:lnTo>
                <a:lnTo>
                  <a:pt x="3365" y="64378"/>
                </a:lnTo>
                <a:lnTo>
                  <a:pt x="6501" y="64606"/>
                </a:lnTo>
                <a:lnTo>
                  <a:pt x="9157" y="63931"/>
                </a:lnTo>
                <a:lnTo>
                  <a:pt x="7735" y="19954"/>
                </a:lnTo>
                <a:lnTo>
                  <a:pt x="7340" y="21082"/>
                </a:lnTo>
                <a:close/>
              </a:path>
              <a:path w="48908" h="64606">
                <a:moveTo>
                  <a:pt x="41568" y="60746"/>
                </a:moveTo>
                <a:lnTo>
                  <a:pt x="41568" y="24422"/>
                </a:lnTo>
                <a:lnTo>
                  <a:pt x="41273" y="21437"/>
                </a:lnTo>
                <a:lnTo>
                  <a:pt x="40704" y="19141"/>
                </a:lnTo>
                <a:lnTo>
                  <a:pt x="39217" y="14720"/>
                </a:lnTo>
                <a:lnTo>
                  <a:pt x="36805" y="11214"/>
                </a:lnTo>
                <a:lnTo>
                  <a:pt x="33260" y="8827"/>
                </a:lnTo>
                <a:lnTo>
                  <a:pt x="28903" y="6630"/>
                </a:lnTo>
                <a:lnTo>
                  <a:pt x="22618" y="6757"/>
                </a:lnTo>
                <a:lnTo>
                  <a:pt x="17042" y="10731"/>
                </a:lnTo>
                <a:lnTo>
                  <a:pt x="14083" y="12840"/>
                </a:lnTo>
                <a:lnTo>
                  <a:pt x="10947" y="15941"/>
                </a:lnTo>
                <a:lnTo>
                  <a:pt x="7735" y="19954"/>
                </a:lnTo>
                <a:lnTo>
                  <a:pt x="9157" y="63931"/>
                </a:lnTo>
                <a:lnTo>
                  <a:pt x="10961" y="61127"/>
                </a:lnTo>
                <a:lnTo>
                  <a:pt x="10961" y="21718"/>
                </a:lnTo>
                <a:lnTo>
                  <a:pt x="13806" y="18201"/>
                </a:lnTo>
                <a:lnTo>
                  <a:pt x="16559" y="15494"/>
                </a:lnTo>
                <a:lnTo>
                  <a:pt x="19126" y="13680"/>
                </a:lnTo>
                <a:lnTo>
                  <a:pt x="23608" y="10490"/>
                </a:lnTo>
                <a:lnTo>
                  <a:pt x="28436" y="10454"/>
                </a:lnTo>
                <a:lnTo>
                  <a:pt x="31621" y="12052"/>
                </a:lnTo>
                <a:lnTo>
                  <a:pt x="35053" y="15036"/>
                </a:lnTo>
                <a:lnTo>
                  <a:pt x="36715" y="18086"/>
                </a:lnTo>
                <a:lnTo>
                  <a:pt x="37694" y="22024"/>
                </a:lnTo>
                <a:lnTo>
                  <a:pt x="37947" y="24714"/>
                </a:lnTo>
                <a:lnTo>
                  <a:pt x="37947" y="61722"/>
                </a:lnTo>
                <a:lnTo>
                  <a:pt x="40639" y="64249"/>
                </a:lnTo>
                <a:lnTo>
                  <a:pt x="43447" y="64543"/>
                </a:lnTo>
                <a:lnTo>
                  <a:pt x="44297" y="64543"/>
                </a:lnTo>
                <a:lnTo>
                  <a:pt x="44895" y="60833"/>
                </a:lnTo>
                <a:lnTo>
                  <a:pt x="41568" y="6074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304647" y="1812768"/>
            <a:ext cx="43002" cy="60034"/>
          </a:xfrm>
          <a:custGeom>
            <a:avLst/>
            <a:gdLst/>
            <a:ahLst/>
            <a:cxnLst/>
            <a:rect l="l" t="t" r="r" b="b"/>
            <a:pathLst>
              <a:path w="43002" h="60034">
                <a:moveTo>
                  <a:pt x="8798" y="20560"/>
                </a:moveTo>
                <a:lnTo>
                  <a:pt x="7783" y="17997"/>
                </a:lnTo>
                <a:lnTo>
                  <a:pt x="7783" y="14796"/>
                </a:lnTo>
                <a:lnTo>
                  <a:pt x="8140" y="11290"/>
                </a:lnTo>
                <a:lnTo>
                  <a:pt x="9687" y="0"/>
                </a:lnTo>
                <a:lnTo>
                  <a:pt x="7352" y="1522"/>
                </a:lnTo>
                <a:lnTo>
                  <a:pt x="3186" y="4940"/>
                </a:lnTo>
                <a:lnTo>
                  <a:pt x="633" y="9512"/>
                </a:lnTo>
                <a:lnTo>
                  <a:pt x="0" y="12204"/>
                </a:lnTo>
                <a:lnTo>
                  <a:pt x="0" y="15279"/>
                </a:lnTo>
                <a:lnTo>
                  <a:pt x="443" y="20052"/>
                </a:lnTo>
                <a:lnTo>
                  <a:pt x="2156" y="24080"/>
                </a:lnTo>
                <a:lnTo>
                  <a:pt x="5001" y="27216"/>
                </a:lnTo>
                <a:lnTo>
                  <a:pt x="8557" y="29717"/>
                </a:lnTo>
                <a:lnTo>
                  <a:pt x="13205" y="31255"/>
                </a:lnTo>
                <a:lnTo>
                  <a:pt x="12863" y="24382"/>
                </a:lnTo>
                <a:lnTo>
                  <a:pt x="8798" y="20560"/>
                </a:lnTo>
                <a:close/>
              </a:path>
              <a:path w="43002" h="60034">
                <a:moveTo>
                  <a:pt x="4544" y="-16689"/>
                </a:moveTo>
                <a:lnTo>
                  <a:pt x="7175" y="-18172"/>
                </a:lnTo>
                <a:lnTo>
                  <a:pt x="9879" y="-19569"/>
                </a:lnTo>
                <a:lnTo>
                  <a:pt x="13093" y="-20994"/>
                </a:lnTo>
                <a:lnTo>
                  <a:pt x="17028" y="-22175"/>
                </a:lnTo>
                <a:lnTo>
                  <a:pt x="21715" y="-22477"/>
                </a:lnTo>
                <a:lnTo>
                  <a:pt x="24282" y="-22477"/>
                </a:lnTo>
                <a:lnTo>
                  <a:pt x="26428" y="-22161"/>
                </a:lnTo>
                <a:lnTo>
                  <a:pt x="29970" y="-20941"/>
                </a:lnTo>
                <a:lnTo>
                  <a:pt x="32523" y="-18784"/>
                </a:lnTo>
                <a:lnTo>
                  <a:pt x="34427" y="-16015"/>
                </a:lnTo>
                <a:lnTo>
                  <a:pt x="35406" y="-12358"/>
                </a:lnTo>
                <a:lnTo>
                  <a:pt x="35661" y="-7847"/>
                </a:lnTo>
                <a:lnTo>
                  <a:pt x="35661" y="-3049"/>
                </a:lnTo>
                <a:lnTo>
                  <a:pt x="22745" y="-3049"/>
                </a:lnTo>
                <a:lnTo>
                  <a:pt x="19088" y="-2653"/>
                </a:lnTo>
                <a:lnTo>
                  <a:pt x="15797" y="-1903"/>
                </a:lnTo>
                <a:lnTo>
                  <a:pt x="12506" y="-1144"/>
                </a:lnTo>
                <a:lnTo>
                  <a:pt x="9687" y="0"/>
                </a:lnTo>
                <a:lnTo>
                  <a:pt x="8140" y="11290"/>
                </a:lnTo>
                <a:lnTo>
                  <a:pt x="9573" y="8421"/>
                </a:lnTo>
                <a:lnTo>
                  <a:pt x="12153" y="6145"/>
                </a:lnTo>
                <a:lnTo>
                  <a:pt x="15491" y="4330"/>
                </a:lnTo>
                <a:lnTo>
                  <a:pt x="19937" y="3265"/>
                </a:lnTo>
                <a:lnTo>
                  <a:pt x="22529" y="2995"/>
                </a:lnTo>
                <a:lnTo>
                  <a:pt x="35661" y="2995"/>
                </a:lnTo>
                <a:lnTo>
                  <a:pt x="35661" y="16142"/>
                </a:lnTo>
                <a:lnTo>
                  <a:pt x="32829" y="19267"/>
                </a:lnTo>
                <a:lnTo>
                  <a:pt x="30135" y="21589"/>
                </a:lnTo>
                <a:lnTo>
                  <a:pt x="25081" y="24588"/>
                </a:lnTo>
                <a:lnTo>
                  <a:pt x="22349" y="25337"/>
                </a:lnTo>
                <a:lnTo>
                  <a:pt x="15732" y="25337"/>
                </a:lnTo>
                <a:lnTo>
                  <a:pt x="12863" y="24382"/>
                </a:lnTo>
                <a:lnTo>
                  <a:pt x="13205" y="31255"/>
                </a:lnTo>
                <a:lnTo>
                  <a:pt x="15836" y="31636"/>
                </a:lnTo>
                <a:lnTo>
                  <a:pt x="22007" y="31636"/>
                </a:lnTo>
                <a:lnTo>
                  <a:pt x="25145" y="30885"/>
                </a:lnTo>
                <a:lnTo>
                  <a:pt x="28167" y="29411"/>
                </a:lnTo>
                <a:lnTo>
                  <a:pt x="31191" y="27926"/>
                </a:lnTo>
                <a:lnTo>
                  <a:pt x="33959" y="25830"/>
                </a:lnTo>
                <a:lnTo>
                  <a:pt x="36461" y="23112"/>
                </a:lnTo>
                <a:lnTo>
                  <a:pt x="36461" y="29350"/>
                </a:lnTo>
                <a:lnTo>
                  <a:pt x="37134" y="30532"/>
                </a:lnTo>
                <a:lnTo>
                  <a:pt x="39801" y="30949"/>
                </a:lnTo>
                <a:lnTo>
                  <a:pt x="43002" y="29350"/>
                </a:lnTo>
                <a:lnTo>
                  <a:pt x="43002" y="-11620"/>
                </a:lnTo>
                <a:lnTo>
                  <a:pt x="42656" y="-14489"/>
                </a:lnTo>
                <a:lnTo>
                  <a:pt x="41249" y="-19544"/>
                </a:lnTo>
                <a:lnTo>
                  <a:pt x="38481" y="-23406"/>
                </a:lnTo>
                <a:lnTo>
                  <a:pt x="34719" y="-26452"/>
                </a:lnTo>
                <a:lnTo>
                  <a:pt x="32090" y="-27395"/>
                </a:lnTo>
                <a:lnTo>
                  <a:pt x="29462" y="-28309"/>
                </a:lnTo>
                <a:lnTo>
                  <a:pt x="26222" y="-28778"/>
                </a:lnTo>
                <a:lnTo>
                  <a:pt x="20434" y="-28778"/>
                </a:lnTo>
                <a:lnTo>
                  <a:pt x="16470" y="-28219"/>
                </a:lnTo>
                <a:lnTo>
                  <a:pt x="12647" y="-27367"/>
                </a:lnTo>
                <a:lnTo>
                  <a:pt x="9245" y="-26174"/>
                </a:lnTo>
                <a:lnTo>
                  <a:pt x="6412" y="-24814"/>
                </a:lnTo>
                <a:lnTo>
                  <a:pt x="2844" y="-21984"/>
                </a:lnTo>
                <a:lnTo>
                  <a:pt x="2538" y="-19406"/>
                </a:lnTo>
                <a:lnTo>
                  <a:pt x="4544" y="-1668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302844" y="1781622"/>
            <a:ext cx="39269" cy="64594"/>
          </a:xfrm>
          <a:custGeom>
            <a:avLst/>
            <a:gdLst/>
            <a:ahLst/>
            <a:cxnLst/>
            <a:rect l="l" t="t" r="r" b="b"/>
            <a:pathLst>
              <a:path w="39269" h="64594">
                <a:moveTo>
                  <a:pt x="28501" y="52682"/>
                </a:moveTo>
                <a:lnTo>
                  <a:pt x="23825" y="54673"/>
                </a:lnTo>
                <a:lnTo>
                  <a:pt x="17985" y="54673"/>
                </a:lnTo>
                <a:lnTo>
                  <a:pt x="13870" y="52301"/>
                </a:lnTo>
                <a:lnTo>
                  <a:pt x="17071" y="58294"/>
                </a:lnTo>
                <a:lnTo>
                  <a:pt x="24472" y="58294"/>
                </a:lnTo>
                <a:lnTo>
                  <a:pt x="27547" y="57442"/>
                </a:lnTo>
                <a:lnTo>
                  <a:pt x="30330" y="55792"/>
                </a:lnTo>
                <a:lnTo>
                  <a:pt x="28501" y="52682"/>
                </a:lnTo>
                <a:close/>
              </a:path>
              <a:path w="39269" h="64594">
                <a:moveTo>
                  <a:pt x="7988" y="56998"/>
                </a:moveTo>
                <a:lnTo>
                  <a:pt x="5601" y="59716"/>
                </a:lnTo>
                <a:lnTo>
                  <a:pt x="9565" y="62510"/>
                </a:lnTo>
                <a:lnTo>
                  <a:pt x="12143" y="63360"/>
                </a:lnTo>
                <a:lnTo>
                  <a:pt x="14645" y="64173"/>
                </a:lnTo>
                <a:lnTo>
                  <a:pt x="17479" y="64594"/>
                </a:lnTo>
                <a:lnTo>
                  <a:pt x="24055" y="64594"/>
                </a:lnTo>
                <a:lnTo>
                  <a:pt x="27496" y="63780"/>
                </a:lnTo>
                <a:lnTo>
                  <a:pt x="30761" y="62179"/>
                </a:lnTo>
                <a:lnTo>
                  <a:pt x="32782" y="61189"/>
                </a:lnTo>
                <a:lnTo>
                  <a:pt x="36464" y="60505"/>
                </a:lnTo>
                <a:lnTo>
                  <a:pt x="38012" y="63248"/>
                </a:lnTo>
                <a:lnTo>
                  <a:pt x="40665" y="63947"/>
                </a:lnTo>
                <a:lnTo>
                  <a:pt x="40082" y="60134"/>
                </a:lnTo>
                <a:lnTo>
                  <a:pt x="40082" y="54255"/>
                </a:lnTo>
                <a:lnTo>
                  <a:pt x="36946" y="53035"/>
                </a:lnTo>
                <a:lnTo>
                  <a:pt x="34611" y="55562"/>
                </a:lnTo>
                <a:lnTo>
                  <a:pt x="31993" y="57556"/>
                </a:lnTo>
                <a:lnTo>
                  <a:pt x="29174" y="58943"/>
                </a:lnTo>
                <a:lnTo>
                  <a:pt x="23879" y="61531"/>
                </a:lnTo>
                <a:lnTo>
                  <a:pt x="17744" y="61394"/>
                </a:lnTo>
                <a:lnTo>
                  <a:pt x="13274" y="59932"/>
                </a:lnTo>
                <a:lnTo>
                  <a:pt x="11139" y="59220"/>
                </a:lnTo>
                <a:lnTo>
                  <a:pt x="7988" y="56998"/>
                </a:lnTo>
                <a:close/>
              </a:path>
              <a:path w="39269" h="64594">
                <a:moveTo>
                  <a:pt x="30190" y="547"/>
                </a:moveTo>
                <a:lnTo>
                  <a:pt x="23966" y="0"/>
                </a:lnTo>
                <a:lnTo>
                  <a:pt x="17946" y="1155"/>
                </a:lnTo>
                <a:lnTo>
                  <a:pt x="13921" y="2058"/>
                </a:lnTo>
                <a:lnTo>
                  <a:pt x="10325" y="3315"/>
                </a:lnTo>
                <a:lnTo>
                  <a:pt x="7379" y="4726"/>
                </a:lnTo>
                <a:lnTo>
                  <a:pt x="4204" y="6858"/>
                </a:lnTo>
                <a:lnTo>
                  <a:pt x="2617" y="9907"/>
                </a:lnTo>
                <a:lnTo>
                  <a:pt x="2566" y="12905"/>
                </a:lnTo>
                <a:lnTo>
                  <a:pt x="4065" y="15825"/>
                </a:lnTo>
                <a:lnTo>
                  <a:pt x="6808" y="16433"/>
                </a:lnTo>
                <a:lnTo>
                  <a:pt x="11049" y="13896"/>
                </a:lnTo>
                <a:lnTo>
                  <a:pt x="13856" y="12499"/>
                </a:lnTo>
                <a:lnTo>
                  <a:pt x="17388" y="11292"/>
                </a:lnTo>
                <a:lnTo>
                  <a:pt x="21031" y="10213"/>
                </a:lnTo>
                <a:lnTo>
                  <a:pt x="26316" y="10223"/>
                </a:lnTo>
                <a:lnTo>
                  <a:pt x="29401" y="11304"/>
                </a:lnTo>
                <a:lnTo>
                  <a:pt x="32054" y="12560"/>
                </a:lnTo>
                <a:lnTo>
                  <a:pt x="34556" y="15876"/>
                </a:lnTo>
                <a:lnTo>
                  <a:pt x="35435" y="19116"/>
                </a:lnTo>
                <a:lnTo>
                  <a:pt x="35651" y="23291"/>
                </a:lnTo>
                <a:lnTo>
                  <a:pt x="35651" y="26290"/>
                </a:lnTo>
                <a:lnTo>
                  <a:pt x="24447" y="26290"/>
                </a:lnTo>
                <a:lnTo>
                  <a:pt x="20624" y="26697"/>
                </a:lnTo>
                <a:lnTo>
                  <a:pt x="17183" y="27482"/>
                </a:lnTo>
                <a:lnTo>
                  <a:pt x="13715" y="28285"/>
                </a:lnTo>
                <a:lnTo>
                  <a:pt x="10670" y="29516"/>
                </a:lnTo>
                <a:lnTo>
                  <a:pt x="8168" y="31154"/>
                </a:lnTo>
                <a:lnTo>
                  <a:pt x="5576" y="32843"/>
                </a:lnTo>
                <a:lnTo>
                  <a:pt x="3557" y="34963"/>
                </a:lnTo>
                <a:lnTo>
                  <a:pt x="713" y="40017"/>
                </a:lnTo>
                <a:lnTo>
                  <a:pt x="0" y="43041"/>
                </a:lnTo>
                <a:lnTo>
                  <a:pt x="0" y="49150"/>
                </a:lnTo>
                <a:lnTo>
                  <a:pt x="482" y="51677"/>
                </a:lnTo>
                <a:lnTo>
                  <a:pt x="2415" y="56210"/>
                </a:lnTo>
                <a:lnTo>
                  <a:pt x="5601" y="59716"/>
                </a:lnTo>
                <a:lnTo>
                  <a:pt x="7988" y="56998"/>
                </a:lnTo>
                <a:lnTo>
                  <a:pt x="5525" y="54269"/>
                </a:lnTo>
                <a:lnTo>
                  <a:pt x="4003" y="50713"/>
                </a:lnTo>
                <a:lnTo>
                  <a:pt x="3622" y="46418"/>
                </a:lnTo>
                <a:lnTo>
                  <a:pt x="3622" y="43649"/>
                </a:lnTo>
                <a:lnTo>
                  <a:pt x="5295" y="39258"/>
                </a:lnTo>
                <a:lnTo>
                  <a:pt x="8013" y="35561"/>
                </a:lnTo>
                <a:lnTo>
                  <a:pt x="12283" y="32781"/>
                </a:lnTo>
                <a:lnTo>
                  <a:pt x="14936" y="31711"/>
                </a:lnTo>
                <a:lnTo>
                  <a:pt x="18011" y="31003"/>
                </a:lnTo>
                <a:lnTo>
                  <a:pt x="21172" y="30279"/>
                </a:lnTo>
                <a:lnTo>
                  <a:pt x="24728" y="29908"/>
                </a:lnTo>
                <a:lnTo>
                  <a:pt x="37464" y="29908"/>
                </a:lnTo>
                <a:lnTo>
                  <a:pt x="39269" y="28105"/>
                </a:lnTo>
                <a:lnTo>
                  <a:pt x="39269" y="20779"/>
                </a:lnTo>
                <a:lnTo>
                  <a:pt x="38481" y="16498"/>
                </a:lnTo>
                <a:lnTo>
                  <a:pt x="36972" y="12625"/>
                </a:lnTo>
                <a:lnTo>
                  <a:pt x="34340" y="9705"/>
                </a:lnTo>
                <a:lnTo>
                  <a:pt x="30596" y="7876"/>
                </a:lnTo>
                <a:lnTo>
                  <a:pt x="26733" y="6555"/>
                </a:lnTo>
                <a:lnTo>
                  <a:pt x="20679" y="6516"/>
                </a:lnTo>
                <a:lnTo>
                  <a:pt x="16347" y="7837"/>
                </a:lnTo>
                <a:lnTo>
                  <a:pt x="12409" y="9183"/>
                </a:lnTo>
                <a:lnTo>
                  <a:pt x="9335" y="10721"/>
                </a:lnTo>
                <a:lnTo>
                  <a:pt x="6149" y="12319"/>
                </a:lnTo>
                <a:lnTo>
                  <a:pt x="6490" y="9691"/>
                </a:lnTo>
                <a:lnTo>
                  <a:pt x="9069" y="7913"/>
                </a:lnTo>
                <a:lnTo>
                  <a:pt x="11710" y="6642"/>
                </a:lnTo>
                <a:lnTo>
                  <a:pt x="14951" y="5525"/>
                </a:lnTo>
                <a:lnTo>
                  <a:pt x="18609" y="4701"/>
                </a:lnTo>
                <a:lnTo>
                  <a:pt x="24015" y="3696"/>
                </a:lnTo>
                <a:lnTo>
                  <a:pt x="29606" y="4179"/>
                </a:lnTo>
                <a:lnTo>
                  <a:pt x="33289" y="5461"/>
                </a:lnTo>
                <a:lnTo>
                  <a:pt x="35636" y="6289"/>
                </a:lnTo>
                <a:lnTo>
                  <a:pt x="38967" y="8978"/>
                </a:lnTo>
                <a:lnTo>
                  <a:pt x="41389" y="12369"/>
                </a:lnTo>
                <a:lnTo>
                  <a:pt x="42674" y="16967"/>
                </a:lnTo>
                <a:lnTo>
                  <a:pt x="42992" y="19710"/>
                </a:lnTo>
                <a:lnTo>
                  <a:pt x="42992" y="60224"/>
                </a:lnTo>
                <a:lnTo>
                  <a:pt x="40082" y="60134"/>
                </a:lnTo>
                <a:lnTo>
                  <a:pt x="40665" y="63947"/>
                </a:lnTo>
                <a:lnTo>
                  <a:pt x="45072" y="63234"/>
                </a:lnTo>
                <a:lnTo>
                  <a:pt x="46608" y="60505"/>
                </a:lnTo>
                <a:lnTo>
                  <a:pt x="46608" y="19382"/>
                </a:lnTo>
                <a:lnTo>
                  <a:pt x="46241" y="16322"/>
                </a:lnTo>
                <a:lnTo>
                  <a:pt x="45504" y="13641"/>
                </a:lnTo>
                <a:lnTo>
                  <a:pt x="44719" y="10821"/>
                </a:lnTo>
                <a:lnTo>
                  <a:pt x="41595" y="6504"/>
                </a:lnTo>
                <a:lnTo>
                  <a:pt x="37390" y="3074"/>
                </a:lnTo>
                <a:lnTo>
                  <a:pt x="34481" y="2044"/>
                </a:lnTo>
                <a:lnTo>
                  <a:pt x="30190" y="547"/>
                </a:lnTo>
                <a:close/>
              </a:path>
              <a:path w="39269" h="64594">
                <a:moveTo>
                  <a:pt x="11394" y="48653"/>
                </a:moveTo>
                <a:lnTo>
                  <a:pt x="11394" y="44348"/>
                </a:lnTo>
                <a:lnTo>
                  <a:pt x="12852" y="40655"/>
                </a:lnTo>
                <a:lnTo>
                  <a:pt x="16268" y="37886"/>
                </a:lnTo>
                <a:lnTo>
                  <a:pt x="19940" y="36716"/>
                </a:lnTo>
                <a:lnTo>
                  <a:pt x="24498" y="35953"/>
                </a:lnTo>
                <a:lnTo>
                  <a:pt x="35651" y="35953"/>
                </a:lnTo>
                <a:lnTo>
                  <a:pt x="35651" y="46583"/>
                </a:lnTo>
                <a:lnTo>
                  <a:pt x="33134" y="49316"/>
                </a:lnTo>
                <a:lnTo>
                  <a:pt x="28501" y="52682"/>
                </a:lnTo>
                <a:lnTo>
                  <a:pt x="30330" y="55792"/>
                </a:lnTo>
                <a:lnTo>
                  <a:pt x="33023" y="54204"/>
                </a:lnTo>
                <a:lnTo>
                  <a:pt x="35867" y="51742"/>
                </a:lnTo>
                <a:lnTo>
                  <a:pt x="38801" y="48502"/>
                </a:lnTo>
                <a:lnTo>
                  <a:pt x="39269" y="47297"/>
                </a:lnTo>
                <a:lnTo>
                  <a:pt x="39269" y="34138"/>
                </a:lnTo>
                <a:lnTo>
                  <a:pt x="37464" y="32335"/>
                </a:lnTo>
                <a:lnTo>
                  <a:pt x="24221" y="32335"/>
                </a:lnTo>
                <a:lnTo>
                  <a:pt x="21462" y="32626"/>
                </a:lnTo>
                <a:lnTo>
                  <a:pt x="16650" y="33782"/>
                </a:lnTo>
                <a:lnTo>
                  <a:pt x="12931" y="35802"/>
                </a:lnTo>
                <a:lnTo>
                  <a:pt x="9893" y="38483"/>
                </a:lnTo>
                <a:lnTo>
                  <a:pt x="8204" y="41885"/>
                </a:lnTo>
                <a:lnTo>
                  <a:pt x="7772" y="45935"/>
                </a:lnTo>
                <a:lnTo>
                  <a:pt x="7772" y="49644"/>
                </a:lnTo>
                <a:lnTo>
                  <a:pt x="9008" y="52668"/>
                </a:lnTo>
                <a:lnTo>
                  <a:pt x="13766" y="57163"/>
                </a:lnTo>
                <a:lnTo>
                  <a:pt x="17071" y="58294"/>
                </a:lnTo>
                <a:lnTo>
                  <a:pt x="13870" y="52301"/>
                </a:lnTo>
                <a:lnTo>
                  <a:pt x="11394" y="4865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368864" y="1783994"/>
            <a:ext cx="30974" cy="59728"/>
          </a:xfrm>
          <a:custGeom>
            <a:avLst/>
            <a:gdLst/>
            <a:ahLst/>
            <a:cxnLst/>
            <a:rect l="l" t="t" r="r" b="b"/>
            <a:pathLst>
              <a:path w="30974" h="59728">
                <a:moveTo>
                  <a:pt x="1407" y="59514"/>
                </a:moveTo>
                <a:lnTo>
                  <a:pt x="4366" y="59728"/>
                </a:lnTo>
                <a:lnTo>
                  <a:pt x="7340" y="58129"/>
                </a:lnTo>
                <a:lnTo>
                  <a:pt x="7340" y="20358"/>
                </a:lnTo>
                <a:lnTo>
                  <a:pt x="8902" y="17856"/>
                </a:lnTo>
                <a:lnTo>
                  <a:pt x="11631" y="14008"/>
                </a:lnTo>
                <a:lnTo>
                  <a:pt x="15339" y="9842"/>
                </a:lnTo>
                <a:lnTo>
                  <a:pt x="18694" y="7556"/>
                </a:lnTo>
                <a:lnTo>
                  <a:pt x="21955" y="6847"/>
                </a:lnTo>
                <a:lnTo>
                  <a:pt x="25336" y="7315"/>
                </a:lnTo>
                <a:lnTo>
                  <a:pt x="27950" y="8103"/>
                </a:lnTo>
                <a:lnTo>
                  <a:pt x="30693" y="7747"/>
                </a:lnTo>
                <a:lnTo>
                  <a:pt x="30974" y="5119"/>
                </a:lnTo>
                <a:lnTo>
                  <a:pt x="30683" y="2275"/>
                </a:lnTo>
                <a:lnTo>
                  <a:pt x="28140" y="788"/>
                </a:lnTo>
                <a:lnTo>
                  <a:pt x="25069" y="154"/>
                </a:lnTo>
                <a:lnTo>
                  <a:pt x="22518" y="0"/>
                </a:lnTo>
                <a:lnTo>
                  <a:pt x="18910" y="431"/>
                </a:lnTo>
                <a:lnTo>
                  <a:pt x="15303" y="2070"/>
                </a:lnTo>
                <a:lnTo>
                  <a:pt x="12762" y="3989"/>
                </a:lnTo>
                <a:lnTo>
                  <a:pt x="10058" y="6871"/>
                </a:lnTo>
                <a:lnTo>
                  <a:pt x="6958" y="11113"/>
                </a:lnTo>
                <a:lnTo>
                  <a:pt x="6958" y="2275"/>
                </a:lnTo>
                <a:lnTo>
                  <a:pt x="5702" y="828"/>
                </a:lnTo>
                <a:lnTo>
                  <a:pt x="2804" y="673"/>
                </a:lnTo>
                <a:lnTo>
                  <a:pt x="0" y="2275"/>
                </a:lnTo>
                <a:lnTo>
                  <a:pt x="0" y="58129"/>
                </a:lnTo>
                <a:lnTo>
                  <a:pt x="1407" y="59514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367050" y="1782212"/>
            <a:ext cx="34592" cy="63323"/>
          </a:xfrm>
          <a:custGeom>
            <a:avLst/>
            <a:gdLst/>
            <a:ahLst/>
            <a:cxnLst/>
            <a:rect l="l" t="t" r="r" b="b"/>
            <a:pathLst>
              <a:path w="34592" h="63323">
                <a:moveTo>
                  <a:pt x="22936" y="10439"/>
                </a:moveTo>
                <a:lnTo>
                  <a:pt x="25946" y="10666"/>
                </a:lnTo>
                <a:lnTo>
                  <a:pt x="28638" y="11429"/>
                </a:lnTo>
                <a:lnTo>
                  <a:pt x="31305" y="12395"/>
                </a:lnTo>
                <a:lnTo>
                  <a:pt x="34175" y="10209"/>
                </a:lnTo>
                <a:lnTo>
                  <a:pt x="34592" y="7581"/>
                </a:lnTo>
                <a:lnTo>
                  <a:pt x="34480" y="4381"/>
                </a:lnTo>
                <a:lnTo>
                  <a:pt x="32612" y="1677"/>
                </a:lnTo>
                <a:lnTo>
                  <a:pt x="29692" y="622"/>
                </a:lnTo>
                <a:lnTo>
                  <a:pt x="26337" y="74"/>
                </a:lnTo>
                <a:lnTo>
                  <a:pt x="22212" y="0"/>
                </a:lnTo>
                <a:lnTo>
                  <a:pt x="18935" y="788"/>
                </a:lnTo>
                <a:lnTo>
                  <a:pt x="16113" y="2336"/>
                </a:lnTo>
                <a:lnTo>
                  <a:pt x="13335" y="4456"/>
                </a:lnTo>
                <a:lnTo>
                  <a:pt x="10591" y="7466"/>
                </a:lnTo>
                <a:lnTo>
                  <a:pt x="10591" y="4063"/>
                </a:lnTo>
                <a:lnTo>
                  <a:pt x="10019" y="2095"/>
                </a:lnTo>
                <a:lnTo>
                  <a:pt x="7301" y="763"/>
                </a:lnTo>
                <a:lnTo>
                  <a:pt x="4391" y="622"/>
                </a:lnTo>
                <a:lnTo>
                  <a:pt x="1724" y="1256"/>
                </a:lnTo>
                <a:lnTo>
                  <a:pt x="0" y="4063"/>
                </a:lnTo>
                <a:lnTo>
                  <a:pt x="0" y="59907"/>
                </a:lnTo>
                <a:lnTo>
                  <a:pt x="137" y="60998"/>
                </a:lnTo>
                <a:lnTo>
                  <a:pt x="2729" y="63042"/>
                </a:lnTo>
                <a:lnTo>
                  <a:pt x="5461" y="63323"/>
                </a:lnTo>
                <a:lnTo>
                  <a:pt x="6310" y="63323"/>
                </a:lnTo>
                <a:lnTo>
                  <a:pt x="9130" y="62726"/>
                </a:lnTo>
                <a:lnTo>
                  <a:pt x="9169" y="18694"/>
                </a:lnTo>
                <a:lnTo>
                  <a:pt x="7340" y="22147"/>
                </a:lnTo>
                <a:lnTo>
                  <a:pt x="7340" y="59526"/>
                </a:lnTo>
                <a:lnTo>
                  <a:pt x="6196" y="59742"/>
                </a:lnTo>
                <a:lnTo>
                  <a:pt x="3618" y="59526"/>
                </a:lnTo>
                <a:lnTo>
                  <a:pt x="3618" y="4395"/>
                </a:lnTo>
                <a:lnTo>
                  <a:pt x="6969" y="4395"/>
                </a:lnTo>
                <a:lnTo>
                  <a:pt x="6969" y="12891"/>
                </a:lnTo>
                <a:lnTo>
                  <a:pt x="10260" y="13917"/>
                </a:lnTo>
                <a:lnTo>
                  <a:pt x="11873" y="11581"/>
                </a:lnTo>
                <a:lnTo>
                  <a:pt x="14540" y="8459"/>
                </a:lnTo>
                <a:lnTo>
                  <a:pt x="18097" y="5360"/>
                </a:lnTo>
                <a:lnTo>
                  <a:pt x="21142" y="3973"/>
                </a:lnTo>
                <a:lnTo>
                  <a:pt x="23976" y="3516"/>
                </a:lnTo>
                <a:lnTo>
                  <a:pt x="28079" y="3989"/>
                </a:lnTo>
                <a:lnTo>
                  <a:pt x="30934" y="5144"/>
                </a:lnTo>
                <a:lnTo>
                  <a:pt x="29804" y="8002"/>
                </a:lnTo>
                <a:lnTo>
                  <a:pt x="26784" y="7150"/>
                </a:lnTo>
                <a:lnTo>
                  <a:pt x="22136" y="6642"/>
                </a:lnTo>
                <a:lnTo>
                  <a:pt x="17259" y="9093"/>
                </a:lnTo>
                <a:lnTo>
                  <a:pt x="17269" y="13931"/>
                </a:lnTo>
                <a:lnTo>
                  <a:pt x="20332" y="11390"/>
                </a:lnTo>
                <a:lnTo>
                  <a:pt x="22936" y="10439"/>
                </a:lnTo>
                <a:close/>
              </a:path>
              <a:path w="34592" h="63323">
                <a:moveTo>
                  <a:pt x="9130" y="62726"/>
                </a:moveTo>
                <a:lnTo>
                  <a:pt x="10958" y="59907"/>
                </a:lnTo>
                <a:lnTo>
                  <a:pt x="10958" y="22669"/>
                </a:lnTo>
                <a:lnTo>
                  <a:pt x="12355" y="20433"/>
                </a:lnTo>
                <a:lnTo>
                  <a:pt x="14897" y="16877"/>
                </a:lnTo>
                <a:lnTo>
                  <a:pt x="17269" y="13931"/>
                </a:lnTo>
                <a:lnTo>
                  <a:pt x="17259" y="9093"/>
                </a:lnTo>
                <a:lnTo>
                  <a:pt x="14691" y="11379"/>
                </a:lnTo>
                <a:lnTo>
                  <a:pt x="11988" y="14720"/>
                </a:lnTo>
                <a:lnTo>
                  <a:pt x="9169" y="18694"/>
                </a:lnTo>
                <a:lnTo>
                  <a:pt x="9130" y="6272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403939" y="1784675"/>
            <a:ext cx="50039" cy="81191"/>
          </a:xfrm>
          <a:custGeom>
            <a:avLst/>
            <a:gdLst/>
            <a:ahLst/>
            <a:cxnLst/>
            <a:rect l="l" t="t" r="r" b="b"/>
            <a:pathLst>
              <a:path w="50039" h="81191">
                <a:moveTo>
                  <a:pt x="48326" y="39"/>
                </a:moveTo>
                <a:lnTo>
                  <a:pt x="45366" y="25"/>
                </a:lnTo>
                <a:lnTo>
                  <a:pt x="42572" y="1601"/>
                </a:lnTo>
                <a:lnTo>
                  <a:pt x="25415" y="50356"/>
                </a:lnTo>
                <a:lnTo>
                  <a:pt x="25175" y="50356"/>
                </a:lnTo>
                <a:lnTo>
                  <a:pt x="7721" y="1601"/>
                </a:lnTo>
                <a:lnTo>
                  <a:pt x="5906" y="151"/>
                </a:lnTo>
                <a:lnTo>
                  <a:pt x="3200" y="0"/>
                </a:lnTo>
                <a:lnTo>
                  <a:pt x="622" y="151"/>
                </a:lnTo>
                <a:lnTo>
                  <a:pt x="0" y="2717"/>
                </a:lnTo>
                <a:lnTo>
                  <a:pt x="20297" y="57200"/>
                </a:lnTo>
                <a:lnTo>
                  <a:pt x="21653" y="58672"/>
                </a:lnTo>
                <a:lnTo>
                  <a:pt x="13755" y="78487"/>
                </a:lnTo>
                <a:lnTo>
                  <a:pt x="15609" y="81165"/>
                </a:lnTo>
                <a:lnTo>
                  <a:pt x="18403" y="81191"/>
                </a:lnTo>
                <a:lnTo>
                  <a:pt x="21412" y="79592"/>
                </a:lnTo>
                <a:lnTo>
                  <a:pt x="29184" y="58672"/>
                </a:lnTo>
                <a:lnTo>
                  <a:pt x="50039" y="2717"/>
                </a:lnTo>
                <a:lnTo>
                  <a:pt x="48326" y="3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401822" y="1782813"/>
            <a:ext cx="54267" cy="84874"/>
          </a:xfrm>
          <a:custGeom>
            <a:avLst/>
            <a:gdLst/>
            <a:ahLst/>
            <a:cxnLst/>
            <a:rect l="l" t="t" r="r" b="b"/>
            <a:pathLst>
              <a:path w="54267" h="84874">
                <a:moveTo>
                  <a:pt x="3733" y="3722"/>
                </a:moveTo>
                <a:lnTo>
                  <a:pt x="4683" y="3632"/>
                </a:lnTo>
                <a:lnTo>
                  <a:pt x="8139" y="4065"/>
                </a:lnTo>
                <a:lnTo>
                  <a:pt x="25589" y="52819"/>
                </a:lnTo>
                <a:lnTo>
                  <a:pt x="29235" y="52805"/>
                </a:lnTo>
                <a:lnTo>
                  <a:pt x="46379" y="3910"/>
                </a:lnTo>
                <a:lnTo>
                  <a:pt x="47117" y="3747"/>
                </a:lnTo>
                <a:lnTo>
                  <a:pt x="50457" y="3949"/>
                </a:lnTo>
                <a:lnTo>
                  <a:pt x="21906" y="80683"/>
                </a:lnTo>
                <a:lnTo>
                  <a:pt x="20674" y="81241"/>
                </a:lnTo>
                <a:lnTo>
                  <a:pt x="17550" y="81014"/>
                </a:lnTo>
                <a:lnTo>
                  <a:pt x="19086" y="84874"/>
                </a:lnTo>
                <a:lnTo>
                  <a:pt x="22071" y="84672"/>
                </a:lnTo>
                <a:lnTo>
                  <a:pt x="25222" y="82091"/>
                </a:lnTo>
                <a:lnTo>
                  <a:pt x="53820" y="5245"/>
                </a:lnTo>
                <a:lnTo>
                  <a:pt x="54267" y="3251"/>
                </a:lnTo>
                <a:lnTo>
                  <a:pt x="52793" y="633"/>
                </a:lnTo>
                <a:lnTo>
                  <a:pt x="50062" y="0"/>
                </a:lnTo>
                <a:lnTo>
                  <a:pt x="45910" y="241"/>
                </a:lnTo>
                <a:lnTo>
                  <a:pt x="42988" y="2870"/>
                </a:lnTo>
                <a:lnTo>
                  <a:pt x="27392" y="47167"/>
                </a:lnTo>
                <a:lnTo>
                  <a:pt x="11490" y="2743"/>
                </a:lnTo>
                <a:lnTo>
                  <a:pt x="9436" y="572"/>
                </a:lnTo>
                <a:lnTo>
                  <a:pt x="6551" y="25"/>
                </a:lnTo>
                <a:lnTo>
                  <a:pt x="3045" y="151"/>
                </a:lnTo>
                <a:lnTo>
                  <a:pt x="3733" y="3722"/>
                </a:lnTo>
                <a:close/>
              </a:path>
              <a:path w="54267" h="84874">
                <a:moveTo>
                  <a:pt x="21574" y="61150"/>
                </a:moveTo>
                <a:lnTo>
                  <a:pt x="14208" y="79642"/>
                </a:lnTo>
                <a:lnTo>
                  <a:pt x="13827" y="81799"/>
                </a:lnTo>
                <a:lnTo>
                  <a:pt x="16088" y="84568"/>
                </a:lnTo>
                <a:lnTo>
                  <a:pt x="19086" y="84874"/>
                </a:lnTo>
                <a:lnTo>
                  <a:pt x="17550" y="81014"/>
                </a:lnTo>
                <a:lnTo>
                  <a:pt x="25448" y="61200"/>
                </a:lnTo>
                <a:lnTo>
                  <a:pt x="24102" y="58431"/>
                </a:lnTo>
                <a:lnTo>
                  <a:pt x="3822" y="3963"/>
                </a:lnTo>
                <a:lnTo>
                  <a:pt x="3733" y="3722"/>
                </a:lnTo>
                <a:lnTo>
                  <a:pt x="3045" y="151"/>
                </a:lnTo>
                <a:lnTo>
                  <a:pt x="0" y="2322"/>
                </a:lnTo>
                <a:lnTo>
                  <a:pt x="417" y="5205"/>
                </a:lnTo>
                <a:lnTo>
                  <a:pt x="20685" y="59576"/>
                </a:lnTo>
                <a:lnTo>
                  <a:pt x="21574" y="6115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490325" y="1783990"/>
            <a:ext cx="50900" cy="81875"/>
          </a:xfrm>
          <a:custGeom>
            <a:avLst/>
            <a:gdLst/>
            <a:ahLst/>
            <a:cxnLst/>
            <a:rect l="l" t="t" r="r" b="b"/>
            <a:pathLst>
              <a:path w="50900" h="81875">
                <a:moveTo>
                  <a:pt x="40104" y="7225"/>
                </a:moveTo>
                <a:lnTo>
                  <a:pt x="48930" y="7225"/>
                </a:lnTo>
                <a:lnTo>
                  <a:pt x="49985" y="6995"/>
                </a:lnTo>
                <a:lnTo>
                  <a:pt x="50900" y="4140"/>
                </a:lnTo>
                <a:lnTo>
                  <a:pt x="48930" y="990"/>
                </a:lnTo>
                <a:lnTo>
                  <a:pt x="32461" y="990"/>
                </a:lnTo>
                <a:lnTo>
                  <a:pt x="29959" y="468"/>
                </a:lnTo>
                <a:lnTo>
                  <a:pt x="27115" y="101"/>
                </a:lnTo>
                <a:lnTo>
                  <a:pt x="20966" y="0"/>
                </a:lnTo>
                <a:lnTo>
                  <a:pt x="18158" y="468"/>
                </a:lnTo>
                <a:lnTo>
                  <a:pt x="15620" y="1397"/>
                </a:lnTo>
                <a:lnTo>
                  <a:pt x="13068" y="2322"/>
                </a:lnTo>
                <a:lnTo>
                  <a:pt x="9039" y="5372"/>
                </a:lnTo>
                <a:lnTo>
                  <a:pt x="5778" y="9204"/>
                </a:lnTo>
                <a:lnTo>
                  <a:pt x="3718" y="14184"/>
                </a:lnTo>
                <a:lnTo>
                  <a:pt x="3210" y="16992"/>
                </a:lnTo>
                <a:lnTo>
                  <a:pt x="3210" y="22705"/>
                </a:lnTo>
                <a:lnTo>
                  <a:pt x="4190" y="26784"/>
                </a:lnTo>
                <a:lnTo>
                  <a:pt x="5778" y="30337"/>
                </a:lnTo>
                <a:lnTo>
                  <a:pt x="5572" y="33461"/>
                </a:lnTo>
                <a:lnTo>
                  <a:pt x="3402" y="37184"/>
                </a:lnTo>
                <a:lnTo>
                  <a:pt x="1915" y="41389"/>
                </a:lnTo>
                <a:lnTo>
                  <a:pt x="1915" y="45666"/>
                </a:lnTo>
                <a:lnTo>
                  <a:pt x="3402" y="48806"/>
                </a:lnTo>
                <a:lnTo>
                  <a:pt x="5929" y="51638"/>
                </a:lnTo>
                <a:lnTo>
                  <a:pt x="5547" y="54889"/>
                </a:lnTo>
                <a:lnTo>
                  <a:pt x="2678" y="58140"/>
                </a:lnTo>
                <a:lnTo>
                  <a:pt x="824" y="61668"/>
                </a:lnTo>
                <a:lnTo>
                  <a:pt x="165" y="64223"/>
                </a:lnTo>
                <a:lnTo>
                  <a:pt x="0" y="67017"/>
                </a:lnTo>
                <a:lnTo>
                  <a:pt x="443" y="71067"/>
                </a:lnTo>
                <a:lnTo>
                  <a:pt x="2209" y="74686"/>
                </a:lnTo>
                <a:lnTo>
                  <a:pt x="5586" y="77594"/>
                </a:lnTo>
                <a:lnTo>
                  <a:pt x="10044" y="79984"/>
                </a:lnTo>
                <a:lnTo>
                  <a:pt x="7275" y="69505"/>
                </a:lnTo>
                <a:lnTo>
                  <a:pt x="7275" y="65505"/>
                </a:lnTo>
                <a:lnTo>
                  <a:pt x="7782" y="62722"/>
                </a:lnTo>
                <a:lnTo>
                  <a:pt x="9295" y="59839"/>
                </a:lnTo>
                <a:lnTo>
                  <a:pt x="11937" y="56794"/>
                </a:lnTo>
                <a:lnTo>
                  <a:pt x="14630" y="54543"/>
                </a:lnTo>
                <a:lnTo>
                  <a:pt x="30848" y="55105"/>
                </a:lnTo>
                <a:lnTo>
                  <a:pt x="34556" y="55231"/>
                </a:lnTo>
                <a:lnTo>
                  <a:pt x="37500" y="56005"/>
                </a:lnTo>
                <a:lnTo>
                  <a:pt x="39700" y="57452"/>
                </a:lnTo>
                <a:lnTo>
                  <a:pt x="43012" y="60970"/>
                </a:lnTo>
                <a:lnTo>
                  <a:pt x="43012" y="65239"/>
                </a:lnTo>
                <a:lnTo>
                  <a:pt x="42087" y="68183"/>
                </a:lnTo>
                <a:lnTo>
                  <a:pt x="39002" y="72007"/>
                </a:lnTo>
                <a:lnTo>
                  <a:pt x="35671" y="74013"/>
                </a:lnTo>
                <a:lnTo>
                  <a:pt x="31038" y="75373"/>
                </a:lnTo>
                <a:lnTo>
                  <a:pt x="28140" y="75716"/>
                </a:lnTo>
                <a:lnTo>
                  <a:pt x="24688" y="75716"/>
                </a:lnTo>
                <a:lnTo>
                  <a:pt x="28813" y="81875"/>
                </a:lnTo>
                <a:lnTo>
                  <a:pt x="32738" y="81367"/>
                </a:lnTo>
                <a:lnTo>
                  <a:pt x="36028" y="80363"/>
                </a:lnTo>
                <a:lnTo>
                  <a:pt x="39329" y="79362"/>
                </a:lnTo>
                <a:lnTo>
                  <a:pt x="42036" y="78002"/>
                </a:lnTo>
                <a:lnTo>
                  <a:pt x="46263" y="74584"/>
                </a:lnTo>
                <a:lnTo>
                  <a:pt x="48844" y="70344"/>
                </a:lnTo>
                <a:lnTo>
                  <a:pt x="50352" y="65722"/>
                </a:lnTo>
                <a:lnTo>
                  <a:pt x="50352" y="60858"/>
                </a:lnTo>
                <a:lnTo>
                  <a:pt x="48869" y="57010"/>
                </a:lnTo>
                <a:lnTo>
                  <a:pt x="46544" y="53759"/>
                </a:lnTo>
                <a:lnTo>
                  <a:pt x="43178" y="51332"/>
                </a:lnTo>
                <a:lnTo>
                  <a:pt x="38973" y="49795"/>
                </a:lnTo>
                <a:lnTo>
                  <a:pt x="34325" y="48830"/>
                </a:lnTo>
                <a:lnTo>
                  <a:pt x="31774" y="48741"/>
                </a:lnTo>
                <a:lnTo>
                  <a:pt x="16661" y="48131"/>
                </a:lnTo>
                <a:lnTo>
                  <a:pt x="12330" y="47470"/>
                </a:lnTo>
                <a:lnTo>
                  <a:pt x="9334" y="45338"/>
                </a:lnTo>
                <a:lnTo>
                  <a:pt x="8571" y="42454"/>
                </a:lnTo>
                <a:lnTo>
                  <a:pt x="9371" y="38757"/>
                </a:lnTo>
                <a:lnTo>
                  <a:pt x="11416" y="35914"/>
                </a:lnTo>
                <a:lnTo>
                  <a:pt x="10742" y="24231"/>
                </a:lnTo>
                <a:lnTo>
                  <a:pt x="10742" y="18234"/>
                </a:lnTo>
                <a:lnTo>
                  <a:pt x="11530" y="14742"/>
                </a:lnTo>
                <a:lnTo>
                  <a:pt x="12877" y="11581"/>
                </a:lnTo>
                <a:lnTo>
                  <a:pt x="16369" y="8025"/>
                </a:lnTo>
                <a:lnTo>
                  <a:pt x="19659" y="6551"/>
                </a:lnTo>
                <a:lnTo>
                  <a:pt x="23748" y="6184"/>
                </a:lnTo>
                <a:lnTo>
                  <a:pt x="28030" y="6184"/>
                </a:lnTo>
                <a:lnTo>
                  <a:pt x="31330" y="7365"/>
                </a:lnTo>
                <a:lnTo>
                  <a:pt x="35977" y="12139"/>
                </a:lnTo>
                <a:lnTo>
                  <a:pt x="37144" y="15454"/>
                </a:lnTo>
                <a:lnTo>
                  <a:pt x="37144" y="21499"/>
                </a:lnTo>
                <a:lnTo>
                  <a:pt x="36346" y="24904"/>
                </a:lnTo>
                <a:lnTo>
                  <a:pt x="34998" y="28026"/>
                </a:lnTo>
                <a:lnTo>
                  <a:pt x="32331" y="38200"/>
                </a:lnTo>
                <a:lnTo>
                  <a:pt x="34872" y="37299"/>
                </a:lnTo>
                <a:lnTo>
                  <a:pt x="38938" y="34276"/>
                </a:lnTo>
                <a:lnTo>
                  <a:pt x="42213" y="30492"/>
                </a:lnTo>
                <a:lnTo>
                  <a:pt x="44232" y="25549"/>
                </a:lnTo>
                <a:lnTo>
                  <a:pt x="44740" y="22730"/>
                </a:lnTo>
                <a:lnTo>
                  <a:pt x="44740" y="19555"/>
                </a:lnTo>
                <a:lnTo>
                  <a:pt x="44383" y="15073"/>
                </a:lnTo>
                <a:lnTo>
                  <a:pt x="43037" y="10919"/>
                </a:lnTo>
                <a:lnTo>
                  <a:pt x="40104" y="7225"/>
                </a:lnTo>
                <a:close/>
              </a:path>
              <a:path w="50900" h="81875">
                <a:moveTo>
                  <a:pt x="10742" y="24231"/>
                </a:moveTo>
                <a:lnTo>
                  <a:pt x="11416" y="35914"/>
                </a:lnTo>
                <a:lnTo>
                  <a:pt x="14465" y="37807"/>
                </a:lnTo>
                <a:lnTo>
                  <a:pt x="18986" y="39204"/>
                </a:lnTo>
                <a:lnTo>
                  <a:pt x="23874" y="39546"/>
                </a:lnTo>
                <a:lnTo>
                  <a:pt x="26960" y="39546"/>
                </a:lnTo>
                <a:lnTo>
                  <a:pt x="29778" y="39103"/>
                </a:lnTo>
                <a:lnTo>
                  <a:pt x="32331" y="38200"/>
                </a:lnTo>
                <a:lnTo>
                  <a:pt x="34998" y="28026"/>
                </a:lnTo>
                <a:lnTo>
                  <a:pt x="31507" y="31532"/>
                </a:lnTo>
                <a:lnTo>
                  <a:pt x="28166" y="33020"/>
                </a:lnTo>
                <a:lnTo>
                  <a:pt x="24001" y="33387"/>
                </a:lnTo>
                <a:lnTo>
                  <a:pt x="19810" y="33387"/>
                </a:lnTo>
                <a:lnTo>
                  <a:pt x="16545" y="32191"/>
                </a:lnTo>
                <a:lnTo>
                  <a:pt x="11897" y="27468"/>
                </a:lnTo>
                <a:lnTo>
                  <a:pt x="10742" y="24231"/>
                </a:lnTo>
                <a:close/>
              </a:path>
              <a:path w="50900" h="81875">
                <a:moveTo>
                  <a:pt x="8827" y="71805"/>
                </a:moveTo>
                <a:lnTo>
                  <a:pt x="7275" y="69505"/>
                </a:lnTo>
                <a:lnTo>
                  <a:pt x="10044" y="79984"/>
                </a:lnTo>
                <a:lnTo>
                  <a:pt x="13103" y="80745"/>
                </a:lnTo>
                <a:lnTo>
                  <a:pt x="16178" y="81493"/>
                </a:lnTo>
                <a:lnTo>
                  <a:pt x="19900" y="81875"/>
                </a:lnTo>
                <a:lnTo>
                  <a:pt x="28813" y="81875"/>
                </a:lnTo>
                <a:lnTo>
                  <a:pt x="24688" y="75716"/>
                </a:lnTo>
                <a:lnTo>
                  <a:pt x="19212" y="75716"/>
                </a:lnTo>
                <a:lnTo>
                  <a:pt x="14946" y="74941"/>
                </a:lnTo>
                <a:lnTo>
                  <a:pt x="11887" y="73379"/>
                </a:lnTo>
                <a:lnTo>
                  <a:pt x="8827" y="7180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488510" y="1781870"/>
            <a:ext cx="54522" cy="85812"/>
          </a:xfrm>
          <a:custGeom>
            <a:avLst/>
            <a:gdLst/>
            <a:ahLst/>
            <a:cxnLst/>
            <a:rect l="l" t="t" r="r" b="b"/>
            <a:pathLst>
              <a:path w="54522" h="85812">
                <a:moveTo>
                  <a:pt x="12218" y="14438"/>
                </a:moveTo>
                <a:lnTo>
                  <a:pt x="11037" y="18172"/>
                </a:lnTo>
                <a:lnTo>
                  <a:pt x="10746" y="22236"/>
                </a:lnTo>
                <a:lnTo>
                  <a:pt x="10746" y="26819"/>
                </a:lnTo>
                <a:lnTo>
                  <a:pt x="12092" y="30530"/>
                </a:lnTo>
                <a:lnTo>
                  <a:pt x="14745" y="33220"/>
                </a:lnTo>
                <a:lnTo>
                  <a:pt x="17414" y="35938"/>
                </a:lnTo>
                <a:lnTo>
                  <a:pt x="21136" y="37324"/>
                </a:lnTo>
                <a:lnTo>
                  <a:pt x="25819" y="37324"/>
                </a:lnTo>
                <a:lnTo>
                  <a:pt x="30492" y="36878"/>
                </a:lnTo>
                <a:lnTo>
                  <a:pt x="34290" y="35204"/>
                </a:lnTo>
                <a:lnTo>
                  <a:pt x="37123" y="32575"/>
                </a:lnTo>
                <a:lnTo>
                  <a:pt x="36424" y="26466"/>
                </a:lnTo>
                <a:lnTo>
                  <a:pt x="35280" y="29159"/>
                </a:lnTo>
                <a:lnTo>
                  <a:pt x="32349" y="32090"/>
                </a:lnTo>
                <a:lnTo>
                  <a:pt x="29491" y="33375"/>
                </a:lnTo>
                <a:lnTo>
                  <a:pt x="25819" y="33691"/>
                </a:lnTo>
                <a:lnTo>
                  <a:pt x="22137" y="33691"/>
                </a:lnTo>
                <a:lnTo>
                  <a:pt x="19292" y="32687"/>
                </a:lnTo>
                <a:lnTo>
                  <a:pt x="15328" y="28662"/>
                </a:lnTo>
                <a:lnTo>
                  <a:pt x="14364" y="25894"/>
                </a:lnTo>
                <a:lnTo>
                  <a:pt x="12218" y="14438"/>
                </a:lnTo>
                <a:close/>
              </a:path>
              <a:path w="54522" h="85812">
                <a:moveTo>
                  <a:pt x="9220" y="75222"/>
                </a:moveTo>
                <a:lnTo>
                  <a:pt x="12877" y="77100"/>
                </a:lnTo>
                <a:lnTo>
                  <a:pt x="16182" y="78789"/>
                </a:lnTo>
                <a:lnTo>
                  <a:pt x="20765" y="79653"/>
                </a:lnTo>
                <a:lnTo>
                  <a:pt x="30088" y="79653"/>
                </a:lnTo>
                <a:lnTo>
                  <a:pt x="32501" y="75703"/>
                </a:lnTo>
                <a:lnTo>
                  <a:pt x="29758" y="76020"/>
                </a:lnTo>
                <a:lnTo>
                  <a:pt x="21337" y="76020"/>
                </a:lnTo>
                <a:lnTo>
                  <a:pt x="17312" y="75311"/>
                </a:lnTo>
                <a:lnTo>
                  <a:pt x="14530" y="73874"/>
                </a:lnTo>
                <a:lnTo>
                  <a:pt x="10911" y="70926"/>
                </a:lnTo>
                <a:lnTo>
                  <a:pt x="10998" y="66967"/>
                </a:lnTo>
                <a:lnTo>
                  <a:pt x="12103" y="63827"/>
                </a:lnTo>
                <a:lnTo>
                  <a:pt x="14123" y="61174"/>
                </a:lnTo>
                <a:lnTo>
                  <a:pt x="17045" y="58496"/>
                </a:lnTo>
                <a:lnTo>
                  <a:pt x="32602" y="59039"/>
                </a:lnTo>
                <a:lnTo>
                  <a:pt x="35953" y="59143"/>
                </a:lnTo>
                <a:lnTo>
                  <a:pt x="38620" y="59828"/>
                </a:lnTo>
                <a:lnTo>
                  <a:pt x="42228" y="62189"/>
                </a:lnTo>
                <a:lnTo>
                  <a:pt x="43017" y="65796"/>
                </a:lnTo>
                <a:lnTo>
                  <a:pt x="42228" y="69594"/>
                </a:lnTo>
                <a:lnTo>
                  <a:pt x="39701" y="72704"/>
                </a:lnTo>
                <a:lnTo>
                  <a:pt x="36756" y="74458"/>
                </a:lnTo>
                <a:lnTo>
                  <a:pt x="33199" y="79272"/>
                </a:lnTo>
                <a:lnTo>
                  <a:pt x="35661" y="78548"/>
                </a:lnTo>
                <a:lnTo>
                  <a:pt x="38204" y="77810"/>
                </a:lnTo>
                <a:lnTo>
                  <a:pt x="41911" y="75563"/>
                </a:lnTo>
                <a:lnTo>
                  <a:pt x="44820" y="72755"/>
                </a:lnTo>
                <a:lnTo>
                  <a:pt x="46267" y="69367"/>
                </a:lnTo>
                <a:lnTo>
                  <a:pt x="46634" y="65796"/>
                </a:lnTo>
                <a:lnTo>
                  <a:pt x="46634" y="62495"/>
                </a:lnTo>
                <a:lnTo>
                  <a:pt x="45213" y="59816"/>
                </a:lnTo>
                <a:lnTo>
                  <a:pt x="42509" y="58049"/>
                </a:lnTo>
                <a:lnTo>
                  <a:pt x="40043" y="56436"/>
                </a:lnTo>
                <a:lnTo>
                  <a:pt x="36756" y="55547"/>
                </a:lnTo>
                <a:lnTo>
                  <a:pt x="32717" y="55407"/>
                </a:lnTo>
                <a:lnTo>
                  <a:pt x="16499" y="54848"/>
                </a:lnTo>
                <a:lnTo>
                  <a:pt x="15318" y="55245"/>
                </a:lnTo>
                <a:lnTo>
                  <a:pt x="11470" y="58722"/>
                </a:lnTo>
                <a:lnTo>
                  <a:pt x="8978" y="62024"/>
                </a:lnTo>
                <a:lnTo>
                  <a:pt x="7646" y="65379"/>
                </a:lnTo>
                <a:lnTo>
                  <a:pt x="7289" y="68579"/>
                </a:lnTo>
                <a:lnTo>
                  <a:pt x="7289" y="72273"/>
                </a:lnTo>
                <a:lnTo>
                  <a:pt x="9220" y="75222"/>
                </a:lnTo>
                <a:close/>
              </a:path>
              <a:path w="54522" h="85812">
                <a:moveTo>
                  <a:pt x="32501" y="75703"/>
                </a:moveTo>
                <a:lnTo>
                  <a:pt x="30088" y="79653"/>
                </a:lnTo>
                <a:lnTo>
                  <a:pt x="33199" y="79272"/>
                </a:lnTo>
                <a:lnTo>
                  <a:pt x="36756" y="74458"/>
                </a:lnTo>
                <a:lnTo>
                  <a:pt x="32501" y="75703"/>
                </a:lnTo>
                <a:close/>
              </a:path>
              <a:path w="54522" h="85812">
                <a:moveTo>
                  <a:pt x="48362" y="19226"/>
                </a:moveTo>
                <a:lnTo>
                  <a:pt x="47246" y="14565"/>
                </a:lnTo>
                <a:lnTo>
                  <a:pt x="45645" y="11149"/>
                </a:lnTo>
                <a:lnTo>
                  <a:pt x="50739" y="11149"/>
                </a:lnTo>
                <a:lnTo>
                  <a:pt x="54216" y="8977"/>
                </a:lnTo>
                <a:lnTo>
                  <a:pt x="54522" y="6259"/>
                </a:lnTo>
                <a:lnTo>
                  <a:pt x="53837" y="3020"/>
                </a:lnTo>
                <a:lnTo>
                  <a:pt x="50739" y="1306"/>
                </a:lnTo>
                <a:lnTo>
                  <a:pt x="34697" y="1356"/>
                </a:lnTo>
                <a:lnTo>
                  <a:pt x="33440" y="1054"/>
                </a:lnTo>
                <a:lnTo>
                  <a:pt x="30596" y="622"/>
                </a:lnTo>
                <a:lnTo>
                  <a:pt x="26035" y="0"/>
                </a:lnTo>
                <a:lnTo>
                  <a:pt x="20981" y="316"/>
                </a:lnTo>
                <a:lnTo>
                  <a:pt x="16816" y="1813"/>
                </a:lnTo>
                <a:lnTo>
                  <a:pt x="14033" y="2829"/>
                </a:lnTo>
                <a:lnTo>
                  <a:pt x="9616" y="6169"/>
                </a:lnTo>
                <a:lnTo>
                  <a:pt x="7315" y="16750"/>
                </a:lnTo>
                <a:lnTo>
                  <a:pt x="9169" y="12254"/>
                </a:lnTo>
                <a:lnTo>
                  <a:pt x="12092" y="8801"/>
                </a:lnTo>
                <a:lnTo>
                  <a:pt x="15736" y="6057"/>
                </a:lnTo>
                <a:lnTo>
                  <a:pt x="20397" y="4356"/>
                </a:lnTo>
                <a:lnTo>
                  <a:pt x="23014" y="3934"/>
                </a:lnTo>
                <a:lnTo>
                  <a:pt x="28768" y="4024"/>
                </a:lnTo>
                <a:lnTo>
                  <a:pt x="31471" y="4380"/>
                </a:lnTo>
                <a:lnTo>
                  <a:pt x="34279" y="4927"/>
                </a:lnTo>
                <a:lnTo>
                  <a:pt x="50739" y="4913"/>
                </a:lnTo>
                <a:lnTo>
                  <a:pt x="50739" y="7531"/>
                </a:lnTo>
                <a:lnTo>
                  <a:pt x="41922" y="7531"/>
                </a:lnTo>
                <a:lnTo>
                  <a:pt x="40641" y="10601"/>
                </a:lnTo>
                <a:lnTo>
                  <a:pt x="43233" y="13881"/>
                </a:lnTo>
                <a:lnTo>
                  <a:pt x="44424" y="17589"/>
                </a:lnTo>
                <a:lnTo>
                  <a:pt x="44744" y="21678"/>
                </a:lnTo>
                <a:lnTo>
                  <a:pt x="44744" y="24598"/>
                </a:lnTo>
                <a:lnTo>
                  <a:pt x="44287" y="27216"/>
                </a:lnTo>
                <a:lnTo>
                  <a:pt x="43359" y="29451"/>
                </a:lnTo>
                <a:lnTo>
                  <a:pt x="41173" y="33540"/>
                </a:lnTo>
                <a:lnTo>
                  <a:pt x="37872" y="36600"/>
                </a:lnTo>
                <a:lnTo>
                  <a:pt x="34762" y="42021"/>
                </a:lnTo>
                <a:lnTo>
                  <a:pt x="37531" y="41032"/>
                </a:lnTo>
                <a:lnTo>
                  <a:pt x="41976" y="37731"/>
                </a:lnTo>
                <a:lnTo>
                  <a:pt x="45619" y="33501"/>
                </a:lnTo>
                <a:lnTo>
                  <a:pt x="46710" y="30822"/>
                </a:lnTo>
                <a:lnTo>
                  <a:pt x="47805" y="28140"/>
                </a:lnTo>
                <a:lnTo>
                  <a:pt x="48362" y="25069"/>
                </a:lnTo>
                <a:lnTo>
                  <a:pt x="48362" y="19226"/>
                </a:lnTo>
                <a:close/>
              </a:path>
              <a:path w="54522" h="85812">
                <a:moveTo>
                  <a:pt x="1918" y="43218"/>
                </a:moveTo>
                <a:lnTo>
                  <a:pt x="1918" y="46050"/>
                </a:lnTo>
                <a:lnTo>
                  <a:pt x="2527" y="50100"/>
                </a:lnTo>
                <a:lnTo>
                  <a:pt x="4460" y="53084"/>
                </a:lnTo>
                <a:lnTo>
                  <a:pt x="5576" y="56271"/>
                </a:lnTo>
                <a:lnTo>
                  <a:pt x="2999" y="59244"/>
                </a:lnTo>
                <a:lnTo>
                  <a:pt x="1487" y="61796"/>
                </a:lnTo>
                <a:lnTo>
                  <a:pt x="562" y="64604"/>
                </a:lnTo>
                <a:lnTo>
                  <a:pt x="0" y="67524"/>
                </a:lnTo>
                <a:lnTo>
                  <a:pt x="0" y="71488"/>
                </a:lnTo>
                <a:lnTo>
                  <a:pt x="1512" y="75793"/>
                </a:lnTo>
                <a:lnTo>
                  <a:pt x="4155" y="79678"/>
                </a:lnTo>
                <a:lnTo>
                  <a:pt x="8510" y="82663"/>
                </a:lnTo>
                <a:lnTo>
                  <a:pt x="11253" y="83818"/>
                </a:lnTo>
                <a:lnTo>
                  <a:pt x="14490" y="84606"/>
                </a:lnTo>
                <a:lnTo>
                  <a:pt x="17705" y="85406"/>
                </a:lnTo>
                <a:lnTo>
                  <a:pt x="21603" y="85812"/>
                </a:lnTo>
                <a:lnTo>
                  <a:pt x="30773" y="85812"/>
                </a:lnTo>
                <a:lnTo>
                  <a:pt x="34913" y="85280"/>
                </a:lnTo>
                <a:lnTo>
                  <a:pt x="38369" y="84211"/>
                </a:lnTo>
                <a:lnTo>
                  <a:pt x="41846" y="83159"/>
                </a:lnTo>
                <a:lnTo>
                  <a:pt x="44795" y="81683"/>
                </a:lnTo>
                <a:lnTo>
                  <a:pt x="47106" y="79818"/>
                </a:lnTo>
                <a:lnTo>
                  <a:pt x="51181" y="75714"/>
                </a:lnTo>
                <a:lnTo>
                  <a:pt x="53406" y="70699"/>
                </a:lnTo>
                <a:lnTo>
                  <a:pt x="53975" y="68058"/>
                </a:lnTo>
                <a:lnTo>
                  <a:pt x="53975" y="62685"/>
                </a:lnTo>
                <a:lnTo>
                  <a:pt x="53392" y="60285"/>
                </a:lnTo>
                <a:lnTo>
                  <a:pt x="51156" y="56259"/>
                </a:lnTo>
                <a:lnTo>
                  <a:pt x="47729" y="53186"/>
                </a:lnTo>
                <a:lnTo>
                  <a:pt x="43700" y="50849"/>
                </a:lnTo>
                <a:lnTo>
                  <a:pt x="38912" y="49528"/>
                </a:lnTo>
                <a:lnTo>
                  <a:pt x="36349" y="49146"/>
                </a:lnTo>
                <a:lnTo>
                  <a:pt x="33667" y="49046"/>
                </a:lnTo>
                <a:lnTo>
                  <a:pt x="18529" y="48447"/>
                </a:lnTo>
                <a:lnTo>
                  <a:pt x="14886" y="47915"/>
                </a:lnTo>
                <a:lnTo>
                  <a:pt x="12344" y="46087"/>
                </a:lnTo>
                <a:lnTo>
                  <a:pt x="12193" y="43458"/>
                </a:lnTo>
                <a:lnTo>
                  <a:pt x="14759" y="41172"/>
                </a:lnTo>
                <a:lnTo>
                  <a:pt x="17997" y="42353"/>
                </a:lnTo>
                <a:lnTo>
                  <a:pt x="23446" y="44016"/>
                </a:lnTo>
                <a:lnTo>
                  <a:pt x="29823" y="43775"/>
                </a:lnTo>
                <a:lnTo>
                  <a:pt x="34762" y="42021"/>
                </a:lnTo>
                <a:lnTo>
                  <a:pt x="37872" y="36600"/>
                </a:lnTo>
                <a:lnTo>
                  <a:pt x="33541" y="38620"/>
                </a:lnTo>
                <a:lnTo>
                  <a:pt x="29337" y="40092"/>
                </a:lnTo>
                <a:lnTo>
                  <a:pt x="23724" y="40319"/>
                </a:lnTo>
                <a:lnTo>
                  <a:pt x="19076" y="38911"/>
                </a:lnTo>
                <a:lnTo>
                  <a:pt x="15433" y="37490"/>
                </a:lnTo>
                <a:lnTo>
                  <a:pt x="11951" y="36766"/>
                </a:lnTo>
                <a:lnTo>
                  <a:pt x="9575" y="40067"/>
                </a:lnTo>
                <a:lnTo>
                  <a:pt x="8575" y="42912"/>
                </a:lnTo>
                <a:lnTo>
                  <a:pt x="8575" y="46061"/>
                </a:lnTo>
                <a:lnTo>
                  <a:pt x="11584" y="49985"/>
                </a:lnTo>
                <a:lnTo>
                  <a:pt x="15660" y="51965"/>
                </a:lnTo>
                <a:lnTo>
                  <a:pt x="18403" y="52070"/>
                </a:lnTo>
                <a:lnTo>
                  <a:pt x="33530" y="52678"/>
                </a:lnTo>
                <a:lnTo>
                  <a:pt x="38214" y="53084"/>
                </a:lnTo>
                <a:lnTo>
                  <a:pt x="42318" y="54226"/>
                </a:lnTo>
                <a:lnTo>
                  <a:pt x="45619" y="56120"/>
                </a:lnTo>
                <a:lnTo>
                  <a:pt x="48247" y="58496"/>
                </a:lnTo>
                <a:lnTo>
                  <a:pt x="49950" y="61530"/>
                </a:lnTo>
                <a:lnTo>
                  <a:pt x="50356" y="65379"/>
                </a:lnTo>
                <a:lnTo>
                  <a:pt x="49911" y="69670"/>
                </a:lnTo>
                <a:lnTo>
                  <a:pt x="48111" y="73709"/>
                </a:lnTo>
                <a:lnTo>
                  <a:pt x="44846" y="77010"/>
                </a:lnTo>
                <a:lnTo>
                  <a:pt x="40363" y="79829"/>
                </a:lnTo>
                <a:lnTo>
                  <a:pt x="37313" y="80758"/>
                </a:lnTo>
                <a:lnTo>
                  <a:pt x="34203" y="81711"/>
                </a:lnTo>
                <a:lnTo>
                  <a:pt x="30416" y="82194"/>
                </a:lnTo>
                <a:lnTo>
                  <a:pt x="21884" y="82194"/>
                </a:lnTo>
                <a:lnTo>
                  <a:pt x="18288" y="81823"/>
                </a:lnTo>
                <a:lnTo>
                  <a:pt x="15354" y="81114"/>
                </a:lnTo>
                <a:lnTo>
                  <a:pt x="12536" y="80402"/>
                </a:lnTo>
                <a:lnTo>
                  <a:pt x="8421" y="78216"/>
                </a:lnTo>
                <a:lnTo>
                  <a:pt x="5511" y="75728"/>
                </a:lnTo>
                <a:lnTo>
                  <a:pt x="4014" y="72643"/>
                </a:lnTo>
                <a:lnTo>
                  <a:pt x="3622" y="69123"/>
                </a:lnTo>
                <a:lnTo>
                  <a:pt x="4065" y="65505"/>
                </a:lnTo>
                <a:lnTo>
                  <a:pt x="5386" y="62318"/>
                </a:lnTo>
                <a:lnTo>
                  <a:pt x="7686" y="59320"/>
                </a:lnTo>
                <a:lnTo>
                  <a:pt x="11013" y="56210"/>
                </a:lnTo>
                <a:lnTo>
                  <a:pt x="10656" y="53211"/>
                </a:lnTo>
                <a:lnTo>
                  <a:pt x="7531" y="51191"/>
                </a:lnTo>
                <a:lnTo>
                  <a:pt x="5537" y="47433"/>
                </a:lnTo>
                <a:lnTo>
                  <a:pt x="5537" y="43801"/>
                </a:lnTo>
                <a:lnTo>
                  <a:pt x="6822" y="40106"/>
                </a:lnTo>
                <a:lnTo>
                  <a:pt x="8853" y="36662"/>
                </a:lnTo>
                <a:lnTo>
                  <a:pt x="10224" y="32928"/>
                </a:lnTo>
                <a:lnTo>
                  <a:pt x="8294" y="29944"/>
                </a:lnTo>
                <a:lnTo>
                  <a:pt x="7124" y="26668"/>
                </a:lnTo>
                <a:lnTo>
                  <a:pt x="6832" y="22236"/>
                </a:lnTo>
                <a:lnTo>
                  <a:pt x="6832" y="19367"/>
                </a:lnTo>
                <a:lnTo>
                  <a:pt x="7315" y="16750"/>
                </a:lnTo>
                <a:lnTo>
                  <a:pt x="9616" y="6169"/>
                </a:lnTo>
                <a:lnTo>
                  <a:pt x="6019" y="10400"/>
                </a:lnTo>
                <a:lnTo>
                  <a:pt x="4889" y="13117"/>
                </a:lnTo>
                <a:lnTo>
                  <a:pt x="3787" y="15810"/>
                </a:lnTo>
                <a:lnTo>
                  <a:pt x="3215" y="18884"/>
                </a:lnTo>
                <a:lnTo>
                  <a:pt x="3215" y="25044"/>
                </a:lnTo>
                <a:lnTo>
                  <a:pt x="3596" y="27481"/>
                </a:lnTo>
                <a:lnTo>
                  <a:pt x="4852" y="31048"/>
                </a:lnTo>
                <a:lnTo>
                  <a:pt x="6506" y="33919"/>
                </a:lnTo>
                <a:lnTo>
                  <a:pt x="4420" y="36841"/>
                </a:lnTo>
                <a:lnTo>
                  <a:pt x="2491" y="40675"/>
                </a:lnTo>
                <a:lnTo>
                  <a:pt x="1918" y="43218"/>
                </a:lnTo>
                <a:close/>
              </a:path>
              <a:path w="54522" h="85812">
                <a:moveTo>
                  <a:pt x="15077" y="17409"/>
                </a:moveTo>
                <a:lnTo>
                  <a:pt x="16233" y="14679"/>
                </a:lnTo>
                <a:lnTo>
                  <a:pt x="19177" y="11681"/>
                </a:lnTo>
                <a:lnTo>
                  <a:pt x="21986" y="10413"/>
                </a:lnTo>
                <a:lnTo>
                  <a:pt x="25567" y="10107"/>
                </a:lnTo>
                <a:lnTo>
                  <a:pt x="29376" y="10107"/>
                </a:lnTo>
                <a:lnTo>
                  <a:pt x="32184" y="11098"/>
                </a:lnTo>
                <a:lnTo>
                  <a:pt x="36183" y="15187"/>
                </a:lnTo>
                <a:lnTo>
                  <a:pt x="37148" y="18031"/>
                </a:lnTo>
                <a:lnTo>
                  <a:pt x="37148" y="23403"/>
                </a:lnTo>
                <a:lnTo>
                  <a:pt x="36424" y="26466"/>
                </a:lnTo>
                <a:lnTo>
                  <a:pt x="37123" y="32575"/>
                </a:lnTo>
                <a:lnTo>
                  <a:pt x="39269" y="29451"/>
                </a:lnTo>
                <a:lnTo>
                  <a:pt x="40474" y="25717"/>
                </a:lnTo>
                <a:lnTo>
                  <a:pt x="40767" y="21804"/>
                </a:lnTo>
                <a:lnTo>
                  <a:pt x="40767" y="17117"/>
                </a:lnTo>
                <a:lnTo>
                  <a:pt x="39424" y="13345"/>
                </a:lnTo>
                <a:lnTo>
                  <a:pt x="36767" y="10601"/>
                </a:lnTo>
                <a:lnTo>
                  <a:pt x="34099" y="7872"/>
                </a:lnTo>
                <a:lnTo>
                  <a:pt x="30330" y="6487"/>
                </a:lnTo>
                <a:lnTo>
                  <a:pt x="25567" y="6487"/>
                </a:lnTo>
                <a:lnTo>
                  <a:pt x="20970" y="6918"/>
                </a:lnTo>
                <a:lnTo>
                  <a:pt x="17208" y="8610"/>
                </a:lnTo>
                <a:lnTo>
                  <a:pt x="14364" y="11275"/>
                </a:lnTo>
                <a:lnTo>
                  <a:pt x="12218" y="14438"/>
                </a:lnTo>
                <a:lnTo>
                  <a:pt x="14364" y="25894"/>
                </a:lnTo>
                <a:lnTo>
                  <a:pt x="14364" y="20523"/>
                </a:lnTo>
                <a:lnTo>
                  <a:pt x="15077" y="1740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556187" y="1783994"/>
            <a:ext cx="30977" cy="59728"/>
          </a:xfrm>
          <a:custGeom>
            <a:avLst/>
            <a:gdLst/>
            <a:ahLst/>
            <a:cxnLst/>
            <a:rect l="l" t="t" r="r" b="b"/>
            <a:pathLst>
              <a:path w="30977" h="59728">
                <a:moveTo>
                  <a:pt x="1410" y="59514"/>
                </a:moveTo>
                <a:lnTo>
                  <a:pt x="4370" y="59728"/>
                </a:lnTo>
                <a:lnTo>
                  <a:pt x="7344" y="58129"/>
                </a:lnTo>
                <a:lnTo>
                  <a:pt x="7344" y="20358"/>
                </a:lnTo>
                <a:lnTo>
                  <a:pt x="8902" y="17856"/>
                </a:lnTo>
                <a:lnTo>
                  <a:pt x="11634" y="14008"/>
                </a:lnTo>
                <a:lnTo>
                  <a:pt x="15342" y="9842"/>
                </a:lnTo>
                <a:lnTo>
                  <a:pt x="18694" y="7556"/>
                </a:lnTo>
                <a:lnTo>
                  <a:pt x="21959" y="6847"/>
                </a:lnTo>
                <a:lnTo>
                  <a:pt x="25336" y="7315"/>
                </a:lnTo>
                <a:lnTo>
                  <a:pt x="27953" y="8103"/>
                </a:lnTo>
                <a:lnTo>
                  <a:pt x="30697" y="7747"/>
                </a:lnTo>
                <a:lnTo>
                  <a:pt x="30977" y="5119"/>
                </a:lnTo>
                <a:lnTo>
                  <a:pt x="30938" y="3606"/>
                </a:lnTo>
                <a:lnTo>
                  <a:pt x="28778" y="1018"/>
                </a:lnTo>
                <a:lnTo>
                  <a:pt x="25819" y="266"/>
                </a:lnTo>
                <a:lnTo>
                  <a:pt x="23050" y="0"/>
                </a:lnTo>
                <a:lnTo>
                  <a:pt x="20091" y="140"/>
                </a:lnTo>
                <a:lnTo>
                  <a:pt x="16537" y="1259"/>
                </a:lnTo>
                <a:lnTo>
                  <a:pt x="12764" y="3989"/>
                </a:lnTo>
                <a:lnTo>
                  <a:pt x="10058" y="6871"/>
                </a:lnTo>
                <a:lnTo>
                  <a:pt x="6962" y="11113"/>
                </a:lnTo>
                <a:lnTo>
                  <a:pt x="6962" y="2275"/>
                </a:lnTo>
                <a:lnTo>
                  <a:pt x="5702" y="828"/>
                </a:lnTo>
                <a:lnTo>
                  <a:pt x="2807" y="673"/>
                </a:lnTo>
                <a:lnTo>
                  <a:pt x="0" y="2275"/>
                </a:lnTo>
                <a:lnTo>
                  <a:pt x="0" y="58129"/>
                </a:lnTo>
                <a:lnTo>
                  <a:pt x="1410" y="59514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54372" y="1782212"/>
            <a:ext cx="34596" cy="63323"/>
          </a:xfrm>
          <a:custGeom>
            <a:avLst/>
            <a:gdLst/>
            <a:ahLst/>
            <a:cxnLst/>
            <a:rect l="l" t="t" r="r" b="b"/>
            <a:pathLst>
              <a:path w="34596" h="63323">
                <a:moveTo>
                  <a:pt x="22940" y="10439"/>
                </a:moveTo>
                <a:lnTo>
                  <a:pt x="25948" y="10666"/>
                </a:lnTo>
                <a:lnTo>
                  <a:pt x="28638" y="11429"/>
                </a:lnTo>
                <a:lnTo>
                  <a:pt x="31305" y="12395"/>
                </a:lnTo>
                <a:lnTo>
                  <a:pt x="34178" y="10209"/>
                </a:lnTo>
                <a:lnTo>
                  <a:pt x="34596" y="7581"/>
                </a:lnTo>
                <a:lnTo>
                  <a:pt x="34480" y="4381"/>
                </a:lnTo>
                <a:lnTo>
                  <a:pt x="32616" y="1677"/>
                </a:lnTo>
                <a:lnTo>
                  <a:pt x="29692" y="622"/>
                </a:lnTo>
                <a:lnTo>
                  <a:pt x="26341" y="74"/>
                </a:lnTo>
                <a:lnTo>
                  <a:pt x="22200" y="0"/>
                </a:lnTo>
                <a:lnTo>
                  <a:pt x="18935" y="788"/>
                </a:lnTo>
                <a:lnTo>
                  <a:pt x="16117" y="2336"/>
                </a:lnTo>
                <a:lnTo>
                  <a:pt x="13338" y="4456"/>
                </a:lnTo>
                <a:lnTo>
                  <a:pt x="10595" y="7466"/>
                </a:lnTo>
                <a:lnTo>
                  <a:pt x="10595" y="4063"/>
                </a:lnTo>
                <a:lnTo>
                  <a:pt x="10022" y="2095"/>
                </a:lnTo>
                <a:lnTo>
                  <a:pt x="7305" y="763"/>
                </a:lnTo>
                <a:lnTo>
                  <a:pt x="4381" y="622"/>
                </a:lnTo>
                <a:lnTo>
                  <a:pt x="1728" y="1256"/>
                </a:lnTo>
                <a:lnTo>
                  <a:pt x="0" y="4063"/>
                </a:lnTo>
                <a:lnTo>
                  <a:pt x="0" y="59907"/>
                </a:lnTo>
                <a:lnTo>
                  <a:pt x="140" y="60998"/>
                </a:lnTo>
                <a:lnTo>
                  <a:pt x="2733" y="63042"/>
                </a:lnTo>
                <a:lnTo>
                  <a:pt x="5461" y="63323"/>
                </a:lnTo>
                <a:lnTo>
                  <a:pt x="6314" y="63323"/>
                </a:lnTo>
                <a:lnTo>
                  <a:pt x="9133" y="62726"/>
                </a:lnTo>
                <a:lnTo>
                  <a:pt x="9169" y="18694"/>
                </a:lnTo>
                <a:lnTo>
                  <a:pt x="7340" y="22147"/>
                </a:lnTo>
                <a:lnTo>
                  <a:pt x="7340" y="59526"/>
                </a:lnTo>
                <a:lnTo>
                  <a:pt x="6198" y="59742"/>
                </a:lnTo>
                <a:lnTo>
                  <a:pt x="3622" y="59526"/>
                </a:lnTo>
                <a:lnTo>
                  <a:pt x="3622" y="4395"/>
                </a:lnTo>
                <a:lnTo>
                  <a:pt x="6973" y="4395"/>
                </a:lnTo>
                <a:lnTo>
                  <a:pt x="6973" y="12891"/>
                </a:lnTo>
                <a:lnTo>
                  <a:pt x="10264" y="13917"/>
                </a:lnTo>
                <a:lnTo>
                  <a:pt x="11877" y="11581"/>
                </a:lnTo>
                <a:lnTo>
                  <a:pt x="14544" y="8459"/>
                </a:lnTo>
                <a:lnTo>
                  <a:pt x="18097" y="5360"/>
                </a:lnTo>
                <a:lnTo>
                  <a:pt x="21146" y="3973"/>
                </a:lnTo>
                <a:lnTo>
                  <a:pt x="23980" y="3516"/>
                </a:lnTo>
                <a:lnTo>
                  <a:pt x="28079" y="3989"/>
                </a:lnTo>
                <a:lnTo>
                  <a:pt x="30938" y="5144"/>
                </a:lnTo>
                <a:lnTo>
                  <a:pt x="29808" y="8002"/>
                </a:lnTo>
                <a:lnTo>
                  <a:pt x="26784" y="7150"/>
                </a:lnTo>
                <a:lnTo>
                  <a:pt x="22136" y="6642"/>
                </a:lnTo>
                <a:lnTo>
                  <a:pt x="17261" y="9093"/>
                </a:lnTo>
                <a:lnTo>
                  <a:pt x="17273" y="13931"/>
                </a:lnTo>
                <a:lnTo>
                  <a:pt x="20332" y="11390"/>
                </a:lnTo>
                <a:lnTo>
                  <a:pt x="22940" y="10439"/>
                </a:lnTo>
                <a:close/>
              </a:path>
              <a:path w="34596" h="63323">
                <a:moveTo>
                  <a:pt x="9133" y="62726"/>
                </a:moveTo>
                <a:lnTo>
                  <a:pt x="10962" y="59907"/>
                </a:lnTo>
                <a:lnTo>
                  <a:pt x="10962" y="22669"/>
                </a:lnTo>
                <a:lnTo>
                  <a:pt x="12359" y="20433"/>
                </a:lnTo>
                <a:lnTo>
                  <a:pt x="14897" y="16877"/>
                </a:lnTo>
                <a:lnTo>
                  <a:pt x="17273" y="13931"/>
                </a:lnTo>
                <a:lnTo>
                  <a:pt x="17261" y="9093"/>
                </a:lnTo>
                <a:lnTo>
                  <a:pt x="14695" y="11379"/>
                </a:lnTo>
                <a:lnTo>
                  <a:pt x="11991" y="14720"/>
                </a:lnTo>
                <a:lnTo>
                  <a:pt x="9169" y="18694"/>
                </a:lnTo>
                <a:lnTo>
                  <a:pt x="9133" y="6272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96507" y="1783986"/>
            <a:ext cx="53545" cy="60415"/>
          </a:xfrm>
          <a:custGeom>
            <a:avLst/>
            <a:gdLst/>
            <a:ahLst/>
            <a:cxnLst/>
            <a:rect l="l" t="t" r="r" b="b"/>
            <a:pathLst>
              <a:path w="53545" h="60415">
                <a:moveTo>
                  <a:pt x="0" y="30673"/>
                </a:moveTo>
                <a:lnTo>
                  <a:pt x="0" y="35280"/>
                </a:lnTo>
                <a:lnTo>
                  <a:pt x="535" y="39420"/>
                </a:lnTo>
                <a:lnTo>
                  <a:pt x="1626" y="43078"/>
                </a:lnTo>
                <a:lnTo>
                  <a:pt x="2717" y="46736"/>
                </a:lnTo>
                <a:lnTo>
                  <a:pt x="4356" y="49850"/>
                </a:lnTo>
                <a:lnTo>
                  <a:pt x="6565" y="52412"/>
                </a:lnTo>
                <a:lnTo>
                  <a:pt x="8765" y="54990"/>
                </a:lnTo>
                <a:lnTo>
                  <a:pt x="8686" y="39154"/>
                </a:lnTo>
                <a:lnTo>
                  <a:pt x="8078" y="36259"/>
                </a:lnTo>
                <a:lnTo>
                  <a:pt x="7772" y="33210"/>
                </a:lnTo>
                <a:lnTo>
                  <a:pt x="7772" y="26658"/>
                </a:lnTo>
                <a:lnTo>
                  <a:pt x="8143" y="23558"/>
                </a:lnTo>
                <a:lnTo>
                  <a:pt x="8877" y="20675"/>
                </a:lnTo>
                <a:lnTo>
                  <a:pt x="9615" y="17806"/>
                </a:lnTo>
                <a:lnTo>
                  <a:pt x="12293" y="13172"/>
                </a:lnTo>
                <a:lnTo>
                  <a:pt x="15839" y="9400"/>
                </a:lnTo>
                <a:lnTo>
                  <a:pt x="20678" y="7024"/>
                </a:lnTo>
                <a:lnTo>
                  <a:pt x="23558" y="6426"/>
                </a:lnTo>
                <a:lnTo>
                  <a:pt x="30520" y="6426"/>
                </a:lnTo>
                <a:lnTo>
                  <a:pt x="33540" y="7075"/>
                </a:lnTo>
                <a:lnTo>
                  <a:pt x="35967" y="8356"/>
                </a:lnTo>
                <a:lnTo>
                  <a:pt x="40323" y="11419"/>
                </a:lnTo>
                <a:lnTo>
                  <a:pt x="43206" y="15811"/>
                </a:lnTo>
                <a:lnTo>
                  <a:pt x="44236" y="18364"/>
                </a:lnTo>
                <a:lnTo>
                  <a:pt x="44858" y="21236"/>
                </a:lnTo>
                <a:lnTo>
                  <a:pt x="45478" y="24117"/>
                </a:lnTo>
                <a:lnTo>
                  <a:pt x="45773" y="27141"/>
                </a:lnTo>
                <a:lnTo>
                  <a:pt x="45773" y="33681"/>
                </a:lnTo>
                <a:lnTo>
                  <a:pt x="45417" y="36807"/>
                </a:lnTo>
                <a:lnTo>
                  <a:pt x="44668" y="39676"/>
                </a:lnTo>
                <a:lnTo>
                  <a:pt x="43920" y="42560"/>
                </a:lnTo>
                <a:lnTo>
                  <a:pt x="41252" y="47142"/>
                </a:lnTo>
                <a:lnTo>
                  <a:pt x="37706" y="50890"/>
                </a:lnTo>
                <a:lnTo>
                  <a:pt x="32857" y="53276"/>
                </a:lnTo>
                <a:lnTo>
                  <a:pt x="29987" y="53863"/>
                </a:lnTo>
                <a:lnTo>
                  <a:pt x="23025" y="53863"/>
                </a:lnTo>
                <a:lnTo>
                  <a:pt x="20005" y="53240"/>
                </a:lnTo>
                <a:lnTo>
                  <a:pt x="17578" y="51955"/>
                </a:lnTo>
                <a:lnTo>
                  <a:pt x="13223" y="48961"/>
                </a:lnTo>
                <a:lnTo>
                  <a:pt x="10339" y="44604"/>
                </a:lnTo>
                <a:lnTo>
                  <a:pt x="11508" y="56974"/>
                </a:lnTo>
                <a:lnTo>
                  <a:pt x="14770" y="58346"/>
                </a:lnTo>
                <a:lnTo>
                  <a:pt x="18035" y="59717"/>
                </a:lnTo>
                <a:lnTo>
                  <a:pt x="21859" y="60415"/>
                </a:lnTo>
                <a:lnTo>
                  <a:pt x="30736" y="60415"/>
                </a:lnTo>
                <a:lnTo>
                  <a:pt x="34711" y="59653"/>
                </a:lnTo>
                <a:lnTo>
                  <a:pt x="38112" y="58089"/>
                </a:lnTo>
                <a:lnTo>
                  <a:pt x="41544" y="56553"/>
                </a:lnTo>
                <a:lnTo>
                  <a:pt x="44387" y="54406"/>
                </a:lnTo>
                <a:lnTo>
                  <a:pt x="46673" y="51653"/>
                </a:lnTo>
                <a:lnTo>
                  <a:pt x="48959" y="48896"/>
                </a:lnTo>
                <a:lnTo>
                  <a:pt x="50673" y="45645"/>
                </a:lnTo>
                <a:lnTo>
                  <a:pt x="51828" y="41897"/>
                </a:lnTo>
                <a:lnTo>
                  <a:pt x="52974" y="38153"/>
                </a:lnTo>
                <a:lnTo>
                  <a:pt x="53545" y="34063"/>
                </a:lnTo>
                <a:lnTo>
                  <a:pt x="53545" y="25059"/>
                </a:lnTo>
                <a:lnTo>
                  <a:pt x="52984" y="20944"/>
                </a:lnTo>
                <a:lnTo>
                  <a:pt x="51879" y="17287"/>
                </a:lnTo>
                <a:lnTo>
                  <a:pt x="50778" y="13629"/>
                </a:lnTo>
                <a:lnTo>
                  <a:pt x="49136" y="10505"/>
                </a:lnTo>
                <a:lnTo>
                  <a:pt x="46954" y="7938"/>
                </a:lnTo>
                <a:lnTo>
                  <a:pt x="44770" y="5360"/>
                </a:lnTo>
                <a:lnTo>
                  <a:pt x="42037" y="3406"/>
                </a:lnTo>
                <a:lnTo>
                  <a:pt x="38775" y="2034"/>
                </a:lnTo>
                <a:lnTo>
                  <a:pt x="35499" y="688"/>
                </a:lnTo>
                <a:lnTo>
                  <a:pt x="31686" y="0"/>
                </a:lnTo>
                <a:lnTo>
                  <a:pt x="22758" y="0"/>
                </a:lnTo>
                <a:lnTo>
                  <a:pt x="18774" y="774"/>
                </a:lnTo>
                <a:lnTo>
                  <a:pt x="15356" y="2286"/>
                </a:lnTo>
                <a:lnTo>
                  <a:pt x="11940" y="3812"/>
                </a:lnTo>
                <a:lnTo>
                  <a:pt x="9093" y="5943"/>
                </a:lnTo>
                <a:lnTo>
                  <a:pt x="6822" y="8676"/>
                </a:lnTo>
                <a:lnTo>
                  <a:pt x="4536" y="11419"/>
                </a:lnTo>
                <a:lnTo>
                  <a:pt x="2821" y="14655"/>
                </a:lnTo>
                <a:lnTo>
                  <a:pt x="1691" y="18403"/>
                </a:lnTo>
                <a:lnTo>
                  <a:pt x="547" y="22137"/>
                </a:lnTo>
                <a:lnTo>
                  <a:pt x="0" y="26240"/>
                </a:lnTo>
                <a:lnTo>
                  <a:pt x="0" y="30673"/>
                </a:lnTo>
                <a:close/>
              </a:path>
              <a:path w="53545" h="60415">
                <a:moveTo>
                  <a:pt x="9309" y="42062"/>
                </a:moveTo>
                <a:lnTo>
                  <a:pt x="8686" y="39154"/>
                </a:lnTo>
                <a:lnTo>
                  <a:pt x="8765" y="54990"/>
                </a:lnTo>
                <a:lnTo>
                  <a:pt x="11508" y="56974"/>
                </a:lnTo>
                <a:lnTo>
                  <a:pt x="10339" y="44604"/>
                </a:lnTo>
                <a:lnTo>
                  <a:pt x="9309" y="4206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594688" y="1782179"/>
            <a:ext cx="49403" cy="64033"/>
          </a:xfrm>
          <a:custGeom>
            <a:avLst/>
            <a:gdLst/>
            <a:ahLst/>
            <a:cxnLst/>
            <a:rect l="l" t="t" r="r" b="b"/>
            <a:pathLst>
              <a:path w="49403" h="64033">
                <a:moveTo>
                  <a:pt x="32804" y="64033"/>
                </a:moveTo>
                <a:lnTo>
                  <a:pt x="28030" y="60415"/>
                </a:lnTo>
                <a:lnTo>
                  <a:pt x="23950" y="60415"/>
                </a:lnTo>
                <a:lnTo>
                  <a:pt x="20332" y="59767"/>
                </a:lnTo>
                <a:lnTo>
                  <a:pt x="17298" y="58486"/>
                </a:lnTo>
                <a:lnTo>
                  <a:pt x="14288" y="57226"/>
                </a:lnTo>
                <a:lnTo>
                  <a:pt x="11747" y="55385"/>
                </a:lnTo>
                <a:lnTo>
                  <a:pt x="7748" y="50699"/>
                </a:lnTo>
                <a:lnTo>
                  <a:pt x="6210" y="47779"/>
                </a:lnTo>
                <a:lnTo>
                  <a:pt x="5180" y="44363"/>
                </a:lnTo>
                <a:lnTo>
                  <a:pt x="7009" y="55385"/>
                </a:lnTo>
                <a:lnTo>
                  <a:pt x="9371" y="58166"/>
                </a:lnTo>
                <a:lnTo>
                  <a:pt x="12355" y="60326"/>
                </a:lnTo>
                <a:lnTo>
                  <a:pt x="15887" y="61812"/>
                </a:lnTo>
                <a:lnTo>
                  <a:pt x="19378" y="63285"/>
                </a:lnTo>
                <a:lnTo>
                  <a:pt x="23468" y="64033"/>
                </a:lnTo>
                <a:lnTo>
                  <a:pt x="32804" y="64033"/>
                </a:lnTo>
                <a:close/>
              </a:path>
              <a:path w="49403" h="64033">
                <a:moveTo>
                  <a:pt x="12852" y="43258"/>
                </a:moveTo>
                <a:lnTo>
                  <a:pt x="12279" y="40590"/>
                </a:lnTo>
                <a:lnTo>
                  <a:pt x="12078" y="49569"/>
                </a:lnTo>
                <a:lnTo>
                  <a:pt x="15862" y="53949"/>
                </a:lnTo>
                <a:lnTo>
                  <a:pt x="15099" y="47589"/>
                </a:lnTo>
                <a:lnTo>
                  <a:pt x="12852" y="43258"/>
                </a:lnTo>
                <a:close/>
              </a:path>
              <a:path w="49403" h="64033">
                <a:moveTo>
                  <a:pt x="10527" y="47232"/>
                </a:moveTo>
                <a:lnTo>
                  <a:pt x="12078" y="49569"/>
                </a:lnTo>
                <a:lnTo>
                  <a:pt x="12279" y="40590"/>
                </a:lnTo>
                <a:lnTo>
                  <a:pt x="11696" y="37807"/>
                </a:lnTo>
                <a:lnTo>
                  <a:pt x="11405" y="34848"/>
                </a:lnTo>
                <a:lnTo>
                  <a:pt x="11405" y="28652"/>
                </a:lnTo>
                <a:lnTo>
                  <a:pt x="11747" y="25654"/>
                </a:lnTo>
                <a:lnTo>
                  <a:pt x="12446" y="22936"/>
                </a:lnTo>
                <a:lnTo>
                  <a:pt x="13119" y="20297"/>
                </a:lnTo>
                <a:lnTo>
                  <a:pt x="15570" y="16052"/>
                </a:lnTo>
                <a:lnTo>
                  <a:pt x="18745" y="12687"/>
                </a:lnTo>
                <a:lnTo>
                  <a:pt x="23036" y="10580"/>
                </a:lnTo>
                <a:lnTo>
                  <a:pt x="25679" y="10048"/>
                </a:lnTo>
                <a:lnTo>
                  <a:pt x="32029" y="10048"/>
                </a:lnTo>
                <a:lnTo>
                  <a:pt x="34798" y="10617"/>
                </a:lnTo>
                <a:lnTo>
                  <a:pt x="39077" y="12917"/>
                </a:lnTo>
                <a:lnTo>
                  <a:pt x="42073" y="16409"/>
                </a:lnTo>
                <a:lnTo>
                  <a:pt x="44334" y="20779"/>
                </a:lnTo>
                <a:lnTo>
                  <a:pt x="44907" y="23432"/>
                </a:lnTo>
                <a:lnTo>
                  <a:pt x="45490" y="26125"/>
                </a:lnTo>
                <a:lnTo>
                  <a:pt x="45784" y="29044"/>
                </a:lnTo>
                <a:lnTo>
                  <a:pt x="45784" y="35345"/>
                </a:lnTo>
                <a:lnTo>
                  <a:pt x="45429" y="38355"/>
                </a:lnTo>
                <a:lnTo>
                  <a:pt x="44740" y="41033"/>
                </a:lnTo>
                <a:lnTo>
                  <a:pt x="44057" y="43675"/>
                </a:lnTo>
                <a:lnTo>
                  <a:pt x="41616" y="47880"/>
                </a:lnTo>
                <a:lnTo>
                  <a:pt x="38455" y="51206"/>
                </a:lnTo>
                <a:lnTo>
                  <a:pt x="34150" y="53327"/>
                </a:lnTo>
                <a:lnTo>
                  <a:pt x="31507" y="53863"/>
                </a:lnTo>
                <a:lnTo>
                  <a:pt x="25146" y="53863"/>
                </a:lnTo>
                <a:lnTo>
                  <a:pt x="22378" y="53291"/>
                </a:lnTo>
                <a:lnTo>
                  <a:pt x="18058" y="51031"/>
                </a:lnTo>
                <a:lnTo>
                  <a:pt x="15099" y="47589"/>
                </a:lnTo>
                <a:lnTo>
                  <a:pt x="15862" y="53949"/>
                </a:lnTo>
                <a:lnTo>
                  <a:pt x="18554" y="55361"/>
                </a:lnTo>
                <a:lnTo>
                  <a:pt x="21222" y="56769"/>
                </a:lnTo>
                <a:lnTo>
                  <a:pt x="24549" y="57481"/>
                </a:lnTo>
                <a:lnTo>
                  <a:pt x="32068" y="57481"/>
                </a:lnTo>
                <a:lnTo>
                  <a:pt x="35245" y="56819"/>
                </a:lnTo>
                <a:lnTo>
                  <a:pt x="37908" y="55512"/>
                </a:lnTo>
                <a:lnTo>
                  <a:pt x="40576" y="54206"/>
                </a:lnTo>
                <a:lnTo>
                  <a:pt x="42786" y="52351"/>
                </a:lnTo>
                <a:lnTo>
                  <a:pt x="46188" y="47754"/>
                </a:lnTo>
                <a:lnTo>
                  <a:pt x="47448" y="45036"/>
                </a:lnTo>
                <a:lnTo>
                  <a:pt x="48233" y="41936"/>
                </a:lnTo>
                <a:lnTo>
                  <a:pt x="49010" y="38952"/>
                </a:lnTo>
                <a:lnTo>
                  <a:pt x="49403" y="35661"/>
                </a:lnTo>
                <a:lnTo>
                  <a:pt x="49403" y="28793"/>
                </a:lnTo>
                <a:lnTo>
                  <a:pt x="49086" y="25618"/>
                </a:lnTo>
                <a:lnTo>
                  <a:pt x="48439" y="22659"/>
                </a:lnTo>
                <a:lnTo>
                  <a:pt x="47776" y="19584"/>
                </a:lnTo>
                <a:lnTo>
                  <a:pt x="46645" y="16816"/>
                </a:lnTo>
                <a:lnTo>
                  <a:pt x="45097" y="14429"/>
                </a:lnTo>
                <a:lnTo>
                  <a:pt x="41324" y="10022"/>
                </a:lnTo>
                <a:lnTo>
                  <a:pt x="38632" y="8572"/>
                </a:lnTo>
                <a:lnTo>
                  <a:pt x="35953" y="7150"/>
                </a:lnTo>
                <a:lnTo>
                  <a:pt x="32627" y="6426"/>
                </a:lnTo>
                <a:lnTo>
                  <a:pt x="25121" y="6426"/>
                </a:lnTo>
                <a:lnTo>
                  <a:pt x="21945" y="7099"/>
                </a:lnTo>
                <a:lnTo>
                  <a:pt x="19292" y="8395"/>
                </a:lnTo>
                <a:lnTo>
                  <a:pt x="16625" y="9716"/>
                </a:lnTo>
                <a:lnTo>
                  <a:pt x="14389" y="11557"/>
                </a:lnTo>
                <a:lnTo>
                  <a:pt x="10984" y="16207"/>
                </a:lnTo>
                <a:lnTo>
                  <a:pt x="9742" y="18936"/>
                </a:lnTo>
                <a:lnTo>
                  <a:pt x="8939" y="22035"/>
                </a:lnTo>
                <a:lnTo>
                  <a:pt x="8180" y="25071"/>
                </a:lnTo>
                <a:lnTo>
                  <a:pt x="7783" y="28346"/>
                </a:lnTo>
                <a:lnTo>
                  <a:pt x="7783" y="35104"/>
                </a:lnTo>
                <a:lnTo>
                  <a:pt x="8103" y="38318"/>
                </a:lnTo>
                <a:lnTo>
                  <a:pt x="8751" y="41339"/>
                </a:lnTo>
                <a:lnTo>
                  <a:pt x="9396" y="44463"/>
                </a:lnTo>
                <a:lnTo>
                  <a:pt x="10527" y="47232"/>
                </a:lnTo>
                <a:close/>
              </a:path>
              <a:path w="49403" h="64033">
                <a:moveTo>
                  <a:pt x="52297" y="51688"/>
                </a:moveTo>
                <a:lnTo>
                  <a:pt x="54151" y="48211"/>
                </a:lnTo>
                <a:lnTo>
                  <a:pt x="55372" y="44234"/>
                </a:lnTo>
                <a:lnTo>
                  <a:pt x="56567" y="40349"/>
                </a:lnTo>
                <a:lnTo>
                  <a:pt x="57175" y="36043"/>
                </a:lnTo>
                <a:lnTo>
                  <a:pt x="57175" y="26709"/>
                </a:lnTo>
                <a:lnTo>
                  <a:pt x="56592" y="22392"/>
                </a:lnTo>
                <a:lnTo>
                  <a:pt x="55436" y="18554"/>
                </a:lnTo>
                <a:lnTo>
                  <a:pt x="54255" y="14655"/>
                </a:lnTo>
                <a:lnTo>
                  <a:pt x="52463" y="11315"/>
                </a:lnTo>
                <a:lnTo>
                  <a:pt x="50140" y="8586"/>
                </a:lnTo>
                <a:lnTo>
                  <a:pt x="47801" y="5803"/>
                </a:lnTo>
                <a:lnTo>
                  <a:pt x="44831" y="3657"/>
                </a:lnTo>
                <a:lnTo>
                  <a:pt x="41288" y="2171"/>
                </a:lnTo>
                <a:lnTo>
                  <a:pt x="37796" y="739"/>
                </a:lnTo>
                <a:lnTo>
                  <a:pt x="33718" y="0"/>
                </a:lnTo>
                <a:lnTo>
                  <a:pt x="24358" y="0"/>
                </a:lnTo>
                <a:lnTo>
                  <a:pt x="20092" y="814"/>
                </a:lnTo>
                <a:lnTo>
                  <a:pt x="16445" y="2440"/>
                </a:lnTo>
                <a:lnTo>
                  <a:pt x="12801" y="4065"/>
                </a:lnTo>
                <a:lnTo>
                  <a:pt x="9716" y="6376"/>
                </a:lnTo>
                <a:lnTo>
                  <a:pt x="7250" y="9324"/>
                </a:lnTo>
                <a:lnTo>
                  <a:pt x="4813" y="12258"/>
                </a:lnTo>
                <a:lnTo>
                  <a:pt x="2970" y="15736"/>
                </a:lnTo>
                <a:lnTo>
                  <a:pt x="1789" y="19685"/>
                </a:lnTo>
                <a:lnTo>
                  <a:pt x="608" y="23548"/>
                </a:lnTo>
                <a:lnTo>
                  <a:pt x="0" y="27853"/>
                </a:lnTo>
                <a:lnTo>
                  <a:pt x="0" y="37250"/>
                </a:lnTo>
                <a:lnTo>
                  <a:pt x="584" y="41595"/>
                </a:lnTo>
                <a:lnTo>
                  <a:pt x="1714" y="45403"/>
                </a:lnTo>
                <a:lnTo>
                  <a:pt x="2884" y="49302"/>
                </a:lnTo>
                <a:lnTo>
                  <a:pt x="4662" y="52668"/>
                </a:lnTo>
                <a:lnTo>
                  <a:pt x="7009" y="55385"/>
                </a:lnTo>
                <a:lnTo>
                  <a:pt x="5180" y="44363"/>
                </a:lnTo>
                <a:lnTo>
                  <a:pt x="4140" y="40896"/>
                </a:lnTo>
                <a:lnTo>
                  <a:pt x="3618" y="36893"/>
                </a:lnTo>
                <a:lnTo>
                  <a:pt x="3618" y="28220"/>
                </a:lnTo>
                <a:lnTo>
                  <a:pt x="4165" y="24257"/>
                </a:lnTo>
                <a:lnTo>
                  <a:pt x="5245" y="20728"/>
                </a:lnTo>
                <a:lnTo>
                  <a:pt x="6286" y="17233"/>
                </a:lnTo>
                <a:lnTo>
                  <a:pt x="7899" y="14188"/>
                </a:lnTo>
                <a:lnTo>
                  <a:pt x="10019" y="11635"/>
                </a:lnTo>
                <a:lnTo>
                  <a:pt x="12114" y="9133"/>
                </a:lnTo>
                <a:lnTo>
                  <a:pt x="14781" y="7139"/>
                </a:lnTo>
                <a:lnTo>
                  <a:pt x="17906" y="5742"/>
                </a:lnTo>
                <a:lnTo>
                  <a:pt x="21095" y="4331"/>
                </a:lnTo>
                <a:lnTo>
                  <a:pt x="24865" y="3622"/>
                </a:lnTo>
                <a:lnTo>
                  <a:pt x="33235" y="3622"/>
                </a:lnTo>
                <a:lnTo>
                  <a:pt x="36868" y="4255"/>
                </a:lnTo>
                <a:lnTo>
                  <a:pt x="39903" y="5511"/>
                </a:lnTo>
                <a:lnTo>
                  <a:pt x="42886" y="6757"/>
                </a:lnTo>
                <a:lnTo>
                  <a:pt x="45413" y="8586"/>
                </a:lnTo>
                <a:lnTo>
                  <a:pt x="49389" y="13274"/>
                </a:lnTo>
                <a:lnTo>
                  <a:pt x="50940" y="16193"/>
                </a:lnTo>
                <a:lnTo>
                  <a:pt x="51981" y="19610"/>
                </a:lnTo>
                <a:lnTo>
                  <a:pt x="53021" y="23091"/>
                </a:lnTo>
                <a:lnTo>
                  <a:pt x="53557" y="27076"/>
                </a:lnTo>
                <a:lnTo>
                  <a:pt x="53557" y="35687"/>
                </a:lnTo>
                <a:lnTo>
                  <a:pt x="53011" y="39636"/>
                </a:lnTo>
                <a:lnTo>
                  <a:pt x="51916" y="43168"/>
                </a:lnTo>
                <a:lnTo>
                  <a:pt x="50839" y="46685"/>
                </a:lnTo>
                <a:lnTo>
                  <a:pt x="49212" y="49759"/>
                </a:lnTo>
                <a:lnTo>
                  <a:pt x="47103" y="52301"/>
                </a:lnTo>
                <a:lnTo>
                  <a:pt x="44971" y="54879"/>
                </a:lnTo>
                <a:lnTo>
                  <a:pt x="42379" y="56833"/>
                </a:lnTo>
                <a:lnTo>
                  <a:pt x="39193" y="58256"/>
                </a:lnTo>
                <a:lnTo>
                  <a:pt x="36043" y="59692"/>
                </a:lnTo>
                <a:lnTo>
                  <a:pt x="32284" y="60415"/>
                </a:lnTo>
                <a:lnTo>
                  <a:pt x="28030" y="60415"/>
                </a:lnTo>
                <a:lnTo>
                  <a:pt x="32804" y="64033"/>
                </a:lnTo>
                <a:lnTo>
                  <a:pt x="37058" y="63195"/>
                </a:lnTo>
                <a:lnTo>
                  <a:pt x="40676" y="61556"/>
                </a:lnTo>
                <a:lnTo>
                  <a:pt x="44324" y="59918"/>
                </a:lnTo>
                <a:lnTo>
                  <a:pt x="47434" y="57571"/>
                </a:lnTo>
                <a:lnTo>
                  <a:pt x="49885" y="54612"/>
                </a:lnTo>
                <a:lnTo>
                  <a:pt x="52297" y="5168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67063" y="1784678"/>
            <a:ext cx="45288" cy="59726"/>
          </a:xfrm>
          <a:custGeom>
            <a:avLst/>
            <a:gdLst/>
            <a:ahLst/>
            <a:cxnLst/>
            <a:rect l="l" t="t" r="r" b="b"/>
            <a:pathLst>
              <a:path w="45288" h="59726">
                <a:moveTo>
                  <a:pt x="7340" y="1601"/>
                </a:moveTo>
                <a:lnTo>
                  <a:pt x="5933" y="139"/>
                </a:lnTo>
                <a:lnTo>
                  <a:pt x="2933" y="0"/>
                </a:lnTo>
                <a:lnTo>
                  <a:pt x="0" y="1601"/>
                </a:lnTo>
                <a:lnTo>
                  <a:pt x="0" y="39293"/>
                </a:lnTo>
                <a:lnTo>
                  <a:pt x="345" y="42670"/>
                </a:lnTo>
                <a:lnTo>
                  <a:pt x="1018" y="45478"/>
                </a:lnTo>
                <a:lnTo>
                  <a:pt x="1691" y="48261"/>
                </a:lnTo>
                <a:lnTo>
                  <a:pt x="4344" y="52843"/>
                </a:lnTo>
                <a:lnTo>
                  <a:pt x="7927" y="56642"/>
                </a:lnTo>
                <a:lnTo>
                  <a:pt x="12931" y="59104"/>
                </a:lnTo>
                <a:lnTo>
                  <a:pt x="16015" y="59726"/>
                </a:lnTo>
                <a:lnTo>
                  <a:pt x="22734" y="59726"/>
                </a:lnTo>
                <a:lnTo>
                  <a:pt x="25783" y="58914"/>
                </a:lnTo>
                <a:lnTo>
                  <a:pt x="28842" y="57315"/>
                </a:lnTo>
                <a:lnTo>
                  <a:pt x="31903" y="55702"/>
                </a:lnTo>
                <a:lnTo>
                  <a:pt x="35043" y="53110"/>
                </a:lnTo>
                <a:lnTo>
                  <a:pt x="38253" y="49542"/>
                </a:lnTo>
                <a:lnTo>
                  <a:pt x="38253" y="57440"/>
                </a:lnTo>
                <a:lnTo>
                  <a:pt x="39535" y="58827"/>
                </a:lnTo>
                <a:lnTo>
                  <a:pt x="42419" y="59043"/>
                </a:lnTo>
                <a:lnTo>
                  <a:pt x="45288" y="57440"/>
                </a:lnTo>
                <a:lnTo>
                  <a:pt x="45288" y="1601"/>
                </a:lnTo>
                <a:lnTo>
                  <a:pt x="43881" y="139"/>
                </a:lnTo>
                <a:lnTo>
                  <a:pt x="40906" y="0"/>
                </a:lnTo>
                <a:lnTo>
                  <a:pt x="37947" y="1601"/>
                </a:lnTo>
                <a:lnTo>
                  <a:pt x="37947" y="41644"/>
                </a:lnTo>
                <a:lnTo>
                  <a:pt x="34786" y="45543"/>
                </a:lnTo>
                <a:lnTo>
                  <a:pt x="31788" y="48512"/>
                </a:lnTo>
                <a:lnTo>
                  <a:pt x="28968" y="50533"/>
                </a:lnTo>
                <a:lnTo>
                  <a:pt x="26150" y="52541"/>
                </a:lnTo>
                <a:lnTo>
                  <a:pt x="23331" y="53541"/>
                </a:lnTo>
                <a:lnTo>
                  <a:pt x="20487" y="53541"/>
                </a:lnTo>
                <a:lnTo>
                  <a:pt x="16322" y="53125"/>
                </a:lnTo>
                <a:lnTo>
                  <a:pt x="12992" y="51436"/>
                </a:lnTo>
                <a:lnTo>
                  <a:pt x="10554" y="48718"/>
                </a:lnTo>
                <a:lnTo>
                  <a:pt x="8676" y="45302"/>
                </a:lnTo>
                <a:lnTo>
                  <a:pt x="7611" y="40946"/>
                </a:lnTo>
                <a:lnTo>
                  <a:pt x="7340" y="38126"/>
                </a:lnTo>
                <a:lnTo>
                  <a:pt x="7340" y="160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665248" y="1782824"/>
            <a:ext cx="48910" cy="63384"/>
          </a:xfrm>
          <a:custGeom>
            <a:avLst/>
            <a:gdLst/>
            <a:ahLst/>
            <a:cxnLst/>
            <a:rect l="l" t="t" r="r" b="b"/>
            <a:pathLst>
              <a:path w="48910" h="63384">
                <a:moveTo>
                  <a:pt x="48197" y="1396"/>
                </a:moveTo>
                <a:lnTo>
                  <a:pt x="45454" y="151"/>
                </a:lnTo>
                <a:lnTo>
                  <a:pt x="42470" y="10"/>
                </a:lnTo>
                <a:lnTo>
                  <a:pt x="39701" y="633"/>
                </a:lnTo>
                <a:lnTo>
                  <a:pt x="37947" y="3451"/>
                </a:lnTo>
                <a:lnTo>
                  <a:pt x="37947" y="42847"/>
                </a:lnTo>
                <a:lnTo>
                  <a:pt x="35064" y="46367"/>
                </a:lnTo>
                <a:lnTo>
                  <a:pt x="32296" y="49071"/>
                </a:lnTo>
                <a:lnTo>
                  <a:pt x="29733" y="50914"/>
                </a:lnTo>
                <a:lnTo>
                  <a:pt x="25312" y="54114"/>
                </a:lnTo>
                <a:lnTo>
                  <a:pt x="20487" y="54140"/>
                </a:lnTo>
                <a:lnTo>
                  <a:pt x="17287" y="52527"/>
                </a:lnTo>
                <a:lnTo>
                  <a:pt x="13856" y="49542"/>
                </a:lnTo>
                <a:lnTo>
                  <a:pt x="12193" y="46479"/>
                </a:lnTo>
                <a:lnTo>
                  <a:pt x="11214" y="42504"/>
                </a:lnTo>
                <a:lnTo>
                  <a:pt x="10962" y="39811"/>
                </a:lnTo>
                <a:lnTo>
                  <a:pt x="9691" y="49860"/>
                </a:lnTo>
                <a:lnTo>
                  <a:pt x="12103" y="53362"/>
                </a:lnTo>
                <a:lnTo>
                  <a:pt x="15646" y="55752"/>
                </a:lnTo>
                <a:lnTo>
                  <a:pt x="20016" y="57974"/>
                </a:lnTo>
                <a:lnTo>
                  <a:pt x="26301" y="57833"/>
                </a:lnTo>
                <a:lnTo>
                  <a:pt x="31838" y="53845"/>
                </a:lnTo>
                <a:lnTo>
                  <a:pt x="34787" y="51724"/>
                </a:lnTo>
                <a:lnTo>
                  <a:pt x="37923" y="48628"/>
                </a:lnTo>
                <a:lnTo>
                  <a:pt x="41163" y="44639"/>
                </a:lnTo>
                <a:lnTo>
                  <a:pt x="41569" y="43494"/>
                </a:lnTo>
                <a:lnTo>
                  <a:pt x="41569" y="3783"/>
                </a:lnTo>
                <a:lnTo>
                  <a:pt x="42685" y="3618"/>
                </a:lnTo>
                <a:lnTo>
                  <a:pt x="45288" y="3783"/>
                </a:lnTo>
                <a:lnTo>
                  <a:pt x="45288" y="58914"/>
                </a:lnTo>
                <a:lnTo>
                  <a:pt x="41887" y="58939"/>
                </a:lnTo>
                <a:lnTo>
                  <a:pt x="41887" y="51396"/>
                </a:lnTo>
                <a:lnTo>
                  <a:pt x="38736" y="50187"/>
                </a:lnTo>
                <a:lnTo>
                  <a:pt x="35661" y="53578"/>
                </a:lnTo>
                <a:lnTo>
                  <a:pt x="32677" y="56069"/>
                </a:lnTo>
                <a:lnTo>
                  <a:pt x="29819" y="57567"/>
                </a:lnTo>
                <a:lnTo>
                  <a:pt x="23573" y="60832"/>
                </a:lnTo>
                <a:lnTo>
                  <a:pt x="17108" y="60109"/>
                </a:lnTo>
                <a:lnTo>
                  <a:pt x="17579" y="63384"/>
                </a:lnTo>
                <a:lnTo>
                  <a:pt x="24818" y="63384"/>
                </a:lnTo>
                <a:lnTo>
                  <a:pt x="28181" y="62506"/>
                </a:lnTo>
                <a:lnTo>
                  <a:pt x="31497" y="60768"/>
                </a:lnTo>
                <a:lnTo>
                  <a:pt x="33722" y="59612"/>
                </a:lnTo>
                <a:lnTo>
                  <a:pt x="38265" y="55829"/>
                </a:lnTo>
                <a:lnTo>
                  <a:pt x="38265" y="59295"/>
                </a:lnTo>
                <a:lnTo>
                  <a:pt x="38912" y="61351"/>
                </a:lnTo>
                <a:lnTo>
                  <a:pt x="41454" y="62546"/>
                </a:lnTo>
                <a:lnTo>
                  <a:pt x="44438" y="62787"/>
                </a:lnTo>
                <a:lnTo>
                  <a:pt x="47081" y="62128"/>
                </a:lnTo>
                <a:lnTo>
                  <a:pt x="48910" y="59295"/>
                </a:lnTo>
                <a:lnTo>
                  <a:pt x="48910" y="3451"/>
                </a:lnTo>
                <a:lnTo>
                  <a:pt x="48197" y="1396"/>
                </a:lnTo>
                <a:close/>
              </a:path>
              <a:path w="48910" h="63384">
                <a:moveTo>
                  <a:pt x="10962" y="3451"/>
                </a:moveTo>
                <a:lnTo>
                  <a:pt x="10289" y="1407"/>
                </a:lnTo>
                <a:lnTo>
                  <a:pt x="7520" y="139"/>
                </a:lnTo>
                <a:lnTo>
                  <a:pt x="4547" y="0"/>
                </a:lnTo>
                <a:lnTo>
                  <a:pt x="1728" y="647"/>
                </a:lnTo>
                <a:lnTo>
                  <a:pt x="0" y="3451"/>
                </a:lnTo>
                <a:lnTo>
                  <a:pt x="0" y="41234"/>
                </a:lnTo>
                <a:lnTo>
                  <a:pt x="356" y="44790"/>
                </a:lnTo>
                <a:lnTo>
                  <a:pt x="1069" y="47764"/>
                </a:lnTo>
                <a:lnTo>
                  <a:pt x="1804" y="50749"/>
                </a:lnTo>
                <a:lnTo>
                  <a:pt x="3025" y="53441"/>
                </a:lnTo>
                <a:lnTo>
                  <a:pt x="4701" y="55763"/>
                </a:lnTo>
                <a:lnTo>
                  <a:pt x="8662" y="59979"/>
                </a:lnTo>
                <a:lnTo>
                  <a:pt x="11445" y="61351"/>
                </a:lnTo>
                <a:lnTo>
                  <a:pt x="14198" y="62711"/>
                </a:lnTo>
                <a:lnTo>
                  <a:pt x="17579" y="63384"/>
                </a:lnTo>
                <a:lnTo>
                  <a:pt x="17108" y="60109"/>
                </a:lnTo>
                <a:lnTo>
                  <a:pt x="13042" y="58099"/>
                </a:lnTo>
                <a:lnTo>
                  <a:pt x="8978" y="55486"/>
                </a:lnTo>
                <a:lnTo>
                  <a:pt x="6225" y="51699"/>
                </a:lnTo>
                <a:lnTo>
                  <a:pt x="4587" y="46911"/>
                </a:lnTo>
                <a:lnTo>
                  <a:pt x="3939" y="44218"/>
                </a:lnTo>
                <a:lnTo>
                  <a:pt x="3622" y="40957"/>
                </a:lnTo>
                <a:lnTo>
                  <a:pt x="3622" y="3783"/>
                </a:lnTo>
                <a:lnTo>
                  <a:pt x="4763" y="3606"/>
                </a:lnTo>
                <a:lnTo>
                  <a:pt x="7340" y="3757"/>
                </a:lnTo>
                <a:lnTo>
                  <a:pt x="7340" y="40092"/>
                </a:lnTo>
                <a:lnTo>
                  <a:pt x="7632" y="43088"/>
                </a:lnTo>
                <a:lnTo>
                  <a:pt x="8194" y="45402"/>
                </a:lnTo>
                <a:lnTo>
                  <a:pt x="9691" y="49860"/>
                </a:lnTo>
                <a:lnTo>
                  <a:pt x="10962" y="39811"/>
                </a:lnTo>
                <a:lnTo>
                  <a:pt x="10962" y="345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732723" y="1828368"/>
            <a:ext cx="38606" cy="60415"/>
          </a:xfrm>
          <a:custGeom>
            <a:avLst/>
            <a:gdLst/>
            <a:ahLst/>
            <a:cxnLst/>
            <a:rect l="l" t="t" r="r" b="b"/>
            <a:pathLst>
              <a:path w="38606" h="60415">
                <a:moveTo>
                  <a:pt x="28548" y="16041"/>
                </a:moveTo>
                <a:lnTo>
                  <a:pt x="31978" y="15303"/>
                </a:lnTo>
                <a:lnTo>
                  <a:pt x="34974" y="13845"/>
                </a:lnTo>
                <a:lnTo>
                  <a:pt x="37986" y="12369"/>
                </a:lnTo>
                <a:lnTo>
                  <a:pt x="38606" y="0"/>
                </a:lnTo>
                <a:lnTo>
                  <a:pt x="36043" y="4485"/>
                </a:lnTo>
                <a:lnTo>
                  <a:pt x="32345" y="7672"/>
                </a:lnTo>
                <a:lnTo>
                  <a:pt x="28548" y="16041"/>
                </a:lnTo>
                <a:close/>
              </a:path>
              <a:path w="38606" h="60415">
                <a:moveTo>
                  <a:pt x="40500" y="10313"/>
                </a:moveTo>
                <a:lnTo>
                  <a:pt x="42534" y="7635"/>
                </a:lnTo>
                <a:lnTo>
                  <a:pt x="44564" y="4968"/>
                </a:lnTo>
                <a:lnTo>
                  <a:pt x="46112" y="1728"/>
                </a:lnTo>
                <a:lnTo>
                  <a:pt x="47156" y="-2105"/>
                </a:lnTo>
                <a:lnTo>
                  <a:pt x="48207" y="-5929"/>
                </a:lnTo>
                <a:lnTo>
                  <a:pt x="48729" y="-10234"/>
                </a:lnTo>
                <a:lnTo>
                  <a:pt x="48729" y="-19037"/>
                </a:lnTo>
                <a:lnTo>
                  <a:pt x="48337" y="-22834"/>
                </a:lnTo>
                <a:lnTo>
                  <a:pt x="47534" y="-26388"/>
                </a:lnTo>
                <a:lnTo>
                  <a:pt x="46724" y="-29945"/>
                </a:lnTo>
                <a:lnTo>
                  <a:pt x="45439" y="-33069"/>
                </a:lnTo>
                <a:lnTo>
                  <a:pt x="43649" y="-35737"/>
                </a:lnTo>
                <a:lnTo>
                  <a:pt x="41846" y="-38416"/>
                </a:lnTo>
                <a:lnTo>
                  <a:pt x="39546" y="-40525"/>
                </a:lnTo>
                <a:lnTo>
                  <a:pt x="36701" y="-42062"/>
                </a:lnTo>
                <a:lnTo>
                  <a:pt x="33872" y="-43610"/>
                </a:lnTo>
                <a:lnTo>
                  <a:pt x="30430" y="-44373"/>
                </a:lnTo>
                <a:lnTo>
                  <a:pt x="26402" y="-44373"/>
                </a:lnTo>
                <a:lnTo>
                  <a:pt x="22795" y="-44168"/>
                </a:lnTo>
                <a:lnTo>
                  <a:pt x="19519" y="-43343"/>
                </a:lnTo>
                <a:lnTo>
                  <a:pt x="16343" y="-41846"/>
                </a:lnTo>
                <a:lnTo>
                  <a:pt x="13219" y="-39902"/>
                </a:lnTo>
                <a:lnTo>
                  <a:pt x="10083" y="-37310"/>
                </a:lnTo>
                <a:lnTo>
                  <a:pt x="6718" y="-34009"/>
                </a:lnTo>
                <a:lnTo>
                  <a:pt x="6718" y="-42097"/>
                </a:lnTo>
                <a:lnTo>
                  <a:pt x="5284" y="-43545"/>
                </a:lnTo>
                <a:lnTo>
                  <a:pt x="2703" y="-43700"/>
                </a:lnTo>
                <a:lnTo>
                  <a:pt x="0" y="-42097"/>
                </a:lnTo>
                <a:lnTo>
                  <a:pt x="0" y="35902"/>
                </a:lnTo>
                <a:lnTo>
                  <a:pt x="1397" y="37353"/>
                </a:lnTo>
                <a:lnTo>
                  <a:pt x="4370" y="37504"/>
                </a:lnTo>
                <a:lnTo>
                  <a:pt x="7340" y="35902"/>
                </a:lnTo>
                <a:lnTo>
                  <a:pt x="7340" y="7073"/>
                </a:lnTo>
                <a:lnTo>
                  <a:pt x="10299" y="9982"/>
                </a:lnTo>
                <a:lnTo>
                  <a:pt x="13068" y="12207"/>
                </a:lnTo>
                <a:lnTo>
                  <a:pt x="15825" y="13881"/>
                </a:lnTo>
                <a:lnTo>
                  <a:pt x="18605" y="15152"/>
                </a:lnTo>
                <a:lnTo>
                  <a:pt x="21488" y="15864"/>
                </a:lnTo>
                <a:lnTo>
                  <a:pt x="24674" y="16041"/>
                </a:lnTo>
                <a:lnTo>
                  <a:pt x="28548" y="16041"/>
                </a:lnTo>
                <a:lnTo>
                  <a:pt x="32345" y="7672"/>
                </a:lnTo>
                <a:lnTo>
                  <a:pt x="27889" y="9730"/>
                </a:lnTo>
                <a:lnTo>
                  <a:pt x="21960" y="9730"/>
                </a:lnTo>
                <a:lnTo>
                  <a:pt x="19011" y="8740"/>
                </a:lnTo>
                <a:lnTo>
                  <a:pt x="16192" y="6746"/>
                </a:lnTo>
                <a:lnTo>
                  <a:pt x="13374" y="4752"/>
                </a:lnTo>
                <a:lnTo>
                  <a:pt x="10425" y="1882"/>
                </a:lnTo>
                <a:lnTo>
                  <a:pt x="7340" y="-1864"/>
                </a:lnTo>
                <a:lnTo>
                  <a:pt x="7340" y="-26172"/>
                </a:lnTo>
                <a:lnTo>
                  <a:pt x="10782" y="-30251"/>
                </a:lnTo>
                <a:lnTo>
                  <a:pt x="13996" y="-33246"/>
                </a:lnTo>
                <a:lnTo>
                  <a:pt x="17018" y="-35420"/>
                </a:lnTo>
                <a:lnTo>
                  <a:pt x="19951" y="-37044"/>
                </a:lnTo>
                <a:lnTo>
                  <a:pt x="22785" y="-37882"/>
                </a:lnTo>
                <a:lnTo>
                  <a:pt x="25718" y="-38073"/>
                </a:lnTo>
                <a:lnTo>
                  <a:pt x="28677" y="-38073"/>
                </a:lnTo>
                <a:lnTo>
                  <a:pt x="33094" y="-36040"/>
                </a:lnTo>
                <a:lnTo>
                  <a:pt x="36615" y="-32879"/>
                </a:lnTo>
                <a:lnTo>
                  <a:pt x="38963" y="-28357"/>
                </a:lnTo>
                <a:lnTo>
                  <a:pt x="39791" y="-25765"/>
                </a:lnTo>
                <a:lnTo>
                  <a:pt x="40284" y="-22871"/>
                </a:lnTo>
                <a:lnTo>
                  <a:pt x="40767" y="-19961"/>
                </a:lnTo>
                <a:lnTo>
                  <a:pt x="41022" y="-16951"/>
                </a:lnTo>
                <a:lnTo>
                  <a:pt x="41022" y="-10984"/>
                </a:lnTo>
                <a:lnTo>
                  <a:pt x="40730" y="-8164"/>
                </a:lnTo>
                <a:lnTo>
                  <a:pt x="40133" y="-5346"/>
                </a:lnTo>
                <a:lnTo>
                  <a:pt x="39535" y="-2527"/>
                </a:lnTo>
                <a:lnTo>
                  <a:pt x="38606" y="0"/>
                </a:lnTo>
                <a:lnTo>
                  <a:pt x="37986" y="12369"/>
                </a:lnTo>
                <a:lnTo>
                  <a:pt x="40500" y="103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730910" y="1782187"/>
            <a:ext cx="52360" cy="84862"/>
          </a:xfrm>
          <a:custGeom>
            <a:avLst/>
            <a:gdLst/>
            <a:ahLst/>
            <a:cxnLst/>
            <a:rect l="l" t="t" r="r" b="b"/>
            <a:pathLst>
              <a:path w="52360" h="84862">
                <a:moveTo>
                  <a:pt x="30059" y="57722"/>
                </a:moveTo>
                <a:lnTo>
                  <a:pt x="32856" y="56920"/>
                </a:lnTo>
                <a:lnTo>
                  <a:pt x="35179" y="55360"/>
                </a:lnTo>
                <a:lnTo>
                  <a:pt x="39293" y="51789"/>
                </a:lnTo>
                <a:lnTo>
                  <a:pt x="42062" y="46940"/>
                </a:lnTo>
                <a:lnTo>
                  <a:pt x="43065" y="44208"/>
                </a:lnTo>
                <a:lnTo>
                  <a:pt x="43714" y="41212"/>
                </a:lnTo>
                <a:lnTo>
                  <a:pt x="44323" y="38279"/>
                </a:lnTo>
                <a:lnTo>
                  <a:pt x="44639" y="35304"/>
                </a:lnTo>
                <a:lnTo>
                  <a:pt x="44639" y="29160"/>
                </a:lnTo>
                <a:lnTo>
                  <a:pt x="44387" y="26021"/>
                </a:lnTo>
                <a:lnTo>
                  <a:pt x="43891" y="23000"/>
                </a:lnTo>
                <a:lnTo>
                  <a:pt x="43357" y="19926"/>
                </a:lnTo>
                <a:lnTo>
                  <a:pt x="42443" y="17132"/>
                </a:lnTo>
                <a:lnTo>
                  <a:pt x="41212" y="14745"/>
                </a:lnTo>
                <a:lnTo>
                  <a:pt x="38152" y="10184"/>
                </a:lnTo>
                <a:lnTo>
                  <a:pt x="33691" y="7085"/>
                </a:lnTo>
                <a:lnTo>
                  <a:pt x="30862" y="6300"/>
                </a:lnTo>
                <a:lnTo>
                  <a:pt x="25868" y="6300"/>
                </a:lnTo>
                <a:lnTo>
                  <a:pt x="22683" y="6973"/>
                </a:lnTo>
                <a:lnTo>
                  <a:pt x="19432" y="8215"/>
                </a:lnTo>
                <a:lnTo>
                  <a:pt x="16292" y="10234"/>
                </a:lnTo>
                <a:lnTo>
                  <a:pt x="12980" y="13107"/>
                </a:lnTo>
                <a:lnTo>
                  <a:pt x="9550" y="16610"/>
                </a:lnTo>
                <a:lnTo>
                  <a:pt x="7339" y="20016"/>
                </a:lnTo>
                <a:lnTo>
                  <a:pt x="7339" y="44323"/>
                </a:lnTo>
                <a:lnTo>
                  <a:pt x="10922" y="49302"/>
                </a:lnTo>
                <a:lnTo>
                  <a:pt x="14020" y="52322"/>
                </a:lnTo>
                <a:lnTo>
                  <a:pt x="16498" y="49644"/>
                </a:lnTo>
                <a:lnTo>
                  <a:pt x="13780" y="47026"/>
                </a:lnTo>
                <a:lnTo>
                  <a:pt x="10961" y="43661"/>
                </a:lnTo>
                <a:lnTo>
                  <a:pt x="10961" y="20650"/>
                </a:lnTo>
                <a:lnTo>
                  <a:pt x="12509" y="18719"/>
                </a:lnTo>
                <a:lnTo>
                  <a:pt x="15457" y="15746"/>
                </a:lnTo>
                <a:lnTo>
                  <a:pt x="18427" y="13168"/>
                </a:lnTo>
                <a:lnTo>
                  <a:pt x="21106" y="11443"/>
                </a:lnTo>
                <a:lnTo>
                  <a:pt x="24928" y="10083"/>
                </a:lnTo>
                <a:lnTo>
                  <a:pt x="27532" y="9918"/>
                </a:lnTo>
                <a:lnTo>
                  <a:pt x="30149" y="9918"/>
                </a:lnTo>
                <a:lnTo>
                  <a:pt x="32219" y="10476"/>
                </a:lnTo>
                <a:lnTo>
                  <a:pt x="35585" y="12801"/>
                </a:lnTo>
                <a:lnTo>
                  <a:pt x="37997" y="16408"/>
                </a:lnTo>
                <a:lnTo>
                  <a:pt x="39851" y="20905"/>
                </a:lnTo>
                <a:lnTo>
                  <a:pt x="40322" y="23609"/>
                </a:lnTo>
                <a:lnTo>
                  <a:pt x="40791" y="26427"/>
                </a:lnTo>
                <a:lnTo>
                  <a:pt x="41021" y="29361"/>
                </a:lnTo>
                <a:lnTo>
                  <a:pt x="41021" y="35053"/>
                </a:lnTo>
                <a:lnTo>
                  <a:pt x="40740" y="37782"/>
                </a:lnTo>
                <a:lnTo>
                  <a:pt x="40171" y="40460"/>
                </a:lnTo>
                <a:lnTo>
                  <a:pt x="39624" y="43092"/>
                </a:lnTo>
                <a:lnTo>
                  <a:pt x="38746" y="45478"/>
                </a:lnTo>
                <a:lnTo>
                  <a:pt x="36435" y="49518"/>
                </a:lnTo>
                <a:lnTo>
                  <a:pt x="33148" y="52362"/>
                </a:lnTo>
                <a:lnTo>
                  <a:pt x="29490" y="54824"/>
                </a:lnTo>
                <a:lnTo>
                  <a:pt x="23849" y="54850"/>
                </a:lnTo>
                <a:lnTo>
                  <a:pt x="20066" y="56617"/>
                </a:lnTo>
                <a:lnTo>
                  <a:pt x="23392" y="57722"/>
                </a:lnTo>
                <a:lnTo>
                  <a:pt x="30059" y="57722"/>
                </a:lnTo>
                <a:close/>
              </a:path>
              <a:path w="52360" h="84862">
                <a:moveTo>
                  <a:pt x="19050" y="51447"/>
                </a:moveTo>
                <a:lnTo>
                  <a:pt x="16498" y="49644"/>
                </a:lnTo>
                <a:lnTo>
                  <a:pt x="14020" y="52322"/>
                </a:lnTo>
                <a:lnTo>
                  <a:pt x="16965" y="54406"/>
                </a:lnTo>
                <a:lnTo>
                  <a:pt x="20066" y="56617"/>
                </a:lnTo>
                <a:lnTo>
                  <a:pt x="23849" y="54850"/>
                </a:lnTo>
                <a:lnTo>
                  <a:pt x="19050" y="51447"/>
                </a:lnTo>
                <a:close/>
              </a:path>
              <a:path w="52360" h="84862">
                <a:moveTo>
                  <a:pt x="114" y="83110"/>
                </a:moveTo>
                <a:lnTo>
                  <a:pt x="2818" y="85305"/>
                </a:lnTo>
                <a:lnTo>
                  <a:pt x="5435" y="85496"/>
                </a:lnTo>
                <a:lnTo>
                  <a:pt x="6285" y="85496"/>
                </a:lnTo>
                <a:lnTo>
                  <a:pt x="9273" y="84862"/>
                </a:lnTo>
                <a:lnTo>
                  <a:pt x="10453" y="52005"/>
                </a:lnTo>
                <a:lnTo>
                  <a:pt x="7339" y="53262"/>
                </a:lnTo>
                <a:lnTo>
                  <a:pt x="7339" y="81748"/>
                </a:lnTo>
                <a:lnTo>
                  <a:pt x="6248" y="81914"/>
                </a:lnTo>
                <a:lnTo>
                  <a:pt x="3620" y="81748"/>
                </a:lnTo>
                <a:lnTo>
                  <a:pt x="3569" y="4406"/>
                </a:lnTo>
                <a:lnTo>
                  <a:pt x="6717" y="4420"/>
                </a:lnTo>
                <a:lnTo>
                  <a:pt x="6717" y="12179"/>
                </a:lnTo>
                <a:lnTo>
                  <a:pt x="9817" y="13435"/>
                </a:lnTo>
                <a:lnTo>
                  <a:pt x="13117" y="10209"/>
                </a:lnTo>
                <a:lnTo>
                  <a:pt x="16076" y="7758"/>
                </a:lnTo>
                <a:lnTo>
                  <a:pt x="19025" y="5918"/>
                </a:lnTo>
                <a:lnTo>
                  <a:pt x="21934" y="4546"/>
                </a:lnTo>
                <a:lnTo>
                  <a:pt x="24918" y="3798"/>
                </a:lnTo>
                <a:lnTo>
                  <a:pt x="28205" y="3618"/>
                </a:lnTo>
                <a:lnTo>
                  <a:pt x="31916" y="3618"/>
                </a:lnTo>
                <a:lnTo>
                  <a:pt x="28205" y="0"/>
                </a:lnTo>
                <a:lnTo>
                  <a:pt x="24331" y="227"/>
                </a:lnTo>
                <a:lnTo>
                  <a:pt x="20753" y="1104"/>
                </a:lnTo>
                <a:lnTo>
                  <a:pt x="17272" y="2757"/>
                </a:lnTo>
                <a:lnTo>
                  <a:pt x="13956" y="4813"/>
                </a:lnTo>
                <a:lnTo>
                  <a:pt x="10339" y="7913"/>
                </a:lnTo>
                <a:lnTo>
                  <a:pt x="10339" y="4089"/>
                </a:lnTo>
                <a:lnTo>
                  <a:pt x="9575" y="1879"/>
                </a:lnTo>
                <a:lnTo>
                  <a:pt x="6958" y="788"/>
                </a:lnTo>
                <a:lnTo>
                  <a:pt x="4279" y="633"/>
                </a:lnTo>
                <a:lnTo>
                  <a:pt x="1144" y="1497"/>
                </a:lnTo>
                <a:lnTo>
                  <a:pt x="0" y="4089"/>
                </a:lnTo>
                <a:lnTo>
                  <a:pt x="114" y="83110"/>
                </a:lnTo>
                <a:close/>
              </a:path>
              <a:path w="52360" h="84862">
                <a:moveTo>
                  <a:pt x="48235" y="39966"/>
                </a:moveTo>
                <a:lnTo>
                  <a:pt x="47221" y="43599"/>
                </a:lnTo>
                <a:lnTo>
                  <a:pt x="46252" y="47167"/>
                </a:lnTo>
                <a:lnTo>
                  <a:pt x="44805" y="50241"/>
                </a:lnTo>
                <a:lnTo>
                  <a:pt x="42914" y="52729"/>
                </a:lnTo>
                <a:lnTo>
                  <a:pt x="38746" y="57059"/>
                </a:lnTo>
                <a:lnTo>
                  <a:pt x="36003" y="58395"/>
                </a:lnTo>
                <a:lnTo>
                  <a:pt x="33260" y="59742"/>
                </a:lnTo>
                <a:lnTo>
                  <a:pt x="30059" y="60401"/>
                </a:lnTo>
                <a:lnTo>
                  <a:pt x="24979" y="60401"/>
                </a:lnTo>
                <a:lnTo>
                  <a:pt x="22287" y="59918"/>
                </a:lnTo>
                <a:lnTo>
                  <a:pt x="18492" y="58470"/>
                </a:lnTo>
                <a:lnTo>
                  <a:pt x="15939" y="56908"/>
                </a:lnTo>
                <a:lnTo>
                  <a:pt x="13298" y="54799"/>
                </a:lnTo>
                <a:lnTo>
                  <a:pt x="10453" y="52005"/>
                </a:lnTo>
                <a:lnTo>
                  <a:pt x="9273" y="84862"/>
                </a:lnTo>
                <a:lnTo>
                  <a:pt x="10961" y="82080"/>
                </a:lnTo>
                <a:lnTo>
                  <a:pt x="10961" y="57506"/>
                </a:lnTo>
                <a:lnTo>
                  <a:pt x="13845" y="59867"/>
                </a:lnTo>
                <a:lnTo>
                  <a:pt x="16789" y="61657"/>
                </a:lnTo>
                <a:lnTo>
                  <a:pt x="19864" y="63054"/>
                </a:lnTo>
                <a:lnTo>
                  <a:pt x="22974" y="63831"/>
                </a:lnTo>
                <a:lnTo>
                  <a:pt x="26492" y="64033"/>
                </a:lnTo>
                <a:lnTo>
                  <a:pt x="30620" y="64033"/>
                </a:lnTo>
                <a:lnTo>
                  <a:pt x="34354" y="63219"/>
                </a:lnTo>
                <a:lnTo>
                  <a:pt x="37590" y="61647"/>
                </a:lnTo>
                <a:lnTo>
                  <a:pt x="40844" y="60058"/>
                </a:lnTo>
                <a:lnTo>
                  <a:pt x="43599" y="57783"/>
                </a:lnTo>
                <a:lnTo>
                  <a:pt x="45784" y="54914"/>
                </a:lnTo>
                <a:lnTo>
                  <a:pt x="47969" y="52056"/>
                </a:lnTo>
                <a:lnTo>
                  <a:pt x="49617" y="48578"/>
                </a:lnTo>
                <a:lnTo>
                  <a:pt x="50712" y="44550"/>
                </a:lnTo>
                <a:lnTo>
                  <a:pt x="51803" y="40615"/>
                </a:lnTo>
                <a:lnTo>
                  <a:pt x="52360" y="36104"/>
                </a:lnTo>
                <a:lnTo>
                  <a:pt x="52360" y="27000"/>
                </a:lnTo>
                <a:lnTo>
                  <a:pt x="51944" y="23050"/>
                </a:lnTo>
                <a:lnTo>
                  <a:pt x="51104" y="19392"/>
                </a:lnTo>
                <a:lnTo>
                  <a:pt x="50255" y="15609"/>
                </a:lnTo>
                <a:lnTo>
                  <a:pt x="48858" y="12269"/>
                </a:lnTo>
                <a:lnTo>
                  <a:pt x="46964" y="9450"/>
                </a:lnTo>
                <a:lnTo>
                  <a:pt x="45010" y="6516"/>
                </a:lnTo>
                <a:lnTo>
                  <a:pt x="42443" y="4204"/>
                </a:lnTo>
                <a:lnTo>
                  <a:pt x="39383" y="2541"/>
                </a:lnTo>
                <a:lnTo>
                  <a:pt x="36297" y="849"/>
                </a:lnTo>
                <a:lnTo>
                  <a:pt x="32536" y="0"/>
                </a:lnTo>
                <a:lnTo>
                  <a:pt x="28205" y="0"/>
                </a:lnTo>
                <a:lnTo>
                  <a:pt x="31916" y="3618"/>
                </a:lnTo>
                <a:lnTo>
                  <a:pt x="35102" y="4316"/>
                </a:lnTo>
                <a:lnTo>
                  <a:pt x="37669" y="5713"/>
                </a:lnTo>
                <a:lnTo>
                  <a:pt x="40247" y="7113"/>
                </a:lnTo>
                <a:lnTo>
                  <a:pt x="42317" y="9004"/>
                </a:lnTo>
                <a:lnTo>
                  <a:pt x="45604" y="13906"/>
                </a:lnTo>
                <a:lnTo>
                  <a:pt x="46824" y="16851"/>
                </a:lnTo>
                <a:lnTo>
                  <a:pt x="47588" y="20181"/>
                </a:lnTo>
                <a:lnTo>
                  <a:pt x="48347" y="23583"/>
                </a:lnTo>
                <a:lnTo>
                  <a:pt x="48743" y="27280"/>
                </a:lnTo>
                <a:lnTo>
                  <a:pt x="48743" y="35787"/>
                </a:lnTo>
                <a:lnTo>
                  <a:pt x="48235" y="3996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819328" y="1784675"/>
            <a:ext cx="80200" cy="59043"/>
          </a:xfrm>
          <a:custGeom>
            <a:avLst/>
            <a:gdLst/>
            <a:ahLst/>
            <a:cxnLst/>
            <a:rect l="l" t="t" r="r" b="b"/>
            <a:pathLst>
              <a:path w="80200" h="59043">
                <a:moveTo>
                  <a:pt x="0" y="535"/>
                </a:moveTo>
                <a:lnTo>
                  <a:pt x="50" y="3088"/>
                </a:lnTo>
                <a:lnTo>
                  <a:pt x="17208" y="57444"/>
                </a:lnTo>
                <a:lnTo>
                  <a:pt x="18544" y="58676"/>
                </a:lnTo>
                <a:lnTo>
                  <a:pt x="21247" y="59043"/>
                </a:lnTo>
                <a:lnTo>
                  <a:pt x="24182" y="58978"/>
                </a:lnTo>
                <a:lnTo>
                  <a:pt x="27255" y="57444"/>
                </a:lnTo>
                <a:lnTo>
                  <a:pt x="39358" y="13388"/>
                </a:lnTo>
                <a:lnTo>
                  <a:pt x="39599" y="13388"/>
                </a:lnTo>
                <a:lnTo>
                  <a:pt x="52552" y="57444"/>
                </a:lnTo>
                <a:lnTo>
                  <a:pt x="53949" y="58676"/>
                </a:lnTo>
                <a:lnTo>
                  <a:pt x="56818" y="59043"/>
                </a:lnTo>
                <a:lnTo>
                  <a:pt x="59818" y="58978"/>
                </a:lnTo>
                <a:lnTo>
                  <a:pt x="62610" y="57444"/>
                </a:lnTo>
                <a:lnTo>
                  <a:pt x="79895" y="3088"/>
                </a:lnTo>
                <a:lnTo>
                  <a:pt x="80200" y="1475"/>
                </a:lnTo>
                <a:lnTo>
                  <a:pt x="78181" y="25"/>
                </a:lnTo>
                <a:lnTo>
                  <a:pt x="75502" y="25"/>
                </a:lnTo>
                <a:lnTo>
                  <a:pt x="72796" y="1601"/>
                </a:lnTo>
                <a:lnTo>
                  <a:pt x="58115" y="50356"/>
                </a:lnTo>
                <a:lnTo>
                  <a:pt x="57924" y="50356"/>
                </a:lnTo>
                <a:lnTo>
                  <a:pt x="43484" y="1601"/>
                </a:lnTo>
                <a:lnTo>
                  <a:pt x="40996" y="25"/>
                </a:lnTo>
                <a:lnTo>
                  <a:pt x="38379" y="25"/>
                </a:lnTo>
                <a:lnTo>
                  <a:pt x="35838" y="1601"/>
                </a:lnTo>
                <a:lnTo>
                  <a:pt x="22442" y="50356"/>
                </a:lnTo>
                <a:lnTo>
                  <a:pt x="22212" y="50356"/>
                </a:lnTo>
                <a:lnTo>
                  <a:pt x="7456" y="1601"/>
                </a:lnTo>
                <a:lnTo>
                  <a:pt x="5346" y="90"/>
                </a:lnTo>
                <a:lnTo>
                  <a:pt x="2603" y="0"/>
                </a:lnTo>
                <a:lnTo>
                  <a:pt x="0" y="53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817197" y="1782820"/>
            <a:ext cx="84138" cy="62751"/>
          </a:xfrm>
          <a:custGeom>
            <a:avLst/>
            <a:gdLst/>
            <a:ahLst/>
            <a:cxnLst/>
            <a:rect l="l" t="t" r="r" b="b"/>
            <a:pathLst>
              <a:path w="84138" h="62751">
                <a:moveTo>
                  <a:pt x="3848" y="4218"/>
                </a:moveTo>
                <a:lnTo>
                  <a:pt x="4803" y="3622"/>
                </a:lnTo>
                <a:lnTo>
                  <a:pt x="7862" y="3977"/>
                </a:lnTo>
                <a:lnTo>
                  <a:pt x="22698" y="53086"/>
                </a:lnTo>
                <a:lnTo>
                  <a:pt x="26189" y="53139"/>
                </a:lnTo>
                <a:lnTo>
                  <a:pt x="39664" y="3873"/>
                </a:lnTo>
                <a:lnTo>
                  <a:pt x="41087" y="3622"/>
                </a:lnTo>
                <a:lnTo>
                  <a:pt x="43881" y="3963"/>
                </a:lnTo>
                <a:lnTo>
                  <a:pt x="58446" y="53139"/>
                </a:lnTo>
                <a:lnTo>
                  <a:pt x="61977" y="52732"/>
                </a:lnTo>
                <a:lnTo>
                  <a:pt x="76633" y="3887"/>
                </a:lnTo>
                <a:lnTo>
                  <a:pt x="77346" y="3736"/>
                </a:lnTo>
                <a:lnTo>
                  <a:pt x="80457" y="3722"/>
                </a:lnTo>
                <a:lnTo>
                  <a:pt x="62826" y="58878"/>
                </a:lnTo>
                <a:lnTo>
                  <a:pt x="60695" y="59094"/>
                </a:lnTo>
                <a:lnTo>
                  <a:pt x="56426" y="58788"/>
                </a:lnTo>
                <a:lnTo>
                  <a:pt x="56692" y="62536"/>
                </a:lnTo>
                <a:lnTo>
                  <a:pt x="59806" y="62715"/>
                </a:lnTo>
                <a:lnTo>
                  <a:pt x="60670" y="62715"/>
                </a:lnTo>
                <a:lnTo>
                  <a:pt x="63425" y="62485"/>
                </a:lnTo>
                <a:lnTo>
                  <a:pt x="66474" y="59842"/>
                </a:lnTo>
                <a:lnTo>
                  <a:pt x="83771" y="5400"/>
                </a:lnTo>
                <a:lnTo>
                  <a:pt x="84138" y="3329"/>
                </a:lnTo>
                <a:lnTo>
                  <a:pt x="82511" y="547"/>
                </a:lnTo>
                <a:lnTo>
                  <a:pt x="79833" y="39"/>
                </a:lnTo>
                <a:lnTo>
                  <a:pt x="75669" y="370"/>
                </a:lnTo>
                <a:lnTo>
                  <a:pt x="73191" y="2933"/>
                </a:lnTo>
                <a:lnTo>
                  <a:pt x="60173" y="46202"/>
                </a:lnTo>
                <a:lnTo>
                  <a:pt x="47346" y="2933"/>
                </a:lnTo>
                <a:lnTo>
                  <a:pt x="45403" y="561"/>
                </a:lnTo>
                <a:lnTo>
                  <a:pt x="42750" y="0"/>
                </a:lnTo>
                <a:lnTo>
                  <a:pt x="38635" y="381"/>
                </a:lnTo>
                <a:lnTo>
                  <a:pt x="36234" y="2973"/>
                </a:lnTo>
                <a:lnTo>
                  <a:pt x="24372" y="46076"/>
                </a:lnTo>
                <a:lnTo>
                  <a:pt x="11318" y="2933"/>
                </a:lnTo>
                <a:lnTo>
                  <a:pt x="9464" y="586"/>
                </a:lnTo>
                <a:lnTo>
                  <a:pt x="6667" y="25"/>
                </a:lnTo>
                <a:lnTo>
                  <a:pt x="2984" y="165"/>
                </a:lnTo>
                <a:lnTo>
                  <a:pt x="0" y="2692"/>
                </a:lnTo>
                <a:lnTo>
                  <a:pt x="457" y="5486"/>
                </a:lnTo>
                <a:lnTo>
                  <a:pt x="17589" y="59756"/>
                </a:lnTo>
                <a:lnTo>
                  <a:pt x="18911" y="61735"/>
                </a:lnTo>
                <a:lnTo>
                  <a:pt x="21920" y="62611"/>
                </a:lnTo>
                <a:lnTo>
                  <a:pt x="25034" y="62751"/>
                </a:lnTo>
                <a:lnTo>
                  <a:pt x="28397" y="62334"/>
                </a:lnTo>
                <a:lnTo>
                  <a:pt x="39866" y="14314"/>
                </a:lnTo>
                <a:lnTo>
                  <a:pt x="27381" y="58853"/>
                </a:lnTo>
                <a:lnTo>
                  <a:pt x="25020" y="59094"/>
                </a:lnTo>
                <a:lnTo>
                  <a:pt x="21056" y="58751"/>
                </a:lnTo>
                <a:lnTo>
                  <a:pt x="3848" y="4218"/>
                </a:lnTo>
                <a:close/>
              </a:path>
              <a:path w="84138" h="62751">
                <a:moveTo>
                  <a:pt x="56426" y="58788"/>
                </a:moveTo>
                <a:lnTo>
                  <a:pt x="43484" y="14846"/>
                </a:lnTo>
                <a:lnTo>
                  <a:pt x="43373" y="14353"/>
                </a:lnTo>
                <a:lnTo>
                  <a:pt x="39866" y="14314"/>
                </a:lnTo>
                <a:lnTo>
                  <a:pt x="28397" y="62334"/>
                </a:lnTo>
                <a:lnTo>
                  <a:pt x="31114" y="59781"/>
                </a:lnTo>
                <a:lnTo>
                  <a:pt x="41655" y="21437"/>
                </a:lnTo>
                <a:lnTo>
                  <a:pt x="52960" y="59817"/>
                </a:lnTo>
                <a:lnTo>
                  <a:pt x="53914" y="61343"/>
                </a:lnTo>
                <a:lnTo>
                  <a:pt x="56692" y="62536"/>
                </a:lnTo>
                <a:lnTo>
                  <a:pt x="56426" y="5878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13159" y="1762466"/>
            <a:ext cx="9626" cy="81255"/>
          </a:xfrm>
          <a:custGeom>
            <a:avLst/>
            <a:gdLst/>
            <a:ahLst/>
            <a:cxnLst/>
            <a:rect l="l" t="t" r="r" b="b"/>
            <a:pathLst>
              <a:path w="9626" h="81255">
                <a:moveTo>
                  <a:pt x="0" y="5054"/>
                </a:moveTo>
                <a:lnTo>
                  <a:pt x="327" y="8355"/>
                </a:lnTo>
                <a:lnTo>
                  <a:pt x="2945" y="10058"/>
                </a:lnTo>
                <a:lnTo>
                  <a:pt x="6602" y="10058"/>
                </a:lnTo>
                <a:lnTo>
                  <a:pt x="9270" y="8304"/>
                </a:lnTo>
                <a:lnTo>
                  <a:pt x="9626" y="4989"/>
                </a:lnTo>
                <a:lnTo>
                  <a:pt x="9281" y="1687"/>
                </a:lnTo>
                <a:lnTo>
                  <a:pt x="6667" y="0"/>
                </a:lnTo>
                <a:lnTo>
                  <a:pt x="3009" y="0"/>
                </a:lnTo>
                <a:lnTo>
                  <a:pt x="342" y="1738"/>
                </a:lnTo>
                <a:lnTo>
                  <a:pt x="0" y="5054"/>
                </a:lnTo>
                <a:close/>
              </a:path>
              <a:path w="9626" h="81255">
                <a:moveTo>
                  <a:pt x="1167" y="23813"/>
                </a:moveTo>
                <a:lnTo>
                  <a:pt x="1167" y="79653"/>
                </a:lnTo>
                <a:lnTo>
                  <a:pt x="2578" y="81039"/>
                </a:lnTo>
                <a:lnTo>
                  <a:pt x="5548" y="81255"/>
                </a:lnTo>
                <a:lnTo>
                  <a:pt x="8507" y="79653"/>
                </a:lnTo>
                <a:lnTo>
                  <a:pt x="8507" y="23813"/>
                </a:lnTo>
                <a:lnTo>
                  <a:pt x="7099" y="22351"/>
                </a:lnTo>
                <a:lnTo>
                  <a:pt x="4100" y="22212"/>
                </a:lnTo>
                <a:lnTo>
                  <a:pt x="1167" y="238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911351" y="1760651"/>
            <a:ext cx="13248" cy="84874"/>
          </a:xfrm>
          <a:custGeom>
            <a:avLst/>
            <a:gdLst/>
            <a:ahLst/>
            <a:cxnLst/>
            <a:rect l="l" t="t" r="r" b="b"/>
            <a:pathLst>
              <a:path w="13248" h="84874">
                <a:moveTo>
                  <a:pt x="4140" y="4130"/>
                </a:moveTo>
                <a:lnTo>
                  <a:pt x="4295" y="0"/>
                </a:lnTo>
                <a:lnTo>
                  <a:pt x="1577" y="1587"/>
                </a:lnTo>
                <a:lnTo>
                  <a:pt x="0" y="4381"/>
                </a:lnTo>
                <a:lnTo>
                  <a:pt x="0" y="9400"/>
                </a:lnTo>
                <a:lnTo>
                  <a:pt x="2567" y="13172"/>
                </a:lnTo>
                <a:lnTo>
                  <a:pt x="6555" y="13680"/>
                </a:lnTo>
                <a:lnTo>
                  <a:pt x="8943" y="13680"/>
                </a:lnTo>
                <a:lnTo>
                  <a:pt x="11661" y="12092"/>
                </a:lnTo>
                <a:lnTo>
                  <a:pt x="13248" y="9298"/>
                </a:lnTo>
                <a:lnTo>
                  <a:pt x="13248" y="4330"/>
                </a:lnTo>
                <a:lnTo>
                  <a:pt x="11696" y="1551"/>
                </a:lnTo>
                <a:lnTo>
                  <a:pt x="9616" y="6808"/>
                </a:lnTo>
                <a:lnTo>
                  <a:pt x="8496" y="10058"/>
                </a:lnTo>
                <a:lnTo>
                  <a:pt x="4079" y="9551"/>
                </a:lnTo>
                <a:lnTo>
                  <a:pt x="3622" y="6873"/>
                </a:lnTo>
                <a:lnTo>
                  <a:pt x="4140" y="4130"/>
                </a:lnTo>
                <a:close/>
              </a:path>
              <a:path w="13248" h="84874">
                <a:moveTo>
                  <a:pt x="9616" y="6808"/>
                </a:moveTo>
                <a:lnTo>
                  <a:pt x="11696" y="1551"/>
                </a:lnTo>
                <a:lnTo>
                  <a:pt x="9018" y="0"/>
                </a:lnTo>
                <a:lnTo>
                  <a:pt x="4295" y="0"/>
                </a:lnTo>
                <a:lnTo>
                  <a:pt x="4140" y="4130"/>
                </a:lnTo>
                <a:lnTo>
                  <a:pt x="6682" y="3622"/>
                </a:lnTo>
                <a:lnTo>
                  <a:pt x="9143" y="4114"/>
                </a:lnTo>
                <a:lnTo>
                  <a:pt x="9616" y="6808"/>
                </a:lnTo>
                <a:close/>
              </a:path>
              <a:path w="13248" h="84874">
                <a:moveTo>
                  <a:pt x="1285" y="82501"/>
                </a:moveTo>
                <a:lnTo>
                  <a:pt x="3888" y="84607"/>
                </a:lnTo>
                <a:lnTo>
                  <a:pt x="4789" y="25960"/>
                </a:lnTo>
                <a:lnTo>
                  <a:pt x="5933" y="25793"/>
                </a:lnTo>
                <a:lnTo>
                  <a:pt x="8511" y="25960"/>
                </a:lnTo>
                <a:lnTo>
                  <a:pt x="8511" y="81090"/>
                </a:lnTo>
                <a:lnTo>
                  <a:pt x="7330" y="81295"/>
                </a:lnTo>
                <a:lnTo>
                  <a:pt x="4789" y="81090"/>
                </a:lnTo>
                <a:lnTo>
                  <a:pt x="4789" y="25960"/>
                </a:lnTo>
                <a:lnTo>
                  <a:pt x="3888" y="84607"/>
                </a:lnTo>
                <a:lnTo>
                  <a:pt x="6617" y="84874"/>
                </a:lnTo>
                <a:lnTo>
                  <a:pt x="7481" y="84874"/>
                </a:lnTo>
                <a:lnTo>
                  <a:pt x="10325" y="84279"/>
                </a:lnTo>
                <a:lnTo>
                  <a:pt x="12128" y="81471"/>
                </a:lnTo>
                <a:lnTo>
                  <a:pt x="12128" y="25618"/>
                </a:lnTo>
                <a:lnTo>
                  <a:pt x="11405" y="23558"/>
                </a:lnTo>
                <a:lnTo>
                  <a:pt x="8662" y="22327"/>
                </a:lnTo>
                <a:lnTo>
                  <a:pt x="5717" y="22176"/>
                </a:lnTo>
                <a:lnTo>
                  <a:pt x="2884" y="22824"/>
                </a:lnTo>
                <a:lnTo>
                  <a:pt x="1155" y="25618"/>
                </a:lnTo>
                <a:lnTo>
                  <a:pt x="1155" y="81471"/>
                </a:lnTo>
                <a:lnTo>
                  <a:pt x="1285" y="8250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935004" y="1769684"/>
            <a:ext cx="34798" cy="74599"/>
          </a:xfrm>
          <a:custGeom>
            <a:avLst/>
            <a:gdLst/>
            <a:ahLst/>
            <a:cxnLst/>
            <a:rect l="l" t="t" r="r" b="b"/>
            <a:pathLst>
              <a:path w="34798" h="74599">
                <a:moveTo>
                  <a:pt x="17524" y="1598"/>
                </a:moveTo>
                <a:lnTo>
                  <a:pt x="16113" y="140"/>
                </a:lnTo>
                <a:lnTo>
                  <a:pt x="13119" y="0"/>
                </a:lnTo>
                <a:lnTo>
                  <a:pt x="10184" y="1598"/>
                </a:lnTo>
                <a:lnTo>
                  <a:pt x="10184" y="15303"/>
                </a:lnTo>
                <a:lnTo>
                  <a:pt x="1854" y="15303"/>
                </a:lnTo>
                <a:lnTo>
                  <a:pt x="659" y="15797"/>
                </a:lnTo>
                <a:lnTo>
                  <a:pt x="0" y="18454"/>
                </a:lnTo>
                <a:lnTo>
                  <a:pt x="1854" y="21525"/>
                </a:lnTo>
                <a:lnTo>
                  <a:pt x="10184" y="21525"/>
                </a:lnTo>
                <a:lnTo>
                  <a:pt x="10184" y="59386"/>
                </a:lnTo>
                <a:lnTo>
                  <a:pt x="10464" y="62104"/>
                </a:lnTo>
                <a:lnTo>
                  <a:pt x="11008" y="64415"/>
                </a:lnTo>
                <a:lnTo>
                  <a:pt x="12456" y="68616"/>
                </a:lnTo>
                <a:lnTo>
                  <a:pt x="14932" y="71615"/>
                </a:lnTo>
                <a:lnTo>
                  <a:pt x="18453" y="73483"/>
                </a:lnTo>
                <a:lnTo>
                  <a:pt x="22730" y="74599"/>
                </a:lnTo>
                <a:lnTo>
                  <a:pt x="25487" y="74599"/>
                </a:lnTo>
                <a:lnTo>
                  <a:pt x="28014" y="74434"/>
                </a:lnTo>
                <a:lnTo>
                  <a:pt x="31266" y="73825"/>
                </a:lnTo>
                <a:lnTo>
                  <a:pt x="34441" y="71730"/>
                </a:lnTo>
                <a:lnTo>
                  <a:pt x="34798" y="69101"/>
                </a:lnTo>
                <a:lnTo>
                  <a:pt x="34048" y="66445"/>
                </a:lnTo>
                <a:lnTo>
                  <a:pt x="31407" y="67068"/>
                </a:lnTo>
                <a:lnTo>
                  <a:pt x="28663" y="67983"/>
                </a:lnTo>
                <a:lnTo>
                  <a:pt x="25985" y="68299"/>
                </a:lnTo>
                <a:lnTo>
                  <a:pt x="22769" y="68299"/>
                </a:lnTo>
                <a:lnTo>
                  <a:pt x="20560" y="67194"/>
                </a:lnTo>
                <a:lnTo>
                  <a:pt x="18133" y="62751"/>
                </a:lnTo>
                <a:lnTo>
                  <a:pt x="17524" y="59512"/>
                </a:lnTo>
                <a:lnTo>
                  <a:pt x="17524" y="21525"/>
                </a:lnTo>
                <a:lnTo>
                  <a:pt x="32943" y="21525"/>
                </a:lnTo>
                <a:lnTo>
                  <a:pt x="34276" y="20750"/>
                </a:lnTo>
                <a:lnTo>
                  <a:pt x="34798" y="17907"/>
                </a:lnTo>
                <a:lnTo>
                  <a:pt x="32943" y="15303"/>
                </a:lnTo>
                <a:lnTo>
                  <a:pt x="17524" y="15303"/>
                </a:lnTo>
                <a:lnTo>
                  <a:pt x="17524" y="159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933193" y="1786794"/>
            <a:ext cx="10173" cy="25161"/>
          </a:xfrm>
          <a:custGeom>
            <a:avLst/>
            <a:gdLst/>
            <a:ahLst/>
            <a:cxnLst/>
            <a:rect l="l" t="t" r="r" b="b"/>
            <a:pathLst>
              <a:path w="10173" h="25161">
                <a:moveTo>
                  <a:pt x="3669" y="6225"/>
                </a:moveTo>
                <a:lnTo>
                  <a:pt x="10173" y="6225"/>
                </a:lnTo>
                <a:lnTo>
                  <a:pt x="3808" y="2656"/>
                </a:lnTo>
                <a:lnTo>
                  <a:pt x="3682" y="0"/>
                </a:lnTo>
                <a:lnTo>
                  <a:pt x="3669" y="6225"/>
                </a:lnTo>
                <a:close/>
              </a:path>
              <a:path w="10173" h="25161">
                <a:moveTo>
                  <a:pt x="21146" y="-15519"/>
                </a:moveTo>
                <a:lnTo>
                  <a:pt x="20408" y="-17599"/>
                </a:lnTo>
                <a:lnTo>
                  <a:pt x="17679" y="-18806"/>
                </a:lnTo>
                <a:lnTo>
                  <a:pt x="14669" y="-18935"/>
                </a:lnTo>
                <a:lnTo>
                  <a:pt x="11898" y="-18312"/>
                </a:lnTo>
                <a:lnTo>
                  <a:pt x="10173" y="-15519"/>
                </a:lnTo>
                <a:lnTo>
                  <a:pt x="10173" y="-3616"/>
                </a:lnTo>
                <a:lnTo>
                  <a:pt x="3086" y="-3616"/>
                </a:lnTo>
                <a:lnTo>
                  <a:pt x="482" y="-1511"/>
                </a:lnTo>
                <a:lnTo>
                  <a:pt x="0" y="1336"/>
                </a:lnTo>
                <a:lnTo>
                  <a:pt x="774" y="4622"/>
                </a:lnTo>
                <a:lnTo>
                  <a:pt x="3669" y="6225"/>
                </a:lnTo>
                <a:lnTo>
                  <a:pt x="3682" y="0"/>
                </a:lnTo>
                <a:lnTo>
                  <a:pt x="11988" y="0"/>
                </a:lnTo>
                <a:lnTo>
                  <a:pt x="13806" y="-1813"/>
                </a:lnTo>
                <a:lnTo>
                  <a:pt x="13806" y="-15173"/>
                </a:lnTo>
                <a:lnTo>
                  <a:pt x="14947" y="-15327"/>
                </a:lnTo>
                <a:lnTo>
                  <a:pt x="17524" y="-15173"/>
                </a:lnTo>
                <a:lnTo>
                  <a:pt x="17524" y="-1813"/>
                </a:lnTo>
                <a:lnTo>
                  <a:pt x="19328" y="0"/>
                </a:lnTo>
                <a:lnTo>
                  <a:pt x="34556" y="-125"/>
                </a:lnTo>
                <a:lnTo>
                  <a:pt x="34758" y="2603"/>
                </a:lnTo>
                <a:lnTo>
                  <a:pt x="19328" y="2603"/>
                </a:lnTo>
                <a:lnTo>
                  <a:pt x="17524" y="4420"/>
                </a:lnTo>
                <a:lnTo>
                  <a:pt x="17524" y="42760"/>
                </a:lnTo>
                <a:lnTo>
                  <a:pt x="18187" y="46217"/>
                </a:lnTo>
                <a:lnTo>
                  <a:pt x="19569" y="48729"/>
                </a:lnTo>
                <a:lnTo>
                  <a:pt x="21121" y="51549"/>
                </a:lnTo>
                <a:lnTo>
                  <a:pt x="23889" y="52999"/>
                </a:lnTo>
                <a:lnTo>
                  <a:pt x="28954" y="52999"/>
                </a:lnTo>
                <a:lnTo>
                  <a:pt x="31803" y="52412"/>
                </a:lnTo>
                <a:lnTo>
                  <a:pt x="34797" y="51995"/>
                </a:lnTo>
                <a:lnTo>
                  <a:pt x="32537" y="54979"/>
                </a:lnTo>
                <a:lnTo>
                  <a:pt x="29592" y="55526"/>
                </a:lnTo>
                <a:lnTo>
                  <a:pt x="26186" y="56034"/>
                </a:lnTo>
                <a:lnTo>
                  <a:pt x="23140" y="55538"/>
                </a:lnTo>
                <a:lnTo>
                  <a:pt x="20905" y="54688"/>
                </a:lnTo>
                <a:lnTo>
                  <a:pt x="16902" y="51855"/>
                </a:lnTo>
                <a:lnTo>
                  <a:pt x="15062" y="48910"/>
                </a:lnTo>
                <a:lnTo>
                  <a:pt x="14058" y="44691"/>
                </a:lnTo>
                <a:lnTo>
                  <a:pt x="13806" y="42087"/>
                </a:lnTo>
                <a:lnTo>
                  <a:pt x="13806" y="4420"/>
                </a:lnTo>
                <a:lnTo>
                  <a:pt x="11988" y="2603"/>
                </a:lnTo>
                <a:lnTo>
                  <a:pt x="3808" y="2656"/>
                </a:lnTo>
                <a:lnTo>
                  <a:pt x="10173" y="6225"/>
                </a:lnTo>
                <a:lnTo>
                  <a:pt x="10173" y="42368"/>
                </a:lnTo>
                <a:lnTo>
                  <a:pt x="10476" y="45252"/>
                </a:lnTo>
                <a:lnTo>
                  <a:pt x="11062" y="47729"/>
                </a:lnTo>
                <a:lnTo>
                  <a:pt x="11686" y="50291"/>
                </a:lnTo>
                <a:lnTo>
                  <a:pt x="14108" y="54155"/>
                </a:lnTo>
                <a:lnTo>
                  <a:pt x="17398" y="57226"/>
                </a:lnTo>
                <a:lnTo>
                  <a:pt x="21755" y="58878"/>
                </a:lnTo>
                <a:lnTo>
                  <a:pt x="24333" y="59296"/>
                </a:lnTo>
                <a:lnTo>
                  <a:pt x="29109" y="59235"/>
                </a:lnTo>
                <a:lnTo>
                  <a:pt x="31838" y="58853"/>
                </a:lnTo>
                <a:lnTo>
                  <a:pt x="34380" y="58179"/>
                </a:lnTo>
                <a:lnTo>
                  <a:pt x="37515" y="56109"/>
                </a:lnTo>
                <a:lnTo>
                  <a:pt x="38416" y="52999"/>
                </a:lnTo>
                <a:lnTo>
                  <a:pt x="38290" y="50342"/>
                </a:lnTo>
                <a:lnTo>
                  <a:pt x="36615" y="47703"/>
                </a:lnTo>
                <a:lnTo>
                  <a:pt x="33387" y="47891"/>
                </a:lnTo>
                <a:lnTo>
                  <a:pt x="30758" y="48935"/>
                </a:lnTo>
                <a:lnTo>
                  <a:pt x="27788" y="49377"/>
                </a:lnTo>
                <a:lnTo>
                  <a:pt x="24422" y="49377"/>
                </a:lnTo>
                <a:lnTo>
                  <a:pt x="23303" y="48021"/>
                </a:lnTo>
                <a:lnTo>
                  <a:pt x="21678" y="45062"/>
                </a:lnTo>
                <a:lnTo>
                  <a:pt x="21146" y="42077"/>
                </a:lnTo>
                <a:lnTo>
                  <a:pt x="21146" y="6225"/>
                </a:lnTo>
                <a:lnTo>
                  <a:pt x="34758" y="6225"/>
                </a:lnTo>
                <a:lnTo>
                  <a:pt x="38149" y="3849"/>
                </a:lnTo>
                <a:lnTo>
                  <a:pt x="38416" y="648"/>
                </a:lnTo>
                <a:lnTo>
                  <a:pt x="37350" y="-2486"/>
                </a:lnTo>
                <a:lnTo>
                  <a:pt x="34758" y="-3616"/>
                </a:lnTo>
                <a:lnTo>
                  <a:pt x="21146" y="-3616"/>
                </a:lnTo>
                <a:lnTo>
                  <a:pt x="21146" y="-1551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984813" y="1757337"/>
            <a:ext cx="45288" cy="86385"/>
          </a:xfrm>
          <a:custGeom>
            <a:avLst/>
            <a:gdLst/>
            <a:ahLst/>
            <a:cxnLst/>
            <a:rect l="l" t="t" r="r" b="b"/>
            <a:pathLst>
              <a:path w="45288" h="86385">
                <a:moveTo>
                  <a:pt x="37947" y="51648"/>
                </a:moveTo>
                <a:lnTo>
                  <a:pt x="37947" y="84782"/>
                </a:lnTo>
                <a:lnTo>
                  <a:pt x="39344" y="86169"/>
                </a:lnTo>
                <a:lnTo>
                  <a:pt x="42354" y="86385"/>
                </a:lnTo>
                <a:lnTo>
                  <a:pt x="45288" y="84782"/>
                </a:lnTo>
                <a:lnTo>
                  <a:pt x="45288" y="47015"/>
                </a:lnTo>
                <a:lnTo>
                  <a:pt x="44956" y="43649"/>
                </a:lnTo>
                <a:lnTo>
                  <a:pt x="44269" y="40841"/>
                </a:lnTo>
                <a:lnTo>
                  <a:pt x="43585" y="38047"/>
                </a:lnTo>
                <a:lnTo>
                  <a:pt x="40932" y="33501"/>
                </a:lnTo>
                <a:lnTo>
                  <a:pt x="37360" y="29742"/>
                </a:lnTo>
                <a:lnTo>
                  <a:pt x="32346" y="27277"/>
                </a:lnTo>
                <a:lnTo>
                  <a:pt x="29260" y="26657"/>
                </a:lnTo>
                <a:lnTo>
                  <a:pt x="22553" y="26657"/>
                </a:lnTo>
                <a:lnTo>
                  <a:pt x="19519" y="27442"/>
                </a:lnTo>
                <a:lnTo>
                  <a:pt x="16470" y="29029"/>
                </a:lnTo>
                <a:lnTo>
                  <a:pt x="13421" y="30617"/>
                </a:lnTo>
                <a:lnTo>
                  <a:pt x="10386" y="33093"/>
                </a:lnTo>
                <a:lnTo>
                  <a:pt x="7340" y="36460"/>
                </a:lnTo>
                <a:lnTo>
                  <a:pt x="7340" y="1597"/>
                </a:lnTo>
                <a:lnTo>
                  <a:pt x="5929" y="165"/>
                </a:lnTo>
                <a:lnTo>
                  <a:pt x="2933" y="0"/>
                </a:lnTo>
                <a:lnTo>
                  <a:pt x="0" y="1597"/>
                </a:lnTo>
                <a:lnTo>
                  <a:pt x="0" y="84782"/>
                </a:lnTo>
                <a:lnTo>
                  <a:pt x="1408" y="86169"/>
                </a:lnTo>
                <a:lnTo>
                  <a:pt x="4367" y="86385"/>
                </a:lnTo>
                <a:lnTo>
                  <a:pt x="7340" y="84782"/>
                </a:lnTo>
                <a:lnTo>
                  <a:pt x="7340" y="44740"/>
                </a:lnTo>
                <a:lnTo>
                  <a:pt x="10466" y="40830"/>
                </a:lnTo>
                <a:lnTo>
                  <a:pt x="13449" y="37871"/>
                </a:lnTo>
                <a:lnTo>
                  <a:pt x="16294" y="35852"/>
                </a:lnTo>
                <a:lnTo>
                  <a:pt x="19123" y="33832"/>
                </a:lnTo>
                <a:lnTo>
                  <a:pt x="21957" y="32828"/>
                </a:lnTo>
                <a:lnTo>
                  <a:pt x="24800" y="32828"/>
                </a:lnTo>
                <a:lnTo>
                  <a:pt x="28966" y="33248"/>
                </a:lnTo>
                <a:lnTo>
                  <a:pt x="32306" y="34937"/>
                </a:lnTo>
                <a:lnTo>
                  <a:pt x="34733" y="37665"/>
                </a:lnTo>
                <a:lnTo>
                  <a:pt x="36601" y="41071"/>
                </a:lnTo>
                <a:lnTo>
                  <a:pt x="37666" y="45377"/>
                </a:lnTo>
                <a:lnTo>
                  <a:pt x="37947" y="48196"/>
                </a:lnTo>
                <a:lnTo>
                  <a:pt x="37947" y="5164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983002" y="1755504"/>
            <a:ext cx="48906" cy="90082"/>
          </a:xfrm>
          <a:custGeom>
            <a:avLst/>
            <a:gdLst/>
            <a:ahLst/>
            <a:cxnLst/>
            <a:rect l="l" t="t" r="r" b="b"/>
            <a:pathLst>
              <a:path w="48906" h="90082">
                <a:moveTo>
                  <a:pt x="27418" y="26682"/>
                </a:moveTo>
                <a:lnTo>
                  <a:pt x="24091" y="26682"/>
                </a:lnTo>
                <a:lnTo>
                  <a:pt x="20725" y="27546"/>
                </a:lnTo>
                <a:lnTo>
                  <a:pt x="17463" y="29274"/>
                </a:lnTo>
                <a:lnTo>
                  <a:pt x="15289" y="30405"/>
                </a:lnTo>
                <a:lnTo>
                  <a:pt x="10958" y="33922"/>
                </a:lnTo>
                <a:lnTo>
                  <a:pt x="10958" y="3430"/>
                </a:lnTo>
                <a:lnTo>
                  <a:pt x="10224" y="1346"/>
                </a:lnTo>
                <a:lnTo>
                  <a:pt x="7456" y="125"/>
                </a:lnTo>
                <a:lnTo>
                  <a:pt x="4673" y="0"/>
                </a:lnTo>
                <a:lnTo>
                  <a:pt x="1714" y="636"/>
                </a:lnTo>
                <a:lnTo>
                  <a:pt x="0" y="3430"/>
                </a:lnTo>
                <a:lnTo>
                  <a:pt x="0" y="86615"/>
                </a:lnTo>
                <a:lnTo>
                  <a:pt x="608" y="88659"/>
                </a:lnTo>
                <a:lnTo>
                  <a:pt x="3366" y="89866"/>
                </a:lnTo>
                <a:lnTo>
                  <a:pt x="6451" y="90082"/>
                </a:lnTo>
                <a:lnTo>
                  <a:pt x="7340" y="86234"/>
                </a:lnTo>
                <a:lnTo>
                  <a:pt x="6196" y="86450"/>
                </a:lnTo>
                <a:lnTo>
                  <a:pt x="3618" y="86234"/>
                </a:lnTo>
                <a:lnTo>
                  <a:pt x="3618" y="3771"/>
                </a:lnTo>
                <a:lnTo>
                  <a:pt x="4748" y="3620"/>
                </a:lnTo>
                <a:lnTo>
                  <a:pt x="7340" y="3771"/>
                </a:lnTo>
                <a:lnTo>
                  <a:pt x="7340" y="38303"/>
                </a:lnTo>
                <a:lnTo>
                  <a:pt x="10491" y="39509"/>
                </a:lnTo>
                <a:lnTo>
                  <a:pt x="13374" y="36309"/>
                </a:lnTo>
                <a:lnTo>
                  <a:pt x="16283" y="33958"/>
                </a:lnTo>
                <a:lnTo>
                  <a:pt x="19113" y="32475"/>
                </a:lnTo>
                <a:lnTo>
                  <a:pt x="25286" y="29260"/>
                </a:lnTo>
                <a:lnTo>
                  <a:pt x="31799" y="29933"/>
                </a:lnTo>
                <a:lnTo>
                  <a:pt x="31342" y="26682"/>
                </a:lnTo>
                <a:lnTo>
                  <a:pt x="27418" y="26682"/>
                </a:lnTo>
                <a:close/>
              </a:path>
              <a:path w="48906" h="90082">
                <a:moveTo>
                  <a:pt x="10958" y="86615"/>
                </a:moveTo>
                <a:lnTo>
                  <a:pt x="10958" y="47205"/>
                </a:lnTo>
                <a:lnTo>
                  <a:pt x="13817" y="43689"/>
                </a:lnTo>
                <a:lnTo>
                  <a:pt x="16574" y="40981"/>
                </a:lnTo>
                <a:lnTo>
                  <a:pt x="19137" y="39168"/>
                </a:lnTo>
                <a:lnTo>
                  <a:pt x="23674" y="35952"/>
                </a:lnTo>
                <a:lnTo>
                  <a:pt x="28411" y="35916"/>
                </a:lnTo>
                <a:lnTo>
                  <a:pt x="31622" y="37539"/>
                </a:lnTo>
                <a:lnTo>
                  <a:pt x="35053" y="40524"/>
                </a:lnTo>
                <a:lnTo>
                  <a:pt x="36716" y="43573"/>
                </a:lnTo>
                <a:lnTo>
                  <a:pt x="37692" y="47511"/>
                </a:lnTo>
                <a:lnTo>
                  <a:pt x="37947" y="50201"/>
                </a:lnTo>
                <a:lnTo>
                  <a:pt x="37947" y="86615"/>
                </a:lnTo>
                <a:lnTo>
                  <a:pt x="38113" y="87756"/>
                </a:lnTo>
                <a:lnTo>
                  <a:pt x="40690" y="89750"/>
                </a:lnTo>
                <a:lnTo>
                  <a:pt x="43445" y="90031"/>
                </a:lnTo>
                <a:lnTo>
                  <a:pt x="44298" y="90031"/>
                </a:lnTo>
                <a:lnTo>
                  <a:pt x="47116" y="89419"/>
                </a:lnTo>
                <a:lnTo>
                  <a:pt x="48906" y="86615"/>
                </a:lnTo>
                <a:lnTo>
                  <a:pt x="48906" y="48718"/>
                </a:lnTo>
                <a:lnTo>
                  <a:pt x="48553" y="45161"/>
                </a:lnTo>
                <a:lnTo>
                  <a:pt x="47840" y="42241"/>
                </a:lnTo>
                <a:lnTo>
                  <a:pt x="47103" y="39229"/>
                </a:lnTo>
                <a:lnTo>
                  <a:pt x="45871" y="36539"/>
                </a:lnTo>
                <a:lnTo>
                  <a:pt x="44197" y="34264"/>
                </a:lnTo>
                <a:lnTo>
                  <a:pt x="40245" y="30085"/>
                </a:lnTo>
                <a:lnTo>
                  <a:pt x="37476" y="28727"/>
                </a:lnTo>
                <a:lnTo>
                  <a:pt x="34723" y="27367"/>
                </a:lnTo>
                <a:lnTo>
                  <a:pt x="31342" y="26682"/>
                </a:lnTo>
                <a:lnTo>
                  <a:pt x="31799" y="29933"/>
                </a:lnTo>
                <a:lnTo>
                  <a:pt x="35877" y="31978"/>
                </a:lnTo>
                <a:lnTo>
                  <a:pt x="38124" y="33058"/>
                </a:lnTo>
                <a:lnTo>
                  <a:pt x="41299" y="36399"/>
                </a:lnTo>
                <a:lnTo>
                  <a:pt x="43686" y="40514"/>
                </a:lnTo>
                <a:lnTo>
                  <a:pt x="44324" y="43102"/>
                </a:lnTo>
                <a:lnTo>
                  <a:pt x="44971" y="45745"/>
                </a:lnTo>
                <a:lnTo>
                  <a:pt x="45288" y="48995"/>
                </a:lnTo>
                <a:lnTo>
                  <a:pt x="45288" y="86234"/>
                </a:lnTo>
                <a:lnTo>
                  <a:pt x="44118" y="86450"/>
                </a:lnTo>
                <a:lnTo>
                  <a:pt x="41565" y="86234"/>
                </a:lnTo>
                <a:lnTo>
                  <a:pt x="41565" y="49909"/>
                </a:lnTo>
                <a:lnTo>
                  <a:pt x="41275" y="46925"/>
                </a:lnTo>
                <a:lnTo>
                  <a:pt x="40702" y="44629"/>
                </a:lnTo>
                <a:lnTo>
                  <a:pt x="39218" y="40208"/>
                </a:lnTo>
                <a:lnTo>
                  <a:pt x="36791" y="36690"/>
                </a:lnTo>
                <a:lnTo>
                  <a:pt x="33261" y="34315"/>
                </a:lnTo>
                <a:lnTo>
                  <a:pt x="28919" y="32118"/>
                </a:lnTo>
                <a:lnTo>
                  <a:pt x="22630" y="32245"/>
                </a:lnTo>
                <a:lnTo>
                  <a:pt x="17057" y="36219"/>
                </a:lnTo>
                <a:lnTo>
                  <a:pt x="14098" y="38314"/>
                </a:lnTo>
                <a:lnTo>
                  <a:pt x="10958" y="41428"/>
                </a:lnTo>
                <a:lnTo>
                  <a:pt x="7733" y="45441"/>
                </a:lnTo>
                <a:lnTo>
                  <a:pt x="7340" y="46569"/>
                </a:lnTo>
                <a:lnTo>
                  <a:pt x="7340" y="86234"/>
                </a:lnTo>
                <a:lnTo>
                  <a:pt x="6451" y="90082"/>
                </a:lnTo>
                <a:lnTo>
                  <a:pt x="9119" y="89434"/>
                </a:lnTo>
                <a:lnTo>
                  <a:pt x="10958" y="8661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074670" y="1783986"/>
            <a:ext cx="53543" cy="60415"/>
          </a:xfrm>
          <a:custGeom>
            <a:avLst/>
            <a:gdLst/>
            <a:ahLst/>
            <a:cxnLst/>
            <a:rect l="l" t="t" r="r" b="b"/>
            <a:pathLst>
              <a:path w="53543" h="60415">
                <a:moveTo>
                  <a:pt x="0" y="30673"/>
                </a:moveTo>
                <a:lnTo>
                  <a:pt x="0" y="35280"/>
                </a:lnTo>
                <a:lnTo>
                  <a:pt x="518" y="39420"/>
                </a:lnTo>
                <a:lnTo>
                  <a:pt x="1612" y="43078"/>
                </a:lnTo>
                <a:lnTo>
                  <a:pt x="2703" y="46736"/>
                </a:lnTo>
                <a:lnTo>
                  <a:pt x="4356" y="49850"/>
                </a:lnTo>
                <a:lnTo>
                  <a:pt x="6551" y="52412"/>
                </a:lnTo>
                <a:lnTo>
                  <a:pt x="8762" y="54990"/>
                </a:lnTo>
                <a:lnTo>
                  <a:pt x="8686" y="39154"/>
                </a:lnTo>
                <a:lnTo>
                  <a:pt x="8064" y="36259"/>
                </a:lnTo>
                <a:lnTo>
                  <a:pt x="7758" y="33210"/>
                </a:lnTo>
                <a:lnTo>
                  <a:pt x="7758" y="26658"/>
                </a:lnTo>
                <a:lnTo>
                  <a:pt x="8125" y="23558"/>
                </a:lnTo>
                <a:lnTo>
                  <a:pt x="8877" y="20675"/>
                </a:lnTo>
                <a:lnTo>
                  <a:pt x="9612" y="17806"/>
                </a:lnTo>
                <a:lnTo>
                  <a:pt x="12293" y="13172"/>
                </a:lnTo>
                <a:lnTo>
                  <a:pt x="15821" y="9400"/>
                </a:lnTo>
                <a:lnTo>
                  <a:pt x="20674" y="7024"/>
                </a:lnTo>
                <a:lnTo>
                  <a:pt x="23558" y="6426"/>
                </a:lnTo>
                <a:lnTo>
                  <a:pt x="30502" y="6426"/>
                </a:lnTo>
                <a:lnTo>
                  <a:pt x="33526" y="7075"/>
                </a:lnTo>
                <a:lnTo>
                  <a:pt x="35963" y="8356"/>
                </a:lnTo>
                <a:lnTo>
                  <a:pt x="40309" y="11419"/>
                </a:lnTo>
                <a:lnTo>
                  <a:pt x="43204" y="15811"/>
                </a:lnTo>
                <a:lnTo>
                  <a:pt x="44232" y="18364"/>
                </a:lnTo>
                <a:lnTo>
                  <a:pt x="44841" y="21236"/>
                </a:lnTo>
                <a:lnTo>
                  <a:pt x="45464" y="24117"/>
                </a:lnTo>
                <a:lnTo>
                  <a:pt x="45770" y="27141"/>
                </a:lnTo>
                <a:lnTo>
                  <a:pt x="45770" y="33681"/>
                </a:lnTo>
                <a:lnTo>
                  <a:pt x="45403" y="36807"/>
                </a:lnTo>
                <a:lnTo>
                  <a:pt x="44650" y="39676"/>
                </a:lnTo>
                <a:lnTo>
                  <a:pt x="43916" y="42560"/>
                </a:lnTo>
                <a:lnTo>
                  <a:pt x="41234" y="47142"/>
                </a:lnTo>
                <a:lnTo>
                  <a:pt x="37706" y="50890"/>
                </a:lnTo>
                <a:lnTo>
                  <a:pt x="32853" y="53276"/>
                </a:lnTo>
                <a:lnTo>
                  <a:pt x="29969" y="53863"/>
                </a:lnTo>
                <a:lnTo>
                  <a:pt x="23025" y="53863"/>
                </a:lnTo>
                <a:lnTo>
                  <a:pt x="20001" y="53240"/>
                </a:lnTo>
                <a:lnTo>
                  <a:pt x="17564" y="51955"/>
                </a:lnTo>
                <a:lnTo>
                  <a:pt x="13219" y="48961"/>
                </a:lnTo>
                <a:lnTo>
                  <a:pt x="10335" y="44604"/>
                </a:lnTo>
                <a:lnTo>
                  <a:pt x="11490" y="56974"/>
                </a:lnTo>
                <a:lnTo>
                  <a:pt x="14771" y="58346"/>
                </a:lnTo>
                <a:lnTo>
                  <a:pt x="18032" y="59717"/>
                </a:lnTo>
                <a:lnTo>
                  <a:pt x="21841" y="60415"/>
                </a:lnTo>
                <a:lnTo>
                  <a:pt x="30732" y="60415"/>
                </a:lnTo>
                <a:lnTo>
                  <a:pt x="34707" y="59653"/>
                </a:lnTo>
                <a:lnTo>
                  <a:pt x="38112" y="58089"/>
                </a:lnTo>
                <a:lnTo>
                  <a:pt x="41529" y="56553"/>
                </a:lnTo>
                <a:lnTo>
                  <a:pt x="44383" y="54406"/>
                </a:lnTo>
                <a:lnTo>
                  <a:pt x="46659" y="51653"/>
                </a:lnTo>
                <a:lnTo>
                  <a:pt x="48945" y="48896"/>
                </a:lnTo>
                <a:lnTo>
                  <a:pt x="50673" y="45645"/>
                </a:lnTo>
                <a:lnTo>
                  <a:pt x="51828" y="41897"/>
                </a:lnTo>
                <a:lnTo>
                  <a:pt x="52959" y="38153"/>
                </a:lnTo>
                <a:lnTo>
                  <a:pt x="53543" y="34063"/>
                </a:lnTo>
                <a:lnTo>
                  <a:pt x="53543" y="25059"/>
                </a:lnTo>
                <a:lnTo>
                  <a:pt x="52984" y="20944"/>
                </a:lnTo>
                <a:lnTo>
                  <a:pt x="51879" y="17287"/>
                </a:lnTo>
                <a:lnTo>
                  <a:pt x="50774" y="13629"/>
                </a:lnTo>
                <a:lnTo>
                  <a:pt x="49122" y="10505"/>
                </a:lnTo>
                <a:lnTo>
                  <a:pt x="46950" y="7938"/>
                </a:lnTo>
                <a:lnTo>
                  <a:pt x="44766" y="5360"/>
                </a:lnTo>
                <a:lnTo>
                  <a:pt x="42037" y="3406"/>
                </a:lnTo>
                <a:lnTo>
                  <a:pt x="38757" y="2034"/>
                </a:lnTo>
                <a:lnTo>
                  <a:pt x="35496" y="688"/>
                </a:lnTo>
                <a:lnTo>
                  <a:pt x="31687" y="0"/>
                </a:lnTo>
                <a:lnTo>
                  <a:pt x="22755" y="0"/>
                </a:lnTo>
                <a:lnTo>
                  <a:pt x="18770" y="774"/>
                </a:lnTo>
                <a:lnTo>
                  <a:pt x="15339" y="2286"/>
                </a:lnTo>
                <a:lnTo>
                  <a:pt x="11937" y="3812"/>
                </a:lnTo>
                <a:lnTo>
                  <a:pt x="9079" y="5943"/>
                </a:lnTo>
                <a:lnTo>
                  <a:pt x="6807" y="8676"/>
                </a:lnTo>
                <a:lnTo>
                  <a:pt x="4521" y="11419"/>
                </a:lnTo>
                <a:lnTo>
                  <a:pt x="2819" y="14655"/>
                </a:lnTo>
                <a:lnTo>
                  <a:pt x="1673" y="18403"/>
                </a:lnTo>
                <a:lnTo>
                  <a:pt x="543" y="22137"/>
                </a:lnTo>
                <a:lnTo>
                  <a:pt x="0" y="26240"/>
                </a:lnTo>
                <a:lnTo>
                  <a:pt x="0" y="30673"/>
                </a:lnTo>
                <a:close/>
              </a:path>
              <a:path w="53543" h="60415">
                <a:moveTo>
                  <a:pt x="9309" y="42062"/>
                </a:moveTo>
                <a:lnTo>
                  <a:pt x="8686" y="39154"/>
                </a:lnTo>
                <a:lnTo>
                  <a:pt x="8762" y="54990"/>
                </a:lnTo>
                <a:lnTo>
                  <a:pt x="11490" y="56974"/>
                </a:lnTo>
                <a:lnTo>
                  <a:pt x="10335" y="44604"/>
                </a:lnTo>
                <a:lnTo>
                  <a:pt x="9309" y="4206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072848" y="1788605"/>
            <a:ext cx="49402" cy="57481"/>
          </a:xfrm>
          <a:custGeom>
            <a:avLst/>
            <a:gdLst/>
            <a:ahLst/>
            <a:cxnLst/>
            <a:rect l="l" t="t" r="r" b="b"/>
            <a:pathLst>
              <a:path w="49402" h="57481">
                <a:moveTo>
                  <a:pt x="10529" y="40806"/>
                </a:moveTo>
                <a:lnTo>
                  <a:pt x="12077" y="43143"/>
                </a:lnTo>
                <a:lnTo>
                  <a:pt x="12268" y="34164"/>
                </a:lnTo>
                <a:lnTo>
                  <a:pt x="11685" y="31407"/>
                </a:lnTo>
                <a:lnTo>
                  <a:pt x="11393" y="28436"/>
                </a:lnTo>
                <a:lnTo>
                  <a:pt x="11393" y="22212"/>
                </a:lnTo>
                <a:lnTo>
                  <a:pt x="11736" y="19227"/>
                </a:lnTo>
                <a:lnTo>
                  <a:pt x="12444" y="16510"/>
                </a:lnTo>
                <a:lnTo>
                  <a:pt x="13117" y="13870"/>
                </a:lnTo>
                <a:lnTo>
                  <a:pt x="15584" y="9626"/>
                </a:lnTo>
                <a:lnTo>
                  <a:pt x="18719" y="6275"/>
                </a:lnTo>
                <a:lnTo>
                  <a:pt x="23039" y="4154"/>
                </a:lnTo>
                <a:lnTo>
                  <a:pt x="25678" y="3622"/>
                </a:lnTo>
                <a:lnTo>
                  <a:pt x="32017" y="3622"/>
                </a:lnTo>
                <a:lnTo>
                  <a:pt x="34786" y="4190"/>
                </a:lnTo>
                <a:lnTo>
                  <a:pt x="39091" y="6502"/>
                </a:lnTo>
                <a:lnTo>
                  <a:pt x="42076" y="9983"/>
                </a:lnTo>
                <a:lnTo>
                  <a:pt x="44336" y="14364"/>
                </a:lnTo>
                <a:lnTo>
                  <a:pt x="44895" y="17006"/>
                </a:lnTo>
                <a:lnTo>
                  <a:pt x="45478" y="19749"/>
                </a:lnTo>
                <a:lnTo>
                  <a:pt x="45784" y="22659"/>
                </a:lnTo>
                <a:lnTo>
                  <a:pt x="45784" y="28879"/>
                </a:lnTo>
                <a:lnTo>
                  <a:pt x="45427" y="31903"/>
                </a:lnTo>
                <a:lnTo>
                  <a:pt x="44729" y="34607"/>
                </a:lnTo>
                <a:lnTo>
                  <a:pt x="44056" y="37249"/>
                </a:lnTo>
                <a:lnTo>
                  <a:pt x="41605" y="41454"/>
                </a:lnTo>
                <a:lnTo>
                  <a:pt x="38454" y="44780"/>
                </a:lnTo>
                <a:lnTo>
                  <a:pt x="34149" y="46901"/>
                </a:lnTo>
                <a:lnTo>
                  <a:pt x="31509" y="47437"/>
                </a:lnTo>
                <a:lnTo>
                  <a:pt x="25159" y="47437"/>
                </a:lnTo>
                <a:lnTo>
                  <a:pt x="22377" y="46865"/>
                </a:lnTo>
                <a:lnTo>
                  <a:pt x="18086" y="44615"/>
                </a:lnTo>
                <a:lnTo>
                  <a:pt x="15101" y="41163"/>
                </a:lnTo>
                <a:lnTo>
                  <a:pt x="15850" y="47513"/>
                </a:lnTo>
                <a:lnTo>
                  <a:pt x="18543" y="48935"/>
                </a:lnTo>
                <a:lnTo>
                  <a:pt x="21221" y="50342"/>
                </a:lnTo>
                <a:lnTo>
                  <a:pt x="24561" y="51055"/>
                </a:lnTo>
                <a:lnTo>
                  <a:pt x="32068" y="51055"/>
                </a:lnTo>
                <a:lnTo>
                  <a:pt x="35243" y="50393"/>
                </a:lnTo>
                <a:lnTo>
                  <a:pt x="37896" y="49086"/>
                </a:lnTo>
                <a:lnTo>
                  <a:pt x="40575" y="47779"/>
                </a:lnTo>
                <a:lnTo>
                  <a:pt x="42800" y="45925"/>
                </a:lnTo>
                <a:lnTo>
                  <a:pt x="46191" y="41328"/>
                </a:lnTo>
                <a:lnTo>
                  <a:pt x="47447" y="38610"/>
                </a:lnTo>
                <a:lnTo>
                  <a:pt x="48221" y="35510"/>
                </a:lnTo>
                <a:lnTo>
                  <a:pt x="49010" y="32500"/>
                </a:lnTo>
                <a:lnTo>
                  <a:pt x="49402" y="29199"/>
                </a:lnTo>
                <a:lnTo>
                  <a:pt x="49402" y="22402"/>
                </a:lnTo>
                <a:lnTo>
                  <a:pt x="49075" y="19227"/>
                </a:lnTo>
                <a:lnTo>
                  <a:pt x="48437" y="16243"/>
                </a:lnTo>
                <a:lnTo>
                  <a:pt x="47778" y="13172"/>
                </a:lnTo>
                <a:lnTo>
                  <a:pt x="46659" y="10403"/>
                </a:lnTo>
                <a:lnTo>
                  <a:pt x="45096" y="8003"/>
                </a:lnTo>
                <a:lnTo>
                  <a:pt x="41302" y="3582"/>
                </a:lnTo>
                <a:lnTo>
                  <a:pt x="38620" y="2146"/>
                </a:lnTo>
                <a:lnTo>
                  <a:pt x="35942" y="723"/>
                </a:lnTo>
                <a:lnTo>
                  <a:pt x="32616" y="0"/>
                </a:lnTo>
                <a:lnTo>
                  <a:pt x="25120" y="0"/>
                </a:lnTo>
                <a:lnTo>
                  <a:pt x="21945" y="673"/>
                </a:lnTo>
                <a:lnTo>
                  <a:pt x="19277" y="1969"/>
                </a:lnTo>
                <a:lnTo>
                  <a:pt x="16598" y="3290"/>
                </a:lnTo>
                <a:lnTo>
                  <a:pt x="14377" y="5144"/>
                </a:lnTo>
                <a:lnTo>
                  <a:pt x="10986" y="9781"/>
                </a:lnTo>
                <a:lnTo>
                  <a:pt x="9740" y="12510"/>
                </a:lnTo>
                <a:lnTo>
                  <a:pt x="8942" y="15609"/>
                </a:lnTo>
                <a:lnTo>
                  <a:pt x="8167" y="18619"/>
                </a:lnTo>
                <a:lnTo>
                  <a:pt x="7772" y="21896"/>
                </a:lnTo>
                <a:lnTo>
                  <a:pt x="7772" y="28703"/>
                </a:lnTo>
                <a:lnTo>
                  <a:pt x="8102" y="31917"/>
                </a:lnTo>
                <a:lnTo>
                  <a:pt x="8751" y="34913"/>
                </a:lnTo>
                <a:lnTo>
                  <a:pt x="9399" y="38037"/>
                </a:lnTo>
                <a:lnTo>
                  <a:pt x="10529" y="40806"/>
                </a:lnTo>
                <a:close/>
              </a:path>
              <a:path w="49402" h="57481">
                <a:moveTo>
                  <a:pt x="4636" y="46216"/>
                </a:moveTo>
                <a:lnTo>
                  <a:pt x="6997" y="48971"/>
                </a:lnTo>
                <a:lnTo>
                  <a:pt x="5168" y="37937"/>
                </a:lnTo>
                <a:lnTo>
                  <a:pt x="4140" y="34495"/>
                </a:lnTo>
                <a:lnTo>
                  <a:pt x="3620" y="30492"/>
                </a:lnTo>
                <a:lnTo>
                  <a:pt x="2868" y="42851"/>
                </a:lnTo>
                <a:lnTo>
                  <a:pt x="4636" y="46216"/>
                </a:lnTo>
                <a:close/>
              </a:path>
              <a:path w="49402" h="57481">
                <a:moveTo>
                  <a:pt x="571" y="35194"/>
                </a:moveTo>
                <a:lnTo>
                  <a:pt x="1701" y="38977"/>
                </a:lnTo>
                <a:lnTo>
                  <a:pt x="2868" y="42851"/>
                </a:lnTo>
                <a:lnTo>
                  <a:pt x="3620" y="30492"/>
                </a:lnTo>
                <a:lnTo>
                  <a:pt x="3620" y="21805"/>
                </a:lnTo>
                <a:lnTo>
                  <a:pt x="4154" y="17846"/>
                </a:lnTo>
                <a:lnTo>
                  <a:pt x="5219" y="14302"/>
                </a:lnTo>
                <a:lnTo>
                  <a:pt x="6285" y="10796"/>
                </a:lnTo>
                <a:lnTo>
                  <a:pt x="7898" y="7736"/>
                </a:lnTo>
                <a:lnTo>
                  <a:pt x="12103" y="2707"/>
                </a:lnTo>
                <a:lnTo>
                  <a:pt x="14756" y="713"/>
                </a:lnTo>
                <a:lnTo>
                  <a:pt x="17895" y="-683"/>
                </a:lnTo>
                <a:lnTo>
                  <a:pt x="21080" y="-2094"/>
                </a:lnTo>
                <a:lnTo>
                  <a:pt x="24867" y="-2804"/>
                </a:lnTo>
                <a:lnTo>
                  <a:pt x="33234" y="-2804"/>
                </a:lnTo>
                <a:lnTo>
                  <a:pt x="36856" y="-2170"/>
                </a:lnTo>
                <a:lnTo>
                  <a:pt x="39890" y="-914"/>
                </a:lnTo>
                <a:lnTo>
                  <a:pt x="42886" y="331"/>
                </a:lnTo>
                <a:lnTo>
                  <a:pt x="45417" y="2160"/>
                </a:lnTo>
                <a:lnTo>
                  <a:pt x="49402" y="6873"/>
                </a:lnTo>
                <a:lnTo>
                  <a:pt x="50939" y="9792"/>
                </a:lnTo>
                <a:lnTo>
                  <a:pt x="51979" y="13183"/>
                </a:lnTo>
                <a:lnTo>
                  <a:pt x="53023" y="16664"/>
                </a:lnTo>
                <a:lnTo>
                  <a:pt x="53557" y="20650"/>
                </a:lnTo>
                <a:lnTo>
                  <a:pt x="53557" y="29225"/>
                </a:lnTo>
                <a:lnTo>
                  <a:pt x="53009" y="33174"/>
                </a:lnTo>
                <a:lnTo>
                  <a:pt x="51918" y="36742"/>
                </a:lnTo>
                <a:lnTo>
                  <a:pt x="50839" y="40248"/>
                </a:lnTo>
                <a:lnTo>
                  <a:pt x="49211" y="43308"/>
                </a:lnTo>
                <a:lnTo>
                  <a:pt x="47091" y="45874"/>
                </a:lnTo>
                <a:lnTo>
                  <a:pt x="44996" y="48402"/>
                </a:lnTo>
                <a:lnTo>
                  <a:pt x="42343" y="50421"/>
                </a:lnTo>
                <a:lnTo>
                  <a:pt x="39192" y="51829"/>
                </a:lnTo>
                <a:lnTo>
                  <a:pt x="36042" y="53266"/>
                </a:lnTo>
                <a:lnTo>
                  <a:pt x="32284" y="53988"/>
                </a:lnTo>
                <a:lnTo>
                  <a:pt x="23953" y="53988"/>
                </a:lnTo>
                <a:lnTo>
                  <a:pt x="20332" y="53341"/>
                </a:lnTo>
                <a:lnTo>
                  <a:pt x="17283" y="52059"/>
                </a:lnTo>
                <a:lnTo>
                  <a:pt x="14248" y="50788"/>
                </a:lnTo>
                <a:lnTo>
                  <a:pt x="11785" y="48996"/>
                </a:lnTo>
                <a:lnTo>
                  <a:pt x="7721" y="44248"/>
                </a:lnTo>
                <a:lnTo>
                  <a:pt x="6184" y="41339"/>
                </a:lnTo>
                <a:lnTo>
                  <a:pt x="5168" y="37937"/>
                </a:lnTo>
                <a:lnTo>
                  <a:pt x="6997" y="48971"/>
                </a:lnTo>
                <a:lnTo>
                  <a:pt x="9385" y="51753"/>
                </a:lnTo>
                <a:lnTo>
                  <a:pt x="12369" y="53914"/>
                </a:lnTo>
                <a:lnTo>
                  <a:pt x="15886" y="55385"/>
                </a:lnTo>
                <a:lnTo>
                  <a:pt x="19381" y="56859"/>
                </a:lnTo>
                <a:lnTo>
                  <a:pt x="23472" y="57607"/>
                </a:lnTo>
                <a:lnTo>
                  <a:pt x="32802" y="57607"/>
                </a:lnTo>
                <a:lnTo>
                  <a:pt x="37058" y="56768"/>
                </a:lnTo>
                <a:lnTo>
                  <a:pt x="40679" y="55130"/>
                </a:lnTo>
                <a:lnTo>
                  <a:pt x="44336" y="53482"/>
                </a:lnTo>
                <a:lnTo>
                  <a:pt x="47447" y="51131"/>
                </a:lnTo>
                <a:lnTo>
                  <a:pt x="49874" y="48186"/>
                </a:lnTo>
                <a:lnTo>
                  <a:pt x="52299" y="45252"/>
                </a:lnTo>
                <a:lnTo>
                  <a:pt x="54154" y="41760"/>
                </a:lnTo>
                <a:lnTo>
                  <a:pt x="55370" y="37796"/>
                </a:lnTo>
                <a:lnTo>
                  <a:pt x="56565" y="33883"/>
                </a:lnTo>
                <a:lnTo>
                  <a:pt x="57175" y="29578"/>
                </a:lnTo>
                <a:lnTo>
                  <a:pt x="57175" y="20283"/>
                </a:lnTo>
                <a:lnTo>
                  <a:pt x="56591" y="15966"/>
                </a:lnTo>
                <a:lnTo>
                  <a:pt x="55435" y="12128"/>
                </a:lnTo>
                <a:lnTo>
                  <a:pt x="54255" y="8254"/>
                </a:lnTo>
                <a:lnTo>
                  <a:pt x="52476" y="4917"/>
                </a:lnTo>
                <a:lnTo>
                  <a:pt x="50140" y="2160"/>
                </a:lnTo>
                <a:lnTo>
                  <a:pt x="47804" y="-622"/>
                </a:lnTo>
                <a:lnTo>
                  <a:pt x="44819" y="-2778"/>
                </a:lnTo>
                <a:lnTo>
                  <a:pt x="41273" y="-4254"/>
                </a:lnTo>
                <a:lnTo>
                  <a:pt x="37796" y="-5687"/>
                </a:lnTo>
                <a:lnTo>
                  <a:pt x="33717" y="-6426"/>
                </a:lnTo>
                <a:lnTo>
                  <a:pt x="24357" y="-6426"/>
                </a:lnTo>
                <a:lnTo>
                  <a:pt x="20091" y="-5612"/>
                </a:lnTo>
                <a:lnTo>
                  <a:pt x="16433" y="-3985"/>
                </a:lnTo>
                <a:lnTo>
                  <a:pt x="12776" y="-2346"/>
                </a:lnTo>
                <a:lnTo>
                  <a:pt x="9691" y="-35"/>
                </a:lnTo>
                <a:lnTo>
                  <a:pt x="7238" y="2898"/>
                </a:lnTo>
                <a:lnTo>
                  <a:pt x="4813" y="5803"/>
                </a:lnTo>
                <a:lnTo>
                  <a:pt x="2984" y="9284"/>
                </a:lnTo>
                <a:lnTo>
                  <a:pt x="1766" y="13258"/>
                </a:lnTo>
                <a:lnTo>
                  <a:pt x="596" y="17132"/>
                </a:lnTo>
                <a:lnTo>
                  <a:pt x="0" y="21438"/>
                </a:lnTo>
                <a:lnTo>
                  <a:pt x="0" y="30848"/>
                </a:lnTo>
                <a:lnTo>
                  <a:pt x="571" y="35194"/>
                </a:lnTo>
                <a:close/>
              </a:path>
              <a:path w="49402" h="57481">
                <a:moveTo>
                  <a:pt x="12851" y="36832"/>
                </a:moveTo>
                <a:lnTo>
                  <a:pt x="12268" y="34164"/>
                </a:lnTo>
                <a:lnTo>
                  <a:pt x="12077" y="43143"/>
                </a:lnTo>
                <a:lnTo>
                  <a:pt x="15850" y="47513"/>
                </a:lnTo>
                <a:lnTo>
                  <a:pt x="15101" y="41163"/>
                </a:lnTo>
                <a:lnTo>
                  <a:pt x="12851" y="3683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36723" y="1784675"/>
            <a:ext cx="50231" cy="59018"/>
          </a:xfrm>
          <a:custGeom>
            <a:avLst/>
            <a:gdLst/>
            <a:ahLst/>
            <a:cxnLst/>
            <a:rect l="l" t="t" r="r" b="b"/>
            <a:pathLst>
              <a:path w="50231" h="59018">
                <a:moveTo>
                  <a:pt x="25173" y="50356"/>
                </a:moveTo>
                <a:lnTo>
                  <a:pt x="7711" y="1601"/>
                </a:lnTo>
                <a:lnTo>
                  <a:pt x="5374" y="90"/>
                </a:lnTo>
                <a:lnTo>
                  <a:pt x="2555" y="0"/>
                </a:lnTo>
                <a:lnTo>
                  <a:pt x="0" y="535"/>
                </a:lnTo>
                <a:lnTo>
                  <a:pt x="129" y="3088"/>
                </a:lnTo>
                <a:lnTo>
                  <a:pt x="20361" y="57444"/>
                </a:lnTo>
                <a:lnTo>
                  <a:pt x="21170" y="58384"/>
                </a:lnTo>
                <a:lnTo>
                  <a:pt x="23737" y="59018"/>
                </a:lnTo>
                <a:lnTo>
                  <a:pt x="26873" y="58978"/>
                </a:lnTo>
                <a:lnTo>
                  <a:pt x="29681" y="57444"/>
                </a:lnTo>
                <a:lnTo>
                  <a:pt x="49924" y="3088"/>
                </a:lnTo>
                <a:lnTo>
                  <a:pt x="50231" y="1475"/>
                </a:lnTo>
                <a:lnTo>
                  <a:pt x="48096" y="25"/>
                </a:lnTo>
                <a:lnTo>
                  <a:pt x="45402" y="25"/>
                </a:lnTo>
                <a:lnTo>
                  <a:pt x="42572" y="1601"/>
                </a:lnTo>
                <a:lnTo>
                  <a:pt x="25426" y="50356"/>
                </a:lnTo>
                <a:lnTo>
                  <a:pt x="25173" y="5035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34620" y="1787126"/>
            <a:ext cx="24437" cy="62496"/>
          </a:xfrm>
          <a:custGeom>
            <a:avLst/>
            <a:gdLst/>
            <a:ahLst/>
            <a:cxnLst/>
            <a:rect l="l" t="t" r="r" b="b"/>
            <a:pathLst>
              <a:path w="24437" h="62496">
                <a:moveTo>
                  <a:pt x="24170" y="54357"/>
                </a:moveTo>
                <a:lnTo>
                  <a:pt x="3924" y="0"/>
                </a:lnTo>
                <a:lnTo>
                  <a:pt x="20805" y="55717"/>
                </a:lnTo>
                <a:lnTo>
                  <a:pt x="21859" y="57100"/>
                </a:lnTo>
                <a:lnTo>
                  <a:pt x="24437" y="58230"/>
                </a:lnTo>
                <a:lnTo>
                  <a:pt x="24170" y="54357"/>
                </a:lnTo>
                <a:close/>
              </a:path>
              <a:path w="24437" h="62496">
                <a:moveTo>
                  <a:pt x="3708" y="-582"/>
                </a:moveTo>
                <a:lnTo>
                  <a:pt x="4777" y="-683"/>
                </a:lnTo>
                <a:lnTo>
                  <a:pt x="8117" y="-241"/>
                </a:lnTo>
                <a:lnTo>
                  <a:pt x="25744" y="48895"/>
                </a:lnTo>
                <a:lnTo>
                  <a:pt x="29225" y="48502"/>
                </a:lnTo>
                <a:lnTo>
                  <a:pt x="46433" y="-406"/>
                </a:lnTo>
                <a:lnTo>
                  <a:pt x="47221" y="-568"/>
                </a:lnTo>
                <a:lnTo>
                  <a:pt x="50317" y="0"/>
                </a:lnTo>
                <a:lnTo>
                  <a:pt x="29733" y="54573"/>
                </a:lnTo>
                <a:lnTo>
                  <a:pt x="27939" y="54803"/>
                </a:lnTo>
                <a:lnTo>
                  <a:pt x="24170" y="54357"/>
                </a:lnTo>
                <a:lnTo>
                  <a:pt x="24437" y="58230"/>
                </a:lnTo>
                <a:lnTo>
                  <a:pt x="27155" y="58409"/>
                </a:lnTo>
                <a:lnTo>
                  <a:pt x="27914" y="58409"/>
                </a:lnTo>
                <a:lnTo>
                  <a:pt x="30873" y="58003"/>
                </a:lnTo>
                <a:lnTo>
                  <a:pt x="33481" y="55627"/>
                </a:lnTo>
                <a:lnTo>
                  <a:pt x="53698" y="1310"/>
                </a:lnTo>
                <a:lnTo>
                  <a:pt x="54141" y="-975"/>
                </a:lnTo>
                <a:lnTo>
                  <a:pt x="52491" y="-3743"/>
                </a:lnTo>
                <a:lnTo>
                  <a:pt x="49723" y="-4265"/>
                </a:lnTo>
                <a:lnTo>
                  <a:pt x="45554" y="-3934"/>
                </a:lnTo>
                <a:lnTo>
                  <a:pt x="42976" y="-1446"/>
                </a:lnTo>
                <a:lnTo>
                  <a:pt x="27382" y="42825"/>
                </a:lnTo>
                <a:lnTo>
                  <a:pt x="11480" y="-1573"/>
                </a:lnTo>
                <a:lnTo>
                  <a:pt x="9410" y="-3757"/>
                </a:lnTo>
                <a:lnTo>
                  <a:pt x="6692" y="-4265"/>
                </a:lnTo>
                <a:lnTo>
                  <a:pt x="2898" y="-4140"/>
                </a:lnTo>
                <a:lnTo>
                  <a:pt x="0" y="-1612"/>
                </a:lnTo>
                <a:lnTo>
                  <a:pt x="533" y="1271"/>
                </a:lnTo>
                <a:lnTo>
                  <a:pt x="20805" y="55717"/>
                </a:lnTo>
                <a:lnTo>
                  <a:pt x="3924" y="0"/>
                </a:lnTo>
                <a:lnTo>
                  <a:pt x="3708" y="-58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96824" y="1783998"/>
            <a:ext cx="49428" cy="60401"/>
          </a:xfrm>
          <a:custGeom>
            <a:avLst/>
            <a:gdLst/>
            <a:ahLst/>
            <a:cxnLst/>
            <a:rect l="l" t="t" r="r" b="b"/>
            <a:pathLst>
              <a:path w="49428" h="60401">
                <a:moveTo>
                  <a:pt x="49428" y="25854"/>
                </a:moveTo>
                <a:lnTo>
                  <a:pt x="49428" y="22388"/>
                </a:lnTo>
                <a:lnTo>
                  <a:pt x="48971" y="19098"/>
                </a:lnTo>
                <a:lnTo>
                  <a:pt x="48096" y="15976"/>
                </a:lnTo>
                <a:lnTo>
                  <a:pt x="47207" y="12852"/>
                </a:lnTo>
                <a:lnTo>
                  <a:pt x="45810" y="10093"/>
                </a:lnTo>
                <a:lnTo>
                  <a:pt x="43906" y="7746"/>
                </a:lnTo>
                <a:lnTo>
                  <a:pt x="39546" y="3492"/>
                </a:lnTo>
                <a:lnTo>
                  <a:pt x="36591" y="2095"/>
                </a:lnTo>
                <a:lnTo>
                  <a:pt x="33630" y="698"/>
                </a:lnTo>
                <a:lnTo>
                  <a:pt x="30049" y="0"/>
                </a:lnTo>
                <a:lnTo>
                  <a:pt x="25844" y="0"/>
                </a:lnTo>
                <a:lnTo>
                  <a:pt x="30783" y="6296"/>
                </a:lnTo>
                <a:lnTo>
                  <a:pt x="34923" y="7962"/>
                </a:lnTo>
                <a:lnTo>
                  <a:pt x="37771" y="11289"/>
                </a:lnTo>
                <a:lnTo>
                  <a:pt x="40590" y="14616"/>
                </a:lnTo>
                <a:lnTo>
                  <a:pt x="41962" y="19237"/>
                </a:lnTo>
                <a:lnTo>
                  <a:pt x="41832" y="25171"/>
                </a:lnTo>
                <a:lnTo>
                  <a:pt x="7898" y="25171"/>
                </a:lnTo>
                <a:lnTo>
                  <a:pt x="8027" y="22705"/>
                </a:lnTo>
                <a:lnTo>
                  <a:pt x="9259" y="18032"/>
                </a:lnTo>
                <a:lnTo>
                  <a:pt x="11149" y="13766"/>
                </a:lnTo>
                <a:lnTo>
                  <a:pt x="14072" y="10299"/>
                </a:lnTo>
                <a:lnTo>
                  <a:pt x="17981" y="7872"/>
                </a:lnTo>
                <a:lnTo>
                  <a:pt x="22553" y="6296"/>
                </a:lnTo>
                <a:lnTo>
                  <a:pt x="21945" y="0"/>
                </a:lnTo>
                <a:lnTo>
                  <a:pt x="18389" y="684"/>
                </a:lnTo>
                <a:lnTo>
                  <a:pt x="15203" y="2070"/>
                </a:lnTo>
                <a:lnTo>
                  <a:pt x="12012" y="3441"/>
                </a:lnTo>
                <a:lnTo>
                  <a:pt x="9284" y="5435"/>
                </a:lnTo>
                <a:lnTo>
                  <a:pt x="7034" y="8049"/>
                </a:lnTo>
                <a:lnTo>
                  <a:pt x="4773" y="10652"/>
                </a:lnTo>
                <a:lnTo>
                  <a:pt x="3023" y="13827"/>
                </a:lnTo>
                <a:lnTo>
                  <a:pt x="1828" y="17575"/>
                </a:lnTo>
                <a:lnTo>
                  <a:pt x="608" y="21323"/>
                </a:lnTo>
                <a:lnTo>
                  <a:pt x="0" y="25563"/>
                </a:lnTo>
                <a:lnTo>
                  <a:pt x="0" y="35229"/>
                </a:lnTo>
                <a:lnTo>
                  <a:pt x="582" y="39570"/>
                </a:lnTo>
                <a:lnTo>
                  <a:pt x="1764" y="43318"/>
                </a:lnTo>
                <a:lnTo>
                  <a:pt x="2933" y="47066"/>
                </a:lnTo>
                <a:lnTo>
                  <a:pt x="4648" y="50187"/>
                </a:lnTo>
                <a:lnTo>
                  <a:pt x="9169" y="55244"/>
                </a:lnTo>
                <a:lnTo>
                  <a:pt x="11963" y="57175"/>
                </a:lnTo>
                <a:lnTo>
                  <a:pt x="15303" y="58456"/>
                </a:lnTo>
                <a:lnTo>
                  <a:pt x="18629" y="59763"/>
                </a:lnTo>
                <a:lnTo>
                  <a:pt x="22467" y="60401"/>
                </a:lnTo>
                <a:lnTo>
                  <a:pt x="29401" y="60401"/>
                </a:lnTo>
                <a:lnTo>
                  <a:pt x="31864" y="60195"/>
                </a:lnTo>
                <a:lnTo>
                  <a:pt x="36436" y="59371"/>
                </a:lnTo>
                <a:lnTo>
                  <a:pt x="40168" y="58392"/>
                </a:lnTo>
                <a:lnTo>
                  <a:pt x="44363" y="56857"/>
                </a:lnTo>
                <a:lnTo>
                  <a:pt x="47042" y="54518"/>
                </a:lnTo>
                <a:lnTo>
                  <a:pt x="47232" y="51814"/>
                </a:lnTo>
                <a:lnTo>
                  <a:pt x="44629" y="49820"/>
                </a:lnTo>
                <a:lnTo>
                  <a:pt x="41454" y="51241"/>
                </a:lnTo>
                <a:lnTo>
                  <a:pt x="38444" y="52362"/>
                </a:lnTo>
                <a:lnTo>
                  <a:pt x="34621" y="53312"/>
                </a:lnTo>
                <a:lnTo>
                  <a:pt x="30239" y="53985"/>
                </a:lnTo>
                <a:lnTo>
                  <a:pt x="23976" y="53985"/>
                </a:lnTo>
                <a:lnTo>
                  <a:pt x="20905" y="53453"/>
                </a:lnTo>
                <a:lnTo>
                  <a:pt x="15876" y="51318"/>
                </a:lnTo>
                <a:lnTo>
                  <a:pt x="12279" y="47776"/>
                </a:lnTo>
                <a:lnTo>
                  <a:pt x="9587" y="43394"/>
                </a:lnTo>
                <a:lnTo>
                  <a:pt x="8914" y="40600"/>
                </a:lnTo>
                <a:lnTo>
                  <a:pt x="8229" y="37792"/>
                </a:lnTo>
                <a:lnTo>
                  <a:pt x="7898" y="34670"/>
                </a:lnTo>
                <a:lnTo>
                  <a:pt x="7898" y="31226"/>
                </a:lnTo>
                <a:lnTo>
                  <a:pt x="45961" y="31226"/>
                </a:lnTo>
                <a:lnTo>
                  <a:pt x="48247" y="30377"/>
                </a:lnTo>
                <a:lnTo>
                  <a:pt x="49428" y="27327"/>
                </a:lnTo>
                <a:lnTo>
                  <a:pt x="49428" y="25854"/>
                </a:lnTo>
                <a:close/>
              </a:path>
              <a:path w="49428" h="60401">
                <a:moveTo>
                  <a:pt x="25844" y="0"/>
                </a:moveTo>
                <a:lnTo>
                  <a:pt x="21945" y="0"/>
                </a:lnTo>
                <a:lnTo>
                  <a:pt x="22553" y="6296"/>
                </a:lnTo>
                <a:lnTo>
                  <a:pt x="30783" y="6296"/>
                </a:lnTo>
                <a:lnTo>
                  <a:pt x="25844" y="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95013" y="1788483"/>
            <a:ext cx="45580" cy="52995"/>
          </a:xfrm>
          <a:custGeom>
            <a:avLst/>
            <a:gdLst/>
            <a:ahLst/>
            <a:cxnLst/>
            <a:rect l="l" t="t" r="r" b="b"/>
            <a:pathLst>
              <a:path w="45580" h="52995">
                <a:moveTo>
                  <a:pt x="9716" y="22492"/>
                </a:moveTo>
                <a:lnTo>
                  <a:pt x="43649" y="22492"/>
                </a:lnTo>
                <a:lnTo>
                  <a:pt x="45454" y="20728"/>
                </a:lnTo>
                <a:lnTo>
                  <a:pt x="45580" y="14377"/>
                </a:lnTo>
                <a:lnTo>
                  <a:pt x="44067" y="9298"/>
                </a:lnTo>
                <a:lnTo>
                  <a:pt x="40957" y="5641"/>
                </a:lnTo>
                <a:lnTo>
                  <a:pt x="37771" y="1893"/>
                </a:lnTo>
                <a:lnTo>
                  <a:pt x="33134" y="0"/>
                </a:lnTo>
                <a:lnTo>
                  <a:pt x="24105" y="0"/>
                </a:lnTo>
                <a:lnTo>
                  <a:pt x="21348" y="596"/>
                </a:lnTo>
                <a:lnTo>
                  <a:pt x="16686" y="2898"/>
                </a:lnTo>
                <a:lnTo>
                  <a:pt x="13486" y="12052"/>
                </a:lnTo>
                <a:lnTo>
                  <a:pt x="15797" y="8700"/>
                </a:lnTo>
                <a:lnTo>
                  <a:pt x="18721" y="5918"/>
                </a:lnTo>
                <a:lnTo>
                  <a:pt x="22453" y="4079"/>
                </a:lnTo>
                <a:lnTo>
                  <a:pt x="27176" y="3622"/>
                </a:lnTo>
                <a:lnTo>
                  <a:pt x="32094" y="3622"/>
                </a:lnTo>
                <a:lnTo>
                  <a:pt x="35712" y="5043"/>
                </a:lnTo>
                <a:lnTo>
                  <a:pt x="38200" y="7976"/>
                </a:lnTo>
                <a:lnTo>
                  <a:pt x="40449" y="10619"/>
                </a:lnTo>
                <a:lnTo>
                  <a:pt x="41656" y="14288"/>
                </a:lnTo>
                <a:lnTo>
                  <a:pt x="41821" y="18874"/>
                </a:lnTo>
                <a:lnTo>
                  <a:pt x="11682" y="18874"/>
                </a:lnTo>
                <a:lnTo>
                  <a:pt x="10209" y="10490"/>
                </a:lnTo>
                <a:lnTo>
                  <a:pt x="8521" y="15407"/>
                </a:lnTo>
                <a:lnTo>
                  <a:pt x="8039" y="17970"/>
                </a:lnTo>
                <a:lnTo>
                  <a:pt x="7899" y="20599"/>
                </a:lnTo>
                <a:lnTo>
                  <a:pt x="9716" y="22492"/>
                </a:lnTo>
                <a:close/>
              </a:path>
              <a:path w="45580" h="52995">
                <a:moveTo>
                  <a:pt x="3618" y="30546"/>
                </a:moveTo>
                <a:lnTo>
                  <a:pt x="3074" y="43322"/>
                </a:lnTo>
                <a:lnTo>
                  <a:pt x="4940" y="46699"/>
                </a:lnTo>
                <a:lnTo>
                  <a:pt x="4179" y="34747"/>
                </a:lnTo>
                <a:lnTo>
                  <a:pt x="3618" y="30546"/>
                </a:lnTo>
                <a:close/>
              </a:path>
              <a:path w="45580" h="52995">
                <a:moveTo>
                  <a:pt x="8255" y="33630"/>
                </a:moveTo>
                <a:lnTo>
                  <a:pt x="8967" y="36540"/>
                </a:lnTo>
                <a:lnTo>
                  <a:pt x="9702" y="39574"/>
                </a:lnTo>
                <a:lnTo>
                  <a:pt x="10933" y="42217"/>
                </a:lnTo>
                <a:lnTo>
                  <a:pt x="12661" y="44413"/>
                </a:lnTo>
                <a:lnTo>
                  <a:pt x="16711" y="48376"/>
                </a:lnTo>
                <a:lnTo>
                  <a:pt x="19483" y="49557"/>
                </a:lnTo>
                <a:lnTo>
                  <a:pt x="22212" y="50713"/>
                </a:lnTo>
                <a:lnTo>
                  <a:pt x="25579" y="51310"/>
                </a:lnTo>
                <a:lnTo>
                  <a:pt x="32155" y="51310"/>
                </a:lnTo>
                <a:lnTo>
                  <a:pt x="36817" y="50586"/>
                </a:lnTo>
                <a:lnTo>
                  <a:pt x="40841" y="49582"/>
                </a:lnTo>
                <a:lnTo>
                  <a:pt x="43942" y="48427"/>
                </a:lnTo>
                <a:lnTo>
                  <a:pt x="47156" y="49366"/>
                </a:lnTo>
                <a:lnTo>
                  <a:pt x="44389" y="51220"/>
                </a:lnTo>
                <a:lnTo>
                  <a:pt x="41465" y="52174"/>
                </a:lnTo>
                <a:lnTo>
                  <a:pt x="37898" y="53113"/>
                </a:lnTo>
                <a:lnTo>
                  <a:pt x="33451" y="53914"/>
                </a:lnTo>
                <a:lnTo>
                  <a:pt x="28587" y="54104"/>
                </a:lnTo>
                <a:lnTo>
                  <a:pt x="24498" y="54104"/>
                </a:lnTo>
                <a:lnTo>
                  <a:pt x="20866" y="53506"/>
                </a:lnTo>
                <a:lnTo>
                  <a:pt x="17766" y="52285"/>
                </a:lnTo>
                <a:lnTo>
                  <a:pt x="14720" y="51106"/>
                </a:lnTo>
                <a:lnTo>
                  <a:pt x="12128" y="49326"/>
                </a:lnTo>
                <a:lnTo>
                  <a:pt x="7974" y="44679"/>
                </a:lnTo>
                <a:lnTo>
                  <a:pt x="6376" y="41744"/>
                </a:lnTo>
                <a:lnTo>
                  <a:pt x="5295" y="38279"/>
                </a:lnTo>
                <a:lnTo>
                  <a:pt x="4179" y="34747"/>
                </a:lnTo>
                <a:lnTo>
                  <a:pt x="4940" y="46699"/>
                </a:lnTo>
                <a:lnTo>
                  <a:pt x="7366" y="49430"/>
                </a:lnTo>
                <a:lnTo>
                  <a:pt x="9828" y="52174"/>
                </a:lnTo>
                <a:lnTo>
                  <a:pt x="12877" y="54269"/>
                </a:lnTo>
                <a:lnTo>
                  <a:pt x="16459" y="55652"/>
                </a:lnTo>
                <a:lnTo>
                  <a:pt x="19965" y="57024"/>
                </a:lnTo>
                <a:lnTo>
                  <a:pt x="24055" y="57736"/>
                </a:lnTo>
                <a:lnTo>
                  <a:pt x="31281" y="57736"/>
                </a:lnTo>
                <a:lnTo>
                  <a:pt x="33873" y="57506"/>
                </a:lnTo>
                <a:lnTo>
                  <a:pt x="36285" y="57073"/>
                </a:lnTo>
                <a:lnTo>
                  <a:pt x="40702" y="56184"/>
                </a:lnTo>
                <a:lnTo>
                  <a:pt x="44259" y="55119"/>
                </a:lnTo>
                <a:lnTo>
                  <a:pt x="46965" y="54002"/>
                </a:lnTo>
                <a:lnTo>
                  <a:pt x="49950" y="51930"/>
                </a:lnTo>
                <a:lnTo>
                  <a:pt x="50850" y="49175"/>
                </a:lnTo>
                <a:lnTo>
                  <a:pt x="50760" y="46634"/>
                </a:lnTo>
                <a:lnTo>
                  <a:pt x="49644" y="44046"/>
                </a:lnTo>
                <a:lnTo>
                  <a:pt x="46915" y="43106"/>
                </a:lnTo>
                <a:lnTo>
                  <a:pt x="43776" y="44578"/>
                </a:lnTo>
                <a:lnTo>
                  <a:pt x="41123" y="45608"/>
                </a:lnTo>
                <a:lnTo>
                  <a:pt x="38074" y="46609"/>
                </a:lnTo>
                <a:lnTo>
                  <a:pt x="34124" y="47472"/>
                </a:lnTo>
                <a:lnTo>
                  <a:pt x="29452" y="47688"/>
                </a:lnTo>
                <a:lnTo>
                  <a:pt x="26060" y="47688"/>
                </a:lnTo>
                <a:lnTo>
                  <a:pt x="23177" y="47195"/>
                </a:lnTo>
                <a:lnTo>
                  <a:pt x="20905" y="46230"/>
                </a:lnTo>
                <a:lnTo>
                  <a:pt x="16877" y="43930"/>
                </a:lnTo>
                <a:lnTo>
                  <a:pt x="14108" y="40388"/>
                </a:lnTo>
                <a:lnTo>
                  <a:pt x="12485" y="35687"/>
                </a:lnTo>
                <a:lnTo>
                  <a:pt x="11645" y="31142"/>
                </a:lnTo>
                <a:lnTo>
                  <a:pt x="11545" y="28550"/>
                </a:lnTo>
                <a:lnTo>
                  <a:pt x="47776" y="28550"/>
                </a:lnTo>
                <a:lnTo>
                  <a:pt x="50011" y="28144"/>
                </a:lnTo>
                <a:lnTo>
                  <a:pt x="53046" y="24955"/>
                </a:lnTo>
                <a:lnTo>
                  <a:pt x="53046" y="17769"/>
                </a:lnTo>
                <a:lnTo>
                  <a:pt x="52578" y="14288"/>
                </a:lnTo>
                <a:lnTo>
                  <a:pt x="51639" y="10998"/>
                </a:lnTo>
                <a:lnTo>
                  <a:pt x="50674" y="7621"/>
                </a:lnTo>
                <a:lnTo>
                  <a:pt x="49161" y="4636"/>
                </a:lnTo>
                <a:lnTo>
                  <a:pt x="47117" y="2123"/>
                </a:lnTo>
                <a:lnTo>
                  <a:pt x="45032" y="-457"/>
                </a:lnTo>
                <a:lnTo>
                  <a:pt x="42354" y="-2527"/>
                </a:lnTo>
                <a:lnTo>
                  <a:pt x="39168" y="-4036"/>
                </a:lnTo>
                <a:lnTo>
                  <a:pt x="35953" y="-5537"/>
                </a:lnTo>
                <a:lnTo>
                  <a:pt x="32080" y="-6296"/>
                </a:lnTo>
                <a:lnTo>
                  <a:pt x="23533" y="-6296"/>
                </a:lnTo>
                <a:lnTo>
                  <a:pt x="19710" y="-5547"/>
                </a:lnTo>
                <a:lnTo>
                  <a:pt x="16294" y="-4089"/>
                </a:lnTo>
                <a:lnTo>
                  <a:pt x="12877" y="-2588"/>
                </a:lnTo>
                <a:lnTo>
                  <a:pt x="9893" y="-431"/>
                </a:lnTo>
                <a:lnTo>
                  <a:pt x="7481" y="2390"/>
                </a:lnTo>
                <a:lnTo>
                  <a:pt x="5054" y="5184"/>
                </a:lnTo>
                <a:lnTo>
                  <a:pt x="3176" y="8600"/>
                </a:lnTo>
                <a:lnTo>
                  <a:pt x="1905" y="12534"/>
                </a:lnTo>
                <a:lnTo>
                  <a:pt x="648" y="16447"/>
                </a:lnTo>
                <a:lnTo>
                  <a:pt x="0" y="20905"/>
                </a:lnTo>
                <a:lnTo>
                  <a:pt x="0" y="30913"/>
                </a:lnTo>
                <a:lnTo>
                  <a:pt x="623" y="35485"/>
                </a:lnTo>
                <a:lnTo>
                  <a:pt x="1854" y="39358"/>
                </a:lnTo>
                <a:lnTo>
                  <a:pt x="3074" y="43322"/>
                </a:lnTo>
                <a:lnTo>
                  <a:pt x="3618" y="30546"/>
                </a:lnTo>
                <a:lnTo>
                  <a:pt x="3618" y="21286"/>
                </a:lnTo>
                <a:lnTo>
                  <a:pt x="4204" y="17197"/>
                </a:lnTo>
                <a:lnTo>
                  <a:pt x="5360" y="13655"/>
                </a:lnTo>
                <a:lnTo>
                  <a:pt x="6477" y="10173"/>
                </a:lnTo>
                <a:lnTo>
                  <a:pt x="8103" y="7178"/>
                </a:lnTo>
                <a:lnTo>
                  <a:pt x="10209" y="4752"/>
                </a:lnTo>
                <a:lnTo>
                  <a:pt x="14806" y="510"/>
                </a:lnTo>
                <a:lnTo>
                  <a:pt x="17741" y="-759"/>
                </a:lnTo>
                <a:lnTo>
                  <a:pt x="20689" y="-2030"/>
                </a:lnTo>
                <a:lnTo>
                  <a:pt x="24027" y="-2678"/>
                </a:lnTo>
                <a:lnTo>
                  <a:pt x="31546" y="-2678"/>
                </a:lnTo>
                <a:lnTo>
                  <a:pt x="34898" y="-2030"/>
                </a:lnTo>
                <a:lnTo>
                  <a:pt x="37631" y="-759"/>
                </a:lnTo>
                <a:lnTo>
                  <a:pt x="40323" y="510"/>
                </a:lnTo>
                <a:lnTo>
                  <a:pt x="42570" y="2235"/>
                </a:lnTo>
                <a:lnTo>
                  <a:pt x="46037" y="6530"/>
                </a:lnTo>
                <a:lnTo>
                  <a:pt x="47344" y="9083"/>
                </a:lnTo>
                <a:lnTo>
                  <a:pt x="48172" y="11991"/>
                </a:lnTo>
                <a:lnTo>
                  <a:pt x="48996" y="14950"/>
                </a:lnTo>
                <a:lnTo>
                  <a:pt x="49428" y="18097"/>
                </a:lnTo>
                <a:lnTo>
                  <a:pt x="49428" y="21362"/>
                </a:lnTo>
                <a:lnTo>
                  <a:pt x="47776" y="24930"/>
                </a:lnTo>
                <a:lnTo>
                  <a:pt x="9716" y="24930"/>
                </a:lnTo>
                <a:lnTo>
                  <a:pt x="7899" y="26733"/>
                </a:lnTo>
                <a:lnTo>
                  <a:pt x="7899" y="30330"/>
                </a:lnTo>
                <a:lnTo>
                  <a:pt x="8255" y="33630"/>
                </a:lnTo>
                <a:close/>
              </a:path>
              <a:path w="45580" h="52995">
                <a:moveTo>
                  <a:pt x="13042" y="6375"/>
                </a:moveTo>
                <a:lnTo>
                  <a:pt x="10209" y="10490"/>
                </a:lnTo>
                <a:lnTo>
                  <a:pt x="11682" y="18874"/>
                </a:lnTo>
                <a:lnTo>
                  <a:pt x="12244" y="15684"/>
                </a:lnTo>
                <a:lnTo>
                  <a:pt x="13486" y="12052"/>
                </a:lnTo>
                <a:lnTo>
                  <a:pt x="16686" y="2898"/>
                </a:lnTo>
                <a:lnTo>
                  <a:pt x="13042" y="637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262950" y="1783994"/>
            <a:ext cx="30960" cy="59728"/>
          </a:xfrm>
          <a:custGeom>
            <a:avLst/>
            <a:gdLst/>
            <a:ahLst/>
            <a:cxnLst/>
            <a:rect l="l" t="t" r="r" b="b"/>
            <a:pathLst>
              <a:path w="30960" h="59728">
                <a:moveTo>
                  <a:pt x="1396" y="59514"/>
                </a:moveTo>
                <a:lnTo>
                  <a:pt x="4366" y="59728"/>
                </a:lnTo>
                <a:lnTo>
                  <a:pt x="7340" y="58129"/>
                </a:lnTo>
                <a:lnTo>
                  <a:pt x="7340" y="20358"/>
                </a:lnTo>
                <a:lnTo>
                  <a:pt x="8902" y="17856"/>
                </a:lnTo>
                <a:lnTo>
                  <a:pt x="11631" y="14008"/>
                </a:lnTo>
                <a:lnTo>
                  <a:pt x="15328" y="9842"/>
                </a:lnTo>
                <a:lnTo>
                  <a:pt x="18680" y="7556"/>
                </a:lnTo>
                <a:lnTo>
                  <a:pt x="21955" y="6847"/>
                </a:lnTo>
                <a:lnTo>
                  <a:pt x="25336" y="7315"/>
                </a:lnTo>
                <a:lnTo>
                  <a:pt x="27950" y="8103"/>
                </a:lnTo>
                <a:lnTo>
                  <a:pt x="30693" y="7747"/>
                </a:lnTo>
                <a:lnTo>
                  <a:pt x="30960" y="5119"/>
                </a:lnTo>
                <a:lnTo>
                  <a:pt x="30683" y="2275"/>
                </a:lnTo>
                <a:lnTo>
                  <a:pt x="28130" y="788"/>
                </a:lnTo>
                <a:lnTo>
                  <a:pt x="25055" y="154"/>
                </a:lnTo>
                <a:lnTo>
                  <a:pt x="22514" y="0"/>
                </a:lnTo>
                <a:lnTo>
                  <a:pt x="18910" y="431"/>
                </a:lnTo>
                <a:lnTo>
                  <a:pt x="15303" y="2070"/>
                </a:lnTo>
                <a:lnTo>
                  <a:pt x="12762" y="3989"/>
                </a:lnTo>
                <a:lnTo>
                  <a:pt x="10058" y="6871"/>
                </a:lnTo>
                <a:lnTo>
                  <a:pt x="6958" y="11113"/>
                </a:lnTo>
                <a:lnTo>
                  <a:pt x="6958" y="2275"/>
                </a:lnTo>
                <a:lnTo>
                  <a:pt x="5688" y="828"/>
                </a:lnTo>
                <a:lnTo>
                  <a:pt x="2804" y="673"/>
                </a:lnTo>
                <a:lnTo>
                  <a:pt x="0" y="2275"/>
                </a:lnTo>
                <a:lnTo>
                  <a:pt x="0" y="58129"/>
                </a:lnTo>
                <a:lnTo>
                  <a:pt x="1396" y="59514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61135" y="1782212"/>
            <a:ext cx="34582" cy="63323"/>
          </a:xfrm>
          <a:custGeom>
            <a:avLst/>
            <a:gdLst/>
            <a:ahLst/>
            <a:cxnLst/>
            <a:rect l="l" t="t" r="r" b="b"/>
            <a:pathLst>
              <a:path w="34582" h="63323">
                <a:moveTo>
                  <a:pt x="18338" y="12978"/>
                </a:moveTo>
                <a:lnTo>
                  <a:pt x="21233" y="10998"/>
                </a:lnTo>
                <a:lnTo>
                  <a:pt x="23774" y="10439"/>
                </a:lnTo>
                <a:lnTo>
                  <a:pt x="26680" y="10847"/>
                </a:lnTo>
                <a:lnTo>
                  <a:pt x="29613" y="11761"/>
                </a:lnTo>
                <a:lnTo>
                  <a:pt x="32547" y="12268"/>
                </a:lnTo>
                <a:lnTo>
                  <a:pt x="34366" y="9716"/>
                </a:lnTo>
                <a:lnTo>
                  <a:pt x="34582" y="6897"/>
                </a:lnTo>
                <a:lnTo>
                  <a:pt x="34466" y="4316"/>
                </a:lnTo>
                <a:lnTo>
                  <a:pt x="32612" y="1677"/>
                </a:lnTo>
                <a:lnTo>
                  <a:pt x="29678" y="622"/>
                </a:lnTo>
                <a:lnTo>
                  <a:pt x="26338" y="74"/>
                </a:lnTo>
                <a:lnTo>
                  <a:pt x="22172" y="0"/>
                </a:lnTo>
                <a:lnTo>
                  <a:pt x="18921" y="788"/>
                </a:lnTo>
                <a:lnTo>
                  <a:pt x="16128" y="2336"/>
                </a:lnTo>
                <a:lnTo>
                  <a:pt x="13395" y="4406"/>
                </a:lnTo>
                <a:lnTo>
                  <a:pt x="10591" y="7454"/>
                </a:lnTo>
                <a:lnTo>
                  <a:pt x="10591" y="4063"/>
                </a:lnTo>
                <a:lnTo>
                  <a:pt x="9954" y="2044"/>
                </a:lnTo>
                <a:lnTo>
                  <a:pt x="7301" y="763"/>
                </a:lnTo>
                <a:lnTo>
                  <a:pt x="4342" y="608"/>
                </a:lnTo>
                <a:lnTo>
                  <a:pt x="1750" y="1245"/>
                </a:lnTo>
                <a:lnTo>
                  <a:pt x="0" y="4063"/>
                </a:lnTo>
                <a:lnTo>
                  <a:pt x="126" y="60933"/>
                </a:lnTo>
                <a:lnTo>
                  <a:pt x="2743" y="63042"/>
                </a:lnTo>
                <a:lnTo>
                  <a:pt x="5447" y="63323"/>
                </a:lnTo>
                <a:lnTo>
                  <a:pt x="6322" y="63323"/>
                </a:lnTo>
                <a:lnTo>
                  <a:pt x="9169" y="62711"/>
                </a:lnTo>
                <a:lnTo>
                  <a:pt x="7607" y="21182"/>
                </a:lnTo>
                <a:lnTo>
                  <a:pt x="7340" y="22147"/>
                </a:lnTo>
                <a:lnTo>
                  <a:pt x="7340" y="59526"/>
                </a:lnTo>
                <a:lnTo>
                  <a:pt x="6184" y="59742"/>
                </a:lnTo>
                <a:lnTo>
                  <a:pt x="3618" y="59526"/>
                </a:lnTo>
                <a:lnTo>
                  <a:pt x="3618" y="4395"/>
                </a:lnTo>
                <a:lnTo>
                  <a:pt x="6969" y="4395"/>
                </a:lnTo>
                <a:lnTo>
                  <a:pt x="6969" y="12891"/>
                </a:lnTo>
                <a:lnTo>
                  <a:pt x="10260" y="13906"/>
                </a:lnTo>
                <a:lnTo>
                  <a:pt x="11808" y="11671"/>
                </a:lnTo>
                <a:lnTo>
                  <a:pt x="14526" y="8459"/>
                </a:lnTo>
                <a:lnTo>
                  <a:pt x="18108" y="5360"/>
                </a:lnTo>
                <a:lnTo>
                  <a:pt x="21158" y="3973"/>
                </a:lnTo>
                <a:lnTo>
                  <a:pt x="23990" y="3531"/>
                </a:lnTo>
                <a:lnTo>
                  <a:pt x="28080" y="3989"/>
                </a:lnTo>
                <a:lnTo>
                  <a:pt x="30934" y="5447"/>
                </a:lnTo>
                <a:lnTo>
                  <a:pt x="30391" y="8204"/>
                </a:lnTo>
                <a:lnTo>
                  <a:pt x="27608" y="7354"/>
                </a:lnTo>
                <a:lnTo>
                  <a:pt x="24674" y="6642"/>
                </a:lnTo>
                <a:lnTo>
                  <a:pt x="22108" y="6656"/>
                </a:lnTo>
                <a:lnTo>
                  <a:pt x="18338" y="12978"/>
                </a:lnTo>
                <a:close/>
              </a:path>
              <a:path w="34582" h="63323">
                <a:moveTo>
                  <a:pt x="9169" y="62711"/>
                </a:moveTo>
                <a:lnTo>
                  <a:pt x="10958" y="59907"/>
                </a:lnTo>
                <a:lnTo>
                  <a:pt x="10958" y="22669"/>
                </a:lnTo>
                <a:lnTo>
                  <a:pt x="12420" y="20332"/>
                </a:lnTo>
                <a:lnTo>
                  <a:pt x="14897" y="16877"/>
                </a:lnTo>
                <a:lnTo>
                  <a:pt x="18338" y="12978"/>
                </a:lnTo>
                <a:lnTo>
                  <a:pt x="22108" y="6656"/>
                </a:lnTo>
                <a:lnTo>
                  <a:pt x="17259" y="9093"/>
                </a:lnTo>
                <a:lnTo>
                  <a:pt x="14655" y="11418"/>
                </a:lnTo>
                <a:lnTo>
                  <a:pt x="11998" y="14705"/>
                </a:lnTo>
                <a:lnTo>
                  <a:pt x="9255" y="18554"/>
                </a:lnTo>
                <a:lnTo>
                  <a:pt x="7607" y="21182"/>
                </a:lnTo>
                <a:lnTo>
                  <a:pt x="9169" y="6271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332667" y="1762459"/>
            <a:ext cx="48157" cy="81940"/>
          </a:xfrm>
          <a:custGeom>
            <a:avLst/>
            <a:gdLst/>
            <a:ahLst/>
            <a:cxnLst/>
            <a:rect l="l" t="t" r="r" b="b"/>
            <a:pathLst>
              <a:path w="48157" h="81940">
                <a:moveTo>
                  <a:pt x="4395" y="13637"/>
                </a:moveTo>
                <a:lnTo>
                  <a:pt x="7113" y="11783"/>
                </a:lnTo>
                <a:lnTo>
                  <a:pt x="9997" y="10083"/>
                </a:lnTo>
                <a:lnTo>
                  <a:pt x="13398" y="8392"/>
                </a:lnTo>
                <a:lnTo>
                  <a:pt x="17513" y="6908"/>
                </a:lnTo>
                <a:lnTo>
                  <a:pt x="22301" y="6537"/>
                </a:lnTo>
                <a:lnTo>
                  <a:pt x="26772" y="6894"/>
                </a:lnTo>
                <a:lnTo>
                  <a:pt x="30354" y="8290"/>
                </a:lnTo>
                <a:lnTo>
                  <a:pt x="33008" y="10490"/>
                </a:lnTo>
                <a:lnTo>
                  <a:pt x="35063" y="13154"/>
                </a:lnTo>
                <a:lnTo>
                  <a:pt x="36258" y="16459"/>
                </a:lnTo>
                <a:lnTo>
                  <a:pt x="36550" y="20052"/>
                </a:lnTo>
                <a:lnTo>
                  <a:pt x="36118" y="24825"/>
                </a:lnTo>
                <a:lnTo>
                  <a:pt x="34339" y="28915"/>
                </a:lnTo>
                <a:lnTo>
                  <a:pt x="31431" y="32115"/>
                </a:lnTo>
                <a:lnTo>
                  <a:pt x="27799" y="34707"/>
                </a:lnTo>
                <a:lnTo>
                  <a:pt x="23150" y="36269"/>
                </a:lnTo>
                <a:lnTo>
                  <a:pt x="20548" y="36652"/>
                </a:lnTo>
                <a:lnTo>
                  <a:pt x="10706" y="36652"/>
                </a:lnTo>
                <a:lnTo>
                  <a:pt x="8891" y="37692"/>
                </a:lnTo>
                <a:lnTo>
                  <a:pt x="8420" y="40421"/>
                </a:lnTo>
                <a:lnTo>
                  <a:pt x="10706" y="43139"/>
                </a:lnTo>
                <a:lnTo>
                  <a:pt x="21934" y="43139"/>
                </a:lnTo>
                <a:lnTo>
                  <a:pt x="24930" y="43520"/>
                </a:lnTo>
                <a:lnTo>
                  <a:pt x="27611" y="44309"/>
                </a:lnTo>
                <a:lnTo>
                  <a:pt x="30289" y="45083"/>
                </a:lnTo>
                <a:lnTo>
                  <a:pt x="34390" y="47635"/>
                </a:lnTo>
                <a:lnTo>
                  <a:pt x="37669" y="50786"/>
                </a:lnTo>
                <a:lnTo>
                  <a:pt x="39635" y="54785"/>
                </a:lnTo>
                <a:lnTo>
                  <a:pt x="40131" y="59486"/>
                </a:lnTo>
                <a:lnTo>
                  <a:pt x="39750" y="63917"/>
                </a:lnTo>
                <a:lnTo>
                  <a:pt x="38228" y="67816"/>
                </a:lnTo>
                <a:lnTo>
                  <a:pt x="35571" y="70926"/>
                </a:lnTo>
                <a:lnTo>
                  <a:pt x="32169" y="73444"/>
                </a:lnTo>
                <a:lnTo>
                  <a:pt x="27738" y="75017"/>
                </a:lnTo>
                <a:lnTo>
                  <a:pt x="25145" y="75398"/>
                </a:lnTo>
                <a:lnTo>
                  <a:pt x="19302" y="75398"/>
                </a:lnTo>
                <a:lnTo>
                  <a:pt x="16675" y="75041"/>
                </a:lnTo>
                <a:lnTo>
                  <a:pt x="14312" y="74358"/>
                </a:lnTo>
                <a:lnTo>
                  <a:pt x="9866" y="72896"/>
                </a:lnTo>
                <a:lnTo>
                  <a:pt x="6285" y="71244"/>
                </a:lnTo>
                <a:lnTo>
                  <a:pt x="3696" y="69786"/>
                </a:lnTo>
                <a:lnTo>
                  <a:pt x="100" y="69861"/>
                </a:lnTo>
                <a:lnTo>
                  <a:pt x="0" y="73177"/>
                </a:lnTo>
                <a:lnTo>
                  <a:pt x="812" y="75895"/>
                </a:lnTo>
                <a:lnTo>
                  <a:pt x="3542" y="77735"/>
                </a:lnTo>
                <a:lnTo>
                  <a:pt x="6224" y="79042"/>
                </a:lnTo>
                <a:lnTo>
                  <a:pt x="9805" y="80276"/>
                </a:lnTo>
                <a:lnTo>
                  <a:pt x="14147" y="81267"/>
                </a:lnTo>
                <a:lnTo>
                  <a:pt x="18924" y="81940"/>
                </a:lnTo>
                <a:lnTo>
                  <a:pt x="25919" y="81940"/>
                </a:lnTo>
                <a:lnTo>
                  <a:pt x="29767" y="81367"/>
                </a:lnTo>
                <a:lnTo>
                  <a:pt x="33097" y="80211"/>
                </a:lnTo>
                <a:lnTo>
                  <a:pt x="36424" y="79070"/>
                </a:lnTo>
                <a:lnTo>
                  <a:pt x="39203" y="77443"/>
                </a:lnTo>
                <a:lnTo>
                  <a:pt x="41428" y="75333"/>
                </a:lnTo>
                <a:lnTo>
                  <a:pt x="45327" y="70761"/>
                </a:lnTo>
                <a:lnTo>
                  <a:pt x="46457" y="67867"/>
                </a:lnTo>
                <a:lnTo>
                  <a:pt x="47588" y="64983"/>
                </a:lnTo>
                <a:lnTo>
                  <a:pt x="48157" y="61823"/>
                </a:lnTo>
                <a:lnTo>
                  <a:pt x="48157" y="55778"/>
                </a:lnTo>
                <a:lnTo>
                  <a:pt x="46709" y="51127"/>
                </a:lnTo>
                <a:lnTo>
                  <a:pt x="44397" y="46926"/>
                </a:lnTo>
                <a:lnTo>
                  <a:pt x="40996" y="43545"/>
                </a:lnTo>
                <a:lnTo>
                  <a:pt x="36650" y="41094"/>
                </a:lnTo>
                <a:lnTo>
                  <a:pt x="31788" y="39370"/>
                </a:lnTo>
                <a:lnTo>
                  <a:pt x="29019" y="39114"/>
                </a:lnTo>
                <a:lnTo>
                  <a:pt x="31495" y="38581"/>
                </a:lnTo>
                <a:lnTo>
                  <a:pt x="35600" y="36652"/>
                </a:lnTo>
                <a:lnTo>
                  <a:pt x="39127" y="34074"/>
                </a:lnTo>
                <a:lnTo>
                  <a:pt x="41756" y="30657"/>
                </a:lnTo>
                <a:lnTo>
                  <a:pt x="43433" y="26503"/>
                </a:lnTo>
                <a:lnTo>
                  <a:pt x="44448" y="21931"/>
                </a:lnTo>
                <a:lnTo>
                  <a:pt x="44448" y="16621"/>
                </a:lnTo>
                <a:lnTo>
                  <a:pt x="44016" y="14069"/>
                </a:lnTo>
                <a:lnTo>
                  <a:pt x="42292" y="9331"/>
                </a:lnTo>
                <a:lnTo>
                  <a:pt x="39203" y="5562"/>
                </a:lnTo>
                <a:lnTo>
                  <a:pt x="35204" y="2473"/>
                </a:lnTo>
                <a:lnTo>
                  <a:pt x="32525" y="1483"/>
                </a:lnTo>
                <a:lnTo>
                  <a:pt x="29818" y="494"/>
                </a:lnTo>
                <a:lnTo>
                  <a:pt x="26643" y="0"/>
                </a:lnTo>
                <a:lnTo>
                  <a:pt x="20548" y="0"/>
                </a:lnTo>
                <a:lnTo>
                  <a:pt x="16141" y="749"/>
                </a:lnTo>
                <a:lnTo>
                  <a:pt x="12091" y="1840"/>
                </a:lnTo>
                <a:lnTo>
                  <a:pt x="8751" y="3225"/>
                </a:lnTo>
                <a:lnTo>
                  <a:pt x="5043" y="5433"/>
                </a:lnTo>
                <a:lnTo>
                  <a:pt x="2551" y="8431"/>
                </a:lnTo>
                <a:lnTo>
                  <a:pt x="2376" y="11009"/>
                </a:lnTo>
                <a:lnTo>
                  <a:pt x="4395" y="13637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30821" y="1760647"/>
            <a:ext cx="48106" cy="85572"/>
          </a:xfrm>
          <a:custGeom>
            <a:avLst/>
            <a:gdLst/>
            <a:ahLst/>
            <a:cxnLst/>
            <a:rect l="l" t="t" r="r" b="b"/>
            <a:pathLst>
              <a:path w="48106" h="85572">
                <a:moveTo>
                  <a:pt x="48106" y="18248"/>
                </a:moveTo>
                <a:lnTo>
                  <a:pt x="47637" y="15455"/>
                </a:lnTo>
                <a:lnTo>
                  <a:pt x="46709" y="12891"/>
                </a:lnTo>
                <a:lnTo>
                  <a:pt x="45744" y="10274"/>
                </a:lnTo>
                <a:lnTo>
                  <a:pt x="42317" y="6084"/>
                </a:lnTo>
                <a:lnTo>
                  <a:pt x="37936" y="2678"/>
                </a:lnTo>
                <a:lnTo>
                  <a:pt x="34987" y="1587"/>
                </a:lnTo>
                <a:lnTo>
                  <a:pt x="32078" y="533"/>
                </a:lnTo>
                <a:lnTo>
                  <a:pt x="28662" y="0"/>
                </a:lnTo>
                <a:lnTo>
                  <a:pt x="22275" y="0"/>
                </a:lnTo>
                <a:lnTo>
                  <a:pt x="17589" y="800"/>
                </a:lnTo>
                <a:lnTo>
                  <a:pt x="13412" y="1918"/>
                </a:lnTo>
                <a:lnTo>
                  <a:pt x="9817" y="3402"/>
                </a:lnTo>
                <a:lnTo>
                  <a:pt x="7073" y="4989"/>
                </a:lnTo>
                <a:lnTo>
                  <a:pt x="3224" y="8507"/>
                </a:lnTo>
                <a:lnTo>
                  <a:pt x="2439" y="11123"/>
                </a:lnTo>
                <a:lnTo>
                  <a:pt x="2526" y="14084"/>
                </a:lnTo>
                <a:lnTo>
                  <a:pt x="3873" y="16765"/>
                </a:lnTo>
                <a:lnTo>
                  <a:pt x="6882" y="17385"/>
                </a:lnTo>
                <a:lnTo>
                  <a:pt x="6032" y="12114"/>
                </a:lnTo>
                <a:lnTo>
                  <a:pt x="7162" y="9320"/>
                </a:lnTo>
                <a:lnTo>
                  <a:pt x="10097" y="7326"/>
                </a:lnTo>
                <a:lnTo>
                  <a:pt x="12955" y="6019"/>
                </a:lnTo>
                <a:lnTo>
                  <a:pt x="16433" y="4763"/>
                </a:lnTo>
                <a:lnTo>
                  <a:pt x="20372" y="3859"/>
                </a:lnTo>
                <a:lnTo>
                  <a:pt x="24828" y="3618"/>
                </a:lnTo>
                <a:lnTo>
                  <a:pt x="28244" y="3618"/>
                </a:lnTo>
                <a:lnTo>
                  <a:pt x="31243" y="4075"/>
                </a:lnTo>
                <a:lnTo>
                  <a:pt x="36207" y="5894"/>
                </a:lnTo>
                <a:lnTo>
                  <a:pt x="39790" y="8662"/>
                </a:lnTo>
                <a:lnTo>
                  <a:pt x="42543" y="12014"/>
                </a:lnTo>
                <a:lnTo>
                  <a:pt x="44095" y="16294"/>
                </a:lnTo>
                <a:lnTo>
                  <a:pt x="44488" y="21182"/>
                </a:lnTo>
                <a:lnTo>
                  <a:pt x="44182" y="25754"/>
                </a:lnTo>
                <a:lnTo>
                  <a:pt x="42939" y="29782"/>
                </a:lnTo>
                <a:lnTo>
                  <a:pt x="40855" y="33069"/>
                </a:lnTo>
                <a:lnTo>
                  <a:pt x="38252" y="35863"/>
                </a:lnTo>
                <a:lnTo>
                  <a:pt x="34796" y="37947"/>
                </a:lnTo>
                <a:lnTo>
                  <a:pt x="30570" y="39013"/>
                </a:lnTo>
                <a:lnTo>
                  <a:pt x="30707" y="42721"/>
                </a:lnTo>
                <a:lnTo>
                  <a:pt x="33274" y="42962"/>
                </a:lnTo>
                <a:lnTo>
                  <a:pt x="35585" y="43561"/>
                </a:lnTo>
                <a:lnTo>
                  <a:pt x="39876" y="45529"/>
                </a:lnTo>
                <a:lnTo>
                  <a:pt x="43267" y="48337"/>
                </a:lnTo>
                <a:lnTo>
                  <a:pt x="46024" y="51639"/>
                </a:lnTo>
                <a:lnTo>
                  <a:pt x="45808" y="45770"/>
                </a:lnTo>
                <a:lnTo>
                  <a:pt x="41784" y="42430"/>
                </a:lnTo>
                <a:lnTo>
                  <a:pt x="37771" y="40360"/>
                </a:lnTo>
                <a:lnTo>
                  <a:pt x="40473" y="38747"/>
                </a:lnTo>
                <a:lnTo>
                  <a:pt x="43714" y="35280"/>
                </a:lnTo>
                <a:lnTo>
                  <a:pt x="46266" y="31266"/>
                </a:lnTo>
                <a:lnTo>
                  <a:pt x="47739" y="26493"/>
                </a:lnTo>
                <a:lnTo>
                  <a:pt x="48106" y="23915"/>
                </a:lnTo>
                <a:lnTo>
                  <a:pt x="48106" y="18248"/>
                </a:lnTo>
                <a:close/>
              </a:path>
              <a:path w="48106" h="85572">
                <a:moveTo>
                  <a:pt x="34836" y="76885"/>
                </a:moveTo>
                <a:lnTo>
                  <a:pt x="38660" y="74052"/>
                </a:lnTo>
                <a:lnTo>
                  <a:pt x="41654" y="70535"/>
                </a:lnTo>
                <a:lnTo>
                  <a:pt x="43357" y="66168"/>
                </a:lnTo>
                <a:lnTo>
                  <a:pt x="43789" y="61290"/>
                </a:lnTo>
                <a:lnTo>
                  <a:pt x="43789" y="58572"/>
                </a:lnTo>
                <a:lnTo>
                  <a:pt x="43232" y="56045"/>
                </a:lnTo>
                <a:lnTo>
                  <a:pt x="41007" y="51563"/>
                </a:lnTo>
                <a:lnTo>
                  <a:pt x="37349" y="48017"/>
                </a:lnTo>
                <a:lnTo>
                  <a:pt x="32832" y="45223"/>
                </a:lnTo>
                <a:lnTo>
                  <a:pt x="29958" y="44373"/>
                </a:lnTo>
                <a:lnTo>
                  <a:pt x="27153" y="43561"/>
                </a:lnTo>
                <a:lnTo>
                  <a:pt x="23953" y="43143"/>
                </a:lnTo>
                <a:lnTo>
                  <a:pt x="20446" y="43143"/>
                </a:lnTo>
                <a:lnTo>
                  <a:pt x="12409" y="42988"/>
                </a:lnTo>
                <a:lnTo>
                  <a:pt x="12293" y="42837"/>
                </a:lnTo>
                <a:lnTo>
                  <a:pt x="12548" y="40270"/>
                </a:lnTo>
                <a:lnTo>
                  <a:pt x="22593" y="40270"/>
                </a:lnTo>
                <a:lnTo>
                  <a:pt x="25411" y="39852"/>
                </a:lnTo>
                <a:lnTo>
                  <a:pt x="27889" y="39002"/>
                </a:lnTo>
                <a:lnTo>
                  <a:pt x="30440" y="38149"/>
                </a:lnTo>
                <a:lnTo>
                  <a:pt x="34469" y="35280"/>
                </a:lnTo>
                <a:lnTo>
                  <a:pt x="37745" y="31687"/>
                </a:lnTo>
                <a:lnTo>
                  <a:pt x="39714" y="27166"/>
                </a:lnTo>
                <a:lnTo>
                  <a:pt x="40208" y="24624"/>
                </a:lnTo>
                <a:lnTo>
                  <a:pt x="40208" y="19825"/>
                </a:lnTo>
                <a:lnTo>
                  <a:pt x="39203" y="16013"/>
                </a:lnTo>
                <a:lnTo>
                  <a:pt x="37490" y="12459"/>
                </a:lnTo>
                <a:lnTo>
                  <a:pt x="34822" y="9638"/>
                </a:lnTo>
                <a:lnTo>
                  <a:pt x="31064" y="7722"/>
                </a:lnTo>
                <a:lnTo>
                  <a:pt x="26963" y="6120"/>
                </a:lnTo>
                <a:lnTo>
                  <a:pt x="21095" y="6170"/>
                </a:lnTo>
                <a:lnTo>
                  <a:pt x="16675" y="7772"/>
                </a:lnTo>
                <a:lnTo>
                  <a:pt x="12584" y="9410"/>
                </a:lnTo>
                <a:lnTo>
                  <a:pt x="9283" y="11264"/>
                </a:lnTo>
                <a:lnTo>
                  <a:pt x="6032" y="12114"/>
                </a:lnTo>
                <a:lnTo>
                  <a:pt x="6882" y="17385"/>
                </a:lnTo>
                <a:lnTo>
                  <a:pt x="11228" y="14314"/>
                </a:lnTo>
                <a:lnTo>
                  <a:pt x="14173" y="12661"/>
                </a:lnTo>
                <a:lnTo>
                  <a:pt x="17919" y="11164"/>
                </a:lnTo>
                <a:lnTo>
                  <a:pt x="21488" y="9879"/>
                </a:lnTo>
                <a:lnTo>
                  <a:pt x="26466" y="9817"/>
                </a:lnTo>
                <a:lnTo>
                  <a:pt x="29757" y="11088"/>
                </a:lnTo>
                <a:lnTo>
                  <a:pt x="31294" y="11682"/>
                </a:lnTo>
                <a:lnTo>
                  <a:pt x="34555" y="14606"/>
                </a:lnTo>
                <a:lnTo>
                  <a:pt x="35801" y="17233"/>
                </a:lnTo>
                <a:lnTo>
                  <a:pt x="36589" y="20243"/>
                </a:lnTo>
                <a:lnTo>
                  <a:pt x="36589" y="24166"/>
                </a:lnTo>
                <a:lnTo>
                  <a:pt x="35408" y="27965"/>
                </a:lnTo>
                <a:lnTo>
                  <a:pt x="33529" y="31305"/>
                </a:lnTo>
                <a:lnTo>
                  <a:pt x="30620" y="33869"/>
                </a:lnTo>
                <a:lnTo>
                  <a:pt x="26733" y="35586"/>
                </a:lnTo>
                <a:lnTo>
                  <a:pt x="22200" y="36652"/>
                </a:lnTo>
                <a:lnTo>
                  <a:pt x="12548" y="36652"/>
                </a:lnTo>
                <a:lnTo>
                  <a:pt x="10910" y="36993"/>
                </a:lnTo>
                <a:lnTo>
                  <a:pt x="8726" y="39662"/>
                </a:lnTo>
                <a:lnTo>
                  <a:pt x="8459" y="42405"/>
                </a:lnTo>
                <a:lnTo>
                  <a:pt x="9640" y="45313"/>
                </a:lnTo>
                <a:lnTo>
                  <a:pt x="12548" y="46761"/>
                </a:lnTo>
                <a:lnTo>
                  <a:pt x="23597" y="46761"/>
                </a:lnTo>
                <a:lnTo>
                  <a:pt x="26466" y="47117"/>
                </a:lnTo>
                <a:lnTo>
                  <a:pt x="28943" y="47854"/>
                </a:lnTo>
                <a:lnTo>
                  <a:pt x="33464" y="49579"/>
                </a:lnTo>
                <a:lnTo>
                  <a:pt x="36780" y="52157"/>
                </a:lnTo>
                <a:lnTo>
                  <a:pt x="38875" y="55397"/>
                </a:lnTo>
                <a:lnTo>
                  <a:pt x="40171" y="59119"/>
                </a:lnTo>
                <a:lnTo>
                  <a:pt x="40171" y="63371"/>
                </a:lnTo>
                <a:lnTo>
                  <a:pt x="39152" y="67017"/>
                </a:lnTo>
                <a:lnTo>
                  <a:pt x="37490" y="70192"/>
                </a:lnTo>
                <a:lnTo>
                  <a:pt x="34847" y="72670"/>
                </a:lnTo>
                <a:lnTo>
                  <a:pt x="31203" y="74344"/>
                </a:lnTo>
                <a:lnTo>
                  <a:pt x="27230" y="75716"/>
                </a:lnTo>
                <a:lnTo>
                  <a:pt x="21106" y="75744"/>
                </a:lnTo>
                <a:lnTo>
                  <a:pt x="16675" y="74434"/>
                </a:lnTo>
                <a:lnTo>
                  <a:pt x="14403" y="73750"/>
                </a:lnTo>
                <a:lnTo>
                  <a:pt x="10680" y="72249"/>
                </a:lnTo>
                <a:lnTo>
                  <a:pt x="6501" y="70078"/>
                </a:lnTo>
                <a:lnTo>
                  <a:pt x="3300" y="68731"/>
                </a:lnTo>
                <a:lnTo>
                  <a:pt x="215" y="71057"/>
                </a:lnTo>
                <a:lnTo>
                  <a:pt x="0" y="74499"/>
                </a:lnTo>
                <a:lnTo>
                  <a:pt x="571" y="77609"/>
                </a:lnTo>
                <a:lnTo>
                  <a:pt x="2872" y="80225"/>
                </a:lnTo>
                <a:lnTo>
                  <a:pt x="5767" y="81838"/>
                </a:lnTo>
                <a:lnTo>
                  <a:pt x="9273" y="83186"/>
                </a:lnTo>
                <a:lnTo>
                  <a:pt x="13388" y="84402"/>
                </a:lnTo>
                <a:lnTo>
                  <a:pt x="18111" y="85317"/>
                </a:lnTo>
                <a:lnTo>
                  <a:pt x="20713" y="85572"/>
                </a:lnTo>
                <a:lnTo>
                  <a:pt x="27928" y="85572"/>
                </a:lnTo>
                <a:lnTo>
                  <a:pt x="32017" y="84950"/>
                </a:lnTo>
                <a:lnTo>
                  <a:pt x="35534" y="83732"/>
                </a:lnTo>
                <a:lnTo>
                  <a:pt x="39091" y="82497"/>
                </a:lnTo>
                <a:lnTo>
                  <a:pt x="42111" y="80733"/>
                </a:lnTo>
                <a:lnTo>
                  <a:pt x="46925" y="76161"/>
                </a:lnTo>
                <a:lnTo>
                  <a:pt x="48779" y="73430"/>
                </a:lnTo>
                <a:lnTo>
                  <a:pt x="49988" y="70333"/>
                </a:lnTo>
                <a:lnTo>
                  <a:pt x="51194" y="67245"/>
                </a:lnTo>
                <a:lnTo>
                  <a:pt x="51817" y="63842"/>
                </a:lnTo>
                <a:lnTo>
                  <a:pt x="51817" y="57365"/>
                </a:lnTo>
                <a:lnTo>
                  <a:pt x="51271" y="54684"/>
                </a:lnTo>
                <a:lnTo>
                  <a:pt x="49160" y="49770"/>
                </a:lnTo>
                <a:lnTo>
                  <a:pt x="45808" y="45770"/>
                </a:lnTo>
                <a:lnTo>
                  <a:pt x="46024" y="51639"/>
                </a:lnTo>
                <a:lnTo>
                  <a:pt x="47778" y="55689"/>
                </a:lnTo>
                <a:lnTo>
                  <a:pt x="48196" y="60171"/>
                </a:lnTo>
                <a:lnTo>
                  <a:pt x="48196" y="63371"/>
                </a:lnTo>
                <a:lnTo>
                  <a:pt x="47678" y="66358"/>
                </a:lnTo>
                <a:lnTo>
                  <a:pt x="46622" y="69023"/>
                </a:lnTo>
                <a:lnTo>
                  <a:pt x="45604" y="71629"/>
                </a:lnTo>
                <a:lnTo>
                  <a:pt x="44070" y="73915"/>
                </a:lnTo>
                <a:lnTo>
                  <a:pt x="40006" y="77749"/>
                </a:lnTo>
                <a:lnTo>
                  <a:pt x="37428" y="79246"/>
                </a:lnTo>
                <a:lnTo>
                  <a:pt x="34354" y="80302"/>
                </a:lnTo>
                <a:lnTo>
                  <a:pt x="31219" y="81393"/>
                </a:lnTo>
                <a:lnTo>
                  <a:pt x="27532" y="81940"/>
                </a:lnTo>
                <a:lnTo>
                  <a:pt x="23406" y="81940"/>
                </a:lnTo>
                <a:lnTo>
                  <a:pt x="18568" y="81738"/>
                </a:lnTo>
                <a:lnTo>
                  <a:pt x="14222" y="80885"/>
                </a:lnTo>
                <a:lnTo>
                  <a:pt x="10453" y="79754"/>
                </a:lnTo>
                <a:lnTo>
                  <a:pt x="6259" y="77965"/>
                </a:lnTo>
                <a:lnTo>
                  <a:pt x="3696" y="75222"/>
                </a:lnTo>
                <a:lnTo>
                  <a:pt x="3681" y="72605"/>
                </a:lnTo>
                <a:lnTo>
                  <a:pt x="4596" y="73138"/>
                </a:lnTo>
                <a:lnTo>
                  <a:pt x="7289" y="74650"/>
                </a:lnTo>
                <a:lnTo>
                  <a:pt x="11047" y="76389"/>
                </a:lnTo>
                <a:lnTo>
                  <a:pt x="15645" y="77900"/>
                </a:lnTo>
                <a:lnTo>
                  <a:pt x="20814" y="79401"/>
                </a:lnTo>
                <a:lnTo>
                  <a:pt x="27736" y="79387"/>
                </a:lnTo>
                <a:lnTo>
                  <a:pt x="32398" y="77735"/>
                </a:lnTo>
                <a:lnTo>
                  <a:pt x="34836" y="7688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94735" y="1823058"/>
            <a:ext cx="14032" cy="79322"/>
          </a:xfrm>
          <a:custGeom>
            <a:avLst/>
            <a:gdLst/>
            <a:ahLst/>
            <a:cxnLst/>
            <a:rect l="l" t="t" r="r" b="b"/>
            <a:pathLst>
              <a:path w="14032" h="79322">
                <a:moveTo>
                  <a:pt x="9640" y="0"/>
                </a:moveTo>
                <a:lnTo>
                  <a:pt x="10680" y="16969"/>
                </a:lnTo>
                <a:lnTo>
                  <a:pt x="14032" y="18719"/>
                </a:lnTo>
                <a:lnTo>
                  <a:pt x="13790" y="9359"/>
                </a:lnTo>
                <a:lnTo>
                  <a:pt x="12268" y="6504"/>
                </a:lnTo>
                <a:lnTo>
                  <a:pt x="10756" y="3646"/>
                </a:lnTo>
                <a:lnTo>
                  <a:pt x="9640" y="0"/>
                </a:lnTo>
                <a:close/>
              </a:path>
              <a:path w="14032" h="79322">
                <a:moveTo>
                  <a:pt x="7898" y="-24549"/>
                </a:moveTo>
                <a:lnTo>
                  <a:pt x="8139" y="-28764"/>
                </a:lnTo>
                <a:lnTo>
                  <a:pt x="8636" y="-32828"/>
                </a:lnTo>
                <a:lnTo>
                  <a:pt x="9132" y="-36903"/>
                </a:lnTo>
                <a:lnTo>
                  <a:pt x="10083" y="-40510"/>
                </a:lnTo>
                <a:lnTo>
                  <a:pt x="11504" y="-43686"/>
                </a:lnTo>
                <a:lnTo>
                  <a:pt x="12927" y="-46861"/>
                </a:lnTo>
                <a:lnTo>
                  <a:pt x="14897" y="-49402"/>
                </a:lnTo>
                <a:lnTo>
                  <a:pt x="17438" y="-51307"/>
                </a:lnTo>
                <a:lnTo>
                  <a:pt x="19965" y="-53223"/>
                </a:lnTo>
                <a:lnTo>
                  <a:pt x="23266" y="-54190"/>
                </a:lnTo>
                <a:lnTo>
                  <a:pt x="29602" y="-54190"/>
                </a:lnTo>
                <a:lnTo>
                  <a:pt x="33440" y="-53276"/>
                </a:lnTo>
                <a:lnTo>
                  <a:pt x="36866" y="-51765"/>
                </a:lnTo>
                <a:lnTo>
                  <a:pt x="39711" y="-49248"/>
                </a:lnTo>
                <a:lnTo>
                  <a:pt x="41921" y="-45770"/>
                </a:lnTo>
                <a:lnTo>
                  <a:pt x="43765" y="-41591"/>
                </a:lnTo>
                <a:lnTo>
                  <a:pt x="44423" y="-38999"/>
                </a:lnTo>
                <a:lnTo>
                  <a:pt x="45072" y="-36410"/>
                </a:lnTo>
                <a:lnTo>
                  <a:pt x="45553" y="-33461"/>
                </a:lnTo>
                <a:lnTo>
                  <a:pt x="45871" y="-30149"/>
                </a:lnTo>
                <a:lnTo>
                  <a:pt x="46177" y="-26835"/>
                </a:lnTo>
                <a:lnTo>
                  <a:pt x="46328" y="-23136"/>
                </a:lnTo>
                <a:lnTo>
                  <a:pt x="46227" y="-13295"/>
                </a:lnTo>
                <a:lnTo>
                  <a:pt x="46036" y="-10490"/>
                </a:lnTo>
                <a:lnTo>
                  <a:pt x="45820" y="-7693"/>
                </a:lnTo>
                <a:lnTo>
                  <a:pt x="45453" y="-5054"/>
                </a:lnTo>
                <a:lnTo>
                  <a:pt x="44387" y="-25"/>
                </a:lnTo>
                <a:lnTo>
                  <a:pt x="42699" y="4446"/>
                </a:lnTo>
                <a:lnTo>
                  <a:pt x="40549" y="8420"/>
                </a:lnTo>
                <a:lnTo>
                  <a:pt x="37670" y="11545"/>
                </a:lnTo>
                <a:lnTo>
                  <a:pt x="33922" y="13629"/>
                </a:lnTo>
                <a:lnTo>
                  <a:pt x="29551" y="14925"/>
                </a:lnTo>
                <a:lnTo>
                  <a:pt x="23417" y="14925"/>
                </a:lnTo>
                <a:lnTo>
                  <a:pt x="20523" y="14237"/>
                </a:lnTo>
                <a:lnTo>
                  <a:pt x="18136" y="12866"/>
                </a:lnTo>
                <a:lnTo>
                  <a:pt x="13790" y="9359"/>
                </a:lnTo>
                <a:lnTo>
                  <a:pt x="14032" y="18719"/>
                </a:lnTo>
                <a:lnTo>
                  <a:pt x="17387" y="20462"/>
                </a:lnTo>
                <a:lnTo>
                  <a:pt x="21476" y="21351"/>
                </a:lnTo>
                <a:lnTo>
                  <a:pt x="31509" y="21351"/>
                </a:lnTo>
                <a:lnTo>
                  <a:pt x="35902" y="20332"/>
                </a:lnTo>
                <a:lnTo>
                  <a:pt x="39458" y="18276"/>
                </a:lnTo>
                <a:lnTo>
                  <a:pt x="43016" y="16243"/>
                </a:lnTo>
                <a:lnTo>
                  <a:pt x="45900" y="13423"/>
                </a:lnTo>
                <a:lnTo>
                  <a:pt x="48096" y="9766"/>
                </a:lnTo>
                <a:lnTo>
                  <a:pt x="50291" y="6123"/>
                </a:lnTo>
                <a:lnTo>
                  <a:pt x="51879" y="1803"/>
                </a:lnTo>
                <a:lnTo>
                  <a:pt x="52819" y="-3211"/>
                </a:lnTo>
                <a:lnTo>
                  <a:pt x="53759" y="-8229"/>
                </a:lnTo>
                <a:lnTo>
                  <a:pt x="54230" y="-13741"/>
                </a:lnTo>
                <a:lnTo>
                  <a:pt x="54230" y="-26413"/>
                </a:lnTo>
                <a:lnTo>
                  <a:pt x="53773" y="-32280"/>
                </a:lnTo>
                <a:lnTo>
                  <a:pt x="52844" y="-37360"/>
                </a:lnTo>
                <a:lnTo>
                  <a:pt x="51918" y="-42440"/>
                </a:lnTo>
                <a:lnTo>
                  <a:pt x="50407" y="-46720"/>
                </a:lnTo>
                <a:lnTo>
                  <a:pt x="48312" y="-50162"/>
                </a:lnTo>
                <a:lnTo>
                  <a:pt x="46216" y="-53629"/>
                </a:lnTo>
                <a:lnTo>
                  <a:pt x="43484" y="-56235"/>
                </a:lnTo>
                <a:lnTo>
                  <a:pt x="40131" y="-57974"/>
                </a:lnTo>
                <a:lnTo>
                  <a:pt x="36780" y="-59728"/>
                </a:lnTo>
                <a:lnTo>
                  <a:pt x="32702" y="-60603"/>
                </a:lnTo>
                <a:lnTo>
                  <a:pt x="22669" y="-60603"/>
                </a:lnTo>
                <a:lnTo>
                  <a:pt x="18276" y="-59573"/>
                </a:lnTo>
                <a:lnTo>
                  <a:pt x="14720" y="-57542"/>
                </a:lnTo>
                <a:lnTo>
                  <a:pt x="11153" y="-55509"/>
                </a:lnTo>
                <a:lnTo>
                  <a:pt x="8294" y="-52679"/>
                </a:lnTo>
                <a:lnTo>
                  <a:pt x="6108" y="-49021"/>
                </a:lnTo>
                <a:lnTo>
                  <a:pt x="3924" y="-45388"/>
                </a:lnTo>
                <a:lnTo>
                  <a:pt x="2360" y="-41043"/>
                </a:lnTo>
                <a:lnTo>
                  <a:pt x="1422" y="-36014"/>
                </a:lnTo>
                <a:lnTo>
                  <a:pt x="471" y="-30974"/>
                </a:lnTo>
                <a:lnTo>
                  <a:pt x="0" y="-25473"/>
                </a:lnTo>
                <a:lnTo>
                  <a:pt x="0" y="-12838"/>
                </a:lnTo>
                <a:lnTo>
                  <a:pt x="471" y="-6969"/>
                </a:lnTo>
                <a:lnTo>
                  <a:pt x="1385" y="-1879"/>
                </a:lnTo>
                <a:lnTo>
                  <a:pt x="2311" y="3188"/>
                </a:lnTo>
                <a:lnTo>
                  <a:pt x="3808" y="7454"/>
                </a:lnTo>
                <a:lnTo>
                  <a:pt x="5878" y="10911"/>
                </a:lnTo>
                <a:lnTo>
                  <a:pt x="7962" y="14377"/>
                </a:lnTo>
                <a:lnTo>
                  <a:pt x="10680" y="16969"/>
                </a:lnTo>
                <a:lnTo>
                  <a:pt x="9640" y="0"/>
                </a:lnTo>
                <a:lnTo>
                  <a:pt x="8953" y="-4417"/>
                </a:lnTo>
                <a:lnTo>
                  <a:pt x="8243" y="-8837"/>
                </a:lnTo>
                <a:lnTo>
                  <a:pt x="7898" y="-14083"/>
                </a:lnTo>
                <a:lnTo>
                  <a:pt x="7898" y="-2454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392916" y="1767064"/>
            <a:ext cx="49964" cy="79132"/>
          </a:xfrm>
          <a:custGeom>
            <a:avLst/>
            <a:gdLst/>
            <a:ahLst/>
            <a:cxnLst/>
            <a:rect l="l" t="t" r="r" b="b"/>
            <a:pathLst>
              <a:path w="49964" h="79132">
                <a:moveTo>
                  <a:pt x="12550" y="51296"/>
                </a:moveTo>
                <a:lnTo>
                  <a:pt x="12485" y="63334"/>
                </a:lnTo>
                <a:lnTo>
                  <a:pt x="14173" y="66498"/>
                </a:lnTo>
                <a:lnTo>
                  <a:pt x="13209" y="55486"/>
                </a:lnTo>
                <a:lnTo>
                  <a:pt x="12550" y="51296"/>
                </a:lnTo>
                <a:close/>
              </a:path>
              <a:path w="49964" h="79132">
                <a:moveTo>
                  <a:pt x="4079" y="48794"/>
                </a:moveTo>
                <a:lnTo>
                  <a:pt x="3989" y="64212"/>
                </a:lnTo>
                <a:lnTo>
                  <a:pt x="6149" y="67842"/>
                </a:lnTo>
                <a:lnTo>
                  <a:pt x="4979" y="53783"/>
                </a:lnTo>
                <a:lnTo>
                  <a:pt x="4079" y="48794"/>
                </a:lnTo>
                <a:close/>
              </a:path>
              <a:path w="49964" h="79132">
                <a:moveTo>
                  <a:pt x="3989" y="64212"/>
                </a:moveTo>
                <a:lnTo>
                  <a:pt x="4079" y="48794"/>
                </a:lnTo>
                <a:lnTo>
                  <a:pt x="3622" y="42965"/>
                </a:lnTo>
                <a:lnTo>
                  <a:pt x="3622" y="30646"/>
                </a:lnTo>
                <a:lnTo>
                  <a:pt x="4090" y="25210"/>
                </a:lnTo>
                <a:lnTo>
                  <a:pt x="5019" y="20307"/>
                </a:lnTo>
                <a:lnTo>
                  <a:pt x="5919" y="15507"/>
                </a:lnTo>
                <a:lnTo>
                  <a:pt x="7420" y="11328"/>
                </a:lnTo>
                <a:lnTo>
                  <a:pt x="9475" y="7898"/>
                </a:lnTo>
                <a:lnTo>
                  <a:pt x="11480" y="4535"/>
                </a:lnTo>
                <a:lnTo>
                  <a:pt x="14163" y="1878"/>
                </a:lnTo>
                <a:lnTo>
                  <a:pt x="17424" y="25"/>
                </a:lnTo>
                <a:lnTo>
                  <a:pt x="20703" y="-1854"/>
                </a:lnTo>
                <a:lnTo>
                  <a:pt x="24829" y="-2793"/>
                </a:lnTo>
                <a:lnTo>
                  <a:pt x="34203" y="-2793"/>
                </a:lnTo>
                <a:lnTo>
                  <a:pt x="38037" y="-1979"/>
                </a:lnTo>
                <a:lnTo>
                  <a:pt x="41112" y="-382"/>
                </a:lnTo>
                <a:lnTo>
                  <a:pt x="44157" y="1205"/>
                </a:lnTo>
                <a:lnTo>
                  <a:pt x="46675" y="3606"/>
                </a:lnTo>
                <a:lnTo>
                  <a:pt x="48578" y="6767"/>
                </a:lnTo>
                <a:lnTo>
                  <a:pt x="50572" y="10007"/>
                </a:lnTo>
                <a:lnTo>
                  <a:pt x="52009" y="14108"/>
                </a:lnTo>
                <a:lnTo>
                  <a:pt x="52884" y="18949"/>
                </a:lnTo>
                <a:lnTo>
                  <a:pt x="53773" y="23888"/>
                </a:lnTo>
                <a:lnTo>
                  <a:pt x="54241" y="29706"/>
                </a:lnTo>
                <a:lnTo>
                  <a:pt x="54241" y="42101"/>
                </a:lnTo>
                <a:lnTo>
                  <a:pt x="53773" y="47562"/>
                </a:lnTo>
                <a:lnTo>
                  <a:pt x="52858" y="52452"/>
                </a:lnTo>
                <a:lnTo>
                  <a:pt x="51955" y="57224"/>
                </a:lnTo>
                <a:lnTo>
                  <a:pt x="50446" y="61390"/>
                </a:lnTo>
                <a:lnTo>
                  <a:pt x="48362" y="64832"/>
                </a:lnTo>
                <a:lnTo>
                  <a:pt x="46343" y="68187"/>
                </a:lnTo>
                <a:lnTo>
                  <a:pt x="43665" y="70829"/>
                </a:lnTo>
                <a:lnTo>
                  <a:pt x="40374" y="72708"/>
                </a:lnTo>
                <a:lnTo>
                  <a:pt x="37123" y="74588"/>
                </a:lnTo>
                <a:lnTo>
                  <a:pt x="32994" y="75528"/>
                </a:lnTo>
                <a:lnTo>
                  <a:pt x="23609" y="75528"/>
                </a:lnTo>
                <a:lnTo>
                  <a:pt x="19775" y="74728"/>
                </a:lnTo>
                <a:lnTo>
                  <a:pt x="16690" y="73115"/>
                </a:lnTo>
                <a:lnTo>
                  <a:pt x="13604" y="71499"/>
                </a:lnTo>
                <a:lnTo>
                  <a:pt x="11178" y="69162"/>
                </a:lnTo>
                <a:lnTo>
                  <a:pt x="9259" y="65976"/>
                </a:lnTo>
                <a:lnTo>
                  <a:pt x="7305" y="62711"/>
                </a:lnTo>
                <a:lnTo>
                  <a:pt x="5868" y="58621"/>
                </a:lnTo>
                <a:lnTo>
                  <a:pt x="4979" y="53783"/>
                </a:lnTo>
                <a:lnTo>
                  <a:pt x="6149" y="67842"/>
                </a:lnTo>
                <a:lnTo>
                  <a:pt x="8395" y="71564"/>
                </a:lnTo>
                <a:lnTo>
                  <a:pt x="11380" y="74408"/>
                </a:lnTo>
                <a:lnTo>
                  <a:pt x="15026" y="76315"/>
                </a:lnTo>
                <a:lnTo>
                  <a:pt x="18619" y="78195"/>
                </a:lnTo>
                <a:lnTo>
                  <a:pt x="23026" y="79145"/>
                </a:lnTo>
                <a:lnTo>
                  <a:pt x="33632" y="79145"/>
                </a:lnTo>
                <a:lnTo>
                  <a:pt x="38369" y="78030"/>
                </a:lnTo>
                <a:lnTo>
                  <a:pt x="42167" y="75844"/>
                </a:lnTo>
                <a:lnTo>
                  <a:pt x="45986" y="73658"/>
                </a:lnTo>
                <a:lnTo>
                  <a:pt x="49112" y="70573"/>
                </a:lnTo>
                <a:lnTo>
                  <a:pt x="51462" y="66700"/>
                </a:lnTo>
                <a:lnTo>
                  <a:pt x="53759" y="62891"/>
                </a:lnTo>
                <a:lnTo>
                  <a:pt x="55426" y="58319"/>
                </a:lnTo>
                <a:lnTo>
                  <a:pt x="56401" y="53110"/>
                </a:lnTo>
                <a:lnTo>
                  <a:pt x="57381" y="48006"/>
                </a:lnTo>
                <a:lnTo>
                  <a:pt x="57863" y="42329"/>
                </a:lnTo>
                <a:lnTo>
                  <a:pt x="57863" y="29476"/>
                </a:lnTo>
                <a:lnTo>
                  <a:pt x="57381" y="23456"/>
                </a:lnTo>
                <a:lnTo>
                  <a:pt x="56427" y="18301"/>
                </a:lnTo>
                <a:lnTo>
                  <a:pt x="55476" y="13031"/>
                </a:lnTo>
                <a:lnTo>
                  <a:pt x="53874" y="8520"/>
                </a:lnTo>
                <a:lnTo>
                  <a:pt x="51678" y="4903"/>
                </a:lnTo>
                <a:lnTo>
                  <a:pt x="49418" y="1169"/>
                </a:lnTo>
                <a:lnTo>
                  <a:pt x="46418" y="-1689"/>
                </a:lnTo>
                <a:lnTo>
                  <a:pt x="42776" y="-3582"/>
                </a:lnTo>
                <a:lnTo>
                  <a:pt x="39193" y="-5461"/>
                </a:lnTo>
                <a:lnTo>
                  <a:pt x="34798" y="-6412"/>
                </a:lnTo>
                <a:lnTo>
                  <a:pt x="24182" y="-6412"/>
                </a:lnTo>
                <a:lnTo>
                  <a:pt x="19458" y="-5295"/>
                </a:lnTo>
                <a:lnTo>
                  <a:pt x="15650" y="-3125"/>
                </a:lnTo>
                <a:lnTo>
                  <a:pt x="11837" y="-939"/>
                </a:lnTo>
                <a:lnTo>
                  <a:pt x="8712" y="2145"/>
                </a:lnTo>
                <a:lnTo>
                  <a:pt x="6376" y="6033"/>
                </a:lnTo>
                <a:lnTo>
                  <a:pt x="4090" y="9831"/>
                </a:lnTo>
                <a:lnTo>
                  <a:pt x="2440" y="14428"/>
                </a:lnTo>
                <a:lnTo>
                  <a:pt x="1461" y="19648"/>
                </a:lnTo>
                <a:lnTo>
                  <a:pt x="497" y="24753"/>
                </a:lnTo>
                <a:lnTo>
                  <a:pt x="0" y="30416"/>
                </a:lnTo>
                <a:lnTo>
                  <a:pt x="0" y="43181"/>
                </a:lnTo>
                <a:lnTo>
                  <a:pt x="482" y="49226"/>
                </a:lnTo>
                <a:lnTo>
                  <a:pt x="1422" y="54432"/>
                </a:lnTo>
                <a:lnTo>
                  <a:pt x="2391" y="59702"/>
                </a:lnTo>
                <a:lnTo>
                  <a:pt x="3989" y="64212"/>
                </a:lnTo>
                <a:close/>
              </a:path>
              <a:path w="49964" h="79132">
                <a:moveTo>
                  <a:pt x="11520" y="31546"/>
                </a:moveTo>
                <a:lnTo>
                  <a:pt x="11775" y="27355"/>
                </a:lnTo>
                <a:lnTo>
                  <a:pt x="12258" y="23392"/>
                </a:lnTo>
                <a:lnTo>
                  <a:pt x="12726" y="19518"/>
                </a:lnTo>
                <a:lnTo>
                  <a:pt x="13629" y="16041"/>
                </a:lnTo>
                <a:lnTo>
                  <a:pt x="14975" y="13042"/>
                </a:lnTo>
                <a:lnTo>
                  <a:pt x="16268" y="10172"/>
                </a:lnTo>
                <a:lnTo>
                  <a:pt x="18072" y="7837"/>
                </a:lnTo>
                <a:lnTo>
                  <a:pt x="22532" y="4456"/>
                </a:lnTo>
                <a:lnTo>
                  <a:pt x="25502" y="3620"/>
                </a:lnTo>
                <a:lnTo>
                  <a:pt x="29149" y="3620"/>
                </a:lnTo>
                <a:lnTo>
                  <a:pt x="33084" y="3887"/>
                </a:lnTo>
                <a:lnTo>
                  <a:pt x="36273" y="4939"/>
                </a:lnTo>
                <a:lnTo>
                  <a:pt x="40158" y="7948"/>
                </a:lnTo>
                <a:lnTo>
                  <a:pt x="42138" y="11062"/>
                </a:lnTo>
                <a:lnTo>
                  <a:pt x="43867" y="14997"/>
                </a:lnTo>
                <a:lnTo>
                  <a:pt x="45123" y="19926"/>
                </a:lnTo>
                <a:lnTo>
                  <a:pt x="45594" y="22809"/>
                </a:lnTo>
                <a:lnTo>
                  <a:pt x="45886" y="26023"/>
                </a:lnTo>
                <a:lnTo>
                  <a:pt x="46192" y="29210"/>
                </a:lnTo>
                <a:lnTo>
                  <a:pt x="46343" y="32881"/>
                </a:lnTo>
                <a:lnTo>
                  <a:pt x="46241" y="42619"/>
                </a:lnTo>
                <a:lnTo>
                  <a:pt x="46051" y="45363"/>
                </a:lnTo>
                <a:lnTo>
                  <a:pt x="45835" y="48070"/>
                </a:lnTo>
                <a:lnTo>
                  <a:pt x="45478" y="50659"/>
                </a:lnTo>
                <a:lnTo>
                  <a:pt x="44960" y="53084"/>
                </a:lnTo>
                <a:lnTo>
                  <a:pt x="43751" y="57656"/>
                </a:lnTo>
                <a:lnTo>
                  <a:pt x="42012" y="61620"/>
                </a:lnTo>
                <a:lnTo>
                  <a:pt x="39599" y="64745"/>
                </a:lnTo>
                <a:lnTo>
                  <a:pt x="36817" y="67196"/>
                </a:lnTo>
                <a:lnTo>
                  <a:pt x="33275" y="68719"/>
                </a:lnTo>
                <a:lnTo>
                  <a:pt x="28652" y="69101"/>
                </a:lnTo>
                <a:lnTo>
                  <a:pt x="25567" y="69101"/>
                </a:lnTo>
                <a:lnTo>
                  <a:pt x="22950" y="68489"/>
                </a:lnTo>
                <a:lnTo>
                  <a:pt x="20866" y="67298"/>
                </a:lnTo>
                <a:lnTo>
                  <a:pt x="17071" y="64223"/>
                </a:lnTo>
                <a:lnTo>
                  <a:pt x="15685" y="61645"/>
                </a:lnTo>
                <a:lnTo>
                  <a:pt x="14263" y="58967"/>
                </a:lnTo>
                <a:lnTo>
                  <a:pt x="13209" y="55486"/>
                </a:lnTo>
                <a:lnTo>
                  <a:pt x="14173" y="66498"/>
                </a:lnTo>
                <a:lnTo>
                  <a:pt x="16384" y="68896"/>
                </a:lnTo>
                <a:lnTo>
                  <a:pt x="19051" y="70422"/>
                </a:lnTo>
                <a:lnTo>
                  <a:pt x="21694" y="71945"/>
                </a:lnTo>
                <a:lnTo>
                  <a:pt x="24919" y="72720"/>
                </a:lnTo>
                <a:lnTo>
                  <a:pt x="31623" y="72720"/>
                </a:lnTo>
                <a:lnTo>
                  <a:pt x="34254" y="72237"/>
                </a:lnTo>
                <a:lnTo>
                  <a:pt x="36450" y="71286"/>
                </a:lnTo>
                <a:lnTo>
                  <a:pt x="40655" y="68961"/>
                </a:lnTo>
                <a:lnTo>
                  <a:pt x="43841" y="65479"/>
                </a:lnTo>
                <a:lnTo>
                  <a:pt x="46167" y="61163"/>
                </a:lnTo>
                <a:lnTo>
                  <a:pt x="47945" y="56412"/>
                </a:lnTo>
                <a:lnTo>
                  <a:pt x="48503" y="53823"/>
                </a:lnTo>
                <a:lnTo>
                  <a:pt x="49049" y="51255"/>
                </a:lnTo>
                <a:lnTo>
                  <a:pt x="49442" y="48502"/>
                </a:lnTo>
                <a:lnTo>
                  <a:pt x="49644" y="45629"/>
                </a:lnTo>
                <a:lnTo>
                  <a:pt x="49860" y="42800"/>
                </a:lnTo>
                <a:lnTo>
                  <a:pt x="49964" y="32767"/>
                </a:lnTo>
                <a:lnTo>
                  <a:pt x="49799" y="28980"/>
                </a:lnTo>
                <a:lnTo>
                  <a:pt x="49493" y="25667"/>
                </a:lnTo>
                <a:lnTo>
                  <a:pt x="49161" y="22287"/>
                </a:lnTo>
                <a:lnTo>
                  <a:pt x="48668" y="19216"/>
                </a:lnTo>
                <a:lnTo>
                  <a:pt x="47981" y="16549"/>
                </a:lnTo>
                <a:lnTo>
                  <a:pt x="47307" y="13841"/>
                </a:lnTo>
                <a:lnTo>
                  <a:pt x="46408" y="11430"/>
                </a:lnTo>
                <a:lnTo>
                  <a:pt x="44208" y="7250"/>
                </a:lnTo>
                <a:lnTo>
                  <a:pt x="41302" y="4128"/>
                </a:lnTo>
                <a:lnTo>
                  <a:pt x="37872" y="1677"/>
                </a:lnTo>
                <a:lnTo>
                  <a:pt x="33858" y="331"/>
                </a:lnTo>
                <a:lnTo>
                  <a:pt x="29149" y="0"/>
                </a:lnTo>
                <a:lnTo>
                  <a:pt x="24688" y="0"/>
                </a:lnTo>
                <a:lnTo>
                  <a:pt x="20981" y="1090"/>
                </a:lnTo>
                <a:lnTo>
                  <a:pt x="18162" y="3249"/>
                </a:lnTo>
                <a:lnTo>
                  <a:pt x="15405" y="5320"/>
                </a:lnTo>
                <a:lnTo>
                  <a:pt x="13223" y="8114"/>
                </a:lnTo>
                <a:lnTo>
                  <a:pt x="11671" y="11569"/>
                </a:lnTo>
                <a:lnTo>
                  <a:pt x="10187" y="14897"/>
                </a:lnTo>
                <a:lnTo>
                  <a:pt x="9184" y="18719"/>
                </a:lnTo>
                <a:lnTo>
                  <a:pt x="8662" y="22934"/>
                </a:lnTo>
                <a:lnTo>
                  <a:pt x="8168" y="27075"/>
                </a:lnTo>
                <a:lnTo>
                  <a:pt x="7901" y="31405"/>
                </a:lnTo>
                <a:lnTo>
                  <a:pt x="7901" y="41986"/>
                </a:lnTo>
                <a:lnTo>
                  <a:pt x="8270" y="47382"/>
                </a:lnTo>
                <a:lnTo>
                  <a:pt x="8978" y="51868"/>
                </a:lnTo>
                <a:lnTo>
                  <a:pt x="9706" y="56440"/>
                </a:lnTo>
                <a:lnTo>
                  <a:pt x="10886" y="60313"/>
                </a:lnTo>
                <a:lnTo>
                  <a:pt x="12485" y="63334"/>
                </a:lnTo>
                <a:lnTo>
                  <a:pt x="12550" y="51296"/>
                </a:lnTo>
                <a:lnTo>
                  <a:pt x="11877" y="47001"/>
                </a:lnTo>
                <a:lnTo>
                  <a:pt x="11520" y="41795"/>
                </a:lnTo>
                <a:lnTo>
                  <a:pt x="11520" y="3154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485339" y="1784675"/>
            <a:ext cx="50050" cy="81191"/>
          </a:xfrm>
          <a:custGeom>
            <a:avLst/>
            <a:gdLst/>
            <a:ahLst/>
            <a:cxnLst/>
            <a:rect l="l" t="t" r="r" b="b"/>
            <a:pathLst>
              <a:path w="50050" h="81191">
                <a:moveTo>
                  <a:pt x="48323" y="39"/>
                </a:moveTo>
                <a:lnTo>
                  <a:pt x="45378" y="25"/>
                </a:lnTo>
                <a:lnTo>
                  <a:pt x="42584" y="1601"/>
                </a:lnTo>
                <a:lnTo>
                  <a:pt x="25426" y="50356"/>
                </a:lnTo>
                <a:lnTo>
                  <a:pt x="25185" y="50356"/>
                </a:lnTo>
                <a:lnTo>
                  <a:pt x="7722" y="1601"/>
                </a:lnTo>
                <a:lnTo>
                  <a:pt x="5904" y="151"/>
                </a:lnTo>
                <a:lnTo>
                  <a:pt x="3215" y="0"/>
                </a:lnTo>
                <a:lnTo>
                  <a:pt x="633" y="151"/>
                </a:lnTo>
                <a:lnTo>
                  <a:pt x="0" y="2717"/>
                </a:lnTo>
                <a:lnTo>
                  <a:pt x="20307" y="57200"/>
                </a:lnTo>
                <a:lnTo>
                  <a:pt x="21664" y="58672"/>
                </a:lnTo>
                <a:lnTo>
                  <a:pt x="13766" y="78487"/>
                </a:lnTo>
                <a:lnTo>
                  <a:pt x="15621" y="81165"/>
                </a:lnTo>
                <a:lnTo>
                  <a:pt x="18403" y="81191"/>
                </a:lnTo>
                <a:lnTo>
                  <a:pt x="21423" y="79592"/>
                </a:lnTo>
                <a:lnTo>
                  <a:pt x="29185" y="58672"/>
                </a:lnTo>
                <a:lnTo>
                  <a:pt x="50050" y="2717"/>
                </a:lnTo>
                <a:lnTo>
                  <a:pt x="48323" y="3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483220" y="1782824"/>
            <a:ext cx="54279" cy="84862"/>
          </a:xfrm>
          <a:custGeom>
            <a:avLst/>
            <a:gdLst/>
            <a:ahLst/>
            <a:cxnLst/>
            <a:rect l="l" t="t" r="r" b="b"/>
            <a:pathLst>
              <a:path w="54279" h="84862">
                <a:moveTo>
                  <a:pt x="3746" y="3710"/>
                </a:moveTo>
                <a:lnTo>
                  <a:pt x="4697" y="3606"/>
                </a:lnTo>
                <a:lnTo>
                  <a:pt x="8139" y="4053"/>
                </a:lnTo>
                <a:lnTo>
                  <a:pt x="25603" y="52807"/>
                </a:lnTo>
                <a:lnTo>
                  <a:pt x="29245" y="52793"/>
                </a:lnTo>
                <a:lnTo>
                  <a:pt x="46377" y="3898"/>
                </a:lnTo>
                <a:lnTo>
                  <a:pt x="47101" y="3736"/>
                </a:lnTo>
                <a:lnTo>
                  <a:pt x="50467" y="3938"/>
                </a:lnTo>
                <a:lnTo>
                  <a:pt x="21920" y="80657"/>
                </a:lnTo>
                <a:lnTo>
                  <a:pt x="20688" y="81230"/>
                </a:lnTo>
                <a:lnTo>
                  <a:pt x="17564" y="81003"/>
                </a:lnTo>
                <a:lnTo>
                  <a:pt x="19086" y="84862"/>
                </a:lnTo>
                <a:lnTo>
                  <a:pt x="22096" y="84660"/>
                </a:lnTo>
                <a:lnTo>
                  <a:pt x="25234" y="82080"/>
                </a:lnTo>
                <a:lnTo>
                  <a:pt x="53834" y="5233"/>
                </a:lnTo>
                <a:lnTo>
                  <a:pt x="54279" y="3239"/>
                </a:lnTo>
                <a:lnTo>
                  <a:pt x="52768" y="612"/>
                </a:lnTo>
                <a:lnTo>
                  <a:pt x="50076" y="0"/>
                </a:lnTo>
                <a:lnTo>
                  <a:pt x="45910" y="229"/>
                </a:lnTo>
                <a:lnTo>
                  <a:pt x="43000" y="2858"/>
                </a:lnTo>
                <a:lnTo>
                  <a:pt x="27406" y="47156"/>
                </a:lnTo>
                <a:lnTo>
                  <a:pt x="11490" y="2731"/>
                </a:lnTo>
                <a:lnTo>
                  <a:pt x="9420" y="547"/>
                </a:lnTo>
                <a:lnTo>
                  <a:pt x="6565" y="13"/>
                </a:lnTo>
                <a:lnTo>
                  <a:pt x="3034" y="139"/>
                </a:lnTo>
                <a:lnTo>
                  <a:pt x="3746" y="3710"/>
                </a:lnTo>
                <a:close/>
              </a:path>
              <a:path w="54279" h="84862">
                <a:moveTo>
                  <a:pt x="21588" y="61139"/>
                </a:moveTo>
                <a:lnTo>
                  <a:pt x="14222" y="79631"/>
                </a:lnTo>
                <a:lnTo>
                  <a:pt x="13841" y="81787"/>
                </a:lnTo>
                <a:lnTo>
                  <a:pt x="16127" y="84556"/>
                </a:lnTo>
                <a:lnTo>
                  <a:pt x="19086" y="84862"/>
                </a:lnTo>
                <a:lnTo>
                  <a:pt x="17564" y="81003"/>
                </a:lnTo>
                <a:lnTo>
                  <a:pt x="25462" y="61188"/>
                </a:lnTo>
                <a:lnTo>
                  <a:pt x="24116" y="58419"/>
                </a:lnTo>
                <a:lnTo>
                  <a:pt x="3832" y="3977"/>
                </a:lnTo>
                <a:lnTo>
                  <a:pt x="3746" y="3710"/>
                </a:lnTo>
                <a:lnTo>
                  <a:pt x="3034" y="139"/>
                </a:lnTo>
                <a:lnTo>
                  <a:pt x="0" y="2285"/>
                </a:lnTo>
                <a:lnTo>
                  <a:pt x="416" y="5194"/>
                </a:lnTo>
                <a:lnTo>
                  <a:pt x="20699" y="59565"/>
                </a:lnTo>
                <a:lnTo>
                  <a:pt x="21588" y="6113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544163" y="1783998"/>
            <a:ext cx="49428" cy="60401"/>
          </a:xfrm>
          <a:custGeom>
            <a:avLst/>
            <a:gdLst/>
            <a:ahLst/>
            <a:cxnLst/>
            <a:rect l="l" t="t" r="r" b="b"/>
            <a:pathLst>
              <a:path w="49428" h="60401">
                <a:moveTo>
                  <a:pt x="49428" y="25854"/>
                </a:moveTo>
                <a:lnTo>
                  <a:pt x="49428" y="22388"/>
                </a:lnTo>
                <a:lnTo>
                  <a:pt x="48985" y="19098"/>
                </a:lnTo>
                <a:lnTo>
                  <a:pt x="48096" y="15976"/>
                </a:lnTo>
                <a:lnTo>
                  <a:pt x="47221" y="12852"/>
                </a:lnTo>
                <a:lnTo>
                  <a:pt x="45810" y="10093"/>
                </a:lnTo>
                <a:lnTo>
                  <a:pt x="43906" y="7746"/>
                </a:lnTo>
                <a:lnTo>
                  <a:pt x="39550" y="3492"/>
                </a:lnTo>
                <a:lnTo>
                  <a:pt x="36591" y="2095"/>
                </a:lnTo>
                <a:lnTo>
                  <a:pt x="33632" y="698"/>
                </a:lnTo>
                <a:lnTo>
                  <a:pt x="30049" y="0"/>
                </a:lnTo>
                <a:lnTo>
                  <a:pt x="25859" y="0"/>
                </a:lnTo>
                <a:lnTo>
                  <a:pt x="30798" y="6296"/>
                </a:lnTo>
                <a:lnTo>
                  <a:pt x="34927" y="7962"/>
                </a:lnTo>
                <a:lnTo>
                  <a:pt x="37771" y="11289"/>
                </a:lnTo>
                <a:lnTo>
                  <a:pt x="40604" y="14616"/>
                </a:lnTo>
                <a:lnTo>
                  <a:pt x="41962" y="19237"/>
                </a:lnTo>
                <a:lnTo>
                  <a:pt x="41836" y="25171"/>
                </a:lnTo>
                <a:lnTo>
                  <a:pt x="7901" y="25171"/>
                </a:lnTo>
                <a:lnTo>
                  <a:pt x="8028" y="22705"/>
                </a:lnTo>
                <a:lnTo>
                  <a:pt x="9259" y="18032"/>
                </a:lnTo>
                <a:lnTo>
                  <a:pt x="11164" y="13766"/>
                </a:lnTo>
                <a:lnTo>
                  <a:pt x="14072" y="10299"/>
                </a:lnTo>
                <a:lnTo>
                  <a:pt x="17985" y="7872"/>
                </a:lnTo>
                <a:lnTo>
                  <a:pt x="22557" y="6296"/>
                </a:lnTo>
                <a:lnTo>
                  <a:pt x="21960" y="0"/>
                </a:lnTo>
                <a:lnTo>
                  <a:pt x="18403" y="684"/>
                </a:lnTo>
                <a:lnTo>
                  <a:pt x="15217" y="2070"/>
                </a:lnTo>
                <a:lnTo>
                  <a:pt x="12028" y="3441"/>
                </a:lnTo>
                <a:lnTo>
                  <a:pt x="9298" y="5435"/>
                </a:lnTo>
                <a:lnTo>
                  <a:pt x="7038" y="8049"/>
                </a:lnTo>
                <a:lnTo>
                  <a:pt x="4777" y="10652"/>
                </a:lnTo>
                <a:lnTo>
                  <a:pt x="3035" y="13827"/>
                </a:lnTo>
                <a:lnTo>
                  <a:pt x="1828" y="17575"/>
                </a:lnTo>
                <a:lnTo>
                  <a:pt x="612" y="21323"/>
                </a:lnTo>
                <a:lnTo>
                  <a:pt x="0" y="25563"/>
                </a:lnTo>
                <a:lnTo>
                  <a:pt x="0" y="35229"/>
                </a:lnTo>
                <a:lnTo>
                  <a:pt x="586" y="39570"/>
                </a:lnTo>
                <a:lnTo>
                  <a:pt x="1767" y="43318"/>
                </a:lnTo>
                <a:lnTo>
                  <a:pt x="2934" y="47066"/>
                </a:lnTo>
                <a:lnTo>
                  <a:pt x="4648" y="50187"/>
                </a:lnTo>
                <a:lnTo>
                  <a:pt x="9183" y="55244"/>
                </a:lnTo>
                <a:lnTo>
                  <a:pt x="11963" y="57175"/>
                </a:lnTo>
                <a:lnTo>
                  <a:pt x="15303" y="58456"/>
                </a:lnTo>
                <a:lnTo>
                  <a:pt x="18644" y="59763"/>
                </a:lnTo>
                <a:lnTo>
                  <a:pt x="22467" y="60401"/>
                </a:lnTo>
                <a:lnTo>
                  <a:pt x="29415" y="60401"/>
                </a:lnTo>
                <a:lnTo>
                  <a:pt x="31878" y="60195"/>
                </a:lnTo>
                <a:lnTo>
                  <a:pt x="36440" y="59371"/>
                </a:lnTo>
                <a:lnTo>
                  <a:pt x="40172" y="58392"/>
                </a:lnTo>
                <a:lnTo>
                  <a:pt x="44363" y="56857"/>
                </a:lnTo>
                <a:lnTo>
                  <a:pt x="47167" y="54035"/>
                </a:lnTo>
                <a:lnTo>
                  <a:pt x="47181" y="51382"/>
                </a:lnTo>
                <a:lnTo>
                  <a:pt x="44629" y="49820"/>
                </a:lnTo>
                <a:lnTo>
                  <a:pt x="41469" y="51241"/>
                </a:lnTo>
                <a:lnTo>
                  <a:pt x="38444" y="52362"/>
                </a:lnTo>
                <a:lnTo>
                  <a:pt x="34621" y="53312"/>
                </a:lnTo>
                <a:lnTo>
                  <a:pt x="30239" y="53985"/>
                </a:lnTo>
                <a:lnTo>
                  <a:pt x="23990" y="53985"/>
                </a:lnTo>
                <a:lnTo>
                  <a:pt x="20905" y="53453"/>
                </a:lnTo>
                <a:lnTo>
                  <a:pt x="15876" y="51318"/>
                </a:lnTo>
                <a:lnTo>
                  <a:pt x="12283" y="47776"/>
                </a:lnTo>
                <a:lnTo>
                  <a:pt x="9601" y="43394"/>
                </a:lnTo>
                <a:lnTo>
                  <a:pt x="8917" y="40600"/>
                </a:lnTo>
                <a:lnTo>
                  <a:pt x="8229" y="37792"/>
                </a:lnTo>
                <a:lnTo>
                  <a:pt x="7901" y="34670"/>
                </a:lnTo>
                <a:lnTo>
                  <a:pt x="7901" y="31226"/>
                </a:lnTo>
                <a:lnTo>
                  <a:pt x="45976" y="31226"/>
                </a:lnTo>
                <a:lnTo>
                  <a:pt x="48262" y="30377"/>
                </a:lnTo>
                <a:lnTo>
                  <a:pt x="49428" y="27327"/>
                </a:lnTo>
                <a:lnTo>
                  <a:pt x="49428" y="25854"/>
                </a:lnTo>
                <a:close/>
              </a:path>
              <a:path w="49428" h="60401">
                <a:moveTo>
                  <a:pt x="25859" y="0"/>
                </a:moveTo>
                <a:lnTo>
                  <a:pt x="21960" y="0"/>
                </a:lnTo>
                <a:lnTo>
                  <a:pt x="22557" y="6296"/>
                </a:lnTo>
                <a:lnTo>
                  <a:pt x="30798" y="6296"/>
                </a:lnTo>
                <a:lnTo>
                  <a:pt x="25859" y="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542352" y="1791407"/>
            <a:ext cx="50850" cy="64033"/>
          </a:xfrm>
          <a:custGeom>
            <a:avLst/>
            <a:gdLst/>
            <a:ahLst/>
            <a:cxnLst/>
            <a:rect l="l" t="t" r="r" b="b"/>
            <a:pathLst>
              <a:path w="50850" h="64033">
                <a:moveTo>
                  <a:pt x="13058" y="3451"/>
                </a:moveTo>
                <a:lnTo>
                  <a:pt x="10199" y="7580"/>
                </a:lnTo>
                <a:lnTo>
                  <a:pt x="11686" y="15951"/>
                </a:lnTo>
                <a:lnTo>
                  <a:pt x="12244" y="12760"/>
                </a:lnTo>
                <a:lnTo>
                  <a:pt x="13475" y="9179"/>
                </a:lnTo>
                <a:lnTo>
                  <a:pt x="16664" y="0"/>
                </a:lnTo>
                <a:lnTo>
                  <a:pt x="13058" y="3451"/>
                </a:lnTo>
                <a:close/>
              </a:path>
              <a:path w="50850" h="64033">
                <a:moveTo>
                  <a:pt x="9716" y="19569"/>
                </a:moveTo>
                <a:lnTo>
                  <a:pt x="43651" y="19569"/>
                </a:lnTo>
                <a:lnTo>
                  <a:pt x="45454" y="17805"/>
                </a:lnTo>
                <a:lnTo>
                  <a:pt x="45580" y="11440"/>
                </a:lnTo>
                <a:lnTo>
                  <a:pt x="44071" y="6360"/>
                </a:lnTo>
                <a:lnTo>
                  <a:pt x="40957" y="2717"/>
                </a:lnTo>
                <a:lnTo>
                  <a:pt x="37772" y="-1029"/>
                </a:lnTo>
                <a:lnTo>
                  <a:pt x="33135" y="-2923"/>
                </a:lnTo>
                <a:lnTo>
                  <a:pt x="24105" y="-2923"/>
                </a:lnTo>
                <a:lnTo>
                  <a:pt x="21348" y="-2326"/>
                </a:lnTo>
                <a:lnTo>
                  <a:pt x="16664" y="0"/>
                </a:lnTo>
                <a:lnTo>
                  <a:pt x="13475" y="9179"/>
                </a:lnTo>
                <a:lnTo>
                  <a:pt x="15811" y="5777"/>
                </a:lnTo>
                <a:lnTo>
                  <a:pt x="18709" y="3008"/>
                </a:lnTo>
                <a:lnTo>
                  <a:pt x="22453" y="1155"/>
                </a:lnTo>
                <a:lnTo>
                  <a:pt x="27180" y="698"/>
                </a:lnTo>
                <a:lnTo>
                  <a:pt x="32094" y="698"/>
                </a:lnTo>
                <a:lnTo>
                  <a:pt x="35712" y="2119"/>
                </a:lnTo>
                <a:lnTo>
                  <a:pt x="38204" y="5064"/>
                </a:lnTo>
                <a:lnTo>
                  <a:pt x="40450" y="7696"/>
                </a:lnTo>
                <a:lnTo>
                  <a:pt x="41655" y="11353"/>
                </a:lnTo>
                <a:lnTo>
                  <a:pt x="41822" y="15951"/>
                </a:lnTo>
                <a:lnTo>
                  <a:pt x="11686" y="15951"/>
                </a:lnTo>
                <a:lnTo>
                  <a:pt x="10199" y="7580"/>
                </a:lnTo>
                <a:lnTo>
                  <a:pt x="8521" y="12484"/>
                </a:lnTo>
                <a:lnTo>
                  <a:pt x="8039" y="15046"/>
                </a:lnTo>
                <a:lnTo>
                  <a:pt x="7903" y="17675"/>
                </a:lnTo>
                <a:lnTo>
                  <a:pt x="9716" y="19569"/>
                </a:lnTo>
                <a:close/>
              </a:path>
              <a:path w="50850" h="64033">
                <a:moveTo>
                  <a:pt x="7903" y="23809"/>
                </a:moveTo>
                <a:lnTo>
                  <a:pt x="7903" y="27406"/>
                </a:lnTo>
                <a:lnTo>
                  <a:pt x="8254" y="30707"/>
                </a:lnTo>
                <a:lnTo>
                  <a:pt x="8968" y="33627"/>
                </a:lnTo>
                <a:lnTo>
                  <a:pt x="9732" y="36676"/>
                </a:lnTo>
                <a:lnTo>
                  <a:pt x="10962" y="39319"/>
                </a:lnTo>
                <a:lnTo>
                  <a:pt x="12661" y="41489"/>
                </a:lnTo>
                <a:lnTo>
                  <a:pt x="13107" y="35304"/>
                </a:lnTo>
                <a:lnTo>
                  <a:pt x="12485" y="32763"/>
                </a:lnTo>
                <a:lnTo>
                  <a:pt x="11647" y="28219"/>
                </a:lnTo>
                <a:lnTo>
                  <a:pt x="11545" y="25627"/>
                </a:lnTo>
                <a:lnTo>
                  <a:pt x="47790" y="25627"/>
                </a:lnTo>
                <a:lnTo>
                  <a:pt x="50026" y="25220"/>
                </a:lnTo>
                <a:lnTo>
                  <a:pt x="53050" y="22031"/>
                </a:lnTo>
                <a:lnTo>
                  <a:pt x="53050" y="14806"/>
                </a:lnTo>
                <a:lnTo>
                  <a:pt x="52577" y="11314"/>
                </a:lnTo>
                <a:lnTo>
                  <a:pt x="51639" y="8074"/>
                </a:lnTo>
                <a:lnTo>
                  <a:pt x="50699" y="4723"/>
                </a:lnTo>
                <a:lnTo>
                  <a:pt x="49176" y="1738"/>
                </a:lnTo>
                <a:lnTo>
                  <a:pt x="47116" y="-788"/>
                </a:lnTo>
                <a:lnTo>
                  <a:pt x="45046" y="-3366"/>
                </a:lnTo>
                <a:lnTo>
                  <a:pt x="42379" y="-5450"/>
                </a:lnTo>
                <a:lnTo>
                  <a:pt x="39168" y="-6959"/>
                </a:lnTo>
                <a:lnTo>
                  <a:pt x="35967" y="-8460"/>
                </a:lnTo>
                <a:lnTo>
                  <a:pt x="32094" y="-9220"/>
                </a:lnTo>
                <a:lnTo>
                  <a:pt x="23548" y="-9220"/>
                </a:lnTo>
                <a:lnTo>
                  <a:pt x="19725" y="-8470"/>
                </a:lnTo>
                <a:lnTo>
                  <a:pt x="16308" y="-7012"/>
                </a:lnTo>
                <a:lnTo>
                  <a:pt x="12891" y="-5527"/>
                </a:lnTo>
                <a:lnTo>
                  <a:pt x="9918" y="-3355"/>
                </a:lnTo>
                <a:lnTo>
                  <a:pt x="7481" y="-533"/>
                </a:lnTo>
                <a:lnTo>
                  <a:pt x="5069" y="2235"/>
                </a:lnTo>
                <a:lnTo>
                  <a:pt x="3200" y="5651"/>
                </a:lnTo>
                <a:lnTo>
                  <a:pt x="1904" y="9611"/>
                </a:lnTo>
                <a:lnTo>
                  <a:pt x="648" y="13524"/>
                </a:lnTo>
                <a:lnTo>
                  <a:pt x="0" y="17981"/>
                </a:lnTo>
                <a:lnTo>
                  <a:pt x="0" y="27989"/>
                </a:lnTo>
                <a:lnTo>
                  <a:pt x="623" y="32561"/>
                </a:lnTo>
                <a:lnTo>
                  <a:pt x="1854" y="36449"/>
                </a:lnTo>
                <a:lnTo>
                  <a:pt x="3100" y="40424"/>
                </a:lnTo>
                <a:lnTo>
                  <a:pt x="4954" y="43801"/>
                </a:lnTo>
                <a:lnTo>
                  <a:pt x="4180" y="31823"/>
                </a:lnTo>
                <a:lnTo>
                  <a:pt x="3622" y="27622"/>
                </a:lnTo>
                <a:lnTo>
                  <a:pt x="3622" y="18362"/>
                </a:lnTo>
                <a:lnTo>
                  <a:pt x="4204" y="14273"/>
                </a:lnTo>
                <a:lnTo>
                  <a:pt x="5360" y="10731"/>
                </a:lnTo>
                <a:lnTo>
                  <a:pt x="6490" y="7225"/>
                </a:lnTo>
                <a:lnTo>
                  <a:pt x="8129" y="4240"/>
                </a:lnTo>
                <a:lnTo>
                  <a:pt x="10213" y="1828"/>
                </a:lnTo>
                <a:lnTo>
                  <a:pt x="14822" y="-2426"/>
                </a:lnTo>
                <a:lnTo>
                  <a:pt x="17755" y="-3683"/>
                </a:lnTo>
                <a:lnTo>
                  <a:pt x="20704" y="-4954"/>
                </a:lnTo>
                <a:lnTo>
                  <a:pt x="24041" y="-5601"/>
                </a:lnTo>
                <a:lnTo>
                  <a:pt x="31562" y="-5601"/>
                </a:lnTo>
                <a:lnTo>
                  <a:pt x="34913" y="-4954"/>
                </a:lnTo>
                <a:lnTo>
                  <a:pt x="37631" y="-3683"/>
                </a:lnTo>
                <a:lnTo>
                  <a:pt x="40335" y="-2401"/>
                </a:lnTo>
                <a:lnTo>
                  <a:pt x="44312" y="1471"/>
                </a:lnTo>
                <a:lnTo>
                  <a:pt x="47358" y="6169"/>
                </a:lnTo>
                <a:lnTo>
                  <a:pt x="48172" y="9067"/>
                </a:lnTo>
                <a:lnTo>
                  <a:pt x="48996" y="11987"/>
                </a:lnTo>
                <a:lnTo>
                  <a:pt x="49428" y="15148"/>
                </a:lnTo>
                <a:lnTo>
                  <a:pt x="49428" y="18439"/>
                </a:lnTo>
                <a:lnTo>
                  <a:pt x="47790" y="22006"/>
                </a:lnTo>
                <a:lnTo>
                  <a:pt x="9716" y="22006"/>
                </a:lnTo>
                <a:lnTo>
                  <a:pt x="7903" y="23809"/>
                </a:lnTo>
                <a:close/>
              </a:path>
              <a:path w="50850" h="64033">
                <a:moveTo>
                  <a:pt x="6390" y="38846"/>
                </a:moveTo>
                <a:lnTo>
                  <a:pt x="5295" y="35355"/>
                </a:lnTo>
                <a:lnTo>
                  <a:pt x="4180" y="31823"/>
                </a:lnTo>
                <a:lnTo>
                  <a:pt x="4954" y="43801"/>
                </a:lnTo>
                <a:lnTo>
                  <a:pt x="7381" y="46507"/>
                </a:lnTo>
                <a:lnTo>
                  <a:pt x="9832" y="49262"/>
                </a:lnTo>
                <a:lnTo>
                  <a:pt x="12903" y="51357"/>
                </a:lnTo>
                <a:lnTo>
                  <a:pt x="16459" y="52729"/>
                </a:lnTo>
                <a:lnTo>
                  <a:pt x="19977" y="54114"/>
                </a:lnTo>
                <a:lnTo>
                  <a:pt x="24066" y="54813"/>
                </a:lnTo>
                <a:lnTo>
                  <a:pt x="31295" y="54813"/>
                </a:lnTo>
                <a:lnTo>
                  <a:pt x="33883" y="54583"/>
                </a:lnTo>
                <a:lnTo>
                  <a:pt x="36285" y="54150"/>
                </a:lnTo>
                <a:lnTo>
                  <a:pt x="40741" y="53261"/>
                </a:lnTo>
                <a:lnTo>
                  <a:pt x="44262" y="52195"/>
                </a:lnTo>
                <a:lnTo>
                  <a:pt x="46965" y="51079"/>
                </a:lnTo>
                <a:lnTo>
                  <a:pt x="49950" y="49006"/>
                </a:lnTo>
                <a:lnTo>
                  <a:pt x="50850" y="46252"/>
                </a:lnTo>
                <a:lnTo>
                  <a:pt x="50774" y="43710"/>
                </a:lnTo>
                <a:lnTo>
                  <a:pt x="49644" y="41122"/>
                </a:lnTo>
                <a:lnTo>
                  <a:pt x="46965" y="40182"/>
                </a:lnTo>
                <a:lnTo>
                  <a:pt x="43776" y="41654"/>
                </a:lnTo>
                <a:lnTo>
                  <a:pt x="41147" y="42684"/>
                </a:lnTo>
                <a:lnTo>
                  <a:pt x="38063" y="43685"/>
                </a:lnTo>
                <a:lnTo>
                  <a:pt x="34124" y="44549"/>
                </a:lnTo>
                <a:lnTo>
                  <a:pt x="29452" y="44764"/>
                </a:lnTo>
                <a:lnTo>
                  <a:pt x="26060" y="44764"/>
                </a:lnTo>
                <a:lnTo>
                  <a:pt x="23177" y="44272"/>
                </a:lnTo>
                <a:lnTo>
                  <a:pt x="18709" y="42364"/>
                </a:lnTo>
                <a:lnTo>
                  <a:pt x="15509" y="39254"/>
                </a:lnTo>
                <a:lnTo>
                  <a:pt x="13107" y="35304"/>
                </a:lnTo>
                <a:lnTo>
                  <a:pt x="12661" y="41489"/>
                </a:lnTo>
                <a:lnTo>
                  <a:pt x="16715" y="45453"/>
                </a:lnTo>
                <a:lnTo>
                  <a:pt x="19494" y="46634"/>
                </a:lnTo>
                <a:lnTo>
                  <a:pt x="22212" y="47790"/>
                </a:lnTo>
                <a:lnTo>
                  <a:pt x="25567" y="48387"/>
                </a:lnTo>
                <a:lnTo>
                  <a:pt x="32158" y="48387"/>
                </a:lnTo>
                <a:lnTo>
                  <a:pt x="36817" y="47663"/>
                </a:lnTo>
                <a:lnTo>
                  <a:pt x="40845" y="46658"/>
                </a:lnTo>
                <a:lnTo>
                  <a:pt x="43957" y="45504"/>
                </a:lnTo>
                <a:lnTo>
                  <a:pt x="47167" y="46468"/>
                </a:lnTo>
                <a:lnTo>
                  <a:pt x="44389" y="48296"/>
                </a:lnTo>
                <a:lnTo>
                  <a:pt x="41465" y="49262"/>
                </a:lnTo>
                <a:lnTo>
                  <a:pt x="37886" y="50190"/>
                </a:lnTo>
                <a:lnTo>
                  <a:pt x="33465" y="50990"/>
                </a:lnTo>
                <a:lnTo>
                  <a:pt x="28587" y="51180"/>
                </a:lnTo>
                <a:lnTo>
                  <a:pt x="24513" y="51180"/>
                </a:lnTo>
                <a:lnTo>
                  <a:pt x="20880" y="50582"/>
                </a:lnTo>
                <a:lnTo>
                  <a:pt x="17769" y="49362"/>
                </a:lnTo>
                <a:lnTo>
                  <a:pt x="14731" y="48196"/>
                </a:lnTo>
                <a:lnTo>
                  <a:pt x="12143" y="46418"/>
                </a:lnTo>
                <a:lnTo>
                  <a:pt x="8003" y="41781"/>
                </a:lnTo>
                <a:lnTo>
                  <a:pt x="6390" y="3884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606397" y="1812768"/>
            <a:ext cx="43002" cy="60034"/>
          </a:xfrm>
          <a:custGeom>
            <a:avLst/>
            <a:gdLst/>
            <a:ahLst/>
            <a:cxnLst/>
            <a:rect l="l" t="t" r="r" b="b"/>
            <a:pathLst>
              <a:path w="43002" h="60034">
                <a:moveTo>
                  <a:pt x="8802" y="20560"/>
                </a:moveTo>
                <a:lnTo>
                  <a:pt x="7782" y="17997"/>
                </a:lnTo>
                <a:lnTo>
                  <a:pt x="7782" y="14796"/>
                </a:lnTo>
                <a:lnTo>
                  <a:pt x="8139" y="11290"/>
                </a:lnTo>
                <a:lnTo>
                  <a:pt x="9687" y="0"/>
                </a:lnTo>
                <a:lnTo>
                  <a:pt x="7350" y="1522"/>
                </a:lnTo>
                <a:lnTo>
                  <a:pt x="3185" y="4940"/>
                </a:lnTo>
                <a:lnTo>
                  <a:pt x="633" y="9512"/>
                </a:lnTo>
                <a:lnTo>
                  <a:pt x="0" y="12204"/>
                </a:lnTo>
                <a:lnTo>
                  <a:pt x="0" y="15279"/>
                </a:lnTo>
                <a:lnTo>
                  <a:pt x="441" y="20052"/>
                </a:lnTo>
                <a:lnTo>
                  <a:pt x="2156" y="24080"/>
                </a:lnTo>
                <a:lnTo>
                  <a:pt x="5003" y="27216"/>
                </a:lnTo>
                <a:lnTo>
                  <a:pt x="8557" y="29717"/>
                </a:lnTo>
                <a:lnTo>
                  <a:pt x="13208" y="31255"/>
                </a:lnTo>
                <a:lnTo>
                  <a:pt x="12862" y="24382"/>
                </a:lnTo>
                <a:lnTo>
                  <a:pt x="8802" y="20560"/>
                </a:lnTo>
                <a:close/>
              </a:path>
              <a:path w="43002" h="60034">
                <a:moveTo>
                  <a:pt x="4546" y="-16689"/>
                </a:moveTo>
                <a:lnTo>
                  <a:pt x="7174" y="-18172"/>
                </a:lnTo>
                <a:lnTo>
                  <a:pt x="9878" y="-19569"/>
                </a:lnTo>
                <a:lnTo>
                  <a:pt x="13092" y="-20994"/>
                </a:lnTo>
                <a:lnTo>
                  <a:pt x="17031" y="-22175"/>
                </a:lnTo>
                <a:lnTo>
                  <a:pt x="21714" y="-22477"/>
                </a:lnTo>
                <a:lnTo>
                  <a:pt x="24282" y="-22477"/>
                </a:lnTo>
                <a:lnTo>
                  <a:pt x="26427" y="-22161"/>
                </a:lnTo>
                <a:lnTo>
                  <a:pt x="29969" y="-20941"/>
                </a:lnTo>
                <a:lnTo>
                  <a:pt x="32522" y="-18784"/>
                </a:lnTo>
                <a:lnTo>
                  <a:pt x="34429" y="-16015"/>
                </a:lnTo>
                <a:lnTo>
                  <a:pt x="35406" y="-12358"/>
                </a:lnTo>
                <a:lnTo>
                  <a:pt x="35661" y="-7847"/>
                </a:lnTo>
                <a:lnTo>
                  <a:pt x="35661" y="-3049"/>
                </a:lnTo>
                <a:lnTo>
                  <a:pt x="22744" y="-3049"/>
                </a:lnTo>
                <a:lnTo>
                  <a:pt x="19086" y="-2653"/>
                </a:lnTo>
                <a:lnTo>
                  <a:pt x="15796" y="-1903"/>
                </a:lnTo>
                <a:lnTo>
                  <a:pt x="12509" y="-1144"/>
                </a:lnTo>
                <a:lnTo>
                  <a:pt x="9687" y="0"/>
                </a:lnTo>
                <a:lnTo>
                  <a:pt x="8139" y="11290"/>
                </a:lnTo>
                <a:lnTo>
                  <a:pt x="9575" y="8421"/>
                </a:lnTo>
                <a:lnTo>
                  <a:pt x="12153" y="6145"/>
                </a:lnTo>
                <a:lnTo>
                  <a:pt x="15494" y="4330"/>
                </a:lnTo>
                <a:lnTo>
                  <a:pt x="19936" y="3265"/>
                </a:lnTo>
                <a:lnTo>
                  <a:pt x="22528" y="2995"/>
                </a:lnTo>
                <a:lnTo>
                  <a:pt x="35661" y="2995"/>
                </a:lnTo>
                <a:lnTo>
                  <a:pt x="35661" y="16142"/>
                </a:lnTo>
                <a:lnTo>
                  <a:pt x="32828" y="19267"/>
                </a:lnTo>
                <a:lnTo>
                  <a:pt x="30135" y="21589"/>
                </a:lnTo>
                <a:lnTo>
                  <a:pt x="25081" y="24588"/>
                </a:lnTo>
                <a:lnTo>
                  <a:pt x="22351" y="25337"/>
                </a:lnTo>
                <a:lnTo>
                  <a:pt x="15735" y="25337"/>
                </a:lnTo>
                <a:lnTo>
                  <a:pt x="12862" y="24382"/>
                </a:lnTo>
                <a:lnTo>
                  <a:pt x="13208" y="31255"/>
                </a:lnTo>
                <a:lnTo>
                  <a:pt x="15835" y="31636"/>
                </a:lnTo>
                <a:lnTo>
                  <a:pt x="22006" y="31636"/>
                </a:lnTo>
                <a:lnTo>
                  <a:pt x="25146" y="30885"/>
                </a:lnTo>
                <a:lnTo>
                  <a:pt x="28166" y="29411"/>
                </a:lnTo>
                <a:lnTo>
                  <a:pt x="31189" y="27926"/>
                </a:lnTo>
                <a:lnTo>
                  <a:pt x="33958" y="25830"/>
                </a:lnTo>
                <a:lnTo>
                  <a:pt x="36460" y="23112"/>
                </a:lnTo>
                <a:lnTo>
                  <a:pt x="36460" y="29350"/>
                </a:lnTo>
                <a:lnTo>
                  <a:pt x="37133" y="30532"/>
                </a:lnTo>
                <a:lnTo>
                  <a:pt x="39801" y="30949"/>
                </a:lnTo>
                <a:lnTo>
                  <a:pt x="43002" y="29350"/>
                </a:lnTo>
                <a:lnTo>
                  <a:pt x="43002" y="-11620"/>
                </a:lnTo>
                <a:lnTo>
                  <a:pt x="42659" y="-14489"/>
                </a:lnTo>
                <a:lnTo>
                  <a:pt x="41248" y="-19544"/>
                </a:lnTo>
                <a:lnTo>
                  <a:pt x="38479" y="-23406"/>
                </a:lnTo>
                <a:lnTo>
                  <a:pt x="34721" y="-26452"/>
                </a:lnTo>
                <a:lnTo>
                  <a:pt x="32090" y="-27395"/>
                </a:lnTo>
                <a:lnTo>
                  <a:pt x="29462" y="-28309"/>
                </a:lnTo>
                <a:lnTo>
                  <a:pt x="26225" y="-28778"/>
                </a:lnTo>
                <a:lnTo>
                  <a:pt x="20433" y="-28778"/>
                </a:lnTo>
                <a:lnTo>
                  <a:pt x="16469" y="-28219"/>
                </a:lnTo>
                <a:lnTo>
                  <a:pt x="12646" y="-27367"/>
                </a:lnTo>
                <a:lnTo>
                  <a:pt x="9244" y="-26174"/>
                </a:lnTo>
                <a:lnTo>
                  <a:pt x="6410" y="-24814"/>
                </a:lnTo>
                <a:lnTo>
                  <a:pt x="2843" y="-21984"/>
                </a:lnTo>
                <a:lnTo>
                  <a:pt x="2537" y="-19406"/>
                </a:lnTo>
                <a:lnTo>
                  <a:pt x="4546" y="-1668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604597" y="1781622"/>
            <a:ext cx="39264" cy="64594"/>
          </a:xfrm>
          <a:custGeom>
            <a:avLst/>
            <a:gdLst/>
            <a:ahLst/>
            <a:cxnLst/>
            <a:rect l="l" t="t" r="r" b="b"/>
            <a:pathLst>
              <a:path w="39264" h="64594">
                <a:moveTo>
                  <a:pt x="28497" y="52682"/>
                </a:moveTo>
                <a:lnTo>
                  <a:pt x="23823" y="54673"/>
                </a:lnTo>
                <a:lnTo>
                  <a:pt x="17981" y="54673"/>
                </a:lnTo>
                <a:lnTo>
                  <a:pt x="13867" y="52301"/>
                </a:lnTo>
                <a:lnTo>
                  <a:pt x="17067" y="58294"/>
                </a:lnTo>
                <a:lnTo>
                  <a:pt x="24471" y="58294"/>
                </a:lnTo>
                <a:lnTo>
                  <a:pt x="27542" y="57442"/>
                </a:lnTo>
                <a:lnTo>
                  <a:pt x="30326" y="55792"/>
                </a:lnTo>
                <a:lnTo>
                  <a:pt x="28497" y="52682"/>
                </a:lnTo>
                <a:close/>
              </a:path>
              <a:path w="39264" h="64594">
                <a:moveTo>
                  <a:pt x="7988" y="56998"/>
                </a:moveTo>
                <a:lnTo>
                  <a:pt x="5596" y="59716"/>
                </a:lnTo>
                <a:lnTo>
                  <a:pt x="9560" y="62510"/>
                </a:lnTo>
                <a:lnTo>
                  <a:pt x="12138" y="63360"/>
                </a:lnTo>
                <a:lnTo>
                  <a:pt x="14640" y="64173"/>
                </a:lnTo>
                <a:lnTo>
                  <a:pt x="17473" y="64594"/>
                </a:lnTo>
                <a:lnTo>
                  <a:pt x="24051" y="64594"/>
                </a:lnTo>
                <a:lnTo>
                  <a:pt x="27492" y="63780"/>
                </a:lnTo>
                <a:lnTo>
                  <a:pt x="30758" y="62179"/>
                </a:lnTo>
                <a:lnTo>
                  <a:pt x="32777" y="61189"/>
                </a:lnTo>
                <a:lnTo>
                  <a:pt x="36460" y="60505"/>
                </a:lnTo>
                <a:lnTo>
                  <a:pt x="38008" y="63248"/>
                </a:lnTo>
                <a:lnTo>
                  <a:pt x="40661" y="63947"/>
                </a:lnTo>
                <a:lnTo>
                  <a:pt x="40078" y="60134"/>
                </a:lnTo>
                <a:lnTo>
                  <a:pt x="40078" y="54255"/>
                </a:lnTo>
                <a:lnTo>
                  <a:pt x="36943" y="53035"/>
                </a:lnTo>
                <a:lnTo>
                  <a:pt x="34606" y="55562"/>
                </a:lnTo>
                <a:lnTo>
                  <a:pt x="31988" y="57556"/>
                </a:lnTo>
                <a:lnTo>
                  <a:pt x="29170" y="58943"/>
                </a:lnTo>
                <a:lnTo>
                  <a:pt x="23884" y="61531"/>
                </a:lnTo>
                <a:lnTo>
                  <a:pt x="17725" y="61394"/>
                </a:lnTo>
                <a:lnTo>
                  <a:pt x="13268" y="59932"/>
                </a:lnTo>
                <a:lnTo>
                  <a:pt x="11134" y="59220"/>
                </a:lnTo>
                <a:lnTo>
                  <a:pt x="7988" y="56998"/>
                </a:lnTo>
                <a:close/>
              </a:path>
              <a:path w="39264" h="64594">
                <a:moveTo>
                  <a:pt x="30185" y="547"/>
                </a:moveTo>
                <a:lnTo>
                  <a:pt x="23961" y="0"/>
                </a:lnTo>
                <a:lnTo>
                  <a:pt x="17941" y="1155"/>
                </a:lnTo>
                <a:lnTo>
                  <a:pt x="13916" y="2058"/>
                </a:lnTo>
                <a:lnTo>
                  <a:pt x="10323" y="3315"/>
                </a:lnTo>
                <a:lnTo>
                  <a:pt x="7376" y="4726"/>
                </a:lnTo>
                <a:lnTo>
                  <a:pt x="4201" y="6858"/>
                </a:lnTo>
                <a:lnTo>
                  <a:pt x="2612" y="9907"/>
                </a:lnTo>
                <a:lnTo>
                  <a:pt x="2562" y="12905"/>
                </a:lnTo>
                <a:lnTo>
                  <a:pt x="4060" y="15825"/>
                </a:lnTo>
                <a:lnTo>
                  <a:pt x="6803" y="16433"/>
                </a:lnTo>
                <a:lnTo>
                  <a:pt x="11047" y="13896"/>
                </a:lnTo>
                <a:lnTo>
                  <a:pt x="13851" y="12499"/>
                </a:lnTo>
                <a:lnTo>
                  <a:pt x="17383" y="11292"/>
                </a:lnTo>
                <a:lnTo>
                  <a:pt x="21015" y="10213"/>
                </a:lnTo>
                <a:lnTo>
                  <a:pt x="26300" y="10223"/>
                </a:lnTo>
                <a:lnTo>
                  <a:pt x="29396" y="11304"/>
                </a:lnTo>
                <a:lnTo>
                  <a:pt x="32053" y="12560"/>
                </a:lnTo>
                <a:lnTo>
                  <a:pt x="34555" y="15876"/>
                </a:lnTo>
                <a:lnTo>
                  <a:pt x="35430" y="19116"/>
                </a:lnTo>
                <a:lnTo>
                  <a:pt x="35646" y="23291"/>
                </a:lnTo>
                <a:lnTo>
                  <a:pt x="35646" y="26290"/>
                </a:lnTo>
                <a:lnTo>
                  <a:pt x="24447" y="26290"/>
                </a:lnTo>
                <a:lnTo>
                  <a:pt x="20623" y="26697"/>
                </a:lnTo>
                <a:lnTo>
                  <a:pt x="17181" y="27482"/>
                </a:lnTo>
                <a:lnTo>
                  <a:pt x="13716" y="28285"/>
                </a:lnTo>
                <a:lnTo>
                  <a:pt x="10666" y="29516"/>
                </a:lnTo>
                <a:lnTo>
                  <a:pt x="8163" y="31154"/>
                </a:lnTo>
                <a:lnTo>
                  <a:pt x="5572" y="32843"/>
                </a:lnTo>
                <a:lnTo>
                  <a:pt x="3552" y="34963"/>
                </a:lnTo>
                <a:lnTo>
                  <a:pt x="708" y="40017"/>
                </a:lnTo>
                <a:lnTo>
                  <a:pt x="0" y="43041"/>
                </a:lnTo>
                <a:lnTo>
                  <a:pt x="0" y="49150"/>
                </a:lnTo>
                <a:lnTo>
                  <a:pt x="481" y="51677"/>
                </a:lnTo>
                <a:lnTo>
                  <a:pt x="2411" y="56210"/>
                </a:lnTo>
                <a:lnTo>
                  <a:pt x="5596" y="59716"/>
                </a:lnTo>
                <a:lnTo>
                  <a:pt x="7988" y="56998"/>
                </a:lnTo>
                <a:lnTo>
                  <a:pt x="5521" y="54269"/>
                </a:lnTo>
                <a:lnTo>
                  <a:pt x="3999" y="50713"/>
                </a:lnTo>
                <a:lnTo>
                  <a:pt x="3616" y="46418"/>
                </a:lnTo>
                <a:lnTo>
                  <a:pt x="3616" y="43649"/>
                </a:lnTo>
                <a:lnTo>
                  <a:pt x="5294" y="39258"/>
                </a:lnTo>
                <a:lnTo>
                  <a:pt x="8012" y="35561"/>
                </a:lnTo>
                <a:lnTo>
                  <a:pt x="12278" y="32781"/>
                </a:lnTo>
                <a:lnTo>
                  <a:pt x="14932" y="31711"/>
                </a:lnTo>
                <a:lnTo>
                  <a:pt x="18006" y="31003"/>
                </a:lnTo>
                <a:lnTo>
                  <a:pt x="21167" y="30279"/>
                </a:lnTo>
                <a:lnTo>
                  <a:pt x="24724" y="29908"/>
                </a:lnTo>
                <a:lnTo>
                  <a:pt x="37461" y="29908"/>
                </a:lnTo>
                <a:lnTo>
                  <a:pt x="39264" y="28105"/>
                </a:lnTo>
                <a:lnTo>
                  <a:pt x="39264" y="20779"/>
                </a:lnTo>
                <a:lnTo>
                  <a:pt x="38479" y="16498"/>
                </a:lnTo>
                <a:lnTo>
                  <a:pt x="36967" y="12625"/>
                </a:lnTo>
                <a:lnTo>
                  <a:pt x="34339" y="9705"/>
                </a:lnTo>
                <a:lnTo>
                  <a:pt x="30591" y="7876"/>
                </a:lnTo>
                <a:lnTo>
                  <a:pt x="26733" y="6555"/>
                </a:lnTo>
                <a:lnTo>
                  <a:pt x="20674" y="6516"/>
                </a:lnTo>
                <a:lnTo>
                  <a:pt x="16343" y="7837"/>
                </a:lnTo>
                <a:lnTo>
                  <a:pt x="12405" y="9183"/>
                </a:lnTo>
                <a:lnTo>
                  <a:pt x="9330" y="10721"/>
                </a:lnTo>
                <a:lnTo>
                  <a:pt x="6144" y="12319"/>
                </a:lnTo>
                <a:lnTo>
                  <a:pt x="6487" y="9691"/>
                </a:lnTo>
                <a:lnTo>
                  <a:pt x="9063" y="7913"/>
                </a:lnTo>
                <a:lnTo>
                  <a:pt x="11706" y="6642"/>
                </a:lnTo>
                <a:lnTo>
                  <a:pt x="14946" y="5525"/>
                </a:lnTo>
                <a:lnTo>
                  <a:pt x="18604" y="4701"/>
                </a:lnTo>
                <a:lnTo>
                  <a:pt x="24014" y="3696"/>
                </a:lnTo>
                <a:lnTo>
                  <a:pt x="29587" y="4179"/>
                </a:lnTo>
                <a:lnTo>
                  <a:pt x="33285" y="5461"/>
                </a:lnTo>
                <a:lnTo>
                  <a:pt x="35632" y="6289"/>
                </a:lnTo>
                <a:lnTo>
                  <a:pt x="38962" y="8978"/>
                </a:lnTo>
                <a:lnTo>
                  <a:pt x="41388" y="12369"/>
                </a:lnTo>
                <a:lnTo>
                  <a:pt x="42670" y="16967"/>
                </a:lnTo>
                <a:lnTo>
                  <a:pt x="42986" y="19710"/>
                </a:lnTo>
                <a:lnTo>
                  <a:pt x="42986" y="60224"/>
                </a:lnTo>
                <a:lnTo>
                  <a:pt x="40078" y="60134"/>
                </a:lnTo>
                <a:lnTo>
                  <a:pt x="40661" y="63947"/>
                </a:lnTo>
                <a:lnTo>
                  <a:pt x="45071" y="63234"/>
                </a:lnTo>
                <a:lnTo>
                  <a:pt x="46605" y="60505"/>
                </a:lnTo>
                <a:lnTo>
                  <a:pt x="46605" y="19382"/>
                </a:lnTo>
                <a:lnTo>
                  <a:pt x="46238" y="16322"/>
                </a:lnTo>
                <a:lnTo>
                  <a:pt x="45502" y="13641"/>
                </a:lnTo>
                <a:lnTo>
                  <a:pt x="44715" y="10821"/>
                </a:lnTo>
                <a:lnTo>
                  <a:pt x="41589" y="6504"/>
                </a:lnTo>
                <a:lnTo>
                  <a:pt x="37384" y="3074"/>
                </a:lnTo>
                <a:lnTo>
                  <a:pt x="34476" y="2044"/>
                </a:lnTo>
                <a:lnTo>
                  <a:pt x="30185" y="547"/>
                </a:lnTo>
                <a:close/>
              </a:path>
              <a:path w="39264" h="64594">
                <a:moveTo>
                  <a:pt x="11389" y="48653"/>
                </a:moveTo>
                <a:lnTo>
                  <a:pt x="11389" y="44348"/>
                </a:lnTo>
                <a:lnTo>
                  <a:pt x="12851" y="40655"/>
                </a:lnTo>
                <a:lnTo>
                  <a:pt x="16267" y="37886"/>
                </a:lnTo>
                <a:lnTo>
                  <a:pt x="19936" y="36716"/>
                </a:lnTo>
                <a:lnTo>
                  <a:pt x="24497" y="35953"/>
                </a:lnTo>
                <a:lnTo>
                  <a:pt x="35646" y="35953"/>
                </a:lnTo>
                <a:lnTo>
                  <a:pt x="35646" y="46583"/>
                </a:lnTo>
                <a:lnTo>
                  <a:pt x="33134" y="49316"/>
                </a:lnTo>
                <a:lnTo>
                  <a:pt x="28497" y="52682"/>
                </a:lnTo>
                <a:lnTo>
                  <a:pt x="30326" y="55792"/>
                </a:lnTo>
                <a:lnTo>
                  <a:pt x="33018" y="54204"/>
                </a:lnTo>
                <a:lnTo>
                  <a:pt x="35862" y="51742"/>
                </a:lnTo>
                <a:lnTo>
                  <a:pt x="38795" y="48502"/>
                </a:lnTo>
                <a:lnTo>
                  <a:pt x="39264" y="47297"/>
                </a:lnTo>
                <a:lnTo>
                  <a:pt x="39264" y="34138"/>
                </a:lnTo>
                <a:lnTo>
                  <a:pt x="37461" y="32335"/>
                </a:lnTo>
                <a:lnTo>
                  <a:pt x="24216" y="32335"/>
                </a:lnTo>
                <a:lnTo>
                  <a:pt x="21459" y="32626"/>
                </a:lnTo>
                <a:lnTo>
                  <a:pt x="16645" y="33782"/>
                </a:lnTo>
                <a:lnTo>
                  <a:pt x="12927" y="35802"/>
                </a:lnTo>
                <a:lnTo>
                  <a:pt x="9892" y="38483"/>
                </a:lnTo>
                <a:lnTo>
                  <a:pt x="8200" y="41885"/>
                </a:lnTo>
                <a:lnTo>
                  <a:pt x="7772" y="45935"/>
                </a:lnTo>
                <a:lnTo>
                  <a:pt x="7772" y="49644"/>
                </a:lnTo>
                <a:lnTo>
                  <a:pt x="9003" y="52668"/>
                </a:lnTo>
                <a:lnTo>
                  <a:pt x="13765" y="57163"/>
                </a:lnTo>
                <a:lnTo>
                  <a:pt x="17067" y="58294"/>
                </a:lnTo>
                <a:lnTo>
                  <a:pt x="13867" y="52301"/>
                </a:lnTo>
                <a:lnTo>
                  <a:pt x="11389" y="4865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70613" y="1783994"/>
            <a:ext cx="30975" cy="59728"/>
          </a:xfrm>
          <a:custGeom>
            <a:avLst/>
            <a:gdLst/>
            <a:ahLst/>
            <a:cxnLst/>
            <a:rect l="l" t="t" r="r" b="b"/>
            <a:pathLst>
              <a:path w="30975" h="59728">
                <a:moveTo>
                  <a:pt x="1410" y="59514"/>
                </a:moveTo>
                <a:lnTo>
                  <a:pt x="4371" y="59728"/>
                </a:lnTo>
                <a:lnTo>
                  <a:pt x="7340" y="58129"/>
                </a:lnTo>
                <a:lnTo>
                  <a:pt x="7340" y="20358"/>
                </a:lnTo>
                <a:lnTo>
                  <a:pt x="8902" y="17856"/>
                </a:lnTo>
                <a:lnTo>
                  <a:pt x="11631" y="14008"/>
                </a:lnTo>
                <a:lnTo>
                  <a:pt x="15344" y="9842"/>
                </a:lnTo>
                <a:lnTo>
                  <a:pt x="18695" y="7556"/>
                </a:lnTo>
                <a:lnTo>
                  <a:pt x="21960" y="6847"/>
                </a:lnTo>
                <a:lnTo>
                  <a:pt x="25336" y="7315"/>
                </a:lnTo>
                <a:lnTo>
                  <a:pt x="27953" y="8103"/>
                </a:lnTo>
                <a:lnTo>
                  <a:pt x="30697" y="7747"/>
                </a:lnTo>
                <a:lnTo>
                  <a:pt x="30975" y="5119"/>
                </a:lnTo>
                <a:lnTo>
                  <a:pt x="30747" y="2451"/>
                </a:lnTo>
                <a:lnTo>
                  <a:pt x="28145" y="788"/>
                </a:lnTo>
                <a:lnTo>
                  <a:pt x="25071" y="154"/>
                </a:lnTo>
                <a:lnTo>
                  <a:pt x="22518" y="0"/>
                </a:lnTo>
                <a:lnTo>
                  <a:pt x="18911" y="431"/>
                </a:lnTo>
                <a:lnTo>
                  <a:pt x="15303" y="2070"/>
                </a:lnTo>
                <a:lnTo>
                  <a:pt x="12762" y="3989"/>
                </a:lnTo>
                <a:lnTo>
                  <a:pt x="10058" y="6871"/>
                </a:lnTo>
                <a:lnTo>
                  <a:pt x="6959" y="11113"/>
                </a:lnTo>
                <a:lnTo>
                  <a:pt x="6959" y="2275"/>
                </a:lnTo>
                <a:lnTo>
                  <a:pt x="5702" y="828"/>
                </a:lnTo>
                <a:lnTo>
                  <a:pt x="2807" y="673"/>
                </a:lnTo>
                <a:lnTo>
                  <a:pt x="0" y="2275"/>
                </a:lnTo>
                <a:lnTo>
                  <a:pt x="0" y="58129"/>
                </a:lnTo>
                <a:lnTo>
                  <a:pt x="1410" y="59514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68800" y="1782212"/>
            <a:ext cx="34596" cy="63323"/>
          </a:xfrm>
          <a:custGeom>
            <a:avLst/>
            <a:gdLst/>
            <a:ahLst/>
            <a:cxnLst/>
            <a:rect l="l" t="t" r="r" b="b"/>
            <a:pathLst>
              <a:path w="34596" h="63323">
                <a:moveTo>
                  <a:pt x="22934" y="10439"/>
                </a:moveTo>
                <a:lnTo>
                  <a:pt x="25944" y="10666"/>
                </a:lnTo>
                <a:lnTo>
                  <a:pt x="28637" y="11429"/>
                </a:lnTo>
                <a:lnTo>
                  <a:pt x="31305" y="12395"/>
                </a:lnTo>
                <a:lnTo>
                  <a:pt x="34390" y="9701"/>
                </a:lnTo>
                <a:lnTo>
                  <a:pt x="34596" y="6897"/>
                </a:lnTo>
                <a:lnTo>
                  <a:pt x="34465" y="4316"/>
                </a:lnTo>
                <a:lnTo>
                  <a:pt x="32612" y="1677"/>
                </a:lnTo>
                <a:lnTo>
                  <a:pt x="29692" y="622"/>
                </a:lnTo>
                <a:lnTo>
                  <a:pt x="26337" y="74"/>
                </a:lnTo>
                <a:lnTo>
                  <a:pt x="22197" y="0"/>
                </a:lnTo>
                <a:lnTo>
                  <a:pt x="18935" y="788"/>
                </a:lnTo>
                <a:lnTo>
                  <a:pt x="16116" y="2336"/>
                </a:lnTo>
                <a:lnTo>
                  <a:pt x="13333" y="4456"/>
                </a:lnTo>
                <a:lnTo>
                  <a:pt x="10590" y="7466"/>
                </a:lnTo>
                <a:lnTo>
                  <a:pt x="10590" y="4063"/>
                </a:lnTo>
                <a:lnTo>
                  <a:pt x="10017" y="2095"/>
                </a:lnTo>
                <a:lnTo>
                  <a:pt x="7299" y="763"/>
                </a:lnTo>
                <a:lnTo>
                  <a:pt x="4380" y="622"/>
                </a:lnTo>
                <a:lnTo>
                  <a:pt x="1727" y="1256"/>
                </a:lnTo>
                <a:lnTo>
                  <a:pt x="0" y="4063"/>
                </a:lnTo>
                <a:lnTo>
                  <a:pt x="0" y="59907"/>
                </a:lnTo>
                <a:lnTo>
                  <a:pt x="139" y="60998"/>
                </a:lnTo>
                <a:lnTo>
                  <a:pt x="2727" y="63042"/>
                </a:lnTo>
                <a:lnTo>
                  <a:pt x="5461" y="63323"/>
                </a:lnTo>
                <a:lnTo>
                  <a:pt x="6310" y="63323"/>
                </a:lnTo>
                <a:lnTo>
                  <a:pt x="9128" y="62726"/>
                </a:lnTo>
                <a:lnTo>
                  <a:pt x="9168" y="18694"/>
                </a:lnTo>
                <a:lnTo>
                  <a:pt x="7339" y="22147"/>
                </a:lnTo>
                <a:lnTo>
                  <a:pt x="7339" y="59526"/>
                </a:lnTo>
                <a:lnTo>
                  <a:pt x="6195" y="59742"/>
                </a:lnTo>
                <a:lnTo>
                  <a:pt x="3616" y="59526"/>
                </a:lnTo>
                <a:lnTo>
                  <a:pt x="3616" y="4395"/>
                </a:lnTo>
                <a:lnTo>
                  <a:pt x="6972" y="4395"/>
                </a:lnTo>
                <a:lnTo>
                  <a:pt x="6972" y="12891"/>
                </a:lnTo>
                <a:lnTo>
                  <a:pt x="10259" y="13917"/>
                </a:lnTo>
                <a:lnTo>
                  <a:pt x="11871" y="11581"/>
                </a:lnTo>
                <a:lnTo>
                  <a:pt x="14540" y="8459"/>
                </a:lnTo>
                <a:lnTo>
                  <a:pt x="18096" y="5360"/>
                </a:lnTo>
                <a:lnTo>
                  <a:pt x="21145" y="3973"/>
                </a:lnTo>
                <a:lnTo>
                  <a:pt x="23975" y="3516"/>
                </a:lnTo>
                <a:lnTo>
                  <a:pt x="28079" y="3989"/>
                </a:lnTo>
                <a:lnTo>
                  <a:pt x="30923" y="5284"/>
                </a:lnTo>
                <a:lnTo>
                  <a:pt x="29806" y="8002"/>
                </a:lnTo>
                <a:lnTo>
                  <a:pt x="26783" y="7150"/>
                </a:lnTo>
                <a:lnTo>
                  <a:pt x="22136" y="6642"/>
                </a:lnTo>
                <a:lnTo>
                  <a:pt x="17258" y="9093"/>
                </a:lnTo>
                <a:lnTo>
                  <a:pt x="17272" y="13931"/>
                </a:lnTo>
                <a:lnTo>
                  <a:pt x="20332" y="11390"/>
                </a:lnTo>
                <a:lnTo>
                  <a:pt x="22934" y="10439"/>
                </a:lnTo>
                <a:close/>
              </a:path>
              <a:path w="34596" h="63323">
                <a:moveTo>
                  <a:pt x="9128" y="62726"/>
                </a:moveTo>
                <a:lnTo>
                  <a:pt x="10957" y="59907"/>
                </a:lnTo>
                <a:lnTo>
                  <a:pt x="10957" y="22669"/>
                </a:lnTo>
                <a:lnTo>
                  <a:pt x="12354" y="20433"/>
                </a:lnTo>
                <a:lnTo>
                  <a:pt x="14895" y="16877"/>
                </a:lnTo>
                <a:lnTo>
                  <a:pt x="17272" y="13931"/>
                </a:lnTo>
                <a:lnTo>
                  <a:pt x="17258" y="9093"/>
                </a:lnTo>
                <a:lnTo>
                  <a:pt x="14691" y="11379"/>
                </a:lnTo>
                <a:lnTo>
                  <a:pt x="11987" y="14720"/>
                </a:lnTo>
                <a:lnTo>
                  <a:pt x="9168" y="18694"/>
                </a:lnTo>
                <a:lnTo>
                  <a:pt x="9128" y="6272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10052" y="1783994"/>
            <a:ext cx="37835" cy="60415"/>
          </a:xfrm>
          <a:custGeom>
            <a:avLst/>
            <a:gdLst/>
            <a:ahLst/>
            <a:cxnLst/>
            <a:rect l="l" t="t" r="r" b="b"/>
            <a:pathLst>
              <a:path w="37835" h="60415">
                <a:moveTo>
                  <a:pt x="53" y="53668"/>
                </a:moveTo>
                <a:lnTo>
                  <a:pt x="1691" y="56249"/>
                </a:lnTo>
                <a:lnTo>
                  <a:pt x="4330" y="57797"/>
                </a:lnTo>
                <a:lnTo>
                  <a:pt x="6922" y="58776"/>
                </a:lnTo>
                <a:lnTo>
                  <a:pt x="9881" y="59637"/>
                </a:lnTo>
                <a:lnTo>
                  <a:pt x="13337" y="60250"/>
                </a:lnTo>
                <a:lnTo>
                  <a:pt x="17096" y="60415"/>
                </a:lnTo>
                <a:lnTo>
                  <a:pt x="20181" y="60415"/>
                </a:lnTo>
                <a:lnTo>
                  <a:pt x="22999" y="60008"/>
                </a:lnTo>
                <a:lnTo>
                  <a:pt x="25552" y="59234"/>
                </a:lnTo>
                <a:lnTo>
                  <a:pt x="28105" y="58446"/>
                </a:lnTo>
                <a:lnTo>
                  <a:pt x="30289" y="57315"/>
                </a:lnTo>
                <a:lnTo>
                  <a:pt x="33947" y="54356"/>
                </a:lnTo>
                <a:lnTo>
                  <a:pt x="36363" y="50432"/>
                </a:lnTo>
                <a:lnTo>
                  <a:pt x="37835" y="45921"/>
                </a:lnTo>
                <a:lnTo>
                  <a:pt x="37835" y="43257"/>
                </a:lnTo>
                <a:lnTo>
                  <a:pt x="37429" y="38901"/>
                </a:lnTo>
                <a:lnTo>
                  <a:pt x="35775" y="35571"/>
                </a:lnTo>
                <a:lnTo>
                  <a:pt x="33338" y="32943"/>
                </a:lnTo>
                <a:lnTo>
                  <a:pt x="30430" y="30747"/>
                </a:lnTo>
                <a:lnTo>
                  <a:pt x="26974" y="29058"/>
                </a:lnTo>
                <a:lnTo>
                  <a:pt x="23421" y="27583"/>
                </a:lnTo>
                <a:lnTo>
                  <a:pt x="19875" y="26175"/>
                </a:lnTo>
                <a:lnTo>
                  <a:pt x="16422" y="24789"/>
                </a:lnTo>
                <a:lnTo>
                  <a:pt x="13528" y="23075"/>
                </a:lnTo>
                <a:lnTo>
                  <a:pt x="10248" y="19861"/>
                </a:lnTo>
                <a:lnTo>
                  <a:pt x="9018" y="17106"/>
                </a:lnTo>
                <a:lnTo>
                  <a:pt x="9018" y="13982"/>
                </a:lnTo>
                <a:lnTo>
                  <a:pt x="10198" y="10554"/>
                </a:lnTo>
                <a:lnTo>
                  <a:pt x="12801" y="7937"/>
                </a:lnTo>
                <a:lnTo>
                  <a:pt x="15468" y="6844"/>
                </a:lnTo>
                <a:lnTo>
                  <a:pt x="18619" y="6170"/>
                </a:lnTo>
                <a:lnTo>
                  <a:pt x="22492" y="6170"/>
                </a:lnTo>
                <a:lnTo>
                  <a:pt x="25681" y="6844"/>
                </a:lnTo>
                <a:lnTo>
                  <a:pt x="29505" y="8329"/>
                </a:lnTo>
                <a:lnTo>
                  <a:pt x="32094" y="9803"/>
                </a:lnTo>
                <a:lnTo>
                  <a:pt x="35027" y="8215"/>
                </a:lnTo>
                <a:lnTo>
                  <a:pt x="34951" y="5662"/>
                </a:lnTo>
                <a:lnTo>
                  <a:pt x="32616" y="2868"/>
                </a:lnTo>
                <a:lnTo>
                  <a:pt x="29987" y="1612"/>
                </a:lnTo>
                <a:lnTo>
                  <a:pt x="26466" y="572"/>
                </a:lnTo>
                <a:lnTo>
                  <a:pt x="23713" y="115"/>
                </a:lnTo>
                <a:lnTo>
                  <a:pt x="17628" y="0"/>
                </a:lnTo>
                <a:lnTo>
                  <a:pt x="14795" y="457"/>
                </a:lnTo>
                <a:lnTo>
                  <a:pt x="12383" y="1357"/>
                </a:lnTo>
                <a:lnTo>
                  <a:pt x="8002" y="3455"/>
                </a:lnTo>
                <a:lnTo>
                  <a:pt x="4917" y="6426"/>
                </a:lnTo>
                <a:lnTo>
                  <a:pt x="3037" y="9968"/>
                </a:lnTo>
                <a:lnTo>
                  <a:pt x="1918" y="13741"/>
                </a:lnTo>
                <a:lnTo>
                  <a:pt x="1918" y="18111"/>
                </a:lnTo>
                <a:lnTo>
                  <a:pt x="3163" y="21894"/>
                </a:lnTo>
                <a:lnTo>
                  <a:pt x="5057" y="25106"/>
                </a:lnTo>
                <a:lnTo>
                  <a:pt x="7735" y="27583"/>
                </a:lnTo>
                <a:lnTo>
                  <a:pt x="10961" y="29488"/>
                </a:lnTo>
                <a:lnTo>
                  <a:pt x="14418" y="31154"/>
                </a:lnTo>
                <a:lnTo>
                  <a:pt x="17995" y="32586"/>
                </a:lnTo>
                <a:lnTo>
                  <a:pt x="21451" y="33973"/>
                </a:lnTo>
                <a:lnTo>
                  <a:pt x="24677" y="35431"/>
                </a:lnTo>
                <a:lnTo>
                  <a:pt x="27355" y="37184"/>
                </a:lnTo>
                <a:lnTo>
                  <a:pt x="30088" y="40626"/>
                </a:lnTo>
                <a:lnTo>
                  <a:pt x="30495" y="43801"/>
                </a:lnTo>
                <a:lnTo>
                  <a:pt x="30163" y="47052"/>
                </a:lnTo>
                <a:lnTo>
                  <a:pt x="28893" y="49644"/>
                </a:lnTo>
                <a:lnTo>
                  <a:pt x="25707" y="52348"/>
                </a:lnTo>
                <a:lnTo>
                  <a:pt x="22773" y="53376"/>
                </a:lnTo>
                <a:lnTo>
                  <a:pt x="19497" y="53988"/>
                </a:lnTo>
                <a:lnTo>
                  <a:pt x="15252" y="53988"/>
                </a:lnTo>
                <a:lnTo>
                  <a:pt x="11393" y="53125"/>
                </a:lnTo>
                <a:lnTo>
                  <a:pt x="8067" y="51930"/>
                </a:lnTo>
                <a:lnTo>
                  <a:pt x="5474" y="50558"/>
                </a:lnTo>
                <a:lnTo>
                  <a:pt x="2656" y="48794"/>
                </a:lnTo>
                <a:lnTo>
                  <a:pt x="0" y="50825"/>
                </a:lnTo>
                <a:lnTo>
                  <a:pt x="53" y="5366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08186" y="1807927"/>
            <a:ext cx="34175" cy="58356"/>
          </a:xfrm>
          <a:custGeom>
            <a:avLst/>
            <a:gdLst/>
            <a:ahLst/>
            <a:cxnLst/>
            <a:rect l="l" t="t" r="r" b="b"/>
            <a:pathLst>
              <a:path w="34175" h="58356">
                <a:moveTo>
                  <a:pt x="3769" y="26553"/>
                </a:moveTo>
                <a:lnTo>
                  <a:pt x="6437" y="28191"/>
                </a:lnTo>
                <a:lnTo>
                  <a:pt x="9169" y="29627"/>
                </a:lnTo>
                <a:lnTo>
                  <a:pt x="12712" y="30923"/>
                </a:lnTo>
                <a:lnTo>
                  <a:pt x="16229" y="32039"/>
                </a:lnTo>
                <a:lnTo>
                  <a:pt x="21309" y="32180"/>
                </a:lnTo>
                <a:lnTo>
                  <a:pt x="25118" y="31189"/>
                </a:lnTo>
                <a:lnTo>
                  <a:pt x="28483" y="29984"/>
                </a:lnTo>
                <a:lnTo>
                  <a:pt x="31151" y="28065"/>
                </a:lnTo>
                <a:lnTo>
                  <a:pt x="33030" y="25206"/>
                </a:lnTo>
                <a:lnTo>
                  <a:pt x="34175" y="21869"/>
                </a:lnTo>
                <a:lnTo>
                  <a:pt x="34175" y="17791"/>
                </a:lnTo>
                <a:lnTo>
                  <a:pt x="32612" y="14464"/>
                </a:lnTo>
                <a:lnTo>
                  <a:pt x="30402" y="11871"/>
                </a:lnTo>
                <a:lnTo>
                  <a:pt x="27418" y="9917"/>
                </a:lnTo>
                <a:lnTo>
                  <a:pt x="23991" y="8355"/>
                </a:lnTo>
                <a:lnTo>
                  <a:pt x="18745" y="6259"/>
                </a:lnTo>
                <a:lnTo>
                  <a:pt x="15304" y="4787"/>
                </a:lnTo>
                <a:lnTo>
                  <a:pt x="12104" y="3175"/>
                </a:lnTo>
                <a:lnTo>
                  <a:pt x="8291" y="0"/>
                </a:lnTo>
                <a:lnTo>
                  <a:pt x="7045" y="3743"/>
                </a:lnTo>
                <a:lnTo>
                  <a:pt x="10185" y="6245"/>
                </a:lnTo>
                <a:lnTo>
                  <a:pt x="13766" y="8063"/>
                </a:lnTo>
                <a:lnTo>
                  <a:pt x="17399" y="9611"/>
                </a:lnTo>
                <a:lnTo>
                  <a:pt x="22644" y="11706"/>
                </a:lnTo>
                <a:lnTo>
                  <a:pt x="24217" y="12344"/>
                </a:lnTo>
                <a:lnTo>
                  <a:pt x="26885" y="13892"/>
                </a:lnTo>
                <a:lnTo>
                  <a:pt x="29629" y="16520"/>
                </a:lnTo>
                <a:lnTo>
                  <a:pt x="30543" y="19875"/>
                </a:lnTo>
                <a:lnTo>
                  <a:pt x="29780" y="23608"/>
                </a:lnTo>
                <a:lnTo>
                  <a:pt x="26734" y="26808"/>
                </a:lnTo>
                <a:lnTo>
                  <a:pt x="24178" y="27698"/>
                </a:lnTo>
                <a:lnTo>
                  <a:pt x="21081" y="28497"/>
                </a:lnTo>
                <a:lnTo>
                  <a:pt x="16700" y="28397"/>
                </a:lnTo>
                <a:lnTo>
                  <a:pt x="13817" y="27467"/>
                </a:lnTo>
                <a:lnTo>
                  <a:pt x="12075" y="26910"/>
                </a:lnTo>
                <a:lnTo>
                  <a:pt x="9471" y="25714"/>
                </a:lnTo>
                <a:lnTo>
                  <a:pt x="6386" y="23914"/>
                </a:lnTo>
                <a:lnTo>
                  <a:pt x="2729" y="22528"/>
                </a:lnTo>
                <a:lnTo>
                  <a:pt x="3743" y="29486"/>
                </a:lnTo>
                <a:lnTo>
                  <a:pt x="3769" y="26553"/>
                </a:lnTo>
                <a:close/>
              </a:path>
              <a:path w="34175" h="58356">
                <a:moveTo>
                  <a:pt x="403" y="25120"/>
                </a:moveTo>
                <a:lnTo>
                  <a:pt x="0" y="27889"/>
                </a:lnTo>
                <a:lnTo>
                  <a:pt x="403" y="30948"/>
                </a:lnTo>
                <a:lnTo>
                  <a:pt x="2448" y="33756"/>
                </a:lnTo>
                <a:lnTo>
                  <a:pt x="5433" y="35495"/>
                </a:lnTo>
                <a:lnTo>
                  <a:pt x="8215" y="36550"/>
                </a:lnTo>
                <a:lnTo>
                  <a:pt x="11402" y="37475"/>
                </a:lnTo>
                <a:lnTo>
                  <a:pt x="15008" y="38112"/>
                </a:lnTo>
                <a:lnTo>
                  <a:pt x="18962" y="38289"/>
                </a:lnTo>
                <a:lnTo>
                  <a:pt x="22198" y="38289"/>
                </a:lnTo>
                <a:lnTo>
                  <a:pt x="25222" y="37871"/>
                </a:lnTo>
                <a:lnTo>
                  <a:pt x="27951" y="37017"/>
                </a:lnTo>
                <a:lnTo>
                  <a:pt x="30694" y="36193"/>
                </a:lnTo>
                <a:lnTo>
                  <a:pt x="35139" y="33310"/>
                </a:lnTo>
                <a:lnTo>
                  <a:pt x="38757" y="29616"/>
                </a:lnTo>
                <a:lnTo>
                  <a:pt x="40957" y="24914"/>
                </a:lnTo>
                <a:lnTo>
                  <a:pt x="41516" y="22247"/>
                </a:lnTo>
                <a:lnTo>
                  <a:pt x="41516" y="16700"/>
                </a:lnTo>
                <a:lnTo>
                  <a:pt x="41033" y="14399"/>
                </a:lnTo>
                <a:lnTo>
                  <a:pt x="39165" y="10641"/>
                </a:lnTo>
                <a:lnTo>
                  <a:pt x="36385" y="7656"/>
                </a:lnTo>
                <a:lnTo>
                  <a:pt x="33210" y="5245"/>
                </a:lnTo>
                <a:lnTo>
                  <a:pt x="29578" y="3477"/>
                </a:lnTo>
                <a:lnTo>
                  <a:pt x="25946" y="1954"/>
                </a:lnTo>
                <a:lnTo>
                  <a:pt x="22414" y="568"/>
                </a:lnTo>
                <a:lnTo>
                  <a:pt x="19088" y="-763"/>
                </a:lnTo>
                <a:lnTo>
                  <a:pt x="15214" y="-3139"/>
                </a:lnTo>
                <a:lnTo>
                  <a:pt x="13018" y="-5994"/>
                </a:lnTo>
                <a:lnTo>
                  <a:pt x="12697" y="-9691"/>
                </a:lnTo>
                <a:lnTo>
                  <a:pt x="13627" y="-12420"/>
                </a:lnTo>
                <a:lnTo>
                  <a:pt x="16635" y="-14975"/>
                </a:lnTo>
                <a:lnTo>
                  <a:pt x="20383" y="-16131"/>
                </a:lnTo>
                <a:lnTo>
                  <a:pt x="24394" y="-16142"/>
                </a:lnTo>
                <a:lnTo>
                  <a:pt x="27011" y="-15368"/>
                </a:lnTo>
                <a:lnTo>
                  <a:pt x="29588" y="-14465"/>
                </a:lnTo>
                <a:lnTo>
                  <a:pt x="32929" y="-12650"/>
                </a:lnTo>
                <a:lnTo>
                  <a:pt x="35979" y="-11343"/>
                </a:lnTo>
                <a:lnTo>
                  <a:pt x="38404" y="-14033"/>
                </a:lnTo>
                <a:lnTo>
                  <a:pt x="38732" y="-16649"/>
                </a:lnTo>
                <a:lnTo>
                  <a:pt x="38455" y="-19241"/>
                </a:lnTo>
                <a:lnTo>
                  <a:pt x="36144" y="-22161"/>
                </a:lnTo>
                <a:lnTo>
                  <a:pt x="33602" y="-23558"/>
                </a:lnTo>
                <a:lnTo>
                  <a:pt x="30071" y="-24818"/>
                </a:lnTo>
                <a:lnTo>
                  <a:pt x="27266" y="-25377"/>
                </a:lnTo>
                <a:lnTo>
                  <a:pt x="22428" y="-26175"/>
                </a:lnTo>
                <a:lnTo>
                  <a:pt x="17373" y="-25679"/>
                </a:lnTo>
                <a:lnTo>
                  <a:pt x="13611" y="-24256"/>
                </a:lnTo>
                <a:lnTo>
                  <a:pt x="10998" y="-23281"/>
                </a:lnTo>
                <a:lnTo>
                  <a:pt x="7075" y="-20297"/>
                </a:lnTo>
                <a:lnTo>
                  <a:pt x="4050" y="-16725"/>
                </a:lnTo>
                <a:lnTo>
                  <a:pt x="2397" y="-12550"/>
                </a:lnTo>
                <a:lnTo>
                  <a:pt x="1965" y="-8254"/>
                </a:lnTo>
                <a:lnTo>
                  <a:pt x="1965" y="-5587"/>
                </a:lnTo>
                <a:lnTo>
                  <a:pt x="2448" y="-3239"/>
                </a:lnTo>
                <a:lnTo>
                  <a:pt x="4291" y="659"/>
                </a:lnTo>
                <a:lnTo>
                  <a:pt x="7045" y="3743"/>
                </a:lnTo>
                <a:lnTo>
                  <a:pt x="8291" y="0"/>
                </a:lnTo>
                <a:lnTo>
                  <a:pt x="6667" y="-2807"/>
                </a:lnTo>
                <a:lnTo>
                  <a:pt x="5598" y="-6123"/>
                </a:lnTo>
                <a:lnTo>
                  <a:pt x="5598" y="-9946"/>
                </a:lnTo>
                <a:lnTo>
                  <a:pt x="6577" y="-13298"/>
                </a:lnTo>
                <a:lnTo>
                  <a:pt x="8215" y="-16384"/>
                </a:lnTo>
                <a:lnTo>
                  <a:pt x="10933" y="-19000"/>
                </a:lnTo>
                <a:lnTo>
                  <a:pt x="14883" y="-20880"/>
                </a:lnTo>
                <a:lnTo>
                  <a:pt x="18047" y="-22061"/>
                </a:lnTo>
                <a:lnTo>
                  <a:pt x="22414" y="-22532"/>
                </a:lnTo>
                <a:lnTo>
                  <a:pt x="26680" y="-21805"/>
                </a:lnTo>
                <a:lnTo>
                  <a:pt x="29121" y="-21323"/>
                </a:lnTo>
                <a:lnTo>
                  <a:pt x="32066" y="-20283"/>
                </a:lnTo>
                <a:lnTo>
                  <a:pt x="34798" y="-18658"/>
                </a:lnTo>
                <a:lnTo>
                  <a:pt x="34250" y="-16103"/>
                </a:lnTo>
                <a:lnTo>
                  <a:pt x="31024" y="-17779"/>
                </a:lnTo>
                <a:lnTo>
                  <a:pt x="28065" y="-18821"/>
                </a:lnTo>
                <a:lnTo>
                  <a:pt x="24714" y="-19814"/>
                </a:lnTo>
                <a:lnTo>
                  <a:pt x="20038" y="-19800"/>
                </a:lnTo>
                <a:lnTo>
                  <a:pt x="16786" y="-18809"/>
                </a:lnTo>
                <a:lnTo>
                  <a:pt x="13662" y="-17528"/>
                </a:lnTo>
                <a:lnTo>
                  <a:pt x="10515" y="-14353"/>
                </a:lnTo>
                <a:lnTo>
                  <a:pt x="9361" y="-11645"/>
                </a:lnTo>
                <a:lnTo>
                  <a:pt x="9079" y="-8636"/>
                </a:lnTo>
                <a:lnTo>
                  <a:pt x="9601" y="-4587"/>
                </a:lnTo>
                <a:lnTo>
                  <a:pt x="11556" y="-1638"/>
                </a:lnTo>
                <a:lnTo>
                  <a:pt x="14390" y="647"/>
                </a:lnTo>
                <a:lnTo>
                  <a:pt x="17500" y="2476"/>
                </a:lnTo>
                <a:lnTo>
                  <a:pt x="21068" y="3924"/>
                </a:lnTo>
                <a:lnTo>
                  <a:pt x="24649" y="5331"/>
                </a:lnTo>
                <a:lnTo>
                  <a:pt x="28091" y="6767"/>
                </a:lnTo>
                <a:lnTo>
                  <a:pt x="31342" y="8355"/>
                </a:lnTo>
                <a:lnTo>
                  <a:pt x="35190" y="11414"/>
                </a:lnTo>
                <a:lnTo>
                  <a:pt x="36842" y="14122"/>
                </a:lnTo>
                <a:lnTo>
                  <a:pt x="37894" y="17272"/>
                </a:lnTo>
                <a:lnTo>
                  <a:pt x="37894" y="21714"/>
                </a:lnTo>
                <a:lnTo>
                  <a:pt x="36587" y="25742"/>
                </a:lnTo>
                <a:lnTo>
                  <a:pt x="34466" y="29196"/>
                </a:lnTo>
                <a:lnTo>
                  <a:pt x="31201" y="31837"/>
                </a:lnTo>
                <a:lnTo>
                  <a:pt x="26885" y="33577"/>
                </a:lnTo>
                <a:lnTo>
                  <a:pt x="23047" y="34757"/>
                </a:lnTo>
                <a:lnTo>
                  <a:pt x="18072" y="35013"/>
                </a:lnTo>
                <a:lnTo>
                  <a:pt x="13792" y="34225"/>
                </a:lnTo>
                <a:lnTo>
                  <a:pt x="10717" y="33591"/>
                </a:lnTo>
                <a:lnTo>
                  <a:pt x="6985" y="32230"/>
                </a:lnTo>
                <a:lnTo>
                  <a:pt x="3743" y="29486"/>
                </a:lnTo>
                <a:lnTo>
                  <a:pt x="2729" y="22528"/>
                </a:lnTo>
                <a:lnTo>
                  <a:pt x="403" y="2512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62781" y="1757250"/>
            <a:ext cx="8700" cy="32359"/>
          </a:xfrm>
          <a:custGeom>
            <a:avLst/>
            <a:gdLst/>
            <a:ahLst/>
            <a:cxnLst/>
            <a:rect l="l" t="t" r="r" b="b"/>
            <a:pathLst>
              <a:path w="8700" h="32359">
                <a:moveTo>
                  <a:pt x="7344" y="30758"/>
                </a:moveTo>
                <a:lnTo>
                  <a:pt x="8700" y="1562"/>
                </a:lnTo>
                <a:lnTo>
                  <a:pt x="8484" y="888"/>
                </a:lnTo>
                <a:lnTo>
                  <a:pt x="5831" y="0"/>
                </a:lnTo>
                <a:lnTo>
                  <a:pt x="2988" y="0"/>
                </a:lnTo>
                <a:lnTo>
                  <a:pt x="0" y="1562"/>
                </a:lnTo>
                <a:lnTo>
                  <a:pt x="1424" y="30758"/>
                </a:lnTo>
                <a:lnTo>
                  <a:pt x="1842" y="31802"/>
                </a:lnTo>
                <a:lnTo>
                  <a:pt x="4384" y="32359"/>
                </a:lnTo>
                <a:lnTo>
                  <a:pt x="7344" y="3075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60974" y="1755388"/>
            <a:ext cx="12330" cy="36028"/>
          </a:xfrm>
          <a:custGeom>
            <a:avLst/>
            <a:gdLst/>
            <a:ahLst/>
            <a:cxnLst/>
            <a:rect l="l" t="t" r="r" b="b"/>
            <a:pathLst>
              <a:path w="12330" h="36028">
                <a:moveTo>
                  <a:pt x="1422" y="32626"/>
                </a:moveTo>
                <a:lnTo>
                  <a:pt x="3365" y="35571"/>
                </a:lnTo>
                <a:lnTo>
                  <a:pt x="3632" y="3873"/>
                </a:lnTo>
                <a:lnTo>
                  <a:pt x="5486" y="3606"/>
                </a:lnTo>
                <a:lnTo>
                  <a:pt x="8686" y="3848"/>
                </a:lnTo>
                <a:lnTo>
                  <a:pt x="9269" y="35394"/>
                </a:lnTo>
                <a:lnTo>
                  <a:pt x="10958" y="32677"/>
                </a:lnTo>
                <a:lnTo>
                  <a:pt x="12330" y="3427"/>
                </a:lnTo>
                <a:lnTo>
                  <a:pt x="10972" y="863"/>
                </a:lnTo>
                <a:lnTo>
                  <a:pt x="8394" y="125"/>
                </a:lnTo>
                <a:lnTo>
                  <a:pt x="5280" y="0"/>
                </a:lnTo>
                <a:lnTo>
                  <a:pt x="1536" y="835"/>
                </a:lnTo>
                <a:lnTo>
                  <a:pt x="0" y="3516"/>
                </a:lnTo>
                <a:lnTo>
                  <a:pt x="1422" y="32626"/>
                </a:lnTo>
                <a:close/>
              </a:path>
              <a:path w="12330" h="36028">
                <a:moveTo>
                  <a:pt x="3632" y="3873"/>
                </a:moveTo>
                <a:lnTo>
                  <a:pt x="3365" y="35571"/>
                </a:lnTo>
                <a:lnTo>
                  <a:pt x="6184" y="36028"/>
                </a:lnTo>
                <a:lnTo>
                  <a:pt x="9269" y="35394"/>
                </a:lnTo>
                <a:lnTo>
                  <a:pt x="8686" y="3848"/>
                </a:lnTo>
                <a:lnTo>
                  <a:pt x="7350" y="32280"/>
                </a:lnTo>
                <a:lnTo>
                  <a:pt x="5039" y="32537"/>
                </a:lnTo>
                <a:lnTo>
                  <a:pt x="3632" y="387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29316" y="1936396"/>
            <a:ext cx="49430" cy="60401"/>
          </a:xfrm>
          <a:custGeom>
            <a:avLst/>
            <a:gdLst/>
            <a:ahLst/>
            <a:cxnLst/>
            <a:rect l="l" t="t" r="r" b="b"/>
            <a:pathLst>
              <a:path w="49430" h="60401">
                <a:moveTo>
                  <a:pt x="49430" y="25858"/>
                </a:moveTo>
                <a:lnTo>
                  <a:pt x="49430" y="22388"/>
                </a:lnTo>
                <a:lnTo>
                  <a:pt x="48973" y="19102"/>
                </a:lnTo>
                <a:lnTo>
                  <a:pt x="48096" y="15976"/>
                </a:lnTo>
                <a:lnTo>
                  <a:pt x="47207" y="12852"/>
                </a:lnTo>
                <a:lnTo>
                  <a:pt x="45810" y="10097"/>
                </a:lnTo>
                <a:lnTo>
                  <a:pt x="43891" y="7747"/>
                </a:lnTo>
                <a:lnTo>
                  <a:pt x="39549" y="3492"/>
                </a:lnTo>
                <a:lnTo>
                  <a:pt x="36589" y="2095"/>
                </a:lnTo>
                <a:lnTo>
                  <a:pt x="33630" y="698"/>
                </a:lnTo>
                <a:lnTo>
                  <a:pt x="30038" y="0"/>
                </a:lnTo>
                <a:lnTo>
                  <a:pt x="25848" y="0"/>
                </a:lnTo>
                <a:lnTo>
                  <a:pt x="30787" y="6300"/>
                </a:lnTo>
                <a:lnTo>
                  <a:pt x="34912" y="7962"/>
                </a:lnTo>
                <a:lnTo>
                  <a:pt x="37759" y="11289"/>
                </a:lnTo>
                <a:lnTo>
                  <a:pt x="40589" y="14616"/>
                </a:lnTo>
                <a:lnTo>
                  <a:pt x="41960" y="19241"/>
                </a:lnTo>
                <a:lnTo>
                  <a:pt x="41835" y="25171"/>
                </a:lnTo>
                <a:lnTo>
                  <a:pt x="7887" y="25171"/>
                </a:lnTo>
                <a:lnTo>
                  <a:pt x="8017" y="22708"/>
                </a:lnTo>
                <a:lnTo>
                  <a:pt x="9259" y="18032"/>
                </a:lnTo>
                <a:lnTo>
                  <a:pt x="11153" y="13766"/>
                </a:lnTo>
                <a:lnTo>
                  <a:pt x="14071" y="10299"/>
                </a:lnTo>
                <a:lnTo>
                  <a:pt x="17985" y="7872"/>
                </a:lnTo>
                <a:lnTo>
                  <a:pt x="22557" y="6300"/>
                </a:lnTo>
                <a:lnTo>
                  <a:pt x="21945" y="0"/>
                </a:lnTo>
                <a:lnTo>
                  <a:pt x="18392" y="687"/>
                </a:lnTo>
                <a:lnTo>
                  <a:pt x="15203" y="2070"/>
                </a:lnTo>
                <a:lnTo>
                  <a:pt x="12016" y="3441"/>
                </a:lnTo>
                <a:lnTo>
                  <a:pt x="9283" y="5435"/>
                </a:lnTo>
                <a:lnTo>
                  <a:pt x="7038" y="8039"/>
                </a:lnTo>
                <a:lnTo>
                  <a:pt x="4762" y="10656"/>
                </a:lnTo>
                <a:lnTo>
                  <a:pt x="3023" y="13831"/>
                </a:lnTo>
                <a:lnTo>
                  <a:pt x="1817" y="17575"/>
                </a:lnTo>
                <a:lnTo>
                  <a:pt x="612" y="21323"/>
                </a:lnTo>
                <a:lnTo>
                  <a:pt x="0" y="25563"/>
                </a:lnTo>
                <a:lnTo>
                  <a:pt x="0" y="35229"/>
                </a:lnTo>
                <a:lnTo>
                  <a:pt x="586" y="39574"/>
                </a:lnTo>
                <a:lnTo>
                  <a:pt x="1752" y="43318"/>
                </a:lnTo>
                <a:lnTo>
                  <a:pt x="2933" y="47066"/>
                </a:lnTo>
                <a:lnTo>
                  <a:pt x="4636" y="50191"/>
                </a:lnTo>
                <a:lnTo>
                  <a:pt x="9173" y="55245"/>
                </a:lnTo>
                <a:lnTo>
                  <a:pt x="11965" y="57175"/>
                </a:lnTo>
                <a:lnTo>
                  <a:pt x="15292" y="58456"/>
                </a:lnTo>
                <a:lnTo>
                  <a:pt x="18633" y="59767"/>
                </a:lnTo>
                <a:lnTo>
                  <a:pt x="22467" y="60401"/>
                </a:lnTo>
                <a:lnTo>
                  <a:pt x="29400" y="60401"/>
                </a:lnTo>
                <a:lnTo>
                  <a:pt x="31866" y="60199"/>
                </a:lnTo>
                <a:lnTo>
                  <a:pt x="36424" y="59371"/>
                </a:lnTo>
                <a:lnTo>
                  <a:pt x="40157" y="58395"/>
                </a:lnTo>
                <a:lnTo>
                  <a:pt x="44362" y="56857"/>
                </a:lnTo>
                <a:lnTo>
                  <a:pt x="47156" y="54039"/>
                </a:lnTo>
                <a:lnTo>
                  <a:pt x="47170" y="51382"/>
                </a:lnTo>
                <a:lnTo>
                  <a:pt x="44617" y="49820"/>
                </a:lnTo>
                <a:lnTo>
                  <a:pt x="41454" y="51245"/>
                </a:lnTo>
                <a:lnTo>
                  <a:pt x="38444" y="52362"/>
                </a:lnTo>
                <a:lnTo>
                  <a:pt x="34621" y="53315"/>
                </a:lnTo>
                <a:lnTo>
                  <a:pt x="30228" y="53988"/>
                </a:lnTo>
                <a:lnTo>
                  <a:pt x="23978" y="53988"/>
                </a:lnTo>
                <a:lnTo>
                  <a:pt x="20894" y="53453"/>
                </a:lnTo>
                <a:lnTo>
                  <a:pt x="15876" y="51321"/>
                </a:lnTo>
                <a:lnTo>
                  <a:pt x="12283" y="47778"/>
                </a:lnTo>
                <a:lnTo>
                  <a:pt x="9589" y="43394"/>
                </a:lnTo>
                <a:lnTo>
                  <a:pt x="8916" y="40600"/>
                </a:lnTo>
                <a:lnTo>
                  <a:pt x="8229" y="37796"/>
                </a:lnTo>
                <a:lnTo>
                  <a:pt x="7887" y="34671"/>
                </a:lnTo>
                <a:lnTo>
                  <a:pt x="7887" y="31230"/>
                </a:lnTo>
                <a:lnTo>
                  <a:pt x="45965" y="31230"/>
                </a:lnTo>
                <a:lnTo>
                  <a:pt x="48251" y="30377"/>
                </a:lnTo>
                <a:lnTo>
                  <a:pt x="49430" y="27331"/>
                </a:lnTo>
                <a:lnTo>
                  <a:pt x="49430" y="25858"/>
                </a:lnTo>
                <a:close/>
              </a:path>
              <a:path w="49430" h="60401">
                <a:moveTo>
                  <a:pt x="25848" y="0"/>
                </a:moveTo>
                <a:lnTo>
                  <a:pt x="21945" y="0"/>
                </a:lnTo>
                <a:lnTo>
                  <a:pt x="22557" y="6300"/>
                </a:lnTo>
                <a:lnTo>
                  <a:pt x="30787" y="6300"/>
                </a:lnTo>
                <a:lnTo>
                  <a:pt x="25848" y="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27505" y="1940886"/>
            <a:ext cx="45582" cy="55727"/>
          </a:xfrm>
          <a:custGeom>
            <a:avLst/>
            <a:gdLst/>
            <a:ahLst/>
            <a:cxnLst/>
            <a:rect l="l" t="t" r="r" b="b"/>
            <a:pathLst>
              <a:path w="45582" h="55727">
                <a:moveTo>
                  <a:pt x="5284" y="38289"/>
                </a:moveTo>
                <a:lnTo>
                  <a:pt x="4179" y="34731"/>
                </a:lnTo>
                <a:lnTo>
                  <a:pt x="3622" y="30530"/>
                </a:lnTo>
                <a:lnTo>
                  <a:pt x="3088" y="43343"/>
                </a:lnTo>
                <a:lnTo>
                  <a:pt x="4953" y="46720"/>
                </a:lnTo>
                <a:lnTo>
                  <a:pt x="7369" y="49427"/>
                </a:lnTo>
                <a:lnTo>
                  <a:pt x="6375" y="41770"/>
                </a:lnTo>
                <a:lnTo>
                  <a:pt x="5284" y="38289"/>
                </a:lnTo>
                <a:close/>
              </a:path>
              <a:path w="45582" h="55727">
                <a:moveTo>
                  <a:pt x="8255" y="33591"/>
                </a:moveTo>
                <a:lnTo>
                  <a:pt x="8967" y="36536"/>
                </a:lnTo>
                <a:lnTo>
                  <a:pt x="9705" y="39570"/>
                </a:lnTo>
                <a:lnTo>
                  <a:pt x="10937" y="42213"/>
                </a:lnTo>
                <a:lnTo>
                  <a:pt x="12664" y="44409"/>
                </a:lnTo>
                <a:lnTo>
                  <a:pt x="16700" y="48373"/>
                </a:lnTo>
                <a:lnTo>
                  <a:pt x="19483" y="49554"/>
                </a:lnTo>
                <a:lnTo>
                  <a:pt x="22200" y="50709"/>
                </a:lnTo>
                <a:lnTo>
                  <a:pt x="25552" y="51306"/>
                </a:lnTo>
                <a:lnTo>
                  <a:pt x="32158" y="51306"/>
                </a:lnTo>
                <a:lnTo>
                  <a:pt x="36817" y="50582"/>
                </a:lnTo>
                <a:lnTo>
                  <a:pt x="40871" y="49568"/>
                </a:lnTo>
                <a:lnTo>
                  <a:pt x="43945" y="48423"/>
                </a:lnTo>
                <a:lnTo>
                  <a:pt x="47195" y="47166"/>
                </a:lnTo>
                <a:lnTo>
                  <a:pt x="46889" y="49921"/>
                </a:lnTo>
                <a:lnTo>
                  <a:pt x="44348" y="51231"/>
                </a:lnTo>
                <a:lnTo>
                  <a:pt x="41454" y="52181"/>
                </a:lnTo>
                <a:lnTo>
                  <a:pt x="37871" y="53110"/>
                </a:lnTo>
                <a:lnTo>
                  <a:pt x="33454" y="53910"/>
                </a:lnTo>
                <a:lnTo>
                  <a:pt x="28587" y="54100"/>
                </a:lnTo>
                <a:lnTo>
                  <a:pt x="24512" y="54100"/>
                </a:lnTo>
                <a:lnTo>
                  <a:pt x="20868" y="53502"/>
                </a:lnTo>
                <a:lnTo>
                  <a:pt x="17754" y="52285"/>
                </a:lnTo>
                <a:lnTo>
                  <a:pt x="14720" y="51104"/>
                </a:lnTo>
                <a:lnTo>
                  <a:pt x="12128" y="49326"/>
                </a:lnTo>
                <a:lnTo>
                  <a:pt x="7988" y="44704"/>
                </a:lnTo>
                <a:lnTo>
                  <a:pt x="6375" y="41770"/>
                </a:lnTo>
                <a:lnTo>
                  <a:pt x="7369" y="49427"/>
                </a:lnTo>
                <a:lnTo>
                  <a:pt x="9817" y="52170"/>
                </a:lnTo>
                <a:lnTo>
                  <a:pt x="12880" y="54265"/>
                </a:lnTo>
                <a:lnTo>
                  <a:pt x="16447" y="55648"/>
                </a:lnTo>
                <a:lnTo>
                  <a:pt x="19965" y="57034"/>
                </a:lnTo>
                <a:lnTo>
                  <a:pt x="24055" y="57732"/>
                </a:lnTo>
                <a:lnTo>
                  <a:pt x="31295" y="57732"/>
                </a:lnTo>
                <a:lnTo>
                  <a:pt x="33872" y="57505"/>
                </a:lnTo>
                <a:lnTo>
                  <a:pt x="36273" y="57073"/>
                </a:lnTo>
                <a:lnTo>
                  <a:pt x="40730" y="56184"/>
                </a:lnTo>
                <a:lnTo>
                  <a:pt x="44222" y="55130"/>
                </a:lnTo>
                <a:lnTo>
                  <a:pt x="46965" y="53999"/>
                </a:lnTo>
                <a:lnTo>
                  <a:pt x="49683" y="52221"/>
                </a:lnTo>
                <a:lnTo>
                  <a:pt x="50803" y="49528"/>
                </a:lnTo>
                <a:lnTo>
                  <a:pt x="50763" y="46634"/>
                </a:lnTo>
                <a:lnTo>
                  <a:pt x="49658" y="44067"/>
                </a:lnTo>
                <a:lnTo>
                  <a:pt x="46901" y="43116"/>
                </a:lnTo>
                <a:lnTo>
                  <a:pt x="43765" y="44574"/>
                </a:lnTo>
                <a:lnTo>
                  <a:pt x="41122" y="45604"/>
                </a:lnTo>
                <a:lnTo>
                  <a:pt x="38088" y="46609"/>
                </a:lnTo>
                <a:lnTo>
                  <a:pt x="34127" y="47472"/>
                </a:lnTo>
                <a:lnTo>
                  <a:pt x="29441" y="47688"/>
                </a:lnTo>
                <a:lnTo>
                  <a:pt x="26048" y="47688"/>
                </a:lnTo>
                <a:lnTo>
                  <a:pt x="23166" y="47191"/>
                </a:lnTo>
                <a:lnTo>
                  <a:pt x="20905" y="46226"/>
                </a:lnTo>
                <a:lnTo>
                  <a:pt x="16880" y="43926"/>
                </a:lnTo>
                <a:lnTo>
                  <a:pt x="14112" y="40384"/>
                </a:lnTo>
                <a:lnTo>
                  <a:pt x="12485" y="35687"/>
                </a:lnTo>
                <a:lnTo>
                  <a:pt x="11645" y="31125"/>
                </a:lnTo>
                <a:lnTo>
                  <a:pt x="11534" y="28548"/>
                </a:lnTo>
                <a:lnTo>
                  <a:pt x="47778" y="28548"/>
                </a:lnTo>
                <a:lnTo>
                  <a:pt x="50015" y="28140"/>
                </a:lnTo>
                <a:lnTo>
                  <a:pt x="53049" y="24955"/>
                </a:lnTo>
                <a:lnTo>
                  <a:pt x="53049" y="17766"/>
                </a:lnTo>
                <a:lnTo>
                  <a:pt x="52578" y="14284"/>
                </a:lnTo>
                <a:lnTo>
                  <a:pt x="51638" y="10998"/>
                </a:lnTo>
                <a:lnTo>
                  <a:pt x="50673" y="7606"/>
                </a:lnTo>
                <a:lnTo>
                  <a:pt x="49150" y="4621"/>
                </a:lnTo>
                <a:lnTo>
                  <a:pt x="47105" y="2131"/>
                </a:lnTo>
                <a:lnTo>
                  <a:pt x="45035" y="-447"/>
                </a:lnTo>
                <a:lnTo>
                  <a:pt x="42368" y="-2527"/>
                </a:lnTo>
                <a:lnTo>
                  <a:pt x="39168" y="-4039"/>
                </a:lnTo>
                <a:lnTo>
                  <a:pt x="35956" y="-5537"/>
                </a:lnTo>
                <a:lnTo>
                  <a:pt x="32082" y="-6300"/>
                </a:lnTo>
                <a:lnTo>
                  <a:pt x="23533" y="-6300"/>
                </a:lnTo>
                <a:lnTo>
                  <a:pt x="19714" y="-5551"/>
                </a:lnTo>
                <a:lnTo>
                  <a:pt x="16296" y="-4089"/>
                </a:lnTo>
                <a:lnTo>
                  <a:pt x="12880" y="-2592"/>
                </a:lnTo>
                <a:lnTo>
                  <a:pt x="9907" y="-431"/>
                </a:lnTo>
                <a:lnTo>
                  <a:pt x="7480" y="2372"/>
                </a:lnTo>
                <a:lnTo>
                  <a:pt x="5054" y="5154"/>
                </a:lnTo>
                <a:lnTo>
                  <a:pt x="3188" y="8571"/>
                </a:lnTo>
                <a:lnTo>
                  <a:pt x="1893" y="12534"/>
                </a:lnTo>
                <a:lnTo>
                  <a:pt x="647" y="16459"/>
                </a:lnTo>
                <a:lnTo>
                  <a:pt x="0" y="20915"/>
                </a:lnTo>
                <a:lnTo>
                  <a:pt x="0" y="30899"/>
                </a:lnTo>
                <a:lnTo>
                  <a:pt x="622" y="35471"/>
                </a:lnTo>
                <a:lnTo>
                  <a:pt x="1842" y="39368"/>
                </a:lnTo>
                <a:lnTo>
                  <a:pt x="3088" y="43343"/>
                </a:lnTo>
                <a:lnTo>
                  <a:pt x="3622" y="30530"/>
                </a:lnTo>
                <a:lnTo>
                  <a:pt x="3622" y="21297"/>
                </a:lnTo>
                <a:lnTo>
                  <a:pt x="4193" y="17207"/>
                </a:lnTo>
                <a:lnTo>
                  <a:pt x="5349" y="13651"/>
                </a:lnTo>
                <a:lnTo>
                  <a:pt x="6479" y="10144"/>
                </a:lnTo>
                <a:lnTo>
                  <a:pt x="8117" y="7148"/>
                </a:lnTo>
                <a:lnTo>
                  <a:pt x="10213" y="4737"/>
                </a:lnTo>
                <a:lnTo>
                  <a:pt x="14810" y="506"/>
                </a:lnTo>
                <a:lnTo>
                  <a:pt x="17744" y="-763"/>
                </a:lnTo>
                <a:lnTo>
                  <a:pt x="20689" y="-2034"/>
                </a:lnTo>
                <a:lnTo>
                  <a:pt x="24029" y="-2682"/>
                </a:lnTo>
                <a:lnTo>
                  <a:pt x="31546" y="-2682"/>
                </a:lnTo>
                <a:lnTo>
                  <a:pt x="34902" y="-2034"/>
                </a:lnTo>
                <a:lnTo>
                  <a:pt x="37631" y="-763"/>
                </a:lnTo>
                <a:lnTo>
                  <a:pt x="40323" y="506"/>
                </a:lnTo>
                <a:lnTo>
                  <a:pt x="42574" y="2235"/>
                </a:lnTo>
                <a:lnTo>
                  <a:pt x="46040" y="6526"/>
                </a:lnTo>
                <a:lnTo>
                  <a:pt x="47346" y="9079"/>
                </a:lnTo>
                <a:lnTo>
                  <a:pt x="48171" y="11987"/>
                </a:lnTo>
                <a:lnTo>
                  <a:pt x="48999" y="14946"/>
                </a:lnTo>
                <a:lnTo>
                  <a:pt x="49432" y="18097"/>
                </a:lnTo>
                <a:lnTo>
                  <a:pt x="49432" y="21358"/>
                </a:lnTo>
                <a:lnTo>
                  <a:pt x="47778" y="24930"/>
                </a:lnTo>
                <a:lnTo>
                  <a:pt x="9705" y="24930"/>
                </a:lnTo>
                <a:lnTo>
                  <a:pt x="7887" y="26733"/>
                </a:lnTo>
                <a:lnTo>
                  <a:pt x="7887" y="30286"/>
                </a:lnTo>
                <a:lnTo>
                  <a:pt x="8255" y="33591"/>
                </a:lnTo>
                <a:close/>
              </a:path>
              <a:path w="45582" h="55727">
                <a:moveTo>
                  <a:pt x="13042" y="6375"/>
                </a:moveTo>
                <a:lnTo>
                  <a:pt x="10213" y="10490"/>
                </a:lnTo>
                <a:lnTo>
                  <a:pt x="11671" y="18870"/>
                </a:lnTo>
                <a:lnTo>
                  <a:pt x="12258" y="15670"/>
                </a:lnTo>
                <a:lnTo>
                  <a:pt x="13488" y="12052"/>
                </a:lnTo>
                <a:lnTo>
                  <a:pt x="16689" y="2894"/>
                </a:lnTo>
                <a:lnTo>
                  <a:pt x="13042" y="6375"/>
                </a:lnTo>
                <a:close/>
              </a:path>
              <a:path w="45582" h="55727">
                <a:moveTo>
                  <a:pt x="9705" y="22489"/>
                </a:moveTo>
                <a:lnTo>
                  <a:pt x="43649" y="22489"/>
                </a:lnTo>
                <a:lnTo>
                  <a:pt x="45453" y="20725"/>
                </a:lnTo>
                <a:lnTo>
                  <a:pt x="45582" y="14375"/>
                </a:lnTo>
                <a:lnTo>
                  <a:pt x="44071" y="9283"/>
                </a:lnTo>
                <a:lnTo>
                  <a:pt x="40946" y="5637"/>
                </a:lnTo>
                <a:lnTo>
                  <a:pt x="37757" y="1889"/>
                </a:lnTo>
                <a:lnTo>
                  <a:pt x="33124" y="0"/>
                </a:lnTo>
                <a:lnTo>
                  <a:pt x="24105" y="0"/>
                </a:lnTo>
                <a:lnTo>
                  <a:pt x="21351" y="596"/>
                </a:lnTo>
                <a:lnTo>
                  <a:pt x="16689" y="2894"/>
                </a:lnTo>
                <a:lnTo>
                  <a:pt x="13488" y="12052"/>
                </a:lnTo>
                <a:lnTo>
                  <a:pt x="15800" y="8696"/>
                </a:lnTo>
                <a:lnTo>
                  <a:pt x="18719" y="5918"/>
                </a:lnTo>
                <a:lnTo>
                  <a:pt x="22457" y="4075"/>
                </a:lnTo>
                <a:lnTo>
                  <a:pt x="27165" y="3618"/>
                </a:lnTo>
                <a:lnTo>
                  <a:pt x="32082" y="3618"/>
                </a:lnTo>
                <a:lnTo>
                  <a:pt x="35700" y="5039"/>
                </a:lnTo>
                <a:lnTo>
                  <a:pt x="38188" y="7988"/>
                </a:lnTo>
                <a:lnTo>
                  <a:pt x="40449" y="10615"/>
                </a:lnTo>
                <a:lnTo>
                  <a:pt x="41659" y="14273"/>
                </a:lnTo>
                <a:lnTo>
                  <a:pt x="41821" y="18870"/>
                </a:lnTo>
                <a:lnTo>
                  <a:pt x="11671" y="18870"/>
                </a:lnTo>
                <a:lnTo>
                  <a:pt x="10213" y="10490"/>
                </a:lnTo>
                <a:lnTo>
                  <a:pt x="8524" y="15429"/>
                </a:lnTo>
                <a:lnTo>
                  <a:pt x="8027" y="17995"/>
                </a:lnTo>
                <a:lnTo>
                  <a:pt x="7887" y="20599"/>
                </a:lnTo>
                <a:lnTo>
                  <a:pt x="9705" y="2248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89629" y="1937070"/>
            <a:ext cx="46062" cy="59055"/>
          </a:xfrm>
          <a:custGeom>
            <a:avLst/>
            <a:gdLst/>
            <a:ahLst/>
            <a:cxnLst/>
            <a:rect l="l" t="t" r="r" b="b"/>
            <a:pathLst>
              <a:path w="46062" h="59055">
                <a:moveTo>
                  <a:pt x="18605" y="29185"/>
                </a:moveTo>
                <a:lnTo>
                  <a:pt x="227" y="56274"/>
                </a:lnTo>
                <a:lnTo>
                  <a:pt x="0" y="58406"/>
                </a:lnTo>
                <a:lnTo>
                  <a:pt x="2567" y="59055"/>
                </a:lnTo>
                <a:lnTo>
                  <a:pt x="5436" y="58964"/>
                </a:lnTo>
                <a:lnTo>
                  <a:pt x="7999" y="57517"/>
                </a:lnTo>
                <a:lnTo>
                  <a:pt x="23000" y="34189"/>
                </a:lnTo>
                <a:lnTo>
                  <a:pt x="38049" y="57517"/>
                </a:lnTo>
                <a:lnTo>
                  <a:pt x="39002" y="58560"/>
                </a:lnTo>
                <a:lnTo>
                  <a:pt x="41746" y="59055"/>
                </a:lnTo>
                <a:lnTo>
                  <a:pt x="44856" y="58903"/>
                </a:lnTo>
                <a:lnTo>
                  <a:pt x="46062" y="56274"/>
                </a:lnTo>
                <a:lnTo>
                  <a:pt x="27749" y="28944"/>
                </a:lnTo>
                <a:lnTo>
                  <a:pt x="45389" y="2717"/>
                </a:lnTo>
                <a:lnTo>
                  <a:pt x="43651" y="39"/>
                </a:lnTo>
                <a:lnTo>
                  <a:pt x="40576" y="25"/>
                </a:lnTo>
                <a:lnTo>
                  <a:pt x="37858" y="1487"/>
                </a:lnTo>
                <a:lnTo>
                  <a:pt x="23293" y="23331"/>
                </a:lnTo>
                <a:lnTo>
                  <a:pt x="9104" y="1487"/>
                </a:lnTo>
                <a:lnTo>
                  <a:pt x="8229" y="496"/>
                </a:lnTo>
                <a:lnTo>
                  <a:pt x="5537" y="0"/>
                </a:lnTo>
                <a:lnTo>
                  <a:pt x="2387" y="125"/>
                </a:lnTo>
                <a:lnTo>
                  <a:pt x="1080" y="2717"/>
                </a:lnTo>
                <a:lnTo>
                  <a:pt x="18605" y="29185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87470" y="1935233"/>
            <a:ext cx="23939" cy="26189"/>
          </a:xfrm>
          <a:custGeom>
            <a:avLst/>
            <a:gdLst/>
            <a:ahLst/>
            <a:cxnLst/>
            <a:rect l="l" t="t" r="r" b="b"/>
            <a:pathLst>
              <a:path w="23939" h="26189">
                <a:moveTo>
                  <a:pt x="10792" y="547"/>
                </a:moveTo>
                <a:lnTo>
                  <a:pt x="7923" y="0"/>
                </a:lnTo>
                <a:lnTo>
                  <a:pt x="9752" y="4291"/>
                </a:lnTo>
                <a:lnTo>
                  <a:pt x="23939" y="26150"/>
                </a:lnTo>
                <a:lnTo>
                  <a:pt x="10792" y="547"/>
                </a:lnTo>
                <a:close/>
              </a:path>
              <a:path w="23939" h="26189">
                <a:moveTo>
                  <a:pt x="41540" y="4291"/>
                </a:moveTo>
                <a:lnTo>
                  <a:pt x="43293" y="3633"/>
                </a:lnTo>
                <a:lnTo>
                  <a:pt x="45935" y="3722"/>
                </a:lnTo>
                <a:lnTo>
                  <a:pt x="28407" y="29768"/>
                </a:lnTo>
                <a:lnTo>
                  <a:pt x="28407" y="31774"/>
                </a:lnTo>
                <a:lnTo>
                  <a:pt x="46619" y="58978"/>
                </a:lnTo>
                <a:lnTo>
                  <a:pt x="45593" y="59129"/>
                </a:lnTo>
                <a:lnTo>
                  <a:pt x="41719" y="58370"/>
                </a:lnTo>
                <a:lnTo>
                  <a:pt x="26668" y="35039"/>
                </a:lnTo>
                <a:lnTo>
                  <a:pt x="23633" y="35039"/>
                </a:lnTo>
                <a:lnTo>
                  <a:pt x="8686" y="58305"/>
                </a:lnTo>
                <a:lnTo>
                  <a:pt x="6540" y="59129"/>
                </a:lnTo>
                <a:lnTo>
                  <a:pt x="3973" y="58990"/>
                </a:lnTo>
                <a:lnTo>
                  <a:pt x="22261" y="32040"/>
                </a:lnTo>
                <a:lnTo>
                  <a:pt x="22261" y="30035"/>
                </a:lnTo>
                <a:lnTo>
                  <a:pt x="4862" y="3733"/>
                </a:lnTo>
                <a:lnTo>
                  <a:pt x="5968" y="3618"/>
                </a:lnTo>
                <a:lnTo>
                  <a:pt x="9752" y="4291"/>
                </a:lnTo>
                <a:lnTo>
                  <a:pt x="7923" y="0"/>
                </a:lnTo>
                <a:lnTo>
                  <a:pt x="4291" y="176"/>
                </a:lnTo>
                <a:lnTo>
                  <a:pt x="849" y="2452"/>
                </a:lnTo>
                <a:lnTo>
                  <a:pt x="1738" y="5551"/>
                </a:lnTo>
                <a:lnTo>
                  <a:pt x="18590" y="31014"/>
                </a:lnTo>
                <a:lnTo>
                  <a:pt x="939" y="57035"/>
                </a:lnTo>
                <a:lnTo>
                  <a:pt x="0" y="59245"/>
                </a:lnTo>
                <a:lnTo>
                  <a:pt x="1511" y="62053"/>
                </a:lnTo>
                <a:lnTo>
                  <a:pt x="4366" y="62737"/>
                </a:lnTo>
                <a:lnTo>
                  <a:pt x="9028" y="62381"/>
                </a:lnTo>
                <a:lnTo>
                  <a:pt x="11681" y="60326"/>
                </a:lnTo>
                <a:lnTo>
                  <a:pt x="25156" y="39356"/>
                </a:lnTo>
                <a:lnTo>
                  <a:pt x="38695" y="60326"/>
                </a:lnTo>
                <a:lnTo>
                  <a:pt x="39152" y="60984"/>
                </a:lnTo>
                <a:lnTo>
                  <a:pt x="41821" y="62510"/>
                </a:lnTo>
                <a:lnTo>
                  <a:pt x="44780" y="62701"/>
                </a:lnTo>
                <a:lnTo>
                  <a:pt x="47357" y="62510"/>
                </a:lnTo>
                <a:lnTo>
                  <a:pt x="50594" y="60236"/>
                </a:lnTo>
                <a:lnTo>
                  <a:pt x="49719" y="57100"/>
                </a:lnTo>
                <a:lnTo>
                  <a:pt x="32094" y="30773"/>
                </a:lnTo>
                <a:lnTo>
                  <a:pt x="49060" y="5562"/>
                </a:lnTo>
                <a:lnTo>
                  <a:pt x="49949" y="3290"/>
                </a:lnTo>
                <a:lnTo>
                  <a:pt x="48271" y="547"/>
                </a:lnTo>
                <a:lnTo>
                  <a:pt x="45323" y="-39"/>
                </a:lnTo>
                <a:lnTo>
                  <a:pt x="41389" y="215"/>
                </a:lnTo>
                <a:lnTo>
                  <a:pt x="38519" y="2311"/>
                </a:lnTo>
                <a:lnTo>
                  <a:pt x="25476" y="21880"/>
                </a:lnTo>
                <a:lnTo>
                  <a:pt x="12776" y="2336"/>
                </a:lnTo>
                <a:lnTo>
                  <a:pt x="10792" y="547"/>
                </a:lnTo>
                <a:lnTo>
                  <a:pt x="23939" y="26150"/>
                </a:lnTo>
                <a:lnTo>
                  <a:pt x="26949" y="26175"/>
                </a:lnTo>
                <a:lnTo>
                  <a:pt x="41540" y="4291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650048" y="1980770"/>
            <a:ext cx="38606" cy="60411"/>
          </a:xfrm>
          <a:custGeom>
            <a:avLst/>
            <a:gdLst/>
            <a:ahLst/>
            <a:cxnLst/>
            <a:rect l="l" t="t" r="r" b="b"/>
            <a:pathLst>
              <a:path w="38606" h="60411">
                <a:moveTo>
                  <a:pt x="28548" y="16037"/>
                </a:moveTo>
                <a:lnTo>
                  <a:pt x="31978" y="15303"/>
                </a:lnTo>
                <a:lnTo>
                  <a:pt x="34974" y="13841"/>
                </a:lnTo>
                <a:lnTo>
                  <a:pt x="37988" y="12369"/>
                </a:lnTo>
                <a:lnTo>
                  <a:pt x="38606" y="0"/>
                </a:lnTo>
                <a:lnTo>
                  <a:pt x="36043" y="4481"/>
                </a:lnTo>
                <a:lnTo>
                  <a:pt x="32346" y="7670"/>
                </a:lnTo>
                <a:lnTo>
                  <a:pt x="28548" y="16037"/>
                </a:lnTo>
                <a:close/>
              </a:path>
              <a:path w="38606" h="60411">
                <a:moveTo>
                  <a:pt x="40500" y="10309"/>
                </a:moveTo>
                <a:lnTo>
                  <a:pt x="42531" y="7631"/>
                </a:lnTo>
                <a:lnTo>
                  <a:pt x="44564" y="4964"/>
                </a:lnTo>
                <a:lnTo>
                  <a:pt x="46112" y="1727"/>
                </a:lnTo>
                <a:lnTo>
                  <a:pt x="47156" y="-2109"/>
                </a:lnTo>
                <a:lnTo>
                  <a:pt x="48207" y="-5933"/>
                </a:lnTo>
                <a:lnTo>
                  <a:pt x="48729" y="-10238"/>
                </a:lnTo>
                <a:lnTo>
                  <a:pt x="48729" y="-19037"/>
                </a:lnTo>
                <a:lnTo>
                  <a:pt x="48337" y="-22834"/>
                </a:lnTo>
                <a:lnTo>
                  <a:pt x="47534" y="-26391"/>
                </a:lnTo>
                <a:lnTo>
                  <a:pt x="46724" y="-29949"/>
                </a:lnTo>
                <a:lnTo>
                  <a:pt x="45439" y="-33073"/>
                </a:lnTo>
                <a:lnTo>
                  <a:pt x="43649" y="-35737"/>
                </a:lnTo>
                <a:lnTo>
                  <a:pt x="41846" y="-38420"/>
                </a:lnTo>
                <a:lnTo>
                  <a:pt x="39546" y="-40525"/>
                </a:lnTo>
                <a:lnTo>
                  <a:pt x="36703" y="-42062"/>
                </a:lnTo>
                <a:lnTo>
                  <a:pt x="33873" y="-43614"/>
                </a:lnTo>
                <a:lnTo>
                  <a:pt x="30427" y="-44373"/>
                </a:lnTo>
                <a:lnTo>
                  <a:pt x="26403" y="-44373"/>
                </a:lnTo>
                <a:lnTo>
                  <a:pt x="22795" y="-44171"/>
                </a:lnTo>
                <a:lnTo>
                  <a:pt x="19519" y="-43347"/>
                </a:lnTo>
                <a:lnTo>
                  <a:pt x="16344" y="-41846"/>
                </a:lnTo>
                <a:lnTo>
                  <a:pt x="13219" y="-39905"/>
                </a:lnTo>
                <a:lnTo>
                  <a:pt x="10083" y="-37313"/>
                </a:lnTo>
                <a:lnTo>
                  <a:pt x="6718" y="-34013"/>
                </a:lnTo>
                <a:lnTo>
                  <a:pt x="6718" y="-42101"/>
                </a:lnTo>
                <a:lnTo>
                  <a:pt x="5281" y="-43549"/>
                </a:lnTo>
                <a:lnTo>
                  <a:pt x="2703" y="-43700"/>
                </a:lnTo>
                <a:lnTo>
                  <a:pt x="0" y="-42101"/>
                </a:lnTo>
                <a:lnTo>
                  <a:pt x="0" y="35902"/>
                </a:lnTo>
                <a:lnTo>
                  <a:pt x="1397" y="37349"/>
                </a:lnTo>
                <a:lnTo>
                  <a:pt x="4367" y="37500"/>
                </a:lnTo>
                <a:lnTo>
                  <a:pt x="7340" y="35902"/>
                </a:lnTo>
                <a:lnTo>
                  <a:pt x="7340" y="7073"/>
                </a:lnTo>
                <a:lnTo>
                  <a:pt x="10299" y="9982"/>
                </a:lnTo>
                <a:lnTo>
                  <a:pt x="13068" y="12203"/>
                </a:lnTo>
                <a:lnTo>
                  <a:pt x="15825" y="13881"/>
                </a:lnTo>
                <a:lnTo>
                  <a:pt x="18605" y="15148"/>
                </a:lnTo>
                <a:lnTo>
                  <a:pt x="21488" y="15861"/>
                </a:lnTo>
                <a:lnTo>
                  <a:pt x="24674" y="16037"/>
                </a:lnTo>
                <a:lnTo>
                  <a:pt x="28548" y="16037"/>
                </a:lnTo>
                <a:lnTo>
                  <a:pt x="32346" y="7670"/>
                </a:lnTo>
                <a:lnTo>
                  <a:pt x="27889" y="9726"/>
                </a:lnTo>
                <a:lnTo>
                  <a:pt x="21957" y="9726"/>
                </a:lnTo>
                <a:lnTo>
                  <a:pt x="19011" y="8737"/>
                </a:lnTo>
                <a:lnTo>
                  <a:pt x="16193" y="6742"/>
                </a:lnTo>
                <a:lnTo>
                  <a:pt x="13374" y="4748"/>
                </a:lnTo>
                <a:lnTo>
                  <a:pt x="10425" y="1879"/>
                </a:lnTo>
                <a:lnTo>
                  <a:pt x="7340" y="-1868"/>
                </a:lnTo>
                <a:lnTo>
                  <a:pt x="7340" y="-26175"/>
                </a:lnTo>
                <a:lnTo>
                  <a:pt x="10782" y="-30251"/>
                </a:lnTo>
                <a:lnTo>
                  <a:pt x="13996" y="-33249"/>
                </a:lnTo>
                <a:lnTo>
                  <a:pt x="17018" y="-35420"/>
                </a:lnTo>
                <a:lnTo>
                  <a:pt x="19951" y="-37048"/>
                </a:lnTo>
                <a:lnTo>
                  <a:pt x="22785" y="-37886"/>
                </a:lnTo>
                <a:lnTo>
                  <a:pt x="25718" y="-38077"/>
                </a:lnTo>
                <a:lnTo>
                  <a:pt x="28677" y="-38077"/>
                </a:lnTo>
                <a:lnTo>
                  <a:pt x="33094" y="-36043"/>
                </a:lnTo>
                <a:lnTo>
                  <a:pt x="36616" y="-32882"/>
                </a:lnTo>
                <a:lnTo>
                  <a:pt x="38963" y="-28361"/>
                </a:lnTo>
                <a:lnTo>
                  <a:pt x="39787" y="-25769"/>
                </a:lnTo>
                <a:lnTo>
                  <a:pt x="40284" y="-22875"/>
                </a:lnTo>
                <a:lnTo>
                  <a:pt x="40767" y="-19965"/>
                </a:lnTo>
                <a:lnTo>
                  <a:pt x="41022" y="-16955"/>
                </a:lnTo>
                <a:lnTo>
                  <a:pt x="41022" y="-10988"/>
                </a:lnTo>
                <a:lnTo>
                  <a:pt x="40731" y="-8168"/>
                </a:lnTo>
                <a:lnTo>
                  <a:pt x="40133" y="-5346"/>
                </a:lnTo>
                <a:lnTo>
                  <a:pt x="39535" y="-2527"/>
                </a:lnTo>
                <a:lnTo>
                  <a:pt x="38606" y="0"/>
                </a:lnTo>
                <a:lnTo>
                  <a:pt x="37988" y="12369"/>
                </a:lnTo>
                <a:lnTo>
                  <a:pt x="40500" y="1030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648235" y="1934585"/>
            <a:ext cx="52362" cy="84862"/>
          </a:xfrm>
          <a:custGeom>
            <a:avLst/>
            <a:gdLst/>
            <a:ahLst/>
            <a:cxnLst/>
            <a:rect l="l" t="t" r="r" b="b"/>
            <a:pathLst>
              <a:path w="52362" h="84862">
                <a:moveTo>
                  <a:pt x="30059" y="57722"/>
                </a:moveTo>
                <a:lnTo>
                  <a:pt x="32856" y="56923"/>
                </a:lnTo>
                <a:lnTo>
                  <a:pt x="35179" y="55360"/>
                </a:lnTo>
                <a:lnTo>
                  <a:pt x="39293" y="51793"/>
                </a:lnTo>
                <a:lnTo>
                  <a:pt x="42062" y="46940"/>
                </a:lnTo>
                <a:lnTo>
                  <a:pt x="43066" y="44211"/>
                </a:lnTo>
                <a:lnTo>
                  <a:pt x="43714" y="41212"/>
                </a:lnTo>
                <a:lnTo>
                  <a:pt x="44323" y="38279"/>
                </a:lnTo>
                <a:lnTo>
                  <a:pt x="44639" y="35308"/>
                </a:lnTo>
                <a:lnTo>
                  <a:pt x="44639" y="29160"/>
                </a:lnTo>
                <a:lnTo>
                  <a:pt x="44387" y="26024"/>
                </a:lnTo>
                <a:lnTo>
                  <a:pt x="43891" y="23000"/>
                </a:lnTo>
                <a:lnTo>
                  <a:pt x="43357" y="19926"/>
                </a:lnTo>
                <a:lnTo>
                  <a:pt x="42443" y="17132"/>
                </a:lnTo>
                <a:lnTo>
                  <a:pt x="41212" y="14745"/>
                </a:lnTo>
                <a:lnTo>
                  <a:pt x="38152" y="10187"/>
                </a:lnTo>
                <a:lnTo>
                  <a:pt x="33691" y="7089"/>
                </a:lnTo>
                <a:lnTo>
                  <a:pt x="30862" y="6300"/>
                </a:lnTo>
                <a:lnTo>
                  <a:pt x="25868" y="6300"/>
                </a:lnTo>
                <a:lnTo>
                  <a:pt x="22683" y="6973"/>
                </a:lnTo>
                <a:lnTo>
                  <a:pt x="19432" y="8219"/>
                </a:lnTo>
                <a:lnTo>
                  <a:pt x="16292" y="10238"/>
                </a:lnTo>
                <a:lnTo>
                  <a:pt x="12980" y="13107"/>
                </a:lnTo>
                <a:lnTo>
                  <a:pt x="9550" y="16614"/>
                </a:lnTo>
                <a:lnTo>
                  <a:pt x="7340" y="20016"/>
                </a:lnTo>
                <a:lnTo>
                  <a:pt x="7340" y="44323"/>
                </a:lnTo>
                <a:lnTo>
                  <a:pt x="10922" y="49302"/>
                </a:lnTo>
                <a:lnTo>
                  <a:pt x="14022" y="52326"/>
                </a:lnTo>
                <a:lnTo>
                  <a:pt x="16498" y="49644"/>
                </a:lnTo>
                <a:lnTo>
                  <a:pt x="13780" y="47030"/>
                </a:lnTo>
                <a:lnTo>
                  <a:pt x="10961" y="43665"/>
                </a:lnTo>
                <a:lnTo>
                  <a:pt x="10961" y="20650"/>
                </a:lnTo>
                <a:lnTo>
                  <a:pt x="12509" y="18719"/>
                </a:lnTo>
                <a:lnTo>
                  <a:pt x="15454" y="15750"/>
                </a:lnTo>
                <a:lnTo>
                  <a:pt x="18427" y="13172"/>
                </a:lnTo>
                <a:lnTo>
                  <a:pt x="21106" y="11443"/>
                </a:lnTo>
                <a:lnTo>
                  <a:pt x="24930" y="10083"/>
                </a:lnTo>
                <a:lnTo>
                  <a:pt x="27532" y="9921"/>
                </a:lnTo>
                <a:lnTo>
                  <a:pt x="30149" y="9921"/>
                </a:lnTo>
                <a:lnTo>
                  <a:pt x="32219" y="10480"/>
                </a:lnTo>
                <a:lnTo>
                  <a:pt x="35585" y="12801"/>
                </a:lnTo>
                <a:lnTo>
                  <a:pt x="37997" y="16408"/>
                </a:lnTo>
                <a:lnTo>
                  <a:pt x="39851" y="20905"/>
                </a:lnTo>
                <a:lnTo>
                  <a:pt x="40323" y="23609"/>
                </a:lnTo>
                <a:lnTo>
                  <a:pt x="40791" y="26431"/>
                </a:lnTo>
                <a:lnTo>
                  <a:pt x="41021" y="29364"/>
                </a:lnTo>
                <a:lnTo>
                  <a:pt x="41021" y="35053"/>
                </a:lnTo>
                <a:lnTo>
                  <a:pt x="40740" y="37782"/>
                </a:lnTo>
                <a:lnTo>
                  <a:pt x="40171" y="40464"/>
                </a:lnTo>
                <a:lnTo>
                  <a:pt x="39625" y="43092"/>
                </a:lnTo>
                <a:lnTo>
                  <a:pt x="38746" y="45478"/>
                </a:lnTo>
                <a:lnTo>
                  <a:pt x="36435" y="49518"/>
                </a:lnTo>
                <a:lnTo>
                  <a:pt x="33148" y="52362"/>
                </a:lnTo>
                <a:lnTo>
                  <a:pt x="29502" y="54828"/>
                </a:lnTo>
                <a:lnTo>
                  <a:pt x="23849" y="54864"/>
                </a:lnTo>
                <a:lnTo>
                  <a:pt x="20066" y="56617"/>
                </a:lnTo>
                <a:lnTo>
                  <a:pt x="23392" y="57722"/>
                </a:lnTo>
                <a:lnTo>
                  <a:pt x="30059" y="57722"/>
                </a:lnTo>
                <a:close/>
              </a:path>
              <a:path w="52362" h="84862">
                <a:moveTo>
                  <a:pt x="19051" y="51447"/>
                </a:moveTo>
                <a:lnTo>
                  <a:pt x="16498" y="49644"/>
                </a:lnTo>
                <a:lnTo>
                  <a:pt x="14022" y="52326"/>
                </a:lnTo>
                <a:lnTo>
                  <a:pt x="16965" y="54406"/>
                </a:lnTo>
                <a:lnTo>
                  <a:pt x="20066" y="56617"/>
                </a:lnTo>
                <a:lnTo>
                  <a:pt x="23849" y="54864"/>
                </a:lnTo>
                <a:lnTo>
                  <a:pt x="19051" y="51447"/>
                </a:lnTo>
                <a:close/>
              </a:path>
              <a:path w="52362" h="84862">
                <a:moveTo>
                  <a:pt x="114" y="83110"/>
                </a:moveTo>
                <a:lnTo>
                  <a:pt x="2818" y="85305"/>
                </a:lnTo>
                <a:lnTo>
                  <a:pt x="5435" y="85496"/>
                </a:lnTo>
                <a:lnTo>
                  <a:pt x="6285" y="85496"/>
                </a:lnTo>
                <a:lnTo>
                  <a:pt x="9269" y="84862"/>
                </a:lnTo>
                <a:lnTo>
                  <a:pt x="10439" y="51995"/>
                </a:lnTo>
                <a:lnTo>
                  <a:pt x="7340" y="53266"/>
                </a:lnTo>
                <a:lnTo>
                  <a:pt x="7340" y="81752"/>
                </a:lnTo>
                <a:lnTo>
                  <a:pt x="6249" y="81903"/>
                </a:lnTo>
                <a:lnTo>
                  <a:pt x="3620" y="81752"/>
                </a:lnTo>
                <a:lnTo>
                  <a:pt x="3567" y="4406"/>
                </a:lnTo>
                <a:lnTo>
                  <a:pt x="6717" y="4420"/>
                </a:lnTo>
                <a:lnTo>
                  <a:pt x="6717" y="12179"/>
                </a:lnTo>
                <a:lnTo>
                  <a:pt x="9817" y="13439"/>
                </a:lnTo>
                <a:lnTo>
                  <a:pt x="13056" y="10264"/>
                </a:lnTo>
                <a:lnTo>
                  <a:pt x="16076" y="7762"/>
                </a:lnTo>
                <a:lnTo>
                  <a:pt x="19025" y="5918"/>
                </a:lnTo>
                <a:lnTo>
                  <a:pt x="21934" y="4546"/>
                </a:lnTo>
                <a:lnTo>
                  <a:pt x="24918" y="3798"/>
                </a:lnTo>
                <a:lnTo>
                  <a:pt x="28205" y="3622"/>
                </a:lnTo>
                <a:lnTo>
                  <a:pt x="31913" y="3622"/>
                </a:lnTo>
                <a:lnTo>
                  <a:pt x="28205" y="0"/>
                </a:lnTo>
                <a:lnTo>
                  <a:pt x="24331" y="231"/>
                </a:lnTo>
                <a:lnTo>
                  <a:pt x="20753" y="1104"/>
                </a:lnTo>
                <a:lnTo>
                  <a:pt x="17272" y="2757"/>
                </a:lnTo>
                <a:lnTo>
                  <a:pt x="13957" y="4813"/>
                </a:lnTo>
                <a:lnTo>
                  <a:pt x="10339" y="7913"/>
                </a:lnTo>
                <a:lnTo>
                  <a:pt x="10339" y="4089"/>
                </a:lnTo>
                <a:lnTo>
                  <a:pt x="9575" y="1879"/>
                </a:lnTo>
                <a:lnTo>
                  <a:pt x="6958" y="788"/>
                </a:lnTo>
                <a:lnTo>
                  <a:pt x="4279" y="637"/>
                </a:lnTo>
                <a:lnTo>
                  <a:pt x="1144" y="1501"/>
                </a:lnTo>
                <a:lnTo>
                  <a:pt x="0" y="4089"/>
                </a:lnTo>
                <a:lnTo>
                  <a:pt x="114" y="83110"/>
                </a:lnTo>
                <a:close/>
              </a:path>
              <a:path w="52362" h="84862">
                <a:moveTo>
                  <a:pt x="48235" y="39966"/>
                </a:moveTo>
                <a:lnTo>
                  <a:pt x="47217" y="43600"/>
                </a:lnTo>
                <a:lnTo>
                  <a:pt x="46252" y="47167"/>
                </a:lnTo>
                <a:lnTo>
                  <a:pt x="44805" y="50241"/>
                </a:lnTo>
                <a:lnTo>
                  <a:pt x="42914" y="52732"/>
                </a:lnTo>
                <a:lnTo>
                  <a:pt x="38746" y="57063"/>
                </a:lnTo>
                <a:lnTo>
                  <a:pt x="36003" y="58395"/>
                </a:lnTo>
                <a:lnTo>
                  <a:pt x="33260" y="59742"/>
                </a:lnTo>
                <a:lnTo>
                  <a:pt x="30059" y="60401"/>
                </a:lnTo>
                <a:lnTo>
                  <a:pt x="24979" y="60401"/>
                </a:lnTo>
                <a:lnTo>
                  <a:pt x="22287" y="59918"/>
                </a:lnTo>
                <a:lnTo>
                  <a:pt x="18492" y="58470"/>
                </a:lnTo>
                <a:lnTo>
                  <a:pt x="15939" y="56908"/>
                </a:lnTo>
                <a:lnTo>
                  <a:pt x="13348" y="54838"/>
                </a:lnTo>
                <a:lnTo>
                  <a:pt x="10439" y="51995"/>
                </a:lnTo>
                <a:lnTo>
                  <a:pt x="9269" y="84862"/>
                </a:lnTo>
                <a:lnTo>
                  <a:pt x="10961" y="82080"/>
                </a:lnTo>
                <a:lnTo>
                  <a:pt x="10961" y="57495"/>
                </a:lnTo>
                <a:lnTo>
                  <a:pt x="13841" y="59867"/>
                </a:lnTo>
                <a:lnTo>
                  <a:pt x="16789" y="61661"/>
                </a:lnTo>
                <a:lnTo>
                  <a:pt x="19864" y="63058"/>
                </a:lnTo>
                <a:lnTo>
                  <a:pt x="22974" y="63831"/>
                </a:lnTo>
                <a:lnTo>
                  <a:pt x="26492" y="64033"/>
                </a:lnTo>
                <a:lnTo>
                  <a:pt x="30620" y="64033"/>
                </a:lnTo>
                <a:lnTo>
                  <a:pt x="34354" y="63223"/>
                </a:lnTo>
                <a:lnTo>
                  <a:pt x="37590" y="61647"/>
                </a:lnTo>
                <a:lnTo>
                  <a:pt x="40845" y="60059"/>
                </a:lnTo>
                <a:lnTo>
                  <a:pt x="43599" y="57787"/>
                </a:lnTo>
                <a:lnTo>
                  <a:pt x="45784" y="54914"/>
                </a:lnTo>
                <a:lnTo>
                  <a:pt x="47969" y="52059"/>
                </a:lnTo>
                <a:lnTo>
                  <a:pt x="49618" y="48578"/>
                </a:lnTo>
                <a:lnTo>
                  <a:pt x="50712" y="44554"/>
                </a:lnTo>
                <a:lnTo>
                  <a:pt x="51803" y="40615"/>
                </a:lnTo>
                <a:lnTo>
                  <a:pt x="52362" y="36108"/>
                </a:lnTo>
                <a:lnTo>
                  <a:pt x="52362" y="27000"/>
                </a:lnTo>
                <a:lnTo>
                  <a:pt x="51944" y="23050"/>
                </a:lnTo>
                <a:lnTo>
                  <a:pt x="51104" y="19392"/>
                </a:lnTo>
                <a:lnTo>
                  <a:pt x="50255" y="15609"/>
                </a:lnTo>
                <a:lnTo>
                  <a:pt x="48858" y="12269"/>
                </a:lnTo>
                <a:lnTo>
                  <a:pt x="46964" y="9450"/>
                </a:lnTo>
                <a:lnTo>
                  <a:pt x="45010" y="6516"/>
                </a:lnTo>
                <a:lnTo>
                  <a:pt x="42443" y="4204"/>
                </a:lnTo>
                <a:lnTo>
                  <a:pt x="39383" y="2541"/>
                </a:lnTo>
                <a:lnTo>
                  <a:pt x="36297" y="853"/>
                </a:lnTo>
                <a:lnTo>
                  <a:pt x="32536" y="0"/>
                </a:lnTo>
                <a:lnTo>
                  <a:pt x="28205" y="0"/>
                </a:lnTo>
                <a:lnTo>
                  <a:pt x="31913" y="3622"/>
                </a:lnTo>
                <a:lnTo>
                  <a:pt x="35102" y="4320"/>
                </a:lnTo>
                <a:lnTo>
                  <a:pt x="37669" y="5717"/>
                </a:lnTo>
                <a:lnTo>
                  <a:pt x="40247" y="7113"/>
                </a:lnTo>
                <a:lnTo>
                  <a:pt x="42317" y="9006"/>
                </a:lnTo>
                <a:lnTo>
                  <a:pt x="45604" y="13906"/>
                </a:lnTo>
                <a:lnTo>
                  <a:pt x="46824" y="16855"/>
                </a:lnTo>
                <a:lnTo>
                  <a:pt x="47588" y="20181"/>
                </a:lnTo>
                <a:lnTo>
                  <a:pt x="48347" y="23583"/>
                </a:lnTo>
                <a:lnTo>
                  <a:pt x="48743" y="27280"/>
                </a:lnTo>
                <a:lnTo>
                  <a:pt x="48743" y="35791"/>
                </a:lnTo>
                <a:lnTo>
                  <a:pt x="48235" y="39966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712188" y="1936396"/>
            <a:ext cx="49428" cy="60401"/>
          </a:xfrm>
          <a:custGeom>
            <a:avLst/>
            <a:gdLst/>
            <a:ahLst/>
            <a:cxnLst/>
            <a:rect l="l" t="t" r="r" b="b"/>
            <a:pathLst>
              <a:path w="49428" h="60401">
                <a:moveTo>
                  <a:pt x="49428" y="25858"/>
                </a:moveTo>
                <a:lnTo>
                  <a:pt x="49428" y="22388"/>
                </a:lnTo>
                <a:lnTo>
                  <a:pt x="48985" y="19102"/>
                </a:lnTo>
                <a:lnTo>
                  <a:pt x="48096" y="15976"/>
                </a:lnTo>
                <a:lnTo>
                  <a:pt x="47221" y="12852"/>
                </a:lnTo>
                <a:lnTo>
                  <a:pt x="45810" y="10097"/>
                </a:lnTo>
                <a:lnTo>
                  <a:pt x="43905" y="7747"/>
                </a:lnTo>
                <a:lnTo>
                  <a:pt x="39550" y="3492"/>
                </a:lnTo>
                <a:lnTo>
                  <a:pt x="36589" y="2095"/>
                </a:lnTo>
                <a:lnTo>
                  <a:pt x="33630" y="698"/>
                </a:lnTo>
                <a:lnTo>
                  <a:pt x="30049" y="0"/>
                </a:lnTo>
                <a:lnTo>
                  <a:pt x="25858" y="0"/>
                </a:lnTo>
                <a:lnTo>
                  <a:pt x="30798" y="6300"/>
                </a:lnTo>
                <a:lnTo>
                  <a:pt x="34927" y="7962"/>
                </a:lnTo>
                <a:lnTo>
                  <a:pt x="37771" y="11289"/>
                </a:lnTo>
                <a:lnTo>
                  <a:pt x="40604" y="14616"/>
                </a:lnTo>
                <a:lnTo>
                  <a:pt x="41962" y="19241"/>
                </a:lnTo>
                <a:lnTo>
                  <a:pt x="41836" y="25171"/>
                </a:lnTo>
                <a:lnTo>
                  <a:pt x="7901" y="25171"/>
                </a:lnTo>
                <a:lnTo>
                  <a:pt x="8027" y="22708"/>
                </a:lnTo>
                <a:lnTo>
                  <a:pt x="9259" y="18032"/>
                </a:lnTo>
                <a:lnTo>
                  <a:pt x="11163" y="13766"/>
                </a:lnTo>
                <a:lnTo>
                  <a:pt x="14072" y="10299"/>
                </a:lnTo>
                <a:lnTo>
                  <a:pt x="17985" y="7872"/>
                </a:lnTo>
                <a:lnTo>
                  <a:pt x="22557" y="6300"/>
                </a:lnTo>
                <a:lnTo>
                  <a:pt x="21959" y="0"/>
                </a:lnTo>
                <a:lnTo>
                  <a:pt x="18403" y="687"/>
                </a:lnTo>
                <a:lnTo>
                  <a:pt x="15217" y="2070"/>
                </a:lnTo>
                <a:lnTo>
                  <a:pt x="12028" y="3441"/>
                </a:lnTo>
                <a:lnTo>
                  <a:pt x="9298" y="5435"/>
                </a:lnTo>
                <a:lnTo>
                  <a:pt x="7038" y="8039"/>
                </a:lnTo>
                <a:lnTo>
                  <a:pt x="4777" y="10656"/>
                </a:lnTo>
                <a:lnTo>
                  <a:pt x="3035" y="13831"/>
                </a:lnTo>
                <a:lnTo>
                  <a:pt x="1828" y="17575"/>
                </a:lnTo>
                <a:lnTo>
                  <a:pt x="612" y="21323"/>
                </a:lnTo>
                <a:lnTo>
                  <a:pt x="0" y="25563"/>
                </a:lnTo>
                <a:lnTo>
                  <a:pt x="0" y="35229"/>
                </a:lnTo>
                <a:lnTo>
                  <a:pt x="586" y="39574"/>
                </a:lnTo>
                <a:lnTo>
                  <a:pt x="1767" y="43318"/>
                </a:lnTo>
                <a:lnTo>
                  <a:pt x="2933" y="47066"/>
                </a:lnTo>
                <a:lnTo>
                  <a:pt x="4652" y="50191"/>
                </a:lnTo>
                <a:lnTo>
                  <a:pt x="9183" y="55245"/>
                </a:lnTo>
                <a:lnTo>
                  <a:pt x="11967" y="57175"/>
                </a:lnTo>
                <a:lnTo>
                  <a:pt x="15303" y="58456"/>
                </a:lnTo>
                <a:lnTo>
                  <a:pt x="18644" y="59767"/>
                </a:lnTo>
                <a:lnTo>
                  <a:pt x="22467" y="60401"/>
                </a:lnTo>
                <a:lnTo>
                  <a:pt x="29415" y="60401"/>
                </a:lnTo>
                <a:lnTo>
                  <a:pt x="31878" y="60199"/>
                </a:lnTo>
                <a:lnTo>
                  <a:pt x="36438" y="59371"/>
                </a:lnTo>
                <a:lnTo>
                  <a:pt x="40172" y="58395"/>
                </a:lnTo>
                <a:lnTo>
                  <a:pt x="44362" y="56857"/>
                </a:lnTo>
                <a:lnTo>
                  <a:pt x="47171" y="54039"/>
                </a:lnTo>
                <a:lnTo>
                  <a:pt x="47181" y="51382"/>
                </a:lnTo>
                <a:lnTo>
                  <a:pt x="44629" y="49820"/>
                </a:lnTo>
                <a:lnTo>
                  <a:pt x="41468" y="51245"/>
                </a:lnTo>
                <a:lnTo>
                  <a:pt x="38444" y="52362"/>
                </a:lnTo>
                <a:lnTo>
                  <a:pt x="34621" y="53315"/>
                </a:lnTo>
                <a:lnTo>
                  <a:pt x="30239" y="53988"/>
                </a:lnTo>
                <a:lnTo>
                  <a:pt x="23990" y="53988"/>
                </a:lnTo>
                <a:lnTo>
                  <a:pt x="20905" y="53453"/>
                </a:lnTo>
                <a:lnTo>
                  <a:pt x="15876" y="51321"/>
                </a:lnTo>
                <a:lnTo>
                  <a:pt x="12283" y="47778"/>
                </a:lnTo>
                <a:lnTo>
                  <a:pt x="9601" y="43394"/>
                </a:lnTo>
                <a:lnTo>
                  <a:pt x="8917" y="40600"/>
                </a:lnTo>
                <a:lnTo>
                  <a:pt x="8229" y="37796"/>
                </a:lnTo>
                <a:lnTo>
                  <a:pt x="7901" y="34671"/>
                </a:lnTo>
                <a:lnTo>
                  <a:pt x="7901" y="31230"/>
                </a:lnTo>
                <a:lnTo>
                  <a:pt x="45975" y="31230"/>
                </a:lnTo>
                <a:lnTo>
                  <a:pt x="48261" y="30377"/>
                </a:lnTo>
                <a:lnTo>
                  <a:pt x="49428" y="27331"/>
                </a:lnTo>
                <a:lnTo>
                  <a:pt x="49428" y="25858"/>
                </a:lnTo>
                <a:close/>
              </a:path>
              <a:path w="49428" h="60401">
                <a:moveTo>
                  <a:pt x="25858" y="0"/>
                </a:moveTo>
                <a:lnTo>
                  <a:pt x="21959" y="0"/>
                </a:lnTo>
                <a:lnTo>
                  <a:pt x="22557" y="6300"/>
                </a:lnTo>
                <a:lnTo>
                  <a:pt x="30798" y="6300"/>
                </a:lnTo>
                <a:lnTo>
                  <a:pt x="25858" y="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10377" y="1934585"/>
            <a:ext cx="50800" cy="64033"/>
          </a:xfrm>
          <a:custGeom>
            <a:avLst/>
            <a:gdLst/>
            <a:ahLst/>
            <a:cxnLst/>
            <a:rect l="l" t="t" r="r" b="b"/>
            <a:pathLst>
              <a:path w="50800" h="64033">
                <a:moveTo>
                  <a:pt x="5295" y="44575"/>
                </a:moveTo>
                <a:lnTo>
                  <a:pt x="4179" y="41047"/>
                </a:lnTo>
                <a:lnTo>
                  <a:pt x="3622" y="36842"/>
                </a:lnTo>
                <a:lnTo>
                  <a:pt x="3100" y="49644"/>
                </a:lnTo>
                <a:lnTo>
                  <a:pt x="4954" y="53021"/>
                </a:lnTo>
                <a:lnTo>
                  <a:pt x="7379" y="55727"/>
                </a:lnTo>
                <a:lnTo>
                  <a:pt x="9832" y="58482"/>
                </a:lnTo>
                <a:lnTo>
                  <a:pt x="12907" y="60577"/>
                </a:lnTo>
                <a:lnTo>
                  <a:pt x="16459" y="61949"/>
                </a:lnTo>
                <a:lnTo>
                  <a:pt x="19977" y="63334"/>
                </a:lnTo>
                <a:lnTo>
                  <a:pt x="24066" y="64033"/>
                </a:lnTo>
                <a:lnTo>
                  <a:pt x="31295" y="64033"/>
                </a:lnTo>
                <a:lnTo>
                  <a:pt x="33883" y="63806"/>
                </a:lnTo>
                <a:lnTo>
                  <a:pt x="36285" y="63374"/>
                </a:lnTo>
                <a:lnTo>
                  <a:pt x="40741" y="62485"/>
                </a:lnTo>
                <a:lnTo>
                  <a:pt x="44262" y="61415"/>
                </a:lnTo>
                <a:lnTo>
                  <a:pt x="46965" y="60299"/>
                </a:lnTo>
                <a:lnTo>
                  <a:pt x="49644" y="58586"/>
                </a:lnTo>
                <a:lnTo>
                  <a:pt x="50800" y="55829"/>
                </a:lnTo>
                <a:lnTo>
                  <a:pt x="50774" y="52934"/>
                </a:lnTo>
                <a:lnTo>
                  <a:pt x="49644" y="50342"/>
                </a:lnTo>
                <a:lnTo>
                  <a:pt x="46965" y="49403"/>
                </a:lnTo>
                <a:lnTo>
                  <a:pt x="43779" y="50874"/>
                </a:lnTo>
                <a:lnTo>
                  <a:pt x="41148" y="51904"/>
                </a:lnTo>
                <a:lnTo>
                  <a:pt x="38063" y="52909"/>
                </a:lnTo>
                <a:lnTo>
                  <a:pt x="34124" y="53773"/>
                </a:lnTo>
                <a:lnTo>
                  <a:pt x="29452" y="53988"/>
                </a:lnTo>
                <a:lnTo>
                  <a:pt x="26060" y="53988"/>
                </a:lnTo>
                <a:lnTo>
                  <a:pt x="23177" y="53492"/>
                </a:lnTo>
                <a:lnTo>
                  <a:pt x="20919" y="52527"/>
                </a:lnTo>
                <a:lnTo>
                  <a:pt x="16880" y="50227"/>
                </a:lnTo>
                <a:lnTo>
                  <a:pt x="14123" y="46710"/>
                </a:lnTo>
                <a:lnTo>
                  <a:pt x="12661" y="50709"/>
                </a:lnTo>
                <a:lnTo>
                  <a:pt x="16715" y="54673"/>
                </a:lnTo>
                <a:lnTo>
                  <a:pt x="19494" y="55854"/>
                </a:lnTo>
                <a:lnTo>
                  <a:pt x="22212" y="57010"/>
                </a:lnTo>
                <a:lnTo>
                  <a:pt x="25567" y="57607"/>
                </a:lnTo>
                <a:lnTo>
                  <a:pt x="32158" y="57607"/>
                </a:lnTo>
                <a:lnTo>
                  <a:pt x="36817" y="56883"/>
                </a:lnTo>
                <a:lnTo>
                  <a:pt x="40845" y="55880"/>
                </a:lnTo>
                <a:lnTo>
                  <a:pt x="43955" y="54724"/>
                </a:lnTo>
                <a:lnTo>
                  <a:pt x="47167" y="55688"/>
                </a:lnTo>
                <a:lnTo>
                  <a:pt x="44389" y="57517"/>
                </a:lnTo>
                <a:lnTo>
                  <a:pt x="41465" y="58482"/>
                </a:lnTo>
                <a:lnTo>
                  <a:pt x="37886" y="59410"/>
                </a:lnTo>
                <a:lnTo>
                  <a:pt x="33465" y="60210"/>
                </a:lnTo>
                <a:lnTo>
                  <a:pt x="28587" y="60401"/>
                </a:lnTo>
                <a:lnTo>
                  <a:pt x="24512" y="60401"/>
                </a:lnTo>
                <a:lnTo>
                  <a:pt x="20880" y="59803"/>
                </a:lnTo>
                <a:lnTo>
                  <a:pt x="17769" y="58586"/>
                </a:lnTo>
                <a:lnTo>
                  <a:pt x="14735" y="57416"/>
                </a:lnTo>
                <a:lnTo>
                  <a:pt x="12143" y="55638"/>
                </a:lnTo>
                <a:lnTo>
                  <a:pt x="8003" y="51004"/>
                </a:lnTo>
                <a:lnTo>
                  <a:pt x="6390" y="48070"/>
                </a:lnTo>
                <a:lnTo>
                  <a:pt x="5295" y="44575"/>
                </a:lnTo>
                <a:close/>
              </a:path>
              <a:path w="50800" h="64033">
                <a:moveTo>
                  <a:pt x="623" y="41781"/>
                </a:moveTo>
                <a:lnTo>
                  <a:pt x="1854" y="45669"/>
                </a:lnTo>
                <a:lnTo>
                  <a:pt x="3100" y="49644"/>
                </a:lnTo>
                <a:lnTo>
                  <a:pt x="3622" y="36842"/>
                </a:lnTo>
                <a:lnTo>
                  <a:pt x="3622" y="27583"/>
                </a:lnTo>
                <a:lnTo>
                  <a:pt x="4204" y="23493"/>
                </a:lnTo>
                <a:lnTo>
                  <a:pt x="5360" y="19951"/>
                </a:lnTo>
                <a:lnTo>
                  <a:pt x="6490" y="16445"/>
                </a:lnTo>
                <a:lnTo>
                  <a:pt x="8129" y="13460"/>
                </a:lnTo>
                <a:lnTo>
                  <a:pt x="12294" y="8647"/>
                </a:lnTo>
                <a:lnTo>
                  <a:pt x="14836" y="6793"/>
                </a:lnTo>
                <a:lnTo>
                  <a:pt x="17755" y="5537"/>
                </a:lnTo>
                <a:lnTo>
                  <a:pt x="20703" y="4265"/>
                </a:lnTo>
                <a:lnTo>
                  <a:pt x="24041" y="3618"/>
                </a:lnTo>
                <a:lnTo>
                  <a:pt x="31562" y="3618"/>
                </a:lnTo>
                <a:lnTo>
                  <a:pt x="34913" y="4265"/>
                </a:lnTo>
                <a:lnTo>
                  <a:pt x="37631" y="5537"/>
                </a:lnTo>
                <a:lnTo>
                  <a:pt x="40339" y="6818"/>
                </a:lnTo>
                <a:lnTo>
                  <a:pt x="42584" y="8547"/>
                </a:lnTo>
                <a:lnTo>
                  <a:pt x="46065" y="12852"/>
                </a:lnTo>
                <a:lnTo>
                  <a:pt x="47358" y="15393"/>
                </a:lnTo>
                <a:lnTo>
                  <a:pt x="48172" y="18288"/>
                </a:lnTo>
                <a:lnTo>
                  <a:pt x="48996" y="21207"/>
                </a:lnTo>
                <a:lnTo>
                  <a:pt x="49428" y="24372"/>
                </a:lnTo>
                <a:lnTo>
                  <a:pt x="49428" y="27659"/>
                </a:lnTo>
                <a:lnTo>
                  <a:pt x="47790" y="31230"/>
                </a:lnTo>
                <a:lnTo>
                  <a:pt x="9716" y="31230"/>
                </a:lnTo>
                <a:lnTo>
                  <a:pt x="7901" y="33033"/>
                </a:lnTo>
                <a:lnTo>
                  <a:pt x="7901" y="36626"/>
                </a:lnTo>
                <a:lnTo>
                  <a:pt x="8255" y="39927"/>
                </a:lnTo>
                <a:lnTo>
                  <a:pt x="8967" y="42851"/>
                </a:lnTo>
                <a:lnTo>
                  <a:pt x="9730" y="45896"/>
                </a:lnTo>
                <a:lnTo>
                  <a:pt x="10962" y="48539"/>
                </a:lnTo>
                <a:lnTo>
                  <a:pt x="12661" y="50709"/>
                </a:lnTo>
                <a:lnTo>
                  <a:pt x="14123" y="46710"/>
                </a:lnTo>
                <a:lnTo>
                  <a:pt x="12485" y="41987"/>
                </a:lnTo>
                <a:lnTo>
                  <a:pt x="11645" y="37439"/>
                </a:lnTo>
                <a:lnTo>
                  <a:pt x="11545" y="34848"/>
                </a:lnTo>
                <a:lnTo>
                  <a:pt x="47790" y="34848"/>
                </a:lnTo>
                <a:lnTo>
                  <a:pt x="50026" y="34441"/>
                </a:lnTo>
                <a:lnTo>
                  <a:pt x="53050" y="31255"/>
                </a:lnTo>
                <a:lnTo>
                  <a:pt x="53050" y="24029"/>
                </a:lnTo>
                <a:lnTo>
                  <a:pt x="52578" y="20534"/>
                </a:lnTo>
                <a:lnTo>
                  <a:pt x="51638" y="17298"/>
                </a:lnTo>
                <a:lnTo>
                  <a:pt x="50699" y="13943"/>
                </a:lnTo>
                <a:lnTo>
                  <a:pt x="49176" y="10958"/>
                </a:lnTo>
                <a:lnTo>
                  <a:pt x="47117" y="8431"/>
                </a:lnTo>
                <a:lnTo>
                  <a:pt x="45046" y="5853"/>
                </a:lnTo>
                <a:lnTo>
                  <a:pt x="42379" y="3773"/>
                </a:lnTo>
                <a:lnTo>
                  <a:pt x="39168" y="2260"/>
                </a:lnTo>
                <a:lnTo>
                  <a:pt x="35967" y="763"/>
                </a:lnTo>
                <a:lnTo>
                  <a:pt x="32094" y="0"/>
                </a:lnTo>
                <a:lnTo>
                  <a:pt x="23548" y="0"/>
                </a:lnTo>
                <a:lnTo>
                  <a:pt x="19724" y="749"/>
                </a:lnTo>
                <a:lnTo>
                  <a:pt x="16308" y="2211"/>
                </a:lnTo>
                <a:lnTo>
                  <a:pt x="12907" y="3696"/>
                </a:lnTo>
                <a:lnTo>
                  <a:pt x="9918" y="5853"/>
                </a:lnTo>
                <a:lnTo>
                  <a:pt x="7481" y="8672"/>
                </a:lnTo>
                <a:lnTo>
                  <a:pt x="5069" y="11469"/>
                </a:lnTo>
                <a:lnTo>
                  <a:pt x="3200" y="14871"/>
                </a:lnTo>
                <a:lnTo>
                  <a:pt x="1905" y="18835"/>
                </a:lnTo>
                <a:lnTo>
                  <a:pt x="648" y="22744"/>
                </a:lnTo>
                <a:lnTo>
                  <a:pt x="0" y="27202"/>
                </a:lnTo>
                <a:lnTo>
                  <a:pt x="0" y="37209"/>
                </a:lnTo>
                <a:lnTo>
                  <a:pt x="623" y="41781"/>
                </a:lnTo>
                <a:close/>
              </a:path>
              <a:path w="50800" h="64033">
                <a:moveTo>
                  <a:pt x="13058" y="12675"/>
                </a:moveTo>
                <a:lnTo>
                  <a:pt x="10199" y="16800"/>
                </a:lnTo>
                <a:lnTo>
                  <a:pt x="11686" y="25171"/>
                </a:lnTo>
                <a:lnTo>
                  <a:pt x="12244" y="21984"/>
                </a:lnTo>
                <a:lnTo>
                  <a:pt x="13474" y="18403"/>
                </a:lnTo>
                <a:lnTo>
                  <a:pt x="16664" y="9220"/>
                </a:lnTo>
                <a:lnTo>
                  <a:pt x="13058" y="12675"/>
                </a:lnTo>
                <a:close/>
              </a:path>
              <a:path w="50800" h="64033">
                <a:moveTo>
                  <a:pt x="9716" y="28789"/>
                </a:moveTo>
                <a:lnTo>
                  <a:pt x="43649" y="28789"/>
                </a:lnTo>
                <a:lnTo>
                  <a:pt x="45454" y="27025"/>
                </a:lnTo>
                <a:lnTo>
                  <a:pt x="45580" y="20664"/>
                </a:lnTo>
                <a:lnTo>
                  <a:pt x="44071" y="15584"/>
                </a:lnTo>
                <a:lnTo>
                  <a:pt x="40957" y="11938"/>
                </a:lnTo>
                <a:lnTo>
                  <a:pt x="37771" y="8190"/>
                </a:lnTo>
                <a:lnTo>
                  <a:pt x="33134" y="6300"/>
                </a:lnTo>
                <a:lnTo>
                  <a:pt x="24105" y="6300"/>
                </a:lnTo>
                <a:lnTo>
                  <a:pt x="21348" y="6897"/>
                </a:lnTo>
                <a:lnTo>
                  <a:pt x="16664" y="9220"/>
                </a:lnTo>
                <a:lnTo>
                  <a:pt x="13474" y="18403"/>
                </a:lnTo>
                <a:lnTo>
                  <a:pt x="15811" y="14997"/>
                </a:lnTo>
                <a:lnTo>
                  <a:pt x="18709" y="12228"/>
                </a:lnTo>
                <a:lnTo>
                  <a:pt x="22453" y="10375"/>
                </a:lnTo>
                <a:lnTo>
                  <a:pt x="27180" y="9918"/>
                </a:lnTo>
                <a:lnTo>
                  <a:pt x="32094" y="9918"/>
                </a:lnTo>
                <a:lnTo>
                  <a:pt x="35712" y="11339"/>
                </a:lnTo>
                <a:lnTo>
                  <a:pt x="38204" y="14288"/>
                </a:lnTo>
                <a:lnTo>
                  <a:pt x="40449" y="16916"/>
                </a:lnTo>
                <a:lnTo>
                  <a:pt x="41656" y="20574"/>
                </a:lnTo>
                <a:lnTo>
                  <a:pt x="41821" y="25171"/>
                </a:lnTo>
                <a:lnTo>
                  <a:pt x="11686" y="25171"/>
                </a:lnTo>
                <a:lnTo>
                  <a:pt x="10199" y="16800"/>
                </a:lnTo>
                <a:lnTo>
                  <a:pt x="8521" y="21704"/>
                </a:lnTo>
                <a:lnTo>
                  <a:pt x="8039" y="24270"/>
                </a:lnTo>
                <a:lnTo>
                  <a:pt x="7901" y="26899"/>
                </a:lnTo>
                <a:lnTo>
                  <a:pt x="9716" y="2878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79591" y="1936396"/>
            <a:ext cx="30963" cy="59728"/>
          </a:xfrm>
          <a:custGeom>
            <a:avLst/>
            <a:gdLst/>
            <a:ahLst/>
            <a:cxnLst/>
            <a:rect l="l" t="t" r="r" b="b"/>
            <a:pathLst>
              <a:path w="30963" h="59728">
                <a:moveTo>
                  <a:pt x="1396" y="59512"/>
                </a:moveTo>
                <a:lnTo>
                  <a:pt x="4370" y="59728"/>
                </a:lnTo>
                <a:lnTo>
                  <a:pt x="7340" y="58125"/>
                </a:lnTo>
                <a:lnTo>
                  <a:pt x="7340" y="20358"/>
                </a:lnTo>
                <a:lnTo>
                  <a:pt x="8902" y="17856"/>
                </a:lnTo>
                <a:lnTo>
                  <a:pt x="11620" y="14008"/>
                </a:lnTo>
                <a:lnTo>
                  <a:pt x="15328" y="9842"/>
                </a:lnTo>
                <a:lnTo>
                  <a:pt x="18680" y="7556"/>
                </a:lnTo>
                <a:lnTo>
                  <a:pt x="21960" y="6844"/>
                </a:lnTo>
                <a:lnTo>
                  <a:pt x="25336" y="7315"/>
                </a:lnTo>
                <a:lnTo>
                  <a:pt x="27939" y="8100"/>
                </a:lnTo>
                <a:lnTo>
                  <a:pt x="30697" y="7747"/>
                </a:lnTo>
                <a:lnTo>
                  <a:pt x="30963" y="5115"/>
                </a:lnTo>
                <a:lnTo>
                  <a:pt x="30938" y="3606"/>
                </a:lnTo>
                <a:lnTo>
                  <a:pt x="28764" y="1014"/>
                </a:lnTo>
                <a:lnTo>
                  <a:pt x="25819" y="266"/>
                </a:lnTo>
                <a:lnTo>
                  <a:pt x="23050" y="0"/>
                </a:lnTo>
                <a:lnTo>
                  <a:pt x="20077" y="137"/>
                </a:lnTo>
                <a:lnTo>
                  <a:pt x="16523" y="1256"/>
                </a:lnTo>
                <a:lnTo>
                  <a:pt x="12752" y="3985"/>
                </a:lnTo>
                <a:lnTo>
                  <a:pt x="10058" y="6868"/>
                </a:lnTo>
                <a:lnTo>
                  <a:pt x="6959" y="11109"/>
                </a:lnTo>
                <a:lnTo>
                  <a:pt x="6959" y="2272"/>
                </a:lnTo>
                <a:lnTo>
                  <a:pt x="5688" y="824"/>
                </a:lnTo>
                <a:lnTo>
                  <a:pt x="2807" y="673"/>
                </a:lnTo>
                <a:lnTo>
                  <a:pt x="0" y="2272"/>
                </a:lnTo>
                <a:lnTo>
                  <a:pt x="0" y="58125"/>
                </a:lnTo>
                <a:lnTo>
                  <a:pt x="1396" y="5951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77777" y="1934599"/>
            <a:ext cx="34580" cy="63334"/>
          </a:xfrm>
          <a:custGeom>
            <a:avLst/>
            <a:gdLst/>
            <a:ahLst/>
            <a:cxnLst/>
            <a:rect l="l" t="t" r="r" b="b"/>
            <a:pathLst>
              <a:path w="34580" h="63334">
                <a:moveTo>
                  <a:pt x="14881" y="16892"/>
                </a:moveTo>
                <a:lnTo>
                  <a:pt x="18352" y="12978"/>
                </a:lnTo>
                <a:lnTo>
                  <a:pt x="21231" y="11009"/>
                </a:lnTo>
                <a:lnTo>
                  <a:pt x="23774" y="10450"/>
                </a:lnTo>
                <a:lnTo>
                  <a:pt x="26682" y="10858"/>
                </a:lnTo>
                <a:lnTo>
                  <a:pt x="29616" y="11772"/>
                </a:lnTo>
                <a:lnTo>
                  <a:pt x="32496" y="12320"/>
                </a:lnTo>
                <a:lnTo>
                  <a:pt x="34364" y="9728"/>
                </a:lnTo>
                <a:lnTo>
                  <a:pt x="34580" y="6908"/>
                </a:lnTo>
                <a:lnTo>
                  <a:pt x="34465" y="4331"/>
                </a:lnTo>
                <a:lnTo>
                  <a:pt x="32636" y="1703"/>
                </a:lnTo>
                <a:lnTo>
                  <a:pt x="29677" y="633"/>
                </a:lnTo>
                <a:lnTo>
                  <a:pt x="26337" y="90"/>
                </a:lnTo>
                <a:lnTo>
                  <a:pt x="22197" y="0"/>
                </a:lnTo>
                <a:lnTo>
                  <a:pt x="18920" y="800"/>
                </a:lnTo>
                <a:lnTo>
                  <a:pt x="16102" y="2348"/>
                </a:lnTo>
                <a:lnTo>
                  <a:pt x="13323" y="4471"/>
                </a:lnTo>
                <a:lnTo>
                  <a:pt x="10590" y="7467"/>
                </a:lnTo>
                <a:lnTo>
                  <a:pt x="10590" y="4075"/>
                </a:lnTo>
                <a:lnTo>
                  <a:pt x="10007" y="2106"/>
                </a:lnTo>
                <a:lnTo>
                  <a:pt x="7299" y="774"/>
                </a:lnTo>
                <a:lnTo>
                  <a:pt x="4380" y="623"/>
                </a:lnTo>
                <a:lnTo>
                  <a:pt x="1713" y="1271"/>
                </a:lnTo>
                <a:lnTo>
                  <a:pt x="0" y="4075"/>
                </a:lnTo>
                <a:lnTo>
                  <a:pt x="125" y="60948"/>
                </a:lnTo>
                <a:lnTo>
                  <a:pt x="2743" y="63054"/>
                </a:lnTo>
                <a:lnTo>
                  <a:pt x="5445" y="63334"/>
                </a:lnTo>
                <a:lnTo>
                  <a:pt x="6324" y="63334"/>
                </a:lnTo>
                <a:lnTo>
                  <a:pt x="9118" y="62737"/>
                </a:lnTo>
                <a:lnTo>
                  <a:pt x="7606" y="21197"/>
                </a:lnTo>
                <a:lnTo>
                  <a:pt x="7339" y="22162"/>
                </a:lnTo>
                <a:lnTo>
                  <a:pt x="7339" y="59537"/>
                </a:lnTo>
                <a:lnTo>
                  <a:pt x="6169" y="59753"/>
                </a:lnTo>
                <a:lnTo>
                  <a:pt x="3616" y="59537"/>
                </a:lnTo>
                <a:lnTo>
                  <a:pt x="3616" y="4392"/>
                </a:lnTo>
                <a:lnTo>
                  <a:pt x="6972" y="4406"/>
                </a:lnTo>
                <a:lnTo>
                  <a:pt x="6972" y="12903"/>
                </a:lnTo>
                <a:lnTo>
                  <a:pt x="10259" y="13917"/>
                </a:lnTo>
                <a:lnTo>
                  <a:pt x="11811" y="11682"/>
                </a:lnTo>
                <a:lnTo>
                  <a:pt x="14528" y="8470"/>
                </a:lnTo>
                <a:lnTo>
                  <a:pt x="18082" y="5372"/>
                </a:lnTo>
                <a:lnTo>
                  <a:pt x="21131" y="3989"/>
                </a:lnTo>
                <a:lnTo>
                  <a:pt x="23939" y="3517"/>
                </a:lnTo>
                <a:lnTo>
                  <a:pt x="28064" y="4000"/>
                </a:lnTo>
                <a:lnTo>
                  <a:pt x="30938" y="5462"/>
                </a:lnTo>
                <a:lnTo>
                  <a:pt x="30350" y="8205"/>
                </a:lnTo>
                <a:lnTo>
                  <a:pt x="27607" y="7366"/>
                </a:lnTo>
                <a:lnTo>
                  <a:pt x="24673" y="6653"/>
                </a:lnTo>
                <a:lnTo>
                  <a:pt x="22120" y="6653"/>
                </a:lnTo>
                <a:lnTo>
                  <a:pt x="18503" y="8266"/>
                </a:lnTo>
                <a:lnTo>
                  <a:pt x="14881" y="16892"/>
                </a:lnTo>
                <a:close/>
              </a:path>
              <a:path w="34580" h="63334">
                <a:moveTo>
                  <a:pt x="9118" y="62737"/>
                </a:moveTo>
                <a:lnTo>
                  <a:pt x="10957" y="59918"/>
                </a:lnTo>
                <a:lnTo>
                  <a:pt x="10957" y="22680"/>
                </a:lnTo>
                <a:lnTo>
                  <a:pt x="12393" y="20394"/>
                </a:lnTo>
                <a:lnTo>
                  <a:pt x="14881" y="16892"/>
                </a:lnTo>
                <a:lnTo>
                  <a:pt x="18503" y="8266"/>
                </a:lnTo>
                <a:lnTo>
                  <a:pt x="14679" y="11390"/>
                </a:lnTo>
                <a:lnTo>
                  <a:pt x="11976" y="14732"/>
                </a:lnTo>
                <a:lnTo>
                  <a:pt x="9208" y="18630"/>
                </a:lnTo>
                <a:lnTo>
                  <a:pt x="7606" y="21197"/>
                </a:lnTo>
                <a:lnTo>
                  <a:pt x="9118" y="62737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22856" y="1914865"/>
            <a:ext cx="9626" cy="81255"/>
          </a:xfrm>
          <a:custGeom>
            <a:avLst/>
            <a:gdLst/>
            <a:ahLst/>
            <a:cxnLst/>
            <a:rect l="l" t="t" r="r" b="b"/>
            <a:pathLst>
              <a:path w="9626" h="81255">
                <a:moveTo>
                  <a:pt x="0" y="5054"/>
                </a:moveTo>
                <a:lnTo>
                  <a:pt x="327" y="8359"/>
                </a:lnTo>
                <a:lnTo>
                  <a:pt x="2945" y="10058"/>
                </a:lnTo>
                <a:lnTo>
                  <a:pt x="6602" y="10058"/>
                </a:lnTo>
                <a:lnTo>
                  <a:pt x="9284" y="8308"/>
                </a:lnTo>
                <a:lnTo>
                  <a:pt x="9626" y="4993"/>
                </a:lnTo>
                <a:lnTo>
                  <a:pt x="9295" y="1691"/>
                </a:lnTo>
                <a:lnTo>
                  <a:pt x="6677" y="0"/>
                </a:lnTo>
                <a:lnTo>
                  <a:pt x="3020" y="0"/>
                </a:lnTo>
                <a:lnTo>
                  <a:pt x="341" y="1742"/>
                </a:lnTo>
                <a:lnTo>
                  <a:pt x="0" y="5054"/>
                </a:lnTo>
                <a:close/>
              </a:path>
              <a:path w="9626" h="81255">
                <a:moveTo>
                  <a:pt x="1181" y="23813"/>
                </a:moveTo>
                <a:lnTo>
                  <a:pt x="1181" y="79656"/>
                </a:lnTo>
                <a:lnTo>
                  <a:pt x="2578" y="81039"/>
                </a:lnTo>
                <a:lnTo>
                  <a:pt x="5562" y="81255"/>
                </a:lnTo>
                <a:lnTo>
                  <a:pt x="8521" y="79656"/>
                </a:lnTo>
                <a:lnTo>
                  <a:pt x="8521" y="23813"/>
                </a:lnTo>
                <a:lnTo>
                  <a:pt x="7109" y="22351"/>
                </a:lnTo>
                <a:lnTo>
                  <a:pt x="4114" y="22212"/>
                </a:lnTo>
                <a:lnTo>
                  <a:pt x="1181" y="23813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21049" y="1913054"/>
            <a:ext cx="13248" cy="84874"/>
          </a:xfrm>
          <a:custGeom>
            <a:avLst/>
            <a:gdLst/>
            <a:ahLst/>
            <a:cxnLst/>
            <a:rect l="l" t="t" r="r" b="b"/>
            <a:pathLst>
              <a:path w="13248" h="84874">
                <a:moveTo>
                  <a:pt x="4079" y="4201"/>
                </a:moveTo>
                <a:lnTo>
                  <a:pt x="4305" y="0"/>
                </a:lnTo>
                <a:lnTo>
                  <a:pt x="1601" y="1573"/>
                </a:lnTo>
                <a:lnTo>
                  <a:pt x="0" y="4367"/>
                </a:lnTo>
                <a:lnTo>
                  <a:pt x="0" y="9396"/>
                </a:lnTo>
                <a:lnTo>
                  <a:pt x="2592" y="13168"/>
                </a:lnTo>
                <a:lnTo>
                  <a:pt x="6555" y="13676"/>
                </a:lnTo>
                <a:lnTo>
                  <a:pt x="8928" y="13676"/>
                </a:lnTo>
                <a:lnTo>
                  <a:pt x="11671" y="12089"/>
                </a:lnTo>
                <a:lnTo>
                  <a:pt x="13248" y="9295"/>
                </a:lnTo>
                <a:lnTo>
                  <a:pt x="13248" y="4277"/>
                </a:lnTo>
                <a:lnTo>
                  <a:pt x="11696" y="1548"/>
                </a:lnTo>
                <a:lnTo>
                  <a:pt x="9615" y="6807"/>
                </a:lnTo>
                <a:lnTo>
                  <a:pt x="8496" y="10058"/>
                </a:lnTo>
                <a:lnTo>
                  <a:pt x="4079" y="9550"/>
                </a:lnTo>
                <a:lnTo>
                  <a:pt x="3622" y="6869"/>
                </a:lnTo>
                <a:lnTo>
                  <a:pt x="4079" y="4201"/>
                </a:lnTo>
                <a:close/>
              </a:path>
              <a:path w="13248" h="84874">
                <a:moveTo>
                  <a:pt x="9615" y="6807"/>
                </a:moveTo>
                <a:lnTo>
                  <a:pt x="11696" y="1548"/>
                </a:lnTo>
                <a:lnTo>
                  <a:pt x="9018" y="0"/>
                </a:lnTo>
                <a:lnTo>
                  <a:pt x="4305" y="0"/>
                </a:lnTo>
                <a:lnTo>
                  <a:pt x="4079" y="4201"/>
                </a:lnTo>
                <a:lnTo>
                  <a:pt x="6681" y="3618"/>
                </a:lnTo>
                <a:lnTo>
                  <a:pt x="9157" y="4126"/>
                </a:lnTo>
                <a:lnTo>
                  <a:pt x="9615" y="6807"/>
                </a:lnTo>
                <a:close/>
              </a:path>
              <a:path w="13248" h="84874">
                <a:moveTo>
                  <a:pt x="1295" y="82497"/>
                </a:moveTo>
                <a:lnTo>
                  <a:pt x="3912" y="84607"/>
                </a:lnTo>
                <a:lnTo>
                  <a:pt x="4801" y="25956"/>
                </a:lnTo>
                <a:lnTo>
                  <a:pt x="5933" y="25793"/>
                </a:lnTo>
                <a:lnTo>
                  <a:pt x="8524" y="25930"/>
                </a:lnTo>
                <a:lnTo>
                  <a:pt x="8524" y="81086"/>
                </a:lnTo>
                <a:lnTo>
                  <a:pt x="7354" y="81291"/>
                </a:lnTo>
                <a:lnTo>
                  <a:pt x="4801" y="81086"/>
                </a:lnTo>
                <a:lnTo>
                  <a:pt x="4801" y="25956"/>
                </a:lnTo>
                <a:lnTo>
                  <a:pt x="3912" y="84607"/>
                </a:lnTo>
                <a:lnTo>
                  <a:pt x="6616" y="84874"/>
                </a:lnTo>
                <a:lnTo>
                  <a:pt x="7495" y="84874"/>
                </a:lnTo>
                <a:lnTo>
                  <a:pt x="10288" y="84287"/>
                </a:lnTo>
                <a:lnTo>
                  <a:pt x="12142" y="81467"/>
                </a:lnTo>
                <a:lnTo>
                  <a:pt x="12142" y="25614"/>
                </a:lnTo>
                <a:lnTo>
                  <a:pt x="11404" y="23544"/>
                </a:lnTo>
                <a:lnTo>
                  <a:pt x="8676" y="22324"/>
                </a:lnTo>
                <a:lnTo>
                  <a:pt x="5741" y="22161"/>
                </a:lnTo>
                <a:lnTo>
                  <a:pt x="2884" y="22820"/>
                </a:lnTo>
                <a:lnTo>
                  <a:pt x="1169" y="25614"/>
                </a:lnTo>
                <a:lnTo>
                  <a:pt x="1295" y="82497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47451" y="1936396"/>
            <a:ext cx="49428" cy="60401"/>
          </a:xfrm>
          <a:custGeom>
            <a:avLst/>
            <a:gdLst/>
            <a:ahLst/>
            <a:cxnLst/>
            <a:rect l="l" t="t" r="r" b="b"/>
            <a:pathLst>
              <a:path w="49428" h="60401">
                <a:moveTo>
                  <a:pt x="49428" y="25858"/>
                </a:moveTo>
                <a:lnTo>
                  <a:pt x="49428" y="22388"/>
                </a:lnTo>
                <a:lnTo>
                  <a:pt x="48971" y="19102"/>
                </a:lnTo>
                <a:lnTo>
                  <a:pt x="48092" y="15976"/>
                </a:lnTo>
                <a:lnTo>
                  <a:pt x="47203" y="12852"/>
                </a:lnTo>
                <a:lnTo>
                  <a:pt x="45806" y="10097"/>
                </a:lnTo>
                <a:lnTo>
                  <a:pt x="43902" y="7747"/>
                </a:lnTo>
                <a:lnTo>
                  <a:pt x="39546" y="3492"/>
                </a:lnTo>
                <a:lnTo>
                  <a:pt x="36587" y="2095"/>
                </a:lnTo>
                <a:lnTo>
                  <a:pt x="33628" y="698"/>
                </a:lnTo>
                <a:lnTo>
                  <a:pt x="30045" y="0"/>
                </a:lnTo>
                <a:lnTo>
                  <a:pt x="25844" y="0"/>
                </a:lnTo>
                <a:lnTo>
                  <a:pt x="30783" y="6300"/>
                </a:lnTo>
                <a:lnTo>
                  <a:pt x="34923" y="7962"/>
                </a:lnTo>
                <a:lnTo>
                  <a:pt x="37768" y="11289"/>
                </a:lnTo>
                <a:lnTo>
                  <a:pt x="40586" y="14616"/>
                </a:lnTo>
                <a:lnTo>
                  <a:pt x="41958" y="19241"/>
                </a:lnTo>
                <a:lnTo>
                  <a:pt x="41832" y="25171"/>
                </a:lnTo>
                <a:lnTo>
                  <a:pt x="7899" y="25171"/>
                </a:lnTo>
                <a:lnTo>
                  <a:pt x="8025" y="22708"/>
                </a:lnTo>
                <a:lnTo>
                  <a:pt x="9255" y="18032"/>
                </a:lnTo>
                <a:lnTo>
                  <a:pt x="11149" y="13766"/>
                </a:lnTo>
                <a:lnTo>
                  <a:pt x="14069" y="10299"/>
                </a:lnTo>
                <a:lnTo>
                  <a:pt x="17981" y="7872"/>
                </a:lnTo>
                <a:lnTo>
                  <a:pt x="22553" y="6300"/>
                </a:lnTo>
                <a:lnTo>
                  <a:pt x="21945" y="0"/>
                </a:lnTo>
                <a:lnTo>
                  <a:pt x="18389" y="687"/>
                </a:lnTo>
                <a:lnTo>
                  <a:pt x="15199" y="2070"/>
                </a:lnTo>
                <a:lnTo>
                  <a:pt x="12014" y="3441"/>
                </a:lnTo>
                <a:lnTo>
                  <a:pt x="9281" y="5435"/>
                </a:lnTo>
                <a:lnTo>
                  <a:pt x="7034" y="8039"/>
                </a:lnTo>
                <a:lnTo>
                  <a:pt x="4773" y="10656"/>
                </a:lnTo>
                <a:lnTo>
                  <a:pt x="3021" y="13831"/>
                </a:lnTo>
                <a:lnTo>
                  <a:pt x="1828" y="17575"/>
                </a:lnTo>
                <a:lnTo>
                  <a:pt x="608" y="21323"/>
                </a:lnTo>
                <a:lnTo>
                  <a:pt x="0" y="25563"/>
                </a:lnTo>
                <a:lnTo>
                  <a:pt x="0" y="35229"/>
                </a:lnTo>
                <a:lnTo>
                  <a:pt x="584" y="39574"/>
                </a:lnTo>
                <a:lnTo>
                  <a:pt x="1764" y="43318"/>
                </a:lnTo>
                <a:lnTo>
                  <a:pt x="2934" y="47066"/>
                </a:lnTo>
                <a:lnTo>
                  <a:pt x="4648" y="50191"/>
                </a:lnTo>
                <a:lnTo>
                  <a:pt x="9169" y="55245"/>
                </a:lnTo>
                <a:lnTo>
                  <a:pt x="11963" y="57175"/>
                </a:lnTo>
                <a:lnTo>
                  <a:pt x="15303" y="58456"/>
                </a:lnTo>
                <a:lnTo>
                  <a:pt x="18630" y="59767"/>
                </a:lnTo>
                <a:lnTo>
                  <a:pt x="22463" y="60401"/>
                </a:lnTo>
                <a:lnTo>
                  <a:pt x="29397" y="60401"/>
                </a:lnTo>
                <a:lnTo>
                  <a:pt x="31864" y="60199"/>
                </a:lnTo>
                <a:lnTo>
                  <a:pt x="36436" y="59371"/>
                </a:lnTo>
                <a:lnTo>
                  <a:pt x="40168" y="58395"/>
                </a:lnTo>
                <a:lnTo>
                  <a:pt x="44359" y="56857"/>
                </a:lnTo>
                <a:lnTo>
                  <a:pt x="47152" y="54039"/>
                </a:lnTo>
                <a:lnTo>
                  <a:pt x="47167" y="51382"/>
                </a:lnTo>
                <a:lnTo>
                  <a:pt x="44626" y="49820"/>
                </a:lnTo>
                <a:lnTo>
                  <a:pt x="41450" y="51245"/>
                </a:lnTo>
                <a:lnTo>
                  <a:pt x="38441" y="52362"/>
                </a:lnTo>
                <a:lnTo>
                  <a:pt x="34617" y="53315"/>
                </a:lnTo>
                <a:lnTo>
                  <a:pt x="30236" y="53988"/>
                </a:lnTo>
                <a:lnTo>
                  <a:pt x="23976" y="53988"/>
                </a:lnTo>
                <a:lnTo>
                  <a:pt x="20901" y="53453"/>
                </a:lnTo>
                <a:lnTo>
                  <a:pt x="15872" y="51321"/>
                </a:lnTo>
                <a:lnTo>
                  <a:pt x="12279" y="47778"/>
                </a:lnTo>
                <a:lnTo>
                  <a:pt x="9587" y="43394"/>
                </a:lnTo>
                <a:lnTo>
                  <a:pt x="8914" y="40600"/>
                </a:lnTo>
                <a:lnTo>
                  <a:pt x="8229" y="37796"/>
                </a:lnTo>
                <a:lnTo>
                  <a:pt x="7899" y="34671"/>
                </a:lnTo>
                <a:lnTo>
                  <a:pt x="7899" y="31230"/>
                </a:lnTo>
                <a:lnTo>
                  <a:pt x="45961" y="31230"/>
                </a:lnTo>
                <a:lnTo>
                  <a:pt x="48247" y="30377"/>
                </a:lnTo>
                <a:lnTo>
                  <a:pt x="49428" y="27331"/>
                </a:lnTo>
                <a:lnTo>
                  <a:pt x="49428" y="25858"/>
                </a:lnTo>
                <a:close/>
              </a:path>
              <a:path w="49428" h="60401">
                <a:moveTo>
                  <a:pt x="25844" y="0"/>
                </a:moveTo>
                <a:lnTo>
                  <a:pt x="21945" y="0"/>
                </a:lnTo>
                <a:lnTo>
                  <a:pt x="22553" y="6300"/>
                </a:lnTo>
                <a:lnTo>
                  <a:pt x="30783" y="6300"/>
                </a:lnTo>
                <a:lnTo>
                  <a:pt x="25844" y="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45640" y="1934585"/>
            <a:ext cx="50800" cy="64033"/>
          </a:xfrm>
          <a:custGeom>
            <a:avLst/>
            <a:gdLst/>
            <a:ahLst/>
            <a:cxnLst/>
            <a:rect l="l" t="t" r="r" b="b"/>
            <a:pathLst>
              <a:path w="50800" h="64033">
                <a:moveTo>
                  <a:pt x="5295" y="44575"/>
                </a:moveTo>
                <a:lnTo>
                  <a:pt x="4177" y="41047"/>
                </a:lnTo>
                <a:lnTo>
                  <a:pt x="3618" y="36842"/>
                </a:lnTo>
                <a:lnTo>
                  <a:pt x="3070" y="49618"/>
                </a:lnTo>
                <a:lnTo>
                  <a:pt x="4940" y="52995"/>
                </a:lnTo>
                <a:lnTo>
                  <a:pt x="7366" y="55727"/>
                </a:lnTo>
                <a:lnTo>
                  <a:pt x="9828" y="58470"/>
                </a:lnTo>
                <a:lnTo>
                  <a:pt x="12877" y="60566"/>
                </a:lnTo>
                <a:lnTo>
                  <a:pt x="16459" y="61949"/>
                </a:lnTo>
                <a:lnTo>
                  <a:pt x="19963" y="63320"/>
                </a:lnTo>
                <a:lnTo>
                  <a:pt x="24052" y="64033"/>
                </a:lnTo>
                <a:lnTo>
                  <a:pt x="31277" y="64033"/>
                </a:lnTo>
                <a:lnTo>
                  <a:pt x="33869" y="63806"/>
                </a:lnTo>
                <a:lnTo>
                  <a:pt x="36281" y="63374"/>
                </a:lnTo>
                <a:lnTo>
                  <a:pt x="40702" y="62485"/>
                </a:lnTo>
                <a:lnTo>
                  <a:pt x="44259" y="61415"/>
                </a:lnTo>
                <a:lnTo>
                  <a:pt x="46962" y="60299"/>
                </a:lnTo>
                <a:lnTo>
                  <a:pt x="49644" y="58586"/>
                </a:lnTo>
                <a:lnTo>
                  <a:pt x="50800" y="55829"/>
                </a:lnTo>
                <a:lnTo>
                  <a:pt x="50760" y="52934"/>
                </a:lnTo>
                <a:lnTo>
                  <a:pt x="49644" y="50342"/>
                </a:lnTo>
                <a:lnTo>
                  <a:pt x="46926" y="49389"/>
                </a:lnTo>
                <a:lnTo>
                  <a:pt x="43776" y="50874"/>
                </a:lnTo>
                <a:lnTo>
                  <a:pt x="41120" y="51904"/>
                </a:lnTo>
                <a:lnTo>
                  <a:pt x="38074" y="52909"/>
                </a:lnTo>
                <a:lnTo>
                  <a:pt x="34124" y="53773"/>
                </a:lnTo>
                <a:lnTo>
                  <a:pt x="29448" y="53988"/>
                </a:lnTo>
                <a:lnTo>
                  <a:pt x="26060" y="53988"/>
                </a:lnTo>
                <a:lnTo>
                  <a:pt x="23177" y="53492"/>
                </a:lnTo>
                <a:lnTo>
                  <a:pt x="20901" y="52527"/>
                </a:lnTo>
                <a:lnTo>
                  <a:pt x="16877" y="50227"/>
                </a:lnTo>
                <a:lnTo>
                  <a:pt x="14108" y="46685"/>
                </a:lnTo>
                <a:lnTo>
                  <a:pt x="12481" y="41987"/>
                </a:lnTo>
                <a:lnTo>
                  <a:pt x="11647" y="37439"/>
                </a:lnTo>
                <a:lnTo>
                  <a:pt x="11541" y="34848"/>
                </a:lnTo>
                <a:lnTo>
                  <a:pt x="10933" y="48514"/>
                </a:lnTo>
                <a:lnTo>
                  <a:pt x="12661" y="50709"/>
                </a:lnTo>
                <a:lnTo>
                  <a:pt x="16711" y="54673"/>
                </a:lnTo>
                <a:lnTo>
                  <a:pt x="19480" y="55854"/>
                </a:lnTo>
                <a:lnTo>
                  <a:pt x="22212" y="57010"/>
                </a:lnTo>
                <a:lnTo>
                  <a:pt x="25575" y="57607"/>
                </a:lnTo>
                <a:lnTo>
                  <a:pt x="32156" y="57607"/>
                </a:lnTo>
                <a:lnTo>
                  <a:pt x="36817" y="56883"/>
                </a:lnTo>
                <a:lnTo>
                  <a:pt x="40843" y="55880"/>
                </a:lnTo>
                <a:lnTo>
                  <a:pt x="43942" y="54724"/>
                </a:lnTo>
                <a:lnTo>
                  <a:pt x="47153" y="55662"/>
                </a:lnTo>
                <a:lnTo>
                  <a:pt x="44385" y="57517"/>
                </a:lnTo>
                <a:lnTo>
                  <a:pt x="41465" y="58470"/>
                </a:lnTo>
                <a:lnTo>
                  <a:pt x="37894" y="59410"/>
                </a:lnTo>
                <a:lnTo>
                  <a:pt x="33451" y="60210"/>
                </a:lnTo>
                <a:lnTo>
                  <a:pt x="28587" y="60401"/>
                </a:lnTo>
                <a:lnTo>
                  <a:pt x="24498" y="60401"/>
                </a:lnTo>
                <a:lnTo>
                  <a:pt x="20866" y="59803"/>
                </a:lnTo>
                <a:lnTo>
                  <a:pt x="17766" y="58586"/>
                </a:lnTo>
                <a:lnTo>
                  <a:pt x="14718" y="57405"/>
                </a:lnTo>
                <a:lnTo>
                  <a:pt x="12128" y="55627"/>
                </a:lnTo>
                <a:lnTo>
                  <a:pt x="7974" y="50976"/>
                </a:lnTo>
                <a:lnTo>
                  <a:pt x="6372" y="48045"/>
                </a:lnTo>
                <a:lnTo>
                  <a:pt x="5295" y="44575"/>
                </a:lnTo>
                <a:close/>
              </a:path>
              <a:path w="50800" h="64033">
                <a:moveTo>
                  <a:pt x="8255" y="39927"/>
                </a:moveTo>
                <a:lnTo>
                  <a:pt x="8964" y="42837"/>
                </a:lnTo>
                <a:lnTo>
                  <a:pt x="9702" y="45871"/>
                </a:lnTo>
                <a:lnTo>
                  <a:pt x="10933" y="48514"/>
                </a:lnTo>
                <a:lnTo>
                  <a:pt x="11541" y="34848"/>
                </a:lnTo>
                <a:lnTo>
                  <a:pt x="47776" y="34848"/>
                </a:lnTo>
                <a:lnTo>
                  <a:pt x="50011" y="34441"/>
                </a:lnTo>
                <a:lnTo>
                  <a:pt x="53046" y="31255"/>
                </a:lnTo>
                <a:lnTo>
                  <a:pt x="53046" y="24066"/>
                </a:lnTo>
                <a:lnTo>
                  <a:pt x="52578" y="20585"/>
                </a:lnTo>
                <a:lnTo>
                  <a:pt x="51635" y="17298"/>
                </a:lnTo>
                <a:lnTo>
                  <a:pt x="50670" y="13917"/>
                </a:lnTo>
                <a:lnTo>
                  <a:pt x="49161" y="10933"/>
                </a:lnTo>
                <a:lnTo>
                  <a:pt x="47117" y="8420"/>
                </a:lnTo>
                <a:lnTo>
                  <a:pt x="45032" y="5843"/>
                </a:lnTo>
                <a:lnTo>
                  <a:pt x="42354" y="3773"/>
                </a:lnTo>
                <a:lnTo>
                  <a:pt x="39165" y="2260"/>
                </a:lnTo>
                <a:lnTo>
                  <a:pt x="35953" y="763"/>
                </a:lnTo>
                <a:lnTo>
                  <a:pt x="32080" y="0"/>
                </a:lnTo>
                <a:lnTo>
                  <a:pt x="23534" y="0"/>
                </a:lnTo>
                <a:lnTo>
                  <a:pt x="19710" y="749"/>
                </a:lnTo>
                <a:lnTo>
                  <a:pt x="16294" y="2211"/>
                </a:lnTo>
                <a:lnTo>
                  <a:pt x="12877" y="3708"/>
                </a:lnTo>
                <a:lnTo>
                  <a:pt x="9904" y="5868"/>
                </a:lnTo>
                <a:lnTo>
                  <a:pt x="7477" y="8672"/>
                </a:lnTo>
                <a:lnTo>
                  <a:pt x="5054" y="11494"/>
                </a:lnTo>
                <a:lnTo>
                  <a:pt x="3172" y="14911"/>
                </a:lnTo>
                <a:lnTo>
                  <a:pt x="1905" y="18835"/>
                </a:lnTo>
                <a:lnTo>
                  <a:pt x="645" y="22744"/>
                </a:lnTo>
                <a:lnTo>
                  <a:pt x="0" y="27202"/>
                </a:lnTo>
                <a:lnTo>
                  <a:pt x="0" y="37209"/>
                </a:lnTo>
                <a:lnTo>
                  <a:pt x="619" y="41781"/>
                </a:lnTo>
                <a:lnTo>
                  <a:pt x="1854" y="45655"/>
                </a:lnTo>
                <a:lnTo>
                  <a:pt x="3070" y="49618"/>
                </a:lnTo>
                <a:lnTo>
                  <a:pt x="3618" y="36842"/>
                </a:lnTo>
                <a:lnTo>
                  <a:pt x="3618" y="27583"/>
                </a:lnTo>
                <a:lnTo>
                  <a:pt x="4202" y="23493"/>
                </a:lnTo>
                <a:lnTo>
                  <a:pt x="5356" y="19951"/>
                </a:lnTo>
                <a:lnTo>
                  <a:pt x="6477" y="16470"/>
                </a:lnTo>
                <a:lnTo>
                  <a:pt x="8100" y="13474"/>
                </a:lnTo>
                <a:lnTo>
                  <a:pt x="10210" y="11037"/>
                </a:lnTo>
                <a:lnTo>
                  <a:pt x="14806" y="6807"/>
                </a:lnTo>
                <a:lnTo>
                  <a:pt x="17741" y="5537"/>
                </a:lnTo>
                <a:lnTo>
                  <a:pt x="20685" y="4265"/>
                </a:lnTo>
                <a:lnTo>
                  <a:pt x="24027" y="3618"/>
                </a:lnTo>
                <a:lnTo>
                  <a:pt x="31546" y="3618"/>
                </a:lnTo>
                <a:lnTo>
                  <a:pt x="34899" y="4265"/>
                </a:lnTo>
                <a:lnTo>
                  <a:pt x="37627" y="5537"/>
                </a:lnTo>
                <a:lnTo>
                  <a:pt x="40321" y="6807"/>
                </a:lnTo>
                <a:lnTo>
                  <a:pt x="42570" y="8535"/>
                </a:lnTo>
                <a:lnTo>
                  <a:pt x="46037" y="12827"/>
                </a:lnTo>
                <a:lnTo>
                  <a:pt x="47344" y="15379"/>
                </a:lnTo>
                <a:lnTo>
                  <a:pt x="48168" y="18288"/>
                </a:lnTo>
                <a:lnTo>
                  <a:pt x="48996" y="21247"/>
                </a:lnTo>
                <a:lnTo>
                  <a:pt x="49428" y="24397"/>
                </a:lnTo>
                <a:lnTo>
                  <a:pt x="49428" y="27659"/>
                </a:lnTo>
                <a:lnTo>
                  <a:pt x="47776" y="31230"/>
                </a:lnTo>
                <a:lnTo>
                  <a:pt x="9712" y="31230"/>
                </a:lnTo>
                <a:lnTo>
                  <a:pt x="7899" y="33033"/>
                </a:lnTo>
                <a:lnTo>
                  <a:pt x="7899" y="36626"/>
                </a:lnTo>
                <a:lnTo>
                  <a:pt x="8255" y="39927"/>
                </a:lnTo>
                <a:close/>
              </a:path>
              <a:path w="50800" h="64033">
                <a:moveTo>
                  <a:pt x="13042" y="12675"/>
                </a:moveTo>
                <a:lnTo>
                  <a:pt x="10210" y="16790"/>
                </a:lnTo>
                <a:lnTo>
                  <a:pt x="11682" y="25171"/>
                </a:lnTo>
                <a:lnTo>
                  <a:pt x="12240" y="21984"/>
                </a:lnTo>
                <a:lnTo>
                  <a:pt x="13486" y="18352"/>
                </a:lnTo>
                <a:lnTo>
                  <a:pt x="16686" y="9194"/>
                </a:lnTo>
                <a:lnTo>
                  <a:pt x="13042" y="12675"/>
                </a:lnTo>
                <a:close/>
              </a:path>
              <a:path w="50800" h="64033">
                <a:moveTo>
                  <a:pt x="9712" y="28789"/>
                </a:moveTo>
                <a:lnTo>
                  <a:pt x="43651" y="28789"/>
                </a:lnTo>
                <a:lnTo>
                  <a:pt x="45450" y="27025"/>
                </a:lnTo>
                <a:lnTo>
                  <a:pt x="45580" y="20675"/>
                </a:lnTo>
                <a:lnTo>
                  <a:pt x="44067" y="15595"/>
                </a:lnTo>
                <a:lnTo>
                  <a:pt x="40957" y="11938"/>
                </a:lnTo>
                <a:lnTo>
                  <a:pt x="37768" y="8190"/>
                </a:lnTo>
                <a:lnTo>
                  <a:pt x="33135" y="6300"/>
                </a:lnTo>
                <a:lnTo>
                  <a:pt x="24102" y="6300"/>
                </a:lnTo>
                <a:lnTo>
                  <a:pt x="21348" y="6897"/>
                </a:lnTo>
                <a:lnTo>
                  <a:pt x="16686" y="9194"/>
                </a:lnTo>
                <a:lnTo>
                  <a:pt x="13486" y="18352"/>
                </a:lnTo>
                <a:lnTo>
                  <a:pt x="15797" y="14997"/>
                </a:lnTo>
                <a:lnTo>
                  <a:pt x="18717" y="12218"/>
                </a:lnTo>
                <a:lnTo>
                  <a:pt x="22453" y="10375"/>
                </a:lnTo>
                <a:lnTo>
                  <a:pt x="27176" y="9918"/>
                </a:lnTo>
                <a:lnTo>
                  <a:pt x="32091" y="9918"/>
                </a:lnTo>
                <a:lnTo>
                  <a:pt x="35712" y="11339"/>
                </a:lnTo>
                <a:lnTo>
                  <a:pt x="38200" y="14274"/>
                </a:lnTo>
                <a:lnTo>
                  <a:pt x="40450" y="16916"/>
                </a:lnTo>
                <a:lnTo>
                  <a:pt x="41656" y="20585"/>
                </a:lnTo>
                <a:lnTo>
                  <a:pt x="41822" y="25171"/>
                </a:lnTo>
                <a:lnTo>
                  <a:pt x="11682" y="25171"/>
                </a:lnTo>
                <a:lnTo>
                  <a:pt x="10210" y="16790"/>
                </a:lnTo>
                <a:lnTo>
                  <a:pt x="8521" y="21704"/>
                </a:lnTo>
                <a:lnTo>
                  <a:pt x="8039" y="24270"/>
                </a:lnTo>
                <a:lnTo>
                  <a:pt x="7899" y="26899"/>
                </a:lnTo>
                <a:lnTo>
                  <a:pt x="9712" y="2878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914836" y="1936393"/>
            <a:ext cx="45288" cy="59728"/>
          </a:xfrm>
          <a:custGeom>
            <a:avLst/>
            <a:gdLst/>
            <a:ahLst/>
            <a:cxnLst/>
            <a:rect l="l" t="t" r="r" b="b"/>
            <a:pathLst>
              <a:path w="45288" h="59728">
                <a:moveTo>
                  <a:pt x="1410" y="59512"/>
                </a:moveTo>
                <a:lnTo>
                  <a:pt x="4370" y="59728"/>
                </a:lnTo>
                <a:lnTo>
                  <a:pt x="7340" y="58129"/>
                </a:lnTo>
                <a:lnTo>
                  <a:pt x="7340" y="18086"/>
                </a:lnTo>
                <a:lnTo>
                  <a:pt x="10466" y="14173"/>
                </a:lnTo>
                <a:lnTo>
                  <a:pt x="13449" y="11214"/>
                </a:lnTo>
                <a:lnTo>
                  <a:pt x="16294" y="9194"/>
                </a:lnTo>
                <a:lnTo>
                  <a:pt x="19127" y="7175"/>
                </a:lnTo>
                <a:lnTo>
                  <a:pt x="21960" y="6170"/>
                </a:lnTo>
                <a:lnTo>
                  <a:pt x="24804" y="6170"/>
                </a:lnTo>
                <a:lnTo>
                  <a:pt x="28969" y="6591"/>
                </a:lnTo>
                <a:lnTo>
                  <a:pt x="32310" y="8280"/>
                </a:lnTo>
                <a:lnTo>
                  <a:pt x="34737" y="11012"/>
                </a:lnTo>
                <a:lnTo>
                  <a:pt x="36601" y="14414"/>
                </a:lnTo>
                <a:lnTo>
                  <a:pt x="37670" y="18719"/>
                </a:lnTo>
                <a:lnTo>
                  <a:pt x="37947" y="21527"/>
                </a:lnTo>
                <a:lnTo>
                  <a:pt x="37947" y="58129"/>
                </a:lnTo>
                <a:lnTo>
                  <a:pt x="39344" y="59512"/>
                </a:lnTo>
                <a:lnTo>
                  <a:pt x="42354" y="59728"/>
                </a:lnTo>
                <a:lnTo>
                  <a:pt x="45288" y="58129"/>
                </a:lnTo>
                <a:lnTo>
                  <a:pt x="45288" y="20358"/>
                </a:lnTo>
                <a:lnTo>
                  <a:pt x="44960" y="16992"/>
                </a:lnTo>
                <a:lnTo>
                  <a:pt x="44273" y="14184"/>
                </a:lnTo>
                <a:lnTo>
                  <a:pt x="43588" y="11390"/>
                </a:lnTo>
                <a:lnTo>
                  <a:pt x="40932" y="6844"/>
                </a:lnTo>
                <a:lnTo>
                  <a:pt x="37364" y="3084"/>
                </a:lnTo>
                <a:lnTo>
                  <a:pt x="32349" y="623"/>
                </a:lnTo>
                <a:lnTo>
                  <a:pt x="29260" y="0"/>
                </a:lnTo>
                <a:lnTo>
                  <a:pt x="22557" y="0"/>
                </a:lnTo>
                <a:lnTo>
                  <a:pt x="19494" y="798"/>
                </a:lnTo>
                <a:lnTo>
                  <a:pt x="16423" y="2401"/>
                </a:lnTo>
                <a:lnTo>
                  <a:pt x="13323" y="4014"/>
                </a:lnTo>
                <a:lnTo>
                  <a:pt x="10173" y="6602"/>
                </a:lnTo>
                <a:lnTo>
                  <a:pt x="6962" y="10184"/>
                </a:lnTo>
                <a:lnTo>
                  <a:pt x="6962" y="2286"/>
                </a:lnTo>
                <a:lnTo>
                  <a:pt x="5702" y="824"/>
                </a:lnTo>
                <a:lnTo>
                  <a:pt x="2807" y="684"/>
                </a:lnTo>
                <a:lnTo>
                  <a:pt x="0" y="2286"/>
                </a:lnTo>
                <a:lnTo>
                  <a:pt x="0" y="58129"/>
                </a:lnTo>
                <a:lnTo>
                  <a:pt x="1410" y="59512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13028" y="1933394"/>
            <a:ext cx="48906" cy="64604"/>
          </a:xfrm>
          <a:custGeom>
            <a:avLst/>
            <a:gdLst/>
            <a:ahLst/>
            <a:cxnLst/>
            <a:rect l="l" t="t" r="r" b="b"/>
            <a:pathLst>
              <a:path w="48906" h="64604">
                <a:moveTo>
                  <a:pt x="10958" y="61123"/>
                </a:moveTo>
                <a:lnTo>
                  <a:pt x="10958" y="21714"/>
                </a:lnTo>
                <a:lnTo>
                  <a:pt x="13817" y="18197"/>
                </a:lnTo>
                <a:lnTo>
                  <a:pt x="16570" y="15494"/>
                </a:lnTo>
                <a:lnTo>
                  <a:pt x="19137" y="13676"/>
                </a:lnTo>
                <a:lnTo>
                  <a:pt x="23670" y="10450"/>
                </a:lnTo>
                <a:lnTo>
                  <a:pt x="28407" y="10425"/>
                </a:lnTo>
                <a:lnTo>
                  <a:pt x="31622" y="12052"/>
                </a:lnTo>
                <a:lnTo>
                  <a:pt x="35049" y="15036"/>
                </a:lnTo>
                <a:lnTo>
                  <a:pt x="36713" y="18082"/>
                </a:lnTo>
                <a:lnTo>
                  <a:pt x="37692" y="22020"/>
                </a:lnTo>
                <a:lnTo>
                  <a:pt x="37947" y="24714"/>
                </a:lnTo>
                <a:lnTo>
                  <a:pt x="37947" y="61123"/>
                </a:lnTo>
                <a:lnTo>
                  <a:pt x="38110" y="62265"/>
                </a:lnTo>
                <a:lnTo>
                  <a:pt x="40690" y="64259"/>
                </a:lnTo>
                <a:lnTo>
                  <a:pt x="43445" y="64540"/>
                </a:lnTo>
                <a:lnTo>
                  <a:pt x="44298" y="64540"/>
                </a:lnTo>
                <a:lnTo>
                  <a:pt x="47116" y="63931"/>
                </a:lnTo>
                <a:lnTo>
                  <a:pt x="48906" y="61123"/>
                </a:lnTo>
                <a:lnTo>
                  <a:pt x="48906" y="23227"/>
                </a:lnTo>
                <a:lnTo>
                  <a:pt x="48549" y="19669"/>
                </a:lnTo>
                <a:lnTo>
                  <a:pt x="47840" y="16750"/>
                </a:lnTo>
                <a:lnTo>
                  <a:pt x="47103" y="13741"/>
                </a:lnTo>
                <a:lnTo>
                  <a:pt x="45871" y="11047"/>
                </a:lnTo>
                <a:lnTo>
                  <a:pt x="44193" y="8773"/>
                </a:lnTo>
                <a:lnTo>
                  <a:pt x="40245" y="4597"/>
                </a:lnTo>
                <a:lnTo>
                  <a:pt x="37476" y="3235"/>
                </a:lnTo>
                <a:lnTo>
                  <a:pt x="32382" y="723"/>
                </a:lnTo>
                <a:lnTo>
                  <a:pt x="35877" y="6487"/>
                </a:lnTo>
                <a:lnTo>
                  <a:pt x="38124" y="7566"/>
                </a:lnTo>
                <a:lnTo>
                  <a:pt x="41299" y="10908"/>
                </a:lnTo>
                <a:lnTo>
                  <a:pt x="43686" y="15022"/>
                </a:lnTo>
                <a:lnTo>
                  <a:pt x="44322" y="17614"/>
                </a:lnTo>
                <a:lnTo>
                  <a:pt x="44968" y="20256"/>
                </a:lnTo>
                <a:lnTo>
                  <a:pt x="45288" y="23507"/>
                </a:lnTo>
                <a:lnTo>
                  <a:pt x="45288" y="60742"/>
                </a:lnTo>
                <a:lnTo>
                  <a:pt x="44107" y="60972"/>
                </a:lnTo>
                <a:lnTo>
                  <a:pt x="41565" y="60742"/>
                </a:lnTo>
                <a:lnTo>
                  <a:pt x="41565" y="24422"/>
                </a:lnTo>
                <a:lnTo>
                  <a:pt x="41273" y="21437"/>
                </a:lnTo>
                <a:lnTo>
                  <a:pt x="40702" y="19137"/>
                </a:lnTo>
                <a:lnTo>
                  <a:pt x="39215" y="14716"/>
                </a:lnTo>
                <a:lnTo>
                  <a:pt x="36791" y="11198"/>
                </a:lnTo>
                <a:lnTo>
                  <a:pt x="33260" y="8826"/>
                </a:lnTo>
                <a:lnTo>
                  <a:pt x="28915" y="6616"/>
                </a:lnTo>
                <a:lnTo>
                  <a:pt x="22630" y="6753"/>
                </a:lnTo>
                <a:lnTo>
                  <a:pt x="17053" y="10731"/>
                </a:lnTo>
                <a:lnTo>
                  <a:pt x="14094" y="12826"/>
                </a:lnTo>
                <a:lnTo>
                  <a:pt x="10958" y="15937"/>
                </a:lnTo>
                <a:lnTo>
                  <a:pt x="7733" y="19950"/>
                </a:lnTo>
                <a:lnTo>
                  <a:pt x="7340" y="21082"/>
                </a:lnTo>
                <a:lnTo>
                  <a:pt x="7340" y="60742"/>
                </a:lnTo>
                <a:lnTo>
                  <a:pt x="6451" y="64604"/>
                </a:lnTo>
                <a:lnTo>
                  <a:pt x="9118" y="63943"/>
                </a:lnTo>
                <a:lnTo>
                  <a:pt x="10958" y="61123"/>
                </a:lnTo>
                <a:close/>
              </a:path>
              <a:path w="48906" h="64604">
                <a:moveTo>
                  <a:pt x="608" y="63168"/>
                </a:moveTo>
                <a:lnTo>
                  <a:pt x="3362" y="64375"/>
                </a:lnTo>
                <a:lnTo>
                  <a:pt x="6451" y="64604"/>
                </a:lnTo>
                <a:lnTo>
                  <a:pt x="7340" y="60742"/>
                </a:lnTo>
                <a:lnTo>
                  <a:pt x="6196" y="60958"/>
                </a:lnTo>
                <a:lnTo>
                  <a:pt x="3618" y="60742"/>
                </a:lnTo>
                <a:lnTo>
                  <a:pt x="3618" y="5612"/>
                </a:lnTo>
                <a:lnTo>
                  <a:pt x="6959" y="5612"/>
                </a:lnTo>
                <a:lnTo>
                  <a:pt x="6959" y="13182"/>
                </a:lnTo>
                <a:lnTo>
                  <a:pt x="10109" y="14389"/>
                </a:lnTo>
                <a:lnTo>
                  <a:pt x="13168" y="10998"/>
                </a:lnTo>
                <a:lnTo>
                  <a:pt x="16178" y="8506"/>
                </a:lnTo>
                <a:lnTo>
                  <a:pt x="19062" y="7009"/>
                </a:lnTo>
                <a:lnTo>
                  <a:pt x="25336" y="3743"/>
                </a:lnTo>
                <a:lnTo>
                  <a:pt x="31788" y="4456"/>
                </a:lnTo>
                <a:lnTo>
                  <a:pt x="35877" y="6487"/>
                </a:lnTo>
                <a:lnTo>
                  <a:pt x="32382" y="723"/>
                </a:lnTo>
                <a:lnTo>
                  <a:pt x="24639" y="0"/>
                </a:lnTo>
                <a:lnTo>
                  <a:pt x="17398" y="3808"/>
                </a:lnTo>
                <a:lnTo>
                  <a:pt x="15148" y="4964"/>
                </a:lnTo>
                <a:lnTo>
                  <a:pt x="10591" y="8747"/>
                </a:lnTo>
                <a:lnTo>
                  <a:pt x="10591" y="5280"/>
                </a:lnTo>
                <a:lnTo>
                  <a:pt x="10019" y="3312"/>
                </a:lnTo>
                <a:lnTo>
                  <a:pt x="7301" y="1979"/>
                </a:lnTo>
                <a:lnTo>
                  <a:pt x="4367" y="1838"/>
                </a:lnTo>
                <a:lnTo>
                  <a:pt x="1713" y="2476"/>
                </a:lnTo>
                <a:lnTo>
                  <a:pt x="0" y="5280"/>
                </a:lnTo>
                <a:lnTo>
                  <a:pt x="0" y="61123"/>
                </a:lnTo>
                <a:lnTo>
                  <a:pt x="608" y="63168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76738" y="1936389"/>
            <a:ext cx="43127" cy="60415"/>
          </a:xfrm>
          <a:custGeom>
            <a:avLst/>
            <a:gdLst/>
            <a:ahLst/>
            <a:cxnLst/>
            <a:rect l="l" t="t" r="r" b="b"/>
            <a:pathLst>
              <a:path w="43127" h="60415">
                <a:moveTo>
                  <a:pt x="43127" y="49860"/>
                </a:moveTo>
                <a:lnTo>
                  <a:pt x="43127" y="49287"/>
                </a:lnTo>
                <a:lnTo>
                  <a:pt x="41656" y="46343"/>
                </a:lnTo>
                <a:lnTo>
                  <a:pt x="38660" y="48298"/>
                </a:lnTo>
                <a:lnTo>
                  <a:pt x="36093" y="50115"/>
                </a:lnTo>
                <a:lnTo>
                  <a:pt x="33058" y="51916"/>
                </a:lnTo>
                <a:lnTo>
                  <a:pt x="29274" y="53478"/>
                </a:lnTo>
                <a:lnTo>
                  <a:pt x="24624" y="53859"/>
                </a:lnTo>
                <a:lnTo>
                  <a:pt x="21984" y="53859"/>
                </a:lnTo>
                <a:lnTo>
                  <a:pt x="19624" y="53378"/>
                </a:lnTo>
                <a:lnTo>
                  <a:pt x="15419" y="51459"/>
                </a:lnTo>
                <a:lnTo>
                  <a:pt x="12179" y="48031"/>
                </a:lnTo>
                <a:lnTo>
                  <a:pt x="9601" y="43635"/>
                </a:lnTo>
                <a:lnTo>
                  <a:pt x="8826" y="40690"/>
                </a:lnTo>
                <a:lnTo>
                  <a:pt x="8039" y="37757"/>
                </a:lnTo>
                <a:lnTo>
                  <a:pt x="7656" y="34326"/>
                </a:lnTo>
                <a:lnTo>
                  <a:pt x="7656" y="22644"/>
                </a:lnTo>
                <a:lnTo>
                  <a:pt x="9108" y="16711"/>
                </a:lnTo>
                <a:lnTo>
                  <a:pt x="12002" y="12585"/>
                </a:lnTo>
                <a:lnTo>
                  <a:pt x="14897" y="8482"/>
                </a:lnTo>
                <a:lnTo>
                  <a:pt x="19037" y="6426"/>
                </a:lnTo>
                <a:lnTo>
                  <a:pt x="26974" y="6426"/>
                </a:lnTo>
                <a:lnTo>
                  <a:pt x="31078" y="7531"/>
                </a:lnTo>
                <a:lnTo>
                  <a:pt x="34531" y="9079"/>
                </a:lnTo>
                <a:lnTo>
                  <a:pt x="37158" y="10858"/>
                </a:lnTo>
                <a:lnTo>
                  <a:pt x="39927" y="13144"/>
                </a:lnTo>
                <a:lnTo>
                  <a:pt x="42876" y="11494"/>
                </a:lnTo>
                <a:lnTo>
                  <a:pt x="42609" y="7837"/>
                </a:lnTo>
                <a:lnTo>
                  <a:pt x="40614" y="5256"/>
                </a:lnTo>
                <a:lnTo>
                  <a:pt x="37580" y="3150"/>
                </a:lnTo>
                <a:lnTo>
                  <a:pt x="34898" y="1918"/>
                </a:lnTo>
                <a:lnTo>
                  <a:pt x="31913" y="888"/>
                </a:lnTo>
                <a:lnTo>
                  <a:pt x="28552" y="176"/>
                </a:lnTo>
                <a:lnTo>
                  <a:pt x="24930" y="0"/>
                </a:lnTo>
                <a:lnTo>
                  <a:pt x="21476" y="0"/>
                </a:lnTo>
                <a:lnTo>
                  <a:pt x="18237" y="598"/>
                </a:lnTo>
                <a:lnTo>
                  <a:pt x="15213" y="1764"/>
                </a:lnTo>
                <a:lnTo>
                  <a:pt x="12179" y="2945"/>
                </a:lnTo>
                <a:lnTo>
                  <a:pt x="9536" y="4748"/>
                </a:lnTo>
                <a:lnTo>
                  <a:pt x="5017" y="9691"/>
                </a:lnTo>
                <a:lnTo>
                  <a:pt x="3239" y="12866"/>
                </a:lnTo>
                <a:lnTo>
                  <a:pt x="1944" y="16725"/>
                </a:lnTo>
                <a:lnTo>
                  <a:pt x="647" y="20585"/>
                </a:lnTo>
                <a:lnTo>
                  <a:pt x="0" y="25247"/>
                </a:lnTo>
                <a:lnTo>
                  <a:pt x="0" y="35485"/>
                </a:lnTo>
                <a:lnTo>
                  <a:pt x="532" y="39726"/>
                </a:lnTo>
                <a:lnTo>
                  <a:pt x="1587" y="43408"/>
                </a:lnTo>
                <a:lnTo>
                  <a:pt x="2627" y="47091"/>
                </a:lnTo>
                <a:lnTo>
                  <a:pt x="4165" y="50191"/>
                </a:lnTo>
                <a:lnTo>
                  <a:pt x="6173" y="52729"/>
                </a:lnTo>
                <a:lnTo>
                  <a:pt x="10680" y="57175"/>
                </a:lnTo>
                <a:lnTo>
                  <a:pt x="13680" y="58472"/>
                </a:lnTo>
                <a:lnTo>
                  <a:pt x="16649" y="59767"/>
                </a:lnTo>
                <a:lnTo>
                  <a:pt x="20081" y="60415"/>
                </a:lnTo>
                <a:lnTo>
                  <a:pt x="25883" y="60415"/>
                </a:lnTo>
                <a:lnTo>
                  <a:pt x="29566" y="59828"/>
                </a:lnTo>
                <a:lnTo>
                  <a:pt x="33058" y="58929"/>
                </a:lnTo>
                <a:lnTo>
                  <a:pt x="36183" y="57697"/>
                </a:lnTo>
                <a:lnTo>
                  <a:pt x="40107" y="55332"/>
                </a:lnTo>
                <a:lnTo>
                  <a:pt x="42811" y="52487"/>
                </a:lnTo>
                <a:lnTo>
                  <a:pt x="43127" y="4986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74941" y="1959462"/>
            <a:ext cx="18566" cy="56361"/>
          </a:xfrm>
          <a:custGeom>
            <a:avLst/>
            <a:gdLst/>
            <a:ahLst/>
            <a:cxnLst/>
            <a:rect l="l" t="t" r="r" b="b"/>
            <a:pathLst>
              <a:path w="18566" h="56361">
                <a:moveTo>
                  <a:pt x="13093" y="19850"/>
                </a:moveTo>
                <a:lnTo>
                  <a:pt x="12369" y="17156"/>
                </a:lnTo>
                <a:lnTo>
                  <a:pt x="11647" y="14403"/>
                </a:lnTo>
                <a:lnTo>
                  <a:pt x="11264" y="11098"/>
                </a:lnTo>
                <a:lnTo>
                  <a:pt x="11264" y="0"/>
                </a:lnTo>
                <a:lnTo>
                  <a:pt x="9712" y="21235"/>
                </a:lnTo>
                <a:lnTo>
                  <a:pt x="10944" y="23914"/>
                </a:lnTo>
                <a:lnTo>
                  <a:pt x="14184" y="28244"/>
                </a:lnTo>
                <a:lnTo>
                  <a:pt x="18566" y="30974"/>
                </a:lnTo>
                <a:lnTo>
                  <a:pt x="15430" y="23888"/>
                </a:lnTo>
                <a:lnTo>
                  <a:pt x="13093" y="19850"/>
                </a:lnTo>
                <a:close/>
              </a:path>
              <a:path w="18566" h="56361">
                <a:moveTo>
                  <a:pt x="543" y="17030"/>
                </a:moveTo>
                <a:lnTo>
                  <a:pt x="1638" y="20829"/>
                </a:lnTo>
                <a:lnTo>
                  <a:pt x="2729" y="24702"/>
                </a:lnTo>
                <a:lnTo>
                  <a:pt x="4381" y="28054"/>
                </a:lnTo>
                <a:lnTo>
                  <a:pt x="6551" y="30786"/>
                </a:lnTo>
                <a:lnTo>
                  <a:pt x="8773" y="33540"/>
                </a:lnTo>
                <a:lnTo>
                  <a:pt x="11531" y="35650"/>
                </a:lnTo>
                <a:lnTo>
                  <a:pt x="14757" y="37047"/>
                </a:lnTo>
                <a:lnTo>
                  <a:pt x="17932" y="38444"/>
                </a:lnTo>
                <a:lnTo>
                  <a:pt x="21625" y="39152"/>
                </a:lnTo>
                <a:lnTo>
                  <a:pt x="25740" y="39152"/>
                </a:lnTo>
                <a:lnTo>
                  <a:pt x="29780" y="38936"/>
                </a:lnTo>
                <a:lnTo>
                  <a:pt x="33616" y="38112"/>
                </a:lnTo>
                <a:lnTo>
                  <a:pt x="37083" y="36917"/>
                </a:lnTo>
                <a:lnTo>
                  <a:pt x="40258" y="35485"/>
                </a:lnTo>
                <a:lnTo>
                  <a:pt x="42988" y="33691"/>
                </a:lnTo>
                <a:lnTo>
                  <a:pt x="46098" y="30516"/>
                </a:lnTo>
                <a:lnTo>
                  <a:pt x="46710" y="27889"/>
                </a:lnTo>
                <a:lnTo>
                  <a:pt x="46620" y="25018"/>
                </a:lnTo>
                <a:lnTo>
                  <a:pt x="45223" y="22071"/>
                </a:lnTo>
                <a:lnTo>
                  <a:pt x="42491" y="21145"/>
                </a:lnTo>
                <a:lnTo>
                  <a:pt x="38214" y="24637"/>
                </a:lnTo>
                <a:lnTo>
                  <a:pt x="35557" y="26427"/>
                </a:lnTo>
                <a:lnTo>
                  <a:pt x="32270" y="27953"/>
                </a:lnTo>
                <a:lnTo>
                  <a:pt x="28840" y="29361"/>
                </a:lnTo>
                <a:lnTo>
                  <a:pt x="23721" y="29361"/>
                </a:lnTo>
                <a:lnTo>
                  <a:pt x="20077" y="27687"/>
                </a:lnTo>
                <a:lnTo>
                  <a:pt x="18248" y="26873"/>
                </a:lnTo>
                <a:lnTo>
                  <a:pt x="15430" y="23888"/>
                </a:lnTo>
                <a:lnTo>
                  <a:pt x="18566" y="30974"/>
                </a:lnTo>
                <a:lnTo>
                  <a:pt x="23061" y="33058"/>
                </a:lnTo>
                <a:lnTo>
                  <a:pt x="29347" y="33072"/>
                </a:lnTo>
                <a:lnTo>
                  <a:pt x="33642" y="31305"/>
                </a:lnTo>
                <a:lnTo>
                  <a:pt x="37376" y="29566"/>
                </a:lnTo>
                <a:lnTo>
                  <a:pt x="40370" y="27546"/>
                </a:lnTo>
                <a:lnTo>
                  <a:pt x="43063" y="27938"/>
                </a:lnTo>
                <a:lnTo>
                  <a:pt x="41069" y="30646"/>
                </a:lnTo>
                <a:lnTo>
                  <a:pt x="37184" y="32993"/>
                </a:lnTo>
                <a:lnTo>
                  <a:pt x="34276" y="34138"/>
                </a:lnTo>
                <a:lnTo>
                  <a:pt x="30985" y="34987"/>
                </a:lnTo>
                <a:lnTo>
                  <a:pt x="25855" y="36107"/>
                </a:lnTo>
                <a:lnTo>
                  <a:pt x="20267" y="35534"/>
                </a:lnTo>
                <a:lnTo>
                  <a:pt x="16189" y="33731"/>
                </a:lnTo>
                <a:lnTo>
                  <a:pt x="13511" y="32575"/>
                </a:lnTo>
                <a:lnTo>
                  <a:pt x="11214" y="30836"/>
                </a:lnTo>
                <a:lnTo>
                  <a:pt x="7517" y="26174"/>
                </a:lnTo>
                <a:lnTo>
                  <a:pt x="6080" y="23266"/>
                </a:lnTo>
                <a:lnTo>
                  <a:pt x="5115" y="19838"/>
                </a:lnTo>
                <a:lnTo>
                  <a:pt x="4126" y="16343"/>
                </a:lnTo>
                <a:lnTo>
                  <a:pt x="3618" y="12228"/>
                </a:lnTo>
                <a:lnTo>
                  <a:pt x="3618" y="2386"/>
                </a:lnTo>
                <a:lnTo>
                  <a:pt x="4241" y="-2106"/>
                </a:lnTo>
                <a:lnTo>
                  <a:pt x="5447" y="-5764"/>
                </a:lnTo>
                <a:lnTo>
                  <a:pt x="6678" y="-9396"/>
                </a:lnTo>
                <a:lnTo>
                  <a:pt x="8341" y="-12381"/>
                </a:lnTo>
                <a:lnTo>
                  <a:pt x="10426" y="-14641"/>
                </a:lnTo>
                <a:lnTo>
                  <a:pt x="14897" y="-18540"/>
                </a:lnTo>
                <a:lnTo>
                  <a:pt x="17651" y="-19620"/>
                </a:lnTo>
                <a:lnTo>
                  <a:pt x="20485" y="-20714"/>
                </a:lnTo>
                <a:lnTo>
                  <a:pt x="23534" y="-21258"/>
                </a:lnTo>
                <a:lnTo>
                  <a:pt x="28458" y="-21258"/>
                </a:lnTo>
                <a:lnTo>
                  <a:pt x="31673" y="-20765"/>
                </a:lnTo>
                <a:lnTo>
                  <a:pt x="34719" y="-20002"/>
                </a:lnTo>
                <a:lnTo>
                  <a:pt x="37325" y="-18947"/>
                </a:lnTo>
                <a:lnTo>
                  <a:pt x="40486" y="-17018"/>
                </a:lnTo>
                <a:lnTo>
                  <a:pt x="42797" y="-14235"/>
                </a:lnTo>
                <a:lnTo>
                  <a:pt x="42746" y="-11506"/>
                </a:lnTo>
                <a:lnTo>
                  <a:pt x="40043" y="-13666"/>
                </a:lnTo>
                <a:lnTo>
                  <a:pt x="37250" y="-15556"/>
                </a:lnTo>
                <a:lnTo>
                  <a:pt x="33526" y="-17233"/>
                </a:lnTo>
                <a:lnTo>
                  <a:pt x="28966" y="-18454"/>
                </a:lnTo>
                <a:lnTo>
                  <a:pt x="20228" y="-18454"/>
                </a:lnTo>
                <a:lnTo>
                  <a:pt x="15570" y="-16129"/>
                </a:lnTo>
                <a:lnTo>
                  <a:pt x="12316" y="-11520"/>
                </a:lnTo>
                <a:lnTo>
                  <a:pt x="9220" y="-7110"/>
                </a:lnTo>
                <a:lnTo>
                  <a:pt x="7642" y="-760"/>
                </a:lnTo>
                <a:lnTo>
                  <a:pt x="7642" y="11404"/>
                </a:lnTo>
                <a:lnTo>
                  <a:pt x="8064" y="15025"/>
                </a:lnTo>
                <a:lnTo>
                  <a:pt x="8874" y="18086"/>
                </a:lnTo>
                <a:lnTo>
                  <a:pt x="9712" y="21235"/>
                </a:lnTo>
                <a:lnTo>
                  <a:pt x="11264" y="0"/>
                </a:lnTo>
                <a:lnTo>
                  <a:pt x="12622" y="-5652"/>
                </a:lnTo>
                <a:lnTo>
                  <a:pt x="15275" y="-9436"/>
                </a:lnTo>
                <a:lnTo>
                  <a:pt x="17842" y="-13068"/>
                </a:lnTo>
                <a:lnTo>
                  <a:pt x="21409" y="-14832"/>
                </a:lnTo>
                <a:lnTo>
                  <a:pt x="26172" y="-14832"/>
                </a:lnTo>
                <a:lnTo>
                  <a:pt x="30553" y="-14516"/>
                </a:lnTo>
                <a:lnTo>
                  <a:pt x="33983" y="-13144"/>
                </a:lnTo>
                <a:lnTo>
                  <a:pt x="37882" y="-10768"/>
                </a:lnTo>
                <a:lnTo>
                  <a:pt x="40878" y="-8266"/>
                </a:lnTo>
                <a:lnTo>
                  <a:pt x="43585" y="-7748"/>
                </a:lnTo>
                <a:lnTo>
                  <a:pt x="46214" y="-10019"/>
                </a:lnTo>
                <a:lnTo>
                  <a:pt x="46494" y="-12762"/>
                </a:lnTo>
                <a:lnTo>
                  <a:pt x="46123" y="-15761"/>
                </a:lnTo>
                <a:lnTo>
                  <a:pt x="44194" y="-18591"/>
                </a:lnTo>
                <a:lnTo>
                  <a:pt x="41490" y="-20675"/>
                </a:lnTo>
                <a:lnTo>
                  <a:pt x="38924" y="-22198"/>
                </a:lnTo>
                <a:lnTo>
                  <a:pt x="35878" y="-23444"/>
                </a:lnTo>
                <a:lnTo>
                  <a:pt x="32396" y="-24293"/>
                </a:lnTo>
                <a:lnTo>
                  <a:pt x="27367" y="-25387"/>
                </a:lnTo>
                <a:lnTo>
                  <a:pt x="21358" y="-24930"/>
                </a:lnTo>
                <a:lnTo>
                  <a:pt x="16355" y="-23000"/>
                </a:lnTo>
                <a:lnTo>
                  <a:pt x="13068" y="-21715"/>
                </a:lnTo>
                <a:lnTo>
                  <a:pt x="10170" y="-19721"/>
                </a:lnTo>
                <a:lnTo>
                  <a:pt x="7758" y="-17082"/>
                </a:lnTo>
                <a:lnTo>
                  <a:pt x="5332" y="-14451"/>
                </a:lnTo>
                <a:lnTo>
                  <a:pt x="3417" y="-11035"/>
                </a:lnTo>
                <a:lnTo>
                  <a:pt x="2030" y="-6920"/>
                </a:lnTo>
                <a:lnTo>
                  <a:pt x="674" y="-2894"/>
                </a:lnTo>
                <a:lnTo>
                  <a:pt x="0" y="1993"/>
                </a:lnTo>
                <a:lnTo>
                  <a:pt x="0" y="12574"/>
                </a:lnTo>
                <a:lnTo>
                  <a:pt x="543" y="1703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29691" y="1936396"/>
            <a:ext cx="49427" cy="60401"/>
          </a:xfrm>
          <a:custGeom>
            <a:avLst/>
            <a:gdLst/>
            <a:ahLst/>
            <a:cxnLst/>
            <a:rect l="l" t="t" r="r" b="b"/>
            <a:pathLst>
              <a:path w="49427" h="60401">
                <a:moveTo>
                  <a:pt x="49427" y="25858"/>
                </a:moveTo>
                <a:lnTo>
                  <a:pt x="49427" y="22388"/>
                </a:lnTo>
                <a:lnTo>
                  <a:pt x="48981" y="19102"/>
                </a:lnTo>
                <a:lnTo>
                  <a:pt x="48092" y="15976"/>
                </a:lnTo>
                <a:lnTo>
                  <a:pt x="47217" y="12852"/>
                </a:lnTo>
                <a:lnTo>
                  <a:pt x="45806" y="10097"/>
                </a:lnTo>
                <a:lnTo>
                  <a:pt x="43901" y="7747"/>
                </a:lnTo>
                <a:lnTo>
                  <a:pt x="39545" y="3492"/>
                </a:lnTo>
                <a:lnTo>
                  <a:pt x="36586" y="2095"/>
                </a:lnTo>
                <a:lnTo>
                  <a:pt x="33627" y="698"/>
                </a:lnTo>
                <a:lnTo>
                  <a:pt x="30049" y="0"/>
                </a:lnTo>
                <a:lnTo>
                  <a:pt x="25854" y="0"/>
                </a:lnTo>
                <a:lnTo>
                  <a:pt x="30797" y="6300"/>
                </a:lnTo>
                <a:lnTo>
                  <a:pt x="34923" y="7962"/>
                </a:lnTo>
                <a:lnTo>
                  <a:pt x="37767" y="11289"/>
                </a:lnTo>
                <a:lnTo>
                  <a:pt x="40600" y="14616"/>
                </a:lnTo>
                <a:lnTo>
                  <a:pt x="41960" y="19241"/>
                </a:lnTo>
                <a:lnTo>
                  <a:pt x="41831" y="25171"/>
                </a:lnTo>
                <a:lnTo>
                  <a:pt x="7898" y="25171"/>
                </a:lnTo>
                <a:lnTo>
                  <a:pt x="8023" y="22708"/>
                </a:lnTo>
                <a:lnTo>
                  <a:pt x="9258" y="18032"/>
                </a:lnTo>
                <a:lnTo>
                  <a:pt x="11163" y="13766"/>
                </a:lnTo>
                <a:lnTo>
                  <a:pt x="14071" y="10299"/>
                </a:lnTo>
                <a:lnTo>
                  <a:pt x="17981" y="7872"/>
                </a:lnTo>
                <a:lnTo>
                  <a:pt x="22553" y="6300"/>
                </a:lnTo>
                <a:lnTo>
                  <a:pt x="21955" y="0"/>
                </a:lnTo>
                <a:lnTo>
                  <a:pt x="18402" y="687"/>
                </a:lnTo>
                <a:lnTo>
                  <a:pt x="15213" y="2070"/>
                </a:lnTo>
                <a:lnTo>
                  <a:pt x="12026" y="3441"/>
                </a:lnTo>
                <a:lnTo>
                  <a:pt x="9295" y="5435"/>
                </a:lnTo>
                <a:lnTo>
                  <a:pt x="7034" y="8039"/>
                </a:lnTo>
                <a:lnTo>
                  <a:pt x="4772" y="10656"/>
                </a:lnTo>
                <a:lnTo>
                  <a:pt x="3034" y="13831"/>
                </a:lnTo>
                <a:lnTo>
                  <a:pt x="1828" y="17575"/>
                </a:lnTo>
                <a:lnTo>
                  <a:pt x="608" y="21323"/>
                </a:lnTo>
                <a:lnTo>
                  <a:pt x="0" y="25563"/>
                </a:lnTo>
                <a:lnTo>
                  <a:pt x="0" y="35229"/>
                </a:lnTo>
                <a:lnTo>
                  <a:pt x="582" y="39574"/>
                </a:lnTo>
                <a:lnTo>
                  <a:pt x="1764" y="43318"/>
                </a:lnTo>
                <a:lnTo>
                  <a:pt x="2933" y="47066"/>
                </a:lnTo>
                <a:lnTo>
                  <a:pt x="4646" y="50191"/>
                </a:lnTo>
                <a:lnTo>
                  <a:pt x="9179" y="55245"/>
                </a:lnTo>
                <a:lnTo>
                  <a:pt x="11962" y="57175"/>
                </a:lnTo>
                <a:lnTo>
                  <a:pt x="15303" y="58456"/>
                </a:lnTo>
                <a:lnTo>
                  <a:pt x="18643" y="59767"/>
                </a:lnTo>
                <a:lnTo>
                  <a:pt x="22463" y="60401"/>
                </a:lnTo>
                <a:lnTo>
                  <a:pt x="29411" y="60401"/>
                </a:lnTo>
                <a:lnTo>
                  <a:pt x="31878" y="60199"/>
                </a:lnTo>
                <a:lnTo>
                  <a:pt x="36435" y="59371"/>
                </a:lnTo>
                <a:lnTo>
                  <a:pt x="40168" y="58395"/>
                </a:lnTo>
                <a:lnTo>
                  <a:pt x="44358" y="56857"/>
                </a:lnTo>
                <a:lnTo>
                  <a:pt x="47166" y="54039"/>
                </a:lnTo>
                <a:lnTo>
                  <a:pt x="47177" y="51382"/>
                </a:lnTo>
                <a:lnTo>
                  <a:pt x="44625" y="49820"/>
                </a:lnTo>
                <a:lnTo>
                  <a:pt x="41464" y="51245"/>
                </a:lnTo>
                <a:lnTo>
                  <a:pt x="38440" y="52362"/>
                </a:lnTo>
                <a:lnTo>
                  <a:pt x="34621" y="53315"/>
                </a:lnTo>
                <a:lnTo>
                  <a:pt x="30236" y="53988"/>
                </a:lnTo>
                <a:lnTo>
                  <a:pt x="23990" y="53988"/>
                </a:lnTo>
                <a:lnTo>
                  <a:pt x="20905" y="53453"/>
                </a:lnTo>
                <a:lnTo>
                  <a:pt x="15876" y="51321"/>
                </a:lnTo>
                <a:lnTo>
                  <a:pt x="12279" y="47778"/>
                </a:lnTo>
                <a:lnTo>
                  <a:pt x="9601" y="43394"/>
                </a:lnTo>
                <a:lnTo>
                  <a:pt x="8912" y="40600"/>
                </a:lnTo>
                <a:lnTo>
                  <a:pt x="8229" y="37796"/>
                </a:lnTo>
                <a:lnTo>
                  <a:pt x="7898" y="34671"/>
                </a:lnTo>
                <a:lnTo>
                  <a:pt x="7898" y="31230"/>
                </a:lnTo>
                <a:lnTo>
                  <a:pt x="45971" y="31230"/>
                </a:lnTo>
                <a:lnTo>
                  <a:pt x="48257" y="30377"/>
                </a:lnTo>
                <a:lnTo>
                  <a:pt x="49427" y="27331"/>
                </a:lnTo>
                <a:lnTo>
                  <a:pt x="49427" y="25858"/>
                </a:lnTo>
                <a:close/>
              </a:path>
              <a:path w="49427" h="60401">
                <a:moveTo>
                  <a:pt x="25854" y="0"/>
                </a:moveTo>
                <a:lnTo>
                  <a:pt x="21955" y="0"/>
                </a:lnTo>
                <a:lnTo>
                  <a:pt x="22553" y="6300"/>
                </a:lnTo>
                <a:lnTo>
                  <a:pt x="30797" y="6300"/>
                </a:lnTo>
                <a:lnTo>
                  <a:pt x="25854" y="0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27880" y="1934585"/>
            <a:ext cx="50800" cy="64033"/>
          </a:xfrm>
          <a:custGeom>
            <a:avLst/>
            <a:gdLst/>
            <a:ahLst/>
            <a:cxnLst/>
            <a:rect l="l" t="t" r="r" b="b"/>
            <a:pathLst>
              <a:path w="50800" h="64033">
                <a:moveTo>
                  <a:pt x="5295" y="44575"/>
                </a:moveTo>
                <a:lnTo>
                  <a:pt x="4175" y="41047"/>
                </a:lnTo>
                <a:lnTo>
                  <a:pt x="3618" y="36842"/>
                </a:lnTo>
                <a:lnTo>
                  <a:pt x="3100" y="49644"/>
                </a:lnTo>
                <a:lnTo>
                  <a:pt x="4952" y="53021"/>
                </a:lnTo>
                <a:lnTo>
                  <a:pt x="7376" y="55727"/>
                </a:lnTo>
                <a:lnTo>
                  <a:pt x="9827" y="58482"/>
                </a:lnTo>
                <a:lnTo>
                  <a:pt x="12901" y="60577"/>
                </a:lnTo>
                <a:lnTo>
                  <a:pt x="16459" y="61949"/>
                </a:lnTo>
                <a:lnTo>
                  <a:pt x="19975" y="63334"/>
                </a:lnTo>
                <a:lnTo>
                  <a:pt x="24066" y="64033"/>
                </a:lnTo>
                <a:lnTo>
                  <a:pt x="31291" y="64033"/>
                </a:lnTo>
                <a:lnTo>
                  <a:pt x="33883" y="63806"/>
                </a:lnTo>
                <a:lnTo>
                  <a:pt x="36283" y="63374"/>
                </a:lnTo>
                <a:lnTo>
                  <a:pt x="40741" y="62485"/>
                </a:lnTo>
                <a:lnTo>
                  <a:pt x="44258" y="61415"/>
                </a:lnTo>
                <a:lnTo>
                  <a:pt x="46962" y="60299"/>
                </a:lnTo>
                <a:lnTo>
                  <a:pt x="49644" y="58586"/>
                </a:lnTo>
                <a:lnTo>
                  <a:pt x="50800" y="55829"/>
                </a:lnTo>
                <a:lnTo>
                  <a:pt x="50774" y="52934"/>
                </a:lnTo>
                <a:lnTo>
                  <a:pt x="49644" y="50342"/>
                </a:lnTo>
                <a:lnTo>
                  <a:pt x="46962" y="49403"/>
                </a:lnTo>
                <a:lnTo>
                  <a:pt x="43775" y="50874"/>
                </a:lnTo>
                <a:lnTo>
                  <a:pt x="41148" y="51904"/>
                </a:lnTo>
                <a:lnTo>
                  <a:pt x="38059" y="52909"/>
                </a:lnTo>
                <a:lnTo>
                  <a:pt x="34124" y="53773"/>
                </a:lnTo>
                <a:lnTo>
                  <a:pt x="29451" y="53988"/>
                </a:lnTo>
                <a:lnTo>
                  <a:pt x="26060" y="53988"/>
                </a:lnTo>
                <a:lnTo>
                  <a:pt x="23176" y="53492"/>
                </a:lnTo>
                <a:lnTo>
                  <a:pt x="20915" y="52527"/>
                </a:lnTo>
                <a:lnTo>
                  <a:pt x="16877" y="50227"/>
                </a:lnTo>
                <a:lnTo>
                  <a:pt x="14122" y="46710"/>
                </a:lnTo>
                <a:lnTo>
                  <a:pt x="12660" y="50709"/>
                </a:lnTo>
                <a:lnTo>
                  <a:pt x="16710" y="54673"/>
                </a:lnTo>
                <a:lnTo>
                  <a:pt x="19494" y="55854"/>
                </a:lnTo>
                <a:lnTo>
                  <a:pt x="22212" y="57010"/>
                </a:lnTo>
                <a:lnTo>
                  <a:pt x="25563" y="57607"/>
                </a:lnTo>
                <a:lnTo>
                  <a:pt x="32155" y="57607"/>
                </a:lnTo>
                <a:lnTo>
                  <a:pt x="36817" y="56883"/>
                </a:lnTo>
                <a:lnTo>
                  <a:pt x="40841" y="55880"/>
                </a:lnTo>
                <a:lnTo>
                  <a:pt x="43952" y="54724"/>
                </a:lnTo>
                <a:lnTo>
                  <a:pt x="47166" y="55688"/>
                </a:lnTo>
                <a:lnTo>
                  <a:pt x="44383" y="57517"/>
                </a:lnTo>
                <a:lnTo>
                  <a:pt x="41464" y="58482"/>
                </a:lnTo>
                <a:lnTo>
                  <a:pt x="37882" y="59410"/>
                </a:lnTo>
                <a:lnTo>
                  <a:pt x="33461" y="60210"/>
                </a:lnTo>
                <a:lnTo>
                  <a:pt x="28587" y="60401"/>
                </a:lnTo>
                <a:lnTo>
                  <a:pt x="24508" y="60401"/>
                </a:lnTo>
                <a:lnTo>
                  <a:pt x="20876" y="59803"/>
                </a:lnTo>
                <a:lnTo>
                  <a:pt x="17766" y="58586"/>
                </a:lnTo>
                <a:lnTo>
                  <a:pt x="14730" y="57416"/>
                </a:lnTo>
                <a:lnTo>
                  <a:pt x="12138" y="55638"/>
                </a:lnTo>
                <a:lnTo>
                  <a:pt x="7998" y="51004"/>
                </a:lnTo>
                <a:lnTo>
                  <a:pt x="6386" y="48070"/>
                </a:lnTo>
                <a:lnTo>
                  <a:pt x="5295" y="44575"/>
                </a:lnTo>
                <a:close/>
              </a:path>
              <a:path w="50800" h="64033">
                <a:moveTo>
                  <a:pt x="622" y="41781"/>
                </a:moveTo>
                <a:lnTo>
                  <a:pt x="1854" y="45669"/>
                </a:lnTo>
                <a:lnTo>
                  <a:pt x="3100" y="49644"/>
                </a:lnTo>
                <a:lnTo>
                  <a:pt x="3618" y="36842"/>
                </a:lnTo>
                <a:lnTo>
                  <a:pt x="3618" y="27583"/>
                </a:lnTo>
                <a:lnTo>
                  <a:pt x="4201" y="23493"/>
                </a:lnTo>
                <a:lnTo>
                  <a:pt x="5356" y="19951"/>
                </a:lnTo>
                <a:lnTo>
                  <a:pt x="6487" y="16445"/>
                </a:lnTo>
                <a:lnTo>
                  <a:pt x="8129" y="13460"/>
                </a:lnTo>
                <a:lnTo>
                  <a:pt x="10209" y="11049"/>
                </a:lnTo>
                <a:lnTo>
                  <a:pt x="14832" y="6793"/>
                </a:lnTo>
                <a:lnTo>
                  <a:pt x="17754" y="5537"/>
                </a:lnTo>
                <a:lnTo>
                  <a:pt x="20699" y="4265"/>
                </a:lnTo>
                <a:lnTo>
                  <a:pt x="24041" y="3618"/>
                </a:lnTo>
                <a:lnTo>
                  <a:pt x="31556" y="3618"/>
                </a:lnTo>
                <a:lnTo>
                  <a:pt x="34912" y="4265"/>
                </a:lnTo>
                <a:lnTo>
                  <a:pt x="37630" y="5537"/>
                </a:lnTo>
                <a:lnTo>
                  <a:pt x="40333" y="6818"/>
                </a:lnTo>
                <a:lnTo>
                  <a:pt x="42580" y="8547"/>
                </a:lnTo>
                <a:lnTo>
                  <a:pt x="46061" y="12852"/>
                </a:lnTo>
                <a:lnTo>
                  <a:pt x="47358" y="15393"/>
                </a:lnTo>
                <a:lnTo>
                  <a:pt x="48171" y="18288"/>
                </a:lnTo>
                <a:lnTo>
                  <a:pt x="48995" y="21207"/>
                </a:lnTo>
                <a:lnTo>
                  <a:pt x="49428" y="24372"/>
                </a:lnTo>
                <a:lnTo>
                  <a:pt x="49428" y="27659"/>
                </a:lnTo>
                <a:lnTo>
                  <a:pt x="47790" y="31230"/>
                </a:lnTo>
                <a:lnTo>
                  <a:pt x="9712" y="31230"/>
                </a:lnTo>
                <a:lnTo>
                  <a:pt x="7898" y="33033"/>
                </a:lnTo>
                <a:lnTo>
                  <a:pt x="7898" y="36626"/>
                </a:lnTo>
                <a:lnTo>
                  <a:pt x="8255" y="39927"/>
                </a:lnTo>
                <a:lnTo>
                  <a:pt x="8963" y="42851"/>
                </a:lnTo>
                <a:lnTo>
                  <a:pt x="9726" y="45896"/>
                </a:lnTo>
                <a:lnTo>
                  <a:pt x="10958" y="48539"/>
                </a:lnTo>
                <a:lnTo>
                  <a:pt x="12660" y="50709"/>
                </a:lnTo>
                <a:lnTo>
                  <a:pt x="14122" y="46710"/>
                </a:lnTo>
                <a:lnTo>
                  <a:pt x="12484" y="41987"/>
                </a:lnTo>
                <a:lnTo>
                  <a:pt x="11645" y="37439"/>
                </a:lnTo>
                <a:lnTo>
                  <a:pt x="11541" y="34848"/>
                </a:lnTo>
                <a:lnTo>
                  <a:pt x="47790" y="34848"/>
                </a:lnTo>
                <a:lnTo>
                  <a:pt x="50025" y="34441"/>
                </a:lnTo>
                <a:lnTo>
                  <a:pt x="53045" y="31255"/>
                </a:lnTo>
                <a:lnTo>
                  <a:pt x="53045" y="24029"/>
                </a:lnTo>
                <a:lnTo>
                  <a:pt x="52577" y="20534"/>
                </a:lnTo>
                <a:lnTo>
                  <a:pt x="51638" y="17298"/>
                </a:lnTo>
                <a:lnTo>
                  <a:pt x="50698" y="13943"/>
                </a:lnTo>
                <a:lnTo>
                  <a:pt x="49171" y="10958"/>
                </a:lnTo>
                <a:lnTo>
                  <a:pt x="47117" y="8431"/>
                </a:lnTo>
                <a:lnTo>
                  <a:pt x="45046" y="5853"/>
                </a:lnTo>
                <a:lnTo>
                  <a:pt x="42378" y="3773"/>
                </a:lnTo>
                <a:lnTo>
                  <a:pt x="39164" y="2260"/>
                </a:lnTo>
                <a:lnTo>
                  <a:pt x="35963" y="763"/>
                </a:lnTo>
                <a:lnTo>
                  <a:pt x="32090" y="0"/>
                </a:lnTo>
                <a:lnTo>
                  <a:pt x="23543" y="0"/>
                </a:lnTo>
                <a:lnTo>
                  <a:pt x="19720" y="749"/>
                </a:lnTo>
                <a:lnTo>
                  <a:pt x="16304" y="2211"/>
                </a:lnTo>
                <a:lnTo>
                  <a:pt x="12901" y="3696"/>
                </a:lnTo>
                <a:lnTo>
                  <a:pt x="9917" y="5853"/>
                </a:lnTo>
                <a:lnTo>
                  <a:pt x="7480" y="8672"/>
                </a:lnTo>
                <a:lnTo>
                  <a:pt x="5064" y="11469"/>
                </a:lnTo>
                <a:lnTo>
                  <a:pt x="3200" y="14871"/>
                </a:lnTo>
                <a:lnTo>
                  <a:pt x="1903" y="18835"/>
                </a:lnTo>
                <a:lnTo>
                  <a:pt x="647" y="22744"/>
                </a:lnTo>
                <a:lnTo>
                  <a:pt x="0" y="27202"/>
                </a:lnTo>
                <a:lnTo>
                  <a:pt x="0" y="37209"/>
                </a:lnTo>
                <a:lnTo>
                  <a:pt x="622" y="41781"/>
                </a:lnTo>
                <a:close/>
              </a:path>
              <a:path w="50800" h="64033">
                <a:moveTo>
                  <a:pt x="13053" y="12675"/>
                </a:moveTo>
                <a:lnTo>
                  <a:pt x="10198" y="16800"/>
                </a:lnTo>
                <a:lnTo>
                  <a:pt x="11681" y="25171"/>
                </a:lnTo>
                <a:lnTo>
                  <a:pt x="12244" y="21984"/>
                </a:lnTo>
                <a:lnTo>
                  <a:pt x="13474" y="18403"/>
                </a:lnTo>
                <a:lnTo>
                  <a:pt x="16661" y="9220"/>
                </a:lnTo>
                <a:lnTo>
                  <a:pt x="13053" y="12675"/>
                </a:lnTo>
                <a:close/>
              </a:path>
              <a:path w="50800" h="64033">
                <a:moveTo>
                  <a:pt x="9712" y="28789"/>
                </a:moveTo>
                <a:lnTo>
                  <a:pt x="43649" y="28789"/>
                </a:lnTo>
                <a:lnTo>
                  <a:pt x="45453" y="27025"/>
                </a:lnTo>
                <a:lnTo>
                  <a:pt x="45579" y="20664"/>
                </a:lnTo>
                <a:lnTo>
                  <a:pt x="44067" y="15584"/>
                </a:lnTo>
                <a:lnTo>
                  <a:pt x="40957" y="11938"/>
                </a:lnTo>
                <a:lnTo>
                  <a:pt x="37767" y="8190"/>
                </a:lnTo>
                <a:lnTo>
                  <a:pt x="33134" y="6300"/>
                </a:lnTo>
                <a:lnTo>
                  <a:pt x="24102" y="6300"/>
                </a:lnTo>
                <a:lnTo>
                  <a:pt x="21347" y="6897"/>
                </a:lnTo>
                <a:lnTo>
                  <a:pt x="16661" y="9220"/>
                </a:lnTo>
                <a:lnTo>
                  <a:pt x="13474" y="18403"/>
                </a:lnTo>
                <a:lnTo>
                  <a:pt x="15811" y="14997"/>
                </a:lnTo>
                <a:lnTo>
                  <a:pt x="18705" y="12228"/>
                </a:lnTo>
                <a:lnTo>
                  <a:pt x="22453" y="10375"/>
                </a:lnTo>
                <a:lnTo>
                  <a:pt x="27176" y="9918"/>
                </a:lnTo>
                <a:lnTo>
                  <a:pt x="32090" y="9918"/>
                </a:lnTo>
                <a:lnTo>
                  <a:pt x="35712" y="11339"/>
                </a:lnTo>
                <a:lnTo>
                  <a:pt x="38199" y="14288"/>
                </a:lnTo>
                <a:lnTo>
                  <a:pt x="40449" y="16916"/>
                </a:lnTo>
                <a:lnTo>
                  <a:pt x="41656" y="20574"/>
                </a:lnTo>
                <a:lnTo>
                  <a:pt x="41821" y="25171"/>
                </a:lnTo>
                <a:lnTo>
                  <a:pt x="11681" y="25171"/>
                </a:lnTo>
                <a:lnTo>
                  <a:pt x="10198" y="16800"/>
                </a:lnTo>
                <a:lnTo>
                  <a:pt x="8521" y="21704"/>
                </a:lnTo>
                <a:lnTo>
                  <a:pt x="8039" y="24270"/>
                </a:lnTo>
                <a:lnTo>
                  <a:pt x="7898" y="26899"/>
                </a:lnTo>
                <a:lnTo>
                  <a:pt x="9712" y="28789"/>
                </a:lnTo>
                <a:close/>
              </a:path>
            </a:pathLst>
          </a:custGeom>
          <a:solidFill>
            <a:srgbClr val="00205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55621" y="2198818"/>
            <a:ext cx="41658" cy="72288"/>
          </a:xfrm>
          <a:custGeom>
            <a:avLst/>
            <a:gdLst/>
            <a:ahLst/>
            <a:cxnLst/>
            <a:rect l="l" t="t" r="r" b="b"/>
            <a:pathLst>
              <a:path w="41658" h="72288">
                <a:moveTo>
                  <a:pt x="0" y="61722"/>
                </a:moveTo>
                <a:lnTo>
                  <a:pt x="86" y="64531"/>
                </a:lnTo>
                <a:lnTo>
                  <a:pt x="1576" y="67284"/>
                </a:lnTo>
                <a:lnTo>
                  <a:pt x="4344" y="69052"/>
                </a:lnTo>
                <a:lnTo>
                  <a:pt x="7142" y="70218"/>
                </a:lnTo>
                <a:lnTo>
                  <a:pt x="10386" y="71287"/>
                </a:lnTo>
                <a:lnTo>
                  <a:pt x="14255" y="72086"/>
                </a:lnTo>
                <a:lnTo>
                  <a:pt x="18629" y="72288"/>
                </a:lnTo>
                <a:lnTo>
                  <a:pt x="21877" y="72288"/>
                </a:lnTo>
                <a:lnTo>
                  <a:pt x="24900" y="71831"/>
                </a:lnTo>
                <a:lnTo>
                  <a:pt x="27705" y="70916"/>
                </a:lnTo>
                <a:lnTo>
                  <a:pt x="30513" y="70017"/>
                </a:lnTo>
                <a:lnTo>
                  <a:pt x="35027" y="66878"/>
                </a:lnTo>
                <a:lnTo>
                  <a:pt x="38732" y="62918"/>
                </a:lnTo>
                <a:lnTo>
                  <a:pt x="39894" y="60340"/>
                </a:lnTo>
                <a:lnTo>
                  <a:pt x="41071" y="57773"/>
                </a:lnTo>
                <a:lnTo>
                  <a:pt x="41658" y="54853"/>
                </a:lnTo>
                <a:lnTo>
                  <a:pt x="41658" y="48769"/>
                </a:lnTo>
                <a:lnTo>
                  <a:pt x="41201" y="46357"/>
                </a:lnTo>
                <a:lnTo>
                  <a:pt x="39429" y="42279"/>
                </a:lnTo>
                <a:lnTo>
                  <a:pt x="36805" y="39002"/>
                </a:lnTo>
                <a:lnTo>
                  <a:pt x="33721" y="36195"/>
                </a:lnTo>
                <a:lnTo>
                  <a:pt x="30024" y="33987"/>
                </a:lnTo>
                <a:lnTo>
                  <a:pt x="26211" y="32054"/>
                </a:lnTo>
                <a:lnTo>
                  <a:pt x="22412" y="30215"/>
                </a:lnTo>
                <a:lnTo>
                  <a:pt x="18712" y="28412"/>
                </a:lnTo>
                <a:lnTo>
                  <a:pt x="15615" y="26327"/>
                </a:lnTo>
                <a:lnTo>
                  <a:pt x="13009" y="23991"/>
                </a:lnTo>
                <a:lnTo>
                  <a:pt x="11267" y="21158"/>
                </a:lnTo>
                <a:lnTo>
                  <a:pt x="10828" y="17528"/>
                </a:lnTo>
                <a:lnTo>
                  <a:pt x="11061" y="14922"/>
                </a:lnTo>
                <a:lnTo>
                  <a:pt x="12639" y="11520"/>
                </a:lnTo>
                <a:lnTo>
                  <a:pt x="15601" y="9083"/>
                </a:lnTo>
                <a:lnTo>
                  <a:pt x="18406" y="8028"/>
                </a:lnTo>
                <a:lnTo>
                  <a:pt x="21924" y="7772"/>
                </a:lnTo>
                <a:lnTo>
                  <a:pt x="25768" y="8028"/>
                </a:lnTo>
                <a:lnTo>
                  <a:pt x="29015" y="9083"/>
                </a:lnTo>
                <a:lnTo>
                  <a:pt x="31611" y="10289"/>
                </a:lnTo>
                <a:lnTo>
                  <a:pt x="34617" y="12002"/>
                </a:lnTo>
                <a:lnTo>
                  <a:pt x="37702" y="10988"/>
                </a:lnTo>
                <a:lnTo>
                  <a:pt x="37835" y="8054"/>
                </a:lnTo>
                <a:lnTo>
                  <a:pt x="37263" y="4993"/>
                </a:lnTo>
                <a:lnTo>
                  <a:pt x="34639" y="3025"/>
                </a:lnTo>
                <a:lnTo>
                  <a:pt x="31060" y="1512"/>
                </a:lnTo>
                <a:lnTo>
                  <a:pt x="28281" y="688"/>
                </a:lnTo>
                <a:lnTo>
                  <a:pt x="25246" y="140"/>
                </a:lnTo>
                <a:lnTo>
                  <a:pt x="22230" y="0"/>
                </a:lnTo>
                <a:lnTo>
                  <a:pt x="19302" y="0"/>
                </a:lnTo>
                <a:lnTo>
                  <a:pt x="16569" y="421"/>
                </a:lnTo>
                <a:lnTo>
                  <a:pt x="11512" y="2045"/>
                </a:lnTo>
                <a:lnTo>
                  <a:pt x="7509" y="4777"/>
                </a:lnTo>
                <a:lnTo>
                  <a:pt x="4236" y="8270"/>
                </a:lnTo>
                <a:lnTo>
                  <a:pt x="2178" y="12852"/>
                </a:lnTo>
                <a:lnTo>
                  <a:pt x="1666" y="15469"/>
                </a:lnTo>
                <a:lnTo>
                  <a:pt x="1666" y="21262"/>
                </a:lnTo>
                <a:lnTo>
                  <a:pt x="3012" y="25758"/>
                </a:lnTo>
                <a:lnTo>
                  <a:pt x="5057" y="29592"/>
                </a:lnTo>
                <a:lnTo>
                  <a:pt x="7912" y="32627"/>
                </a:lnTo>
                <a:lnTo>
                  <a:pt x="11343" y="35053"/>
                </a:lnTo>
                <a:lnTo>
                  <a:pt x="15029" y="37199"/>
                </a:lnTo>
                <a:lnTo>
                  <a:pt x="18874" y="39053"/>
                </a:lnTo>
                <a:lnTo>
                  <a:pt x="22575" y="40831"/>
                </a:lnTo>
                <a:lnTo>
                  <a:pt x="26038" y="42711"/>
                </a:lnTo>
                <a:lnTo>
                  <a:pt x="28907" y="44846"/>
                </a:lnTo>
                <a:lnTo>
                  <a:pt x="30927" y="47487"/>
                </a:lnTo>
                <a:lnTo>
                  <a:pt x="32226" y="50598"/>
                </a:lnTo>
                <a:lnTo>
                  <a:pt x="32226" y="54432"/>
                </a:lnTo>
                <a:lnTo>
                  <a:pt x="31283" y="57532"/>
                </a:lnTo>
                <a:lnTo>
                  <a:pt x="28597" y="61189"/>
                </a:lnTo>
                <a:lnTo>
                  <a:pt x="26038" y="62942"/>
                </a:lnTo>
                <a:lnTo>
                  <a:pt x="22783" y="64033"/>
                </a:lnTo>
                <a:lnTo>
                  <a:pt x="19047" y="64314"/>
                </a:lnTo>
                <a:lnTo>
                  <a:pt x="16459" y="64314"/>
                </a:lnTo>
                <a:lnTo>
                  <a:pt x="14183" y="63983"/>
                </a:lnTo>
                <a:lnTo>
                  <a:pt x="10252" y="62726"/>
                </a:lnTo>
                <a:lnTo>
                  <a:pt x="7164" y="61330"/>
                </a:lnTo>
                <a:lnTo>
                  <a:pt x="3732" y="59310"/>
                </a:lnTo>
                <a:lnTo>
                  <a:pt x="561" y="58929"/>
                </a:lnTo>
                <a:lnTo>
                  <a:pt x="0" y="617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610913" y="2198074"/>
            <a:ext cx="10684" cy="72290"/>
          </a:xfrm>
          <a:custGeom>
            <a:avLst/>
            <a:gdLst/>
            <a:ahLst/>
            <a:cxnLst/>
            <a:rect l="l" t="t" r="r" b="b"/>
            <a:pathLst>
              <a:path w="10684" h="72290">
                <a:moveTo>
                  <a:pt x="0" y="5410"/>
                </a:moveTo>
                <a:lnTo>
                  <a:pt x="381" y="8891"/>
                </a:lnTo>
                <a:lnTo>
                  <a:pt x="3272" y="10731"/>
                </a:lnTo>
                <a:lnTo>
                  <a:pt x="7350" y="10731"/>
                </a:lnTo>
                <a:lnTo>
                  <a:pt x="10303" y="8841"/>
                </a:lnTo>
                <a:lnTo>
                  <a:pt x="10684" y="5309"/>
                </a:lnTo>
                <a:lnTo>
                  <a:pt x="10303" y="1842"/>
                </a:lnTo>
                <a:lnTo>
                  <a:pt x="7415" y="0"/>
                </a:lnTo>
                <a:lnTo>
                  <a:pt x="3333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84" h="72290">
                <a:moveTo>
                  <a:pt x="1242" y="71376"/>
                </a:moveTo>
                <a:lnTo>
                  <a:pt x="3812" y="72290"/>
                </a:lnTo>
                <a:lnTo>
                  <a:pt x="6926" y="72290"/>
                </a:lnTo>
                <a:lnTo>
                  <a:pt x="9691" y="70638"/>
                </a:lnTo>
                <a:lnTo>
                  <a:pt x="9691" y="21808"/>
                </a:lnTo>
                <a:lnTo>
                  <a:pt x="9471" y="21109"/>
                </a:lnTo>
                <a:lnTo>
                  <a:pt x="6926" y="20156"/>
                </a:lnTo>
                <a:lnTo>
                  <a:pt x="3812" y="20156"/>
                </a:lnTo>
                <a:lnTo>
                  <a:pt x="1057" y="21808"/>
                </a:lnTo>
                <a:lnTo>
                  <a:pt x="1057" y="70638"/>
                </a:lnTo>
                <a:lnTo>
                  <a:pt x="1242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638914" y="2217441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6" y="51271"/>
                </a:lnTo>
                <a:lnTo>
                  <a:pt x="8636" y="17132"/>
                </a:lnTo>
                <a:lnTo>
                  <a:pt x="11012" y="14061"/>
                </a:lnTo>
                <a:lnTo>
                  <a:pt x="13262" y="11736"/>
                </a:lnTo>
                <a:lnTo>
                  <a:pt x="17599" y="8561"/>
                </a:lnTo>
                <a:lnTo>
                  <a:pt x="21924" y="7747"/>
                </a:lnTo>
                <a:lnTo>
                  <a:pt x="25073" y="8092"/>
                </a:lnTo>
                <a:lnTo>
                  <a:pt x="27622" y="9385"/>
                </a:lnTo>
                <a:lnTo>
                  <a:pt x="30267" y="12791"/>
                </a:lnTo>
                <a:lnTo>
                  <a:pt x="31294" y="15951"/>
                </a:lnTo>
                <a:lnTo>
                  <a:pt x="31921" y="19890"/>
                </a:lnTo>
                <a:lnTo>
                  <a:pt x="31921" y="51271"/>
                </a:lnTo>
                <a:lnTo>
                  <a:pt x="32139" y="52009"/>
                </a:lnTo>
                <a:lnTo>
                  <a:pt x="34686" y="52923"/>
                </a:lnTo>
                <a:lnTo>
                  <a:pt x="37800" y="52923"/>
                </a:lnTo>
                <a:lnTo>
                  <a:pt x="40553" y="51271"/>
                </a:lnTo>
                <a:lnTo>
                  <a:pt x="40553" y="18011"/>
                </a:lnTo>
                <a:lnTo>
                  <a:pt x="40272" y="15026"/>
                </a:lnTo>
                <a:lnTo>
                  <a:pt x="39121" y="10083"/>
                </a:lnTo>
                <a:lnTo>
                  <a:pt x="36842" y="6073"/>
                </a:lnTo>
                <a:lnTo>
                  <a:pt x="33782" y="2757"/>
                </a:lnTo>
                <a:lnTo>
                  <a:pt x="29494" y="547"/>
                </a:lnTo>
                <a:lnTo>
                  <a:pt x="26849" y="0"/>
                </a:lnTo>
                <a:lnTo>
                  <a:pt x="21015" y="0"/>
                </a:lnTo>
                <a:lnTo>
                  <a:pt x="18359" y="712"/>
                </a:lnTo>
                <a:lnTo>
                  <a:pt x="15725" y="2148"/>
                </a:lnTo>
                <a:lnTo>
                  <a:pt x="13092" y="3571"/>
                </a:lnTo>
                <a:lnTo>
                  <a:pt x="10447" y="5817"/>
                </a:lnTo>
                <a:lnTo>
                  <a:pt x="7786" y="8892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694416" y="2217492"/>
            <a:ext cx="37147" cy="53606"/>
          </a:xfrm>
          <a:custGeom>
            <a:avLst/>
            <a:gdLst/>
            <a:ahLst/>
            <a:cxnLst/>
            <a:rect l="l" t="t" r="r" b="b"/>
            <a:pathLst>
              <a:path w="37147" h="53606">
                <a:moveTo>
                  <a:pt x="9003" y="20627"/>
                </a:moveTo>
                <a:lnTo>
                  <a:pt x="10101" y="15825"/>
                </a:lnTo>
                <a:lnTo>
                  <a:pt x="12322" y="12509"/>
                </a:lnTo>
                <a:lnTo>
                  <a:pt x="14536" y="9197"/>
                </a:lnTo>
                <a:lnTo>
                  <a:pt x="17719" y="7545"/>
                </a:lnTo>
                <a:lnTo>
                  <a:pt x="23892" y="7545"/>
                </a:lnTo>
                <a:lnTo>
                  <a:pt x="27139" y="8445"/>
                </a:lnTo>
                <a:lnTo>
                  <a:pt x="30923" y="10413"/>
                </a:lnTo>
                <a:lnTo>
                  <a:pt x="33511" y="12397"/>
                </a:lnTo>
                <a:lnTo>
                  <a:pt x="36474" y="12448"/>
                </a:lnTo>
                <a:lnTo>
                  <a:pt x="36939" y="9499"/>
                </a:lnTo>
                <a:lnTo>
                  <a:pt x="36575" y="6363"/>
                </a:lnTo>
                <a:lnTo>
                  <a:pt x="34343" y="3822"/>
                </a:lnTo>
                <a:lnTo>
                  <a:pt x="31427" y="2044"/>
                </a:lnTo>
                <a:lnTo>
                  <a:pt x="27755" y="726"/>
                </a:lnTo>
                <a:lnTo>
                  <a:pt x="24936" y="139"/>
                </a:lnTo>
                <a:lnTo>
                  <a:pt x="21984" y="0"/>
                </a:lnTo>
                <a:lnTo>
                  <a:pt x="18874" y="0"/>
                </a:lnTo>
                <a:lnTo>
                  <a:pt x="15980" y="535"/>
                </a:lnTo>
                <a:lnTo>
                  <a:pt x="13323" y="1601"/>
                </a:lnTo>
                <a:lnTo>
                  <a:pt x="10641" y="2666"/>
                </a:lnTo>
                <a:lnTo>
                  <a:pt x="8315" y="4305"/>
                </a:lnTo>
                <a:lnTo>
                  <a:pt x="4384" y="8712"/>
                </a:lnTo>
                <a:lnTo>
                  <a:pt x="2829" y="11544"/>
                </a:lnTo>
                <a:lnTo>
                  <a:pt x="1684" y="15001"/>
                </a:lnTo>
                <a:lnTo>
                  <a:pt x="571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3" y="35369"/>
                </a:lnTo>
                <a:lnTo>
                  <a:pt x="1381" y="38609"/>
                </a:lnTo>
                <a:lnTo>
                  <a:pt x="2299" y="41846"/>
                </a:lnTo>
                <a:lnTo>
                  <a:pt x="3657" y="44578"/>
                </a:lnTo>
                <a:lnTo>
                  <a:pt x="5410" y="46799"/>
                </a:lnTo>
                <a:lnTo>
                  <a:pt x="9356" y="50712"/>
                </a:lnTo>
                <a:lnTo>
                  <a:pt x="11976" y="51879"/>
                </a:lnTo>
                <a:lnTo>
                  <a:pt x="14597" y="53035"/>
                </a:lnTo>
                <a:lnTo>
                  <a:pt x="17599" y="53606"/>
                </a:lnTo>
                <a:lnTo>
                  <a:pt x="22618" y="53606"/>
                </a:lnTo>
                <a:lnTo>
                  <a:pt x="25742" y="53113"/>
                </a:lnTo>
                <a:lnTo>
                  <a:pt x="28709" y="52376"/>
                </a:lnTo>
                <a:lnTo>
                  <a:pt x="31315" y="51320"/>
                </a:lnTo>
                <a:lnTo>
                  <a:pt x="34588" y="49377"/>
                </a:lnTo>
                <a:lnTo>
                  <a:pt x="36913" y="46532"/>
                </a:lnTo>
                <a:lnTo>
                  <a:pt x="37147" y="43789"/>
                </a:lnTo>
                <a:lnTo>
                  <a:pt x="37122" y="42443"/>
                </a:lnTo>
                <a:lnTo>
                  <a:pt x="35326" y="39664"/>
                </a:lnTo>
                <a:lnTo>
                  <a:pt x="32308" y="41950"/>
                </a:lnTo>
                <a:lnTo>
                  <a:pt x="28806" y="44222"/>
                </a:lnTo>
                <a:lnTo>
                  <a:pt x="25807" y="45532"/>
                </a:lnTo>
                <a:lnTo>
                  <a:pt x="22081" y="45849"/>
                </a:lnTo>
                <a:lnTo>
                  <a:pt x="18125" y="45467"/>
                </a:lnTo>
                <a:lnTo>
                  <a:pt x="14889" y="43905"/>
                </a:lnTo>
                <a:lnTo>
                  <a:pt x="12393" y="41122"/>
                </a:lnTo>
                <a:lnTo>
                  <a:pt x="10431" y="37555"/>
                </a:lnTo>
                <a:lnTo>
                  <a:pt x="9295" y="32816"/>
                </a:lnTo>
                <a:lnTo>
                  <a:pt x="9003" y="30063"/>
                </a:lnTo>
                <a:lnTo>
                  <a:pt x="9003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42346" y="2217445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7" y="16941"/>
                </a:moveTo>
                <a:lnTo>
                  <a:pt x="42148" y="14133"/>
                </a:lnTo>
                <a:lnTo>
                  <a:pt x="41363" y="11325"/>
                </a:lnTo>
                <a:lnTo>
                  <a:pt x="38459" y="6807"/>
                </a:lnTo>
                <a:lnTo>
                  <a:pt x="34649" y="3070"/>
                </a:lnTo>
                <a:lnTo>
                  <a:pt x="32054" y="1838"/>
                </a:lnTo>
                <a:lnTo>
                  <a:pt x="29447" y="608"/>
                </a:lnTo>
                <a:lnTo>
                  <a:pt x="26297" y="0"/>
                </a:lnTo>
                <a:lnTo>
                  <a:pt x="26333" y="6995"/>
                </a:lnTo>
                <a:lnTo>
                  <a:pt x="29484" y="8329"/>
                </a:lnTo>
                <a:lnTo>
                  <a:pt x="31611" y="11008"/>
                </a:lnTo>
                <a:lnTo>
                  <a:pt x="33735" y="13690"/>
                </a:lnTo>
                <a:lnTo>
                  <a:pt x="34747" y="17373"/>
                </a:lnTo>
                <a:lnTo>
                  <a:pt x="34639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36" y="3110"/>
                </a:lnTo>
                <a:lnTo>
                  <a:pt x="8056" y="4899"/>
                </a:lnTo>
                <a:lnTo>
                  <a:pt x="4124" y="9575"/>
                </a:lnTo>
                <a:lnTo>
                  <a:pt x="2621" y="12405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1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87"/>
                </a:lnTo>
                <a:lnTo>
                  <a:pt x="10447" y="50860"/>
                </a:lnTo>
                <a:lnTo>
                  <a:pt x="13374" y="51965"/>
                </a:lnTo>
                <a:lnTo>
                  <a:pt x="16278" y="5308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5" y="52793"/>
                </a:lnTo>
                <a:lnTo>
                  <a:pt x="35057" y="51965"/>
                </a:lnTo>
                <a:lnTo>
                  <a:pt x="37785" y="51090"/>
                </a:lnTo>
                <a:lnTo>
                  <a:pt x="41022" y="48816"/>
                </a:lnTo>
                <a:lnTo>
                  <a:pt x="41338" y="46163"/>
                </a:lnTo>
                <a:lnTo>
                  <a:pt x="40777" y="43012"/>
                </a:lnTo>
                <a:lnTo>
                  <a:pt x="38045" y="43268"/>
                </a:lnTo>
                <a:lnTo>
                  <a:pt x="34898" y="44550"/>
                </a:lnTo>
                <a:lnTo>
                  <a:pt x="32101" y="45439"/>
                </a:lnTo>
                <a:lnTo>
                  <a:pt x="28601" y="46187"/>
                </a:lnTo>
                <a:lnTo>
                  <a:pt x="24350" y="46379"/>
                </a:lnTo>
                <a:lnTo>
                  <a:pt x="21520" y="46379"/>
                </a:lnTo>
                <a:lnTo>
                  <a:pt x="17146" y="45133"/>
                </a:lnTo>
                <a:lnTo>
                  <a:pt x="13582" y="43113"/>
                </a:lnTo>
                <a:lnTo>
                  <a:pt x="11135" y="40003"/>
                </a:lnTo>
                <a:lnTo>
                  <a:pt x="9738" y="35963"/>
                </a:lnTo>
                <a:lnTo>
                  <a:pt x="8938" y="31356"/>
                </a:lnTo>
                <a:lnTo>
                  <a:pt x="8938" y="28648"/>
                </a:lnTo>
                <a:lnTo>
                  <a:pt x="39966" y="28648"/>
                </a:lnTo>
                <a:lnTo>
                  <a:pt x="42307" y="2774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7" y="16941"/>
                </a:lnTo>
                <a:close/>
              </a:path>
              <a:path w="43326" h="53657">
                <a:moveTo>
                  <a:pt x="9014" y="20091"/>
                </a:moveTo>
                <a:lnTo>
                  <a:pt x="9946" y="16355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5"/>
                </a:lnTo>
                <a:lnTo>
                  <a:pt x="26333" y="6995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2"/>
                </a:lnTo>
                <a:lnTo>
                  <a:pt x="13241" y="1864"/>
                </a:lnTo>
                <a:lnTo>
                  <a:pt x="10436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822697" y="2194116"/>
            <a:ext cx="31870" cy="76248"/>
          </a:xfrm>
          <a:custGeom>
            <a:avLst/>
            <a:gdLst/>
            <a:ahLst/>
            <a:cxnLst/>
            <a:rect l="l" t="t" r="r" b="b"/>
            <a:pathLst>
              <a:path w="31870" h="76248">
                <a:moveTo>
                  <a:pt x="9846" y="8100"/>
                </a:moveTo>
                <a:lnTo>
                  <a:pt x="8637" y="12978"/>
                </a:lnTo>
                <a:lnTo>
                  <a:pt x="8331" y="15913"/>
                </a:lnTo>
                <a:lnTo>
                  <a:pt x="8331" y="24358"/>
                </a:lnTo>
                <a:lnTo>
                  <a:pt x="1677" y="24358"/>
                </a:lnTo>
                <a:lnTo>
                  <a:pt x="280" y="25514"/>
                </a:lnTo>
                <a:lnTo>
                  <a:pt x="0" y="28102"/>
                </a:lnTo>
                <a:lnTo>
                  <a:pt x="1677" y="31788"/>
                </a:lnTo>
                <a:lnTo>
                  <a:pt x="8331" y="31788"/>
                </a:lnTo>
                <a:lnTo>
                  <a:pt x="8331" y="74599"/>
                </a:lnTo>
                <a:lnTo>
                  <a:pt x="8539" y="75323"/>
                </a:lnTo>
                <a:lnTo>
                  <a:pt x="11135" y="76248"/>
                </a:lnTo>
                <a:lnTo>
                  <a:pt x="14210" y="76248"/>
                </a:lnTo>
                <a:lnTo>
                  <a:pt x="17014" y="74599"/>
                </a:lnTo>
                <a:lnTo>
                  <a:pt x="17014" y="31788"/>
                </a:lnTo>
                <a:lnTo>
                  <a:pt x="27536" y="31788"/>
                </a:lnTo>
                <a:lnTo>
                  <a:pt x="29105" y="30337"/>
                </a:lnTo>
                <a:lnTo>
                  <a:pt x="29264" y="27404"/>
                </a:lnTo>
                <a:lnTo>
                  <a:pt x="27536" y="24358"/>
                </a:lnTo>
                <a:lnTo>
                  <a:pt x="17014" y="24358"/>
                </a:lnTo>
                <a:lnTo>
                  <a:pt x="17136" y="15149"/>
                </a:lnTo>
                <a:lnTo>
                  <a:pt x="17626" y="12230"/>
                </a:lnTo>
                <a:lnTo>
                  <a:pt x="19883" y="8507"/>
                </a:lnTo>
                <a:lnTo>
                  <a:pt x="22795" y="7426"/>
                </a:lnTo>
                <a:lnTo>
                  <a:pt x="25859" y="7517"/>
                </a:lnTo>
                <a:lnTo>
                  <a:pt x="28944" y="8406"/>
                </a:lnTo>
                <a:lnTo>
                  <a:pt x="31542" y="8341"/>
                </a:lnTo>
                <a:lnTo>
                  <a:pt x="31870" y="5688"/>
                </a:lnTo>
                <a:lnTo>
                  <a:pt x="31799" y="3924"/>
                </a:lnTo>
                <a:lnTo>
                  <a:pt x="29729" y="1102"/>
                </a:lnTo>
                <a:lnTo>
                  <a:pt x="27061" y="342"/>
                </a:lnTo>
                <a:lnTo>
                  <a:pt x="23493" y="0"/>
                </a:lnTo>
                <a:lnTo>
                  <a:pt x="20919" y="0"/>
                </a:lnTo>
                <a:lnTo>
                  <a:pt x="18680" y="368"/>
                </a:lnTo>
                <a:lnTo>
                  <a:pt x="14871" y="1840"/>
                </a:lnTo>
                <a:lnTo>
                  <a:pt x="12042" y="4544"/>
                </a:lnTo>
                <a:lnTo>
                  <a:pt x="9846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863258" y="2198074"/>
            <a:ext cx="10666" cy="72290"/>
          </a:xfrm>
          <a:custGeom>
            <a:avLst/>
            <a:gdLst/>
            <a:ahLst/>
            <a:cxnLst/>
            <a:rect l="l" t="t" r="r" b="b"/>
            <a:pathLst>
              <a:path w="10666" h="72290">
                <a:moveTo>
                  <a:pt x="0" y="5410"/>
                </a:moveTo>
                <a:lnTo>
                  <a:pt x="367" y="8891"/>
                </a:lnTo>
                <a:lnTo>
                  <a:pt x="3255" y="10731"/>
                </a:lnTo>
                <a:lnTo>
                  <a:pt x="7348" y="10731"/>
                </a:lnTo>
                <a:lnTo>
                  <a:pt x="10285" y="8841"/>
                </a:lnTo>
                <a:lnTo>
                  <a:pt x="10666" y="5309"/>
                </a:lnTo>
                <a:lnTo>
                  <a:pt x="10299" y="1842"/>
                </a:lnTo>
                <a:lnTo>
                  <a:pt x="7397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90">
                <a:moveTo>
                  <a:pt x="1235" y="71376"/>
                </a:moveTo>
                <a:lnTo>
                  <a:pt x="3808" y="72290"/>
                </a:lnTo>
                <a:lnTo>
                  <a:pt x="6918" y="72290"/>
                </a:lnTo>
                <a:lnTo>
                  <a:pt x="9677" y="70638"/>
                </a:lnTo>
                <a:lnTo>
                  <a:pt x="9677" y="21808"/>
                </a:lnTo>
                <a:lnTo>
                  <a:pt x="9467" y="21109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808"/>
                </a:lnTo>
                <a:lnTo>
                  <a:pt x="1040" y="70638"/>
                </a:lnTo>
                <a:lnTo>
                  <a:pt x="123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891249" y="2217445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63" y="52919"/>
                </a:moveTo>
                <a:lnTo>
                  <a:pt x="8635" y="51271"/>
                </a:lnTo>
                <a:lnTo>
                  <a:pt x="8635" y="19137"/>
                </a:lnTo>
                <a:lnTo>
                  <a:pt x="10961" y="15468"/>
                </a:lnTo>
                <a:lnTo>
                  <a:pt x="12984" y="12736"/>
                </a:lnTo>
                <a:lnTo>
                  <a:pt x="15814" y="9958"/>
                </a:lnTo>
                <a:lnTo>
                  <a:pt x="19220" y="8459"/>
                </a:lnTo>
                <a:lnTo>
                  <a:pt x="22146" y="8675"/>
                </a:lnTo>
                <a:lnTo>
                  <a:pt x="24792" y="9460"/>
                </a:lnTo>
                <a:lnTo>
                  <a:pt x="27438" y="8178"/>
                </a:lnTo>
                <a:lnTo>
                  <a:pt x="27496" y="3657"/>
                </a:lnTo>
                <a:lnTo>
                  <a:pt x="25220" y="673"/>
                </a:lnTo>
                <a:lnTo>
                  <a:pt x="22204" y="74"/>
                </a:lnTo>
                <a:lnTo>
                  <a:pt x="19644" y="0"/>
                </a:lnTo>
                <a:lnTo>
                  <a:pt x="16657" y="673"/>
                </a:lnTo>
                <a:lnTo>
                  <a:pt x="13632" y="2578"/>
                </a:lnTo>
                <a:lnTo>
                  <a:pt x="10299" y="5994"/>
                </a:lnTo>
                <a:lnTo>
                  <a:pt x="7804" y="9550"/>
                </a:lnTo>
                <a:lnTo>
                  <a:pt x="7804" y="2437"/>
                </a:lnTo>
                <a:lnTo>
                  <a:pt x="5831" y="838"/>
                </a:lnTo>
                <a:lnTo>
                  <a:pt x="3120" y="749"/>
                </a:lnTo>
                <a:lnTo>
                  <a:pt x="0" y="2437"/>
                </a:lnTo>
                <a:lnTo>
                  <a:pt x="0" y="51271"/>
                </a:lnTo>
                <a:lnTo>
                  <a:pt x="179" y="51995"/>
                </a:lnTo>
                <a:lnTo>
                  <a:pt x="2753" y="52919"/>
                </a:lnTo>
                <a:lnTo>
                  <a:pt x="5863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927284" y="2217445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2" y="52221"/>
                </a:moveTo>
                <a:lnTo>
                  <a:pt x="8561" y="52984"/>
                </a:lnTo>
                <a:lnTo>
                  <a:pt x="11600" y="53527"/>
                </a:lnTo>
                <a:lnTo>
                  <a:pt x="14857" y="53657"/>
                </a:lnTo>
                <a:lnTo>
                  <a:pt x="17589" y="53657"/>
                </a:lnTo>
                <a:lnTo>
                  <a:pt x="20077" y="53312"/>
                </a:lnTo>
                <a:lnTo>
                  <a:pt x="24621" y="51940"/>
                </a:lnTo>
                <a:lnTo>
                  <a:pt x="28210" y="49593"/>
                </a:lnTo>
                <a:lnTo>
                  <a:pt x="31111" y="46609"/>
                </a:lnTo>
                <a:lnTo>
                  <a:pt x="32900" y="42696"/>
                </a:lnTo>
                <a:lnTo>
                  <a:pt x="33340" y="37973"/>
                </a:lnTo>
                <a:lnTo>
                  <a:pt x="33340" y="35877"/>
                </a:lnTo>
                <a:lnTo>
                  <a:pt x="32325" y="32547"/>
                </a:lnTo>
                <a:lnTo>
                  <a:pt x="30747" y="29728"/>
                </a:lnTo>
                <a:lnTo>
                  <a:pt x="27231" y="26629"/>
                </a:lnTo>
                <a:lnTo>
                  <a:pt x="24339" y="25106"/>
                </a:lnTo>
                <a:lnTo>
                  <a:pt x="21374" y="23809"/>
                </a:lnTo>
                <a:lnTo>
                  <a:pt x="18432" y="22604"/>
                </a:lnTo>
                <a:lnTo>
                  <a:pt x="15581" y="21437"/>
                </a:lnTo>
                <a:lnTo>
                  <a:pt x="12075" y="19339"/>
                </a:lnTo>
                <a:lnTo>
                  <a:pt x="9773" y="16584"/>
                </a:lnTo>
                <a:lnTo>
                  <a:pt x="9432" y="13992"/>
                </a:lnTo>
                <a:lnTo>
                  <a:pt x="9969" y="11174"/>
                </a:lnTo>
                <a:lnTo>
                  <a:pt x="12308" y="8290"/>
                </a:lnTo>
                <a:lnTo>
                  <a:pt x="15458" y="7109"/>
                </a:lnTo>
                <a:lnTo>
                  <a:pt x="18216" y="6944"/>
                </a:lnTo>
                <a:lnTo>
                  <a:pt x="21313" y="7134"/>
                </a:lnTo>
                <a:lnTo>
                  <a:pt x="24963" y="8355"/>
                </a:lnTo>
                <a:lnTo>
                  <a:pt x="27608" y="9687"/>
                </a:lnTo>
                <a:lnTo>
                  <a:pt x="30586" y="9867"/>
                </a:lnTo>
                <a:lnTo>
                  <a:pt x="30942" y="7150"/>
                </a:lnTo>
                <a:lnTo>
                  <a:pt x="30647" y="4406"/>
                </a:lnTo>
                <a:lnTo>
                  <a:pt x="28077" y="2195"/>
                </a:lnTo>
                <a:lnTo>
                  <a:pt x="25488" y="1141"/>
                </a:lnTo>
                <a:lnTo>
                  <a:pt x="22082" y="316"/>
                </a:lnTo>
                <a:lnTo>
                  <a:pt x="18313" y="0"/>
                </a:lnTo>
                <a:lnTo>
                  <a:pt x="15458" y="0"/>
                </a:lnTo>
                <a:lnTo>
                  <a:pt x="12956" y="392"/>
                </a:lnTo>
                <a:lnTo>
                  <a:pt x="8658" y="1979"/>
                </a:lnTo>
                <a:lnTo>
                  <a:pt x="5450" y="4366"/>
                </a:lnTo>
                <a:lnTo>
                  <a:pt x="2952" y="7211"/>
                </a:lnTo>
                <a:lnTo>
                  <a:pt x="1508" y="10717"/>
                </a:lnTo>
                <a:lnTo>
                  <a:pt x="1149" y="14475"/>
                </a:lnTo>
                <a:lnTo>
                  <a:pt x="1494" y="18515"/>
                </a:lnTo>
                <a:lnTo>
                  <a:pt x="2854" y="21625"/>
                </a:lnTo>
                <a:lnTo>
                  <a:pt x="5990" y="25206"/>
                </a:lnTo>
                <a:lnTo>
                  <a:pt x="8658" y="26935"/>
                </a:lnTo>
                <a:lnTo>
                  <a:pt x="11527" y="28407"/>
                </a:lnTo>
                <a:lnTo>
                  <a:pt x="14490" y="29641"/>
                </a:lnTo>
                <a:lnTo>
                  <a:pt x="17320" y="30797"/>
                </a:lnTo>
                <a:lnTo>
                  <a:pt x="19980" y="31990"/>
                </a:lnTo>
                <a:lnTo>
                  <a:pt x="23116" y="34264"/>
                </a:lnTo>
                <a:lnTo>
                  <a:pt x="24815" y="37299"/>
                </a:lnTo>
                <a:lnTo>
                  <a:pt x="24574" y="41173"/>
                </a:lnTo>
                <a:lnTo>
                  <a:pt x="22953" y="43942"/>
                </a:lnTo>
                <a:lnTo>
                  <a:pt x="20189" y="45680"/>
                </a:lnTo>
                <a:lnTo>
                  <a:pt x="16484" y="46493"/>
                </a:lnTo>
                <a:lnTo>
                  <a:pt x="13068" y="46493"/>
                </a:lnTo>
                <a:lnTo>
                  <a:pt x="9836" y="45755"/>
                </a:lnTo>
                <a:lnTo>
                  <a:pt x="5951" y="44157"/>
                </a:lnTo>
                <a:lnTo>
                  <a:pt x="3172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266" y="48182"/>
                </a:lnTo>
                <a:lnTo>
                  <a:pt x="2941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969484" y="2205158"/>
            <a:ext cx="30773" cy="65836"/>
          </a:xfrm>
          <a:custGeom>
            <a:avLst/>
            <a:gdLst/>
            <a:ahLst/>
            <a:cxnLst/>
            <a:rect l="l" t="t" r="r" b="b"/>
            <a:pathLst>
              <a:path w="30773" h="65836">
                <a:moveTo>
                  <a:pt x="16955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78" y="13309"/>
                </a:lnTo>
                <a:lnTo>
                  <a:pt x="335" y="14465"/>
                </a:lnTo>
                <a:lnTo>
                  <a:pt x="0" y="17057"/>
                </a:lnTo>
                <a:lnTo>
                  <a:pt x="1732" y="20740"/>
                </a:lnTo>
                <a:lnTo>
                  <a:pt x="8319" y="20740"/>
                </a:lnTo>
                <a:lnTo>
                  <a:pt x="8319" y="52110"/>
                </a:lnTo>
                <a:lnTo>
                  <a:pt x="9083" y="56631"/>
                </a:lnTo>
                <a:lnTo>
                  <a:pt x="10403" y="60440"/>
                </a:lnTo>
                <a:lnTo>
                  <a:pt x="12632" y="63144"/>
                </a:lnTo>
                <a:lnTo>
                  <a:pt x="15803" y="64836"/>
                </a:lnTo>
                <a:lnTo>
                  <a:pt x="19651" y="65836"/>
                </a:lnTo>
                <a:lnTo>
                  <a:pt x="24490" y="65671"/>
                </a:lnTo>
                <a:lnTo>
                  <a:pt x="27478" y="65102"/>
                </a:lnTo>
                <a:lnTo>
                  <a:pt x="30427" y="63083"/>
                </a:lnTo>
                <a:lnTo>
                  <a:pt x="30773" y="59969"/>
                </a:lnTo>
                <a:lnTo>
                  <a:pt x="30773" y="59324"/>
                </a:lnTo>
                <a:lnTo>
                  <a:pt x="28983" y="56743"/>
                </a:lnTo>
                <a:lnTo>
                  <a:pt x="26327" y="57773"/>
                </a:lnTo>
                <a:lnTo>
                  <a:pt x="23548" y="58179"/>
                </a:lnTo>
                <a:lnTo>
                  <a:pt x="19357" y="57330"/>
                </a:lnTo>
                <a:lnTo>
                  <a:pt x="17434" y="53888"/>
                </a:lnTo>
                <a:lnTo>
                  <a:pt x="16955" y="51347"/>
                </a:lnTo>
                <a:lnTo>
                  <a:pt x="16955" y="20740"/>
                </a:lnTo>
                <a:lnTo>
                  <a:pt x="29048" y="20740"/>
                </a:lnTo>
                <a:lnTo>
                  <a:pt x="30614" y="19303"/>
                </a:lnTo>
                <a:lnTo>
                  <a:pt x="30773" y="16358"/>
                </a:lnTo>
                <a:lnTo>
                  <a:pt x="29048" y="13309"/>
                </a:lnTo>
                <a:lnTo>
                  <a:pt x="16955" y="13309"/>
                </a:lnTo>
                <a:lnTo>
                  <a:pt x="1695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036074" y="2217553"/>
            <a:ext cx="44585" cy="54648"/>
          </a:xfrm>
          <a:custGeom>
            <a:avLst/>
            <a:gdLst/>
            <a:ahLst/>
            <a:cxnLst/>
            <a:rect l="l" t="t" r="r" b="b"/>
            <a:pathLst>
              <a:path w="44585" h="54648">
                <a:moveTo>
                  <a:pt x="9456" y="36234"/>
                </a:moveTo>
                <a:lnTo>
                  <a:pt x="9146" y="54648"/>
                </a:lnTo>
                <a:lnTo>
                  <a:pt x="11271" y="51563"/>
                </a:lnTo>
                <a:lnTo>
                  <a:pt x="10029" y="39639"/>
                </a:lnTo>
                <a:lnTo>
                  <a:pt x="9456" y="36234"/>
                </a:lnTo>
                <a:close/>
              </a:path>
              <a:path w="44585" h="54648">
                <a:moveTo>
                  <a:pt x="406" y="55727"/>
                </a:moveTo>
                <a:lnTo>
                  <a:pt x="0" y="59194"/>
                </a:lnTo>
                <a:lnTo>
                  <a:pt x="377" y="62816"/>
                </a:lnTo>
                <a:lnTo>
                  <a:pt x="1907" y="66042"/>
                </a:lnTo>
                <a:lnTo>
                  <a:pt x="4848" y="68579"/>
                </a:lnTo>
                <a:lnTo>
                  <a:pt x="8754" y="70650"/>
                </a:lnTo>
                <a:lnTo>
                  <a:pt x="11430" y="71323"/>
                </a:lnTo>
                <a:lnTo>
                  <a:pt x="14100" y="71986"/>
                </a:lnTo>
                <a:lnTo>
                  <a:pt x="17332" y="72316"/>
                </a:lnTo>
                <a:lnTo>
                  <a:pt x="25083" y="72316"/>
                </a:lnTo>
                <a:lnTo>
                  <a:pt x="28489" y="71884"/>
                </a:lnTo>
                <a:lnTo>
                  <a:pt x="31380" y="70995"/>
                </a:lnTo>
                <a:lnTo>
                  <a:pt x="34296" y="70106"/>
                </a:lnTo>
                <a:lnTo>
                  <a:pt x="38536" y="67363"/>
                </a:lnTo>
                <a:lnTo>
                  <a:pt x="41791" y="64047"/>
                </a:lnTo>
                <a:lnTo>
                  <a:pt x="43591" y="59997"/>
                </a:lnTo>
                <a:lnTo>
                  <a:pt x="44060" y="55615"/>
                </a:lnTo>
                <a:lnTo>
                  <a:pt x="43652" y="51602"/>
                </a:lnTo>
                <a:lnTo>
                  <a:pt x="42050" y="48376"/>
                </a:lnTo>
                <a:lnTo>
                  <a:pt x="39502" y="45925"/>
                </a:lnTo>
                <a:lnTo>
                  <a:pt x="36391" y="43981"/>
                </a:lnTo>
                <a:lnTo>
                  <a:pt x="32471" y="42774"/>
                </a:lnTo>
                <a:lnTo>
                  <a:pt x="27989" y="42368"/>
                </a:lnTo>
                <a:lnTo>
                  <a:pt x="15688" y="41835"/>
                </a:lnTo>
                <a:lnTo>
                  <a:pt x="13804" y="41760"/>
                </a:lnTo>
                <a:lnTo>
                  <a:pt x="10029" y="39639"/>
                </a:lnTo>
                <a:lnTo>
                  <a:pt x="11271" y="51563"/>
                </a:lnTo>
                <a:lnTo>
                  <a:pt x="14010" y="48985"/>
                </a:lnTo>
                <a:lnTo>
                  <a:pt x="26214" y="49428"/>
                </a:lnTo>
                <a:lnTo>
                  <a:pt x="29041" y="49493"/>
                </a:lnTo>
                <a:lnTo>
                  <a:pt x="31283" y="50101"/>
                </a:lnTo>
                <a:lnTo>
                  <a:pt x="34592" y="52387"/>
                </a:lnTo>
                <a:lnTo>
                  <a:pt x="35412" y="56098"/>
                </a:lnTo>
                <a:lnTo>
                  <a:pt x="35412" y="57330"/>
                </a:lnTo>
                <a:lnTo>
                  <a:pt x="34249" y="60746"/>
                </a:lnTo>
                <a:lnTo>
                  <a:pt x="31308" y="63474"/>
                </a:lnTo>
                <a:lnTo>
                  <a:pt x="28122" y="64706"/>
                </a:lnTo>
                <a:lnTo>
                  <a:pt x="24180" y="65483"/>
                </a:lnTo>
                <a:lnTo>
                  <a:pt x="17440" y="65483"/>
                </a:lnTo>
                <a:lnTo>
                  <a:pt x="14230" y="64871"/>
                </a:lnTo>
                <a:lnTo>
                  <a:pt x="11930" y="63680"/>
                </a:lnTo>
                <a:lnTo>
                  <a:pt x="8463" y="60670"/>
                </a:lnTo>
                <a:lnTo>
                  <a:pt x="8463" y="57556"/>
                </a:lnTo>
                <a:lnTo>
                  <a:pt x="9146" y="54648"/>
                </a:lnTo>
                <a:lnTo>
                  <a:pt x="9456" y="36234"/>
                </a:lnTo>
                <a:lnTo>
                  <a:pt x="10975" y="32882"/>
                </a:lnTo>
                <a:lnTo>
                  <a:pt x="13891" y="33681"/>
                </a:lnTo>
                <a:lnTo>
                  <a:pt x="15447" y="27180"/>
                </a:lnTo>
                <a:lnTo>
                  <a:pt x="11918" y="23497"/>
                </a:lnTo>
                <a:lnTo>
                  <a:pt x="11037" y="20954"/>
                </a:lnTo>
                <a:lnTo>
                  <a:pt x="11037" y="17730"/>
                </a:lnTo>
                <a:lnTo>
                  <a:pt x="11231" y="14911"/>
                </a:lnTo>
                <a:lnTo>
                  <a:pt x="9554" y="3200"/>
                </a:lnTo>
                <a:lnTo>
                  <a:pt x="6332" y="6238"/>
                </a:lnTo>
                <a:lnTo>
                  <a:pt x="4189" y="10299"/>
                </a:lnTo>
                <a:lnTo>
                  <a:pt x="2818" y="15011"/>
                </a:lnTo>
                <a:lnTo>
                  <a:pt x="2818" y="17795"/>
                </a:lnTo>
                <a:lnTo>
                  <a:pt x="3135" y="22212"/>
                </a:lnTo>
                <a:lnTo>
                  <a:pt x="4384" y="25577"/>
                </a:lnTo>
                <a:lnTo>
                  <a:pt x="6316" y="28425"/>
                </a:lnTo>
                <a:lnTo>
                  <a:pt x="3940" y="31356"/>
                </a:lnTo>
                <a:lnTo>
                  <a:pt x="2217" y="34825"/>
                </a:lnTo>
                <a:lnTo>
                  <a:pt x="1764" y="39002"/>
                </a:lnTo>
                <a:lnTo>
                  <a:pt x="2178" y="42076"/>
                </a:lnTo>
                <a:lnTo>
                  <a:pt x="3822" y="44830"/>
                </a:lnTo>
                <a:lnTo>
                  <a:pt x="6795" y="46875"/>
                </a:lnTo>
                <a:lnTo>
                  <a:pt x="3832" y="49618"/>
                </a:lnTo>
                <a:lnTo>
                  <a:pt x="1699" y="52527"/>
                </a:lnTo>
                <a:lnTo>
                  <a:pt x="406" y="55727"/>
                </a:lnTo>
                <a:close/>
              </a:path>
              <a:path w="44585" h="54648">
                <a:moveTo>
                  <a:pt x="14295" y="9083"/>
                </a:moveTo>
                <a:lnTo>
                  <a:pt x="17797" y="7113"/>
                </a:lnTo>
                <a:lnTo>
                  <a:pt x="20933" y="6832"/>
                </a:lnTo>
                <a:lnTo>
                  <a:pt x="24180" y="6832"/>
                </a:lnTo>
                <a:lnTo>
                  <a:pt x="26678" y="7760"/>
                </a:lnTo>
                <a:lnTo>
                  <a:pt x="30206" y="11480"/>
                </a:lnTo>
                <a:lnTo>
                  <a:pt x="31074" y="14086"/>
                </a:lnTo>
                <a:lnTo>
                  <a:pt x="31074" y="17412"/>
                </a:lnTo>
                <a:lnTo>
                  <a:pt x="30866" y="20181"/>
                </a:lnTo>
                <a:lnTo>
                  <a:pt x="30069" y="22783"/>
                </a:lnTo>
                <a:lnTo>
                  <a:pt x="27816" y="25923"/>
                </a:lnTo>
                <a:lnTo>
                  <a:pt x="24277" y="27812"/>
                </a:lnTo>
                <a:lnTo>
                  <a:pt x="21092" y="28105"/>
                </a:lnTo>
                <a:lnTo>
                  <a:pt x="17909" y="28105"/>
                </a:lnTo>
                <a:lnTo>
                  <a:pt x="15447" y="27180"/>
                </a:lnTo>
                <a:lnTo>
                  <a:pt x="13891" y="33681"/>
                </a:lnTo>
                <a:lnTo>
                  <a:pt x="17340" y="34721"/>
                </a:lnTo>
                <a:lnTo>
                  <a:pt x="21092" y="34988"/>
                </a:lnTo>
                <a:lnTo>
                  <a:pt x="23798" y="34988"/>
                </a:lnTo>
                <a:lnTo>
                  <a:pt x="28515" y="33797"/>
                </a:lnTo>
                <a:lnTo>
                  <a:pt x="32679" y="31852"/>
                </a:lnTo>
                <a:lnTo>
                  <a:pt x="35923" y="28842"/>
                </a:lnTo>
                <a:lnTo>
                  <a:pt x="38033" y="24843"/>
                </a:lnTo>
                <a:lnTo>
                  <a:pt x="39354" y="20181"/>
                </a:lnTo>
                <a:lnTo>
                  <a:pt x="39354" y="17362"/>
                </a:lnTo>
                <a:lnTo>
                  <a:pt x="39099" y="14022"/>
                </a:lnTo>
                <a:lnTo>
                  <a:pt x="38120" y="10872"/>
                </a:lnTo>
                <a:lnTo>
                  <a:pt x="36046" y="8143"/>
                </a:lnTo>
                <a:lnTo>
                  <a:pt x="42796" y="8143"/>
                </a:lnTo>
                <a:lnTo>
                  <a:pt x="44085" y="7289"/>
                </a:lnTo>
                <a:lnTo>
                  <a:pt x="44585" y="4546"/>
                </a:lnTo>
                <a:lnTo>
                  <a:pt x="42796" y="914"/>
                </a:lnTo>
                <a:lnTo>
                  <a:pt x="28564" y="914"/>
                </a:lnTo>
                <a:lnTo>
                  <a:pt x="27485" y="637"/>
                </a:lnTo>
                <a:lnTo>
                  <a:pt x="23849" y="78"/>
                </a:lnTo>
                <a:lnTo>
                  <a:pt x="18431" y="0"/>
                </a:lnTo>
                <a:lnTo>
                  <a:pt x="13729" y="1220"/>
                </a:lnTo>
                <a:lnTo>
                  <a:pt x="9554" y="3200"/>
                </a:lnTo>
                <a:lnTo>
                  <a:pt x="11231" y="14911"/>
                </a:lnTo>
                <a:lnTo>
                  <a:pt x="12026" y="12268"/>
                </a:lnTo>
                <a:lnTo>
                  <a:pt x="14295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091289" y="2217441"/>
            <a:ext cx="47089" cy="53657"/>
          </a:xfrm>
          <a:custGeom>
            <a:avLst/>
            <a:gdLst/>
            <a:ahLst/>
            <a:cxnLst/>
            <a:rect l="l" t="t" r="r" b="b"/>
            <a:pathLst>
              <a:path w="47089" h="53657">
                <a:moveTo>
                  <a:pt x="8945" y="23915"/>
                </a:moveTo>
                <a:lnTo>
                  <a:pt x="9237" y="21351"/>
                </a:lnTo>
                <a:lnTo>
                  <a:pt x="9814" y="18986"/>
                </a:lnTo>
                <a:lnTo>
                  <a:pt x="11296" y="14594"/>
                </a:lnTo>
                <a:lnTo>
                  <a:pt x="13684" y="11163"/>
                </a:lnTo>
                <a:lnTo>
                  <a:pt x="17039" y="8892"/>
                </a:lnTo>
                <a:lnTo>
                  <a:pt x="21107" y="7495"/>
                </a:lnTo>
                <a:lnTo>
                  <a:pt x="26460" y="7495"/>
                </a:lnTo>
                <a:lnTo>
                  <a:pt x="30651" y="9032"/>
                </a:lnTo>
                <a:lnTo>
                  <a:pt x="33995" y="11455"/>
                </a:lnTo>
                <a:lnTo>
                  <a:pt x="36173" y="15012"/>
                </a:lnTo>
                <a:lnTo>
                  <a:pt x="37437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6" y="32324"/>
                </a:lnTo>
                <a:lnTo>
                  <a:pt x="36738" y="37023"/>
                </a:lnTo>
                <a:lnTo>
                  <a:pt x="36530" y="50266"/>
                </a:lnTo>
                <a:lnTo>
                  <a:pt x="39038" y="48376"/>
                </a:lnTo>
                <a:lnTo>
                  <a:pt x="43056" y="43538"/>
                </a:lnTo>
                <a:lnTo>
                  <a:pt x="44564" y="40639"/>
                </a:lnTo>
                <a:lnTo>
                  <a:pt x="45568" y="37299"/>
                </a:lnTo>
                <a:lnTo>
                  <a:pt x="46584" y="33962"/>
                </a:lnTo>
                <a:lnTo>
                  <a:pt x="47089" y="30304"/>
                </a:lnTo>
                <a:lnTo>
                  <a:pt x="47089" y="22226"/>
                </a:lnTo>
                <a:lnTo>
                  <a:pt x="46612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54" y="9273"/>
                </a:lnTo>
                <a:lnTo>
                  <a:pt x="41346" y="6998"/>
                </a:lnTo>
                <a:lnTo>
                  <a:pt x="37019" y="2974"/>
                </a:lnTo>
                <a:lnTo>
                  <a:pt x="34138" y="1777"/>
                </a:lnTo>
                <a:lnTo>
                  <a:pt x="31262" y="598"/>
                </a:lnTo>
                <a:lnTo>
                  <a:pt x="27893" y="0"/>
                </a:lnTo>
                <a:lnTo>
                  <a:pt x="20005" y="0"/>
                </a:lnTo>
                <a:lnTo>
                  <a:pt x="16492" y="673"/>
                </a:lnTo>
                <a:lnTo>
                  <a:pt x="13500" y="2009"/>
                </a:lnTo>
                <a:lnTo>
                  <a:pt x="10501" y="3355"/>
                </a:lnTo>
                <a:lnTo>
                  <a:pt x="7988" y="5219"/>
                </a:lnTo>
                <a:lnTo>
                  <a:pt x="3985" y="10072"/>
                </a:lnTo>
                <a:lnTo>
                  <a:pt x="2487" y="12956"/>
                </a:lnTo>
                <a:lnTo>
                  <a:pt x="1483" y="16308"/>
                </a:lnTo>
                <a:lnTo>
                  <a:pt x="490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4"/>
                </a:lnTo>
                <a:lnTo>
                  <a:pt x="1412" y="38353"/>
                </a:lnTo>
                <a:lnTo>
                  <a:pt x="2354" y="41605"/>
                </a:lnTo>
                <a:lnTo>
                  <a:pt x="3776" y="44387"/>
                </a:lnTo>
                <a:lnTo>
                  <a:pt x="5709" y="46659"/>
                </a:lnTo>
                <a:lnTo>
                  <a:pt x="10022" y="50674"/>
                </a:lnTo>
                <a:lnTo>
                  <a:pt x="8945" y="29364"/>
                </a:lnTo>
                <a:lnTo>
                  <a:pt x="8945" y="23915"/>
                </a:lnTo>
                <a:close/>
              </a:path>
              <a:path w="47089" h="53657">
                <a:moveTo>
                  <a:pt x="9665" y="34229"/>
                </a:moveTo>
                <a:lnTo>
                  <a:pt x="8945" y="29364"/>
                </a:lnTo>
                <a:lnTo>
                  <a:pt x="10022" y="50674"/>
                </a:lnTo>
                <a:lnTo>
                  <a:pt x="12887" y="51869"/>
                </a:lnTo>
                <a:lnTo>
                  <a:pt x="15779" y="53074"/>
                </a:lnTo>
                <a:lnTo>
                  <a:pt x="19145" y="53657"/>
                </a:lnTo>
                <a:lnTo>
                  <a:pt x="27000" y="53657"/>
                </a:lnTo>
                <a:lnTo>
                  <a:pt x="30502" y="52984"/>
                </a:lnTo>
                <a:lnTo>
                  <a:pt x="33516" y="51628"/>
                </a:lnTo>
                <a:lnTo>
                  <a:pt x="36530" y="50266"/>
                </a:lnTo>
                <a:lnTo>
                  <a:pt x="36738" y="37023"/>
                </a:lnTo>
                <a:lnTo>
                  <a:pt x="34668" y="40741"/>
                </a:lnTo>
                <a:lnTo>
                  <a:pt x="31935" y="43765"/>
                </a:lnTo>
                <a:lnTo>
                  <a:pt x="28199" y="45659"/>
                </a:lnTo>
                <a:lnTo>
                  <a:pt x="23472" y="46126"/>
                </a:lnTo>
                <a:lnTo>
                  <a:pt x="20679" y="46126"/>
                </a:lnTo>
                <a:lnTo>
                  <a:pt x="16492" y="44579"/>
                </a:lnTo>
                <a:lnTo>
                  <a:pt x="13147" y="42152"/>
                </a:lnTo>
                <a:lnTo>
                  <a:pt x="10919" y="38646"/>
                </a:lnTo>
                <a:lnTo>
                  <a:pt x="9665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152943" y="2198074"/>
            <a:ext cx="10681" cy="72290"/>
          </a:xfrm>
          <a:custGeom>
            <a:avLst/>
            <a:gdLst/>
            <a:ahLst/>
            <a:cxnLst/>
            <a:rect l="l" t="t" r="r" b="b"/>
            <a:pathLst>
              <a:path w="10681" h="72290">
                <a:moveTo>
                  <a:pt x="0" y="5410"/>
                </a:moveTo>
                <a:lnTo>
                  <a:pt x="378" y="8891"/>
                </a:lnTo>
                <a:lnTo>
                  <a:pt x="3268" y="10731"/>
                </a:lnTo>
                <a:lnTo>
                  <a:pt x="7348" y="10731"/>
                </a:lnTo>
                <a:lnTo>
                  <a:pt x="10303" y="8841"/>
                </a:lnTo>
                <a:lnTo>
                  <a:pt x="10681" y="5309"/>
                </a:lnTo>
                <a:lnTo>
                  <a:pt x="10303" y="1842"/>
                </a:lnTo>
                <a:lnTo>
                  <a:pt x="7409" y="0"/>
                </a:lnTo>
                <a:lnTo>
                  <a:pt x="3331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81" h="72290">
                <a:moveTo>
                  <a:pt x="1235" y="71376"/>
                </a:moveTo>
                <a:lnTo>
                  <a:pt x="3810" y="72290"/>
                </a:lnTo>
                <a:lnTo>
                  <a:pt x="6920" y="72290"/>
                </a:lnTo>
                <a:lnTo>
                  <a:pt x="9688" y="70638"/>
                </a:lnTo>
                <a:lnTo>
                  <a:pt x="9688" y="21808"/>
                </a:lnTo>
                <a:lnTo>
                  <a:pt x="9469" y="21109"/>
                </a:lnTo>
                <a:lnTo>
                  <a:pt x="6920" y="20156"/>
                </a:lnTo>
                <a:lnTo>
                  <a:pt x="3810" y="20156"/>
                </a:lnTo>
                <a:lnTo>
                  <a:pt x="1051" y="21808"/>
                </a:lnTo>
                <a:lnTo>
                  <a:pt x="1051" y="70638"/>
                </a:lnTo>
                <a:lnTo>
                  <a:pt x="123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180941" y="2217441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2" y="51271"/>
                </a:lnTo>
                <a:lnTo>
                  <a:pt x="8632" y="17132"/>
                </a:lnTo>
                <a:lnTo>
                  <a:pt x="11008" y="14061"/>
                </a:lnTo>
                <a:lnTo>
                  <a:pt x="13261" y="11736"/>
                </a:lnTo>
                <a:lnTo>
                  <a:pt x="17599" y="8561"/>
                </a:lnTo>
                <a:lnTo>
                  <a:pt x="21924" y="7747"/>
                </a:lnTo>
                <a:lnTo>
                  <a:pt x="25069" y="8092"/>
                </a:lnTo>
                <a:lnTo>
                  <a:pt x="27618" y="9385"/>
                </a:lnTo>
                <a:lnTo>
                  <a:pt x="30264" y="12791"/>
                </a:lnTo>
                <a:lnTo>
                  <a:pt x="31294" y="15951"/>
                </a:lnTo>
                <a:lnTo>
                  <a:pt x="31917" y="19890"/>
                </a:lnTo>
                <a:lnTo>
                  <a:pt x="31917" y="51271"/>
                </a:lnTo>
                <a:lnTo>
                  <a:pt x="32139" y="52009"/>
                </a:lnTo>
                <a:lnTo>
                  <a:pt x="34684" y="52923"/>
                </a:lnTo>
                <a:lnTo>
                  <a:pt x="37795" y="52923"/>
                </a:lnTo>
                <a:lnTo>
                  <a:pt x="40553" y="51271"/>
                </a:lnTo>
                <a:lnTo>
                  <a:pt x="40553" y="18011"/>
                </a:lnTo>
                <a:lnTo>
                  <a:pt x="40272" y="15026"/>
                </a:lnTo>
                <a:lnTo>
                  <a:pt x="39121" y="10083"/>
                </a:lnTo>
                <a:lnTo>
                  <a:pt x="36841" y="6073"/>
                </a:lnTo>
                <a:lnTo>
                  <a:pt x="33778" y="2757"/>
                </a:lnTo>
                <a:lnTo>
                  <a:pt x="29494" y="547"/>
                </a:lnTo>
                <a:lnTo>
                  <a:pt x="26847" y="0"/>
                </a:lnTo>
                <a:lnTo>
                  <a:pt x="21015" y="0"/>
                </a:lnTo>
                <a:lnTo>
                  <a:pt x="18359" y="712"/>
                </a:lnTo>
                <a:lnTo>
                  <a:pt x="15723" y="2148"/>
                </a:lnTo>
                <a:lnTo>
                  <a:pt x="13092" y="3571"/>
                </a:lnTo>
                <a:lnTo>
                  <a:pt x="10447" y="5817"/>
                </a:lnTo>
                <a:lnTo>
                  <a:pt x="7786" y="8892"/>
                </a:lnTo>
                <a:lnTo>
                  <a:pt x="7786" y="2440"/>
                </a:lnTo>
                <a:lnTo>
                  <a:pt x="5828" y="839"/>
                </a:lnTo>
                <a:lnTo>
                  <a:pt x="3120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34498" y="2217553"/>
            <a:ext cx="44599" cy="54648"/>
          </a:xfrm>
          <a:custGeom>
            <a:avLst/>
            <a:gdLst/>
            <a:ahLst/>
            <a:cxnLst/>
            <a:rect l="l" t="t" r="r" b="b"/>
            <a:pathLst>
              <a:path w="44599" h="54648">
                <a:moveTo>
                  <a:pt x="9467" y="36234"/>
                </a:moveTo>
                <a:lnTo>
                  <a:pt x="9161" y="54648"/>
                </a:lnTo>
                <a:lnTo>
                  <a:pt x="11281" y="51563"/>
                </a:lnTo>
                <a:lnTo>
                  <a:pt x="10043" y="39639"/>
                </a:lnTo>
                <a:lnTo>
                  <a:pt x="9467" y="36234"/>
                </a:lnTo>
                <a:close/>
              </a:path>
              <a:path w="44599" h="54648">
                <a:moveTo>
                  <a:pt x="416" y="55727"/>
                </a:moveTo>
                <a:lnTo>
                  <a:pt x="0" y="59194"/>
                </a:lnTo>
                <a:lnTo>
                  <a:pt x="381" y="62816"/>
                </a:lnTo>
                <a:lnTo>
                  <a:pt x="1921" y="66042"/>
                </a:lnTo>
                <a:lnTo>
                  <a:pt x="4862" y="68579"/>
                </a:lnTo>
                <a:lnTo>
                  <a:pt x="8769" y="70650"/>
                </a:lnTo>
                <a:lnTo>
                  <a:pt x="11440" y="71323"/>
                </a:lnTo>
                <a:lnTo>
                  <a:pt x="14100" y="71986"/>
                </a:lnTo>
                <a:lnTo>
                  <a:pt x="17348" y="72316"/>
                </a:lnTo>
                <a:lnTo>
                  <a:pt x="25087" y="72316"/>
                </a:lnTo>
                <a:lnTo>
                  <a:pt x="28503" y="71884"/>
                </a:lnTo>
                <a:lnTo>
                  <a:pt x="31395" y="70995"/>
                </a:lnTo>
                <a:lnTo>
                  <a:pt x="34296" y="70106"/>
                </a:lnTo>
                <a:lnTo>
                  <a:pt x="38536" y="67363"/>
                </a:lnTo>
                <a:lnTo>
                  <a:pt x="41795" y="64047"/>
                </a:lnTo>
                <a:lnTo>
                  <a:pt x="43606" y="59997"/>
                </a:lnTo>
                <a:lnTo>
                  <a:pt x="44074" y="55615"/>
                </a:lnTo>
                <a:lnTo>
                  <a:pt x="43656" y="51602"/>
                </a:lnTo>
                <a:lnTo>
                  <a:pt x="42064" y="48376"/>
                </a:lnTo>
                <a:lnTo>
                  <a:pt x="39502" y="45925"/>
                </a:lnTo>
                <a:lnTo>
                  <a:pt x="36391" y="43981"/>
                </a:lnTo>
                <a:lnTo>
                  <a:pt x="32485" y="42774"/>
                </a:lnTo>
                <a:lnTo>
                  <a:pt x="28003" y="42368"/>
                </a:lnTo>
                <a:lnTo>
                  <a:pt x="15706" y="41835"/>
                </a:lnTo>
                <a:lnTo>
                  <a:pt x="13820" y="41760"/>
                </a:lnTo>
                <a:lnTo>
                  <a:pt x="10043" y="39639"/>
                </a:lnTo>
                <a:lnTo>
                  <a:pt x="11281" y="51563"/>
                </a:lnTo>
                <a:lnTo>
                  <a:pt x="14028" y="48985"/>
                </a:lnTo>
                <a:lnTo>
                  <a:pt x="26225" y="49428"/>
                </a:lnTo>
                <a:lnTo>
                  <a:pt x="29043" y="49493"/>
                </a:lnTo>
                <a:lnTo>
                  <a:pt x="31297" y="50101"/>
                </a:lnTo>
                <a:lnTo>
                  <a:pt x="34602" y="52387"/>
                </a:lnTo>
                <a:lnTo>
                  <a:pt x="35426" y="56098"/>
                </a:lnTo>
                <a:lnTo>
                  <a:pt x="35426" y="57330"/>
                </a:lnTo>
                <a:lnTo>
                  <a:pt x="34264" y="60746"/>
                </a:lnTo>
                <a:lnTo>
                  <a:pt x="31323" y="63474"/>
                </a:lnTo>
                <a:lnTo>
                  <a:pt x="28136" y="64706"/>
                </a:lnTo>
                <a:lnTo>
                  <a:pt x="24194" y="65483"/>
                </a:lnTo>
                <a:lnTo>
                  <a:pt x="17456" y="65483"/>
                </a:lnTo>
                <a:lnTo>
                  <a:pt x="14237" y="64871"/>
                </a:lnTo>
                <a:lnTo>
                  <a:pt x="11944" y="63680"/>
                </a:lnTo>
                <a:lnTo>
                  <a:pt x="8477" y="60670"/>
                </a:lnTo>
                <a:lnTo>
                  <a:pt x="8477" y="57556"/>
                </a:lnTo>
                <a:lnTo>
                  <a:pt x="9161" y="54648"/>
                </a:lnTo>
                <a:lnTo>
                  <a:pt x="9467" y="36234"/>
                </a:lnTo>
                <a:lnTo>
                  <a:pt x="10990" y="32882"/>
                </a:lnTo>
                <a:lnTo>
                  <a:pt x="13902" y="33681"/>
                </a:lnTo>
                <a:lnTo>
                  <a:pt x="15458" y="27180"/>
                </a:lnTo>
                <a:lnTo>
                  <a:pt x="11930" y="23497"/>
                </a:lnTo>
                <a:lnTo>
                  <a:pt x="11037" y="20954"/>
                </a:lnTo>
                <a:lnTo>
                  <a:pt x="11037" y="17730"/>
                </a:lnTo>
                <a:lnTo>
                  <a:pt x="11245" y="14911"/>
                </a:lnTo>
                <a:lnTo>
                  <a:pt x="9554" y="3200"/>
                </a:lnTo>
                <a:lnTo>
                  <a:pt x="6346" y="6238"/>
                </a:lnTo>
                <a:lnTo>
                  <a:pt x="4189" y="10299"/>
                </a:lnTo>
                <a:lnTo>
                  <a:pt x="2829" y="15011"/>
                </a:lnTo>
                <a:lnTo>
                  <a:pt x="2829" y="17795"/>
                </a:lnTo>
                <a:lnTo>
                  <a:pt x="3149" y="22212"/>
                </a:lnTo>
                <a:lnTo>
                  <a:pt x="4398" y="25577"/>
                </a:lnTo>
                <a:lnTo>
                  <a:pt x="6332" y="28425"/>
                </a:lnTo>
                <a:lnTo>
                  <a:pt x="3959" y="31356"/>
                </a:lnTo>
                <a:lnTo>
                  <a:pt x="2227" y="34825"/>
                </a:lnTo>
                <a:lnTo>
                  <a:pt x="1778" y="39002"/>
                </a:lnTo>
                <a:lnTo>
                  <a:pt x="2195" y="42076"/>
                </a:lnTo>
                <a:lnTo>
                  <a:pt x="3822" y="44830"/>
                </a:lnTo>
                <a:lnTo>
                  <a:pt x="6811" y="46875"/>
                </a:lnTo>
                <a:lnTo>
                  <a:pt x="3848" y="49618"/>
                </a:lnTo>
                <a:lnTo>
                  <a:pt x="1705" y="52527"/>
                </a:lnTo>
                <a:lnTo>
                  <a:pt x="416" y="55727"/>
                </a:lnTo>
                <a:close/>
              </a:path>
              <a:path w="44599" h="54648">
                <a:moveTo>
                  <a:pt x="14295" y="9083"/>
                </a:moveTo>
                <a:lnTo>
                  <a:pt x="17797" y="7113"/>
                </a:lnTo>
                <a:lnTo>
                  <a:pt x="20933" y="6832"/>
                </a:lnTo>
                <a:lnTo>
                  <a:pt x="24194" y="6832"/>
                </a:lnTo>
                <a:lnTo>
                  <a:pt x="26690" y="7760"/>
                </a:lnTo>
                <a:lnTo>
                  <a:pt x="30206" y="11480"/>
                </a:lnTo>
                <a:lnTo>
                  <a:pt x="31089" y="14086"/>
                </a:lnTo>
                <a:lnTo>
                  <a:pt x="31089" y="17412"/>
                </a:lnTo>
                <a:lnTo>
                  <a:pt x="30880" y="20181"/>
                </a:lnTo>
                <a:lnTo>
                  <a:pt x="30088" y="22783"/>
                </a:lnTo>
                <a:lnTo>
                  <a:pt x="27830" y="25923"/>
                </a:lnTo>
                <a:lnTo>
                  <a:pt x="24277" y="27812"/>
                </a:lnTo>
                <a:lnTo>
                  <a:pt x="21092" y="28105"/>
                </a:lnTo>
                <a:lnTo>
                  <a:pt x="17919" y="28105"/>
                </a:lnTo>
                <a:lnTo>
                  <a:pt x="15458" y="27180"/>
                </a:lnTo>
                <a:lnTo>
                  <a:pt x="13902" y="33681"/>
                </a:lnTo>
                <a:lnTo>
                  <a:pt x="17358" y="34721"/>
                </a:lnTo>
                <a:lnTo>
                  <a:pt x="21092" y="34988"/>
                </a:lnTo>
                <a:lnTo>
                  <a:pt x="23813" y="34988"/>
                </a:lnTo>
                <a:lnTo>
                  <a:pt x="28529" y="33797"/>
                </a:lnTo>
                <a:lnTo>
                  <a:pt x="32679" y="31852"/>
                </a:lnTo>
                <a:lnTo>
                  <a:pt x="35942" y="28842"/>
                </a:lnTo>
                <a:lnTo>
                  <a:pt x="38047" y="24843"/>
                </a:lnTo>
                <a:lnTo>
                  <a:pt x="39358" y="20181"/>
                </a:lnTo>
                <a:lnTo>
                  <a:pt x="39358" y="17362"/>
                </a:lnTo>
                <a:lnTo>
                  <a:pt x="39113" y="14022"/>
                </a:lnTo>
                <a:lnTo>
                  <a:pt x="38130" y="10872"/>
                </a:lnTo>
                <a:lnTo>
                  <a:pt x="36060" y="8143"/>
                </a:lnTo>
                <a:lnTo>
                  <a:pt x="42810" y="8143"/>
                </a:lnTo>
                <a:lnTo>
                  <a:pt x="44095" y="7289"/>
                </a:lnTo>
                <a:lnTo>
                  <a:pt x="44599" y="4546"/>
                </a:lnTo>
                <a:lnTo>
                  <a:pt x="42810" y="914"/>
                </a:lnTo>
                <a:lnTo>
                  <a:pt x="28580" y="914"/>
                </a:lnTo>
                <a:lnTo>
                  <a:pt x="27499" y="637"/>
                </a:lnTo>
                <a:lnTo>
                  <a:pt x="23860" y="78"/>
                </a:lnTo>
                <a:lnTo>
                  <a:pt x="18449" y="0"/>
                </a:lnTo>
                <a:lnTo>
                  <a:pt x="13743" y="1220"/>
                </a:lnTo>
                <a:lnTo>
                  <a:pt x="9554" y="3200"/>
                </a:lnTo>
                <a:lnTo>
                  <a:pt x="11245" y="14911"/>
                </a:lnTo>
                <a:lnTo>
                  <a:pt x="12040" y="12268"/>
                </a:lnTo>
                <a:lnTo>
                  <a:pt x="14295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18929" y="2198074"/>
            <a:ext cx="10669" cy="72290"/>
          </a:xfrm>
          <a:custGeom>
            <a:avLst/>
            <a:gdLst/>
            <a:ahLst/>
            <a:cxnLst/>
            <a:rect l="l" t="t" r="r" b="b"/>
            <a:pathLst>
              <a:path w="10669" h="72290">
                <a:moveTo>
                  <a:pt x="0" y="5410"/>
                </a:moveTo>
                <a:lnTo>
                  <a:pt x="367" y="8891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41"/>
                </a:lnTo>
                <a:lnTo>
                  <a:pt x="10669" y="5309"/>
                </a:lnTo>
                <a:lnTo>
                  <a:pt x="10302" y="1842"/>
                </a:lnTo>
                <a:lnTo>
                  <a:pt x="739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9" h="72290">
                <a:moveTo>
                  <a:pt x="1223" y="71376"/>
                </a:moveTo>
                <a:lnTo>
                  <a:pt x="3793" y="72290"/>
                </a:lnTo>
                <a:lnTo>
                  <a:pt x="6907" y="72290"/>
                </a:lnTo>
                <a:lnTo>
                  <a:pt x="9676" y="70638"/>
                </a:lnTo>
                <a:lnTo>
                  <a:pt x="9676" y="21808"/>
                </a:lnTo>
                <a:lnTo>
                  <a:pt x="9452" y="21109"/>
                </a:lnTo>
                <a:lnTo>
                  <a:pt x="6907" y="20156"/>
                </a:lnTo>
                <a:lnTo>
                  <a:pt x="3793" y="20156"/>
                </a:lnTo>
                <a:lnTo>
                  <a:pt x="1040" y="21808"/>
                </a:lnTo>
                <a:lnTo>
                  <a:pt x="1040" y="70638"/>
                </a:lnTo>
                <a:lnTo>
                  <a:pt x="1223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346911" y="2217441"/>
            <a:ext cx="40557" cy="52923"/>
          </a:xfrm>
          <a:custGeom>
            <a:avLst/>
            <a:gdLst/>
            <a:ahLst/>
            <a:cxnLst/>
            <a:rect l="l" t="t" r="r" b="b"/>
            <a:pathLst>
              <a:path w="40557" h="52923">
                <a:moveTo>
                  <a:pt x="5882" y="52923"/>
                </a:moveTo>
                <a:lnTo>
                  <a:pt x="8647" y="51271"/>
                </a:lnTo>
                <a:lnTo>
                  <a:pt x="8647" y="17132"/>
                </a:lnTo>
                <a:lnTo>
                  <a:pt x="11012" y="14061"/>
                </a:lnTo>
                <a:lnTo>
                  <a:pt x="13280" y="11736"/>
                </a:lnTo>
                <a:lnTo>
                  <a:pt x="17604" y="8561"/>
                </a:lnTo>
                <a:lnTo>
                  <a:pt x="21927" y="7747"/>
                </a:lnTo>
                <a:lnTo>
                  <a:pt x="25077" y="8092"/>
                </a:lnTo>
                <a:lnTo>
                  <a:pt x="27622" y="9385"/>
                </a:lnTo>
                <a:lnTo>
                  <a:pt x="30269" y="12791"/>
                </a:lnTo>
                <a:lnTo>
                  <a:pt x="31299" y="15951"/>
                </a:lnTo>
                <a:lnTo>
                  <a:pt x="31932" y="19890"/>
                </a:lnTo>
                <a:lnTo>
                  <a:pt x="31932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57" y="51271"/>
                </a:lnTo>
                <a:lnTo>
                  <a:pt x="40557" y="18011"/>
                </a:lnTo>
                <a:lnTo>
                  <a:pt x="40276" y="15026"/>
                </a:lnTo>
                <a:lnTo>
                  <a:pt x="39124" y="10083"/>
                </a:lnTo>
                <a:lnTo>
                  <a:pt x="36846" y="6073"/>
                </a:lnTo>
                <a:lnTo>
                  <a:pt x="33783" y="2757"/>
                </a:lnTo>
                <a:lnTo>
                  <a:pt x="29494" y="547"/>
                </a:lnTo>
                <a:lnTo>
                  <a:pt x="26849" y="0"/>
                </a:lnTo>
                <a:lnTo>
                  <a:pt x="21021" y="0"/>
                </a:lnTo>
                <a:lnTo>
                  <a:pt x="18364" y="712"/>
                </a:lnTo>
                <a:lnTo>
                  <a:pt x="15728" y="2148"/>
                </a:lnTo>
                <a:lnTo>
                  <a:pt x="13097" y="3571"/>
                </a:lnTo>
                <a:lnTo>
                  <a:pt x="10450" y="5817"/>
                </a:lnTo>
                <a:lnTo>
                  <a:pt x="7805" y="8892"/>
                </a:lnTo>
                <a:lnTo>
                  <a:pt x="7805" y="2440"/>
                </a:lnTo>
                <a:lnTo>
                  <a:pt x="5843" y="839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399428" y="2205158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24" y="20740"/>
                </a:lnTo>
                <a:lnTo>
                  <a:pt x="8329" y="20740"/>
                </a:lnTo>
                <a:lnTo>
                  <a:pt x="8329" y="52110"/>
                </a:lnTo>
                <a:lnTo>
                  <a:pt x="9089" y="56631"/>
                </a:lnTo>
                <a:lnTo>
                  <a:pt x="10400" y="60440"/>
                </a:lnTo>
                <a:lnTo>
                  <a:pt x="12642" y="63144"/>
                </a:lnTo>
                <a:lnTo>
                  <a:pt x="15800" y="64836"/>
                </a:lnTo>
                <a:lnTo>
                  <a:pt x="19649" y="65836"/>
                </a:lnTo>
                <a:lnTo>
                  <a:pt x="24502" y="65671"/>
                </a:lnTo>
                <a:lnTo>
                  <a:pt x="27486" y="65102"/>
                </a:lnTo>
                <a:lnTo>
                  <a:pt x="30426" y="63083"/>
                </a:lnTo>
                <a:lnTo>
                  <a:pt x="30779" y="59969"/>
                </a:lnTo>
                <a:lnTo>
                  <a:pt x="30779" y="59324"/>
                </a:lnTo>
                <a:lnTo>
                  <a:pt x="28983" y="56743"/>
                </a:lnTo>
                <a:lnTo>
                  <a:pt x="26337" y="57773"/>
                </a:lnTo>
                <a:lnTo>
                  <a:pt x="23554" y="58179"/>
                </a:lnTo>
                <a:lnTo>
                  <a:pt x="19353" y="57330"/>
                </a:lnTo>
                <a:lnTo>
                  <a:pt x="17445" y="53888"/>
                </a:lnTo>
                <a:lnTo>
                  <a:pt x="16967" y="51347"/>
                </a:lnTo>
                <a:lnTo>
                  <a:pt x="16967" y="20740"/>
                </a:lnTo>
                <a:lnTo>
                  <a:pt x="29041" y="20740"/>
                </a:lnTo>
                <a:lnTo>
                  <a:pt x="30610" y="19303"/>
                </a:lnTo>
                <a:lnTo>
                  <a:pt x="30779" y="16358"/>
                </a:lnTo>
                <a:lnTo>
                  <a:pt x="29041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441004" y="2217441"/>
            <a:ext cx="47085" cy="53657"/>
          </a:xfrm>
          <a:custGeom>
            <a:avLst/>
            <a:gdLst/>
            <a:ahLst/>
            <a:cxnLst/>
            <a:rect l="l" t="t" r="r" b="b"/>
            <a:pathLst>
              <a:path w="47085" h="53657">
                <a:moveTo>
                  <a:pt x="8943" y="23915"/>
                </a:moveTo>
                <a:lnTo>
                  <a:pt x="9237" y="21351"/>
                </a:lnTo>
                <a:lnTo>
                  <a:pt x="9810" y="18986"/>
                </a:lnTo>
                <a:lnTo>
                  <a:pt x="11290" y="14594"/>
                </a:lnTo>
                <a:lnTo>
                  <a:pt x="13680" y="11163"/>
                </a:lnTo>
                <a:lnTo>
                  <a:pt x="17049" y="8892"/>
                </a:lnTo>
                <a:lnTo>
                  <a:pt x="21103" y="7495"/>
                </a:lnTo>
                <a:lnTo>
                  <a:pt x="26456" y="7495"/>
                </a:lnTo>
                <a:lnTo>
                  <a:pt x="30647" y="9032"/>
                </a:lnTo>
                <a:lnTo>
                  <a:pt x="33987" y="11455"/>
                </a:lnTo>
                <a:lnTo>
                  <a:pt x="36169" y="15012"/>
                </a:lnTo>
                <a:lnTo>
                  <a:pt x="37433" y="19418"/>
                </a:lnTo>
                <a:lnTo>
                  <a:pt x="38141" y="24270"/>
                </a:lnTo>
                <a:lnTo>
                  <a:pt x="38141" y="29731"/>
                </a:lnTo>
                <a:lnTo>
                  <a:pt x="37876" y="32324"/>
                </a:lnTo>
                <a:lnTo>
                  <a:pt x="36746" y="37023"/>
                </a:lnTo>
                <a:lnTo>
                  <a:pt x="36526" y="50266"/>
                </a:lnTo>
                <a:lnTo>
                  <a:pt x="39038" y="48376"/>
                </a:lnTo>
                <a:lnTo>
                  <a:pt x="43056" y="43538"/>
                </a:lnTo>
                <a:lnTo>
                  <a:pt x="44561" y="40639"/>
                </a:lnTo>
                <a:lnTo>
                  <a:pt x="45580" y="37299"/>
                </a:lnTo>
                <a:lnTo>
                  <a:pt x="46584" y="33962"/>
                </a:lnTo>
                <a:lnTo>
                  <a:pt x="47085" y="30304"/>
                </a:lnTo>
                <a:lnTo>
                  <a:pt x="47085" y="22226"/>
                </a:lnTo>
                <a:lnTo>
                  <a:pt x="46606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65" y="9273"/>
                </a:lnTo>
                <a:lnTo>
                  <a:pt x="41339" y="6998"/>
                </a:lnTo>
                <a:lnTo>
                  <a:pt x="37015" y="2974"/>
                </a:lnTo>
                <a:lnTo>
                  <a:pt x="34150" y="1777"/>
                </a:lnTo>
                <a:lnTo>
                  <a:pt x="31259" y="598"/>
                </a:lnTo>
                <a:lnTo>
                  <a:pt x="27889" y="0"/>
                </a:lnTo>
                <a:lnTo>
                  <a:pt x="20012" y="0"/>
                </a:lnTo>
                <a:lnTo>
                  <a:pt x="16499" y="673"/>
                </a:lnTo>
                <a:lnTo>
                  <a:pt x="13496" y="2009"/>
                </a:lnTo>
                <a:lnTo>
                  <a:pt x="10497" y="3355"/>
                </a:lnTo>
                <a:lnTo>
                  <a:pt x="7995" y="5219"/>
                </a:lnTo>
                <a:lnTo>
                  <a:pt x="3978" y="10072"/>
                </a:lnTo>
                <a:lnTo>
                  <a:pt x="2487" y="12956"/>
                </a:lnTo>
                <a:lnTo>
                  <a:pt x="1494" y="16308"/>
                </a:lnTo>
                <a:lnTo>
                  <a:pt x="500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4"/>
                </a:lnTo>
                <a:lnTo>
                  <a:pt x="1408" y="38353"/>
                </a:lnTo>
                <a:lnTo>
                  <a:pt x="2350" y="41605"/>
                </a:lnTo>
                <a:lnTo>
                  <a:pt x="3769" y="44387"/>
                </a:lnTo>
                <a:lnTo>
                  <a:pt x="5709" y="46659"/>
                </a:lnTo>
                <a:lnTo>
                  <a:pt x="10019" y="50674"/>
                </a:lnTo>
                <a:lnTo>
                  <a:pt x="8943" y="29364"/>
                </a:lnTo>
                <a:lnTo>
                  <a:pt x="8943" y="23915"/>
                </a:lnTo>
                <a:close/>
              </a:path>
              <a:path w="47085" h="53657">
                <a:moveTo>
                  <a:pt x="9663" y="34229"/>
                </a:moveTo>
                <a:lnTo>
                  <a:pt x="8943" y="29364"/>
                </a:lnTo>
                <a:lnTo>
                  <a:pt x="10019" y="50674"/>
                </a:lnTo>
                <a:lnTo>
                  <a:pt x="12885" y="51869"/>
                </a:lnTo>
                <a:lnTo>
                  <a:pt x="15775" y="53074"/>
                </a:lnTo>
                <a:lnTo>
                  <a:pt x="19145" y="53657"/>
                </a:lnTo>
                <a:lnTo>
                  <a:pt x="26996" y="53657"/>
                </a:lnTo>
                <a:lnTo>
                  <a:pt x="30499" y="52984"/>
                </a:lnTo>
                <a:lnTo>
                  <a:pt x="33512" y="51628"/>
                </a:lnTo>
                <a:lnTo>
                  <a:pt x="36526" y="50266"/>
                </a:lnTo>
                <a:lnTo>
                  <a:pt x="36746" y="37023"/>
                </a:lnTo>
                <a:lnTo>
                  <a:pt x="34664" y="40741"/>
                </a:lnTo>
                <a:lnTo>
                  <a:pt x="31932" y="43765"/>
                </a:lnTo>
                <a:lnTo>
                  <a:pt x="28199" y="45659"/>
                </a:lnTo>
                <a:lnTo>
                  <a:pt x="23468" y="46126"/>
                </a:lnTo>
                <a:lnTo>
                  <a:pt x="20685" y="46126"/>
                </a:lnTo>
                <a:lnTo>
                  <a:pt x="16484" y="44579"/>
                </a:lnTo>
                <a:lnTo>
                  <a:pt x="13144" y="42152"/>
                </a:lnTo>
                <a:lnTo>
                  <a:pt x="10923" y="38646"/>
                </a:lnTo>
                <a:lnTo>
                  <a:pt x="9663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527462" y="2217441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65"/>
                </a:moveTo>
                <a:lnTo>
                  <a:pt x="17687" y="46659"/>
                </a:lnTo>
                <a:lnTo>
                  <a:pt x="14897" y="46659"/>
                </a:lnTo>
                <a:lnTo>
                  <a:pt x="11174" y="44413"/>
                </a:lnTo>
                <a:lnTo>
                  <a:pt x="8845" y="40896"/>
                </a:lnTo>
                <a:lnTo>
                  <a:pt x="11598" y="53327"/>
                </a:lnTo>
                <a:lnTo>
                  <a:pt x="16329" y="53657"/>
                </a:lnTo>
                <a:lnTo>
                  <a:pt x="19145" y="53657"/>
                </a:lnTo>
                <a:lnTo>
                  <a:pt x="21830" y="53035"/>
                </a:lnTo>
                <a:lnTo>
                  <a:pt x="26888" y="50497"/>
                </a:lnTo>
                <a:lnTo>
                  <a:pt x="25930" y="43675"/>
                </a:lnTo>
                <a:lnTo>
                  <a:pt x="22061" y="46065"/>
                </a:lnTo>
                <a:close/>
              </a:path>
              <a:path w="26888" h="53657">
                <a:moveTo>
                  <a:pt x="3294" y="12092"/>
                </a:moveTo>
                <a:lnTo>
                  <a:pt x="5939" y="11534"/>
                </a:lnTo>
                <a:lnTo>
                  <a:pt x="9126" y="9791"/>
                </a:lnTo>
                <a:lnTo>
                  <a:pt x="11894" y="8586"/>
                </a:lnTo>
                <a:lnTo>
                  <a:pt x="15275" y="7531"/>
                </a:lnTo>
                <a:lnTo>
                  <a:pt x="19306" y="7264"/>
                </a:lnTo>
                <a:lnTo>
                  <a:pt x="22979" y="7520"/>
                </a:lnTo>
                <a:lnTo>
                  <a:pt x="26802" y="9208"/>
                </a:lnTo>
                <a:lnTo>
                  <a:pt x="29127" y="12334"/>
                </a:lnTo>
                <a:lnTo>
                  <a:pt x="29886" y="15228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0" y="22567"/>
                </a:lnTo>
                <a:lnTo>
                  <a:pt x="16635" y="22910"/>
                </a:lnTo>
                <a:lnTo>
                  <a:pt x="13709" y="23572"/>
                </a:lnTo>
                <a:lnTo>
                  <a:pt x="10782" y="24245"/>
                </a:lnTo>
                <a:lnTo>
                  <a:pt x="8305" y="25250"/>
                </a:lnTo>
                <a:lnTo>
                  <a:pt x="4262" y="27928"/>
                </a:lnTo>
                <a:lnTo>
                  <a:pt x="1626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62" y="46926"/>
                </a:lnTo>
                <a:lnTo>
                  <a:pt x="4471" y="49759"/>
                </a:lnTo>
                <a:lnTo>
                  <a:pt x="7592" y="51995"/>
                </a:lnTo>
                <a:lnTo>
                  <a:pt x="11598" y="53327"/>
                </a:lnTo>
                <a:lnTo>
                  <a:pt x="8845" y="40896"/>
                </a:lnTo>
                <a:lnTo>
                  <a:pt x="8845" y="38353"/>
                </a:lnTo>
                <a:lnTo>
                  <a:pt x="9651" y="34430"/>
                </a:lnTo>
                <a:lnTo>
                  <a:pt x="12185" y="31496"/>
                </a:lnTo>
                <a:lnTo>
                  <a:pt x="14799" y="30063"/>
                </a:lnTo>
                <a:lnTo>
                  <a:pt x="18277" y="29235"/>
                </a:lnTo>
                <a:lnTo>
                  <a:pt x="22712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30" y="43675"/>
                </a:lnTo>
                <a:lnTo>
                  <a:pt x="26888" y="50497"/>
                </a:lnTo>
                <a:lnTo>
                  <a:pt x="31252" y="46443"/>
                </a:lnTo>
                <a:lnTo>
                  <a:pt x="31252" y="51335"/>
                </a:lnTo>
                <a:lnTo>
                  <a:pt x="33328" y="52898"/>
                </a:lnTo>
                <a:lnTo>
                  <a:pt x="35902" y="52960"/>
                </a:lnTo>
                <a:lnTo>
                  <a:pt x="38671" y="51335"/>
                </a:lnTo>
                <a:lnTo>
                  <a:pt x="38671" y="15354"/>
                </a:lnTo>
                <a:lnTo>
                  <a:pt x="38340" y="12701"/>
                </a:lnTo>
                <a:lnTo>
                  <a:pt x="37019" y="8129"/>
                </a:lnTo>
                <a:lnTo>
                  <a:pt x="34480" y="4687"/>
                </a:lnTo>
                <a:lnTo>
                  <a:pt x="31101" y="1983"/>
                </a:lnTo>
                <a:lnTo>
                  <a:pt x="26348" y="396"/>
                </a:lnTo>
                <a:lnTo>
                  <a:pt x="23483" y="0"/>
                </a:lnTo>
                <a:lnTo>
                  <a:pt x="20102" y="0"/>
                </a:lnTo>
                <a:lnTo>
                  <a:pt x="16488" y="180"/>
                </a:lnTo>
                <a:lnTo>
                  <a:pt x="12938" y="853"/>
                </a:lnTo>
                <a:lnTo>
                  <a:pt x="9789" y="1803"/>
                </a:lnTo>
                <a:lnTo>
                  <a:pt x="5821" y="3545"/>
                </a:lnTo>
                <a:lnTo>
                  <a:pt x="2487" y="6692"/>
                </a:lnTo>
                <a:lnTo>
                  <a:pt x="2293" y="9385"/>
                </a:lnTo>
                <a:lnTo>
                  <a:pt x="329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581257" y="2217492"/>
            <a:ext cx="37152" cy="53606"/>
          </a:xfrm>
          <a:custGeom>
            <a:avLst/>
            <a:gdLst/>
            <a:ahLst/>
            <a:cxnLst/>
            <a:rect l="l" t="t" r="r" b="b"/>
            <a:pathLst>
              <a:path w="37152" h="53606">
                <a:moveTo>
                  <a:pt x="8992" y="20627"/>
                </a:moveTo>
                <a:lnTo>
                  <a:pt x="10109" y="15825"/>
                </a:lnTo>
                <a:lnTo>
                  <a:pt x="12322" y="12509"/>
                </a:lnTo>
                <a:lnTo>
                  <a:pt x="14530" y="9197"/>
                </a:lnTo>
                <a:lnTo>
                  <a:pt x="17712" y="7545"/>
                </a:lnTo>
                <a:lnTo>
                  <a:pt x="23901" y="7545"/>
                </a:lnTo>
                <a:lnTo>
                  <a:pt x="27133" y="8445"/>
                </a:lnTo>
                <a:lnTo>
                  <a:pt x="30916" y="10413"/>
                </a:lnTo>
                <a:lnTo>
                  <a:pt x="33512" y="12397"/>
                </a:lnTo>
                <a:lnTo>
                  <a:pt x="36464" y="12448"/>
                </a:lnTo>
                <a:lnTo>
                  <a:pt x="36943" y="9499"/>
                </a:lnTo>
                <a:lnTo>
                  <a:pt x="36575" y="6363"/>
                </a:lnTo>
                <a:lnTo>
                  <a:pt x="34333" y="3822"/>
                </a:lnTo>
                <a:lnTo>
                  <a:pt x="31432" y="2044"/>
                </a:lnTo>
                <a:lnTo>
                  <a:pt x="27755" y="726"/>
                </a:lnTo>
                <a:lnTo>
                  <a:pt x="24926" y="139"/>
                </a:lnTo>
                <a:lnTo>
                  <a:pt x="21974" y="0"/>
                </a:lnTo>
                <a:lnTo>
                  <a:pt x="18874" y="0"/>
                </a:lnTo>
                <a:lnTo>
                  <a:pt x="15974" y="535"/>
                </a:lnTo>
                <a:lnTo>
                  <a:pt x="13317" y="1601"/>
                </a:lnTo>
                <a:lnTo>
                  <a:pt x="10645" y="2666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4"/>
                </a:lnTo>
                <a:lnTo>
                  <a:pt x="1692" y="15001"/>
                </a:lnTo>
                <a:lnTo>
                  <a:pt x="56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86" y="38609"/>
                </a:lnTo>
                <a:lnTo>
                  <a:pt x="2303" y="41846"/>
                </a:lnTo>
                <a:lnTo>
                  <a:pt x="3651" y="44578"/>
                </a:lnTo>
                <a:lnTo>
                  <a:pt x="5415" y="46799"/>
                </a:lnTo>
                <a:lnTo>
                  <a:pt x="9357" y="50712"/>
                </a:lnTo>
                <a:lnTo>
                  <a:pt x="11981" y="51879"/>
                </a:lnTo>
                <a:lnTo>
                  <a:pt x="14591" y="53035"/>
                </a:lnTo>
                <a:lnTo>
                  <a:pt x="17589" y="53606"/>
                </a:lnTo>
                <a:lnTo>
                  <a:pt x="22612" y="53606"/>
                </a:lnTo>
                <a:lnTo>
                  <a:pt x="25736" y="53113"/>
                </a:lnTo>
                <a:lnTo>
                  <a:pt x="28703" y="52376"/>
                </a:lnTo>
                <a:lnTo>
                  <a:pt x="31309" y="51320"/>
                </a:lnTo>
                <a:lnTo>
                  <a:pt x="34592" y="49377"/>
                </a:lnTo>
                <a:lnTo>
                  <a:pt x="36907" y="46532"/>
                </a:lnTo>
                <a:lnTo>
                  <a:pt x="37152" y="43789"/>
                </a:lnTo>
                <a:lnTo>
                  <a:pt x="37127" y="42443"/>
                </a:lnTo>
                <a:lnTo>
                  <a:pt x="35327" y="39664"/>
                </a:lnTo>
                <a:lnTo>
                  <a:pt x="32303" y="41950"/>
                </a:lnTo>
                <a:lnTo>
                  <a:pt x="28811" y="44222"/>
                </a:lnTo>
                <a:lnTo>
                  <a:pt x="25808" y="45532"/>
                </a:lnTo>
                <a:lnTo>
                  <a:pt x="22086" y="45849"/>
                </a:lnTo>
                <a:lnTo>
                  <a:pt x="18130" y="45467"/>
                </a:lnTo>
                <a:lnTo>
                  <a:pt x="14883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84" y="32816"/>
                </a:lnTo>
                <a:lnTo>
                  <a:pt x="8992" y="30063"/>
                </a:lnTo>
                <a:lnTo>
                  <a:pt x="8992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626037" y="2205158"/>
            <a:ext cx="30773" cy="65836"/>
          </a:xfrm>
          <a:custGeom>
            <a:avLst/>
            <a:gdLst/>
            <a:ahLst/>
            <a:cxnLst/>
            <a:rect l="l" t="t" r="r" b="b"/>
            <a:pathLst>
              <a:path w="30773" h="65836">
                <a:moveTo>
                  <a:pt x="16967" y="1703"/>
                </a:moveTo>
                <a:lnTo>
                  <a:pt x="16743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89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28" y="20740"/>
                </a:lnTo>
                <a:lnTo>
                  <a:pt x="8331" y="20740"/>
                </a:lnTo>
                <a:lnTo>
                  <a:pt x="8331" y="52110"/>
                </a:lnTo>
                <a:lnTo>
                  <a:pt x="9076" y="56631"/>
                </a:lnTo>
                <a:lnTo>
                  <a:pt x="10401" y="60440"/>
                </a:lnTo>
                <a:lnTo>
                  <a:pt x="12644" y="63144"/>
                </a:lnTo>
                <a:lnTo>
                  <a:pt x="15805" y="64836"/>
                </a:lnTo>
                <a:lnTo>
                  <a:pt x="19649" y="65836"/>
                </a:lnTo>
                <a:lnTo>
                  <a:pt x="24502" y="65671"/>
                </a:lnTo>
                <a:lnTo>
                  <a:pt x="27486" y="65102"/>
                </a:lnTo>
                <a:lnTo>
                  <a:pt x="30427" y="63083"/>
                </a:lnTo>
                <a:lnTo>
                  <a:pt x="30773" y="59969"/>
                </a:lnTo>
                <a:lnTo>
                  <a:pt x="30773" y="59324"/>
                </a:lnTo>
                <a:lnTo>
                  <a:pt x="28983" y="56743"/>
                </a:lnTo>
                <a:lnTo>
                  <a:pt x="26338" y="57773"/>
                </a:lnTo>
                <a:lnTo>
                  <a:pt x="23555" y="58179"/>
                </a:lnTo>
                <a:lnTo>
                  <a:pt x="19354" y="57330"/>
                </a:lnTo>
                <a:lnTo>
                  <a:pt x="17445" y="53888"/>
                </a:lnTo>
                <a:lnTo>
                  <a:pt x="16967" y="51347"/>
                </a:lnTo>
                <a:lnTo>
                  <a:pt x="16967" y="20740"/>
                </a:lnTo>
                <a:lnTo>
                  <a:pt x="29042" y="20740"/>
                </a:lnTo>
                <a:lnTo>
                  <a:pt x="30610" y="19303"/>
                </a:lnTo>
                <a:lnTo>
                  <a:pt x="30773" y="16358"/>
                </a:lnTo>
                <a:lnTo>
                  <a:pt x="29042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669861" y="2198074"/>
            <a:ext cx="10680" cy="72290"/>
          </a:xfrm>
          <a:custGeom>
            <a:avLst/>
            <a:gdLst/>
            <a:ahLst/>
            <a:cxnLst/>
            <a:rect l="l" t="t" r="r" b="b"/>
            <a:pathLst>
              <a:path w="10680" h="72290">
                <a:moveTo>
                  <a:pt x="0" y="5410"/>
                </a:moveTo>
                <a:lnTo>
                  <a:pt x="363" y="8891"/>
                </a:lnTo>
                <a:lnTo>
                  <a:pt x="3271" y="10731"/>
                </a:lnTo>
                <a:lnTo>
                  <a:pt x="7346" y="10731"/>
                </a:lnTo>
                <a:lnTo>
                  <a:pt x="10288" y="8841"/>
                </a:lnTo>
                <a:lnTo>
                  <a:pt x="10680" y="5309"/>
                </a:lnTo>
                <a:lnTo>
                  <a:pt x="10299" y="1842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80" h="72290">
                <a:moveTo>
                  <a:pt x="1238" y="71376"/>
                </a:moveTo>
                <a:lnTo>
                  <a:pt x="3808" y="72290"/>
                </a:lnTo>
                <a:lnTo>
                  <a:pt x="6918" y="72290"/>
                </a:lnTo>
                <a:lnTo>
                  <a:pt x="9676" y="70638"/>
                </a:lnTo>
                <a:lnTo>
                  <a:pt x="9676" y="21808"/>
                </a:lnTo>
                <a:lnTo>
                  <a:pt x="9467" y="21109"/>
                </a:lnTo>
                <a:lnTo>
                  <a:pt x="6918" y="20156"/>
                </a:lnTo>
                <a:lnTo>
                  <a:pt x="3808" y="20156"/>
                </a:lnTo>
                <a:lnTo>
                  <a:pt x="1050" y="21808"/>
                </a:lnTo>
                <a:lnTo>
                  <a:pt x="1050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694564" y="2217441"/>
            <a:ext cx="47083" cy="53657"/>
          </a:xfrm>
          <a:custGeom>
            <a:avLst/>
            <a:gdLst/>
            <a:ahLst/>
            <a:cxnLst/>
            <a:rect l="l" t="t" r="r" b="b"/>
            <a:pathLst>
              <a:path w="47083" h="53657">
                <a:moveTo>
                  <a:pt x="8942" y="23915"/>
                </a:moveTo>
                <a:lnTo>
                  <a:pt x="9234" y="21351"/>
                </a:lnTo>
                <a:lnTo>
                  <a:pt x="9809" y="18986"/>
                </a:lnTo>
                <a:lnTo>
                  <a:pt x="11292" y="14594"/>
                </a:lnTo>
                <a:lnTo>
                  <a:pt x="13682" y="11163"/>
                </a:lnTo>
                <a:lnTo>
                  <a:pt x="17038" y="8892"/>
                </a:lnTo>
                <a:lnTo>
                  <a:pt x="21106" y="7495"/>
                </a:lnTo>
                <a:lnTo>
                  <a:pt x="26456" y="7495"/>
                </a:lnTo>
                <a:lnTo>
                  <a:pt x="30646" y="9032"/>
                </a:lnTo>
                <a:lnTo>
                  <a:pt x="33991" y="11455"/>
                </a:lnTo>
                <a:lnTo>
                  <a:pt x="36172" y="15012"/>
                </a:lnTo>
                <a:lnTo>
                  <a:pt x="37433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1" y="32324"/>
                </a:lnTo>
                <a:lnTo>
                  <a:pt x="36734" y="37023"/>
                </a:lnTo>
                <a:lnTo>
                  <a:pt x="36525" y="50266"/>
                </a:lnTo>
                <a:lnTo>
                  <a:pt x="39038" y="48376"/>
                </a:lnTo>
                <a:lnTo>
                  <a:pt x="43055" y="43538"/>
                </a:lnTo>
                <a:lnTo>
                  <a:pt x="44560" y="40639"/>
                </a:lnTo>
                <a:lnTo>
                  <a:pt x="45568" y="37299"/>
                </a:lnTo>
                <a:lnTo>
                  <a:pt x="46583" y="33962"/>
                </a:lnTo>
                <a:lnTo>
                  <a:pt x="47083" y="30304"/>
                </a:lnTo>
                <a:lnTo>
                  <a:pt x="47083" y="22226"/>
                </a:lnTo>
                <a:lnTo>
                  <a:pt x="46608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49" y="9273"/>
                </a:lnTo>
                <a:lnTo>
                  <a:pt x="41342" y="6998"/>
                </a:lnTo>
                <a:lnTo>
                  <a:pt x="37015" y="2974"/>
                </a:lnTo>
                <a:lnTo>
                  <a:pt x="34138" y="1777"/>
                </a:lnTo>
                <a:lnTo>
                  <a:pt x="31258" y="598"/>
                </a:lnTo>
                <a:lnTo>
                  <a:pt x="27893" y="0"/>
                </a:lnTo>
                <a:lnTo>
                  <a:pt x="20001" y="0"/>
                </a:lnTo>
                <a:lnTo>
                  <a:pt x="16488" y="673"/>
                </a:lnTo>
                <a:lnTo>
                  <a:pt x="13500" y="2009"/>
                </a:lnTo>
                <a:lnTo>
                  <a:pt x="10497" y="3355"/>
                </a:lnTo>
                <a:lnTo>
                  <a:pt x="7988" y="5219"/>
                </a:lnTo>
                <a:lnTo>
                  <a:pt x="3981" y="10072"/>
                </a:lnTo>
                <a:lnTo>
                  <a:pt x="2487" y="12956"/>
                </a:lnTo>
                <a:lnTo>
                  <a:pt x="1483" y="16308"/>
                </a:lnTo>
                <a:lnTo>
                  <a:pt x="492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4"/>
                </a:lnTo>
                <a:lnTo>
                  <a:pt x="1407" y="38353"/>
                </a:lnTo>
                <a:lnTo>
                  <a:pt x="2354" y="41605"/>
                </a:lnTo>
                <a:lnTo>
                  <a:pt x="3773" y="44387"/>
                </a:lnTo>
                <a:lnTo>
                  <a:pt x="5706" y="46659"/>
                </a:lnTo>
                <a:lnTo>
                  <a:pt x="10019" y="50674"/>
                </a:lnTo>
                <a:lnTo>
                  <a:pt x="8942" y="29364"/>
                </a:lnTo>
                <a:lnTo>
                  <a:pt x="8942" y="23915"/>
                </a:lnTo>
                <a:close/>
              </a:path>
              <a:path w="47083" h="53657">
                <a:moveTo>
                  <a:pt x="9665" y="34229"/>
                </a:moveTo>
                <a:lnTo>
                  <a:pt x="8942" y="29364"/>
                </a:lnTo>
                <a:lnTo>
                  <a:pt x="10019" y="50674"/>
                </a:lnTo>
                <a:lnTo>
                  <a:pt x="12887" y="51869"/>
                </a:lnTo>
                <a:lnTo>
                  <a:pt x="15774" y="53074"/>
                </a:lnTo>
                <a:lnTo>
                  <a:pt x="19145" y="53657"/>
                </a:lnTo>
                <a:lnTo>
                  <a:pt x="27000" y="53657"/>
                </a:lnTo>
                <a:lnTo>
                  <a:pt x="30502" y="52984"/>
                </a:lnTo>
                <a:lnTo>
                  <a:pt x="33512" y="51628"/>
                </a:lnTo>
                <a:lnTo>
                  <a:pt x="36525" y="50266"/>
                </a:lnTo>
                <a:lnTo>
                  <a:pt x="36734" y="37023"/>
                </a:lnTo>
                <a:lnTo>
                  <a:pt x="34664" y="40741"/>
                </a:lnTo>
                <a:lnTo>
                  <a:pt x="31931" y="43765"/>
                </a:lnTo>
                <a:lnTo>
                  <a:pt x="28195" y="45659"/>
                </a:lnTo>
                <a:lnTo>
                  <a:pt x="23472" y="46126"/>
                </a:lnTo>
                <a:lnTo>
                  <a:pt x="20674" y="46126"/>
                </a:lnTo>
                <a:lnTo>
                  <a:pt x="16488" y="44579"/>
                </a:lnTo>
                <a:lnTo>
                  <a:pt x="13143" y="42152"/>
                </a:lnTo>
                <a:lnTo>
                  <a:pt x="10915" y="38646"/>
                </a:lnTo>
                <a:lnTo>
                  <a:pt x="9665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757261" y="2217441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47" y="51271"/>
                </a:lnTo>
                <a:lnTo>
                  <a:pt x="8647" y="17132"/>
                </a:lnTo>
                <a:lnTo>
                  <a:pt x="11008" y="14061"/>
                </a:lnTo>
                <a:lnTo>
                  <a:pt x="13276" y="11736"/>
                </a:lnTo>
                <a:lnTo>
                  <a:pt x="17600" y="8561"/>
                </a:lnTo>
                <a:lnTo>
                  <a:pt x="21927" y="7747"/>
                </a:lnTo>
                <a:lnTo>
                  <a:pt x="25071" y="8092"/>
                </a:lnTo>
                <a:lnTo>
                  <a:pt x="27619" y="9385"/>
                </a:lnTo>
                <a:lnTo>
                  <a:pt x="30265" y="12791"/>
                </a:lnTo>
                <a:lnTo>
                  <a:pt x="31295" y="15951"/>
                </a:lnTo>
                <a:lnTo>
                  <a:pt x="31931" y="19890"/>
                </a:lnTo>
                <a:lnTo>
                  <a:pt x="31931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53" y="51271"/>
                </a:lnTo>
                <a:lnTo>
                  <a:pt x="40553" y="18011"/>
                </a:lnTo>
                <a:lnTo>
                  <a:pt x="40272" y="15026"/>
                </a:lnTo>
                <a:lnTo>
                  <a:pt x="39124" y="10083"/>
                </a:lnTo>
                <a:lnTo>
                  <a:pt x="36846" y="6073"/>
                </a:lnTo>
                <a:lnTo>
                  <a:pt x="33781" y="2757"/>
                </a:lnTo>
                <a:lnTo>
                  <a:pt x="29494" y="547"/>
                </a:lnTo>
                <a:lnTo>
                  <a:pt x="26849" y="0"/>
                </a:lnTo>
                <a:lnTo>
                  <a:pt x="21021" y="0"/>
                </a:lnTo>
                <a:lnTo>
                  <a:pt x="18360" y="712"/>
                </a:lnTo>
                <a:lnTo>
                  <a:pt x="15728" y="2148"/>
                </a:lnTo>
                <a:lnTo>
                  <a:pt x="13093" y="3571"/>
                </a:lnTo>
                <a:lnTo>
                  <a:pt x="10447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43" y="839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841959" y="2198074"/>
            <a:ext cx="10680" cy="72290"/>
          </a:xfrm>
          <a:custGeom>
            <a:avLst/>
            <a:gdLst/>
            <a:ahLst/>
            <a:cxnLst/>
            <a:rect l="l" t="t" r="r" b="b"/>
            <a:pathLst>
              <a:path w="10680" h="72290">
                <a:moveTo>
                  <a:pt x="0" y="5410"/>
                </a:moveTo>
                <a:lnTo>
                  <a:pt x="381" y="8891"/>
                </a:lnTo>
                <a:lnTo>
                  <a:pt x="3268" y="10731"/>
                </a:lnTo>
                <a:lnTo>
                  <a:pt x="7350" y="10731"/>
                </a:lnTo>
                <a:lnTo>
                  <a:pt x="10299" y="8841"/>
                </a:lnTo>
                <a:lnTo>
                  <a:pt x="10680" y="5309"/>
                </a:lnTo>
                <a:lnTo>
                  <a:pt x="10299" y="1842"/>
                </a:lnTo>
                <a:lnTo>
                  <a:pt x="7409" y="0"/>
                </a:lnTo>
                <a:lnTo>
                  <a:pt x="3333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80" h="72290">
                <a:moveTo>
                  <a:pt x="1234" y="71376"/>
                </a:moveTo>
                <a:lnTo>
                  <a:pt x="3808" y="72290"/>
                </a:lnTo>
                <a:lnTo>
                  <a:pt x="6918" y="72290"/>
                </a:lnTo>
                <a:lnTo>
                  <a:pt x="9691" y="70638"/>
                </a:lnTo>
                <a:lnTo>
                  <a:pt x="9691" y="21808"/>
                </a:lnTo>
                <a:lnTo>
                  <a:pt x="9467" y="21109"/>
                </a:lnTo>
                <a:lnTo>
                  <a:pt x="6918" y="20156"/>
                </a:lnTo>
                <a:lnTo>
                  <a:pt x="3808" y="20156"/>
                </a:lnTo>
                <a:lnTo>
                  <a:pt x="1054" y="21808"/>
                </a:lnTo>
                <a:lnTo>
                  <a:pt x="1054" y="70638"/>
                </a:lnTo>
                <a:lnTo>
                  <a:pt x="1234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869956" y="2217441"/>
            <a:ext cx="40557" cy="52923"/>
          </a:xfrm>
          <a:custGeom>
            <a:avLst/>
            <a:gdLst/>
            <a:ahLst/>
            <a:cxnLst/>
            <a:rect l="l" t="t" r="r" b="b"/>
            <a:pathLst>
              <a:path w="40557" h="52923">
                <a:moveTo>
                  <a:pt x="5878" y="52923"/>
                </a:moveTo>
                <a:lnTo>
                  <a:pt x="8632" y="51271"/>
                </a:lnTo>
                <a:lnTo>
                  <a:pt x="8632" y="17132"/>
                </a:lnTo>
                <a:lnTo>
                  <a:pt x="11012" y="14061"/>
                </a:lnTo>
                <a:lnTo>
                  <a:pt x="13266" y="11736"/>
                </a:lnTo>
                <a:lnTo>
                  <a:pt x="17603" y="8561"/>
                </a:lnTo>
                <a:lnTo>
                  <a:pt x="21924" y="7747"/>
                </a:lnTo>
                <a:lnTo>
                  <a:pt x="25073" y="8092"/>
                </a:lnTo>
                <a:lnTo>
                  <a:pt x="27618" y="9385"/>
                </a:lnTo>
                <a:lnTo>
                  <a:pt x="30265" y="12791"/>
                </a:lnTo>
                <a:lnTo>
                  <a:pt x="31297" y="15951"/>
                </a:lnTo>
                <a:lnTo>
                  <a:pt x="31921" y="19890"/>
                </a:lnTo>
                <a:lnTo>
                  <a:pt x="31921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57" y="51271"/>
                </a:lnTo>
                <a:lnTo>
                  <a:pt x="40557" y="18011"/>
                </a:lnTo>
                <a:lnTo>
                  <a:pt x="40276" y="15026"/>
                </a:lnTo>
                <a:lnTo>
                  <a:pt x="39124" y="10083"/>
                </a:lnTo>
                <a:lnTo>
                  <a:pt x="36845" y="6073"/>
                </a:lnTo>
                <a:lnTo>
                  <a:pt x="33782" y="2757"/>
                </a:lnTo>
                <a:lnTo>
                  <a:pt x="29494" y="547"/>
                </a:lnTo>
                <a:lnTo>
                  <a:pt x="26849" y="0"/>
                </a:lnTo>
                <a:lnTo>
                  <a:pt x="21019" y="0"/>
                </a:lnTo>
                <a:lnTo>
                  <a:pt x="18360" y="712"/>
                </a:lnTo>
                <a:lnTo>
                  <a:pt x="15727" y="2148"/>
                </a:lnTo>
                <a:lnTo>
                  <a:pt x="13092" y="3571"/>
                </a:lnTo>
                <a:lnTo>
                  <a:pt x="10447" y="5817"/>
                </a:lnTo>
                <a:lnTo>
                  <a:pt x="7790" y="8892"/>
                </a:lnTo>
                <a:lnTo>
                  <a:pt x="7790" y="2440"/>
                </a:lnTo>
                <a:lnTo>
                  <a:pt x="5828" y="839"/>
                </a:lnTo>
                <a:lnTo>
                  <a:pt x="3124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56791" y="2199387"/>
            <a:ext cx="39416" cy="70689"/>
          </a:xfrm>
          <a:custGeom>
            <a:avLst/>
            <a:gdLst/>
            <a:ahLst/>
            <a:cxnLst/>
            <a:rect l="l" t="t" r="r" b="b"/>
            <a:pathLst>
              <a:path w="39416" h="70689">
                <a:moveTo>
                  <a:pt x="525" y="64847"/>
                </a:moveTo>
                <a:lnTo>
                  <a:pt x="270" y="67691"/>
                </a:lnTo>
                <a:lnTo>
                  <a:pt x="2156" y="70689"/>
                </a:lnTo>
                <a:lnTo>
                  <a:pt x="37531" y="70689"/>
                </a:lnTo>
                <a:lnTo>
                  <a:pt x="39013" y="69584"/>
                </a:lnTo>
                <a:lnTo>
                  <a:pt x="39416" y="66992"/>
                </a:lnTo>
                <a:lnTo>
                  <a:pt x="39366" y="65775"/>
                </a:lnTo>
                <a:lnTo>
                  <a:pt x="37531" y="63195"/>
                </a:lnTo>
                <a:lnTo>
                  <a:pt x="25294" y="63195"/>
                </a:lnTo>
                <a:lnTo>
                  <a:pt x="25232" y="1080"/>
                </a:lnTo>
                <a:lnTo>
                  <a:pt x="22633" y="25"/>
                </a:lnTo>
                <a:lnTo>
                  <a:pt x="19940" y="0"/>
                </a:lnTo>
                <a:lnTo>
                  <a:pt x="17125" y="623"/>
                </a:lnTo>
                <a:lnTo>
                  <a:pt x="1516" y="10998"/>
                </a:lnTo>
                <a:lnTo>
                  <a:pt x="327" y="12409"/>
                </a:lnTo>
                <a:lnTo>
                  <a:pt x="0" y="15063"/>
                </a:lnTo>
                <a:lnTo>
                  <a:pt x="633" y="18303"/>
                </a:lnTo>
                <a:lnTo>
                  <a:pt x="3197" y="17895"/>
                </a:lnTo>
                <a:lnTo>
                  <a:pt x="16276" y="9806"/>
                </a:lnTo>
                <a:lnTo>
                  <a:pt x="16276" y="63195"/>
                </a:lnTo>
                <a:lnTo>
                  <a:pt x="2156" y="63195"/>
                </a:lnTo>
                <a:lnTo>
                  <a:pt x="525" y="648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08944" y="2198822"/>
            <a:ext cx="44585" cy="72288"/>
          </a:xfrm>
          <a:custGeom>
            <a:avLst/>
            <a:gdLst/>
            <a:ahLst/>
            <a:cxnLst/>
            <a:rect l="l" t="t" r="r" b="b"/>
            <a:pathLst>
              <a:path w="44585" h="72288">
                <a:moveTo>
                  <a:pt x="22978" y="71754"/>
                </a:moveTo>
                <a:lnTo>
                  <a:pt x="25930" y="70689"/>
                </a:lnTo>
                <a:lnTo>
                  <a:pt x="28882" y="69623"/>
                </a:lnTo>
                <a:lnTo>
                  <a:pt x="31431" y="68138"/>
                </a:lnTo>
                <a:lnTo>
                  <a:pt x="33573" y="66258"/>
                </a:lnTo>
                <a:lnTo>
                  <a:pt x="37494" y="62179"/>
                </a:lnTo>
                <a:lnTo>
                  <a:pt x="40308" y="57150"/>
                </a:lnTo>
                <a:lnTo>
                  <a:pt x="41450" y="54457"/>
                </a:lnTo>
                <a:lnTo>
                  <a:pt x="42296" y="51588"/>
                </a:lnTo>
                <a:lnTo>
                  <a:pt x="43131" y="48704"/>
                </a:lnTo>
                <a:lnTo>
                  <a:pt x="43718" y="45709"/>
                </a:lnTo>
                <a:lnTo>
                  <a:pt x="44060" y="42609"/>
                </a:lnTo>
                <a:lnTo>
                  <a:pt x="44401" y="39485"/>
                </a:lnTo>
                <a:lnTo>
                  <a:pt x="44585" y="36410"/>
                </a:lnTo>
                <a:lnTo>
                  <a:pt x="44585" y="30149"/>
                </a:lnTo>
                <a:lnTo>
                  <a:pt x="44438" y="27090"/>
                </a:lnTo>
                <a:lnTo>
                  <a:pt x="44142" y="24170"/>
                </a:lnTo>
                <a:lnTo>
                  <a:pt x="43836" y="21272"/>
                </a:lnTo>
                <a:lnTo>
                  <a:pt x="43347" y="18554"/>
                </a:lnTo>
                <a:lnTo>
                  <a:pt x="41986" y="13564"/>
                </a:lnTo>
                <a:lnTo>
                  <a:pt x="39980" y="9359"/>
                </a:lnTo>
                <a:lnTo>
                  <a:pt x="37504" y="5702"/>
                </a:lnTo>
                <a:lnTo>
                  <a:pt x="34297" y="2934"/>
                </a:lnTo>
                <a:lnTo>
                  <a:pt x="30218" y="1120"/>
                </a:lnTo>
                <a:lnTo>
                  <a:pt x="25542" y="0"/>
                </a:lnTo>
                <a:lnTo>
                  <a:pt x="18741" y="0"/>
                </a:lnTo>
                <a:lnTo>
                  <a:pt x="15311" y="637"/>
                </a:lnTo>
                <a:lnTo>
                  <a:pt x="12456" y="1904"/>
                </a:lnTo>
                <a:lnTo>
                  <a:pt x="9601" y="3164"/>
                </a:lnTo>
                <a:lnTo>
                  <a:pt x="5388" y="7012"/>
                </a:lnTo>
                <a:lnTo>
                  <a:pt x="2178" y="11610"/>
                </a:lnTo>
                <a:lnTo>
                  <a:pt x="1310" y="14414"/>
                </a:lnTo>
                <a:lnTo>
                  <a:pt x="439" y="17222"/>
                </a:lnTo>
                <a:lnTo>
                  <a:pt x="0" y="20167"/>
                </a:lnTo>
                <a:lnTo>
                  <a:pt x="0" y="26276"/>
                </a:lnTo>
                <a:lnTo>
                  <a:pt x="341" y="29044"/>
                </a:lnTo>
                <a:lnTo>
                  <a:pt x="1014" y="31572"/>
                </a:lnTo>
                <a:lnTo>
                  <a:pt x="1703" y="34124"/>
                </a:lnTo>
                <a:lnTo>
                  <a:pt x="4373" y="38153"/>
                </a:lnTo>
                <a:lnTo>
                  <a:pt x="7984" y="41454"/>
                </a:lnTo>
                <a:lnTo>
                  <a:pt x="10547" y="42519"/>
                </a:lnTo>
                <a:lnTo>
                  <a:pt x="10900" y="31713"/>
                </a:lnTo>
                <a:lnTo>
                  <a:pt x="9762" y="28436"/>
                </a:lnTo>
                <a:lnTo>
                  <a:pt x="9110" y="24704"/>
                </a:lnTo>
                <a:lnTo>
                  <a:pt x="9110" y="20664"/>
                </a:lnTo>
                <a:lnTo>
                  <a:pt x="9834" y="16992"/>
                </a:lnTo>
                <a:lnTo>
                  <a:pt x="11084" y="13564"/>
                </a:lnTo>
                <a:lnTo>
                  <a:pt x="13143" y="10707"/>
                </a:lnTo>
                <a:lnTo>
                  <a:pt x="16070" y="8712"/>
                </a:lnTo>
                <a:lnTo>
                  <a:pt x="19608" y="7444"/>
                </a:lnTo>
                <a:lnTo>
                  <a:pt x="24069" y="7444"/>
                </a:lnTo>
                <a:lnTo>
                  <a:pt x="27683" y="8751"/>
                </a:lnTo>
                <a:lnTo>
                  <a:pt x="30769" y="11012"/>
                </a:lnTo>
                <a:lnTo>
                  <a:pt x="33083" y="14922"/>
                </a:lnTo>
                <a:lnTo>
                  <a:pt x="33944" y="17489"/>
                </a:lnTo>
                <a:lnTo>
                  <a:pt x="34541" y="20650"/>
                </a:lnTo>
                <a:lnTo>
                  <a:pt x="35139" y="23813"/>
                </a:lnTo>
                <a:lnTo>
                  <a:pt x="35424" y="27712"/>
                </a:lnTo>
                <a:lnTo>
                  <a:pt x="35424" y="32349"/>
                </a:lnTo>
                <a:lnTo>
                  <a:pt x="33648" y="33681"/>
                </a:lnTo>
                <a:lnTo>
                  <a:pt x="29091" y="35575"/>
                </a:lnTo>
                <a:lnTo>
                  <a:pt x="26358" y="43690"/>
                </a:lnTo>
                <a:lnTo>
                  <a:pt x="28943" y="42811"/>
                </a:lnTo>
                <a:lnTo>
                  <a:pt x="31529" y="41950"/>
                </a:lnTo>
                <a:lnTo>
                  <a:pt x="35596" y="39827"/>
                </a:lnTo>
                <a:lnTo>
                  <a:pt x="35520" y="43168"/>
                </a:lnTo>
                <a:lnTo>
                  <a:pt x="35106" y="46332"/>
                </a:lnTo>
                <a:lnTo>
                  <a:pt x="34336" y="49328"/>
                </a:lnTo>
                <a:lnTo>
                  <a:pt x="33562" y="52326"/>
                </a:lnTo>
                <a:lnTo>
                  <a:pt x="32410" y="54965"/>
                </a:lnTo>
                <a:lnTo>
                  <a:pt x="30880" y="57251"/>
                </a:lnTo>
                <a:lnTo>
                  <a:pt x="27363" y="61340"/>
                </a:lnTo>
                <a:lnTo>
                  <a:pt x="22510" y="64058"/>
                </a:lnTo>
                <a:lnTo>
                  <a:pt x="19608" y="64745"/>
                </a:lnTo>
                <a:lnTo>
                  <a:pt x="14439" y="64745"/>
                </a:lnTo>
                <a:lnTo>
                  <a:pt x="11404" y="64339"/>
                </a:lnTo>
                <a:lnTo>
                  <a:pt x="7653" y="63439"/>
                </a:lnTo>
                <a:lnTo>
                  <a:pt x="5033" y="62536"/>
                </a:lnTo>
                <a:lnTo>
                  <a:pt x="2009" y="63868"/>
                </a:lnTo>
                <a:lnTo>
                  <a:pt x="1936" y="66715"/>
                </a:lnTo>
                <a:lnTo>
                  <a:pt x="3282" y="69674"/>
                </a:lnTo>
                <a:lnTo>
                  <a:pt x="6322" y="70956"/>
                </a:lnTo>
                <a:lnTo>
                  <a:pt x="9860" y="71780"/>
                </a:lnTo>
                <a:lnTo>
                  <a:pt x="12689" y="72188"/>
                </a:lnTo>
                <a:lnTo>
                  <a:pt x="19551" y="72288"/>
                </a:lnTo>
                <a:lnTo>
                  <a:pt x="22978" y="71754"/>
                </a:lnTo>
                <a:close/>
              </a:path>
              <a:path w="44585" h="72288">
                <a:moveTo>
                  <a:pt x="10900" y="31713"/>
                </a:moveTo>
                <a:lnTo>
                  <a:pt x="10547" y="42519"/>
                </a:lnTo>
                <a:lnTo>
                  <a:pt x="13117" y="43588"/>
                </a:lnTo>
                <a:lnTo>
                  <a:pt x="16278" y="44122"/>
                </a:lnTo>
                <a:lnTo>
                  <a:pt x="23392" y="44122"/>
                </a:lnTo>
                <a:lnTo>
                  <a:pt x="26358" y="43690"/>
                </a:lnTo>
                <a:lnTo>
                  <a:pt x="29091" y="35575"/>
                </a:lnTo>
                <a:lnTo>
                  <a:pt x="24116" y="36791"/>
                </a:lnTo>
                <a:lnTo>
                  <a:pt x="21509" y="36791"/>
                </a:lnTo>
                <a:lnTo>
                  <a:pt x="17269" y="36464"/>
                </a:lnTo>
                <a:lnTo>
                  <a:pt x="14133" y="35129"/>
                </a:lnTo>
                <a:lnTo>
                  <a:pt x="10900" y="3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66803" y="2199859"/>
            <a:ext cx="44157" cy="70534"/>
          </a:xfrm>
          <a:custGeom>
            <a:avLst/>
            <a:gdLst/>
            <a:ahLst/>
            <a:cxnLst/>
            <a:rect l="l" t="t" r="r" b="b"/>
            <a:pathLst>
              <a:path w="44157" h="70534">
                <a:moveTo>
                  <a:pt x="44157" y="4013"/>
                </a:moveTo>
                <a:lnTo>
                  <a:pt x="43996" y="2070"/>
                </a:lnTo>
                <a:lnTo>
                  <a:pt x="41436" y="0"/>
                </a:lnTo>
                <a:lnTo>
                  <a:pt x="1983" y="0"/>
                </a:lnTo>
                <a:lnTo>
                  <a:pt x="1137" y="241"/>
                </a:lnTo>
                <a:lnTo>
                  <a:pt x="25" y="2782"/>
                </a:lnTo>
                <a:lnTo>
                  <a:pt x="0" y="5359"/>
                </a:lnTo>
                <a:lnTo>
                  <a:pt x="1983" y="8192"/>
                </a:lnTo>
                <a:lnTo>
                  <a:pt x="34481" y="8192"/>
                </a:lnTo>
                <a:lnTo>
                  <a:pt x="8831" y="67779"/>
                </a:lnTo>
                <a:lnTo>
                  <a:pt x="10289" y="70383"/>
                </a:lnTo>
                <a:lnTo>
                  <a:pt x="13068" y="70534"/>
                </a:lnTo>
                <a:lnTo>
                  <a:pt x="15998" y="70408"/>
                </a:lnTo>
                <a:lnTo>
                  <a:pt x="18568" y="68413"/>
                </a:lnTo>
                <a:lnTo>
                  <a:pt x="42945" y="10133"/>
                </a:lnTo>
                <a:lnTo>
                  <a:pt x="43168" y="9640"/>
                </a:lnTo>
                <a:lnTo>
                  <a:pt x="43949" y="6807"/>
                </a:lnTo>
                <a:lnTo>
                  <a:pt x="44157" y="40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23885" y="2199855"/>
            <a:ext cx="42725" cy="71247"/>
          </a:xfrm>
          <a:custGeom>
            <a:avLst/>
            <a:gdLst/>
            <a:ahLst/>
            <a:cxnLst/>
            <a:rect l="l" t="t" r="r" b="b"/>
            <a:pathLst>
              <a:path w="42725" h="71247">
                <a:moveTo>
                  <a:pt x="6149" y="35546"/>
                </a:moveTo>
                <a:lnTo>
                  <a:pt x="8903" y="35430"/>
                </a:lnTo>
                <a:lnTo>
                  <a:pt x="11963" y="34998"/>
                </a:lnTo>
                <a:lnTo>
                  <a:pt x="18936" y="34886"/>
                </a:lnTo>
                <a:lnTo>
                  <a:pt x="21521" y="35179"/>
                </a:lnTo>
                <a:lnTo>
                  <a:pt x="25841" y="36295"/>
                </a:lnTo>
                <a:lnTo>
                  <a:pt x="29042" y="38289"/>
                </a:lnTo>
                <a:lnTo>
                  <a:pt x="31501" y="40855"/>
                </a:lnTo>
                <a:lnTo>
                  <a:pt x="32865" y="44283"/>
                </a:lnTo>
                <a:lnTo>
                  <a:pt x="33206" y="48513"/>
                </a:lnTo>
                <a:lnTo>
                  <a:pt x="33206" y="51181"/>
                </a:lnTo>
                <a:lnTo>
                  <a:pt x="31990" y="55321"/>
                </a:lnTo>
                <a:lnTo>
                  <a:pt x="30096" y="58737"/>
                </a:lnTo>
                <a:lnTo>
                  <a:pt x="27252" y="61188"/>
                </a:lnTo>
                <a:lnTo>
                  <a:pt x="23613" y="62671"/>
                </a:lnTo>
                <a:lnTo>
                  <a:pt x="19523" y="63536"/>
                </a:lnTo>
                <a:lnTo>
                  <a:pt x="14673" y="63536"/>
                </a:lnTo>
                <a:lnTo>
                  <a:pt x="10678" y="62838"/>
                </a:lnTo>
                <a:lnTo>
                  <a:pt x="7297" y="61873"/>
                </a:lnTo>
                <a:lnTo>
                  <a:pt x="3845" y="60336"/>
                </a:lnTo>
                <a:lnTo>
                  <a:pt x="1235" y="59194"/>
                </a:lnTo>
                <a:lnTo>
                  <a:pt x="0" y="61772"/>
                </a:lnTo>
                <a:lnTo>
                  <a:pt x="21" y="64630"/>
                </a:lnTo>
                <a:lnTo>
                  <a:pt x="1051" y="67283"/>
                </a:lnTo>
                <a:lnTo>
                  <a:pt x="3784" y="68745"/>
                </a:lnTo>
                <a:lnTo>
                  <a:pt x="6455" y="69645"/>
                </a:lnTo>
                <a:lnTo>
                  <a:pt x="9601" y="70483"/>
                </a:lnTo>
                <a:lnTo>
                  <a:pt x="13374" y="71092"/>
                </a:lnTo>
                <a:lnTo>
                  <a:pt x="17453" y="71247"/>
                </a:lnTo>
                <a:lnTo>
                  <a:pt x="21215" y="71247"/>
                </a:lnTo>
                <a:lnTo>
                  <a:pt x="24645" y="70711"/>
                </a:lnTo>
                <a:lnTo>
                  <a:pt x="27731" y="69670"/>
                </a:lnTo>
                <a:lnTo>
                  <a:pt x="30816" y="68615"/>
                </a:lnTo>
                <a:lnTo>
                  <a:pt x="33473" y="67092"/>
                </a:lnTo>
                <a:lnTo>
                  <a:pt x="35716" y="65087"/>
                </a:lnTo>
                <a:lnTo>
                  <a:pt x="39672" y="60617"/>
                </a:lnTo>
                <a:lnTo>
                  <a:pt x="40896" y="57682"/>
                </a:lnTo>
                <a:lnTo>
                  <a:pt x="42109" y="54759"/>
                </a:lnTo>
                <a:lnTo>
                  <a:pt x="42725" y="51408"/>
                </a:lnTo>
                <a:lnTo>
                  <a:pt x="42725" y="44615"/>
                </a:lnTo>
                <a:lnTo>
                  <a:pt x="42246" y="41831"/>
                </a:lnTo>
                <a:lnTo>
                  <a:pt x="40335" y="36842"/>
                </a:lnTo>
                <a:lnTo>
                  <a:pt x="37052" y="32969"/>
                </a:lnTo>
                <a:lnTo>
                  <a:pt x="32865" y="29857"/>
                </a:lnTo>
                <a:lnTo>
                  <a:pt x="30067" y="28889"/>
                </a:lnTo>
                <a:lnTo>
                  <a:pt x="27278" y="27939"/>
                </a:lnTo>
                <a:lnTo>
                  <a:pt x="24030" y="27457"/>
                </a:lnTo>
                <a:lnTo>
                  <a:pt x="16021" y="27506"/>
                </a:lnTo>
                <a:lnTo>
                  <a:pt x="12420" y="27838"/>
                </a:lnTo>
                <a:lnTo>
                  <a:pt x="12420" y="8153"/>
                </a:lnTo>
                <a:lnTo>
                  <a:pt x="37235" y="8153"/>
                </a:lnTo>
                <a:lnTo>
                  <a:pt x="38534" y="5320"/>
                </a:lnTo>
                <a:lnTo>
                  <a:pt x="38498" y="2743"/>
                </a:lnTo>
                <a:lnTo>
                  <a:pt x="36551" y="0"/>
                </a:lnTo>
                <a:lnTo>
                  <a:pt x="6563" y="0"/>
                </a:lnTo>
                <a:lnTo>
                  <a:pt x="4222" y="863"/>
                </a:lnTo>
                <a:lnTo>
                  <a:pt x="3427" y="3528"/>
                </a:lnTo>
                <a:lnTo>
                  <a:pt x="3427" y="33461"/>
                </a:lnTo>
                <a:lnTo>
                  <a:pt x="6149" y="35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77932" y="2257920"/>
            <a:ext cx="17014" cy="27863"/>
          </a:xfrm>
          <a:custGeom>
            <a:avLst/>
            <a:gdLst/>
            <a:ahLst/>
            <a:cxnLst/>
            <a:rect l="l" t="t" r="r" b="b"/>
            <a:pathLst>
              <a:path w="17014" h="27863">
                <a:moveTo>
                  <a:pt x="17014" y="4391"/>
                </a:moveTo>
                <a:lnTo>
                  <a:pt x="17014" y="3416"/>
                </a:lnTo>
                <a:lnTo>
                  <a:pt x="15825" y="759"/>
                </a:lnTo>
                <a:lnTo>
                  <a:pt x="12909" y="0"/>
                </a:lnTo>
                <a:lnTo>
                  <a:pt x="10364" y="50"/>
                </a:lnTo>
                <a:lnTo>
                  <a:pt x="7448" y="1483"/>
                </a:lnTo>
                <a:lnTo>
                  <a:pt x="6969" y="4391"/>
                </a:lnTo>
                <a:lnTo>
                  <a:pt x="6969" y="11339"/>
                </a:lnTo>
                <a:lnTo>
                  <a:pt x="0" y="26262"/>
                </a:lnTo>
                <a:lnTo>
                  <a:pt x="1371" y="27863"/>
                </a:lnTo>
                <a:lnTo>
                  <a:pt x="4103" y="27812"/>
                </a:lnTo>
                <a:lnTo>
                  <a:pt x="6699" y="26362"/>
                </a:lnTo>
                <a:lnTo>
                  <a:pt x="13867" y="15199"/>
                </a:lnTo>
                <a:lnTo>
                  <a:pt x="14958" y="13423"/>
                </a:lnTo>
                <a:lnTo>
                  <a:pt x="16329" y="10144"/>
                </a:lnTo>
                <a:lnTo>
                  <a:pt x="16855" y="7480"/>
                </a:lnTo>
                <a:lnTo>
                  <a:pt x="17014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33591" y="2205158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16963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89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39" y="20740"/>
                </a:lnTo>
                <a:lnTo>
                  <a:pt x="8331" y="20740"/>
                </a:lnTo>
                <a:lnTo>
                  <a:pt x="8331" y="52110"/>
                </a:lnTo>
                <a:lnTo>
                  <a:pt x="9090" y="56631"/>
                </a:lnTo>
                <a:lnTo>
                  <a:pt x="10411" y="60440"/>
                </a:lnTo>
                <a:lnTo>
                  <a:pt x="12644" y="63144"/>
                </a:lnTo>
                <a:lnTo>
                  <a:pt x="15815" y="64836"/>
                </a:lnTo>
                <a:lnTo>
                  <a:pt x="19649" y="65836"/>
                </a:lnTo>
                <a:lnTo>
                  <a:pt x="24498" y="65671"/>
                </a:lnTo>
                <a:lnTo>
                  <a:pt x="27490" y="65102"/>
                </a:lnTo>
                <a:lnTo>
                  <a:pt x="30441" y="63083"/>
                </a:lnTo>
                <a:lnTo>
                  <a:pt x="30783" y="59969"/>
                </a:lnTo>
                <a:lnTo>
                  <a:pt x="30783" y="59324"/>
                </a:lnTo>
                <a:lnTo>
                  <a:pt x="28995" y="56743"/>
                </a:lnTo>
                <a:lnTo>
                  <a:pt x="26338" y="57773"/>
                </a:lnTo>
                <a:lnTo>
                  <a:pt x="23555" y="58179"/>
                </a:lnTo>
                <a:lnTo>
                  <a:pt x="19353" y="57330"/>
                </a:lnTo>
                <a:lnTo>
                  <a:pt x="17445" y="53888"/>
                </a:lnTo>
                <a:lnTo>
                  <a:pt x="16963" y="51347"/>
                </a:lnTo>
                <a:lnTo>
                  <a:pt x="16963" y="20740"/>
                </a:lnTo>
                <a:lnTo>
                  <a:pt x="29056" y="20740"/>
                </a:lnTo>
                <a:lnTo>
                  <a:pt x="30626" y="19303"/>
                </a:lnTo>
                <a:lnTo>
                  <a:pt x="30783" y="16358"/>
                </a:lnTo>
                <a:lnTo>
                  <a:pt x="29056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78459" y="2194520"/>
            <a:ext cx="40567" cy="75844"/>
          </a:xfrm>
          <a:custGeom>
            <a:avLst/>
            <a:gdLst/>
            <a:ahLst/>
            <a:cxnLst/>
            <a:rect l="l" t="t" r="r" b="b"/>
            <a:pathLst>
              <a:path w="40567" h="75844">
                <a:moveTo>
                  <a:pt x="31935" y="45604"/>
                </a:moveTo>
                <a:lnTo>
                  <a:pt x="31935" y="74192"/>
                </a:lnTo>
                <a:lnTo>
                  <a:pt x="32143" y="74929"/>
                </a:lnTo>
                <a:lnTo>
                  <a:pt x="34692" y="75844"/>
                </a:lnTo>
                <a:lnTo>
                  <a:pt x="37802" y="75844"/>
                </a:lnTo>
                <a:lnTo>
                  <a:pt x="40567" y="74192"/>
                </a:lnTo>
                <a:lnTo>
                  <a:pt x="40567" y="40957"/>
                </a:lnTo>
                <a:lnTo>
                  <a:pt x="40286" y="37947"/>
                </a:lnTo>
                <a:lnTo>
                  <a:pt x="39124" y="33004"/>
                </a:lnTo>
                <a:lnTo>
                  <a:pt x="36849" y="28994"/>
                </a:lnTo>
                <a:lnTo>
                  <a:pt x="33785" y="25678"/>
                </a:lnTo>
                <a:lnTo>
                  <a:pt x="29498" y="23468"/>
                </a:lnTo>
                <a:lnTo>
                  <a:pt x="26851" y="22920"/>
                </a:lnTo>
                <a:lnTo>
                  <a:pt x="21167" y="22920"/>
                </a:lnTo>
                <a:lnTo>
                  <a:pt x="16120" y="24904"/>
                </a:lnTo>
                <a:lnTo>
                  <a:pt x="11123" y="28242"/>
                </a:lnTo>
                <a:lnTo>
                  <a:pt x="8649" y="30948"/>
                </a:lnTo>
                <a:lnTo>
                  <a:pt x="8649" y="1699"/>
                </a:lnTo>
                <a:lnTo>
                  <a:pt x="8427" y="939"/>
                </a:lnTo>
                <a:lnTo>
                  <a:pt x="5881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9"/>
                </a:lnTo>
                <a:lnTo>
                  <a:pt x="2757" y="75844"/>
                </a:lnTo>
                <a:lnTo>
                  <a:pt x="5881" y="75844"/>
                </a:lnTo>
                <a:lnTo>
                  <a:pt x="8649" y="74192"/>
                </a:lnTo>
                <a:lnTo>
                  <a:pt x="8649" y="40053"/>
                </a:lnTo>
                <a:lnTo>
                  <a:pt x="11015" y="36982"/>
                </a:lnTo>
                <a:lnTo>
                  <a:pt x="13276" y="34657"/>
                </a:lnTo>
                <a:lnTo>
                  <a:pt x="17603" y="31482"/>
                </a:lnTo>
                <a:lnTo>
                  <a:pt x="21937" y="30667"/>
                </a:lnTo>
                <a:lnTo>
                  <a:pt x="25077" y="31013"/>
                </a:lnTo>
                <a:lnTo>
                  <a:pt x="27622" y="32306"/>
                </a:lnTo>
                <a:lnTo>
                  <a:pt x="30267" y="35712"/>
                </a:lnTo>
                <a:lnTo>
                  <a:pt x="31297" y="38872"/>
                </a:lnTo>
                <a:lnTo>
                  <a:pt x="31935" y="42811"/>
                </a:lnTo>
                <a:lnTo>
                  <a:pt x="31935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34125" y="2217445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48" y="14133"/>
                </a:lnTo>
                <a:lnTo>
                  <a:pt x="41367" y="11325"/>
                </a:lnTo>
                <a:lnTo>
                  <a:pt x="38461" y="6807"/>
                </a:lnTo>
                <a:lnTo>
                  <a:pt x="34653" y="3070"/>
                </a:lnTo>
                <a:lnTo>
                  <a:pt x="32047" y="1838"/>
                </a:lnTo>
                <a:lnTo>
                  <a:pt x="29447" y="608"/>
                </a:lnTo>
                <a:lnTo>
                  <a:pt x="26297" y="0"/>
                </a:lnTo>
                <a:lnTo>
                  <a:pt x="26337" y="6995"/>
                </a:lnTo>
                <a:lnTo>
                  <a:pt x="29486" y="8329"/>
                </a:lnTo>
                <a:lnTo>
                  <a:pt x="31615" y="11008"/>
                </a:lnTo>
                <a:lnTo>
                  <a:pt x="33735" y="13690"/>
                </a:lnTo>
                <a:lnTo>
                  <a:pt x="34753" y="17373"/>
                </a:lnTo>
                <a:lnTo>
                  <a:pt x="34643" y="22071"/>
                </a:lnTo>
                <a:lnTo>
                  <a:pt x="8942" y="22071"/>
                </a:lnTo>
                <a:lnTo>
                  <a:pt x="9018" y="20091"/>
                </a:lnTo>
                <a:lnTo>
                  <a:pt x="10435" y="3110"/>
                </a:lnTo>
                <a:lnTo>
                  <a:pt x="8060" y="4899"/>
                </a:lnTo>
                <a:lnTo>
                  <a:pt x="4128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23" y="42011"/>
                </a:lnTo>
                <a:lnTo>
                  <a:pt x="4032" y="44780"/>
                </a:lnTo>
                <a:lnTo>
                  <a:pt x="6014" y="46987"/>
                </a:lnTo>
                <a:lnTo>
                  <a:pt x="10447" y="50860"/>
                </a:lnTo>
                <a:lnTo>
                  <a:pt x="13376" y="51965"/>
                </a:lnTo>
                <a:lnTo>
                  <a:pt x="16282" y="53086"/>
                </a:lnTo>
                <a:lnTo>
                  <a:pt x="19673" y="53657"/>
                </a:lnTo>
                <a:lnTo>
                  <a:pt x="23543" y="53657"/>
                </a:lnTo>
                <a:lnTo>
                  <a:pt x="27877" y="53492"/>
                </a:lnTo>
                <a:lnTo>
                  <a:pt x="31823" y="52793"/>
                </a:lnTo>
                <a:lnTo>
                  <a:pt x="35059" y="51965"/>
                </a:lnTo>
                <a:lnTo>
                  <a:pt x="37778" y="51090"/>
                </a:lnTo>
                <a:lnTo>
                  <a:pt x="41024" y="48816"/>
                </a:lnTo>
                <a:lnTo>
                  <a:pt x="41338" y="46163"/>
                </a:lnTo>
                <a:lnTo>
                  <a:pt x="40765" y="43012"/>
                </a:lnTo>
                <a:lnTo>
                  <a:pt x="38044" y="43268"/>
                </a:lnTo>
                <a:lnTo>
                  <a:pt x="34898" y="44550"/>
                </a:lnTo>
                <a:lnTo>
                  <a:pt x="32108" y="45439"/>
                </a:lnTo>
                <a:lnTo>
                  <a:pt x="28591" y="46187"/>
                </a:lnTo>
                <a:lnTo>
                  <a:pt x="24349" y="46379"/>
                </a:lnTo>
                <a:lnTo>
                  <a:pt x="21509" y="46379"/>
                </a:lnTo>
                <a:lnTo>
                  <a:pt x="17150" y="45133"/>
                </a:lnTo>
                <a:lnTo>
                  <a:pt x="13586" y="43113"/>
                </a:lnTo>
                <a:lnTo>
                  <a:pt x="11134" y="40003"/>
                </a:lnTo>
                <a:lnTo>
                  <a:pt x="9740" y="35963"/>
                </a:lnTo>
                <a:lnTo>
                  <a:pt x="8942" y="31356"/>
                </a:lnTo>
                <a:lnTo>
                  <a:pt x="8942" y="28648"/>
                </a:lnTo>
                <a:lnTo>
                  <a:pt x="39970" y="28648"/>
                </a:lnTo>
                <a:lnTo>
                  <a:pt x="42299" y="2774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7">
                <a:moveTo>
                  <a:pt x="9018" y="20091"/>
                </a:moveTo>
                <a:lnTo>
                  <a:pt x="9935" y="16355"/>
                </a:lnTo>
                <a:lnTo>
                  <a:pt x="11393" y="12927"/>
                </a:lnTo>
                <a:lnTo>
                  <a:pt x="14921" y="9079"/>
                </a:lnTo>
                <a:lnTo>
                  <a:pt x="18143" y="7415"/>
                </a:lnTo>
                <a:lnTo>
                  <a:pt x="22161" y="6995"/>
                </a:lnTo>
                <a:lnTo>
                  <a:pt x="26337" y="6995"/>
                </a:lnTo>
                <a:lnTo>
                  <a:pt x="26297" y="0"/>
                </a:lnTo>
                <a:lnTo>
                  <a:pt x="19143" y="0"/>
                </a:lnTo>
                <a:lnTo>
                  <a:pt x="16023" y="622"/>
                </a:lnTo>
                <a:lnTo>
                  <a:pt x="13243" y="1864"/>
                </a:lnTo>
                <a:lnTo>
                  <a:pt x="10435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414856" y="2199528"/>
            <a:ext cx="57740" cy="70866"/>
          </a:xfrm>
          <a:custGeom>
            <a:avLst/>
            <a:gdLst/>
            <a:ahLst/>
            <a:cxnLst/>
            <a:rect l="l" t="t" r="r" b="b"/>
            <a:pathLst>
              <a:path w="57740" h="70866">
                <a:moveTo>
                  <a:pt x="28205" y="9665"/>
                </a:moveTo>
                <a:lnTo>
                  <a:pt x="28511" y="0"/>
                </a:lnTo>
                <a:lnTo>
                  <a:pt x="25930" y="90"/>
                </a:lnTo>
                <a:lnTo>
                  <a:pt x="22708" y="1968"/>
                </a:lnTo>
                <a:lnTo>
                  <a:pt x="0" y="67172"/>
                </a:lnTo>
                <a:lnTo>
                  <a:pt x="182" y="70473"/>
                </a:lnTo>
                <a:lnTo>
                  <a:pt x="2753" y="70866"/>
                </a:lnTo>
                <a:lnTo>
                  <a:pt x="6148" y="70765"/>
                </a:lnTo>
                <a:lnTo>
                  <a:pt x="8733" y="68976"/>
                </a:lnTo>
                <a:lnTo>
                  <a:pt x="14281" y="52095"/>
                </a:lnTo>
                <a:lnTo>
                  <a:pt x="16534" y="44668"/>
                </a:lnTo>
                <a:lnTo>
                  <a:pt x="28205" y="9665"/>
                </a:lnTo>
                <a:close/>
              </a:path>
              <a:path w="57740" h="70866">
                <a:moveTo>
                  <a:pt x="57409" y="67233"/>
                </a:moveTo>
                <a:lnTo>
                  <a:pt x="34684" y="2009"/>
                </a:lnTo>
                <a:lnTo>
                  <a:pt x="33879" y="737"/>
                </a:lnTo>
                <a:lnTo>
                  <a:pt x="31294" y="90"/>
                </a:lnTo>
                <a:lnTo>
                  <a:pt x="28511" y="0"/>
                </a:lnTo>
                <a:lnTo>
                  <a:pt x="28256" y="9665"/>
                </a:lnTo>
                <a:lnTo>
                  <a:pt x="40088" y="44668"/>
                </a:lnTo>
                <a:lnTo>
                  <a:pt x="16534" y="44668"/>
                </a:lnTo>
                <a:lnTo>
                  <a:pt x="14281" y="52095"/>
                </a:lnTo>
                <a:lnTo>
                  <a:pt x="42439" y="52095"/>
                </a:lnTo>
                <a:lnTo>
                  <a:pt x="48249" y="69192"/>
                </a:lnTo>
                <a:lnTo>
                  <a:pt x="48858" y="70218"/>
                </a:lnTo>
                <a:lnTo>
                  <a:pt x="51530" y="70840"/>
                </a:lnTo>
                <a:lnTo>
                  <a:pt x="54554" y="70866"/>
                </a:lnTo>
                <a:lnTo>
                  <a:pt x="57740" y="70016"/>
                </a:lnTo>
                <a:lnTo>
                  <a:pt x="57409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78291" y="2199859"/>
            <a:ext cx="50627" cy="70483"/>
          </a:xfrm>
          <a:custGeom>
            <a:avLst/>
            <a:gdLst/>
            <a:ahLst/>
            <a:cxnLst/>
            <a:rect l="l" t="t" r="r" b="b"/>
            <a:pathLst>
              <a:path w="50627" h="70483">
                <a:moveTo>
                  <a:pt x="21142" y="69785"/>
                </a:moveTo>
                <a:lnTo>
                  <a:pt x="23749" y="70483"/>
                </a:lnTo>
                <a:lnTo>
                  <a:pt x="26898" y="70483"/>
                </a:lnTo>
                <a:lnTo>
                  <a:pt x="29804" y="68809"/>
                </a:lnTo>
                <a:lnTo>
                  <a:pt x="29804" y="7923"/>
                </a:lnTo>
                <a:lnTo>
                  <a:pt x="48837" y="7923"/>
                </a:lnTo>
                <a:lnTo>
                  <a:pt x="50345" y="6717"/>
                </a:lnTo>
                <a:lnTo>
                  <a:pt x="50627" y="4013"/>
                </a:lnTo>
                <a:lnTo>
                  <a:pt x="50586" y="2717"/>
                </a:lnTo>
                <a:lnTo>
                  <a:pt x="48837" y="0"/>
                </a:lnTo>
                <a:lnTo>
                  <a:pt x="1212" y="64"/>
                </a:lnTo>
                <a:lnTo>
                  <a:pt x="0" y="2717"/>
                </a:lnTo>
                <a:lnTo>
                  <a:pt x="0" y="5309"/>
                </a:lnTo>
                <a:lnTo>
                  <a:pt x="1750" y="7923"/>
                </a:lnTo>
                <a:lnTo>
                  <a:pt x="20786" y="7923"/>
                </a:lnTo>
                <a:lnTo>
                  <a:pt x="20786" y="68809"/>
                </a:lnTo>
                <a:lnTo>
                  <a:pt x="21142" y="697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41596" y="2199589"/>
            <a:ext cx="35107" cy="70485"/>
          </a:xfrm>
          <a:custGeom>
            <a:avLst/>
            <a:gdLst/>
            <a:ahLst/>
            <a:cxnLst/>
            <a:rect l="l" t="t" r="r" b="b"/>
            <a:pathLst>
              <a:path w="35107" h="70485">
                <a:moveTo>
                  <a:pt x="35107" y="66405"/>
                </a:moveTo>
                <a:lnTo>
                  <a:pt x="35071" y="65084"/>
                </a:lnTo>
                <a:lnTo>
                  <a:pt x="33282" y="62406"/>
                </a:lnTo>
                <a:lnTo>
                  <a:pt x="8992" y="62406"/>
                </a:lnTo>
                <a:lnTo>
                  <a:pt x="8992" y="1673"/>
                </a:lnTo>
                <a:lnTo>
                  <a:pt x="8651" y="698"/>
                </a:lnTo>
                <a:lnTo>
                  <a:pt x="6090" y="0"/>
                </a:lnTo>
                <a:lnTo>
                  <a:pt x="2941" y="0"/>
                </a:lnTo>
                <a:lnTo>
                  <a:pt x="0" y="1673"/>
                </a:lnTo>
                <a:lnTo>
                  <a:pt x="0" y="66672"/>
                </a:lnTo>
                <a:lnTo>
                  <a:pt x="356" y="69088"/>
                </a:lnTo>
                <a:lnTo>
                  <a:pt x="3345" y="70485"/>
                </a:lnTo>
                <a:lnTo>
                  <a:pt x="33282" y="70485"/>
                </a:lnTo>
                <a:lnTo>
                  <a:pt x="34827" y="69137"/>
                </a:lnTo>
                <a:lnTo>
                  <a:pt x="35107" y="66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13298" y="2198890"/>
            <a:ext cx="55109" cy="72158"/>
          </a:xfrm>
          <a:custGeom>
            <a:avLst/>
            <a:gdLst/>
            <a:ahLst/>
            <a:cxnLst/>
            <a:rect l="l" t="t" r="r" b="b"/>
            <a:pathLst>
              <a:path w="55109" h="72158">
                <a:moveTo>
                  <a:pt x="9467" y="32003"/>
                </a:moveTo>
                <a:lnTo>
                  <a:pt x="10022" y="28267"/>
                </a:lnTo>
                <a:lnTo>
                  <a:pt x="11120" y="24839"/>
                </a:lnTo>
                <a:lnTo>
                  <a:pt x="12225" y="21398"/>
                </a:lnTo>
                <a:lnTo>
                  <a:pt x="13806" y="18439"/>
                </a:lnTo>
                <a:lnTo>
                  <a:pt x="15861" y="15948"/>
                </a:lnTo>
                <a:lnTo>
                  <a:pt x="20429" y="11490"/>
                </a:lnTo>
                <a:lnTo>
                  <a:pt x="23395" y="10083"/>
                </a:lnTo>
                <a:lnTo>
                  <a:pt x="26362" y="8672"/>
                </a:lnTo>
                <a:lnTo>
                  <a:pt x="29714" y="7974"/>
                </a:lnTo>
                <a:lnTo>
                  <a:pt x="36575" y="7974"/>
                </a:lnTo>
                <a:lnTo>
                  <a:pt x="39293" y="8305"/>
                </a:lnTo>
                <a:lnTo>
                  <a:pt x="43865" y="9687"/>
                </a:lnTo>
                <a:lnTo>
                  <a:pt x="47466" y="11290"/>
                </a:lnTo>
                <a:lnTo>
                  <a:pt x="51386" y="13550"/>
                </a:lnTo>
                <a:lnTo>
                  <a:pt x="54838" y="13295"/>
                </a:lnTo>
                <a:lnTo>
                  <a:pt x="55109" y="10515"/>
                </a:lnTo>
                <a:lnTo>
                  <a:pt x="55109" y="9359"/>
                </a:lnTo>
                <a:lnTo>
                  <a:pt x="54348" y="6703"/>
                </a:lnTo>
                <a:lnTo>
                  <a:pt x="51418" y="4417"/>
                </a:lnTo>
                <a:lnTo>
                  <a:pt x="48726" y="2984"/>
                </a:lnTo>
                <a:lnTo>
                  <a:pt x="45198" y="1724"/>
                </a:lnTo>
                <a:lnTo>
                  <a:pt x="40924" y="698"/>
                </a:lnTo>
                <a:lnTo>
                  <a:pt x="36234" y="0"/>
                </a:lnTo>
                <a:lnTo>
                  <a:pt x="28623" y="0"/>
                </a:lnTo>
                <a:lnTo>
                  <a:pt x="24043" y="861"/>
                </a:lnTo>
                <a:lnTo>
                  <a:pt x="19914" y="2627"/>
                </a:lnTo>
                <a:lnTo>
                  <a:pt x="15778" y="4381"/>
                </a:lnTo>
                <a:lnTo>
                  <a:pt x="12236" y="6844"/>
                </a:lnTo>
                <a:lnTo>
                  <a:pt x="9295" y="10032"/>
                </a:lnTo>
                <a:lnTo>
                  <a:pt x="6342" y="13219"/>
                </a:lnTo>
                <a:lnTo>
                  <a:pt x="4053" y="17067"/>
                </a:lnTo>
                <a:lnTo>
                  <a:pt x="2437" y="21589"/>
                </a:lnTo>
                <a:lnTo>
                  <a:pt x="810" y="26111"/>
                </a:lnTo>
                <a:lnTo>
                  <a:pt x="0" y="31150"/>
                </a:lnTo>
                <a:lnTo>
                  <a:pt x="0" y="42073"/>
                </a:lnTo>
                <a:lnTo>
                  <a:pt x="759" y="46926"/>
                </a:lnTo>
                <a:lnTo>
                  <a:pt x="2252" y="51267"/>
                </a:lnTo>
                <a:lnTo>
                  <a:pt x="3761" y="55613"/>
                </a:lnTo>
                <a:lnTo>
                  <a:pt x="5918" y="59331"/>
                </a:lnTo>
                <a:lnTo>
                  <a:pt x="8769" y="62445"/>
                </a:lnTo>
                <a:lnTo>
                  <a:pt x="11610" y="65556"/>
                </a:lnTo>
                <a:lnTo>
                  <a:pt x="15091" y="67942"/>
                </a:lnTo>
                <a:lnTo>
                  <a:pt x="19206" y="69631"/>
                </a:lnTo>
                <a:lnTo>
                  <a:pt x="23324" y="71323"/>
                </a:lnTo>
                <a:lnTo>
                  <a:pt x="28000" y="72158"/>
                </a:lnTo>
                <a:lnTo>
                  <a:pt x="34949" y="72158"/>
                </a:lnTo>
                <a:lnTo>
                  <a:pt x="38412" y="71831"/>
                </a:lnTo>
                <a:lnTo>
                  <a:pt x="41893" y="71283"/>
                </a:lnTo>
                <a:lnTo>
                  <a:pt x="45298" y="70420"/>
                </a:lnTo>
                <a:lnTo>
                  <a:pt x="48567" y="69278"/>
                </a:lnTo>
                <a:lnTo>
                  <a:pt x="51483" y="68097"/>
                </a:lnTo>
                <a:lnTo>
                  <a:pt x="54165" y="66445"/>
                </a:lnTo>
                <a:lnTo>
                  <a:pt x="54946" y="63309"/>
                </a:lnTo>
                <a:lnTo>
                  <a:pt x="54946" y="36562"/>
                </a:lnTo>
                <a:lnTo>
                  <a:pt x="54507" y="34326"/>
                </a:lnTo>
                <a:lnTo>
                  <a:pt x="51763" y="32763"/>
                </a:lnTo>
                <a:lnTo>
                  <a:pt x="30253" y="32763"/>
                </a:lnTo>
                <a:lnTo>
                  <a:pt x="28760" y="33969"/>
                </a:lnTo>
                <a:lnTo>
                  <a:pt x="28464" y="36626"/>
                </a:lnTo>
                <a:lnTo>
                  <a:pt x="30253" y="40410"/>
                </a:lnTo>
                <a:lnTo>
                  <a:pt x="45943" y="40410"/>
                </a:lnTo>
                <a:lnTo>
                  <a:pt x="45943" y="60868"/>
                </a:lnTo>
                <a:lnTo>
                  <a:pt x="42101" y="62697"/>
                </a:lnTo>
                <a:lnTo>
                  <a:pt x="37810" y="63752"/>
                </a:lnTo>
                <a:lnTo>
                  <a:pt x="33599" y="64019"/>
                </a:lnTo>
                <a:lnTo>
                  <a:pt x="30071" y="64019"/>
                </a:lnTo>
                <a:lnTo>
                  <a:pt x="26837" y="63411"/>
                </a:lnTo>
                <a:lnTo>
                  <a:pt x="23886" y="62165"/>
                </a:lnTo>
                <a:lnTo>
                  <a:pt x="20944" y="60944"/>
                </a:lnTo>
                <a:lnTo>
                  <a:pt x="18409" y="59129"/>
                </a:lnTo>
                <a:lnTo>
                  <a:pt x="14143" y="54353"/>
                </a:lnTo>
                <a:lnTo>
                  <a:pt x="12491" y="51433"/>
                </a:lnTo>
                <a:lnTo>
                  <a:pt x="11282" y="47952"/>
                </a:lnTo>
                <a:lnTo>
                  <a:pt x="10068" y="44485"/>
                </a:lnTo>
                <a:lnTo>
                  <a:pt x="9467" y="40500"/>
                </a:lnTo>
                <a:lnTo>
                  <a:pt x="9467" y="32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87591" y="2217445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25" y="51271"/>
                </a:lnTo>
                <a:lnTo>
                  <a:pt x="8625" y="19137"/>
                </a:lnTo>
                <a:lnTo>
                  <a:pt x="10966" y="15468"/>
                </a:lnTo>
                <a:lnTo>
                  <a:pt x="12989" y="12736"/>
                </a:lnTo>
                <a:lnTo>
                  <a:pt x="15819" y="9958"/>
                </a:lnTo>
                <a:lnTo>
                  <a:pt x="19221" y="8459"/>
                </a:lnTo>
                <a:lnTo>
                  <a:pt x="22137" y="8675"/>
                </a:lnTo>
                <a:lnTo>
                  <a:pt x="24794" y="9460"/>
                </a:lnTo>
                <a:lnTo>
                  <a:pt x="27439" y="8178"/>
                </a:lnTo>
                <a:lnTo>
                  <a:pt x="27500" y="3657"/>
                </a:lnTo>
                <a:lnTo>
                  <a:pt x="25226" y="673"/>
                </a:lnTo>
                <a:lnTo>
                  <a:pt x="22208" y="74"/>
                </a:lnTo>
                <a:lnTo>
                  <a:pt x="19653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3" y="5994"/>
                </a:lnTo>
                <a:lnTo>
                  <a:pt x="7793" y="9550"/>
                </a:lnTo>
                <a:lnTo>
                  <a:pt x="7793" y="2437"/>
                </a:lnTo>
                <a:lnTo>
                  <a:pt x="5833" y="838"/>
                </a:lnTo>
                <a:lnTo>
                  <a:pt x="3129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1995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24714" y="2217441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43" y="23915"/>
                </a:moveTo>
                <a:lnTo>
                  <a:pt x="9249" y="21351"/>
                </a:lnTo>
                <a:lnTo>
                  <a:pt x="9824" y="18986"/>
                </a:lnTo>
                <a:lnTo>
                  <a:pt x="11294" y="14594"/>
                </a:lnTo>
                <a:lnTo>
                  <a:pt x="13684" y="11163"/>
                </a:lnTo>
                <a:lnTo>
                  <a:pt x="17053" y="8892"/>
                </a:lnTo>
                <a:lnTo>
                  <a:pt x="21103" y="7495"/>
                </a:lnTo>
                <a:lnTo>
                  <a:pt x="26456" y="7495"/>
                </a:lnTo>
                <a:lnTo>
                  <a:pt x="30661" y="9032"/>
                </a:lnTo>
                <a:lnTo>
                  <a:pt x="33991" y="11455"/>
                </a:lnTo>
                <a:lnTo>
                  <a:pt x="36183" y="15012"/>
                </a:lnTo>
                <a:lnTo>
                  <a:pt x="37433" y="19418"/>
                </a:lnTo>
                <a:lnTo>
                  <a:pt x="38157" y="24270"/>
                </a:lnTo>
                <a:lnTo>
                  <a:pt x="38157" y="29731"/>
                </a:lnTo>
                <a:lnTo>
                  <a:pt x="37876" y="32324"/>
                </a:lnTo>
                <a:lnTo>
                  <a:pt x="36746" y="37023"/>
                </a:lnTo>
                <a:lnTo>
                  <a:pt x="36536" y="50266"/>
                </a:lnTo>
                <a:lnTo>
                  <a:pt x="39053" y="48376"/>
                </a:lnTo>
                <a:lnTo>
                  <a:pt x="43056" y="43538"/>
                </a:lnTo>
                <a:lnTo>
                  <a:pt x="44561" y="40639"/>
                </a:lnTo>
                <a:lnTo>
                  <a:pt x="45580" y="37299"/>
                </a:lnTo>
                <a:lnTo>
                  <a:pt x="46584" y="33962"/>
                </a:lnTo>
                <a:lnTo>
                  <a:pt x="47095" y="30304"/>
                </a:lnTo>
                <a:lnTo>
                  <a:pt x="47095" y="22226"/>
                </a:lnTo>
                <a:lnTo>
                  <a:pt x="46620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65" y="9273"/>
                </a:lnTo>
                <a:lnTo>
                  <a:pt x="41339" y="6998"/>
                </a:lnTo>
                <a:lnTo>
                  <a:pt x="37019" y="2974"/>
                </a:lnTo>
                <a:lnTo>
                  <a:pt x="34154" y="1777"/>
                </a:lnTo>
                <a:lnTo>
                  <a:pt x="31273" y="598"/>
                </a:lnTo>
                <a:lnTo>
                  <a:pt x="27893" y="0"/>
                </a:lnTo>
                <a:lnTo>
                  <a:pt x="20016" y="0"/>
                </a:lnTo>
                <a:lnTo>
                  <a:pt x="16498" y="673"/>
                </a:lnTo>
                <a:lnTo>
                  <a:pt x="13500" y="2009"/>
                </a:lnTo>
                <a:lnTo>
                  <a:pt x="10497" y="3355"/>
                </a:lnTo>
                <a:lnTo>
                  <a:pt x="7999" y="5219"/>
                </a:lnTo>
                <a:lnTo>
                  <a:pt x="3981" y="10072"/>
                </a:lnTo>
                <a:lnTo>
                  <a:pt x="2487" y="12956"/>
                </a:lnTo>
                <a:lnTo>
                  <a:pt x="1498" y="16308"/>
                </a:lnTo>
                <a:lnTo>
                  <a:pt x="504" y="1964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04"/>
                </a:lnTo>
                <a:lnTo>
                  <a:pt x="1410" y="38353"/>
                </a:lnTo>
                <a:lnTo>
                  <a:pt x="2350" y="41605"/>
                </a:lnTo>
                <a:lnTo>
                  <a:pt x="3784" y="44387"/>
                </a:lnTo>
                <a:lnTo>
                  <a:pt x="5709" y="46659"/>
                </a:lnTo>
                <a:lnTo>
                  <a:pt x="10022" y="50674"/>
                </a:lnTo>
                <a:lnTo>
                  <a:pt x="8943" y="29364"/>
                </a:lnTo>
                <a:lnTo>
                  <a:pt x="8943" y="23915"/>
                </a:lnTo>
                <a:close/>
              </a:path>
              <a:path w="47095" h="53657">
                <a:moveTo>
                  <a:pt x="9665" y="34229"/>
                </a:moveTo>
                <a:lnTo>
                  <a:pt x="8943" y="29364"/>
                </a:lnTo>
                <a:lnTo>
                  <a:pt x="10022" y="50674"/>
                </a:lnTo>
                <a:lnTo>
                  <a:pt x="12899" y="51869"/>
                </a:lnTo>
                <a:lnTo>
                  <a:pt x="15779" y="53074"/>
                </a:lnTo>
                <a:lnTo>
                  <a:pt x="19145" y="53657"/>
                </a:lnTo>
                <a:lnTo>
                  <a:pt x="27011" y="53657"/>
                </a:lnTo>
                <a:lnTo>
                  <a:pt x="30499" y="52984"/>
                </a:lnTo>
                <a:lnTo>
                  <a:pt x="33512" y="51628"/>
                </a:lnTo>
                <a:lnTo>
                  <a:pt x="36536" y="50266"/>
                </a:lnTo>
                <a:lnTo>
                  <a:pt x="36746" y="37023"/>
                </a:lnTo>
                <a:lnTo>
                  <a:pt x="34668" y="40741"/>
                </a:lnTo>
                <a:lnTo>
                  <a:pt x="31932" y="43765"/>
                </a:lnTo>
                <a:lnTo>
                  <a:pt x="28213" y="45659"/>
                </a:lnTo>
                <a:lnTo>
                  <a:pt x="23468" y="46126"/>
                </a:lnTo>
                <a:lnTo>
                  <a:pt x="20689" y="46126"/>
                </a:lnTo>
                <a:lnTo>
                  <a:pt x="16498" y="44579"/>
                </a:lnTo>
                <a:lnTo>
                  <a:pt x="13144" y="42152"/>
                </a:lnTo>
                <a:lnTo>
                  <a:pt x="10925" y="38646"/>
                </a:lnTo>
                <a:lnTo>
                  <a:pt x="9665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87780" y="2218218"/>
            <a:ext cx="40593" cy="52880"/>
          </a:xfrm>
          <a:custGeom>
            <a:avLst/>
            <a:gdLst/>
            <a:ahLst/>
            <a:cxnLst/>
            <a:rect l="l" t="t" r="r" b="b"/>
            <a:pathLst>
              <a:path w="40593" h="52880">
                <a:moveTo>
                  <a:pt x="8682" y="1663"/>
                </a:moveTo>
                <a:lnTo>
                  <a:pt x="8467" y="939"/>
                </a:lnTo>
                <a:lnTo>
                  <a:pt x="5867" y="0"/>
                </a:lnTo>
                <a:lnTo>
                  <a:pt x="2796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6" y="42811"/>
                </a:lnTo>
                <a:lnTo>
                  <a:pt x="3700" y="46836"/>
                </a:lnTo>
                <a:lnTo>
                  <a:pt x="6764" y="50177"/>
                </a:lnTo>
                <a:lnTo>
                  <a:pt x="11061" y="52348"/>
                </a:lnTo>
                <a:lnTo>
                  <a:pt x="13708" y="52880"/>
                </a:lnTo>
                <a:lnTo>
                  <a:pt x="19530" y="52880"/>
                </a:lnTo>
                <a:lnTo>
                  <a:pt x="22175" y="52183"/>
                </a:lnTo>
                <a:lnTo>
                  <a:pt x="24792" y="50760"/>
                </a:lnTo>
                <a:lnTo>
                  <a:pt x="27412" y="49349"/>
                </a:lnTo>
                <a:lnTo>
                  <a:pt x="30073" y="47117"/>
                </a:lnTo>
                <a:lnTo>
                  <a:pt x="32741" y="44042"/>
                </a:lnTo>
                <a:lnTo>
                  <a:pt x="32741" y="50493"/>
                </a:lnTo>
                <a:lnTo>
                  <a:pt x="35228" y="52146"/>
                </a:lnTo>
                <a:lnTo>
                  <a:pt x="38022" y="52146"/>
                </a:lnTo>
                <a:lnTo>
                  <a:pt x="40593" y="50493"/>
                </a:lnTo>
                <a:lnTo>
                  <a:pt x="40593" y="1663"/>
                </a:lnTo>
                <a:lnTo>
                  <a:pt x="40363" y="939"/>
                </a:lnTo>
                <a:lnTo>
                  <a:pt x="37788" y="0"/>
                </a:lnTo>
                <a:lnTo>
                  <a:pt x="34678" y="0"/>
                </a:lnTo>
                <a:lnTo>
                  <a:pt x="31910" y="1663"/>
                </a:lnTo>
                <a:lnTo>
                  <a:pt x="31910" y="35798"/>
                </a:lnTo>
                <a:lnTo>
                  <a:pt x="29512" y="38873"/>
                </a:lnTo>
                <a:lnTo>
                  <a:pt x="25077" y="42797"/>
                </a:lnTo>
                <a:lnTo>
                  <a:pt x="20789" y="45173"/>
                </a:lnTo>
                <a:lnTo>
                  <a:pt x="16940" y="45173"/>
                </a:lnTo>
                <a:lnTo>
                  <a:pt x="12962" y="43510"/>
                </a:lnTo>
                <a:lnTo>
                  <a:pt x="10292" y="40144"/>
                </a:lnTo>
                <a:lnTo>
                  <a:pt x="9273" y="36968"/>
                </a:lnTo>
                <a:lnTo>
                  <a:pt x="8682" y="32955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47438" y="2217437"/>
            <a:ext cx="43322" cy="72353"/>
          </a:xfrm>
          <a:custGeom>
            <a:avLst/>
            <a:gdLst/>
            <a:ahLst/>
            <a:cxnLst/>
            <a:rect l="l" t="t" r="r" b="b"/>
            <a:pathLst>
              <a:path w="43322" h="72353">
                <a:moveTo>
                  <a:pt x="0" y="2452"/>
                </a:moveTo>
                <a:lnTo>
                  <a:pt x="0" y="70650"/>
                </a:lnTo>
                <a:lnTo>
                  <a:pt x="180" y="71399"/>
                </a:lnTo>
                <a:lnTo>
                  <a:pt x="2754" y="72353"/>
                </a:lnTo>
                <a:lnTo>
                  <a:pt x="5878" y="72353"/>
                </a:lnTo>
                <a:lnTo>
                  <a:pt x="8637" y="70650"/>
                </a:lnTo>
                <a:lnTo>
                  <a:pt x="8637" y="46227"/>
                </a:lnTo>
                <a:lnTo>
                  <a:pt x="9897" y="47499"/>
                </a:lnTo>
                <a:lnTo>
                  <a:pt x="13301" y="50483"/>
                </a:lnTo>
                <a:lnTo>
                  <a:pt x="16708" y="52487"/>
                </a:lnTo>
                <a:lnTo>
                  <a:pt x="20232" y="53517"/>
                </a:lnTo>
                <a:lnTo>
                  <a:pt x="22918" y="53668"/>
                </a:lnTo>
                <a:lnTo>
                  <a:pt x="26197" y="53668"/>
                </a:lnTo>
                <a:lnTo>
                  <a:pt x="29117" y="53021"/>
                </a:lnTo>
                <a:lnTo>
                  <a:pt x="31666" y="51728"/>
                </a:lnTo>
                <a:lnTo>
                  <a:pt x="34215" y="50458"/>
                </a:lnTo>
                <a:lnTo>
                  <a:pt x="33696" y="33908"/>
                </a:lnTo>
                <a:lnTo>
                  <a:pt x="32533" y="38174"/>
                </a:lnTo>
                <a:lnTo>
                  <a:pt x="30596" y="41796"/>
                </a:lnTo>
                <a:lnTo>
                  <a:pt x="27781" y="44323"/>
                </a:lnTo>
                <a:lnTo>
                  <a:pt x="24350" y="45947"/>
                </a:lnTo>
                <a:lnTo>
                  <a:pt x="19822" y="45947"/>
                </a:lnTo>
                <a:lnTo>
                  <a:pt x="15433" y="43574"/>
                </a:lnTo>
                <a:lnTo>
                  <a:pt x="11027" y="39676"/>
                </a:lnTo>
                <a:lnTo>
                  <a:pt x="8637" y="36677"/>
                </a:lnTo>
                <a:lnTo>
                  <a:pt x="8637" y="17259"/>
                </a:lnTo>
                <a:lnTo>
                  <a:pt x="7581" y="9004"/>
                </a:lnTo>
                <a:lnTo>
                  <a:pt x="7581" y="2452"/>
                </a:lnTo>
                <a:lnTo>
                  <a:pt x="6049" y="900"/>
                </a:lnTo>
                <a:lnTo>
                  <a:pt x="3064" y="763"/>
                </a:lnTo>
                <a:lnTo>
                  <a:pt x="0" y="2452"/>
                </a:lnTo>
                <a:close/>
              </a:path>
              <a:path w="43322" h="72353">
                <a:moveTo>
                  <a:pt x="8637" y="17259"/>
                </a:moveTo>
                <a:lnTo>
                  <a:pt x="10008" y="15480"/>
                </a:lnTo>
                <a:lnTo>
                  <a:pt x="12528" y="12776"/>
                </a:lnTo>
                <a:lnTo>
                  <a:pt x="16056" y="9853"/>
                </a:lnTo>
                <a:lnTo>
                  <a:pt x="19378" y="8229"/>
                </a:lnTo>
                <a:lnTo>
                  <a:pt x="22698" y="7707"/>
                </a:lnTo>
                <a:lnTo>
                  <a:pt x="26823" y="8254"/>
                </a:lnTo>
                <a:lnTo>
                  <a:pt x="29837" y="10425"/>
                </a:lnTo>
                <a:lnTo>
                  <a:pt x="31946" y="13666"/>
                </a:lnTo>
                <a:lnTo>
                  <a:pt x="33461" y="17550"/>
                </a:lnTo>
                <a:lnTo>
                  <a:pt x="34201" y="22212"/>
                </a:lnTo>
                <a:lnTo>
                  <a:pt x="34383" y="27125"/>
                </a:lnTo>
                <a:lnTo>
                  <a:pt x="34383" y="29411"/>
                </a:lnTo>
                <a:lnTo>
                  <a:pt x="33696" y="33908"/>
                </a:lnTo>
                <a:lnTo>
                  <a:pt x="34215" y="50458"/>
                </a:lnTo>
                <a:lnTo>
                  <a:pt x="36342" y="48629"/>
                </a:lnTo>
                <a:lnTo>
                  <a:pt x="39795" y="43891"/>
                </a:lnTo>
                <a:lnTo>
                  <a:pt x="41108" y="41008"/>
                </a:lnTo>
                <a:lnTo>
                  <a:pt x="42001" y="37605"/>
                </a:lnTo>
                <a:lnTo>
                  <a:pt x="42884" y="34215"/>
                </a:lnTo>
                <a:lnTo>
                  <a:pt x="43322" y="30366"/>
                </a:lnTo>
                <a:lnTo>
                  <a:pt x="43322" y="22553"/>
                </a:lnTo>
                <a:lnTo>
                  <a:pt x="42984" y="19202"/>
                </a:lnTo>
                <a:lnTo>
                  <a:pt x="42297" y="16041"/>
                </a:lnTo>
                <a:lnTo>
                  <a:pt x="41583" y="12866"/>
                </a:lnTo>
                <a:lnTo>
                  <a:pt x="40482" y="10097"/>
                </a:lnTo>
                <a:lnTo>
                  <a:pt x="38963" y="7707"/>
                </a:lnTo>
                <a:lnTo>
                  <a:pt x="35485" y="3441"/>
                </a:lnTo>
                <a:lnTo>
                  <a:pt x="30673" y="684"/>
                </a:lnTo>
                <a:lnTo>
                  <a:pt x="27759" y="0"/>
                </a:lnTo>
                <a:lnTo>
                  <a:pt x="24337" y="0"/>
                </a:lnTo>
                <a:lnTo>
                  <a:pt x="21276" y="191"/>
                </a:lnTo>
                <a:lnTo>
                  <a:pt x="18446" y="939"/>
                </a:lnTo>
                <a:lnTo>
                  <a:pt x="15728" y="2246"/>
                </a:lnTo>
                <a:lnTo>
                  <a:pt x="13058" y="3924"/>
                </a:lnTo>
                <a:lnTo>
                  <a:pt x="10401" y="6170"/>
                </a:lnTo>
                <a:lnTo>
                  <a:pt x="7581" y="9004"/>
                </a:lnTo>
                <a:lnTo>
                  <a:pt x="8637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59905" y="2328501"/>
            <a:ext cx="40553" cy="75844"/>
          </a:xfrm>
          <a:custGeom>
            <a:avLst/>
            <a:gdLst/>
            <a:ahLst/>
            <a:cxnLst/>
            <a:rect l="l" t="t" r="r" b="b"/>
            <a:pathLst>
              <a:path w="40553" h="75844">
                <a:moveTo>
                  <a:pt x="31931" y="45604"/>
                </a:moveTo>
                <a:lnTo>
                  <a:pt x="31931" y="74192"/>
                </a:lnTo>
                <a:lnTo>
                  <a:pt x="32141" y="74941"/>
                </a:lnTo>
                <a:lnTo>
                  <a:pt x="34686" y="75844"/>
                </a:lnTo>
                <a:lnTo>
                  <a:pt x="37796" y="75844"/>
                </a:lnTo>
                <a:lnTo>
                  <a:pt x="40553" y="74192"/>
                </a:lnTo>
                <a:lnTo>
                  <a:pt x="40553" y="40957"/>
                </a:lnTo>
                <a:lnTo>
                  <a:pt x="40272" y="37961"/>
                </a:lnTo>
                <a:lnTo>
                  <a:pt x="39121" y="33008"/>
                </a:lnTo>
                <a:lnTo>
                  <a:pt x="36842" y="28994"/>
                </a:lnTo>
                <a:lnTo>
                  <a:pt x="33778" y="25678"/>
                </a:lnTo>
                <a:lnTo>
                  <a:pt x="29494" y="23482"/>
                </a:lnTo>
                <a:lnTo>
                  <a:pt x="26849" y="22924"/>
                </a:lnTo>
                <a:lnTo>
                  <a:pt x="21164" y="22924"/>
                </a:lnTo>
                <a:lnTo>
                  <a:pt x="16117" y="24904"/>
                </a:lnTo>
                <a:lnTo>
                  <a:pt x="11120" y="28246"/>
                </a:lnTo>
                <a:lnTo>
                  <a:pt x="8643" y="30963"/>
                </a:lnTo>
                <a:lnTo>
                  <a:pt x="8643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41"/>
                </a:lnTo>
                <a:lnTo>
                  <a:pt x="2753" y="75844"/>
                </a:lnTo>
                <a:lnTo>
                  <a:pt x="5878" y="75844"/>
                </a:lnTo>
                <a:lnTo>
                  <a:pt x="8643" y="74192"/>
                </a:lnTo>
                <a:lnTo>
                  <a:pt x="8643" y="40068"/>
                </a:lnTo>
                <a:lnTo>
                  <a:pt x="11008" y="36993"/>
                </a:lnTo>
                <a:lnTo>
                  <a:pt x="13276" y="34670"/>
                </a:lnTo>
                <a:lnTo>
                  <a:pt x="17599" y="31482"/>
                </a:lnTo>
                <a:lnTo>
                  <a:pt x="21924" y="30683"/>
                </a:lnTo>
                <a:lnTo>
                  <a:pt x="25073" y="31013"/>
                </a:lnTo>
                <a:lnTo>
                  <a:pt x="27618" y="32310"/>
                </a:lnTo>
                <a:lnTo>
                  <a:pt x="30265" y="35712"/>
                </a:lnTo>
                <a:lnTo>
                  <a:pt x="31294" y="38875"/>
                </a:lnTo>
                <a:lnTo>
                  <a:pt x="31931" y="42811"/>
                </a:lnTo>
                <a:lnTo>
                  <a:pt x="31931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617353" y="2351426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61" y="46061"/>
                </a:moveTo>
                <a:lnTo>
                  <a:pt x="17675" y="46669"/>
                </a:lnTo>
                <a:lnTo>
                  <a:pt x="16329" y="53657"/>
                </a:lnTo>
                <a:lnTo>
                  <a:pt x="19145" y="53657"/>
                </a:lnTo>
                <a:lnTo>
                  <a:pt x="21823" y="53035"/>
                </a:lnTo>
                <a:lnTo>
                  <a:pt x="26884" y="50493"/>
                </a:lnTo>
                <a:lnTo>
                  <a:pt x="25927" y="43675"/>
                </a:lnTo>
                <a:lnTo>
                  <a:pt x="22061" y="46061"/>
                </a:lnTo>
                <a:close/>
              </a:path>
              <a:path w="26884" h="53657">
                <a:moveTo>
                  <a:pt x="3279" y="12103"/>
                </a:moveTo>
                <a:lnTo>
                  <a:pt x="5925" y="11530"/>
                </a:lnTo>
                <a:lnTo>
                  <a:pt x="9122" y="9791"/>
                </a:lnTo>
                <a:lnTo>
                  <a:pt x="11891" y="8582"/>
                </a:lnTo>
                <a:lnTo>
                  <a:pt x="15260" y="7542"/>
                </a:lnTo>
                <a:lnTo>
                  <a:pt x="19302" y="7264"/>
                </a:lnTo>
                <a:lnTo>
                  <a:pt x="22967" y="7517"/>
                </a:lnTo>
                <a:lnTo>
                  <a:pt x="26788" y="9204"/>
                </a:lnTo>
                <a:lnTo>
                  <a:pt x="29127" y="12344"/>
                </a:lnTo>
                <a:lnTo>
                  <a:pt x="29886" y="15224"/>
                </a:lnTo>
                <a:lnTo>
                  <a:pt x="30081" y="18770"/>
                </a:lnTo>
                <a:lnTo>
                  <a:pt x="30081" y="22567"/>
                </a:lnTo>
                <a:lnTo>
                  <a:pt x="19940" y="22567"/>
                </a:lnTo>
                <a:lnTo>
                  <a:pt x="16631" y="22910"/>
                </a:lnTo>
                <a:lnTo>
                  <a:pt x="13705" y="23568"/>
                </a:lnTo>
                <a:lnTo>
                  <a:pt x="10774" y="24241"/>
                </a:lnTo>
                <a:lnTo>
                  <a:pt x="8305" y="25246"/>
                </a:lnTo>
                <a:lnTo>
                  <a:pt x="4262" y="27924"/>
                </a:lnTo>
                <a:lnTo>
                  <a:pt x="161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4" y="46926"/>
                </a:lnTo>
                <a:lnTo>
                  <a:pt x="4471" y="49758"/>
                </a:lnTo>
                <a:lnTo>
                  <a:pt x="7592" y="51991"/>
                </a:lnTo>
                <a:lnTo>
                  <a:pt x="11598" y="53327"/>
                </a:lnTo>
                <a:lnTo>
                  <a:pt x="16329" y="53657"/>
                </a:lnTo>
                <a:lnTo>
                  <a:pt x="17675" y="46669"/>
                </a:lnTo>
                <a:lnTo>
                  <a:pt x="14893" y="46669"/>
                </a:lnTo>
                <a:lnTo>
                  <a:pt x="12722" y="45910"/>
                </a:lnTo>
                <a:lnTo>
                  <a:pt x="9612" y="42912"/>
                </a:lnTo>
                <a:lnTo>
                  <a:pt x="8841" y="38353"/>
                </a:lnTo>
                <a:lnTo>
                  <a:pt x="9652" y="34427"/>
                </a:lnTo>
                <a:lnTo>
                  <a:pt x="12185" y="31496"/>
                </a:lnTo>
                <a:lnTo>
                  <a:pt x="14781" y="30071"/>
                </a:lnTo>
                <a:lnTo>
                  <a:pt x="18274" y="29246"/>
                </a:lnTo>
                <a:lnTo>
                  <a:pt x="22694" y="29030"/>
                </a:lnTo>
                <a:lnTo>
                  <a:pt x="30081" y="29030"/>
                </a:lnTo>
                <a:lnTo>
                  <a:pt x="30081" y="39380"/>
                </a:lnTo>
                <a:lnTo>
                  <a:pt x="25927" y="43675"/>
                </a:lnTo>
                <a:lnTo>
                  <a:pt x="2688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5"/>
                </a:lnTo>
                <a:lnTo>
                  <a:pt x="35899" y="52959"/>
                </a:lnTo>
                <a:lnTo>
                  <a:pt x="38667" y="51332"/>
                </a:lnTo>
                <a:lnTo>
                  <a:pt x="38667" y="15354"/>
                </a:lnTo>
                <a:lnTo>
                  <a:pt x="38340" y="12697"/>
                </a:lnTo>
                <a:lnTo>
                  <a:pt x="37001" y="8125"/>
                </a:lnTo>
                <a:lnTo>
                  <a:pt x="34480" y="4683"/>
                </a:lnTo>
                <a:lnTo>
                  <a:pt x="31101" y="1979"/>
                </a:lnTo>
                <a:lnTo>
                  <a:pt x="26344" y="392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6"/>
                </a:lnTo>
                <a:lnTo>
                  <a:pt x="12920" y="849"/>
                </a:lnTo>
                <a:lnTo>
                  <a:pt x="9785" y="1814"/>
                </a:lnTo>
                <a:lnTo>
                  <a:pt x="5803" y="3553"/>
                </a:lnTo>
                <a:lnTo>
                  <a:pt x="2484" y="6692"/>
                </a:lnTo>
                <a:lnTo>
                  <a:pt x="2289" y="9385"/>
                </a:lnTo>
                <a:lnTo>
                  <a:pt x="3279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672506" y="2351426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5996" y="52221"/>
                </a:moveTo>
                <a:lnTo>
                  <a:pt x="8561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73" y="53315"/>
                </a:lnTo>
                <a:lnTo>
                  <a:pt x="24606" y="51944"/>
                </a:lnTo>
                <a:lnTo>
                  <a:pt x="28205" y="49593"/>
                </a:lnTo>
                <a:lnTo>
                  <a:pt x="31111" y="46609"/>
                </a:lnTo>
                <a:lnTo>
                  <a:pt x="32885" y="42696"/>
                </a:lnTo>
                <a:lnTo>
                  <a:pt x="33340" y="37986"/>
                </a:lnTo>
                <a:lnTo>
                  <a:pt x="33340" y="35877"/>
                </a:lnTo>
                <a:lnTo>
                  <a:pt x="32310" y="32551"/>
                </a:lnTo>
                <a:lnTo>
                  <a:pt x="30728" y="29743"/>
                </a:lnTo>
                <a:lnTo>
                  <a:pt x="27216" y="26633"/>
                </a:lnTo>
                <a:lnTo>
                  <a:pt x="24325" y="25120"/>
                </a:lnTo>
                <a:lnTo>
                  <a:pt x="21372" y="23825"/>
                </a:lnTo>
                <a:lnTo>
                  <a:pt x="18431" y="22604"/>
                </a:lnTo>
                <a:lnTo>
                  <a:pt x="15576" y="21449"/>
                </a:lnTo>
                <a:lnTo>
                  <a:pt x="12073" y="19342"/>
                </a:lnTo>
                <a:lnTo>
                  <a:pt x="9759" y="16584"/>
                </a:lnTo>
                <a:lnTo>
                  <a:pt x="9417" y="13996"/>
                </a:lnTo>
                <a:lnTo>
                  <a:pt x="9968" y="11174"/>
                </a:lnTo>
                <a:lnTo>
                  <a:pt x="12308" y="8294"/>
                </a:lnTo>
                <a:lnTo>
                  <a:pt x="15458" y="7113"/>
                </a:lnTo>
                <a:lnTo>
                  <a:pt x="18211" y="6948"/>
                </a:lnTo>
                <a:lnTo>
                  <a:pt x="21311" y="7138"/>
                </a:lnTo>
                <a:lnTo>
                  <a:pt x="24958" y="8369"/>
                </a:lnTo>
                <a:lnTo>
                  <a:pt x="27604" y="9691"/>
                </a:lnTo>
                <a:lnTo>
                  <a:pt x="30585" y="9867"/>
                </a:lnTo>
                <a:lnTo>
                  <a:pt x="30923" y="7164"/>
                </a:lnTo>
                <a:lnTo>
                  <a:pt x="30632" y="4420"/>
                </a:lnTo>
                <a:lnTo>
                  <a:pt x="28072" y="2195"/>
                </a:lnTo>
                <a:lnTo>
                  <a:pt x="25477" y="1144"/>
                </a:lnTo>
                <a:lnTo>
                  <a:pt x="22082" y="316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2"/>
                </a:lnTo>
                <a:lnTo>
                  <a:pt x="8657" y="1979"/>
                </a:lnTo>
                <a:lnTo>
                  <a:pt x="5450" y="4370"/>
                </a:lnTo>
                <a:lnTo>
                  <a:pt x="2937" y="7225"/>
                </a:lnTo>
                <a:lnTo>
                  <a:pt x="1504" y="10731"/>
                </a:lnTo>
                <a:lnTo>
                  <a:pt x="1148" y="14479"/>
                </a:lnTo>
                <a:lnTo>
                  <a:pt x="1489" y="18517"/>
                </a:lnTo>
                <a:lnTo>
                  <a:pt x="2851" y="21628"/>
                </a:lnTo>
                <a:lnTo>
                  <a:pt x="5986" y="25210"/>
                </a:lnTo>
                <a:lnTo>
                  <a:pt x="8657" y="26935"/>
                </a:lnTo>
                <a:lnTo>
                  <a:pt x="11523" y="28411"/>
                </a:lnTo>
                <a:lnTo>
                  <a:pt x="14489" y="29641"/>
                </a:lnTo>
                <a:lnTo>
                  <a:pt x="17318" y="30797"/>
                </a:lnTo>
                <a:lnTo>
                  <a:pt x="19975" y="31992"/>
                </a:lnTo>
                <a:lnTo>
                  <a:pt x="23097" y="34278"/>
                </a:lnTo>
                <a:lnTo>
                  <a:pt x="24814" y="37313"/>
                </a:lnTo>
                <a:lnTo>
                  <a:pt x="24569" y="41187"/>
                </a:lnTo>
                <a:lnTo>
                  <a:pt x="22953" y="43941"/>
                </a:lnTo>
                <a:lnTo>
                  <a:pt x="20185" y="45680"/>
                </a:lnTo>
                <a:lnTo>
                  <a:pt x="16484" y="46493"/>
                </a:lnTo>
                <a:lnTo>
                  <a:pt x="13068" y="46493"/>
                </a:lnTo>
                <a:lnTo>
                  <a:pt x="9834" y="45759"/>
                </a:lnTo>
                <a:lnTo>
                  <a:pt x="5939" y="44157"/>
                </a:lnTo>
                <a:lnTo>
                  <a:pt x="3171" y="42558"/>
                </a:lnTo>
                <a:lnTo>
                  <a:pt x="266" y="42937"/>
                </a:lnTo>
                <a:lnTo>
                  <a:pt x="0" y="45529"/>
                </a:lnTo>
                <a:lnTo>
                  <a:pt x="266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748318" y="2351426"/>
            <a:ext cx="47080" cy="53657"/>
          </a:xfrm>
          <a:custGeom>
            <a:avLst/>
            <a:gdLst/>
            <a:ahLst/>
            <a:cxnLst/>
            <a:rect l="l" t="t" r="r" b="b"/>
            <a:pathLst>
              <a:path w="47080" h="53657">
                <a:moveTo>
                  <a:pt x="8938" y="23911"/>
                </a:moveTo>
                <a:lnTo>
                  <a:pt x="9234" y="21347"/>
                </a:lnTo>
                <a:lnTo>
                  <a:pt x="9805" y="18986"/>
                </a:lnTo>
                <a:lnTo>
                  <a:pt x="11289" y="14604"/>
                </a:lnTo>
                <a:lnTo>
                  <a:pt x="13679" y="11174"/>
                </a:lnTo>
                <a:lnTo>
                  <a:pt x="17034" y="8902"/>
                </a:lnTo>
                <a:lnTo>
                  <a:pt x="21102" y="7491"/>
                </a:lnTo>
                <a:lnTo>
                  <a:pt x="26455" y="7491"/>
                </a:lnTo>
                <a:lnTo>
                  <a:pt x="30642" y="9028"/>
                </a:lnTo>
                <a:lnTo>
                  <a:pt x="33987" y="11465"/>
                </a:lnTo>
                <a:lnTo>
                  <a:pt x="36168" y="15011"/>
                </a:lnTo>
                <a:lnTo>
                  <a:pt x="37428" y="19418"/>
                </a:lnTo>
                <a:lnTo>
                  <a:pt x="38141" y="24267"/>
                </a:lnTo>
                <a:lnTo>
                  <a:pt x="38141" y="29743"/>
                </a:lnTo>
                <a:lnTo>
                  <a:pt x="37867" y="32320"/>
                </a:lnTo>
                <a:lnTo>
                  <a:pt x="36730" y="37019"/>
                </a:lnTo>
                <a:lnTo>
                  <a:pt x="36521" y="50278"/>
                </a:lnTo>
                <a:lnTo>
                  <a:pt x="39038" y="48373"/>
                </a:lnTo>
                <a:lnTo>
                  <a:pt x="43051" y="43534"/>
                </a:lnTo>
                <a:lnTo>
                  <a:pt x="44560" y="40651"/>
                </a:lnTo>
                <a:lnTo>
                  <a:pt x="45565" y="37299"/>
                </a:lnTo>
                <a:lnTo>
                  <a:pt x="46579" y="33958"/>
                </a:lnTo>
                <a:lnTo>
                  <a:pt x="47080" y="30300"/>
                </a:lnTo>
                <a:lnTo>
                  <a:pt x="47080" y="22222"/>
                </a:lnTo>
                <a:lnTo>
                  <a:pt x="46605" y="18554"/>
                </a:lnTo>
                <a:lnTo>
                  <a:pt x="45651" y="15303"/>
                </a:lnTo>
                <a:lnTo>
                  <a:pt x="44693" y="12038"/>
                </a:lnTo>
                <a:lnTo>
                  <a:pt x="43246" y="9269"/>
                </a:lnTo>
                <a:lnTo>
                  <a:pt x="41338" y="6995"/>
                </a:lnTo>
                <a:lnTo>
                  <a:pt x="37014" y="2984"/>
                </a:lnTo>
                <a:lnTo>
                  <a:pt x="34135" y="1777"/>
                </a:lnTo>
                <a:lnTo>
                  <a:pt x="31254" y="594"/>
                </a:lnTo>
                <a:lnTo>
                  <a:pt x="27885" y="0"/>
                </a:lnTo>
                <a:lnTo>
                  <a:pt x="19997" y="0"/>
                </a:lnTo>
                <a:lnTo>
                  <a:pt x="16484" y="673"/>
                </a:lnTo>
                <a:lnTo>
                  <a:pt x="13496" y="2005"/>
                </a:lnTo>
                <a:lnTo>
                  <a:pt x="10494" y="3351"/>
                </a:lnTo>
                <a:lnTo>
                  <a:pt x="7984" y="5231"/>
                </a:lnTo>
                <a:lnTo>
                  <a:pt x="3977" y="10068"/>
                </a:lnTo>
                <a:lnTo>
                  <a:pt x="2484" y="12952"/>
                </a:lnTo>
                <a:lnTo>
                  <a:pt x="1475" y="16304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03" y="38353"/>
                </a:lnTo>
                <a:lnTo>
                  <a:pt x="2350" y="41615"/>
                </a:lnTo>
                <a:lnTo>
                  <a:pt x="3769" y="44383"/>
                </a:lnTo>
                <a:lnTo>
                  <a:pt x="5706" y="46669"/>
                </a:lnTo>
                <a:lnTo>
                  <a:pt x="10015" y="50673"/>
                </a:lnTo>
                <a:lnTo>
                  <a:pt x="8938" y="29361"/>
                </a:lnTo>
                <a:lnTo>
                  <a:pt x="8938" y="23911"/>
                </a:lnTo>
                <a:close/>
              </a:path>
              <a:path w="47080" h="53657">
                <a:moveTo>
                  <a:pt x="9662" y="34239"/>
                </a:moveTo>
                <a:lnTo>
                  <a:pt x="8938" y="29361"/>
                </a:lnTo>
                <a:lnTo>
                  <a:pt x="10015" y="50673"/>
                </a:lnTo>
                <a:lnTo>
                  <a:pt x="12884" y="51879"/>
                </a:lnTo>
                <a:lnTo>
                  <a:pt x="15770" y="53070"/>
                </a:lnTo>
                <a:lnTo>
                  <a:pt x="19140" y="53657"/>
                </a:lnTo>
                <a:lnTo>
                  <a:pt x="26996" y="53657"/>
                </a:lnTo>
                <a:lnTo>
                  <a:pt x="30499" y="52984"/>
                </a:lnTo>
                <a:lnTo>
                  <a:pt x="33511" y="51624"/>
                </a:lnTo>
                <a:lnTo>
                  <a:pt x="36521" y="50278"/>
                </a:lnTo>
                <a:lnTo>
                  <a:pt x="36730" y="37019"/>
                </a:lnTo>
                <a:lnTo>
                  <a:pt x="34660" y="40751"/>
                </a:lnTo>
                <a:lnTo>
                  <a:pt x="31927" y="43761"/>
                </a:lnTo>
                <a:lnTo>
                  <a:pt x="28195" y="45655"/>
                </a:lnTo>
                <a:lnTo>
                  <a:pt x="23468" y="46126"/>
                </a:lnTo>
                <a:lnTo>
                  <a:pt x="20670" y="46126"/>
                </a:lnTo>
                <a:lnTo>
                  <a:pt x="16484" y="44575"/>
                </a:lnTo>
                <a:lnTo>
                  <a:pt x="13139" y="42148"/>
                </a:lnTo>
                <a:lnTo>
                  <a:pt x="10910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06627" y="2352207"/>
            <a:ext cx="44846" cy="52171"/>
          </a:xfrm>
          <a:custGeom>
            <a:avLst/>
            <a:gdLst/>
            <a:ahLst/>
            <a:cxnLst/>
            <a:rect l="l" t="t" r="r" b="b"/>
            <a:pathLst>
              <a:path w="44846" h="52171">
                <a:moveTo>
                  <a:pt x="529" y="3834"/>
                </a:moveTo>
                <a:lnTo>
                  <a:pt x="16527" y="50227"/>
                </a:lnTo>
                <a:lnTo>
                  <a:pt x="17104" y="51141"/>
                </a:lnTo>
                <a:lnTo>
                  <a:pt x="19832" y="52070"/>
                </a:lnTo>
                <a:lnTo>
                  <a:pt x="22453" y="52171"/>
                </a:lnTo>
                <a:lnTo>
                  <a:pt x="25761" y="52042"/>
                </a:lnTo>
                <a:lnTo>
                  <a:pt x="28361" y="50227"/>
                </a:lnTo>
                <a:lnTo>
                  <a:pt x="44428" y="3834"/>
                </a:lnTo>
                <a:lnTo>
                  <a:pt x="44846" y="1548"/>
                </a:lnTo>
                <a:lnTo>
                  <a:pt x="44846" y="1267"/>
                </a:lnTo>
                <a:lnTo>
                  <a:pt x="42285" y="0"/>
                </a:lnTo>
                <a:lnTo>
                  <a:pt x="39114" y="11"/>
                </a:lnTo>
                <a:lnTo>
                  <a:pt x="36051" y="1713"/>
                </a:lnTo>
                <a:lnTo>
                  <a:pt x="22918" y="41983"/>
                </a:lnTo>
                <a:lnTo>
                  <a:pt x="22553" y="41983"/>
                </a:lnTo>
                <a:lnTo>
                  <a:pt x="9263" y="1713"/>
                </a:lnTo>
                <a:lnTo>
                  <a:pt x="8662" y="684"/>
                </a:lnTo>
                <a:lnTo>
                  <a:pt x="6062" y="11"/>
                </a:lnTo>
                <a:lnTo>
                  <a:pt x="2758" y="0"/>
                </a:lnTo>
                <a:lnTo>
                  <a:pt x="0" y="1267"/>
                </a:lnTo>
                <a:lnTo>
                  <a:pt x="529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62383" y="2351426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1"/>
                </a:moveTo>
                <a:lnTo>
                  <a:pt x="42152" y="14133"/>
                </a:lnTo>
                <a:lnTo>
                  <a:pt x="41375" y="11329"/>
                </a:lnTo>
                <a:lnTo>
                  <a:pt x="38463" y="6807"/>
                </a:lnTo>
                <a:lnTo>
                  <a:pt x="34654" y="3074"/>
                </a:lnTo>
                <a:lnTo>
                  <a:pt x="32058" y="1842"/>
                </a:lnTo>
                <a:lnTo>
                  <a:pt x="29444" y="622"/>
                </a:lnTo>
                <a:lnTo>
                  <a:pt x="26301" y="0"/>
                </a:lnTo>
                <a:lnTo>
                  <a:pt x="26334" y="6997"/>
                </a:lnTo>
                <a:lnTo>
                  <a:pt x="29498" y="8329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87"/>
                </a:lnTo>
                <a:lnTo>
                  <a:pt x="34639" y="22085"/>
                </a:lnTo>
                <a:lnTo>
                  <a:pt x="8943" y="22085"/>
                </a:lnTo>
                <a:lnTo>
                  <a:pt x="9014" y="20091"/>
                </a:lnTo>
                <a:lnTo>
                  <a:pt x="10450" y="3124"/>
                </a:lnTo>
                <a:lnTo>
                  <a:pt x="8072" y="4903"/>
                </a:lnTo>
                <a:lnTo>
                  <a:pt x="4130" y="9575"/>
                </a:lnTo>
                <a:lnTo>
                  <a:pt x="2625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85"/>
                </a:lnTo>
                <a:lnTo>
                  <a:pt x="2538" y="42011"/>
                </a:lnTo>
                <a:lnTo>
                  <a:pt x="4028" y="44780"/>
                </a:lnTo>
                <a:lnTo>
                  <a:pt x="6015" y="46991"/>
                </a:lnTo>
                <a:lnTo>
                  <a:pt x="10450" y="50864"/>
                </a:lnTo>
                <a:lnTo>
                  <a:pt x="13378" y="51979"/>
                </a:lnTo>
                <a:lnTo>
                  <a:pt x="16280" y="53099"/>
                </a:lnTo>
                <a:lnTo>
                  <a:pt x="19671" y="53657"/>
                </a:lnTo>
                <a:lnTo>
                  <a:pt x="23558" y="53657"/>
                </a:lnTo>
                <a:lnTo>
                  <a:pt x="27879" y="53492"/>
                </a:lnTo>
                <a:lnTo>
                  <a:pt x="31835" y="52807"/>
                </a:lnTo>
                <a:lnTo>
                  <a:pt x="35057" y="51979"/>
                </a:lnTo>
                <a:lnTo>
                  <a:pt x="37790" y="51106"/>
                </a:lnTo>
                <a:lnTo>
                  <a:pt x="41022" y="48830"/>
                </a:lnTo>
                <a:lnTo>
                  <a:pt x="41342" y="46165"/>
                </a:lnTo>
                <a:lnTo>
                  <a:pt x="40780" y="43016"/>
                </a:lnTo>
                <a:lnTo>
                  <a:pt x="38055" y="43268"/>
                </a:lnTo>
                <a:lnTo>
                  <a:pt x="34898" y="44550"/>
                </a:lnTo>
                <a:lnTo>
                  <a:pt x="32105" y="45439"/>
                </a:lnTo>
                <a:lnTo>
                  <a:pt x="28602" y="46191"/>
                </a:lnTo>
                <a:lnTo>
                  <a:pt x="24350" y="46393"/>
                </a:lnTo>
                <a:lnTo>
                  <a:pt x="21521" y="46393"/>
                </a:lnTo>
                <a:lnTo>
                  <a:pt x="17151" y="45137"/>
                </a:lnTo>
                <a:lnTo>
                  <a:pt x="13594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3" y="31356"/>
                </a:lnTo>
                <a:lnTo>
                  <a:pt x="8943" y="28652"/>
                </a:lnTo>
                <a:lnTo>
                  <a:pt x="39970" y="28652"/>
                </a:lnTo>
                <a:lnTo>
                  <a:pt x="42311" y="27748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41"/>
                </a:lnTo>
                <a:close/>
              </a:path>
              <a:path w="43337" h="53657">
                <a:moveTo>
                  <a:pt x="9014" y="20091"/>
                </a:moveTo>
                <a:lnTo>
                  <a:pt x="9947" y="16358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8" y="6997"/>
                </a:lnTo>
                <a:lnTo>
                  <a:pt x="26334" y="6997"/>
                </a:lnTo>
                <a:lnTo>
                  <a:pt x="26301" y="0"/>
                </a:lnTo>
                <a:lnTo>
                  <a:pt x="19149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50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923710" y="2351426"/>
            <a:ext cx="27499" cy="52923"/>
          </a:xfrm>
          <a:custGeom>
            <a:avLst/>
            <a:gdLst/>
            <a:ahLst/>
            <a:cxnLst/>
            <a:rect l="l" t="t" r="r" b="b"/>
            <a:pathLst>
              <a:path w="27499" h="52923">
                <a:moveTo>
                  <a:pt x="5867" y="52923"/>
                </a:moveTo>
                <a:lnTo>
                  <a:pt x="8624" y="51271"/>
                </a:lnTo>
                <a:lnTo>
                  <a:pt x="8624" y="19141"/>
                </a:lnTo>
                <a:lnTo>
                  <a:pt x="10965" y="15468"/>
                </a:lnTo>
                <a:lnTo>
                  <a:pt x="12988" y="12740"/>
                </a:lnTo>
                <a:lnTo>
                  <a:pt x="15817" y="9972"/>
                </a:lnTo>
                <a:lnTo>
                  <a:pt x="19220" y="8470"/>
                </a:lnTo>
                <a:lnTo>
                  <a:pt x="22136" y="8675"/>
                </a:lnTo>
                <a:lnTo>
                  <a:pt x="24792" y="9475"/>
                </a:lnTo>
                <a:lnTo>
                  <a:pt x="27438" y="8194"/>
                </a:lnTo>
                <a:lnTo>
                  <a:pt x="27499" y="3657"/>
                </a:lnTo>
                <a:lnTo>
                  <a:pt x="25224" y="687"/>
                </a:lnTo>
                <a:lnTo>
                  <a:pt x="22208" y="90"/>
                </a:lnTo>
                <a:lnTo>
                  <a:pt x="19651" y="0"/>
                </a:lnTo>
                <a:lnTo>
                  <a:pt x="16659" y="673"/>
                </a:lnTo>
                <a:lnTo>
                  <a:pt x="13635" y="2580"/>
                </a:lnTo>
                <a:lnTo>
                  <a:pt x="10302" y="5994"/>
                </a:lnTo>
                <a:lnTo>
                  <a:pt x="7793" y="9550"/>
                </a:lnTo>
                <a:lnTo>
                  <a:pt x="7793" y="2440"/>
                </a:lnTo>
                <a:lnTo>
                  <a:pt x="5831" y="838"/>
                </a:lnTo>
                <a:lnTo>
                  <a:pt x="3128" y="751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57" y="52923"/>
                </a:lnTo>
                <a:lnTo>
                  <a:pt x="586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987862" y="2339139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74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19" y="20754"/>
                </a:lnTo>
                <a:lnTo>
                  <a:pt x="8319" y="52110"/>
                </a:lnTo>
                <a:lnTo>
                  <a:pt x="9075" y="56643"/>
                </a:lnTo>
                <a:lnTo>
                  <a:pt x="10396" y="60440"/>
                </a:lnTo>
                <a:lnTo>
                  <a:pt x="12628" y="63158"/>
                </a:lnTo>
                <a:lnTo>
                  <a:pt x="15800" y="64836"/>
                </a:lnTo>
                <a:lnTo>
                  <a:pt x="19648" y="65836"/>
                </a:lnTo>
                <a:lnTo>
                  <a:pt x="24483" y="65671"/>
                </a:lnTo>
                <a:lnTo>
                  <a:pt x="27475" y="65102"/>
                </a:lnTo>
                <a:lnTo>
                  <a:pt x="30426" y="63093"/>
                </a:lnTo>
                <a:lnTo>
                  <a:pt x="30769" y="59983"/>
                </a:lnTo>
                <a:lnTo>
                  <a:pt x="30769" y="59324"/>
                </a:lnTo>
                <a:lnTo>
                  <a:pt x="28980" y="56743"/>
                </a:lnTo>
                <a:lnTo>
                  <a:pt x="26323" y="57773"/>
                </a:lnTo>
                <a:lnTo>
                  <a:pt x="23544" y="58179"/>
                </a:lnTo>
                <a:lnTo>
                  <a:pt x="19353" y="57330"/>
                </a:lnTo>
                <a:lnTo>
                  <a:pt x="17428" y="53900"/>
                </a:lnTo>
                <a:lnTo>
                  <a:pt x="16951" y="51347"/>
                </a:lnTo>
                <a:lnTo>
                  <a:pt x="16951" y="20754"/>
                </a:lnTo>
                <a:lnTo>
                  <a:pt x="29044" y="20754"/>
                </a:lnTo>
                <a:lnTo>
                  <a:pt x="30610" y="19304"/>
                </a:lnTo>
                <a:lnTo>
                  <a:pt x="30769" y="16372"/>
                </a:lnTo>
                <a:lnTo>
                  <a:pt x="29044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034557" y="2328501"/>
            <a:ext cx="40561" cy="75844"/>
          </a:xfrm>
          <a:custGeom>
            <a:avLst/>
            <a:gdLst/>
            <a:ahLst/>
            <a:cxnLst/>
            <a:rect l="l" t="t" r="r" b="b"/>
            <a:pathLst>
              <a:path w="40561" h="75844">
                <a:moveTo>
                  <a:pt x="31935" y="45604"/>
                </a:moveTo>
                <a:lnTo>
                  <a:pt x="31935" y="74192"/>
                </a:lnTo>
                <a:lnTo>
                  <a:pt x="32144" y="74941"/>
                </a:lnTo>
                <a:lnTo>
                  <a:pt x="34693" y="75844"/>
                </a:lnTo>
                <a:lnTo>
                  <a:pt x="37804" y="75844"/>
                </a:lnTo>
                <a:lnTo>
                  <a:pt x="40561" y="74192"/>
                </a:lnTo>
                <a:lnTo>
                  <a:pt x="40561" y="40957"/>
                </a:lnTo>
                <a:lnTo>
                  <a:pt x="40272" y="37961"/>
                </a:lnTo>
                <a:lnTo>
                  <a:pt x="39124" y="33008"/>
                </a:lnTo>
                <a:lnTo>
                  <a:pt x="36850" y="28994"/>
                </a:lnTo>
                <a:lnTo>
                  <a:pt x="33785" y="25678"/>
                </a:lnTo>
                <a:lnTo>
                  <a:pt x="29498" y="23482"/>
                </a:lnTo>
                <a:lnTo>
                  <a:pt x="26852" y="22924"/>
                </a:lnTo>
                <a:lnTo>
                  <a:pt x="21168" y="22924"/>
                </a:lnTo>
                <a:lnTo>
                  <a:pt x="16121" y="24904"/>
                </a:lnTo>
                <a:lnTo>
                  <a:pt x="11123" y="28246"/>
                </a:lnTo>
                <a:lnTo>
                  <a:pt x="8651" y="30963"/>
                </a:lnTo>
                <a:lnTo>
                  <a:pt x="8651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41"/>
                </a:lnTo>
                <a:lnTo>
                  <a:pt x="2758" y="75844"/>
                </a:lnTo>
                <a:lnTo>
                  <a:pt x="5878" y="75844"/>
                </a:lnTo>
                <a:lnTo>
                  <a:pt x="8651" y="74192"/>
                </a:lnTo>
                <a:lnTo>
                  <a:pt x="8651" y="40068"/>
                </a:lnTo>
                <a:lnTo>
                  <a:pt x="11015" y="36993"/>
                </a:lnTo>
                <a:lnTo>
                  <a:pt x="13276" y="34670"/>
                </a:lnTo>
                <a:lnTo>
                  <a:pt x="17604" y="31482"/>
                </a:lnTo>
                <a:lnTo>
                  <a:pt x="21927" y="30683"/>
                </a:lnTo>
                <a:lnTo>
                  <a:pt x="25073" y="31013"/>
                </a:lnTo>
                <a:lnTo>
                  <a:pt x="27622" y="32310"/>
                </a:lnTo>
                <a:lnTo>
                  <a:pt x="30269" y="35712"/>
                </a:lnTo>
                <a:lnTo>
                  <a:pt x="31299" y="38875"/>
                </a:lnTo>
                <a:lnTo>
                  <a:pt x="31935" y="42811"/>
                </a:lnTo>
                <a:lnTo>
                  <a:pt x="31935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092053" y="2351426"/>
            <a:ext cx="43341" cy="53657"/>
          </a:xfrm>
          <a:custGeom>
            <a:avLst/>
            <a:gdLst/>
            <a:ahLst/>
            <a:cxnLst/>
            <a:rect l="l" t="t" r="r" b="b"/>
            <a:pathLst>
              <a:path w="43341" h="53657">
                <a:moveTo>
                  <a:pt x="42948" y="16941"/>
                </a:moveTo>
                <a:lnTo>
                  <a:pt x="42152" y="14133"/>
                </a:lnTo>
                <a:lnTo>
                  <a:pt x="41379" y="11329"/>
                </a:lnTo>
                <a:lnTo>
                  <a:pt x="38465" y="6807"/>
                </a:lnTo>
                <a:lnTo>
                  <a:pt x="34657" y="3074"/>
                </a:lnTo>
                <a:lnTo>
                  <a:pt x="32062" y="1842"/>
                </a:lnTo>
                <a:lnTo>
                  <a:pt x="29448" y="622"/>
                </a:lnTo>
                <a:lnTo>
                  <a:pt x="26305" y="0"/>
                </a:lnTo>
                <a:lnTo>
                  <a:pt x="26338" y="6997"/>
                </a:lnTo>
                <a:lnTo>
                  <a:pt x="29498" y="8329"/>
                </a:lnTo>
                <a:lnTo>
                  <a:pt x="31619" y="11012"/>
                </a:lnTo>
                <a:lnTo>
                  <a:pt x="33750" y="13690"/>
                </a:lnTo>
                <a:lnTo>
                  <a:pt x="34754" y="17387"/>
                </a:lnTo>
                <a:lnTo>
                  <a:pt x="34643" y="22085"/>
                </a:lnTo>
                <a:lnTo>
                  <a:pt x="8945" y="22085"/>
                </a:lnTo>
                <a:lnTo>
                  <a:pt x="9018" y="20091"/>
                </a:lnTo>
                <a:lnTo>
                  <a:pt x="10454" y="3124"/>
                </a:lnTo>
                <a:lnTo>
                  <a:pt x="8074" y="4903"/>
                </a:lnTo>
                <a:lnTo>
                  <a:pt x="4130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38" y="42011"/>
                </a:lnTo>
                <a:lnTo>
                  <a:pt x="4032" y="44780"/>
                </a:lnTo>
                <a:lnTo>
                  <a:pt x="6019" y="46991"/>
                </a:lnTo>
                <a:lnTo>
                  <a:pt x="10454" y="50864"/>
                </a:lnTo>
                <a:lnTo>
                  <a:pt x="13381" y="51979"/>
                </a:lnTo>
                <a:lnTo>
                  <a:pt x="16282" y="53099"/>
                </a:lnTo>
                <a:lnTo>
                  <a:pt x="19674" y="53657"/>
                </a:lnTo>
                <a:lnTo>
                  <a:pt x="23558" y="53657"/>
                </a:lnTo>
                <a:lnTo>
                  <a:pt x="27882" y="53492"/>
                </a:lnTo>
                <a:lnTo>
                  <a:pt x="31838" y="52807"/>
                </a:lnTo>
                <a:lnTo>
                  <a:pt x="35060" y="51979"/>
                </a:lnTo>
                <a:lnTo>
                  <a:pt x="37792" y="51106"/>
                </a:lnTo>
                <a:lnTo>
                  <a:pt x="41026" y="48830"/>
                </a:lnTo>
                <a:lnTo>
                  <a:pt x="41346" y="46165"/>
                </a:lnTo>
                <a:lnTo>
                  <a:pt x="40780" y="43016"/>
                </a:lnTo>
                <a:lnTo>
                  <a:pt x="38059" y="43268"/>
                </a:lnTo>
                <a:lnTo>
                  <a:pt x="34902" y="44550"/>
                </a:lnTo>
                <a:lnTo>
                  <a:pt x="32109" y="45439"/>
                </a:lnTo>
                <a:lnTo>
                  <a:pt x="28605" y="46191"/>
                </a:lnTo>
                <a:lnTo>
                  <a:pt x="24354" y="46393"/>
                </a:lnTo>
                <a:lnTo>
                  <a:pt x="21525" y="46393"/>
                </a:lnTo>
                <a:lnTo>
                  <a:pt x="17151" y="45137"/>
                </a:lnTo>
                <a:lnTo>
                  <a:pt x="13597" y="43116"/>
                </a:lnTo>
                <a:lnTo>
                  <a:pt x="11139" y="40006"/>
                </a:lnTo>
                <a:lnTo>
                  <a:pt x="9742" y="35977"/>
                </a:lnTo>
                <a:lnTo>
                  <a:pt x="8945" y="31356"/>
                </a:lnTo>
                <a:lnTo>
                  <a:pt x="8945" y="28652"/>
                </a:lnTo>
                <a:lnTo>
                  <a:pt x="39974" y="28652"/>
                </a:lnTo>
                <a:lnTo>
                  <a:pt x="42311" y="27748"/>
                </a:lnTo>
                <a:lnTo>
                  <a:pt x="43341" y="24739"/>
                </a:lnTo>
                <a:lnTo>
                  <a:pt x="43341" y="19926"/>
                </a:lnTo>
                <a:lnTo>
                  <a:pt x="42948" y="16941"/>
                </a:lnTo>
                <a:close/>
              </a:path>
              <a:path w="43341" h="53657">
                <a:moveTo>
                  <a:pt x="9018" y="20091"/>
                </a:moveTo>
                <a:lnTo>
                  <a:pt x="9950" y="16358"/>
                </a:lnTo>
                <a:lnTo>
                  <a:pt x="11394" y="12927"/>
                </a:lnTo>
                <a:lnTo>
                  <a:pt x="14922" y="9079"/>
                </a:lnTo>
                <a:lnTo>
                  <a:pt x="18144" y="7415"/>
                </a:lnTo>
                <a:lnTo>
                  <a:pt x="22161" y="6997"/>
                </a:lnTo>
                <a:lnTo>
                  <a:pt x="26338" y="6997"/>
                </a:lnTo>
                <a:lnTo>
                  <a:pt x="26305" y="0"/>
                </a:lnTo>
                <a:lnTo>
                  <a:pt x="19149" y="0"/>
                </a:lnTo>
                <a:lnTo>
                  <a:pt x="16027" y="622"/>
                </a:lnTo>
                <a:lnTo>
                  <a:pt x="13244" y="1868"/>
                </a:lnTo>
                <a:lnTo>
                  <a:pt x="10454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176073" y="2352178"/>
            <a:ext cx="44456" cy="71629"/>
          </a:xfrm>
          <a:custGeom>
            <a:avLst/>
            <a:gdLst/>
            <a:ahLst/>
            <a:cxnLst/>
            <a:rect l="l" t="t" r="r" b="b"/>
            <a:pathLst>
              <a:path w="44456" h="71629">
                <a:moveTo>
                  <a:pt x="18547" y="51879"/>
                </a:moveTo>
                <a:lnTo>
                  <a:pt x="12056" y="68860"/>
                </a:lnTo>
                <a:lnTo>
                  <a:pt x="12291" y="71032"/>
                </a:lnTo>
                <a:lnTo>
                  <a:pt x="14871" y="71629"/>
                </a:lnTo>
                <a:lnTo>
                  <a:pt x="17517" y="71629"/>
                </a:lnTo>
                <a:lnTo>
                  <a:pt x="21264" y="69837"/>
                </a:lnTo>
                <a:lnTo>
                  <a:pt x="27551" y="51879"/>
                </a:lnTo>
                <a:lnTo>
                  <a:pt x="44456" y="3315"/>
                </a:lnTo>
                <a:lnTo>
                  <a:pt x="44319" y="662"/>
                </a:lnTo>
                <a:lnTo>
                  <a:pt x="41501" y="0"/>
                </a:lnTo>
                <a:lnTo>
                  <a:pt x="38548" y="50"/>
                </a:lnTo>
                <a:lnTo>
                  <a:pt x="35871" y="1893"/>
                </a:lnTo>
                <a:lnTo>
                  <a:pt x="22881" y="41302"/>
                </a:lnTo>
                <a:lnTo>
                  <a:pt x="22722" y="41302"/>
                </a:lnTo>
                <a:lnTo>
                  <a:pt x="9287" y="2120"/>
                </a:lnTo>
                <a:lnTo>
                  <a:pt x="8625" y="737"/>
                </a:lnTo>
                <a:lnTo>
                  <a:pt x="6015" y="40"/>
                </a:lnTo>
                <a:lnTo>
                  <a:pt x="3114" y="0"/>
                </a:lnTo>
                <a:lnTo>
                  <a:pt x="0" y="904"/>
                </a:lnTo>
                <a:lnTo>
                  <a:pt x="274" y="3467"/>
                </a:lnTo>
                <a:lnTo>
                  <a:pt x="17089" y="50140"/>
                </a:lnTo>
                <a:lnTo>
                  <a:pt x="1854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232313" y="2351426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3" y="16941"/>
                </a:moveTo>
                <a:lnTo>
                  <a:pt x="42148" y="14133"/>
                </a:lnTo>
                <a:lnTo>
                  <a:pt x="41367" y="11329"/>
                </a:lnTo>
                <a:lnTo>
                  <a:pt x="38458" y="6807"/>
                </a:lnTo>
                <a:lnTo>
                  <a:pt x="34649" y="3074"/>
                </a:lnTo>
                <a:lnTo>
                  <a:pt x="32054" y="1842"/>
                </a:lnTo>
                <a:lnTo>
                  <a:pt x="29443" y="622"/>
                </a:lnTo>
                <a:lnTo>
                  <a:pt x="26297" y="0"/>
                </a:lnTo>
                <a:lnTo>
                  <a:pt x="26333" y="6997"/>
                </a:lnTo>
                <a:lnTo>
                  <a:pt x="29494" y="8329"/>
                </a:lnTo>
                <a:lnTo>
                  <a:pt x="31611" y="11012"/>
                </a:lnTo>
                <a:lnTo>
                  <a:pt x="33742" y="13690"/>
                </a:lnTo>
                <a:lnTo>
                  <a:pt x="34751" y="17387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091"/>
                </a:lnTo>
                <a:lnTo>
                  <a:pt x="10436" y="3124"/>
                </a:lnTo>
                <a:lnTo>
                  <a:pt x="8060" y="4903"/>
                </a:lnTo>
                <a:lnTo>
                  <a:pt x="4124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76" y="51979"/>
                </a:lnTo>
                <a:lnTo>
                  <a:pt x="16278" y="53099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5" y="53492"/>
                </a:lnTo>
                <a:lnTo>
                  <a:pt x="31835" y="52807"/>
                </a:lnTo>
                <a:lnTo>
                  <a:pt x="35057" y="51979"/>
                </a:lnTo>
                <a:lnTo>
                  <a:pt x="37785" y="51106"/>
                </a:lnTo>
                <a:lnTo>
                  <a:pt x="41022" y="48830"/>
                </a:lnTo>
                <a:lnTo>
                  <a:pt x="41342" y="46165"/>
                </a:lnTo>
                <a:lnTo>
                  <a:pt x="40777" y="43016"/>
                </a:lnTo>
                <a:lnTo>
                  <a:pt x="38047" y="43268"/>
                </a:lnTo>
                <a:lnTo>
                  <a:pt x="34898" y="44550"/>
                </a:lnTo>
                <a:lnTo>
                  <a:pt x="32104" y="45439"/>
                </a:lnTo>
                <a:lnTo>
                  <a:pt x="28601" y="46191"/>
                </a:lnTo>
                <a:lnTo>
                  <a:pt x="24349" y="46393"/>
                </a:lnTo>
                <a:lnTo>
                  <a:pt x="21520" y="46393"/>
                </a:lnTo>
                <a:lnTo>
                  <a:pt x="17146" y="45137"/>
                </a:lnTo>
                <a:lnTo>
                  <a:pt x="13586" y="43116"/>
                </a:lnTo>
                <a:lnTo>
                  <a:pt x="11134" y="40006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307" y="2774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3" y="16941"/>
                </a:lnTo>
                <a:close/>
              </a:path>
              <a:path w="43326" h="53657">
                <a:moveTo>
                  <a:pt x="9014" y="20091"/>
                </a:moveTo>
                <a:lnTo>
                  <a:pt x="9946" y="16358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36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290446" y="2351426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3" y="46061"/>
                </a:moveTo>
                <a:lnTo>
                  <a:pt x="17675" y="46669"/>
                </a:lnTo>
                <a:lnTo>
                  <a:pt x="16329" y="53657"/>
                </a:lnTo>
                <a:lnTo>
                  <a:pt x="19143" y="53657"/>
                </a:lnTo>
                <a:lnTo>
                  <a:pt x="21830" y="53035"/>
                </a:lnTo>
                <a:lnTo>
                  <a:pt x="26888" y="50493"/>
                </a:lnTo>
                <a:lnTo>
                  <a:pt x="25919" y="43675"/>
                </a:lnTo>
                <a:lnTo>
                  <a:pt x="22063" y="46061"/>
                </a:lnTo>
                <a:close/>
              </a:path>
              <a:path w="26888" h="53657">
                <a:moveTo>
                  <a:pt x="3286" y="12103"/>
                </a:moveTo>
                <a:lnTo>
                  <a:pt x="5932" y="11530"/>
                </a:lnTo>
                <a:lnTo>
                  <a:pt x="9126" y="9791"/>
                </a:lnTo>
                <a:lnTo>
                  <a:pt x="11883" y="8582"/>
                </a:lnTo>
                <a:lnTo>
                  <a:pt x="15264" y="7542"/>
                </a:lnTo>
                <a:lnTo>
                  <a:pt x="19306" y="7264"/>
                </a:lnTo>
                <a:lnTo>
                  <a:pt x="22967" y="7517"/>
                </a:lnTo>
                <a:lnTo>
                  <a:pt x="26786" y="9204"/>
                </a:lnTo>
                <a:lnTo>
                  <a:pt x="29127" y="12344"/>
                </a:lnTo>
                <a:lnTo>
                  <a:pt x="29890" y="15224"/>
                </a:lnTo>
                <a:lnTo>
                  <a:pt x="30085" y="18770"/>
                </a:lnTo>
                <a:lnTo>
                  <a:pt x="30085" y="22567"/>
                </a:lnTo>
                <a:lnTo>
                  <a:pt x="19928" y="22567"/>
                </a:lnTo>
                <a:lnTo>
                  <a:pt x="16635" y="22910"/>
                </a:lnTo>
                <a:lnTo>
                  <a:pt x="13708" y="23568"/>
                </a:lnTo>
                <a:lnTo>
                  <a:pt x="10782" y="24241"/>
                </a:lnTo>
                <a:lnTo>
                  <a:pt x="8304" y="25246"/>
                </a:lnTo>
                <a:lnTo>
                  <a:pt x="4251" y="27924"/>
                </a:lnTo>
                <a:lnTo>
                  <a:pt x="1619" y="31633"/>
                </a:lnTo>
                <a:lnTo>
                  <a:pt x="0" y="36054"/>
                </a:lnTo>
                <a:lnTo>
                  <a:pt x="0" y="38797"/>
                </a:lnTo>
                <a:lnTo>
                  <a:pt x="377" y="43243"/>
                </a:lnTo>
                <a:lnTo>
                  <a:pt x="1962" y="46926"/>
                </a:lnTo>
                <a:lnTo>
                  <a:pt x="4470" y="49758"/>
                </a:lnTo>
                <a:lnTo>
                  <a:pt x="7595" y="51991"/>
                </a:lnTo>
                <a:lnTo>
                  <a:pt x="11602" y="53327"/>
                </a:lnTo>
                <a:lnTo>
                  <a:pt x="16329" y="53657"/>
                </a:lnTo>
                <a:lnTo>
                  <a:pt x="17675" y="46669"/>
                </a:lnTo>
                <a:lnTo>
                  <a:pt x="14897" y="46669"/>
                </a:lnTo>
                <a:lnTo>
                  <a:pt x="12715" y="45910"/>
                </a:lnTo>
                <a:lnTo>
                  <a:pt x="9615" y="42912"/>
                </a:lnTo>
                <a:lnTo>
                  <a:pt x="8845" y="38353"/>
                </a:lnTo>
                <a:lnTo>
                  <a:pt x="9650" y="34427"/>
                </a:lnTo>
                <a:lnTo>
                  <a:pt x="12189" y="31496"/>
                </a:lnTo>
                <a:lnTo>
                  <a:pt x="14785" y="30071"/>
                </a:lnTo>
                <a:lnTo>
                  <a:pt x="18276" y="29246"/>
                </a:lnTo>
                <a:lnTo>
                  <a:pt x="22697" y="29030"/>
                </a:lnTo>
                <a:lnTo>
                  <a:pt x="30085" y="29030"/>
                </a:lnTo>
                <a:lnTo>
                  <a:pt x="30085" y="39380"/>
                </a:lnTo>
                <a:lnTo>
                  <a:pt x="25919" y="43675"/>
                </a:lnTo>
                <a:lnTo>
                  <a:pt x="26888" y="50493"/>
                </a:lnTo>
                <a:lnTo>
                  <a:pt x="31236" y="46443"/>
                </a:lnTo>
                <a:lnTo>
                  <a:pt x="31236" y="51332"/>
                </a:lnTo>
                <a:lnTo>
                  <a:pt x="33328" y="52905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697"/>
                </a:lnTo>
                <a:lnTo>
                  <a:pt x="37007" y="8125"/>
                </a:lnTo>
                <a:lnTo>
                  <a:pt x="34484" y="4683"/>
                </a:lnTo>
                <a:lnTo>
                  <a:pt x="31099" y="1979"/>
                </a:lnTo>
                <a:lnTo>
                  <a:pt x="26348" y="392"/>
                </a:lnTo>
                <a:lnTo>
                  <a:pt x="23468" y="0"/>
                </a:lnTo>
                <a:lnTo>
                  <a:pt x="20101" y="0"/>
                </a:lnTo>
                <a:lnTo>
                  <a:pt x="16487" y="176"/>
                </a:lnTo>
                <a:lnTo>
                  <a:pt x="12923" y="849"/>
                </a:lnTo>
                <a:lnTo>
                  <a:pt x="9787" y="1814"/>
                </a:lnTo>
                <a:lnTo>
                  <a:pt x="5806" y="3553"/>
                </a:lnTo>
                <a:lnTo>
                  <a:pt x="2476" y="6692"/>
                </a:lnTo>
                <a:lnTo>
                  <a:pt x="2292" y="9385"/>
                </a:lnTo>
                <a:lnTo>
                  <a:pt x="328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349370" y="2351426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8" y="52923"/>
                </a:moveTo>
                <a:lnTo>
                  <a:pt x="8625" y="51271"/>
                </a:lnTo>
                <a:lnTo>
                  <a:pt x="8625" y="19141"/>
                </a:lnTo>
                <a:lnTo>
                  <a:pt x="10966" y="15468"/>
                </a:lnTo>
                <a:lnTo>
                  <a:pt x="12985" y="12740"/>
                </a:lnTo>
                <a:lnTo>
                  <a:pt x="15815" y="9972"/>
                </a:lnTo>
                <a:lnTo>
                  <a:pt x="19220" y="8470"/>
                </a:lnTo>
                <a:lnTo>
                  <a:pt x="22133" y="8675"/>
                </a:lnTo>
                <a:lnTo>
                  <a:pt x="24792" y="9475"/>
                </a:lnTo>
                <a:lnTo>
                  <a:pt x="27439" y="8194"/>
                </a:lnTo>
                <a:lnTo>
                  <a:pt x="27500" y="3657"/>
                </a:lnTo>
                <a:lnTo>
                  <a:pt x="25222" y="687"/>
                </a:lnTo>
                <a:lnTo>
                  <a:pt x="22208" y="90"/>
                </a:lnTo>
                <a:lnTo>
                  <a:pt x="19649" y="0"/>
                </a:lnTo>
                <a:lnTo>
                  <a:pt x="16657" y="673"/>
                </a:lnTo>
                <a:lnTo>
                  <a:pt x="13633" y="2580"/>
                </a:lnTo>
                <a:lnTo>
                  <a:pt x="10299" y="5994"/>
                </a:lnTo>
                <a:lnTo>
                  <a:pt x="7790" y="9550"/>
                </a:lnTo>
                <a:lnTo>
                  <a:pt x="7790" y="2440"/>
                </a:lnTo>
                <a:lnTo>
                  <a:pt x="5831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387239" y="2351426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0" y="52221"/>
                </a:moveTo>
                <a:lnTo>
                  <a:pt x="8575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7" y="53315"/>
                </a:lnTo>
                <a:lnTo>
                  <a:pt x="24620" y="51944"/>
                </a:lnTo>
                <a:lnTo>
                  <a:pt x="28209" y="49593"/>
                </a:lnTo>
                <a:lnTo>
                  <a:pt x="31115" y="46609"/>
                </a:lnTo>
                <a:lnTo>
                  <a:pt x="32900" y="42696"/>
                </a:lnTo>
                <a:lnTo>
                  <a:pt x="33342" y="37986"/>
                </a:lnTo>
                <a:lnTo>
                  <a:pt x="33342" y="35877"/>
                </a:lnTo>
                <a:lnTo>
                  <a:pt x="32324" y="32551"/>
                </a:lnTo>
                <a:lnTo>
                  <a:pt x="30744" y="29743"/>
                </a:lnTo>
                <a:lnTo>
                  <a:pt x="27226" y="26633"/>
                </a:lnTo>
                <a:lnTo>
                  <a:pt x="24339" y="25120"/>
                </a:lnTo>
                <a:lnTo>
                  <a:pt x="21372" y="23825"/>
                </a:lnTo>
                <a:lnTo>
                  <a:pt x="18446" y="22604"/>
                </a:lnTo>
                <a:lnTo>
                  <a:pt x="15580" y="21449"/>
                </a:lnTo>
                <a:lnTo>
                  <a:pt x="12077" y="19342"/>
                </a:lnTo>
                <a:lnTo>
                  <a:pt x="9773" y="16584"/>
                </a:lnTo>
                <a:lnTo>
                  <a:pt x="9432" y="13996"/>
                </a:lnTo>
                <a:lnTo>
                  <a:pt x="9982" y="11174"/>
                </a:lnTo>
                <a:lnTo>
                  <a:pt x="12311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25" y="7138"/>
                </a:lnTo>
                <a:lnTo>
                  <a:pt x="24961" y="8369"/>
                </a:lnTo>
                <a:lnTo>
                  <a:pt x="27618" y="9691"/>
                </a:lnTo>
                <a:lnTo>
                  <a:pt x="30585" y="9867"/>
                </a:lnTo>
                <a:lnTo>
                  <a:pt x="30938" y="7164"/>
                </a:lnTo>
                <a:lnTo>
                  <a:pt x="30646" y="4420"/>
                </a:lnTo>
                <a:lnTo>
                  <a:pt x="28075" y="2195"/>
                </a:lnTo>
                <a:lnTo>
                  <a:pt x="25491" y="1144"/>
                </a:lnTo>
                <a:lnTo>
                  <a:pt x="22085" y="316"/>
                </a:lnTo>
                <a:lnTo>
                  <a:pt x="18309" y="0"/>
                </a:lnTo>
                <a:lnTo>
                  <a:pt x="15458" y="0"/>
                </a:lnTo>
                <a:lnTo>
                  <a:pt x="12960" y="392"/>
                </a:lnTo>
                <a:lnTo>
                  <a:pt x="8657" y="1979"/>
                </a:lnTo>
                <a:lnTo>
                  <a:pt x="5450" y="4370"/>
                </a:lnTo>
                <a:lnTo>
                  <a:pt x="2947" y="7225"/>
                </a:lnTo>
                <a:lnTo>
                  <a:pt x="1504" y="10731"/>
                </a:lnTo>
                <a:lnTo>
                  <a:pt x="1151" y="14479"/>
                </a:lnTo>
                <a:lnTo>
                  <a:pt x="1493" y="18517"/>
                </a:lnTo>
                <a:lnTo>
                  <a:pt x="2865" y="21628"/>
                </a:lnTo>
                <a:lnTo>
                  <a:pt x="5986" y="25210"/>
                </a:lnTo>
                <a:lnTo>
                  <a:pt x="8657" y="26935"/>
                </a:lnTo>
                <a:lnTo>
                  <a:pt x="11526" y="28411"/>
                </a:lnTo>
                <a:lnTo>
                  <a:pt x="14489" y="29641"/>
                </a:lnTo>
                <a:lnTo>
                  <a:pt x="17322" y="30797"/>
                </a:lnTo>
                <a:lnTo>
                  <a:pt x="19975" y="31992"/>
                </a:lnTo>
                <a:lnTo>
                  <a:pt x="23111" y="34278"/>
                </a:lnTo>
                <a:lnTo>
                  <a:pt x="24818" y="37313"/>
                </a:lnTo>
                <a:lnTo>
                  <a:pt x="24569" y="41187"/>
                </a:lnTo>
                <a:lnTo>
                  <a:pt x="22953" y="43941"/>
                </a:lnTo>
                <a:lnTo>
                  <a:pt x="20185" y="45680"/>
                </a:lnTo>
                <a:lnTo>
                  <a:pt x="16488" y="46493"/>
                </a:lnTo>
                <a:lnTo>
                  <a:pt x="13068" y="46493"/>
                </a:lnTo>
                <a:lnTo>
                  <a:pt x="9848" y="45759"/>
                </a:lnTo>
                <a:lnTo>
                  <a:pt x="5953" y="44157"/>
                </a:lnTo>
                <a:lnTo>
                  <a:pt x="3171" y="42558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41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461107" y="2351538"/>
            <a:ext cx="44599" cy="54648"/>
          </a:xfrm>
          <a:custGeom>
            <a:avLst/>
            <a:gdLst/>
            <a:ahLst/>
            <a:cxnLst/>
            <a:rect l="l" t="t" r="r" b="b"/>
            <a:pathLst>
              <a:path w="44599" h="54648">
                <a:moveTo>
                  <a:pt x="9471" y="36230"/>
                </a:moveTo>
                <a:lnTo>
                  <a:pt x="9165" y="54648"/>
                </a:lnTo>
                <a:lnTo>
                  <a:pt x="11282" y="51562"/>
                </a:lnTo>
                <a:lnTo>
                  <a:pt x="10046" y="39646"/>
                </a:lnTo>
                <a:lnTo>
                  <a:pt x="9471" y="36230"/>
                </a:lnTo>
                <a:close/>
              </a:path>
              <a:path w="44599" h="54648">
                <a:moveTo>
                  <a:pt x="417" y="55727"/>
                </a:moveTo>
                <a:lnTo>
                  <a:pt x="0" y="59194"/>
                </a:lnTo>
                <a:lnTo>
                  <a:pt x="381" y="62812"/>
                </a:lnTo>
                <a:lnTo>
                  <a:pt x="1926" y="66038"/>
                </a:lnTo>
                <a:lnTo>
                  <a:pt x="4866" y="68579"/>
                </a:lnTo>
                <a:lnTo>
                  <a:pt x="8773" y="70650"/>
                </a:lnTo>
                <a:lnTo>
                  <a:pt x="11441" y="71323"/>
                </a:lnTo>
                <a:lnTo>
                  <a:pt x="14100" y="71996"/>
                </a:lnTo>
                <a:lnTo>
                  <a:pt x="17348" y="72323"/>
                </a:lnTo>
                <a:lnTo>
                  <a:pt x="25088" y="72323"/>
                </a:lnTo>
                <a:lnTo>
                  <a:pt x="28505" y="71880"/>
                </a:lnTo>
                <a:lnTo>
                  <a:pt x="31395" y="71005"/>
                </a:lnTo>
                <a:lnTo>
                  <a:pt x="34301" y="70102"/>
                </a:lnTo>
                <a:lnTo>
                  <a:pt x="38548" y="67359"/>
                </a:lnTo>
                <a:lnTo>
                  <a:pt x="41795" y="64043"/>
                </a:lnTo>
                <a:lnTo>
                  <a:pt x="43610" y="59993"/>
                </a:lnTo>
                <a:lnTo>
                  <a:pt x="44075" y="55612"/>
                </a:lnTo>
                <a:lnTo>
                  <a:pt x="43671" y="51598"/>
                </a:lnTo>
                <a:lnTo>
                  <a:pt x="42066" y="48387"/>
                </a:lnTo>
                <a:lnTo>
                  <a:pt x="39505" y="45921"/>
                </a:lnTo>
                <a:lnTo>
                  <a:pt x="36391" y="43977"/>
                </a:lnTo>
                <a:lnTo>
                  <a:pt x="32486" y="42771"/>
                </a:lnTo>
                <a:lnTo>
                  <a:pt x="28004" y="42378"/>
                </a:lnTo>
                <a:lnTo>
                  <a:pt x="15707" y="41831"/>
                </a:lnTo>
                <a:lnTo>
                  <a:pt x="13820" y="41756"/>
                </a:lnTo>
                <a:lnTo>
                  <a:pt x="10046" y="39646"/>
                </a:lnTo>
                <a:lnTo>
                  <a:pt x="11282" y="51562"/>
                </a:lnTo>
                <a:lnTo>
                  <a:pt x="14029" y="48981"/>
                </a:lnTo>
                <a:lnTo>
                  <a:pt x="26225" y="49428"/>
                </a:lnTo>
                <a:lnTo>
                  <a:pt x="29044" y="49489"/>
                </a:lnTo>
                <a:lnTo>
                  <a:pt x="31297" y="50101"/>
                </a:lnTo>
                <a:lnTo>
                  <a:pt x="34606" y="52387"/>
                </a:lnTo>
                <a:lnTo>
                  <a:pt x="35427" y="56106"/>
                </a:lnTo>
                <a:lnTo>
                  <a:pt x="35427" y="57340"/>
                </a:lnTo>
                <a:lnTo>
                  <a:pt x="34260" y="60742"/>
                </a:lnTo>
                <a:lnTo>
                  <a:pt x="31323" y="63486"/>
                </a:lnTo>
                <a:lnTo>
                  <a:pt x="28140" y="64706"/>
                </a:lnTo>
                <a:lnTo>
                  <a:pt x="24196" y="65479"/>
                </a:lnTo>
                <a:lnTo>
                  <a:pt x="17456" y="65479"/>
                </a:lnTo>
                <a:lnTo>
                  <a:pt x="14234" y="64883"/>
                </a:lnTo>
                <a:lnTo>
                  <a:pt x="11944" y="63676"/>
                </a:lnTo>
                <a:lnTo>
                  <a:pt x="8478" y="60678"/>
                </a:lnTo>
                <a:lnTo>
                  <a:pt x="8478" y="57567"/>
                </a:lnTo>
                <a:lnTo>
                  <a:pt x="9165" y="54648"/>
                </a:lnTo>
                <a:lnTo>
                  <a:pt x="9471" y="36230"/>
                </a:lnTo>
                <a:lnTo>
                  <a:pt x="10990" y="32879"/>
                </a:lnTo>
                <a:lnTo>
                  <a:pt x="13902" y="33677"/>
                </a:lnTo>
                <a:lnTo>
                  <a:pt x="17920" y="28105"/>
                </a:lnTo>
                <a:lnTo>
                  <a:pt x="13682" y="25336"/>
                </a:lnTo>
                <a:lnTo>
                  <a:pt x="11041" y="20954"/>
                </a:lnTo>
                <a:lnTo>
                  <a:pt x="11041" y="17729"/>
                </a:lnTo>
                <a:lnTo>
                  <a:pt x="11245" y="14907"/>
                </a:lnTo>
                <a:lnTo>
                  <a:pt x="9558" y="3200"/>
                </a:lnTo>
                <a:lnTo>
                  <a:pt x="6350" y="6234"/>
                </a:lnTo>
                <a:lnTo>
                  <a:pt x="4193" y="10299"/>
                </a:lnTo>
                <a:lnTo>
                  <a:pt x="2829" y="15011"/>
                </a:lnTo>
                <a:lnTo>
                  <a:pt x="2829" y="17791"/>
                </a:lnTo>
                <a:lnTo>
                  <a:pt x="3149" y="22212"/>
                </a:lnTo>
                <a:lnTo>
                  <a:pt x="4399" y="25587"/>
                </a:lnTo>
                <a:lnTo>
                  <a:pt x="6336" y="28421"/>
                </a:lnTo>
                <a:lnTo>
                  <a:pt x="3959" y="31366"/>
                </a:lnTo>
                <a:lnTo>
                  <a:pt x="2231" y="34833"/>
                </a:lnTo>
                <a:lnTo>
                  <a:pt x="1777" y="39001"/>
                </a:lnTo>
                <a:lnTo>
                  <a:pt x="2195" y="42072"/>
                </a:lnTo>
                <a:lnTo>
                  <a:pt x="3822" y="44830"/>
                </a:lnTo>
                <a:lnTo>
                  <a:pt x="6814" y="46875"/>
                </a:lnTo>
                <a:lnTo>
                  <a:pt x="3848" y="49618"/>
                </a:lnTo>
                <a:lnTo>
                  <a:pt x="1717" y="52527"/>
                </a:lnTo>
                <a:lnTo>
                  <a:pt x="417" y="55727"/>
                </a:lnTo>
                <a:close/>
              </a:path>
              <a:path w="44599" h="54648">
                <a:moveTo>
                  <a:pt x="14295" y="9079"/>
                </a:moveTo>
                <a:lnTo>
                  <a:pt x="17813" y="7109"/>
                </a:lnTo>
                <a:lnTo>
                  <a:pt x="20933" y="6832"/>
                </a:lnTo>
                <a:lnTo>
                  <a:pt x="24196" y="6832"/>
                </a:lnTo>
                <a:lnTo>
                  <a:pt x="26694" y="7757"/>
                </a:lnTo>
                <a:lnTo>
                  <a:pt x="30210" y="11490"/>
                </a:lnTo>
                <a:lnTo>
                  <a:pt x="31093" y="14083"/>
                </a:lnTo>
                <a:lnTo>
                  <a:pt x="31093" y="17409"/>
                </a:lnTo>
                <a:lnTo>
                  <a:pt x="30883" y="20177"/>
                </a:lnTo>
                <a:lnTo>
                  <a:pt x="30085" y="22783"/>
                </a:lnTo>
                <a:lnTo>
                  <a:pt x="27832" y="25919"/>
                </a:lnTo>
                <a:lnTo>
                  <a:pt x="24278" y="27812"/>
                </a:lnTo>
                <a:lnTo>
                  <a:pt x="21095" y="28105"/>
                </a:lnTo>
                <a:lnTo>
                  <a:pt x="17920" y="28105"/>
                </a:lnTo>
                <a:lnTo>
                  <a:pt x="13902" y="33677"/>
                </a:lnTo>
                <a:lnTo>
                  <a:pt x="17359" y="34731"/>
                </a:lnTo>
                <a:lnTo>
                  <a:pt x="21095" y="34998"/>
                </a:lnTo>
                <a:lnTo>
                  <a:pt x="23813" y="34998"/>
                </a:lnTo>
                <a:lnTo>
                  <a:pt x="28530" y="33793"/>
                </a:lnTo>
                <a:lnTo>
                  <a:pt x="32694" y="31863"/>
                </a:lnTo>
                <a:lnTo>
                  <a:pt x="35942" y="28854"/>
                </a:lnTo>
                <a:lnTo>
                  <a:pt x="38045" y="24853"/>
                </a:lnTo>
                <a:lnTo>
                  <a:pt x="39358" y="20177"/>
                </a:lnTo>
                <a:lnTo>
                  <a:pt x="39358" y="17358"/>
                </a:lnTo>
                <a:lnTo>
                  <a:pt x="39113" y="14018"/>
                </a:lnTo>
                <a:lnTo>
                  <a:pt x="38134" y="10871"/>
                </a:lnTo>
                <a:lnTo>
                  <a:pt x="36064" y="8139"/>
                </a:lnTo>
                <a:lnTo>
                  <a:pt x="42814" y="8139"/>
                </a:lnTo>
                <a:lnTo>
                  <a:pt x="44099" y="7289"/>
                </a:lnTo>
                <a:lnTo>
                  <a:pt x="44599" y="4546"/>
                </a:lnTo>
                <a:lnTo>
                  <a:pt x="42814" y="914"/>
                </a:lnTo>
                <a:lnTo>
                  <a:pt x="28580" y="914"/>
                </a:lnTo>
                <a:lnTo>
                  <a:pt x="27500" y="633"/>
                </a:lnTo>
                <a:lnTo>
                  <a:pt x="23860" y="74"/>
                </a:lnTo>
                <a:lnTo>
                  <a:pt x="18450" y="0"/>
                </a:lnTo>
                <a:lnTo>
                  <a:pt x="13745" y="1216"/>
                </a:lnTo>
                <a:lnTo>
                  <a:pt x="9558" y="3200"/>
                </a:lnTo>
                <a:lnTo>
                  <a:pt x="11245" y="14907"/>
                </a:lnTo>
                <a:lnTo>
                  <a:pt x="12042" y="12268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521469" y="2351426"/>
            <a:ext cx="27499" cy="52923"/>
          </a:xfrm>
          <a:custGeom>
            <a:avLst/>
            <a:gdLst/>
            <a:ahLst/>
            <a:cxnLst/>
            <a:rect l="l" t="t" r="r" b="b"/>
            <a:pathLst>
              <a:path w="27499" h="52923">
                <a:moveTo>
                  <a:pt x="5867" y="52923"/>
                </a:moveTo>
                <a:lnTo>
                  <a:pt x="8636" y="51271"/>
                </a:lnTo>
                <a:lnTo>
                  <a:pt x="8636" y="19141"/>
                </a:lnTo>
                <a:lnTo>
                  <a:pt x="10961" y="15468"/>
                </a:lnTo>
                <a:lnTo>
                  <a:pt x="12984" y="12740"/>
                </a:lnTo>
                <a:lnTo>
                  <a:pt x="15814" y="9972"/>
                </a:lnTo>
                <a:lnTo>
                  <a:pt x="19220" y="8470"/>
                </a:lnTo>
                <a:lnTo>
                  <a:pt x="22136" y="8675"/>
                </a:lnTo>
                <a:lnTo>
                  <a:pt x="24792" y="9475"/>
                </a:lnTo>
                <a:lnTo>
                  <a:pt x="27438" y="8194"/>
                </a:lnTo>
                <a:lnTo>
                  <a:pt x="27499" y="3657"/>
                </a:lnTo>
                <a:lnTo>
                  <a:pt x="25220" y="687"/>
                </a:lnTo>
                <a:lnTo>
                  <a:pt x="22207" y="90"/>
                </a:lnTo>
                <a:lnTo>
                  <a:pt x="19648" y="0"/>
                </a:lnTo>
                <a:lnTo>
                  <a:pt x="16659" y="673"/>
                </a:lnTo>
                <a:lnTo>
                  <a:pt x="13632" y="2580"/>
                </a:lnTo>
                <a:lnTo>
                  <a:pt x="10302" y="5994"/>
                </a:lnTo>
                <a:lnTo>
                  <a:pt x="7804" y="9550"/>
                </a:lnTo>
                <a:lnTo>
                  <a:pt x="7804" y="2440"/>
                </a:lnTo>
                <a:lnTo>
                  <a:pt x="5831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7" y="52923"/>
                </a:lnTo>
                <a:lnTo>
                  <a:pt x="586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559823" y="2351426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1"/>
                </a:moveTo>
                <a:lnTo>
                  <a:pt x="9237" y="21347"/>
                </a:lnTo>
                <a:lnTo>
                  <a:pt x="9813" y="18986"/>
                </a:lnTo>
                <a:lnTo>
                  <a:pt x="11292" y="14604"/>
                </a:lnTo>
                <a:lnTo>
                  <a:pt x="13679" y="11174"/>
                </a:lnTo>
                <a:lnTo>
                  <a:pt x="17053" y="8902"/>
                </a:lnTo>
                <a:lnTo>
                  <a:pt x="21103" y="7491"/>
                </a:lnTo>
                <a:lnTo>
                  <a:pt x="26459" y="7491"/>
                </a:lnTo>
                <a:lnTo>
                  <a:pt x="30646" y="9028"/>
                </a:lnTo>
                <a:lnTo>
                  <a:pt x="33991" y="11465"/>
                </a:lnTo>
                <a:lnTo>
                  <a:pt x="36169" y="15011"/>
                </a:lnTo>
                <a:lnTo>
                  <a:pt x="37431" y="19418"/>
                </a:lnTo>
                <a:lnTo>
                  <a:pt x="38141" y="24267"/>
                </a:lnTo>
                <a:lnTo>
                  <a:pt x="38141" y="29743"/>
                </a:lnTo>
                <a:lnTo>
                  <a:pt x="37875" y="32320"/>
                </a:lnTo>
                <a:lnTo>
                  <a:pt x="36737" y="37019"/>
                </a:lnTo>
                <a:lnTo>
                  <a:pt x="36529" y="50278"/>
                </a:lnTo>
                <a:lnTo>
                  <a:pt x="39038" y="48373"/>
                </a:lnTo>
                <a:lnTo>
                  <a:pt x="43055" y="43534"/>
                </a:lnTo>
                <a:lnTo>
                  <a:pt x="44564" y="40651"/>
                </a:lnTo>
                <a:lnTo>
                  <a:pt x="45565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8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49" y="9269"/>
                </a:lnTo>
                <a:lnTo>
                  <a:pt x="41342" y="6995"/>
                </a:lnTo>
                <a:lnTo>
                  <a:pt x="37017" y="2984"/>
                </a:lnTo>
                <a:lnTo>
                  <a:pt x="34138" y="1777"/>
                </a:lnTo>
                <a:lnTo>
                  <a:pt x="31262" y="594"/>
                </a:lnTo>
                <a:lnTo>
                  <a:pt x="27893" y="0"/>
                </a:lnTo>
                <a:lnTo>
                  <a:pt x="20005" y="0"/>
                </a:lnTo>
                <a:lnTo>
                  <a:pt x="16487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88" y="5231"/>
                </a:lnTo>
                <a:lnTo>
                  <a:pt x="3981" y="10068"/>
                </a:lnTo>
                <a:lnTo>
                  <a:pt x="2487" y="12952"/>
                </a:lnTo>
                <a:lnTo>
                  <a:pt x="1483" y="16304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10" y="38353"/>
                </a:lnTo>
                <a:lnTo>
                  <a:pt x="2350" y="41615"/>
                </a:lnTo>
                <a:lnTo>
                  <a:pt x="3773" y="44383"/>
                </a:lnTo>
                <a:lnTo>
                  <a:pt x="5709" y="46669"/>
                </a:lnTo>
                <a:lnTo>
                  <a:pt x="10021" y="50673"/>
                </a:lnTo>
                <a:lnTo>
                  <a:pt x="8942" y="29361"/>
                </a:lnTo>
                <a:lnTo>
                  <a:pt x="8942" y="23911"/>
                </a:lnTo>
                <a:close/>
              </a:path>
              <a:path w="47087" h="53657">
                <a:moveTo>
                  <a:pt x="9662" y="34239"/>
                </a:moveTo>
                <a:lnTo>
                  <a:pt x="8942" y="29361"/>
                </a:lnTo>
                <a:lnTo>
                  <a:pt x="10021" y="50673"/>
                </a:lnTo>
                <a:lnTo>
                  <a:pt x="12884" y="51879"/>
                </a:lnTo>
                <a:lnTo>
                  <a:pt x="15778" y="53070"/>
                </a:lnTo>
                <a:lnTo>
                  <a:pt x="19143" y="53657"/>
                </a:lnTo>
                <a:lnTo>
                  <a:pt x="26996" y="53657"/>
                </a:lnTo>
                <a:lnTo>
                  <a:pt x="30499" y="52984"/>
                </a:lnTo>
                <a:lnTo>
                  <a:pt x="33515" y="51624"/>
                </a:lnTo>
                <a:lnTo>
                  <a:pt x="36529" y="50278"/>
                </a:lnTo>
                <a:lnTo>
                  <a:pt x="36737" y="37019"/>
                </a:lnTo>
                <a:lnTo>
                  <a:pt x="34664" y="40751"/>
                </a:lnTo>
                <a:lnTo>
                  <a:pt x="31935" y="43761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7" y="44575"/>
                </a:lnTo>
                <a:lnTo>
                  <a:pt x="13143" y="42148"/>
                </a:lnTo>
                <a:lnTo>
                  <a:pt x="10914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19126" y="2352207"/>
            <a:ext cx="71128" cy="52171"/>
          </a:xfrm>
          <a:custGeom>
            <a:avLst/>
            <a:gdLst/>
            <a:ahLst/>
            <a:cxnLst/>
            <a:rect l="l" t="t" r="r" b="b"/>
            <a:pathLst>
              <a:path w="71128" h="52171">
                <a:moveTo>
                  <a:pt x="464" y="3834"/>
                </a:moveTo>
                <a:lnTo>
                  <a:pt x="14230" y="50227"/>
                </a:lnTo>
                <a:lnTo>
                  <a:pt x="14709" y="51141"/>
                </a:lnTo>
                <a:lnTo>
                  <a:pt x="17344" y="52070"/>
                </a:lnTo>
                <a:lnTo>
                  <a:pt x="19991" y="52171"/>
                </a:lnTo>
                <a:lnTo>
                  <a:pt x="23356" y="52042"/>
                </a:lnTo>
                <a:lnTo>
                  <a:pt x="25916" y="50227"/>
                </a:lnTo>
                <a:lnTo>
                  <a:pt x="35067" y="14795"/>
                </a:lnTo>
                <a:lnTo>
                  <a:pt x="35276" y="14795"/>
                </a:lnTo>
                <a:lnTo>
                  <a:pt x="45172" y="50227"/>
                </a:lnTo>
                <a:lnTo>
                  <a:pt x="45637" y="51141"/>
                </a:lnTo>
                <a:lnTo>
                  <a:pt x="48359" y="52070"/>
                </a:lnTo>
                <a:lnTo>
                  <a:pt x="53698" y="52095"/>
                </a:lnTo>
                <a:lnTo>
                  <a:pt x="56782" y="50227"/>
                </a:lnTo>
                <a:lnTo>
                  <a:pt x="70653" y="3834"/>
                </a:lnTo>
                <a:lnTo>
                  <a:pt x="71128" y="1548"/>
                </a:lnTo>
                <a:lnTo>
                  <a:pt x="68609" y="0"/>
                </a:lnTo>
                <a:lnTo>
                  <a:pt x="65444" y="11"/>
                </a:lnTo>
                <a:lnTo>
                  <a:pt x="62434" y="1713"/>
                </a:lnTo>
                <a:lnTo>
                  <a:pt x="51235" y="41983"/>
                </a:lnTo>
                <a:lnTo>
                  <a:pt x="51076" y="41983"/>
                </a:lnTo>
                <a:lnTo>
                  <a:pt x="39819" y="1612"/>
                </a:lnTo>
                <a:lnTo>
                  <a:pt x="39657" y="1065"/>
                </a:lnTo>
                <a:lnTo>
                  <a:pt x="37015" y="11"/>
                </a:lnTo>
                <a:lnTo>
                  <a:pt x="33901" y="11"/>
                </a:lnTo>
                <a:lnTo>
                  <a:pt x="31038" y="1713"/>
                </a:lnTo>
                <a:lnTo>
                  <a:pt x="20624" y="41983"/>
                </a:lnTo>
                <a:lnTo>
                  <a:pt x="20405" y="41983"/>
                </a:lnTo>
                <a:lnTo>
                  <a:pt x="9061" y="1713"/>
                </a:lnTo>
                <a:lnTo>
                  <a:pt x="8682" y="875"/>
                </a:lnTo>
                <a:lnTo>
                  <a:pt x="6061" y="11"/>
                </a:lnTo>
                <a:lnTo>
                  <a:pt x="2815" y="0"/>
                </a:lnTo>
                <a:lnTo>
                  <a:pt x="0" y="1231"/>
                </a:lnTo>
                <a:lnTo>
                  <a:pt x="46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705813" y="2351426"/>
            <a:ext cx="40568" cy="52919"/>
          </a:xfrm>
          <a:custGeom>
            <a:avLst/>
            <a:gdLst/>
            <a:ahLst/>
            <a:cxnLst/>
            <a:rect l="l" t="t" r="r" b="b"/>
            <a:pathLst>
              <a:path w="40568" h="52919">
                <a:moveTo>
                  <a:pt x="5878" y="52919"/>
                </a:moveTo>
                <a:lnTo>
                  <a:pt x="8643" y="51267"/>
                </a:lnTo>
                <a:lnTo>
                  <a:pt x="8643" y="17143"/>
                </a:lnTo>
                <a:lnTo>
                  <a:pt x="11009" y="14069"/>
                </a:lnTo>
                <a:lnTo>
                  <a:pt x="13276" y="11746"/>
                </a:lnTo>
                <a:lnTo>
                  <a:pt x="17600" y="8557"/>
                </a:lnTo>
                <a:lnTo>
                  <a:pt x="21935" y="7758"/>
                </a:lnTo>
                <a:lnTo>
                  <a:pt x="25071" y="8088"/>
                </a:lnTo>
                <a:lnTo>
                  <a:pt x="27619" y="9385"/>
                </a:lnTo>
                <a:lnTo>
                  <a:pt x="30265" y="12787"/>
                </a:lnTo>
                <a:lnTo>
                  <a:pt x="31295" y="15951"/>
                </a:lnTo>
                <a:lnTo>
                  <a:pt x="31932" y="19886"/>
                </a:lnTo>
                <a:lnTo>
                  <a:pt x="31932" y="51267"/>
                </a:lnTo>
                <a:lnTo>
                  <a:pt x="32141" y="52016"/>
                </a:lnTo>
                <a:lnTo>
                  <a:pt x="34686" y="52919"/>
                </a:lnTo>
                <a:lnTo>
                  <a:pt x="37796" y="52919"/>
                </a:lnTo>
                <a:lnTo>
                  <a:pt x="40568" y="51267"/>
                </a:lnTo>
                <a:lnTo>
                  <a:pt x="40568" y="18021"/>
                </a:lnTo>
                <a:lnTo>
                  <a:pt x="40284" y="15036"/>
                </a:lnTo>
                <a:lnTo>
                  <a:pt x="39121" y="10083"/>
                </a:lnTo>
                <a:lnTo>
                  <a:pt x="36842" y="6069"/>
                </a:lnTo>
                <a:lnTo>
                  <a:pt x="33779" y="2753"/>
                </a:lnTo>
                <a:lnTo>
                  <a:pt x="29494" y="557"/>
                </a:lnTo>
                <a:lnTo>
                  <a:pt x="26849" y="0"/>
                </a:lnTo>
                <a:lnTo>
                  <a:pt x="21017" y="0"/>
                </a:lnTo>
                <a:lnTo>
                  <a:pt x="18370" y="723"/>
                </a:lnTo>
                <a:lnTo>
                  <a:pt x="15739" y="2145"/>
                </a:lnTo>
                <a:lnTo>
                  <a:pt x="13093" y="3567"/>
                </a:lnTo>
                <a:lnTo>
                  <a:pt x="10458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39" y="838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16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795414" y="2332059"/>
            <a:ext cx="10680" cy="72287"/>
          </a:xfrm>
          <a:custGeom>
            <a:avLst/>
            <a:gdLst/>
            <a:ahLst/>
            <a:cxnLst/>
            <a:rect l="l" t="t" r="r" b="b"/>
            <a:pathLst>
              <a:path w="10680" h="72287">
                <a:moveTo>
                  <a:pt x="0" y="5421"/>
                </a:moveTo>
                <a:lnTo>
                  <a:pt x="367" y="8887"/>
                </a:lnTo>
                <a:lnTo>
                  <a:pt x="3268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80" y="5306"/>
                </a:lnTo>
                <a:lnTo>
                  <a:pt x="10299" y="1852"/>
                </a:lnTo>
                <a:lnTo>
                  <a:pt x="7411" y="0"/>
                </a:lnTo>
                <a:lnTo>
                  <a:pt x="3333" y="0"/>
                </a:lnTo>
                <a:lnTo>
                  <a:pt x="381" y="1889"/>
                </a:lnTo>
                <a:lnTo>
                  <a:pt x="0" y="5421"/>
                </a:lnTo>
                <a:close/>
              </a:path>
              <a:path w="10680" h="72287">
                <a:moveTo>
                  <a:pt x="1238" y="71384"/>
                </a:moveTo>
                <a:lnTo>
                  <a:pt x="3808" y="72287"/>
                </a:lnTo>
                <a:lnTo>
                  <a:pt x="6922" y="72287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54" y="21804"/>
                </a:lnTo>
                <a:lnTo>
                  <a:pt x="1054" y="70634"/>
                </a:lnTo>
                <a:lnTo>
                  <a:pt x="1238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825849" y="2351426"/>
            <a:ext cx="40571" cy="52919"/>
          </a:xfrm>
          <a:custGeom>
            <a:avLst/>
            <a:gdLst/>
            <a:ahLst/>
            <a:cxnLst/>
            <a:rect l="l" t="t" r="r" b="b"/>
            <a:pathLst>
              <a:path w="40571" h="52919">
                <a:moveTo>
                  <a:pt x="31935" y="22679"/>
                </a:moveTo>
                <a:lnTo>
                  <a:pt x="31935" y="51267"/>
                </a:lnTo>
                <a:lnTo>
                  <a:pt x="32143" y="52016"/>
                </a:lnTo>
                <a:lnTo>
                  <a:pt x="34692" y="52919"/>
                </a:lnTo>
                <a:lnTo>
                  <a:pt x="37802" y="52919"/>
                </a:lnTo>
                <a:lnTo>
                  <a:pt x="40571" y="51267"/>
                </a:lnTo>
                <a:lnTo>
                  <a:pt x="40571" y="18021"/>
                </a:lnTo>
                <a:lnTo>
                  <a:pt x="40290" y="15036"/>
                </a:lnTo>
                <a:lnTo>
                  <a:pt x="39135" y="10083"/>
                </a:lnTo>
                <a:lnTo>
                  <a:pt x="36849" y="6069"/>
                </a:lnTo>
                <a:lnTo>
                  <a:pt x="33785" y="2753"/>
                </a:lnTo>
                <a:lnTo>
                  <a:pt x="29512" y="557"/>
                </a:lnTo>
                <a:lnTo>
                  <a:pt x="26866" y="0"/>
                </a:lnTo>
                <a:lnTo>
                  <a:pt x="21023" y="0"/>
                </a:lnTo>
                <a:lnTo>
                  <a:pt x="18378" y="723"/>
                </a:lnTo>
                <a:lnTo>
                  <a:pt x="15742" y="2145"/>
                </a:lnTo>
                <a:lnTo>
                  <a:pt x="13107" y="3567"/>
                </a:lnTo>
                <a:lnTo>
                  <a:pt x="10464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45" y="838"/>
                </a:lnTo>
                <a:lnTo>
                  <a:pt x="3128" y="749"/>
                </a:lnTo>
                <a:lnTo>
                  <a:pt x="0" y="2437"/>
                </a:lnTo>
                <a:lnTo>
                  <a:pt x="0" y="51267"/>
                </a:lnTo>
                <a:lnTo>
                  <a:pt x="198" y="52016"/>
                </a:lnTo>
                <a:lnTo>
                  <a:pt x="2768" y="52919"/>
                </a:lnTo>
                <a:lnTo>
                  <a:pt x="5892" y="52919"/>
                </a:lnTo>
                <a:lnTo>
                  <a:pt x="8649" y="51267"/>
                </a:lnTo>
                <a:lnTo>
                  <a:pt x="8649" y="17143"/>
                </a:lnTo>
                <a:lnTo>
                  <a:pt x="11015" y="14069"/>
                </a:lnTo>
                <a:lnTo>
                  <a:pt x="15450" y="10144"/>
                </a:lnTo>
                <a:lnTo>
                  <a:pt x="19771" y="7758"/>
                </a:lnTo>
                <a:lnTo>
                  <a:pt x="23605" y="7758"/>
                </a:lnTo>
                <a:lnTo>
                  <a:pt x="27622" y="9385"/>
                </a:lnTo>
                <a:lnTo>
                  <a:pt x="30267" y="12787"/>
                </a:lnTo>
                <a:lnTo>
                  <a:pt x="31297" y="15951"/>
                </a:lnTo>
                <a:lnTo>
                  <a:pt x="31935" y="19886"/>
                </a:lnTo>
                <a:lnTo>
                  <a:pt x="31935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880821" y="2339139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3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26" y="1703"/>
                </a:lnTo>
                <a:lnTo>
                  <a:pt x="8326" y="13309"/>
                </a:lnTo>
                <a:lnTo>
                  <a:pt x="1785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26" y="20754"/>
                </a:lnTo>
                <a:lnTo>
                  <a:pt x="8326" y="52110"/>
                </a:lnTo>
                <a:lnTo>
                  <a:pt x="9089" y="56643"/>
                </a:lnTo>
                <a:lnTo>
                  <a:pt x="10396" y="60440"/>
                </a:lnTo>
                <a:lnTo>
                  <a:pt x="12639" y="63158"/>
                </a:lnTo>
                <a:lnTo>
                  <a:pt x="15800" y="64836"/>
                </a:lnTo>
                <a:lnTo>
                  <a:pt x="19648" y="65836"/>
                </a:lnTo>
                <a:lnTo>
                  <a:pt x="24498" y="65671"/>
                </a:lnTo>
                <a:lnTo>
                  <a:pt x="27485" y="65102"/>
                </a:lnTo>
                <a:lnTo>
                  <a:pt x="30438" y="63093"/>
                </a:lnTo>
                <a:lnTo>
                  <a:pt x="30779" y="59983"/>
                </a:lnTo>
                <a:lnTo>
                  <a:pt x="30779" y="59324"/>
                </a:lnTo>
                <a:lnTo>
                  <a:pt x="28980" y="56743"/>
                </a:lnTo>
                <a:lnTo>
                  <a:pt x="26333" y="57773"/>
                </a:lnTo>
                <a:lnTo>
                  <a:pt x="23554" y="58179"/>
                </a:lnTo>
                <a:lnTo>
                  <a:pt x="19353" y="57330"/>
                </a:lnTo>
                <a:lnTo>
                  <a:pt x="17442" y="53900"/>
                </a:lnTo>
                <a:lnTo>
                  <a:pt x="16963" y="51347"/>
                </a:lnTo>
                <a:lnTo>
                  <a:pt x="16963" y="20754"/>
                </a:lnTo>
                <a:lnTo>
                  <a:pt x="29041" y="20754"/>
                </a:lnTo>
                <a:lnTo>
                  <a:pt x="30617" y="19304"/>
                </a:lnTo>
                <a:lnTo>
                  <a:pt x="30779" y="16372"/>
                </a:lnTo>
                <a:lnTo>
                  <a:pt x="29041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924845" y="2351426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1"/>
                </a:moveTo>
                <a:lnTo>
                  <a:pt x="9236" y="21347"/>
                </a:lnTo>
                <a:lnTo>
                  <a:pt x="9813" y="18986"/>
                </a:lnTo>
                <a:lnTo>
                  <a:pt x="11296" y="14604"/>
                </a:lnTo>
                <a:lnTo>
                  <a:pt x="13682" y="11174"/>
                </a:lnTo>
                <a:lnTo>
                  <a:pt x="17052" y="8902"/>
                </a:lnTo>
                <a:lnTo>
                  <a:pt x="21106" y="7491"/>
                </a:lnTo>
                <a:lnTo>
                  <a:pt x="26459" y="7491"/>
                </a:lnTo>
                <a:lnTo>
                  <a:pt x="30646" y="9028"/>
                </a:lnTo>
                <a:lnTo>
                  <a:pt x="33994" y="11465"/>
                </a:lnTo>
                <a:lnTo>
                  <a:pt x="36172" y="15011"/>
                </a:lnTo>
                <a:lnTo>
                  <a:pt x="37435" y="19418"/>
                </a:lnTo>
                <a:lnTo>
                  <a:pt x="38141" y="24267"/>
                </a:lnTo>
                <a:lnTo>
                  <a:pt x="38141" y="29743"/>
                </a:lnTo>
                <a:lnTo>
                  <a:pt x="37875" y="32320"/>
                </a:lnTo>
                <a:lnTo>
                  <a:pt x="36748" y="37019"/>
                </a:lnTo>
                <a:lnTo>
                  <a:pt x="36529" y="50278"/>
                </a:lnTo>
                <a:lnTo>
                  <a:pt x="39038" y="48373"/>
                </a:lnTo>
                <a:lnTo>
                  <a:pt x="43055" y="43534"/>
                </a:lnTo>
                <a:lnTo>
                  <a:pt x="44564" y="40651"/>
                </a:lnTo>
                <a:lnTo>
                  <a:pt x="45579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9" y="18554"/>
                </a:lnTo>
                <a:lnTo>
                  <a:pt x="45655" y="15303"/>
                </a:lnTo>
                <a:lnTo>
                  <a:pt x="44697" y="12038"/>
                </a:lnTo>
                <a:lnTo>
                  <a:pt x="43263" y="9269"/>
                </a:lnTo>
                <a:lnTo>
                  <a:pt x="41342" y="6995"/>
                </a:lnTo>
                <a:lnTo>
                  <a:pt x="37017" y="2984"/>
                </a:lnTo>
                <a:lnTo>
                  <a:pt x="34149" y="1777"/>
                </a:lnTo>
                <a:lnTo>
                  <a:pt x="31262" y="594"/>
                </a:lnTo>
                <a:lnTo>
                  <a:pt x="27893" y="0"/>
                </a:lnTo>
                <a:lnTo>
                  <a:pt x="20015" y="0"/>
                </a:lnTo>
                <a:lnTo>
                  <a:pt x="16502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8002" y="5231"/>
                </a:lnTo>
                <a:lnTo>
                  <a:pt x="3981" y="10068"/>
                </a:lnTo>
                <a:lnTo>
                  <a:pt x="2486" y="12952"/>
                </a:lnTo>
                <a:lnTo>
                  <a:pt x="1493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7" y="35114"/>
                </a:lnTo>
                <a:lnTo>
                  <a:pt x="1410" y="38353"/>
                </a:lnTo>
                <a:lnTo>
                  <a:pt x="2350" y="41615"/>
                </a:lnTo>
                <a:lnTo>
                  <a:pt x="3771" y="44383"/>
                </a:lnTo>
                <a:lnTo>
                  <a:pt x="5708" y="46669"/>
                </a:lnTo>
                <a:lnTo>
                  <a:pt x="10021" y="50673"/>
                </a:lnTo>
                <a:lnTo>
                  <a:pt x="8942" y="29361"/>
                </a:lnTo>
                <a:lnTo>
                  <a:pt x="8942" y="23911"/>
                </a:lnTo>
                <a:close/>
              </a:path>
              <a:path w="47087" h="53657">
                <a:moveTo>
                  <a:pt x="9665" y="34239"/>
                </a:moveTo>
                <a:lnTo>
                  <a:pt x="8942" y="29361"/>
                </a:lnTo>
                <a:lnTo>
                  <a:pt x="10021" y="50673"/>
                </a:lnTo>
                <a:lnTo>
                  <a:pt x="12887" y="51879"/>
                </a:lnTo>
                <a:lnTo>
                  <a:pt x="15778" y="53070"/>
                </a:lnTo>
                <a:lnTo>
                  <a:pt x="19147" y="53657"/>
                </a:lnTo>
                <a:lnTo>
                  <a:pt x="26996" y="53657"/>
                </a:lnTo>
                <a:lnTo>
                  <a:pt x="30502" y="52984"/>
                </a:lnTo>
                <a:lnTo>
                  <a:pt x="33515" y="51624"/>
                </a:lnTo>
                <a:lnTo>
                  <a:pt x="36529" y="50278"/>
                </a:lnTo>
                <a:lnTo>
                  <a:pt x="36748" y="37019"/>
                </a:lnTo>
                <a:lnTo>
                  <a:pt x="34667" y="40751"/>
                </a:lnTo>
                <a:lnTo>
                  <a:pt x="31935" y="43761"/>
                </a:lnTo>
                <a:lnTo>
                  <a:pt x="28197" y="45655"/>
                </a:lnTo>
                <a:lnTo>
                  <a:pt x="23468" y="46126"/>
                </a:lnTo>
                <a:lnTo>
                  <a:pt x="20688" y="46126"/>
                </a:lnTo>
                <a:lnTo>
                  <a:pt x="16487" y="44575"/>
                </a:lnTo>
                <a:lnTo>
                  <a:pt x="13143" y="42148"/>
                </a:lnTo>
                <a:lnTo>
                  <a:pt x="10929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016209" y="2351426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61" y="46061"/>
                </a:moveTo>
                <a:lnTo>
                  <a:pt x="17679" y="46669"/>
                </a:lnTo>
                <a:lnTo>
                  <a:pt x="16325" y="53657"/>
                </a:lnTo>
                <a:lnTo>
                  <a:pt x="19149" y="53657"/>
                </a:lnTo>
                <a:lnTo>
                  <a:pt x="21827" y="53035"/>
                </a:lnTo>
                <a:lnTo>
                  <a:pt x="26884" y="50493"/>
                </a:lnTo>
                <a:lnTo>
                  <a:pt x="25920" y="43675"/>
                </a:lnTo>
                <a:lnTo>
                  <a:pt x="22061" y="46061"/>
                </a:lnTo>
                <a:close/>
              </a:path>
              <a:path w="26884" h="53657">
                <a:moveTo>
                  <a:pt x="3282" y="12103"/>
                </a:moveTo>
                <a:lnTo>
                  <a:pt x="5929" y="11530"/>
                </a:lnTo>
                <a:lnTo>
                  <a:pt x="9126" y="9791"/>
                </a:lnTo>
                <a:lnTo>
                  <a:pt x="11883" y="8582"/>
                </a:lnTo>
                <a:lnTo>
                  <a:pt x="15264" y="7542"/>
                </a:lnTo>
                <a:lnTo>
                  <a:pt x="19306" y="7264"/>
                </a:lnTo>
                <a:lnTo>
                  <a:pt x="22971" y="7517"/>
                </a:lnTo>
                <a:lnTo>
                  <a:pt x="26788" y="9204"/>
                </a:lnTo>
                <a:lnTo>
                  <a:pt x="29131" y="12344"/>
                </a:lnTo>
                <a:lnTo>
                  <a:pt x="29890" y="15224"/>
                </a:lnTo>
                <a:lnTo>
                  <a:pt x="30085" y="18770"/>
                </a:lnTo>
                <a:lnTo>
                  <a:pt x="30085" y="22567"/>
                </a:lnTo>
                <a:lnTo>
                  <a:pt x="19933" y="22567"/>
                </a:lnTo>
                <a:lnTo>
                  <a:pt x="16635" y="22910"/>
                </a:lnTo>
                <a:lnTo>
                  <a:pt x="13709" y="23568"/>
                </a:lnTo>
                <a:lnTo>
                  <a:pt x="10778" y="24241"/>
                </a:lnTo>
                <a:lnTo>
                  <a:pt x="8305" y="25246"/>
                </a:lnTo>
                <a:lnTo>
                  <a:pt x="4251" y="27924"/>
                </a:lnTo>
                <a:lnTo>
                  <a:pt x="162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78" y="43243"/>
                </a:lnTo>
                <a:lnTo>
                  <a:pt x="1958" y="46926"/>
                </a:lnTo>
                <a:lnTo>
                  <a:pt x="4475" y="49758"/>
                </a:lnTo>
                <a:lnTo>
                  <a:pt x="7595" y="51991"/>
                </a:lnTo>
                <a:lnTo>
                  <a:pt x="11602" y="53327"/>
                </a:lnTo>
                <a:lnTo>
                  <a:pt x="16325" y="53657"/>
                </a:lnTo>
                <a:lnTo>
                  <a:pt x="17679" y="46669"/>
                </a:lnTo>
                <a:lnTo>
                  <a:pt x="14897" y="46669"/>
                </a:lnTo>
                <a:lnTo>
                  <a:pt x="12715" y="45910"/>
                </a:lnTo>
                <a:lnTo>
                  <a:pt x="9616" y="42912"/>
                </a:lnTo>
                <a:lnTo>
                  <a:pt x="8845" y="38353"/>
                </a:lnTo>
                <a:lnTo>
                  <a:pt x="9655" y="34427"/>
                </a:lnTo>
                <a:lnTo>
                  <a:pt x="12189" y="31496"/>
                </a:lnTo>
                <a:lnTo>
                  <a:pt x="14785" y="30071"/>
                </a:lnTo>
                <a:lnTo>
                  <a:pt x="18277" y="29246"/>
                </a:lnTo>
                <a:lnTo>
                  <a:pt x="22698" y="29030"/>
                </a:lnTo>
                <a:lnTo>
                  <a:pt x="30085" y="29030"/>
                </a:lnTo>
                <a:lnTo>
                  <a:pt x="30085" y="39380"/>
                </a:lnTo>
                <a:lnTo>
                  <a:pt x="25920" y="43675"/>
                </a:lnTo>
                <a:lnTo>
                  <a:pt x="26884" y="50493"/>
                </a:lnTo>
                <a:lnTo>
                  <a:pt x="31236" y="46443"/>
                </a:lnTo>
                <a:lnTo>
                  <a:pt x="31236" y="51332"/>
                </a:lnTo>
                <a:lnTo>
                  <a:pt x="33332" y="52905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697"/>
                </a:lnTo>
                <a:lnTo>
                  <a:pt x="37005" y="8125"/>
                </a:lnTo>
                <a:lnTo>
                  <a:pt x="34484" y="4683"/>
                </a:lnTo>
                <a:lnTo>
                  <a:pt x="31101" y="1979"/>
                </a:lnTo>
                <a:lnTo>
                  <a:pt x="26348" y="392"/>
                </a:lnTo>
                <a:lnTo>
                  <a:pt x="23468" y="0"/>
                </a:lnTo>
                <a:lnTo>
                  <a:pt x="20102" y="0"/>
                </a:lnTo>
                <a:lnTo>
                  <a:pt x="16488" y="176"/>
                </a:lnTo>
                <a:lnTo>
                  <a:pt x="12924" y="849"/>
                </a:lnTo>
                <a:lnTo>
                  <a:pt x="9789" y="1814"/>
                </a:lnTo>
                <a:lnTo>
                  <a:pt x="5806" y="3553"/>
                </a:lnTo>
                <a:lnTo>
                  <a:pt x="2476" y="6692"/>
                </a:lnTo>
                <a:lnTo>
                  <a:pt x="2293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105137" y="2351426"/>
            <a:ext cx="69867" cy="52919"/>
          </a:xfrm>
          <a:custGeom>
            <a:avLst/>
            <a:gdLst/>
            <a:ahLst/>
            <a:cxnLst/>
            <a:rect l="l" t="t" r="r" b="b"/>
            <a:pathLst>
              <a:path w="69867" h="52919">
                <a:moveTo>
                  <a:pt x="61394" y="52016"/>
                </a:moveTo>
                <a:lnTo>
                  <a:pt x="64004" y="52919"/>
                </a:lnTo>
                <a:lnTo>
                  <a:pt x="67114" y="52919"/>
                </a:lnTo>
                <a:lnTo>
                  <a:pt x="69867" y="51267"/>
                </a:lnTo>
                <a:lnTo>
                  <a:pt x="69867" y="17650"/>
                </a:lnTo>
                <a:lnTo>
                  <a:pt x="69602" y="15036"/>
                </a:lnTo>
                <a:lnTo>
                  <a:pt x="68521" y="10083"/>
                </a:lnTo>
                <a:lnTo>
                  <a:pt x="66339" y="6069"/>
                </a:lnTo>
                <a:lnTo>
                  <a:pt x="63402" y="2753"/>
                </a:lnTo>
                <a:lnTo>
                  <a:pt x="59284" y="557"/>
                </a:lnTo>
                <a:lnTo>
                  <a:pt x="56738" y="0"/>
                </a:lnTo>
                <a:lnTo>
                  <a:pt x="52437" y="0"/>
                </a:lnTo>
                <a:lnTo>
                  <a:pt x="48714" y="849"/>
                </a:lnTo>
                <a:lnTo>
                  <a:pt x="46140" y="2170"/>
                </a:lnTo>
                <a:lnTo>
                  <a:pt x="43473" y="3924"/>
                </a:lnTo>
                <a:lnTo>
                  <a:pt x="40643" y="6386"/>
                </a:lnTo>
                <a:lnTo>
                  <a:pt x="37579" y="9662"/>
                </a:lnTo>
                <a:lnTo>
                  <a:pt x="35485" y="5727"/>
                </a:lnTo>
                <a:lnTo>
                  <a:pt x="32445" y="2692"/>
                </a:lnTo>
                <a:lnTo>
                  <a:pt x="29890" y="1181"/>
                </a:lnTo>
                <a:lnTo>
                  <a:pt x="26786" y="227"/>
                </a:lnTo>
                <a:lnTo>
                  <a:pt x="23089" y="0"/>
                </a:lnTo>
                <a:lnTo>
                  <a:pt x="20540" y="0"/>
                </a:lnTo>
                <a:lnTo>
                  <a:pt x="18017" y="723"/>
                </a:lnTo>
                <a:lnTo>
                  <a:pt x="13021" y="3567"/>
                </a:lnTo>
                <a:lnTo>
                  <a:pt x="10447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31" y="838"/>
                </a:lnTo>
                <a:lnTo>
                  <a:pt x="3120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2016"/>
                </a:lnTo>
                <a:lnTo>
                  <a:pt x="2757" y="52919"/>
                </a:lnTo>
                <a:lnTo>
                  <a:pt x="5878" y="52919"/>
                </a:lnTo>
                <a:lnTo>
                  <a:pt x="8636" y="51267"/>
                </a:lnTo>
                <a:lnTo>
                  <a:pt x="8636" y="17143"/>
                </a:lnTo>
                <a:lnTo>
                  <a:pt x="11012" y="14069"/>
                </a:lnTo>
                <a:lnTo>
                  <a:pt x="15234" y="10144"/>
                </a:lnTo>
                <a:lnTo>
                  <a:pt x="19255" y="7758"/>
                </a:lnTo>
                <a:lnTo>
                  <a:pt x="22860" y="7758"/>
                </a:lnTo>
                <a:lnTo>
                  <a:pt x="25401" y="8722"/>
                </a:lnTo>
                <a:lnTo>
                  <a:pt x="28309" y="11555"/>
                </a:lnTo>
                <a:lnTo>
                  <a:pt x="29667" y="14248"/>
                </a:lnTo>
                <a:lnTo>
                  <a:pt x="30426" y="17650"/>
                </a:lnTo>
                <a:lnTo>
                  <a:pt x="30620" y="21588"/>
                </a:lnTo>
                <a:lnTo>
                  <a:pt x="30620" y="51267"/>
                </a:lnTo>
                <a:lnTo>
                  <a:pt x="30805" y="52016"/>
                </a:lnTo>
                <a:lnTo>
                  <a:pt x="33418" y="52919"/>
                </a:lnTo>
                <a:lnTo>
                  <a:pt x="36442" y="52919"/>
                </a:lnTo>
                <a:lnTo>
                  <a:pt x="39256" y="51267"/>
                </a:lnTo>
                <a:lnTo>
                  <a:pt x="39256" y="17143"/>
                </a:lnTo>
                <a:lnTo>
                  <a:pt x="41658" y="14069"/>
                </a:lnTo>
                <a:lnTo>
                  <a:pt x="45871" y="10144"/>
                </a:lnTo>
                <a:lnTo>
                  <a:pt x="49877" y="7758"/>
                </a:lnTo>
                <a:lnTo>
                  <a:pt x="53470" y="7758"/>
                </a:lnTo>
                <a:lnTo>
                  <a:pt x="56051" y="8722"/>
                </a:lnTo>
                <a:lnTo>
                  <a:pt x="58978" y="11555"/>
                </a:lnTo>
                <a:lnTo>
                  <a:pt x="60317" y="14248"/>
                </a:lnTo>
                <a:lnTo>
                  <a:pt x="61001" y="17650"/>
                </a:lnTo>
                <a:lnTo>
                  <a:pt x="61184" y="21588"/>
                </a:lnTo>
                <a:lnTo>
                  <a:pt x="61184" y="51267"/>
                </a:lnTo>
                <a:lnTo>
                  <a:pt x="61394" y="520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196137" y="2352211"/>
            <a:ext cx="40604" cy="52872"/>
          </a:xfrm>
          <a:custGeom>
            <a:avLst/>
            <a:gdLst/>
            <a:ahLst/>
            <a:cxnLst/>
            <a:rect l="l" t="t" r="r" b="b"/>
            <a:pathLst>
              <a:path w="40604" h="52872">
                <a:moveTo>
                  <a:pt x="8693" y="1652"/>
                </a:moveTo>
                <a:lnTo>
                  <a:pt x="8474" y="928"/>
                </a:lnTo>
                <a:lnTo>
                  <a:pt x="5878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35"/>
                </a:lnTo>
                <a:lnTo>
                  <a:pt x="1442" y="42800"/>
                </a:lnTo>
                <a:lnTo>
                  <a:pt x="3710" y="46824"/>
                </a:lnTo>
                <a:lnTo>
                  <a:pt x="6775" y="50166"/>
                </a:lnTo>
                <a:lnTo>
                  <a:pt x="11073" y="52336"/>
                </a:lnTo>
                <a:lnTo>
                  <a:pt x="13719" y="52872"/>
                </a:lnTo>
                <a:lnTo>
                  <a:pt x="19536" y="52872"/>
                </a:lnTo>
                <a:lnTo>
                  <a:pt x="22183" y="52174"/>
                </a:lnTo>
                <a:lnTo>
                  <a:pt x="24800" y="50749"/>
                </a:lnTo>
                <a:lnTo>
                  <a:pt x="27420" y="49352"/>
                </a:lnTo>
                <a:lnTo>
                  <a:pt x="30067" y="47105"/>
                </a:lnTo>
                <a:lnTo>
                  <a:pt x="32752" y="44030"/>
                </a:lnTo>
                <a:lnTo>
                  <a:pt x="32752" y="50482"/>
                </a:lnTo>
                <a:lnTo>
                  <a:pt x="35229" y="52134"/>
                </a:lnTo>
                <a:lnTo>
                  <a:pt x="38030" y="52134"/>
                </a:lnTo>
                <a:lnTo>
                  <a:pt x="40604" y="50482"/>
                </a:lnTo>
                <a:lnTo>
                  <a:pt x="40604" y="1652"/>
                </a:lnTo>
                <a:lnTo>
                  <a:pt x="40369" y="928"/>
                </a:lnTo>
                <a:lnTo>
                  <a:pt x="37796" y="0"/>
                </a:lnTo>
                <a:lnTo>
                  <a:pt x="34686" y="0"/>
                </a:lnTo>
                <a:lnTo>
                  <a:pt x="31921" y="1652"/>
                </a:lnTo>
                <a:lnTo>
                  <a:pt x="31921" y="35791"/>
                </a:lnTo>
                <a:lnTo>
                  <a:pt x="29519" y="38862"/>
                </a:lnTo>
                <a:lnTo>
                  <a:pt x="25085" y="42786"/>
                </a:lnTo>
                <a:lnTo>
                  <a:pt x="20797" y="45176"/>
                </a:lnTo>
                <a:lnTo>
                  <a:pt x="16951" y="45176"/>
                </a:lnTo>
                <a:lnTo>
                  <a:pt x="12970" y="43498"/>
                </a:lnTo>
                <a:lnTo>
                  <a:pt x="10288" y="40147"/>
                </a:lnTo>
                <a:lnTo>
                  <a:pt x="9283" y="36956"/>
                </a:lnTo>
                <a:lnTo>
                  <a:pt x="8693" y="32943"/>
                </a:lnTo>
                <a:lnTo>
                  <a:pt x="8693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257640" y="2328501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703"/>
                </a:lnTo>
                <a:lnTo>
                  <a:pt x="8431" y="939"/>
                </a:lnTo>
                <a:lnTo>
                  <a:pt x="5882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2"/>
                </a:lnTo>
                <a:lnTo>
                  <a:pt x="198" y="74941"/>
                </a:lnTo>
                <a:lnTo>
                  <a:pt x="2772" y="75844"/>
                </a:lnTo>
                <a:lnTo>
                  <a:pt x="5882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280759" y="2339139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1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4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8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19" y="20754"/>
                </a:lnTo>
                <a:lnTo>
                  <a:pt x="8319" y="52110"/>
                </a:lnTo>
                <a:lnTo>
                  <a:pt x="9075" y="56643"/>
                </a:lnTo>
                <a:lnTo>
                  <a:pt x="10396" y="60440"/>
                </a:lnTo>
                <a:lnTo>
                  <a:pt x="12639" y="63158"/>
                </a:lnTo>
                <a:lnTo>
                  <a:pt x="15800" y="64836"/>
                </a:lnTo>
                <a:lnTo>
                  <a:pt x="19648" y="65836"/>
                </a:lnTo>
                <a:lnTo>
                  <a:pt x="24483" y="65671"/>
                </a:lnTo>
                <a:lnTo>
                  <a:pt x="27475" y="65102"/>
                </a:lnTo>
                <a:lnTo>
                  <a:pt x="30426" y="63093"/>
                </a:lnTo>
                <a:lnTo>
                  <a:pt x="30769" y="59983"/>
                </a:lnTo>
                <a:lnTo>
                  <a:pt x="30769" y="59324"/>
                </a:lnTo>
                <a:lnTo>
                  <a:pt x="28980" y="56743"/>
                </a:lnTo>
                <a:lnTo>
                  <a:pt x="26327" y="57773"/>
                </a:lnTo>
                <a:lnTo>
                  <a:pt x="23554" y="58179"/>
                </a:lnTo>
                <a:lnTo>
                  <a:pt x="19353" y="57330"/>
                </a:lnTo>
                <a:lnTo>
                  <a:pt x="17430" y="53900"/>
                </a:lnTo>
                <a:lnTo>
                  <a:pt x="16951" y="51347"/>
                </a:lnTo>
                <a:lnTo>
                  <a:pt x="16951" y="20754"/>
                </a:lnTo>
                <a:lnTo>
                  <a:pt x="29044" y="20754"/>
                </a:lnTo>
                <a:lnTo>
                  <a:pt x="30610" y="19304"/>
                </a:lnTo>
                <a:lnTo>
                  <a:pt x="30769" y="16372"/>
                </a:lnTo>
                <a:lnTo>
                  <a:pt x="29044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327032" y="2332059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1"/>
                </a:moveTo>
                <a:lnTo>
                  <a:pt x="368" y="8887"/>
                </a:lnTo>
                <a:lnTo>
                  <a:pt x="3258" y="10731"/>
                </a:lnTo>
                <a:lnTo>
                  <a:pt x="7352" y="10731"/>
                </a:lnTo>
                <a:lnTo>
                  <a:pt x="10289" y="8837"/>
                </a:lnTo>
                <a:lnTo>
                  <a:pt x="10670" y="5306"/>
                </a:lnTo>
                <a:lnTo>
                  <a:pt x="10299" y="1852"/>
                </a:lnTo>
                <a:lnTo>
                  <a:pt x="7399" y="0"/>
                </a:lnTo>
                <a:lnTo>
                  <a:pt x="3319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70" h="72287">
                <a:moveTo>
                  <a:pt x="1239" y="71384"/>
                </a:moveTo>
                <a:lnTo>
                  <a:pt x="3810" y="72287"/>
                </a:lnTo>
                <a:lnTo>
                  <a:pt x="6920" y="72287"/>
                </a:lnTo>
                <a:lnTo>
                  <a:pt x="9677" y="70634"/>
                </a:lnTo>
                <a:lnTo>
                  <a:pt x="9677" y="21804"/>
                </a:lnTo>
                <a:lnTo>
                  <a:pt x="9469" y="21106"/>
                </a:lnTo>
                <a:lnTo>
                  <a:pt x="6920" y="20152"/>
                </a:lnTo>
                <a:lnTo>
                  <a:pt x="3810" y="20152"/>
                </a:lnTo>
                <a:lnTo>
                  <a:pt x="1041" y="21804"/>
                </a:lnTo>
                <a:lnTo>
                  <a:pt x="1041" y="70634"/>
                </a:lnTo>
                <a:lnTo>
                  <a:pt x="1239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354487" y="2380355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52" y="0"/>
                </a:moveTo>
                <a:lnTo>
                  <a:pt x="7865" y="21247"/>
                </a:lnTo>
                <a:lnTo>
                  <a:pt x="12750" y="24041"/>
                </a:lnTo>
                <a:lnTo>
                  <a:pt x="12321" y="12862"/>
                </a:lnTo>
                <a:lnTo>
                  <a:pt x="10496" y="9204"/>
                </a:lnTo>
                <a:lnTo>
                  <a:pt x="9491" y="4762"/>
                </a:lnTo>
                <a:lnTo>
                  <a:pt x="8952" y="0"/>
                </a:lnTo>
                <a:close/>
              </a:path>
              <a:path w="12750" h="75653">
                <a:moveTo>
                  <a:pt x="43336" y="-49924"/>
                </a:moveTo>
                <a:lnTo>
                  <a:pt x="43087" y="-50662"/>
                </a:lnTo>
                <a:lnTo>
                  <a:pt x="40520" y="-51612"/>
                </a:lnTo>
                <a:lnTo>
                  <a:pt x="37418" y="-51612"/>
                </a:lnTo>
                <a:lnTo>
                  <a:pt x="34653" y="-49924"/>
                </a:lnTo>
                <a:lnTo>
                  <a:pt x="34653" y="-21553"/>
                </a:lnTo>
                <a:lnTo>
                  <a:pt x="32410" y="-23964"/>
                </a:lnTo>
                <a:lnTo>
                  <a:pt x="27863" y="-27064"/>
                </a:lnTo>
                <a:lnTo>
                  <a:pt x="23064" y="-28933"/>
                </a:lnTo>
                <a:lnTo>
                  <a:pt x="16998" y="-28933"/>
                </a:lnTo>
                <a:lnTo>
                  <a:pt x="14071" y="-28285"/>
                </a:lnTo>
                <a:lnTo>
                  <a:pt x="11537" y="-27014"/>
                </a:lnTo>
                <a:lnTo>
                  <a:pt x="6882" y="-23889"/>
                </a:lnTo>
                <a:lnTo>
                  <a:pt x="3477" y="-19116"/>
                </a:lnTo>
                <a:lnTo>
                  <a:pt x="2192" y="-16217"/>
                </a:lnTo>
                <a:lnTo>
                  <a:pt x="1309" y="-12840"/>
                </a:lnTo>
                <a:lnTo>
                  <a:pt x="438" y="-9464"/>
                </a:lnTo>
                <a:lnTo>
                  <a:pt x="0" y="-5666"/>
                </a:lnTo>
                <a:lnTo>
                  <a:pt x="0" y="2070"/>
                </a:lnTo>
                <a:lnTo>
                  <a:pt x="351" y="5447"/>
                </a:lnTo>
                <a:lnTo>
                  <a:pt x="1050" y="8647"/>
                </a:lnTo>
                <a:lnTo>
                  <a:pt x="1738" y="11847"/>
                </a:lnTo>
                <a:lnTo>
                  <a:pt x="2853" y="14630"/>
                </a:lnTo>
                <a:lnTo>
                  <a:pt x="4370" y="17002"/>
                </a:lnTo>
                <a:lnTo>
                  <a:pt x="7865" y="21247"/>
                </a:lnTo>
                <a:lnTo>
                  <a:pt x="8952" y="0"/>
                </a:lnTo>
                <a:lnTo>
                  <a:pt x="8952" y="-4776"/>
                </a:lnTo>
                <a:lnTo>
                  <a:pt x="9603" y="-9283"/>
                </a:lnTo>
                <a:lnTo>
                  <a:pt x="10741" y="-13539"/>
                </a:lnTo>
                <a:lnTo>
                  <a:pt x="12653" y="-17081"/>
                </a:lnTo>
                <a:lnTo>
                  <a:pt x="15443" y="-19598"/>
                </a:lnTo>
                <a:lnTo>
                  <a:pt x="18834" y="-21235"/>
                </a:lnTo>
                <a:lnTo>
                  <a:pt x="23406" y="-21235"/>
                </a:lnTo>
                <a:lnTo>
                  <a:pt x="27863" y="-18860"/>
                </a:lnTo>
                <a:lnTo>
                  <a:pt x="32312" y="-15001"/>
                </a:lnTo>
                <a:lnTo>
                  <a:pt x="34653" y="-12002"/>
                </a:lnTo>
                <a:lnTo>
                  <a:pt x="34653" y="7531"/>
                </a:lnTo>
                <a:lnTo>
                  <a:pt x="31992" y="10792"/>
                </a:lnTo>
                <a:lnTo>
                  <a:pt x="28381" y="14198"/>
                </a:lnTo>
                <a:lnTo>
                  <a:pt x="25062" y="16268"/>
                </a:lnTo>
                <a:lnTo>
                  <a:pt x="21826" y="17078"/>
                </a:lnTo>
                <a:lnTo>
                  <a:pt x="18409" y="17078"/>
                </a:lnTo>
                <a:lnTo>
                  <a:pt x="15015" y="15429"/>
                </a:lnTo>
                <a:lnTo>
                  <a:pt x="12321" y="12862"/>
                </a:lnTo>
                <a:lnTo>
                  <a:pt x="12750" y="24041"/>
                </a:lnTo>
                <a:lnTo>
                  <a:pt x="15698" y="24739"/>
                </a:lnTo>
                <a:lnTo>
                  <a:pt x="22330" y="24739"/>
                </a:lnTo>
                <a:lnTo>
                  <a:pt x="25242" y="23950"/>
                </a:lnTo>
                <a:lnTo>
                  <a:pt x="27917" y="22402"/>
                </a:lnTo>
                <a:lnTo>
                  <a:pt x="30595" y="20840"/>
                </a:lnTo>
                <a:lnTo>
                  <a:pt x="33169" y="18666"/>
                </a:lnTo>
                <a:lnTo>
                  <a:pt x="35646" y="15886"/>
                </a:lnTo>
                <a:lnTo>
                  <a:pt x="35646" y="22338"/>
                </a:lnTo>
                <a:lnTo>
                  <a:pt x="37249" y="23835"/>
                </a:lnTo>
                <a:lnTo>
                  <a:pt x="40261" y="24027"/>
                </a:lnTo>
                <a:lnTo>
                  <a:pt x="43336" y="22338"/>
                </a:lnTo>
                <a:lnTo>
                  <a:pt x="43336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417670" y="2332059"/>
            <a:ext cx="10681" cy="72287"/>
          </a:xfrm>
          <a:custGeom>
            <a:avLst/>
            <a:gdLst/>
            <a:ahLst/>
            <a:cxnLst/>
            <a:rect l="l" t="t" r="r" b="b"/>
            <a:pathLst>
              <a:path w="10681" h="72287">
                <a:moveTo>
                  <a:pt x="0" y="5421"/>
                </a:moveTo>
                <a:lnTo>
                  <a:pt x="378" y="8887"/>
                </a:lnTo>
                <a:lnTo>
                  <a:pt x="3272" y="10731"/>
                </a:lnTo>
                <a:lnTo>
                  <a:pt x="7348" y="10731"/>
                </a:lnTo>
                <a:lnTo>
                  <a:pt x="10303" y="8837"/>
                </a:lnTo>
                <a:lnTo>
                  <a:pt x="10681" y="5306"/>
                </a:lnTo>
                <a:lnTo>
                  <a:pt x="10303" y="1852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81" h="72287">
                <a:moveTo>
                  <a:pt x="1235" y="71384"/>
                </a:moveTo>
                <a:lnTo>
                  <a:pt x="3808" y="72287"/>
                </a:lnTo>
                <a:lnTo>
                  <a:pt x="6920" y="72287"/>
                </a:lnTo>
                <a:lnTo>
                  <a:pt x="9687" y="70634"/>
                </a:lnTo>
                <a:lnTo>
                  <a:pt x="9687" y="21804"/>
                </a:lnTo>
                <a:lnTo>
                  <a:pt x="9467" y="21106"/>
                </a:lnTo>
                <a:lnTo>
                  <a:pt x="6920" y="20152"/>
                </a:lnTo>
                <a:lnTo>
                  <a:pt x="3808" y="20152"/>
                </a:lnTo>
                <a:lnTo>
                  <a:pt x="1051" y="21804"/>
                </a:lnTo>
                <a:lnTo>
                  <a:pt x="1051" y="70634"/>
                </a:lnTo>
                <a:lnTo>
                  <a:pt x="1235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444339" y="2351426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5" y="52221"/>
                </a:moveTo>
                <a:lnTo>
                  <a:pt x="8578" y="52984"/>
                </a:lnTo>
                <a:lnTo>
                  <a:pt x="11602" y="53531"/>
                </a:lnTo>
                <a:lnTo>
                  <a:pt x="17593" y="53657"/>
                </a:lnTo>
                <a:lnTo>
                  <a:pt x="20092" y="53315"/>
                </a:lnTo>
                <a:lnTo>
                  <a:pt x="24624" y="51944"/>
                </a:lnTo>
                <a:lnTo>
                  <a:pt x="28224" y="49593"/>
                </a:lnTo>
                <a:lnTo>
                  <a:pt x="31114" y="46609"/>
                </a:lnTo>
                <a:lnTo>
                  <a:pt x="32904" y="42696"/>
                </a:lnTo>
                <a:lnTo>
                  <a:pt x="33343" y="37986"/>
                </a:lnTo>
                <a:lnTo>
                  <a:pt x="33343" y="35877"/>
                </a:lnTo>
                <a:lnTo>
                  <a:pt x="32329" y="32551"/>
                </a:lnTo>
                <a:lnTo>
                  <a:pt x="30747" y="29743"/>
                </a:lnTo>
                <a:lnTo>
                  <a:pt x="27231" y="26633"/>
                </a:lnTo>
                <a:lnTo>
                  <a:pt x="24343" y="25120"/>
                </a:lnTo>
                <a:lnTo>
                  <a:pt x="21391" y="23825"/>
                </a:lnTo>
                <a:lnTo>
                  <a:pt x="18450" y="22604"/>
                </a:lnTo>
                <a:lnTo>
                  <a:pt x="15595" y="21449"/>
                </a:lnTo>
                <a:lnTo>
                  <a:pt x="12092" y="19342"/>
                </a:lnTo>
                <a:lnTo>
                  <a:pt x="9773" y="16584"/>
                </a:lnTo>
                <a:lnTo>
                  <a:pt x="9432" y="13996"/>
                </a:lnTo>
                <a:lnTo>
                  <a:pt x="9983" y="11174"/>
                </a:lnTo>
                <a:lnTo>
                  <a:pt x="12312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66" y="8369"/>
                </a:lnTo>
                <a:lnTo>
                  <a:pt x="27623" y="9691"/>
                </a:lnTo>
                <a:lnTo>
                  <a:pt x="30600" y="9867"/>
                </a:lnTo>
                <a:lnTo>
                  <a:pt x="30942" y="7164"/>
                </a:lnTo>
                <a:lnTo>
                  <a:pt x="30651" y="4420"/>
                </a:lnTo>
                <a:lnTo>
                  <a:pt x="28087" y="2195"/>
                </a:lnTo>
                <a:lnTo>
                  <a:pt x="25492" y="1144"/>
                </a:lnTo>
                <a:lnTo>
                  <a:pt x="22096" y="316"/>
                </a:lnTo>
                <a:lnTo>
                  <a:pt x="18328" y="0"/>
                </a:lnTo>
                <a:lnTo>
                  <a:pt x="15458" y="0"/>
                </a:lnTo>
                <a:lnTo>
                  <a:pt x="12960" y="392"/>
                </a:lnTo>
                <a:lnTo>
                  <a:pt x="8662" y="1979"/>
                </a:lnTo>
                <a:lnTo>
                  <a:pt x="5454" y="4370"/>
                </a:lnTo>
                <a:lnTo>
                  <a:pt x="2952" y="7225"/>
                </a:lnTo>
                <a:lnTo>
                  <a:pt x="1522" y="10731"/>
                </a:lnTo>
                <a:lnTo>
                  <a:pt x="1163" y="14479"/>
                </a:lnTo>
                <a:lnTo>
                  <a:pt x="1494" y="18517"/>
                </a:lnTo>
                <a:lnTo>
                  <a:pt x="2870" y="21628"/>
                </a:lnTo>
                <a:lnTo>
                  <a:pt x="6005" y="25210"/>
                </a:lnTo>
                <a:lnTo>
                  <a:pt x="8662" y="26935"/>
                </a:lnTo>
                <a:lnTo>
                  <a:pt x="11537" y="28411"/>
                </a:lnTo>
                <a:lnTo>
                  <a:pt x="14504" y="29641"/>
                </a:lnTo>
                <a:lnTo>
                  <a:pt x="17334" y="30797"/>
                </a:lnTo>
                <a:lnTo>
                  <a:pt x="19980" y="31992"/>
                </a:lnTo>
                <a:lnTo>
                  <a:pt x="23116" y="34278"/>
                </a:lnTo>
                <a:lnTo>
                  <a:pt x="24818" y="37313"/>
                </a:lnTo>
                <a:lnTo>
                  <a:pt x="24574" y="41187"/>
                </a:lnTo>
                <a:lnTo>
                  <a:pt x="22971" y="43941"/>
                </a:lnTo>
                <a:lnTo>
                  <a:pt x="20200" y="45680"/>
                </a:lnTo>
                <a:lnTo>
                  <a:pt x="16502" y="46493"/>
                </a:lnTo>
                <a:lnTo>
                  <a:pt x="13086" y="46493"/>
                </a:lnTo>
                <a:lnTo>
                  <a:pt x="9850" y="45759"/>
                </a:lnTo>
                <a:lnTo>
                  <a:pt x="5955" y="44157"/>
                </a:lnTo>
                <a:lnTo>
                  <a:pt x="3176" y="42558"/>
                </a:lnTo>
                <a:lnTo>
                  <a:pt x="274" y="42937"/>
                </a:lnTo>
                <a:lnTo>
                  <a:pt x="0" y="45529"/>
                </a:lnTo>
                <a:lnTo>
                  <a:pt x="274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491978" y="2351477"/>
            <a:ext cx="37152" cy="53606"/>
          </a:xfrm>
          <a:custGeom>
            <a:avLst/>
            <a:gdLst/>
            <a:ahLst/>
            <a:cxnLst/>
            <a:rect l="l" t="t" r="r" b="b"/>
            <a:pathLst>
              <a:path w="37152" h="53606">
                <a:moveTo>
                  <a:pt x="9004" y="20623"/>
                </a:moveTo>
                <a:lnTo>
                  <a:pt x="10105" y="15821"/>
                </a:lnTo>
                <a:lnTo>
                  <a:pt x="12322" y="12509"/>
                </a:lnTo>
                <a:lnTo>
                  <a:pt x="14540" y="9193"/>
                </a:lnTo>
                <a:lnTo>
                  <a:pt x="17726" y="7541"/>
                </a:lnTo>
                <a:lnTo>
                  <a:pt x="23901" y="7541"/>
                </a:lnTo>
                <a:lnTo>
                  <a:pt x="27147" y="8445"/>
                </a:lnTo>
                <a:lnTo>
                  <a:pt x="30932" y="10413"/>
                </a:lnTo>
                <a:lnTo>
                  <a:pt x="33516" y="12393"/>
                </a:lnTo>
                <a:lnTo>
                  <a:pt x="36479" y="12444"/>
                </a:lnTo>
                <a:lnTo>
                  <a:pt x="36946" y="9499"/>
                </a:lnTo>
                <a:lnTo>
                  <a:pt x="36687" y="6703"/>
                </a:lnTo>
                <a:lnTo>
                  <a:pt x="34348" y="3822"/>
                </a:lnTo>
                <a:lnTo>
                  <a:pt x="31432" y="2044"/>
                </a:lnTo>
                <a:lnTo>
                  <a:pt x="27759" y="722"/>
                </a:lnTo>
                <a:lnTo>
                  <a:pt x="24941" y="139"/>
                </a:lnTo>
                <a:lnTo>
                  <a:pt x="21988" y="0"/>
                </a:lnTo>
                <a:lnTo>
                  <a:pt x="18874" y="0"/>
                </a:lnTo>
                <a:lnTo>
                  <a:pt x="15988" y="543"/>
                </a:lnTo>
                <a:lnTo>
                  <a:pt x="13327" y="1612"/>
                </a:lnTo>
                <a:lnTo>
                  <a:pt x="10645" y="2678"/>
                </a:lnTo>
                <a:lnTo>
                  <a:pt x="8315" y="4315"/>
                </a:lnTo>
                <a:lnTo>
                  <a:pt x="4385" y="8710"/>
                </a:lnTo>
                <a:lnTo>
                  <a:pt x="2829" y="11555"/>
                </a:lnTo>
                <a:lnTo>
                  <a:pt x="1692" y="14997"/>
                </a:lnTo>
                <a:lnTo>
                  <a:pt x="576" y="18464"/>
                </a:lnTo>
                <a:lnTo>
                  <a:pt x="0" y="22593"/>
                </a:lnTo>
                <a:lnTo>
                  <a:pt x="0" y="31633"/>
                </a:lnTo>
                <a:lnTo>
                  <a:pt x="468" y="35369"/>
                </a:lnTo>
                <a:lnTo>
                  <a:pt x="1386" y="38605"/>
                </a:lnTo>
                <a:lnTo>
                  <a:pt x="2303" y="41846"/>
                </a:lnTo>
                <a:lnTo>
                  <a:pt x="3665" y="44574"/>
                </a:lnTo>
                <a:lnTo>
                  <a:pt x="5415" y="46799"/>
                </a:lnTo>
                <a:lnTo>
                  <a:pt x="9359" y="50723"/>
                </a:lnTo>
                <a:lnTo>
                  <a:pt x="11981" y="51879"/>
                </a:lnTo>
                <a:lnTo>
                  <a:pt x="14602" y="53035"/>
                </a:lnTo>
                <a:lnTo>
                  <a:pt x="17600" y="53606"/>
                </a:lnTo>
                <a:lnTo>
                  <a:pt x="22626" y="53606"/>
                </a:lnTo>
                <a:lnTo>
                  <a:pt x="25747" y="53121"/>
                </a:lnTo>
                <a:lnTo>
                  <a:pt x="28713" y="52372"/>
                </a:lnTo>
                <a:lnTo>
                  <a:pt x="31324" y="51320"/>
                </a:lnTo>
                <a:lnTo>
                  <a:pt x="34592" y="49377"/>
                </a:lnTo>
                <a:lnTo>
                  <a:pt x="36921" y="46532"/>
                </a:lnTo>
                <a:lnTo>
                  <a:pt x="37152" y="43789"/>
                </a:lnTo>
                <a:lnTo>
                  <a:pt x="37130" y="42443"/>
                </a:lnTo>
                <a:lnTo>
                  <a:pt x="35327" y="39674"/>
                </a:lnTo>
                <a:lnTo>
                  <a:pt x="32313" y="41946"/>
                </a:lnTo>
                <a:lnTo>
                  <a:pt x="28811" y="44221"/>
                </a:lnTo>
                <a:lnTo>
                  <a:pt x="25808" y="45528"/>
                </a:lnTo>
                <a:lnTo>
                  <a:pt x="22090" y="45845"/>
                </a:lnTo>
                <a:lnTo>
                  <a:pt x="18130" y="45463"/>
                </a:lnTo>
                <a:lnTo>
                  <a:pt x="14897" y="43915"/>
                </a:lnTo>
                <a:lnTo>
                  <a:pt x="12399" y="41132"/>
                </a:lnTo>
                <a:lnTo>
                  <a:pt x="10440" y="37565"/>
                </a:lnTo>
                <a:lnTo>
                  <a:pt x="9298" y="32828"/>
                </a:lnTo>
                <a:lnTo>
                  <a:pt x="9004" y="30059"/>
                </a:lnTo>
                <a:lnTo>
                  <a:pt x="9004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544455" y="2332059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1"/>
                </a:moveTo>
                <a:lnTo>
                  <a:pt x="367" y="8887"/>
                </a:lnTo>
                <a:lnTo>
                  <a:pt x="3261" y="10731"/>
                </a:lnTo>
                <a:lnTo>
                  <a:pt x="7350" y="10731"/>
                </a:lnTo>
                <a:lnTo>
                  <a:pt x="10292" y="8837"/>
                </a:lnTo>
                <a:lnTo>
                  <a:pt x="10670" y="5306"/>
                </a:lnTo>
                <a:lnTo>
                  <a:pt x="10303" y="1852"/>
                </a:lnTo>
                <a:lnTo>
                  <a:pt x="7397" y="0"/>
                </a:lnTo>
                <a:lnTo>
                  <a:pt x="3318" y="0"/>
                </a:lnTo>
                <a:lnTo>
                  <a:pt x="380" y="1889"/>
                </a:lnTo>
                <a:lnTo>
                  <a:pt x="0" y="5421"/>
                </a:lnTo>
                <a:close/>
              </a:path>
              <a:path w="10670" h="72287">
                <a:moveTo>
                  <a:pt x="1238" y="71384"/>
                </a:moveTo>
                <a:lnTo>
                  <a:pt x="3808" y="72287"/>
                </a:lnTo>
                <a:lnTo>
                  <a:pt x="6922" y="72287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38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574897" y="2351418"/>
            <a:ext cx="43322" cy="72353"/>
          </a:xfrm>
          <a:custGeom>
            <a:avLst/>
            <a:gdLst/>
            <a:ahLst/>
            <a:cxnLst/>
            <a:rect l="l" t="t" r="r" b="b"/>
            <a:pathLst>
              <a:path w="43322" h="72353">
                <a:moveTo>
                  <a:pt x="0" y="2452"/>
                </a:moveTo>
                <a:lnTo>
                  <a:pt x="0" y="70650"/>
                </a:lnTo>
                <a:lnTo>
                  <a:pt x="179" y="71413"/>
                </a:lnTo>
                <a:lnTo>
                  <a:pt x="2749" y="72353"/>
                </a:lnTo>
                <a:lnTo>
                  <a:pt x="5878" y="72353"/>
                </a:lnTo>
                <a:lnTo>
                  <a:pt x="8632" y="70650"/>
                </a:lnTo>
                <a:lnTo>
                  <a:pt x="8632" y="46241"/>
                </a:lnTo>
                <a:lnTo>
                  <a:pt x="9892" y="47513"/>
                </a:lnTo>
                <a:lnTo>
                  <a:pt x="13301" y="50483"/>
                </a:lnTo>
                <a:lnTo>
                  <a:pt x="16703" y="52491"/>
                </a:lnTo>
                <a:lnTo>
                  <a:pt x="20231" y="53517"/>
                </a:lnTo>
                <a:lnTo>
                  <a:pt x="22913" y="53672"/>
                </a:lnTo>
                <a:lnTo>
                  <a:pt x="26196" y="53672"/>
                </a:lnTo>
                <a:lnTo>
                  <a:pt x="29112" y="53025"/>
                </a:lnTo>
                <a:lnTo>
                  <a:pt x="31661" y="51739"/>
                </a:lnTo>
                <a:lnTo>
                  <a:pt x="34209" y="50458"/>
                </a:lnTo>
                <a:lnTo>
                  <a:pt x="33691" y="33909"/>
                </a:lnTo>
                <a:lnTo>
                  <a:pt x="32529" y="38188"/>
                </a:lnTo>
                <a:lnTo>
                  <a:pt x="30595" y="41796"/>
                </a:lnTo>
                <a:lnTo>
                  <a:pt x="27781" y="44338"/>
                </a:lnTo>
                <a:lnTo>
                  <a:pt x="24349" y="45961"/>
                </a:lnTo>
                <a:lnTo>
                  <a:pt x="19814" y="45961"/>
                </a:lnTo>
                <a:lnTo>
                  <a:pt x="15433" y="43574"/>
                </a:lnTo>
                <a:lnTo>
                  <a:pt x="11022" y="39690"/>
                </a:lnTo>
                <a:lnTo>
                  <a:pt x="8632" y="36691"/>
                </a:lnTo>
                <a:lnTo>
                  <a:pt x="8632" y="17261"/>
                </a:lnTo>
                <a:lnTo>
                  <a:pt x="7578" y="9004"/>
                </a:lnTo>
                <a:lnTo>
                  <a:pt x="7578" y="2452"/>
                </a:lnTo>
                <a:lnTo>
                  <a:pt x="6047" y="904"/>
                </a:lnTo>
                <a:lnTo>
                  <a:pt x="3055" y="763"/>
                </a:lnTo>
                <a:lnTo>
                  <a:pt x="0" y="2452"/>
                </a:lnTo>
                <a:close/>
              </a:path>
              <a:path w="43322" h="72353">
                <a:moveTo>
                  <a:pt x="8632" y="17261"/>
                </a:moveTo>
                <a:lnTo>
                  <a:pt x="10003" y="15483"/>
                </a:lnTo>
                <a:lnTo>
                  <a:pt x="12527" y="12776"/>
                </a:lnTo>
                <a:lnTo>
                  <a:pt x="16051" y="9857"/>
                </a:lnTo>
                <a:lnTo>
                  <a:pt x="19375" y="8229"/>
                </a:lnTo>
                <a:lnTo>
                  <a:pt x="22693" y="7711"/>
                </a:lnTo>
                <a:lnTo>
                  <a:pt x="26819" y="8255"/>
                </a:lnTo>
                <a:lnTo>
                  <a:pt x="29836" y="10429"/>
                </a:lnTo>
                <a:lnTo>
                  <a:pt x="31941" y="13680"/>
                </a:lnTo>
                <a:lnTo>
                  <a:pt x="33461" y="17553"/>
                </a:lnTo>
                <a:lnTo>
                  <a:pt x="34196" y="22226"/>
                </a:lnTo>
                <a:lnTo>
                  <a:pt x="34380" y="27141"/>
                </a:lnTo>
                <a:lnTo>
                  <a:pt x="34380" y="29415"/>
                </a:lnTo>
                <a:lnTo>
                  <a:pt x="33691" y="33909"/>
                </a:lnTo>
                <a:lnTo>
                  <a:pt x="34209" y="50458"/>
                </a:lnTo>
                <a:lnTo>
                  <a:pt x="36338" y="48629"/>
                </a:lnTo>
                <a:lnTo>
                  <a:pt x="39794" y="43891"/>
                </a:lnTo>
                <a:lnTo>
                  <a:pt x="41104" y="41008"/>
                </a:lnTo>
                <a:lnTo>
                  <a:pt x="41997" y="37605"/>
                </a:lnTo>
                <a:lnTo>
                  <a:pt x="42879" y="34215"/>
                </a:lnTo>
                <a:lnTo>
                  <a:pt x="43322" y="30380"/>
                </a:lnTo>
                <a:lnTo>
                  <a:pt x="43322" y="22569"/>
                </a:lnTo>
                <a:lnTo>
                  <a:pt x="42976" y="19202"/>
                </a:lnTo>
                <a:lnTo>
                  <a:pt x="42292" y="16041"/>
                </a:lnTo>
                <a:lnTo>
                  <a:pt x="41583" y="12877"/>
                </a:lnTo>
                <a:lnTo>
                  <a:pt x="40481" y="10097"/>
                </a:lnTo>
                <a:lnTo>
                  <a:pt x="38958" y="7711"/>
                </a:lnTo>
                <a:lnTo>
                  <a:pt x="35481" y="3441"/>
                </a:lnTo>
                <a:lnTo>
                  <a:pt x="30667" y="698"/>
                </a:lnTo>
                <a:lnTo>
                  <a:pt x="27752" y="0"/>
                </a:lnTo>
                <a:lnTo>
                  <a:pt x="24335" y="0"/>
                </a:lnTo>
                <a:lnTo>
                  <a:pt x="21272" y="191"/>
                </a:lnTo>
                <a:lnTo>
                  <a:pt x="18442" y="953"/>
                </a:lnTo>
                <a:lnTo>
                  <a:pt x="15723" y="2260"/>
                </a:lnTo>
                <a:lnTo>
                  <a:pt x="13053" y="3938"/>
                </a:lnTo>
                <a:lnTo>
                  <a:pt x="10396" y="6174"/>
                </a:lnTo>
                <a:lnTo>
                  <a:pt x="7578" y="9004"/>
                </a:lnTo>
                <a:lnTo>
                  <a:pt x="8632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636144" y="2328501"/>
            <a:ext cx="8635" cy="75844"/>
          </a:xfrm>
          <a:custGeom>
            <a:avLst/>
            <a:gdLst/>
            <a:ahLst/>
            <a:cxnLst/>
            <a:rect l="l" t="t" r="r" b="b"/>
            <a:pathLst>
              <a:path w="8635" h="75844">
                <a:moveTo>
                  <a:pt x="8635" y="74192"/>
                </a:moveTo>
                <a:lnTo>
                  <a:pt x="8635" y="1703"/>
                </a:lnTo>
                <a:lnTo>
                  <a:pt x="8416" y="939"/>
                </a:lnTo>
                <a:lnTo>
                  <a:pt x="5867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41"/>
                </a:lnTo>
                <a:lnTo>
                  <a:pt x="2757" y="75844"/>
                </a:lnTo>
                <a:lnTo>
                  <a:pt x="5867" y="75844"/>
                </a:lnTo>
                <a:lnTo>
                  <a:pt x="863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664497" y="2332059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1"/>
                </a:moveTo>
                <a:lnTo>
                  <a:pt x="367" y="8887"/>
                </a:lnTo>
                <a:lnTo>
                  <a:pt x="3268" y="10731"/>
                </a:lnTo>
                <a:lnTo>
                  <a:pt x="7348" y="10731"/>
                </a:lnTo>
                <a:lnTo>
                  <a:pt x="10285" y="8837"/>
                </a:lnTo>
                <a:lnTo>
                  <a:pt x="10670" y="5306"/>
                </a:lnTo>
                <a:lnTo>
                  <a:pt x="10299" y="1852"/>
                </a:lnTo>
                <a:lnTo>
                  <a:pt x="7409" y="0"/>
                </a:lnTo>
                <a:lnTo>
                  <a:pt x="331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70" h="72287">
                <a:moveTo>
                  <a:pt x="1234" y="71384"/>
                </a:moveTo>
                <a:lnTo>
                  <a:pt x="3808" y="72287"/>
                </a:lnTo>
                <a:lnTo>
                  <a:pt x="6918" y="72287"/>
                </a:lnTo>
                <a:lnTo>
                  <a:pt x="9677" y="70634"/>
                </a:lnTo>
                <a:lnTo>
                  <a:pt x="9677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34" y="713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694931" y="2351426"/>
            <a:ext cx="40572" cy="52919"/>
          </a:xfrm>
          <a:custGeom>
            <a:avLst/>
            <a:gdLst/>
            <a:ahLst/>
            <a:cxnLst/>
            <a:rect l="l" t="t" r="r" b="b"/>
            <a:pathLst>
              <a:path w="40572" h="52919">
                <a:moveTo>
                  <a:pt x="5878" y="52919"/>
                </a:moveTo>
                <a:lnTo>
                  <a:pt x="8647" y="51267"/>
                </a:lnTo>
                <a:lnTo>
                  <a:pt x="8647" y="17143"/>
                </a:lnTo>
                <a:lnTo>
                  <a:pt x="11012" y="14069"/>
                </a:lnTo>
                <a:lnTo>
                  <a:pt x="13280" y="11746"/>
                </a:lnTo>
                <a:lnTo>
                  <a:pt x="17600" y="8557"/>
                </a:lnTo>
                <a:lnTo>
                  <a:pt x="21939" y="7758"/>
                </a:lnTo>
                <a:lnTo>
                  <a:pt x="25074" y="8088"/>
                </a:lnTo>
                <a:lnTo>
                  <a:pt x="27623" y="9385"/>
                </a:lnTo>
                <a:lnTo>
                  <a:pt x="30269" y="12787"/>
                </a:lnTo>
                <a:lnTo>
                  <a:pt x="31295" y="15951"/>
                </a:lnTo>
                <a:lnTo>
                  <a:pt x="31935" y="19886"/>
                </a:lnTo>
                <a:lnTo>
                  <a:pt x="31935" y="51267"/>
                </a:lnTo>
                <a:lnTo>
                  <a:pt x="32144" y="52016"/>
                </a:lnTo>
                <a:lnTo>
                  <a:pt x="34690" y="52919"/>
                </a:lnTo>
                <a:lnTo>
                  <a:pt x="37800" y="52919"/>
                </a:lnTo>
                <a:lnTo>
                  <a:pt x="40572" y="51267"/>
                </a:lnTo>
                <a:lnTo>
                  <a:pt x="40572" y="18021"/>
                </a:lnTo>
                <a:lnTo>
                  <a:pt x="40292" y="15036"/>
                </a:lnTo>
                <a:lnTo>
                  <a:pt x="39121" y="10083"/>
                </a:lnTo>
                <a:lnTo>
                  <a:pt x="36846" y="6069"/>
                </a:lnTo>
                <a:lnTo>
                  <a:pt x="33783" y="2753"/>
                </a:lnTo>
                <a:lnTo>
                  <a:pt x="29498" y="557"/>
                </a:lnTo>
                <a:lnTo>
                  <a:pt x="26852" y="0"/>
                </a:lnTo>
                <a:lnTo>
                  <a:pt x="21021" y="0"/>
                </a:lnTo>
                <a:lnTo>
                  <a:pt x="18374" y="723"/>
                </a:lnTo>
                <a:lnTo>
                  <a:pt x="15742" y="2145"/>
                </a:lnTo>
                <a:lnTo>
                  <a:pt x="13097" y="3567"/>
                </a:lnTo>
                <a:lnTo>
                  <a:pt x="10450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43" y="838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2016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752992" y="2351426"/>
            <a:ext cx="26885" cy="53657"/>
          </a:xfrm>
          <a:custGeom>
            <a:avLst/>
            <a:gdLst/>
            <a:ahLst/>
            <a:cxnLst/>
            <a:rect l="l" t="t" r="r" b="b"/>
            <a:pathLst>
              <a:path w="26885" h="53657">
                <a:moveTo>
                  <a:pt x="22057" y="46061"/>
                </a:moveTo>
                <a:lnTo>
                  <a:pt x="17687" y="46669"/>
                </a:lnTo>
                <a:lnTo>
                  <a:pt x="16327" y="53657"/>
                </a:lnTo>
                <a:lnTo>
                  <a:pt x="19145" y="53657"/>
                </a:lnTo>
                <a:lnTo>
                  <a:pt x="21827" y="53035"/>
                </a:lnTo>
                <a:lnTo>
                  <a:pt x="26885" y="50493"/>
                </a:lnTo>
                <a:lnTo>
                  <a:pt x="25930" y="43675"/>
                </a:lnTo>
                <a:lnTo>
                  <a:pt x="22057" y="46061"/>
                </a:lnTo>
                <a:close/>
              </a:path>
              <a:path w="26885" h="53657">
                <a:moveTo>
                  <a:pt x="3294" y="12103"/>
                </a:moveTo>
                <a:lnTo>
                  <a:pt x="5941" y="11530"/>
                </a:lnTo>
                <a:lnTo>
                  <a:pt x="9133" y="9791"/>
                </a:lnTo>
                <a:lnTo>
                  <a:pt x="11891" y="8582"/>
                </a:lnTo>
                <a:lnTo>
                  <a:pt x="15275" y="7542"/>
                </a:lnTo>
                <a:lnTo>
                  <a:pt x="19304" y="7264"/>
                </a:lnTo>
                <a:lnTo>
                  <a:pt x="22979" y="7517"/>
                </a:lnTo>
                <a:lnTo>
                  <a:pt x="26799" y="9204"/>
                </a:lnTo>
                <a:lnTo>
                  <a:pt x="29138" y="12344"/>
                </a:lnTo>
                <a:lnTo>
                  <a:pt x="29898" y="15224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1" y="22567"/>
                </a:lnTo>
                <a:lnTo>
                  <a:pt x="16633" y="22910"/>
                </a:lnTo>
                <a:lnTo>
                  <a:pt x="13705" y="23568"/>
                </a:lnTo>
                <a:lnTo>
                  <a:pt x="10778" y="24241"/>
                </a:lnTo>
                <a:lnTo>
                  <a:pt x="8301" y="25246"/>
                </a:lnTo>
                <a:lnTo>
                  <a:pt x="4259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67" y="49758"/>
                </a:lnTo>
                <a:lnTo>
                  <a:pt x="7593" y="51991"/>
                </a:lnTo>
                <a:lnTo>
                  <a:pt x="11610" y="53327"/>
                </a:lnTo>
                <a:lnTo>
                  <a:pt x="16327" y="53657"/>
                </a:lnTo>
                <a:lnTo>
                  <a:pt x="17687" y="46669"/>
                </a:lnTo>
                <a:lnTo>
                  <a:pt x="14904" y="46669"/>
                </a:lnTo>
                <a:lnTo>
                  <a:pt x="12726" y="45910"/>
                </a:lnTo>
                <a:lnTo>
                  <a:pt x="9616" y="42912"/>
                </a:lnTo>
                <a:lnTo>
                  <a:pt x="8853" y="38353"/>
                </a:lnTo>
                <a:lnTo>
                  <a:pt x="9652" y="34427"/>
                </a:lnTo>
                <a:lnTo>
                  <a:pt x="12197" y="31496"/>
                </a:lnTo>
                <a:lnTo>
                  <a:pt x="14796" y="30071"/>
                </a:lnTo>
                <a:lnTo>
                  <a:pt x="18274" y="29246"/>
                </a:lnTo>
                <a:lnTo>
                  <a:pt x="22708" y="29030"/>
                </a:lnTo>
                <a:lnTo>
                  <a:pt x="30092" y="29030"/>
                </a:lnTo>
                <a:lnTo>
                  <a:pt x="30092" y="39380"/>
                </a:lnTo>
                <a:lnTo>
                  <a:pt x="25930" y="43675"/>
                </a:lnTo>
                <a:lnTo>
                  <a:pt x="26885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9" y="52905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51" y="12697"/>
                </a:lnTo>
                <a:lnTo>
                  <a:pt x="37015" y="8125"/>
                </a:lnTo>
                <a:lnTo>
                  <a:pt x="34477" y="4683"/>
                </a:lnTo>
                <a:lnTo>
                  <a:pt x="31101" y="1979"/>
                </a:lnTo>
                <a:lnTo>
                  <a:pt x="26356" y="392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49"/>
                </a:lnTo>
                <a:lnTo>
                  <a:pt x="9785" y="1814"/>
                </a:lnTo>
                <a:lnTo>
                  <a:pt x="5814" y="3553"/>
                </a:lnTo>
                <a:lnTo>
                  <a:pt x="2484" y="6692"/>
                </a:lnTo>
                <a:lnTo>
                  <a:pt x="2301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12526" y="2351426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78" y="52923"/>
                </a:moveTo>
                <a:lnTo>
                  <a:pt x="8636" y="51271"/>
                </a:lnTo>
                <a:lnTo>
                  <a:pt x="8636" y="19141"/>
                </a:lnTo>
                <a:lnTo>
                  <a:pt x="10976" y="15468"/>
                </a:lnTo>
                <a:lnTo>
                  <a:pt x="12995" y="12740"/>
                </a:lnTo>
                <a:lnTo>
                  <a:pt x="15815" y="9972"/>
                </a:lnTo>
                <a:lnTo>
                  <a:pt x="19220" y="8470"/>
                </a:lnTo>
                <a:lnTo>
                  <a:pt x="22147" y="8675"/>
                </a:lnTo>
                <a:lnTo>
                  <a:pt x="24792" y="9475"/>
                </a:lnTo>
                <a:lnTo>
                  <a:pt x="27439" y="8194"/>
                </a:lnTo>
                <a:lnTo>
                  <a:pt x="27500" y="3657"/>
                </a:lnTo>
                <a:lnTo>
                  <a:pt x="25218" y="687"/>
                </a:lnTo>
                <a:lnTo>
                  <a:pt x="22218" y="90"/>
                </a:lnTo>
                <a:lnTo>
                  <a:pt x="19659" y="0"/>
                </a:lnTo>
                <a:lnTo>
                  <a:pt x="16671" y="673"/>
                </a:lnTo>
                <a:lnTo>
                  <a:pt x="13647" y="2580"/>
                </a:lnTo>
                <a:lnTo>
                  <a:pt x="10313" y="5994"/>
                </a:lnTo>
                <a:lnTo>
                  <a:pt x="7801" y="9550"/>
                </a:lnTo>
                <a:lnTo>
                  <a:pt x="7801" y="2440"/>
                </a:lnTo>
                <a:lnTo>
                  <a:pt x="5843" y="838"/>
                </a:lnTo>
                <a:lnTo>
                  <a:pt x="3121" y="751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68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848698" y="2352178"/>
            <a:ext cx="44453" cy="71629"/>
          </a:xfrm>
          <a:custGeom>
            <a:avLst/>
            <a:gdLst/>
            <a:ahLst/>
            <a:cxnLst/>
            <a:rect l="l" t="t" r="r" b="b"/>
            <a:pathLst>
              <a:path w="44453" h="71629">
                <a:moveTo>
                  <a:pt x="18548" y="51879"/>
                </a:moveTo>
                <a:lnTo>
                  <a:pt x="12053" y="68860"/>
                </a:lnTo>
                <a:lnTo>
                  <a:pt x="12298" y="71032"/>
                </a:lnTo>
                <a:lnTo>
                  <a:pt x="14869" y="71629"/>
                </a:lnTo>
                <a:lnTo>
                  <a:pt x="17514" y="71629"/>
                </a:lnTo>
                <a:lnTo>
                  <a:pt x="21266" y="69837"/>
                </a:lnTo>
                <a:lnTo>
                  <a:pt x="27551" y="51879"/>
                </a:lnTo>
                <a:lnTo>
                  <a:pt x="44453" y="3315"/>
                </a:lnTo>
                <a:lnTo>
                  <a:pt x="44316" y="662"/>
                </a:lnTo>
                <a:lnTo>
                  <a:pt x="41512" y="0"/>
                </a:lnTo>
                <a:lnTo>
                  <a:pt x="38545" y="50"/>
                </a:lnTo>
                <a:lnTo>
                  <a:pt x="35878" y="1893"/>
                </a:lnTo>
                <a:lnTo>
                  <a:pt x="22893" y="41302"/>
                </a:lnTo>
                <a:lnTo>
                  <a:pt x="22724" y="41302"/>
                </a:lnTo>
                <a:lnTo>
                  <a:pt x="9284" y="2120"/>
                </a:lnTo>
                <a:lnTo>
                  <a:pt x="8622" y="737"/>
                </a:lnTo>
                <a:lnTo>
                  <a:pt x="6015" y="40"/>
                </a:lnTo>
                <a:lnTo>
                  <a:pt x="3114" y="0"/>
                </a:lnTo>
                <a:lnTo>
                  <a:pt x="0" y="904"/>
                </a:lnTo>
                <a:lnTo>
                  <a:pt x="284" y="3467"/>
                </a:lnTo>
                <a:lnTo>
                  <a:pt x="17090" y="50140"/>
                </a:lnTo>
                <a:lnTo>
                  <a:pt x="18548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56611" y="2485472"/>
            <a:ext cx="37152" cy="53592"/>
          </a:xfrm>
          <a:custGeom>
            <a:avLst/>
            <a:gdLst/>
            <a:ahLst/>
            <a:cxnLst/>
            <a:rect l="l" t="t" r="r" b="b"/>
            <a:pathLst>
              <a:path w="37152" h="53592">
                <a:moveTo>
                  <a:pt x="9000" y="20609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40" y="9179"/>
                </a:lnTo>
                <a:lnTo>
                  <a:pt x="17722" y="7531"/>
                </a:lnTo>
                <a:lnTo>
                  <a:pt x="23896" y="7531"/>
                </a:lnTo>
                <a:lnTo>
                  <a:pt x="27143" y="8431"/>
                </a:lnTo>
                <a:lnTo>
                  <a:pt x="30928" y="10411"/>
                </a:lnTo>
                <a:lnTo>
                  <a:pt x="33512" y="12379"/>
                </a:lnTo>
                <a:lnTo>
                  <a:pt x="36479" y="12444"/>
                </a:lnTo>
                <a:lnTo>
                  <a:pt x="36943" y="9485"/>
                </a:lnTo>
                <a:lnTo>
                  <a:pt x="36575" y="6350"/>
                </a:lnTo>
                <a:lnTo>
                  <a:pt x="34344" y="3808"/>
                </a:lnTo>
                <a:lnTo>
                  <a:pt x="31428" y="2030"/>
                </a:lnTo>
                <a:lnTo>
                  <a:pt x="27755" y="708"/>
                </a:lnTo>
                <a:lnTo>
                  <a:pt x="24941" y="125"/>
                </a:lnTo>
                <a:lnTo>
                  <a:pt x="18874" y="0"/>
                </a:lnTo>
                <a:lnTo>
                  <a:pt x="15984" y="533"/>
                </a:lnTo>
                <a:lnTo>
                  <a:pt x="13323" y="1598"/>
                </a:lnTo>
                <a:lnTo>
                  <a:pt x="10645" y="2666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89" y="14983"/>
                </a:lnTo>
                <a:lnTo>
                  <a:pt x="576" y="18453"/>
                </a:lnTo>
                <a:lnTo>
                  <a:pt x="0" y="22579"/>
                </a:lnTo>
                <a:lnTo>
                  <a:pt x="0" y="31623"/>
                </a:lnTo>
                <a:lnTo>
                  <a:pt x="464" y="35355"/>
                </a:lnTo>
                <a:lnTo>
                  <a:pt x="1383" y="38595"/>
                </a:lnTo>
                <a:lnTo>
                  <a:pt x="2299" y="41846"/>
                </a:lnTo>
                <a:lnTo>
                  <a:pt x="3661" y="44564"/>
                </a:lnTo>
                <a:lnTo>
                  <a:pt x="5411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21"/>
                </a:lnTo>
                <a:lnTo>
                  <a:pt x="17604" y="53592"/>
                </a:lnTo>
                <a:lnTo>
                  <a:pt x="22622" y="53592"/>
                </a:lnTo>
                <a:lnTo>
                  <a:pt x="25744" y="53111"/>
                </a:lnTo>
                <a:lnTo>
                  <a:pt x="28709" y="52362"/>
                </a:lnTo>
                <a:lnTo>
                  <a:pt x="31320" y="51318"/>
                </a:lnTo>
                <a:lnTo>
                  <a:pt x="34592" y="49377"/>
                </a:lnTo>
                <a:lnTo>
                  <a:pt x="36917" y="46518"/>
                </a:lnTo>
                <a:lnTo>
                  <a:pt x="37152" y="43775"/>
                </a:lnTo>
                <a:lnTo>
                  <a:pt x="37127" y="42443"/>
                </a:lnTo>
                <a:lnTo>
                  <a:pt x="35323" y="39660"/>
                </a:lnTo>
                <a:lnTo>
                  <a:pt x="32310" y="41932"/>
                </a:lnTo>
                <a:lnTo>
                  <a:pt x="28807" y="44207"/>
                </a:lnTo>
                <a:lnTo>
                  <a:pt x="25808" y="45514"/>
                </a:lnTo>
                <a:lnTo>
                  <a:pt x="22086" y="45831"/>
                </a:lnTo>
                <a:lnTo>
                  <a:pt x="18126" y="45453"/>
                </a:lnTo>
                <a:lnTo>
                  <a:pt x="14893" y="43901"/>
                </a:lnTo>
                <a:lnTo>
                  <a:pt x="12395" y="41122"/>
                </a:lnTo>
                <a:lnTo>
                  <a:pt x="10436" y="37551"/>
                </a:lnTo>
                <a:lnTo>
                  <a:pt x="9295" y="32814"/>
                </a:lnTo>
                <a:lnTo>
                  <a:pt x="9000" y="30045"/>
                </a:lnTo>
                <a:lnTo>
                  <a:pt x="9000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608670" y="2485407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42" y="23915"/>
                </a:moveTo>
                <a:lnTo>
                  <a:pt x="9248" y="21347"/>
                </a:lnTo>
                <a:lnTo>
                  <a:pt x="9824" y="18986"/>
                </a:lnTo>
                <a:lnTo>
                  <a:pt x="11292" y="14605"/>
                </a:lnTo>
                <a:lnTo>
                  <a:pt x="13680" y="11174"/>
                </a:lnTo>
                <a:lnTo>
                  <a:pt x="17049" y="8902"/>
                </a:lnTo>
                <a:lnTo>
                  <a:pt x="21106" y="7491"/>
                </a:lnTo>
                <a:lnTo>
                  <a:pt x="26460" y="7491"/>
                </a:lnTo>
                <a:lnTo>
                  <a:pt x="30661" y="9043"/>
                </a:lnTo>
                <a:lnTo>
                  <a:pt x="33991" y="11469"/>
                </a:lnTo>
                <a:lnTo>
                  <a:pt x="36183" y="15011"/>
                </a:lnTo>
                <a:lnTo>
                  <a:pt x="37433" y="19432"/>
                </a:lnTo>
                <a:lnTo>
                  <a:pt x="38155" y="24270"/>
                </a:lnTo>
                <a:lnTo>
                  <a:pt x="38155" y="29743"/>
                </a:lnTo>
                <a:lnTo>
                  <a:pt x="37871" y="32320"/>
                </a:lnTo>
                <a:lnTo>
                  <a:pt x="36748" y="37021"/>
                </a:lnTo>
                <a:lnTo>
                  <a:pt x="36540" y="50280"/>
                </a:lnTo>
                <a:lnTo>
                  <a:pt x="39048" y="48373"/>
                </a:lnTo>
                <a:lnTo>
                  <a:pt x="43055" y="43549"/>
                </a:lnTo>
                <a:lnTo>
                  <a:pt x="44564" y="40651"/>
                </a:lnTo>
                <a:lnTo>
                  <a:pt x="45576" y="37299"/>
                </a:lnTo>
                <a:lnTo>
                  <a:pt x="46583" y="33958"/>
                </a:lnTo>
                <a:lnTo>
                  <a:pt x="47099" y="30300"/>
                </a:lnTo>
                <a:lnTo>
                  <a:pt x="47099" y="22237"/>
                </a:lnTo>
                <a:lnTo>
                  <a:pt x="46620" y="18568"/>
                </a:lnTo>
                <a:lnTo>
                  <a:pt x="45655" y="15303"/>
                </a:lnTo>
                <a:lnTo>
                  <a:pt x="44693" y="12038"/>
                </a:lnTo>
                <a:lnTo>
                  <a:pt x="43265" y="9269"/>
                </a:lnTo>
                <a:lnTo>
                  <a:pt x="41342" y="7009"/>
                </a:lnTo>
                <a:lnTo>
                  <a:pt x="37029" y="2984"/>
                </a:lnTo>
                <a:lnTo>
                  <a:pt x="34149" y="1789"/>
                </a:lnTo>
                <a:lnTo>
                  <a:pt x="31272" y="598"/>
                </a:lnTo>
                <a:lnTo>
                  <a:pt x="27889" y="0"/>
                </a:lnTo>
                <a:lnTo>
                  <a:pt x="20016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9" y="5231"/>
                </a:lnTo>
                <a:lnTo>
                  <a:pt x="3981" y="10083"/>
                </a:lnTo>
                <a:lnTo>
                  <a:pt x="2487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07" y="38354"/>
                </a:lnTo>
                <a:lnTo>
                  <a:pt x="2350" y="41619"/>
                </a:lnTo>
                <a:lnTo>
                  <a:pt x="3787" y="44387"/>
                </a:lnTo>
                <a:lnTo>
                  <a:pt x="5706" y="46673"/>
                </a:lnTo>
                <a:lnTo>
                  <a:pt x="10019" y="50684"/>
                </a:lnTo>
                <a:lnTo>
                  <a:pt x="8942" y="29376"/>
                </a:lnTo>
                <a:lnTo>
                  <a:pt x="8942" y="23915"/>
                </a:lnTo>
                <a:close/>
              </a:path>
              <a:path w="47099" h="53657">
                <a:moveTo>
                  <a:pt x="9662" y="34239"/>
                </a:moveTo>
                <a:lnTo>
                  <a:pt x="8942" y="29376"/>
                </a:lnTo>
                <a:lnTo>
                  <a:pt x="10019" y="50684"/>
                </a:lnTo>
                <a:lnTo>
                  <a:pt x="12895" y="51879"/>
                </a:lnTo>
                <a:lnTo>
                  <a:pt x="15774" y="53074"/>
                </a:lnTo>
                <a:lnTo>
                  <a:pt x="19145" y="53657"/>
                </a:lnTo>
                <a:lnTo>
                  <a:pt x="27006" y="53657"/>
                </a:lnTo>
                <a:lnTo>
                  <a:pt x="30499" y="52984"/>
                </a:lnTo>
                <a:lnTo>
                  <a:pt x="33515" y="51624"/>
                </a:lnTo>
                <a:lnTo>
                  <a:pt x="36540" y="50280"/>
                </a:lnTo>
                <a:lnTo>
                  <a:pt x="36748" y="37021"/>
                </a:lnTo>
                <a:lnTo>
                  <a:pt x="34664" y="40755"/>
                </a:lnTo>
                <a:lnTo>
                  <a:pt x="31931" y="43765"/>
                </a:lnTo>
                <a:lnTo>
                  <a:pt x="28209" y="45655"/>
                </a:lnTo>
                <a:lnTo>
                  <a:pt x="23468" y="46126"/>
                </a:lnTo>
                <a:lnTo>
                  <a:pt x="20689" y="46126"/>
                </a:lnTo>
                <a:lnTo>
                  <a:pt x="16498" y="44578"/>
                </a:lnTo>
                <a:lnTo>
                  <a:pt x="13143" y="42152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675667" y="2485407"/>
            <a:ext cx="69857" cy="52919"/>
          </a:xfrm>
          <a:custGeom>
            <a:avLst/>
            <a:gdLst/>
            <a:ahLst/>
            <a:cxnLst/>
            <a:rect l="l" t="t" r="r" b="b"/>
            <a:pathLst>
              <a:path w="69857" h="52919">
                <a:moveTo>
                  <a:pt x="61382" y="52020"/>
                </a:moveTo>
                <a:lnTo>
                  <a:pt x="63990" y="52919"/>
                </a:lnTo>
                <a:lnTo>
                  <a:pt x="67100" y="52919"/>
                </a:lnTo>
                <a:lnTo>
                  <a:pt x="69857" y="51281"/>
                </a:lnTo>
                <a:lnTo>
                  <a:pt x="69857" y="17665"/>
                </a:lnTo>
                <a:lnTo>
                  <a:pt x="69602" y="15036"/>
                </a:lnTo>
                <a:lnTo>
                  <a:pt x="68511" y="10083"/>
                </a:lnTo>
                <a:lnTo>
                  <a:pt x="66329" y="6069"/>
                </a:lnTo>
                <a:lnTo>
                  <a:pt x="63388" y="2768"/>
                </a:lnTo>
                <a:lnTo>
                  <a:pt x="59273" y="557"/>
                </a:lnTo>
                <a:lnTo>
                  <a:pt x="56724" y="0"/>
                </a:lnTo>
                <a:lnTo>
                  <a:pt x="52426" y="0"/>
                </a:lnTo>
                <a:lnTo>
                  <a:pt x="48700" y="863"/>
                </a:lnTo>
                <a:lnTo>
                  <a:pt x="46134" y="2170"/>
                </a:lnTo>
                <a:lnTo>
                  <a:pt x="43461" y="3924"/>
                </a:lnTo>
                <a:lnTo>
                  <a:pt x="40632" y="6389"/>
                </a:lnTo>
                <a:lnTo>
                  <a:pt x="37569" y="9665"/>
                </a:lnTo>
                <a:lnTo>
                  <a:pt x="35473" y="5727"/>
                </a:lnTo>
                <a:lnTo>
                  <a:pt x="32439" y="2692"/>
                </a:lnTo>
                <a:lnTo>
                  <a:pt x="29875" y="1181"/>
                </a:lnTo>
                <a:lnTo>
                  <a:pt x="26780" y="229"/>
                </a:lnTo>
                <a:lnTo>
                  <a:pt x="23075" y="0"/>
                </a:lnTo>
                <a:lnTo>
                  <a:pt x="20530" y="0"/>
                </a:lnTo>
                <a:lnTo>
                  <a:pt x="18007" y="723"/>
                </a:lnTo>
                <a:lnTo>
                  <a:pt x="13009" y="3567"/>
                </a:lnTo>
                <a:lnTo>
                  <a:pt x="10439" y="5828"/>
                </a:lnTo>
                <a:lnTo>
                  <a:pt x="7793" y="8902"/>
                </a:lnTo>
                <a:lnTo>
                  <a:pt x="7793" y="2437"/>
                </a:lnTo>
                <a:lnTo>
                  <a:pt x="5820" y="838"/>
                </a:lnTo>
                <a:lnTo>
                  <a:pt x="3124" y="749"/>
                </a:lnTo>
                <a:lnTo>
                  <a:pt x="0" y="2437"/>
                </a:lnTo>
                <a:lnTo>
                  <a:pt x="0" y="51281"/>
                </a:lnTo>
                <a:lnTo>
                  <a:pt x="182" y="52020"/>
                </a:lnTo>
                <a:lnTo>
                  <a:pt x="2743" y="52919"/>
                </a:lnTo>
                <a:lnTo>
                  <a:pt x="5867" y="52919"/>
                </a:lnTo>
                <a:lnTo>
                  <a:pt x="8624" y="51281"/>
                </a:lnTo>
                <a:lnTo>
                  <a:pt x="8624" y="17146"/>
                </a:lnTo>
                <a:lnTo>
                  <a:pt x="11000" y="14072"/>
                </a:lnTo>
                <a:lnTo>
                  <a:pt x="15227" y="10148"/>
                </a:lnTo>
                <a:lnTo>
                  <a:pt x="19255" y="7760"/>
                </a:lnTo>
                <a:lnTo>
                  <a:pt x="22844" y="7760"/>
                </a:lnTo>
                <a:lnTo>
                  <a:pt x="25408" y="8737"/>
                </a:lnTo>
                <a:lnTo>
                  <a:pt x="28295" y="11555"/>
                </a:lnTo>
                <a:lnTo>
                  <a:pt x="29655" y="14248"/>
                </a:lnTo>
                <a:lnTo>
                  <a:pt x="30416" y="17665"/>
                </a:lnTo>
                <a:lnTo>
                  <a:pt x="30610" y="21588"/>
                </a:lnTo>
                <a:lnTo>
                  <a:pt x="30610" y="51281"/>
                </a:lnTo>
                <a:lnTo>
                  <a:pt x="30793" y="52020"/>
                </a:lnTo>
                <a:lnTo>
                  <a:pt x="33403" y="52919"/>
                </a:lnTo>
                <a:lnTo>
                  <a:pt x="36431" y="52919"/>
                </a:lnTo>
                <a:lnTo>
                  <a:pt x="39246" y="51281"/>
                </a:lnTo>
                <a:lnTo>
                  <a:pt x="39246" y="17146"/>
                </a:lnTo>
                <a:lnTo>
                  <a:pt x="41648" y="14072"/>
                </a:lnTo>
                <a:lnTo>
                  <a:pt x="45859" y="10148"/>
                </a:lnTo>
                <a:lnTo>
                  <a:pt x="49870" y="7760"/>
                </a:lnTo>
                <a:lnTo>
                  <a:pt x="53455" y="7760"/>
                </a:lnTo>
                <a:lnTo>
                  <a:pt x="56041" y="8737"/>
                </a:lnTo>
                <a:lnTo>
                  <a:pt x="58967" y="11555"/>
                </a:lnTo>
                <a:lnTo>
                  <a:pt x="60303" y="14248"/>
                </a:lnTo>
                <a:lnTo>
                  <a:pt x="60990" y="17665"/>
                </a:lnTo>
                <a:lnTo>
                  <a:pt x="61174" y="21588"/>
                </a:lnTo>
                <a:lnTo>
                  <a:pt x="61174" y="51281"/>
                </a:lnTo>
                <a:lnTo>
                  <a:pt x="61382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768751" y="2485403"/>
            <a:ext cx="43337" cy="72363"/>
          </a:xfrm>
          <a:custGeom>
            <a:avLst/>
            <a:gdLst/>
            <a:ahLst/>
            <a:cxnLst/>
            <a:rect l="l" t="t" r="r" b="b"/>
            <a:pathLst>
              <a:path w="43337" h="72363">
                <a:moveTo>
                  <a:pt x="0" y="2448"/>
                </a:moveTo>
                <a:lnTo>
                  <a:pt x="0" y="70661"/>
                </a:lnTo>
                <a:lnTo>
                  <a:pt x="184" y="71409"/>
                </a:lnTo>
                <a:lnTo>
                  <a:pt x="2757" y="72363"/>
                </a:lnTo>
                <a:lnTo>
                  <a:pt x="5878" y="72363"/>
                </a:lnTo>
                <a:lnTo>
                  <a:pt x="8633" y="70661"/>
                </a:lnTo>
                <a:lnTo>
                  <a:pt x="8633" y="46238"/>
                </a:lnTo>
                <a:lnTo>
                  <a:pt x="9897" y="47509"/>
                </a:lnTo>
                <a:lnTo>
                  <a:pt x="13315" y="50493"/>
                </a:lnTo>
                <a:lnTo>
                  <a:pt x="16708" y="52487"/>
                </a:lnTo>
                <a:lnTo>
                  <a:pt x="20246" y="53517"/>
                </a:lnTo>
                <a:lnTo>
                  <a:pt x="22914" y="53668"/>
                </a:lnTo>
                <a:lnTo>
                  <a:pt x="26201" y="53668"/>
                </a:lnTo>
                <a:lnTo>
                  <a:pt x="29117" y="53021"/>
                </a:lnTo>
                <a:lnTo>
                  <a:pt x="31662" y="51739"/>
                </a:lnTo>
                <a:lnTo>
                  <a:pt x="34211" y="50454"/>
                </a:lnTo>
                <a:lnTo>
                  <a:pt x="33695" y="33919"/>
                </a:lnTo>
                <a:lnTo>
                  <a:pt x="32543" y="38188"/>
                </a:lnTo>
                <a:lnTo>
                  <a:pt x="30596" y="41807"/>
                </a:lnTo>
                <a:lnTo>
                  <a:pt x="27781" y="44334"/>
                </a:lnTo>
                <a:lnTo>
                  <a:pt x="24350" y="45961"/>
                </a:lnTo>
                <a:lnTo>
                  <a:pt x="19828" y="45961"/>
                </a:lnTo>
                <a:lnTo>
                  <a:pt x="15433" y="43571"/>
                </a:lnTo>
                <a:lnTo>
                  <a:pt x="11023" y="39686"/>
                </a:lnTo>
                <a:lnTo>
                  <a:pt x="8633" y="36687"/>
                </a:lnTo>
                <a:lnTo>
                  <a:pt x="8633" y="17258"/>
                </a:lnTo>
                <a:lnTo>
                  <a:pt x="7581" y="9014"/>
                </a:lnTo>
                <a:lnTo>
                  <a:pt x="7581" y="2448"/>
                </a:lnTo>
                <a:lnTo>
                  <a:pt x="6051" y="900"/>
                </a:lnTo>
                <a:lnTo>
                  <a:pt x="3070" y="759"/>
                </a:lnTo>
                <a:lnTo>
                  <a:pt x="0" y="2448"/>
                </a:lnTo>
                <a:close/>
              </a:path>
              <a:path w="43337" h="72363">
                <a:moveTo>
                  <a:pt x="8633" y="17258"/>
                </a:moveTo>
                <a:lnTo>
                  <a:pt x="10005" y="15494"/>
                </a:lnTo>
                <a:lnTo>
                  <a:pt x="12538" y="12787"/>
                </a:lnTo>
                <a:lnTo>
                  <a:pt x="16066" y="9853"/>
                </a:lnTo>
                <a:lnTo>
                  <a:pt x="19378" y="8229"/>
                </a:lnTo>
                <a:lnTo>
                  <a:pt x="22698" y="7707"/>
                </a:lnTo>
                <a:lnTo>
                  <a:pt x="26823" y="8254"/>
                </a:lnTo>
                <a:lnTo>
                  <a:pt x="29839" y="10425"/>
                </a:lnTo>
                <a:lnTo>
                  <a:pt x="31943" y="13676"/>
                </a:lnTo>
                <a:lnTo>
                  <a:pt x="33465" y="17564"/>
                </a:lnTo>
                <a:lnTo>
                  <a:pt x="34199" y="22222"/>
                </a:lnTo>
                <a:lnTo>
                  <a:pt x="34380" y="27137"/>
                </a:lnTo>
                <a:lnTo>
                  <a:pt x="34380" y="29411"/>
                </a:lnTo>
                <a:lnTo>
                  <a:pt x="33695" y="33919"/>
                </a:lnTo>
                <a:lnTo>
                  <a:pt x="34211" y="50454"/>
                </a:lnTo>
                <a:lnTo>
                  <a:pt x="36342" y="48625"/>
                </a:lnTo>
                <a:lnTo>
                  <a:pt x="39797" y="43891"/>
                </a:lnTo>
                <a:lnTo>
                  <a:pt x="41118" y="41008"/>
                </a:lnTo>
                <a:lnTo>
                  <a:pt x="42001" y="37602"/>
                </a:lnTo>
                <a:lnTo>
                  <a:pt x="42882" y="34211"/>
                </a:lnTo>
                <a:lnTo>
                  <a:pt x="43337" y="30377"/>
                </a:lnTo>
                <a:lnTo>
                  <a:pt x="43337" y="22565"/>
                </a:lnTo>
                <a:lnTo>
                  <a:pt x="42980" y="19202"/>
                </a:lnTo>
                <a:lnTo>
                  <a:pt x="42293" y="16037"/>
                </a:lnTo>
                <a:lnTo>
                  <a:pt x="41595" y="12877"/>
                </a:lnTo>
                <a:lnTo>
                  <a:pt x="40482" y="10093"/>
                </a:lnTo>
                <a:lnTo>
                  <a:pt x="38962" y="7707"/>
                </a:lnTo>
                <a:lnTo>
                  <a:pt x="35485" y="3441"/>
                </a:lnTo>
                <a:lnTo>
                  <a:pt x="30671" y="698"/>
                </a:lnTo>
                <a:lnTo>
                  <a:pt x="27755" y="0"/>
                </a:lnTo>
                <a:lnTo>
                  <a:pt x="24339" y="0"/>
                </a:lnTo>
                <a:lnTo>
                  <a:pt x="21276" y="201"/>
                </a:lnTo>
                <a:lnTo>
                  <a:pt x="18446" y="949"/>
                </a:lnTo>
                <a:lnTo>
                  <a:pt x="15739" y="2260"/>
                </a:lnTo>
                <a:lnTo>
                  <a:pt x="13056" y="3934"/>
                </a:lnTo>
                <a:lnTo>
                  <a:pt x="10397" y="6184"/>
                </a:lnTo>
                <a:lnTo>
                  <a:pt x="7581" y="9014"/>
                </a:lnTo>
                <a:lnTo>
                  <a:pt x="8633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828648" y="2485407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3" y="46076"/>
                </a:moveTo>
                <a:lnTo>
                  <a:pt x="17679" y="46673"/>
                </a:lnTo>
                <a:lnTo>
                  <a:pt x="14897" y="46673"/>
                </a:lnTo>
                <a:lnTo>
                  <a:pt x="11170" y="44413"/>
                </a:lnTo>
                <a:lnTo>
                  <a:pt x="8845" y="40906"/>
                </a:lnTo>
                <a:lnTo>
                  <a:pt x="11602" y="53327"/>
                </a:lnTo>
                <a:lnTo>
                  <a:pt x="16329" y="53657"/>
                </a:lnTo>
                <a:lnTo>
                  <a:pt x="19147" y="53657"/>
                </a:lnTo>
                <a:lnTo>
                  <a:pt x="21830" y="53035"/>
                </a:lnTo>
                <a:lnTo>
                  <a:pt x="26888" y="50493"/>
                </a:lnTo>
                <a:lnTo>
                  <a:pt x="25930" y="43675"/>
                </a:lnTo>
                <a:lnTo>
                  <a:pt x="22063" y="46076"/>
                </a:lnTo>
                <a:close/>
              </a:path>
              <a:path w="26888" h="53657">
                <a:moveTo>
                  <a:pt x="3286" y="12103"/>
                </a:moveTo>
                <a:lnTo>
                  <a:pt x="5932" y="11530"/>
                </a:lnTo>
                <a:lnTo>
                  <a:pt x="9126" y="9791"/>
                </a:lnTo>
                <a:lnTo>
                  <a:pt x="11897" y="8586"/>
                </a:lnTo>
                <a:lnTo>
                  <a:pt x="15264" y="7545"/>
                </a:lnTo>
                <a:lnTo>
                  <a:pt x="19306" y="7275"/>
                </a:lnTo>
                <a:lnTo>
                  <a:pt x="22971" y="7517"/>
                </a:lnTo>
                <a:lnTo>
                  <a:pt x="26788" y="9208"/>
                </a:lnTo>
                <a:lnTo>
                  <a:pt x="29131" y="12344"/>
                </a:lnTo>
                <a:lnTo>
                  <a:pt x="29890" y="15228"/>
                </a:lnTo>
                <a:lnTo>
                  <a:pt x="30085" y="18770"/>
                </a:lnTo>
                <a:lnTo>
                  <a:pt x="30085" y="22567"/>
                </a:lnTo>
                <a:lnTo>
                  <a:pt x="19940" y="22567"/>
                </a:lnTo>
                <a:lnTo>
                  <a:pt x="16635" y="22910"/>
                </a:lnTo>
                <a:lnTo>
                  <a:pt x="13708" y="23572"/>
                </a:lnTo>
                <a:lnTo>
                  <a:pt x="10782" y="24245"/>
                </a:lnTo>
                <a:lnTo>
                  <a:pt x="8304" y="25246"/>
                </a:lnTo>
                <a:lnTo>
                  <a:pt x="4265" y="27928"/>
                </a:lnTo>
                <a:lnTo>
                  <a:pt x="162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40"/>
                </a:lnTo>
                <a:lnTo>
                  <a:pt x="4474" y="49758"/>
                </a:lnTo>
                <a:lnTo>
                  <a:pt x="7595" y="51995"/>
                </a:lnTo>
                <a:lnTo>
                  <a:pt x="11602" y="53327"/>
                </a:lnTo>
                <a:lnTo>
                  <a:pt x="8845" y="40906"/>
                </a:lnTo>
                <a:lnTo>
                  <a:pt x="8845" y="38354"/>
                </a:lnTo>
                <a:lnTo>
                  <a:pt x="9654" y="34430"/>
                </a:lnTo>
                <a:lnTo>
                  <a:pt x="12189" y="31496"/>
                </a:lnTo>
                <a:lnTo>
                  <a:pt x="14785" y="30074"/>
                </a:lnTo>
                <a:lnTo>
                  <a:pt x="18276" y="29249"/>
                </a:lnTo>
                <a:lnTo>
                  <a:pt x="22697" y="29033"/>
                </a:lnTo>
                <a:lnTo>
                  <a:pt x="30085" y="29033"/>
                </a:lnTo>
                <a:lnTo>
                  <a:pt x="30085" y="39394"/>
                </a:lnTo>
                <a:lnTo>
                  <a:pt x="25930" y="43675"/>
                </a:lnTo>
                <a:lnTo>
                  <a:pt x="26888" y="50493"/>
                </a:lnTo>
                <a:lnTo>
                  <a:pt x="31252" y="46443"/>
                </a:lnTo>
                <a:lnTo>
                  <a:pt x="31252" y="51332"/>
                </a:lnTo>
                <a:lnTo>
                  <a:pt x="33332" y="52909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701"/>
                </a:lnTo>
                <a:lnTo>
                  <a:pt x="37007" y="8139"/>
                </a:lnTo>
                <a:lnTo>
                  <a:pt x="34484" y="4697"/>
                </a:lnTo>
                <a:lnTo>
                  <a:pt x="31099" y="1993"/>
                </a:lnTo>
                <a:lnTo>
                  <a:pt x="26348" y="392"/>
                </a:lnTo>
                <a:lnTo>
                  <a:pt x="23482" y="0"/>
                </a:lnTo>
                <a:lnTo>
                  <a:pt x="20102" y="0"/>
                </a:lnTo>
                <a:lnTo>
                  <a:pt x="16490" y="176"/>
                </a:lnTo>
                <a:lnTo>
                  <a:pt x="12923" y="863"/>
                </a:lnTo>
                <a:lnTo>
                  <a:pt x="9787" y="1817"/>
                </a:lnTo>
                <a:lnTo>
                  <a:pt x="5806" y="3557"/>
                </a:lnTo>
                <a:lnTo>
                  <a:pt x="2487" y="6706"/>
                </a:lnTo>
                <a:lnTo>
                  <a:pt x="2293" y="9385"/>
                </a:lnTo>
                <a:lnTo>
                  <a:pt x="328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890021" y="2485407"/>
            <a:ext cx="40557" cy="52919"/>
          </a:xfrm>
          <a:custGeom>
            <a:avLst/>
            <a:gdLst/>
            <a:ahLst/>
            <a:cxnLst/>
            <a:rect l="l" t="t" r="r" b="b"/>
            <a:pathLst>
              <a:path w="40557" h="52919">
                <a:moveTo>
                  <a:pt x="5878" y="52919"/>
                </a:moveTo>
                <a:lnTo>
                  <a:pt x="8635" y="51281"/>
                </a:lnTo>
                <a:lnTo>
                  <a:pt x="8635" y="17146"/>
                </a:lnTo>
                <a:lnTo>
                  <a:pt x="11012" y="14072"/>
                </a:lnTo>
                <a:lnTo>
                  <a:pt x="13266" y="11746"/>
                </a:lnTo>
                <a:lnTo>
                  <a:pt x="17600" y="8561"/>
                </a:lnTo>
                <a:lnTo>
                  <a:pt x="21927" y="7760"/>
                </a:lnTo>
                <a:lnTo>
                  <a:pt x="25073" y="8088"/>
                </a:lnTo>
                <a:lnTo>
                  <a:pt x="27622" y="9385"/>
                </a:lnTo>
                <a:lnTo>
                  <a:pt x="30265" y="12790"/>
                </a:lnTo>
                <a:lnTo>
                  <a:pt x="31297" y="15962"/>
                </a:lnTo>
                <a:lnTo>
                  <a:pt x="31921" y="19889"/>
                </a:lnTo>
                <a:lnTo>
                  <a:pt x="31921" y="51281"/>
                </a:lnTo>
                <a:lnTo>
                  <a:pt x="32141" y="52020"/>
                </a:lnTo>
                <a:lnTo>
                  <a:pt x="34690" y="52919"/>
                </a:lnTo>
                <a:lnTo>
                  <a:pt x="37800" y="52919"/>
                </a:lnTo>
                <a:lnTo>
                  <a:pt x="40557" y="51281"/>
                </a:lnTo>
                <a:lnTo>
                  <a:pt x="40557" y="18021"/>
                </a:lnTo>
                <a:lnTo>
                  <a:pt x="40272" y="15036"/>
                </a:lnTo>
                <a:lnTo>
                  <a:pt x="39124" y="10083"/>
                </a:lnTo>
                <a:lnTo>
                  <a:pt x="36846" y="6069"/>
                </a:lnTo>
                <a:lnTo>
                  <a:pt x="33781" y="2768"/>
                </a:lnTo>
                <a:lnTo>
                  <a:pt x="29494" y="557"/>
                </a:lnTo>
                <a:lnTo>
                  <a:pt x="26849" y="0"/>
                </a:lnTo>
                <a:lnTo>
                  <a:pt x="21019" y="0"/>
                </a:lnTo>
                <a:lnTo>
                  <a:pt x="18360" y="723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8"/>
                </a:lnTo>
                <a:lnTo>
                  <a:pt x="3124" y="749"/>
                </a:lnTo>
                <a:lnTo>
                  <a:pt x="0" y="2437"/>
                </a:lnTo>
                <a:lnTo>
                  <a:pt x="0" y="51281"/>
                </a:lnTo>
                <a:lnTo>
                  <a:pt x="184" y="52020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947012" y="2486163"/>
            <a:ext cx="44452" cy="71640"/>
          </a:xfrm>
          <a:custGeom>
            <a:avLst/>
            <a:gdLst/>
            <a:ahLst/>
            <a:cxnLst/>
            <a:rect l="l" t="t" r="r" b="b"/>
            <a:pathLst>
              <a:path w="44452" h="71640">
                <a:moveTo>
                  <a:pt x="18547" y="51879"/>
                </a:moveTo>
                <a:lnTo>
                  <a:pt x="12053" y="68856"/>
                </a:lnTo>
                <a:lnTo>
                  <a:pt x="12297" y="71028"/>
                </a:lnTo>
                <a:lnTo>
                  <a:pt x="14871" y="71640"/>
                </a:lnTo>
                <a:lnTo>
                  <a:pt x="17518" y="71640"/>
                </a:lnTo>
                <a:lnTo>
                  <a:pt x="21266" y="69837"/>
                </a:lnTo>
                <a:lnTo>
                  <a:pt x="27551" y="51879"/>
                </a:lnTo>
                <a:lnTo>
                  <a:pt x="44452" y="3312"/>
                </a:lnTo>
                <a:lnTo>
                  <a:pt x="44320" y="659"/>
                </a:lnTo>
                <a:lnTo>
                  <a:pt x="41515" y="0"/>
                </a:lnTo>
                <a:lnTo>
                  <a:pt x="38549" y="50"/>
                </a:lnTo>
                <a:lnTo>
                  <a:pt x="35877" y="1904"/>
                </a:lnTo>
                <a:lnTo>
                  <a:pt x="22893" y="41299"/>
                </a:lnTo>
                <a:lnTo>
                  <a:pt x="22724" y="41299"/>
                </a:lnTo>
                <a:lnTo>
                  <a:pt x="9284" y="2120"/>
                </a:lnTo>
                <a:lnTo>
                  <a:pt x="8625" y="749"/>
                </a:lnTo>
                <a:lnTo>
                  <a:pt x="6015" y="36"/>
                </a:lnTo>
                <a:lnTo>
                  <a:pt x="3110" y="0"/>
                </a:lnTo>
                <a:lnTo>
                  <a:pt x="0" y="900"/>
                </a:lnTo>
                <a:lnTo>
                  <a:pt x="280" y="3467"/>
                </a:lnTo>
                <a:lnTo>
                  <a:pt x="17089" y="50137"/>
                </a:lnTo>
                <a:lnTo>
                  <a:pt x="1854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035446" y="2486188"/>
            <a:ext cx="71128" cy="52095"/>
          </a:xfrm>
          <a:custGeom>
            <a:avLst/>
            <a:gdLst/>
            <a:ahLst/>
            <a:cxnLst/>
            <a:rect l="l" t="t" r="r" b="b"/>
            <a:pathLst>
              <a:path w="71128" h="52095">
                <a:moveTo>
                  <a:pt x="476" y="3834"/>
                </a:moveTo>
                <a:lnTo>
                  <a:pt x="14235" y="50227"/>
                </a:lnTo>
                <a:lnTo>
                  <a:pt x="14724" y="51141"/>
                </a:lnTo>
                <a:lnTo>
                  <a:pt x="17355" y="52070"/>
                </a:lnTo>
                <a:lnTo>
                  <a:pt x="23357" y="52045"/>
                </a:lnTo>
                <a:lnTo>
                  <a:pt x="25916" y="50227"/>
                </a:lnTo>
                <a:lnTo>
                  <a:pt x="35078" y="14795"/>
                </a:lnTo>
                <a:lnTo>
                  <a:pt x="35276" y="14795"/>
                </a:lnTo>
                <a:lnTo>
                  <a:pt x="45172" y="50227"/>
                </a:lnTo>
                <a:lnTo>
                  <a:pt x="45641" y="51141"/>
                </a:lnTo>
                <a:lnTo>
                  <a:pt x="48373" y="52070"/>
                </a:lnTo>
                <a:lnTo>
                  <a:pt x="53698" y="52095"/>
                </a:lnTo>
                <a:lnTo>
                  <a:pt x="56786" y="50227"/>
                </a:lnTo>
                <a:lnTo>
                  <a:pt x="70665" y="3834"/>
                </a:lnTo>
                <a:lnTo>
                  <a:pt x="71128" y="1548"/>
                </a:lnTo>
                <a:lnTo>
                  <a:pt x="68609" y="0"/>
                </a:lnTo>
                <a:lnTo>
                  <a:pt x="65444" y="13"/>
                </a:lnTo>
                <a:lnTo>
                  <a:pt x="62445" y="1713"/>
                </a:lnTo>
                <a:lnTo>
                  <a:pt x="51235" y="41987"/>
                </a:lnTo>
                <a:lnTo>
                  <a:pt x="51076" y="41987"/>
                </a:lnTo>
                <a:lnTo>
                  <a:pt x="39834" y="1612"/>
                </a:lnTo>
                <a:lnTo>
                  <a:pt x="39662" y="1065"/>
                </a:lnTo>
                <a:lnTo>
                  <a:pt x="37015" y="13"/>
                </a:lnTo>
                <a:lnTo>
                  <a:pt x="33916" y="13"/>
                </a:lnTo>
                <a:lnTo>
                  <a:pt x="31050" y="1713"/>
                </a:lnTo>
                <a:lnTo>
                  <a:pt x="20624" y="41987"/>
                </a:lnTo>
                <a:lnTo>
                  <a:pt x="20416" y="41987"/>
                </a:lnTo>
                <a:lnTo>
                  <a:pt x="9061" y="1713"/>
                </a:lnTo>
                <a:lnTo>
                  <a:pt x="8694" y="875"/>
                </a:lnTo>
                <a:lnTo>
                  <a:pt x="6062" y="13"/>
                </a:lnTo>
                <a:lnTo>
                  <a:pt x="2815" y="0"/>
                </a:lnTo>
                <a:lnTo>
                  <a:pt x="0" y="1231"/>
                </a:lnTo>
                <a:lnTo>
                  <a:pt x="476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124162" y="2466040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4"/>
                </a:moveTo>
                <a:lnTo>
                  <a:pt x="367" y="8891"/>
                </a:lnTo>
                <a:lnTo>
                  <a:pt x="3271" y="10745"/>
                </a:lnTo>
                <a:lnTo>
                  <a:pt x="7346" y="10745"/>
                </a:lnTo>
                <a:lnTo>
                  <a:pt x="10288" y="8840"/>
                </a:lnTo>
                <a:lnTo>
                  <a:pt x="10666" y="5309"/>
                </a:lnTo>
                <a:lnTo>
                  <a:pt x="10302" y="1852"/>
                </a:lnTo>
                <a:lnTo>
                  <a:pt x="740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24"/>
                </a:lnTo>
                <a:close/>
              </a:path>
              <a:path w="10666" h="72287">
                <a:moveTo>
                  <a:pt x="1238" y="71387"/>
                </a:moveTo>
                <a:lnTo>
                  <a:pt x="3808" y="72287"/>
                </a:lnTo>
                <a:lnTo>
                  <a:pt x="6918" y="72287"/>
                </a:lnTo>
                <a:lnTo>
                  <a:pt x="9676" y="70648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43" y="21804"/>
                </a:lnTo>
                <a:lnTo>
                  <a:pt x="1043" y="70648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150772" y="2473124"/>
            <a:ext cx="30773" cy="65836"/>
          </a:xfrm>
          <a:custGeom>
            <a:avLst/>
            <a:gdLst/>
            <a:ahLst/>
            <a:cxnLst/>
            <a:rect l="l" t="t" r="r" b="b"/>
            <a:pathLst>
              <a:path w="30773" h="65836">
                <a:moveTo>
                  <a:pt x="16953" y="1699"/>
                </a:moveTo>
                <a:lnTo>
                  <a:pt x="16743" y="990"/>
                </a:lnTo>
                <a:lnTo>
                  <a:pt x="14198" y="0"/>
                </a:lnTo>
                <a:lnTo>
                  <a:pt x="11088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2"/>
                </a:lnTo>
                <a:lnTo>
                  <a:pt x="10400" y="60436"/>
                </a:lnTo>
                <a:lnTo>
                  <a:pt x="12642" y="63154"/>
                </a:lnTo>
                <a:lnTo>
                  <a:pt x="15803" y="64832"/>
                </a:lnTo>
                <a:lnTo>
                  <a:pt x="19645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7" y="63093"/>
                </a:lnTo>
                <a:lnTo>
                  <a:pt x="30773" y="59979"/>
                </a:lnTo>
                <a:lnTo>
                  <a:pt x="30773" y="59320"/>
                </a:lnTo>
                <a:lnTo>
                  <a:pt x="28983" y="56753"/>
                </a:lnTo>
                <a:lnTo>
                  <a:pt x="26323" y="57783"/>
                </a:lnTo>
                <a:lnTo>
                  <a:pt x="23554" y="58176"/>
                </a:lnTo>
                <a:lnTo>
                  <a:pt x="19353" y="57326"/>
                </a:lnTo>
                <a:lnTo>
                  <a:pt x="17432" y="53898"/>
                </a:lnTo>
                <a:lnTo>
                  <a:pt x="16953" y="51343"/>
                </a:lnTo>
                <a:lnTo>
                  <a:pt x="16953" y="20750"/>
                </a:lnTo>
                <a:lnTo>
                  <a:pt x="29041" y="20750"/>
                </a:lnTo>
                <a:lnTo>
                  <a:pt x="30610" y="19303"/>
                </a:lnTo>
                <a:lnTo>
                  <a:pt x="30773" y="16369"/>
                </a:lnTo>
                <a:lnTo>
                  <a:pt x="29041" y="13309"/>
                </a:lnTo>
                <a:lnTo>
                  <a:pt x="16953" y="13309"/>
                </a:lnTo>
                <a:lnTo>
                  <a:pt x="1695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200532" y="2462496"/>
            <a:ext cx="40571" cy="75830"/>
          </a:xfrm>
          <a:custGeom>
            <a:avLst/>
            <a:gdLst/>
            <a:ahLst/>
            <a:cxnLst/>
            <a:rect l="l" t="t" r="r" b="b"/>
            <a:pathLst>
              <a:path w="40571" h="75830">
                <a:moveTo>
                  <a:pt x="31935" y="45594"/>
                </a:moveTo>
                <a:lnTo>
                  <a:pt x="31935" y="74192"/>
                </a:lnTo>
                <a:lnTo>
                  <a:pt x="32143" y="74931"/>
                </a:lnTo>
                <a:lnTo>
                  <a:pt x="34688" y="75830"/>
                </a:lnTo>
                <a:lnTo>
                  <a:pt x="37802" y="75830"/>
                </a:lnTo>
                <a:lnTo>
                  <a:pt x="40571" y="74192"/>
                </a:lnTo>
                <a:lnTo>
                  <a:pt x="40571" y="40943"/>
                </a:lnTo>
                <a:lnTo>
                  <a:pt x="40286" y="37947"/>
                </a:lnTo>
                <a:lnTo>
                  <a:pt x="39124" y="32994"/>
                </a:lnTo>
                <a:lnTo>
                  <a:pt x="36845" y="28980"/>
                </a:lnTo>
                <a:lnTo>
                  <a:pt x="33781" y="25679"/>
                </a:lnTo>
                <a:lnTo>
                  <a:pt x="29498" y="23468"/>
                </a:lnTo>
                <a:lnTo>
                  <a:pt x="26851" y="22910"/>
                </a:lnTo>
                <a:lnTo>
                  <a:pt x="21167" y="22910"/>
                </a:lnTo>
                <a:lnTo>
                  <a:pt x="16131" y="24890"/>
                </a:lnTo>
                <a:lnTo>
                  <a:pt x="11123" y="28232"/>
                </a:lnTo>
                <a:lnTo>
                  <a:pt x="8646" y="30949"/>
                </a:lnTo>
                <a:lnTo>
                  <a:pt x="8646" y="1703"/>
                </a:lnTo>
                <a:lnTo>
                  <a:pt x="8427" y="925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1"/>
                </a:lnTo>
                <a:lnTo>
                  <a:pt x="2757" y="75830"/>
                </a:lnTo>
                <a:lnTo>
                  <a:pt x="5878" y="75830"/>
                </a:lnTo>
                <a:lnTo>
                  <a:pt x="8646" y="74192"/>
                </a:lnTo>
                <a:lnTo>
                  <a:pt x="8646" y="40057"/>
                </a:lnTo>
                <a:lnTo>
                  <a:pt x="11012" y="36983"/>
                </a:lnTo>
                <a:lnTo>
                  <a:pt x="13280" y="34657"/>
                </a:lnTo>
                <a:lnTo>
                  <a:pt x="17599" y="31471"/>
                </a:lnTo>
                <a:lnTo>
                  <a:pt x="21937" y="30671"/>
                </a:lnTo>
                <a:lnTo>
                  <a:pt x="25073" y="30999"/>
                </a:lnTo>
                <a:lnTo>
                  <a:pt x="27622" y="32296"/>
                </a:lnTo>
                <a:lnTo>
                  <a:pt x="30267" y="35700"/>
                </a:lnTo>
                <a:lnTo>
                  <a:pt x="31294" y="38873"/>
                </a:lnTo>
                <a:lnTo>
                  <a:pt x="31935" y="42800"/>
                </a:lnTo>
                <a:lnTo>
                  <a:pt x="31935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292887" y="2485407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9" y="46076"/>
                </a:moveTo>
                <a:lnTo>
                  <a:pt x="17686" y="46673"/>
                </a:lnTo>
                <a:lnTo>
                  <a:pt x="14907" y="46673"/>
                </a:lnTo>
                <a:lnTo>
                  <a:pt x="11170" y="44413"/>
                </a:lnTo>
                <a:lnTo>
                  <a:pt x="8855" y="40906"/>
                </a:lnTo>
                <a:lnTo>
                  <a:pt x="11609" y="53327"/>
                </a:lnTo>
                <a:lnTo>
                  <a:pt x="16325" y="53657"/>
                </a:lnTo>
                <a:lnTo>
                  <a:pt x="19155" y="53657"/>
                </a:lnTo>
                <a:lnTo>
                  <a:pt x="21826" y="53035"/>
                </a:lnTo>
                <a:lnTo>
                  <a:pt x="26884" y="50493"/>
                </a:lnTo>
                <a:lnTo>
                  <a:pt x="25930" y="43675"/>
                </a:lnTo>
                <a:lnTo>
                  <a:pt x="22059" y="46076"/>
                </a:lnTo>
                <a:close/>
              </a:path>
              <a:path w="26884" h="53657">
                <a:moveTo>
                  <a:pt x="3296" y="12103"/>
                </a:moveTo>
                <a:lnTo>
                  <a:pt x="5939" y="11530"/>
                </a:lnTo>
                <a:lnTo>
                  <a:pt x="9140" y="9791"/>
                </a:lnTo>
                <a:lnTo>
                  <a:pt x="11893" y="8586"/>
                </a:lnTo>
                <a:lnTo>
                  <a:pt x="15274" y="7545"/>
                </a:lnTo>
                <a:lnTo>
                  <a:pt x="19316" y="7275"/>
                </a:lnTo>
                <a:lnTo>
                  <a:pt x="22978" y="7517"/>
                </a:lnTo>
                <a:lnTo>
                  <a:pt x="26802" y="9208"/>
                </a:lnTo>
                <a:lnTo>
                  <a:pt x="29137" y="12344"/>
                </a:lnTo>
                <a:lnTo>
                  <a:pt x="29900" y="15228"/>
                </a:lnTo>
                <a:lnTo>
                  <a:pt x="30098" y="18770"/>
                </a:lnTo>
                <a:lnTo>
                  <a:pt x="30098" y="22567"/>
                </a:lnTo>
                <a:lnTo>
                  <a:pt x="19940" y="22567"/>
                </a:lnTo>
                <a:lnTo>
                  <a:pt x="16645" y="22910"/>
                </a:lnTo>
                <a:lnTo>
                  <a:pt x="13719" y="23572"/>
                </a:lnTo>
                <a:lnTo>
                  <a:pt x="10792" y="24245"/>
                </a:lnTo>
                <a:lnTo>
                  <a:pt x="8304" y="25246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40"/>
                </a:lnTo>
                <a:lnTo>
                  <a:pt x="4470" y="49758"/>
                </a:lnTo>
                <a:lnTo>
                  <a:pt x="7595" y="51995"/>
                </a:lnTo>
                <a:lnTo>
                  <a:pt x="11609" y="53327"/>
                </a:lnTo>
                <a:lnTo>
                  <a:pt x="8855" y="40906"/>
                </a:lnTo>
                <a:lnTo>
                  <a:pt x="8855" y="38354"/>
                </a:lnTo>
                <a:lnTo>
                  <a:pt x="9662" y="34430"/>
                </a:lnTo>
                <a:lnTo>
                  <a:pt x="12195" y="31496"/>
                </a:lnTo>
                <a:lnTo>
                  <a:pt x="14795" y="30074"/>
                </a:lnTo>
                <a:lnTo>
                  <a:pt x="18287" y="29249"/>
                </a:lnTo>
                <a:lnTo>
                  <a:pt x="22708" y="29033"/>
                </a:lnTo>
                <a:lnTo>
                  <a:pt x="30098" y="29033"/>
                </a:lnTo>
                <a:lnTo>
                  <a:pt x="30098" y="39394"/>
                </a:lnTo>
                <a:lnTo>
                  <a:pt x="25930" y="43675"/>
                </a:lnTo>
                <a:lnTo>
                  <a:pt x="26884" y="50493"/>
                </a:lnTo>
                <a:lnTo>
                  <a:pt x="31247" y="46443"/>
                </a:lnTo>
                <a:lnTo>
                  <a:pt x="31247" y="51332"/>
                </a:lnTo>
                <a:lnTo>
                  <a:pt x="33328" y="52909"/>
                </a:lnTo>
                <a:lnTo>
                  <a:pt x="35913" y="52959"/>
                </a:lnTo>
                <a:lnTo>
                  <a:pt x="38670" y="51332"/>
                </a:lnTo>
                <a:lnTo>
                  <a:pt x="38670" y="15354"/>
                </a:lnTo>
                <a:lnTo>
                  <a:pt x="38350" y="12701"/>
                </a:lnTo>
                <a:lnTo>
                  <a:pt x="37017" y="8139"/>
                </a:lnTo>
                <a:lnTo>
                  <a:pt x="34484" y="4697"/>
                </a:lnTo>
                <a:lnTo>
                  <a:pt x="31111" y="1993"/>
                </a:lnTo>
                <a:lnTo>
                  <a:pt x="26362" y="392"/>
                </a:lnTo>
                <a:lnTo>
                  <a:pt x="23482" y="0"/>
                </a:lnTo>
                <a:lnTo>
                  <a:pt x="20101" y="0"/>
                </a:lnTo>
                <a:lnTo>
                  <a:pt x="16487" y="176"/>
                </a:lnTo>
                <a:lnTo>
                  <a:pt x="12934" y="863"/>
                </a:lnTo>
                <a:lnTo>
                  <a:pt x="9787" y="1817"/>
                </a:lnTo>
                <a:lnTo>
                  <a:pt x="5820" y="3557"/>
                </a:lnTo>
                <a:lnTo>
                  <a:pt x="2486" y="6706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86731" y="2462496"/>
            <a:ext cx="8637" cy="75830"/>
          </a:xfrm>
          <a:custGeom>
            <a:avLst/>
            <a:gdLst/>
            <a:ahLst/>
            <a:cxnLst/>
            <a:rect l="l" t="t" r="r" b="b"/>
            <a:pathLst>
              <a:path w="8637" h="75830">
                <a:moveTo>
                  <a:pt x="8637" y="74192"/>
                </a:moveTo>
                <a:lnTo>
                  <a:pt x="8637" y="1703"/>
                </a:lnTo>
                <a:lnTo>
                  <a:pt x="8413" y="925"/>
                </a:lnTo>
                <a:lnTo>
                  <a:pt x="586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8" y="75830"/>
                </a:lnTo>
                <a:lnTo>
                  <a:pt x="5868" y="75830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415438" y="2485407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48" y="14137"/>
                </a:lnTo>
                <a:lnTo>
                  <a:pt x="41363" y="11329"/>
                </a:lnTo>
                <a:lnTo>
                  <a:pt x="38461" y="6807"/>
                </a:lnTo>
                <a:lnTo>
                  <a:pt x="34653" y="3074"/>
                </a:lnTo>
                <a:lnTo>
                  <a:pt x="32047" y="1842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7012"/>
                </a:lnTo>
                <a:lnTo>
                  <a:pt x="29483" y="8345"/>
                </a:lnTo>
                <a:lnTo>
                  <a:pt x="31615" y="11012"/>
                </a:lnTo>
                <a:lnTo>
                  <a:pt x="33731" y="13690"/>
                </a:lnTo>
                <a:lnTo>
                  <a:pt x="34751" y="17387"/>
                </a:lnTo>
                <a:lnTo>
                  <a:pt x="34639" y="22086"/>
                </a:lnTo>
                <a:lnTo>
                  <a:pt x="8942" y="22086"/>
                </a:lnTo>
                <a:lnTo>
                  <a:pt x="9014" y="20105"/>
                </a:lnTo>
                <a:lnTo>
                  <a:pt x="10439" y="3124"/>
                </a:lnTo>
                <a:lnTo>
                  <a:pt x="8059" y="4903"/>
                </a:lnTo>
                <a:lnTo>
                  <a:pt x="4128" y="9575"/>
                </a:lnTo>
                <a:lnTo>
                  <a:pt x="2609" y="12409"/>
                </a:lnTo>
                <a:lnTo>
                  <a:pt x="1565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9"/>
                </a:lnTo>
                <a:lnTo>
                  <a:pt x="2523" y="42011"/>
                </a:lnTo>
                <a:lnTo>
                  <a:pt x="4030" y="44780"/>
                </a:lnTo>
                <a:lnTo>
                  <a:pt x="6014" y="46991"/>
                </a:lnTo>
                <a:lnTo>
                  <a:pt x="10447" y="50864"/>
                </a:lnTo>
                <a:lnTo>
                  <a:pt x="13376" y="51983"/>
                </a:lnTo>
                <a:lnTo>
                  <a:pt x="16278" y="53099"/>
                </a:lnTo>
                <a:lnTo>
                  <a:pt x="19669" y="53657"/>
                </a:lnTo>
                <a:lnTo>
                  <a:pt x="23543" y="53657"/>
                </a:lnTo>
                <a:lnTo>
                  <a:pt x="27877" y="53492"/>
                </a:lnTo>
                <a:lnTo>
                  <a:pt x="31823" y="52807"/>
                </a:lnTo>
                <a:lnTo>
                  <a:pt x="35055" y="51983"/>
                </a:lnTo>
                <a:lnTo>
                  <a:pt x="37777" y="51106"/>
                </a:lnTo>
                <a:lnTo>
                  <a:pt x="41020" y="48834"/>
                </a:lnTo>
                <a:lnTo>
                  <a:pt x="41342" y="46165"/>
                </a:lnTo>
                <a:lnTo>
                  <a:pt x="40765" y="43016"/>
                </a:lnTo>
                <a:lnTo>
                  <a:pt x="38044" y="43271"/>
                </a:lnTo>
                <a:lnTo>
                  <a:pt x="34902" y="44554"/>
                </a:lnTo>
                <a:lnTo>
                  <a:pt x="32104" y="45443"/>
                </a:lnTo>
                <a:lnTo>
                  <a:pt x="28601" y="46202"/>
                </a:lnTo>
                <a:lnTo>
                  <a:pt x="24349" y="46393"/>
                </a:lnTo>
                <a:lnTo>
                  <a:pt x="21520" y="46393"/>
                </a:lnTo>
                <a:lnTo>
                  <a:pt x="17150" y="45137"/>
                </a:lnTo>
                <a:lnTo>
                  <a:pt x="13582" y="43117"/>
                </a:lnTo>
                <a:lnTo>
                  <a:pt x="11134" y="40006"/>
                </a:lnTo>
                <a:lnTo>
                  <a:pt x="9737" y="35981"/>
                </a:lnTo>
                <a:lnTo>
                  <a:pt x="8942" y="31356"/>
                </a:lnTo>
                <a:lnTo>
                  <a:pt x="8942" y="28652"/>
                </a:lnTo>
                <a:lnTo>
                  <a:pt x="39970" y="28652"/>
                </a:lnTo>
                <a:lnTo>
                  <a:pt x="42310" y="27752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105"/>
                </a:moveTo>
                <a:lnTo>
                  <a:pt x="9935" y="16358"/>
                </a:lnTo>
                <a:lnTo>
                  <a:pt x="11393" y="12931"/>
                </a:lnTo>
                <a:lnTo>
                  <a:pt x="14921" y="9083"/>
                </a:lnTo>
                <a:lnTo>
                  <a:pt x="18143" y="7419"/>
                </a:lnTo>
                <a:lnTo>
                  <a:pt x="22161" y="7012"/>
                </a:lnTo>
                <a:lnTo>
                  <a:pt x="26337" y="7012"/>
                </a:lnTo>
                <a:lnTo>
                  <a:pt x="26297" y="0"/>
                </a:lnTo>
                <a:lnTo>
                  <a:pt x="19147" y="0"/>
                </a:lnTo>
                <a:lnTo>
                  <a:pt x="16023" y="637"/>
                </a:lnTo>
                <a:lnTo>
                  <a:pt x="13241" y="1868"/>
                </a:lnTo>
                <a:lnTo>
                  <a:pt x="10439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476623" y="2485407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76"/>
                </a:moveTo>
                <a:lnTo>
                  <a:pt x="17691" y="46673"/>
                </a:lnTo>
                <a:lnTo>
                  <a:pt x="14908" y="46673"/>
                </a:lnTo>
                <a:lnTo>
                  <a:pt x="11174" y="44413"/>
                </a:lnTo>
                <a:lnTo>
                  <a:pt x="8856" y="40906"/>
                </a:lnTo>
                <a:lnTo>
                  <a:pt x="11614" y="53327"/>
                </a:lnTo>
                <a:lnTo>
                  <a:pt x="16329" y="53657"/>
                </a:lnTo>
                <a:lnTo>
                  <a:pt x="19159" y="53657"/>
                </a:lnTo>
                <a:lnTo>
                  <a:pt x="21831" y="53035"/>
                </a:lnTo>
                <a:lnTo>
                  <a:pt x="26888" y="50493"/>
                </a:lnTo>
                <a:lnTo>
                  <a:pt x="25934" y="43675"/>
                </a:lnTo>
                <a:lnTo>
                  <a:pt x="22061" y="46076"/>
                </a:lnTo>
                <a:close/>
              </a:path>
              <a:path w="26888" h="53657">
                <a:moveTo>
                  <a:pt x="3294" y="12103"/>
                </a:moveTo>
                <a:lnTo>
                  <a:pt x="5939" y="11530"/>
                </a:lnTo>
                <a:lnTo>
                  <a:pt x="9137" y="9791"/>
                </a:lnTo>
                <a:lnTo>
                  <a:pt x="11894" y="8586"/>
                </a:lnTo>
                <a:lnTo>
                  <a:pt x="15279" y="7545"/>
                </a:lnTo>
                <a:lnTo>
                  <a:pt x="19317" y="7275"/>
                </a:lnTo>
                <a:lnTo>
                  <a:pt x="22983" y="7517"/>
                </a:lnTo>
                <a:lnTo>
                  <a:pt x="26802" y="9208"/>
                </a:lnTo>
                <a:lnTo>
                  <a:pt x="29142" y="12344"/>
                </a:lnTo>
                <a:lnTo>
                  <a:pt x="29902" y="15228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4" y="22567"/>
                </a:lnTo>
                <a:lnTo>
                  <a:pt x="16650" y="22910"/>
                </a:lnTo>
                <a:lnTo>
                  <a:pt x="13723" y="23572"/>
                </a:lnTo>
                <a:lnTo>
                  <a:pt x="10789" y="24245"/>
                </a:lnTo>
                <a:lnTo>
                  <a:pt x="8305" y="25246"/>
                </a:lnTo>
                <a:lnTo>
                  <a:pt x="4263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40"/>
                </a:lnTo>
                <a:lnTo>
                  <a:pt x="4471" y="49758"/>
                </a:lnTo>
                <a:lnTo>
                  <a:pt x="7595" y="51995"/>
                </a:lnTo>
                <a:lnTo>
                  <a:pt x="11614" y="53327"/>
                </a:lnTo>
                <a:lnTo>
                  <a:pt x="8856" y="40906"/>
                </a:lnTo>
                <a:lnTo>
                  <a:pt x="8856" y="38354"/>
                </a:lnTo>
                <a:lnTo>
                  <a:pt x="9665" y="34430"/>
                </a:lnTo>
                <a:lnTo>
                  <a:pt x="12200" y="31496"/>
                </a:lnTo>
                <a:lnTo>
                  <a:pt x="14796" y="30074"/>
                </a:lnTo>
                <a:lnTo>
                  <a:pt x="18287" y="29249"/>
                </a:lnTo>
                <a:lnTo>
                  <a:pt x="22712" y="29033"/>
                </a:lnTo>
                <a:lnTo>
                  <a:pt x="30096" y="29033"/>
                </a:lnTo>
                <a:lnTo>
                  <a:pt x="30096" y="39394"/>
                </a:lnTo>
                <a:lnTo>
                  <a:pt x="25934" y="43675"/>
                </a:lnTo>
                <a:lnTo>
                  <a:pt x="26888" y="50493"/>
                </a:lnTo>
                <a:lnTo>
                  <a:pt x="31248" y="46443"/>
                </a:lnTo>
                <a:lnTo>
                  <a:pt x="31248" y="51332"/>
                </a:lnTo>
                <a:lnTo>
                  <a:pt x="33332" y="52909"/>
                </a:lnTo>
                <a:lnTo>
                  <a:pt x="35918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55" y="12701"/>
                </a:lnTo>
                <a:lnTo>
                  <a:pt x="37015" y="8139"/>
                </a:lnTo>
                <a:lnTo>
                  <a:pt x="34481" y="4697"/>
                </a:lnTo>
                <a:lnTo>
                  <a:pt x="31114" y="1993"/>
                </a:lnTo>
                <a:lnTo>
                  <a:pt x="26360" y="392"/>
                </a:lnTo>
                <a:lnTo>
                  <a:pt x="23483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8" y="863"/>
                </a:lnTo>
                <a:lnTo>
                  <a:pt x="9789" y="1817"/>
                </a:lnTo>
                <a:lnTo>
                  <a:pt x="5817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535635" y="2514348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38" y="0"/>
                </a:moveTo>
                <a:lnTo>
                  <a:pt x="7862" y="21235"/>
                </a:lnTo>
                <a:lnTo>
                  <a:pt x="12750" y="24029"/>
                </a:lnTo>
                <a:lnTo>
                  <a:pt x="12322" y="12854"/>
                </a:lnTo>
                <a:lnTo>
                  <a:pt x="10497" y="9197"/>
                </a:lnTo>
                <a:lnTo>
                  <a:pt x="9489" y="4751"/>
                </a:lnTo>
                <a:lnTo>
                  <a:pt x="8938" y="0"/>
                </a:lnTo>
                <a:close/>
              </a:path>
              <a:path w="12750" h="75653">
                <a:moveTo>
                  <a:pt x="43332" y="-49936"/>
                </a:moveTo>
                <a:lnTo>
                  <a:pt x="43092" y="-50670"/>
                </a:lnTo>
                <a:lnTo>
                  <a:pt x="40518" y="-51624"/>
                </a:lnTo>
                <a:lnTo>
                  <a:pt x="37407" y="-51624"/>
                </a:lnTo>
                <a:lnTo>
                  <a:pt x="34639" y="-49936"/>
                </a:lnTo>
                <a:lnTo>
                  <a:pt x="34639" y="-21564"/>
                </a:lnTo>
                <a:lnTo>
                  <a:pt x="32410" y="-23976"/>
                </a:lnTo>
                <a:lnTo>
                  <a:pt x="27867" y="-27076"/>
                </a:lnTo>
                <a:lnTo>
                  <a:pt x="23064" y="-28940"/>
                </a:lnTo>
                <a:lnTo>
                  <a:pt x="16988" y="-28940"/>
                </a:lnTo>
                <a:lnTo>
                  <a:pt x="14061" y="-28293"/>
                </a:lnTo>
                <a:lnTo>
                  <a:pt x="11537" y="-27011"/>
                </a:lnTo>
                <a:lnTo>
                  <a:pt x="6883" y="-23901"/>
                </a:lnTo>
                <a:lnTo>
                  <a:pt x="3467" y="-19123"/>
                </a:lnTo>
                <a:lnTo>
                  <a:pt x="2178" y="-16229"/>
                </a:lnTo>
                <a:lnTo>
                  <a:pt x="1295" y="-12852"/>
                </a:lnTo>
                <a:lnTo>
                  <a:pt x="427" y="-9471"/>
                </a:lnTo>
                <a:lnTo>
                  <a:pt x="0" y="-5674"/>
                </a:lnTo>
                <a:lnTo>
                  <a:pt x="0" y="2058"/>
                </a:lnTo>
                <a:lnTo>
                  <a:pt x="341" y="5435"/>
                </a:lnTo>
                <a:lnTo>
                  <a:pt x="1054" y="8635"/>
                </a:lnTo>
                <a:lnTo>
                  <a:pt x="1738" y="11836"/>
                </a:lnTo>
                <a:lnTo>
                  <a:pt x="2839" y="14630"/>
                </a:lnTo>
                <a:lnTo>
                  <a:pt x="4359" y="16995"/>
                </a:lnTo>
                <a:lnTo>
                  <a:pt x="7862" y="21235"/>
                </a:lnTo>
                <a:lnTo>
                  <a:pt x="8938" y="0"/>
                </a:lnTo>
                <a:lnTo>
                  <a:pt x="8938" y="-4773"/>
                </a:lnTo>
                <a:lnTo>
                  <a:pt x="9601" y="-9295"/>
                </a:lnTo>
                <a:lnTo>
                  <a:pt x="10741" y="-13550"/>
                </a:lnTo>
                <a:lnTo>
                  <a:pt x="12650" y="-17092"/>
                </a:lnTo>
                <a:lnTo>
                  <a:pt x="15447" y="-19606"/>
                </a:lnTo>
                <a:lnTo>
                  <a:pt x="18839" y="-21244"/>
                </a:lnTo>
                <a:lnTo>
                  <a:pt x="23407" y="-21244"/>
                </a:lnTo>
                <a:lnTo>
                  <a:pt x="27867" y="-18872"/>
                </a:lnTo>
                <a:lnTo>
                  <a:pt x="32310" y="-15008"/>
                </a:lnTo>
                <a:lnTo>
                  <a:pt x="34639" y="-12014"/>
                </a:lnTo>
                <a:lnTo>
                  <a:pt x="34639" y="7519"/>
                </a:lnTo>
                <a:lnTo>
                  <a:pt x="31992" y="10784"/>
                </a:lnTo>
                <a:lnTo>
                  <a:pt x="28378" y="14187"/>
                </a:lnTo>
                <a:lnTo>
                  <a:pt x="25059" y="16271"/>
                </a:lnTo>
                <a:lnTo>
                  <a:pt x="21812" y="17071"/>
                </a:lnTo>
                <a:lnTo>
                  <a:pt x="18406" y="17071"/>
                </a:lnTo>
                <a:lnTo>
                  <a:pt x="15015" y="15417"/>
                </a:lnTo>
                <a:lnTo>
                  <a:pt x="12322" y="12854"/>
                </a:lnTo>
                <a:lnTo>
                  <a:pt x="12750" y="24029"/>
                </a:lnTo>
                <a:lnTo>
                  <a:pt x="15703" y="24728"/>
                </a:lnTo>
                <a:lnTo>
                  <a:pt x="22326" y="24728"/>
                </a:lnTo>
                <a:lnTo>
                  <a:pt x="25242" y="23939"/>
                </a:lnTo>
                <a:lnTo>
                  <a:pt x="27914" y="22391"/>
                </a:lnTo>
                <a:lnTo>
                  <a:pt x="30585" y="20843"/>
                </a:lnTo>
                <a:lnTo>
                  <a:pt x="33155" y="18668"/>
                </a:lnTo>
                <a:lnTo>
                  <a:pt x="35632" y="15875"/>
                </a:lnTo>
                <a:lnTo>
                  <a:pt x="35632" y="22340"/>
                </a:lnTo>
                <a:lnTo>
                  <a:pt x="37249" y="23839"/>
                </a:lnTo>
                <a:lnTo>
                  <a:pt x="40262" y="24018"/>
                </a:lnTo>
                <a:lnTo>
                  <a:pt x="43332" y="22340"/>
                </a:lnTo>
                <a:lnTo>
                  <a:pt x="43332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601266" y="2466040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4"/>
                </a:moveTo>
                <a:lnTo>
                  <a:pt x="370" y="8891"/>
                </a:lnTo>
                <a:lnTo>
                  <a:pt x="3261" y="10745"/>
                </a:lnTo>
                <a:lnTo>
                  <a:pt x="7352" y="10745"/>
                </a:lnTo>
                <a:lnTo>
                  <a:pt x="10293" y="8840"/>
                </a:lnTo>
                <a:lnTo>
                  <a:pt x="10670" y="5309"/>
                </a:lnTo>
                <a:lnTo>
                  <a:pt x="10303" y="1852"/>
                </a:lnTo>
                <a:lnTo>
                  <a:pt x="7401" y="0"/>
                </a:lnTo>
                <a:lnTo>
                  <a:pt x="3323" y="0"/>
                </a:lnTo>
                <a:lnTo>
                  <a:pt x="386" y="1893"/>
                </a:lnTo>
                <a:lnTo>
                  <a:pt x="0" y="5424"/>
                </a:lnTo>
                <a:close/>
              </a:path>
              <a:path w="10670" h="72287">
                <a:moveTo>
                  <a:pt x="1242" y="71387"/>
                </a:moveTo>
                <a:lnTo>
                  <a:pt x="3816" y="72287"/>
                </a:lnTo>
                <a:lnTo>
                  <a:pt x="6926" y="72287"/>
                </a:lnTo>
                <a:lnTo>
                  <a:pt x="9681" y="70648"/>
                </a:lnTo>
                <a:lnTo>
                  <a:pt x="9681" y="21804"/>
                </a:lnTo>
                <a:lnTo>
                  <a:pt x="9471" y="21106"/>
                </a:lnTo>
                <a:lnTo>
                  <a:pt x="6926" y="20156"/>
                </a:lnTo>
                <a:lnTo>
                  <a:pt x="3816" y="20156"/>
                </a:lnTo>
                <a:lnTo>
                  <a:pt x="1043" y="21804"/>
                </a:lnTo>
                <a:lnTo>
                  <a:pt x="1043" y="70648"/>
                </a:lnTo>
                <a:lnTo>
                  <a:pt x="1242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634159" y="2485407"/>
            <a:ext cx="40558" cy="52919"/>
          </a:xfrm>
          <a:custGeom>
            <a:avLst/>
            <a:gdLst/>
            <a:ahLst/>
            <a:cxnLst/>
            <a:rect l="l" t="t" r="r" b="b"/>
            <a:pathLst>
              <a:path w="40558" h="52919">
                <a:moveTo>
                  <a:pt x="5878" y="52919"/>
                </a:moveTo>
                <a:lnTo>
                  <a:pt x="8647" y="51281"/>
                </a:lnTo>
                <a:lnTo>
                  <a:pt x="8647" y="17146"/>
                </a:lnTo>
                <a:lnTo>
                  <a:pt x="11013" y="14072"/>
                </a:lnTo>
                <a:lnTo>
                  <a:pt x="13266" y="11746"/>
                </a:lnTo>
                <a:lnTo>
                  <a:pt x="17600" y="8561"/>
                </a:lnTo>
                <a:lnTo>
                  <a:pt x="21924" y="7760"/>
                </a:lnTo>
                <a:lnTo>
                  <a:pt x="25074" y="8088"/>
                </a:lnTo>
                <a:lnTo>
                  <a:pt x="27623" y="9385"/>
                </a:lnTo>
                <a:lnTo>
                  <a:pt x="30269" y="12790"/>
                </a:lnTo>
                <a:lnTo>
                  <a:pt x="31295" y="15962"/>
                </a:lnTo>
                <a:lnTo>
                  <a:pt x="31921" y="19889"/>
                </a:lnTo>
                <a:lnTo>
                  <a:pt x="31921" y="51281"/>
                </a:lnTo>
                <a:lnTo>
                  <a:pt x="32141" y="52020"/>
                </a:lnTo>
                <a:lnTo>
                  <a:pt x="34690" y="52919"/>
                </a:lnTo>
                <a:lnTo>
                  <a:pt x="37800" y="52919"/>
                </a:lnTo>
                <a:lnTo>
                  <a:pt x="40558" y="51281"/>
                </a:lnTo>
                <a:lnTo>
                  <a:pt x="40558" y="18021"/>
                </a:lnTo>
                <a:lnTo>
                  <a:pt x="40274" y="15036"/>
                </a:lnTo>
                <a:lnTo>
                  <a:pt x="39122" y="10083"/>
                </a:lnTo>
                <a:lnTo>
                  <a:pt x="36846" y="6069"/>
                </a:lnTo>
                <a:lnTo>
                  <a:pt x="33783" y="2768"/>
                </a:lnTo>
                <a:lnTo>
                  <a:pt x="29495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5" y="2145"/>
                </a:lnTo>
                <a:lnTo>
                  <a:pt x="13093" y="3567"/>
                </a:lnTo>
                <a:lnTo>
                  <a:pt x="10448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33" y="838"/>
                </a:lnTo>
                <a:lnTo>
                  <a:pt x="3121" y="749"/>
                </a:lnTo>
                <a:lnTo>
                  <a:pt x="0" y="2437"/>
                </a:lnTo>
                <a:lnTo>
                  <a:pt x="0" y="51281"/>
                </a:lnTo>
                <a:lnTo>
                  <a:pt x="180" y="52020"/>
                </a:lnTo>
                <a:lnTo>
                  <a:pt x="2754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692623" y="2485519"/>
            <a:ext cx="44589" cy="54648"/>
          </a:xfrm>
          <a:custGeom>
            <a:avLst/>
            <a:gdLst/>
            <a:ahLst/>
            <a:cxnLst/>
            <a:rect l="l" t="t" r="r" b="b"/>
            <a:pathLst>
              <a:path w="44589" h="54648">
                <a:moveTo>
                  <a:pt x="9471" y="36234"/>
                </a:moveTo>
                <a:lnTo>
                  <a:pt x="9161" y="54648"/>
                </a:lnTo>
                <a:lnTo>
                  <a:pt x="11282" y="51562"/>
                </a:lnTo>
                <a:lnTo>
                  <a:pt x="10033" y="39650"/>
                </a:lnTo>
                <a:lnTo>
                  <a:pt x="9471" y="36234"/>
                </a:lnTo>
                <a:close/>
              </a:path>
              <a:path w="44589" h="54648">
                <a:moveTo>
                  <a:pt x="417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11" y="66041"/>
                </a:lnTo>
                <a:lnTo>
                  <a:pt x="4864" y="68580"/>
                </a:lnTo>
                <a:lnTo>
                  <a:pt x="8773" y="70650"/>
                </a:lnTo>
                <a:lnTo>
                  <a:pt x="11443" y="71323"/>
                </a:lnTo>
                <a:lnTo>
                  <a:pt x="14098" y="71996"/>
                </a:lnTo>
                <a:lnTo>
                  <a:pt x="17344" y="72327"/>
                </a:lnTo>
                <a:lnTo>
                  <a:pt x="25088" y="72327"/>
                </a:lnTo>
                <a:lnTo>
                  <a:pt x="28505" y="71880"/>
                </a:lnTo>
                <a:lnTo>
                  <a:pt x="31395" y="71005"/>
                </a:lnTo>
                <a:lnTo>
                  <a:pt x="34297" y="70102"/>
                </a:lnTo>
                <a:lnTo>
                  <a:pt x="38538" y="67373"/>
                </a:lnTo>
                <a:lnTo>
                  <a:pt x="41791" y="64047"/>
                </a:lnTo>
                <a:lnTo>
                  <a:pt x="43610" y="59993"/>
                </a:lnTo>
                <a:lnTo>
                  <a:pt x="44075" y="55612"/>
                </a:lnTo>
                <a:lnTo>
                  <a:pt x="43657" y="51598"/>
                </a:lnTo>
                <a:lnTo>
                  <a:pt x="42062" y="48387"/>
                </a:lnTo>
                <a:lnTo>
                  <a:pt x="39505" y="45924"/>
                </a:lnTo>
                <a:lnTo>
                  <a:pt x="36391" y="43981"/>
                </a:lnTo>
                <a:lnTo>
                  <a:pt x="32475" y="42786"/>
                </a:lnTo>
                <a:lnTo>
                  <a:pt x="28000" y="42378"/>
                </a:lnTo>
                <a:lnTo>
                  <a:pt x="15692" y="41835"/>
                </a:lnTo>
                <a:lnTo>
                  <a:pt x="13816" y="41756"/>
                </a:lnTo>
                <a:lnTo>
                  <a:pt x="10033" y="39650"/>
                </a:lnTo>
                <a:lnTo>
                  <a:pt x="11282" y="51562"/>
                </a:lnTo>
                <a:lnTo>
                  <a:pt x="14011" y="48995"/>
                </a:lnTo>
                <a:lnTo>
                  <a:pt x="26225" y="49428"/>
                </a:lnTo>
                <a:lnTo>
                  <a:pt x="29044" y="49503"/>
                </a:lnTo>
                <a:lnTo>
                  <a:pt x="31287" y="50101"/>
                </a:lnTo>
                <a:lnTo>
                  <a:pt x="34592" y="52387"/>
                </a:lnTo>
                <a:lnTo>
                  <a:pt x="35424" y="56109"/>
                </a:lnTo>
                <a:lnTo>
                  <a:pt x="35424" y="57340"/>
                </a:lnTo>
                <a:lnTo>
                  <a:pt x="34246" y="60742"/>
                </a:lnTo>
                <a:lnTo>
                  <a:pt x="31319" y="63486"/>
                </a:lnTo>
                <a:lnTo>
                  <a:pt x="28138" y="64706"/>
                </a:lnTo>
                <a:lnTo>
                  <a:pt x="24178" y="65495"/>
                </a:lnTo>
                <a:lnTo>
                  <a:pt x="17442" y="65495"/>
                </a:lnTo>
                <a:lnTo>
                  <a:pt x="14234" y="64883"/>
                </a:lnTo>
                <a:lnTo>
                  <a:pt x="11934" y="63676"/>
                </a:lnTo>
                <a:lnTo>
                  <a:pt x="8478" y="60681"/>
                </a:lnTo>
                <a:lnTo>
                  <a:pt x="8478" y="57567"/>
                </a:lnTo>
                <a:lnTo>
                  <a:pt x="9161" y="54648"/>
                </a:lnTo>
                <a:lnTo>
                  <a:pt x="9471" y="36234"/>
                </a:lnTo>
                <a:lnTo>
                  <a:pt x="10986" y="32879"/>
                </a:lnTo>
                <a:lnTo>
                  <a:pt x="13902" y="33681"/>
                </a:lnTo>
                <a:lnTo>
                  <a:pt x="17920" y="28105"/>
                </a:lnTo>
                <a:lnTo>
                  <a:pt x="13684" y="25336"/>
                </a:lnTo>
                <a:lnTo>
                  <a:pt x="11037" y="20955"/>
                </a:lnTo>
                <a:lnTo>
                  <a:pt x="11037" y="17740"/>
                </a:lnTo>
                <a:lnTo>
                  <a:pt x="11245" y="14911"/>
                </a:lnTo>
                <a:lnTo>
                  <a:pt x="9554" y="3200"/>
                </a:lnTo>
                <a:lnTo>
                  <a:pt x="6347" y="6234"/>
                </a:lnTo>
                <a:lnTo>
                  <a:pt x="4191" y="10299"/>
                </a:lnTo>
                <a:lnTo>
                  <a:pt x="2819" y="15011"/>
                </a:lnTo>
                <a:lnTo>
                  <a:pt x="2819" y="17791"/>
                </a:lnTo>
                <a:lnTo>
                  <a:pt x="3135" y="22226"/>
                </a:lnTo>
                <a:lnTo>
                  <a:pt x="4387" y="25591"/>
                </a:lnTo>
                <a:lnTo>
                  <a:pt x="6332" y="28421"/>
                </a:lnTo>
                <a:lnTo>
                  <a:pt x="3956" y="31370"/>
                </a:lnTo>
                <a:lnTo>
                  <a:pt x="2217" y="34837"/>
                </a:lnTo>
                <a:lnTo>
                  <a:pt x="1775" y="39013"/>
                </a:lnTo>
                <a:lnTo>
                  <a:pt x="2192" y="42087"/>
                </a:lnTo>
                <a:lnTo>
                  <a:pt x="3820" y="44831"/>
                </a:lnTo>
                <a:lnTo>
                  <a:pt x="6811" y="46875"/>
                </a:lnTo>
                <a:lnTo>
                  <a:pt x="3844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589" h="54648">
                <a:moveTo>
                  <a:pt x="14295" y="9079"/>
                </a:moveTo>
                <a:lnTo>
                  <a:pt x="17799" y="7124"/>
                </a:lnTo>
                <a:lnTo>
                  <a:pt x="20934" y="6832"/>
                </a:lnTo>
                <a:lnTo>
                  <a:pt x="24178" y="6832"/>
                </a:lnTo>
                <a:lnTo>
                  <a:pt x="26680" y="7760"/>
                </a:lnTo>
                <a:lnTo>
                  <a:pt x="30208" y="11494"/>
                </a:lnTo>
                <a:lnTo>
                  <a:pt x="31089" y="14083"/>
                </a:lnTo>
                <a:lnTo>
                  <a:pt x="31089" y="17412"/>
                </a:lnTo>
                <a:lnTo>
                  <a:pt x="30881" y="20191"/>
                </a:lnTo>
                <a:lnTo>
                  <a:pt x="30085" y="22795"/>
                </a:lnTo>
                <a:lnTo>
                  <a:pt x="27832" y="25934"/>
                </a:lnTo>
                <a:lnTo>
                  <a:pt x="24278" y="27824"/>
                </a:lnTo>
                <a:lnTo>
                  <a:pt x="21092" y="28105"/>
                </a:lnTo>
                <a:lnTo>
                  <a:pt x="17920" y="28105"/>
                </a:lnTo>
                <a:lnTo>
                  <a:pt x="13902" y="33681"/>
                </a:lnTo>
                <a:lnTo>
                  <a:pt x="17344" y="34735"/>
                </a:lnTo>
                <a:lnTo>
                  <a:pt x="21092" y="35002"/>
                </a:lnTo>
                <a:lnTo>
                  <a:pt x="23813" y="35002"/>
                </a:lnTo>
                <a:lnTo>
                  <a:pt x="28515" y="33807"/>
                </a:lnTo>
                <a:lnTo>
                  <a:pt x="32680" y="31863"/>
                </a:lnTo>
                <a:lnTo>
                  <a:pt x="35928" y="28854"/>
                </a:lnTo>
                <a:lnTo>
                  <a:pt x="38047" y="24853"/>
                </a:lnTo>
                <a:lnTo>
                  <a:pt x="39354" y="20191"/>
                </a:lnTo>
                <a:lnTo>
                  <a:pt x="39354" y="17362"/>
                </a:lnTo>
                <a:lnTo>
                  <a:pt x="39113" y="14022"/>
                </a:lnTo>
                <a:lnTo>
                  <a:pt x="38134" y="10871"/>
                </a:lnTo>
                <a:lnTo>
                  <a:pt x="36050" y="8139"/>
                </a:lnTo>
                <a:lnTo>
                  <a:pt x="42811" y="8139"/>
                </a:lnTo>
                <a:lnTo>
                  <a:pt x="44099" y="7289"/>
                </a:lnTo>
                <a:lnTo>
                  <a:pt x="44589" y="4560"/>
                </a:lnTo>
                <a:lnTo>
                  <a:pt x="42811" y="914"/>
                </a:lnTo>
                <a:lnTo>
                  <a:pt x="28576" y="914"/>
                </a:lnTo>
                <a:lnTo>
                  <a:pt x="27486" y="633"/>
                </a:lnTo>
                <a:lnTo>
                  <a:pt x="23850" y="90"/>
                </a:lnTo>
                <a:lnTo>
                  <a:pt x="18435" y="0"/>
                </a:lnTo>
                <a:lnTo>
                  <a:pt x="13729" y="1220"/>
                </a:lnTo>
                <a:lnTo>
                  <a:pt x="9554" y="3200"/>
                </a:lnTo>
                <a:lnTo>
                  <a:pt x="11245" y="14911"/>
                </a:lnTo>
                <a:lnTo>
                  <a:pt x="12038" y="1227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787886" y="2485403"/>
            <a:ext cx="43326" cy="72363"/>
          </a:xfrm>
          <a:custGeom>
            <a:avLst/>
            <a:gdLst/>
            <a:ahLst/>
            <a:cxnLst/>
            <a:rect l="l" t="t" r="r" b="b"/>
            <a:pathLst>
              <a:path w="43326" h="72363">
                <a:moveTo>
                  <a:pt x="0" y="2448"/>
                </a:moveTo>
                <a:lnTo>
                  <a:pt x="0" y="70661"/>
                </a:lnTo>
                <a:lnTo>
                  <a:pt x="184" y="71409"/>
                </a:lnTo>
                <a:lnTo>
                  <a:pt x="2754" y="72363"/>
                </a:lnTo>
                <a:lnTo>
                  <a:pt x="5878" y="72363"/>
                </a:lnTo>
                <a:lnTo>
                  <a:pt x="8633" y="70661"/>
                </a:lnTo>
                <a:lnTo>
                  <a:pt x="8633" y="46238"/>
                </a:lnTo>
                <a:lnTo>
                  <a:pt x="9893" y="47509"/>
                </a:lnTo>
                <a:lnTo>
                  <a:pt x="13313" y="50493"/>
                </a:lnTo>
                <a:lnTo>
                  <a:pt x="16708" y="52487"/>
                </a:lnTo>
                <a:lnTo>
                  <a:pt x="20236" y="53517"/>
                </a:lnTo>
                <a:lnTo>
                  <a:pt x="22914" y="53668"/>
                </a:lnTo>
                <a:lnTo>
                  <a:pt x="26201" y="53668"/>
                </a:lnTo>
                <a:lnTo>
                  <a:pt x="29113" y="53021"/>
                </a:lnTo>
                <a:lnTo>
                  <a:pt x="31662" y="51739"/>
                </a:lnTo>
                <a:lnTo>
                  <a:pt x="34211" y="50454"/>
                </a:lnTo>
                <a:lnTo>
                  <a:pt x="33696" y="33919"/>
                </a:lnTo>
                <a:lnTo>
                  <a:pt x="32533" y="38188"/>
                </a:lnTo>
                <a:lnTo>
                  <a:pt x="30596" y="41807"/>
                </a:lnTo>
                <a:lnTo>
                  <a:pt x="27781" y="44334"/>
                </a:lnTo>
                <a:lnTo>
                  <a:pt x="24350" y="45961"/>
                </a:lnTo>
                <a:lnTo>
                  <a:pt x="19818" y="45961"/>
                </a:lnTo>
                <a:lnTo>
                  <a:pt x="15434" y="43571"/>
                </a:lnTo>
                <a:lnTo>
                  <a:pt x="11023" y="39686"/>
                </a:lnTo>
                <a:lnTo>
                  <a:pt x="8633" y="36687"/>
                </a:lnTo>
                <a:lnTo>
                  <a:pt x="8633" y="17258"/>
                </a:lnTo>
                <a:lnTo>
                  <a:pt x="7578" y="9014"/>
                </a:lnTo>
                <a:lnTo>
                  <a:pt x="7578" y="2448"/>
                </a:lnTo>
                <a:lnTo>
                  <a:pt x="6051" y="900"/>
                </a:lnTo>
                <a:lnTo>
                  <a:pt x="3060" y="759"/>
                </a:lnTo>
                <a:lnTo>
                  <a:pt x="0" y="2448"/>
                </a:lnTo>
                <a:close/>
              </a:path>
              <a:path w="43326" h="72363">
                <a:moveTo>
                  <a:pt x="8633" y="17258"/>
                </a:moveTo>
                <a:lnTo>
                  <a:pt x="10005" y="15494"/>
                </a:lnTo>
                <a:lnTo>
                  <a:pt x="12528" y="12787"/>
                </a:lnTo>
                <a:lnTo>
                  <a:pt x="16056" y="9853"/>
                </a:lnTo>
                <a:lnTo>
                  <a:pt x="19376" y="8229"/>
                </a:lnTo>
                <a:lnTo>
                  <a:pt x="22698" y="7707"/>
                </a:lnTo>
                <a:lnTo>
                  <a:pt x="26823" y="8254"/>
                </a:lnTo>
                <a:lnTo>
                  <a:pt x="29837" y="10425"/>
                </a:lnTo>
                <a:lnTo>
                  <a:pt x="31943" y="13676"/>
                </a:lnTo>
                <a:lnTo>
                  <a:pt x="33461" y="17564"/>
                </a:lnTo>
                <a:lnTo>
                  <a:pt x="34197" y="22222"/>
                </a:lnTo>
                <a:lnTo>
                  <a:pt x="34380" y="27137"/>
                </a:lnTo>
                <a:lnTo>
                  <a:pt x="34380" y="29411"/>
                </a:lnTo>
                <a:lnTo>
                  <a:pt x="33696" y="33919"/>
                </a:lnTo>
                <a:lnTo>
                  <a:pt x="34211" y="50454"/>
                </a:lnTo>
                <a:lnTo>
                  <a:pt x="36342" y="48625"/>
                </a:lnTo>
                <a:lnTo>
                  <a:pt x="39797" y="43891"/>
                </a:lnTo>
                <a:lnTo>
                  <a:pt x="41104" y="41008"/>
                </a:lnTo>
                <a:lnTo>
                  <a:pt x="42001" y="37602"/>
                </a:lnTo>
                <a:lnTo>
                  <a:pt x="42884" y="34211"/>
                </a:lnTo>
                <a:lnTo>
                  <a:pt x="43326" y="30377"/>
                </a:lnTo>
                <a:lnTo>
                  <a:pt x="43326" y="22565"/>
                </a:lnTo>
                <a:lnTo>
                  <a:pt x="42980" y="19202"/>
                </a:lnTo>
                <a:lnTo>
                  <a:pt x="42293" y="16037"/>
                </a:lnTo>
                <a:lnTo>
                  <a:pt x="41583" y="12877"/>
                </a:lnTo>
                <a:lnTo>
                  <a:pt x="40482" y="10093"/>
                </a:lnTo>
                <a:lnTo>
                  <a:pt x="38963" y="7707"/>
                </a:lnTo>
                <a:lnTo>
                  <a:pt x="35486" y="3441"/>
                </a:lnTo>
                <a:lnTo>
                  <a:pt x="30669" y="698"/>
                </a:lnTo>
                <a:lnTo>
                  <a:pt x="27757" y="0"/>
                </a:lnTo>
                <a:lnTo>
                  <a:pt x="24337" y="0"/>
                </a:lnTo>
                <a:lnTo>
                  <a:pt x="21276" y="201"/>
                </a:lnTo>
                <a:lnTo>
                  <a:pt x="18446" y="949"/>
                </a:lnTo>
                <a:lnTo>
                  <a:pt x="15740" y="2260"/>
                </a:lnTo>
                <a:lnTo>
                  <a:pt x="13054" y="3934"/>
                </a:lnTo>
                <a:lnTo>
                  <a:pt x="10397" y="6184"/>
                </a:lnTo>
                <a:lnTo>
                  <a:pt x="7578" y="9014"/>
                </a:lnTo>
                <a:lnTo>
                  <a:pt x="8633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848287" y="2485407"/>
            <a:ext cx="47103" cy="53657"/>
          </a:xfrm>
          <a:custGeom>
            <a:avLst/>
            <a:gdLst/>
            <a:ahLst/>
            <a:cxnLst/>
            <a:rect l="l" t="t" r="r" b="b"/>
            <a:pathLst>
              <a:path w="47103" h="53657">
                <a:moveTo>
                  <a:pt x="8945" y="23915"/>
                </a:moveTo>
                <a:lnTo>
                  <a:pt x="9237" y="21347"/>
                </a:lnTo>
                <a:lnTo>
                  <a:pt x="9813" y="18986"/>
                </a:lnTo>
                <a:lnTo>
                  <a:pt x="11296" y="14605"/>
                </a:lnTo>
                <a:lnTo>
                  <a:pt x="13684" y="11174"/>
                </a:lnTo>
                <a:lnTo>
                  <a:pt x="17053" y="8902"/>
                </a:lnTo>
                <a:lnTo>
                  <a:pt x="21107" y="7491"/>
                </a:lnTo>
                <a:lnTo>
                  <a:pt x="26460" y="7491"/>
                </a:lnTo>
                <a:lnTo>
                  <a:pt x="30650" y="9043"/>
                </a:lnTo>
                <a:lnTo>
                  <a:pt x="33995" y="11469"/>
                </a:lnTo>
                <a:lnTo>
                  <a:pt x="36183" y="15011"/>
                </a:lnTo>
                <a:lnTo>
                  <a:pt x="37433" y="19432"/>
                </a:lnTo>
                <a:lnTo>
                  <a:pt x="38145" y="24270"/>
                </a:lnTo>
                <a:lnTo>
                  <a:pt x="38145" y="29743"/>
                </a:lnTo>
                <a:lnTo>
                  <a:pt x="37875" y="32320"/>
                </a:lnTo>
                <a:lnTo>
                  <a:pt x="36748" y="37021"/>
                </a:lnTo>
                <a:lnTo>
                  <a:pt x="36529" y="50280"/>
                </a:lnTo>
                <a:lnTo>
                  <a:pt x="39038" y="48373"/>
                </a:lnTo>
                <a:lnTo>
                  <a:pt x="43056" y="43549"/>
                </a:lnTo>
                <a:lnTo>
                  <a:pt x="44564" y="40651"/>
                </a:lnTo>
                <a:lnTo>
                  <a:pt x="45580" y="37299"/>
                </a:lnTo>
                <a:lnTo>
                  <a:pt x="46583" y="33958"/>
                </a:lnTo>
                <a:lnTo>
                  <a:pt x="47103" y="30300"/>
                </a:lnTo>
                <a:lnTo>
                  <a:pt x="47103" y="22237"/>
                </a:lnTo>
                <a:lnTo>
                  <a:pt x="46612" y="18568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5" y="9269"/>
                </a:lnTo>
                <a:lnTo>
                  <a:pt x="41342" y="7009"/>
                </a:lnTo>
                <a:lnTo>
                  <a:pt x="37019" y="2984"/>
                </a:lnTo>
                <a:lnTo>
                  <a:pt x="34152" y="1789"/>
                </a:lnTo>
                <a:lnTo>
                  <a:pt x="31258" y="598"/>
                </a:lnTo>
                <a:lnTo>
                  <a:pt x="27893" y="0"/>
                </a:lnTo>
                <a:lnTo>
                  <a:pt x="20016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501" y="3351"/>
                </a:lnTo>
                <a:lnTo>
                  <a:pt x="7999" y="5231"/>
                </a:lnTo>
                <a:lnTo>
                  <a:pt x="3981" y="10083"/>
                </a:lnTo>
                <a:lnTo>
                  <a:pt x="2487" y="12952"/>
                </a:lnTo>
                <a:lnTo>
                  <a:pt x="1497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10" y="38354"/>
                </a:lnTo>
                <a:lnTo>
                  <a:pt x="2354" y="41619"/>
                </a:lnTo>
                <a:lnTo>
                  <a:pt x="3773" y="44387"/>
                </a:lnTo>
                <a:lnTo>
                  <a:pt x="5709" y="46673"/>
                </a:lnTo>
                <a:lnTo>
                  <a:pt x="10022" y="50684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103" h="53657">
                <a:moveTo>
                  <a:pt x="9665" y="34239"/>
                </a:moveTo>
                <a:lnTo>
                  <a:pt x="8945" y="29376"/>
                </a:lnTo>
                <a:lnTo>
                  <a:pt x="10022" y="50684"/>
                </a:lnTo>
                <a:lnTo>
                  <a:pt x="12887" y="51879"/>
                </a:lnTo>
                <a:lnTo>
                  <a:pt x="15778" y="53074"/>
                </a:lnTo>
                <a:lnTo>
                  <a:pt x="19145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12" y="51624"/>
                </a:lnTo>
                <a:lnTo>
                  <a:pt x="36529" y="50280"/>
                </a:lnTo>
                <a:lnTo>
                  <a:pt x="36748" y="37021"/>
                </a:lnTo>
                <a:lnTo>
                  <a:pt x="34668" y="40755"/>
                </a:lnTo>
                <a:lnTo>
                  <a:pt x="31935" y="43765"/>
                </a:lnTo>
                <a:lnTo>
                  <a:pt x="28199" y="45655"/>
                </a:lnTo>
                <a:lnTo>
                  <a:pt x="23472" y="46126"/>
                </a:lnTo>
                <a:lnTo>
                  <a:pt x="20693" y="46126"/>
                </a:lnTo>
                <a:lnTo>
                  <a:pt x="16492" y="44578"/>
                </a:lnTo>
                <a:lnTo>
                  <a:pt x="13147" y="42152"/>
                </a:lnTo>
                <a:lnTo>
                  <a:pt x="10925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912122" y="2485407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0" y="52224"/>
                </a:moveTo>
                <a:lnTo>
                  <a:pt x="8564" y="52984"/>
                </a:lnTo>
                <a:lnTo>
                  <a:pt x="11598" y="53531"/>
                </a:lnTo>
                <a:lnTo>
                  <a:pt x="17593" y="53657"/>
                </a:lnTo>
                <a:lnTo>
                  <a:pt x="20077" y="53315"/>
                </a:lnTo>
                <a:lnTo>
                  <a:pt x="24610" y="51958"/>
                </a:lnTo>
                <a:lnTo>
                  <a:pt x="28209" y="49593"/>
                </a:lnTo>
                <a:lnTo>
                  <a:pt x="31111" y="46609"/>
                </a:lnTo>
                <a:lnTo>
                  <a:pt x="32889" y="42699"/>
                </a:lnTo>
                <a:lnTo>
                  <a:pt x="33343" y="37986"/>
                </a:lnTo>
                <a:lnTo>
                  <a:pt x="33343" y="35891"/>
                </a:lnTo>
                <a:lnTo>
                  <a:pt x="32313" y="32551"/>
                </a:lnTo>
                <a:lnTo>
                  <a:pt x="30732" y="29743"/>
                </a:lnTo>
                <a:lnTo>
                  <a:pt x="27216" y="26633"/>
                </a:lnTo>
                <a:lnTo>
                  <a:pt x="24329" y="25120"/>
                </a:lnTo>
                <a:lnTo>
                  <a:pt x="21376" y="23825"/>
                </a:lnTo>
                <a:lnTo>
                  <a:pt x="18435" y="22608"/>
                </a:lnTo>
                <a:lnTo>
                  <a:pt x="15580" y="21452"/>
                </a:lnTo>
                <a:lnTo>
                  <a:pt x="12077" y="19357"/>
                </a:lnTo>
                <a:lnTo>
                  <a:pt x="9763" y="16588"/>
                </a:lnTo>
                <a:lnTo>
                  <a:pt x="9418" y="13996"/>
                </a:lnTo>
                <a:lnTo>
                  <a:pt x="9972" y="11178"/>
                </a:lnTo>
                <a:lnTo>
                  <a:pt x="12301" y="8294"/>
                </a:lnTo>
                <a:lnTo>
                  <a:pt x="15458" y="7113"/>
                </a:lnTo>
                <a:lnTo>
                  <a:pt x="18213" y="6948"/>
                </a:lnTo>
                <a:lnTo>
                  <a:pt x="21315" y="7138"/>
                </a:lnTo>
                <a:lnTo>
                  <a:pt x="24963" y="8370"/>
                </a:lnTo>
                <a:lnTo>
                  <a:pt x="27608" y="9691"/>
                </a:lnTo>
                <a:lnTo>
                  <a:pt x="30585" y="9881"/>
                </a:lnTo>
                <a:lnTo>
                  <a:pt x="30928" y="7164"/>
                </a:lnTo>
                <a:lnTo>
                  <a:pt x="30636" y="4420"/>
                </a:lnTo>
                <a:lnTo>
                  <a:pt x="28073" y="2199"/>
                </a:lnTo>
                <a:lnTo>
                  <a:pt x="25477" y="1144"/>
                </a:lnTo>
                <a:lnTo>
                  <a:pt x="22086" y="331"/>
                </a:lnTo>
                <a:lnTo>
                  <a:pt x="18313" y="0"/>
                </a:lnTo>
                <a:lnTo>
                  <a:pt x="15458" y="0"/>
                </a:lnTo>
                <a:lnTo>
                  <a:pt x="12945" y="396"/>
                </a:lnTo>
                <a:lnTo>
                  <a:pt x="8661" y="1993"/>
                </a:lnTo>
                <a:lnTo>
                  <a:pt x="5450" y="4370"/>
                </a:lnTo>
                <a:lnTo>
                  <a:pt x="2937" y="7228"/>
                </a:lnTo>
                <a:lnTo>
                  <a:pt x="1508" y="10731"/>
                </a:lnTo>
                <a:lnTo>
                  <a:pt x="1151" y="14479"/>
                </a:lnTo>
                <a:lnTo>
                  <a:pt x="1479" y="18529"/>
                </a:lnTo>
                <a:lnTo>
                  <a:pt x="2854" y="21629"/>
                </a:lnTo>
                <a:lnTo>
                  <a:pt x="5990" y="25210"/>
                </a:lnTo>
                <a:lnTo>
                  <a:pt x="8661" y="26939"/>
                </a:lnTo>
                <a:lnTo>
                  <a:pt x="11527" y="28411"/>
                </a:lnTo>
                <a:lnTo>
                  <a:pt x="14490" y="29657"/>
                </a:lnTo>
                <a:lnTo>
                  <a:pt x="17320" y="30797"/>
                </a:lnTo>
                <a:lnTo>
                  <a:pt x="19965" y="31992"/>
                </a:lnTo>
                <a:lnTo>
                  <a:pt x="23101" y="34278"/>
                </a:lnTo>
                <a:lnTo>
                  <a:pt x="24804" y="37313"/>
                </a:lnTo>
                <a:lnTo>
                  <a:pt x="24570" y="41187"/>
                </a:lnTo>
                <a:lnTo>
                  <a:pt x="22957" y="43942"/>
                </a:lnTo>
                <a:lnTo>
                  <a:pt x="20185" y="45684"/>
                </a:lnTo>
                <a:lnTo>
                  <a:pt x="16488" y="46508"/>
                </a:lnTo>
                <a:lnTo>
                  <a:pt x="13072" y="46508"/>
                </a:lnTo>
                <a:lnTo>
                  <a:pt x="9834" y="45770"/>
                </a:lnTo>
                <a:lnTo>
                  <a:pt x="5943" y="44157"/>
                </a:lnTo>
                <a:lnTo>
                  <a:pt x="3161" y="42558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37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964449" y="2466040"/>
            <a:ext cx="10680" cy="72287"/>
          </a:xfrm>
          <a:custGeom>
            <a:avLst/>
            <a:gdLst/>
            <a:ahLst/>
            <a:cxnLst/>
            <a:rect l="l" t="t" r="r" b="b"/>
            <a:pathLst>
              <a:path w="10680" h="72287">
                <a:moveTo>
                  <a:pt x="0" y="5424"/>
                </a:moveTo>
                <a:lnTo>
                  <a:pt x="381" y="8891"/>
                </a:lnTo>
                <a:lnTo>
                  <a:pt x="3271" y="10745"/>
                </a:lnTo>
                <a:lnTo>
                  <a:pt x="7350" y="10745"/>
                </a:lnTo>
                <a:lnTo>
                  <a:pt x="10302" y="8840"/>
                </a:lnTo>
                <a:lnTo>
                  <a:pt x="10680" y="5309"/>
                </a:lnTo>
                <a:lnTo>
                  <a:pt x="10302" y="1852"/>
                </a:lnTo>
                <a:lnTo>
                  <a:pt x="7411" y="0"/>
                </a:lnTo>
                <a:lnTo>
                  <a:pt x="3333" y="0"/>
                </a:lnTo>
                <a:lnTo>
                  <a:pt x="381" y="1893"/>
                </a:lnTo>
                <a:lnTo>
                  <a:pt x="0" y="5424"/>
                </a:lnTo>
                <a:close/>
              </a:path>
              <a:path w="10680" h="72287">
                <a:moveTo>
                  <a:pt x="1238" y="71387"/>
                </a:moveTo>
                <a:lnTo>
                  <a:pt x="3812" y="72287"/>
                </a:lnTo>
                <a:lnTo>
                  <a:pt x="6922" y="72287"/>
                </a:lnTo>
                <a:lnTo>
                  <a:pt x="9687" y="70648"/>
                </a:lnTo>
                <a:lnTo>
                  <a:pt x="9687" y="21804"/>
                </a:lnTo>
                <a:lnTo>
                  <a:pt x="9471" y="21106"/>
                </a:lnTo>
                <a:lnTo>
                  <a:pt x="6922" y="20156"/>
                </a:lnTo>
                <a:lnTo>
                  <a:pt x="3812" y="20156"/>
                </a:lnTo>
                <a:lnTo>
                  <a:pt x="1054" y="21804"/>
                </a:lnTo>
                <a:lnTo>
                  <a:pt x="1054" y="70648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991059" y="2473124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16967" y="1699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699"/>
                </a:lnTo>
                <a:lnTo>
                  <a:pt x="8331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42" y="20750"/>
                </a:lnTo>
                <a:lnTo>
                  <a:pt x="8331" y="20750"/>
                </a:lnTo>
                <a:lnTo>
                  <a:pt x="8331" y="52106"/>
                </a:lnTo>
                <a:lnTo>
                  <a:pt x="9094" y="56642"/>
                </a:lnTo>
                <a:lnTo>
                  <a:pt x="10401" y="60436"/>
                </a:lnTo>
                <a:lnTo>
                  <a:pt x="12644" y="63154"/>
                </a:lnTo>
                <a:lnTo>
                  <a:pt x="15803" y="64832"/>
                </a:lnTo>
                <a:lnTo>
                  <a:pt x="19653" y="65836"/>
                </a:lnTo>
                <a:lnTo>
                  <a:pt x="24502" y="65671"/>
                </a:lnTo>
                <a:lnTo>
                  <a:pt x="27486" y="65098"/>
                </a:lnTo>
                <a:lnTo>
                  <a:pt x="30441" y="63093"/>
                </a:lnTo>
                <a:lnTo>
                  <a:pt x="30783" y="59979"/>
                </a:lnTo>
                <a:lnTo>
                  <a:pt x="30783" y="59320"/>
                </a:lnTo>
                <a:lnTo>
                  <a:pt x="28995" y="56753"/>
                </a:lnTo>
                <a:lnTo>
                  <a:pt x="26338" y="57783"/>
                </a:lnTo>
                <a:lnTo>
                  <a:pt x="23558" y="58176"/>
                </a:lnTo>
                <a:lnTo>
                  <a:pt x="19357" y="57326"/>
                </a:lnTo>
                <a:lnTo>
                  <a:pt x="17445" y="53898"/>
                </a:lnTo>
                <a:lnTo>
                  <a:pt x="16967" y="51343"/>
                </a:lnTo>
                <a:lnTo>
                  <a:pt x="16967" y="20750"/>
                </a:lnTo>
                <a:lnTo>
                  <a:pt x="29044" y="20750"/>
                </a:lnTo>
                <a:lnTo>
                  <a:pt x="30622" y="19303"/>
                </a:lnTo>
                <a:lnTo>
                  <a:pt x="30783" y="16369"/>
                </a:lnTo>
                <a:lnTo>
                  <a:pt x="29044" y="13309"/>
                </a:lnTo>
                <a:lnTo>
                  <a:pt x="16967" y="13309"/>
                </a:lnTo>
                <a:lnTo>
                  <a:pt x="1696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039785" y="2466040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4"/>
                </a:moveTo>
                <a:lnTo>
                  <a:pt x="370" y="8891"/>
                </a:lnTo>
                <a:lnTo>
                  <a:pt x="3272" y="10745"/>
                </a:lnTo>
                <a:lnTo>
                  <a:pt x="7352" y="10745"/>
                </a:lnTo>
                <a:lnTo>
                  <a:pt x="10293" y="8840"/>
                </a:lnTo>
                <a:lnTo>
                  <a:pt x="10670" y="5309"/>
                </a:lnTo>
                <a:lnTo>
                  <a:pt x="10303" y="1852"/>
                </a:lnTo>
                <a:lnTo>
                  <a:pt x="7412" y="0"/>
                </a:lnTo>
                <a:lnTo>
                  <a:pt x="3319" y="0"/>
                </a:lnTo>
                <a:lnTo>
                  <a:pt x="382" y="1893"/>
                </a:lnTo>
                <a:lnTo>
                  <a:pt x="0" y="5424"/>
                </a:lnTo>
                <a:close/>
              </a:path>
              <a:path w="10670" h="72287">
                <a:moveTo>
                  <a:pt x="1238" y="71387"/>
                </a:moveTo>
                <a:lnTo>
                  <a:pt x="3808" y="72287"/>
                </a:lnTo>
                <a:lnTo>
                  <a:pt x="6922" y="72287"/>
                </a:lnTo>
                <a:lnTo>
                  <a:pt x="9677" y="70648"/>
                </a:lnTo>
                <a:lnTo>
                  <a:pt x="9677" y="21804"/>
                </a:lnTo>
                <a:lnTo>
                  <a:pt x="9467" y="21106"/>
                </a:lnTo>
                <a:lnTo>
                  <a:pt x="6922" y="20156"/>
                </a:lnTo>
                <a:lnTo>
                  <a:pt x="3808" y="20156"/>
                </a:lnTo>
                <a:lnTo>
                  <a:pt x="1043" y="21804"/>
                </a:lnTo>
                <a:lnTo>
                  <a:pt x="1043" y="70648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069385" y="2485407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38" y="23915"/>
                </a:moveTo>
                <a:lnTo>
                  <a:pt x="9244" y="21347"/>
                </a:lnTo>
                <a:lnTo>
                  <a:pt x="9820" y="18986"/>
                </a:lnTo>
                <a:lnTo>
                  <a:pt x="11292" y="14605"/>
                </a:lnTo>
                <a:lnTo>
                  <a:pt x="13682" y="11174"/>
                </a:lnTo>
                <a:lnTo>
                  <a:pt x="17049" y="8902"/>
                </a:lnTo>
                <a:lnTo>
                  <a:pt x="21102" y="7491"/>
                </a:lnTo>
                <a:lnTo>
                  <a:pt x="26456" y="7491"/>
                </a:lnTo>
                <a:lnTo>
                  <a:pt x="30657" y="9043"/>
                </a:lnTo>
                <a:lnTo>
                  <a:pt x="33990" y="11469"/>
                </a:lnTo>
                <a:lnTo>
                  <a:pt x="36183" y="15011"/>
                </a:lnTo>
                <a:lnTo>
                  <a:pt x="37431" y="19432"/>
                </a:lnTo>
                <a:lnTo>
                  <a:pt x="38155" y="24270"/>
                </a:lnTo>
                <a:lnTo>
                  <a:pt x="38155" y="29743"/>
                </a:lnTo>
                <a:lnTo>
                  <a:pt x="37871" y="32320"/>
                </a:lnTo>
                <a:lnTo>
                  <a:pt x="36744" y="37021"/>
                </a:lnTo>
                <a:lnTo>
                  <a:pt x="36536" y="50280"/>
                </a:lnTo>
                <a:lnTo>
                  <a:pt x="39048" y="48373"/>
                </a:lnTo>
                <a:lnTo>
                  <a:pt x="43055" y="43549"/>
                </a:lnTo>
                <a:lnTo>
                  <a:pt x="44560" y="40651"/>
                </a:lnTo>
                <a:lnTo>
                  <a:pt x="45579" y="37299"/>
                </a:lnTo>
                <a:lnTo>
                  <a:pt x="46579" y="33958"/>
                </a:lnTo>
                <a:lnTo>
                  <a:pt x="47095" y="30300"/>
                </a:lnTo>
                <a:lnTo>
                  <a:pt x="47095" y="22237"/>
                </a:lnTo>
                <a:lnTo>
                  <a:pt x="46619" y="18568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1" y="9269"/>
                </a:lnTo>
                <a:lnTo>
                  <a:pt x="41338" y="7009"/>
                </a:lnTo>
                <a:lnTo>
                  <a:pt x="37025" y="2984"/>
                </a:lnTo>
                <a:lnTo>
                  <a:pt x="34149" y="1789"/>
                </a:lnTo>
                <a:lnTo>
                  <a:pt x="31268" y="598"/>
                </a:lnTo>
                <a:lnTo>
                  <a:pt x="27893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4" y="3351"/>
                </a:lnTo>
                <a:lnTo>
                  <a:pt x="7998" y="5231"/>
                </a:lnTo>
                <a:lnTo>
                  <a:pt x="3981" y="10083"/>
                </a:lnTo>
                <a:lnTo>
                  <a:pt x="2484" y="12952"/>
                </a:lnTo>
                <a:lnTo>
                  <a:pt x="1489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07" y="38354"/>
                </a:lnTo>
                <a:lnTo>
                  <a:pt x="2350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19" y="50684"/>
                </a:lnTo>
                <a:lnTo>
                  <a:pt x="8938" y="29376"/>
                </a:lnTo>
                <a:lnTo>
                  <a:pt x="8938" y="23915"/>
                </a:lnTo>
                <a:close/>
              </a:path>
              <a:path w="47095" h="53657">
                <a:moveTo>
                  <a:pt x="9662" y="34239"/>
                </a:moveTo>
                <a:lnTo>
                  <a:pt x="8938" y="29376"/>
                </a:lnTo>
                <a:lnTo>
                  <a:pt x="10019" y="50684"/>
                </a:lnTo>
                <a:lnTo>
                  <a:pt x="12898" y="51879"/>
                </a:lnTo>
                <a:lnTo>
                  <a:pt x="15774" y="53074"/>
                </a:lnTo>
                <a:lnTo>
                  <a:pt x="19143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11" y="51624"/>
                </a:lnTo>
                <a:lnTo>
                  <a:pt x="36536" y="50280"/>
                </a:lnTo>
                <a:lnTo>
                  <a:pt x="36744" y="37021"/>
                </a:lnTo>
                <a:lnTo>
                  <a:pt x="34664" y="40755"/>
                </a:lnTo>
                <a:lnTo>
                  <a:pt x="31931" y="43765"/>
                </a:lnTo>
                <a:lnTo>
                  <a:pt x="28205" y="45655"/>
                </a:lnTo>
                <a:lnTo>
                  <a:pt x="23468" y="46126"/>
                </a:lnTo>
                <a:lnTo>
                  <a:pt x="20685" y="46126"/>
                </a:lnTo>
                <a:lnTo>
                  <a:pt x="16498" y="44578"/>
                </a:lnTo>
                <a:lnTo>
                  <a:pt x="13139" y="42152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136986" y="2485407"/>
            <a:ext cx="40557" cy="52919"/>
          </a:xfrm>
          <a:custGeom>
            <a:avLst/>
            <a:gdLst/>
            <a:ahLst/>
            <a:cxnLst/>
            <a:rect l="l" t="t" r="r" b="b"/>
            <a:pathLst>
              <a:path w="40557" h="52919">
                <a:moveTo>
                  <a:pt x="5878" y="52919"/>
                </a:moveTo>
                <a:lnTo>
                  <a:pt x="8647" y="51281"/>
                </a:lnTo>
                <a:lnTo>
                  <a:pt x="8647" y="17146"/>
                </a:lnTo>
                <a:lnTo>
                  <a:pt x="11012" y="14072"/>
                </a:lnTo>
                <a:lnTo>
                  <a:pt x="13276" y="11746"/>
                </a:lnTo>
                <a:lnTo>
                  <a:pt x="17603" y="8561"/>
                </a:lnTo>
                <a:lnTo>
                  <a:pt x="21924" y="7760"/>
                </a:lnTo>
                <a:lnTo>
                  <a:pt x="25069" y="8088"/>
                </a:lnTo>
                <a:lnTo>
                  <a:pt x="27618" y="9385"/>
                </a:lnTo>
                <a:lnTo>
                  <a:pt x="30265" y="12790"/>
                </a:lnTo>
                <a:lnTo>
                  <a:pt x="31297" y="15962"/>
                </a:lnTo>
                <a:lnTo>
                  <a:pt x="31931" y="19889"/>
                </a:lnTo>
                <a:lnTo>
                  <a:pt x="31931" y="51281"/>
                </a:lnTo>
                <a:lnTo>
                  <a:pt x="32139" y="52020"/>
                </a:lnTo>
                <a:lnTo>
                  <a:pt x="34688" y="52919"/>
                </a:lnTo>
                <a:lnTo>
                  <a:pt x="37799" y="52919"/>
                </a:lnTo>
                <a:lnTo>
                  <a:pt x="40557" y="51281"/>
                </a:lnTo>
                <a:lnTo>
                  <a:pt x="40557" y="18021"/>
                </a:lnTo>
                <a:lnTo>
                  <a:pt x="40272" y="15036"/>
                </a:lnTo>
                <a:lnTo>
                  <a:pt x="39124" y="10083"/>
                </a:lnTo>
                <a:lnTo>
                  <a:pt x="36845" y="6069"/>
                </a:lnTo>
                <a:lnTo>
                  <a:pt x="33781" y="2768"/>
                </a:lnTo>
                <a:lnTo>
                  <a:pt x="29494" y="557"/>
                </a:lnTo>
                <a:lnTo>
                  <a:pt x="26849" y="0"/>
                </a:lnTo>
                <a:lnTo>
                  <a:pt x="21019" y="0"/>
                </a:lnTo>
                <a:lnTo>
                  <a:pt x="18359" y="723"/>
                </a:lnTo>
                <a:lnTo>
                  <a:pt x="15739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42" y="838"/>
                </a:lnTo>
                <a:lnTo>
                  <a:pt x="3124" y="749"/>
                </a:lnTo>
                <a:lnTo>
                  <a:pt x="0" y="2437"/>
                </a:lnTo>
                <a:lnTo>
                  <a:pt x="0" y="51281"/>
                </a:lnTo>
                <a:lnTo>
                  <a:pt x="182" y="52020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231489" y="2466040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4"/>
                </a:moveTo>
                <a:lnTo>
                  <a:pt x="370" y="8891"/>
                </a:lnTo>
                <a:lnTo>
                  <a:pt x="3261" y="10745"/>
                </a:lnTo>
                <a:lnTo>
                  <a:pt x="7350" y="10745"/>
                </a:lnTo>
                <a:lnTo>
                  <a:pt x="10292" y="8840"/>
                </a:lnTo>
                <a:lnTo>
                  <a:pt x="10670" y="5309"/>
                </a:lnTo>
                <a:lnTo>
                  <a:pt x="10303" y="1852"/>
                </a:lnTo>
                <a:lnTo>
                  <a:pt x="7401" y="0"/>
                </a:lnTo>
                <a:lnTo>
                  <a:pt x="3319" y="0"/>
                </a:lnTo>
                <a:lnTo>
                  <a:pt x="384" y="1893"/>
                </a:lnTo>
                <a:lnTo>
                  <a:pt x="0" y="5424"/>
                </a:lnTo>
                <a:close/>
              </a:path>
              <a:path w="10670" h="72287">
                <a:moveTo>
                  <a:pt x="1228" y="71387"/>
                </a:moveTo>
                <a:lnTo>
                  <a:pt x="3801" y="72287"/>
                </a:lnTo>
                <a:lnTo>
                  <a:pt x="6912" y="72287"/>
                </a:lnTo>
                <a:lnTo>
                  <a:pt x="9677" y="70648"/>
                </a:lnTo>
                <a:lnTo>
                  <a:pt x="9677" y="21804"/>
                </a:lnTo>
                <a:lnTo>
                  <a:pt x="9460" y="21106"/>
                </a:lnTo>
                <a:lnTo>
                  <a:pt x="6912" y="20156"/>
                </a:lnTo>
                <a:lnTo>
                  <a:pt x="3801" y="20156"/>
                </a:lnTo>
                <a:lnTo>
                  <a:pt x="1043" y="21804"/>
                </a:lnTo>
                <a:lnTo>
                  <a:pt x="1043" y="70648"/>
                </a:lnTo>
                <a:lnTo>
                  <a:pt x="122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264368" y="2485407"/>
            <a:ext cx="40571" cy="52919"/>
          </a:xfrm>
          <a:custGeom>
            <a:avLst/>
            <a:gdLst/>
            <a:ahLst/>
            <a:cxnLst/>
            <a:rect l="l" t="t" r="r" b="b"/>
            <a:pathLst>
              <a:path w="40571" h="52919">
                <a:moveTo>
                  <a:pt x="5892" y="52919"/>
                </a:moveTo>
                <a:lnTo>
                  <a:pt x="8647" y="51281"/>
                </a:lnTo>
                <a:lnTo>
                  <a:pt x="8647" y="17146"/>
                </a:lnTo>
                <a:lnTo>
                  <a:pt x="11026" y="14072"/>
                </a:lnTo>
                <a:lnTo>
                  <a:pt x="13280" y="11746"/>
                </a:lnTo>
                <a:lnTo>
                  <a:pt x="17614" y="8561"/>
                </a:lnTo>
                <a:lnTo>
                  <a:pt x="21937" y="7760"/>
                </a:lnTo>
                <a:lnTo>
                  <a:pt x="25087" y="8088"/>
                </a:lnTo>
                <a:lnTo>
                  <a:pt x="27636" y="9385"/>
                </a:lnTo>
                <a:lnTo>
                  <a:pt x="30283" y="12790"/>
                </a:lnTo>
                <a:lnTo>
                  <a:pt x="31309" y="15962"/>
                </a:lnTo>
                <a:lnTo>
                  <a:pt x="31935" y="19889"/>
                </a:lnTo>
                <a:lnTo>
                  <a:pt x="31935" y="51281"/>
                </a:lnTo>
                <a:lnTo>
                  <a:pt x="32155" y="52020"/>
                </a:lnTo>
                <a:lnTo>
                  <a:pt x="34704" y="52919"/>
                </a:lnTo>
                <a:lnTo>
                  <a:pt x="37814" y="52919"/>
                </a:lnTo>
                <a:lnTo>
                  <a:pt x="40571" y="51281"/>
                </a:lnTo>
                <a:lnTo>
                  <a:pt x="40571" y="18021"/>
                </a:lnTo>
                <a:lnTo>
                  <a:pt x="40286" y="15036"/>
                </a:lnTo>
                <a:lnTo>
                  <a:pt x="39135" y="10083"/>
                </a:lnTo>
                <a:lnTo>
                  <a:pt x="36845" y="6069"/>
                </a:lnTo>
                <a:lnTo>
                  <a:pt x="33795" y="2768"/>
                </a:lnTo>
                <a:lnTo>
                  <a:pt x="29508" y="557"/>
                </a:lnTo>
                <a:lnTo>
                  <a:pt x="26863" y="0"/>
                </a:lnTo>
                <a:lnTo>
                  <a:pt x="21031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7" y="3567"/>
                </a:lnTo>
                <a:lnTo>
                  <a:pt x="10460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45" y="838"/>
                </a:lnTo>
                <a:lnTo>
                  <a:pt x="3120" y="749"/>
                </a:lnTo>
                <a:lnTo>
                  <a:pt x="0" y="2437"/>
                </a:lnTo>
                <a:lnTo>
                  <a:pt x="0" y="51281"/>
                </a:lnTo>
                <a:lnTo>
                  <a:pt x="194" y="52020"/>
                </a:lnTo>
                <a:lnTo>
                  <a:pt x="2768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358875" y="2466040"/>
            <a:ext cx="10680" cy="72287"/>
          </a:xfrm>
          <a:custGeom>
            <a:avLst/>
            <a:gdLst/>
            <a:ahLst/>
            <a:cxnLst/>
            <a:rect l="l" t="t" r="r" b="b"/>
            <a:pathLst>
              <a:path w="10680" h="72287">
                <a:moveTo>
                  <a:pt x="0" y="5424"/>
                </a:moveTo>
                <a:lnTo>
                  <a:pt x="367" y="8891"/>
                </a:lnTo>
                <a:lnTo>
                  <a:pt x="3272" y="10745"/>
                </a:lnTo>
                <a:lnTo>
                  <a:pt x="7346" y="10745"/>
                </a:lnTo>
                <a:lnTo>
                  <a:pt x="10303" y="8840"/>
                </a:lnTo>
                <a:lnTo>
                  <a:pt x="10680" y="5309"/>
                </a:lnTo>
                <a:lnTo>
                  <a:pt x="10303" y="185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24"/>
                </a:lnTo>
                <a:close/>
              </a:path>
              <a:path w="10680" h="72287">
                <a:moveTo>
                  <a:pt x="1234" y="71387"/>
                </a:moveTo>
                <a:lnTo>
                  <a:pt x="3808" y="72287"/>
                </a:lnTo>
                <a:lnTo>
                  <a:pt x="6918" y="72287"/>
                </a:lnTo>
                <a:lnTo>
                  <a:pt x="9687" y="70648"/>
                </a:lnTo>
                <a:lnTo>
                  <a:pt x="9687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804"/>
                </a:lnTo>
                <a:lnTo>
                  <a:pt x="1051" y="70648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385487" y="2473124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5" y="1699"/>
                </a:moveTo>
                <a:lnTo>
                  <a:pt x="16746" y="990"/>
                </a:lnTo>
                <a:lnTo>
                  <a:pt x="14197" y="0"/>
                </a:lnTo>
                <a:lnTo>
                  <a:pt x="11087" y="0"/>
                </a:lnTo>
                <a:lnTo>
                  <a:pt x="8329" y="1699"/>
                </a:lnTo>
                <a:lnTo>
                  <a:pt x="8329" y="13309"/>
                </a:lnTo>
                <a:lnTo>
                  <a:pt x="1788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27" y="20750"/>
                </a:lnTo>
                <a:lnTo>
                  <a:pt x="8329" y="20750"/>
                </a:lnTo>
                <a:lnTo>
                  <a:pt x="8329" y="52106"/>
                </a:lnTo>
                <a:lnTo>
                  <a:pt x="9089" y="56642"/>
                </a:lnTo>
                <a:lnTo>
                  <a:pt x="10400" y="60436"/>
                </a:lnTo>
                <a:lnTo>
                  <a:pt x="12642" y="63154"/>
                </a:lnTo>
                <a:lnTo>
                  <a:pt x="15800" y="64832"/>
                </a:lnTo>
                <a:lnTo>
                  <a:pt x="19648" y="65836"/>
                </a:lnTo>
                <a:lnTo>
                  <a:pt x="24500" y="65671"/>
                </a:lnTo>
                <a:lnTo>
                  <a:pt x="27489" y="65098"/>
                </a:lnTo>
                <a:lnTo>
                  <a:pt x="30426" y="63093"/>
                </a:lnTo>
                <a:lnTo>
                  <a:pt x="30779" y="59979"/>
                </a:lnTo>
                <a:lnTo>
                  <a:pt x="30779" y="59320"/>
                </a:lnTo>
                <a:lnTo>
                  <a:pt x="28982" y="56753"/>
                </a:lnTo>
                <a:lnTo>
                  <a:pt x="26337" y="57783"/>
                </a:lnTo>
                <a:lnTo>
                  <a:pt x="23554" y="58176"/>
                </a:lnTo>
                <a:lnTo>
                  <a:pt x="19353" y="57326"/>
                </a:lnTo>
                <a:lnTo>
                  <a:pt x="17444" y="53898"/>
                </a:lnTo>
                <a:lnTo>
                  <a:pt x="16965" y="51343"/>
                </a:lnTo>
                <a:lnTo>
                  <a:pt x="16965" y="20750"/>
                </a:lnTo>
                <a:lnTo>
                  <a:pt x="29044" y="20750"/>
                </a:lnTo>
                <a:lnTo>
                  <a:pt x="30610" y="19303"/>
                </a:lnTo>
                <a:lnTo>
                  <a:pt x="30779" y="16369"/>
                </a:lnTo>
                <a:lnTo>
                  <a:pt x="29044" y="13309"/>
                </a:lnTo>
                <a:lnTo>
                  <a:pt x="16965" y="13309"/>
                </a:lnTo>
                <a:lnTo>
                  <a:pt x="1696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431480" y="2485407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0" y="52224"/>
                </a:moveTo>
                <a:lnTo>
                  <a:pt x="8575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7" y="53315"/>
                </a:lnTo>
                <a:lnTo>
                  <a:pt x="24620" y="51958"/>
                </a:lnTo>
                <a:lnTo>
                  <a:pt x="28209" y="49593"/>
                </a:lnTo>
                <a:lnTo>
                  <a:pt x="31115" y="46609"/>
                </a:lnTo>
                <a:lnTo>
                  <a:pt x="32900" y="42699"/>
                </a:lnTo>
                <a:lnTo>
                  <a:pt x="33343" y="37986"/>
                </a:lnTo>
                <a:lnTo>
                  <a:pt x="33343" y="35891"/>
                </a:lnTo>
                <a:lnTo>
                  <a:pt x="32324" y="32551"/>
                </a:lnTo>
                <a:lnTo>
                  <a:pt x="30747" y="29743"/>
                </a:lnTo>
                <a:lnTo>
                  <a:pt x="27230" y="26633"/>
                </a:lnTo>
                <a:lnTo>
                  <a:pt x="24339" y="25120"/>
                </a:lnTo>
                <a:lnTo>
                  <a:pt x="21372" y="23825"/>
                </a:lnTo>
                <a:lnTo>
                  <a:pt x="18446" y="22608"/>
                </a:lnTo>
                <a:lnTo>
                  <a:pt x="15591" y="21452"/>
                </a:lnTo>
                <a:lnTo>
                  <a:pt x="12077" y="19357"/>
                </a:lnTo>
                <a:lnTo>
                  <a:pt x="9773" y="16588"/>
                </a:lnTo>
                <a:lnTo>
                  <a:pt x="9432" y="13996"/>
                </a:lnTo>
                <a:lnTo>
                  <a:pt x="9983" y="11178"/>
                </a:lnTo>
                <a:lnTo>
                  <a:pt x="12312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65" y="8370"/>
                </a:lnTo>
                <a:lnTo>
                  <a:pt x="27618" y="9691"/>
                </a:lnTo>
                <a:lnTo>
                  <a:pt x="30585" y="9881"/>
                </a:lnTo>
                <a:lnTo>
                  <a:pt x="30942" y="7164"/>
                </a:lnTo>
                <a:lnTo>
                  <a:pt x="30646" y="4420"/>
                </a:lnTo>
                <a:lnTo>
                  <a:pt x="28075" y="2199"/>
                </a:lnTo>
                <a:lnTo>
                  <a:pt x="25491" y="1144"/>
                </a:lnTo>
                <a:lnTo>
                  <a:pt x="22096" y="331"/>
                </a:lnTo>
                <a:lnTo>
                  <a:pt x="18323" y="0"/>
                </a:lnTo>
                <a:lnTo>
                  <a:pt x="15458" y="0"/>
                </a:lnTo>
                <a:lnTo>
                  <a:pt x="12960" y="396"/>
                </a:lnTo>
                <a:lnTo>
                  <a:pt x="8657" y="1993"/>
                </a:lnTo>
                <a:lnTo>
                  <a:pt x="5450" y="4370"/>
                </a:lnTo>
                <a:lnTo>
                  <a:pt x="2951" y="7228"/>
                </a:lnTo>
                <a:lnTo>
                  <a:pt x="1504" y="10731"/>
                </a:lnTo>
                <a:lnTo>
                  <a:pt x="1163" y="14479"/>
                </a:lnTo>
                <a:lnTo>
                  <a:pt x="1497" y="18529"/>
                </a:lnTo>
                <a:lnTo>
                  <a:pt x="2868" y="21629"/>
                </a:lnTo>
                <a:lnTo>
                  <a:pt x="5990" y="25210"/>
                </a:lnTo>
                <a:lnTo>
                  <a:pt x="8657" y="26939"/>
                </a:lnTo>
                <a:lnTo>
                  <a:pt x="11527" y="28411"/>
                </a:lnTo>
                <a:lnTo>
                  <a:pt x="14493" y="29657"/>
                </a:lnTo>
                <a:lnTo>
                  <a:pt x="17322" y="30797"/>
                </a:lnTo>
                <a:lnTo>
                  <a:pt x="19979" y="31992"/>
                </a:lnTo>
                <a:lnTo>
                  <a:pt x="23115" y="34278"/>
                </a:lnTo>
                <a:lnTo>
                  <a:pt x="24818" y="37313"/>
                </a:lnTo>
                <a:lnTo>
                  <a:pt x="24573" y="41187"/>
                </a:lnTo>
                <a:lnTo>
                  <a:pt x="22953" y="43942"/>
                </a:lnTo>
                <a:lnTo>
                  <a:pt x="20199" y="45684"/>
                </a:lnTo>
                <a:lnTo>
                  <a:pt x="16488" y="46508"/>
                </a:lnTo>
                <a:lnTo>
                  <a:pt x="13082" y="46508"/>
                </a:lnTo>
                <a:lnTo>
                  <a:pt x="9850" y="45770"/>
                </a:lnTo>
                <a:lnTo>
                  <a:pt x="5955" y="44157"/>
                </a:lnTo>
                <a:lnTo>
                  <a:pt x="3171" y="42558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16713" y="2485407"/>
            <a:ext cx="69857" cy="52919"/>
          </a:xfrm>
          <a:custGeom>
            <a:avLst/>
            <a:gdLst/>
            <a:ahLst/>
            <a:cxnLst/>
            <a:rect l="l" t="t" r="r" b="b"/>
            <a:pathLst>
              <a:path w="69857" h="52919">
                <a:moveTo>
                  <a:pt x="61398" y="52020"/>
                </a:moveTo>
                <a:lnTo>
                  <a:pt x="63990" y="52919"/>
                </a:lnTo>
                <a:lnTo>
                  <a:pt x="67100" y="52919"/>
                </a:lnTo>
                <a:lnTo>
                  <a:pt x="69857" y="51281"/>
                </a:lnTo>
                <a:lnTo>
                  <a:pt x="69857" y="17665"/>
                </a:lnTo>
                <a:lnTo>
                  <a:pt x="69602" y="15036"/>
                </a:lnTo>
                <a:lnTo>
                  <a:pt x="68511" y="10083"/>
                </a:lnTo>
                <a:lnTo>
                  <a:pt x="66329" y="6069"/>
                </a:lnTo>
                <a:lnTo>
                  <a:pt x="63392" y="2768"/>
                </a:lnTo>
                <a:lnTo>
                  <a:pt x="59274" y="557"/>
                </a:lnTo>
                <a:lnTo>
                  <a:pt x="56728" y="0"/>
                </a:lnTo>
                <a:lnTo>
                  <a:pt x="52440" y="0"/>
                </a:lnTo>
                <a:lnTo>
                  <a:pt x="48708" y="863"/>
                </a:lnTo>
                <a:lnTo>
                  <a:pt x="46134" y="2170"/>
                </a:lnTo>
                <a:lnTo>
                  <a:pt x="43463" y="3924"/>
                </a:lnTo>
                <a:lnTo>
                  <a:pt x="40633" y="6389"/>
                </a:lnTo>
                <a:lnTo>
                  <a:pt x="37570" y="9665"/>
                </a:lnTo>
                <a:lnTo>
                  <a:pt x="35478" y="5727"/>
                </a:lnTo>
                <a:lnTo>
                  <a:pt x="32439" y="2692"/>
                </a:lnTo>
                <a:lnTo>
                  <a:pt x="29890" y="1181"/>
                </a:lnTo>
                <a:lnTo>
                  <a:pt x="26780" y="229"/>
                </a:lnTo>
                <a:lnTo>
                  <a:pt x="23079" y="0"/>
                </a:lnTo>
                <a:lnTo>
                  <a:pt x="20534" y="0"/>
                </a:lnTo>
                <a:lnTo>
                  <a:pt x="18021" y="723"/>
                </a:lnTo>
                <a:lnTo>
                  <a:pt x="13011" y="3567"/>
                </a:lnTo>
                <a:lnTo>
                  <a:pt x="10440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5" y="838"/>
                </a:lnTo>
                <a:lnTo>
                  <a:pt x="3125" y="749"/>
                </a:lnTo>
                <a:lnTo>
                  <a:pt x="0" y="2437"/>
                </a:lnTo>
                <a:lnTo>
                  <a:pt x="0" y="51281"/>
                </a:lnTo>
                <a:lnTo>
                  <a:pt x="187" y="52020"/>
                </a:lnTo>
                <a:lnTo>
                  <a:pt x="2747" y="52919"/>
                </a:lnTo>
                <a:lnTo>
                  <a:pt x="5868" y="52919"/>
                </a:lnTo>
                <a:lnTo>
                  <a:pt x="8635" y="51281"/>
                </a:lnTo>
                <a:lnTo>
                  <a:pt x="8635" y="17146"/>
                </a:lnTo>
                <a:lnTo>
                  <a:pt x="11002" y="14072"/>
                </a:lnTo>
                <a:lnTo>
                  <a:pt x="15228" y="10148"/>
                </a:lnTo>
                <a:lnTo>
                  <a:pt x="19259" y="7760"/>
                </a:lnTo>
                <a:lnTo>
                  <a:pt x="22849" y="7760"/>
                </a:lnTo>
                <a:lnTo>
                  <a:pt x="25408" y="8737"/>
                </a:lnTo>
                <a:lnTo>
                  <a:pt x="28310" y="11555"/>
                </a:lnTo>
                <a:lnTo>
                  <a:pt x="29657" y="14248"/>
                </a:lnTo>
                <a:lnTo>
                  <a:pt x="30416" y="17665"/>
                </a:lnTo>
                <a:lnTo>
                  <a:pt x="30610" y="21588"/>
                </a:lnTo>
                <a:lnTo>
                  <a:pt x="30610" y="51281"/>
                </a:lnTo>
                <a:lnTo>
                  <a:pt x="30798" y="52020"/>
                </a:lnTo>
                <a:lnTo>
                  <a:pt x="33408" y="52919"/>
                </a:lnTo>
                <a:lnTo>
                  <a:pt x="36432" y="52919"/>
                </a:lnTo>
                <a:lnTo>
                  <a:pt x="39246" y="51281"/>
                </a:lnTo>
                <a:lnTo>
                  <a:pt x="39246" y="17146"/>
                </a:lnTo>
                <a:lnTo>
                  <a:pt x="41652" y="14072"/>
                </a:lnTo>
                <a:lnTo>
                  <a:pt x="45864" y="10148"/>
                </a:lnTo>
                <a:lnTo>
                  <a:pt x="49870" y="7760"/>
                </a:lnTo>
                <a:lnTo>
                  <a:pt x="53470" y="7760"/>
                </a:lnTo>
                <a:lnTo>
                  <a:pt x="56041" y="8737"/>
                </a:lnTo>
                <a:lnTo>
                  <a:pt x="58971" y="11555"/>
                </a:lnTo>
                <a:lnTo>
                  <a:pt x="60307" y="14248"/>
                </a:lnTo>
                <a:lnTo>
                  <a:pt x="61005" y="17665"/>
                </a:lnTo>
                <a:lnTo>
                  <a:pt x="61174" y="21588"/>
                </a:lnTo>
                <a:lnTo>
                  <a:pt x="61174" y="51281"/>
                </a:lnTo>
                <a:lnTo>
                  <a:pt x="61398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607231" y="2485407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76"/>
                </a:moveTo>
                <a:lnTo>
                  <a:pt x="17677" y="46673"/>
                </a:lnTo>
                <a:lnTo>
                  <a:pt x="14897" y="46673"/>
                </a:lnTo>
                <a:lnTo>
                  <a:pt x="11174" y="44413"/>
                </a:lnTo>
                <a:lnTo>
                  <a:pt x="8845" y="40906"/>
                </a:lnTo>
                <a:lnTo>
                  <a:pt x="11600" y="53327"/>
                </a:lnTo>
                <a:lnTo>
                  <a:pt x="16329" y="53657"/>
                </a:lnTo>
                <a:lnTo>
                  <a:pt x="19145" y="53657"/>
                </a:lnTo>
                <a:lnTo>
                  <a:pt x="21831" y="53035"/>
                </a:lnTo>
                <a:lnTo>
                  <a:pt x="26888" y="50493"/>
                </a:lnTo>
                <a:lnTo>
                  <a:pt x="25920" y="43675"/>
                </a:lnTo>
                <a:lnTo>
                  <a:pt x="22061" y="46076"/>
                </a:lnTo>
                <a:close/>
              </a:path>
              <a:path w="26888" h="53657">
                <a:moveTo>
                  <a:pt x="3284" y="12103"/>
                </a:moveTo>
                <a:lnTo>
                  <a:pt x="5929" y="11530"/>
                </a:lnTo>
                <a:lnTo>
                  <a:pt x="9126" y="9791"/>
                </a:lnTo>
                <a:lnTo>
                  <a:pt x="11884" y="8586"/>
                </a:lnTo>
                <a:lnTo>
                  <a:pt x="15264" y="7545"/>
                </a:lnTo>
                <a:lnTo>
                  <a:pt x="19307" y="7275"/>
                </a:lnTo>
                <a:lnTo>
                  <a:pt x="22969" y="7517"/>
                </a:lnTo>
                <a:lnTo>
                  <a:pt x="26788" y="9208"/>
                </a:lnTo>
                <a:lnTo>
                  <a:pt x="29128" y="12344"/>
                </a:lnTo>
                <a:lnTo>
                  <a:pt x="29888" y="15228"/>
                </a:lnTo>
                <a:lnTo>
                  <a:pt x="30082" y="18770"/>
                </a:lnTo>
                <a:lnTo>
                  <a:pt x="30082" y="22567"/>
                </a:lnTo>
                <a:lnTo>
                  <a:pt x="19930" y="22567"/>
                </a:lnTo>
                <a:lnTo>
                  <a:pt x="16635" y="22910"/>
                </a:lnTo>
                <a:lnTo>
                  <a:pt x="13709" y="23572"/>
                </a:lnTo>
                <a:lnTo>
                  <a:pt x="10782" y="24245"/>
                </a:lnTo>
                <a:lnTo>
                  <a:pt x="8305" y="25246"/>
                </a:lnTo>
                <a:lnTo>
                  <a:pt x="4251" y="27928"/>
                </a:lnTo>
                <a:lnTo>
                  <a:pt x="1616" y="31636"/>
                </a:lnTo>
                <a:lnTo>
                  <a:pt x="0" y="36054"/>
                </a:lnTo>
                <a:lnTo>
                  <a:pt x="0" y="38797"/>
                </a:lnTo>
                <a:lnTo>
                  <a:pt x="382" y="43243"/>
                </a:lnTo>
                <a:lnTo>
                  <a:pt x="1962" y="46940"/>
                </a:lnTo>
                <a:lnTo>
                  <a:pt x="4471" y="49758"/>
                </a:lnTo>
                <a:lnTo>
                  <a:pt x="7593" y="51995"/>
                </a:lnTo>
                <a:lnTo>
                  <a:pt x="11600" y="53327"/>
                </a:lnTo>
                <a:lnTo>
                  <a:pt x="8845" y="40906"/>
                </a:lnTo>
                <a:lnTo>
                  <a:pt x="8845" y="38354"/>
                </a:lnTo>
                <a:lnTo>
                  <a:pt x="9651" y="34430"/>
                </a:lnTo>
                <a:lnTo>
                  <a:pt x="12186" y="31496"/>
                </a:lnTo>
                <a:lnTo>
                  <a:pt x="14785" y="30074"/>
                </a:lnTo>
                <a:lnTo>
                  <a:pt x="18277" y="29249"/>
                </a:lnTo>
                <a:lnTo>
                  <a:pt x="22698" y="29033"/>
                </a:lnTo>
                <a:lnTo>
                  <a:pt x="30082" y="29033"/>
                </a:lnTo>
                <a:lnTo>
                  <a:pt x="30082" y="39394"/>
                </a:lnTo>
                <a:lnTo>
                  <a:pt x="25920" y="43675"/>
                </a:lnTo>
                <a:lnTo>
                  <a:pt x="26888" y="50493"/>
                </a:lnTo>
                <a:lnTo>
                  <a:pt x="31238" y="46443"/>
                </a:lnTo>
                <a:lnTo>
                  <a:pt x="31238" y="51332"/>
                </a:lnTo>
                <a:lnTo>
                  <a:pt x="33329" y="52909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701"/>
                </a:lnTo>
                <a:lnTo>
                  <a:pt x="37009" y="8139"/>
                </a:lnTo>
                <a:lnTo>
                  <a:pt x="34485" y="4697"/>
                </a:lnTo>
                <a:lnTo>
                  <a:pt x="31101" y="1993"/>
                </a:lnTo>
                <a:lnTo>
                  <a:pt x="26348" y="392"/>
                </a:lnTo>
                <a:lnTo>
                  <a:pt x="2346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24" y="863"/>
                </a:lnTo>
                <a:lnTo>
                  <a:pt x="9789" y="1817"/>
                </a:lnTo>
                <a:lnTo>
                  <a:pt x="5807" y="3557"/>
                </a:lnTo>
                <a:lnTo>
                  <a:pt x="2477" y="6706"/>
                </a:lnTo>
                <a:lnTo>
                  <a:pt x="2293" y="9385"/>
                </a:lnTo>
                <a:lnTo>
                  <a:pt x="328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669220" y="2485411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64" y="52919"/>
                </a:moveTo>
                <a:lnTo>
                  <a:pt x="8622" y="51281"/>
                </a:lnTo>
                <a:lnTo>
                  <a:pt x="8622" y="19151"/>
                </a:lnTo>
                <a:lnTo>
                  <a:pt x="10962" y="15480"/>
                </a:lnTo>
                <a:lnTo>
                  <a:pt x="12985" y="12736"/>
                </a:lnTo>
                <a:lnTo>
                  <a:pt x="15815" y="9968"/>
                </a:lnTo>
                <a:lnTo>
                  <a:pt x="19220" y="8470"/>
                </a:lnTo>
                <a:lnTo>
                  <a:pt x="22133" y="8671"/>
                </a:lnTo>
                <a:lnTo>
                  <a:pt x="24792" y="9471"/>
                </a:lnTo>
                <a:lnTo>
                  <a:pt x="27439" y="8190"/>
                </a:lnTo>
                <a:lnTo>
                  <a:pt x="27496" y="3667"/>
                </a:lnTo>
                <a:lnTo>
                  <a:pt x="25218" y="683"/>
                </a:lnTo>
                <a:lnTo>
                  <a:pt x="22204" y="86"/>
                </a:lnTo>
                <a:lnTo>
                  <a:pt x="19645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9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21" y="748"/>
                </a:lnTo>
                <a:lnTo>
                  <a:pt x="0" y="2437"/>
                </a:lnTo>
                <a:lnTo>
                  <a:pt x="0" y="51281"/>
                </a:lnTo>
                <a:lnTo>
                  <a:pt x="180" y="52005"/>
                </a:lnTo>
                <a:lnTo>
                  <a:pt x="2754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713921" y="2462496"/>
            <a:ext cx="38675" cy="75869"/>
          </a:xfrm>
          <a:custGeom>
            <a:avLst/>
            <a:gdLst/>
            <a:ahLst/>
            <a:cxnLst/>
            <a:rect l="l" t="t" r="r" b="b"/>
            <a:pathLst>
              <a:path w="38675" h="75869">
                <a:moveTo>
                  <a:pt x="35330" y="28120"/>
                </a:moveTo>
                <a:lnTo>
                  <a:pt x="36446" y="26607"/>
                </a:lnTo>
                <a:lnTo>
                  <a:pt x="34923" y="23799"/>
                </a:lnTo>
                <a:lnTo>
                  <a:pt x="32133" y="23662"/>
                </a:lnTo>
                <a:lnTo>
                  <a:pt x="29390" y="23799"/>
                </a:lnTo>
                <a:lnTo>
                  <a:pt x="26435" y="25577"/>
                </a:lnTo>
                <a:lnTo>
                  <a:pt x="8639" y="45860"/>
                </a:lnTo>
                <a:lnTo>
                  <a:pt x="8639" y="1703"/>
                </a:lnTo>
                <a:lnTo>
                  <a:pt x="8431" y="929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19"/>
                </a:lnTo>
                <a:lnTo>
                  <a:pt x="2757" y="75834"/>
                </a:lnTo>
                <a:lnTo>
                  <a:pt x="5882" y="75834"/>
                </a:lnTo>
                <a:lnTo>
                  <a:pt x="8639" y="74195"/>
                </a:lnTo>
                <a:lnTo>
                  <a:pt x="8639" y="47106"/>
                </a:lnTo>
                <a:lnTo>
                  <a:pt x="28533" y="74131"/>
                </a:lnTo>
                <a:lnTo>
                  <a:pt x="30257" y="75514"/>
                </a:lnTo>
                <a:lnTo>
                  <a:pt x="33185" y="75869"/>
                </a:lnTo>
                <a:lnTo>
                  <a:pt x="35780" y="75834"/>
                </a:lnTo>
                <a:lnTo>
                  <a:pt x="38675" y="74131"/>
                </a:lnTo>
                <a:lnTo>
                  <a:pt x="37411" y="71589"/>
                </a:lnTo>
                <a:lnTo>
                  <a:pt x="18266" y="45821"/>
                </a:lnTo>
                <a:lnTo>
                  <a:pt x="35330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767129" y="2485407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1"/>
                </a:moveTo>
                <a:lnTo>
                  <a:pt x="42148" y="14137"/>
                </a:lnTo>
                <a:lnTo>
                  <a:pt x="41379" y="11329"/>
                </a:lnTo>
                <a:lnTo>
                  <a:pt x="38461" y="6807"/>
                </a:lnTo>
                <a:lnTo>
                  <a:pt x="34653" y="3074"/>
                </a:lnTo>
                <a:lnTo>
                  <a:pt x="32058" y="1842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7012"/>
                </a:lnTo>
                <a:lnTo>
                  <a:pt x="29498" y="8345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87"/>
                </a:lnTo>
                <a:lnTo>
                  <a:pt x="34643" y="22086"/>
                </a:lnTo>
                <a:lnTo>
                  <a:pt x="8942" y="22086"/>
                </a:lnTo>
                <a:lnTo>
                  <a:pt x="9018" y="20105"/>
                </a:lnTo>
                <a:lnTo>
                  <a:pt x="10450" y="3124"/>
                </a:lnTo>
                <a:lnTo>
                  <a:pt x="8074" y="4903"/>
                </a:lnTo>
                <a:lnTo>
                  <a:pt x="4128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99"/>
                </a:lnTo>
                <a:lnTo>
                  <a:pt x="2534" y="42011"/>
                </a:lnTo>
                <a:lnTo>
                  <a:pt x="4032" y="44780"/>
                </a:lnTo>
                <a:lnTo>
                  <a:pt x="6015" y="46991"/>
                </a:lnTo>
                <a:lnTo>
                  <a:pt x="10450" y="50864"/>
                </a:lnTo>
                <a:lnTo>
                  <a:pt x="13378" y="51983"/>
                </a:lnTo>
                <a:lnTo>
                  <a:pt x="16282" y="53099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9" y="53492"/>
                </a:lnTo>
                <a:lnTo>
                  <a:pt x="31838" y="52807"/>
                </a:lnTo>
                <a:lnTo>
                  <a:pt x="35060" y="51983"/>
                </a:lnTo>
                <a:lnTo>
                  <a:pt x="37788" y="51106"/>
                </a:lnTo>
                <a:lnTo>
                  <a:pt x="41026" y="48834"/>
                </a:lnTo>
                <a:lnTo>
                  <a:pt x="41342" y="46165"/>
                </a:lnTo>
                <a:lnTo>
                  <a:pt x="40777" y="43016"/>
                </a:lnTo>
                <a:lnTo>
                  <a:pt x="38059" y="43271"/>
                </a:lnTo>
                <a:lnTo>
                  <a:pt x="34902" y="44554"/>
                </a:lnTo>
                <a:lnTo>
                  <a:pt x="32104" y="45443"/>
                </a:lnTo>
                <a:lnTo>
                  <a:pt x="28601" y="46202"/>
                </a:lnTo>
                <a:lnTo>
                  <a:pt x="24350" y="46393"/>
                </a:lnTo>
                <a:lnTo>
                  <a:pt x="21521" y="46393"/>
                </a:lnTo>
                <a:lnTo>
                  <a:pt x="17150" y="45137"/>
                </a:lnTo>
                <a:lnTo>
                  <a:pt x="13582" y="43117"/>
                </a:lnTo>
                <a:lnTo>
                  <a:pt x="11135" y="40006"/>
                </a:lnTo>
                <a:lnTo>
                  <a:pt x="9742" y="35981"/>
                </a:lnTo>
                <a:lnTo>
                  <a:pt x="8942" y="31356"/>
                </a:lnTo>
                <a:lnTo>
                  <a:pt x="8942" y="28652"/>
                </a:lnTo>
                <a:lnTo>
                  <a:pt x="39970" y="28652"/>
                </a:lnTo>
                <a:lnTo>
                  <a:pt x="42311" y="27752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41"/>
                </a:lnTo>
                <a:close/>
              </a:path>
              <a:path w="43337" h="53657">
                <a:moveTo>
                  <a:pt x="9018" y="20105"/>
                </a:moveTo>
                <a:lnTo>
                  <a:pt x="9950" y="16358"/>
                </a:lnTo>
                <a:lnTo>
                  <a:pt x="11394" y="12931"/>
                </a:lnTo>
                <a:lnTo>
                  <a:pt x="14922" y="9083"/>
                </a:lnTo>
                <a:lnTo>
                  <a:pt x="18144" y="7419"/>
                </a:lnTo>
                <a:lnTo>
                  <a:pt x="22161" y="7012"/>
                </a:lnTo>
                <a:lnTo>
                  <a:pt x="26337" y="7012"/>
                </a:lnTo>
                <a:lnTo>
                  <a:pt x="26297" y="0"/>
                </a:lnTo>
                <a:lnTo>
                  <a:pt x="19149" y="0"/>
                </a:lnTo>
                <a:lnTo>
                  <a:pt x="16023" y="637"/>
                </a:lnTo>
                <a:lnTo>
                  <a:pt x="13244" y="1868"/>
                </a:lnTo>
                <a:lnTo>
                  <a:pt x="10450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825237" y="2473124"/>
            <a:ext cx="30773" cy="65836"/>
          </a:xfrm>
          <a:custGeom>
            <a:avLst/>
            <a:gdLst/>
            <a:ahLst/>
            <a:cxnLst/>
            <a:rect l="l" t="t" r="r" b="b"/>
            <a:pathLst>
              <a:path w="30773" h="65836">
                <a:moveTo>
                  <a:pt x="16951" y="1699"/>
                </a:moveTo>
                <a:lnTo>
                  <a:pt x="16743" y="990"/>
                </a:lnTo>
                <a:lnTo>
                  <a:pt x="14198" y="0"/>
                </a:lnTo>
                <a:lnTo>
                  <a:pt x="11084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8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2"/>
                </a:lnTo>
                <a:lnTo>
                  <a:pt x="10400" y="60436"/>
                </a:lnTo>
                <a:lnTo>
                  <a:pt x="12628" y="63154"/>
                </a:lnTo>
                <a:lnTo>
                  <a:pt x="15803" y="64832"/>
                </a:lnTo>
                <a:lnTo>
                  <a:pt x="19645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7" y="63093"/>
                </a:lnTo>
                <a:lnTo>
                  <a:pt x="30773" y="59979"/>
                </a:lnTo>
                <a:lnTo>
                  <a:pt x="30773" y="59320"/>
                </a:lnTo>
                <a:lnTo>
                  <a:pt x="28983" y="56753"/>
                </a:lnTo>
                <a:lnTo>
                  <a:pt x="26323" y="57783"/>
                </a:lnTo>
                <a:lnTo>
                  <a:pt x="23544" y="58176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1" y="51343"/>
                </a:lnTo>
                <a:lnTo>
                  <a:pt x="16951" y="20750"/>
                </a:lnTo>
                <a:lnTo>
                  <a:pt x="29041" y="20750"/>
                </a:lnTo>
                <a:lnTo>
                  <a:pt x="30610" y="19303"/>
                </a:lnTo>
                <a:lnTo>
                  <a:pt x="30773" y="16369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876793" y="2488280"/>
            <a:ext cx="10972" cy="50241"/>
          </a:xfrm>
          <a:custGeom>
            <a:avLst/>
            <a:gdLst/>
            <a:ahLst/>
            <a:cxnLst/>
            <a:rect l="l" t="t" r="r" b="b"/>
            <a:pathLst>
              <a:path w="10972" h="50241">
                <a:moveTo>
                  <a:pt x="219" y="40996"/>
                </a:moveTo>
                <a:lnTo>
                  <a:pt x="0" y="44006"/>
                </a:lnTo>
                <a:lnTo>
                  <a:pt x="219" y="46991"/>
                </a:lnTo>
                <a:lnTo>
                  <a:pt x="2754" y="49950"/>
                </a:lnTo>
                <a:lnTo>
                  <a:pt x="5486" y="50241"/>
                </a:lnTo>
                <a:lnTo>
                  <a:pt x="8845" y="49748"/>
                </a:lnTo>
                <a:lnTo>
                  <a:pt x="10739" y="46991"/>
                </a:lnTo>
                <a:lnTo>
                  <a:pt x="10972" y="44006"/>
                </a:lnTo>
                <a:lnTo>
                  <a:pt x="10739" y="40996"/>
                </a:lnTo>
                <a:lnTo>
                  <a:pt x="8157" y="38037"/>
                </a:lnTo>
                <a:lnTo>
                  <a:pt x="5486" y="37720"/>
                </a:lnTo>
                <a:lnTo>
                  <a:pt x="2056" y="38267"/>
                </a:lnTo>
                <a:lnTo>
                  <a:pt x="219" y="40996"/>
                </a:lnTo>
                <a:close/>
              </a:path>
              <a:path w="10972" h="50241">
                <a:moveTo>
                  <a:pt x="219" y="3290"/>
                </a:moveTo>
                <a:lnTo>
                  <a:pt x="0" y="6350"/>
                </a:lnTo>
                <a:lnTo>
                  <a:pt x="219" y="9284"/>
                </a:lnTo>
                <a:lnTo>
                  <a:pt x="2754" y="12244"/>
                </a:lnTo>
                <a:lnTo>
                  <a:pt x="5486" y="12534"/>
                </a:lnTo>
                <a:lnTo>
                  <a:pt x="8845" y="12042"/>
                </a:lnTo>
                <a:lnTo>
                  <a:pt x="10739" y="9284"/>
                </a:lnTo>
                <a:lnTo>
                  <a:pt x="10972" y="6350"/>
                </a:lnTo>
                <a:lnTo>
                  <a:pt x="10739" y="3290"/>
                </a:lnTo>
                <a:lnTo>
                  <a:pt x="8157" y="306"/>
                </a:lnTo>
                <a:lnTo>
                  <a:pt x="5486" y="0"/>
                </a:lnTo>
                <a:lnTo>
                  <a:pt x="2056" y="496"/>
                </a:lnTo>
                <a:lnTo>
                  <a:pt x="219" y="3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56611" y="2619453"/>
            <a:ext cx="37152" cy="53592"/>
          </a:xfrm>
          <a:custGeom>
            <a:avLst/>
            <a:gdLst/>
            <a:ahLst/>
            <a:cxnLst/>
            <a:rect l="l" t="t" r="r" b="b"/>
            <a:pathLst>
              <a:path w="37152" h="53592">
                <a:moveTo>
                  <a:pt x="9000" y="20613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40" y="9183"/>
                </a:lnTo>
                <a:lnTo>
                  <a:pt x="17722" y="7531"/>
                </a:lnTo>
                <a:lnTo>
                  <a:pt x="23896" y="7531"/>
                </a:lnTo>
                <a:lnTo>
                  <a:pt x="27143" y="8431"/>
                </a:lnTo>
                <a:lnTo>
                  <a:pt x="30928" y="10415"/>
                </a:lnTo>
                <a:lnTo>
                  <a:pt x="33512" y="12383"/>
                </a:lnTo>
                <a:lnTo>
                  <a:pt x="36479" y="12444"/>
                </a:lnTo>
                <a:lnTo>
                  <a:pt x="36943" y="9485"/>
                </a:lnTo>
                <a:lnTo>
                  <a:pt x="36683" y="6692"/>
                </a:lnTo>
                <a:lnTo>
                  <a:pt x="34344" y="3822"/>
                </a:lnTo>
                <a:lnTo>
                  <a:pt x="31428" y="2044"/>
                </a:lnTo>
                <a:lnTo>
                  <a:pt x="27755" y="712"/>
                </a:lnTo>
                <a:lnTo>
                  <a:pt x="24941" y="125"/>
                </a:lnTo>
                <a:lnTo>
                  <a:pt x="18874" y="0"/>
                </a:lnTo>
                <a:lnTo>
                  <a:pt x="15984" y="533"/>
                </a:lnTo>
                <a:lnTo>
                  <a:pt x="13323" y="1601"/>
                </a:lnTo>
                <a:lnTo>
                  <a:pt x="10645" y="2667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89" y="14987"/>
                </a:lnTo>
                <a:lnTo>
                  <a:pt x="576" y="18453"/>
                </a:lnTo>
                <a:lnTo>
                  <a:pt x="0" y="22579"/>
                </a:lnTo>
                <a:lnTo>
                  <a:pt x="0" y="31623"/>
                </a:lnTo>
                <a:lnTo>
                  <a:pt x="464" y="35369"/>
                </a:lnTo>
                <a:lnTo>
                  <a:pt x="1383" y="38606"/>
                </a:lnTo>
                <a:lnTo>
                  <a:pt x="2299" y="41846"/>
                </a:lnTo>
                <a:lnTo>
                  <a:pt x="3661" y="44564"/>
                </a:lnTo>
                <a:lnTo>
                  <a:pt x="5411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35"/>
                </a:lnTo>
                <a:lnTo>
                  <a:pt x="17604" y="53592"/>
                </a:lnTo>
                <a:lnTo>
                  <a:pt x="22622" y="53592"/>
                </a:lnTo>
                <a:lnTo>
                  <a:pt x="25744" y="53111"/>
                </a:lnTo>
                <a:lnTo>
                  <a:pt x="28709" y="52362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18"/>
                </a:lnTo>
                <a:lnTo>
                  <a:pt x="37152" y="43775"/>
                </a:lnTo>
                <a:lnTo>
                  <a:pt x="37127" y="42443"/>
                </a:lnTo>
                <a:lnTo>
                  <a:pt x="35323" y="39660"/>
                </a:lnTo>
                <a:lnTo>
                  <a:pt x="32310" y="41936"/>
                </a:lnTo>
                <a:lnTo>
                  <a:pt x="28807" y="44207"/>
                </a:lnTo>
                <a:lnTo>
                  <a:pt x="25808" y="45518"/>
                </a:lnTo>
                <a:lnTo>
                  <a:pt x="22086" y="45845"/>
                </a:lnTo>
                <a:lnTo>
                  <a:pt x="18126" y="45453"/>
                </a:lnTo>
                <a:lnTo>
                  <a:pt x="14893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95" y="32818"/>
                </a:lnTo>
                <a:lnTo>
                  <a:pt x="9000" y="30059"/>
                </a:lnTo>
                <a:lnTo>
                  <a:pt x="9000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604999" y="2619388"/>
            <a:ext cx="47083" cy="53657"/>
          </a:xfrm>
          <a:custGeom>
            <a:avLst/>
            <a:gdLst/>
            <a:ahLst/>
            <a:cxnLst/>
            <a:rect l="l" t="t" r="r" b="b"/>
            <a:pathLst>
              <a:path w="47083" h="53657">
                <a:moveTo>
                  <a:pt x="8938" y="23915"/>
                </a:moveTo>
                <a:lnTo>
                  <a:pt x="9232" y="21351"/>
                </a:lnTo>
                <a:lnTo>
                  <a:pt x="9813" y="19000"/>
                </a:lnTo>
                <a:lnTo>
                  <a:pt x="11289" y="14604"/>
                </a:lnTo>
                <a:lnTo>
                  <a:pt x="13679" y="11178"/>
                </a:lnTo>
                <a:lnTo>
                  <a:pt x="17048" y="8902"/>
                </a:lnTo>
                <a:lnTo>
                  <a:pt x="21102" y="7495"/>
                </a:lnTo>
                <a:lnTo>
                  <a:pt x="26455" y="7495"/>
                </a:lnTo>
                <a:lnTo>
                  <a:pt x="30646" y="9043"/>
                </a:lnTo>
                <a:lnTo>
                  <a:pt x="33986" y="11469"/>
                </a:lnTo>
                <a:lnTo>
                  <a:pt x="36168" y="15011"/>
                </a:lnTo>
                <a:lnTo>
                  <a:pt x="37431" y="19432"/>
                </a:lnTo>
                <a:lnTo>
                  <a:pt x="38141" y="24282"/>
                </a:lnTo>
                <a:lnTo>
                  <a:pt x="38141" y="29743"/>
                </a:lnTo>
                <a:lnTo>
                  <a:pt x="37875" y="32324"/>
                </a:lnTo>
                <a:lnTo>
                  <a:pt x="36744" y="37033"/>
                </a:lnTo>
                <a:lnTo>
                  <a:pt x="36525" y="50280"/>
                </a:lnTo>
                <a:lnTo>
                  <a:pt x="39037" y="48387"/>
                </a:lnTo>
                <a:lnTo>
                  <a:pt x="43055" y="43549"/>
                </a:lnTo>
                <a:lnTo>
                  <a:pt x="44560" y="40655"/>
                </a:lnTo>
                <a:lnTo>
                  <a:pt x="45579" y="37299"/>
                </a:lnTo>
                <a:lnTo>
                  <a:pt x="46583" y="33962"/>
                </a:lnTo>
                <a:lnTo>
                  <a:pt x="47083" y="30304"/>
                </a:lnTo>
                <a:lnTo>
                  <a:pt x="47083" y="22240"/>
                </a:lnTo>
                <a:lnTo>
                  <a:pt x="46605" y="18568"/>
                </a:lnTo>
                <a:lnTo>
                  <a:pt x="45651" y="15303"/>
                </a:lnTo>
                <a:lnTo>
                  <a:pt x="44697" y="12052"/>
                </a:lnTo>
                <a:lnTo>
                  <a:pt x="43263" y="9284"/>
                </a:lnTo>
                <a:lnTo>
                  <a:pt x="41338" y="7012"/>
                </a:lnTo>
                <a:lnTo>
                  <a:pt x="37014" y="2984"/>
                </a:lnTo>
                <a:lnTo>
                  <a:pt x="34149" y="1793"/>
                </a:lnTo>
                <a:lnTo>
                  <a:pt x="31258" y="612"/>
                </a:lnTo>
                <a:lnTo>
                  <a:pt x="27891" y="0"/>
                </a:lnTo>
                <a:lnTo>
                  <a:pt x="20011" y="0"/>
                </a:lnTo>
                <a:lnTo>
                  <a:pt x="16498" y="673"/>
                </a:lnTo>
                <a:lnTo>
                  <a:pt x="13496" y="2009"/>
                </a:lnTo>
                <a:lnTo>
                  <a:pt x="10496" y="3355"/>
                </a:lnTo>
                <a:lnTo>
                  <a:pt x="7998" y="5234"/>
                </a:lnTo>
                <a:lnTo>
                  <a:pt x="3977" y="10083"/>
                </a:lnTo>
                <a:lnTo>
                  <a:pt x="2482" y="12956"/>
                </a:lnTo>
                <a:lnTo>
                  <a:pt x="1493" y="16308"/>
                </a:lnTo>
                <a:lnTo>
                  <a:pt x="502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3" y="35118"/>
                </a:lnTo>
                <a:lnTo>
                  <a:pt x="1407" y="38369"/>
                </a:lnTo>
                <a:lnTo>
                  <a:pt x="2350" y="41619"/>
                </a:lnTo>
                <a:lnTo>
                  <a:pt x="3768" y="44387"/>
                </a:lnTo>
                <a:lnTo>
                  <a:pt x="5704" y="46673"/>
                </a:lnTo>
                <a:lnTo>
                  <a:pt x="10017" y="50688"/>
                </a:lnTo>
                <a:lnTo>
                  <a:pt x="8938" y="29376"/>
                </a:lnTo>
                <a:lnTo>
                  <a:pt x="8938" y="23915"/>
                </a:lnTo>
                <a:close/>
              </a:path>
              <a:path w="47083" h="53657">
                <a:moveTo>
                  <a:pt x="9662" y="34239"/>
                </a:moveTo>
                <a:lnTo>
                  <a:pt x="8938" y="29376"/>
                </a:lnTo>
                <a:lnTo>
                  <a:pt x="10017" y="50688"/>
                </a:lnTo>
                <a:lnTo>
                  <a:pt x="12884" y="51879"/>
                </a:lnTo>
                <a:lnTo>
                  <a:pt x="15778" y="53074"/>
                </a:lnTo>
                <a:lnTo>
                  <a:pt x="19143" y="53657"/>
                </a:lnTo>
                <a:lnTo>
                  <a:pt x="26996" y="53657"/>
                </a:lnTo>
                <a:lnTo>
                  <a:pt x="30499" y="52999"/>
                </a:lnTo>
                <a:lnTo>
                  <a:pt x="33511" y="51628"/>
                </a:lnTo>
                <a:lnTo>
                  <a:pt x="36525" y="50280"/>
                </a:lnTo>
                <a:lnTo>
                  <a:pt x="36744" y="37033"/>
                </a:lnTo>
                <a:lnTo>
                  <a:pt x="34660" y="40755"/>
                </a:lnTo>
                <a:lnTo>
                  <a:pt x="31931" y="43779"/>
                </a:lnTo>
                <a:lnTo>
                  <a:pt x="28197" y="45659"/>
                </a:lnTo>
                <a:lnTo>
                  <a:pt x="23468" y="46126"/>
                </a:lnTo>
                <a:lnTo>
                  <a:pt x="20684" y="46126"/>
                </a:lnTo>
                <a:lnTo>
                  <a:pt x="16483" y="44578"/>
                </a:lnTo>
                <a:lnTo>
                  <a:pt x="13139" y="42152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668305" y="2619388"/>
            <a:ext cx="40567" cy="52934"/>
          </a:xfrm>
          <a:custGeom>
            <a:avLst/>
            <a:gdLst/>
            <a:ahLst/>
            <a:cxnLst/>
            <a:rect l="l" t="t" r="r" b="b"/>
            <a:pathLst>
              <a:path w="40567" h="52934">
                <a:moveTo>
                  <a:pt x="31931" y="22683"/>
                </a:moveTo>
                <a:lnTo>
                  <a:pt x="31931" y="51285"/>
                </a:lnTo>
                <a:lnTo>
                  <a:pt x="32141" y="52020"/>
                </a:lnTo>
                <a:lnTo>
                  <a:pt x="34688" y="52934"/>
                </a:lnTo>
                <a:lnTo>
                  <a:pt x="37800" y="52934"/>
                </a:lnTo>
                <a:lnTo>
                  <a:pt x="40567" y="51285"/>
                </a:lnTo>
                <a:lnTo>
                  <a:pt x="40567" y="18021"/>
                </a:lnTo>
                <a:lnTo>
                  <a:pt x="40286" y="15036"/>
                </a:lnTo>
                <a:lnTo>
                  <a:pt x="39135" y="10097"/>
                </a:lnTo>
                <a:lnTo>
                  <a:pt x="36845" y="6073"/>
                </a:lnTo>
                <a:lnTo>
                  <a:pt x="33782" y="2768"/>
                </a:lnTo>
                <a:lnTo>
                  <a:pt x="29508" y="561"/>
                </a:lnTo>
                <a:lnTo>
                  <a:pt x="26863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8"/>
                </a:lnTo>
                <a:lnTo>
                  <a:pt x="13107" y="3571"/>
                </a:lnTo>
                <a:lnTo>
                  <a:pt x="10460" y="5831"/>
                </a:lnTo>
                <a:lnTo>
                  <a:pt x="7801" y="8902"/>
                </a:lnTo>
                <a:lnTo>
                  <a:pt x="7801" y="2440"/>
                </a:lnTo>
                <a:lnTo>
                  <a:pt x="5842" y="838"/>
                </a:lnTo>
                <a:lnTo>
                  <a:pt x="3124" y="763"/>
                </a:lnTo>
                <a:lnTo>
                  <a:pt x="0" y="2440"/>
                </a:lnTo>
                <a:lnTo>
                  <a:pt x="0" y="51285"/>
                </a:lnTo>
                <a:lnTo>
                  <a:pt x="198" y="52020"/>
                </a:lnTo>
                <a:lnTo>
                  <a:pt x="2764" y="52934"/>
                </a:lnTo>
                <a:lnTo>
                  <a:pt x="5888" y="52934"/>
                </a:lnTo>
                <a:lnTo>
                  <a:pt x="8647" y="51285"/>
                </a:lnTo>
                <a:lnTo>
                  <a:pt x="8647" y="17146"/>
                </a:lnTo>
                <a:lnTo>
                  <a:pt x="11012" y="14072"/>
                </a:lnTo>
                <a:lnTo>
                  <a:pt x="15447" y="10162"/>
                </a:lnTo>
                <a:lnTo>
                  <a:pt x="19767" y="7760"/>
                </a:lnTo>
                <a:lnTo>
                  <a:pt x="23601" y="7760"/>
                </a:lnTo>
                <a:lnTo>
                  <a:pt x="27618" y="9385"/>
                </a:lnTo>
                <a:lnTo>
                  <a:pt x="30265" y="12801"/>
                </a:lnTo>
                <a:lnTo>
                  <a:pt x="31297" y="15966"/>
                </a:lnTo>
                <a:lnTo>
                  <a:pt x="31931" y="19900"/>
                </a:lnTo>
                <a:lnTo>
                  <a:pt x="31931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723957" y="2619392"/>
            <a:ext cx="33328" cy="53657"/>
          </a:xfrm>
          <a:custGeom>
            <a:avLst/>
            <a:gdLst/>
            <a:ahLst/>
            <a:cxnLst/>
            <a:rect l="l" t="t" r="r" b="b"/>
            <a:pathLst>
              <a:path w="33328" h="53657">
                <a:moveTo>
                  <a:pt x="5996" y="52221"/>
                </a:moveTo>
                <a:lnTo>
                  <a:pt x="8557" y="52995"/>
                </a:lnTo>
                <a:lnTo>
                  <a:pt x="11595" y="53527"/>
                </a:lnTo>
                <a:lnTo>
                  <a:pt x="14856" y="53657"/>
                </a:lnTo>
                <a:lnTo>
                  <a:pt x="17585" y="53657"/>
                </a:lnTo>
                <a:lnTo>
                  <a:pt x="20073" y="53326"/>
                </a:lnTo>
                <a:lnTo>
                  <a:pt x="24604" y="51954"/>
                </a:lnTo>
                <a:lnTo>
                  <a:pt x="28205" y="49593"/>
                </a:lnTo>
                <a:lnTo>
                  <a:pt x="31111" y="46619"/>
                </a:lnTo>
                <a:lnTo>
                  <a:pt x="32885" y="42710"/>
                </a:lnTo>
                <a:lnTo>
                  <a:pt x="33328" y="37983"/>
                </a:lnTo>
                <a:lnTo>
                  <a:pt x="33328" y="35887"/>
                </a:lnTo>
                <a:lnTo>
                  <a:pt x="32310" y="32547"/>
                </a:lnTo>
                <a:lnTo>
                  <a:pt x="30728" y="29743"/>
                </a:lnTo>
                <a:lnTo>
                  <a:pt x="27212" y="26643"/>
                </a:lnTo>
                <a:lnTo>
                  <a:pt x="24324" y="25120"/>
                </a:lnTo>
                <a:lnTo>
                  <a:pt x="21372" y="23823"/>
                </a:lnTo>
                <a:lnTo>
                  <a:pt x="18431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58" y="16584"/>
                </a:lnTo>
                <a:lnTo>
                  <a:pt x="9413" y="13992"/>
                </a:lnTo>
                <a:lnTo>
                  <a:pt x="9968" y="11188"/>
                </a:lnTo>
                <a:lnTo>
                  <a:pt x="12293" y="8290"/>
                </a:lnTo>
                <a:lnTo>
                  <a:pt x="15458" y="7109"/>
                </a:lnTo>
                <a:lnTo>
                  <a:pt x="18207" y="6944"/>
                </a:lnTo>
                <a:lnTo>
                  <a:pt x="21311" y="7134"/>
                </a:lnTo>
                <a:lnTo>
                  <a:pt x="24951" y="8369"/>
                </a:lnTo>
                <a:lnTo>
                  <a:pt x="27604" y="9687"/>
                </a:lnTo>
                <a:lnTo>
                  <a:pt x="30581" y="9878"/>
                </a:lnTo>
                <a:lnTo>
                  <a:pt x="30923" y="7160"/>
                </a:lnTo>
                <a:lnTo>
                  <a:pt x="30632" y="4417"/>
                </a:lnTo>
                <a:lnTo>
                  <a:pt x="28072" y="2209"/>
                </a:lnTo>
                <a:lnTo>
                  <a:pt x="25473" y="1140"/>
                </a:lnTo>
                <a:lnTo>
                  <a:pt x="22081" y="327"/>
                </a:lnTo>
                <a:lnTo>
                  <a:pt x="18309" y="0"/>
                </a:lnTo>
                <a:lnTo>
                  <a:pt x="15458" y="0"/>
                </a:lnTo>
                <a:lnTo>
                  <a:pt x="12941" y="406"/>
                </a:lnTo>
                <a:lnTo>
                  <a:pt x="8657" y="1993"/>
                </a:lnTo>
                <a:lnTo>
                  <a:pt x="5445" y="4381"/>
                </a:lnTo>
                <a:lnTo>
                  <a:pt x="2937" y="7225"/>
                </a:lnTo>
                <a:lnTo>
                  <a:pt x="1501" y="10731"/>
                </a:lnTo>
                <a:lnTo>
                  <a:pt x="1148" y="14489"/>
                </a:lnTo>
                <a:lnTo>
                  <a:pt x="1479" y="18529"/>
                </a:lnTo>
                <a:lnTo>
                  <a:pt x="2851" y="21639"/>
                </a:lnTo>
                <a:lnTo>
                  <a:pt x="5986" y="25206"/>
                </a:lnTo>
                <a:lnTo>
                  <a:pt x="8657" y="26949"/>
                </a:lnTo>
                <a:lnTo>
                  <a:pt x="11522" y="28421"/>
                </a:lnTo>
                <a:lnTo>
                  <a:pt x="14489" y="29653"/>
                </a:lnTo>
                <a:lnTo>
                  <a:pt x="17318" y="30797"/>
                </a:lnTo>
                <a:lnTo>
                  <a:pt x="19965" y="31988"/>
                </a:lnTo>
                <a:lnTo>
                  <a:pt x="23097" y="34274"/>
                </a:lnTo>
                <a:lnTo>
                  <a:pt x="24799" y="37310"/>
                </a:lnTo>
                <a:lnTo>
                  <a:pt x="24565" y="41183"/>
                </a:lnTo>
                <a:lnTo>
                  <a:pt x="22952" y="43952"/>
                </a:lnTo>
                <a:lnTo>
                  <a:pt x="20181" y="45680"/>
                </a:lnTo>
                <a:lnTo>
                  <a:pt x="16483" y="46504"/>
                </a:lnTo>
                <a:lnTo>
                  <a:pt x="13067" y="46504"/>
                </a:lnTo>
                <a:lnTo>
                  <a:pt x="9831" y="45769"/>
                </a:lnTo>
                <a:lnTo>
                  <a:pt x="5939" y="44168"/>
                </a:lnTo>
                <a:lnTo>
                  <a:pt x="3157" y="42569"/>
                </a:lnTo>
                <a:lnTo>
                  <a:pt x="255" y="42951"/>
                </a:lnTo>
                <a:lnTo>
                  <a:pt x="0" y="45529"/>
                </a:lnTo>
                <a:lnTo>
                  <a:pt x="255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766754" y="2607105"/>
            <a:ext cx="30779" cy="65848"/>
          </a:xfrm>
          <a:custGeom>
            <a:avLst/>
            <a:gdLst/>
            <a:ahLst/>
            <a:cxnLst/>
            <a:rect l="l" t="t" r="r" b="b"/>
            <a:pathLst>
              <a:path w="30779" h="65848">
                <a:moveTo>
                  <a:pt x="16967" y="1703"/>
                </a:moveTo>
                <a:lnTo>
                  <a:pt x="16743" y="990"/>
                </a:lnTo>
                <a:lnTo>
                  <a:pt x="14198" y="0"/>
                </a:lnTo>
                <a:lnTo>
                  <a:pt x="11088" y="0"/>
                </a:lnTo>
                <a:lnTo>
                  <a:pt x="8329" y="1703"/>
                </a:lnTo>
                <a:lnTo>
                  <a:pt x="8329" y="13323"/>
                </a:lnTo>
                <a:lnTo>
                  <a:pt x="1789" y="13323"/>
                </a:lnTo>
                <a:lnTo>
                  <a:pt x="345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29" y="20750"/>
                </a:lnTo>
                <a:lnTo>
                  <a:pt x="8329" y="52120"/>
                </a:lnTo>
                <a:lnTo>
                  <a:pt x="9089" y="56641"/>
                </a:lnTo>
                <a:lnTo>
                  <a:pt x="10415" y="60440"/>
                </a:lnTo>
                <a:lnTo>
                  <a:pt x="12642" y="63158"/>
                </a:lnTo>
                <a:lnTo>
                  <a:pt x="15811" y="64847"/>
                </a:lnTo>
                <a:lnTo>
                  <a:pt x="19648" y="65848"/>
                </a:lnTo>
                <a:lnTo>
                  <a:pt x="24500" y="65671"/>
                </a:lnTo>
                <a:lnTo>
                  <a:pt x="27485" y="65112"/>
                </a:lnTo>
                <a:lnTo>
                  <a:pt x="30438" y="63093"/>
                </a:lnTo>
                <a:lnTo>
                  <a:pt x="30779" y="59983"/>
                </a:lnTo>
                <a:lnTo>
                  <a:pt x="30779" y="59335"/>
                </a:lnTo>
                <a:lnTo>
                  <a:pt x="28994" y="56757"/>
                </a:lnTo>
                <a:lnTo>
                  <a:pt x="26337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45" y="53898"/>
                </a:lnTo>
                <a:lnTo>
                  <a:pt x="16967" y="51347"/>
                </a:lnTo>
                <a:lnTo>
                  <a:pt x="16967" y="20750"/>
                </a:lnTo>
                <a:lnTo>
                  <a:pt x="29055" y="20750"/>
                </a:lnTo>
                <a:lnTo>
                  <a:pt x="30620" y="19303"/>
                </a:lnTo>
                <a:lnTo>
                  <a:pt x="30779" y="16369"/>
                </a:lnTo>
                <a:lnTo>
                  <a:pt x="29055" y="13323"/>
                </a:lnTo>
                <a:lnTo>
                  <a:pt x="16967" y="13323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12240" y="2619392"/>
            <a:ext cx="27499" cy="52933"/>
          </a:xfrm>
          <a:custGeom>
            <a:avLst/>
            <a:gdLst/>
            <a:ahLst/>
            <a:cxnLst/>
            <a:rect l="l" t="t" r="r" b="b"/>
            <a:pathLst>
              <a:path w="27499" h="52933">
                <a:moveTo>
                  <a:pt x="5878" y="52933"/>
                </a:moveTo>
                <a:lnTo>
                  <a:pt x="8636" y="51281"/>
                </a:lnTo>
                <a:lnTo>
                  <a:pt x="8636" y="19151"/>
                </a:lnTo>
                <a:lnTo>
                  <a:pt x="10961" y="15480"/>
                </a:lnTo>
                <a:lnTo>
                  <a:pt x="12995" y="12736"/>
                </a:lnTo>
                <a:lnTo>
                  <a:pt x="15810" y="9968"/>
                </a:lnTo>
                <a:lnTo>
                  <a:pt x="19220" y="8470"/>
                </a:lnTo>
                <a:lnTo>
                  <a:pt x="22146" y="8675"/>
                </a:lnTo>
                <a:lnTo>
                  <a:pt x="24792" y="9475"/>
                </a:lnTo>
                <a:lnTo>
                  <a:pt x="27438" y="8192"/>
                </a:lnTo>
                <a:lnTo>
                  <a:pt x="27499" y="3671"/>
                </a:lnTo>
                <a:lnTo>
                  <a:pt x="25217" y="687"/>
                </a:lnTo>
                <a:lnTo>
                  <a:pt x="22208" y="90"/>
                </a:lnTo>
                <a:lnTo>
                  <a:pt x="19659" y="0"/>
                </a:lnTo>
                <a:lnTo>
                  <a:pt x="16671" y="673"/>
                </a:lnTo>
                <a:lnTo>
                  <a:pt x="13647" y="2576"/>
                </a:lnTo>
                <a:lnTo>
                  <a:pt x="10302" y="6008"/>
                </a:lnTo>
                <a:lnTo>
                  <a:pt x="7800" y="9550"/>
                </a:lnTo>
                <a:lnTo>
                  <a:pt x="7800" y="2437"/>
                </a:lnTo>
                <a:lnTo>
                  <a:pt x="5828" y="838"/>
                </a:lnTo>
                <a:lnTo>
                  <a:pt x="3120" y="763"/>
                </a:lnTo>
                <a:lnTo>
                  <a:pt x="0" y="2437"/>
                </a:lnTo>
                <a:lnTo>
                  <a:pt x="0" y="51281"/>
                </a:lnTo>
                <a:lnTo>
                  <a:pt x="194" y="52005"/>
                </a:lnTo>
                <a:lnTo>
                  <a:pt x="2767" y="52933"/>
                </a:lnTo>
                <a:lnTo>
                  <a:pt x="5878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52409" y="2620177"/>
            <a:ext cx="40606" cy="52868"/>
          </a:xfrm>
          <a:custGeom>
            <a:avLst/>
            <a:gdLst/>
            <a:ahLst/>
            <a:cxnLst/>
            <a:rect l="l" t="t" r="r" b="b"/>
            <a:pathLst>
              <a:path w="40606" h="52868">
                <a:moveTo>
                  <a:pt x="8689" y="1652"/>
                </a:moveTo>
                <a:lnTo>
                  <a:pt x="8467" y="928"/>
                </a:lnTo>
                <a:lnTo>
                  <a:pt x="5867" y="0"/>
                </a:lnTo>
                <a:lnTo>
                  <a:pt x="2796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46"/>
                </a:lnTo>
                <a:lnTo>
                  <a:pt x="1436" y="42800"/>
                </a:lnTo>
                <a:lnTo>
                  <a:pt x="3703" y="46838"/>
                </a:lnTo>
                <a:lnTo>
                  <a:pt x="6764" y="50176"/>
                </a:lnTo>
                <a:lnTo>
                  <a:pt x="11061" y="52350"/>
                </a:lnTo>
                <a:lnTo>
                  <a:pt x="13708" y="52868"/>
                </a:lnTo>
                <a:lnTo>
                  <a:pt x="19530" y="52868"/>
                </a:lnTo>
                <a:lnTo>
                  <a:pt x="22186" y="52170"/>
                </a:lnTo>
                <a:lnTo>
                  <a:pt x="24796" y="50763"/>
                </a:lnTo>
                <a:lnTo>
                  <a:pt x="27416" y="49352"/>
                </a:lnTo>
                <a:lnTo>
                  <a:pt x="30073" y="47105"/>
                </a:lnTo>
                <a:lnTo>
                  <a:pt x="32745" y="44030"/>
                </a:lnTo>
                <a:lnTo>
                  <a:pt x="32745" y="50496"/>
                </a:lnTo>
                <a:lnTo>
                  <a:pt x="35228" y="52146"/>
                </a:lnTo>
                <a:lnTo>
                  <a:pt x="38026" y="52146"/>
                </a:lnTo>
                <a:lnTo>
                  <a:pt x="40606" y="50496"/>
                </a:lnTo>
                <a:lnTo>
                  <a:pt x="40606" y="1652"/>
                </a:lnTo>
                <a:lnTo>
                  <a:pt x="40363" y="928"/>
                </a:lnTo>
                <a:lnTo>
                  <a:pt x="37802" y="0"/>
                </a:lnTo>
                <a:lnTo>
                  <a:pt x="34678" y="0"/>
                </a:lnTo>
                <a:lnTo>
                  <a:pt x="31910" y="1652"/>
                </a:lnTo>
                <a:lnTo>
                  <a:pt x="31910" y="35787"/>
                </a:lnTo>
                <a:lnTo>
                  <a:pt x="29512" y="38862"/>
                </a:lnTo>
                <a:lnTo>
                  <a:pt x="25077" y="42800"/>
                </a:lnTo>
                <a:lnTo>
                  <a:pt x="20789" y="45172"/>
                </a:lnTo>
                <a:lnTo>
                  <a:pt x="16940" y="45172"/>
                </a:lnTo>
                <a:lnTo>
                  <a:pt x="12974" y="43498"/>
                </a:lnTo>
                <a:lnTo>
                  <a:pt x="10292" y="40143"/>
                </a:lnTo>
                <a:lnTo>
                  <a:pt x="9276" y="36957"/>
                </a:lnTo>
                <a:lnTo>
                  <a:pt x="8689" y="32943"/>
                </a:lnTo>
                <a:lnTo>
                  <a:pt x="8689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908774" y="2619453"/>
            <a:ext cx="37147" cy="53592"/>
          </a:xfrm>
          <a:custGeom>
            <a:avLst/>
            <a:gdLst/>
            <a:ahLst/>
            <a:cxnLst/>
            <a:rect l="l" t="t" r="r" b="b"/>
            <a:pathLst>
              <a:path w="37147" h="53592">
                <a:moveTo>
                  <a:pt x="9003" y="20613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40" y="9183"/>
                </a:lnTo>
                <a:lnTo>
                  <a:pt x="17722" y="7531"/>
                </a:lnTo>
                <a:lnTo>
                  <a:pt x="23896" y="7531"/>
                </a:lnTo>
                <a:lnTo>
                  <a:pt x="27143" y="8431"/>
                </a:lnTo>
                <a:lnTo>
                  <a:pt x="30927" y="10415"/>
                </a:lnTo>
                <a:lnTo>
                  <a:pt x="33515" y="12383"/>
                </a:lnTo>
                <a:lnTo>
                  <a:pt x="36474" y="12444"/>
                </a:lnTo>
                <a:lnTo>
                  <a:pt x="36943" y="9485"/>
                </a:lnTo>
                <a:lnTo>
                  <a:pt x="36683" y="6692"/>
                </a:lnTo>
                <a:lnTo>
                  <a:pt x="34347" y="3822"/>
                </a:lnTo>
                <a:lnTo>
                  <a:pt x="31431" y="2044"/>
                </a:lnTo>
                <a:lnTo>
                  <a:pt x="27755" y="712"/>
                </a:lnTo>
                <a:lnTo>
                  <a:pt x="24936" y="125"/>
                </a:lnTo>
                <a:lnTo>
                  <a:pt x="18874" y="0"/>
                </a:lnTo>
                <a:lnTo>
                  <a:pt x="15982" y="533"/>
                </a:lnTo>
                <a:lnTo>
                  <a:pt x="13327" y="1601"/>
                </a:lnTo>
                <a:lnTo>
                  <a:pt x="10641" y="2667"/>
                </a:lnTo>
                <a:lnTo>
                  <a:pt x="8315" y="4305"/>
                </a:lnTo>
                <a:lnTo>
                  <a:pt x="4384" y="8712"/>
                </a:lnTo>
                <a:lnTo>
                  <a:pt x="2829" y="11545"/>
                </a:lnTo>
                <a:lnTo>
                  <a:pt x="1691" y="14987"/>
                </a:lnTo>
                <a:lnTo>
                  <a:pt x="575" y="18453"/>
                </a:lnTo>
                <a:lnTo>
                  <a:pt x="0" y="22579"/>
                </a:lnTo>
                <a:lnTo>
                  <a:pt x="0" y="31623"/>
                </a:lnTo>
                <a:lnTo>
                  <a:pt x="463" y="35369"/>
                </a:lnTo>
                <a:lnTo>
                  <a:pt x="1381" y="38606"/>
                </a:lnTo>
                <a:lnTo>
                  <a:pt x="2303" y="41846"/>
                </a:lnTo>
                <a:lnTo>
                  <a:pt x="3663" y="44564"/>
                </a:lnTo>
                <a:lnTo>
                  <a:pt x="5414" y="46785"/>
                </a:lnTo>
                <a:lnTo>
                  <a:pt x="9359" y="50709"/>
                </a:lnTo>
                <a:lnTo>
                  <a:pt x="11979" y="51865"/>
                </a:lnTo>
                <a:lnTo>
                  <a:pt x="14601" y="53035"/>
                </a:lnTo>
                <a:lnTo>
                  <a:pt x="17599" y="53592"/>
                </a:lnTo>
                <a:lnTo>
                  <a:pt x="22625" y="53592"/>
                </a:lnTo>
                <a:lnTo>
                  <a:pt x="25746" y="53111"/>
                </a:lnTo>
                <a:lnTo>
                  <a:pt x="28713" y="52362"/>
                </a:lnTo>
                <a:lnTo>
                  <a:pt x="31319" y="51321"/>
                </a:lnTo>
                <a:lnTo>
                  <a:pt x="34592" y="49377"/>
                </a:lnTo>
                <a:lnTo>
                  <a:pt x="36917" y="46518"/>
                </a:lnTo>
                <a:lnTo>
                  <a:pt x="37147" y="43775"/>
                </a:lnTo>
                <a:lnTo>
                  <a:pt x="37125" y="42443"/>
                </a:lnTo>
                <a:lnTo>
                  <a:pt x="35326" y="39660"/>
                </a:lnTo>
                <a:lnTo>
                  <a:pt x="32312" y="41936"/>
                </a:lnTo>
                <a:lnTo>
                  <a:pt x="28809" y="44207"/>
                </a:lnTo>
                <a:lnTo>
                  <a:pt x="25807" y="45518"/>
                </a:lnTo>
                <a:lnTo>
                  <a:pt x="22081" y="45845"/>
                </a:lnTo>
                <a:lnTo>
                  <a:pt x="18129" y="45453"/>
                </a:lnTo>
                <a:lnTo>
                  <a:pt x="14893" y="43905"/>
                </a:lnTo>
                <a:lnTo>
                  <a:pt x="12393" y="41122"/>
                </a:lnTo>
                <a:lnTo>
                  <a:pt x="10431" y="37555"/>
                </a:lnTo>
                <a:lnTo>
                  <a:pt x="9295" y="32818"/>
                </a:lnTo>
                <a:lnTo>
                  <a:pt x="9003" y="30059"/>
                </a:lnTo>
                <a:lnTo>
                  <a:pt x="9003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954176" y="2607105"/>
            <a:ext cx="30769" cy="65848"/>
          </a:xfrm>
          <a:custGeom>
            <a:avLst/>
            <a:gdLst/>
            <a:ahLst/>
            <a:cxnLst/>
            <a:rect l="l" t="t" r="r" b="b"/>
            <a:pathLst>
              <a:path w="30769" h="65848">
                <a:moveTo>
                  <a:pt x="16953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5" y="1703"/>
                </a:lnTo>
                <a:lnTo>
                  <a:pt x="8315" y="13323"/>
                </a:lnTo>
                <a:lnTo>
                  <a:pt x="1775" y="13323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47"/>
                </a:lnTo>
                <a:lnTo>
                  <a:pt x="19645" y="65848"/>
                </a:lnTo>
                <a:lnTo>
                  <a:pt x="24486" y="65671"/>
                </a:lnTo>
                <a:lnTo>
                  <a:pt x="27475" y="65112"/>
                </a:lnTo>
                <a:lnTo>
                  <a:pt x="30427" y="63093"/>
                </a:lnTo>
                <a:lnTo>
                  <a:pt x="30769" y="59983"/>
                </a:lnTo>
                <a:lnTo>
                  <a:pt x="30769" y="59335"/>
                </a:lnTo>
                <a:lnTo>
                  <a:pt x="28980" y="56757"/>
                </a:lnTo>
                <a:lnTo>
                  <a:pt x="26323" y="57783"/>
                </a:lnTo>
                <a:lnTo>
                  <a:pt x="23540" y="58190"/>
                </a:lnTo>
                <a:lnTo>
                  <a:pt x="19353" y="57326"/>
                </a:lnTo>
                <a:lnTo>
                  <a:pt x="17432" y="53898"/>
                </a:lnTo>
                <a:lnTo>
                  <a:pt x="16953" y="51347"/>
                </a:lnTo>
                <a:lnTo>
                  <a:pt x="16953" y="20750"/>
                </a:lnTo>
                <a:lnTo>
                  <a:pt x="29041" y="20750"/>
                </a:lnTo>
                <a:lnTo>
                  <a:pt x="30610" y="19303"/>
                </a:lnTo>
                <a:lnTo>
                  <a:pt x="30769" y="16369"/>
                </a:lnTo>
                <a:lnTo>
                  <a:pt x="29041" y="13323"/>
                </a:lnTo>
                <a:lnTo>
                  <a:pt x="16953" y="13323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98607" y="260003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68" y="8877"/>
                </a:lnTo>
                <a:lnTo>
                  <a:pt x="3268" y="10731"/>
                </a:lnTo>
                <a:lnTo>
                  <a:pt x="7352" y="10731"/>
                </a:lnTo>
                <a:lnTo>
                  <a:pt x="10289" y="8837"/>
                </a:lnTo>
                <a:lnTo>
                  <a:pt x="10670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0" h="72288">
                <a:moveTo>
                  <a:pt x="1235" y="71374"/>
                </a:moveTo>
                <a:lnTo>
                  <a:pt x="3808" y="72288"/>
                </a:lnTo>
                <a:lnTo>
                  <a:pt x="6920" y="72288"/>
                </a:lnTo>
                <a:lnTo>
                  <a:pt x="9677" y="70638"/>
                </a:lnTo>
                <a:lnTo>
                  <a:pt x="9677" y="21794"/>
                </a:lnTo>
                <a:lnTo>
                  <a:pt x="9469" y="21095"/>
                </a:lnTo>
                <a:lnTo>
                  <a:pt x="6920" y="20156"/>
                </a:lnTo>
                <a:lnTo>
                  <a:pt x="3808" y="20156"/>
                </a:lnTo>
                <a:lnTo>
                  <a:pt x="1041" y="21794"/>
                </a:lnTo>
                <a:lnTo>
                  <a:pt x="1041" y="70638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023924" y="2619388"/>
            <a:ext cx="47083" cy="53657"/>
          </a:xfrm>
          <a:custGeom>
            <a:avLst/>
            <a:gdLst/>
            <a:ahLst/>
            <a:cxnLst/>
            <a:rect l="l" t="t" r="r" b="b"/>
            <a:pathLst>
              <a:path w="47083" h="53657">
                <a:moveTo>
                  <a:pt x="8942" y="23915"/>
                </a:moveTo>
                <a:lnTo>
                  <a:pt x="9236" y="21351"/>
                </a:lnTo>
                <a:lnTo>
                  <a:pt x="9809" y="19000"/>
                </a:lnTo>
                <a:lnTo>
                  <a:pt x="11292" y="14604"/>
                </a:lnTo>
                <a:lnTo>
                  <a:pt x="13679" y="11178"/>
                </a:lnTo>
                <a:lnTo>
                  <a:pt x="17038" y="8902"/>
                </a:lnTo>
                <a:lnTo>
                  <a:pt x="21102" y="7495"/>
                </a:lnTo>
                <a:lnTo>
                  <a:pt x="26455" y="7495"/>
                </a:lnTo>
                <a:lnTo>
                  <a:pt x="30646" y="9043"/>
                </a:lnTo>
                <a:lnTo>
                  <a:pt x="33987" y="11469"/>
                </a:lnTo>
                <a:lnTo>
                  <a:pt x="36168" y="15011"/>
                </a:lnTo>
                <a:lnTo>
                  <a:pt x="37428" y="19432"/>
                </a:lnTo>
                <a:lnTo>
                  <a:pt x="38141" y="24282"/>
                </a:lnTo>
                <a:lnTo>
                  <a:pt x="38141" y="29743"/>
                </a:lnTo>
                <a:lnTo>
                  <a:pt x="37871" y="32324"/>
                </a:lnTo>
                <a:lnTo>
                  <a:pt x="36730" y="37033"/>
                </a:lnTo>
                <a:lnTo>
                  <a:pt x="36525" y="50280"/>
                </a:lnTo>
                <a:lnTo>
                  <a:pt x="39038" y="48387"/>
                </a:lnTo>
                <a:lnTo>
                  <a:pt x="43055" y="43549"/>
                </a:lnTo>
                <a:lnTo>
                  <a:pt x="44560" y="40655"/>
                </a:lnTo>
                <a:lnTo>
                  <a:pt x="45565" y="37299"/>
                </a:lnTo>
                <a:lnTo>
                  <a:pt x="46583" y="33962"/>
                </a:lnTo>
                <a:lnTo>
                  <a:pt x="47083" y="30304"/>
                </a:lnTo>
                <a:lnTo>
                  <a:pt x="47083" y="22240"/>
                </a:lnTo>
                <a:lnTo>
                  <a:pt x="46605" y="18568"/>
                </a:lnTo>
                <a:lnTo>
                  <a:pt x="45651" y="15303"/>
                </a:lnTo>
                <a:lnTo>
                  <a:pt x="44693" y="12052"/>
                </a:lnTo>
                <a:lnTo>
                  <a:pt x="43249" y="9284"/>
                </a:lnTo>
                <a:lnTo>
                  <a:pt x="41338" y="7012"/>
                </a:lnTo>
                <a:lnTo>
                  <a:pt x="37017" y="2984"/>
                </a:lnTo>
                <a:lnTo>
                  <a:pt x="34135" y="1793"/>
                </a:lnTo>
                <a:lnTo>
                  <a:pt x="31254" y="612"/>
                </a:lnTo>
                <a:lnTo>
                  <a:pt x="27889" y="0"/>
                </a:lnTo>
                <a:lnTo>
                  <a:pt x="19997" y="0"/>
                </a:lnTo>
                <a:lnTo>
                  <a:pt x="16483" y="673"/>
                </a:lnTo>
                <a:lnTo>
                  <a:pt x="13496" y="2009"/>
                </a:lnTo>
                <a:lnTo>
                  <a:pt x="10496" y="3355"/>
                </a:lnTo>
                <a:lnTo>
                  <a:pt x="7984" y="5234"/>
                </a:lnTo>
                <a:lnTo>
                  <a:pt x="3977" y="10083"/>
                </a:lnTo>
                <a:lnTo>
                  <a:pt x="2486" y="12956"/>
                </a:lnTo>
                <a:lnTo>
                  <a:pt x="1479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3" y="35118"/>
                </a:lnTo>
                <a:lnTo>
                  <a:pt x="1407" y="38369"/>
                </a:lnTo>
                <a:lnTo>
                  <a:pt x="2350" y="41619"/>
                </a:lnTo>
                <a:lnTo>
                  <a:pt x="3769" y="44387"/>
                </a:lnTo>
                <a:lnTo>
                  <a:pt x="5708" y="46673"/>
                </a:lnTo>
                <a:lnTo>
                  <a:pt x="10017" y="50688"/>
                </a:lnTo>
                <a:lnTo>
                  <a:pt x="8942" y="29376"/>
                </a:lnTo>
                <a:lnTo>
                  <a:pt x="8942" y="23915"/>
                </a:lnTo>
                <a:close/>
              </a:path>
              <a:path w="47083" h="53657">
                <a:moveTo>
                  <a:pt x="9662" y="34239"/>
                </a:moveTo>
                <a:lnTo>
                  <a:pt x="8942" y="29376"/>
                </a:lnTo>
                <a:lnTo>
                  <a:pt x="10017" y="50688"/>
                </a:lnTo>
                <a:lnTo>
                  <a:pt x="12884" y="51879"/>
                </a:lnTo>
                <a:lnTo>
                  <a:pt x="15774" y="53074"/>
                </a:lnTo>
                <a:lnTo>
                  <a:pt x="19140" y="53657"/>
                </a:lnTo>
                <a:lnTo>
                  <a:pt x="26996" y="53657"/>
                </a:lnTo>
                <a:lnTo>
                  <a:pt x="30499" y="52999"/>
                </a:lnTo>
                <a:lnTo>
                  <a:pt x="33511" y="51628"/>
                </a:lnTo>
                <a:lnTo>
                  <a:pt x="36525" y="50280"/>
                </a:lnTo>
                <a:lnTo>
                  <a:pt x="36730" y="37033"/>
                </a:lnTo>
                <a:lnTo>
                  <a:pt x="34663" y="40755"/>
                </a:lnTo>
                <a:lnTo>
                  <a:pt x="31931" y="43779"/>
                </a:lnTo>
                <a:lnTo>
                  <a:pt x="28197" y="45659"/>
                </a:lnTo>
                <a:lnTo>
                  <a:pt x="23468" y="46126"/>
                </a:lnTo>
                <a:lnTo>
                  <a:pt x="20674" y="46126"/>
                </a:lnTo>
                <a:lnTo>
                  <a:pt x="16483" y="44578"/>
                </a:lnTo>
                <a:lnTo>
                  <a:pt x="13143" y="42152"/>
                </a:lnTo>
                <a:lnTo>
                  <a:pt x="10910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87229" y="2619388"/>
            <a:ext cx="40567" cy="52934"/>
          </a:xfrm>
          <a:custGeom>
            <a:avLst/>
            <a:gdLst/>
            <a:ahLst/>
            <a:cxnLst/>
            <a:rect l="l" t="t" r="r" b="b"/>
            <a:pathLst>
              <a:path w="40567" h="52934">
                <a:moveTo>
                  <a:pt x="5878" y="52934"/>
                </a:moveTo>
                <a:lnTo>
                  <a:pt x="8643" y="51285"/>
                </a:lnTo>
                <a:lnTo>
                  <a:pt x="8643" y="17146"/>
                </a:lnTo>
                <a:lnTo>
                  <a:pt x="11008" y="14072"/>
                </a:lnTo>
                <a:lnTo>
                  <a:pt x="13276" y="11750"/>
                </a:lnTo>
                <a:lnTo>
                  <a:pt x="17599" y="8561"/>
                </a:lnTo>
                <a:lnTo>
                  <a:pt x="21934" y="7760"/>
                </a:lnTo>
                <a:lnTo>
                  <a:pt x="25069" y="8092"/>
                </a:lnTo>
                <a:lnTo>
                  <a:pt x="27618" y="9385"/>
                </a:lnTo>
                <a:lnTo>
                  <a:pt x="30265" y="12801"/>
                </a:lnTo>
                <a:lnTo>
                  <a:pt x="31294" y="15966"/>
                </a:lnTo>
                <a:lnTo>
                  <a:pt x="31931" y="19900"/>
                </a:lnTo>
                <a:lnTo>
                  <a:pt x="31931" y="51285"/>
                </a:lnTo>
                <a:lnTo>
                  <a:pt x="32141" y="52020"/>
                </a:lnTo>
                <a:lnTo>
                  <a:pt x="34690" y="52934"/>
                </a:lnTo>
                <a:lnTo>
                  <a:pt x="37800" y="52934"/>
                </a:lnTo>
                <a:lnTo>
                  <a:pt x="40567" y="51285"/>
                </a:lnTo>
                <a:lnTo>
                  <a:pt x="40567" y="18021"/>
                </a:lnTo>
                <a:lnTo>
                  <a:pt x="40286" y="15036"/>
                </a:lnTo>
                <a:lnTo>
                  <a:pt x="39124" y="10097"/>
                </a:lnTo>
                <a:lnTo>
                  <a:pt x="36842" y="6073"/>
                </a:lnTo>
                <a:lnTo>
                  <a:pt x="33778" y="2768"/>
                </a:lnTo>
                <a:lnTo>
                  <a:pt x="29494" y="561"/>
                </a:lnTo>
                <a:lnTo>
                  <a:pt x="26849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8"/>
                </a:lnTo>
                <a:lnTo>
                  <a:pt x="13092" y="3571"/>
                </a:lnTo>
                <a:lnTo>
                  <a:pt x="10447" y="5831"/>
                </a:lnTo>
                <a:lnTo>
                  <a:pt x="7801" y="8902"/>
                </a:lnTo>
                <a:lnTo>
                  <a:pt x="7801" y="2440"/>
                </a:lnTo>
                <a:lnTo>
                  <a:pt x="5843" y="838"/>
                </a:lnTo>
                <a:lnTo>
                  <a:pt x="3121" y="763"/>
                </a:lnTo>
                <a:lnTo>
                  <a:pt x="0" y="2440"/>
                </a:lnTo>
                <a:lnTo>
                  <a:pt x="0" y="51285"/>
                </a:lnTo>
                <a:lnTo>
                  <a:pt x="182" y="52020"/>
                </a:lnTo>
                <a:lnTo>
                  <a:pt x="2757" y="52934"/>
                </a:lnTo>
                <a:lnTo>
                  <a:pt x="5878" y="5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141034" y="2659928"/>
            <a:ext cx="17014" cy="27812"/>
          </a:xfrm>
          <a:custGeom>
            <a:avLst/>
            <a:gdLst/>
            <a:ahLst/>
            <a:cxnLst/>
            <a:rect l="l" t="t" r="r" b="b"/>
            <a:pathLst>
              <a:path w="17014" h="27812">
                <a:moveTo>
                  <a:pt x="17014" y="4344"/>
                </a:moveTo>
                <a:lnTo>
                  <a:pt x="16243" y="993"/>
                </a:lnTo>
                <a:lnTo>
                  <a:pt x="13670" y="0"/>
                </a:lnTo>
                <a:lnTo>
                  <a:pt x="10375" y="0"/>
                </a:lnTo>
                <a:lnTo>
                  <a:pt x="7448" y="1436"/>
                </a:lnTo>
                <a:lnTo>
                  <a:pt x="6969" y="4344"/>
                </a:lnTo>
                <a:lnTo>
                  <a:pt x="6969" y="11292"/>
                </a:lnTo>
                <a:lnTo>
                  <a:pt x="0" y="26215"/>
                </a:lnTo>
                <a:lnTo>
                  <a:pt x="1386" y="27812"/>
                </a:lnTo>
                <a:lnTo>
                  <a:pt x="4118" y="27752"/>
                </a:lnTo>
                <a:lnTo>
                  <a:pt x="6700" y="26301"/>
                </a:lnTo>
                <a:lnTo>
                  <a:pt x="13878" y="15140"/>
                </a:lnTo>
                <a:lnTo>
                  <a:pt x="14969" y="13374"/>
                </a:lnTo>
                <a:lnTo>
                  <a:pt x="16329" y="10083"/>
                </a:lnTo>
                <a:lnTo>
                  <a:pt x="16855" y="7430"/>
                </a:lnTo>
                <a:lnTo>
                  <a:pt x="17014" y="4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197925" y="2607105"/>
            <a:ext cx="30783" cy="65848"/>
          </a:xfrm>
          <a:custGeom>
            <a:avLst/>
            <a:gdLst/>
            <a:ahLst/>
            <a:cxnLst/>
            <a:rect l="l" t="t" r="r" b="b"/>
            <a:pathLst>
              <a:path w="30783" h="65848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23"/>
                </a:lnTo>
                <a:lnTo>
                  <a:pt x="1789" y="13323"/>
                </a:lnTo>
                <a:lnTo>
                  <a:pt x="346" y="14465"/>
                </a:lnTo>
                <a:lnTo>
                  <a:pt x="0" y="17057"/>
                </a:lnTo>
                <a:lnTo>
                  <a:pt x="1739" y="20750"/>
                </a:lnTo>
                <a:lnTo>
                  <a:pt x="8331" y="20750"/>
                </a:lnTo>
                <a:lnTo>
                  <a:pt x="8331" y="52120"/>
                </a:lnTo>
                <a:lnTo>
                  <a:pt x="9090" y="56641"/>
                </a:lnTo>
                <a:lnTo>
                  <a:pt x="10405" y="60440"/>
                </a:lnTo>
                <a:lnTo>
                  <a:pt x="12644" y="63158"/>
                </a:lnTo>
                <a:lnTo>
                  <a:pt x="15801" y="64847"/>
                </a:lnTo>
                <a:lnTo>
                  <a:pt x="19649" y="65848"/>
                </a:lnTo>
                <a:lnTo>
                  <a:pt x="24502" y="65671"/>
                </a:lnTo>
                <a:lnTo>
                  <a:pt x="27490" y="65112"/>
                </a:lnTo>
                <a:lnTo>
                  <a:pt x="30427" y="63093"/>
                </a:lnTo>
                <a:lnTo>
                  <a:pt x="30783" y="59983"/>
                </a:lnTo>
                <a:lnTo>
                  <a:pt x="30783" y="59335"/>
                </a:lnTo>
                <a:lnTo>
                  <a:pt x="28983" y="56757"/>
                </a:lnTo>
                <a:lnTo>
                  <a:pt x="26338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45" y="53898"/>
                </a:lnTo>
                <a:lnTo>
                  <a:pt x="16967" y="51347"/>
                </a:lnTo>
                <a:lnTo>
                  <a:pt x="16967" y="20750"/>
                </a:lnTo>
                <a:lnTo>
                  <a:pt x="29044" y="20750"/>
                </a:lnTo>
                <a:lnTo>
                  <a:pt x="30626" y="19303"/>
                </a:lnTo>
                <a:lnTo>
                  <a:pt x="30783" y="16369"/>
                </a:lnTo>
                <a:lnTo>
                  <a:pt x="29044" y="13323"/>
                </a:lnTo>
                <a:lnTo>
                  <a:pt x="16967" y="13323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240266" y="2619392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41"/>
                </a:moveTo>
                <a:lnTo>
                  <a:pt x="42158" y="14133"/>
                </a:lnTo>
                <a:lnTo>
                  <a:pt x="41377" y="11328"/>
                </a:lnTo>
                <a:lnTo>
                  <a:pt x="38475" y="6818"/>
                </a:lnTo>
                <a:lnTo>
                  <a:pt x="34653" y="3070"/>
                </a:lnTo>
                <a:lnTo>
                  <a:pt x="32053" y="1838"/>
                </a:lnTo>
                <a:lnTo>
                  <a:pt x="29458" y="622"/>
                </a:lnTo>
                <a:lnTo>
                  <a:pt x="26311" y="0"/>
                </a:lnTo>
                <a:lnTo>
                  <a:pt x="26347" y="7009"/>
                </a:lnTo>
                <a:lnTo>
                  <a:pt x="29498" y="8341"/>
                </a:lnTo>
                <a:lnTo>
                  <a:pt x="31629" y="11022"/>
                </a:lnTo>
                <a:lnTo>
                  <a:pt x="33746" y="13690"/>
                </a:lnTo>
                <a:lnTo>
                  <a:pt x="34749" y="17383"/>
                </a:lnTo>
                <a:lnTo>
                  <a:pt x="34653" y="22085"/>
                </a:lnTo>
                <a:lnTo>
                  <a:pt x="8956" y="22085"/>
                </a:lnTo>
                <a:lnTo>
                  <a:pt x="9014" y="20101"/>
                </a:lnTo>
                <a:lnTo>
                  <a:pt x="10447" y="3124"/>
                </a:lnTo>
                <a:lnTo>
                  <a:pt x="8074" y="4899"/>
                </a:lnTo>
                <a:lnTo>
                  <a:pt x="4128" y="9585"/>
                </a:lnTo>
                <a:lnTo>
                  <a:pt x="2620" y="12419"/>
                </a:lnTo>
                <a:lnTo>
                  <a:pt x="1579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69"/>
                </a:lnTo>
                <a:lnTo>
                  <a:pt x="1518" y="38695"/>
                </a:lnTo>
                <a:lnTo>
                  <a:pt x="2533" y="42011"/>
                </a:lnTo>
                <a:lnTo>
                  <a:pt x="4028" y="44780"/>
                </a:lnTo>
                <a:lnTo>
                  <a:pt x="6029" y="46989"/>
                </a:lnTo>
                <a:lnTo>
                  <a:pt x="10460" y="50860"/>
                </a:lnTo>
                <a:lnTo>
                  <a:pt x="13373" y="51979"/>
                </a:lnTo>
                <a:lnTo>
                  <a:pt x="16292" y="53096"/>
                </a:lnTo>
                <a:lnTo>
                  <a:pt x="19669" y="53657"/>
                </a:lnTo>
                <a:lnTo>
                  <a:pt x="23554" y="53657"/>
                </a:lnTo>
                <a:lnTo>
                  <a:pt x="27891" y="53492"/>
                </a:lnTo>
                <a:lnTo>
                  <a:pt x="31837" y="52804"/>
                </a:lnTo>
                <a:lnTo>
                  <a:pt x="35071" y="51979"/>
                </a:lnTo>
                <a:lnTo>
                  <a:pt x="37788" y="51104"/>
                </a:lnTo>
                <a:lnTo>
                  <a:pt x="41036" y="48830"/>
                </a:lnTo>
                <a:lnTo>
                  <a:pt x="41352" y="46177"/>
                </a:lnTo>
                <a:lnTo>
                  <a:pt x="40777" y="43012"/>
                </a:lnTo>
                <a:lnTo>
                  <a:pt x="38059" y="43279"/>
                </a:lnTo>
                <a:lnTo>
                  <a:pt x="34908" y="44550"/>
                </a:lnTo>
                <a:lnTo>
                  <a:pt x="32104" y="45439"/>
                </a:lnTo>
                <a:lnTo>
                  <a:pt x="28601" y="46202"/>
                </a:lnTo>
                <a:lnTo>
                  <a:pt x="24364" y="46393"/>
                </a:lnTo>
                <a:lnTo>
                  <a:pt x="21520" y="46393"/>
                </a:lnTo>
                <a:lnTo>
                  <a:pt x="17150" y="45133"/>
                </a:lnTo>
                <a:lnTo>
                  <a:pt x="13596" y="43116"/>
                </a:lnTo>
                <a:lnTo>
                  <a:pt x="11145" y="40002"/>
                </a:lnTo>
                <a:lnTo>
                  <a:pt x="9748" y="35977"/>
                </a:lnTo>
                <a:lnTo>
                  <a:pt x="8956" y="31356"/>
                </a:lnTo>
                <a:lnTo>
                  <a:pt x="8956" y="28648"/>
                </a:lnTo>
                <a:lnTo>
                  <a:pt x="39980" y="28648"/>
                </a:lnTo>
                <a:lnTo>
                  <a:pt x="42310" y="27748"/>
                </a:lnTo>
                <a:lnTo>
                  <a:pt x="43336" y="24738"/>
                </a:lnTo>
                <a:lnTo>
                  <a:pt x="43336" y="19936"/>
                </a:lnTo>
                <a:lnTo>
                  <a:pt x="42943" y="16941"/>
                </a:lnTo>
                <a:close/>
              </a:path>
              <a:path w="43336" h="53657">
                <a:moveTo>
                  <a:pt x="9014" y="20101"/>
                </a:moveTo>
                <a:lnTo>
                  <a:pt x="9946" y="16369"/>
                </a:lnTo>
                <a:lnTo>
                  <a:pt x="11404" y="12927"/>
                </a:lnTo>
                <a:lnTo>
                  <a:pt x="14932" y="9093"/>
                </a:lnTo>
                <a:lnTo>
                  <a:pt x="18139" y="7415"/>
                </a:lnTo>
                <a:lnTo>
                  <a:pt x="22171" y="7009"/>
                </a:lnTo>
                <a:lnTo>
                  <a:pt x="26347" y="7009"/>
                </a:lnTo>
                <a:lnTo>
                  <a:pt x="26311" y="0"/>
                </a:lnTo>
                <a:lnTo>
                  <a:pt x="19155" y="0"/>
                </a:lnTo>
                <a:lnTo>
                  <a:pt x="16033" y="633"/>
                </a:lnTo>
                <a:lnTo>
                  <a:pt x="13239" y="1864"/>
                </a:lnTo>
                <a:lnTo>
                  <a:pt x="10447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295022" y="2620162"/>
            <a:ext cx="41036" cy="52185"/>
          </a:xfrm>
          <a:custGeom>
            <a:avLst/>
            <a:gdLst/>
            <a:ahLst/>
            <a:cxnLst/>
            <a:rect l="l" t="t" r="r" b="b"/>
            <a:pathLst>
              <a:path w="41036" h="52185">
                <a:moveTo>
                  <a:pt x="37447" y="0"/>
                </a:moveTo>
                <a:lnTo>
                  <a:pt x="34749" y="15"/>
                </a:lnTo>
                <a:lnTo>
                  <a:pt x="31776" y="1397"/>
                </a:lnTo>
                <a:lnTo>
                  <a:pt x="20886" y="19584"/>
                </a:lnTo>
                <a:lnTo>
                  <a:pt x="10158" y="1397"/>
                </a:lnTo>
                <a:lnTo>
                  <a:pt x="8084" y="129"/>
                </a:lnTo>
                <a:lnTo>
                  <a:pt x="5035" y="0"/>
                </a:lnTo>
                <a:lnTo>
                  <a:pt x="2339" y="90"/>
                </a:lnTo>
                <a:lnTo>
                  <a:pt x="795" y="2693"/>
                </a:lnTo>
                <a:lnTo>
                  <a:pt x="14662" y="25653"/>
                </a:lnTo>
                <a:lnTo>
                  <a:pt x="0" y="49479"/>
                </a:lnTo>
                <a:lnTo>
                  <a:pt x="233" y="51818"/>
                </a:lnTo>
                <a:lnTo>
                  <a:pt x="2818" y="52185"/>
                </a:lnTo>
                <a:lnTo>
                  <a:pt x="6187" y="52110"/>
                </a:lnTo>
                <a:lnTo>
                  <a:pt x="8956" y="50674"/>
                </a:lnTo>
                <a:lnTo>
                  <a:pt x="20213" y="31295"/>
                </a:lnTo>
                <a:lnTo>
                  <a:pt x="31517" y="50674"/>
                </a:lnTo>
                <a:lnTo>
                  <a:pt x="33699" y="52059"/>
                </a:lnTo>
                <a:lnTo>
                  <a:pt x="39444" y="52059"/>
                </a:lnTo>
                <a:lnTo>
                  <a:pt x="41036" y="49479"/>
                </a:lnTo>
                <a:lnTo>
                  <a:pt x="26496" y="25387"/>
                </a:lnTo>
                <a:lnTo>
                  <a:pt x="40265" y="2693"/>
                </a:lnTo>
                <a:lnTo>
                  <a:pt x="40041" y="306"/>
                </a:lnTo>
                <a:lnTo>
                  <a:pt x="374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343697" y="2607105"/>
            <a:ext cx="30769" cy="65848"/>
          </a:xfrm>
          <a:custGeom>
            <a:avLst/>
            <a:gdLst/>
            <a:ahLst/>
            <a:cxnLst/>
            <a:rect l="l" t="t" r="r" b="b"/>
            <a:pathLst>
              <a:path w="30769" h="65848">
                <a:moveTo>
                  <a:pt x="16951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4" y="0"/>
                </a:lnTo>
                <a:lnTo>
                  <a:pt x="8319" y="1703"/>
                </a:lnTo>
                <a:lnTo>
                  <a:pt x="8319" y="13323"/>
                </a:lnTo>
                <a:lnTo>
                  <a:pt x="1785" y="13323"/>
                </a:lnTo>
                <a:lnTo>
                  <a:pt x="331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42" y="63158"/>
                </a:lnTo>
                <a:lnTo>
                  <a:pt x="15800" y="64847"/>
                </a:lnTo>
                <a:lnTo>
                  <a:pt x="19648" y="65848"/>
                </a:lnTo>
                <a:lnTo>
                  <a:pt x="24483" y="65671"/>
                </a:lnTo>
                <a:lnTo>
                  <a:pt x="27475" y="65112"/>
                </a:lnTo>
                <a:lnTo>
                  <a:pt x="30426" y="63093"/>
                </a:lnTo>
                <a:lnTo>
                  <a:pt x="30769" y="59983"/>
                </a:lnTo>
                <a:lnTo>
                  <a:pt x="30769" y="59335"/>
                </a:lnTo>
                <a:lnTo>
                  <a:pt x="28980" y="56757"/>
                </a:lnTo>
                <a:lnTo>
                  <a:pt x="26327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1" y="51347"/>
                </a:lnTo>
                <a:lnTo>
                  <a:pt x="16951" y="20750"/>
                </a:lnTo>
                <a:lnTo>
                  <a:pt x="29044" y="20750"/>
                </a:lnTo>
                <a:lnTo>
                  <a:pt x="30610" y="19303"/>
                </a:lnTo>
                <a:lnTo>
                  <a:pt x="30769" y="16369"/>
                </a:lnTo>
                <a:lnTo>
                  <a:pt x="29044" y="13323"/>
                </a:lnTo>
                <a:lnTo>
                  <a:pt x="16951" y="13323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88128" y="2600035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0"/>
                </a:moveTo>
                <a:lnTo>
                  <a:pt x="370" y="8877"/>
                </a:lnTo>
                <a:lnTo>
                  <a:pt x="3272" y="10731"/>
                </a:lnTo>
                <a:lnTo>
                  <a:pt x="7348" y="10731"/>
                </a:lnTo>
                <a:lnTo>
                  <a:pt x="10288" y="8837"/>
                </a:lnTo>
                <a:lnTo>
                  <a:pt x="10680" y="5295"/>
                </a:lnTo>
                <a:lnTo>
                  <a:pt x="10303" y="1842"/>
                </a:lnTo>
                <a:lnTo>
                  <a:pt x="7412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80" h="72288">
                <a:moveTo>
                  <a:pt x="1238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79" y="70638"/>
                </a:lnTo>
                <a:lnTo>
                  <a:pt x="9679" y="21794"/>
                </a:lnTo>
                <a:lnTo>
                  <a:pt x="9471" y="21095"/>
                </a:lnTo>
                <a:lnTo>
                  <a:pt x="6922" y="20156"/>
                </a:lnTo>
                <a:lnTo>
                  <a:pt x="3812" y="20156"/>
                </a:lnTo>
                <a:lnTo>
                  <a:pt x="1055" y="21794"/>
                </a:lnTo>
                <a:lnTo>
                  <a:pt x="1055" y="70638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17353" y="2596478"/>
            <a:ext cx="8632" cy="75845"/>
          </a:xfrm>
          <a:custGeom>
            <a:avLst/>
            <a:gdLst/>
            <a:ahLst/>
            <a:cxnLst/>
            <a:rect l="l" t="t" r="r" b="b"/>
            <a:pathLst>
              <a:path w="8632" h="75845">
                <a:moveTo>
                  <a:pt x="8632" y="74195"/>
                </a:moveTo>
                <a:lnTo>
                  <a:pt x="8632" y="1703"/>
                </a:lnTo>
                <a:lnTo>
                  <a:pt x="8416" y="939"/>
                </a:lnTo>
                <a:lnTo>
                  <a:pt x="5867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57" y="75845"/>
                </a:lnTo>
                <a:lnTo>
                  <a:pt x="5867" y="75845"/>
                </a:lnTo>
                <a:lnTo>
                  <a:pt x="863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442376" y="2619392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8" y="16941"/>
                </a:moveTo>
                <a:lnTo>
                  <a:pt x="42164" y="14133"/>
                </a:lnTo>
                <a:lnTo>
                  <a:pt x="41379" y="11328"/>
                </a:lnTo>
                <a:lnTo>
                  <a:pt x="38477" y="6818"/>
                </a:lnTo>
                <a:lnTo>
                  <a:pt x="34654" y="3070"/>
                </a:lnTo>
                <a:lnTo>
                  <a:pt x="32054" y="1838"/>
                </a:lnTo>
                <a:lnTo>
                  <a:pt x="29458" y="622"/>
                </a:lnTo>
                <a:lnTo>
                  <a:pt x="26313" y="0"/>
                </a:lnTo>
                <a:lnTo>
                  <a:pt x="26348" y="7009"/>
                </a:lnTo>
                <a:lnTo>
                  <a:pt x="29495" y="8341"/>
                </a:lnTo>
                <a:lnTo>
                  <a:pt x="31630" y="11022"/>
                </a:lnTo>
                <a:lnTo>
                  <a:pt x="33746" y="13690"/>
                </a:lnTo>
                <a:lnTo>
                  <a:pt x="34751" y="17383"/>
                </a:lnTo>
                <a:lnTo>
                  <a:pt x="34654" y="22085"/>
                </a:lnTo>
                <a:lnTo>
                  <a:pt x="8953" y="22085"/>
                </a:lnTo>
                <a:lnTo>
                  <a:pt x="9018" y="20101"/>
                </a:lnTo>
                <a:lnTo>
                  <a:pt x="10447" y="3124"/>
                </a:lnTo>
                <a:lnTo>
                  <a:pt x="8072" y="4899"/>
                </a:lnTo>
                <a:lnTo>
                  <a:pt x="4130" y="9585"/>
                </a:lnTo>
                <a:lnTo>
                  <a:pt x="2621" y="12419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5" y="35369"/>
                </a:lnTo>
                <a:lnTo>
                  <a:pt x="1520" y="38695"/>
                </a:lnTo>
                <a:lnTo>
                  <a:pt x="2534" y="42011"/>
                </a:lnTo>
                <a:lnTo>
                  <a:pt x="4032" y="44780"/>
                </a:lnTo>
                <a:lnTo>
                  <a:pt x="6027" y="46989"/>
                </a:lnTo>
                <a:lnTo>
                  <a:pt x="10462" y="50860"/>
                </a:lnTo>
                <a:lnTo>
                  <a:pt x="13378" y="51979"/>
                </a:lnTo>
                <a:lnTo>
                  <a:pt x="16290" y="53096"/>
                </a:lnTo>
                <a:lnTo>
                  <a:pt x="19674" y="53657"/>
                </a:lnTo>
                <a:lnTo>
                  <a:pt x="23554" y="53657"/>
                </a:lnTo>
                <a:lnTo>
                  <a:pt x="27893" y="53492"/>
                </a:lnTo>
                <a:lnTo>
                  <a:pt x="31835" y="52804"/>
                </a:lnTo>
                <a:lnTo>
                  <a:pt x="35068" y="51979"/>
                </a:lnTo>
                <a:lnTo>
                  <a:pt x="37790" y="51104"/>
                </a:lnTo>
                <a:lnTo>
                  <a:pt x="41033" y="48830"/>
                </a:lnTo>
                <a:lnTo>
                  <a:pt x="41353" y="46177"/>
                </a:lnTo>
                <a:lnTo>
                  <a:pt x="40777" y="43012"/>
                </a:lnTo>
                <a:lnTo>
                  <a:pt x="38059" y="43279"/>
                </a:lnTo>
                <a:lnTo>
                  <a:pt x="34909" y="44550"/>
                </a:lnTo>
                <a:lnTo>
                  <a:pt x="32105" y="45439"/>
                </a:lnTo>
                <a:lnTo>
                  <a:pt x="28602" y="46202"/>
                </a:lnTo>
                <a:lnTo>
                  <a:pt x="24364" y="46393"/>
                </a:lnTo>
                <a:lnTo>
                  <a:pt x="21521" y="46393"/>
                </a:lnTo>
                <a:lnTo>
                  <a:pt x="17151" y="45133"/>
                </a:lnTo>
                <a:lnTo>
                  <a:pt x="13597" y="43116"/>
                </a:lnTo>
                <a:lnTo>
                  <a:pt x="11145" y="40002"/>
                </a:lnTo>
                <a:lnTo>
                  <a:pt x="9749" y="35977"/>
                </a:lnTo>
                <a:lnTo>
                  <a:pt x="8953" y="31356"/>
                </a:lnTo>
                <a:lnTo>
                  <a:pt x="8953" y="28648"/>
                </a:lnTo>
                <a:lnTo>
                  <a:pt x="39982" y="28648"/>
                </a:lnTo>
                <a:lnTo>
                  <a:pt x="42307" y="27748"/>
                </a:lnTo>
                <a:lnTo>
                  <a:pt x="43337" y="24738"/>
                </a:lnTo>
                <a:lnTo>
                  <a:pt x="43337" y="19936"/>
                </a:lnTo>
                <a:lnTo>
                  <a:pt x="42948" y="16941"/>
                </a:lnTo>
                <a:close/>
              </a:path>
              <a:path w="43337" h="53657">
                <a:moveTo>
                  <a:pt x="9018" y="20101"/>
                </a:moveTo>
                <a:lnTo>
                  <a:pt x="9946" y="16369"/>
                </a:lnTo>
                <a:lnTo>
                  <a:pt x="11404" y="12927"/>
                </a:lnTo>
                <a:lnTo>
                  <a:pt x="14932" y="9093"/>
                </a:lnTo>
                <a:lnTo>
                  <a:pt x="18140" y="7415"/>
                </a:lnTo>
                <a:lnTo>
                  <a:pt x="22169" y="7009"/>
                </a:lnTo>
                <a:lnTo>
                  <a:pt x="26348" y="7009"/>
                </a:lnTo>
                <a:lnTo>
                  <a:pt x="26313" y="0"/>
                </a:lnTo>
                <a:lnTo>
                  <a:pt x="19159" y="0"/>
                </a:lnTo>
                <a:lnTo>
                  <a:pt x="16035" y="633"/>
                </a:lnTo>
                <a:lnTo>
                  <a:pt x="13244" y="1864"/>
                </a:lnTo>
                <a:lnTo>
                  <a:pt x="10447" y="3124"/>
                </a:lnTo>
                <a:lnTo>
                  <a:pt x="901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497493" y="2659867"/>
            <a:ext cx="17012" cy="27873"/>
          </a:xfrm>
          <a:custGeom>
            <a:avLst/>
            <a:gdLst/>
            <a:ahLst/>
            <a:cxnLst/>
            <a:rect l="l" t="t" r="r" b="b"/>
            <a:pathLst>
              <a:path w="17012" h="27873">
                <a:moveTo>
                  <a:pt x="17012" y="4405"/>
                </a:moveTo>
                <a:lnTo>
                  <a:pt x="17012" y="3426"/>
                </a:lnTo>
                <a:lnTo>
                  <a:pt x="15829" y="759"/>
                </a:lnTo>
                <a:lnTo>
                  <a:pt x="12909" y="0"/>
                </a:lnTo>
                <a:lnTo>
                  <a:pt x="10360" y="60"/>
                </a:lnTo>
                <a:lnTo>
                  <a:pt x="7448" y="1497"/>
                </a:lnTo>
                <a:lnTo>
                  <a:pt x="6969" y="4405"/>
                </a:lnTo>
                <a:lnTo>
                  <a:pt x="6969" y="11353"/>
                </a:lnTo>
                <a:lnTo>
                  <a:pt x="0" y="26276"/>
                </a:lnTo>
                <a:lnTo>
                  <a:pt x="1371" y="27873"/>
                </a:lnTo>
                <a:lnTo>
                  <a:pt x="4103" y="27812"/>
                </a:lnTo>
                <a:lnTo>
                  <a:pt x="6699" y="26362"/>
                </a:lnTo>
                <a:lnTo>
                  <a:pt x="13867" y="15201"/>
                </a:lnTo>
                <a:lnTo>
                  <a:pt x="14958" y="13435"/>
                </a:lnTo>
                <a:lnTo>
                  <a:pt x="16329" y="10144"/>
                </a:lnTo>
                <a:lnTo>
                  <a:pt x="16840" y="7491"/>
                </a:lnTo>
                <a:lnTo>
                  <a:pt x="17012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561885" y="2619385"/>
            <a:ext cx="43322" cy="72363"/>
          </a:xfrm>
          <a:custGeom>
            <a:avLst/>
            <a:gdLst/>
            <a:ahLst/>
            <a:cxnLst/>
            <a:rect l="l" t="t" r="r" b="b"/>
            <a:pathLst>
              <a:path w="43322" h="72363">
                <a:moveTo>
                  <a:pt x="0" y="2452"/>
                </a:moveTo>
                <a:lnTo>
                  <a:pt x="0" y="70664"/>
                </a:lnTo>
                <a:lnTo>
                  <a:pt x="184" y="71413"/>
                </a:lnTo>
                <a:lnTo>
                  <a:pt x="2754" y="72363"/>
                </a:lnTo>
                <a:lnTo>
                  <a:pt x="5878" y="72363"/>
                </a:lnTo>
                <a:lnTo>
                  <a:pt x="8636" y="70664"/>
                </a:lnTo>
                <a:lnTo>
                  <a:pt x="8636" y="46241"/>
                </a:lnTo>
                <a:lnTo>
                  <a:pt x="9897" y="47509"/>
                </a:lnTo>
                <a:lnTo>
                  <a:pt x="13313" y="50493"/>
                </a:lnTo>
                <a:lnTo>
                  <a:pt x="16704" y="52503"/>
                </a:lnTo>
                <a:lnTo>
                  <a:pt x="20246" y="53531"/>
                </a:lnTo>
                <a:lnTo>
                  <a:pt x="22917" y="53668"/>
                </a:lnTo>
                <a:lnTo>
                  <a:pt x="26201" y="53668"/>
                </a:lnTo>
                <a:lnTo>
                  <a:pt x="29113" y="53035"/>
                </a:lnTo>
                <a:lnTo>
                  <a:pt x="31662" y="51739"/>
                </a:lnTo>
                <a:lnTo>
                  <a:pt x="34211" y="50458"/>
                </a:lnTo>
                <a:lnTo>
                  <a:pt x="33699" y="33922"/>
                </a:lnTo>
                <a:lnTo>
                  <a:pt x="32543" y="38188"/>
                </a:lnTo>
                <a:lnTo>
                  <a:pt x="30596" y="41807"/>
                </a:lnTo>
                <a:lnTo>
                  <a:pt x="27781" y="44334"/>
                </a:lnTo>
                <a:lnTo>
                  <a:pt x="24350" y="45961"/>
                </a:lnTo>
                <a:lnTo>
                  <a:pt x="19828" y="45961"/>
                </a:lnTo>
                <a:lnTo>
                  <a:pt x="15433" y="43585"/>
                </a:lnTo>
                <a:lnTo>
                  <a:pt x="11023" y="39686"/>
                </a:lnTo>
                <a:lnTo>
                  <a:pt x="8636" y="36691"/>
                </a:lnTo>
                <a:lnTo>
                  <a:pt x="8636" y="17273"/>
                </a:lnTo>
                <a:lnTo>
                  <a:pt x="7581" y="9018"/>
                </a:lnTo>
                <a:lnTo>
                  <a:pt x="7581" y="2452"/>
                </a:lnTo>
                <a:lnTo>
                  <a:pt x="6047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22" h="72363">
                <a:moveTo>
                  <a:pt x="8636" y="17273"/>
                </a:moveTo>
                <a:lnTo>
                  <a:pt x="10007" y="15494"/>
                </a:lnTo>
                <a:lnTo>
                  <a:pt x="12542" y="12787"/>
                </a:lnTo>
                <a:lnTo>
                  <a:pt x="16070" y="9856"/>
                </a:lnTo>
                <a:lnTo>
                  <a:pt x="19378" y="8229"/>
                </a:lnTo>
                <a:lnTo>
                  <a:pt x="22698" y="7721"/>
                </a:lnTo>
                <a:lnTo>
                  <a:pt x="26823" y="8255"/>
                </a:lnTo>
                <a:lnTo>
                  <a:pt x="29837" y="10425"/>
                </a:lnTo>
                <a:lnTo>
                  <a:pt x="31946" y="13676"/>
                </a:lnTo>
                <a:lnTo>
                  <a:pt x="33461" y="17564"/>
                </a:lnTo>
                <a:lnTo>
                  <a:pt x="34196" y="22226"/>
                </a:lnTo>
                <a:lnTo>
                  <a:pt x="34383" y="27141"/>
                </a:lnTo>
                <a:lnTo>
                  <a:pt x="34383" y="29427"/>
                </a:lnTo>
                <a:lnTo>
                  <a:pt x="33699" y="33922"/>
                </a:lnTo>
                <a:lnTo>
                  <a:pt x="34211" y="50458"/>
                </a:lnTo>
                <a:lnTo>
                  <a:pt x="36346" y="48629"/>
                </a:lnTo>
                <a:lnTo>
                  <a:pt x="39794" y="43891"/>
                </a:lnTo>
                <a:lnTo>
                  <a:pt x="41118" y="41008"/>
                </a:lnTo>
                <a:lnTo>
                  <a:pt x="42001" y="37605"/>
                </a:lnTo>
                <a:lnTo>
                  <a:pt x="42882" y="34215"/>
                </a:lnTo>
                <a:lnTo>
                  <a:pt x="43322" y="30377"/>
                </a:lnTo>
                <a:lnTo>
                  <a:pt x="43322" y="22569"/>
                </a:lnTo>
                <a:lnTo>
                  <a:pt x="42984" y="19202"/>
                </a:lnTo>
                <a:lnTo>
                  <a:pt x="42296" y="16041"/>
                </a:lnTo>
                <a:lnTo>
                  <a:pt x="41597" y="12877"/>
                </a:lnTo>
                <a:lnTo>
                  <a:pt x="40482" y="10097"/>
                </a:lnTo>
                <a:lnTo>
                  <a:pt x="38962" y="7721"/>
                </a:lnTo>
                <a:lnTo>
                  <a:pt x="35485" y="3455"/>
                </a:lnTo>
                <a:lnTo>
                  <a:pt x="30671" y="698"/>
                </a:lnTo>
                <a:lnTo>
                  <a:pt x="27755" y="0"/>
                </a:lnTo>
                <a:lnTo>
                  <a:pt x="24335" y="0"/>
                </a:lnTo>
                <a:lnTo>
                  <a:pt x="21276" y="201"/>
                </a:lnTo>
                <a:lnTo>
                  <a:pt x="18446" y="953"/>
                </a:lnTo>
                <a:lnTo>
                  <a:pt x="15739" y="2260"/>
                </a:lnTo>
                <a:lnTo>
                  <a:pt x="13056" y="3938"/>
                </a:lnTo>
                <a:lnTo>
                  <a:pt x="10400" y="6184"/>
                </a:lnTo>
                <a:lnTo>
                  <a:pt x="7581" y="9018"/>
                </a:lnTo>
                <a:lnTo>
                  <a:pt x="8636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21916" y="2619392"/>
            <a:ext cx="27496" cy="52933"/>
          </a:xfrm>
          <a:custGeom>
            <a:avLst/>
            <a:gdLst/>
            <a:ahLst/>
            <a:cxnLst/>
            <a:rect l="l" t="t" r="r" b="b"/>
            <a:pathLst>
              <a:path w="27496" h="52933">
                <a:moveTo>
                  <a:pt x="5863" y="52933"/>
                </a:moveTo>
                <a:lnTo>
                  <a:pt x="8622" y="51281"/>
                </a:lnTo>
                <a:lnTo>
                  <a:pt x="8622" y="19151"/>
                </a:lnTo>
                <a:lnTo>
                  <a:pt x="10961" y="15480"/>
                </a:lnTo>
                <a:lnTo>
                  <a:pt x="12984" y="12736"/>
                </a:lnTo>
                <a:lnTo>
                  <a:pt x="15814" y="9968"/>
                </a:lnTo>
                <a:lnTo>
                  <a:pt x="19220" y="8470"/>
                </a:lnTo>
                <a:lnTo>
                  <a:pt x="22132" y="8675"/>
                </a:lnTo>
                <a:lnTo>
                  <a:pt x="24792" y="9475"/>
                </a:lnTo>
                <a:lnTo>
                  <a:pt x="27438" y="8192"/>
                </a:lnTo>
                <a:lnTo>
                  <a:pt x="27496" y="3671"/>
                </a:lnTo>
                <a:lnTo>
                  <a:pt x="25220" y="687"/>
                </a:lnTo>
                <a:lnTo>
                  <a:pt x="22204" y="90"/>
                </a:lnTo>
                <a:lnTo>
                  <a:pt x="19648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9" y="6008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20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3" y="52933"/>
                </a:lnTo>
                <a:lnTo>
                  <a:pt x="5863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59647" y="2619388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38" y="23915"/>
                </a:moveTo>
                <a:lnTo>
                  <a:pt x="9248" y="21351"/>
                </a:lnTo>
                <a:lnTo>
                  <a:pt x="9820" y="19000"/>
                </a:lnTo>
                <a:lnTo>
                  <a:pt x="11292" y="14604"/>
                </a:lnTo>
                <a:lnTo>
                  <a:pt x="13682" y="11178"/>
                </a:lnTo>
                <a:lnTo>
                  <a:pt x="17049" y="8902"/>
                </a:lnTo>
                <a:lnTo>
                  <a:pt x="21102" y="7495"/>
                </a:lnTo>
                <a:lnTo>
                  <a:pt x="26470" y="7495"/>
                </a:lnTo>
                <a:lnTo>
                  <a:pt x="30657" y="9043"/>
                </a:lnTo>
                <a:lnTo>
                  <a:pt x="33990" y="11469"/>
                </a:lnTo>
                <a:lnTo>
                  <a:pt x="36183" y="15011"/>
                </a:lnTo>
                <a:lnTo>
                  <a:pt x="37431" y="19432"/>
                </a:lnTo>
                <a:lnTo>
                  <a:pt x="38155" y="24282"/>
                </a:lnTo>
                <a:lnTo>
                  <a:pt x="38155" y="29743"/>
                </a:lnTo>
                <a:lnTo>
                  <a:pt x="37871" y="32324"/>
                </a:lnTo>
                <a:lnTo>
                  <a:pt x="36744" y="37033"/>
                </a:lnTo>
                <a:lnTo>
                  <a:pt x="36536" y="50280"/>
                </a:lnTo>
                <a:lnTo>
                  <a:pt x="39048" y="48387"/>
                </a:lnTo>
                <a:lnTo>
                  <a:pt x="43051" y="43549"/>
                </a:lnTo>
                <a:lnTo>
                  <a:pt x="44560" y="40655"/>
                </a:lnTo>
                <a:lnTo>
                  <a:pt x="45579" y="37299"/>
                </a:lnTo>
                <a:lnTo>
                  <a:pt x="46595" y="33962"/>
                </a:lnTo>
                <a:lnTo>
                  <a:pt x="47095" y="30304"/>
                </a:lnTo>
                <a:lnTo>
                  <a:pt x="47095" y="22240"/>
                </a:lnTo>
                <a:lnTo>
                  <a:pt x="46619" y="18568"/>
                </a:lnTo>
                <a:lnTo>
                  <a:pt x="45665" y="15303"/>
                </a:lnTo>
                <a:lnTo>
                  <a:pt x="44697" y="12052"/>
                </a:lnTo>
                <a:lnTo>
                  <a:pt x="43261" y="9284"/>
                </a:lnTo>
                <a:lnTo>
                  <a:pt x="41352" y="7012"/>
                </a:lnTo>
                <a:lnTo>
                  <a:pt x="37029" y="2984"/>
                </a:lnTo>
                <a:lnTo>
                  <a:pt x="34149" y="1793"/>
                </a:lnTo>
                <a:lnTo>
                  <a:pt x="31272" y="612"/>
                </a:lnTo>
                <a:lnTo>
                  <a:pt x="27889" y="0"/>
                </a:lnTo>
                <a:lnTo>
                  <a:pt x="20015" y="0"/>
                </a:lnTo>
                <a:lnTo>
                  <a:pt x="16498" y="673"/>
                </a:lnTo>
                <a:lnTo>
                  <a:pt x="13500" y="2009"/>
                </a:lnTo>
                <a:lnTo>
                  <a:pt x="10494" y="3355"/>
                </a:lnTo>
                <a:lnTo>
                  <a:pt x="7998" y="5234"/>
                </a:lnTo>
                <a:lnTo>
                  <a:pt x="3991" y="10083"/>
                </a:lnTo>
                <a:lnTo>
                  <a:pt x="2484" y="12956"/>
                </a:lnTo>
                <a:lnTo>
                  <a:pt x="1493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8" y="35118"/>
                </a:lnTo>
                <a:lnTo>
                  <a:pt x="1407" y="38369"/>
                </a:lnTo>
                <a:lnTo>
                  <a:pt x="2350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19" y="50688"/>
                </a:lnTo>
                <a:lnTo>
                  <a:pt x="8938" y="29376"/>
                </a:lnTo>
                <a:lnTo>
                  <a:pt x="8938" y="23915"/>
                </a:lnTo>
                <a:close/>
              </a:path>
              <a:path w="47095" h="53657">
                <a:moveTo>
                  <a:pt x="9665" y="34239"/>
                </a:moveTo>
                <a:lnTo>
                  <a:pt x="8938" y="29376"/>
                </a:lnTo>
                <a:lnTo>
                  <a:pt x="10019" y="50688"/>
                </a:lnTo>
                <a:lnTo>
                  <a:pt x="12898" y="51879"/>
                </a:lnTo>
                <a:lnTo>
                  <a:pt x="15774" y="53074"/>
                </a:lnTo>
                <a:lnTo>
                  <a:pt x="19159" y="53657"/>
                </a:lnTo>
                <a:lnTo>
                  <a:pt x="27010" y="53657"/>
                </a:lnTo>
                <a:lnTo>
                  <a:pt x="30499" y="52999"/>
                </a:lnTo>
                <a:lnTo>
                  <a:pt x="33526" y="51628"/>
                </a:lnTo>
                <a:lnTo>
                  <a:pt x="36536" y="50280"/>
                </a:lnTo>
                <a:lnTo>
                  <a:pt x="36744" y="37033"/>
                </a:lnTo>
                <a:lnTo>
                  <a:pt x="34664" y="40755"/>
                </a:lnTo>
                <a:lnTo>
                  <a:pt x="31931" y="43779"/>
                </a:lnTo>
                <a:lnTo>
                  <a:pt x="28209" y="45659"/>
                </a:lnTo>
                <a:lnTo>
                  <a:pt x="23468" y="46126"/>
                </a:lnTo>
                <a:lnTo>
                  <a:pt x="20688" y="46126"/>
                </a:lnTo>
                <a:lnTo>
                  <a:pt x="16498" y="44578"/>
                </a:lnTo>
                <a:lnTo>
                  <a:pt x="13139" y="42152"/>
                </a:lnTo>
                <a:lnTo>
                  <a:pt x="10925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23575" y="2619385"/>
            <a:ext cx="43326" cy="72363"/>
          </a:xfrm>
          <a:custGeom>
            <a:avLst/>
            <a:gdLst/>
            <a:ahLst/>
            <a:cxnLst/>
            <a:rect l="l" t="t" r="r" b="b"/>
            <a:pathLst>
              <a:path w="43326" h="72363">
                <a:moveTo>
                  <a:pt x="0" y="2452"/>
                </a:moveTo>
                <a:lnTo>
                  <a:pt x="0" y="70664"/>
                </a:lnTo>
                <a:lnTo>
                  <a:pt x="184" y="71413"/>
                </a:lnTo>
                <a:lnTo>
                  <a:pt x="2758" y="72363"/>
                </a:lnTo>
                <a:lnTo>
                  <a:pt x="5878" y="72363"/>
                </a:lnTo>
                <a:lnTo>
                  <a:pt x="8637" y="70664"/>
                </a:lnTo>
                <a:lnTo>
                  <a:pt x="8637" y="46241"/>
                </a:lnTo>
                <a:lnTo>
                  <a:pt x="9897" y="47509"/>
                </a:lnTo>
                <a:lnTo>
                  <a:pt x="13301" y="50493"/>
                </a:lnTo>
                <a:lnTo>
                  <a:pt x="16708" y="52503"/>
                </a:lnTo>
                <a:lnTo>
                  <a:pt x="20236" y="53531"/>
                </a:lnTo>
                <a:lnTo>
                  <a:pt x="22918" y="53668"/>
                </a:lnTo>
                <a:lnTo>
                  <a:pt x="26201" y="53668"/>
                </a:lnTo>
                <a:lnTo>
                  <a:pt x="29113" y="53035"/>
                </a:lnTo>
                <a:lnTo>
                  <a:pt x="31662" y="51739"/>
                </a:lnTo>
                <a:lnTo>
                  <a:pt x="34211" y="50458"/>
                </a:lnTo>
                <a:lnTo>
                  <a:pt x="33699" y="33922"/>
                </a:lnTo>
                <a:lnTo>
                  <a:pt x="32533" y="38188"/>
                </a:lnTo>
                <a:lnTo>
                  <a:pt x="30596" y="41807"/>
                </a:lnTo>
                <a:lnTo>
                  <a:pt x="27781" y="44334"/>
                </a:lnTo>
                <a:lnTo>
                  <a:pt x="24350" y="45961"/>
                </a:lnTo>
                <a:lnTo>
                  <a:pt x="19818" y="45961"/>
                </a:lnTo>
                <a:lnTo>
                  <a:pt x="15433" y="43585"/>
                </a:lnTo>
                <a:lnTo>
                  <a:pt x="11023" y="39686"/>
                </a:lnTo>
                <a:lnTo>
                  <a:pt x="8637" y="36691"/>
                </a:lnTo>
                <a:lnTo>
                  <a:pt x="8637" y="17273"/>
                </a:lnTo>
                <a:lnTo>
                  <a:pt x="7585" y="9018"/>
                </a:lnTo>
                <a:lnTo>
                  <a:pt x="7585" y="2452"/>
                </a:lnTo>
                <a:lnTo>
                  <a:pt x="6051" y="914"/>
                </a:lnTo>
                <a:lnTo>
                  <a:pt x="3064" y="774"/>
                </a:lnTo>
                <a:lnTo>
                  <a:pt x="0" y="2452"/>
                </a:lnTo>
                <a:close/>
              </a:path>
              <a:path w="43326" h="72363">
                <a:moveTo>
                  <a:pt x="8637" y="17273"/>
                </a:moveTo>
                <a:lnTo>
                  <a:pt x="10008" y="15494"/>
                </a:lnTo>
                <a:lnTo>
                  <a:pt x="12532" y="12787"/>
                </a:lnTo>
                <a:lnTo>
                  <a:pt x="16060" y="9856"/>
                </a:lnTo>
                <a:lnTo>
                  <a:pt x="19378" y="8229"/>
                </a:lnTo>
                <a:lnTo>
                  <a:pt x="22698" y="7721"/>
                </a:lnTo>
                <a:lnTo>
                  <a:pt x="26827" y="8255"/>
                </a:lnTo>
                <a:lnTo>
                  <a:pt x="29841" y="10425"/>
                </a:lnTo>
                <a:lnTo>
                  <a:pt x="31935" y="13676"/>
                </a:lnTo>
                <a:lnTo>
                  <a:pt x="33465" y="17564"/>
                </a:lnTo>
                <a:lnTo>
                  <a:pt x="34199" y="22226"/>
                </a:lnTo>
                <a:lnTo>
                  <a:pt x="34383" y="27141"/>
                </a:lnTo>
                <a:lnTo>
                  <a:pt x="34383" y="29427"/>
                </a:lnTo>
                <a:lnTo>
                  <a:pt x="33699" y="33922"/>
                </a:lnTo>
                <a:lnTo>
                  <a:pt x="34211" y="50458"/>
                </a:lnTo>
                <a:lnTo>
                  <a:pt x="36346" y="48629"/>
                </a:lnTo>
                <a:lnTo>
                  <a:pt x="39797" y="43891"/>
                </a:lnTo>
                <a:lnTo>
                  <a:pt x="41108" y="41008"/>
                </a:lnTo>
                <a:lnTo>
                  <a:pt x="42005" y="37605"/>
                </a:lnTo>
                <a:lnTo>
                  <a:pt x="42886" y="34215"/>
                </a:lnTo>
                <a:lnTo>
                  <a:pt x="43326" y="30377"/>
                </a:lnTo>
                <a:lnTo>
                  <a:pt x="43326" y="22569"/>
                </a:lnTo>
                <a:lnTo>
                  <a:pt x="42984" y="19202"/>
                </a:lnTo>
                <a:lnTo>
                  <a:pt x="42297" y="16041"/>
                </a:lnTo>
                <a:lnTo>
                  <a:pt x="41587" y="12877"/>
                </a:lnTo>
                <a:lnTo>
                  <a:pt x="40482" y="10097"/>
                </a:lnTo>
                <a:lnTo>
                  <a:pt x="38967" y="7721"/>
                </a:lnTo>
                <a:lnTo>
                  <a:pt x="35485" y="3455"/>
                </a:lnTo>
                <a:lnTo>
                  <a:pt x="30673" y="698"/>
                </a:lnTo>
                <a:lnTo>
                  <a:pt x="27755" y="0"/>
                </a:lnTo>
                <a:lnTo>
                  <a:pt x="24339" y="0"/>
                </a:lnTo>
                <a:lnTo>
                  <a:pt x="21280" y="201"/>
                </a:lnTo>
                <a:lnTo>
                  <a:pt x="18446" y="953"/>
                </a:lnTo>
                <a:lnTo>
                  <a:pt x="15728" y="2260"/>
                </a:lnTo>
                <a:lnTo>
                  <a:pt x="13060" y="3938"/>
                </a:lnTo>
                <a:lnTo>
                  <a:pt x="10401" y="6184"/>
                </a:lnTo>
                <a:lnTo>
                  <a:pt x="7585" y="9018"/>
                </a:lnTo>
                <a:lnTo>
                  <a:pt x="8637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80463" y="2619392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5" y="16941"/>
                </a:moveTo>
                <a:lnTo>
                  <a:pt x="42148" y="14133"/>
                </a:lnTo>
                <a:lnTo>
                  <a:pt x="41367" y="11328"/>
                </a:lnTo>
                <a:lnTo>
                  <a:pt x="38463" y="6818"/>
                </a:lnTo>
                <a:lnTo>
                  <a:pt x="34650" y="3070"/>
                </a:lnTo>
                <a:lnTo>
                  <a:pt x="32058" y="1838"/>
                </a:lnTo>
                <a:lnTo>
                  <a:pt x="29444" y="622"/>
                </a:lnTo>
                <a:lnTo>
                  <a:pt x="26299" y="0"/>
                </a:lnTo>
                <a:lnTo>
                  <a:pt x="26334" y="7009"/>
                </a:lnTo>
                <a:lnTo>
                  <a:pt x="29484" y="8341"/>
                </a:lnTo>
                <a:lnTo>
                  <a:pt x="31615" y="11022"/>
                </a:lnTo>
                <a:lnTo>
                  <a:pt x="33736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3" y="22085"/>
                </a:lnTo>
                <a:lnTo>
                  <a:pt x="9014" y="20101"/>
                </a:lnTo>
                <a:lnTo>
                  <a:pt x="10436" y="3124"/>
                </a:lnTo>
                <a:lnTo>
                  <a:pt x="8060" y="4899"/>
                </a:lnTo>
                <a:lnTo>
                  <a:pt x="4126" y="9585"/>
                </a:lnTo>
                <a:lnTo>
                  <a:pt x="2621" y="1241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69"/>
                </a:lnTo>
                <a:lnTo>
                  <a:pt x="1520" y="38695"/>
                </a:lnTo>
                <a:lnTo>
                  <a:pt x="2524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50" y="50860"/>
                </a:lnTo>
                <a:lnTo>
                  <a:pt x="13378" y="51979"/>
                </a:lnTo>
                <a:lnTo>
                  <a:pt x="16280" y="53096"/>
                </a:lnTo>
                <a:lnTo>
                  <a:pt x="19671" y="53657"/>
                </a:lnTo>
                <a:lnTo>
                  <a:pt x="23555" y="53657"/>
                </a:lnTo>
                <a:lnTo>
                  <a:pt x="27879" y="53492"/>
                </a:lnTo>
                <a:lnTo>
                  <a:pt x="31835" y="52804"/>
                </a:lnTo>
                <a:lnTo>
                  <a:pt x="35057" y="51979"/>
                </a:lnTo>
                <a:lnTo>
                  <a:pt x="37790" y="51104"/>
                </a:lnTo>
                <a:lnTo>
                  <a:pt x="41022" y="48830"/>
                </a:lnTo>
                <a:lnTo>
                  <a:pt x="41342" y="46177"/>
                </a:lnTo>
                <a:lnTo>
                  <a:pt x="40767" y="43012"/>
                </a:lnTo>
                <a:lnTo>
                  <a:pt x="38049" y="43279"/>
                </a:lnTo>
                <a:lnTo>
                  <a:pt x="34898" y="44550"/>
                </a:lnTo>
                <a:lnTo>
                  <a:pt x="32105" y="45439"/>
                </a:lnTo>
                <a:lnTo>
                  <a:pt x="28602" y="46202"/>
                </a:lnTo>
                <a:lnTo>
                  <a:pt x="24354" y="46393"/>
                </a:lnTo>
                <a:lnTo>
                  <a:pt x="21521" y="46393"/>
                </a:lnTo>
                <a:lnTo>
                  <a:pt x="17147" y="45133"/>
                </a:lnTo>
                <a:lnTo>
                  <a:pt x="13586" y="43116"/>
                </a:lnTo>
                <a:lnTo>
                  <a:pt x="11135" y="40002"/>
                </a:lnTo>
                <a:lnTo>
                  <a:pt x="9738" y="35977"/>
                </a:lnTo>
                <a:lnTo>
                  <a:pt x="8943" y="31356"/>
                </a:lnTo>
                <a:lnTo>
                  <a:pt x="8943" y="28648"/>
                </a:lnTo>
                <a:lnTo>
                  <a:pt x="39968" y="28648"/>
                </a:lnTo>
                <a:lnTo>
                  <a:pt x="42307" y="27748"/>
                </a:lnTo>
                <a:lnTo>
                  <a:pt x="43326" y="24738"/>
                </a:lnTo>
                <a:lnTo>
                  <a:pt x="43326" y="19936"/>
                </a:lnTo>
                <a:lnTo>
                  <a:pt x="42945" y="16941"/>
                </a:lnTo>
                <a:close/>
              </a:path>
              <a:path w="43326" h="53657">
                <a:moveTo>
                  <a:pt x="9014" y="20101"/>
                </a:moveTo>
                <a:lnTo>
                  <a:pt x="9947" y="16369"/>
                </a:lnTo>
                <a:lnTo>
                  <a:pt x="11390" y="12927"/>
                </a:lnTo>
                <a:lnTo>
                  <a:pt x="14918" y="9093"/>
                </a:lnTo>
                <a:lnTo>
                  <a:pt x="18140" y="7415"/>
                </a:lnTo>
                <a:lnTo>
                  <a:pt x="22158" y="7009"/>
                </a:lnTo>
                <a:lnTo>
                  <a:pt x="26334" y="7009"/>
                </a:lnTo>
                <a:lnTo>
                  <a:pt x="26299" y="0"/>
                </a:lnTo>
                <a:lnTo>
                  <a:pt x="19145" y="0"/>
                </a:lnTo>
                <a:lnTo>
                  <a:pt x="16023" y="633"/>
                </a:lnTo>
                <a:lnTo>
                  <a:pt x="13241" y="1864"/>
                </a:lnTo>
                <a:lnTo>
                  <a:pt x="10436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41170" y="2619392"/>
            <a:ext cx="27500" cy="52933"/>
          </a:xfrm>
          <a:custGeom>
            <a:avLst/>
            <a:gdLst/>
            <a:ahLst/>
            <a:cxnLst/>
            <a:rect l="l" t="t" r="r" b="b"/>
            <a:pathLst>
              <a:path w="27500" h="52933">
                <a:moveTo>
                  <a:pt x="5878" y="52933"/>
                </a:moveTo>
                <a:lnTo>
                  <a:pt x="8636" y="51281"/>
                </a:lnTo>
                <a:lnTo>
                  <a:pt x="8636" y="19151"/>
                </a:lnTo>
                <a:lnTo>
                  <a:pt x="10962" y="15480"/>
                </a:lnTo>
                <a:lnTo>
                  <a:pt x="12995" y="12736"/>
                </a:lnTo>
                <a:lnTo>
                  <a:pt x="15811" y="9968"/>
                </a:lnTo>
                <a:lnTo>
                  <a:pt x="19216" y="8470"/>
                </a:lnTo>
                <a:lnTo>
                  <a:pt x="22143" y="8675"/>
                </a:lnTo>
                <a:lnTo>
                  <a:pt x="24789" y="9475"/>
                </a:lnTo>
                <a:lnTo>
                  <a:pt x="27435" y="8192"/>
                </a:lnTo>
                <a:lnTo>
                  <a:pt x="27500" y="3671"/>
                </a:lnTo>
                <a:lnTo>
                  <a:pt x="25222" y="687"/>
                </a:lnTo>
                <a:lnTo>
                  <a:pt x="22208" y="90"/>
                </a:lnTo>
                <a:lnTo>
                  <a:pt x="19659" y="0"/>
                </a:lnTo>
                <a:lnTo>
                  <a:pt x="16667" y="673"/>
                </a:lnTo>
                <a:lnTo>
                  <a:pt x="13643" y="2576"/>
                </a:lnTo>
                <a:lnTo>
                  <a:pt x="10303" y="6008"/>
                </a:lnTo>
                <a:lnTo>
                  <a:pt x="7801" y="9550"/>
                </a:lnTo>
                <a:lnTo>
                  <a:pt x="7801" y="2437"/>
                </a:lnTo>
                <a:lnTo>
                  <a:pt x="5828" y="838"/>
                </a:lnTo>
                <a:lnTo>
                  <a:pt x="3125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68" y="52933"/>
                </a:lnTo>
                <a:lnTo>
                  <a:pt x="5878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875928" y="2607105"/>
            <a:ext cx="30768" cy="65848"/>
          </a:xfrm>
          <a:custGeom>
            <a:avLst/>
            <a:gdLst/>
            <a:ahLst/>
            <a:cxnLst/>
            <a:rect l="l" t="t" r="r" b="b"/>
            <a:pathLst>
              <a:path w="30768" h="65848">
                <a:moveTo>
                  <a:pt x="16948" y="1703"/>
                </a:moveTo>
                <a:lnTo>
                  <a:pt x="16742" y="990"/>
                </a:lnTo>
                <a:lnTo>
                  <a:pt x="14194" y="0"/>
                </a:lnTo>
                <a:lnTo>
                  <a:pt x="11083" y="0"/>
                </a:lnTo>
                <a:lnTo>
                  <a:pt x="8315" y="1703"/>
                </a:lnTo>
                <a:lnTo>
                  <a:pt x="8315" y="13323"/>
                </a:lnTo>
                <a:lnTo>
                  <a:pt x="1774" y="13323"/>
                </a:lnTo>
                <a:lnTo>
                  <a:pt x="327" y="14465"/>
                </a:lnTo>
                <a:lnTo>
                  <a:pt x="0" y="17057"/>
                </a:lnTo>
                <a:lnTo>
                  <a:pt x="1723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47"/>
                </a:lnTo>
                <a:lnTo>
                  <a:pt x="19648" y="65848"/>
                </a:lnTo>
                <a:lnTo>
                  <a:pt x="24483" y="65671"/>
                </a:lnTo>
                <a:lnTo>
                  <a:pt x="27475" y="65112"/>
                </a:lnTo>
                <a:lnTo>
                  <a:pt x="30422" y="63093"/>
                </a:lnTo>
                <a:lnTo>
                  <a:pt x="30768" y="59983"/>
                </a:lnTo>
                <a:lnTo>
                  <a:pt x="30768" y="59335"/>
                </a:lnTo>
                <a:lnTo>
                  <a:pt x="28978" y="56757"/>
                </a:lnTo>
                <a:lnTo>
                  <a:pt x="26319" y="57783"/>
                </a:lnTo>
                <a:lnTo>
                  <a:pt x="23539" y="58190"/>
                </a:lnTo>
                <a:lnTo>
                  <a:pt x="19353" y="57326"/>
                </a:lnTo>
                <a:lnTo>
                  <a:pt x="17426" y="53898"/>
                </a:lnTo>
                <a:lnTo>
                  <a:pt x="16948" y="51347"/>
                </a:lnTo>
                <a:lnTo>
                  <a:pt x="16948" y="20750"/>
                </a:lnTo>
                <a:lnTo>
                  <a:pt x="29041" y="20750"/>
                </a:lnTo>
                <a:lnTo>
                  <a:pt x="30610" y="19303"/>
                </a:lnTo>
                <a:lnTo>
                  <a:pt x="30768" y="16369"/>
                </a:lnTo>
                <a:lnTo>
                  <a:pt x="29041" y="13323"/>
                </a:lnTo>
                <a:lnTo>
                  <a:pt x="16948" y="13323"/>
                </a:lnTo>
                <a:lnTo>
                  <a:pt x="16948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15931" y="2620156"/>
            <a:ext cx="44438" cy="71629"/>
          </a:xfrm>
          <a:custGeom>
            <a:avLst/>
            <a:gdLst/>
            <a:ahLst/>
            <a:cxnLst/>
            <a:rect l="l" t="t" r="r" b="b"/>
            <a:pathLst>
              <a:path w="44438" h="71629">
                <a:moveTo>
                  <a:pt x="18543" y="51868"/>
                </a:moveTo>
                <a:lnTo>
                  <a:pt x="12038" y="68860"/>
                </a:lnTo>
                <a:lnTo>
                  <a:pt x="12287" y="71031"/>
                </a:lnTo>
                <a:lnTo>
                  <a:pt x="14861" y="71629"/>
                </a:lnTo>
                <a:lnTo>
                  <a:pt x="17514" y="71629"/>
                </a:lnTo>
                <a:lnTo>
                  <a:pt x="21250" y="69825"/>
                </a:lnTo>
                <a:lnTo>
                  <a:pt x="27536" y="51868"/>
                </a:lnTo>
                <a:lnTo>
                  <a:pt x="44438" y="3314"/>
                </a:lnTo>
                <a:lnTo>
                  <a:pt x="44316" y="647"/>
                </a:lnTo>
                <a:lnTo>
                  <a:pt x="41501" y="0"/>
                </a:lnTo>
                <a:lnTo>
                  <a:pt x="38545" y="39"/>
                </a:lnTo>
                <a:lnTo>
                  <a:pt x="35867" y="1893"/>
                </a:lnTo>
                <a:lnTo>
                  <a:pt x="22881" y="41287"/>
                </a:lnTo>
                <a:lnTo>
                  <a:pt x="22720" y="41287"/>
                </a:lnTo>
                <a:lnTo>
                  <a:pt x="9273" y="2109"/>
                </a:lnTo>
                <a:lnTo>
                  <a:pt x="8622" y="737"/>
                </a:lnTo>
                <a:lnTo>
                  <a:pt x="6015" y="27"/>
                </a:lnTo>
                <a:lnTo>
                  <a:pt x="3100" y="0"/>
                </a:lnTo>
                <a:lnTo>
                  <a:pt x="0" y="902"/>
                </a:lnTo>
                <a:lnTo>
                  <a:pt x="270" y="3469"/>
                </a:lnTo>
                <a:lnTo>
                  <a:pt x="17075" y="50129"/>
                </a:lnTo>
                <a:lnTo>
                  <a:pt x="18543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99879" y="2648333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5" y="0"/>
                </a:moveTo>
                <a:lnTo>
                  <a:pt x="7854" y="21247"/>
                </a:lnTo>
                <a:lnTo>
                  <a:pt x="12754" y="24025"/>
                </a:lnTo>
                <a:lnTo>
                  <a:pt x="12312" y="12851"/>
                </a:lnTo>
                <a:lnTo>
                  <a:pt x="10487" y="9193"/>
                </a:lnTo>
                <a:lnTo>
                  <a:pt x="9493" y="4747"/>
                </a:lnTo>
                <a:lnTo>
                  <a:pt x="8945" y="0"/>
                </a:lnTo>
                <a:close/>
              </a:path>
              <a:path w="12754" h="75653">
                <a:moveTo>
                  <a:pt x="43326" y="-49936"/>
                </a:moveTo>
                <a:lnTo>
                  <a:pt x="43084" y="-50674"/>
                </a:lnTo>
                <a:lnTo>
                  <a:pt x="40511" y="-51628"/>
                </a:lnTo>
                <a:lnTo>
                  <a:pt x="37411" y="-51628"/>
                </a:lnTo>
                <a:lnTo>
                  <a:pt x="34643" y="-49936"/>
                </a:lnTo>
                <a:lnTo>
                  <a:pt x="34643" y="-21564"/>
                </a:lnTo>
                <a:lnTo>
                  <a:pt x="32400" y="-23980"/>
                </a:lnTo>
                <a:lnTo>
                  <a:pt x="27857" y="-27076"/>
                </a:lnTo>
                <a:lnTo>
                  <a:pt x="23058" y="-28944"/>
                </a:lnTo>
                <a:lnTo>
                  <a:pt x="16992" y="-28944"/>
                </a:lnTo>
                <a:lnTo>
                  <a:pt x="14065" y="-28296"/>
                </a:lnTo>
                <a:lnTo>
                  <a:pt x="11527" y="-27015"/>
                </a:lnTo>
                <a:lnTo>
                  <a:pt x="6887" y="-23901"/>
                </a:lnTo>
                <a:lnTo>
                  <a:pt x="3470" y="-19127"/>
                </a:lnTo>
                <a:lnTo>
                  <a:pt x="2181" y="-16233"/>
                </a:lnTo>
                <a:lnTo>
                  <a:pt x="1300" y="-12842"/>
                </a:lnTo>
                <a:lnTo>
                  <a:pt x="431" y="-9475"/>
                </a:lnTo>
                <a:lnTo>
                  <a:pt x="0" y="-5678"/>
                </a:lnTo>
                <a:lnTo>
                  <a:pt x="0" y="2054"/>
                </a:lnTo>
                <a:lnTo>
                  <a:pt x="345" y="5435"/>
                </a:lnTo>
                <a:lnTo>
                  <a:pt x="1043" y="8636"/>
                </a:lnTo>
                <a:lnTo>
                  <a:pt x="1732" y="11836"/>
                </a:lnTo>
                <a:lnTo>
                  <a:pt x="2844" y="14630"/>
                </a:lnTo>
                <a:lnTo>
                  <a:pt x="4363" y="16991"/>
                </a:lnTo>
                <a:lnTo>
                  <a:pt x="7854" y="21247"/>
                </a:lnTo>
                <a:lnTo>
                  <a:pt x="8945" y="0"/>
                </a:lnTo>
                <a:lnTo>
                  <a:pt x="8945" y="-4777"/>
                </a:lnTo>
                <a:lnTo>
                  <a:pt x="9594" y="-9296"/>
                </a:lnTo>
                <a:lnTo>
                  <a:pt x="10735" y="-13540"/>
                </a:lnTo>
                <a:lnTo>
                  <a:pt x="12658" y="-17082"/>
                </a:lnTo>
                <a:lnTo>
                  <a:pt x="15433" y="-19610"/>
                </a:lnTo>
                <a:lnTo>
                  <a:pt x="18842" y="-21236"/>
                </a:lnTo>
                <a:lnTo>
                  <a:pt x="23411" y="-21236"/>
                </a:lnTo>
                <a:lnTo>
                  <a:pt x="27857" y="-18872"/>
                </a:lnTo>
                <a:lnTo>
                  <a:pt x="32303" y="-15012"/>
                </a:lnTo>
                <a:lnTo>
                  <a:pt x="34643" y="-12014"/>
                </a:lnTo>
                <a:lnTo>
                  <a:pt x="34643" y="7515"/>
                </a:lnTo>
                <a:lnTo>
                  <a:pt x="31982" y="10792"/>
                </a:lnTo>
                <a:lnTo>
                  <a:pt x="28371" y="14197"/>
                </a:lnTo>
                <a:lnTo>
                  <a:pt x="25053" y="16267"/>
                </a:lnTo>
                <a:lnTo>
                  <a:pt x="21816" y="17067"/>
                </a:lnTo>
                <a:lnTo>
                  <a:pt x="18399" y="17067"/>
                </a:lnTo>
                <a:lnTo>
                  <a:pt x="15008" y="15417"/>
                </a:lnTo>
                <a:lnTo>
                  <a:pt x="12312" y="12851"/>
                </a:lnTo>
                <a:lnTo>
                  <a:pt x="12754" y="24025"/>
                </a:lnTo>
                <a:lnTo>
                  <a:pt x="15692" y="24724"/>
                </a:lnTo>
                <a:lnTo>
                  <a:pt x="22320" y="24724"/>
                </a:lnTo>
                <a:lnTo>
                  <a:pt x="25247" y="23949"/>
                </a:lnTo>
                <a:lnTo>
                  <a:pt x="27918" y="22387"/>
                </a:lnTo>
                <a:lnTo>
                  <a:pt x="30589" y="20839"/>
                </a:lnTo>
                <a:lnTo>
                  <a:pt x="33159" y="18669"/>
                </a:lnTo>
                <a:lnTo>
                  <a:pt x="35636" y="15875"/>
                </a:lnTo>
                <a:lnTo>
                  <a:pt x="35636" y="22336"/>
                </a:lnTo>
                <a:lnTo>
                  <a:pt x="37242" y="23835"/>
                </a:lnTo>
                <a:lnTo>
                  <a:pt x="40255" y="24014"/>
                </a:lnTo>
                <a:lnTo>
                  <a:pt x="43326" y="22336"/>
                </a:lnTo>
                <a:lnTo>
                  <a:pt x="43326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059741" y="2619392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41"/>
                </a:moveTo>
                <a:lnTo>
                  <a:pt x="42148" y="14133"/>
                </a:lnTo>
                <a:lnTo>
                  <a:pt x="41377" y="11328"/>
                </a:lnTo>
                <a:lnTo>
                  <a:pt x="38461" y="6818"/>
                </a:lnTo>
                <a:lnTo>
                  <a:pt x="34653" y="3070"/>
                </a:lnTo>
                <a:lnTo>
                  <a:pt x="32057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7009"/>
                </a:lnTo>
                <a:lnTo>
                  <a:pt x="29498" y="8341"/>
                </a:lnTo>
                <a:lnTo>
                  <a:pt x="31615" y="11022"/>
                </a:lnTo>
                <a:lnTo>
                  <a:pt x="33746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101"/>
                </a:lnTo>
                <a:lnTo>
                  <a:pt x="10447" y="3124"/>
                </a:lnTo>
                <a:lnTo>
                  <a:pt x="8074" y="4899"/>
                </a:lnTo>
                <a:lnTo>
                  <a:pt x="4128" y="9585"/>
                </a:lnTo>
                <a:lnTo>
                  <a:pt x="2620" y="12419"/>
                </a:lnTo>
                <a:lnTo>
                  <a:pt x="1565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69"/>
                </a:lnTo>
                <a:lnTo>
                  <a:pt x="1518" y="38695"/>
                </a:lnTo>
                <a:lnTo>
                  <a:pt x="2533" y="42011"/>
                </a:lnTo>
                <a:lnTo>
                  <a:pt x="4032" y="44780"/>
                </a:lnTo>
                <a:lnTo>
                  <a:pt x="6014" y="46989"/>
                </a:lnTo>
                <a:lnTo>
                  <a:pt x="10447" y="50860"/>
                </a:lnTo>
                <a:lnTo>
                  <a:pt x="13376" y="51979"/>
                </a:lnTo>
                <a:lnTo>
                  <a:pt x="16278" y="5309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7" y="52804"/>
                </a:lnTo>
                <a:lnTo>
                  <a:pt x="35057" y="51979"/>
                </a:lnTo>
                <a:lnTo>
                  <a:pt x="37788" y="51104"/>
                </a:lnTo>
                <a:lnTo>
                  <a:pt x="41022" y="48830"/>
                </a:lnTo>
                <a:lnTo>
                  <a:pt x="41342" y="46177"/>
                </a:lnTo>
                <a:lnTo>
                  <a:pt x="40777" y="43012"/>
                </a:lnTo>
                <a:lnTo>
                  <a:pt x="38059" y="43279"/>
                </a:lnTo>
                <a:lnTo>
                  <a:pt x="34898" y="44550"/>
                </a:lnTo>
                <a:lnTo>
                  <a:pt x="32104" y="45439"/>
                </a:lnTo>
                <a:lnTo>
                  <a:pt x="28601" y="46202"/>
                </a:lnTo>
                <a:lnTo>
                  <a:pt x="24349" y="46393"/>
                </a:lnTo>
                <a:lnTo>
                  <a:pt x="21520" y="46393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4" y="40002"/>
                </a:lnTo>
                <a:lnTo>
                  <a:pt x="9740" y="35977"/>
                </a:lnTo>
                <a:lnTo>
                  <a:pt x="8942" y="31356"/>
                </a:lnTo>
                <a:lnTo>
                  <a:pt x="8942" y="28648"/>
                </a:lnTo>
                <a:lnTo>
                  <a:pt x="39970" y="28648"/>
                </a:lnTo>
                <a:lnTo>
                  <a:pt x="42310" y="27748"/>
                </a:lnTo>
                <a:lnTo>
                  <a:pt x="43336" y="24738"/>
                </a:lnTo>
                <a:lnTo>
                  <a:pt x="43336" y="19936"/>
                </a:lnTo>
                <a:lnTo>
                  <a:pt x="42943" y="16941"/>
                </a:lnTo>
                <a:close/>
              </a:path>
              <a:path w="43336" h="53657">
                <a:moveTo>
                  <a:pt x="9014" y="20101"/>
                </a:moveTo>
                <a:lnTo>
                  <a:pt x="9946" y="16369"/>
                </a:lnTo>
                <a:lnTo>
                  <a:pt x="11393" y="12927"/>
                </a:lnTo>
                <a:lnTo>
                  <a:pt x="14921" y="9093"/>
                </a:lnTo>
                <a:lnTo>
                  <a:pt x="18143" y="7415"/>
                </a:lnTo>
                <a:lnTo>
                  <a:pt x="22161" y="7009"/>
                </a:lnTo>
                <a:lnTo>
                  <a:pt x="26337" y="7009"/>
                </a:lnTo>
                <a:lnTo>
                  <a:pt x="26297" y="0"/>
                </a:lnTo>
                <a:lnTo>
                  <a:pt x="19147" y="0"/>
                </a:lnTo>
                <a:lnTo>
                  <a:pt x="16023" y="633"/>
                </a:lnTo>
                <a:lnTo>
                  <a:pt x="13241" y="1864"/>
                </a:lnTo>
                <a:lnTo>
                  <a:pt x="10447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14226" y="2620170"/>
            <a:ext cx="44844" cy="52085"/>
          </a:xfrm>
          <a:custGeom>
            <a:avLst/>
            <a:gdLst/>
            <a:ahLst/>
            <a:cxnLst/>
            <a:rect l="l" t="t" r="r" b="b"/>
            <a:pathLst>
              <a:path w="44844" h="52085">
                <a:moveTo>
                  <a:pt x="514" y="3837"/>
                </a:moveTo>
                <a:lnTo>
                  <a:pt x="16523" y="50231"/>
                </a:lnTo>
                <a:lnTo>
                  <a:pt x="17100" y="51145"/>
                </a:lnTo>
                <a:lnTo>
                  <a:pt x="19832" y="52085"/>
                </a:lnTo>
                <a:lnTo>
                  <a:pt x="25761" y="52059"/>
                </a:lnTo>
                <a:lnTo>
                  <a:pt x="28357" y="50231"/>
                </a:lnTo>
                <a:lnTo>
                  <a:pt x="44427" y="3837"/>
                </a:lnTo>
                <a:lnTo>
                  <a:pt x="44844" y="1562"/>
                </a:lnTo>
                <a:lnTo>
                  <a:pt x="44844" y="1271"/>
                </a:lnTo>
                <a:lnTo>
                  <a:pt x="42285" y="0"/>
                </a:lnTo>
                <a:lnTo>
                  <a:pt x="39110" y="13"/>
                </a:lnTo>
                <a:lnTo>
                  <a:pt x="36050" y="1728"/>
                </a:lnTo>
                <a:lnTo>
                  <a:pt x="22920" y="41987"/>
                </a:lnTo>
                <a:lnTo>
                  <a:pt x="22553" y="41987"/>
                </a:lnTo>
                <a:lnTo>
                  <a:pt x="9263" y="1728"/>
                </a:lnTo>
                <a:lnTo>
                  <a:pt x="8661" y="698"/>
                </a:lnTo>
                <a:lnTo>
                  <a:pt x="6062" y="13"/>
                </a:lnTo>
                <a:lnTo>
                  <a:pt x="2757" y="0"/>
                </a:lnTo>
                <a:lnTo>
                  <a:pt x="0" y="1271"/>
                </a:lnTo>
                <a:lnTo>
                  <a:pt x="51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69371" y="2619392"/>
            <a:ext cx="43329" cy="53657"/>
          </a:xfrm>
          <a:custGeom>
            <a:avLst/>
            <a:gdLst/>
            <a:ahLst/>
            <a:cxnLst/>
            <a:rect l="l" t="t" r="r" b="b"/>
            <a:pathLst>
              <a:path w="43329" h="53657">
                <a:moveTo>
                  <a:pt x="42948" y="16941"/>
                </a:moveTo>
                <a:lnTo>
                  <a:pt x="42152" y="14133"/>
                </a:lnTo>
                <a:lnTo>
                  <a:pt x="41371" y="11328"/>
                </a:lnTo>
                <a:lnTo>
                  <a:pt x="38463" y="6818"/>
                </a:lnTo>
                <a:lnTo>
                  <a:pt x="34653" y="3070"/>
                </a:lnTo>
                <a:lnTo>
                  <a:pt x="32058" y="1838"/>
                </a:lnTo>
                <a:lnTo>
                  <a:pt x="29448" y="622"/>
                </a:lnTo>
                <a:lnTo>
                  <a:pt x="26301" y="0"/>
                </a:lnTo>
                <a:lnTo>
                  <a:pt x="26337" y="7009"/>
                </a:lnTo>
                <a:lnTo>
                  <a:pt x="29488" y="8341"/>
                </a:lnTo>
                <a:lnTo>
                  <a:pt x="31615" y="11022"/>
                </a:lnTo>
                <a:lnTo>
                  <a:pt x="33738" y="13690"/>
                </a:lnTo>
                <a:lnTo>
                  <a:pt x="34754" y="17383"/>
                </a:lnTo>
                <a:lnTo>
                  <a:pt x="34643" y="22085"/>
                </a:lnTo>
                <a:lnTo>
                  <a:pt x="8945" y="22085"/>
                </a:lnTo>
                <a:lnTo>
                  <a:pt x="9018" y="20101"/>
                </a:lnTo>
                <a:lnTo>
                  <a:pt x="10440" y="3124"/>
                </a:lnTo>
                <a:lnTo>
                  <a:pt x="8064" y="4899"/>
                </a:lnTo>
                <a:lnTo>
                  <a:pt x="4130" y="9585"/>
                </a:lnTo>
                <a:lnTo>
                  <a:pt x="2625" y="12419"/>
                </a:lnTo>
                <a:lnTo>
                  <a:pt x="1569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69"/>
                </a:lnTo>
                <a:lnTo>
                  <a:pt x="1522" y="38695"/>
                </a:lnTo>
                <a:lnTo>
                  <a:pt x="2527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50" y="50860"/>
                </a:lnTo>
                <a:lnTo>
                  <a:pt x="13381" y="51979"/>
                </a:lnTo>
                <a:lnTo>
                  <a:pt x="16282" y="53096"/>
                </a:lnTo>
                <a:lnTo>
                  <a:pt x="19674" y="53657"/>
                </a:lnTo>
                <a:lnTo>
                  <a:pt x="23558" y="53657"/>
                </a:lnTo>
                <a:lnTo>
                  <a:pt x="27879" y="53492"/>
                </a:lnTo>
                <a:lnTo>
                  <a:pt x="31838" y="52804"/>
                </a:lnTo>
                <a:lnTo>
                  <a:pt x="35060" y="51979"/>
                </a:lnTo>
                <a:lnTo>
                  <a:pt x="37788" y="51104"/>
                </a:lnTo>
                <a:lnTo>
                  <a:pt x="41026" y="48830"/>
                </a:lnTo>
                <a:lnTo>
                  <a:pt x="41346" y="46177"/>
                </a:lnTo>
                <a:lnTo>
                  <a:pt x="40770" y="43012"/>
                </a:lnTo>
                <a:lnTo>
                  <a:pt x="38049" y="43279"/>
                </a:lnTo>
                <a:lnTo>
                  <a:pt x="34902" y="44550"/>
                </a:lnTo>
                <a:lnTo>
                  <a:pt x="32108" y="45439"/>
                </a:lnTo>
                <a:lnTo>
                  <a:pt x="28605" y="46202"/>
                </a:lnTo>
                <a:lnTo>
                  <a:pt x="24354" y="46393"/>
                </a:lnTo>
                <a:lnTo>
                  <a:pt x="21525" y="46393"/>
                </a:lnTo>
                <a:lnTo>
                  <a:pt x="17150" y="45133"/>
                </a:lnTo>
                <a:lnTo>
                  <a:pt x="13590" y="43116"/>
                </a:lnTo>
                <a:lnTo>
                  <a:pt x="11139" y="40002"/>
                </a:lnTo>
                <a:lnTo>
                  <a:pt x="9742" y="35977"/>
                </a:lnTo>
                <a:lnTo>
                  <a:pt x="8945" y="31356"/>
                </a:lnTo>
                <a:lnTo>
                  <a:pt x="8945" y="28648"/>
                </a:lnTo>
                <a:lnTo>
                  <a:pt x="39970" y="28648"/>
                </a:lnTo>
                <a:lnTo>
                  <a:pt x="42311" y="27748"/>
                </a:lnTo>
                <a:lnTo>
                  <a:pt x="43329" y="24738"/>
                </a:lnTo>
                <a:lnTo>
                  <a:pt x="43329" y="19936"/>
                </a:lnTo>
                <a:lnTo>
                  <a:pt x="42948" y="16941"/>
                </a:lnTo>
                <a:close/>
              </a:path>
              <a:path w="43329" h="53657">
                <a:moveTo>
                  <a:pt x="9018" y="20101"/>
                </a:moveTo>
                <a:lnTo>
                  <a:pt x="9950" y="16369"/>
                </a:lnTo>
                <a:lnTo>
                  <a:pt x="11394" y="12927"/>
                </a:lnTo>
                <a:lnTo>
                  <a:pt x="14922" y="9093"/>
                </a:lnTo>
                <a:lnTo>
                  <a:pt x="18144" y="7415"/>
                </a:lnTo>
                <a:lnTo>
                  <a:pt x="22161" y="7009"/>
                </a:lnTo>
                <a:lnTo>
                  <a:pt x="26337" y="7009"/>
                </a:lnTo>
                <a:lnTo>
                  <a:pt x="26301" y="0"/>
                </a:lnTo>
                <a:lnTo>
                  <a:pt x="19149" y="0"/>
                </a:lnTo>
                <a:lnTo>
                  <a:pt x="16027" y="633"/>
                </a:lnTo>
                <a:lnTo>
                  <a:pt x="13244" y="1864"/>
                </a:lnTo>
                <a:lnTo>
                  <a:pt x="10440" y="3124"/>
                </a:lnTo>
                <a:lnTo>
                  <a:pt x="901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230082" y="2596478"/>
            <a:ext cx="8636" cy="75845"/>
          </a:xfrm>
          <a:custGeom>
            <a:avLst/>
            <a:gdLst/>
            <a:ahLst/>
            <a:cxnLst/>
            <a:rect l="l" t="t" r="r" b="b"/>
            <a:pathLst>
              <a:path w="8636" h="75845">
                <a:moveTo>
                  <a:pt x="8636" y="74195"/>
                </a:move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67" y="75845"/>
                </a:lnTo>
                <a:lnTo>
                  <a:pt x="5878" y="75845"/>
                </a:lnTo>
                <a:lnTo>
                  <a:pt x="863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254961" y="2619388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5" y="23915"/>
                </a:moveTo>
                <a:lnTo>
                  <a:pt x="9237" y="21351"/>
                </a:lnTo>
                <a:lnTo>
                  <a:pt x="9813" y="19000"/>
                </a:lnTo>
                <a:lnTo>
                  <a:pt x="11296" y="14604"/>
                </a:lnTo>
                <a:lnTo>
                  <a:pt x="13686" y="11178"/>
                </a:lnTo>
                <a:lnTo>
                  <a:pt x="17038" y="8902"/>
                </a:lnTo>
                <a:lnTo>
                  <a:pt x="21109" y="7495"/>
                </a:lnTo>
                <a:lnTo>
                  <a:pt x="26460" y="7495"/>
                </a:lnTo>
                <a:lnTo>
                  <a:pt x="30650" y="9043"/>
                </a:lnTo>
                <a:lnTo>
                  <a:pt x="33994" y="11469"/>
                </a:lnTo>
                <a:lnTo>
                  <a:pt x="36175" y="15011"/>
                </a:lnTo>
                <a:lnTo>
                  <a:pt x="37435" y="19432"/>
                </a:lnTo>
                <a:lnTo>
                  <a:pt x="38145" y="24282"/>
                </a:lnTo>
                <a:lnTo>
                  <a:pt x="38145" y="29743"/>
                </a:lnTo>
                <a:lnTo>
                  <a:pt x="37875" y="32324"/>
                </a:lnTo>
                <a:lnTo>
                  <a:pt x="36737" y="37033"/>
                </a:lnTo>
                <a:lnTo>
                  <a:pt x="36529" y="50280"/>
                </a:lnTo>
                <a:lnTo>
                  <a:pt x="39038" y="48387"/>
                </a:lnTo>
                <a:lnTo>
                  <a:pt x="43055" y="43549"/>
                </a:lnTo>
                <a:lnTo>
                  <a:pt x="44564" y="40655"/>
                </a:lnTo>
                <a:lnTo>
                  <a:pt x="45572" y="37299"/>
                </a:lnTo>
                <a:lnTo>
                  <a:pt x="46583" y="33962"/>
                </a:lnTo>
                <a:lnTo>
                  <a:pt x="47087" y="30304"/>
                </a:lnTo>
                <a:lnTo>
                  <a:pt x="47087" y="22240"/>
                </a:lnTo>
                <a:lnTo>
                  <a:pt x="46609" y="18568"/>
                </a:lnTo>
                <a:lnTo>
                  <a:pt x="45655" y="15303"/>
                </a:lnTo>
                <a:lnTo>
                  <a:pt x="44697" y="12052"/>
                </a:lnTo>
                <a:lnTo>
                  <a:pt x="43253" y="9284"/>
                </a:lnTo>
                <a:lnTo>
                  <a:pt x="41342" y="7012"/>
                </a:lnTo>
                <a:lnTo>
                  <a:pt x="37019" y="2984"/>
                </a:lnTo>
                <a:lnTo>
                  <a:pt x="34138" y="1793"/>
                </a:lnTo>
                <a:lnTo>
                  <a:pt x="31262" y="612"/>
                </a:lnTo>
                <a:lnTo>
                  <a:pt x="27893" y="0"/>
                </a:lnTo>
                <a:lnTo>
                  <a:pt x="20005" y="0"/>
                </a:lnTo>
                <a:lnTo>
                  <a:pt x="16490" y="673"/>
                </a:lnTo>
                <a:lnTo>
                  <a:pt x="13488" y="2009"/>
                </a:lnTo>
                <a:lnTo>
                  <a:pt x="10501" y="3355"/>
                </a:lnTo>
                <a:lnTo>
                  <a:pt x="7988" y="5234"/>
                </a:lnTo>
                <a:lnTo>
                  <a:pt x="3985" y="10083"/>
                </a:lnTo>
                <a:lnTo>
                  <a:pt x="2487" y="12956"/>
                </a:lnTo>
                <a:lnTo>
                  <a:pt x="1483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7" y="35118"/>
                </a:lnTo>
                <a:lnTo>
                  <a:pt x="1410" y="38369"/>
                </a:lnTo>
                <a:lnTo>
                  <a:pt x="2354" y="41619"/>
                </a:lnTo>
                <a:lnTo>
                  <a:pt x="3775" y="44387"/>
                </a:lnTo>
                <a:lnTo>
                  <a:pt x="5709" y="46673"/>
                </a:lnTo>
                <a:lnTo>
                  <a:pt x="10022" y="50688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087" h="53657">
                <a:moveTo>
                  <a:pt x="9654" y="34239"/>
                </a:moveTo>
                <a:lnTo>
                  <a:pt x="8945" y="29376"/>
                </a:lnTo>
                <a:lnTo>
                  <a:pt x="10022" y="50688"/>
                </a:lnTo>
                <a:lnTo>
                  <a:pt x="12887" y="51879"/>
                </a:lnTo>
                <a:lnTo>
                  <a:pt x="15778" y="53074"/>
                </a:lnTo>
                <a:lnTo>
                  <a:pt x="19147" y="53657"/>
                </a:lnTo>
                <a:lnTo>
                  <a:pt x="26996" y="53657"/>
                </a:lnTo>
                <a:lnTo>
                  <a:pt x="30502" y="52999"/>
                </a:lnTo>
                <a:lnTo>
                  <a:pt x="33515" y="51628"/>
                </a:lnTo>
                <a:lnTo>
                  <a:pt x="36529" y="50280"/>
                </a:lnTo>
                <a:lnTo>
                  <a:pt x="36737" y="37033"/>
                </a:lnTo>
                <a:lnTo>
                  <a:pt x="34668" y="40755"/>
                </a:lnTo>
                <a:lnTo>
                  <a:pt x="31935" y="43779"/>
                </a:lnTo>
                <a:lnTo>
                  <a:pt x="28199" y="45659"/>
                </a:lnTo>
                <a:lnTo>
                  <a:pt x="23472" y="46126"/>
                </a:lnTo>
                <a:lnTo>
                  <a:pt x="20678" y="46126"/>
                </a:lnTo>
                <a:lnTo>
                  <a:pt x="16490" y="44578"/>
                </a:lnTo>
                <a:lnTo>
                  <a:pt x="13147" y="42152"/>
                </a:lnTo>
                <a:lnTo>
                  <a:pt x="10915" y="38646"/>
                </a:lnTo>
                <a:lnTo>
                  <a:pt x="9654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318883" y="2619385"/>
            <a:ext cx="43336" cy="72363"/>
          </a:xfrm>
          <a:custGeom>
            <a:avLst/>
            <a:gdLst/>
            <a:ahLst/>
            <a:cxnLst/>
            <a:rect l="l" t="t" r="r" b="b"/>
            <a:pathLst>
              <a:path w="43336" h="72363">
                <a:moveTo>
                  <a:pt x="0" y="2452"/>
                </a:moveTo>
                <a:lnTo>
                  <a:pt x="0" y="70664"/>
                </a:lnTo>
                <a:lnTo>
                  <a:pt x="180" y="71413"/>
                </a:lnTo>
                <a:lnTo>
                  <a:pt x="2768" y="72363"/>
                </a:lnTo>
                <a:lnTo>
                  <a:pt x="5888" y="72363"/>
                </a:lnTo>
                <a:lnTo>
                  <a:pt x="8636" y="70664"/>
                </a:lnTo>
                <a:lnTo>
                  <a:pt x="8636" y="46241"/>
                </a:lnTo>
                <a:lnTo>
                  <a:pt x="9895" y="47509"/>
                </a:lnTo>
                <a:lnTo>
                  <a:pt x="13312" y="50493"/>
                </a:lnTo>
                <a:lnTo>
                  <a:pt x="16704" y="52503"/>
                </a:lnTo>
                <a:lnTo>
                  <a:pt x="20246" y="53531"/>
                </a:lnTo>
                <a:lnTo>
                  <a:pt x="22917" y="53668"/>
                </a:lnTo>
                <a:lnTo>
                  <a:pt x="26211" y="53668"/>
                </a:lnTo>
                <a:lnTo>
                  <a:pt x="29113" y="53035"/>
                </a:lnTo>
                <a:lnTo>
                  <a:pt x="31662" y="51739"/>
                </a:lnTo>
                <a:lnTo>
                  <a:pt x="34209" y="50458"/>
                </a:lnTo>
                <a:lnTo>
                  <a:pt x="33691" y="33922"/>
                </a:lnTo>
                <a:lnTo>
                  <a:pt x="32543" y="38188"/>
                </a:lnTo>
                <a:lnTo>
                  <a:pt x="30596" y="41807"/>
                </a:lnTo>
                <a:lnTo>
                  <a:pt x="27781" y="44334"/>
                </a:lnTo>
                <a:lnTo>
                  <a:pt x="24349" y="45961"/>
                </a:lnTo>
                <a:lnTo>
                  <a:pt x="19828" y="45961"/>
                </a:lnTo>
                <a:lnTo>
                  <a:pt x="15433" y="43585"/>
                </a:lnTo>
                <a:lnTo>
                  <a:pt x="11033" y="39686"/>
                </a:lnTo>
                <a:lnTo>
                  <a:pt x="8636" y="36691"/>
                </a:lnTo>
                <a:lnTo>
                  <a:pt x="8636" y="17273"/>
                </a:lnTo>
                <a:lnTo>
                  <a:pt x="7592" y="9018"/>
                </a:lnTo>
                <a:lnTo>
                  <a:pt x="7592" y="2452"/>
                </a:lnTo>
                <a:lnTo>
                  <a:pt x="6047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36" h="72363">
                <a:moveTo>
                  <a:pt x="8636" y="17273"/>
                </a:moveTo>
                <a:lnTo>
                  <a:pt x="10007" y="15494"/>
                </a:lnTo>
                <a:lnTo>
                  <a:pt x="12542" y="12787"/>
                </a:lnTo>
                <a:lnTo>
                  <a:pt x="16070" y="9856"/>
                </a:lnTo>
                <a:lnTo>
                  <a:pt x="19375" y="8229"/>
                </a:lnTo>
                <a:lnTo>
                  <a:pt x="22697" y="7721"/>
                </a:lnTo>
                <a:lnTo>
                  <a:pt x="26823" y="8255"/>
                </a:lnTo>
                <a:lnTo>
                  <a:pt x="29851" y="10425"/>
                </a:lnTo>
                <a:lnTo>
                  <a:pt x="31943" y="13676"/>
                </a:lnTo>
                <a:lnTo>
                  <a:pt x="33475" y="17564"/>
                </a:lnTo>
                <a:lnTo>
                  <a:pt x="34196" y="22226"/>
                </a:lnTo>
                <a:lnTo>
                  <a:pt x="34394" y="27141"/>
                </a:lnTo>
                <a:lnTo>
                  <a:pt x="34394" y="29427"/>
                </a:lnTo>
                <a:lnTo>
                  <a:pt x="33691" y="33922"/>
                </a:lnTo>
                <a:lnTo>
                  <a:pt x="34209" y="50458"/>
                </a:lnTo>
                <a:lnTo>
                  <a:pt x="36352" y="48629"/>
                </a:lnTo>
                <a:lnTo>
                  <a:pt x="39794" y="43891"/>
                </a:lnTo>
                <a:lnTo>
                  <a:pt x="41118" y="41008"/>
                </a:lnTo>
                <a:lnTo>
                  <a:pt x="42001" y="37605"/>
                </a:lnTo>
                <a:lnTo>
                  <a:pt x="42882" y="34215"/>
                </a:lnTo>
                <a:lnTo>
                  <a:pt x="43336" y="30377"/>
                </a:lnTo>
                <a:lnTo>
                  <a:pt x="43336" y="22569"/>
                </a:lnTo>
                <a:lnTo>
                  <a:pt x="42984" y="19202"/>
                </a:lnTo>
                <a:lnTo>
                  <a:pt x="42296" y="16041"/>
                </a:lnTo>
                <a:lnTo>
                  <a:pt x="41597" y="12877"/>
                </a:lnTo>
                <a:lnTo>
                  <a:pt x="40481" y="10097"/>
                </a:lnTo>
                <a:lnTo>
                  <a:pt x="38962" y="7721"/>
                </a:lnTo>
                <a:lnTo>
                  <a:pt x="35485" y="3455"/>
                </a:lnTo>
                <a:lnTo>
                  <a:pt x="30667" y="698"/>
                </a:lnTo>
                <a:lnTo>
                  <a:pt x="27752" y="0"/>
                </a:lnTo>
                <a:lnTo>
                  <a:pt x="24349" y="0"/>
                </a:lnTo>
                <a:lnTo>
                  <a:pt x="21286" y="201"/>
                </a:lnTo>
                <a:lnTo>
                  <a:pt x="18442" y="953"/>
                </a:lnTo>
                <a:lnTo>
                  <a:pt x="15739" y="2260"/>
                </a:lnTo>
                <a:lnTo>
                  <a:pt x="13053" y="3938"/>
                </a:lnTo>
                <a:lnTo>
                  <a:pt x="10400" y="6184"/>
                </a:lnTo>
                <a:lnTo>
                  <a:pt x="7592" y="9018"/>
                </a:lnTo>
                <a:lnTo>
                  <a:pt x="8636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378913" y="2619388"/>
            <a:ext cx="69857" cy="52934"/>
          </a:xfrm>
          <a:custGeom>
            <a:avLst/>
            <a:gdLst/>
            <a:ahLst/>
            <a:cxnLst/>
            <a:rect l="l" t="t" r="r" b="b"/>
            <a:pathLst>
              <a:path w="69857" h="52934">
                <a:moveTo>
                  <a:pt x="61394" y="52020"/>
                </a:moveTo>
                <a:lnTo>
                  <a:pt x="63988" y="52934"/>
                </a:lnTo>
                <a:lnTo>
                  <a:pt x="67100" y="52934"/>
                </a:lnTo>
                <a:lnTo>
                  <a:pt x="69857" y="51285"/>
                </a:lnTo>
                <a:lnTo>
                  <a:pt x="69857" y="17668"/>
                </a:lnTo>
                <a:lnTo>
                  <a:pt x="69602" y="15036"/>
                </a:lnTo>
                <a:lnTo>
                  <a:pt x="68511" y="10097"/>
                </a:lnTo>
                <a:lnTo>
                  <a:pt x="66329" y="6073"/>
                </a:lnTo>
                <a:lnTo>
                  <a:pt x="63388" y="2768"/>
                </a:lnTo>
                <a:lnTo>
                  <a:pt x="59273" y="561"/>
                </a:lnTo>
                <a:lnTo>
                  <a:pt x="56724" y="0"/>
                </a:lnTo>
                <a:lnTo>
                  <a:pt x="52437" y="0"/>
                </a:lnTo>
                <a:lnTo>
                  <a:pt x="48700" y="863"/>
                </a:lnTo>
                <a:lnTo>
                  <a:pt x="46130" y="2174"/>
                </a:lnTo>
                <a:lnTo>
                  <a:pt x="43458" y="3924"/>
                </a:lnTo>
                <a:lnTo>
                  <a:pt x="40628" y="6389"/>
                </a:lnTo>
                <a:lnTo>
                  <a:pt x="37569" y="9665"/>
                </a:lnTo>
                <a:lnTo>
                  <a:pt x="35473" y="5727"/>
                </a:lnTo>
                <a:lnTo>
                  <a:pt x="32435" y="2692"/>
                </a:lnTo>
                <a:lnTo>
                  <a:pt x="29890" y="1181"/>
                </a:lnTo>
                <a:lnTo>
                  <a:pt x="26776" y="229"/>
                </a:lnTo>
                <a:lnTo>
                  <a:pt x="23075" y="0"/>
                </a:lnTo>
                <a:lnTo>
                  <a:pt x="20527" y="0"/>
                </a:lnTo>
                <a:lnTo>
                  <a:pt x="18006" y="723"/>
                </a:lnTo>
                <a:lnTo>
                  <a:pt x="13006" y="3571"/>
                </a:lnTo>
                <a:lnTo>
                  <a:pt x="10435" y="5831"/>
                </a:lnTo>
                <a:lnTo>
                  <a:pt x="7800" y="8902"/>
                </a:lnTo>
                <a:lnTo>
                  <a:pt x="7800" y="2440"/>
                </a:lnTo>
                <a:lnTo>
                  <a:pt x="5831" y="838"/>
                </a:lnTo>
                <a:lnTo>
                  <a:pt x="3120" y="763"/>
                </a:lnTo>
                <a:lnTo>
                  <a:pt x="0" y="2440"/>
                </a:lnTo>
                <a:lnTo>
                  <a:pt x="0" y="51285"/>
                </a:lnTo>
                <a:lnTo>
                  <a:pt x="182" y="52020"/>
                </a:lnTo>
                <a:lnTo>
                  <a:pt x="2743" y="52934"/>
                </a:lnTo>
                <a:lnTo>
                  <a:pt x="5867" y="52934"/>
                </a:lnTo>
                <a:lnTo>
                  <a:pt x="8636" y="51285"/>
                </a:lnTo>
                <a:lnTo>
                  <a:pt x="8636" y="17146"/>
                </a:lnTo>
                <a:lnTo>
                  <a:pt x="11000" y="14072"/>
                </a:lnTo>
                <a:lnTo>
                  <a:pt x="15227" y="10162"/>
                </a:lnTo>
                <a:lnTo>
                  <a:pt x="19251" y="7760"/>
                </a:lnTo>
                <a:lnTo>
                  <a:pt x="22844" y="7760"/>
                </a:lnTo>
                <a:lnTo>
                  <a:pt x="25405" y="8737"/>
                </a:lnTo>
                <a:lnTo>
                  <a:pt x="28309" y="11559"/>
                </a:lnTo>
                <a:lnTo>
                  <a:pt x="29655" y="14263"/>
                </a:lnTo>
                <a:lnTo>
                  <a:pt x="30412" y="17668"/>
                </a:lnTo>
                <a:lnTo>
                  <a:pt x="30610" y="21603"/>
                </a:lnTo>
                <a:lnTo>
                  <a:pt x="30610" y="51285"/>
                </a:lnTo>
                <a:lnTo>
                  <a:pt x="30793" y="52020"/>
                </a:lnTo>
                <a:lnTo>
                  <a:pt x="33403" y="52934"/>
                </a:lnTo>
                <a:lnTo>
                  <a:pt x="36427" y="52934"/>
                </a:lnTo>
                <a:lnTo>
                  <a:pt x="39246" y="51285"/>
                </a:lnTo>
                <a:lnTo>
                  <a:pt x="39246" y="17146"/>
                </a:lnTo>
                <a:lnTo>
                  <a:pt x="41644" y="14072"/>
                </a:lnTo>
                <a:lnTo>
                  <a:pt x="45859" y="10162"/>
                </a:lnTo>
                <a:lnTo>
                  <a:pt x="49862" y="7760"/>
                </a:lnTo>
                <a:lnTo>
                  <a:pt x="53470" y="7760"/>
                </a:lnTo>
                <a:lnTo>
                  <a:pt x="56037" y="8737"/>
                </a:lnTo>
                <a:lnTo>
                  <a:pt x="58967" y="11559"/>
                </a:lnTo>
                <a:lnTo>
                  <a:pt x="60303" y="14263"/>
                </a:lnTo>
                <a:lnTo>
                  <a:pt x="61001" y="17668"/>
                </a:lnTo>
                <a:lnTo>
                  <a:pt x="61174" y="21603"/>
                </a:lnTo>
                <a:lnTo>
                  <a:pt x="61174" y="51285"/>
                </a:lnTo>
                <a:lnTo>
                  <a:pt x="61394" y="520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465805" y="2619392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3" y="6818"/>
                </a:lnTo>
                <a:lnTo>
                  <a:pt x="34654" y="3070"/>
                </a:lnTo>
                <a:lnTo>
                  <a:pt x="32040" y="1838"/>
                </a:lnTo>
                <a:lnTo>
                  <a:pt x="29448" y="622"/>
                </a:lnTo>
                <a:lnTo>
                  <a:pt x="26299" y="0"/>
                </a:lnTo>
                <a:lnTo>
                  <a:pt x="26338" y="7009"/>
                </a:lnTo>
                <a:lnTo>
                  <a:pt x="29480" y="8341"/>
                </a:lnTo>
                <a:lnTo>
                  <a:pt x="31615" y="11022"/>
                </a:lnTo>
                <a:lnTo>
                  <a:pt x="33732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39" y="22085"/>
                </a:lnTo>
                <a:lnTo>
                  <a:pt x="9014" y="20101"/>
                </a:lnTo>
                <a:lnTo>
                  <a:pt x="10433" y="3124"/>
                </a:lnTo>
                <a:lnTo>
                  <a:pt x="8060" y="4899"/>
                </a:lnTo>
                <a:lnTo>
                  <a:pt x="4130" y="9585"/>
                </a:lnTo>
                <a:lnTo>
                  <a:pt x="2607" y="12419"/>
                </a:lnTo>
                <a:lnTo>
                  <a:pt x="1565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69"/>
                </a:lnTo>
                <a:lnTo>
                  <a:pt x="1516" y="38695"/>
                </a:lnTo>
                <a:lnTo>
                  <a:pt x="2524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8" y="50860"/>
                </a:lnTo>
                <a:lnTo>
                  <a:pt x="13364" y="51979"/>
                </a:lnTo>
                <a:lnTo>
                  <a:pt x="16276" y="53096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9" y="53492"/>
                </a:lnTo>
                <a:lnTo>
                  <a:pt x="31824" y="52804"/>
                </a:lnTo>
                <a:lnTo>
                  <a:pt x="35057" y="51979"/>
                </a:lnTo>
                <a:lnTo>
                  <a:pt x="37774" y="51104"/>
                </a:lnTo>
                <a:lnTo>
                  <a:pt x="41022" y="48830"/>
                </a:lnTo>
                <a:lnTo>
                  <a:pt x="41339" y="46177"/>
                </a:lnTo>
                <a:lnTo>
                  <a:pt x="40763" y="43012"/>
                </a:lnTo>
                <a:lnTo>
                  <a:pt x="38045" y="43279"/>
                </a:lnTo>
                <a:lnTo>
                  <a:pt x="34895" y="44550"/>
                </a:lnTo>
                <a:lnTo>
                  <a:pt x="32105" y="45439"/>
                </a:lnTo>
                <a:lnTo>
                  <a:pt x="28591" y="46202"/>
                </a:lnTo>
                <a:lnTo>
                  <a:pt x="24350" y="46393"/>
                </a:lnTo>
                <a:lnTo>
                  <a:pt x="21509" y="46393"/>
                </a:lnTo>
                <a:lnTo>
                  <a:pt x="17151" y="45133"/>
                </a:lnTo>
                <a:lnTo>
                  <a:pt x="13583" y="43116"/>
                </a:lnTo>
                <a:lnTo>
                  <a:pt x="11135" y="40002"/>
                </a:lnTo>
                <a:lnTo>
                  <a:pt x="9734" y="35977"/>
                </a:lnTo>
                <a:lnTo>
                  <a:pt x="8939" y="31356"/>
                </a:lnTo>
                <a:lnTo>
                  <a:pt x="8939" y="28648"/>
                </a:lnTo>
                <a:lnTo>
                  <a:pt x="39968" y="28648"/>
                </a:lnTo>
                <a:lnTo>
                  <a:pt x="42297" y="27748"/>
                </a:lnTo>
                <a:lnTo>
                  <a:pt x="43326" y="24738"/>
                </a:lnTo>
                <a:lnTo>
                  <a:pt x="43326" y="19936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101"/>
                </a:moveTo>
                <a:lnTo>
                  <a:pt x="9932" y="16369"/>
                </a:lnTo>
                <a:lnTo>
                  <a:pt x="11390" y="12927"/>
                </a:lnTo>
                <a:lnTo>
                  <a:pt x="14918" y="9093"/>
                </a:lnTo>
                <a:lnTo>
                  <a:pt x="18136" y="7415"/>
                </a:lnTo>
                <a:lnTo>
                  <a:pt x="22158" y="7009"/>
                </a:lnTo>
                <a:lnTo>
                  <a:pt x="26338" y="7009"/>
                </a:lnTo>
                <a:lnTo>
                  <a:pt x="26299" y="0"/>
                </a:lnTo>
                <a:lnTo>
                  <a:pt x="19145" y="0"/>
                </a:lnTo>
                <a:lnTo>
                  <a:pt x="16021" y="633"/>
                </a:lnTo>
                <a:lnTo>
                  <a:pt x="13241" y="1864"/>
                </a:lnTo>
                <a:lnTo>
                  <a:pt x="10433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526505" y="2619388"/>
            <a:ext cx="40572" cy="52934"/>
          </a:xfrm>
          <a:custGeom>
            <a:avLst/>
            <a:gdLst/>
            <a:ahLst/>
            <a:cxnLst/>
            <a:rect l="l" t="t" r="r" b="b"/>
            <a:pathLst>
              <a:path w="40572" h="52934">
                <a:moveTo>
                  <a:pt x="5878" y="52934"/>
                </a:moveTo>
                <a:lnTo>
                  <a:pt x="8647" y="51285"/>
                </a:lnTo>
                <a:lnTo>
                  <a:pt x="8647" y="17146"/>
                </a:lnTo>
                <a:lnTo>
                  <a:pt x="11013" y="14072"/>
                </a:lnTo>
                <a:lnTo>
                  <a:pt x="13280" y="11750"/>
                </a:lnTo>
                <a:lnTo>
                  <a:pt x="17600" y="8561"/>
                </a:lnTo>
                <a:lnTo>
                  <a:pt x="21939" y="7760"/>
                </a:lnTo>
                <a:lnTo>
                  <a:pt x="25074" y="8092"/>
                </a:lnTo>
                <a:lnTo>
                  <a:pt x="27623" y="9385"/>
                </a:lnTo>
                <a:lnTo>
                  <a:pt x="30269" y="12801"/>
                </a:lnTo>
                <a:lnTo>
                  <a:pt x="31295" y="15966"/>
                </a:lnTo>
                <a:lnTo>
                  <a:pt x="31936" y="19900"/>
                </a:lnTo>
                <a:lnTo>
                  <a:pt x="31936" y="51285"/>
                </a:lnTo>
                <a:lnTo>
                  <a:pt x="32144" y="52020"/>
                </a:lnTo>
                <a:lnTo>
                  <a:pt x="34690" y="52934"/>
                </a:lnTo>
                <a:lnTo>
                  <a:pt x="37800" y="52934"/>
                </a:lnTo>
                <a:lnTo>
                  <a:pt x="40572" y="51285"/>
                </a:lnTo>
                <a:lnTo>
                  <a:pt x="40572" y="18021"/>
                </a:lnTo>
                <a:lnTo>
                  <a:pt x="40288" y="15036"/>
                </a:lnTo>
                <a:lnTo>
                  <a:pt x="39121" y="10097"/>
                </a:lnTo>
                <a:lnTo>
                  <a:pt x="36846" y="6073"/>
                </a:lnTo>
                <a:lnTo>
                  <a:pt x="33783" y="2768"/>
                </a:lnTo>
                <a:lnTo>
                  <a:pt x="29498" y="561"/>
                </a:lnTo>
                <a:lnTo>
                  <a:pt x="26852" y="0"/>
                </a:lnTo>
                <a:lnTo>
                  <a:pt x="21017" y="0"/>
                </a:lnTo>
                <a:lnTo>
                  <a:pt x="18374" y="723"/>
                </a:lnTo>
                <a:lnTo>
                  <a:pt x="15739" y="2148"/>
                </a:lnTo>
                <a:lnTo>
                  <a:pt x="13093" y="3571"/>
                </a:lnTo>
                <a:lnTo>
                  <a:pt x="10450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3" y="838"/>
                </a:lnTo>
                <a:lnTo>
                  <a:pt x="3121" y="763"/>
                </a:lnTo>
                <a:lnTo>
                  <a:pt x="0" y="2440"/>
                </a:lnTo>
                <a:lnTo>
                  <a:pt x="0" y="51285"/>
                </a:lnTo>
                <a:lnTo>
                  <a:pt x="184" y="52020"/>
                </a:lnTo>
                <a:lnTo>
                  <a:pt x="2754" y="52934"/>
                </a:lnTo>
                <a:lnTo>
                  <a:pt x="5878" y="5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80254" y="2607105"/>
            <a:ext cx="30768" cy="65848"/>
          </a:xfrm>
          <a:custGeom>
            <a:avLst/>
            <a:gdLst/>
            <a:ahLst/>
            <a:cxnLst/>
            <a:rect l="l" t="t" r="r" b="b"/>
            <a:pathLst>
              <a:path w="30768" h="65848">
                <a:moveTo>
                  <a:pt x="16955" y="1703"/>
                </a:moveTo>
                <a:lnTo>
                  <a:pt x="16746" y="990"/>
                </a:lnTo>
                <a:lnTo>
                  <a:pt x="14197" y="0"/>
                </a:lnTo>
                <a:lnTo>
                  <a:pt x="11087" y="0"/>
                </a:lnTo>
                <a:lnTo>
                  <a:pt x="8319" y="1703"/>
                </a:lnTo>
                <a:lnTo>
                  <a:pt x="8319" y="13323"/>
                </a:lnTo>
                <a:lnTo>
                  <a:pt x="1777" y="13323"/>
                </a:lnTo>
                <a:lnTo>
                  <a:pt x="330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0" y="64847"/>
                </a:lnTo>
                <a:lnTo>
                  <a:pt x="19648" y="65848"/>
                </a:lnTo>
                <a:lnTo>
                  <a:pt x="24486" y="65671"/>
                </a:lnTo>
                <a:lnTo>
                  <a:pt x="27475" y="65112"/>
                </a:lnTo>
                <a:lnTo>
                  <a:pt x="30426" y="63093"/>
                </a:lnTo>
                <a:lnTo>
                  <a:pt x="30768" y="59983"/>
                </a:lnTo>
                <a:lnTo>
                  <a:pt x="30768" y="59335"/>
                </a:lnTo>
                <a:lnTo>
                  <a:pt x="28982" y="56757"/>
                </a:lnTo>
                <a:lnTo>
                  <a:pt x="26323" y="57783"/>
                </a:lnTo>
                <a:lnTo>
                  <a:pt x="23543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5" y="51347"/>
                </a:lnTo>
                <a:lnTo>
                  <a:pt x="16955" y="20750"/>
                </a:lnTo>
                <a:lnTo>
                  <a:pt x="29044" y="20750"/>
                </a:lnTo>
                <a:lnTo>
                  <a:pt x="30610" y="19303"/>
                </a:lnTo>
                <a:lnTo>
                  <a:pt x="30768" y="16369"/>
                </a:lnTo>
                <a:lnTo>
                  <a:pt x="29044" y="13323"/>
                </a:lnTo>
                <a:lnTo>
                  <a:pt x="16955" y="13323"/>
                </a:lnTo>
                <a:lnTo>
                  <a:pt x="1695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620731" y="2659867"/>
            <a:ext cx="17014" cy="27873"/>
          </a:xfrm>
          <a:custGeom>
            <a:avLst/>
            <a:gdLst/>
            <a:ahLst/>
            <a:cxnLst/>
            <a:rect l="l" t="t" r="r" b="b"/>
            <a:pathLst>
              <a:path w="17014" h="27873">
                <a:moveTo>
                  <a:pt x="17014" y="4405"/>
                </a:moveTo>
                <a:lnTo>
                  <a:pt x="17014" y="3426"/>
                </a:lnTo>
                <a:lnTo>
                  <a:pt x="15840" y="759"/>
                </a:lnTo>
                <a:lnTo>
                  <a:pt x="12924" y="0"/>
                </a:lnTo>
                <a:lnTo>
                  <a:pt x="10375" y="60"/>
                </a:lnTo>
                <a:lnTo>
                  <a:pt x="7448" y="1497"/>
                </a:lnTo>
                <a:lnTo>
                  <a:pt x="6969" y="4405"/>
                </a:lnTo>
                <a:lnTo>
                  <a:pt x="6969" y="11353"/>
                </a:lnTo>
                <a:lnTo>
                  <a:pt x="0" y="26276"/>
                </a:lnTo>
                <a:lnTo>
                  <a:pt x="1386" y="27873"/>
                </a:lnTo>
                <a:lnTo>
                  <a:pt x="4114" y="27812"/>
                </a:lnTo>
                <a:lnTo>
                  <a:pt x="6704" y="26362"/>
                </a:lnTo>
                <a:lnTo>
                  <a:pt x="13878" y="15201"/>
                </a:lnTo>
                <a:lnTo>
                  <a:pt x="14969" y="13435"/>
                </a:lnTo>
                <a:lnTo>
                  <a:pt x="16329" y="10144"/>
                </a:lnTo>
                <a:lnTo>
                  <a:pt x="16855" y="7491"/>
                </a:lnTo>
                <a:lnTo>
                  <a:pt x="17014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681843" y="2619388"/>
            <a:ext cx="47097" cy="53657"/>
          </a:xfrm>
          <a:custGeom>
            <a:avLst/>
            <a:gdLst/>
            <a:ahLst/>
            <a:cxnLst/>
            <a:rect l="l" t="t" r="r" b="b"/>
            <a:pathLst>
              <a:path w="47097" h="53657">
                <a:moveTo>
                  <a:pt x="8942" y="23915"/>
                </a:moveTo>
                <a:lnTo>
                  <a:pt x="9248" y="21351"/>
                </a:lnTo>
                <a:lnTo>
                  <a:pt x="9823" y="19000"/>
                </a:lnTo>
                <a:lnTo>
                  <a:pt x="11296" y="14604"/>
                </a:lnTo>
                <a:lnTo>
                  <a:pt x="13679" y="11178"/>
                </a:lnTo>
                <a:lnTo>
                  <a:pt x="17052" y="8902"/>
                </a:lnTo>
                <a:lnTo>
                  <a:pt x="21102" y="7495"/>
                </a:lnTo>
                <a:lnTo>
                  <a:pt x="26459" y="7495"/>
                </a:lnTo>
                <a:lnTo>
                  <a:pt x="30660" y="9043"/>
                </a:lnTo>
                <a:lnTo>
                  <a:pt x="33990" y="11469"/>
                </a:lnTo>
                <a:lnTo>
                  <a:pt x="36183" y="15011"/>
                </a:lnTo>
                <a:lnTo>
                  <a:pt x="37435" y="19432"/>
                </a:lnTo>
                <a:lnTo>
                  <a:pt x="38155" y="24282"/>
                </a:lnTo>
                <a:lnTo>
                  <a:pt x="38155" y="29743"/>
                </a:lnTo>
                <a:lnTo>
                  <a:pt x="37875" y="32324"/>
                </a:lnTo>
                <a:lnTo>
                  <a:pt x="36748" y="37033"/>
                </a:lnTo>
                <a:lnTo>
                  <a:pt x="36539" y="50280"/>
                </a:lnTo>
                <a:lnTo>
                  <a:pt x="39048" y="48387"/>
                </a:lnTo>
                <a:lnTo>
                  <a:pt x="43055" y="43549"/>
                </a:lnTo>
                <a:lnTo>
                  <a:pt x="44564" y="40655"/>
                </a:lnTo>
                <a:lnTo>
                  <a:pt x="45579" y="37299"/>
                </a:lnTo>
                <a:lnTo>
                  <a:pt x="46583" y="33962"/>
                </a:lnTo>
                <a:lnTo>
                  <a:pt x="47097" y="30304"/>
                </a:lnTo>
                <a:lnTo>
                  <a:pt x="47097" y="22240"/>
                </a:lnTo>
                <a:lnTo>
                  <a:pt x="46622" y="18568"/>
                </a:lnTo>
                <a:lnTo>
                  <a:pt x="45653" y="15303"/>
                </a:lnTo>
                <a:lnTo>
                  <a:pt x="44696" y="12052"/>
                </a:lnTo>
                <a:lnTo>
                  <a:pt x="43263" y="9284"/>
                </a:lnTo>
                <a:lnTo>
                  <a:pt x="41342" y="7012"/>
                </a:lnTo>
                <a:lnTo>
                  <a:pt x="37017" y="2984"/>
                </a:lnTo>
                <a:lnTo>
                  <a:pt x="34149" y="1793"/>
                </a:lnTo>
                <a:lnTo>
                  <a:pt x="31272" y="612"/>
                </a:lnTo>
                <a:lnTo>
                  <a:pt x="27891" y="0"/>
                </a:lnTo>
                <a:lnTo>
                  <a:pt x="20015" y="0"/>
                </a:lnTo>
                <a:lnTo>
                  <a:pt x="16502" y="673"/>
                </a:lnTo>
                <a:lnTo>
                  <a:pt x="13498" y="2009"/>
                </a:lnTo>
                <a:lnTo>
                  <a:pt x="10496" y="3355"/>
                </a:lnTo>
                <a:lnTo>
                  <a:pt x="7998" y="5234"/>
                </a:lnTo>
                <a:lnTo>
                  <a:pt x="3981" y="10083"/>
                </a:lnTo>
                <a:lnTo>
                  <a:pt x="2486" y="12956"/>
                </a:lnTo>
                <a:lnTo>
                  <a:pt x="1493" y="16308"/>
                </a:lnTo>
                <a:lnTo>
                  <a:pt x="502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4" y="35118"/>
                </a:lnTo>
                <a:lnTo>
                  <a:pt x="1410" y="38369"/>
                </a:lnTo>
                <a:lnTo>
                  <a:pt x="2350" y="41619"/>
                </a:lnTo>
                <a:lnTo>
                  <a:pt x="3787" y="44387"/>
                </a:lnTo>
                <a:lnTo>
                  <a:pt x="5708" y="46673"/>
                </a:lnTo>
                <a:lnTo>
                  <a:pt x="10021" y="50688"/>
                </a:lnTo>
                <a:lnTo>
                  <a:pt x="8942" y="29376"/>
                </a:lnTo>
                <a:lnTo>
                  <a:pt x="8942" y="23915"/>
                </a:lnTo>
                <a:close/>
              </a:path>
              <a:path w="47097" h="53657">
                <a:moveTo>
                  <a:pt x="9662" y="34239"/>
                </a:moveTo>
                <a:lnTo>
                  <a:pt x="8942" y="29376"/>
                </a:lnTo>
                <a:lnTo>
                  <a:pt x="10021" y="50688"/>
                </a:lnTo>
                <a:lnTo>
                  <a:pt x="12898" y="51879"/>
                </a:lnTo>
                <a:lnTo>
                  <a:pt x="15778" y="53074"/>
                </a:lnTo>
                <a:lnTo>
                  <a:pt x="19147" y="53657"/>
                </a:lnTo>
                <a:lnTo>
                  <a:pt x="27010" y="53657"/>
                </a:lnTo>
                <a:lnTo>
                  <a:pt x="30499" y="52999"/>
                </a:lnTo>
                <a:lnTo>
                  <a:pt x="33515" y="51628"/>
                </a:lnTo>
                <a:lnTo>
                  <a:pt x="36539" y="50280"/>
                </a:lnTo>
                <a:lnTo>
                  <a:pt x="36748" y="37033"/>
                </a:lnTo>
                <a:lnTo>
                  <a:pt x="34667" y="40755"/>
                </a:lnTo>
                <a:lnTo>
                  <a:pt x="31935" y="43779"/>
                </a:lnTo>
                <a:lnTo>
                  <a:pt x="28209" y="45659"/>
                </a:lnTo>
                <a:lnTo>
                  <a:pt x="23468" y="46126"/>
                </a:lnTo>
                <a:lnTo>
                  <a:pt x="20688" y="46126"/>
                </a:lnTo>
                <a:lnTo>
                  <a:pt x="16487" y="44578"/>
                </a:lnTo>
                <a:lnTo>
                  <a:pt x="13143" y="42152"/>
                </a:lnTo>
                <a:lnTo>
                  <a:pt x="10928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744723" y="2600035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10"/>
                </a:moveTo>
                <a:lnTo>
                  <a:pt x="370" y="8877"/>
                </a:lnTo>
                <a:lnTo>
                  <a:pt x="3272" y="10731"/>
                </a:lnTo>
                <a:lnTo>
                  <a:pt x="7352" y="10731"/>
                </a:lnTo>
                <a:lnTo>
                  <a:pt x="10289" y="8837"/>
                </a:lnTo>
                <a:lnTo>
                  <a:pt x="10681" y="5295"/>
                </a:lnTo>
                <a:lnTo>
                  <a:pt x="10303" y="1842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81" h="72288">
                <a:moveTo>
                  <a:pt x="1238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77" y="70638"/>
                </a:lnTo>
                <a:lnTo>
                  <a:pt x="9677" y="21794"/>
                </a:lnTo>
                <a:lnTo>
                  <a:pt x="9471" y="21095"/>
                </a:lnTo>
                <a:lnTo>
                  <a:pt x="6922" y="20156"/>
                </a:lnTo>
                <a:lnTo>
                  <a:pt x="3808" y="20156"/>
                </a:lnTo>
                <a:lnTo>
                  <a:pt x="1055" y="21794"/>
                </a:lnTo>
                <a:lnTo>
                  <a:pt x="1055" y="70638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773952" y="2596478"/>
            <a:ext cx="8632" cy="75845"/>
          </a:xfrm>
          <a:custGeom>
            <a:avLst/>
            <a:gdLst/>
            <a:ahLst/>
            <a:cxnLst/>
            <a:rect l="l" t="t" r="r" b="b"/>
            <a:pathLst>
              <a:path w="8632" h="75845">
                <a:moveTo>
                  <a:pt x="8632" y="74195"/>
                </a:moveTo>
                <a:lnTo>
                  <a:pt x="8632" y="1703"/>
                </a:lnTo>
                <a:lnTo>
                  <a:pt x="8412" y="939"/>
                </a:lnTo>
                <a:lnTo>
                  <a:pt x="5863" y="0"/>
                </a:lnTo>
                <a:lnTo>
                  <a:pt x="2749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49" y="75845"/>
                </a:lnTo>
                <a:lnTo>
                  <a:pt x="5863" y="75845"/>
                </a:lnTo>
                <a:lnTo>
                  <a:pt x="863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27929" y="2598555"/>
            <a:ext cx="62961" cy="74447"/>
          </a:xfrm>
          <a:custGeom>
            <a:avLst/>
            <a:gdLst/>
            <a:ahLst/>
            <a:cxnLst/>
            <a:rect l="l" t="t" r="r" b="b"/>
            <a:pathLst>
              <a:path w="62961" h="74447">
                <a:moveTo>
                  <a:pt x="19033" y="25995"/>
                </a:moveTo>
                <a:lnTo>
                  <a:pt x="17039" y="22442"/>
                </a:lnTo>
                <a:lnTo>
                  <a:pt x="15836" y="19267"/>
                </a:lnTo>
                <a:lnTo>
                  <a:pt x="15444" y="16282"/>
                </a:lnTo>
                <a:lnTo>
                  <a:pt x="17172" y="1385"/>
                </a:lnTo>
                <a:lnTo>
                  <a:pt x="14624" y="2299"/>
                </a:lnTo>
                <a:lnTo>
                  <a:pt x="12542" y="3555"/>
                </a:lnTo>
                <a:lnTo>
                  <a:pt x="9295" y="6706"/>
                </a:lnTo>
                <a:lnTo>
                  <a:pt x="7383" y="10554"/>
                </a:lnTo>
                <a:lnTo>
                  <a:pt x="6282" y="14745"/>
                </a:lnTo>
                <a:lnTo>
                  <a:pt x="6282" y="18248"/>
                </a:lnTo>
                <a:lnTo>
                  <a:pt x="6991" y="21996"/>
                </a:lnTo>
                <a:lnTo>
                  <a:pt x="8082" y="24688"/>
                </a:lnTo>
                <a:lnTo>
                  <a:pt x="9565" y="27557"/>
                </a:lnTo>
                <a:lnTo>
                  <a:pt x="11553" y="30732"/>
                </a:lnTo>
                <a:lnTo>
                  <a:pt x="14133" y="34466"/>
                </a:lnTo>
                <a:lnTo>
                  <a:pt x="9418" y="37630"/>
                </a:lnTo>
                <a:lnTo>
                  <a:pt x="5829" y="40780"/>
                </a:lnTo>
                <a:lnTo>
                  <a:pt x="3247" y="44081"/>
                </a:lnTo>
                <a:lnTo>
                  <a:pt x="1322" y="47509"/>
                </a:lnTo>
                <a:lnTo>
                  <a:pt x="266" y="51090"/>
                </a:lnTo>
                <a:lnTo>
                  <a:pt x="0" y="54964"/>
                </a:lnTo>
                <a:lnTo>
                  <a:pt x="256" y="58939"/>
                </a:lnTo>
                <a:lnTo>
                  <a:pt x="1275" y="62495"/>
                </a:lnTo>
                <a:lnTo>
                  <a:pt x="2913" y="65519"/>
                </a:lnTo>
                <a:lnTo>
                  <a:pt x="6282" y="69353"/>
                </a:lnTo>
                <a:lnTo>
                  <a:pt x="9100" y="71398"/>
                </a:lnTo>
                <a:lnTo>
                  <a:pt x="12456" y="72885"/>
                </a:lnTo>
                <a:lnTo>
                  <a:pt x="16254" y="73850"/>
                </a:lnTo>
                <a:lnTo>
                  <a:pt x="20308" y="74447"/>
                </a:lnTo>
                <a:lnTo>
                  <a:pt x="24855" y="74447"/>
                </a:lnTo>
                <a:lnTo>
                  <a:pt x="29016" y="73825"/>
                </a:lnTo>
                <a:lnTo>
                  <a:pt x="25038" y="66841"/>
                </a:lnTo>
                <a:lnTo>
                  <a:pt x="21276" y="66841"/>
                </a:lnTo>
                <a:lnTo>
                  <a:pt x="17432" y="65901"/>
                </a:lnTo>
                <a:lnTo>
                  <a:pt x="14173" y="64375"/>
                </a:lnTo>
                <a:lnTo>
                  <a:pt x="10901" y="60756"/>
                </a:lnTo>
                <a:lnTo>
                  <a:pt x="9677" y="57646"/>
                </a:lnTo>
                <a:lnTo>
                  <a:pt x="9371" y="54049"/>
                </a:lnTo>
                <a:lnTo>
                  <a:pt x="9371" y="52782"/>
                </a:lnTo>
                <a:lnTo>
                  <a:pt x="10152" y="49262"/>
                </a:lnTo>
                <a:lnTo>
                  <a:pt x="12114" y="45820"/>
                </a:lnTo>
                <a:lnTo>
                  <a:pt x="15383" y="42417"/>
                </a:lnTo>
                <a:lnTo>
                  <a:pt x="18583" y="40107"/>
                </a:lnTo>
                <a:lnTo>
                  <a:pt x="21301" y="43484"/>
                </a:lnTo>
                <a:lnTo>
                  <a:pt x="19033" y="25995"/>
                </a:lnTo>
                <a:close/>
              </a:path>
              <a:path w="62961" h="74447">
                <a:moveTo>
                  <a:pt x="51714" y="61098"/>
                </a:moveTo>
                <a:lnTo>
                  <a:pt x="51184" y="58355"/>
                </a:lnTo>
                <a:lnTo>
                  <a:pt x="52989" y="55079"/>
                </a:lnTo>
                <a:lnTo>
                  <a:pt x="54557" y="51587"/>
                </a:lnTo>
                <a:lnTo>
                  <a:pt x="55707" y="47865"/>
                </a:lnTo>
                <a:lnTo>
                  <a:pt x="56506" y="44016"/>
                </a:lnTo>
                <a:lnTo>
                  <a:pt x="57006" y="40067"/>
                </a:lnTo>
                <a:lnTo>
                  <a:pt x="56761" y="35571"/>
                </a:lnTo>
                <a:lnTo>
                  <a:pt x="54126" y="34696"/>
                </a:lnTo>
                <a:lnTo>
                  <a:pt x="51127" y="34707"/>
                </a:lnTo>
                <a:lnTo>
                  <a:pt x="48568" y="36640"/>
                </a:lnTo>
                <a:lnTo>
                  <a:pt x="48568" y="40067"/>
                </a:lnTo>
                <a:lnTo>
                  <a:pt x="48258" y="42976"/>
                </a:lnTo>
                <a:lnTo>
                  <a:pt x="47736" y="45845"/>
                </a:lnTo>
                <a:lnTo>
                  <a:pt x="46887" y="48628"/>
                </a:lnTo>
                <a:lnTo>
                  <a:pt x="45846" y="51194"/>
                </a:lnTo>
                <a:lnTo>
                  <a:pt x="43959" y="54532"/>
                </a:lnTo>
                <a:lnTo>
                  <a:pt x="40863" y="51573"/>
                </a:lnTo>
                <a:lnTo>
                  <a:pt x="37688" y="48423"/>
                </a:lnTo>
                <a:lnTo>
                  <a:pt x="34615" y="45198"/>
                </a:lnTo>
                <a:lnTo>
                  <a:pt x="31652" y="41946"/>
                </a:lnTo>
                <a:lnTo>
                  <a:pt x="28858" y="38746"/>
                </a:lnTo>
                <a:lnTo>
                  <a:pt x="26385" y="35700"/>
                </a:lnTo>
                <a:lnTo>
                  <a:pt x="29631" y="33897"/>
                </a:lnTo>
                <a:lnTo>
                  <a:pt x="32400" y="32169"/>
                </a:lnTo>
                <a:lnTo>
                  <a:pt x="36968" y="28878"/>
                </a:lnTo>
                <a:lnTo>
                  <a:pt x="40298" y="25552"/>
                </a:lnTo>
                <a:lnTo>
                  <a:pt x="42823" y="22175"/>
                </a:lnTo>
                <a:lnTo>
                  <a:pt x="44157" y="18643"/>
                </a:lnTo>
                <a:lnTo>
                  <a:pt x="44489" y="14540"/>
                </a:lnTo>
                <a:lnTo>
                  <a:pt x="44122" y="10339"/>
                </a:lnTo>
                <a:lnTo>
                  <a:pt x="42613" y="6756"/>
                </a:lnTo>
                <a:lnTo>
                  <a:pt x="40017" y="3963"/>
                </a:lnTo>
                <a:lnTo>
                  <a:pt x="36662" y="1727"/>
                </a:lnTo>
                <a:lnTo>
                  <a:pt x="32166" y="341"/>
                </a:lnTo>
                <a:lnTo>
                  <a:pt x="29495" y="0"/>
                </a:lnTo>
                <a:lnTo>
                  <a:pt x="22810" y="0"/>
                </a:lnTo>
                <a:lnTo>
                  <a:pt x="19721" y="471"/>
                </a:lnTo>
                <a:lnTo>
                  <a:pt x="17172" y="1385"/>
                </a:lnTo>
                <a:lnTo>
                  <a:pt x="15444" y="16282"/>
                </a:lnTo>
                <a:lnTo>
                  <a:pt x="16021" y="12917"/>
                </a:lnTo>
                <a:lnTo>
                  <a:pt x="17824" y="10072"/>
                </a:lnTo>
                <a:lnTo>
                  <a:pt x="20956" y="8103"/>
                </a:lnTo>
                <a:lnTo>
                  <a:pt x="23795" y="7379"/>
                </a:lnTo>
                <a:lnTo>
                  <a:pt x="27364" y="7379"/>
                </a:lnTo>
                <a:lnTo>
                  <a:pt x="31269" y="8470"/>
                </a:lnTo>
                <a:lnTo>
                  <a:pt x="33879" y="10540"/>
                </a:lnTo>
                <a:lnTo>
                  <a:pt x="35190" y="13309"/>
                </a:lnTo>
                <a:lnTo>
                  <a:pt x="35388" y="16663"/>
                </a:lnTo>
                <a:lnTo>
                  <a:pt x="34197" y="20206"/>
                </a:lnTo>
                <a:lnTo>
                  <a:pt x="31356" y="23672"/>
                </a:lnTo>
                <a:lnTo>
                  <a:pt x="28246" y="26125"/>
                </a:lnTo>
                <a:lnTo>
                  <a:pt x="24376" y="28738"/>
                </a:lnTo>
                <a:lnTo>
                  <a:pt x="21827" y="30225"/>
                </a:lnTo>
                <a:lnTo>
                  <a:pt x="20750" y="28677"/>
                </a:lnTo>
                <a:lnTo>
                  <a:pt x="19033" y="25995"/>
                </a:lnTo>
                <a:lnTo>
                  <a:pt x="21301" y="43484"/>
                </a:lnTo>
                <a:lnTo>
                  <a:pt x="24397" y="46976"/>
                </a:lnTo>
                <a:lnTo>
                  <a:pt x="27694" y="50521"/>
                </a:lnTo>
                <a:lnTo>
                  <a:pt x="31101" y="54065"/>
                </a:lnTo>
                <a:lnTo>
                  <a:pt x="34690" y="57567"/>
                </a:lnTo>
                <a:lnTo>
                  <a:pt x="37372" y="61710"/>
                </a:lnTo>
                <a:lnTo>
                  <a:pt x="34099" y="63982"/>
                </a:lnTo>
                <a:lnTo>
                  <a:pt x="30459" y="65670"/>
                </a:lnTo>
                <a:lnTo>
                  <a:pt x="27792" y="66384"/>
                </a:lnTo>
                <a:lnTo>
                  <a:pt x="25038" y="66841"/>
                </a:lnTo>
                <a:lnTo>
                  <a:pt x="29016" y="73825"/>
                </a:lnTo>
                <a:lnTo>
                  <a:pt x="32951" y="72820"/>
                </a:lnTo>
                <a:lnTo>
                  <a:pt x="36622" y="71348"/>
                </a:lnTo>
                <a:lnTo>
                  <a:pt x="39968" y="69404"/>
                </a:lnTo>
                <a:lnTo>
                  <a:pt x="43127" y="67222"/>
                </a:lnTo>
                <a:lnTo>
                  <a:pt x="46584" y="67654"/>
                </a:lnTo>
                <a:lnTo>
                  <a:pt x="49806" y="70102"/>
                </a:lnTo>
                <a:lnTo>
                  <a:pt x="53701" y="72683"/>
                </a:lnTo>
                <a:lnTo>
                  <a:pt x="56628" y="74015"/>
                </a:lnTo>
                <a:lnTo>
                  <a:pt x="59836" y="74397"/>
                </a:lnTo>
                <a:lnTo>
                  <a:pt x="62875" y="72327"/>
                </a:lnTo>
                <a:lnTo>
                  <a:pt x="62961" y="69620"/>
                </a:lnTo>
                <a:lnTo>
                  <a:pt x="60620" y="66635"/>
                </a:lnTo>
                <a:lnTo>
                  <a:pt x="58061" y="65721"/>
                </a:lnTo>
                <a:lnTo>
                  <a:pt x="55426" y="63917"/>
                </a:lnTo>
                <a:lnTo>
                  <a:pt x="51714" y="61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54670" y="2753481"/>
            <a:ext cx="44597" cy="54662"/>
          </a:xfrm>
          <a:custGeom>
            <a:avLst/>
            <a:gdLst/>
            <a:ahLst/>
            <a:cxnLst/>
            <a:rect l="l" t="t" r="r" b="b"/>
            <a:pathLst>
              <a:path w="44597" h="54662">
                <a:moveTo>
                  <a:pt x="9471" y="36248"/>
                </a:moveTo>
                <a:lnTo>
                  <a:pt x="9161" y="54662"/>
                </a:lnTo>
                <a:lnTo>
                  <a:pt x="11282" y="51577"/>
                </a:lnTo>
                <a:lnTo>
                  <a:pt x="10044" y="39650"/>
                </a:lnTo>
                <a:lnTo>
                  <a:pt x="9471" y="36248"/>
                </a:lnTo>
                <a:close/>
              </a:path>
              <a:path w="44597" h="54662">
                <a:moveTo>
                  <a:pt x="417" y="55741"/>
                </a:moveTo>
                <a:lnTo>
                  <a:pt x="0" y="59208"/>
                </a:lnTo>
                <a:lnTo>
                  <a:pt x="378" y="62826"/>
                </a:lnTo>
                <a:lnTo>
                  <a:pt x="1926" y="66041"/>
                </a:lnTo>
                <a:lnTo>
                  <a:pt x="4864" y="68580"/>
                </a:lnTo>
                <a:lnTo>
                  <a:pt x="8773" y="70650"/>
                </a:lnTo>
                <a:lnTo>
                  <a:pt x="11441" y="71323"/>
                </a:lnTo>
                <a:lnTo>
                  <a:pt x="14098" y="71996"/>
                </a:lnTo>
                <a:lnTo>
                  <a:pt x="17345" y="72327"/>
                </a:lnTo>
                <a:lnTo>
                  <a:pt x="25088" y="72327"/>
                </a:lnTo>
                <a:lnTo>
                  <a:pt x="28505" y="71884"/>
                </a:lnTo>
                <a:lnTo>
                  <a:pt x="31391" y="71005"/>
                </a:lnTo>
                <a:lnTo>
                  <a:pt x="34297" y="70116"/>
                </a:lnTo>
                <a:lnTo>
                  <a:pt x="38534" y="67373"/>
                </a:lnTo>
                <a:lnTo>
                  <a:pt x="41793" y="64047"/>
                </a:lnTo>
                <a:lnTo>
                  <a:pt x="43610" y="60008"/>
                </a:lnTo>
                <a:lnTo>
                  <a:pt x="44075" y="55627"/>
                </a:lnTo>
                <a:lnTo>
                  <a:pt x="43657" y="51612"/>
                </a:lnTo>
                <a:lnTo>
                  <a:pt x="42062" y="48387"/>
                </a:lnTo>
                <a:lnTo>
                  <a:pt x="39503" y="45935"/>
                </a:lnTo>
                <a:lnTo>
                  <a:pt x="36393" y="43981"/>
                </a:lnTo>
                <a:lnTo>
                  <a:pt x="32482" y="42788"/>
                </a:lnTo>
                <a:lnTo>
                  <a:pt x="28000" y="42382"/>
                </a:lnTo>
                <a:lnTo>
                  <a:pt x="15703" y="41846"/>
                </a:lnTo>
                <a:lnTo>
                  <a:pt x="13817" y="41770"/>
                </a:lnTo>
                <a:lnTo>
                  <a:pt x="10044" y="39650"/>
                </a:lnTo>
                <a:lnTo>
                  <a:pt x="11282" y="51577"/>
                </a:lnTo>
                <a:lnTo>
                  <a:pt x="14025" y="48999"/>
                </a:lnTo>
                <a:lnTo>
                  <a:pt x="26226" y="49442"/>
                </a:lnTo>
                <a:lnTo>
                  <a:pt x="29041" y="49507"/>
                </a:lnTo>
                <a:lnTo>
                  <a:pt x="31295" y="50115"/>
                </a:lnTo>
                <a:lnTo>
                  <a:pt x="34607" y="52390"/>
                </a:lnTo>
                <a:lnTo>
                  <a:pt x="35424" y="56109"/>
                </a:lnTo>
                <a:lnTo>
                  <a:pt x="35424" y="57340"/>
                </a:lnTo>
                <a:lnTo>
                  <a:pt x="34262" y="60756"/>
                </a:lnTo>
                <a:lnTo>
                  <a:pt x="31320" y="63489"/>
                </a:lnTo>
                <a:lnTo>
                  <a:pt x="28138" y="64720"/>
                </a:lnTo>
                <a:lnTo>
                  <a:pt x="24192" y="65495"/>
                </a:lnTo>
                <a:lnTo>
                  <a:pt x="17456" y="65495"/>
                </a:lnTo>
                <a:lnTo>
                  <a:pt x="14234" y="64885"/>
                </a:lnTo>
                <a:lnTo>
                  <a:pt x="11941" y="63680"/>
                </a:lnTo>
                <a:lnTo>
                  <a:pt x="8478" y="60681"/>
                </a:lnTo>
                <a:lnTo>
                  <a:pt x="8478" y="57570"/>
                </a:lnTo>
                <a:lnTo>
                  <a:pt x="9161" y="54662"/>
                </a:lnTo>
                <a:lnTo>
                  <a:pt x="9471" y="36248"/>
                </a:lnTo>
                <a:lnTo>
                  <a:pt x="10988" y="32893"/>
                </a:lnTo>
                <a:lnTo>
                  <a:pt x="13903" y="33695"/>
                </a:lnTo>
                <a:lnTo>
                  <a:pt x="17920" y="28119"/>
                </a:lnTo>
                <a:lnTo>
                  <a:pt x="13680" y="25350"/>
                </a:lnTo>
                <a:lnTo>
                  <a:pt x="11037" y="20970"/>
                </a:lnTo>
                <a:lnTo>
                  <a:pt x="11037" y="17744"/>
                </a:lnTo>
                <a:lnTo>
                  <a:pt x="11243" y="14925"/>
                </a:lnTo>
                <a:lnTo>
                  <a:pt x="9554" y="3200"/>
                </a:lnTo>
                <a:lnTo>
                  <a:pt x="6343" y="6249"/>
                </a:lnTo>
                <a:lnTo>
                  <a:pt x="4190" y="10313"/>
                </a:lnTo>
                <a:lnTo>
                  <a:pt x="2829" y="15026"/>
                </a:lnTo>
                <a:lnTo>
                  <a:pt x="2829" y="17793"/>
                </a:lnTo>
                <a:lnTo>
                  <a:pt x="3147" y="22226"/>
                </a:lnTo>
                <a:lnTo>
                  <a:pt x="4395" y="25591"/>
                </a:lnTo>
                <a:lnTo>
                  <a:pt x="6336" y="28436"/>
                </a:lnTo>
                <a:lnTo>
                  <a:pt x="3957" y="31370"/>
                </a:lnTo>
                <a:lnTo>
                  <a:pt x="2232" y="34837"/>
                </a:lnTo>
                <a:lnTo>
                  <a:pt x="1775" y="39016"/>
                </a:lnTo>
                <a:lnTo>
                  <a:pt x="2193" y="42087"/>
                </a:lnTo>
                <a:lnTo>
                  <a:pt x="3820" y="44844"/>
                </a:lnTo>
                <a:lnTo>
                  <a:pt x="6811" y="46875"/>
                </a:lnTo>
                <a:lnTo>
                  <a:pt x="3845" y="49618"/>
                </a:lnTo>
                <a:lnTo>
                  <a:pt x="1703" y="52527"/>
                </a:lnTo>
                <a:lnTo>
                  <a:pt x="417" y="55741"/>
                </a:lnTo>
                <a:close/>
              </a:path>
              <a:path w="44597" h="54662">
                <a:moveTo>
                  <a:pt x="14296" y="9083"/>
                </a:moveTo>
                <a:lnTo>
                  <a:pt x="17799" y="7127"/>
                </a:lnTo>
                <a:lnTo>
                  <a:pt x="20934" y="6846"/>
                </a:lnTo>
                <a:lnTo>
                  <a:pt x="24192" y="6846"/>
                </a:lnTo>
                <a:lnTo>
                  <a:pt x="26690" y="7772"/>
                </a:lnTo>
                <a:lnTo>
                  <a:pt x="30208" y="11494"/>
                </a:lnTo>
                <a:lnTo>
                  <a:pt x="31089" y="14086"/>
                </a:lnTo>
                <a:lnTo>
                  <a:pt x="31089" y="17426"/>
                </a:lnTo>
                <a:lnTo>
                  <a:pt x="30881" y="20195"/>
                </a:lnTo>
                <a:lnTo>
                  <a:pt x="30085" y="22799"/>
                </a:lnTo>
                <a:lnTo>
                  <a:pt x="27832" y="25934"/>
                </a:lnTo>
                <a:lnTo>
                  <a:pt x="24278" y="27828"/>
                </a:lnTo>
                <a:lnTo>
                  <a:pt x="21092" y="28119"/>
                </a:lnTo>
                <a:lnTo>
                  <a:pt x="17920" y="28119"/>
                </a:lnTo>
                <a:lnTo>
                  <a:pt x="13903" y="33695"/>
                </a:lnTo>
                <a:lnTo>
                  <a:pt x="17359" y="34735"/>
                </a:lnTo>
                <a:lnTo>
                  <a:pt x="21092" y="35002"/>
                </a:lnTo>
                <a:lnTo>
                  <a:pt x="23813" y="35002"/>
                </a:lnTo>
                <a:lnTo>
                  <a:pt x="28530" y="33807"/>
                </a:lnTo>
                <a:lnTo>
                  <a:pt x="32680" y="31866"/>
                </a:lnTo>
                <a:lnTo>
                  <a:pt x="35939" y="28856"/>
                </a:lnTo>
                <a:lnTo>
                  <a:pt x="38045" y="24853"/>
                </a:lnTo>
                <a:lnTo>
                  <a:pt x="39356" y="20195"/>
                </a:lnTo>
                <a:lnTo>
                  <a:pt x="39356" y="17362"/>
                </a:lnTo>
                <a:lnTo>
                  <a:pt x="39110" y="14022"/>
                </a:lnTo>
                <a:lnTo>
                  <a:pt x="38131" y="10886"/>
                </a:lnTo>
                <a:lnTo>
                  <a:pt x="36061" y="8153"/>
                </a:lnTo>
                <a:lnTo>
                  <a:pt x="42811" y="8153"/>
                </a:lnTo>
                <a:lnTo>
                  <a:pt x="44100" y="7303"/>
                </a:lnTo>
                <a:lnTo>
                  <a:pt x="44597" y="4560"/>
                </a:lnTo>
                <a:lnTo>
                  <a:pt x="42811" y="928"/>
                </a:lnTo>
                <a:lnTo>
                  <a:pt x="28577" y="928"/>
                </a:lnTo>
                <a:lnTo>
                  <a:pt x="27500" y="637"/>
                </a:lnTo>
                <a:lnTo>
                  <a:pt x="23860" y="90"/>
                </a:lnTo>
                <a:lnTo>
                  <a:pt x="18446" y="0"/>
                </a:lnTo>
                <a:lnTo>
                  <a:pt x="13745" y="1234"/>
                </a:lnTo>
                <a:lnTo>
                  <a:pt x="9554" y="3200"/>
                </a:lnTo>
                <a:lnTo>
                  <a:pt x="11243" y="14925"/>
                </a:lnTo>
                <a:lnTo>
                  <a:pt x="12038" y="12283"/>
                </a:lnTo>
                <a:lnTo>
                  <a:pt x="14296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615507" y="2753384"/>
            <a:ext cx="26888" cy="53647"/>
          </a:xfrm>
          <a:custGeom>
            <a:avLst/>
            <a:gdLst/>
            <a:ahLst/>
            <a:cxnLst/>
            <a:rect l="l" t="t" r="r" b="b"/>
            <a:pathLst>
              <a:path w="26888" h="53647">
                <a:moveTo>
                  <a:pt x="22063" y="46065"/>
                </a:moveTo>
                <a:lnTo>
                  <a:pt x="17693" y="46659"/>
                </a:lnTo>
                <a:lnTo>
                  <a:pt x="14911" y="46659"/>
                </a:lnTo>
                <a:lnTo>
                  <a:pt x="11174" y="44413"/>
                </a:lnTo>
                <a:lnTo>
                  <a:pt x="8859" y="40896"/>
                </a:lnTo>
                <a:lnTo>
                  <a:pt x="11616" y="53327"/>
                </a:lnTo>
                <a:lnTo>
                  <a:pt x="16329" y="53647"/>
                </a:lnTo>
                <a:lnTo>
                  <a:pt x="19147" y="53647"/>
                </a:lnTo>
                <a:lnTo>
                  <a:pt x="21830" y="53025"/>
                </a:lnTo>
                <a:lnTo>
                  <a:pt x="26888" y="50483"/>
                </a:lnTo>
                <a:lnTo>
                  <a:pt x="25934" y="43675"/>
                </a:lnTo>
                <a:lnTo>
                  <a:pt x="22063" y="46065"/>
                </a:lnTo>
                <a:close/>
              </a:path>
              <a:path w="26888" h="53647">
                <a:moveTo>
                  <a:pt x="3296" y="12092"/>
                </a:moveTo>
                <a:lnTo>
                  <a:pt x="5943" y="11520"/>
                </a:lnTo>
                <a:lnTo>
                  <a:pt x="9140" y="9781"/>
                </a:lnTo>
                <a:lnTo>
                  <a:pt x="11897" y="8586"/>
                </a:lnTo>
                <a:lnTo>
                  <a:pt x="15278" y="7531"/>
                </a:lnTo>
                <a:lnTo>
                  <a:pt x="19320" y="7265"/>
                </a:lnTo>
                <a:lnTo>
                  <a:pt x="22981" y="7520"/>
                </a:lnTo>
                <a:lnTo>
                  <a:pt x="26802" y="9208"/>
                </a:lnTo>
                <a:lnTo>
                  <a:pt x="29141" y="12334"/>
                </a:lnTo>
                <a:lnTo>
                  <a:pt x="29904" y="15228"/>
                </a:lnTo>
                <a:lnTo>
                  <a:pt x="30099" y="18760"/>
                </a:lnTo>
                <a:lnTo>
                  <a:pt x="30099" y="22569"/>
                </a:lnTo>
                <a:lnTo>
                  <a:pt x="19944" y="22569"/>
                </a:lnTo>
                <a:lnTo>
                  <a:pt x="16635" y="22910"/>
                </a:lnTo>
                <a:lnTo>
                  <a:pt x="13708" y="23573"/>
                </a:lnTo>
                <a:lnTo>
                  <a:pt x="10782" y="24246"/>
                </a:lnTo>
                <a:lnTo>
                  <a:pt x="8304" y="25247"/>
                </a:lnTo>
                <a:lnTo>
                  <a:pt x="4265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33"/>
                </a:lnTo>
                <a:lnTo>
                  <a:pt x="1962" y="46926"/>
                </a:lnTo>
                <a:lnTo>
                  <a:pt x="4474" y="49759"/>
                </a:lnTo>
                <a:lnTo>
                  <a:pt x="7599" y="51995"/>
                </a:lnTo>
                <a:lnTo>
                  <a:pt x="11616" y="53327"/>
                </a:lnTo>
                <a:lnTo>
                  <a:pt x="8859" y="40896"/>
                </a:lnTo>
                <a:lnTo>
                  <a:pt x="8859" y="38355"/>
                </a:lnTo>
                <a:lnTo>
                  <a:pt x="9654" y="34430"/>
                </a:lnTo>
                <a:lnTo>
                  <a:pt x="12203" y="31485"/>
                </a:lnTo>
                <a:lnTo>
                  <a:pt x="14799" y="30063"/>
                </a:lnTo>
                <a:lnTo>
                  <a:pt x="18280" y="29235"/>
                </a:lnTo>
                <a:lnTo>
                  <a:pt x="22712" y="29019"/>
                </a:lnTo>
                <a:lnTo>
                  <a:pt x="30099" y="29019"/>
                </a:lnTo>
                <a:lnTo>
                  <a:pt x="30099" y="39383"/>
                </a:lnTo>
                <a:lnTo>
                  <a:pt x="25934" y="43675"/>
                </a:lnTo>
                <a:lnTo>
                  <a:pt x="26888" y="50483"/>
                </a:lnTo>
                <a:lnTo>
                  <a:pt x="31250" y="46443"/>
                </a:lnTo>
                <a:lnTo>
                  <a:pt x="31250" y="51321"/>
                </a:lnTo>
                <a:lnTo>
                  <a:pt x="33336" y="52895"/>
                </a:lnTo>
                <a:lnTo>
                  <a:pt x="35902" y="52960"/>
                </a:lnTo>
                <a:lnTo>
                  <a:pt x="38675" y="51321"/>
                </a:lnTo>
                <a:lnTo>
                  <a:pt x="38675" y="15354"/>
                </a:lnTo>
                <a:lnTo>
                  <a:pt x="38354" y="12689"/>
                </a:lnTo>
                <a:lnTo>
                  <a:pt x="37019" y="8129"/>
                </a:lnTo>
                <a:lnTo>
                  <a:pt x="34484" y="4687"/>
                </a:lnTo>
                <a:lnTo>
                  <a:pt x="31099" y="1983"/>
                </a:lnTo>
                <a:lnTo>
                  <a:pt x="26362" y="396"/>
                </a:lnTo>
                <a:lnTo>
                  <a:pt x="23482" y="0"/>
                </a:lnTo>
                <a:lnTo>
                  <a:pt x="20105" y="0"/>
                </a:lnTo>
                <a:lnTo>
                  <a:pt x="16490" y="180"/>
                </a:lnTo>
                <a:lnTo>
                  <a:pt x="12938" y="853"/>
                </a:lnTo>
                <a:lnTo>
                  <a:pt x="9787" y="1803"/>
                </a:lnTo>
                <a:lnTo>
                  <a:pt x="5821" y="3545"/>
                </a:lnTo>
                <a:lnTo>
                  <a:pt x="2490" y="6692"/>
                </a:lnTo>
                <a:lnTo>
                  <a:pt x="2307" y="9375"/>
                </a:lnTo>
                <a:lnTo>
                  <a:pt x="3296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674334" y="2753387"/>
            <a:ext cx="33342" cy="53643"/>
          </a:xfrm>
          <a:custGeom>
            <a:avLst/>
            <a:gdLst/>
            <a:ahLst/>
            <a:cxnLst/>
            <a:rect l="l" t="t" r="r" b="b"/>
            <a:pathLst>
              <a:path w="33342" h="53643">
                <a:moveTo>
                  <a:pt x="6004" y="52222"/>
                </a:moveTo>
                <a:lnTo>
                  <a:pt x="8575" y="52984"/>
                </a:lnTo>
                <a:lnTo>
                  <a:pt x="11598" y="53527"/>
                </a:lnTo>
                <a:lnTo>
                  <a:pt x="17589" y="53643"/>
                </a:lnTo>
                <a:lnTo>
                  <a:pt x="20091" y="53312"/>
                </a:lnTo>
                <a:lnTo>
                  <a:pt x="24620" y="51940"/>
                </a:lnTo>
                <a:lnTo>
                  <a:pt x="28220" y="49579"/>
                </a:lnTo>
                <a:lnTo>
                  <a:pt x="31114" y="46609"/>
                </a:lnTo>
                <a:lnTo>
                  <a:pt x="32904" y="42696"/>
                </a:lnTo>
                <a:lnTo>
                  <a:pt x="33342" y="37973"/>
                </a:lnTo>
                <a:lnTo>
                  <a:pt x="33342" y="35877"/>
                </a:lnTo>
                <a:lnTo>
                  <a:pt x="32324" y="32547"/>
                </a:lnTo>
                <a:lnTo>
                  <a:pt x="30747" y="29729"/>
                </a:lnTo>
                <a:lnTo>
                  <a:pt x="27230" y="26629"/>
                </a:lnTo>
                <a:lnTo>
                  <a:pt x="24339" y="25106"/>
                </a:lnTo>
                <a:lnTo>
                  <a:pt x="21386" y="23809"/>
                </a:lnTo>
                <a:lnTo>
                  <a:pt x="18446" y="22604"/>
                </a:lnTo>
                <a:lnTo>
                  <a:pt x="15595" y="21437"/>
                </a:lnTo>
                <a:lnTo>
                  <a:pt x="12089" y="19339"/>
                </a:lnTo>
                <a:lnTo>
                  <a:pt x="9773" y="16584"/>
                </a:lnTo>
                <a:lnTo>
                  <a:pt x="9434" y="13982"/>
                </a:lnTo>
                <a:lnTo>
                  <a:pt x="9982" y="11174"/>
                </a:lnTo>
                <a:lnTo>
                  <a:pt x="12311" y="8280"/>
                </a:lnTo>
                <a:lnTo>
                  <a:pt x="15458" y="7110"/>
                </a:lnTo>
                <a:lnTo>
                  <a:pt x="18230" y="6944"/>
                </a:lnTo>
                <a:lnTo>
                  <a:pt x="21325" y="7134"/>
                </a:lnTo>
                <a:lnTo>
                  <a:pt x="24965" y="8355"/>
                </a:lnTo>
                <a:lnTo>
                  <a:pt x="27622" y="9677"/>
                </a:lnTo>
                <a:lnTo>
                  <a:pt x="30599" y="9867"/>
                </a:lnTo>
                <a:lnTo>
                  <a:pt x="30942" y="7150"/>
                </a:lnTo>
                <a:lnTo>
                  <a:pt x="30650" y="4406"/>
                </a:lnTo>
                <a:lnTo>
                  <a:pt x="28087" y="2195"/>
                </a:lnTo>
                <a:lnTo>
                  <a:pt x="25491" y="1141"/>
                </a:lnTo>
                <a:lnTo>
                  <a:pt x="22096" y="317"/>
                </a:lnTo>
                <a:lnTo>
                  <a:pt x="18327" y="0"/>
                </a:lnTo>
                <a:lnTo>
                  <a:pt x="15458" y="0"/>
                </a:lnTo>
                <a:lnTo>
                  <a:pt x="12960" y="392"/>
                </a:lnTo>
                <a:lnTo>
                  <a:pt x="8657" y="1979"/>
                </a:lnTo>
                <a:lnTo>
                  <a:pt x="5450" y="4367"/>
                </a:lnTo>
                <a:lnTo>
                  <a:pt x="2951" y="7211"/>
                </a:lnTo>
                <a:lnTo>
                  <a:pt x="1518" y="10717"/>
                </a:lnTo>
                <a:lnTo>
                  <a:pt x="1162" y="14475"/>
                </a:lnTo>
                <a:lnTo>
                  <a:pt x="1497" y="18515"/>
                </a:lnTo>
                <a:lnTo>
                  <a:pt x="2868" y="21625"/>
                </a:lnTo>
                <a:lnTo>
                  <a:pt x="6004" y="25206"/>
                </a:lnTo>
                <a:lnTo>
                  <a:pt x="8657" y="26935"/>
                </a:lnTo>
                <a:lnTo>
                  <a:pt x="11537" y="28407"/>
                </a:lnTo>
                <a:lnTo>
                  <a:pt x="14504" y="29639"/>
                </a:lnTo>
                <a:lnTo>
                  <a:pt x="17334" y="30783"/>
                </a:lnTo>
                <a:lnTo>
                  <a:pt x="19979" y="31978"/>
                </a:lnTo>
                <a:lnTo>
                  <a:pt x="23115" y="34264"/>
                </a:lnTo>
                <a:lnTo>
                  <a:pt x="24814" y="37299"/>
                </a:lnTo>
                <a:lnTo>
                  <a:pt x="24573" y="41173"/>
                </a:lnTo>
                <a:lnTo>
                  <a:pt x="22967" y="43942"/>
                </a:lnTo>
                <a:lnTo>
                  <a:pt x="20199" y="45669"/>
                </a:lnTo>
                <a:lnTo>
                  <a:pt x="16498" y="46494"/>
                </a:lnTo>
                <a:lnTo>
                  <a:pt x="13082" y="46494"/>
                </a:lnTo>
                <a:lnTo>
                  <a:pt x="9848" y="45755"/>
                </a:lnTo>
                <a:lnTo>
                  <a:pt x="5953" y="44157"/>
                </a:lnTo>
                <a:lnTo>
                  <a:pt x="3175" y="42555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41" y="50925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722733" y="2793848"/>
            <a:ext cx="17012" cy="27877"/>
          </a:xfrm>
          <a:custGeom>
            <a:avLst/>
            <a:gdLst/>
            <a:ahLst/>
            <a:cxnLst/>
            <a:rect l="l" t="t" r="r" b="b"/>
            <a:pathLst>
              <a:path w="17012" h="27877">
                <a:moveTo>
                  <a:pt x="17012" y="4405"/>
                </a:moveTo>
                <a:lnTo>
                  <a:pt x="17012" y="3430"/>
                </a:lnTo>
                <a:lnTo>
                  <a:pt x="15825" y="773"/>
                </a:lnTo>
                <a:lnTo>
                  <a:pt x="12909" y="0"/>
                </a:lnTo>
                <a:lnTo>
                  <a:pt x="10360" y="64"/>
                </a:lnTo>
                <a:lnTo>
                  <a:pt x="7448" y="1497"/>
                </a:lnTo>
                <a:lnTo>
                  <a:pt x="6969" y="4405"/>
                </a:lnTo>
                <a:lnTo>
                  <a:pt x="6969" y="11353"/>
                </a:lnTo>
                <a:lnTo>
                  <a:pt x="0" y="26276"/>
                </a:lnTo>
                <a:lnTo>
                  <a:pt x="1371" y="27877"/>
                </a:lnTo>
                <a:lnTo>
                  <a:pt x="4103" y="27824"/>
                </a:lnTo>
                <a:lnTo>
                  <a:pt x="6703" y="26376"/>
                </a:lnTo>
                <a:lnTo>
                  <a:pt x="13863" y="15201"/>
                </a:lnTo>
                <a:lnTo>
                  <a:pt x="14954" y="13437"/>
                </a:lnTo>
                <a:lnTo>
                  <a:pt x="16325" y="10158"/>
                </a:lnTo>
                <a:lnTo>
                  <a:pt x="16844" y="7494"/>
                </a:lnTo>
                <a:lnTo>
                  <a:pt x="17012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789419" y="2741086"/>
            <a:ext cx="30772" cy="65850"/>
          </a:xfrm>
          <a:custGeom>
            <a:avLst/>
            <a:gdLst/>
            <a:ahLst/>
            <a:cxnLst/>
            <a:rect l="l" t="t" r="r" b="b"/>
            <a:pathLst>
              <a:path w="30772" h="65850">
                <a:moveTo>
                  <a:pt x="16955" y="1703"/>
                </a:moveTo>
                <a:lnTo>
                  <a:pt x="16747" y="1004"/>
                </a:lnTo>
                <a:lnTo>
                  <a:pt x="14198" y="0"/>
                </a:lnTo>
                <a:lnTo>
                  <a:pt x="11088" y="0"/>
                </a:lnTo>
                <a:lnTo>
                  <a:pt x="8319" y="1703"/>
                </a:lnTo>
                <a:lnTo>
                  <a:pt x="8319" y="13323"/>
                </a:lnTo>
                <a:lnTo>
                  <a:pt x="1791" y="13323"/>
                </a:lnTo>
                <a:lnTo>
                  <a:pt x="334" y="14465"/>
                </a:lnTo>
                <a:lnTo>
                  <a:pt x="0" y="17071"/>
                </a:lnTo>
                <a:lnTo>
                  <a:pt x="1731" y="20754"/>
                </a:lnTo>
                <a:lnTo>
                  <a:pt x="8319" y="20754"/>
                </a:lnTo>
                <a:lnTo>
                  <a:pt x="8319" y="52120"/>
                </a:lnTo>
                <a:lnTo>
                  <a:pt x="9083" y="56641"/>
                </a:lnTo>
                <a:lnTo>
                  <a:pt x="10403" y="60440"/>
                </a:lnTo>
                <a:lnTo>
                  <a:pt x="12642" y="63158"/>
                </a:lnTo>
                <a:lnTo>
                  <a:pt x="15803" y="64847"/>
                </a:lnTo>
                <a:lnTo>
                  <a:pt x="19648" y="65850"/>
                </a:lnTo>
                <a:lnTo>
                  <a:pt x="24486" y="65685"/>
                </a:lnTo>
                <a:lnTo>
                  <a:pt x="27475" y="65112"/>
                </a:lnTo>
                <a:lnTo>
                  <a:pt x="30426" y="63093"/>
                </a:lnTo>
                <a:lnTo>
                  <a:pt x="30772" y="59983"/>
                </a:lnTo>
                <a:lnTo>
                  <a:pt x="30063" y="56808"/>
                </a:lnTo>
                <a:lnTo>
                  <a:pt x="27377" y="57442"/>
                </a:lnTo>
                <a:lnTo>
                  <a:pt x="24364" y="58193"/>
                </a:lnTo>
                <a:lnTo>
                  <a:pt x="21070" y="58193"/>
                </a:lnTo>
                <a:lnTo>
                  <a:pt x="18399" y="55613"/>
                </a:lnTo>
                <a:lnTo>
                  <a:pt x="16955" y="51361"/>
                </a:lnTo>
                <a:lnTo>
                  <a:pt x="16955" y="20754"/>
                </a:lnTo>
                <a:lnTo>
                  <a:pt x="29044" y="20754"/>
                </a:lnTo>
                <a:lnTo>
                  <a:pt x="30610" y="19317"/>
                </a:lnTo>
                <a:lnTo>
                  <a:pt x="30772" y="16372"/>
                </a:lnTo>
                <a:lnTo>
                  <a:pt x="29044" y="13323"/>
                </a:lnTo>
                <a:lnTo>
                  <a:pt x="16955" y="13323"/>
                </a:lnTo>
                <a:lnTo>
                  <a:pt x="1695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839798" y="2753387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5" y="51271"/>
                </a:lnTo>
                <a:lnTo>
                  <a:pt x="8635" y="19137"/>
                </a:lnTo>
                <a:lnTo>
                  <a:pt x="10965" y="15469"/>
                </a:lnTo>
                <a:lnTo>
                  <a:pt x="12995" y="12726"/>
                </a:lnTo>
                <a:lnTo>
                  <a:pt x="15817" y="9958"/>
                </a:lnTo>
                <a:lnTo>
                  <a:pt x="19220" y="8456"/>
                </a:lnTo>
                <a:lnTo>
                  <a:pt x="22147" y="8672"/>
                </a:lnTo>
                <a:lnTo>
                  <a:pt x="24792" y="9461"/>
                </a:lnTo>
                <a:lnTo>
                  <a:pt x="27439" y="8178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6"/>
                </a:lnTo>
                <a:lnTo>
                  <a:pt x="19659" y="0"/>
                </a:lnTo>
                <a:lnTo>
                  <a:pt x="16671" y="659"/>
                </a:lnTo>
                <a:lnTo>
                  <a:pt x="13647" y="2566"/>
                </a:lnTo>
                <a:lnTo>
                  <a:pt x="10303" y="5994"/>
                </a:lnTo>
                <a:lnTo>
                  <a:pt x="7804" y="9550"/>
                </a:lnTo>
                <a:lnTo>
                  <a:pt x="7804" y="2426"/>
                </a:lnTo>
                <a:lnTo>
                  <a:pt x="5831" y="824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98" y="51995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881932" y="2753384"/>
            <a:ext cx="26884" cy="53647"/>
          </a:xfrm>
          <a:custGeom>
            <a:avLst/>
            <a:gdLst/>
            <a:ahLst/>
            <a:cxnLst/>
            <a:rect l="l" t="t" r="r" b="b"/>
            <a:pathLst>
              <a:path w="26884" h="53647">
                <a:moveTo>
                  <a:pt x="22056" y="46065"/>
                </a:moveTo>
                <a:lnTo>
                  <a:pt x="17686" y="46659"/>
                </a:lnTo>
                <a:lnTo>
                  <a:pt x="14903" y="46659"/>
                </a:lnTo>
                <a:lnTo>
                  <a:pt x="11167" y="44413"/>
                </a:lnTo>
                <a:lnTo>
                  <a:pt x="8851" y="40896"/>
                </a:lnTo>
                <a:lnTo>
                  <a:pt x="11609" y="53327"/>
                </a:lnTo>
                <a:lnTo>
                  <a:pt x="16325" y="53647"/>
                </a:lnTo>
                <a:lnTo>
                  <a:pt x="19140" y="53647"/>
                </a:lnTo>
                <a:lnTo>
                  <a:pt x="21822" y="53025"/>
                </a:lnTo>
                <a:lnTo>
                  <a:pt x="26884" y="50483"/>
                </a:lnTo>
                <a:lnTo>
                  <a:pt x="25929" y="43675"/>
                </a:lnTo>
                <a:lnTo>
                  <a:pt x="22056" y="46065"/>
                </a:lnTo>
                <a:close/>
              </a:path>
              <a:path w="26884" h="53647">
                <a:moveTo>
                  <a:pt x="3293" y="12092"/>
                </a:moveTo>
                <a:lnTo>
                  <a:pt x="5939" y="11520"/>
                </a:lnTo>
                <a:lnTo>
                  <a:pt x="9132" y="9781"/>
                </a:lnTo>
                <a:lnTo>
                  <a:pt x="11889" y="8586"/>
                </a:lnTo>
                <a:lnTo>
                  <a:pt x="15270" y="7531"/>
                </a:lnTo>
                <a:lnTo>
                  <a:pt x="19298" y="7265"/>
                </a:lnTo>
                <a:lnTo>
                  <a:pt x="22978" y="7520"/>
                </a:lnTo>
                <a:lnTo>
                  <a:pt x="26798" y="9208"/>
                </a:lnTo>
                <a:lnTo>
                  <a:pt x="29137" y="12334"/>
                </a:lnTo>
                <a:lnTo>
                  <a:pt x="29897" y="15228"/>
                </a:lnTo>
                <a:lnTo>
                  <a:pt x="30091" y="18760"/>
                </a:lnTo>
                <a:lnTo>
                  <a:pt x="30091" y="22569"/>
                </a:lnTo>
                <a:lnTo>
                  <a:pt x="19940" y="22569"/>
                </a:lnTo>
                <a:lnTo>
                  <a:pt x="16631" y="22910"/>
                </a:lnTo>
                <a:lnTo>
                  <a:pt x="13700" y="23573"/>
                </a:lnTo>
                <a:lnTo>
                  <a:pt x="10774" y="24246"/>
                </a:lnTo>
                <a:lnTo>
                  <a:pt x="8300" y="25247"/>
                </a:lnTo>
                <a:lnTo>
                  <a:pt x="4258" y="27914"/>
                </a:lnTo>
                <a:lnTo>
                  <a:pt x="1626" y="31623"/>
                </a:lnTo>
                <a:lnTo>
                  <a:pt x="0" y="36043"/>
                </a:lnTo>
                <a:lnTo>
                  <a:pt x="0" y="38801"/>
                </a:lnTo>
                <a:lnTo>
                  <a:pt x="388" y="43233"/>
                </a:lnTo>
                <a:lnTo>
                  <a:pt x="1958" y="46926"/>
                </a:lnTo>
                <a:lnTo>
                  <a:pt x="4466" y="49759"/>
                </a:lnTo>
                <a:lnTo>
                  <a:pt x="7592" y="51995"/>
                </a:lnTo>
                <a:lnTo>
                  <a:pt x="11609" y="53327"/>
                </a:lnTo>
                <a:lnTo>
                  <a:pt x="8851" y="40896"/>
                </a:lnTo>
                <a:lnTo>
                  <a:pt x="8851" y="38355"/>
                </a:lnTo>
                <a:lnTo>
                  <a:pt x="9646" y="34430"/>
                </a:lnTo>
                <a:lnTo>
                  <a:pt x="12195" y="31485"/>
                </a:lnTo>
                <a:lnTo>
                  <a:pt x="14791" y="30063"/>
                </a:lnTo>
                <a:lnTo>
                  <a:pt x="18272" y="29235"/>
                </a:lnTo>
                <a:lnTo>
                  <a:pt x="22705" y="29019"/>
                </a:lnTo>
                <a:lnTo>
                  <a:pt x="30091" y="29019"/>
                </a:lnTo>
                <a:lnTo>
                  <a:pt x="30091" y="39383"/>
                </a:lnTo>
                <a:lnTo>
                  <a:pt x="25929" y="43675"/>
                </a:lnTo>
                <a:lnTo>
                  <a:pt x="26884" y="50483"/>
                </a:lnTo>
                <a:lnTo>
                  <a:pt x="31243" y="46443"/>
                </a:lnTo>
                <a:lnTo>
                  <a:pt x="31243" y="51321"/>
                </a:lnTo>
                <a:lnTo>
                  <a:pt x="33328" y="52895"/>
                </a:lnTo>
                <a:lnTo>
                  <a:pt x="35899" y="52960"/>
                </a:lnTo>
                <a:lnTo>
                  <a:pt x="38666" y="51321"/>
                </a:lnTo>
                <a:lnTo>
                  <a:pt x="38666" y="15354"/>
                </a:lnTo>
                <a:lnTo>
                  <a:pt x="38350" y="12689"/>
                </a:lnTo>
                <a:lnTo>
                  <a:pt x="37014" y="8129"/>
                </a:lnTo>
                <a:lnTo>
                  <a:pt x="34476" y="4687"/>
                </a:lnTo>
                <a:lnTo>
                  <a:pt x="31099" y="1983"/>
                </a:lnTo>
                <a:lnTo>
                  <a:pt x="26355" y="396"/>
                </a:lnTo>
                <a:lnTo>
                  <a:pt x="23478" y="0"/>
                </a:lnTo>
                <a:lnTo>
                  <a:pt x="20097" y="0"/>
                </a:lnTo>
                <a:lnTo>
                  <a:pt x="16483" y="180"/>
                </a:lnTo>
                <a:lnTo>
                  <a:pt x="12931" y="853"/>
                </a:lnTo>
                <a:lnTo>
                  <a:pt x="9784" y="1803"/>
                </a:lnTo>
                <a:lnTo>
                  <a:pt x="5812" y="3545"/>
                </a:lnTo>
                <a:lnTo>
                  <a:pt x="2482" y="6692"/>
                </a:lnTo>
                <a:lnTo>
                  <a:pt x="2299" y="9375"/>
                </a:lnTo>
                <a:lnTo>
                  <a:pt x="3293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941548" y="2782314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5" y="0"/>
                </a:moveTo>
                <a:lnTo>
                  <a:pt x="7866" y="21247"/>
                </a:lnTo>
                <a:lnTo>
                  <a:pt x="12754" y="24029"/>
                </a:lnTo>
                <a:lnTo>
                  <a:pt x="12322" y="12851"/>
                </a:lnTo>
                <a:lnTo>
                  <a:pt x="10501" y="9208"/>
                </a:lnTo>
                <a:lnTo>
                  <a:pt x="9493" y="4751"/>
                </a:lnTo>
                <a:lnTo>
                  <a:pt x="8945" y="0"/>
                </a:lnTo>
                <a:close/>
              </a:path>
              <a:path w="12754" h="75653">
                <a:moveTo>
                  <a:pt x="43341" y="-49936"/>
                </a:moveTo>
                <a:lnTo>
                  <a:pt x="43096" y="-50674"/>
                </a:lnTo>
                <a:lnTo>
                  <a:pt x="40521" y="-51624"/>
                </a:lnTo>
                <a:lnTo>
                  <a:pt x="37411" y="-51624"/>
                </a:lnTo>
                <a:lnTo>
                  <a:pt x="34643" y="-49936"/>
                </a:lnTo>
                <a:lnTo>
                  <a:pt x="34643" y="-21550"/>
                </a:lnTo>
                <a:lnTo>
                  <a:pt x="32414" y="-23976"/>
                </a:lnTo>
                <a:lnTo>
                  <a:pt x="27867" y="-27064"/>
                </a:lnTo>
                <a:lnTo>
                  <a:pt x="23065" y="-28930"/>
                </a:lnTo>
                <a:lnTo>
                  <a:pt x="16988" y="-28930"/>
                </a:lnTo>
                <a:lnTo>
                  <a:pt x="14061" y="-28296"/>
                </a:lnTo>
                <a:lnTo>
                  <a:pt x="11541" y="-27011"/>
                </a:lnTo>
                <a:lnTo>
                  <a:pt x="6887" y="-23901"/>
                </a:lnTo>
                <a:lnTo>
                  <a:pt x="3470" y="-19113"/>
                </a:lnTo>
                <a:lnTo>
                  <a:pt x="2181" y="-16229"/>
                </a:lnTo>
                <a:lnTo>
                  <a:pt x="1300" y="-12838"/>
                </a:lnTo>
                <a:lnTo>
                  <a:pt x="431" y="-9461"/>
                </a:lnTo>
                <a:lnTo>
                  <a:pt x="0" y="-5678"/>
                </a:lnTo>
                <a:lnTo>
                  <a:pt x="0" y="2058"/>
                </a:lnTo>
                <a:lnTo>
                  <a:pt x="345" y="5435"/>
                </a:lnTo>
                <a:lnTo>
                  <a:pt x="1055" y="8636"/>
                </a:lnTo>
                <a:lnTo>
                  <a:pt x="1738" y="11836"/>
                </a:lnTo>
                <a:lnTo>
                  <a:pt x="2844" y="14630"/>
                </a:lnTo>
                <a:lnTo>
                  <a:pt x="4363" y="16991"/>
                </a:lnTo>
                <a:lnTo>
                  <a:pt x="7866" y="21247"/>
                </a:lnTo>
                <a:lnTo>
                  <a:pt x="8945" y="0"/>
                </a:lnTo>
                <a:lnTo>
                  <a:pt x="8945" y="-4773"/>
                </a:lnTo>
                <a:lnTo>
                  <a:pt x="9605" y="-9296"/>
                </a:lnTo>
                <a:lnTo>
                  <a:pt x="10742" y="-13536"/>
                </a:lnTo>
                <a:lnTo>
                  <a:pt x="12658" y="-17082"/>
                </a:lnTo>
                <a:lnTo>
                  <a:pt x="15448" y="-19610"/>
                </a:lnTo>
                <a:lnTo>
                  <a:pt x="18839" y="-21233"/>
                </a:lnTo>
                <a:lnTo>
                  <a:pt x="23411" y="-21233"/>
                </a:lnTo>
                <a:lnTo>
                  <a:pt x="27867" y="-18872"/>
                </a:lnTo>
                <a:lnTo>
                  <a:pt x="32317" y="-14998"/>
                </a:lnTo>
                <a:lnTo>
                  <a:pt x="34643" y="-12002"/>
                </a:lnTo>
                <a:lnTo>
                  <a:pt x="34643" y="7531"/>
                </a:lnTo>
                <a:lnTo>
                  <a:pt x="31997" y="10796"/>
                </a:lnTo>
                <a:lnTo>
                  <a:pt x="28383" y="14197"/>
                </a:lnTo>
                <a:lnTo>
                  <a:pt x="25063" y="16267"/>
                </a:lnTo>
                <a:lnTo>
                  <a:pt x="21816" y="17081"/>
                </a:lnTo>
                <a:lnTo>
                  <a:pt x="18413" y="17081"/>
                </a:lnTo>
                <a:lnTo>
                  <a:pt x="15019" y="15417"/>
                </a:lnTo>
                <a:lnTo>
                  <a:pt x="12322" y="12851"/>
                </a:lnTo>
                <a:lnTo>
                  <a:pt x="12754" y="24029"/>
                </a:lnTo>
                <a:lnTo>
                  <a:pt x="15707" y="24728"/>
                </a:lnTo>
                <a:lnTo>
                  <a:pt x="22331" y="24728"/>
                </a:lnTo>
                <a:lnTo>
                  <a:pt x="25247" y="23953"/>
                </a:lnTo>
                <a:lnTo>
                  <a:pt x="27918" y="22391"/>
                </a:lnTo>
                <a:lnTo>
                  <a:pt x="30585" y="20839"/>
                </a:lnTo>
                <a:lnTo>
                  <a:pt x="33159" y="18668"/>
                </a:lnTo>
                <a:lnTo>
                  <a:pt x="35636" y="15875"/>
                </a:lnTo>
                <a:lnTo>
                  <a:pt x="35636" y="22340"/>
                </a:lnTo>
                <a:lnTo>
                  <a:pt x="37249" y="23839"/>
                </a:lnTo>
                <a:lnTo>
                  <a:pt x="40262" y="24029"/>
                </a:lnTo>
                <a:lnTo>
                  <a:pt x="43341" y="22340"/>
                </a:lnTo>
                <a:lnTo>
                  <a:pt x="43341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007795" y="2734016"/>
            <a:ext cx="10670" cy="72290"/>
          </a:xfrm>
          <a:custGeom>
            <a:avLst/>
            <a:gdLst/>
            <a:ahLst/>
            <a:cxnLst/>
            <a:rect l="l" t="t" r="r" b="b"/>
            <a:pathLst>
              <a:path w="10670" h="72290">
                <a:moveTo>
                  <a:pt x="0" y="5410"/>
                </a:moveTo>
                <a:lnTo>
                  <a:pt x="368" y="8891"/>
                </a:lnTo>
                <a:lnTo>
                  <a:pt x="3268" y="10731"/>
                </a:lnTo>
                <a:lnTo>
                  <a:pt x="7352" y="10731"/>
                </a:lnTo>
                <a:lnTo>
                  <a:pt x="10289" y="8841"/>
                </a:lnTo>
                <a:lnTo>
                  <a:pt x="10670" y="5295"/>
                </a:lnTo>
                <a:lnTo>
                  <a:pt x="10303" y="1842"/>
                </a:lnTo>
                <a:lnTo>
                  <a:pt x="7409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0" h="72290">
                <a:moveTo>
                  <a:pt x="1235" y="71376"/>
                </a:moveTo>
                <a:lnTo>
                  <a:pt x="3808" y="72290"/>
                </a:lnTo>
                <a:lnTo>
                  <a:pt x="6920" y="72290"/>
                </a:lnTo>
                <a:lnTo>
                  <a:pt x="9677" y="70638"/>
                </a:lnTo>
                <a:lnTo>
                  <a:pt x="9677" y="21794"/>
                </a:lnTo>
                <a:lnTo>
                  <a:pt x="9469" y="21109"/>
                </a:lnTo>
                <a:lnTo>
                  <a:pt x="6920" y="20156"/>
                </a:lnTo>
                <a:lnTo>
                  <a:pt x="3808" y="20156"/>
                </a:lnTo>
                <a:lnTo>
                  <a:pt x="1041" y="21794"/>
                </a:lnTo>
                <a:lnTo>
                  <a:pt x="1041" y="70638"/>
                </a:lnTo>
                <a:lnTo>
                  <a:pt x="123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041293" y="2753384"/>
            <a:ext cx="40571" cy="52923"/>
          </a:xfrm>
          <a:custGeom>
            <a:avLst/>
            <a:gdLst/>
            <a:ahLst/>
            <a:cxnLst/>
            <a:rect l="l" t="t" r="r" b="b"/>
            <a:pathLst>
              <a:path w="40571" h="52923">
                <a:moveTo>
                  <a:pt x="5878" y="52923"/>
                </a:moveTo>
                <a:lnTo>
                  <a:pt x="8647" y="51271"/>
                </a:lnTo>
                <a:lnTo>
                  <a:pt x="8647" y="17132"/>
                </a:lnTo>
                <a:lnTo>
                  <a:pt x="11012" y="14061"/>
                </a:lnTo>
                <a:lnTo>
                  <a:pt x="13280" y="11736"/>
                </a:lnTo>
                <a:lnTo>
                  <a:pt x="17599" y="8547"/>
                </a:lnTo>
                <a:lnTo>
                  <a:pt x="21937" y="7747"/>
                </a:lnTo>
                <a:lnTo>
                  <a:pt x="25073" y="8089"/>
                </a:lnTo>
                <a:lnTo>
                  <a:pt x="27622" y="9375"/>
                </a:lnTo>
                <a:lnTo>
                  <a:pt x="30267" y="12791"/>
                </a:lnTo>
                <a:lnTo>
                  <a:pt x="31294" y="15952"/>
                </a:lnTo>
                <a:lnTo>
                  <a:pt x="31935" y="19890"/>
                </a:lnTo>
                <a:lnTo>
                  <a:pt x="31935" y="51271"/>
                </a:lnTo>
                <a:lnTo>
                  <a:pt x="32143" y="52009"/>
                </a:lnTo>
                <a:lnTo>
                  <a:pt x="34688" y="52923"/>
                </a:lnTo>
                <a:lnTo>
                  <a:pt x="37800" y="52923"/>
                </a:lnTo>
                <a:lnTo>
                  <a:pt x="40571" y="51271"/>
                </a:lnTo>
                <a:lnTo>
                  <a:pt x="40571" y="18011"/>
                </a:lnTo>
                <a:lnTo>
                  <a:pt x="40286" y="15026"/>
                </a:lnTo>
                <a:lnTo>
                  <a:pt x="39121" y="10083"/>
                </a:lnTo>
                <a:lnTo>
                  <a:pt x="36845" y="6073"/>
                </a:lnTo>
                <a:lnTo>
                  <a:pt x="33781" y="2758"/>
                </a:lnTo>
                <a:lnTo>
                  <a:pt x="29498" y="547"/>
                </a:lnTo>
                <a:lnTo>
                  <a:pt x="26851" y="0"/>
                </a:lnTo>
                <a:lnTo>
                  <a:pt x="21015" y="0"/>
                </a:lnTo>
                <a:lnTo>
                  <a:pt x="18374" y="713"/>
                </a:lnTo>
                <a:lnTo>
                  <a:pt x="15739" y="2134"/>
                </a:lnTo>
                <a:lnTo>
                  <a:pt x="13092" y="3571"/>
                </a:lnTo>
                <a:lnTo>
                  <a:pt x="10450" y="5817"/>
                </a:lnTo>
                <a:lnTo>
                  <a:pt x="7804" y="8892"/>
                </a:lnTo>
                <a:lnTo>
                  <a:pt x="7804" y="2426"/>
                </a:lnTo>
                <a:lnTo>
                  <a:pt x="5842" y="828"/>
                </a:lnTo>
                <a:lnTo>
                  <a:pt x="3120" y="749"/>
                </a:lnTo>
                <a:lnTo>
                  <a:pt x="0" y="2426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100380" y="2753481"/>
            <a:ext cx="44585" cy="54662"/>
          </a:xfrm>
          <a:custGeom>
            <a:avLst/>
            <a:gdLst/>
            <a:ahLst/>
            <a:cxnLst/>
            <a:rect l="l" t="t" r="r" b="b"/>
            <a:pathLst>
              <a:path w="44585" h="54662">
                <a:moveTo>
                  <a:pt x="9456" y="36248"/>
                </a:moveTo>
                <a:lnTo>
                  <a:pt x="9151" y="54662"/>
                </a:lnTo>
                <a:lnTo>
                  <a:pt x="11271" y="51577"/>
                </a:lnTo>
                <a:lnTo>
                  <a:pt x="10032" y="39650"/>
                </a:lnTo>
                <a:lnTo>
                  <a:pt x="9456" y="36248"/>
                </a:lnTo>
                <a:close/>
              </a:path>
              <a:path w="44585" h="54662">
                <a:moveTo>
                  <a:pt x="402" y="55741"/>
                </a:moveTo>
                <a:lnTo>
                  <a:pt x="0" y="59208"/>
                </a:lnTo>
                <a:lnTo>
                  <a:pt x="377" y="62826"/>
                </a:lnTo>
                <a:lnTo>
                  <a:pt x="1911" y="66041"/>
                </a:lnTo>
                <a:lnTo>
                  <a:pt x="4852" y="68580"/>
                </a:lnTo>
                <a:lnTo>
                  <a:pt x="8759" y="70650"/>
                </a:lnTo>
                <a:lnTo>
                  <a:pt x="11426" y="71323"/>
                </a:lnTo>
                <a:lnTo>
                  <a:pt x="14097" y="71996"/>
                </a:lnTo>
                <a:lnTo>
                  <a:pt x="17334" y="72327"/>
                </a:lnTo>
                <a:lnTo>
                  <a:pt x="25087" y="72327"/>
                </a:lnTo>
                <a:lnTo>
                  <a:pt x="28493" y="71884"/>
                </a:lnTo>
                <a:lnTo>
                  <a:pt x="31380" y="71005"/>
                </a:lnTo>
                <a:lnTo>
                  <a:pt x="34300" y="70116"/>
                </a:lnTo>
                <a:lnTo>
                  <a:pt x="38534" y="67373"/>
                </a:lnTo>
                <a:lnTo>
                  <a:pt x="41795" y="64047"/>
                </a:lnTo>
                <a:lnTo>
                  <a:pt x="43595" y="60008"/>
                </a:lnTo>
                <a:lnTo>
                  <a:pt x="44060" y="55627"/>
                </a:lnTo>
                <a:lnTo>
                  <a:pt x="43657" y="51612"/>
                </a:lnTo>
                <a:lnTo>
                  <a:pt x="42050" y="48387"/>
                </a:lnTo>
                <a:lnTo>
                  <a:pt x="39502" y="45935"/>
                </a:lnTo>
                <a:lnTo>
                  <a:pt x="36391" y="43981"/>
                </a:lnTo>
                <a:lnTo>
                  <a:pt x="32471" y="42788"/>
                </a:lnTo>
                <a:lnTo>
                  <a:pt x="27989" y="42382"/>
                </a:lnTo>
                <a:lnTo>
                  <a:pt x="15692" y="41846"/>
                </a:lnTo>
                <a:lnTo>
                  <a:pt x="13806" y="41770"/>
                </a:lnTo>
                <a:lnTo>
                  <a:pt x="10032" y="39650"/>
                </a:lnTo>
                <a:lnTo>
                  <a:pt x="11271" y="51577"/>
                </a:lnTo>
                <a:lnTo>
                  <a:pt x="14014" y="48999"/>
                </a:lnTo>
                <a:lnTo>
                  <a:pt x="26211" y="49442"/>
                </a:lnTo>
                <a:lnTo>
                  <a:pt x="29041" y="49507"/>
                </a:lnTo>
                <a:lnTo>
                  <a:pt x="31283" y="50115"/>
                </a:lnTo>
                <a:lnTo>
                  <a:pt x="34592" y="52390"/>
                </a:lnTo>
                <a:lnTo>
                  <a:pt x="35412" y="56109"/>
                </a:lnTo>
                <a:lnTo>
                  <a:pt x="35412" y="57340"/>
                </a:lnTo>
                <a:lnTo>
                  <a:pt x="34250" y="60756"/>
                </a:lnTo>
                <a:lnTo>
                  <a:pt x="31309" y="63489"/>
                </a:lnTo>
                <a:lnTo>
                  <a:pt x="28126" y="64720"/>
                </a:lnTo>
                <a:lnTo>
                  <a:pt x="24180" y="65495"/>
                </a:lnTo>
                <a:lnTo>
                  <a:pt x="17445" y="65495"/>
                </a:lnTo>
                <a:lnTo>
                  <a:pt x="14234" y="64885"/>
                </a:lnTo>
                <a:lnTo>
                  <a:pt x="11930" y="63680"/>
                </a:lnTo>
                <a:lnTo>
                  <a:pt x="8467" y="60681"/>
                </a:lnTo>
                <a:lnTo>
                  <a:pt x="8467" y="57570"/>
                </a:lnTo>
                <a:lnTo>
                  <a:pt x="9151" y="54662"/>
                </a:lnTo>
                <a:lnTo>
                  <a:pt x="9456" y="36248"/>
                </a:lnTo>
                <a:lnTo>
                  <a:pt x="10976" y="32893"/>
                </a:lnTo>
                <a:lnTo>
                  <a:pt x="13888" y="33695"/>
                </a:lnTo>
                <a:lnTo>
                  <a:pt x="17909" y="28119"/>
                </a:lnTo>
                <a:lnTo>
                  <a:pt x="13679" y="25350"/>
                </a:lnTo>
                <a:lnTo>
                  <a:pt x="11033" y="20970"/>
                </a:lnTo>
                <a:lnTo>
                  <a:pt x="11033" y="17744"/>
                </a:lnTo>
                <a:lnTo>
                  <a:pt x="11231" y="14925"/>
                </a:lnTo>
                <a:lnTo>
                  <a:pt x="9558" y="3200"/>
                </a:lnTo>
                <a:lnTo>
                  <a:pt x="6336" y="6249"/>
                </a:lnTo>
                <a:lnTo>
                  <a:pt x="4187" y="10313"/>
                </a:lnTo>
                <a:lnTo>
                  <a:pt x="2815" y="15026"/>
                </a:lnTo>
                <a:lnTo>
                  <a:pt x="2815" y="17793"/>
                </a:lnTo>
                <a:lnTo>
                  <a:pt x="3135" y="22226"/>
                </a:lnTo>
                <a:lnTo>
                  <a:pt x="4384" y="25591"/>
                </a:lnTo>
                <a:lnTo>
                  <a:pt x="6320" y="28436"/>
                </a:lnTo>
                <a:lnTo>
                  <a:pt x="3945" y="31370"/>
                </a:lnTo>
                <a:lnTo>
                  <a:pt x="2217" y="34837"/>
                </a:lnTo>
                <a:lnTo>
                  <a:pt x="1764" y="39016"/>
                </a:lnTo>
                <a:lnTo>
                  <a:pt x="2181" y="42087"/>
                </a:lnTo>
                <a:lnTo>
                  <a:pt x="3822" y="44844"/>
                </a:lnTo>
                <a:lnTo>
                  <a:pt x="6799" y="46875"/>
                </a:lnTo>
                <a:lnTo>
                  <a:pt x="3834" y="49618"/>
                </a:lnTo>
                <a:lnTo>
                  <a:pt x="1703" y="52527"/>
                </a:lnTo>
                <a:lnTo>
                  <a:pt x="402" y="55741"/>
                </a:lnTo>
                <a:close/>
              </a:path>
              <a:path w="44585" h="54662">
                <a:moveTo>
                  <a:pt x="14295" y="9083"/>
                </a:moveTo>
                <a:lnTo>
                  <a:pt x="17797" y="7127"/>
                </a:lnTo>
                <a:lnTo>
                  <a:pt x="20933" y="6846"/>
                </a:lnTo>
                <a:lnTo>
                  <a:pt x="24180" y="6846"/>
                </a:lnTo>
                <a:lnTo>
                  <a:pt x="26678" y="7772"/>
                </a:lnTo>
                <a:lnTo>
                  <a:pt x="30204" y="11494"/>
                </a:lnTo>
                <a:lnTo>
                  <a:pt x="31078" y="14086"/>
                </a:lnTo>
                <a:lnTo>
                  <a:pt x="31078" y="17426"/>
                </a:lnTo>
                <a:lnTo>
                  <a:pt x="30869" y="20195"/>
                </a:lnTo>
                <a:lnTo>
                  <a:pt x="30073" y="22799"/>
                </a:lnTo>
                <a:lnTo>
                  <a:pt x="27820" y="25934"/>
                </a:lnTo>
                <a:lnTo>
                  <a:pt x="24278" y="27828"/>
                </a:lnTo>
                <a:lnTo>
                  <a:pt x="21095" y="28119"/>
                </a:lnTo>
                <a:lnTo>
                  <a:pt x="17909" y="28119"/>
                </a:lnTo>
                <a:lnTo>
                  <a:pt x="13888" y="33695"/>
                </a:lnTo>
                <a:lnTo>
                  <a:pt x="17344" y="34735"/>
                </a:lnTo>
                <a:lnTo>
                  <a:pt x="21095" y="35002"/>
                </a:lnTo>
                <a:lnTo>
                  <a:pt x="23799" y="35002"/>
                </a:lnTo>
                <a:lnTo>
                  <a:pt x="28519" y="33807"/>
                </a:lnTo>
                <a:lnTo>
                  <a:pt x="32680" y="31866"/>
                </a:lnTo>
                <a:lnTo>
                  <a:pt x="35928" y="28856"/>
                </a:lnTo>
                <a:lnTo>
                  <a:pt x="38033" y="24853"/>
                </a:lnTo>
                <a:lnTo>
                  <a:pt x="39358" y="20195"/>
                </a:lnTo>
                <a:lnTo>
                  <a:pt x="39358" y="17362"/>
                </a:lnTo>
                <a:lnTo>
                  <a:pt x="39103" y="14022"/>
                </a:lnTo>
                <a:lnTo>
                  <a:pt x="38120" y="10886"/>
                </a:lnTo>
                <a:lnTo>
                  <a:pt x="36050" y="8153"/>
                </a:lnTo>
                <a:lnTo>
                  <a:pt x="42800" y="8153"/>
                </a:lnTo>
                <a:lnTo>
                  <a:pt x="44085" y="7303"/>
                </a:lnTo>
                <a:lnTo>
                  <a:pt x="44585" y="4560"/>
                </a:lnTo>
                <a:lnTo>
                  <a:pt x="42800" y="928"/>
                </a:lnTo>
                <a:lnTo>
                  <a:pt x="28566" y="928"/>
                </a:lnTo>
                <a:lnTo>
                  <a:pt x="27485" y="637"/>
                </a:lnTo>
                <a:lnTo>
                  <a:pt x="23849" y="90"/>
                </a:lnTo>
                <a:lnTo>
                  <a:pt x="18435" y="0"/>
                </a:lnTo>
                <a:lnTo>
                  <a:pt x="13733" y="1234"/>
                </a:lnTo>
                <a:lnTo>
                  <a:pt x="9558" y="3200"/>
                </a:lnTo>
                <a:lnTo>
                  <a:pt x="11231" y="14925"/>
                </a:lnTo>
                <a:lnTo>
                  <a:pt x="12026" y="12283"/>
                </a:lnTo>
                <a:lnTo>
                  <a:pt x="14295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158798" y="2793848"/>
            <a:ext cx="17012" cy="27877"/>
          </a:xfrm>
          <a:custGeom>
            <a:avLst/>
            <a:gdLst/>
            <a:ahLst/>
            <a:cxnLst/>
            <a:rect l="l" t="t" r="r" b="b"/>
            <a:pathLst>
              <a:path w="17012" h="27877">
                <a:moveTo>
                  <a:pt x="17012" y="4405"/>
                </a:moveTo>
                <a:lnTo>
                  <a:pt x="17012" y="3430"/>
                </a:lnTo>
                <a:lnTo>
                  <a:pt x="15839" y="773"/>
                </a:lnTo>
                <a:lnTo>
                  <a:pt x="12913" y="0"/>
                </a:lnTo>
                <a:lnTo>
                  <a:pt x="10364" y="64"/>
                </a:lnTo>
                <a:lnTo>
                  <a:pt x="7448" y="1497"/>
                </a:lnTo>
                <a:lnTo>
                  <a:pt x="6972" y="4405"/>
                </a:lnTo>
                <a:lnTo>
                  <a:pt x="6972" y="11353"/>
                </a:lnTo>
                <a:lnTo>
                  <a:pt x="0" y="26276"/>
                </a:lnTo>
                <a:lnTo>
                  <a:pt x="1385" y="27877"/>
                </a:lnTo>
                <a:lnTo>
                  <a:pt x="4117" y="27824"/>
                </a:lnTo>
                <a:lnTo>
                  <a:pt x="6703" y="26376"/>
                </a:lnTo>
                <a:lnTo>
                  <a:pt x="13867" y="15201"/>
                </a:lnTo>
                <a:lnTo>
                  <a:pt x="14968" y="13437"/>
                </a:lnTo>
                <a:lnTo>
                  <a:pt x="16329" y="10158"/>
                </a:lnTo>
                <a:lnTo>
                  <a:pt x="16857" y="7494"/>
                </a:lnTo>
                <a:lnTo>
                  <a:pt x="17012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228579" y="2753384"/>
            <a:ext cx="26885" cy="53647"/>
          </a:xfrm>
          <a:custGeom>
            <a:avLst/>
            <a:gdLst/>
            <a:ahLst/>
            <a:cxnLst/>
            <a:rect l="l" t="t" r="r" b="b"/>
            <a:pathLst>
              <a:path w="26885" h="53647">
                <a:moveTo>
                  <a:pt x="22061" y="46065"/>
                </a:moveTo>
                <a:lnTo>
                  <a:pt x="17687" y="46659"/>
                </a:lnTo>
                <a:lnTo>
                  <a:pt x="14904" y="46659"/>
                </a:lnTo>
                <a:lnTo>
                  <a:pt x="11167" y="44413"/>
                </a:lnTo>
                <a:lnTo>
                  <a:pt x="8856" y="40896"/>
                </a:lnTo>
                <a:lnTo>
                  <a:pt x="11610" y="53327"/>
                </a:lnTo>
                <a:lnTo>
                  <a:pt x="16329" y="53647"/>
                </a:lnTo>
                <a:lnTo>
                  <a:pt x="19156" y="53647"/>
                </a:lnTo>
                <a:lnTo>
                  <a:pt x="21827" y="53025"/>
                </a:lnTo>
                <a:lnTo>
                  <a:pt x="26885" y="50483"/>
                </a:lnTo>
                <a:lnTo>
                  <a:pt x="25930" y="43675"/>
                </a:lnTo>
                <a:lnTo>
                  <a:pt x="22061" y="46065"/>
                </a:lnTo>
                <a:close/>
              </a:path>
              <a:path w="26885" h="53647">
                <a:moveTo>
                  <a:pt x="3294" y="12092"/>
                </a:moveTo>
                <a:lnTo>
                  <a:pt x="5941" y="11520"/>
                </a:lnTo>
                <a:lnTo>
                  <a:pt x="9137" y="9781"/>
                </a:lnTo>
                <a:lnTo>
                  <a:pt x="11891" y="8586"/>
                </a:lnTo>
                <a:lnTo>
                  <a:pt x="15275" y="7531"/>
                </a:lnTo>
                <a:lnTo>
                  <a:pt x="19314" y="7265"/>
                </a:lnTo>
                <a:lnTo>
                  <a:pt x="22979" y="7520"/>
                </a:lnTo>
                <a:lnTo>
                  <a:pt x="26802" y="9208"/>
                </a:lnTo>
                <a:lnTo>
                  <a:pt x="29142" y="12334"/>
                </a:lnTo>
                <a:lnTo>
                  <a:pt x="29898" y="15228"/>
                </a:lnTo>
                <a:lnTo>
                  <a:pt x="30096" y="18760"/>
                </a:lnTo>
                <a:lnTo>
                  <a:pt x="30096" y="22569"/>
                </a:lnTo>
                <a:lnTo>
                  <a:pt x="19941" y="22569"/>
                </a:lnTo>
                <a:lnTo>
                  <a:pt x="16643" y="22910"/>
                </a:lnTo>
                <a:lnTo>
                  <a:pt x="13715" y="23573"/>
                </a:lnTo>
                <a:lnTo>
                  <a:pt x="10789" y="24246"/>
                </a:lnTo>
                <a:lnTo>
                  <a:pt x="8305" y="25247"/>
                </a:lnTo>
                <a:lnTo>
                  <a:pt x="4263" y="27914"/>
                </a:lnTo>
                <a:lnTo>
                  <a:pt x="1628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33"/>
                </a:lnTo>
                <a:lnTo>
                  <a:pt x="1958" y="46926"/>
                </a:lnTo>
                <a:lnTo>
                  <a:pt x="4471" y="49759"/>
                </a:lnTo>
                <a:lnTo>
                  <a:pt x="7593" y="51995"/>
                </a:lnTo>
                <a:lnTo>
                  <a:pt x="11610" y="53327"/>
                </a:lnTo>
                <a:lnTo>
                  <a:pt x="8856" y="40896"/>
                </a:lnTo>
                <a:lnTo>
                  <a:pt x="8856" y="38355"/>
                </a:lnTo>
                <a:lnTo>
                  <a:pt x="9663" y="34430"/>
                </a:lnTo>
                <a:lnTo>
                  <a:pt x="12200" y="31485"/>
                </a:lnTo>
                <a:lnTo>
                  <a:pt x="14796" y="30063"/>
                </a:lnTo>
                <a:lnTo>
                  <a:pt x="18287" y="29235"/>
                </a:lnTo>
                <a:lnTo>
                  <a:pt x="22708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30" y="43675"/>
                </a:lnTo>
                <a:lnTo>
                  <a:pt x="26885" y="50483"/>
                </a:lnTo>
                <a:lnTo>
                  <a:pt x="31244" y="46443"/>
                </a:lnTo>
                <a:lnTo>
                  <a:pt x="31244" y="51321"/>
                </a:lnTo>
                <a:lnTo>
                  <a:pt x="33329" y="52895"/>
                </a:lnTo>
                <a:lnTo>
                  <a:pt x="35914" y="52960"/>
                </a:lnTo>
                <a:lnTo>
                  <a:pt x="38667" y="51321"/>
                </a:lnTo>
                <a:lnTo>
                  <a:pt x="38667" y="15354"/>
                </a:lnTo>
                <a:lnTo>
                  <a:pt x="38351" y="12689"/>
                </a:lnTo>
                <a:lnTo>
                  <a:pt x="37015" y="8129"/>
                </a:lnTo>
                <a:lnTo>
                  <a:pt x="34481" y="4687"/>
                </a:lnTo>
                <a:lnTo>
                  <a:pt x="31114" y="1983"/>
                </a:lnTo>
                <a:lnTo>
                  <a:pt x="26360" y="396"/>
                </a:lnTo>
                <a:lnTo>
                  <a:pt x="23483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1" y="853"/>
                </a:lnTo>
                <a:lnTo>
                  <a:pt x="9789" y="1803"/>
                </a:lnTo>
                <a:lnTo>
                  <a:pt x="5817" y="3545"/>
                </a:lnTo>
                <a:lnTo>
                  <a:pt x="2484" y="6692"/>
                </a:lnTo>
                <a:lnTo>
                  <a:pt x="2301" y="9375"/>
                </a:lnTo>
                <a:lnTo>
                  <a:pt x="329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291184" y="2753384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2" y="51271"/>
                </a:lnTo>
                <a:lnTo>
                  <a:pt x="8632" y="17132"/>
                </a:lnTo>
                <a:lnTo>
                  <a:pt x="11008" y="14061"/>
                </a:lnTo>
                <a:lnTo>
                  <a:pt x="13262" y="11736"/>
                </a:lnTo>
                <a:lnTo>
                  <a:pt x="17599" y="8547"/>
                </a:lnTo>
                <a:lnTo>
                  <a:pt x="21920" y="7747"/>
                </a:lnTo>
                <a:lnTo>
                  <a:pt x="25069" y="8089"/>
                </a:lnTo>
                <a:lnTo>
                  <a:pt x="27618" y="9375"/>
                </a:lnTo>
                <a:lnTo>
                  <a:pt x="30265" y="12791"/>
                </a:lnTo>
                <a:lnTo>
                  <a:pt x="31294" y="15952"/>
                </a:lnTo>
                <a:lnTo>
                  <a:pt x="31917" y="19890"/>
                </a:lnTo>
                <a:lnTo>
                  <a:pt x="31917" y="51271"/>
                </a:lnTo>
                <a:lnTo>
                  <a:pt x="32141" y="52009"/>
                </a:lnTo>
                <a:lnTo>
                  <a:pt x="34686" y="52923"/>
                </a:lnTo>
                <a:lnTo>
                  <a:pt x="37796" y="52923"/>
                </a:lnTo>
                <a:lnTo>
                  <a:pt x="40553" y="51271"/>
                </a:lnTo>
                <a:lnTo>
                  <a:pt x="40553" y="18011"/>
                </a:lnTo>
                <a:lnTo>
                  <a:pt x="40272" y="15026"/>
                </a:lnTo>
                <a:lnTo>
                  <a:pt x="39121" y="10083"/>
                </a:lnTo>
                <a:lnTo>
                  <a:pt x="36842" y="6073"/>
                </a:lnTo>
                <a:lnTo>
                  <a:pt x="33778" y="2758"/>
                </a:lnTo>
                <a:lnTo>
                  <a:pt x="29494" y="54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13"/>
                </a:lnTo>
                <a:lnTo>
                  <a:pt x="15725" y="2134"/>
                </a:lnTo>
                <a:lnTo>
                  <a:pt x="13092" y="3571"/>
                </a:lnTo>
                <a:lnTo>
                  <a:pt x="10447" y="5817"/>
                </a:lnTo>
                <a:lnTo>
                  <a:pt x="7786" y="8892"/>
                </a:lnTo>
                <a:lnTo>
                  <a:pt x="7786" y="2426"/>
                </a:lnTo>
                <a:lnTo>
                  <a:pt x="5828" y="828"/>
                </a:lnTo>
                <a:lnTo>
                  <a:pt x="3121" y="749"/>
                </a:lnTo>
                <a:lnTo>
                  <a:pt x="0" y="2426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352509" y="2782314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39" y="0"/>
                </a:moveTo>
                <a:lnTo>
                  <a:pt x="7858" y="21247"/>
                </a:lnTo>
                <a:lnTo>
                  <a:pt x="12748" y="24029"/>
                </a:lnTo>
                <a:lnTo>
                  <a:pt x="12322" y="12851"/>
                </a:lnTo>
                <a:lnTo>
                  <a:pt x="10494" y="9208"/>
                </a:lnTo>
                <a:lnTo>
                  <a:pt x="9493" y="4751"/>
                </a:lnTo>
                <a:lnTo>
                  <a:pt x="8939" y="0"/>
                </a:lnTo>
                <a:close/>
              </a:path>
              <a:path w="12748" h="75653">
                <a:moveTo>
                  <a:pt x="43337" y="-49936"/>
                </a:moveTo>
                <a:lnTo>
                  <a:pt x="43088" y="-50674"/>
                </a:lnTo>
                <a:lnTo>
                  <a:pt x="40514" y="-51624"/>
                </a:lnTo>
                <a:lnTo>
                  <a:pt x="37418" y="-51624"/>
                </a:lnTo>
                <a:lnTo>
                  <a:pt x="34639" y="-49936"/>
                </a:lnTo>
                <a:lnTo>
                  <a:pt x="34639" y="-21550"/>
                </a:lnTo>
                <a:lnTo>
                  <a:pt x="32407" y="-23976"/>
                </a:lnTo>
                <a:lnTo>
                  <a:pt x="27863" y="-27064"/>
                </a:lnTo>
                <a:lnTo>
                  <a:pt x="23061" y="-28930"/>
                </a:lnTo>
                <a:lnTo>
                  <a:pt x="16998" y="-28930"/>
                </a:lnTo>
                <a:lnTo>
                  <a:pt x="14057" y="-28296"/>
                </a:lnTo>
                <a:lnTo>
                  <a:pt x="11537" y="-27011"/>
                </a:lnTo>
                <a:lnTo>
                  <a:pt x="6879" y="-23901"/>
                </a:lnTo>
                <a:lnTo>
                  <a:pt x="3463" y="-19113"/>
                </a:lnTo>
                <a:lnTo>
                  <a:pt x="2178" y="-16229"/>
                </a:lnTo>
                <a:lnTo>
                  <a:pt x="1306" y="-12838"/>
                </a:lnTo>
                <a:lnTo>
                  <a:pt x="439" y="-9461"/>
                </a:lnTo>
                <a:lnTo>
                  <a:pt x="0" y="-5678"/>
                </a:lnTo>
                <a:lnTo>
                  <a:pt x="0" y="2058"/>
                </a:lnTo>
                <a:lnTo>
                  <a:pt x="339" y="5435"/>
                </a:lnTo>
                <a:lnTo>
                  <a:pt x="1051" y="8636"/>
                </a:lnTo>
                <a:lnTo>
                  <a:pt x="1738" y="11836"/>
                </a:lnTo>
                <a:lnTo>
                  <a:pt x="2851" y="14630"/>
                </a:lnTo>
                <a:lnTo>
                  <a:pt x="4370" y="16991"/>
                </a:lnTo>
                <a:lnTo>
                  <a:pt x="7858" y="21247"/>
                </a:lnTo>
                <a:lnTo>
                  <a:pt x="8939" y="0"/>
                </a:lnTo>
                <a:lnTo>
                  <a:pt x="8939" y="-4773"/>
                </a:lnTo>
                <a:lnTo>
                  <a:pt x="9601" y="-9296"/>
                </a:lnTo>
                <a:lnTo>
                  <a:pt x="10739" y="-13536"/>
                </a:lnTo>
                <a:lnTo>
                  <a:pt x="12650" y="-17082"/>
                </a:lnTo>
                <a:lnTo>
                  <a:pt x="15444" y="-19610"/>
                </a:lnTo>
                <a:lnTo>
                  <a:pt x="18835" y="-21233"/>
                </a:lnTo>
                <a:lnTo>
                  <a:pt x="23403" y="-21233"/>
                </a:lnTo>
                <a:lnTo>
                  <a:pt x="27863" y="-18872"/>
                </a:lnTo>
                <a:lnTo>
                  <a:pt x="32310" y="-14998"/>
                </a:lnTo>
                <a:lnTo>
                  <a:pt x="34639" y="-12002"/>
                </a:lnTo>
                <a:lnTo>
                  <a:pt x="34639" y="7531"/>
                </a:lnTo>
                <a:lnTo>
                  <a:pt x="31993" y="10796"/>
                </a:lnTo>
                <a:lnTo>
                  <a:pt x="28379" y="14197"/>
                </a:lnTo>
                <a:lnTo>
                  <a:pt x="25055" y="16267"/>
                </a:lnTo>
                <a:lnTo>
                  <a:pt x="21827" y="17081"/>
                </a:lnTo>
                <a:lnTo>
                  <a:pt x="18407" y="17081"/>
                </a:lnTo>
                <a:lnTo>
                  <a:pt x="15015" y="15417"/>
                </a:lnTo>
                <a:lnTo>
                  <a:pt x="12322" y="12851"/>
                </a:lnTo>
                <a:lnTo>
                  <a:pt x="12748" y="24029"/>
                </a:lnTo>
                <a:lnTo>
                  <a:pt x="15699" y="24728"/>
                </a:lnTo>
                <a:lnTo>
                  <a:pt x="22327" y="24728"/>
                </a:lnTo>
                <a:lnTo>
                  <a:pt x="25243" y="23953"/>
                </a:lnTo>
                <a:lnTo>
                  <a:pt x="27910" y="22391"/>
                </a:lnTo>
                <a:lnTo>
                  <a:pt x="30581" y="20839"/>
                </a:lnTo>
                <a:lnTo>
                  <a:pt x="33155" y="18668"/>
                </a:lnTo>
                <a:lnTo>
                  <a:pt x="35640" y="15875"/>
                </a:lnTo>
                <a:lnTo>
                  <a:pt x="35640" y="22340"/>
                </a:lnTo>
                <a:lnTo>
                  <a:pt x="37249" y="23839"/>
                </a:lnTo>
                <a:lnTo>
                  <a:pt x="40259" y="24029"/>
                </a:lnTo>
                <a:lnTo>
                  <a:pt x="43337" y="22340"/>
                </a:lnTo>
                <a:lnTo>
                  <a:pt x="43337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446185" y="2730045"/>
            <a:ext cx="31874" cy="76262"/>
          </a:xfrm>
          <a:custGeom>
            <a:avLst/>
            <a:gdLst/>
            <a:ahLst/>
            <a:cxnLst/>
            <a:rect l="l" t="t" r="r" b="b"/>
            <a:pathLst>
              <a:path w="31874" h="76262">
                <a:moveTo>
                  <a:pt x="9850" y="8103"/>
                </a:moveTo>
                <a:lnTo>
                  <a:pt x="8637" y="12993"/>
                </a:lnTo>
                <a:lnTo>
                  <a:pt x="8319" y="15927"/>
                </a:lnTo>
                <a:lnTo>
                  <a:pt x="8319" y="24372"/>
                </a:lnTo>
                <a:lnTo>
                  <a:pt x="1681" y="24372"/>
                </a:lnTo>
                <a:lnTo>
                  <a:pt x="280" y="25513"/>
                </a:lnTo>
                <a:lnTo>
                  <a:pt x="0" y="28116"/>
                </a:lnTo>
                <a:lnTo>
                  <a:pt x="1681" y="31799"/>
                </a:lnTo>
                <a:lnTo>
                  <a:pt x="8319" y="31799"/>
                </a:lnTo>
                <a:lnTo>
                  <a:pt x="8319" y="74613"/>
                </a:lnTo>
                <a:lnTo>
                  <a:pt x="8539" y="75337"/>
                </a:lnTo>
                <a:lnTo>
                  <a:pt x="11135" y="76262"/>
                </a:lnTo>
                <a:lnTo>
                  <a:pt x="14213" y="76262"/>
                </a:lnTo>
                <a:lnTo>
                  <a:pt x="17014" y="74613"/>
                </a:lnTo>
                <a:lnTo>
                  <a:pt x="17014" y="31799"/>
                </a:lnTo>
                <a:lnTo>
                  <a:pt x="27537" y="31799"/>
                </a:lnTo>
                <a:lnTo>
                  <a:pt x="29095" y="30351"/>
                </a:lnTo>
                <a:lnTo>
                  <a:pt x="29254" y="27418"/>
                </a:lnTo>
                <a:lnTo>
                  <a:pt x="27537" y="24372"/>
                </a:lnTo>
                <a:lnTo>
                  <a:pt x="17014" y="24372"/>
                </a:lnTo>
                <a:lnTo>
                  <a:pt x="17139" y="15163"/>
                </a:lnTo>
                <a:lnTo>
                  <a:pt x="17630" y="12244"/>
                </a:lnTo>
                <a:lnTo>
                  <a:pt x="19883" y="8521"/>
                </a:lnTo>
                <a:lnTo>
                  <a:pt x="22785" y="7442"/>
                </a:lnTo>
                <a:lnTo>
                  <a:pt x="25848" y="7517"/>
                </a:lnTo>
                <a:lnTo>
                  <a:pt x="28944" y="8421"/>
                </a:lnTo>
                <a:lnTo>
                  <a:pt x="31544" y="8356"/>
                </a:lnTo>
                <a:lnTo>
                  <a:pt x="31874" y="5702"/>
                </a:lnTo>
                <a:lnTo>
                  <a:pt x="31799" y="3938"/>
                </a:lnTo>
                <a:lnTo>
                  <a:pt x="29729" y="1116"/>
                </a:lnTo>
                <a:lnTo>
                  <a:pt x="27058" y="356"/>
                </a:lnTo>
                <a:lnTo>
                  <a:pt x="23497" y="0"/>
                </a:lnTo>
                <a:lnTo>
                  <a:pt x="20909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58"/>
                </a:lnTo>
                <a:lnTo>
                  <a:pt x="9850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493298" y="2753387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22" y="51271"/>
                </a:lnTo>
                <a:lnTo>
                  <a:pt x="8622" y="19137"/>
                </a:lnTo>
                <a:lnTo>
                  <a:pt x="10962" y="15469"/>
                </a:lnTo>
                <a:lnTo>
                  <a:pt x="12985" y="12726"/>
                </a:lnTo>
                <a:lnTo>
                  <a:pt x="15815" y="9958"/>
                </a:lnTo>
                <a:lnTo>
                  <a:pt x="19221" y="8456"/>
                </a:lnTo>
                <a:lnTo>
                  <a:pt x="22137" y="8672"/>
                </a:lnTo>
                <a:lnTo>
                  <a:pt x="24794" y="9461"/>
                </a:lnTo>
                <a:lnTo>
                  <a:pt x="27439" y="8178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45" y="0"/>
                </a:lnTo>
                <a:lnTo>
                  <a:pt x="16661" y="659"/>
                </a:lnTo>
                <a:lnTo>
                  <a:pt x="13633" y="2566"/>
                </a:lnTo>
                <a:lnTo>
                  <a:pt x="10303" y="5994"/>
                </a:lnTo>
                <a:lnTo>
                  <a:pt x="7793" y="9550"/>
                </a:lnTo>
                <a:lnTo>
                  <a:pt x="7793" y="2426"/>
                </a:lnTo>
                <a:lnTo>
                  <a:pt x="5833" y="824"/>
                </a:lnTo>
                <a:lnTo>
                  <a:pt x="3121" y="749"/>
                </a:lnTo>
                <a:lnTo>
                  <a:pt x="0" y="2426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535433" y="2753384"/>
            <a:ext cx="26884" cy="53647"/>
          </a:xfrm>
          <a:custGeom>
            <a:avLst/>
            <a:gdLst/>
            <a:ahLst/>
            <a:cxnLst/>
            <a:rect l="l" t="t" r="r" b="b"/>
            <a:pathLst>
              <a:path w="26884" h="53647">
                <a:moveTo>
                  <a:pt x="22057" y="46065"/>
                </a:moveTo>
                <a:lnTo>
                  <a:pt x="17672" y="46659"/>
                </a:lnTo>
                <a:lnTo>
                  <a:pt x="14889" y="46659"/>
                </a:lnTo>
                <a:lnTo>
                  <a:pt x="11167" y="44413"/>
                </a:lnTo>
                <a:lnTo>
                  <a:pt x="8841" y="40896"/>
                </a:lnTo>
                <a:lnTo>
                  <a:pt x="11595" y="53327"/>
                </a:lnTo>
                <a:lnTo>
                  <a:pt x="16325" y="53647"/>
                </a:lnTo>
                <a:lnTo>
                  <a:pt x="19145" y="53647"/>
                </a:lnTo>
                <a:lnTo>
                  <a:pt x="21823" y="53025"/>
                </a:lnTo>
                <a:lnTo>
                  <a:pt x="26884" y="50483"/>
                </a:lnTo>
                <a:lnTo>
                  <a:pt x="25916" y="43675"/>
                </a:lnTo>
                <a:lnTo>
                  <a:pt x="22057" y="46065"/>
                </a:lnTo>
                <a:close/>
              </a:path>
              <a:path w="26884" h="53647">
                <a:moveTo>
                  <a:pt x="3279" y="12092"/>
                </a:moveTo>
                <a:lnTo>
                  <a:pt x="5925" y="11520"/>
                </a:lnTo>
                <a:lnTo>
                  <a:pt x="9122" y="9781"/>
                </a:lnTo>
                <a:lnTo>
                  <a:pt x="11879" y="8586"/>
                </a:lnTo>
                <a:lnTo>
                  <a:pt x="15260" y="7531"/>
                </a:lnTo>
                <a:lnTo>
                  <a:pt x="19300" y="7265"/>
                </a:lnTo>
                <a:lnTo>
                  <a:pt x="22964" y="7520"/>
                </a:lnTo>
                <a:lnTo>
                  <a:pt x="26788" y="9208"/>
                </a:lnTo>
                <a:lnTo>
                  <a:pt x="29127" y="12334"/>
                </a:lnTo>
                <a:lnTo>
                  <a:pt x="29883" y="15228"/>
                </a:lnTo>
                <a:lnTo>
                  <a:pt x="30081" y="18760"/>
                </a:lnTo>
                <a:lnTo>
                  <a:pt x="30081" y="22569"/>
                </a:lnTo>
                <a:lnTo>
                  <a:pt x="19926" y="22569"/>
                </a:lnTo>
                <a:lnTo>
                  <a:pt x="16631" y="22910"/>
                </a:lnTo>
                <a:lnTo>
                  <a:pt x="13702" y="23573"/>
                </a:lnTo>
                <a:lnTo>
                  <a:pt x="10774" y="24246"/>
                </a:lnTo>
                <a:lnTo>
                  <a:pt x="8301" y="25247"/>
                </a:lnTo>
                <a:lnTo>
                  <a:pt x="4248" y="27914"/>
                </a:lnTo>
                <a:lnTo>
                  <a:pt x="1612" y="31623"/>
                </a:lnTo>
                <a:lnTo>
                  <a:pt x="0" y="36043"/>
                </a:lnTo>
                <a:lnTo>
                  <a:pt x="0" y="38801"/>
                </a:lnTo>
                <a:lnTo>
                  <a:pt x="378" y="43233"/>
                </a:lnTo>
                <a:lnTo>
                  <a:pt x="1958" y="46926"/>
                </a:lnTo>
                <a:lnTo>
                  <a:pt x="4467" y="49759"/>
                </a:lnTo>
                <a:lnTo>
                  <a:pt x="7592" y="51995"/>
                </a:lnTo>
                <a:lnTo>
                  <a:pt x="11595" y="53327"/>
                </a:lnTo>
                <a:lnTo>
                  <a:pt x="8841" y="40896"/>
                </a:lnTo>
                <a:lnTo>
                  <a:pt x="8841" y="38355"/>
                </a:lnTo>
                <a:lnTo>
                  <a:pt x="9651" y="34430"/>
                </a:lnTo>
                <a:lnTo>
                  <a:pt x="12185" y="31485"/>
                </a:lnTo>
                <a:lnTo>
                  <a:pt x="14781" y="30063"/>
                </a:lnTo>
                <a:lnTo>
                  <a:pt x="18274" y="29235"/>
                </a:lnTo>
                <a:lnTo>
                  <a:pt x="22698" y="29019"/>
                </a:lnTo>
                <a:lnTo>
                  <a:pt x="30081" y="29019"/>
                </a:lnTo>
                <a:lnTo>
                  <a:pt x="30081" y="39383"/>
                </a:lnTo>
                <a:lnTo>
                  <a:pt x="25916" y="43675"/>
                </a:lnTo>
                <a:lnTo>
                  <a:pt x="26884" y="50483"/>
                </a:lnTo>
                <a:lnTo>
                  <a:pt x="31230" y="46443"/>
                </a:lnTo>
                <a:lnTo>
                  <a:pt x="31230" y="51321"/>
                </a:lnTo>
                <a:lnTo>
                  <a:pt x="33328" y="52895"/>
                </a:lnTo>
                <a:lnTo>
                  <a:pt x="35902" y="52960"/>
                </a:lnTo>
                <a:lnTo>
                  <a:pt x="38667" y="51321"/>
                </a:lnTo>
                <a:lnTo>
                  <a:pt x="38667" y="15354"/>
                </a:lnTo>
                <a:lnTo>
                  <a:pt x="38340" y="12689"/>
                </a:lnTo>
                <a:lnTo>
                  <a:pt x="37001" y="8129"/>
                </a:lnTo>
                <a:lnTo>
                  <a:pt x="34476" y="4687"/>
                </a:lnTo>
                <a:lnTo>
                  <a:pt x="31101" y="1983"/>
                </a:lnTo>
                <a:lnTo>
                  <a:pt x="26344" y="396"/>
                </a:lnTo>
                <a:lnTo>
                  <a:pt x="23468" y="0"/>
                </a:lnTo>
                <a:lnTo>
                  <a:pt x="20099" y="0"/>
                </a:lnTo>
                <a:lnTo>
                  <a:pt x="16484" y="180"/>
                </a:lnTo>
                <a:lnTo>
                  <a:pt x="12917" y="853"/>
                </a:lnTo>
                <a:lnTo>
                  <a:pt x="9785" y="1803"/>
                </a:lnTo>
                <a:lnTo>
                  <a:pt x="5803" y="3545"/>
                </a:lnTo>
                <a:lnTo>
                  <a:pt x="2470" y="6692"/>
                </a:lnTo>
                <a:lnTo>
                  <a:pt x="2286" y="9375"/>
                </a:lnTo>
                <a:lnTo>
                  <a:pt x="3279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598022" y="2753384"/>
            <a:ext cx="40554" cy="52923"/>
          </a:xfrm>
          <a:custGeom>
            <a:avLst/>
            <a:gdLst/>
            <a:ahLst/>
            <a:cxnLst/>
            <a:rect l="l" t="t" r="r" b="b"/>
            <a:pathLst>
              <a:path w="40554" h="52923">
                <a:moveTo>
                  <a:pt x="5878" y="52923"/>
                </a:moveTo>
                <a:lnTo>
                  <a:pt x="8643" y="51271"/>
                </a:lnTo>
                <a:lnTo>
                  <a:pt x="8643" y="17132"/>
                </a:lnTo>
                <a:lnTo>
                  <a:pt x="11009" y="14061"/>
                </a:lnTo>
                <a:lnTo>
                  <a:pt x="13276" y="11736"/>
                </a:lnTo>
                <a:lnTo>
                  <a:pt x="17600" y="8547"/>
                </a:lnTo>
                <a:lnTo>
                  <a:pt x="21927" y="7747"/>
                </a:lnTo>
                <a:lnTo>
                  <a:pt x="25071" y="8089"/>
                </a:lnTo>
                <a:lnTo>
                  <a:pt x="27619" y="9375"/>
                </a:lnTo>
                <a:lnTo>
                  <a:pt x="30265" y="12791"/>
                </a:lnTo>
                <a:lnTo>
                  <a:pt x="31295" y="15952"/>
                </a:lnTo>
                <a:lnTo>
                  <a:pt x="31932" y="19890"/>
                </a:lnTo>
                <a:lnTo>
                  <a:pt x="31932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54" y="51271"/>
                </a:lnTo>
                <a:lnTo>
                  <a:pt x="40554" y="18011"/>
                </a:lnTo>
                <a:lnTo>
                  <a:pt x="40272" y="15026"/>
                </a:lnTo>
                <a:lnTo>
                  <a:pt x="39124" y="10083"/>
                </a:lnTo>
                <a:lnTo>
                  <a:pt x="36842" y="6073"/>
                </a:lnTo>
                <a:lnTo>
                  <a:pt x="33779" y="2758"/>
                </a:lnTo>
                <a:lnTo>
                  <a:pt x="29494" y="547"/>
                </a:lnTo>
                <a:lnTo>
                  <a:pt x="26849" y="0"/>
                </a:lnTo>
                <a:lnTo>
                  <a:pt x="21021" y="0"/>
                </a:lnTo>
                <a:lnTo>
                  <a:pt x="18360" y="713"/>
                </a:lnTo>
                <a:lnTo>
                  <a:pt x="15728" y="2134"/>
                </a:lnTo>
                <a:lnTo>
                  <a:pt x="13093" y="3571"/>
                </a:lnTo>
                <a:lnTo>
                  <a:pt x="10447" y="5817"/>
                </a:lnTo>
                <a:lnTo>
                  <a:pt x="7801" y="8892"/>
                </a:lnTo>
                <a:lnTo>
                  <a:pt x="7801" y="2426"/>
                </a:lnTo>
                <a:lnTo>
                  <a:pt x="5843" y="828"/>
                </a:lnTo>
                <a:lnTo>
                  <a:pt x="3121" y="749"/>
                </a:lnTo>
                <a:lnTo>
                  <a:pt x="0" y="2426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659035" y="2753434"/>
            <a:ext cx="37151" cy="53596"/>
          </a:xfrm>
          <a:custGeom>
            <a:avLst/>
            <a:gdLst/>
            <a:ahLst/>
            <a:cxnLst/>
            <a:rect l="l" t="t" r="r" b="b"/>
            <a:pathLst>
              <a:path w="37151" h="53596">
                <a:moveTo>
                  <a:pt x="9003" y="20613"/>
                </a:moveTo>
                <a:lnTo>
                  <a:pt x="10109" y="15811"/>
                </a:lnTo>
                <a:lnTo>
                  <a:pt x="12322" y="12499"/>
                </a:lnTo>
                <a:lnTo>
                  <a:pt x="14540" y="9194"/>
                </a:lnTo>
                <a:lnTo>
                  <a:pt x="17726" y="7545"/>
                </a:lnTo>
                <a:lnTo>
                  <a:pt x="23900" y="7545"/>
                </a:lnTo>
                <a:lnTo>
                  <a:pt x="27143" y="8435"/>
                </a:lnTo>
                <a:lnTo>
                  <a:pt x="30930" y="10415"/>
                </a:lnTo>
                <a:lnTo>
                  <a:pt x="33512" y="12395"/>
                </a:lnTo>
                <a:lnTo>
                  <a:pt x="36478" y="12448"/>
                </a:lnTo>
                <a:lnTo>
                  <a:pt x="36943" y="9500"/>
                </a:lnTo>
                <a:lnTo>
                  <a:pt x="36576" y="6365"/>
                </a:lnTo>
                <a:lnTo>
                  <a:pt x="34347" y="3822"/>
                </a:lnTo>
                <a:lnTo>
                  <a:pt x="31431" y="2044"/>
                </a:lnTo>
                <a:lnTo>
                  <a:pt x="27755" y="712"/>
                </a:lnTo>
                <a:lnTo>
                  <a:pt x="24940" y="140"/>
                </a:lnTo>
                <a:lnTo>
                  <a:pt x="21984" y="0"/>
                </a:lnTo>
                <a:lnTo>
                  <a:pt x="18874" y="0"/>
                </a:lnTo>
                <a:lnTo>
                  <a:pt x="15984" y="535"/>
                </a:lnTo>
                <a:lnTo>
                  <a:pt x="13327" y="1601"/>
                </a:lnTo>
                <a:lnTo>
                  <a:pt x="10645" y="2666"/>
                </a:lnTo>
                <a:lnTo>
                  <a:pt x="8315" y="4305"/>
                </a:lnTo>
                <a:lnTo>
                  <a:pt x="4384" y="8712"/>
                </a:lnTo>
                <a:lnTo>
                  <a:pt x="2829" y="11545"/>
                </a:lnTo>
                <a:lnTo>
                  <a:pt x="1691" y="15001"/>
                </a:lnTo>
                <a:lnTo>
                  <a:pt x="57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3" y="35369"/>
                </a:lnTo>
                <a:lnTo>
                  <a:pt x="1385" y="38610"/>
                </a:lnTo>
                <a:lnTo>
                  <a:pt x="2299" y="41846"/>
                </a:lnTo>
                <a:lnTo>
                  <a:pt x="3661" y="44578"/>
                </a:lnTo>
                <a:lnTo>
                  <a:pt x="5414" y="46789"/>
                </a:lnTo>
                <a:lnTo>
                  <a:pt x="9356" y="50713"/>
                </a:lnTo>
                <a:lnTo>
                  <a:pt x="11977" y="51869"/>
                </a:lnTo>
                <a:lnTo>
                  <a:pt x="14601" y="53035"/>
                </a:lnTo>
                <a:lnTo>
                  <a:pt x="17603" y="53596"/>
                </a:lnTo>
                <a:lnTo>
                  <a:pt x="22626" y="53596"/>
                </a:lnTo>
                <a:lnTo>
                  <a:pt x="25746" y="53113"/>
                </a:lnTo>
                <a:lnTo>
                  <a:pt x="28709" y="52376"/>
                </a:lnTo>
                <a:lnTo>
                  <a:pt x="31323" y="51321"/>
                </a:lnTo>
                <a:lnTo>
                  <a:pt x="34592" y="49377"/>
                </a:lnTo>
                <a:lnTo>
                  <a:pt x="36917" y="46534"/>
                </a:lnTo>
                <a:lnTo>
                  <a:pt x="37151" y="43790"/>
                </a:lnTo>
                <a:lnTo>
                  <a:pt x="37127" y="42443"/>
                </a:lnTo>
                <a:lnTo>
                  <a:pt x="35326" y="39664"/>
                </a:lnTo>
                <a:lnTo>
                  <a:pt x="32313" y="41950"/>
                </a:lnTo>
                <a:lnTo>
                  <a:pt x="28807" y="44222"/>
                </a:lnTo>
                <a:lnTo>
                  <a:pt x="25807" y="45529"/>
                </a:lnTo>
                <a:lnTo>
                  <a:pt x="22085" y="45849"/>
                </a:lnTo>
                <a:lnTo>
                  <a:pt x="18129" y="45468"/>
                </a:lnTo>
                <a:lnTo>
                  <a:pt x="14897" y="43905"/>
                </a:lnTo>
                <a:lnTo>
                  <a:pt x="12395" y="41122"/>
                </a:lnTo>
                <a:lnTo>
                  <a:pt x="10435" y="37555"/>
                </a:lnTo>
                <a:lnTo>
                  <a:pt x="9298" y="32818"/>
                </a:lnTo>
                <a:lnTo>
                  <a:pt x="9003" y="30063"/>
                </a:lnTo>
                <a:lnTo>
                  <a:pt x="9003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715609" y="2730463"/>
            <a:ext cx="40568" cy="75844"/>
          </a:xfrm>
          <a:custGeom>
            <a:avLst/>
            <a:gdLst/>
            <a:ahLst/>
            <a:cxnLst/>
            <a:rect l="l" t="t" r="r" b="b"/>
            <a:pathLst>
              <a:path w="40568" h="75844">
                <a:moveTo>
                  <a:pt x="31932" y="45590"/>
                </a:moveTo>
                <a:lnTo>
                  <a:pt x="31932" y="74192"/>
                </a:lnTo>
                <a:lnTo>
                  <a:pt x="32141" y="74930"/>
                </a:lnTo>
                <a:lnTo>
                  <a:pt x="34690" y="75844"/>
                </a:lnTo>
                <a:lnTo>
                  <a:pt x="37800" y="75844"/>
                </a:lnTo>
                <a:lnTo>
                  <a:pt x="40568" y="74192"/>
                </a:lnTo>
                <a:lnTo>
                  <a:pt x="40568" y="40957"/>
                </a:lnTo>
                <a:lnTo>
                  <a:pt x="40288" y="37947"/>
                </a:lnTo>
                <a:lnTo>
                  <a:pt x="39132" y="33004"/>
                </a:lnTo>
                <a:lnTo>
                  <a:pt x="36846" y="28994"/>
                </a:lnTo>
                <a:lnTo>
                  <a:pt x="33783" y="25679"/>
                </a:lnTo>
                <a:lnTo>
                  <a:pt x="29509" y="23468"/>
                </a:lnTo>
                <a:lnTo>
                  <a:pt x="26863" y="22920"/>
                </a:lnTo>
                <a:lnTo>
                  <a:pt x="21164" y="22920"/>
                </a:lnTo>
                <a:lnTo>
                  <a:pt x="16131" y="24890"/>
                </a:lnTo>
                <a:lnTo>
                  <a:pt x="11120" y="28230"/>
                </a:lnTo>
                <a:lnTo>
                  <a:pt x="8647" y="30949"/>
                </a:lnTo>
                <a:lnTo>
                  <a:pt x="8647" y="1699"/>
                </a:lnTo>
                <a:lnTo>
                  <a:pt x="8439" y="939"/>
                </a:lnTo>
                <a:lnTo>
                  <a:pt x="5890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30"/>
                </a:lnTo>
                <a:lnTo>
                  <a:pt x="2764" y="75844"/>
                </a:lnTo>
                <a:lnTo>
                  <a:pt x="5890" y="75844"/>
                </a:lnTo>
                <a:lnTo>
                  <a:pt x="8647" y="74192"/>
                </a:lnTo>
                <a:lnTo>
                  <a:pt x="8647" y="40053"/>
                </a:lnTo>
                <a:lnTo>
                  <a:pt x="11012" y="36982"/>
                </a:lnTo>
                <a:lnTo>
                  <a:pt x="15448" y="33069"/>
                </a:lnTo>
                <a:lnTo>
                  <a:pt x="19767" y="30667"/>
                </a:lnTo>
                <a:lnTo>
                  <a:pt x="23601" y="30667"/>
                </a:lnTo>
                <a:lnTo>
                  <a:pt x="27619" y="32296"/>
                </a:lnTo>
                <a:lnTo>
                  <a:pt x="30265" y="35712"/>
                </a:lnTo>
                <a:lnTo>
                  <a:pt x="31299" y="38873"/>
                </a:lnTo>
                <a:lnTo>
                  <a:pt x="31932" y="42811"/>
                </a:lnTo>
                <a:lnTo>
                  <a:pt x="31932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778883" y="2734016"/>
            <a:ext cx="10670" cy="72290"/>
          </a:xfrm>
          <a:custGeom>
            <a:avLst/>
            <a:gdLst/>
            <a:ahLst/>
            <a:cxnLst/>
            <a:rect l="l" t="t" r="r" b="b"/>
            <a:pathLst>
              <a:path w="10670" h="72290">
                <a:moveTo>
                  <a:pt x="0" y="5410"/>
                </a:moveTo>
                <a:lnTo>
                  <a:pt x="367" y="8891"/>
                </a:lnTo>
                <a:lnTo>
                  <a:pt x="3257" y="10731"/>
                </a:lnTo>
                <a:lnTo>
                  <a:pt x="7350" y="10731"/>
                </a:lnTo>
                <a:lnTo>
                  <a:pt x="10288" y="8841"/>
                </a:lnTo>
                <a:lnTo>
                  <a:pt x="10670" y="5295"/>
                </a:lnTo>
                <a:lnTo>
                  <a:pt x="10299" y="1842"/>
                </a:lnTo>
                <a:lnTo>
                  <a:pt x="7397" y="0"/>
                </a:lnTo>
                <a:lnTo>
                  <a:pt x="3319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70" h="72290">
                <a:moveTo>
                  <a:pt x="1238" y="71376"/>
                </a:moveTo>
                <a:lnTo>
                  <a:pt x="3808" y="72290"/>
                </a:lnTo>
                <a:lnTo>
                  <a:pt x="6918" y="72290"/>
                </a:lnTo>
                <a:lnTo>
                  <a:pt x="9677" y="70638"/>
                </a:lnTo>
                <a:lnTo>
                  <a:pt x="9677" y="21794"/>
                </a:lnTo>
                <a:lnTo>
                  <a:pt x="9467" y="21109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809223" y="2753387"/>
            <a:ext cx="33343" cy="53643"/>
          </a:xfrm>
          <a:custGeom>
            <a:avLst/>
            <a:gdLst/>
            <a:ahLst/>
            <a:cxnLst/>
            <a:rect l="l" t="t" r="r" b="b"/>
            <a:pathLst>
              <a:path w="33343" h="53643">
                <a:moveTo>
                  <a:pt x="6002" y="52222"/>
                </a:moveTo>
                <a:lnTo>
                  <a:pt x="8564" y="52984"/>
                </a:lnTo>
                <a:lnTo>
                  <a:pt x="11602" y="53527"/>
                </a:lnTo>
                <a:lnTo>
                  <a:pt x="17593" y="53643"/>
                </a:lnTo>
                <a:lnTo>
                  <a:pt x="20088" y="53312"/>
                </a:lnTo>
                <a:lnTo>
                  <a:pt x="24624" y="51940"/>
                </a:lnTo>
                <a:lnTo>
                  <a:pt x="28210" y="49579"/>
                </a:lnTo>
                <a:lnTo>
                  <a:pt x="31111" y="46609"/>
                </a:lnTo>
                <a:lnTo>
                  <a:pt x="32900" y="42696"/>
                </a:lnTo>
                <a:lnTo>
                  <a:pt x="33343" y="37973"/>
                </a:lnTo>
                <a:lnTo>
                  <a:pt x="33343" y="35877"/>
                </a:lnTo>
                <a:lnTo>
                  <a:pt x="32329" y="32547"/>
                </a:lnTo>
                <a:lnTo>
                  <a:pt x="30747" y="29729"/>
                </a:lnTo>
                <a:lnTo>
                  <a:pt x="27231" y="26629"/>
                </a:lnTo>
                <a:lnTo>
                  <a:pt x="24343" y="25106"/>
                </a:lnTo>
                <a:lnTo>
                  <a:pt x="21377" y="23809"/>
                </a:lnTo>
                <a:lnTo>
                  <a:pt x="18436" y="22604"/>
                </a:lnTo>
                <a:lnTo>
                  <a:pt x="15581" y="21437"/>
                </a:lnTo>
                <a:lnTo>
                  <a:pt x="12078" y="19339"/>
                </a:lnTo>
                <a:lnTo>
                  <a:pt x="9777" y="16584"/>
                </a:lnTo>
                <a:lnTo>
                  <a:pt x="9432" y="13982"/>
                </a:lnTo>
                <a:lnTo>
                  <a:pt x="9972" y="11174"/>
                </a:lnTo>
                <a:lnTo>
                  <a:pt x="12312" y="8280"/>
                </a:lnTo>
                <a:lnTo>
                  <a:pt x="15458" y="7110"/>
                </a:lnTo>
                <a:lnTo>
                  <a:pt x="18227" y="6944"/>
                </a:lnTo>
                <a:lnTo>
                  <a:pt x="21315" y="7134"/>
                </a:lnTo>
                <a:lnTo>
                  <a:pt x="24963" y="8355"/>
                </a:lnTo>
                <a:lnTo>
                  <a:pt x="27623" y="9677"/>
                </a:lnTo>
                <a:lnTo>
                  <a:pt x="30589" y="9867"/>
                </a:lnTo>
                <a:lnTo>
                  <a:pt x="30942" y="7150"/>
                </a:lnTo>
                <a:lnTo>
                  <a:pt x="30647" y="4406"/>
                </a:lnTo>
                <a:lnTo>
                  <a:pt x="28077" y="2195"/>
                </a:lnTo>
                <a:lnTo>
                  <a:pt x="25492" y="1141"/>
                </a:lnTo>
                <a:lnTo>
                  <a:pt x="22086" y="317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2"/>
                </a:lnTo>
                <a:lnTo>
                  <a:pt x="8662" y="1979"/>
                </a:lnTo>
                <a:lnTo>
                  <a:pt x="5454" y="4367"/>
                </a:lnTo>
                <a:lnTo>
                  <a:pt x="2952" y="7211"/>
                </a:lnTo>
                <a:lnTo>
                  <a:pt x="1508" y="10717"/>
                </a:lnTo>
                <a:lnTo>
                  <a:pt x="1151" y="14475"/>
                </a:lnTo>
                <a:lnTo>
                  <a:pt x="1494" y="18515"/>
                </a:lnTo>
                <a:lnTo>
                  <a:pt x="2854" y="21625"/>
                </a:lnTo>
                <a:lnTo>
                  <a:pt x="5990" y="25206"/>
                </a:lnTo>
                <a:lnTo>
                  <a:pt x="8662" y="26935"/>
                </a:lnTo>
                <a:lnTo>
                  <a:pt x="11531" y="28407"/>
                </a:lnTo>
                <a:lnTo>
                  <a:pt x="14490" y="29639"/>
                </a:lnTo>
                <a:lnTo>
                  <a:pt x="17320" y="30783"/>
                </a:lnTo>
                <a:lnTo>
                  <a:pt x="19980" y="31978"/>
                </a:lnTo>
                <a:lnTo>
                  <a:pt x="23116" y="34264"/>
                </a:lnTo>
                <a:lnTo>
                  <a:pt x="24818" y="37299"/>
                </a:lnTo>
                <a:lnTo>
                  <a:pt x="24574" y="41173"/>
                </a:lnTo>
                <a:lnTo>
                  <a:pt x="22957" y="43942"/>
                </a:lnTo>
                <a:lnTo>
                  <a:pt x="20189" y="45669"/>
                </a:lnTo>
                <a:lnTo>
                  <a:pt x="16488" y="46494"/>
                </a:lnTo>
                <a:lnTo>
                  <a:pt x="13072" y="46494"/>
                </a:lnTo>
                <a:lnTo>
                  <a:pt x="9850" y="45755"/>
                </a:lnTo>
                <a:lnTo>
                  <a:pt x="5955" y="44157"/>
                </a:lnTo>
                <a:lnTo>
                  <a:pt x="3176" y="42555"/>
                </a:lnTo>
                <a:lnTo>
                  <a:pt x="270" y="42937"/>
                </a:lnTo>
                <a:lnTo>
                  <a:pt x="0" y="45515"/>
                </a:lnTo>
                <a:lnTo>
                  <a:pt x="270" y="48182"/>
                </a:lnTo>
                <a:lnTo>
                  <a:pt x="2941" y="50925"/>
                </a:lnTo>
                <a:lnTo>
                  <a:pt x="6002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862784" y="2734016"/>
            <a:ext cx="10681" cy="72290"/>
          </a:xfrm>
          <a:custGeom>
            <a:avLst/>
            <a:gdLst/>
            <a:ahLst/>
            <a:cxnLst/>
            <a:rect l="l" t="t" r="r" b="b"/>
            <a:pathLst>
              <a:path w="10681" h="72290">
                <a:moveTo>
                  <a:pt x="0" y="5410"/>
                </a:moveTo>
                <a:lnTo>
                  <a:pt x="367" y="8891"/>
                </a:lnTo>
                <a:lnTo>
                  <a:pt x="3268" y="10731"/>
                </a:lnTo>
                <a:lnTo>
                  <a:pt x="7352" y="10731"/>
                </a:lnTo>
                <a:lnTo>
                  <a:pt x="10289" y="8841"/>
                </a:lnTo>
                <a:lnTo>
                  <a:pt x="10681" y="5295"/>
                </a:lnTo>
                <a:lnTo>
                  <a:pt x="10303" y="1842"/>
                </a:lnTo>
                <a:lnTo>
                  <a:pt x="7409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81" h="72290">
                <a:moveTo>
                  <a:pt x="1235" y="71376"/>
                </a:moveTo>
                <a:lnTo>
                  <a:pt x="3808" y="72290"/>
                </a:lnTo>
                <a:lnTo>
                  <a:pt x="6918" y="72290"/>
                </a:lnTo>
                <a:lnTo>
                  <a:pt x="9677" y="70638"/>
                </a:lnTo>
                <a:lnTo>
                  <a:pt x="9677" y="21794"/>
                </a:lnTo>
                <a:lnTo>
                  <a:pt x="9467" y="21109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794"/>
                </a:lnTo>
                <a:lnTo>
                  <a:pt x="1051" y="70638"/>
                </a:lnTo>
                <a:lnTo>
                  <a:pt x="123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896895" y="2753384"/>
            <a:ext cx="40567" cy="52923"/>
          </a:xfrm>
          <a:custGeom>
            <a:avLst/>
            <a:gdLst/>
            <a:ahLst/>
            <a:cxnLst/>
            <a:rect l="l" t="t" r="r" b="b"/>
            <a:pathLst>
              <a:path w="40567" h="52923">
                <a:moveTo>
                  <a:pt x="5888" y="52923"/>
                </a:moveTo>
                <a:lnTo>
                  <a:pt x="8646" y="51271"/>
                </a:lnTo>
                <a:lnTo>
                  <a:pt x="8646" y="17132"/>
                </a:lnTo>
                <a:lnTo>
                  <a:pt x="11022" y="14061"/>
                </a:lnTo>
                <a:lnTo>
                  <a:pt x="13276" y="11736"/>
                </a:lnTo>
                <a:lnTo>
                  <a:pt x="17611" y="8547"/>
                </a:lnTo>
                <a:lnTo>
                  <a:pt x="21937" y="7747"/>
                </a:lnTo>
                <a:lnTo>
                  <a:pt x="25083" y="8089"/>
                </a:lnTo>
                <a:lnTo>
                  <a:pt x="27632" y="9375"/>
                </a:lnTo>
                <a:lnTo>
                  <a:pt x="30279" y="12791"/>
                </a:lnTo>
                <a:lnTo>
                  <a:pt x="31308" y="15952"/>
                </a:lnTo>
                <a:lnTo>
                  <a:pt x="31931" y="19890"/>
                </a:lnTo>
                <a:lnTo>
                  <a:pt x="31931" y="51271"/>
                </a:lnTo>
                <a:lnTo>
                  <a:pt x="32151" y="52009"/>
                </a:lnTo>
                <a:lnTo>
                  <a:pt x="34700" y="52923"/>
                </a:lnTo>
                <a:lnTo>
                  <a:pt x="37814" y="52923"/>
                </a:lnTo>
                <a:lnTo>
                  <a:pt x="40567" y="51271"/>
                </a:lnTo>
                <a:lnTo>
                  <a:pt x="40567" y="18011"/>
                </a:lnTo>
                <a:lnTo>
                  <a:pt x="40283" y="15026"/>
                </a:lnTo>
                <a:lnTo>
                  <a:pt x="39135" y="10083"/>
                </a:lnTo>
                <a:lnTo>
                  <a:pt x="36841" y="6073"/>
                </a:lnTo>
                <a:lnTo>
                  <a:pt x="33781" y="2758"/>
                </a:lnTo>
                <a:lnTo>
                  <a:pt x="29504" y="547"/>
                </a:lnTo>
                <a:lnTo>
                  <a:pt x="26863" y="0"/>
                </a:lnTo>
                <a:lnTo>
                  <a:pt x="21031" y="0"/>
                </a:lnTo>
                <a:lnTo>
                  <a:pt x="18370" y="713"/>
                </a:lnTo>
                <a:lnTo>
                  <a:pt x="15739" y="2134"/>
                </a:lnTo>
                <a:lnTo>
                  <a:pt x="13103" y="3571"/>
                </a:lnTo>
                <a:lnTo>
                  <a:pt x="10457" y="5817"/>
                </a:lnTo>
                <a:lnTo>
                  <a:pt x="7800" y="8892"/>
                </a:lnTo>
                <a:lnTo>
                  <a:pt x="7800" y="2426"/>
                </a:lnTo>
                <a:lnTo>
                  <a:pt x="5838" y="828"/>
                </a:lnTo>
                <a:lnTo>
                  <a:pt x="3120" y="749"/>
                </a:lnTo>
                <a:lnTo>
                  <a:pt x="0" y="2426"/>
                </a:lnTo>
                <a:lnTo>
                  <a:pt x="0" y="51271"/>
                </a:lnTo>
                <a:lnTo>
                  <a:pt x="194" y="52009"/>
                </a:lnTo>
                <a:lnTo>
                  <a:pt x="2767" y="52923"/>
                </a:lnTo>
                <a:lnTo>
                  <a:pt x="588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956593" y="2753481"/>
            <a:ext cx="44597" cy="54662"/>
          </a:xfrm>
          <a:custGeom>
            <a:avLst/>
            <a:gdLst/>
            <a:ahLst/>
            <a:cxnLst/>
            <a:rect l="l" t="t" r="r" b="b"/>
            <a:pathLst>
              <a:path w="44597" h="54662">
                <a:moveTo>
                  <a:pt x="9465" y="36248"/>
                </a:moveTo>
                <a:lnTo>
                  <a:pt x="9159" y="54662"/>
                </a:lnTo>
                <a:lnTo>
                  <a:pt x="11278" y="51577"/>
                </a:lnTo>
                <a:lnTo>
                  <a:pt x="10030" y="39650"/>
                </a:lnTo>
                <a:lnTo>
                  <a:pt x="9465" y="36248"/>
                </a:lnTo>
                <a:close/>
              </a:path>
              <a:path w="44597" h="54662">
                <a:moveTo>
                  <a:pt x="414" y="55741"/>
                </a:moveTo>
                <a:lnTo>
                  <a:pt x="0" y="59208"/>
                </a:lnTo>
                <a:lnTo>
                  <a:pt x="378" y="62826"/>
                </a:lnTo>
                <a:lnTo>
                  <a:pt x="1908" y="66041"/>
                </a:lnTo>
                <a:lnTo>
                  <a:pt x="4860" y="68580"/>
                </a:lnTo>
                <a:lnTo>
                  <a:pt x="8766" y="70650"/>
                </a:lnTo>
                <a:lnTo>
                  <a:pt x="11437" y="71323"/>
                </a:lnTo>
                <a:lnTo>
                  <a:pt x="14098" y="71996"/>
                </a:lnTo>
                <a:lnTo>
                  <a:pt x="17345" y="72327"/>
                </a:lnTo>
                <a:lnTo>
                  <a:pt x="25081" y="72327"/>
                </a:lnTo>
                <a:lnTo>
                  <a:pt x="28501" y="71884"/>
                </a:lnTo>
                <a:lnTo>
                  <a:pt x="31393" y="71005"/>
                </a:lnTo>
                <a:lnTo>
                  <a:pt x="34293" y="70116"/>
                </a:lnTo>
                <a:lnTo>
                  <a:pt x="38535" y="67373"/>
                </a:lnTo>
                <a:lnTo>
                  <a:pt x="41793" y="64047"/>
                </a:lnTo>
                <a:lnTo>
                  <a:pt x="43604" y="60008"/>
                </a:lnTo>
                <a:lnTo>
                  <a:pt x="44067" y="55627"/>
                </a:lnTo>
                <a:lnTo>
                  <a:pt x="43657" y="51612"/>
                </a:lnTo>
                <a:lnTo>
                  <a:pt x="42062" y="48387"/>
                </a:lnTo>
                <a:lnTo>
                  <a:pt x="39503" y="45935"/>
                </a:lnTo>
                <a:lnTo>
                  <a:pt x="36393" y="43981"/>
                </a:lnTo>
                <a:lnTo>
                  <a:pt x="32472" y="42788"/>
                </a:lnTo>
                <a:lnTo>
                  <a:pt x="28000" y="42382"/>
                </a:lnTo>
                <a:lnTo>
                  <a:pt x="15699" y="41846"/>
                </a:lnTo>
                <a:lnTo>
                  <a:pt x="13817" y="41770"/>
                </a:lnTo>
                <a:lnTo>
                  <a:pt x="10030" y="39650"/>
                </a:lnTo>
                <a:lnTo>
                  <a:pt x="11278" y="51577"/>
                </a:lnTo>
                <a:lnTo>
                  <a:pt x="14022" y="48999"/>
                </a:lnTo>
                <a:lnTo>
                  <a:pt x="26222" y="49442"/>
                </a:lnTo>
                <a:lnTo>
                  <a:pt x="29042" y="49507"/>
                </a:lnTo>
                <a:lnTo>
                  <a:pt x="31295" y="50115"/>
                </a:lnTo>
                <a:lnTo>
                  <a:pt x="34599" y="52390"/>
                </a:lnTo>
                <a:lnTo>
                  <a:pt x="35424" y="56109"/>
                </a:lnTo>
                <a:lnTo>
                  <a:pt x="35424" y="57340"/>
                </a:lnTo>
                <a:lnTo>
                  <a:pt x="34262" y="60756"/>
                </a:lnTo>
                <a:lnTo>
                  <a:pt x="31320" y="63489"/>
                </a:lnTo>
                <a:lnTo>
                  <a:pt x="28134" y="64720"/>
                </a:lnTo>
                <a:lnTo>
                  <a:pt x="24178" y="65495"/>
                </a:lnTo>
                <a:lnTo>
                  <a:pt x="17442" y="65495"/>
                </a:lnTo>
                <a:lnTo>
                  <a:pt x="14231" y="64885"/>
                </a:lnTo>
                <a:lnTo>
                  <a:pt x="11941" y="63680"/>
                </a:lnTo>
                <a:lnTo>
                  <a:pt x="8474" y="60681"/>
                </a:lnTo>
                <a:lnTo>
                  <a:pt x="8474" y="57570"/>
                </a:lnTo>
                <a:lnTo>
                  <a:pt x="9159" y="54662"/>
                </a:lnTo>
                <a:lnTo>
                  <a:pt x="9465" y="36248"/>
                </a:lnTo>
                <a:lnTo>
                  <a:pt x="10988" y="32893"/>
                </a:lnTo>
                <a:lnTo>
                  <a:pt x="13903" y="33695"/>
                </a:lnTo>
                <a:lnTo>
                  <a:pt x="17920" y="28119"/>
                </a:lnTo>
                <a:lnTo>
                  <a:pt x="13680" y="25350"/>
                </a:lnTo>
                <a:lnTo>
                  <a:pt x="11035" y="20970"/>
                </a:lnTo>
                <a:lnTo>
                  <a:pt x="11035" y="17744"/>
                </a:lnTo>
                <a:lnTo>
                  <a:pt x="11243" y="14925"/>
                </a:lnTo>
                <a:lnTo>
                  <a:pt x="9551" y="3200"/>
                </a:lnTo>
                <a:lnTo>
                  <a:pt x="6343" y="6249"/>
                </a:lnTo>
                <a:lnTo>
                  <a:pt x="4187" y="10313"/>
                </a:lnTo>
                <a:lnTo>
                  <a:pt x="2815" y="15026"/>
                </a:lnTo>
                <a:lnTo>
                  <a:pt x="2815" y="17793"/>
                </a:lnTo>
                <a:lnTo>
                  <a:pt x="3147" y="22226"/>
                </a:lnTo>
                <a:lnTo>
                  <a:pt x="4396" y="25591"/>
                </a:lnTo>
                <a:lnTo>
                  <a:pt x="6329" y="28436"/>
                </a:lnTo>
                <a:lnTo>
                  <a:pt x="3953" y="31370"/>
                </a:lnTo>
                <a:lnTo>
                  <a:pt x="2214" y="34837"/>
                </a:lnTo>
                <a:lnTo>
                  <a:pt x="1775" y="39016"/>
                </a:lnTo>
                <a:lnTo>
                  <a:pt x="2189" y="42087"/>
                </a:lnTo>
                <a:lnTo>
                  <a:pt x="3820" y="44844"/>
                </a:lnTo>
                <a:lnTo>
                  <a:pt x="6808" y="46875"/>
                </a:lnTo>
                <a:lnTo>
                  <a:pt x="3845" y="49618"/>
                </a:lnTo>
                <a:lnTo>
                  <a:pt x="1699" y="52527"/>
                </a:lnTo>
                <a:lnTo>
                  <a:pt x="414" y="55741"/>
                </a:lnTo>
                <a:close/>
              </a:path>
              <a:path w="44597" h="54662">
                <a:moveTo>
                  <a:pt x="14292" y="9083"/>
                </a:moveTo>
                <a:lnTo>
                  <a:pt x="17795" y="7127"/>
                </a:lnTo>
                <a:lnTo>
                  <a:pt x="20930" y="6846"/>
                </a:lnTo>
                <a:lnTo>
                  <a:pt x="24178" y="6846"/>
                </a:lnTo>
                <a:lnTo>
                  <a:pt x="26691" y="7772"/>
                </a:lnTo>
                <a:lnTo>
                  <a:pt x="30204" y="11494"/>
                </a:lnTo>
                <a:lnTo>
                  <a:pt x="31087" y="14086"/>
                </a:lnTo>
                <a:lnTo>
                  <a:pt x="31087" y="17426"/>
                </a:lnTo>
                <a:lnTo>
                  <a:pt x="30877" y="20195"/>
                </a:lnTo>
                <a:lnTo>
                  <a:pt x="30082" y="22799"/>
                </a:lnTo>
                <a:lnTo>
                  <a:pt x="27828" y="25934"/>
                </a:lnTo>
                <a:lnTo>
                  <a:pt x="24278" y="27828"/>
                </a:lnTo>
                <a:lnTo>
                  <a:pt x="21089" y="28119"/>
                </a:lnTo>
                <a:lnTo>
                  <a:pt x="17920" y="28119"/>
                </a:lnTo>
                <a:lnTo>
                  <a:pt x="13903" y="33695"/>
                </a:lnTo>
                <a:lnTo>
                  <a:pt x="17345" y="34735"/>
                </a:lnTo>
                <a:lnTo>
                  <a:pt x="21089" y="35002"/>
                </a:lnTo>
                <a:lnTo>
                  <a:pt x="23811" y="35002"/>
                </a:lnTo>
                <a:lnTo>
                  <a:pt x="28512" y="33807"/>
                </a:lnTo>
                <a:lnTo>
                  <a:pt x="32680" y="31866"/>
                </a:lnTo>
                <a:lnTo>
                  <a:pt x="35935" y="28856"/>
                </a:lnTo>
                <a:lnTo>
                  <a:pt x="38045" y="24853"/>
                </a:lnTo>
                <a:lnTo>
                  <a:pt x="39352" y="20195"/>
                </a:lnTo>
                <a:lnTo>
                  <a:pt x="39352" y="17362"/>
                </a:lnTo>
                <a:lnTo>
                  <a:pt x="39110" y="14022"/>
                </a:lnTo>
                <a:lnTo>
                  <a:pt x="38127" y="10886"/>
                </a:lnTo>
                <a:lnTo>
                  <a:pt x="36047" y="8153"/>
                </a:lnTo>
                <a:lnTo>
                  <a:pt x="42807" y="8153"/>
                </a:lnTo>
                <a:lnTo>
                  <a:pt x="44096" y="7303"/>
                </a:lnTo>
                <a:lnTo>
                  <a:pt x="44597" y="4560"/>
                </a:lnTo>
                <a:lnTo>
                  <a:pt x="42807" y="928"/>
                </a:lnTo>
                <a:lnTo>
                  <a:pt x="28577" y="928"/>
                </a:lnTo>
                <a:lnTo>
                  <a:pt x="27486" y="637"/>
                </a:lnTo>
                <a:lnTo>
                  <a:pt x="23846" y="90"/>
                </a:lnTo>
                <a:lnTo>
                  <a:pt x="18442" y="0"/>
                </a:lnTo>
                <a:lnTo>
                  <a:pt x="13741" y="1234"/>
                </a:lnTo>
                <a:lnTo>
                  <a:pt x="9551" y="3200"/>
                </a:lnTo>
                <a:lnTo>
                  <a:pt x="11243" y="14925"/>
                </a:lnTo>
                <a:lnTo>
                  <a:pt x="12039" y="12283"/>
                </a:lnTo>
                <a:lnTo>
                  <a:pt x="14292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021122" y="2793855"/>
            <a:ext cx="11257" cy="12650"/>
          </a:xfrm>
          <a:custGeom>
            <a:avLst/>
            <a:gdLst/>
            <a:ahLst/>
            <a:cxnLst/>
            <a:rect l="l" t="t" r="r" b="b"/>
            <a:pathLst>
              <a:path w="11257" h="12650">
                <a:moveTo>
                  <a:pt x="11257" y="6235"/>
                </a:moveTo>
                <a:lnTo>
                  <a:pt x="11257" y="3747"/>
                </a:lnTo>
                <a:lnTo>
                  <a:pt x="9253" y="417"/>
                </a:lnTo>
                <a:lnTo>
                  <a:pt x="5709" y="0"/>
                </a:lnTo>
                <a:lnTo>
                  <a:pt x="1239" y="1271"/>
                </a:lnTo>
                <a:lnTo>
                  <a:pt x="0" y="3849"/>
                </a:lnTo>
                <a:lnTo>
                  <a:pt x="0" y="8902"/>
                </a:lnTo>
                <a:lnTo>
                  <a:pt x="2012" y="12230"/>
                </a:lnTo>
                <a:lnTo>
                  <a:pt x="5548" y="12650"/>
                </a:lnTo>
                <a:lnTo>
                  <a:pt x="10022" y="11365"/>
                </a:lnTo>
                <a:lnTo>
                  <a:pt x="11257" y="8813"/>
                </a:lnTo>
                <a:lnTo>
                  <a:pt x="112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084127" y="2735470"/>
            <a:ext cx="57743" cy="70866"/>
          </a:xfrm>
          <a:custGeom>
            <a:avLst/>
            <a:gdLst/>
            <a:ahLst/>
            <a:cxnLst/>
            <a:rect l="l" t="t" r="r" b="b"/>
            <a:pathLst>
              <a:path w="57743" h="70866">
                <a:moveTo>
                  <a:pt x="28209" y="9665"/>
                </a:moveTo>
                <a:lnTo>
                  <a:pt x="28511" y="0"/>
                </a:lnTo>
                <a:lnTo>
                  <a:pt x="25930" y="76"/>
                </a:lnTo>
                <a:lnTo>
                  <a:pt x="22708" y="1954"/>
                </a:lnTo>
                <a:lnTo>
                  <a:pt x="0" y="67169"/>
                </a:lnTo>
                <a:lnTo>
                  <a:pt x="182" y="70473"/>
                </a:lnTo>
                <a:lnTo>
                  <a:pt x="2753" y="70866"/>
                </a:lnTo>
                <a:lnTo>
                  <a:pt x="6148" y="70765"/>
                </a:lnTo>
                <a:lnTo>
                  <a:pt x="8732" y="68962"/>
                </a:lnTo>
                <a:lnTo>
                  <a:pt x="14281" y="52095"/>
                </a:lnTo>
                <a:lnTo>
                  <a:pt x="16534" y="44654"/>
                </a:lnTo>
                <a:lnTo>
                  <a:pt x="28209" y="9665"/>
                </a:lnTo>
                <a:close/>
              </a:path>
              <a:path w="57743" h="70866">
                <a:moveTo>
                  <a:pt x="57409" y="67222"/>
                </a:moveTo>
                <a:lnTo>
                  <a:pt x="34684" y="2005"/>
                </a:lnTo>
                <a:lnTo>
                  <a:pt x="33882" y="737"/>
                </a:lnTo>
                <a:lnTo>
                  <a:pt x="31294" y="76"/>
                </a:lnTo>
                <a:lnTo>
                  <a:pt x="28511" y="0"/>
                </a:lnTo>
                <a:lnTo>
                  <a:pt x="28256" y="9665"/>
                </a:lnTo>
                <a:lnTo>
                  <a:pt x="40088" y="44654"/>
                </a:lnTo>
                <a:lnTo>
                  <a:pt x="16534" y="44654"/>
                </a:lnTo>
                <a:lnTo>
                  <a:pt x="14281" y="52095"/>
                </a:lnTo>
                <a:lnTo>
                  <a:pt x="42439" y="52095"/>
                </a:lnTo>
                <a:lnTo>
                  <a:pt x="48249" y="69188"/>
                </a:lnTo>
                <a:lnTo>
                  <a:pt x="48858" y="70218"/>
                </a:lnTo>
                <a:lnTo>
                  <a:pt x="51530" y="70826"/>
                </a:lnTo>
                <a:lnTo>
                  <a:pt x="54554" y="70866"/>
                </a:lnTo>
                <a:lnTo>
                  <a:pt x="57743" y="70016"/>
                </a:lnTo>
                <a:lnTo>
                  <a:pt x="57409" y="67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153689" y="2735802"/>
            <a:ext cx="50623" cy="70483"/>
          </a:xfrm>
          <a:custGeom>
            <a:avLst/>
            <a:gdLst/>
            <a:ahLst/>
            <a:cxnLst/>
            <a:rect l="l" t="t" r="r" b="b"/>
            <a:pathLst>
              <a:path w="50623" h="70483">
                <a:moveTo>
                  <a:pt x="21142" y="69775"/>
                </a:moveTo>
                <a:lnTo>
                  <a:pt x="23750" y="70483"/>
                </a:lnTo>
                <a:lnTo>
                  <a:pt x="26899" y="70483"/>
                </a:lnTo>
                <a:lnTo>
                  <a:pt x="29801" y="68809"/>
                </a:lnTo>
                <a:lnTo>
                  <a:pt x="29801" y="7923"/>
                </a:lnTo>
                <a:lnTo>
                  <a:pt x="48837" y="7923"/>
                </a:lnTo>
                <a:lnTo>
                  <a:pt x="50342" y="6717"/>
                </a:lnTo>
                <a:lnTo>
                  <a:pt x="50623" y="4014"/>
                </a:lnTo>
                <a:lnTo>
                  <a:pt x="50587" y="2717"/>
                </a:lnTo>
                <a:lnTo>
                  <a:pt x="48837" y="0"/>
                </a:lnTo>
                <a:lnTo>
                  <a:pt x="1210" y="64"/>
                </a:lnTo>
                <a:lnTo>
                  <a:pt x="0" y="2717"/>
                </a:lnTo>
                <a:lnTo>
                  <a:pt x="0" y="5295"/>
                </a:lnTo>
                <a:lnTo>
                  <a:pt x="1750" y="7923"/>
                </a:lnTo>
                <a:lnTo>
                  <a:pt x="20783" y="7923"/>
                </a:lnTo>
                <a:lnTo>
                  <a:pt x="20783" y="68809"/>
                </a:lnTo>
                <a:lnTo>
                  <a:pt x="21142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223119" y="2735531"/>
            <a:ext cx="35107" cy="70469"/>
          </a:xfrm>
          <a:custGeom>
            <a:avLst/>
            <a:gdLst/>
            <a:ahLst/>
            <a:cxnLst/>
            <a:rect l="l" t="t" r="r" b="b"/>
            <a:pathLst>
              <a:path w="35107" h="70469">
                <a:moveTo>
                  <a:pt x="35107" y="66405"/>
                </a:moveTo>
                <a:lnTo>
                  <a:pt x="35068" y="65073"/>
                </a:lnTo>
                <a:lnTo>
                  <a:pt x="33282" y="62406"/>
                </a:lnTo>
                <a:lnTo>
                  <a:pt x="8990" y="62406"/>
                </a:lnTo>
                <a:lnTo>
                  <a:pt x="8990" y="1673"/>
                </a:lnTo>
                <a:lnTo>
                  <a:pt x="8651" y="698"/>
                </a:lnTo>
                <a:lnTo>
                  <a:pt x="6088" y="0"/>
                </a:lnTo>
                <a:lnTo>
                  <a:pt x="2941" y="0"/>
                </a:lnTo>
                <a:lnTo>
                  <a:pt x="0" y="1673"/>
                </a:lnTo>
                <a:lnTo>
                  <a:pt x="0" y="66672"/>
                </a:lnTo>
                <a:lnTo>
                  <a:pt x="353" y="69074"/>
                </a:lnTo>
                <a:lnTo>
                  <a:pt x="3345" y="70469"/>
                </a:lnTo>
                <a:lnTo>
                  <a:pt x="33282" y="70469"/>
                </a:lnTo>
                <a:lnTo>
                  <a:pt x="34827" y="69138"/>
                </a:lnTo>
                <a:lnTo>
                  <a:pt x="35107" y="66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306154" y="2734934"/>
            <a:ext cx="49146" cy="71945"/>
          </a:xfrm>
          <a:custGeom>
            <a:avLst/>
            <a:gdLst/>
            <a:ahLst/>
            <a:cxnLst/>
            <a:rect l="l" t="t" r="r" b="b"/>
            <a:pathLst>
              <a:path w="49146" h="71945">
                <a:moveTo>
                  <a:pt x="26606" y="8127"/>
                </a:moveTo>
                <a:lnTo>
                  <a:pt x="32398" y="8127"/>
                </a:lnTo>
                <a:lnTo>
                  <a:pt x="34778" y="8496"/>
                </a:lnTo>
                <a:lnTo>
                  <a:pt x="38732" y="9907"/>
                </a:lnTo>
                <a:lnTo>
                  <a:pt x="41805" y="11530"/>
                </a:lnTo>
                <a:lnTo>
                  <a:pt x="45200" y="13855"/>
                </a:lnTo>
                <a:lnTo>
                  <a:pt x="48602" y="13575"/>
                </a:lnTo>
                <a:lnTo>
                  <a:pt x="48887" y="10796"/>
                </a:lnTo>
                <a:lnTo>
                  <a:pt x="48679" y="8229"/>
                </a:lnTo>
                <a:lnTo>
                  <a:pt x="46864" y="5384"/>
                </a:lnTo>
                <a:lnTo>
                  <a:pt x="43585" y="3249"/>
                </a:lnTo>
                <a:lnTo>
                  <a:pt x="40618" y="2005"/>
                </a:lnTo>
                <a:lnTo>
                  <a:pt x="37335" y="953"/>
                </a:lnTo>
                <a:lnTo>
                  <a:pt x="33634" y="176"/>
                </a:lnTo>
                <a:lnTo>
                  <a:pt x="29778" y="0"/>
                </a:lnTo>
                <a:lnTo>
                  <a:pt x="25358" y="0"/>
                </a:lnTo>
                <a:lnTo>
                  <a:pt x="21314" y="824"/>
                </a:lnTo>
                <a:lnTo>
                  <a:pt x="17675" y="2490"/>
                </a:lnTo>
                <a:lnTo>
                  <a:pt x="14024" y="4164"/>
                </a:lnTo>
                <a:lnTo>
                  <a:pt x="10888" y="6565"/>
                </a:lnTo>
                <a:lnTo>
                  <a:pt x="8268" y="9726"/>
                </a:lnTo>
                <a:lnTo>
                  <a:pt x="5643" y="12901"/>
                </a:lnTo>
                <a:lnTo>
                  <a:pt x="3624" y="16765"/>
                </a:lnTo>
                <a:lnTo>
                  <a:pt x="2180" y="21322"/>
                </a:lnTo>
                <a:lnTo>
                  <a:pt x="722" y="25883"/>
                </a:lnTo>
                <a:lnTo>
                  <a:pt x="0" y="31078"/>
                </a:lnTo>
                <a:lnTo>
                  <a:pt x="0" y="42569"/>
                </a:lnTo>
                <a:lnTo>
                  <a:pt x="673" y="47598"/>
                </a:lnTo>
                <a:lnTo>
                  <a:pt x="2011" y="51944"/>
                </a:lnTo>
                <a:lnTo>
                  <a:pt x="3369" y="56310"/>
                </a:lnTo>
                <a:lnTo>
                  <a:pt x="5280" y="59968"/>
                </a:lnTo>
                <a:lnTo>
                  <a:pt x="7778" y="62942"/>
                </a:lnTo>
                <a:lnTo>
                  <a:pt x="10262" y="65901"/>
                </a:lnTo>
                <a:lnTo>
                  <a:pt x="13276" y="68148"/>
                </a:lnTo>
                <a:lnTo>
                  <a:pt x="16830" y="69670"/>
                </a:lnTo>
                <a:lnTo>
                  <a:pt x="20372" y="71182"/>
                </a:lnTo>
                <a:lnTo>
                  <a:pt x="24339" y="71945"/>
                </a:lnTo>
                <a:lnTo>
                  <a:pt x="31283" y="71945"/>
                </a:lnTo>
                <a:lnTo>
                  <a:pt x="35765" y="71207"/>
                </a:lnTo>
                <a:lnTo>
                  <a:pt x="39822" y="70128"/>
                </a:lnTo>
                <a:lnTo>
                  <a:pt x="43141" y="68719"/>
                </a:lnTo>
                <a:lnTo>
                  <a:pt x="46756" y="66509"/>
                </a:lnTo>
                <a:lnTo>
                  <a:pt x="48898" y="63806"/>
                </a:lnTo>
                <a:lnTo>
                  <a:pt x="49146" y="61149"/>
                </a:lnTo>
                <a:lnTo>
                  <a:pt x="49121" y="59626"/>
                </a:lnTo>
                <a:lnTo>
                  <a:pt x="46532" y="57365"/>
                </a:lnTo>
                <a:lnTo>
                  <a:pt x="43544" y="59510"/>
                </a:lnTo>
                <a:lnTo>
                  <a:pt x="40704" y="61213"/>
                </a:lnTo>
                <a:lnTo>
                  <a:pt x="36968" y="62661"/>
                </a:lnTo>
                <a:lnTo>
                  <a:pt x="32583" y="63690"/>
                </a:lnTo>
                <a:lnTo>
                  <a:pt x="26704" y="63690"/>
                </a:lnTo>
                <a:lnTo>
                  <a:pt x="23849" y="63107"/>
                </a:lnTo>
                <a:lnTo>
                  <a:pt x="21314" y="61937"/>
                </a:lnTo>
                <a:lnTo>
                  <a:pt x="16659" y="59018"/>
                </a:lnTo>
                <a:lnTo>
                  <a:pt x="13178" y="54432"/>
                </a:lnTo>
                <a:lnTo>
                  <a:pt x="11846" y="51573"/>
                </a:lnTo>
                <a:lnTo>
                  <a:pt x="10925" y="48157"/>
                </a:lnTo>
                <a:lnTo>
                  <a:pt x="9996" y="44729"/>
                </a:lnTo>
                <a:lnTo>
                  <a:pt x="9532" y="40791"/>
                </a:lnTo>
                <a:lnTo>
                  <a:pt x="9532" y="31863"/>
                </a:lnTo>
                <a:lnTo>
                  <a:pt x="10021" y="27877"/>
                </a:lnTo>
                <a:lnTo>
                  <a:pt x="10975" y="24382"/>
                </a:lnTo>
                <a:lnTo>
                  <a:pt x="11944" y="20890"/>
                </a:lnTo>
                <a:lnTo>
                  <a:pt x="13290" y="17945"/>
                </a:lnTo>
                <a:lnTo>
                  <a:pt x="15054" y="15507"/>
                </a:lnTo>
                <a:lnTo>
                  <a:pt x="18914" y="11253"/>
                </a:lnTo>
                <a:lnTo>
                  <a:pt x="23874" y="8761"/>
                </a:lnTo>
                <a:lnTo>
                  <a:pt x="26606" y="81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71943" y="2753384"/>
            <a:ext cx="47083" cy="53647"/>
          </a:xfrm>
          <a:custGeom>
            <a:avLst/>
            <a:gdLst/>
            <a:ahLst/>
            <a:cxnLst/>
            <a:rect l="l" t="t" r="r" b="b"/>
            <a:pathLst>
              <a:path w="47083" h="53647">
                <a:moveTo>
                  <a:pt x="8938" y="23915"/>
                </a:moveTo>
                <a:lnTo>
                  <a:pt x="9234" y="21337"/>
                </a:lnTo>
                <a:lnTo>
                  <a:pt x="9809" y="18986"/>
                </a:lnTo>
                <a:lnTo>
                  <a:pt x="11289" y="14594"/>
                </a:lnTo>
                <a:lnTo>
                  <a:pt x="13679" y="11164"/>
                </a:lnTo>
                <a:lnTo>
                  <a:pt x="17045" y="8892"/>
                </a:lnTo>
                <a:lnTo>
                  <a:pt x="21102" y="7481"/>
                </a:lnTo>
                <a:lnTo>
                  <a:pt x="26456" y="7481"/>
                </a:lnTo>
                <a:lnTo>
                  <a:pt x="30642" y="9032"/>
                </a:lnTo>
                <a:lnTo>
                  <a:pt x="33987" y="11455"/>
                </a:lnTo>
                <a:lnTo>
                  <a:pt x="36168" y="15012"/>
                </a:lnTo>
                <a:lnTo>
                  <a:pt x="37431" y="19418"/>
                </a:lnTo>
                <a:lnTo>
                  <a:pt x="38141" y="24270"/>
                </a:lnTo>
                <a:lnTo>
                  <a:pt x="38141" y="29733"/>
                </a:lnTo>
                <a:lnTo>
                  <a:pt x="37871" y="32321"/>
                </a:lnTo>
                <a:lnTo>
                  <a:pt x="36744" y="37023"/>
                </a:lnTo>
                <a:lnTo>
                  <a:pt x="36525" y="50266"/>
                </a:lnTo>
                <a:lnTo>
                  <a:pt x="39034" y="48376"/>
                </a:lnTo>
                <a:lnTo>
                  <a:pt x="43051" y="43535"/>
                </a:lnTo>
                <a:lnTo>
                  <a:pt x="44560" y="40641"/>
                </a:lnTo>
                <a:lnTo>
                  <a:pt x="45579" y="37289"/>
                </a:lnTo>
                <a:lnTo>
                  <a:pt x="46579" y="33962"/>
                </a:lnTo>
                <a:lnTo>
                  <a:pt x="47083" y="30290"/>
                </a:lnTo>
                <a:lnTo>
                  <a:pt x="47083" y="22226"/>
                </a:lnTo>
                <a:lnTo>
                  <a:pt x="46605" y="18554"/>
                </a:lnTo>
                <a:lnTo>
                  <a:pt x="45651" y="15293"/>
                </a:lnTo>
                <a:lnTo>
                  <a:pt x="44697" y="12042"/>
                </a:lnTo>
                <a:lnTo>
                  <a:pt x="43261" y="9273"/>
                </a:lnTo>
                <a:lnTo>
                  <a:pt x="41338" y="6998"/>
                </a:lnTo>
                <a:lnTo>
                  <a:pt x="37015" y="2974"/>
                </a:lnTo>
                <a:lnTo>
                  <a:pt x="34145" y="1779"/>
                </a:lnTo>
                <a:lnTo>
                  <a:pt x="31258" y="598"/>
                </a:lnTo>
                <a:lnTo>
                  <a:pt x="27889" y="0"/>
                </a:lnTo>
                <a:lnTo>
                  <a:pt x="20011" y="0"/>
                </a:lnTo>
                <a:lnTo>
                  <a:pt x="16498" y="673"/>
                </a:lnTo>
                <a:lnTo>
                  <a:pt x="13496" y="2009"/>
                </a:lnTo>
                <a:lnTo>
                  <a:pt x="10494" y="3341"/>
                </a:lnTo>
                <a:lnTo>
                  <a:pt x="7994" y="5220"/>
                </a:lnTo>
                <a:lnTo>
                  <a:pt x="3977" y="10073"/>
                </a:lnTo>
                <a:lnTo>
                  <a:pt x="2484" y="12956"/>
                </a:lnTo>
                <a:lnTo>
                  <a:pt x="1489" y="16294"/>
                </a:lnTo>
                <a:lnTo>
                  <a:pt x="496" y="19649"/>
                </a:lnTo>
                <a:lnTo>
                  <a:pt x="0" y="23307"/>
                </a:lnTo>
                <a:lnTo>
                  <a:pt x="0" y="31407"/>
                </a:lnTo>
                <a:lnTo>
                  <a:pt x="463" y="35104"/>
                </a:lnTo>
                <a:lnTo>
                  <a:pt x="1407" y="38355"/>
                </a:lnTo>
                <a:lnTo>
                  <a:pt x="2346" y="41605"/>
                </a:lnTo>
                <a:lnTo>
                  <a:pt x="3769" y="44373"/>
                </a:lnTo>
                <a:lnTo>
                  <a:pt x="5706" y="46659"/>
                </a:lnTo>
                <a:lnTo>
                  <a:pt x="10019" y="50674"/>
                </a:lnTo>
                <a:lnTo>
                  <a:pt x="8938" y="29362"/>
                </a:lnTo>
                <a:lnTo>
                  <a:pt x="8938" y="23915"/>
                </a:lnTo>
                <a:close/>
              </a:path>
              <a:path w="47083" h="53647">
                <a:moveTo>
                  <a:pt x="9662" y="34229"/>
                </a:moveTo>
                <a:lnTo>
                  <a:pt x="8938" y="29362"/>
                </a:lnTo>
                <a:lnTo>
                  <a:pt x="10019" y="50674"/>
                </a:lnTo>
                <a:lnTo>
                  <a:pt x="12884" y="51869"/>
                </a:lnTo>
                <a:lnTo>
                  <a:pt x="15774" y="53060"/>
                </a:lnTo>
                <a:lnTo>
                  <a:pt x="19143" y="53647"/>
                </a:lnTo>
                <a:lnTo>
                  <a:pt x="26996" y="53647"/>
                </a:lnTo>
                <a:lnTo>
                  <a:pt x="30499" y="52985"/>
                </a:lnTo>
                <a:lnTo>
                  <a:pt x="33511" y="51614"/>
                </a:lnTo>
                <a:lnTo>
                  <a:pt x="36525" y="50266"/>
                </a:lnTo>
                <a:lnTo>
                  <a:pt x="36744" y="37023"/>
                </a:lnTo>
                <a:lnTo>
                  <a:pt x="34660" y="40741"/>
                </a:lnTo>
                <a:lnTo>
                  <a:pt x="31931" y="43765"/>
                </a:lnTo>
                <a:lnTo>
                  <a:pt x="28195" y="45645"/>
                </a:lnTo>
                <a:lnTo>
                  <a:pt x="23468" y="46116"/>
                </a:lnTo>
                <a:lnTo>
                  <a:pt x="20685" y="46116"/>
                </a:lnTo>
                <a:lnTo>
                  <a:pt x="16484" y="44579"/>
                </a:lnTo>
                <a:lnTo>
                  <a:pt x="13139" y="42138"/>
                </a:lnTo>
                <a:lnTo>
                  <a:pt x="10925" y="38635"/>
                </a:lnTo>
                <a:lnTo>
                  <a:pt x="9662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440761" y="2753384"/>
            <a:ext cx="40567" cy="52923"/>
          </a:xfrm>
          <a:custGeom>
            <a:avLst/>
            <a:gdLst/>
            <a:ahLst/>
            <a:cxnLst/>
            <a:rect l="l" t="t" r="r" b="b"/>
            <a:pathLst>
              <a:path w="40567" h="52923">
                <a:moveTo>
                  <a:pt x="5882" y="52923"/>
                </a:moveTo>
                <a:lnTo>
                  <a:pt x="8649" y="51271"/>
                </a:lnTo>
                <a:lnTo>
                  <a:pt x="8649" y="17132"/>
                </a:lnTo>
                <a:lnTo>
                  <a:pt x="11012" y="14061"/>
                </a:lnTo>
                <a:lnTo>
                  <a:pt x="13276" y="11736"/>
                </a:lnTo>
                <a:lnTo>
                  <a:pt x="17603" y="8547"/>
                </a:lnTo>
                <a:lnTo>
                  <a:pt x="21941" y="7747"/>
                </a:lnTo>
                <a:lnTo>
                  <a:pt x="25077" y="8089"/>
                </a:lnTo>
                <a:lnTo>
                  <a:pt x="27622" y="9375"/>
                </a:lnTo>
                <a:lnTo>
                  <a:pt x="30267" y="12791"/>
                </a:lnTo>
                <a:lnTo>
                  <a:pt x="31297" y="15952"/>
                </a:lnTo>
                <a:lnTo>
                  <a:pt x="31931" y="19890"/>
                </a:lnTo>
                <a:lnTo>
                  <a:pt x="31931" y="51271"/>
                </a:lnTo>
                <a:lnTo>
                  <a:pt x="32141" y="52009"/>
                </a:lnTo>
                <a:lnTo>
                  <a:pt x="34688" y="52923"/>
                </a:lnTo>
                <a:lnTo>
                  <a:pt x="37800" y="52923"/>
                </a:lnTo>
                <a:lnTo>
                  <a:pt x="40567" y="51271"/>
                </a:lnTo>
                <a:lnTo>
                  <a:pt x="40567" y="18011"/>
                </a:lnTo>
                <a:lnTo>
                  <a:pt x="40286" y="15026"/>
                </a:lnTo>
                <a:lnTo>
                  <a:pt x="39124" y="10083"/>
                </a:lnTo>
                <a:lnTo>
                  <a:pt x="36845" y="6073"/>
                </a:lnTo>
                <a:lnTo>
                  <a:pt x="33785" y="2758"/>
                </a:lnTo>
                <a:lnTo>
                  <a:pt x="29494" y="547"/>
                </a:lnTo>
                <a:lnTo>
                  <a:pt x="26849" y="0"/>
                </a:lnTo>
                <a:lnTo>
                  <a:pt x="21019" y="0"/>
                </a:lnTo>
                <a:lnTo>
                  <a:pt x="18374" y="713"/>
                </a:lnTo>
                <a:lnTo>
                  <a:pt x="15739" y="2134"/>
                </a:lnTo>
                <a:lnTo>
                  <a:pt x="13092" y="3571"/>
                </a:lnTo>
                <a:lnTo>
                  <a:pt x="10447" y="5817"/>
                </a:lnTo>
                <a:lnTo>
                  <a:pt x="7800" y="8892"/>
                </a:lnTo>
                <a:lnTo>
                  <a:pt x="7800" y="2426"/>
                </a:lnTo>
                <a:lnTo>
                  <a:pt x="5841" y="828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82" y="52009"/>
                </a:lnTo>
                <a:lnTo>
                  <a:pt x="2757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499401" y="2741086"/>
            <a:ext cx="30783" cy="65850"/>
          </a:xfrm>
          <a:custGeom>
            <a:avLst/>
            <a:gdLst/>
            <a:ahLst/>
            <a:cxnLst/>
            <a:rect l="l" t="t" r="r" b="b"/>
            <a:pathLst>
              <a:path w="30783" h="65850">
                <a:moveTo>
                  <a:pt x="30783" y="59983"/>
                </a:moveTo>
                <a:lnTo>
                  <a:pt x="30783" y="59335"/>
                </a:lnTo>
                <a:lnTo>
                  <a:pt x="29927" y="56718"/>
                </a:lnTo>
                <a:lnTo>
                  <a:pt x="27378" y="57442"/>
                </a:lnTo>
                <a:lnTo>
                  <a:pt x="24364" y="58193"/>
                </a:lnTo>
                <a:lnTo>
                  <a:pt x="21081" y="58193"/>
                </a:lnTo>
                <a:lnTo>
                  <a:pt x="18399" y="55613"/>
                </a:lnTo>
                <a:lnTo>
                  <a:pt x="16967" y="51361"/>
                </a:lnTo>
                <a:lnTo>
                  <a:pt x="16967" y="20754"/>
                </a:lnTo>
                <a:lnTo>
                  <a:pt x="29044" y="20754"/>
                </a:lnTo>
                <a:lnTo>
                  <a:pt x="30622" y="19317"/>
                </a:lnTo>
                <a:lnTo>
                  <a:pt x="30783" y="16372"/>
                </a:lnTo>
                <a:lnTo>
                  <a:pt x="29044" y="13323"/>
                </a:lnTo>
                <a:lnTo>
                  <a:pt x="16967" y="13323"/>
                </a:lnTo>
                <a:lnTo>
                  <a:pt x="16967" y="1703"/>
                </a:lnTo>
                <a:lnTo>
                  <a:pt x="16743" y="1004"/>
                </a:lnTo>
                <a:lnTo>
                  <a:pt x="14198" y="0"/>
                </a:lnTo>
                <a:lnTo>
                  <a:pt x="11084" y="0"/>
                </a:lnTo>
                <a:lnTo>
                  <a:pt x="8331" y="1703"/>
                </a:lnTo>
                <a:lnTo>
                  <a:pt x="8331" y="13323"/>
                </a:lnTo>
                <a:lnTo>
                  <a:pt x="1789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42" y="20754"/>
                </a:lnTo>
                <a:lnTo>
                  <a:pt x="8331" y="20754"/>
                </a:lnTo>
                <a:lnTo>
                  <a:pt x="8331" y="52120"/>
                </a:lnTo>
                <a:lnTo>
                  <a:pt x="9090" y="56641"/>
                </a:lnTo>
                <a:lnTo>
                  <a:pt x="10401" y="60440"/>
                </a:lnTo>
                <a:lnTo>
                  <a:pt x="12640" y="63158"/>
                </a:lnTo>
                <a:lnTo>
                  <a:pt x="15803" y="64847"/>
                </a:lnTo>
                <a:lnTo>
                  <a:pt x="19649" y="65850"/>
                </a:lnTo>
                <a:lnTo>
                  <a:pt x="24498" y="65685"/>
                </a:lnTo>
                <a:lnTo>
                  <a:pt x="27486" y="65112"/>
                </a:lnTo>
                <a:lnTo>
                  <a:pt x="30438" y="63093"/>
                </a:lnTo>
                <a:lnTo>
                  <a:pt x="30783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550399" y="2753387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7" y="52919"/>
                </a:moveTo>
                <a:lnTo>
                  <a:pt x="8635" y="51271"/>
                </a:lnTo>
                <a:lnTo>
                  <a:pt x="8635" y="19137"/>
                </a:lnTo>
                <a:lnTo>
                  <a:pt x="10965" y="15469"/>
                </a:lnTo>
                <a:lnTo>
                  <a:pt x="12984" y="12726"/>
                </a:lnTo>
                <a:lnTo>
                  <a:pt x="15815" y="9958"/>
                </a:lnTo>
                <a:lnTo>
                  <a:pt x="19220" y="8456"/>
                </a:lnTo>
                <a:lnTo>
                  <a:pt x="22136" y="8672"/>
                </a:lnTo>
                <a:lnTo>
                  <a:pt x="24796" y="9461"/>
                </a:lnTo>
                <a:lnTo>
                  <a:pt x="27442" y="8178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6"/>
                </a:lnTo>
                <a:lnTo>
                  <a:pt x="19648" y="0"/>
                </a:lnTo>
                <a:lnTo>
                  <a:pt x="16661" y="659"/>
                </a:lnTo>
                <a:lnTo>
                  <a:pt x="13637" y="2566"/>
                </a:lnTo>
                <a:lnTo>
                  <a:pt x="10303" y="5994"/>
                </a:lnTo>
                <a:lnTo>
                  <a:pt x="7804" y="9550"/>
                </a:lnTo>
                <a:lnTo>
                  <a:pt x="7804" y="2426"/>
                </a:lnTo>
                <a:lnTo>
                  <a:pt x="5831" y="824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593142" y="2753384"/>
            <a:ext cx="26884" cy="53647"/>
          </a:xfrm>
          <a:custGeom>
            <a:avLst/>
            <a:gdLst/>
            <a:ahLst/>
            <a:cxnLst/>
            <a:rect l="l" t="t" r="r" b="b"/>
            <a:pathLst>
              <a:path w="26884" h="53647">
                <a:moveTo>
                  <a:pt x="22059" y="46065"/>
                </a:moveTo>
                <a:lnTo>
                  <a:pt x="17686" y="46659"/>
                </a:lnTo>
                <a:lnTo>
                  <a:pt x="14895" y="46659"/>
                </a:lnTo>
                <a:lnTo>
                  <a:pt x="11170" y="44413"/>
                </a:lnTo>
                <a:lnTo>
                  <a:pt x="8844" y="40896"/>
                </a:lnTo>
                <a:lnTo>
                  <a:pt x="11598" y="53327"/>
                </a:lnTo>
                <a:lnTo>
                  <a:pt x="16325" y="53647"/>
                </a:lnTo>
                <a:lnTo>
                  <a:pt x="19143" y="53647"/>
                </a:lnTo>
                <a:lnTo>
                  <a:pt x="21826" y="53025"/>
                </a:lnTo>
                <a:lnTo>
                  <a:pt x="26884" y="50483"/>
                </a:lnTo>
                <a:lnTo>
                  <a:pt x="25930" y="43675"/>
                </a:lnTo>
                <a:lnTo>
                  <a:pt x="22059" y="46065"/>
                </a:lnTo>
                <a:close/>
              </a:path>
              <a:path w="26884" h="53647">
                <a:moveTo>
                  <a:pt x="3293" y="12092"/>
                </a:moveTo>
                <a:lnTo>
                  <a:pt x="5939" y="11520"/>
                </a:lnTo>
                <a:lnTo>
                  <a:pt x="9124" y="9781"/>
                </a:lnTo>
                <a:lnTo>
                  <a:pt x="11893" y="8586"/>
                </a:lnTo>
                <a:lnTo>
                  <a:pt x="15274" y="7531"/>
                </a:lnTo>
                <a:lnTo>
                  <a:pt x="19306" y="7265"/>
                </a:lnTo>
                <a:lnTo>
                  <a:pt x="22978" y="7520"/>
                </a:lnTo>
                <a:lnTo>
                  <a:pt x="26802" y="9208"/>
                </a:lnTo>
                <a:lnTo>
                  <a:pt x="29127" y="12334"/>
                </a:lnTo>
                <a:lnTo>
                  <a:pt x="29890" y="15228"/>
                </a:lnTo>
                <a:lnTo>
                  <a:pt x="30095" y="18760"/>
                </a:lnTo>
                <a:lnTo>
                  <a:pt x="30095" y="22569"/>
                </a:lnTo>
                <a:lnTo>
                  <a:pt x="19940" y="22569"/>
                </a:lnTo>
                <a:lnTo>
                  <a:pt x="16635" y="22910"/>
                </a:lnTo>
                <a:lnTo>
                  <a:pt x="13704" y="23573"/>
                </a:lnTo>
                <a:lnTo>
                  <a:pt x="10778" y="24246"/>
                </a:lnTo>
                <a:lnTo>
                  <a:pt x="8304" y="25247"/>
                </a:lnTo>
                <a:lnTo>
                  <a:pt x="4262" y="27914"/>
                </a:lnTo>
                <a:lnTo>
                  <a:pt x="1626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33"/>
                </a:lnTo>
                <a:lnTo>
                  <a:pt x="1958" y="46926"/>
                </a:lnTo>
                <a:lnTo>
                  <a:pt x="4466" y="49759"/>
                </a:lnTo>
                <a:lnTo>
                  <a:pt x="7592" y="51995"/>
                </a:lnTo>
                <a:lnTo>
                  <a:pt x="11598" y="53327"/>
                </a:lnTo>
                <a:lnTo>
                  <a:pt x="8844" y="40896"/>
                </a:lnTo>
                <a:lnTo>
                  <a:pt x="8844" y="38355"/>
                </a:lnTo>
                <a:lnTo>
                  <a:pt x="9650" y="34430"/>
                </a:lnTo>
                <a:lnTo>
                  <a:pt x="12185" y="31485"/>
                </a:lnTo>
                <a:lnTo>
                  <a:pt x="14795" y="30063"/>
                </a:lnTo>
                <a:lnTo>
                  <a:pt x="18272" y="29235"/>
                </a:lnTo>
                <a:lnTo>
                  <a:pt x="22708" y="29019"/>
                </a:lnTo>
                <a:lnTo>
                  <a:pt x="30095" y="29019"/>
                </a:lnTo>
                <a:lnTo>
                  <a:pt x="30095" y="39383"/>
                </a:lnTo>
                <a:lnTo>
                  <a:pt x="25930" y="43675"/>
                </a:lnTo>
                <a:lnTo>
                  <a:pt x="26884" y="50483"/>
                </a:lnTo>
                <a:lnTo>
                  <a:pt x="31247" y="46443"/>
                </a:lnTo>
                <a:lnTo>
                  <a:pt x="31247" y="51321"/>
                </a:lnTo>
                <a:lnTo>
                  <a:pt x="33328" y="52895"/>
                </a:lnTo>
                <a:lnTo>
                  <a:pt x="35902" y="52960"/>
                </a:lnTo>
                <a:lnTo>
                  <a:pt x="38670" y="51321"/>
                </a:lnTo>
                <a:lnTo>
                  <a:pt x="38670" y="15354"/>
                </a:lnTo>
                <a:lnTo>
                  <a:pt x="38340" y="12689"/>
                </a:lnTo>
                <a:lnTo>
                  <a:pt x="37017" y="8129"/>
                </a:lnTo>
                <a:lnTo>
                  <a:pt x="34484" y="4687"/>
                </a:lnTo>
                <a:lnTo>
                  <a:pt x="31099" y="1983"/>
                </a:lnTo>
                <a:lnTo>
                  <a:pt x="26347" y="396"/>
                </a:lnTo>
                <a:lnTo>
                  <a:pt x="23482" y="0"/>
                </a:lnTo>
                <a:lnTo>
                  <a:pt x="20101" y="0"/>
                </a:lnTo>
                <a:lnTo>
                  <a:pt x="16487" y="180"/>
                </a:lnTo>
                <a:lnTo>
                  <a:pt x="12934" y="853"/>
                </a:lnTo>
                <a:lnTo>
                  <a:pt x="9787" y="1803"/>
                </a:lnTo>
                <a:lnTo>
                  <a:pt x="5820" y="3545"/>
                </a:lnTo>
                <a:lnTo>
                  <a:pt x="2486" y="6692"/>
                </a:lnTo>
                <a:lnTo>
                  <a:pt x="2292" y="9375"/>
                </a:lnTo>
                <a:lnTo>
                  <a:pt x="3293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53061" y="2753434"/>
            <a:ext cx="37151" cy="53596"/>
          </a:xfrm>
          <a:custGeom>
            <a:avLst/>
            <a:gdLst/>
            <a:ahLst/>
            <a:cxnLst/>
            <a:rect l="l" t="t" r="r" b="b"/>
            <a:pathLst>
              <a:path w="37151" h="53596">
                <a:moveTo>
                  <a:pt x="8991" y="20613"/>
                </a:moveTo>
                <a:lnTo>
                  <a:pt x="10104" y="15811"/>
                </a:lnTo>
                <a:lnTo>
                  <a:pt x="12325" y="12499"/>
                </a:lnTo>
                <a:lnTo>
                  <a:pt x="14528" y="9194"/>
                </a:lnTo>
                <a:lnTo>
                  <a:pt x="17711" y="7545"/>
                </a:lnTo>
                <a:lnTo>
                  <a:pt x="23896" y="7545"/>
                </a:lnTo>
                <a:lnTo>
                  <a:pt x="27132" y="8435"/>
                </a:lnTo>
                <a:lnTo>
                  <a:pt x="30915" y="10415"/>
                </a:lnTo>
                <a:lnTo>
                  <a:pt x="33515" y="12395"/>
                </a:lnTo>
                <a:lnTo>
                  <a:pt x="36466" y="12448"/>
                </a:lnTo>
                <a:lnTo>
                  <a:pt x="36943" y="9500"/>
                </a:lnTo>
                <a:lnTo>
                  <a:pt x="36578" y="6365"/>
                </a:lnTo>
                <a:lnTo>
                  <a:pt x="34333" y="3822"/>
                </a:lnTo>
                <a:lnTo>
                  <a:pt x="31431" y="2044"/>
                </a:lnTo>
                <a:lnTo>
                  <a:pt x="27758" y="712"/>
                </a:lnTo>
                <a:lnTo>
                  <a:pt x="24928" y="140"/>
                </a:lnTo>
                <a:lnTo>
                  <a:pt x="21977" y="0"/>
                </a:lnTo>
                <a:lnTo>
                  <a:pt x="18877" y="0"/>
                </a:lnTo>
                <a:lnTo>
                  <a:pt x="15972" y="535"/>
                </a:lnTo>
                <a:lnTo>
                  <a:pt x="13312" y="1601"/>
                </a:lnTo>
                <a:lnTo>
                  <a:pt x="10645" y="2666"/>
                </a:lnTo>
                <a:lnTo>
                  <a:pt x="8315" y="4305"/>
                </a:lnTo>
                <a:lnTo>
                  <a:pt x="4387" y="8712"/>
                </a:lnTo>
                <a:lnTo>
                  <a:pt x="2832" y="11545"/>
                </a:lnTo>
                <a:lnTo>
                  <a:pt x="1691" y="15001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81" y="38610"/>
                </a:lnTo>
                <a:lnTo>
                  <a:pt x="2303" y="41846"/>
                </a:lnTo>
                <a:lnTo>
                  <a:pt x="3649" y="44578"/>
                </a:lnTo>
                <a:lnTo>
                  <a:pt x="5414" y="46789"/>
                </a:lnTo>
                <a:lnTo>
                  <a:pt x="9359" y="50713"/>
                </a:lnTo>
                <a:lnTo>
                  <a:pt x="11979" y="51869"/>
                </a:lnTo>
                <a:lnTo>
                  <a:pt x="14585" y="53035"/>
                </a:lnTo>
                <a:lnTo>
                  <a:pt x="17592" y="53596"/>
                </a:lnTo>
                <a:lnTo>
                  <a:pt x="22611" y="53596"/>
                </a:lnTo>
                <a:lnTo>
                  <a:pt x="25735" y="53113"/>
                </a:lnTo>
                <a:lnTo>
                  <a:pt x="28698" y="52376"/>
                </a:lnTo>
                <a:lnTo>
                  <a:pt x="31308" y="51321"/>
                </a:lnTo>
                <a:lnTo>
                  <a:pt x="34592" y="49377"/>
                </a:lnTo>
                <a:lnTo>
                  <a:pt x="36906" y="46534"/>
                </a:lnTo>
                <a:lnTo>
                  <a:pt x="37151" y="43790"/>
                </a:lnTo>
                <a:lnTo>
                  <a:pt x="37125" y="42443"/>
                </a:lnTo>
                <a:lnTo>
                  <a:pt x="35326" y="39664"/>
                </a:lnTo>
                <a:lnTo>
                  <a:pt x="32298" y="41950"/>
                </a:lnTo>
                <a:lnTo>
                  <a:pt x="28809" y="44222"/>
                </a:lnTo>
                <a:lnTo>
                  <a:pt x="25811" y="45529"/>
                </a:lnTo>
                <a:lnTo>
                  <a:pt x="22085" y="45849"/>
                </a:lnTo>
                <a:lnTo>
                  <a:pt x="18129" y="45468"/>
                </a:lnTo>
                <a:lnTo>
                  <a:pt x="14881" y="43905"/>
                </a:lnTo>
                <a:lnTo>
                  <a:pt x="12397" y="41122"/>
                </a:lnTo>
                <a:lnTo>
                  <a:pt x="10435" y="37555"/>
                </a:lnTo>
                <a:lnTo>
                  <a:pt x="9287" y="32818"/>
                </a:lnTo>
                <a:lnTo>
                  <a:pt x="8991" y="30063"/>
                </a:lnTo>
                <a:lnTo>
                  <a:pt x="8991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03963" y="2741086"/>
            <a:ext cx="30773" cy="65850"/>
          </a:xfrm>
          <a:custGeom>
            <a:avLst/>
            <a:gdLst/>
            <a:ahLst/>
            <a:cxnLst/>
            <a:rect l="l" t="t" r="r" b="b"/>
            <a:pathLst>
              <a:path w="30773" h="65850">
                <a:moveTo>
                  <a:pt x="16967" y="1703"/>
                </a:moveTo>
                <a:lnTo>
                  <a:pt x="16747" y="1004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23"/>
                </a:lnTo>
                <a:lnTo>
                  <a:pt x="1789" y="13323"/>
                </a:lnTo>
                <a:lnTo>
                  <a:pt x="346" y="14465"/>
                </a:lnTo>
                <a:lnTo>
                  <a:pt x="0" y="17071"/>
                </a:lnTo>
                <a:lnTo>
                  <a:pt x="1728" y="20754"/>
                </a:lnTo>
                <a:lnTo>
                  <a:pt x="8331" y="20754"/>
                </a:lnTo>
                <a:lnTo>
                  <a:pt x="8331" y="52120"/>
                </a:lnTo>
                <a:lnTo>
                  <a:pt x="9076" y="56641"/>
                </a:lnTo>
                <a:lnTo>
                  <a:pt x="10401" y="60440"/>
                </a:lnTo>
                <a:lnTo>
                  <a:pt x="12644" y="63158"/>
                </a:lnTo>
                <a:lnTo>
                  <a:pt x="15803" y="64847"/>
                </a:lnTo>
                <a:lnTo>
                  <a:pt x="19649" y="65850"/>
                </a:lnTo>
                <a:lnTo>
                  <a:pt x="24502" y="65685"/>
                </a:lnTo>
                <a:lnTo>
                  <a:pt x="27490" y="65112"/>
                </a:lnTo>
                <a:lnTo>
                  <a:pt x="30427" y="63093"/>
                </a:lnTo>
                <a:lnTo>
                  <a:pt x="30773" y="59983"/>
                </a:lnTo>
                <a:lnTo>
                  <a:pt x="30064" y="56808"/>
                </a:lnTo>
                <a:lnTo>
                  <a:pt x="27378" y="57442"/>
                </a:lnTo>
                <a:lnTo>
                  <a:pt x="24364" y="58193"/>
                </a:lnTo>
                <a:lnTo>
                  <a:pt x="21085" y="58193"/>
                </a:lnTo>
                <a:lnTo>
                  <a:pt x="18399" y="55613"/>
                </a:lnTo>
                <a:lnTo>
                  <a:pt x="16967" y="51361"/>
                </a:lnTo>
                <a:lnTo>
                  <a:pt x="16967" y="20754"/>
                </a:lnTo>
                <a:lnTo>
                  <a:pt x="29044" y="20754"/>
                </a:lnTo>
                <a:lnTo>
                  <a:pt x="30610" y="19317"/>
                </a:lnTo>
                <a:lnTo>
                  <a:pt x="30773" y="16372"/>
                </a:lnTo>
                <a:lnTo>
                  <a:pt x="29044" y="13323"/>
                </a:lnTo>
                <a:lnTo>
                  <a:pt x="16967" y="13323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53910" y="2734016"/>
            <a:ext cx="10681" cy="72290"/>
          </a:xfrm>
          <a:custGeom>
            <a:avLst/>
            <a:gdLst/>
            <a:ahLst/>
            <a:cxnLst/>
            <a:rect l="l" t="t" r="r" b="b"/>
            <a:pathLst>
              <a:path w="10681" h="72290">
                <a:moveTo>
                  <a:pt x="0" y="5410"/>
                </a:moveTo>
                <a:lnTo>
                  <a:pt x="370" y="8891"/>
                </a:lnTo>
                <a:lnTo>
                  <a:pt x="3272" y="10731"/>
                </a:lnTo>
                <a:lnTo>
                  <a:pt x="7352" y="10731"/>
                </a:lnTo>
                <a:lnTo>
                  <a:pt x="10289" y="8841"/>
                </a:lnTo>
                <a:lnTo>
                  <a:pt x="10681" y="5295"/>
                </a:lnTo>
                <a:lnTo>
                  <a:pt x="10303" y="1842"/>
                </a:lnTo>
                <a:lnTo>
                  <a:pt x="7412" y="0"/>
                </a:lnTo>
                <a:lnTo>
                  <a:pt x="3329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81" h="72290">
                <a:moveTo>
                  <a:pt x="1238" y="71376"/>
                </a:moveTo>
                <a:lnTo>
                  <a:pt x="3812" y="72290"/>
                </a:lnTo>
                <a:lnTo>
                  <a:pt x="6922" y="72290"/>
                </a:lnTo>
                <a:lnTo>
                  <a:pt x="9681" y="70638"/>
                </a:lnTo>
                <a:lnTo>
                  <a:pt x="9681" y="21794"/>
                </a:lnTo>
                <a:lnTo>
                  <a:pt x="9471" y="21109"/>
                </a:lnTo>
                <a:lnTo>
                  <a:pt x="6922" y="20156"/>
                </a:lnTo>
                <a:lnTo>
                  <a:pt x="3812" y="20156"/>
                </a:lnTo>
                <a:lnTo>
                  <a:pt x="1055" y="21794"/>
                </a:lnTo>
                <a:lnTo>
                  <a:pt x="1055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88021" y="2753384"/>
            <a:ext cx="40567" cy="52923"/>
          </a:xfrm>
          <a:custGeom>
            <a:avLst/>
            <a:gdLst/>
            <a:ahLst/>
            <a:cxnLst/>
            <a:rect l="l" t="t" r="r" b="b"/>
            <a:pathLst>
              <a:path w="40567" h="52923">
                <a:moveTo>
                  <a:pt x="5892" y="52923"/>
                </a:moveTo>
                <a:lnTo>
                  <a:pt x="8646" y="51271"/>
                </a:lnTo>
                <a:lnTo>
                  <a:pt x="8646" y="17132"/>
                </a:lnTo>
                <a:lnTo>
                  <a:pt x="11022" y="14061"/>
                </a:lnTo>
                <a:lnTo>
                  <a:pt x="13276" y="11736"/>
                </a:lnTo>
                <a:lnTo>
                  <a:pt x="17613" y="8547"/>
                </a:lnTo>
                <a:lnTo>
                  <a:pt x="21937" y="7747"/>
                </a:lnTo>
                <a:lnTo>
                  <a:pt x="25083" y="8089"/>
                </a:lnTo>
                <a:lnTo>
                  <a:pt x="27632" y="9375"/>
                </a:lnTo>
                <a:lnTo>
                  <a:pt x="30279" y="12791"/>
                </a:lnTo>
                <a:lnTo>
                  <a:pt x="31308" y="15952"/>
                </a:lnTo>
                <a:lnTo>
                  <a:pt x="31931" y="19890"/>
                </a:lnTo>
                <a:lnTo>
                  <a:pt x="31931" y="51271"/>
                </a:lnTo>
                <a:lnTo>
                  <a:pt x="32155" y="52009"/>
                </a:lnTo>
                <a:lnTo>
                  <a:pt x="34704" y="52923"/>
                </a:lnTo>
                <a:lnTo>
                  <a:pt x="37814" y="52923"/>
                </a:lnTo>
                <a:lnTo>
                  <a:pt x="40567" y="51271"/>
                </a:lnTo>
                <a:lnTo>
                  <a:pt x="40567" y="18011"/>
                </a:lnTo>
                <a:lnTo>
                  <a:pt x="40286" y="15026"/>
                </a:lnTo>
                <a:lnTo>
                  <a:pt x="39138" y="10083"/>
                </a:lnTo>
                <a:lnTo>
                  <a:pt x="36845" y="6073"/>
                </a:lnTo>
                <a:lnTo>
                  <a:pt x="33781" y="2758"/>
                </a:lnTo>
                <a:lnTo>
                  <a:pt x="29508" y="547"/>
                </a:lnTo>
                <a:lnTo>
                  <a:pt x="26863" y="0"/>
                </a:lnTo>
                <a:lnTo>
                  <a:pt x="21033" y="0"/>
                </a:lnTo>
                <a:lnTo>
                  <a:pt x="18374" y="713"/>
                </a:lnTo>
                <a:lnTo>
                  <a:pt x="15741" y="2134"/>
                </a:lnTo>
                <a:lnTo>
                  <a:pt x="13106" y="3571"/>
                </a:lnTo>
                <a:lnTo>
                  <a:pt x="10460" y="5817"/>
                </a:lnTo>
                <a:lnTo>
                  <a:pt x="7804" y="8892"/>
                </a:lnTo>
                <a:lnTo>
                  <a:pt x="7804" y="2426"/>
                </a:lnTo>
                <a:lnTo>
                  <a:pt x="5841" y="828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96" y="52009"/>
                </a:lnTo>
                <a:lnTo>
                  <a:pt x="2767" y="52923"/>
                </a:lnTo>
                <a:lnTo>
                  <a:pt x="589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847716" y="2753481"/>
            <a:ext cx="44599" cy="54662"/>
          </a:xfrm>
          <a:custGeom>
            <a:avLst/>
            <a:gdLst/>
            <a:ahLst/>
            <a:cxnLst/>
            <a:rect l="l" t="t" r="r" b="b"/>
            <a:pathLst>
              <a:path w="44599" h="54662">
                <a:moveTo>
                  <a:pt x="9471" y="36248"/>
                </a:moveTo>
                <a:lnTo>
                  <a:pt x="9165" y="54662"/>
                </a:lnTo>
                <a:lnTo>
                  <a:pt x="11281" y="51577"/>
                </a:lnTo>
                <a:lnTo>
                  <a:pt x="10036" y="39650"/>
                </a:lnTo>
                <a:lnTo>
                  <a:pt x="9471" y="36248"/>
                </a:lnTo>
                <a:close/>
              </a:path>
              <a:path w="44599" h="54662">
                <a:moveTo>
                  <a:pt x="416" y="55741"/>
                </a:moveTo>
                <a:lnTo>
                  <a:pt x="0" y="59208"/>
                </a:lnTo>
                <a:lnTo>
                  <a:pt x="384" y="62826"/>
                </a:lnTo>
                <a:lnTo>
                  <a:pt x="1915" y="66041"/>
                </a:lnTo>
                <a:lnTo>
                  <a:pt x="4866" y="68580"/>
                </a:lnTo>
                <a:lnTo>
                  <a:pt x="8773" y="70650"/>
                </a:lnTo>
                <a:lnTo>
                  <a:pt x="11440" y="71323"/>
                </a:lnTo>
                <a:lnTo>
                  <a:pt x="14100" y="71996"/>
                </a:lnTo>
                <a:lnTo>
                  <a:pt x="17348" y="72327"/>
                </a:lnTo>
                <a:lnTo>
                  <a:pt x="25087" y="72327"/>
                </a:lnTo>
                <a:lnTo>
                  <a:pt x="28503" y="71884"/>
                </a:lnTo>
                <a:lnTo>
                  <a:pt x="31395" y="71005"/>
                </a:lnTo>
                <a:lnTo>
                  <a:pt x="34300" y="70116"/>
                </a:lnTo>
                <a:lnTo>
                  <a:pt x="38538" y="67373"/>
                </a:lnTo>
                <a:lnTo>
                  <a:pt x="41795" y="64047"/>
                </a:lnTo>
                <a:lnTo>
                  <a:pt x="43610" y="60008"/>
                </a:lnTo>
                <a:lnTo>
                  <a:pt x="44074" y="55627"/>
                </a:lnTo>
                <a:lnTo>
                  <a:pt x="43656" y="51612"/>
                </a:lnTo>
                <a:lnTo>
                  <a:pt x="42064" y="48387"/>
                </a:lnTo>
                <a:lnTo>
                  <a:pt x="39505" y="45935"/>
                </a:lnTo>
                <a:lnTo>
                  <a:pt x="36391" y="43981"/>
                </a:lnTo>
                <a:lnTo>
                  <a:pt x="32471" y="42788"/>
                </a:lnTo>
                <a:lnTo>
                  <a:pt x="28003" y="42382"/>
                </a:lnTo>
                <a:lnTo>
                  <a:pt x="15706" y="41846"/>
                </a:lnTo>
                <a:lnTo>
                  <a:pt x="13820" y="41770"/>
                </a:lnTo>
                <a:lnTo>
                  <a:pt x="10036" y="39650"/>
                </a:lnTo>
                <a:lnTo>
                  <a:pt x="11281" y="51577"/>
                </a:lnTo>
                <a:lnTo>
                  <a:pt x="14028" y="48999"/>
                </a:lnTo>
                <a:lnTo>
                  <a:pt x="26225" y="49442"/>
                </a:lnTo>
                <a:lnTo>
                  <a:pt x="29047" y="49507"/>
                </a:lnTo>
                <a:lnTo>
                  <a:pt x="31297" y="50115"/>
                </a:lnTo>
                <a:lnTo>
                  <a:pt x="34606" y="52390"/>
                </a:lnTo>
                <a:lnTo>
                  <a:pt x="35426" y="56109"/>
                </a:lnTo>
                <a:lnTo>
                  <a:pt x="35426" y="57340"/>
                </a:lnTo>
                <a:lnTo>
                  <a:pt x="34264" y="60756"/>
                </a:lnTo>
                <a:lnTo>
                  <a:pt x="31323" y="63489"/>
                </a:lnTo>
                <a:lnTo>
                  <a:pt x="28140" y="64720"/>
                </a:lnTo>
                <a:lnTo>
                  <a:pt x="24180" y="65495"/>
                </a:lnTo>
                <a:lnTo>
                  <a:pt x="17444" y="65495"/>
                </a:lnTo>
                <a:lnTo>
                  <a:pt x="14237" y="64885"/>
                </a:lnTo>
                <a:lnTo>
                  <a:pt x="11944" y="63680"/>
                </a:lnTo>
                <a:lnTo>
                  <a:pt x="8481" y="60681"/>
                </a:lnTo>
                <a:lnTo>
                  <a:pt x="8481" y="57570"/>
                </a:lnTo>
                <a:lnTo>
                  <a:pt x="9165" y="54662"/>
                </a:lnTo>
                <a:lnTo>
                  <a:pt x="9471" y="36248"/>
                </a:lnTo>
                <a:lnTo>
                  <a:pt x="10990" y="32893"/>
                </a:lnTo>
                <a:lnTo>
                  <a:pt x="13902" y="33695"/>
                </a:lnTo>
                <a:lnTo>
                  <a:pt x="17920" y="28119"/>
                </a:lnTo>
                <a:lnTo>
                  <a:pt x="13686" y="25350"/>
                </a:lnTo>
                <a:lnTo>
                  <a:pt x="11040" y="20970"/>
                </a:lnTo>
                <a:lnTo>
                  <a:pt x="11040" y="17744"/>
                </a:lnTo>
                <a:lnTo>
                  <a:pt x="11245" y="14925"/>
                </a:lnTo>
                <a:lnTo>
                  <a:pt x="9558" y="3200"/>
                </a:lnTo>
                <a:lnTo>
                  <a:pt x="6350" y="6249"/>
                </a:lnTo>
                <a:lnTo>
                  <a:pt x="4193" y="10313"/>
                </a:lnTo>
                <a:lnTo>
                  <a:pt x="2821" y="15026"/>
                </a:lnTo>
                <a:lnTo>
                  <a:pt x="2821" y="17793"/>
                </a:lnTo>
                <a:lnTo>
                  <a:pt x="3149" y="22226"/>
                </a:lnTo>
                <a:lnTo>
                  <a:pt x="4399" y="25591"/>
                </a:lnTo>
                <a:lnTo>
                  <a:pt x="6336" y="28436"/>
                </a:lnTo>
                <a:lnTo>
                  <a:pt x="3959" y="31370"/>
                </a:lnTo>
                <a:lnTo>
                  <a:pt x="2221" y="34837"/>
                </a:lnTo>
                <a:lnTo>
                  <a:pt x="1777" y="39016"/>
                </a:lnTo>
                <a:lnTo>
                  <a:pt x="2195" y="42087"/>
                </a:lnTo>
                <a:lnTo>
                  <a:pt x="3822" y="44844"/>
                </a:lnTo>
                <a:lnTo>
                  <a:pt x="6814" y="46875"/>
                </a:lnTo>
                <a:lnTo>
                  <a:pt x="3848" y="49618"/>
                </a:lnTo>
                <a:lnTo>
                  <a:pt x="1705" y="52527"/>
                </a:lnTo>
                <a:lnTo>
                  <a:pt x="416" y="55741"/>
                </a:lnTo>
                <a:close/>
              </a:path>
              <a:path w="44599" h="54662">
                <a:moveTo>
                  <a:pt x="14295" y="9083"/>
                </a:moveTo>
                <a:lnTo>
                  <a:pt x="17797" y="7127"/>
                </a:lnTo>
                <a:lnTo>
                  <a:pt x="20933" y="6846"/>
                </a:lnTo>
                <a:lnTo>
                  <a:pt x="24180" y="6846"/>
                </a:lnTo>
                <a:lnTo>
                  <a:pt x="26694" y="7772"/>
                </a:lnTo>
                <a:lnTo>
                  <a:pt x="30210" y="11494"/>
                </a:lnTo>
                <a:lnTo>
                  <a:pt x="31092" y="14086"/>
                </a:lnTo>
                <a:lnTo>
                  <a:pt x="31092" y="17426"/>
                </a:lnTo>
                <a:lnTo>
                  <a:pt x="30883" y="20195"/>
                </a:lnTo>
                <a:lnTo>
                  <a:pt x="30088" y="22799"/>
                </a:lnTo>
                <a:lnTo>
                  <a:pt x="27830" y="25934"/>
                </a:lnTo>
                <a:lnTo>
                  <a:pt x="24277" y="27828"/>
                </a:lnTo>
                <a:lnTo>
                  <a:pt x="21095" y="28119"/>
                </a:lnTo>
                <a:lnTo>
                  <a:pt x="17920" y="28119"/>
                </a:lnTo>
                <a:lnTo>
                  <a:pt x="13902" y="33695"/>
                </a:lnTo>
                <a:lnTo>
                  <a:pt x="17348" y="34735"/>
                </a:lnTo>
                <a:lnTo>
                  <a:pt x="21095" y="35002"/>
                </a:lnTo>
                <a:lnTo>
                  <a:pt x="23813" y="35002"/>
                </a:lnTo>
                <a:lnTo>
                  <a:pt x="28519" y="33807"/>
                </a:lnTo>
                <a:lnTo>
                  <a:pt x="32680" y="31866"/>
                </a:lnTo>
                <a:lnTo>
                  <a:pt x="35942" y="28856"/>
                </a:lnTo>
                <a:lnTo>
                  <a:pt x="38047" y="24853"/>
                </a:lnTo>
                <a:lnTo>
                  <a:pt x="39358" y="20195"/>
                </a:lnTo>
                <a:lnTo>
                  <a:pt x="39358" y="17362"/>
                </a:lnTo>
                <a:lnTo>
                  <a:pt x="39117" y="14022"/>
                </a:lnTo>
                <a:lnTo>
                  <a:pt x="38134" y="10886"/>
                </a:lnTo>
                <a:lnTo>
                  <a:pt x="36054" y="8153"/>
                </a:lnTo>
                <a:lnTo>
                  <a:pt x="42814" y="8153"/>
                </a:lnTo>
                <a:lnTo>
                  <a:pt x="44099" y="7303"/>
                </a:lnTo>
                <a:lnTo>
                  <a:pt x="44599" y="4560"/>
                </a:lnTo>
                <a:lnTo>
                  <a:pt x="42814" y="928"/>
                </a:lnTo>
                <a:lnTo>
                  <a:pt x="28580" y="928"/>
                </a:lnTo>
                <a:lnTo>
                  <a:pt x="27489" y="637"/>
                </a:lnTo>
                <a:lnTo>
                  <a:pt x="23853" y="90"/>
                </a:lnTo>
                <a:lnTo>
                  <a:pt x="18449" y="0"/>
                </a:lnTo>
                <a:lnTo>
                  <a:pt x="13747" y="1234"/>
                </a:lnTo>
                <a:lnTo>
                  <a:pt x="9558" y="3200"/>
                </a:lnTo>
                <a:lnTo>
                  <a:pt x="11245" y="14925"/>
                </a:lnTo>
                <a:lnTo>
                  <a:pt x="12042" y="12283"/>
                </a:lnTo>
                <a:lnTo>
                  <a:pt x="14295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556136" y="2887369"/>
            <a:ext cx="33342" cy="53658"/>
          </a:xfrm>
          <a:custGeom>
            <a:avLst/>
            <a:gdLst/>
            <a:ahLst/>
            <a:cxnLst/>
            <a:rect l="l" t="t" r="r" b="b"/>
            <a:pathLst>
              <a:path w="33342" h="53658">
                <a:moveTo>
                  <a:pt x="6004" y="52222"/>
                </a:moveTo>
                <a:lnTo>
                  <a:pt x="8564" y="52984"/>
                </a:lnTo>
                <a:lnTo>
                  <a:pt x="11602" y="53531"/>
                </a:lnTo>
                <a:lnTo>
                  <a:pt x="17593" y="53658"/>
                </a:lnTo>
                <a:lnTo>
                  <a:pt x="20077" y="53315"/>
                </a:lnTo>
                <a:lnTo>
                  <a:pt x="24610" y="51944"/>
                </a:lnTo>
                <a:lnTo>
                  <a:pt x="28209" y="49593"/>
                </a:lnTo>
                <a:lnTo>
                  <a:pt x="31111" y="46609"/>
                </a:lnTo>
                <a:lnTo>
                  <a:pt x="32889" y="42696"/>
                </a:lnTo>
                <a:lnTo>
                  <a:pt x="33342" y="37973"/>
                </a:lnTo>
                <a:lnTo>
                  <a:pt x="33342" y="35877"/>
                </a:lnTo>
                <a:lnTo>
                  <a:pt x="32313" y="32551"/>
                </a:lnTo>
                <a:lnTo>
                  <a:pt x="30732" y="29729"/>
                </a:lnTo>
                <a:lnTo>
                  <a:pt x="27219" y="26633"/>
                </a:lnTo>
                <a:lnTo>
                  <a:pt x="24328" y="25106"/>
                </a:lnTo>
                <a:lnTo>
                  <a:pt x="21376" y="23813"/>
                </a:lnTo>
                <a:lnTo>
                  <a:pt x="18435" y="22604"/>
                </a:lnTo>
                <a:lnTo>
                  <a:pt x="15580" y="21437"/>
                </a:lnTo>
                <a:lnTo>
                  <a:pt x="12077" y="19343"/>
                </a:lnTo>
                <a:lnTo>
                  <a:pt x="9766" y="16584"/>
                </a:lnTo>
                <a:lnTo>
                  <a:pt x="9420" y="13996"/>
                </a:lnTo>
                <a:lnTo>
                  <a:pt x="9972" y="11174"/>
                </a:lnTo>
                <a:lnTo>
                  <a:pt x="12311" y="8294"/>
                </a:lnTo>
                <a:lnTo>
                  <a:pt x="15458" y="7113"/>
                </a:lnTo>
                <a:lnTo>
                  <a:pt x="18215" y="6948"/>
                </a:lnTo>
                <a:lnTo>
                  <a:pt x="21311" y="7138"/>
                </a:lnTo>
                <a:lnTo>
                  <a:pt x="24965" y="8355"/>
                </a:lnTo>
                <a:lnTo>
                  <a:pt x="27612" y="9691"/>
                </a:lnTo>
                <a:lnTo>
                  <a:pt x="30589" y="9867"/>
                </a:lnTo>
                <a:lnTo>
                  <a:pt x="30930" y="7150"/>
                </a:lnTo>
                <a:lnTo>
                  <a:pt x="30636" y="4406"/>
                </a:lnTo>
                <a:lnTo>
                  <a:pt x="28075" y="2195"/>
                </a:lnTo>
                <a:lnTo>
                  <a:pt x="25481" y="1141"/>
                </a:lnTo>
                <a:lnTo>
                  <a:pt x="22089" y="317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2"/>
                </a:lnTo>
                <a:lnTo>
                  <a:pt x="8661" y="1979"/>
                </a:lnTo>
                <a:lnTo>
                  <a:pt x="5453" y="4370"/>
                </a:lnTo>
                <a:lnTo>
                  <a:pt x="2941" y="7214"/>
                </a:lnTo>
                <a:lnTo>
                  <a:pt x="1508" y="10717"/>
                </a:lnTo>
                <a:lnTo>
                  <a:pt x="1155" y="14479"/>
                </a:lnTo>
                <a:lnTo>
                  <a:pt x="1493" y="18515"/>
                </a:lnTo>
                <a:lnTo>
                  <a:pt x="2854" y="21629"/>
                </a:lnTo>
                <a:lnTo>
                  <a:pt x="5990" y="25210"/>
                </a:lnTo>
                <a:lnTo>
                  <a:pt x="8661" y="26935"/>
                </a:lnTo>
                <a:lnTo>
                  <a:pt x="11526" y="28411"/>
                </a:lnTo>
                <a:lnTo>
                  <a:pt x="14489" y="29643"/>
                </a:lnTo>
                <a:lnTo>
                  <a:pt x="17318" y="30798"/>
                </a:lnTo>
                <a:lnTo>
                  <a:pt x="19979" y="31990"/>
                </a:lnTo>
                <a:lnTo>
                  <a:pt x="23101" y="34264"/>
                </a:lnTo>
                <a:lnTo>
                  <a:pt x="24818" y="37299"/>
                </a:lnTo>
                <a:lnTo>
                  <a:pt x="24573" y="41173"/>
                </a:lnTo>
                <a:lnTo>
                  <a:pt x="22956" y="43941"/>
                </a:lnTo>
                <a:lnTo>
                  <a:pt x="20189" y="45680"/>
                </a:lnTo>
                <a:lnTo>
                  <a:pt x="16488" y="46494"/>
                </a:lnTo>
                <a:lnTo>
                  <a:pt x="13072" y="46494"/>
                </a:lnTo>
                <a:lnTo>
                  <a:pt x="9838" y="45759"/>
                </a:lnTo>
                <a:lnTo>
                  <a:pt x="5943" y="44157"/>
                </a:lnTo>
                <a:lnTo>
                  <a:pt x="3175" y="42558"/>
                </a:lnTo>
                <a:lnTo>
                  <a:pt x="273" y="42937"/>
                </a:lnTo>
                <a:lnTo>
                  <a:pt x="0" y="45518"/>
                </a:lnTo>
                <a:lnTo>
                  <a:pt x="273" y="48182"/>
                </a:lnTo>
                <a:lnTo>
                  <a:pt x="2941" y="50925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605837" y="2887361"/>
            <a:ext cx="43326" cy="72353"/>
          </a:xfrm>
          <a:custGeom>
            <a:avLst/>
            <a:gdLst/>
            <a:ahLst/>
            <a:cxnLst/>
            <a:rect l="l" t="t" r="r" b="b"/>
            <a:pathLst>
              <a:path w="43326" h="72353">
                <a:moveTo>
                  <a:pt x="0" y="2452"/>
                </a:moveTo>
                <a:lnTo>
                  <a:pt x="0" y="70650"/>
                </a:lnTo>
                <a:lnTo>
                  <a:pt x="184" y="71399"/>
                </a:lnTo>
                <a:lnTo>
                  <a:pt x="2757" y="72353"/>
                </a:lnTo>
                <a:lnTo>
                  <a:pt x="5882" y="72353"/>
                </a:lnTo>
                <a:lnTo>
                  <a:pt x="8636" y="70650"/>
                </a:lnTo>
                <a:lnTo>
                  <a:pt x="8636" y="46228"/>
                </a:lnTo>
                <a:lnTo>
                  <a:pt x="9899" y="47499"/>
                </a:lnTo>
                <a:lnTo>
                  <a:pt x="13301" y="50483"/>
                </a:lnTo>
                <a:lnTo>
                  <a:pt x="16708" y="52491"/>
                </a:lnTo>
                <a:lnTo>
                  <a:pt x="20236" y="53517"/>
                </a:lnTo>
                <a:lnTo>
                  <a:pt x="22920" y="53672"/>
                </a:lnTo>
                <a:lnTo>
                  <a:pt x="26201" y="53672"/>
                </a:lnTo>
                <a:lnTo>
                  <a:pt x="29121" y="53025"/>
                </a:lnTo>
                <a:lnTo>
                  <a:pt x="31666" y="51729"/>
                </a:lnTo>
                <a:lnTo>
                  <a:pt x="34211" y="50458"/>
                </a:lnTo>
                <a:lnTo>
                  <a:pt x="33699" y="33909"/>
                </a:lnTo>
                <a:lnTo>
                  <a:pt x="32537" y="38178"/>
                </a:lnTo>
                <a:lnTo>
                  <a:pt x="30600" y="41796"/>
                </a:lnTo>
                <a:lnTo>
                  <a:pt x="27781" y="44324"/>
                </a:lnTo>
                <a:lnTo>
                  <a:pt x="24350" y="45951"/>
                </a:lnTo>
                <a:lnTo>
                  <a:pt x="19822" y="45951"/>
                </a:lnTo>
                <a:lnTo>
                  <a:pt x="15433" y="43574"/>
                </a:lnTo>
                <a:lnTo>
                  <a:pt x="11027" y="39676"/>
                </a:lnTo>
                <a:lnTo>
                  <a:pt x="8636" y="36677"/>
                </a:lnTo>
                <a:lnTo>
                  <a:pt x="8636" y="17259"/>
                </a:lnTo>
                <a:lnTo>
                  <a:pt x="7585" y="9004"/>
                </a:lnTo>
                <a:lnTo>
                  <a:pt x="7585" y="2452"/>
                </a:lnTo>
                <a:lnTo>
                  <a:pt x="6051" y="904"/>
                </a:lnTo>
                <a:lnTo>
                  <a:pt x="3063" y="763"/>
                </a:lnTo>
                <a:lnTo>
                  <a:pt x="0" y="2452"/>
                </a:lnTo>
                <a:close/>
              </a:path>
              <a:path w="43326" h="72353">
                <a:moveTo>
                  <a:pt x="8636" y="17259"/>
                </a:moveTo>
                <a:lnTo>
                  <a:pt x="10007" y="15483"/>
                </a:lnTo>
                <a:lnTo>
                  <a:pt x="12531" y="12777"/>
                </a:lnTo>
                <a:lnTo>
                  <a:pt x="16059" y="9857"/>
                </a:lnTo>
                <a:lnTo>
                  <a:pt x="19378" y="8229"/>
                </a:lnTo>
                <a:lnTo>
                  <a:pt x="22697" y="7711"/>
                </a:lnTo>
                <a:lnTo>
                  <a:pt x="26827" y="8255"/>
                </a:lnTo>
                <a:lnTo>
                  <a:pt x="29839" y="10429"/>
                </a:lnTo>
                <a:lnTo>
                  <a:pt x="31950" y="13666"/>
                </a:lnTo>
                <a:lnTo>
                  <a:pt x="33465" y="17553"/>
                </a:lnTo>
                <a:lnTo>
                  <a:pt x="34203" y="22212"/>
                </a:lnTo>
                <a:lnTo>
                  <a:pt x="34387" y="27129"/>
                </a:lnTo>
                <a:lnTo>
                  <a:pt x="34387" y="29415"/>
                </a:lnTo>
                <a:lnTo>
                  <a:pt x="33699" y="33909"/>
                </a:lnTo>
                <a:lnTo>
                  <a:pt x="34211" y="50458"/>
                </a:lnTo>
                <a:lnTo>
                  <a:pt x="36346" y="48629"/>
                </a:lnTo>
                <a:lnTo>
                  <a:pt x="39797" y="43891"/>
                </a:lnTo>
                <a:lnTo>
                  <a:pt x="41108" y="41008"/>
                </a:lnTo>
                <a:lnTo>
                  <a:pt x="42005" y="37605"/>
                </a:lnTo>
                <a:lnTo>
                  <a:pt x="42886" y="34215"/>
                </a:lnTo>
                <a:lnTo>
                  <a:pt x="43326" y="30366"/>
                </a:lnTo>
                <a:lnTo>
                  <a:pt x="43326" y="22557"/>
                </a:lnTo>
                <a:lnTo>
                  <a:pt x="42984" y="19202"/>
                </a:lnTo>
                <a:lnTo>
                  <a:pt x="42299" y="16042"/>
                </a:lnTo>
                <a:lnTo>
                  <a:pt x="41587" y="12867"/>
                </a:lnTo>
                <a:lnTo>
                  <a:pt x="40485" y="10099"/>
                </a:lnTo>
                <a:lnTo>
                  <a:pt x="38966" y="7711"/>
                </a:lnTo>
                <a:lnTo>
                  <a:pt x="35485" y="3441"/>
                </a:lnTo>
                <a:lnTo>
                  <a:pt x="30675" y="688"/>
                </a:lnTo>
                <a:lnTo>
                  <a:pt x="27755" y="0"/>
                </a:lnTo>
                <a:lnTo>
                  <a:pt x="24339" y="0"/>
                </a:lnTo>
                <a:lnTo>
                  <a:pt x="21280" y="191"/>
                </a:lnTo>
                <a:lnTo>
                  <a:pt x="18450" y="939"/>
                </a:lnTo>
                <a:lnTo>
                  <a:pt x="15728" y="2250"/>
                </a:lnTo>
                <a:lnTo>
                  <a:pt x="13060" y="3924"/>
                </a:lnTo>
                <a:lnTo>
                  <a:pt x="10400" y="6174"/>
                </a:lnTo>
                <a:lnTo>
                  <a:pt x="7585" y="9004"/>
                </a:lnTo>
                <a:lnTo>
                  <a:pt x="8636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662728" y="2887369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43" y="16941"/>
                </a:moveTo>
                <a:lnTo>
                  <a:pt x="42148" y="14133"/>
                </a:lnTo>
                <a:lnTo>
                  <a:pt x="41363" y="11329"/>
                </a:lnTo>
                <a:lnTo>
                  <a:pt x="38458" y="6807"/>
                </a:lnTo>
                <a:lnTo>
                  <a:pt x="34649" y="3074"/>
                </a:lnTo>
                <a:lnTo>
                  <a:pt x="32054" y="1840"/>
                </a:lnTo>
                <a:lnTo>
                  <a:pt x="29444" y="608"/>
                </a:lnTo>
                <a:lnTo>
                  <a:pt x="26297" y="0"/>
                </a:lnTo>
                <a:lnTo>
                  <a:pt x="26330" y="6998"/>
                </a:lnTo>
                <a:lnTo>
                  <a:pt x="29480" y="8331"/>
                </a:lnTo>
                <a:lnTo>
                  <a:pt x="31611" y="11012"/>
                </a:lnTo>
                <a:lnTo>
                  <a:pt x="33732" y="13690"/>
                </a:lnTo>
                <a:lnTo>
                  <a:pt x="34747" y="17373"/>
                </a:lnTo>
                <a:lnTo>
                  <a:pt x="34639" y="22071"/>
                </a:lnTo>
                <a:lnTo>
                  <a:pt x="8938" y="22071"/>
                </a:lnTo>
                <a:lnTo>
                  <a:pt x="9010" y="20091"/>
                </a:lnTo>
                <a:lnTo>
                  <a:pt x="10433" y="3110"/>
                </a:lnTo>
                <a:lnTo>
                  <a:pt x="8056" y="4903"/>
                </a:lnTo>
                <a:lnTo>
                  <a:pt x="4122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2011"/>
                </a:lnTo>
                <a:lnTo>
                  <a:pt x="4024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74" y="51969"/>
                </a:lnTo>
                <a:lnTo>
                  <a:pt x="16275" y="53086"/>
                </a:lnTo>
                <a:lnTo>
                  <a:pt x="19669" y="53658"/>
                </a:lnTo>
                <a:lnTo>
                  <a:pt x="23554" y="53658"/>
                </a:lnTo>
                <a:lnTo>
                  <a:pt x="27877" y="53492"/>
                </a:lnTo>
                <a:lnTo>
                  <a:pt x="31831" y="52793"/>
                </a:lnTo>
                <a:lnTo>
                  <a:pt x="35053" y="51969"/>
                </a:lnTo>
                <a:lnTo>
                  <a:pt x="37785" y="51090"/>
                </a:lnTo>
                <a:lnTo>
                  <a:pt x="41018" y="48820"/>
                </a:lnTo>
                <a:lnTo>
                  <a:pt x="41338" y="46163"/>
                </a:lnTo>
                <a:lnTo>
                  <a:pt x="40777" y="43016"/>
                </a:lnTo>
                <a:lnTo>
                  <a:pt x="38044" y="43268"/>
                </a:lnTo>
                <a:lnTo>
                  <a:pt x="34894" y="44550"/>
                </a:lnTo>
                <a:lnTo>
                  <a:pt x="32100" y="45439"/>
                </a:lnTo>
                <a:lnTo>
                  <a:pt x="28597" y="46188"/>
                </a:lnTo>
                <a:lnTo>
                  <a:pt x="24350" y="46379"/>
                </a:lnTo>
                <a:lnTo>
                  <a:pt x="21520" y="46379"/>
                </a:lnTo>
                <a:lnTo>
                  <a:pt x="17143" y="45137"/>
                </a:lnTo>
                <a:lnTo>
                  <a:pt x="13582" y="43117"/>
                </a:lnTo>
                <a:lnTo>
                  <a:pt x="11131" y="40003"/>
                </a:lnTo>
                <a:lnTo>
                  <a:pt x="9734" y="35967"/>
                </a:lnTo>
                <a:lnTo>
                  <a:pt x="8938" y="31356"/>
                </a:lnTo>
                <a:lnTo>
                  <a:pt x="8938" y="28652"/>
                </a:lnTo>
                <a:lnTo>
                  <a:pt x="39966" y="28652"/>
                </a:lnTo>
                <a:lnTo>
                  <a:pt x="42307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43" y="16941"/>
                </a:lnTo>
                <a:close/>
              </a:path>
              <a:path w="43322" h="53658">
                <a:moveTo>
                  <a:pt x="9010" y="20091"/>
                </a:moveTo>
                <a:lnTo>
                  <a:pt x="9942" y="16358"/>
                </a:lnTo>
                <a:lnTo>
                  <a:pt x="11386" y="12927"/>
                </a:lnTo>
                <a:lnTo>
                  <a:pt x="14914" y="9079"/>
                </a:lnTo>
                <a:lnTo>
                  <a:pt x="18136" y="7416"/>
                </a:lnTo>
                <a:lnTo>
                  <a:pt x="22153" y="6998"/>
                </a:lnTo>
                <a:lnTo>
                  <a:pt x="26330" y="6998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3"/>
                </a:lnTo>
                <a:lnTo>
                  <a:pt x="13237" y="1868"/>
                </a:lnTo>
                <a:lnTo>
                  <a:pt x="10433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720145" y="2887419"/>
            <a:ext cx="37151" cy="53604"/>
          </a:xfrm>
          <a:custGeom>
            <a:avLst/>
            <a:gdLst/>
            <a:ahLst/>
            <a:cxnLst/>
            <a:rect l="l" t="t" r="r" b="b"/>
            <a:pathLst>
              <a:path w="37151" h="53604">
                <a:moveTo>
                  <a:pt x="8989" y="20624"/>
                </a:moveTo>
                <a:lnTo>
                  <a:pt x="10101" y="15821"/>
                </a:lnTo>
                <a:lnTo>
                  <a:pt x="12322" y="12509"/>
                </a:lnTo>
                <a:lnTo>
                  <a:pt x="14526" y="9194"/>
                </a:lnTo>
                <a:lnTo>
                  <a:pt x="17711" y="7541"/>
                </a:lnTo>
                <a:lnTo>
                  <a:pt x="23882" y="7541"/>
                </a:lnTo>
                <a:lnTo>
                  <a:pt x="27129" y="8445"/>
                </a:lnTo>
                <a:lnTo>
                  <a:pt x="30916" y="10411"/>
                </a:lnTo>
                <a:lnTo>
                  <a:pt x="33511" y="12395"/>
                </a:lnTo>
                <a:lnTo>
                  <a:pt x="36464" y="12444"/>
                </a:lnTo>
                <a:lnTo>
                  <a:pt x="36929" y="9497"/>
                </a:lnTo>
                <a:lnTo>
                  <a:pt x="36672" y="6703"/>
                </a:lnTo>
                <a:lnTo>
                  <a:pt x="34333" y="3822"/>
                </a:lnTo>
                <a:lnTo>
                  <a:pt x="31417" y="2044"/>
                </a:lnTo>
                <a:lnTo>
                  <a:pt x="27755" y="723"/>
                </a:lnTo>
                <a:lnTo>
                  <a:pt x="24926" y="139"/>
                </a:lnTo>
                <a:lnTo>
                  <a:pt x="21973" y="0"/>
                </a:lnTo>
                <a:lnTo>
                  <a:pt x="18863" y="0"/>
                </a:lnTo>
                <a:lnTo>
                  <a:pt x="15968" y="532"/>
                </a:lnTo>
                <a:lnTo>
                  <a:pt x="13315" y="1597"/>
                </a:lnTo>
                <a:lnTo>
                  <a:pt x="10645" y="2666"/>
                </a:lnTo>
                <a:lnTo>
                  <a:pt x="8315" y="4305"/>
                </a:lnTo>
                <a:lnTo>
                  <a:pt x="4370" y="8712"/>
                </a:lnTo>
                <a:lnTo>
                  <a:pt x="2829" y="11541"/>
                </a:lnTo>
                <a:lnTo>
                  <a:pt x="1687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3"/>
                </a:lnTo>
                <a:lnTo>
                  <a:pt x="453" y="35369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74"/>
                </a:lnTo>
                <a:lnTo>
                  <a:pt x="5400" y="46799"/>
                </a:lnTo>
                <a:lnTo>
                  <a:pt x="9356" y="50709"/>
                </a:lnTo>
                <a:lnTo>
                  <a:pt x="11965" y="51879"/>
                </a:lnTo>
                <a:lnTo>
                  <a:pt x="14587" y="53035"/>
                </a:lnTo>
                <a:lnTo>
                  <a:pt x="17589" y="53604"/>
                </a:lnTo>
                <a:lnTo>
                  <a:pt x="22607" y="53604"/>
                </a:lnTo>
                <a:lnTo>
                  <a:pt x="25736" y="53110"/>
                </a:lnTo>
                <a:lnTo>
                  <a:pt x="28699" y="52372"/>
                </a:lnTo>
                <a:lnTo>
                  <a:pt x="31309" y="51318"/>
                </a:lnTo>
                <a:lnTo>
                  <a:pt x="34577" y="49377"/>
                </a:lnTo>
                <a:lnTo>
                  <a:pt x="36903" y="46530"/>
                </a:lnTo>
                <a:lnTo>
                  <a:pt x="37151" y="43787"/>
                </a:lnTo>
                <a:lnTo>
                  <a:pt x="37125" y="42443"/>
                </a:lnTo>
                <a:lnTo>
                  <a:pt x="35322" y="39660"/>
                </a:lnTo>
                <a:lnTo>
                  <a:pt x="32298" y="41946"/>
                </a:lnTo>
                <a:lnTo>
                  <a:pt x="28807" y="44218"/>
                </a:lnTo>
                <a:lnTo>
                  <a:pt x="25807" y="45529"/>
                </a:lnTo>
                <a:lnTo>
                  <a:pt x="22085" y="45845"/>
                </a:lnTo>
                <a:lnTo>
                  <a:pt x="18125" y="45464"/>
                </a:lnTo>
                <a:lnTo>
                  <a:pt x="14878" y="43901"/>
                </a:lnTo>
                <a:lnTo>
                  <a:pt x="12393" y="41122"/>
                </a:lnTo>
                <a:lnTo>
                  <a:pt x="10421" y="37551"/>
                </a:lnTo>
                <a:lnTo>
                  <a:pt x="9283" y="32814"/>
                </a:lnTo>
                <a:lnTo>
                  <a:pt x="8989" y="30059"/>
                </a:lnTo>
                <a:lnTo>
                  <a:pt x="8989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71390" y="2868001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10"/>
                </a:moveTo>
                <a:lnTo>
                  <a:pt x="363" y="8887"/>
                </a:lnTo>
                <a:lnTo>
                  <a:pt x="3253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66" y="5306"/>
                </a:lnTo>
                <a:lnTo>
                  <a:pt x="10295" y="1838"/>
                </a:lnTo>
                <a:lnTo>
                  <a:pt x="7393" y="0"/>
                </a:lnTo>
                <a:lnTo>
                  <a:pt x="3318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66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73" y="70634"/>
                </a:lnTo>
                <a:lnTo>
                  <a:pt x="9673" y="21804"/>
                </a:lnTo>
                <a:lnTo>
                  <a:pt x="9464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36" y="21804"/>
                </a:lnTo>
                <a:lnTo>
                  <a:pt x="1036" y="70634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797418" y="2887369"/>
            <a:ext cx="26888" cy="53654"/>
          </a:xfrm>
          <a:custGeom>
            <a:avLst/>
            <a:gdLst/>
            <a:ahLst/>
            <a:cxnLst/>
            <a:rect l="l" t="t" r="r" b="b"/>
            <a:pathLst>
              <a:path w="26888" h="53654">
                <a:moveTo>
                  <a:pt x="22061" y="46061"/>
                </a:moveTo>
                <a:lnTo>
                  <a:pt x="17677" y="46659"/>
                </a:lnTo>
                <a:lnTo>
                  <a:pt x="16329" y="53654"/>
                </a:lnTo>
                <a:lnTo>
                  <a:pt x="19145" y="53654"/>
                </a:lnTo>
                <a:lnTo>
                  <a:pt x="21827" y="53035"/>
                </a:lnTo>
                <a:lnTo>
                  <a:pt x="26888" y="50493"/>
                </a:lnTo>
                <a:lnTo>
                  <a:pt x="25920" y="43675"/>
                </a:lnTo>
                <a:lnTo>
                  <a:pt x="22061" y="46061"/>
                </a:lnTo>
                <a:close/>
              </a:path>
              <a:path w="26888" h="53654">
                <a:moveTo>
                  <a:pt x="3280" y="12089"/>
                </a:moveTo>
                <a:lnTo>
                  <a:pt x="5925" y="11531"/>
                </a:lnTo>
                <a:lnTo>
                  <a:pt x="9122" y="9791"/>
                </a:lnTo>
                <a:lnTo>
                  <a:pt x="11880" y="8582"/>
                </a:lnTo>
                <a:lnTo>
                  <a:pt x="15264" y="7531"/>
                </a:lnTo>
                <a:lnTo>
                  <a:pt x="19304" y="7264"/>
                </a:lnTo>
                <a:lnTo>
                  <a:pt x="22967" y="7517"/>
                </a:lnTo>
                <a:lnTo>
                  <a:pt x="26788" y="9204"/>
                </a:lnTo>
                <a:lnTo>
                  <a:pt x="29128" y="12330"/>
                </a:lnTo>
                <a:lnTo>
                  <a:pt x="29888" y="15224"/>
                </a:lnTo>
                <a:lnTo>
                  <a:pt x="30082" y="18770"/>
                </a:lnTo>
                <a:lnTo>
                  <a:pt x="30082" y="22565"/>
                </a:lnTo>
                <a:lnTo>
                  <a:pt x="19930" y="22565"/>
                </a:lnTo>
                <a:lnTo>
                  <a:pt x="16635" y="22910"/>
                </a:lnTo>
                <a:lnTo>
                  <a:pt x="13705" y="23569"/>
                </a:lnTo>
                <a:lnTo>
                  <a:pt x="10774" y="24243"/>
                </a:lnTo>
                <a:lnTo>
                  <a:pt x="8305" y="25247"/>
                </a:lnTo>
                <a:lnTo>
                  <a:pt x="4248" y="27924"/>
                </a:lnTo>
                <a:lnTo>
                  <a:pt x="1616" y="31623"/>
                </a:lnTo>
                <a:lnTo>
                  <a:pt x="0" y="36040"/>
                </a:lnTo>
                <a:lnTo>
                  <a:pt x="0" y="38797"/>
                </a:lnTo>
                <a:lnTo>
                  <a:pt x="378" y="43243"/>
                </a:lnTo>
                <a:lnTo>
                  <a:pt x="1958" y="46926"/>
                </a:lnTo>
                <a:lnTo>
                  <a:pt x="4471" y="49756"/>
                </a:lnTo>
                <a:lnTo>
                  <a:pt x="7593" y="51991"/>
                </a:lnTo>
                <a:lnTo>
                  <a:pt x="11600" y="53327"/>
                </a:lnTo>
                <a:lnTo>
                  <a:pt x="16329" y="53654"/>
                </a:lnTo>
                <a:lnTo>
                  <a:pt x="17677" y="46659"/>
                </a:lnTo>
                <a:lnTo>
                  <a:pt x="14893" y="46659"/>
                </a:lnTo>
                <a:lnTo>
                  <a:pt x="12715" y="45910"/>
                </a:lnTo>
                <a:lnTo>
                  <a:pt x="9612" y="42912"/>
                </a:lnTo>
                <a:lnTo>
                  <a:pt x="8841" y="38353"/>
                </a:lnTo>
                <a:lnTo>
                  <a:pt x="9651" y="34427"/>
                </a:lnTo>
                <a:lnTo>
                  <a:pt x="12186" y="31496"/>
                </a:lnTo>
                <a:lnTo>
                  <a:pt x="14781" y="30059"/>
                </a:lnTo>
                <a:lnTo>
                  <a:pt x="18274" y="29235"/>
                </a:lnTo>
                <a:lnTo>
                  <a:pt x="22698" y="29019"/>
                </a:lnTo>
                <a:lnTo>
                  <a:pt x="30082" y="29019"/>
                </a:lnTo>
                <a:lnTo>
                  <a:pt x="30082" y="39380"/>
                </a:lnTo>
                <a:lnTo>
                  <a:pt x="25920" y="43675"/>
                </a:lnTo>
                <a:lnTo>
                  <a:pt x="26888" y="50493"/>
                </a:lnTo>
                <a:lnTo>
                  <a:pt x="31234" y="46443"/>
                </a:lnTo>
                <a:lnTo>
                  <a:pt x="31234" y="51332"/>
                </a:lnTo>
                <a:lnTo>
                  <a:pt x="33329" y="52895"/>
                </a:lnTo>
                <a:lnTo>
                  <a:pt x="35902" y="52956"/>
                </a:lnTo>
                <a:lnTo>
                  <a:pt x="38667" y="51332"/>
                </a:lnTo>
                <a:lnTo>
                  <a:pt x="38667" y="15354"/>
                </a:lnTo>
                <a:lnTo>
                  <a:pt x="38340" y="12697"/>
                </a:lnTo>
                <a:lnTo>
                  <a:pt x="37001" y="8125"/>
                </a:lnTo>
                <a:lnTo>
                  <a:pt x="34481" y="4683"/>
                </a:lnTo>
                <a:lnTo>
                  <a:pt x="31101" y="1979"/>
                </a:lnTo>
                <a:lnTo>
                  <a:pt x="26344" y="392"/>
                </a:lnTo>
                <a:lnTo>
                  <a:pt x="2346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24" y="849"/>
                </a:lnTo>
                <a:lnTo>
                  <a:pt x="9789" y="1803"/>
                </a:lnTo>
                <a:lnTo>
                  <a:pt x="5803" y="3542"/>
                </a:lnTo>
                <a:lnTo>
                  <a:pt x="2473" y="6692"/>
                </a:lnTo>
                <a:lnTo>
                  <a:pt x="2289" y="9385"/>
                </a:lnTo>
                <a:lnTo>
                  <a:pt x="3280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55724" y="2864444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2"/>
                </a:moveTo>
                <a:lnTo>
                  <a:pt x="8633" y="1703"/>
                </a:lnTo>
                <a:lnTo>
                  <a:pt x="8423" y="939"/>
                </a:lnTo>
                <a:lnTo>
                  <a:pt x="5875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2"/>
                </a:lnTo>
                <a:lnTo>
                  <a:pt x="194" y="74929"/>
                </a:lnTo>
                <a:lnTo>
                  <a:pt x="2764" y="75844"/>
                </a:lnTo>
                <a:lnTo>
                  <a:pt x="5875" y="75844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882849" y="2868001"/>
            <a:ext cx="10681" cy="72287"/>
          </a:xfrm>
          <a:custGeom>
            <a:avLst/>
            <a:gdLst/>
            <a:ahLst/>
            <a:cxnLst/>
            <a:rect l="l" t="t" r="r" b="b"/>
            <a:pathLst>
              <a:path w="10681" h="72287">
                <a:moveTo>
                  <a:pt x="0" y="5410"/>
                </a:moveTo>
                <a:lnTo>
                  <a:pt x="368" y="8887"/>
                </a:lnTo>
                <a:lnTo>
                  <a:pt x="3272" y="10731"/>
                </a:lnTo>
                <a:lnTo>
                  <a:pt x="7352" y="10731"/>
                </a:lnTo>
                <a:lnTo>
                  <a:pt x="10289" y="8837"/>
                </a:lnTo>
                <a:lnTo>
                  <a:pt x="10681" y="5306"/>
                </a:lnTo>
                <a:lnTo>
                  <a:pt x="10303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81" h="72287">
                <a:moveTo>
                  <a:pt x="1238" y="71372"/>
                </a:moveTo>
                <a:lnTo>
                  <a:pt x="3808" y="72287"/>
                </a:lnTo>
                <a:lnTo>
                  <a:pt x="6920" y="72287"/>
                </a:lnTo>
                <a:lnTo>
                  <a:pt x="9677" y="70634"/>
                </a:lnTo>
                <a:lnTo>
                  <a:pt x="9677" y="21804"/>
                </a:lnTo>
                <a:lnTo>
                  <a:pt x="9467" y="21106"/>
                </a:lnTo>
                <a:lnTo>
                  <a:pt x="6920" y="20152"/>
                </a:lnTo>
                <a:lnTo>
                  <a:pt x="3808" y="20152"/>
                </a:lnTo>
                <a:lnTo>
                  <a:pt x="1051" y="21804"/>
                </a:lnTo>
                <a:lnTo>
                  <a:pt x="1051" y="70634"/>
                </a:lnTo>
                <a:lnTo>
                  <a:pt x="123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908719" y="2888391"/>
            <a:ext cx="33389" cy="51614"/>
          </a:xfrm>
          <a:custGeom>
            <a:avLst/>
            <a:gdLst/>
            <a:ahLst/>
            <a:cxnLst/>
            <a:rect l="l" t="t" r="r" b="b"/>
            <a:pathLst>
              <a:path w="33389" h="51614">
                <a:moveTo>
                  <a:pt x="33008" y="50458"/>
                </a:moveTo>
                <a:lnTo>
                  <a:pt x="33389" y="47804"/>
                </a:lnTo>
                <a:lnTo>
                  <a:pt x="33389" y="47117"/>
                </a:lnTo>
                <a:lnTo>
                  <a:pt x="31517" y="44057"/>
                </a:lnTo>
                <a:lnTo>
                  <a:pt x="9418" y="44057"/>
                </a:lnTo>
                <a:lnTo>
                  <a:pt x="30081" y="10527"/>
                </a:lnTo>
                <a:lnTo>
                  <a:pt x="31421" y="8039"/>
                </a:lnTo>
                <a:lnTo>
                  <a:pt x="31982" y="5447"/>
                </a:lnTo>
                <a:lnTo>
                  <a:pt x="31982" y="2592"/>
                </a:lnTo>
                <a:lnTo>
                  <a:pt x="29519" y="0"/>
                </a:lnTo>
                <a:lnTo>
                  <a:pt x="2509" y="0"/>
                </a:lnTo>
                <a:lnTo>
                  <a:pt x="979" y="1155"/>
                </a:lnTo>
                <a:lnTo>
                  <a:pt x="684" y="3747"/>
                </a:lnTo>
                <a:lnTo>
                  <a:pt x="2509" y="7542"/>
                </a:lnTo>
                <a:lnTo>
                  <a:pt x="22658" y="7542"/>
                </a:lnTo>
                <a:lnTo>
                  <a:pt x="1883" y="41083"/>
                </a:lnTo>
                <a:lnTo>
                  <a:pt x="993" y="42635"/>
                </a:lnTo>
                <a:lnTo>
                  <a:pt x="33" y="45490"/>
                </a:lnTo>
                <a:lnTo>
                  <a:pt x="0" y="48298"/>
                </a:lnTo>
                <a:lnTo>
                  <a:pt x="2509" y="51614"/>
                </a:lnTo>
                <a:lnTo>
                  <a:pt x="31517" y="51614"/>
                </a:lnTo>
                <a:lnTo>
                  <a:pt x="33008" y="504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955487" y="2887369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8" y="14133"/>
                </a:lnTo>
                <a:lnTo>
                  <a:pt x="41363" y="11329"/>
                </a:lnTo>
                <a:lnTo>
                  <a:pt x="38459" y="6807"/>
                </a:lnTo>
                <a:lnTo>
                  <a:pt x="34635" y="3074"/>
                </a:lnTo>
                <a:lnTo>
                  <a:pt x="32039" y="1840"/>
                </a:lnTo>
                <a:lnTo>
                  <a:pt x="29444" y="608"/>
                </a:lnTo>
                <a:lnTo>
                  <a:pt x="26297" y="0"/>
                </a:lnTo>
                <a:lnTo>
                  <a:pt x="26330" y="6998"/>
                </a:lnTo>
                <a:lnTo>
                  <a:pt x="29480" y="8331"/>
                </a:lnTo>
                <a:lnTo>
                  <a:pt x="31611" y="11012"/>
                </a:lnTo>
                <a:lnTo>
                  <a:pt x="33732" y="13690"/>
                </a:lnTo>
                <a:lnTo>
                  <a:pt x="34747" y="17373"/>
                </a:lnTo>
                <a:lnTo>
                  <a:pt x="34635" y="22071"/>
                </a:lnTo>
                <a:lnTo>
                  <a:pt x="8938" y="22071"/>
                </a:lnTo>
                <a:lnTo>
                  <a:pt x="9010" y="20091"/>
                </a:lnTo>
                <a:lnTo>
                  <a:pt x="10433" y="3110"/>
                </a:lnTo>
                <a:lnTo>
                  <a:pt x="8056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01" y="38685"/>
                </a:lnTo>
                <a:lnTo>
                  <a:pt x="2519" y="42011"/>
                </a:lnTo>
                <a:lnTo>
                  <a:pt x="4017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59" y="51969"/>
                </a:lnTo>
                <a:lnTo>
                  <a:pt x="16275" y="53086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9" y="53492"/>
                </a:lnTo>
                <a:lnTo>
                  <a:pt x="31819" y="52793"/>
                </a:lnTo>
                <a:lnTo>
                  <a:pt x="35053" y="51969"/>
                </a:lnTo>
                <a:lnTo>
                  <a:pt x="37771" y="51090"/>
                </a:lnTo>
                <a:lnTo>
                  <a:pt x="41018" y="48820"/>
                </a:lnTo>
                <a:lnTo>
                  <a:pt x="41338" y="46163"/>
                </a:lnTo>
                <a:lnTo>
                  <a:pt x="40763" y="43016"/>
                </a:lnTo>
                <a:lnTo>
                  <a:pt x="38045" y="43268"/>
                </a:lnTo>
                <a:lnTo>
                  <a:pt x="34894" y="44550"/>
                </a:lnTo>
                <a:lnTo>
                  <a:pt x="32090" y="45439"/>
                </a:lnTo>
                <a:lnTo>
                  <a:pt x="28583" y="46188"/>
                </a:lnTo>
                <a:lnTo>
                  <a:pt x="24350" y="46379"/>
                </a:lnTo>
                <a:lnTo>
                  <a:pt x="21506" y="46379"/>
                </a:lnTo>
                <a:lnTo>
                  <a:pt x="17132" y="45137"/>
                </a:lnTo>
                <a:lnTo>
                  <a:pt x="13582" y="43117"/>
                </a:lnTo>
                <a:lnTo>
                  <a:pt x="11131" y="40003"/>
                </a:lnTo>
                <a:lnTo>
                  <a:pt x="9734" y="35967"/>
                </a:lnTo>
                <a:lnTo>
                  <a:pt x="8938" y="31356"/>
                </a:lnTo>
                <a:lnTo>
                  <a:pt x="8938" y="28652"/>
                </a:lnTo>
                <a:lnTo>
                  <a:pt x="39966" y="28652"/>
                </a:lnTo>
                <a:lnTo>
                  <a:pt x="42292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0" y="20091"/>
                </a:moveTo>
                <a:lnTo>
                  <a:pt x="9932" y="16358"/>
                </a:lnTo>
                <a:lnTo>
                  <a:pt x="11386" y="12927"/>
                </a:lnTo>
                <a:lnTo>
                  <a:pt x="14914" y="9079"/>
                </a:lnTo>
                <a:lnTo>
                  <a:pt x="18125" y="7416"/>
                </a:lnTo>
                <a:lnTo>
                  <a:pt x="22153" y="6998"/>
                </a:lnTo>
                <a:lnTo>
                  <a:pt x="26330" y="6998"/>
                </a:lnTo>
                <a:lnTo>
                  <a:pt x="26297" y="0"/>
                </a:lnTo>
                <a:lnTo>
                  <a:pt x="19141" y="0"/>
                </a:lnTo>
                <a:lnTo>
                  <a:pt x="16019" y="623"/>
                </a:lnTo>
                <a:lnTo>
                  <a:pt x="13227" y="1868"/>
                </a:lnTo>
                <a:lnTo>
                  <a:pt x="10433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012421" y="2887369"/>
            <a:ext cx="33340" cy="53658"/>
          </a:xfrm>
          <a:custGeom>
            <a:avLst/>
            <a:gdLst/>
            <a:ahLst/>
            <a:cxnLst/>
            <a:rect l="l" t="t" r="r" b="b"/>
            <a:pathLst>
              <a:path w="33340" h="53658">
                <a:moveTo>
                  <a:pt x="5996" y="52222"/>
                </a:moveTo>
                <a:lnTo>
                  <a:pt x="8561" y="52984"/>
                </a:lnTo>
                <a:lnTo>
                  <a:pt x="11595" y="53531"/>
                </a:lnTo>
                <a:lnTo>
                  <a:pt x="17589" y="53658"/>
                </a:lnTo>
                <a:lnTo>
                  <a:pt x="20073" y="53315"/>
                </a:lnTo>
                <a:lnTo>
                  <a:pt x="24606" y="51944"/>
                </a:lnTo>
                <a:lnTo>
                  <a:pt x="28205" y="49593"/>
                </a:lnTo>
                <a:lnTo>
                  <a:pt x="31107" y="46609"/>
                </a:lnTo>
                <a:lnTo>
                  <a:pt x="32885" y="42696"/>
                </a:lnTo>
                <a:lnTo>
                  <a:pt x="33340" y="37973"/>
                </a:lnTo>
                <a:lnTo>
                  <a:pt x="33340" y="35877"/>
                </a:lnTo>
                <a:lnTo>
                  <a:pt x="32310" y="32551"/>
                </a:lnTo>
                <a:lnTo>
                  <a:pt x="30728" y="29729"/>
                </a:lnTo>
                <a:lnTo>
                  <a:pt x="27212" y="26633"/>
                </a:lnTo>
                <a:lnTo>
                  <a:pt x="24325" y="25106"/>
                </a:lnTo>
                <a:lnTo>
                  <a:pt x="21372" y="23813"/>
                </a:lnTo>
                <a:lnTo>
                  <a:pt x="18431" y="22604"/>
                </a:lnTo>
                <a:lnTo>
                  <a:pt x="15576" y="21437"/>
                </a:lnTo>
                <a:lnTo>
                  <a:pt x="12073" y="19343"/>
                </a:lnTo>
                <a:lnTo>
                  <a:pt x="9759" y="16584"/>
                </a:lnTo>
                <a:lnTo>
                  <a:pt x="9417" y="13996"/>
                </a:lnTo>
                <a:lnTo>
                  <a:pt x="9968" y="11174"/>
                </a:lnTo>
                <a:lnTo>
                  <a:pt x="12308" y="8294"/>
                </a:lnTo>
                <a:lnTo>
                  <a:pt x="15458" y="7113"/>
                </a:lnTo>
                <a:lnTo>
                  <a:pt x="18209" y="6948"/>
                </a:lnTo>
                <a:lnTo>
                  <a:pt x="21311" y="7138"/>
                </a:lnTo>
                <a:lnTo>
                  <a:pt x="24959" y="8355"/>
                </a:lnTo>
                <a:lnTo>
                  <a:pt x="27604" y="9691"/>
                </a:lnTo>
                <a:lnTo>
                  <a:pt x="30585" y="9867"/>
                </a:lnTo>
                <a:lnTo>
                  <a:pt x="30924" y="7150"/>
                </a:lnTo>
                <a:lnTo>
                  <a:pt x="30632" y="4406"/>
                </a:lnTo>
                <a:lnTo>
                  <a:pt x="28073" y="2195"/>
                </a:lnTo>
                <a:lnTo>
                  <a:pt x="25473" y="1141"/>
                </a:lnTo>
                <a:lnTo>
                  <a:pt x="22082" y="317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2"/>
                </a:lnTo>
                <a:lnTo>
                  <a:pt x="8657" y="1979"/>
                </a:lnTo>
                <a:lnTo>
                  <a:pt x="5450" y="4370"/>
                </a:lnTo>
                <a:lnTo>
                  <a:pt x="2937" y="7214"/>
                </a:lnTo>
                <a:lnTo>
                  <a:pt x="1504" y="10717"/>
                </a:lnTo>
                <a:lnTo>
                  <a:pt x="1148" y="14479"/>
                </a:lnTo>
                <a:lnTo>
                  <a:pt x="1489" y="18515"/>
                </a:lnTo>
                <a:lnTo>
                  <a:pt x="2851" y="21629"/>
                </a:lnTo>
                <a:lnTo>
                  <a:pt x="5986" y="25210"/>
                </a:lnTo>
                <a:lnTo>
                  <a:pt x="8657" y="26935"/>
                </a:lnTo>
                <a:lnTo>
                  <a:pt x="11523" y="28411"/>
                </a:lnTo>
                <a:lnTo>
                  <a:pt x="14486" y="29643"/>
                </a:lnTo>
                <a:lnTo>
                  <a:pt x="17316" y="30798"/>
                </a:lnTo>
                <a:lnTo>
                  <a:pt x="19973" y="31990"/>
                </a:lnTo>
                <a:lnTo>
                  <a:pt x="23097" y="34264"/>
                </a:lnTo>
                <a:lnTo>
                  <a:pt x="24814" y="37299"/>
                </a:lnTo>
                <a:lnTo>
                  <a:pt x="24566" y="41173"/>
                </a:lnTo>
                <a:lnTo>
                  <a:pt x="22953" y="43941"/>
                </a:lnTo>
                <a:lnTo>
                  <a:pt x="20181" y="45680"/>
                </a:lnTo>
                <a:lnTo>
                  <a:pt x="16484" y="46494"/>
                </a:lnTo>
                <a:lnTo>
                  <a:pt x="13068" y="46494"/>
                </a:lnTo>
                <a:lnTo>
                  <a:pt x="9831" y="45759"/>
                </a:lnTo>
                <a:lnTo>
                  <a:pt x="5939" y="44157"/>
                </a:lnTo>
                <a:lnTo>
                  <a:pt x="3167" y="42558"/>
                </a:lnTo>
                <a:lnTo>
                  <a:pt x="266" y="42937"/>
                </a:lnTo>
                <a:lnTo>
                  <a:pt x="0" y="45518"/>
                </a:lnTo>
                <a:lnTo>
                  <a:pt x="266" y="48182"/>
                </a:lnTo>
                <a:lnTo>
                  <a:pt x="2937" y="50925"/>
                </a:lnTo>
                <a:lnTo>
                  <a:pt x="5996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089256" y="2868001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10"/>
                </a:moveTo>
                <a:lnTo>
                  <a:pt x="367" y="888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70" y="5306"/>
                </a:lnTo>
                <a:lnTo>
                  <a:pt x="10303" y="1838"/>
                </a:lnTo>
                <a:lnTo>
                  <a:pt x="7397" y="0"/>
                </a:lnTo>
                <a:lnTo>
                  <a:pt x="3318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670" h="72287">
                <a:moveTo>
                  <a:pt x="1224" y="71372"/>
                </a:moveTo>
                <a:lnTo>
                  <a:pt x="3797" y="72287"/>
                </a:lnTo>
                <a:lnTo>
                  <a:pt x="6907" y="72287"/>
                </a:lnTo>
                <a:lnTo>
                  <a:pt x="9676" y="70634"/>
                </a:lnTo>
                <a:lnTo>
                  <a:pt x="9676" y="21804"/>
                </a:lnTo>
                <a:lnTo>
                  <a:pt x="9453" y="21106"/>
                </a:lnTo>
                <a:lnTo>
                  <a:pt x="6907" y="20152"/>
                </a:lnTo>
                <a:lnTo>
                  <a:pt x="3797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2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118459" y="2887369"/>
            <a:ext cx="40572" cy="52919"/>
          </a:xfrm>
          <a:custGeom>
            <a:avLst/>
            <a:gdLst/>
            <a:ahLst/>
            <a:cxnLst/>
            <a:rect l="l" t="t" r="r" b="b"/>
            <a:pathLst>
              <a:path w="40572" h="52919">
                <a:moveTo>
                  <a:pt x="31936" y="22679"/>
                </a:moveTo>
                <a:lnTo>
                  <a:pt x="31936" y="51267"/>
                </a:lnTo>
                <a:lnTo>
                  <a:pt x="32144" y="52005"/>
                </a:lnTo>
                <a:lnTo>
                  <a:pt x="34693" y="52919"/>
                </a:lnTo>
                <a:lnTo>
                  <a:pt x="37804" y="52919"/>
                </a:lnTo>
                <a:lnTo>
                  <a:pt x="40572" y="51267"/>
                </a:lnTo>
                <a:lnTo>
                  <a:pt x="40572" y="18007"/>
                </a:lnTo>
                <a:lnTo>
                  <a:pt x="40292" y="15022"/>
                </a:lnTo>
                <a:lnTo>
                  <a:pt x="39136" y="10083"/>
                </a:lnTo>
                <a:lnTo>
                  <a:pt x="36850" y="6069"/>
                </a:lnTo>
                <a:lnTo>
                  <a:pt x="33787" y="2754"/>
                </a:lnTo>
                <a:lnTo>
                  <a:pt x="29509" y="543"/>
                </a:lnTo>
                <a:lnTo>
                  <a:pt x="26864" y="0"/>
                </a:lnTo>
                <a:lnTo>
                  <a:pt x="21024" y="0"/>
                </a:lnTo>
                <a:lnTo>
                  <a:pt x="18378" y="709"/>
                </a:lnTo>
                <a:lnTo>
                  <a:pt x="15742" y="2146"/>
                </a:lnTo>
                <a:lnTo>
                  <a:pt x="13107" y="3567"/>
                </a:lnTo>
                <a:lnTo>
                  <a:pt x="10462" y="5814"/>
                </a:lnTo>
                <a:lnTo>
                  <a:pt x="7805" y="8888"/>
                </a:lnTo>
                <a:lnTo>
                  <a:pt x="7805" y="2437"/>
                </a:lnTo>
                <a:lnTo>
                  <a:pt x="5847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8" y="52919"/>
                </a:lnTo>
                <a:lnTo>
                  <a:pt x="5894" y="52919"/>
                </a:lnTo>
                <a:lnTo>
                  <a:pt x="8651" y="51267"/>
                </a:lnTo>
                <a:lnTo>
                  <a:pt x="8651" y="17132"/>
                </a:lnTo>
                <a:lnTo>
                  <a:pt x="11013" y="14057"/>
                </a:lnTo>
                <a:lnTo>
                  <a:pt x="15448" y="10144"/>
                </a:lnTo>
                <a:lnTo>
                  <a:pt x="19771" y="7747"/>
                </a:lnTo>
                <a:lnTo>
                  <a:pt x="23605" y="7747"/>
                </a:lnTo>
                <a:lnTo>
                  <a:pt x="27623" y="9385"/>
                </a:lnTo>
                <a:lnTo>
                  <a:pt x="30269" y="12787"/>
                </a:lnTo>
                <a:lnTo>
                  <a:pt x="31299" y="15948"/>
                </a:lnTo>
                <a:lnTo>
                  <a:pt x="31936" y="19886"/>
                </a:lnTo>
                <a:lnTo>
                  <a:pt x="31936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203362" y="2887419"/>
            <a:ext cx="37166" cy="53604"/>
          </a:xfrm>
          <a:custGeom>
            <a:avLst/>
            <a:gdLst/>
            <a:ahLst/>
            <a:cxnLst/>
            <a:rect l="l" t="t" r="r" b="b"/>
            <a:pathLst>
              <a:path w="37166" h="53604">
                <a:moveTo>
                  <a:pt x="9003" y="20624"/>
                </a:moveTo>
                <a:lnTo>
                  <a:pt x="10105" y="15821"/>
                </a:lnTo>
                <a:lnTo>
                  <a:pt x="12336" y="12509"/>
                </a:lnTo>
                <a:lnTo>
                  <a:pt x="14544" y="9194"/>
                </a:lnTo>
                <a:lnTo>
                  <a:pt x="17726" y="7541"/>
                </a:lnTo>
                <a:lnTo>
                  <a:pt x="23900" y="7541"/>
                </a:lnTo>
                <a:lnTo>
                  <a:pt x="27147" y="8445"/>
                </a:lnTo>
                <a:lnTo>
                  <a:pt x="30930" y="10411"/>
                </a:lnTo>
                <a:lnTo>
                  <a:pt x="33530" y="12395"/>
                </a:lnTo>
                <a:lnTo>
                  <a:pt x="36482" y="12444"/>
                </a:lnTo>
                <a:lnTo>
                  <a:pt x="36946" y="9497"/>
                </a:lnTo>
                <a:lnTo>
                  <a:pt x="36687" y="6703"/>
                </a:lnTo>
                <a:lnTo>
                  <a:pt x="34347" y="3822"/>
                </a:lnTo>
                <a:lnTo>
                  <a:pt x="31431" y="2044"/>
                </a:lnTo>
                <a:lnTo>
                  <a:pt x="27759" y="723"/>
                </a:lnTo>
                <a:lnTo>
                  <a:pt x="24940" y="139"/>
                </a:lnTo>
                <a:lnTo>
                  <a:pt x="21988" y="0"/>
                </a:lnTo>
                <a:lnTo>
                  <a:pt x="18874" y="0"/>
                </a:lnTo>
                <a:lnTo>
                  <a:pt x="15986" y="532"/>
                </a:lnTo>
                <a:lnTo>
                  <a:pt x="13327" y="1597"/>
                </a:lnTo>
                <a:lnTo>
                  <a:pt x="10659" y="2666"/>
                </a:lnTo>
                <a:lnTo>
                  <a:pt x="8329" y="4305"/>
                </a:lnTo>
                <a:lnTo>
                  <a:pt x="4387" y="8712"/>
                </a:lnTo>
                <a:lnTo>
                  <a:pt x="2833" y="11541"/>
                </a:lnTo>
                <a:lnTo>
                  <a:pt x="1701" y="14997"/>
                </a:lnTo>
                <a:lnTo>
                  <a:pt x="579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385" y="38606"/>
                </a:lnTo>
                <a:lnTo>
                  <a:pt x="2317" y="41846"/>
                </a:lnTo>
                <a:lnTo>
                  <a:pt x="3663" y="44574"/>
                </a:lnTo>
                <a:lnTo>
                  <a:pt x="5414" y="46799"/>
                </a:lnTo>
                <a:lnTo>
                  <a:pt x="9359" y="50709"/>
                </a:lnTo>
                <a:lnTo>
                  <a:pt x="11979" y="51879"/>
                </a:lnTo>
                <a:lnTo>
                  <a:pt x="14601" y="53035"/>
                </a:lnTo>
                <a:lnTo>
                  <a:pt x="17603" y="53604"/>
                </a:lnTo>
                <a:lnTo>
                  <a:pt x="22625" y="53604"/>
                </a:lnTo>
                <a:lnTo>
                  <a:pt x="25746" y="53110"/>
                </a:lnTo>
                <a:lnTo>
                  <a:pt x="28713" y="52372"/>
                </a:lnTo>
                <a:lnTo>
                  <a:pt x="31323" y="51318"/>
                </a:lnTo>
                <a:lnTo>
                  <a:pt x="34596" y="49377"/>
                </a:lnTo>
                <a:lnTo>
                  <a:pt x="36921" y="46530"/>
                </a:lnTo>
                <a:lnTo>
                  <a:pt x="37166" y="43787"/>
                </a:lnTo>
                <a:lnTo>
                  <a:pt x="37129" y="42443"/>
                </a:lnTo>
                <a:lnTo>
                  <a:pt x="35326" y="39660"/>
                </a:lnTo>
                <a:lnTo>
                  <a:pt x="32312" y="41946"/>
                </a:lnTo>
                <a:lnTo>
                  <a:pt x="28809" y="44218"/>
                </a:lnTo>
                <a:lnTo>
                  <a:pt x="25822" y="45529"/>
                </a:lnTo>
                <a:lnTo>
                  <a:pt x="22100" y="45845"/>
                </a:lnTo>
                <a:lnTo>
                  <a:pt x="18129" y="45464"/>
                </a:lnTo>
                <a:lnTo>
                  <a:pt x="14895" y="43901"/>
                </a:lnTo>
                <a:lnTo>
                  <a:pt x="12412" y="41122"/>
                </a:lnTo>
                <a:lnTo>
                  <a:pt x="10439" y="37551"/>
                </a:lnTo>
                <a:lnTo>
                  <a:pt x="9298" y="32814"/>
                </a:lnTo>
                <a:lnTo>
                  <a:pt x="9003" y="30059"/>
                </a:lnTo>
                <a:lnTo>
                  <a:pt x="9003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252365" y="2887369"/>
            <a:ext cx="47095" cy="53654"/>
          </a:xfrm>
          <a:custGeom>
            <a:avLst/>
            <a:gdLst/>
            <a:ahLst/>
            <a:cxnLst/>
            <a:rect l="l" t="t" r="r" b="b"/>
            <a:pathLst>
              <a:path w="47095" h="53654">
                <a:moveTo>
                  <a:pt x="8949" y="23911"/>
                </a:moveTo>
                <a:lnTo>
                  <a:pt x="9244" y="21348"/>
                </a:lnTo>
                <a:lnTo>
                  <a:pt x="9820" y="18986"/>
                </a:lnTo>
                <a:lnTo>
                  <a:pt x="11289" y="14591"/>
                </a:lnTo>
                <a:lnTo>
                  <a:pt x="13680" y="11163"/>
                </a:lnTo>
                <a:lnTo>
                  <a:pt x="17045" y="8888"/>
                </a:lnTo>
                <a:lnTo>
                  <a:pt x="21103" y="7491"/>
                </a:lnTo>
                <a:lnTo>
                  <a:pt x="26466" y="7491"/>
                </a:lnTo>
                <a:lnTo>
                  <a:pt x="30657" y="9028"/>
                </a:lnTo>
                <a:lnTo>
                  <a:pt x="33987" y="11455"/>
                </a:lnTo>
                <a:lnTo>
                  <a:pt x="36183" y="15008"/>
                </a:lnTo>
                <a:lnTo>
                  <a:pt x="37429" y="19418"/>
                </a:lnTo>
                <a:lnTo>
                  <a:pt x="38152" y="24267"/>
                </a:lnTo>
                <a:lnTo>
                  <a:pt x="38152" y="29729"/>
                </a:lnTo>
                <a:lnTo>
                  <a:pt x="37868" y="32321"/>
                </a:lnTo>
                <a:lnTo>
                  <a:pt x="36744" y="37019"/>
                </a:lnTo>
                <a:lnTo>
                  <a:pt x="36536" y="50266"/>
                </a:lnTo>
                <a:lnTo>
                  <a:pt x="39044" y="48373"/>
                </a:lnTo>
                <a:lnTo>
                  <a:pt x="43051" y="43535"/>
                </a:lnTo>
                <a:lnTo>
                  <a:pt x="44560" y="40639"/>
                </a:lnTo>
                <a:lnTo>
                  <a:pt x="45576" y="37299"/>
                </a:lnTo>
                <a:lnTo>
                  <a:pt x="46591" y="33958"/>
                </a:lnTo>
                <a:lnTo>
                  <a:pt x="47095" y="30300"/>
                </a:lnTo>
                <a:lnTo>
                  <a:pt x="47095" y="22222"/>
                </a:lnTo>
                <a:lnTo>
                  <a:pt x="46616" y="18554"/>
                </a:lnTo>
                <a:lnTo>
                  <a:pt x="45662" y="15303"/>
                </a:lnTo>
                <a:lnTo>
                  <a:pt x="44693" y="12038"/>
                </a:lnTo>
                <a:lnTo>
                  <a:pt x="43261" y="9269"/>
                </a:lnTo>
                <a:lnTo>
                  <a:pt x="41349" y="6995"/>
                </a:lnTo>
                <a:lnTo>
                  <a:pt x="37025" y="2970"/>
                </a:lnTo>
                <a:lnTo>
                  <a:pt x="34146" y="1777"/>
                </a:lnTo>
                <a:lnTo>
                  <a:pt x="31269" y="594"/>
                </a:lnTo>
                <a:lnTo>
                  <a:pt x="27885" y="0"/>
                </a:lnTo>
                <a:lnTo>
                  <a:pt x="20012" y="0"/>
                </a:lnTo>
                <a:lnTo>
                  <a:pt x="16494" y="673"/>
                </a:lnTo>
                <a:lnTo>
                  <a:pt x="13496" y="2005"/>
                </a:lnTo>
                <a:lnTo>
                  <a:pt x="10494" y="3351"/>
                </a:lnTo>
                <a:lnTo>
                  <a:pt x="7995" y="5219"/>
                </a:lnTo>
                <a:lnTo>
                  <a:pt x="3992" y="10069"/>
                </a:lnTo>
                <a:lnTo>
                  <a:pt x="2484" y="12952"/>
                </a:lnTo>
                <a:lnTo>
                  <a:pt x="1489" y="16304"/>
                </a:lnTo>
                <a:lnTo>
                  <a:pt x="496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4" y="35100"/>
                </a:lnTo>
                <a:lnTo>
                  <a:pt x="1418" y="38353"/>
                </a:lnTo>
                <a:lnTo>
                  <a:pt x="2346" y="41605"/>
                </a:lnTo>
                <a:lnTo>
                  <a:pt x="3783" y="44383"/>
                </a:lnTo>
                <a:lnTo>
                  <a:pt x="5702" y="46659"/>
                </a:lnTo>
                <a:lnTo>
                  <a:pt x="10015" y="50670"/>
                </a:lnTo>
                <a:lnTo>
                  <a:pt x="8949" y="29362"/>
                </a:lnTo>
                <a:lnTo>
                  <a:pt x="8949" y="23911"/>
                </a:lnTo>
                <a:close/>
              </a:path>
              <a:path w="47095" h="53654">
                <a:moveTo>
                  <a:pt x="9662" y="34225"/>
                </a:moveTo>
                <a:lnTo>
                  <a:pt x="8949" y="29362"/>
                </a:lnTo>
                <a:lnTo>
                  <a:pt x="10015" y="50670"/>
                </a:lnTo>
                <a:lnTo>
                  <a:pt x="12895" y="51865"/>
                </a:lnTo>
                <a:lnTo>
                  <a:pt x="15770" y="53070"/>
                </a:lnTo>
                <a:lnTo>
                  <a:pt x="19155" y="53654"/>
                </a:lnTo>
                <a:lnTo>
                  <a:pt x="27004" y="53654"/>
                </a:lnTo>
                <a:lnTo>
                  <a:pt x="30499" y="52984"/>
                </a:lnTo>
                <a:lnTo>
                  <a:pt x="33522" y="51624"/>
                </a:lnTo>
                <a:lnTo>
                  <a:pt x="36536" y="50266"/>
                </a:lnTo>
                <a:lnTo>
                  <a:pt x="36744" y="37019"/>
                </a:lnTo>
                <a:lnTo>
                  <a:pt x="34660" y="40741"/>
                </a:lnTo>
                <a:lnTo>
                  <a:pt x="31927" y="43761"/>
                </a:lnTo>
                <a:lnTo>
                  <a:pt x="28205" y="45655"/>
                </a:lnTo>
                <a:lnTo>
                  <a:pt x="23475" y="46126"/>
                </a:lnTo>
                <a:lnTo>
                  <a:pt x="20685" y="46126"/>
                </a:lnTo>
                <a:lnTo>
                  <a:pt x="16494" y="44575"/>
                </a:lnTo>
                <a:lnTo>
                  <a:pt x="13139" y="42148"/>
                </a:lnTo>
                <a:lnTo>
                  <a:pt x="10922" y="38646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316290" y="2887369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78" y="52919"/>
                </a:moveTo>
                <a:lnTo>
                  <a:pt x="8649" y="51267"/>
                </a:lnTo>
                <a:lnTo>
                  <a:pt x="8649" y="17132"/>
                </a:lnTo>
                <a:lnTo>
                  <a:pt x="11008" y="14057"/>
                </a:lnTo>
                <a:lnTo>
                  <a:pt x="13276" y="11732"/>
                </a:lnTo>
                <a:lnTo>
                  <a:pt x="17599" y="8557"/>
                </a:lnTo>
                <a:lnTo>
                  <a:pt x="21927" y="7747"/>
                </a:lnTo>
                <a:lnTo>
                  <a:pt x="25073" y="8089"/>
                </a:lnTo>
                <a:lnTo>
                  <a:pt x="27622" y="9385"/>
                </a:lnTo>
                <a:lnTo>
                  <a:pt x="30267" y="12787"/>
                </a:lnTo>
                <a:lnTo>
                  <a:pt x="31294" y="15948"/>
                </a:lnTo>
                <a:lnTo>
                  <a:pt x="31931" y="19886"/>
                </a:lnTo>
                <a:lnTo>
                  <a:pt x="31931" y="51267"/>
                </a:lnTo>
                <a:lnTo>
                  <a:pt x="32139" y="52005"/>
                </a:lnTo>
                <a:lnTo>
                  <a:pt x="34688" y="52919"/>
                </a:lnTo>
                <a:lnTo>
                  <a:pt x="37799" y="52919"/>
                </a:lnTo>
                <a:lnTo>
                  <a:pt x="40553" y="51267"/>
                </a:lnTo>
                <a:lnTo>
                  <a:pt x="40553" y="18007"/>
                </a:lnTo>
                <a:lnTo>
                  <a:pt x="40272" y="15022"/>
                </a:lnTo>
                <a:lnTo>
                  <a:pt x="39124" y="10083"/>
                </a:lnTo>
                <a:lnTo>
                  <a:pt x="36845" y="6069"/>
                </a:lnTo>
                <a:lnTo>
                  <a:pt x="33785" y="2754"/>
                </a:lnTo>
                <a:lnTo>
                  <a:pt x="29494" y="543"/>
                </a:lnTo>
                <a:lnTo>
                  <a:pt x="26847" y="0"/>
                </a:lnTo>
                <a:lnTo>
                  <a:pt x="21019" y="0"/>
                </a:lnTo>
                <a:lnTo>
                  <a:pt x="18359" y="709"/>
                </a:lnTo>
                <a:lnTo>
                  <a:pt x="15727" y="2146"/>
                </a:lnTo>
                <a:lnTo>
                  <a:pt x="13092" y="3567"/>
                </a:lnTo>
                <a:lnTo>
                  <a:pt x="10447" y="5814"/>
                </a:lnTo>
                <a:lnTo>
                  <a:pt x="7800" y="8888"/>
                </a:lnTo>
                <a:lnTo>
                  <a:pt x="7800" y="2437"/>
                </a:lnTo>
                <a:lnTo>
                  <a:pt x="5842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73162" y="2887369"/>
            <a:ext cx="33329" cy="53658"/>
          </a:xfrm>
          <a:custGeom>
            <a:avLst/>
            <a:gdLst/>
            <a:ahLst/>
            <a:cxnLst/>
            <a:rect l="l" t="t" r="r" b="b"/>
            <a:pathLst>
              <a:path w="33329" h="53658">
                <a:moveTo>
                  <a:pt x="5998" y="52222"/>
                </a:moveTo>
                <a:lnTo>
                  <a:pt x="8561" y="52984"/>
                </a:lnTo>
                <a:lnTo>
                  <a:pt x="11600" y="53531"/>
                </a:lnTo>
                <a:lnTo>
                  <a:pt x="17590" y="53658"/>
                </a:lnTo>
                <a:lnTo>
                  <a:pt x="20073" y="53315"/>
                </a:lnTo>
                <a:lnTo>
                  <a:pt x="24606" y="51944"/>
                </a:lnTo>
                <a:lnTo>
                  <a:pt x="28206" y="49593"/>
                </a:lnTo>
                <a:lnTo>
                  <a:pt x="31108" y="46609"/>
                </a:lnTo>
                <a:lnTo>
                  <a:pt x="32886" y="42696"/>
                </a:lnTo>
                <a:lnTo>
                  <a:pt x="33329" y="37973"/>
                </a:lnTo>
                <a:lnTo>
                  <a:pt x="33329" y="35877"/>
                </a:lnTo>
                <a:lnTo>
                  <a:pt x="32310" y="32551"/>
                </a:lnTo>
                <a:lnTo>
                  <a:pt x="30730" y="29729"/>
                </a:lnTo>
                <a:lnTo>
                  <a:pt x="27213" y="26633"/>
                </a:lnTo>
                <a:lnTo>
                  <a:pt x="24325" y="25106"/>
                </a:lnTo>
                <a:lnTo>
                  <a:pt x="21374" y="23813"/>
                </a:lnTo>
                <a:lnTo>
                  <a:pt x="18432" y="22604"/>
                </a:lnTo>
                <a:lnTo>
                  <a:pt x="15577" y="21437"/>
                </a:lnTo>
                <a:lnTo>
                  <a:pt x="12075" y="19343"/>
                </a:lnTo>
                <a:lnTo>
                  <a:pt x="9759" y="16584"/>
                </a:lnTo>
                <a:lnTo>
                  <a:pt x="9418" y="13996"/>
                </a:lnTo>
                <a:lnTo>
                  <a:pt x="9969" y="11174"/>
                </a:lnTo>
                <a:lnTo>
                  <a:pt x="12298" y="8294"/>
                </a:lnTo>
                <a:lnTo>
                  <a:pt x="15455" y="7113"/>
                </a:lnTo>
                <a:lnTo>
                  <a:pt x="18213" y="6948"/>
                </a:lnTo>
                <a:lnTo>
                  <a:pt x="21313" y="7138"/>
                </a:lnTo>
                <a:lnTo>
                  <a:pt x="24949" y="8355"/>
                </a:lnTo>
                <a:lnTo>
                  <a:pt x="27605" y="9691"/>
                </a:lnTo>
                <a:lnTo>
                  <a:pt x="30586" y="9867"/>
                </a:lnTo>
                <a:lnTo>
                  <a:pt x="30924" y="7150"/>
                </a:lnTo>
                <a:lnTo>
                  <a:pt x="30632" y="4406"/>
                </a:lnTo>
                <a:lnTo>
                  <a:pt x="28073" y="2195"/>
                </a:lnTo>
                <a:lnTo>
                  <a:pt x="25477" y="1141"/>
                </a:lnTo>
                <a:lnTo>
                  <a:pt x="22082" y="317"/>
                </a:lnTo>
                <a:lnTo>
                  <a:pt x="18309" y="0"/>
                </a:lnTo>
                <a:lnTo>
                  <a:pt x="15455" y="0"/>
                </a:lnTo>
                <a:lnTo>
                  <a:pt x="12946" y="392"/>
                </a:lnTo>
                <a:lnTo>
                  <a:pt x="8658" y="1979"/>
                </a:lnTo>
                <a:lnTo>
                  <a:pt x="5450" y="4370"/>
                </a:lnTo>
                <a:lnTo>
                  <a:pt x="2934" y="7214"/>
                </a:lnTo>
                <a:lnTo>
                  <a:pt x="1504" y="10717"/>
                </a:lnTo>
                <a:lnTo>
                  <a:pt x="1149" y="14479"/>
                </a:lnTo>
                <a:lnTo>
                  <a:pt x="1479" y="18515"/>
                </a:lnTo>
                <a:lnTo>
                  <a:pt x="2851" y="21629"/>
                </a:lnTo>
                <a:lnTo>
                  <a:pt x="5986" y="25210"/>
                </a:lnTo>
                <a:lnTo>
                  <a:pt x="8658" y="26935"/>
                </a:lnTo>
                <a:lnTo>
                  <a:pt x="11523" y="28411"/>
                </a:lnTo>
                <a:lnTo>
                  <a:pt x="14486" y="29643"/>
                </a:lnTo>
                <a:lnTo>
                  <a:pt x="17316" y="30798"/>
                </a:lnTo>
                <a:lnTo>
                  <a:pt x="19963" y="31990"/>
                </a:lnTo>
                <a:lnTo>
                  <a:pt x="23098" y="34264"/>
                </a:lnTo>
                <a:lnTo>
                  <a:pt x="24804" y="37299"/>
                </a:lnTo>
                <a:lnTo>
                  <a:pt x="24566" y="41173"/>
                </a:lnTo>
                <a:lnTo>
                  <a:pt x="22953" y="43941"/>
                </a:lnTo>
                <a:lnTo>
                  <a:pt x="20185" y="45680"/>
                </a:lnTo>
                <a:lnTo>
                  <a:pt x="16484" y="46494"/>
                </a:lnTo>
                <a:lnTo>
                  <a:pt x="13068" y="46494"/>
                </a:lnTo>
                <a:lnTo>
                  <a:pt x="9836" y="45759"/>
                </a:lnTo>
                <a:lnTo>
                  <a:pt x="5941" y="44157"/>
                </a:lnTo>
                <a:lnTo>
                  <a:pt x="3157" y="42558"/>
                </a:lnTo>
                <a:lnTo>
                  <a:pt x="256" y="42937"/>
                </a:lnTo>
                <a:lnTo>
                  <a:pt x="0" y="45518"/>
                </a:lnTo>
                <a:lnTo>
                  <a:pt x="256" y="48182"/>
                </a:lnTo>
                <a:lnTo>
                  <a:pt x="2934" y="50925"/>
                </a:lnTo>
                <a:lnTo>
                  <a:pt x="5998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417191" y="2875085"/>
            <a:ext cx="30773" cy="65836"/>
          </a:xfrm>
          <a:custGeom>
            <a:avLst/>
            <a:gdLst/>
            <a:ahLst/>
            <a:cxnLst/>
            <a:rect l="l" t="t" r="r" b="b"/>
            <a:pathLst>
              <a:path w="30773" h="65836">
                <a:moveTo>
                  <a:pt x="16955" y="1699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8" y="20736"/>
                </a:lnTo>
                <a:lnTo>
                  <a:pt x="8315" y="20736"/>
                </a:lnTo>
                <a:lnTo>
                  <a:pt x="8315" y="52106"/>
                </a:lnTo>
                <a:lnTo>
                  <a:pt x="9079" y="56628"/>
                </a:lnTo>
                <a:lnTo>
                  <a:pt x="10400" y="60436"/>
                </a:lnTo>
                <a:lnTo>
                  <a:pt x="12642" y="63144"/>
                </a:lnTo>
                <a:lnTo>
                  <a:pt x="15803" y="64832"/>
                </a:lnTo>
                <a:lnTo>
                  <a:pt x="19649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7" y="63079"/>
                </a:lnTo>
                <a:lnTo>
                  <a:pt x="30773" y="59969"/>
                </a:lnTo>
                <a:lnTo>
                  <a:pt x="30773" y="59321"/>
                </a:lnTo>
                <a:lnTo>
                  <a:pt x="28983" y="56743"/>
                </a:lnTo>
                <a:lnTo>
                  <a:pt x="26323" y="57769"/>
                </a:lnTo>
                <a:lnTo>
                  <a:pt x="23558" y="58176"/>
                </a:lnTo>
                <a:lnTo>
                  <a:pt x="19357" y="57326"/>
                </a:lnTo>
                <a:lnTo>
                  <a:pt x="17432" y="53884"/>
                </a:lnTo>
                <a:lnTo>
                  <a:pt x="16955" y="51343"/>
                </a:lnTo>
                <a:lnTo>
                  <a:pt x="16955" y="20736"/>
                </a:lnTo>
                <a:lnTo>
                  <a:pt x="29041" y="20736"/>
                </a:lnTo>
                <a:lnTo>
                  <a:pt x="30610" y="19303"/>
                </a:lnTo>
                <a:lnTo>
                  <a:pt x="30773" y="16355"/>
                </a:lnTo>
                <a:lnTo>
                  <a:pt x="29041" y="13309"/>
                </a:lnTo>
                <a:lnTo>
                  <a:pt x="16955" y="13309"/>
                </a:lnTo>
                <a:lnTo>
                  <a:pt x="1695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63897" y="2887369"/>
            <a:ext cx="27522" cy="52923"/>
          </a:xfrm>
          <a:custGeom>
            <a:avLst/>
            <a:gdLst/>
            <a:ahLst/>
            <a:cxnLst/>
            <a:rect l="l" t="t" r="r" b="b"/>
            <a:pathLst>
              <a:path w="27522" h="52923">
                <a:moveTo>
                  <a:pt x="5867" y="52923"/>
                </a:moveTo>
                <a:lnTo>
                  <a:pt x="8636" y="51271"/>
                </a:lnTo>
                <a:lnTo>
                  <a:pt x="8636" y="19141"/>
                </a:lnTo>
                <a:lnTo>
                  <a:pt x="10961" y="15469"/>
                </a:lnTo>
                <a:lnTo>
                  <a:pt x="12981" y="12740"/>
                </a:lnTo>
                <a:lnTo>
                  <a:pt x="15811" y="9958"/>
                </a:lnTo>
                <a:lnTo>
                  <a:pt x="19216" y="8460"/>
                </a:lnTo>
                <a:lnTo>
                  <a:pt x="22143" y="8676"/>
                </a:lnTo>
                <a:lnTo>
                  <a:pt x="24789" y="9464"/>
                </a:lnTo>
                <a:lnTo>
                  <a:pt x="27363" y="8611"/>
                </a:lnTo>
                <a:lnTo>
                  <a:pt x="27522" y="5641"/>
                </a:lnTo>
                <a:lnTo>
                  <a:pt x="27500" y="3657"/>
                </a:lnTo>
                <a:lnTo>
                  <a:pt x="25218" y="673"/>
                </a:lnTo>
                <a:lnTo>
                  <a:pt x="22208" y="76"/>
                </a:lnTo>
                <a:lnTo>
                  <a:pt x="19645" y="0"/>
                </a:lnTo>
                <a:lnTo>
                  <a:pt x="16661" y="673"/>
                </a:lnTo>
                <a:lnTo>
                  <a:pt x="13633" y="2578"/>
                </a:lnTo>
                <a:lnTo>
                  <a:pt x="10303" y="5994"/>
                </a:lnTo>
                <a:lnTo>
                  <a:pt x="7801" y="9550"/>
                </a:lnTo>
                <a:lnTo>
                  <a:pt x="7801" y="2440"/>
                </a:lnTo>
                <a:lnTo>
                  <a:pt x="5828" y="839"/>
                </a:lnTo>
                <a:lnTo>
                  <a:pt x="3120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23"/>
                </a:lnTo>
                <a:lnTo>
                  <a:pt x="586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505290" y="2888143"/>
            <a:ext cx="40606" cy="52880"/>
          </a:xfrm>
          <a:custGeom>
            <a:avLst/>
            <a:gdLst/>
            <a:ahLst/>
            <a:cxnLst/>
            <a:rect l="l" t="t" r="r" b="b"/>
            <a:pathLst>
              <a:path w="40606" h="52880">
                <a:moveTo>
                  <a:pt x="8682" y="1662"/>
                </a:moveTo>
                <a:lnTo>
                  <a:pt x="8463" y="938"/>
                </a:lnTo>
                <a:lnTo>
                  <a:pt x="5867" y="0"/>
                </a:lnTo>
                <a:lnTo>
                  <a:pt x="2792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6"/>
                </a:lnTo>
                <a:lnTo>
                  <a:pt x="1432" y="42810"/>
                </a:lnTo>
                <a:lnTo>
                  <a:pt x="3700" y="46835"/>
                </a:lnTo>
                <a:lnTo>
                  <a:pt x="6764" y="50176"/>
                </a:lnTo>
                <a:lnTo>
                  <a:pt x="11061" y="52346"/>
                </a:lnTo>
                <a:lnTo>
                  <a:pt x="13708" y="52880"/>
                </a:lnTo>
                <a:lnTo>
                  <a:pt x="19522" y="52880"/>
                </a:lnTo>
                <a:lnTo>
                  <a:pt x="22183" y="52181"/>
                </a:lnTo>
                <a:lnTo>
                  <a:pt x="24789" y="50759"/>
                </a:lnTo>
                <a:lnTo>
                  <a:pt x="27410" y="49352"/>
                </a:lnTo>
                <a:lnTo>
                  <a:pt x="30069" y="47115"/>
                </a:lnTo>
                <a:lnTo>
                  <a:pt x="32741" y="44042"/>
                </a:lnTo>
                <a:lnTo>
                  <a:pt x="32741" y="50492"/>
                </a:lnTo>
                <a:lnTo>
                  <a:pt x="35228" y="52144"/>
                </a:lnTo>
                <a:lnTo>
                  <a:pt x="38033" y="52144"/>
                </a:lnTo>
                <a:lnTo>
                  <a:pt x="40606" y="50492"/>
                </a:lnTo>
                <a:lnTo>
                  <a:pt x="40606" y="1662"/>
                </a:lnTo>
                <a:lnTo>
                  <a:pt x="40359" y="938"/>
                </a:lnTo>
                <a:lnTo>
                  <a:pt x="37799" y="0"/>
                </a:lnTo>
                <a:lnTo>
                  <a:pt x="34688" y="0"/>
                </a:lnTo>
                <a:lnTo>
                  <a:pt x="31906" y="1662"/>
                </a:lnTo>
                <a:lnTo>
                  <a:pt x="31906" y="35801"/>
                </a:lnTo>
                <a:lnTo>
                  <a:pt x="29508" y="38872"/>
                </a:lnTo>
                <a:lnTo>
                  <a:pt x="25083" y="42796"/>
                </a:lnTo>
                <a:lnTo>
                  <a:pt x="20786" y="45172"/>
                </a:lnTo>
                <a:lnTo>
                  <a:pt x="16940" y="45172"/>
                </a:lnTo>
                <a:lnTo>
                  <a:pt x="12970" y="43508"/>
                </a:lnTo>
                <a:lnTo>
                  <a:pt x="10292" y="40143"/>
                </a:lnTo>
                <a:lnTo>
                  <a:pt x="9273" y="36968"/>
                </a:lnTo>
                <a:lnTo>
                  <a:pt x="8682" y="32953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62882" y="2887419"/>
            <a:ext cx="37152" cy="53604"/>
          </a:xfrm>
          <a:custGeom>
            <a:avLst/>
            <a:gdLst/>
            <a:ahLst/>
            <a:cxnLst/>
            <a:rect l="l" t="t" r="r" b="b"/>
            <a:pathLst>
              <a:path w="37152" h="53604">
                <a:moveTo>
                  <a:pt x="8992" y="20624"/>
                </a:moveTo>
                <a:lnTo>
                  <a:pt x="10109" y="15821"/>
                </a:lnTo>
                <a:lnTo>
                  <a:pt x="12322" y="12509"/>
                </a:lnTo>
                <a:lnTo>
                  <a:pt x="14526" y="9194"/>
                </a:lnTo>
                <a:lnTo>
                  <a:pt x="17716" y="7541"/>
                </a:lnTo>
                <a:lnTo>
                  <a:pt x="23900" y="7541"/>
                </a:lnTo>
                <a:lnTo>
                  <a:pt x="27133" y="8445"/>
                </a:lnTo>
                <a:lnTo>
                  <a:pt x="30920" y="10411"/>
                </a:lnTo>
                <a:lnTo>
                  <a:pt x="33512" y="12395"/>
                </a:lnTo>
                <a:lnTo>
                  <a:pt x="36468" y="12444"/>
                </a:lnTo>
                <a:lnTo>
                  <a:pt x="36943" y="9497"/>
                </a:lnTo>
                <a:lnTo>
                  <a:pt x="36687" y="6703"/>
                </a:lnTo>
                <a:lnTo>
                  <a:pt x="34336" y="3822"/>
                </a:lnTo>
                <a:lnTo>
                  <a:pt x="31435" y="2044"/>
                </a:lnTo>
                <a:lnTo>
                  <a:pt x="27755" y="723"/>
                </a:lnTo>
                <a:lnTo>
                  <a:pt x="24926" y="139"/>
                </a:lnTo>
                <a:lnTo>
                  <a:pt x="21974" y="0"/>
                </a:lnTo>
                <a:lnTo>
                  <a:pt x="18878" y="0"/>
                </a:lnTo>
                <a:lnTo>
                  <a:pt x="15976" y="532"/>
                </a:lnTo>
                <a:lnTo>
                  <a:pt x="13317" y="1597"/>
                </a:lnTo>
                <a:lnTo>
                  <a:pt x="10645" y="2666"/>
                </a:lnTo>
                <a:lnTo>
                  <a:pt x="8319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92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3"/>
                </a:lnTo>
                <a:lnTo>
                  <a:pt x="453" y="35369"/>
                </a:lnTo>
                <a:lnTo>
                  <a:pt x="1386" y="38606"/>
                </a:lnTo>
                <a:lnTo>
                  <a:pt x="2303" y="41846"/>
                </a:lnTo>
                <a:lnTo>
                  <a:pt x="3653" y="44574"/>
                </a:lnTo>
                <a:lnTo>
                  <a:pt x="5417" y="46799"/>
                </a:lnTo>
                <a:lnTo>
                  <a:pt x="9359" y="50709"/>
                </a:lnTo>
                <a:lnTo>
                  <a:pt x="11981" y="51879"/>
                </a:lnTo>
                <a:lnTo>
                  <a:pt x="14591" y="53035"/>
                </a:lnTo>
                <a:lnTo>
                  <a:pt x="17589" y="53604"/>
                </a:lnTo>
                <a:lnTo>
                  <a:pt x="22616" y="53604"/>
                </a:lnTo>
                <a:lnTo>
                  <a:pt x="25736" y="53110"/>
                </a:lnTo>
                <a:lnTo>
                  <a:pt x="28699" y="52372"/>
                </a:lnTo>
                <a:lnTo>
                  <a:pt x="31309" y="51318"/>
                </a:lnTo>
                <a:lnTo>
                  <a:pt x="34592" y="49377"/>
                </a:lnTo>
                <a:lnTo>
                  <a:pt x="36911" y="46530"/>
                </a:lnTo>
                <a:lnTo>
                  <a:pt x="37152" y="43787"/>
                </a:lnTo>
                <a:lnTo>
                  <a:pt x="37127" y="42443"/>
                </a:lnTo>
                <a:lnTo>
                  <a:pt x="35330" y="39660"/>
                </a:lnTo>
                <a:lnTo>
                  <a:pt x="32303" y="41946"/>
                </a:lnTo>
                <a:lnTo>
                  <a:pt x="28811" y="44218"/>
                </a:lnTo>
                <a:lnTo>
                  <a:pt x="25808" y="45529"/>
                </a:lnTo>
                <a:lnTo>
                  <a:pt x="22086" y="45845"/>
                </a:lnTo>
                <a:lnTo>
                  <a:pt x="18133" y="45464"/>
                </a:lnTo>
                <a:lnTo>
                  <a:pt x="14886" y="43901"/>
                </a:lnTo>
                <a:lnTo>
                  <a:pt x="12399" y="41122"/>
                </a:lnTo>
                <a:lnTo>
                  <a:pt x="10436" y="37551"/>
                </a:lnTo>
                <a:lnTo>
                  <a:pt x="9288" y="32814"/>
                </a:lnTo>
                <a:lnTo>
                  <a:pt x="8992" y="30059"/>
                </a:lnTo>
                <a:lnTo>
                  <a:pt x="899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09507" y="2875085"/>
            <a:ext cx="30772" cy="65836"/>
          </a:xfrm>
          <a:custGeom>
            <a:avLst/>
            <a:gdLst/>
            <a:ahLst/>
            <a:cxnLst/>
            <a:rect l="l" t="t" r="r" b="b"/>
            <a:pathLst>
              <a:path w="30772" h="65836">
                <a:moveTo>
                  <a:pt x="16951" y="1699"/>
                </a:moveTo>
                <a:lnTo>
                  <a:pt x="16743" y="990"/>
                </a:lnTo>
                <a:lnTo>
                  <a:pt x="14198" y="0"/>
                </a:lnTo>
                <a:lnTo>
                  <a:pt x="11087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4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7" y="20736"/>
                </a:lnTo>
                <a:lnTo>
                  <a:pt x="8315" y="20736"/>
                </a:lnTo>
                <a:lnTo>
                  <a:pt x="8315" y="52106"/>
                </a:lnTo>
                <a:lnTo>
                  <a:pt x="9075" y="56628"/>
                </a:lnTo>
                <a:lnTo>
                  <a:pt x="10400" y="60436"/>
                </a:lnTo>
                <a:lnTo>
                  <a:pt x="12628" y="63144"/>
                </a:lnTo>
                <a:lnTo>
                  <a:pt x="15803" y="64832"/>
                </a:lnTo>
                <a:lnTo>
                  <a:pt x="19644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6" y="63079"/>
                </a:lnTo>
                <a:lnTo>
                  <a:pt x="30772" y="59969"/>
                </a:lnTo>
                <a:lnTo>
                  <a:pt x="30772" y="59321"/>
                </a:lnTo>
                <a:lnTo>
                  <a:pt x="28982" y="56743"/>
                </a:lnTo>
                <a:lnTo>
                  <a:pt x="26323" y="57769"/>
                </a:lnTo>
                <a:lnTo>
                  <a:pt x="23543" y="58176"/>
                </a:lnTo>
                <a:lnTo>
                  <a:pt x="19353" y="57326"/>
                </a:lnTo>
                <a:lnTo>
                  <a:pt x="17430" y="53884"/>
                </a:lnTo>
                <a:lnTo>
                  <a:pt x="16951" y="51343"/>
                </a:lnTo>
                <a:lnTo>
                  <a:pt x="16951" y="20736"/>
                </a:lnTo>
                <a:lnTo>
                  <a:pt x="29041" y="20736"/>
                </a:lnTo>
                <a:lnTo>
                  <a:pt x="30610" y="19303"/>
                </a:lnTo>
                <a:lnTo>
                  <a:pt x="30772" y="16355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55162" y="2868001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10"/>
                </a:moveTo>
                <a:lnTo>
                  <a:pt x="377" y="8887"/>
                </a:lnTo>
                <a:lnTo>
                  <a:pt x="3265" y="10731"/>
                </a:lnTo>
                <a:lnTo>
                  <a:pt x="7343" y="10731"/>
                </a:lnTo>
                <a:lnTo>
                  <a:pt x="10295" y="8837"/>
                </a:lnTo>
                <a:lnTo>
                  <a:pt x="10676" y="5306"/>
                </a:lnTo>
                <a:lnTo>
                  <a:pt x="10295" y="1838"/>
                </a:lnTo>
                <a:lnTo>
                  <a:pt x="7407" y="0"/>
                </a:lnTo>
                <a:lnTo>
                  <a:pt x="3326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676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83" y="70634"/>
                </a:lnTo>
                <a:lnTo>
                  <a:pt x="9683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50" y="21804"/>
                </a:lnTo>
                <a:lnTo>
                  <a:pt x="1050" y="70634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81705" y="2887369"/>
            <a:ext cx="47087" cy="53654"/>
          </a:xfrm>
          <a:custGeom>
            <a:avLst/>
            <a:gdLst/>
            <a:ahLst/>
            <a:cxnLst/>
            <a:rect l="l" t="t" r="r" b="b"/>
            <a:pathLst>
              <a:path w="47087" h="53654">
                <a:moveTo>
                  <a:pt x="8942" y="23911"/>
                </a:moveTo>
                <a:lnTo>
                  <a:pt x="9236" y="21348"/>
                </a:lnTo>
                <a:lnTo>
                  <a:pt x="9813" y="18986"/>
                </a:lnTo>
                <a:lnTo>
                  <a:pt x="11281" y="14591"/>
                </a:lnTo>
                <a:lnTo>
                  <a:pt x="13669" y="11163"/>
                </a:lnTo>
                <a:lnTo>
                  <a:pt x="17038" y="8888"/>
                </a:lnTo>
                <a:lnTo>
                  <a:pt x="21092" y="7491"/>
                </a:lnTo>
                <a:lnTo>
                  <a:pt x="26459" y="7491"/>
                </a:lnTo>
                <a:lnTo>
                  <a:pt x="30646" y="9028"/>
                </a:lnTo>
                <a:lnTo>
                  <a:pt x="33994" y="11455"/>
                </a:lnTo>
                <a:lnTo>
                  <a:pt x="36168" y="15008"/>
                </a:lnTo>
                <a:lnTo>
                  <a:pt x="37421" y="19418"/>
                </a:lnTo>
                <a:lnTo>
                  <a:pt x="38141" y="24267"/>
                </a:lnTo>
                <a:lnTo>
                  <a:pt x="38141" y="29729"/>
                </a:lnTo>
                <a:lnTo>
                  <a:pt x="37861" y="32321"/>
                </a:lnTo>
                <a:lnTo>
                  <a:pt x="36737" y="37019"/>
                </a:lnTo>
                <a:lnTo>
                  <a:pt x="36529" y="50266"/>
                </a:lnTo>
                <a:lnTo>
                  <a:pt x="39037" y="48373"/>
                </a:lnTo>
                <a:lnTo>
                  <a:pt x="43044" y="43535"/>
                </a:lnTo>
                <a:lnTo>
                  <a:pt x="44564" y="40639"/>
                </a:lnTo>
                <a:lnTo>
                  <a:pt x="45565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8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3" y="9269"/>
                </a:lnTo>
                <a:lnTo>
                  <a:pt x="41338" y="6995"/>
                </a:lnTo>
                <a:lnTo>
                  <a:pt x="37017" y="2970"/>
                </a:lnTo>
                <a:lnTo>
                  <a:pt x="34138" y="1777"/>
                </a:lnTo>
                <a:lnTo>
                  <a:pt x="31262" y="594"/>
                </a:lnTo>
                <a:lnTo>
                  <a:pt x="27877" y="0"/>
                </a:lnTo>
                <a:lnTo>
                  <a:pt x="20005" y="0"/>
                </a:lnTo>
                <a:lnTo>
                  <a:pt x="16487" y="673"/>
                </a:lnTo>
                <a:lnTo>
                  <a:pt x="13484" y="2005"/>
                </a:lnTo>
                <a:lnTo>
                  <a:pt x="10486" y="3351"/>
                </a:lnTo>
                <a:lnTo>
                  <a:pt x="7984" y="5219"/>
                </a:lnTo>
                <a:lnTo>
                  <a:pt x="3977" y="10069"/>
                </a:lnTo>
                <a:lnTo>
                  <a:pt x="2476" y="12952"/>
                </a:lnTo>
                <a:lnTo>
                  <a:pt x="1482" y="16304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3" y="35100"/>
                </a:lnTo>
                <a:lnTo>
                  <a:pt x="1410" y="38353"/>
                </a:lnTo>
                <a:lnTo>
                  <a:pt x="2339" y="41605"/>
                </a:lnTo>
                <a:lnTo>
                  <a:pt x="3775" y="44383"/>
                </a:lnTo>
                <a:lnTo>
                  <a:pt x="5694" y="46659"/>
                </a:lnTo>
                <a:lnTo>
                  <a:pt x="10007" y="50670"/>
                </a:lnTo>
                <a:lnTo>
                  <a:pt x="8942" y="29362"/>
                </a:lnTo>
                <a:lnTo>
                  <a:pt x="8942" y="23911"/>
                </a:lnTo>
                <a:close/>
              </a:path>
              <a:path w="47087" h="53654">
                <a:moveTo>
                  <a:pt x="9650" y="34225"/>
                </a:moveTo>
                <a:lnTo>
                  <a:pt x="8942" y="29362"/>
                </a:lnTo>
                <a:lnTo>
                  <a:pt x="10007" y="50670"/>
                </a:lnTo>
                <a:lnTo>
                  <a:pt x="12884" y="51865"/>
                </a:lnTo>
                <a:lnTo>
                  <a:pt x="15778" y="53070"/>
                </a:lnTo>
                <a:lnTo>
                  <a:pt x="19143" y="53654"/>
                </a:lnTo>
                <a:lnTo>
                  <a:pt x="26996" y="53654"/>
                </a:lnTo>
                <a:lnTo>
                  <a:pt x="30487" y="52984"/>
                </a:lnTo>
                <a:lnTo>
                  <a:pt x="33515" y="51624"/>
                </a:lnTo>
                <a:lnTo>
                  <a:pt x="36529" y="50266"/>
                </a:lnTo>
                <a:lnTo>
                  <a:pt x="36737" y="37019"/>
                </a:lnTo>
                <a:lnTo>
                  <a:pt x="34667" y="40741"/>
                </a:lnTo>
                <a:lnTo>
                  <a:pt x="31920" y="43761"/>
                </a:lnTo>
                <a:lnTo>
                  <a:pt x="28197" y="45655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7" y="44575"/>
                </a:lnTo>
                <a:lnTo>
                  <a:pt x="13143" y="42148"/>
                </a:lnTo>
                <a:lnTo>
                  <a:pt x="10914" y="38646"/>
                </a:lnTo>
                <a:lnTo>
                  <a:pt x="9650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46231" y="2887369"/>
            <a:ext cx="40571" cy="52919"/>
          </a:xfrm>
          <a:custGeom>
            <a:avLst/>
            <a:gdLst/>
            <a:ahLst/>
            <a:cxnLst/>
            <a:rect l="l" t="t" r="r" b="b"/>
            <a:pathLst>
              <a:path w="40571" h="52919">
                <a:moveTo>
                  <a:pt x="31931" y="22679"/>
                </a:moveTo>
                <a:lnTo>
                  <a:pt x="31931" y="51267"/>
                </a:lnTo>
                <a:lnTo>
                  <a:pt x="32139" y="52005"/>
                </a:lnTo>
                <a:lnTo>
                  <a:pt x="34688" y="52919"/>
                </a:lnTo>
                <a:lnTo>
                  <a:pt x="37800" y="52919"/>
                </a:lnTo>
                <a:lnTo>
                  <a:pt x="40571" y="51267"/>
                </a:lnTo>
                <a:lnTo>
                  <a:pt x="40571" y="18007"/>
                </a:lnTo>
                <a:lnTo>
                  <a:pt x="40286" y="15022"/>
                </a:lnTo>
                <a:lnTo>
                  <a:pt x="39135" y="10083"/>
                </a:lnTo>
                <a:lnTo>
                  <a:pt x="36845" y="6069"/>
                </a:lnTo>
                <a:lnTo>
                  <a:pt x="33781" y="2754"/>
                </a:lnTo>
                <a:lnTo>
                  <a:pt x="29508" y="543"/>
                </a:lnTo>
                <a:lnTo>
                  <a:pt x="26863" y="0"/>
                </a:lnTo>
                <a:lnTo>
                  <a:pt x="21019" y="0"/>
                </a:lnTo>
                <a:lnTo>
                  <a:pt x="18374" y="709"/>
                </a:lnTo>
                <a:lnTo>
                  <a:pt x="15742" y="2146"/>
                </a:lnTo>
                <a:lnTo>
                  <a:pt x="13103" y="3567"/>
                </a:lnTo>
                <a:lnTo>
                  <a:pt x="10460" y="5814"/>
                </a:lnTo>
                <a:lnTo>
                  <a:pt x="7804" y="8888"/>
                </a:lnTo>
                <a:lnTo>
                  <a:pt x="7804" y="2437"/>
                </a:lnTo>
                <a:lnTo>
                  <a:pt x="5842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8" y="52919"/>
                </a:lnTo>
                <a:lnTo>
                  <a:pt x="5888" y="52919"/>
                </a:lnTo>
                <a:lnTo>
                  <a:pt x="8647" y="51267"/>
                </a:lnTo>
                <a:lnTo>
                  <a:pt x="8647" y="17132"/>
                </a:lnTo>
                <a:lnTo>
                  <a:pt x="11012" y="14057"/>
                </a:lnTo>
                <a:lnTo>
                  <a:pt x="15447" y="10144"/>
                </a:lnTo>
                <a:lnTo>
                  <a:pt x="19767" y="7747"/>
                </a:lnTo>
                <a:lnTo>
                  <a:pt x="23605" y="7747"/>
                </a:lnTo>
                <a:lnTo>
                  <a:pt x="27622" y="9385"/>
                </a:lnTo>
                <a:lnTo>
                  <a:pt x="30267" y="12787"/>
                </a:lnTo>
                <a:lnTo>
                  <a:pt x="31294" y="15948"/>
                </a:lnTo>
                <a:lnTo>
                  <a:pt x="31931" y="19886"/>
                </a:lnTo>
                <a:lnTo>
                  <a:pt x="31931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832367" y="2887369"/>
            <a:ext cx="47085" cy="53654"/>
          </a:xfrm>
          <a:custGeom>
            <a:avLst/>
            <a:gdLst/>
            <a:ahLst/>
            <a:cxnLst/>
            <a:rect l="l" t="t" r="r" b="b"/>
            <a:pathLst>
              <a:path w="47085" h="53654">
                <a:moveTo>
                  <a:pt x="8939" y="23911"/>
                </a:moveTo>
                <a:lnTo>
                  <a:pt x="9234" y="21348"/>
                </a:lnTo>
                <a:lnTo>
                  <a:pt x="9814" y="18986"/>
                </a:lnTo>
                <a:lnTo>
                  <a:pt x="11294" y="14591"/>
                </a:lnTo>
                <a:lnTo>
                  <a:pt x="13680" y="11163"/>
                </a:lnTo>
                <a:lnTo>
                  <a:pt x="17039" y="8888"/>
                </a:lnTo>
                <a:lnTo>
                  <a:pt x="21103" y="7491"/>
                </a:lnTo>
                <a:lnTo>
                  <a:pt x="26456" y="7491"/>
                </a:lnTo>
                <a:lnTo>
                  <a:pt x="30647" y="9028"/>
                </a:lnTo>
                <a:lnTo>
                  <a:pt x="33987" y="11455"/>
                </a:lnTo>
                <a:lnTo>
                  <a:pt x="36169" y="15008"/>
                </a:lnTo>
                <a:lnTo>
                  <a:pt x="37433" y="19418"/>
                </a:lnTo>
                <a:lnTo>
                  <a:pt x="38141" y="24267"/>
                </a:lnTo>
                <a:lnTo>
                  <a:pt x="38141" y="29729"/>
                </a:lnTo>
                <a:lnTo>
                  <a:pt x="37876" y="32321"/>
                </a:lnTo>
                <a:lnTo>
                  <a:pt x="36734" y="37019"/>
                </a:lnTo>
                <a:lnTo>
                  <a:pt x="36526" y="50266"/>
                </a:lnTo>
                <a:lnTo>
                  <a:pt x="39038" y="48373"/>
                </a:lnTo>
                <a:lnTo>
                  <a:pt x="43056" y="43535"/>
                </a:lnTo>
                <a:lnTo>
                  <a:pt x="44561" y="40639"/>
                </a:lnTo>
                <a:lnTo>
                  <a:pt x="45565" y="37299"/>
                </a:lnTo>
                <a:lnTo>
                  <a:pt x="46584" y="33958"/>
                </a:lnTo>
                <a:lnTo>
                  <a:pt x="47085" y="30300"/>
                </a:lnTo>
                <a:lnTo>
                  <a:pt x="47085" y="22222"/>
                </a:lnTo>
                <a:lnTo>
                  <a:pt x="46606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1" y="9269"/>
                </a:lnTo>
                <a:lnTo>
                  <a:pt x="41339" y="6995"/>
                </a:lnTo>
                <a:lnTo>
                  <a:pt x="37015" y="2970"/>
                </a:lnTo>
                <a:lnTo>
                  <a:pt x="34138" y="1777"/>
                </a:lnTo>
                <a:lnTo>
                  <a:pt x="31259" y="594"/>
                </a:lnTo>
                <a:lnTo>
                  <a:pt x="27893" y="0"/>
                </a:lnTo>
                <a:lnTo>
                  <a:pt x="20002" y="0"/>
                </a:lnTo>
                <a:lnTo>
                  <a:pt x="16484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85" y="5219"/>
                </a:lnTo>
                <a:lnTo>
                  <a:pt x="3978" y="10069"/>
                </a:lnTo>
                <a:lnTo>
                  <a:pt x="2484" y="12952"/>
                </a:lnTo>
                <a:lnTo>
                  <a:pt x="1483" y="16304"/>
                </a:lnTo>
                <a:lnTo>
                  <a:pt x="49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0"/>
                </a:lnTo>
                <a:lnTo>
                  <a:pt x="1408" y="38353"/>
                </a:lnTo>
                <a:lnTo>
                  <a:pt x="2350" y="41605"/>
                </a:lnTo>
                <a:lnTo>
                  <a:pt x="3769" y="44383"/>
                </a:lnTo>
                <a:lnTo>
                  <a:pt x="5706" y="46659"/>
                </a:lnTo>
                <a:lnTo>
                  <a:pt x="10019" y="50670"/>
                </a:lnTo>
                <a:lnTo>
                  <a:pt x="8939" y="29362"/>
                </a:lnTo>
                <a:lnTo>
                  <a:pt x="8939" y="23911"/>
                </a:lnTo>
                <a:close/>
              </a:path>
              <a:path w="47085" h="53654">
                <a:moveTo>
                  <a:pt x="9663" y="34225"/>
                </a:moveTo>
                <a:lnTo>
                  <a:pt x="8939" y="29362"/>
                </a:lnTo>
                <a:lnTo>
                  <a:pt x="10019" y="50670"/>
                </a:lnTo>
                <a:lnTo>
                  <a:pt x="12885" y="51865"/>
                </a:lnTo>
                <a:lnTo>
                  <a:pt x="15779" y="53070"/>
                </a:lnTo>
                <a:lnTo>
                  <a:pt x="19145" y="53654"/>
                </a:lnTo>
                <a:lnTo>
                  <a:pt x="26996" y="53654"/>
                </a:lnTo>
                <a:lnTo>
                  <a:pt x="30499" y="52984"/>
                </a:lnTo>
                <a:lnTo>
                  <a:pt x="33512" y="51624"/>
                </a:lnTo>
                <a:lnTo>
                  <a:pt x="36526" y="50266"/>
                </a:lnTo>
                <a:lnTo>
                  <a:pt x="36734" y="37019"/>
                </a:lnTo>
                <a:lnTo>
                  <a:pt x="34664" y="40741"/>
                </a:lnTo>
                <a:lnTo>
                  <a:pt x="31932" y="43761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5" y="46126"/>
                </a:lnTo>
                <a:lnTo>
                  <a:pt x="16484" y="44575"/>
                </a:lnTo>
                <a:lnTo>
                  <a:pt x="13140" y="42148"/>
                </a:lnTo>
                <a:lnTo>
                  <a:pt x="10911" y="38646"/>
                </a:lnTo>
                <a:lnTo>
                  <a:pt x="9663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890828" y="2864041"/>
            <a:ext cx="31870" cy="76250"/>
          </a:xfrm>
          <a:custGeom>
            <a:avLst/>
            <a:gdLst/>
            <a:ahLst/>
            <a:cxnLst/>
            <a:rect l="l" t="t" r="r" b="b"/>
            <a:pathLst>
              <a:path w="31870" h="76250">
                <a:moveTo>
                  <a:pt x="9846" y="8102"/>
                </a:moveTo>
                <a:lnTo>
                  <a:pt x="8636" y="12978"/>
                </a:lnTo>
                <a:lnTo>
                  <a:pt x="8331" y="15911"/>
                </a:lnTo>
                <a:lnTo>
                  <a:pt x="8331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88"/>
                </a:lnTo>
                <a:lnTo>
                  <a:pt x="8331" y="31788"/>
                </a:lnTo>
                <a:lnTo>
                  <a:pt x="8331" y="74598"/>
                </a:lnTo>
                <a:lnTo>
                  <a:pt x="8539" y="75322"/>
                </a:lnTo>
                <a:lnTo>
                  <a:pt x="11135" y="76250"/>
                </a:lnTo>
                <a:lnTo>
                  <a:pt x="14208" y="76250"/>
                </a:lnTo>
                <a:lnTo>
                  <a:pt x="17014" y="74598"/>
                </a:lnTo>
                <a:lnTo>
                  <a:pt x="17014" y="31788"/>
                </a:lnTo>
                <a:lnTo>
                  <a:pt x="27536" y="31788"/>
                </a:lnTo>
                <a:lnTo>
                  <a:pt x="29091" y="30340"/>
                </a:lnTo>
                <a:lnTo>
                  <a:pt x="29264" y="27406"/>
                </a:lnTo>
                <a:lnTo>
                  <a:pt x="27536" y="24357"/>
                </a:lnTo>
                <a:lnTo>
                  <a:pt x="17014" y="24357"/>
                </a:lnTo>
                <a:lnTo>
                  <a:pt x="17136" y="15148"/>
                </a:lnTo>
                <a:lnTo>
                  <a:pt x="17626" y="12228"/>
                </a:lnTo>
                <a:lnTo>
                  <a:pt x="19883" y="8506"/>
                </a:lnTo>
                <a:lnTo>
                  <a:pt x="22785" y="7429"/>
                </a:lnTo>
                <a:lnTo>
                  <a:pt x="25848" y="7515"/>
                </a:lnTo>
                <a:lnTo>
                  <a:pt x="28944" y="8406"/>
                </a:lnTo>
                <a:lnTo>
                  <a:pt x="31542" y="8343"/>
                </a:lnTo>
                <a:lnTo>
                  <a:pt x="31870" y="5687"/>
                </a:lnTo>
                <a:lnTo>
                  <a:pt x="31799" y="3923"/>
                </a:lnTo>
                <a:lnTo>
                  <a:pt x="29729" y="1104"/>
                </a:lnTo>
                <a:lnTo>
                  <a:pt x="27061" y="341"/>
                </a:lnTo>
                <a:lnTo>
                  <a:pt x="23493" y="0"/>
                </a:lnTo>
                <a:lnTo>
                  <a:pt x="20909" y="0"/>
                </a:lnTo>
                <a:lnTo>
                  <a:pt x="18680" y="367"/>
                </a:lnTo>
                <a:lnTo>
                  <a:pt x="14871" y="1838"/>
                </a:lnTo>
                <a:lnTo>
                  <a:pt x="12042" y="4546"/>
                </a:lnTo>
                <a:lnTo>
                  <a:pt x="9846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959905" y="2887369"/>
            <a:ext cx="43337" cy="53658"/>
          </a:xfrm>
          <a:custGeom>
            <a:avLst/>
            <a:gdLst/>
            <a:ahLst/>
            <a:cxnLst/>
            <a:rect l="l" t="t" r="r" b="b"/>
            <a:pathLst>
              <a:path w="43337" h="53658">
                <a:moveTo>
                  <a:pt x="42945" y="16941"/>
                </a:moveTo>
                <a:lnTo>
                  <a:pt x="42160" y="14133"/>
                </a:lnTo>
                <a:lnTo>
                  <a:pt x="41379" y="11329"/>
                </a:lnTo>
                <a:lnTo>
                  <a:pt x="38477" y="6807"/>
                </a:lnTo>
                <a:lnTo>
                  <a:pt x="34654" y="3074"/>
                </a:lnTo>
                <a:lnTo>
                  <a:pt x="32054" y="1840"/>
                </a:lnTo>
                <a:lnTo>
                  <a:pt x="29458" y="608"/>
                </a:lnTo>
                <a:lnTo>
                  <a:pt x="26309" y="0"/>
                </a:lnTo>
                <a:lnTo>
                  <a:pt x="26348" y="6998"/>
                </a:lnTo>
                <a:lnTo>
                  <a:pt x="29495" y="8331"/>
                </a:lnTo>
                <a:lnTo>
                  <a:pt x="31630" y="11012"/>
                </a:lnTo>
                <a:lnTo>
                  <a:pt x="33746" y="13690"/>
                </a:lnTo>
                <a:lnTo>
                  <a:pt x="34766" y="17373"/>
                </a:lnTo>
                <a:lnTo>
                  <a:pt x="34654" y="22071"/>
                </a:lnTo>
                <a:lnTo>
                  <a:pt x="8953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72" y="4903"/>
                </a:lnTo>
                <a:lnTo>
                  <a:pt x="4130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5" y="35355"/>
                </a:lnTo>
                <a:lnTo>
                  <a:pt x="1516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23" y="46991"/>
                </a:lnTo>
                <a:lnTo>
                  <a:pt x="10462" y="50864"/>
                </a:lnTo>
                <a:lnTo>
                  <a:pt x="13374" y="51969"/>
                </a:lnTo>
                <a:lnTo>
                  <a:pt x="16290" y="53086"/>
                </a:lnTo>
                <a:lnTo>
                  <a:pt x="19685" y="53658"/>
                </a:lnTo>
                <a:lnTo>
                  <a:pt x="23554" y="53658"/>
                </a:lnTo>
                <a:lnTo>
                  <a:pt x="27893" y="53492"/>
                </a:lnTo>
                <a:lnTo>
                  <a:pt x="31835" y="52793"/>
                </a:lnTo>
                <a:lnTo>
                  <a:pt x="35068" y="51969"/>
                </a:lnTo>
                <a:lnTo>
                  <a:pt x="37790" y="51090"/>
                </a:lnTo>
                <a:lnTo>
                  <a:pt x="41033" y="48820"/>
                </a:lnTo>
                <a:lnTo>
                  <a:pt x="41353" y="46163"/>
                </a:lnTo>
                <a:lnTo>
                  <a:pt x="40777" y="43016"/>
                </a:lnTo>
                <a:lnTo>
                  <a:pt x="38059" y="43268"/>
                </a:lnTo>
                <a:lnTo>
                  <a:pt x="34909" y="44550"/>
                </a:lnTo>
                <a:lnTo>
                  <a:pt x="32105" y="45439"/>
                </a:lnTo>
                <a:lnTo>
                  <a:pt x="28602" y="46188"/>
                </a:lnTo>
                <a:lnTo>
                  <a:pt x="24364" y="46379"/>
                </a:lnTo>
                <a:lnTo>
                  <a:pt x="21521" y="46379"/>
                </a:lnTo>
                <a:lnTo>
                  <a:pt x="17151" y="45137"/>
                </a:lnTo>
                <a:lnTo>
                  <a:pt x="13597" y="43117"/>
                </a:lnTo>
                <a:lnTo>
                  <a:pt x="11145" y="40003"/>
                </a:lnTo>
                <a:lnTo>
                  <a:pt x="9749" y="35967"/>
                </a:lnTo>
                <a:lnTo>
                  <a:pt x="8953" y="31356"/>
                </a:lnTo>
                <a:lnTo>
                  <a:pt x="8953" y="28652"/>
                </a:lnTo>
                <a:lnTo>
                  <a:pt x="39978" y="28652"/>
                </a:lnTo>
                <a:lnTo>
                  <a:pt x="42307" y="27749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41"/>
                </a:lnTo>
                <a:close/>
              </a:path>
              <a:path w="43337" h="53658">
                <a:moveTo>
                  <a:pt x="9014" y="20091"/>
                </a:moveTo>
                <a:lnTo>
                  <a:pt x="9944" y="16358"/>
                </a:lnTo>
                <a:lnTo>
                  <a:pt x="11402" y="12927"/>
                </a:lnTo>
                <a:lnTo>
                  <a:pt x="14930" y="9079"/>
                </a:lnTo>
                <a:lnTo>
                  <a:pt x="18140" y="7416"/>
                </a:lnTo>
                <a:lnTo>
                  <a:pt x="22169" y="6998"/>
                </a:lnTo>
                <a:lnTo>
                  <a:pt x="26348" y="6998"/>
                </a:lnTo>
                <a:lnTo>
                  <a:pt x="26309" y="0"/>
                </a:lnTo>
                <a:lnTo>
                  <a:pt x="19155" y="0"/>
                </a:lnTo>
                <a:lnTo>
                  <a:pt x="16035" y="623"/>
                </a:lnTo>
                <a:lnTo>
                  <a:pt x="13241" y="1868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21234" y="2864444"/>
            <a:ext cx="8637" cy="75844"/>
          </a:xfrm>
          <a:custGeom>
            <a:avLst/>
            <a:gdLst/>
            <a:ahLst/>
            <a:cxnLst/>
            <a:rect l="l" t="t" r="r" b="b"/>
            <a:pathLst>
              <a:path w="8637" h="75844">
                <a:moveTo>
                  <a:pt x="8637" y="74192"/>
                </a:moveTo>
                <a:lnTo>
                  <a:pt x="8637" y="1703"/>
                </a:lnTo>
                <a:lnTo>
                  <a:pt x="8417" y="939"/>
                </a:lnTo>
                <a:lnTo>
                  <a:pt x="586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58" y="75844"/>
                </a:lnTo>
                <a:lnTo>
                  <a:pt x="5868" y="75844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046881" y="2887369"/>
            <a:ext cx="43326" cy="53658"/>
          </a:xfrm>
          <a:custGeom>
            <a:avLst/>
            <a:gdLst/>
            <a:ahLst/>
            <a:cxnLst/>
            <a:rect l="l" t="t" r="r" b="b"/>
            <a:pathLst>
              <a:path w="43326" h="53658">
                <a:moveTo>
                  <a:pt x="42948" y="16941"/>
                </a:moveTo>
                <a:lnTo>
                  <a:pt x="42152" y="14133"/>
                </a:lnTo>
                <a:lnTo>
                  <a:pt x="41367" y="11329"/>
                </a:lnTo>
                <a:lnTo>
                  <a:pt x="38467" y="6807"/>
                </a:lnTo>
                <a:lnTo>
                  <a:pt x="34654" y="3074"/>
                </a:lnTo>
                <a:lnTo>
                  <a:pt x="32058" y="1840"/>
                </a:lnTo>
                <a:lnTo>
                  <a:pt x="29448" y="608"/>
                </a:lnTo>
                <a:lnTo>
                  <a:pt x="26301" y="0"/>
                </a:lnTo>
                <a:lnTo>
                  <a:pt x="26338" y="6998"/>
                </a:lnTo>
                <a:lnTo>
                  <a:pt x="29484" y="8331"/>
                </a:lnTo>
                <a:lnTo>
                  <a:pt x="31619" y="11012"/>
                </a:lnTo>
                <a:lnTo>
                  <a:pt x="33736" y="13690"/>
                </a:lnTo>
                <a:lnTo>
                  <a:pt x="34751" y="17373"/>
                </a:lnTo>
                <a:lnTo>
                  <a:pt x="34643" y="22071"/>
                </a:lnTo>
                <a:lnTo>
                  <a:pt x="8943" y="22071"/>
                </a:lnTo>
                <a:lnTo>
                  <a:pt x="9018" y="20091"/>
                </a:lnTo>
                <a:lnTo>
                  <a:pt x="10436" y="3110"/>
                </a:lnTo>
                <a:lnTo>
                  <a:pt x="8060" y="4903"/>
                </a:lnTo>
                <a:lnTo>
                  <a:pt x="4130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91"/>
                </a:lnTo>
                <a:lnTo>
                  <a:pt x="10450" y="50864"/>
                </a:lnTo>
                <a:lnTo>
                  <a:pt x="13378" y="51969"/>
                </a:lnTo>
                <a:lnTo>
                  <a:pt x="16280" y="53086"/>
                </a:lnTo>
                <a:lnTo>
                  <a:pt x="19674" y="53658"/>
                </a:lnTo>
                <a:lnTo>
                  <a:pt x="23554" y="53658"/>
                </a:lnTo>
                <a:lnTo>
                  <a:pt x="27882" y="53492"/>
                </a:lnTo>
                <a:lnTo>
                  <a:pt x="31835" y="52793"/>
                </a:lnTo>
                <a:lnTo>
                  <a:pt x="35057" y="51969"/>
                </a:lnTo>
                <a:lnTo>
                  <a:pt x="37790" y="51090"/>
                </a:lnTo>
                <a:lnTo>
                  <a:pt x="41022" y="48820"/>
                </a:lnTo>
                <a:lnTo>
                  <a:pt x="41342" y="46163"/>
                </a:lnTo>
                <a:lnTo>
                  <a:pt x="40777" y="43016"/>
                </a:lnTo>
                <a:lnTo>
                  <a:pt x="38049" y="43268"/>
                </a:lnTo>
                <a:lnTo>
                  <a:pt x="34898" y="44550"/>
                </a:lnTo>
                <a:lnTo>
                  <a:pt x="32109" y="45439"/>
                </a:lnTo>
                <a:lnTo>
                  <a:pt x="28602" y="46188"/>
                </a:lnTo>
                <a:lnTo>
                  <a:pt x="24354" y="46379"/>
                </a:lnTo>
                <a:lnTo>
                  <a:pt x="21525" y="46379"/>
                </a:lnTo>
                <a:lnTo>
                  <a:pt x="17147" y="45137"/>
                </a:lnTo>
                <a:lnTo>
                  <a:pt x="13586" y="43117"/>
                </a:lnTo>
                <a:lnTo>
                  <a:pt x="11135" y="40003"/>
                </a:lnTo>
                <a:lnTo>
                  <a:pt x="9738" y="35967"/>
                </a:lnTo>
                <a:lnTo>
                  <a:pt x="8943" y="31356"/>
                </a:lnTo>
                <a:lnTo>
                  <a:pt x="8943" y="28652"/>
                </a:lnTo>
                <a:lnTo>
                  <a:pt x="39970" y="28652"/>
                </a:lnTo>
                <a:lnTo>
                  <a:pt x="42307" y="27749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8" y="16941"/>
                </a:lnTo>
                <a:close/>
              </a:path>
              <a:path w="43326" h="53658">
                <a:moveTo>
                  <a:pt x="9018" y="20091"/>
                </a:moveTo>
                <a:lnTo>
                  <a:pt x="9946" y="16358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6"/>
                </a:lnTo>
                <a:lnTo>
                  <a:pt x="22158" y="6998"/>
                </a:lnTo>
                <a:lnTo>
                  <a:pt x="26338" y="6998"/>
                </a:lnTo>
                <a:lnTo>
                  <a:pt x="26301" y="0"/>
                </a:lnTo>
                <a:lnTo>
                  <a:pt x="19145" y="0"/>
                </a:lnTo>
                <a:lnTo>
                  <a:pt x="16023" y="623"/>
                </a:lnTo>
                <a:lnTo>
                  <a:pt x="13241" y="1868"/>
                </a:lnTo>
                <a:lnTo>
                  <a:pt x="10436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104909" y="2887419"/>
            <a:ext cx="37152" cy="53604"/>
          </a:xfrm>
          <a:custGeom>
            <a:avLst/>
            <a:gdLst/>
            <a:ahLst/>
            <a:cxnLst/>
            <a:rect l="l" t="t" r="r" b="b"/>
            <a:pathLst>
              <a:path w="37152" h="53604">
                <a:moveTo>
                  <a:pt x="8992" y="20624"/>
                </a:moveTo>
                <a:lnTo>
                  <a:pt x="10105" y="15821"/>
                </a:lnTo>
                <a:lnTo>
                  <a:pt x="12326" y="12509"/>
                </a:lnTo>
                <a:lnTo>
                  <a:pt x="14530" y="9194"/>
                </a:lnTo>
                <a:lnTo>
                  <a:pt x="17711" y="7541"/>
                </a:lnTo>
                <a:lnTo>
                  <a:pt x="23896" y="7541"/>
                </a:lnTo>
                <a:lnTo>
                  <a:pt x="27133" y="8445"/>
                </a:lnTo>
                <a:lnTo>
                  <a:pt x="30916" y="10411"/>
                </a:lnTo>
                <a:lnTo>
                  <a:pt x="33516" y="12395"/>
                </a:lnTo>
                <a:lnTo>
                  <a:pt x="36468" y="12444"/>
                </a:lnTo>
                <a:lnTo>
                  <a:pt x="36943" y="9497"/>
                </a:lnTo>
                <a:lnTo>
                  <a:pt x="36683" y="6703"/>
                </a:lnTo>
                <a:lnTo>
                  <a:pt x="34333" y="3822"/>
                </a:lnTo>
                <a:lnTo>
                  <a:pt x="31431" y="2044"/>
                </a:lnTo>
                <a:lnTo>
                  <a:pt x="27759" y="723"/>
                </a:lnTo>
                <a:lnTo>
                  <a:pt x="24930" y="139"/>
                </a:lnTo>
                <a:lnTo>
                  <a:pt x="21974" y="0"/>
                </a:lnTo>
                <a:lnTo>
                  <a:pt x="18878" y="0"/>
                </a:lnTo>
                <a:lnTo>
                  <a:pt x="15972" y="532"/>
                </a:lnTo>
                <a:lnTo>
                  <a:pt x="13313" y="1597"/>
                </a:lnTo>
                <a:lnTo>
                  <a:pt x="10645" y="2666"/>
                </a:lnTo>
                <a:lnTo>
                  <a:pt x="8315" y="4305"/>
                </a:lnTo>
                <a:lnTo>
                  <a:pt x="4387" y="8712"/>
                </a:lnTo>
                <a:lnTo>
                  <a:pt x="2833" y="11541"/>
                </a:lnTo>
                <a:lnTo>
                  <a:pt x="1687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3"/>
                </a:lnTo>
                <a:lnTo>
                  <a:pt x="453" y="35369"/>
                </a:lnTo>
                <a:lnTo>
                  <a:pt x="1383" y="38606"/>
                </a:lnTo>
                <a:lnTo>
                  <a:pt x="2303" y="41846"/>
                </a:lnTo>
                <a:lnTo>
                  <a:pt x="3649" y="44574"/>
                </a:lnTo>
                <a:lnTo>
                  <a:pt x="5414" y="46799"/>
                </a:lnTo>
                <a:lnTo>
                  <a:pt x="9359" y="50709"/>
                </a:lnTo>
                <a:lnTo>
                  <a:pt x="11981" y="51879"/>
                </a:lnTo>
                <a:lnTo>
                  <a:pt x="14587" y="53035"/>
                </a:lnTo>
                <a:lnTo>
                  <a:pt x="17593" y="53604"/>
                </a:lnTo>
                <a:lnTo>
                  <a:pt x="22611" y="53604"/>
                </a:lnTo>
                <a:lnTo>
                  <a:pt x="25732" y="53110"/>
                </a:lnTo>
                <a:lnTo>
                  <a:pt x="28699" y="52372"/>
                </a:lnTo>
                <a:lnTo>
                  <a:pt x="31309" y="51318"/>
                </a:lnTo>
                <a:lnTo>
                  <a:pt x="34592" y="49377"/>
                </a:lnTo>
                <a:lnTo>
                  <a:pt x="36907" y="46530"/>
                </a:lnTo>
                <a:lnTo>
                  <a:pt x="37152" y="43787"/>
                </a:lnTo>
                <a:lnTo>
                  <a:pt x="37127" y="42443"/>
                </a:lnTo>
                <a:lnTo>
                  <a:pt x="35326" y="39660"/>
                </a:lnTo>
                <a:lnTo>
                  <a:pt x="32298" y="41946"/>
                </a:lnTo>
                <a:lnTo>
                  <a:pt x="28811" y="44218"/>
                </a:lnTo>
                <a:lnTo>
                  <a:pt x="25811" y="45529"/>
                </a:lnTo>
                <a:lnTo>
                  <a:pt x="22086" y="45845"/>
                </a:lnTo>
                <a:lnTo>
                  <a:pt x="18129" y="45464"/>
                </a:lnTo>
                <a:lnTo>
                  <a:pt x="14881" y="43901"/>
                </a:lnTo>
                <a:lnTo>
                  <a:pt x="12399" y="41122"/>
                </a:lnTo>
                <a:lnTo>
                  <a:pt x="10436" y="37551"/>
                </a:lnTo>
                <a:lnTo>
                  <a:pt x="9287" y="32814"/>
                </a:lnTo>
                <a:lnTo>
                  <a:pt x="8992" y="30059"/>
                </a:lnTo>
                <a:lnTo>
                  <a:pt x="899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151534" y="2875085"/>
            <a:ext cx="30768" cy="65836"/>
          </a:xfrm>
          <a:custGeom>
            <a:avLst/>
            <a:gdLst/>
            <a:ahLst/>
            <a:cxnLst/>
            <a:rect l="l" t="t" r="r" b="b"/>
            <a:pathLst>
              <a:path w="30768" h="65836">
                <a:moveTo>
                  <a:pt x="16951" y="1699"/>
                </a:moveTo>
                <a:lnTo>
                  <a:pt x="16746" y="990"/>
                </a:lnTo>
                <a:lnTo>
                  <a:pt x="14197" y="0"/>
                </a:lnTo>
                <a:lnTo>
                  <a:pt x="11087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78" y="13309"/>
                </a:lnTo>
                <a:lnTo>
                  <a:pt x="326" y="14465"/>
                </a:lnTo>
                <a:lnTo>
                  <a:pt x="0" y="17053"/>
                </a:lnTo>
                <a:lnTo>
                  <a:pt x="1723" y="20736"/>
                </a:lnTo>
                <a:lnTo>
                  <a:pt x="8315" y="20736"/>
                </a:lnTo>
                <a:lnTo>
                  <a:pt x="8315" y="52106"/>
                </a:lnTo>
                <a:lnTo>
                  <a:pt x="9075" y="56628"/>
                </a:lnTo>
                <a:lnTo>
                  <a:pt x="10400" y="60436"/>
                </a:lnTo>
                <a:lnTo>
                  <a:pt x="12627" y="63144"/>
                </a:lnTo>
                <a:lnTo>
                  <a:pt x="15800" y="64832"/>
                </a:lnTo>
                <a:lnTo>
                  <a:pt x="19648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6" y="63079"/>
                </a:lnTo>
                <a:lnTo>
                  <a:pt x="30768" y="59969"/>
                </a:lnTo>
                <a:lnTo>
                  <a:pt x="30768" y="59321"/>
                </a:lnTo>
                <a:lnTo>
                  <a:pt x="28982" y="56743"/>
                </a:lnTo>
                <a:lnTo>
                  <a:pt x="26322" y="57769"/>
                </a:lnTo>
                <a:lnTo>
                  <a:pt x="23539" y="58176"/>
                </a:lnTo>
                <a:lnTo>
                  <a:pt x="19353" y="57326"/>
                </a:lnTo>
                <a:lnTo>
                  <a:pt x="17430" y="53884"/>
                </a:lnTo>
                <a:lnTo>
                  <a:pt x="16951" y="51343"/>
                </a:lnTo>
                <a:lnTo>
                  <a:pt x="16951" y="20736"/>
                </a:lnTo>
                <a:lnTo>
                  <a:pt x="29041" y="20736"/>
                </a:lnTo>
                <a:lnTo>
                  <a:pt x="30610" y="19303"/>
                </a:lnTo>
                <a:lnTo>
                  <a:pt x="30768" y="16355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198235" y="2887369"/>
            <a:ext cx="27525" cy="52923"/>
          </a:xfrm>
          <a:custGeom>
            <a:avLst/>
            <a:gdLst/>
            <a:ahLst/>
            <a:cxnLst/>
            <a:rect l="l" t="t" r="r" b="b"/>
            <a:pathLst>
              <a:path w="27525" h="52923">
                <a:moveTo>
                  <a:pt x="5868" y="52923"/>
                </a:moveTo>
                <a:lnTo>
                  <a:pt x="8637" y="51271"/>
                </a:lnTo>
                <a:lnTo>
                  <a:pt x="8637" y="19141"/>
                </a:lnTo>
                <a:lnTo>
                  <a:pt x="10962" y="15469"/>
                </a:lnTo>
                <a:lnTo>
                  <a:pt x="12985" y="12740"/>
                </a:lnTo>
                <a:lnTo>
                  <a:pt x="15815" y="9958"/>
                </a:lnTo>
                <a:lnTo>
                  <a:pt x="19221" y="8460"/>
                </a:lnTo>
                <a:lnTo>
                  <a:pt x="22133" y="8676"/>
                </a:lnTo>
                <a:lnTo>
                  <a:pt x="24794" y="9464"/>
                </a:lnTo>
                <a:lnTo>
                  <a:pt x="27367" y="8611"/>
                </a:lnTo>
                <a:lnTo>
                  <a:pt x="27525" y="5641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49" y="0"/>
                </a:lnTo>
                <a:lnTo>
                  <a:pt x="16661" y="673"/>
                </a:lnTo>
                <a:lnTo>
                  <a:pt x="13633" y="2578"/>
                </a:lnTo>
                <a:lnTo>
                  <a:pt x="10303" y="5994"/>
                </a:lnTo>
                <a:lnTo>
                  <a:pt x="7805" y="9550"/>
                </a:lnTo>
                <a:lnTo>
                  <a:pt x="7805" y="2440"/>
                </a:lnTo>
                <a:lnTo>
                  <a:pt x="5833" y="839"/>
                </a:lnTo>
                <a:lnTo>
                  <a:pt x="3121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236591" y="2887369"/>
            <a:ext cx="47083" cy="53654"/>
          </a:xfrm>
          <a:custGeom>
            <a:avLst/>
            <a:gdLst/>
            <a:ahLst/>
            <a:cxnLst/>
            <a:rect l="l" t="t" r="r" b="b"/>
            <a:pathLst>
              <a:path w="47083" h="53654">
                <a:moveTo>
                  <a:pt x="8942" y="23911"/>
                </a:moveTo>
                <a:lnTo>
                  <a:pt x="9236" y="21348"/>
                </a:lnTo>
                <a:lnTo>
                  <a:pt x="9809" y="18986"/>
                </a:lnTo>
                <a:lnTo>
                  <a:pt x="11292" y="14591"/>
                </a:lnTo>
                <a:lnTo>
                  <a:pt x="13679" y="11163"/>
                </a:lnTo>
                <a:lnTo>
                  <a:pt x="17038" y="8888"/>
                </a:lnTo>
                <a:lnTo>
                  <a:pt x="21106" y="7491"/>
                </a:lnTo>
                <a:lnTo>
                  <a:pt x="26459" y="7491"/>
                </a:lnTo>
                <a:lnTo>
                  <a:pt x="30646" y="9028"/>
                </a:lnTo>
                <a:lnTo>
                  <a:pt x="33990" y="11455"/>
                </a:lnTo>
                <a:lnTo>
                  <a:pt x="36168" y="15008"/>
                </a:lnTo>
                <a:lnTo>
                  <a:pt x="37431" y="19418"/>
                </a:lnTo>
                <a:lnTo>
                  <a:pt x="38141" y="24267"/>
                </a:lnTo>
                <a:lnTo>
                  <a:pt x="38141" y="29729"/>
                </a:lnTo>
                <a:lnTo>
                  <a:pt x="37871" y="32321"/>
                </a:lnTo>
                <a:lnTo>
                  <a:pt x="36733" y="37019"/>
                </a:lnTo>
                <a:lnTo>
                  <a:pt x="36525" y="50266"/>
                </a:lnTo>
                <a:lnTo>
                  <a:pt x="39038" y="48373"/>
                </a:lnTo>
                <a:lnTo>
                  <a:pt x="43055" y="43535"/>
                </a:lnTo>
                <a:lnTo>
                  <a:pt x="44564" y="40639"/>
                </a:lnTo>
                <a:lnTo>
                  <a:pt x="45565" y="37299"/>
                </a:lnTo>
                <a:lnTo>
                  <a:pt x="46583" y="33958"/>
                </a:lnTo>
                <a:lnTo>
                  <a:pt x="47083" y="30300"/>
                </a:lnTo>
                <a:lnTo>
                  <a:pt x="47083" y="22222"/>
                </a:lnTo>
                <a:lnTo>
                  <a:pt x="46608" y="18554"/>
                </a:lnTo>
                <a:lnTo>
                  <a:pt x="45655" y="15303"/>
                </a:lnTo>
                <a:lnTo>
                  <a:pt x="44693" y="12038"/>
                </a:lnTo>
                <a:lnTo>
                  <a:pt x="43249" y="9269"/>
                </a:lnTo>
                <a:lnTo>
                  <a:pt x="41342" y="6995"/>
                </a:lnTo>
                <a:lnTo>
                  <a:pt x="37017" y="2970"/>
                </a:lnTo>
                <a:lnTo>
                  <a:pt x="34135" y="1777"/>
                </a:lnTo>
                <a:lnTo>
                  <a:pt x="31258" y="594"/>
                </a:lnTo>
                <a:lnTo>
                  <a:pt x="27889" y="0"/>
                </a:lnTo>
                <a:lnTo>
                  <a:pt x="20001" y="0"/>
                </a:lnTo>
                <a:lnTo>
                  <a:pt x="16487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88" y="5219"/>
                </a:lnTo>
                <a:lnTo>
                  <a:pt x="3981" y="10069"/>
                </a:lnTo>
                <a:lnTo>
                  <a:pt x="2486" y="12952"/>
                </a:lnTo>
                <a:lnTo>
                  <a:pt x="1479" y="16304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7" y="35100"/>
                </a:lnTo>
                <a:lnTo>
                  <a:pt x="1407" y="38353"/>
                </a:lnTo>
                <a:lnTo>
                  <a:pt x="2350" y="41605"/>
                </a:lnTo>
                <a:lnTo>
                  <a:pt x="3771" y="44383"/>
                </a:lnTo>
                <a:lnTo>
                  <a:pt x="5708" y="46659"/>
                </a:lnTo>
                <a:lnTo>
                  <a:pt x="10019" y="50670"/>
                </a:lnTo>
                <a:lnTo>
                  <a:pt x="8942" y="29362"/>
                </a:lnTo>
                <a:lnTo>
                  <a:pt x="8942" y="23911"/>
                </a:lnTo>
                <a:close/>
              </a:path>
              <a:path w="47083" h="53654">
                <a:moveTo>
                  <a:pt x="9662" y="34225"/>
                </a:moveTo>
                <a:lnTo>
                  <a:pt x="8942" y="29362"/>
                </a:lnTo>
                <a:lnTo>
                  <a:pt x="10019" y="50670"/>
                </a:lnTo>
                <a:lnTo>
                  <a:pt x="12887" y="51865"/>
                </a:lnTo>
                <a:lnTo>
                  <a:pt x="15774" y="53070"/>
                </a:lnTo>
                <a:lnTo>
                  <a:pt x="19143" y="53654"/>
                </a:lnTo>
                <a:lnTo>
                  <a:pt x="26996" y="53654"/>
                </a:lnTo>
                <a:lnTo>
                  <a:pt x="30499" y="52984"/>
                </a:lnTo>
                <a:lnTo>
                  <a:pt x="33515" y="51624"/>
                </a:lnTo>
                <a:lnTo>
                  <a:pt x="36525" y="50266"/>
                </a:lnTo>
                <a:lnTo>
                  <a:pt x="36733" y="37019"/>
                </a:lnTo>
                <a:lnTo>
                  <a:pt x="34663" y="40741"/>
                </a:lnTo>
                <a:lnTo>
                  <a:pt x="31931" y="43761"/>
                </a:lnTo>
                <a:lnTo>
                  <a:pt x="28197" y="45655"/>
                </a:lnTo>
                <a:lnTo>
                  <a:pt x="23468" y="46126"/>
                </a:lnTo>
                <a:lnTo>
                  <a:pt x="20674" y="46126"/>
                </a:lnTo>
                <a:lnTo>
                  <a:pt x="16487" y="44575"/>
                </a:lnTo>
                <a:lnTo>
                  <a:pt x="13143" y="42148"/>
                </a:lnTo>
                <a:lnTo>
                  <a:pt x="10914" y="38646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296728" y="2908908"/>
            <a:ext cx="25593" cy="7430"/>
          </a:xfrm>
          <a:custGeom>
            <a:avLst/>
            <a:gdLst/>
            <a:ahLst/>
            <a:cxnLst/>
            <a:rect l="l" t="t" r="r" b="b"/>
            <a:pathLst>
              <a:path w="25593" h="7430">
                <a:moveTo>
                  <a:pt x="25593" y="3683"/>
                </a:moveTo>
                <a:lnTo>
                  <a:pt x="25593" y="2998"/>
                </a:lnTo>
                <a:lnTo>
                  <a:pt x="23764" y="0"/>
                </a:lnTo>
                <a:lnTo>
                  <a:pt x="1875" y="0"/>
                </a:lnTo>
                <a:lnTo>
                  <a:pt x="468" y="802"/>
                </a:lnTo>
                <a:lnTo>
                  <a:pt x="0" y="3683"/>
                </a:lnTo>
                <a:lnTo>
                  <a:pt x="1875" y="7430"/>
                </a:lnTo>
                <a:lnTo>
                  <a:pt x="23764" y="7430"/>
                </a:lnTo>
                <a:lnTo>
                  <a:pt x="25128" y="6605"/>
                </a:lnTo>
                <a:lnTo>
                  <a:pt x="25593" y="3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338492" y="2887369"/>
            <a:ext cx="69857" cy="52919"/>
          </a:xfrm>
          <a:custGeom>
            <a:avLst/>
            <a:gdLst/>
            <a:ahLst/>
            <a:cxnLst/>
            <a:rect l="l" t="t" r="r" b="b"/>
            <a:pathLst>
              <a:path w="69857" h="52919">
                <a:moveTo>
                  <a:pt x="61384" y="52005"/>
                </a:moveTo>
                <a:lnTo>
                  <a:pt x="63990" y="52919"/>
                </a:lnTo>
                <a:lnTo>
                  <a:pt x="67100" y="52919"/>
                </a:lnTo>
                <a:lnTo>
                  <a:pt x="69857" y="51267"/>
                </a:lnTo>
                <a:lnTo>
                  <a:pt x="69857" y="17650"/>
                </a:lnTo>
                <a:lnTo>
                  <a:pt x="69602" y="15022"/>
                </a:lnTo>
                <a:lnTo>
                  <a:pt x="68511" y="10083"/>
                </a:lnTo>
                <a:lnTo>
                  <a:pt x="66330" y="6069"/>
                </a:lnTo>
                <a:lnTo>
                  <a:pt x="63389" y="2754"/>
                </a:lnTo>
                <a:lnTo>
                  <a:pt x="59274" y="543"/>
                </a:lnTo>
                <a:lnTo>
                  <a:pt x="56729" y="0"/>
                </a:lnTo>
                <a:lnTo>
                  <a:pt x="52426" y="0"/>
                </a:lnTo>
                <a:lnTo>
                  <a:pt x="48704" y="849"/>
                </a:lnTo>
                <a:lnTo>
                  <a:pt x="46130" y="2170"/>
                </a:lnTo>
                <a:lnTo>
                  <a:pt x="43459" y="3910"/>
                </a:lnTo>
                <a:lnTo>
                  <a:pt x="40633" y="6386"/>
                </a:lnTo>
                <a:lnTo>
                  <a:pt x="37570" y="9662"/>
                </a:lnTo>
                <a:lnTo>
                  <a:pt x="35474" y="5713"/>
                </a:lnTo>
                <a:lnTo>
                  <a:pt x="32435" y="2678"/>
                </a:lnTo>
                <a:lnTo>
                  <a:pt x="29876" y="1181"/>
                </a:lnTo>
                <a:lnTo>
                  <a:pt x="26780" y="227"/>
                </a:lnTo>
                <a:lnTo>
                  <a:pt x="23079" y="0"/>
                </a:lnTo>
                <a:lnTo>
                  <a:pt x="20530" y="0"/>
                </a:lnTo>
                <a:lnTo>
                  <a:pt x="18007" y="709"/>
                </a:lnTo>
                <a:lnTo>
                  <a:pt x="13007" y="3567"/>
                </a:lnTo>
                <a:lnTo>
                  <a:pt x="10440" y="5814"/>
                </a:lnTo>
                <a:lnTo>
                  <a:pt x="7793" y="8888"/>
                </a:lnTo>
                <a:lnTo>
                  <a:pt x="7793" y="2437"/>
                </a:lnTo>
                <a:lnTo>
                  <a:pt x="5821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2005"/>
                </a:lnTo>
                <a:lnTo>
                  <a:pt x="2743" y="52919"/>
                </a:lnTo>
                <a:lnTo>
                  <a:pt x="5868" y="52919"/>
                </a:lnTo>
                <a:lnTo>
                  <a:pt x="8622" y="51267"/>
                </a:lnTo>
                <a:lnTo>
                  <a:pt x="8622" y="17132"/>
                </a:lnTo>
                <a:lnTo>
                  <a:pt x="11002" y="14057"/>
                </a:lnTo>
                <a:lnTo>
                  <a:pt x="15228" y="10144"/>
                </a:lnTo>
                <a:lnTo>
                  <a:pt x="19260" y="7747"/>
                </a:lnTo>
                <a:lnTo>
                  <a:pt x="22846" y="7747"/>
                </a:lnTo>
                <a:lnTo>
                  <a:pt x="25405" y="8722"/>
                </a:lnTo>
                <a:lnTo>
                  <a:pt x="28295" y="11555"/>
                </a:lnTo>
                <a:lnTo>
                  <a:pt x="29657" y="14249"/>
                </a:lnTo>
                <a:lnTo>
                  <a:pt x="30416" y="17650"/>
                </a:lnTo>
                <a:lnTo>
                  <a:pt x="30614" y="21589"/>
                </a:lnTo>
                <a:lnTo>
                  <a:pt x="30614" y="51267"/>
                </a:lnTo>
                <a:lnTo>
                  <a:pt x="30798" y="52005"/>
                </a:lnTo>
                <a:lnTo>
                  <a:pt x="33404" y="52919"/>
                </a:lnTo>
                <a:lnTo>
                  <a:pt x="36428" y="52919"/>
                </a:lnTo>
                <a:lnTo>
                  <a:pt x="39246" y="51267"/>
                </a:lnTo>
                <a:lnTo>
                  <a:pt x="39246" y="17132"/>
                </a:lnTo>
                <a:lnTo>
                  <a:pt x="41648" y="14057"/>
                </a:lnTo>
                <a:lnTo>
                  <a:pt x="45864" y="10144"/>
                </a:lnTo>
                <a:lnTo>
                  <a:pt x="49867" y="7747"/>
                </a:lnTo>
                <a:lnTo>
                  <a:pt x="53456" y="7747"/>
                </a:lnTo>
                <a:lnTo>
                  <a:pt x="56041" y="8722"/>
                </a:lnTo>
                <a:lnTo>
                  <a:pt x="58972" y="11555"/>
                </a:lnTo>
                <a:lnTo>
                  <a:pt x="60303" y="14249"/>
                </a:lnTo>
                <a:lnTo>
                  <a:pt x="60991" y="17650"/>
                </a:lnTo>
                <a:lnTo>
                  <a:pt x="61174" y="21589"/>
                </a:lnTo>
                <a:lnTo>
                  <a:pt x="61174" y="51267"/>
                </a:lnTo>
                <a:lnTo>
                  <a:pt x="61384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425997" y="2887369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29" y="16941"/>
                </a:moveTo>
                <a:lnTo>
                  <a:pt x="42148" y="14133"/>
                </a:lnTo>
                <a:lnTo>
                  <a:pt x="41363" y="11329"/>
                </a:lnTo>
                <a:lnTo>
                  <a:pt x="38461" y="6807"/>
                </a:lnTo>
                <a:lnTo>
                  <a:pt x="34653" y="3074"/>
                </a:lnTo>
                <a:lnTo>
                  <a:pt x="32039" y="1840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8"/>
                </a:lnTo>
                <a:lnTo>
                  <a:pt x="29480" y="8331"/>
                </a:lnTo>
                <a:lnTo>
                  <a:pt x="31615" y="11012"/>
                </a:lnTo>
                <a:lnTo>
                  <a:pt x="33732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33" y="3110"/>
                </a:lnTo>
                <a:lnTo>
                  <a:pt x="8056" y="4903"/>
                </a:lnTo>
                <a:lnTo>
                  <a:pt x="412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74" y="51969"/>
                </a:lnTo>
                <a:lnTo>
                  <a:pt x="16275" y="53086"/>
                </a:lnTo>
                <a:lnTo>
                  <a:pt x="19669" y="53658"/>
                </a:lnTo>
                <a:lnTo>
                  <a:pt x="23540" y="53658"/>
                </a:lnTo>
                <a:lnTo>
                  <a:pt x="27877" y="53492"/>
                </a:lnTo>
                <a:lnTo>
                  <a:pt x="31823" y="52793"/>
                </a:lnTo>
                <a:lnTo>
                  <a:pt x="35057" y="51969"/>
                </a:lnTo>
                <a:lnTo>
                  <a:pt x="37774" y="51090"/>
                </a:lnTo>
                <a:lnTo>
                  <a:pt x="41022" y="48820"/>
                </a:lnTo>
                <a:lnTo>
                  <a:pt x="41338" y="46163"/>
                </a:lnTo>
                <a:lnTo>
                  <a:pt x="40763" y="43016"/>
                </a:lnTo>
                <a:lnTo>
                  <a:pt x="38044" y="43268"/>
                </a:lnTo>
                <a:lnTo>
                  <a:pt x="34894" y="44550"/>
                </a:lnTo>
                <a:lnTo>
                  <a:pt x="32104" y="45439"/>
                </a:lnTo>
                <a:lnTo>
                  <a:pt x="28587" y="46188"/>
                </a:lnTo>
                <a:lnTo>
                  <a:pt x="24349" y="46379"/>
                </a:lnTo>
                <a:lnTo>
                  <a:pt x="21520" y="46379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1" y="40003"/>
                </a:lnTo>
                <a:lnTo>
                  <a:pt x="9734" y="35967"/>
                </a:lnTo>
                <a:lnTo>
                  <a:pt x="8938" y="31356"/>
                </a:lnTo>
                <a:lnTo>
                  <a:pt x="8938" y="28652"/>
                </a:lnTo>
                <a:lnTo>
                  <a:pt x="39966" y="28652"/>
                </a:lnTo>
                <a:lnTo>
                  <a:pt x="42292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41"/>
                </a:lnTo>
                <a:close/>
              </a:path>
              <a:path w="43322" h="53658">
                <a:moveTo>
                  <a:pt x="9014" y="20091"/>
                </a:moveTo>
                <a:lnTo>
                  <a:pt x="9932" y="16358"/>
                </a:lnTo>
                <a:lnTo>
                  <a:pt x="11386" y="12927"/>
                </a:lnTo>
                <a:lnTo>
                  <a:pt x="14914" y="9079"/>
                </a:lnTo>
                <a:lnTo>
                  <a:pt x="18136" y="7416"/>
                </a:lnTo>
                <a:lnTo>
                  <a:pt x="22153" y="6998"/>
                </a:lnTo>
                <a:lnTo>
                  <a:pt x="26333" y="6998"/>
                </a:lnTo>
                <a:lnTo>
                  <a:pt x="26297" y="0"/>
                </a:lnTo>
                <a:lnTo>
                  <a:pt x="19141" y="0"/>
                </a:lnTo>
                <a:lnTo>
                  <a:pt x="16019" y="623"/>
                </a:lnTo>
                <a:lnTo>
                  <a:pt x="13241" y="1868"/>
                </a:lnTo>
                <a:lnTo>
                  <a:pt x="10433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84026" y="2887419"/>
            <a:ext cx="37151" cy="53604"/>
          </a:xfrm>
          <a:custGeom>
            <a:avLst/>
            <a:gdLst/>
            <a:ahLst/>
            <a:cxnLst/>
            <a:rect l="l" t="t" r="r" b="b"/>
            <a:pathLst>
              <a:path w="37151" h="53604">
                <a:moveTo>
                  <a:pt x="8989" y="20624"/>
                </a:moveTo>
                <a:lnTo>
                  <a:pt x="10101" y="15821"/>
                </a:lnTo>
                <a:lnTo>
                  <a:pt x="12322" y="12509"/>
                </a:lnTo>
                <a:lnTo>
                  <a:pt x="14524" y="9194"/>
                </a:lnTo>
                <a:lnTo>
                  <a:pt x="17711" y="7541"/>
                </a:lnTo>
                <a:lnTo>
                  <a:pt x="23882" y="7541"/>
                </a:lnTo>
                <a:lnTo>
                  <a:pt x="27128" y="8445"/>
                </a:lnTo>
                <a:lnTo>
                  <a:pt x="30915" y="10411"/>
                </a:lnTo>
                <a:lnTo>
                  <a:pt x="33511" y="12395"/>
                </a:lnTo>
                <a:lnTo>
                  <a:pt x="36464" y="12444"/>
                </a:lnTo>
                <a:lnTo>
                  <a:pt x="36927" y="9497"/>
                </a:lnTo>
                <a:lnTo>
                  <a:pt x="36672" y="6703"/>
                </a:lnTo>
                <a:lnTo>
                  <a:pt x="34333" y="3822"/>
                </a:lnTo>
                <a:lnTo>
                  <a:pt x="31417" y="2044"/>
                </a:lnTo>
                <a:lnTo>
                  <a:pt x="27755" y="723"/>
                </a:lnTo>
                <a:lnTo>
                  <a:pt x="24926" y="139"/>
                </a:lnTo>
                <a:lnTo>
                  <a:pt x="21973" y="0"/>
                </a:lnTo>
                <a:lnTo>
                  <a:pt x="18863" y="0"/>
                </a:lnTo>
                <a:lnTo>
                  <a:pt x="15968" y="532"/>
                </a:lnTo>
                <a:lnTo>
                  <a:pt x="13315" y="1597"/>
                </a:lnTo>
                <a:lnTo>
                  <a:pt x="10645" y="2666"/>
                </a:lnTo>
                <a:lnTo>
                  <a:pt x="8315" y="4305"/>
                </a:lnTo>
                <a:lnTo>
                  <a:pt x="4370" y="8712"/>
                </a:lnTo>
                <a:lnTo>
                  <a:pt x="2829" y="11541"/>
                </a:lnTo>
                <a:lnTo>
                  <a:pt x="1687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3"/>
                </a:lnTo>
                <a:lnTo>
                  <a:pt x="453" y="35369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74"/>
                </a:lnTo>
                <a:lnTo>
                  <a:pt x="5400" y="46799"/>
                </a:lnTo>
                <a:lnTo>
                  <a:pt x="9356" y="50709"/>
                </a:lnTo>
                <a:lnTo>
                  <a:pt x="11965" y="51879"/>
                </a:lnTo>
                <a:lnTo>
                  <a:pt x="14587" y="53035"/>
                </a:lnTo>
                <a:lnTo>
                  <a:pt x="17589" y="53604"/>
                </a:lnTo>
                <a:lnTo>
                  <a:pt x="22607" y="53604"/>
                </a:lnTo>
                <a:lnTo>
                  <a:pt x="25735" y="53110"/>
                </a:lnTo>
                <a:lnTo>
                  <a:pt x="28698" y="52372"/>
                </a:lnTo>
                <a:lnTo>
                  <a:pt x="31308" y="51318"/>
                </a:lnTo>
                <a:lnTo>
                  <a:pt x="34577" y="49377"/>
                </a:lnTo>
                <a:lnTo>
                  <a:pt x="36903" y="46530"/>
                </a:lnTo>
                <a:lnTo>
                  <a:pt x="37151" y="43787"/>
                </a:lnTo>
                <a:lnTo>
                  <a:pt x="37125" y="42443"/>
                </a:lnTo>
                <a:lnTo>
                  <a:pt x="35322" y="39660"/>
                </a:lnTo>
                <a:lnTo>
                  <a:pt x="32298" y="41946"/>
                </a:lnTo>
                <a:lnTo>
                  <a:pt x="28806" y="44218"/>
                </a:lnTo>
                <a:lnTo>
                  <a:pt x="25807" y="45529"/>
                </a:lnTo>
                <a:lnTo>
                  <a:pt x="22085" y="45845"/>
                </a:lnTo>
                <a:lnTo>
                  <a:pt x="18125" y="45464"/>
                </a:lnTo>
                <a:lnTo>
                  <a:pt x="14881" y="43901"/>
                </a:lnTo>
                <a:lnTo>
                  <a:pt x="12393" y="41122"/>
                </a:lnTo>
                <a:lnTo>
                  <a:pt x="10421" y="37551"/>
                </a:lnTo>
                <a:lnTo>
                  <a:pt x="9283" y="32814"/>
                </a:lnTo>
                <a:lnTo>
                  <a:pt x="8989" y="30059"/>
                </a:lnTo>
                <a:lnTo>
                  <a:pt x="8989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536913" y="2864444"/>
            <a:ext cx="40568" cy="75844"/>
          </a:xfrm>
          <a:custGeom>
            <a:avLst/>
            <a:gdLst/>
            <a:ahLst/>
            <a:cxnLst/>
            <a:rect l="l" t="t" r="r" b="b"/>
            <a:pathLst>
              <a:path w="40568" h="75844">
                <a:moveTo>
                  <a:pt x="31932" y="45604"/>
                </a:moveTo>
                <a:lnTo>
                  <a:pt x="31932" y="74192"/>
                </a:lnTo>
                <a:lnTo>
                  <a:pt x="32152" y="74929"/>
                </a:lnTo>
                <a:lnTo>
                  <a:pt x="34700" y="75844"/>
                </a:lnTo>
                <a:lnTo>
                  <a:pt x="37811" y="75844"/>
                </a:lnTo>
                <a:lnTo>
                  <a:pt x="40568" y="74192"/>
                </a:lnTo>
                <a:lnTo>
                  <a:pt x="40568" y="40957"/>
                </a:lnTo>
                <a:lnTo>
                  <a:pt x="40288" y="37947"/>
                </a:lnTo>
                <a:lnTo>
                  <a:pt x="39136" y="33008"/>
                </a:lnTo>
                <a:lnTo>
                  <a:pt x="36842" y="28994"/>
                </a:lnTo>
                <a:lnTo>
                  <a:pt x="33785" y="25679"/>
                </a:lnTo>
                <a:lnTo>
                  <a:pt x="29505" y="23468"/>
                </a:lnTo>
                <a:lnTo>
                  <a:pt x="26860" y="22924"/>
                </a:lnTo>
                <a:lnTo>
                  <a:pt x="21168" y="22924"/>
                </a:lnTo>
                <a:lnTo>
                  <a:pt x="16131" y="24904"/>
                </a:lnTo>
                <a:lnTo>
                  <a:pt x="11121" y="28246"/>
                </a:lnTo>
                <a:lnTo>
                  <a:pt x="8651" y="30949"/>
                </a:lnTo>
                <a:lnTo>
                  <a:pt x="8651" y="1703"/>
                </a:lnTo>
                <a:lnTo>
                  <a:pt x="8442" y="939"/>
                </a:lnTo>
                <a:lnTo>
                  <a:pt x="589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94" y="74929"/>
                </a:lnTo>
                <a:lnTo>
                  <a:pt x="2768" y="75844"/>
                </a:lnTo>
                <a:lnTo>
                  <a:pt x="5894" y="75844"/>
                </a:lnTo>
                <a:lnTo>
                  <a:pt x="8651" y="74192"/>
                </a:lnTo>
                <a:lnTo>
                  <a:pt x="8651" y="40057"/>
                </a:lnTo>
                <a:lnTo>
                  <a:pt x="11023" y="36982"/>
                </a:lnTo>
                <a:lnTo>
                  <a:pt x="13277" y="34657"/>
                </a:lnTo>
                <a:lnTo>
                  <a:pt x="17614" y="31482"/>
                </a:lnTo>
                <a:lnTo>
                  <a:pt x="21939" y="30671"/>
                </a:lnTo>
                <a:lnTo>
                  <a:pt x="25085" y="31014"/>
                </a:lnTo>
                <a:lnTo>
                  <a:pt x="27633" y="32310"/>
                </a:lnTo>
                <a:lnTo>
                  <a:pt x="30280" y="35712"/>
                </a:lnTo>
                <a:lnTo>
                  <a:pt x="31309" y="38873"/>
                </a:lnTo>
                <a:lnTo>
                  <a:pt x="31932" y="42811"/>
                </a:lnTo>
                <a:lnTo>
                  <a:pt x="31932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594362" y="2887369"/>
            <a:ext cx="26888" cy="53654"/>
          </a:xfrm>
          <a:custGeom>
            <a:avLst/>
            <a:gdLst/>
            <a:ahLst/>
            <a:cxnLst/>
            <a:rect l="l" t="t" r="r" b="b"/>
            <a:pathLst>
              <a:path w="26888" h="53654">
                <a:moveTo>
                  <a:pt x="22059" y="46061"/>
                </a:moveTo>
                <a:lnTo>
                  <a:pt x="17686" y="46659"/>
                </a:lnTo>
                <a:lnTo>
                  <a:pt x="16329" y="53654"/>
                </a:lnTo>
                <a:lnTo>
                  <a:pt x="19159" y="53654"/>
                </a:lnTo>
                <a:lnTo>
                  <a:pt x="21826" y="53035"/>
                </a:lnTo>
                <a:lnTo>
                  <a:pt x="26888" y="50493"/>
                </a:lnTo>
                <a:lnTo>
                  <a:pt x="25930" y="43675"/>
                </a:lnTo>
                <a:lnTo>
                  <a:pt x="22059" y="46061"/>
                </a:lnTo>
                <a:close/>
              </a:path>
              <a:path w="26888" h="53654">
                <a:moveTo>
                  <a:pt x="3293" y="12089"/>
                </a:moveTo>
                <a:lnTo>
                  <a:pt x="5939" y="11531"/>
                </a:lnTo>
                <a:lnTo>
                  <a:pt x="9136" y="9791"/>
                </a:lnTo>
                <a:lnTo>
                  <a:pt x="11893" y="8582"/>
                </a:lnTo>
                <a:lnTo>
                  <a:pt x="15270" y="7531"/>
                </a:lnTo>
                <a:lnTo>
                  <a:pt x="19316" y="7264"/>
                </a:lnTo>
                <a:lnTo>
                  <a:pt x="22978" y="7517"/>
                </a:lnTo>
                <a:lnTo>
                  <a:pt x="26802" y="9204"/>
                </a:lnTo>
                <a:lnTo>
                  <a:pt x="29141" y="12330"/>
                </a:lnTo>
                <a:lnTo>
                  <a:pt x="29900" y="15224"/>
                </a:lnTo>
                <a:lnTo>
                  <a:pt x="30095" y="18770"/>
                </a:lnTo>
                <a:lnTo>
                  <a:pt x="30095" y="22565"/>
                </a:lnTo>
                <a:lnTo>
                  <a:pt x="19940" y="22565"/>
                </a:lnTo>
                <a:lnTo>
                  <a:pt x="16642" y="22910"/>
                </a:lnTo>
                <a:lnTo>
                  <a:pt x="13716" y="23569"/>
                </a:lnTo>
                <a:lnTo>
                  <a:pt x="10788" y="24243"/>
                </a:lnTo>
                <a:lnTo>
                  <a:pt x="8304" y="25247"/>
                </a:lnTo>
                <a:lnTo>
                  <a:pt x="4262" y="27924"/>
                </a:lnTo>
                <a:lnTo>
                  <a:pt x="1626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43"/>
                </a:lnTo>
                <a:lnTo>
                  <a:pt x="1960" y="46926"/>
                </a:lnTo>
                <a:lnTo>
                  <a:pt x="4470" y="49756"/>
                </a:lnTo>
                <a:lnTo>
                  <a:pt x="7592" y="51991"/>
                </a:lnTo>
                <a:lnTo>
                  <a:pt x="11612" y="53327"/>
                </a:lnTo>
                <a:lnTo>
                  <a:pt x="16329" y="53654"/>
                </a:lnTo>
                <a:lnTo>
                  <a:pt x="17686" y="46659"/>
                </a:lnTo>
                <a:lnTo>
                  <a:pt x="14907" y="46659"/>
                </a:lnTo>
                <a:lnTo>
                  <a:pt x="12725" y="45910"/>
                </a:lnTo>
                <a:lnTo>
                  <a:pt x="9625" y="42912"/>
                </a:lnTo>
                <a:lnTo>
                  <a:pt x="8855" y="38353"/>
                </a:lnTo>
                <a:lnTo>
                  <a:pt x="9665" y="34427"/>
                </a:lnTo>
                <a:lnTo>
                  <a:pt x="12199" y="31496"/>
                </a:lnTo>
                <a:lnTo>
                  <a:pt x="14795" y="30059"/>
                </a:lnTo>
                <a:lnTo>
                  <a:pt x="18287" y="29235"/>
                </a:lnTo>
                <a:lnTo>
                  <a:pt x="22708" y="29019"/>
                </a:lnTo>
                <a:lnTo>
                  <a:pt x="30095" y="29019"/>
                </a:lnTo>
                <a:lnTo>
                  <a:pt x="30095" y="39380"/>
                </a:lnTo>
                <a:lnTo>
                  <a:pt x="25930" y="43675"/>
                </a:lnTo>
                <a:lnTo>
                  <a:pt x="26888" y="50493"/>
                </a:lnTo>
                <a:lnTo>
                  <a:pt x="31247" y="46443"/>
                </a:lnTo>
                <a:lnTo>
                  <a:pt x="31247" y="51332"/>
                </a:lnTo>
                <a:lnTo>
                  <a:pt x="33328" y="52895"/>
                </a:lnTo>
                <a:lnTo>
                  <a:pt x="35913" y="52956"/>
                </a:lnTo>
                <a:lnTo>
                  <a:pt x="38667" y="51332"/>
                </a:lnTo>
                <a:lnTo>
                  <a:pt x="38667" y="15354"/>
                </a:lnTo>
                <a:lnTo>
                  <a:pt x="38354" y="12697"/>
                </a:lnTo>
                <a:lnTo>
                  <a:pt x="37014" y="8125"/>
                </a:lnTo>
                <a:lnTo>
                  <a:pt x="34480" y="4683"/>
                </a:lnTo>
                <a:lnTo>
                  <a:pt x="31113" y="1979"/>
                </a:lnTo>
                <a:lnTo>
                  <a:pt x="26358" y="392"/>
                </a:lnTo>
                <a:lnTo>
                  <a:pt x="23482" y="0"/>
                </a:lnTo>
                <a:lnTo>
                  <a:pt x="20097" y="0"/>
                </a:lnTo>
                <a:lnTo>
                  <a:pt x="16487" y="176"/>
                </a:lnTo>
                <a:lnTo>
                  <a:pt x="12933" y="849"/>
                </a:lnTo>
                <a:lnTo>
                  <a:pt x="9787" y="1803"/>
                </a:lnTo>
                <a:lnTo>
                  <a:pt x="5816" y="3542"/>
                </a:lnTo>
                <a:lnTo>
                  <a:pt x="2484" y="6692"/>
                </a:lnTo>
                <a:lnTo>
                  <a:pt x="2299" y="9385"/>
                </a:lnTo>
                <a:lnTo>
                  <a:pt x="3293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653279" y="2887369"/>
            <a:ext cx="40572" cy="52919"/>
          </a:xfrm>
          <a:custGeom>
            <a:avLst/>
            <a:gdLst/>
            <a:ahLst/>
            <a:cxnLst/>
            <a:rect l="l" t="t" r="r" b="b"/>
            <a:pathLst>
              <a:path w="40572" h="52919">
                <a:moveTo>
                  <a:pt x="5894" y="52919"/>
                </a:moveTo>
                <a:lnTo>
                  <a:pt x="8647" y="51267"/>
                </a:lnTo>
                <a:lnTo>
                  <a:pt x="8647" y="17132"/>
                </a:lnTo>
                <a:lnTo>
                  <a:pt x="11027" y="14057"/>
                </a:lnTo>
                <a:lnTo>
                  <a:pt x="13280" y="11732"/>
                </a:lnTo>
                <a:lnTo>
                  <a:pt x="17614" y="8557"/>
                </a:lnTo>
                <a:lnTo>
                  <a:pt x="21939" y="7747"/>
                </a:lnTo>
                <a:lnTo>
                  <a:pt x="25088" y="8089"/>
                </a:lnTo>
                <a:lnTo>
                  <a:pt x="27633" y="9385"/>
                </a:lnTo>
                <a:lnTo>
                  <a:pt x="30280" y="12787"/>
                </a:lnTo>
                <a:lnTo>
                  <a:pt x="31309" y="15948"/>
                </a:lnTo>
                <a:lnTo>
                  <a:pt x="31936" y="19886"/>
                </a:lnTo>
                <a:lnTo>
                  <a:pt x="31936" y="51267"/>
                </a:lnTo>
                <a:lnTo>
                  <a:pt x="32155" y="52005"/>
                </a:lnTo>
                <a:lnTo>
                  <a:pt x="34701" y="52919"/>
                </a:lnTo>
                <a:lnTo>
                  <a:pt x="37815" y="52919"/>
                </a:lnTo>
                <a:lnTo>
                  <a:pt x="40572" y="51267"/>
                </a:lnTo>
                <a:lnTo>
                  <a:pt x="40572" y="18007"/>
                </a:lnTo>
                <a:lnTo>
                  <a:pt x="40288" y="15022"/>
                </a:lnTo>
                <a:lnTo>
                  <a:pt x="39136" y="10083"/>
                </a:lnTo>
                <a:lnTo>
                  <a:pt x="36846" y="6069"/>
                </a:lnTo>
                <a:lnTo>
                  <a:pt x="33783" y="2754"/>
                </a:lnTo>
                <a:lnTo>
                  <a:pt x="29509" y="543"/>
                </a:lnTo>
                <a:lnTo>
                  <a:pt x="26864" y="0"/>
                </a:lnTo>
                <a:lnTo>
                  <a:pt x="21031" y="0"/>
                </a:lnTo>
                <a:lnTo>
                  <a:pt x="18371" y="709"/>
                </a:lnTo>
                <a:lnTo>
                  <a:pt x="15739" y="2146"/>
                </a:lnTo>
                <a:lnTo>
                  <a:pt x="13107" y="3567"/>
                </a:lnTo>
                <a:lnTo>
                  <a:pt x="10462" y="5814"/>
                </a:lnTo>
                <a:lnTo>
                  <a:pt x="7801" y="8888"/>
                </a:lnTo>
                <a:lnTo>
                  <a:pt x="7801" y="2437"/>
                </a:lnTo>
                <a:lnTo>
                  <a:pt x="5847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8" y="52919"/>
                </a:lnTo>
                <a:lnTo>
                  <a:pt x="589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712881" y="2868001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10"/>
                </a:moveTo>
                <a:lnTo>
                  <a:pt x="367" y="8887"/>
                </a:lnTo>
                <a:lnTo>
                  <a:pt x="3261" y="10731"/>
                </a:lnTo>
                <a:lnTo>
                  <a:pt x="7350" y="10731"/>
                </a:lnTo>
                <a:lnTo>
                  <a:pt x="10292" y="8837"/>
                </a:lnTo>
                <a:lnTo>
                  <a:pt x="10670" y="5306"/>
                </a:lnTo>
                <a:lnTo>
                  <a:pt x="10303" y="1838"/>
                </a:lnTo>
                <a:lnTo>
                  <a:pt x="7397" y="0"/>
                </a:lnTo>
                <a:lnTo>
                  <a:pt x="3318" y="0"/>
                </a:lnTo>
                <a:lnTo>
                  <a:pt x="381" y="1889"/>
                </a:lnTo>
                <a:lnTo>
                  <a:pt x="0" y="5410"/>
                </a:lnTo>
                <a:close/>
              </a:path>
              <a:path w="10670" h="72287">
                <a:moveTo>
                  <a:pt x="1238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76" y="70634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38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739417" y="2887419"/>
            <a:ext cx="37152" cy="53604"/>
          </a:xfrm>
          <a:custGeom>
            <a:avLst/>
            <a:gdLst/>
            <a:ahLst/>
            <a:cxnLst/>
            <a:rect l="l" t="t" r="r" b="b"/>
            <a:pathLst>
              <a:path w="37152" h="53604">
                <a:moveTo>
                  <a:pt x="9003" y="20624"/>
                </a:moveTo>
                <a:lnTo>
                  <a:pt x="10101" y="15821"/>
                </a:lnTo>
                <a:lnTo>
                  <a:pt x="12322" y="12509"/>
                </a:lnTo>
                <a:lnTo>
                  <a:pt x="14526" y="9194"/>
                </a:lnTo>
                <a:lnTo>
                  <a:pt x="17719" y="7541"/>
                </a:lnTo>
                <a:lnTo>
                  <a:pt x="23893" y="7541"/>
                </a:lnTo>
                <a:lnTo>
                  <a:pt x="27129" y="8445"/>
                </a:lnTo>
                <a:lnTo>
                  <a:pt x="30924" y="10411"/>
                </a:lnTo>
                <a:lnTo>
                  <a:pt x="33512" y="12395"/>
                </a:lnTo>
                <a:lnTo>
                  <a:pt x="36464" y="12444"/>
                </a:lnTo>
                <a:lnTo>
                  <a:pt x="36943" y="9497"/>
                </a:lnTo>
                <a:lnTo>
                  <a:pt x="36683" y="6703"/>
                </a:lnTo>
                <a:lnTo>
                  <a:pt x="34347" y="3822"/>
                </a:lnTo>
                <a:lnTo>
                  <a:pt x="31427" y="2044"/>
                </a:lnTo>
                <a:lnTo>
                  <a:pt x="27755" y="723"/>
                </a:lnTo>
                <a:lnTo>
                  <a:pt x="24937" y="139"/>
                </a:lnTo>
                <a:lnTo>
                  <a:pt x="21974" y="0"/>
                </a:lnTo>
                <a:lnTo>
                  <a:pt x="18874" y="0"/>
                </a:lnTo>
                <a:lnTo>
                  <a:pt x="15984" y="532"/>
                </a:lnTo>
                <a:lnTo>
                  <a:pt x="13313" y="1597"/>
                </a:lnTo>
                <a:lnTo>
                  <a:pt x="10641" y="2666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87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4" y="35369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74"/>
                </a:lnTo>
                <a:lnTo>
                  <a:pt x="5410" y="46799"/>
                </a:lnTo>
                <a:lnTo>
                  <a:pt x="9356" y="50709"/>
                </a:lnTo>
                <a:lnTo>
                  <a:pt x="11977" y="51879"/>
                </a:lnTo>
                <a:lnTo>
                  <a:pt x="14597" y="53035"/>
                </a:lnTo>
                <a:lnTo>
                  <a:pt x="17589" y="53604"/>
                </a:lnTo>
                <a:lnTo>
                  <a:pt x="22608" y="53604"/>
                </a:lnTo>
                <a:lnTo>
                  <a:pt x="25744" y="53110"/>
                </a:lnTo>
                <a:lnTo>
                  <a:pt x="28709" y="52372"/>
                </a:lnTo>
                <a:lnTo>
                  <a:pt x="31309" y="51318"/>
                </a:lnTo>
                <a:lnTo>
                  <a:pt x="34588" y="49377"/>
                </a:lnTo>
                <a:lnTo>
                  <a:pt x="36917" y="46530"/>
                </a:lnTo>
                <a:lnTo>
                  <a:pt x="37152" y="43787"/>
                </a:lnTo>
                <a:lnTo>
                  <a:pt x="37123" y="42443"/>
                </a:lnTo>
                <a:lnTo>
                  <a:pt x="35326" y="39660"/>
                </a:lnTo>
                <a:lnTo>
                  <a:pt x="32310" y="41946"/>
                </a:lnTo>
                <a:lnTo>
                  <a:pt x="28807" y="44218"/>
                </a:lnTo>
                <a:lnTo>
                  <a:pt x="25808" y="45529"/>
                </a:lnTo>
                <a:lnTo>
                  <a:pt x="22082" y="45845"/>
                </a:lnTo>
                <a:lnTo>
                  <a:pt x="18125" y="45464"/>
                </a:lnTo>
                <a:lnTo>
                  <a:pt x="14893" y="43901"/>
                </a:lnTo>
                <a:lnTo>
                  <a:pt x="12395" y="41122"/>
                </a:lnTo>
                <a:lnTo>
                  <a:pt x="10433" y="37551"/>
                </a:lnTo>
                <a:lnTo>
                  <a:pt x="9295" y="32814"/>
                </a:lnTo>
                <a:lnTo>
                  <a:pt x="9003" y="30059"/>
                </a:lnTo>
                <a:lnTo>
                  <a:pt x="9003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789126" y="2887369"/>
            <a:ext cx="26892" cy="53654"/>
          </a:xfrm>
          <a:custGeom>
            <a:avLst/>
            <a:gdLst/>
            <a:ahLst/>
            <a:cxnLst/>
            <a:rect l="l" t="t" r="r" b="b"/>
            <a:pathLst>
              <a:path w="26892" h="53654">
                <a:moveTo>
                  <a:pt x="22063" y="46061"/>
                </a:moveTo>
                <a:lnTo>
                  <a:pt x="17689" y="46659"/>
                </a:lnTo>
                <a:lnTo>
                  <a:pt x="16329" y="53654"/>
                </a:lnTo>
                <a:lnTo>
                  <a:pt x="19147" y="53654"/>
                </a:lnTo>
                <a:lnTo>
                  <a:pt x="21830" y="53035"/>
                </a:lnTo>
                <a:lnTo>
                  <a:pt x="26892" y="50493"/>
                </a:lnTo>
                <a:lnTo>
                  <a:pt x="25934" y="43675"/>
                </a:lnTo>
                <a:lnTo>
                  <a:pt x="22063" y="46061"/>
                </a:lnTo>
                <a:close/>
              </a:path>
              <a:path w="26892" h="53654">
                <a:moveTo>
                  <a:pt x="3296" y="12089"/>
                </a:moveTo>
                <a:lnTo>
                  <a:pt x="5943" y="11531"/>
                </a:lnTo>
                <a:lnTo>
                  <a:pt x="9126" y="9791"/>
                </a:lnTo>
                <a:lnTo>
                  <a:pt x="11897" y="8582"/>
                </a:lnTo>
                <a:lnTo>
                  <a:pt x="15274" y="7531"/>
                </a:lnTo>
                <a:lnTo>
                  <a:pt x="19306" y="7264"/>
                </a:lnTo>
                <a:lnTo>
                  <a:pt x="22981" y="7517"/>
                </a:lnTo>
                <a:lnTo>
                  <a:pt x="26802" y="9204"/>
                </a:lnTo>
                <a:lnTo>
                  <a:pt x="29131" y="12330"/>
                </a:lnTo>
                <a:lnTo>
                  <a:pt x="29890" y="15224"/>
                </a:lnTo>
                <a:lnTo>
                  <a:pt x="30099" y="18770"/>
                </a:lnTo>
                <a:lnTo>
                  <a:pt x="30099" y="22565"/>
                </a:lnTo>
                <a:lnTo>
                  <a:pt x="19947" y="22565"/>
                </a:lnTo>
                <a:lnTo>
                  <a:pt x="16635" y="22910"/>
                </a:lnTo>
                <a:lnTo>
                  <a:pt x="13708" y="23569"/>
                </a:lnTo>
                <a:lnTo>
                  <a:pt x="10782" y="24243"/>
                </a:lnTo>
                <a:lnTo>
                  <a:pt x="8308" y="25247"/>
                </a:lnTo>
                <a:lnTo>
                  <a:pt x="4265" y="27924"/>
                </a:lnTo>
                <a:lnTo>
                  <a:pt x="1630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4" y="49756"/>
                </a:lnTo>
                <a:lnTo>
                  <a:pt x="7599" y="51991"/>
                </a:lnTo>
                <a:lnTo>
                  <a:pt x="11602" y="53327"/>
                </a:lnTo>
                <a:lnTo>
                  <a:pt x="16329" y="53654"/>
                </a:lnTo>
                <a:lnTo>
                  <a:pt x="17689" y="46659"/>
                </a:lnTo>
                <a:lnTo>
                  <a:pt x="14897" y="46659"/>
                </a:lnTo>
                <a:lnTo>
                  <a:pt x="12729" y="45910"/>
                </a:lnTo>
                <a:lnTo>
                  <a:pt x="9618" y="42912"/>
                </a:lnTo>
                <a:lnTo>
                  <a:pt x="8845" y="38353"/>
                </a:lnTo>
                <a:lnTo>
                  <a:pt x="9654" y="34427"/>
                </a:lnTo>
                <a:lnTo>
                  <a:pt x="12189" y="31496"/>
                </a:lnTo>
                <a:lnTo>
                  <a:pt x="14799" y="30059"/>
                </a:lnTo>
                <a:lnTo>
                  <a:pt x="18280" y="29235"/>
                </a:lnTo>
                <a:lnTo>
                  <a:pt x="22712" y="29019"/>
                </a:lnTo>
                <a:lnTo>
                  <a:pt x="30099" y="29019"/>
                </a:lnTo>
                <a:lnTo>
                  <a:pt x="30099" y="39380"/>
                </a:lnTo>
                <a:lnTo>
                  <a:pt x="25934" y="43675"/>
                </a:lnTo>
                <a:lnTo>
                  <a:pt x="26892" y="50493"/>
                </a:lnTo>
                <a:lnTo>
                  <a:pt x="31250" y="46443"/>
                </a:lnTo>
                <a:lnTo>
                  <a:pt x="31250" y="51332"/>
                </a:lnTo>
                <a:lnTo>
                  <a:pt x="33332" y="52895"/>
                </a:lnTo>
                <a:lnTo>
                  <a:pt x="35902" y="52956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697"/>
                </a:lnTo>
                <a:lnTo>
                  <a:pt x="37017" y="8125"/>
                </a:lnTo>
                <a:lnTo>
                  <a:pt x="34484" y="4683"/>
                </a:lnTo>
                <a:lnTo>
                  <a:pt x="31099" y="1979"/>
                </a:lnTo>
                <a:lnTo>
                  <a:pt x="26351" y="392"/>
                </a:lnTo>
                <a:lnTo>
                  <a:pt x="23482" y="0"/>
                </a:lnTo>
                <a:lnTo>
                  <a:pt x="20101" y="0"/>
                </a:lnTo>
                <a:lnTo>
                  <a:pt x="16490" y="176"/>
                </a:lnTo>
                <a:lnTo>
                  <a:pt x="12937" y="849"/>
                </a:lnTo>
                <a:lnTo>
                  <a:pt x="9787" y="1803"/>
                </a:lnTo>
                <a:lnTo>
                  <a:pt x="5820" y="3542"/>
                </a:lnTo>
                <a:lnTo>
                  <a:pt x="2487" y="6692"/>
                </a:lnTo>
                <a:lnTo>
                  <a:pt x="2292" y="9385"/>
                </a:lnTo>
                <a:lnTo>
                  <a:pt x="3296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848054" y="2864444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2"/>
                </a:moveTo>
                <a:lnTo>
                  <a:pt x="8636" y="1703"/>
                </a:lnTo>
                <a:lnTo>
                  <a:pt x="8416" y="939"/>
                </a:lnTo>
                <a:lnTo>
                  <a:pt x="586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57" y="75844"/>
                </a:lnTo>
                <a:lnTo>
                  <a:pt x="5868" y="75844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871231" y="2927894"/>
            <a:ext cx="17012" cy="27812"/>
          </a:xfrm>
          <a:custGeom>
            <a:avLst/>
            <a:gdLst/>
            <a:ahLst/>
            <a:cxnLst/>
            <a:rect l="l" t="t" r="r" b="b"/>
            <a:pathLst>
              <a:path w="17012" h="27812">
                <a:moveTo>
                  <a:pt x="17012" y="4344"/>
                </a:moveTo>
                <a:lnTo>
                  <a:pt x="16242" y="989"/>
                </a:lnTo>
                <a:lnTo>
                  <a:pt x="13669" y="0"/>
                </a:lnTo>
                <a:lnTo>
                  <a:pt x="10374" y="0"/>
                </a:lnTo>
                <a:lnTo>
                  <a:pt x="7447" y="1436"/>
                </a:lnTo>
                <a:lnTo>
                  <a:pt x="6968" y="4344"/>
                </a:lnTo>
                <a:lnTo>
                  <a:pt x="6968" y="11289"/>
                </a:lnTo>
                <a:lnTo>
                  <a:pt x="0" y="26211"/>
                </a:lnTo>
                <a:lnTo>
                  <a:pt x="1385" y="27812"/>
                </a:lnTo>
                <a:lnTo>
                  <a:pt x="4114" y="27763"/>
                </a:lnTo>
                <a:lnTo>
                  <a:pt x="6703" y="26315"/>
                </a:lnTo>
                <a:lnTo>
                  <a:pt x="13877" y="15152"/>
                </a:lnTo>
                <a:lnTo>
                  <a:pt x="14968" y="13373"/>
                </a:lnTo>
                <a:lnTo>
                  <a:pt x="16325" y="10097"/>
                </a:lnTo>
                <a:lnTo>
                  <a:pt x="16854" y="7429"/>
                </a:lnTo>
                <a:lnTo>
                  <a:pt x="17012" y="4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556611" y="3021401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9000" y="20624"/>
                </a:moveTo>
                <a:lnTo>
                  <a:pt x="10105" y="15825"/>
                </a:lnTo>
                <a:lnTo>
                  <a:pt x="12322" y="12509"/>
                </a:lnTo>
                <a:lnTo>
                  <a:pt x="14540" y="9194"/>
                </a:lnTo>
                <a:lnTo>
                  <a:pt x="17722" y="7545"/>
                </a:lnTo>
                <a:lnTo>
                  <a:pt x="23896" y="7545"/>
                </a:lnTo>
                <a:lnTo>
                  <a:pt x="27143" y="8445"/>
                </a:lnTo>
                <a:lnTo>
                  <a:pt x="30928" y="10413"/>
                </a:lnTo>
                <a:lnTo>
                  <a:pt x="33512" y="12395"/>
                </a:lnTo>
                <a:lnTo>
                  <a:pt x="36479" y="12444"/>
                </a:lnTo>
                <a:lnTo>
                  <a:pt x="36943" y="9499"/>
                </a:lnTo>
                <a:lnTo>
                  <a:pt x="36683" y="6706"/>
                </a:lnTo>
                <a:lnTo>
                  <a:pt x="34344" y="3822"/>
                </a:lnTo>
                <a:lnTo>
                  <a:pt x="31428" y="2044"/>
                </a:lnTo>
                <a:lnTo>
                  <a:pt x="27755" y="723"/>
                </a:lnTo>
                <a:lnTo>
                  <a:pt x="24941" y="139"/>
                </a:lnTo>
                <a:lnTo>
                  <a:pt x="21984" y="0"/>
                </a:lnTo>
                <a:lnTo>
                  <a:pt x="18874" y="0"/>
                </a:lnTo>
                <a:lnTo>
                  <a:pt x="15984" y="547"/>
                </a:lnTo>
                <a:lnTo>
                  <a:pt x="13323" y="1612"/>
                </a:lnTo>
                <a:lnTo>
                  <a:pt x="10645" y="2678"/>
                </a:lnTo>
                <a:lnTo>
                  <a:pt x="8315" y="4319"/>
                </a:lnTo>
                <a:lnTo>
                  <a:pt x="4385" y="8712"/>
                </a:lnTo>
                <a:lnTo>
                  <a:pt x="2829" y="11555"/>
                </a:lnTo>
                <a:lnTo>
                  <a:pt x="1689" y="14997"/>
                </a:lnTo>
                <a:lnTo>
                  <a:pt x="576" y="18464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3" y="38609"/>
                </a:lnTo>
                <a:lnTo>
                  <a:pt x="2299" y="41846"/>
                </a:lnTo>
                <a:lnTo>
                  <a:pt x="3661" y="44578"/>
                </a:lnTo>
                <a:lnTo>
                  <a:pt x="5411" y="46799"/>
                </a:lnTo>
                <a:lnTo>
                  <a:pt x="9356" y="50723"/>
                </a:lnTo>
                <a:lnTo>
                  <a:pt x="11977" y="51879"/>
                </a:lnTo>
                <a:lnTo>
                  <a:pt x="14598" y="53035"/>
                </a:lnTo>
                <a:lnTo>
                  <a:pt x="17604" y="53607"/>
                </a:lnTo>
                <a:lnTo>
                  <a:pt x="22622" y="53607"/>
                </a:lnTo>
                <a:lnTo>
                  <a:pt x="25744" y="53125"/>
                </a:lnTo>
                <a:lnTo>
                  <a:pt x="28709" y="52376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32"/>
                </a:lnTo>
                <a:lnTo>
                  <a:pt x="37152" y="43789"/>
                </a:lnTo>
                <a:lnTo>
                  <a:pt x="37127" y="42443"/>
                </a:lnTo>
                <a:lnTo>
                  <a:pt x="35323" y="39674"/>
                </a:lnTo>
                <a:lnTo>
                  <a:pt x="32310" y="41946"/>
                </a:lnTo>
                <a:lnTo>
                  <a:pt x="28807" y="44222"/>
                </a:lnTo>
                <a:lnTo>
                  <a:pt x="25808" y="45529"/>
                </a:lnTo>
                <a:lnTo>
                  <a:pt x="22086" y="45845"/>
                </a:lnTo>
                <a:lnTo>
                  <a:pt x="18126" y="45467"/>
                </a:lnTo>
                <a:lnTo>
                  <a:pt x="14893" y="43916"/>
                </a:lnTo>
                <a:lnTo>
                  <a:pt x="12395" y="41136"/>
                </a:lnTo>
                <a:lnTo>
                  <a:pt x="10436" y="37565"/>
                </a:lnTo>
                <a:lnTo>
                  <a:pt x="9295" y="32828"/>
                </a:lnTo>
                <a:lnTo>
                  <a:pt x="9000" y="30059"/>
                </a:lnTo>
                <a:lnTo>
                  <a:pt x="9000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606024" y="3001982"/>
            <a:ext cx="10667" cy="72287"/>
          </a:xfrm>
          <a:custGeom>
            <a:avLst/>
            <a:gdLst/>
            <a:ahLst/>
            <a:cxnLst/>
            <a:rect l="l" t="t" r="r" b="b"/>
            <a:pathLst>
              <a:path w="10667" h="72287">
                <a:moveTo>
                  <a:pt x="0" y="5421"/>
                </a:moveTo>
                <a:lnTo>
                  <a:pt x="368" y="8891"/>
                </a:lnTo>
                <a:lnTo>
                  <a:pt x="3258" y="10731"/>
                </a:lnTo>
                <a:lnTo>
                  <a:pt x="7348" y="10731"/>
                </a:lnTo>
                <a:lnTo>
                  <a:pt x="10289" y="8837"/>
                </a:lnTo>
                <a:lnTo>
                  <a:pt x="10667" y="5309"/>
                </a:lnTo>
                <a:lnTo>
                  <a:pt x="10299" y="1854"/>
                </a:lnTo>
                <a:lnTo>
                  <a:pt x="7399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67" h="72287">
                <a:moveTo>
                  <a:pt x="1239" y="71387"/>
                </a:moveTo>
                <a:lnTo>
                  <a:pt x="3809" y="72287"/>
                </a:lnTo>
                <a:lnTo>
                  <a:pt x="6922" y="72287"/>
                </a:lnTo>
                <a:lnTo>
                  <a:pt x="9673" y="70638"/>
                </a:lnTo>
                <a:lnTo>
                  <a:pt x="9673" y="21804"/>
                </a:lnTo>
                <a:lnTo>
                  <a:pt x="9469" y="21106"/>
                </a:lnTo>
                <a:lnTo>
                  <a:pt x="6922" y="20156"/>
                </a:lnTo>
                <a:lnTo>
                  <a:pt x="3809" y="20156"/>
                </a:lnTo>
                <a:lnTo>
                  <a:pt x="1041" y="21804"/>
                </a:lnTo>
                <a:lnTo>
                  <a:pt x="1041" y="70638"/>
                </a:lnTo>
                <a:lnTo>
                  <a:pt x="123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627174" y="3022131"/>
            <a:ext cx="44856" cy="52071"/>
          </a:xfrm>
          <a:custGeom>
            <a:avLst/>
            <a:gdLst/>
            <a:ahLst/>
            <a:cxnLst/>
            <a:rect l="l" t="t" r="r" b="b"/>
            <a:pathLst>
              <a:path w="44856" h="52071">
                <a:moveTo>
                  <a:pt x="525" y="3834"/>
                </a:moveTo>
                <a:lnTo>
                  <a:pt x="16535" y="50227"/>
                </a:lnTo>
                <a:lnTo>
                  <a:pt x="17110" y="51141"/>
                </a:lnTo>
                <a:lnTo>
                  <a:pt x="19828" y="52071"/>
                </a:lnTo>
                <a:lnTo>
                  <a:pt x="25758" y="52045"/>
                </a:lnTo>
                <a:lnTo>
                  <a:pt x="28354" y="50227"/>
                </a:lnTo>
                <a:lnTo>
                  <a:pt x="44438" y="3834"/>
                </a:lnTo>
                <a:lnTo>
                  <a:pt x="44856" y="1548"/>
                </a:lnTo>
                <a:lnTo>
                  <a:pt x="44856" y="1271"/>
                </a:lnTo>
                <a:lnTo>
                  <a:pt x="42282" y="0"/>
                </a:lnTo>
                <a:lnTo>
                  <a:pt x="39121" y="11"/>
                </a:lnTo>
                <a:lnTo>
                  <a:pt x="36057" y="1714"/>
                </a:lnTo>
                <a:lnTo>
                  <a:pt x="22917" y="41987"/>
                </a:lnTo>
                <a:lnTo>
                  <a:pt x="22561" y="41987"/>
                </a:lnTo>
                <a:lnTo>
                  <a:pt x="9269" y="1714"/>
                </a:lnTo>
                <a:lnTo>
                  <a:pt x="8661" y="684"/>
                </a:lnTo>
                <a:lnTo>
                  <a:pt x="6062" y="11"/>
                </a:lnTo>
                <a:lnTo>
                  <a:pt x="2754" y="0"/>
                </a:lnTo>
                <a:lnTo>
                  <a:pt x="0" y="1271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682582" y="3001982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21"/>
                </a:moveTo>
                <a:lnTo>
                  <a:pt x="367" y="8891"/>
                </a:lnTo>
                <a:lnTo>
                  <a:pt x="3257" y="10731"/>
                </a:lnTo>
                <a:lnTo>
                  <a:pt x="7350" y="10731"/>
                </a:lnTo>
                <a:lnTo>
                  <a:pt x="10285" y="8837"/>
                </a:lnTo>
                <a:lnTo>
                  <a:pt x="10670" y="5309"/>
                </a:lnTo>
                <a:lnTo>
                  <a:pt x="10299" y="1854"/>
                </a:lnTo>
                <a:lnTo>
                  <a:pt x="7397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70" h="72287">
                <a:moveTo>
                  <a:pt x="1234" y="71387"/>
                </a:moveTo>
                <a:lnTo>
                  <a:pt x="3808" y="72287"/>
                </a:lnTo>
                <a:lnTo>
                  <a:pt x="6918" y="72287"/>
                </a:lnTo>
                <a:lnTo>
                  <a:pt x="9677" y="70638"/>
                </a:lnTo>
                <a:lnTo>
                  <a:pt x="9677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804"/>
                </a:lnTo>
                <a:lnTo>
                  <a:pt x="1040" y="70638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709963" y="2998425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5"/>
                </a:moveTo>
                <a:lnTo>
                  <a:pt x="8633" y="1703"/>
                </a:lnTo>
                <a:lnTo>
                  <a:pt x="8417" y="939"/>
                </a:lnTo>
                <a:lnTo>
                  <a:pt x="586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45"/>
                </a:lnTo>
                <a:lnTo>
                  <a:pt x="2758" y="75844"/>
                </a:lnTo>
                <a:lnTo>
                  <a:pt x="5868" y="75844"/>
                </a:lnTo>
                <a:lnTo>
                  <a:pt x="863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730688" y="3061876"/>
            <a:ext cx="17014" cy="27812"/>
          </a:xfrm>
          <a:custGeom>
            <a:avLst/>
            <a:gdLst/>
            <a:ahLst/>
            <a:cxnLst/>
            <a:rect l="l" t="t" r="r" b="b"/>
            <a:pathLst>
              <a:path w="17014" h="27812">
                <a:moveTo>
                  <a:pt x="17014" y="4344"/>
                </a:moveTo>
                <a:lnTo>
                  <a:pt x="16243" y="993"/>
                </a:lnTo>
                <a:lnTo>
                  <a:pt x="13670" y="0"/>
                </a:lnTo>
                <a:lnTo>
                  <a:pt x="10375" y="0"/>
                </a:lnTo>
                <a:lnTo>
                  <a:pt x="7448" y="1436"/>
                </a:lnTo>
                <a:lnTo>
                  <a:pt x="6969" y="4344"/>
                </a:lnTo>
                <a:lnTo>
                  <a:pt x="6969" y="11292"/>
                </a:lnTo>
                <a:lnTo>
                  <a:pt x="0" y="26215"/>
                </a:lnTo>
                <a:lnTo>
                  <a:pt x="1383" y="27812"/>
                </a:lnTo>
                <a:lnTo>
                  <a:pt x="4114" y="27763"/>
                </a:lnTo>
                <a:lnTo>
                  <a:pt x="6696" y="26315"/>
                </a:lnTo>
                <a:lnTo>
                  <a:pt x="13878" y="15152"/>
                </a:lnTo>
                <a:lnTo>
                  <a:pt x="14969" y="13388"/>
                </a:lnTo>
                <a:lnTo>
                  <a:pt x="16327" y="10097"/>
                </a:lnTo>
                <a:lnTo>
                  <a:pt x="16855" y="7444"/>
                </a:lnTo>
                <a:lnTo>
                  <a:pt x="17014" y="4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791407" y="3021346"/>
            <a:ext cx="43336" cy="72349"/>
          </a:xfrm>
          <a:custGeom>
            <a:avLst/>
            <a:gdLst/>
            <a:ahLst/>
            <a:cxnLst/>
            <a:rect l="l" t="t" r="r" b="b"/>
            <a:pathLst>
              <a:path w="43336" h="72349">
                <a:moveTo>
                  <a:pt x="0" y="2448"/>
                </a:moveTo>
                <a:lnTo>
                  <a:pt x="0" y="70650"/>
                </a:lnTo>
                <a:lnTo>
                  <a:pt x="194" y="71409"/>
                </a:lnTo>
                <a:lnTo>
                  <a:pt x="2767" y="72349"/>
                </a:lnTo>
                <a:lnTo>
                  <a:pt x="5892" y="72349"/>
                </a:lnTo>
                <a:lnTo>
                  <a:pt x="8636" y="70650"/>
                </a:lnTo>
                <a:lnTo>
                  <a:pt x="8636" y="46239"/>
                </a:lnTo>
                <a:lnTo>
                  <a:pt x="9895" y="47509"/>
                </a:lnTo>
                <a:lnTo>
                  <a:pt x="13315" y="50479"/>
                </a:lnTo>
                <a:lnTo>
                  <a:pt x="16718" y="52487"/>
                </a:lnTo>
                <a:lnTo>
                  <a:pt x="20246" y="53517"/>
                </a:lnTo>
                <a:lnTo>
                  <a:pt x="22931" y="53668"/>
                </a:lnTo>
                <a:lnTo>
                  <a:pt x="26211" y="53668"/>
                </a:lnTo>
                <a:lnTo>
                  <a:pt x="29112" y="53021"/>
                </a:lnTo>
                <a:lnTo>
                  <a:pt x="31661" y="51739"/>
                </a:lnTo>
                <a:lnTo>
                  <a:pt x="34209" y="50454"/>
                </a:lnTo>
                <a:lnTo>
                  <a:pt x="33705" y="33909"/>
                </a:lnTo>
                <a:lnTo>
                  <a:pt x="32543" y="38188"/>
                </a:lnTo>
                <a:lnTo>
                  <a:pt x="30610" y="41793"/>
                </a:lnTo>
                <a:lnTo>
                  <a:pt x="27779" y="44334"/>
                </a:lnTo>
                <a:lnTo>
                  <a:pt x="24349" y="45961"/>
                </a:lnTo>
                <a:lnTo>
                  <a:pt x="19828" y="45961"/>
                </a:lnTo>
                <a:lnTo>
                  <a:pt x="15433" y="43571"/>
                </a:lnTo>
                <a:lnTo>
                  <a:pt x="11033" y="39686"/>
                </a:lnTo>
                <a:lnTo>
                  <a:pt x="8636" y="36687"/>
                </a:lnTo>
                <a:lnTo>
                  <a:pt x="8636" y="17259"/>
                </a:lnTo>
                <a:lnTo>
                  <a:pt x="7592" y="9004"/>
                </a:lnTo>
                <a:lnTo>
                  <a:pt x="7592" y="2448"/>
                </a:lnTo>
                <a:lnTo>
                  <a:pt x="6061" y="900"/>
                </a:lnTo>
                <a:lnTo>
                  <a:pt x="3073" y="759"/>
                </a:lnTo>
                <a:lnTo>
                  <a:pt x="0" y="2448"/>
                </a:lnTo>
                <a:close/>
              </a:path>
              <a:path w="43336" h="72349">
                <a:moveTo>
                  <a:pt x="8636" y="17259"/>
                </a:moveTo>
                <a:lnTo>
                  <a:pt x="10021" y="15480"/>
                </a:lnTo>
                <a:lnTo>
                  <a:pt x="12541" y="12773"/>
                </a:lnTo>
                <a:lnTo>
                  <a:pt x="16069" y="9853"/>
                </a:lnTo>
                <a:lnTo>
                  <a:pt x="19377" y="8229"/>
                </a:lnTo>
                <a:lnTo>
                  <a:pt x="22707" y="7707"/>
                </a:lnTo>
                <a:lnTo>
                  <a:pt x="26826" y="8254"/>
                </a:lnTo>
                <a:lnTo>
                  <a:pt x="29850" y="10425"/>
                </a:lnTo>
                <a:lnTo>
                  <a:pt x="31941" y="13676"/>
                </a:lnTo>
                <a:lnTo>
                  <a:pt x="33475" y="17550"/>
                </a:lnTo>
                <a:lnTo>
                  <a:pt x="34199" y="22223"/>
                </a:lnTo>
                <a:lnTo>
                  <a:pt x="34394" y="27137"/>
                </a:lnTo>
                <a:lnTo>
                  <a:pt x="34394" y="29411"/>
                </a:lnTo>
                <a:lnTo>
                  <a:pt x="33705" y="33909"/>
                </a:lnTo>
                <a:lnTo>
                  <a:pt x="34209" y="50454"/>
                </a:lnTo>
                <a:lnTo>
                  <a:pt x="36352" y="48625"/>
                </a:lnTo>
                <a:lnTo>
                  <a:pt x="39808" y="43891"/>
                </a:lnTo>
                <a:lnTo>
                  <a:pt x="41122" y="41008"/>
                </a:lnTo>
                <a:lnTo>
                  <a:pt x="42003" y="37602"/>
                </a:lnTo>
                <a:lnTo>
                  <a:pt x="42896" y="34211"/>
                </a:lnTo>
                <a:lnTo>
                  <a:pt x="43336" y="30377"/>
                </a:lnTo>
                <a:lnTo>
                  <a:pt x="43336" y="22565"/>
                </a:lnTo>
                <a:lnTo>
                  <a:pt x="42994" y="19202"/>
                </a:lnTo>
                <a:lnTo>
                  <a:pt x="42296" y="16038"/>
                </a:lnTo>
                <a:lnTo>
                  <a:pt x="41597" y="12877"/>
                </a:lnTo>
                <a:lnTo>
                  <a:pt x="40481" y="10095"/>
                </a:lnTo>
                <a:lnTo>
                  <a:pt x="38976" y="7707"/>
                </a:lnTo>
                <a:lnTo>
                  <a:pt x="35495" y="3441"/>
                </a:lnTo>
                <a:lnTo>
                  <a:pt x="30671" y="698"/>
                </a:lnTo>
                <a:lnTo>
                  <a:pt x="27766" y="0"/>
                </a:lnTo>
                <a:lnTo>
                  <a:pt x="24349" y="0"/>
                </a:lnTo>
                <a:lnTo>
                  <a:pt x="21286" y="187"/>
                </a:lnTo>
                <a:lnTo>
                  <a:pt x="18456" y="951"/>
                </a:lnTo>
                <a:lnTo>
                  <a:pt x="15739" y="2258"/>
                </a:lnTo>
                <a:lnTo>
                  <a:pt x="13060" y="3935"/>
                </a:lnTo>
                <a:lnTo>
                  <a:pt x="10413" y="6170"/>
                </a:lnTo>
                <a:lnTo>
                  <a:pt x="7592" y="9004"/>
                </a:lnTo>
                <a:lnTo>
                  <a:pt x="8636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846310" y="3021350"/>
            <a:ext cx="47083" cy="53658"/>
          </a:xfrm>
          <a:custGeom>
            <a:avLst/>
            <a:gdLst/>
            <a:ahLst/>
            <a:cxnLst/>
            <a:rect l="l" t="t" r="r" b="b"/>
            <a:pathLst>
              <a:path w="47083" h="53658">
                <a:moveTo>
                  <a:pt x="8938" y="23915"/>
                </a:moveTo>
                <a:lnTo>
                  <a:pt x="9234" y="21348"/>
                </a:lnTo>
                <a:lnTo>
                  <a:pt x="9809" y="18986"/>
                </a:lnTo>
                <a:lnTo>
                  <a:pt x="11289" y="14605"/>
                </a:lnTo>
                <a:lnTo>
                  <a:pt x="13679" y="11174"/>
                </a:lnTo>
                <a:lnTo>
                  <a:pt x="17038" y="8902"/>
                </a:lnTo>
                <a:lnTo>
                  <a:pt x="21102" y="7491"/>
                </a:lnTo>
                <a:lnTo>
                  <a:pt x="26456" y="7491"/>
                </a:lnTo>
                <a:lnTo>
                  <a:pt x="30642" y="9028"/>
                </a:lnTo>
                <a:lnTo>
                  <a:pt x="33987" y="11469"/>
                </a:lnTo>
                <a:lnTo>
                  <a:pt x="36168" y="15012"/>
                </a:lnTo>
                <a:lnTo>
                  <a:pt x="37431" y="19418"/>
                </a:lnTo>
                <a:lnTo>
                  <a:pt x="38141" y="24270"/>
                </a:lnTo>
                <a:lnTo>
                  <a:pt x="38141" y="29743"/>
                </a:lnTo>
                <a:lnTo>
                  <a:pt x="37875" y="32321"/>
                </a:lnTo>
                <a:lnTo>
                  <a:pt x="36733" y="37019"/>
                </a:lnTo>
                <a:lnTo>
                  <a:pt x="36525" y="50278"/>
                </a:lnTo>
                <a:lnTo>
                  <a:pt x="39038" y="48373"/>
                </a:lnTo>
                <a:lnTo>
                  <a:pt x="43055" y="43535"/>
                </a:lnTo>
                <a:lnTo>
                  <a:pt x="44560" y="40651"/>
                </a:lnTo>
                <a:lnTo>
                  <a:pt x="45565" y="37299"/>
                </a:lnTo>
                <a:lnTo>
                  <a:pt x="46583" y="33958"/>
                </a:lnTo>
                <a:lnTo>
                  <a:pt x="47083" y="30300"/>
                </a:lnTo>
                <a:lnTo>
                  <a:pt x="47083" y="22226"/>
                </a:lnTo>
                <a:lnTo>
                  <a:pt x="46605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49" y="9269"/>
                </a:lnTo>
                <a:lnTo>
                  <a:pt x="41338" y="6998"/>
                </a:lnTo>
                <a:lnTo>
                  <a:pt x="37015" y="2984"/>
                </a:lnTo>
                <a:lnTo>
                  <a:pt x="34138" y="1778"/>
                </a:lnTo>
                <a:lnTo>
                  <a:pt x="31258" y="598"/>
                </a:lnTo>
                <a:lnTo>
                  <a:pt x="27893" y="0"/>
                </a:lnTo>
                <a:lnTo>
                  <a:pt x="20001" y="0"/>
                </a:lnTo>
                <a:lnTo>
                  <a:pt x="16484" y="673"/>
                </a:lnTo>
                <a:lnTo>
                  <a:pt x="13496" y="2005"/>
                </a:lnTo>
                <a:lnTo>
                  <a:pt x="10494" y="3351"/>
                </a:lnTo>
                <a:lnTo>
                  <a:pt x="7984" y="5231"/>
                </a:lnTo>
                <a:lnTo>
                  <a:pt x="3977" y="10069"/>
                </a:lnTo>
                <a:lnTo>
                  <a:pt x="2484" y="12952"/>
                </a:lnTo>
                <a:lnTo>
                  <a:pt x="1483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3" y="35114"/>
                </a:lnTo>
                <a:lnTo>
                  <a:pt x="1403" y="38354"/>
                </a:lnTo>
                <a:lnTo>
                  <a:pt x="2350" y="41616"/>
                </a:lnTo>
                <a:lnTo>
                  <a:pt x="3769" y="44387"/>
                </a:lnTo>
                <a:lnTo>
                  <a:pt x="5706" y="46673"/>
                </a:lnTo>
                <a:lnTo>
                  <a:pt x="10019" y="50674"/>
                </a:lnTo>
                <a:lnTo>
                  <a:pt x="8938" y="29362"/>
                </a:lnTo>
                <a:lnTo>
                  <a:pt x="8938" y="23915"/>
                </a:lnTo>
                <a:close/>
              </a:path>
              <a:path w="47083" h="53658">
                <a:moveTo>
                  <a:pt x="9662" y="34239"/>
                </a:moveTo>
                <a:lnTo>
                  <a:pt x="8938" y="29362"/>
                </a:lnTo>
                <a:lnTo>
                  <a:pt x="10019" y="50674"/>
                </a:lnTo>
                <a:lnTo>
                  <a:pt x="12884" y="51879"/>
                </a:lnTo>
                <a:lnTo>
                  <a:pt x="15774" y="53074"/>
                </a:lnTo>
                <a:lnTo>
                  <a:pt x="19143" y="53658"/>
                </a:lnTo>
                <a:lnTo>
                  <a:pt x="26996" y="53658"/>
                </a:lnTo>
                <a:lnTo>
                  <a:pt x="30499" y="52984"/>
                </a:lnTo>
                <a:lnTo>
                  <a:pt x="33511" y="51624"/>
                </a:lnTo>
                <a:lnTo>
                  <a:pt x="36525" y="50278"/>
                </a:lnTo>
                <a:lnTo>
                  <a:pt x="36733" y="37019"/>
                </a:lnTo>
                <a:lnTo>
                  <a:pt x="34660" y="40755"/>
                </a:lnTo>
                <a:lnTo>
                  <a:pt x="31931" y="43765"/>
                </a:lnTo>
                <a:lnTo>
                  <a:pt x="28197" y="45655"/>
                </a:lnTo>
                <a:lnTo>
                  <a:pt x="23468" y="46126"/>
                </a:lnTo>
                <a:lnTo>
                  <a:pt x="20674" y="46126"/>
                </a:lnTo>
                <a:lnTo>
                  <a:pt x="16484" y="44575"/>
                </a:lnTo>
                <a:lnTo>
                  <a:pt x="13139" y="42152"/>
                </a:lnTo>
                <a:lnTo>
                  <a:pt x="10911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903766" y="3022131"/>
            <a:ext cx="71131" cy="52095"/>
          </a:xfrm>
          <a:custGeom>
            <a:avLst/>
            <a:gdLst/>
            <a:ahLst/>
            <a:cxnLst/>
            <a:rect l="l" t="t" r="r" b="b"/>
            <a:pathLst>
              <a:path w="71131" h="52095">
                <a:moveTo>
                  <a:pt x="474" y="3834"/>
                </a:moveTo>
                <a:lnTo>
                  <a:pt x="14234" y="50227"/>
                </a:lnTo>
                <a:lnTo>
                  <a:pt x="14723" y="51141"/>
                </a:lnTo>
                <a:lnTo>
                  <a:pt x="17358" y="52071"/>
                </a:lnTo>
                <a:lnTo>
                  <a:pt x="23360" y="52045"/>
                </a:lnTo>
                <a:lnTo>
                  <a:pt x="25919" y="50227"/>
                </a:lnTo>
                <a:lnTo>
                  <a:pt x="35081" y="14796"/>
                </a:lnTo>
                <a:lnTo>
                  <a:pt x="35279" y="14796"/>
                </a:lnTo>
                <a:lnTo>
                  <a:pt x="45176" y="50227"/>
                </a:lnTo>
                <a:lnTo>
                  <a:pt x="45639" y="51141"/>
                </a:lnTo>
                <a:lnTo>
                  <a:pt x="48373" y="52071"/>
                </a:lnTo>
                <a:lnTo>
                  <a:pt x="53700" y="52095"/>
                </a:lnTo>
                <a:lnTo>
                  <a:pt x="56789" y="50227"/>
                </a:lnTo>
                <a:lnTo>
                  <a:pt x="70667" y="3834"/>
                </a:lnTo>
                <a:lnTo>
                  <a:pt x="71131" y="1548"/>
                </a:lnTo>
                <a:lnTo>
                  <a:pt x="68607" y="0"/>
                </a:lnTo>
                <a:lnTo>
                  <a:pt x="65448" y="11"/>
                </a:lnTo>
                <a:lnTo>
                  <a:pt x="62448" y="1714"/>
                </a:lnTo>
                <a:lnTo>
                  <a:pt x="51241" y="41987"/>
                </a:lnTo>
                <a:lnTo>
                  <a:pt x="51079" y="41987"/>
                </a:lnTo>
                <a:lnTo>
                  <a:pt x="39833" y="1612"/>
                </a:lnTo>
                <a:lnTo>
                  <a:pt x="39664" y="1065"/>
                </a:lnTo>
                <a:lnTo>
                  <a:pt x="37017" y="11"/>
                </a:lnTo>
                <a:lnTo>
                  <a:pt x="33919" y="11"/>
                </a:lnTo>
                <a:lnTo>
                  <a:pt x="31052" y="1714"/>
                </a:lnTo>
                <a:lnTo>
                  <a:pt x="20627" y="41987"/>
                </a:lnTo>
                <a:lnTo>
                  <a:pt x="20422" y="41987"/>
                </a:lnTo>
                <a:lnTo>
                  <a:pt x="9063" y="1714"/>
                </a:lnTo>
                <a:lnTo>
                  <a:pt x="8696" y="875"/>
                </a:lnTo>
                <a:lnTo>
                  <a:pt x="6061" y="11"/>
                </a:lnTo>
                <a:lnTo>
                  <a:pt x="2818" y="0"/>
                </a:lnTo>
                <a:lnTo>
                  <a:pt x="0" y="1231"/>
                </a:lnTo>
                <a:lnTo>
                  <a:pt x="47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985486" y="3021350"/>
            <a:ext cx="43337" cy="53658"/>
          </a:xfrm>
          <a:custGeom>
            <a:avLst/>
            <a:gdLst/>
            <a:ahLst/>
            <a:cxnLst/>
            <a:rect l="l" t="t" r="r" b="b"/>
            <a:pathLst>
              <a:path w="43337" h="53658">
                <a:moveTo>
                  <a:pt x="42945" y="16941"/>
                </a:moveTo>
                <a:lnTo>
                  <a:pt x="42148" y="14137"/>
                </a:lnTo>
                <a:lnTo>
                  <a:pt x="41379" y="11329"/>
                </a:lnTo>
                <a:lnTo>
                  <a:pt x="38477" y="6807"/>
                </a:lnTo>
                <a:lnTo>
                  <a:pt x="34653" y="3074"/>
                </a:lnTo>
                <a:lnTo>
                  <a:pt x="32054" y="1842"/>
                </a:lnTo>
                <a:lnTo>
                  <a:pt x="29458" y="623"/>
                </a:lnTo>
                <a:lnTo>
                  <a:pt x="26297" y="0"/>
                </a:lnTo>
                <a:lnTo>
                  <a:pt x="26348" y="6998"/>
                </a:lnTo>
                <a:lnTo>
                  <a:pt x="29494" y="8333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87"/>
                </a:lnTo>
                <a:lnTo>
                  <a:pt x="34653" y="22086"/>
                </a:lnTo>
                <a:lnTo>
                  <a:pt x="8942" y="22086"/>
                </a:lnTo>
                <a:lnTo>
                  <a:pt x="9014" y="20091"/>
                </a:lnTo>
                <a:lnTo>
                  <a:pt x="10447" y="3125"/>
                </a:lnTo>
                <a:lnTo>
                  <a:pt x="8070" y="4903"/>
                </a:lnTo>
                <a:lnTo>
                  <a:pt x="4128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4" y="35359"/>
                </a:lnTo>
                <a:lnTo>
                  <a:pt x="1516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58" y="50864"/>
                </a:lnTo>
                <a:lnTo>
                  <a:pt x="13374" y="51983"/>
                </a:lnTo>
                <a:lnTo>
                  <a:pt x="16290" y="53099"/>
                </a:lnTo>
                <a:lnTo>
                  <a:pt x="19671" y="53658"/>
                </a:lnTo>
                <a:lnTo>
                  <a:pt x="23554" y="53658"/>
                </a:lnTo>
                <a:lnTo>
                  <a:pt x="27879" y="53492"/>
                </a:lnTo>
                <a:lnTo>
                  <a:pt x="31831" y="52809"/>
                </a:lnTo>
                <a:lnTo>
                  <a:pt x="35067" y="51983"/>
                </a:lnTo>
                <a:lnTo>
                  <a:pt x="37788" y="51106"/>
                </a:lnTo>
                <a:lnTo>
                  <a:pt x="41032" y="48834"/>
                </a:lnTo>
                <a:lnTo>
                  <a:pt x="41353" y="46167"/>
                </a:lnTo>
                <a:lnTo>
                  <a:pt x="40777" y="43016"/>
                </a:lnTo>
                <a:lnTo>
                  <a:pt x="38059" y="43268"/>
                </a:lnTo>
                <a:lnTo>
                  <a:pt x="34909" y="44554"/>
                </a:lnTo>
                <a:lnTo>
                  <a:pt x="32104" y="45443"/>
                </a:lnTo>
                <a:lnTo>
                  <a:pt x="28601" y="46191"/>
                </a:lnTo>
                <a:lnTo>
                  <a:pt x="24364" y="46393"/>
                </a:lnTo>
                <a:lnTo>
                  <a:pt x="21521" y="46393"/>
                </a:lnTo>
                <a:lnTo>
                  <a:pt x="17150" y="45137"/>
                </a:lnTo>
                <a:lnTo>
                  <a:pt x="13597" y="43117"/>
                </a:lnTo>
                <a:lnTo>
                  <a:pt x="11145" y="40007"/>
                </a:lnTo>
                <a:lnTo>
                  <a:pt x="9734" y="35981"/>
                </a:lnTo>
                <a:lnTo>
                  <a:pt x="8942" y="31356"/>
                </a:lnTo>
                <a:lnTo>
                  <a:pt x="8942" y="28652"/>
                </a:lnTo>
                <a:lnTo>
                  <a:pt x="39978" y="28652"/>
                </a:lnTo>
                <a:lnTo>
                  <a:pt x="42307" y="27752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41"/>
                </a:lnTo>
                <a:close/>
              </a:path>
              <a:path w="43337" h="53658">
                <a:moveTo>
                  <a:pt x="9014" y="20091"/>
                </a:moveTo>
                <a:lnTo>
                  <a:pt x="9942" y="16358"/>
                </a:lnTo>
                <a:lnTo>
                  <a:pt x="11390" y="12931"/>
                </a:lnTo>
                <a:lnTo>
                  <a:pt x="14918" y="9083"/>
                </a:lnTo>
                <a:lnTo>
                  <a:pt x="18136" y="7419"/>
                </a:lnTo>
                <a:lnTo>
                  <a:pt x="22157" y="6998"/>
                </a:lnTo>
                <a:lnTo>
                  <a:pt x="26348" y="6998"/>
                </a:lnTo>
                <a:lnTo>
                  <a:pt x="26297" y="0"/>
                </a:lnTo>
                <a:lnTo>
                  <a:pt x="19155" y="0"/>
                </a:lnTo>
                <a:lnTo>
                  <a:pt x="16035" y="623"/>
                </a:lnTo>
                <a:lnTo>
                  <a:pt x="13241" y="1868"/>
                </a:lnTo>
                <a:lnTo>
                  <a:pt x="10447" y="3125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044973" y="3021354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82" y="52919"/>
                </a:moveTo>
                <a:lnTo>
                  <a:pt x="8636" y="51267"/>
                </a:lnTo>
                <a:lnTo>
                  <a:pt x="8636" y="19137"/>
                </a:lnTo>
                <a:lnTo>
                  <a:pt x="10965" y="15466"/>
                </a:lnTo>
                <a:lnTo>
                  <a:pt x="12995" y="12736"/>
                </a:lnTo>
                <a:lnTo>
                  <a:pt x="15814" y="9968"/>
                </a:lnTo>
                <a:lnTo>
                  <a:pt x="19220" y="8470"/>
                </a:lnTo>
                <a:lnTo>
                  <a:pt x="22147" y="8672"/>
                </a:lnTo>
                <a:lnTo>
                  <a:pt x="24792" y="9471"/>
                </a:lnTo>
                <a:lnTo>
                  <a:pt x="27438" y="8190"/>
                </a:lnTo>
                <a:lnTo>
                  <a:pt x="27500" y="3657"/>
                </a:lnTo>
                <a:lnTo>
                  <a:pt x="25220" y="684"/>
                </a:lnTo>
                <a:lnTo>
                  <a:pt x="22208" y="86"/>
                </a:lnTo>
                <a:lnTo>
                  <a:pt x="19663" y="0"/>
                </a:lnTo>
                <a:lnTo>
                  <a:pt x="16671" y="673"/>
                </a:lnTo>
                <a:lnTo>
                  <a:pt x="13643" y="2578"/>
                </a:lnTo>
                <a:lnTo>
                  <a:pt x="10299" y="5994"/>
                </a:lnTo>
                <a:lnTo>
                  <a:pt x="7804" y="9550"/>
                </a:lnTo>
                <a:lnTo>
                  <a:pt x="7804" y="2437"/>
                </a:lnTo>
                <a:lnTo>
                  <a:pt x="5831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6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108537" y="3021350"/>
            <a:ext cx="26888" cy="53658"/>
          </a:xfrm>
          <a:custGeom>
            <a:avLst/>
            <a:gdLst/>
            <a:ahLst/>
            <a:cxnLst/>
            <a:rect l="l" t="t" r="r" b="b"/>
            <a:pathLst>
              <a:path w="26888" h="53658">
                <a:moveTo>
                  <a:pt x="22061" y="46061"/>
                </a:moveTo>
                <a:lnTo>
                  <a:pt x="17691" y="46673"/>
                </a:lnTo>
                <a:lnTo>
                  <a:pt x="16329" y="53658"/>
                </a:lnTo>
                <a:lnTo>
                  <a:pt x="19145" y="53658"/>
                </a:lnTo>
                <a:lnTo>
                  <a:pt x="21830" y="53035"/>
                </a:lnTo>
                <a:lnTo>
                  <a:pt x="26888" y="50493"/>
                </a:lnTo>
                <a:lnTo>
                  <a:pt x="25934" y="43675"/>
                </a:lnTo>
                <a:lnTo>
                  <a:pt x="22061" y="46061"/>
                </a:lnTo>
                <a:close/>
              </a:path>
              <a:path w="26888" h="53658">
                <a:moveTo>
                  <a:pt x="3294" y="12103"/>
                </a:moveTo>
                <a:lnTo>
                  <a:pt x="5939" y="11531"/>
                </a:lnTo>
                <a:lnTo>
                  <a:pt x="9136" y="9791"/>
                </a:lnTo>
                <a:lnTo>
                  <a:pt x="11894" y="8586"/>
                </a:lnTo>
                <a:lnTo>
                  <a:pt x="15278" y="7542"/>
                </a:lnTo>
                <a:lnTo>
                  <a:pt x="19306" y="7264"/>
                </a:lnTo>
                <a:lnTo>
                  <a:pt x="22983" y="7517"/>
                </a:lnTo>
                <a:lnTo>
                  <a:pt x="26802" y="9208"/>
                </a:lnTo>
                <a:lnTo>
                  <a:pt x="29142" y="12344"/>
                </a:lnTo>
                <a:lnTo>
                  <a:pt x="29902" y="15228"/>
                </a:lnTo>
                <a:lnTo>
                  <a:pt x="30096" y="18770"/>
                </a:lnTo>
                <a:lnTo>
                  <a:pt x="30096" y="22569"/>
                </a:lnTo>
                <a:lnTo>
                  <a:pt x="19944" y="22569"/>
                </a:lnTo>
                <a:lnTo>
                  <a:pt x="16635" y="22910"/>
                </a:lnTo>
                <a:lnTo>
                  <a:pt x="13708" y="23572"/>
                </a:lnTo>
                <a:lnTo>
                  <a:pt x="10782" y="24243"/>
                </a:lnTo>
                <a:lnTo>
                  <a:pt x="8305" y="25247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1" y="49759"/>
                </a:lnTo>
                <a:lnTo>
                  <a:pt x="7595" y="51995"/>
                </a:lnTo>
                <a:lnTo>
                  <a:pt x="11614" y="53327"/>
                </a:lnTo>
                <a:lnTo>
                  <a:pt x="16329" y="53658"/>
                </a:lnTo>
                <a:lnTo>
                  <a:pt x="17691" y="46673"/>
                </a:lnTo>
                <a:lnTo>
                  <a:pt x="14907" y="46673"/>
                </a:lnTo>
                <a:lnTo>
                  <a:pt x="12729" y="45910"/>
                </a:lnTo>
                <a:lnTo>
                  <a:pt x="9618" y="42912"/>
                </a:lnTo>
                <a:lnTo>
                  <a:pt x="8855" y="38354"/>
                </a:lnTo>
                <a:lnTo>
                  <a:pt x="9651" y="34430"/>
                </a:lnTo>
                <a:lnTo>
                  <a:pt x="12200" y="31496"/>
                </a:lnTo>
                <a:lnTo>
                  <a:pt x="14799" y="30074"/>
                </a:lnTo>
                <a:lnTo>
                  <a:pt x="18277" y="29246"/>
                </a:lnTo>
                <a:lnTo>
                  <a:pt x="22712" y="29030"/>
                </a:lnTo>
                <a:lnTo>
                  <a:pt x="30096" y="29030"/>
                </a:lnTo>
                <a:lnTo>
                  <a:pt x="30096" y="39383"/>
                </a:lnTo>
                <a:lnTo>
                  <a:pt x="25934" y="43675"/>
                </a:lnTo>
                <a:lnTo>
                  <a:pt x="26888" y="50493"/>
                </a:lnTo>
                <a:lnTo>
                  <a:pt x="31248" y="46443"/>
                </a:lnTo>
                <a:lnTo>
                  <a:pt x="31248" y="51332"/>
                </a:lnTo>
                <a:lnTo>
                  <a:pt x="33332" y="52909"/>
                </a:lnTo>
                <a:lnTo>
                  <a:pt x="35902" y="52960"/>
                </a:lnTo>
                <a:lnTo>
                  <a:pt x="38675" y="51332"/>
                </a:lnTo>
                <a:lnTo>
                  <a:pt x="38675" y="15354"/>
                </a:lnTo>
                <a:lnTo>
                  <a:pt x="38354" y="12701"/>
                </a:lnTo>
                <a:lnTo>
                  <a:pt x="37015" y="8129"/>
                </a:lnTo>
                <a:lnTo>
                  <a:pt x="34480" y="4687"/>
                </a:lnTo>
                <a:lnTo>
                  <a:pt x="31101" y="1979"/>
                </a:lnTo>
                <a:lnTo>
                  <a:pt x="26358" y="392"/>
                </a:lnTo>
                <a:lnTo>
                  <a:pt x="23483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8" y="849"/>
                </a:lnTo>
                <a:lnTo>
                  <a:pt x="9789" y="1814"/>
                </a:lnTo>
                <a:lnTo>
                  <a:pt x="5817" y="3557"/>
                </a:lnTo>
                <a:lnTo>
                  <a:pt x="2487" y="6692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165626" y="3021350"/>
            <a:ext cx="40561" cy="52919"/>
          </a:xfrm>
          <a:custGeom>
            <a:avLst/>
            <a:gdLst/>
            <a:ahLst/>
            <a:cxnLst/>
            <a:rect l="l" t="t" r="r" b="b"/>
            <a:pathLst>
              <a:path w="40561" h="52919">
                <a:moveTo>
                  <a:pt x="5878" y="52919"/>
                </a:moveTo>
                <a:lnTo>
                  <a:pt x="8635" y="51271"/>
                </a:lnTo>
                <a:lnTo>
                  <a:pt x="8635" y="17143"/>
                </a:lnTo>
                <a:lnTo>
                  <a:pt x="11015" y="14072"/>
                </a:lnTo>
                <a:lnTo>
                  <a:pt x="13268" y="11747"/>
                </a:lnTo>
                <a:lnTo>
                  <a:pt x="17600" y="8561"/>
                </a:lnTo>
                <a:lnTo>
                  <a:pt x="21927" y="7758"/>
                </a:lnTo>
                <a:lnTo>
                  <a:pt x="25073" y="8089"/>
                </a:lnTo>
                <a:lnTo>
                  <a:pt x="27622" y="9385"/>
                </a:lnTo>
                <a:lnTo>
                  <a:pt x="30269" y="12787"/>
                </a:lnTo>
                <a:lnTo>
                  <a:pt x="31297" y="15951"/>
                </a:lnTo>
                <a:lnTo>
                  <a:pt x="31921" y="19886"/>
                </a:lnTo>
                <a:lnTo>
                  <a:pt x="31921" y="51271"/>
                </a:lnTo>
                <a:lnTo>
                  <a:pt x="32144" y="52020"/>
                </a:lnTo>
                <a:lnTo>
                  <a:pt x="34692" y="52919"/>
                </a:lnTo>
                <a:lnTo>
                  <a:pt x="37804" y="52919"/>
                </a:lnTo>
                <a:lnTo>
                  <a:pt x="40561" y="51271"/>
                </a:lnTo>
                <a:lnTo>
                  <a:pt x="40561" y="18021"/>
                </a:lnTo>
                <a:lnTo>
                  <a:pt x="40272" y="15036"/>
                </a:lnTo>
                <a:lnTo>
                  <a:pt x="39124" y="10083"/>
                </a:lnTo>
                <a:lnTo>
                  <a:pt x="36849" y="6069"/>
                </a:lnTo>
                <a:lnTo>
                  <a:pt x="33785" y="2754"/>
                </a:lnTo>
                <a:lnTo>
                  <a:pt x="29498" y="558"/>
                </a:lnTo>
                <a:lnTo>
                  <a:pt x="26852" y="0"/>
                </a:lnTo>
                <a:lnTo>
                  <a:pt x="21019" y="0"/>
                </a:lnTo>
                <a:lnTo>
                  <a:pt x="18362" y="723"/>
                </a:lnTo>
                <a:lnTo>
                  <a:pt x="15728" y="2146"/>
                </a:lnTo>
                <a:lnTo>
                  <a:pt x="13093" y="3567"/>
                </a:lnTo>
                <a:lnTo>
                  <a:pt x="10447" y="5828"/>
                </a:lnTo>
                <a:lnTo>
                  <a:pt x="7793" y="8902"/>
                </a:lnTo>
                <a:lnTo>
                  <a:pt x="7793" y="2437"/>
                </a:lnTo>
                <a:lnTo>
                  <a:pt x="5831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20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221437" y="3050279"/>
            <a:ext cx="12752" cy="75653"/>
          </a:xfrm>
          <a:custGeom>
            <a:avLst/>
            <a:gdLst/>
            <a:ahLst/>
            <a:cxnLst/>
            <a:rect l="l" t="t" r="r" b="b"/>
            <a:pathLst>
              <a:path w="12752" h="75653">
                <a:moveTo>
                  <a:pt x="8953" y="0"/>
                </a:moveTo>
                <a:lnTo>
                  <a:pt x="7862" y="21247"/>
                </a:lnTo>
                <a:lnTo>
                  <a:pt x="12752" y="24041"/>
                </a:lnTo>
                <a:lnTo>
                  <a:pt x="12322" y="12866"/>
                </a:lnTo>
                <a:lnTo>
                  <a:pt x="10497" y="9208"/>
                </a:lnTo>
                <a:lnTo>
                  <a:pt x="9493" y="4763"/>
                </a:lnTo>
                <a:lnTo>
                  <a:pt x="8953" y="0"/>
                </a:lnTo>
                <a:close/>
              </a:path>
              <a:path w="12752" h="75653">
                <a:moveTo>
                  <a:pt x="43341" y="-49923"/>
                </a:moveTo>
                <a:lnTo>
                  <a:pt x="43092" y="-50659"/>
                </a:lnTo>
                <a:lnTo>
                  <a:pt x="40518" y="-51612"/>
                </a:lnTo>
                <a:lnTo>
                  <a:pt x="37423" y="-51612"/>
                </a:lnTo>
                <a:lnTo>
                  <a:pt x="34650" y="-49923"/>
                </a:lnTo>
                <a:lnTo>
                  <a:pt x="34650" y="-21553"/>
                </a:lnTo>
                <a:lnTo>
                  <a:pt x="32411" y="-23964"/>
                </a:lnTo>
                <a:lnTo>
                  <a:pt x="27867" y="-27063"/>
                </a:lnTo>
                <a:lnTo>
                  <a:pt x="23065" y="-28929"/>
                </a:lnTo>
                <a:lnTo>
                  <a:pt x="17002" y="-28929"/>
                </a:lnTo>
                <a:lnTo>
                  <a:pt x="14076" y="-28281"/>
                </a:lnTo>
                <a:lnTo>
                  <a:pt x="11539" y="-27014"/>
                </a:lnTo>
                <a:lnTo>
                  <a:pt x="6883" y="-23888"/>
                </a:lnTo>
                <a:lnTo>
                  <a:pt x="3478" y="-19112"/>
                </a:lnTo>
                <a:lnTo>
                  <a:pt x="2193" y="-16217"/>
                </a:lnTo>
                <a:lnTo>
                  <a:pt x="1310" y="-12840"/>
                </a:lnTo>
                <a:lnTo>
                  <a:pt x="439" y="-9460"/>
                </a:lnTo>
                <a:lnTo>
                  <a:pt x="0" y="-5665"/>
                </a:lnTo>
                <a:lnTo>
                  <a:pt x="0" y="2070"/>
                </a:lnTo>
                <a:lnTo>
                  <a:pt x="356" y="5447"/>
                </a:lnTo>
                <a:lnTo>
                  <a:pt x="1055" y="8647"/>
                </a:lnTo>
                <a:lnTo>
                  <a:pt x="1739" y="11847"/>
                </a:lnTo>
                <a:lnTo>
                  <a:pt x="2854" y="14630"/>
                </a:lnTo>
                <a:lnTo>
                  <a:pt x="4375" y="17006"/>
                </a:lnTo>
                <a:lnTo>
                  <a:pt x="7862" y="21247"/>
                </a:lnTo>
                <a:lnTo>
                  <a:pt x="8953" y="0"/>
                </a:lnTo>
                <a:lnTo>
                  <a:pt x="8953" y="-4776"/>
                </a:lnTo>
                <a:lnTo>
                  <a:pt x="9601" y="-9283"/>
                </a:lnTo>
                <a:lnTo>
                  <a:pt x="10742" y="-13539"/>
                </a:lnTo>
                <a:lnTo>
                  <a:pt x="12650" y="-17081"/>
                </a:lnTo>
                <a:lnTo>
                  <a:pt x="15448" y="-19594"/>
                </a:lnTo>
                <a:lnTo>
                  <a:pt x="18839" y="-21235"/>
                </a:lnTo>
                <a:lnTo>
                  <a:pt x="23407" y="-21235"/>
                </a:lnTo>
                <a:lnTo>
                  <a:pt x="27867" y="-18859"/>
                </a:lnTo>
                <a:lnTo>
                  <a:pt x="32313" y="-14997"/>
                </a:lnTo>
                <a:lnTo>
                  <a:pt x="34650" y="-12001"/>
                </a:lnTo>
                <a:lnTo>
                  <a:pt x="34650" y="7531"/>
                </a:lnTo>
                <a:lnTo>
                  <a:pt x="31997" y="10793"/>
                </a:lnTo>
                <a:lnTo>
                  <a:pt x="28383" y="14198"/>
                </a:lnTo>
                <a:lnTo>
                  <a:pt x="25059" y="16268"/>
                </a:lnTo>
                <a:lnTo>
                  <a:pt x="21831" y="17082"/>
                </a:lnTo>
                <a:lnTo>
                  <a:pt x="18411" y="17082"/>
                </a:lnTo>
                <a:lnTo>
                  <a:pt x="15016" y="15430"/>
                </a:lnTo>
                <a:lnTo>
                  <a:pt x="12322" y="12866"/>
                </a:lnTo>
                <a:lnTo>
                  <a:pt x="12752" y="24041"/>
                </a:lnTo>
                <a:lnTo>
                  <a:pt x="15703" y="24739"/>
                </a:lnTo>
                <a:lnTo>
                  <a:pt x="22327" y="24739"/>
                </a:lnTo>
                <a:lnTo>
                  <a:pt x="25247" y="23950"/>
                </a:lnTo>
                <a:lnTo>
                  <a:pt x="27914" y="22402"/>
                </a:lnTo>
                <a:lnTo>
                  <a:pt x="30600" y="20840"/>
                </a:lnTo>
                <a:lnTo>
                  <a:pt x="33174" y="18670"/>
                </a:lnTo>
                <a:lnTo>
                  <a:pt x="35643" y="15887"/>
                </a:lnTo>
                <a:lnTo>
                  <a:pt x="35643" y="22338"/>
                </a:lnTo>
                <a:lnTo>
                  <a:pt x="37250" y="23839"/>
                </a:lnTo>
                <a:lnTo>
                  <a:pt x="40262" y="24027"/>
                </a:lnTo>
                <a:lnTo>
                  <a:pt x="43341" y="22338"/>
                </a:lnTo>
                <a:lnTo>
                  <a:pt x="43341" y="-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306872" y="3021350"/>
            <a:ext cx="47099" cy="53658"/>
          </a:xfrm>
          <a:custGeom>
            <a:avLst/>
            <a:gdLst/>
            <a:ahLst/>
            <a:cxnLst/>
            <a:rect l="l" t="t" r="r" b="b"/>
            <a:pathLst>
              <a:path w="47099" h="53658">
                <a:moveTo>
                  <a:pt x="8943" y="23915"/>
                </a:moveTo>
                <a:lnTo>
                  <a:pt x="9248" y="21348"/>
                </a:lnTo>
                <a:lnTo>
                  <a:pt x="9824" y="18986"/>
                </a:lnTo>
                <a:lnTo>
                  <a:pt x="11294" y="14605"/>
                </a:lnTo>
                <a:lnTo>
                  <a:pt x="13680" y="11174"/>
                </a:lnTo>
                <a:lnTo>
                  <a:pt x="17053" y="8902"/>
                </a:lnTo>
                <a:lnTo>
                  <a:pt x="21103" y="7491"/>
                </a:lnTo>
                <a:lnTo>
                  <a:pt x="26460" y="7491"/>
                </a:lnTo>
                <a:lnTo>
                  <a:pt x="30661" y="9028"/>
                </a:lnTo>
                <a:lnTo>
                  <a:pt x="33991" y="11469"/>
                </a:lnTo>
                <a:lnTo>
                  <a:pt x="36183" y="15012"/>
                </a:lnTo>
                <a:lnTo>
                  <a:pt x="37437" y="19418"/>
                </a:lnTo>
                <a:lnTo>
                  <a:pt x="38157" y="24270"/>
                </a:lnTo>
                <a:lnTo>
                  <a:pt x="38157" y="29743"/>
                </a:lnTo>
                <a:lnTo>
                  <a:pt x="37876" y="32321"/>
                </a:lnTo>
                <a:lnTo>
                  <a:pt x="36748" y="37019"/>
                </a:lnTo>
                <a:lnTo>
                  <a:pt x="36540" y="50278"/>
                </a:lnTo>
                <a:lnTo>
                  <a:pt x="39049" y="48373"/>
                </a:lnTo>
                <a:lnTo>
                  <a:pt x="43056" y="43535"/>
                </a:lnTo>
                <a:lnTo>
                  <a:pt x="44564" y="40651"/>
                </a:lnTo>
                <a:lnTo>
                  <a:pt x="45580" y="37299"/>
                </a:lnTo>
                <a:lnTo>
                  <a:pt x="46584" y="33958"/>
                </a:lnTo>
                <a:lnTo>
                  <a:pt x="47099" y="30300"/>
                </a:lnTo>
                <a:lnTo>
                  <a:pt x="47099" y="22226"/>
                </a:lnTo>
                <a:lnTo>
                  <a:pt x="46624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5" y="9269"/>
                </a:lnTo>
                <a:lnTo>
                  <a:pt x="41342" y="6998"/>
                </a:lnTo>
                <a:lnTo>
                  <a:pt x="37019" y="2984"/>
                </a:lnTo>
                <a:lnTo>
                  <a:pt x="34150" y="1778"/>
                </a:lnTo>
                <a:lnTo>
                  <a:pt x="31273" y="598"/>
                </a:lnTo>
                <a:lnTo>
                  <a:pt x="27893" y="0"/>
                </a:lnTo>
                <a:lnTo>
                  <a:pt x="20016" y="0"/>
                </a:lnTo>
                <a:lnTo>
                  <a:pt x="16502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5" y="5231"/>
                </a:lnTo>
                <a:lnTo>
                  <a:pt x="3981" y="10069"/>
                </a:lnTo>
                <a:lnTo>
                  <a:pt x="2487" y="12952"/>
                </a:lnTo>
                <a:lnTo>
                  <a:pt x="1494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4" y="35114"/>
                </a:lnTo>
                <a:lnTo>
                  <a:pt x="1410" y="38354"/>
                </a:lnTo>
                <a:lnTo>
                  <a:pt x="2350" y="41616"/>
                </a:lnTo>
                <a:lnTo>
                  <a:pt x="3787" y="44387"/>
                </a:lnTo>
                <a:lnTo>
                  <a:pt x="5709" y="46673"/>
                </a:lnTo>
                <a:lnTo>
                  <a:pt x="10022" y="50674"/>
                </a:lnTo>
                <a:lnTo>
                  <a:pt x="8943" y="29362"/>
                </a:lnTo>
                <a:lnTo>
                  <a:pt x="8943" y="23915"/>
                </a:lnTo>
                <a:close/>
              </a:path>
              <a:path w="47099" h="53658">
                <a:moveTo>
                  <a:pt x="9662" y="34239"/>
                </a:moveTo>
                <a:lnTo>
                  <a:pt x="8943" y="29362"/>
                </a:lnTo>
                <a:lnTo>
                  <a:pt x="10022" y="50674"/>
                </a:lnTo>
                <a:lnTo>
                  <a:pt x="12899" y="51879"/>
                </a:lnTo>
                <a:lnTo>
                  <a:pt x="15779" y="53074"/>
                </a:lnTo>
                <a:lnTo>
                  <a:pt x="19145" y="53658"/>
                </a:lnTo>
                <a:lnTo>
                  <a:pt x="27011" y="53658"/>
                </a:lnTo>
                <a:lnTo>
                  <a:pt x="30499" y="52984"/>
                </a:lnTo>
                <a:lnTo>
                  <a:pt x="33516" y="51624"/>
                </a:lnTo>
                <a:lnTo>
                  <a:pt x="36540" y="50278"/>
                </a:lnTo>
                <a:lnTo>
                  <a:pt x="36748" y="37019"/>
                </a:lnTo>
                <a:lnTo>
                  <a:pt x="34664" y="40755"/>
                </a:lnTo>
                <a:lnTo>
                  <a:pt x="31935" y="43765"/>
                </a:lnTo>
                <a:lnTo>
                  <a:pt x="28210" y="45655"/>
                </a:lnTo>
                <a:lnTo>
                  <a:pt x="23468" y="46126"/>
                </a:lnTo>
                <a:lnTo>
                  <a:pt x="20689" y="46126"/>
                </a:lnTo>
                <a:lnTo>
                  <a:pt x="16502" y="44575"/>
                </a:lnTo>
                <a:lnTo>
                  <a:pt x="13144" y="42152"/>
                </a:lnTo>
                <a:lnTo>
                  <a:pt x="10929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368537" y="3001982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1"/>
                </a:moveTo>
                <a:lnTo>
                  <a:pt x="367" y="8891"/>
                </a:lnTo>
                <a:lnTo>
                  <a:pt x="3257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66" y="5309"/>
                </a:lnTo>
                <a:lnTo>
                  <a:pt x="10299" y="1854"/>
                </a:lnTo>
                <a:lnTo>
                  <a:pt x="7393" y="0"/>
                </a:lnTo>
                <a:lnTo>
                  <a:pt x="3318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66" h="72287">
                <a:moveTo>
                  <a:pt x="1234" y="71387"/>
                </a:moveTo>
                <a:lnTo>
                  <a:pt x="3808" y="72287"/>
                </a:lnTo>
                <a:lnTo>
                  <a:pt x="6918" y="72287"/>
                </a:lnTo>
                <a:lnTo>
                  <a:pt x="9676" y="70638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804"/>
                </a:lnTo>
                <a:lnTo>
                  <a:pt x="1040" y="70638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396526" y="2998425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5"/>
                </a:moveTo>
                <a:lnTo>
                  <a:pt x="8633" y="1703"/>
                </a:lnTo>
                <a:lnTo>
                  <a:pt x="8417" y="939"/>
                </a:lnTo>
                <a:lnTo>
                  <a:pt x="586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45"/>
                </a:lnTo>
                <a:lnTo>
                  <a:pt x="2754" y="75844"/>
                </a:lnTo>
                <a:lnTo>
                  <a:pt x="5868" y="75844"/>
                </a:lnTo>
                <a:lnTo>
                  <a:pt x="863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448068" y="3001900"/>
            <a:ext cx="62960" cy="71399"/>
          </a:xfrm>
          <a:custGeom>
            <a:avLst/>
            <a:gdLst/>
            <a:ahLst/>
            <a:cxnLst/>
            <a:rect l="l" t="t" r="r" b="b"/>
            <a:pathLst>
              <a:path w="62960" h="71399">
                <a:moveTo>
                  <a:pt x="6979" y="20613"/>
                </a:moveTo>
                <a:lnTo>
                  <a:pt x="8086" y="23305"/>
                </a:lnTo>
                <a:lnTo>
                  <a:pt x="9554" y="26160"/>
                </a:lnTo>
                <a:lnTo>
                  <a:pt x="11537" y="29349"/>
                </a:lnTo>
                <a:lnTo>
                  <a:pt x="14133" y="33072"/>
                </a:lnTo>
                <a:lnTo>
                  <a:pt x="11584" y="34671"/>
                </a:lnTo>
                <a:lnTo>
                  <a:pt x="9410" y="36244"/>
                </a:lnTo>
                <a:lnTo>
                  <a:pt x="5817" y="39394"/>
                </a:lnTo>
                <a:lnTo>
                  <a:pt x="3247" y="42698"/>
                </a:lnTo>
                <a:lnTo>
                  <a:pt x="1310" y="46114"/>
                </a:lnTo>
                <a:lnTo>
                  <a:pt x="270" y="49693"/>
                </a:lnTo>
                <a:lnTo>
                  <a:pt x="0" y="53581"/>
                </a:lnTo>
                <a:lnTo>
                  <a:pt x="255" y="57556"/>
                </a:lnTo>
                <a:lnTo>
                  <a:pt x="1263" y="61113"/>
                </a:lnTo>
                <a:lnTo>
                  <a:pt x="2915" y="64133"/>
                </a:lnTo>
                <a:lnTo>
                  <a:pt x="6281" y="67956"/>
                </a:lnTo>
                <a:lnTo>
                  <a:pt x="9100" y="70016"/>
                </a:lnTo>
                <a:lnTo>
                  <a:pt x="9665" y="56259"/>
                </a:lnTo>
                <a:lnTo>
                  <a:pt x="9370" y="52666"/>
                </a:lnTo>
                <a:lnTo>
                  <a:pt x="9370" y="51396"/>
                </a:lnTo>
                <a:lnTo>
                  <a:pt x="10140" y="47865"/>
                </a:lnTo>
                <a:lnTo>
                  <a:pt x="12103" y="44437"/>
                </a:lnTo>
                <a:lnTo>
                  <a:pt x="15375" y="41021"/>
                </a:lnTo>
                <a:lnTo>
                  <a:pt x="18582" y="38710"/>
                </a:lnTo>
                <a:lnTo>
                  <a:pt x="21301" y="42086"/>
                </a:lnTo>
                <a:lnTo>
                  <a:pt x="19022" y="24612"/>
                </a:lnTo>
                <a:lnTo>
                  <a:pt x="17038" y="21045"/>
                </a:lnTo>
                <a:lnTo>
                  <a:pt x="15825" y="17870"/>
                </a:lnTo>
                <a:lnTo>
                  <a:pt x="15433" y="14895"/>
                </a:lnTo>
                <a:lnTo>
                  <a:pt x="17171" y="0"/>
                </a:lnTo>
                <a:lnTo>
                  <a:pt x="14622" y="914"/>
                </a:lnTo>
                <a:lnTo>
                  <a:pt x="12542" y="2170"/>
                </a:lnTo>
                <a:lnTo>
                  <a:pt x="9283" y="5309"/>
                </a:lnTo>
                <a:lnTo>
                  <a:pt x="7383" y="9168"/>
                </a:lnTo>
                <a:lnTo>
                  <a:pt x="6281" y="13359"/>
                </a:lnTo>
                <a:lnTo>
                  <a:pt x="6281" y="16865"/>
                </a:lnTo>
                <a:lnTo>
                  <a:pt x="6979" y="20613"/>
                </a:lnTo>
                <a:close/>
              </a:path>
              <a:path w="62960" h="71399">
                <a:moveTo>
                  <a:pt x="51702" y="59701"/>
                </a:moveTo>
                <a:lnTo>
                  <a:pt x="51177" y="56973"/>
                </a:lnTo>
                <a:lnTo>
                  <a:pt x="52978" y="53696"/>
                </a:lnTo>
                <a:lnTo>
                  <a:pt x="54557" y="50201"/>
                </a:lnTo>
                <a:lnTo>
                  <a:pt x="55709" y="46483"/>
                </a:lnTo>
                <a:lnTo>
                  <a:pt x="56506" y="42619"/>
                </a:lnTo>
                <a:lnTo>
                  <a:pt x="56995" y="38670"/>
                </a:lnTo>
                <a:lnTo>
                  <a:pt x="56749" y="34188"/>
                </a:lnTo>
                <a:lnTo>
                  <a:pt x="54114" y="33299"/>
                </a:lnTo>
                <a:lnTo>
                  <a:pt x="51116" y="33324"/>
                </a:lnTo>
                <a:lnTo>
                  <a:pt x="48567" y="35243"/>
                </a:lnTo>
                <a:lnTo>
                  <a:pt x="48567" y="38670"/>
                </a:lnTo>
                <a:lnTo>
                  <a:pt x="48247" y="41593"/>
                </a:lnTo>
                <a:lnTo>
                  <a:pt x="47735" y="44448"/>
                </a:lnTo>
                <a:lnTo>
                  <a:pt x="46889" y="47245"/>
                </a:lnTo>
                <a:lnTo>
                  <a:pt x="45835" y="49809"/>
                </a:lnTo>
                <a:lnTo>
                  <a:pt x="43959" y="53149"/>
                </a:lnTo>
                <a:lnTo>
                  <a:pt x="40863" y="50176"/>
                </a:lnTo>
                <a:lnTo>
                  <a:pt x="37680" y="47040"/>
                </a:lnTo>
                <a:lnTo>
                  <a:pt x="34617" y="43801"/>
                </a:lnTo>
                <a:lnTo>
                  <a:pt x="31636" y="40563"/>
                </a:lnTo>
                <a:lnTo>
                  <a:pt x="28860" y="37349"/>
                </a:lnTo>
                <a:lnTo>
                  <a:pt x="26384" y="34314"/>
                </a:lnTo>
                <a:lnTo>
                  <a:pt x="29617" y="32510"/>
                </a:lnTo>
                <a:lnTo>
                  <a:pt x="32388" y="30786"/>
                </a:lnTo>
                <a:lnTo>
                  <a:pt x="36954" y="27481"/>
                </a:lnTo>
                <a:lnTo>
                  <a:pt x="40286" y="24169"/>
                </a:lnTo>
                <a:lnTo>
                  <a:pt x="42821" y="20789"/>
                </a:lnTo>
                <a:lnTo>
                  <a:pt x="44157" y="17246"/>
                </a:lnTo>
                <a:lnTo>
                  <a:pt x="44477" y="13157"/>
                </a:lnTo>
                <a:lnTo>
                  <a:pt x="44110" y="8952"/>
                </a:lnTo>
                <a:lnTo>
                  <a:pt x="42613" y="5370"/>
                </a:lnTo>
                <a:lnTo>
                  <a:pt x="40006" y="2566"/>
                </a:lnTo>
                <a:lnTo>
                  <a:pt x="36648" y="341"/>
                </a:lnTo>
                <a:lnTo>
                  <a:pt x="32155" y="-1041"/>
                </a:lnTo>
                <a:lnTo>
                  <a:pt x="29494" y="-1383"/>
                </a:lnTo>
                <a:lnTo>
                  <a:pt x="22809" y="-1383"/>
                </a:lnTo>
                <a:lnTo>
                  <a:pt x="19720" y="-925"/>
                </a:lnTo>
                <a:lnTo>
                  <a:pt x="17171" y="0"/>
                </a:lnTo>
                <a:lnTo>
                  <a:pt x="15433" y="14895"/>
                </a:lnTo>
                <a:lnTo>
                  <a:pt x="16009" y="11518"/>
                </a:lnTo>
                <a:lnTo>
                  <a:pt x="17813" y="8686"/>
                </a:lnTo>
                <a:lnTo>
                  <a:pt x="20955" y="6717"/>
                </a:lnTo>
                <a:lnTo>
                  <a:pt x="23799" y="5993"/>
                </a:lnTo>
                <a:lnTo>
                  <a:pt x="27353" y="5993"/>
                </a:lnTo>
                <a:lnTo>
                  <a:pt x="31258" y="7087"/>
                </a:lnTo>
                <a:lnTo>
                  <a:pt x="33879" y="9157"/>
                </a:lnTo>
                <a:lnTo>
                  <a:pt x="35190" y="11926"/>
                </a:lnTo>
                <a:lnTo>
                  <a:pt x="35373" y="15266"/>
                </a:lnTo>
                <a:lnTo>
                  <a:pt x="34199" y="18820"/>
                </a:lnTo>
                <a:lnTo>
                  <a:pt x="31344" y="22287"/>
                </a:lnTo>
                <a:lnTo>
                  <a:pt x="28234" y="24738"/>
                </a:lnTo>
                <a:lnTo>
                  <a:pt x="24364" y="27341"/>
                </a:lnTo>
                <a:lnTo>
                  <a:pt x="21816" y="28842"/>
                </a:lnTo>
                <a:lnTo>
                  <a:pt x="20750" y="27291"/>
                </a:lnTo>
                <a:lnTo>
                  <a:pt x="19022" y="24612"/>
                </a:lnTo>
                <a:lnTo>
                  <a:pt x="21301" y="42086"/>
                </a:lnTo>
                <a:lnTo>
                  <a:pt x="24386" y="45593"/>
                </a:lnTo>
                <a:lnTo>
                  <a:pt x="27683" y="49124"/>
                </a:lnTo>
                <a:lnTo>
                  <a:pt x="31089" y="52666"/>
                </a:lnTo>
                <a:lnTo>
                  <a:pt x="34690" y="56173"/>
                </a:lnTo>
                <a:lnTo>
                  <a:pt x="37360" y="60325"/>
                </a:lnTo>
                <a:lnTo>
                  <a:pt x="34103" y="62599"/>
                </a:lnTo>
                <a:lnTo>
                  <a:pt x="30448" y="64288"/>
                </a:lnTo>
                <a:lnTo>
                  <a:pt x="27795" y="64997"/>
                </a:lnTo>
                <a:lnTo>
                  <a:pt x="25024" y="65454"/>
                </a:lnTo>
                <a:lnTo>
                  <a:pt x="21261" y="65454"/>
                </a:lnTo>
                <a:lnTo>
                  <a:pt x="17430" y="64514"/>
                </a:lnTo>
                <a:lnTo>
                  <a:pt x="14159" y="62992"/>
                </a:lnTo>
                <a:lnTo>
                  <a:pt x="10886" y="59373"/>
                </a:lnTo>
                <a:lnTo>
                  <a:pt x="9665" y="56259"/>
                </a:lnTo>
                <a:lnTo>
                  <a:pt x="9100" y="70016"/>
                </a:lnTo>
                <a:lnTo>
                  <a:pt x="12456" y="71488"/>
                </a:lnTo>
                <a:lnTo>
                  <a:pt x="16243" y="72453"/>
                </a:lnTo>
                <a:lnTo>
                  <a:pt x="20297" y="73061"/>
                </a:lnTo>
                <a:lnTo>
                  <a:pt x="24843" y="73061"/>
                </a:lnTo>
                <a:lnTo>
                  <a:pt x="29015" y="72428"/>
                </a:lnTo>
                <a:lnTo>
                  <a:pt x="32950" y="71437"/>
                </a:lnTo>
                <a:lnTo>
                  <a:pt x="36611" y="69951"/>
                </a:lnTo>
                <a:lnTo>
                  <a:pt x="39956" y="68021"/>
                </a:lnTo>
                <a:lnTo>
                  <a:pt x="43127" y="65825"/>
                </a:lnTo>
                <a:lnTo>
                  <a:pt x="46573" y="66257"/>
                </a:lnTo>
                <a:lnTo>
                  <a:pt x="49805" y="68719"/>
                </a:lnTo>
                <a:lnTo>
                  <a:pt x="53686" y="71286"/>
                </a:lnTo>
                <a:lnTo>
                  <a:pt x="56616" y="72632"/>
                </a:lnTo>
                <a:lnTo>
                  <a:pt x="59836" y="73000"/>
                </a:lnTo>
                <a:lnTo>
                  <a:pt x="62873" y="70940"/>
                </a:lnTo>
                <a:lnTo>
                  <a:pt x="62960" y="68223"/>
                </a:lnTo>
                <a:lnTo>
                  <a:pt x="60609" y="65252"/>
                </a:lnTo>
                <a:lnTo>
                  <a:pt x="58046" y="64324"/>
                </a:lnTo>
                <a:lnTo>
                  <a:pt x="55415" y="62534"/>
                </a:lnTo>
                <a:lnTo>
                  <a:pt x="51702" y="59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548087" y="3021462"/>
            <a:ext cx="44585" cy="54648"/>
          </a:xfrm>
          <a:custGeom>
            <a:avLst/>
            <a:gdLst/>
            <a:ahLst/>
            <a:cxnLst/>
            <a:rect l="l" t="t" r="r" b="b"/>
            <a:pathLst>
              <a:path w="44585" h="54648">
                <a:moveTo>
                  <a:pt x="9467" y="36234"/>
                </a:moveTo>
                <a:lnTo>
                  <a:pt x="9151" y="54648"/>
                </a:lnTo>
                <a:lnTo>
                  <a:pt x="11282" y="51563"/>
                </a:lnTo>
                <a:lnTo>
                  <a:pt x="10032" y="39650"/>
                </a:lnTo>
                <a:lnTo>
                  <a:pt x="9467" y="36234"/>
                </a:lnTo>
                <a:close/>
              </a:path>
              <a:path w="44585" h="54648">
                <a:moveTo>
                  <a:pt x="414" y="55727"/>
                </a:moveTo>
                <a:lnTo>
                  <a:pt x="0" y="59194"/>
                </a:lnTo>
                <a:lnTo>
                  <a:pt x="378" y="62812"/>
                </a:lnTo>
                <a:lnTo>
                  <a:pt x="1911" y="66038"/>
                </a:lnTo>
                <a:lnTo>
                  <a:pt x="4860" y="68580"/>
                </a:lnTo>
                <a:lnTo>
                  <a:pt x="8769" y="70650"/>
                </a:lnTo>
                <a:lnTo>
                  <a:pt x="11426" y="71323"/>
                </a:lnTo>
                <a:lnTo>
                  <a:pt x="14097" y="71996"/>
                </a:lnTo>
                <a:lnTo>
                  <a:pt x="17330" y="72327"/>
                </a:lnTo>
                <a:lnTo>
                  <a:pt x="25085" y="72327"/>
                </a:lnTo>
                <a:lnTo>
                  <a:pt x="28505" y="71880"/>
                </a:lnTo>
                <a:lnTo>
                  <a:pt x="31391" y="71006"/>
                </a:lnTo>
                <a:lnTo>
                  <a:pt x="34297" y="70102"/>
                </a:lnTo>
                <a:lnTo>
                  <a:pt x="38534" y="67359"/>
                </a:lnTo>
                <a:lnTo>
                  <a:pt x="41791" y="64047"/>
                </a:lnTo>
                <a:lnTo>
                  <a:pt x="43592" y="59993"/>
                </a:lnTo>
                <a:lnTo>
                  <a:pt x="44060" y="55613"/>
                </a:lnTo>
                <a:lnTo>
                  <a:pt x="43657" y="51598"/>
                </a:lnTo>
                <a:lnTo>
                  <a:pt x="42048" y="48388"/>
                </a:lnTo>
                <a:lnTo>
                  <a:pt x="39502" y="45921"/>
                </a:lnTo>
                <a:lnTo>
                  <a:pt x="36391" y="43981"/>
                </a:lnTo>
                <a:lnTo>
                  <a:pt x="32471" y="42774"/>
                </a:lnTo>
                <a:lnTo>
                  <a:pt x="27989" y="42378"/>
                </a:lnTo>
                <a:lnTo>
                  <a:pt x="15692" y="41835"/>
                </a:lnTo>
                <a:lnTo>
                  <a:pt x="13816" y="41756"/>
                </a:lnTo>
                <a:lnTo>
                  <a:pt x="10032" y="39650"/>
                </a:lnTo>
                <a:lnTo>
                  <a:pt x="11282" y="51563"/>
                </a:lnTo>
                <a:lnTo>
                  <a:pt x="14010" y="48985"/>
                </a:lnTo>
                <a:lnTo>
                  <a:pt x="26225" y="49428"/>
                </a:lnTo>
                <a:lnTo>
                  <a:pt x="29041" y="49493"/>
                </a:lnTo>
                <a:lnTo>
                  <a:pt x="31280" y="50101"/>
                </a:lnTo>
                <a:lnTo>
                  <a:pt x="34592" y="52387"/>
                </a:lnTo>
                <a:lnTo>
                  <a:pt x="35424" y="56109"/>
                </a:lnTo>
                <a:lnTo>
                  <a:pt x="35424" y="57340"/>
                </a:lnTo>
                <a:lnTo>
                  <a:pt x="34246" y="60742"/>
                </a:lnTo>
                <a:lnTo>
                  <a:pt x="31309" y="63486"/>
                </a:lnTo>
                <a:lnTo>
                  <a:pt x="28122" y="64706"/>
                </a:lnTo>
                <a:lnTo>
                  <a:pt x="24176" y="65479"/>
                </a:lnTo>
                <a:lnTo>
                  <a:pt x="17442" y="65479"/>
                </a:lnTo>
                <a:lnTo>
                  <a:pt x="14234" y="64883"/>
                </a:lnTo>
                <a:lnTo>
                  <a:pt x="11930" y="63676"/>
                </a:lnTo>
                <a:lnTo>
                  <a:pt x="8463" y="60681"/>
                </a:lnTo>
                <a:lnTo>
                  <a:pt x="8463" y="57567"/>
                </a:lnTo>
                <a:lnTo>
                  <a:pt x="9151" y="54648"/>
                </a:lnTo>
                <a:lnTo>
                  <a:pt x="9467" y="36234"/>
                </a:lnTo>
                <a:lnTo>
                  <a:pt x="10972" y="32879"/>
                </a:lnTo>
                <a:lnTo>
                  <a:pt x="13888" y="33681"/>
                </a:lnTo>
                <a:lnTo>
                  <a:pt x="17905" y="28105"/>
                </a:lnTo>
                <a:lnTo>
                  <a:pt x="13680" y="25336"/>
                </a:lnTo>
                <a:lnTo>
                  <a:pt x="11033" y="20956"/>
                </a:lnTo>
                <a:lnTo>
                  <a:pt x="11033" y="17730"/>
                </a:lnTo>
                <a:lnTo>
                  <a:pt x="11242" y="14911"/>
                </a:lnTo>
                <a:lnTo>
                  <a:pt x="9554" y="3200"/>
                </a:lnTo>
                <a:lnTo>
                  <a:pt x="6343" y="6235"/>
                </a:lnTo>
                <a:lnTo>
                  <a:pt x="4187" y="10299"/>
                </a:lnTo>
                <a:lnTo>
                  <a:pt x="2815" y="15012"/>
                </a:lnTo>
                <a:lnTo>
                  <a:pt x="2815" y="17791"/>
                </a:lnTo>
                <a:lnTo>
                  <a:pt x="3135" y="22212"/>
                </a:lnTo>
                <a:lnTo>
                  <a:pt x="4381" y="25589"/>
                </a:lnTo>
                <a:lnTo>
                  <a:pt x="6322" y="28422"/>
                </a:lnTo>
                <a:lnTo>
                  <a:pt x="3956" y="31370"/>
                </a:lnTo>
                <a:lnTo>
                  <a:pt x="2217" y="34837"/>
                </a:lnTo>
                <a:lnTo>
                  <a:pt x="1764" y="39002"/>
                </a:lnTo>
                <a:lnTo>
                  <a:pt x="2192" y="42076"/>
                </a:lnTo>
                <a:lnTo>
                  <a:pt x="3818" y="44831"/>
                </a:lnTo>
                <a:lnTo>
                  <a:pt x="6797" y="46875"/>
                </a:lnTo>
                <a:lnTo>
                  <a:pt x="3834" y="49618"/>
                </a:lnTo>
                <a:lnTo>
                  <a:pt x="1703" y="52527"/>
                </a:lnTo>
                <a:lnTo>
                  <a:pt x="414" y="55727"/>
                </a:lnTo>
                <a:close/>
              </a:path>
              <a:path w="44585" h="54648">
                <a:moveTo>
                  <a:pt x="14291" y="9079"/>
                </a:moveTo>
                <a:lnTo>
                  <a:pt x="17795" y="7113"/>
                </a:lnTo>
                <a:lnTo>
                  <a:pt x="20933" y="6832"/>
                </a:lnTo>
                <a:lnTo>
                  <a:pt x="24176" y="6832"/>
                </a:lnTo>
                <a:lnTo>
                  <a:pt x="26676" y="7758"/>
                </a:lnTo>
                <a:lnTo>
                  <a:pt x="30204" y="11494"/>
                </a:lnTo>
                <a:lnTo>
                  <a:pt x="31075" y="14083"/>
                </a:lnTo>
                <a:lnTo>
                  <a:pt x="31075" y="17412"/>
                </a:lnTo>
                <a:lnTo>
                  <a:pt x="30877" y="20181"/>
                </a:lnTo>
                <a:lnTo>
                  <a:pt x="30085" y="22785"/>
                </a:lnTo>
                <a:lnTo>
                  <a:pt x="27816" y="25919"/>
                </a:lnTo>
                <a:lnTo>
                  <a:pt x="24278" y="27814"/>
                </a:lnTo>
                <a:lnTo>
                  <a:pt x="21092" y="28105"/>
                </a:lnTo>
                <a:lnTo>
                  <a:pt x="17905" y="28105"/>
                </a:lnTo>
                <a:lnTo>
                  <a:pt x="13888" y="33681"/>
                </a:lnTo>
                <a:lnTo>
                  <a:pt x="17344" y="34733"/>
                </a:lnTo>
                <a:lnTo>
                  <a:pt x="21092" y="35002"/>
                </a:lnTo>
                <a:lnTo>
                  <a:pt x="23799" y="35002"/>
                </a:lnTo>
                <a:lnTo>
                  <a:pt x="28515" y="33793"/>
                </a:lnTo>
                <a:lnTo>
                  <a:pt x="32680" y="31863"/>
                </a:lnTo>
                <a:lnTo>
                  <a:pt x="35928" y="28854"/>
                </a:lnTo>
                <a:lnTo>
                  <a:pt x="38030" y="24853"/>
                </a:lnTo>
                <a:lnTo>
                  <a:pt x="39354" y="20181"/>
                </a:lnTo>
                <a:lnTo>
                  <a:pt x="39354" y="17359"/>
                </a:lnTo>
                <a:lnTo>
                  <a:pt x="39095" y="14022"/>
                </a:lnTo>
                <a:lnTo>
                  <a:pt x="38130" y="10872"/>
                </a:lnTo>
                <a:lnTo>
                  <a:pt x="36050" y="8139"/>
                </a:lnTo>
                <a:lnTo>
                  <a:pt x="42800" y="8139"/>
                </a:lnTo>
                <a:lnTo>
                  <a:pt x="44081" y="7289"/>
                </a:lnTo>
                <a:lnTo>
                  <a:pt x="44585" y="4546"/>
                </a:lnTo>
                <a:lnTo>
                  <a:pt x="42800" y="914"/>
                </a:lnTo>
                <a:lnTo>
                  <a:pt x="28562" y="914"/>
                </a:lnTo>
                <a:lnTo>
                  <a:pt x="27485" y="633"/>
                </a:lnTo>
                <a:lnTo>
                  <a:pt x="23846" y="76"/>
                </a:lnTo>
                <a:lnTo>
                  <a:pt x="18435" y="0"/>
                </a:lnTo>
                <a:lnTo>
                  <a:pt x="13729" y="1220"/>
                </a:lnTo>
                <a:lnTo>
                  <a:pt x="9554" y="3200"/>
                </a:lnTo>
                <a:lnTo>
                  <a:pt x="11242" y="14911"/>
                </a:lnTo>
                <a:lnTo>
                  <a:pt x="12038" y="12269"/>
                </a:lnTo>
                <a:lnTo>
                  <a:pt x="14291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603412" y="3021350"/>
            <a:ext cx="26888" cy="53658"/>
          </a:xfrm>
          <a:custGeom>
            <a:avLst/>
            <a:gdLst/>
            <a:ahLst/>
            <a:cxnLst/>
            <a:rect l="l" t="t" r="r" b="b"/>
            <a:pathLst>
              <a:path w="26888" h="53658">
                <a:moveTo>
                  <a:pt x="22059" y="46061"/>
                </a:moveTo>
                <a:lnTo>
                  <a:pt x="17675" y="46673"/>
                </a:lnTo>
                <a:lnTo>
                  <a:pt x="16329" y="53658"/>
                </a:lnTo>
                <a:lnTo>
                  <a:pt x="19143" y="53658"/>
                </a:lnTo>
                <a:lnTo>
                  <a:pt x="21826" y="53035"/>
                </a:lnTo>
                <a:lnTo>
                  <a:pt x="26888" y="50493"/>
                </a:lnTo>
                <a:lnTo>
                  <a:pt x="25927" y="43675"/>
                </a:lnTo>
                <a:lnTo>
                  <a:pt x="22059" y="46061"/>
                </a:lnTo>
                <a:close/>
              </a:path>
              <a:path w="26888" h="53658">
                <a:moveTo>
                  <a:pt x="3282" y="12103"/>
                </a:moveTo>
                <a:lnTo>
                  <a:pt x="5928" y="11531"/>
                </a:lnTo>
                <a:lnTo>
                  <a:pt x="9122" y="9791"/>
                </a:lnTo>
                <a:lnTo>
                  <a:pt x="11893" y="8586"/>
                </a:lnTo>
                <a:lnTo>
                  <a:pt x="15264" y="7542"/>
                </a:lnTo>
                <a:lnTo>
                  <a:pt x="19302" y="7264"/>
                </a:lnTo>
                <a:lnTo>
                  <a:pt x="22967" y="7517"/>
                </a:lnTo>
                <a:lnTo>
                  <a:pt x="26786" y="9208"/>
                </a:lnTo>
                <a:lnTo>
                  <a:pt x="29127" y="12344"/>
                </a:lnTo>
                <a:lnTo>
                  <a:pt x="29886" y="15228"/>
                </a:lnTo>
                <a:lnTo>
                  <a:pt x="30081" y="18770"/>
                </a:lnTo>
                <a:lnTo>
                  <a:pt x="30081" y="22569"/>
                </a:lnTo>
                <a:lnTo>
                  <a:pt x="19940" y="22569"/>
                </a:lnTo>
                <a:lnTo>
                  <a:pt x="16635" y="22910"/>
                </a:lnTo>
                <a:lnTo>
                  <a:pt x="13704" y="23572"/>
                </a:lnTo>
                <a:lnTo>
                  <a:pt x="10778" y="24243"/>
                </a:lnTo>
                <a:lnTo>
                  <a:pt x="8304" y="25247"/>
                </a:lnTo>
                <a:lnTo>
                  <a:pt x="4262" y="27928"/>
                </a:lnTo>
                <a:lnTo>
                  <a:pt x="1615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0" y="49759"/>
                </a:lnTo>
                <a:lnTo>
                  <a:pt x="7592" y="51995"/>
                </a:lnTo>
                <a:lnTo>
                  <a:pt x="11598" y="53327"/>
                </a:lnTo>
                <a:lnTo>
                  <a:pt x="16329" y="53658"/>
                </a:lnTo>
                <a:lnTo>
                  <a:pt x="17675" y="46673"/>
                </a:lnTo>
                <a:lnTo>
                  <a:pt x="14893" y="46673"/>
                </a:lnTo>
                <a:lnTo>
                  <a:pt x="12721" y="45910"/>
                </a:lnTo>
                <a:lnTo>
                  <a:pt x="9611" y="42912"/>
                </a:lnTo>
                <a:lnTo>
                  <a:pt x="8841" y="38354"/>
                </a:lnTo>
                <a:lnTo>
                  <a:pt x="9650" y="34430"/>
                </a:lnTo>
                <a:lnTo>
                  <a:pt x="12185" y="31496"/>
                </a:lnTo>
                <a:lnTo>
                  <a:pt x="14781" y="30074"/>
                </a:lnTo>
                <a:lnTo>
                  <a:pt x="18276" y="29246"/>
                </a:lnTo>
                <a:lnTo>
                  <a:pt x="22697" y="29030"/>
                </a:lnTo>
                <a:lnTo>
                  <a:pt x="30081" y="29030"/>
                </a:lnTo>
                <a:lnTo>
                  <a:pt x="30081" y="39383"/>
                </a:lnTo>
                <a:lnTo>
                  <a:pt x="25927" y="43675"/>
                </a:lnTo>
                <a:lnTo>
                  <a:pt x="26888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9"/>
                </a:lnTo>
                <a:lnTo>
                  <a:pt x="35902" y="52960"/>
                </a:lnTo>
                <a:lnTo>
                  <a:pt x="38667" y="51332"/>
                </a:lnTo>
                <a:lnTo>
                  <a:pt x="38667" y="15354"/>
                </a:lnTo>
                <a:lnTo>
                  <a:pt x="38340" y="12701"/>
                </a:lnTo>
                <a:lnTo>
                  <a:pt x="37003" y="8129"/>
                </a:lnTo>
                <a:lnTo>
                  <a:pt x="34480" y="4687"/>
                </a:lnTo>
                <a:lnTo>
                  <a:pt x="31099" y="1979"/>
                </a:lnTo>
                <a:lnTo>
                  <a:pt x="26344" y="392"/>
                </a:lnTo>
                <a:lnTo>
                  <a:pt x="23482" y="0"/>
                </a:lnTo>
                <a:lnTo>
                  <a:pt x="20099" y="0"/>
                </a:lnTo>
                <a:lnTo>
                  <a:pt x="16484" y="176"/>
                </a:lnTo>
                <a:lnTo>
                  <a:pt x="12919" y="849"/>
                </a:lnTo>
                <a:lnTo>
                  <a:pt x="9787" y="1814"/>
                </a:lnTo>
                <a:lnTo>
                  <a:pt x="5802" y="3557"/>
                </a:lnTo>
                <a:lnTo>
                  <a:pt x="2484" y="6692"/>
                </a:lnTo>
                <a:lnTo>
                  <a:pt x="2289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656720" y="3021350"/>
            <a:ext cx="33343" cy="53658"/>
          </a:xfrm>
          <a:custGeom>
            <a:avLst/>
            <a:gdLst/>
            <a:ahLst/>
            <a:cxnLst/>
            <a:rect l="l" t="t" r="r" b="b"/>
            <a:pathLst>
              <a:path w="33343" h="53658">
                <a:moveTo>
                  <a:pt x="6000" y="52224"/>
                </a:moveTo>
                <a:lnTo>
                  <a:pt x="8561" y="52984"/>
                </a:lnTo>
                <a:lnTo>
                  <a:pt x="11598" y="53531"/>
                </a:lnTo>
                <a:lnTo>
                  <a:pt x="17589" y="53658"/>
                </a:lnTo>
                <a:lnTo>
                  <a:pt x="20087" y="53315"/>
                </a:lnTo>
                <a:lnTo>
                  <a:pt x="24620" y="51944"/>
                </a:lnTo>
                <a:lnTo>
                  <a:pt x="28209" y="49593"/>
                </a:lnTo>
                <a:lnTo>
                  <a:pt x="31111" y="46609"/>
                </a:lnTo>
                <a:lnTo>
                  <a:pt x="32900" y="42699"/>
                </a:lnTo>
                <a:lnTo>
                  <a:pt x="33343" y="37986"/>
                </a:lnTo>
                <a:lnTo>
                  <a:pt x="33343" y="35877"/>
                </a:lnTo>
                <a:lnTo>
                  <a:pt x="32324" y="32551"/>
                </a:lnTo>
                <a:lnTo>
                  <a:pt x="30744" y="29743"/>
                </a:lnTo>
                <a:lnTo>
                  <a:pt x="27230" y="26633"/>
                </a:lnTo>
                <a:lnTo>
                  <a:pt x="24339" y="25120"/>
                </a:lnTo>
                <a:lnTo>
                  <a:pt x="21372" y="23825"/>
                </a:lnTo>
                <a:lnTo>
                  <a:pt x="18446" y="22608"/>
                </a:lnTo>
                <a:lnTo>
                  <a:pt x="15580" y="21452"/>
                </a:lnTo>
                <a:lnTo>
                  <a:pt x="12077" y="19343"/>
                </a:lnTo>
                <a:lnTo>
                  <a:pt x="9777" y="16588"/>
                </a:lnTo>
                <a:lnTo>
                  <a:pt x="9432" y="13996"/>
                </a:lnTo>
                <a:lnTo>
                  <a:pt x="9983" y="11178"/>
                </a:lnTo>
                <a:lnTo>
                  <a:pt x="12312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15" y="7138"/>
                </a:lnTo>
                <a:lnTo>
                  <a:pt x="24963" y="8370"/>
                </a:lnTo>
                <a:lnTo>
                  <a:pt x="27619" y="9691"/>
                </a:lnTo>
                <a:lnTo>
                  <a:pt x="30585" y="9867"/>
                </a:lnTo>
                <a:lnTo>
                  <a:pt x="30942" y="7164"/>
                </a:lnTo>
                <a:lnTo>
                  <a:pt x="30646" y="4420"/>
                </a:lnTo>
                <a:lnTo>
                  <a:pt x="28077" y="2199"/>
                </a:lnTo>
                <a:lnTo>
                  <a:pt x="25491" y="1145"/>
                </a:lnTo>
                <a:lnTo>
                  <a:pt x="22086" y="320"/>
                </a:lnTo>
                <a:lnTo>
                  <a:pt x="18309" y="0"/>
                </a:lnTo>
                <a:lnTo>
                  <a:pt x="15458" y="0"/>
                </a:lnTo>
                <a:lnTo>
                  <a:pt x="12960" y="396"/>
                </a:lnTo>
                <a:lnTo>
                  <a:pt x="8657" y="1983"/>
                </a:lnTo>
                <a:lnTo>
                  <a:pt x="5450" y="4370"/>
                </a:lnTo>
                <a:lnTo>
                  <a:pt x="2952" y="7228"/>
                </a:lnTo>
                <a:lnTo>
                  <a:pt x="1504" y="10731"/>
                </a:lnTo>
                <a:lnTo>
                  <a:pt x="1151" y="14479"/>
                </a:lnTo>
                <a:lnTo>
                  <a:pt x="1494" y="18519"/>
                </a:lnTo>
                <a:lnTo>
                  <a:pt x="2866" y="21629"/>
                </a:lnTo>
                <a:lnTo>
                  <a:pt x="5986" y="25210"/>
                </a:lnTo>
                <a:lnTo>
                  <a:pt x="8657" y="26939"/>
                </a:lnTo>
                <a:lnTo>
                  <a:pt x="11527" y="28411"/>
                </a:lnTo>
                <a:lnTo>
                  <a:pt x="14490" y="29643"/>
                </a:lnTo>
                <a:lnTo>
                  <a:pt x="17320" y="30798"/>
                </a:lnTo>
                <a:lnTo>
                  <a:pt x="19977" y="31993"/>
                </a:lnTo>
                <a:lnTo>
                  <a:pt x="23112" y="34279"/>
                </a:lnTo>
                <a:lnTo>
                  <a:pt x="24818" y="37313"/>
                </a:lnTo>
                <a:lnTo>
                  <a:pt x="24570" y="41187"/>
                </a:lnTo>
                <a:lnTo>
                  <a:pt x="22953" y="43942"/>
                </a:lnTo>
                <a:lnTo>
                  <a:pt x="20185" y="45684"/>
                </a:lnTo>
                <a:lnTo>
                  <a:pt x="16488" y="46497"/>
                </a:lnTo>
                <a:lnTo>
                  <a:pt x="13068" y="46497"/>
                </a:lnTo>
                <a:lnTo>
                  <a:pt x="9850" y="45759"/>
                </a:lnTo>
                <a:lnTo>
                  <a:pt x="5955" y="44157"/>
                </a:lnTo>
                <a:lnTo>
                  <a:pt x="3171" y="42558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731104" y="2997014"/>
            <a:ext cx="18945" cy="95680"/>
          </a:xfrm>
          <a:custGeom>
            <a:avLst/>
            <a:gdLst/>
            <a:ahLst/>
            <a:cxnLst/>
            <a:rect l="l" t="t" r="r" b="b"/>
            <a:pathLst>
              <a:path w="18945" h="95680">
                <a:moveTo>
                  <a:pt x="243" y="55954"/>
                </a:moveTo>
                <a:lnTo>
                  <a:pt x="734" y="59954"/>
                </a:lnTo>
                <a:lnTo>
                  <a:pt x="1226" y="63957"/>
                </a:lnTo>
                <a:lnTo>
                  <a:pt x="1946" y="67906"/>
                </a:lnTo>
                <a:lnTo>
                  <a:pt x="2926" y="71805"/>
                </a:lnTo>
                <a:lnTo>
                  <a:pt x="3905" y="75714"/>
                </a:lnTo>
                <a:lnTo>
                  <a:pt x="5107" y="79562"/>
                </a:lnTo>
                <a:lnTo>
                  <a:pt x="6540" y="83347"/>
                </a:lnTo>
                <a:lnTo>
                  <a:pt x="7973" y="87119"/>
                </a:lnTo>
                <a:lnTo>
                  <a:pt x="9629" y="90853"/>
                </a:lnTo>
                <a:lnTo>
                  <a:pt x="11522" y="94536"/>
                </a:lnTo>
                <a:lnTo>
                  <a:pt x="12797" y="95413"/>
                </a:lnTo>
                <a:lnTo>
                  <a:pt x="15605" y="95680"/>
                </a:lnTo>
                <a:lnTo>
                  <a:pt x="18837" y="93243"/>
                </a:lnTo>
                <a:lnTo>
                  <a:pt x="15666" y="85902"/>
                </a:lnTo>
                <a:lnTo>
                  <a:pt x="13254" y="78408"/>
                </a:lnTo>
                <a:lnTo>
                  <a:pt x="11587" y="70775"/>
                </a:lnTo>
                <a:lnTo>
                  <a:pt x="9942" y="63154"/>
                </a:lnTo>
                <a:lnTo>
                  <a:pt x="9100" y="55432"/>
                </a:lnTo>
                <a:lnTo>
                  <a:pt x="9100" y="39927"/>
                </a:lnTo>
                <a:lnTo>
                  <a:pt x="9921" y="32231"/>
                </a:lnTo>
                <a:lnTo>
                  <a:pt x="11548" y="24584"/>
                </a:lnTo>
                <a:lnTo>
                  <a:pt x="13157" y="16926"/>
                </a:lnTo>
                <a:lnTo>
                  <a:pt x="15627" y="9460"/>
                </a:lnTo>
                <a:lnTo>
                  <a:pt x="18945" y="2195"/>
                </a:lnTo>
                <a:lnTo>
                  <a:pt x="16987" y="25"/>
                </a:lnTo>
                <a:lnTo>
                  <a:pt x="14143" y="0"/>
                </a:lnTo>
                <a:lnTo>
                  <a:pt x="11562" y="1000"/>
                </a:lnTo>
                <a:lnTo>
                  <a:pt x="9784" y="4723"/>
                </a:lnTo>
                <a:lnTo>
                  <a:pt x="8178" y="8496"/>
                </a:lnTo>
                <a:lnTo>
                  <a:pt x="6750" y="12293"/>
                </a:lnTo>
                <a:lnTo>
                  <a:pt x="5327" y="16088"/>
                </a:lnTo>
                <a:lnTo>
                  <a:pt x="4114" y="19936"/>
                </a:lnTo>
                <a:lnTo>
                  <a:pt x="3110" y="23874"/>
                </a:lnTo>
                <a:lnTo>
                  <a:pt x="2115" y="27799"/>
                </a:lnTo>
                <a:lnTo>
                  <a:pt x="1346" y="31748"/>
                </a:lnTo>
                <a:lnTo>
                  <a:pt x="820" y="35736"/>
                </a:lnTo>
                <a:lnTo>
                  <a:pt x="280" y="39711"/>
                </a:lnTo>
                <a:lnTo>
                  <a:pt x="0" y="43736"/>
                </a:lnTo>
                <a:lnTo>
                  <a:pt x="0" y="51915"/>
                </a:lnTo>
                <a:lnTo>
                  <a:pt x="243" y="559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763932" y="3021350"/>
            <a:ext cx="43326" cy="53658"/>
          </a:xfrm>
          <a:custGeom>
            <a:avLst/>
            <a:gdLst/>
            <a:ahLst/>
            <a:cxnLst/>
            <a:rect l="l" t="t" r="r" b="b"/>
            <a:pathLst>
              <a:path w="43326" h="53658">
                <a:moveTo>
                  <a:pt x="42933" y="16941"/>
                </a:moveTo>
                <a:lnTo>
                  <a:pt x="42148" y="14137"/>
                </a:lnTo>
                <a:lnTo>
                  <a:pt x="41363" y="11329"/>
                </a:lnTo>
                <a:lnTo>
                  <a:pt x="38458" y="6807"/>
                </a:lnTo>
                <a:lnTo>
                  <a:pt x="34635" y="3074"/>
                </a:lnTo>
                <a:lnTo>
                  <a:pt x="32043" y="1842"/>
                </a:lnTo>
                <a:lnTo>
                  <a:pt x="29443" y="623"/>
                </a:lnTo>
                <a:lnTo>
                  <a:pt x="26297" y="0"/>
                </a:lnTo>
                <a:lnTo>
                  <a:pt x="26333" y="6998"/>
                </a:lnTo>
                <a:lnTo>
                  <a:pt x="29480" y="8333"/>
                </a:lnTo>
                <a:lnTo>
                  <a:pt x="31611" y="11012"/>
                </a:lnTo>
                <a:lnTo>
                  <a:pt x="33731" y="13690"/>
                </a:lnTo>
                <a:lnTo>
                  <a:pt x="34747" y="17387"/>
                </a:lnTo>
                <a:lnTo>
                  <a:pt x="34635" y="22086"/>
                </a:lnTo>
                <a:lnTo>
                  <a:pt x="8938" y="22086"/>
                </a:lnTo>
                <a:lnTo>
                  <a:pt x="9010" y="20091"/>
                </a:lnTo>
                <a:lnTo>
                  <a:pt x="10435" y="3125"/>
                </a:lnTo>
                <a:lnTo>
                  <a:pt x="8056" y="4903"/>
                </a:lnTo>
                <a:lnTo>
                  <a:pt x="4110" y="9575"/>
                </a:lnTo>
                <a:lnTo>
                  <a:pt x="2606" y="12409"/>
                </a:lnTo>
                <a:lnTo>
                  <a:pt x="1562" y="15760"/>
                </a:lnTo>
                <a:lnTo>
                  <a:pt x="510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04" y="38685"/>
                </a:lnTo>
                <a:lnTo>
                  <a:pt x="2523" y="42011"/>
                </a:lnTo>
                <a:lnTo>
                  <a:pt x="4013" y="44780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83"/>
                </a:lnTo>
                <a:lnTo>
                  <a:pt x="16275" y="53099"/>
                </a:lnTo>
                <a:lnTo>
                  <a:pt x="19665" y="53658"/>
                </a:lnTo>
                <a:lnTo>
                  <a:pt x="23539" y="53658"/>
                </a:lnTo>
                <a:lnTo>
                  <a:pt x="27873" y="53492"/>
                </a:lnTo>
                <a:lnTo>
                  <a:pt x="31819" y="52809"/>
                </a:lnTo>
                <a:lnTo>
                  <a:pt x="35053" y="51983"/>
                </a:lnTo>
                <a:lnTo>
                  <a:pt x="37774" y="51106"/>
                </a:lnTo>
                <a:lnTo>
                  <a:pt x="41018" y="48834"/>
                </a:lnTo>
                <a:lnTo>
                  <a:pt x="41338" y="46167"/>
                </a:lnTo>
                <a:lnTo>
                  <a:pt x="40761" y="43016"/>
                </a:lnTo>
                <a:lnTo>
                  <a:pt x="38044" y="43268"/>
                </a:lnTo>
                <a:lnTo>
                  <a:pt x="34898" y="44554"/>
                </a:lnTo>
                <a:lnTo>
                  <a:pt x="32090" y="45443"/>
                </a:lnTo>
                <a:lnTo>
                  <a:pt x="28587" y="46191"/>
                </a:lnTo>
                <a:lnTo>
                  <a:pt x="24349" y="46393"/>
                </a:lnTo>
                <a:lnTo>
                  <a:pt x="21509" y="46393"/>
                </a:lnTo>
                <a:lnTo>
                  <a:pt x="17132" y="45137"/>
                </a:lnTo>
                <a:lnTo>
                  <a:pt x="13582" y="43117"/>
                </a:lnTo>
                <a:lnTo>
                  <a:pt x="11134" y="40007"/>
                </a:lnTo>
                <a:lnTo>
                  <a:pt x="9734" y="35981"/>
                </a:lnTo>
                <a:lnTo>
                  <a:pt x="8938" y="31356"/>
                </a:lnTo>
                <a:lnTo>
                  <a:pt x="8938" y="28652"/>
                </a:lnTo>
                <a:lnTo>
                  <a:pt x="39966" y="28652"/>
                </a:lnTo>
                <a:lnTo>
                  <a:pt x="42292" y="27752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8">
                <a:moveTo>
                  <a:pt x="9010" y="20091"/>
                </a:moveTo>
                <a:lnTo>
                  <a:pt x="9932" y="16358"/>
                </a:lnTo>
                <a:lnTo>
                  <a:pt x="11390" y="12931"/>
                </a:lnTo>
                <a:lnTo>
                  <a:pt x="14917" y="9083"/>
                </a:lnTo>
                <a:lnTo>
                  <a:pt x="18125" y="7419"/>
                </a:lnTo>
                <a:lnTo>
                  <a:pt x="22157" y="6998"/>
                </a:lnTo>
                <a:lnTo>
                  <a:pt x="26333" y="6998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3"/>
                </a:lnTo>
                <a:lnTo>
                  <a:pt x="13225" y="1868"/>
                </a:lnTo>
                <a:lnTo>
                  <a:pt x="10435" y="3125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823400" y="3021350"/>
            <a:ext cx="40568" cy="52919"/>
          </a:xfrm>
          <a:custGeom>
            <a:avLst/>
            <a:gdLst/>
            <a:ahLst/>
            <a:cxnLst/>
            <a:rect l="l" t="t" r="r" b="b"/>
            <a:pathLst>
              <a:path w="40568" h="52919">
                <a:moveTo>
                  <a:pt x="5890" y="52919"/>
                </a:moveTo>
                <a:lnTo>
                  <a:pt x="8643" y="51271"/>
                </a:lnTo>
                <a:lnTo>
                  <a:pt x="8643" y="17143"/>
                </a:lnTo>
                <a:lnTo>
                  <a:pt x="11023" y="14072"/>
                </a:lnTo>
                <a:lnTo>
                  <a:pt x="13276" y="11747"/>
                </a:lnTo>
                <a:lnTo>
                  <a:pt x="17611" y="8561"/>
                </a:lnTo>
                <a:lnTo>
                  <a:pt x="21935" y="7758"/>
                </a:lnTo>
                <a:lnTo>
                  <a:pt x="25085" y="8089"/>
                </a:lnTo>
                <a:lnTo>
                  <a:pt x="27633" y="9385"/>
                </a:lnTo>
                <a:lnTo>
                  <a:pt x="30279" y="12787"/>
                </a:lnTo>
                <a:lnTo>
                  <a:pt x="31305" y="15951"/>
                </a:lnTo>
                <a:lnTo>
                  <a:pt x="31932" y="19886"/>
                </a:lnTo>
                <a:lnTo>
                  <a:pt x="31932" y="51271"/>
                </a:lnTo>
                <a:lnTo>
                  <a:pt x="32151" y="52020"/>
                </a:lnTo>
                <a:lnTo>
                  <a:pt x="34700" y="52919"/>
                </a:lnTo>
                <a:lnTo>
                  <a:pt x="37811" y="52919"/>
                </a:lnTo>
                <a:lnTo>
                  <a:pt x="40568" y="51271"/>
                </a:lnTo>
                <a:lnTo>
                  <a:pt x="40568" y="18021"/>
                </a:lnTo>
                <a:lnTo>
                  <a:pt x="40288" y="15036"/>
                </a:lnTo>
                <a:lnTo>
                  <a:pt x="39132" y="10083"/>
                </a:lnTo>
                <a:lnTo>
                  <a:pt x="36842" y="6069"/>
                </a:lnTo>
                <a:lnTo>
                  <a:pt x="33779" y="2754"/>
                </a:lnTo>
                <a:lnTo>
                  <a:pt x="29505" y="558"/>
                </a:lnTo>
                <a:lnTo>
                  <a:pt x="26860" y="0"/>
                </a:lnTo>
                <a:lnTo>
                  <a:pt x="21031" y="0"/>
                </a:lnTo>
                <a:lnTo>
                  <a:pt x="18374" y="723"/>
                </a:lnTo>
                <a:lnTo>
                  <a:pt x="15739" y="2146"/>
                </a:lnTo>
                <a:lnTo>
                  <a:pt x="13107" y="3567"/>
                </a:lnTo>
                <a:lnTo>
                  <a:pt x="10462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43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2020"/>
                </a:lnTo>
                <a:lnTo>
                  <a:pt x="2764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879064" y="3021350"/>
            <a:ext cx="43336" cy="53658"/>
          </a:xfrm>
          <a:custGeom>
            <a:avLst/>
            <a:gdLst/>
            <a:ahLst/>
            <a:cxnLst/>
            <a:rect l="l" t="t" r="r" b="b"/>
            <a:pathLst>
              <a:path w="43336" h="53658">
                <a:moveTo>
                  <a:pt x="42947" y="16941"/>
                </a:moveTo>
                <a:lnTo>
                  <a:pt x="42151" y="14137"/>
                </a:lnTo>
                <a:lnTo>
                  <a:pt x="41377" y="11329"/>
                </a:lnTo>
                <a:lnTo>
                  <a:pt x="38461" y="6807"/>
                </a:lnTo>
                <a:lnTo>
                  <a:pt x="34653" y="3074"/>
                </a:lnTo>
                <a:lnTo>
                  <a:pt x="32057" y="1842"/>
                </a:lnTo>
                <a:lnTo>
                  <a:pt x="29447" y="623"/>
                </a:lnTo>
                <a:lnTo>
                  <a:pt x="26300" y="0"/>
                </a:lnTo>
                <a:lnTo>
                  <a:pt x="26337" y="6998"/>
                </a:lnTo>
                <a:lnTo>
                  <a:pt x="29498" y="8333"/>
                </a:lnTo>
                <a:lnTo>
                  <a:pt x="31614" y="11012"/>
                </a:lnTo>
                <a:lnTo>
                  <a:pt x="33745" y="13690"/>
                </a:lnTo>
                <a:lnTo>
                  <a:pt x="34753" y="17387"/>
                </a:lnTo>
                <a:lnTo>
                  <a:pt x="34641" y="22086"/>
                </a:lnTo>
                <a:lnTo>
                  <a:pt x="8942" y="22086"/>
                </a:lnTo>
                <a:lnTo>
                  <a:pt x="9016" y="20091"/>
                </a:lnTo>
                <a:lnTo>
                  <a:pt x="10450" y="3125"/>
                </a:lnTo>
                <a:lnTo>
                  <a:pt x="8074" y="4903"/>
                </a:lnTo>
                <a:lnTo>
                  <a:pt x="4128" y="9575"/>
                </a:lnTo>
                <a:lnTo>
                  <a:pt x="2623" y="12409"/>
                </a:lnTo>
                <a:lnTo>
                  <a:pt x="1568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2" y="35359"/>
                </a:lnTo>
                <a:lnTo>
                  <a:pt x="1522" y="38685"/>
                </a:lnTo>
                <a:lnTo>
                  <a:pt x="2537" y="42011"/>
                </a:lnTo>
                <a:lnTo>
                  <a:pt x="4030" y="44780"/>
                </a:lnTo>
                <a:lnTo>
                  <a:pt x="6014" y="46991"/>
                </a:lnTo>
                <a:lnTo>
                  <a:pt x="10450" y="50864"/>
                </a:lnTo>
                <a:lnTo>
                  <a:pt x="13380" y="51983"/>
                </a:lnTo>
                <a:lnTo>
                  <a:pt x="16282" y="53099"/>
                </a:lnTo>
                <a:lnTo>
                  <a:pt x="19673" y="53658"/>
                </a:lnTo>
                <a:lnTo>
                  <a:pt x="23557" y="53658"/>
                </a:lnTo>
                <a:lnTo>
                  <a:pt x="27877" y="53492"/>
                </a:lnTo>
                <a:lnTo>
                  <a:pt x="31837" y="52809"/>
                </a:lnTo>
                <a:lnTo>
                  <a:pt x="35059" y="51983"/>
                </a:lnTo>
                <a:lnTo>
                  <a:pt x="37788" y="51106"/>
                </a:lnTo>
                <a:lnTo>
                  <a:pt x="41024" y="48834"/>
                </a:lnTo>
                <a:lnTo>
                  <a:pt x="41342" y="46167"/>
                </a:lnTo>
                <a:lnTo>
                  <a:pt x="40779" y="43016"/>
                </a:lnTo>
                <a:lnTo>
                  <a:pt x="38058" y="43268"/>
                </a:lnTo>
                <a:lnTo>
                  <a:pt x="34900" y="44554"/>
                </a:lnTo>
                <a:lnTo>
                  <a:pt x="32108" y="45443"/>
                </a:lnTo>
                <a:lnTo>
                  <a:pt x="28605" y="46191"/>
                </a:lnTo>
                <a:lnTo>
                  <a:pt x="24349" y="46393"/>
                </a:lnTo>
                <a:lnTo>
                  <a:pt x="21523" y="46393"/>
                </a:lnTo>
                <a:lnTo>
                  <a:pt x="17150" y="45137"/>
                </a:lnTo>
                <a:lnTo>
                  <a:pt x="13596" y="43117"/>
                </a:lnTo>
                <a:lnTo>
                  <a:pt x="11137" y="40007"/>
                </a:lnTo>
                <a:lnTo>
                  <a:pt x="9740" y="35981"/>
                </a:lnTo>
                <a:lnTo>
                  <a:pt x="8942" y="31356"/>
                </a:lnTo>
                <a:lnTo>
                  <a:pt x="8942" y="28652"/>
                </a:lnTo>
                <a:lnTo>
                  <a:pt x="39970" y="28652"/>
                </a:lnTo>
                <a:lnTo>
                  <a:pt x="42310" y="27752"/>
                </a:lnTo>
                <a:lnTo>
                  <a:pt x="43336" y="24739"/>
                </a:lnTo>
                <a:lnTo>
                  <a:pt x="43336" y="19926"/>
                </a:lnTo>
                <a:lnTo>
                  <a:pt x="42947" y="16941"/>
                </a:lnTo>
                <a:close/>
              </a:path>
              <a:path w="43336" h="53658">
                <a:moveTo>
                  <a:pt x="9016" y="20091"/>
                </a:moveTo>
                <a:lnTo>
                  <a:pt x="9949" y="16358"/>
                </a:lnTo>
                <a:lnTo>
                  <a:pt x="11393" y="12931"/>
                </a:lnTo>
                <a:lnTo>
                  <a:pt x="14921" y="9083"/>
                </a:lnTo>
                <a:lnTo>
                  <a:pt x="18143" y="7419"/>
                </a:lnTo>
                <a:lnTo>
                  <a:pt x="22161" y="6998"/>
                </a:lnTo>
                <a:lnTo>
                  <a:pt x="26337" y="6998"/>
                </a:lnTo>
                <a:lnTo>
                  <a:pt x="26300" y="0"/>
                </a:lnTo>
                <a:lnTo>
                  <a:pt x="19147" y="0"/>
                </a:lnTo>
                <a:lnTo>
                  <a:pt x="16026" y="623"/>
                </a:lnTo>
                <a:lnTo>
                  <a:pt x="13243" y="1868"/>
                </a:lnTo>
                <a:lnTo>
                  <a:pt x="10450" y="3125"/>
                </a:lnTo>
                <a:lnTo>
                  <a:pt x="9016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938550" y="3021354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37" y="51267"/>
                </a:lnTo>
                <a:lnTo>
                  <a:pt x="8637" y="19137"/>
                </a:lnTo>
                <a:lnTo>
                  <a:pt x="10966" y="15466"/>
                </a:lnTo>
                <a:lnTo>
                  <a:pt x="12989" y="12736"/>
                </a:lnTo>
                <a:lnTo>
                  <a:pt x="15819" y="9968"/>
                </a:lnTo>
                <a:lnTo>
                  <a:pt x="19220" y="8470"/>
                </a:lnTo>
                <a:lnTo>
                  <a:pt x="22147" y="8672"/>
                </a:lnTo>
                <a:lnTo>
                  <a:pt x="24792" y="9471"/>
                </a:lnTo>
                <a:lnTo>
                  <a:pt x="27439" y="8190"/>
                </a:lnTo>
                <a:lnTo>
                  <a:pt x="27500" y="3657"/>
                </a:lnTo>
                <a:lnTo>
                  <a:pt x="25222" y="684"/>
                </a:lnTo>
                <a:lnTo>
                  <a:pt x="22208" y="86"/>
                </a:lnTo>
                <a:lnTo>
                  <a:pt x="19659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3" y="5994"/>
                </a:lnTo>
                <a:lnTo>
                  <a:pt x="7805" y="9550"/>
                </a:lnTo>
                <a:lnTo>
                  <a:pt x="7805" y="2437"/>
                </a:lnTo>
                <a:lnTo>
                  <a:pt x="5831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973136" y="3021462"/>
            <a:ext cx="44585" cy="54648"/>
          </a:xfrm>
          <a:custGeom>
            <a:avLst/>
            <a:gdLst/>
            <a:ahLst/>
            <a:cxnLst/>
            <a:rect l="l" t="t" r="r" b="b"/>
            <a:pathLst>
              <a:path w="44585" h="54648">
                <a:moveTo>
                  <a:pt x="9456" y="36234"/>
                </a:moveTo>
                <a:lnTo>
                  <a:pt x="9146" y="54648"/>
                </a:lnTo>
                <a:lnTo>
                  <a:pt x="11267" y="51563"/>
                </a:lnTo>
                <a:lnTo>
                  <a:pt x="10029" y="39650"/>
                </a:lnTo>
                <a:lnTo>
                  <a:pt x="9456" y="36234"/>
                </a:lnTo>
                <a:close/>
              </a:path>
              <a:path w="44585" h="54648">
                <a:moveTo>
                  <a:pt x="414" y="55727"/>
                </a:moveTo>
                <a:lnTo>
                  <a:pt x="0" y="59194"/>
                </a:lnTo>
                <a:lnTo>
                  <a:pt x="377" y="62812"/>
                </a:lnTo>
                <a:lnTo>
                  <a:pt x="1907" y="66038"/>
                </a:lnTo>
                <a:lnTo>
                  <a:pt x="4848" y="68580"/>
                </a:lnTo>
                <a:lnTo>
                  <a:pt x="8755" y="70650"/>
                </a:lnTo>
                <a:lnTo>
                  <a:pt x="11430" y="71323"/>
                </a:lnTo>
                <a:lnTo>
                  <a:pt x="14100" y="71996"/>
                </a:lnTo>
                <a:lnTo>
                  <a:pt x="17332" y="72327"/>
                </a:lnTo>
                <a:lnTo>
                  <a:pt x="25083" y="72327"/>
                </a:lnTo>
                <a:lnTo>
                  <a:pt x="28489" y="71880"/>
                </a:lnTo>
                <a:lnTo>
                  <a:pt x="31395" y="71006"/>
                </a:lnTo>
                <a:lnTo>
                  <a:pt x="34296" y="70102"/>
                </a:lnTo>
                <a:lnTo>
                  <a:pt x="38538" y="67359"/>
                </a:lnTo>
                <a:lnTo>
                  <a:pt x="41791" y="64047"/>
                </a:lnTo>
                <a:lnTo>
                  <a:pt x="43591" y="59993"/>
                </a:lnTo>
                <a:lnTo>
                  <a:pt x="44060" y="55613"/>
                </a:lnTo>
                <a:lnTo>
                  <a:pt x="43653" y="51598"/>
                </a:lnTo>
                <a:lnTo>
                  <a:pt x="42050" y="48388"/>
                </a:lnTo>
                <a:lnTo>
                  <a:pt x="39502" y="45921"/>
                </a:lnTo>
                <a:lnTo>
                  <a:pt x="36391" y="43981"/>
                </a:lnTo>
                <a:lnTo>
                  <a:pt x="32471" y="42774"/>
                </a:lnTo>
                <a:lnTo>
                  <a:pt x="27989" y="42378"/>
                </a:lnTo>
                <a:lnTo>
                  <a:pt x="15688" y="41835"/>
                </a:lnTo>
                <a:lnTo>
                  <a:pt x="13812" y="41756"/>
                </a:lnTo>
                <a:lnTo>
                  <a:pt x="10029" y="39650"/>
                </a:lnTo>
                <a:lnTo>
                  <a:pt x="11267" y="51563"/>
                </a:lnTo>
                <a:lnTo>
                  <a:pt x="14010" y="48985"/>
                </a:lnTo>
                <a:lnTo>
                  <a:pt x="26215" y="49428"/>
                </a:lnTo>
                <a:lnTo>
                  <a:pt x="29041" y="49493"/>
                </a:lnTo>
                <a:lnTo>
                  <a:pt x="31283" y="50101"/>
                </a:lnTo>
                <a:lnTo>
                  <a:pt x="34592" y="52387"/>
                </a:lnTo>
                <a:lnTo>
                  <a:pt x="35412" y="56109"/>
                </a:lnTo>
                <a:lnTo>
                  <a:pt x="35412" y="57340"/>
                </a:lnTo>
                <a:lnTo>
                  <a:pt x="34249" y="60742"/>
                </a:lnTo>
                <a:lnTo>
                  <a:pt x="31309" y="63486"/>
                </a:lnTo>
                <a:lnTo>
                  <a:pt x="28122" y="64706"/>
                </a:lnTo>
                <a:lnTo>
                  <a:pt x="24180" y="65479"/>
                </a:lnTo>
                <a:lnTo>
                  <a:pt x="17442" y="65479"/>
                </a:lnTo>
                <a:lnTo>
                  <a:pt x="14230" y="64883"/>
                </a:lnTo>
                <a:lnTo>
                  <a:pt x="11930" y="63676"/>
                </a:lnTo>
                <a:lnTo>
                  <a:pt x="8463" y="60681"/>
                </a:lnTo>
                <a:lnTo>
                  <a:pt x="8463" y="57567"/>
                </a:lnTo>
                <a:lnTo>
                  <a:pt x="9146" y="54648"/>
                </a:lnTo>
                <a:lnTo>
                  <a:pt x="9456" y="36234"/>
                </a:lnTo>
                <a:lnTo>
                  <a:pt x="10975" y="32879"/>
                </a:lnTo>
                <a:lnTo>
                  <a:pt x="13892" y="33681"/>
                </a:lnTo>
                <a:lnTo>
                  <a:pt x="17909" y="28105"/>
                </a:lnTo>
                <a:lnTo>
                  <a:pt x="13682" y="25336"/>
                </a:lnTo>
                <a:lnTo>
                  <a:pt x="11037" y="20956"/>
                </a:lnTo>
                <a:lnTo>
                  <a:pt x="11037" y="17730"/>
                </a:lnTo>
                <a:lnTo>
                  <a:pt x="11231" y="14911"/>
                </a:lnTo>
                <a:lnTo>
                  <a:pt x="9554" y="3200"/>
                </a:lnTo>
                <a:lnTo>
                  <a:pt x="6332" y="6235"/>
                </a:lnTo>
                <a:lnTo>
                  <a:pt x="4189" y="10299"/>
                </a:lnTo>
                <a:lnTo>
                  <a:pt x="2818" y="15012"/>
                </a:lnTo>
                <a:lnTo>
                  <a:pt x="2818" y="17791"/>
                </a:lnTo>
                <a:lnTo>
                  <a:pt x="3135" y="22212"/>
                </a:lnTo>
                <a:lnTo>
                  <a:pt x="4384" y="25589"/>
                </a:lnTo>
                <a:lnTo>
                  <a:pt x="6316" y="28422"/>
                </a:lnTo>
                <a:lnTo>
                  <a:pt x="3956" y="31370"/>
                </a:lnTo>
                <a:lnTo>
                  <a:pt x="2217" y="34837"/>
                </a:lnTo>
                <a:lnTo>
                  <a:pt x="1764" y="39002"/>
                </a:lnTo>
                <a:lnTo>
                  <a:pt x="2192" y="42076"/>
                </a:lnTo>
                <a:lnTo>
                  <a:pt x="3822" y="44831"/>
                </a:lnTo>
                <a:lnTo>
                  <a:pt x="6795" y="46875"/>
                </a:lnTo>
                <a:lnTo>
                  <a:pt x="3834" y="49618"/>
                </a:lnTo>
                <a:lnTo>
                  <a:pt x="1699" y="52527"/>
                </a:lnTo>
                <a:lnTo>
                  <a:pt x="414" y="55727"/>
                </a:lnTo>
                <a:close/>
              </a:path>
              <a:path w="44585" h="54648">
                <a:moveTo>
                  <a:pt x="14295" y="9079"/>
                </a:moveTo>
                <a:lnTo>
                  <a:pt x="17797" y="7113"/>
                </a:lnTo>
                <a:lnTo>
                  <a:pt x="20933" y="6832"/>
                </a:lnTo>
                <a:lnTo>
                  <a:pt x="24180" y="6832"/>
                </a:lnTo>
                <a:lnTo>
                  <a:pt x="26678" y="7758"/>
                </a:lnTo>
                <a:lnTo>
                  <a:pt x="30206" y="11494"/>
                </a:lnTo>
                <a:lnTo>
                  <a:pt x="31074" y="14083"/>
                </a:lnTo>
                <a:lnTo>
                  <a:pt x="31074" y="17412"/>
                </a:lnTo>
                <a:lnTo>
                  <a:pt x="30866" y="20181"/>
                </a:lnTo>
                <a:lnTo>
                  <a:pt x="30069" y="22785"/>
                </a:lnTo>
                <a:lnTo>
                  <a:pt x="27816" y="25919"/>
                </a:lnTo>
                <a:lnTo>
                  <a:pt x="24278" y="27814"/>
                </a:lnTo>
                <a:lnTo>
                  <a:pt x="21092" y="28105"/>
                </a:lnTo>
                <a:lnTo>
                  <a:pt x="17909" y="28105"/>
                </a:lnTo>
                <a:lnTo>
                  <a:pt x="13892" y="33681"/>
                </a:lnTo>
                <a:lnTo>
                  <a:pt x="17340" y="34733"/>
                </a:lnTo>
                <a:lnTo>
                  <a:pt x="21092" y="35002"/>
                </a:lnTo>
                <a:lnTo>
                  <a:pt x="23798" y="35002"/>
                </a:lnTo>
                <a:lnTo>
                  <a:pt x="28515" y="33793"/>
                </a:lnTo>
                <a:lnTo>
                  <a:pt x="32680" y="31863"/>
                </a:lnTo>
                <a:lnTo>
                  <a:pt x="35924" y="28854"/>
                </a:lnTo>
                <a:lnTo>
                  <a:pt x="38033" y="24853"/>
                </a:lnTo>
                <a:lnTo>
                  <a:pt x="39354" y="20181"/>
                </a:lnTo>
                <a:lnTo>
                  <a:pt x="39354" y="17359"/>
                </a:lnTo>
                <a:lnTo>
                  <a:pt x="39099" y="14022"/>
                </a:lnTo>
                <a:lnTo>
                  <a:pt x="38120" y="10872"/>
                </a:lnTo>
                <a:lnTo>
                  <a:pt x="36046" y="8139"/>
                </a:lnTo>
                <a:lnTo>
                  <a:pt x="42796" y="8139"/>
                </a:lnTo>
                <a:lnTo>
                  <a:pt x="44085" y="7289"/>
                </a:lnTo>
                <a:lnTo>
                  <a:pt x="44585" y="4546"/>
                </a:lnTo>
                <a:lnTo>
                  <a:pt x="42796" y="914"/>
                </a:lnTo>
                <a:lnTo>
                  <a:pt x="28566" y="914"/>
                </a:lnTo>
                <a:lnTo>
                  <a:pt x="27485" y="633"/>
                </a:lnTo>
                <a:lnTo>
                  <a:pt x="23849" y="76"/>
                </a:lnTo>
                <a:lnTo>
                  <a:pt x="18431" y="0"/>
                </a:lnTo>
                <a:lnTo>
                  <a:pt x="13729" y="1220"/>
                </a:lnTo>
                <a:lnTo>
                  <a:pt x="9554" y="3200"/>
                </a:lnTo>
                <a:lnTo>
                  <a:pt x="11231" y="14911"/>
                </a:lnTo>
                <a:lnTo>
                  <a:pt x="12026" y="1226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025551" y="3022105"/>
            <a:ext cx="44452" cy="71626"/>
          </a:xfrm>
          <a:custGeom>
            <a:avLst/>
            <a:gdLst/>
            <a:ahLst/>
            <a:cxnLst/>
            <a:rect l="l" t="t" r="r" b="b"/>
            <a:pathLst>
              <a:path w="44452" h="71626">
                <a:moveTo>
                  <a:pt x="18558" y="51876"/>
                </a:moveTo>
                <a:lnTo>
                  <a:pt x="12056" y="68858"/>
                </a:lnTo>
                <a:lnTo>
                  <a:pt x="12297" y="71028"/>
                </a:lnTo>
                <a:lnTo>
                  <a:pt x="14871" y="71626"/>
                </a:lnTo>
                <a:lnTo>
                  <a:pt x="17528" y="71626"/>
                </a:lnTo>
                <a:lnTo>
                  <a:pt x="21262" y="69837"/>
                </a:lnTo>
                <a:lnTo>
                  <a:pt x="27547" y="51876"/>
                </a:lnTo>
                <a:lnTo>
                  <a:pt x="44452" y="3312"/>
                </a:lnTo>
                <a:lnTo>
                  <a:pt x="44319" y="659"/>
                </a:lnTo>
                <a:lnTo>
                  <a:pt x="41511" y="0"/>
                </a:lnTo>
                <a:lnTo>
                  <a:pt x="38548" y="50"/>
                </a:lnTo>
                <a:lnTo>
                  <a:pt x="35877" y="1891"/>
                </a:lnTo>
                <a:lnTo>
                  <a:pt x="22895" y="41299"/>
                </a:lnTo>
                <a:lnTo>
                  <a:pt x="22734" y="41299"/>
                </a:lnTo>
                <a:lnTo>
                  <a:pt x="9284" y="2120"/>
                </a:lnTo>
                <a:lnTo>
                  <a:pt x="8635" y="735"/>
                </a:lnTo>
                <a:lnTo>
                  <a:pt x="6026" y="36"/>
                </a:lnTo>
                <a:lnTo>
                  <a:pt x="3110" y="0"/>
                </a:lnTo>
                <a:lnTo>
                  <a:pt x="0" y="900"/>
                </a:lnTo>
                <a:lnTo>
                  <a:pt x="280" y="3467"/>
                </a:lnTo>
                <a:lnTo>
                  <a:pt x="17085" y="50138"/>
                </a:lnTo>
                <a:lnTo>
                  <a:pt x="18558" y="518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06267" y="3021350"/>
            <a:ext cx="33342" cy="53658"/>
          </a:xfrm>
          <a:custGeom>
            <a:avLst/>
            <a:gdLst/>
            <a:ahLst/>
            <a:cxnLst/>
            <a:rect l="l" t="t" r="r" b="b"/>
            <a:pathLst>
              <a:path w="33342" h="53658">
                <a:moveTo>
                  <a:pt x="6000" y="52224"/>
                </a:moveTo>
                <a:lnTo>
                  <a:pt x="8559" y="52984"/>
                </a:lnTo>
                <a:lnTo>
                  <a:pt x="11598" y="53531"/>
                </a:lnTo>
                <a:lnTo>
                  <a:pt x="17589" y="53658"/>
                </a:lnTo>
                <a:lnTo>
                  <a:pt x="20087" y="53315"/>
                </a:lnTo>
                <a:lnTo>
                  <a:pt x="24620" y="51944"/>
                </a:lnTo>
                <a:lnTo>
                  <a:pt x="28209" y="49593"/>
                </a:lnTo>
                <a:lnTo>
                  <a:pt x="31115" y="46609"/>
                </a:lnTo>
                <a:lnTo>
                  <a:pt x="32900" y="42699"/>
                </a:lnTo>
                <a:lnTo>
                  <a:pt x="33342" y="37986"/>
                </a:lnTo>
                <a:lnTo>
                  <a:pt x="33342" y="35877"/>
                </a:lnTo>
                <a:lnTo>
                  <a:pt x="32324" y="32551"/>
                </a:lnTo>
                <a:lnTo>
                  <a:pt x="30744" y="29743"/>
                </a:lnTo>
                <a:lnTo>
                  <a:pt x="27230" y="26633"/>
                </a:lnTo>
                <a:lnTo>
                  <a:pt x="24339" y="25120"/>
                </a:lnTo>
                <a:lnTo>
                  <a:pt x="21372" y="23825"/>
                </a:lnTo>
                <a:lnTo>
                  <a:pt x="18435" y="22608"/>
                </a:lnTo>
                <a:lnTo>
                  <a:pt x="15580" y="21452"/>
                </a:lnTo>
                <a:lnTo>
                  <a:pt x="12077" y="19343"/>
                </a:lnTo>
                <a:lnTo>
                  <a:pt x="9777" y="16588"/>
                </a:lnTo>
                <a:lnTo>
                  <a:pt x="9431" y="13996"/>
                </a:lnTo>
                <a:lnTo>
                  <a:pt x="9972" y="11178"/>
                </a:lnTo>
                <a:lnTo>
                  <a:pt x="12311" y="8294"/>
                </a:lnTo>
                <a:lnTo>
                  <a:pt x="15460" y="7113"/>
                </a:lnTo>
                <a:lnTo>
                  <a:pt x="18225" y="6948"/>
                </a:lnTo>
                <a:lnTo>
                  <a:pt x="21315" y="7138"/>
                </a:lnTo>
                <a:lnTo>
                  <a:pt x="24961" y="8370"/>
                </a:lnTo>
                <a:lnTo>
                  <a:pt x="27622" y="9691"/>
                </a:lnTo>
                <a:lnTo>
                  <a:pt x="30585" y="9867"/>
                </a:lnTo>
                <a:lnTo>
                  <a:pt x="30941" y="7164"/>
                </a:lnTo>
                <a:lnTo>
                  <a:pt x="30646" y="4420"/>
                </a:lnTo>
                <a:lnTo>
                  <a:pt x="28075" y="2199"/>
                </a:lnTo>
                <a:lnTo>
                  <a:pt x="25491" y="1145"/>
                </a:lnTo>
                <a:lnTo>
                  <a:pt x="22085" y="320"/>
                </a:lnTo>
                <a:lnTo>
                  <a:pt x="18313" y="0"/>
                </a:lnTo>
                <a:lnTo>
                  <a:pt x="15460" y="0"/>
                </a:lnTo>
                <a:lnTo>
                  <a:pt x="12959" y="396"/>
                </a:lnTo>
                <a:lnTo>
                  <a:pt x="8661" y="1983"/>
                </a:lnTo>
                <a:lnTo>
                  <a:pt x="5449" y="4370"/>
                </a:lnTo>
                <a:lnTo>
                  <a:pt x="2951" y="7228"/>
                </a:lnTo>
                <a:lnTo>
                  <a:pt x="1504" y="10731"/>
                </a:lnTo>
                <a:lnTo>
                  <a:pt x="1151" y="14479"/>
                </a:lnTo>
                <a:lnTo>
                  <a:pt x="1493" y="18519"/>
                </a:lnTo>
                <a:lnTo>
                  <a:pt x="2851" y="21629"/>
                </a:lnTo>
                <a:lnTo>
                  <a:pt x="5990" y="25210"/>
                </a:lnTo>
                <a:lnTo>
                  <a:pt x="8661" y="26939"/>
                </a:lnTo>
                <a:lnTo>
                  <a:pt x="11526" y="28411"/>
                </a:lnTo>
                <a:lnTo>
                  <a:pt x="14489" y="29643"/>
                </a:lnTo>
                <a:lnTo>
                  <a:pt x="17322" y="30798"/>
                </a:lnTo>
                <a:lnTo>
                  <a:pt x="19975" y="31993"/>
                </a:lnTo>
                <a:lnTo>
                  <a:pt x="23111" y="34279"/>
                </a:lnTo>
                <a:lnTo>
                  <a:pt x="24818" y="37313"/>
                </a:lnTo>
                <a:lnTo>
                  <a:pt x="24569" y="41187"/>
                </a:lnTo>
                <a:lnTo>
                  <a:pt x="22956" y="43942"/>
                </a:lnTo>
                <a:lnTo>
                  <a:pt x="20185" y="45684"/>
                </a:lnTo>
                <a:lnTo>
                  <a:pt x="16487" y="46497"/>
                </a:lnTo>
                <a:lnTo>
                  <a:pt x="13070" y="46497"/>
                </a:lnTo>
                <a:lnTo>
                  <a:pt x="9848" y="45759"/>
                </a:lnTo>
                <a:lnTo>
                  <a:pt x="5953" y="44157"/>
                </a:lnTo>
                <a:lnTo>
                  <a:pt x="3171" y="42558"/>
                </a:lnTo>
                <a:lnTo>
                  <a:pt x="269" y="42941"/>
                </a:lnTo>
                <a:lnTo>
                  <a:pt x="0" y="45529"/>
                </a:lnTo>
                <a:lnTo>
                  <a:pt x="269" y="48186"/>
                </a:lnTo>
                <a:lnTo>
                  <a:pt x="2941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151609" y="3021350"/>
            <a:ext cx="43340" cy="53658"/>
          </a:xfrm>
          <a:custGeom>
            <a:avLst/>
            <a:gdLst/>
            <a:ahLst/>
            <a:cxnLst/>
            <a:rect l="l" t="t" r="r" b="b"/>
            <a:pathLst>
              <a:path w="43340" h="53658">
                <a:moveTo>
                  <a:pt x="42947" y="16941"/>
                </a:moveTo>
                <a:lnTo>
                  <a:pt x="42148" y="14137"/>
                </a:lnTo>
                <a:lnTo>
                  <a:pt x="41377" y="11329"/>
                </a:lnTo>
                <a:lnTo>
                  <a:pt x="38461" y="6807"/>
                </a:lnTo>
                <a:lnTo>
                  <a:pt x="34653" y="3074"/>
                </a:lnTo>
                <a:lnTo>
                  <a:pt x="32054" y="1842"/>
                </a:lnTo>
                <a:lnTo>
                  <a:pt x="29447" y="623"/>
                </a:lnTo>
                <a:lnTo>
                  <a:pt x="26297" y="0"/>
                </a:lnTo>
                <a:lnTo>
                  <a:pt x="26337" y="6998"/>
                </a:lnTo>
                <a:lnTo>
                  <a:pt x="29498" y="8333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4" y="17387"/>
                </a:lnTo>
                <a:lnTo>
                  <a:pt x="34643" y="22086"/>
                </a:lnTo>
                <a:lnTo>
                  <a:pt x="8945" y="22086"/>
                </a:lnTo>
                <a:lnTo>
                  <a:pt x="9018" y="20091"/>
                </a:lnTo>
                <a:lnTo>
                  <a:pt x="10447" y="3125"/>
                </a:lnTo>
                <a:lnTo>
                  <a:pt x="8074" y="4903"/>
                </a:lnTo>
                <a:lnTo>
                  <a:pt x="4128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37" y="42011"/>
                </a:lnTo>
                <a:lnTo>
                  <a:pt x="4032" y="44780"/>
                </a:lnTo>
                <a:lnTo>
                  <a:pt x="6015" y="46991"/>
                </a:lnTo>
                <a:lnTo>
                  <a:pt x="10447" y="50864"/>
                </a:lnTo>
                <a:lnTo>
                  <a:pt x="13378" y="51983"/>
                </a:lnTo>
                <a:lnTo>
                  <a:pt x="16282" y="53099"/>
                </a:lnTo>
                <a:lnTo>
                  <a:pt x="19673" y="53658"/>
                </a:lnTo>
                <a:lnTo>
                  <a:pt x="23554" y="53658"/>
                </a:lnTo>
                <a:lnTo>
                  <a:pt x="27879" y="53492"/>
                </a:lnTo>
                <a:lnTo>
                  <a:pt x="31838" y="52809"/>
                </a:lnTo>
                <a:lnTo>
                  <a:pt x="35060" y="51983"/>
                </a:lnTo>
                <a:lnTo>
                  <a:pt x="37788" y="51106"/>
                </a:lnTo>
                <a:lnTo>
                  <a:pt x="41026" y="48834"/>
                </a:lnTo>
                <a:lnTo>
                  <a:pt x="41342" y="46167"/>
                </a:lnTo>
                <a:lnTo>
                  <a:pt x="40777" y="43016"/>
                </a:lnTo>
                <a:lnTo>
                  <a:pt x="38059" y="43268"/>
                </a:lnTo>
                <a:lnTo>
                  <a:pt x="34898" y="44554"/>
                </a:lnTo>
                <a:lnTo>
                  <a:pt x="32108" y="45443"/>
                </a:lnTo>
                <a:lnTo>
                  <a:pt x="28605" y="46191"/>
                </a:lnTo>
                <a:lnTo>
                  <a:pt x="24350" y="46393"/>
                </a:lnTo>
                <a:lnTo>
                  <a:pt x="21523" y="46393"/>
                </a:lnTo>
                <a:lnTo>
                  <a:pt x="17150" y="45137"/>
                </a:lnTo>
                <a:lnTo>
                  <a:pt x="13597" y="43117"/>
                </a:lnTo>
                <a:lnTo>
                  <a:pt x="11135" y="40007"/>
                </a:lnTo>
                <a:lnTo>
                  <a:pt x="9742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66" y="28652"/>
                </a:lnTo>
                <a:lnTo>
                  <a:pt x="42311" y="27752"/>
                </a:lnTo>
                <a:lnTo>
                  <a:pt x="43340" y="24739"/>
                </a:lnTo>
                <a:lnTo>
                  <a:pt x="43340" y="19926"/>
                </a:lnTo>
                <a:lnTo>
                  <a:pt x="42947" y="16941"/>
                </a:lnTo>
                <a:close/>
              </a:path>
              <a:path w="43340" h="53658">
                <a:moveTo>
                  <a:pt x="9018" y="20091"/>
                </a:moveTo>
                <a:lnTo>
                  <a:pt x="9946" y="16358"/>
                </a:lnTo>
                <a:lnTo>
                  <a:pt x="11394" y="12931"/>
                </a:lnTo>
                <a:lnTo>
                  <a:pt x="14922" y="9083"/>
                </a:lnTo>
                <a:lnTo>
                  <a:pt x="18144" y="7419"/>
                </a:lnTo>
                <a:lnTo>
                  <a:pt x="22161" y="6998"/>
                </a:lnTo>
                <a:lnTo>
                  <a:pt x="26337" y="6998"/>
                </a:lnTo>
                <a:lnTo>
                  <a:pt x="26297" y="0"/>
                </a:lnTo>
                <a:lnTo>
                  <a:pt x="19145" y="0"/>
                </a:lnTo>
                <a:lnTo>
                  <a:pt x="16023" y="623"/>
                </a:lnTo>
                <a:lnTo>
                  <a:pt x="13244" y="1868"/>
                </a:lnTo>
                <a:lnTo>
                  <a:pt x="10447" y="3125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207797" y="3021401"/>
            <a:ext cx="37162" cy="53607"/>
          </a:xfrm>
          <a:custGeom>
            <a:avLst/>
            <a:gdLst/>
            <a:ahLst/>
            <a:cxnLst/>
            <a:rect l="l" t="t" r="r" b="b"/>
            <a:pathLst>
              <a:path w="37162" h="53607">
                <a:moveTo>
                  <a:pt x="9004" y="20624"/>
                </a:moveTo>
                <a:lnTo>
                  <a:pt x="10101" y="15825"/>
                </a:lnTo>
                <a:lnTo>
                  <a:pt x="12334" y="12509"/>
                </a:lnTo>
                <a:lnTo>
                  <a:pt x="14536" y="9194"/>
                </a:lnTo>
                <a:lnTo>
                  <a:pt x="17722" y="7545"/>
                </a:lnTo>
                <a:lnTo>
                  <a:pt x="23897" y="7545"/>
                </a:lnTo>
                <a:lnTo>
                  <a:pt x="27141" y="8445"/>
                </a:lnTo>
                <a:lnTo>
                  <a:pt x="30924" y="10413"/>
                </a:lnTo>
                <a:lnTo>
                  <a:pt x="33522" y="12395"/>
                </a:lnTo>
                <a:lnTo>
                  <a:pt x="36479" y="12444"/>
                </a:lnTo>
                <a:lnTo>
                  <a:pt x="36943" y="9499"/>
                </a:lnTo>
                <a:lnTo>
                  <a:pt x="36687" y="6706"/>
                </a:lnTo>
                <a:lnTo>
                  <a:pt x="34348" y="3822"/>
                </a:lnTo>
                <a:lnTo>
                  <a:pt x="31428" y="2044"/>
                </a:lnTo>
                <a:lnTo>
                  <a:pt x="27755" y="723"/>
                </a:lnTo>
                <a:lnTo>
                  <a:pt x="24937" y="139"/>
                </a:lnTo>
                <a:lnTo>
                  <a:pt x="21984" y="0"/>
                </a:lnTo>
                <a:lnTo>
                  <a:pt x="18874" y="0"/>
                </a:lnTo>
                <a:lnTo>
                  <a:pt x="15984" y="547"/>
                </a:lnTo>
                <a:lnTo>
                  <a:pt x="13323" y="1612"/>
                </a:lnTo>
                <a:lnTo>
                  <a:pt x="10656" y="2678"/>
                </a:lnTo>
                <a:lnTo>
                  <a:pt x="8327" y="4319"/>
                </a:lnTo>
                <a:lnTo>
                  <a:pt x="4385" y="8712"/>
                </a:lnTo>
                <a:lnTo>
                  <a:pt x="2829" y="11555"/>
                </a:lnTo>
                <a:lnTo>
                  <a:pt x="1699" y="14997"/>
                </a:lnTo>
                <a:lnTo>
                  <a:pt x="576" y="18464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3" y="38609"/>
                </a:lnTo>
                <a:lnTo>
                  <a:pt x="2315" y="41846"/>
                </a:lnTo>
                <a:lnTo>
                  <a:pt x="3661" y="44578"/>
                </a:lnTo>
                <a:lnTo>
                  <a:pt x="5411" y="46799"/>
                </a:lnTo>
                <a:lnTo>
                  <a:pt x="9371" y="50723"/>
                </a:lnTo>
                <a:lnTo>
                  <a:pt x="11977" y="51879"/>
                </a:lnTo>
                <a:lnTo>
                  <a:pt x="14598" y="53035"/>
                </a:lnTo>
                <a:lnTo>
                  <a:pt x="17600" y="53607"/>
                </a:lnTo>
                <a:lnTo>
                  <a:pt x="22622" y="53607"/>
                </a:lnTo>
                <a:lnTo>
                  <a:pt x="25744" y="53125"/>
                </a:lnTo>
                <a:lnTo>
                  <a:pt x="28709" y="52376"/>
                </a:lnTo>
                <a:lnTo>
                  <a:pt x="31316" y="51321"/>
                </a:lnTo>
                <a:lnTo>
                  <a:pt x="34588" y="49377"/>
                </a:lnTo>
                <a:lnTo>
                  <a:pt x="36917" y="46532"/>
                </a:lnTo>
                <a:lnTo>
                  <a:pt x="37162" y="43789"/>
                </a:lnTo>
                <a:lnTo>
                  <a:pt x="37127" y="42443"/>
                </a:lnTo>
                <a:lnTo>
                  <a:pt x="35333" y="39674"/>
                </a:lnTo>
                <a:lnTo>
                  <a:pt x="32310" y="41946"/>
                </a:lnTo>
                <a:lnTo>
                  <a:pt x="28821" y="44222"/>
                </a:lnTo>
                <a:lnTo>
                  <a:pt x="25819" y="45529"/>
                </a:lnTo>
                <a:lnTo>
                  <a:pt x="22096" y="45845"/>
                </a:lnTo>
                <a:lnTo>
                  <a:pt x="18126" y="45467"/>
                </a:lnTo>
                <a:lnTo>
                  <a:pt x="14893" y="43916"/>
                </a:lnTo>
                <a:lnTo>
                  <a:pt x="12405" y="41136"/>
                </a:lnTo>
                <a:lnTo>
                  <a:pt x="10436" y="37565"/>
                </a:lnTo>
                <a:lnTo>
                  <a:pt x="9295" y="32828"/>
                </a:lnTo>
                <a:lnTo>
                  <a:pt x="9004" y="30059"/>
                </a:lnTo>
                <a:lnTo>
                  <a:pt x="9004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252589" y="3009066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1" y="1699"/>
                </a:moveTo>
                <a:lnTo>
                  <a:pt x="16747" y="990"/>
                </a:lnTo>
                <a:lnTo>
                  <a:pt x="14198" y="0"/>
                </a:lnTo>
                <a:lnTo>
                  <a:pt x="11084" y="0"/>
                </a:lnTo>
                <a:lnTo>
                  <a:pt x="8319" y="1699"/>
                </a:lnTo>
                <a:lnTo>
                  <a:pt x="8319" y="13309"/>
                </a:lnTo>
                <a:lnTo>
                  <a:pt x="1777" y="13309"/>
                </a:lnTo>
                <a:lnTo>
                  <a:pt x="327" y="14465"/>
                </a:lnTo>
                <a:lnTo>
                  <a:pt x="0" y="17053"/>
                </a:lnTo>
                <a:lnTo>
                  <a:pt x="1727" y="20750"/>
                </a:lnTo>
                <a:lnTo>
                  <a:pt x="8319" y="20750"/>
                </a:lnTo>
                <a:lnTo>
                  <a:pt x="8319" y="52106"/>
                </a:lnTo>
                <a:lnTo>
                  <a:pt x="9075" y="56639"/>
                </a:lnTo>
                <a:lnTo>
                  <a:pt x="10396" y="60436"/>
                </a:lnTo>
                <a:lnTo>
                  <a:pt x="12628" y="63155"/>
                </a:lnTo>
                <a:lnTo>
                  <a:pt x="15800" y="64832"/>
                </a:lnTo>
                <a:lnTo>
                  <a:pt x="19648" y="65836"/>
                </a:lnTo>
                <a:lnTo>
                  <a:pt x="24483" y="65671"/>
                </a:lnTo>
                <a:lnTo>
                  <a:pt x="27475" y="65098"/>
                </a:lnTo>
                <a:lnTo>
                  <a:pt x="30426" y="63093"/>
                </a:lnTo>
                <a:lnTo>
                  <a:pt x="30769" y="59979"/>
                </a:lnTo>
                <a:lnTo>
                  <a:pt x="30769" y="59321"/>
                </a:lnTo>
                <a:lnTo>
                  <a:pt x="28980" y="56743"/>
                </a:lnTo>
                <a:lnTo>
                  <a:pt x="26323" y="57769"/>
                </a:lnTo>
                <a:lnTo>
                  <a:pt x="23543" y="58176"/>
                </a:lnTo>
                <a:lnTo>
                  <a:pt x="19353" y="57326"/>
                </a:lnTo>
                <a:lnTo>
                  <a:pt x="17430" y="53896"/>
                </a:lnTo>
                <a:lnTo>
                  <a:pt x="16951" y="51343"/>
                </a:lnTo>
                <a:lnTo>
                  <a:pt x="16951" y="20750"/>
                </a:lnTo>
                <a:lnTo>
                  <a:pt x="29044" y="20750"/>
                </a:lnTo>
                <a:lnTo>
                  <a:pt x="30610" y="19304"/>
                </a:lnTo>
                <a:lnTo>
                  <a:pt x="30769" y="16369"/>
                </a:lnTo>
                <a:lnTo>
                  <a:pt x="29044" y="13309"/>
                </a:lnTo>
                <a:lnTo>
                  <a:pt x="16951" y="13309"/>
                </a:lnTo>
                <a:lnTo>
                  <a:pt x="16951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294165" y="3021350"/>
            <a:ext cx="47085" cy="53658"/>
          </a:xfrm>
          <a:custGeom>
            <a:avLst/>
            <a:gdLst/>
            <a:ahLst/>
            <a:cxnLst/>
            <a:rect l="l" t="t" r="r" b="b"/>
            <a:pathLst>
              <a:path w="47085" h="53658">
                <a:moveTo>
                  <a:pt x="8939" y="23915"/>
                </a:moveTo>
                <a:lnTo>
                  <a:pt x="9234" y="21348"/>
                </a:lnTo>
                <a:lnTo>
                  <a:pt x="9810" y="18986"/>
                </a:lnTo>
                <a:lnTo>
                  <a:pt x="11278" y="14605"/>
                </a:lnTo>
                <a:lnTo>
                  <a:pt x="13680" y="11174"/>
                </a:lnTo>
                <a:lnTo>
                  <a:pt x="17035" y="8902"/>
                </a:lnTo>
                <a:lnTo>
                  <a:pt x="21103" y="7491"/>
                </a:lnTo>
                <a:lnTo>
                  <a:pt x="26456" y="7491"/>
                </a:lnTo>
                <a:lnTo>
                  <a:pt x="30643" y="9028"/>
                </a:lnTo>
                <a:lnTo>
                  <a:pt x="33987" y="11469"/>
                </a:lnTo>
                <a:lnTo>
                  <a:pt x="36169" y="15012"/>
                </a:lnTo>
                <a:lnTo>
                  <a:pt x="37418" y="19418"/>
                </a:lnTo>
                <a:lnTo>
                  <a:pt x="38141" y="24270"/>
                </a:lnTo>
                <a:lnTo>
                  <a:pt x="38141" y="29743"/>
                </a:lnTo>
                <a:lnTo>
                  <a:pt x="37861" y="32321"/>
                </a:lnTo>
                <a:lnTo>
                  <a:pt x="36734" y="37019"/>
                </a:lnTo>
                <a:lnTo>
                  <a:pt x="36525" y="50278"/>
                </a:lnTo>
                <a:lnTo>
                  <a:pt x="39038" y="48373"/>
                </a:lnTo>
                <a:lnTo>
                  <a:pt x="43041" y="43535"/>
                </a:lnTo>
                <a:lnTo>
                  <a:pt x="44560" y="40651"/>
                </a:lnTo>
                <a:lnTo>
                  <a:pt x="45565" y="37299"/>
                </a:lnTo>
                <a:lnTo>
                  <a:pt x="46581" y="33958"/>
                </a:lnTo>
                <a:lnTo>
                  <a:pt x="47085" y="30300"/>
                </a:lnTo>
                <a:lnTo>
                  <a:pt x="47085" y="22226"/>
                </a:lnTo>
                <a:lnTo>
                  <a:pt x="46606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1" y="9269"/>
                </a:lnTo>
                <a:lnTo>
                  <a:pt x="41338" y="6998"/>
                </a:lnTo>
                <a:lnTo>
                  <a:pt x="37015" y="2984"/>
                </a:lnTo>
                <a:lnTo>
                  <a:pt x="34138" y="1778"/>
                </a:lnTo>
                <a:lnTo>
                  <a:pt x="31258" y="598"/>
                </a:lnTo>
                <a:lnTo>
                  <a:pt x="27879" y="0"/>
                </a:lnTo>
                <a:lnTo>
                  <a:pt x="20001" y="0"/>
                </a:lnTo>
                <a:lnTo>
                  <a:pt x="16484" y="673"/>
                </a:lnTo>
                <a:lnTo>
                  <a:pt x="13486" y="2005"/>
                </a:lnTo>
                <a:lnTo>
                  <a:pt x="10483" y="3351"/>
                </a:lnTo>
                <a:lnTo>
                  <a:pt x="7984" y="5231"/>
                </a:lnTo>
                <a:lnTo>
                  <a:pt x="3977" y="10069"/>
                </a:lnTo>
                <a:lnTo>
                  <a:pt x="2470" y="12952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4"/>
                </a:lnTo>
                <a:lnTo>
                  <a:pt x="1408" y="38354"/>
                </a:lnTo>
                <a:lnTo>
                  <a:pt x="2340" y="41616"/>
                </a:lnTo>
                <a:lnTo>
                  <a:pt x="3769" y="44387"/>
                </a:lnTo>
                <a:lnTo>
                  <a:pt x="5692" y="46673"/>
                </a:lnTo>
                <a:lnTo>
                  <a:pt x="10005" y="50674"/>
                </a:lnTo>
                <a:lnTo>
                  <a:pt x="8939" y="29362"/>
                </a:lnTo>
                <a:lnTo>
                  <a:pt x="8939" y="23915"/>
                </a:lnTo>
                <a:close/>
              </a:path>
              <a:path w="47085" h="53658">
                <a:moveTo>
                  <a:pt x="9651" y="34239"/>
                </a:moveTo>
                <a:lnTo>
                  <a:pt x="8939" y="29362"/>
                </a:lnTo>
                <a:lnTo>
                  <a:pt x="10005" y="50674"/>
                </a:lnTo>
                <a:lnTo>
                  <a:pt x="12884" y="51879"/>
                </a:lnTo>
                <a:lnTo>
                  <a:pt x="15775" y="53074"/>
                </a:lnTo>
                <a:lnTo>
                  <a:pt x="19145" y="53658"/>
                </a:lnTo>
                <a:lnTo>
                  <a:pt x="26996" y="53658"/>
                </a:lnTo>
                <a:lnTo>
                  <a:pt x="30485" y="52984"/>
                </a:lnTo>
                <a:lnTo>
                  <a:pt x="33512" y="51624"/>
                </a:lnTo>
                <a:lnTo>
                  <a:pt x="36525" y="50278"/>
                </a:lnTo>
                <a:lnTo>
                  <a:pt x="36734" y="37019"/>
                </a:lnTo>
                <a:lnTo>
                  <a:pt x="34660" y="40755"/>
                </a:lnTo>
                <a:lnTo>
                  <a:pt x="31917" y="43765"/>
                </a:lnTo>
                <a:lnTo>
                  <a:pt x="28195" y="45655"/>
                </a:lnTo>
                <a:lnTo>
                  <a:pt x="23468" y="46126"/>
                </a:lnTo>
                <a:lnTo>
                  <a:pt x="20675" y="46126"/>
                </a:lnTo>
                <a:lnTo>
                  <a:pt x="16484" y="44575"/>
                </a:lnTo>
                <a:lnTo>
                  <a:pt x="13140" y="42152"/>
                </a:lnTo>
                <a:lnTo>
                  <a:pt x="10911" y="38646"/>
                </a:lnTo>
                <a:lnTo>
                  <a:pt x="9651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356866" y="3021354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22" y="51267"/>
                </a:lnTo>
                <a:lnTo>
                  <a:pt x="8622" y="19137"/>
                </a:lnTo>
                <a:lnTo>
                  <a:pt x="10966" y="15466"/>
                </a:lnTo>
                <a:lnTo>
                  <a:pt x="12985" y="12736"/>
                </a:lnTo>
                <a:lnTo>
                  <a:pt x="15815" y="9968"/>
                </a:lnTo>
                <a:lnTo>
                  <a:pt x="19217" y="8470"/>
                </a:lnTo>
                <a:lnTo>
                  <a:pt x="22133" y="8672"/>
                </a:lnTo>
                <a:lnTo>
                  <a:pt x="24790" y="9471"/>
                </a:lnTo>
                <a:lnTo>
                  <a:pt x="27435" y="8190"/>
                </a:lnTo>
                <a:lnTo>
                  <a:pt x="27500" y="3657"/>
                </a:lnTo>
                <a:lnTo>
                  <a:pt x="25222" y="684"/>
                </a:lnTo>
                <a:lnTo>
                  <a:pt x="22208" y="86"/>
                </a:lnTo>
                <a:lnTo>
                  <a:pt x="19649" y="0"/>
                </a:lnTo>
                <a:lnTo>
                  <a:pt x="16657" y="673"/>
                </a:lnTo>
                <a:lnTo>
                  <a:pt x="13633" y="2578"/>
                </a:lnTo>
                <a:lnTo>
                  <a:pt x="10299" y="5994"/>
                </a:lnTo>
                <a:lnTo>
                  <a:pt x="7790" y="9550"/>
                </a:lnTo>
                <a:lnTo>
                  <a:pt x="7790" y="2437"/>
                </a:lnTo>
                <a:lnTo>
                  <a:pt x="5828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4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395249" y="2996985"/>
            <a:ext cx="18903" cy="95705"/>
          </a:xfrm>
          <a:custGeom>
            <a:avLst/>
            <a:gdLst/>
            <a:ahLst/>
            <a:cxnLst/>
            <a:rect l="l" t="t" r="r" b="b"/>
            <a:pathLst>
              <a:path w="18903" h="95705">
                <a:moveTo>
                  <a:pt x="9853" y="39952"/>
                </a:moveTo>
                <a:lnTo>
                  <a:pt x="9853" y="55472"/>
                </a:lnTo>
                <a:lnTo>
                  <a:pt x="9018" y="63183"/>
                </a:lnTo>
                <a:lnTo>
                  <a:pt x="7387" y="70840"/>
                </a:lnTo>
                <a:lnTo>
                  <a:pt x="5745" y="78487"/>
                </a:lnTo>
                <a:lnTo>
                  <a:pt x="3333" y="85965"/>
                </a:lnTo>
                <a:lnTo>
                  <a:pt x="111" y="93268"/>
                </a:lnTo>
                <a:lnTo>
                  <a:pt x="1753" y="95680"/>
                </a:lnTo>
                <a:lnTo>
                  <a:pt x="7438" y="94575"/>
                </a:lnTo>
                <a:lnTo>
                  <a:pt x="9324" y="90892"/>
                </a:lnTo>
                <a:lnTo>
                  <a:pt x="10976" y="87160"/>
                </a:lnTo>
                <a:lnTo>
                  <a:pt x="12387" y="83376"/>
                </a:lnTo>
                <a:lnTo>
                  <a:pt x="13792" y="79592"/>
                </a:lnTo>
                <a:lnTo>
                  <a:pt x="14993" y="75744"/>
                </a:lnTo>
                <a:lnTo>
                  <a:pt x="15974" y="71845"/>
                </a:lnTo>
                <a:lnTo>
                  <a:pt x="16941" y="67932"/>
                </a:lnTo>
                <a:lnTo>
                  <a:pt x="17679" y="63994"/>
                </a:lnTo>
                <a:lnTo>
                  <a:pt x="18166" y="59983"/>
                </a:lnTo>
                <a:lnTo>
                  <a:pt x="18644" y="55994"/>
                </a:lnTo>
                <a:lnTo>
                  <a:pt x="18903" y="51944"/>
                </a:lnTo>
                <a:lnTo>
                  <a:pt x="18903" y="39711"/>
                </a:lnTo>
                <a:lnTo>
                  <a:pt x="17885" y="31723"/>
                </a:lnTo>
                <a:lnTo>
                  <a:pt x="15840" y="23900"/>
                </a:lnTo>
                <a:lnTo>
                  <a:pt x="13792" y="16066"/>
                </a:lnTo>
                <a:lnTo>
                  <a:pt x="10990" y="8445"/>
                </a:lnTo>
                <a:lnTo>
                  <a:pt x="7387" y="1029"/>
                </a:lnTo>
                <a:lnTo>
                  <a:pt x="2613" y="0"/>
                </a:lnTo>
                <a:lnTo>
                  <a:pt x="0" y="2221"/>
                </a:lnTo>
                <a:lnTo>
                  <a:pt x="3298" y="9486"/>
                </a:lnTo>
                <a:lnTo>
                  <a:pt x="5745" y="16955"/>
                </a:lnTo>
                <a:lnTo>
                  <a:pt x="7387" y="24613"/>
                </a:lnTo>
                <a:lnTo>
                  <a:pt x="9018" y="32256"/>
                </a:lnTo>
                <a:lnTo>
                  <a:pt x="9853" y="399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57479" y="3001982"/>
            <a:ext cx="10680" cy="72287"/>
          </a:xfrm>
          <a:custGeom>
            <a:avLst/>
            <a:gdLst/>
            <a:ahLst/>
            <a:cxnLst/>
            <a:rect l="l" t="t" r="r" b="b"/>
            <a:pathLst>
              <a:path w="10680" h="72287">
                <a:moveTo>
                  <a:pt x="0" y="5421"/>
                </a:moveTo>
                <a:lnTo>
                  <a:pt x="378" y="8891"/>
                </a:lnTo>
                <a:lnTo>
                  <a:pt x="3272" y="10731"/>
                </a:lnTo>
                <a:lnTo>
                  <a:pt x="7350" y="10731"/>
                </a:lnTo>
                <a:lnTo>
                  <a:pt x="10303" y="8837"/>
                </a:lnTo>
                <a:lnTo>
                  <a:pt x="10680" y="5309"/>
                </a:lnTo>
                <a:lnTo>
                  <a:pt x="10303" y="1854"/>
                </a:lnTo>
                <a:lnTo>
                  <a:pt x="7409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80" h="72287">
                <a:moveTo>
                  <a:pt x="1234" y="71387"/>
                </a:moveTo>
                <a:lnTo>
                  <a:pt x="3808" y="72287"/>
                </a:lnTo>
                <a:lnTo>
                  <a:pt x="6918" y="72287"/>
                </a:lnTo>
                <a:lnTo>
                  <a:pt x="9687" y="70638"/>
                </a:lnTo>
                <a:lnTo>
                  <a:pt x="9687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804"/>
                </a:lnTo>
                <a:lnTo>
                  <a:pt x="1051" y="70638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85476" y="3021350"/>
            <a:ext cx="40557" cy="52919"/>
          </a:xfrm>
          <a:custGeom>
            <a:avLst/>
            <a:gdLst/>
            <a:ahLst/>
            <a:cxnLst/>
            <a:rect l="l" t="t" r="r" b="b"/>
            <a:pathLst>
              <a:path w="40557" h="52919">
                <a:moveTo>
                  <a:pt x="5878" y="52919"/>
                </a:moveTo>
                <a:lnTo>
                  <a:pt x="8636" y="51271"/>
                </a:lnTo>
                <a:lnTo>
                  <a:pt x="8636" y="17143"/>
                </a:lnTo>
                <a:lnTo>
                  <a:pt x="11012" y="14072"/>
                </a:lnTo>
                <a:lnTo>
                  <a:pt x="13266" y="11747"/>
                </a:lnTo>
                <a:lnTo>
                  <a:pt x="17603" y="8561"/>
                </a:lnTo>
                <a:lnTo>
                  <a:pt x="21927" y="7758"/>
                </a:lnTo>
                <a:lnTo>
                  <a:pt x="25069" y="8089"/>
                </a:lnTo>
                <a:lnTo>
                  <a:pt x="27618" y="9385"/>
                </a:lnTo>
                <a:lnTo>
                  <a:pt x="30265" y="12787"/>
                </a:lnTo>
                <a:lnTo>
                  <a:pt x="31297" y="15951"/>
                </a:lnTo>
                <a:lnTo>
                  <a:pt x="31917" y="19886"/>
                </a:lnTo>
                <a:lnTo>
                  <a:pt x="31917" y="51271"/>
                </a:lnTo>
                <a:lnTo>
                  <a:pt x="32141" y="52020"/>
                </a:lnTo>
                <a:lnTo>
                  <a:pt x="34690" y="52919"/>
                </a:lnTo>
                <a:lnTo>
                  <a:pt x="37800" y="52919"/>
                </a:lnTo>
                <a:lnTo>
                  <a:pt x="40557" y="51271"/>
                </a:lnTo>
                <a:lnTo>
                  <a:pt x="40557" y="18021"/>
                </a:lnTo>
                <a:lnTo>
                  <a:pt x="40272" y="15036"/>
                </a:lnTo>
                <a:lnTo>
                  <a:pt x="39124" y="10083"/>
                </a:lnTo>
                <a:lnTo>
                  <a:pt x="36846" y="6069"/>
                </a:lnTo>
                <a:lnTo>
                  <a:pt x="33782" y="2754"/>
                </a:lnTo>
                <a:lnTo>
                  <a:pt x="29494" y="558"/>
                </a:lnTo>
                <a:lnTo>
                  <a:pt x="26849" y="0"/>
                </a:lnTo>
                <a:lnTo>
                  <a:pt x="21019" y="0"/>
                </a:lnTo>
                <a:lnTo>
                  <a:pt x="18360" y="723"/>
                </a:lnTo>
                <a:lnTo>
                  <a:pt x="15727" y="2146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20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41284" y="3050279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56" y="0"/>
                </a:moveTo>
                <a:lnTo>
                  <a:pt x="7865" y="21247"/>
                </a:lnTo>
                <a:lnTo>
                  <a:pt x="12754" y="24041"/>
                </a:lnTo>
                <a:lnTo>
                  <a:pt x="12322" y="12866"/>
                </a:lnTo>
                <a:lnTo>
                  <a:pt x="10500" y="9208"/>
                </a:lnTo>
                <a:lnTo>
                  <a:pt x="9507" y="4763"/>
                </a:lnTo>
                <a:lnTo>
                  <a:pt x="8956" y="0"/>
                </a:lnTo>
                <a:close/>
              </a:path>
              <a:path w="12754" h="75653">
                <a:moveTo>
                  <a:pt x="43340" y="-49923"/>
                </a:moveTo>
                <a:lnTo>
                  <a:pt x="43094" y="-50659"/>
                </a:lnTo>
                <a:lnTo>
                  <a:pt x="40520" y="-51612"/>
                </a:lnTo>
                <a:lnTo>
                  <a:pt x="37425" y="-51612"/>
                </a:lnTo>
                <a:lnTo>
                  <a:pt x="34653" y="-49923"/>
                </a:lnTo>
                <a:lnTo>
                  <a:pt x="34653" y="-21553"/>
                </a:lnTo>
                <a:lnTo>
                  <a:pt x="32414" y="-23964"/>
                </a:lnTo>
                <a:lnTo>
                  <a:pt x="27867" y="-27063"/>
                </a:lnTo>
                <a:lnTo>
                  <a:pt x="23064" y="-28929"/>
                </a:lnTo>
                <a:lnTo>
                  <a:pt x="17002" y="-28929"/>
                </a:lnTo>
                <a:lnTo>
                  <a:pt x="14075" y="-28281"/>
                </a:lnTo>
                <a:lnTo>
                  <a:pt x="11540" y="-27014"/>
                </a:lnTo>
                <a:lnTo>
                  <a:pt x="6885" y="-23888"/>
                </a:lnTo>
                <a:lnTo>
                  <a:pt x="3481" y="-19112"/>
                </a:lnTo>
                <a:lnTo>
                  <a:pt x="2195" y="-16217"/>
                </a:lnTo>
                <a:lnTo>
                  <a:pt x="1313" y="-12840"/>
                </a:lnTo>
                <a:lnTo>
                  <a:pt x="441" y="-9460"/>
                </a:lnTo>
                <a:lnTo>
                  <a:pt x="0" y="-5665"/>
                </a:lnTo>
                <a:lnTo>
                  <a:pt x="0" y="2070"/>
                </a:lnTo>
                <a:lnTo>
                  <a:pt x="359" y="5447"/>
                </a:lnTo>
                <a:lnTo>
                  <a:pt x="1054" y="8647"/>
                </a:lnTo>
                <a:lnTo>
                  <a:pt x="1738" y="11847"/>
                </a:lnTo>
                <a:lnTo>
                  <a:pt x="2853" y="14630"/>
                </a:lnTo>
                <a:lnTo>
                  <a:pt x="4377" y="17006"/>
                </a:lnTo>
                <a:lnTo>
                  <a:pt x="7865" y="21247"/>
                </a:lnTo>
                <a:lnTo>
                  <a:pt x="8956" y="0"/>
                </a:lnTo>
                <a:lnTo>
                  <a:pt x="8956" y="-4776"/>
                </a:lnTo>
                <a:lnTo>
                  <a:pt x="9603" y="-9283"/>
                </a:lnTo>
                <a:lnTo>
                  <a:pt x="10741" y="-13539"/>
                </a:lnTo>
                <a:lnTo>
                  <a:pt x="12656" y="-17081"/>
                </a:lnTo>
                <a:lnTo>
                  <a:pt x="15447" y="-19594"/>
                </a:lnTo>
                <a:lnTo>
                  <a:pt x="18841" y="-21235"/>
                </a:lnTo>
                <a:lnTo>
                  <a:pt x="23421" y="-21235"/>
                </a:lnTo>
                <a:lnTo>
                  <a:pt x="27867" y="-18859"/>
                </a:lnTo>
                <a:lnTo>
                  <a:pt x="32316" y="-14997"/>
                </a:lnTo>
                <a:lnTo>
                  <a:pt x="34653" y="-12001"/>
                </a:lnTo>
                <a:lnTo>
                  <a:pt x="34653" y="7531"/>
                </a:lnTo>
                <a:lnTo>
                  <a:pt x="31996" y="10793"/>
                </a:lnTo>
                <a:lnTo>
                  <a:pt x="28381" y="14198"/>
                </a:lnTo>
                <a:lnTo>
                  <a:pt x="25062" y="16268"/>
                </a:lnTo>
                <a:lnTo>
                  <a:pt x="21830" y="17082"/>
                </a:lnTo>
                <a:lnTo>
                  <a:pt x="18413" y="17082"/>
                </a:lnTo>
                <a:lnTo>
                  <a:pt x="15019" y="15430"/>
                </a:lnTo>
                <a:lnTo>
                  <a:pt x="12322" y="12866"/>
                </a:lnTo>
                <a:lnTo>
                  <a:pt x="12754" y="24041"/>
                </a:lnTo>
                <a:lnTo>
                  <a:pt x="15706" y="24739"/>
                </a:lnTo>
                <a:lnTo>
                  <a:pt x="22330" y="24739"/>
                </a:lnTo>
                <a:lnTo>
                  <a:pt x="25246" y="23950"/>
                </a:lnTo>
                <a:lnTo>
                  <a:pt x="27917" y="22402"/>
                </a:lnTo>
                <a:lnTo>
                  <a:pt x="30599" y="20840"/>
                </a:lnTo>
                <a:lnTo>
                  <a:pt x="33173" y="18670"/>
                </a:lnTo>
                <a:lnTo>
                  <a:pt x="35646" y="15887"/>
                </a:lnTo>
                <a:lnTo>
                  <a:pt x="35646" y="22338"/>
                </a:lnTo>
                <a:lnTo>
                  <a:pt x="37249" y="23839"/>
                </a:lnTo>
                <a:lnTo>
                  <a:pt x="40265" y="24027"/>
                </a:lnTo>
                <a:lnTo>
                  <a:pt x="43340" y="22338"/>
                </a:lnTo>
                <a:lnTo>
                  <a:pt x="43340" y="-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602029" y="3001982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1"/>
                </a:moveTo>
                <a:lnTo>
                  <a:pt x="364" y="8891"/>
                </a:lnTo>
                <a:lnTo>
                  <a:pt x="3258" y="10731"/>
                </a:lnTo>
                <a:lnTo>
                  <a:pt x="7336" y="10731"/>
                </a:lnTo>
                <a:lnTo>
                  <a:pt x="10289" y="8837"/>
                </a:lnTo>
                <a:lnTo>
                  <a:pt x="10666" y="5309"/>
                </a:lnTo>
                <a:lnTo>
                  <a:pt x="10299" y="1854"/>
                </a:lnTo>
                <a:lnTo>
                  <a:pt x="7399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66" h="72287">
                <a:moveTo>
                  <a:pt x="1224" y="71387"/>
                </a:moveTo>
                <a:lnTo>
                  <a:pt x="3794" y="72287"/>
                </a:lnTo>
                <a:lnTo>
                  <a:pt x="6908" y="72287"/>
                </a:lnTo>
                <a:lnTo>
                  <a:pt x="9677" y="70638"/>
                </a:lnTo>
                <a:lnTo>
                  <a:pt x="9677" y="21804"/>
                </a:lnTo>
                <a:lnTo>
                  <a:pt x="9457" y="21106"/>
                </a:lnTo>
                <a:lnTo>
                  <a:pt x="6908" y="20156"/>
                </a:lnTo>
                <a:lnTo>
                  <a:pt x="3794" y="20156"/>
                </a:lnTo>
                <a:lnTo>
                  <a:pt x="1041" y="21804"/>
                </a:lnTo>
                <a:lnTo>
                  <a:pt x="1041" y="70638"/>
                </a:lnTo>
                <a:lnTo>
                  <a:pt x="122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623788" y="3022131"/>
            <a:ext cx="44856" cy="52071"/>
          </a:xfrm>
          <a:custGeom>
            <a:avLst/>
            <a:gdLst/>
            <a:ahLst/>
            <a:cxnLst/>
            <a:rect l="l" t="t" r="r" b="b"/>
            <a:pathLst>
              <a:path w="44856" h="52071">
                <a:moveTo>
                  <a:pt x="525" y="3834"/>
                </a:moveTo>
                <a:lnTo>
                  <a:pt x="16537" y="50227"/>
                </a:lnTo>
                <a:lnTo>
                  <a:pt x="17114" y="51141"/>
                </a:lnTo>
                <a:lnTo>
                  <a:pt x="19832" y="52071"/>
                </a:lnTo>
                <a:lnTo>
                  <a:pt x="25758" y="52045"/>
                </a:lnTo>
                <a:lnTo>
                  <a:pt x="28357" y="50227"/>
                </a:lnTo>
                <a:lnTo>
                  <a:pt x="44438" y="3834"/>
                </a:lnTo>
                <a:lnTo>
                  <a:pt x="44856" y="1548"/>
                </a:lnTo>
                <a:lnTo>
                  <a:pt x="44856" y="1271"/>
                </a:lnTo>
                <a:lnTo>
                  <a:pt x="42282" y="0"/>
                </a:lnTo>
                <a:lnTo>
                  <a:pt x="39124" y="11"/>
                </a:lnTo>
                <a:lnTo>
                  <a:pt x="36061" y="1714"/>
                </a:lnTo>
                <a:lnTo>
                  <a:pt x="22917" y="41987"/>
                </a:lnTo>
                <a:lnTo>
                  <a:pt x="22565" y="41987"/>
                </a:lnTo>
                <a:lnTo>
                  <a:pt x="9273" y="1714"/>
                </a:lnTo>
                <a:lnTo>
                  <a:pt x="8657" y="684"/>
                </a:lnTo>
                <a:lnTo>
                  <a:pt x="6065" y="11"/>
                </a:lnTo>
                <a:lnTo>
                  <a:pt x="2757" y="0"/>
                </a:lnTo>
                <a:lnTo>
                  <a:pt x="0" y="1271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679808" y="3001982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21"/>
                </a:moveTo>
                <a:lnTo>
                  <a:pt x="363" y="8891"/>
                </a:lnTo>
                <a:lnTo>
                  <a:pt x="3268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66" y="5309"/>
                </a:lnTo>
                <a:lnTo>
                  <a:pt x="10299" y="1854"/>
                </a:lnTo>
                <a:lnTo>
                  <a:pt x="7409" y="0"/>
                </a:lnTo>
                <a:lnTo>
                  <a:pt x="3318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66" h="72287">
                <a:moveTo>
                  <a:pt x="1234" y="71387"/>
                </a:moveTo>
                <a:lnTo>
                  <a:pt x="3808" y="72287"/>
                </a:lnTo>
                <a:lnTo>
                  <a:pt x="6918" y="72287"/>
                </a:lnTo>
                <a:lnTo>
                  <a:pt x="9676" y="70638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36" y="21804"/>
                </a:lnTo>
                <a:lnTo>
                  <a:pt x="1036" y="70638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04817" y="3050279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5" y="0"/>
                </a:moveTo>
                <a:lnTo>
                  <a:pt x="7866" y="21247"/>
                </a:lnTo>
                <a:lnTo>
                  <a:pt x="12754" y="24041"/>
                </a:lnTo>
                <a:lnTo>
                  <a:pt x="12312" y="12866"/>
                </a:lnTo>
                <a:lnTo>
                  <a:pt x="10501" y="9208"/>
                </a:lnTo>
                <a:lnTo>
                  <a:pt x="9493" y="4763"/>
                </a:lnTo>
                <a:lnTo>
                  <a:pt x="8945" y="0"/>
                </a:lnTo>
                <a:close/>
              </a:path>
              <a:path w="12754" h="75653">
                <a:moveTo>
                  <a:pt x="43326" y="-49923"/>
                </a:moveTo>
                <a:lnTo>
                  <a:pt x="43096" y="-50659"/>
                </a:lnTo>
                <a:lnTo>
                  <a:pt x="40521" y="-51612"/>
                </a:lnTo>
                <a:lnTo>
                  <a:pt x="37411" y="-51612"/>
                </a:lnTo>
                <a:lnTo>
                  <a:pt x="34643" y="-49923"/>
                </a:lnTo>
                <a:lnTo>
                  <a:pt x="34643" y="-21553"/>
                </a:lnTo>
                <a:lnTo>
                  <a:pt x="32400" y="-23964"/>
                </a:lnTo>
                <a:lnTo>
                  <a:pt x="27867" y="-27063"/>
                </a:lnTo>
                <a:lnTo>
                  <a:pt x="23069" y="-28929"/>
                </a:lnTo>
                <a:lnTo>
                  <a:pt x="16992" y="-28929"/>
                </a:lnTo>
                <a:lnTo>
                  <a:pt x="14065" y="-28281"/>
                </a:lnTo>
                <a:lnTo>
                  <a:pt x="11537" y="-27014"/>
                </a:lnTo>
                <a:lnTo>
                  <a:pt x="6887" y="-23888"/>
                </a:lnTo>
                <a:lnTo>
                  <a:pt x="3470" y="-19112"/>
                </a:lnTo>
                <a:lnTo>
                  <a:pt x="2181" y="-16217"/>
                </a:lnTo>
                <a:lnTo>
                  <a:pt x="1300" y="-12840"/>
                </a:lnTo>
                <a:lnTo>
                  <a:pt x="431" y="-9460"/>
                </a:lnTo>
                <a:lnTo>
                  <a:pt x="0" y="-5665"/>
                </a:lnTo>
                <a:lnTo>
                  <a:pt x="0" y="2070"/>
                </a:lnTo>
                <a:lnTo>
                  <a:pt x="345" y="5447"/>
                </a:lnTo>
                <a:lnTo>
                  <a:pt x="1043" y="8647"/>
                </a:lnTo>
                <a:lnTo>
                  <a:pt x="1742" y="11847"/>
                </a:lnTo>
                <a:lnTo>
                  <a:pt x="2844" y="14630"/>
                </a:lnTo>
                <a:lnTo>
                  <a:pt x="4363" y="17006"/>
                </a:lnTo>
                <a:lnTo>
                  <a:pt x="7866" y="21247"/>
                </a:lnTo>
                <a:lnTo>
                  <a:pt x="8945" y="0"/>
                </a:lnTo>
                <a:lnTo>
                  <a:pt x="8945" y="-4776"/>
                </a:lnTo>
                <a:lnTo>
                  <a:pt x="9605" y="-9283"/>
                </a:lnTo>
                <a:lnTo>
                  <a:pt x="10735" y="-13539"/>
                </a:lnTo>
                <a:lnTo>
                  <a:pt x="12654" y="-17081"/>
                </a:lnTo>
                <a:lnTo>
                  <a:pt x="15448" y="-19594"/>
                </a:lnTo>
                <a:lnTo>
                  <a:pt x="18842" y="-21235"/>
                </a:lnTo>
                <a:lnTo>
                  <a:pt x="23411" y="-21235"/>
                </a:lnTo>
                <a:lnTo>
                  <a:pt x="27867" y="-18859"/>
                </a:lnTo>
                <a:lnTo>
                  <a:pt x="32317" y="-14997"/>
                </a:lnTo>
                <a:lnTo>
                  <a:pt x="34643" y="-12001"/>
                </a:lnTo>
                <a:lnTo>
                  <a:pt x="34643" y="7531"/>
                </a:lnTo>
                <a:lnTo>
                  <a:pt x="31982" y="10793"/>
                </a:lnTo>
                <a:lnTo>
                  <a:pt x="28383" y="14198"/>
                </a:lnTo>
                <a:lnTo>
                  <a:pt x="25063" y="16268"/>
                </a:lnTo>
                <a:lnTo>
                  <a:pt x="21816" y="17082"/>
                </a:lnTo>
                <a:lnTo>
                  <a:pt x="18399" y="17082"/>
                </a:lnTo>
                <a:lnTo>
                  <a:pt x="15008" y="15430"/>
                </a:lnTo>
                <a:lnTo>
                  <a:pt x="12312" y="12866"/>
                </a:lnTo>
                <a:lnTo>
                  <a:pt x="12754" y="24041"/>
                </a:lnTo>
                <a:lnTo>
                  <a:pt x="15692" y="24739"/>
                </a:lnTo>
                <a:lnTo>
                  <a:pt x="22331" y="24739"/>
                </a:lnTo>
                <a:lnTo>
                  <a:pt x="25247" y="23950"/>
                </a:lnTo>
                <a:lnTo>
                  <a:pt x="27918" y="22402"/>
                </a:lnTo>
                <a:lnTo>
                  <a:pt x="30589" y="20840"/>
                </a:lnTo>
                <a:lnTo>
                  <a:pt x="33159" y="18670"/>
                </a:lnTo>
                <a:lnTo>
                  <a:pt x="35636" y="15887"/>
                </a:lnTo>
                <a:lnTo>
                  <a:pt x="35636" y="22338"/>
                </a:lnTo>
                <a:lnTo>
                  <a:pt x="37242" y="23839"/>
                </a:lnTo>
                <a:lnTo>
                  <a:pt x="40266" y="24027"/>
                </a:lnTo>
                <a:lnTo>
                  <a:pt x="43326" y="22338"/>
                </a:lnTo>
                <a:lnTo>
                  <a:pt x="43326" y="-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766345" y="3022138"/>
            <a:ext cx="40604" cy="52870"/>
          </a:xfrm>
          <a:custGeom>
            <a:avLst/>
            <a:gdLst/>
            <a:ahLst/>
            <a:cxnLst/>
            <a:rect l="l" t="t" r="r" b="b"/>
            <a:pathLst>
              <a:path w="40604" h="52870">
                <a:moveTo>
                  <a:pt x="8686" y="1648"/>
                </a:moveTo>
                <a:lnTo>
                  <a:pt x="8463" y="924"/>
                </a:lnTo>
                <a:lnTo>
                  <a:pt x="5864" y="0"/>
                </a:lnTo>
                <a:lnTo>
                  <a:pt x="2794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32"/>
                </a:lnTo>
                <a:lnTo>
                  <a:pt x="1432" y="42796"/>
                </a:lnTo>
                <a:lnTo>
                  <a:pt x="3700" y="46824"/>
                </a:lnTo>
                <a:lnTo>
                  <a:pt x="6761" y="50162"/>
                </a:lnTo>
                <a:lnTo>
                  <a:pt x="11059" y="52336"/>
                </a:lnTo>
                <a:lnTo>
                  <a:pt x="13705" y="52870"/>
                </a:lnTo>
                <a:lnTo>
                  <a:pt x="19526" y="52870"/>
                </a:lnTo>
                <a:lnTo>
                  <a:pt x="22183" y="52171"/>
                </a:lnTo>
                <a:lnTo>
                  <a:pt x="24792" y="50749"/>
                </a:lnTo>
                <a:lnTo>
                  <a:pt x="27414" y="49352"/>
                </a:lnTo>
                <a:lnTo>
                  <a:pt x="30071" y="47101"/>
                </a:lnTo>
                <a:lnTo>
                  <a:pt x="32741" y="44028"/>
                </a:lnTo>
                <a:lnTo>
                  <a:pt x="32741" y="50482"/>
                </a:lnTo>
                <a:lnTo>
                  <a:pt x="35229" y="52130"/>
                </a:lnTo>
                <a:lnTo>
                  <a:pt x="38023" y="52130"/>
                </a:lnTo>
                <a:lnTo>
                  <a:pt x="40604" y="50482"/>
                </a:lnTo>
                <a:lnTo>
                  <a:pt x="40604" y="1648"/>
                </a:lnTo>
                <a:lnTo>
                  <a:pt x="40363" y="924"/>
                </a:lnTo>
                <a:lnTo>
                  <a:pt x="37800" y="0"/>
                </a:lnTo>
                <a:lnTo>
                  <a:pt x="34678" y="0"/>
                </a:lnTo>
                <a:lnTo>
                  <a:pt x="31907" y="1648"/>
                </a:lnTo>
                <a:lnTo>
                  <a:pt x="31907" y="35787"/>
                </a:lnTo>
                <a:lnTo>
                  <a:pt x="29509" y="38862"/>
                </a:lnTo>
                <a:lnTo>
                  <a:pt x="25073" y="42786"/>
                </a:lnTo>
                <a:lnTo>
                  <a:pt x="20786" y="45172"/>
                </a:lnTo>
                <a:lnTo>
                  <a:pt x="16941" y="45172"/>
                </a:lnTo>
                <a:lnTo>
                  <a:pt x="12974" y="43494"/>
                </a:lnTo>
                <a:lnTo>
                  <a:pt x="10289" y="40143"/>
                </a:lnTo>
                <a:lnTo>
                  <a:pt x="9273" y="36956"/>
                </a:lnTo>
                <a:lnTo>
                  <a:pt x="8686" y="32943"/>
                </a:lnTo>
                <a:lnTo>
                  <a:pt x="8686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822203" y="3021350"/>
            <a:ext cx="26884" cy="53658"/>
          </a:xfrm>
          <a:custGeom>
            <a:avLst/>
            <a:gdLst/>
            <a:ahLst/>
            <a:cxnLst/>
            <a:rect l="l" t="t" r="r" b="b"/>
            <a:pathLst>
              <a:path w="26884" h="53658">
                <a:moveTo>
                  <a:pt x="22063" y="46061"/>
                </a:moveTo>
                <a:lnTo>
                  <a:pt x="17678" y="46673"/>
                </a:lnTo>
                <a:lnTo>
                  <a:pt x="16328" y="53658"/>
                </a:lnTo>
                <a:lnTo>
                  <a:pt x="19147" y="53658"/>
                </a:lnTo>
                <a:lnTo>
                  <a:pt x="21826" y="53035"/>
                </a:lnTo>
                <a:lnTo>
                  <a:pt x="26884" y="50493"/>
                </a:lnTo>
                <a:lnTo>
                  <a:pt x="25929" y="43675"/>
                </a:lnTo>
                <a:lnTo>
                  <a:pt x="22063" y="46061"/>
                </a:lnTo>
                <a:close/>
              </a:path>
              <a:path w="26884" h="53658">
                <a:moveTo>
                  <a:pt x="3282" y="12103"/>
                </a:moveTo>
                <a:lnTo>
                  <a:pt x="5928" y="11531"/>
                </a:lnTo>
                <a:lnTo>
                  <a:pt x="9124" y="9791"/>
                </a:lnTo>
                <a:lnTo>
                  <a:pt x="11893" y="8586"/>
                </a:lnTo>
                <a:lnTo>
                  <a:pt x="15262" y="7542"/>
                </a:lnTo>
                <a:lnTo>
                  <a:pt x="19306" y="7264"/>
                </a:lnTo>
                <a:lnTo>
                  <a:pt x="22967" y="7517"/>
                </a:lnTo>
                <a:lnTo>
                  <a:pt x="26786" y="9208"/>
                </a:lnTo>
                <a:lnTo>
                  <a:pt x="29127" y="12344"/>
                </a:lnTo>
                <a:lnTo>
                  <a:pt x="29890" y="15228"/>
                </a:lnTo>
                <a:lnTo>
                  <a:pt x="30085" y="18770"/>
                </a:lnTo>
                <a:lnTo>
                  <a:pt x="30085" y="22569"/>
                </a:lnTo>
                <a:lnTo>
                  <a:pt x="19940" y="22569"/>
                </a:lnTo>
                <a:lnTo>
                  <a:pt x="16634" y="22910"/>
                </a:lnTo>
                <a:lnTo>
                  <a:pt x="13708" y="23572"/>
                </a:lnTo>
                <a:lnTo>
                  <a:pt x="10777" y="24243"/>
                </a:lnTo>
                <a:lnTo>
                  <a:pt x="8304" y="25247"/>
                </a:lnTo>
                <a:lnTo>
                  <a:pt x="4265" y="27928"/>
                </a:lnTo>
                <a:lnTo>
                  <a:pt x="1619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1" y="43243"/>
                </a:lnTo>
                <a:lnTo>
                  <a:pt x="1958" y="46926"/>
                </a:lnTo>
                <a:lnTo>
                  <a:pt x="4474" y="49759"/>
                </a:lnTo>
                <a:lnTo>
                  <a:pt x="7595" y="51995"/>
                </a:lnTo>
                <a:lnTo>
                  <a:pt x="11602" y="53327"/>
                </a:lnTo>
                <a:lnTo>
                  <a:pt x="16328" y="53658"/>
                </a:lnTo>
                <a:lnTo>
                  <a:pt x="17678" y="46673"/>
                </a:lnTo>
                <a:lnTo>
                  <a:pt x="14895" y="46673"/>
                </a:lnTo>
                <a:lnTo>
                  <a:pt x="12725" y="45910"/>
                </a:lnTo>
                <a:lnTo>
                  <a:pt x="9615" y="42912"/>
                </a:lnTo>
                <a:lnTo>
                  <a:pt x="8844" y="38354"/>
                </a:lnTo>
                <a:lnTo>
                  <a:pt x="9654" y="34430"/>
                </a:lnTo>
                <a:lnTo>
                  <a:pt x="12189" y="31496"/>
                </a:lnTo>
                <a:lnTo>
                  <a:pt x="14784" y="30074"/>
                </a:lnTo>
                <a:lnTo>
                  <a:pt x="18272" y="29246"/>
                </a:lnTo>
                <a:lnTo>
                  <a:pt x="22697" y="29030"/>
                </a:lnTo>
                <a:lnTo>
                  <a:pt x="30085" y="29030"/>
                </a:lnTo>
                <a:lnTo>
                  <a:pt x="30085" y="39383"/>
                </a:lnTo>
                <a:lnTo>
                  <a:pt x="25929" y="43675"/>
                </a:lnTo>
                <a:lnTo>
                  <a:pt x="26884" y="50493"/>
                </a:lnTo>
                <a:lnTo>
                  <a:pt x="31247" y="46443"/>
                </a:lnTo>
                <a:lnTo>
                  <a:pt x="31247" y="51332"/>
                </a:lnTo>
                <a:lnTo>
                  <a:pt x="33331" y="52909"/>
                </a:lnTo>
                <a:lnTo>
                  <a:pt x="35901" y="52960"/>
                </a:lnTo>
                <a:lnTo>
                  <a:pt x="38670" y="51332"/>
                </a:lnTo>
                <a:lnTo>
                  <a:pt x="38670" y="15354"/>
                </a:lnTo>
                <a:lnTo>
                  <a:pt x="38338" y="12701"/>
                </a:lnTo>
                <a:lnTo>
                  <a:pt x="37003" y="8129"/>
                </a:lnTo>
                <a:lnTo>
                  <a:pt x="34484" y="4687"/>
                </a:lnTo>
                <a:lnTo>
                  <a:pt x="31099" y="1979"/>
                </a:lnTo>
                <a:lnTo>
                  <a:pt x="26347" y="392"/>
                </a:lnTo>
                <a:lnTo>
                  <a:pt x="23482" y="0"/>
                </a:lnTo>
                <a:lnTo>
                  <a:pt x="20101" y="0"/>
                </a:lnTo>
                <a:lnTo>
                  <a:pt x="16487" y="176"/>
                </a:lnTo>
                <a:lnTo>
                  <a:pt x="12923" y="849"/>
                </a:lnTo>
                <a:lnTo>
                  <a:pt x="9787" y="1814"/>
                </a:lnTo>
                <a:lnTo>
                  <a:pt x="5806" y="3557"/>
                </a:lnTo>
                <a:lnTo>
                  <a:pt x="2486" y="6692"/>
                </a:lnTo>
                <a:lnTo>
                  <a:pt x="2292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879287" y="2998425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5"/>
                </a:moveTo>
                <a:lnTo>
                  <a:pt x="8633" y="1703"/>
                </a:lnTo>
                <a:lnTo>
                  <a:pt x="8427" y="939"/>
                </a:lnTo>
                <a:lnTo>
                  <a:pt x="5878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98" y="74945"/>
                </a:lnTo>
                <a:lnTo>
                  <a:pt x="2764" y="75844"/>
                </a:lnTo>
                <a:lnTo>
                  <a:pt x="5878" y="75844"/>
                </a:lnTo>
                <a:lnTo>
                  <a:pt x="863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559650" y="3156120"/>
            <a:ext cx="40606" cy="52870"/>
          </a:xfrm>
          <a:custGeom>
            <a:avLst/>
            <a:gdLst/>
            <a:ahLst/>
            <a:cxnLst/>
            <a:rect l="l" t="t" r="r" b="b"/>
            <a:pathLst>
              <a:path w="40606" h="52870">
                <a:moveTo>
                  <a:pt x="8686" y="1652"/>
                </a:moveTo>
                <a:lnTo>
                  <a:pt x="8477" y="928"/>
                </a:lnTo>
                <a:lnTo>
                  <a:pt x="5867" y="0"/>
                </a:lnTo>
                <a:lnTo>
                  <a:pt x="2807" y="0"/>
                </a:lnTo>
                <a:lnTo>
                  <a:pt x="0" y="1652"/>
                </a:lnTo>
                <a:lnTo>
                  <a:pt x="0" y="34837"/>
                </a:lnTo>
                <a:lnTo>
                  <a:pt x="283" y="37847"/>
                </a:lnTo>
                <a:lnTo>
                  <a:pt x="1436" y="42800"/>
                </a:lnTo>
                <a:lnTo>
                  <a:pt x="3710" y="46824"/>
                </a:lnTo>
                <a:lnTo>
                  <a:pt x="6760" y="50166"/>
                </a:lnTo>
                <a:lnTo>
                  <a:pt x="11061" y="52336"/>
                </a:lnTo>
                <a:lnTo>
                  <a:pt x="13708" y="52870"/>
                </a:lnTo>
                <a:lnTo>
                  <a:pt x="19526" y="52870"/>
                </a:lnTo>
                <a:lnTo>
                  <a:pt x="22185" y="52171"/>
                </a:lnTo>
                <a:lnTo>
                  <a:pt x="24806" y="50763"/>
                </a:lnTo>
                <a:lnTo>
                  <a:pt x="27412" y="49352"/>
                </a:lnTo>
                <a:lnTo>
                  <a:pt x="30073" y="47105"/>
                </a:lnTo>
                <a:lnTo>
                  <a:pt x="32755" y="44032"/>
                </a:lnTo>
                <a:lnTo>
                  <a:pt x="32755" y="50493"/>
                </a:lnTo>
                <a:lnTo>
                  <a:pt x="35228" y="52134"/>
                </a:lnTo>
                <a:lnTo>
                  <a:pt x="38036" y="52134"/>
                </a:lnTo>
                <a:lnTo>
                  <a:pt x="40606" y="50493"/>
                </a:lnTo>
                <a:lnTo>
                  <a:pt x="40606" y="1652"/>
                </a:lnTo>
                <a:lnTo>
                  <a:pt x="40363" y="928"/>
                </a:lnTo>
                <a:lnTo>
                  <a:pt x="37802" y="0"/>
                </a:lnTo>
                <a:lnTo>
                  <a:pt x="34692" y="0"/>
                </a:lnTo>
                <a:lnTo>
                  <a:pt x="31920" y="1652"/>
                </a:lnTo>
                <a:lnTo>
                  <a:pt x="31920" y="35787"/>
                </a:lnTo>
                <a:lnTo>
                  <a:pt x="29508" y="38862"/>
                </a:lnTo>
                <a:lnTo>
                  <a:pt x="25087" y="42786"/>
                </a:lnTo>
                <a:lnTo>
                  <a:pt x="20789" y="45172"/>
                </a:lnTo>
                <a:lnTo>
                  <a:pt x="16940" y="45172"/>
                </a:lnTo>
                <a:lnTo>
                  <a:pt x="12974" y="43498"/>
                </a:lnTo>
                <a:lnTo>
                  <a:pt x="10288" y="40143"/>
                </a:lnTo>
                <a:lnTo>
                  <a:pt x="9276" y="36957"/>
                </a:lnTo>
                <a:lnTo>
                  <a:pt x="8686" y="32943"/>
                </a:lnTo>
                <a:lnTo>
                  <a:pt x="868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626662" y="3155331"/>
            <a:ext cx="40558" cy="52923"/>
          </a:xfrm>
          <a:custGeom>
            <a:avLst/>
            <a:gdLst/>
            <a:ahLst/>
            <a:cxnLst/>
            <a:rect l="l" t="t" r="r" b="b"/>
            <a:pathLst>
              <a:path w="40558" h="52923">
                <a:moveTo>
                  <a:pt x="5878" y="52923"/>
                </a:moveTo>
                <a:lnTo>
                  <a:pt x="8637" y="51282"/>
                </a:lnTo>
                <a:lnTo>
                  <a:pt x="8637" y="17147"/>
                </a:lnTo>
                <a:lnTo>
                  <a:pt x="11013" y="14072"/>
                </a:lnTo>
                <a:lnTo>
                  <a:pt x="13266" y="11750"/>
                </a:lnTo>
                <a:lnTo>
                  <a:pt x="17600" y="8561"/>
                </a:lnTo>
                <a:lnTo>
                  <a:pt x="21927" y="7762"/>
                </a:lnTo>
                <a:lnTo>
                  <a:pt x="25074" y="8092"/>
                </a:lnTo>
                <a:lnTo>
                  <a:pt x="27623" y="9385"/>
                </a:lnTo>
                <a:lnTo>
                  <a:pt x="30269" y="12791"/>
                </a:lnTo>
                <a:lnTo>
                  <a:pt x="31295" y="15966"/>
                </a:lnTo>
                <a:lnTo>
                  <a:pt x="31921" y="19890"/>
                </a:lnTo>
                <a:lnTo>
                  <a:pt x="31921" y="51282"/>
                </a:lnTo>
                <a:lnTo>
                  <a:pt x="32144" y="52020"/>
                </a:lnTo>
                <a:lnTo>
                  <a:pt x="34690" y="52923"/>
                </a:lnTo>
                <a:lnTo>
                  <a:pt x="37804" y="52923"/>
                </a:lnTo>
                <a:lnTo>
                  <a:pt x="40558" y="51282"/>
                </a:lnTo>
                <a:lnTo>
                  <a:pt x="40558" y="18021"/>
                </a:lnTo>
                <a:lnTo>
                  <a:pt x="40276" y="15036"/>
                </a:lnTo>
                <a:lnTo>
                  <a:pt x="39124" y="10083"/>
                </a:lnTo>
                <a:lnTo>
                  <a:pt x="36846" y="6073"/>
                </a:lnTo>
                <a:lnTo>
                  <a:pt x="33783" y="2768"/>
                </a:lnTo>
                <a:lnTo>
                  <a:pt x="29499" y="561"/>
                </a:lnTo>
                <a:lnTo>
                  <a:pt x="26852" y="0"/>
                </a:lnTo>
                <a:lnTo>
                  <a:pt x="21017" y="0"/>
                </a:lnTo>
                <a:lnTo>
                  <a:pt x="18364" y="723"/>
                </a:lnTo>
                <a:lnTo>
                  <a:pt x="15728" y="2148"/>
                </a:lnTo>
                <a:lnTo>
                  <a:pt x="13093" y="3571"/>
                </a:lnTo>
                <a:lnTo>
                  <a:pt x="10448" y="5831"/>
                </a:lnTo>
                <a:lnTo>
                  <a:pt x="7791" y="8902"/>
                </a:lnTo>
                <a:lnTo>
                  <a:pt x="7791" y="2440"/>
                </a:lnTo>
                <a:lnTo>
                  <a:pt x="5833" y="839"/>
                </a:lnTo>
                <a:lnTo>
                  <a:pt x="3121" y="749"/>
                </a:lnTo>
                <a:lnTo>
                  <a:pt x="0" y="2440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692377" y="3135964"/>
            <a:ext cx="10666" cy="72290"/>
          </a:xfrm>
          <a:custGeom>
            <a:avLst/>
            <a:gdLst/>
            <a:ahLst/>
            <a:cxnLst/>
            <a:rect l="l" t="t" r="r" b="b"/>
            <a:pathLst>
              <a:path w="10666" h="72290">
                <a:moveTo>
                  <a:pt x="0" y="5425"/>
                </a:moveTo>
                <a:lnTo>
                  <a:pt x="367" y="8891"/>
                </a:lnTo>
                <a:lnTo>
                  <a:pt x="3272" y="10745"/>
                </a:lnTo>
                <a:lnTo>
                  <a:pt x="7348" y="10745"/>
                </a:lnTo>
                <a:lnTo>
                  <a:pt x="10289" y="8841"/>
                </a:lnTo>
                <a:lnTo>
                  <a:pt x="10666" y="5309"/>
                </a:lnTo>
                <a:lnTo>
                  <a:pt x="10299" y="1856"/>
                </a:lnTo>
                <a:lnTo>
                  <a:pt x="7412" y="0"/>
                </a:lnTo>
                <a:lnTo>
                  <a:pt x="3322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666" h="72290">
                <a:moveTo>
                  <a:pt x="1238" y="71387"/>
                </a:moveTo>
                <a:lnTo>
                  <a:pt x="3812" y="72290"/>
                </a:lnTo>
                <a:lnTo>
                  <a:pt x="6922" y="72290"/>
                </a:lnTo>
                <a:lnTo>
                  <a:pt x="9679" y="70650"/>
                </a:lnTo>
                <a:lnTo>
                  <a:pt x="9679" y="21808"/>
                </a:lnTo>
                <a:lnTo>
                  <a:pt x="9471" y="21109"/>
                </a:lnTo>
                <a:lnTo>
                  <a:pt x="6922" y="20156"/>
                </a:lnTo>
                <a:lnTo>
                  <a:pt x="3812" y="20156"/>
                </a:lnTo>
                <a:lnTo>
                  <a:pt x="1040" y="21808"/>
                </a:lnTo>
                <a:lnTo>
                  <a:pt x="1040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722052" y="3143048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3"/>
                </a:lnTo>
                <a:lnTo>
                  <a:pt x="10400" y="60440"/>
                </a:lnTo>
                <a:lnTo>
                  <a:pt x="12640" y="63158"/>
                </a:lnTo>
                <a:lnTo>
                  <a:pt x="15803" y="64832"/>
                </a:lnTo>
                <a:lnTo>
                  <a:pt x="19645" y="65836"/>
                </a:lnTo>
                <a:lnTo>
                  <a:pt x="24486" y="65671"/>
                </a:lnTo>
                <a:lnTo>
                  <a:pt x="27471" y="65098"/>
                </a:lnTo>
                <a:lnTo>
                  <a:pt x="30427" y="63093"/>
                </a:lnTo>
                <a:lnTo>
                  <a:pt x="30769" y="59983"/>
                </a:lnTo>
                <a:lnTo>
                  <a:pt x="30769" y="59321"/>
                </a:lnTo>
                <a:lnTo>
                  <a:pt x="28980" y="56757"/>
                </a:lnTo>
                <a:lnTo>
                  <a:pt x="26323" y="57783"/>
                </a:lnTo>
                <a:lnTo>
                  <a:pt x="23554" y="58179"/>
                </a:lnTo>
                <a:lnTo>
                  <a:pt x="19353" y="57326"/>
                </a:lnTo>
                <a:lnTo>
                  <a:pt x="17430" y="53900"/>
                </a:lnTo>
                <a:lnTo>
                  <a:pt x="16951" y="5134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10" y="19303"/>
                </a:lnTo>
                <a:lnTo>
                  <a:pt x="30769" y="16369"/>
                </a:lnTo>
                <a:lnTo>
                  <a:pt x="29041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771110" y="3155335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5996" y="52221"/>
                </a:moveTo>
                <a:lnTo>
                  <a:pt x="8561" y="52984"/>
                </a:lnTo>
                <a:lnTo>
                  <a:pt x="11598" y="53527"/>
                </a:lnTo>
                <a:lnTo>
                  <a:pt x="14856" y="53657"/>
                </a:lnTo>
                <a:lnTo>
                  <a:pt x="17589" y="53657"/>
                </a:lnTo>
                <a:lnTo>
                  <a:pt x="20073" y="53312"/>
                </a:lnTo>
                <a:lnTo>
                  <a:pt x="24620" y="51955"/>
                </a:lnTo>
                <a:lnTo>
                  <a:pt x="28205" y="49593"/>
                </a:lnTo>
                <a:lnTo>
                  <a:pt x="31111" y="46609"/>
                </a:lnTo>
                <a:lnTo>
                  <a:pt x="32896" y="42696"/>
                </a:lnTo>
                <a:lnTo>
                  <a:pt x="33338" y="37983"/>
                </a:lnTo>
                <a:lnTo>
                  <a:pt x="33338" y="35888"/>
                </a:lnTo>
                <a:lnTo>
                  <a:pt x="32324" y="32547"/>
                </a:lnTo>
                <a:lnTo>
                  <a:pt x="30740" y="29743"/>
                </a:lnTo>
                <a:lnTo>
                  <a:pt x="27226" y="26629"/>
                </a:lnTo>
                <a:lnTo>
                  <a:pt x="24335" y="25120"/>
                </a:lnTo>
                <a:lnTo>
                  <a:pt x="21372" y="23825"/>
                </a:lnTo>
                <a:lnTo>
                  <a:pt x="18431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4"/>
                </a:lnTo>
                <a:lnTo>
                  <a:pt x="9428" y="13992"/>
                </a:lnTo>
                <a:lnTo>
                  <a:pt x="9968" y="11174"/>
                </a:lnTo>
                <a:lnTo>
                  <a:pt x="12307" y="8290"/>
                </a:lnTo>
                <a:lnTo>
                  <a:pt x="15458" y="7109"/>
                </a:lnTo>
                <a:lnTo>
                  <a:pt x="18211" y="6944"/>
                </a:lnTo>
                <a:lnTo>
                  <a:pt x="21311" y="7134"/>
                </a:lnTo>
                <a:lnTo>
                  <a:pt x="24958" y="8366"/>
                </a:lnTo>
                <a:lnTo>
                  <a:pt x="27604" y="9687"/>
                </a:lnTo>
                <a:lnTo>
                  <a:pt x="30585" y="9878"/>
                </a:lnTo>
                <a:lnTo>
                  <a:pt x="30938" y="7160"/>
                </a:lnTo>
                <a:lnTo>
                  <a:pt x="30642" y="4417"/>
                </a:lnTo>
                <a:lnTo>
                  <a:pt x="28072" y="2195"/>
                </a:lnTo>
                <a:lnTo>
                  <a:pt x="25487" y="1141"/>
                </a:lnTo>
                <a:lnTo>
                  <a:pt x="22082" y="327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2"/>
                </a:lnTo>
                <a:lnTo>
                  <a:pt x="8657" y="1993"/>
                </a:lnTo>
                <a:lnTo>
                  <a:pt x="5449" y="4366"/>
                </a:lnTo>
                <a:lnTo>
                  <a:pt x="2947" y="7225"/>
                </a:lnTo>
                <a:lnTo>
                  <a:pt x="1504" y="10731"/>
                </a:lnTo>
                <a:lnTo>
                  <a:pt x="1148" y="14475"/>
                </a:lnTo>
                <a:lnTo>
                  <a:pt x="1489" y="18529"/>
                </a:lnTo>
                <a:lnTo>
                  <a:pt x="2851" y="21625"/>
                </a:lnTo>
                <a:lnTo>
                  <a:pt x="5986" y="25206"/>
                </a:lnTo>
                <a:lnTo>
                  <a:pt x="8657" y="26935"/>
                </a:lnTo>
                <a:lnTo>
                  <a:pt x="11523" y="28407"/>
                </a:lnTo>
                <a:lnTo>
                  <a:pt x="14485" y="29653"/>
                </a:lnTo>
                <a:lnTo>
                  <a:pt x="17318" y="30797"/>
                </a:lnTo>
                <a:lnTo>
                  <a:pt x="19975" y="31990"/>
                </a:lnTo>
                <a:lnTo>
                  <a:pt x="23111" y="34276"/>
                </a:lnTo>
                <a:lnTo>
                  <a:pt x="24814" y="37310"/>
                </a:lnTo>
                <a:lnTo>
                  <a:pt x="24565" y="41183"/>
                </a:lnTo>
                <a:lnTo>
                  <a:pt x="22953" y="43942"/>
                </a:lnTo>
                <a:lnTo>
                  <a:pt x="20181" y="45680"/>
                </a:lnTo>
                <a:lnTo>
                  <a:pt x="16484" y="46504"/>
                </a:lnTo>
                <a:lnTo>
                  <a:pt x="13068" y="46504"/>
                </a:lnTo>
                <a:lnTo>
                  <a:pt x="9834" y="45770"/>
                </a:lnTo>
                <a:lnTo>
                  <a:pt x="5949" y="44157"/>
                </a:lnTo>
                <a:lnTo>
                  <a:pt x="3167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266" y="48182"/>
                </a:lnTo>
                <a:lnTo>
                  <a:pt x="2937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859165" y="3155331"/>
            <a:ext cx="47087" cy="53658"/>
          </a:xfrm>
          <a:custGeom>
            <a:avLst/>
            <a:gdLst/>
            <a:ahLst/>
            <a:cxnLst/>
            <a:rect l="l" t="t" r="r" b="b"/>
            <a:pathLst>
              <a:path w="47087" h="53658">
                <a:moveTo>
                  <a:pt x="8945" y="23915"/>
                </a:moveTo>
                <a:lnTo>
                  <a:pt x="9237" y="21351"/>
                </a:lnTo>
                <a:lnTo>
                  <a:pt x="9813" y="18986"/>
                </a:lnTo>
                <a:lnTo>
                  <a:pt x="11296" y="14604"/>
                </a:lnTo>
                <a:lnTo>
                  <a:pt x="13684" y="11178"/>
                </a:lnTo>
                <a:lnTo>
                  <a:pt x="17053" y="8902"/>
                </a:lnTo>
                <a:lnTo>
                  <a:pt x="21111" y="7495"/>
                </a:lnTo>
                <a:lnTo>
                  <a:pt x="26460" y="7495"/>
                </a:lnTo>
                <a:lnTo>
                  <a:pt x="30650" y="9043"/>
                </a:lnTo>
                <a:lnTo>
                  <a:pt x="33995" y="11469"/>
                </a:lnTo>
                <a:lnTo>
                  <a:pt x="36177" y="15012"/>
                </a:lnTo>
                <a:lnTo>
                  <a:pt x="37437" y="19433"/>
                </a:lnTo>
                <a:lnTo>
                  <a:pt x="38145" y="24270"/>
                </a:lnTo>
                <a:lnTo>
                  <a:pt x="38145" y="29743"/>
                </a:lnTo>
                <a:lnTo>
                  <a:pt x="37876" y="32324"/>
                </a:lnTo>
                <a:lnTo>
                  <a:pt x="36752" y="37023"/>
                </a:lnTo>
                <a:lnTo>
                  <a:pt x="36529" y="50281"/>
                </a:lnTo>
                <a:lnTo>
                  <a:pt x="39038" y="48376"/>
                </a:lnTo>
                <a:lnTo>
                  <a:pt x="43056" y="43549"/>
                </a:lnTo>
                <a:lnTo>
                  <a:pt x="44564" y="40655"/>
                </a:lnTo>
                <a:lnTo>
                  <a:pt x="45580" y="37299"/>
                </a:lnTo>
                <a:lnTo>
                  <a:pt x="46584" y="33962"/>
                </a:lnTo>
                <a:lnTo>
                  <a:pt x="47087" y="30304"/>
                </a:lnTo>
                <a:lnTo>
                  <a:pt x="47087" y="22237"/>
                </a:lnTo>
                <a:lnTo>
                  <a:pt x="46609" y="18568"/>
                </a:lnTo>
                <a:lnTo>
                  <a:pt x="45655" y="15303"/>
                </a:lnTo>
                <a:lnTo>
                  <a:pt x="44697" y="12042"/>
                </a:lnTo>
                <a:lnTo>
                  <a:pt x="43265" y="9273"/>
                </a:lnTo>
                <a:lnTo>
                  <a:pt x="41346" y="7012"/>
                </a:lnTo>
                <a:lnTo>
                  <a:pt x="37019" y="2984"/>
                </a:lnTo>
                <a:lnTo>
                  <a:pt x="34154" y="1793"/>
                </a:lnTo>
                <a:lnTo>
                  <a:pt x="31262" y="598"/>
                </a:lnTo>
                <a:lnTo>
                  <a:pt x="27893" y="0"/>
                </a:lnTo>
                <a:lnTo>
                  <a:pt x="20020" y="0"/>
                </a:lnTo>
                <a:lnTo>
                  <a:pt x="16502" y="673"/>
                </a:lnTo>
                <a:lnTo>
                  <a:pt x="13500" y="2009"/>
                </a:lnTo>
                <a:lnTo>
                  <a:pt x="10501" y="3355"/>
                </a:lnTo>
                <a:lnTo>
                  <a:pt x="8003" y="5234"/>
                </a:lnTo>
                <a:lnTo>
                  <a:pt x="3985" y="10083"/>
                </a:lnTo>
                <a:lnTo>
                  <a:pt x="2487" y="12956"/>
                </a:lnTo>
                <a:lnTo>
                  <a:pt x="1497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8" y="35118"/>
                </a:lnTo>
                <a:lnTo>
                  <a:pt x="1410" y="38353"/>
                </a:lnTo>
                <a:lnTo>
                  <a:pt x="2354" y="41620"/>
                </a:lnTo>
                <a:lnTo>
                  <a:pt x="3776" y="44387"/>
                </a:lnTo>
                <a:lnTo>
                  <a:pt x="5709" y="46673"/>
                </a:lnTo>
                <a:lnTo>
                  <a:pt x="10022" y="50688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087" h="53658">
                <a:moveTo>
                  <a:pt x="9669" y="34239"/>
                </a:moveTo>
                <a:lnTo>
                  <a:pt x="8945" y="29376"/>
                </a:lnTo>
                <a:lnTo>
                  <a:pt x="10022" y="50688"/>
                </a:lnTo>
                <a:lnTo>
                  <a:pt x="12887" y="51879"/>
                </a:lnTo>
                <a:lnTo>
                  <a:pt x="15778" y="53074"/>
                </a:lnTo>
                <a:lnTo>
                  <a:pt x="19149" y="53658"/>
                </a:lnTo>
                <a:lnTo>
                  <a:pt x="26996" y="53658"/>
                </a:lnTo>
                <a:lnTo>
                  <a:pt x="30502" y="52984"/>
                </a:lnTo>
                <a:lnTo>
                  <a:pt x="33516" y="51628"/>
                </a:lnTo>
                <a:lnTo>
                  <a:pt x="36529" y="50281"/>
                </a:lnTo>
                <a:lnTo>
                  <a:pt x="36752" y="37023"/>
                </a:lnTo>
                <a:lnTo>
                  <a:pt x="34668" y="40755"/>
                </a:lnTo>
                <a:lnTo>
                  <a:pt x="31935" y="43765"/>
                </a:lnTo>
                <a:lnTo>
                  <a:pt x="28199" y="45659"/>
                </a:lnTo>
                <a:lnTo>
                  <a:pt x="23468" y="46126"/>
                </a:lnTo>
                <a:lnTo>
                  <a:pt x="20693" y="46126"/>
                </a:lnTo>
                <a:lnTo>
                  <a:pt x="16492" y="44579"/>
                </a:lnTo>
                <a:lnTo>
                  <a:pt x="13147" y="42152"/>
                </a:lnTo>
                <a:lnTo>
                  <a:pt x="10929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923754" y="3132004"/>
            <a:ext cx="31870" cy="76250"/>
          </a:xfrm>
          <a:custGeom>
            <a:avLst/>
            <a:gdLst/>
            <a:ahLst/>
            <a:cxnLst/>
            <a:rect l="l" t="t" r="r" b="b"/>
            <a:pathLst>
              <a:path w="31870" h="76250">
                <a:moveTo>
                  <a:pt x="9848" y="8102"/>
                </a:moveTo>
                <a:lnTo>
                  <a:pt x="8636" y="12992"/>
                </a:lnTo>
                <a:lnTo>
                  <a:pt x="8329" y="15915"/>
                </a:lnTo>
                <a:lnTo>
                  <a:pt x="8329" y="24361"/>
                </a:lnTo>
                <a:lnTo>
                  <a:pt x="1677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77" y="31802"/>
                </a:lnTo>
                <a:lnTo>
                  <a:pt x="8329" y="31802"/>
                </a:lnTo>
                <a:lnTo>
                  <a:pt x="8329" y="74613"/>
                </a:lnTo>
                <a:lnTo>
                  <a:pt x="8538" y="75336"/>
                </a:lnTo>
                <a:lnTo>
                  <a:pt x="11134" y="76250"/>
                </a:lnTo>
                <a:lnTo>
                  <a:pt x="14208" y="76250"/>
                </a:lnTo>
                <a:lnTo>
                  <a:pt x="17012" y="74613"/>
                </a:lnTo>
                <a:lnTo>
                  <a:pt x="17012" y="31802"/>
                </a:lnTo>
                <a:lnTo>
                  <a:pt x="27536" y="31802"/>
                </a:lnTo>
                <a:lnTo>
                  <a:pt x="29102" y="30340"/>
                </a:lnTo>
                <a:lnTo>
                  <a:pt x="29263" y="27420"/>
                </a:lnTo>
                <a:lnTo>
                  <a:pt x="27536" y="24361"/>
                </a:lnTo>
                <a:lnTo>
                  <a:pt x="17012" y="24361"/>
                </a:lnTo>
                <a:lnTo>
                  <a:pt x="17138" y="15166"/>
                </a:lnTo>
                <a:lnTo>
                  <a:pt x="17628" y="12242"/>
                </a:lnTo>
                <a:lnTo>
                  <a:pt x="19881" y="8524"/>
                </a:lnTo>
                <a:lnTo>
                  <a:pt x="22795" y="7429"/>
                </a:lnTo>
                <a:lnTo>
                  <a:pt x="25858" y="7519"/>
                </a:lnTo>
                <a:lnTo>
                  <a:pt x="28943" y="8420"/>
                </a:lnTo>
                <a:lnTo>
                  <a:pt x="31542" y="8359"/>
                </a:lnTo>
                <a:lnTo>
                  <a:pt x="31870" y="5690"/>
                </a:lnTo>
                <a:lnTo>
                  <a:pt x="31798" y="3926"/>
                </a:lnTo>
                <a:lnTo>
                  <a:pt x="29728" y="1118"/>
                </a:lnTo>
                <a:lnTo>
                  <a:pt x="27057" y="345"/>
                </a:lnTo>
                <a:lnTo>
                  <a:pt x="23493" y="0"/>
                </a:lnTo>
                <a:lnTo>
                  <a:pt x="20923" y="0"/>
                </a:lnTo>
                <a:lnTo>
                  <a:pt x="18680" y="370"/>
                </a:lnTo>
                <a:lnTo>
                  <a:pt x="14871" y="1856"/>
                </a:lnTo>
                <a:lnTo>
                  <a:pt x="12042" y="4560"/>
                </a:lnTo>
                <a:lnTo>
                  <a:pt x="9848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967036" y="3143048"/>
            <a:ext cx="30768" cy="65836"/>
          </a:xfrm>
          <a:custGeom>
            <a:avLst/>
            <a:gdLst/>
            <a:ahLst/>
            <a:cxnLst/>
            <a:rect l="l" t="t" r="r" b="b"/>
            <a:pathLst>
              <a:path w="30768" h="65836">
                <a:moveTo>
                  <a:pt x="16951" y="51347"/>
                </a:moveTo>
                <a:lnTo>
                  <a:pt x="16951" y="20750"/>
                </a:lnTo>
                <a:lnTo>
                  <a:pt x="29043" y="20750"/>
                </a:lnTo>
                <a:lnTo>
                  <a:pt x="30610" y="19303"/>
                </a:lnTo>
                <a:lnTo>
                  <a:pt x="30768" y="16369"/>
                </a:lnTo>
                <a:lnTo>
                  <a:pt x="29043" y="13309"/>
                </a:lnTo>
                <a:lnTo>
                  <a:pt x="16951" y="13309"/>
                </a:lnTo>
                <a:lnTo>
                  <a:pt x="16951" y="1703"/>
                </a:lnTo>
                <a:lnTo>
                  <a:pt x="16742" y="990"/>
                </a:lnTo>
                <a:lnTo>
                  <a:pt x="14194" y="0"/>
                </a:lnTo>
                <a:lnTo>
                  <a:pt x="11083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85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3"/>
                </a:lnTo>
                <a:lnTo>
                  <a:pt x="10396" y="60440"/>
                </a:lnTo>
                <a:lnTo>
                  <a:pt x="12639" y="63158"/>
                </a:lnTo>
                <a:lnTo>
                  <a:pt x="15800" y="64832"/>
                </a:lnTo>
                <a:lnTo>
                  <a:pt x="19648" y="65836"/>
                </a:lnTo>
                <a:lnTo>
                  <a:pt x="24483" y="65671"/>
                </a:lnTo>
                <a:lnTo>
                  <a:pt x="27475" y="65098"/>
                </a:lnTo>
                <a:lnTo>
                  <a:pt x="30422" y="63093"/>
                </a:lnTo>
                <a:lnTo>
                  <a:pt x="30768" y="59983"/>
                </a:lnTo>
                <a:lnTo>
                  <a:pt x="30768" y="59321"/>
                </a:lnTo>
                <a:lnTo>
                  <a:pt x="28978" y="56757"/>
                </a:lnTo>
                <a:lnTo>
                  <a:pt x="26319" y="57783"/>
                </a:lnTo>
                <a:lnTo>
                  <a:pt x="23554" y="58179"/>
                </a:lnTo>
                <a:lnTo>
                  <a:pt x="19353" y="57326"/>
                </a:lnTo>
                <a:lnTo>
                  <a:pt x="17426" y="53900"/>
                </a:lnTo>
                <a:lnTo>
                  <a:pt x="16951" y="513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016730" y="3155335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52" y="14133"/>
                </a:lnTo>
                <a:lnTo>
                  <a:pt x="41367" y="11325"/>
                </a:lnTo>
                <a:lnTo>
                  <a:pt x="38461" y="6807"/>
                </a:lnTo>
                <a:lnTo>
                  <a:pt x="34639" y="3070"/>
                </a:lnTo>
                <a:lnTo>
                  <a:pt x="32043" y="1840"/>
                </a:lnTo>
                <a:lnTo>
                  <a:pt x="29444" y="622"/>
                </a:lnTo>
                <a:lnTo>
                  <a:pt x="26301" y="0"/>
                </a:lnTo>
                <a:lnTo>
                  <a:pt x="26333" y="7009"/>
                </a:lnTo>
                <a:lnTo>
                  <a:pt x="29484" y="8341"/>
                </a:lnTo>
                <a:lnTo>
                  <a:pt x="31615" y="11008"/>
                </a:lnTo>
                <a:lnTo>
                  <a:pt x="33735" y="13690"/>
                </a:lnTo>
                <a:lnTo>
                  <a:pt x="34751" y="17385"/>
                </a:lnTo>
                <a:lnTo>
                  <a:pt x="34639" y="22082"/>
                </a:lnTo>
                <a:lnTo>
                  <a:pt x="8942" y="22082"/>
                </a:lnTo>
                <a:lnTo>
                  <a:pt x="9014" y="20102"/>
                </a:lnTo>
                <a:lnTo>
                  <a:pt x="10436" y="3121"/>
                </a:lnTo>
                <a:lnTo>
                  <a:pt x="8060" y="4899"/>
                </a:lnTo>
                <a:lnTo>
                  <a:pt x="4114" y="9575"/>
                </a:lnTo>
                <a:lnTo>
                  <a:pt x="2609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96"/>
                </a:lnTo>
                <a:lnTo>
                  <a:pt x="2523" y="42011"/>
                </a:lnTo>
                <a:lnTo>
                  <a:pt x="4017" y="44780"/>
                </a:lnTo>
                <a:lnTo>
                  <a:pt x="6015" y="46987"/>
                </a:lnTo>
                <a:lnTo>
                  <a:pt x="10450" y="50860"/>
                </a:lnTo>
                <a:lnTo>
                  <a:pt x="13362" y="51979"/>
                </a:lnTo>
                <a:lnTo>
                  <a:pt x="16278" y="53096"/>
                </a:lnTo>
                <a:lnTo>
                  <a:pt x="19671" y="53657"/>
                </a:lnTo>
                <a:lnTo>
                  <a:pt x="23544" y="53657"/>
                </a:lnTo>
                <a:lnTo>
                  <a:pt x="27879" y="53492"/>
                </a:lnTo>
                <a:lnTo>
                  <a:pt x="31823" y="52805"/>
                </a:lnTo>
                <a:lnTo>
                  <a:pt x="35057" y="51979"/>
                </a:lnTo>
                <a:lnTo>
                  <a:pt x="37774" y="51102"/>
                </a:lnTo>
                <a:lnTo>
                  <a:pt x="41022" y="48830"/>
                </a:lnTo>
                <a:lnTo>
                  <a:pt x="41342" y="46163"/>
                </a:lnTo>
                <a:lnTo>
                  <a:pt x="40767" y="43012"/>
                </a:lnTo>
                <a:lnTo>
                  <a:pt x="38047" y="43268"/>
                </a:lnTo>
                <a:lnTo>
                  <a:pt x="34898" y="44550"/>
                </a:lnTo>
                <a:lnTo>
                  <a:pt x="32090" y="45439"/>
                </a:lnTo>
                <a:lnTo>
                  <a:pt x="28587" y="46202"/>
                </a:lnTo>
                <a:lnTo>
                  <a:pt x="24353" y="46393"/>
                </a:lnTo>
                <a:lnTo>
                  <a:pt x="21509" y="46393"/>
                </a:lnTo>
                <a:lnTo>
                  <a:pt x="17136" y="45133"/>
                </a:lnTo>
                <a:lnTo>
                  <a:pt x="13586" y="43113"/>
                </a:lnTo>
                <a:lnTo>
                  <a:pt x="11135" y="40003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48"/>
                </a:lnTo>
                <a:lnTo>
                  <a:pt x="39970" y="28648"/>
                </a:lnTo>
                <a:lnTo>
                  <a:pt x="42296" y="2774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102"/>
                </a:moveTo>
                <a:lnTo>
                  <a:pt x="9932" y="16355"/>
                </a:lnTo>
                <a:lnTo>
                  <a:pt x="11390" y="12927"/>
                </a:lnTo>
                <a:lnTo>
                  <a:pt x="14918" y="9079"/>
                </a:lnTo>
                <a:lnTo>
                  <a:pt x="18129" y="7415"/>
                </a:lnTo>
                <a:lnTo>
                  <a:pt x="22157" y="7009"/>
                </a:lnTo>
                <a:lnTo>
                  <a:pt x="26333" y="7009"/>
                </a:lnTo>
                <a:lnTo>
                  <a:pt x="26301" y="0"/>
                </a:lnTo>
                <a:lnTo>
                  <a:pt x="19145" y="0"/>
                </a:lnTo>
                <a:lnTo>
                  <a:pt x="16023" y="633"/>
                </a:lnTo>
                <a:lnTo>
                  <a:pt x="13225" y="1864"/>
                </a:lnTo>
                <a:lnTo>
                  <a:pt x="10436" y="3121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084166" y="3155331"/>
            <a:ext cx="40567" cy="52923"/>
          </a:xfrm>
          <a:custGeom>
            <a:avLst/>
            <a:gdLst/>
            <a:ahLst/>
            <a:cxnLst/>
            <a:rect l="l" t="t" r="r" b="b"/>
            <a:pathLst>
              <a:path w="40567" h="52923">
                <a:moveTo>
                  <a:pt x="5878" y="52923"/>
                </a:moveTo>
                <a:lnTo>
                  <a:pt x="8649" y="51282"/>
                </a:lnTo>
                <a:lnTo>
                  <a:pt x="8649" y="17147"/>
                </a:lnTo>
                <a:lnTo>
                  <a:pt x="11008" y="14072"/>
                </a:lnTo>
                <a:lnTo>
                  <a:pt x="13276" y="11750"/>
                </a:lnTo>
                <a:lnTo>
                  <a:pt x="17599" y="8561"/>
                </a:lnTo>
                <a:lnTo>
                  <a:pt x="21937" y="7762"/>
                </a:lnTo>
                <a:lnTo>
                  <a:pt x="25073" y="8092"/>
                </a:lnTo>
                <a:lnTo>
                  <a:pt x="27622" y="9385"/>
                </a:lnTo>
                <a:lnTo>
                  <a:pt x="30267" y="12791"/>
                </a:lnTo>
                <a:lnTo>
                  <a:pt x="31294" y="15966"/>
                </a:lnTo>
                <a:lnTo>
                  <a:pt x="31935" y="19890"/>
                </a:lnTo>
                <a:lnTo>
                  <a:pt x="31935" y="51282"/>
                </a:lnTo>
                <a:lnTo>
                  <a:pt x="32139" y="52020"/>
                </a:lnTo>
                <a:lnTo>
                  <a:pt x="34688" y="52923"/>
                </a:lnTo>
                <a:lnTo>
                  <a:pt x="37802" y="52923"/>
                </a:lnTo>
                <a:lnTo>
                  <a:pt x="40567" y="51282"/>
                </a:lnTo>
                <a:lnTo>
                  <a:pt x="40567" y="18021"/>
                </a:lnTo>
                <a:lnTo>
                  <a:pt x="40286" y="15036"/>
                </a:lnTo>
                <a:lnTo>
                  <a:pt x="39124" y="10083"/>
                </a:lnTo>
                <a:lnTo>
                  <a:pt x="36841" y="6073"/>
                </a:lnTo>
                <a:lnTo>
                  <a:pt x="33785" y="2768"/>
                </a:lnTo>
                <a:lnTo>
                  <a:pt x="29498" y="561"/>
                </a:lnTo>
                <a:lnTo>
                  <a:pt x="26851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8"/>
                </a:lnTo>
                <a:lnTo>
                  <a:pt x="13092" y="3571"/>
                </a:lnTo>
                <a:lnTo>
                  <a:pt x="10460" y="5831"/>
                </a:lnTo>
                <a:lnTo>
                  <a:pt x="7800" y="8902"/>
                </a:lnTo>
                <a:lnTo>
                  <a:pt x="7800" y="2440"/>
                </a:lnTo>
                <a:lnTo>
                  <a:pt x="5842" y="839"/>
                </a:lnTo>
                <a:lnTo>
                  <a:pt x="3120" y="749"/>
                </a:lnTo>
                <a:lnTo>
                  <a:pt x="0" y="2440"/>
                </a:lnTo>
                <a:lnTo>
                  <a:pt x="0" y="51282"/>
                </a:lnTo>
                <a:lnTo>
                  <a:pt x="182" y="52020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186016" y="3135964"/>
            <a:ext cx="10685" cy="72290"/>
          </a:xfrm>
          <a:custGeom>
            <a:avLst/>
            <a:gdLst/>
            <a:ahLst/>
            <a:cxnLst/>
            <a:rect l="l" t="t" r="r" b="b"/>
            <a:pathLst>
              <a:path w="10685" h="72290">
                <a:moveTo>
                  <a:pt x="0" y="5425"/>
                </a:moveTo>
                <a:lnTo>
                  <a:pt x="368" y="8891"/>
                </a:lnTo>
                <a:lnTo>
                  <a:pt x="3268" y="10745"/>
                </a:lnTo>
                <a:lnTo>
                  <a:pt x="7352" y="10745"/>
                </a:lnTo>
                <a:lnTo>
                  <a:pt x="10293" y="8841"/>
                </a:lnTo>
                <a:lnTo>
                  <a:pt x="10685" y="5309"/>
                </a:lnTo>
                <a:lnTo>
                  <a:pt x="10299" y="1856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685" h="72290">
                <a:moveTo>
                  <a:pt x="1239" y="71387"/>
                </a:moveTo>
                <a:lnTo>
                  <a:pt x="3812" y="72290"/>
                </a:lnTo>
                <a:lnTo>
                  <a:pt x="6922" y="72290"/>
                </a:lnTo>
                <a:lnTo>
                  <a:pt x="9677" y="70650"/>
                </a:lnTo>
                <a:lnTo>
                  <a:pt x="9677" y="21808"/>
                </a:lnTo>
                <a:lnTo>
                  <a:pt x="9469" y="21109"/>
                </a:lnTo>
                <a:lnTo>
                  <a:pt x="6922" y="20156"/>
                </a:lnTo>
                <a:lnTo>
                  <a:pt x="3812" y="20156"/>
                </a:lnTo>
                <a:lnTo>
                  <a:pt x="1055" y="21808"/>
                </a:lnTo>
                <a:lnTo>
                  <a:pt x="1055" y="70650"/>
                </a:lnTo>
                <a:lnTo>
                  <a:pt x="123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222578" y="3155331"/>
            <a:ext cx="40568" cy="52923"/>
          </a:xfrm>
          <a:custGeom>
            <a:avLst/>
            <a:gdLst/>
            <a:ahLst/>
            <a:cxnLst/>
            <a:rect l="l" t="t" r="r" b="b"/>
            <a:pathLst>
              <a:path w="40568" h="52923">
                <a:moveTo>
                  <a:pt x="31935" y="22683"/>
                </a:moveTo>
                <a:lnTo>
                  <a:pt x="31935" y="51282"/>
                </a:lnTo>
                <a:lnTo>
                  <a:pt x="32141" y="52020"/>
                </a:lnTo>
                <a:lnTo>
                  <a:pt x="34690" y="52923"/>
                </a:lnTo>
                <a:lnTo>
                  <a:pt x="37804" y="52923"/>
                </a:lnTo>
                <a:lnTo>
                  <a:pt x="40568" y="51282"/>
                </a:lnTo>
                <a:lnTo>
                  <a:pt x="40568" y="18021"/>
                </a:lnTo>
                <a:lnTo>
                  <a:pt x="40288" y="15036"/>
                </a:lnTo>
                <a:lnTo>
                  <a:pt x="39135" y="10083"/>
                </a:lnTo>
                <a:lnTo>
                  <a:pt x="36846" y="6073"/>
                </a:lnTo>
                <a:lnTo>
                  <a:pt x="33785" y="2768"/>
                </a:lnTo>
                <a:lnTo>
                  <a:pt x="29505" y="561"/>
                </a:lnTo>
                <a:lnTo>
                  <a:pt x="26859" y="0"/>
                </a:lnTo>
                <a:lnTo>
                  <a:pt x="21021" y="0"/>
                </a:lnTo>
                <a:lnTo>
                  <a:pt x="18374" y="723"/>
                </a:lnTo>
                <a:lnTo>
                  <a:pt x="15739" y="2148"/>
                </a:lnTo>
                <a:lnTo>
                  <a:pt x="13107" y="3571"/>
                </a:lnTo>
                <a:lnTo>
                  <a:pt x="10462" y="5831"/>
                </a:lnTo>
                <a:lnTo>
                  <a:pt x="7801" y="8902"/>
                </a:lnTo>
                <a:lnTo>
                  <a:pt x="7801" y="2440"/>
                </a:lnTo>
                <a:lnTo>
                  <a:pt x="5843" y="839"/>
                </a:lnTo>
                <a:lnTo>
                  <a:pt x="3125" y="749"/>
                </a:lnTo>
                <a:lnTo>
                  <a:pt x="0" y="2440"/>
                </a:lnTo>
                <a:lnTo>
                  <a:pt x="0" y="51282"/>
                </a:lnTo>
                <a:lnTo>
                  <a:pt x="198" y="52020"/>
                </a:lnTo>
                <a:lnTo>
                  <a:pt x="2768" y="52923"/>
                </a:lnTo>
                <a:lnTo>
                  <a:pt x="5892" y="52923"/>
                </a:lnTo>
                <a:lnTo>
                  <a:pt x="8651" y="51282"/>
                </a:lnTo>
                <a:lnTo>
                  <a:pt x="8651" y="17147"/>
                </a:lnTo>
                <a:lnTo>
                  <a:pt x="11012" y="14072"/>
                </a:lnTo>
                <a:lnTo>
                  <a:pt x="15448" y="10148"/>
                </a:lnTo>
                <a:lnTo>
                  <a:pt x="19771" y="7762"/>
                </a:lnTo>
                <a:lnTo>
                  <a:pt x="23605" y="7762"/>
                </a:lnTo>
                <a:lnTo>
                  <a:pt x="27622" y="9385"/>
                </a:lnTo>
                <a:lnTo>
                  <a:pt x="30269" y="12791"/>
                </a:lnTo>
                <a:lnTo>
                  <a:pt x="31297" y="15966"/>
                </a:lnTo>
                <a:lnTo>
                  <a:pt x="31935" y="19890"/>
                </a:lnTo>
                <a:lnTo>
                  <a:pt x="31935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322183" y="3155396"/>
            <a:ext cx="37152" cy="53594"/>
          </a:xfrm>
          <a:custGeom>
            <a:avLst/>
            <a:gdLst/>
            <a:ahLst/>
            <a:cxnLst/>
            <a:rect l="l" t="t" r="r" b="b"/>
            <a:pathLst>
              <a:path w="37152" h="53594">
                <a:moveTo>
                  <a:pt x="9003" y="20613"/>
                </a:moveTo>
                <a:lnTo>
                  <a:pt x="10105" y="15811"/>
                </a:lnTo>
                <a:lnTo>
                  <a:pt x="12322" y="12495"/>
                </a:lnTo>
                <a:lnTo>
                  <a:pt x="14540" y="9183"/>
                </a:lnTo>
                <a:lnTo>
                  <a:pt x="17722" y="7531"/>
                </a:lnTo>
                <a:lnTo>
                  <a:pt x="23896" y="7531"/>
                </a:lnTo>
                <a:lnTo>
                  <a:pt x="27143" y="8431"/>
                </a:lnTo>
                <a:lnTo>
                  <a:pt x="30927" y="10415"/>
                </a:lnTo>
                <a:lnTo>
                  <a:pt x="33512" y="12383"/>
                </a:lnTo>
                <a:lnTo>
                  <a:pt x="36478" y="12446"/>
                </a:lnTo>
                <a:lnTo>
                  <a:pt x="36943" y="9485"/>
                </a:lnTo>
                <a:lnTo>
                  <a:pt x="36575" y="6351"/>
                </a:lnTo>
                <a:lnTo>
                  <a:pt x="34347" y="3808"/>
                </a:lnTo>
                <a:lnTo>
                  <a:pt x="31427" y="2030"/>
                </a:lnTo>
                <a:lnTo>
                  <a:pt x="27755" y="712"/>
                </a:lnTo>
                <a:lnTo>
                  <a:pt x="24940" y="125"/>
                </a:lnTo>
                <a:lnTo>
                  <a:pt x="18878" y="0"/>
                </a:lnTo>
                <a:lnTo>
                  <a:pt x="15984" y="533"/>
                </a:lnTo>
                <a:lnTo>
                  <a:pt x="13323" y="1598"/>
                </a:lnTo>
                <a:lnTo>
                  <a:pt x="10645" y="2668"/>
                </a:lnTo>
                <a:lnTo>
                  <a:pt x="8319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87" y="14987"/>
                </a:lnTo>
                <a:lnTo>
                  <a:pt x="576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4" y="35355"/>
                </a:lnTo>
                <a:lnTo>
                  <a:pt x="1385" y="38595"/>
                </a:lnTo>
                <a:lnTo>
                  <a:pt x="2299" y="41846"/>
                </a:lnTo>
                <a:lnTo>
                  <a:pt x="3661" y="44564"/>
                </a:lnTo>
                <a:lnTo>
                  <a:pt x="5410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98" y="53021"/>
                </a:lnTo>
                <a:lnTo>
                  <a:pt x="17603" y="53594"/>
                </a:lnTo>
                <a:lnTo>
                  <a:pt x="22622" y="53594"/>
                </a:lnTo>
                <a:lnTo>
                  <a:pt x="25746" y="53111"/>
                </a:lnTo>
                <a:lnTo>
                  <a:pt x="28709" y="52362"/>
                </a:lnTo>
                <a:lnTo>
                  <a:pt x="31319" y="51321"/>
                </a:lnTo>
                <a:lnTo>
                  <a:pt x="34592" y="49377"/>
                </a:lnTo>
                <a:lnTo>
                  <a:pt x="36917" y="46518"/>
                </a:lnTo>
                <a:lnTo>
                  <a:pt x="37152" y="43775"/>
                </a:lnTo>
                <a:lnTo>
                  <a:pt x="37127" y="42444"/>
                </a:lnTo>
                <a:lnTo>
                  <a:pt x="35326" y="39660"/>
                </a:lnTo>
                <a:lnTo>
                  <a:pt x="32310" y="41936"/>
                </a:lnTo>
                <a:lnTo>
                  <a:pt x="28811" y="44208"/>
                </a:lnTo>
                <a:lnTo>
                  <a:pt x="25808" y="45518"/>
                </a:lnTo>
                <a:lnTo>
                  <a:pt x="22086" y="45835"/>
                </a:lnTo>
                <a:lnTo>
                  <a:pt x="18125" y="45453"/>
                </a:lnTo>
                <a:lnTo>
                  <a:pt x="14893" y="43902"/>
                </a:lnTo>
                <a:lnTo>
                  <a:pt x="12395" y="41122"/>
                </a:lnTo>
                <a:lnTo>
                  <a:pt x="10436" y="37555"/>
                </a:lnTo>
                <a:lnTo>
                  <a:pt x="9298" y="32818"/>
                </a:lnTo>
                <a:lnTo>
                  <a:pt x="9003" y="30049"/>
                </a:lnTo>
                <a:lnTo>
                  <a:pt x="9003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378538" y="3155331"/>
            <a:ext cx="47083" cy="53658"/>
          </a:xfrm>
          <a:custGeom>
            <a:avLst/>
            <a:gdLst/>
            <a:ahLst/>
            <a:cxnLst/>
            <a:rect l="l" t="t" r="r" b="b"/>
            <a:pathLst>
              <a:path w="47083" h="53658">
                <a:moveTo>
                  <a:pt x="8942" y="23915"/>
                </a:moveTo>
                <a:lnTo>
                  <a:pt x="9232" y="21351"/>
                </a:lnTo>
                <a:lnTo>
                  <a:pt x="9809" y="18986"/>
                </a:lnTo>
                <a:lnTo>
                  <a:pt x="11281" y="14604"/>
                </a:lnTo>
                <a:lnTo>
                  <a:pt x="13669" y="11178"/>
                </a:lnTo>
                <a:lnTo>
                  <a:pt x="17038" y="8902"/>
                </a:lnTo>
                <a:lnTo>
                  <a:pt x="21092" y="7495"/>
                </a:lnTo>
                <a:lnTo>
                  <a:pt x="26455" y="7495"/>
                </a:lnTo>
                <a:lnTo>
                  <a:pt x="30646" y="9043"/>
                </a:lnTo>
                <a:lnTo>
                  <a:pt x="33990" y="11469"/>
                </a:lnTo>
                <a:lnTo>
                  <a:pt x="36172" y="15012"/>
                </a:lnTo>
                <a:lnTo>
                  <a:pt x="37421" y="19433"/>
                </a:lnTo>
                <a:lnTo>
                  <a:pt x="38144" y="24270"/>
                </a:lnTo>
                <a:lnTo>
                  <a:pt x="38144" y="29743"/>
                </a:lnTo>
                <a:lnTo>
                  <a:pt x="37861" y="32324"/>
                </a:lnTo>
                <a:lnTo>
                  <a:pt x="36733" y="37023"/>
                </a:lnTo>
                <a:lnTo>
                  <a:pt x="36525" y="50281"/>
                </a:lnTo>
                <a:lnTo>
                  <a:pt x="39034" y="48376"/>
                </a:lnTo>
                <a:lnTo>
                  <a:pt x="43044" y="43549"/>
                </a:lnTo>
                <a:lnTo>
                  <a:pt x="44564" y="40655"/>
                </a:lnTo>
                <a:lnTo>
                  <a:pt x="45568" y="37299"/>
                </a:lnTo>
                <a:lnTo>
                  <a:pt x="46583" y="33962"/>
                </a:lnTo>
                <a:lnTo>
                  <a:pt x="47083" y="30304"/>
                </a:lnTo>
                <a:lnTo>
                  <a:pt x="47083" y="22237"/>
                </a:lnTo>
                <a:lnTo>
                  <a:pt x="46609" y="18568"/>
                </a:lnTo>
                <a:lnTo>
                  <a:pt x="45651" y="15303"/>
                </a:lnTo>
                <a:lnTo>
                  <a:pt x="44697" y="12042"/>
                </a:lnTo>
                <a:lnTo>
                  <a:pt x="43249" y="9273"/>
                </a:lnTo>
                <a:lnTo>
                  <a:pt x="41342" y="7012"/>
                </a:lnTo>
                <a:lnTo>
                  <a:pt x="37014" y="2984"/>
                </a:lnTo>
                <a:lnTo>
                  <a:pt x="34138" y="1793"/>
                </a:lnTo>
                <a:lnTo>
                  <a:pt x="31258" y="598"/>
                </a:lnTo>
                <a:lnTo>
                  <a:pt x="27881" y="0"/>
                </a:lnTo>
                <a:lnTo>
                  <a:pt x="20001" y="0"/>
                </a:lnTo>
                <a:lnTo>
                  <a:pt x="16487" y="673"/>
                </a:lnTo>
                <a:lnTo>
                  <a:pt x="13488" y="2009"/>
                </a:lnTo>
                <a:lnTo>
                  <a:pt x="10482" y="3355"/>
                </a:lnTo>
                <a:lnTo>
                  <a:pt x="7988" y="5234"/>
                </a:lnTo>
                <a:lnTo>
                  <a:pt x="3981" y="10083"/>
                </a:lnTo>
                <a:lnTo>
                  <a:pt x="2472" y="12956"/>
                </a:lnTo>
                <a:lnTo>
                  <a:pt x="1479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7" y="35118"/>
                </a:lnTo>
                <a:lnTo>
                  <a:pt x="1407" y="38353"/>
                </a:lnTo>
                <a:lnTo>
                  <a:pt x="2339" y="41620"/>
                </a:lnTo>
                <a:lnTo>
                  <a:pt x="3771" y="44387"/>
                </a:lnTo>
                <a:lnTo>
                  <a:pt x="5694" y="46673"/>
                </a:lnTo>
                <a:lnTo>
                  <a:pt x="10007" y="50688"/>
                </a:lnTo>
                <a:lnTo>
                  <a:pt x="8942" y="29376"/>
                </a:lnTo>
                <a:lnTo>
                  <a:pt x="8942" y="23915"/>
                </a:lnTo>
                <a:close/>
              </a:path>
              <a:path w="47083" h="53658">
                <a:moveTo>
                  <a:pt x="9650" y="34239"/>
                </a:moveTo>
                <a:lnTo>
                  <a:pt x="8942" y="29376"/>
                </a:lnTo>
                <a:lnTo>
                  <a:pt x="10007" y="50688"/>
                </a:lnTo>
                <a:lnTo>
                  <a:pt x="12887" y="51879"/>
                </a:lnTo>
                <a:lnTo>
                  <a:pt x="15774" y="53074"/>
                </a:lnTo>
                <a:lnTo>
                  <a:pt x="19143" y="53658"/>
                </a:lnTo>
                <a:lnTo>
                  <a:pt x="26998" y="53658"/>
                </a:lnTo>
                <a:lnTo>
                  <a:pt x="30487" y="52984"/>
                </a:lnTo>
                <a:lnTo>
                  <a:pt x="33511" y="51628"/>
                </a:lnTo>
                <a:lnTo>
                  <a:pt x="36525" y="50281"/>
                </a:lnTo>
                <a:lnTo>
                  <a:pt x="36733" y="37023"/>
                </a:lnTo>
                <a:lnTo>
                  <a:pt x="34663" y="40755"/>
                </a:lnTo>
                <a:lnTo>
                  <a:pt x="31920" y="43765"/>
                </a:lnTo>
                <a:lnTo>
                  <a:pt x="28195" y="45659"/>
                </a:lnTo>
                <a:lnTo>
                  <a:pt x="23470" y="46126"/>
                </a:lnTo>
                <a:lnTo>
                  <a:pt x="20674" y="46126"/>
                </a:lnTo>
                <a:lnTo>
                  <a:pt x="16487" y="44579"/>
                </a:lnTo>
                <a:lnTo>
                  <a:pt x="13143" y="42152"/>
                </a:lnTo>
                <a:lnTo>
                  <a:pt x="10914" y="38646"/>
                </a:lnTo>
                <a:lnTo>
                  <a:pt x="9650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449799" y="3155331"/>
            <a:ext cx="40568" cy="52923"/>
          </a:xfrm>
          <a:custGeom>
            <a:avLst/>
            <a:gdLst/>
            <a:ahLst/>
            <a:cxnLst/>
            <a:rect l="l" t="t" r="r" b="b"/>
            <a:pathLst>
              <a:path w="40568" h="52923">
                <a:moveTo>
                  <a:pt x="5894" y="52923"/>
                </a:moveTo>
                <a:lnTo>
                  <a:pt x="8647" y="51282"/>
                </a:lnTo>
                <a:lnTo>
                  <a:pt x="8647" y="17147"/>
                </a:lnTo>
                <a:lnTo>
                  <a:pt x="11023" y="14072"/>
                </a:lnTo>
                <a:lnTo>
                  <a:pt x="13277" y="11750"/>
                </a:lnTo>
                <a:lnTo>
                  <a:pt x="17614" y="8561"/>
                </a:lnTo>
                <a:lnTo>
                  <a:pt x="21939" y="7762"/>
                </a:lnTo>
                <a:lnTo>
                  <a:pt x="25088" y="8092"/>
                </a:lnTo>
                <a:lnTo>
                  <a:pt x="27633" y="9385"/>
                </a:lnTo>
                <a:lnTo>
                  <a:pt x="30276" y="12791"/>
                </a:lnTo>
                <a:lnTo>
                  <a:pt x="31309" y="15966"/>
                </a:lnTo>
                <a:lnTo>
                  <a:pt x="31936" y="19890"/>
                </a:lnTo>
                <a:lnTo>
                  <a:pt x="31936" y="51282"/>
                </a:lnTo>
                <a:lnTo>
                  <a:pt x="32152" y="52020"/>
                </a:lnTo>
                <a:lnTo>
                  <a:pt x="34701" y="52923"/>
                </a:lnTo>
                <a:lnTo>
                  <a:pt x="37811" y="52923"/>
                </a:lnTo>
                <a:lnTo>
                  <a:pt x="40568" y="51282"/>
                </a:lnTo>
                <a:lnTo>
                  <a:pt x="40568" y="18021"/>
                </a:lnTo>
                <a:lnTo>
                  <a:pt x="40288" y="15036"/>
                </a:lnTo>
                <a:lnTo>
                  <a:pt x="39136" y="10083"/>
                </a:lnTo>
                <a:lnTo>
                  <a:pt x="36842" y="6073"/>
                </a:lnTo>
                <a:lnTo>
                  <a:pt x="33783" y="2768"/>
                </a:lnTo>
                <a:lnTo>
                  <a:pt x="29505" y="561"/>
                </a:lnTo>
                <a:lnTo>
                  <a:pt x="26860" y="0"/>
                </a:lnTo>
                <a:lnTo>
                  <a:pt x="21031" y="0"/>
                </a:lnTo>
                <a:lnTo>
                  <a:pt x="18371" y="723"/>
                </a:lnTo>
                <a:lnTo>
                  <a:pt x="15739" y="2148"/>
                </a:lnTo>
                <a:lnTo>
                  <a:pt x="13103" y="3571"/>
                </a:lnTo>
                <a:lnTo>
                  <a:pt x="10458" y="5831"/>
                </a:lnTo>
                <a:lnTo>
                  <a:pt x="7801" y="8902"/>
                </a:lnTo>
                <a:lnTo>
                  <a:pt x="7801" y="2440"/>
                </a:lnTo>
                <a:lnTo>
                  <a:pt x="5839" y="839"/>
                </a:lnTo>
                <a:lnTo>
                  <a:pt x="3121" y="749"/>
                </a:lnTo>
                <a:lnTo>
                  <a:pt x="0" y="2440"/>
                </a:lnTo>
                <a:lnTo>
                  <a:pt x="0" y="51282"/>
                </a:lnTo>
                <a:lnTo>
                  <a:pt x="194" y="52020"/>
                </a:lnTo>
                <a:lnTo>
                  <a:pt x="2768" y="52923"/>
                </a:lnTo>
                <a:lnTo>
                  <a:pt x="5894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510887" y="3143048"/>
            <a:ext cx="30787" cy="65836"/>
          </a:xfrm>
          <a:custGeom>
            <a:avLst/>
            <a:gdLst/>
            <a:ahLst/>
            <a:cxnLst/>
            <a:rect l="l" t="t" r="r" b="b"/>
            <a:pathLst>
              <a:path w="30787" h="65836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93" y="13309"/>
                </a:lnTo>
                <a:lnTo>
                  <a:pt x="346" y="14465"/>
                </a:lnTo>
                <a:lnTo>
                  <a:pt x="0" y="17057"/>
                </a:lnTo>
                <a:lnTo>
                  <a:pt x="1742" y="20750"/>
                </a:lnTo>
                <a:lnTo>
                  <a:pt x="8331" y="20750"/>
                </a:lnTo>
                <a:lnTo>
                  <a:pt x="8331" y="52106"/>
                </a:lnTo>
                <a:lnTo>
                  <a:pt x="9094" y="56643"/>
                </a:lnTo>
                <a:lnTo>
                  <a:pt x="10415" y="60440"/>
                </a:lnTo>
                <a:lnTo>
                  <a:pt x="12644" y="63158"/>
                </a:lnTo>
                <a:lnTo>
                  <a:pt x="15819" y="64832"/>
                </a:lnTo>
                <a:lnTo>
                  <a:pt x="19653" y="65836"/>
                </a:lnTo>
                <a:lnTo>
                  <a:pt x="24502" y="65671"/>
                </a:lnTo>
                <a:lnTo>
                  <a:pt x="27490" y="65098"/>
                </a:lnTo>
                <a:lnTo>
                  <a:pt x="30441" y="63093"/>
                </a:lnTo>
                <a:lnTo>
                  <a:pt x="30787" y="59983"/>
                </a:lnTo>
                <a:lnTo>
                  <a:pt x="30787" y="59321"/>
                </a:lnTo>
                <a:lnTo>
                  <a:pt x="28999" y="56757"/>
                </a:lnTo>
                <a:lnTo>
                  <a:pt x="26338" y="57783"/>
                </a:lnTo>
                <a:lnTo>
                  <a:pt x="23558" y="58179"/>
                </a:lnTo>
                <a:lnTo>
                  <a:pt x="19357" y="57326"/>
                </a:lnTo>
                <a:lnTo>
                  <a:pt x="17445" y="53900"/>
                </a:lnTo>
                <a:lnTo>
                  <a:pt x="16967" y="51347"/>
                </a:lnTo>
                <a:lnTo>
                  <a:pt x="16967" y="20750"/>
                </a:lnTo>
                <a:lnTo>
                  <a:pt x="29056" y="20750"/>
                </a:lnTo>
                <a:lnTo>
                  <a:pt x="30626" y="19303"/>
                </a:lnTo>
                <a:lnTo>
                  <a:pt x="30787" y="16369"/>
                </a:lnTo>
                <a:lnTo>
                  <a:pt x="29056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564340" y="3155335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37" y="51282"/>
                </a:lnTo>
                <a:lnTo>
                  <a:pt x="8637" y="19151"/>
                </a:lnTo>
                <a:lnTo>
                  <a:pt x="10966" y="15480"/>
                </a:lnTo>
                <a:lnTo>
                  <a:pt x="12985" y="12736"/>
                </a:lnTo>
                <a:lnTo>
                  <a:pt x="15815" y="9968"/>
                </a:lnTo>
                <a:lnTo>
                  <a:pt x="19220" y="8470"/>
                </a:lnTo>
                <a:lnTo>
                  <a:pt x="22137" y="8672"/>
                </a:lnTo>
                <a:lnTo>
                  <a:pt x="24794" y="9475"/>
                </a:lnTo>
                <a:lnTo>
                  <a:pt x="27435" y="8190"/>
                </a:lnTo>
                <a:lnTo>
                  <a:pt x="27500" y="3671"/>
                </a:lnTo>
                <a:lnTo>
                  <a:pt x="25222" y="687"/>
                </a:lnTo>
                <a:lnTo>
                  <a:pt x="22208" y="90"/>
                </a:lnTo>
                <a:lnTo>
                  <a:pt x="19649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3" y="5994"/>
                </a:lnTo>
                <a:lnTo>
                  <a:pt x="7801" y="9550"/>
                </a:lnTo>
                <a:lnTo>
                  <a:pt x="7801" y="2437"/>
                </a:lnTo>
                <a:lnTo>
                  <a:pt x="5829" y="838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05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609535" y="3155331"/>
            <a:ext cx="26885" cy="53658"/>
          </a:xfrm>
          <a:custGeom>
            <a:avLst/>
            <a:gdLst/>
            <a:ahLst/>
            <a:cxnLst/>
            <a:rect l="l" t="t" r="r" b="b"/>
            <a:pathLst>
              <a:path w="26885" h="53658">
                <a:moveTo>
                  <a:pt x="22061" y="46076"/>
                </a:moveTo>
                <a:lnTo>
                  <a:pt x="17677" y="46673"/>
                </a:lnTo>
                <a:lnTo>
                  <a:pt x="14897" y="46673"/>
                </a:lnTo>
                <a:lnTo>
                  <a:pt x="11170" y="44413"/>
                </a:lnTo>
                <a:lnTo>
                  <a:pt x="8845" y="40906"/>
                </a:lnTo>
                <a:lnTo>
                  <a:pt x="11600" y="53327"/>
                </a:lnTo>
                <a:lnTo>
                  <a:pt x="16329" y="53658"/>
                </a:lnTo>
                <a:lnTo>
                  <a:pt x="19145" y="53658"/>
                </a:lnTo>
                <a:lnTo>
                  <a:pt x="21827" y="53035"/>
                </a:lnTo>
                <a:lnTo>
                  <a:pt x="26885" y="50497"/>
                </a:lnTo>
                <a:lnTo>
                  <a:pt x="25930" y="43675"/>
                </a:lnTo>
                <a:lnTo>
                  <a:pt x="22061" y="46076"/>
                </a:lnTo>
                <a:close/>
              </a:path>
              <a:path w="26885" h="53658">
                <a:moveTo>
                  <a:pt x="3280" y="12103"/>
                </a:moveTo>
                <a:lnTo>
                  <a:pt x="5925" y="11534"/>
                </a:lnTo>
                <a:lnTo>
                  <a:pt x="9126" y="9791"/>
                </a:lnTo>
                <a:lnTo>
                  <a:pt x="11891" y="8586"/>
                </a:lnTo>
                <a:lnTo>
                  <a:pt x="15264" y="7546"/>
                </a:lnTo>
                <a:lnTo>
                  <a:pt x="19307" y="7279"/>
                </a:lnTo>
                <a:lnTo>
                  <a:pt x="22967" y="7520"/>
                </a:lnTo>
                <a:lnTo>
                  <a:pt x="26788" y="9208"/>
                </a:lnTo>
                <a:lnTo>
                  <a:pt x="29128" y="12344"/>
                </a:lnTo>
                <a:lnTo>
                  <a:pt x="29888" y="15228"/>
                </a:lnTo>
                <a:lnTo>
                  <a:pt x="30082" y="18770"/>
                </a:lnTo>
                <a:lnTo>
                  <a:pt x="30082" y="22569"/>
                </a:lnTo>
                <a:lnTo>
                  <a:pt x="19941" y="22569"/>
                </a:lnTo>
                <a:lnTo>
                  <a:pt x="16635" y="22910"/>
                </a:lnTo>
                <a:lnTo>
                  <a:pt x="13709" y="23572"/>
                </a:lnTo>
                <a:lnTo>
                  <a:pt x="10778" y="24246"/>
                </a:lnTo>
                <a:lnTo>
                  <a:pt x="8305" y="25250"/>
                </a:lnTo>
                <a:lnTo>
                  <a:pt x="4263" y="27928"/>
                </a:lnTo>
                <a:lnTo>
                  <a:pt x="161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40"/>
                </a:lnTo>
                <a:lnTo>
                  <a:pt x="4471" y="49759"/>
                </a:lnTo>
                <a:lnTo>
                  <a:pt x="7593" y="51995"/>
                </a:lnTo>
                <a:lnTo>
                  <a:pt x="11600" y="53327"/>
                </a:lnTo>
                <a:lnTo>
                  <a:pt x="8845" y="40906"/>
                </a:lnTo>
                <a:lnTo>
                  <a:pt x="8845" y="38353"/>
                </a:lnTo>
                <a:lnTo>
                  <a:pt x="9651" y="34430"/>
                </a:lnTo>
                <a:lnTo>
                  <a:pt x="12186" y="31496"/>
                </a:lnTo>
                <a:lnTo>
                  <a:pt x="14785" y="30074"/>
                </a:lnTo>
                <a:lnTo>
                  <a:pt x="18274" y="29250"/>
                </a:lnTo>
                <a:lnTo>
                  <a:pt x="22698" y="29034"/>
                </a:lnTo>
                <a:lnTo>
                  <a:pt x="30082" y="29034"/>
                </a:lnTo>
                <a:lnTo>
                  <a:pt x="30082" y="39395"/>
                </a:lnTo>
                <a:lnTo>
                  <a:pt x="25930" y="43675"/>
                </a:lnTo>
                <a:lnTo>
                  <a:pt x="26885" y="50497"/>
                </a:lnTo>
                <a:lnTo>
                  <a:pt x="31248" y="46443"/>
                </a:lnTo>
                <a:lnTo>
                  <a:pt x="31248" y="51335"/>
                </a:lnTo>
                <a:lnTo>
                  <a:pt x="33329" y="52909"/>
                </a:lnTo>
                <a:lnTo>
                  <a:pt x="35902" y="52960"/>
                </a:lnTo>
                <a:lnTo>
                  <a:pt x="38671" y="51335"/>
                </a:lnTo>
                <a:lnTo>
                  <a:pt x="38671" y="15354"/>
                </a:lnTo>
                <a:lnTo>
                  <a:pt x="38340" y="12701"/>
                </a:lnTo>
                <a:lnTo>
                  <a:pt x="37005" y="8143"/>
                </a:lnTo>
                <a:lnTo>
                  <a:pt x="34481" y="4701"/>
                </a:lnTo>
                <a:lnTo>
                  <a:pt x="31101" y="1995"/>
                </a:lnTo>
                <a:lnTo>
                  <a:pt x="26348" y="396"/>
                </a:lnTo>
                <a:lnTo>
                  <a:pt x="23483" y="0"/>
                </a:lnTo>
                <a:lnTo>
                  <a:pt x="20099" y="0"/>
                </a:lnTo>
                <a:lnTo>
                  <a:pt x="16484" y="180"/>
                </a:lnTo>
                <a:lnTo>
                  <a:pt x="12924" y="863"/>
                </a:lnTo>
                <a:lnTo>
                  <a:pt x="9789" y="1818"/>
                </a:lnTo>
                <a:lnTo>
                  <a:pt x="5807" y="3557"/>
                </a:lnTo>
                <a:lnTo>
                  <a:pt x="2487" y="6706"/>
                </a:lnTo>
                <a:lnTo>
                  <a:pt x="2293" y="9385"/>
                </a:lnTo>
                <a:lnTo>
                  <a:pt x="3280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671894" y="3155396"/>
            <a:ext cx="37162" cy="53594"/>
          </a:xfrm>
          <a:custGeom>
            <a:avLst/>
            <a:gdLst/>
            <a:ahLst/>
            <a:cxnLst/>
            <a:rect l="l" t="t" r="r" b="b"/>
            <a:pathLst>
              <a:path w="37162" h="53594">
                <a:moveTo>
                  <a:pt x="9000" y="20613"/>
                </a:moveTo>
                <a:lnTo>
                  <a:pt x="10105" y="15811"/>
                </a:lnTo>
                <a:lnTo>
                  <a:pt x="12334" y="12495"/>
                </a:lnTo>
                <a:lnTo>
                  <a:pt x="14540" y="9183"/>
                </a:lnTo>
                <a:lnTo>
                  <a:pt x="17722" y="7531"/>
                </a:lnTo>
                <a:lnTo>
                  <a:pt x="23897" y="7531"/>
                </a:lnTo>
                <a:lnTo>
                  <a:pt x="27143" y="8431"/>
                </a:lnTo>
                <a:lnTo>
                  <a:pt x="30928" y="10415"/>
                </a:lnTo>
                <a:lnTo>
                  <a:pt x="33526" y="12383"/>
                </a:lnTo>
                <a:lnTo>
                  <a:pt x="36479" y="12446"/>
                </a:lnTo>
                <a:lnTo>
                  <a:pt x="36943" y="9485"/>
                </a:lnTo>
                <a:lnTo>
                  <a:pt x="36587" y="6351"/>
                </a:lnTo>
                <a:lnTo>
                  <a:pt x="34344" y="3808"/>
                </a:lnTo>
                <a:lnTo>
                  <a:pt x="31431" y="2030"/>
                </a:lnTo>
                <a:lnTo>
                  <a:pt x="27759" y="712"/>
                </a:lnTo>
                <a:lnTo>
                  <a:pt x="24937" y="125"/>
                </a:lnTo>
                <a:lnTo>
                  <a:pt x="18874" y="0"/>
                </a:lnTo>
                <a:lnTo>
                  <a:pt x="15984" y="533"/>
                </a:lnTo>
                <a:lnTo>
                  <a:pt x="13327" y="1598"/>
                </a:lnTo>
                <a:lnTo>
                  <a:pt x="10656" y="2668"/>
                </a:lnTo>
                <a:lnTo>
                  <a:pt x="8327" y="4305"/>
                </a:lnTo>
                <a:lnTo>
                  <a:pt x="4389" y="8712"/>
                </a:lnTo>
                <a:lnTo>
                  <a:pt x="2829" y="11545"/>
                </a:lnTo>
                <a:lnTo>
                  <a:pt x="1703" y="14987"/>
                </a:lnTo>
                <a:lnTo>
                  <a:pt x="576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8" y="35355"/>
                </a:lnTo>
                <a:lnTo>
                  <a:pt x="1383" y="38595"/>
                </a:lnTo>
                <a:lnTo>
                  <a:pt x="2315" y="41846"/>
                </a:lnTo>
                <a:lnTo>
                  <a:pt x="3661" y="44564"/>
                </a:lnTo>
                <a:lnTo>
                  <a:pt x="5414" y="46785"/>
                </a:lnTo>
                <a:lnTo>
                  <a:pt x="9371" y="50709"/>
                </a:lnTo>
                <a:lnTo>
                  <a:pt x="11981" y="51865"/>
                </a:lnTo>
                <a:lnTo>
                  <a:pt x="14601" y="53021"/>
                </a:lnTo>
                <a:lnTo>
                  <a:pt x="17600" y="53594"/>
                </a:lnTo>
                <a:lnTo>
                  <a:pt x="22622" y="53594"/>
                </a:lnTo>
                <a:lnTo>
                  <a:pt x="25747" y="53111"/>
                </a:lnTo>
                <a:lnTo>
                  <a:pt x="28713" y="52362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18"/>
                </a:lnTo>
                <a:lnTo>
                  <a:pt x="37162" y="43775"/>
                </a:lnTo>
                <a:lnTo>
                  <a:pt x="37127" y="42444"/>
                </a:lnTo>
                <a:lnTo>
                  <a:pt x="35337" y="39660"/>
                </a:lnTo>
                <a:lnTo>
                  <a:pt x="32313" y="41936"/>
                </a:lnTo>
                <a:lnTo>
                  <a:pt x="28821" y="44208"/>
                </a:lnTo>
                <a:lnTo>
                  <a:pt x="25819" y="45518"/>
                </a:lnTo>
                <a:lnTo>
                  <a:pt x="22100" y="45835"/>
                </a:lnTo>
                <a:lnTo>
                  <a:pt x="18129" y="45453"/>
                </a:lnTo>
                <a:lnTo>
                  <a:pt x="14893" y="43902"/>
                </a:lnTo>
                <a:lnTo>
                  <a:pt x="12409" y="41122"/>
                </a:lnTo>
                <a:lnTo>
                  <a:pt x="10436" y="37555"/>
                </a:lnTo>
                <a:lnTo>
                  <a:pt x="9295" y="32818"/>
                </a:lnTo>
                <a:lnTo>
                  <a:pt x="9000" y="30049"/>
                </a:lnTo>
                <a:lnTo>
                  <a:pt x="9000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725253" y="3143048"/>
            <a:ext cx="30780" cy="65836"/>
          </a:xfrm>
          <a:custGeom>
            <a:avLst/>
            <a:gdLst/>
            <a:ahLst/>
            <a:cxnLst/>
            <a:rect l="l" t="t" r="r" b="b"/>
            <a:pathLst>
              <a:path w="30780" h="65836">
                <a:moveTo>
                  <a:pt x="16963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27" y="1703"/>
                </a:lnTo>
                <a:lnTo>
                  <a:pt x="8327" y="13309"/>
                </a:lnTo>
                <a:lnTo>
                  <a:pt x="1789" y="13309"/>
                </a:lnTo>
                <a:lnTo>
                  <a:pt x="339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27" y="20750"/>
                </a:lnTo>
                <a:lnTo>
                  <a:pt x="8327" y="52106"/>
                </a:lnTo>
                <a:lnTo>
                  <a:pt x="9086" y="56643"/>
                </a:lnTo>
                <a:lnTo>
                  <a:pt x="10407" y="60440"/>
                </a:lnTo>
                <a:lnTo>
                  <a:pt x="12640" y="63158"/>
                </a:lnTo>
                <a:lnTo>
                  <a:pt x="15811" y="64832"/>
                </a:lnTo>
                <a:lnTo>
                  <a:pt x="19645" y="65836"/>
                </a:lnTo>
                <a:lnTo>
                  <a:pt x="24494" y="65671"/>
                </a:lnTo>
                <a:lnTo>
                  <a:pt x="27486" y="65098"/>
                </a:lnTo>
                <a:lnTo>
                  <a:pt x="30438" y="63093"/>
                </a:lnTo>
                <a:lnTo>
                  <a:pt x="30780" y="59983"/>
                </a:lnTo>
                <a:lnTo>
                  <a:pt x="30780" y="59321"/>
                </a:lnTo>
                <a:lnTo>
                  <a:pt x="28995" y="56757"/>
                </a:lnTo>
                <a:lnTo>
                  <a:pt x="26334" y="57783"/>
                </a:lnTo>
                <a:lnTo>
                  <a:pt x="23552" y="58179"/>
                </a:lnTo>
                <a:lnTo>
                  <a:pt x="19350" y="57326"/>
                </a:lnTo>
                <a:lnTo>
                  <a:pt x="17442" y="53900"/>
                </a:lnTo>
                <a:lnTo>
                  <a:pt x="16963" y="51347"/>
                </a:lnTo>
                <a:lnTo>
                  <a:pt x="16963" y="20750"/>
                </a:lnTo>
                <a:lnTo>
                  <a:pt x="29052" y="20750"/>
                </a:lnTo>
                <a:lnTo>
                  <a:pt x="30622" y="19303"/>
                </a:lnTo>
                <a:lnTo>
                  <a:pt x="30780" y="16369"/>
                </a:lnTo>
                <a:lnTo>
                  <a:pt x="29052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774930" y="3155335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1"/>
                </a:moveTo>
                <a:lnTo>
                  <a:pt x="8563" y="52984"/>
                </a:lnTo>
                <a:lnTo>
                  <a:pt x="11598" y="53527"/>
                </a:lnTo>
                <a:lnTo>
                  <a:pt x="14856" y="53657"/>
                </a:lnTo>
                <a:lnTo>
                  <a:pt x="17589" y="53657"/>
                </a:lnTo>
                <a:lnTo>
                  <a:pt x="20076" y="53312"/>
                </a:lnTo>
                <a:lnTo>
                  <a:pt x="24620" y="51955"/>
                </a:lnTo>
                <a:lnTo>
                  <a:pt x="28209" y="49593"/>
                </a:lnTo>
                <a:lnTo>
                  <a:pt x="31111" y="46609"/>
                </a:lnTo>
                <a:lnTo>
                  <a:pt x="32899" y="42696"/>
                </a:lnTo>
                <a:lnTo>
                  <a:pt x="33338" y="37983"/>
                </a:lnTo>
                <a:lnTo>
                  <a:pt x="33338" y="35888"/>
                </a:lnTo>
                <a:lnTo>
                  <a:pt x="32312" y="32547"/>
                </a:lnTo>
                <a:lnTo>
                  <a:pt x="30732" y="29743"/>
                </a:lnTo>
                <a:lnTo>
                  <a:pt x="27230" y="26629"/>
                </a:lnTo>
                <a:lnTo>
                  <a:pt x="24324" y="25120"/>
                </a:lnTo>
                <a:lnTo>
                  <a:pt x="21376" y="23825"/>
                </a:lnTo>
                <a:lnTo>
                  <a:pt x="18435" y="22604"/>
                </a:lnTo>
                <a:lnTo>
                  <a:pt x="15580" y="21449"/>
                </a:lnTo>
                <a:lnTo>
                  <a:pt x="12077" y="19353"/>
                </a:lnTo>
                <a:lnTo>
                  <a:pt x="9758" y="16584"/>
                </a:lnTo>
                <a:lnTo>
                  <a:pt x="9420" y="13992"/>
                </a:lnTo>
                <a:lnTo>
                  <a:pt x="9968" y="11174"/>
                </a:lnTo>
                <a:lnTo>
                  <a:pt x="12307" y="8290"/>
                </a:lnTo>
                <a:lnTo>
                  <a:pt x="15458" y="7109"/>
                </a:lnTo>
                <a:lnTo>
                  <a:pt x="18215" y="6944"/>
                </a:lnTo>
                <a:lnTo>
                  <a:pt x="21311" y="7134"/>
                </a:lnTo>
                <a:lnTo>
                  <a:pt x="24961" y="8366"/>
                </a:lnTo>
                <a:lnTo>
                  <a:pt x="27607" y="9687"/>
                </a:lnTo>
                <a:lnTo>
                  <a:pt x="30585" y="9878"/>
                </a:lnTo>
                <a:lnTo>
                  <a:pt x="30927" y="7160"/>
                </a:lnTo>
                <a:lnTo>
                  <a:pt x="30634" y="4417"/>
                </a:lnTo>
                <a:lnTo>
                  <a:pt x="28072" y="2195"/>
                </a:lnTo>
                <a:lnTo>
                  <a:pt x="25480" y="1141"/>
                </a:lnTo>
                <a:lnTo>
                  <a:pt x="22081" y="327"/>
                </a:lnTo>
                <a:lnTo>
                  <a:pt x="18312" y="0"/>
                </a:lnTo>
                <a:lnTo>
                  <a:pt x="15458" y="0"/>
                </a:lnTo>
                <a:lnTo>
                  <a:pt x="12959" y="392"/>
                </a:lnTo>
                <a:lnTo>
                  <a:pt x="8661" y="1993"/>
                </a:lnTo>
                <a:lnTo>
                  <a:pt x="5449" y="4366"/>
                </a:lnTo>
                <a:lnTo>
                  <a:pt x="2951" y="7225"/>
                </a:lnTo>
                <a:lnTo>
                  <a:pt x="1507" y="10731"/>
                </a:lnTo>
                <a:lnTo>
                  <a:pt x="1148" y="14475"/>
                </a:lnTo>
                <a:lnTo>
                  <a:pt x="1493" y="18529"/>
                </a:lnTo>
                <a:lnTo>
                  <a:pt x="2853" y="21625"/>
                </a:lnTo>
                <a:lnTo>
                  <a:pt x="5989" y="25206"/>
                </a:lnTo>
                <a:lnTo>
                  <a:pt x="8661" y="26935"/>
                </a:lnTo>
                <a:lnTo>
                  <a:pt x="11522" y="28407"/>
                </a:lnTo>
                <a:lnTo>
                  <a:pt x="14489" y="29653"/>
                </a:lnTo>
                <a:lnTo>
                  <a:pt x="17318" y="30797"/>
                </a:lnTo>
                <a:lnTo>
                  <a:pt x="19979" y="31990"/>
                </a:lnTo>
                <a:lnTo>
                  <a:pt x="23100" y="34276"/>
                </a:lnTo>
                <a:lnTo>
                  <a:pt x="24814" y="37310"/>
                </a:lnTo>
                <a:lnTo>
                  <a:pt x="24573" y="41183"/>
                </a:lnTo>
                <a:lnTo>
                  <a:pt x="22952" y="43942"/>
                </a:lnTo>
                <a:lnTo>
                  <a:pt x="20187" y="45680"/>
                </a:lnTo>
                <a:lnTo>
                  <a:pt x="16487" y="46504"/>
                </a:lnTo>
                <a:lnTo>
                  <a:pt x="13067" y="46504"/>
                </a:lnTo>
                <a:lnTo>
                  <a:pt x="9834" y="45770"/>
                </a:lnTo>
                <a:lnTo>
                  <a:pt x="5939" y="44157"/>
                </a:lnTo>
                <a:lnTo>
                  <a:pt x="3175" y="42555"/>
                </a:lnTo>
                <a:lnTo>
                  <a:pt x="265" y="42937"/>
                </a:lnTo>
                <a:lnTo>
                  <a:pt x="0" y="45529"/>
                </a:lnTo>
                <a:lnTo>
                  <a:pt x="265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862266" y="3156112"/>
            <a:ext cx="71128" cy="52095"/>
          </a:xfrm>
          <a:custGeom>
            <a:avLst/>
            <a:gdLst/>
            <a:ahLst/>
            <a:cxnLst/>
            <a:rect l="l" t="t" r="r" b="b"/>
            <a:pathLst>
              <a:path w="71128" h="52095">
                <a:moveTo>
                  <a:pt x="474" y="3837"/>
                </a:moveTo>
                <a:lnTo>
                  <a:pt x="14234" y="50231"/>
                </a:lnTo>
                <a:lnTo>
                  <a:pt x="14724" y="51145"/>
                </a:lnTo>
                <a:lnTo>
                  <a:pt x="17355" y="52071"/>
                </a:lnTo>
                <a:lnTo>
                  <a:pt x="23356" y="52045"/>
                </a:lnTo>
                <a:lnTo>
                  <a:pt x="25916" y="50231"/>
                </a:lnTo>
                <a:lnTo>
                  <a:pt x="35082" y="14796"/>
                </a:lnTo>
                <a:lnTo>
                  <a:pt x="35280" y="14796"/>
                </a:lnTo>
                <a:lnTo>
                  <a:pt x="45172" y="50231"/>
                </a:lnTo>
                <a:lnTo>
                  <a:pt x="45641" y="51145"/>
                </a:lnTo>
                <a:lnTo>
                  <a:pt x="48373" y="52071"/>
                </a:lnTo>
                <a:lnTo>
                  <a:pt x="53698" y="52095"/>
                </a:lnTo>
                <a:lnTo>
                  <a:pt x="56786" y="50231"/>
                </a:lnTo>
                <a:lnTo>
                  <a:pt x="70664" y="3837"/>
                </a:lnTo>
                <a:lnTo>
                  <a:pt x="71128" y="1551"/>
                </a:lnTo>
                <a:lnTo>
                  <a:pt x="68609" y="0"/>
                </a:lnTo>
                <a:lnTo>
                  <a:pt x="65444" y="15"/>
                </a:lnTo>
                <a:lnTo>
                  <a:pt x="62445" y="1717"/>
                </a:lnTo>
                <a:lnTo>
                  <a:pt x="51235" y="41987"/>
                </a:lnTo>
                <a:lnTo>
                  <a:pt x="51076" y="41987"/>
                </a:lnTo>
                <a:lnTo>
                  <a:pt x="39833" y="1612"/>
                </a:lnTo>
                <a:lnTo>
                  <a:pt x="39660" y="1069"/>
                </a:lnTo>
                <a:lnTo>
                  <a:pt x="37015" y="15"/>
                </a:lnTo>
                <a:lnTo>
                  <a:pt x="33915" y="15"/>
                </a:lnTo>
                <a:lnTo>
                  <a:pt x="31050" y="1717"/>
                </a:lnTo>
                <a:lnTo>
                  <a:pt x="20624" y="41987"/>
                </a:lnTo>
                <a:lnTo>
                  <a:pt x="20415" y="41987"/>
                </a:lnTo>
                <a:lnTo>
                  <a:pt x="9065" y="1717"/>
                </a:lnTo>
                <a:lnTo>
                  <a:pt x="8694" y="878"/>
                </a:lnTo>
                <a:lnTo>
                  <a:pt x="6062" y="15"/>
                </a:lnTo>
                <a:lnTo>
                  <a:pt x="2815" y="0"/>
                </a:lnTo>
                <a:lnTo>
                  <a:pt x="0" y="1231"/>
                </a:lnTo>
                <a:lnTo>
                  <a:pt x="47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954653" y="3135964"/>
            <a:ext cx="10680" cy="72290"/>
          </a:xfrm>
          <a:custGeom>
            <a:avLst/>
            <a:gdLst/>
            <a:ahLst/>
            <a:cxnLst/>
            <a:rect l="l" t="t" r="r" b="b"/>
            <a:pathLst>
              <a:path w="10680" h="72290">
                <a:moveTo>
                  <a:pt x="0" y="5425"/>
                </a:moveTo>
                <a:lnTo>
                  <a:pt x="367" y="8891"/>
                </a:lnTo>
                <a:lnTo>
                  <a:pt x="3267" y="10745"/>
                </a:lnTo>
                <a:lnTo>
                  <a:pt x="7350" y="10745"/>
                </a:lnTo>
                <a:lnTo>
                  <a:pt x="10299" y="8841"/>
                </a:lnTo>
                <a:lnTo>
                  <a:pt x="10680" y="5309"/>
                </a:lnTo>
                <a:lnTo>
                  <a:pt x="10299" y="1856"/>
                </a:lnTo>
                <a:lnTo>
                  <a:pt x="7411" y="0"/>
                </a:lnTo>
                <a:lnTo>
                  <a:pt x="3332" y="0"/>
                </a:lnTo>
                <a:lnTo>
                  <a:pt x="381" y="1893"/>
                </a:lnTo>
                <a:lnTo>
                  <a:pt x="0" y="5425"/>
                </a:lnTo>
                <a:close/>
              </a:path>
              <a:path w="10680" h="72290">
                <a:moveTo>
                  <a:pt x="1238" y="71387"/>
                </a:moveTo>
                <a:lnTo>
                  <a:pt x="3811" y="72290"/>
                </a:lnTo>
                <a:lnTo>
                  <a:pt x="6922" y="72290"/>
                </a:lnTo>
                <a:lnTo>
                  <a:pt x="9676" y="70650"/>
                </a:lnTo>
                <a:lnTo>
                  <a:pt x="9676" y="21808"/>
                </a:lnTo>
                <a:lnTo>
                  <a:pt x="9467" y="21109"/>
                </a:lnTo>
                <a:lnTo>
                  <a:pt x="6922" y="20156"/>
                </a:lnTo>
                <a:lnTo>
                  <a:pt x="3811" y="20156"/>
                </a:lnTo>
                <a:lnTo>
                  <a:pt x="1054" y="21808"/>
                </a:lnTo>
                <a:lnTo>
                  <a:pt x="1054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984936" y="3143048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5" y="1703"/>
                </a:moveTo>
                <a:lnTo>
                  <a:pt x="16746" y="990"/>
                </a:lnTo>
                <a:lnTo>
                  <a:pt x="14197" y="0"/>
                </a:lnTo>
                <a:lnTo>
                  <a:pt x="11087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8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29" y="20750"/>
                </a:lnTo>
                <a:lnTo>
                  <a:pt x="8329" y="52106"/>
                </a:lnTo>
                <a:lnTo>
                  <a:pt x="9089" y="56643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32"/>
                </a:lnTo>
                <a:lnTo>
                  <a:pt x="19648" y="65836"/>
                </a:lnTo>
                <a:lnTo>
                  <a:pt x="24500" y="65671"/>
                </a:lnTo>
                <a:lnTo>
                  <a:pt x="27485" y="65098"/>
                </a:lnTo>
                <a:lnTo>
                  <a:pt x="30440" y="63093"/>
                </a:lnTo>
                <a:lnTo>
                  <a:pt x="30779" y="59983"/>
                </a:lnTo>
                <a:lnTo>
                  <a:pt x="30779" y="59321"/>
                </a:lnTo>
                <a:lnTo>
                  <a:pt x="28982" y="56757"/>
                </a:lnTo>
                <a:lnTo>
                  <a:pt x="26337" y="57783"/>
                </a:lnTo>
                <a:lnTo>
                  <a:pt x="23554" y="58179"/>
                </a:lnTo>
                <a:lnTo>
                  <a:pt x="19353" y="57326"/>
                </a:lnTo>
                <a:lnTo>
                  <a:pt x="17444" y="53900"/>
                </a:lnTo>
                <a:lnTo>
                  <a:pt x="16965" y="51347"/>
                </a:lnTo>
                <a:lnTo>
                  <a:pt x="16965" y="20750"/>
                </a:lnTo>
                <a:lnTo>
                  <a:pt x="29044" y="20750"/>
                </a:lnTo>
                <a:lnTo>
                  <a:pt x="30624" y="19303"/>
                </a:lnTo>
                <a:lnTo>
                  <a:pt x="30779" y="16369"/>
                </a:lnTo>
                <a:lnTo>
                  <a:pt x="29044" y="13309"/>
                </a:lnTo>
                <a:lnTo>
                  <a:pt x="16965" y="13309"/>
                </a:lnTo>
                <a:lnTo>
                  <a:pt x="1696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038382" y="3132420"/>
            <a:ext cx="40557" cy="75834"/>
          </a:xfrm>
          <a:custGeom>
            <a:avLst/>
            <a:gdLst/>
            <a:ahLst/>
            <a:cxnLst/>
            <a:rect l="l" t="t" r="r" b="b"/>
            <a:pathLst>
              <a:path w="40557" h="75834">
                <a:moveTo>
                  <a:pt x="31921" y="45594"/>
                </a:moveTo>
                <a:lnTo>
                  <a:pt x="31921" y="74193"/>
                </a:lnTo>
                <a:lnTo>
                  <a:pt x="32139" y="74931"/>
                </a:lnTo>
                <a:lnTo>
                  <a:pt x="34688" y="75834"/>
                </a:lnTo>
                <a:lnTo>
                  <a:pt x="37800" y="75834"/>
                </a:lnTo>
                <a:lnTo>
                  <a:pt x="40557" y="74193"/>
                </a:lnTo>
                <a:lnTo>
                  <a:pt x="40557" y="40947"/>
                </a:lnTo>
                <a:lnTo>
                  <a:pt x="40276" y="37947"/>
                </a:lnTo>
                <a:lnTo>
                  <a:pt x="39124" y="32994"/>
                </a:lnTo>
                <a:lnTo>
                  <a:pt x="36845" y="28983"/>
                </a:lnTo>
                <a:lnTo>
                  <a:pt x="33781" y="25679"/>
                </a:lnTo>
                <a:lnTo>
                  <a:pt x="29494" y="23472"/>
                </a:lnTo>
                <a:lnTo>
                  <a:pt x="26849" y="22910"/>
                </a:lnTo>
                <a:lnTo>
                  <a:pt x="21164" y="22910"/>
                </a:lnTo>
                <a:lnTo>
                  <a:pt x="16120" y="24894"/>
                </a:lnTo>
                <a:lnTo>
                  <a:pt x="11120" y="28232"/>
                </a:lnTo>
                <a:lnTo>
                  <a:pt x="8632" y="30949"/>
                </a:lnTo>
                <a:lnTo>
                  <a:pt x="8632" y="1703"/>
                </a:lnTo>
                <a:lnTo>
                  <a:pt x="8427" y="929"/>
                </a:lnTo>
                <a:lnTo>
                  <a:pt x="5882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53" y="75834"/>
                </a:lnTo>
                <a:lnTo>
                  <a:pt x="5882" y="75834"/>
                </a:lnTo>
                <a:lnTo>
                  <a:pt x="8632" y="74193"/>
                </a:lnTo>
                <a:lnTo>
                  <a:pt x="8632" y="40058"/>
                </a:lnTo>
                <a:lnTo>
                  <a:pt x="11012" y="36983"/>
                </a:lnTo>
                <a:lnTo>
                  <a:pt x="13265" y="34660"/>
                </a:lnTo>
                <a:lnTo>
                  <a:pt x="17603" y="31471"/>
                </a:lnTo>
                <a:lnTo>
                  <a:pt x="21927" y="30673"/>
                </a:lnTo>
                <a:lnTo>
                  <a:pt x="25073" y="31003"/>
                </a:lnTo>
                <a:lnTo>
                  <a:pt x="27618" y="32296"/>
                </a:lnTo>
                <a:lnTo>
                  <a:pt x="30265" y="35702"/>
                </a:lnTo>
                <a:lnTo>
                  <a:pt x="31297" y="38877"/>
                </a:lnTo>
                <a:lnTo>
                  <a:pt x="31921" y="42801"/>
                </a:lnTo>
                <a:lnTo>
                  <a:pt x="3192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138077" y="3155331"/>
            <a:ext cx="26890" cy="53658"/>
          </a:xfrm>
          <a:custGeom>
            <a:avLst/>
            <a:gdLst/>
            <a:ahLst/>
            <a:cxnLst/>
            <a:rect l="l" t="t" r="r" b="b"/>
            <a:pathLst>
              <a:path w="26890" h="53658">
                <a:moveTo>
                  <a:pt x="22063" y="46076"/>
                </a:moveTo>
                <a:lnTo>
                  <a:pt x="17693" y="46673"/>
                </a:lnTo>
                <a:lnTo>
                  <a:pt x="14911" y="46673"/>
                </a:lnTo>
                <a:lnTo>
                  <a:pt x="11173" y="44413"/>
                </a:lnTo>
                <a:lnTo>
                  <a:pt x="8859" y="40906"/>
                </a:lnTo>
                <a:lnTo>
                  <a:pt x="11616" y="53327"/>
                </a:lnTo>
                <a:lnTo>
                  <a:pt x="16329" y="53658"/>
                </a:lnTo>
                <a:lnTo>
                  <a:pt x="19161" y="53658"/>
                </a:lnTo>
                <a:lnTo>
                  <a:pt x="21830" y="53035"/>
                </a:lnTo>
                <a:lnTo>
                  <a:pt x="26890" y="50497"/>
                </a:lnTo>
                <a:lnTo>
                  <a:pt x="25933" y="43675"/>
                </a:lnTo>
                <a:lnTo>
                  <a:pt x="22063" y="46076"/>
                </a:lnTo>
                <a:close/>
              </a:path>
              <a:path w="26890" h="53658">
                <a:moveTo>
                  <a:pt x="3296" y="12103"/>
                </a:moveTo>
                <a:lnTo>
                  <a:pt x="5943" y="11534"/>
                </a:lnTo>
                <a:lnTo>
                  <a:pt x="9140" y="9791"/>
                </a:lnTo>
                <a:lnTo>
                  <a:pt x="11897" y="8586"/>
                </a:lnTo>
                <a:lnTo>
                  <a:pt x="15278" y="7546"/>
                </a:lnTo>
                <a:lnTo>
                  <a:pt x="19320" y="7279"/>
                </a:lnTo>
                <a:lnTo>
                  <a:pt x="22981" y="7520"/>
                </a:lnTo>
                <a:lnTo>
                  <a:pt x="26802" y="9208"/>
                </a:lnTo>
                <a:lnTo>
                  <a:pt x="29141" y="12344"/>
                </a:lnTo>
                <a:lnTo>
                  <a:pt x="29904" y="15228"/>
                </a:lnTo>
                <a:lnTo>
                  <a:pt x="30099" y="18770"/>
                </a:lnTo>
                <a:lnTo>
                  <a:pt x="30099" y="22569"/>
                </a:lnTo>
                <a:lnTo>
                  <a:pt x="19946" y="22569"/>
                </a:lnTo>
                <a:lnTo>
                  <a:pt x="16649" y="22910"/>
                </a:lnTo>
                <a:lnTo>
                  <a:pt x="13722" y="23572"/>
                </a:lnTo>
                <a:lnTo>
                  <a:pt x="10792" y="24246"/>
                </a:lnTo>
                <a:lnTo>
                  <a:pt x="8308" y="25250"/>
                </a:lnTo>
                <a:lnTo>
                  <a:pt x="4265" y="27928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60" y="46940"/>
                </a:lnTo>
                <a:lnTo>
                  <a:pt x="4474" y="49759"/>
                </a:lnTo>
                <a:lnTo>
                  <a:pt x="7599" y="51995"/>
                </a:lnTo>
                <a:lnTo>
                  <a:pt x="11616" y="53327"/>
                </a:lnTo>
                <a:lnTo>
                  <a:pt x="8859" y="40906"/>
                </a:lnTo>
                <a:lnTo>
                  <a:pt x="8859" y="38353"/>
                </a:lnTo>
                <a:lnTo>
                  <a:pt x="9668" y="34430"/>
                </a:lnTo>
                <a:lnTo>
                  <a:pt x="12203" y="31496"/>
                </a:lnTo>
                <a:lnTo>
                  <a:pt x="14799" y="30074"/>
                </a:lnTo>
                <a:lnTo>
                  <a:pt x="18287" y="29250"/>
                </a:lnTo>
                <a:lnTo>
                  <a:pt x="22711" y="29034"/>
                </a:lnTo>
                <a:lnTo>
                  <a:pt x="30099" y="29034"/>
                </a:lnTo>
                <a:lnTo>
                  <a:pt x="30099" y="39395"/>
                </a:lnTo>
                <a:lnTo>
                  <a:pt x="25933" y="43675"/>
                </a:lnTo>
                <a:lnTo>
                  <a:pt x="26890" y="50497"/>
                </a:lnTo>
                <a:lnTo>
                  <a:pt x="31250" y="46443"/>
                </a:lnTo>
                <a:lnTo>
                  <a:pt x="31250" y="51335"/>
                </a:lnTo>
                <a:lnTo>
                  <a:pt x="33334" y="52909"/>
                </a:lnTo>
                <a:lnTo>
                  <a:pt x="35916" y="52960"/>
                </a:lnTo>
                <a:lnTo>
                  <a:pt x="38674" y="51335"/>
                </a:lnTo>
                <a:lnTo>
                  <a:pt x="38674" y="15354"/>
                </a:lnTo>
                <a:lnTo>
                  <a:pt x="38353" y="12701"/>
                </a:lnTo>
                <a:lnTo>
                  <a:pt x="37017" y="8143"/>
                </a:lnTo>
                <a:lnTo>
                  <a:pt x="34484" y="4701"/>
                </a:lnTo>
                <a:lnTo>
                  <a:pt x="31113" y="1995"/>
                </a:lnTo>
                <a:lnTo>
                  <a:pt x="26362" y="396"/>
                </a:lnTo>
                <a:lnTo>
                  <a:pt x="23482" y="0"/>
                </a:lnTo>
                <a:lnTo>
                  <a:pt x="20105" y="0"/>
                </a:lnTo>
                <a:lnTo>
                  <a:pt x="16490" y="180"/>
                </a:lnTo>
                <a:lnTo>
                  <a:pt x="12937" y="863"/>
                </a:lnTo>
                <a:lnTo>
                  <a:pt x="9787" y="1818"/>
                </a:lnTo>
                <a:lnTo>
                  <a:pt x="5820" y="3557"/>
                </a:lnTo>
                <a:lnTo>
                  <a:pt x="2490" y="6706"/>
                </a:lnTo>
                <a:lnTo>
                  <a:pt x="2307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239262" y="3132420"/>
            <a:ext cx="40568" cy="75834"/>
          </a:xfrm>
          <a:custGeom>
            <a:avLst/>
            <a:gdLst/>
            <a:ahLst/>
            <a:cxnLst/>
            <a:rect l="l" t="t" r="r" b="b"/>
            <a:pathLst>
              <a:path w="40568" h="75834">
                <a:moveTo>
                  <a:pt x="31931" y="45594"/>
                </a:moveTo>
                <a:lnTo>
                  <a:pt x="31931" y="74193"/>
                </a:lnTo>
                <a:lnTo>
                  <a:pt x="32141" y="74931"/>
                </a:lnTo>
                <a:lnTo>
                  <a:pt x="34686" y="75834"/>
                </a:lnTo>
                <a:lnTo>
                  <a:pt x="37800" y="75834"/>
                </a:lnTo>
                <a:lnTo>
                  <a:pt x="40568" y="74193"/>
                </a:lnTo>
                <a:lnTo>
                  <a:pt x="40568" y="40947"/>
                </a:lnTo>
                <a:lnTo>
                  <a:pt x="40284" y="37947"/>
                </a:lnTo>
                <a:lnTo>
                  <a:pt x="39135" y="32994"/>
                </a:lnTo>
                <a:lnTo>
                  <a:pt x="36842" y="28983"/>
                </a:lnTo>
                <a:lnTo>
                  <a:pt x="33782" y="25679"/>
                </a:lnTo>
                <a:lnTo>
                  <a:pt x="29505" y="23472"/>
                </a:lnTo>
                <a:lnTo>
                  <a:pt x="26859" y="22910"/>
                </a:lnTo>
                <a:lnTo>
                  <a:pt x="21168" y="22910"/>
                </a:lnTo>
                <a:lnTo>
                  <a:pt x="16131" y="24894"/>
                </a:lnTo>
                <a:lnTo>
                  <a:pt x="11120" y="28232"/>
                </a:lnTo>
                <a:lnTo>
                  <a:pt x="8647" y="30949"/>
                </a:lnTo>
                <a:lnTo>
                  <a:pt x="8647" y="1703"/>
                </a:lnTo>
                <a:lnTo>
                  <a:pt x="8437" y="929"/>
                </a:lnTo>
                <a:lnTo>
                  <a:pt x="588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94" y="74931"/>
                </a:lnTo>
                <a:lnTo>
                  <a:pt x="2768" y="75834"/>
                </a:lnTo>
                <a:lnTo>
                  <a:pt x="5888" y="75834"/>
                </a:lnTo>
                <a:lnTo>
                  <a:pt x="8647" y="74193"/>
                </a:lnTo>
                <a:lnTo>
                  <a:pt x="8647" y="40058"/>
                </a:lnTo>
                <a:lnTo>
                  <a:pt x="11008" y="36983"/>
                </a:lnTo>
                <a:lnTo>
                  <a:pt x="15444" y="33059"/>
                </a:lnTo>
                <a:lnTo>
                  <a:pt x="19767" y="30673"/>
                </a:lnTo>
                <a:lnTo>
                  <a:pt x="23605" y="30673"/>
                </a:lnTo>
                <a:lnTo>
                  <a:pt x="27622" y="32296"/>
                </a:lnTo>
                <a:lnTo>
                  <a:pt x="30269" y="35702"/>
                </a:lnTo>
                <a:lnTo>
                  <a:pt x="31295" y="38877"/>
                </a:lnTo>
                <a:lnTo>
                  <a:pt x="31931" y="42801"/>
                </a:lnTo>
                <a:lnTo>
                  <a:pt x="3193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305599" y="3135964"/>
            <a:ext cx="10666" cy="72290"/>
          </a:xfrm>
          <a:custGeom>
            <a:avLst/>
            <a:gdLst/>
            <a:ahLst/>
            <a:cxnLst/>
            <a:rect l="l" t="t" r="r" b="b"/>
            <a:pathLst>
              <a:path w="10666" h="72290">
                <a:moveTo>
                  <a:pt x="0" y="5425"/>
                </a:moveTo>
                <a:lnTo>
                  <a:pt x="367" y="8891"/>
                </a:lnTo>
                <a:lnTo>
                  <a:pt x="3255" y="10745"/>
                </a:lnTo>
                <a:lnTo>
                  <a:pt x="7348" y="10745"/>
                </a:lnTo>
                <a:lnTo>
                  <a:pt x="10288" y="8841"/>
                </a:lnTo>
                <a:lnTo>
                  <a:pt x="10666" y="5309"/>
                </a:lnTo>
                <a:lnTo>
                  <a:pt x="10299" y="1856"/>
                </a:lnTo>
                <a:lnTo>
                  <a:pt x="7393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66" h="72290">
                <a:moveTo>
                  <a:pt x="1234" y="71387"/>
                </a:moveTo>
                <a:lnTo>
                  <a:pt x="3808" y="72290"/>
                </a:lnTo>
                <a:lnTo>
                  <a:pt x="6918" y="72290"/>
                </a:lnTo>
                <a:lnTo>
                  <a:pt x="9677" y="70650"/>
                </a:lnTo>
                <a:lnTo>
                  <a:pt x="9677" y="21808"/>
                </a:lnTo>
                <a:lnTo>
                  <a:pt x="9467" y="21109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808"/>
                </a:lnTo>
                <a:lnTo>
                  <a:pt x="1040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336926" y="3155443"/>
            <a:ext cx="44601" cy="54648"/>
          </a:xfrm>
          <a:custGeom>
            <a:avLst/>
            <a:gdLst/>
            <a:ahLst/>
            <a:cxnLst/>
            <a:rect l="l" t="t" r="r" b="b"/>
            <a:pathLst>
              <a:path w="44601" h="54648">
                <a:moveTo>
                  <a:pt x="9467" y="36234"/>
                </a:moveTo>
                <a:lnTo>
                  <a:pt x="9161" y="54648"/>
                </a:lnTo>
                <a:lnTo>
                  <a:pt x="11278" y="51563"/>
                </a:lnTo>
                <a:lnTo>
                  <a:pt x="10044" y="39650"/>
                </a:lnTo>
                <a:lnTo>
                  <a:pt x="9467" y="36234"/>
                </a:lnTo>
                <a:close/>
              </a:path>
              <a:path w="44601" h="54648">
                <a:moveTo>
                  <a:pt x="414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22" y="66042"/>
                </a:lnTo>
                <a:lnTo>
                  <a:pt x="4864" y="68579"/>
                </a:lnTo>
                <a:lnTo>
                  <a:pt x="8769" y="70650"/>
                </a:lnTo>
                <a:lnTo>
                  <a:pt x="11441" y="71323"/>
                </a:lnTo>
                <a:lnTo>
                  <a:pt x="14098" y="71996"/>
                </a:lnTo>
                <a:lnTo>
                  <a:pt x="17344" y="72327"/>
                </a:lnTo>
                <a:lnTo>
                  <a:pt x="25085" y="72327"/>
                </a:lnTo>
                <a:lnTo>
                  <a:pt x="28501" y="71884"/>
                </a:lnTo>
                <a:lnTo>
                  <a:pt x="31395" y="71006"/>
                </a:lnTo>
                <a:lnTo>
                  <a:pt x="34297" y="70106"/>
                </a:lnTo>
                <a:lnTo>
                  <a:pt x="38538" y="67373"/>
                </a:lnTo>
                <a:lnTo>
                  <a:pt x="41793" y="64047"/>
                </a:lnTo>
                <a:lnTo>
                  <a:pt x="43606" y="59997"/>
                </a:lnTo>
                <a:lnTo>
                  <a:pt x="44071" y="55613"/>
                </a:lnTo>
                <a:lnTo>
                  <a:pt x="43653" y="51602"/>
                </a:lnTo>
                <a:lnTo>
                  <a:pt x="42062" y="48388"/>
                </a:lnTo>
                <a:lnTo>
                  <a:pt x="39503" y="45925"/>
                </a:lnTo>
                <a:lnTo>
                  <a:pt x="36389" y="43981"/>
                </a:lnTo>
                <a:lnTo>
                  <a:pt x="32482" y="42786"/>
                </a:lnTo>
                <a:lnTo>
                  <a:pt x="28000" y="42382"/>
                </a:lnTo>
                <a:lnTo>
                  <a:pt x="15703" y="41835"/>
                </a:lnTo>
                <a:lnTo>
                  <a:pt x="13816" y="41760"/>
                </a:lnTo>
                <a:lnTo>
                  <a:pt x="10044" y="39650"/>
                </a:lnTo>
                <a:lnTo>
                  <a:pt x="11278" y="51563"/>
                </a:lnTo>
                <a:lnTo>
                  <a:pt x="14025" y="48999"/>
                </a:lnTo>
                <a:lnTo>
                  <a:pt x="26222" y="49428"/>
                </a:lnTo>
                <a:lnTo>
                  <a:pt x="29044" y="49507"/>
                </a:lnTo>
                <a:lnTo>
                  <a:pt x="31299" y="50101"/>
                </a:lnTo>
                <a:lnTo>
                  <a:pt x="34603" y="52387"/>
                </a:lnTo>
                <a:lnTo>
                  <a:pt x="35424" y="56109"/>
                </a:lnTo>
                <a:lnTo>
                  <a:pt x="35424" y="57340"/>
                </a:lnTo>
                <a:lnTo>
                  <a:pt x="34260" y="60746"/>
                </a:lnTo>
                <a:lnTo>
                  <a:pt x="31320" y="63489"/>
                </a:lnTo>
                <a:lnTo>
                  <a:pt x="28138" y="64706"/>
                </a:lnTo>
                <a:lnTo>
                  <a:pt x="24192" y="65495"/>
                </a:lnTo>
                <a:lnTo>
                  <a:pt x="17452" y="65495"/>
                </a:lnTo>
                <a:lnTo>
                  <a:pt x="14234" y="64886"/>
                </a:lnTo>
                <a:lnTo>
                  <a:pt x="11941" y="63680"/>
                </a:lnTo>
                <a:lnTo>
                  <a:pt x="8478" y="60681"/>
                </a:lnTo>
                <a:lnTo>
                  <a:pt x="8478" y="57571"/>
                </a:lnTo>
                <a:lnTo>
                  <a:pt x="9161" y="54648"/>
                </a:lnTo>
                <a:lnTo>
                  <a:pt x="9467" y="36234"/>
                </a:lnTo>
                <a:lnTo>
                  <a:pt x="10986" y="32882"/>
                </a:lnTo>
                <a:lnTo>
                  <a:pt x="13900" y="33681"/>
                </a:lnTo>
                <a:lnTo>
                  <a:pt x="15454" y="27190"/>
                </a:lnTo>
                <a:lnTo>
                  <a:pt x="11930" y="23497"/>
                </a:lnTo>
                <a:lnTo>
                  <a:pt x="11037" y="20956"/>
                </a:lnTo>
                <a:lnTo>
                  <a:pt x="11037" y="17744"/>
                </a:lnTo>
                <a:lnTo>
                  <a:pt x="11247" y="14911"/>
                </a:lnTo>
                <a:lnTo>
                  <a:pt x="9554" y="3200"/>
                </a:lnTo>
                <a:lnTo>
                  <a:pt x="6347" y="6235"/>
                </a:lnTo>
                <a:lnTo>
                  <a:pt x="4191" y="10299"/>
                </a:lnTo>
                <a:lnTo>
                  <a:pt x="2829" y="15012"/>
                </a:lnTo>
                <a:lnTo>
                  <a:pt x="2829" y="17795"/>
                </a:lnTo>
                <a:lnTo>
                  <a:pt x="3147" y="22226"/>
                </a:lnTo>
                <a:lnTo>
                  <a:pt x="4399" y="25593"/>
                </a:lnTo>
                <a:lnTo>
                  <a:pt x="6332" y="28425"/>
                </a:lnTo>
                <a:lnTo>
                  <a:pt x="3956" y="31370"/>
                </a:lnTo>
                <a:lnTo>
                  <a:pt x="2228" y="34837"/>
                </a:lnTo>
                <a:lnTo>
                  <a:pt x="1775" y="39016"/>
                </a:lnTo>
                <a:lnTo>
                  <a:pt x="2192" y="42087"/>
                </a:lnTo>
                <a:lnTo>
                  <a:pt x="3820" y="44830"/>
                </a:lnTo>
                <a:lnTo>
                  <a:pt x="6811" y="46875"/>
                </a:lnTo>
                <a:lnTo>
                  <a:pt x="3845" y="49618"/>
                </a:lnTo>
                <a:lnTo>
                  <a:pt x="1703" y="52527"/>
                </a:lnTo>
                <a:lnTo>
                  <a:pt x="414" y="55727"/>
                </a:lnTo>
                <a:close/>
              </a:path>
              <a:path w="44601" h="54648">
                <a:moveTo>
                  <a:pt x="14292" y="9083"/>
                </a:moveTo>
                <a:lnTo>
                  <a:pt x="17799" y="7124"/>
                </a:lnTo>
                <a:lnTo>
                  <a:pt x="20934" y="6832"/>
                </a:lnTo>
                <a:lnTo>
                  <a:pt x="24192" y="6832"/>
                </a:lnTo>
                <a:lnTo>
                  <a:pt x="26690" y="7762"/>
                </a:lnTo>
                <a:lnTo>
                  <a:pt x="30208" y="11494"/>
                </a:lnTo>
                <a:lnTo>
                  <a:pt x="31089" y="14086"/>
                </a:lnTo>
                <a:lnTo>
                  <a:pt x="31089" y="17412"/>
                </a:lnTo>
                <a:lnTo>
                  <a:pt x="30881" y="20195"/>
                </a:lnTo>
                <a:lnTo>
                  <a:pt x="30085" y="22799"/>
                </a:lnTo>
                <a:lnTo>
                  <a:pt x="27828" y="25934"/>
                </a:lnTo>
                <a:lnTo>
                  <a:pt x="24274" y="27828"/>
                </a:lnTo>
                <a:lnTo>
                  <a:pt x="21092" y="28105"/>
                </a:lnTo>
                <a:lnTo>
                  <a:pt x="17917" y="28105"/>
                </a:lnTo>
                <a:lnTo>
                  <a:pt x="15454" y="27190"/>
                </a:lnTo>
                <a:lnTo>
                  <a:pt x="13900" y="33681"/>
                </a:lnTo>
                <a:lnTo>
                  <a:pt x="17355" y="34737"/>
                </a:lnTo>
                <a:lnTo>
                  <a:pt x="21092" y="35002"/>
                </a:lnTo>
                <a:lnTo>
                  <a:pt x="23809" y="35002"/>
                </a:lnTo>
                <a:lnTo>
                  <a:pt x="28530" y="33807"/>
                </a:lnTo>
                <a:lnTo>
                  <a:pt x="32677" y="31866"/>
                </a:lnTo>
                <a:lnTo>
                  <a:pt x="35938" y="28854"/>
                </a:lnTo>
                <a:lnTo>
                  <a:pt x="38047" y="24853"/>
                </a:lnTo>
                <a:lnTo>
                  <a:pt x="39354" y="20195"/>
                </a:lnTo>
                <a:lnTo>
                  <a:pt x="39354" y="17363"/>
                </a:lnTo>
                <a:lnTo>
                  <a:pt x="39114" y="14022"/>
                </a:lnTo>
                <a:lnTo>
                  <a:pt x="38131" y="10872"/>
                </a:lnTo>
                <a:lnTo>
                  <a:pt x="36061" y="8143"/>
                </a:lnTo>
                <a:lnTo>
                  <a:pt x="42811" y="8143"/>
                </a:lnTo>
                <a:lnTo>
                  <a:pt x="44096" y="7289"/>
                </a:lnTo>
                <a:lnTo>
                  <a:pt x="44601" y="4561"/>
                </a:lnTo>
                <a:lnTo>
                  <a:pt x="42811" y="914"/>
                </a:lnTo>
                <a:lnTo>
                  <a:pt x="28577" y="914"/>
                </a:lnTo>
                <a:lnTo>
                  <a:pt x="27496" y="637"/>
                </a:lnTo>
                <a:lnTo>
                  <a:pt x="23860" y="90"/>
                </a:lnTo>
                <a:lnTo>
                  <a:pt x="18446" y="0"/>
                </a:lnTo>
                <a:lnTo>
                  <a:pt x="13741" y="1220"/>
                </a:lnTo>
                <a:lnTo>
                  <a:pt x="9554" y="3200"/>
                </a:lnTo>
                <a:lnTo>
                  <a:pt x="11247" y="14911"/>
                </a:lnTo>
                <a:lnTo>
                  <a:pt x="12038" y="12283"/>
                </a:lnTo>
                <a:lnTo>
                  <a:pt x="14292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404016" y="3132420"/>
            <a:ext cx="40567" cy="75834"/>
          </a:xfrm>
          <a:custGeom>
            <a:avLst/>
            <a:gdLst/>
            <a:ahLst/>
            <a:cxnLst/>
            <a:rect l="l" t="t" r="r" b="b"/>
            <a:pathLst>
              <a:path w="40567" h="75834">
                <a:moveTo>
                  <a:pt x="31931" y="45594"/>
                </a:moveTo>
                <a:lnTo>
                  <a:pt x="31931" y="74193"/>
                </a:lnTo>
                <a:lnTo>
                  <a:pt x="32139" y="74931"/>
                </a:lnTo>
                <a:lnTo>
                  <a:pt x="34688" y="75834"/>
                </a:lnTo>
                <a:lnTo>
                  <a:pt x="37799" y="75834"/>
                </a:lnTo>
                <a:lnTo>
                  <a:pt x="40567" y="74193"/>
                </a:lnTo>
                <a:lnTo>
                  <a:pt x="40567" y="40947"/>
                </a:lnTo>
                <a:lnTo>
                  <a:pt x="40286" y="37947"/>
                </a:lnTo>
                <a:lnTo>
                  <a:pt x="39123" y="32994"/>
                </a:lnTo>
                <a:lnTo>
                  <a:pt x="36845" y="28983"/>
                </a:lnTo>
                <a:lnTo>
                  <a:pt x="33781" y="25679"/>
                </a:lnTo>
                <a:lnTo>
                  <a:pt x="29494" y="23472"/>
                </a:lnTo>
                <a:lnTo>
                  <a:pt x="26847" y="22910"/>
                </a:lnTo>
                <a:lnTo>
                  <a:pt x="21163" y="22910"/>
                </a:lnTo>
                <a:lnTo>
                  <a:pt x="16131" y="24894"/>
                </a:lnTo>
                <a:lnTo>
                  <a:pt x="11120" y="28232"/>
                </a:lnTo>
                <a:lnTo>
                  <a:pt x="8646" y="30949"/>
                </a:lnTo>
                <a:lnTo>
                  <a:pt x="8646" y="1703"/>
                </a:lnTo>
                <a:lnTo>
                  <a:pt x="8423" y="92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53" y="75834"/>
                </a:lnTo>
                <a:lnTo>
                  <a:pt x="5878" y="75834"/>
                </a:lnTo>
                <a:lnTo>
                  <a:pt x="8646" y="74193"/>
                </a:lnTo>
                <a:lnTo>
                  <a:pt x="8646" y="40058"/>
                </a:lnTo>
                <a:lnTo>
                  <a:pt x="11008" y="36983"/>
                </a:lnTo>
                <a:lnTo>
                  <a:pt x="13276" y="34660"/>
                </a:lnTo>
                <a:lnTo>
                  <a:pt x="17599" y="31471"/>
                </a:lnTo>
                <a:lnTo>
                  <a:pt x="21934" y="30673"/>
                </a:lnTo>
                <a:lnTo>
                  <a:pt x="25069" y="31003"/>
                </a:lnTo>
                <a:lnTo>
                  <a:pt x="27618" y="32296"/>
                </a:lnTo>
                <a:lnTo>
                  <a:pt x="30264" y="35702"/>
                </a:lnTo>
                <a:lnTo>
                  <a:pt x="31294" y="38877"/>
                </a:lnTo>
                <a:lnTo>
                  <a:pt x="31931" y="42801"/>
                </a:lnTo>
                <a:lnTo>
                  <a:pt x="3193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506922" y="3132420"/>
            <a:ext cx="8618" cy="75834"/>
          </a:xfrm>
          <a:custGeom>
            <a:avLst/>
            <a:gdLst/>
            <a:ahLst/>
            <a:cxnLst/>
            <a:rect l="l" t="t" r="r" b="b"/>
            <a:pathLst>
              <a:path w="8618" h="75834">
                <a:moveTo>
                  <a:pt x="8618" y="74193"/>
                </a:moveTo>
                <a:lnTo>
                  <a:pt x="8618" y="1703"/>
                </a:lnTo>
                <a:lnTo>
                  <a:pt x="8412" y="929"/>
                </a:lnTo>
                <a:lnTo>
                  <a:pt x="5867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53" y="75834"/>
                </a:lnTo>
                <a:lnTo>
                  <a:pt x="5867" y="75834"/>
                </a:lnTo>
                <a:lnTo>
                  <a:pt x="8618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539300" y="3155335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52" y="14133"/>
                </a:lnTo>
                <a:lnTo>
                  <a:pt x="41367" y="11325"/>
                </a:lnTo>
                <a:lnTo>
                  <a:pt x="38461" y="6807"/>
                </a:lnTo>
                <a:lnTo>
                  <a:pt x="34653" y="3070"/>
                </a:lnTo>
                <a:lnTo>
                  <a:pt x="32043" y="1840"/>
                </a:lnTo>
                <a:lnTo>
                  <a:pt x="29443" y="622"/>
                </a:lnTo>
                <a:lnTo>
                  <a:pt x="26301" y="0"/>
                </a:lnTo>
                <a:lnTo>
                  <a:pt x="26333" y="7009"/>
                </a:lnTo>
                <a:lnTo>
                  <a:pt x="29483" y="8341"/>
                </a:lnTo>
                <a:lnTo>
                  <a:pt x="31615" y="11008"/>
                </a:lnTo>
                <a:lnTo>
                  <a:pt x="33735" y="13690"/>
                </a:lnTo>
                <a:lnTo>
                  <a:pt x="34751" y="17385"/>
                </a:lnTo>
                <a:lnTo>
                  <a:pt x="34639" y="22082"/>
                </a:lnTo>
                <a:lnTo>
                  <a:pt x="8942" y="22082"/>
                </a:lnTo>
                <a:lnTo>
                  <a:pt x="9014" y="20102"/>
                </a:lnTo>
                <a:lnTo>
                  <a:pt x="10435" y="3121"/>
                </a:lnTo>
                <a:lnTo>
                  <a:pt x="8059" y="4899"/>
                </a:lnTo>
                <a:lnTo>
                  <a:pt x="4124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4" y="46987"/>
                </a:lnTo>
                <a:lnTo>
                  <a:pt x="10450" y="50860"/>
                </a:lnTo>
                <a:lnTo>
                  <a:pt x="13376" y="51979"/>
                </a:lnTo>
                <a:lnTo>
                  <a:pt x="16278" y="53096"/>
                </a:lnTo>
                <a:lnTo>
                  <a:pt x="19669" y="53657"/>
                </a:lnTo>
                <a:lnTo>
                  <a:pt x="23543" y="53657"/>
                </a:lnTo>
                <a:lnTo>
                  <a:pt x="27881" y="53492"/>
                </a:lnTo>
                <a:lnTo>
                  <a:pt x="31823" y="52805"/>
                </a:lnTo>
                <a:lnTo>
                  <a:pt x="35055" y="51979"/>
                </a:lnTo>
                <a:lnTo>
                  <a:pt x="37774" y="51102"/>
                </a:lnTo>
                <a:lnTo>
                  <a:pt x="41021" y="48830"/>
                </a:lnTo>
                <a:lnTo>
                  <a:pt x="41342" y="46163"/>
                </a:lnTo>
                <a:lnTo>
                  <a:pt x="40765" y="43012"/>
                </a:lnTo>
                <a:lnTo>
                  <a:pt x="38047" y="43268"/>
                </a:lnTo>
                <a:lnTo>
                  <a:pt x="34898" y="44550"/>
                </a:lnTo>
                <a:lnTo>
                  <a:pt x="32104" y="45439"/>
                </a:lnTo>
                <a:lnTo>
                  <a:pt x="28587" y="46202"/>
                </a:lnTo>
                <a:lnTo>
                  <a:pt x="24353" y="46393"/>
                </a:lnTo>
                <a:lnTo>
                  <a:pt x="21523" y="46393"/>
                </a:lnTo>
                <a:lnTo>
                  <a:pt x="17146" y="45133"/>
                </a:lnTo>
                <a:lnTo>
                  <a:pt x="13586" y="43113"/>
                </a:lnTo>
                <a:lnTo>
                  <a:pt x="11134" y="40003"/>
                </a:lnTo>
                <a:lnTo>
                  <a:pt x="9737" y="35977"/>
                </a:lnTo>
                <a:lnTo>
                  <a:pt x="8942" y="31356"/>
                </a:lnTo>
                <a:lnTo>
                  <a:pt x="8942" y="28648"/>
                </a:lnTo>
                <a:lnTo>
                  <a:pt x="39970" y="28648"/>
                </a:lnTo>
                <a:lnTo>
                  <a:pt x="42296" y="2774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102"/>
                </a:moveTo>
                <a:lnTo>
                  <a:pt x="9935" y="16355"/>
                </a:lnTo>
                <a:lnTo>
                  <a:pt x="11390" y="12927"/>
                </a:lnTo>
                <a:lnTo>
                  <a:pt x="14917" y="9079"/>
                </a:lnTo>
                <a:lnTo>
                  <a:pt x="18139" y="7415"/>
                </a:lnTo>
                <a:lnTo>
                  <a:pt x="22157" y="7009"/>
                </a:lnTo>
                <a:lnTo>
                  <a:pt x="26333" y="7009"/>
                </a:lnTo>
                <a:lnTo>
                  <a:pt x="26301" y="0"/>
                </a:lnTo>
                <a:lnTo>
                  <a:pt x="19143" y="0"/>
                </a:lnTo>
                <a:lnTo>
                  <a:pt x="16023" y="633"/>
                </a:lnTo>
                <a:lnTo>
                  <a:pt x="13241" y="1864"/>
                </a:lnTo>
                <a:lnTo>
                  <a:pt x="10435" y="3121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601130" y="3156112"/>
            <a:ext cx="44848" cy="52071"/>
          </a:xfrm>
          <a:custGeom>
            <a:avLst/>
            <a:gdLst/>
            <a:ahLst/>
            <a:cxnLst/>
            <a:rect l="l" t="t" r="r" b="b"/>
            <a:pathLst>
              <a:path w="44848" h="52071">
                <a:moveTo>
                  <a:pt x="528" y="3837"/>
                </a:moveTo>
                <a:lnTo>
                  <a:pt x="16523" y="50231"/>
                </a:lnTo>
                <a:lnTo>
                  <a:pt x="17103" y="51145"/>
                </a:lnTo>
                <a:lnTo>
                  <a:pt x="19836" y="52071"/>
                </a:lnTo>
                <a:lnTo>
                  <a:pt x="25760" y="52045"/>
                </a:lnTo>
                <a:lnTo>
                  <a:pt x="28356" y="50231"/>
                </a:lnTo>
                <a:lnTo>
                  <a:pt x="44430" y="3837"/>
                </a:lnTo>
                <a:lnTo>
                  <a:pt x="44848" y="1551"/>
                </a:lnTo>
                <a:lnTo>
                  <a:pt x="44848" y="1271"/>
                </a:lnTo>
                <a:lnTo>
                  <a:pt x="42284" y="0"/>
                </a:lnTo>
                <a:lnTo>
                  <a:pt x="39117" y="15"/>
                </a:lnTo>
                <a:lnTo>
                  <a:pt x="36054" y="1717"/>
                </a:lnTo>
                <a:lnTo>
                  <a:pt x="22920" y="41987"/>
                </a:lnTo>
                <a:lnTo>
                  <a:pt x="22553" y="41987"/>
                </a:lnTo>
                <a:lnTo>
                  <a:pt x="9262" y="1717"/>
                </a:lnTo>
                <a:lnTo>
                  <a:pt x="8665" y="688"/>
                </a:lnTo>
                <a:lnTo>
                  <a:pt x="6065" y="15"/>
                </a:lnTo>
                <a:lnTo>
                  <a:pt x="2757" y="0"/>
                </a:lnTo>
                <a:lnTo>
                  <a:pt x="0" y="1271"/>
                </a:lnTo>
                <a:lnTo>
                  <a:pt x="528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663622" y="3155335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1"/>
                </a:moveTo>
                <a:lnTo>
                  <a:pt x="42148" y="14133"/>
                </a:lnTo>
                <a:lnTo>
                  <a:pt x="41379" y="11325"/>
                </a:lnTo>
                <a:lnTo>
                  <a:pt x="38473" y="6807"/>
                </a:lnTo>
                <a:lnTo>
                  <a:pt x="34650" y="3070"/>
                </a:lnTo>
                <a:lnTo>
                  <a:pt x="32058" y="1840"/>
                </a:lnTo>
                <a:lnTo>
                  <a:pt x="29458" y="622"/>
                </a:lnTo>
                <a:lnTo>
                  <a:pt x="26297" y="0"/>
                </a:lnTo>
                <a:lnTo>
                  <a:pt x="26348" y="7009"/>
                </a:lnTo>
                <a:lnTo>
                  <a:pt x="29495" y="8341"/>
                </a:lnTo>
                <a:lnTo>
                  <a:pt x="31615" y="11008"/>
                </a:lnTo>
                <a:lnTo>
                  <a:pt x="33746" y="13690"/>
                </a:lnTo>
                <a:lnTo>
                  <a:pt x="34751" y="17385"/>
                </a:lnTo>
                <a:lnTo>
                  <a:pt x="34650" y="22082"/>
                </a:lnTo>
                <a:lnTo>
                  <a:pt x="8943" y="22082"/>
                </a:lnTo>
                <a:lnTo>
                  <a:pt x="9014" y="20102"/>
                </a:lnTo>
                <a:lnTo>
                  <a:pt x="10450" y="3121"/>
                </a:lnTo>
                <a:lnTo>
                  <a:pt x="8072" y="4899"/>
                </a:lnTo>
                <a:lnTo>
                  <a:pt x="4126" y="9575"/>
                </a:lnTo>
                <a:lnTo>
                  <a:pt x="2621" y="12405"/>
                </a:lnTo>
                <a:lnTo>
                  <a:pt x="1577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1" y="35355"/>
                </a:lnTo>
                <a:lnTo>
                  <a:pt x="1520" y="38696"/>
                </a:lnTo>
                <a:lnTo>
                  <a:pt x="2538" y="42011"/>
                </a:lnTo>
                <a:lnTo>
                  <a:pt x="4028" y="44780"/>
                </a:lnTo>
                <a:lnTo>
                  <a:pt x="6012" y="46987"/>
                </a:lnTo>
                <a:lnTo>
                  <a:pt x="10462" y="50860"/>
                </a:lnTo>
                <a:lnTo>
                  <a:pt x="13378" y="51979"/>
                </a:lnTo>
                <a:lnTo>
                  <a:pt x="16290" y="53096"/>
                </a:lnTo>
                <a:lnTo>
                  <a:pt x="19671" y="53657"/>
                </a:lnTo>
                <a:lnTo>
                  <a:pt x="23554" y="53657"/>
                </a:lnTo>
                <a:lnTo>
                  <a:pt x="27879" y="53492"/>
                </a:lnTo>
                <a:lnTo>
                  <a:pt x="31835" y="52805"/>
                </a:lnTo>
                <a:lnTo>
                  <a:pt x="35068" y="51979"/>
                </a:lnTo>
                <a:lnTo>
                  <a:pt x="37790" y="51102"/>
                </a:lnTo>
                <a:lnTo>
                  <a:pt x="41033" y="48830"/>
                </a:lnTo>
                <a:lnTo>
                  <a:pt x="41353" y="46163"/>
                </a:lnTo>
                <a:lnTo>
                  <a:pt x="40777" y="43012"/>
                </a:lnTo>
                <a:lnTo>
                  <a:pt x="38055" y="43268"/>
                </a:lnTo>
                <a:lnTo>
                  <a:pt x="34909" y="44550"/>
                </a:lnTo>
                <a:lnTo>
                  <a:pt x="32105" y="45439"/>
                </a:lnTo>
                <a:lnTo>
                  <a:pt x="28602" y="46202"/>
                </a:lnTo>
                <a:lnTo>
                  <a:pt x="24361" y="46393"/>
                </a:lnTo>
                <a:lnTo>
                  <a:pt x="21521" y="46393"/>
                </a:lnTo>
                <a:lnTo>
                  <a:pt x="17147" y="45133"/>
                </a:lnTo>
                <a:lnTo>
                  <a:pt x="13597" y="43113"/>
                </a:lnTo>
                <a:lnTo>
                  <a:pt x="11149" y="40003"/>
                </a:lnTo>
                <a:lnTo>
                  <a:pt x="9738" y="35977"/>
                </a:lnTo>
                <a:lnTo>
                  <a:pt x="8943" y="31356"/>
                </a:lnTo>
                <a:lnTo>
                  <a:pt x="8943" y="28648"/>
                </a:lnTo>
                <a:lnTo>
                  <a:pt x="39968" y="28648"/>
                </a:lnTo>
                <a:lnTo>
                  <a:pt x="42307" y="27748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41"/>
                </a:lnTo>
                <a:close/>
              </a:path>
              <a:path w="43337" h="53657">
                <a:moveTo>
                  <a:pt x="9014" y="20102"/>
                </a:moveTo>
                <a:lnTo>
                  <a:pt x="9946" y="16355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8" y="7009"/>
                </a:lnTo>
                <a:lnTo>
                  <a:pt x="26348" y="7009"/>
                </a:lnTo>
                <a:lnTo>
                  <a:pt x="26297" y="0"/>
                </a:lnTo>
                <a:lnTo>
                  <a:pt x="19159" y="0"/>
                </a:lnTo>
                <a:lnTo>
                  <a:pt x="16035" y="633"/>
                </a:lnTo>
                <a:lnTo>
                  <a:pt x="13241" y="1864"/>
                </a:lnTo>
                <a:lnTo>
                  <a:pt x="10450" y="3121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731687" y="3132420"/>
            <a:ext cx="8632" cy="75834"/>
          </a:xfrm>
          <a:custGeom>
            <a:avLst/>
            <a:gdLst/>
            <a:ahLst/>
            <a:cxnLst/>
            <a:rect l="l" t="t" r="r" b="b"/>
            <a:pathLst>
              <a:path w="8632" h="75834">
                <a:moveTo>
                  <a:pt x="8632" y="74193"/>
                </a:moveTo>
                <a:lnTo>
                  <a:pt x="8632" y="1703"/>
                </a:lnTo>
                <a:lnTo>
                  <a:pt x="8416" y="929"/>
                </a:lnTo>
                <a:lnTo>
                  <a:pt x="5867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3"/>
                </a:lnTo>
                <a:lnTo>
                  <a:pt x="184" y="74931"/>
                </a:lnTo>
                <a:lnTo>
                  <a:pt x="2754" y="75834"/>
                </a:lnTo>
                <a:lnTo>
                  <a:pt x="5867" y="75834"/>
                </a:lnTo>
                <a:lnTo>
                  <a:pt x="8632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799443" y="3155331"/>
            <a:ext cx="47083" cy="53658"/>
          </a:xfrm>
          <a:custGeom>
            <a:avLst/>
            <a:gdLst/>
            <a:ahLst/>
            <a:cxnLst/>
            <a:rect l="l" t="t" r="r" b="b"/>
            <a:pathLst>
              <a:path w="47083" h="53658">
                <a:moveTo>
                  <a:pt x="8942" y="23915"/>
                </a:moveTo>
                <a:lnTo>
                  <a:pt x="9237" y="21351"/>
                </a:lnTo>
                <a:lnTo>
                  <a:pt x="9809" y="18986"/>
                </a:lnTo>
                <a:lnTo>
                  <a:pt x="11282" y="14604"/>
                </a:lnTo>
                <a:lnTo>
                  <a:pt x="13669" y="11178"/>
                </a:lnTo>
                <a:lnTo>
                  <a:pt x="17038" y="8902"/>
                </a:lnTo>
                <a:lnTo>
                  <a:pt x="21092" y="7495"/>
                </a:lnTo>
                <a:lnTo>
                  <a:pt x="26456" y="7495"/>
                </a:lnTo>
                <a:lnTo>
                  <a:pt x="30646" y="9043"/>
                </a:lnTo>
                <a:lnTo>
                  <a:pt x="33987" y="11469"/>
                </a:lnTo>
                <a:lnTo>
                  <a:pt x="36169" y="15012"/>
                </a:lnTo>
                <a:lnTo>
                  <a:pt x="37418" y="19433"/>
                </a:lnTo>
                <a:lnTo>
                  <a:pt x="38141" y="24270"/>
                </a:lnTo>
                <a:lnTo>
                  <a:pt x="38141" y="29743"/>
                </a:lnTo>
                <a:lnTo>
                  <a:pt x="37861" y="32324"/>
                </a:lnTo>
                <a:lnTo>
                  <a:pt x="36730" y="37023"/>
                </a:lnTo>
                <a:lnTo>
                  <a:pt x="36529" y="50281"/>
                </a:lnTo>
                <a:lnTo>
                  <a:pt x="39038" y="48376"/>
                </a:lnTo>
                <a:lnTo>
                  <a:pt x="43041" y="43549"/>
                </a:lnTo>
                <a:lnTo>
                  <a:pt x="44560" y="40655"/>
                </a:lnTo>
                <a:lnTo>
                  <a:pt x="45565" y="37299"/>
                </a:lnTo>
                <a:lnTo>
                  <a:pt x="46583" y="33962"/>
                </a:lnTo>
                <a:lnTo>
                  <a:pt x="47083" y="30304"/>
                </a:lnTo>
                <a:lnTo>
                  <a:pt x="47083" y="22237"/>
                </a:lnTo>
                <a:lnTo>
                  <a:pt x="46605" y="18568"/>
                </a:lnTo>
                <a:lnTo>
                  <a:pt x="45651" y="15303"/>
                </a:lnTo>
                <a:lnTo>
                  <a:pt x="44697" y="12042"/>
                </a:lnTo>
                <a:lnTo>
                  <a:pt x="43249" y="9273"/>
                </a:lnTo>
                <a:lnTo>
                  <a:pt x="41338" y="7012"/>
                </a:lnTo>
                <a:lnTo>
                  <a:pt x="37019" y="2984"/>
                </a:lnTo>
                <a:lnTo>
                  <a:pt x="34138" y="1793"/>
                </a:lnTo>
                <a:lnTo>
                  <a:pt x="31258" y="598"/>
                </a:lnTo>
                <a:lnTo>
                  <a:pt x="27877" y="0"/>
                </a:lnTo>
                <a:lnTo>
                  <a:pt x="20001" y="0"/>
                </a:lnTo>
                <a:lnTo>
                  <a:pt x="16484" y="673"/>
                </a:lnTo>
                <a:lnTo>
                  <a:pt x="13484" y="2009"/>
                </a:lnTo>
                <a:lnTo>
                  <a:pt x="10482" y="3355"/>
                </a:lnTo>
                <a:lnTo>
                  <a:pt x="7984" y="5234"/>
                </a:lnTo>
                <a:lnTo>
                  <a:pt x="3977" y="10083"/>
                </a:lnTo>
                <a:lnTo>
                  <a:pt x="2472" y="12956"/>
                </a:lnTo>
                <a:lnTo>
                  <a:pt x="1483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4" y="35118"/>
                </a:lnTo>
                <a:lnTo>
                  <a:pt x="1407" y="38353"/>
                </a:lnTo>
                <a:lnTo>
                  <a:pt x="2336" y="41620"/>
                </a:lnTo>
                <a:lnTo>
                  <a:pt x="3769" y="44387"/>
                </a:lnTo>
                <a:lnTo>
                  <a:pt x="5694" y="46673"/>
                </a:lnTo>
                <a:lnTo>
                  <a:pt x="10007" y="50688"/>
                </a:lnTo>
                <a:lnTo>
                  <a:pt x="8942" y="29376"/>
                </a:lnTo>
                <a:lnTo>
                  <a:pt x="8942" y="23915"/>
                </a:lnTo>
                <a:close/>
              </a:path>
              <a:path w="47083" h="53658">
                <a:moveTo>
                  <a:pt x="9652" y="34239"/>
                </a:moveTo>
                <a:lnTo>
                  <a:pt x="8942" y="29376"/>
                </a:lnTo>
                <a:lnTo>
                  <a:pt x="10007" y="50688"/>
                </a:lnTo>
                <a:lnTo>
                  <a:pt x="12884" y="51879"/>
                </a:lnTo>
                <a:lnTo>
                  <a:pt x="15774" y="53074"/>
                </a:lnTo>
                <a:lnTo>
                  <a:pt x="19145" y="53658"/>
                </a:lnTo>
                <a:lnTo>
                  <a:pt x="26996" y="53658"/>
                </a:lnTo>
                <a:lnTo>
                  <a:pt x="30485" y="52984"/>
                </a:lnTo>
                <a:lnTo>
                  <a:pt x="33512" y="51628"/>
                </a:lnTo>
                <a:lnTo>
                  <a:pt x="36529" y="50281"/>
                </a:lnTo>
                <a:lnTo>
                  <a:pt x="36730" y="37023"/>
                </a:lnTo>
                <a:lnTo>
                  <a:pt x="34664" y="40755"/>
                </a:lnTo>
                <a:lnTo>
                  <a:pt x="31921" y="43765"/>
                </a:lnTo>
                <a:lnTo>
                  <a:pt x="28199" y="45659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4" y="44579"/>
                </a:lnTo>
                <a:lnTo>
                  <a:pt x="13143" y="42152"/>
                </a:lnTo>
                <a:lnTo>
                  <a:pt x="10911" y="38646"/>
                </a:lnTo>
                <a:lnTo>
                  <a:pt x="965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864635" y="3132004"/>
            <a:ext cx="31878" cy="76250"/>
          </a:xfrm>
          <a:custGeom>
            <a:avLst/>
            <a:gdLst/>
            <a:ahLst/>
            <a:cxnLst/>
            <a:rect l="l" t="t" r="r" b="b"/>
            <a:pathLst>
              <a:path w="31878" h="76250">
                <a:moveTo>
                  <a:pt x="9853" y="8102"/>
                </a:moveTo>
                <a:lnTo>
                  <a:pt x="8637" y="12992"/>
                </a:lnTo>
                <a:lnTo>
                  <a:pt x="8331" y="15915"/>
                </a:lnTo>
                <a:lnTo>
                  <a:pt x="8331" y="24361"/>
                </a:lnTo>
                <a:lnTo>
                  <a:pt x="1681" y="24361"/>
                </a:lnTo>
                <a:lnTo>
                  <a:pt x="284" y="25516"/>
                </a:lnTo>
                <a:lnTo>
                  <a:pt x="0" y="28105"/>
                </a:lnTo>
                <a:lnTo>
                  <a:pt x="1681" y="31802"/>
                </a:lnTo>
                <a:lnTo>
                  <a:pt x="8331" y="31802"/>
                </a:lnTo>
                <a:lnTo>
                  <a:pt x="8331" y="74613"/>
                </a:lnTo>
                <a:lnTo>
                  <a:pt x="8539" y="75336"/>
                </a:lnTo>
                <a:lnTo>
                  <a:pt x="11139" y="76250"/>
                </a:lnTo>
                <a:lnTo>
                  <a:pt x="14210" y="76250"/>
                </a:lnTo>
                <a:lnTo>
                  <a:pt x="17017" y="74613"/>
                </a:lnTo>
                <a:lnTo>
                  <a:pt x="17017" y="31802"/>
                </a:lnTo>
                <a:lnTo>
                  <a:pt x="27541" y="31802"/>
                </a:lnTo>
                <a:lnTo>
                  <a:pt x="29095" y="30340"/>
                </a:lnTo>
                <a:lnTo>
                  <a:pt x="29264" y="27420"/>
                </a:lnTo>
                <a:lnTo>
                  <a:pt x="27541" y="24361"/>
                </a:lnTo>
                <a:lnTo>
                  <a:pt x="17017" y="24361"/>
                </a:lnTo>
                <a:lnTo>
                  <a:pt x="17139" y="15166"/>
                </a:lnTo>
                <a:lnTo>
                  <a:pt x="17630" y="12242"/>
                </a:lnTo>
                <a:lnTo>
                  <a:pt x="19883" y="8524"/>
                </a:lnTo>
                <a:lnTo>
                  <a:pt x="22788" y="7429"/>
                </a:lnTo>
                <a:lnTo>
                  <a:pt x="25848" y="7519"/>
                </a:lnTo>
                <a:lnTo>
                  <a:pt x="28948" y="8420"/>
                </a:lnTo>
                <a:lnTo>
                  <a:pt x="31544" y="8359"/>
                </a:lnTo>
                <a:lnTo>
                  <a:pt x="31878" y="5690"/>
                </a:lnTo>
                <a:lnTo>
                  <a:pt x="31799" y="3926"/>
                </a:lnTo>
                <a:lnTo>
                  <a:pt x="29733" y="1118"/>
                </a:lnTo>
                <a:lnTo>
                  <a:pt x="27062" y="345"/>
                </a:lnTo>
                <a:lnTo>
                  <a:pt x="23497" y="0"/>
                </a:lnTo>
                <a:lnTo>
                  <a:pt x="20913" y="0"/>
                </a:lnTo>
                <a:lnTo>
                  <a:pt x="18680" y="370"/>
                </a:lnTo>
                <a:lnTo>
                  <a:pt x="14871" y="1856"/>
                </a:lnTo>
                <a:lnTo>
                  <a:pt x="12042" y="4560"/>
                </a:lnTo>
                <a:lnTo>
                  <a:pt x="9853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556611" y="3289377"/>
            <a:ext cx="37152" cy="53596"/>
          </a:xfrm>
          <a:custGeom>
            <a:avLst/>
            <a:gdLst/>
            <a:ahLst/>
            <a:cxnLst/>
            <a:rect l="l" t="t" r="r" b="b"/>
            <a:pathLst>
              <a:path w="37152" h="53596">
                <a:moveTo>
                  <a:pt x="9000" y="20613"/>
                </a:moveTo>
                <a:lnTo>
                  <a:pt x="10105" y="15811"/>
                </a:lnTo>
                <a:lnTo>
                  <a:pt x="12322" y="12499"/>
                </a:lnTo>
                <a:lnTo>
                  <a:pt x="14540" y="9183"/>
                </a:lnTo>
                <a:lnTo>
                  <a:pt x="17722" y="7531"/>
                </a:lnTo>
                <a:lnTo>
                  <a:pt x="23896" y="7531"/>
                </a:lnTo>
                <a:lnTo>
                  <a:pt x="27143" y="8435"/>
                </a:lnTo>
                <a:lnTo>
                  <a:pt x="30928" y="10415"/>
                </a:lnTo>
                <a:lnTo>
                  <a:pt x="33512" y="12383"/>
                </a:lnTo>
                <a:lnTo>
                  <a:pt x="36479" y="12448"/>
                </a:lnTo>
                <a:lnTo>
                  <a:pt x="36943" y="9489"/>
                </a:lnTo>
                <a:lnTo>
                  <a:pt x="36683" y="6692"/>
                </a:lnTo>
                <a:lnTo>
                  <a:pt x="34344" y="3823"/>
                </a:lnTo>
                <a:lnTo>
                  <a:pt x="31428" y="2044"/>
                </a:lnTo>
                <a:lnTo>
                  <a:pt x="27755" y="712"/>
                </a:lnTo>
                <a:lnTo>
                  <a:pt x="24941" y="129"/>
                </a:lnTo>
                <a:lnTo>
                  <a:pt x="21984" y="0"/>
                </a:lnTo>
                <a:lnTo>
                  <a:pt x="18874" y="0"/>
                </a:lnTo>
                <a:lnTo>
                  <a:pt x="15984" y="533"/>
                </a:lnTo>
                <a:lnTo>
                  <a:pt x="13323" y="1602"/>
                </a:lnTo>
                <a:lnTo>
                  <a:pt x="10645" y="2668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89" y="14987"/>
                </a:lnTo>
                <a:lnTo>
                  <a:pt x="576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4" y="35370"/>
                </a:lnTo>
                <a:lnTo>
                  <a:pt x="1383" y="38610"/>
                </a:lnTo>
                <a:lnTo>
                  <a:pt x="2299" y="41846"/>
                </a:lnTo>
                <a:lnTo>
                  <a:pt x="3661" y="44564"/>
                </a:lnTo>
                <a:lnTo>
                  <a:pt x="5411" y="46789"/>
                </a:lnTo>
                <a:lnTo>
                  <a:pt x="9356" y="50713"/>
                </a:lnTo>
                <a:lnTo>
                  <a:pt x="11977" y="51869"/>
                </a:lnTo>
                <a:lnTo>
                  <a:pt x="14598" y="53035"/>
                </a:lnTo>
                <a:lnTo>
                  <a:pt x="17604" y="53596"/>
                </a:lnTo>
                <a:lnTo>
                  <a:pt x="22622" y="53596"/>
                </a:lnTo>
                <a:lnTo>
                  <a:pt x="25744" y="53111"/>
                </a:lnTo>
                <a:lnTo>
                  <a:pt x="28709" y="52362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22"/>
                </a:lnTo>
                <a:lnTo>
                  <a:pt x="37152" y="43779"/>
                </a:lnTo>
                <a:lnTo>
                  <a:pt x="37127" y="42444"/>
                </a:lnTo>
                <a:lnTo>
                  <a:pt x="35323" y="39664"/>
                </a:lnTo>
                <a:lnTo>
                  <a:pt x="32310" y="41936"/>
                </a:lnTo>
                <a:lnTo>
                  <a:pt x="28807" y="44208"/>
                </a:lnTo>
                <a:lnTo>
                  <a:pt x="25808" y="45518"/>
                </a:lnTo>
                <a:lnTo>
                  <a:pt x="22086" y="45849"/>
                </a:lnTo>
                <a:lnTo>
                  <a:pt x="18126" y="45453"/>
                </a:lnTo>
                <a:lnTo>
                  <a:pt x="14893" y="43906"/>
                </a:lnTo>
                <a:lnTo>
                  <a:pt x="12395" y="41122"/>
                </a:lnTo>
                <a:lnTo>
                  <a:pt x="10436" y="37555"/>
                </a:lnTo>
                <a:lnTo>
                  <a:pt x="9295" y="32818"/>
                </a:lnTo>
                <a:lnTo>
                  <a:pt x="9000" y="30063"/>
                </a:lnTo>
                <a:lnTo>
                  <a:pt x="9000" y="206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606215" y="3289316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56" y="23911"/>
                </a:moveTo>
                <a:lnTo>
                  <a:pt x="9251" y="21347"/>
                </a:lnTo>
                <a:lnTo>
                  <a:pt x="9827" y="18996"/>
                </a:lnTo>
                <a:lnTo>
                  <a:pt x="11296" y="14604"/>
                </a:lnTo>
                <a:lnTo>
                  <a:pt x="13682" y="11174"/>
                </a:lnTo>
                <a:lnTo>
                  <a:pt x="17052" y="8902"/>
                </a:lnTo>
                <a:lnTo>
                  <a:pt x="21109" y="7491"/>
                </a:lnTo>
                <a:lnTo>
                  <a:pt x="26474" y="7491"/>
                </a:lnTo>
                <a:lnTo>
                  <a:pt x="30660" y="9039"/>
                </a:lnTo>
                <a:lnTo>
                  <a:pt x="33994" y="11465"/>
                </a:lnTo>
                <a:lnTo>
                  <a:pt x="36183" y="15008"/>
                </a:lnTo>
                <a:lnTo>
                  <a:pt x="37435" y="19429"/>
                </a:lnTo>
                <a:lnTo>
                  <a:pt x="38155" y="24282"/>
                </a:lnTo>
                <a:lnTo>
                  <a:pt x="38155" y="29743"/>
                </a:lnTo>
                <a:lnTo>
                  <a:pt x="37875" y="32320"/>
                </a:lnTo>
                <a:lnTo>
                  <a:pt x="36752" y="37033"/>
                </a:lnTo>
                <a:lnTo>
                  <a:pt x="36542" y="50278"/>
                </a:lnTo>
                <a:lnTo>
                  <a:pt x="39052" y="48384"/>
                </a:lnTo>
                <a:lnTo>
                  <a:pt x="43055" y="43545"/>
                </a:lnTo>
                <a:lnTo>
                  <a:pt x="44564" y="40651"/>
                </a:lnTo>
                <a:lnTo>
                  <a:pt x="45579" y="37299"/>
                </a:lnTo>
                <a:lnTo>
                  <a:pt x="46597" y="33958"/>
                </a:lnTo>
                <a:lnTo>
                  <a:pt x="47101" y="30300"/>
                </a:lnTo>
                <a:lnTo>
                  <a:pt x="47101" y="22237"/>
                </a:lnTo>
                <a:lnTo>
                  <a:pt x="46622" y="18564"/>
                </a:lnTo>
                <a:lnTo>
                  <a:pt x="45665" y="15303"/>
                </a:lnTo>
                <a:lnTo>
                  <a:pt x="44697" y="12052"/>
                </a:lnTo>
                <a:lnTo>
                  <a:pt x="43263" y="9281"/>
                </a:lnTo>
                <a:lnTo>
                  <a:pt x="41356" y="7009"/>
                </a:lnTo>
                <a:lnTo>
                  <a:pt x="37033" y="2984"/>
                </a:lnTo>
                <a:lnTo>
                  <a:pt x="34152" y="1789"/>
                </a:lnTo>
                <a:lnTo>
                  <a:pt x="31276" y="608"/>
                </a:lnTo>
                <a:lnTo>
                  <a:pt x="27893" y="0"/>
                </a:lnTo>
                <a:lnTo>
                  <a:pt x="20019" y="0"/>
                </a:lnTo>
                <a:lnTo>
                  <a:pt x="16502" y="673"/>
                </a:lnTo>
                <a:lnTo>
                  <a:pt x="13500" y="2005"/>
                </a:lnTo>
                <a:lnTo>
                  <a:pt x="10500" y="3351"/>
                </a:lnTo>
                <a:lnTo>
                  <a:pt x="8002" y="5231"/>
                </a:lnTo>
                <a:lnTo>
                  <a:pt x="3995" y="10083"/>
                </a:lnTo>
                <a:lnTo>
                  <a:pt x="2486" y="12952"/>
                </a:lnTo>
                <a:lnTo>
                  <a:pt x="1497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17"/>
                </a:lnTo>
                <a:lnTo>
                  <a:pt x="478" y="35114"/>
                </a:lnTo>
                <a:lnTo>
                  <a:pt x="1421" y="38365"/>
                </a:lnTo>
                <a:lnTo>
                  <a:pt x="2354" y="41616"/>
                </a:lnTo>
                <a:lnTo>
                  <a:pt x="3787" y="44383"/>
                </a:lnTo>
                <a:lnTo>
                  <a:pt x="5708" y="46669"/>
                </a:lnTo>
                <a:lnTo>
                  <a:pt x="10021" y="50684"/>
                </a:lnTo>
                <a:lnTo>
                  <a:pt x="8956" y="29372"/>
                </a:lnTo>
                <a:lnTo>
                  <a:pt x="8956" y="23911"/>
                </a:lnTo>
                <a:close/>
              </a:path>
              <a:path w="47101" h="53657">
                <a:moveTo>
                  <a:pt x="9669" y="34239"/>
                </a:moveTo>
                <a:lnTo>
                  <a:pt x="8956" y="29372"/>
                </a:lnTo>
                <a:lnTo>
                  <a:pt x="10021" y="50684"/>
                </a:lnTo>
                <a:lnTo>
                  <a:pt x="12898" y="51879"/>
                </a:lnTo>
                <a:lnTo>
                  <a:pt x="15778" y="53070"/>
                </a:lnTo>
                <a:lnTo>
                  <a:pt x="19159" y="53657"/>
                </a:lnTo>
                <a:lnTo>
                  <a:pt x="27010" y="53657"/>
                </a:lnTo>
                <a:lnTo>
                  <a:pt x="30502" y="52995"/>
                </a:lnTo>
                <a:lnTo>
                  <a:pt x="33530" y="51624"/>
                </a:lnTo>
                <a:lnTo>
                  <a:pt x="36542" y="50278"/>
                </a:lnTo>
                <a:lnTo>
                  <a:pt x="36752" y="37033"/>
                </a:lnTo>
                <a:lnTo>
                  <a:pt x="34667" y="40751"/>
                </a:lnTo>
                <a:lnTo>
                  <a:pt x="31935" y="43775"/>
                </a:lnTo>
                <a:lnTo>
                  <a:pt x="28213" y="45655"/>
                </a:lnTo>
                <a:lnTo>
                  <a:pt x="23482" y="46126"/>
                </a:lnTo>
                <a:lnTo>
                  <a:pt x="20692" y="46126"/>
                </a:lnTo>
                <a:lnTo>
                  <a:pt x="16502" y="44575"/>
                </a:lnTo>
                <a:lnTo>
                  <a:pt x="13147" y="42148"/>
                </a:lnTo>
                <a:lnTo>
                  <a:pt x="10929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670763" y="3289316"/>
            <a:ext cx="69869" cy="52931"/>
          </a:xfrm>
          <a:custGeom>
            <a:avLst/>
            <a:gdLst/>
            <a:ahLst/>
            <a:cxnLst/>
            <a:rect l="l" t="t" r="r" b="b"/>
            <a:pathLst>
              <a:path w="69869" h="52931">
                <a:moveTo>
                  <a:pt x="5864" y="52931"/>
                </a:moveTo>
                <a:lnTo>
                  <a:pt x="8636" y="51282"/>
                </a:lnTo>
                <a:lnTo>
                  <a:pt x="8636" y="17143"/>
                </a:lnTo>
                <a:lnTo>
                  <a:pt x="10998" y="14069"/>
                </a:lnTo>
                <a:lnTo>
                  <a:pt x="15227" y="10158"/>
                </a:lnTo>
                <a:lnTo>
                  <a:pt x="19255" y="7758"/>
                </a:lnTo>
                <a:lnTo>
                  <a:pt x="22846" y="7758"/>
                </a:lnTo>
                <a:lnTo>
                  <a:pt x="25405" y="8737"/>
                </a:lnTo>
                <a:lnTo>
                  <a:pt x="28307" y="11555"/>
                </a:lnTo>
                <a:lnTo>
                  <a:pt x="29653" y="14259"/>
                </a:lnTo>
                <a:lnTo>
                  <a:pt x="30416" y="17665"/>
                </a:lnTo>
                <a:lnTo>
                  <a:pt x="30610" y="21600"/>
                </a:lnTo>
                <a:lnTo>
                  <a:pt x="30610" y="51282"/>
                </a:lnTo>
                <a:lnTo>
                  <a:pt x="30808" y="52016"/>
                </a:lnTo>
                <a:lnTo>
                  <a:pt x="33404" y="52931"/>
                </a:lnTo>
                <a:lnTo>
                  <a:pt x="36442" y="52931"/>
                </a:lnTo>
                <a:lnTo>
                  <a:pt x="39246" y="51282"/>
                </a:lnTo>
                <a:lnTo>
                  <a:pt x="39246" y="17143"/>
                </a:lnTo>
                <a:lnTo>
                  <a:pt x="41658" y="14069"/>
                </a:lnTo>
                <a:lnTo>
                  <a:pt x="45871" y="10158"/>
                </a:lnTo>
                <a:lnTo>
                  <a:pt x="49866" y="7758"/>
                </a:lnTo>
                <a:lnTo>
                  <a:pt x="53467" y="7758"/>
                </a:lnTo>
                <a:lnTo>
                  <a:pt x="56051" y="8737"/>
                </a:lnTo>
                <a:lnTo>
                  <a:pt x="58978" y="11555"/>
                </a:lnTo>
                <a:lnTo>
                  <a:pt x="60303" y="14259"/>
                </a:lnTo>
                <a:lnTo>
                  <a:pt x="61001" y="17665"/>
                </a:lnTo>
                <a:lnTo>
                  <a:pt x="61170" y="21600"/>
                </a:lnTo>
                <a:lnTo>
                  <a:pt x="61170" y="51282"/>
                </a:lnTo>
                <a:lnTo>
                  <a:pt x="61394" y="52016"/>
                </a:lnTo>
                <a:lnTo>
                  <a:pt x="63990" y="52931"/>
                </a:lnTo>
                <a:lnTo>
                  <a:pt x="67100" y="52931"/>
                </a:lnTo>
                <a:lnTo>
                  <a:pt x="69869" y="51282"/>
                </a:lnTo>
                <a:lnTo>
                  <a:pt x="69869" y="17665"/>
                </a:lnTo>
                <a:lnTo>
                  <a:pt x="69598" y="15036"/>
                </a:lnTo>
                <a:lnTo>
                  <a:pt x="69058" y="12560"/>
                </a:lnTo>
                <a:lnTo>
                  <a:pt x="67600" y="7923"/>
                </a:lnTo>
                <a:lnTo>
                  <a:pt x="65055" y="4240"/>
                </a:lnTo>
                <a:lnTo>
                  <a:pt x="61343" y="1663"/>
                </a:lnTo>
                <a:lnTo>
                  <a:pt x="56735" y="0"/>
                </a:lnTo>
                <a:lnTo>
                  <a:pt x="52437" y="0"/>
                </a:lnTo>
                <a:lnTo>
                  <a:pt x="48704" y="863"/>
                </a:lnTo>
                <a:lnTo>
                  <a:pt x="46144" y="2170"/>
                </a:lnTo>
                <a:lnTo>
                  <a:pt x="43459" y="3924"/>
                </a:lnTo>
                <a:lnTo>
                  <a:pt x="40629" y="6386"/>
                </a:lnTo>
                <a:lnTo>
                  <a:pt x="37565" y="9662"/>
                </a:lnTo>
                <a:lnTo>
                  <a:pt x="35473" y="5727"/>
                </a:lnTo>
                <a:lnTo>
                  <a:pt x="32449" y="2692"/>
                </a:lnTo>
                <a:lnTo>
                  <a:pt x="29886" y="1181"/>
                </a:lnTo>
                <a:lnTo>
                  <a:pt x="26776" y="227"/>
                </a:lnTo>
                <a:lnTo>
                  <a:pt x="23079" y="0"/>
                </a:lnTo>
                <a:lnTo>
                  <a:pt x="20530" y="0"/>
                </a:lnTo>
                <a:lnTo>
                  <a:pt x="18017" y="723"/>
                </a:lnTo>
                <a:lnTo>
                  <a:pt x="13021" y="3567"/>
                </a:lnTo>
                <a:lnTo>
                  <a:pt x="10450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31" y="835"/>
                </a:lnTo>
                <a:lnTo>
                  <a:pt x="3124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53" y="52931"/>
                </a:lnTo>
                <a:lnTo>
                  <a:pt x="5864" y="52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761407" y="3289308"/>
            <a:ext cx="43323" cy="72367"/>
          </a:xfrm>
          <a:custGeom>
            <a:avLst/>
            <a:gdLst/>
            <a:ahLst/>
            <a:cxnLst/>
            <a:rect l="l" t="t" r="r" b="b"/>
            <a:pathLst>
              <a:path w="43323" h="72367">
                <a:moveTo>
                  <a:pt x="0" y="2452"/>
                </a:moveTo>
                <a:lnTo>
                  <a:pt x="0" y="70665"/>
                </a:lnTo>
                <a:lnTo>
                  <a:pt x="184" y="71413"/>
                </a:lnTo>
                <a:lnTo>
                  <a:pt x="2754" y="72367"/>
                </a:lnTo>
                <a:lnTo>
                  <a:pt x="5878" y="72367"/>
                </a:lnTo>
                <a:lnTo>
                  <a:pt x="8622" y="70665"/>
                </a:lnTo>
                <a:lnTo>
                  <a:pt x="8622" y="46241"/>
                </a:lnTo>
                <a:lnTo>
                  <a:pt x="9885" y="47513"/>
                </a:lnTo>
                <a:lnTo>
                  <a:pt x="13301" y="50497"/>
                </a:lnTo>
                <a:lnTo>
                  <a:pt x="16708" y="52503"/>
                </a:lnTo>
                <a:lnTo>
                  <a:pt x="20236" y="53533"/>
                </a:lnTo>
                <a:lnTo>
                  <a:pt x="22914" y="53672"/>
                </a:lnTo>
                <a:lnTo>
                  <a:pt x="26201" y="53672"/>
                </a:lnTo>
                <a:lnTo>
                  <a:pt x="29113" y="53035"/>
                </a:lnTo>
                <a:lnTo>
                  <a:pt x="31648" y="51739"/>
                </a:lnTo>
                <a:lnTo>
                  <a:pt x="34197" y="50458"/>
                </a:lnTo>
                <a:lnTo>
                  <a:pt x="33696" y="33922"/>
                </a:lnTo>
                <a:lnTo>
                  <a:pt x="32529" y="38188"/>
                </a:lnTo>
                <a:lnTo>
                  <a:pt x="30596" y="41810"/>
                </a:lnTo>
                <a:lnTo>
                  <a:pt x="27767" y="44338"/>
                </a:lnTo>
                <a:lnTo>
                  <a:pt x="24350" y="45961"/>
                </a:lnTo>
                <a:lnTo>
                  <a:pt x="19818" y="45961"/>
                </a:lnTo>
                <a:lnTo>
                  <a:pt x="15419" y="43588"/>
                </a:lnTo>
                <a:lnTo>
                  <a:pt x="11023" y="39690"/>
                </a:lnTo>
                <a:lnTo>
                  <a:pt x="8622" y="36691"/>
                </a:lnTo>
                <a:lnTo>
                  <a:pt x="8622" y="17273"/>
                </a:lnTo>
                <a:lnTo>
                  <a:pt x="7578" y="9018"/>
                </a:lnTo>
                <a:lnTo>
                  <a:pt x="7578" y="2452"/>
                </a:lnTo>
                <a:lnTo>
                  <a:pt x="6049" y="914"/>
                </a:lnTo>
                <a:lnTo>
                  <a:pt x="3060" y="774"/>
                </a:lnTo>
                <a:lnTo>
                  <a:pt x="0" y="2452"/>
                </a:lnTo>
                <a:close/>
              </a:path>
              <a:path w="43323" h="72367">
                <a:moveTo>
                  <a:pt x="8622" y="17273"/>
                </a:moveTo>
                <a:lnTo>
                  <a:pt x="10005" y="15495"/>
                </a:lnTo>
                <a:lnTo>
                  <a:pt x="12532" y="12791"/>
                </a:lnTo>
                <a:lnTo>
                  <a:pt x="16060" y="9857"/>
                </a:lnTo>
                <a:lnTo>
                  <a:pt x="19364" y="8229"/>
                </a:lnTo>
                <a:lnTo>
                  <a:pt x="22698" y="7722"/>
                </a:lnTo>
                <a:lnTo>
                  <a:pt x="26827" y="8254"/>
                </a:lnTo>
                <a:lnTo>
                  <a:pt x="29837" y="10429"/>
                </a:lnTo>
                <a:lnTo>
                  <a:pt x="31932" y="13680"/>
                </a:lnTo>
                <a:lnTo>
                  <a:pt x="33465" y="17565"/>
                </a:lnTo>
                <a:lnTo>
                  <a:pt x="34197" y="22226"/>
                </a:lnTo>
                <a:lnTo>
                  <a:pt x="34380" y="27141"/>
                </a:lnTo>
                <a:lnTo>
                  <a:pt x="34380" y="29427"/>
                </a:lnTo>
                <a:lnTo>
                  <a:pt x="33696" y="33922"/>
                </a:lnTo>
                <a:lnTo>
                  <a:pt x="34197" y="50458"/>
                </a:lnTo>
                <a:lnTo>
                  <a:pt x="36342" y="48629"/>
                </a:lnTo>
                <a:lnTo>
                  <a:pt x="39795" y="43891"/>
                </a:lnTo>
                <a:lnTo>
                  <a:pt x="41108" y="41008"/>
                </a:lnTo>
                <a:lnTo>
                  <a:pt x="41997" y="37605"/>
                </a:lnTo>
                <a:lnTo>
                  <a:pt x="42880" y="34215"/>
                </a:lnTo>
                <a:lnTo>
                  <a:pt x="43323" y="30380"/>
                </a:lnTo>
                <a:lnTo>
                  <a:pt x="43323" y="22569"/>
                </a:lnTo>
                <a:lnTo>
                  <a:pt x="42980" y="19202"/>
                </a:lnTo>
                <a:lnTo>
                  <a:pt x="42293" y="16042"/>
                </a:lnTo>
                <a:lnTo>
                  <a:pt x="41587" y="12877"/>
                </a:lnTo>
                <a:lnTo>
                  <a:pt x="40482" y="10099"/>
                </a:lnTo>
                <a:lnTo>
                  <a:pt x="38963" y="7722"/>
                </a:lnTo>
                <a:lnTo>
                  <a:pt x="35486" y="3456"/>
                </a:lnTo>
                <a:lnTo>
                  <a:pt x="30657" y="698"/>
                </a:lnTo>
                <a:lnTo>
                  <a:pt x="27757" y="0"/>
                </a:lnTo>
                <a:lnTo>
                  <a:pt x="24337" y="0"/>
                </a:lnTo>
                <a:lnTo>
                  <a:pt x="21272" y="205"/>
                </a:lnTo>
                <a:lnTo>
                  <a:pt x="18446" y="955"/>
                </a:lnTo>
                <a:lnTo>
                  <a:pt x="15725" y="2260"/>
                </a:lnTo>
                <a:lnTo>
                  <a:pt x="13042" y="3938"/>
                </a:lnTo>
                <a:lnTo>
                  <a:pt x="10397" y="6184"/>
                </a:lnTo>
                <a:lnTo>
                  <a:pt x="7578" y="9018"/>
                </a:lnTo>
                <a:lnTo>
                  <a:pt x="8622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822035" y="3266405"/>
            <a:ext cx="8636" cy="75841"/>
          </a:xfrm>
          <a:custGeom>
            <a:avLst/>
            <a:gdLst/>
            <a:ahLst/>
            <a:cxnLst/>
            <a:rect l="l" t="t" r="r" b="b"/>
            <a:pathLst>
              <a:path w="8636" h="75841">
                <a:moveTo>
                  <a:pt x="8636" y="74193"/>
                </a:moveTo>
                <a:lnTo>
                  <a:pt x="8636" y="1699"/>
                </a:lnTo>
                <a:lnTo>
                  <a:pt x="8427" y="939"/>
                </a:lnTo>
                <a:lnTo>
                  <a:pt x="5878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3"/>
                </a:lnTo>
                <a:lnTo>
                  <a:pt x="198" y="74927"/>
                </a:lnTo>
                <a:lnTo>
                  <a:pt x="2768" y="75841"/>
                </a:lnTo>
                <a:lnTo>
                  <a:pt x="5878" y="75841"/>
                </a:lnTo>
                <a:lnTo>
                  <a:pt x="8636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847682" y="3289316"/>
            <a:ext cx="43340" cy="53657"/>
          </a:xfrm>
          <a:custGeom>
            <a:avLst/>
            <a:gdLst/>
            <a:ahLst/>
            <a:cxnLst/>
            <a:rect l="l" t="t" r="r" b="b"/>
            <a:pathLst>
              <a:path w="43340" h="53657">
                <a:moveTo>
                  <a:pt x="42947" y="16941"/>
                </a:moveTo>
                <a:lnTo>
                  <a:pt x="42148" y="14133"/>
                </a:lnTo>
                <a:lnTo>
                  <a:pt x="41377" y="11329"/>
                </a:lnTo>
                <a:lnTo>
                  <a:pt x="38473" y="6818"/>
                </a:lnTo>
                <a:lnTo>
                  <a:pt x="34649" y="3074"/>
                </a:lnTo>
                <a:lnTo>
                  <a:pt x="32053" y="1842"/>
                </a:lnTo>
                <a:lnTo>
                  <a:pt x="29461" y="622"/>
                </a:lnTo>
                <a:lnTo>
                  <a:pt x="26297" y="0"/>
                </a:lnTo>
                <a:lnTo>
                  <a:pt x="26347" y="7009"/>
                </a:lnTo>
                <a:lnTo>
                  <a:pt x="29494" y="8345"/>
                </a:lnTo>
                <a:lnTo>
                  <a:pt x="31615" y="11023"/>
                </a:lnTo>
                <a:lnTo>
                  <a:pt x="33746" y="13690"/>
                </a:lnTo>
                <a:lnTo>
                  <a:pt x="34751" y="17387"/>
                </a:lnTo>
                <a:lnTo>
                  <a:pt x="34649" y="22086"/>
                </a:lnTo>
                <a:lnTo>
                  <a:pt x="8942" y="22086"/>
                </a:lnTo>
                <a:lnTo>
                  <a:pt x="9018" y="20102"/>
                </a:lnTo>
                <a:lnTo>
                  <a:pt x="10447" y="3124"/>
                </a:lnTo>
                <a:lnTo>
                  <a:pt x="8070" y="4903"/>
                </a:lnTo>
                <a:lnTo>
                  <a:pt x="4128" y="9587"/>
                </a:lnTo>
                <a:lnTo>
                  <a:pt x="2620" y="12420"/>
                </a:lnTo>
                <a:lnTo>
                  <a:pt x="157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4" y="35369"/>
                </a:lnTo>
                <a:lnTo>
                  <a:pt x="1518" y="38696"/>
                </a:lnTo>
                <a:lnTo>
                  <a:pt x="2537" y="42011"/>
                </a:lnTo>
                <a:lnTo>
                  <a:pt x="4032" y="44780"/>
                </a:lnTo>
                <a:lnTo>
                  <a:pt x="6012" y="46991"/>
                </a:lnTo>
                <a:lnTo>
                  <a:pt x="10460" y="50864"/>
                </a:lnTo>
                <a:lnTo>
                  <a:pt x="13376" y="51979"/>
                </a:lnTo>
                <a:lnTo>
                  <a:pt x="16289" y="53099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3" y="52807"/>
                </a:lnTo>
                <a:lnTo>
                  <a:pt x="35067" y="51979"/>
                </a:lnTo>
                <a:lnTo>
                  <a:pt x="37785" y="51106"/>
                </a:lnTo>
                <a:lnTo>
                  <a:pt x="41032" y="48830"/>
                </a:lnTo>
                <a:lnTo>
                  <a:pt x="41352" y="46177"/>
                </a:lnTo>
                <a:lnTo>
                  <a:pt x="40777" y="43016"/>
                </a:lnTo>
                <a:lnTo>
                  <a:pt x="38059" y="43282"/>
                </a:lnTo>
                <a:lnTo>
                  <a:pt x="34908" y="44550"/>
                </a:lnTo>
                <a:lnTo>
                  <a:pt x="32108" y="45439"/>
                </a:lnTo>
                <a:lnTo>
                  <a:pt x="28601" y="46202"/>
                </a:lnTo>
                <a:lnTo>
                  <a:pt x="24364" y="46393"/>
                </a:lnTo>
                <a:lnTo>
                  <a:pt x="21523" y="46393"/>
                </a:lnTo>
                <a:lnTo>
                  <a:pt x="17146" y="45137"/>
                </a:lnTo>
                <a:lnTo>
                  <a:pt x="13596" y="43117"/>
                </a:lnTo>
                <a:lnTo>
                  <a:pt x="11149" y="40006"/>
                </a:lnTo>
                <a:lnTo>
                  <a:pt x="9737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80" y="28652"/>
                </a:lnTo>
                <a:lnTo>
                  <a:pt x="42306" y="27748"/>
                </a:lnTo>
                <a:lnTo>
                  <a:pt x="43340" y="24739"/>
                </a:lnTo>
                <a:lnTo>
                  <a:pt x="43340" y="19940"/>
                </a:lnTo>
                <a:lnTo>
                  <a:pt x="42947" y="16941"/>
                </a:lnTo>
                <a:close/>
              </a:path>
              <a:path w="43340" h="53657">
                <a:moveTo>
                  <a:pt x="9018" y="20102"/>
                </a:moveTo>
                <a:lnTo>
                  <a:pt x="9946" y="16369"/>
                </a:lnTo>
                <a:lnTo>
                  <a:pt x="11390" y="12927"/>
                </a:lnTo>
                <a:lnTo>
                  <a:pt x="14917" y="9093"/>
                </a:lnTo>
                <a:lnTo>
                  <a:pt x="18139" y="7415"/>
                </a:lnTo>
                <a:lnTo>
                  <a:pt x="22157" y="7009"/>
                </a:lnTo>
                <a:lnTo>
                  <a:pt x="26347" y="7009"/>
                </a:lnTo>
                <a:lnTo>
                  <a:pt x="26297" y="0"/>
                </a:lnTo>
                <a:lnTo>
                  <a:pt x="19159" y="0"/>
                </a:lnTo>
                <a:lnTo>
                  <a:pt x="16033" y="633"/>
                </a:lnTo>
                <a:lnTo>
                  <a:pt x="13241" y="1868"/>
                </a:lnTo>
                <a:lnTo>
                  <a:pt x="10447" y="3124"/>
                </a:lnTo>
                <a:lnTo>
                  <a:pt x="9018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903669" y="3290089"/>
            <a:ext cx="41036" cy="52183"/>
          </a:xfrm>
          <a:custGeom>
            <a:avLst/>
            <a:gdLst/>
            <a:ahLst/>
            <a:cxnLst/>
            <a:rect l="l" t="t" r="r" b="b"/>
            <a:pathLst>
              <a:path w="41036" h="52183">
                <a:moveTo>
                  <a:pt x="37437" y="0"/>
                </a:moveTo>
                <a:lnTo>
                  <a:pt x="34739" y="11"/>
                </a:lnTo>
                <a:lnTo>
                  <a:pt x="31766" y="1396"/>
                </a:lnTo>
                <a:lnTo>
                  <a:pt x="20872" y="19580"/>
                </a:lnTo>
                <a:lnTo>
                  <a:pt x="10158" y="1396"/>
                </a:lnTo>
                <a:lnTo>
                  <a:pt x="8074" y="126"/>
                </a:lnTo>
                <a:lnTo>
                  <a:pt x="2329" y="86"/>
                </a:lnTo>
                <a:lnTo>
                  <a:pt x="784" y="2689"/>
                </a:lnTo>
                <a:lnTo>
                  <a:pt x="14663" y="25653"/>
                </a:lnTo>
                <a:lnTo>
                  <a:pt x="0" y="49479"/>
                </a:lnTo>
                <a:lnTo>
                  <a:pt x="223" y="51815"/>
                </a:lnTo>
                <a:lnTo>
                  <a:pt x="2807" y="52183"/>
                </a:lnTo>
                <a:lnTo>
                  <a:pt x="6174" y="52106"/>
                </a:lnTo>
                <a:lnTo>
                  <a:pt x="8957" y="50670"/>
                </a:lnTo>
                <a:lnTo>
                  <a:pt x="20199" y="31291"/>
                </a:lnTo>
                <a:lnTo>
                  <a:pt x="31503" y="50670"/>
                </a:lnTo>
                <a:lnTo>
                  <a:pt x="33685" y="52056"/>
                </a:lnTo>
                <a:lnTo>
                  <a:pt x="36785" y="52183"/>
                </a:lnTo>
                <a:lnTo>
                  <a:pt x="39430" y="52056"/>
                </a:lnTo>
                <a:lnTo>
                  <a:pt x="41036" y="49479"/>
                </a:lnTo>
                <a:lnTo>
                  <a:pt x="26485" y="25387"/>
                </a:lnTo>
                <a:lnTo>
                  <a:pt x="40251" y="2689"/>
                </a:lnTo>
                <a:lnTo>
                  <a:pt x="40031" y="303"/>
                </a:lnTo>
                <a:lnTo>
                  <a:pt x="3743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958799" y="3269959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11"/>
                </a:moveTo>
                <a:lnTo>
                  <a:pt x="367" y="8877"/>
                </a:lnTo>
                <a:lnTo>
                  <a:pt x="3268" y="10731"/>
                </a:lnTo>
                <a:lnTo>
                  <a:pt x="7346" y="10731"/>
                </a:lnTo>
                <a:lnTo>
                  <a:pt x="10288" y="8841"/>
                </a:lnTo>
                <a:lnTo>
                  <a:pt x="10666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18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66" h="72288">
                <a:moveTo>
                  <a:pt x="1234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39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794"/>
                </a:lnTo>
                <a:lnTo>
                  <a:pt x="1040" y="70639"/>
                </a:lnTo>
                <a:lnTo>
                  <a:pt x="123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982346" y="3277029"/>
            <a:ext cx="30769" cy="65852"/>
          </a:xfrm>
          <a:custGeom>
            <a:avLst/>
            <a:gdLst/>
            <a:ahLst/>
            <a:cxnLst/>
            <a:rect l="l" t="t" r="r" b="b"/>
            <a:pathLst>
              <a:path w="30769" h="65852">
                <a:moveTo>
                  <a:pt x="16953" y="1703"/>
                </a:moveTo>
                <a:lnTo>
                  <a:pt x="16743" y="990"/>
                </a:lnTo>
                <a:lnTo>
                  <a:pt x="14198" y="0"/>
                </a:lnTo>
                <a:lnTo>
                  <a:pt x="11088" y="0"/>
                </a:lnTo>
                <a:lnTo>
                  <a:pt x="8315" y="1703"/>
                </a:lnTo>
                <a:lnTo>
                  <a:pt x="8315" y="13323"/>
                </a:lnTo>
                <a:lnTo>
                  <a:pt x="1789" y="13323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4"/>
                </a:lnTo>
                <a:lnTo>
                  <a:pt x="8315" y="20754"/>
                </a:lnTo>
                <a:lnTo>
                  <a:pt x="8315" y="52120"/>
                </a:lnTo>
                <a:lnTo>
                  <a:pt x="9075" y="56643"/>
                </a:lnTo>
                <a:lnTo>
                  <a:pt x="10401" y="60440"/>
                </a:lnTo>
                <a:lnTo>
                  <a:pt x="12644" y="63158"/>
                </a:lnTo>
                <a:lnTo>
                  <a:pt x="15801" y="64847"/>
                </a:lnTo>
                <a:lnTo>
                  <a:pt x="19649" y="65852"/>
                </a:lnTo>
                <a:lnTo>
                  <a:pt x="24488" y="65671"/>
                </a:lnTo>
                <a:lnTo>
                  <a:pt x="27475" y="65114"/>
                </a:lnTo>
                <a:lnTo>
                  <a:pt x="30427" y="63093"/>
                </a:lnTo>
                <a:lnTo>
                  <a:pt x="30769" y="59983"/>
                </a:lnTo>
                <a:lnTo>
                  <a:pt x="30769" y="59335"/>
                </a:lnTo>
                <a:lnTo>
                  <a:pt x="28983" y="56757"/>
                </a:lnTo>
                <a:lnTo>
                  <a:pt x="26323" y="57787"/>
                </a:lnTo>
                <a:lnTo>
                  <a:pt x="23554" y="58193"/>
                </a:lnTo>
                <a:lnTo>
                  <a:pt x="19353" y="57330"/>
                </a:lnTo>
                <a:lnTo>
                  <a:pt x="17432" y="53900"/>
                </a:lnTo>
                <a:lnTo>
                  <a:pt x="16953" y="51347"/>
                </a:lnTo>
                <a:lnTo>
                  <a:pt x="16953" y="20754"/>
                </a:lnTo>
                <a:lnTo>
                  <a:pt x="29041" y="20754"/>
                </a:lnTo>
                <a:lnTo>
                  <a:pt x="30610" y="19304"/>
                </a:lnTo>
                <a:lnTo>
                  <a:pt x="30769" y="16372"/>
                </a:lnTo>
                <a:lnTo>
                  <a:pt x="29041" y="13323"/>
                </a:lnTo>
                <a:lnTo>
                  <a:pt x="16953" y="13323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022962" y="3290083"/>
            <a:ext cx="44448" cy="71625"/>
          </a:xfrm>
          <a:custGeom>
            <a:avLst/>
            <a:gdLst/>
            <a:ahLst/>
            <a:cxnLst/>
            <a:rect l="l" t="t" r="r" b="b"/>
            <a:pathLst>
              <a:path w="44448" h="71625">
                <a:moveTo>
                  <a:pt x="18543" y="51865"/>
                </a:moveTo>
                <a:lnTo>
                  <a:pt x="12052" y="68856"/>
                </a:lnTo>
                <a:lnTo>
                  <a:pt x="12283" y="71031"/>
                </a:lnTo>
                <a:lnTo>
                  <a:pt x="14856" y="71625"/>
                </a:lnTo>
                <a:lnTo>
                  <a:pt x="17517" y="71625"/>
                </a:lnTo>
                <a:lnTo>
                  <a:pt x="21261" y="69822"/>
                </a:lnTo>
                <a:lnTo>
                  <a:pt x="27546" y="51865"/>
                </a:lnTo>
                <a:lnTo>
                  <a:pt x="44448" y="3312"/>
                </a:lnTo>
                <a:lnTo>
                  <a:pt x="44319" y="647"/>
                </a:lnTo>
                <a:lnTo>
                  <a:pt x="41501" y="0"/>
                </a:lnTo>
                <a:lnTo>
                  <a:pt x="38548" y="35"/>
                </a:lnTo>
                <a:lnTo>
                  <a:pt x="35863" y="1889"/>
                </a:lnTo>
                <a:lnTo>
                  <a:pt x="22881" y="41287"/>
                </a:lnTo>
                <a:lnTo>
                  <a:pt x="22719" y="41287"/>
                </a:lnTo>
                <a:lnTo>
                  <a:pt x="9283" y="2105"/>
                </a:lnTo>
                <a:lnTo>
                  <a:pt x="8625" y="734"/>
                </a:lnTo>
                <a:lnTo>
                  <a:pt x="6012" y="25"/>
                </a:lnTo>
                <a:lnTo>
                  <a:pt x="3110" y="0"/>
                </a:lnTo>
                <a:lnTo>
                  <a:pt x="0" y="899"/>
                </a:lnTo>
                <a:lnTo>
                  <a:pt x="269" y="3467"/>
                </a:lnTo>
                <a:lnTo>
                  <a:pt x="17085" y="50125"/>
                </a:lnTo>
                <a:lnTo>
                  <a:pt x="18543" y="518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082232" y="3329799"/>
            <a:ext cx="11247" cy="12646"/>
          </a:xfrm>
          <a:custGeom>
            <a:avLst/>
            <a:gdLst/>
            <a:ahLst/>
            <a:cxnLst/>
            <a:rect l="l" t="t" r="r" b="b"/>
            <a:pathLst>
              <a:path w="11247" h="12646">
                <a:moveTo>
                  <a:pt x="11247" y="6234"/>
                </a:moveTo>
                <a:lnTo>
                  <a:pt x="11247" y="3743"/>
                </a:lnTo>
                <a:lnTo>
                  <a:pt x="9249" y="416"/>
                </a:lnTo>
                <a:lnTo>
                  <a:pt x="5706" y="0"/>
                </a:lnTo>
                <a:lnTo>
                  <a:pt x="1224" y="1270"/>
                </a:lnTo>
                <a:lnTo>
                  <a:pt x="0" y="3832"/>
                </a:lnTo>
                <a:lnTo>
                  <a:pt x="0" y="8902"/>
                </a:lnTo>
                <a:lnTo>
                  <a:pt x="1995" y="12228"/>
                </a:lnTo>
                <a:lnTo>
                  <a:pt x="5537" y="12646"/>
                </a:lnTo>
                <a:lnTo>
                  <a:pt x="10008" y="11365"/>
                </a:lnTo>
                <a:lnTo>
                  <a:pt x="11247" y="8801"/>
                </a:lnTo>
                <a:lnTo>
                  <a:pt x="11247" y="62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143353" y="3271460"/>
            <a:ext cx="9003" cy="70775"/>
          </a:xfrm>
          <a:custGeom>
            <a:avLst/>
            <a:gdLst/>
            <a:ahLst/>
            <a:cxnLst/>
            <a:rect l="l" t="t" r="r" b="b"/>
            <a:pathLst>
              <a:path w="9003" h="70775">
                <a:moveTo>
                  <a:pt x="9003" y="69076"/>
                </a:moveTo>
                <a:lnTo>
                  <a:pt x="9003" y="1689"/>
                </a:lnTo>
                <a:lnTo>
                  <a:pt x="8647" y="712"/>
                </a:lnTo>
                <a:lnTo>
                  <a:pt x="6102" y="0"/>
                </a:lnTo>
                <a:lnTo>
                  <a:pt x="3013" y="0"/>
                </a:lnTo>
                <a:lnTo>
                  <a:pt x="0" y="1689"/>
                </a:lnTo>
                <a:lnTo>
                  <a:pt x="0" y="69076"/>
                </a:lnTo>
                <a:lnTo>
                  <a:pt x="341" y="70053"/>
                </a:lnTo>
                <a:lnTo>
                  <a:pt x="2951" y="70775"/>
                </a:lnTo>
                <a:lnTo>
                  <a:pt x="6102" y="70775"/>
                </a:lnTo>
                <a:lnTo>
                  <a:pt x="9003" y="690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173583" y="3289316"/>
            <a:ext cx="40567" cy="52931"/>
          </a:xfrm>
          <a:custGeom>
            <a:avLst/>
            <a:gdLst/>
            <a:ahLst/>
            <a:cxnLst/>
            <a:rect l="l" t="t" r="r" b="b"/>
            <a:pathLst>
              <a:path w="40567" h="52931">
                <a:moveTo>
                  <a:pt x="31931" y="22679"/>
                </a:moveTo>
                <a:lnTo>
                  <a:pt x="31931" y="51282"/>
                </a:lnTo>
                <a:lnTo>
                  <a:pt x="32139" y="52016"/>
                </a:lnTo>
                <a:lnTo>
                  <a:pt x="34688" y="52931"/>
                </a:lnTo>
                <a:lnTo>
                  <a:pt x="37799" y="52931"/>
                </a:lnTo>
                <a:lnTo>
                  <a:pt x="40567" y="51282"/>
                </a:lnTo>
                <a:lnTo>
                  <a:pt x="40567" y="18021"/>
                </a:lnTo>
                <a:lnTo>
                  <a:pt x="40286" y="15036"/>
                </a:lnTo>
                <a:lnTo>
                  <a:pt x="39135" y="10093"/>
                </a:lnTo>
                <a:lnTo>
                  <a:pt x="36845" y="6069"/>
                </a:lnTo>
                <a:lnTo>
                  <a:pt x="33785" y="2768"/>
                </a:lnTo>
                <a:lnTo>
                  <a:pt x="29504" y="557"/>
                </a:lnTo>
                <a:lnTo>
                  <a:pt x="26859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6" y="3567"/>
                </a:lnTo>
                <a:lnTo>
                  <a:pt x="10460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42" y="835"/>
                </a:lnTo>
                <a:lnTo>
                  <a:pt x="3124" y="759"/>
                </a:lnTo>
                <a:lnTo>
                  <a:pt x="0" y="2437"/>
                </a:lnTo>
                <a:lnTo>
                  <a:pt x="0" y="51282"/>
                </a:lnTo>
                <a:lnTo>
                  <a:pt x="194" y="52016"/>
                </a:lnTo>
                <a:lnTo>
                  <a:pt x="2767" y="52931"/>
                </a:lnTo>
                <a:lnTo>
                  <a:pt x="5892" y="52931"/>
                </a:lnTo>
                <a:lnTo>
                  <a:pt x="8646" y="51282"/>
                </a:lnTo>
                <a:lnTo>
                  <a:pt x="8646" y="17143"/>
                </a:lnTo>
                <a:lnTo>
                  <a:pt x="11008" y="14069"/>
                </a:lnTo>
                <a:lnTo>
                  <a:pt x="15443" y="10158"/>
                </a:lnTo>
                <a:lnTo>
                  <a:pt x="19770" y="7758"/>
                </a:lnTo>
                <a:lnTo>
                  <a:pt x="23604" y="7758"/>
                </a:lnTo>
                <a:lnTo>
                  <a:pt x="27622" y="9385"/>
                </a:lnTo>
                <a:lnTo>
                  <a:pt x="30264" y="12801"/>
                </a:lnTo>
                <a:lnTo>
                  <a:pt x="31294" y="15962"/>
                </a:lnTo>
                <a:lnTo>
                  <a:pt x="31931" y="19900"/>
                </a:lnTo>
                <a:lnTo>
                  <a:pt x="31931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264007" y="3271737"/>
            <a:ext cx="41601" cy="70495"/>
          </a:xfrm>
          <a:custGeom>
            <a:avLst/>
            <a:gdLst/>
            <a:ahLst/>
            <a:cxnLst/>
            <a:rect l="l" t="t" r="r" b="b"/>
            <a:pathLst>
              <a:path w="41601" h="70495">
                <a:moveTo>
                  <a:pt x="33063" y="39265"/>
                </a:moveTo>
                <a:lnTo>
                  <a:pt x="35132" y="37285"/>
                </a:lnTo>
                <a:lnTo>
                  <a:pt x="38808" y="32879"/>
                </a:lnTo>
                <a:lnTo>
                  <a:pt x="39935" y="30060"/>
                </a:lnTo>
                <a:lnTo>
                  <a:pt x="41051" y="27241"/>
                </a:lnTo>
                <a:lnTo>
                  <a:pt x="41601" y="24077"/>
                </a:lnTo>
                <a:lnTo>
                  <a:pt x="41601" y="17917"/>
                </a:lnTo>
                <a:lnTo>
                  <a:pt x="41245" y="15516"/>
                </a:lnTo>
                <a:lnTo>
                  <a:pt x="39811" y="11135"/>
                </a:lnTo>
                <a:lnTo>
                  <a:pt x="37472" y="7542"/>
                </a:lnTo>
                <a:lnTo>
                  <a:pt x="34523" y="4483"/>
                </a:lnTo>
                <a:lnTo>
                  <a:pt x="30722" y="2197"/>
                </a:lnTo>
                <a:lnTo>
                  <a:pt x="27025" y="1000"/>
                </a:lnTo>
                <a:lnTo>
                  <a:pt x="23605" y="317"/>
                </a:lnTo>
                <a:lnTo>
                  <a:pt x="20927" y="62"/>
                </a:lnTo>
                <a:lnTo>
                  <a:pt x="18058" y="0"/>
                </a:lnTo>
                <a:lnTo>
                  <a:pt x="8996" y="7707"/>
                </a:lnTo>
                <a:lnTo>
                  <a:pt x="18856" y="7707"/>
                </a:lnTo>
                <a:lnTo>
                  <a:pt x="22064" y="8089"/>
                </a:lnTo>
                <a:lnTo>
                  <a:pt x="25247" y="8928"/>
                </a:lnTo>
                <a:lnTo>
                  <a:pt x="28285" y="10819"/>
                </a:lnTo>
                <a:lnTo>
                  <a:pt x="30589" y="14173"/>
                </a:lnTo>
                <a:lnTo>
                  <a:pt x="32133" y="18464"/>
                </a:lnTo>
                <a:lnTo>
                  <a:pt x="32133" y="23428"/>
                </a:lnTo>
                <a:lnTo>
                  <a:pt x="31191" y="27162"/>
                </a:lnTo>
                <a:lnTo>
                  <a:pt x="29631" y="30492"/>
                </a:lnTo>
                <a:lnTo>
                  <a:pt x="27194" y="33055"/>
                </a:lnTo>
                <a:lnTo>
                  <a:pt x="23889" y="34784"/>
                </a:lnTo>
                <a:lnTo>
                  <a:pt x="24476" y="42976"/>
                </a:lnTo>
                <a:lnTo>
                  <a:pt x="27500" y="41883"/>
                </a:lnTo>
                <a:lnTo>
                  <a:pt x="30514" y="40802"/>
                </a:lnTo>
                <a:lnTo>
                  <a:pt x="33063" y="39265"/>
                </a:lnTo>
                <a:close/>
              </a:path>
              <a:path w="41601" h="70495">
                <a:moveTo>
                  <a:pt x="345" y="69772"/>
                </a:moveTo>
                <a:lnTo>
                  <a:pt x="2894" y="70495"/>
                </a:lnTo>
                <a:lnTo>
                  <a:pt x="6090" y="70495"/>
                </a:lnTo>
                <a:lnTo>
                  <a:pt x="8996" y="68793"/>
                </a:lnTo>
                <a:lnTo>
                  <a:pt x="8996" y="43520"/>
                </a:lnTo>
                <a:lnTo>
                  <a:pt x="20876" y="43520"/>
                </a:lnTo>
                <a:lnTo>
                  <a:pt x="24476" y="42976"/>
                </a:lnTo>
                <a:lnTo>
                  <a:pt x="23889" y="34784"/>
                </a:lnTo>
                <a:lnTo>
                  <a:pt x="19836" y="35874"/>
                </a:lnTo>
                <a:lnTo>
                  <a:pt x="8996" y="35874"/>
                </a:lnTo>
                <a:lnTo>
                  <a:pt x="8996" y="7707"/>
                </a:lnTo>
                <a:lnTo>
                  <a:pt x="18058" y="0"/>
                </a:lnTo>
                <a:lnTo>
                  <a:pt x="3553" y="0"/>
                </a:lnTo>
                <a:lnTo>
                  <a:pt x="1090" y="925"/>
                </a:lnTo>
                <a:lnTo>
                  <a:pt x="0" y="4025"/>
                </a:lnTo>
                <a:lnTo>
                  <a:pt x="0" y="68793"/>
                </a:lnTo>
                <a:lnTo>
                  <a:pt x="345" y="69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319840" y="3289316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7" y="46073"/>
                </a:moveTo>
                <a:lnTo>
                  <a:pt x="17686" y="46669"/>
                </a:lnTo>
                <a:lnTo>
                  <a:pt x="14903" y="46669"/>
                </a:lnTo>
                <a:lnTo>
                  <a:pt x="11167" y="44409"/>
                </a:lnTo>
                <a:lnTo>
                  <a:pt x="8851" y="40906"/>
                </a:lnTo>
                <a:lnTo>
                  <a:pt x="11609" y="53327"/>
                </a:lnTo>
                <a:lnTo>
                  <a:pt x="16325" y="53657"/>
                </a:lnTo>
                <a:lnTo>
                  <a:pt x="19143" y="53657"/>
                </a:lnTo>
                <a:lnTo>
                  <a:pt x="21826" y="53035"/>
                </a:lnTo>
                <a:lnTo>
                  <a:pt x="26884" y="50493"/>
                </a:lnTo>
                <a:lnTo>
                  <a:pt x="25930" y="43675"/>
                </a:lnTo>
                <a:lnTo>
                  <a:pt x="22057" y="46073"/>
                </a:lnTo>
                <a:close/>
              </a:path>
              <a:path w="26884" h="53657">
                <a:moveTo>
                  <a:pt x="3293" y="12103"/>
                </a:moveTo>
                <a:lnTo>
                  <a:pt x="5939" y="11530"/>
                </a:lnTo>
                <a:lnTo>
                  <a:pt x="9132" y="9791"/>
                </a:lnTo>
                <a:lnTo>
                  <a:pt x="11891" y="8582"/>
                </a:lnTo>
                <a:lnTo>
                  <a:pt x="15274" y="7542"/>
                </a:lnTo>
                <a:lnTo>
                  <a:pt x="19314" y="7275"/>
                </a:lnTo>
                <a:lnTo>
                  <a:pt x="22978" y="7517"/>
                </a:lnTo>
                <a:lnTo>
                  <a:pt x="26798" y="9220"/>
                </a:lnTo>
                <a:lnTo>
                  <a:pt x="29137" y="12344"/>
                </a:lnTo>
                <a:lnTo>
                  <a:pt x="29897" y="15224"/>
                </a:lnTo>
                <a:lnTo>
                  <a:pt x="30091" y="18770"/>
                </a:lnTo>
                <a:lnTo>
                  <a:pt x="30091" y="22567"/>
                </a:lnTo>
                <a:lnTo>
                  <a:pt x="19940" y="22567"/>
                </a:lnTo>
                <a:lnTo>
                  <a:pt x="16631" y="22910"/>
                </a:lnTo>
                <a:lnTo>
                  <a:pt x="13704" y="23568"/>
                </a:lnTo>
                <a:lnTo>
                  <a:pt x="10774" y="24243"/>
                </a:lnTo>
                <a:lnTo>
                  <a:pt x="8300" y="25246"/>
                </a:lnTo>
                <a:lnTo>
                  <a:pt x="4258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58" y="46936"/>
                </a:lnTo>
                <a:lnTo>
                  <a:pt x="4466" y="49756"/>
                </a:lnTo>
                <a:lnTo>
                  <a:pt x="7592" y="51991"/>
                </a:lnTo>
                <a:lnTo>
                  <a:pt x="11609" y="53327"/>
                </a:lnTo>
                <a:lnTo>
                  <a:pt x="8851" y="40906"/>
                </a:lnTo>
                <a:lnTo>
                  <a:pt x="8851" y="38365"/>
                </a:lnTo>
                <a:lnTo>
                  <a:pt x="9650" y="34427"/>
                </a:lnTo>
                <a:lnTo>
                  <a:pt x="12195" y="31495"/>
                </a:lnTo>
                <a:lnTo>
                  <a:pt x="14791" y="30071"/>
                </a:lnTo>
                <a:lnTo>
                  <a:pt x="18272" y="29246"/>
                </a:lnTo>
                <a:lnTo>
                  <a:pt x="22708" y="29030"/>
                </a:lnTo>
                <a:lnTo>
                  <a:pt x="30091" y="29030"/>
                </a:lnTo>
                <a:lnTo>
                  <a:pt x="30091" y="39395"/>
                </a:lnTo>
                <a:lnTo>
                  <a:pt x="25930" y="43675"/>
                </a:lnTo>
                <a:lnTo>
                  <a:pt x="26884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5"/>
                </a:lnTo>
                <a:lnTo>
                  <a:pt x="35902" y="52956"/>
                </a:lnTo>
                <a:lnTo>
                  <a:pt x="38667" y="51332"/>
                </a:lnTo>
                <a:lnTo>
                  <a:pt x="38667" y="15364"/>
                </a:lnTo>
                <a:lnTo>
                  <a:pt x="38350" y="12697"/>
                </a:lnTo>
                <a:lnTo>
                  <a:pt x="37014" y="8139"/>
                </a:lnTo>
                <a:lnTo>
                  <a:pt x="34476" y="4697"/>
                </a:lnTo>
                <a:lnTo>
                  <a:pt x="31099" y="1993"/>
                </a:lnTo>
                <a:lnTo>
                  <a:pt x="26355" y="406"/>
                </a:lnTo>
                <a:lnTo>
                  <a:pt x="23478" y="0"/>
                </a:lnTo>
                <a:lnTo>
                  <a:pt x="20097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4" y="1814"/>
                </a:lnTo>
                <a:lnTo>
                  <a:pt x="5814" y="3553"/>
                </a:lnTo>
                <a:lnTo>
                  <a:pt x="2484" y="6703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378764" y="3266405"/>
            <a:ext cx="38671" cy="75869"/>
          </a:xfrm>
          <a:custGeom>
            <a:avLst/>
            <a:gdLst/>
            <a:ahLst/>
            <a:cxnLst/>
            <a:rect l="l" t="t" r="r" b="b"/>
            <a:pathLst>
              <a:path w="38671" h="75869">
                <a:moveTo>
                  <a:pt x="35327" y="28116"/>
                </a:moveTo>
                <a:lnTo>
                  <a:pt x="36442" y="26607"/>
                </a:lnTo>
                <a:lnTo>
                  <a:pt x="34919" y="23811"/>
                </a:lnTo>
                <a:lnTo>
                  <a:pt x="32129" y="23674"/>
                </a:lnTo>
                <a:lnTo>
                  <a:pt x="29386" y="23811"/>
                </a:lnTo>
                <a:lnTo>
                  <a:pt x="26435" y="25577"/>
                </a:lnTo>
                <a:lnTo>
                  <a:pt x="8635" y="45860"/>
                </a:lnTo>
                <a:lnTo>
                  <a:pt x="8635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3"/>
                </a:lnTo>
                <a:lnTo>
                  <a:pt x="184" y="74916"/>
                </a:lnTo>
                <a:lnTo>
                  <a:pt x="2754" y="75845"/>
                </a:lnTo>
                <a:lnTo>
                  <a:pt x="5878" y="75845"/>
                </a:lnTo>
                <a:lnTo>
                  <a:pt x="8635" y="74193"/>
                </a:lnTo>
                <a:lnTo>
                  <a:pt x="8635" y="47117"/>
                </a:lnTo>
                <a:lnTo>
                  <a:pt x="28530" y="74131"/>
                </a:lnTo>
                <a:lnTo>
                  <a:pt x="30255" y="75514"/>
                </a:lnTo>
                <a:lnTo>
                  <a:pt x="33181" y="75869"/>
                </a:lnTo>
                <a:lnTo>
                  <a:pt x="35777" y="75845"/>
                </a:lnTo>
                <a:lnTo>
                  <a:pt x="38671" y="74131"/>
                </a:lnTo>
                <a:lnTo>
                  <a:pt x="37411" y="71589"/>
                </a:lnTo>
                <a:lnTo>
                  <a:pt x="18266" y="45821"/>
                </a:lnTo>
                <a:lnTo>
                  <a:pt x="35327" y="281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431000" y="3269959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1"/>
                </a:moveTo>
                <a:lnTo>
                  <a:pt x="367" y="8877"/>
                </a:lnTo>
                <a:lnTo>
                  <a:pt x="3272" y="10731"/>
                </a:lnTo>
                <a:lnTo>
                  <a:pt x="7350" y="10731"/>
                </a:lnTo>
                <a:lnTo>
                  <a:pt x="10303" y="8841"/>
                </a:lnTo>
                <a:lnTo>
                  <a:pt x="10680" y="5295"/>
                </a:lnTo>
                <a:lnTo>
                  <a:pt x="10303" y="1842"/>
                </a:lnTo>
                <a:lnTo>
                  <a:pt x="7409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1"/>
                </a:lnTo>
                <a:close/>
              </a:path>
              <a:path w="10680" h="72288">
                <a:moveTo>
                  <a:pt x="1238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39"/>
                </a:lnTo>
                <a:lnTo>
                  <a:pt x="9676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794"/>
                </a:lnTo>
                <a:lnTo>
                  <a:pt x="1051" y="70639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457061" y="3289316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0" y="52221"/>
                </a:moveTo>
                <a:lnTo>
                  <a:pt x="8561" y="52995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7" y="53327"/>
                </a:lnTo>
                <a:lnTo>
                  <a:pt x="24620" y="51955"/>
                </a:lnTo>
                <a:lnTo>
                  <a:pt x="28209" y="49593"/>
                </a:lnTo>
                <a:lnTo>
                  <a:pt x="31114" y="46620"/>
                </a:lnTo>
                <a:lnTo>
                  <a:pt x="32900" y="42710"/>
                </a:lnTo>
                <a:lnTo>
                  <a:pt x="33342" y="37986"/>
                </a:lnTo>
                <a:lnTo>
                  <a:pt x="33342" y="35891"/>
                </a:lnTo>
                <a:lnTo>
                  <a:pt x="32324" y="32551"/>
                </a:lnTo>
                <a:lnTo>
                  <a:pt x="30744" y="29743"/>
                </a:lnTo>
                <a:lnTo>
                  <a:pt x="27230" y="26643"/>
                </a:lnTo>
                <a:lnTo>
                  <a:pt x="24339" y="25120"/>
                </a:lnTo>
                <a:lnTo>
                  <a:pt x="21372" y="23825"/>
                </a:lnTo>
                <a:lnTo>
                  <a:pt x="18435" y="22604"/>
                </a:lnTo>
                <a:lnTo>
                  <a:pt x="15580" y="21449"/>
                </a:lnTo>
                <a:lnTo>
                  <a:pt x="12077" y="19353"/>
                </a:lnTo>
                <a:lnTo>
                  <a:pt x="9773" y="16584"/>
                </a:lnTo>
                <a:lnTo>
                  <a:pt x="9432" y="13996"/>
                </a:lnTo>
                <a:lnTo>
                  <a:pt x="9972" y="11188"/>
                </a:lnTo>
                <a:lnTo>
                  <a:pt x="12311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15" y="7138"/>
                </a:lnTo>
                <a:lnTo>
                  <a:pt x="24965" y="8370"/>
                </a:lnTo>
                <a:lnTo>
                  <a:pt x="27618" y="9691"/>
                </a:lnTo>
                <a:lnTo>
                  <a:pt x="30585" y="9881"/>
                </a:lnTo>
                <a:lnTo>
                  <a:pt x="30938" y="7164"/>
                </a:lnTo>
                <a:lnTo>
                  <a:pt x="30646" y="4420"/>
                </a:lnTo>
                <a:lnTo>
                  <a:pt x="28075" y="2209"/>
                </a:lnTo>
                <a:lnTo>
                  <a:pt x="25491" y="1144"/>
                </a:lnTo>
                <a:lnTo>
                  <a:pt x="22085" y="331"/>
                </a:lnTo>
                <a:lnTo>
                  <a:pt x="18313" y="0"/>
                </a:lnTo>
                <a:lnTo>
                  <a:pt x="15458" y="0"/>
                </a:lnTo>
                <a:lnTo>
                  <a:pt x="12960" y="406"/>
                </a:lnTo>
                <a:lnTo>
                  <a:pt x="8657" y="1993"/>
                </a:lnTo>
                <a:lnTo>
                  <a:pt x="5450" y="4381"/>
                </a:lnTo>
                <a:lnTo>
                  <a:pt x="2951" y="7225"/>
                </a:lnTo>
                <a:lnTo>
                  <a:pt x="1504" y="10731"/>
                </a:lnTo>
                <a:lnTo>
                  <a:pt x="1151" y="14489"/>
                </a:lnTo>
                <a:lnTo>
                  <a:pt x="1493" y="18529"/>
                </a:lnTo>
                <a:lnTo>
                  <a:pt x="2854" y="21639"/>
                </a:lnTo>
                <a:lnTo>
                  <a:pt x="5990" y="25210"/>
                </a:lnTo>
                <a:lnTo>
                  <a:pt x="8657" y="26949"/>
                </a:lnTo>
                <a:lnTo>
                  <a:pt x="11526" y="28422"/>
                </a:lnTo>
                <a:lnTo>
                  <a:pt x="14493" y="29653"/>
                </a:lnTo>
                <a:lnTo>
                  <a:pt x="17322" y="30797"/>
                </a:lnTo>
                <a:lnTo>
                  <a:pt x="19979" y="31990"/>
                </a:lnTo>
                <a:lnTo>
                  <a:pt x="23111" y="34276"/>
                </a:lnTo>
                <a:lnTo>
                  <a:pt x="24818" y="37313"/>
                </a:lnTo>
                <a:lnTo>
                  <a:pt x="24573" y="41187"/>
                </a:lnTo>
                <a:lnTo>
                  <a:pt x="22953" y="43955"/>
                </a:lnTo>
                <a:lnTo>
                  <a:pt x="20185" y="45680"/>
                </a:lnTo>
                <a:lnTo>
                  <a:pt x="16488" y="46508"/>
                </a:lnTo>
                <a:lnTo>
                  <a:pt x="13068" y="46508"/>
                </a:lnTo>
                <a:lnTo>
                  <a:pt x="9848" y="45770"/>
                </a:lnTo>
                <a:lnTo>
                  <a:pt x="5953" y="44171"/>
                </a:lnTo>
                <a:lnTo>
                  <a:pt x="3171" y="42570"/>
                </a:lnTo>
                <a:lnTo>
                  <a:pt x="269" y="42951"/>
                </a:lnTo>
                <a:lnTo>
                  <a:pt x="0" y="45529"/>
                </a:lnTo>
                <a:lnTo>
                  <a:pt x="269" y="48182"/>
                </a:lnTo>
                <a:lnTo>
                  <a:pt x="2941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501096" y="3277029"/>
            <a:ext cx="30779" cy="65852"/>
          </a:xfrm>
          <a:custGeom>
            <a:avLst/>
            <a:gdLst/>
            <a:ahLst/>
            <a:cxnLst/>
            <a:rect l="l" t="t" r="r" b="b"/>
            <a:pathLst>
              <a:path w="30779" h="65852">
                <a:moveTo>
                  <a:pt x="16963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84" y="0"/>
                </a:lnTo>
                <a:lnTo>
                  <a:pt x="8327" y="1703"/>
                </a:lnTo>
                <a:lnTo>
                  <a:pt x="8327" y="13323"/>
                </a:lnTo>
                <a:lnTo>
                  <a:pt x="1785" y="13323"/>
                </a:lnTo>
                <a:lnTo>
                  <a:pt x="342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27" y="20754"/>
                </a:lnTo>
                <a:lnTo>
                  <a:pt x="8327" y="52120"/>
                </a:lnTo>
                <a:lnTo>
                  <a:pt x="9090" y="56643"/>
                </a:lnTo>
                <a:lnTo>
                  <a:pt x="10397" y="60440"/>
                </a:lnTo>
                <a:lnTo>
                  <a:pt x="12640" y="63158"/>
                </a:lnTo>
                <a:lnTo>
                  <a:pt x="15801" y="64847"/>
                </a:lnTo>
                <a:lnTo>
                  <a:pt x="19645" y="65852"/>
                </a:lnTo>
                <a:lnTo>
                  <a:pt x="24494" y="65671"/>
                </a:lnTo>
                <a:lnTo>
                  <a:pt x="27486" y="65114"/>
                </a:lnTo>
                <a:lnTo>
                  <a:pt x="30434" y="63093"/>
                </a:lnTo>
                <a:lnTo>
                  <a:pt x="30779" y="59983"/>
                </a:lnTo>
                <a:lnTo>
                  <a:pt x="30779" y="59335"/>
                </a:lnTo>
                <a:lnTo>
                  <a:pt x="28980" y="56757"/>
                </a:lnTo>
                <a:lnTo>
                  <a:pt x="26334" y="57787"/>
                </a:lnTo>
                <a:lnTo>
                  <a:pt x="23554" y="58193"/>
                </a:lnTo>
                <a:lnTo>
                  <a:pt x="19353" y="57330"/>
                </a:lnTo>
                <a:lnTo>
                  <a:pt x="17438" y="53900"/>
                </a:lnTo>
                <a:lnTo>
                  <a:pt x="16963" y="51347"/>
                </a:lnTo>
                <a:lnTo>
                  <a:pt x="16963" y="20754"/>
                </a:lnTo>
                <a:lnTo>
                  <a:pt x="29041" y="20754"/>
                </a:lnTo>
                <a:lnTo>
                  <a:pt x="30622" y="19304"/>
                </a:lnTo>
                <a:lnTo>
                  <a:pt x="30779" y="16372"/>
                </a:lnTo>
                <a:lnTo>
                  <a:pt x="29041" y="13323"/>
                </a:lnTo>
                <a:lnTo>
                  <a:pt x="16963" y="13323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544616" y="3289316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73"/>
                </a:moveTo>
                <a:lnTo>
                  <a:pt x="17675" y="46669"/>
                </a:lnTo>
                <a:lnTo>
                  <a:pt x="14893" y="46669"/>
                </a:lnTo>
                <a:lnTo>
                  <a:pt x="11170" y="44409"/>
                </a:lnTo>
                <a:lnTo>
                  <a:pt x="8845" y="40906"/>
                </a:lnTo>
                <a:lnTo>
                  <a:pt x="11600" y="53327"/>
                </a:lnTo>
                <a:lnTo>
                  <a:pt x="16329" y="53657"/>
                </a:lnTo>
                <a:lnTo>
                  <a:pt x="19145" y="53657"/>
                </a:lnTo>
                <a:lnTo>
                  <a:pt x="21827" y="53035"/>
                </a:lnTo>
                <a:lnTo>
                  <a:pt x="26888" y="50493"/>
                </a:lnTo>
                <a:lnTo>
                  <a:pt x="25920" y="43675"/>
                </a:lnTo>
                <a:lnTo>
                  <a:pt x="22061" y="46073"/>
                </a:lnTo>
                <a:close/>
              </a:path>
              <a:path w="26888" h="53657">
                <a:moveTo>
                  <a:pt x="3282" y="12103"/>
                </a:moveTo>
                <a:lnTo>
                  <a:pt x="5929" y="11530"/>
                </a:lnTo>
                <a:lnTo>
                  <a:pt x="9126" y="9791"/>
                </a:lnTo>
                <a:lnTo>
                  <a:pt x="11880" y="8582"/>
                </a:lnTo>
                <a:lnTo>
                  <a:pt x="15264" y="7542"/>
                </a:lnTo>
                <a:lnTo>
                  <a:pt x="19304" y="7275"/>
                </a:lnTo>
                <a:lnTo>
                  <a:pt x="22967" y="7517"/>
                </a:lnTo>
                <a:lnTo>
                  <a:pt x="26791" y="9220"/>
                </a:lnTo>
                <a:lnTo>
                  <a:pt x="29131" y="12344"/>
                </a:lnTo>
                <a:lnTo>
                  <a:pt x="29888" y="15224"/>
                </a:lnTo>
                <a:lnTo>
                  <a:pt x="30085" y="18770"/>
                </a:lnTo>
                <a:lnTo>
                  <a:pt x="30085" y="22567"/>
                </a:lnTo>
                <a:lnTo>
                  <a:pt x="19930" y="22567"/>
                </a:lnTo>
                <a:lnTo>
                  <a:pt x="16635" y="22910"/>
                </a:lnTo>
                <a:lnTo>
                  <a:pt x="13709" y="23568"/>
                </a:lnTo>
                <a:lnTo>
                  <a:pt x="10778" y="24243"/>
                </a:lnTo>
                <a:lnTo>
                  <a:pt x="8305" y="25246"/>
                </a:lnTo>
                <a:lnTo>
                  <a:pt x="4251" y="27924"/>
                </a:lnTo>
                <a:lnTo>
                  <a:pt x="1616" y="31633"/>
                </a:lnTo>
                <a:lnTo>
                  <a:pt x="0" y="36054"/>
                </a:lnTo>
                <a:lnTo>
                  <a:pt x="0" y="38811"/>
                </a:lnTo>
                <a:lnTo>
                  <a:pt x="382" y="43243"/>
                </a:lnTo>
                <a:lnTo>
                  <a:pt x="1962" y="46936"/>
                </a:lnTo>
                <a:lnTo>
                  <a:pt x="4471" y="49756"/>
                </a:lnTo>
                <a:lnTo>
                  <a:pt x="7595" y="51991"/>
                </a:lnTo>
                <a:lnTo>
                  <a:pt x="11600" y="53327"/>
                </a:lnTo>
                <a:lnTo>
                  <a:pt x="8845" y="40906"/>
                </a:lnTo>
                <a:lnTo>
                  <a:pt x="8845" y="38365"/>
                </a:lnTo>
                <a:lnTo>
                  <a:pt x="9652" y="34427"/>
                </a:lnTo>
                <a:lnTo>
                  <a:pt x="12189" y="31495"/>
                </a:lnTo>
                <a:lnTo>
                  <a:pt x="14785" y="30071"/>
                </a:lnTo>
                <a:lnTo>
                  <a:pt x="18277" y="29246"/>
                </a:lnTo>
                <a:lnTo>
                  <a:pt x="22698" y="29030"/>
                </a:lnTo>
                <a:lnTo>
                  <a:pt x="30085" y="29030"/>
                </a:lnTo>
                <a:lnTo>
                  <a:pt x="30085" y="39395"/>
                </a:lnTo>
                <a:lnTo>
                  <a:pt x="25920" y="43675"/>
                </a:lnTo>
                <a:lnTo>
                  <a:pt x="26888" y="50493"/>
                </a:lnTo>
                <a:lnTo>
                  <a:pt x="31234" y="46443"/>
                </a:lnTo>
                <a:lnTo>
                  <a:pt x="31234" y="51332"/>
                </a:lnTo>
                <a:lnTo>
                  <a:pt x="33332" y="52905"/>
                </a:lnTo>
                <a:lnTo>
                  <a:pt x="35902" y="52956"/>
                </a:lnTo>
                <a:lnTo>
                  <a:pt x="38671" y="51332"/>
                </a:lnTo>
                <a:lnTo>
                  <a:pt x="38671" y="15364"/>
                </a:lnTo>
                <a:lnTo>
                  <a:pt x="38340" y="12697"/>
                </a:lnTo>
                <a:lnTo>
                  <a:pt x="37005" y="8139"/>
                </a:lnTo>
                <a:lnTo>
                  <a:pt x="34481" y="4697"/>
                </a:lnTo>
                <a:lnTo>
                  <a:pt x="31104" y="1993"/>
                </a:lnTo>
                <a:lnTo>
                  <a:pt x="26348" y="406"/>
                </a:lnTo>
                <a:lnTo>
                  <a:pt x="23472" y="0"/>
                </a:lnTo>
                <a:lnTo>
                  <a:pt x="20102" y="0"/>
                </a:lnTo>
                <a:lnTo>
                  <a:pt x="16488" y="176"/>
                </a:lnTo>
                <a:lnTo>
                  <a:pt x="12924" y="863"/>
                </a:lnTo>
                <a:lnTo>
                  <a:pt x="9789" y="1814"/>
                </a:lnTo>
                <a:lnTo>
                  <a:pt x="5807" y="3553"/>
                </a:lnTo>
                <a:lnTo>
                  <a:pt x="2473" y="6703"/>
                </a:lnTo>
                <a:lnTo>
                  <a:pt x="2289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603534" y="3289316"/>
            <a:ext cx="40561" cy="52931"/>
          </a:xfrm>
          <a:custGeom>
            <a:avLst/>
            <a:gdLst/>
            <a:ahLst/>
            <a:cxnLst/>
            <a:rect l="l" t="t" r="r" b="b"/>
            <a:pathLst>
              <a:path w="40561" h="52931">
                <a:moveTo>
                  <a:pt x="5878" y="52931"/>
                </a:moveTo>
                <a:lnTo>
                  <a:pt x="8651" y="51282"/>
                </a:lnTo>
                <a:lnTo>
                  <a:pt x="8651" y="17143"/>
                </a:lnTo>
                <a:lnTo>
                  <a:pt x="11015" y="14069"/>
                </a:lnTo>
                <a:lnTo>
                  <a:pt x="13270" y="11746"/>
                </a:lnTo>
                <a:lnTo>
                  <a:pt x="17604" y="8557"/>
                </a:lnTo>
                <a:lnTo>
                  <a:pt x="21927" y="7758"/>
                </a:lnTo>
                <a:lnTo>
                  <a:pt x="25073" y="8088"/>
                </a:lnTo>
                <a:lnTo>
                  <a:pt x="27622" y="9385"/>
                </a:lnTo>
                <a:lnTo>
                  <a:pt x="30269" y="12801"/>
                </a:lnTo>
                <a:lnTo>
                  <a:pt x="31297" y="15962"/>
                </a:lnTo>
                <a:lnTo>
                  <a:pt x="31921" y="19900"/>
                </a:lnTo>
                <a:lnTo>
                  <a:pt x="31921" y="51282"/>
                </a:lnTo>
                <a:lnTo>
                  <a:pt x="32144" y="52016"/>
                </a:lnTo>
                <a:lnTo>
                  <a:pt x="34693" y="52931"/>
                </a:lnTo>
                <a:lnTo>
                  <a:pt x="37804" y="52931"/>
                </a:lnTo>
                <a:lnTo>
                  <a:pt x="40561" y="51282"/>
                </a:lnTo>
                <a:lnTo>
                  <a:pt x="40561" y="18021"/>
                </a:lnTo>
                <a:lnTo>
                  <a:pt x="40276" y="15036"/>
                </a:lnTo>
                <a:lnTo>
                  <a:pt x="39124" y="10093"/>
                </a:lnTo>
                <a:lnTo>
                  <a:pt x="36850" y="6069"/>
                </a:lnTo>
                <a:lnTo>
                  <a:pt x="33785" y="2768"/>
                </a:lnTo>
                <a:lnTo>
                  <a:pt x="29498" y="557"/>
                </a:lnTo>
                <a:lnTo>
                  <a:pt x="26852" y="0"/>
                </a:lnTo>
                <a:lnTo>
                  <a:pt x="21021" y="0"/>
                </a:lnTo>
                <a:lnTo>
                  <a:pt x="18364" y="723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31" y="835"/>
                </a:lnTo>
                <a:lnTo>
                  <a:pt x="3125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57" y="52931"/>
                </a:lnTo>
                <a:lnTo>
                  <a:pt x="5878" y="529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658563" y="3329856"/>
            <a:ext cx="17014" cy="27812"/>
          </a:xfrm>
          <a:custGeom>
            <a:avLst/>
            <a:gdLst/>
            <a:ahLst/>
            <a:cxnLst/>
            <a:rect l="l" t="t" r="r" b="b"/>
            <a:pathLst>
              <a:path w="17014" h="27812">
                <a:moveTo>
                  <a:pt x="17014" y="4342"/>
                </a:moveTo>
                <a:lnTo>
                  <a:pt x="16243" y="989"/>
                </a:lnTo>
                <a:lnTo>
                  <a:pt x="13670" y="0"/>
                </a:lnTo>
                <a:lnTo>
                  <a:pt x="10375" y="0"/>
                </a:lnTo>
                <a:lnTo>
                  <a:pt x="7448" y="1432"/>
                </a:lnTo>
                <a:lnTo>
                  <a:pt x="6967" y="4342"/>
                </a:lnTo>
                <a:lnTo>
                  <a:pt x="6967" y="11289"/>
                </a:lnTo>
                <a:lnTo>
                  <a:pt x="0" y="26211"/>
                </a:lnTo>
                <a:lnTo>
                  <a:pt x="1386" y="27812"/>
                </a:lnTo>
                <a:lnTo>
                  <a:pt x="4114" y="27748"/>
                </a:lnTo>
                <a:lnTo>
                  <a:pt x="6700" y="26301"/>
                </a:lnTo>
                <a:lnTo>
                  <a:pt x="13878" y="15138"/>
                </a:lnTo>
                <a:lnTo>
                  <a:pt x="14969" y="13370"/>
                </a:lnTo>
                <a:lnTo>
                  <a:pt x="16327" y="10083"/>
                </a:lnTo>
                <a:lnTo>
                  <a:pt x="16851" y="7426"/>
                </a:lnTo>
                <a:lnTo>
                  <a:pt x="17014" y="4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725182" y="3271740"/>
            <a:ext cx="73640" cy="70510"/>
          </a:xfrm>
          <a:custGeom>
            <a:avLst/>
            <a:gdLst/>
            <a:ahLst/>
            <a:cxnLst/>
            <a:rect l="l" t="t" r="r" b="b"/>
            <a:pathLst>
              <a:path w="73640" h="70510">
                <a:moveTo>
                  <a:pt x="9014" y="7658"/>
                </a:moveTo>
                <a:lnTo>
                  <a:pt x="31884" y="69062"/>
                </a:lnTo>
                <a:lnTo>
                  <a:pt x="32263" y="69656"/>
                </a:lnTo>
                <a:lnTo>
                  <a:pt x="34908" y="70510"/>
                </a:lnTo>
                <a:lnTo>
                  <a:pt x="38079" y="70459"/>
                </a:lnTo>
                <a:lnTo>
                  <a:pt x="40679" y="69062"/>
                </a:lnTo>
                <a:lnTo>
                  <a:pt x="64540" y="7658"/>
                </a:lnTo>
                <a:lnTo>
                  <a:pt x="64637" y="68795"/>
                </a:lnTo>
                <a:lnTo>
                  <a:pt x="64989" y="69772"/>
                </a:lnTo>
                <a:lnTo>
                  <a:pt x="67579" y="70495"/>
                </a:lnTo>
                <a:lnTo>
                  <a:pt x="70736" y="70495"/>
                </a:lnTo>
                <a:lnTo>
                  <a:pt x="73640" y="68795"/>
                </a:lnTo>
                <a:lnTo>
                  <a:pt x="73640" y="4226"/>
                </a:lnTo>
                <a:lnTo>
                  <a:pt x="72489" y="1000"/>
                </a:lnTo>
                <a:lnTo>
                  <a:pt x="69757" y="0"/>
                </a:lnTo>
                <a:lnTo>
                  <a:pt x="63964" y="0"/>
                </a:lnTo>
                <a:lnTo>
                  <a:pt x="60951" y="494"/>
                </a:lnTo>
                <a:lnTo>
                  <a:pt x="58268" y="3086"/>
                </a:lnTo>
                <a:lnTo>
                  <a:pt x="57005" y="5853"/>
                </a:lnTo>
                <a:lnTo>
                  <a:pt x="36845" y="56537"/>
                </a:lnTo>
                <a:lnTo>
                  <a:pt x="36589" y="56537"/>
                </a:lnTo>
                <a:lnTo>
                  <a:pt x="17232" y="5688"/>
                </a:lnTo>
                <a:lnTo>
                  <a:pt x="16901" y="4723"/>
                </a:lnTo>
                <a:lnTo>
                  <a:pt x="15152" y="1828"/>
                </a:lnTo>
                <a:lnTo>
                  <a:pt x="12272" y="317"/>
                </a:lnTo>
                <a:lnTo>
                  <a:pt x="9305" y="0"/>
                </a:lnTo>
                <a:lnTo>
                  <a:pt x="3783" y="0"/>
                </a:lnTo>
                <a:lnTo>
                  <a:pt x="406" y="1624"/>
                </a:lnTo>
                <a:lnTo>
                  <a:pt x="0" y="4226"/>
                </a:lnTo>
                <a:lnTo>
                  <a:pt x="0" y="68795"/>
                </a:lnTo>
                <a:lnTo>
                  <a:pt x="198" y="69570"/>
                </a:lnTo>
                <a:lnTo>
                  <a:pt x="2843" y="70495"/>
                </a:lnTo>
                <a:lnTo>
                  <a:pt x="6051" y="70495"/>
                </a:lnTo>
                <a:lnTo>
                  <a:pt x="9014" y="68795"/>
                </a:lnTo>
                <a:lnTo>
                  <a:pt x="9014" y="76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819300" y="3269959"/>
            <a:ext cx="10669" cy="72288"/>
          </a:xfrm>
          <a:custGeom>
            <a:avLst/>
            <a:gdLst/>
            <a:ahLst/>
            <a:cxnLst/>
            <a:rect l="l" t="t" r="r" b="b"/>
            <a:pathLst>
              <a:path w="10669" h="72288">
                <a:moveTo>
                  <a:pt x="0" y="5411"/>
                </a:moveTo>
                <a:lnTo>
                  <a:pt x="370" y="8877"/>
                </a:lnTo>
                <a:lnTo>
                  <a:pt x="3271" y="10731"/>
                </a:lnTo>
                <a:lnTo>
                  <a:pt x="7350" y="10731"/>
                </a:lnTo>
                <a:lnTo>
                  <a:pt x="10292" y="8841"/>
                </a:lnTo>
                <a:lnTo>
                  <a:pt x="10669" y="5295"/>
                </a:lnTo>
                <a:lnTo>
                  <a:pt x="10302" y="1842"/>
                </a:lnTo>
                <a:lnTo>
                  <a:pt x="7411" y="0"/>
                </a:lnTo>
                <a:lnTo>
                  <a:pt x="3318" y="0"/>
                </a:lnTo>
                <a:lnTo>
                  <a:pt x="384" y="1893"/>
                </a:lnTo>
                <a:lnTo>
                  <a:pt x="0" y="5411"/>
                </a:lnTo>
                <a:close/>
              </a:path>
              <a:path w="10669" h="72288">
                <a:moveTo>
                  <a:pt x="1238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76" y="70639"/>
                </a:lnTo>
                <a:lnTo>
                  <a:pt x="9676" y="21794"/>
                </a:lnTo>
                <a:lnTo>
                  <a:pt x="9471" y="21095"/>
                </a:lnTo>
                <a:lnTo>
                  <a:pt x="6922" y="20156"/>
                </a:lnTo>
                <a:lnTo>
                  <a:pt x="3808" y="20156"/>
                </a:lnTo>
                <a:lnTo>
                  <a:pt x="1043" y="21794"/>
                </a:lnTo>
                <a:lnTo>
                  <a:pt x="1043" y="70639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846146" y="3318257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52" y="0"/>
                </a:moveTo>
                <a:lnTo>
                  <a:pt x="7865" y="21247"/>
                </a:lnTo>
                <a:lnTo>
                  <a:pt x="12750" y="24029"/>
                </a:lnTo>
                <a:lnTo>
                  <a:pt x="12322" y="12851"/>
                </a:lnTo>
                <a:lnTo>
                  <a:pt x="10496" y="9193"/>
                </a:lnTo>
                <a:lnTo>
                  <a:pt x="9507" y="4751"/>
                </a:lnTo>
                <a:lnTo>
                  <a:pt x="8952" y="0"/>
                </a:lnTo>
                <a:close/>
              </a:path>
              <a:path w="12750" h="75653">
                <a:moveTo>
                  <a:pt x="43336" y="-49936"/>
                </a:moveTo>
                <a:lnTo>
                  <a:pt x="43091" y="-50674"/>
                </a:lnTo>
                <a:lnTo>
                  <a:pt x="40520" y="-51624"/>
                </a:lnTo>
                <a:lnTo>
                  <a:pt x="37418" y="-51624"/>
                </a:lnTo>
                <a:lnTo>
                  <a:pt x="34653" y="-49936"/>
                </a:lnTo>
                <a:lnTo>
                  <a:pt x="34653" y="-21564"/>
                </a:lnTo>
                <a:lnTo>
                  <a:pt x="32410" y="-23976"/>
                </a:lnTo>
                <a:lnTo>
                  <a:pt x="27867" y="-27076"/>
                </a:lnTo>
                <a:lnTo>
                  <a:pt x="23064" y="-28944"/>
                </a:lnTo>
                <a:lnTo>
                  <a:pt x="17002" y="-28944"/>
                </a:lnTo>
                <a:lnTo>
                  <a:pt x="14071" y="-28296"/>
                </a:lnTo>
                <a:lnTo>
                  <a:pt x="11537" y="-27011"/>
                </a:lnTo>
                <a:lnTo>
                  <a:pt x="6885" y="-23900"/>
                </a:lnTo>
                <a:lnTo>
                  <a:pt x="3477" y="-19127"/>
                </a:lnTo>
                <a:lnTo>
                  <a:pt x="2192" y="-16229"/>
                </a:lnTo>
                <a:lnTo>
                  <a:pt x="1309" y="-12838"/>
                </a:lnTo>
                <a:lnTo>
                  <a:pt x="438" y="-9475"/>
                </a:lnTo>
                <a:lnTo>
                  <a:pt x="0" y="-5678"/>
                </a:lnTo>
                <a:lnTo>
                  <a:pt x="0" y="2058"/>
                </a:lnTo>
                <a:lnTo>
                  <a:pt x="351" y="5435"/>
                </a:lnTo>
                <a:lnTo>
                  <a:pt x="1050" y="8636"/>
                </a:lnTo>
                <a:lnTo>
                  <a:pt x="1738" y="11836"/>
                </a:lnTo>
                <a:lnTo>
                  <a:pt x="2853" y="14630"/>
                </a:lnTo>
                <a:lnTo>
                  <a:pt x="4370" y="16991"/>
                </a:lnTo>
                <a:lnTo>
                  <a:pt x="7865" y="21247"/>
                </a:lnTo>
                <a:lnTo>
                  <a:pt x="8952" y="0"/>
                </a:lnTo>
                <a:lnTo>
                  <a:pt x="8952" y="-4773"/>
                </a:lnTo>
                <a:lnTo>
                  <a:pt x="9603" y="-9295"/>
                </a:lnTo>
                <a:lnTo>
                  <a:pt x="10741" y="-13536"/>
                </a:lnTo>
                <a:lnTo>
                  <a:pt x="12653" y="-17082"/>
                </a:lnTo>
                <a:lnTo>
                  <a:pt x="15443" y="-19610"/>
                </a:lnTo>
                <a:lnTo>
                  <a:pt x="18837" y="-21233"/>
                </a:lnTo>
                <a:lnTo>
                  <a:pt x="23421" y="-21233"/>
                </a:lnTo>
                <a:lnTo>
                  <a:pt x="27867" y="-18870"/>
                </a:lnTo>
                <a:lnTo>
                  <a:pt x="32312" y="-15012"/>
                </a:lnTo>
                <a:lnTo>
                  <a:pt x="34653" y="-12012"/>
                </a:lnTo>
                <a:lnTo>
                  <a:pt x="34653" y="7519"/>
                </a:lnTo>
                <a:lnTo>
                  <a:pt x="31996" y="10796"/>
                </a:lnTo>
                <a:lnTo>
                  <a:pt x="28381" y="14198"/>
                </a:lnTo>
                <a:lnTo>
                  <a:pt x="25062" y="16267"/>
                </a:lnTo>
                <a:lnTo>
                  <a:pt x="21826" y="17067"/>
                </a:lnTo>
                <a:lnTo>
                  <a:pt x="18409" y="17067"/>
                </a:lnTo>
                <a:lnTo>
                  <a:pt x="15015" y="15419"/>
                </a:lnTo>
                <a:lnTo>
                  <a:pt x="12322" y="12851"/>
                </a:lnTo>
                <a:lnTo>
                  <a:pt x="12750" y="24029"/>
                </a:lnTo>
                <a:lnTo>
                  <a:pt x="15702" y="24728"/>
                </a:lnTo>
                <a:lnTo>
                  <a:pt x="22330" y="24728"/>
                </a:lnTo>
                <a:lnTo>
                  <a:pt x="25246" y="23953"/>
                </a:lnTo>
                <a:lnTo>
                  <a:pt x="27924" y="22391"/>
                </a:lnTo>
                <a:lnTo>
                  <a:pt x="30595" y="20839"/>
                </a:lnTo>
                <a:lnTo>
                  <a:pt x="33169" y="18668"/>
                </a:lnTo>
                <a:lnTo>
                  <a:pt x="35646" y="15876"/>
                </a:lnTo>
                <a:lnTo>
                  <a:pt x="35646" y="22338"/>
                </a:lnTo>
                <a:lnTo>
                  <a:pt x="37249" y="23839"/>
                </a:lnTo>
                <a:lnTo>
                  <a:pt x="40261" y="24015"/>
                </a:lnTo>
                <a:lnTo>
                  <a:pt x="43336" y="22338"/>
                </a:lnTo>
                <a:lnTo>
                  <a:pt x="43336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906779" y="3318257"/>
            <a:ext cx="12755" cy="75653"/>
          </a:xfrm>
          <a:custGeom>
            <a:avLst/>
            <a:gdLst/>
            <a:ahLst/>
            <a:cxnLst/>
            <a:rect l="l" t="t" r="r" b="b"/>
            <a:pathLst>
              <a:path w="12755" h="75653">
                <a:moveTo>
                  <a:pt x="8943" y="0"/>
                </a:moveTo>
                <a:lnTo>
                  <a:pt x="7866" y="21247"/>
                </a:lnTo>
                <a:lnTo>
                  <a:pt x="12755" y="24029"/>
                </a:lnTo>
                <a:lnTo>
                  <a:pt x="12322" y="12851"/>
                </a:lnTo>
                <a:lnTo>
                  <a:pt x="10497" y="9193"/>
                </a:lnTo>
                <a:lnTo>
                  <a:pt x="9493" y="4751"/>
                </a:lnTo>
                <a:lnTo>
                  <a:pt x="8943" y="0"/>
                </a:lnTo>
                <a:close/>
              </a:path>
              <a:path w="12755" h="75653">
                <a:moveTo>
                  <a:pt x="43337" y="-49936"/>
                </a:moveTo>
                <a:lnTo>
                  <a:pt x="43096" y="-50674"/>
                </a:lnTo>
                <a:lnTo>
                  <a:pt x="40521" y="-51624"/>
                </a:lnTo>
                <a:lnTo>
                  <a:pt x="37423" y="-51624"/>
                </a:lnTo>
                <a:lnTo>
                  <a:pt x="34654" y="-49936"/>
                </a:lnTo>
                <a:lnTo>
                  <a:pt x="34654" y="-21564"/>
                </a:lnTo>
                <a:lnTo>
                  <a:pt x="32415" y="-23976"/>
                </a:lnTo>
                <a:lnTo>
                  <a:pt x="27867" y="-27076"/>
                </a:lnTo>
                <a:lnTo>
                  <a:pt x="23065" y="-28944"/>
                </a:lnTo>
                <a:lnTo>
                  <a:pt x="17002" y="-28944"/>
                </a:lnTo>
                <a:lnTo>
                  <a:pt x="14062" y="-28296"/>
                </a:lnTo>
                <a:lnTo>
                  <a:pt x="11539" y="-27011"/>
                </a:lnTo>
                <a:lnTo>
                  <a:pt x="6887" y="-23900"/>
                </a:lnTo>
                <a:lnTo>
                  <a:pt x="3470" y="-19127"/>
                </a:lnTo>
                <a:lnTo>
                  <a:pt x="2197" y="-16229"/>
                </a:lnTo>
                <a:lnTo>
                  <a:pt x="1314" y="-12838"/>
                </a:lnTo>
                <a:lnTo>
                  <a:pt x="443" y="-9475"/>
                </a:lnTo>
                <a:lnTo>
                  <a:pt x="0" y="-5678"/>
                </a:lnTo>
                <a:lnTo>
                  <a:pt x="0" y="2058"/>
                </a:lnTo>
                <a:lnTo>
                  <a:pt x="346" y="5435"/>
                </a:lnTo>
                <a:lnTo>
                  <a:pt x="1055" y="8636"/>
                </a:lnTo>
                <a:lnTo>
                  <a:pt x="1739" y="11836"/>
                </a:lnTo>
                <a:lnTo>
                  <a:pt x="2854" y="14630"/>
                </a:lnTo>
                <a:lnTo>
                  <a:pt x="4375" y="16991"/>
                </a:lnTo>
                <a:lnTo>
                  <a:pt x="7866" y="21247"/>
                </a:lnTo>
                <a:lnTo>
                  <a:pt x="8943" y="0"/>
                </a:lnTo>
                <a:lnTo>
                  <a:pt x="8943" y="-4773"/>
                </a:lnTo>
                <a:lnTo>
                  <a:pt x="9605" y="-9295"/>
                </a:lnTo>
                <a:lnTo>
                  <a:pt x="10742" y="-13536"/>
                </a:lnTo>
                <a:lnTo>
                  <a:pt x="12654" y="-17082"/>
                </a:lnTo>
                <a:lnTo>
                  <a:pt x="15448" y="-19610"/>
                </a:lnTo>
                <a:lnTo>
                  <a:pt x="18839" y="-21233"/>
                </a:lnTo>
                <a:lnTo>
                  <a:pt x="23411" y="-21233"/>
                </a:lnTo>
                <a:lnTo>
                  <a:pt x="27867" y="-18870"/>
                </a:lnTo>
                <a:lnTo>
                  <a:pt x="32313" y="-15012"/>
                </a:lnTo>
                <a:lnTo>
                  <a:pt x="34654" y="-12012"/>
                </a:lnTo>
                <a:lnTo>
                  <a:pt x="34654" y="7519"/>
                </a:lnTo>
                <a:lnTo>
                  <a:pt x="31997" y="10796"/>
                </a:lnTo>
                <a:lnTo>
                  <a:pt x="28383" y="14198"/>
                </a:lnTo>
                <a:lnTo>
                  <a:pt x="25063" y="16267"/>
                </a:lnTo>
                <a:lnTo>
                  <a:pt x="21831" y="17067"/>
                </a:lnTo>
                <a:lnTo>
                  <a:pt x="18411" y="17067"/>
                </a:lnTo>
                <a:lnTo>
                  <a:pt x="15020" y="15419"/>
                </a:lnTo>
                <a:lnTo>
                  <a:pt x="12322" y="12851"/>
                </a:lnTo>
                <a:lnTo>
                  <a:pt x="12755" y="24029"/>
                </a:lnTo>
                <a:lnTo>
                  <a:pt x="15707" y="24728"/>
                </a:lnTo>
                <a:lnTo>
                  <a:pt x="22331" y="24728"/>
                </a:lnTo>
                <a:lnTo>
                  <a:pt x="25247" y="23953"/>
                </a:lnTo>
                <a:lnTo>
                  <a:pt x="27918" y="22391"/>
                </a:lnTo>
                <a:lnTo>
                  <a:pt x="30586" y="20839"/>
                </a:lnTo>
                <a:lnTo>
                  <a:pt x="33171" y="18668"/>
                </a:lnTo>
                <a:lnTo>
                  <a:pt x="35647" y="15876"/>
                </a:lnTo>
                <a:lnTo>
                  <a:pt x="35647" y="22338"/>
                </a:lnTo>
                <a:lnTo>
                  <a:pt x="37250" y="23839"/>
                </a:lnTo>
                <a:lnTo>
                  <a:pt x="40262" y="24015"/>
                </a:lnTo>
                <a:lnTo>
                  <a:pt x="43337" y="22338"/>
                </a:lnTo>
                <a:lnTo>
                  <a:pt x="43337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970395" y="3266405"/>
            <a:ext cx="8633" cy="75841"/>
          </a:xfrm>
          <a:custGeom>
            <a:avLst/>
            <a:gdLst/>
            <a:ahLst/>
            <a:cxnLst/>
            <a:rect l="l" t="t" r="r" b="b"/>
            <a:pathLst>
              <a:path w="8633" h="75841">
                <a:moveTo>
                  <a:pt x="8633" y="74193"/>
                </a:moveTo>
                <a:lnTo>
                  <a:pt x="8633" y="1699"/>
                </a:lnTo>
                <a:lnTo>
                  <a:pt x="8427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3"/>
                </a:lnTo>
                <a:lnTo>
                  <a:pt x="198" y="74927"/>
                </a:lnTo>
                <a:lnTo>
                  <a:pt x="2768" y="75841"/>
                </a:lnTo>
                <a:lnTo>
                  <a:pt x="5882" y="75841"/>
                </a:lnTo>
                <a:lnTo>
                  <a:pt x="863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996043" y="3289316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41"/>
                </a:moveTo>
                <a:lnTo>
                  <a:pt x="42151" y="14133"/>
                </a:lnTo>
                <a:lnTo>
                  <a:pt x="41377" y="11329"/>
                </a:lnTo>
                <a:lnTo>
                  <a:pt x="38472" y="6818"/>
                </a:lnTo>
                <a:lnTo>
                  <a:pt x="34653" y="3074"/>
                </a:lnTo>
                <a:lnTo>
                  <a:pt x="32057" y="1842"/>
                </a:lnTo>
                <a:lnTo>
                  <a:pt x="29457" y="622"/>
                </a:lnTo>
                <a:lnTo>
                  <a:pt x="26300" y="0"/>
                </a:lnTo>
                <a:lnTo>
                  <a:pt x="26347" y="7009"/>
                </a:lnTo>
                <a:lnTo>
                  <a:pt x="29494" y="8345"/>
                </a:lnTo>
                <a:lnTo>
                  <a:pt x="31614" y="11023"/>
                </a:lnTo>
                <a:lnTo>
                  <a:pt x="33745" y="13690"/>
                </a:lnTo>
                <a:lnTo>
                  <a:pt x="34749" y="17387"/>
                </a:lnTo>
                <a:lnTo>
                  <a:pt x="34653" y="22086"/>
                </a:lnTo>
                <a:lnTo>
                  <a:pt x="8942" y="22086"/>
                </a:lnTo>
                <a:lnTo>
                  <a:pt x="9013" y="20102"/>
                </a:lnTo>
                <a:lnTo>
                  <a:pt x="10449" y="3124"/>
                </a:lnTo>
                <a:lnTo>
                  <a:pt x="8070" y="4903"/>
                </a:lnTo>
                <a:lnTo>
                  <a:pt x="4124" y="9587"/>
                </a:lnTo>
                <a:lnTo>
                  <a:pt x="2620" y="12420"/>
                </a:lnTo>
                <a:lnTo>
                  <a:pt x="1579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4" y="35369"/>
                </a:lnTo>
                <a:lnTo>
                  <a:pt x="1518" y="38696"/>
                </a:lnTo>
                <a:lnTo>
                  <a:pt x="2537" y="42011"/>
                </a:lnTo>
                <a:lnTo>
                  <a:pt x="4027" y="44780"/>
                </a:lnTo>
                <a:lnTo>
                  <a:pt x="6014" y="46991"/>
                </a:lnTo>
                <a:lnTo>
                  <a:pt x="10460" y="50864"/>
                </a:lnTo>
                <a:lnTo>
                  <a:pt x="13376" y="51979"/>
                </a:lnTo>
                <a:lnTo>
                  <a:pt x="16289" y="53099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3" y="52807"/>
                </a:lnTo>
                <a:lnTo>
                  <a:pt x="35067" y="51979"/>
                </a:lnTo>
                <a:lnTo>
                  <a:pt x="37788" y="51106"/>
                </a:lnTo>
                <a:lnTo>
                  <a:pt x="41032" y="48830"/>
                </a:lnTo>
                <a:lnTo>
                  <a:pt x="41352" y="46177"/>
                </a:lnTo>
                <a:lnTo>
                  <a:pt x="40777" y="43016"/>
                </a:lnTo>
                <a:lnTo>
                  <a:pt x="38055" y="43282"/>
                </a:lnTo>
                <a:lnTo>
                  <a:pt x="34912" y="44550"/>
                </a:lnTo>
                <a:lnTo>
                  <a:pt x="32104" y="45439"/>
                </a:lnTo>
                <a:lnTo>
                  <a:pt x="28601" y="46202"/>
                </a:lnTo>
                <a:lnTo>
                  <a:pt x="24361" y="46393"/>
                </a:lnTo>
                <a:lnTo>
                  <a:pt x="21520" y="46393"/>
                </a:lnTo>
                <a:lnTo>
                  <a:pt x="17146" y="45137"/>
                </a:lnTo>
                <a:lnTo>
                  <a:pt x="13596" y="43117"/>
                </a:lnTo>
                <a:lnTo>
                  <a:pt x="11148" y="40006"/>
                </a:lnTo>
                <a:lnTo>
                  <a:pt x="9737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80" y="28652"/>
                </a:lnTo>
                <a:lnTo>
                  <a:pt x="42306" y="27748"/>
                </a:lnTo>
                <a:lnTo>
                  <a:pt x="43336" y="24739"/>
                </a:lnTo>
                <a:lnTo>
                  <a:pt x="43336" y="19940"/>
                </a:lnTo>
                <a:lnTo>
                  <a:pt x="42943" y="16941"/>
                </a:lnTo>
                <a:close/>
              </a:path>
              <a:path w="43336" h="53657">
                <a:moveTo>
                  <a:pt x="9013" y="20102"/>
                </a:moveTo>
                <a:lnTo>
                  <a:pt x="9946" y="16369"/>
                </a:lnTo>
                <a:lnTo>
                  <a:pt x="11389" y="12927"/>
                </a:lnTo>
                <a:lnTo>
                  <a:pt x="14917" y="9093"/>
                </a:lnTo>
                <a:lnTo>
                  <a:pt x="18139" y="7415"/>
                </a:lnTo>
                <a:lnTo>
                  <a:pt x="22157" y="7009"/>
                </a:lnTo>
                <a:lnTo>
                  <a:pt x="26347" y="7009"/>
                </a:lnTo>
                <a:lnTo>
                  <a:pt x="26300" y="0"/>
                </a:lnTo>
                <a:lnTo>
                  <a:pt x="19157" y="0"/>
                </a:lnTo>
                <a:lnTo>
                  <a:pt x="16033" y="633"/>
                </a:lnTo>
                <a:lnTo>
                  <a:pt x="13239" y="1868"/>
                </a:lnTo>
                <a:lnTo>
                  <a:pt x="10449" y="3124"/>
                </a:lnTo>
                <a:lnTo>
                  <a:pt x="9013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087147" y="3271734"/>
            <a:ext cx="37677" cy="70217"/>
          </a:xfrm>
          <a:custGeom>
            <a:avLst/>
            <a:gdLst/>
            <a:ahLst/>
            <a:cxnLst/>
            <a:rect l="l" t="t" r="r" b="b"/>
            <a:pathLst>
              <a:path w="37677" h="70217">
                <a:moveTo>
                  <a:pt x="37677" y="66368"/>
                </a:moveTo>
                <a:lnTo>
                  <a:pt x="37637" y="65036"/>
                </a:lnTo>
                <a:lnTo>
                  <a:pt x="35852" y="62459"/>
                </a:lnTo>
                <a:lnTo>
                  <a:pt x="9003" y="62459"/>
                </a:lnTo>
                <a:lnTo>
                  <a:pt x="9003" y="37339"/>
                </a:lnTo>
                <a:lnTo>
                  <a:pt x="31727" y="37339"/>
                </a:lnTo>
                <a:lnTo>
                  <a:pt x="33389" y="35383"/>
                </a:lnTo>
                <a:lnTo>
                  <a:pt x="33450" y="32410"/>
                </a:lnTo>
                <a:lnTo>
                  <a:pt x="31727" y="29792"/>
                </a:lnTo>
                <a:lnTo>
                  <a:pt x="9003" y="29792"/>
                </a:lnTo>
                <a:lnTo>
                  <a:pt x="9003" y="7772"/>
                </a:lnTo>
                <a:lnTo>
                  <a:pt x="35765" y="7772"/>
                </a:lnTo>
                <a:lnTo>
                  <a:pt x="37227" y="5194"/>
                </a:lnTo>
                <a:lnTo>
                  <a:pt x="37227" y="2627"/>
                </a:lnTo>
                <a:lnTo>
                  <a:pt x="35485" y="0"/>
                </a:lnTo>
                <a:lnTo>
                  <a:pt x="3343" y="0"/>
                </a:lnTo>
                <a:lnTo>
                  <a:pt x="1075" y="852"/>
                </a:lnTo>
                <a:lnTo>
                  <a:pt x="0" y="3797"/>
                </a:lnTo>
                <a:lnTo>
                  <a:pt x="0" y="66419"/>
                </a:lnTo>
                <a:lnTo>
                  <a:pt x="353" y="68809"/>
                </a:lnTo>
                <a:lnTo>
                  <a:pt x="3343" y="70217"/>
                </a:lnTo>
                <a:lnTo>
                  <a:pt x="35852" y="70217"/>
                </a:lnTo>
                <a:lnTo>
                  <a:pt x="37396" y="68974"/>
                </a:lnTo>
                <a:lnTo>
                  <a:pt x="37677" y="66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139923" y="3289316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59" y="46073"/>
                </a:moveTo>
                <a:lnTo>
                  <a:pt x="17686" y="46669"/>
                </a:lnTo>
                <a:lnTo>
                  <a:pt x="14893" y="46669"/>
                </a:lnTo>
                <a:lnTo>
                  <a:pt x="11167" y="44409"/>
                </a:lnTo>
                <a:lnTo>
                  <a:pt x="8841" y="40906"/>
                </a:lnTo>
                <a:lnTo>
                  <a:pt x="11598" y="53327"/>
                </a:lnTo>
                <a:lnTo>
                  <a:pt x="16329" y="53657"/>
                </a:lnTo>
                <a:lnTo>
                  <a:pt x="19143" y="53657"/>
                </a:lnTo>
                <a:lnTo>
                  <a:pt x="21826" y="53035"/>
                </a:lnTo>
                <a:lnTo>
                  <a:pt x="26888" y="50493"/>
                </a:lnTo>
                <a:lnTo>
                  <a:pt x="25927" y="43675"/>
                </a:lnTo>
                <a:lnTo>
                  <a:pt x="22059" y="46073"/>
                </a:lnTo>
                <a:close/>
              </a:path>
              <a:path w="26888" h="53657">
                <a:moveTo>
                  <a:pt x="3293" y="12103"/>
                </a:moveTo>
                <a:lnTo>
                  <a:pt x="5939" y="11530"/>
                </a:lnTo>
                <a:lnTo>
                  <a:pt x="9122" y="9791"/>
                </a:lnTo>
                <a:lnTo>
                  <a:pt x="11893" y="8582"/>
                </a:lnTo>
                <a:lnTo>
                  <a:pt x="15270" y="7542"/>
                </a:lnTo>
                <a:lnTo>
                  <a:pt x="19302" y="7275"/>
                </a:lnTo>
                <a:lnTo>
                  <a:pt x="22978" y="7517"/>
                </a:lnTo>
                <a:lnTo>
                  <a:pt x="26802" y="9220"/>
                </a:lnTo>
                <a:lnTo>
                  <a:pt x="29127" y="12344"/>
                </a:lnTo>
                <a:lnTo>
                  <a:pt x="29898" y="15224"/>
                </a:lnTo>
                <a:lnTo>
                  <a:pt x="30095" y="18770"/>
                </a:lnTo>
                <a:lnTo>
                  <a:pt x="30095" y="22567"/>
                </a:lnTo>
                <a:lnTo>
                  <a:pt x="19940" y="22567"/>
                </a:lnTo>
                <a:lnTo>
                  <a:pt x="16631" y="22910"/>
                </a:lnTo>
                <a:lnTo>
                  <a:pt x="13704" y="23568"/>
                </a:lnTo>
                <a:lnTo>
                  <a:pt x="10778" y="24243"/>
                </a:lnTo>
                <a:lnTo>
                  <a:pt x="8304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2" y="46936"/>
                </a:lnTo>
                <a:lnTo>
                  <a:pt x="4470" y="49756"/>
                </a:lnTo>
                <a:lnTo>
                  <a:pt x="7592" y="51991"/>
                </a:lnTo>
                <a:lnTo>
                  <a:pt x="11598" y="53327"/>
                </a:lnTo>
                <a:lnTo>
                  <a:pt x="8841" y="40906"/>
                </a:lnTo>
                <a:lnTo>
                  <a:pt x="8841" y="38365"/>
                </a:lnTo>
                <a:lnTo>
                  <a:pt x="9650" y="34427"/>
                </a:lnTo>
                <a:lnTo>
                  <a:pt x="12185" y="31495"/>
                </a:lnTo>
                <a:lnTo>
                  <a:pt x="14795" y="30071"/>
                </a:lnTo>
                <a:lnTo>
                  <a:pt x="18276" y="29246"/>
                </a:lnTo>
                <a:lnTo>
                  <a:pt x="22708" y="29030"/>
                </a:lnTo>
                <a:lnTo>
                  <a:pt x="30095" y="29030"/>
                </a:lnTo>
                <a:lnTo>
                  <a:pt x="30095" y="39395"/>
                </a:lnTo>
                <a:lnTo>
                  <a:pt x="25927" y="43675"/>
                </a:lnTo>
                <a:lnTo>
                  <a:pt x="26888" y="50493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5"/>
                </a:lnTo>
                <a:lnTo>
                  <a:pt x="35902" y="52956"/>
                </a:lnTo>
                <a:lnTo>
                  <a:pt x="38667" y="51332"/>
                </a:lnTo>
                <a:lnTo>
                  <a:pt x="38667" y="15364"/>
                </a:lnTo>
                <a:lnTo>
                  <a:pt x="38340" y="12697"/>
                </a:lnTo>
                <a:lnTo>
                  <a:pt x="37015" y="8139"/>
                </a:lnTo>
                <a:lnTo>
                  <a:pt x="34480" y="4697"/>
                </a:lnTo>
                <a:lnTo>
                  <a:pt x="31099" y="1993"/>
                </a:lnTo>
                <a:lnTo>
                  <a:pt x="26344" y="406"/>
                </a:lnTo>
                <a:lnTo>
                  <a:pt x="2347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7" y="1814"/>
                </a:lnTo>
                <a:lnTo>
                  <a:pt x="5817" y="3553"/>
                </a:lnTo>
                <a:lnTo>
                  <a:pt x="2484" y="6703"/>
                </a:lnTo>
                <a:lnTo>
                  <a:pt x="228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195076" y="3289316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5996" y="52221"/>
                </a:moveTo>
                <a:lnTo>
                  <a:pt x="8559" y="52995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3" y="53327"/>
                </a:lnTo>
                <a:lnTo>
                  <a:pt x="24620" y="51955"/>
                </a:lnTo>
                <a:lnTo>
                  <a:pt x="28205" y="49593"/>
                </a:lnTo>
                <a:lnTo>
                  <a:pt x="31111" y="46620"/>
                </a:lnTo>
                <a:lnTo>
                  <a:pt x="32896" y="42710"/>
                </a:lnTo>
                <a:lnTo>
                  <a:pt x="33338" y="37986"/>
                </a:lnTo>
                <a:lnTo>
                  <a:pt x="33338" y="35891"/>
                </a:lnTo>
                <a:lnTo>
                  <a:pt x="32324" y="32551"/>
                </a:lnTo>
                <a:lnTo>
                  <a:pt x="30742" y="29743"/>
                </a:lnTo>
                <a:lnTo>
                  <a:pt x="27226" y="26643"/>
                </a:lnTo>
                <a:lnTo>
                  <a:pt x="24339" y="25120"/>
                </a:lnTo>
                <a:lnTo>
                  <a:pt x="21372" y="23825"/>
                </a:lnTo>
                <a:lnTo>
                  <a:pt x="18431" y="22604"/>
                </a:lnTo>
                <a:lnTo>
                  <a:pt x="15576" y="21449"/>
                </a:lnTo>
                <a:lnTo>
                  <a:pt x="12073" y="19353"/>
                </a:lnTo>
                <a:lnTo>
                  <a:pt x="9773" y="16584"/>
                </a:lnTo>
                <a:lnTo>
                  <a:pt x="9427" y="13996"/>
                </a:lnTo>
                <a:lnTo>
                  <a:pt x="9968" y="11188"/>
                </a:lnTo>
                <a:lnTo>
                  <a:pt x="12307" y="8294"/>
                </a:lnTo>
                <a:lnTo>
                  <a:pt x="15458" y="7113"/>
                </a:lnTo>
                <a:lnTo>
                  <a:pt x="18223" y="6948"/>
                </a:lnTo>
                <a:lnTo>
                  <a:pt x="21311" y="7138"/>
                </a:lnTo>
                <a:lnTo>
                  <a:pt x="24961" y="8370"/>
                </a:lnTo>
                <a:lnTo>
                  <a:pt x="27618" y="9691"/>
                </a:lnTo>
                <a:lnTo>
                  <a:pt x="30585" y="9881"/>
                </a:lnTo>
                <a:lnTo>
                  <a:pt x="30938" y="7164"/>
                </a:lnTo>
                <a:lnTo>
                  <a:pt x="30642" y="4420"/>
                </a:lnTo>
                <a:lnTo>
                  <a:pt x="28075" y="2209"/>
                </a:lnTo>
                <a:lnTo>
                  <a:pt x="25487" y="1144"/>
                </a:lnTo>
                <a:lnTo>
                  <a:pt x="22081" y="331"/>
                </a:lnTo>
                <a:lnTo>
                  <a:pt x="18312" y="0"/>
                </a:lnTo>
                <a:lnTo>
                  <a:pt x="15458" y="0"/>
                </a:lnTo>
                <a:lnTo>
                  <a:pt x="12955" y="406"/>
                </a:lnTo>
                <a:lnTo>
                  <a:pt x="8657" y="1993"/>
                </a:lnTo>
                <a:lnTo>
                  <a:pt x="5449" y="4381"/>
                </a:lnTo>
                <a:lnTo>
                  <a:pt x="2951" y="7225"/>
                </a:lnTo>
                <a:lnTo>
                  <a:pt x="1503" y="10731"/>
                </a:lnTo>
                <a:lnTo>
                  <a:pt x="1148" y="14489"/>
                </a:lnTo>
                <a:lnTo>
                  <a:pt x="1489" y="18529"/>
                </a:lnTo>
                <a:lnTo>
                  <a:pt x="2853" y="21639"/>
                </a:lnTo>
                <a:lnTo>
                  <a:pt x="5986" y="25210"/>
                </a:lnTo>
                <a:lnTo>
                  <a:pt x="8657" y="26949"/>
                </a:lnTo>
                <a:lnTo>
                  <a:pt x="11526" y="28422"/>
                </a:lnTo>
                <a:lnTo>
                  <a:pt x="14489" y="29653"/>
                </a:lnTo>
                <a:lnTo>
                  <a:pt x="17318" y="30797"/>
                </a:lnTo>
                <a:lnTo>
                  <a:pt x="19975" y="31990"/>
                </a:lnTo>
                <a:lnTo>
                  <a:pt x="23111" y="34276"/>
                </a:lnTo>
                <a:lnTo>
                  <a:pt x="24814" y="37313"/>
                </a:lnTo>
                <a:lnTo>
                  <a:pt x="24573" y="41187"/>
                </a:lnTo>
                <a:lnTo>
                  <a:pt x="22952" y="43955"/>
                </a:lnTo>
                <a:lnTo>
                  <a:pt x="20184" y="45680"/>
                </a:lnTo>
                <a:lnTo>
                  <a:pt x="16483" y="46508"/>
                </a:lnTo>
                <a:lnTo>
                  <a:pt x="13067" y="46508"/>
                </a:lnTo>
                <a:lnTo>
                  <a:pt x="9845" y="45770"/>
                </a:lnTo>
                <a:lnTo>
                  <a:pt x="5949" y="44171"/>
                </a:lnTo>
                <a:lnTo>
                  <a:pt x="3171" y="42570"/>
                </a:lnTo>
                <a:lnTo>
                  <a:pt x="265" y="42951"/>
                </a:lnTo>
                <a:lnTo>
                  <a:pt x="0" y="45529"/>
                </a:lnTo>
                <a:lnTo>
                  <a:pt x="265" y="48182"/>
                </a:lnTo>
                <a:lnTo>
                  <a:pt x="2940" y="50925"/>
                </a:lnTo>
                <a:lnTo>
                  <a:pt x="5996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239110" y="3277029"/>
            <a:ext cx="30779" cy="65852"/>
          </a:xfrm>
          <a:custGeom>
            <a:avLst/>
            <a:gdLst/>
            <a:ahLst/>
            <a:cxnLst/>
            <a:rect l="l" t="t" r="r" b="b"/>
            <a:pathLst>
              <a:path w="30779" h="65852">
                <a:moveTo>
                  <a:pt x="16963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80" y="0"/>
                </a:lnTo>
                <a:lnTo>
                  <a:pt x="8323" y="1703"/>
                </a:lnTo>
                <a:lnTo>
                  <a:pt x="8323" y="13323"/>
                </a:lnTo>
                <a:lnTo>
                  <a:pt x="1785" y="13323"/>
                </a:lnTo>
                <a:lnTo>
                  <a:pt x="337" y="14465"/>
                </a:lnTo>
                <a:lnTo>
                  <a:pt x="0" y="17057"/>
                </a:lnTo>
                <a:lnTo>
                  <a:pt x="1734" y="20754"/>
                </a:lnTo>
                <a:lnTo>
                  <a:pt x="8323" y="20754"/>
                </a:lnTo>
                <a:lnTo>
                  <a:pt x="8323" y="52120"/>
                </a:lnTo>
                <a:lnTo>
                  <a:pt x="9086" y="56643"/>
                </a:lnTo>
                <a:lnTo>
                  <a:pt x="10396" y="60440"/>
                </a:lnTo>
                <a:lnTo>
                  <a:pt x="12636" y="63158"/>
                </a:lnTo>
                <a:lnTo>
                  <a:pt x="15796" y="64847"/>
                </a:lnTo>
                <a:lnTo>
                  <a:pt x="19645" y="65852"/>
                </a:lnTo>
                <a:lnTo>
                  <a:pt x="24494" y="65671"/>
                </a:lnTo>
                <a:lnTo>
                  <a:pt x="27485" y="65114"/>
                </a:lnTo>
                <a:lnTo>
                  <a:pt x="30434" y="63093"/>
                </a:lnTo>
                <a:lnTo>
                  <a:pt x="30779" y="59983"/>
                </a:lnTo>
                <a:lnTo>
                  <a:pt x="30779" y="59335"/>
                </a:lnTo>
                <a:lnTo>
                  <a:pt x="28976" y="56757"/>
                </a:lnTo>
                <a:lnTo>
                  <a:pt x="26330" y="57787"/>
                </a:lnTo>
                <a:lnTo>
                  <a:pt x="23550" y="58193"/>
                </a:lnTo>
                <a:lnTo>
                  <a:pt x="19349" y="57330"/>
                </a:lnTo>
                <a:lnTo>
                  <a:pt x="17438" y="53900"/>
                </a:lnTo>
                <a:lnTo>
                  <a:pt x="16963" y="51347"/>
                </a:lnTo>
                <a:lnTo>
                  <a:pt x="16963" y="20754"/>
                </a:lnTo>
                <a:lnTo>
                  <a:pt x="29041" y="20754"/>
                </a:lnTo>
                <a:lnTo>
                  <a:pt x="30618" y="19304"/>
                </a:lnTo>
                <a:lnTo>
                  <a:pt x="30779" y="16372"/>
                </a:lnTo>
                <a:lnTo>
                  <a:pt x="29041" y="13323"/>
                </a:lnTo>
                <a:lnTo>
                  <a:pt x="16963" y="13323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280208" y="3329856"/>
            <a:ext cx="17014" cy="27812"/>
          </a:xfrm>
          <a:custGeom>
            <a:avLst/>
            <a:gdLst/>
            <a:ahLst/>
            <a:cxnLst/>
            <a:rect l="l" t="t" r="r" b="b"/>
            <a:pathLst>
              <a:path w="17014" h="27812">
                <a:moveTo>
                  <a:pt x="17014" y="4342"/>
                </a:moveTo>
                <a:lnTo>
                  <a:pt x="16239" y="989"/>
                </a:lnTo>
                <a:lnTo>
                  <a:pt x="13672" y="0"/>
                </a:lnTo>
                <a:lnTo>
                  <a:pt x="10375" y="0"/>
                </a:lnTo>
                <a:lnTo>
                  <a:pt x="7448" y="1432"/>
                </a:lnTo>
                <a:lnTo>
                  <a:pt x="6969" y="4342"/>
                </a:lnTo>
                <a:lnTo>
                  <a:pt x="6969" y="11289"/>
                </a:lnTo>
                <a:lnTo>
                  <a:pt x="0" y="26211"/>
                </a:lnTo>
                <a:lnTo>
                  <a:pt x="1383" y="27812"/>
                </a:lnTo>
                <a:lnTo>
                  <a:pt x="4114" y="27748"/>
                </a:lnTo>
                <a:lnTo>
                  <a:pt x="6700" y="26301"/>
                </a:lnTo>
                <a:lnTo>
                  <a:pt x="13878" y="15138"/>
                </a:lnTo>
                <a:lnTo>
                  <a:pt x="14969" y="13370"/>
                </a:lnTo>
                <a:lnTo>
                  <a:pt x="16325" y="10083"/>
                </a:lnTo>
                <a:lnTo>
                  <a:pt x="16855" y="7426"/>
                </a:lnTo>
                <a:lnTo>
                  <a:pt x="17014" y="4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339553" y="3277029"/>
            <a:ext cx="30780" cy="65852"/>
          </a:xfrm>
          <a:custGeom>
            <a:avLst/>
            <a:gdLst/>
            <a:ahLst/>
            <a:cxnLst/>
            <a:rect l="l" t="t" r="r" b="b"/>
            <a:pathLst>
              <a:path w="30780" h="65852">
                <a:moveTo>
                  <a:pt x="16963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84" y="0"/>
                </a:lnTo>
                <a:lnTo>
                  <a:pt x="8327" y="1703"/>
                </a:lnTo>
                <a:lnTo>
                  <a:pt x="8327" y="13323"/>
                </a:lnTo>
                <a:lnTo>
                  <a:pt x="1785" y="13323"/>
                </a:lnTo>
                <a:lnTo>
                  <a:pt x="342" y="14465"/>
                </a:lnTo>
                <a:lnTo>
                  <a:pt x="0" y="17057"/>
                </a:lnTo>
                <a:lnTo>
                  <a:pt x="1724" y="20754"/>
                </a:lnTo>
                <a:lnTo>
                  <a:pt x="8327" y="20754"/>
                </a:lnTo>
                <a:lnTo>
                  <a:pt x="8327" y="52120"/>
                </a:lnTo>
                <a:lnTo>
                  <a:pt x="9090" y="56643"/>
                </a:lnTo>
                <a:lnTo>
                  <a:pt x="10397" y="60440"/>
                </a:lnTo>
                <a:lnTo>
                  <a:pt x="12640" y="63158"/>
                </a:lnTo>
                <a:lnTo>
                  <a:pt x="15801" y="64847"/>
                </a:lnTo>
                <a:lnTo>
                  <a:pt x="19649" y="65852"/>
                </a:lnTo>
                <a:lnTo>
                  <a:pt x="24498" y="65671"/>
                </a:lnTo>
                <a:lnTo>
                  <a:pt x="27486" y="65114"/>
                </a:lnTo>
                <a:lnTo>
                  <a:pt x="30427" y="63093"/>
                </a:lnTo>
                <a:lnTo>
                  <a:pt x="30780" y="59983"/>
                </a:lnTo>
                <a:lnTo>
                  <a:pt x="30780" y="59335"/>
                </a:lnTo>
                <a:lnTo>
                  <a:pt x="28980" y="56757"/>
                </a:lnTo>
                <a:lnTo>
                  <a:pt x="26334" y="57787"/>
                </a:lnTo>
                <a:lnTo>
                  <a:pt x="23554" y="58193"/>
                </a:lnTo>
                <a:lnTo>
                  <a:pt x="19353" y="57330"/>
                </a:lnTo>
                <a:lnTo>
                  <a:pt x="17442" y="53900"/>
                </a:lnTo>
                <a:lnTo>
                  <a:pt x="16963" y="51347"/>
                </a:lnTo>
                <a:lnTo>
                  <a:pt x="16963" y="20754"/>
                </a:lnTo>
                <a:lnTo>
                  <a:pt x="29041" y="20754"/>
                </a:lnTo>
                <a:lnTo>
                  <a:pt x="30610" y="19304"/>
                </a:lnTo>
                <a:lnTo>
                  <a:pt x="30780" y="16372"/>
                </a:lnTo>
                <a:lnTo>
                  <a:pt x="29041" y="13323"/>
                </a:lnTo>
                <a:lnTo>
                  <a:pt x="16963" y="13323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386250" y="3266405"/>
            <a:ext cx="40567" cy="75841"/>
          </a:xfrm>
          <a:custGeom>
            <a:avLst/>
            <a:gdLst/>
            <a:ahLst/>
            <a:cxnLst/>
            <a:rect l="l" t="t" r="r" b="b"/>
            <a:pathLst>
              <a:path w="40567" h="75841">
                <a:moveTo>
                  <a:pt x="31935" y="45590"/>
                </a:moveTo>
                <a:lnTo>
                  <a:pt x="31935" y="74193"/>
                </a:lnTo>
                <a:lnTo>
                  <a:pt x="32143" y="74927"/>
                </a:lnTo>
                <a:lnTo>
                  <a:pt x="34692" y="75841"/>
                </a:lnTo>
                <a:lnTo>
                  <a:pt x="37802" y="75841"/>
                </a:lnTo>
                <a:lnTo>
                  <a:pt x="40567" y="74193"/>
                </a:lnTo>
                <a:lnTo>
                  <a:pt x="40567" y="40943"/>
                </a:lnTo>
                <a:lnTo>
                  <a:pt x="40286" y="37947"/>
                </a:lnTo>
                <a:lnTo>
                  <a:pt x="39135" y="33004"/>
                </a:lnTo>
                <a:lnTo>
                  <a:pt x="36849" y="28980"/>
                </a:lnTo>
                <a:lnTo>
                  <a:pt x="33785" y="25679"/>
                </a:lnTo>
                <a:lnTo>
                  <a:pt x="29508" y="23468"/>
                </a:lnTo>
                <a:lnTo>
                  <a:pt x="26863" y="22910"/>
                </a:lnTo>
                <a:lnTo>
                  <a:pt x="21167" y="22910"/>
                </a:lnTo>
                <a:lnTo>
                  <a:pt x="16131" y="24890"/>
                </a:lnTo>
                <a:lnTo>
                  <a:pt x="11123" y="28232"/>
                </a:lnTo>
                <a:lnTo>
                  <a:pt x="8649" y="30949"/>
                </a:lnTo>
                <a:lnTo>
                  <a:pt x="8649" y="1699"/>
                </a:lnTo>
                <a:lnTo>
                  <a:pt x="8441" y="939"/>
                </a:lnTo>
                <a:lnTo>
                  <a:pt x="5892" y="0"/>
                </a:lnTo>
                <a:lnTo>
                  <a:pt x="2767" y="0"/>
                </a:lnTo>
                <a:lnTo>
                  <a:pt x="0" y="1699"/>
                </a:lnTo>
                <a:lnTo>
                  <a:pt x="0" y="74193"/>
                </a:lnTo>
                <a:lnTo>
                  <a:pt x="194" y="74927"/>
                </a:lnTo>
                <a:lnTo>
                  <a:pt x="2767" y="75841"/>
                </a:lnTo>
                <a:lnTo>
                  <a:pt x="5892" y="75841"/>
                </a:lnTo>
                <a:lnTo>
                  <a:pt x="8649" y="74193"/>
                </a:lnTo>
                <a:lnTo>
                  <a:pt x="8649" y="40054"/>
                </a:lnTo>
                <a:lnTo>
                  <a:pt x="11012" y="36979"/>
                </a:lnTo>
                <a:lnTo>
                  <a:pt x="15443" y="33069"/>
                </a:lnTo>
                <a:lnTo>
                  <a:pt x="19770" y="30669"/>
                </a:lnTo>
                <a:lnTo>
                  <a:pt x="23604" y="30669"/>
                </a:lnTo>
                <a:lnTo>
                  <a:pt x="27622" y="32296"/>
                </a:lnTo>
                <a:lnTo>
                  <a:pt x="30267" y="35712"/>
                </a:lnTo>
                <a:lnTo>
                  <a:pt x="31294" y="38873"/>
                </a:lnTo>
                <a:lnTo>
                  <a:pt x="31935" y="42811"/>
                </a:lnTo>
                <a:lnTo>
                  <a:pt x="31935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443759" y="3289316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41"/>
                </a:moveTo>
                <a:lnTo>
                  <a:pt x="42148" y="14133"/>
                </a:lnTo>
                <a:lnTo>
                  <a:pt x="41363" y="11329"/>
                </a:lnTo>
                <a:lnTo>
                  <a:pt x="38461" y="6818"/>
                </a:lnTo>
                <a:lnTo>
                  <a:pt x="34639" y="3074"/>
                </a:lnTo>
                <a:lnTo>
                  <a:pt x="32043" y="1842"/>
                </a:lnTo>
                <a:lnTo>
                  <a:pt x="29444" y="622"/>
                </a:lnTo>
                <a:lnTo>
                  <a:pt x="26297" y="0"/>
                </a:lnTo>
                <a:lnTo>
                  <a:pt x="26333" y="7009"/>
                </a:lnTo>
                <a:lnTo>
                  <a:pt x="29484" y="8345"/>
                </a:lnTo>
                <a:lnTo>
                  <a:pt x="31615" y="11023"/>
                </a:lnTo>
                <a:lnTo>
                  <a:pt x="33732" y="13690"/>
                </a:lnTo>
                <a:lnTo>
                  <a:pt x="34751" y="17387"/>
                </a:lnTo>
                <a:lnTo>
                  <a:pt x="34639" y="22086"/>
                </a:lnTo>
                <a:lnTo>
                  <a:pt x="8942" y="22086"/>
                </a:lnTo>
                <a:lnTo>
                  <a:pt x="9014" y="20102"/>
                </a:lnTo>
                <a:lnTo>
                  <a:pt x="10436" y="3124"/>
                </a:lnTo>
                <a:lnTo>
                  <a:pt x="8060" y="4903"/>
                </a:lnTo>
                <a:lnTo>
                  <a:pt x="4114" y="9587"/>
                </a:lnTo>
                <a:lnTo>
                  <a:pt x="2609" y="12420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69"/>
                </a:lnTo>
                <a:lnTo>
                  <a:pt x="1504" y="38696"/>
                </a:lnTo>
                <a:lnTo>
                  <a:pt x="2523" y="42011"/>
                </a:lnTo>
                <a:lnTo>
                  <a:pt x="4018" y="44780"/>
                </a:lnTo>
                <a:lnTo>
                  <a:pt x="6015" y="46991"/>
                </a:lnTo>
                <a:lnTo>
                  <a:pt x="10447" y="50864"/>
                </a:lnTo>
                <a:lnTo>
                  <a:pt x="13362" y="51979"/>
                </a:lnTo>
                <a:lnTo>
                  <a:pt x="16278" y="53099"/>
                </a:lnTo>
                <a:lnTo>
                  <a:pt x="19671" y="53657"/>
                </a:lnTo>
                <a:lnTo>
                  <a:pt x="23544" y="53657"/>
                </a:lnTo>
                <a:lnTo>
                  <a:pt x="27879" y="53492"/>
                </a:lnTo>
                <a:lnTo>
                  <a:pt x="31823" y="52807"/>
                </a:lnTo>
                <a:lnTo>
                  <a:pt x="35057" y="51979"/>
                </a:lnTo>
                <a:lnTo>
                  <a:pt x="37774" y="51106"/>
                </a:lnTo>
                <a:lnTo>
                  <a:pt x="41022" y="48830"/>
                </a:lnTo>
                <a:lnTo>
                  <a:pt x="41342" y="46177"/>
                </a:lnTo>
                <a:lnTo>
                  <a:pt x="40767" y="43016"/>
                </a:lnTo>
                <a:lnTo>
                  <a:pt x="38045" y="43282"/>
                </a:lnTo>
                <a:lnTo>
                  <a:pt x="34898" y="44550"/>
                </a:lnTo>
                <a:lnTo>
                  <a:pt x="32090" y="45439"/>
                </a:lnTo>
                <a:lnTo>
                  <a:pt x="28587" y="46202"/>
                </a:lnTo>
                <a:lnTo>
                  <a:pt x="24350" y="46393"/>
                </a:lnTo>
                <a:lnTo>
                  <a:pt x="21506" y="46393"/>
                </a:lnTo>
                <a:lnTo>
                  <a:pt x="17136" y="45137"/>
                </a:lnTo>
                <a:lnTo>
                  <a:pt x="13582" y="43117"/>
                </a:lnTo>
                <a:lnTo>
                  <a:pt x="11131" y="40006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70" y="28652"/>
                </a:lnTo>
                <a:lnTo>
                  <a:pt x="42296" y="27748"/>
                </a:lnTo>
                <a:lnTo>
                  <a:pt x="43322" y="24739"/>
                </a:lnTo>
                <a:lnTo>
                  <a:pt x="43322" y="19940"/>
                </a:lnTo>
                <a:lnTo>
                  <a:pt x="42929" y="16941"/>
                </a:lnTo>
                <a:close/>
              </a:path>
              <a:path w="43322" h="53657">
                <a:moveTo>
                  <a:pt x="9014" y="20102"/>
                </a:moveTo>
                <a:lnTo>
                  <a:pt x="9936" y="16369"/>
                </a:lnTo>
                <a:lnTo>
                  <a:pt x="11390" y="12927"/>
                </a:lnTo>
                <a:lnTo>
                  <a:pt x="14918" y="9093"/>
                </a:lnTo>
                <a:lnTo>
                  <a:pt x="18129" y="7415"/>
                </a:lnTo>
                <a:lnTo>
                  <a:pt x="22157" y="7009"/>
                </a:lnTo>
                <a:lnTo>
                  <a:pt x="26333" y="7009"/>
                </a:lnTo>
                <a:lnTo>
                  <a:pt x="26297" y="0"/>
                </a:lnTo>
                <a:lnTo>
                  <a:pt x="19145" y="0"/>
                </a:lnTo>
                <a:lnTo>
                  <a:pt x="16019" y="633"/>
                </a:lnTo>
                <a:lnTo>
                  <a:pt x="13229" y="1868"/>
                </a:lnTo>
                <a:lnTo>
                  <a:pt x="10436" y="3124"/>
                </a:lnTo>
                <a:lnTo>
                  <a:pt x="9014" y="20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530613" y="3270761"/>
            <a:ext cx="55111" cy="72172"/>
          </a:xfrm>
          <a:custGeom>
            <a:avLst/>
            <a:gdLst/>
            <a:ahLst/>
            <a:cxnLst/>
            <a:rect l="l" t="t" r="r" b="b"/>
            <a:pathLst>
              <a:path w="55111" h="72172">
                <a:moveTo>
                  <a:pt x="9471" y="32003"/>
                </a:moveTo>
                <a:lnTo>
                  <a:pt x="10021" y="28281"/>
                </a:lnTo>
                <a:lnTo>
                  <a:pt x="11127" y="24851"/>
                </a:lnTo>
                <a:lnTo>
                  <a:pt x="12225" y="21409"/>
                </a:lnTo>
                <a:lnTo>
                  <a:pt x="13806" y="18450"/>
                </a:lnTo>
                <a:lnTo>
                  <a:pt x="15864" y="15948"/>
                </a:lnTo>
                <a:lnTo>
                  <a:pt x="20433" y="11506"/>
                </a:lnTo>
                <a:lnTo>
                  <a:pt x="23395" y="10095"/>
                </a:lnTo>
                <a:lnTo>
                  <a:pt x="26362" y="8672"/>
                </a:lnTo>
                <a:lnTo>
                  <a:pt x="29721" y="7974"/>
                </a:lnTo>
                <a:lnTo>
                  <a:pt x="36575" y="7974"/>
                </a:lnTo>
                <a:lnTo>
                  <a:pt x="39297" y="8315"/>
                </a:lnTo>
                <a:lnTo>
                  <a:pt x="43865" y="9702"/>
                </a:lnTo>
                <a:lnTo>
                  <a:pt x="47466" y="11290"/>
                </a:lnTo>
                <a:lnTo>
                  <a:pt x="51385" y="13561"/>
                </a:lnTo>
                <a:lnTo>
                  <a:pt x="54842" y="13309"/>
                </a:lnTo>
                <a:lnTo>
                  <a:pt x="55111" y="10527"/>
                </a:lnTo>
                <a:lnTo>
                  <a:pt x="55111" y="9371"/>
                </a:lnTo>
                <a:lnTo>
                  <a:pt x="54352" y="6703"/>
                </a:lnTo>
                <a:lnTo>
                  <a:pt x="51426" y="4432"/>
                </a:lnTo>
                <a:lnTo>
                  <a:pt x="48728" y="2995"/>
                </a:lnTo>
                <a:lnTo>
                  <a:pt x="45201" y="1738"/>
                </a:lnTo>
                <a:lnTo>
                  <a:pt x="40928" y="709"/>
                </a:lnTo>
                <a:lnTo>
                  <a:pt x="36233" y="0"/>
                </a:lnTo>
                <a:lnTo>
                  <a:pt x="28630" y="0"/>
                </a:lnTo>
                <a:lnTo>
                  <a:pt x="24047" y="875"/>
                </a:lnTo>
                <a:lnTo>
                  <a:pt x="19918" y="2628"/>
                </a:lnTo>
                <a:lnTo>
                  <a:pt x="15778" y="4392"/>
                </a:lnTo>
                <a:lnTo>
                  <a:pt x="12240" y="6858"/>
                </a:lnTo>
                <a:lnTo>
                  <a:pt x="9298" y="10044"/>
                </a:lnTo>
                <a:lnTo>
                  <a:pt x="6346" y="13219"/>
                </a:lnTo>
                <a:lnTo>
                  <a:pt x="4056" y="17078"/>
                </a:lnTo>
                <a:lnTo>
                  <a:pt x="2437" y="21589"/>
                </a:lnTo>
                <a:lnTo>
                  <a:pt x="810" y="26121"/>
                </a:lnTo>
                <a:lnTo>
                  <a:pt x="0" y="31165"/>
                </a:lnTo>
                <a:lnTo>
                  <a:pt x="0" y="42087"/>
                </a:lnTo>
                <a:lnTo>
                  <a:pt x="763" y="46936"/>
                </a:lnTo>
                <a:lnTo>
                  <a:pt x="2252" y="51282"/>
                </a:lnTo>
                <a:lnTo>
                  <a:pt x="3761" y="55623"/>
                </a:lnTo>
                <a:lnTo>
                  <a:pt x="5918" y="59345"/>
                </a:lnTo>
                <a:lnTo>
                  <a:pt x="8773" y="62457"/>
                </a:lnTo>
                <a:lnTo>
                  <a:pt x="11616" y="65567"/>
                </a:lnTo>
                <a:lnTo>
                  <a:pt x="15093" y="67957"/>
                </a:lnTo>
                <a:lnTo>
                  <a:pt x="19208" y="69645"/>
                </a:lnTo>
                <a:lnTo>
                  <a:pt x="23323" y="71323"/>
                </a:lnTo>
                <a:lnTo>
                  <a:pt x="28003" y="72172"/>
                </a:lnTo>
                <a:lnTo>
                  <a:pt x="34947" y="72172"/>
                </a:lnTo>
                <a:lnTo>
                  <a:pt x="38414" y="71841"/>
                </a:lnTo>
                <a:lnTo>
                  <a:pt x="41892" y="71297"/>
                </a:lnTo>
                <a:lnTo>
                  <a:pt x="45298" y="70434"/>
                </a:lnTo>
                <a:lnTo>
                  <a:pt x="48571" y="69289"/>
                </a:lnTo>
                <a:lnTo>
                  <a:pt x="51487" y="68108"/>
                </a:lnTo>
                <a:lnTo>
                  <a:pt x="54169" y="66445"/>
                </a:lnTo>
                <a:lnTo>
                  <a:pt x="54954" y="63320"/>
                </a:lnTo>
                <a:lnTo>
                  <a:pt x="54954" y="36575"/>
                </a:lnTo>
                <a:lnTo>
                  <a:pt x="54510" y="34326"/>
                </a:lnTo>
                <a:lnTo>
                  <a:pt x="51767" y="32778"/>
                </a:lnTo>
                <a:lnTo>
                  <a:pt x="30257" y="32778"/>
                </a:lnTo>
                <a:lnTo>
                  <a:pt x="28764" y="33983"/>
                </a:lnTo>
                <a:lnTo>
                  <a:pt x="28468" y="36626"/>
                </a:lnTo>
                <a:lnTo>
                  <a:pt x="30257" y="40421"/>
                </a:lnTo>
                <a:lnTo>
                  <a:pt x="45949" y="40421"/>
                </a:lnTo>
                <a:lnTo>
                  <a:pt x="45949" y="60883"/>
                </a:lnTo>
                <a:lnTo>
                  <a:pt x="42101" y="62712"/>
                </a:lnTo>
                <a:lnTo>
                  <a:pt x="37818" y="63766"/>
                </a:lnTo>
                <a:lnTo>
                  <a:pt x="33601" y="64033"/>
                </a:lnTo>
                <a:lnTo>
                  <a:pt x="30073" y="64033"/>
                </a:lnTo>
                <a:lnTo>
                  <a:pt x="26841" y="63411"/>
                </a:lnTo>
                <a:lnTo>
                  <a:pt x="23886" y="62179"/>
                </a:lnTo>
                <a:lnTo>
                  <a:pt x="20948" y="60958"/>
                </a:lnTo>
                <a:lnTo>
                  <a:pt x="18413" y="59141"/>
                </a:lnTo>
                <a:lnTo>
                  <a:pt x="14151" y="54367"/>
                </a:lnTo>
                <a:lnTo>
                  <a:pt x="12499" y="51447"/>
                </a:lnTo>
                <a:lnTo>
                  <a:pt x="11281" y="47966"/>
                </a:lnTo>
                <a:lnTo>
                  <a:pt x="10068" y="44499"/>
                </a:lnTo>
                <a:lnTo>
                  <a:pt x="9471" y="40511"/>
                </a:lnTo>
                <a:lnTo>
                  <a:pt x="9471" y="320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606130" y="3289316"/>
            <a:ext cx="27500" cy="52934"/>
          </a:xfrm>
          <a:custGeom>
            <a:avLst/>
            <a:gdLst/>
            <a:ahLst/>
            <a:cxnLst/>
            <a:rect l="l" t="t" r="r" b="b"/>
            <a:pathLst>
              <a:path w="27500" h="52934">
                <a:moveTo>
                  <a:pt x="5868" y="52934"/>
                </a:moveTo>
                <a:lnTo>
                  <a:pt x="8636" y="51285"/>
                </a:lnTo>
                <a:lnTo>
                  <a:pt x="8636" y="19151"/>
                </a:lnTo>
                <a:lnTo>
                  <a:pt x="10962" y="15483"/>
                </a:lnTo>
                <a:lnTo>
                  <a:pt x="12985" y="12740"/>
                </a:lnTo>
                <a:lnTo>
                  <a:pt x="15815" y="9972"/>
                </a:lnTo>
                <a:lnTo>
                  <a:pt x="19220" y="8470"/>
                </a:lnTo>
                <a:lnTo>
                  <a:pt x="22147" y="8676"/>
                </a:lnTo>
                <a:lnTo>
                  <a:pt x="24792" y="9475"/>
                </a:lnTo>
                <a:lnTo>
                  <a:pt x="27439" y="8194"/>
                </a:lnTo>
                <a:lnTo>
                  <a:pt x="27500" y="3671"/>
                </a:lnTo>
                <a:lnTo>
                  <a:pt x="25222" y="687"/>
                </a:lnTo>
                <a:lnTo>
                  <a:pt x="22208" y="90"/>
                </a:lnTo>
                <a:lnTo>
                  <a:pt x="19659" y="0"/>
                </a:lnTo>
                <a:lnTo>
                  <a:pt x="16661" y="673"/>
                </a:lnTo>
                <a:lnTo>
                  <a:pt x="13633" y="2580"/>
                </a:lnTo>
                <a:lnTo>
                  <a:pt x="10303" y="6008"/>
                </a:lnTo>
                <a:lnTo>
                  <a:pt x="7805" y="9550"/>
                </a:lnTo>
                <a:lnTo>
                  <a:pt x="7805" y="2440"/>
                </a:lnTo>
                <a:lnTo>
                  <a:pt x="5831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5"/>
                </a:lnTo>
                <a:lnTo>
                  <a:pt x="184" y="52009"/>
                </a:lnTo>
                <a:lnTo>
                  <a:pt x="2757" y="52934"/>
                </a:lnTo>
                <a:lnTo>
                  <a:pt x="5868" y="5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644484" y="3289316"/>
            <a:ext cx="47089" cy="53657"/>
          </a:xfrm>
          <a:custGeom>
            <a:avLst/>
            <a:gdLst/>
            <a:ahLst/>
            <a:cxnLst/>
            <a:rect l="l" t="t" r="r" b="b"/>
            <a:pathLst>
              <a:path w="47089" h="53657">
                <a:moveTo>
                  <a:pt x="8943" y="23911"/>
                </a:moveTo>
                <a:lnTo>
                  <a:pt x="9237" y="21347"/>
                </a:lnTo>
                <a:lnTo>
                  <a:pt x="9814" y="18996"/>
                </a:lnTo>
                <a:lnTo>
                  <a:pt x="11294" y="14604"/>
                </a:lnTo>
                <a:lnTo>
                  <a:pt x="13680" y="11174"/>
                </a:lnTo>
                <a:lnTo>
                  <a:pt x="17053" y="8902"/>
                </a:lnTo>
                <a:lnTo>
                  <a:pt x="21103" y="7491"/>
                </a:lnTo>
                <a:lnTo>
                  <a:pt x="26460" y="7491"/>
                </a:lnTo>
                <a:lnTo>
                  <a:pt x="30647" y="9039"/>
                </a:lnTo>
                <a:lnTo>
                  <a:pt x="33991" y="11465"/>
                </a:lnTo>
                <a:lnTo>
                  <a:pt x="36183" y="15008"/>
                </a:lnTo>
                <a:lnTo>
                  <a:pt x="37433" y="19429"/>
                </a:lnTo>
                <a:lnTo>
                  <a:pt x="38141" y="24282"/>
                </a:lnTo>
                <a:lnTo>
                  <a:pt x="38141" y="29743"/>
                </a:lnTo>
                <a:lnTo>
                  <a:pt x="37876" y="32320"/>
                </a:lnTo>
                <a:lnTo>
                  <a:pt x="36748" y="37033"/>
                </a:lnTo>
                <a:lnTo>
                  <a:pt x="36530" y="50278"/>
                </a:lnTo>
                <a:lnTo>
                  <a:pt x="39038" y="48384"/>
                </a:lnTo>
                <a:lnTo>
                  <a:pt x="43056" y="43545"/>
                </a:lnTo>
                <a:lnTo>
                  <a:pt x="44564" y="40651"/>
                </a:lnTo>
                <a:lnTo>
                  <a:pt x="45580" y="37299"/>
                </a:lnTo>
                <a:lnTo>
                  <a:pt x="46584" y="33958"/>
                </a:lnTo>
                <a:lnTo>
                  <a:pt x="47089" y="30300"/>
                </a:lnTo>
                <a:lnTo>
                  <a:pt x="47089" y="22237"/>
                </a:lnTo>
                <a:lnTo>
                  <a:pt x="46610" y="18564"/>
                </a:lnTo>
                <a:lnTo>
                  <a:pt x="45652" y="15303"/>
                </a:lnTo>
                <a:lnTo>
                  <a:pt x="44697" y="12052"/>
                </a:lnTo>
                <a:lnTo>
                  <a:pt x="43265" y="9281"/>
                </a:lnTo>
                <a:lnTo>
                  <a:pt x="41342" y="7009"/>
                </a:lnTo>
                <a:lnTo>
                  <a:pt x="37019" y="2984"/>
                </a:lnTo>
                <a:lnTo>
                  <a:pt x="34150" y="1789"/>
                </a:lnTo>
                <a:lnTo>
                  <a:pt x="31262" y="608"/>
                </a:lnTo>
                <a:lnTo>
                  <a:pt x="27893" y="0"/>
                </a:lnTo>
                <a:lnTo>
                  <a:pt x="20016" y="0"/>
                </a:lnTo>
                <a:lnTo>
                  <a:pt x="16499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9" y="5231"/>
                </a:lnTo>
                <a:lnTo>
                  <a:pt x="3978" y="10083"/>
                </a:lnTo>
                <a:lnTo>
                  <a:pt x="2487" y="12952"/>
                </a:lnTo>
                <a:lnTo>
                  <a:pt x="1494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17"/>
                </a:lnTo>
                <a:lnTo>
                  <a:pt x="464" y="35114"/>
                </a:lnTo>
                <a:lnTo>
                  <a:pt x="1412" y="38365"/>
                </a:lnTo>
                <a:lnTo>
                  <a:pt x="2350" y="41616"/>
                </a:lnTo>
                <a:lnTo>
                  <a:pt x="3773" y="44383"/>
                </a:lnTo>
                <a:lnTo>
                  <a:pt x="5709" y="46669"/>
                </a:lnTo>
                <a:lnTo>
                  <a:pt x="10022" y="50684"/>
                </a:lnTo>
                <a:lnTo>
                  <a:pt x="8943" y="29372"/>
                </a:lnTo>
                <a:lnTo>
                  <a:pt x="8943" y="23911"/>
                </a:lnTo>
                <a:close/>
              </a:path>
              <a:path w="47089" h="53657">
                <a:moveTo>
                  <a:pt x="9663" y="34239"/>
                </a:moveTo>
                <a:lnTo>
                  <a:pt x="8943" y="29372"/>
                </a:lnTo>
                <a:lnTo>
                  <a:pt x="10022" y="50684"/>
                </a:lnTo>
                <a:lnTo>
                  <a:pt x="12885" y="51879"/>
                </a:lnTo>
                <a:lnTo>
                  <a:pt x="15779" y="53070"/>
                </a:lnTo>
                <a:lnTo>
                  <a:pt x="19145" y="53657"/>
                </a:lnTo>
                <a:lnTo>
                  <a:pt x="26996" y="53657"/>
                </a:lnTo>
                <a:lnTo>
                  <a:pt x="30500" y="52995"/>
                </a:lnTo>
                <a:lnTo>
                  <a:pt x="33516" y="51624"/>
                </a:lnTo>
                <a:lnTo>
                  <a:pt x="36530" y="50278"/>
                </a:lnTo>
                <a:lnTo>
                  <a:pt x="36748" y="37033"/>
                </a:lnTo>
                <a:lnTo>
                  <a:pt x="34664" y="40751"/>
                </a:lnTo>
                <a:lnTo>
                  <a:pt x="31936" y="43775"/>
                </a:lnTo>
                <a:lnTo>
                  <a:pt x="28199" y="45655"/>
                </a:lnTo>
                <a:lnTo>
                  <a:pt x="23468" y="46126"/>
                </a:lnTo>
                <a:lnTo>
                  <a:pt x="20689" y="46126"/>
                </a:lnTo>
                <a:lnTo>
                  <a:pt x="16488" y="44575"/>
                </a:lnTo>
                <a:lnTo>
                  <a:pt x="13144" y="42148"/>
                </a:lnTo>
                <a:lnTo>
                  <a:pt x="10927" y="38646"/>
                </a:lnTo>
                <a:lnTo>
                  <a:pt x="9663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708770" y="3290101"/>
            <a:ext cx="40606" cy="52872"/>
          </a:xfrm>
          <a:custGeom>
            <a:avLst/>
            <a:gdLst/>
            <a:ahLst/>
            <a:cxnLst/>
            <a:rect l="l" t="t" r="r" b="b"/>
            <a:pathLst>
              <a:path w="40606" h="52872">
                <a:moveTo>
                  <a:pt x="8686" y="1652"/>
                </a:moveTo>
                <a:lnTo>
                  <a:pt x="8477" y="928"/>
                </a:lnTo>
                <a:lnTo>
                  <a:pt x="5867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47"/>
                </a:lnTo>
                <a:lnTo>
                  <a:pt x="1432" y="42800"/>
                </a:lnTo>
                <a:lnTo>
                  <a:pt x="3700" y="46840"/>
                </a:lnTo>
                <a:lnTo>
                  <a:pt x="6764" y="50180"/>
                </a:lnTo>
                <a:lnTo>
                  <a:pt x="11062" y="52350"/>
                </a:lnTo>
                <a:lnTo>
                  <a:pt x="13708" y="52872"/>
                </a:lnTo>
                <a:lnTo>
                  <a:pt x="19526" y="52872"/>
                </a:lnTo>
                <a:lnTo>
                  <a:pt x="22183" y="52171"/>
                </a:lnTo>
                <a:lnTo>
                  <a:pt x="24792" y="50763"/>
                </a:lnTo>
                <a:lnTo>
                  <a:pt x="27416" y="49352"/>
                </a:lnTo>
                <a:lnTo>
                  <a:pt x="30073" y="47105"/>
                </a:lnTo>
                <a:lnTo>
                  <a:pt x="32755" y="44032"/>
                </a:lnTo>
                <a:lnTo>
                  <a:pt x="32755" y="50497"/>
                </a:lnTo>
                <a:lnTo>
                  <a:pt x="35228" y="52146"/>
                </a:lnTo>
                <a:lnTo>
                  <a:pt x="38033" y="52146"/>
                </a:lnTo>
                <a:lnTo>
                  <a:pt x="40606" y="50497"/>
                </a:lnTo>
                <a:lnTo>
                  <a:pt x="40606" y="1652"/>
                </a:lnTo>
                <a:lnTo>
                  <a:pt x="40359" y="928"/>
                </a:lnTo>
                <a:lnTo>
                  <a:pt x="37799" y="0"/>
                </a:lnTo>
                <a:lnTo>
                  <a:pt x="34688" y="0"/>
                </a:lnTo>
                <a:lnTo>
                  <a:pt x="31923" y="1652"/>
                </a:lnTo>
                <a:lnTo>
                  <a:pt x="31923" y="35791"/>
                </a:lnTo>
                <a:lnTo>
                  <a:pt x="29508" y="38862"/>
                </a:lnTo>
                <a:lnTo>
                  <a:pt x="25083" y="42800"/>
                </a:lnTo>
                <a:lnTo>
                  <a:pt x="20786" y="45176"/>
                </a:lnTo>
                <a:lnTo>
                  <a:pt x="16940" y="45176"/>
                </a:lnTo>
                <a:lnTo>
                  <a:pt x="12970" y="43498"/>
                </a:lnTo>
                <a:lnTo>
                  <a:pt x="10292" y="40147"/>
                </a:lnTo>
                <a:lnTo>
                  <a:pt x="9273" y="36956"/>
                </a:lnTo>
                <a:lnTo>
                  <a:pt x="8686" y="32943"/>
                </a:lnTo>
                <a:lnTo>
                  <a:pt x="868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769649" y="3289308"/>
            <a:ext cx="43337" cy="72367"/>
          </a:xfrm>
          <a:custGeom>
            <a:avLst/>
            <a:gdLst/>
            <a:ahLst/>
            <a:cxnLst/>
            <a:rect l="l" t="t" r="r" b="b"/>
            <a:pathLst>
              <a:path w="43337" h="72367">
                <a:moveTo>
                  <a:pt x="0" y="2452"/>
                </a:moveTo>
                <a:lnTo>
                  <a:pt x="0" y="70665"/>
                </a:lnTo>
                <a:lnTo>
                  <a:pt x="198" y="71413"/>
                </a:lnTo>
                <a:lnTo>
                  <a:pt x="2764" y="72367"/>
                </a:lnTo>
                <a:lnTo>
                  <a:pt x="5890" y="72367"/>
                </a:lnTo>
                <a:lnTo>
                  <a:pt x="8633" y="70665"/>
                </a:lnTo>
                <a:lnTo>
                  <a:pt x="8633" y="46241"/>
                </a:lnTo>
                <a:lnTo>
                  <a:pt x="9897" y="47513"/>
                </a:lnTo>
                <a:lnTo>
                  <a:pt x="13313" y="50497"/>
                </a:lnTo>
                <a:lnTo>
                  <a:pt x="16718" y="52503"/>
                </a:lnTo>
                <a:lnTo>
                  <a:pt x="20246" y="53533"/>
                </a:lnTo>
                <a:lnTo>
                  <a:pt x="22928" y="53672"/>
                </a:lnTo>
                <a:lnTo>
                  <a:pt x="26215" y="53672"/>
                </a:lnTo>
                <a:lnTo>
                  <a:pt x="29117" y="53035"/>
                </a:lnTo>
                <a:lnTo>
                  <a:pt x="31662" y="51739"/>
                </a:lnTo>
                <a:lnTo>
                  <a:pt x="34211" y="50458"/>
                </a:lnTo>
                <a:lnTo>
                  <a:pt x="33710" y="33922"/>
                </a:lnTo>
                <a:lnTo>
                  <a:pt x="32545" y="38188"/>
                </a:lnTo>
                <a:lnTo>
                  <a:pt x="30610" y="41810"/>
                </a:lnTo>
                <a:lnTo>
                  <a:pt x="27781" y="44338"/>
                </a:lnTo>
                <a:lnTo>
                  <a:pt x="24350" y="45961"/>
                </a:lnTo>
                <a:lnTo>
                  <a:pt x="19832" y="45961"/>
                </a:lnTo>
                <a:lnTo>
                  <a:pt x="15433" y="43588"/>
                </a:lnTo>
                <a:lnTo>
                  <a:pt x="11037" y="39690"/>
                </a:lnTo>
                <a:lnTo>
                  <a:pt x="8633" y="36691"/>
                </a:lnTo>
                <a:lnTo>
                  <a:pt x="8633" y="17273"/>
                </a:lnTo>
                <a:lnTo>
                  <a:pt x="7593" y="9018"/>
                </a:lnTo>
                <a:lnTo>
                  <a:pt x="7593" y="2452"/>
                </a:lnTo>
                <a:lnTo>
                  <a:pt x="6062" y="914"/>
                </a:lnTo>
                <a:lnTo>
                  <a:pt x="3074" y="774"/>
                </a:lnTo>
                <a:lnTo>
                  <a:pt x="0" y="2452"/>
                </a:lnTo>
                <a:close/>
              </a:path>
              <a:path w="43337" h="72367">
                <a:moveTo>
                  <a:pt x="8633" y="17273"/>
                </a:moveTo>
                <a:lnTo>
                  <a:pt x="10019" y="15495"/>
                </a:lnTo>
                <a:lnTo>
                  <a:pt x="12542" y="12791"/>
                </a:lnTo>
                <a:lnTo>
                  <a:pt x="16070" y="9857"/>
                </a:lnTo>
                <a:lnTo>
                  <a:pt x="19375" y="8229"/>
                </a:lnTo>
                <a:lnTo>
                  <a:pt x="22708" y="7722"/>
                </a:lnTo>
                <a:lnTo>
                  <a:pt x="26823" y="8254"/>
                </a:lnTo>
                <a:lnTo>
                  <a:pt x="29847" y="10429"/>
                </a:lnTo>
                <a:lnTo>
                  <a:pt x="31946" y="13680"/>
                </a:lnTo>
                <a:lnTo>
                  <a:pt x="33473" y="17565"/>
                </a:lnTo>
                <a:lnTo>
                  <a:pt x="34199" y="22226"/>
                </a:lnTo>
                <a:lnTo>
                  <a:pt x="34395" y="27141"/>
                </a:lnTo>
                <a:lnTo>
                  <a:pt x="34395" y="29427"/>
                </a:lnTo>
                <a:lnTo>
                  <a:pt x="33710" y="33922"/>
                </a:lnTo>
                <a:lnTo>
                  <a:pt x="34211" y="50458"/>
                </a:lnTo>
                <a:lnTo>
                  <a:pt x="36356" y="48629"/>
                </a:lnTo>
                <a:lnTo>
                  <a:pt x="39809" y="43891"/>
                </a:lnTo>
                <a:lnTo>
                  <a:pt x="41120" y="41008"/>
                </a:lnTo>
                <a:lnTo>
                  <a:pt x="42001" y="37605"/>
                </a:lnTo>
                <a:lnTo>
                  <a:pt x="42894" y="34215"/>
                </a:lnTo>
                <a:lnTo>
                  <a:pt x="43337" y="30380"/>
                </a:lnTo>
                <a:lnTo>
                  <a:pt x="43337" y="22569"/>
                </a:lnTo>
                <a:lnTo>
                  <a:pt x="42995" y="19202"/>
                </a:lnTo>
                <a:lnTo>
                  <a:pt x="42293" y="16042"/>
                </a:lnTo>
                <a:lnTo>
                  <a:pt x="41595" y="12877"/>
                </a:lnTo>
                <a:lnTo>
                  <a:pt x="40496" y="10099"/>
                </a:lnTo>
                <a:lnTo>
                  <a:pt x="38973" y="7722"/>
                </a:lnTo>
                <a:lnTo>
                  <a:pt x="35500" y="3456"/>
                </a:lnTo>
                <a:lnTo>
                  <a:pt x="30673" y="698"/>
                </a:lnTo>
                <a:lnTo>
                  <a:pt x="27771" y="0"/>
                </a:lnTo>
                <a:lnTo>
                  <a:pt x="24350" y="0"/>
                </a:lnTo>
                <a:lnTo>
                  <a:pt x="21287" y="205"/>
                </a:lnTo>
                <a:lnTo>
                  <a:pt x="18458" y="955"/>
                </a:lnTo>
                <a:lnTo>
                  <a:pt x="15739" y="2260"/>
                </a:lnTo>
                <a:lnTo>
                  <a:pt x="13058" y="3938"/>
                </a:lnTo>
                <a:lnTo>
                  <a:pt x="10411" y="6184"/>
                </a:lnTo>
                <a:lnTo>
                  <a:pt x="7593" y="9018"/>
                </a:lnTo>
                <a:lnTo>
                  <a:pt x="8633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824686" y="3265981"/>
            <a:ext cx="17014" cy="27924"/>
          </a:xfrm>
          <a:custGeom>
            <a:avLst/>
            <a:gdLst/>
            <a:ahLst/>
            <a:cxnLst/>
            <a:rect l="l" t="t" r="r" b="b"/>
            <a:pathLst>
              <a:path w="17014" h="27924">
                <a:moveTo>
                  <a:pt x="17014" y="4456"/>
                </a:moveTo>
                <a:lnTo>
                  <a:pt x="17014" y="3516"/>
                </a:lnTo>
                <a:lnTo>
                  <a:pt x="15836" y="824"/>
                </a:lnTo>
                <a:lnTo>
                  <a:pt x="12909" y="0"/>
                </a:lnTo>
                <a:lnTo>
                  <a:pt x="10364" y="60"/>
                </a:lnTo>
                <a:lnTo>
                  <a:pt x="7448" y="1597"/>
                </a:lnTo>
                <a:lnTo>
                  <a:pt x="6969" y="4456"/>
                </a:lnTo>
                <a:lnTo>
                  <a:pt x="6969" y="11353"/>
                </a:lnTo>
                <a:lnTo>
                  <a:pt x="0" y="26276"/>
                </a:lnTo>
                <a:lnTo>
                  <a:pt x="1386" y="27924"/>
                </a:lnTo>
                <a:lnTo>
                  <a:pt x="4114" y="27873"/>
                </a:lnTo>
                <a:lnTo>
                  <a:pt x="6700" y="26376"/>
                </a:lnTo>
                <a:lnTo>
                  <a:pt x="13878" y="15199"/>
                </a:lnTo>
                <a:lnTo>
                  <a:pt x="14969" y="13484"/>
                </a:lnTo>
                <a:lnTo>
                  <a:pt x="16329" y="10184"/>
                </a:lnTo>
                <a:lnTo>
                  <a:pt x="16855" y="7517"/>
                </a:lnTo>
                <a:lnTo>
                  <a:pt x="17014" y="44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857753" y="3289316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1"/>
                </a:moveTo>
                <a:lnTo>
                  <a:pt x="8571" y="52995"/>
                </a:lnTo>
                <a:lnTo>
                  <a:pt x="11609" y="53531"/>
                </a:lnTo>
                <a:lnTo>
                  <a:pt x="17585" y="53657"/>
                </a:lnTo>
                <a:lnTo>
                  <a:pt x="20083" y="53327"/>
                </a:lnTo>
                <a:lnTo>
                  <a:pt x="24616" y="51955"/>
                </a:lnTo>
                <a:lnTo>
                  <a:pt x="28219" y="49593"/>
                </a:lnTo>
                <a:lnTo>
                  <a:pt x="31111" y="46620"/>
                </a:lnTo>
                <a:lnTo>
                  <a:pt x="32899" y="42710"/>
                </a:lnTo>
                <a:lnTo>
                  <a:pt x="33338" y="37986"/>
                </a:lnTo>
                <a:lnTo>
                  <a:pt x="33338" y="35891"/>
                </a:lnTo>
                <a:lnTo>
                  <a:pt x="32320" y="32551"/>
                </a:lnTo>
                <a:lnTo>
                  <a:pt x="30744" y="29743"/>
                </a:lnTo>
                <a:lnTo>
                  <a:pt x="27226" y="26643"/>
                </a:lnTo>
                <a:lnTo>
                  <a:pt x="24335" y="25120"/>
                </a:lnTo>
                <a:lnTo>
                  <a:pt x="21382" y="23825"/>
                </a:lnTo>
                <a:lnTo>
                  <a:pt x="18442" y="22604"/>
                </a:lnTo>
                <a:lnTo>
                  <a:pt x="15587" y="21449"/>
                </a:lnTo>
                <a:lnTo>
                  <a:pt x="12087" y="19353"/>
                </a:lnTo>
                <a:lnTo>
                  <a:pt x="9773" y="16584"/>
                </a:lnTo>
                <a:lnTo>
                  <a:pt x="9428" y="13996"/>
                </a:lnTo>
                <a:lnTo>
                  <a:pt x="9982" y="11188"/>
                </a:lnTo>
                <a:lnTo>
                  <a:pt x="12307" y="8294"/>
                </a:lnTo>
                <a:lnTo>
                  <a:pt x="15458" y="7113"/>
                </a:lnTo>
                <a:lnTo>
                  <a:pt x="18225" y="6948"/>
                </a:lnTo>
                <a:lnTo>
                  <a:pt x="21322" y="7138"/>
                </a:lnTo>
                <a:lnTo>
                  <a:pt x="24961" y="8370"/>
                </a:lnTo>
                <a:lnTo>
                  <a:pt x="27618" y="9691"/>
                </a:lnTo>
                <a:lnTo>
                  <a:pt x="30595" y="9881"/>
                </a:lnTo>
                <a:lnTo>
                  <a:pt x="30941" y="7164"/>
                </a:lnTo>
                <a:lnTo>
                  <a:pt x="30646" y="4420"/>
                </a:lnTo>
                <a:lnTo>
                  <a:pt x="28087" y="2209"/>
                </a:lnTo>
                <a:lnTo>
                  <a:pt x="25487" y="1144"/>
                </a:lnTo>
                <a:lnTo>
                  <a:pt x="22096" y="331"/>
                </a:lnTo>
                <a:lnTo>
                  <a:pt x="18323" y="0"/>
                </a:lnTo>
                <a:lnTo>
                  <a:pt x="15458" y="0"/>
                </a:lnTo>
                <a:lnTo>
                  <a:pt x="12956" y="406"/>
                </a:lnTo>
                <a:lnTo>
                  <a:pt x="8657" y="1993"/>
                </a:lnTo>
                <a:lnTo>
                  <a:pt x="5445" y="4381"/>
                </a:lnTo>
                <a:lnTo>
                  <a:pt x="2951" y="7225"/>
                </a:lnTo>
                <a:lnTo>
                  <a:pt x="1515" y="10731"/>
                </a:lnTo>
                <a:lnTo>
                  <a:pt x="1162" y="14489"/>
                </a:lnTo>
                <a:lnTo>
                  <a:pt x="1493" y="18529"/>
                </a:lnTo>
                <a:lnTo>
                  <a:pt x="2865" y="21639"/>
                </a:lnTo>
                <a:lnTo>
                  <a:pt x="6000" y="25210"/>
                </a:lnTo>
                <a:lnTo>
                  <a:pt x="8657" y="26949"/>
                </a:lnTo>
                <a:lnTo>
                  <a:pt x="11537" y="28422"/>
                </a:lnTo>
                <a:lnTo>
                  <a:pt x="14500" y="29653"/>
                </a:lnTo>
                <a:lnTo>
                  <a:pt x="17330" y="30797"/>
                </a:lnTo>
                <a:lnTo>
                  <a:pt x="19975" y="31990"/>
                </a:lnTo>
                <a:lnTo>
                  <a:pt x="23115" y="34276"/>
                </a:lnTo>
                <a:lnTo>
                  <a:pt x="24814" y="37313"/>
                </a:lnTo>
                <a:lnTo>
                  <a:pt x="24569" y="41187"/>
                </a:lnTo>
                <a:lnTo>
                  <a:pt x="22964" y="43955"/>
                </a:lnTo>
                <a:lnTo>
                  <a:pt x="20195" y="45680"/>
                </a:lnTo>
                <a:lnTo>
                  <a:pt x="16498" y="46508"/>
                </a:lnTo>
                <a:lnTo>
                  <a:pt x="13078" y="46508"/>
                </a:lnTo>
                <a:lnTo>
                  <a:pt x="9845" y="45770"/>
                </a:lnTo>
                <a:lnTo>
                  <a:pt x="5949" y="44171"/>
                </a:lnTo>
                <a:lnTo>
                  <a:pt x="3167" y="42570"/>
                </a:lnTo>
                <a:lnTo>
                  <a:pt x="265" y="42951"/>
                </a:lnTo>
                <a:lnTo>
                  <a:pt x="0" y="45529"/>
                </a:lnTo>
                <a:lnTo>
                  <a:pt x="265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559909" y="3423311"/>
            <a:ext cx="27522" cy="52920"/>
          </a:xfrm>
          <a:custGeom>
            <a:avLst/>
            <a:gdLst/>
            <a:ahLst/>
            <a:cxnLst/>
            <a:rect l="l" t="t" r="r" b="b"/>
            <a:pathLst>
              <a:path w="27522" h="52920">
                <a:moveTo>
                  <a:pt x="5867" y="52920"/>
                </a:moveTo>
                <a:lnTo>
                  <a:pt x="8635" y="51271"/>
                </a:lnTo>
                <a:lnTo>
                  <a:pt x="8635" y="19141"/>
                </a:lnTo>
                <a:lnTo>
                  <a:pt x="10965" y="15469"/>
                </a:lnTo>
                <a:lnTo>
                  <a:pt x="12984" y="12726"/>
                </a:lnTo>
                <a:lnTo>
                  <a:pt x="15814" y="9958"/>
                </a:lnTo>
                <a:lnTo>
                  <a:pt x="19220" y="8460"/>
                </a:lnTo>
                <a:lnTo>
                  <a:pt x="22132" y="8676"/>
                </a:lnTo>
                <a:lnTo>
                  <a:pt x="24792" y="9461"/>
                </a:lnTo>
                <a:lnTo>
                  <a:pt x="27367" y="8611"/>
                </a:lnTo>
                <a:lnTo>
                  <a:pt x="27522" y="5641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6"/>
                </a:lnTo>
                <a:lnTo>
                  <a:pt x="19648" y="0"/>
                </a:lnTo>
                <a:lnTo>
                  <a:pt x="16657" y="662"/>
                </a:lnTo>
                <a:lnTo>
                  <a:pt x="13632" y="2566"/>
                </a:lnTo>
                <a:lnTo>
                  <a:pt x="10299" y="5994"/>
                </a:lnTo>
                <a:lnTo>
                  <a:pt x="7804" y="9551"/>
                </a:lnTo>
                <a:lnTo>
                  <a:pt x="7804" y="2426"/>
                </a:lnTo>
                <a:lnTo>
                  <a:pt x="5831" y="828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20"/>
                </a:lnTo>
                <a:lnTo>
                  <a:pt x="5867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597197" y="3423311"/>
            <a:ext cx="43326" cy="53643"/>
          </a:xfrm>
          <a:custGeom>
            <a:avLst/>
            <a:gdLst/>
            <a:ahLst/>
            <a:cxnLst/>
            <a:rect l="l" t="t" r="r" b="b"/>
            <a:pathLst>
              <a:path w="43326" h="53643">
                <a:moveTo>
                  <a:pt x="42933" y="16927"/>
                </a:moveTo>
                <a:lnTo>
                  <a:pt x="42148" y="14123"/>
                </a:lnTo>
                <a:lnTo>
                  <a:pt x="41363" y="11315"/>
                </a:lnTo>
                <a:lnTo>
                  <a:pt x="38458" y="6808"/>
                </a:lnTo>
                <a:lnTo>
                  <a:pt x="34639" y="3074"/>
                </a:lnTo>
                <a:lnTo>
                  <a:pt x="32043" y="1828"/>
                </a:lnTo>
                <a:lnTo>
                  <a:pt x="29447" y="608"/>
                </a:lnTo>
                <a:lnTo>
                  <a:pt x="26297" y="0"/>
                </a:lnTo>
                <a:lnTo>
                  <a:pt x="26333" y="6998"/>
                </a:lnTo>
                <a:lnTo>
                  <a:pt x="29480" y="8331"/>
                </a:lnTo>
                <a:lnTo>
                  <a:pt x="31611" y="11009"/>
                </a:lnTo>
                <a:lnTo>
                  <a:pt x="33735" y="13691"/>
                </a:lnTo>
                <a:lnTo>
                  <a:pt x="34747" y="17373"/>
                </a:lnTo>
                <a:lnTo>
                  <a:pt x="34639" y="22072"/>
                </a:lnTo>
                <a:lnTo>
                  <a:pt x="8938" y="22072"/>
                </a:lnTo>
                <a:lnTo>
                  <a:pt x="9010" y="20092"/>
                </a:lnTo>
                <a:lnTo>
                  <a:pt x="10436" y="3110"/>
                </a:lnTo>
                <a:lnTo>
                  <a:pt x="8056" y="4903"/>
                </a:lnTo>
                <a:lnTo>
                  <a:pt x="4114" y="9577"/>
                </a:lnTo>
                <a:lnTo>
                  <a:pt x="2606" y="12409"/>
                </a:lnTo>
                <a:lnTo>
                  <a:pt x="1569" y="15760"/>
                </a:lnTo>
                <a:lnTo>
                  <a:pt x="510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85"/>
                </a:lnTo>
                <a:lnTo>
                  <a:pt x="2523" y="41997"/>
                </a:lnTo>
                <a:lnTo>
                  <a:pt x="4017" y="44766"/>
                </a:lnTo>
                <a:lnTo>
                  <a:pt x="6012" y="46977"/>
                </a:lnTo>
                <a:lnTo>
                  <a:pt x="10447" y="50850"/>
                </a:lnTo>
                <a:lnTo>
                  <a:pt x="13362" y="51969"/>
                </a:lnTo>
                <a:lnTo>
                  <a:pt x="16275" y="53086"/>
                </a:lnTo>
                <a:lnTo>
                  <a:pt x="19669" y="53643"/>
                </a:lnTo>
                <a:lnTo>
                  <a:pt x="23540" y="53643"/>
                </a:lnTo>
                <a:lnTo>
                  <a:pt x="27877" y="53492"/>
                </a:lnTo>
                <a:lnTo>
                  <a:pt x="31819" y="52793"/>
                </a:lnTo>
                <a:lnTo>
                  <a:pt x="35057" y="51969"/>
                </a:lnTo>
                <a:lnTo>
                  <a:pt x="37774" y="51092"/>
                </a:lnTo>
                <a:lnTo>
                  <a:pt x="41022" y="48820"/>
                </a:lnTo>
                <a:lnTo>
                  <a:pt x="41338" y="46163"/>
                </a:lnTo>
                <a:lnTo>
                  <a:pt x="40763" y="43002"/>
                </a:lnTo>
                <a:lnTo>
                  <a:pt x="38044" y="43268"/>
                </a:lnTo>
                <a:lnTo>
                  <a:pt x="34898" y="44550"/>
                </a:lnTo>
                <a:lnTo>
                  <a:pt x="32090" y="45439"/>
                </a:lnTo>
                <a:lnTo>
                  <a:pt x="28587" y="46188"/>
                </a:lnTo>
                <a:lnTo>
                  <a:pt x="24349" y="46379"/>
                </a:lnTo>
                <a:lnTo>
                  <a:pt x="21509" y="46379"/>
                </a:lnTo>
                <a:lnTo>
                  <a:pt x="17132" y="45137"/>
                </a:lnTo>
                <a:lnTo>
                  <a:pt x="13582" y="43103"/>
                </a:lnTo>
                <a:lnTo>
                  <a:pt x="11134" y="40003"/>
                </a:lnTo>
                <a:lnTo>
                  <a:pt x="9738" y="35967"/>
                </a:lnTo>
                <a:lnTo>
                  <a:pt x="8938" y="31342"/>
                </a:lnTo>
                <a:lnTo>
                  <a:pt x="8938" y="28652"/>
                </a:lnTo>
                <a:lnTo>
                  <a:pt x="39966" y="28652"/>
                </a:lnTo>
                <a:lnTo>
                  <a:pt x="42292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27"/>
                </a:lnTo>
                <a:close/>
              </a:path>
              <a:path w="43326" h="53643">
                <a:moveTo>
                  <a:pt x="9010" y="20092"/>
                </a:moveTo>
                <a:lnTo>
                  <a:pt x="9932" y="16358"/>
                </a:lnTo>
                <a:lnTo>
                  <a:pt x="11390" y="12917"/>
                </a:lnTo>
                <a:lnTo>
                  <a:pt x="14918" y="9079"/>
                </a:lnTo>
                <a:lnTo>
                  <a:pt x="18125" y="7416"/>
                </a:lnTo>
                <a:lnTo>
                  <a:pt x="22157" y="6998"/>
                </a:lnTo>
                <a:lnTo>
                  <a:pt x="26333" y="6998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3"/>
                </a:lnTo>
                <a:lnTo>
                  <a:pt x="13225" y="1865"/>
                </a:lnTo>
                <a:lnTo>
                  <a:pt x="10436" y="3110"/>
                </a:lnTo>
                <a:lnTo>
                  <a:pt x="9010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652054" y="3423409"/>
            <a:ext cx="44601" cy="54658"/>
          </a:xfrm>
          <a:custGeom>
            <a:avLst/>
            <a:gdLst/>
            <a:ahLst/>
            <a:cxnLst/>
            <a:rect l="l" t="t" r="r" b="b"/>
            <a:pathLst>
              <a:path w="44601" h="54658">
                <a:moveTo>
                  <a:pt x="9467" y="36244"/>
                </a:moveTo>
                <a:lnTo>
                  <a:pt x="9161" y="54658"/>
                </a:lnTo>
                <a:lnTo>
                  <a:pt x="11278" y="51573"/>
                </a:lnTo>
                <a:lnTo>
                  <a:pt x="10030" y="39646"/>
                </a:lnTo>
                <a:lnTo>
                  <a:pt x="9467" y="36244"/>
                </a:lnTo>
                <a:close/>
              </a:path>
              <a:path w="44601" h="54658">
                <a:moveTo>
                  <a:pt x="414" y="55739"/>
                </a:moveTo>
                <a:lnTo>
                  <a:pt x="0" y="59204"/>
                </a:lnTo>
                <a:lnTo>
                  <a:pt x="382" y="62826"/>
                </a:lnTo>
                <a:lnTo>
                  <a:pt x="1911" y="66038"/>
                </a:lnTo>
                <a:lnTo>
                  <a:pt x="4864" y="68579"/>
                </a:lnTo>
                <a:lnTo>
                  <a:pt x="8769" y="70650"/>
                </a:lnTo>
                <a:lnTo>
                  <a:pt x="11441" y="71323"/>
                </a:lnTo>
                <a:lnTo>
                  <a:pt x="14102" y="71996"/>
                </a:lnTo>
                <a:lnTo>
                  <a:pt x="17345" y="72323"/>
                </a:lnTo>
                <a:lnTo>
                  <a:pt x="25085" y="72323"/>
                </a:lnTo>
                <a:lnTo>
                  <a:pt x="28501" y="71880"/>
                </a:lnTo>
                <a:lnTo>
                  <a:pt x="31395" y="71005"/>
                </a:lnTo>
                <a:lnTo>
                  <a:pt x="34297" y="70116"/>
                </a:lnTo>
                <a:lnTo>
                  <a:pt x="38538" y="67373"/>
                </a:lnTo>
                <a:lnTo>
                  <a:pt x="41793" y="64043"/>
                </a:lnTo>
                <a:lnTo>
                  <a:pt x="43606" y="60004"/>
                </a:lnTo>
                <a:lnTo>
                  <a:pt x="44071" y="55623"/>
                </a:lnTo>
                <a:lnTo>
                  <a:pt x="43653" y="51612"/>
                </a:lnTo>
                <a:lnTo>
                  <a:pt x="42066" y="48387"/>
                </a:lnTo>
                <a:lnTo>
                  <a:pt x="39503" y="45935"/>
                </a:lnTo>
                <a:lnTo>
                  <a:pt x="36393" y="43977"/>
                </a:lnTo>
                <a:lnTo>
                  <a:pt x="32472" y="42786"/>
                </a:lnTo>
                <a:lnTo>
                  <a:pt x="28000" y="42378"/>
                </a:lnTo>
                <a:lnTo>
                  <a:pt x="15703" y="41846"/>
                </a:lnTo>
                <a:lnTo>
                  <a:pt x="13817" y="41770"/>
                </a:lnTo>
                <a:lnTo>
                  <a:pt x="10030" y="39646"/>
                </a:lnTo>
                <a:lnTo>
                  <a:pt x="11278" y="51573"/>
                </a:lnTo>
                <a:lnTo>
                  <a:pt x="14022" y="48995"/>
                </a:lnTo>
                <a:lnTo>
                  <a:pt x="26226" y="49438"/>
                </a:lnTo>
                <a:lnTo>
                  <a:pt x="29044" y="49503"/>
                </a:lnTo>
                <a:lnTo>
                  <a:pt x="31299" y="50111"/>
                </a:lnTo>
                <a:lnTo>
                  <a:pt x="34603" y="52387"/>
                </a:lnTo>
                <a:lnTo>
                  <a:pt x="35427" y="56106"/>
                </a:lnTo>
                <a:lnTo>
                  <a:pt x="35427" y="57340"/>
                </a:lnTo>
                <a:lnTo>
                  <a:pt x="34258" y="60756"/>
                </a:lnTo>
                <a:lnTo>
                  <a:pt x="31323" y="63486"/>
                </a:lnTo>
                <a:lnTo>
                  <a:pt x="28134" y="64716"/>
                </a:lnTo>
                <a:lnTo>
                  <a:pt x="24182" y="65491"/>
                </a:lnTo>
                <a:lnTo>
                  <a:pt x="17442" y="65491"/>
                </a:lnTo>
                <a:lnTo>
                  <a:pt x="14231" y="64883"/>
                </a:lnTo>
                <a:lnTo>
                  <a:pt x="11945" y="63676"/>
                </a:lnTo>
                <a:lnTo>
                  <a:pt x="8474" y="60678"/>
                </a:lnTo>
                <a:lnTo>
                  <a:pt x="8474" y="57567"/>
                </a:lnTo>
                <a:lnTo>
                  <a:pt x="9161" y="54658"/>
                </a:lnTo>
                <a:lnTo>
                  <a:pt x="9467" y="36244"/>
                </a:lnTo>
                <a:lnTo>
                  <a:pt x="10988" y="32892"/>
                </a:lnTo>
                <a:lnTo>
                  <a:pt x="13903" y="33691"/>
                </a:lnTo>
                <a:lnTo>
                  <a:pt x="15448" y="27190"/>
                </a:lnTo>
                <a:lnTo>
                  <a:pt x="11930" y="23507"/>
                </a:lnTo>
                <a:lnTo>
                  <a:pt x="11037" y="20966"/>
                </a:lnTo>
                <a:lnTo>
                  <a:pt x="11037" y="17740"/>
                </a:lnTo>
                <a:lnTo>
                  <a:pt x="11247" y="14921"/>
                </a:lnTo>
                <a:lnTo>
                  <a:pt x="9554" y="3200"/>
                </a:lnTo>
                <a:lnTo>
                  <a:pt x="6347" y="6245"/>
                </a:lnTo>
                <a:lnTo>
                  <a:pt x="4191" y="10309"/>
                </a:lnTo>
                <a:lnTo>
                  <a:pt x="2819" y="15022"/>
                </a:lnTo>
                <a:lnTo>
                  <a:pt x="2819" y="17791"/>
                </a:lnTo>
                <a:lnTo>
                  <a:pt x="3150" y="22222"/>
                </a:lnTo>
                <a:lnTo>
                  <a:pt x="4399" y="25589"/>
                </a:lnTo>
                <a:lnTo>
                  <a:pt x="6332" y="28432"/>
                </a:lnTo>
                <a:lnTo>
                  <a:pt x="3957" y="31366"/>
                </a:lnTo>
                <a:lnTo>
                  <a:pt x="2217" y="34833"/>
                </a:lnTo>
                <a:lnTo>
                  <a:pt x="1779" y="39013"/>
                </a:lnTo>
                <a:lnTo>
                  <a:pt x="2193" y="42087"/>
                </a:lnTo>
                <a:lnTo>
                  <a:pt x="3823" y="44841"/>
                </a:lnTo>
                <a:lnTo>
                  <a:pt x="6811" y="46875"/>
                </a:lnTo>
                <a:lnTo>
                  <a:pt x="3845" y="49618"/>
                </a:lnTo>
                <a:lnTo>
                  <a:pt x="1703" y="52527"/>
                </a:lnTo>
                <a:lnTo>
                  <a:pt x="414" y="55739"/>
                </a:lnTo>
                <a:close/>
              </a:path>
              <a:path w="44601" h="54658">
                <a:moveTo>
                  <a:pt x="14296" y="9079"/>
                </a:moveTo>
                <a:lnTo>
                  <a:pt x="17799" y="7124"/>
                </a:lnTo>
                <a:lnTo>
                  <a:pt x="20934" y="6844"/>
                </a:lnTo>
                <a:lnTo>
                  <a:pt x="24182" y="6844"/>
                </a:lnTo>
                <a:lnTo>
                  <a:pt x="26690" y="7772"/>
                </a:lnTo>
                <a:lnTo>
                  <a:pt x="30208" y="11490"/>
                </a:lnTo>
                <a:lnTo>
                  <a:pt x="31089" y="14083"/>
                </a:lnTo>
                <a:lnTo>
                  <a:pt x="31089" y="17424"/>
                </a:lnTo>
                <a:lnTo>
                  <a:pt x="30881" y="20191"/>
                </a:lnTo>
                <a:lnTo>
                  <a:pt x="30082" y="22795"/>
                </a:lnTo>
                <a:lnTo>
                  <a:pt x="27828" y="25930"/>
                </a:lnTo>
                <a:lnTo>
                  <a:pt x="24278" y="27824"/>
                </a:lnTo>
                <a:lnTo>
                  <a:pt x="21092" y="28115"/>
                </a:lnTo>
                <a:lnTo>
                  <a:pt x="17920" y="28115"/>
                </a:lnTo>
                <a:lnTo>
                  <a:pt x="15448" y="27190"/>
                </a:lnTo>
                <a:lnTo>
                  <a:pt x="13903" y="33691"/>
                </a:lnTo>
                <a:lnTo>
                  <a:pt x="17345" y="34733"/>
                </a:lnTo>
                <a:lnTo>
                  <a:pt x="21092" y="34998"/>
                </a:lnTo>
                <a:lnTo>
                  <a:pt x="23811" y="34998"/>
                </a:lnTo>
                <a:lnTo>
                  <a:pt x="28515" y="33807"/>
                </a:lnTo>
                <a:lnTo>
                  <a:pt x="32680" y="31863"/>
                </a:lnTo>
                <a:lnTo>
                  <a:pt x="35939" y="28854"/>
                </a:lnTo>
                <a:lnTo>
                  <a:pt x="38045" y="24853"/>
                </a:lnTo>
                <a:lnTo>
                  <a:pt x="39356" y="20191"/>
                </a:lnTo>
                <a:lnTo>
                  <a:pt x="39356" y="17359"/>
                </a:lnTo>
                <a:lnTo>
                  <a:pt x="39110" y="14018"/>
                </a:lnTo>
                <a:lnTo>
                  <a:pt x="38131" y="10882"/>
                </a:lnTo>
                <a:lnTo>
                  <a:pt x="36047" y="8153"/>
                </a:lnTo>
                <a:lnTo>
                  <a:pt x="42811" y="8153"/>
                </a:lnTo>
                <a:lnTo>
                  <a:pt x="44096" y="7301"/>
                </a:lnTo>
                <a:lnTo>
                  <a:pt x="44601" y="4558"/>
                </a:lnTo>
                <a:lnTo>
                  <a:pt x="42811" y="924"/>
                </a:lnTo>
                <a:lnTo>
                  <a:pt x="28577" y="924"/>
                </a:lnTo>
                <a:lnTo>
                  <a:pt x="27490" y="633"/>
                </a:lnTo>
                <a:lnTo>
                  <a:pt x="23850" y="86"/>
                </a:lnTo>
                <a:lnTo>
                  <a:pt x="18446" y="0"/>
                </a:lnTo>
                <a:lnTo>
                  <a:pt x="13741" y="1230"/>
                </a:lnTo>
                <a:lnTo>
                  <a:pt x="9554" y="3200"/>
                </a:lnTo>
                <a:lnTo>
                  <a:pt x="11247" y="14921"/>
                </a:lnTo>
                <a:lnTo>
                  <a:pt x="12042" y="12279"/>
                </a:lnTo>
                <a:lnTo>
                  <a:pt x="14296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710143" y="3403944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10"/>
                </a:moveTo>
                <a:lnTo>
                  <a:pt x="363" y="8888"/>
                </a:lnTo>
                <a:lnTo>
                  <a:pt x="3257" y="10731"/>
                </a:lnTo>
                <a:lnTo>
                  <a:pt x="7348" y="10731"/>
                </a:lnTo>
                <a:lnTo>
                  <a:pt x="10288" y="8837"/>
                </a:lnTo>
                <a:lnTo>
                  <a:pt x="10666" y="5295"/>
                </a:lnTo>
                <a:lnTo>
                  <a:pt x="10299" y="1838"/>
                </a:lnTo>
                <a:lnTo>
                  <a:pt x="7393" y="0"/>
                </a:lnTo>
                <a:lnTo>
                  <a:pt x="331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66" h="72288">
                <a:moveTo>
                  <a:pt x="1234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77" y="70636"/>
                </a:lnTo>
                <a:lnTo>
                  <a:pt x="9677" y="21790"/>
                </a:lnTo>
                <a:lnTo>
                  <a:pt x="9467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36" y="21790"/>
                </a:lnTo>
                <a:lnTo>
                  <a:pt x="1036" y="70636"/>
                </a:lnTo>
                <a:lnTo>
                  <a:pt x="123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735455" y="3423311"/>
            <a:ext cx="47089" cy="53643"/>
          </a:xfrm>
          <a:custGeom>
            <a:avLst/>
            <a:gdLst/>
            <a:ahLst/>
            <a:cxnLst/>
            <a:rect l="l" t="t" r="r" b="b"/>
            <a:pathLst>
              <a:path w="47089" h="53643">
                <a:moveTo>
                  <a:pt x="8943" y="23911"/>
                </a:moveTo>
                <a:lnTo>
                  <a:pt x="9237" y="21333"/>
                </a:lnTo>
                <a:lnTo>
                  <a:pt x="9814" y="18986"/>
                </a:lnTo>
                <a:lnTo>
                  <a:pt x="11282" y="14591"/>
                </a:lnTo>
                <a:lnTo>
                  <a:pt x="13684" y="11160"/>
                </a:lnTo>
                <a:lnTo>
                  <a:pt x="17039" y="8888"/>
                </a:lnTo>
                <a:lnTo>
                  <a:pt x="21103" y="7477"/>
                </a:lnTo>
                <a:lnTo>
                  <a:pt x="26460" y="7477"/>
                </a:lnTo>
                <a:lnTo>
                  <a:pt x="30651" y="9029"/>
                </a:lnTo>
                <a:lnTo>
                  <a:pt x="33995" y="11455"/>
                </a:lnTo>
                <a:lnTo>
                  <a:pt x="36173" y="15008"/>
                </a:lnTo>
                <a:lnTo>
                  <a:pt x="37423" y="19418"/>
                </a:lnTo>
                <a:lnTo>
                  <a:pt x="38145" y="24268"/>
                </a:lnTo>
                <a:lnTo>
                  <a:pt x="38145" y="29729"/>
                </a:lnTo>
                <a:lnTo>
                  <a:pt x="37861" y="32321"/>
                </a:lnTo>
                <a:lnTo>
                  <a:pt x="36738" y="37019"/>
                </a:lnTo>
                <a:lnTo>
                  <a:pt x="36530" y="50264"/>
                </a:lnTo>
                <a:lnTo>
                  <a:pt x="39038" y="48373"/>
                </a:lnTo>
                <a:lnTo>
                  <a:pt x="43045" y="43535"/>
                </a:lnTo>
                <a:lnTo>
                  <a:pt x="44565" y="40637"/>
                </a:lnTo>
                <a:lnTo>
                  <a:pt x="45566" y="37285"/>
                </a:lnTo>
                <a:lnTo>
                  <a:pt x="46584" y="33959"/>
                </a:lnTo>
                <a:lnTo>
                  <a:pt x="47089" y="30286"/>
                </a:lnTo>
                <a:lnTo>
                  <a:pt x="47089" y="22223"/>
                </a:lnTo>
                <a:lnTo>
                  <a:pt x="46610" y="18554"/>
                </a:lnTo>
                <a:lnTo>
                  <a:pt x="45652" y="15289"/>
                </a:lnTo>
                <a:lnTo>
                  <a:pt x="44697" y="12038"/>
                </a:lnTo>
                <a:lnTo>
                  <a:pt x="43254" y="9271"/>
                </a:lnTo>
                <a:lnTo>
                  <a:pt x="41339" y="6995"/>
                </a:lnTo>
                <a:lnTo>
                  <a:pt x="37019" y="2970"/>
                </a:lnTo>
                <a:lnTo>
                  <a:pt x="34138" y="1775"/>
                </a:lnTo>
                <a:lnTo>
                  <a:pt x="31263" y="594"/>
                </a:lnTo>
                <a:lnTo>
                  <a:pt x="27879" y="0"/>
                </a:lnTo>
                <a:lnTo>
                  <a:pt x="20006" y="0"/>
                </a:lnTo>
                <a:lnTo>
                  <a:pt x="16492" y="673"/>
                </a:lnTo>
                <a:lnTo>
                  <a:pt x="13486" y="2005"/>
                </a:lnTo>
                <a:lnTo>
                  <a:pt x="10487" y="3337"/>
                </a:lnTo>
                <a:lnTo>
                  <a:pt x="7985" y="5217"/>
                </a:lnTo>
                <a:lnTo>
                  <a:pt x="3982" y="10069"/>
                </a:lnTo>
                <a:lnTo>
                  <a:pt x="2477" y="12952"/>
                </a:lnTo>
                <a:lnTo>
                  <a:pt x="1483" y="16294"/>
                </a:lnTo>
                <a:lnTo>
                  <a:pt x="490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4" y="35100"/>
                </a:lnTo>
                <a:lnTo>
                  <a:pt x="1412" y="38351"/>
                </a:lnTo>
                <a:lnTo>
                  <a:pt x="2340" y="41605"/>
                </a:lnTo>
                <a:lnTo>
                  <a:pt x="3776" y="44373"/>
                </a:lnTo>
                <a:lnTo>
                  <a:pt x="5699" y="46659"/>
                </a:lnTo>
                <a:lnTo>
                  <a:pt x="10008" y="50670"/>
                </a:lnTo>
                <a:lnTo>
                  <a:pt x="8943" y="29362"/>
                </a:lnTo>
                <a:lnTo>
                  <a:pt x="8943" y="23911"/>
                </a:lnTo>
                <a:close/>
              </a:path>
              <a:path w="47089" h="53643">
                <a:moveTo>
                  <a:pt x="9651" y="34225"/>
                </a:moveTo>
                <a:lnTo>
                  <a:pt x="8943" y="29362"/>
                </a:lnTo>
                <a:lnTo>
                  <a:pt x="10008" y="50670"/>
                </a:lnTo>
                <a:lnTo>
                  <a:pt x="12885" y="51865"/>
                </a:lnTo>
                <a:lnTo>
                  <a:pt x="15779" y="53060"/>
                </a:lnTo>
                <a:lnTo>
                  <a:pt x="19145" y="53643"/>
                </a:lnTo>
                <a:lnTo>
                  <a:pt x="26996" y="53643"/>
                </a:lnTo>
                <a:lnTo>
                  <a:pt x="30488" y="52981"/>
                </a:lnTo>
                <a:lnTo>
                  <a:pt x="33512" y="51610"/>
                </a:lnTo>
                <a:lnTo>
                  <a:pt x="36530" y="50264"/>
                </a:lnTo>
                <a:lnTo>
                  <a:pt x="36738" y="37019"/>
                </a:lnTo>
                <a:lnTo>
                  <a:pt x="34668" y="40741"/>
                </a:lnTo>
                <a:lnTo>
                  <a:pt x="31936" y="43761"/>
                </a:lnTo>
                <a:lnTo>
                  <a:pt x="28199" y="45641"/>
                </a:lnTo>
                <a:lnTo>
                  <a:pt x="23469" y="46112"/>
                </a:lnTo>
                <a:lnTo>
                  <a:pt x="20679" y="46112"/>
                </a:lnTo>
                <a:lnTo>
                  <a:pt x="16492" y="44575"/>
                </a:lnTo>
                <a:lnTo>
                  <a:pt x="13144" y="42138"/>
                </a:lnTo>
                <a:lnTo>
                  <a:pt x="10915" y="38632"/>
                </a:lnTo>
                <a:lnTo>
                  <a:pt x="9651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798761" y="3423311"/>
            <a:ext cx="40557" cy="52920"/>
          </a:xfrm>
          <a:custGeom>
            <a:avLst/>
            <a:gdLst/>
            <a:ahLst/>
            <a:cxnLst/>
            <a:rect l="l" t="t" r="r" b="b"/>
            <a:pathLst>
              <a:path w="40557" h="52920">
                <a:moveTo>
                  <a:pt x="5882" y="52920"/>
                </a:moveTo>
                <a:lnTo>
                  <a:pt x="8647" y="51268"/>
                </a:lnTo>
                <a:lnTo>
                  <a:pt x="8647" y="17132"/>
                </a:lnTo>
                <a:lnTo>
                  <a:pt x="11012" y="14058"/>
                </a:lnTo>
                <a:lnTo>
                  <a:pt x="13276" y="11732"/>
                </a:lnTo>
                <a:lnTo>
                  <a:pt x="17603" y="8547"/>
                </a:lnTo>
                <a:lnTo>
                  <a:pt x="21927" y="7744"/>
                </a:lnTo>
                <a:lnTo>
                  <a:pt x="25077" y="8089"/>
                </a:lnTo>
                <a:lnTo>
                  <a:pt x="27622" y="9371"/>
                </a:lnTo>
                <a:lnTo>
                  <a:pt x="30267" y="12787"/>
                </a:lnTo>
                <a:lnTo>
                  <a:pt x="31297" y="15948"/>
                </a:lnTo>
                <a:lnTo>
                  <a:pt x="31931" y="19886"/>
                </a:lnTo>
                <a:lnTo>
                  <a:pt x="31931" y="51268"/>
                </a:lnTo>
                <a:lnTo>
                  <a:pt x="32139" y="52006"/>
                </a:lnTo>
                <a:lnTo>
                  <a:pt x="34688" y="52920"/>
                </a:lnTo>
                <a:lnTo>
                  <a:pt x="37799" y="52920"/>
                </a:lnTo>
                <a:lnTo>
                  <a:pt x="40557" y="51268"/>
                </a:lnTo>
                <a:lnTo>
                  <a:pt x="40557" y="18007"/>
                </a:lnTo>
                <a:lnTo>
                  <a:pt x="40276" y="15022"/>
                </a:lnTo>
                <a:lnTo>
                  <a:pt x="39124" y="10083"/>
                </a:lnTo>
                <a:lnTo>
                  <a:pt x="36845" y="6070"/>
                </a:lnTo>
                <a:lnTo>
                  <a:pt x="33781" y="2754"/>
                </a:lnTo>
                <a:lnTo>
                  <a:pt x="29494" y="543"/>
                </a:lnTo>
                <a:lnTo>
                  <a:pt x="26849" y="0"/>
                </a:lnTo>
                <a:lnTo>
                  <a:pt x="21019" y="0"/>
                </a:lnTo>
                <a:lnTo>
                  <a:pt x="18362" y="709"/>
                </a:lnTo>
                <a:lnTo>
                  <a:pt x="15727" y="2131"/>
                </a:lnTo>
                <a:lnTo>
                  <a:pt x="13096" y="3567"/>
                </a:lnTo>
                <a:lnTo>
                  <a:pt x="10450" y="5814"/>
                </a:lnTo>
                <a:lnTo>
                  <a:pt x="7804" y="8888"/>
                </a:lnTo>
                <a:lnTo>
                  <a:pt x="7804" y="2423"/>
                </a:lnTo>
                <a:lnTo>
                  <a:pt x="5841" y="824"/>
                </a:lnTo>
                <a:lnTo>
                  <a:pt x="3124" y="749"/>
                </a:lnTo>
                <a:lnTo>
                  <a:pt x="0" y="2423"/>
                </a:lnTo>
                <a:lnTo>
                  <a:pt x="0" y="51268"/>
                </a:lnTo>
                <a:lnTo>
                  <a:pt x="182" y="52006"/>
                </a:lnTo>
                <a:lnTo>
                  <a:pt x="2757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855602" y="3423311"/>
            <a:ext cx="26884" cy="53643"/>
          </a:xfrm>
          <a:custGeom>
            <a:avLst/>
            <a:gdLst/>
            <a:ahLst/>
            <a:cxnLst/>
            <a:rect l="l" t="t" r="r" b="b"/>
            <a:pathLst>
              <a:path w="26884" h="53643">
                <a:moveTo>
                  <a:pt x="22061" y="46062"/>
                </a:moveTo>
                <a:lnTo>
                  <a:pt x="17675" y="46659"/>
                </a:lnTo>
                <a:lnTo>
                  <a:pt x="14897" y="46659"/>
                </a:lnTo>
                <a:lnTo>
                  <a:pt x="11170" y="44410"/>
                </a:lnTo>
                <a:lnTo>
                  <a:pt x="8841" y="40892"/>
                </a:lnTo>
                <a:lnTo>
                  <a:pt x="11598" y="53327"/>
                </a:lnTo>
                <a:lnTo>
                  <a:pt x="16329" y="53643"/>
                </a:lnTo>
                <a:lnTo>
                  <a:pt x="19145" y="53643"/>
                </a:lnTo>
                <a:lnTo>
                  <a:pt x="21826" y="53021"/>
                </a:lnTo>
                <a:lnTo>
                  <a:pt x="26884" y="50479"/>
                </a:lnTo>
                <a:lnTo>
                  <a:pt x="25919" y="43675"/>
                </a:lnTo>
                <a:lnTo>
                  <a:pt x="22061" y="46062"/>
                </a:lnTo>
                <a:close/>
              </a:path>
              <a:path w="26884" h="53643">
                <a:moveTo>
                  <a:pt x="3279" y="12089"/>
                </a:moveTo>
                <a:lnTo>
                  <a:pt x="5925" y="11516"/>
                </a:lnTo>
                <a:lnTo>
                  <a:pt x="9122" y="9777"/>
                </a:lnTo>
                <a:lnTo>
                  <a:pt x="11879" y="8582"/>
                </a:lnTo>
                <a:lnTo>
                  <a:pt x="15264" y="7531"/>
                </a:lnTo>
                <a:lnTo>
                  <a:pt x="19302" y="7261"/>
                </a:lnTo>
                <a:lnTo>
                  <a:pt x="22967" y="7517"/>
                </a:lnTo>
                <a:lnTo>
                  <a:pt x="26788" y="9206"/>
                </a:lnTo>
                <a:lnTo>
                  <a:pt x="29127" y="12330"/>
                </a:lnTo>
                <a:lnTo>
                  <a:pt x="29886" y="15224"/>
                </a:lnTo>
                <a:lnTo>
                  <a:pt x="30081" y="18756"/>
                </a:lnTo>
                <a:lnTo>
                  <a:pt x="30081" y="22565"/>
                </a:lnTo>
                <a:lnTo>
                  <a:pt x="19930" y="22565"/>
                </a:lnTo>
                <a:lnTo>
                  <a:pt x="16635" y="22910"/>
                </a:lnTo>
                <a:lnTo>
                  <a:pt x="13708" y="23569"/>
                </a:lnTo>
                <a:lnTo>
                  <a:pt x="10778" y="24243"/>
                </a:lnTo>
                <a:lnTo>
                  <a:pt x="8304" y="25247"/>
                </a:lnTo>
                <a:lnTo>
                  <a:pt x="4248" y="27914"/>
                </a:lnTo>
                <a:lnTo>
                  <a:pt x="1616" y="31623"/>
                </a:lnTo>
                <a:lnTo>
                  <a:pt x="0" y="36040"/>
                </a:lnTo>
                <a:lnTo>
                  <a:pt x="0" y="38797"/>
                </a:lnTo>
                <a:lnTo>
                  <a:pt x="378" y="43229"/>
                </a:lnTo>
                <a:lnTo>
                  <a:pt x="1958" y="46926"/>
                </a:lnTo>
                <a:lnTo>
                  <a:pt x="4471" y="49756"/>
                </a:lnTo>
                <a:lnTo>
                  <a:pt x="7592" y="51991"/>
                </a:lnTo>
                <a:lnTo>
                  <a:pt x="11598" y="53327"/>
                </a:lnTo>
                <a:lnTo>
                  <a:pt x="8841" y="40892"/>
                </a:lnTo>
                <a:lnTo>
                  <a:pt x="8841" y="38351"/>
                </a:lnTo>
                <a:lnTo>
                  <a:pt x="9651" y="34427"/>
                </a:lnTo>
                <a:lnTo>
                  <a:pt x="12185" y="31482"/>
                </a:lnTo>
                <a:lnTo>
                  <a:pt x="14785" y="30060"/>
                </a:lnTo>
                <a:lnTo>
                  <a:pt x="18274" y="29232"/>
                </a:lnTo>
                <a:lnTo>
                  <a:pt x="22697" y="29019"/>
                </a:lnTo>
                <a:lnTo>
                  <a:pt x="30081" y="29019"/>
                </a:lnTo>
                <a:lnTo>
                  <a:pt x="30081" y="39381"/>
                </a:lnTo>
                <a:lnTo>
                  <a:pt x="25919" y="43675"/>
                </a:lnTo>
                <a:lnTo>
                  <a:pt x="26884" y="50479"/>
                </a:lnTo>
                <a:lnTo>
                  <a:pt x="31233" y="46443"/>
                </a:lnTo>
                <a:lnTo>
                  <a:pt x="31233" y="51318"/>
                </a:lnTo>
                <a:lnTo>
                  <a:pt x="33328" y="52895"/>
                </a:lnTo>
                <a:lnTo>
                  <a:pt x="35902" y="52956"/>
                </a:lnTo>
                <a:lnTo>
                  <a:pt x="38667" y="51318"/>
                </a:lnTo>
                <a:lnTo>
                  <a:pt x="38667" y="15354"/>
                </a:lnTo>
                <a:lnTo>
                  <a:pt x="38340" y="12687"/>
                </a:lnTo>
                <a:lnTo>
                  <a:pt x="37000" y="8125"/>
                </a:lnTo>
                <a:lnTo>
                  <a:pt x="34480" y="4683"/>
                </a:lnTo>
                <a:lnTo>
                  <a:pt x="31099" y="1979"/>
                </a:lnTo>
                <a:lnTo>
                  <a:pt x="26344" y="392"/>
                </a:lnTo>
                <a:lnTo>
                  <a:pt x="2346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23" y="849"/>
                </a:lnTo>
                <a:lnTo>
                  <a:pt x="9787" y="1800"/>
                </a:lnTo>
                <a:lnTo>
                  <a:pt x="5802" y="3543"/>
                </a:lnTo>
                <a:lnTo>
                  <a:pt x="2472" y="6692"/>
                </a:lnTo>
                <a:lnTo>
                  <a:pt x="2289" y="9371"/>
                </a:lnTo>
                <a:lnTo>
                  <a:pt x="3279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913903" y="3400386"/>
            <a:ext cx="8636" cy="75845"/>
          </a:xfrm>
          <a:custGeom>
            <a:avLst/>
            <a:gdLst/>
            <a:ahLst/>
            <a:cxnLst/>
            <a:rect l="l" t="t" r="r" b="b"/>
            <a:pathLst>
              <a:path w="8636" h="75845">
                <a:moveTo>
                  <a:pt x="8636" y="74193"/>
                </a:moveTo>
                <a:lnTo>
                  <a:pt x="8636" y="1703"/>
                </a:lnTo>
                <a:lnTo>
                  <a:pt x="8431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98" y="74931"/>
                </a:lnTo>
                <a:lnTo>
                  <a:pt x="2768" y="75845"/>
                </a:lnTo>
                <a:lnTo>
                  <a:pt x="5882" y="75845"/>
                </a:lnTo>
                <a:lnTo>
                  <a:pt x="8636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967061" y="3423311"/>
            <a:ext cx="26888" cy="53643"/>
          </a:xfrm>
          <a:custGeom>
            <a:avLst/>
            <a:gdLst/>
            <a:ahLst/>
            <a:cxnLst/>
            <a:rect l="l" t="t" r="r" b="b"/>
            <a:pathLst>
              <a:path w="26888" h="53643">
                <a:moveTo>
                  <a:pt x="22064" y="46062"/>
                </a:moveTo>
                <a:lnTo>
                  <a:pt x="17687" y="46659"/>
                </a:lnTo>
                <a:lnTo>
                  <a:pt x="14897" y="46659"/>
                </a:lnTo>
                <a:lnTo>
                  <a:pt x="11174" y="44410"/>
                </a:lnTo>
                <a:lnTo>
                  <a:pt x="8845" y="40892"/>
                </a:lnTo>
                <a:lnTo>
                  <a:pt x="11602" y="53327"/>
                </a:lnTo>
                <a:lnTo>
                  <a:pt x="16329" y="53643"/>
                </a:lnTo>
                <a:lnTo>
                  <a:pt x="19149" y="53643"/>
                </a:lnTo>
                <a:lnTo>
                  <a:pt x="21831" y="53021"/>
                </a:lnTo>
                <a:lnTo>
                  <a:pt x="26888" y="50479"/>
                </a:lnTo>
                <a:lnTo>
                  <a:pt x="25934" y="43675"/>
                </a:lnTo>
                <a:lnTo>
                  <a:pt x="22064" y="46062"/>
                </a:lnTo>
                <a:close/>
              </a:path>
              <a:path w="26888" h="53643">
                <a:moveTo>
                  <a:pt x="3298" y="12089"/>
                </a:moveTo>
                <a:lnTo>
                  <a:pt x="5943" y="11516"/>
                </a:lnTo>
                <a:lnTo>
                  <a:pt x="9130" y="9777"/>
                </a:lnTo>
                <a:lnTo>
                  <a:pt x="11898" y="8582"/>
                </a:lnTo>
                <a:lnTo>
                  <a:pt x="15275" y="7531"/>
                </a:lnTo>
                <a:lnTo>
                  <a:pt x="19307" y="7261"/>
                </a:lnTo>
                <a:lnTo>
                  <a:pt x="22979" y="7517"/>
                </a:lnTo>
                <a:lnTo>
                  <a:pt x="26802" y="9206"/>
                </a:lnTo>
                <a:lnTo>
                  <a:pt x="29128" y="12330"/>
                </a:lnTo>
                <a:lnTo>
                  <a:pt x="29905" y="15224"/>
                </a:lnTo>
                <a:lnTo>
                  <a:pt x="30100" y="18756"/>
                </a:lnTo>
                <a:lnTo>
                  <a:pt x="30100" y="22565"/>
                </a:lnTo>
                <a:lnTo>
                  <a:pt x="19944" y="22565"/>
                </a:lnTo>
                <a:lnTo>
                  <a:pt x="16635" y="22910"/>
                </a:lnTo>
                <a:lnTo>
                  <a:pt x="13709" y="23569"/>
                </a:lnTo>
                <a:lnTo>
                  <a:pt x="10782" y="24243"/>
                </a:lnTo>
                <a:lnTo>
                  <a:pt x="8305" y="25247"/>
                </a:lnTo>
                <a:lnTo>
                  <a:pt x="4265" y="27914"/>
                </a:lnTo>
                <a:lnTo>
                  <a:pt x="1634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29"/>
                </a:lnTo>
                <a:lnTo>
                  <a:pt x="1962" y="46926"/>
                </a:lnTo>
                <a:lnTo>
                  <a:pt x="4475" y="49756"/>
                </a:lnTo>
                <a:lnTo>
                  <a:pt x="7599" y="51991"/>
                </a:lnTo>
                <a:lnTo>
                  <a:pt x="11602" y="53327"/>
                </a:lnTo>
                <a:lnTo>
                  <a:pt x="8845" y="40892"/>
                </a:lnTo>
                <a:lnTo>
                  <a:pt x="8845" y="38351"/>
                </a:lnTo>
                <a:lnTo>
                  <a:pt x="9655" y="34427"/>
                </a:lnTo>
                <a:lnTo>
                  <a:pt x="12190" y="31482"/>
                </a:lnTo>
                <a:lnTo>
                  <a:pt x="14800" y="30060"/>
                </a:lnTo>
                <a:lnTo>
                  <a:pt x="18277" y="29232"/>
                </a:lnTo>
                <a:lnTo>
                  <a:pt x="22712" y="29019"/>
                </a:lnTo>
                <a:lnTo>
                  <a:pt x="30100" y="29019"/>
                </a:lnTo>
                <a:lnTo>
                  <a:pt x="30100" y="39381"/>
                </a:lnTo>
                <a:lnTo>
                  <a:pt x="25934" y="43675"/>
                </a:lnTo>
                <a:lnTo>
                  <a:pt x="26888" y="50479"/>
                </a:lnTo>
                <a:lnTo>
                  <a:pt x="31252" y="46443"/>
                </a:lnTo>
                <a:lnTo>
                  <a:pt x="31252" y="51318"/>
                </a:lnTo>
                <a:lnTo>
                  <a:pt x="33332" y="52895"/>
                </a:lnTo>
                <a:lnTo>
                  <a:pt x="35902" y="52956"/>
                </a:lnTo>
                <a:lnTo>
                  <a:pt x="38675" y="51318"/>
                </a:lnTo>
                <a:lnTo>
                  <a:pt x="38675" y="15354"/>
                </a:lnTo>
                <a:lnTo>
                  <a:pt x="38340" y="12687"/>
                </a:lnTo>
                <a:lnTo>
                  <a:pt x="37019" y="8125"/>
                </a:lnTo>
                <a:lnTo>
                  <a:pt x="34484" y="4683"/>
                </a:lnTo>
                <a:lnTo>
                  <a:pt x="31101" y="1979"/>
                </a:lnTo>
                <a:lnTo>
                  <a:pt x="26352" y="392"/>
                </a:lnTo>
                <a:lnTo>
                  <a:pt x="23483" y="0"/>
                </a:lnTo>
                <a:lnTo>
                  <a:pt x="20102" y="0"/>
                </a:lnTo>
                <a:lnTo>
                  <a:pt x="16492" y="176"/>
                </a:lnTo>
                <a:lnTo>
                  <a:pt x="12938" y="849"/>
                </a:lnTo>
                <a:lnTo>
                  <a:pt x="9789" y="1800"/>
                </a:lnTo>
                <a:lnTo>
                  <a:pt x="5821" y="3543"/>
                </a:lnTo>
                <a:lnTo>
                  <a:pt x="2487" y="6692"/>
                </a:lnTo>
                <a:lnTo>
                  <a:pt x="2293" y="9371"/>
                </a:lnTo>
                <a:lnTo>
                  <a:pt x="3298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019293" y="3399970"/>
            <a:ext cx="31885" cy="76262"/>
          </a:xfrm>
          <a:custGeom>
            <a:avLst/>
            <a:gdLst/>
            <a:ahLst/>
            <a:cxnLst/>
            <a:rect l="l" t="t" r="r" b="b"/>
            <a:pathLst>
              <a:path w="31885" h="76262">
                <a:moveTo>
                  <a:pt x="9860" y="8102"/>
                </a:moveTo>
                <a:lnTo>
                  <a:pt x="8637" y="12992"/>
                </a:lnTo>
                <a:lnTo>
                  <a:pt x="8331" y="15925"/>
                </a:lnTo>
                <a:lnTo>
                  <a:pt x="8331" y="24371"/>
                </a:lnTo>
                <a:lnTo>
                  <a:pt x="1677" y="24371"/>
                </a:lnTo>
                <a:lnTo>
                  <a:pt x="295" y="25513"/>
                </a:lnTo>
                <a:lnTo>
                  <a:pt x="0" y="28119"/>
                </a:lnTo>
                <a:lnTo>
                  <a:pt x="1677" y="31802"/>
                </a:lnTo>
                <a:lnTo>
                  <a:pt x="8331" y="31802"/>
                </a:lnTo>
                <a:lnTo>
                  <a:pt x="8331" y="74612"/>
                </a:lnTo>
                <a:lnTo>
                  <a:pt x="8539" y="75336"/>
                </a:lnTo>
                <a:lnTo>
                  <a:pt x="11145" y="76262"/>
                </a:lnTo>
                <a:lnTo>
                  <a:pt x="14210" y="76262"/>
                </a:lnTo>
                <a:lnTo>
                  <a:pt x="17014" y="74612"/>
                </a:lnTo>
                <a:lnTo>
                  <a:pt x="17014" y="31802"/>
                </a:lnTo>
                <a:lnTo>
                  <a:pt x="27551" y="31802"/>
                </a:lnTo>
                <a:lnTo>
                  <a:pt x="29105" y="30354"/>
                </a:lnTo>
                <a:lnTo>
                  <a:pt x="29264" y="27420"/>
                </a:lnTo>
                <a:lnTo>
                  <a:pt x="27551" y="24371"/>
                </a:lnTo>
                <a:lnTo>
                  <a:pt x="17014" y="24371"/>
                </a:lnTo>
                <a:lnTo>
                  <a:pt x="17139" y="15162"/>
                </a:lnTo>
                <a:lnTo>
                  <a:pt x="17630" y="12242"/>
                </a:lnTo>
                <a:lnTo>
                  <a:pt x="19883" y="8520"/>
                </a:lnTo>
                <a:lnTo>
                  <a:pt x="22795" y="7440"/>
                </a:lnTo>
                <a:lnTo>
                  <a:pt x="25859" y="7519"/>
                </a:lnTo>
                <a:lnTo>
                  <a:pt x="28958" y="8420"/>
                </a:lnTo>
                <a:lnTo>
                  <a:pt x="31542" y="8355"/>
                </a:lnTo>
                <a:lnTo>
                  <a:pt x="31885" y="5702"/>
                </a:lnTo>
                <a:lnTo>
                  <a:pt x="31799" y="3938"/>
                </a:lnTo>
                <a:lnTo>
                  <a:pt x="29729" y="1118"/>
                </a:lnTo>
                <a:lnTo>
                  <a:pt x="27061" y="355"/>
                </a:lnTo>
                <a:lnTo>
                  <a:pt x="23508" y="0"/>
                </a:lnTo>
                <a:lnTo>
                  <a:pt x="20923" y="0"/>
                </a:lnTo>
                <a:lnTo>
                  <a:pt x="18680" y="367"/>
                </a:lnTo>
                <a:lnTo>
                  <a:pt x="14883" y="1852"/>
                </a:lnTo>
                <a:lnTo>
                  <a:pt x="12053" y="4560"/>
                </a:lnTo>
                <a:lnTo>
                  <a:pt x="9860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056042" y="3399970"/>
            <a:ext cx="31885" cy="76262"/>
          </a:xfrm>
          <a:custGeom>
            <a:avLst/>
            <a:gdLst/>
            <a:ahLst/>
            <a:cxnLst/>
            <a:rect l="l" t="t" r="r" b="b"/>
            <a:pathLst>
              <a:path w="31885" h="76262">
                <a:moveTo>
                  <a:pt x="9860" y="8102"/>
                </a:moveTo>
                <a:lnTo>
                  <a:pt x="8637" y="12992"/>
                </a:lnTo>
                <a:lnTo>
                  <a:pt x="8327" y="15925"/>
                </a:lnTo>
                <a:lnTo>
                  <a:pt x="8327" y="24371"/>
                </a:lnTo>
                <a:lnTo>
                  <a:pt x="1677" y="24371"/>
                </a:lnTo>
                <a:lnTo>
                  <a:pt x="295" y="25513"/>
                </a:lnTo>
                <a:lnTo>
                  <a:pt x="0" y="28119"/>
                </a:lnTo>
                <a:lnTo>
                  <a:pt x="1677" y="31802"/>
                </a:lnTo>
                <a:lnTo>
                  <a:pt x="8327" y="31802"/>
                </a:lnTo>
                <a:lnTo>
                  <a:pt x="8327" y="74612"/>
                </a:lnTo>
                <a:lnTo>
                  <a:pt x="8535" y="75336"/>
                </a:lnTo>
                <a:lnTo>
                  <a:pt x="11149" y="76262"/>
                </a:lnTo>
                <a:lnTo>
                  <a:pt x="14210" y="76262"/>
                </a:lnTo>
                <a:lnTo>
                  <a:pt x="17018" y="74612"/>
                </a:lnTo>
                <a:lnTo>
                  <a:pt x="17018" y="31802"/>
                </a:lnTo>
                <a:lnTo>
                  <a:pt x="27547" y="31802"/>
                </a:lnTo>
                <a:lnTo>
                  <a:pt x="29103" y="30354"/>
                </a:lnTo>
                <a:lnTo>
                  <a:pt x="29260" y="27420"/>
                </a:lnTo>
                <a:lnTo>
                  <a:pt x="27547" y="24371"/>
                </a:lnTo>
                <a:lnTo>
                  <a:pt x="17018" y="24371"/>
                </a:lnTo>
                <a:lnTo>
                  <a:pt x="17136" y="15162"/>
                </a:lnTo>
                <a:lnTo>
                  <a:pt x="17626" y="12242"/>
                </a:lnTo>
                <a:lnTo>
                  <a:pt x="19879" y="8520"/>
                </a:lnTo>
                <a:lnTo>
                  <a:pt x="22799" y="7440"/>
                </a:lnTo>
                <a:lnTo>
                  <a:pt x="25859" y="7519"/>
                </a:lnTo>
                <a:lnTo>
                  <a:pt x="28958" y="8420"/>
                </a:lnTo>
                <a:lnTo>
                  <a:pt x="31544" y="8355"/>
                </a:lnTo>
                <a:lnTo>
                  <a:pt x="31885" y="5702"/>
                </a:lnTo>
                <a:lnTo>
                  <a:pt x="31799" y="3938"/>
                </a:lnTo>
                <a:lnTo>
                  <a:pt x="29729" y="1118"/>
                </a:lnTo>
                <a:lnTo>
                  <a:pt x="27058" y="355"/>
                </a:lnTo>
                <a:lnTo>
                  <a:pt x="23505" y="0"/>
                </a:lnTo>
                <a:lnTo>
                  <a:pt x="20923" y="0"/>
                </a:lnTo>
                <a:lnTo>
                  <a:pt x="18680" y="367"/>
                </a:lnTo>
                <a:lnTo>
                  <a:pt x="14883" y="1852"/>
                </a:lnTo>
                <a:lnTo>
                  <a:pt x="12053" y="4560"/>
                </a:lnTo>
                <a:lnTo>
                  <a:pt x="9860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097820" y="3403944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10"/>
                </a:moveTo>
                <a:lnTo>
                  <a:pt x="382" y="8888"/>
                </a:lnTo>
                <a:lnTo>
                  <a:pt x="3272" y="10731"/>
                </a:lnTo>
                <a:lnTo>
                  <a:pt x="7348" y="10731"/>
                </a:lnTo>
                <a:lnTo>
                  <a:pt x="10303" y="8837"/>
                </a:lnTo>
                <a:lnTo>
                  <a:pt x="10681" y="5295"/>
                </a:lnTo>
                <a:lnTo>
                  <a:pt x="10303" y="1838"/>
                </a:lnTo>
                <a:lnTo>
                  <a:pt x="7412" y="0"/>
                </a:lnTo>
                <a:lnTo>
                  <a:pt x="3329" y="0"/>
                </a:lnTo>
                <a:lnTo>
                  <a:pt x="382" y="1889"/>
                </a:lnTo>
                <a:lnTo>
                  <a:pt x="0" y="5410"/>
                </a:lnTo>
                <a:close/>
              </a:path>
              <a:path w="10681" h="72288">
                <a:moveTo>
                  <a:pt x="1239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7" y="70636"/>
                </a:lnTo>
                <a:lnTo>
                  <a:pt x="9687" y="21790"/>
                </a:lnTo>
                <a:lnTo>
                  <a:pt x="9471" y="21106"/>
                </a:lnTo>
                <a:lnTo>
                  <a:pt x="6922" y="20152"/>
                </a:lnTo>
                <a:lnTo>
                  <a:pt x="3812" y="20152"/>
                </a:lnTo>
                <a:lnTo>
                  <a:pt x="1055" y="21790"/>
                </a:lnTo>
                <a:lnTo>
                  <a:pt x="1055" y="70636"/>
                </a:lnTo>
                <a:lnTo>
                  <a:pt x="1239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127045" y="3400386"/>
            <a:ext cx="8633" cy="75845"/>
          </a:xfrm>
          <a:custGeom>
            <a:avLst/>
            <a:gdLst/>
            <a:ahLst/>
            <a:cxnLst/>
            <a:rect l="l" t="t" r="r" b="b"/>
            <a:pathLst>
              <a:path w="8633" h="75845">
                <a:moveTo>
                  <a:pt x="8633" y="74193"/>
                </a:moveTo>
                <a:lnTo>
                  <a:pt x="8633" y="1703"/>
                </a:lnTo>
                <a:lnTo>
                  <a:pt x="8416" y="939"/>
                </a:lnTo>
                <a:lnTo>
                  <a:pt x="586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3"/>
                </a:lnTo>
                <a:lnTo>
                  <a:pt x="184" y="74931"/>
                </a:lnTo>
                <a:lnTo>
                  <a:pt x="2757" y="75845"/>
                </a:lnTo>
                <a:lnTo>
                  <a:pt x="5868" y="75845"/>
                </a:lnTo>
                <a:lnTo>
                  <a:pt x="8633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154175" y="3403944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10"/>
                </a:moveTo>
                <a:lnTo>
                  <a:pt x="367" y="8888"/>
                </a:lnTo>
                <a:lnTo>
                  <a:pt x="3257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66" y="5295"/>
                </a:lnTo>
                <a:lnTo>
                  <a:pt x="10299" y="1838"/>
                </a:lnTo>
                <a:lnTo>
                  <a:pt x="7397" y="0"/>
                </a:lnTo>
                <a:lnTo>
                  <a:pt x="3318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66" h="72288">
                <a:moveTo>
                  <a:pt x="1238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76" y="70636"/>
                </a:lnTo>
                <a:lnTo>
                  <a:pt x="9676" y="21790"/>
                </a:lnTo>
                <a:lnTo>
                  <a:pt x="9471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40" y="21790"/>
                </a:lnTo>
                <a:lnTo>
                  <a:pt x="1040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180202" y="3423311"/>
            <a:ext cx="26888" cy="53643"/>
          </a:xfrm>
          <a:custGeom>
            <a:avLst/>
            <a:gdLst/>
            <a:ahLst/>
            <a:cxnLst/>
            <a:rect l="l" t="t" r="r" b="b"/>
            <a:pathLst>
              <a:path w="26888" h="53643">
                <a:moveTo>
                  <a:pt x="22064" y="46062"/>
                </a:moveTo>
                <a:lnTo>
                  <a:pt x="17677" y="46659"/>
                </a:lnTo>
                <a:lnTo>
                  <a:pt x="14897" y="46659"/>
                </a:lnTo>
                <a:lnTo>
                  <a:pt x="11170" y="44410"/>
                </a:lnTo>
                <a:lnTo>
                  <a:pt x="8845" y="40892"/>
                </a:lnTo>
                <a:lnTo>
                  <a:pt x="11602" y="53327"/>
                </a:lnTo>
                <a:lnTo>
                  <a:pt x="16329" y="53643"/>
                </a:lnTo>
                <a:lnTo>
                  <a:pt x="19145" y="53643"/>
                </a:lnTo>
                <a:lnTo>
                  <a:pt x="21831" y="53021"/>
                </a:lnTo>
                <a:lnTo>
                  <a:pt x="26888" y="50479"/>
                </a:lnTo>
                <a:lnTo>
                  <a:pt x="25920" y="43675"/>
                </a:lnTo>
                <a:lnTo>
                  <a:pt x="22064" y="46062"/>
                </a:lnTo>
                <a:close/>
              </a:path>
              <a:path w="26888" h="53643">
                <a:moveTo>
                  <a:pt x="3286" y="12089"/>
                </a:moveTo>
                <a:lnTo>
                  <a:pt x="5933" y="11516"/>
                </a:lnTo>
                <a:lnTo>
                  <a:pt x="9126" y="9777"/>
                </a:lnTo>
                <a:lnTo>
                  <a:pt x="11884" y="8582"/>
                </a:lnTo>
                <a:lnTo>
                  <a:pt x="15264" y="7531"/>
                </a:lnTo>
                <a:lnTo>
                  <a:pt x="19307" y="7261"/>
                </a:lnTo>
                <a:lnTo>
                  <a:pt x="22967" y="7517"/>
                </a:lnTo>
                <a:lnTo>
                  <a:pt x="26788" y="9206"/>
                </a:lnTo>
                <a:lnTo>
                  <a:pt x="29128" y="12330"/>
                </a:lnTo>
                <a:lnTo>
                  <a:pt x="29890" y="15224"/>
                </a:lnTo>
                <a:lnTo>
                  <a:pt x="30086" y="18756"/>
                </a:lnTo>
                <a:lnTo>
                  <a:pt x="30086" y="22565"/>
                </a:lnTo>
                <a:lnTo>
                  <a:pt x="19930" y="22565"/>
                </a:lnTo>
                <a:lnTo>
                  <a:pt x="16635" y="22910"/>
                </a:lnTo>
                <a:lnTo>
                  <a:pt x="13709" y="23569"/>
                </a:lnTo>
                <a:lnTo>
                  <a:pt x="10782" y="24243"/>
                </a:lnTo>
                <a:lnTo>
                  <a:pt x="8305" y="25247"/>
                </a:lnTo>
                <a:lnTo>
                  <a:pt x="4251" y="27914"/>
                </a:lnTo>
                <a:lnTo>
                  <a:pt x="1620" y="31623"/>
                </a:lnTo>
                <a:lnTo>
                  <a:pt x="0" y="36040"/>
                </a:lnTo>
                <a:lnTo>
                  <a:pt x="0" y="38797"/>
                </a:lnTo>
                <a:lnTo>
                  <a:pt x="378" y="43229"/>
                </a:lnTo>
                <a:lnTo>
                  <a:pt x="1962" y="46926"/>
                </a:lnTo>
                <a:lnTo>
                  <a:pt x="4471" y="49756"/>
                </a:lnTo>
                <a:lnTo>
                  <a:pt x="7597" y="51991"/>
                </a:lnTo>
                <a:lnTo>
                  <a:pt x="11602" y="53327"/>
                </a:lnTo>
                <a:lnTo>
                  <a:pt x="8845" y="40892"/>
                </a:lnTo>
                <a:lnTo>
                  <a:pt x="8845" y="38351"/>
                </a:lnTo>
                <a:lnTo>
                  <a:pt x="9655" y="34427"/>
                </a:lnTo>
                <a:lnTo>
                  <a:pt x="12190" y="31482"/>
                </a:lnTo>
                <a:lnTo>
                  <a:pt x="14785" y="30060"/>
                </a:lnTo>
                <a:lnTo>
                  <a:pt x="18277" y="29232"/>
                </a:lnTo>
                <a:lnTo>
                  <a:pt x="22698" y="29019"/>
                </a:lnTo>
                <a:lnTo>
                  <a:pt x="30086" y="29019"/>
                </a:lnTo>
                <a:lnTo>
                  <a:pt x="30086" y="39381"/>
                </a:lnTo>
                <a:lnTo>
                  <a:pt x="25920" y="43675"/>
                </a:lnTo>
                <a:lnTo>
                  <a:pt x="26888" y="50479"/>
                </a:lnTo>
                <a:lnTo>
                  <a:pt x="31238" y="46443"/>
                </a:lnTo>
                <a:lnTo>
                  <a:pt x="31238" y="51318"/>
                </a:lnTo>
                <a:lnTo>
                  <a:pt x="33329" y="52895"/>
                </a:lnTo>
                <a:lnTo>
                  <a:pt x="35902" y="52956"/>
                </a:lnTo>
                <a:lnTo>
                  <a:pt x="38671" y="51318"/>
                </a:lnTo>
                <a:lnTo>
                  <a:pt x="38671" y="15354"/>
                </a:lnTo>
                <a:lnTo>
                  <a:pt x="38340" y="12687"/>
                </a:lnTo>
                <a:lnTo>
                  <a:pt x="37009" y="8125"/>
                </a:lnTo>
                <a:lnTo>
                  <a:pt x="34485" y="4683"/>
                </a:lnTo>
                <a:lnTo>
                  <a:pt x="31101" y="1979"/>
                </a:lnTo>
                <a:lnTo>
                  <a:pt x="26348" y="392"/>
                </a:lnTo>
                <a:lnTo>
                  <a:pt x="23468" y="0"/>
                </a:lnTo>
                <a:lnTo>
                  <a:pt x="20102" y="0"/>
                </a:lnTo>
                <a:lnTo>
                  <a:pt x="16488" y="176"/>
                </a:lnTo>
                <a:lnTo>
                  <a:pt x="12924" y="849"/>
                </a:lnTo>
                <a:lnTo>
                  <a:pt x="9789" y="1800"/>
                </a:lnTo>
                <a:lnTo>
                  <a:pt x="5807" y="3543"/>
                </a:lnTo>
                <a:lnTo>
                  <a:pt x="2477" y="6692"/>
                </a:lnTo>
                <a:lnTo>
                  <a:pt x="2293" y="9371"/>
                </a:lnTo>
                <a:lnTo>
                  <a:pt x="3286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232223" y="3411014"/>
            <a:ext cx="30783" cy="65848"/>
          </a:xfrm>
          <a:custGeom>
            <a:avLst/>
            <a:gdLst/>
            <a:ahLst/>
            <a:cxnLst/>
            <a:rect l="l" t="t" r="r" b="b"/>
            <a:pathLst>
              <a:path w="30783" h="65848">
                <a:moveTo>
                  <a:pt x="16963" y="1699"/>
                </a:moveTo>
                <a:lnTo>
                  <a:pt x="16743" y="1000"/>
                </a:lnTo>
                <a:lnTo>
                  <a:pt x="14194" y="0"/>
                </a:lnTo>
                <a:lnTo>
                  <a:pt x="11084" y="0"/>
                </a:lnTo>
                <a:lnTo>
                  <a:pt x="8327" y="1699"/>
                </a:lnTo>
                <a:lnTo>
                  <a:pt x="8327" y="13319"/>
                </a:lnTo>
                <a:lnTo>
                  <a:pt x="1789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38" y="20750"/>
                </a:lnTo>
                <a:lnTo>
                  <a:pt x="8327" y="20750"/>
                </a:lnTo>
                <a:lnTo>
                  <a:pt x="8327" y="52120"/>
                </a:lnTo>
                <a:lnTo>
                  <a:pt x="9086" y="56639"/>
                </a:lnTo>
                <a:lnTo>
                  <a:pt x="10411" y="60436"/>
                </a:lnTo>
                <a:lnTo>
                  <a:pt x="12640" y="63154"/>
                </a:lnTo>
                <a:lnTo>
                  <a:pt x="15815" y="64843"/>
                </a:lnTo>
                <a:lnTo>
                  <a:pt x="19649" y="65848"/>
                </a:lnTo>
                <a:lnTo>
                  <a:pt x="24498" y="65681"/>
                </a:lnTo>
                <a:lnTo>
                  <a:pt x="27486" y="65112"/>
                </a:lnTo>
                <a:lnTo>
                  <a:pt x="30438" y="63093"/>
                </a:lnTo>
                <a:lnTo>
                  <a:pt x="30783" y="59979"/>
                </a:lnTo>
                <a:lnTo>
                  <a:pt x="30071" y="56804"/>
                </a:lnTo>
                <a:lnTo>
                  <a:pt x="27388" y="57442"/>
                </a:lnTo>
                <a:lnTo>
                  <a:pt x="24361" y="58190"/>
                </a:lnTo>
                <a:lnTo>
                  <a:pt x="21081" y="58190"/>
                </a:lnTo>
                <a:lnTo>
                  <a:pt x="18395" y="55613"/>
                </a:lnTo>
                <a:lnTo>
                  <a:pt x="16963" y="51357"/>
                </a:lnTo>
                <a:lnTo>
                  <a:pt x="16963" y="20750"/>
                </a:lnTo>
                <a:lnTo>
                  <a:pt x="29052" y="20750"/>
                </a:lnTo>
                <a:lnTo>
                  <a:pt x="30622" y="19314"/>
                </a:lnTo>
                <a:lnTo>
                  <a:pt x="30783" y="16369"/>
                </a:lnTo>
                <a:lnTo>
                  <a:pt x="29052" y="13319"/>
                </a:lnTo>
                <a:lnTo>
                  <a:pt x="16963" y="13319"/>
                </a:lnTo>
                <a:lnTo>
                  <a:pt x="1696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275182" y="3423311"/>
            <a:ext cx="43326" cy="53643"/>
          </a:xfrm>
          <a:custGeom>
            <a:avLst/>
            <a:gdLst/>
            <a:ahLst/>
            <a:cxnLst/>
            <a:rect l="l" t="t" r="r" b="b"/>
            <a:pathLst>
              <a:path w="43326" h="53643">
                <a:moveTo>
                  <a:pt x="42947" y="16927"/>
                </a:moveTo>
                <a:lnTo>
                  <a:pt x="42152" y="14123"/>
                </a:lnTo>
                <a:lnTo>
                  <a:pt x="41367" y="11315"/>
                </a:lnTo>
                <a:lnTo>
                  <a:pt x="38465" y="6808"/>
                </a:lnTo>
                <a:lnTo>
                  <a:pt x="34657" y="3074"/>
                </a:lnTo>
                <a:lnTo>
                  <a:pt x="32057" y="1828"/>
                </a:lnTo>
                <a:lnTo>
                  <a:pt x="29447" y="608"/>
                </a:lnTo>
                <a:lnTo>
                  <a:pt x="26301" y="0"/>
                </a:lnTo>
                <a:lnTo>
                  <a:pt x="26337" y="6998"/>
                </a:lnTo>
                <a:lnTo>
                  <a:pt x="29498" y="8331"/>
                </a:lnTo>
                <a:lnTo>
                  <a:pt x="31619" y="11009"/>
                </a:lnTo>
                <a:lnTo>
                  <a:pt x="33750" y="13691"/>
                </a:lnTo>
                <a:lnTo>
                  <a:pt x="34754" y="17373"/>
                </a:lnTo>
                <a:lnTo>
                  <a:pt x="34643" y="22072"/>
                </a:lnTo>
                <a:lnTo>
                  <a:pt x="8945" y="22072"/>
                </a:lnTo>
                <a:lnTo>
                  <a:pt x="9018" y="20092"/>
                </a:lnTo>
                <a:lnTo>
                  <a:pt x="10439" y="3110"/>
                </a:lnTo>
                <a:lnTo>
                  <a:pt x="8063" y="4903"/>
                </a:lnTo>
                <a:lnTo>
                  <a:pt x="4128" y="9577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23" y="41997"/>
                </a:lnTo>
                <a:lnTo>
                  <a:pt x="4032" y="44766"/>
                </a:lnTo>
                <a:lnTo>
                  <a:pt x="6018" y="46977"/>
                </a:lnTo>
                <a:lnTo>
                  <a:pt x="10450" y="50850"/>
                </a:lnTo>
                <a:lnTo>
                  <a:pt x="13376" y="51969"/>
                </a:lnTo>
                <a:lnTo>
                  <a:pt x="16282" y="53086"/>
                </a:lnTo>
                <a:lnTo>
                  <a:pt x="19673" y="53643"/>
                </a:lnTo>
                <a:lnTo>
                  <a:pt x="23554" y="53643"/>
                </a:lnTo>
                <a:lnTo>
                  <a:pt x="27881" y="53492"/>
                </a:lnTo>
                <a:lnTo>
                  <a:pt x="31837" y="52793"/>
                </a:lnTo>
                <a:lnTo>
                  <a:pt x="35060" y="51969"/>
                </a:lnTo>
                <a:lnTo>
                  <a:pt x="37792" y="51092"/>
                </a:lnTo>
                <a:lnTo>
                  <a:pt x="41026" y="48820"/>
                </a:lnTo>
                <a:lnTo>
                  <a:pt x="41346" y="46163"/>
                </a:lnTo>
                <a:lnTo>
                  <a:pt x="40777" y="43002"/>
                </a:lnTo>
                <a:lnTo>
                  <a:pt x="38047" y="43268"/>
                </a:lnTo>
                <a:lnTo>
                  <a:pt x="34898" y="44550"/>
                </a:lnTo>
                <a:lnTo>
                  <a:pt x="32108" y="45439"/>
                </a:lnTo>
                <a:lnTo>
                  <a:pt x="28605" y="46188"/>
                </a:lnTo>
                <a:lnTo>
                  <a:pt x="24353" y="46379"/>
                </a:lnTo>
                <a:lnTo>
                  <a:pt x="21523" y="46379"/>
                </a:lnTo>
                <a:lnTo>
                  <a:pt x="17150" y="45137"/>
                </a:lnTo>
                <a:lnTo>
                  <a:pt x="13586" y="43103"/>
                </a:lnTo>
                <a:lnTo>
                  <a:pt x="11134" y="40003"/>
                </a:lnTo>
                <a:lnTo>
                  <a:pt x="9740" y="35967"/>
                </a:lnTo>
                <a:lnTo>
                  <a:pt x="8945" y="31342"/>
                </a:lnTo>
                <a:lnTo>
                  <a:pt x="8945" y="28652"/>
                </a:lnTo>
                <a:lnTo>
                  <a:pt x="39974" y="28652"/>
                </a:lnTo>
                <a:lnTo>
                  <a:pt x="42310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7" y="16927"/>
                </a:lnTo>
                <a:close/>
              </a:path>
              <a:path w="43326" h="53643">
                <a:moveTo>
                  <a:pt x="9018" y="20092"/>
                </a:moveTo>
                <a:lnTo>
                  <a:pt x="9950" y="16358"/>
                </a:lnTo>
                <a:lnTo>
                  <a:pt x="11394" y="12917"/>
                </a:lnTo>
                <a:lnTo>
                  <a:pt x="14921" y="9079"/>
                </a:lnTo>
                <a:lnTo>
                  <a:pt x="18144" y="7416"/>
                </a:lnTo>
                <a:lnTo>
                  <a:pt x="22161" y="6998"/>
                </a:lnTo>
                <a:lnTo>
                  <a:pt x="26337" y="6998"/>
                </a:lnTo>
                <a:lnTo>
                  <a:pt x="26301" y="0"/>
                </a:lnTo>
                <a:lnTo>
                  <a:pt x="19145" y="0"/>
                </a:lnTo>
                <a:lnTo>
                  <a:pt x="16023" y="623"/>
                </a:lnTo>
                <a:lnTo>
                  <a:pt x="13244" y="1865"/>
                </a:lnTo>
                <a:lnTo>
                  <a:pt x="10439" y="3110"/>
                </a:lnTo>
                <a:lnTo>
                  <a:pt x="901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332116" y="3423311"/>
            <a:ext cx="33342" cy="53643"/>
          </a:xfrm>
          <a:custGeom>
            <a:avLst/>
            <a:gdLst/>
            <a:ahLst/>
            <a:cxnLst/>
            <a:rect l="l" t="t" r="r" b="b"/>
            <a:pathLst>
              <a:path w="33342" h="53643">
                <a:moveTo>
                  <a:pt x="6004" y="52222"/>
                </a:moveTo>
                <a:lnTo>
                  <a:pt x="8575" y="52985"/>
                </a:lnTo>
                <a:lnTo>
                  <a:pt x="11602" y="53529"/>
                </a:lnTo>
                <a:lnTo>
                  <a:pt x="17589" y="53643"/>
                </a:lnTo>
                <a:lnTo>
                  <a:pt x="20091" y="53315"/>
                </a:lnTo>
                <a:lnTo>
                  <a:pt x="24620" y="51944"/>
                </a:lnTo>
                <a:lnTo>
                  <a:pt x="28213" y="49579"/>
                </a:lnTo>
                <a:lnTo>
                  <a:pt x="31114" y="46610"/>
                </a:lnTo>
                <a:lnTo>
                  <a:pt x="32903" y="42696"/>
                </a:lnTo>
                <a:lnTo>
                  <a:pt x="33342" y="37973"/>
                </a:lnTo>
                <a:lnTo>
                  <a:pt x="33342" y="35877"/>
                </a:lnTo>
                <a:lnTo>
                  <a:pt x="32327" y="32551"/>
                </a:lnTo>
                <a:lnTo>
                  <a:pt x="30747" y="29729"/>
                </a:lnTo>
                <a:lnTo>
                  <a:pt x="27230" y="26633"/>
                </a:lnTo>
                <a:lnTo>
                  <a:pt x="24339" y="25106"/>
                </a:lnTo>
                <a:lnTo>
                  <a:pt x="21376" y="23811"/>
                </a:lnTo>
                <a:lnTo>
                  <a:pt x="18449" y="22604"/>
                </a:lnTo>
                <a:lnTo>
                  <a:pt x="15584" y="21438"/>
                </a:lnTo>
                <a:lnTo>
                  <a:pt x="12081" y="19343"/>
                </a:lnTo>
                <a:lnTo>
                  <a:pt x="9773" y="16586"/>
                </a:lnTo>
                <a:lnTo>
                  <a:pt x="9434" y="13982"/>
                </a:lnTo>
                <a:lnTo>
                  <a:pt x="9982" y="11174"/>
                </a:lnTo>
                <a:lnTo>
                  <a:pt x="12311" y="8280"/>
                </a:lnTo>
                <a:lnTo>
                  <a:pt x="15458" y="7110"/>
                </a:lnTo>
                <a:lnTo>
                  <a:pt x="18229" y="6948"/>
                </a:lnTo>
                <a:lnTo>
                  <a:pt x="21325" y="7138"/>
                </a:lnTo>
                <a:lnTo>
                  <a:pt x="24965" y="8356"/>
                </a:lnTo>
                <a:lnTo>
                  <a:pt x="27622" y="9677"/>
                </a:lnTo>
                <a:lnTo>
                  <a:pt x="30585" y="9867"/>
                </a:lnTo>
                <a:lnTo>
                  <a:pt x="30942" y="7150"/>
                </a:lnTo>
                <a:lnTo>
                  <a:pt x="30650" y="4406"/>
                </a:lnTo>
                <a:lnTo>
                  <a:pt x="28075" y="2195"/>
                </a:lnTo>
                <a:lnTo>
                  <a:pt x="25495" y="1141"/>
                </a:lnTo>
                <a:lnTo>
                  <a:pt x="22085" y="317"/>
                </a:lnTo>
                <a:lnTo>
                  <a:pt x="18313" y="0"/>
                </a:lnTo>
                <a:lnTo>
                  <a:pt x="15458" y="0"/>
                </a:lnTo>
                <a:lnTo>
                  <a:pt x="12962" y="392"/>
                </a:lnTo>
                <a:lnTo>
                  <a:pt x="8661" y="1979"/>
                </a:lnTo>
                <a:lnTo>
                  <a:pt x="5449" y="4367"/>
                </a:lnTo>
                <a:lnTo>
                  <a:pt x="2951" y="7214"/>
                </a:lnTo>
                <a:lnTo>
                  <a:pt x="1508" y="10717"/>
                </a:lnTo>
                <a:lnTo>
                  <a:pt x="1151" y="14479"/>
                </a:lnTo>
                <a:lnTo>
                  <a:pt x="1497" y="18515"/>
                </a:lnTo>
                <a:lnTo>
                  <a:pt x="2868" y="21629"/>
                </a:lnTo>
                <a:lnTo>
                  <a:pt x="5990" y="25210"/>
                </a:lnTo>
                <a:lnTo>
                  <a:pt x="8661" y="26935"/>
                </a:lnTo>
                <a:lnTo>
                  <a:pt x="11526" y="28411"/>
                </a:lnTo>
                <a:lnTo>
                  <a:pt x="14493" y="29643"/>
                </a:lnTo>
                <a:lnTo>
                  <a:pt x="17322" y="30783"/>
                </a:lnTo>
                <a:lnTo>
                  <a:pt x="19979" y="31979"/>
                </a:lnTo>
                <a:lnTo>
                  <a:pt x="23115" y="34265"/>
                </a:lnTo>
                <a:lnTo>
                  <a:pt x="24818" y="37299"/>
                </a:lnTo>
                <a:lnTo>
                  <a:pt x="24573" y="41173"/>
                </a:lnTo>
                <a:lnTo>
                  <a:pt x="22953" y="43941"/>
                </a:lnTo>
                <a:lnTo>
                  <a:pt x="20189" y="45670"/>
                </a:lnTo>
                <a:lnTo>
                  <a:pt x="16490" y="46494"/>
                </a:lnTo>
                <a:lnTo>
                  <a:pt x="13070" y="46494"/>
                </a:lnTo>
                <a:lnTo>
                  <a:pt x="9848" y="45756"/>
                </a:lnTo>
                <a:lnTo>
                  <a:pt x="5953" y="44157"/>
                </a:lnTo>
                <a:lnTo>
                  <a:pt x="3175" y="42556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41" y="50925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404760" y="3424078"/>
            <a:ext cx="71132" cy="52185"/>
          </a:xfrm>
          <a:custGeom>
            <a:avLst/>
            <a:gdLst/>
            <a:ahLst/>
            <a:cxnLst/>
            <a:rect l="l" t="t" r="r" b="b"/>
            <a:pathLst>
              <a:path w="71132" h="52185">
                <a:moveTo>
                  <a:pt x="468" y="3848"/>
                </a:moveTo>
                <a:lnTo>
                  <a:pt x="14237" y="50227"/>
                </a:lnTo>
                <a:lnTo>
                  <a:pt x="14712" y="51141"/>
                </a:lnTo>
                <a:lnTo>
                  <a:pt x="17348" y="52081"/>
                </a:lnTo>
                <a:lnTo>
                  <a:pt x="19994" y="52185"/>
                </a:lnTo>
                <a:lnTo>
                  <a:pt x="23364" y="52056"/>
                </a:lnTo>
                <a:lnTo>
                  <a:pt x="25920" y="50227"/>
                </a:lnTo>
                <a:lnTo>
                  <a:pt x="35071" y="14796"/>
                </a:lnTo>
                <a:lnTo>
                  <a:pt x="35280" y="14796"/>
                </a:lnTo>
                <a:lnTo>
                  <a:pt x="45180" y="50227"/>
                </a:lnTo>
                <a:lnTo>
                  <a:pt x="45645" y="51141"/>
                </a:lnTo>
                <a:lnTo>
                  <a:pt x="48362" y="52081"/>
                </a:lnTo>
                <a:lnTo>
                  <a:pt x="53701" y="52095"/>
                </a:lnTo>
                <a:lnTo>
                  <a:pt x="56790" y="50227"/>
                </a:lnTo>
                <a:lnTo>
                  <a:pt x="70657" y="3848"/>
                </a:lnTo>
                <a:lnTo>
                  <a:pt x="71132" y="1562"/>
                </a:lnTo>
                <a:lnTo>
                  <a:pt x="68613" y="0"/>
                </a:lnTo>
                <a:lnTo>
                  <a:pt x="65448" y="11"/>
                </a:lnTo>
                <a:lnTo>
                  <a:pt x="62438" y="1728"/>
                </a:lnTo>
                <a:lnTo>
                  <a:pt x="51241" y="41987"/>
                </a:lnTo>
                <a:lnTo>
                  <a:pt x="51080" y="41987"/>
                </a:lnTo>
                <a:lnTo>
                  <a:pt x="39823" y="1612"/>
                </a:lnTo>
                <a:lnTo>
                  <a:pt x="39664" y="1065"/>
                </a:lnTo>
                <a:lnTo>
                  <a:pt x="37019" y="11"/>
                </a:lnTo>
                <a:lnTo>
                  <a:pt x="33908" y="11"/>
                </a:lnTo>
                <a:lnTo>
                  <a:pt x="31042" y="1728"/>
                </a:lnTo>
                <a:lnTo>
                  <a:pt x="20631" y="41987"/>
                </a:lnTo>
                <a:lnTo>
                  <a:pt x="20412" y="41987"/>
                </a:lnTo>
                <a:lnTo>
                  <a:pt x="9069" y="1728"/>
                </a:lnTo>
                <a:lnTo>
                  <a:pt x="8690" y="875"/>
                </a:lnTo>
                <a:lnTo>
                  <a:pt x="6066" y="11"/>
                </a:lnTo>
                <a:lnTo>
                  <a:pt x="2821" y="0"/>
                </a:lnTo>
                <a:lnTo>
                  <a:pt x="0" y="1245"/>
                </a:lnTo>
                <a:lnTo>
                  <a:pt x="468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489795" y="3403944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10"/>
                </a:moveTo>
                <a:lnTo>
                  <a:pt x="378" y="8888"/>
                </a:lnTo>
                <a:lnTo>
                  <a:pt x="3268" y="10731"/>
                </a:lnTo>
                <a:lnTo>
                  <a:pt x="7348" y="10731"/>
                </a:lnTo>
                <a:lnTo>
                  <a:pt x="10299" y="8837"/>
                </a:lnTo>
                <a:lnTo>
                  <a:pt x="10681" y="5295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81" h="72288">
                <a:moveTo>
                  <a:pt x="1235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87" y="70636"/>
                </a:lnTo>
                <a:lnTo>
                  <a:pt x="9687" y="21790"/>
                </a:lnTo>
                <a:lnTo>
                  <a:pt x="9467" y="21106"/>
                </a:lnTo>
                <a:lnTo>
                  <a:pt x="6918" y="20152"/>
                </a:lnTo>
                <a:lnTo>
                  <a:pt x="3808" y="20152"/>
                </a:lnTo>
                <a:lnTo>
                  <a:pt x="1051" y="21790"/>
                </a:lnTo>
                <a:lnTo>
                  <a:pt x="1051" y="70636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512735" y="3411014"/>
            <a:ext cx="30779" cy="65848"/>
          </a:xfrm>
          <a:custGeom>
            <a:avLst/>
            <a:gdLst/>
            <a:ahLst/>
            <a:cxnLst/>
            <a:rect l="l" t="t" r="r" b="b"/>
            <a:pathLst>
              <a:path w="30779" h="65848">
                <a:moveTo>
                  <a:pt x="16963" y="1699"/>
                </a:moveTo>
                <a:lnTo>
                  <a:pt x="16739" y="1000"/>
                </a:lnTo>
                <a:lnTo>
                  <a:pt x="14194" y="0"/>
                </a:lnTo>
                <a:lnTo>
                  <a:pt x="11084" y="0"/>
                </a:lnTo>
                <a:lnTo>
                  <a:pt x="8326" y="1699"/>
                </a:lnTo>
                <a:lnTo>
                  <a:pt x="8326" y="13319"/>
                </a:lnTo>
                <a:lnTo>
                  <a:pt x="1785" y="13319"/>
                </a:lnTo>
                <a:lnTo>
                  <a:pt x="341" y="14465"/>
                </a:lnTo>
                <a:lnTo>
                  <a:pt x="0" y="17067"/>
                </a:lnTo>
                <a:lnTo>
                  <a:pt x="1723" y="20750"/>
                </a:lnTo>
                <a:lnTo>
                  <a:pt x="8326" y="20750"/>
                </a:lnTo>
                <a:lnTo>
                  <a:pt x="8326" y="52120"/>
                </a:lnTo>
                <a:lnTo>
                  <a:pt x="9089" y="56639"/>
                </a:lnTo>
                <a:lnTo>
                  <a:pt x="10396" y="60436"/>
                </a:lnTo>
                <a:lnTo>
                  <a:pt x="12639" y="63154"/>
                </a:lnTo>
                <a:lnTo>
                  <a:pt x="15800" y="64843"/>
                </a:lnTo>
                <a:lnTo>
                  <a:pt x="19648" y="65848"/>
                </a:lnTo>
                <a:lnTo>
                  <a:pt x="24497" y="65681"/>
                </a:lnTo>
                <a:lnTo>
                  <a:pt x="27485" y="65112"/>
                </a:lnTo>
                <a:lnTo>
                  <a:pt x="30426" y="63093"/>
                </a:lnTo>
                <a:lnTo>
                  <a:pt x="30779" y="59979"/>
                </a:lnTo>
                <a:lnTo>
                  <a:pt x="30055" y="56804"/>
                </a:lnTo>
                <a:lnTo>
                  <a:pt x="27377" y="57442"/>
                </a:lnTo>
                <a:lnTo>
                  <a:pt x="24364" y="58190"/>
                </a:lnTo>
                <a:lnTo>
                  <a:pt x="21078" y="58190"/>
                </a:lnTo>
                <a:lnTo>
                  <a:pt x="18399" y="55613"/>
                </a:lnTo>
                <a:lnTo>
                  <a:pt x="16963" y="51357"/>
                </a:lnTo>
                <a:lnTo>
                  <a:pt x="16963" y="20750"/>
                </a:lnTo>
                <a:lnTo>
                  <a:pt x="29041" y="20750"/>
                </a:lnTo>
                <a:lnTo>
                  <a:pt x="30610" y="19314"/>
                </a:lnTo>
                <a:lnTo>
                  <a:pt x="30779" y="16369"/>
                </a:lnTo>
                <a:lnTo>
                  <a:pt x="29041" y="13319"/>
                </a:lnTo>
                <a:lnTo>
                  <a:pt x="16963" y="13319"/>
                </a:lnTo>
                <a:lnTo>
                  <a:pt x="1696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558818" y="3400386"/>
            <a:ext cx="40571" cy="75845"/>
          </a:xfrm>
          <a:custGeom>
            <a:avLst/>
            <a:gdLst/>
            <a:ahLst/>
            <a:cxnLst/>
            <a:rect l="l" t="t" r="r" b="b"/>
            <a:pathLst>
              <a:path w="40571" h="75845">
                <a:moveTo>
                  <a:pt x="31935" y="45594"/>
                </a:moveTo>
                <a:lnTo>
                  <a:pt x="31935" y="74193"/>
                </a:lnTo>
                <a:lnTo>
                  <a:pt x="32144" y="74931"/>
                </a:lnTo>
                <a:lnTo>
                  <a:pt x="34692" y="75845"/>
                </a:lnTo>
                <a:lnTo>
                  <a:pt x="37804" y="75845"/>
                </a:lnTo>
                <a:lnTo>
                  <a:pt x="40571" y="74193"/>
                </a:lnTo>
                <a:lnTo>
                  <a:pt x="40571" y="40957"/>
                </a:lnTo>
                <a:lnTo>
                  <a:pt x="40290" y="37947"/>
                </a:lnTo>
                <a:lnTo>
                  <a:pt x="39124" y="33008"/>
                </a:lnTo>
                <a:lnTo>
                  <a:pt x="36849" y="28995"/>
                </a:lnTo>
                <a:lnTo>
                  <a:pt x="33785" y="25679"/>
                </a:lnTo>
                <a:lnTo>
                  <a:pt x="29498" y="23468"/>
                </a:lnTo>
                <a:lnTo>
                  <a:pt x="26852" y="22924"/>
                </a:lnTo>
                <a:lnTo>
                  <a:pt x="21168" y="22924"/>
                </a:lnTo>
                <a:lnTo>
                  <a:pt x="16135" y="24890"/>
                </a:lnTo>
                <a:lnTo>
                  <a:pt x="11127" y="28232"/>
                </a:lnTo>
                <a:lnTo>
                  <a:pt x="8651" y="30949"/>
                </a:lnTo>
                <a:lnTo>
                  <a:pt x="8651" y="1703"/>
                </a:lnTo>
                <a:lnTo>
                  <a:pt x="8427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3"/>
                </a:lnTo>
                <a:lnTo>
                  <a:pt x="186" y="74931"/>
                </a:lnTo>
                <a:lnTo>
                  <a:pt x="2757" y="75845"/>
                </a:lnTo>
                <a:lnTo>
                  <a:pt x="5882" y="75845"/>
                </a:lnTo>
                <a:lnTo>
                  <a:pt x="8651" y="74193"/>
                </a:lnTo>
                <a:lnTo>
                  <a:pt x="8651" y="40057"/>
                </a:lnTo>
                <a:lnTo>
                  <a:pt x="11015" y="36983"/>
                </a:lnTo>
                <a:lnTo>
                  <a:pt x="13280" y="34657"/>
                </a:lnTo>
                <a:lnTo>
                  <a:pt x="17603" y="31471"/>
                </a:lnTo>
                <a:lnTo>
                  <a:pt x="21941" y="30669"/>
                </a:lnTo>
                <a:lnTo>
                  <a:pt x="25077" y="31014"/>
                </a:lnTo>
                <a:lnTo>
                  <a:pt x="27622" y="32296"/>
                </a:lnTo>
                <a:lnTo>
                  <a:pt x="30269" y="35712"/>
                </a:lnTo>
                <a:lnTo>
                  <a:pt x="31297" y="38873"/>
                </a:lnTo>
                <a:lnTo>
                  <a:pt x="31935" y="42811"/>
                </a:lnTo>
                <a:lnTo>
                  <a:pt x="31935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643249" y="3423311"/>
            <a:ext cx="33342" cy="53643"/>
          </a:xfrm>
          <a:custGeom>
            <a:avLst/>
            <a:gdLst/>
            <a:ahLst/>
            <a:cxnLst/>
            <a:rect l="l" t="t" r="r" b="b"/>
            <a:pathLst>
              <a:path w="33342" h="53643">
                <a:moveTo>
                  <a:pt x="6004" y="52222"/>
                </a:moveTo>
                <a:lnTo>
                  <a:pt x="8564" y="52985"/>
                </a:lnTo>
                <a:lnTo>
                  <a:pt x="11602" y="53529"/>
                </a:lnTo>
                <a:lnTo>
                  <a:pt x="17589" y="53643"/>
                </a:lnTo>
                <a:lnTo>
                  <a:pt x="20077" y="53315"/>
                </a:lnTo>
                <a:lnTo>
                  <a:pt x="24612" y="51944"/>
                </a:lnTo>
                <a:lnTo>
                  <a:pt x="28213" y="49579"/>
                </a:lnTo>
                <a:lnTo>
                  <a:pt x="31115" y="46610"/>
                </a:lnTo>
                <a:lnTo>
                  <a:pt x="32889" y="42696"/>
                </a:lnTo>
                <a:lnTo>
                  <a:pt x="33342" y="37973"/>
                </a:lnTo>
                <a:lnTo>
                  <a:pt x="33342" y="35877"/>
                </a:lnTo>
                <a:lnTo>
                  <a:pt x="32313" y="32551"/>
                </a:lnTo>
                <a:lnTo>
                  <a:pt x="30732" y="29729"/>
                </a:lnTo>
                <a:lnTo>
                  <a:pt x="27219" y="26633"/>
                </a:lnTo>
                <a:lnTo>
                  <a:pt x="24328" y="25106"/>
                </a:lnTo>
                <a:lnTo>
                  <a:pt x="21376" y="23811"/>
                </a:lnTo>
                <a:lnTo>
                  <a:pt x="18439" y="22604"/>
                </a:lnTo>
                <a:lnTo>
                  <a:pt x="15584" y="21438"/>
                </a:lnTo>
                <a:lnTo>
                  <a:pt x="12081" y="19343"/>
                </a:lnTo>
                <a:lnTo>
                  <a:pt x="9762" y="16586"/>
                </a:lnTo>
                <a:lnTo>
                  <a:pt x="9420" y="13982"/>
                </a:lnTo>
                <a:lnTo>
                  <a:pt x="9972" y="11174"/>
                </a:lnTo>
                <a:lnTo>
                  <a:pt x="12311" y="8280"/>
                </a:lnTo>
                <a:lnTo>
                  <a:pt x="15458" y="7110"/>
                </a:lnTo>
                <a:lnTo>
                  <a:pt x="18215" y="6948"/>
                </a:lnTo>
                <a:lnTo>
                  <a:pt x="21315" y="7138"/>
                </a:lnTo>
                <a:lnTo>
                  <a:pt x="24965" y="8356"/>
                </a:lnTo>
                <a:lnTo>
                  <a:pt x="27612" y="9677"/>
                </a:lnTo>
                <a:lnTo>
                  <a:pt x="30589" y="9867"/>
                </a:lnTo>
                <a:lnTo>
                  <a:pt x="30930" y="7150"/>
                </a:lnTo>
                <a:lnTo>
                  <a:pt x="30636" y="4406"/>
                </a:lnTo>
                <a:lnTo>
                  <a:pt x="28075" y="2195"/>
                </a:lnTo>
                <a:lnTo>
                  <a:pt x="25481" y="1141"/>
                </a:lnTo>
                <a:lnTo>
                  <a:pt x="22085" y="317"/>
                </a:lnTo>
                <a:lnTo>
                  <a:pt x="18313" y="0"/>
                </a:lnTo>
                <a:lnTo>
                  <a:pt x="15458" y="0"/>
                </a:lnTo>
                <a:lnTo>
                  <a:pt x="12962" y="392"/>
                </a:lnTo>
                <a:lnTo>
                  <a:pt x="8661" y="1979"/>
                </a:lnTo>
                <a:lnTo>
                  <a:pt x="5453" y="4367"/>
                </a:lnTo>
                <a:lnTo>
                  <a:pt x="2941" y="7214"/>
                </a:lnTo>
                <a:lnTo>
                  <a:pt x="1508" y="10717"/>
                </a:lnTo>
                <a:lnTo>
                  <a:pt x="1151" y="14479"/>
                </a:lnTo>
                <a:lnTo>
                  <a:pt x="1497" y="18515"/>
                </a:lnTo>
                <a:lnTo>
                  <a:pt x="2854" y="21629"/>
                </a:lnTo>
                <a:lnTo>
                  <a:pt x="5990" y="25210"/>
                </a:lnTo>
                <a:lnTo>
                  <a:pt x="8661" y="26935"/>
                </a:lnTo>
                <a:lnTo>
                  <a:pt x="11526" y="28411"/>
                </a:lnTo>
                <a:lnTo>
                  <a:pt x="14493" y="29643"/>
                </a:lnTo>
                <a:lnTo>
                  <a:pt x="17318" y="30783"/>
                </a:lnTo>
                <a:lnTo>
                  <a:pt x="19979" y="31979"/>
                </a:lnTo>
                <a:lnTo>
                  <a:pt x="23105" y="34265"/>
                </a:lnTo>
                <a:lnTo>
                  <a:pt x="24818" y="37299"/>
                </a:lnTo>
                <a:lnTo>
                  <a:pt x="24573" y="41173"/>
                </a:lnTo>
                <a:lnTo>
                  <a:pt x="22956" y="43941"/>
                </a:lnTo>
                <a:lnTo>
                  <a:pt x="20189" y="45670"/>
                </a:lnTo>
                <a:lnTo>
                  <a:pt x="16490" y="46494"/>
                </a:lnTo>
                <a:lnTo>
                  <a:pt x="13070" y="46494"/>
                </a:lnTo>
                <a:lnTo>
                  <a:pt x="9838" y="45756"/>
                </a:lnTo>
                <a:lnTo>
                  <a:pt x="5943" y="44157"/>
                </a:lnTo>
                <a:lnTo>
                  <a:pt x="3175" y="42556"/>
                </a:lnTo>
                <a:lnTo>
                  <a:pt x="273" y="42937"/>
                </a:lnTo>
                <a:lnTo>
                  <a:pt x="0" y="45515"/>
                </a:lnTo>
                <a:lnTo>
                  <a:pt x="273" y="48182"/>
                </a:lnTo>
                <a:lnTo>
                  <a:pt x="2941" y="50925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689811" y="3423311"/>
            <a:ext cx="43337" cy="53643"/>
          </a:xfrm>
          <a:custGeom>
            <a:avLst/>
            <a:gdLst/>
            <a:ahLst/>
            <a:cxnLst/>
            <a:rect l="l" t="t" r="r" b="b"/>
            <a:pathLst>
              <a:path w="43337" h="53643">
                <a:moveTo>
                  <a:pt x="42945" y="16927"/>
                </a:moveTo>
                <a:lnTo>
                  <a:pt x="42148" y="14123"/>
                </a:lnTo>
                <a:lnTo>
                  <a:pt x="41379" y="11315"/>
                </a:lnTo>
                <a:lnTo>
                  <a:pt x="38477" y="6808"/>
                </a:lnTo>
                <a:lnTo>
                  <a:pt x="34654" y="3074"/>
                </a:lnTo>
                <a:lnTo>
                  <a:pt x="32058" y="1828"/>
                </a:lnTo>
                <a:lnTo>
                  <a:pt x="29458" y="608"/>
                </a:lnTo>
                <a:lnTo>
                  <a:pt x="26297" y="0"/>
                </a:lnTo>
                <a:lnTo>
                  <a:pt x="26348" y="6998"/>
                </a:lnTo>
                <a:lnTo>
                  <a:pt x="29498" y="8331"/>
                </a:lnTo>
                <a:lnTo>
                  <a:pt x="31615" y="11009"/>
                </a:lnTo>
                <a:lnTo>
                  <a:pt x="33746" y="13691"/>
                </a:lnTo>
                <a:lnTo>
                  <a:pt x="34751" y="17373"/>
                </a:lnTo>
                <a:lnTo>
                  <a:pt x="34654" y="22072"/>
                </a:lnTo>
                <a:lnTo>
                  <a:pt x="8942" y="22072"/>
                </a:lnTo>
                <a:lnTo>
                  <a:pt x="9014" y="20092"/>
                </a:lnTo>
                <a:lnTo>
                  <a:pt x="10447" y="3110"/>
                </a:lnTo>
                <a:lnTo>
                  <a:pt x="8074" y="4903"/>
                </a:lnTo>
                <a:lnTo>
                  <a:pt x="4130" y="9577"/>
                </a:lnTo>
                <a:lnTo>
                  <a:pt x="2621" y="12409"/>
                </a:lnTo>
                <a:lnTo>
                  <a:pt x="1581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5" y="35355"/>
                </a:lnTo>
                <a:lnTo>
                  <a:pt x="1518" y="38685"/>
                </a:lnTo>
                <a:lnTo>
                  <a:pt x="2534" y="41997"/>
                </a:lnTo>
                <a:lnTo>
                  <a:pt x="4032" y="44766"/>
                </a:lnTo>
                <a:lnTo>
                  <a:pt x="6015" y="46977"/>
                </a:lnTo>
                <a:lnTo>
                  <a:pt x="10462" y="50850"/>
                </a:lnTo>
                <a:lnTo>
                  <a:pt x="13378" y="51969"/>
                </a:lnTo>
                <a:lnTo>
                  <a:pt x="16294" y="53086"/>
                </a:lnTo>
                <a:lnTo>
                  <a:pt x="19674" y="53643"/>
                </a:lnTo>
                <a:lnTo>
                  <a:pt x="23554" y="53643"/>
                </a:lnTo>
                <a:lnTo>
                  <a:pt x="27879" y="53492"/>
                </a:lnTo>
                <a:lnTo>
                  <a:pt x="31838" y="52793"/>
                </a:lnTo>
                <a:lnTo>
                  <a:pt x="35071" y="51969"/>
                </a:lnTo>
                <a:lnTo>
                  <a:pt x="37788" y="51092"/>
                </a:lnTo>
                <a:lnTo>
                  <a:pt x="41036" y="48820"/>
                </a:lnTo>
                <a:lnTo>
                  <a:pt x="41353" y="46163"/>
                </a:lnTo>
                <a:lnTo>
                  <a:pt x="40777" y="43002"/>
                </a:lnTo>
                <a:lnTo>
                  <a:pt x="38059" y="43268"/>
                </a:lnTo>
                <a:lnTo>
                  <a:pt x="34909" y="44550"/>
                </a:lnTo>
                <a:lnTo>
                  <a:pt x="32105" y="45439"/>
                </a:lnTo>
                <a:lnTo>
                  <a:pt x="28601" y="46188"/>
                </a:lnTo>
                <a:lnTo>
                  <a:pt x="24364" y="46379"/>
                </a:lnTo>
                <a:lnTo>
                  <a:pt x="21521" y="46379"/>
                </a:lnTo>
                <a:lnTo>
                  <a:pt x="17150" y="45137"/>
                </a:lnTo>
                <a:lnTo>
                  <a:pt x="13597" y="43103"/>
                </a:lnTo>
                <a:lnTo>
                  <a:pt x="11145" y="40003"/>
                </a:lnTo>
                <a:lnTo>
                  <a:pt x="9742" y="35967"/>
                </a:lnTo>
                <a:lnTo>
                  <a:pt x="8942" y="31342"/>
                </a:lnTo>
                <a:lnTo>
                  <a:pt x="8942" y="28652"/>
                </a:lnTo>
                <a:lnTo>
                  <a:pt x="39982" y="28652"/>
                </a:lnTo>
                <a:lnTo>
                  <a:pt x="42311" y="27738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27"/>
                </a:lnTo>
                <a:close/>
              </a:path>
              <a:path w="43337" h="53643">
                <a:moveTo>
                  <a:pt x="9014" y="20092"/>
                </a:moveTo>
                <a:lnTo>
                  <a:pt x="9950" y="16358"/>
                </a:lnTo>
                <a:lnTo>
                  <a:pt x="11394" y="12917"/>
                </a:lnTo>
                <a:lnTo>
                  <a:pt x="14922" y="9079"/>
                </a:lnTo>
                <a:lnTo>
                  <a:pt x="18144" y="7416"/>
                </a:lnTo>
                <a:lnTo>
                  <a:pt x="22161" y="6998"/>
                </a:lnTo>
                <a:lnTo>
                  <a:pt x="26348" y="6998"/>
                </a:lnTo>
                <a:lnTo>
                  <a:pt x="26297" y="0"/>
                </a:lnTo>
                <a:lnTo>
                  <a:pt x="19155" y="0"/>
                </a:lnTo>
                <a:lnTo>
                  <a:pt x="16035" y="623"/>
                </a:lnTo>
                <a:lnTo>
                  <a:pt x="13244" y="1865"/>
                </a:lnTo>
                <a:lnTo>
                  <a:pt x="10447" y="3110"/>
                </a:lnTo>
                <a:lnTo>
                  <a:pt x="901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744301" y="3424078"/>
            <a:ext cx="44846" cy="52185"/>
          </a:xfrm>
          <a:custGeom>
            <a:avLst/>
            <a:gdLst/>
            <a:ahLst/>
            <a:cxnLst/>
            <a:rect l="l" t="t" r="r" b="b"/>
            <a:pathLst>
              <a:path w="44846" h="52185">
                <a:moveTo>
                  <a:pt x="525" y="3848"/>
                </a:moveTo>
                <a:lnTo>
                  <a:pt x="16523" y="50227"/>
                </a:lnTo>
                <a:lnTo>
                  <a:pt x="17110" y="51141"/>
                </a:lnTo>
                <a:lnTo>
                  <a:pt x="19829" y="52081"/>
                </a:lnTo>
                <a:lnTo>
                  <a:pt x="22453" y="52185"/>
                </a:lnTo>
                <a:lnTo>
                  <a:pt x="25761" y="52056"/>
                </a:lnTo>
                <a:lnTo>
                  <a:pt x="28354" y="50227"/>
                </a:lnTo>
                <a:lnTo>
                  <a:pt x="44428" y="3848"/>
                </a:lnTo>
                <a:lnTo>
                  <a:pt x="44846" y="1562"/>
                </a:lnTo>
                <a:lnTo>
                  <a:pt x="44846" y="1271"/>
                </a:lnTo>
                <a:lnTo>
                  <a:pt x="42282" y="0"/>
                </a:lnTo>
                <a:lnTo>
                  <a:pt x="39110" y="11"/>
                </a:lnTo>
                <a:lnTo>
                  <a:pt x="36051" y="1728"/>
                </a:lnTo>
                <a:lnTo>
                  <a:pt x="22918" y="41987"/>
                </a:lnTo>
                <a:lnTo>
                  <a:pt x="22565" y="41987"/>
                </a:lnTo>
                <a:lnTo>
                  <a:pt x="9263" y="1728"/>
                </a:lnTo>
                <a:lnTo>
                  <a:pt x="8662" y="698"/>
                </a:lnTo>
                <a:lnTo>
                  <a:pt x="6062" y="11"/>
                </a:lnTo>
                <a:lnTo>
                  <a:pt x="2754" y="0"/>
                </a:lnTo>
                <a:lnTo>
                  <a:pt x="0" y="1271"/>
                </a:lnTo>
                <a:lnTo>
                  <a:pt x="525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799447" y="3423311"/>
            <a:ext cx="43336" cy="53643"/>
          </a:xfrm>
          <a:custGeom>
            <a:avLst/>
            <a:gdLst/>
            <a:ahLst/>
            <a:cxnLst/>
            <a:rect l="l" t="t" r="r" b="b"/>
            <a:pathLst>
              <a:path w="43336" h="53643">
                <a:moveTo>
                  <a:pt x="42943" y="16927"/>
                </a:moveTo>
                <a:lnTo>
                  <a:pt x="42148" y="14123"/>
                </a:lnTo>
                <a:lnTo>
                  <a:pt x="41374" y="11315"/>
                </a:lnTo>
                <a:lnTo>
                  <a:pt x="38461" y="6808"/>
                </a:lnTo>
                <a:lnTo>
                  <a:pt x="34653" y="3074"/>
                </a:lnTo>
                <a:lnTo>
                  <a:pt x="32057" y="1828"/>
                </a:lnTo>
                <a:lnTo>
                  <a:pt x="29443" y="608"/>
                </a:lnTo>
                <a:lnTo>
                  <a:pt x="26300" y="0"/>
                </a:lnTo>
                <a:lnTo>
                  <a:pt x="26333" y="6998"/>
                </a:lnTo>
                <a:lnTo>
                  <a:pt x="29498" y="8331"/>
                </a:lnTo>
                <a:lnTo>
                  <a:pt x="31614" y="11009"/>
                </a:lnTo>
                <a:lnTo>
                  <a:pt x="33745" y="13691"/>
                </a:lnTo>
                <a:lnTo>
                  <a:pt x="34749" y="17373"/>
                </a:lnTo>
                <a:lnTo>
                  <a:pt x="34637" y="22072"/>
                </a:lnTo>
                <a:lnTo>
                  <a:pt x="8942" y="22072"/>
                </a:lnTo>
                <a:lnTo>
                  <a:pt x="9013" y="20092"/>
                </a:lnTo>
                <a:lnTo>
                  <a:pt x="10449" y="3110"/>
                </a:lnTo>
                <a:lnTo>
                  <a:pt x="8070" y="4903"/>
                </a:lnTo>
                <a:lnTo>
                  <a:pt x="4128" y="9577"/>
                </a:lnTo>
                <a:lnTo>
                  <a:pt x="2623" y="12409"/>
                </a:lnTo>
                <a:lnTo>
                  <a:pt x="1565" y="15760"/>
                </a:lnTo>
                <a:lnTo>
                  <a:pt x="524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33" y="41997"/>
                </a:lnTo>
                <a:lnTo>
                  <a:pt x="4027" y="44766"/>
                </a:lnTo>
                <a:lnTo>
                  <a:pt x="6014" y="46977"/>
                </a:lnTo>
                <a:lnTo>
                  <a:pt x="10449" y="50850"/>
                </a:lnTo>
                <a:lnTo>
                  <a:pt x="13376" y="51969"/>
                </a:lnTo>
                <a:lnTo>
                  <a:pt x="16278" y="53086"/>
                </a:lnTo>
                <a:lnTo>
                  <a:pt x="19669" y="53643"/>
                </a:lnTo>
                <a:lnTo>
                  <a:pt x="23557" y="53643"/>
                </a:lnTo>
                <a:lnTo>
                  <a:pt x="27877" y="53492"/>
                </a:lnTo>
                <a:lnTo>
                  <a:pt x="31833" y="52793"/>
                </a:lnTo>
                <a:lnTo>
                  <a:pt x="35055" y="51969"/>
                </a:lnTo>
                <a:lnTo>
                  <a:pt x="37788" y="51092"/>
                </a:lnTo>
                <a:lnTo>
                  <a:pt x="41020" y="48820"/>
                </a:lnTo>
                <a:lnTo>
                  <a:pt x="41342" y="46163"/>
                </a:lnTo>
                <a:lnTo>
                  <a:pt x="40779" y="43002"/>
                </a:lnTo>
                <a:lnTo>
                  <a:pt x="38055" y="43268"/>
                </a:lnTo>
                <a:lnTo>
                  <a:pt x="34898" y="44550"/>
                </a:lnTo>
                <a:lnTo>
                  <a:pt x="32104" y="45439"/>
                </a:lnTo>
                <a:lnTo>
                  <a:pt x="28601" y="46188"/>
                </a:lnTo>
                <a:lnTo>
                  <a:pt x="24349" y="46379"/>
                </a:lnTo>
                <a:lnTo>
                  <a:pt x="21520" y="46379"/>
                </a:lnTo>
                <a:lnTo>
                  <a:pt x="17150" y="45137"/>
                </a:lnTo>
                <a:lnTo>
                  <a:pt x="13592" y="43103"/>
                </a:lnTo>
                <a:lnTo>
                  <a:pt x="11134" y="40003"/>
                </a:lnTo>
                <a:lnTo>
                  <a:pt x="9737" y="35967"/>
                </a:lnTo>
                <a:lnTo>
                  <a:pt x="8942" y="31342"/>
                </a:lnTo>
                <a:lnTo>
                  <a:pt x="8942" y="28652"/>
                </a:lnTo>
                <a:lnTo>
                  <a:pt x="39970" y="28652"/>
                </a:lnTo>
                <a:lnTo>
                  <a:pt x="42310" y="27738"/>
                </a:lnTo>
                <a:lnTo>
                  <a:pt x="43336" y="24739"/>
                </a:lnTo>
                <a:lnTo>
                  <a:pt x="43336" y="19926"/>
                </a:lnTo>
                <a:lnTo>
                  <a:pt x="42943" y="16927"/>
                </a:lnTo>
                <a:close/>
              </a:path>
              <a:path w="43336" h="53643">
                <a:moveTo>
                  <a:pt x="9013" y="20092"/>
                </a:moveTo>
                <a:lnTo>
                  <a:pt x="9946" y="16358"/>
                </a:lnTo>
                <a:lnTo>
                  <a:pt x="11389" y="12917"/>
                </a:lnTo>
                <a:lnTo>
                  <a:pt x="14917" y="9079"/>
                </a:lnTo>
                <a:lnTo>
                  <a:pt x="18139" y="7416"/>
                </a:lnTo>
                <a:lnTo>
                  <a:pt x="22157" y="6998"/>
                </a:lnTo>
                <a:lnTo>
                  <a:pt x="26333" y="6998"/>
                </a:lnTo>
                <a:lnTo>
                  <a:pt x="26300" y="0"/>
                </a:lnTo>
                <a:lnTo>
                  <a:pt x="19147" y="0"/>
                </a:lnTo>
                <a:lnTo>
                  <a:pt x="16023" y="623"/>
                </a:lnTo>
                <a:lnTo>
                  <a:pt x="13239" y="1865"/>
                </a:lnTo>
                <a:lnTo>
                  <a:pt x="10449" y="3110"/>
                </a:lnTo>
                <a:lnTo>
                  <a:pt x="9013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860153" y="3423311"/>
            <a:ext cx="27533" cy="52920"/>
          </a:xfrm>
          <a:custGeom>
            <a:avLst/>
            <a:gdLst/>
            <a:ahLst/>
            <a:cxnLst/>
            <a:rect l="l" t="t" r="r" b="b"/>
            <a:pathLst>
              <a:path w="27533" h="52920">
                <a:moveTo>
                  <a:pt x="5878" y="52920"/>
                </a:moveTo>
                <a:lnTo>
                  <a:pt x="8636" y="51271"/>
                </a:lnTo>
                <a:lnTo>
                  <a:pt x="8636" y="19141"/>
                </a:lnTo>
                <a:lnTo>
                  <a:pt x="10976" y="15469"/>
                </a:lnTo>
                <a:lnTo>
                  <a:pt x="12995" y="12726"/>
                </a:lnTo>
                <a:lnTo>
                  <a:pt x="15811" y="9958"/>
                </a:lnTo>
                <a:lnTo>
                  <a:pt x="19216" y="8460"/>
                </a:lnTo>
                <a:lnTo>
                  <a:pt x="22143" y="8676"/>
                </a:lnTo>
                <a:lnTo>
                  <a:pt x="24790" y="9461"/>
                </a:lnTo>
                <a:lnTo>
                  <a:pt x="27378" y="8611"/>
                </a:lnTo>
                <a:lnTo>
                  <a:pt x="27533" y="5641"/>
                </a:lnTo>
                <a:lnTo>
                  <a:pt x="27500" y="3657"/>
                </a:lnTo>
                <a:lnTo>
                  <a:pt x="25222" y="673"/>
                </a:lnTo>
                <a:lnTo>
                  <a:pt x="22219" y="76"/>
                </a:lnTo>
                <a:lnTo>
                  <a:pt x="19659" y="0"/>
                </a:lnTo>
                <a:lnTo>
                  <a:pt x="16668" y="662"/>
                </a:lnTo>
                <a:lnTo>
                  <a:pt x="13643" y="2566"/>
                </a:lnTo>
                <a:lnTo>
                  <a:pt x="10311" y="5994"/>
                </a:lnTo>
                <a:lnTo>
                  <a:pt x="7801" y="9551"/>
                </a:lnTo>
                <a:lnTo>
                  <a:pt x="7801" y="2426"/>
                </a:lnTo>
                <a:lnTo>
                  <a:pt x="5843" y="828"/>
                </a:lnTo>
                <a:lnTo>
                  <a:pt x="3125" y="749"/>
                </a:lnTo>
                <a:lnTo>
                  <a:pt x="0" y="2426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898000" y="3423311"/>
            <a:ext cx="26888" cy="53643"/>
          </a:xfrm>
          <a:custGeom>
            <a:avLst/>
            <a:gdLst/>
            <a:ahLst/>
            <a:cxnLst/>
            <a:rect l="l" t="t" r="r" b="b"/>
            <a:pathLst>
              <a:path w="26888" h="53643">
                <a:moveTo>
                  <a:pt x="22059" y="46062"/>
                </a:moveTo>
                <a:lnTo>
                  <a:pt x="17689" y="46659"/>
                </a:lnTo>
                <a:lnTo>
                  <a:pt x="14897" y="46659"/>
                </a:lnTo>
                <a:lnTo>
                  <a:pt x="11174" y="44410"/>
                </a:lnTo>
                <a:lnTo>
                  <a:pt x="8844" y="40892"/>
                </a:lnTo>
                <a:lnTo>
                  <a:pt x="11598" y="53327"/>
                </a:lnTo>
                <a:lnTo>
                  <a:pt x="16329" y="53643"/>
                </a:lnTo>
                <a:lnTo>
                  <a:pt x="19143" y="53643"/>
                </a:lnTo>
                <a:lnTo>
                  <a:pt x="21830" y="53021"/>
                </a:lnTo>
                <a:lnTo>
                  <a:pt x="26888" y="50479"/>
                </a:lnTo>
                <a:lnTo>
                  <a:pt x="25934" y="43675"/>
                </a:lnTo>
                <a:lnTo>
                  <a:pt x="22059" y="46062"/>
                </a:lnTo>
                <a:close/>
              </a:path>
              <a:path w="26888" h="53643">
                <a:moveTo>
                  <a:pt x="3293" y="12089"/>
                </a:moveTo>
                <a:lnTo>
                  <a:pt x="5939" y="11516"/>
                </a:lnTo>
                <a:lnTo>
                  <a:pt x="9128" y="9777"/>
                </a:lnTo>
                <a:lnTo>
                  <a:pt x="11893" y="8582"/>
                </a:lnTo>
                <a:lnTo>
                  <a:pt x="15278" y="7531"/>
                </a:lnTo>
                <a:lnTo>
                  <a:pt x="19302" y="7261"/>
                </a:lnTo>
                <a:lnTo>
                  <a:pt x="22981" y="7517"/>
                </a:lnTo>
                <a:lnTo>
                  <a:pt x="26802" y="9206"/>
                </a:lnTo>
                <a:lnTo>
                  <a:pt x="29131" y="12330"/>
                </a:lnTo>
                <a:lnTo>
                  <a:pt x="29886" y="15224"/>
                </a:lnTo>
                <a:lnTo>
                  <a:pt x="30095" y="18756"/>
                </a:lnTo>
                <a:lnTo>
                  <a:pt x="30095" y="22565"/>
                </a:lnTo>
                <a:lnTo>
                  <a:pt x="19944" y="22565"/>
                </a:lnTo>
                <a:lnTo>
                  <a:pt x="16635" y="22910"/>
                </a:lnTo>
                <a:lnTo>
                  <a:pt x="13708" y="23569"/>
                </a:lnTo>
                <a:lnTo>
                  <a:pt x="10782" y="24243"/>
                </a:lnTo>
                <a:lnTo>
                  <a:pt x="8304" y="25247"/>
                </a:lnTo>
                <a:lnTo>
                  <a:pt x="4262" y="27914"/>
                </a:lnTo>
                <a:lnTo>
                  <a:pt x="1630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29"/>
                </a:lnTo>
                <a:lnTo>
                  <a:pt x="1962" y="46926"/>
                </a:lnTo>
                <a:lnTo>
                  <a:pt x="4470" y="49756"/>
                </a:lnTo>
                <a:lnTo>
                  <a:pt x="7595" y="51991"/>
                </a:lnTo>
                <a:lnTo>
                  <a:pt x="11598" y="53327"/>
                </a:lnTo>
                <a:lnTo>
                  <a:pt x="8844" y="40892"/>
                </a:lnTo>
                <a:lnTo>
                  <a:pt x="8844" y="38351"/>
                </a:lnTo>
                <a:lnTo>
                  <a:pt x="9650" y="34427"/>
                </a:lnTo>
                <a:lnTo>
                  <a:pt x="12189" y="31482"/>
                </a:lnTo>
                <a:lnTo>
                  <a:pt x="14799" y="30060"/>
                </a:lnTo>
                <a:lnTo>
                  <a:pt x="18276" y="29232"/>
                </a:lnTo>
                <a:lnTo>
                  <a:pt x="22712" y="29019"/>
                </a:lnTo>
                <a:lnTo>
                  <a:pt x="30095" y="29019"/>
                </a:lnTo>
                <a:lnTo>
                  <a:pt x="30095" y="39381"/>
                </a:lnTo>
                <a:lnTo>
                  <a:pt x="25934" y="43675"/>
                </a:lnTo>
                <a:lnTo>
                  <a:pt x="26888" y="50479"/>
                </a:lnTo>
                <a:lnTo>
                  <a:pt x="31247" y="46443"/>
                </a:lnTo>
                <a:lnTo>
                  <a:pt x="31247" y="51318"/>
                </a:lnTo>
                <a:lnTo>
                  <a:pt x="33332" y="52895"/>
                </a:lnTo>
                <a:lnTo>
                  <a:pt x="35902" y="52956"/>
                </a:lnTo>
                <a:lnTo>
                  <a:pt x="38671" y="51318"/>
                </a:lnTo>
                <a:lnTo>
                  <a:pt x="38671" y="15354"/>
                </a:lnTo>
                <a:lnTo>
                  <a:pt x="38340" y="12687"/>
                </a:lnTo>
                <a:lnTo>
                  <a:pt x="37015" y="8125"/>
                </a:lnTo>
                <a:lnTo>
                  <a:pt x="34480" y="4683"/>
                </a:lnTo>
                <a:lnTo>
                  <a:pt x="31099" y="1979"/>
                </a:lnTo>
                <a:lnTo>
                  <a:pt x="26348" y="392"/>
                </a:lnTo>
                <a:lnTo>
                  <a:pt x="23482" y="0"/>
                </a:lnTo>
                <a:lnTo>
                  <a:pt x="20101" y="0"/>
                </a:lnTo>
                <a:lnTo>
                  <a:pt x="16487" y="176"/>
                </a:lnTo>
                <a:lnTo>
                  <a:pt x="12937" y="849"/>
                </a:lnTo>
                <a:lnTo>
                  <a:pt x="9787" y="1800"/>
                </a:lnTo>
                <a:lnTo>
                  <a:pt x="5817" y="3543"/>
                </a:lnTo>
                <a:lnTo>
                  <a:pt x="2487" y="6692"/>
                </a:lnTo>
                <a:lnTo>
                  <a:pt x="2289" y="9371"/>
                </a:lnTo>
                <a:lnTo>
                  <a:pt x="3293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956316" y="3400386"/>
            <a:ext cx="8637" cy="75845"/>
          </a:xfrm>
          <a:custGeom>
            <a:avLst/>
            <a:gdLst/>
            <a:ahLst/>
            <a:cxnLst/>
            <a:rect l="l" t="t" r="r" b="b"/>
            <a:pathLst>
              <a:path w="8637" h="75845">
                <a:moveTo>
                  <a:pt x="8637" y="74193"/>
                </a:moveTo>
                <a:lnTo>
                  <a:pt x="8637" y="1703"/>
                </a:lnTo>
                <a:lnTo>
                  <a:pt x="8417" y="939"/>
                </a:lnTo>
                <a:lnTo>
                  <a:pt x="586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3"/>
                </a:lnTo>
                <a:lnTo>
                  <a:pt x="184" y="74931"/>
                </a:lnTo>
                <a:lnTo>
                  <a:pt x="2754" y="75845"/>
                </a:lnTo>
                <a:lnTo>
                  <a:pt x="5868" y="75845"/>
                </a:lnTo>
                <a:lnTo>
                  <a:pt x="8637" y="741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012659" y="3423311"/>
            <a:ext cx="69865" cy="52920"/>
          </a:xfrm>
          <a:custGeom>
            <a:avLst/>
            <a:gdLst/>
            <a:ahLst/>
            <a:cxnLst/>
            <a:rect l="l" t="t" r="r" b="b"/>
            <a:pathLst>
              <a:path w="69865" h="52920">
                <a:moveTo>
                  <a:pt x="61390" y="52006"/>
                </a:moveTo>
                <a:lnTo>
                  <a:pt x="63986" y="52920"/>
                </a:lnTo>
                <a:lnTo>
                  <a:pt x="67100" y="52920"/>
                </a:lnTo>
                <a:lnTo>
                  <a:pt x="69865" y="51268"/>
                </a:lnTo>
                <a:lnTo>
                  <a:pt x="69865" y="17651"/>
                </a:lnTo>
                <a:lnTo>
                  <a:pt x="69598" y="15022"/>
                </a:lnTo>
                <a:lnTo>
                  <a:pt x="68519" y="10083"/>
                </a:lnTo>
                <a:lnTo>
                  <a:pt x="66337" y="6070"/>
                </a:lnTo>
                <a:lnTo>
                  <a:pt x="63399" y="2754"/>
                </a:lnTo>
                <a:lnTo>
                  <a:pt x="59284" y="543"/>
                </a:lnTo>
                <a:lnTo>
                  <a:pt x="56739" y="0"/>
                </a:lnTo>
                <a:lnTo>
                  <a:pt x="52438" y="0"/>
                </a:lnTo>
                <a:lnTo>
                  <a:pt x="48715" y="849"/>
                </a:lnTo>
                <a:lnTo>
                  <a:pt x="46141" y="2171"/>
                </a:lnTo>
                <a:lnTo>
                  <a:pt x="43470" y="3910"/>
                </a:lnTo>
                <a:lnTo>
                  <a:pt x="40629" y="6372"/>
                </a:lnTo>
                <a:lnTo>
                  <a:pt x="37570" y="9651"/>
                </a:lnTo>
                <a:lnTo>
                  <a:pt x="35471" y="5713"/>
                </a:lnTo>
                <a:lnTo>
                  <a:pt x="32447" y="2678"/>
                </a:lnTo>
                <a:lnTo>
                  <a:pt x="29886" y="1167"/>
                </a:lnTo>
                <a:lnTo>
                  <a:pt x="26776" y="227"/>
                </a:lnTo>
                <a:lnTo>
                  <a:pt x="23091" y="0"/>
                </a:lnTo>
                <a:lnTo>
                  <a:pt x="20542" y="0"/>
                </a:lnTo>
                <a:lnTo>
                  <a:pt x="18014" y="709"/>
                </a:lnTo>
                <a:lnTo>
                  <a:pt x="13021" y="3567"/>
                </a:lnTo>
                <a:lnTo>
                  <a:pt x="10447" y="5814"/>
                </a:lnTo>
                <a:lnTo>
                  <a:pt x="7801" y="8888"/>
                </a:lnTo>
                <a:lnTo>
                  <a:pt x="7801" y="2423"/>
                </a:lnTo>
                <a:lnTo>
                  <a:pt x="5829" y="824"/>
                </a:lnTo>
                <a:lnTo>
                  <a:pt x="3121" y="749"/>
                </a:lnTo>
                <a:lnTo>
                  <a:pt x="0" y="2423"/>
                </a:lnTo>
                <a:lnTo>
                  <a:pt x="0" y="51268"/>
                </a:lnTo>
                <a:lnTo>
                  <a:pt x="194" y="52006"/>
                </a:lnTo>
                <a:lnTo>
                  <a:pt x="2754" y="52920"/>
                </a:lnTo>
                <a:lnTo>
                  <a:pt x="5878" y="52920"/>
                </a:lnTo>
                <a:lnTo>
                  <a:pt x="8633" y="51268"/>
                </a:lnTo>
                <a:lnTo>
                  <a:pt x="8633" y="17132"/>
                </a:lnTo>
                <a:lnTo>
                  <a:pt x="10998" y="14058"/>
                </a:lnTo>
                <a:lnTo>
                  <a:pt x="15224" y="10144"/>
                </a:lnTo>
                <a:lnTo>
                  <a:pt x="19257" y="7744"/>
                </a:lnTo>
                <a:lnTo>
                  <a:pt x="22856" y="7744"/>
                </a:lnTo>
                <a:lnTo>
                  <a:pt x="25401" y="8723"/>
                </a:lnTo>
                <a:lnTo>
                  <a:pt x="28307" y="11557"/>
                </a:lnTo>
                <a:lnTo>
                  <a:pt x="29653" y="14249"/>
                </a:lnTo>
                <a:lnTo>
                  <a:pt x="30427" y="17651"/>
                </a:lnTo>
                <a:lnTo>
                  <a:pt x="30622" y="21589"/>
                </a:lnTo>
                <a:lnTo>
                  <a:pt x="30622" y="51268"/>
                </a:lnTo>
                <a:lnTo>
                  <a:pt x="30805" y="52006"/>
                </a:lnTo>
                <a:lnTo>
                  <a:pt x="33414" y="52920"/>
                </a:lnTo>
                <a:lnTo>
                  <a:pt x="36440" y="52920"/>
                </a:lnTo>
                <a:lnTo>
                  <a:pt x="39244" y="51268"/>
                </a:lnTo>
                <a:lnTo>
                  <a:pt x="39244" y="17132"/>
                </a:lnTo>
                <a:lnTo>
                  <a:pt x="41659" y="14058"/>
                </a:lnTo>
                <a:lnTo>
                  <a:pt x="45871" y="10144"/>
                </a:lnTo>
                <a:lnTo>
                  <a:pt x="49877" y="7744"/>
                </a:lnTo>
                <a:lnTo>
                  <a:pt x="53467" y="7744"/>
                </a:lnTo>
                <a:lnTo>
                  <a:pt x="56052" y="8723"/>
                </a:lnTo>
                <a:lnTo>
                  <a:pt x="58978" y="11557"/>
                </a:lnTo>
                <a:lnTo>
                  <a:pt x="60314" y="14249"/>
                </a:lnTo>
                <a:lnTo>
                  <a:pt x="60998" y="17651"/>
                </a:lnTo>
                <a:lnTo>
                  <a:pt x="61182" y="21589"/>
                </a:lnTo>
                <a:lnTo>
                  <a:pt x="61182" y="51268"/>
                </a:lnTo>
                <a:lnTo>
                  <a:pt x="61390" y="52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099502" y="3423311"/>
            <a:ext cx="26888" cy="53643"/>
          </a:xfrm>
          <a:custGeom>
            <a:avLst/>
            <a:gdLst/>
            <a:ahLst/>
            <a:cxnLst/>
            <a:rect l="l" t="t" r="r" b="b"/>
            <a:pathLst>
              <a:path w="26888" h="53643">
                <a:moveTo>
                  <a:pt x="22061" y="46062"/>
                </a:moveTo>
                <a:lnTo>
                  <a:pt x="17675" y="46659"/>
                </a:lnTo>
                <a:lnTo>
                  <a:pt x="14897" y="46659"/>
                </a:lnTo>
                <a:lnTo>
                  <a:pt x="11170" y="44410"/>
                </a:lnTo>
                <a:lnTo>
                  <a:pt x="8841" y="40892"/>
                </a:lnTo>
                <a:lnTo>
                  <a:pt x="11600" y="53327"/>
                </a:lnTo>
                <a:lnTo>
                  <a:pt x="16329" y="53643"/>
                </a:lnTo>
                <a:lnTo>
                  <a:pt x="19145" y="53643"/>
                </a:lnTo>
                <a:lnTo>
                  <a:pt x="21831" y="53021"/>
                </a:lnTo>
                <a:lnTo>
                  <a:pt x="26888" y="50479"/>
                </a:lnTo>
                <a:lnTo>
                  <a:pt x="25930" y="43675"/>
                </a:lnTo>
                <a:lnTo>
                  <a:pt x="22061" y="46062"/>
                </a:lnTo>
                <a:close/>
              </a:path>
              <a:path w="26888" h="53643">
                <a:moveTo>
                  <a:pt x="3284" y="12089"/>
                </a:moveTo>
                <a:lnTo>
                  <a:pt x="5929" y="11516"/>
                </a:lnTo>
                <a:lnTo>
                  <a:pt x="9126" y="9777"/>
                </a:lnTo>
                <a:lnTo>
                  <a:pt x="11894" y="8582"/>
                </a:lnTo>
                <a:lnTo>
                  <a:pt x="15264" y="7531"/>
                </a:lnTo>
                <a:lnTo>
                  <a:pt x="19304" y="7261"/>
                </a:lnTo>
                <a:lnTo>
                  <a:pt x="22967" y="7517"/>
                </a:lnTo>
                <a:lnTo>
                  <a:pt x="26788" y="9206"/>
                </a:lnTo>
                <a:lnTo>
                  <a:pt x="29128" y="12330"/>
                </a:lnTo>
                <a:lnTo>
                  <a:pt x="29888" y="15224"/>
                </a:lnTo>
                <a:lnTo>
                  <a:pt x="30082" y="18756"/>
                </a:lnTo>
                <a:lnTo>
                  <a:pt x="30082" y="22565"/>
                </a:lnTo>
                <a:lnTo>
                  <a:pt x="19940" y="22565"/>
                </a:lnTo>
                <a:lnTo>
                  <a:pt x="16635" y="22910"/>
                </a:lnTo>
                <a:lnTo>
                  <a:pt x="13709" y="23569"/>
                </a:lnTo>
                <a:lnTo>
                  <a:pt x="10782" y="24243"/>
                </a:lnTo>
                <a:lnTo>
                  <a:pt x="8305" y="25247"/>
                </a:lnTo>
                <a:lnTo>
                  <a:pt x="4263" y="27914"/>
                </a:lnTo>
                <a:lnTo>
                  <a:pt x="1616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29"/>
                </a:lnTo>
                <a:lnTo>
                  <a:pt x="1962" y="46926"/>
                </a:lnTo>
                <a:lnTo>
                  <a:pt x="4471" y="49756"/>
                </a:lnTo>
                <a:lnTo>
                  <a:pt x="7593" y="51991"/>
                </a:lnTo>
                <a:lnTo>
                  <a:pt x="11600" y="53327"/>
                </a:lnTo>
                <a:lnTo>
                  <a:pt x="8841" y="40892"/>
                </a:lnTo>
                <a:lnTo>
                  <a:pt x="8841" y="38351"/>
                </a:lnTo>
                <a:lnTo>
                  <a:pt x="9652" y="34427"/>
                </a:lnTo>
                <a:lnTo>
                  <a:pt x="12186" y="31482"/>
                </a:lnTo>
                <a:lnTo>
                  <a:pt x="14785" y="30060"/>
                </a:lnTo>
                <a:lnTo>
                  <a:pt x="18277" y="29232"/>
                </a:lnTo>
                <a:lnTo>
                  <a:pt x="22698" y="29019"/>
                </a:lnTo>
                <a:lnTo>
                  <a:pt x="30082" y="29019"/>
                </a:lnTo>
                <a:lnTo>
                  <a:pt x="30082" y="39381"/>
                </a:lnTo>
                <a:lnTo>
                  <a:pt x="25930" y="43675"/>
                </a:lnTo>
                <a:lnTo>
                  <a:pt x="26888" y="50479"/>
                </a:lnTo>
                <a:lnTo>
                  <a:pt x="31244" y="46443"/>
                </a:lnTo>
                <a:lnTo>
                  <a:pt x="31244" y="51318"/>
                </a:lnTo>
                <a:lnTo>
                  <a:pt x="33329" y="52895"/>
                </a:lnTo>
                <a:lnTo>
                  <a:pt x="35902" y="52956"/>
                </a:lnTo>
                <a:lnTo>
                  <a:pt x="38667" y="51318"/>
                </a:lnTo>
                <a:lnTo>
                  <a:pt x="38667" y="15354"/>
                </a:lnTo>
                <a:lnTo>
                  <a:pt x="38340" y="12687"/>
                </a:lnTo>
                <a:lnTo>
                  <a:pt x="37005" y="8125"/>
                </a:lnTo>
                <a:lnTo>
                  <a:pt x="34481" y="4683"/>
                </a:lnTo>
                <a:lnTo>
                  <a:pt x="31101" y="1979"/>
                </a:lnTo>
                <a:lnTo>
                  <a:pt x="26344" y="392"/>
                </a:lnTo>
                <a:lnTo>
                  <a:pt x="23483" y="0"/>
                </a:lnTo>
                <a:lnTo>
                  <a:pt x="20099" y="0"/>
                </a:lnTo>
                <a:lnTo>
                  <a:pt x="16484" y="176"/>
                </a:lnTo>
                <a:lnTo>
                  <a:pt x="12924" y="849"/>
                </a:lnTo>
                <a:lnTo>
                  <a:pt x="9789" y="1800"/>
                </a:lnTo>
                <a:lnTo>
                  <a:pt x="5803" y="3543"/>
                </a:lnTo>
                <a:lnTo>
                  <a:pt x="2484" y="6692"/>
                </a:lnTo>
                <a:lnTo>
                  <a:pt x="2289" y="9371"/>
                </a:lnTo>
                <a:lnTo>
                  <a:pt x="328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157811" y="3423311"/>
            <a:ext cx="40557" cy="52920"/>
          </a:xfrm>
          <a:custGeom>
            <a:avLst/>
            <a:gdLst/>
            <a:ahLst/>
            <a:cxnLst/>
            <a:rect l="l" t="t" r="r" b="b"/>
            <a:pathLst>
              <a:path w="40557" h="52920">
                <a:moveTo>
                  <a:pt x="5878" y="52920"/>
                </a:moveTo>
                <a:lnTo>
                  <a:pt x="8633" y="51268"/>
                </a:lnTo>
                <a:lnTo>
                  <a:pt x="8633" y="17132"/>
                </a:lnTo>
                <a:lnTo>
                  <a:pt x="11012" y="14058"/>
                </a:lnTo>
                <a:lnTo>
                  <a:pt x="13266" y="11732"/>
                </a:lnTo>
                <a:lnTo>
                  <a:pt x="17600" y="8547"/>
                </a:lnTo>
                <a:lnTo>
                  <a:pt x="21927" y="7744"/>
                </a:lnTo>
                <a:lnTo>
                  <a:pt x="25071" y="8089"/>
                </a:lnTo>
                <a:lnTo>
                  <a:pt x="27619" y="9371"/>
                </a:lnTo>
                <a:lnTo>
                  <a:pt x="30265" y="12787"/>
                </a:lnTo>
                <a:lnTo>
                  <a:pt x="31299" y="15948"/>
                </a:lnTo>
                <a:lnTo>
                  <a:pt x="31917" y="19886"/>
                </a:lnTo>
                <a:lnTo>
                  <a:pt x="31917" y="51268"/>
                </a:lnTo>
                <a:lnTo>
                  <a:pt x="32141" y="52006"/>
                </a:lnTo>
                <a:lnTo>
                  <a:pt x="34690" y="52920"/>
                </a:lnTo>
                <a:lnTo>
                  <a:pt x="37800" y="52920"/>
                </a:lnTo>
                <a:lnTo>
                  <a:pt x="40557" y="51268"/>
                </a:lnTo>
                <a:lnTo>
                  <a:pt x="40557" y="18007"/>
                </a:lnTo>
                <a:lnTo>
                  <a:pt x="40272" y="15022"/>
                </a:lnTo>
                <a:lnTo>
                  <a:pt x="39124" y="10083"/>
                </a:lnTo>
                <a:lnTo>
                  <a:pt x="36846" y="6070"/>
                </a:lnTo>
                <a:lnTo>
                  <a:pt x="33781" y="2754"/>
                </a:lnTo>
                <a:lnTo>
                  <a:pt x="29494" y="543"/>
                </a:lnTo>
                <a:lnTo>
                  <a:pt x="26849" y="0"/>
                </a:lnTo>
                <a:lnTo>
                  <a:pt x="21021" y="0"/>
                </a:lnTo>
                <a:lnTo>
                  <a:pt x="18360" y="709"/>
                </a:lnTo>
                <a:lnTo>
                  <a:pt x="15728" y="2131"/>
                </a:lnTo>
                <a:lnTo>
                  <a:pt x="13093" y="3567"/>
                </a:lnTo>
                <a:lnTo>
                  <a:pt x="10447" y="5814"/>
                </a:lnTo>
                <a:lnTo>
                  <a:pt x="7790" y="8888"/>
                </a:lnTo>
                <a:lnTo>
                  <a:pt x="7790" y="2423"/>
                </a:lnTo>
                <a:lnTo>
                  <a:pt x="5828" y="824"/>
                </a:lnTo>
                <a:lnTo>
                  <a:pt x="3125" y="749"/>
                </a:lnTo>
                <a:lnTo>
                  <a:pt x="0" y="2423"/>
                </a:lnTo>
                <a:lnTo>
                  <a:pt x="0" y="51268"/>
                </a:lnTo>
                <a:lnTo>
                  <a:pt x="184" y="52006"/>
                </a:lnTo>
                <a:lnTo>
                  <a:pt x="275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217571" y="3424086"/>
            <a:ext cx="40608" cy="52868"/>
          </a:xfrm>
          <a:custGeom>
            <a:avLst/>
            <a:gdLst/>
            <a:ahLst/>
            <a:cxnLst/>
            <a:rect l="l" t="t" r="r" b="b"/>
            <a:pathLst>
              <a:path w="40608" h="52868">
                <a:moveTo>
                  <a:pt x="8698" y="1648"/>
                </a:moveTo>
                <a:lnTo>
                  <a:pt x="8478" y="924"/>
                </a:lnTo>
                <a:lnTo>
                  <a:pt x="5882" y="0"/>
                </a:lnTo>
                <a:lnTo>
                  <a:pt x="2804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46"/>
                </a:lnTo>
                <a:lnTo>
                  <a:pt x="1447" y="42810"/>
                </a:lnTo>
                <a:lnTo>
                  <a:pt x="3712" y="46836"/>
                </a:lnTo>
                <a:lnTo>
                  <a:pt x="6771" y="50176"/>
                </a:lnTo>
                <a:lnTo>
                  <a:pt x="11074" y="52346"/>
                </a:lnTo>
                <a:lnTo>
                  <a:pt x="13715" y="52868"/>
                </a:lnTo>
                <a:lnTo>
                  <a:pt x="19537" y="52868"/>
                </a:lnTo>
                <a:lnTo>
                  <a:pt x="22183" y="52181"/>
                </a:lnTo>
                <a:lnTo>
                  <a:pt x="24804" y="50759"/>
                </a:lnTo>
                <a:lnTo>
                  <a:pt x="27425" y="49352"/>
                </a:lnTo>
                <a:lnTo>
                  <a:pt x="30071" y="47101"/>
                </a:lnTo>
                <a:lnTo>
                  <a:pt x="32757" y="44030"/>
                </a:lnTo>
                <a:lnTo>
                  <a:pt x="32757" y="50493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3"/>
                </a:lnTo>
                <a:lnTo>
                  <a:pt x="40608" y="1648"/>
                </a:lnTo>
                <a:lnTo>
                  <a:pt x="40374" y="924"/>
                </a:lnTo>
                <a:lnTo>
                  <a:pt x="37800" y="0"/>
                </a:lnTo>
                <a:lnTo>
                  <a:pt x="34690" y="0"/>
                </a:lnTo>
                <a:lnTo>
                  <a:pt x="31921" y="1648"/>
                </a:lnTo>
                <a:lnTo>
                  <a:pt x="31921" y="35787"/>
                </a:lnTo>
                <a:lnTo>
                  <a:pt x="29519" y="38862"/>
                </a:lnTo>
                <a:lnTo>
                  <a:pt x="25085" y="42796"/>
                </a:lnTo>
                <a:lnTo>
                  <a:pt x="20801" y="45172"/>
                </a:lnTo>
                <a:lnTo>
                  <a:pt x="16953" y="45172"/>
                </a:lnTo>
                <a:lnTo>
                  <a:pt x="12970" y="43494"/>
                </a:lnTo>
                <a:lnTo>
                  <a:pt x="10293" y="40143"/>
                </a:lnTo>
                <a:lnTo>
                  <a:pt x="9284" y="36957"/>
                </a:lnTo>
                <a:lnTo>
                  <a:pt x="8698" y="32943"/>
                </a:lnTo>
                <a:lnTo>
                  <a:pt x="8698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271774" y="3399970"/>
            <a:ext cx="31884" cy="76262"/>
          </a:xfrm>
          <a:custGeom>
            <a:avLst/>
            <a:gdLst/>
            <a:ahLst/>
            <a:cxnLst/>
            <a:rect l="l" t="t" r="r" b="b"/>
            <a:pathLst>
              <a:path w="31884" h="76262">
                <a:moveTo>
                  <a:pt x="9860" y="8102"/>
                </a:moveTo>
                <a:lnTo>
                  <a:pt x="8636" y="12992"/>
                </a:lnTo>
                <a:lnTo>
                  <a:pt x="8326" y="15925"/>
                </a:lnTo>
                <a:lnTo>
                  <a:pt x="8326" y="24371"/>
                </a:lnTo>
                <a:lnTo>
                  <a:pt x="1677" y="24371"/>
                </a:lnTo>
                <a:lnTo>
                  <a:pt x="294" y="25513"/>
                </a:lnTo>
                <a:lnTo>
                  <a:pt x="0" y="28119"/>
                </a:lnTo>
                <a:lnTo>
                  <a:pt x="1677" y="31802"/>
                </a:lnTo>
                <a:lnTo>
                  <a:pt x="8326" y="31802"/>
                </a:lnTo>
                <a:lnTo>
                  <a:pt x="8326" y="74612"/>
                </a:lnTo>
                <a:lnTo>
                  <a:pt x="8535" y="75336"/>
                </a:lnTo>
                <a:lnTo>
                  <a:pt x="11149" y="76262"/>
                </a:lnTo>
                <a:lnTo>
                  <a:pt x="14208" y="76262"/>
                </a:lnTo>
                <a:lnTo>
                  <a:pt x="17016" y="74612"/>
                </a:lnTo>
                <a:lnTo>
                  <a:pt x="17016" y="31802"/>
                </a:lnTo>
                <a:lnTo>
                  <a:pt x="27546" y="31802"/>
                </a:lnTo>
                <a:lnTo>
                  <a:pt x="29102" y="30354"/>
                </a:lnTo>
                <a:lnTo>
                  <a:pt x="29260" y="27420"/>
                </a:lnTo>
                <a:lnTo>
                  <a:pt x="27546" y="24371"/>
                </a:lnTo>
                <a:lnTo>
                  <a:pt x="17016" y="24371"/>
                </a:lnTo>
                <a:lnTo>
                  <a:pt x="17136" y="15162"/>
                </a:lnTo>
                <a:lnTo>
                  <a:pt x="17625" y="12242"/>
                </a:lnTo>
                <a:lnTo>
                  <a:pt x="19879" y="8520"/>
                </a:lnTo>
                <a:lnTo>
                  <a:pt x="22797" y="7440"/>
                </a:lnTo>
                <a:lnTo>
                  <a:pt x="25858" y="7519"/>
                </a:lnTo>
                <a:lnTo>
                  <a:pt x="28958" y="8420"/>
                </a:lnTo>
                <a:lnTo>
                  <a:pt x="31539" y="8355"/>
                </a:lnTo>
                <a:lnTo>
                  <a:pt x="31884" y="5702"/>
                </a:lnTo>
                <a:lnTo>
                  <a:pt x="31798" y="3938"/>
                </a:lnTo>
                <a:lnTo>
                  <a:pt x="29728" y="1118"/>
                </a:lnTo>
                <a:lnTo>
                  <a:pt x="27057" y="355"/>
                </a:lnTo>
                <a:lnTo>
                  <a:pt x="23503" y="0"/>
                </a:lnTo>
                <a:lnTo>
                  <a:pt x="20923" y="0"/>
                </a:lnTo>
                <a:lnTo>
                  <a:pt x="18680" y="367"/>
                </a:lnTo>
                <a:lnTo>
                  <a:pt x="14881" y="1852"/>
                </a:lnTo>
                <a:lnTo>
                  <a:pt x="12052" y="4560"/>
                </a:lnTo>
                <a:lnTo>
                  <a:pt x="9860" y="810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311409" y="3423311"/>
            <a:ext cx="26884" cy="53643"/>
          </a:xfrm>
          <a:custGeom>
            <a:avLst/>
            <a:gdLst/>
            <a:ahLst/>
            <a:cxnLst/>
            <a:rect l="l" t="t" r="r" b="b"/>
            <a:pathLst>
              <a:path w="26884" h="53643">
                <a:moveTo>
                  <a:pt x="22061" y="46062"/>
                </a:moveTo>
                <a:lnTo>
                  <a:pt x="17691" y="46659"/>
                </a:lnTo>
                <a:lnTo>
                  <a:pt x="14897" y="46659"/>
                </a:lnTo>
                <a:lnTo>
                  <a:pt x="11170" y="44410"/>
                </a:lnTo>
                <a:lnTo>
                  <a:pt x="8845" y="40892"/>
                </a:lnTo>
                <a:lnTo>
                  <a:pt x="11602" y="53327"/>
                </a:lnTo>
                <a:lnTo>
                  <a:pt x="16325" y="53643"/>
                </a:lnTo>
                <a:lnTo>
                  <a:pt x="19149" y="53643"/>
                </a:lnTo>
                <a:lnTo>
                  <a:pt x="21827" y="53021"/>
                </a:lnTo>
                <a:lnTo>
                  <a:pt x="26884" y="50479"/>
                </a:lnTo>
                <a:lnTo>
                  <a:pt x="25930" y="43675"/>
                </a:lnTo>
                <a:lnTo>
                  <a:pt x="22061" y="46062"/>
                </a:lnTo>
                <a:close/>
              </a:path>
              <a:path w="26884" h="53643">
                <a:moveTo>
                  <a:pt x="3298" y="12089"/>
                </a:moveTo>
                <a:lnTo>
                  <a:pt x="5943" y="11516"/>
                </a:lnTo>
                <a:lnTo>
                  <a:pt x="9126" y="9777"/>
                </a:lnTo>
                <a:lnTo>
                  <a:pt x="11894" y="8582"/>
                </a:lnTo>
                <a:lnTo>
                  <a:pt x="15275" y="7531"/>
                </a:lnTo>
                <a:lnTo>
                  <a:pt x="19306" y="7261"/>
                </a:lnTo>
                <a:lnTo>
                  <a:pt x="22979" y="7517"/>
                </a:lnTo>
                <a:lnTo>
                  <a:pt x="26802" y="9206"/>
                </a:lnTo>
                <a:lnTo>
                  <a:pt x="29131" y="12330"/>
                </a:lnTo>
                <a:lnTo>
                  <a:pt x="29890" y="15224"/>
                </a:lnTo>
                <a:lnTo>
                  <a:pt x="30100" y="18756"/>
                </a:lnTo>
                <a:lnTo>
                  <a:pt x="30100" y="22565"/>
                </a:lnTo>
                <a:lnTo>
                  <a:pt x="19940" y="22565"/>
                </a:lnTo>
                <a:lnTo>
                  <a:pt x="16635" y="22910"/>
                </a:lnTo>
                <a:lnTo>
                  <a:pt x="13708" y="23569"/>
                </a:lnTo>
                <a:lnTo>
                  <a:pt x="10778" y="24243"/>
                </a:lnTo>
                <a:lnTo>
                  <a:pt x="8305" y="25247"/>
                </a:lnTo>
                <a:lnTo>
                  <a:pt x="4265" y="27914"/>
                </a:lnTo>
                <a:lnTo>
                  <a:pt x="1630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29"/>
                </a:lnTo>
                <a:lnTo>
                  <a:pt x="1958" y="46926"/>
                </a:lnTo>
                <a:lnTo>
                  <a:pt x="4475" y="49756"/>
                </a:lnTo>
                <a:lnTo>
                  <a:pt x="7595" y="51991"/>
                </a:lnTo>
                <a:lnTo>
                  <a:pt x="11602" y="53327"/>
                </a:lnTo>
                <a:lnTo>
                  <a:pt x="8845" y="40892"/>
                </a:lnTo>
                <a:lnTo>
                  <a:pt x="8845" y="38351"/>
                </a:lnTo>
                <a:lnTo>
                  <a:pt x="9655" y="34427"/>
                </a:lnTo>
                <a:lnTo>
                  <a:pt x="12189" y="31482"/>
                </a:lnTo>
                <a:lnTo>
                  <a:pt x="14799" y="30060"/>
                </a:lnTo>
                <a:lnTo>
                  <a:pt x="18277" y="29232"/>
                </a:lnTo>
                <a:lnTo>
                  <a:pt x="22708" y="29019"/>
                </a:lnTo>
                <a:lnTo>
                  <a:pt x="30100" y="29019"/>
                </a:lnTo>
                <a:lnTo>
                  <a:pt x="30100" y="39381"/>
                </a:lnTo>
                <a:lnTo>
                  <a:pt x="25930" y="43675"/>
                </a:lnTo>
                <a:lnTo>
                  <a:pt x="26884" y="50479"/>
                </a:lnTo>
                <a:lnTo>
                  <a:pt x="31248" y="46443"/>
                </a:lnTo>
                <a:lnTo>
                  <a:pt x="31248" y="51318"/>
                </a:lnTo>
                <a:lnTo>
                  <a:pt x="33332" y="52895"/>
                </a:lnTo>
                <a:lnTo>
                  <a:pt x="35902" y="52956"/>
                </a:lnTo>
                <a:lnTo>
                  <a:pt x="38671" y="51318"/>
                </a:lnTo>
                <a:lnTo>
                  <a:pt x="38671" y="15354"/>
                </a:lnTo>
                <a:lnTo>
                  <a:pt x="38340" y="12687"/>
                </a:lnTo>
                <a:lnTo>
                  <a:pt x="37019" y="8125"/>
                </a:lnTo>
                <a:lnTo>
                  <a:pt x="34484" y="4683"/>
                </a:lnTo>
                <a:lnTo>
                  <a:pt x="31101" y="1979"/>
                </a:lnTo>
                <a:lnTo>
                  <a:pt x="26348" y="392"/>
                </a:lnTo>
                <a:lnTo>
                  <a:pt x="23483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4" y="849"/>
                </a:lnTo>
                <a:lnTo>
                  <a:pt x="9789" y="1800"/>
                </a:lnTo>
                <a:lnTo>
                  <a:pt x="5821" y="3543"/>
                </a:lnTo>
                <a:lnTo>
                  <a:pt x="2487" y="6692"/>
                </a:lnTo>
                <a:lnTo>
                  <a:pt x="2293" y="9371"/>
                </a:lnTo>
                <a:lnTo>
                  <a:pt x="3298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366424" y="3423362"/>
            <a:ext cx="37152" cy="53592"/>
          </a:xfrm>
          <a:custGeom>
            <a:avLst/>
            <a:gdLst/>
            <a:ahLst/>
            <a:cxnLst/>
            <a:rect l="l" t="t" r="r" b="b"/>
            <a:pathLst>
              <a:path w="37152" h="53592">
                <a:moveTo>
                  <a:pt x="9004" y="20609"/>
                </a:moveTo>
                <a:lnTo>
                  <a:pt x="10109" y="15811"/>
                </a:lnTo>
                <a:lnTo>
                  <a:pt x="12322" y="12495"/>
                </a:lnTo>
                <a:lnTo>
                  <a:pt x="14540" y="9194"/>
                </a:lnTo>
                <a:lnTo>
                  <a:pt x="17726" y="7542"/>
                </a:lnTo>
                <a:lnTo>
                  <a:pt x="23900" y="7542"/>
                </a:lnTo>
                <a:lnTo>
                  <a:pt x="27143" y="8431"/>
                </a:lnTo>
                <a:lnTo>
                  <a:pt x="30930" y="10411"/>
                </a:lnTo>
                <a:lnTo>
                  <a:pt x="33512" y="12395"/>
                </a:lnTo>
                <a:lnTo>
                  <a:pt x="36479" y="12444"/>
                </a:lnTo>
                <a:lnTo>
                  <a:pt x="36943" y="9497"/>
                </a:lnTo>
                <a:lnTo>
                  <a:pt x="36687" y="6692"/>
                </a:lnTo>
                <a:lnTo>
                  <a:pt x="34348" y="3822"/>
                </a:lnTo>
                <a:lnTo>
                  <a:pt x="31435" y="2044"/>
                </a:lnTo>
                <a:lnTo>
                  <a:pt x="27755" y="708"/>
                </a:lnTo>
                <a:lnTo>
                  <a:pt x="24941" y="137"/>
                </a:lnTo>
                <a:lnTo>
                  <a:pt x="21988" y="0"/>
                </a:lnTo>
                <a:lnTo>
                  <a:pt x="18878" y="0"/>
                </a:lnTo>
                <a:lnTo>
                  <a:pt x="15984" y="533"/>
                </a:lnTo>
                <a:lnTo>
                  <a:pt x="13327" y="1598"/>
                </a:lnTo>
                <a:lnTo>
                  <a:pt x="10645" y="2664"/>
                </a:lnTo>
                <a:lnTo>
                  <a:pt x="8319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91" y="14997"/>
                </a:lnTo>
                <a:lnTo>
                  <a:pt x="57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4" y="35369"/>
                </a:lnTo>
                <a:lnTo>
                  <a:pt x="1386" y="38606"/>
                </a:lnTo>
                <a:lnTo>
                  <a:pt x="2301" y="41846"/>
                </a:lnTo>
                <a:lnTo>
                  <a:pt x="3661" y="44575"/>
                </a:lnTo>
                <a:lnTo>
                  <a:pt x="5417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602" y="53035"/>
                </a:lnTo>
                <a:lnTo>
                  <a:pt x="17604" y="53592"/>
                </a:lnTo>
                <a:lnTo>
                  <a:pt x="22626" y="53592"/>
                </a:lnTo>
                <a:lnTo>
                  <a:pt x="25750" y="53111"/>
                </a:lnTo>
                <a:lnTo>
                  <a:pt x="28709" y="52372"/>
                </a:lnTo>
                <a:lnTo>
                  <a:pt x="31323" y="51318"/>
                </a:lnTo>
                <a:lnTo>
                  <a:pt x="34592" y="49377"/>
                </a:lnTo>
                <a:lnTo>
                  <a:pt x="36917" y="46530"/>
                </a:lnTo>
                <a:lnTo>
                  <a:pt x="37152" y="43787"/>
                </a:lnTo>
                <a:lnTo>
                  <a:pt x="37127" y="42440"/>
                </a:lnTo>
                <a:lnTo>
                  <a:pt x="35327" y="39660"/>
                </a:lnTo>
                <a:lnTo>
                  <a:pt x="32317" y="41946"/>
                </a:lnTo>
                <a:lnTo>
                  <a:pt x="28811" y="44218"/>
                </a:lnTo>
                <a:lnTo>
                  <a:pt x="25808" y="45529"/>
                </a:lnTo>
                <a:lnTo>
                  <a:pt x="22086" y="45845"/>
                </a:lnTo>
                <a:lnTo>
                  <a:pt x="18129" y="45464"/>
                </a:lnTo>
                <a:lnTo>
                  <a:pt x="14897" y="43902"/>
                </a:lnTo>
                <a:lnTo>
                  <a:pt x="12395" y="41122"/>
                </a:lnTo>
                <a:lnTo>
                  <a:pt x="10436" y="37551"/>
                </a:lnTo>
                <a:lnTo>
                  <a:pt x="9298" y="32814"/>
                </a:lnTo>
                <a:lnTo>
                  <a:pt x="9004" y="30059"/>
                </a:lnTo>
                <a:lnTo>
                  <a:pt x="9004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412440" y="3411014"/>
            <a:ext cx="30768" cy="65848"/>
          </a:xfrm>
          <a:custGeom>
            <a:avLst/>
            <a:gdLst/>
            <a:ahLst/>
            <a:cxnLst/>
            <a:rect l="l" t="t" r="r" b="b"/>
            <a:pathLst>
              <a:path w="30768" h="65848">
                <a:moveTo>
                  <a:pt x="16948" y="1699"/>
                </a:moveTo>
                <a:lnTo>
                  <a:pt x="16739" y="1000"/>
                </a:lnTo>
                <a:lnTo>
                  <a:pt x="14194" y="0"/>
                </a:lnTo>
                <a:lnTo>
                  <a:pt x="11084" y="0"/>
                </a:lnTo>
                <a:lnTo>
                  <a:pt x="8312" y="1699"/>
                </a:lnTo>
                <a:lnTo>
                  <a:pt x="8312" y="13319"/>
                </a:lnTo>
                <a:lnTo>
                  <a:pt x="1785" y="13319"/>
                </a:lnTo>
                <a:lnTo>
                  <a:pt x="327" y="14465"/>
                </a:lnTo>
                <a:lnTo>
                  <a:pt x="0" y="17067"/>
                </a:lnTo>
                <a:lnTo>
                  <a:pt x="1723" y="20750"/>
                </a:lnTo>
                <a:lnTo>
                  <a:pt x="8312" y="20750"/>
                </a:lnTo>
                <a:lnTo>
                  <a:pt x="8312" y="52120"/>
                </a:lnTo>
                <a:lnTo>
                  <a:pt x="9075" y="56639"/>
                </a:lnTo>
                <a:lnTo>
                  <a:pt x="10396" y="60436"/>
                </a:lnTo>
                <a:lnTo>
                  <a:pt x="12639" y="63154"/>
                </a:lnTo>
                <a:lnTo>
                  <a:pt x="15800" y="64843"/>
                </a:lnTo>
                <a:lnTo>
                  <a:pt x="19648" y="65848"/>
                </a:lnTo>
                <a:lnTo>
                  <a:pt x="24483" y="65681"/>
                </a:lnTo>
                <a:lnTo>
                  <a:pt x="27475" y="65112"/>
                </a:lnTo>
                <a:lnTo>
                  <a:pt x="30422" y="63093"/>
                </a:lnTo>
                <a:lnTo>
                  <a:pt x="30768" y="59979"/>
                </a:lnTo>
                <a:lnTo>
                  <a:pt x="30055" y="56804"/>
                </a:lnTo>
                <a:lnTo>
                  <a:pt x="27377" y="57442"/>
                </a:lnTo>
                <a:lnTo>
                  <a:pt x="24361" y="58190"/>
                </a:lnTo>
                <a:lnTo>
                  <a:pt x="21066" y="58190"/>
                </a:lnTo>
                <a:lnTo>
                  <a:pt x="18395" y="55613"/>
                </a:lnTo>
                <a:lnTo>
                  <a:pt x="16948" y="51357"/>
                </a:lnTo>
                <a:lnTo>
                  <a:pt x="16948" y="20750"/>
                </a:lnTo>
                <a:lnTo>
                  <a:pt x="29041" y="20750"/>
                </a:lnTo>
                <a:lnTo>
                  <a:pt x="30610" y="19314"/>
                </a:lnTo>
                <a:lnTo>
                  <a:pt x="30768" y="16369"/>
                </a:lnTo>
                <a:lnTo>
                  <a:pt x="29041" y="13319"/>
                </a:lnTo>
                <a:lnTo>
                  <a:pt x="16948" y="13319"/>
                </a:lnTo>
                <a:lnTo>
                  <a:pt x="16948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458274" y="3424086"/>
            <a:ext cx="40604" cy="52868"/>
          </a:xfrm>
          <a:custGeom>
            <a:avLst/>
            <a:gdLst/>
            <a:ahLst/>
            <a:cxnLst/>
            <a:rect l="l" t="t" r="r" b="b"/>
            <a:pathLst>
              <a:path w="40604" h="52868">
                <a:moveTo>
                  <a:pt x="8684" y="1648"/>
                </a:moveTo>
                <a:lnTo>
                  <a:pt x="8474" y="924"/>
                </a:lnTo>
                <a:lnTo>
                  <a:pt x="5864" y="0"/>
                </a:lnTo>
                <a:lnTo>
                  <a:pt x="2801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46"/>
                </a:lnTo>
                <a:lnTo>
                  <a:pt x="1430" y="42810"/>
                </a:lnTo>
                <a:lnTo>
                  <a:pt x="3712" y="46836"/>
                </a:lnTo>
                <a:lnTo>
                  <a:pt x="6761" y="50176"/>
                </a:lnTo>
                <a:lnTo>
                  <a:pt x="11059" y="52346"/>
                </a:lnTo>
                <a:lnTo>
                  <a:pt x="13705" y="52868"/>
                </a:lnTo>
                <a:lnTo>
                  <a:pt x="19523" y="52868"/>
                </a:lnTo>
                <a:lnTo>
                  <a:pt x="22180" y="52181"/>
                </a:lnTo>
                <a:lnTo>
                  <a:pt x="24800" y="50759"/>
                </a:lnTo>
                <a:lnTo>
                  <a:pt x="27414" y="49352"/>
                </a:lnTo>
                <a:lnTo>
                  <a:pt x="30067" y="47101"/>
                </a:lnTo>
                <a:lnTo>
                  <a:pt x="32753" y="44030"/>
                </a:lnTo>
                <a:lnTo>
                  <a:pt x="32753" y="50493"/>
                </a:lnTo>
                <a:lnTo>
                  <a:pt x="35225" y="52146"/>
                </a:lnTo>
                <a:lnTo>
                  <a:pt x="38031" y="52146"/>
                </a:lnTo>
                <a:lnTo>
                  <a:pt x="40604" y="50493"/>
                </a:lnTo>
                <a:lnTo>
                  <a:pt x="40604" y="1648"/>
                </a:lnTo>
                <a:lnTo>
                  <a:pt x="40360" y="924"/>
                </a:lnTo>
                <a:lnTo>
                  <a:pt x="37796" y="0"/>
                </a:lnTo>
                <a:lnTo>
                  <a:pt x="34686" y="0"/>
                </a:lnTo>
                <a:lnTo>
                  <a:pt x="31921" y="1648"/>
                </a:lnTo>
                <a:lnTo>
                  <a:pt x="31921" y="35787"/>
                </a:lnTo>
                <a:lnTo>
                  <a:pt x="29505" y="38862"/>
                </a:lnTo>
                <a:lnTo>
                  <a:pt x="25081" y="42796"/>
                </a:lnTo>
                <a:lnTo>
                  <a:pt x="20783" y="45172"/>
                </a:lnTo>
                <a:lnTo>
                  <a:pt x="16941" y="45172"/>
                </a:lnTo>
                <a:lnTo>
                  <a:pt x="12971" y="43494"/>
                </a:lnTo>
                <a:lnTo>
                  <a:pt x="10289" y="40143"/>
                </a:lnTo>
                <a:lnTo>
                  <a:pt x="9271" y="36957"/>
                </a:lnTo>
                <a:lnTo>
                  <a:pt x="8684" y="32943"/>
                </a:lnTo>
                <a:lnTo>
                  <a:pt x="8684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518546" y="3423311"/>
            <a:ext cx="27532" cy="52920"/>
          </a:xfrm>
          <a:custGeom>
            <a:avLst/>
            <a:gdLst/>
            <a:ahLst/>
            <a:cxnLst/>
            <a:rect l="l" t="t" r="r" b="b"/>
            <a:pathLst>
              <a:path w="27532" h="52920">
                <a:moveTo>
                  <a:pt x="5878" y="52920"/>
                </a:moveTo>
                <a:lnTo>
                  <a:pt x="8632" y="51271"/>
                </a:lnTo>
                <a:lnTo>
                  <a:pt x="8632" y="19141"/>
                </a:lnTo>
                <a:lnTo>
                  <a:pt x="10976" y="15469"/>
                </a:lnTo>
                <a:lnTo>
                  <a:pt x="12995" y="12726"/>
                </a:lnTo>
                <a:lnTo>
                  <a:pt x="15811" y="9958"/>
                </a:lnTo>
                <a:lnTo>
                  <a:pt x="19216" y="8460"/>
                </a:lnTo>
                <a:lnTo>
                  <a:pt x="22143" y="8676"/>
                </a:lnTo>
                <a:lnTo>
                  <a:pt x="24789" y="9461"/>
                </a:lnTo>
                <a:lnTo>
                  <a:pt x="27377" y="8611"/>
                </a:lnTo>
                <a:lnTo>
                  <a:pt x="27532" y="5641"/>
                </a:lnTo>
                <a:lnTo>
                  <a:pt x="27500" y="3657"/>
                </a:lnTo>
                <a:lnTo>
                  <a:pt x="25222" y="673"/>
                </a:lnTo>
                <a:lnTo>
                  <a:pt x="22218" y="76"/>
                </a:lnTo>
                <a:lnTo>
                  <a:pt x="19659" y="0"/>
                </a:lnTo>
                <a:lnTo>
                  <a:pt x="16667" y="662"/>
                </a:lnTo>
                <a:lnTo>
                  <a:pt x="13643" y="2566"/>
                </a:lnTo>
                <a:lnTo>
                  <a:pt x="10309" y="5994"/>
                </a:lnTo>
                <a:lnTo>
                  <a:pt x="7801" y="9551"/>
                </a:lnTo>
                <a:lnTo>
                  <a:pt x="7801" y="2426"/>
                </a:lnTo>
                <a:lnTo>
                  <a:pt x="5843" y="828"/>
                </a:lnTo>
                <a:lnTo>
                  <a:pt x="3124" y="749"/>
                </a:lnTo>
                <a:lnTo>
                  <a:pt x="0" y="2426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556439" y="3423311"/>
            <a:ext cx="43341" cy="53643"/>
          </a:xfrm>
          <a:custGeom>
            <a:avLst/>
            <a:gdLst/>
            <a:ahLst/>
            <a:cxnLst/>
            <a:rect l="l" t="t" r="r" b="b"/>
            <a:pathLst>
              <a:path w="43341" h="53643">
                <a:moveTo>
                  <a:pt x="42948" y="16927"/>
                </a:moveTo>
                <a:lnTo>
                  <a:pt x="42148" y="14123"/>
                </a:lnTo>
                <a:lnTo>
                  <a:pt x="41379" y="11315"/>
                </a:lnTo>
                <a:lnTo>
                  <a:pt x="38477" y="6808"/>
                </a:lnTo>
                <a:lnTo>
                  <a:pt x="34654" y="3074"/>
                </a:lnTo>
                <a:lnTo>
                  <a:pt x="32058" y="1828"/>
                </a:lnTo>
                <a:lnTo>
                  <a:pt x="29462" y="608"/>
                </a:lnTo>
                <a:lnTo>
                  <a:pt x="26299" y="0"/>
                </a:lnTo>
                <a:lnTo>
                  <a:pt x="26352" y="6998"/>
                </a:lnTo>
                <a:lnTo>
                  <a:pt x="29499" y="8331"/>
                </a:lnTo>
                <a:lnTo>
                  <a:pt x="31615" y="11009"/>
                </a:lnTo>
                <a:lnTo>
                  <a:pt x="33746" y="13691"/>
                </a:lnTo>
                <a:lnTo>
                  <a:pt x="34754" y="17373"/>
                </a:lnTo>
                <a:lnTo>
                  <a:pt x="34654" y="22072"/>
                </a:lnTo>
                <a:lnTo>
                  <a:pt x="8947" y="22072"/>
                </a:lnTo>
                <a:lnTo>
                  <a:pt x="9018" y="20092"/>
                </a:lnTo>
                <a:lnTo>
                  <a:pt x="10448" y="3110"/>
                </a:lnTo>
                <a:lnTo>
                  <a:pt x="8075" y="4903"/>
                </a:lnTo>
                <a:lnTo>
                  <a:pt x="4130" y="9577"/>
                </a:lnTo>
                <a:lnTo>
                  <a:pt x="2621" y="12409"/>
                </a:lnTo>
                <a:lnTo>
                  <a:pt x="1581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5" y="35355"/>
                </a:lnTo>
                <a:lnTo>
                  <a:pt x="1524" y="38685"/>
                </a:lnTo>
                <a:lnTo>
                  <a:pt x="2538" y="41997"/>
                </a:lnTo>
                <a:lnTo>
                  <a:pt x="4032" y="44766"/>
                </a:lnTo>
                <a:lnTo>
                  <a:pt x="6015" y="46977"/>
                </a:lnTo>
                <a:lnTo>
                  <a:pt x="10462" y="50850"/>
                </a:lnTo>
                <a:lnTo>
                  <a:pt x="13381" y="51969"/>
                </a:lnTo>
                <a:lnTo>
                  <a:pt x="16294" y="53086"/>
                </a:lnTo>
                <a:lnTo>
                  <a:pt x="19674" y="53643"/>
                </a:lnTo>
                <a:lnTo>
                  <a:pt x="23555" y="53643"/>
                </a:lnTo>
                <a:lnTo>
                  <a:pt x="27879" y="53492"/>
                </a:lnTo>
                <a:lnTo>
                  <a:pt x="31838" y="52793"/>
                </a:lnTo>
                <a:lnTo>
                  <a:pt x="35072" y="51969"/>
                </a:lnTo>
                <a:lnTo>
                  <a:pt x="37790" y="51092"/>
                </a:lnTo>
                <a:lnTo>
                  <a:pt x="41037" y="48820"/>
                </a:lnTo>
                <a:lnTo>
                  <a:pt x="41357" y="46163"/>
                </a:lnTo>
                <a:lnTo>
                  <a:pt x="40777" y="43002"/>
                </a:lnTo>
                <a:lnTo>
                  <a:pt x="38059" y="43268"/>
                </a:lnTo>
                <a:lnTo>
                  <a:pt x="34909" y="44550"/>
                </a:lnTo>
                <a:lnTo>
                  <a:pt x="32109" y="45439"/>
                </a:lnTo>
                <a:lnTo>
                  <a:pt x="28606" y="46188"/>
                </a:lnTo>
                <a:lnTo>
                  <a:pt x="24364" y="46379"/>
                </a:lnTo>
                <a:lnTo>
                  <a:pt x="21525" y="46379"/>
                </a:lnTo>
                <a:lnTo>
                  <a:pt x="17151" y="45137"/>
                </a:lnTo>
                <a:lnTo>
                  <a:pt x="13597" y="43103"/>
                </a:lnTo>
                <a:lnTo>
                  <a:pt x="11149" y="40003"/>
                </a:lnTo>
                <a:lnTo>
                  <a:pt x="9742" y="35967"/>
                </a:lnTo>
                <a:lnTo>
                  <a:pt x="8947" y="31342"/>
                </a:lnTo>
                <a:lnTo>
                  <a:pt x="8947" y="28652"/>
                </a:lnTo>
                <a:lnTo>
                  <a:pt x="39971" y="28652"/>
                </a:lnTo>
                <a:lnTo>
                  <a:pt x="42311" y="27738"/>
                </a:lnTo>
                <a:lnTo>
                  <a:pt x="43341" y="24739"/>
                </a:lnTo>
                <a:lnTo>
                  <a:pt x="43341" y="19926"/>
                </a:lnTo>
                <a:lnTo>
                  <a:pt x="42948" y="16927"/>
                </a:lnTo>
                <a:close/>
              </a:path>
              <a:path w="43341" h="53643">
                <a:moveTo>
                  <a:pt x="9018" y="20092"/>
                </a:moveTo>
                <a:lnTo>
                  <a:pt x="9950" y="16358"/>
                </a:lnTo>
                <a:lnTo>
                  <a:pt x="11394" y="12917"/>
                </a:lnTo>
                <a:lnTo>
                  <a:pt x="14922" y="9079"/>
                </a:lnTo>
                <a:lnTo>
                  <a:pt x="18144" y="7416"/>
                </a:lnTo>
                <a:lnTo>
                  <a:pt x="22162" y="6998"/>
                </a:lnTo>
                <a:lnTo>
                  <a:pt x="26352" y="6998"/>
                </a:lnTo>
                <a:lnTo>
                  <a:pt x="26299" y="0"/>
                </a:lnTo>
                <a:lnTo>
                  <a:pt x="19159" y="0"/>
                </a:lnTo>
                <a:lnTo>
                  <a:pt x="16035" y="623"/>
                </a:lnTo>
                <a:lnTo>
                  <a:pt x="13244" y="1865"/>
                </a:lnTo>
                <a:lnTo>
                  <a:pt x="10448" y="3110"/>
                </a:lnTo>
                <a:lnTo>
                  <a:pt x="901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617160" y="3423311"/>
            <a:ext cx="27522" cy="52920"/>
          </a:xfrm>
          <a:custGeom>
            <a:avLst/>
            <a:gdLst/>
            <a:ahLst/>
            <a:cxnLst/>
            <a:rect l="l" t="t" r="r" b="b"/>
            <a:pathLst>
              <a:path w="27522" h="52920">
                <a:moveTo>
                  <a:pt x="5868" y="52920"/>
                </a:moveTo>
                <a:lnTo>
                  <a:pt x="8622" y="51271"/>
                </a:lnTo>
                <a:lnTo>
                  <a:pt x="8622" y="19141"/>
                </a:lnTo>
                <a:lnTo>
                  <a:pt x="10962" y="15469"/>
                </a:lnTo>
                <a:lnTo>
                  <a:pt x="12985" y="12726"/>
                </a:lnTo>
                <a:lnTo>
                  <a:pt x="15815" y="9958"/>
                </a:lnTo>
                <a:lnTo>
                  <a:pt x="19221" y="8460"/>
                </a:lnTo>
                <a:lnTo>
                  <a:pt x="22133" y="8676"/>
                </a:lnTo>
                <a:lnTo>
                  <a:pt x="24794" y="9461"/>
                </a:lnTo>
                <a:lnTo>
                  <a:pt x="27367" y="8611"/>
                </a:lnTo>
                <a:lnTo>
                  <a:pt x="27522" y="5641"/>
                </a:lnTo>
                <a:lnTo>
                  <a:pt x="27496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49" y="0"/>
                </a:lnTo>
                <a:lnTo>
                  <a:pt x="16657" y="662"/>
                </a:lnTo>
                <a:lnTo>
                  <a:pt x="13633" y="2566"/>
                </a:lnTo>
                <a:lnTo>
                  <a:pt x="10299" y="5994"/>
                </a:lnTo>
                <a:lnTo>
                  <a:pt x="7791" y="9551"/>
                </a:lnTo>
                <a:lnTo>
                  <a:pt x="7791" y="2426"/>
                </a:lnTo>
                <a:lnTo>
                  <a:pt x="5833" y="828"/>
                </a:lnTo>
                <a:lnTo>
                  <a:pt x="3125" y="749"/>
                </a:lnTo>
                <a:lnTo>
                  <a:pt x="0" y="2426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20"/>
                </a:lnTo>
                <a:lnTo>
                  <a:pt x="586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654421" y="3423311"/>
            <a:ext cx="33340" cy="53643"/>
          </a:xfrm>
          <a:custGeom>
            <a:avLst/>
            <a:gdLst/>
            <a:ahLst/>
            <a:cxnLst/>
            <a:rect l="l" t="t" r="r" b="b"/>
            <a:pathLst>
              <a:path w="33340" h="53643">
                <a:moveTo>
                  <a:pt x="5998" y="52222"/>
                </a:moveTo>
                <a:lnTo>
                  <a:pt x="8557" y="52985"/>
                </a:lnTo>
                <a:lnTo>
                  <a:pt x="11595" y="53529"/>
                </a:lnTo>
                <a:lnTo>
                  <a:pt x="17585" y="53643"/>
                </a:lnTo>
                <a:lnTo>
                  <a:pt x="20083" y="53315"/>
                </a:lnTo>
                <a:lnTo>
                  <a:pt x="24616" y="51944"/>
                </a:lnTo>
                <a:lnTo>
                  <a:pt x="28205" y="49579"/>
                </a:lnTo>
                <a:lnTo>
                  <a:pt x="31111" y="46610"/>
                </a:lnTo>
                <a:lnTo>
                  <a:pt x="32896" y="42696"/>
                </a:lnTo>
                <a:lnTo>
                  <a:pt x="33340" y="37973"/>
                </a:lnTo>
                <a:lnTo>
                  <a:pt x="33340" y="35877"/>
                </a:lnTo>
                <a:lnTo>
                  <a:pt x="32320" y="32551"/>
                </a:lnTo>
                <a:lnTo>
                  <a:pt x="30740" y="29729"/>
                </a:lnTo>
                <a:lnTo>
                  <a:pt x="27226" y="26633"/>
                </a:lnTo>
                <a:lnTo>
                  <a:pt x="24335" y="25106"/>
                </a:lnTo>
                <a:lnTo>
                  <a:pt x="21372" y="23811"/>
                </a:lnTo>
                <a:lnTo>
                  <a:pt x="18431" y="22604"/>
                </a:lnTo>
                <a:lnTo>
                  <a:pt x="15577" y="21438"/>
                </a:lnTo>
                <a:lnTo>
                  <a:pt x="12073" y="19343"/>
                </a:lnTo>
                <a:lnTo>
                  <a:pt x="9773" y="16586"/>
                </a:lnTo>
                <a:lnTo>
                  <a:pt x="9428" y="13982"/>
                </a:lnTo>
                <a:lnTo>
                  <a:pt x="9968" y="11174"/>
                </a:lnTo>
                <a:lnTo>
                  <a:pt x="12308" y="8280"/>
                </a:lnTo>
                <a:lnTo>
                  <a:pt x="15458" y="7110"/>
                </a:lnTo>
                <a:lnTo>
                  <a:pt x="18223" y="6948"/>
                </a:lnTo>
                <a:lnTo>
                  <a:pt x="21311" y="7138"/>
                </a:lnTo>
                <a:lnTo>
                  <a:pt x="24959" y="8356"/>
                </a:lnTo>
                <a:lnTo>
                  <a:pt x="27618" y="9677"/>
                </a:lnTo>
                <a:lnTo>
                  <a:pt x="30581" y="9867"/>
                </a:lnTo>
                <a:lnTo>
                  <a:pt x="30938" y="7150"/>
                </a:lnTo>
                <a:lnTo>
                  <a:pt x="30643" y="4406"/>
                </a:lnTo>
                <a:lnTo>
                  <a:pt x="28073" y="2195"/>
                </a:lnTo>
                <a:lnTo>
                  <a:pt x="25487" y="1141"/>
                </a:lnTo>
                <a:lnTo>
                  <a:pt x="22082" y="317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2"/>
                </a:lnTo>
                <a:lnTo>
                  <a:pt x="8657" y="1979"/>
                </a:lnTo>
                <a:lnTo>
                  <a:pt x="5447" y="4367"/>
                </a:lnTo>
                <a:lnTo>
                  <a:pt x="2948" y="7214"/>
                </a:lnTo>
                <a:lnTo>
                  <a:pt x="1501" y="10717"/>
                </a:lnTo>
                <a:lnTo>
                  <a:pt x="1148" y="14479"/>
                </a:lnTo>
                <a:lnTo>
                  <a:pt x="1490" y="18515"/>
                </a:lnTo>
                <a:lnTo>
                  <a:pt x="2851" y="21629"/>
                </a:lnTo>
                <a:lnTo>
                  <a:pt x="5986" y="25210"/>
                </a:lnTo>
                <a:lnTo>
                  <a:pt x="8657" y="26935"/>
                </a:lnTo>
                <a:lnTo>
                  <a:pt x="11523" y="28411"/>
                </a:lnTo>
                <a:lnTo>
                  <a:pt x="14486" y="29643"/>
                </a:lnTo>
                <a:lnTo>
                  <a:pt x="17318" y="30783"/>
                </a:lnTo>
                <a:lnTo>
                  <a:pt x="19973" y="31979"/>
                </a:lnTo>
                <a:lnTo>
                  <a:pt x="23108" y="34265"/>
                </a:lnTo>
                <a:lnTo>
                  <a:pt x="24814" y="37299"/>
                </a:lnTo>
                <a:lnTo>
                  <a:pt x="24566" y="41173"/>
                </a:lnTo>
                <a:lnTo>
                  <a:pt x="22953" y="43941"/>
                </a:lnTo>
                <a:lnTo>
                  <a:pt x="20181" y="45670"/>
                </a:lnTo>
                <a:lnTo>
                  <a:pt x="16484" y="46494"/>
                </a:lnTo>
                <a:lnTo>
                  <a:pt x="13068" y="46494"/>
                </a:lnTo>
                <a:lnTo>
                  <a:pt x="9846" y="45756"/>
                </a:lnTo>
                <a:lnTo>
                  <a:pt x="5951" y="44157"/>
                </a:lnTo>
                <a:lnTo>
                  <a:pt x="3167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266" y="48182"/>
                </a:lnTo>
                <a:lnTo>
                  <a:pt x="2937" y="50925"/>
                </a:lnTo>
                <a:lnTo>
                  <a:pt x="5998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729103" y="3423311"/>
            <a:ext cx="26884" cy="53643"/>
          </a:xfrm>
          <a:custGeom>
            <a:avLst/>
            <a:gdLst/>
            <a:ahLst/>
            <a:cxnLst/>
            <a:rect l="l" t="t" r="r" b="b"/>
            <a:pathLst>
              <a:path w="26884" h="53643">
                <a:moveTo>
                  <a:pt x="22059" y="46062"/>
                </a:moveTo>
                <a:lnTo>
                  <a:pt x="17686" y="46659"/>
                </a:lnTo>
                <a:lnTo>
                  <a:pt x="14907" y="46659"/>
                </a:lnTo>
                <a:lnTo>
                  <a:pt x="11170" y="44410"/>
                </a:lnTo>
                <a:lnTo>
                  <a:pt x="8855" y="40892"/>
                </a:lnTo>
                <a:lnTo>
                  <a:pt x="11609" y="53327"/>
                </a:lnTo>
                <a:lnTo>
                  <a:pt x="16325" y="53643"/>
                </a:lnTo>
                <a:lnTo>
                  <a:pt x="19155" y="53643"/>
                </a:lnTo>
                <a:lnTo>
                  <a:pt x="21826" y="53021"/>
                </a:lnTo>
                <a:lnTo>
                  <a:pt x="26884" y="50479"/>
                </a:lnTo>
                <a:lnTo>
                  <a:pt x="25930" y="43675"/>
                </a:lnTo>
                <a:lnTo>
                  <a:pt x="22059" y="46062"/>
                </a:lnTo>
                <a:close/>
              </a:path>
              <a:path w="26884" h="53643">
                <a:moveTo>
                  <a:pt x="3293" y="12089"/>
                </a:moveTo>
                <a:lnTo>
                  <a:pt x="5939" y="11516"/>
                </a:lnTo>
                <a:lnTo>
                  <a:pt x="9136" y="9777"/>
                </a:lnTo>
                <a:lnTo>
                  <a:pt x="11893" y="8582"/>
                </a:lnTo>
                <a:lnTo>
                  <a:pt x="15274" y="7531"/>
                </a:lnTo>
                <a:lnTo>
                  <a:pt x="19316" y="7261"/>
                </a:lnTo>
                <a:lnTo>
                  <a:pt x="22978" y="7517"/>
                </a:lnTo>
                <a:lnTo>
                  <a:pt x="26802" y="9206"/>
                </a:lnTo>
                <a:lnTo>
                  <a:pt x="29137" y="12330"/>
                </a:lnTo>
                <a:lnTo>
                  <a:pt x="29897" y="15224"/>
                </a:lnTo>
                <a:lnTo>
                  <a:pt x="30095" y="18756"/>
                </a:lnTo>
                <a:lnTo>
                  <a:pt x="30095" y="22565"/>
                </a:lnTo>
                <a:lnTo>
                  <a:pt x="19940" y="22565"/>
                </a:lnTo>
                <a:lnTo>
                  <a:pt x="16645" y="22910"/>
                </a:lnTo>
                <a:lnTo>
                  <a:pt x="13719" y="23569"/>
                </a:lnTo>
                <a:lnTo>
                  <a:pt x="10792" y="24243"/>
                </a:lnTo>
                <a:lnTo>
                  <a:pt x="8304" y="25247"/>
                </a:lnTo>
                <a:lnTo>
                  <a:pt x="4262" y="27914"/>
                </a:lnTo>
                <a:lnTo>
                  <a:pt x="1626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29"/>
                </a:lnTo>
                <a:lnTo>
                  <a:pt x="1958" y="46926"/>
                </a:lnTo>
                <a:lnTo>
                  <a:pt x="4467" y="49756"/>
                </a:lnTo>
                <a:lnTo>
                  <a:pt x="7592" y="51991"/>
                </a:lnTo>
                <a:lnTo>
                  <a:pt x="11609" y="53327"/>
                </a:lnTo>
                <a:lnTo>
                  <a:pt x="8855" y="40892"/>
                </a:lnTo>
                <a:lnTo>
                  <a:pt x="8855" y="38351"/>
                </a:lnTo>
                <a:lnTo>
                  <a:pt x="9662" y="34427"/>
                </a:lnTo>
                <a:lnTo>
                  <a:pt x="12197" y="31482"/>
                </a:lnTo>
                <a:lnTo>
                  <a:pt x="14795" y="30060"/>
                </a:lnTo>
                <a:lnTo>
                  <a:pt x="18287" y="29232"/>
                </a:lnTo>
                <a:lnTo>
                  <a:pt x="22708" y="29019"/>
                </a:lnTo>
                <a:lnTo>
                  <a:pt x="30095" y="29019"/>
                </a:lnTo>
                <a:lnTo>
                  <a:pt x="30095" y="39381"/>
                </a:lnTo>
                <a:lnTo>
                  <a:pt x="25930" y="43675"/>
                </a:lnTo>
                <a:lnTo>
                  <a:pt x="26884" y="50479"/>
                </a:lnTo>
                <a:lnTo>
                  <a:pt x="31247" y="46443"/>
                </a:lnTo>
                <a:lnTo>
                  <a:pt x="31247" y="51318"/>
                </a:lnTo>
                <a:lnTo>
                  <a:pt x="33328" y="52895"/>
                </a:lnTo>
                <a:lnTo>
                  <a:pt x="35913" y="52956"/>
                </a:lnTo>
                <a:lnTo>
                  <a:pt x="38670" y="51318"/>
                </a:lnTo>
                <a:lnTo>
                  <a:pt x="38670" y="15354"/>
                </a:lnTo>
                <a:lnTo>
                  <a:pt x="38350" y="12687"/>
                </a:lnTo>
                <a:lnTo>
                  <a:pt x="37017" y="8125"/>
                </a:lnTo>
                <a:lnTo>
                  <a:pt x="34480" y="4683"/>
                </a:lnTo>
                <a:lnTo>
                  <a:pt x="31111" y="1979"/>
                </a:lnTo>
                <a:lnTo>
                  <a:pt x="26362" y="392"/>
                </a:lnTo>
                <a:lnTo>
                  <a:pt x="23482" y="0"/>
                </a:lnTo>
                <a:lnTo>
                  <a:pt x="20101" y="0"/>
                </a:lnTo>
                <a:lnTo>
                  <a:pt x="16487" y="176"/>
                </a:lnTo>
                <a:lnTo>
                  <a:pt x="12934" y="849"/>
                </a:lnTo>
                <a:lnTo>
                  <a:pt x="9784" y="1800"/>
                </a:lnTo>
                <a:lnTo>
                  <a:pt x="5817" y="3543"/>
                </a:lnTo>
                <a:lnTo>
                  <a:pt x="2486" y="6692"/>
                </a:lnTo>
                <a:lnTo>
                  <a:pt x="2303" y="9371"/>
                </a:lnTo>
                <a:lnTo>
                  <a:pt x="3293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787411" y="3423311"/>
            <a:ext cx="40568" cy="52920"/>
          </a:xfrm>
          <a:custGeom>
            <a:avLst/>
            <a:gdLst/>
            <a:ahLst/>
            <a:cxnLst/>
            <a:rect l="l" t="t" r="r" b="b"/>
            <a:pathLst>
              <a:path w="40568" h="52920">
                <a:moveTo>
                  <a:pt x="31932" y="22669"/>
                </a:moveTo>
                <a:lnTo>
                  <a:pt x="31932" y="51268"/>
                </a:lnTo>
                <a:lnTo>
                  <a:pt x="32141" y="52006"/>
                </a:lnTo>
                <a:lnTo>
                  <a:pt x="34686" y="52920"/>
                </a:lnTo>
                <a:lnTo>
                  <a:pt x="37800" y="52920"/>
                </a:lnTo>
                <a:lnTo>
                  <a:pt x="40568" y="51268"/>
                </a:lnTo>
                <a:lnTo>
                  <a:pt x="40568" y="18007"/>
                </a:lnTo>
                <a:lnTo>
                  <a:pt x="40288" y="15022"/>
                </a:lnTo>
                <a:lnTo>
                  <a:pt x="39136" y="10083"/>
                </a:lnTo>
                <a:lnTo>
                  <a:pt x="36842" y="6070"/>
                </a:lnTo>
                <a:lnTo>
                  <a:pt x="33783" y="2754"/>
                </a:lnTo>
                <a:lnTo>
                  <a:pt x="29505" y="543"/>
                </a:lnTo>
                <a:lnTo>
                  <a:pt x="26860" y="0"/>
                </a:lnTo>
                <a:lnTo>
                  <a:pt x="21017" y="0"/>
                </a:lnTo>
                <a:lnTo>
                  <a:pt x="18371" y="709"/>
                </a:lnTo>
                <a:lnTo>
                  <a:pt x="15740" y="2131"/>
                </a:lnTo>
                <a:lnTo>
                  <a:pt x="13105" y="3567"/>
                </a:lnTo>
                <a:lnTo>
                  <a:pt x="10458" y="5814"/>
                </a:lnTo>
                <a:lnTo>
                  <a:pt x="7801" y="8888"/>
                </a:lnTo>
                <a:lnTo>
                  <a:pt x="7801" y="2423"/>
                </a:lnTo>
                <a:lnTo>
                  <a:pt x="5839" y="824"/>
                </a:lnTo>
                <a:lnTo>
                  <a:pt x="3121" y="749"/>
                </a:lnTo>
                <a:lnTo>
                  <a:pt x="0" y="2423"/>
                </a:lnTo>
                <a:lnTo>
                  <a:pt x="0" y="51268"/>
                </a:lnTo>
                <a:lnTo>
                  <a:pt x="195" y="52006"/>
                </a:lnTo>
                <a:lnTo>
                  <a:pt x="2768" y="52920"/>
                </a:lnTo>
                <a:lnTo>
                  <a:pt x="5894" y="52920"/>
                </a:lnTo>
                <a:lnTo>
                  <a:pt x="8647" y="51268"/>
                </a:lnTo>
                <a:lnTo>
                  <a:pt x="8647" y="17132"/>
                </a:lnTo>
                <a:lnTo>
                  <a:pt x="11009" y="14058"/>
                </a:lnTo>
                <a:lnTo>
                  <a:pt x="15444" y="10144"/>
                </a:lnTo>
                <a:lnTo>
                  <a:pt x="19771" y="7744"/>
                </a:lnTo>
                <a:lnTo>
                  <a:pt x="23605" y="7744"/>
                </a:lnTo>
                <a:lnTo>
                  <a:pt x="27623" y="9371"/>
                </a:lnTo>
                <a:lnTo>
                  <a:pt x="30269" y="12787"/>
                </a:lnTo>
                <a:lnTo>
                  <a:pt x="31295" y="15948"/>
                </a:lnTo>
                <a:lnTo>
                  <a:pt x="31932" y="19886"/>
                </a:lnTo>
                <a:lnTo>
                  <a:pt x="31932" y="226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844453" y="3452238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53" y="0"/>
                </a:moveTo>
                <a:lnTo>
                  <a:pt x="7862" y="21247"/>
                </a:lnTo>
                <a:lnTo>
                  <a:pt x="12748" y="24029"/>
                </a:lnTo>
                <a:lnTo>
                  <a:pt x="12322" y="12854"/>
                </a:lnTo>
                <a:lnTo>
                  <a:pt x="10497" y="9208"/>
                </a:lnTo>
                <a:lnTo>
                  <a:pt x="9493" y="4751"/>
                </a:lnTo>
                <a:lnTo>
                  <a:pt x="8953" y="0"/>
                </a:lnTo>
                <a:close/>
              </a:path>
              <a:path w="12748" h="75653">
                <a:moveTo>
                  <a:pt x="43337" y="-49936"/>
                </a:moveTo>
                <a:lnTo>
                  <a:pt x="43092" y="-50670"/>
                </a:lnTo>
                <a:lnTo>
                  <a:pt x="40521" y="-51624"/>
                </a:lnTo>
                <a:lnTo>
                  <a:pt x="37419" y="-51624"/>
                </a:lnTo>
                <a:lnTo>
                  <a:pt x="34654" y="-49936"/>
                </a:lnTo>
                <a:lnTo>
                  <a:pt x="34654" y="-21549"/>
                </a:lnTo>
                <a:lnTo>
                  <a:pt x="32407" y="-23976"/>
                </a:lnTo>
                <a:lnTo>
                  <a:pt x="27867" y="-27061"/>
                </a:lnTo>
                <a:lnTo>
                  <a:pt x="23065" y="-28929"/>
                </a:lnTo>
                <a:lnTo>
                  <a:pt x="17000" y="-28929"/>
                </a:lnTo>
                <a:lnTo>
                  <a:pt x="14072" y="-28293"/>
                </a:lnTo>
                <a:lnTo>
                  <a:pt x="11537" y="-27011"/>
                </a:lnTo>
                <a:lnTo>
                  <a:pt x="6879" y="-23900"/>
                </a:lnTo>
                <a:lnTo>
                  <a:pt x="3478" y="-19112"/>
                </a:lnTo>
                <a:lnTo>
                  <a:pt x="2189" y="-16229"/>
                </a:lnTo>
                <a:lnTo>
                  <a:pt x="1306" y="-12838"/>
                </a:lnTo>
                <a:lnTo>
                  <a:pt x="439" y="-9461"/>
                </a:lnTo>
                <a:lnTo>
                  <a:pt x="0" y="-5674"/>
                </a:lnTo>
                <a:lnTo>
                  <a:pt x="0" y="2058"/>
                </a:lnTo>
                <a:lnTo>
                  <a:pt x="353" y="5435"/>
                </a:lnTo>
                <a:lnTo>
                  <a:pt x="1051" y="8636"/>
                </a:lnTo>
                <a:lnTo>
                  <a:pt x="1739" y="11836"/>
                </a:lnTo>
                <a:lnTo>
                  <a:pt x="2854" y="14630"/>
                </a:lnTo>
                <a:lnTo>
                  <a:pt x="4371" y="16995"/>
                </a:lnTo>
                <a:lnTo>
                  <a:pt x="7862" y="21247"/>
                </a:lnTo>
                <a:lnTo>
                  <a:pt x="8953" y="0"/>
                </a:lnTo>
                <a:lnTo>
                  <a:pt x="8953" y="-4773"/>
                </a:lnTo>
                <a:lnTo>
                  <a:pt x="9605" y="-9295"/>
                </a:lnTo>
                <a:lnTo>
                  <a:pt x="10742" y="-13536"/>
                </a:lnTo>
                <a:lnTo>
                  <a:pt x="12650" y="-17078"/>
                </a:lnTo>
                <a:lnTo>
                  <a:pt x="15444" y="-19606"/>
                </a:lnTo>
                <a:lnTo>
                  <a:pt x="18839" y="-21233"/>
                </a:lnTo>
                <a:lnTo>
                  <a:pt x="23418" y="-21233"/>
                </a:lnTo>
                <a:lnTo>
                  <a:pt x="27867" y="-18870"/>
                </a:lnTo>
                <a:lnTo>
                  <a:pt x="32310" y="-14997"/>
                </a:lnTo>
                <a:lnTo>
                  <a:pt x="34654" y="-11998"/>
                </a:lnTo>
                <a:lnTo>
                  <a:pt x="34654" y="7531"/>
                </a:lnTo>
                <a:lnTo>
                  <a:pt x="31993" y="10796"/>
                </a:lnTo>
                <a:lnTo>
                  <a:pt x="28383" y="14201"/>
                </a:lnTo>
                <a:lnTo>
                  <a:pt x="25063" y="16271"/>
                </a:lnTo>
                <a:lnTo>
                  <a:pt x="21827" y="17081"/>
                </a:lnTo>
                <a:lnTo>
                  <a:pt x="18411" y="17081"/>
                </a:lnTo>
                <a:lnTo>
                  <a:pt x="15016" y="15419"/>
                </a:lnTo>
                <a:lnTo>
                  <a:pt x="12322" y="12854"/>
                </a:lnTo>
                <a:lnTo>
                  <a:pt x="12748" y="24029"/>
                </a:lnTo>
                <a:lnTo>
                  <a:pt x="15699" y="24728"/>
                </a:lnTo>
                <a:lnTo>
                  <a:pt x="22331" y="24728"/>
                </a:lnTo>
                <a:lnTo>
                  <a:pt x="25247" y="23953"/>
                </a:lnTo>
                <a:lnTo>
                  <a:pt x="27914" y="22391"/>
                </a:lnTo>
                <a:lnTo>
                  <a:pt x="30596" y="20843"/>
                </a:lnTo>
                <a:lnTo>
                  <a:pt x="33171" y="18669"/>
                </a:lnTo>
                <a:lnTo>
                  <a:pt x="35643" y="15876"/>
                </a:lnTo>
                <a:lnTo>
                  <a:pt x="35643" y="22341"/>
                </a:lnTo>
                <a:lnTo>
                  <a:pt x="37250" y="23839"/>
                </a:lnTo>
                <a:lnTo>
                  <a:pt x="40262" y="24029"/>
                </a:lnTo>
                <a:lnTo>
                  <a:pt x="43337" y="22341"/>
                </a:lnTo>
                <a:lnTo>
                  <a:pt x="43337" y="-499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556611" y="3557343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9000" y="20624"/>
                </a:moveTo>
                <a:lnTo>
                  <a:pt x="10105" y="15825"/>
                </a:lnTo>
                <a:lnTo>
                  <a:pt x="12322" y="12509"/>
                </a:lnTo>
                <a:lnTo>
                  <a:pt x="14540" y="9194"/>
                </a:lnTo>
                <a:lnTo>
                  <a:pt x="17722" y="7542"/>
                </a:lnTo>
                <a:lnTo>
                  <a:pt x="23896" y="7542"/>
                </a:lnTo>
                <a:lnTo>
                  <a:pt x="27143" y="8445"/>
                </a:lnTo>
                <a:lnTo>
                  <a:pt x="30928" y="10415"/>
                </a:lnTo>
                <a:lnTo>
                  <a:pt x="33512" y="12395"/>
                </a:lnTo>
                <a:lnTo>
                  <a:pt x="36479" y="12444"/>
                </a:lnTo>
                <a:lnTo>
                  <a:pt x="36943" y="9500"/>
                </a:lnTo>
                <a:lnTo>
                  <a:pt x="36683" y="6706"/>
                </a:lnTo>
                <a:lnTo>
                  <a:pt x="34344" y="3822"/>
                </a:lnTo>
                <a:lnTo>
                  <a:pt x="31428" y="2044"/>
                </a:lnTo>
                <a:lnTo>
                  <a:pt x="27755" y="723"/>
                </a:lnTo>
                <a:lnTo>
                  <a:pt x="24941" y="140"/>
                </a:lnTo>
                <a:lnTo>
                  <a:pt x="21984" y="0"/>
                </a:lnTo>
                <a:lnTo>
                  <a:pt x="18874" y="0"/>
                </a:lnTo>
                <a:lnTo>
                  <a:pt x="15984" y="533"/>
                </a:lnTo>
                <a:lnTo>
                  <a:pt x="13323" y="1598"/>
                </a:lnTo>
                <a:lnTo>
                  <a:pt x="10645" y="2668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89" y="14997"/>
                </a:lnTo>
                <a:lnTo>
                  <a:pt x="576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3" y="38606"/>
                </a:lnTo>
                <a:lnTo>
                  <a:pt x="2299" y="41846"/>
                </a:lnTo>
                <a:lnTo>
                  <a:pt x="3661" y="44575"/>
                </a:lnTo>
                <a:lnTo>
                  <a:pt x="5411" y="46799"/>
                </a:lnTo>
                <a:lnTo>
                  <a:pt x="9356" y="50709"/>
                </a:lnTo>
                <a:lnTo>
                  <a:pt x="11977" y="51879"/>
                </a:lnTo>
                <a:lnTo>
                  <a:pt x="14598" y="53035"/>
                </a:lnTo>
                <a:lnTo>
                  <a:pt x="17604" y="53607"/>
                </a:lnTo>
                <a:lnTo>
                  <a:pt x="22622" y="53607"/>
                </a:lnTo>
                <a:lnTo>
                  <a:pt x="25744" y="53111"/>
                </a:lnTo>
                <a:lnTo>
                  <a:pt x="28709" y="52376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34"/>
                </a:lnTo>
                <a:lnTo>
                  <a:pt x="37152" y="43790"/>
                </a:lnTo>
                <a:lnTo>
                  <a:pt x="37127" y="42444"/>
                </a:lnTo>
                <a:lnTo>
                  <a:pt x="35323" y="39660"/>
                </a:lnTo>
                <a:lnTo>
                  <a:pt x="32310" y="41946"/>
                </a:lnTo>
                <a:lnTo>
                  <a:pt x="28807" y="44222"/>
                </a:lnTo>
                <a:lnTo>
                  <a:pt x="25808" y="45529"/>
                </a:lnTo>
                <a:lnTo>
                  <a:pt x="22086" y="45845"/>
                </a:lnTo>
                <a:lnTo>
                  <a:pt x="18126" y="45464"/>
                </a:lnTo>
                <a:lnTo>
                  <a:pt x="14893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95" y="32818"/>
                </a:lnTo>
                <a:lnTo>
                  <a:pt x="9000" y="30059"/>
                </a:lnTo>
                <a:lnTo>
                  <a:pt x="9000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603155" y="3557292"/>
            <a:ext cx="47099" cy="53658"/>
          </a:xfrm>
          <a:custGeom>
            <a:avLst/>
            <a:gdLst/>
            <a:ahLst/>
            <a:cxnLst/>
            <a:rect l="l" t="t" r="r" b="b"/>
            <a:pathLst>
              <a:path w="47099" h="53658">
                <a:moveTo>
                  <a:pt x="8953" y="23915"/>
                </a:moveTo>
                <a:lnTo>
                  <a:pt x="9248" y="21348"/>
                </a:lnTo>
                <a:lnTo>
                  <a:pt x="9824" y="18986"/>
                </a:lnTo>
                <a:lnTo>
                  <a:pt x="11294" y="14591"/>
                </a:lnTo>
                <a:lnTo>
                  <a:pt x="13684" y="11164"/>
                </a:lnTo>
                <a:lnTo>
                  <a:pt x="17049" y="8888"/>
                </a:lnTo>
                <a:lnTo>
                  <a:pt x="21107" y="7491"/>
                </a:lnTo>
                <a:lnTo>
                  <a:pt x="26470" y="7491"/>
                </a:lnTo>
                <a:lnTo>
                  <a:pt x="30657" y="9029"/>
                </a:lnTo>
                <a:lnTo>
                  <a:pt x="33991" y="11455"/>
                </a:lnTo>
                <a:lnTo>
                  <a:pt x="36183" y="15012"/>
                </a:lnTo>
                <a:lnTo>
                  <a:pt x="37433" y="19418"/>
                </a:lnTo>
                <a:lnTo>
                  <a:pt x="38157" y="24268"/>
                </a:lnTo>
                <a:lnTo>
                  <a:pt x="38157" y="29729"/>
                </a:lnTo>
                <a:lnTo>
                  <a:pt x="37872" y="32321"/>
                </a:lnTo>
                <a:lnTo>
                  <a:pt x="36748" y="37019"/>
                </a:lnTo>
                <a:lnTo>
                  <a:pt x="36540" y="50267"/>
                </a:lnTo>
                <a:lnTo>
                  <a:pt x="39049" y="48373"/>
                </a:lnTo>
                <a:lnTo>
                  <a:pt x="43053" y="43535"/>
                </a:lnTo>
                <a:lnTo>
                  <a:pt x="44560" y="40641"/>
                </a:lnTo>
                <a:lnTo>
                  <a:pt x="45580" y="37299"/>
                </a:lnTo>
                <a:lnTo>
                  <a:pt x="46595" y="33959"/>
                </a:lnTo>
                <a:lnTo>
                  <a:pt x="47099" y="30302"/>
                </a:lnTo>
                <a:lnTo>
                  <a:pt x="47099" y="22226"/>
                </a:lnTo>
                <a:lnTo>
                  <a:pt x="46620" y="18554"/>
                </a:lnTo>
                <a:lnTo>
                  <a:pt x="45666" y="15303"/>
                </a:lnTo>
                <a:lnTo>
                  <a:pt x="44697" y="12038"/>
                </a:lnTo>
                <a:lnTo>
                  <a:pt x="43261" y="9271"/>
                </a:lnTo>
                <a:lnTo>
                  <a:pt x="41353" y="6998"/>
                </a:lnTo>
                <a:lnTo>
                  <a:pt x="37029" y="2970"/>
                </a:lnTo>
                <a:lnTo>
                  <a:pt x="34154" y="1779"/>
                </a:lnTo>
                <a:lnTo>
                  <a:pt x="31273" y="598"/>
                </a:lnTo>
                <a:lnTo>
                  <a:pt x="27893" y="0"/>
                </a:lnTo>
                <a:lnTo>
                  <a:pt x="20016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99" y="5220"/>
                </a:lnTo>
                <a:lnTo>
                  <a:pt x="3992" y="10069"/>
                </a:lnTo>
                <a:lnTo>
                  <a:pt x="2484" y="12952"/>
                </a:lnTo>
                <a:lnTo>
                  <a:pt x="1494" y="16308"/>
                </a:lnTo>
                <a:lnTo>
                  <a:pt x="50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4"/>
                </a:lnTo>
                <a:lnTo>
                  <a:pt x="1422" y="38355"/>
                </a:lnTo>
                <a:lnTo>
                  <a:pt x="2354" y="41605"/>
                </a:lnTo>
                <a:lnTo>
                  <a:pt x="3783" y="44385"/>
                </a:lnTo>
                <a:lnTo>
                  <a:pt x="5706" y="46659"/>
                </a:lnTo>
                <a:lnTo>
                  <a:pt x="10019" y="50674"/>
                </a:lnTo>
                <a:lnTo>
                  <a:pt x="8953" y="29362"/>
                </a:lnTo>
                <a:lnTo>
                  <a:pt x="8953" y="23915"/>
                </a:lnTo>
                <a:close/>
              </a:path>
              <a:path w="47099" h="53658">
                <a:moveTo>
                  <a:pt x="9665" y="34225"/>
                </a:moveTo>
                <a:lnTo>
                  <a:pt x="8953" y="29362"/>
                </a:lnTo>
                <a:lnTo>
                  <a:pt x="10019" y="50674"/>
                </a:lnTo>
                <a:lnTo>
                  <a:pt x="12899" y="51865"/>
                </a:lnTo>
                <a:lnTo>
                  <a:pt x="15775" y="53072"/>
                </a:lnTo>
                <a:lnTo>
                  <a:pt x="19159" y="53658"/>
                </a:lnTo>
                <a:lnTo>
                  <a:pt x="27011" y="53658"/>
                </a:lnTo>
                <a:lnTo>
                  <a:pt x="30499" y="52985"/>
                </a:lnTo>
                <a:lnTo>
                  <a:pt x="33526" y="51624"/>
                </a:lnTo>
                <a:lnTo>
                  <a:pt x="36540" y="50267"/>
                </a:lnTo>
                <a:lnTo>
                  <a:pt x="36748" y="37019"/>
                </a:lnTo>
                <a:lnTo>
                  <a:pt x="34664" y="40741"/>
                </a:lnTo>
                <a:lnTo>
                  <a:pt x="31932" y="43765"/>
                </a:lnTo>
                <a:lnTo>
                  <a:pt x="28210" y="45655"/>
                </a:lnTo>
                <a:lnTo>
                  <a:pt x="23483" y="46127"/>
                </a:lnTo>
                <a:lnTo>
                  <a:pt x="20689" y="46127"/>
                </a:lnTo>
                <a:lnTo>
                  <a:pt x="16498" y="44575"/>
                </a:lnTo>
                <a:lnTo>
                  <a:pt x="13144" y="42152"/>
                </a:lnTo>
                <a:lnTo>
                  <a:pt x="10925" y="38646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664632" y="3557292"/>
            <a:ext cx="40568" cy="52920"/>
          </a:xfrm>
          <a:custGeom>
            <a:avLst/>
            <a:gdLst/>
            <a:ahLst/>
            <a:cxnLst/>
            <a:rect l="l" t="t" r="r" b="b"/>
            <a:pathLst>
              <a:path w="40568" h="52920">
                <a:moveTo>
                  <a:pt x="5878" y="52920"/>
                </a:moveTo>
                <a:lnTo>
                  <a:pt x="8647" y="51271"/>
                </a:lnTo>
                <a:lnTo>
                  <a:pt x="8647" y="17132"/>
                </a:lnTo>
                <a:lnTo>
                  <a:pt x="11013" y="14058"/>
                </a:lnTo>
                <a:lnTo>
                  <a:pt x="13277" y="11736"/>
                </a:lnTo>
                <a:lnTo>
                  <a:pt x="17600" y="8561"/>
                </a:lnTo>
                <a:lnTo>
                  <a:pt x="21939" y="7748"/>
                </a:lnTo>
                <a:lnTo>
                  <a:pt x="25074" y="8089"/>
                </a:lnTo>
                <a:lnTo>
                  <a:pt x="27623" y="9385"/>
                </a:lnTo>
                <a:lnTo>
                  <a:pt x="30269" y="12787"/>
                </a:lnTo>
                <a:lnTo>
                  <a:pt x="31295" y="15952"/>
                </a:lnTo>
                <a:lnTo>
                  <a:pt x="31932" y="19886"/>
                </a:lnTo>
                <a:lnTo>
                  <a:pt x="31932" y="51271"/>
                </a:lnTo>
                <a:lnTo>
                  <a:pt x="32141" y="52006"/>
                </a:lnTo>
                <a:lnTo>
                  <a:pt x="34690" y="52920"/>
                </a:lnTo>
                <a:lnTo>
                  <a:pt x="37800" y="52920"/>
                </a:lnTo>
                <a:lnTo>
                  <a:pt x="40568" y="51271"/>
                </a:lnTo>
                <a:lnTo>
                  <a:pt x="40568" y="18007"/>
                </a:lnTo>
                <a:lnTo>
                  <a:pt x="40284" y="15022"/>
                </a:lnTo>
                <a:lnTo>
                  <a:pt x="39122" y="10083"/>
                </a:lnTo>
                <a:lnTo>
                  <a:pt x="36842" y="6070"/>
                </a:lnTo>
                <a:lnTo>
                  <a:pt x="33783" y="2754"/>
                </a:lnTo>
                <a:lnTo>
                  <a:pt x="29495" y="547"/>
                </a:lnTo>
                <a:lnTo>
                  <a:pt x="26849" y="0"/>
                </a:lnTo>
                <a:lnTo>
                  <a:pt x="21017" y="0"/>
                </a:lnTo>
                <a:lnTo>
                  <a:pt x="18371" y="709"/>
                </a:lnTo>
                <a:lnTo>
                  <a:pt x="15740" y="2146"/>
                </a:lnTo>
                <a:lnTo>
                  <a:pt x="13093" y="3567"/>
                </a:lnTo>
                <a:lnTo>
                  <a:pt x="10458" y="5817"/>
                </a:lnTo>
                <a:lnTo>
                  <a:pt x="7801" y="8888"/>
                </a:lnTo>
                <a:lnTo>
                  <a:pt x="7801" y="2437"/>
                </a:lnTo>
                <a:lnTo>
                  <a:pt x="5839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71"/>
                </a:lnTo>
                <a:lnTo>
                  <a:pt x="180" y="52006"/>
                </a:lnTo>
                <a:lnTo>
                  <a:pt x="275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718438" y="3557292"/>
            <a:ext cx="33343" cy="53658"/>
          </a:xfrm>
          <a:custGeom>
            <a:avLst/>
            <a:gdLst/>
            <a:ahLst/>
            <a:cxnLst/>
            <a:rect l="l" t="t" r="r" b="b"/>
            <a:pathLst>
              <a:path w="33343" h="53658">
                <a:moveTo>
                  <a:pt x="6004" y="52222"/>
                </a:moveTo>
                <a:lnTo>
                  <a:pt x="8564" y="52985"/>
                </a:lnTo>
                <a:lnTo>
                  <a:pt x="11598" y="53533"/>
                </a:lnTo>
                <a:lnTo>
                  <a:pt x="17589" y="53658"/>
                </a:lnTo>
                <a:lnTo>
                  <a:pt x="20077" y="53315"/>
                </a:lnTo>
                <a:lnTo>
                  <a:pt x="24606" y="51944"/>
                </a:lnTo>
                <a:lnTo>
                  <a:pt x="28209" y="49593"/>
                </a:lnTo>
                <a:lnTo>
                  <a:pt x="31114" y="46610"/>
                </a:lnTo>
                <a:lnTo>
                  <a:pt x="32889" y="42699"/>
                </a:lnTo>
                <a:lnTo>
                  <a:pt x="33343" y="37973"/>
                </a:lnTo>
                <a:lnTo>
                  <a:pt x="33343" y="35877"/>
                </a:lnTo>
                <a:lnTo>
                  <a:pt x="32313" y="32551"/>
                </a:lnTo>
                <a:lnTo>
                  <a:pt x="30732" y="29733"/>
                </a:lnTo>
                <a:lnTo>
                  <a:pt x="27219" y="26633"/>
                </a:lnTo>
                <a:lnTo>
                  <a:pt x="24325" y="25110"/>
                </a:lnTo>
                <a:lnTo>
                  <a:pt x="21376" y="23815"/>
                </a:lnTo>
                <a:lnTo>
                  <a:pt x="18435" y="22608"/>
                </a:lnTo>
                <a:lnTo>
                  <a:pt x="15580" y="21438"/>
                </a:lnTo>
                <a:lnTo>
                  <a:pt x="12077" y="19343"/>
                </a:lnTo>
                <a:lnTo>
                  <a:pt x="9763" y="16588"/>
                </a:lnTo>
                <a:lnTo>
                  <a:pt x="9420" y="13996"/>
                </a:lnTo>
                <a:lnTo>
                  <a:pt x="9972" y="11178"/>
                </a:lnTo>
                <a:lnTo>
                  <a:pt x="12308" y="8294"/>
                </a:lnTo>
                <a:lnTo>
                  <a:pt x="15458" y="7114"/>
                </a:lnTo>
                <a:lnTo>
                  <a:pt x="18215" y="6948"/>
                </a:lnTo>
                <a:lnTo>
                  <a:pt x="21311" y="7138"/>
                </a:lnTo>
                <a:lnTo>
                  <a:pt x="24965" y="8359"/>
                </a:lnTo>
                <a:lnTo>
                  <a:pt x="27612" y="9691"/>
                </a:lnTo>
                <a:lnTo>
                  <a:pt x="30585" y="9867"/>
                </a:lnTo>
                <a:lnTo>
                  <a:pt x="30930" y="7150"/>
                </a:lnTo>
                <a:lnTo>
                  <a:pt x="30636" y="4406"/>
                </a:lnTo>
                <a:lnTo>
                  <a:pt x="28077" y="2199"/>
                </a:lnTo>
                <a:lnTo>
                  <a:pt x="25481" y="1145"/>
                </a:lnTo>
                <a:lnTo>
                  <a:pt x="22086" y="317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6"/>
                </a:lnTo>
                <a:lnTo>
                  <a:pt x="8661" y="1983"/>
                </a:lnTo>
                <a:lnTo>
                  <a:pt x="5450" y="4371"/>
                </a:lnTo>
                <a:lnTo>
                  <a:pt x="2941" y="7214"/>
                </a:lnTo>
                <a:lnTo>
                  <a:pt x="1508" y="10721"/>
                </a:lnTo>
                <a:lnTo>
                  <a:pt x="1151" y="14479"/>
                </a:lnTo>
                <a:lnTo>
                  <a:pt x="1493" y="18519"/>
                </a:lnTo>
                <a:lnTo>
                  <a:pt x="2854" y="21629"/>
                </a:lnTo>
                <a:lnTo>
                  <a:pt x="5990" y="25210"/>
                </a:lnTo>
                <a:lnTo>
                  <a:pt x="8661" y="26939"/>
                </a:lnTo>
                <a:lnTo>
                  <a:pt x="11527" y="28411"/>
                </a:lnTo>
                <a:lnTo>
                  <a:pt x="14490" y="29643"/>
                </a:lnTo>
                <a:lnTo>
                  <a:pt x="17320" y="30798"/>
                </a:lnTo>
                <a:lnTo>
                  <a:pt x="19979" y="31993"/>
                </a:lnTo>
                <a:lnTo>
                  <a:pt x="23101" y="34265"/>
                </a:lnTo>
                <a:lnTo>
                  <a:pt x="24814" y="37299"/>
                </a:lnTo>
                <a:lnTo>
                  <a:pt x="24573" y="41173"/>
                </a:lnTo>
                <a:lnTo>
                  <a:pt x="22953" y="43942"/>
                </a:lnTo>
                <a:lnTo>
                  <a:pt x="20189" y="45684"/>
                </a:lnTo>
                <a:lnTo>
                  <a:pt x="16488" y="46494"/>
                </a:lnTo>
                <a:lnTo>
                  <a:pt x="13068" y="46494"/>
                </a:lnTo>
                <a:lnTo>
                  <a:pt x="9834" y="45760"/>
                </a:lnTo>
                <a:lnTo>
                  <a:pt x="5939" y="44157"/>
                </a:lnTo>
                <a:lnTo>
                  <a:pt x="3175" y="42560"/>
                </a:lnTo>
                <a:lnTo>
                  <a:pt x="270" y="42941"/>
                </a:lnTo>
                <a:lnTo>
                  <a:pt x="0" y="45519"/>
                </a:lnTo>
                <a:lnTo>
                  <a:pt x="270" y="48186"/>
                </a:lnTo>
                <a:lnTo>
                  <a:pt x="2941" y="50929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759409" y="3545010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7" y="1701"/>
                </a:moveTo>
                <a:lnTo>
                  <a:pt x="16743" y="989"/>
                </a:lnTo>
                <a:lnTo>
                  <a:pt x="14194" y="0"/>
                </a:lnTo>
                <a:lnTo>
                  <a:pt x="11084" y="0"/>
                </a:lnTo>
                <a:lnTo>
                  <a:pt x="8331" y="1701"/>
                </a:lnTo>
                <a:lnTo>
                  <a:pt x="8331" y="13308"/>
                </a:lnTo>
                <a:lnTo>
                  <a:pt x="1789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28" y="20739"/>
                </a:lnTo>
                <a:lnTo>
                  <a:pt x="8331" y="20739"/>
                </a:lnTo>
                <a:lnTo>
                  <a:pt x="8331" y="52105"/>
                </a:lnTo>
                <a:lnTo>
                  <a:pt x="9086" y="56628"/>
                </a:lnTo>
                <a:lnTo>
                  <a:pt x="10400" y="60439"/>
                </a:lnTo>
                <a:lnTo>
                  <a:pt x="12640" y="63143"/>
                </a:lnTo>
                <a:lnTo>
                  <a:pt x="15803" y="64832"/>
                </a:lnTo>
                <a:lnTo>
                  <a:pt x="19645" y="65836"/>
                </a:lnTo>
                <a:lnTo>
                  <a:pt x="24498" y="65670"/>
                </a:lnTo>
                <a:lnTo>
                  <a:pt x="27486" y="65097"/>
                </a:lnTo>
                <a:lnTo>
                  <a:pt x="30427" y="63078"/>
                </a:lnTo>
                <a:lnTo>
                  <a:pt x="30779" y="59968"/>
                </a:lnTo>
                <a:lnTo>
                  <a:pt x="30059" y="56807"/>
                </a:lnTo>
                <a:lnTo>
                  <a:pt x="27374" y="57426"/>
                </a:lnTo>
                <a:lnTo>
                  <a:pt x="24361" y="58178"/>
                </a:lnTo>
                <a:lnTo>
                  <a:pt x="21081" y="58178"/>
                </a:lnTo>
                <a:lnTo>
                  <a:pt x="18395" y="55598"/>
                </a:lnTo>
                <a:lnTo>
                  <a:pt x="16967" y="51346"/>
                </a:lnTo>
                <a:lnTo>
                  <a:pt x="16967" y="20739"/>
                </a:lnTo>
                <a:lnTo>
                  <a:pt x="29041" y="20739"/>
                </a:lnTo>
                <a:lnTo>
                  <a:pt x="30610" y="19302"/>
                </a:lnTo>
                <a:lnTo>
                  <a:pt x="30779" y="16357"/>
                </a:lnTo>
                <a:lnTo>
                  <a:pt x="29041" y="13308"/>
                </a:lnTo>
                <a:lnTo>
                  <a:pt x="16967" y="13308"/>
                </a:lnTo>
                <a:lnTo>
                  <a:pt x="16967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803053" y="3557296"/>
            <a:ext cx="27524" cy="52919"/>
          </a:xfrm>
          <a:custGeom>
            <a:avLst/>
            <a:gdLst/>
            <a:ahLst/>
            <a:cxnLst/>
            <a:rect l="l" t="t" r="r" b="b"/>
            <a:pathLst>
              <a:path w="27524" h="52919">
                <a:moveTo>
                  <a:pt x="5878" y="52919"/>
                </a:moveTo>
                <a:lnTo>
                  <a:pt x="8636" y="51267"/>
                </a:lnTo>
                <a:lnTo>
                  <a:pt x="8636" y="19137"/>
                </a:lnTo>
                <a:lnTo>
                  <a:pt x="10961" y="15466"/>
                </a:lnTo>
                <a:lnTo>
                  <a:pt x="12995" y="12736"/>
                </a:lnTo>
                <a:lnTo>
                  <a:pt x="15810" y="9954"/>
                </a:lnTo>
                <a:lnTo>
                  <a:pt x="19220" y="8456"/>
                </a:lnTo>
                <a:lnTo>
                  <a:pt x="22146" y="8672"/>
                </a:lnTo>
                <a:lnTo>
                  <a:pt x="24792" y="9461"/>
                </a:lnTo>
                <a:lnTo>
                  <a:pt x="27363" y="8608"/>
                </a:lnTo>
                <a:lnTo>
                  <a:pt x="27524" y="5637"/>
                </a:lnTo>
                <a:lnTo>
                  <a:pt x="27499" y="3657"/>
                </a:lnTo>
                <a:lnTo>
                  <a:pt x="25220" y="673"/>
                </a:lnTo>
                <a:lnTo>
                  <a:pt x="22208" y="76"/>
                </a:lnTo>
                <a:lnTo>
                  <a:pt x="19659" y="0"/>
                </a:lnTo>
                <a:lnTo>
                  <a:pt x="16671" y="673"/>
                </a:lnTo>
                <a:lnTo>
                  <a:pt x="13647" y="2578"/>
                </a:lnTo>
                <a:lnTo>
                  <a:pt x="10302" y="5994"/>
                </a:lnTo>
                <a:lnTo>
                  <a:pt x="7800" y="9547"/>
                </a:lnTo>
                <a:lnTo>
                  <a:pt x="7800" y="2437"/>
                </a:lnTo>
                <a:lnTo>
                  <a:pt x="5828" y="835"/>
                </a:lnTo>
                <a:lnTo>
                  <a:pt x="3120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841381" y="3558067"/>
            <a:ext cx="40608" cy="52884"/>
          </a:xfrm>
          <a:custGeom>
            <a:avLst/>
            <a:gdLst/>
            <a:ahLst/>
            <a:cxnLst/>
            <a:rect l="l" t="t" r="r" b="b"/>
            <a:pathLst>
              <a:path w="40608" h="52884">
                <a:moveTo>
                  <a:pt x="8682" y="1662"/>
                </a:moveTo>
                <a:lnTo>
                  <a:pt x="8478" y="939"/>
                </a:lnTo>
                <a:lnTo>
                  <a:pt x="5868" y="0"/>
                </a:lnTo>
                <a:lnTo>
                  <a:pt x="2804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32" y="42810"/>
                </a:lnTo>
                <a:lnTo>
                  <a:pt x="3712" y="46838"/>
                </a:lnTo>
                <a:lnTo>
                  <a:pt x="6761" y="50176"/>
                </a:lnTo>
                <a:lnTo>
                  <a:pt x="11062" y="52350"/>
                </a:lnTo>
                <a:lnTo>
                  <a:pt x="13708" y="52884"/>
                </a:lnTo>
                <a:lnTo>
                  <a:pt x="19526" y="52884"/>
                </a:lnTo>
                <a:lnTo>
                  <a:pt x="22183" y="52185"/>
                </a:lnTo>
                <a:lnTo>
                  <a:pt x="24808" y="50763"/>
                </a:lnTo>
                <a:lnTo>
                  <a:pt x="27414" y="49352"/>
                </a:lnTo>
                <a:lnTo>
                  <a:pt x="30074" y="47116"/>
                </a:lnTo>
                <a:lnTo>
                  <a:pt x="32753" y="44042"/>
                </a:lnTo>
                <a:lnTo>
                  <a:pt x="32753" y="50496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6"/>
                </a:lnTo>
                <a:lnTo>
                  <a:pt x="40608" y="1662"/>
                </a:lnTo>
                <a:lnTo>
                  <a:pt x="40363" y="939"/>
                </a:lnTo>
                <a:lnTo>
                  <a:pt x="37804" y="0"/>
                </a:lnTo>
                <a:lnTo>
                  <a:pt x="34690" y="0"/>
                </a:lnTo>
                <a:lnTo>
                  <a:pt x="31921" y="1662"/>
                </a:lnTo>
                <a:lnTo>
                  <a:pt x="31921" y="35801"/>
                </a:lnTo>
                <a:lnTo>
                  <a:pt x="29505" y="38875"/>
                </a:lnTo>
                <a:lnTo>
                  <a:pt x="25088" y="42800"/>
                </a:lnTo>
                <a:lnTo>
                  <a:pt x="20789" y="45172"/>
                </a:lnTo>
                <a:lnTo>
                  <a:pt x="16941" y="45172"/>
                </a:lnTo>
                <a:lnTo>
                  <a:pt x="12974" y="43508"/>
                </a:lnTo>
                <a:lnTo>
                  <a:pt x="10289" y="40143"/>
                </a:lnTo>
                <a:lnTo>
                  <a:pt x="9269" y="36968"/>
                </a:lnTo>
                <a:lnTo>
                  <a:pt x="8682" y="32957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895914" y="3557343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8992" y="20624"/>
                </a:moveTo>
                <a:lnTo>
                  <a:pt x="10105" y="15825"/>
                </a:lnTo>
                <a:lnTo>
                  <a:pt x="12322" y="12509"/>
                </a:lnTo>
                <a:lnTo>
                  <a:pt x="14526" y="9194"/>
                </a:lnTo>
                <a:lnTo>
                  <a:pt x="17722" y="7542"/>
                </a:lnTo>
                <a:lnTo>
                  <a:pt x="23897" y="7542"/>
                </a:lnTo>
                <a:lnTo>
                  <a:pt x="27129" y="8445"/>
                </a:lnTo>
                <a:lnTo>
                  <a:pt x="30928" y="10415"/>
                </a:lnTo>
                <a:lnTo>
                  <a:pt x="33512" y="12395"/>
                </a:lnTo>
                <a:lnTo>
                  <a:pt x="36464" y="12444"/>
                </a:lnTo>
                <a:lnTo>
                  <a:pt x="36943" y="9500"/>
                </a:lnTo>
                <a:lnTo>
                  <a:pt x="36687" y="6706"/>
                </a:lnTo>
                <a:lnTo>
                  <a:pt x="34348" y="3822"/>
                </a:lnTo>
                <a:lnTo>
                  <a:pt x="31432" y="2044"/>
                </a:lnTo>
                <a:lnTo>
                  <a:pt x="27755" y="723"/>
                </a:lnTo>
                <a:lnTo>
                  <a:pt x="24941" y="140"/>
                </a:lnTo>
                <a:lnTo>
                  <a:pt x="21974" y="0"/>
                </a:lnTo>
                <a:lnTo>
                  <a:pt x="18878" y="0"/>
                </a:lnTo>
                <a:lnTo>
                  <a:pt x="15984" y="533"/>
                </a:lnTo>
                <a:lnTo>
                  <a:pt x="13317" y="1598"/>
                </a:lnTo>
                <a:lnTo>
                  <a:pt x="10645" y="2668"/>
                </a:lnTo>
                <a:lnTo>
                  <a:pt x="8319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89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3" y="38606"/>
                </a:lnTo>
                <a:lnTo>
                  <a:pt x="2301" y="41846"/>
                </a:lnTo>
                <a:lnTo>
                  <a:pt x="3651" y="44575"/>
                </a:lnTo>
                <a:lnTo>
                  <a:pt x="5415" y="46799"/>
                </a:lnTo>
                <a:lnTo>
                  <a:pt x="9357" y="50709"/>
                </a:lnTo>
                <a:lnTo>
                  <a:pt x="11977" y="51879"/>
                </a:lnTo>
                <a:lnTo>
                  <a:pt x="14598" y="53035"/>
                </a:lnTo>
                <a:lnTo>
                  <a:pt x="17589" y="53607"/>
                </a:lnTo>
                <a:lnTo>
                  <a:pt x="22612" y="53607"/>
                </a:lnTo>
                <a:lnTo>
                  <a:pt x="25736" y="53111"/>
                </a:lnTo>
                <a:lnTo>
                  <a:pt x="28710" y="52376"/>
                </a:lnTo>
                <a:lnTo>
                  <a:pt x="31309" y="51321"/>
                </a:lnTo>
                <a:lnTo>
                  <a:pt x="34592" y="49377"/>
                </a:lnTo>
                <a:lnTo>
                  <a:pt x="36918" y="46534"/>
                </a:lnTo>
                <a:lnTo>
                  <a:pt x="37152" y="43790"/>
                </a:lnTo>
                <a:lnTo>
                  <a:pt x="37127" y="42444"/>
                </a:lnTo>
                <a:lnTo>
                  <a:pt x="35323" y="39660"/>
                </a:lnTo>
                <a:lnTo>
                  <a:pt x="32313" y="41946"/>
                </a:lnTo>
                <a:lnTo>
                  <a:pt x="28811" y="44222"/>
                </a:lnTo>
                <a:lnTo>
                  <a:pt x="25808" y="45529"/>
                </a:lnTo>
                <a:lnTo>
                  <a:pt x="22086" y="45845"/>
                </a:lnTo>
                <a:lnTo>
                  <a:pt x="18126" y="45464"/>
                </a:lnTo>
                <a:lnTo>
                  <a:pt x="14893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98" y="32818"/>
                </a:lnTo>
                <a:lnTo>
                  <a:pt x="8992" y="30059"/>
                </a:lnTo>
                <a:lnTo>
                  <a:pt x="899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939475" y="3545010"/>
            <a:ext cx="30772" cy="65836"/>
          </a:xfrm>
          <a:custGeom>
            <a:avLst/>
            <a:gdLst/>
            <a:ahLst/>
            <a:cxnLst/>
            <a:rect l="l" t="t" r="r" b="b"/>
            <a:pathLst>
              <a:path w="30772" h="65836">
                <a:moveTo>
                  <a:pt x="16951" y="1701"/>
                </a:moveTo>
                <a:lnTo>
                  <a:pt x="16742" y="989"/>
                </a:lnTo>
                <a:lnTo>
                  <a:pt x="14194" y="0"/>
                </a:lnTo>
                <a:lnTo>
                  <a:pt x="11083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88" y="13308"/>
                </a:lnTo>
                <a:lnTo>
                  <a:pt x="330" y="14464"/>
                </a:lnTo>
                <a:lnTo>
                  <a:pt x="0" y="17056"/>
                </a:lnTo>
                <a:lnTo>
                  <a:pt x="1727" y="20739"/>
                </a:lnTo>
                <a:lnTo>
                  <a:pt x="8315" y="20739"/>
                </a:lnTo>
                <a:lnTo>
                  <a:pt x="8315" y="52105"/>
                </a:lnTo>
                <a:lnTo>
                  <a:pt x="9077" y="56628"/>
                </a:lnTo>
                <a:lnTo>
                  <a:pt x="10400" y="60439"/>
                </a:lnTo>
                <a:lnTo>
                  <a:pt x="12639" y="63143"/>
                </a:lnTo>
                <a:lnTo>
                  <a:pt x="15803" y="64832"/>
                </a:lnTo>
                <a:lnTo>
                  <a:pt x="19644" y="65836"/>
                </a:lnTo>
                <a:lnTo>
                  <a:pt x="24486" y="65670"/>
                </a:lnTo>
                <a:lnTo>
                  <a:pt x="27475" y="65097"/>
                </a:lnTo>
                <a:lnTo>
                  <a:pt x="30426" y="63078"/>
                </a:lnTo>
                <a:lnTo>
                  <a:pt x="30772" y="59968"/>
                </a:lnTo>
                <a:lnTo>
                  <a:pt x="30059" y="56807"/>
                </a:lnTo>
                <a:lnTo>
                  <a:pt x="27373" y="57426"/>
                </a:lnTo>
                <a:lnTo>
                  <a:pt x="24361" y="58178"/>
                </a:lnTo>
                <a:lnTo>
                  <a:pt x="21070" y="58178"/>
                </a:lnTo>
                <a:lnTo>
                  <a:pt x="18395" y="55598"/>
                </a:lnTo>
                <a:lnTo>
                  <a:pt x="16951" y="51346"/>
                </a:lnTo>
                <a:lnTo>
                  <a:pt x="16951" y="20739"/>
                </a:lnTo>
                <a:lnTo>
                  <a:pt x="29041" y="20739"/>
                </a:lnTo>
                <a:lnTo>
                  <a:pt x="30610" y="19302"/>
                </a:lnTo>
                <a:lnTo>
                  <a:pt x="30772" y="16357"/>
                </a:lnTo>
                <a:lnTo>
                  <a:pt x="29041" y="13308"/>
                </a:lnTo>
                <a:lnTo>
                  <a:pt x="16951" y="13308"/>
                </a:lnTo>
                <a:lnTo>
                  <a:pt x="16951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982077" y="353792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67" y="8888"/>
                </a:lnTo>
                <a:lnTo>
                  <a:pt x="3253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70" y="5309"/>
                </a:lnTo>
                <a:lnTo>
                  <a:pt x="10299" y="1842"/>
                </a:lnTo>
                <a:lnTo>
                  <a:pt x="739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70" h="72288">
                <a:moveTo>
                  <a:pt x="1223" y="71374"/>
                </a:moveTo>
                <a:lnTo>
                  <a:pt x="3797" y="72288"/>
                </a:lnTo>
                <a:lnTo>
                  <a:pt x="6907" y="72288"/>
                </a:lnTo>
                <a:lnTo>
                  <a:pt x="9676" y="70638"/>
                </a:lnTo>
                <a:lnTo>
                  <a:pt x="9676" y="21804"/>
                </a:lnTo>
                <a:lnTo>
                  <a:pt x="9452" y="21106"/>
                </a:lnTo>
                <a:lnTo>
                  <a:pt x="6907" y="20156"/>
                </a:lnTo>
                <a:lnTo>
                  <a:pt x="3797" y="20156"/>
                </a:lnTo>
                <a:lnTo>
                  <a:pt x="1040" y="21804"/>
                </a:lnTo>
                <a:lnTo>
                  <a:pt x="1040" y="70638"/>
                </a:lnTo>
                <a:lnTo>
                  <a:pt x="1223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005549" y="3557292"/>
            <a:ext cx="47083" cy="53658"/>
          </a:xfrm>
          <a:custGeom>
            <a:avLst/>
            <a:gdLst/>
            <a:ahLst/>
            <a:cxnLst/>
            <a:rect l="l" t="t" r="r" b="b"/>
            <a:pathLst>
              <a:path w="47083" h="53658">
                <a:moveTo>
                  <a:pt x="8938" y="23915"/>
                </a:moveTo>
                <a:lnTo>
                  <a:pt x="9232" y="21348"/>
                </a:lnTo>
                <a:lnTo>
                  <a:pt x="9809" y="18986"/>
                </a:lnTo>
                <a:lnTo>
                  <a:pt x="11292" y="14591"/>
                </a:lnTo>
                <a:lnTo>
                  <a:pt x="13679" y="11164"/>
                </a:lnTo>
                <a:lnTo>
                  <a:pt x="17048" y="8888"/>
                </a:lnTo>
                <a:lnTo>
                  <a:pt x="21102" y="7491"/>
                </a:lnTo>
                <a:lnTo>
                  <a:pt x="26455" y="7491"/>
                </a:lnTo>
                <a:lnTo>
                  <a:pt x="30642" y="9029"/>
                </a:lnTo>
                <a:lnTo>
                  <a:pt x="33990" y="11455"/>
                </a:lnTo>
                <a:lnTo>
                  <a:pt x="36168" y="15012"/>
                </a:lnTo>
                <a:lnTo>
                  <a:pt x="37431" y="19418"/>
                </a:lnTo>
                <a:lnTo>
                  <a:pt x="38141" y="24268"/>
                </a:lnTo>
                <a:lnTo>
                  <a:pt x="38141" y="29729"/>
                </a:lnTo>
                <a:lnTo>
                  <a:pt x="37875" y="32321"/>
                </a:lnTo>
                <a:lnTo>
                  <a:pt x="36733" y="37019"/>
                </a:lnTo>
                <a:lnTo>
                  <a:pt x="36525" y="50267"/>
                </a:lnTo>
                <a:lnTo>
                  <a:pt x="39037" y="48373"/>
                </a:lnTo>
                <a:lnTo>
                  <a:pt x="43055" y="43535"/>
                </a:lnTo>
                <a:lnTo>
                  <a:pt x="44560" y="40641"/>
                </a:lnTo>
                <a:lnTo>
                  <a:pt x="45565" y="37299"/>
                </a:lnTo>
                <a:lnTo>
                  <a:pt x="46583" y="33959"/>
                </a:lnTo>
                <a:lnTo>
                  <a:pt x="47083" y="30302"/>
                </a:lnTo>
                <a:lnTo>
                  <a:pt x="47083" y="22226"/>
                </a:lnTo>
                <a:lnTo>
                  <a:pt x="46605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3" y="9271"/>
                </a:lnTo>
                <a:lnTo>
                  <a:pt x="41338" y="6998"/>
                </a:lnTo>
                <a:lnTo>
                  <a:pt x="37014" y="2970"/>
                </a:lnTo>
                <a:lnTo>
                  <a:pt x="34138" y="1779"/>
                </a:lnTo>
                <a:lnTo>
                  <a:pt x="31258" y="598"/>
                </a:lnTo>
                <a:lnTo>
                  <a:pt x="27891" y="0"/>
                </a:lnTo>
                <a:lnTo>
                  <a:pt x="20001" y="0"/>
                </a:lnTo>
                <a:lnTo>
                  <a:pt x="16483" y="673"/>
                </a:lnTo>
                <a:lnTo>
                  <a:pt x="13500" y="2005"/>
                </a:lnTo>
                <a:lnTo>
                  <a:pt x="10494" y="3351"/>
                </a:lnTo>
                <a:lnTo>
                  <a:pt x="7984" y="5220"/>
                </a:lnTo>
                <a:lnTo>
                  <a:pt x="3977" y="10069"/>
                </a:lnTo>
                <a:lnTo>
                  <a:pt x="2484" y="12952"/>
                </a:lnTo>
                <a:lnTo>
                  <a:pt x="1482" y="16308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3" y="35104"/>
                </a:lnTo>
                <a:lnTo>
                  <a:pt x="1407" y="38355"/>
                </a:lnTo>
                <a:lnTo>
                  <a:pt x="2350" y="41605"/>
                </a:lnTo>
                <a:lnTo>
                  <a:pt x="3768" y="44385"/>
                </a:lnTo>
                <a:lnTo>
                  <a:pt x="5706" y="46659"/>
                </a:lnTo>
                <a:lnTo>
                  <a:pt x="10017" y="50674"/>
                </a:lnTo>
                <a:lnTo>
                  <a:pt x="8938" y="29362"/>
                </a:lnTo>
                <a:lnTo>
                  <a:pt x="8938" y="23915"/>
                </a:lnTo>
                <a:close/>
              </a:path>
              <a:path w="47083" h="53658">
                <a:moveTo>
                  <a:pt x="9662" y="34225"/>
                </a:moveTo>
                <a:lnTo>
                  <a:pt x="8938" y="29362"/>
                </a:lnTo>
                <a:lnTo>
                  <a:pt x="10017" y="50674"/>
                </a:lnTo>
                <a:lnTo>
                  <a:pt x="12884" y="51865"/>
                </a:lnTo>
                <a:lnTo>
                  <a:pt x="15778" y="53072"/>
                </a:lnTo>
                <a:lnTo>
                  <a:pt x="19143" y="53658"/>
                </a:lnTo>
                <a:lnTo>
                  <a:pt x="26996" y="53658"/>
                </a:lnTo>
                <a:lnTo>
                  <a:pt x="30499" y="52985"/>
                </a:lnTo>
                <a:lnTo>
                  <a:pt x="33511" y="51624"/>
                </a:lnTo>
                <a:lnTo>
                  <a:pt x="36525" y="50267"/>
                </a:lnTo>
                <a:lnTo>
                  <a:pt x="36733" y="37019"/>
                </a:lnTo>
                <a:lnTo>
                  <a:pt x="34663" y="40741"/>
                </a:lnTo>
                <a:lnTo>
                  <a:pt x="31931" y="43765"/>
                </a:lnTo>
                <a:lnTo>
                  <a:pt x="28197" y="45655"/>
                </a:lnTo>
                <a:lnTo>
                  <a:pt x="23468" y="46127"/>
                </a:lnTo>
                <a:lnTo>
                  <a:pt x="20674" y="46127"/>
                </a:lnTo>
                <a:lnTo>
                  <a:pt x="16483" y="44575"/>
                </a:lnTo>
                <a:lnTo>
                  <a:pt x="13139" y="42152"/>
                </a:lnTo>
                <a:lnTo>
                  <a:pt x="10910" y="38646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067012" y="3557292"/>
            <a:ext cx="40571" cy="52920"/>
          </a:xfrm>
          <a:custGeom>
            <a:avLst/>
            <a:gdLst/>
            <a:ahLst/>
            <a:cxnLst/>
            <a:rect l="l" t="t" r="r" b="b"/>
            <a:pathLst>
              <a:path w="40571" h="52920">
                <a:moveTo>
                  <a:pt x="5888" y="52920"/>
                </a:moveTo>
                <a:lnTo>
                  <a:pt x="8646" y="51271"/>
                </a:lnTo>
                <a:lnTo>
                  <a:pt x="8646" y="17132"/>
                </a:lnTo>
                <a:lnTo>
                  <a:pt x="11026" y="14058"/>
                </a:lnTo>
                <a:lnTo>
                  <a:pt x="13280" y="11736"/>
                </a:lnTo>
                <a:lnTo>
                  <a:pt x="17613" y="8561"/>
                </a:lnTo>
                <a:lnTo>
                  <a:pt x="21937" y="7748"/>
                </a:lnTo>
                <a:lnTo>
                  <a:pt x="25083" y="8089"/>
                </a:lnTo>
                <a:lnTo>
                  <a:pt x="27632" y="9385"/>
                </a:lnTo>
                <a:lnTo>
                  <a:pt x="30279" y="12787"/>
                </a:lnTo>
                <a:lnTo>
                  <a:pt x="31308" y="15952"/>
                </a:lnTo>
                <a:lnTo>
                  <a:pt x="31935" y="19886"/>
                </a:lnTo>
                <a:lnTo>
                  <a:pt x="31935" y="51271"/>
                </a:lnTo>
                <a:lnTo>
                  <a:pt x="32155" y="52006"/>
                </a:lnTo>
                <a:lnTo>
                  <a:pt x="34702" y="52920"/>
                </a:lnTo>
                <a:lnTo>
                  <a:pt x="37814" y="52920"/>
                </a:lnTo>
                <a:lnTo>
                  <a:pt x="40571" y="51271"/>
                </a:lnTo>
                <a:lnTo>
                  <a:pt x="40571" y="18007"/>
                </a:lnTo>
                <a:lnTo>
                  <a:pt x="40286" y="15022"/>
                </a:lnTo>
                <a:lnTo>
                  <a:pt x="39135" y="10083"/>
                </a:lnTo>
                <a:lnTo>
                  <a:pt x="36845" y="6070"/>
                </a:lnTo>
                <a:lnTo>
                  <a:pt x="33781" y="2754"/>
                </a:lnTo>
                <a:lnTo>
                  <a:pt x="29508" y="547"/>
                </a:lnTo>
                <a:lnTo>
                  <a:pt x="26863" y="0"/>
                </a:lnTo>
                <a:lnTo>
                  <a:pt x="21031" y="0"/>
                </a:lnTo>
                <a:lnTo>
                  <a:pt x="18374" y="709"/>
                </a:lnTo>
                <a:lnTo>
                  <a:pt x="15741" y="2146"/>
                </a:lnTo>
                <a:lnTo>
                  <a:pt x="13103" y="3567"/>
                </a:lnTo>
                <a:lnTo>
                  <a:pt x="10457" y="5817"/>
                </a:lnTo>
                <a:lnTo>
                  <a:pt x="7804" y="8888"/>
                </a:lnTo>
                <a:lnTo>
                  <a:pt x="7804" y="2437"/>
                </a:lnTo>
                <a:lnTo>
                  <a:pt x="5842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2006"/>
                </a:lnTo>
                <a:lnTo>
                  <a:pt x="2767" y="52920"/>
                </a:lnTo>
                <a:lnTo>
                  <a:pt x="588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145082" y="3557404"/>
            <a:ext cx="44599" cy="54648"/>
          </a:xfrm>
          <a:custGeom>
            <a:avLst/>
            <a:gdLst/>
            <a:ahLst/>
            <a:cxnLst/>
            <a:rect l="l" t="t" r="r" b="b"/>
            <a:pathLst>
              <a:path w="44599" h="54648">
                <a:moveTo>
                  <a:pt x="9467" y="36234"/>
                </a:moveTo>
                <a:lnTo>
                  <a:pt x="9165" y="54648"/>
                </a:lnTo>
                <a:lnTo>
                  <a:pt x="11281" y="51563"/>
                </a:lnTo>
                <a:lnTo>
                  <a:pt x="10032" y="39636"/>
                </a:lnTo>
                <a:lnTo>
                  <a:pt x="9467" y="36234"/>
                </a:lnTo>
                <a:close/>
              </a:path>
              <a:path w="44599" h="54648">
                <a:moveTo>
                  <a:pt x="416" y="55728"/>
                </a:moveTo>
                <a:lnTo>
                  <a:pt x="0" y="59194"/>
                </a:lnTo>
                <a:lnTo>
                  <a:pt x="381" y="62812"/>
                </a:lnTo>
                <a:lnTo>
                  <a:pt x="1925" y="66038"/>
                </a:lnTo>
                <a:lnTo>
                  <a:pt x="4866" y="68580"/>
                </a:lnTo>
                <a:lnTo>
                  <a:pt x="8773" y="70650"/>
                </a:lnTo>
                <a:lnTo>
                  <a:pt x="11440" y="71323"/>
                </a:lnTo>
                <a:lnTo>
                  <a:pt x="14100" y="71982"/>
                </a:lnTo>
                <a:lnTo>
                  <a:pt x="17348" y="72313"/>
                </a:lnTo>
                <a:lnTo>
                  <a:pt x="25087" y="72313"/>
                </a:lnTo>
                <a:lnTo>
                  <a:pt x="28503" y="71882"/>
                </a:lnTo>
                <a:lnTo>
                  <a:pt x="31395" y="70991"/>
                </a:lnTo>
                <a:lnTo>
                  <a:pt x="34300" y="70102"/>
                </a:lnTo>
                <a:lnTo>
                  <a:pt x="38538" y="67359"/>
                </a:lnTo>
                <a:lnTo>
                  <a:pt x="41795" y="64047"/>
                </a:lnTo>
                <a:lnTo>
                  <a:pt x="43606" y="59994"/>
                </a:lnTo>
                <a:lnTo>
                  <a:pt x="44074" y="55613"/>
                </a:lnTo>
                <a:lnTo>
                  <a:pt x="43656" y="51598"/>
                </a:lnTo>
                <a:lnTo>
                  <a:pt x="42064" y="48373"/>
                </a:lnTo>
                <a:lnTo>
                  <a:pt x="39502" y="45921"/>
                </a:lnTo>
                <a:lnTo>
                  <a:pt x="36391" y="43981"/>
                </a:lnTo>
                <a:lnTo>
                  <a:pt x="32471" y="42772"/>
                </a:lnTo>
                <a:lnTo>
                  <a:pt x="28003" y="42368"/>
                </a:lnTo>
                <a:lnTo>
                  <a:pt x="15706" y="41832"/>
                </a:lnTo>
                <a:lnTo>
                  <a:pt x="13820" y="41756"/>
                </a:lnTo>
                <a:lnTo>
                  <a:pt x="10032" y="39636"/>
                </a:lnTo>
                <a:lnTo>
                  <a:pt x="11281" y="51563"/>
                </a:lnTo>
                <a:lnTo>
                  <a:pt x="14028" y="48985"/>
                </a:lnTo>
                <a:lnTo>
                  <a:pt x="26225" y="49428"/>
                </a:lnTo>
                <a:lnTo>
                  <a:pt x="29044" y="49493"/>
                </a:lnTo>
                <a:lnTo>
                  <a:pt x="31297" y="50101"/>
                </a:lnTo>
                <a:lnTo>
                  <a:pt x="34606" y="52387"/>
                </a:lnTo>
                <a:lnTo>
                  <a:pt x="35426" y="56095"/>
                </a:lnTo>
                <a:lnTo>
                  <a:pt x="35426" y="57326"/>
                </a:lnTo>
                <a:lnTo>
                  <a:pt x="34260" y="60742"/>
                </a:lnTo>
                <a:lnTo>
                  <a:pt x="31323" y="63475"/>
                </a:lnTo>
                <a:lnTo>
                  <a:pt x="28140" y="64706"/>
                </a:lnTo>
                <a:lnTo>
                  <a:pt x="24180" y="65481"/>
                </a:lnTo>
                <a:lnTo>
                  <a:pt x="17444" y="65481"/>
                </a:lnTo>
                <a:lnTo>
                  <a:pt x="14237" y="64872"/>
                </a:lnTo>
                <a:lnTo>
                  <a:pt x="11944" y="63676"/>
                </a:lnTo>
                <a:lnTo>
                  <a:pt x="8477" y="60667"/>
                </a:lnTo>
                <a:lnTo>
                  <a:pt x="8477" y="57557"/>
                </a:lnTo>
                <a:lnTo>
                  <a:pt x="9165" y="54648"/>
                </a:lnTo>
                <a:lnTo>
                  <a:pt x="9467" y="36234"/>
                </a:lnTo>
                <a:lnTo>
                  <a:pt x="10990" y="32879"/>
                </a:lnTo>
                <a:lnTo>
                  <a:pt x="13902" y="33681"/>
                </a:lnTo>
                <a:lnTo>
                  <a:pt x="17919" y="28105"/>
                </a:lnTo>
                <a:lnTo>
                  <a:pt x="13682" y="25336"/>
                </a:lnTo>
                <a:lnTo>
                  <a:pt x="11037" y="20956"/>
                </a:lnTo>
                <a:lnTo>
                  <a:pt x="11037" y="17730"/>
                </a:lnTo>
                <a:lnTo>
                  <a:pt x="11245" y="14911"/>
                </a:lnTo>
                <a:lnTo>
                  <a:pt x="9558" y="3200"/>
                </a:lnTo>
                <a:lnTo>
                  <a:pt x="6346" y="6235"/>
                </a:lnTo>
                <a:lnTo>
                  <a:pt x="4189" y="10299"/>
                </a:lnTo>
                <a:lnTo>
                  <a:pt x="2818" y="15012"/>
                </a:lnTo>
                <a:lnTo>
                  <a:pt x="2818" y="17791"/>
                </a:lnTo>
                <a:lnTo>
                  <a:pt x="3149" y="22212"/>
                </a:lnTo>
                <a:lnTo>
                  <a:pt x="4399" y="25577"/>
                </a:lnTo>
                <a:lnTo>
                  <a:pt x="6336" y="28422"/>
                </a:lnTo>
                <a:lnTo>
                  <a:pt x="3959" y="31356"/>
                </a:lnTo>
                <a:lnTo>
                  <a:pt x="2221" y="34823"/>
                </a:lnTo>
                <a:lnTo>
                  <a:pt x="1777" y="39002"/>
                </a:lnTo>
                <a:lnTo>
                  <a:pt x="2195" y="42073"/>
                </a:lnTo>
                <a:lnTo>
                  <a:pt x="3822" y="44831"/>
                </a:lnTo>
                <a:lnTo>
                  <a:pt x="6814" y="46875"/>
                </a:lnTo>
                <a:lnTo>
                  <a:pt x="3848" y="49618"/>
                </a:lnTo>
                <a:lnTo>
                  <a:pt x="1705" y="52528"/>
                </a:lnTo>
                <a:lnTo>
                  <a:pt x="416" y="55728"/>
                </a:lnTo>
                <a:close/>
              </a:path>
              <a:path w="44599" h="54648">
                <a:moveTo>
                  <a:pt x="14295" y="9079"/>
                </a:moveTo>
                <a:lnTo>
                  <a:pt x="17797" y="7110"/>
                </a:lnTo>
                <a:lnTo>
                  <a:pt x="20933" y="6832"/>
                </a:lnTo>
                <a:lnTo>
                  <a:pt x="24180" y="6832"/>
                </a:lnTo>
                <a:lnTo>
                  <a:pt x="26690" y="7758"/>
                </a:lnTo>
                <a:lnTo>
                  <a:pt x="30206" y="11480"/>
                </a:lnTo>
                <a:lnTo>
                  <a:pt x="31089" y="14083"/>
                </a:lnTo>
                <a:lnTo>
                  <a:pt x="31089" y="17412"/>
                </a:lnTo>
                <a:lnTo>
                  <a:pt x="30883" y="20181"/>
                </a:lnTo>
                <a:lnTo>
                  <a:pt x="30085" y="22785"/>
                </a:lnTo>
                <a:lnTo>
                  <a:pt x="27830" y="25920"/>
                </a:lnTo>
                <a:lnTo>
                  <a:pt x="24277" y="27814"/>
                </a:lnTo>
                <a:lnTo>
                  <a:pt x="21095" y="28105"/>
                </a:lnTo>
                <a:lnTo>
                  <a:pt x="17919" y="28105"/>
                </a:lnTo>
                <a:lnTo>
                  <a:pt x="13902" y="33681"/>
                </a:lnTo>
                <a:lnTo>
                  <a:pt x="17348" y="34721"/>
                </a:lnTo>
                <a:lnTo>
                  <a:pt x="21095" y="34988"/>
                </a:lnTo>
                <a:lnTo>
                  <a:pt x="23813" y="34988"/>
                </a:lnTo>
                <a:lnTo>
                  <a:pt x="28529" y="33793"/>
                </a:lnTo>
                <a:lnTo>
                  <a:pt x="32680" y="31852"/>
                </a:lnTo>
                <a:lnTo>
                  <a:pt x="35942" y="28842"/>
                </a:lnTo>
                <a:lnTo>
                  <a:pt x="38047" y="24839"/>
                </a:lnTo>
                <a:lnTo>
                  <a:pt x="39358" y="20181"/>
                </a:lnTo>
                <a:lnTo>
                  <a:pt x="39358" y="17359"/>
                </a:lnTo>
                <a:lnTo>
                  <a:pt x="39109" y="14022"/>
                </a:lnTo>
                <a:lnTo>
                  <a:pt x="38130" y="10872"/>
                </a:lnTo>
                <a:lnTo>
                  <a:pt x="36064" y="8139"/>
                </a:lnTo>
                <a:lnTo>
                  <a:pt x="42814" y="8139"/>
                </a:lnTo>
                <a:lnTo>
                  <a:pt x="44095" y="7289"/>
                </a:lnTo>
                <a:lnTo>
                  <a:pt x="44599" y="4546"/>
                </a:lnTo>
                <a:lnTo>
                  <a:pt x="42814" y="914"/>
                </a:lnTo>
                <a:lnTo>
                  <a:pt x="28580" y="914"/>
                </a:lnTo>
                <a:lnTo>
                  <a:pt x="27489" y="633"/>
                </a:lnTo>
                <a:lnTo>
                  <a:pt x="23849" y="76"/>
                </a:lnTo>
                <a:lnTo>
                  <a:pt x="18449" y="0"/>
                </a:lnTo>
                <a:lnTo>
                  <a:pt x="13743" y="1220"/>
                </a:lnTo>
                <a:lnTo>
                  <a:pt x="9558" y="3200"/>
                </a:lnTo>
                <a:lnTo>
                  <a:pt x="11245" y="14911"/>
                </a:lnTo>
                <a:lnTo>
                  <a:pt x="12042" y="1226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202379" y="3557296"/>
            <a:ext cx="27525" cy="52919"/>
          </a:xfrm>
          <a:custGeom>
            <a:avLst/>
            <a:gdLst/>
            <a:ahLst/>
            <a:cxnLst/>
            <a:rect l="l" t="t" r="r" b="b"/>
            <a:pathLst>
              <a:path w="27525" h="52919">
                <a:moveTo>
                  <a:pt x="5871" y="52919"/>
                </a:moveTo>
                <a:lnTo>
                  <a:pt x="8625" y="51267"/>
                </a:lnTo>
                <a:lnTo>
                  <a:pt x="8625" y="19137"/>
                </a:lnTo>
                <a:lnTo>
                  <a:pt x="10961" y="15466"/>
                </a:lnTo>
                <a:lnTo>
                  <a:pt x="12988" y="12736"/>
                </a:lnTo>
                <a:lnTo>
                  <a:pt x="15814" y="9954"/>
                </a:lnTo>
                <a:lnTo>
                  <a:pt x="19220" y="8456"/>
                </a:lnTo>
                <a:lnTo>
                  <a:pt x="22136" y="8672"/>
                </a:lnTo>
                <a:lnTo>
                  <a:pt x="24792" y="9461"/>
                </a:lnTo>
                <a:lnTo>
                  <a:pt x="27367" y="8608"/>
                </a:lnTo>
                <a:lnTo>
                  <a:pt x="27525" y="5637"/>
                </a:lnTo>
                <a:lnTo>
                  <a:pt x="27500" y="3657"/>
                </a:lnTo>
                <a:lnTo>
                  <a:pt x="25224" y="673"/>
                </a:lnTo>
                <a:lnTo>
                  <a:pt x="22208" y="76"/>
                </a:lnTo>
                <a:lnTo>
                  <a:pt x="19651" y="0"/>
                </a:lnTo>
                <a:lnTo>
                  <a:pt x="16661" y="673"/>
                </a:lnTo>
                <a:lnTo>
                  <a:pt x="13635" y="2578"/>
                </a:lnTo>
                <a:lnTo>
                  <a:pt x="10303" y="5994"/>
                </a:lnTo>
                <a:lnTo>
                  <a:pt x="7793" y="9547"/>
                </a:lnTo>
                <a:lnTo>
                  <a:pt x="7793" y="2437"/>
                </a:lnTo>
                <a:lnTo>
                  <a:pt x="5831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757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237673" y="3557292"/>
            <a:ext cx="47083" cy="53658"/>
          </a:xfrm>
          <a:custGeom>
            <a:avLst/>
            <a:gdLst/>
            <a:ahLst/>
            <a:cxnLst/>
            <a:rect l="l" t="t" r="r" b="b"/>
            <a:pathLst>
              <a:path w="47083" h="53658">
                <a:moveTo>
                  <a:pt x="8938" y="23915"/>
                </a:moveTo>
                <a:lnTo>
                  <a:pt x="9234" y="21348"/>
                </a:lnTo>
                <a:lnTo>
                  <a:pt x="9809" y="18986"/>
                </a:lnTo>
                <a:lnTo>
                  <a:pt x="11278" y="14591"/>
                </a:lnTo>
                <a:lnTo>
                  <a:pt x="13682" y="11164"/>
                </a:lnTo>
                <a:lnTo>
                  <a:pt x="17038" y="8888"/>
                </a:lnTo>
                <a:lnTo>
                  <a:pt x="21102" y="7491"/>
                </a:lnTo>
                <a:lnTo>
                  <a:pt x="26456" y="7491"/>
                </a:lnTo>
                <a:lnTo>
                  <a:pt x="30646" y="9029"/>
                </a:lnTo>
                <a:lnTo>
                  <a:pt x="33990" y="11455"/>
                </a:lnTo>
                <a:lnTo>
                  <a:pt x="36172" y="15012"/>
                </a:lnTo>
                <a:lnTo>
                  <a:pt x="37418" y="19418"/>
                </a:lnTo>
                <a:lnTo>
                  <a:pt x="38145" y="24268"/>
                </a:lnTo>
                <a:lnTo>
                  <a:pt x="38145" y="29729"/>
                </a:lnTo>
                <a:lnTo>
                  <a:pt x="37861" y="32321"/>
                </a:lnTo>
                <a:lnTo>
                  <a:pt x="36733" y="37019"/>
                </a:lnTo>
                <a:lnTo>
                  <a:pt x="36525" y="50267"/>
                </a:lnTo>
                <a:lnTo>
                  <a:pt x="39038" y="48373"/>
                </a:lnTo>
                <a:lnTo>
                  <a:pt x="43045" y="43535"/>
                </a:lnTo>
                <a:lnTo>
                  <a:pt x="44560" y="40641"/>
                </a:lnTo>
                <a:lnTo>
                  <a:pt x="45565" y="37299"/>
                </a:lnTo>
                <a:lnTo>
                  <a:pt x="46579" y="33959"/>
                </a:lnTo>
                <a:lnTo>
                  <a:pt x="47083" y="30302"/>
                </a:lnTo>
                <a:lnTo>
                  <a:pt x="47083" y="22226"/>
                </a:lnTo>
                <a:lnTo>
                  <a:pt x="46605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49" y="9271"/>
                </a:lnTo>
                <a:lnTo>
                  <a:pt x="41338" y="6998"/>
                </a:lnTo>
                <a:lnTo>
                  <a:pt x="37015" y="2970"/>
                </a:lnTo>
                <a:lnTo>
                  <a:pt x="34138" y="1779"/>
                </a:lnTo>
                <a:lnTo>
                  <a:pt x="31258" y="598"/>
                </a:lnTo>
                <a:lnTo>
                  <a:pt x="27877" y="0"/>
                </a:lnTo>
                <a:lnTo>
                  <a:pt x="20001" y="0"/>
                </a:lnTo>
                <a:lnTo>
                  <a:pt x="16484" y="673"/>
                </a:lnTo>
                <a:lnTo>
                  <a:pt x="13484" y="2005"/>
                </a:lnTo>
                <a:lnTo>
                  <a:pt x="10482" y="3351"/>
                </a:lnTo>
                <a:lnTo>
                  <a:pt x="7984" y="5220"/>
                </a:lnTo>
                <a:lnTo>
                  <a:pt x="3981" y="10069"/>
                </a:lnTo>
                <a:lnTo>
                  <a:pt x="2472" y="12952"/>
                </a:lnTo>
                <a:lnTo>
                  <a:pt x="1483" y="16308"/>
                </a:lnTo>
                <a:lnTo>
                  <a:pt x="48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3" y="35104"/>
                </a:lnTo>
                <a:lnTo>
                  <a:pt x="1407" y="38355"/>
                </a:lnTo>
                <a:lnTo>
                  <a:pt x="2339" y="41605"/>
                </a:lnTo>
                <a:lnTo>
                  <a:pt x="3771" y="44385"/>
                </a:lnTo>
                <a:lnTo>
                  <a:pt x="5690" y="46659"/>
                </a:lnTo>
                <a:lnTo>
                  <a:pt x="10003" y="50674"/>
                </a:lnTo>
                <a:lnTo>
                  <a:pt x="8938" y="29362"/>
                </a:lnTo>
                <a:lnTo>
                  <a:pt x="8938" y="23915"/>
                </a:lnTo>
                <a:close/>
              </a:path>
              <a:path w="47083" h="53658">
                <a:moveTo>
                  <a:pt x="9650" y="34225"/>
                </a:moveTo>
                <a:lnTo>
                  <a:pt x="8938" y="29362"/>
                </a:lnTo>
                <a:lnTo>
                  <a:pt x="10003" y="50674"/>
                </a:lnTo>
                <a:lnTo>
                  <a:pt x="12884" y="51865"/>
                </a:lnTo>
                <a:lnTo>
                  <a:pt x="15774" y="53072"/>
                </a:lnTo>
                <a:lnTo>
                  <a:pt x="19143" y="53658"/>
                </a:lnTo>
                <a:lnTo>
                  <a:pt x="26996" y="53658"/>
                </a:lnTo>
                <a:lnTo>
                  <a:pt x="30487" y="52985"/>
                </a:lnTo>
                <a:lnTo>
                  <a:pt x="33511" y="51624"/>
                </a:lnTo>
                <a:lnTo>
                  <a:pt x="36525" y="50267"/>
                </a:lnTo>
                <a:lnTo>
                  <a:pt x="36733" y="37019"/>
                </a:lnTo>
                <a:lnTo>
                  <a:pt x="34664" y="40741"/>
                </a:lnTo>
                <a:lnTo>
                  <a:pt x="31917" y="43765"/>
                </a:lnTo>
                <a:lnTo>
                  <a:pt x="28195" y="45655"/>
                </a:lnTo>
                <a:lnTo>
                  <a:pt x="23468" y="46127"/>
                </a:lnTo>
                <a:lnTo>
                  <a:pt x="20674" y="46127"/>
                </a:lnTo>
                <a:lnTo>
                  <a:pt x="16484" y="44575"/>
                </a:lnTo>
                <a:lnTo>
                  <a:pt x="13139" y="42152"/>
                </a:lnTo>
                <a:lnTo>
                  <a:pt x="10911" y="38646"/>
                </a:lnTo>
                <a:lnTo>
                  <a:pt x="9650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298884" y="3558067"/>
            <a:ext cx="40608" cy="52884"/>
          </a:xfrm>
          <a:custGeom>
            <a:avLst/>
            <a:gdLst/>
            <a:ahLst/>
            <a:cxnLst/>
            <a:rect l="l" t="t" r="r" b="b"/>
            <a:pathLst>
              <a:path w="40608" h="52884">
                <a:moveTo>
                  <a:pt x="8698" y="1662"/>
                </a:moveTo>
                <a:lnTo>
                  <a:pt x="8474" y="939"/>
                </a:lnTo>
                <a:lnTo>
                  <a:pt x="5878" y="0"/>
                </a:lnTo>
                <a:lnTo>
                  <a:pt x="2804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43" y="42810"/>
                </a:lnTo>
                <a:lnTo>
                  <a:pt x="3712" y="46838"/>
                </a:lnTo>
                <a:lnTo>
                  <a:pt x="6775" y="50176"/>
                </a:lnTo>
                <a:lnTo>
                  <a:pt x="11074" y="52350"/>
                </a:lnTo>
                <a:lnTo>
                  <a:pt x="13719" y="52884"/>
                </a:lnTo>
                <a:lnTo>
                  <a:pt x="19537" y="52884"/>
                </a:lnTo>
                <a:lnTo>
                  <a:pt x="22183" y="52185"/>
                </a:lnTo>
                <a:lnTo>
                  <a:pt x="24804" y="50763"/>
                </a:lnTo>
                <a:lnTo>
                  <a:pt x="27425" y="49352"/>
                </a:lnTo>
                <a:lnTo>
                  <a:pt x="30071" y="47116"/>
                </a:lnTo>
                <a:lnTo>
                  <a:pt x="32753" y="44042"/>
                </a:lnTo>
                <a:lnTo>
                  <a:pt x="32753" y="50496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6"/>
                </a:lnTo>
                <a:lnTo>
                  <a:pt x="40608" y="1662"/>
                </a:lnTo>
                <a:lnTo>
                  <a:pt x="40374" y="939"/>
                </a:lnTo>
                <a:lnTo>
                  <a:pt x="37800" y="0"/>
                </a:lnTo>
                <a:lnTo>
                  <a:pt x="34690" y="0"/>
                </a:lnTo>
                <a:lnTo>
                  <a:pt x="31921" y="1662"/>
                </a:lnTo>
                <a:lnTo>
                  <a:pt x="31921" y="35801"/>
                </a:lnTo>
                <a:lnTo>
                  <a:pt x="29519" y="38875"/>
                </a:lnTo>
                <a:lnTo>
                  <a:pt x="25085" y="42800"/>
                </a:lnTo>
                <a:lnTo>
                  <a:pt x="20797" y="45172"/>
                </a:lnTo>
                <a:lnTo>
                  <a:pt x="16953" y="45172"/>
                </a:lnTo>
                <a:lnTo>
                  <a:pt x="12970" y="43508"/>
                </a:lnTo>
                <a:lnTo>
                  <a:pt x="10289" y="40143"/>
                </a:lnTo>
                <a:lnTo>
                  <a:pt x="9284" y="36968"/>
                </a:lnTo>
                <a:lnTo>
                  <a:pt x="8698" y="32957"/>
                </a:lnTo>
                <a:lnTo>
                  <a:pt x="8698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356711" y="3557286"/>
            <a:ext cx="43340" cy="72351"/>
          </a:xfrm>
          <a:custGeom>
            <a:avLst/>
            <a:gdLst/>
            <a:ahLst/>
            <a:cxnLst/>
            <a:rect l="l" t="t" r="r" b="b"/>
            <a:pathLst>
              <a:path w="43340" h="72351">
                <a:moveTo>
                  <a:pt x="0" y="2451"/>
                </a:moveTo>
                <a:lnTo>
                  <a:pt x="0" y="70652"/>
                </a:lnTo>
                <a:lnTo>
                  <a:pt x="184" y="71401"/>
                </a:lnTo>
                <a:lnTo>
                  <a:pt x="2757" y="72351"/>
                </a:lnTo>
                <a:lnTo>
                  <a:pt x="5882" y="72351"/>
                </a:lnTo>
                <a:lnTo>
                  <a:pt x="8633" y="70652"/>
                </a:lnTo>
                <a:lnTo>
                  <a:pt x="8633" y="46230"/>
                </a:lnTo>
                <a:lnTo>
                  <a:pt x="9899" y="47498"/>
                </a:lnTo>
                <a:lnTo>
                  <a:pt x="13315" y="50482"/>
                </a:lnTo>
                <a:lnTo>
                  <a:pt x="16708" y="52491"/>
                </a:lnTo>
                <a:lnTo>
                  <a:pt x="20250" y="53520"/>
                </a:lnTo>
                <a:lnTo>
                  <a:pt x="22917" y="53671"/>
                </a:lnTo>
                <a:lnTo>
                  <a:pt x="26201" y="53671"/>
                </a:lnTo>
                <a:lnTo>
                  <a:pt x="29117" y="53023"/>
                </a:lnTo>
                <a:lnTo>
                  <a:pt x="31666" y="51728"/>
                </a:lnTo>
                <a:lnTo>
                  <a:pt x="34211" y="50457"/>
                </a:lnTo>
                <a:lnTo>
                  <a:pt x="33695" y="33911"/>
                </a:lnTo>
                <a:lnTo>
                  <a:pt x="32547" y="38177"/>
                </a:lnTo>
                <a:lnTo>
                  <a:pt x="30600" y="41795"/>
                </a:lnTo>
                <a:lnTo>
                  <a:pt x="27781" y="44323"/>
                </a:lnTo>
                <a:lnTo>
                  <a:pt x="24353" y="45949"/>
                </a:lnTo>
                <a:lnTo>
                  <a:pt x="19832" y="45949"/>
                </a:lnTo>
                <a:lnTo>
                  <a:pt x="15433" y="43573"/>
                </a:lnTo>
                <a:lnTo>
                  <a:pt x="11023" y="39674"/>
                </a:lnTo>
                <a:lnTo>
                  <a:pt x="8633" y="36680"/>
                </a:lnTo>
                <a:lnTo>
                  <a:pt x="8633" y="17261"/>
                </a:lnTo>
                <a:lnTo>
                  <a:pt x="7581" y="9006"/>
                </a:lnTo>
                <a:lnTo>
                  <a:pt x="7581" y="2451"/>
                </a:lnTo>
                <a:lnTo>
                  <a:pt x="6051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340" h="72351">
                <a:moveTo>
                  <a:pt x="8633" y="17261"/>
                </a:moveTo>
                <a:lnTo>
                  <a:pt x="10007" y="15483"/>
                </a:lnTo>
                <a:lnTo>
                  <a:pt x="12542" y="12776"/>
                </a:lnTo>
                <a:lnTo>
                  <a:pt x="16070" y="9856"/>
                </a:lnTo>
                <a:lnTo>
                  <a:pt x="19378" y="8229"/>
                </a:lnTo>
                <a:lnTo>
                  <a:pt x="22698" y="7711"/>
                </a:lnTo>
                <a:lnTo>
                  <a:pt x="26823" y="8257"/>
                </a:lnTo>
                <a:lnTo>
                  <a:pt x="29839" y="10429"/>
                </a:lnTo>
                <a:lnTo>
                  <a:pt x="31946" y="13665"/>
                </a:lnTo>
                <a:lnTo>
                  <a:pt x="33465" y="17552"/>
                </a:lnTo>
                <a:lnTo>
                  <a:pt x="34199" y="22214"/>
                </a:lnTo>
                <a:lnTo>
                  <a:pt x="34383" y="27129"/>
                </a:lnTo>
                <a:lnTo>
                  <a:pt x="34383" y="29415"/>
                </a:lnTo>
                <a:lnTo>
                  <a:pt x="33695" y="33911"/>
                </a:lnTo>
                <a:lnTo>
                  <a:pt x="34211" y="50457"/>
                </a:lnTo>
                <a:lnTo>
                  <a:pt x="36342" y="48628"/>
                </a:lnTo>
                <a:lnTo>
                  <a:pt x="39797" y="43891"/>
                </a:lnTo>
                <a:lnTo>
                  <a:pt x="41118" y="41010"/>
                </a:lnTo>
                <a:lnTo>
                  <a:pt x="42001" y="37604"/>
                </a:lnTo>
                <a:lnTo>
                  <a:pt x="42882" y="34213"/>
                </a:lnTo>
                <a:lnTo>
                  <a:pt x="43340" y="30365"/>
                </a:lnTo>
                <a:lnTo>
                  <a:pt x="43340" y="22557"/>
                </a:lnTo>
                <a:lnTo>
                  <a:pt x="42980" y="19202"/>
                </a:lnTo>
                <a:lnTo>
                  <a:pt x="42296" y="16041"/>
                </a:lnTo>
                <a:lnTo>
                  <a:pt x="41597" y="12866"/>
                </a:lnTo>
                <a:lnTo>
                  <a:pt x="40486" y="10097"/>
                </a:lnTo>
                <a:lnTo>
                  <a:pt x="38962" y="7711"/>
                </a:lnTo>
                <a:lnTo>
                  <a:pt x="35485" y="3444"/>
                </a:lnTo>
                <a:lnTo>
                  <a:pt x="30671" y="687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0"/>
                </a:lnTo>
                <a:lnTo>
                  <a:pt x="18446" y="942"/>
                </a:lnTo>
                <a:lnTo>
                  <a:pt x="15742" y="2249"/>
                </a:lnTo>
                <a:lnTo>
                  <a:pt x="13056" y="3926"/>
                </a:lnTo>
                <a:lnTo>
                  <a:pt x="10397" y="6173"/>
                </a:lnTo>
                <a:lnTo>
                  <a:pt x="7581" y="9006"/>
                </a:lnTo>
                <a:lnTo>
                  <a:pt x="8633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410517" y="3557292"/>
            <a:ext cx="33342" cy="53658"/>
          </a:xfrm>
          <a:custGeom>
            <a:avLst/>
            <a:gdLst/>
            <a:ahLst/>
            <a:cxnLst/>
            <a:rect l="l" t="t" r="r" b="b"/>
            <a:pathLst>
              <a:path w="33342" h="53658">
                <a:moveTo>
                  <a:pt x="6000" y="52222"/>
                </a:moveTo>
                <a:lnTo>
                  <a:pt x="8561" y="52985"/>
                </a:lnTo>
                <a:lnTo>
                  <a:pt x="11598" y="53533"/>
                </a:lnTo>
                <a:lnTo>
                  <a:pt x="17589" y="53658"/>
                </a:lnTo>
                <a:lnTo>
                  <a:pt x="20073" y="53315"/>
                </a:lnTo>
                <a:lnTo>
                  <a:pt x="24608" y="51944"/>
                </a:lnTo>
                <a:lnTo>
                  <a:pt x="28209" y="49593"/>
                </a:lnTo>
                <a:lnTo>
                  <a:pt x="31115" y="46610"/>
                </a:lnTo>
                <a:lnTo>
                  <a:pt x="32889" y="42699"/>
                </a:lnTo>
                <a:lnTo>
                  <a:pt x="33342" y="37973"/>
                </a:lnTo>
                <a:lnTo>
                  <a:pt x="33342" y="35877"/>
                </a:lnTo>
                <a:lnTo>
                  <a:pt x="32313" y="32551"/>
                </a:lnTo>
                <a:lnTo>
                  <a:pt x="30732" y="29733"/>
                </a:lnTo>
                <a:lnTo>
                  <a:pt x="27216" y="26633"/>
                </a:lnTo>
                <a:lnTo>
                  <a:pt x="24328" y="25110"/>
                </a:lnTo>
                <a:lnTo>
                  <a:pt x="21372" y="23815"/>
                </a:lnTo>
                <a:lnTo>
                  <a:pt x="18435" y="22608"/>
                </a:lnTo>
                <a:lnTo>
                  <a:pt x="15580" y="21438"/>
                </a:lnTo>
                <a:lnTo>
                  <a:pt x="12077" y="19343"/>
                </a:lnTo>
                <a:lnTo>
                  <a:pt x="9762" y="16588"/>
                </a:lnTo>
                <a:lnTo>
                  <a:pt x="9417" y="13996"/>
                </a:lnTo>
                <a:lnTo>
                  <a:pt x="9972" y="11178"/>
                </a:lnTo>
                <a:lnTo>
                  <a:pt x="12311" y="8294"/>
                </a:lnTo>
                <a:lnTo>
                  <a:pt x="15458" y="7114"/>
                </a:lnTo>
                <a:lnTo>
                  <a:pt x="18211" y="6948"/>
                </a:lnTo>
                <a:lnTo>
                  <a:pt x="21315" y="7138"/>
                </a:lnTo>
                <a:lnTo>
                  <a:pt x="24961" y="8359"/>
                </a:lnTo>
                <a:lnTo>
                  <a:pt x="27608" y="9691"/>
                </a:lnTo>
                <a:lnTo>
                  <a:pt x="30585" y="9867"/>
                </a:lnTo>
                <a:lnTo>
                  <a:pt x="30927" y="7150"/>
                </a:lnTo>
                <a:lnTo>
                  <a:pt x="30632" y="4406"/>
                </a:lnTo>
                <a:lnTo>
                  <a:pt x="28075" y="2199"/>
                </a:lnTo>
                <a:lnTo>
                  <a:pt x="25477" y="1145"/>
                </a:lnTo>
                <a:lnTo>
                  <a:pt x="22085" y="317"/>
                </a:lnTo>
                <a:lnTo>
                  <a:pt x="18309" y="0"/>
                </a:lnTo>
                <a:lnTo>
                  <a:pt x="15458" y="0"/>
                </a:lnTo>
                <a:lnTo>
                  <a:pt x="12959" y="396"/>
                </a:lnTo>
                <a:lnTo>
                  <a:pt x="8661" y="1983"/>
                </a:lnTo>
                <a:lnTo>
                  <a:pt x="5449" y="4371"/>
                </a:lnTo>
                <a:lnTo>
                  <a:pt x="2941" y="7214"/>
                </a:lnTo>
                <a:lnTo>
                  <a:pt x="1504" y="10721"/>
                </a:lnTo>
                <a:lnTo>
                  <a:pt x="1151" y="14479"/>
                </a:lnTo>
                <a:lnTo>
                  <a:pt x="1493" y="18519"/>
                </a:lnTo>
                <a:lnTo>
                  <a:pt x="2851" y="21629"/>
                </a:lnTo>
                <a:lnTo>
                  <a:pt x="5990" y="25210"/>
                </a:lnTo>
                <a:lnTo>
                  <a:pt x="8661" y="26939"/>
                </a:lnTo>
                <a:lnTo>
                  <a:pt x="11526" y="28411"/>
                </a:lnTo>
                <a:lnTo>
                  <a:pt x="14489" y="29643"/>
                </a:lnTo>
                <a:lnTo>
                  <a:pt x="17322" y="30798"/>
                </a:lnTo>
                <a:lnTo>
                  <a:pt x="19975" y="31993"/>
                </a:lnTo>
                <a:lnTo>
                  <a:pt x="23101" y="34265"/>
                </a:lnTo>
                <a:lnTo>
                  <a:pt x="24818" y="37299"/>
                </a:lnTo>
                <a:lnTo>
                  <a:pt x="24569" y="41173"/>
                </a:lnTo>
                <a:lnTo>
                  <a:pt x="22952" y="43942"/>
                </a:lnTo>
                <a:lnTo>
                  <a:pt x="20185" y="45684"/>
                </a:lnTo>
                <a:lnTo>
                  <a:pt x="16487" y="46494"/>
                </a:lnTo>
                <a:lnTo>
                  <a:pt x="13070" y="46494"/>
                </a:lnTo>
                <a:lnTo>
                  <a:pt x="9834" y="45760"/>
                </a:lnTo>
                <a:lnTo>
                  <a:pt x="5939" y="44157"/>
                </a:lnTo>
                <a:lnTo>
                  <a:pt x="3171" y="42560"/>
                </a:lnTo>
                <a:lnTo>
                  <a:pt x="269" y="42941"/>
                </a:lnTo>
                <a:lnTo>
                  <a:pt x="0" y="45519"/>
                </a:lnTo>
                <a:lnTo>
                  <a:pt x="269" y="48186"/>
                </a:lnTo>
                <a:lnTo>
                  <a:pt x="2941" y="50929"/>
                </a:lnTo>
                <a:lnTo>
                  <a:pt x="6000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480360" y="3557292"/>
            <a:ext cx="43326" cy="53658"/>
          </a:xfrm>
          <a:custGeom>
            <a:avLst/>
            <a:gdLst/>
            <a:ahLst/>
            <a:cxnLst/>
            <a:rect l="l" t="t" r="r" b="b"/>
            <a:pathLst>
              <a:path w="43326" h="53658">
                <a:moveTo>
                  <a:pt x="42943" y="16941"/>
                </a:moveTo>
                <a:lnTo>
                  <a:pt x="42148" y="14137"/>
                </a:lnTo>
                <a:lnTo>
                  <a:pt x="41363" y="11329"/>
                </a:lnTo>
                <a:lnTo>
                  <a:pt x="38458" y="6808"/>
                </a:lnTo>
                <a:lnTo>
                  <a:pt x="34649" y="3074"/>
                </a:lnTo>
                <a:lnTo>
                  <a:pt x="32053" y="1844"/>
                </a:lnTo>
                <a:lnTo>
                  <a:pt x="29447" y="612"/>
                </a:lnTo>
                <a:lnTo>
                  <a:pt x="26297" y="0"/>
                </a:lnTo>
                <a:lnTo>
                  <a:pt x="26329" y="6998"/>
                </a:lnTo>
                <a:lnTo>
                  <a:pt x="29480" y="8331"/>
                </a:lnTo>
                <a:lnTo>
                  <a:pt x="31611" y="11013"/>
                </a:lnTo>
                <a:lnTo>
                  <a:pt x="33731" y="13691"/>
                </a:lnTo>
                <a:lnTo>
                  <a:pt x="34747" y="17373"/>
                </a:lnTo>
                <a:lnTo>
                  <a:pt x="34635" y="22075"/>
                </a:lnTo>
                <a:lnTo>
                  <a:pt x="8938" y="22075"/>
                </a:lnTo>
                <a:lnTo>
                  <a:pt x="9010" y="20092"/>
                </a:lnTo>
                <a:lnTo>
                  <a:pt x="10431" y="3114"/>
                </a:lnTo>
                <a:lnTo>
                  <a:pt x="8056" y="4903"/>
                </a:lnTo>
                <a:lnTo>
                  <a:pt x="4124" y="9577"/>
                </a:lnTo>
                <a:lnTo>
                  <a:pt x="2620" y="12409"/>
                </a:lnTo>
                <a:lnTo>
                  <a:pt x="1565" y="15760"/>
                </a:lnTo>
                <a:lnTo>
                  <a:pt x="521" y="19116"/>
                </a:lnTo>
                <a:lnTo>
                  <a:pt x="0" y="22875"/>
                </a:lnTo>
                <a:lnTo>
                  <a:pt x="0" y="31485"/>
                </a:lnTo>
                <a:lnTo>
                  <a:pt x="496" y="35359"/>
                </a:lnTo>
                <a:lnTo>
                  <a:pt x="1515" y="38685"/>
                </a:lnTo>
                <a:lnTo>
                  <a:pt x="2519" y="42012"/>
                </a:lnTo>
                <a:lnTo>
                  <a:pt x="4024" y="44781"/>
                </a:lnTo>
                <a:lnTo>
                  <a:pt x="6012" y="46991"/>
                </a:lnTo>
                <a:lnTo>
                  <a:pt x="10447" y="50864"/>
                </a:lnTo>
                <a:lnTo>
                  <a:pt x="13373" y="51969"/>
                </a:lnTo>
                <a:lnTo>
                  <a:pt x="16275" y="53086"/>
                </a:lnTo>
                <a:lnTo>
                  <a:pt x="19665" y="53658"/>
                </a:lnTo>
                <a:lnTo>
                  <a:pt x="23554" y="53658"/>
                </a:lnTo>
                <a:lnTo>
                  <a:pt x="27877" y="53492"/>
                </a:lnTo>
                <a:lnTo>
                  <a:pt x="31831" y="52793"/>
                </a:lnTo>
                <a:lnTo>
                  <a:pt x="35053" y="51969"/>
                </a:lnTo>
                <a:lnTo>
                  <a:pt x="37785" y="51092"/>
                </a:lnTo>
                <a:lnTo>
                  <a:pt x="41018" y="48820"/>
                </a:lnTo>
                <a:lnTo>
                  <a:pt x="41338" y="46167"/>
                </a:lnTo>
                <a:lnTo>
                  <a:pt x="40777" y="43017"/>
                </a:lnTo>
                <a:lnTo>
                  <a:pt x="38044" y="43268"/>
                </a:lnTo>
                <a:lnTo>
                  <a:pt x="34894" y="44554"/>
                </a:lnTo>
                <a:lnTo>
                  <a:pt x="32100" y="45443"/>
                </a:lnTo>
                <a:lnTo>
                  <a:pt x="28597" y="46192"/>
                </a:lnTo>
                <a:lnTo>
                  <a:pt x="24349" y="46382"/>
                </a:lnTo>
                <a:lnTo>
                  <a:pt x="21520" y="46382"/>
                </a:lnTo>
                <a:lnTo>
                  <a:pt x="17146" y="45137"/>
                </a:lnTo>
                <a:lnTo>
                  <a:pt x="13582" y="43117"/>
                </a:lnTo>
                <a:lnTo>
                  <a:pt x="11134" y="40007"/>
                </a:lnTo>
                <a:lnTo>
                  <a:pt x="9734" y="35967"/>
                </a:lnTo>
                <a:lnTo>
                  <a:pt x="8938" y="31356"/>
                </a:lnTo>
                <a:lnTo>
                  <a:pt x="8938" y="28652"/>
                </a:lnTo>
                <a:lnTo>
                  <a:pt x="39966" y="28652"/>
                </a:lnTo>
                <a:lnTo>
                  <a:pt x="42306" y="27749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3" y="16941"/>
                </a:lnTo>
                <a:close/>
              </a:path>
              <a:path w="43326" h="53658">
                <a:moveTo>
                  <a:pt x="9010" y="20092"/>
                </a:moveTo>
                <a:lnTo>
                  <a:pt x="9942" y="16358"/>
                </a:lnTo>
                <a:lnTo>
                  <a:pt x="11390" y="12931"/>
                </a:lnTo>
                <a:lnTo>
                  <a:pt x="14917" y="9083"/>
                </a:lnTo>
                <a:lnTo>
                  <a:pt x="18136" y="7416"/>
                </a:lnTo>
                <a:lnTo>
                  <a:pt x="22157" y="6998"/>
                </a:lnTo>
                <a:lnTo>
                  <a:pt x="26329" y="6998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3"/>
                </a:lnTo>
                <a:lnTo>
                  <a:pt x="13237" y="1869"/>
                </a:lnTo>
                <a:lnTo>
                  <a:pt x="10431" y="3114"/>
                </a:lnTo>
                <a:lnTo>
                  <a:pt x="9010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538604" y="3557292"/>
            <a:ext cx="40568" cy="52920"/>
          </a:xfrm>
          <a:custGeom>
            <a:avLst/>
            <a:gdLst/>
            <a:ahLst/>
            <a:cxnLst/>
            <a:rect l="l" t="t" r="r" b="b"/>
            <a:pathLst>
              <a:path w="40568" h="52920">
                <a:moveTo>
                  <a:pt x="5894" y="52920"/>
                </a:moveTo>
                <a:lnTo>
                  <a:pt x="8651" y="51271"/>
                </a:lnTo>
                <a:lnTo>
                  <a:pt x="8651" y="17132"/>
                </a:lnTo>
                <a:lnTo>
                  <a:pt x="11023" y="14058"/>
                </a:lnTo>
                <a:lnTo>
                  <a:pt x="13277" y="11736"/>
                </a:lnTo>
                <a:lnTo>
                  <a:pt x="17614" y="8561"/>
                </a:lnTo>
                <a:lnTo>
                  <a:pt x="21939" y="7748"/>
                </a:lnTo>
                <a:lnTo>
                  <a:pt x="25088" y="8089"/>
                </a:lnTo>
                <a:lnTo>
                  <a:pt x="27637" y="9385"/>
                </a:lnTo>
                <a:lnTo>
                  <a:pt x="30283" y="12787"/>
                </a:lnTo>
                <a:lnTo>
                  <a:pt x="31309" y="15952"/>
                </a:lnTo>
                <a:lnTo>
                  <a:pt x="31936" y="19886"/>
                </a:lnTo>
                <a:lnTo>
                  <a:pt x="31936" y="51271"/>
                </a:lnTo>
                <a:lnTo>
                  <a:pt x="32152" y="52006"/>
                </a:lnTo>
                <a:lnTo>
                  <a:pt x="34701" y="52920"/>
                </a:lnTo>
                <a:lnTo>
                  <a:pt x="37815" y="52920"/>
                </a:lnTo>
                <a:lnTo>
                  <a:pt x="40568" y="51271"/>
                </a:lnTo>
                <a:lnTo>
                  <a:pt x="40568" y="18007"/>
                </a:lnTo>
                <a:lnTo>
                  <a:pt x="40288" y="15022"/>
                </a:lnTo>
                <a:lnTo>
                  <a:pt x="39136" y="10083"/>
                </a:lnTo>
                <a:lnTo>
                  <a:pt x="36846" y="6070"/>
                </a:lnTo>
                <a:lnTo>
                  <a:pt x="33787" y="2754"/>
                </a:lnTo>
                <a:lnTo>
                  <a:pt x="29505" y="547"/>
                </a:lnTo>
                <a:lnTo>
                  <a:pt x="26864" y="0"/>
                </a:lnTo>
                <a:lnTo>
                  <a:pt x="21031" y="0"/>
                </a:lnTo>
                <a:lnTo>
                  <a:pt x="18374" y="709"/>
                </a:lnTo>
                <a:lnTo>
                  <a:pt x="15739" y="2146"/>
                </a:lnTo>
                <a:lnTo>
                  <a:pt x="13107" y="3567"/>
                </a:lnTo>
                <a:lnTo>
                  <a:pt x="10462" y="5817"/>
                </a:lnTo>
                <a:lnTo>
                  <a:pt x="7801" y="8888"/>
                </a:lnTo>
                <a:lnTo>
                  <a:pt x="7801" y="2437"/>
                </a:lnTo>
                <a:lnTo>
                  <a:pt x="5843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2006"/>
                </a:lnTo>
                <a:lnTo>
                  <a:pt x="2768" y="52920"/>
                </a:lnTo>
                <a:lnTo>
                  <a:pt x="5894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592414" y="3557292"/>
            <a:ext cx="33340" cy="53658"/>
          </a:xfrm>
          <a:custGeom>
            <a:avLst/>
            <a:gdLst/>
            <a:ahLst/>
            <a:cxnLst/>
            <a:rect l="l" t="t" r="r" b="b"/>
            <a:pathLst>
              <a:path w="33340" h="53658">
                <a:moveTo>
                  <a:pt x="6000" y="52222"/>
                </a:moveTo>
                <a:lnTo>
                  <a:pt x="8571" y="52985"/>
                </a:lnTo>
                <a:lnTo>
                  <a:pt x="11595" y="53533"/>
                </a:lnTo>
                <a:lnTo>
                  <a:pt x="17585" y="53658"/>
                </a:lnTo>
                <a:lnTo>
                  <a:pt x="20087" y="53315"/>
                </a:lnTo>
                <a:lnTo>
                  <a:pt x="24616" y="51944"/>
                </a:lnTo>
                <a:lnTo>
                  <a:pt x="28209" y="49593"/>
                </a:lnTo>
                <a:lnTo>
                  <a:pt x="31111" y="46610"/>
                </a:lnTo>
                <a:lnTo>
                  <a:pt x="32900" y="42699"/>
                </a:lnTo>
                <a:lnTo>
                  <a:pt x="33340" y="37973"/>
                </a:lnTo>
                <a:lnTo>
                  <a:pt x="33340" y="35877"/>
                </a:lnTo>
                <a:lnTo>
                  <a:pt x="32324" y="32551"/>
                </a:lnTo>
                <a:lnTo>
                  <a:pt x="30744" y="29733"/>
                </a:lnTo>
                <a:lnTo>
                  <a:pt x="27230" y="26633"/>
                </a:lnTo>
                <a:lnTo>
                  <a:pt x="24335" y="25110"/>
                </a:lnTo>
                <a:lnTo>
                  <a:pt x="21372" y="23815"/>
                </a:lnTo>
                <a:lnTo>
                  <a:pt x="18442" y="22608"/>
                </a:lnTo>
                <a:lnTo>
                  <a:pt x="15580" y="21438"/>
                </a:lnTo>
                <a:lnTo>
                  <a:pt x="12077" y="19343"/>
                </a:lnTo>
                <a:lnTo>
                  <a:pt x="9773" y="16588"/>
                </a:lnTo>
                <a:lnTo>
                  <a:pt x="9432" y="13996"/>
                </a:lnTo>
                <a:lnTo>
                  <a:pt x="9982" y="11178"/>
                </a:lnTo>
                <a:lnTo>
                  <a:pt x="12308" y="8294"/>
                </a:lnTo>
                <a:lnTo>
                  <a:pt x="15458" y="7114"/>
                </a:lnTo>
                <a:lnTo>
                  <a:pt x="18227" y="6948"/>
                </a:lnTo>
                <a:lnTo>
                  <a:pt x="21322" y="7138"/>
                </a:lnTo>
                <a:lnTo>
                  <a:pt x="24961" y="8359"/>
                </a:lnTo>
                <a:lnTo>
                  <a:pt x="27622" y="9691"/>
                </a:lnTo>
                <a:lnTo>
                  <a:pt x="30581" y="9867"/>
                </a:lnTo>
                <a:lnTo>
                  <a:pt x="30942" y="7150"/>
                </a:lnTo>
                <a:lnTo>
                  <a:pt x="30646" y="4406"/>
                </a:lnTo>
                <a:lnTo>
                  <a:pt x="28072" y="2199"/>
                </a:lnTo>
                <a:lnTo>
                  <a:pt x="25487" y="1145"/>
                </a:lnTo>
                <a:lnTo>
                  <a:pt x="22082" y="317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6"/>
                </a:lnTo>
                <a:lnTo>
                  <a:pt x="8657" y="1983"/>
                </a:lnTo>
                <a:lnTo>
                  <a:pt x="5447" y="4371"/>
                </a:lnTo>
                <a:lnTo>
                  <a:pt x="2951" y="7214"/>
                </a:lnTo>
                <a:lnTo>
                  <a:pt x="1504" y="10721"/>
                </a:lnTo>
                <a:lnTo>
                  <a:pt x="1148" y="14479"/>
                </a:lnTo>
                <a:lnTo>
                  <a:pt x="1493" y="18519"/>
                </a:lnTo>
                <a:lnTo>
                  <a:pt x="2865" y="21629"/>
                </a:lnTo>
                <a:lnTo>
                  <a:pt x="5990" y="25210"/>
                </a:lnTo>
                <a:lnTo>
                  <a:pt x="8657" y="26939"/>
                </a:lnTo>
                <a:lnTo>
                  <a:pt x="11523" y="28411"/>
                </a:lnTo>
                <a:lnTo>
                  <a:pt x="14489" y="29643"/>
                </a:lnTo>
                <a:lnTo>
                  <a:pt x="17318" y="30798"/>
                </a:lnTo>
                <a:lnTo>
                  <a:pt x="19975" y="31993"/>
                </a:lnTo>
                <a:lnTo>
                  <a:pt x="23111" y="34265"/>
                </a:lnTo>
                <a:lnTo>
                  <a:pt x="24814" y="37299"/>
                </a:lnTo>
                <a:lnTo>
                  <a:pt x="24569" y="41173"/>
                </a:lnTo>
                <a:lnTo>
                  <a:pt x="22953" y="43942"/>
                </a:lnTo>
                <a:lnTo>
                  <a:pt x="20185" y="45684"/>
                </a:lnTo>
                <a:lnTo>
                  <a:pt x="16484" y="46494"/>
                </a:lnTo>
                <a:lnTo>
                  <a:pt x="13068" y="46494"/>
                </a:lnTo>
                <a:lnTo>
                  <a:pt x="9846" y="45760"/>
                </a:lnTo>
                <a:lnTo>
                  <a:pt x="5951" y="44157"/>
                </a:lnTo>
                <a:lnTo>
                  <a:pt x="3171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266" y="48186"/>
                </a:lnTo>
                <a:lnTo>
                  <a:pt x="2937" y="50929"/>
                </a:lnTo>
                <a:lnTo>
                  <a:pt x="6000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639419" y="3558067"/>
            <a:ext cx="40608" cy="52884"/>
          </a:xfrm>
          <a:custGeom>
            <a:avLst/>
            <a:gdLst/>
            <a:ahLst/>
            <a:cxnLst/>
            <a:rect l="l" t="t" r="r" b="b"/>
            <a:pathLst>
              <a:path w="40608" h="52884">
                <a:moveTo>
                  <a:pt x="8686" y="1662"/>
                </a:moveTo>
                <a:lnTo>
                  <a:pt x="8467" y="939"/>
                </a:lnTo>
                <a:lnTo>
                  <a:pt x="5867" y="0"/>
                </a:lnTo>
                <a:lnTo>
                  <a:pt x="2793" y="0"/>
                </a:lnTo>
                <a:lnTo>
                  <a:pt x="0" y="1662"/>
                </a:lnTo>
                <a:lnTo>
                  <a:pt x="0" y="34837"/>
                </a:lnTo>
                <a:lnTo>
                  <a:pt x="284" y="37846"/>
                </a:lnTo>
                <a:lnTo>
                  <a:pt x="1436" y="42810"/>
                </a:lnTo>
                <a:lnTo>
                  <a:pt x="3700" y="46838"/>
                </a:lnTo>
                <a:lnTo>
                  <a:pt x="6760" y="50176"/>
                </a:lnTo>
                <a:lnTo>
                  <a:pt x="11062" y="52350"/>
                </a:lnTo>
                <a:lnTo>
                  <a:pt x="13708" y="52884"/>
                </a:lnTo>
                <a:lnTo>
                  <a:pt x="19526" y="52884"/>
                </a:lnTo>
                <a:lnTo>
                  <a:pt x="22186" y="52185"/>
                </a:lnTo>
                <a:lnTo>
                  <a:pt x="24792" y="50763"/>
                </a:lnTo>
                <a:lnTo>
                  <a:pt x="27414" y="49352"/>
                </a:lnTo>
                <a:lnTo>
                  <a:pt x="30073" y="47116"/>
                </a:lnTo>
                <a:lnTo>
                  <a:pt x="32745" y="44042"/>
                </a:lnTo>
                <a:lnTo>
                  <a:pt x="32745" y="50496"/>
                </a:lnTo>
                <a:lnTo>
                  <a:pt x="35229" y="52146"/>
                </a:lnTo>
                <a:lnTo>
                  <a:pt x="38022" y="52146"/>
                </a:lnTo>
                <a:lnTo>
                  <a:pt x="40608" y="50496"/>
                </a:lnTo>
                <a:lnTo>
                  <a:pt x="40608" y="1662"/>
                </a:lnTo>
                <a:lnTo>
                  <a:pt x="40363" y="939"/>
                </a:lnTo>
                <a:lnTo>
                  <a:pt x="37802" y="0"/>
                </a:lnTo>
                <a:lnTo>
                  <a:pt x="34678" y="0"/>
                </a:lnTo>
                <a:lnTo>
                  <a:pt x="31910" y="1662"/>
                </a:lnTo>
                <a:lnTo>
                  <a:pt x="31910" y="35801"/>
                </a:lnTo>
                <a:lnTo>
                  <a:pt x="29508" y="38875"/>
                </a:lnTo>
                <a:lnTo>
                  <a:pt x="25073" y="42800"/>
                </a:lnTo>
                <a:lnTo>
                  <a:pt x="20789" y="45172"/>
                </a:lnTo>
                <a:lnTo>
                  <a:pt x="16941" y="45172"/>
                </a:lnTo>
                <a:lnTo>
                  <a:pt x="12974" y="43508"/>
                </a:lnTo>
                <a:lnTo>
                  <a:pt x="10288" y="40143"/>
                </a:lnTo>
                <a:lnTo>
                  <a:pt x="9277" y="36968"/>
                </a:lnTo>
                <a:lnTo>
                  <a:pt x="8686" y="32957"/>
                </a:lnTo>
                <a:lnTo>
                  <a:pt x="8686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697242" y="3557296"/>
            <a:ext cx="27525" cy="52919"/>
          </a:xfrm>
          <a:custGeom>
            <a:avLst/>
            <a:gdLst/>
            <a:ahLst/>
            <a:cxnLst/>
            <a:rect l="l" t="t" r="r" b="b"/>
            <a:pathLst>
              <a:path w="27525" h="52919">
                <a:moveTo>
                  <a:pt x="5878" y="52919"/>
                </a:moveTo>
                <a:lnTo>
                  <a:pt x="8635" y="51267"/>
                </a:lnTo>
                <a:lnTo>
                  <a:pt x="8635" y="19137"/>
                </a:lnTo>
                <a:lnTo>
                  <a:pt x="10961" y="15466"/>
                </a:lnTo>
                <a:lnTo>
                  <a:pt x="12995" y="12736"/>
                </a:lnTo>
                <a:lnTo>
                  <a:pt x="15815" y="9954"/>
                </a:lnTo>
                <a:lnTo>
                  <a:pt x="19220" y="8456"/>
                </a:lnTo>
                <a:lnTo>
                  <a:pt x="22147" y="8672"/>
                </a:lnTo>
                <a:lnTo>
                  <a:pt x="24792" y="9461"/>
                </a:lnTo>
                <a:lnTo>
                  <a:pt x="27367" y="8608"/>
                </a:lnTo>
                <a:lnTo>
                  <a:pt x="27525" y="5637"/>
                </a:lnTo>
                <a:lnTo>
                  <a:pt x="27496" y="3657"/>
                </a:lnTo>
                <a:lnTo>
                  <a:pt x="25218" y="673"/>
                </a:lnTo>
                <a:lnTo>
                  <a:pt x="22204" y="76"/>
                </a:lnTo>
                <a:lnTo>
                  <a:pt x="19659" y="0"/>
                </a:lnTo>
                <a:lnTo>
                  <a:pt x="16671" y="673"/>
                </a:lnTo>
                <a:lnTo>
                  <a:pt x="13647" y="2578"/>
                </a:lnTo>
                <a:lnTo>
                  <a:pt x="10299" y="5994"/>
                </a:lnTo>
                <a:lnTo>
                  <a:pt x="7804" y="9547"/>
                </a:lnTo>
                <a:lnTo>
                  <a:pt x="7804" y="2437"/>
                </a:lnTo>
                <a:lnTo>
                  <a:pt x="5831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734779" y="3537925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10"/>
                </a:moveTo>
                <a:lnTo>
                  <a:pt x="377" y="8888"/>
                </a:lnTo>
                <a:lnTo>
                  <a:pt x="3268" y="10731"/>
                </a:lnTo>
                <a:lnTo>
                  <a:pt x="7346" y="10731"/>
                </a:lnTo>
                <a:lnTo>
                  <a:pt x="10299" y="8837"/>
                </a:lnTo>
                <a:lnTo>
                  <a:pt x="10676" y="5309"/>
                </a:lnTo>
                <a:lnTo>
                  <a:pt x="10299" y="1842"/>
                </a:lnTo>
                <a:lnTo>
                  <a:pt x="7407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76" h="72288">
                <a:moveTo>
                  <a:pt x="1234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87" y="70638"/>
                </a:lnTo>
                <a:lnTo>
                  <a:pt x="9687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50" y="21804"/>
                </a:lnTo>
                <a:lnTo>
                  <a:pt x="1050" y="70638"/>
                </a:lnTo>
                <a:lnTo>
                  <a:pt x="1234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761542" y="3557292"/>
            <a:ext cx="40567" cy="52920"/>
          </a:xfrm>
          <a:custGeom>
            <a:avLst/>
            <a:gdLst/>
            <a:ahLst/>
            <a:cxnLst/>
            <a:rect l="l" t="t" r="r" b="b"/>
            <a:pathLst>
              <a:path w="40567" h="52920">
                <a:moveTo>
                  <a:pt x="31931" y="22680"/>
                </a:moveTo>
                <a:lnTo>
                  <a:pt x="31931" y="51271"/>
                </a:lnTo>
                <a:lnTo>
                  <a:pt x="32139" y="52006"/>
                </a:lnTo>
                <a:lnTo>
                  <a:pt x="34688" y="52920"/>
                </a:lnTo>
                <a:lnTo>
                  <a:pt x="37799" y="52920"/>
                </a:lnTo>
                <a:lnTo>
                  <a:pt x="40567" y="51271"/>
                </a:lnTo>
                <a:lnTo>
                  <a:pt x="40567" y="18007"/>
                </a:lnTo>
                <a:lnTo>
                  <a:pt x="40286" y="15022"/>
                </a:lnTo>
                <a:lnTo>
                  <a:pt x="39138" y="10083"/>
                </a:lnTo>
                <a:lnTo>
                  <a:pt x="36845" y="6070"/>
                </a:lnTo>
                <a:lnTo>
                  <a:pt x="33785" y="2754"/>
                </a:lnTo>
                <a:lnTo>
                  <a:pt x="29508" y="547"/>
                </a:lnTo>
                <a:lnTo>
                  <a:pt x="26863" y="0"/>
                </a:lnTo>
                <a:lnTo>
                  <a:pt x="21019" y="0"/>
                </a:lnTo>
                <a:lnTo>
                  <a:pt x="18374" y="709"/>
                </a:lnTo>
                <a:lnTo>
                  <a:pt x="15739" y="2146"/>
                </a:lnTo>
                <a:lnTo>
                  <a:pt x="13106" y="3567"/>
                </a:lnTo>
                <a:lnTo>
                  <a:pt x="10460" y="5817"/>
                </a:lnTo>
                <a:lnTo>
                  <a:pt x="7800" y="8888"/>
                </a:lnTo>
                <a:lnTo>
                  <a:pt x="7800" y="2437"/>
                </a:lnTo>
                <a:lnTo>
                  <a:pt x="5842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96" y="52006"/>
                </a:lnTo>
                <a:lnTo>
                  <a:pt x="2771" y="52920"/>
                </a:lnTo>
                <a:lnTo>
                  <a:pt x="5892" y="52920"/>
                </a:lnTo>
                <a:lnTo>
                  <a:pt x="8649" y="51271"/>
                </a:lnTo>
                <a:lnTo>
                  <a:pt x="8649" y="17132"/>
                </a:lnTo>
                <a:lnTo>
                  <a:pt x="11012" y="14058"/>
                </a:lnTo>
                <a:lnTo>
                  <a:pt x="15447" y="10148"/>
                </a:lnTo>
                <a:lnTo>
                  <a:pt x="19770" y="7748"/>
                </a:lnTo>
                <a:lnTo>
                  <a:pt x="23604" y="7748"/>
                </a:lnTo>
                <a:lnTo>
                  <a:pt x="27622" y="9385"/>
                </a:lnTo>
                <a:lnTo>
                  <a:pt x="30264" y="12787"/>
                </a:lnTo>
                <a:lnTo>
                  <a:pt x="31297" y="15952"/>
                </a:lnTo>
                <a:lnTo>
                  <a:pt x="31931" y="19886"/>
                </a:lnTo>
                <a:lnTo>
                  <a:pt x="31931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814505" y="3557404"/>
            <a:ext cx="44589" cy="54648"/>
          </a:xfrm>
          <a:custGeom>
            <a:avLst/>
            <a:gdLst/>
            <a:ahLst/>
            <a:cxnLst/>
            <a:rect l="l" t="t" r="r" b="b"/>
            <a:pathLst>
              <a:path w="44589" h="54648">
                <a:moveTo>
                  <a:pt x="9471" y="36234"/>
                </a:moveTo>
                <a:lnTo>
                  <a:pt x="9150" y="54648"/>
                </a:lnTo>
                <a:lnTo>
                  <a:pt x="11282" y="51563"/>
                </a:lnTo>
                <a:lnTo>
                  <a:pt x="10032" y="39636"/>
                </a:lnTo>
                <a:lnTo>
                  <a:pt x="9471" y="36234"/>
                </a:lnTo>
                <a:close/>
              </a:path>
              <a:path w="44589" h="54648">
                <a:moveTo>
                  <a:pt x="417" y="55728"/>
                </a:moveTo>
                <a:lnTo>
                  <a:pt x="0" y="59194"/>
                </a:lnTo>
                <a:lnTo>
                  <a:pt x="381" y="62812"/>
                </a:lnTo>
                <a:lnTo>
                  <a:pt x="1911" y="66038"/>
                </a:lnTo>
                <a:lnTo>
                  <a:pt x="4862" y="68580"/>
                </a:lnTo>
                <a:lnTo>
                  <a:pt x="8773" y="70650"/>
                </a:lnTo>
                <a:lnTo>
                  <a:pt x="11430" y="71323"/>
                </a:lnTo>
                <a:lnTo>
                  <a:pt x="14097" y="71982"/>
                </a:lnTo>
                <a:lnTo>
                  <a:pt x="17334" y="72313"/>
                </a:lnTo>
                <a:lnTo>
                  <a:pt x="25087" y="72313"/>
                </a:lnTo>
                <a:lnTo>
                  <a:pt x="28505" y="71882"/>
                </a:lnTo>
                <a:lnTo>
                  <a:pt x="31395" y="70991"/>
                </a:lnTo>
                <a:lnTo>
                  <a:pt x="34296" y="70102"/>
                </a:lnTo>
                <a:lnTo>
                  <a:pt x="38534" y="67359"/>
                </a:lnTo>
                <a:lnTo>
                  <a:pt x="41791" y="64047"/>
                </a:lnTo>
                <a:lnTo>
                  <a:pt x="43610" y="59994"/>
                </a:lnTo>
                <a:lnTo>
                  <a:pt x="44060" y="55613"/>
                </a:lnTo>
                <a:lnTo>
                  <a:pt x="43657" y="51598"/>
                </a:lnTo>
                <a:lnTo>
                  <a:pt x="42054" y="48373"/>
                </a:lnTo>
                <a:lnTo>
                  <a:pt x="39505" y="45921"/>
                </a:lnTo>
                <a:lnTo>
                  <a:pt x="36391" y="43981"/>
                </a:lnTo>
                <a:lnTo>
                  <a:pt x="32471" y="42772"/>
                </a:lnTo>
                <a:lnTo>
                  <a:pt x="27989" y="42368"/>
                </a:lnTo>
                <a:lnTo>
                  <a:pt x="15692" y="41832"/>
                </a:lnTo>
                <a:lnTo>
                  <a:pt x="13816" y="41756"/>
                </a:lnTo>
                <a:lnTo>
                  <a:pt x="10032" y="39636"/>
                </a:lnTo>
                <a:lnTo>
                  <a:pt x="11282" y="51563"/>
                </a:lnTo>
                <a:lnTo>
                  <a:pt x="14010" y="48985"/>
                </a:lnTo>
                <a:lnTo>
                  <a:pt x="26225" y="49428"/>
                </a:lnTo>
                <a:lnTo>
                  <a:pt x="29044" y="49493"/>
                </a:lnTo>
                <a:lnTo>
                  <a:pt x="31287" y="50101"/>
                </a:lnTo>
                <a:lnTo>
                  <a:pt x="34592" y="52387"/>
                </a:lnTo>
                <a:lnTo>
                  <a:pt x="35424" y="56095"/>
                </a:lnTo>
                <a:lnTo>
                  <a:pt x="35424" y="57326"/>
                </a:lnTo>
                <a:lnTo>
                  <a:pt x="34246" y="60742"/>
                </a:lnTo>
                <a:lnTo>
                  <a:pt x="31309" y="63475"/>
                </a:lnTo>
                <a:lnTo>
                  <a:pt x="28122" y="64706"/>
                </a:lnTo>
                <a:lnTo>
                  <a:pt x="24180" y="65481"/>
                </a:lnTo>
                <a:lnTo>
                  <a:pt x="17442" y="65481"/>
                </a:lnTo>
                <a:lnTo>
                  <a:pt x="14234" y="64872"/>
                </a:lnTo>
                <a:lnTo>
                  <a:pt x="11930" y="63676"/>
                </a:lnTo>
                <a:lnTo>
                  <a:pt x="8463" y="60667"/>
                </a:lnTo>
                <a:lnTo>
                  <a:pt x="8463" y="57557"/>
                </a:lnTo>
                <a:lnTo>
                  <a:pt x="9150" y="54648"/>
                </a:lnTo>
                <a:lnTo>
                  <a:pt x="9471" y="36234"/>
                </a:lnTo>
                <a:lnTo>
                  <a:pt x="10976" y="32879"/>
                </a:lnTo>
                <a:lnTo>
                  <a:pt x="13888" y="33681"/>
                </a:lnTo>
                <a:lnTo>
                  <a:pt x="17905" y="28105"/>
                </a:lnTo>
                <a:lnTo>
                  <a:pt x="13682" y="25336"/>
                </a:lnTo>
                <a:lnTo>
                  <a:pt x="11037" y="20956"/>
                </a:lnTo>
                <a:lnTo>
                  <a:pt x="11037" y="17730"/>
                </a:lnTo>
                <a:lnTo>
                  <a:pt x="11245" y="14911"/>
                </a:lnTo>
                <a:lnTo>
                  <a:pt x="9554" y="3200"/>
                </a:lnTo>
                <a:lnTo>
                  <a:pt x="6346" y="6235"/>
                </a:lnTo>
                <a:lnTo>
                  <a:pt x="4189" y="10299"/>
                </a:lnTo>
                <a:lnTo>
                  <a:pt x="2818" y="15012"/>
                </a:lnTo>
                <a:lnTo>
                  <a:pt x="2818" y="17791"/>
                </a:lnTo>
                <a:lnTo>
                  <a:pt x="3135" y="22212"/>
                </a:lnTo>
                <a:lnTo>
                  <a:pt x="4387" y="25577"/>
                </a:lnTo>
                <a:lnTo>
                  <a:pt x="6320" y="28422"/>
                </a:lnTo>
                <a:lnTo>
                  <a:pt x="3956" y="31356"/>
                </a:lnTo>
                <a:lnTo>
                  <a:pt x="2217" y="34823"/>
                </a:lnTo>
                <a:lnTo>
                  <a:pt x="1764" y="39002"/>
                </a:lnTo>
                <a:lnTo>
                  <a:pt x="2192" y="42073"/>
                </a:lnTo>
                <a:lnTo>
                  <a:pt x="3818" y="44831"/>
                </a:lnTo>
                <a:lnTo>
                  <a:pt x="6799" y="46875"/>
                </a:lnTo>
                <a:lnTo>
                  <a:pt x="3834" y="49618"/>
                </a:lnTo>
                <a:lnTo>
                  <a:pt x="1703" y="52528"/>
                </a:lnTo>
                <a:lnTo>
                  <a:pt x="417" y="55728"/>
                </a:lnTo>
                <a:close/>
              </a:path>
              <a:path w="44589" h="54648">
                <a:moveTo>
                  <a:pt x="14295" y="9079"/>
                </a:moveTo>
                <a:lnTo>
                  <a:pt x="17797" y="7110"/>
                </a:lnTo>
                <a:lnTo>
                  <a:pt x="20933" y="6832"/>
                </a:lnTo>
                <a:lnTo>
                  <a:pt x="24180" y="6832"/>
                </a:lnTo>
                <a:lnTo>
                  <a:pt x="26678" y="7758"/>
                </a:lnTo>
                <a:lnTo>
                  <a:pt x="30206" y="11480"/>
                </a:lnTo>
                <a:lnTo>
                  <a:pt x="31078" y="14083"/>
                </a:lnTo>
                <a:lnTo>
                  <a:pt x="31078" y="17412"/>
                </a:lnTo>
                <a:lnTo>
                  <a:pt x="30880" y="20181"/>
                </a:lnTo>
                <a:lnTo>
                  <a:pt x="30085" y="22785"/>
                </a:lnTo>
                <a:lnTo>
                  <a:pt x="27816" y="25920"/>
                </a:lnTo>
                <a:lnTo>
                  <a:pt x="24278" y="27814"/>
                </a:lnTo>
                <a:lnTo>
                  <a:pt x="21095" y="28105"/>
                </a:lnTo>
                <a:lnTo>
                  <a:pt x="17905" y="28105"/>
                </a:lnTo>
                <a:lnTo>
                  <a:pt x="13888" y="33681"/>
                </a:lnTo>
                <a:lnTo>
                  <a:pt x="17344" y="34721"/>
                </a:lnTo>
                <a:lnTo>
                  <a:pt x="21095" y="34988"/>
                </a:lnTo>
                <a:lnTo>
                  <a:pt x="23799" y="34988"/>
                </a:lnTo>
                <a:lnTo>
                  <a:pt x="28515" y="33793"/>
                </a:lnTo>
                <a:lnTo>
                  <a:pt x="32680" y="31852"/>
                </a:lnTo>
                <a:lnTo>
                  <a:pt x="35928" y="28842"/>
                </a:lnTo>
                <a:lnTo>
                  <a:pt x="38033" y="24839"/>
                </a:lnTo>
                <a:lnTo>
                  <a:pt x="39354" y="20181"/>
                </a:lnTo>
                <a:lnTo>
                  <a:pt x="39354" y="17359"/>
                </a:lnTo>
                <a:lnTo>
                  <a:pt x="39099" y="14022"/>
                </a:lnTo>
                <a:lnTo>
                  <a:pt x="38134" y="10872"/>
                </a:lnTo>
                <a:lnTo>
                  <a:pt x="36050" y="8139"/>
                </a:lnTo>
                <a:lnTo>
                  <a:pt x="42800" y="8139"/>
                </a:lnTo>
                <a:lnTo>
                  <a:pt x="44085" y="7289"/>
                </a:lnTo>
                <a:lnTo>
                  <a:pt x="44589" y="4546"/>
                </a:lnTo>
                <a:lnTo>
                  <a:pt x="42800" y="914"/>
                </a:lnTo>
                <a:lnTo>
                  <a:pt x="28562" y="914"/>
                </a:lnTo>
                <a:lnTo>
                  <a:pt x="27485" y="633"/>
                </a:lnTo>
                <a:lnTo>
                  <a:pt x="23849" y="76"/>
                </a:lnTo>
                <a:lnTo>
                  <a:pt x="18435" y="0"/>
                </a:lnTo>
                <a:lnTo>
                  <a:pt x="13729" y="1220"/>
                </a:lnTo>
                <a:lnTo>
                  <a:pt x="9554" y="3200"/>
                </a:lnTo>
                <a:lnTo>
                  <a:pt x="11245" y="14911"/>
                </a:lnTo>
                <a:lnTo>
                  <a:pt x="12042" y="1226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895547" y="3557292"/>
            <a:ext cx="26888" cy="53658"/>
          </a:xfrm>
          <a:custGeom>
            <a:avLst/>
            <a:gdLst/>
            <a:ahLst/>
            <a:cxnLst/>
            <a:rect l="l" t="t" r="r" b="b"/>
            <a:pathLst>
              <a:path w="26888" h="53658">
                <a:moveTo>
                  <a:pt x="22061" y="46062"/>
                </a:moveTo>
                <a:lnTo>
                  <a:pt x="17687" y="46659"/>
                </a:lnTo>
                <a:lnTo>
                  <a:pt x="16329" y="53658"/>
                </a:lnTo>
                <a:lnTo>
                  <a:pt x="19145" y="53658"/>
                </a:lnTo>
                <a:lnTo>
                  <a:pt x="21831" y="53035"/>
                </a:lnTo>
                <a:lnTo>
                  <a:pt x="26888" y="50493"/>
                </a:lnTo>
                <a:lnTo>
                  <a:pt x="25930" y="43675"/>
                </a:lnTo>
                <a:lnTo>
                  <a:pt x="22061" y="46062"/>
                </a:lnTo>
                <a:close/>
              </a:path>
              <a:path w="26888" h="53658">
                <a:moveTo>
                  <a:pt x="3294" y="12089"/>
                </a:moveTo>
                <a:lnTo>
                  <a:pt x="5941" y="11531"/>
                </a:lnTo>
                <a:lnTo>
                  <a:pt x="9137" y="9792"/>
                </a:lnTo>
                <a:lnTo>
                  <a:pt x="11894" y="8586"/>
                </a:lnTo>
                <a:lnTo>
                  <a:pt x="15275" y="7531"/>
                </a:lnTo>
                <a:lnTo>
                  <a:pt x="19307" y="7265"/>
                </a:lnTo>
                <a:lnTo>
                  <a:pt x="22979" y="7517"/>
                </a:lnTo>
                <a:lnTo>
                  <a:pt x="26802" y="9208"/>
                </a:lnTo>
                <a:lnTo>
                  <a:pt x="29142" y="12330"/>
                </a:lnTo>
                <a:lnTo>
                  <a:pt x="29898" y="15228"/>
                </a:lnTo>
                <a:lnTo>
                  <a:pt x="30096" y="18770"/>
                </a:lnTo>
                <a:lnTo>
                  <a:pt x="30096" y="22569"/>
                </a:lnTo>
                <a:lnTo>
                  <a:pt x="19940" y="22569"/>
                </a:lnTo>
                <a:lnTo>
                  <a:pt x="16635" y="22910"/>
                </a:lnTo>
                <a:lnTo>
                  <a:pt x="13709" y="23569"/>
                </a:lnTo>
                <a:lnTo>
                  <a:pt x="10782" y="24243"/>
                </a:lnTo>
                <a:lnTo>
                  <a:pt x="8305" y="25247"/>
                </a:lnTo>
                <a:lnTo>
                  <a:pt x="4263" y="27926"/>
                </a:lnTo>
                <a:lnTo>
                  <a:pt x="1628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1" y="49759"/>
                </a:lnTo>
                <a:lnTo>
                  <a:pt x="7593" y="51995"/>
                </a:lnTo>
                <a:lnTo>
                  <a:pt x="11614" y="53327"/>
                </a:lnTo>
                <a:lnTo>
                  <a:pt x="16329" y="53658"/>
                </a:lnTo>
                <a:lnTo>
                  <a:pt x="17687" y="46659"/>
                </a:lnTo>
                <a:lnTo>
                  <a:pt x="14908" y="46659"/>
                </a:lnTo>
                <a:lnTo>
                  <a:pt x="12730" y="45911"/>
                </a:lnTo>
                <a:lnTo>
                  <a:pt x="9616" y="42912"/>
                </a:lnTo>
                <a:lnTo>
                  <a:pt x="8856" y="38355"/>
                </a:lnTo>
                <a:lnTo>
                  <a:pt x="9651" y="34430"/>
                </a:lnTo>
                <a:lnTo>
                  <a:pt x="12200" y="31497"/>
                </a:lnTo>
                <a:lnTo>
                  <a:pt x="14800" y="30060"/>
                </a:lnTo>
                <a:lnTo>
                  <a:pt x="18277" y="29236"/>
                </a:lnTo>
                <a:lnTo>
                  <a:pt x="22712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30" y="43675"/>
                </a:lnTo>
                <a:lnTo>
                  <a:pt x="26888" y="50493"/>
                </a:lnTo>
                <a:lnTo>
                  <a:pt x="31248" y="46443"/>
                </a:lnTo>
                <a:lnTo>
                  <a:pt x="31248" y="51333"/>
                </a:lnTo>
                <a:lnTo>
                  <a:pt x="33329" y="52895"/>
                </a:lnTo>
                <a:lnTo>
                  <a:pt x="35902" y="52960"/>
                </a:lnTo>
                <a:lnTo>
                  <a:pt x="38671" y="51333"/>
                </a:lnTo>
                <a:lnTo>
                  <a:pt x="38671" y="15354"/>
                </a:lnTo>
                <a:lnTo>
                  <a:pt x="38355" y="12701"/>
                </a:lnTo>
                <a:lnTo>
                  <a:pt x="37015" y="8129"/>
                </a:lnTo>
                <a:lnTo>
                  <a:pt x="34481" y="4687"/>
                </a:lnTo>
                <a:lnTo>
                  <a:pt x="31101" y="1979"/>
                </a:lnTo>
                <a:lnTo>
                  <a:pt x="26360" y="392"/>
                </a:lnTo>
                <a:lnTo>
                  <a:pt x="23483" y="0"/>
                </a:lnTo>
                <a:lnTo>
                  <a:pt x="20099" y="0"/>
                </a:lnTo>
                <a:lnTo>
                  <a:pt x="16488" y="176"/>
                </a:lnTo>
                <a:lnTo>
                  <a:pt x="12938" y="849"/>
                </a:lnTo>
                <a:lnTo>
                  <a:pt x="9789" y="1804"/>
                </a:lnTo>
                <a:lnTo>
                  <a:pt x="5817" y="3543"/>
                </a:lnTo>
                <a:lnTo>
                  <a:pt x="2487" y="6692"/>
                </a:lnTo>
                <a:lnTo>
                  <a:pt x="2301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974590" y="3557292"/>
            <a:ext cx="33340" cy="53658"/>
          </a:xfrm>
          <a:custGeom>
            <a:avLst/>
            <a:gdLst/>
            <a:ahLst/>
            <a:cxnLst/>
            <a:rect l="l" t="t" r="r" b="b"/>
            <a:pathLst>
              <a:path w="33340" h="53658">
                <a:moveTo>
                  <a:pt x="6000" y="52222"/>
                </a:moveTo>
                <a:lnTo>
                  <a:pt x="8561" y="52985"/>
                </a:lnTo>
                <a:lnTo>
                  <a:pt x="11598" y="53533"/>
                </a:lnTo>
                <a:lnTo>
                  <a:pt x="17589" y="53658"/>
                </a:lnTo>
                <a:lnTo>
                  <a:pt x="20077" y="53315"/>
                </a:lnTo>
                <a:lnTo>
                  <a:pt x="24620" y="51944"/>
                </a:lnTo>
                <a:lnTo>
                  <a:pt x="28205" y="49593"/>
                </a:lnTo>
                <a:lnTo>
                  <a:pt x="31111" y="46610"/>
                </a:lnTo>
                <a:lnTo>
                  <a:pt x="32896" y="42699"/>
                </a:lnTo>
                <a:lnTo>
                  <a:pt x="33340" y="37973"/>
                </a:lnTo>
                <a:lnTo>
                  <a:pt x="33340" y="35877"/>
                </a:lnTo>
                <a:lnTo>
                  <a:pt x="32324" y="32551"/>
                </a:lnTo>
                <a:lnTo>
                  <a:pt x="30747" y="29733"/>
                </a:lnTo>
                <a:lnTo>
                  <a:pt x="27226" y="26633"/>
                </a:lnTo>
                <a:lnTo>
                  <a:pt x="24339" y="25110"/>
                </a:lnTo>
                <a:lnTo>
                  <a:pt x="21372" y="23815"/>
                </a:lnTo>
                <a:lnTo>
                  <a:pt x="18431" y="22608"/>
                </a:lnTo>
                <a:lnTo>
                  <a:pt x="15580" y="21438"/>
                </a:lnTo>
                <a:lnTo>
                  <a:pt x="12073" y="19343"/>
                </a:lnTo>
                <a:lnTo>
                  <a:pt x="9773" y="16588"/>
                </a:lnTo>
                <a:lnTo>
                  <a:pt x="9428" y="13996"/>
                </a:lnTo>
                <a:lnTo>
                  <a:pt x="9968" y="11178"/>
                </a:lnTo>
                <a:lnTo>
                  <a:pt x="12308" y="8294"/>
                </a:lnTo>
                <a:lnTo>
                  <a:pt x="15458" y="7114"/>
                </a:lnTo>
                <a:lnTo>
                  <a:pt x="18215" y="6948"/>
                </a:lnTo>
                <a:lnTo>
                  <a:pt x="21311" y="7138"/>
                </a:lnTo>
                <a:lnTo>
                  <a:pt x="24961" y="8359"/>
                </a:lnTo>
                <a:lnTo>
                  <a:pt x="27608" y="9691"/>
                </a:lnTo>
                <a:lnTo>
                  <a:pt x="30585" y="9867"/>
                </a:lnTo>
                <a:lnTo>
                  <a:pt x="30942" y="7150"/>
                </a:lnTo>
                <a:lnTo>
                  <a:pt x="30646" y="4406"/>
                </a:lnTo>
                <a:lnTo>
                  <a:pt x="28075" y="2199"/>
                </a:lnTo>
                <a:lnTo>
                  <a:pt x="25487" y="1145"/>
                </a:lnTo>
                <a:lnTo>
                  <a:pt x="22082" y="317"/>
                </a:lnTo>
                <a:lnTo>
                  <a:pt x="18313" y="0"/>
                </a:lnTo>
                <a:lnTo>
                  <a:pt x="15458" y="0"/>
                </a:lnTo>
                <a:lnTo>
                  <a:pt x="12956" y="396"/>
                </a:lnTo>
                <a:lnTo>
                  <a:pt x="8657" y="1983"/>
                </a:lnTo>
                <a:lnTo>
                  <a:pt x="5450" y="4371"/>
                </a:lnTo>
                <a:lnTo>
                  <a:pt x="2951" y="7214"/>
                </a:lnTo>
                <a:lnTo>
                  <a:pt x="1504" y="10721"/>
                </a:lnTo>
                <a:lnTo>
                  <a:pt x="1148" y="14479"/>
                </a:lnTo>
                <a:lnTo>
                  <a:pt x="1493" y="18519"/>
                </a:lnTo>
                <a:lnTo>
                  <a:pt x="2854" y="21629"/>
                </a:lnTo>
                <a:lnTo>
                  <a:pt x="5990" y="25210"/>
                </a:lnTo>
                <a:lnTo>
                  <a:pt x="8657" y="26939"/>
                </a:lnTo>
                <a:lnTo>
                  <a:pt x="11526" y="28411"/>
                </a:lnTo>
                <a:lnTo>
                  <a:pt x="14489" y="29643"/>
                </a:lnTo>
                <a:lnTo>
                  <a:pt x="17318" y="30798"/>
                </a:lnTo>
                <a:lnTo>
                  <a:pt x="19979" y="31993"/>
                </a:lnTo>
                <a:lnTo>
                  <a:pt x="23115" y="34265"/>
                </a:lnTo>
                <a:lnTo>
                  <a:pt x="24814" y="37299"/>
                </a:lnTo>
                <a:lnTo>
                  <a:pt x="24573" y="41173"/>
                </a:lnTo>
                <a:lnTo>
                  <a:pt x="22953" y="43942"/>
                </a:lnTo>
                <a:lnTo>
                  <a:pt x="20185" y="45684"/>
                </a:lnTo>
                <a:lnTo>
                  <a:pt x="16484" y="46494"/>
                </a:lnTo>
                <a:lnTo>
                  <a:pt x="13068" y="46494"/>
                </a:lnTo>
                <a:lnTo>
                  <a:pt x="9834" y="45760"/>
                </a:lnTo>
                <a:lnTo>
                  <a:pt x="5951" y="44157"/>
                </a:lnTo>
                <a:lnTo>
                  <a:pt x="3171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266" y="48186"/>
                </a:lnTo>
                <a:lnTo>
                  <a:pt x="2941" y="50929"/>
                </a:lnTo>
                <a:lnTo>
                  <a:pt x="6000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016169" y="3545010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16963" y="1701"/>
                </a:moveTo>
                <a:lnTo>
                  <a:pt x="16747" y="989"/>
                </a:lnTo>
                <a:lnTo>
                  <a:pt x="14198" y="0"/>
                </a:lnTo>
                <a:lnTo>
                  <a:pt x="11084" y="0"/>
                </a:lnTo>
                <a:lnTo>
                  <a:pt x="8329" y="1701"/>
                </a:lnTo>
                <a:lnTo>
                  <a:pt x="8329" y="13308"/>
                </a:lnTo>
                <a:lnTo>
                  <a:pt x="1785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38" y="20739"/>
                </a:lnTo>
                <a:lnTo>
                  <a:pt x="8329" y="20739"/>
                </a:lnTo>
                <a:lnTo>
                  <a:pt x="8329" y="52105"/>
                </a:lnTo>
                <a:lnTo>
                  <a:pt x="9089" y="56628"/>
                </a:lnTo>
                <a:lnTo>
                  <a:pt x="10411" y="60439"/>
                </a:lnTo>
                <a:lnTo>
                  <a:pt x="12642" y="63143"/>
                </a:lnTo>
                <a:lnTo>
                  <a:pt x="15815" y="64832"/>
                </a:lnTo>
                <a:lnTo>
                  <a:pt x="19649" y="65836"/>
                </a:lnTo>
                <a:lnTo>
                  <a:pt x="24498" y="65670"/>
                </a:lnTo>
                <a:lnTo>
                  <a:pt x="27489" y="65097"/>
                </a:lnTo>
                <a:lnTo>
                  <a:pt x="30441" y="63078"/>
                </a:lnTo>
                <a:lnTo>
                  <a:pt x="30783" y="59968"/>
                </a:lnTo>
                <a:lnTo>
                  <a:pt x="30071" y="56807"/>
                </a:lnTo>
                <a:lnTo>
                  <a:pt x="27388" y="57426"/>
                </a:lnTo>
                <a:lnTo>
                  <a:pt x="24364" y="58178"/>
                </a:lnTo>
                <a:lnTo>
                  <a:pt x="21081" y="58178"/>
                </a:lnTo>
                <a:lnTo>
                  <a:pt x="18399" y="55598"/>
                </a:lnTo>
                <a:lnTo>
                  <a:pt x="16963" y="51346"/>
                </a:lnTo>
                <a:lnTo>
                  <a:pt x="16963" y="20739"/>
                </a:lnTo>
                <a:lnTo>
                  <a:pt x="29055" y="20739"/>
                </a:lnTo>
                <a:lnTo>
                  <a:pt x="30624" y="19302"/>
                </a:lnTo>
                <a:lnTo>
                  <a:pt x="30783" y="16357"/>
                </a:lnTo>
                <a:lnTo>
                  <a:pt x="29055" y="13308"/>
                </a:lnTo>
                <a:lnTo>
                  <a:pt x="16963" y="13308"/>
                </a:lnTo>
                <a:lnTo>
                  <a:pt x="16963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060432" y="3557296"/>
            <a:ext cx="27525" cy="52919"/>
          </a:xfrm>
          <a:custGeom>
            <a:avLst/>
            <a:gdLst/>
            <a:ahLst/>
            <a:cxnLst/>
            <a:rect l="l" t="t" r="r" b="b"/>
            <a:pathLst>
              <a:path w="27525" h="52919">
                <a:moveTo>
                  <a:pt x="5867" y="52919"/>
                </a:moveTo>
                <a:lnTo>
                  <a:pt x="8635" y="51267"/>
                </a:lnTo>
                <a:lnTo>
                  <a:pt x="8635" y="19137"/>
                </a:lnTo>
                <a:lnTo>
                  <a:pt x="10965" y="15466"/>
                </a:lnTo>
                <a:lnTo>
                  <a:pt x="12985" y="12736"/>
                </a:lnTo>
                <a:lnTo>
                  <a:pt x="15817" y="9954"/>
                </a:lnTo>
                <a:lnTo>
                  <a:pt x="19220" y="8456"/>
                </a:lnTo>
                <a:lnTo>
                  <a:pt x="22136" y="8672"/>
                </a:lnTo>
                <a:lnTo>
                  <a:pt x="24792" y="9461"/>
                </a:lnTo>
                <a:lnTo>
                  <a:pt x="27363" y="8608"/>
                </a:lnTo>
                <a:lnTo>
                  <a:pt x="27525" y="5637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48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3" y="5994"/>
                </a:lnTo>
                <a:lnTo>
                  <a:pt x="7801" y="9547"/>
                </a:lnTo>
                <a:lnTo>
                  <a:pt x="7801" y="2437"/>
                </a:lnTo>
                <a:lnTo>
                  <a:pt x="5831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7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096334" y="3557292"/>
            <a:ext cx="47087" cy="53658"/>
          </a:xfrm>
          <a:custGeom>
            <a:avLst/>
            <a:gdLst/>
            <a:ahLst/>
            <a:cxnLst/>
            <a:rect l="l" t="t" r="r" b="b"/>
            <a:pathLst>
              <a:path w="47087" h="53658">
                <a:moveTo>
                  <a:pt x="8942" y="23915"/>
                </a:moveTo>
                <a:lnTo>
                  <a:pt x="9237" y="21348"/>
                </a:lnTo>
                <a:lnTo>
                  <a:pt x="9813" y="18986"/>
                </a:lnTo>
                <a:lnTo>
                  <a:pt x="11292" y="14591"/>
                </a:lnTo>
                <a:lnTo>
                  <a:pt x="13680" y="11164"/>
                </a:lnTo>
                <a:lnTo>
                  <a:pt x="17049" y="8888"/>
                </a:lnTo>
                <a:lnTo>
                  <a:pt x="21103" y="7491"/>
                </a:lnTo>
                <a:lnTo>
                  <a:pt x="26460" y="7491"/>
                </a:lnTo>
                <a:lnTo>
                  <a:pt x="30646" y="9029"/>
                </a:lnTo>
                <a:lnTo>
                  <a:pt x="33991" y="11455"/>
                </a:lnTo>
                <a:lnTo>
                  <a:pt x="36169" y="15012"/>
                </a:lnTo>
                <a:lnTo>
                  <a:pt x="37433" y="19418"/>
                </a:lnTo>
                <a:lnTo>
                  <a:pt x="38141" y="24268"/>
                </a:lnTo>
                <a:lnTo>
                  <a:pt x="38141" y="29729"/>
                </a:lnTo>
                <a:lnTo>
                  <a:pt x="37875" y="32321"/>
                </a:lnTo>
                <a:lnTo>
                  <a:pt x="36748" y="37019"/>
                </a:lnTo>
                <a:lnTo>
                  <a:pt x="36529" y="50267"/>
                </a:lnTo>
                <a:lnTo>
                  <a:pt x="39038" y="48373"/>
                </a:lnTo>
                <a:lnTo>
                  <a:pt x="43055" y="43535"/>
                </a:lnTo>
                <a:lnTo>
                  <a:pt x="44564" y="40641"/>
                </a:lnTo>
                <a:lnTo>
                  <a:pt x="45579" y="37299"/>
                </a:lnTo>
                <a:lnTo>
                  <a:pt x="46583" y="33959"/>
                </a:lnTo>
                <a:lnTo>
                  <a:pt x="47087" y="30302"/>
                </a:lnTo>
                <a:lnTo>
                  <a:pt x="47087" y="22226"/>
                </a:lnTo>
                <a:lnTo>
                  <a:pt x="46608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5" y="9271"/>
                </a:lnTo>
                <a:lnTo>
                  <a:pt x="41342" y="6998"/>
                </a:lnTo>
                <a:lnTo>
                  <a:pt x="37019" y="2970"/>
                </a:lnTo>
                <a:lnTo>
                  <a:pt x="34149" y="1779"/>
                </a:lnTo>
                <a:lnTo>
                  <a:pt x="31262" y="598"/>
                </a:lnTo>
                <a:lnTo>
                  <a:pt x="27893" y="0"/>
                </a:lnTo>
                <a:lnTo>
                  <a:pt x="20016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5" y="5220"/>
                </a:lnTo>
                <a:lnTo>
                  <a:pt x="3977" y="10069"/>
                </a:lnTo>
                <a:lnTo>
                  <a:pt x="2487" y="12952"/>
                </a:lnTo>
                <a:lnTo>
                  <a:pt x="1493" y="16308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4" y="35104"/>
                </a:lnTo>
                <a:lnTo>
                  <a:pt x="1410" y="38355"/>
                </a:lnTo>
                <a:lnTo>
                  <a:pt x="2350" y="41605"/>
                </a:lnTo>
                <a:lnTo>
                  <a:pt x="3773" y="44385"/>
                </a:lnTo>
                <a:lnTo>
                  <a:pt x="5709" y="46659"/>
                </a:lnTo>
                <a:lnTo>
                  <a:pt x="10022" y="50674"/>
                </a:lnTo>
                <a:lnTo>
                  <a:pt x="8942" y="29362"/>
                </a:lnTo>
                <a:lnTo>
                  <a:pt x="8942" y="23915"/>
                </a:lnTo>
                <a:close/>
              </a:path>
              <a:path w="47087" h="53658">
                <a:moveTo>
                  <a:pt x="9662" y="34225"/>
                </a:moveTo>
                <a:lnTo>
                  <a:pt x="8942" y="29362"/>
                </a:lnTo>
                <a:lnTo>
                  <a:pt x="10022" y="50674"/>
                </a:lnTo>
                <a:lnTo>
                  <a:pt x="12884" y="51865"/>
                </a:lnTo>
                <a:lnTo>
                  <a:pt x="15778" y="53072"/>
                </a:lnTo>
                <a:lnTo>
                  <a:pt x="19145" y="53658"/>
                </a:lnTo>
                <a:lnTo>
                  <a:pt x="26996" y="53658"/>
                </a:lnTo>
                <a:lnTo>
                  <a:pt x="30499" y="52985"/>
                </a:lnTo>
                <a:lnTo>
                  <a:pt x="33515" y="51624"/>
                </a:lnTo>
                <a:lnTo>
                  <a:pt x="36529" y="50267"/>
                </a:lnTo>
                <a:lnTo>
                  <a:pt x="36748" y="37019"/>
                </a:lnTo>
                <a:lnTo>
                  <a:pt x="34664" y="40741"/>
                </a:lnTo>
                <a:lnTo>
                  <a:pt x="31935" y="43765"/>
                </a:lnTo>
                <a:lnTo>
                  <a:pt x="28199" y="45655"/>
                </a:lnTo>
                <a:lnTo>
                  <a:pt x="23468" y="46127"/>
                </a:lnTo>
                <a:lnTo>
                  <a:pt x="20689" y="46127"/>
                </a:lnTo>
                <a:lnTo>
                  <a:pt x="16488" y="44575"/>
                </a:lnTo>
                <a:lnTo>
                  <a:pt x="13143" y="42152"/>
                </a:lnTo>
                <a:lnTo>
                  <a:pt x="10925" y="38646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158420" y="3557292"/>
            <a:ext cx="40557" cy="52920"/>
          </a:xfrm>
          <a:custGeom>
            <a:avLst/>
            <a:gdLst/>
            <a:ahLst/>
            <a:cxnLst/>
            <a:rect l="l" t="t" r="r" b="b"/>
            <a:pathLst>
              <a:path w="40557" h="52920">
                <a:moveTo>
                  <a:pt x="5878" y="52920"/>
                </a:moveTo>
                <a:lnTo>
                  <a:pt x="8647" y="51271"/>
                </a:lnTo>
                <a:lnTo>
                  <a:pt x="8647" y="17132"/>
                </a:lnTo>
                <a:lnTo>
                  <a:pt x="11012" y="14058"/>
                </a:lnTo>
                <a:lnTo>
                  <a:pt x="13280" y="11736"/>
                </a:lnTo>
                <a:lnTo>
                  <a:pt x="17600" y="8561"/>
                </a:lnTo>
                <a:lnTo>
                  <a:pt x="21924" y="7748"/>
                </a:lnTo>
                <a:lnTo>
                  <a:pt x="25074" y="8089"/>
                </a:lnTo>
                <a:lnTo>
                  <a:pt x="27622" y="9385"/>
                </a:lnTo>
                <a:lnTo>
                  <a:pt x="30269" y="12787"/>
                </a:lnTo>
                <a:lnTo>
                  <a:pt x="31295" y="15952"/>
                </a:lnTo>
                <a:lnTo>
                  <a:pt x="31935" y="19886"/>
                </a:lnTo>
                <a:lnTo>
                  <a:pt x="31935" y="51271"/>
                </a:lnTo>
                <a:lnTo>
                  <a:pt x="32144" y="52006"/>
                </a:lnTo>
                <a:lnTo>
                  <a:pt x="34690" y="52920"/>
                </a:lnTo>
                <a:lnTo>
                  <a:pt x="37800" y="52920"/>
                </a:lnTo>
                <a:lnTo>
                  <a:pt x="40557" y="51271"/>
                </a:lnTo>
                <a:lnTo>
                  <a:pt x="40557" y="18007"/>
                </a:lnTo>
                <a:lnTo>
                  <a:pt x="40276" y="15022"/>
                </a:lnTo>
                <a:lnTo>
                  <a:pt x="39121" y="10083"/>
                </a:lnTo>
                <a:lnTo>
                  <a:pt x="36846" y="6070"/>
                </a:lnTo>
                <a:lnTo>
                  <a:pt x="33783" y="2754"/>
                </a:lnTo>
                <a:lnTo>
                  <a:pt x="29498" y="547"/>
                </a:lnTo>
                <a:lnTo>
                  <a:pt x="26852" y="0"/>
                </a:lnTo>
                <a:lnTo>
                  <a:pt x="21021" y="0"/>
                </a:lnTo>
                <a:lnTo>
                  <a:pt x="18364" y="709"/>
                </a:lnTo>
                <a:lnTo>
                  <a:pt x="15728" y="2146"/>
                </a:lnTo>
                <a:lnTo>
                  <a:pt x="13097" y="3567"/>
                </a:lnTo>
                <a:lnTo>
                  <a:pt x="10450" y="5817"/>
                </a:lnTo>
                <a:lnTo>
                  <a:pt x="7805" y="8888"/>
                </a:lnTo>
                <a:lnTo>
                  <a:pt x="7805" y="2437"/>
                </a:lnTo>
                <a:lnTo>
                  <a:pt x="5843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2006"/>
                </a:lnTo>
                <a:lnTo>
                  <a:pt x="2754" y="52920"/>
                </a:lnTo>
                <a:lnTo>
                  <a:pt x="5878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211372" y="3557404"/>
            <a:ext cx="44597" cy="54648"/>
          </a:xfrm>
          <a:custGeom>
            <a:avLst/>
            <a:gdLst/>
            <a:ahLst/>
            <a:cxnLst/>
            <a:rect l="l" t="t" r="r" b="b"/>
            <a:pathLst>
              <a:path w="44597" h="54648">
                <a:moveTo>
                  <a:pt x="9467" y="36234"/>
                </a:moveTo>
                <a:lnTo>
                  <a:pt x="9157" y="54648"/>
                </a:lnTo>
                <a:lnTo>
                  <a:pt x="11282" y="51563"/>
                </a:lnTo>
                <a:lnTo>
                  <a:pt x="10040" y="39636"/>
                </a:lnTo>
                <a:lnTo>
                  <a:pt x="9467" y="36234"/>
                </a:lnTo>
                <a:close/>
              </a:path>
              <a:path w="44597" h="54648">
                <a:moveTo>
                  <a:pt x="417" y="55728"/>
                </a:moveTo>
                <a:lnTo>
                  <a:pt x="0" y="59194"/>
                </a:lnTo>
                <a:lnTo>
                  <a:pt x="378" y="62812"/>
                </a:lnTo>
                <a:lnTo>
                  <a:pt x="1918" y="66038"/>
                </a:lnTo>
                <a:lnTo>
                  <a:pt x="4860" y="68580"/>
                </a:lnTo>
                <a:lnTo>
                  <a:pt x="8765" y="70650"/>
                </a:lnTo>
                <a:lnTo>
                  <a:pt x="11441" y="71323"/>
                </a:lnTo>
                <a:lnTo>
                  <a:pt x="14096" y="71982"/>
                </a:lnTo>
                <a:lnTo>
                  <a:pt x="17344" y="72313"/>
                </a:lnTo>
                <a:lnTo>
                  <a:pt x="25085" y="72313"/>
                </a:lnTo>
                <a:lnTo>
                  <a:pt x="28505" y="71882"/>
                </a:lnTo>
                <a:lnTo>
                  <a:pt x="31391" y="70991"/>
                </a:lnTo>
                <a:lnTo>
                  <a:pt x="34293" y="70102"/>
                </a:lnTo>
                <a:lnTo>
                  <a:pt x="38534" y="67359"/>
                </a:lnTo>
                <a:lnTo>
                  <a:pt x="41791" y="64047"/>
                </a:lnTo>
                <a:lnTo>
                  <a:pt x="43602" y="59994"/>
                </a:lnTo>
                <a:lnTo>
                  <a:pt x="44075" y="55613"/>
                </a:lnTo>
                <a:lnTo>
                  <a:pt x="43657" y="51598"/>
                </a:lnTo>
                <a:lnTo>
                  <a:pt x="42062" y="48373"/>
                </a:lnTo>
                <a:lnTo>
                  <a:pt x="39503" y="45921"/>
                </a:lnTo>
                <a:lnTo>
                  <a:pt x="36391" y="43981"/>
                </a:lnTo>
                <a:lnTo>
                  <a:pt x="32482" y="42772"/>
                </a:lnTo>
                <a:lnTo>
                  <a:pt x="28000" y="42368"/>
                </a:lnTo>
                <a:lnTo>
                  <a:pt x="15703" y="41832"/>
                </a:lnTo>
                <a:lnTo>
                  <a:pt x="13816" y="41756"/>
                </a:lnTo>
                <a:lnTo>
                  <a:pt x="10040" y="39636"/>
                </a:lnTo>
                <a:lnTo>
                  <a:pt x="11282" y="51563"/>
                </a:lnTo>
                <a:lnTo>
                  <a:pt x="14025" y="48985"/>
                </a:lnTo>
                <a:lnTo>
                  <a:pt x="26225" y="49428"/>
                </a:lnTo>
                <a:lnTo>
                  <a:pt x="29041" y="49493"/>
                </a:lnTo>
                <a:lnTo>
                  <a:pt x="31295" y="50101"/>
                </a:lnTo>
                <a:lnTo>
                  <a:pt x="34603" y="52387"/>
                </a:lnTo>
                <a:lnTo>
                  <a:pt x="35424" y="56095"/>
                </a:lnTo>
                <a:lnTo>
                  <a:pt x="35424" y="57326"/>
                </a:lnTo>
                <a:lnTo>
                  <a:pt x="34260" y="60742"/>
                </a:lnTo>
                <a:lnTo>
                  <a:pt x="31319" y="63475"/>
                </a:lnTo>
                <a:lnTo>
                  <a:pt x="28134" y="64706"/>
                </a:lnTo>
                <a:lnTo>
                  <a:pt x="24192" y="65481"/>
                </a:lnTo>
                <a:lnTo>
                  <a:pt x="17456" y="65481"/>
                </a:lnTo>
                <a:lnTo>
                  <a:pt x="14234" y="64872"/>
                </a:lnTo>
                <a:lnTo>
                  <a:pt x="11941" y="63676"/>
                </a:lnTo>
                <a:lnTo>
                  <a:pt x="8474" y="60667"/>
                </a:lnTo>
                <a:lnTo>
                  <a:pt x="8474" y="57557"/>
                </a:lnTo>
                <a:lnTo>
                  <a:pt x="9157" y="54648"/>
                </a:lnTo>
                <a:lnTo>
                  <a:pt x="9467" y="36234"/>
                </a:lnTo>
                <a:lnTo>
                  <a:pt x="10986" y="32879"/>
                </a:lnTo>
                <a:lnTo>
                  <a:pt x="13902" y="33681"/>
                </a:lnTo>
                <a:lnTo>
                  <a:pt x="17920" y="28105"/>
                </a:lnTo>
                <a:lnTo>
                  <a:pt x="13680" y="25336"/>
                </a:lnTo>
                <a:lnTo>
                  <a:pt x="11033" y="20956"/>
                </a:lnTo>
                <a:lnTo>
                  <a:pt x="11033" y="17730"/>
                </a:lnTo>
                <a:lnTo>
                  <a:pt x="11243" y="14911"/>
                </a:lnTo>
                <a:lnTo>
                  <a:pt x="9550" y="3200"/>
                </a:lnTo>
                <a:lnTo>
                  <a:pt x="6343" y="6235"/>
                </a:lnTo>
                <a:lnTo>
                  <a:pt x="4187" y="10299"/>
                </a:lnTo>
                <a:lnTo>
                  <a:pt x="2829" y="15012"/>
                </a:lnTo>
                <a:lnTo>
                  <a:pt x="2829" y="17791"/>
                </a:lnTo>
                <a:lnTo>
                  <a:pt x="3145" y="22212"/>
                </a:lnTo>
                <a:lnTo>
                  <a:pt x="4395" y="25577"/>
                </a:lnTo>
                <a:lnTo>
                  <a:pt x="6328" y="28422"/>
                </a:lnTo>
                <a:lnTo>
                  <a:pt x="3956" y="31356"/>
                </a:lnTo>
                <a:lnTo>
                  <a:pt x="2228" y="34823"/>
                </a:lnTo>
                <a:lnTo>
                  <a:pt x="1774" y="39002"/>
                </a:lnTo>
                <a:lnTo>
                  <a:pt x="2192" y="42073"/>
                </a:lnTo>
                <a:lnTo>
                  <a:pt x="3820" y="44831"/>
                </a:lnTo>
                <a:lnTo>
                  <a:pt x="6807" y="46875"/>
                </a:lnTo>
                <a:lnTo>
                  <a:pt x="3844" y="49618"/>
                </a:lnTo>
                <a:lnTo>
                  <a:pt x="1703" y="52528"/>
                </a:lnTo>
                <a:lnTo>
                  <a:pt x="417" y="55728"/>
                </a:lnTo>
                <a:close/>
              </a:path>
              <a:path w="44597" h="54648">
                <a:moveTo>
                  <a:pt x="14295" y="9079"/>
                </a:moveTo>
                <a:lnTo>
                  <a:pt x="17795" y="7110"/>
                </a:lnTo>
                <a:lnTo>
                  <a:pt x="20933" y="6832"/>
                </a:lnTo>
                <a:lnTo>
                  <a:pt x="24192" y="6832"/>
                </a:lnTo>
                <a:lnTo>
                  <a:pt x="26690" y="7758"/>
                </a:lnTo>
                <a:lnTo>
                  <a:pt x="30204" y="11480"/>
                </a:lnTo>
                <a:lnTo>
                  <a:pt x="31085" y="14083"/>
                </a:lnTo>
                <a:lnTo>
                  <a:pt x="31085" y="17412"/>
                </a:lnTo>
                <a:lnTo>
                  <a:pt x="30877" y="20181"/>
                </a:lnTo>
                <a:lnTo>
                  <a:pt x="30085" y="22785"/>
                </a:lnTo>
                <a:lnTo>
                  <a:pt x="27832" y="25920"/>
                </a:lnTo>
                <a:lnTo>
                  <a:pt x="24278" y="27814"/>
                </a:lnTo>
                <a:lnTo>
                  <a:pt x="21088" y="28105"/>
                </a:lnTo>
                <a:lnTo>
                  <a:pt x="17920" y="28105"/>
                </a:lnTo>
                <a:lnTo>
                  <a:pt x="13902" y="33681"/>
                </a:lnTo>
                <a:lnTo>
                  <a:pt x="17355" y="34721"/>
                </a:lnTo>
                <a:lnTo>
                  <a:pt x="21088" y="34988"/>
                </a:lnTo>
                <a:lnTo>
                  <a:pt x="23813" y="34988"/>
                </a:lnTo>
                <a:lnTo>
                  <a:pt x="28526" y="33793"/>
                </a:lnTo>
                <a:lnTo>
                  <a:pt x="32680" y="31852"/>
                </a:lnTo>
                <a:lnTo>
                  <a:pt x="35938" y="28842"/>
                </a:lnTo>
                <a:lnTo>
                  <a:pt x="38045" y="24839"/>
                </a:lnTo>
                <a:lnTo>
                  <a:pt x="39354" y="20181"/>
                </a:lnTo>
                <a:lnTo>
                  <a:pt x="39354" y="17359"/>
                </a:lnTo>
                <a:lnTo>
                  <a:pt x="39110" y="14022"/>
                </a:lnTo>
                <a:lnTo>
                  <a:pt x="38131" y="10872"/>
                </a:lnTo>
                <a:lnTo>
                  <a:pt x="36057" y="8139"/>
                </a:lnTo>
                <a:lnTo>
                  <a:pt x="42807" y="8139"/>
                </a:lnTo>
                <a:lnTo>
                  <a:pt x="44096" y="7289"/>
                </a:lnTo>
                <a:lnTo>
                  <a:pt x="44597" y="4546"/>
                </a:lnTo>
                <a:lnTo>
                  <a:pt x="42807" y="914"/>
                </a:lnTo>
                <a:lnTo>
                  <a:pt x="28576" y="914"/>
                </a:lnTo>
                <a:lnTo>
                  <a:pt x="27496" y="633"/>
                </a:lnTo>
                <a:lnTo>
                  <a:pt x="23860" y="76"/>
                </a:lnTo>
                <a:lnTo>
                  <a:pt x="18446" y="0"/>
                </a:lnTo>
                <a:lnTo>
                  <a:pt x="13745" y="1220"/>
                </a:lnTo>
                <a:lnTo>
                  <a:pt x="9550" y="3200"/>
                </a:lnTo>
                <a:lnTo>
                  <a:pt x="11243" y="14911"/>
                </a:lnTo>
                <a:lnTo>
                  <a:pt x="12038" y="1226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295616" y="3557286"/>
            <a:ext cx="43326" cy="72351"/>
          </a:xfrm>
          <a:custGeom>
            <a:avLst/>
            <a:gdLst/>
            <a:ahLst/>
            <a:cxnLst/>
            <a:rect l="l" t="t" r="r" b="b"/>
            <a:pathLst>
              <a:path w="43326" h="72351">
                <a:moveTo>
                  <a:pt x="0" y="2451"/>
                </a:moveTo>
                <a:lnTo>
                  <a:pt x="0" y="70652"/>
                </a:lnTo>
                <a:lnTo>
                  <a:pt x="182" y="71401"/>
                </a:lnTo>
                <a:lnTo>
                  <a:pt x="2757" y="72351"/>
                </a:lnTo>
                <a:lnTo>
                  <a:pt x="5878" y="72351"/>
                </a:lnTo>
                <a:lnTo>
                  <a:pt x="8622" y="70652"/>
                </a:lnTo>
                <a:lnTo>
                  <a:pt x="8622" y="46230"/>
                </a:lnTo>
                <a:lnTo>
                  <a:pt x="9884" y="47498"/>
                </a:lnTo>
                <a:lnTo>
                  <a:pt x="13301" y="50482"/>
                </a:lnTo>
                <a:lnTo>
                  <a:pt x="16706" y="52491"/>
                </a:lnTo>
                <a:lnTo>
                  <a:pt x="20234" y="53520"/>
                </a:lnTo>
                <a:lnTo>
                  <a:pt x="22917" y="53671"/>
                </a:lnTo>
                <a:lnTo>
                  <a:pt x="26200" y="53671"/>
                </a:lnTo>
                <a:lnTo>
                  <a:pt x="29112" y="53023"/>
                </a:lnTo>
                <a:lnTo>
                  <a:pt x="31650" y="51728"/>
                </a:lnTo>
                <a:lnTo>
                  <a:pt x="34196" y="50457"/>
                </a:lnTo>
                <a:lnTo>
                  <a:pt x="33695" y="33911"/>
                </a:lnTo>
                <a:lnTo>
                  <a:pt x="32532" y="38177"/>
                </a:lnTo>
                <a:lnTo>
                  <a:pt x="30595" y="41795"/>
                </a:lnTo>
                <a:lnTo>
                  <a:pt x="27766" y="44323"/>
                </a:lnTo>
                <a:lnTo>
                  <a:pt x="24349" y="45949"/>
                </a:lnTo>
                <a:lnTo>
                  <a:pt x="19817" y="45949"/>
                </a:lnTo>
                <a:lnTo>
                  <a:pt x="15417" y="43573"/>
                </a:lnTo>
                <a:lnTo>
                  <a:pt x="11022" y="39674"/>
                </a:lnTo>
                <a:lnTo>
                  <a:pt x="8622" y="36680"/>
                </a:lnTo>
                <a:lnTo>
                  <a:pt x="8622" y="17261"/>
                </a:lnTo>
                <a:lnTo>
                  <a:pt x="7580" y="9006"/>
                </a:lnTo>
                <a:lnTo>
                  <a:pt x="7580" y="2451"/>
                </a:lnTo>
                <a:lnTo>
                  <a:pt x="6051" y="902"/>
                </a:lnTo>
                <a:lnTo>
                  <a:pt x="3063" y="763"/>
                </a:lnTo>
                <a:lnTo>
                  <a:pt x="0" y="2451"/>
                </a:lnTo>
                <a:close/>
              </a:path>
              <a:path w="43326" h="72351">
                <a:moveTo>
                  <a:pt x="8622" y="17261"/>
                </a:moveTo>
                <a:lnTo>
                  <a:pt x="10007" y="15483"/>
                </a:lnTo>
                <a:lnTo>
                  <a:pt x="12531" y="12776"/>
                </a:lnTo>
                <a:lnTo>
                  <a:pt x="16059" y="9856"/>
                </a:lnTo>
                <a:lnTo>
                  <a:pt x="19363" y="8229"/>
                </a:lnTo>
                <a:lnTo>
                  <a:pt x="22697" y="7711"/>
                </a:lnTo>
                <a:lnTo>
                  <a:pt x="26826" y="8257"/>
                </a:lnTo>
                <a:lnTo>
                  <a:pt x="29839" y="10429"/>
                </a:lnTo>
                <a:lnTo>
                  <a:pt x="31931" y="13665"/>
                </a:lnTo>
                <a:lnTo>
                  <a:pt x="33464" y="17552"/>
                </a:lnTo>
                <a:lnTo>
                  <a:pt x="34196" y="22214"/>
                </a:lnTo>
                <a:lnTo>
                  <a:pt x="34378" y="27129"/>
                </a:lnTo>
                <a:lnTo>
                  <a:pt x="34378" y="29415"/>
                </a:lnTo>
                <a:lnTo>
                  <a:pt x="33695" y="33911"/>
                </a:lnTo>
                <a:lnTo>
                  <a:pt x="34196" y="50457"/>
                </a:lnTo>
                <a:lnTo>
                  <a:pt x="36341" y="48628"/>
                </a:lnTo>
                <a:lnTo>
                  <a:pt x="39797" y="43891"/>
                </a:lnTo>
                <a:lnTo>
                  <a:pt x="41107" y="41010"/>
                </a:lnTo>
                <a:lnTo>
                  <a:pt x="42000" y="37604"/>
                </a:lnTo>
                <a:lnTo>
                  <a:pt x="42882" y="34213"/>
                </a:lnTo>
                <a:lnTo>
                  <a:pt x="43326" y="30365"/>
                </a:lnTo>
                <a:lnTo>
                  <a:pt x="43326" y="22557"/>
                </a:lnTo>
                <a:lnTo>
                  <a:pt x="42979" y="19202"/>
                </a:lnTo>
                <a:lnTo>
                  <a:pt x="42292" y="16041"/>
                </a:lnTo>
                <a:lnTo>
                  <a:pt x="41586" y="12866"/>
                </a:lnTo>
                <a:lnTo>
                  <a:pt x="40481" y="10097"/>
                </a:lnTo>
                <a:lnTo>
                  <a:pt x="38962" y="7711"/>
                </a:lnTo>
                <a:lnTo>
                  <a:pt x="35485" y="3444"/>
                </a:lnTo>
                <a:lnTo>
                  <a:pt x="30656" y="687"/>
                </a:lnTo>
                <a:lnTo>
                  <a:pt x="27755" y="0"/>
                </a:lnTo>
                <a:lnTo>
                  <a:pt x="24339" y="0"/>
                </a:lnTo>
                <a:lnTo>
                  <a:pt x="21275" y="190"/>
                </a:lnTo>
                <a:lnTo>
                  <a:pt x="18445" y="942"/>
                </a:lnTo>
                <a:lnTo>
                  <a:pt x="15727" y="2249"/>
                </a:lnTo>
                <a:lnTo>
                  <a:pt x="13041" y="3926"/>
                </a:lnTo>
                <a:lnTo>
                  <a:pt x="10400" y="6173"/>
                </a:lnTo>
                <a:lnTo>
                  <a:pt x="7580" y="9006"/>
                </a:lnTo>
                <a:lnTo>
                  <a:pt x="8622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353803" y="3557296"/>
            <a:ext cx="27525" cy="52919"/>
          </a:xfrm>
          <a:custGeom>
            <a:avLst/>
            <a:gdLst/>
            <a:ahLst/>
            <a:cxnLst/>
            <a:rect l="l" t="t" r="r" b="b"/>
            <a:pathLst>
              <a:path w="27525" h="52919">
                <a:moveTo>
                  <a:pt x="5867" y="52919"/>
                </a:moveTo>
                <a:lnTo>
                  <a:pt x="8625" y="51267"/>
                </a:lnTo>
                <a:lnTo>
                  <a:pt x="8625" y="19137"/>
                </a:lnTo>
                <a:lnTo>
                  <a:pt x="10965" y="15466"/>
                </a:lnTo>
                <a:lnTo>
                  <a:pt x="12984" y="12736"/>
                </a:lnTo>
                <a:lnTo>
                  <a:pt x="15815" y="9954"/>
                </a:lnTo>
                <a:lnTo>
                  <a:pt x="19216" y="8456"/>
                </a:lnTo>
                <a:lnTo>
                  <a:pt x="22136" y="8672"/>
                </a:lnTo>
                <a:lnTo>
                  <a:pt x="24792" y="9461"/>
                </a:lnTo>
                <a:lnTo>
                  <a:pt x="27363" y="8608"/>
                </a:lnTo>
                <a:lnTo>
                  <a:pt x="27525" y="5637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6"/>
                </a:lnTo>
                <a:lnTo>
                  <a:pt x="19648" y="0"/>
                </a:lnTo>
                <a:lnTo>
                  <a:pt x="16661" y="673"/>
                </a:lnTo>
                <a:lnTo>
                  <a:pt x="13637" y="2578"/>
                </a:lnTo>
                <a:lnTo>
                  <a:pt x="10303" y="5994"/>
                </a:lnTo>
                <a:lnTo>
                  <a:pt x="7790" y="9547"/>
                </a:lnTo>
                <a:lnTo>
                  <a:pt x="7790" y="2437"/>
                </a:lnTo>
                <a:lnTo>
                  <a:pt x="5828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57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389857" y="3557292"/>
            <a:ext cx="43326" cy="53658"/>
          </a:xfrm>
          <a:custGeom>
            <a:avLst/>
            <a:gdLst/>
            <a:ahLst/>
            <a:cxnLst/>
            <a:rect l="l" t="t" r="r" b="b"/>
            <a:pathLst>
              <a:path w="43326" h="53658">
                <a:moveTo>
                  <a:pt x="42947" y="16941"/>
                </a:moveTo>
                <a:lnTo>
                  <a:pt x="42148" y="14137"/>
                </a:lnTo>
                <a:lnTo>
                  <a:pt x="41367" y="11329"/>
                </a:lnTo>
                <a:lnTo>
                  <a:pt x="38461" y="6808"/>
                </a:lnTo>
                <a:lnTo>
                  <a:pt x="34653" y="3074"/>
                </a:lnTo>
                <a:lnTo>
                  <a:pt x="32057" y="1844"/>
                </a:lnTo>
                <a:lnTo>
                  <a:pt x="29447" y="612"/>
                </a:lnTo>
                <a:lnTo>
                  <a:pt x="26297" y="0"/>
                </a:lnTo>
                <a:lnTo>
                  <a:pt x="26337" y="6998"/>
                </a:lnTo>
                <a:lnTo>
                  <a:pt x="29486" y="8331"/>
                </a:lnTo>
                <a:lnTo>
                  <a:pt x="31615" y="11013"/>
                </a:lnTo>
                <a:lnTo>
                  <a:pt x="33735" y="13691"/>
                </a:lnTo>
                <a:lnTo>
                  <a:pt x="34754" y="17373"/>
                </a:lnTo>
                <a:lnTo>
                  <a:pt x="34643" y="22075"/>
                </a:lnTo>
                <a:lnTo>
                  <a:pt x="8945" y="22075"/>
                </a:lnTo>
                <a:lnTo>
                  <a:pt x="9018" y="20092"/>
                </a:lnTo>
                <a:lnTo>
                  <a:pt x="10439" y="3114"/>
                </a:lnTo>
                <a:lnTo>
                  <a:pt x="8064" y="4903"/>
                </a:lnTo>
                <a:lnTo>
                  <a:pt x="4128" y="9577"/>
                </a:lnTo>
                <a:lnTo>
                  <a:pt x="2623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27" y="42012"/>
                </a:lnTo>
                <a:lnTo>
                  <a:pt x="4032" y="44781"/>
                </a:lnTo>
                <a:lnTo>
                  <a:pt x="6015" y="46991"/>
                </a:lnTo>
                <a:lnTo>
                  <a:pt x="10450" y="50864"/>
                </a:lnTo>
                <a:lnTo>
                  <a:pt x="13380" y="51969"/>
                </a:lnTo>
                <a:lnTo>
                  <a:pt x="16282" y="53086"/>
                </a:lnTo>
                <a:lnTo>
                  <a:pt x="19673" y="53658"/>
                </a:lnTo>
                <a:lnTo>
                  <a:pt x="23558" y="53658"/>
                </a:lnTo>
                <a:lnTo>
                  <a:pt x="27877" y="53492"/>
                </a:lnTo>
                <a:lnTo>
                  <a:pt x="31838" y="52793"/>
                </a:lnTo>
                <a:lnTo>
                  <a:pt x="35060" y="51969"/>
                </a:lnTo>
                <a:lnTo>
                  <a:pt x="37788" y="51092"/>
                </a:lnTo>
                <a:lnTo>
                  <a:pt x="41026" y="48820"/>
                </a:lnTo>
                <a:lnTo>
                  <a:pt x="41346" y="46167"/>
                </a:lnTo>
                <a:lnTo>
                  <a:pt x="40777" y="43017"/>
                </a:lnTo>
                <a:lnTo>
                  <a:pt x="38047" y="43268"/>
                </a:lnTo>
                <a:lnTo>
                  <a:pt x="34902" y="44554"/>
                </a:lnTo>
                <a:lnTo>
                  <a:pt x="32108" y="45443"/>
                </a:lnTo>
                <a:lnTo>
                  <a:pt x="28605" y="46192"/>
                </a:lnTo>
                <a:lnTo>
                  <a:pt x="24349" y="46382"/>
                </a:lnTo>
                <a:lnTo>
                  <a:pt x="21523" y="46382"/>
                </a:lnTo>
                <a:lnTo>
                  <a:pt x="17150" y="45137"/>
                </a:lnTo>
                <a:lnTo>
                  <a:pt x="13586" y="43117"/>
                </a:lnTo>
                <a:lnTo>
                  <a:pt x="11137" y="40007"/>
                </a:lnTo>
                <a:lnTo>
                  <a:pt x="9740" y="35967"/>
                </a:lnTo>
                <a:lnTo>
                  <a:pt x="8945" y="31356"/>
                </a:lnTo>
                <a:lnTo>
                  <a:pt x="8945" y="28652"/>
                </a:lnTo>
                <a:lnTo>
                  <a:pt x="39970" y="28652"/>
                </a:lnTo>
                <a:lnTo>
                  <a:pt x="42310" y="27749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7" y="16941"/>
                </a:lnTo>
                <a:close/>
              </a:path>
              <a:path w="43326" h="53658">
                <a:moveTo>
                  <a:pt x="9018" y="20092"/>
                </a:moveTo>
                <a:lnTo>
                  <a:pt x="9950" y="16358"/>
                </a:lnTo>
                <a:lnTo>
                  <a:pt x="11394" y="12931"/>
                </a:lnTo>
                <a:lnTo>
                  <a:pt x="14922" y="9083"/>
                </a:lnTo>
                <a:lnTo>
                  <a:pt x="18144" y="7416"/>
                </a:lnTo>
                <a:lnTo>
                  <a:pt x="22161" y="6998"/>
                </a:lnTo>
                <a:lnTo>
                  <a:pt x="26337" y="6998"/>
                </a:lnTo>
                <a:lnTo>
                  <a:pt x="26297" y="0"/>
                </a:lnTo>
                <a:lnTo>
                  <a:pt x="19147" y="0"/>
                </a:lnTo>
                <a:lnTo>
                  <a:pt x="16027" y="623"/>
                </a:lnTo>
                <a:lnTo>
                  <a:pt x="13244" y="1869"/>
                </a:lnTo>
                <a:lnTo>
                  <a:pt x="10439" y="3114"/>
                </a:lnTo>
                <a:lnTo>
                  <a:pt x="901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444962" y="3557292"/>
            <a:ext cx="33328" cy="53658"/>
          </a:xfrm>
          <a:custGeom>
            <a:avLst/>
            <a:gdLst/>
            <a:ahLst/>
            <a:cxnLst/>
            <a:rect l="l" t="t" r="r" b="b"/>
            <a:pathLst>
              <a:path w="33328" h="53658">
                <a:moveTo>
                  <a:pt x="6004" y="52222"/>
                </a:moveTo>
                <a:lnTo>
                  <a:pt x="8561" y="52985"/>
                </a:lnTo>
                <a:lnTo>
                  <a:pt x="11598" y="53533"/>
                </a:lnTo>
                <a:lnTo>
                  <a:pt x="17589" y="53658"/>
                </a:lnTo>
                <a:lnTo>
                  <a:pt x="20077" y="53315"/>
                </a:lnTo>
                <a:lnTo>
                  <a:pt x="24608" y="51944"/>
                </a:lnTo>
                <a:lnTo>
                  <a:pt x="28213" y="49593"/>
                </a:lnTo>
                <a:lnTo>
                  <a:pt x="31115" y="46610"/>
                </a:lnTo>
                <a:lnTo>
                  <a:pt x="32889" y="42699"/>
                </a:lnTo>
                <a:lnTo>
                  <a:pt x="33328" y="37973"/>
                </a:lnTo>
                <a:lnTo>
                  <a:pt x="33328" y="35877"/>
                </a:lnTo>
                <a:lnTo>
                  <a:pt x="32316" y="32551"/>
                </a:lnTo>
                <a:lnTo>
                  <a:pt x="30736" y="29733"/>
                </a:lnTo>
                <a:lnTo>
                  <a:pt x="27219" y="26633"/>
                </a:lnTo>
                <a:lnTo>
                  <a:pt x="24325" y="25110"/>
                </a:lnTo>
                <a:lnTo>
                  <a:pt x="21372" y="23815"/>
                </a:lnTo>
                <a:lnTo>
                  <a:pt x="18439" y="22608"/>
                </a:lnTo>
                <a:lnTo>
                  <a:pt x="15584" y="21438"/>
                </a:lnTo>
                <a:lnTo>
                  <a:pt x="12081" y="19343"/>
                </a:lnTo>
                <a:lnTo>
                  <a:pt x="9762" y="16588"/>
                </a:lnTo>
                <a:lnTo>
                  <a:pt x="9420" y="13996"/>
                </a:lnTo>
                <a:lnTo>
                  <a:pt x="9972" y="11178"/>
                </a:lnTo>
                <a:lnTo>
                  <a:pt x="12297" y="8294"/>
                </a:lnTo>
                <a:lnTo>
                  <a:pt x="15458" y="7114"/>
                </a:lnTo>
                <a:lnTo>
                  <a:pt x="18215" y="6948"/>
                </a:lnTo>
                <a:lnTo>
                  <a:pt x="21315" y="7138"/>
                </a:lnTo>
                <a:lnTo>
                  <a:pt x="24951" y="8359"/>
                </a:lnTo>
                <a:lnTo>
                  <a:pt x="27612" y="9691"/>
                </a:lnTo>
                <a:lnTo>
                  <a:pt x="30585" y="9867"/>
                </a:lnTo>
                <a:lnTo>
                  <a:pt x="30930" y="7150"/>
                </a:lnTo>
                <a:lnTo>
                  <a:pt x="30636" y="4406"/>
                </a:lnTo>
                <a:lnTo>
                  <a:pt x="28075" y="2199"/>
                </a:lnTo>
                <a:lnTo>
                  <a:pt x="25480" y="1145"/>
                </a:lnTo>
                <a:lnTo>
                  <a:pt x="22085" y="317"/>
                </a:lnTo>
                <a:lnTo>
                  <a:pt x="18313" y="0"/>
                </a:lnTo>
                <a:lnTo>
                  <a:pt x="15458" y="0"/>
                </a:lnTo>
                <a:lnTo>
                  <a:pt x="12948" y="396"/>
                </a:lnTo>
                <a:lnTo>
                  <a:pt x="8657" y="1983"/>
                </a:lnTo>
                <a:lnTo>
                  <a:pt x="5449" y="4371"/>
                </a:lnTo>
                <a:lnTo>
                  <a:pt x="2941" y="7214"/>
                </a:lnTo>
                <a:lnTo>
                  <a:pt x="1508" y="10721"/>
                </a:lnTo>
                <a:lnTo>
                  <a:pt x="1151" y="14479"/>
                </a:lnTo>
                <a:lnTo>
                  <a:pt x="1483" y="18519"/>
                </a:lnTo>
                <a:lnTo>
                  <a:pt x="2854" y="21629"/>
                </a:lnTo>
                <a:lnTo>
                  <a:pt x="5990" y="25210"/>
                </a:lnTo>
                <a:lnTo>
                  <a:pt x="8657" y="26939"/>
                </a:lnTo>
                <a:lnTo>
                  <a:pt x="11526" y="28411"/>
                </a:lnTo>
                <a:lnTo>
                  <a:pt x="14493" y="29643"/>
                </a:lnTo>
                <a:lnTo>
                  <a:pt x="17322" y="30798"/>
                </a:lnTo>
                <a:lnTo>
                  <a:pt x="19969" y="31993"/>
                </a:lnTo>
                <a:lnTo>
                  <a:pt x="23105" y="34265"/>
                </a:lnTo>
                <a:lnTo>
                  <a:pt x="24804" y="37299"/>
                </a:lnTo>
                <a:lnTo>
                  <a:pt x="24573" y="41173"/>
                </a:lnTo>
                <a:lnTo>
                  <a:pt x="22953" y="43942"/>
                </a:lnTo>
                <a:lnTo>
                  <a:pt x="20189" y="45684"/>
                </a:lnTo>
                <a:lnTo>
                  <a:pt x="16487" y="46494"/>
                </a:lnTo>
                <a:lnTo>
                  <a:pt x="13068" y="46494"/>
                </a:lnTo>
                <a:lnTo>
                  <a:pt x="9834" y="45760"/>
                </a:lnTo>
                <a:lnTo>
                  <a:pt x="5939" y="44157"/>
                </a:lnTo>
                <a:lnTo>
                  <a:pt x="3161" y="42560"/>
                </a:lnTo>
                <a:lnTo>
                  <a:pt x="255" y="42941"/>
                </a:lnTo>
                <a:lnTo>
                  <a:pt x="0" y="45519"/>
                </a:lnTo>
                <a:lnTo>
                  <a:pt x="255" y="48186"/>
                </a:lnTo>
                <a:lnTo>
                  <a:pt x="2941" y="50929"/>
                </a:lnTo>
                <a:lnTo>
                  <a:pt x="6004" y="522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489695" y="3557292"/>
            <a:ext cx="43322" cy="53658"/>
          </a:xfrm>
          <a:custGeom>
            <a:avLst/>
            <a:gdLst/>
            <a:ahLst/>
            <a:cxnLst/>
            <a:rect l="l" t="t" r="r" b="b"/>
            <a:pathLst>
              <a:path w="43322" h="53658">
                <a:moveTo>
                  <a:pt x="42933" y="16941"/>
                </a:moveTo>
                <a:lnTo>
                  <a:pt x="42148" y="14137"/>
                </a:lnTo>
                <a:lnTo>
                  <a:pt x="41363" y="11329"/>
                </a:lnTo>
                <a:lnTo>
                  <a:pt x="38459" y="6808"/>
                </a:lnTo>
                <a:lnTo>
                  <a:pt x="34639" y="3074"/>
                </a:lnTo>
                <a:lnTo>
                  <a:pt x="32039" y="1844"/>
                </a:lnTo>
                <a:lnTo>
                  <a:pt x="29444" y="612"/>
                </a:lnTo>
                <a:lnTo>
                  <a:pt x="26297" y="0"/>
                </a:lnTo>
                <a:lnTo>
                  <a:pt x="26330" y="6998"/>
                </a:lnTo>
                <a:lnTo>
                  <a:pt x="29480" y="8331"/>
                </a:lnTo>
                <a:lnTo>
                  <a:pt x="31611" y="11013"/>
                </a:lnTo>
                <a:lnTo>
                  <a:pt x="33732" y="13691"/>
                </a:lnTo>
                <a:lnTo>
                  <a:pt x="34747" y="17373"/>
                </a:lnTo>
                <a:lnTo>
                  <a:pt x="34639" y="22075"/>
                </a:lnTo>
                <a:lnTo>
                  <a:pt x="8939" y="22075"/>
                </a:lnTo>
                <a:lnTo>
                  <a:pt x="9014" y="20092"/>
                </a:lnTo>
                <a:lnTo>
                  <a:pt x="10433" y="3114"/>
                </a:lnTo>
                <a:lnTo>
                  <a:pt x="8056" y="4903"/>
                </a:lnTo>
                <a:lnTo>
                  <a:pt x="4114" y="9577"/>
                </a:lnTo>
                <a:lnTo>
                  <a:pt x="2606" y="12409"/>
                </a:lnTo>
                <a:lnTo>
                  <a:pt x="1565" y="15760"/>
                </a:lnTo>
                <a:lnTo>
                  <a:pt x="511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9"/>
                </a:lnTo>
                <a:lnTo>
                  <a:pt x="1504" y="38685"/>
                </a:lnTo>
                <a:lnTo>
                  <a:pt x="2519" y="42012"/>
                </a:lnTo>
                <a:lnTo>
                  <a:pt x="4018" y="44781"/>
                </a:lnTo>
                <a:lnTo>
                  <a:pt x="6012" y="46991"/>
                </a:lnTo>
                <a:lnTo>
                  <a:pt x="10447" y="50864"/>
                </a:lnTo>
                <a:lnTo>
                  <a:pt x="13362" y="51969"/>
                </a:lnTo>
                <a:lnTo>
                  <a:pt x="16276" y="53086"/>
                </a:lnTo>
                <a:lnTo>
                  <a:pt x="19671" y="53658"/>
                </a:lnTo>
                <a:lnTo>
                  <a:pt x="23540" y="53658"/>
                </a:lnTo>
                <a:lnTo>
                  <a:pt x="27879" y="53492"/>
                </a:lnTo>
                <a:lnTo>
                  <a:pt x="31821" y="52793"/>
                </a:lnTo>
                <a:lnTo>
                  <a:pt x="35053" y="51969"/>
                </a:lnTo>
                <a:lnTo>
                  <a:pt x="37771" y="51092"/>
                </a:lnTo>
                <a:lnTo>
                  <a:pt x="41018" y="48820"/>
                </a:lnTo>
                <a:lnTo>
                  <a:pt x="41338" y="46167"/>
                </a:lnTo>
                <a:lnTo>
                  <a:pt x="40763" y="43017"/>
                </a:lnTo>
                <a:lnTo>
                  <a:pt x="38045" y="43268"/>
                </a:lnTo>
                <a:lnTo>
                  <a:pt x="34894" y="44554"/>
                </a:lnTo>
                <a:lnTo>
                  <a:pt x="32090" y="45443"/>
                </a:lnTo>
                <a:lnTo>
                  <a:pt x="28587" y="46192"/>
                </a:lnTo>
                <a:lnTo>
                  <a:pt x="24350" y="46382"/>
                </a:lnTo>
                <a:lnTo>
                  <a:pt x="21506" y="46382"/>
                </a:lnTo>
                <a:lnTo>
                  <a:pt x="17132" y="45137"/>
                </a:lnTo>
                <a:lnTo>
                  <a:pt x="13582" y="43117"/>
                </a:lnTo>
                <a:lnTo>
                  <a:pt x="11131" y="40007"/>
                </a:lnTo>
                <a:lnTo>
                  <a:pt x="9734" y="35967"/>
                </a:lnTo>
                <a:lnTo>
                  <a:pt x="8939" y="31356"/>
                </a:lnTo>
                <a:lnTo>
                  <a:pt x="8939" y="28652"/>
                </a:lnTo>
                <a:lnTo>
                  <a:pt x="39966" y="28652"/>
                </a:lnTo>
                <a:lnTo>
                  <a:pt x="42293" y="27749"/>
                </a:lnTo>
                <a:lnTo>
                  <a:pt x="43322" y="24739"/>
                </a:lnTo>
                <a:lnTo>
                  <a:pt x="43322" y="19926"/>
                </a:lnTo>
                <a:lnTo>
                  <a:pt x="42933" y="16941"/>
                </a:lnTo>
                <a:close/>
              </a:path>
              <a:path w="43322" h="53658">
                <a:moveTo>
                  <a:pt x="9014" y="20092"/>
                </a:moveTo>
                <a:lnTo>
                  <a:pt x="9932" y="16358"/>
                </a:lnTo>
                <a:lnTo>
                  <a:pt x="11390" y="12931"/>
                </a:lnTo>
                <a:lnTo>
                  <a:pt x="14918" y="9083"/>
                </a:lnTo>
                <a:lnTo>
                  <a:pt x="18126" y="7416"/>
                </a:lnTo>
                <a:lnTo>
                  <a:pt x="22155" y="6998"/>
                </a:lnTo>
                <a:lnTo>
                  <a:pt x="26330" y="6998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3"/>
                </a:lnTo>
                <a:lnTo>
                  <a:pt x="13227" y="1869"/>
                </a:lnTo>
                <a:lnTo>
                  <a:pt x="10433" y="3114"/>
                </a:lnTo>
                <a:lnTo>
                  <a:pt x="9014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548552" y="3557292"/>
            <a:ext cx="40567" cy="52920"/>
          </a:xfrm>
          <a:custGeom>
            <a:avLst/>
            <a:gdLst/>
            <a:ahLst/>
            <a:cxnLst/>
            <a:rect l="l" t="t" r="r" b="b"/>
            <a:pathLst>
              <a:path w="40567" h="52920">
                <a:moveTo>
                  <a:pt x="31931" y="22680"/>
                </a:moveTo>
                <a:lnTo>
                  <a:pt x="31931" y="51271"/>
                </a:lnTo>
                <a:lnTo>
                  <a:pt x="32139" y="52006"/>
                </a:lnTo>
                <a:lnTo>
                  <a:pt x="34688" y="52920"/>
                </a:lnTo>
                <a:lnTo>
                  <a:pt x="37800" y="52920"/>
                </a:lnTo>
                <a:lnTo>
                  <a:pt x="40567" y="51271"/>
                </a:lnTo>
                <a:lnTo>
                  <a:pt x="40567" y="18007"/>
                </a:lnTo>
                <a:lnTo>
                  <a:pt x="40286" y="15022"/>
                </a:lnTo>
                <a:lnTo>
                  <a:pt x="39135" y="10083"/>
                </a:lnTo>
                <a:lnTo>
                  <a:pt x="36845" y="6070"/>
                </a:lnTo>
                <a:lnTo>
                  <a:pt x="33785" y="2754"/>
                </a:lnTo>
                <a:lnTo>
                  <a:pt x="29505" y="547"/>
                </a:lnTo>
                <a:lnTo>
                  <a:pt x="26859" y="0"/>
                </a:lnTo>
                <a:lnTo>
                  <a:pt x="21019" y="0"/>
                </a:lnTo>
                <a:lnTo>
                  <a:pt x="18374" y="709"/>
                </a:lnTo>
                <a:lnTo>
                  <a:pt x="15739" y="2146"/>
                </a:lnTo>
                <a:lnTo>
                  <a:pt x="13107" y="3567"/>
                </a:lnTo>
                <a:lnTo>
                  <a:pt x="10460" y="5817"/>
                </a:lnTo>
                <a:lnTo>
                  <a:pt x="7800" y="8888"/>
                </a:lnTo>
                <a:lnTo>
                  <a:pt x="7800" y="2437"/>
                </a:lnTo>
                <a:lnTo>
                  <a:pt x="5842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2006"/>
                </a:lnTo>
                <a:lnTo>
                  <a:pt x="2768" y="52920"/>
                </a:lnTo>
                <a:lnTo>
                  <a:pt x="5892" y="52920"/>
                </a:lnTo>
                <a:lnTo>
                  <a:pt x="8649" y="51271"/>
                </a:lnTo>
                <a:lnTo>
                  <a:pt x="8649" y="17132"/>
                </a:lnTo>
                <a:lnTo>
                  <a:pt x="11012" y="14058"/>
                </a:lnTo>
                <a:lnTo>
                  <a:pt x="15447" y="10148"/>
                </a:lnTo>
                <a:lnTo>
                  <a:pt x="19771" y="7748"/>
                </a:lnTo>
                <a:lnTo>
                  <a:pt x="23605" y="7748"/>
                </a:lnTo>
                <a:lnTo>
                  <a:pt x="27622" y="9385"/>
                </a:lnTo>
                <a:lnTo>
                  <a:pt x="30267" y="12787"/>
                </a:lnTo>
                <a:lnTo>
                  <a:pt x="31297" y="15952"/>
                </a:lnTo>
                <a:lnTo>
                  <a:pt x="31931" y="19886"/>
                </a:lnTo>
                <a:lnTo>
                  <a:pt x="31931" y="226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603456" y="3557343"/>
            <a:ext cx="37151" cy="53607"/>
          </a:xfrm>
          <a:custGeom>
            <a:avLst/>
            <a:gdLst/>
            <a:ahLst/>
            <a:cxnLst/>
            <a:rect l="l" t="t" r="r" b="b"/>
            <a:pathLst>
              <a:path w="37151" h="53607">
                <a:moveTo>
                  <a:pt x="8989" y="20624"/>
                </a:moveTo>
                <a:lnTo>
                  <a:pt x="10101" y="15825"/>
                </a:lnTo>
                <a:lnTo>
                  <a:pt x="12322" y="12509"/>
                </a:lnTo>
                <a:lnTo>
                  <a:pt x="14526" y="9194"/>
                </a:lnTo>
                <a:lnTo>
                  <a:pt x="17711" y="7542"/>
                </a:lnTo>
                <a:lnTo>
                  <a:pt x="23882" y="7542"/>
                </a:lnTo>
                <a:lnTo>
                  <a:pt x="27129" y="8445"/>
                </a:lnTo>
                <a:lnTo>
                  <a:pt x="30916" y="10415"/>
                </a:lnTo>
                <a:lnTo>
                  <a:pt x="33512" y="12395"/>
                </a:lnTo>
                <a:lnTo>
                  <a:pt x="36464" y="12444"/>
                </a:lnTo>
                <a:lnTo>
                  <a:pt x="36929" y="9500"/>
                </a:lnTo>
                <a:lnTo>
                  <a:pt x="36672" y="6706"/>
                </a:lnTo>
                <a:lnTo>
                  <a:pt x="34333" y="3822"/>
                </a:lnTo>
                <a:lnTo>
                  <a:pt x="31417" y="2044"/>
                </a:lnTo>
                <a:lnTo>
                  <a:pt x="27755" y="723"/>
                </a:lnTo>
                <a:lnTo>
                  <a:pt x="24926" y="140"/>
                </a:lnTo>
                <a:lnTo>
                  <a:pt x="21974" y="0"/>
                </a:lnTo>
                <a:lnTo>
                  <a:pt x="18863" y="0"/>
                </a:lnTo>
                <a:lnTo>
                  <a:pt x="15968" y="533"/>
                </a:lnTo>
                <a:lnTo>
                  <a:pt x="13315" y="1598"/>
                </a:lnTo>
                <a:lnTo>
                  <a:pt x="10645" y="2668"/>
                </a:lnTo>
                <a:lnTo>
                  <a:pt x="8315" y="4305"/>
                </a:lnTo>
                <a:lnTo>
                  <a:pt x="4370" y="8712"/>
                </a:lnTo>
                <a:lnTo>
                  <a:pt x="2829" y="11545"/>
                </a:lnTo>
                <a:lnTo>
                  <a:pt x="1687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6"/>
                </a:lnTo>
                <a:lnTo>
                  <a:pt x="449" y="35369"/>
                </a:lnTo>
                <a:lnTo>
                  <a:pt x="1381" y="38606"/>
                </a:lnTo>
                <a:lnTo>
                  <a:pt x="2299" y="41846"/>
                </a:lnTo>
                <a:lnTo>
                  <a:pt x="3646" y="44575"/>
                </a:lnTo>
                <a:lnTo>
                  <a:pt x="5400" y="46799"/>
                </a:lnTo>
                <a:lnTo>
                  <a:pt x="9356" y="50709"/>
                </a:lnTo>
                <a:lnTo>
                  <a:pt x="11965" y="51879"/>
                </a:lnTo>
                <a:lnTo>
                  <a:pt x="14587" y="53035"/>
                </a:lnTo>
                <a:lnTo>
                  <a:pt x="17589" y="53607"/>
                </a:lnTo>
                <a:lnTo>
                  <a:pt x="22608" y="53607"/>
                </a:lnTo>
                <a:lnTo>
                  <a:pt x="25736" y="53111"/>
                </a:lnTo>
                <a:lnTo>
                  <a:pt x="28695" y="52376"/>
                </a:lnTo>
                <a:lnTo>
                  <a:pt x="31309" y="51321"/>
                </a:lnTo>
                <a:lnTo>
                  <a:pt x="34578" y="49377"/>
                </a:lnTo>
                <a:lnTo>
                  <a:pt x="36903" y="46534"/>
                </a:lnTo>
                <a:lnTo>
                  <a:pt x="37151" y="43790"/>
                </a:lnTo>
                <a:lnTo>
                  <a:pt x="37127" y="42444"/>
                </a:lnTo>
                <a:lnTo>
                  <a:pt x="35322" y="39660"/>
                </a:lnTo>
                <a:lnTo>
                  <a:pt x="32298" y="41946"/>
                </a:lnTo>
                <a:lnTo>
                  <a:pt x="28807" y="44222"/>
                </a:lnTo>
                <a:lnTo>
                  <a:pt x="25808" y="45529"/>
                </a:lnTo>
                <a:lnTo>
                  <a:pt x="22082" y="45845"/>
                </a:lnTo>
                <a:lnTo>
                  <a:pt x="18125" y="45464"/>
                </a:lnTo>
                <a:lnTo>
                  <a:pt x="14881" y="43905"/>
                </a:lnTo>
                <a:lnTo>
                  <a:pt x="12395" y="41122"/>
                </a:lnTo>
                <a:lnTo>
                  <a:pt x="10421" y="37555"/>
                </a:lnTo>
                <a:lnTo>
                  <a:pt x="9283" y="32818"/>
                </a:lnTo>
                <a:lnTo>
                  <a:pt x="8989" y="30059"/>
                </a:lnTo>
                <a:lnTo>
                  <a:pt x="8989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650763" y="3557292"/>
            <a:ext cx="43336" cy="53658"/>
          </a:xfrm>
          <a:custGeom>
            <a:avLst/>
            <a:gdLst/>
            <a:ahLst/>
            <a:cxnLst/>
            <a:rect l="l" t="t" r="r" b="b"/>
            <a:pathLst>
              <a:path w="43336" h="53658">
                <a:moveTo>
                  <a:pt x="42947" y="16941"/>
                </a:moveTo>
                <a:lnTo>
                  <a:pt x="42148" y="14137"/>
                </a:lnTo>
                <a:lnTo>
                  <a:pt x="41377" y="11329"/>
                </a:lnTo>
                <a:lnTo>
                  <a:pt x="38461" y="6808"/>
                </a:lnTo>
                <a:lnTo>
                  <a:pt x="34653" y="3074"/>
                </a:lnTo>
                <a:lnTo>
                  <a:pt x="32054" y="1844"/>
                </a:lnTo>
                <a:lnTo>
                  <a:pt x="29447" y="612"/>
                </a:lnTo>
                <a:lnTo>
                  <a:pt x="26297" y="0"/>
                </a:lnTo>
                <a:lnTo>
                  <a:pt x="26337" y="6998"/>
                </a:lnTo>
                <a:lnTo>
                  <a:pt x="29494" y="8331"/>
                </a:lnTo>
                <a:lnTo>
                  <a:pt x="31615" y="11013"/>
                </a:lnTo>
                <a:lnTo>
                  <a:pt x="33746" y="13691"/>
                </a:lnTo>
                <a:lnTo>
                  <a:pt x="34754" y="17373"/>
                </a:lnTo>
                <a:lnTo>
                  <a:pt x="34643" y="22075"/>
                </a:lnTo>
                <a:lnTo>
                  <a:pt x="8942" y="22075"/>
                </a:lnTo>
                <a:lnTo>
                  <a:pt x="9018" y="20092"/>
                </a:lnTo>
                <a:lnTo>
                  <a:pt x="10447" y="3114"/>
                </a:lnTo>
                <a:lnTo>
                  <a:pt x="8070" y="4903"/>
                </a:lnTo>
                <a:lnTo>
                  <a:pt x="4128" y="9577"/>
                </a:lnTo>
                <a:lnTo>
                  <a:pt x="2621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34" y="42012"/>
                </a:lnTo>
                <a:lnTo>
                  <a:pt x="4032" y="44781"/>
                </a:lnTo>
                <a:lnTo>
                  <a:pt x="6015" y="46991"/>
                </a:lnTo>
                <a:lnTo>
                  <a:pt x="10447" y="50864"/>
                </a:lnTo>
                <a:lnTo>
                  <a:pt x="13378" y="51969"/>
                </a:lnTo>
                <a:lnTo>
                  <a:pt x="16282" y="53086"/>
                </a:lnTo>
                <a:lnTo>
                  <a:pt x="19673" y="53658"/>
                </a:lnTo>
                <a:lnTo>
                  <a:pt x="23554" y="53658"/>
                </a:lnTo>
                <a:lnTo>
                  <a:pt x="27879" y="53492"/>
                </a:lnTo>
                <a:lnTo>
                  <a:pt x="31838" y="52793"/>
                </a:lnTo>
                <a:lnTo>
                  <a:pt x="35060" y="51969"/>
                </a:lnTo>
                <a:lnTo>
                  <a:pt x="37788" y="51092"/>
                </a:lnTo>
                <a:lnTo>
                  <a:pt x="41026" y="48820"/>
                </a:lnTo>
                <a:lnTo>
                  <a:pt x="41338" y="46167"/>
                </a:lnTo>
                <a:lnTo>
                  <a:pt x="40777" y="43017"/>
                </a:lnTo>
                <a:lnTo>
                  <a:pt x="38059" y="43268"/>
                </a:lnTo>
                <a:lnTo>
                  <a:pt x="34898" y="44554"/>
                </a:lnTo>
                <a:lnTo>
                  <a:pt x="32108" y="45443"/>
                </a:lnTo>
                <a:lnTo>
                  <a:pt x="28605" y="46192"/>
                </a:lnTo>
                <a:lnTo>
                  <a:pt x="24350" y="46382"/>
                </a:lnTo>
                <a:lnTo>
                  <a:pt x="21523" y="46382"/>
                </a:lnTo>
                <a:lnTo>
                  <a:pt x="17150" y="45137"/>
                </a:lnTo>
                <a:lnTo>
                  <a:pt x="13596" y="43117"/>
                </a:lnTo>
                <a:lnTo>
                  <a:pt x="11135" y="40007"/>
                </a:lnTo>
                <a:lnTo>
                  <a:pt x="9738" y="35967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307" y="27749"/>
                </a:lnTo>
                <a:lnTo>
                  <a:pt x="43336" y="24739"/>
                </a:lnTo>
                <a:lnTo>
                  <a:pt x="43336" y="19926"/>
                </a:lnTo>
                <a:lnTo>
                  <a:pt x="42947" y="16941"/>
                </a:lnTo>
                <a:close/>
              </a:path>
              <a:path w="43336" h="53658">
                <a:moveTo>
                  <a:pt x="9018" y="20092"/>
                </a:moveTo>
                <a:lnTo>
                  <a:pt x="9946" y="16358"/>
                </a:lnTo>
                <a:lnTo>
                  <a:pt x="11394" y="12931"/>
                </a:lnTo>
                <a:lnTo>
                  <a:pt x="14918" y="9083"/>
                </a:lnTo>
                <a:lnTo>
                  <a:pt x="18144" y="7416"/>
                </a:lnTo>
                <a:lnTo>
                  <a:pt x="22157" y="6998"/>
                </a:lnTo>
                <a:lnTo>
                  <a:pt x="26337" y="6998"/>
                </a:lnTo>
                <a:lnTo>
                  <a:pt x="26297" y="0"/>
                </a:lnTo>
                <a:lnTo>
                  <a:pt x="19145" y="0"/>
                </a:lnTo>
                <a:lnTo>
                  <a:pt x="16023" y="623"/>
                </a:lnTo>
                <a:lnTo>
                  <a:pt x="13244" y="1869"/>
                </a:lnTo>
                <a:lnTo>
                  <a:pt x="10447" y="3114"/>
                </a:lnTo>
                <a:lnTo>
                  <a:pt x="9018" y="20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732786" y="3557292"/>
            <a:ext cx="26888" cy="53658"/>
          </a:xfrm>
          <a:custGeom>
            <a:avLst/>
            <a:gdLst/>
            <a:ahLst/>
            <a:cxnLst/>
            <a:rect l="l" t="t" r="r" b="b"/>
            <a:pathLst>
              <a:path w="26888" h="53658">
                <a:moveTo>
                  <a:pt x="22059" y="46062"/>
                </a:moveTo>
                <a:lnTo>
                  <a:pt x="17679" y="46659"/>
                </a:lnTo>
                <a:lnTo>
                  <a:pt x="16329" y="53658"/>
                </a:lnTo>
                <a:lnTo>
                  <a:pt x="19147" y="53658"/>
                </a:lnTo>
                <a:lnTo>
                  <a:pt x="21826" y="53035"/>
                </a:lnTo>
                <a:lnTo>
                  <a:pt x="26888" y="50493"/>
                </a:lnTo>
                <a:lnTo>
                  <a:pt x="25919" y="43675"/>
                </a:lnTo>
                <a:lnTo>
                  <a:pt x="22059" y="46062"/>
                </a:lnTo>
                <a:close/>
              </a:path>
              <a:path w="26888" h="53658">
                <a:moveTo>
                  <a:pt x="3282" y="12089"/>
                </a:moveTo>
                <a:lnTo>
                  <a:pt x="5928" y="11531"/>
                </a:lnTo>
                <a:lnTo>
                  <a:pt x="9124" y="9792"/>
                </a:lnTo>
                <a:lnTo>
                  <a:pt x="11883" y="8586"/>
                </a:lnTo>
                <a:lnTo>
                  <a:pt x="15262" y="7531"/>
                </a:lnTo>
                <a:lnTo>
                  <a:pt x="19306" y="7265"/>
                </a:lnTo>
                <a:lnTo>
                  <a:pt x="22970" y="7517"/>
                </a:lnTo>
                <a:lnTo>
                  <a:pt x="26790" y="9208"/>
                </a:lnTo>
                <a:lnTo>
                  <a:pt x="29131" y="12330"/>
                </a:lnTo>
                <a:lnTo>
                  <a:pt x="29890" y="15228"/>
                </a:lnTo>
                <a:lnTo>
                  <a:pt x="30085" y="18770"/>
                </a:lnTo>
                <a:lnTo>
                  <a:pt x="30085" y="22569"/>
                </a:lnTo>
                <a:lnTo>
                  <a:pt x="19932" y="22569"/>
                </a:lnTo>
                <a:lnTo>
                  <a:pt x="16634" y="22910"/>
                </a:lnTo>
                <a:lnTo>
                  <a:pt x="13708" y="23569"/>
                </a:lnTo>
                <a:lnTo>
                  <a:pt x="10778" y="24243"/>
                </a:lnTo>
                <a:lnTo>
                  <a:pt x="8308" y="25247"/>
                </a:lnTo>
                <a:lnTo>
                  <a:pt x="4250" y="27926"/>
                </a:lnTo>
                <a:lnTo>
                  <a:pt x="1619" y="31623"/>
                </a:lnTo>
                <a:lnTo>
                  <a:pt x="0" y="36043"/>
                </a:lnTo>
                <a:lnTo>
                  <a:pt x="0" y="38797"/>
                </a:lnTo>
                <a:lnTo>
                  <a:pt x="380" y="43243"/>
                </a:lnTo>
                <a:lnTo>
                  <a:pt x="1958" y="46926"/>
                </a:lnTo>
                <a:lnTo>
                  <a:pt x="4474" y="49759"/>
                </a:lnTo>
                <a:lnTo>
                  <a:pt x="7595" y="51995"/>
                </a:lnTo>
                <a:lnTo>
                  <a:pt x="11602" y="53327"/>
                </a:lnTo>
                <a:lnTo>
                  <a:pt x="16329" y="53658"/>
                </a:lnTo>
                <a:lnTo>
                  <a:pt x="17679" y="46659"/>
                </a:lnTo>
                <a:lnTo>
                  <a:pt x="14895" y="46659"/>
                </a:lnTo>
                <a:lnTo>
                  <a:pt x="12715" y="45911"/>
                </a:lnTo>
                <a:lnTo>
                  <a:pt x="9615" y="42912"/>
                </a:lnTo>
                <a:lnTo>
                  <a:pt x="8844" y="38355"/>
                </a:lnTo>
                <a:lnTo>
                  <a:pt x="9654" y="34430"/>
                </a:lnTo>
                <a:lnTo>
                  <a:pt x="12189" y="31497"/>
                </a:lnTo>
                <a:lnTo>
                  <a:pt x="14784" y="30060"/>
                </a:lnTo>
                <a:lnTo>
                  <a:pt x="18276" y="29236"/>
                </a:lnTo>
                <a:lnTo>
                  <a:pt x="22697" y="29019"/>
                </a:lnTo>
                <a:lnTo>
                  <a:pt x="30085" y="29019"/>
                </a:lnTo>
                <a:lnTo>
                  <a:pt x="30085" y="39383"/>
                </a:lnTo>
                <a:lnTo>
                  <a:pt x="25919" y="43675"/>
                </a:lnTo>
                <a:lnTo>
                  <a:pt x="26888" y="50493"/>
                </a:lnTo>
                <a:lnTo>
                  <a:pt x="31236" y="46443"/>
                </a:lnTo>
                <a:lnTo>
                  <a:pt x="31236" y="51333"/>
                </a:lnTo>
                <a:lnTo>
                  <a:pt x="33332" y="52895"/>
                </a:lnTo>
                <a:lnTo>
                  <a:pt x="35901" y="52960"/>
                </a:lnTo>
                <a:lnTo>
                  <a:pt x="38670" y="51333"/>
                </a:lnTo>
                <a:lnTo>
                  <a:pt x="38670" y="15354"/>
                </a:lnTo>
                <a:lnTo>
                  <a:pt x="38340" y="12701"/>
                </a:lnTo>
                <a:lnTo>
                  <a:pt x="37003" y="8129"/>
                </a:lnTo>
                <a:lnTo>
                  <a:pt x="34484" y="4687"/>
                </a:lnTo>
                <a:lnTo>
                  <a:pt x="31099" y="1979"/>
                </a:lnTo>
                <a:lnTo>
                  <a:pt x="26347" y="392"/>
                </a:lnTo>
                <a:lnTo>
                  <a:pt x="23468" y="0"/>
                </a:lnTo>
                <a:lnTo>
                  <a:pt x="20101" y="0"/>
                </a:lnTo>
                <a:lnTo>
                  <a:pt x="16487" y="176"/>
                </a:lnTo>
                <a:lnTo>
                  <a:pt x="12923" y="849"/>
                </a:lnTo>
                <a:lnTo>
                  <a:pt x="9787" y="1804"/>
                </a:lnTo>
                <a:lnTo>
                  <a:pt x="5806" y="3543"/>
                </a:lnTo>
                <a:lnTo>
                  <a:pt x="2476" y="6692"/>
                </a:lnTo>
                <a:lnTo>
                  <a:pt x="2292" y="9385"/>
                </a:lnTo>
                <a:lnTo>
                  <a:pt x="3282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789252" y="3557292"/>
            <a:ext cx="40561" cy="52920"/>
          </a:xfrm>
          <a:custGeom>
            <a:avLst/>
            <a:gdLst/>
            <a:ahLst/>
            <a:cxnLst/>
            <a:rect l="l" t="t" r="r" b="b"/>
            <a:pathLst>
              <a:path w="40561" h="52920">
                <a:moveTo>
                  <a:pt x="5882" y="52920"/>
                </a:moveTo>
                <a:lnTo>
                  <a:pt x="8651" y="51271"/>
                </a:lnTo>
                <a:lnTo>
                  <a:pt x="8651" y="17132"/>
                </a:lnTo>
                <a:lnTo>
                  <a:pt x="11015" y="14058"/>
                </a:lnTo>
                <a:lnTo>
                  <a:pt x="13276" y="11736"/>
                </a:lnTo>
                <a:lnTo>
                  <a:pt x="17603" y="8561"/>
                </a:lnTo>
                <a:lnTo>
                  <a:pt x="21927" y="7748"/>
                </a:lnTo>
                <a:lnTo>
                  <a:pt x="25077" y="8089"/>
                </a:lnTo>
                <a:lnTo>
                  <a:pt x="27622" y="9385"/>
                </a:lnTo>
                <a:lnTo>
                  <a:pt x="30269" y="12787"/>
                </a:lnTo>
                <a:lnTo>
                  <a:pt x="31297" y="15952"/>
                </a:lnTo>
                <a:lnTo>
                  <a:pt x="31935" y="19886"/>
                </a:lnTo>
                <a:lnTo>
                  <a:pt x="31935" y="51271"/>
                </a:lnTo>
                <a:lnTo>
                  <a:pt x="32144" y="52006"/>
                </a:lnTo>
                <a:lnTo>
                  <a:pt x="34690" y="52920"/>
                </a:lnTo>
                <a:lnTo>
                  <a:pt x="37804" y="52920"/>
                </a:lnTo>
                <a:lnTo>
                  <a:pt x="40561" y="51271"/>
                </a:lnTo>
                <a:lnTo>
                  <a:pt x="40561" y="18007"/>
                </a:lnTo>
                <a:lnTo>
                  <a:pt x="40276" y="15022"/>
                </a:lnTo>
                <a:lnTo>
                  <a:pt x="39124" y="10083"/>
                </a:lnTo>
                <a:lnTo>
                  <a:pt x="36846" y="6070"/>
                </a:lnTo>
                <a:lnTo>
                  <a:pt x="33785" y="2754"/>
                </a:lnTo>
                <a:lnTo>
                  <a:pt x="29498" y="547"/>
                </a:lnTo>
                <a:lnTo>
                  <a:pt x="26852" y="0"/>
                </a:lnTo>
                <a:lnTo>
                  <a:pt x="21019" y="0"/>
                </a:lnTo>
                <a:lnTo>
                  <a:pt x="18360" y="709"/>
                </a:lnTo>
                <a:lnTo>
                  <a:pt x="15728" y="2146"/>
                </a:lnTo>
                <a:lnTo>
                  <a:pt x="13093" y="3567"/>
                </a:lnTo>
                <a:lnTo>
                  <a:pt x="10447" y="5817"/>
                </a:lnTo>
                <a:lnTo>
                  <a:pt x="7801" y="8888"/>
                </a:lnTo>
                <a:lnTo>
                  <a:pt x="7801" y="2437"/>
                </a:lnTo>
                <a:lnTo>
                  <a:pt x="5843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6"/>
                </a:lnTo>
                <a:lnTo>
                  <a:pt x="2757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844453" y="3586223"/>
            <a:ext cx="12748" cy="75667"/>
          </a:xfrm>
          <a:custGeom>
            <a:avLst/>
            <a:gdLst/>
            <a:ahLst/>
            <a:cxnLst/>
            <a:rect l="l" t="t" r="r" b="b"/>
            <a:pathLst>
              <a:path w="12748" h="75667">
                <a:moveTo>
                  <a:pt x="8953" y="0"/>
                </a:moveTo>
                <a:lnTo>
                  <a:pt x="7862" y="21247"/>
                </a:lnTo>
                <a:lnTo>
                  <a:pt x="12748" y="24039"/>
                </a:lnTo>
                <a:lnTo>
                  <a:pt x="12322" y="12851"/>
                </a:lnTo>
                <a:lnTo>
                  <a:pt x="10497" y="9204"/>
                </a:lnTo>
                <a:lnTo>
                  <a:pt x="9493" y="4762"/>
                </a:lnTo>
                <a:lnTo>
                  <a:pt x="8953" y="0"/>
                </a:lnTo>
                <a:close/>
              </a:path>
              <a:path w="12748" h="75667">
                <a:moveTo>
                  <a:pt x="43337" y="-49924"/>
                </a:moveTo>
                <a:lnTo>
                  <a:pt x="43092" y="-50660"/>
                </a:lnTo>
                <a:lnTo>
                  <a:pt x="40521" y="-51628"/>
                </a:lnTo>
                <a:lnTo>
                  <a:pt x="37419" y="-51628"/>
                </a:lnTo>
                <a:lnTo>
                  <a:pt x="34654" y="-49924"/>
                </a:lnTo>
                <a:lnTo>
                  <a:pt x="34654" y="-21553"/>
                </a:lnTo>
                <a:lnTo>
                  <a:pt x="32407" y="-23980"/>
                </a:lnTo>
                <a:lnTo>
                  <a:pt x="27867" y="-27064"/>
                </a:lnTo>
                <a:lnTo>
                  <a:pt x="23065" y="-28930"/>
                </a:lnTo>
                <a:lnTo>
                  <a:pt x="17000" y="-28930"/>
                </a:lnTo>
                <a:lnTo>
                  <a:pt x="14072" y="-28285"/>
                </a:lnTo>
                <a:lnTo>
                  <a:pt x="11537" y="-27015"/>
                </a:lnTo>
                <a:lnTo>
                  <a:pt x="6879" y="-23889"/>
                </a:lnTo>
                <a:lnTo>
                  <a:pt x="3478" y="-19113"/>
                </a:lnTo>
                <a:lnTo>
                  <a:pt x="2189" y="-16233"/>
                </a:lnTo>
                <a:lnTo>
                  <a:pt x="1306" y="-12842"/>
                </a:lnTo>
                <a:lnTo>
                  <a:pt x="439" y="-9461"/>
                </a:lnTo>
                <a:lnTo>
                  <a:pt x="0" y="-5678"/>
                </a:lnTo>
                <a:lnTo>
                  <a:pt x="0" y="2054"/>
                </a:lnTo>
                <a:lnTo>
                  <a:pt x="353" y="5435"/>
                </a:lnTo>
                <a:lnTo>
                  <a:pt x="1051" y="8646"/>
                </a:lnTo>
                <a:lnTo>
                  <a:pt x="1739" y="11846"/>
                </a:lnTo>
                <a:lnTo>
                  <a:pt x="2854" y="14630"/>
                </a:lnTo>
                <a:lnTo>
                  <a:pt x="4371" y="16991"/>
                </a:lnTo>
                <a:lnTo>
                  <a:pt x="7862" y="21247"/>
                </a:lnTo>
                <a:lnTo>
                  <a:pt x="8953" y="0"/>
                </a:lnTo>
                <a:lnTo>
                  <a:pt x="8953" y="-4777"/>
                </a:lnTo>
                <a:lnTo>
                  <a:pt x="9605" y="-9284"/>
                </a:lnTo>
                <a:lnTo>
                  <a:pt x="10742" y="-13540"/>
                </a:lnTo>
                <a:lnTo>
                  <a:pt x="12650" y="-17082"/>
                </a:lnTo>
                <a:lnTo>
                  <a:pt x="15444" y="-19610"/>
                </a:lnTo>
                <a:lnTo>
                  <a:pt x="18839" y="-21236"/>
                </a:lnTo>
                <a:lnTo>
                  <a:pt x="23418" y="-21236"/>
                </a:lnTo>
                <a:lnTo>
                  <a:pt x="27867" y="-18872"/>
                </a:lnTo>
                <a:lnTo>
                  <a:pt x="32310" y="-14998"/>
                </a:lnTo>
                <a:lnTo>
                  <a:pt x="34654" y="-12002"/>
                </a:lnTo>
                <a:lnTo>
                  <a:pt x="34654" y="7531"/>
                </a:lnTo>
                <a:lnTo>
                  <a:pt x="31993" y="10792"/>
                </a:lnTo>
                <a:lnTo>
                  <a:pt x="28383" y="14197"/>
                </a:lnTo>
                <a:lnTo>
                  <a:pt x="25063" y="16267"/>
                </a:lnTo>
                <a:lnTo>
                  <a:pt x="21827" y="17081"/>
                </a:lnTo>
                <a:lnTo>
                  <a:pt x="18411" y="17081"/>
                </a:lnTo>
                <a:lnTo>
                  <a:pt x="15016" y="15417"/>
                </a:lnTo>
                <a:lnTo>
                  <a:pt x="12322" y="12851"/>
                </a:lnTo>
                <a:lnTo>
                  <a:pt x="12748" y="24039"/>
                </a:lnTo>
                <a:lnTo>
                  <a:pt x="15699" y="24738"/>
                </a:lnTo>
                <a:lnTo>
                  <a:pt x="22331" y="24738"/>
                </a:lnTo>
                <a:lnTo>
                  <a:pt x="25247" y="23949"/>
                </a:lnTo>
                <a:lnTo>
                  <a:pt x="27914" y="22402"/>
                </a:lnTo>
                <a:lnTo>
                  <a:pt x="30596" y="20839"/>
                </a:lnTo>
                <a:lnTo>
                  <a:pt x="33171" y="18669"/>
                </a:lnTo>
                <a:lnTo>
                  <a:pt x="35643" y="15886"/>
                </a:lnTo>
                <a:lnTo>
                  <a:pt x="35643" y="22338"/>
                </a:lnTo>
                <a:lnTo>
                  <a:pt x="37250" y="23835"/>
                </a:lnTo>
                <a:lnTo>
                  <a:pt x="40262" y="24025"/>
                </a:lnTo>
                <a:lnTo>
                  <a:pt x="43337" y="22338"/>
                </a:lnTo>
                <a:lnTo>
                  <a:pt x="43337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556917" y="3720204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57" y="0"/>
                </a:moveTo>
                <a:lnTo>
                  <a:pt x="7866" y="21247"/>
                </a:lnTo>
                <a:lnTo>
                  <a:pt x="12754" y="24039"/>
                </a:lnTo>
                <a:lnTo>
                  <a:pt x="12322" y="12866"/>
                </a:lnTo>
                <a:lnTo>
                  <a:pt x="10501" y="9208"/>
                </a:lnTo>
                <a:lnTo>
                  <a:pt x="9493" y="4762"/>
                </a:lnTo>
                <a:lnTo>
                  <a:pt x="8957" y="0"/>
                </a:lnTo>
                <a:close/>
              </a:path>
              <a:path w="12754" h="75653">
                <a:moveTo>
                  <a:pt x="43340" y="-49924"/>
                </a:moveTo>
                <a:lnTo>
                  <a:pt x="43096" y="-50660"/>
                </a:lnTo>
                <a:lnTo>
                  <a:pt x="40521" y="-51614"/>
                </a:lnTo>
                <a:lnTo>
                  <a:pt x="37425" y="-51614"/>
                </a:lnTo>
                <a:lnTo>
                  <a:pt x="34653" y="-49924"/>
                </a:lnTo>
                <a:lnTo>
                  <a:pt x="34653" y="-21550"/>
                </a:lnTo>
                <a:lnTo>
                  <a:pt x="32414" y="-23966"/>
                </a:lnTo>
                <a:lnTo>
                  <a:pt x="27867" y="-27064"/>
                </a:lnTo>
                <a:lnTo>
                  <a:pt x="23068" y="-28930"/>
                </a:lnTo>
                <a:lnTo>
                  <a:pt x="17006" y="-28930"/>
                </a:lnTo>
                <a:lnTo>
                  <a:pt x="14076" y="-28281"/>
                </a:lnTo>
                <a:lnTo>
                  <a:pt x="11541" y="-27011"/>
                </a:lnTo>
                <a:lnTo>
                  <a:pt x="6887" y="-23889"/>
                </a:lnTo>
                <a:lnTo>
                  <a:pt x="3481" y="-19113"/>
                </a:lnTo>
                <a:lnTo>
                  <a:pt x="2195" y="-16217"/>
                </a:lnTo>
                <a:lnTo>
                  <a:pt x="1314" y="-12838"/>
                </a:lnTo>
                <a:lnTo>
                  <a:pt x="443" y="-9461"/>
                </a:lnTo>
                <a:lnTo>
                  <a:pt x="0" y="-5678"/>
                </a:lnTo>
                <a:lnTo>
                  <a:pt x="0" y="2070"/>
                </a:lnTo>
                <a:lnTo>
                  <a:pt x="360" y="5449"/>
                </a:lnTo>
                <a:lnTo>
                  <a:pt x="1057" y="8649"/>
                </a:lnTo>
                <a:lnTo>
                  <a:pt x="1742" y="11850"/>
                </a:lnTo>
                <a:lnTo>
                  <a:pt x="2854" y="14630"/>
                </a:lnTo>
                <a:lnTo>
                  <a:pt x="4377" y="16991"/>
                </a:lnTo>
                <a:lnTo>
                  <a:pt x="7866" y="21247"/>
                </a:lnTo>
                <a:lnTo>
                  <a:pt x="8957" y="0"/>
                </a:lnTo>
                <a:lnTo>
                  <a:pt x="8957" y="-4773"/>
                </a:lnTo>
                <a:lnTo>
                  <a:pt x="9605" y="-9284"/>
                </a:lnTo>
                <a:lnTo>
                  <a:pt x="10745" y="-13536"/>
                </a:lnTo>
                <a:lnTo>
                  <a:pt x="12658" y="-17082"/>
                </a:lnTo>
                <a:lnTo>
                  <a:pt x="15448" y="-19594"/>
                </a:lnTo>
                <a:lnTo>
                  <a:pt x="18842" y="-21233"/>
                </a:lnTo>
                <a:lnTo>
                  <a:pt x="23421" y="-21233"/>
                </a:lnTo>
                <a:lnTo>
                  <a:pt x="27867" y="-18860"/>
                </a:lnTo>
                <a:lnTo>
                  <a:pt x="32317" y="-14998"/>
                </a:lnTo>
                <a:lnTo>
                  <a:pt x="34653" y="-12002"/>
                </a:lnTo>
                <a:lnTo>
                  <a:pt x="34653" y="7531"/>
                </a:lnTo>
                <a:lnTo>
                  <a:pt x="31996" y="10796"/>
                </a:lnTo>
                <a:lnTo>
                  <a:pt x="28381" y="14197"/>
                </a:lnTo>
                <a:lnTo>
                  <a:pt x="25063" y="16267"/>
                </a:lnTo>
                <a:lnTo>
                  <a:pt x="21830" y="17081"/>
                </a:lnTo>
                <a:lnTo>
                  <a:pt x="18413" y="17081"/>
                </a:lnTo>
                <a:lnTo>
                  <a:pt x="15019" y="15429"/>
                </a:lnTo>
                <a:lnTo>
                  <a:pt x="12322" y="12866"/>
                </a:lnTo>
                <a:lnTo>
                  <a:pt x="12754" y="24039"/>
                </a:lnTo>
                <a:lnTo>
                  <a:pt x="15707" y="24738"/>
                </a:lnTo>
                <a:lnTo>
                  <a:pt x="22330" y="24738"/>
                </a:lnTo>
                <a:lnTo>
                  <a:pt x="25246" y="23953"/>
                </a:lnTo>
                <a:lnTo>
                  <a:pt x="27918" y="22402"/>
                </a:lnTo>
                <a:lnTo>
                  <a:pt x="30603" y="20839"/>
                </a:lnTo>
                <a:lnTo>
                  <a:pt x="33173" y="18668"/>
                </a:lnTo>
                <a:lnTo>
                  <a:pt x="35647" y="15886"/>
                </a:lnTo>
                <a:lnTo>
                  <a:pt x="35647" y="22340"/>
                </a:lnTo>
                <a:lnTo>
                  <a:pt x="37252" y="23839"/>
                </a:lnTo>
                <a:lnTo>
                  <a:pt x="40266" y="24029"/>
                </a:lnTo>
                <a:lnTo>
                  <a:pt x="43340" y="22340"/>
                </a:lnTo>
                <a:lnTo>
                  <a:pt x="43340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615208" y="3671906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5"/>
                </a:moveTo>
                <a:lnTo>
                  <a:pt x="370" y="8892"/>
                </a:lnTo>
                <a:lnTo>
                  <a:pt x="3261" y="10731"/>
                </a:lnTo>
                <a:lnTo>
                  <a:pt x="7350" y="10731"/>
                </a:lnTo>
                <a:lnTo>
                  <a:pt x="10292" y="8841"/>
                </a:lnTo>
                <a:lnTo>
                  <a:pt x="10670" y="5309"/>
                </a:lnTo>
                <a:lnTo>
                  <a:pt x="10302" y="1854"/>
                </a:lnTo>
                <a:lnTo>
                  <a:pt x="7401" y="0"/>
                </a:lnTo>
                <a:lnTo>
                  <a:pt x="3318" y="0"/>
                </a:lnTo>
                <a:lnTo>
                  <a:pt x="384" y="1893"/>
                </a:lnTo>
                <a:lnTo>
                  <a:pt x="0" y="5425"/>
                </a:lnTo>
                <a:close/>
              </a:path>
              <a:path w="10670" h="72288">
                <a:moveTo>
                  <a:pt x="1242" y="71373"/>
                </a:moveTo>
                <a:lnTo>
                  <a:pt x="3808" y="72288"/>
                </a:lnTo>
                <a:lnTo>
                  <a:pt x="6925" y="72288"/>
                </a:lnTo>
                <a:lnTo>
                  <a:pt x="9676" y="70638"/>
                </a:lnTo>
                <a:lnTo>
                  <a:pt x="9676" y="21808"/>
                </a:lnTo>
                <a:lnTo>
                  <a:pt x="9471" y="21109"/>
                </a:lnTo>
                <a:lnTo>
                  <a:pt x="6925" y="20156"/>
                </a:lnTo>
                <a:lnTo>
                  <a:pt x="3808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640749" y="3691277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7" y="51271"/>
                </a:lnTo>
                <a:lnTo>
                  <a:pt x="8637" y="19137"/>
                </a:lnTo>
                <a:lnTo>
                  <a:pt x="10962" y="15469"/>
                </a:lnTo>
                <a:lnTo>
                  <a:pt x="12997" y="12736"/>
                </a:lnTo>
                <a:lnTo>
                  <a:pt x="15815" y="9968"/>
                </a:lnTo>
                <a:lnTo>
                  <a:pt x="19221" y="8470"/>
                </a:lnTo>
                <a:lnTo>
                  <a:pt x="22147" y="8672"/>
                </a:lnTo>
                <a:lnTo>
                  <a:pt x="24794" y="9461"/>
                </a:lnTo>
                <a:lnTo>
                  <a:pt x="27439" y="8190"/>
                </a:lnTo>
                <a:lnTo>
                  <a:pt x="27500" y="3657"/>
                </a:lnTo>
                <a:lnTo>
                  <a:pt x="25218" y="673"/>
                </a:lnTo>
                <a:lnTo>
                  <a:pt x="22208" y="90"/>
                </a:lnTo>
                <a:lnTo>
                  <a:pt x="19659" y="0"/>
                </a:lnTo>
                <a:lnTo>
                  <a:pt x="16672" y="673"/>
                </a:lnTo>
                <a:lnTo>
                  <a:pt x="13648" y="2578"/>
                </a:lnTo>
                <a:lnTo>
                  <a:pt x="10303" y="5994"/>
                </a:lnTo>
                <a:lnTo>
                  <a:pt x="7805" y="9551"/>
                </a:lnTo>
                <a:lnTo>
                  <a:pt x="7805" y="2437"/>
                </a:lnTo>
                <a:lnTo>
                  <a:pt x="5833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71"/>
                </a:lnTo>
                <a:lnTo>
                  <a:pt x="195" y="51995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674972" y="3691277"/>
            <a:ext cx="43326" cy="53654"/>
          </a:xfrm>
          <a:custGeom>
            <a:avLst/>
            <a:gdLst/>
            <a:ahLst/>
            <a:cxnLst/>
            <a:rect l="l" t="t" r="r" b="b"/>
            <a:pathLst>
              <a:path w="43326" h="53654">
                <a:moveTo>
                  <a:pt x="42947" y="16941"/>
                </a:moveTo>
                <a:lnTo>
                  <a:pt x="42151" y="14133"/>
                </a:lnTo>
                <a:lnTo>
                  <a:pt x="41370" y="11325"/>
                </a:lnTo>
                <a:lnTo>
                  <a:pt x="38465" y="6804"/>
                </a:lnTo>
                <a:lnTo>
                  <a:pt x="34653" y="3070"/>
                </a:lnTo>
                <a:lnTo>
                  <a:pt x="32061" y="1840"/>
                </a:lnTo>
                <a:lnTo>
                  <a:pt x="29447" y="619"/>
                </a:lnTo>
                <a:lnTo>
                  <a:pt x="26304" y="0"/>
                </a:lnTo>
                <a:lnTo>
                  <a:pt x="26337" y="6995"/>
                </a:lnTo>
                <a:lnTo>
                  <a:pt x="29486" y="8331"/>
                </a:lnTo>
                <a:lnTo>
                  <a:pt x="31617" y="11009"/>
                </a:lnTo>
                <a:lnTo>
                  <a:pt x="33738" y="13690"/>
                </a:lnTo>
                <a:lnTo>
                  <a:pt x="34753" y="17385"/>
                </a:lnTo>
                <a:lnTo>
                  <a:pt x="34641" y="22082"/>
                </a:lnTo>
                <a:lnTo>
                  <a:pt x="8945" y="22082"/>
                </a:lnTo>
                <a:lnTo>
                  <a:pt x="9017" y="20091"/>
                </a:lnTo>
                <a:lnTo>
                  <a:pt x="10439" y="3121"/>
                </a:lnTo>
                <a:lnTo>
                  <a:pt x="8063" y="4899"/>
                </a:lnTo>
                <a:lnTo>
                  <a:pt x="4128" y="9575"/>
                </a:lnTo>
                <a:lnTo>
                  <a:pt x="2623" y="12405"/>
                </a:lnTo>
                <a:lnTo>
                  <a:pt x="1568" y="15760"/>
                </a:lnTo>
                <a:lnTo>
                  <a:pt x="52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1"/>
                </a:lnTo>
                <a:lnTo>
                  <a:pt x="2527" y="42009"/>
                </a:lnTo>
                <a:lnTo>
                  <a:pt x="4030" y="44780"/>
                </a:lnTo>
                <a:lnTo>
                  <a:pt x="6018" y="46987"/>
                </a:lnTo>
                <a:lnTo>
                  <a:pt x="10453" y="50860"/>
                </a:lnTo>
                <a:lnTo>
                  <a:pt x="13380" y="51981"/>
                </a:lnTo>
                <a:lnTo>
                  <a:pt x="16282" y="53096"/>
                </a:lnTo>
                <a:lnTo>
                  <a:pt x="19673" y="53654"/>
                </a:lnTo>
                <a:lnTo>
                  <a:pt x="23558" y="53654"/>
                </a:lnTo>
                <a:lnTo>
                  <a:pt x="27881" y="53492"/>
                </a:lnTo>
                <a:lnTo>
                  <a:pt x="31837" y="52805"/>
                </a:lnTo>
                <a:lnTo>
                  <a:pt x="35059" y="51981"/>
                </a:lnTo>
                <a:lnTo>
                  <a:pt x="37792" y="51102"/>
                </a:lnTo>
                <a:lnTo>
                  <a:pt x="41024" y="48830"/>
                </a:lnTo>
                <a:lnTo>
                  <a:pt x="41344" y="46163"/>
                </a:lnTo>
                <a:lnTo>
                  <a:pt x="40779" y="43013"/>
                </a:lnTo>
                <a:lnTo>
                  <a:pt x="38047" y="43268"/>
                </a:lnTo>
                <a:lnTo>
                  <a:pt x="34900" y="44550"/>
                </a:lnTo>
                <a:lnTo>
                  <a:pt x="32108" y="45439"/>
                </a:lnTo>
                <a:lnTo>
                  <a:pt x="28605" y="46188"/>
                </a:lnTo>
                <a:lnTo>
                  <a:pt x="24353" y="46393"/>
                </a:lnTo>
                <a:lnTo>
                  <a:pt x="21523" y="46393"/>
                </a:lnTo>
                <a:lnTo>
                  <a:pt x="17150" y="45133"/>
                </a:lnTo>
                <a:lnTo>
                  <a:pt x="13589" y="43113"/>
                </a:lnTo>
                <a:lnTo>
                  <a:pt x="11137" y="40003"/>
                </a:lnTo>
                <a:lnTo>
                  <a:pt x="9740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73" y="28648"/>
                </a:lnTo>
                <a:lnTo>
                  <a:pt x="42310" y="27749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7" y="16941"/>
                </a:lnTo>
                <a:close/>
              </a:path>
              <a:path w="43326" h="53654">
                <a:moveTo>
                  <a:pt x="9017" y="20091"/>
                </a:moveTo>
                <a:lnTo>
                  <a:pt x="9950" y="16355"/>
                </a:lnTo>
                <a:lnTo>
                  <a:pt x="11393" y="12927"/>
                </a:lnTo>
                <a:lnTo>
                  <a:pt x="14921" y="9079"/>
                </a:lnTo>
                <a:lnTo>
                  <a:pt x="18143" y="7416"/>
                </a:lnTo>
                <a:lnTo>
                  <a:pt x="22161" y="6995"/>
                </a:lnTo>
                <a:lnTo>
                  <a:pt x="26337" y="6995"/>
                </a:lnTo>
                <a:lnTo>
                  <a:pt x="26304" y="0"/>
                </a:lnTo>
                <a:lnTo>
                  <a:pt x="19147" y="0"/>
                </a:lnTo>
                <a:lnTo>
                  <a:pt x="16026" y="619"/>
                </a:lnTo>
                <a:lnTo>
                  <a:pt x="13243" y="1865"/>
                </a:lnTo>
                <a:lnTo>
                  <a:pt x="10439" y="3121"/>
                </a:lnTo>
                <a:lnTo>
                  <a:pt x="901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728708" y="3691324"/>
            <a:ext cx="37162" cy="53607"/>
          </a:xfrm>
          <a:custGeom>
            <a:avLst/>
            <a:gdLst/>
            <a:ahLst/>
            <a:cxnLst/>
            <a:rect l="l" t="t" r="r" b="b"/>
            <a:pathLst>
              <a:path w="37162" h="53607">
                <a:moveTo>
                  <a:pt x="9004" y="20624"/>
                </a:moveTo>
                <a:lnTo>
                  <a:pt x="10105" y="15825"/>
                </a:lnTo>
                <a:lnTo>
                  <a:pt x="12334" y="12509"/>
                </a:lnTo>
                <a:lnTo>
                  <a:pt x="14537" y="9194"/>
                </a:lnTo>
                <a:lnTo>
                  <a:pt x="17722" y="7545"/>
                </a:lnTo>
                <a:lnTo>
                  <a:pt x="23897" y="7545"/>
                </a:lnTo>
                <a:lnTo>
                  <a:pt x="27144" y="8445"/>
                </a:lnTo>
                <a:lnTo>
                  <a:pt x="30928" y="10415"/>
                </a:lnTo>
                <a:lnTo>
                  <a:pt x="33524" y="12395"/>
                </a:lnTo>
                <a:lnTo>
                  <a:pt x="36475" y="12448"/>
                </a:lnTo>
                <a:lnTo>
                  <a:pt x="36940" y="9500"/>
                </a:lnTo>
                <a:lnTo>
                  <a:pt x="36587" y="6365"/>
                </a:lnTo>
                <a:lnTo>
                  <a:pt x="34348" y="3822"/>
                </a:lnTo>
                <a:lnTo>
                  <a:pt x="31432" y="2044"/>
                </a:lnTo>
                <a:lnTo>
                  <a:pt x="27755" y="723"/>
                </a:lnTo>
                <a:lnTo>
                  <a:pt x="24937" y="140"/>
                </a:lnTo>
                <a:lnTo>
                  <a:pt x="21986" y="0"/>
                </a:lnTo>
                <a:lnTo>
                  <a:pt x="18874" y="0"/>
                </a:lnTo>
                <a:lnTo>
                  <a:pt x="15984" y="535"/>
                </a:lnTo>
                <a:lnTo>
                  <a:pt x="13327" y="1601"/>
                </a:lnTo>
                <a:lnTo>
                  <a:pt x="10656" y="2682"/>
                </a:lnTo>
                <a:lnTo>
                  <a:pt x="8331" y="4320"/>
                </a:lnTo>
                <a:lnTo>
                  <a:pt x="4385" y="8712"/>
                </a:lnTo>
                <a:lnTo>
                  <a:pt x="2829" y="11559"/>
                </a:lnTo>
                <a:lnTo>
                  <a:pt x="1703" y="15001"/>
                </a:lnTo>
                <a:lnTo>
                  <a:pt x="572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3" y="38610"/>
                </a:lnTo>
                <a:lnTo>
                  <a:pt x="2311" y="41846"/>
                </a:lnTo>
                <a:lnTo>
                  <a:pt x="3661" y="44578"/>
                </a:lnTo>
                <a:lnTo>
                  <a:pt x="5415" y="46799"/>
                </a:lnTo>
                <a:lnTo>
                  <a:pt x="9367" y="50723"/>
                </a:lnTo>
                <a:lnTo>
                  <a:pt x="11981" y="51879"/>
                </a:lnTo>
                <a:lnTo>
                  <a:pt x="14602" y="53035"/>
                </a:lnTo>
                <a:lnTo>
                  <a:pt x="17600" y="53607"/>
                </a:lnTo>
                <a:lnTo>
                  <a:pt x="22622" y="53607"/>
                </a:lnTo>
                <a:lnTo>
                  <a:pt x="25747" y="53125"/>
                </a:lnTo>
                <a:lnTo>
                  <a:pt x="28713" y="52376"/>
                </a:lnTo>
                <a:lnTo>
                  <a:pt x="31320" y="51321"/>
                </a:lnTo>
                <a:lnTo>
                  <a:pt x="34589" y="49377"/>
                </a:lnTo>
                <a:lnTo>
                  <a:pt x="36918" y="46534"/>
                </a:lnTo>
                <a:lnTo>
                  <a:pt x="37162" y="43790"/>
                </a:lnTo>
                <a:lnTo>
                  <a:pt x="37127" y="42444"/>
                </a:lnTo>
                <a:lnTo>
                  <a:pt x="35337" y="39676"/>
                </a:lnTo>
                <a:lnTo>
                  <a:pt x="32313" y="41950"/>
                </a:lnTo>
                <a:lnTo>
                  <a:pt x="28822" y="44222"/>
                </a:lnTo>
                <a:lnTo>
                  <a:pt x="25819" y="45529"/>
                </a:lnTo>
                <a:lnTo>
                  <a:pt x="22096" y="45849"/>
                </a:lnTo>
                <a:lnTo>
                  <a:pt x="18130" y="45468"/>
                </a:lnTo>
                <a:lnTo>
                  <a:pt x="14893" y="43916"/>
                </a:lnTo>
                <a:lnTo>
                  <a:pt x="12406" y="41137"/>
                </a:lnTo>
                <a:lnTo>
                  <a:pt x="10433" y="37569"/>
                </a:lnTo>
                <a:lnTo>
                  <a:pt x="9295" y="32832"/>
                </a:lnTo>
                <a:lnTo>
                  <a:pt x="9004" y="30063"/>
                </a:lnTo>
                <a:lnTo>
                  <a:pt x="9004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771049" y="3678991"/>
            <a:ext cx="30772" cy="65836"/>
          </a:xfrm>
          <a:custGeom>
            <a:avLst/>
            <a:gdLst/>
            <a:ahLst/>
            <a:cxnLst/>
            <a:rect l="l" t="t" r="r" b="b"/>
            <a:pathLst>
              <a:path w="30772" h="65836">
                <a:moveTo>
                  <a:pt x="16951" y="1701"/>
                </a:moveTo>
                <a:lnTo>
                  <a:pt x="16743" y="989"/>
                </a:lnTo>
                <a:lnTo>
                  <a:pt x="14194" y="0"/>
                </a:lnTo>
                <a:lnTo>
                  <a:pt x="11083" y="0"/>
                </a:lnTo>
                <a:lnTo>
                  <a:pt x="8315" y="1701"/>
                </a:lnTo>
                <a:lnTo>
                  <a:pt x="8315" y="13308"/>
                </a:lnTo>
                <a:lnTo>
                  <a:pt x="1788" y="13308"/>
                </a:lnTo>
                <a:lnTo>
                  <a:pt x="330" y="14464"/>
                </a:lnTo>
                <a:lnTo>
                  <a:pt x="0" y="17056"/>
                </a:lnTo>
                <a:lnTo>
                  <a:pt x="1727" y="20749"/>
                </a:lnTo>
                <a:lnTo>
                  <a:pt x="8315" y="20749"/>
                </a:lnTo>
                <a:lnTo>
                  <a:pt x="8315" y="52105"/>
                </a:lnTo>
                <a:lnTo>
                  <a:pt x="9075" y="56642"/>
                </a:lnTo>
                <a:lnTo>
                  <a:pt x="10400" y="60439"/>
                </a:lnTo>
                <a:lnTo>
                  <a:pt x="12639" y="63154"/>
                </a:lnTo>
                <a:lnTo>
                  <a:pt x="15803" y="64832"/>
                </a:lnTo>
                <a:lnTo>
                  <a:pt x="19644" y="65836"/>
                </a:lnTo>
                <a:lnTo>
                  <a:pt x="24486" y="65670"/>
                </a:lnTo>
                <a:lnTo>
                  <a:pt x="27475" y="65097"/>
                </a:lnTo>
                <a:lnTo>
                  <a:pt x="30426" y="63093"/>
                </a:lnTo>
                <a:lnTo>
                  <a:pt x="30772" y="59982"/>
                </a:lnTo>
                <a:lnTo>
                  <a:pt x="30772" y="59320"/>
                </a:lnTo>
                <a:lnTo>
                  <a:pt x="28982" y="56742"/>
                </a:lnTo>
                <a:lnTo>
                  <a:pt x="26323" y="57772"/>
                </a:lnTo>
                <a:lnTo>
                  <a:pt x="23554" y="58178"/>
                </a:lnTo>
                <a:lnTo>
                  <a:pt x="19353" y="57325"/>
                </a:lnTo>
                <a:lnTo>
                  <a:pt x="17430" y="53898"/>
                </a:lnTo>
                <a:lnTo>
                  <a:pt x="16951" y="51346"/>
                </a:lnTo>
                <a:lnTo>
                  <a:pt x="16951" y="20749"/>
                </a:lnTo>
                <a:lnTo>
                  <a:pt x="29041" y="20749"/>
                </a:lnTo>
                <a:lnTo>
                  <a:pt x="30610" y="19302"/>
                </a:lnTo>
                <a:lnTo>
                  <a:pt x="30772" y="16369"/>
                </a:lnTo>
                <a:lnTo>
                  <a:pt x="29041" y="13308"/>
                </a:lnTo>
                <a:lnTo>
                  <a:pt x="16951" y="13308"/>
                </a:lnTo>
                <a:lnTo>
                  <a:pt x="16951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834776" y="3691274"/>
            <a:ext cx="26887" cy="53658"/>
          </a:xfrm>
          <a:custGeom>
            <a:avLst/>
            <a:gdLst/>
            <a:ahLst/>
            <a:cxnLst/>
            <a:rect l="l" t="t" r="r" b="b"/>
            <a:pathLst>
              <a:path w="26887" h="53658">
                <a:moveTo>
                  <a:pt x="22059" y="46062"/>
                </a:moveTo>
                <a:lnTo>
                  <a:pt x="17675" y="46675"/>
                </a:lnTo>
                <a:lnTo>
                  <a:pt x="14892" y="46675"/>
                </a:lnTo>
                <a:lnTo>
                  <a:pt x="11169" y="44413"/>
                </a:lnTo>
                <a:lnTo>
                  <a:pt x="8840" y="40896"/>
                </a:lnTo>
                <a:lnTo>
                  <a:pt x="11598" y="53327"/>
                </a:lnTo>
                <a:lnTo>
                  <a:pt x="16328" y="53658"/>
                </a:lnTo>
                <a:lnTo>
                  <a:pt x="19143" y="53658"/>
                </a:lnTo>
                <a:lnTo>
                  <a:pt x="21830" y="53035"/>
                </a:lnTo>
                <a:lnTo>
                  <a:pt x="26887" y="50497"/>
                </a:lnTo>
                <a:lnTo>
                  <a:pt x="25929" y="43675"/>
                </a:lnTo>
                <a:lnTo>
                  <a:pt x="22059" y="46062"/>
                </a:lnTo>
                <a:close/>
              </a:path>
              <a:path w="26887" h="53658">
                <a:moveTo>
                  <a:pt x="3279" y="12103"/>
                </a:moveTo>
                <a:lnTo>
                  <a:pt x="5924" y="11531"/>
                </a:lnTo>
                <a:lnTo>
                  <a:pt x="9122" y="9792"/>
                </a:lnTo>
                <a:lnTo>
                  <a:pt x="11893" y="8586"/>
                </a:lnTo>
                <a:lnTo>
                  <a:pt x="15262" y="7531"/>
                </a:lnTo>
                <a:lnTo>
                  <a:pt x="19302" y="7265"/>
                </a:lnTo>
                <a:lnTo>
                  <a:pt x="22967" y="7520"/>
                </a:lnTo>
                <a:lnTo>
                  <a:pt x="26786" y="9208"/>
                </a:lnTo>
                <a:lnTo>
                  <a:pt x="29127" y="12344"/>
                </a:lnTo>
                <a:lnTo>
                  <a:pt x="29886" y="15228"/>
                </a:lnTo>
                <a:lnTo>
                  <a:pt x="30081" y="18770"/>
                </a:lnTo>
                <a:lnTo>
                  <a:pt x="30081" y="22569"/>
                </a:lnTo>
                <a:lnTo>
                  <a:pt x="19940" y="22569"/>
                </a:lnTo>
                <a:lnTo>
                  <a:pt x="16634" y="22910"/>
                </a:lnTo>
                <a:lnTo>
                  <a:pt x="13708" y="23573"/>
                </a:lnTo>
                <a:lnTo>
                  <a:pt x="10777" y="24246"/>
                </a:lnTo>
                <a:lnTo>
                  <a:pt x="8304" y="25247"/>
                </a:lnTo>
                <a:lnTo>
                  <a:pt x="4262" y="27929"/>
                </a:lnTo>
                <a:lnTo>
                  <a:pt x="1615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1" y="43243"/>
                </a:lnTo>
                <a:lnTo>
                  <a:pt x="1958" y="46926"/>
                </a:lnTo>
                <a:lnTo>
                  <a:pt x="4470" y="49759"/>
                </a:lnTo>
                <a:lnTo>
                  <a:pt x="7592" y="51995"/>
                </a:lnTo>
                <a:lnTo>
                  <a:pt x="11598" y="53327"/>
                </a:lnTo>
                <a:lnTo>
                  <a:pt x="8840" y="40896"/>
                </a:lnTo>
                <a:lnTo>
                  <a:pt x="8840" y="38355"/>
                </a:lnTo>
                <a:lnTo>
                  <a:pt x="9650" y="34430"/>
                </a:lnTo>
                <a:lnTo>
                  <a:pt x="12185" y="31497"/>
                </a:lnTo>
                <a:lnTo>
                  <a:pt x="14784" y="30074"/>
                </a:lnTo>
                <a:lnTo>
                  <a:pt x="18272" y="29236"/>
                </a:lnTo>
                <a:lnTo>
                  <a:pt x="22697" y="29034"/>
                </a:lnTo>
                <a:lnTo>
                  <a:pt x="30081" y="29034"/>
                </a:lnTo>
                <a:lnTo>
                  <a:pt x="30081" y="39383"/>
                </a:lnTo>
                <a:lnTo>
                  <a:pt x="25929" y="43675"/>
                </a:lnTo>
                <a:lnTo>
                  <a:pt x="26887" y="50497"/>
                </a:lnTo>
                <a:lnTo>
                  <a:pt x="31243" y="46443"/>
                </a:lnTo>
                <a:lnTo>
                  <a:pt x="31243" y="51335"/>
                </a:lnTo>
                <a:lnTo>
                  <a:pt x="33328" y="52909"/>
                </a:lnTo>
                <a:lnTo>
                  <a:pt x="35901" y="52960"/>
                </a:lnTo>
                <a:lnTo>
                  <a:pt x="38666" y="51335"/>
                </a:lnTo>
                <a:lnTo>
                  <a:pt x="38666" y="15354"/>
                </a:lnTo>
                <a:lnTo>
                  <a:pt x="38338" y="12701"/>
                </a:lnTo>
                <a:lnTo>
                  <a:pt x="37000" y="8129"/>
                </a:lnTo>
                <a:lnTo>
                  <a:pt x="34480" y="4687"/>
                </a:lnTo>
                <a:lnTo>
                  <a:pt x="31099" y="1983"/>
                </a:lnTo>
                <a:lnTo>
                  <a:pt x="26343" y="396"/>
                </a:lnTo>
                <a:lnTo>
                  <a:pt x="23482" y="0"/>
                </a:lnTo>
                <a:lnTo>
                  <a:pt x="20097" y="0"/>
                </a:lnTo>
                <a:lnTo>
                  <a:pt x="16483" y="180"/>
                </a:lnTo>
                <a:lnTo>
                  <a:pt x="12923" y="853"/>
                </a:lnTo>
                <a:lnTo>
                  <a:pt x="9787" y="1818"/>
                </a:lnTo>
                <a:lnTo>
                  <a:pt x="5802" y="3557"/>
                </a:lnTo>
                <a:lnTo>
                  <a:pt x="2482" y="6692"/>
                </a:lnTo>
                <a:lnTo>
                  <a:pt x="2288" y="9385"/>
                </a:lnTo>
                <a:lnTo>
                  <a:pt x="3279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889399" y="3691271"/>
            <a:ext cx="43336" cy="72351"/>
          </a:xfrm>
          <a:custGeom>
            <a:avLst/>
            <a:gdLst/>
            <a:ahLst/>
            <a:cxnLst/>
            <a:rect l="l" t="t" r="r" b="b"/>
            <a:pathLst>
              <a:path w="43336" h="72351">
                <a:moveTo>
                  <a:pt x="0" y="2451"/>
                </a:moveTo>
                <a:lnTo>
                  <a:pt x="0" y="70648"/>
                </a:lnTo>
                <a:lnTo>
                  <a:pt x="196" y="71412"/>
                </a:lnTo>
                <a:lnTo>
                  <a:pt x="2767" y="72351"/>
                </a:lnTo>
                <a:lnTo>
                  <a:pt x="5892" y="72351"/>
                </a:lnTo>
                <a:lnTo>
                  <a:pt x="8636" y="70648"/>
                </a:lnTo>
                <a:lnTo>
                  <a:pt x="8636" y="46238"/>
                </a:lnTo>
                <a:lnTo>
                  <a:pt x="9899" y="47508"/>
                </a:lnTo>
                <a:lnTo>
                  <a:pt x="13315" y="50482"/>
                </a:lnTo>
                <a:lnTo>
                  <a:pt x="16722" y="52487"/>
                </a:lnTo>
                <a:lnTo>
                  <a:pt x="20248" y="53516"/>
                </a:lnTo>
                <a:lnTo>
                  <a:pt x="22931" y="53667"/>
                </a:lnTo>
                <a:lnTo>
                  <a:pt x="26214" y="53667"/>
                </a:lnTo>
                <a:lnTo>
                  <a:pt x="29119" y="53019"/>
                </a:lnTo>
                <a:lnTo>
                  <a:pt x="31664" y="51738"/>
                </a:lnTo>
                <a:lnTo>
                  <a:pt x="34209" y="50457"/>
                </a:lnTo>
                <a:lnTo>
                  <a:pt x="33713" y="33907"/>
                </a:lnTo>
                <a:lnTo>
                  <a:pt x="32547" y="38187"/>
                </a:lnTo>
                <a:lnTo>
                  <a:pt x="30610" y="41795"/>
                </a:lnTo>
                <a:lnTo>
                  <a:pt x="27781" y="44333"/>
                </a:lnTo>
                <a:lnTo>
                  <a:pt x="24349" y="45960"/>
                </a:lnTo>
                <a:lnTo>
                  <a:pt x="19832" y="45960"/>
                </a:lnTo>
                <a:lnTo>
                  <a:pt x="15433" y="43573"/>
                </a:lnTo>
                <a:lnTo>
                  <a:pt x="11037" y="39686"/>
                </a:lnTo>
                <a:lnTo>
                  <a:pt x="8636" y="36690"/>
                </a:lnTo>
                <a:lnTo>
                  <a:pt x="8636" y="17258"/>
                </a:lnTo>
                <a:lnTo>
                  <a:pt x="7595" y="9003"/>
                </a:lnTo>
                <a:lnTo>
                  <a:pt x="7595" y="2451"/>
                </a:lnTo>
                <a:lnTo>
                  <a:pt x="6061" y="899"/>
                </a:lnTo>
                <a:lnTo>
                  <a:pt x="3077" y="759"/>
                </a:lnTo>
                <a:lnTo>
                  <a:pt x="0" y="2451"/>
                </a:lnTo>
                <a:close/>
              </a:path>
              <a:path w="43336" h="72351">
                <a:moveTo>
                  <a:pt x="8636" y="17258"/>
                </a:moveTo>
                <a:lnTo>
                  <a:pt x="10021" y="15480"/>
                </a:lnTo>
                <a:lnTo>
                  <a:pt x="12545" y="12776"/>
                </a:lnTo>
                <a:lnTo>
                  <a:pt x="16073" y="9852"/>
                </a:lnTo>
                <a:lnTo>
                  <a:pt x="19377" y="8229"/>
                </a:lnTo>
                <a:lnTo>
                  <a:pt x="22711" y="7707"/>
                </a:lnTo>
                <a:lnTo>
                  <a:pt x="26826" y="8253"/>
                </a:lnTo>
                <a:lnTo>
                  <a:pt x="29850" y="10425"/>
                </a:lnTo>
                <a:lnTo>
                  <a:pt x="31949" y="13675"/>
                </a:lnTo>
                <a:lnTo>
                  <a:pt x="33479" y="17548"/>
                </a:lnTo>
                <a:lnTo>
                  <a:pt x="34203" y="22222"/>
                </a:lnTo>
                <a:lnTo>
                  <a:pt x="34397" y="27139"/>
                </a:lnTo>
                <a:lnTo>
                  <a:pt x="34397" y="29411"/>
                </a:lnTo>
                <a:lnTo>
                  <a:pt x="33713" y="33907"/>
                </a:lnTo>
                <a:lnTo>
                  <a:pt x="34209" y="50457"/>
                </a:lnTo>
                <a:lnTo>
                  <a:pt x="36360" y="48628"/>
                </a:lnTo>
                <a:lnTo>
                  <a:pt x="39808" y="43891"/>
                </a:lnTo>
                <a:lnTo>
                  <a:pt x="41122" y="41007"/>
                </a:lnTo>
                <a:lnTo>
                  <a:pt x="42003" y="37604"/>
                </a:lnTo>
                <a:lnTo>
                  <a:pt x="42896" y="34213"/>
                </a:lnTo>
                <a:lnTo>
                  <a:pt x="43336" y="30375"/>
                </a:lnTo>
                <a:lnTo>
                  <a:pt x="43336" y="22567"/>
                </a:lnTo>
                <a:lnTo>
                  <a:pt x="42998" y="19202"/>
                </a:lnTo>
                <a:lnTo>
                  <a:pt x="42299" y="16037"/>
                </a:lnTo>
                <a:lnTo>
                  <a:pt x="41601" y="12876"/>
                </a:lnTo>
                <a:lnTo>
                  <a:pt x="40481" y="10093"/>
                </a:lnTo>
                <a:lnTo>
                  <a:pt x="38980" y="7707"/>
                </a:lnTo>
                <a:lnTo>
                  <a:pt x="35499" y="3440"/>
                </a:lnTo>
                <a:lnTo>
                  <a:pt x="30675" y="683"/>
                </a:lnTo>
                <a:lnTo>
                  <a:pt x="27769" y="0"/>
                </a:lnTo>
                <a:lnTo>
                  <a:pt x="24349" y="0"/>
                </a:lnTo>
                <a:lnTo>
                  <a:pt x="21290" y="190"/>
                </a:lnTo>
                <a:lnTo>
                  <a:pt x="18463" y="949"/>
                </a:lnTo>
                <a:lnTo>
                  <a:pt x="15739" y="2260"/>
                </a:lnTo>
                <a:lnTo>
                  <a:pt x="13060" y="3934"/>
                </a:lnTo>
                <a:lnTo>
                  <a:pt x="10413" y="6169"/>
                </a:lnTo>
                <a:lnTo>
                  <a:pt x="7595" y="9003"/>
                </a:lnTo>
                <a:lnTo>
                  <a:pt x="8636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945753" y="3691271"/>
            <a:ext cx="43326" cy="72351"/>
          </a:xfrm>
          <a:custGeom>
            <a:avLst/>
            <a:gdLst/>
            <a:ahLst/>
            <a:cxnLst/>
            <a:rect l="l" t="t" r="r" b="b"/>
            <a:pathLst>
              <a:path w="43326" h="72351">
                <a:moveTo>
                  <a:pt x="0" y="2451"/>
                </a:moveTo>
                <a:lnTo>
                  <a:pt x="0" y="70648"/>
                </a:lnTo>
                <a:lnTo>
                  <a:pt x="184" y="71412"/>
                </a:lnTo>
                <a:lnTo>
                  <a:pt x="2757" y="72351"/>
                </a:lnTo>
                <a:lnTo>
                  <a:pt x="5878" y="72351"/>
                </a:lnTo>
                <a:lnTo>
                  <a:pt x="8636" y="70648"/>
                </a:lnTo>
                <a:lnTo>
                  <a:pt x="8636" y="46238"/>
                </a:lnTo>
                <a:lnTo>
                  <a:pt x="9899" y="47508"/>
                </a:lnTo>
                <a:lnTo>
                  <a:pt x="13301" y="50482"/>
                </a:lnTo>
                <a:lnTo>
                  <a:pt x="16708" y="52487"/>
                </a:lnTo>
                <a:lnTo>
                  <a:pt x="20236" y="53516"/>
                </a:lnTo>
                <a:lnTo>
                  <a:pt x="22920" y="53667"/>
                </a:lnTo>
                <a:lnTo>
                  <a:pt x="26201" y="53667"/>
                </a:lnTo>
                <a:lnTo>
                  <a:pt x="29117" y="53019"/>
                </a:lnTo>
                <a:lnTo>
                  <a:pt x="31662" y="51738"/>
                </a:lnTo>
                <a:lnTo>
                  <a:pt x="34211" y="50457"/>
                </a:lnTo>
                <a:lnTo>
                  <a:pt x="33699" y="33907"/>
                </a:lnTo>
                <a:lnTo>
                  <a:pt x="32537" y="38187"/>
                </a:lnTo>
                <a:lnTo>
                  <a:pt x="30596" y="41795"/>
                </a:lnTo>
                <a:lnTo>
                  <a:pt x="27781" y="44333"/>
                </a:lnTo>
                <a:lnTo>
                  <a:pt x="24350" y="45960"/>
                </a:lnTo>
                <a:lnTo>
                  <a:pt x="19818" y="45960"/>
                </a:lnTo>
                <a:lnTo>
                  <a:pt x="15433" y="43573"/>
                </a:lnTo>
                <a:lnTo>
                  <a:pt x="11023" y="39686"/>
                </a:lnTo>
                <a:lnTo>
                  <a:pt x="8636" y="36690"/>
                </a:lnTo>
                <a:lnTo>
                  <a:pt x="8636" y="17258"/>
                </a:lnTo>
                <a:lnTo>
                  <a:pt x="7585" y="9003"/>
                </a:lnTo>
                <a:lnTo>
                  <a:pt x="7585" y="2451"/>
                </a:lnTo>
                <a:lnTo>
                  <a:pt x="6051" y="899"/>
                </a:lnTo>
                <a:lnTo>
                  <a:pt x="3063" y="759"/>
                </a:lnTo>
                <a:lnTo>
                  <a:pt x="0" y="2451"/>
                </a:lnTo>
                <a:close/>
              </a:path>
              <a:path w="43326" h="72351">
                <a:moveTo>
                  <a:pt x="8636" y="17258"/>
                </a:moveTo>
                <a:lnTo>
                  <a:pt x="10007" y="15480"/>
                </a:lnTo>
                <a:lnTo>
                  <a:pt x="12532" y="12776"/>
                </a:lnTo>
                <a:lnTo>
                  <a:pt x="16059" y="9852"/>
                </a:lnTo>
                <a:lnTo>
                  <a:pt x="19378" y="8229"/>
                </a:lnTo>
                <a:lnTo>
                  <a:pt x="22698" y="7707"/>
                </a:lnTo>
                <a:lnTo>
                  <a:pt x="26827" y="8253"/>
                </a:lnTo>
                <a:lnTo>
                  <a:pt x="29841" y="10425"/>
                </a:lnTo>
                <a:lnTo>
                  <a:pt x="31946" y="13675"/>
                </a:lnTo>
                <a:lnTo>
                  <a:pt x="33465" y="17548"/>
                </a:lnTo>
                <a:lnTo>
                  <a:pt x="34199" y="22222"/>
                </a:lnTo>
                <a:lnTo>
                  <a:pt x="34387" y="27139"/>
                </a:lnTo>
                <a:lnTo>
                  <a:pt x="34387" y="29411"/>
                </a:lnTo>
                <a:lnTo>
                  <a:pt x="33699" y="33907"/>
                </a:lnTo>
                <a:lnTo>
                  <a:pt x="34211" y="50457"/>
                </a:lnTo>
                <a:lnTo>
                  <a:pt x="36346" y="48628"/>
                </a:lnTo>
                <a:lnTo>
                  <a:pt x="39797" y="43891"/>
                </a:lnTo>
                <a:lnTo>
                  <a:pt x="41108" y="41007"/>
                </a:lnTo>
                <a:lnTo>
                  <a:pt x="42005" y="37604"/>
                </a:lnTo>
                <a:lnTo>
                  <a:pt x="42886" y="34213"/>
                </a:lnTo>
                <a:lnTo>
                  <a:pt x="43326" y="30375"/>
                </a:lnTo>
                <a:lnTo>
                  <a:pt x="43326" y="22567"/>
                </a:lnTo>
                <a:lnTo>
                  <a:pt x="42984" y="19202"/>
                </a:lnTo>
                <a:lnTo>
                  <a:pt x="42296" y="16037"/>
                </a:lnTo>
                <a:lnTo>
                  <a:pt x="41587" y="12876"/>
                </a:lnTo>
                <a:lnTo>
                  <a:pt x="40482" y="10093"/>
                </a:lnTo>
                <a:lnTo>
                  <a:pt x="38966" y="7707"/>
                </a:lnTo>
                <a:lnTo>
                  <a:pt x="35485" y="3440"/>
                </a:lnTo>
                <a:lnTo>
                  <a:pt x="30675" y="683"/>
                </a:lnTo>
                <a:lnTo>
                  <a:pt x="27755" y="0"/>
                </a:lnTo>
                <a:lnTo>
                  <a:pt x="24339" y="0"/>
                </a:lnTo>
                <a:lnTo>
                  <a:pt x="21280" y="190"/>
                </a:lnTo>
                <a:lnTo>
                  <a:pt x="18450" y="949"/>
                </a:lnTo>
                <a:lnTo>
                  <a:pt x="15728" y="2260"/>
                </a:lnTo>
                <a:lnTo>
                  <a:pt x="13060" y="3934"/>
                </a:lnTo>
                <a:lnTo>
                  <a:pt x="10400" y="6169"/>
                </a:lnTo>
                <a:lnTo>
                  <a:pt x="7585" y="9003"/>
                </a:lnTo>
                <a:lnTo>
                  <a:pt x="8636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002100" y="3691277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82" y="52919"/>
                </a:moveTo>
                <a:lnTo>
                  <a:pt x="8636" y="51271"/>
                </a:lnTo>
                <a:lnTo>
                  <a:pt x="8636" y="19137"/>
                </a:lnTo>
                <a:lnTo>
                  <a:pt x="10965" y="15469"/>
                </a:lnTo>
                <a:lnTo>
                  <a:pt x="12995" y="12736"/>
                </a:lnTo>
                <a:lnTo>
                  <a:pt x="15815" y="9968"/>
                </a:lnTo>
                <a:lnTo>
                  <a:pt x="19220" y="8470"/>
                </a:lnTo>
                <a:lnTo>
                  <a:pt x="22147" y="8672"/>
                </a:lnTo>
                <a:lnTo>
                  <a:pt x="24792" y="9461"/>
                </a:lnTo>
                <a:lnTo>
                  <a:pt x="27439" y="8190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90"/>
                </a:lnTo>
                <a:lnTo>
                  <a:pt x="19659" y="0"/>
                </a:lnTo>
                <a:lnTo>
                  <a:pt x="16675" y="673"/>
                </a:lnTo>
                <a:lnTo>
                  <a:pt x="13647" y="2578"/>
                </a:lnTo>
                <a:lnTo>
                  <a:pt x="10303" y="5994"/>
                </a:lnTo>
                <a:lnTo>
                  <a:pt x="7801" y="9551"/>
                </a:lnTo>
                <a:lnTo>
                  <a:pt x="7801" y="2437"/>
                </a:lnTo>
                <a:lnTo>
                  <a:pt x="5828" y="839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98" y="51995"/>
                </a:lnTo>
                <a:lnTo>
                  <a:pt x="276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036170" y="3691274"/>
            <a:ext cx="47083" cy="53658"/>
          </a:xfrm>
          <a:custGeom>
            <a:avLst/>
            <a:gdLst/>
            <a:ahLst/>
            <a:cxnLst/>
            <a:rect l="l" t="t" r="r" b="b"/>
            <a:pathLst>
              <a:path w="47083" h="53658">
                <a:moveTo>
                  <a:pt x="8942" y="23915"/>
                </a:moveTo>
                <a:lnTo>
                  <a:pt x="9234" y="21348"/>
                </a:lnTo>
                <a:lnTo>
                  <a:pt x="9810" y="18986"/>
                </a:lnTo>
                <a:lnTo>
                  <a:pt x="11292" y="14606"/>
                </a:lnTo>
                <a:lnTo>
                  <a:pt x="13684" y="11178"/>
                </a:lnTo>
                <a:lnTo>
                  <a:pt x="17038" y="8902"/>
                </a:lnTo>
                <a:lnTo>
                  <a:pt x="21107" y="7495"/>
                </a:lnTo>
                <a:lnTo>
                  <a:pt x="26456" y="7495"/>
                </a:lnTo>
                <a:lnTo>
                  <a:pt x="30646" y="9029"/>
                </a:lnTo>
                <a:lnTo>
                  <a:pt x="33991" y="11470"/>
                </a:lnTo>
                <a:lnTo>
                  <a:pt x="36173" y="15012"/>
                </a:lnTo>
                <a:lnTo>
                  <a:pt x="37433" y="19418"/>
                </a:lnTo>
                <a:lnTo>
                  <a:pt x="38145" y="24272"/>
                </a:lnTo>
                <a:lnTo>
                  <a:pt x="38145" y="29743"/>
                </a:lnTo>
                <a:lnTo>
                  <a:pt x="37875" y="32321"/>
                </a:lnTo>
                <a:lnTo>
                  <a:pt x="36734" y="37023"/>
                </a:lnTo>
                <a:lnTo>
                  <a:pt x="36525" y="50267"/>
                </a:lnTo>
                <a:lnTo>
                  <a:pt x="39038" y="48376"/>
                </a:lnTo>
                <a:lnTo>
                  <a:pt x="43055" y="43535"/>
                </a:lnTo>
                <a:lnTo>
                  <a:pt x="44560" y="40655"/>
                </a:lnTo>
                <a:lnTo>
                  <a:pt x="45568" y="37299"/>
                </a:lnTo>
                <a:lnTo>
                  <a:pt x="46583" y="33962"/>
                </a:lnTo>
                <a:lnTo>
                  <a:pt x="47083" y="30304"/>
                </a:lnTo>
                <a:lnTo>
                  <a:pt x="47083" y="22226"/>
                </a:lnTo>
                <a:lnTo>
                  <a:pt x="46609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53" y="9273"/>
                </a:lnTo>
                <a:lnTo>
                  <a:pt x="41342" y="6998"/>
                </a:lnTo>
                <a:lnTo>
                  <a:pt x="37015" y="2984"/>
                </a:lnTo>
                <a:lnTo>
                  <a:pt x="34138" y="1779"/>
                </a:lnTo>
                <a:lnTo>
                  <a:pt x="31258" y="598"/>
                </a:lnTo>
                <a:lnTo>
                  <a:pt x="27893" y="0"/>
                </a:lnTo>
                <a:lnTo>
                  <a:pt x="20001" y="0"/>
                </a:lnTo>
                <a:lnTo>
                  <a:pt x="16488" y="673"/>
                </a:lnTo>
                <a:lnTo>
                  <a:pt x="13500" y="2009"/>
                </a:lnTo>
                <a:lnTo>
                  <a:pt x="10497" y="3355"/>
                </a:lnTo>
                <a:lnTo>
                  <a:pt x="7984" y="5234"/>
                </a:lnTo>
                <a:lnTo>
                  <a:pt x="3981" y="10073"/>
                </a:lnTo>
                <a:lnTo>
                  <a:pt x="2484" y="12956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8"/>
                </a:lnTo>
                <a:lnTo>
                  <a:pt x="1407" y="38355"/>
                </a:lnTo>
                <a:lnTo>
                  <a:pt x="2354" y="41620"/>
                </a:lnTo>
                <a:lnTo>
                  <a:pt x="3773" y="44389"/>
                </a:lnTo>
                <a:lnTo>
                  <a:pt x="5706" y="46675"/>
                </a:lnTo>
                <a:lnTo>
                  <a:pt x="10019" y="50674"/>
                </a:lnTo>
                <a:lnTo>
                  <a:pt x="8942" y="29362"/>
                </a:lnTo>
                <a:lnTo>
                  <a:pt x="8942" y="23915"/>
                </a:lnTo>
                <a:close/>
              </a:path>
              <a:path w="47083" h="53658">
                <a:moveTo>
                  <a:pt x="9665" y="34240"/>
                </a:moveTo>
                <a:lnTo>
                  <a:pt x="8942" y="29362"/>
                </a:lnTo>
                <a:lnTo>
                  <a:pt x="10019" y="50674"/>
                </a:lnTo>
                <a:lnTo>
                  <a:pt x="12887" y="51879"/>
                </a:lnTo>
                <a:lnTo>
                  <a:pt x="15775" y="53075"/>
                </a:lnTo>
                <a:lnTo>
                  <a:pt x="19145" y="53658"/>
                </a:lnTo>
                <a:lnTo>
                  <a:pt x="27000" y="53658"/>
                </a:lnTo>
                <a:lnTo>
                  <a:pt x="30502" y="52985"/>
                </a:lnTo>
                <a:lnTo>
                  <a:pt x="33512" y="51628"/>
                </a:lnTo>
                <a:lnTo>
                  <a:pt x="36525" y="50267"/>
                </a:lnTo>
                <a:lnTo>
                  <a:pt x="36734" y="37023"/>
                </a:lnTo>
                <a:lnTo>
                  <a:pt x="34664" y="40755"/>
                </a:lnTo>
                <a:lnTo>
                  <a:pt x="31931" y="43765"/>
                </a:lnTo>
                <a:lnTo>
                  <a:pt x="28195" y="45659"/>
                </a:lnTo>
                <a:lnTo>
                  <a:pt x="23472" y="46127"/>
                </a:lnTo>
                <a:lnTo>
                  <a:pt x="20674" y="46127"/>
                </a:lnTo>
                <a:lnTo>
                  <a:pt x="16488" y="44579"/>
                </a:lnTo>
                <a:lnTo>
                  <a:pt x="13143" y="42152"/>
                </a:lnTo>
                <a:lnTo>
                  <a:pt x="10915" y="38646"/>
                </a:lnTo>
                <a:lnTo>
                  <a:pt x="9665" y="342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093226" y="3691274"/>
            <a:ext cx="26888" cy="53658"/>
          </a:xfrm>
          <a:custGeom>
            <a:avLst/>
            <a:gdLst/>
            <a:ahLst/>
            <a:cxnLst/>
            <a:rect l="l" t="t" r="r" b="b"/>
            <a:pathLst>
              <a:path w="26888" h="53658">
                <a:moveTo>
                  <a:pt x="22061" y="46062"/>
                </a:moveTo>
                <a:lnTo>
                  <a:pt x="17691" y="46675"/>
                </a:lnTo>
                <a:lnTo>
                  <a:pt x="14908" y="46675"/>
                </a:lnTo>
                <a:lnTo>
                  <a:pt x="11170" y="44413"/>
                </a:lnTo>
                <a:lnTo>
                  <a:pt x="8856" y="40896"/>
                </a:lnTo>
                <a:lnTo>
                  <a:pt x="11614" y="53327"/>
                </a:lnTo>
                <a:lnTo>
                  <a:pt x="16327" y="53658"/>
                </a:lnTo>
                <a:lnTo>
                  <a:pt x="19149" y="53658"/>
                </a:lnTo>
                <a:lnTo>
                  <a:pt x="21827" y="53035"/>
                </a:lnTo>
                <a:lnTo>
                  <a:pt x="26888" y="50497"/>
                </a:lnTo>
                <a:lnTo>
                  <a:pt x="25930" y="43675"/>
                </a:lnTo>
                <a:lnTo>
                  <a:pt x="22061" y="46062"/>
                </a:lnTo>
                <a:close/>
              </a:path>
              <a:path w="26888" h="53658">
                <a:moveTo>
                  <a:pt x="3298" y="12103"/>
                </a:moveTo>
                <a:lnTo>
                  <a:pt x="5943" y="11531"/>
                </a:lnTo>
                <a:lnTo>
                  <a:pt x="9137" y="9792"/>
                </a:lnTo>
                <a:lnTo>
                  <a:pt x="11894" y="8586"/>
                </a:lnTo>
                <a:lnTo>
                  <a:pt x="15275" y="7531"/>
                </a:lnTo>
                <a:lnTo>
                  <a:pt x="19307" y="7265"/>
                </a:lnTo>
                <a:lnTo>
                  <a:pt x="22979" y="7520"/>
                </a:lnTo>
                <a:lnTo>
                  <a:pt x="26802" y="9208"/>
                </a:lnTo>
                <a:lnTo>
                  <a:pt x="29142" y="12344"/>
                </a:lnTo>
                <a:lnTo>
                  <a:pt x="29902" y="15228"/>
                </a:lnTo>
                <a:lnTo>
                  <a:pt x="30096" y="18770"/>
                </a:lnTo>
                <a:lnTo>
                  <a:pt x="30096" y="22569"/>
                </a:lnTo>
                <a:lnTo>
                  <a:pt x="19944" y="22569"/>
                </a:lnTo>
                <a:lnTo>
                  <a:pt x="16631" y="22910"/>
                </a:lnTo>
                <a:lnTo>
                  <a:pt x="13705" y="23573"/>
                </a:lnTo>
                <a:lnTo>
                  <a:pt x="10778" y="24246"/>
                </a:lnTo>
                <a:lnTo>
                  <a:pt x="8305" y="25247"/>
                </a:lnTo>
                <a:lnTo>
                  <a:pt x="4263" y="27929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26"/>
                </a:lnTo>
                <a:lnTo>
                  <a:pt x="4471" y="49759"/>
                </a:lnTo>
                <a:lnTo>
                  <a:pt x="7595" y="51995"/>
                </a:lnTo>
                <a:lnTo>
                  <a:pt x="11614" y="53327"/>
                </a:lnTo>
                <a:lnTo>
                  <a:pt x="8856" y="40896"/>
                </a:lnTo>
                <a:lnTo>
                  <a:pt x="8856" y="38355"/>
                </a:lnTo>
                <a:lnTo>
                  <a:pt x="9655" y="34430"/>
                </a:lnTo>
                <a:lnTo>
                  <a:pt x="12200" y="31497"/>
                </a:lnTo>
                <a:lnTo>
                  <a:pt x="14796" y="30074"/>
                </a:lnTo>
                <a:lnTo>
                  <a:pt x="18277" y="29236"/>
                </a:lnTo>
                <a:lnTo>
                  <a:pt x="22708" y="29034"/>
                </a:lnTo>
                <a:lnTo>
                  <a:pt x="30096" y="29034"/>
                </a:lnTo>
                <a:lnTo>
                  <a:pt x="30096" y="39383"/>
                </a:lnTo>
                <a:lnTo>
                  <a:pt x="25930" y="43675"/>
                </a:lnTo>
                <a:lnTo>
                  <a:pt x="26888" y="50497"/>
                </a:lnTo>
                <a:lnTo>
                  <a:pt x="31248" y="46443"/>
                </a:lnTo>
                <a:lnTo>
                  <a:pt x="31248" y="51335"/>
                </a:lnTo>
                <a:lnTo>
                  <a:pt x="33332" y="52909"/>
                </a:lnTo>
                <a:lnTo>
                  <a:pt x="35902" y="52960"/>
                </a:lnTo>
                <a:lnTo>
                  <a:pt x="38671" y="51335"/>
                </a:lnTo>
                <a:lnTo>
                  <a:pt x="38671" y="15354"/>
                </a:lnTo>
                <a:lnTo>
                  <a:pt x="38351" y="12701"/>
                </a:lnTo>
                <a:lnTo>
                  <a:pt x="37019" y="8129"/>
                </a:lnTo>
                <a:lnTo>
                  <a:pt x="34481" y="4687"/>
                </a:lnTo>
                <a:lnTo>
                  <a:pt x="31101" y="1983"/>
                </a:lnTo>
                <a:lnTo>
                  <a:pt x="26363" y="396"/>
                </a:lnTo>
                <a:lnTo>
                  <a:pt x="23479" y="0"/>
                </a:lnTo>
                <a:lnTo>
                  <a:pt x="20102" y="0"/>
                </a:lnTo>
                <a:lnTo>
                  <a:pt x="16488" y="180"/>
                </a:lnTo>
                <a:lnTo>
                  <a:pt x="12934" y="853"/>
                </a:lnTo>
                <a:lnTo>
                  <a:pt x="9785" y="1818"/>
                </a:lnTo>
                <a:lnTo>
                  <a:pt x="5817" y="3557"/>
                </a:lnTo>
                <a:lnTo>
                  <a:pt x="2487" y="6692"/>
                </a:lnTo>
                <a:lnTo>
                  <a:pt x="2305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144570" y="3691324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9000" y="20624"/>
                </a:moveTo>
                <a:lnTo>
                  <a:pt x="10105" y="15825"/>
                </a:lnTo>
                <a:lnTo>
                  <a:pt x="12322" y="12509"/>
                </a:lnTo>
                <a:lnTo>
                  <a:pt x="14540" y="9194"/>
                </a:lnTo>
                <a:lnTo>
                  <a:pt x="17722" y="7545"/>
                </a:lnTo>
                <a:lnTo>
                  <a:pt x="23896" y="7545"/>
                </a:lnTo>
                <a:lnTo>
                  <a:pt x="27143" y="8445"/>
                </a:lnTo>
                <a:lnTo>
                  <a:pt x="30928" y="10415"/>
                </a:lnTo>
                <a:lnTo>
                  <a:pt x="33512" y="12395"/>
                </a:lnTo>
                <a:lnTo>
                  <a:pt x="36479" y="12448"/>
                </a:lnTo>
                <a:lnTo>
                  <a:pt x="36943" y="9500"/>
                </a:lnTo>
                <a:lnTo>
                  <a:pt x="36575" y="6365"/>
                </a:lnTo>
                <a:lnTo>
                  <a:pt x="34344" y="3822"/>
                </a:lnTo>
                <a:lnTo>
                  <a:pt x="31431" y="2044"/>
                </a:lnTo>
                <a:lnTo>
                  <a:pt x="27755" y="723"/>
                </a:lnTo>
                <a:lnTo>
                  <a:pt x="24941" y="140"/>
                </a:lnTo>
                <a:lnTo>
                  <a:pt x="21988" y="0"/>
                </a:lnTo>
                <a:lnTo>
                  <a:pt x="18878" y="0"/>
                </a:lnTo>
                <a:lnTo>
                  <a:pt x="15984" y="535"/>
                </a:lnTo>
                <a:lnTo>
                  <a:pt x="13327" y="1601"/>
                </a:lnTo>
                <a:lnTo>
                  <a:pt x="10645" y="2682"/>
                </a:lnTo>
                <a:lnTo>
                  <a:pt x="8315" y="4320"/>
                </a:lnTo>
                <a:lnTo>
                  <a:pt x="4385" y="8712"/>
                </a:lnTo>
                <a:lnTo>
                  <a:pt x="2829" y="11559"/>
                </a:lnTo>
                <a:lnTo>
                  <a:pt x="1689" y="15001"/>
                </a:lnTo>
                <a:lnTo>
                  <a:pt x="576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3" y="38610"/>
                </a:lnTo>
                <a:lnTo>
                  <a:pt x="2303" y="41846"/>
                </a:lnTo>
                <a:lnTo>
                  <a:pt x="3661" y="44578"/>
                </a:lnTo>
                <a:lnTo>
                  <a:pt x="5414" y="46799"/>
                </a:lnTo>
                <a:lnTo>
                  <a:pt x="9359" y="50723"/>
                </a:lnTo>
                <a:lnTo>
                  <a:pt x="11981" y="51879"/>
                </a:lnTo>
                <a:lnTo>
                  <a:pt x="14601" y="53035"/>
                </a:lnTo>
                <a:lnTo>
                  <a:pt x="17604" y="53607"/>
                </a:lnTo>
                <a:lnTo>
                  <a:pt x="22622" y="53607"/>
                </a:lnTo>
                <a:lnTo>
                  <a:pt x="25746" y="53125"/>
                </a:lnTo>
                <a:lnTo>
                  <a:pt x="28713" y="52376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34"/>
                </a:lnTo>
                <a:lnTo>
                  <a:pt x="37152" y="43790"/>
                </a:lnTo>
                <a:lnTo>
                  <a:pt x="37127" y="42444"/>
                </a:lnTo>
                <a:lnTo>
                  <a:pt x="35326" y="39676"/>
                </a:lnTo>
                <a:lnTo>
                  <a:pt x="32313" y="41950"/>
                </a:lnTo>
                <a:lnTo>
                  <a:pt x="28811" y="44222"/>
                </a:lnTo>
                <a:lnTo>
                  <a:pt x="25808" y="45529"/>
                </a:lnTo>
                <a:lnTo>
                  <a:pt x="22086" y="45849"/>
                </a:lnTo>
                <a:lnTo>
                  <a:pt x="18129" y="45468"/>
                </a:lnTo>
                <a:lnTo>
                  <a:pt x="14893" y="43916"/>
                </a:lnTo>
                <a:lnTo>
                  <a:pt x="12399" y="41137"/>
                </a:lnTo>
                <a:lnTo>
                  <a:pt x="10436" y="37569"/>
                </a:lnTo>
                <a:lnTo>
                  <a:pt x="9295" y="32832"/>
                </a:lnTo>
                <a:lnTo>
                  <a:pt x="9000" y="30063"/>
                </a:lnTo>
                <a:lnTo>
                  <a:pt x="9000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193188" y="3668353"/>
            <a:ext cx="40557" cy="75841"/>
          </a:xfrm>
          <a:custGeom>
            <a:avLst/>
            <a:gdLst/>
            <a:ahLst/>
            <a:cxnLst/>
            <a:rect l="l" t="t" r="r" b="b"/>
            <a:pathLst>
              <a:path w="40557" h="75841">
                <a:moveTo>
                  <a:pt x="31921" y="45604"/>
                </a:moveTo>
                <a:lnTo>
                  <a:pt x="31921" y="74192"/>
                </a:lnTo>
                <a:lnTo>
                  <a:pt x="32141" y="74927"/>
                </a:lnTo>
                <a:lnTo>
                  <a:pt x="34690" y="75841"/>
                </a:lnTo>
                <a:lnTo>
                  <a:pt x="37800" y="75841"/>
                </a:lnTo>
                <a:lnTo>
                  <a:pt x="40557" y="74192"/>
                </a:lnTo>
                <a:lnTo>
                  <a:pt x="40557" y="40957"/>
                </a:lnTo>
                <a:lnTo>
                  <a:pt x="40276" y="37959"/>
                </a:lnTo>
                <a:lnTo>
                  <a:pt x="39124" y="33004"/>
                </a:lnTo>
                <a:lnTo>
                  <a:pt x="36846" y="28994"/>
                </a:lnTo>
                <a:lnTo>
                  <a:pt x="33781" y="25679"/>
                </a:lnTo>
                <a:lnTo>
                  <a:pt x="29494" y="23479"/>
                </a:lnTo>
                <a:lnTo>
                  <a:pt x="26849" y="22920"/>
                </a:lnTo>
                <a:lnTo>
                  <a:pt x="21168" y="22920"/>
                </a:lnTo>
                <a:lnTo>
                  <a:pt x="16121" y="24904"/>
                </a:lnTo>
                <a:lnTo>
                  <a:pt x="11123" y="28242"/>
                </a:lnTo>
                <a:lnTo>
                  <a:pt x="8636" y="30960"/>
                </a:lnTo>
                <a:lnTo>
                  <a:pt x="8636" y="1699"/>
                </a:lnTo>
                <a:lnTo>
                  <a:pt x="8427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7"/>
                </a:lnTo>
                <a:lnTo>
                  <a:pt x="2754" y="75841"/>
                </a:lnTo>
                <a:lnTo>
                  <a:pt x="5878" y="75841"/>
                </a:lnTo>
                <a:lnTo>
                  <a:pt x="8636" y="74192"/>
                </a:lnTo>
                <a:lnTo>
                  <a:pt x="8636" y="40068"/>
                </a:lnTo>
                <a:lnTo>
                  <a:pt x="11012" y="36993"/>
                </a:lnTo>
                <a:lnTo>
                  <a:pt x="13266" y="34668"/>
                </a:lnTo>
                <a:lnTo>
                  <a:pt x="17603" y="31482"/>
                </a:lnTo>
                <a:lnTo>
                  <a:pt x="21924" y="30683"/>
                </a:lnTo>
                <a:lnTo>
                  <a:pt x="25073" y="31010"/>
                </a:lnTo>
                <a:lnTo>
                  <a:pt x="27622" y="32306"/>
                </a:lnTo>
                <a:lnTo>
                  <a:pt x="30269" y="35712"/>
                </a:lnTo>
                <a:lnTo>
                  <a:pt x="31297" y="38873"/>
                </a:lnTo>
                <a:lnTo>
                  <a:pt x="31921" y="42811"/>
                </a:lnTo>
                <a:lnTo>
                  <a:pt x="31921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249427" y="3731756"/>
            <a:ext cx="11253" cy="12639"/>
          </a:xfrm>
          <a:custGeom>
            <a:avLst/>
            <a:gdLst/>
            <a:ahLst/>
            <a:cxnLst/>
            <a:rect l="l" t="t" r="r" b="b"/>
            <a:pathLst>
              <a:path w="11253" h="12639">
                <a:moveTo>
                  <a:pt x="11253" y="6238"/>
                </a:moveTo>
                <a:lnTo>
                  <a:pt x="11253" y="3747"/>
                </a:lnTo>
                <a:lnTo>
                  <a:pt x="9248" y="406"/>
                </a:lnTo>
                <a:lnTo>
                  <a:pt x="5706" y="0"/>
                </a:lnTo>
                <a:lnTo>
                  <a:pt x="1238" y="1271"/>
                </a:lnTo>
                <a:lnTo>
                  <a:pt x="0" y="3837"/>
                </a:lnTo>
                <a:lnTo>
                  <a:pt x="0" y="8892"/>
                </a:lnTo>
                <a:lnTo>
                  <a:pt x="2009" y="12232"/>
                </a:lnTo>
                <a:lnTo>
                  <a:pt x="5547" y="12639"/>
                </a:lnTo>
                <a:lnTo>
                  <a:pt x="10019" y="11353"/>
                </a:lnTo>
                <a:lnTo>
                  <a:pt x="11253" y="8802"/>
                </a:lnTo>
                <a:lnTo>
                  <a:pt x="11253" y="62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552729" y="3948653"/>
            <a:ext cx="50615" cy="70483"/>
          </a:xfrm>
          <a:custGeom>
            <a:avLst/>
            <a:gdLst/>
            <a:ahLst/>
            <a:cxnLst/>
            <a:rect l="l" t="t" r="r" b="b"/>
            <a:pathLst>
              <a:path w="50615" h="70483">
                <a:moveTo>
                  <a:pt x="21128" y="69771"/>
                </a:moveTo>
                <a:lnTo>
                  <a:pt x="23738" y="70483"/>
                </a:lnTo>
                <a:lnTo>
                  <a:pt x="26884" y="70483"/>
                </a:lnTo>
                <a:lnTo>
                  <a:pt x="29790" y="68806"/>
                </a:lnTo>
                <a:lnTo>
                  <a:pt x="29790" y="7923"/>
                </a:lnTo>
                <a:lnTo>
                  <a:pt x="48827" y="7923"/>
                </a:lnTo>
                <a:lnTo>
                  <a:pt x="50332" y="6717"/>
                </a:lnTo>
                <a:lnTo>
                  <a:pt x="50615" y="4013"/>
                </a:lnTo>
                <a:lnTo>
                  <a:pt x="50576" y="2717"/>
                </a:lnTo>
                <a:lnTo>
                  <a:pt x="48827" y="0"/>
                </a:lnTo>
                <a:lnTo>
                  <a:pt x="1202" y="60"/>
                </a:lnTo>
                <a:lnTo>
                  <a:pt x="0" y="2717"/>
                </a:lnTo>
                <a:lnTo>
                  <a:pt x="0" y="5294"/>
                </a:lnTo>
                <a:lnTo>
                  <a:pt x="1738" y="7923"/>
                </a:lnTo>
                <a:lnTo>
                  <a:pt x="20775" y="7923"/>
                </a:lnTo>
                <a:lnTo>
                  <a:pt x="20775" y="68806"/>
                </a:lnTo>
                <a:lnTo>
                  <a:pt x="21128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615633" y="3943310"/>
            <a:ext cx="40568" cy="75844"/>
          </a:xfrm>
          <a:custGeom>
            <a:avLst/>
            <a:gdLst/>
            <a:ahLst/>
            <a:cxnLst/>
            <a:rect l="l" t="t" r="r" b="b"/>
            <a:pathLst>
              <a:path w="40568" h="75844">
                <a:moveTo>
                  <a:pt x="31935" y="45594"/>
                </a:moveTo>
                <a:lnTo>
                  <a:pt x="31935" y="74195"/>
                </a:lnTo>
                <a:lnTo>
                  <a:pt x="32141" y="74930"/>
                </a:lnTo>
                <a:lnTo>
                  <a:pt x="34690" y="75844"/>
                </a:lnTo>
                <a:lnTo>
                  <a:pt x="37804" y="75844"/>
                </a:lnTo>
                <a:lnTo>
                  <a:pt x="40568" y="74195"/>
                </a:lnTo>
                <a:lnTo>
                  <a:pt x="40568" y="40957"/>
                </a:lnTo>
                <a:lnTo>
                  <a:pt x="40288" y="37947"/>
                </a:lnTo>
                <a:lnTo>
                  <a:pt x="39124" y="33008"/>
                </a:lnTo>
                <a:lnTo>
                  <a:pt x="36846" y="28994"/>
                </a:lnTo>
                <a:lnTo>
                  <a:pt x="33785" y="25681"/>
                </a:lnTo>
                <a:lnTo>
                  <a:pt x="29498" y="23472"/>
                </a:lnTo>
                <a:lnTo>
                  <a:pt x="26852" y="22924"/>
                </a:lnTo>
                <a:lnTo>
                  <a:pt x="21168" y="22924"/>
                </a:lnTo>
                <a:lnTo>
                  <a:pt x="16131" y="24893"/>
                </a:lnTo>
                <a:lnTo>
                  <a:pt x="11123" y="28234"/>
                </a:lnTo>
                <a:lnTo>
                  <a:pt x="8651" y="30952"/>
                </a:lnTo>
                <a:lnTo>
                  <a:pt x="8651" y="1703"/>
                </a:lnTo>
                <a:lnTo>
                  <a:pt x="8431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7" y="75844"/>
                </a:lnTo>
                <a:lnTo>
                  <a:pt x="5882" y="75844"/>
                </a:lnTo>
                <a:lnTo>
                  <a:pt x="8651" y="74195"/>
                </a:lnTo>
                <a:lnTo>
                  <a:pt x="8651" y="40057"/>
                </a:lnTo>
                <a:lnTo>
                  <a:pt x="11012" y="36982"/>
                </a:lnTo>
                <a:lnTo>
                  <a:pt x="13280" y="34660"/>
                </a:lnTo>
                <a:lnTo>
                  <a:pt x="17604" y="31470"/>
                </a:lnTo>
                <a:lnTo>
                  <a:pt x="21941" y="30671"/>
                </a:lnTo>
                <a:lnTo>
                  <a:pt x="25077" y="31013"/>
                </a:lnTo>
                <a:lnTo>
                  <a:pt x="27626" y="32310"/>
                </a:lnTo>
                <a:lnTo>
                  <a:pt x="30272" y="35714"/>
                </a:lnTo>
                <a:lnTo>
                  <a:pt x="31299" y="38875"/>
                </a:lnTo>
                <a:lnTo>
                  <a:pt x="31935" y="42814"/>
                </a:lnTo>
                <a:lnTo>
                  <a:pt x="31935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671911" y="3966235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7" y="16930"/>
                </a:moveTo>
                <a:lnTo>
                  <a:pt x="42152" y="14122"/>
                </a:lnTo>
                <a:lnTo>
                  <a:pt x="41367" y="11318"/>
                </a:lnTo>
                <a:lnTo>
                  <a:pt x="38461" y="6807"/>
                </a:lnTo>
                <a:lnTo>
                  <a:pt x="34653" y="3074"/>
                </a:lnTo>
                <a:lnTo>
                  <a:pt x="32058" y="1828"/>
                </a:lnTo>
                <a:lnTo>
                  <a:pt x="29448" y="612"/>
                </a:lnTo>
                <a:lnTo>
                  <a:pt x="26301" y="0"/>
                </a:lnTo>
                <a:lnTo>
                  <a:pt x="26334" y="6997"/>
                </a:lnTo>
                <a:lnTo>
                  <a:pt x="29484" y="8333"/>
                </a:lnTo>
                <a:lnTo>
                  <a:pt x="31615" y="11012"/>
                </a:lnTo>
                <a:lnTo>
                  <a:pt x="33736" y="13690"/>
                </a:lnTo>
                <a:lnTo>
                  <a:pt x="34751" y="17373"/>
                </a:lnTo>
                <a:lnTo>
                  <a:pt x="34643" y="22075"/>
                </a:lnTo>
                <a:lnTo>
                  <a:pt x="8942" y="22075"/>
                </a:lnTo>
                <a:lnTo>
                  <a:pt x="9018" y="20091"/>
                </a:lnTo>
                <a:lnTo>
                  <a:pt x="10436" y="3114"/>
                </a:lnTo>
                <a:lnTo>
                  <a:pt x="8060" y="4903"/>
                </a:lnTo>
                <a:lnTo>
                  <a:pt x="4128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23" y="42001"/>
                </a:lnTo>
                <a:lnTo>
                  <a:pt x="4032" y="44780"/>
                </a:lnTo>
                <a:lnTo>
                  <a:pt x="6015" y="46979"/>
                </a:lnTo>
                <a:lnTo>
                  <a:pt x="10450" y="50864"/>
                </a:lnTo>
                <a:lnTo>
                  <a:pt x="13378" y="51969"/>
                </a:lnTo>
                <a:lnTo>
                  <a:pt x="16278" y="53088"/>
                </a:lnTo>
                <a:lnTo>
                  <a:pt x="19673" y="53657"/>
                </a:lnTo>
                <a:lnTo>
                  <a:pt x="23554" y="53657"/>
                </a:lnTo>
                <a:lnTo>
                  <a:pt x="27881" y="53492"/>
                </a:lnTo>
                <a:lnTo>
                  <a:pt x="31835" y="52793"/>
                </a:lnTo>
                <a:lnTo>
                  <a:pt x="35057" y="51969"/>
                </a:lnTo>
                <a:lnTo>
                  <a:pt x="37788" y="51094"/>
                </a:lnTo>
                <a:lnTo>
                  <a:pt x="41022" y="48820"/>
                </a:lnTo>
                <a:lnTo>
                  <a:pt x="41342" y="46165"/>
                </a:lnTo>
                <a:lnTo>
                  <a:pt x="40777" y="43002"/>
                </a:lnTo>
                <a:lnTo>
                  <a:pt x="38049" y="43271"/>
                </a:lnTo>
                <a:lnTo>
                  <a:pt x="34898" y="44554"/>
                </a:lnTo>
                <a:lnTo>
                  <a:pt x="32105" y="45443"/>
                </a:lnTo>
                <a:lnTo>
                  <a:pt x="28601" y="46191"/>
                </a:lnTo>
                <a:lnTo>
                  <a:pt x="24354" y="46382"/>
                </a:lnTo>
                <a:lnTo>
                  <a:pt x="21523" y="46382"/>
                </a:lnTo>
                <a:lnTo>
                  <a:pt x="17147" y="45137"/>
                </a:lnTo>
                <a:lnTo>
                  <a:pt x="13586" y="43106"/>
                </a:lnTo>
                <a:lnTo>
                  <a:pt x="11135" y="40006"/>
                </a:lnTo>
                <a:lnTo>
                  <a:pt x="9738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70" y="28652"/>
                </a:lnTo>
                <a:lnTo>
                  <a:pt x="42307" y="27738"/>
                </a:lnTo>
                <a:lnTo>
                  <a:pt x="43326" y="24742"/>
                </a:lnTo>
                <a:lnTo>
                  <a:pt x="43326" y="19926"/>
                </a:lnTo>
                <a:lnTo>
                  <a:pt x="42947" y="16930"/>
                </a:lnTo>
                <a:close/>
              </a:path>
              <a:path w="43326" h="53657">
                <a:moveTo>
                  <a:pt x="9018" y="20091"/>
                </a:moveTo>
                <a:lnTo>
                  <a:pt x="9946" y="16358"/>
                </a:lnTo>
                <a:lnTo>
                  <a:pt x="11390" y="12917"/>
                </a:lnTo>
                <a:lnTo>
                  <a:pt x="14918" y="9083"/>
                </a:lnTo>
                <a:lnTo>
                  <a:pt x="18140" y="7419"/>
                </a:lnTo>
                <a:lnTo>
                  <a:pt x="22157" y="6997"/>
                </a:lnTo>
                <a:lnTo>
                  <a:pt x="26334" y="6997"/>
                </a:lnTo>
                <a:lnTo>
                  <a:pt x="26301" y="0"/>
                </a:lnTo>
                <a:lnTo>
                  <a:pt x="19145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36" y="3114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756328" y="3947670"/>
            <a:ext cx="55109" cy="72172"/>
          </a:xfrm>
          <a:custGeom>
            <a:avLst/>
            <a:gdLst/>
            <a:ahLst/>
            <a:cxnLst/>
            <a:rect l="l" t="t" r="r" b="b"/>
            <a:pathLst>
              <a:path w="55109" h="72172">
                <a:moveTo>
                  <a:pt x="9467" y="32014"/>
                </a:moveTo>
                <a:lnTo>
                  <a:pt x="10019" y="28281"/>
                </a:lnTo>
                <a:lnTo>
                  <a:pt x="11108" y="24853"/>
                </a:lnTo>
                <a:lnTo>
                  <a:pt x="12211" y="21412"/>
                </a:lnTo>
                <a:lnTo>
                  <a:pt x="13790" y="18453"/>
                </a:lnTo>
                <a:lnTo>
                  <a:pt x="15850" y="15961"/>
                </a:lnTo>
                <a:lnTo>
                  <a:pt x="20419" y="11504"/>
                </a:lnTo>
                <a:lnTo>
                  <a:pt x="23385" y="10093"/>
                </a:lnTo>
                <a:lnTo>
                  <a:pt x="26344" y="8671"/>
                </a:lnTo>
                <a:lnTo>
                  <a:pt x="29702" y="7988"/>
                </a:lnTo>
                <a:lnTo>
                  <a:pt x="36575" y="7988"/>
                </a:lnTo>
                <a:lnTo>
                  <a:pt x="39293" y="8315"/>
                </a:lnTo>
                <a:lnTo>
                  <a:pt x="43861" y="9701"/>
                </a:lnTo>
                <a:lnTo>
                  <a:pt x="47462" y="11289"/>
                </a:lnTo>
                <a:lnTo>
                  <a:pt x="51382" y="13561"/>
                </a:lnTo>
                <a:lnTo>
                  <a:pt x="54824" y="13308"/>
                </a:lnTo>
                <a:lnTo>
                  <a:pt x="55109" y="10525"/>
                </a:lnTo>
                <a:lnTo>
                  <a:pt x="55109" y="9370"/>
                </a:lnTo>
                <a:lnTo>
                  <a:pt x="54348" y="6703"/>
                </a:lnTo>
                <a:lnTo>
                  <a:pt x="51407" y="4431"/>
                </a:lnTo>
                <a:lnTo>
                  <a:pt x="48729" y="2994"/>
                </a:lnTo>
                <a:lnTo>
                  <a:pt x="45201" y="1738"/>
                </a:lnTo>
                <a:lnTo>
                  <a:pt x="40920" y="708"/>
                </a:lnTo>
                <a:lnTo>
                  <a:pt x="36230" y="0"/>
                </a:lnTo>
                <a:lnTo>
                  <a:pt x="28627" y="0"/>
                </a:lnTo>
                <a:lnTo>
                  <a:pt x="24043" y="873"/>
                </a:lnTo>
                <a:lnTo>
                  <a:pt x="19904" y="2641"/>
                </a:lnTo>
                <a:lnTo>
                  <a:pt x="15774" y="4391"/>
                </a:lnTo>
                <a:lnTo>
                  <a:pt x="12236" y="6858"/>
                </a:lnTo>
                <a:lnTo>
                  <a:pt x="9283" y="10043"/>
                </a:lnTo>
                <a:lnTo>
                  <a:pt x="6342" y="13218"/>
                </a:lnTo>
                <a:lnTo>
                  <a:pt x="4053" y="17081"/>
                </a:lnTo>
                <a:lnTo>
                  <a:pt x="2425" y="21602"/>
                </a:lnTo>
                <a:lnTo>
                  <a:pt x="806" y="26121"/>
                </a:lnTo>
                <a:lnTo>
                  <a:pt x="0" y="31164"/>
                </a:lnTo>
                <a:lnTo>
                  <a:pt x="0" y="42087"/>
                </a:lnTo>
                <a:lnTo>
                  <a:pt x="745" y="46936"/>
                </a:lnTo>
                <a:lnTo>
                  <a:pt x="2252" y="51281"/>
                </a:lnTo>
                <a:lnTo>
                  <a:pt x="3747" y="55623"/>
                </a:lnTo>
                <a:lnTo>
                  <a:pt x="5914" y="59345"/>
                </a:lnTo>
                <a:lnTo>
                  <a:pt x="8769" y="62456"/>
                </a:lnTo>
                <a:lnTo>
                  <a:pt x="11598" y="65570"/>
                </a:lnTo>
                <a:lnTo>
                  <a:pt x="15079" y="67956"/>
                </a:lnTo>
                <a:lnTo>
                  <a:pt x="19190" y="69645"/>
                </a:lnTo>
                <a:lnTo>
                  <a:pt x="23321" y="71323"/>
                </a:lnTo>
                <a:lnTo>
                  <a:pt x="27989" y="72172"/>
                </a:lnTo>
                <a:lnTo>
                  <a:pt x="34945" y="72172"/>
                </a:lnTo>
                <a:lnTo>
                  <a:pt x="38411" y="71841"/>
                </a:lnTo>
                <a:lnTo>
                  <a:pt x="41882" y="71297"/>
                </a:lnTo>
                <a:lnTo>
                  <a:pt x="45298" y="70434"/>
                </a:lnTo>
                <a:lnTo>
                  <a:pt x="48567" y="69288"/>
                </a:lnTo>
                <a:lnTo>
                  <a:pt x="51469" y="68107"/>
                </a:lnTo>
                <a:lnTo>
                  <a:pt x="54165" y="66445"/>
                </a:lnTo>
                <a:lnTo>
                  <a:pt x="54950" y="63319"/>
                </a:lnTo>
                <a:lnTo>
                  <a:pt x="54950" y="36575"/>
                </a:lnTo>
                <a:lnTo>
                  <a:pt x="54507" y="34325"/>
                </a:lnTo>
                <a:lnTo>
                  <a:pt x="51763" y="32777"/>
                </a:lnTo>
                <a:lnTo>
                  <a:pt x="30253" y="32777"/>
                </a:lnTo>
                <a:lnTo>
                  <a:pt x="28760" y="33983"/>
                </a:lnTo>
                <a:lnTo>
                  <a:pt x="28468" y="36636"/>
                </a:lnTo>
                <a:lnTo>
                  <a:pt x="30253" y="40424"/>
                </a:lnTo>
                <a:lnTo>
                  <a:pt x="45946" y="40424"/>
                </a:lnTo>
                <a:lnTo>
                  <a:pt x="45946" y="60882"/>
                </a:lnTo>
                <a:lnTo>
                  <a:pt x="42097" y="62711"/>
                </a:lnTo>
                <a:lnTo>
                  <a:pt x="37810" y="63766"/>
                </a:lnTo>
                <a:lnTo>
                  <a:pt x="33597" y="64033"/>
                </a:lnTo>
                <a:lnTo>
                  <a:pt x="30071" y="64033"/>
                </a:lnTo>
                <a:lnTo>
                  <a:pt x="26823" y="63409"/>
                </a:lnTo>
                <a:lnTo>
                  <a:pt x="23886" y="62179"/>
                </a:lnTo>
                <a:lnTo>
                  <a:pt x="20933" y="60958"/>
                </a:lnTo>
                <a:lnTo>
                  <a:pt x="18399" y="59143"/>
                </a:lnTo>
                <a:lnTo>
                  <a:pt x="14133" y="54366"/>
                </a:lnTo>
                <a:lnTo>
                  <a:pt x="12480" y="51447"/>
                </a:lnTo>
                <a:lnTo>
                  <a:pt x="11278" y="47965"/>
                </a:lnTo>
                <a:lnTo>
                  <a:pt x="10068" y="44499"/>
                </a:lnTo>
                <a:lnTo>
                  <a:pt x="9467" y="40510"/>
                </a:lnTo>
                <a:lnTo>
                  <a:pt x="9467" y="320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830611" y="3966239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82" y="52919"/>
                </a:moveTo>
                <a:lnTo>
                  <a:pt x="8636" y="51267"/>
                </a:lnTo>
                <a:lnTo>
                  <a:pt x="8636" y="19137"/>
                </a:lnTo>
                <a:lnTo>
                  <a:pt x="10965" y="15468"/>
                </a:lnTo>
                <a:lnTo>
                  <a:pt x="12995" y="12725"/>
                </a:lnTo>
                <a:lnTo>
                  <a:pt x="15817" y="9956"/>
                </a:lnTo>
                <a:lnTo>
                  <a:pt x="19220" y="8455"/>
                </a:lnTo>
                <a:lnTo>
                  <a:pt x="22150" y="8671"/>
                </a:lnTo>
                <a:lnTo>
                  <a:pt x="24796" y="9460"/>
                </a:lnTo>
                <a:lnTo>
                  <a:pt x="27442" y="8178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4"/>
                </a:lnTo>
                <a:lnTo>
                  <a:pt x="19659" y="0"/>
                </a:lnTo>
                <a:lnTo>
                  <a:pt x="16675" y="659"/>
                </a:lnTo>
                <a:lnTo>
                  <a:pt x="13647" y="2562"/>
                </a:lnTo>
                <a:lnTo>
                  <a:pt x="10303" y="5993"/>
                </a:lnTo>
                <a:lnTo>
                  <a:pt x="7804" y="9550"/>
                </a:lnTo>
                <a:lnTo>
                  <a:pt x="7804" y="2437"/>
                </a:lnTo>
                <a:lnTo>
                  <a:pt x="5835" y="824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1991"/>
                </a:lnTo>
                <a:lnTo>
                  <a:pt x="2772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867744" y="3966235"/>
            <a:ext cx="47085" cy="53657"/>
          </a:xfrm>
          <a:custGeom>
            <a:avLst/>
            <a:gdLst/>
            <a:ahLst/>
            <a:cxnLst/>
            <a:rect l="l" t="t" r="r" b="b"/>
            <a:pathLst>
              <a:path w="47085" h="53657">
                <a:moveTo>
                  <a:pt x="8942" y="23914"/>
                </a:moveTo>
                <a:lnTo>
                  <a:pt x="9234" y="21347"/>
                </a:lnTo>
                <a:lnTo>
                  <a:pt x="9810" y="18986"/>
                </a:lnTo>
                <a:lnTo>
                  <a:pt x="11292" y="14591"/>
                </a:lnTo>
                <a:lnTo>
                  <a:pt x="13684" y="11163"/>
                </a:lnTo>
                <a:lnTo>
                  <a:pt x="17049" y="8888"/>
                </a:lnTo>
                <a:lnTo>
                  <a:pt x="21107" y="7480"/>
                </a:lnTo>
                <a:lnTo>
                  <a:pt x="26456" y="7480"/>
                </a:lnTo>
                <a:lnTo>
                  <a:pt x="30647" y="9028"/>
                </a:lnTo>
                <a:lnTo>
                  <a:pt x="33991" y="11455"/>
                </a:lnTo>
                <a:lnTo>
                  <a:pt x="36173" y="15011"/>
                </a:lnTo>
                <a:lnTo>
                  <a:pt x="37433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2" y="32320"/>
                </a:lnTo>
                <a:lnTo>
                  <a:pt x="36734" y="37021"/>
                </a:lnTo>
                <a:lnTo>
                  <a:pt x="36526" y="50266"/>
                </a:lnTo>
                <a:lnTo>
                  <a:pt x="39038" y="48373"/>
                </a:lnTo>
                <a:lnTo>
                  <a:pt x="43056" y="43534"/>
                </a:lnTo>
                <a:lnTo>
                  <a:pt x="44560" y="40639"/>
                </a:lnTo>
                <a:lnTo>
                  <a:pt x="45568" y="37288"/>
                </a:lnTo>
                <a:lnTo>
                  <a:pt x="46584" y="33958"/>
                </a:lnTo>
                <a:lnTo>
                  <a:pt x="47085" y="30290"/>
                </a:lnTo>
                <a:lnTo>
                  <a:pt x="47085" y="22226"/>
                </a:lnTo>
                <a:lnTo>
                  <a:pt x="46609" y="18554"/>
                </a:lnTo>
                <a:lnTo>
                  <a:pt x="45651" y="15289"/>
                </a:lnTo>
                <a:lnTo>
                  <a:pt x="44697" y="12038"/>
                </a:lnTo>
                <a:lnTo>
                  <a:pt x="43251" y="9269"/>
                </a:lnTo>
                <a:lnTo>
                  <a:pt x="41342" y="6997"/>
                </a:lnTo>
                <a:lnTo>
                  <a:pt x="37015" y="2973"/>
                </a:lnTo>
                <a:lnTo>
                  <a:pt x="34138" y="1777"/>
                </a:lnTo>
                <a:lnTo>
                  <a:pt x="31258" y="596"/>
                </a:lnTo>
                <a:lnTo>
                  <a:pt x="27889" y="0"/>
                </a:lnTo>
                <a:lnTo>
                  <a:pt x="20001" y="0"/>
                </a:lnTo>
                <a:lnTo>
                  <a:pt x="16488" y="673"/>
                </a:lnTo>
                <a:lnTo>
                  <a:pt x="13500" y="2005"/>
                </a:lnTo>
                <a:lnTo>
                  <a:pt x="10497" y="3340"/>
                </a:lnTo>
                <a:lnTo>
                  <a:pt x="7988" y="5219"/>
                </a:lnTo>
                <a:lnTo>
                  <a:pt x="3981" y="10072"/>
                </a:lnTo>
                <a:lnTo>
                  <a:pt x="2487" y="12952"/>
                </a:lnTo>
                <a:lnTo>
                  <a:pt x="1479" y="16294"/>
                </a:lnTo>
                <a:lnTo>
                  <a:pt x="494" y="19648"/>
                </a:lnTo>
                <a:lnTo>
                  <a:pt x="0" y="23305"/>
                </a:lnTo>
                <a:lnTo>
                  <a:pt x="0" y="31405"/>
                </a:lnTo>
                <a:lnTo>
                  <a:pt x="464" y="35104"/>
                </a:lnTo>
                <a:lnTo>
                  <a:pt x="1408" y="38353"/>
                </a:lnTo>
                <a:lnTo>
                  <a:pt x="2354" y="41605"/>
                </a:lnTo>
                <a:lnTo>
                  <a:pt x="3773" y="44373"/>
                </a:lnTo>
                <a:lnTo>
                  <a:pt x="5706" y="46659"/>
                </a:lnTo>
                <a:lnTo>
                  <a:pt x="10019" y="50672"/>
                </a:lnTo>
                <a:lnTo>
                  <a:pt x="8942" y="29361"/>
                </a:lnTo>
                <a:lnTo>
                  <a:pt x="8942" y="23914"/>
                </a:lnTo>
                <a:close/>
              </a:path>
              <a:path w="47085" h="53657">
                <a:moveTo>
                  <a:pt x="9665" y="34225"/>
                </a:moveTo>
                <a:lnTo>
                  <a:pt x="8942" y="29361"/>
                </a:lnTo>
                <a:lnTo>
                  <a:pt x="10019" y="50672"/>
                </a:lnTo>
                <a:lnTo>
                  <a:pt x="12887" y="51865"/>
                </a:lnTo>
                <a:lnTo>
                  <a:pt x="15775" y="53060"/>
                </a:lnTo>
                <a:lnTo>
                  <a:pt x="19145" y="53657"/>
                </a:lnTo>
                <a:lnTo>
                  <a:pt x="27000" y="53657"/>
                </a:lnTo>
                <a:lnTo>
                  <a:pt x="30502" y="52984"/>
                </a:lnTo>
                <a:lnTo>
                  <a:pt x="33512" y="51612"/>
                </a:lnTo>
                <a:lnTo>
                  <a:pt x="36526" y="50266"/>
                </a:lnTo>
                <a:lnTo>
                  <a:pt x="36734" y="37021"/>
                </a:lnTo>
                <a:lnTo>
                  <a:pt x="34664" y="40741"/>
                </a:lnTo>
                <a:lnTo>
                  <a:pt x="31932" y="43765"/>
                </a:lnTo>
                <a:lnTo>
                  <a:pt x="28195" y="45655"/>
                </a:lnTo>
                <a:lnTo>
                  <a:pt x="23472" y="46112"/>
                </a:lnTo>
                <a:lnTo>
                  <a:pt x="20675" y="46112"/>
                </a:lnTo>
                <a:lnTo>
                  <a:pt x="16488" y="44578"/>
                </a:lnTo>
                <a:lnTo>
                  <a:pt x="13143" y="42137"/>
                </a:lnTo>
                <a:lnTo>
                  <a:pt x="10915" y="38634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930798" y="3967008"/>
            <a:ext cx="40608" cy="52884"/>
          </a:xfrm>
          <a:custGeom>
            <a:avLst/>
            <a:gdLst/>
            <a:ahLst/>
            <a:cxnLst/>
            <a:rect l="l" t="t" r="r" b="b"/>
            <a:pathLst>
              <a:path w="40608" h="52884">
                <a:moveTo>
                  <a:pt x="8682" y="1663"/>
                </a:moveTo>
                <a:lnTo>
                  <a:pt x="8474" y="929"/>
                </a:lnTo>
                <a:lnTo>
                  <a:pt x="5878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32" y="42811"/>
                </a:lnTo>
                <a:lnTo>
                  <a:pt x="3712" y="46840"/>
                </a:lnTo>
                <a:lnTo>
                  <a:pt x="6775" y="50177"/>
                </a:lnTo>
                <a:lnTo>
                  <a:pt x="11062" y="52351"/>
                </a:lnTo>
                <a:lnTo>
                  <a:pt x="13708" y="52884"/>
                </a:lnTo>
                <a:lnTo>
                  <a:pt x="19522" y="52884"/>
                </a:lnTo>
                <a:lnTo>
                  <a:pt x="22183" y="52185"/>
                </a:lnTo>
                <a:lnTo>
                  <a:pt x="24804" y="50764"/>
                </a:lnTo>
                <a:lnTo>
                  <a:pt x="27428" y="49353"/>
                </a:lnTo>
                <a:lnTo>
                  <a:pt x="30074" y="47106"/>
                </a:lnTo>
                <a:lnTo>
                  <a:pt x="32753" y="44032"/>
                </a:lnTo>
                <a:lnTo>
                  <a:pt x="32753" y="50497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7"/>
                </a:lnTo>
                <a:lnTo>
                  <a:pt x="40608" y="1663"/>
                </a:lnTo>
                <a:lnTo>
                  <a:pt x="40359" y="929"/>
                </a:lnTo>
                <a:lnTo>
                  <a:pt x="37804" y="0"/>
                </a:lnTo>
                <a:lnTo>
                  <a:pt x="34690" y="0"/>
                </a:lnTo>
                <a:lnTo>
                  <a:pt x="31921" y="1663"/>
                </a:lnTo>
                <a:lnTo>
                  <a:pt x="31921" y="35791"/>
                </a:lnTo>
                <a:lnTo>
                  <a:pt x="29519" y="38861"/>
                </a:lnTo>
                <a:lnTo>
                  <a:pt x="25088" y="42800"/>
                </a:lnTo>
                <a:lnTo>
                  <a:pt x="20786" y="45176"/>
                </a:lnTo>
                <a:lnTo>
                  <a:pt x="16951" y="45176"/>
                </a:lnTo>
                <a:lnTo>
                  <a:pt x="12970" y="43498"/>
                </a:lnTo>
                <a:lnTo>
                  <a:pt x="10288" y="40147"/>
                </a:lnTo>
                <a:lnTo>
                  <a:pt x="9284" y="36958"/>
                </a:lnTo>
                <a:lnTo>
                  <a:pt x="8682" y="32943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990454" y="3966231"/>
            <a:ext cx="43340" cy="72349"/>
          </a:xfrm>
          <a:custGeom>
            <a:avLst/>
            <a:gdLst/>
            <a:ahLst/>
            <a:cxnLst/>
            <a:rect l="l" t="t" r="r" b="b"/>
            <a:pathLst>
              <a:path w="43340" h="72349">
                <a:moveTo>
                  <a:pt x="0" y="2448"/>
                </a:moveTo>
                <a:lnTo>
                  <a:pt x="0" y="70650"/>
                </a:lnTo>
                <a:lnTo>
                  <a:pt x="198" y="71399"/>
                </a:lnTo>
                <a:lnTo>
                  <a:pt x="2772" y="72349"/>
                </a:lnTo>
                <a:lnTo>
                  <a:pt x="5892" y="72349"/>
                </a:lnTo>
                <a:lnTo>
                  <a:pt x="8636" y="70650"/>
                </a:lnTo>
                <a:lnTo>
                  <a:pt x="8636" y="46227"/>
                </a:lnTo>
                <a:lnTo>
                  <a:pt x="9899" y="47498"/>
                </a:lnTo>
                <a:lnTo>
                  <a:pt x="13315" y="50482"/>
                </a:lnTo>
                <a:lnTo>
                  <a:pt x="16722" y="52487"/>
                </a:lnTo>
                <a:lnTo>
                  <a:pt x="20250" y="53517"/>
                </a:lnTo>
                <a:lnTo>
                  <a:pt x="22932" y="53668"/>
                </a:lnTo>
                <a:lnTo>
                  <a:pt x="26215" y="53668"/>
                </a:lnTo>
                <a:lnTo>
                  <a:pt x="29117" y="53021"/>
                </a:lnTo>
                <a:lnTo>
                  <a:pt x="31664" y="51724"/>
                </a:lnTo>
                <a:lnTo>
                  <a:pt x="34211" y="50454"/>
                </a:lnTo>
                <a:lnTo>
                  <a:pt x="33710" y="33909"/>
                </a:lnTo>
                <a:lnTo>
                  <a:pt x="32547" y="38174"/>
                </a:lnTo>
                <a:lnTo>
                  <a:pt x="30610" y="41795"/>
                </a:lnTo>
                <a:lnTo>
                  <a:pt x="27781" y="44323"/>
                </a:lnTo>
                <a:lnTo>
                  <a:pt x="24353" y="45947"/>
                </a:lnTo>
                <a:lnTo>
                  <a:pt x="19832" y="45947"/>
                </a:lnTo>
                <a:lnTo>
                  <a:pt x="15433" y="43571"/>
                </a:lnTo>
                <a:lnTo>
                  <a:pt x="11037" y="39672"/>
                </a:lnTo>
                <a:lnTo>
                  <a:pt x="8636" y="36676"/>
                </a:lnTo>
                <a:lnTo>
                  <a:pt x="8636" y="17258"/>
                </a:lnTo>
                <a:lnTo>
                  <a:pt x="7595" y="9004"/>
                </a:lnTo>
                <a:lnTo>
                  <a:pt x="7595" y="2448"/>
                </a:lnTo>
                <a:lnTo>
                  <a:pt x="6065" y="900"/>
                </a:lnTo>
                <a:lnTo>
                  <a:pt x="3078" y="759"/>
                </a:lnTo>
                <a:lnTo>
                  <a:pt x="0" y="2448"/>
                </a:lnTo>
                <a:close/>
              </a:path>
              <a:path w="43340" h="72349">
                <a:moveTo>
                  <a:pt x="8636" y="17258"/>
                </a:moveTo>
                <a:lnTo>
                  <a:pt x="10022" y="15480"/>
                </a:lnTo>
                <a:lnTo>
                  <a:pt x="12546" y="12776"/>
                </a:lnTo>
                <a:lnTo>
                  <a:pt x="16074" y="9853"/>
                </a:lnTo>
                <a:lnTo>
                  <a:pt x="19378" y="8215"/>
                </a:lnTo>
                <a:lnTo>
                  <a:pt x="22712" y="7707"/>
                </a:lnTo>
                <a:lnTo>
                  <a:pt x="26827" y="8255"/>
                </a:lnTo>
                <a:lnTo>
                  <a:pt x="29855" y="10425"/>
                </a:lnTo>
                <a:lnTo>
                  <a:pt x="31946" y="13665"/>
                </a:lnTo>
                <a:lnTo>
                  <a:pt x="33479" y="17550"/>
                </a:lnTo>
                <a:lnTo>
                  <a:pt x="34199" y="22212"/>
                </a:lnTo>
                <a:lnTo>
                  <a:pt x="34394" y="27125"/>
                </a:lnTo>
                <a:lnTo>
                  <a:pt x="34394" y="29411"/>
                </a:lnTo>
                <a:lnTo>
                  <a:pt x="33710" y="33909"/>
                </a:lnTo>
                <a:lnTo>
                  <a:pt x="34211" y="50454"/>
                </a:lnTo>
                <a:lnTo>
                  <a:pt x="36356" y="48614"/>
                </a:lnTo>
                <a:lnTo>
                  <a:pt x="39811" y="43877"/>
                </a:lnTo>
                <a:lnTo>
                  <a:pt x="41122" y="41008"/>
                </a:lnTo>
                <a:lnTo>
                  <a:pt x="42005" y="37602"/>
                </a:lnTo>
                <a:lnTo>
                  <a:pt x="42900" y="34199"/>
                </a:lnTo>
                <a:lnTo>
                  <a:pt x="43340" y="30365"/>
                </a:lnTo>
                <a:lnTo>
                  <a:pt x="43340" y="22553"/>
                </a:lnTo>
                <a:lnTo>
                  <a:pt x="42998" y="19202"/>
                </a:lnTo>
                <a:lnTo>
                  <a:pt x="42299" y="16027"/>
                </a:lnTo>
                <a:lnTo>
                  <a:pt x="41601" y="12862"/>
                </a:lnTo>
                <a:lnTo>
                  <a:pt x="40485" y="10083"/>
                </a:lnTo>
                <a:lnTo>
                  <a:pt x="38980" y="7707"/>
                </a:lnTo>
                <a:lnTo>
                  <a:pt x="35499" y="3441"/>
                </a:lnTo>
                <a:lnTo>
                  <a:pt x="30675" y="684"/>
                </a:lnTo>
                <a:lnTo>
                  <a:pt x="27769" y="0"/>
                </a:lnTo>
                <a:lnTo>
                  <a:pt x="24353" y="0"/>
                </a:lnTo>
                <a:lnTo>
                  <a:pt x="21290" y="190"/>
                </a:lnTo>
                <a:lnTo>
                  <a:pt x="18460" y="939"/>
                </a:lnTo>
                <a:lnTo>
                  <a:pt x="15742" y="2246"/>
                </a:lnTo>
                <a:lnTo>
                  <a:pt x="13060" y="3924"/>
                </a:lnTo>
                <a:lnTo>
                  <a:pt x="10415" y="6170"/>
                </a:lnTo>
                <a:lnTo>
                  <a:pt x="7595" y="9004"/>
                </a:lnTo>
                <a:lnTo>
                  <a:pt x="8636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074139" y="3966235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39" y="23914"/>
                </a:moveTo>
                <a:lnTo>
                  <a:pt x="9248" y="21347"/>
                </a:lnTo>
                <a:lnTo>
                  <a:pt x="9820" y="18986"/>
                </a:lnTo>
                <a:lnTo>
                  <a:pt x="11292" y="14591"/>
                </a:lnTo>
                <a:lnTo>
                  <a:pt x="13684" y="11163"/>
                </a:lnTo>
                <a:lnTo>
                  <a:pt x="17049" y="8888"/>
                </a:lnTo>
                <a:lnTo>
                  <a:pt x="21103" y="7480"/>
                </a:lnTo>
                <a:lnTo>
                  <a:pt x="26456" y="7480"/>
                </a:lnTo>
                <a:lnTo>
                  <a:pt x="30657" y="9028"/>
                </a:lnTo>
                <a:lnTo>
                  <a:pt x="33991" y="11455"/>
                </a:lnTo>
                <a:lnTo>
                  <a:pt x="36183" y="15011"/>
                </a:lnTo>
                <a:lnTo>
                  <a:pt x="37433" y="19418"/>
                </a:lnTo>
                <a:lnTo>
                  <a:pt x="38153" y="24270"/>
                </a:lnTo>
                <a:lnTo>
                  <a:pt x="38153" y="29731"/>
                </a:lnTo>
                <a:lnTo>
                  <a:pt x="37872" y="32320"/>
                </a:lnTo>
                <a:lnTo>
                  <a:pt x="36744" y="37021"/>
                </a:lnTo>
                <a:lnTo>
                  <a:pt x="36536" y="50266"/>
                </a:lnTo>
                <a:lnTo>
                  <a:pt x="39049" y="48373"/>
                </a:lnTo>
                <a:lnTo>
                  <a:pt x="43053" y="43534"/>
                </a:lnTo>
                <a:lnTo>
                  <a:pt x="44560" y="40639"/>
                </a:lnTo>
                <a:lnTo>
                  <a:pt x="45580" y="37288"/>
                </a:lnTo>
                <a:lnTo>
                  <a:pt x="46581" y="33958"/>
                </a:lnTo>
                <a:lnTo>
                  <a:pt x="47095" y="30290"/>
                </a:lnTo>
                <a:lnTo>
                  <a:pt x="47095" y="22226"/>
                </a:lnTo>
                <a:lnTo>
                  <a:pt x="46620" y="18554"/>
                </a:lnTo>
                <a:lnTo>
                  <a:pt x="45651" y="15289"/>
                </a:lnTo>
                <a:lnTo>
                  <a:pt x="44697" y="12038"/>
                </a:lnTo>
                <a:lnTo>
                  <a:pt x="43261" y="9269"/>
                </a:lnTo>
                <a:lnTo>
                  <a:pt x="41338" y="6997"/>
                </a:lnTo>
                <a:lnTo>
                  <a:pt x="37029" y="2973"/>
                </a:lnTo>
                <a:lnTo>
                  <a:pt x="34150" y="1777"/>
                </a:lnTo>
                <a:lnTo>
                  <a:pt x="31269" y="596"/>
                </a:lnTo>
                <a:lnTo>
                  <a:pt x="27889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4" y="3340"/>
                </a:lnTo>
                <a:lnTo>
                  <a:pt x="7999" y="5219"/>
                </a:lnTo>
                <a:lnTo>
                  <a:pt x="3981" y="10072"/>
                </a:lnTo>
                <a:lnTo>
                  <a:pt x="2484" y="12952"/>
                </a:lnTo>
                <a:lnTo>
                  <a:pt x="1490" y="16294"/>
                </a:lnTo>
                <a:lnTo>
                  <a:pt x="500" y="19648"/>
                </a:lnTo>
                <a:lnTo>
                  <a:pt x="0" y="23305"/>
                </a:lnTo>
                <a:lnTo>
                  <a:pt x="0" y="31405"/>
                </a:lnTo>
                <a:lnTo>
                  <a:pt x="478" y="35104"/>
                </a:lnTo>
                <a:lnTo>
                  <a:pt x="1407" y="38353"/>
                </a:lnTo>
                <a:lnTo>
                  <a:pt x="2350" y="41605"/>
                </a:lnTo>
                <a:lnTo>
                  <a:pt x="3783" y="44373"/>
                </a:lnTo>
                <a:lnTo>
                  <a:pt x="5706" y="46659"/>
                </a:lnTo>
                <a:lnTo>
                  <a:pt x="10019" y="50672"/>
                </a:lnTo>
                <a:lnTo>
                  <a:pt x="8939" y="29361"/>
                </a:lnTo>
                <a:lnTo>
                  <a:pt x="8939" y="23914"/>
                </a:lnTo>
                <a:close/>
              </a:path>
              <a:path w="47095" h="53657">
                <a:moveTo>
                  <a:pt x="9662" y="34225"/>
                </a:moveTo>
                <a:lnTo>
                  <a:pt x="8939" y="29361"/>
                </a:lnTo>
                <a:lnTo>
                  <a:pt x="10019" y="50672"/>
                </a:lnTo>
                <a:lnTo>
                  <a:pt x="12899" y="51865"/>
                </a:lnTo>
                <a:lnTo>
                  <a:pt x="15775" y="53060"/>
                </a:lnTo>
                <a:lnTo>
                  <a:pt x="19145" y="53657"/>
                </a:lnTo>
                <a:lnTo>
                  <a:pt x="27007" y="53657"/>
                </a:lnTo>
                <a:lnTo>
                  <a:pt x="30499" y="52984"/>
                </a:lnTo>
                <a:lnTo>
                  <a:pt x="33512" y="51612"/>
                </a:lnTo>
                <a:lnTo>
                  <a:pt x="36536" y="50266"/>
                </a:lnTo>
                <a:lnTo>
                  <a:pt x="36744" y="37021"/>
                </a:lnTo>
                <a:lnTo>
                  <a:pt x="34664" y="40741"/>
                </a:lnTo>
                <a:lnTo>
                  <a:pt x="31931" y="43765"/>
                </a:lnTo>
                <a:lnTo>
                  <a:pt x="28209" y="45655"/>
                </a:lnTo>
                <a:lnTo>
                  <a:pt x="23468" y="46112"/>
                </a:lnTo>
                <a:lnTo>
                  <a:pt x="20685" y="46112"/>
                </a:lnTo>
                <a:lnTo>
                  <a:pt x="16498" y="44578"/>
                </a:lnTo>
                <a:lnTo>
                  <a:pt x="13140" y="42137"/>
                </a:lnTo>
                <a:lnTo>
                  <a:pt x="10925" y="38634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131380" y="3942896"/>
            <a:ext cx="31874" cy="76262"/>
          </a:xfrm>
          <a:custGeom>
            <a:avLst/>
            <a:gdLst/>
            <a:ahLst/>
            <a:cxnLst/>
            <a:rect l="l" t="t" r="r" b="b"/>
            <a:pathLst>
              <a:path w="31874" h="76262">
                <a:moveTo>
                  <a:pt x="9850" y="8100"/>
                </a:moveTo>
                <a:lnTo>
                  <a:pt x="8636" y="12992"/>
                </a:lnTo>
                <a:lnTo>
                  <a:pt x="8329" y="15925"/>
                </a:lnTo>
                <a:lnTo>
                  <a:pt x="8329" y="24368"/>
                </a:lnTo>
                <a:lnTo>
                  <a:pt x="1677" y="24368"/>
                </a:lnTo>
                <a:lnTo>
                  <a:pt x="280" y="25513"/>
                </a:lnTo>
                <a:lnTo>
                  <a:pt x="0" y="28116"/>
                </a:lnTo>
                <a:lnTo>
                  <a:pt x="1677" y="31798"/>
                </a:lnTo>
                <a:lnTo>
                  <a:pt x="8329" y="31798"/>
                </a:lnTo>
                <a:lnTo>
                  <a:pt x="8329" y="74609"/>
                </a:lnTo>
                <a:lnTo>
                  <a:pt x="8539" y="75333"/>
                </a:lnTo>
                <a:lnTo>
                  <a:pt x="11135" y="76262"/>
                </a:lnTo>
                <a:lnTo>
                  <a:pt x="14208" y="76262"/>
                </a:lnTo>
                <a:lnTo>
                  <a:pt x="17014" y="74609"/>
                </a:lnTo>
                <a:lnTo>
                  <a:pt x="17014" y="31798"/>
                </a:lnTo>
                <a:lnTo>
                  <a:pt x="27536" y="31798"/>
                </a:lnTo>
                <a:lnTo>
                  <a:pt x="29091" y="30351"/>
                </a:lnTo>
                <a:lnTo>
                  <a:pt x="29264" y="27418"/>
                </a:lnTo>
                <a:lnTo>
                  <a:pt x="27536" y="24368"/>
                </a:lnTo>
                <a:lnTo>
                  <a:pt x="17014" y="24368"/>
                </a:lnTo>
                <a:lnTo>
                  <a:pt x="17136" y="15162"/>
                </a:lnTo>
                <a:lnTo>
                  <a:pt x="17625" y="12240"/>
                </a:lnTo>
                <a:lnTo>
                  <a:pt x="19879" y="8521"/>
                </a:lnTo>
                <a:lnTo>
                  <a:pt x="22781" y="7440"/>
                </a:lnTo>
                <a:lnTo>
                  <a:pt x="25844" y="7517"/>
                </a:lnTo>
                <a:lnTo>
                  <a:pt x="28944" y="8420"/>
                </a:lnTo>
                <a:lnTo>
                  <a:pt x="31542" y="8355"/>
                </a:lnTo>
                <a:lnTo>
                  <a:pt x="31874" y="5702"/>
                </a:lnTo>
                <a:lnTo>
                  <a:pt x="31798" y="3934"/>
                </a:lnTo>
                <a:lnTo>
                  <a:pt x="29728" y="1116"/>
                </a:lnTo>
                <a:lnTo>
                  <a:pt x="27061" y="353"/>
                </a:lnTo>
                <a:lnTo>
                  <a:pt x="23493" y="0"/>
                </a:lnTo>
                <a:lnTo>
                  <a:pt x="20911" y="0"/>
                </a:lnTo>
                <a:lnTo>
                  <a:pt x="18680" y="367"/>
                </a:lnTo>
                <a:lnTo>
                  <a:pt x="14867" y="1854"/>
                </a:lnTo>
                <a:lnTo>
                  <a:pt x="12042" y="4558"/>
                </a:lnTo>
                <a:lnTo>
                  <a:pt x="9850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167516" y="3942896"/>
            <a:ext cx="31874" cy="76262"/>
          </a:xfrm>
          <a:custGeom>
            <a:avLst/>
            <a:gdLst/>
            <a:ahLst/>
            <a:cxnLst/>
            <a:rect l="l" t="t" r="r" b="b"/>
            <a:pathLst>
              <a:path w="31874" h="76262">
                <a:moveTo>
                  <a:pt x="9850" y="8100"/>
                </a:moveTo>
                <a:lnTo>
                  <a:pt x="8635" y="12992"/>
                </a:lnTo>
                <a:lnTo>
                  <a:pt x="8319" y="15925"/>
                </a:lnTo>
                <a:lnTo>
                  <a:pt x="8319" y="24368"/>
                </a:lnTo>
                <a:lnTo>
                  <a:pt x="1681" y="24368"/>
                </a:lnTo>
                <a:lnTo>
                  <a:pt x="284" y="25513"/>
                </a:lnTo>
                <a:lnTo>
                  <a:pt x="0" y="28116"/>
                </a:lnTo>
                <a:lnTo>
                  <a:pt x="1681" y="31798"/>
                </a:lnTo>
                <a:lnTo>
                  <a:pt x="8319" y="31798"/>
                </a:lnTo>
                <a:lnTo>
                  <a:pt x="8319" y="74609"/>
                </a:lnTo>
                <a:lnTo>
                  <a:pt x="8539" y="75333"/>
                </a:lnTo>
                <a:lnTo>
                  <a:pt x="11135" y="76262"/>
                </a:lnTo>
                <a:lnTo>
                  <a:pt x="14212" y="76262"/>
                </a:lnTo>
                <a:lnTo>
                  <a:pt x="17014" y="74609"/>
                </a:lnTo>
                <a:lnTo>
                  <a:pt x="17014" y="31798"/>
                </a:lnTo>
                <a:lnTo>
                  <a:pt x="27536" y="31798"/>
                </a:lnTo>
                <a:lnTo>
                  <a:pt x="29091" y="30351"/>
                </a:lnTo>
                <a:lnTo>
                  <a:pt x="29253" y="27418"/>
                </a:lnTo>
                <a:lnTo>
                  <a:pt x="27536" y="24368"/>
                </a:lnTo>
                <a:lnTo>
                  <a:pt x="17014" y="24368"/>
                </a:lnTo>
                <a:lnTo>
                  <a:pt x="17139" y="15162"/>
                </a:lnTo>
                <a:lnTo>
                  <a:pt x="17628" y="12240"/>
                </a:lnTo>
                <a:lnTo>
                  <a:pt x="19883" y="8521"/>
                </a:lnTo>
                <a:lnTo>
                  <a:pt x="22785" y="7440"/>
                </a:lnTo>
                <a:lnTo>
                  <a:pt x="25848" y="7517"/>
                </a:lnTo>
                <a:lnTo>
                  <a:pt x="28948" y="8420"/>
                </a:lnTo>
                <a:lnTo>
                  <a:pt x="31539" y="8355"/>
                </a:lnTo>
                <a:lnTo>
                  <a:pt x="31874" y="5702"/>
                </a:lnTo>
                <a:lnTo>
                  <a:pt x="31799" y="3934"/>
                </a:lnTo>
                <a:lnTo>
                  <a:pt x="29729" y="1116"/>
                </a:lnTo>
                <a:lnTo>
                  <a:pt x="27057" y="353"/>
                </a:lnTo>
                <a:lnTo>
                  <a:pt x="23497" y="0"/>
                </a:lnTo>
                <a:lnTo>
                  <a:pt x="20909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58"/>
                </a:lnTo>
                <a:lnTo>
                  <a:pt x="9850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206580" y="3966235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7" y="16930"/>
                </a:moveTo>
                <a:lnTo>
                  <a:pt x="42162" y="14122"/>
                </a:lnTo>
                <a:lnTo>
                  <a:pt x="41377" y="11318"/>
                </a:lnTo>
                <a:lnTo>
                  <a:pt x="38473" y="6807"/>
                </a:lnTo>
                <a:lnTo>
                  <a:pt x="34653" y="3074"/>
                </a:lnTo>
                <a:lnTo>
                  <a:pt x="32057" y="1828"/>
                </a:lnTo>
                <a:lnTo>
                  <a:pt x="29458" y="612"/>
                </a:lnTo>
                <a:lnTo>
                  <a:pt x="26311" y="0"/>
                </a:lnTo>
                <a:lnTo>
                  <a:pt x="26348" y="6997"/>
                </a:lnTo>
                <a:lnTo>
                  <a:pt x="29494" y="8333"/>
                </a:lnTo>
                <a:lnTo>
                  <a:pt x="31625" y="11012"/>
                </a:lnTo>
                <a:lnTo>
                  <a:pt x="33746" y="13690"/>
                </a:lnTo>
                <a:lnTo>
                  <a:pt x="34761" y="17373"/>
                </a:lnTo>
                <a:lnTo>
                  <a:pt x="34653" y="22075"/>
                </a:lnTo>
                <a:lnTo>
                  <a:pt x="8953" y="22075"/>
                </a:lnTo>
                <a:lnTo>
                  <a:pt x="9014" y="20091"/>
                </a:lnTo>
                <a:lnTo>
                  <a:pt x="10450" y="3114"/>
                </a:lnTo>
                <a:lnTo>
                  <a:pt x="8070" y="4903"/>
                </a:lnTo>
                <a:lnTo>
                  <a:pt x="4124" y="9575"/>
                </a:lnTo>
                <a:lnTo>
                  <a:pt x="2621" y="12409"/>
                </a:lnTo>
                <a:lnTo>
                  <a:pt x="1579" y="15760"/>
                </a:lnTo>
                <a:lnTo>
                  <a:pt x="52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4" y="35359"/>
                </a:lnTo>
                <a:lnTo>
                  <a:pt x="1518" y="38685"/>
                </a:lnTo>
                <a:lnTo>
                  <a:pt x="2537" y="42001"/>
                </a:lnTo>
                <a:lnTo>
                  <a:pt x="4028" y="44780"/>
                </a:lnTo>
                <a:lnTo>
                  <a:pt x="6026" y="46979"/>
                </a:lnTo>
                <a:lnTo>
                  <a:pt x="10460" y="50864"/>
                </a:lnTo>
                <a:lnTo>
                  <a:pt x="13376" y="51969"/>
                </a:lnTo>
                <a:lnTo>
                  <a:pt x="16290" y="53088"/>
                </a:lnTo>
                <a:lnTo>
                  <a:pt x="19685" y="53657"/>
                </a:lnTo>
                <a:lnTo>
                  <a:pt x="23554" y="53657"/>
                </a:lnTo>
                <a:lnTo>
                  <a:pt x="27889" y="53492"/>
                </a:lnTo>
                <a:lnTo>
                  <a:pt x="31835" y="52793"/>
                </a:lnTo>
                <a:lnTo>
                  <a:pt x="35067" y="51969"/>
                </a:lnTo>
                <a:lnTo>
                  <a:pt x="37788" y="51094"/>
                </a:lnTo>
                <a:lnTo>
                  <a:pt x="41036" y="48820"/>
                </a:lnTo>
                <a:lnTo>
                  <a:pt x="41352" y="46165"/>
                </a:lnTo>
                <a:lnTo>
                  <a:pt x="40777" y="43002"/>
                </a:lnTo>
                <a:lnTo>
                  <a:pt x="38055" y="43271"/>
                </a:lnTo>
                <a:lnTo>
                  <a:pt x="34912" y="44554"/>
                </a:lnTo>
                <a:lnTo>
                  <a:pt x="32104" y="45443"/>
                </a:lnTo>
                <a:lnTo>
                  <a:pt x="28601" y="46191"/>
                </a:lnTo>
                <a:lnTo>
                  <a:pt x="24361" y="46382"/>
                </a:lnTo>
                <a:lnTo>
                  <a:pt x="21523" y="46382"/>
                </a:lnTo>
                <a:lnTo>
                  <a:pt x="17146" y="45137"/>
                </a:lnTo>
                <a:lnTo>
                  <a:pt x="13596" y="43106"/>
                </a:lnTo>
                <a:lnTo>
                  <a:pt x="11149" y="40006"/>
                </a:lnTo>
                <a:lnTo>
                  <a:pt x="9752" y="35967"/>
                </a:lnTo>
                <a:lnTo>
                  <a:pt x="8953" y="31344"/>
                </a:lnTo>
                <a:lnTo>
                  <a:pt x="8953" y="28652"/>
                </a:lnTo>
                <a:lnTo>
                  <a:pt x="39980" y="28652"/>
                </a:lnTo>
                <a:lnTo>
                  <a:pt x="42307" y="27738"/>
                </a:lnTo>
                <a:lnTo>
                  <a:pt x="43336" y="24742"/>
                </a:lnTo>
                <a:lnTo>
                  <a:pt x="43336" y="19926"/>
                </a:lnTo>
                <a:lnTo>
                  <a:pt x="42947" y="16930"/>
                </a:lnTo>
                <a:close/>
              </a:path>
              <a:path w="43336" h="53657">
                <a:moveTo>
                  <a:pt x="9014" y="20091"/>
                </a:moveTo>
                <a:lnTo>
                  <a:pt x="9946" y="16358"/>
                </a:lnTo>
                <a:lnTo>
                  <a:pt x="11404" y="12917"/>
                </a:lnTo>
                <a:lnTo>
                  <a:pt x="14932" y="9083"/>
                </a:lnTo>
                <a:lnTo>
                  <a:pt x="18140" y="7419"/>
                </a:lnTo>
                <a:lnTo>
                  <a:pt x="22171" y="6997"/>
                </a:lnTo>
                <a:lnTo>
                  <a:pt x="26348" y="6997"/>
                </a:lnTo>
                <a:lnTo>
                  <a:pt x="26311" y="0"/>
                </a:lnTo>
                <a:lnTo>
                  <a:pt x="19159" y="0"/>
                </a:lnTo>
                <a:lnTo>
                  <a:pt x="16033" y="622"/>
                </a:lnTo>
                <a:lnTo>
                  <a:pt x="13241" y="1868"/>
                </a:lnTo>
                <a:lnTo>
                  <a:pt x="10450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266689" y="3966239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7" y="52919"/>
                </a:moveTo>
                <a:lnTo>
                  <a:pt x="8625" y="51267"/>
                </a:lnTo>
                <a:lnTo>
                  <a:pt x="8625" y="19137"/>
                </a:lnTo>
                <a:lnTo>
                  <a:pt x="10961" y="15468"/>
                </a:lnTo>
                <a:lnTo>
                  <a:pt x="12981" y="12725"/>
                </a:lnTo>
                <a:lnTo>
                  <a:pt x="15811" y="9956"/>
                </a:lnTo>
                <a:lnTo>
                  <a:pt x="19220" y="8455"/>
                </a:lnTo>
                <a:lnTo>
                  <a:pt x="22136" y="8671"/>
                </a:lnTo>
                <a:lnTo>
                  <a:pt x="24792" y="9460"/>
                </a:lnTo>
                <a:lnTo>
                  <a:pt x="27439" y="8178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4"/>
                </a:lnTo>
                <a:lnTo>
                  <a:pt x="19648" y="0"/>
                </a:lnTo>
                <a:lnTo>
                  <a:pt x="16661" y="659"/>
                </a:lnTo>
                <a:lnTo>
                  <a:pt x="13633" y="2562"/>
                </a:lnTo>
                <a:lnTo>
                  <a:pt x="10303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28" y="824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7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303334" y="3966235"/>
            <a:ext cx="33346" cy="53657"/>
          </a:xfrm>
          <a:custGeom>
            <a:avLst/>
            <a:gdLst/>
            <a:ahLst/>
            <a:cxnLst/>
            <a:rect l="l" t="t" r="r" b="b"/>
            <a:pathLst>
              <a:path w="33346" h="53657">
                <a:moveTo>
                  <a:pt x="6004" y="52224"/>
                </a:moveTo>
                <a:lnTo>
                  <a:pt x="8563" y="52984"/>
                </a:lnTo>
                <a:lnTo>
                  <a:pt x="11602" y="53531"/>
                </a:lnTo>
                <a:lnTo>
                  <a:pt x="17593" y="53657"/>
                </a:lnTo>
                <a:lnTo>
                  <a:pt x="20077" y="53315"/>
                </a:lnTo>
                <a:lnTo>
                  <a:pt x="24612" y="51944"/>
                </a:lnTo>
                <a:lnTo>
                  <a:pt x="28213" y="49583"/>
                </a:lnTo>
                <a:lnTo>
                  <a:pt x="31114" y="46608"/>
                </a:lnTo>
                <a:lnTo>
                  <a:pt x="32889" y="42699"/>
                </a:lnTo>
                <a:lnTo>
                  <a:pt x="33346" y="37972"/>
                </a:lnTo>
                <a:lnTo>
                  <a:pt x="33346" y="35877"/>
                </a:lnTo>
                <a:lnTo>
                  <a:pt x="32316" y="32551"/>
                </a:lnTo>
                <a:lnTo>
                  <a:pt x="30736" y="29731"/>
                </a:lnTo>
                <a:lnTo>
                  <a:pt x="27219" y="26633"/>
                </a:lnTo>
                <a:lnTo>
                  <a:pt x="24331" y="25110"/>
                </a:lnTo>
                <a:lnTo>
                  <a:pt x="21376" y="23813"/>
                </a:lnTo>
                <a:lnTo>
                  <a:pt x="18439" y="22608"/>
                </a:lnTo>
                <a:lnTo>
                  <a:pt x="15584" y="21437"/>
                </a:lnTo>
                <a:lnTo>
                  <a:pt x="12081" y="19342"/>
                </a:lnTo>
                <a:lnTo>
                  <a:pt x="9766" y="16588"/>
                </a:lnTo>
                <a:lnTo>
                  <a:pt x="9420" y="13982"/>
                </a:lnTo>
                <a:lnTo>
                  <a:pt x="9972" y="11178"/>
                </a:lnTo>
                <a:lnTo>
                  <a:pt x="12315" y="8282"/>
                </a:lnTo>
                <a:lnTo>
                  <a:pt x="15458" y="7113"/>
                </a:lnTo>
                <a:lnTo>
                  <a:pt x="18215" y="6948"/>
                </a:lnTo>
                <a:lnTo>
                  <a:pt x="21315" y="7138"/>
                </a:lnTo>
                <a:lnTo>
                  <a:pt x="24965" y="8359"/>
                </a:lnTo>
                <a:lnTo>
                  <a:pt x="27612" y="9679"/>
                </a:lnTo>
                <a:lnTo>
                  <a:pt x="30589" y="9867"/>
                </a:lnTo>
                <a:lnTo>
                  <a:pt x="30930" y="7152"/>
                </a:lnTo>
                <a:lnTo>
                  <a:pt x="30636" y="4409"/>
                </a:lnTo>
                <a:lnTo>
                  <a:pt x="28075" y="2199"/>
                </a:lnTo>
                <a:lnTo>
                  <a:pt x="25480" y="1144"/>
                </a:lnTo>
                <a:lnTo>
                  <a:pt x="22089" y="320"/>
                </a:lnTo>
                <a:lnTo>
                  <a:pt x="18313" y="0"/>
                </a:lnTo>
                <a:lnTo>
                  <a:pt x="15458" y="0"/>
                </a:lnTo>
                <a:lnTo>
                  <a:pt x="12962" y="396"/>
                </a:lnTo>
                <a:lnTo>
                  <a:pt x="8665" y="1983"/>
                </a:lnTo>
                <a:lnTo>
                  <a:pt x="5453" y="4370"/>
                </a:lnTo>
                <a:lnTo>
                  <a:pt x="2941" y="7214"/>
                </a:lnTo>
                <a:lnTo>
                  <a:pt x="1508" y="10721"/>
                </a:lnTo>
                <a:lnTo>
                  <a:pt x="1155" y="14479"/>
                </a:lnTo>
                <a:lnTo>
                  <a:pt x="1483" y="18517"/>
                </a:lnTo>
                <a:lnTo>
                  <a:pt x="2854" y="21628"/>
                </a:lnTo>
                <a:lnTo>
                  <a:pt x="5990" y="25210"/>
                </a:lnTo>
                <a:lnTo>
                  <a:pt x="8665" y="26939"/>
                </a:lnTo>
                <a:lnTo>
                  <a:pt x="11530" y="28411"/>
                </a:lnTo>
                <a:lnTo>
                  <a:pt x="14493" y="29641"/>
                </a:lnTo>
                <a:lnTo>
                  <a:pt x="17322" y="30787"/>
                </a:lnTo>
                <a:lnTo>
                  <a:pt x="19979" y="31978"/>
                </a:lnTo>
                <a:lnTo>
                  <a:pt x="23105" y="34264"/>
                </a:lnTo>
                <a:lnTo>
                  <a:pt x="24822" y="37299"/>
                </a:lnTo>
                <a:lnTo>
                  <a:pt x="24573" y="41173"/>
                </a:lnTo>
                <a:lnTo>
                  <a:pt x="22956" y="43944"/>
                </a:lnTo>
                <a:lnTo>
                  <a:pt x="20189" y="45669"/>
                </a:lnTo>
                <a:lnTo>
                  <a:pt x="16490" y="46497"/>
                </a:lnTo>
                <a:lnTo>
                  <a:pt x="13074" y="46497"/>
                </a:lnTo>
                <a:lnTo>
                  <a:pt x="9838" y="45759"/>
                </a:lnTo>
                <a:lnTo>
                  <a:pt x="5943" y="44157"/>
                </a:lnTo>
                <a:lnTo>
                  <a:pt x="3163" y="42558"/>
                </a:lnTo>
                <a:lnTo>
                  <a:pt x="273" y="42941"/>
                </a:lnTo>
                <a:lnTo>
                  <a:pt x="0" y="45518"/>
                </a:lnTo>
                <a:lnTo>
                  <a:pt x="273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376223" y="3966235"/>
            <a:ext cx="33328" cy="53657"/>
          </a:xfrm>
          <a:custGeom>
            <a:avLst/>
            <a:gdLst/>
            <a:ahLst/>
            <a:cxnLst/>
            <a:rect l="l" t="t" r="r" b="b"/>
            <a:pathLst>
              <a:path w="33328" h="53657">
                <a:moveTo>
                  <a:pt x="6000" y="52224"/>
                </a:moveTo>
                <a:lnTo>
                  <a:pt x="8564" y="52984"/>
                </a:lnTo>
                <a:lnTo>
                  <a:pt x="11602" y="53531"/>
                </a:lnTo>
                <a:lnTo>
                  <a:pt x="17589" y="53657"/>
                </a:lnTo>
                <a:lnTo>
                  <a:pt x="20077" y="53315"/>
                </a:lnTo>
                <a:lnTo>
                  <a:pt x="24610" y="51944"/>
                </a:lnTo>
                <a:lnTo>
                  <a:pt x="28209" y="49583"/>
                </a:lnTo>
                <a:lnTo>
                  <a:pt x="31111" y="46608"/>
                </a:lnTo>
                <a:lnTo>
                  <a:pt x="32889" y="42699"/>
                </a:lnTo>
                <a:lnTo>
                  <a:pt x="33328" y="37972"/>
                </a:lnTo>
                <a:lnTo>
                  <a:pt x="33328" y="35877"/>
                </a:lnTo>
                <a:lnTo>
                  <a:pt x="32313" y="32551"/>
                </a:lnTo>
                <a:lnTo>
                  <a:pt x="30732" y="29731"/>
                </a:lnTo>
                <a:lnTo>
                  <a:pt x="27216" y="26633"/>
                </a:lnTo>
                <a:lnTo>
                  <a:pt x="24328" y="25110"/>
                </a:lnTo>
                <a:lnTo>
                  <a:pt x="21376" y="23813"/>
                </a:lnTo>
                <a:lnTo>
                  <a:pt x="18435" y="22608"/>
                </a:lnTo>
                <a:lnTo>
                  <a:pt x="15580" y="21437"/>
                </a:lnTo>
                <a:lnTo>
                  <a:pt x="12077" y="19342"/>
                </a:lnTo>
                <a:lnTo>
                  <a:pt x="9759" y="16588"/>
                </a:lnTo>
                <a:lnTo>
                  <a:pt x="9420" y="13982"/>
                </a:lnTo>
                <a:lnTo>
                  <a:pt x="9968" y="11178"/>
                </a:lnTo>
                <a:lnTo>
                  <a:pt x="12297" y="8282"/>
                </a:lnTo>
                <a:lnTo>
                  <a:pt x="15458" y="7113"/>
                </a:lnTo>
                <a:lnTo>
                  <a:pt x="18215" y="6948"/>
                </a:lnTo>
                <a:lnTo>
                  <a:pt x="21311" y="7138"/>
                </a:lnTo>
                <a:lnTo>
                  <a:pt x="24951" y="8359"/>
                </a:lnTo>
                <a:lnTo>
                  <a:pt x="27608" y="9679"/>
                </a:lnTo>
                <a:lnTo>
                  <a:pt x="30589" y="9867"/>
                </a:lnTo>
                <a:lnTo>
                  <a:pt x="30927" y="7152"/>
                </a:lnTo>
                <a:lnTo>
                  <a:pt x="30636" y="4409"/>
                </a:lnTo>
                <a:lnTo>
                  <a:pt x="28072" y="2199"/>
                </a:lnTo>
                <a:lnTo>
                  <a:pt x="25477" y="1144"/>
                </a:lnTo>
                <a:lnTo>
                  <a:pt x="22082" y="320"/>
                </a:lnTo>
                <a:lnTo>
                  <a:pt x="18313" y="0"/>
                </a:lnTo>
                <a:lnTo>
                  <a:pt x="15458" y="0"/>
                </a:lnTo>
                <a:lnTo>
                  <a:pt x="12948" y="396"/>
                </a:lnTo>
                <a:lnTo>
                  <a:pt x="8661" y="1983"/>
                </a:lnTo>
                <a:lnTo>
                  <a:pt x="5450" y="4370"/>
                </a:lnTo>
                <a:lnTo>
                  <a:pt x="2937" y="7214"/>
                </a:lnTo>
                <a:lnTo>
                  <a:pt x="1508" y="10721"/>
                </a:lnTo>
                <a:lnTo>
                  <a:pt x="1148" y="14479"/>
                </a:lnTo>
                <a:lnTo>
                  <a:pt x="1483" y="18517"/>
                </a:lnTo>
                <a:lnTo>
                  <a:pt x="2854" y="21628"/>
                </a:lnTo>
                <a:lnTo>
                  <a:pt x="5990" y="25210"/>
                </a:lnTo>
                <a:lnTo>
                  <a:pt x="8661" y="26939"/>
                </a:lnTo>
                <a:lnTo>
                  <a:pt x="11523" y="28411"/>
                </a:lnTo>
                <a:lnTo>
                  <a:pt x="14489" y="29641"/>
                </a:lnTo>
                <a:lnTo>
                  <a:pt x="17318" y="30787"/>
                </a:lnTo>
                <a:lnTo>
                  <a:pt x="19965" y="31978"/>
                </a:lnTo>
                <a:lnTo>
                  <a:pt x="23101" y="34264"/>
                </a:lnTo>
                <a:lnTo>
                  <a:pt x="24804" y="37299"/>
                </a:lnTo>
                <a:lnTo>
                  <a:pt x="24569" y="41173"/>
                </a:lnTo>
                <a:lnTo>
                  <a:pt x="22956" y="43944"/>
                </a:lnTo>
                <a:lnTo>
                  <a:pt x="20185" y="45669"/>
                </a:lnTo>
                <a:lnTo>
                  <a:pt x="16488" y="46497"/>
                </a:lnTo>
                <a:lnTo>
                  <a:pt x="13070" y="46497"/>
                </a:lnTo>
                <a:lnTo>
                  <a:pt x="9838" y="45759"/>
                </a:lnTo>
                <a:lnTo>
                  <a:pt x="5939" y="44157"/>
                </a:lnTo>
                <a:lnTo>
                  <a:pt x="3161" y="42558"/>
                </a:lnTo>
                <a:lnTo>
                  <a:pt x="259" y="42941"/>
                </a:lnTo>
                <a:lnTo>
                  <a:pt x="0" y="45518"/>
                </a:lnTo>
                <a:lnTo>
                  <a:pt x="259" y="48186"/>
                </a:lnTo>
                <a:lnTo>
                  <a:pt x="2937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425298" y="3966231"/>
            <a:ext cx="43340" cy="72349"/>
          </a:xfrm>
          <a:custGeom>
            <a:avLst/>
            <a:gdLst/>
            <a:ahLst/>
            <a:cxnLst/>
            <a:rect l="l" t="t" r="r" b="b"/>
            <a:pathLst>
              <a:path w="43340" h="72349">
                <a:moveTo>
                  <a:pt x="0" y="2448"/>
                </a:moveTo>
                <a:lnTo>
                  <a:pt x="0" y="70650"/>
                </a:lnTo>
                <a:lnTo>
                  <a:pt x="198" y="71399"/>
                </a:lnTo>
                <a:lnTo>
                  <a:pt x="2771" y="72349"/>
                </a:lnTo>
                <a:lnTo>
                  <a:pt x="5892" y="72349"/>
                </a:lnTo>
                <a:lnTo>
                  <a:pt x="8639" y="70650"/>
                </a:lnTo>
                <a:lnTo>
                  <a:pt x="8639" y="46227"/>
                </a:lnTo>
                <a:lnTo>
                  <a:pt x="9899" y="47498"/>
                </a:lnTo>
                <a:lnTo>
                  <a:pt x="13315" y="50482"/>
                </a:lnTo>
                <a:lnTo>
                  <a:pt x="16725" y="52487"/>
                </a:lnTo>
                <a:lnTo>
                  <a:pt x="20250" y="53517"/>
                </a:lnTo>
                <a:lnTo>
                  <a:pt x="22931" y="53668"/>
                </a:lnTo>
                <a:lnTo>
                  <a:pt x="26215" y="53668"/>
                </a:lnTo>
                <a:lnTo>
                  <a:pt x="29119" y="53021"/>
                </a:lnTo>
                <a:lnTo>
                  <a:pt x="31668" y="51724"/>
                </a:lnTo>
                <a:lnTo>
                  <a:pt x="34217" y="50454"/>
                </a:lnTo>
                <a:lnTo>
                  <a:pt x="33713" y="33909"/>
                </a:lnTo>
                <a:lnTo>
                  <a:pt x="32551" y="38174"/>
                </a:lnTo>
                <a:lnTo>
                  <a:pt x="30614" y="41795"/>
                </a:lnTo>
                <a:lnTo>
                  <a:pt x="27781" y="44323"/>
                </a:lnTo>
                <a:lnTo>
                  <a:pt x="24357" y="45947"/>
                </a:lnTo>
                <a:lnTo>
                  <a:pt x="19836" y="45947"/>
                </a:lnTo>
                <a:lnTo>
                  <a:pt x="15436" y="43571"/>
                </a:lnTo>
                <a:lnTo>
                  <a:pt x="11041" y="39672"/>
                </a:lnTo>
                <a:lnTo>
                  <a:pt x="8639" y="36676"/>
                </a:lnTo>
                <a:lnTo>
                  <a:pt x="8639" y="17258"/>
                </a:lnTo>
                <a:lnTo>
                  <a:pt x="7599" y="9004"/>
                </a:lnTo>
                <a:lnTo>
                  <a:pt x="7599" y="2448"/>
                </a:lnTo>
                <a:lnTo>
                  <a:pt x="6065" y="900"/>
                </a:lnTo>
                <a:lnTo>
                  <a:pt x="3077" y="759"/>
                </a:lnTo>
                <a:lnTo>
                  <a:pt x="0" y="2448"/>
                </a:lnTo>
                <a:close/>
              </a:path>
              <a:path w="43340" h="72349">
                <a:moveTo>
                  <a:pt x="8639" y="17258"/>
                </a:moveTo>
                <a:lnTo>
                  <a:pt x="10021" y="15480"/>
                </a:lnTo>
                <a:lnTo>
                  <a:pt x="12546" y="12776"/>
                </a:lnTo>
                <a:lnTo>
                  <a:pt x="16073" y="9853"/>
                </a:lnTo>
                <a:lnTo>
                  <a:pt x="19378" y="8215"/>
                </a:lnTo>
                <a:lnTo>
                  <a:pt x="22712" y="7707"/>
                </a:lnTo>
                <a:lnTo>
                  <a:pt x="26827" y="8255"/>
                </a:lnTo>
                <a:lnTo>
                  <a:pt x="29853" y="10425"/>
                </a:lnTo>
                <a:lnTo>
                  <a:pt x="31949" y="13665"/>
                </a:lnTo>
                <a:lnTo>
                  <a:pt x="33479" y="17550"/>
                </a:lnTo>
                <a:lnTo>
                  <a:pt x="34203" y="22212"/>
                </a:lnTo>
                <a:lnTo>
                  <a:pt x="34397" y="27125"/>
                </a:lnTo>
                <a:lnTo>
                  <a:pt x="34397" y="29411"/>
                </a:lnTo>
                <a:lnTo>
                  <a:pt x="33713" y="33909"/>
                </a:lnTo>
                <a:lnTo>
                  <a:pt x="34217" y="50454"/>
                </a:lnTo>
                <a:lnTo>
                  <a:pt x="36360" y="48614"/>
                </a:lnTo>
                <a:lnTo>
                  <a:pt x="39811" y="43877"/>
                </a:lnTo>
                <a:lnTo>
                  <a:pt x="41122" y="41008"/>
                </a:lnTo>
                <a:lnTo>
                  <a:pt x="42003" y="37602"/>
                </a:lnTo>
                <a:lnTo>
                  <a:pt x="42900" y="34199"/>
                </a:lnTo>
                <a:lnTo>
                  <a:pt x="43340" y="30365"/>
                </a:lnTo>
                <a:lnTo>
                  <a:pt x="43340" y="22553"/>
                </a:lnTo>
                <a:lnTo>
                  <a:pt x="42998" y="19202"/>
                </a:lnTo>
                <a:lnTo>
                  <a:pt x="42299" y="16027"/>
                </a:lnTo>
                <a:lnTo>
                  <a:pt x="41601" y="12862"/>
                </a:lnTo>
                <a:lnTo>
                  <a:pt x="40488" y="10083"/>
                </a:lnTo>
                <a:lnTo>
                  <a:pt x="38980" y="7707"/>
                </a:lnTo>
                <a:lnTo>
                  <a:pt x="35502" y="3441"/>
                </a:lnTo>
                <a:lnTo>
                  <a:pt x="30675" y="684"/>
                </a:lnTo>
                <a:lnTo>
                  <a:pt x="27773" y="0"/>
                </a:lnTo>
                <a:lnTo>
                  <a:pt x="24357" y="0"/>
                </a:lnTo>
                <a:lnTo>
                  <a:pt x="21294" y="190"/>
                </a:lnTo>
                <a:lnTo>
                  <a:pt x="18464" y="939"/>
                </a:lnTo>
                <a:lnTo>
                  <a:pt x="15746" y="2246"/>
                </a:lnTo>
                <a:lnTo>
                  <a:pt x="13060" y="3924"/>
                </a:lnTo>
                <a:lnTo>
                  <a:pt x="10413" y="6170"/>
                </a:lnTo>
                <a:lnTo>
                  <a:pt x="7599" y="9004"/>
                </a:lnTo>
                <a:lnTo>
                  <a:pt x="8639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481577" y="3966235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30"/>
                </a:moveTo>
                <a:lnTo>
                  <a:pt x="42148" y="14122"/>
                </a:lnTo>
                <a:lnTo>
                  <a:pt x="41377" y="11318"/>
                </a:lnTo>
                <a:lnTo>
                  <a:pt x="38475" y="6807"/>
                </a:lnTo>
                <a:lnTo>
                  <a:pt x="34653" y="3074"/>
                </a:lnTo>
                <a:lnTo>
                  <a:pt x="32053" y="1828"/>
                </a:lnTo>
                <a:lnTo>
                  <a:pt x="29458" y="612"/>
                </a:lnTo>
                <a:lnTo>
                  <a:pt x="26297" y="0"/>
                </a:lnTo>
                <a:lnTo>
                  <a:pt x="26348" y="6997"/>
                </a:lnTo>
                <a:lnTo>
                  <a:pt x="29498" y="8333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73"/>
                </a:lnTo>
                <a:lnTo>
                  <a:pt x="34653" y="22075"/>
                </a:lnTo>
                <a:lnTo>
                  <a:pt x="8942" y="22075"/>
                </a:lnTo>
                <a:lnTo>
                  <a:pt x="9014" y="20091"/>
                </a:lnTo>
                <a:lnTo>
                  <a:pt x="10447" y="3114"/>
                </a:lnTo>
                <a:lnTo>
                  <a:pt x="8074" y="4903"/>
                </a:lnTo>
                <a:lnTo>
                  <a:pt x="4128" y="9575"/>
                </a:lnTo>
                <a:lnTo>
                  <a:pt x="2620" y="12409"/>
                </a:lnTo>
                <a:lnTo>
                  <a:pt x="1579" y="15760"/>
                </a:lnTo>
                <a:lnTo>
                  <a:pt x="52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4" y="35359"/>
                </a:lnTo>
                <a:lnTo>
                  <a:pt x="1518" y="38685"/>
                </a:lnTo>
                <a:lnTo>
                  <a:pt x="2533" y="42001"/>
                </a:lnTo>
                <a:lnTo>
                  <a:pt x="4028" y="44780"/>
                </a:lnTo>
                <a:lnTo>
                  <a:pt x="6014" y="46979"/>
                </a:lnTo>
                <a:lnTo>
                  <a:pt x="10457" y="50864"/>
                </a:lnTo>
                <a:lnTo>
                  <a:pt x="13374" y="51969"/>
                </a:lnTo>
                <a:lnTo>
                  <a:pt x="16292" y="53088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5" y="52793"/>
                </a:lnTo>
                <a:lnTo>
                  <a:pt x="35071" y="51969"/>
                </a:lnTo>
                <a:lnTo>
                  <a:pt x="37788" y="51094"/>
                </a:lnTo>
                <a:lnTo>
                  <a:pt x="41036" y="48820"/>
                </a:lnTo>
                <a:lnTo>
                  <a:pt x="41352" y="46165"/>
                </a:lnTo>
                <a:lnTo>
                  <a:pt x="40777" y="43002"/>
                </a:lnTo>
                <a:lnTo>
                  <a:pt x="38059" y="43271"/>
                </a:lnTo>
                <a:lnTo>
                  <a:pt x="34908" y="44554"/>
                </a:lnTo>
                <a:lnTo>
                  <a:pt x="32104" y="45443"/>
                </a:lnTo>
                <a:lnTo>
                  <a:pt x="28601" y="46191"/>
                </a:lnTo>
                <a:lnTo>
                  <a:pt x="24364" y="46382"/>
                </a:lnTo>
                <a:lnTo>
                  <a:pt x="21520" y="46382"/>
                </a:lnTo>
                <a:lnTo>
                  <a:pt x="17150" y="45137"/>
                </a:lnTo>
                <a:lnTo>
                  <a:pt x="13596" y="43106"/>
                </a:lnTo>
                <a:lnTo>
                  <a:pt x="11145" y="40006"/>
                </a:lnTo>
                <a:lnTo>
                  <a:pt x="9738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70" y="28652"/>
                </a:lnTo>
                <a:lnTo>
                  <a:pt x="42310" y="27738"/>
                </a:lnTo>
                <a:lnTo>
                  <a:pt x="43336" y="24742"/>
                </a:lnTo>
                <a:lnTo>
                  <a:pt x="43336" y="19926"/>
                </a:lnTo>
                <a:lnTo>
                  <a:pt x="42943" y="16930"/>
                </a:lnTo>
                <a:close/>
              </a:path>
              <a:path w="43336" h="53657">
                <a:moveTo>
                  <a:pt x="9014" y="20091"/>
                </a:moveTo>
                <a:lnTo>
                  <a:pt x="9942" y="16358"/>
                </a:lnTo>
                <a:lnTo>
                  <a:pt x="11393" y="12917"/>
                </a:lnTo>
                <a:lnTo>
                  <a:pt x="14921" y="9083"/>
                </a:lnTo>
                <a:lnTo>
                  <a:pt x="18140" y="7419"/>
                </a:lnTo>
                <a:lnTo>
                  <a:pt x="22161" y="6997"/>
                </a:lnTo>
                <a:lnTo>
                  <a:pt x="26348" y="6997"/>
                </a:lnTo>
                <a:lnTo>
                  <a:pt x="26297" y="0"/>
                </a:lnTo>
                <a:lnTo>
                  <a:pt x="19155" y="0"/>
                </a:lnTo>
                <a:lnTo>
                  <a:pt x="16019" y="622"/>
                </a:lnTo>
                <a:lnTo>
                  <a:pt x="13241" y="1868"/>
                </a:lnTo>
                <a:lnTo>
                  <a:pt x="10447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538385" y="3966286"/>
            <a:ext cx="37155" cy="53606"/>
          </a:xfrm>
          <a:custGeom>
            <a:avLst/>
            <a:gdLst/>
            <a:ahLst/>
            <a:cxnLst/>
            <a:rect l="l" t="t" r="r" b="b"/>
            <a:pathLst>
              <a:path w="37155" h="53606">
                <a:moveTo>
                  <a:pt x="8989" y="20623"/>
                </a:moveTo>
                <a:lnTo>
                  <a:pt x="10104" y="15810"/>
                </a:lnTo>
                <a:lnTo>
                  <a:pt x="12321" y="12495"/>
                </a:lnTo>
                <a:lnTo>
                  <a:pt x="14528" y="9193"/>
                </a:lnTo>
                <a:lnTo>
                  <a:pt x="17711" y="7545"/>
                </a:lnTo>
                <a:lnTo>
                  <a:pt x="23900" y="7545"/>
                </a:lnTo>
                <a:lnTo>
                  <a:pt x="27132" y="8434"/>
                </a:lnTo>
                <a:lnTo>
                  <a:pt x="30915" y="10413"/>
                </a:lnTo>
                <a:lnTo>
                  <a:pt x="33515" y="12393"/>
                </a:lnTo>
                <a:lnTo>
                  <a:pt x="36466" y="12444"/>
                </a:lnTo>
                <a:lnTo>
                  <a:pt x="36945" y="9499"/>
                </a:lnTo>
                <a:lnTo>
                  <a:pt x="36576" y="6363"/>
                </a:lnTo>
                <a:lnTo>
                  <a:pt x="34333" y="3822"/>
                </a:lnTo>
                <a:lnTo>
                  <a:pt x="31431" y="2044"/>
                </a:lnTo>
                <a:lnTo>
                  <a:pt x="27758" y="712"/>
                </a:lnTo>
                <a:lnTo>
                  <a:pt x="24928" y="139"/>
                </a:lnTo>
                <a:lnTo>
                  <a:pt x="21977" y="0"/>
                </a:lnTo>
                <a:lnTo>
                  <a:pt x="18874" y="0"/>
                </a:lnTo>
                <a:lnTo>
                  <a:pt x="15972" y="532"/>
                </a:lnTo>
                <a:lnTo>
                  <a:pt x="13315" y="1601"/>
                </a:lnTo>
                <a:lnTo>
                  <a:pt x="10647" y="2667"/>
                </a:lnTo>
                <a:lnTo>
                  <a:pt x="8315" y="4305"/>
                </a:lnTo>
                <a:lnTo>
                  <a:pt x="4387" y="8710"/>
                </a:lnTo>
                <a:lnTo>
                  <a:pt x="2829" y="11544"/>
                </a:lnTo>
                <a:lnTo>
                  <a:pt x="1691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3" y="35369"/>
                </a:lnTo>
                <a:lnTo>
                  <a:pt x="1385" y="38609"/>
                </a:lnTo>
                <a:lnTo>
                  <a:pt x="2303" y="41846"/>
                </a:lnTo>
                <a:lnTo>
                  <a:pt x="3649" y="44578"/>
                </a:lnTo>
                <a:lnTo>
                  <a:pt x="5414" y="46785"/>
                </a:lnTo>
                <a:lnTo>
                  <a:pt x="9359" y="50712"/>
                </a:lnTo>
                <a:lnTo>
                  <a:pt x="11979" y="51879"/>
                </a:lnTo>
                <a:lnTo>
                  <a:pt x="14585" y="53035"/>
                </a:lnTo>
                <a:lnTo>
                  <a:pt x="17592" y="53606"/>
                </a:lnTo>
                <a:lnTo>
                  <a:pt x="22611" y="53606"/>
                </a:lnTo>
                <a:lnTo>
                  <a:pt x="25735" y="53110"/>
                </a:lnTo>
                <a:lnTo>
                  <a:pt x="28698" y="52376"/>
                </a:lnTo>
                <a:lnTo>
                  <a:pt x="31308" y="51320"/>
                </a:lnTo>
                <a:lnTo>
                  <a:pt x="34592" y="49377"/>
                </a:lnTo>
                <a:lnTo>
                  <a:pt x="36906" y="46532"/>
                </a:lnTo>
                <a:lnTo>
                  <a:pt x="37155" y="43789"/>
                </a:lnTo>
                <a:lnTo>
                  <a:pt x="37129" y="42443"/>
                </a:lnTo>
                <a:lnTo>
                  <a:pt x="35326" y="39660"/>
                </a:lnTo>
                <a:lnTo>
                  <a:pt x="32302" y="41946"/>
                </a:lnTo>
                <a:lnTo>
                  <a:pt x="28809" y="44221"/>
                </a:lnTo>
                <a:lnTo>
                  <a:pt x="25807" y="45528"/>
                </a:lnTo>
                <a:lnTo>
                  <a:pt x="22085" y="45845"/>
                </a:lnTo>
                <a:lnTo>
                  <a:pt x="18129" y="45467"/>
                </a:lnTo>
                <a:lnTo>
                  <a:pt x="14881" y="43905"/>
                </a:lnTo>
                <a:lnTo>
                  <a:pt x="12397" y="41122"/>
                </a:lnTo>
                <a:lnTo>
                  <a:pt x="10439" y="37555"/>
                </a:lnTo>
                <a:lnTo>
                  <a:pt x="9283" y="32816"/>
                </a:lnTo>
                <a:lnTo>
                  <a:pt x="8989" y="30059"/>
                </a:lnTo>
                <a:lnTo>
                  <a:pt x="8989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589023" y="3946867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10"/>
                </a:moveTo>
                <a:lnTo>
                  <a:pt x="367" y="8891"/>
                </a:lnTo>
                <a:lnTo>
                  <a:pt x="3253" y="10731"/>
                </a:lnTo>
                <a:lnTo>
                  <a:pt x="7346" y="10731"/>
                </a:lnTo>
                <a:lnTo>
                  <a:pt x="10288" y="8840"/>
                </a:lnTo>
                <a:lnTo>
                  <a:pt x="10666" y="5309"/>
                </a:lnTo>
                <a:lnTo>
                  <a:pt x="10299" y="1842"/>
                </a:lnTo>
                <a:lnTo>
                  <a:pt x="7393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6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76" y="70638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804"/>
                </a:lnTo>
                <a:lnTo>
                  <a:pt x="1040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614428" y="3966235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9" y="46061"/>
                </a:moveTo>
                <a:lnTo>
                  <a:pt x="17686" y="46659"/>
                </a:lnTo>
                <a:lnTo>
                  <a:pt x="16329" y="53657"/>
                </a:lnTo>
                <a:lnTo>
                  <a:pt x="19155" y="53657"/>
                </a:lnTo>
                <a:lnTo>
                  <a:pt x="21826" y="53023"/>
                </a:lnTo>
                <a:lnTo>
                  <a:pt x="26884" y="50482"/>
                </a:lnTo>
                <a:lnTo>
                  <a:pt x="25930" y="43675"/>
                </a:lnTo>
                <a:lnTo>
                  <a:pt x="22059" y="46061"/>
                </a:lnTo>
                <a:close/>
              </a:path>
              <a:path w="26884" h="53657">
                <a:moveTo>
                  <a:pt x="3293" y="12089"/>
                </a:moveTo>
                <a:lnTo>
                  <a:pt x="5939" y="11520"/>
                </a:lnTo>
                <a:lnTo>
                  <a:pt x="9140" y="9777"/>
                </a:lnTo>
                <a:lnTo>
                  <a:pt x="11891" y="8586"/>
                </a:lnTo>
                <a:lnTo>
                  <a:pt x="15274" y="7531"/>
                </a:lnTo>
                <a:lnTo>
                  <a:pt x="19314" y="7264"/>
                </a:lnTo>
                <a:lnTo>
                  <a:pt x="22978" y="7517"/>
                </a:lnTo>
                <a:lnTo>
                  <a:pt x="26802" y="9208"/>
                </a:lnTo>
                <a:lnTo>
                  <a:pt x="29141" y="12332"/>
                </a:lnTo>
                <a:lnTo>
                  <a:pt x="29897" y="15227"/>
                </a:lnTo>
                <a:lnTo>
                  <a:pt x="30095" y="18759"/>
                </a:lnTo>
                <a:lnTo>
                  <a:pt x="30095" y="22567"/>
                </a:lnTo>
                <a:lnTo>
                  <a:pt x="19940" y="22567"/>
                </a:lnTo>
                <a:lnTo>
                  <a:pt x="16645" y="22910"/>
                </a:lnTo>
                <a:lnTo>
                  <a:pt x="13719" y="23572"/>
                </a:lnTo>
                <a:lnTo>
                  <a:pt x="10792" y="24245"/>
                </a:lnTo>
                <a:lnTo>
                  <a:pt x="8304" y="25246"/>
                </a:lnTo>
                <a:lnTo>
                  <a:pt x="4262" y="27914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70" y="49758"/>
                </a:lnTo>
                <a:lnTo>
                  <a:pt x="7592" y="51995"/>
                </a:lnTo>
                <a:lnTo>
                  <a:pt x="11609" y="53327"/>
                </a:lnTo>
                <a:lnTo>
                  <a:pt x="16329" y="53657"/>
                </a:lnTo>
                <a:lnTo>
                  <a:pt x="17686" y="46659"/>
                </a:lnTo>
                <a:lnTo>
                  <a:pt x="14907" y="46659"/>
                </a:lnTo>
                <a:lnTo>
                  <a:pt x="12725" y="45910"/>
                </a:lnTo>
                <a:lnTo>
                  <a:pt x="9629" y="42912"/>
                </a:lnTo>
                <a:lnTo>
                  <a:pt x="8855" y="38353"/>
                </a:lnTo>
                <a:lnTo>
                  <a:pt x="9650" y="34429"/>
                </a:lnTo>
                <a:lnTo>
                  <a:pt x="12199" y="31482"/>
                </a:lnTo>
                <a:lnTo>
                  <a:pt x="14799" y="30059"/>
                </a:lnTo>
                <a:lnTo>
                  <a:pt x="18287" y="29235"/>
                </a:lnTo>
                <a:lnTo>
                  <a:pt x="22708" y="29019"/>
                </a:lnTo>
                <a:lnTo>
                  <a:pt x="30095" y="29019"/>
                </a:lnTo>
                <a:lnTo>
                  <a:pt x="30095" y="39383"/>
                </a:lnTo>
                <a:lnTo>
                  <a:pt x="25930" y="43675"/>
                </a:lnTo>
                <a:lnTo>
                  <a:pt x="26884" y="50482"/>
                </a:lnTo>
                <a:lnTo>
                  <a:pt x="31244" y="46443"/>
                </a:lnTo>
                <a:lnTo>
                  <a:pt x="31244" y="51321"/>
                </a:lnTo>
                <a:lnTo>
                  <a:pt x="33328" y="52894"/>
                </a:lnTo>
                <a:lnTo>
                  <a:pt x="35913" y="52958"/>
                </a:lnTo>
                <a:lnTo>
                  <a:pt x="38670" y="51321"/>
                </a:lnTo>
                <a:lnTo>
                  <a:pt x="38670" y="15354"/>
                </a:lnTo>
                <a:lnTo>
                  <a:pt x="38350" y="12686"/>
                </a:lnTo>
                <a:lnTo>
                  <a:pt x="37017" y="8129"/>
                </a:lnTo>
                <a:lnTo>
                  <a:pt x="34480" y="4687"/>
                </a:lnTo>
                <a:lnTo>
                  <a:pt x="31114" y="1979"/>
                </a:lnTo>
                <a:lnTo>
                  <a:pt x="26358" y="392"/>
                </a:lnTo>
                <a:lnTo>
                  <a:pt x="23482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49"/>
                </a:lnTo>
                <a:lnTo>
                  <a:pt x="9787" y="1803"/>
                </a:lnTo>
                <a:lnTo>
                  <a:pt x="5817" y="3542"/>
                </a:lnTo>
                <a:lnTo>
                  <a:pt x="2486" y="6692"/>
                </a:lnTo>
                <a:lnTo>
                  <a:pt x="2299" y="9385"/>
                </a:lnTo>
                <a:lnTo>
                  <a:pt x="3293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2672744" y="3943310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5"/>
                </a:moveTo>
                <a:lnTo>
                  <a:pt x="8633" y="1703"/>
                </a:lnTo>
                <a:lnTo>
                  <a:pt x="8427" y="939"/>
                </a:lnTo>
                <a:lnTo>
                  <a:pt x="5878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94" y="74930"/>
                </a:lnTo>
                <a:lnTo>
                  <a:pt x="2764" y="75844"/>
                </a:lnTo>
                <a:lnTo>
                  <a:pt x="5878" y="75844"/>
                </a:lnTo>
                <a:lnTo>
                  <a:pt x="863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2699870" y="3946867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10"/>
                </a:moveTo>
                <a:lnTo>
                  <a:pt x="370" y="8891"/>
                </a:lnTo>
                <a:lnTo>
                  <a:pt x="3272" y="10731"/>
                </a:lnTo>
                <a:lnTo>
                  <a:pt x="7352" y="10731"/>
                </a:lnTo>
                <a:lnTo>
                  <a:pt x="10292" y="8840"/>
                </a:lnTo>
                <a:lnTo>
                  <a:pt x="10670" y="5309"/>
                </a:lnTo>
                <a:lnTo>
                  <a:pt x="10303" y="1842"/>
                </a:lnTo>
                <a:lnTo>
                  <a:pt x="7416" y="0"/>
                </a:lnTo>
                <a:lnTo>
                  <a:pt x="3319" y="0"/>
                </a:lnTo>
                <a:lnTo>
                  <a:pt x="386" y="1893"/>
                </a:lnTo>
                <a:lnTo>
                  <a:pt x="0" y="5410"/>
                </a:lnTo>
                <a:close/>
              </a:path>
              <a:path w="10670" h="72287">
                <a:moveTo>
                  <a:pt x="1242" y="71372"/>
                </a:moveTo>
                <a:lnTo>
                  <a:pt x="3808" y="72287"/>
                </a:lnTo>
                <a:lnTo>
                  <a:pt x="6926" y="72287"/>
                </a:lnTo>
                <a:lnTo>
                  <a:pt x="9677" y="70638"/>
                </a:lnTo>
                <a:lnTo>
                  <a:pt x="9677" y="21804"/>
                </a:lnTo>
                <a:lnTo>
                  <a:pt x="9471" y="21106"/>
                </a:lnTo>
                <a:lnTo>
                  <a:pt x="6926" y="20156"/>
                </a:lnTo>
                <a:lnTo>
                  <a:pt x="3808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42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2725322" y="3966235"/>
            <a:ext cx="33328" cy="53657"/>
          </a:xfrm>
          <a:custGeom>
            <a:avLst/>
            <a:gdLst/>
            <a:ahLst/>
            <a:cxnLst/>
            <a:rect l="l" t="t" r="r" b="b"/>
            <a:pathLst>
              <a:path w="33328" h="53657">
                <a:moveTo>
                  <a:pt x="6004" y="52224"/>
                </a:moveTo>
                <a:lnTo>
                  <a:pt x="8564" y="52984"/>
                </a:lnTo>
                <a:lnTo>
                  <a:pt x="11602" y="53531"/>
                </a:lnTo>
                <a:lnTo>
                  <a:pt x="17589" y="53657"/>
                </a:lnTo>
                <a:lnTo>
                  <a:pt x="20077" y="53315"/>
                </a:lnTo>
                <a:lnTo>
                  <a:pt x="24613" y="51944"/>
                </a:lnTo>
                <a:lnTo>
                  <a:pt x="28213" y="49583"/>
                </a:lnTo>
                <a:lnTo>
                  <a:pt x="31115" y="46608"/>
                </a:lnTo>
                <a:lnTo>
                  <a:pt x="32889" y="42699"/>
                </a:lnTo>
                <a:lnTo>
                  <a:pt x="33328" y="37972"/>
                </a:lnTo>
                <a:lnTo>
                  <a:pt x="33328" y="35877"/>
                </a:lnTo>
                <a:lnTo>
                  <a:pt x="32317" y="32551"/>
                </a:lnTo>
                <a:lnTo>
                  <a:pt x="30736" y="29731"/>
                </a:lnTo>
                <a:lnTo>
                  <a:pt x="27219" y="26633"/>
                </a:lnTo>
                <a:lnTo>
                  <a:pt x="24329" y="25110"/>
                </a:lnTo>
                <a:lnTo>
                  <a:pt x="21376" y="23813"/>
                </a:lnTo>
                <a:lnTo>
                  <a:pt x="18439" y="22608"/>
                </a:lnTo>
                <a:lnTo>
                  <a:pt x="15584" y="21437"/>
                </a:lnTo>
                <a:lnTo>
                  <a:pt x="12081" y="19342"/>
                </a:lnTo>
                <a:lnTo>
                  <a:pt x="9763" y="16588"/>
                </a:lnTo>
                <a:lnTo>
                  <a:pt x="9420" y="13982"/>
                </a:lnTo>
                <a:lnTo>
                  <a:pt x="9972" y="11178"/>
                </a:lnTo>
                <a:lnTo>
                  <a:pt x="12297" y="8282"/>
                </a:lnTo>
                <a:lnTo>
                  <a:pt x="15458" y="7113"/>
                </a:lnTo>
                <a:lnTo>
                  <a:pt x="18215" y="6948"/>
                </a:lnTo>
                <a:lnTo>
                  <a:pt x="21315" y="7138"/>
                </a:lnTo>
                <a:lnTo>
                  <a:pt x="24951" y="8359"/>
                </a:lnTo>
                <a:lnTo>
                  <a:pt x="27612" y="9679"/>
                </a:lnTo>
                <a:lnTo>
                  <a:pt x="30589" y="9867"/>
                </a:lnTo>
                <a:lnTo>
                  <a:pt x="30930" y="7152"/>
                </a:lnTo>
                <a:lnTo>
                  <a:pt x="30636" y="4409"/>
                </a:lnTo>
                <a:lnTo>
                  <a:pt x="28077" y="2199"/>
                </a:lnTo>
                <a:lnTo>
                  <a:pt x="25481" y="1144"/>
                </a:lnTo>
                <a:lnTo>
                  <a:pt x="22086" y="320"/>
                </a:lnTo>
                <a:lnTo>
                  <a:pt x="18313" y="0"/>
                </a:lnTo>
                <a:lnTo>
                  <a:pt x="15458" y="0"/>
                </a:lnTo>
                <a:lnTo>
                  <a:pt x="12948" y="396"/>
                </a:lnTo>
                <a:lnTo>
                  <a:pt x="8665" y="1983"/>
                </a:lnTo>
                <a:lnTo>
                  <a:pt x="5450" y="4370"/>
                </a:lnTo>
                <a:lnTo>
                  <a:pt x="2941" y="7214"/>
                </a:lnTo>
                <a:lnTo>
                  <a:pt x="1508" y="10721"/>
                </a:lnTo>
                <a:lnTo>
                  <a:pt x="1151" y="14479"/>
                </a:lnTo>
                <a:lnTo>
                  <a:pt x="1483" y="18517"/>
                </a:lnTo>
                <a:lnTo>
                  <a:pt x="2854" y="21628"/>
                </a:lnTo>
                <a:lnTo>
                  <a:pt x="5990" y="25210"/>
                </a:lnTo>
                <a:lnTo>
                  <a:pt x="8665" y="26939"/>
                </a:lnTo>
                <a:lnTo>
                  <a:pt x="11527" y="28411"/>
                </a:lnTo>
                <a:lnTo>
                  <a:pt x="14493" y="29641"/>
                </a:lnTo>
                <a:lnTo>
                  <a:pt x="17322" y="30787"/>
                </a:lnTo>
                <a:lnTo>
                  <a:pt x="19969" y="31978"/>
                </a:lnTo>
                <a:lnTo>
                  <a:pt x="23105" y="34264"/>
                </a:lnTo>
                <a:lnTo>
                  <a:pt x="24808" y="37299"/>
                </a:lnTo>
                <a:lnTo>
                  <a:pt x="24573" y="41173"/>
                </a:lnTo>
                <a:lnTo>
                  <a:pt x="22957" y="43944"/>
                </a:lnTo>
                <a:lnTo>
                  <a:pt x="20189" y="45669"/>
                </a:lnTo>
                <a:lnTo>
                  <a:pt x="16492" y="46497"/>
                </a:lnTo>
                <a:lnTo>
                  <a:pt x="13075" y="46497"/>
                </a:lnTo>
                <a:lnTo>
                  <a:pt x="9838" y="45759"/>
                </a:lnTo>
                <a:lnTo>
                  <a:pt x="5939" y="44157"/>
                </a:lnTo>
                <a:lnTo>
                  <a:pt x="3164" y="42558"/>
                </a:lnTo>
                <a:lnTo>
                  <a:pt x="259" y="42941"/>
                </a:lnTo>
                <a:lnTo>
                  <a:pt x="0" y="45518"/>
                </a:lnTo>
                <a:lnTo>
                  <a:pt x="259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768746" y="3953937"/>
            <a:ext cx="30772" cy="65850"/>
          </a:xfrm>
          <a:custGeom>
            <a:avLst/>
            <a:gdLst/>
            <a:ahLst/>
            <a:cxnLst/>
            <a:rect l="l" t="t" r="r" b="b"/>
            <a:pathLst>
              <a:path w="30772" h="65850">
                <a:moveTo>
                  <a:pt x="16951" y="1713"/>
                </a:moveTo>
                <a:lnTo>
                  <a:pt x="16743" y="1004"/>
                </a:lnTo>
                <a:lnTo>
                  <a:pt x="14197" y="0"/>
                </a:lnTo>
                <a:lnTo>
                  <a:pt x="11087" y="0"/>
                </a:lnTo>
                <a:lnTo>
                  <a:pt x="8315" y="1713"/>
                </a:lnTo>
                <a:lnTo>
                  <a:pt x="8315" y="13323"/>
                </a:lnTo>
                <a:lnTo>
                  <a:pt x="1777" y="13323"/>
                </a:lnTo>
                <a:lnTo>
                  <a:pt x="330" y="14464"/>
                </a:lnTo>
                <a:lnTo>
                  <a:pt x="0" y="1706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28" y="63158"/>
                </a:lnTo>
                <a:lnTo>
                  <a:pt x="15803" y="64846"/>
                </a:lnTo>
                <a:lnTo>
                  <a:pt x="19648" y="65850"/>
                </a:lnTo>
                <a:lnTo>
                  <a:pt x="24486" y="65685"/>
                </a:lnTo>
                <a:lnTo>
                  <a:pt x="27475" y="65112"/>
                </a:lnTo>
                <a:lnTo>
                  <a:pt x="30426" y="63093"/>
                </a:lnTo>
                <a:lnTo>
                  <a:pt x="30772" y="59983"/>
                </a:lnTo>
                <a:lnTo>
                  <a:pt x="30772" y="59334"/>
                </a:lnTo>
                <a:lnTo>
                  <a:pt x="28982" y="56757"/>
                </a:lnTo>
                <a:lnTo>
                  <a:pt x="26323" y="57783"/>
                </a:lnTo>
                <a:lnTo>
                  <a:pt x="23543" y="58190"/>
                </a:lnTo>
                <a:lnTo>
                  <a:pt x="19353" y="57340"/>
                </a:lnTo>
                <a:lnTo>
                  <a:pt x="17430" y="53898"/>
                </a:lnTo>
                <a:lnTo>
                  <a:pt x="16951" y="5135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10" y="19316"/>
                </a:lnTo>
                <a:lnTo>
                  <a:pt x="30772" y="16369"/>
                </a:lnTo>
                <a:lnTo>
                  <a:pt x="29041" y="13323"/>
                </a:lnTo>
                <a:lnTo>
                  <a:pt x="16951" y="13323"/>
                </a:lnTo>
                <a:lnTo>
                  <a:pt x="16951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843002" y="3966235"/>
            <a:ext cx="40557" cy="52919"/>
          </a:xfrm>
          <a:custGeom>
            <a:avLst/>
            <a:gdLst/>
            <a:ahLst/>
            <a:cxnLst/>
            <a:rect l="l" t="t" r="r" b="b"/>
            <a:pathLst>
              <a:path w="40557" h="52919">
                <a:moveTo>
                  <a:pt x="5882" y="52919"/>
                </a:moveTo>
                <a:lnTo>
                  <a:pt x="8651" y="51271"/>
                </a:lnTo>
                <a:lnTo>
                  <a:pt x="8651" y="17132"/>
                </a:lnTo>
                <a:lnTo>
                  <a:pt x="11015" y="14057"/>
                </a:lnTo>
                <a:lnTo>
                  <a:pt x="13280" y="11736"/>
                </a:lnTo>
                <a:lnTo>
                  <a:pt x="17603" y="8545"/>
                </a:lnTo>
                <a:lnTo>
                  <a:pt x="21927" y="7746"/>
                </a:lnTo>
                <a:lnTo>
                  <a:pt x="25077" y="8088"/>
                </a:lnTo>
                <a:lnTo>
                  <a:pt x="27626" y="9385"/>
                </a:lnTo>
                <a:lnTo>
                  <a:pt x="30271" y="12790"/>
                </a:lnTo>
                <a:lnTo>
                  <a:pt x="31297" y="15951"/>
                </a:lnTo>
                <a:lnTo>
                  <a:pt x="31935" y="19889"/>
                </a:lnTo>
                <a:lnTo>
                  <a:pt x="31935" y="51271"/>
                </a:lnTo>
                <a:lnTo>
                  <a:pt x="32143" y="52005"/>
                </a:lnTo>
                <a:lnTo>
                  <a:pt x="34690" y="52919"/>
                </a:lnTo>
                <a:lnTo>
                  <a:pt x="37802" y="52919"/>
                </a:lnTo>
                <a:lnTo>
                  <a:pt x="40557" y="51271"/>
                </a:lnTo>
                <a:lnTo>
                  <a:pt x="40557" y="18007"/>
                </a:lnTo>
                <a:lnTo>
                  <a:pt x="40276" y="15022"/>
                </a:lnTo>
                <a:lnTo>
                  <a:pt x="39124" y="10083"/>
                </a:lnTo>
                <a:lnTo>
                  <a:pt x="36845" y="6069"/>
                </a:lnTo>
                <a:lnTo>
                  <a:pt x="33785" y="2757"/>
                </a:lnTo>
                <a:lnTo>
                  <a:pt x="29498" y="547"/>
                </a:lnTo>
                <a:lnTo>
                  <a:pt x="26852" y="0"/>
                </a:lnTo>
                <a:lnTo>
                  <a:pt x="21019" y="0"/>
                </a:lnTo>
                <a:lnTo>
                  <a:pt x="18362" y="712"/>
                </a:lnTo>
                <a:lnTo>
                  <a:pt x="15727" y="2134"/>
                </a:lnTo>
                <a:lnTo>
                  <a:pt x="13096" y="3567"/>
                </a:lnTo>
                <a:lnTo>
                  <a:pt x="10450" y="5817"/>
                </a:lnTo>
                <a:lnTo>
                  <a:pt x="7804" y="8888"/>
                </a:lnTo>
                <a:lnTo>
                  <a:pt x="7804" y="2437"/>
                </a:lnTo>
                <a:lnTo>
                  <a:pt x="5843" y="824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901985" y="3946867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10"/>
                </a:moveTo>
                <a:lnTo>
                  <a:pt x="367" y="8891"/>
                </a:lnTo>
                <a:lnTo>
                  <a:pt x="3271" y="10731"/>
                </a:lnTo>
                <a:lnTo>
                  <a:pt x="7346" y="10731"/>
                </a:lnTo>
                <a:lnTo>
                  <a:pt x="10288" y="8840"/>
                </a:lnTo>
                <a:lnTo>
                  <a:pt x="10666" y="5309"/>
                </a:lnTo>
                <a:lnTo>
                  <a:pt x="10302" y="1842"/>
                </a:lnTo>
                <a:lnTo>
                  <a:pt x="740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6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76" y="70638"/>
                </a:lnTo>
                <a:lnTo>
                  <a:pt x="9676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804"/>
                </a:lnTo>
                <a:lnTo>
                  <a:pt x="1040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927908" y="3966286"/>
            <a:ext cx="37148" cy="53606"/>
          </a:xfrm>
          <a:custGeom>
            <a:avLst/>
            <a:gdLst/>
            <a:ahLst/>
            <a:cxnLst/>
            <a:rect l="l" t="t" r="r" b="b"/>
            <a:pathLst>
              <a:path w="37148" h="53606">
                <a:moveTo>
                  <a:pt x="8989" y="20623"/>
                </a:moveTo>
                <a:lnTo>
                  <a:pt x="10105" y="15810"/>
                </a:lnTo>
                <a:lnTo>
                  <a:pt x="12318" y="12495"/>
                </a:lnTo>
                <a:lnTo>
                  <a:pt x="14526" y="9193"/>
                </a:lnTo>
                <a:lnTo>
                  <a:pt x="17722" y="7545"/>
                </a:lnTo>
                <a:lnTo>
                  <a:pt x="23896" y="7545"/>
                </a:lnTo>
                <a:lnTo>
                  <a:pt x="27133" y="8434"/>
                </a:lnTo>
                <a:lnTo>
                  <a:pt x="30927" y="10413"/>
                </a:lnTo>
                <a:lnTo>
                  <a:pt x="33512" y="12393"/>
                </a:lnTo>
                <a:lnTo>
                  <a:pt x="36464" y="12444"/>
                </a:lnTo>
                <a:lnTo>
                  <a:pt x="36939" y="9499"/>
                </a:lnTo>
                <a:lnTo>
                  <a:pt x="36572" y="6363"/>
                </a:lnTo>
                <a:lnTo>
                  <a:pt x="34344" y="3822"/>
                </a:lnTo>
                <a:lnTo>
                  <a:pt x="31431" y="2044"/>
                </a:lnTo>
                <a:lnTo>
                  <a:pt x="27752" y="712"/>
                </a:lnTo>
                <a:lnTo>
                  <a:pt x="24937" y="139"/>
                </a:lnTo>
                <a:lnTo>
                  <a:pt x="21970" y="0"/>
                </a:lnTo>
                <a:lnTo>
                  <a:pt x="18874" y="0"/>
                </a:lnTo>
                <a:lnTo>
                  <a:pt x="15984" y="532"/>
                </a:lnTo>
                <a:lnTo>
                  <a:pt x="13313" y="1601"/>
                </a:lnTo>
                <a:lnTo>
                  <a:pt x="10641" y="2667"/>
                </a:lnTo>
                <a:lnTo>
                  <a:pt x="8315" y="4305"/>
                </a:lnTo>
                <a:lnTo>
                  <a:pt x="4381" y="8710"/>
                </a:lnTo>
                <a:lnTo>
                  <a:pt x="2825" y="11544"/>
                </a:lnTo>
                <a:lnTo>
                  <a:pt x="1687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4" y="35369"/>
                </a:lnTo>
                <a:lnTo>
                  <a:pt x="1383" y="38609"/>
                </a:lnTo>
                <a:lnTo>
                  <a:pt x="2303" y="41846"/>
                </a:lnTo>
                <a:lnTo>
                  <a:pt x="3649" y="44578"/>
                </a:lnTo>
                <a:lnTo>
                  <a:pt x="5414" y="46785"/>
                </a:lnTo>
                <a:lnTo>
                  <a:pt x="9356" y="50712"/>
                </a:lnTo>
                <a:lnTo>
                  <a:pt x="11981" y="51879"/>
                </a:lnTo>
                <a:lnTo>
                  <a:pt x="14601" y="53035"/>
                </a:lnTo>
                <a:lnTo>
                  <a:pt x="17585" y="53606"/>
                </a:lnTo>
                <a:lnTo>
                  <a:pt x="22611" y="53606"/>
                </a:lnTo>
                <a:lnTo>
                  <a:pt x="25732" y="53110"/>
                </a:lnTo>
                <a:lnTo>
                  <a:pt x="28713" y="52376"/>
                </a:lnTo>
                <a:lnTo>
                  <a:pt x="31309" y="51320"/>
                </a:lnTo>
                <a:lnTo>
                  <a:pt x="34588" y="49377"/>
                </a:lnTo>
                <a:lnTo>
                  <a:pt x="36917" y="46532"/>
                </a:lnTo>
                <a:lnTo>
                  <a:pt x="37148" y="43789"/>
                </a:lnTo>
                <a:lnTo>
                  <a:pt x="37127" y="42443"/>
                </a:lnTo>
                <a:lnTo>
                  <a:pt x="35326" y="39660"/>
                </a:lnTo>
                <a:lnTo>
                  <a:pt x="32313" y="41946"/>
                </a:lnTo>
                <a:lnTo>
                  <a:pt x="28811" y="44221"/>
                </a:lnTo>
                <a:lnTo>
                  <a:pt x="25808" y="45528"/>
                </a:lnTo>
                <a:lnTo>
                  <a:pt x="22082" y="45845"/>
                </a:lnTo>
                <a:lnTo>
                  <a:pt x="18129" y="45467"/>
                </a:lnTo>
                <a:lnTo>
                  <a:pt x="14893" y="43905"/>
                </a:lnTo>
                <a:lnTo>
                  <a:pt x="12395" y="41122"/>
                </a:lnTo>
                <a:lnTo>
                  <a:pt x="10433" y="37555"/>
                </a:lnTo>
                <a:lnTo>
                  <a:pt x="9295" y="32816"/>
                </a:lnTo>
                <a:lnTo>
                  <a:pt x="8989" y="30059"/>
                </a:lnTo>
                <a:lnTo>
                  <a:pt x="8989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980198" y="3943310"/>
            <a:ext cx="40557" cy="75844"/>
          </a:xfrm>
          <a:custGeom>
            <a:avLst/>
            <a:gdLst/>
            <a:ahLst/>
            <a:cxnLst/>
            <a:rect l="l" t="t" r="r" b="b"/>
            <a:pathLst>
              <a:path w="40557" h="75844">
                <a:moveTo>
                  <a:pt x="31921" y="45594"/>
                </a:moveTo>
                <a:lnTo>
                  <a:pt x="31921" y="74195"/>
                </a:lnTo>
                <a:lnTo>
                  <a:pt x="32141" y="74930"/>
                </a:lnTo>
                <a:lnTo>
                  <a:pt x="34690" y="75844"/>
                </a:lnTo>
                <a:lnTo>
                  <a:pt x="37800" y="75844"/>
                </a:lnTo>
                <a:lnTo>
                  <a:pt x="40557" y="74195"/>
                </a:lnTo>
                <a:lnTo>
                  <a:pt x="40557" y="40957"/>
                </a:lnTo>
                <a:lnTo>
                  <a:pt x="40276" y="37947"/>
                </a:lnTo>
                <a:lnTo>
                  <a:pt x="39124" y="33008"/>
                </a:lnTo>
                <a:lnTo>
                  <a:pt x="36846" y="28994"/>
                </a:lnTo>
                <a:lnTo>
                  <a:pt x="33783" y="25681"/>
                </a:lnTo>
                <a:lnTo>
                  <a:pt x="29494" y="23472"/>
                </a:lnTo>
                <a:lnTo>
                  <a:pt x="26849" y="22924"/>
                </a:lnTo>
                <a:lnTo>
                  <a:pt x="21164" y="22924"/>
                </a:lnTo>
                <a:lnTo>
                  <a:pt x="16121" y="24893"/>
                </a:lnTo>
                <a:lnTo>
                  <a:pt x="11120" y="28234"/>
                </a:lnTo>
                <a:lnTo>
                  <a:pt x="8633" y="30952"/>
                </a:lnTo>
                <a:lnTo>
                  <a:pt x="8633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4" y="75844"/>
                </a:lnTo>
                <a:lnTo>
                  <a:pt x="5878" y="75844"/>
                </a:lnTo>
                <a:lnTo>
                  <a:pt x="8633" y="74195"/>
                </a:lnTo>
                <a:lnTo>
                  <a:pt x="8633" y="40057"/>
                </a:lnTo>
                <a:lnTo>
                  <a:pt x="11012" y="36982"/>
                </a:lnTo>
                <a:lnTo>
                  <a:pt x="13266" y="34660"/>
                </a:lnTo>
                <a:lnTo>
                  <a:pt x="17604" y="31470"/>
                </a:lnTo>
                <a:lnTo>
                  <a:pt x="21924" y="30671"/>
                </a:lnTo>
                <a:lnTo>
                  <a:pt x="25074" y="31013"/>
                </a:lnTo>
                <a:lnTo>
                  <a:pt x="27619" y="32310"/>
                </a:lnTo>
                <a:lnTo>
                  <a:pt x="30265" y="35714"/>
                </a:lnTo>
                <a:lnTo>
                  <a:pt x="31299" y="38875"/>
                </a:lnTo>
                <a:lnTo>
                  <a:pt x="31921" y="42814"/>
                </a:lnTo>
                <a:lnTo>
                  <a:pt x="3192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037085" y="3966235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30"/>
                </a:moveTo>
                <a:lnTo>
                  <a:pt x="42148" y="14122"/>
                </a:lnTo>
                <a:lnTo>
                  <a:pt x="41363" y="11318"/>
                </a:lnTo>
                <a:lnTo>
                  <a:pt x="38463" y="6807"/>
                </a:lnTo>
                <a:lnTo>
                  <a:pt x="34654" y="3074"/>
                </a:lnTo>
                <a:lnTo>
                  <a:pt x="32040" y="1828"/>
                </a:lnTo>
                <a:lnTo>
                  <a:pt x="29444" y="612"/>
                </a:lnTo>
                <a:lnTo>
                  <a:pt x="26297" y="0"/>
                </a:lnTo>
                <a:lnTo>
                  <a:pt x="26334" y="6997"/>
                </a:lnTo>
                <a:lnTo>
                  <a:pt x="29484" y="8333"/>
                </a:lnTo>
                <a:lnTo>
                  <a:pt x="31615" y="11012"/>
                </a:lnTo>
                <a:lnTo>
                  <a:pt x="33732" y="13690"/>
                </a:lnTo>
                <a:lnTo>
                  <a:pt x="34751" y="17373"/>
                </a:lnTo>
                <a:lnTo>
                  <a:pt x="34639" y="22075"/>
                </a:lnTo>
                <a:lnTo>
                  <a:pt x="8943" y="22075"/>
                </a:lnTo>
                <a:lnTo>
                  <a:pt x="9014" y="20091"/>
                </a:lnTo>
                <a:lnTo>
                  <a:pt x="10433" y="3114"/>
                </a:lnTo>
                <a:lnTo>
                  <a:pt x="8060" y="4903"/>
                </a:lnTo>
                <a:lnTo>
                  <a:pt x="4126" y="9575"/>
                </a:lnTo>
                <a:lnTo>
                  <a:pt x="2607" y="12409"/>
                </a:lnTo>
                <a:lnTo>
                  <a:pt x="1565" y="15760"/>
                </a:lnTo>
                <a:lnTo>
                  <a:pt x="51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00" y="35359"/>
                </a:lnTo>
                <a:lnTo>
                  <a:pt x="1516" y="38685"/>
                </a:lnTo>
                <a:lnTo>
                  <a:pt x="2520" y="42001"/>
                </a:lnTo>
                <a:lnTo>
                  <a:pt x="4028" y="44780"/>
                </a:lnTo>
                <a:lnTo>
                  <a:pt x="6012" y="46979"/>
                </a:lnTo>
                <a:lnTo>
                  <a:pt x="10447" y="50864"/>
                </a:lnTo>
                <a:lnTo>
                  <a:pt x="13374" y="51969"/>
                </a:lnTo>
                <a:lnTo>
                  <a:pt x="16276" y="53088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9" y="53492"/>
                </a:lnTo>
                <a:lnTo>
                  <a:pt x="31824" y="52793"/>
                </a:lnTo>
                <a:lnTo>
                  <a:pt x="35057" y="51969"/>
                </a:lnTo>
                <a:lnTo>
                  <a:pt x="37774" y="51094"/>
                </a:lnTo>
                <a:lnTo>
                  <a:pt x="41022" y="48820"/>
                </a:lnTo>
                <a:lnTo>
                  <a:pt x="41339" y="46165"/>
                </a:lnTo>
                <a:lnTo>
                  <a:pt x="40763" y="43002"/>
                </a:lnTo>
                <a:lnTo>
                  <a:pt x="38045" y="43271"/>
                </a:lnTo>
                <a:lnTo>
                  <a:pt x="34895" y="44554"/>
                </a:lnTo>
                <a:lnTo>
                  <a:pt x="32105" y="45443"/>
                </a:lnTo>
                <a:lnTo>
                  <a:pt x="28587" y="46191"/>
                </a:lnTo>
                <a:lnTo>
                  <a:pt x="24350" y="46382"/>
                </a:lnTo>
                <a:lnTo>
                  <a:pt x="21506" y="46382"/>
                </a:lnTo>
                <a:lnTo>
                  <a:pt x="17147" y="45137"/>
                </a:lnTo>
                <a:lnTo>
                  <a:pt x="13582" y="43106"/>
                </a:lnTo>
                <a:lnTo>
                  <a:pt x="11131" y="40006"/>
                </a:lnTo>
                <a:lnTo>
                  <a:pt x="9734" y="35967"/>
                </a:lnTo>
                <a:lnTo>
                  <a:pt x="8943" y="31344"/>
                </a:lnTo>
                <a:lnTo>
                  <a:pt x="8943" y="28652"/>
                </a:lnTo>
                <a:lnTo>
                  <a:pt x="39968" y="28652"/>
                </a:lnTo>
                <a:lnTo>
                  <a:pt x="42297" y="27738"/>
                </a:lnTo>
                <a:lnTo>
                  <a:pt x="43322" y="24742"/>
                </a:lnTo>
                <a:lnTo>
                  <a:pt x="43322" y="19926"/>
                </a:lnTo>
                <a:lnTo>
                  <a:pt x="42929" y="16930"/>
                </a:lnTo>
                <a:close/>
              </a:path>
              <a:path w="43322" h="53657">
                <a:moveTo>
                  <a:pt x="9014" y="20091"/>
                </a:moveTo>
                <a:lnTo>
                  <a:pt x="9932" y="16358"/>
                </a:lnTo>
                <a:lnTo>
                  <a:pt x="11386" y="12917"/>
                </a:lnTo>
                <a:lnTo>
                  <a:pt x="14914" y="9083"/>
                </a:lnTo>
                <a:lnTo>
                  <a:pt x="18136" y="7419"/>
                </a:lnTo>
                <a:lnTo>
                  <a:pt x="22155" y="6997"/>
                </a:lnTo>
                <a:lnTo>
                  <a:pt x="26334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2"/>
                </a:lnTo>
                <a:lnTo>
                  <a:pt x="13241" y="1868"/>
                </a:lnTo>
                <a:lnTo>
                  <a:pt x="10433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122189" y="3966235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2" y="52224"/>
                </a:moveTo>
                <a:lnTo>
                  <a:pt x="8561" y="52984"/>
                </a:lnTo>
                <a:lnTo>
                  <a:pt x="11600" y="53531"/>
                </a:lnTo>
                <a:lnTo>
                  <a:pt x="17589" y="53657"/>
                </a:lnTo>
                <a:lnTo>
                  <a:pt x="20088" y="53315"/>
                </a:lnTo>
                <a:lnTo>
                  <a:pt x="24620" y="51944"/>
                </a:lnTo>
                <a:lnTo>
                  <a:pt x="28206" y="49583"/>
                </a:lnTo>
                <a:lnTo>
                  <a:pt x="31111" y="46608"/>
                </a:lnTo>
                <a:lnTo>
                  <a:pt x="32900" y="42699"/>
                </a:lnTo>
                <a:lnTo>
                  <a:pt x="33343" y="37972"/>
                </a:lnTo>
                <a:lnTo>
                  <a:pt x="33343" y="35877"/>
                </a:lnTo>
                <a:lnTo>
                  <a:pt x="32325" y="32551"/>
                </a:lnTo>
                <a:lnTo>
                  <a:pt x="30747" y="29731"/>
                </a:lnTo>
                <a:lnTo>
                  <a:pt x="27227" y="26633"/>
                </a:lnTo>
                <a:lnTo>
                  <a:pt x="24339" y="25110"/>
                </a:lnTo>
                <a:lnTo>
                  <a:pt x="21374" y="23813"/>
                </a:lnTo>
                <a:lnTo>
                  <a:pt x="18446" y="22608"/>
                </a:lnTo>
                <a:lnTo>
                  <a:pt x="15581" y="21437"/>
                </a:lnTo>
                <a:lnTo>
                  <a:pt x="12075" y="19342"/>
                </a:lnTo>
                <a:lnTo>
                  <a:pt x="9773" y="16588"/>
                </a:lnTo>
                <a:lnTo>
                  <a:pt x="9428" y="13982"/>
                </a:lnTo>
                <a:lnTo>
                  <a:pt x="9983" y="11178"/>
                </a:lnTo>
                <a:lnTo>
                  <a:pt x="12308" y="8282"/>
                </a:lnTo>
                <a:lnTo>
                  <a:pt x="15458" y="7113"/>
                </a:lnTo>
                <a:lnTo>
                  <a:pt x="18227" y="6948"/>
                </a:lnTo>
                <a:lnTo>
                  <a:pt x="21311" y="7138"/>
                </a:lnTo>
                <a:lnTo>
                  <a:pt x="24966" y="8359"/>
                </a:lnTo>
                <a:lnTo>
                  <a:pt x="27619" y="9679"/>
                </a:lnTo>
                <a:lnTo>
                  <a:pt x="30585" y="9867"/>
                </a:lnTo>
                <a:lnTo>
                  <a:pt x="30942" y="7152"/>
                </a:lnTo>
                <a:lnTo>
                  <a:pt x="30647" y="4409"/>
                </a:lnTo>
                <a:lnTo>
                  <a:pt x="28077" y="2199"/>
                </a:lnTo>
                <a:lnTo>
                  <a:pt x="25488" y="1144"/>
                </a:lnTo>
                <a:lnTo>
                  <a:pt x="22082" y="320"/>
                </a:lnTo>
                <a:lnTo>
                  <a:pt x="18313" y="0"/>
                </a:lnTo>
                <a:lnTo>
                  <a:pt x="15458" y="0"/>
                </a:lnTo>
                <a:lnTo>
                  <a:pt x="12956" y="396"/>
                </a:lnTo>
                <a:lnTo>
                  <a:pt x="8658" y="1983"/>
                </a:lnTo>
                <a:lnTo>
                  <a:pt x="5450" y="4370"/>
                </a:lnTo>
                <a:lnTo>
                  <a:pt x="2952" y="7214"/>
                </a:lnTo>
                <a:lnTo>
                  <a:pt x="1504" y="10721"/>
                </a:lnTo>
                <a:lnTo>
                  <a:pt x="1151" y="14479"/>
                </a:lnTo>
                <a:lnTo>
                  <a:pt x="1494" y="18517"/>
                </a:lnTo>
                <a:lnTo>
                  <a:pt x="2866" y="21628"/>
                </a:lnTo>
                <a:lnTo>
                  <a:pt x="5990" y="25210"/>
                </a:lnTo>
                <a:lnTo>
                  <a:pt x="8658" y="26939"/>
                </a:lnTo>
                <a:lnTo>
                  <a:pt x="11527" y="28411"/>
                </a:lnTo>
                <a:lnTo>
                  <a:pt x="14490" y="29641"/>
                </a:lnTo>
                <a:lnTo>
                  <a:pt x="17320" y="30787"/>
                </a:lnTo>
                <a:lnTo>
                  <a:pt x="19980" y="31978"/>
                </a:lnTo>
                <a:lnTo>
                  <a:pt x="23116" y="34264"/>
                </a:lnTo>
                <a:lnTo>
                  <a:pt x="24815" y="37299"/>
                </a:lnTo>
                <a:lnTo>
                  <a:pt x="24574" y="41173"/>
                </a:lnTo>
                <a:lnTo>
                  <a:pt x="22953" y="43944"/>
                </a:lnTo>
                <a:lnTo>
                  <a:pt x="20185" y="45669"/>
                </a:lnTo>
                <a:lnTo>
                  <a:pt x="16484" y="46497"/>
                </a:lnTo>
                <a:lnTo>
                  <a:pt x="13068" y="46497"/>
                </a:lnTo>
                <a:lnTo>
                  <a:pt x="9846" y="45759"/>
                </a:lnTo>
                <a:lnTo>
                  <a:pt x="5951" y="44157"/>
                </a:lnTo>
                <a:lnTo>
                  <a:pt x="3172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270" y="48186"/>
                </a:lnTo>
                <a:lnTo>
                  <a:pt x="2941" y="50929"/>
                </a:lnTo>
                <a:lnTo>
                  <a:pt x="600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168608" y="3966235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3" y="23914"/>
                </a:moveTo>
                <a:lnTo>
                  <a:pt x="9237" y="21347"/>
                </a:lnTo>
                <a:lnTo>
                  <a:pt x="9813" y="18986"/>
                </a:lnTo>
                <a:lnTo>
                  <a:pt x="11282" y="14591"/>
                </a:lnTo>
                <a:lnTo>
                  <a:pt x="13672" y="11163"/>
                </a:lnTo>
                <a:lnTo>
                  <a:pt x="17039" y="8888"/>
                </a:lnTo>
                <a:lnTo>
                  <a:pt x="21095" y="7480"/>
                </a:lnTo>
                <a:lnTo>
                  <a:pt x="26460" y="7480"/>
                </a:lnTo>
                <a:lnTo>
                  <a:pt x="30650" y="9028"/>
                </a:lnTo>
                <a:lnTo>
                  <a:pt x="33995" y="11455"/>
                </a:lnTo>
                <a:lnTo>
                  <a:pt x="36173" y="15011"/>
                </a:lnTo>
                <a:lnTo>
                  <a:pt x="37421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61" y="32320"/>
                </a:lnTo>
                <a:lnTo>
                  <a:pt x="36738" y="37021"/>
                </a:lnTo>
                <a:lnTo>
                  <a:pt x="36529" y="50266"/>
                </a:lnTo>
                <a:lnTo>
                  <a:pt x="39038" y="48373"/>
                </a:lnTo>
                <a:lnTo>
                  <a:pt x="43045" y="43534"/>
                </a:lnTo>
                <a:lnTo>
                  <a:pt x="44564" y="40639"/>
                </a:lnTo>
                <a:lnTo>
                  <a:pt x="45565" y="37288"/>
                </a:lnTo>
                <a:lnTo>
                  <a:pt x="46584" y="33958"/>
                </a:lnTo>
                <a:lnTo>
                  <a:pt x="47087" y="30290"/>
                </a:lnTo>
                <a:lnTo>
                  <a:pt x="47087" y="22226"/>
                </a:lnTo>
                <a:lnTo>
                  <a:pt x="46608" y="18554"/>
                </a:lnTo>
                <a:lnTo>
                  <a:pt x="45655" y="15289"/>
                </a:lnTo>
                <a:lnTo>
                  <a:pt x="44697" y="12038"/>
                </a:lnTo>
                <a:lnTo>
                  <a:pt x="43254" y="9269"/>
                </a:lnTo>
                <a:lnTo>
                  <a:pt x="41342" y="6997"/>
                </a:lnTo>
                <a:lnTo>
                  <a:pt x="37019" y="2973"/>
                </a:lnTo>
                <a:lnTo>
                  <a:pt x="34138" y="1777"/>
                </a:lnTo>
                <a:lnTo>
                  <a:pt x="31262" y="596"/>
                </a:lnTo>
                <a:lnTo>
                  <a:pt x="27879" y="0"/>
                </a:lnTo>
                <a:lnTo>
                  <a:pt x="20005" y="0"/>
                </a:lnTo>
                <a:lnTo>
                  <a:pt x="16492" y="673"/>
                </a:lnTo>
                <a:lnTo>
                  <a:pt x="13486" y="2005"/>
                </a:lnTo>
                <a:lnTo>
                  <a:pt x="10487" y="3340"/>
                </a:lnTo>
                <a:lnTo>
                  <a:pt x="7988" y="5219"/>
                </a:lnTo>
                <a:lnTo>
                  <a:pt x="3985" y="10072"/>
                </a:lnTo>
                <a:lnTo>
                  <a:pt x="2476" y="12952"/>
                </a:lnTo>
                <a:lnTo>
                  <a:pt x="1483" y="16294"/>
                </a:lnTo>
                <a:lnTo>
                  <a:pt x="490" y="19648"/>
                </a:lnTo>
                <a:lnTo>
                  <a:pt x="0" y="23305"/>
                </a:lnTo>
                <a:lnTo>
                  <a:pt x="0" y="31405"/>
                </a:lnTo>
                <a:lnTo>
                  <a:pt x="468" y="35104"/>
                </a:lnTo>
                <a:lnTo>
                  <a:pt x="1410" y="38353"/>
                </a:lnTo>
                <a:lnTo>
                  <a:pt x="2340" y="41605"/>
                </a:lnTo>
                <a:lnTo>
                  <a:pt x="3776" y="44373"/>
                </a:lnTo>
                <a:lnTo>
                  <a:pt x="5698" y="46659"/>
                </a:lnTo>
                <a:lnTo>
                  <a:pt x="10008" y="50672"/>
                </a:lnTo>
                <a:lnTo>
                  <a:pt x="8943" y="29361"/>
                </a:lnTo>
                <a:lnTo>
                  <a:pt x="8943" y="23914"/>
                </a:lnTo>
                <a:close/>
              </a:path>
              <a:path w="47087" h="53657">
                <a:moveTo>
                  <a:pt x="9655" y="34225"/>
                </a:moveTo>
                <a:lnTo>
                  <a:pt x="8943" y="29361"/>
                </a:lnTo>
                <a:lnTo>
                  <a:pt x="10008" y="50672"/>
                </a:lnTo>
                <a:lnTo>
                  <a:pt x="12887" y="51865"/>
                </a:lnTo>
                <a:lnTo>
                  <a:pt x="15778" y="53060"/>
                </a:lnTo>
                <a:lnTo>
                  <a:pt x="19149" y="53657"/>
                </a:lnTo>
                <a:lnTo>
                  <a:pt x="26996" y="53657"/>
                </a:lnTo>
                <a:lnTo>
                  <a:pt x="30492" y="52984"/>
                </a:lnTo>
                <a:lnTo>
                  <a:pt x="33516" y="51612"/>
                </a:lnTo>
                <a:lnTo>
                  <a:pt x="36529" y="50266"/>
                </a:lnTo>
                <a:lnTo>
                  <a:pt x="36738" y="37021"/>
                </a:lnTo>
                <a:lnTo>
                  <a:pt x="34668" y="40741"/>
                </a:lnTo>
                <a:lnTo>
                  <a:pt x="31925" y="43765"/>
                </a:lnTo>
                <a:lnTo>
                  <a:pt x="28199" y="45655"/>
                </a:lnTo>
                <a:lnTo>
                  <a:pt x="23468" y="46112"/>
                </a:lnTo>
                <a:lnTo>
                  <a:pt x="20678" y="46112"/>
                </a:lnTo>
                <a:lnTo>
                  <a:pt x="16492" y="44578"/>
                </a:lnTo>
                <a:lnTo>
                  <a:pt x="13144" y="42137"/>
                </a:lnTo>
                <a:lnTo>
                  <a:pt x="10915" y="38634"/>
                </a:lnTo>
                <a:lnTo>
                  <a:pt x="965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232533" y="3943310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5"/>
                </a:moveTo>
                <a:lnTo>
                  <a:pt x="8633" y="1703"/>
                </a:lnTo>
                <a:lnTo>
                  <a:pt x="8416" y="939"/>
                </a:lnTo>
                <a:lnTo>
                  <a:pt x="586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7" y="75844"/>
                </a:lnTo>
                <a:lnTo>
                  <a:pt x="5868" y="75844"/>
                </a:lnTo>
                <a:lnTo>
                  <a:pt x="8633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260444" y="3967008"/>
            <a:ext cx="40604" cy="52884"/>
          </a:xfrm>
          <a:custGeom>
            <a:avLst/>
            <a:gdLst/>
            <a:ahLst/>
            <a:cxnLst/>
            <a:rect l="l" t="t" r="r" b="b"/>
            <a:pathLst>
              <a:path w="40604" h="52884">
                <a:moveTo>
                  <a:pt x="8698" y="1663"/>
                </a:moveTo>
                <a:lnTo>
                  <a:pt x="8478" y="929"/>
                </a:lnTo>
                <a:lnTo>
                  <a:pt x="5878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7"/>
                </a:lnTo>
                <a:lnTo>
                  <a:pt x="284" y="37847"/>
                </a:lnTo>
                <a:lnTo>
                  <a:pt x="1447" y="42811"/>
                </a:lnTo>
                <a:lnTo>
                  <a:pt x="3708" y="46840"/>
                </a:lnTo>
                <a:lnTo>
                  <a:pt x="6771" y="50177"/>
                </a:lnTo>
                <a:lnTo>
                  <a:pt x="11073" y="52351"/>
                </a:lnTo>
                <a:lnTo>
                  <a:pt x="13719" y="52884"/>
                </a:lnTo>
                <a:lnTo>
                  <a:pt x="19537" y="52884"/>
                </a:lnTo>
                <a:lnTo>
                  <a:pt x="22183" y="52185"/>
                </a:lnTo>
                <a:lnTo>
                  <a:pt x="24804" y="50764"/>
                </a:lnTo>
                <a:lnTo>
                  <a:pt x="27424" y="49353"/>
                </a:lnTo>
                <a:lnTo>
                  <a:pt x="30071" y="47106"/>
                </a:lnTo>
                <a:lnTo>
                  <a:pt x="32755" y="44032"/>
                </a:lnTo>
                <a:lnTo>
                  <a:pt x="32755" y="50497"/>
                </a:lnTo>
                <a:lnTo>
                  <a:pt x="35225" y="52146"/>
                </a:lnTo>
                <a:lnTo>
                  <a:pt x="38033" y="52146"/>
                </a:lnTo>
                <a:lnTo>
                  <a:pt x="40604" y="50497"/>
                </a:lnTo>
                <a:lnTo>
                  <a:pt x="40604" y="1663"/>
                </a:lnTo>
                <a:lnTo>
                  <a:pt x="40374" y="929"/>
                </a:lnTo>
                <a:lnTo>
                  <a:pt x="37800" y="0"/>
                </a:lnTo>
                <a:lnTo>
                  <a:pt x="34690" y="0"/>
                </a:lnTo>
                <a:lnTo>
                  <a:pt x="31921" y="1663"/>
                </a:lnTo>
                <a:lnTo>
                  <a:pt x="31921" y="35791"/>
                </a:lnTo>
                <a:lnTo>
                  <a:pt x="29523" y="38861"/>
                </a:lnTo>
                <a:lnTo>
                  <a:pt x="25085" y="42800"/>
                </a:lnTo>
                <a:lnTo>
                  <a:pt x="20801" y="45176"/>
                </a:lnTo>
                <a:lnTo>
                  <a:pt x="16951" y="45176"/>
                </a:lnTo>
                <a:lnTo>
                  <a:pt x="12970" y="43498"/>
                </a:lnTo>
                <a:lnTo>
                  <a:pt x="10288" y="40147"/>
                </a:lnTo>
                <a:lnTo>
                  <a:pt x="9284" y="36958"/>
                </a:lnTo>
                <a:lnTo>
                  <a:pt x="8698" y="32943"/>
                </a:lnTo>
                <a:lnTo>
                  <a:pt x="8698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314444" y="3953937"/>
            <a:ext cx="30772" cy="65850"/>
          </a:xfrm>
          <a:custGeom>
            <a:avLst/>
            <a:gdLst/>
            <a:ahLst/>
            <a:cxnLst/>
            <a:rect l="l" t="t" r="r" b="b"/>
            <a:pathLst>
              <a:path w="30772" h="65850">
                <a:moveTo>
                  <a:pt x="16951" y="1713"/>
                </a:moveTo>
                <a:lnTo>
                  <a:pt x="16743" y="1004"/>
                </a:lnTo>
                <a:lnTo>
                  <a:pt x="14194" y="0"/>
                </a:lnTo>
                <a:lnTo>
                  <a:pt x="11084" y="0"/>
                </a:lnTo>
                <a:lnTo>
                  <a:pt x="8315" y="1713"/>
                </a:lnTo>
                <a:lnTo>
                  <a:pt x="8315" y="13323"/>
                </a:lnTo>
                <a:lnTo>
                  <a:pt x="1789" y="13323"/>
                </a:lnTo>
                <a:lnTo>
                  <a:pt x="331" y="14464"/>
                </a:lnTo>
                <a:lnTo>
                  <a:pt x="0" y="17067"/>
                </a:lnTo>
                <a:lnTo>
                  <a:pt x="1727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9" y="56641"/>
                </a:lnTo>
                <a:lnTo>
                  <a:pt x="10400" y="60440"/>
                </a:lnTo>
                <a:lnTo>
                  <a:pt x="12639" y="63158"/>
                </a:lnTo>
                <a:lnTo>
                  <a:pt x="15803" y="64846"/>
                </a:lnTo>
                <a:lnTo>
                  <a:pt x="19644" y="65850"/>
                </a:lnTo>
                <a:lnTo>
                  <a:pt x="24486" y="65685"/>
                </a:lnTo>
                <a:lnTo>
                  <a:pt x="27475" y="65112"/>
                </a:lnTo>
                <a:lnTo>
                  <a:pt x="30426" y="63093"/>
                </a:lnTo>
                <a:lnTo>
                  <a:pt x="30772" y="59983"/>
                </a:lnTo>
                <a:lnTo>
                  <a:pt x="30772" y="59334"/>
                </a:lnTo>
                <a:lnTo>
                  <a:pt x="28982" y="56757"/>
                </a:lnTo>
                <a:lnTo>
                  <a:pt x="26323" y="57783"/>
                </a:lnTo>
                <a:lnTo>
                  <a:pt x="23558" y="58190"/>
                </a:lnTo>
                <a:lnTo>
                  <a:pt x="19353" y="57340"/>
                </a:lnTo>
                <a:lnTo>
                  <a:pt x="17430" y="53898"/>
                </a:lnTo>
                <a:lnTo>
                  <a:pt x="16951" y="5135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10" y="19316"/>
                </a:lnTo>
                <a:lnTo>
                  <a:pt x="30772" y="16369"/>
                </a:lnTo>
                <a:lnTo>
                  <a:pt x="29041" y="13323"/>
                </a:lnTo>
                <a:lnTo>
                  <a:pt x="16951" y="13323"/>
                </a:lnTo>
                <a:lnTo>
                  <a:pt x="16951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359487" y="3946867"/>
            <a:ext cx="10680" cy="72287"/>
          </a:xfrm>
          <a:custGeom>
            <a:avLst/>
            <a:gdLst/>
            <a:ahLst/>
            <a:cxnLst/>
            <a:rect l="l" t="t" r="r" b="b"/>
            <a:pathLst>
              <a:path w="10680" h="72287">
                <a:moveTo>
                  <a:pt x="0" y="5410"/>
                </a:moveTo>
                <a:lnTo>
                  <a:pt x="377" y="8891"/>
                </a:lnTo>
                <a:lnTo>
                  <a:pt x="3268" y="10731"/>
                </a:lnTo>
                <a:lnTo>
                  <a:pt x="7346" y="10731"/>
                </a:lnTo>
                <a:lnTo>
                  <a:pt x="10303" y="8840"/>
                </a:lnTo>
                <a:lnTo>
                  <a:pt x="10680" y="5309"/>
                </a:lnTo>
                <a:lnTo>
                  <a:pt x="10303" y="1842"/>
                </a:lnTo>
                <a:lnTo>
                  <a:pt x="7409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80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87" y="70638"/>
                </a:lnTo>
                <a:lnTo>
                  <a:pt x="9687" y="21804"/>
                </a:lnTo>
                <a:lnTo>
                  <a:pt x="9467" y="21106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804"/>
                </a:lnTo>
                <a:lnTo>
                  <a:pt x="1051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385411" y="3966235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39" y="23914"/>
                </a:moveTo>
                <a:lnTo>
                  <a:pt x="9244" y="21347"/>
                </a:lnTo>
                <a:lnTo>
                  <a:pt x="9820" y="18986"/>
                </a:lnTo>
                <a:lnTo>
                  <a:pt x="11292" y="14591"/>
                </a:lnTo>
                <a:lnTo>
                  <a:pt x="13680" y="11163"/>
                </a:lnTo>
                <a:lnTo>
                  <a:pt x="17049" y="8888"/>
                </a:lnTo>
                <a:lnTo>
                  <a:pt x="21103" y="7480"/>
                </a:lnTo>
                <a:lnTo>
                  <a:pt x="26466" y="7480"/>
                </a:lnTo>
                <a:lnTo>
                  <a:pt x="30657" y="9028"/>
                </a:lnTo>
                <a:lnTo>
                  <a:pt x="33991" y="11455"/>
                </a:lnTo>
                <a:lnTo>
                  <a:pt x="36183" y="15011"/>
                </a:lnTo>
                <a:lnTo>
                  <a:pt x="37433" y="19418"/>
                </a:lnTo>
                <a:lnTo>
                  <a:pt x="38157" y="24270"/>
                </a:lnTo>
                <a:lnTo>
                  <a:pt x="38157" y="29731"/>
                </a:lnTo>
                <a:lnTo>
                  <a:pt x="37875" y="32320"/>
                </a:lnTo>
                <a:lnTo>
                  <a:pt x="36744" y="37021"/>
                </a:lnTo>
                <a:lnTo>
                  <a:pt x="36536" y="50266"/>
                </a:lnTo>
                <a:lnTo>
                  <a:pt x="39052" y="48373"/>
                </a:lnTo>
                <a:lnTo>
                  <a:pt x="43055" y="43534"/>
                </a:lnTo>
                <a:lnTo>
                  <a:pt x="44560" y="40639"/>
                </a:lnTo>
                <a:lnTo>
                  <a:pt x="45580" y="37288"/>
                </a:lnTo>
                <a:lnTo>
                  <a:pt x="46595" y="33958"/>
                </a:lnTo>
                <a:lnTo>
                  <a:pt x="47095" y="30290"/>
                </a:lnTo>
                <a:lnTo>
                  <a:pt x="47095" y="22226"/>
                </a:lnTo>
                <a:lnTo>
                  <a:pt x="46620" y="18554"/>
                </a:lnTo>
                <a:lnTo>
                  <a:pt x="45666" y="15289"/>
                </a:lnTo>
                <a:lnTo>
                  <a:pt x="44697" y="12038"/>
                </a:lnTo>
                <a:lnTo>
                  <a:pt x="43265" y="9269"/>
                </a:lnTo>
                <a:lnTo>
                  <a:pt x="41353" y="6997"/>
                </a:lnTo>
                <a:lnTo>
                  <a:pt x="37025" y="2973"/>
                </a:lnTo>
                <a:lnTo>
                  <a:pt x="34150" y="1777"/>
                </a:lnTo>
                <a:lnTo>
                  <a:pt x="31269" y="596"/>
                </a:lnTo>
                <a:lnTo>
                  <a:pt x="27893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7" y="3340"/>
                </a:lnTo>
                <a:lnTo>
                  <a:pt x="7999" y="5219"/>
                </a:lnTo>
                <a:lnTo>
                  <a:pt x="3992" y="10072"/>
                </a:lnTo>
                <a:lnTo>
                  <a:pt x="2484" y="12952"/>
                </a:lnTo>
                <a:lnTo>
                  <a:pt x="1493" y="16294"/>
                </a:lnTo>
                <a:lnTo>
                  <a:pt x="504" y="19648"/>
                </a:lnTo>
                <a:lnTo>
                  <a:pt x="0" y="23305"/>
                </a:lnTo>
                <a:lnTo>
                  <a:pt x="0" y="31405"/>
                </a:lnTo>
                <a:lnTo>
                  <a:pt x="478" y="35104"/>
                </a:lnTo>
                <a:lnTo>
                  <a:pt x="1407" y="38353"/>
                </a:lnTo>
                <a:lnTo>
                  <a:pt x="2350" y="41605"/>
                </a:lnTo>
                <a:lnTo>
                  <a:pt x="3783" y="44373"/>
                </a:lnTo>
                <a:lnTo>
                  <a:pt x="5706" y="46659"/>
                </a:lnTo>
                <a:lnTo>
                  <a:pt x="10019" y="50672"/>
                </a:lnTo>
                <a:lnTo>
                  <a:pt x="8939" y="29361"/>
                </a:lnTo>
                <a:lnTo>
                  <a:pt x="8939" y="23914"/>
                </a:lnTo>
                <a:close/>
              </a:path>
              <a:path w="47095" h="53657">
                <a:moveTo>
                  <a:pt x="9662" y="34225"/>
                </a:moveTo>
                <a:lnTo>
                  <a:pt x="8939" y="29361"/>
                </a:lnTo>
                <a:lnTo>
                  <a:pt x="10019" y="50672"/>
                </a:lnTo>
                <a:lnTo>
                  <a:pt x="12899" y="51865"/>
                </a:lnTo>
                <a:lnTo>
                  <a:pt x="15778" y="53060"/>
                </a:lnTo>
                <a:lnTo>
                  <a:pt x="19155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22" y="51612"/>
                </a:lnTo>
                <a:lnTo>
                  <a:pt x="36536" y="50266"/>
                </a:lnTo>
                <a:lnTo>
                  <a:pt x="36744" y="37021"/>
                </a:lnTo>
                <a:lnTo>
                  <a:pt x="34664" y="40741"/>
                </a:lnTo>
                <a:lnTo>
                  <a:pt x="31931" y="43765"/>
                </a:lnTo>
                <a:lnTo>
                  <a:pt x="28206" y="45655"/>
                </a:lnTo>
                <a:lnTo>
                  <a:pt x="23468" y="46112"/>
                </a:lnTo>
                <a:lnTo>
                  <a:pt x="20685" y="46112"/>
                </a:lnTo>
                <a:lnTo>
                  <a:pt x="16498" y="44578"/>
                </a:lnTo>
                <a:lnTo>
                  <a:pt x="13140" y="42137"/>
                </a:lnTo>
                <a:lnTo>
                  <a:pt x="10925" y="38634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449336" y="3966235"/>
            <a:ext cx="40561" cy="52919"/>
          </a:xfrm>
          <a:custGeom>
            <a:avLst/>
            <a:gdLst/>
            <a:ahLst/>
            <a:cxnLst/>
            <a:rect l="l" t="t" r="r" b="b"/>
            <a:pathLst>
              <a:path w="40561" h="52919">
                <a:moveTo>
                  <a:pt x="5882" y="52919"/>
                </a:moveTo>
                <a:lnTo>
                  <a:pt x="8651" y="51271"/>
                </a:lnTo>
                <a:lnTo>
                  <a:pt x="8651" y="17132"/>
                </a:lnTo>
                <a:lnTo>
                  <a:pt x="11015" y="14057"/>
                </a:lnTo>
                <a:lnTo>
                  <a:pt x="13280" y="11736"/>
                </a:lnTo>
                <a:lnTo>
                  <a:pt x="17603" y="8545"/>
                </a:lnTo>
                <a:lnTo>
                  <a:pt x="21927" y="7746"/>
                </a:lnTo>
                <a:lnTo>
                  <a:pt x="25077" y="8088"/>
                </a:lnTo>
                <a:lnTo>
                  <a:pt x="27626" y="9385"/>
                </a:lnTo>
                <a:lnTo>
                  <a:pt x="30271" y="12790"/>
                </a:lnTo>
                <a:lnTo>
                  <a:pt x="31297" y="15951"/>
                </a:lnTo>
                <a:lnTo>
                  <a:pt x="31935" y="19889"/>
                </a:lnTo>
                <a:lnTo>
                  <a:pt x="31935" y="51271"/>
                </a:lnTo>
                <a:lnTo>
                  <a:pt x="32143" y="52005"/>
                </a:lnTo>
                <a:lnTo>
                  <a:pt x="34692" y="52919"/>
                </a:lnTo>
                <a:lnTo>
                  <a:pt x="37804" y="52919"/>
                </a:lnTo>
                <a:lnTo>
                  <a:pt x="40561" y="51271"/>
                </a:lnTo>
                <a:lnTo>
                  <a:pt x="40561" y="18007"/>
                </a:lnTo>
                <a:lnTo>
                  <a:pt x="40276" y="15022"/>
                </a:lnTo>
                <a:lnTo>
                  <a:pt x="39124" y="10083"/>
                </a:lnTo>
                <a:lnTo>
                  <a:pt x="36849" y="6069"/>
                </a:lnTo>
                <a:lnTo>
                  <a:pt x="33785" y="2757"/>
                </a:lnTo>
                <a:lnTo>
                  <a:pt x="29498" y="547"/>
                </a:lnTo>
                <a:lnTo>
                  <a:pt x="26852" y="0"/>
                </a:lnTo>
                <a:lnTo>
                  <a:pt x="21019" y="0"/>
                </a:lnTo>
                <a:lnTo>
                  <a:pt x="18366" y="712"/>
                </a:lnTo>
                <a:lnTo>
                  <a:pt x="15727" y="2134"/>
                </a:lnTo>
                <a:lnTo>
                  <a:pt x="13096" y="3567"/>
                </a:lnTo>
                <a:lnTo>
                  <a:pt x="10450" y="5817"/>
                </a:lnTo>
                <a:lnTo>
                  <a:pt x="7804" y="8888"/>
                </a:lnTo>
                <a:lnTo>
                  <a:pt x="7804" y="2437"/>
                </a:lnTo>
                <a:lnTo>
                  <a:pt x="5845" y="824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505586" y="3966235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4" y="52224"/>
                </a:moveTo>
                <a:lnTo>
                  <a:pt x="8575" y="52984"/>
                </a:lnTo>
                <a:lnTo>
                  <a:pt x="11602" y="53531"/>
                </a:lnTo>
                <a:lnTo>
                  <a:pt x="17589" y="53657"/>
                </a:lnTo>
                <a:lnTo>
                  <a:pt x="20091" y="53315"/>
                </a:lnTo>
                <a:lnTo>
                  <a:pt x="24620" y="51944"/>
                </a:lnTo>
                <a:lnTo>
                  <a:pt x="28210" y="49583"/>
                </a:lnTo>
                <a:lnTo>
                  <a:pt x="31114" y="46608"/>
                </a:lnTo>
                <a:lnTo>
                  <a:pt x="32904" y="42699"/>
                </a:lnTo>
                <a:lnTo>
                  <a:pt x="33343" y="37972"/>
                </a:lnTo>
                <a:lnTo>
                  <a:pt x="33343" y="35877"/>
                </a:lnTo>
                <a:lnTo>
                  <a:pt x="32327" y="32551"/>
                </a:lnTo>
                <a:lnTo>
                  <a:pt x="30747" y="29731"/>
                </a:lnTo>
                <a:lnTo>
                  <a:pt x="27231" y="26633"/>
                </a:lnTo>
                <a:lnTo>
                  <a:pt x="24339" y="25110"/>
                </a:lnTo>
                <a:lnTo>
                  <a:pt x="21388" y="23813"/>
                </a:lnTo>
                <a:lnTo>
                  <a:pt x="18450" y="22608"/>
                </a:lnTo>
                <a:lnTo>
                  <a:pt x="15595" y="21437"/>
                </a:lnTo>
                <a:lnTo>
                  <a:pt x="12092" y="19342"/>
                </a:lnTo>
                <a:lnTo>
                  <a:pt x="9773" y="16588"/>
                </a:lnTo>
                <a:lnTo>
                  <a:pt x="9432" y="13982"/>
                </a:lnTo>
                <a:lnTo>
                  <a:pt x="9983" y="11178"/>
                </a:lnTo>
                <a:lnTo>
                  <a:pt x="12308" y="8282"/>
                </a:lnTo>
                <a:lnTo>
                  <a:pt x="15458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66" y="8359"/>
                </a:lnTo>
                <a:lnTo>
                  <a:pt x="27622" y="9679"/>
                </a:lnTo>
                <a:lnTo>
                  <a:pt x="30596" y="9867"/>
                </a:lnTo>
                <a:lnTo>
                  <a:pt x="30942" y="7152"/>
                </a:lnTo>
                <a:lnTo>
                  <a:pt x="30647" y="4409"/>
                </a:lnTo>
                <a:lnTo>
                  <a:pt x="28087" y="2199"/>
                </a:lnTo>
                <a:lnTo>
                  <a:pt x="25491" y="1144"/>
                </a:lnTo>
                <a:lnTo>
                  <a:pt x="22096" y="320"/>
                </a:lnTo>
                <a:lnTo>
                  <a:pt x="18327" y="0"/>
                </a:lnTo>
                <a:lnTo>
                  <a:pt x="15458" y="0"/>
                </a:lnTo>
                <a:lnTo>
                  <a:pt x="12960" y="396"/>
                </a:lnTo>
                <a:lnTo>
                  <a:pt x="8661" y="1983"/>
                </a:lnTo>
                <a:lnTo>
                  <a:pt x="5450" y="4370"/>
                </a:lnTo>
                <a:lnTo>
                  <a:pt x="2952" y="7214"/>
                </a:lnTo>
                <a:lnTo>
                  <a:pt x="1508" y="10721"/>
                </a:lnTo>
                <a:lnTo>
                  <a:pt x="1163" y="14479"/>
                </a:lnTo>
                <a:lnTo>
                  <a:pt x="1494" y="18517"/>
                </a:lnTo>
                <a:lnTo>
                  <a:pt x="2866" y="21628"/>
                </a:lnTo>
                <a:lnTo>
                  <a:pt x="6004" y="25210"/>
                </a:lnTo>
                <a:lnTo>
                  <a:pt x="8661" y="26939"/>
                </a:lnTo>
                <a:lnTo>
                  <a:pt x="11537" y="28411"/>
                </a:lnTo>
                <a:lnTo>
                  <a:pt x="14504" y="29641"/>
                </a:lnTo>
                <a:lnTo>
                  <a:pt x="17320" y="30787"/>
                </a:lnTo>
                <a:lnTo>
                  <a:pt x="19980" y="31978"/>
                </a:lnTo>
                <a:lnTo>
                  <a:pt x="23116" y="34264"/>
                </a:lnTo>
                <a:lnTo>
                  <a:pt x="24814" y="37299"/>
                </a:lnTo>
                <a:lnTo>
                  <a:pt x="24574" y="41173"/>
                </a:lnTo>
                <a:lnTo>
                  <a:pt x="22967" y="43944"/>
                </a:lnTo>
                <a:lnTo>
                  <a:pt x="20199" y="45669"/>
                </a:lnTo>
                <a:lnTo>
                  <a:pt x="16488" y="46497"/>
                </a:lnTo>
                <a:lnTo>
                  <a:pt x="13082" y="46497"/>
                </a:lnTo>
                <a:lnTo>
                  <a:pt x="9850" y="45759"/>
                </a:lnTo>
                <a:lnTo>
                  <a:pt x="5951" y="44157"/>
                </a:lnTo>
                <a:lnTo>
                  <a:pt x="3175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270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577391" y="3942896"/>
            <a:ext cx="31870" cy="76262"/>
          </a:xfrm>
          <a:custGeom>
            <a:avLst/>
            <a:gdLst/>
            <a:ahLst/>
            <a:cxnLst/>
            <a:rect l="l" t="t" r="r" b="b"/>
            <a:pathLst>
              <a:path w="31870" h="76262">
                <a:moveTo>
                  <a:pt x="9850" y="8100"/>
                </a:moveTo>
                <a:lnTo>
                  <a:pt x="8636" y="12992"/>
                </a:lnTo>
                <a:lnTo>
                  <a:pt x="8329" y="15925"/>
                </a:lnTo>
                <a:lnTo>
                  <a:pt x="8329" y="24368"/>
                </a:lnTo>
                <a:lnTo>
                  <a:pt x="1677" y="24368"/>
                </a:lnTo>
                <a:lnTo>
                  <a:pt x="280" y="25513"/>
                </a:lnTo>
                <a:lnTo>
                  <a:pt x="0" y="28116"/>
                </a:lnTo>
                <a:lnTo>
                  <a:pt x="1677" y="31798"/>
                </a:lnTo>
                <a:lnTo>
                  <a:pt x="8329" y="31798"/>
                </a:lnTo>
                <a:lnTo>
                  <a:pt x="8329" y="74609"/>
                </a:lnTo>
                <a:lnTo>
                  <a:pt x="8539" y="75333"/>
                </a:lnTo>
                <a:lnTo>
                  <a:pt x="11135" y="76262"/>
                </a:lnTo>
                <a:lnTo>
                  <a:pt x="14208" y="76262"/>
                </a:lnTo>
                <a:lnTo>
                  <a:pt x="17014" y="74609"/>
                </a:lnTo>
                <a:lnTo>
                  <a:pt x="17014" y="31798"/>
                </a:lnTo>
                <a:lnTo>
                  <a:pt x="27539" y="31798"/>
                </a:lnTo>
                <a:lnTo>
                  <a:pt x="29105" y="30351"/>
                </a:lnTo>
                <a:lnTo>
                  <a:pt x="29264" y="27418"/>
                </a:lnTo>
                <a:lnTo>
                  <a:pt x="27539" y="24368"/>
                </a:lnTo>
                <a:lnTo>
                  <a:pt x="17014" y="24368"/>
                </a:lnTo>
                <a:lnTo>
                  <a:pt x="17139" y="15162"/>
                </a:lnTo>
                <a:lnTo>
                  <a:pt x="17628" y="12240"/>
                </a:lnTo>
                <a:lnTo>
                  <a:pt x="19883" y="8521"/>
                </a:lnTo>
                <a:lnTo>
                  <a:pt x="22795" y="7440"/>
                </a:lnTo>
                <a:lnTo>
                  <a:pt x="25858" y="7517"/>
                </a:lnTo>
                <a:lnTo>
                  <a:pt x="28944" y="8420"/>
                </a:lnTo>
                <a:lnTo>
                  <a:pt x="31542" y="8355"/>
                </a:lnTo>
                <a:lnTo>
                  <a:pt x="31870" y="5702"/>
                </a:lnTo>
                <a:lnTo>
                  <a:pt x="31799" y="3934"/>
                </a:lnTo>
                <a:lnTo>
                  <a:pt x="29729" y="1116"/>
                </a:lnTo>
                <a:lnTo>
                  <a:pt x="27057" y="353"/>
                </a:lnTo>
                <a:lnTo>
                  <a:pt x="23493" y="0"/>
                </a:lnTo>
                <a:lnTo>
                  <a:pt x="20923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58"/>
                </a:lnTo>
                <a:lnTo>
                  <a:pt x="9850" y="81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616923" y="3966235"/>
            <a:ext cx="47089" cy="53657"/>
          </a:xfrm>
          <a:custGeom>
            <a:avLst/>
            <a:gdLst/>
            <a:ahLst/>
            <a:cxnLst/>
            <a:rect l="l" t="t" r="r" b="b"/>
            <a:pathLst>
              <a:path w="47089" h="53657">
                <a:moveTo>
                  <a:pt x="8945" y="23914"/>
                </a:moveTo>
                <a:lnTo>
                  <a:pt x="9237" y="21347"/>
                </a:lnTo>
                <a:lnTo>
                  <a:pt x="9814" y="18986"/>
                </a:lnTo>
                <a:lnTo>
                  <a:pt x="11294" y="14591"/>
                </a:lnTo>
                <a:lnTo>
                  <a:pt x="13684" y="11163"/>
                </a:lnTo>
                <a:lnTo>
                  <a:pt x="17053" y="8888"/>
                </a:lnTo>
                <a:lnTo>
                  <a:pt x="21107" y="7480"/>
                </a:lnTo>
                <a:lnTo>
                  <a:pt x="26456" y="7480"/>
                </a:lnTo>
                <a:lnTo>
                  <a:pt x="30651" y="9028"/>
                </a:lnTo>
                <a:lnTo>
                  <a:pt x="33991" y="11455"/>
                </a:lnTo>
                <a:lnTo>
                  <a:pt x="36173" y="15011"/>
                </a:lnTo>
                <a:lnTo>
                  <a:pt x="37433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6" y="32320"/>
                </a:lnTo>
                <a:lnTo>
                  <a:pt x="36748" y="37021"/>
                </a:lnTo>
                <a:lnTo>
                  <a:pt x="36529" y="50266"/>
                </a:lnTo>
                <a:lnTo>
                  <a:pt x="39038" y="48373"/>
                </a:lnTo>
                <a:lnTo>
                  <a:pt x="43060" y="43534"/>
                </a:lnTo>
                <a:lnTo>
                  <a:pt x="44561" y="40639"/>
                </a:lnTo>
                <a:lnTo>
                  <a:pt x="45580" y="37288"/>
                </a:lnTo>
                <a:lnTo>
                  <a:pt x="46587" y="33958"/>
                </a:lnTo>
                <a:lnTo>
                  <a:pt x="47089" y="30290"/>
                </a:lnTo>
                <a:lnTo>
                  <a:pt x="47089" y="22226"/>
                </a:lnTo>
                <a:lnTo>
                  <a:pt x="46609" y="18554"/>
                </a:lnTo>
                <a:lnTo>
                  <a:pt x="45651" y="15289"/>
                </a:lnTo>
                <a:lnTo>
                  <a:pt x="44697" y="12038"/>
                </a:lnTo>
                <a:lnTo>
                  <a:pt x="43265" y="9269"/>
                </a:lnTo>
                <a:lnTo>
                  <a:pt x="41342" y="6997"/>
                </a:lnTo>
                <a:lnTo>
                  <a:pt x="37019" y="2973"/>
                </a:lnTo>
                <a:lnTo>
                  <a:pt x="34154" y="1777"/>
                </a:lnTo>
                <a:lnTo>
                  <a:pt x="31259" y="596"/>
                </a:lnTo>
                <a:lnTo>
                  <a:pt x="27893" y="0"/>
                </a:lnTo>
                <a:lnTo>
                  <a:pt x="20016" y="0"/>
                </a:lnTo>
                <a:lnTo>
                  <a:pt x="16488" y="673"/>
                </a:lnTo>
                <a:lnTo>
                  <a:pt x="13500" y="2005"/>
                </a:lnTo>
                <a:lnTo>
                  <a:pt x="10501" y="3340"/>
                </a:lnTo>
                <a:lnTo>
                  <a:pt x="7999" y="5219"/>
                </a:lnTo>
                <a:lnTo>
                  <a:pt x="3981" y="10072"/>
                </a:lnTo>
                <a:lnTo>
                  <a:pt x="2491" y="12952"/>
                </a:lnTo>
                <a:lnTo>
                  <a:pt x="1498" y="16294"/>
                </a:lnTo>
                <a:lnTo>
                  <a:pt x="490" y="19648"/>
                </a:lnTo>
                <a:lnTo>
                  <a:pt x="0" y="23305"/>
                </a:lnTo>
                <a:lnTo>
                  <a:pt x="0" y="31405"/>
                </a:lnTo>
                <a:lnTo>
                  <a:pt x="464" y="35104"/>
                </a:lnTo>
                <a:lnTo>
                  <a:pt x="1412" y="38353"/>
                </a:lnTo>
                <a:lnTo>
                  <a:pt x="2354" y="41605"/>
                </a:lnTo>
                <a:lnTo>
                  <a:pt x="3773" y="44373"/>
                </a:lnTo>
                <a:lnTo>
                  <a:pt x="5709" y="46659"/>
                </a:lnTo>
                <a:lnTo>
                  <a:pt x="10022" y="50672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089" h="53657">
                <a:moveTo>
                  <a:pt x="9665" y="34225"/>
                </a:moveTo>
                <a:lnTo>
                  <a:pt x="8945" y="29361"/>
                </a:lnTo>
                <a:lnTo>
                  <a:pt x="10022" y="50672"/>
                </a:lnTo>
                <a:lnTo>
                  <a:pt x="12887" y="51865"/>
                </a:lnTo>
                <a:lnTo>
                  <a:pt x="15779" y="53060"/>
                </a:lnTo>
                <a:lnTo>
                  <a:pt x="19145" y="53657"/>
                </a:lnTo>
                <a:lnTo>
                  <a:pt x="27000" y="53657"/>
                </a:lnTo>
                <a:lnTo>
                  <a:pt x="30502" y="52984"/>
                </a:lnTo>
                <a:lnTo>
                  <a:pt x="33512" y="51612"/>
                </a:lnTo>
                <a:lnTo>
                  <a:pt x="36529" y="50266"/>
                </a:lnTo>
                <a:lnTo>
                  <a:pt x="36748" y="37021"/>
                </a:lnTo>
                <a:lnTo>
                  <a:pt x="34668" y="40741"/>
                </a:lnTo>
                <a:lnTo>
                  <a:pt x="31932" y="43765"/>
                </a:lnTo>
                <a:lnTo>
                  <a:pt x="28199" y="45655"/>
                </a:lnTo>
                <a:lnTo>
                  <a:pt x="23472" y="46112"/>
                </a:lnTo>
                <a:lnTo>
                  <a:pt x="20679" y="46112"/>
                </a:lnTo>
                <a:lnTo>
                  <a:pt x="16488" y="44578"/>
                </a:lnTo>
                <a:lnTo>
                  <a:pt x="13147" y="42137"/>
                </a:lnTo>
                <a:lnTo>
                  <a:pt x="10925" y="38634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680844" y="3966239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7" y="51267"/>
                </a:lnTo>
                <a:lnTo>
                  <a:pt x="8637" y="19137"/>
                </a:lnTo>
                <a:lnTo>
                  <a:pt x="10976" y="15468"/>
                </a:lnTo>
                <a:lnTo>
                  <a:pt x="12999" y="12725"/>
                </a:lnTo>
                <a:lnTo>
                  <a:pt x="15815" y="9956"/>
                </a:lnTo>
                <a:lnTo>
                  <a:pt x="19220" y="8455"/>
                </a:lnTo>
                <a:lnTo>
                  <a:pt x="22147" y="8671"/>
                </a:lnTo>
                <a:lnTo>
                  <a:pt x="24794" y="9460"/>
                </a:lnTo>
                <a:lnTo>
                  <a:pt x="27439" y="8178"/>
                </a:lnTo>
                <a:lnTo>
                  <a:pt x="27500" y="3657"/>
                </a:lnTo>
                <a:lnTo>
                  <a:pt x="25226" y="673"/>
                </a:lnTo>
                <a:lnTo>
                  <a:pt x="22219" y="74"/>
                </a:lnTo>
                <a:lnTo>
                  <a:pt x="19659" y="0"/>
                </a:lnTo>
                <a:lnTo>
                  <a:pt x="16672" y="659"/>
                </a:lnTo>
                <a:lnTo>
                  <a:pt x="13647" y="2562"/>
                </a:lnTo>
                <a:lnTo>
                  <a:pt x="10303" y="5993"/>
                </a:lnTo>
                <a:lnTo>
                  <a:pt x="7805" y="9550"/>
                </a:lnTo>
                <a:lnTo>
                  <a:pt x="7805" y="2437"/>
                </a:lnTo>
                <a:lnTo>
                  <a:pt x="5847" y="824"/>
                </a:lnTo>
                <a:lnTo>
                  <a:pt x="3125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1991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743777" y="3953937"/>
            <a:ext cx="30768" cy="65850"/>
          </a:xfrm>
          <a:custGeom>
            <a:avLst/>
            <a:gdLst/>
            <a:ahLst/>
            <a:cxnLst/>
            <a:rect l="l" t="t" r="r" b="b"/>
            <a:pathLst>
              <a:path w="30768" h="65850">
                <a:moveTo>
                  <a:pt x="16951" y="1713"/>
                </a:moveTo>
                <a:lnTo>
                  <a:pt x="16743" y="1004"/>
                </a:lnTo>
                <a:lnTo>
                  <a:pt x="14194" y="0"/>
                </a:lnTo>
                <a:lnTo>
                  <a:pt x="11084" y="0"/>
                </a:lnTo>
                <a:lnTo>
                  <a:pt x="8329" y="1713"/>
                </a:lnTo>
                <a:lnTo>
                  <a:pt x="8329" y="13323"/>
                </a:lnTo>
                <a:lnTo>
                  <a:pt x="1789" y="13323"/>
                </a:lnTo>
                <a:lnTo>
                  <a:pt x="341" y="14464"/>
                </a:lnTo>
                <a:lnTo>
                  <a:pt x="0" y="17067"/>
                </a:lnTo>
                <a:lnTo>
                  <a:pt x="1724" y="20750"/>
                </a:lnTo>
                <a:lnTo>
                  <a:pt x="8329" y="20750"/>
                </a:lnTo>
                <a:lnTo>
                  <a:pt x="8329" y="52120"/>
                </a:lnTo>
                <a:lnTo>
                  <a:pt x="9075" y="56641"/>
                </a:lnTo>
                <a:lnTo>
                  <a:pt x="10400" y="60440"/>
                </a:lnTo>
                <a:lnTo>
                  <a:pt x="12639" y="63158"/>
                </a:lnTo>
                <a:lnTo>
                  <a:pt x="15803" y="64846"/>
                </a:lnTo>
                <a:lnTo>
                  <a:pt x="19644" y="65850"/>
                </a:lnTo>
                <a:lnTo>
                  <a:pt x="24486" y="65685"/>
                </a:lnTo>
                <a:lnTo>
                  <a:pt x="27485" y="65112"/>
                </a:lnTo>
                <a:lnTo>
                  <a:pt x="30426" y="63093"/>
                </a:lnTo>
                <a:lnTo>
                  <a:pt x="30768" y="59983"/>
                </a:lnTo>
                <a:lnTo>
                  <a:pt x="30768" y="59334"/>
                </a:lnTo>
                <a:lnTo>
                  <a:pt x="28980" y="56757"/>
                </a:lnTo>
                <a:lnTo>
                  <a:pt x="26333" y="57783"/>
                </a:lnTo>
                <a:lnTo>
                  <a:pt x="23554" y="58190"/>
                </a:lnTo>
                <a:lnTo>
                  <a:pt x="19353" y="57340"/>
                </a:lnTo>
                <a:lnTo>
                  <a:pt x="17442" y="53898"/>
                </a:lnTo>
                <a:lnTo>
                  <a:pt x="16951" y="5135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10" y="19316"/>
                </a:lnTo>
                <a:lnTo>
                  <a:pt x="30768" y="16369"/>
                </a:lnTo>
                <a:lnTo>
                  <a:pt x="29041" y="13323"/>
                </a:lnTo>
                <a:lnTo>
                  <a:pt x="16951" y="13323"/>
                </a:lnTo>
                <a:lnTo>
                  <a:pt x="16951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789864" y="3943310"/>
            <a:ext cx="40568" cy="75844"/>
          </a:xfrm>
          <a:custGeom>
            <a:avLst/>
            <a:gdLst/>
            <a:ahLst/>
            <a:cxnLst/>
            <a:rect l="l" t="t" r="r" b="b"/>
            <a:pathLst>
              <a:path w="40568" h="75844">
                <a:moveTo>
                  <a:pt x="31931" y="45594"/>
                </a:moveTo>
                <a:lnTo>
                  <a:pt x="31931" y="74195"/>
                </a:lnTo>
                <a:lnTo>
                  <a:pt x="32141" y="74930"/>
                </a:lnTo>
                <a:lnTo>
                  <a:pt x="34690" y="75844"/>
                </a:lnTo>
                <a:lnTo>
                  <a:pt x="37800" y="75844"/>
                </a:lnTo>
                <a:lnTo>
                  <a:pt x="40568" y="74195"/>
                </a:lnTo>
                <a:lnTo>
                  <a:pt x="40568" y="40957"/>
                </a:lnTo>
                <a:lnTo>
                  <a:pt x="40286" y="37947"/>
                </a:lnTo>
                <a:lnTo>
                  <a:pt x="39124" y="33008"/>
                </a:lnTo>
                <a:lnTo>
                  <a:pt x="36845" y="28994"/>
                </a:lnTo>
                <a:lnTo>
                  <a:pt x="33785" y="25681"/>
                </a:lnTo>
                <a:lnTo>
                  <a:pt x="29494" y="23472"/>
                </a:lnTo>
                <a:lnTo>
                  <a:pt x="26849" y="22924"/>
                </a:lnTo>
                <a:lnTo>
                  <a:pt x="21168" y="22924"/>
                </a:lnTo>
                <a:lnTo>
                  <a:pt x="16120" y="24893"/>
                </a:lnTo>
                <a:lnTo>
                  <a:pt x="11120" y="28234"/>
                </a:lnTo>
                <a:lnTo>
                  <a:pt x="8647" y="30952"/>
                </a:lnTo>
                <a:lnTo>
                  <a:pt x="8647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57" y="75844"/>
                </a:lnTo>
                <a:lnTo>
                  <a:pt x="5878" y="75844"/>
                </a:lnTo>
                <a:lnTo>
                  <a:pt x="8647" y="74195"/>
                </a:lnTo>
                <a:lnTo>
                  <a:pt x="8647" y="40057"/>
                </a:lnTo>
                <a:lnTo>
                  <a:pt x="11008" y="36982"/>
                </a:lnTo>
                <a:lnTo>
                  <a:pt x="13276" y="34660"/>
                </a:lnTo>
                <a:lnTo>
                  <a:pt x="17599" y="31470"/>
                </a:lnTo>
                <a:lnTo>
                  <a:pt x="21937" y="30671"/>
                </a:lnTo>
                <a:lnTo>
                  <a:pt x="25073" y="31013"/>
                </a:lnTo>
                <a:lnTo>
                  <a:pt x="27622" y="32310"/>
                </a:lnTo>
                <a:lnTo>
                  <a:pt x="30265" y="35714"/>
                </a:lnTo>
                <a:lnTo>
                  <a:pt x="31294" y="38875"/>
                </a:lnTo>
                <a:lnTo>
                  <a:pt x="31931" y="42814"/>
                </a:lnTo>
                <a:lnTo>
                  <a:pt x="3193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846751" y="3966235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30"/>
                </a:moveTo>
                <a:lnTo>
                  <a:pt x="42148" y="14122"/>
                </a:lnTo>
                <a:lnTo>
                  <a:pt x="41363" y="11318"/>
                </a:lnTo>
                <a:lnTo>
                  <a:pt x="38461" y="6807"/>
                </a:lnTo>
                <a:lnTo>
                  <a:pt x="34653" y="3074"/>
                </a:lnTo>
                <a:lnTo>
                  <a:pt x="32057" y="1828"/>
                </a:lnTo>
                <a:lnTo>
                  <a:pt x="29444" y="612"/>
                </a:lnTo>
                <a:lnTo>
                  <a:pt x="26297" y="0"/>
                </a:lnTo>
                <a:lnTo>
                  <a:pt x="26333" y="6997"/>
                </a:lnTo>
                <a:lnTo>
                  <a:pt x="29498" y="8333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73"/>
                </a:lnTo>
                <a:lnTo>
                  <a:pt x="34639" y="22075"/>
                </a:lnTo>
                <a:lnTo>
                  <a:pt x="8942" y="22075"/>
                </a:lnTo>
                <a:lnTo>
                  <a:pt x="9014" y="20091"/>
                </a:lnTo>
                <a:lnTo>
                  <a:pt x="10447" y="3114"/>
                </a:lnTo>
                <a:lnTo>
                  <a:pt x="8060" y="4903"/>
                </a:lnTo>
                <a:lnTo>
                  <a:pt x="4128" y="9575"/>
                </a:lnTo>
                <a:lnTo>
                  <a:pt x="2623" y="12409"/>
                </a:lnTo>
                <a:lnTo>
                  <a:pt x="1565" y="15760"/>
                </a:lnTo>
                <a:lnTo>
                  <a:pt x="52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00" y="35359"/>
                </a:lnTo>
                <a:lnTo>
                  <a:pt x="1518" y="38685"/>
                </a:lnTo>
                <a:lnTo>
                  <a:pt x="2534" y="42001"/>
                </a:lnTo>
                <a:lnTo>
                  <a:pt x="4028" y="44780"/>
                </a:lnTo>
                <a:lnTo>
                  <a:pt x="6015" y="46979"/>
                </a:lnTo>
                <a:lnTo>
                  <a:pt x="10447" y="50864"/>
                </a:lnTo>
                <a:lnTo>
                  <a:pt x="13376" y="51969"/>
                </a:lnTo>
                <a:lnTo>
                  <a:pt x="16278" y="53088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5" y="52793"/>
                </a:lnTo>
                <a:lnTo>
                  <a:pt x="35057" y="51969"/>
                </a:lnTo>
                <a:lnTo>
                  <a:pt x="37788" y="51094"/>
                </a:lnTo>
                <a:lnTo>
                  <a:pt x="41022" y="48820"/>
                </a:lnTo>
                <a:lnTo>
                  <a:pt x="41342" y="46165"/>
                </a:lnTo>
                <a:lnTo>
                  <a:pt x="40777" y="43002"/>
                </a:lnTo>
                <a:lnTo>
                  <a:pt x="38055" y="43271"/>
                </a:lnTo>
                <a:lnTo>
                  <a:pt x="34898" y="44554"/>
                </a:lnTo>
                <a:lnTo>
                  <a:pt x="32104" y="45443"/>
                </a:lnTo>
                <a:lnTo>
                  <a:pt x="28601" y="46191"/>
                </a:lnTo>
                <a:lnTo>
                  <a:pt x="24349" y="46382"/>
                </a:lnTo>
                <a:lnTo>
                  <a:pt x="21520" y="46382"/>
                </a:lnTo>
                <a:lnTo>
                  <a:pt x="17150" y="45137"/>
                </a:lnTo>
                <a:lnTo>
                  <a:pt x="13582" y="43106"/>
                </a:lnTo>
                <a:lnTo>
                  <a:pt x="11135" y="40006"/>
                </a:lnTo>
                <a:lnTo>
                  <a:pt x="9738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70" y="28652"/>
                </a:lnTo>
                <a:lnTo>
                  <a:pt x="42311" y="27738"/>
                </a:lnTo>
                <a:lnTo>
                  <a:pt x="43336" y="24742"/>
                </a:lnTo>
                <a:lnTo>
                  <a:pt x="43336" y="19926"/>
                </a:lnTo>
                <a:lnTo>
                  <a:pt x="42943" y="16930"/>
                </a:lnTo>
                <a:close/>
              </a:path>
              <a:path w="43336" h="53657">
                <a:moveTo>
                  <a:pt x="9014" y="20091"/>
                </a:moveTo>
                <a:lnTo>
                  <a:pt x="9946" y="16358"/>
                </a:lnTo>
                <a:lnTo>
                  <a:pt x="11390" y="12917"/>
                </a:lnTo>
                <a:lnTo>
                  <a:pt x="14918" y="9083"/>
                </a:lnTo>
                <a:lnTo>
                  <a:pt x="18140" y="7419"/>
                </a:lnTo>
                <a:lnTo>
                  <a:pt x="22157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7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47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1559905" y="4100212"/>
            <a:ext cx="43326" cy="72353"/>
          </a:xfrm>
          <a:custGeom>
            <a:avLst/>
            <a:gdLst/>
            <a:ahLst/>
            <a:cxnLst/>
            <a:rect l="l" t="t" r="r" b="b"/>
            <a:pathLst>
              <a:path w="43326" h="72353">
                <a:moveTo>
                  <a:pt x="0" y="2452"/>
                </a:moveTo>
                <a:lnTo>
                  <a:pt x="0" y="70650"/>
                </a:lnTo>
                <a:lnTo>
                  <a:pt x="182" y="71399"/>
                </a:lnTo>
                <a:lnTo>
                  <a:pt x="2757" y="72353"/>
                </a:lnTo>
                <a:lnTo>
                  <a:pt x="5878" y="72353"/>
                </a:lnTo>
                <a:lnTo>
                  <a:pt x="8635" y="70650"/>
                </a:lnTo>
                <a:lnTo>
                  <a:pt x="8635" y="46227"/>
                </a:lnTo>
                <a:lnTo>
                  <a:pt x="9899" y="47498"/>
                </a:lnTo>
                <a:lnTo>
                  <a:pt x="13301" y="50482"/>
                </a:lnTo>
                <a:lnTo>
                  <a:pt x="16706" y="52487"/>
                </a:lnTo>
                <a:lnTo>
                  <a:pt x="20234" y="53517"/>
                </a:lnTo>
                <a:lnTo>
                  <a:pt x="22920" y="53668"/>
                </a:lnTo>
                <a:lnTo>
                  <a:pt x="26200" y="53668"/>
                </a:lnTo>
                <a:lnTo>
                  <a:pt x="29116" y="53021"/>
                </a:lnTo>
                <a:lnTo>
                  <a:pt x="31662" y="51728"/>
                </a:lnTo>
                <a:lnTo>
                  <a:pt x="34209" y="50458"/>
                </a:lnTo>
                <a:lnTo>
                  <a:pt x="33695" y="33908"/>
                </a:lnTo>
                <a:lnTo>
                  <a:pt x="32533" y="38174"/>
                </a:lnTo>
                <a:lnTo>
                  <a:pt x="30595" y="41795"/>
                </a:lnTo>
                <a:lnTo>
                  <a:pt x="27781" y="44323"/>
                </a:lnTo>
                <a:lnTo>
                  <a:pt x="24349" y="45947"/>
                </a:lnTo>
                <a:lnTo>
                  <a:pt x="19818" y="45947"/>
                </a:lnTo>
                <a:lnTo>
                  <a:pt x="15433" y="43574"/>
                </a:lnTo>
                <a:lnTo>
                  <a:pt x="11022" y="39676"/>
                </a:lnTo>
                <a:lnTo>
                  <a:pt x="8635" y="36676"/>
                </a:lnTo>
                <a:lnTo>
                  <a:pt x="8635" y="17258"/>
                </a:lnTo>
                <a:lnTo>
                  <a:pt x="7581" y="9004"/>
                </a:lnTo>
                <a:lnTo>
                  <a:pt x="7581" y="2452"/>
                </a:lnTo>
                <a:lnTo>
                  <a:pt x="6051" y="900"/>
                </a:lnTo>
                <a:lnTo>
                  <a:pt x="3063" y="763"/>
                </a:lnTo>
                <a:lnTo>
                  <a:pt x="0" y="2452"/>
                </a:lnTo>
                <a:close/>
              </a:path>
              <a:path w="43326" h="72353">
                <a:moveTo>
                  <a:pt x="8635" y="17258"/>
                </a:moveTo>
                <a:lnTo>
                  <a:pt x="10007" y="15480"/>
                </a:lnTo>
                <a:lnTo>
                  <a:pt x="12531" y="12776"/>
                </a:lnTo>
                <a:lnTo>
                  <a:pt x="16059" y="9856"/>
                </a:lnTo>
                <a:lnTo>
                  <a:pt x="19378" y="8229"/>
                </a:lnTo>
                <a:lnTo>
                  <a:pt x="22697" y="7707"/>
                </a:lnTo>
                <a:lnTo>
                  <a:pt x="26827" y="8254"/>
                </a:lnTo>
                <a:lnTo>
                  <a:pt x="29839" y="10425"/>
                </a:lnTo>
                <a:lnTo>
                  <a:pt x="31945" y="13665"/>
                </a:lnTo>
                <a:lnTo>
                  <a:pt x="33465" y="17550"/>
                </a:lnTo>
                <a:lnTo>
                  <a:pt x="34199" y="22212"/>
                </a:lnTo>
                <a:lnTo>
                  <a:pt x="34383" y="27125"/>
                </a:lnTo>
                <a:lnTo>
                  <a:pt x="34383" y="29411"/>
                </a:lnTo>
                <a:lnTo>
                  <a:pt x="33695" y="33908"/>
                </a:lnTo>
                <a:lnTo>
                  <a:pt x="34209" y="50458"/>
                </a:lnTo>
                <a:lnTo>
                  <a:pt x="36342" y="48629"/>
                </a:lnTo>
                <a:lnTo>
                  <a:pt x="39797" y="43891"/>
                </a:lnTo>
                <a:lnTo>
                  <a:pt x="41108" y="41008"/>
                </a:lnTo>
                <a:lnTo>
                  <a:pt x="42001" y="37605"/>
                </a:lnTo>
                <a:lnTo>
                  <a:pt x="42882" y="34215"/>
                </a:lnTo>
                <a:lnTo>
                  <a:pt x="43326" y="30365"/>
                </a:lnTo>
                <a:lnTo>
                  <a:pt x="43326" y="22553"/>
                </a:lnTo>
                <a:lnTo>
                  <a:pt x="42980" y="19202"/>
                </a:lnTo>
                <a:lnTo>
                  <a:pt x="42292" y="16041"/>
                </a:lnTo>
                <a:lnTo>
                  <a:pt x="41587" y="12866"/>
                </a:lnTo>
                <a:lnTo>
                  <a:pt x="40481" y="10097"/>
                </a:lnTo>
                <a:lnTo>
                  <a:pt x="38962" y="7707"/>
                </a:lnTo>
                <a:lnTo>
                  <a:pt x="35485" y="3441"/>
                </a:lnTo>
                <a:lnTo>
                  <a:pt x="30671" y="684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0"/>
                </a:lnTo>
                <a:lnTo>
                  <a:pt x="18446" y="939"/>
                </a:lnTo>
                <a:lnTo>
                  <a:pt x="15727" y="2246"/>
                </a:lnTo>
                <a:lnTo>
                  <a:pt x="13056" y="3924"/>
                </a:lnTo>
                <a:lnTo>
                  <a:pt x="10400" y="6170"/>
                </a:lnTo>
                <a:lnTo>
                  <a:pt x="7581" y="9004"/>
                </a:lnTo>
                <a:lnTo>
                  <a:pt x="863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1625212" y="4100216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7" y="21351"/>
                </a:lnTo>
                <a:lnTo>
                  <a:pt x="9813" y="18986"/>
                </a:lnTo>
                <a:lnTo>
                  <a:pt x="11282" y="14594"/>
                </a:lnTo>
                <a:lnTo>
                  <a:pt x="13669" y="11163"/>
                </a:lnTo>
                <a:lnTo>
                  <a:pt x="17038" y="8892"/>
                </a:lnTo>
                <a:lnTo>
                  <a:pt x="21095" y="7495"/>
                </a:lnTo>
                <a:lnTo>
                  <a:pt x="26460" y="7495"/>
                </a:lnTo>
                <a:lnTo>
                  <a:pt x="30650" y="9032"/>
                </a:lnTo>
                <a:lnTo>
                  <a:pt x="33995" y="11455"/>
                </a:lnTo>
                <a:lnTo>
                  <a:pt x="36173" y="15011"/>
                </a:lnTo>
                <a:lnTo>
                  <a:pt x="37421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61" y="32324"/>
                </a:lnTo>
                <a:lnTo>
                  <a:pt x="36738" y="37021"/>
                </a:lnTo>
                <a:lnTo>
                  <a:pt x="36529" y="50266"/>
                </a:lnTo>
                <a:lnTo>
                  <a:pt x="39038" y="48376"/>
                </a:lnTo>
                <a:lnTo>
                  <a:pt x="43045" y="43538"/>
                </a:lnTo>
                <a:lnTo>
                  <a:pt x="44564" y="40639"/>
                </a:lnTo>
                <a:lnTo>
                  <a:pt x="45565" y="37299"/>
                </a:lnTo>
                <a:lnTo>
                  <a:pt x="46583" y="33962"/>
                </a:lnTo>
                <a:lnTo>
                  <a:pt x="47087" y="30304"/>
                </a:lnTo>
                <a:lnTo>
                  <a:pt x="47087" y="22226"/>
                </a:lnTo>
                <a:lnTo>
                  <a:pt x="46609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53" y="9273"/>
                </a:lnTo>
                <a:lnTo>
                  <a:pt x="41342" y="6997"/>
                </a:lnTo>
                <a:lnTo>
                  <a:pt x="37019" y="2973"/>
                </a:lnTo>
                <a:lnTo>
                  <a:pt x="34138" y="1777"/>
                </a:lnTo>
                <a:lnTo>
                  <a:pt x="31262" y="596"/>
                </a:lnTo>
                <a:lnTo>
                  <a:pt x="27879" y="0"/>
                </a:lnTo>
                <a:lnTo>
                  <a:pt x="20005" y="0"/>
                </a:lnTo>
                <a:lnTo>
                  <a:pt x="16492" y="673"/>
                </a:lnTo>
                <a:lnTo>
                  <a:pt x="13486" y="2009"/>
                </a:lnTo>
                <a:lnTo>
                  <a:pt x="10486" y="3355"/>
                </a:lnTo>
                <a:lnTo>
                  <a:pt x="7988" y="5219"/>
                </a:lnTo>
                <a:lnTo>
                  <a:pt x="3981" y="10072"/>
                </a:lnTo>
                <a:lnTo>
                  <a:pt x="2476" y="12956"/>
                </a:lnTo>
                <a:lnTo>
                  <a:pt x="1483" y="16308"/>
                </a:lnTo>
                <a:lnTo>
                  <a:pt x="49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4"/>
                </a:lnTo>
                <a:lnTo>
                  <a:pt x="1410" y="38353"/>
                </a:lnTo>
                <a:lnTo>
                  <a:pt x="2340" y="41605"/>
                </a:lnTo>
                <a:lnTo>
                  <a:pt x="3776" y="44387"/>
                </a:lnTo>
                <a:lnTo>
                  <a:pt x="5698" y="46659"/>
                </a:lnTo>
                <a:lnTo>
                  <a:pt x="10007" y="50673"/>
                </a:lnTo>
                <a:lnTo>
                  <a:pt x="8942" y="29364"/>
                </a:lnTo>
                <a:lnTo>
                  <a:pt x="8942" y="23914"/>
                </a:lnTo>
                <a:close/>
              </a:path>
              <a:path w="47087" h="53657">
                <a:moveTo>
                  <a:pt x="9652" y="34229"/>
                </a:moveTo>
                <a:lnTo>
                  <a:pt x="8942" y="29364"/>
                </a:lnTo>
                <a:lnTo>
                  <a:pt x="10007" y="50673"/>
                </a:lnTo>
                <a:lnTo>
                  <a:pt x="12884" y="51869"/>
                </a:lnTo>
                <a:lnTo>
                  <a:pt x="15778" y="53074"/>
                </a:lnTo>
                <a:lnTo>
                  <a:pt x="19145" y="53657"/>
                </a:lnTo>
                <a:lnTo>
                  <a:pt x="26996" y="53657"/>
                </a:lnTo>
                <a:lnTo>
                  <a:pt x="30488" y="52984"/>
                </a:lnTo>
                <a:lnTo>
                  <a:pt x="33516" y="51628"/>
                </a:lnTo>
                <a:lnTo>
                  <a:pt x="36529" y="50266"/>
                </a:lnTo>
                <a:lnTo>
                  <a:pt x="36738" y="37021"/>
                </a:lnTo>
                <a:lnTo>
                  <a:pt x="34668" y="40744"/>
                </a:lnTo>
                <a:lnTo>
                  <a:pt x="31925" y="43765"/>
                </a:lnTo>
                <a:lnTo>
                  <a:pt x="28199" y="45659"/>
                </a:lnTo>
                <a:lnTo>
                  <a:pt x="23468" y="46126"/>
                </a:lnTo>
                <a:lnTo>
                  <a:pt x="20678" y="46126"/>
                </a:lnTo>
                <a:lnTo>
                  <a:pt x="16492" y="44578"/>
                </a:lnTo>
                <a:lnTo>
                  <a:pt x="13143" y="42152"/>
                </a:lnTo>
                <a:lnTo>
                  <a:pt x="10915" y="38646"/>
                </a:lnTo>
                <a:lnTo>
                  <a:pt x="9652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692471" y="4100997"/>
            <a:ext cx="71128" cy="52085"/>
          </a:xfrm>
          <a:custGeom>
            <a:avLst/>
            <a:gdLst/>
            <a:ahLst/>
            <a:cxnLst/>
            <a:rect l="l" t="t" r="r" b="b"/>
            <a:pathLst>
              <a:path w="71128" h="52085">
                <a:moveTo>
                  <a:pt x="474" y="3837"/>
                </a:moveTo>
                <a:lnTo>
                  <a:pt x="14230" y="50217"/>
                </a:lnTo>
                <a:lnTo>
                  <a:pt x="14720" y="51145"/>
                </a:lnTo>
                <a:lnTo>
                  <a:pt x="17355" y="52069"/>
                </a:lnTo>
                <a:lnTo>
                  <a:pt x="23356" y="52045"/>
                </a:lnTo>
                <a:lnTo>
                  <a:pt x="25919" y="50217"/>
                </a:lnTo>
                <a:lnTo>
                  <a:pt x="35078" y="14785"/>
                </a:lnTo>
                <a:lnTo>
                  <a:pt x="35275" y="14785"/>
                </a:lnTo>
                <a:lnTo>
                  <a:pt x="45172" y="50217"/>
                </a:lnTo>
                <a:lnTo>
                  <a:pt x="45637" y="51145"/>
                </a:lnTo>
                <a:lnTo>
                  <a:pt x="48369" y="52069"/>
                </a:lnTo>
                <a:lnTo>
                  <a:pt x="53700" y="52085"/>
                </a:lnTo>
                <a:lnTo>
                  <a:pt x="56786" y="50217"/>
                </a:lnTo>
                <a:lnTo>
                  <a:pt x="70660" y="3837"/>
                </a:lnTo>
                <a:lnTo>
                  <a:pt x="71128" y="1551"/>
                </a:lnTo>
                <a:lnTo>
                  <a:pt x="68605" y="0"/>
                </a:lnTo>
                <a:lnTo>
                  <a:pt x="65444" y="0"/>
                </a:lnTo>
                <a:lnTo>
                  <a:pt x="62442" y="1717"/>
                </a:lnTo>
                <a:lnTo>
                  <a:pt x="51234" y="41976"/>
                </a:lnTo>
                <a:lnTo>
                  <a:pt x="51076" y="41976"/>
                </a:lnTo>
                <a:lnTo>
                  <a:pt x="39829" y="1601"/>
                </a:lnTo>
                <a:lnTo>
                  <a:pt x="39660" y="1069"/>
                </a:lnTo>
                <a:lnTo>
                  <a:pt x="37015" y="0"/>
                </a:lnTo>
                <a:lnTo>
                  <a:pt x="33915" y="0"/>
                </a:lnTo>
                <a:lnTo>
                  <a:pt x="31050" y="1717"/>
                </a:lnTo>
                <a:lnTo>
                  <a:pt x="20627" y="41976"/>
                </a:lnTo>
                <a:lnTo>
                  <a:pt x="20419" y="41976"/>
                </a:lnTo>
                <a:lnTo>
                  <a:pt x="9061" y="1717"/>
                </a:lnTo>
                <a:lnTo>
                  <a:pt x="8693" y="863"/>
                </a:lnTo>
                <a:lnTo>
                  <a:pt x="6061" y="0"/>
                </a:lnTo>
                <a:lnTo>
                  <a:pt x="2814" y="0"/>
                </a:lnTo>
                <a:lnTo>
                  <a:pt x="0" y="1234"/>
                </a:lnTo>
                <a:lnTo>
                  <a:pt x="47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783998" y="4100220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3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39" y="3070"/>
                </a:lnTo>
                <a:lnTo>
                  <a:pt x="32039" y="1838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7"/>
                </a:lnTo>
                <a:lnTo>
                  <a:pt x="29480" y="8329"/>
                </a:lnTo>
                <a:lnTo>
                  <a:pt x="31615" y="11008"/>
                </a:lnTo>
                <a:lnTo>
                  <a:pt x="33731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33" y="3110"/>
                </a:lnTo>
                <a:lnTo>
                  <a:pt x="8056" y="4899"/>
                </a:lnTo>
                <a:lnTo>
                  <a:pt x="4114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81"/>
                </a:lnTo>
                <a:lnTo>
                  <a:pt x="2519" y="42011"/>
                </a:lnTo>
                <a:lnTo>
                  <a:pt x="4017" y="44780"/>
                </a:lnTo>
                <a:lnTo>
                  <a:pt x="6012" y="46990"/>
                </a:lnTo>
                <a:lnTo>
                  <a:pt x="10447" y="50860"/>
                </a:lnTo>
                <a:lnTo>
                  <a:pt x="13359" y="51965"/>
                </a:lnTo>
                <a:lnTo>
                  <a:pt x="16275" y="53084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7" y="53492"/>
                </a:lnTo>
                <a:lnTo>
                  <a:pt x="31819" y="52793"/>
                </a:lnTo>
                <a:lnTo>
                  <a:pt x="35053" y="51965"/>
                </a:lnTo>
                <a:lnTo>
                  <a:pt x="37774" y="51090"/>
                </a:lnTo>
                <a:lnTo>
                  <a:pt x="41018" y="48818"/>
                </a:lnTo>
                <a:lnTo>
                  <a:pt x="41338" y="46161"/>
                </a:lnTo>
                <a:lnTo>
                  <a:pt x="40763" y="43012"/>
                </a:lnTo>
                <a:lnTo>
                  <a:pt x="38044" y="43267"/>
                </a:lnTo>
                <a:lnTo>
                  <a:pt x="34894" y="44550"/>
                </a:lnTo>
                <a:lnTo>
                  <a:pt x="32090" y="45439"/>
                </a:lnTo>
                <a:lnTo>
                  <a:pt x="28587" y="46187"/>
                </a:lnTo>
                <a:lnTo>
                  <a:pt x="24349" y="46379"/>
                </a:lnTo>
                <a:lnTo>
                  <a:pt x="21506" y="46379"/>
                </a:lnTo>
                <a:lnTo>
                  <a:pt x="17136" y="45133"/>
                </a:lnTo>
                <a:lnTo>
                  <a:pt x="13582" y="43116"/>
                </a:lnTo>
                <a:lnTo>
                  <a:pt x="11131" y="40002"/>
                </a:lnTo>
                <a:lnTo>
                  <a:pt x="9734" y="35963"/>
                </a:lnTo>
                <a:lnTo>
                  <a:pt x="8938" y="31356"/>
                </a:lnTo>
                <a:lnTo>
                  <a:pt x="8938" y="28648"/>
                </a:lnTo>
                <a:lnTo>
                  <a:pt x="39966" y="28648"/>
                </a:lnTo>
                <a:lnTo>
                  <a:pt x="42292" y="27748"/>
                </a:lnTo>
                <a:lnTo>
                  <a:pt x="43322" y="24738"/>
                </a:lnTo>
                <a:lnTo>
                  <a:pt x="43322" y="19926"/>
                </a:lnTo>
                <a:lnTo>
                  <a:pt x="42933" y="16941"/>
                </a:lnTo>
                <a:close/>
              </a:path>
              <a:path w="43322" h="53657">
                <a:moveTo>
                  <a:pt x="9014" y="20091"/>
                </a:moveTo>
                <a:lnTo>
                  <a:pt x="9932" y="16357"/>
                </a:lnTo>
                <a:lnTo>
                  <a:pt x="11386" y="12927"/>
                </a:lnTo>
                <a:lnTo>
                  <a:pt x="14914" y="9079"/>
                </a:lnTo>
                <a:lnTo>
                  <a:pt x="18125" y="7415"/>
                </a:lnTo>
                <a:lnTo>
                  <a:pt x="22153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29" y="1864"/>
                </a:lnTo>
                <a:lnTo>
                  <a:pt x="10433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853280" y="4100220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67" y="52919"/>
                </a:moveTo>
                <a:lnTo>
                  <a:pt x="8622" y="51271"/>
                </a:lnTo>
                <a:lnTo>
                  <a:pt x="8622" y="19137"/>
                </a:lnTo>
                <a:lnTo>
                  <a:pt x="10961" y="15468"/>
                </a:lnTo>
                <a:lnTo>
                  <a:pt x="12984" y="12736"/>
                </a:lnTo>
                <a:lnTo>
                  <a:pt x="15814" y="9956"/>
                </a:lnTo>
                <a:lnTo>
                  <a:pt x="19220" y="8459"/>
                </a:lnTo>
                <a:lnTo>
                  <a:pt x="22132" y="8675"/>
                </a:lnTo>
                <a:lnTo>
                  <a:pt x="24792" y="9460"/>
                </a:lnTo>
                <a:lnTo>
                  <a:pt x="27438" y="8178"/>
                </a:lnTo>
                <a:lnTo>
                  <a:pt x="27496" y="3657"/>
                </a:lnTo>
                <a:lnTo>
                  <a:pt x="25220" y="673"/>
                </a:lnTo>
                <a:lnTo>
                  <a:pt x="22204" y="74"/>
                </a:lnTo>
                <a:lnTo>
                  <a:pt x="19648" y="0"/>
                </a:lnTo>
                <a:lnTo>
                  <a:pt x="16656" y="673"/>
                </a:lnTo>
                <a:lnTo>
                  <a:pt x="13632" y="2576"/>
                </a:lnTo>
                <a:lnTo>
                  <a:pt x="10299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53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1897286" y="4140695"/>
            <a:ext cx="17014" cy="27863"/>
          </a:xfrm>
          <a:custGeom>
            <a:avLst/>
            <a:gdLst/>
            <a:ahLst/>
            <a:cxnLst/>
            <a:rect l="l" t="t" r="r" b="b"/>
            <a:pathLst>
              <a:path w="17014" h="27863">
                <a:moveTo>
                  <a:pt x="17014" y="4391"/>
                </a:moveTo>
                <a:lnTo>
                  <a:pt x="17014" y="3416"/>
                </a:lnTo>
                <a:lnTo>
                  <a:pt x="15825" y="759"/>
                </a:lnTo>
                <a:lnTo>
                  <a:pt x="12909" y="0"/>
                </a:lnTo>
                <a:lnTo>
                  <a:pt x="10360" y="49"/>
                </a:lnTo>
                <a:lnTo>
                  <a:pt x="7444" y="1485"/>
                </a:lnTo>
                <a:lnTo>
                  <a:pt x="6965" y="4391"/>
                </a:lnTo>
                <a:lnTo>
                  <a:pt x="6965" y="11339"/>
                </a:lnTo>
                <a:lnTo>
                  <a:pt x="0" y="26261"/>
                </a:lnTo>
                <a:lnTo>
                  <a:pt x="1371" y="27863"/>
                </a:lnTo>
                <a:lnTo>
                  <a:pt x="4100" y="27812"/>
                </a:lnTo>
                <a:lnTo>
                  <a:pt x="6696" y="26362"/>
                </a:lnTo>
                <a:lnTo>
                  <a:pt x="13864" y="15201"/>
                </a:lnTo>
                <a:lnTo>
                  <a:pt x="14954" y="13423"/>
                </a:lnTo>
                <a:lnTo>
                  <a:pt x="16325" y="10144"/>
                </a:lnTo>
                <a:lnTo>
                  <a:pt x="16837" y="7480"/>
                </a:lnTo>
                <a:lnTo>
                  <a:pt x="17014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1975535" y="4100216"/>
            <a:ext cx="47083" cy="53657"/>
          </a:xfrm>
          <a:custGeom>
            <a:avLst/>
            <a:gdLst/>
            <a:ahLst/>
            <a:cxnLst/>
            <a:rect l="l" t="t" r="r" b="b"/>
            <a:pathLst>
              <a:path w="47083" h="53657">
                <a:moveTo>
                  <a:pt x="8939" y="23914"/>
                </a:moveTo>
                <a:lnTo>
                  <a:pt x="9234" y="21351"/>
                </a:lnTo>
                <a:lnTo>
                  <a:pt x="9810" y="18986"/>
                </a:lnTo>
                <a:lnTo>
                  <a:pt x="11292" y="14594"/>
                </a:lnTo>
                <a:lnTo>
                  <a:pt x="13684" y="11163"/>
                </a:lnTo>
                <a:lnTo>
                  <a:pt x="17049" y="8892"/>
                </a:lnTo>
                <a:lnTo>
                  <a:pt x="21107" y="7495"/>
                </a:lnTo>
                <a:lnTo>
                  <a:pt x="26456" y="7495"/>
                </a:lnTo>
                <a:lnTo>
                  <a:pt x="30646" y="9032"/>
                </a:lnTo>
                <a:lnTo>
                  <a:pt x="33991" y="11455"/>
                </a:lnTo>
                <a:lnTo>
                  <a:pt x="36173" y="15011"/>
                </a:lnTo>
                <a:lnTo>
                  <a:pt x="37433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2" y="32324"/>
                </a:lnTo>
                <a:lnTo>
                  <a:pt x="36744" y="37021"/>
                </a:lnTo>
                <a:lnTo>
                  <a:pt x="36525" y="50266"/>
                </a:lnTo>
                <a:lnTo>
                  <a:pt x="39038" y="48376"/>
                </a:lnTo>
                <a:lnTo>
                  <a:pt x="43052" y="43538"/>
                </a:lnTo>
                <a:lnTo>
                  <a:pt x="44560" y="40639"/>
                </a:lnTo>
                <a:lnTo>
                  <a:pt x="45580" y="37299"/>
                </a:lnTo>
                <a:lnTo>
                  <a:pt x="46581" y="33962"/>
                </a:lnTo>
                <a:lnTo>
                  <a:pt x="47083" y="30304"/>
                </a:lnTo>
                <a:lnTo>
                  <a:pt x="47083" y="22226"/>
                </a:lnTo>
                <a:lnTo>
                  <a:pt x="46605" y="18554"/>
                </a:lnTo>
                <a:lnTo>
                  <a:pt x="45651" y="15303"/>
                </a:lnTo>
                <a:lnTo>
                  <a:pt x="44697" y="12042"/>
                </a:lnTo>
                <a:lnTo>
                  <a:pt x="43261" y="9273"/>
                </a:lnTo>
                <a:lnTo>
                  <a:pt x="41338" y="6997"/>
                </a:lnTo>
                <a:lnTo>
                  <a:pt x="37015" y="2973"/>
                </a:lnTo>
                <a:lnTo>
                  <a:pt x="34150" y="1777"/>
                </a:lnTo>
                <a:lnTo>
                  <a:pt x="31258" y="596"/>
                </a:lnTo>
                <a:lnTo>
                  <a:pt x="27889" y="0"/>
                </a:lnTo>
                <a:lnTo>
                  <a:pt x="20016" y="0"/>
                </a:lnTo>
                <a:lnTo>
                  <a:pt x="16498" y="673"/>
                </a:lnTo>
                <a:lnTo>
                  <a:pt x="13500" y="2009"/>
                </a:lnTo>
                <a:lnTo>
                  <a:pt x="10494" y="3355"/>
                </a:lnTo>
                <a:lnTo>
                  <a:pt x="7999" y="5219"/>
                </a:lnTo>
                <a:lnTo>
                  <a:pt x="3981" y="10072"/>
                </a:lnTo>
                <a:lnTo>
                  <a:pt x="2484" y="12956"/>
                </a:lnTo>
                <a:lnTo>
                  <a:pt x="1494" y="16308"/>
                </a:lnTo>
                <a:lnTo>
                  <a:pt x="504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4"/>
                </a:lnTo>
                <a:lnTo>
                  <a:pt x="1408" y="38353"/>
                </a:lnTo>
                <a:lnTo>
                  <a:pt x="2350" y="41605"/>
                </a:lnTo>
                <a:lnTo>
                  <a:pt x="3773" y="44387"/>
                </a:lnTo>
                <a:lnTo>
                  <a:pt x="5706" y="46659"/>
                </a:lnTo>
                <a:lnTo>
                  <a:pt x="10019" y="50673"/>
                </a:lnTo>
                <a:lnTo>
                  <a:pt x="8939" y="29364"/>
                </a:lnTo>
                <a:lnTo>
                  <a:pt x="8939" y="23914"/>
                </a:lnTo>
                <a:close/>
              </a:path>
              <a:path w="47083" h="53657">
                <a:moveTo>
                  <a:pt x="9665" y="34229"/>
                </a:moveTo>
                <a:lnTo>
                  <a:pt x="8939" y="29364"/>
                </a:lnTo>
                <a:lnTo>
                  <a:pt x="10019" y="50673"/>
                </a:lnTo>
                <a:lnTo>
                  <a:pt x="12884" y="51869"/>
                </a:lnTo>
                <a:lnTo>
                  <a:pt x="15775" y="53074"/>
                </a:lnTo>
                <a:lnTo>
                  <a:pt x="19145" y="53657"/>
                </a:lnTo>
                <a:lnTo>
                  <a:pt x="26996" y="53657"/>
                </a:lnTo>
                <a:lnTo>
                  <a:pt x="30499" y="52984"/>
                </a:lnTo>
                <a:lnTo>
                  <a:pt x="33512" y="51628"/>
                </a:lnTo>
                <a:lnTo>
                  <a:pt x="36525" y="50266"/>
                </a:lnTo>
                <a:lnTo>
                  <a:pt x="36744" y="37021"/>
                </a:lnTo>
                <a:lnTo>
                  <a:pt x="34664" y="40744"/>
                </a:lnTo>
                <a:lnTo>
                  <a:pt x="31931" y="43765"/>
                </a:lnTo>
                <a:lnTo>
                  <a:pt x="28195" y="45659"/>
                </a:lnTo>
                <a:lnTo>
                  <a:pt x="23468" y="46126"/>
                </a:lnTo>
                <a:lnTo>
                  <a:pt x="20689" y="46126"/>
                </a:lnTo>
                <a:lnTo>
                  <a:pt x="16488" y="44578"/>
                </a:lnTo>
                <a:lnTo>
                  <a:pt x="13140" y="42152"/>
                </a:lnTo>
                <a:lnTo>
                  <a:pt x="10925" y="38646"/>
                </a:lnTo>
                <a:lnTo>
                  <a:pt x="9665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046996" y="4080851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07"/>
                </a:moveTo>
                <a:lnTo>
                  <a:pt x="363" y="8888"/>
                </a:lnTo>
                <a:lnTo>
                  <a:pt x="3257" y="10728"/>
                </a:lnTo>
                <a:lnTo>
                  <a:pt x="7346" y="10728"/>
                </a:lnTo>
                <a:lnTo>
                  <a:pt x="10288" y="8837"/>
                </a:lnTo>
                <a:lnTo>
                  <a:pt x="10666" y="5307"/>
                </a:lnTo>
                <a:lnTo>
                  <a:pt x="10299" y="1840"/>
                </a:lnTo>
                <a:lnTo>
                  <a:pt x="7393" y="0"/>
                </a:lnTo>
                <a:lnTo>
                  <a:pt x="3318" y="0"/>
                </a:lnTo>
                <a:lnTo>
                  <a:pt x="378" y="1891"/>
                </a:lnTo>
                <a:lnTo>
                  <a:pt x="0" y="5407"/>
                </a:lnTo>
                <a:close/>
              </a:path>
              <a:path w="10666" h="72288">
                <a:moveTo>
                  <a:pt x="1234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73" y="70636"/>
                </a:lnTo>
                <a:lnTo>
                  <a:pt x="9673" y="21805"/>
                </a:lnTo>
                <a:lnTo>
                  <a:pt x="9464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36" y="21805"/>
                </a:lnTo>
                <a:lnTo>
                  <a:pt x="1036" y="70636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084785" y="4077295"/>
            <a:ext cx="8633" cy="75844"/>
          </a:xfrm>
          <a:custGeom>
            <a:avLst/>
            <a:gdLst/>
            <a:ahLst/>
            <a:cxnLst/>
            <a:rect l="l" t="t" r="r" b="b"/>
            <a:pathLst>
              <a:path w="8633" h="75844">
                <a:moveTo>
                  <a:pt x="8633" y="74192"/>
                </a:moveTo>
                <a:lnTo>
                  <a:pt x="8633" y="1699"/>
                </a:lnTo>
                <a:lnTo>
                  <a:pt x="8427" y="939"/>
                </a:lnTo>
                <a:lnTo>
                  <a:pt x="5878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29"/>
                </a:lnTo>
                <a:lnTo>
                  <a:pt x="2764" y="75844"/>
                </a:lnTo>
                <a:lnTo>
                  <a:pt x="5878" y="75844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156536" y="4080755"/>
            <a:ext cx="62961" cy="71398"/>
          </a:xfrm>
          <a:custGeom>
            <a:avLst/>
            <a:gdLst/>
            <a:ahLst/>
            <a:cxnLst/>
            <a:rect l="l" t="t" r="r" b="b"/>
            <a:pathLst>
              <a:path w="62961" h="71398">
                <a:moveTo>
                  <a:pt x="6984" y="20624"/>
                </a:moveTo>
                <a:lnTo>
                  <a:pt x="8075" y="23305"/>
                </a:lnTo>
                <a:lnTo>
                  <a:pt x="9555" y="26175"/>
                </a:lnTo>
                <a:lnTo>
                  <a:pt x="11541" y="29361"/>
                </a:lnTo>
                <a:lnTo>
                  <a:pt x="14137" y="33083"/>
                </a:lnTo>
                <a:lnTo>
                  <a:pt x="11592" y="34671"/>
                </a:lnTo>
                <a:lnTo>
                  <a:pt x="9410" y="36258"/>
                </a:lnTo>
                <a:lnTo>
                  <a:pt x="5821" y="39409"/>
                </a:lnTo>
                <a:lnTo>
                  <a:pt x="3247" y="42710"/>
                </a:lnTo>
                <a:lnTo>
                  <a:pt x="1314" y="46126"/>
                </a:lnTo>
                <a:lnTo>
                  <a:pt x="262" y="49709"/>
                </a:lnTo>
                <a:lnTo>
                  <a:pt x="0" y="53592"/>
                </a:lnTo>
                <a:lnTo>
                  <a:pt x="262" y="57567"/>
                </a:lnTo>
                <a:lnTo>
                  <a:pt x="1263" y="61113"/>
                </a:lnTo>
                <a:lnTo>
                  <a:pt x="2905" y="64147"/>
                </a:lnTo>
                <a:lnTo>
                  <a:pt x="6286" y="67971"/>
                </a:lnTo>
                <a:lnTo>
                  <a:pt x="9104" y="70026"/>
                </a:lnTo>
                <a:lnTo>
                  <a:pt x="9665" y="56274"/>
                </a:lnTo>
                <a:lnTo>
                  <a:pt x="9371" y="52668"/>
                </a:lnTo>
                <a:lnTo>
                  <a:pt x="9371" y="51396"/>
                </a:lnTo>
                <a:lnTo>
                  <a:pt x="10142" y="47880"/>
                </a:lnTo>
                <a:lnTo>
                  <a:pt x="12104" y="44448"/>
                </a:lnTo>
                <a:lnTo>
                  <a:pt x="15375" y="41032"/>
                </a:lnTo>
                <a:lnTo>
                  <a:pt x="18583" y="38721"/>
                </a:lnTo>
                <a:lnTo>
                  <a:pt x="21294" y="42101"/>
                </a:lnTo>
                <a:lnTo>
                  <a:pt x="19027" y="24612"/>
                </a:lnTo>
                <a:lnTo>
                  <a:pt x="17043" y="21056"/>
                </a:lnTo>
                <a:lnTo>
                  <a:pt x="15826" y="17881"/>
                </a:lnTo>
                <a:lnTo>
                  <a:pt x="15434" y="14897"/>
                </a:lnTo>
                <a:lnTo>
                  <a:pt x="17176" y="0"/>
                </a:lnTo>
                <a:lnTo>
                  <a:pt x="14630" y="928"/>
                </a:lnTo>
                <a:lnTo>
                  <a:pt x="12532" y="2170"/>
                </a:lnTo>
                <a:lnTo>
                  <a:pt x="9284" y="5320"/>
                </a:lnTo>
                <a:lnTo>
                  <a:pt x="7377" y="9183"/>
                </a:lnTo>
                <a:lnTo>
                  <a:pt x="6286" y="13359"/>
                </a:lnTo>
                <a:lnTo>
                  <a:pt x="6286" y="16865"/>
                </a:lnTo>
                <a:lnTo>
                  <a:pt x="6984" y="20624"/>
                </a:lnTo>
                <a:close/>
              </a:path>
              <a:path w="62961" h="71398">
                <a:moveTo>
                  <a:pt x="51706" y="59716"/>
                </a:moveTo>
                <a:lnTo>
                  <a:pt x="51178" y="56973"/>
                </a:lnTo>
                <a:lnTo>
                  <a:pt x="52981" y="53696"/>
                </a:lnTo>
                <a:lnTo>
                  <a:pt x="54551" y="50215"/>
                </a:lnTo>
                <a:lnTo>
                  <a:pt x="55713" y="46483"/>
                </a:lnTo>
                <a:lnTo>
                  <a:pt x="56498" y="42635"/>
                </a:lnTo>
                <a:lnTo>
                  <a:pt x="56996" y="38685"/>
                </a:lnTo>
                <a:lnTo>
                  <a:pt x="56755" y="34199"/>
                </a:lnTo>
                <a:lnTo>
                  <a:pt x="54119" y="33310"/>
                </a:lnTo>
                <a:lnTo>
                  <a:pt x="51120" y="33324"/>
                </a:lnTo>
                <a:lnTo>
                  <a:pt x="48572" y="35255"/>
                </a:lnTo>
                <a:lnTo>
                  <a:pt x="48572" y="38685"/>
                </a:lnTo>
                <a:lnTo>
                  <a:pt x="48251" y="41605"/>
                </a:lnTo>
                <a:lnTo>
                  <a:pt x="47736" y="44463"/>
                </a:lnTo>
                <a:lnTo>
                  <a:pt x="46894" y="47256"/>
                </a:lnTo>
                <a:lnTo>
                  <a:pt x="45839" y="49823"/>
                </a:lnTo>
                <a:lnTo>
                  <a:pt x="43967" y="53160"/>
                </a:lnTo>
                <a:lnTo>
                  <a:pt x="40864" y="50190"/>
                </a:lnTo>
                <a:lnTo>
                  <a:pt x="37682" y="47052"/>
                </a:lnTo>
                <a:lnTo>
                  <a:pt x="34617" y="43814"/>
                </a:lnTo>
                <a:lnTo>
                  <a:pt x="31644" y="40565"/>
                </a:lnTo>
                <a:lnTo>
                  <a:pt x="28862" y="37364"/>
                </a:lnTo>
                <a:lnTo>
                  <a:pt x="26385" y="34329"/>
                </a:lnTo>
                <a:lnTo>
                  <a:pt x="29621" y="32525"/>
                </a:lnTo>
                <a:lnTo>
                  <a:pt x="32390" y="30797"/>
                </a:lnTo>
                <a:lnTo>
                  <a:pt x="36958" y="27496"/>
                </a:lnTo>
                <a:lnTo>
                  <a:pt x="40288" y="24166"/>
                </a:lnTo>
                <a:lnTo>
                  <a:pt x="42825" y="20803"/>
                </a:lnTo>
                <a:lnTo>
                  <a:pt x="44161" y="17258"/>
                </a:lnTo>
                <a:lnTo>
                  <a:pt x="44479" y="13157"/>
                </a:lnTo>
                <a:lnTo>
                  <a:pt x="44110" y="8953"/>
                </a:lnTo>
                <a:lnTo>
                  <a:pt x="42607" y="5384"/>
                </a:lnTo>
                <a:lnTo>
                  <a:pt x="40007" y="2576"/>
                </a:lnTo>
                <a:lnTo>
                  <a:pt x="36652" y="341"/>
                </a:lnTo>
                <a:lnTo>
                  <a:pt x="32156" y="-1029"/>
                </a:lnTo>
                <a:lnTo>
                  <a:pt x="29499" y="-1371"/>
                </a:lnTo>
                <a:lnTo>
                  <a:pt x="22810" y="-1371"/>
                </a:lnTo>
                <a:lnTo>
                  <a:pt x="19714" y="-914"/>
                </a:lnTo>
                <a:lnTo>
                  <a:pt x="17176" y="0"/>
                </a:lnTo>
                <a:lnTo>
                  <a:pt x="15434" y="14897"/>
                </a:lnTo>
                <a:lnTo>
                  <a:pt x="16009" y="11530"/>
                </a:lnTo>
                <a:lnTo>
                  <a:pt x="17813" y="8686"/>
                </a:lnTo>
                <a:lnTo>
                  <a:pt x="20960" y="6732"/>
                </a:lnTo>
                <a:lnTo>
                  <a:pt x="23803" y="6008"/>
                </a:lnTo>
                <a:lnTo>
                  <a:pt x="27357" y="6008"/>
                </a:lnTo>
                <a:lnTo>
                  <a:pt x="31263" y="7087"/>
                </a:lnTo>
                <a:lnTo>
                  <a:pt x="33883" y="9157"/>
                </a:lnTo>
                <a:lnTo>
                  <a:pt x="35194" y="11926"/>
                </a:lnTo>
                <a:lnTo>
                  <a:pt x="35378" y="15278"/>
                </a:lnTo>
                <a:lnTo>
                  <a:pt x="34203" y="18835"/>
                </a:lnTo>
                <a:lnTo>
                  <a:pt x="31349" y="22301"/>
                </a:lnTo>
                <a:lnTo>
                  <a:pt x="28238" y="24739"/>
                </a:lnTo>
                <a:lnTo>
                  <a:pt x="24364" y="27355"/>
                </a:lnTo>
                <a:lnTo>
                  <a:pt x="21816" y="28854"/>
                </a:lnTo>
                <a:lnTo>
                  <a:pt x="20740" y="27291"/>
                </a:lnTo>
                <a:lnTo>
                  <a:pt x="19027" y="24612"/>
                </a:lnTo>
                <a:lnTo>
                  <a:pt x="21294" y="42101"/>
                </a:lnTo>
                <a:lnTo>
                  <a:pt x="24390" y="45604"/>
                </a:lnTo>
                <a:lnTo>
                  <a:pt x="27684" y="49136"/>
                </a:lnTo>
                <a:lnTo>
                  <a:pt x="31089" y="52678"/>
                </a:lnTo>
                <a:lnTo>
                  <a:pt x="34682" y="56184"/>
                </a:lnTo>
                <a:lnTo>
                  <a:pt x="37360" y="60338"/>
                </a:lnTo>
                <a:lnTo>
                  <a:pt x="34107" y="62611"/>
                </a:lnTo>
                <a:lnTo>
                  <a:pt x="30453" y="64288"/>
                </a:lnTo>
                <a:lnTo>
                  <a:pt x="27796" y="65012"/>
                </a:lnTo>
                <a:lnTo>
                  <a:pt x="25027" y="65469"/>
                </a:lnTo>
                <a:lnTo>
                  <a:pt x="21269" y="65469"/>
                </a:lnTo>
                <a:lnTo>
                  <a:pt x="17420" y="64515"/>
                </a:lnTo>
                <a:lnTo>
                  <a:pt x="14163" y="63003"/>
                </a:lnTo>
                <a:lnTo>
                  <a:pt x="10894" y="59371"/>
                </a:lnTo>
                <a:lnTo>
                  <a:pt x="9665" y="56274"/>
                </a:lnTo>
                <a:lnTo>
                  <a:pt x="9104" y="70026"/>
                </a:lnTo>
                <a:lnTo>
                  <a:pt x="12459" y="71499"/>
                </a:lnTo>
                <a:lnTo>
                  <a:pt x="16243" y="72467"/>
                </a:lnTo>
                <a:lnTo>
                  <a:pt x="20300" y="73061"/>
                </a:lnTo>
                <a:lnTo>
                  <a:pt x="24843" y="73061"/>
                </a:lnTo>
                <a:lnTo>
                  <a:pt x="29009" y="72442"/>
                </a:lnTo>
                <a:lnTo>
                  <a:pt x="32951" y="71448"/>
                </a:lnTo>
                <a:lnTo>
                  <a:pt x="36616" y="69965"/>
                </a:lnTo>
                <a:lnTo>
                  <a:pt x="39960" y="68021"/>
                </a:lnTo>
                <a:lnTo>
                  <a:pt x="43131" y="65836"/>
                </a:lnTo>
                <a:lnTo>
                  <a:pt x="46573" y="66268"/>
                </a:lnTo>
                <a:lnTo>
                  <a:pt x="49795" y="68719"/>
                </a:lnTo>
                <a:lnTo>
                  <a:pt x="53690" y="71297"/>
                </a:lnTo>
                <a:lnTo>
                  <a:pt x="56617" y="72630"/>
                </a:lnTo>
                <a:lnTo>
                  <a:pt x="59839" y="73011"/>
                </a:lnTo>
                <a:lnTo>
                  <a:pt x="62863" y="70956"/>
                </a:lnTo>
                <a:lnTo>
                  <a:pt x="62961" y="68238"/>
                </a:lnTo>
                <a:lnTo>
                  <a:pt x="60613" y="65253"/>
                </a:lnTo>
                <a:lnTo>
                  <a:pt x="58054" y="64339"/>
                </a:lnTo>
                <a:lnTo>
                  <a:pt x="55418" y="62546"/>
                </a:lnTo>
                <a:lnTo>
                  <a:pt x="51706" y="597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277374" y="4100328"/>
            <a:ext cx="44597" cy="54648"/>
          </a:xfrm>
          <a:custGeom>
            <a:avLst/>
            <a:gdLst/>
            <a:ahLst/>
            <a:cxnLst/>
            <a:rect l="l" t="t" r="r" b="b"/>
            <a:pathLst>
              <a:path w="44597" h="54648">
                <a:moveTo>
                  <a:pt x="9467" y="36234"/>
                </a:moveTo>
                <a:lnTo>
                  <a:pt x="9159" y="54648"/>
                </a:lnTo>
                <a:lnTo>
                  <a:pt x="11278" y="51562"/>
                </a:lnTo>
                <a:lnTo>
                  <a:pt x="10040" y="39639"/>
                </a:lnTo>
                <a:lnTo>
                  <a:pt x="9467" y="36234"/>
                </a:lnTo>
                <a:close/>
              </a:path>
              <a:path w="44597" h="54648">
                <a:moveTo>
                  <a:pt x="414" y="55727"/>
                </a:moveTo>
                <a:lnTo>
                  <a:pt x="0" y="59194"/>
                </a:lnTo>
                <a:lnTo>
                  <a:pt x="378" y="62816"/>
                </a:lnTo>
                <a:lnTo>
                  <a:pt x="1918" y="66041"/>
                </a:lnTo>
                <a:lnTo>
                  <a:pt x="4860" y="68579"/>
                </a:lnTo>
                <a:lnTo>
                  <a:pt x="8766" y="70650"/>
                </a:lnTo>
                <a:lnTo>
                  <a:pt x="11437" y="71323"/>
                </a:lnTo>
                <a:lnTo>
                  <a:pt x="14098" y="71984"/>
                </a:lnTo>
                <a:lnTo>
                  <a:pt x="17341" y="72316"/>
                </a:lnTo>
                <a:lnTo>
                  <a:pt x="25081" y="72316"/>
                </a:lnTo>
                <a:lnTo>
                  <a:pt x="28501" y="71884"/>
                </a:lnTo>
                <a:lnTo>
                  <a:pt x="31391" y="70995"/>
                </a:lnTo>
                <a:lnTo>
                  <a:pt x="34293" y="70106"/>
                </a:lnTo>
                <a:lnTo>
                  <a:pt x="38534" y="67363"/>
                </a:lnTo>
                <a:lnTo>
                  <a:pt x="41793" y="64047"/>
                </a:lnTo>
                <a:lnTo>
                  <a:pt x="43602" y="59997"/>
                </a:lnTo>
                <a:lnTo>
                  <a:pt x="44067" y="55615"/>
                </a:lnTo>
                <a:lnTo>
                  <a:pt x="43653" y="51602"/>
                </a:lnTo>
                <a:lnTo>
                  <a:pt x="42062" y="48376"/>
                </a:lnTo>
                <a:lnTo>
                  <a:pt x="39503" y="45924"/>
                </a:lnTo>
                <a:lnTo>
                  <a:pt x="36393" y="43981"/>
                </a:lnTo>
                <a:lnTo>
                  <a:pt x="32482" y="42774"/>
                </a:lnTo>
                <a:lnTo>
                  <a:pt x="28000" y="42368"/>
                </a:lnTo>
                <a:lnTo>
                  <a:pt x="15699" y="41835"/>
                </a:lnTo>
                <a:lnTo>
                  <a:pt x="13817" y="41760"/>
                </a:lnTo>
                <a:lnTo>
                  <a:pt x="10040" y="39639"/>
                </a:lnTo>
                <a:lnTo>
                  <a:pt x="11278" y="51562"/>
                </a:lnTo>
                <a:lnTo>
                  <a:pt x="14022" y="48985"/>
                </a:lnTo>
                <a:lnTo>
                  <a:pt x="26226" y="49430"/>
                </a:lnTo>
                <a:lnTo>
                  <a:pt x="29041" y="49493"/>
                </a:lnTo>
                <a:lnTo>
                  <a:pt x="31295" y="50104"/>
                </a:lnTo>
                <a:lnTo>
                  <a:pt x="34603" y="52390"/>
                </a:lnTo>
                <a:lnTo>
                  <a:pt x="35424" y="56098"/>
                </a:lnTo>
                <a:lnTo>
                  <a:pt x="35424" y="57330"/>
                </a:lnTo>
                <a:lnTo>
                  <a:pt x="34262" y="60746"/>
                </a:lnTo>
                <a:lnTo>
                  <a:pt x="31320" y="63474"/>
                </a:lnTo>
                <a:lnTo>
                  <a:pt x="28134" y="64706"/>
                </a:lnTo>
                <a:lnTo>
                  <a:pt x="24188" y="65483"/>
                </a:lnTo>
                <a:lnTo>
                  <a:pt x="17453" y="65483"/>
                </a:lnTo>
                <a:lnTo>
                  <a:pt x="14231" y="64871"/>
                </a:lnTo>
                <a:lnTo>
                  <a:pt x="11941" y="63680"/>
                </a:lnTo>
                <a:lnTo>
                  <a:pt x="8474" y="60670"/>
                </a:lnTo>
                <a:lnTo>
                  <a:pt x="8474" y="57556"/>
                </a:lnTo>
                <a:lnTo>
                  <a:pt x="9159" y="54648"/>
                </a:lnTo>
                <a:lnTo>
                  <a:pt x="9467" y="36234"/>
                </a:lnTo>
                <a:lnTo>
                  <a:pt x="10984" y="32881"/>
                </a:lnTo>
                <a:lnTo>
                  <a:pt x="13903" y="33681"/>
                </a:lnTo>
                <a:lnTo>
                  <a:pt x="15458" y="27179"/>
                </a:lnTo>
                <a:lnTo>
                  <a:pt x="11930" y="23497"/>
                </a:lnTo>
                <a:lnTo>
                  <a:pt x="11033" y="20954"/>
                </a:lnTo>
                <a:lnTo>
                  <a:pt x="11033" y="17729"/>
                </a:lnTo>
                <a:lnTo>
                  <a:pt x="11243" y="14911"/>
                </a:lnTo>
                <a:lnTo>
                  <a:pt x="9551" y="3200"/>
                </a:lnTo>
                <a:lnTo>
                  <a:pt x="6343" y="6238"/>
                </a:lnTo>
                <a:lnTo>
                  <a:pt x="4187" y="10299"/>
                </a:lnTo>
                <a:lnTo>
                  <a:pt x="2825" y="15011"/>
                </a:lnTo>
                <a:lnTo>
                  <a:pt x="2825" y="17793"/>
                </a:lnTo>
                <a:lnTo>
                  <a:pt x="3147" y="22214"/>
                </a:lnTo>
                <a:lnTo>
                  <a:pt x="4395" y="25577"/>
                </a:lnTo>
                <a:lnTo>
                  <a:pt x="6328" y="28425"/>
                </a:lnTo>
                <a:lnTo>
                  <a:pt x="3953" y="31358"/>
                </a:lnTo>
                <a:lnTo>
                  <a:pt x="2228" y="34825"/>
                </a:lnTo>
                <a:lnTo>
                  <a:pt x="1775" y="39001"/>
                </a:lnTo>
                <a:lnTo>
                  <a:pt x="2189" y="42076"/>
                </a:lnTo>
                <a:lnTo>
                  <a:pt x="3820" y="44830"/>
                </a:lnTo>
                <a:lnTo>
                  <a:pt x="6808" y="46875"/>
                </a:lnTo>
                <a:lnTo>
                  <a:pt x="3845" y="49618"/>
                </a:lnTo>
                <a:lnTo>
                  <a:pt x="1699" y="52527"/>
                </a:lnTo>
                <a:lnTo>
                  <a:pt x="414" y="55727"/>
                </a:lnTo>
                <a:close/>
              </a:path>
              <a:path w="44597" h="54648">
                <a:moveTo>
                  <a:pt x="14292" y="9083"/>
                </a:moveTo>
                <a:lnTo>
                  <a:pt x="17795" y="7113"/>
                </a:lnTo>
                <a:lnTo>
                  <a:pt x="20934" y="6832"/>
                </a:lnTo>
                <a:lnTo>
                  <a:pt x="24188" y="6832"/>
                </a:lnTo>
                <a:lnTo>
                  <a:pt x="26690" y="7760"/>
                </a:lnTo>
                <a:lnTo>
                  <a:pt x="30204" y="11483"/>
                </a:lnTo>
                <a:lnTo>
                  <a:pt x="31085" y="14086"/>
                </a:lnTo>
                <a:lnTo>
                  <a:pt x="31085" y="17412"/>
                </a:lnTo>
                <a:lnTo>
                  <a:pt x="30877" y="20181"/>
                </a:lnTo>
                <a:lnTo>
                  <a:pt x="30081" y="22783"/>
                </a:lnTo>
                <a:lnTo>
                  <a:pt x="27828" y="25923"/>
                </a:lnTo>
                <a:lnTo>
                  <a:pt x="24278" y="27812"/>
                </a:lnTo>
                <a:lnTo>
                  <a:pt x="21089" y="28105"/>
                </a:lnTo>
                <a:lnTo>
                  <a:pt x="17920" y="28105"/>
                </a:lnTo>
                <a:lnTo>
                  <a:pt x="15458" y="27179"/>
                </a:lnTo>
                <a:lnTo>
                  <a:pt x="13903" y="33681"/>
                </a:lnTo>
                <a:lnTo>
                  <a:pt x="17352" y="34721"/>
                </a:lnTo>
                <a:lnTo>
                  <a:pt x="21089" y="34988"/>
                </a:lnTo>
                <a:lnTo>
                  <a:pt x="23811" y="34988"/>
                </a:lnTo>
                <a:lnTo>
                  <a:pt x="28526" y="33795"/>
                </a:lnTo>
                <a:lnTo>
                  <a:pt x="32680" y="31852"/>
                </a:lnTo>
                <a:lnTo>
                  <a:pt x="35935" y="28842"/>
                </a:lnTo>
                <a:lnTo>
                  <a:pt x="38045" y="24843"/>
                </a:lnTo>
                <a:lnTo>
                  <a:pt x="39352" y="20181"/>
                </a:lnTo>
                <a:lnTo>
                  <a:pt x="39352" y="17362"/>
                </a:lnTo>
                <a:lnTo>
                  <a:pt x="39110" y="14022"/>
                </a:lnTo>
                <a:lnTo>
                  <a:pt x="38131" y="10871"/>
                </a:lnTo>
                <a:lnTo>
                  <a:pt x="36057" y="8143"/>
                </a:lnTo>
                <a:lnTo>
                  <a:pt x="42807" y="8143"/>
                </a:lnTo>
                <a:lnTo>
                  <a:pt x="44096" y="7289"/>
                </a:lnTo>
                <a:lnTo>
                  <a:pt x="44597" y="4546"/>
                </a:lnTo>
                <a:lnTo>
                  <a:pt x="42807" y="914"/>
                </a:lnTo>
                <a:lnTo>
                  <a:pt x="28577" y="914"/>
                </a:lnTo>
                <a:lnTo>
                  <a:pt x="27496" y="637"/>
                </a:lnTo>
                <a:lnTo>
                  <a:pt x="23860" y="78"/>
                </a:lnTo>
                <a:lnTo>
                  <a:pt x="18442" y="0"/>
                </a:lnTo>
                <a:lnTo>
                  <a:pt x="13741" y="1220"/>
                </a:lnTo>
                <a:lnTo>
                  <a:pt x="9551" y="3200"/>
                </a:lnTo>
                <a:lnTo>
                  <a:pt x="11243" y="14911"/>
                </a:lnTo>
                <a:lnTo>
                  <a:pt x="12038" y="12268"/>
                </a:lnTo>
                <a:lnTo>
                  <a:pt x="14292" y="90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343116" y="4100216"/>
            <a:ext cx="26885" cy="53657"/>
          </a:xfrm>
          <a:custGeom>
            <a:avLst/>
            <a:gdLst/>
            <a:ahLst/>
            <a:cxnLst/>
            <a:rect l="l" t="t" r="r" b="b"/>
            <a:pathLst>
              <a:path w="26885" h="53657">
                <a:moveTo>
                  <a:pt x="22057" y="46065"/>
                </a:moveTo>
                <a:lnTo>
                  <a:pt x="17673" y="46659"/>
                </a:lnTo>
                <a:lnTo>
                  <a:pt x="14893" y="46659"/>
                </a:lnTo>
                <a:lnTo>
                  <a:pt x="11168" y="44413"/>
                </a:lnTo>
                <a:lnTo>
                  <a:pt x="8841" y="40896"/>
                </a:lnTo>
                <a:lnTo>
                  <a:pt x="11600" y="53329"/>
                </a:lnTo>
                <a:lnTo>
                  <a:pt x="16327" y="53657"/>
                </a:lnTo>
                <a:lnTo>
                  <a:pt x="19145" y="53657"/>
                </a:lnTo>
                <a:lnTo>
                  <a:pt x="21827" y="53035"/>
                </a:lnTo>
                <a:lnTo>
                  <a:pt x="26885" y="50497"/>
                </a:lnTo>
                <a:lnTo>
                  <a:pt x="25930" y="43675"/>
                </a:lnTo>
                <a:lnTo>
                  <a:pt x="22057" y="46065"/>
                </a:lnTo>
                <a:close/>
              </a:path>
              <a:path w="26885" h="53657">
                <a:moveTo>
                  <a:pt x="3280" y="12092"/>
                </a:moveTo>
                <a:lnTo>
                  <a:pt x="5925" y="11534"/>
                </a:lnTo>
                <a:lnTo>
                  <a:pt x="9122" y="9791"/>
                </a:lnTo>
                <a:lnTo>
                  <a:pt x="11891" y="8586"/>
                </a:lnTo>
                <a:lnTo>
                  <a:pt x="15261" y="7531"/>
                </a:lnTo>
                <a:lnTo>
                  <a:pt x="19304" y="7264"/>
                </a:lnTo>
                <a:lnTo>
                  <a:pt x="22965" y="7520"/>
                </a:lnTo>
                <a:lnTo>
                  <a:pt x="26788" y="9208"/>
                </a:lnTo>
                <a:lnTo>
                  <a:pt x="29128" y="12332"/>
                </a:lnTo>
                <a:lnTo>
                  <a:pt x="29888" y="15227"/>
                </a:lnTo>
                <a:lnTo>
                  <a:pt x="30082" y="18770"/>
                </a:lnTo>
                <a:lnTo>
                  <a:pt x="30082" y="22567"/>
                </a:lnTo>
                <a:lnTo>
                  <a:pt x="19941" y="22567"/>
                </a:lnTo>
                <a:lnTo>
                  <a:pt x="16635" y="22913"/>
                </a:lnTo>
                <a:lnTo>
                  <a:pt x="13705" y="23572"/>
                </a:lnTo>
                <a:lnTo>
                  <a:pt x="10778" y="24245"/>
                </a:lnTo>
                <a:lnTo>
                  <a:pt x="8305" y="25250"/>
                </a:lnTo>
                <a:lnTo>
                  <a:pt x="4259" y="27928"/>
                </a:lnTo>
                <a:lnTo>
                  <a:pt x="1612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59" y="46929"/>
                </a:lnTo>
                <a:lnTo>
                  <a:pt x="4467" y="49758"/>
                </a:lnTo>
                <a:lnTo>
                  <a:pt x="7593" y="51995"/>
                </a:lnTo>
                <a:lnTo>
                  <a:pt x="11600" y="53329"/>
                </a:lnTo>
                <a:lnTo>
                  <a:pt x="8841" y="40896"/>
                </a:lnTo>
                <a:lnTo>
                  <a:pt x="8841" y="38353"/>
                </a:lnTo>
                <a:lnTo>
                  <a:pt x="9651" y="34429"/>
                </a:lnTo>
                <a:lnTo>
                  <a:pt x="12186" y="31496"/>
                </a:lnTo>
                <a:lnTo>
                  <a:pt x="14785" y="30063"/>
                </a:lnTo>
                <a:lnTo>
                  <a:pt x="18274" y="29235"/>
                </a:lnTo>
                <a:lnTo>
                  <a:pt x="22698" y="29019"/>
                </a:lnTo>
                <a:lnTo>
                  <a:pt x="30082" y="29019"/>
                </a:lnTo>
                <a:lnTo>
                  <a:pt x="30082" y="39383"/>
                </a:lnTo>
                <a:lnTo>
                  <a:pt x="25930" y="43675"/>
                </a:lnTo>
                <a:lnTo>
                  <a:pt x="26885" y="50497"/>
                </a:lnTo>
                <a:lnTo>
                  <a:pt x="31244" y="46443"/>
                </a:lnTo>
                <a:lnTo>
                  <a:pt x="31244" y="51335"/>
                </a:lnTo>
                <a:lnTo>
                  <a:pt x="33329" y="52898"/>
                </a:lnTo>
                <a:lnTo>
                  <a:pt x="35902" y="52959"/>
                </a:lnTo>
                <a:lnTo>
                  <a:pt x="38667" y="51335"/>
                </a:lnTo>
                <a:lnTo>
                  <a:pt x="38667" y="15354"/>
                </a:lnTo>
                <a:lnTo>
                  <a:pt x="38340" y="12701"/>
                </a:lnTo>
                <a:lnTo>
                  <a:pt x="37001" y="8129"/>
                </a:lnTo>
                <a:lnTo>
                  <a:pt x="34481" y="4687"/>
                </a:lnTo>
                <a:lnTo>
                  <a:pt x="31101" y="1983"/>
                </a:lnTo>
                <a:lnTo>
                  <a:pt x="26344" y="396"/>
                </a:lnTo>
                <a:lnTo>
                  <a:pt x="23483" y="0"/>
                </a:lnTo>
                <a:lnTo>
                  <a:pt x="20099" y="0"/>
                </a:lnTo>
                <a:lnTo>
                  <a:pt x="16484" y="180"/>
                </a:lnTo>
                <a:lnTo>
                  <a:pt x="12924" y="853"/>
                </a:lnTo>
                <a:lnTo>
                  <a:pt x="9789" y="1803"/>
                </a:lnTo>
                <a:lnTo>
                  <a:pt x="5803" y="3545"/>
                </a:lnTo>
                <a:lnTo>
                  <a:pt x="2484" y="6695"/>
                </a:lnTo>
                <a:lnTo>
                  <a:pt x="2289" y="9385"/>
                </a:lnTo>
                <a:lnTo>
                  <a:pt x="3280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406844" y="4100220"/>
            <a:ext cx="33329" cy="53657"/>
          </a:xfrm>
          <a:custGeom>
            <a:avLst/>
            <a:gdLst/>
            <a:ahLst/>
            <a:cxnLst/>
            <a:rect l="l" t="t" r="r" b="b"/>
            <a:pathLst>
              <a:path w="33329" h="53657">
                <a:moveTo>
                  <a:pt x="6005" y="52221"/>
                </a:moveTo>
                <a:lnTo>
                  <a:pt x="8564" y="52984"/>
                </a:lnTo>
                <a:lnTo>
                  <a:pt x="11602" y="53527"/>
                </a:lnTo>
                <a:lnTo>
                  <a:pt x="14857" y="53657"/>
                </a:lnTo>
                <a:lnTo>
                  <a:pt x="17589" y="53657"/>
                </a:lnTo>
                <a:lnTo>
                  <a:pt x="20077" y="53312"/>
                </a:lnTo>
                <a:lnTo>
                  <a:pt x="24610" y="51940"/>
                </a:lnTo>
                <a:lnTo>
                  <a:pt x="28214" y="49593"/>
                </a:lnTo>
                <a:lnTo>
                  <a:pt x="31115" y="46609"/>
                </a:lnTo>
                <a:lnTo>
                  <a:pt x="32890" y="42696"/>
                </a:lnTo>
                <a:lnTo>
                  <a:pt x="33329" y="37973"/>
                </a:lnTo>
                <a:lnTo>
                  <a:pt x="33329" y="35877"/>
                </a:lnTo>
                <a:lnTo>
                  <a:pt x="32313" y="32547"/>
                </a:lnTo>
                <a:lnTo>
                  <a:pt x="30734" y="29728"/>
                </a:lnTo>
                <a:lnTo>
                  <a:pt x="27219" y="26629"/>
                </a:lnTo>
                <a:lnTo>
                  <a:pt x="24325" y="25106"/>
                </a:lnTo>
                <a:lnTo>
                  <a:pt x="21377" y="23809"/>
                </a:lnTo>
                <a:lnTo>
                  <a:pt x="18436" y="22604"/>
                </a:lnTo>
                <a:lnTo>
                  <a:pt x="15581" y="21437"/>
                </a:lnTo>
                <a:lnTo>
                  <a:pt x="12081" y="19342"/>
                </a:lnTo>
                <a:lnTo>
                  <a:pt x="9763" y="16584"/>
                </a:lnTo>
                <a:lnTo>
                  <a:pt x="9422" y="13992"/>
                </a:lnTo>
                <a:lnTo>
                  <a:pt x="9972" y="11174"/>
                </a:lnTo>
                <a:lnTo>
                  <a:pt x="12298" y="8290"/>
                </a:lnTo>
                <a:lnTo>
                  <a:pt x="15458" y="7109"/>
                </a:lnTo>
                <a:lnTo>
                  <a:pt x="18216" y="6944"/>
                </a:lnTo>
                <a:lnTo>
                  <a:pt x="21311" y="7134"/>
                </a:lnTo>
                <a:lnTo>
                  <a:pt x="24951" y="8355"/>
                </a:lnTo>
                <a:lnTo>
                  <a:pt x="27612" y="9687"/>
                </a:lnTo>
                <a:lnTo>
                  <a:pt x="30586" y="9867"/>
                </a:lnTo>
                <a:lnTo>
                  <a:pt x="30932" y="7148"/>
                </a:lnTo>
                <a:lnTo>
                  <a:pt x="30636" y="4405"/>
                </a:lnTo>
                <a:lnTo>
                  <a:pt x="28077" y="2195"/>
                </a:lnTo>
                <a:lnTo>
                  <a:pt x="25481" y="1140"/>
                </a:lnTo>
                <a:lnTo>
                  <a:pt x="22086" y="316"/>
                </a:lnTo>
                <a:lnTo>
                  <a:pt x="18313" y="0"/>
                </a:lnTo>
                <a:lnTo>
                  <a:pt x="15458" y="0"/>
                </a:lnTo>
                <a:lnTo>
                  <a:pt x="12950" y="392"/>
                </a:lnTo>
                <a:lnTo>
                  <a:pt x="8662" y="1979"/>
                </a:lnTo>
                <a:lnTo>
                  <a:pt x="5450" y="4366"/>
                </a:lnTo>
                <a:lnTo>
                  <a:pt x="2941" y="7213"/>
                </a:lnTo>
                <a:lnTo>
                  <a:pt x="1508" y="10717"/>
                </a:lnTo>
                <a:lnTo>
                  <a:pt x="1151" y="14475"/>
                </a:lnTo>
                <a:lnTo>
                  <a:pt x="1483" y="18514"/>
                </a:lnTo>
                <a:lnTo>
                  <a:pt x="2854" y="21628"/>
                </a:lnTo>
                <a:lnTo>
                  <a:pt x="5990" y="25206"/>
                </a:lnTo>
                <a:lnTo>
                  <a:pt x="8662" y="26935"/>
                </a:lnTo>
                <a:lnTo>
                  <a:pt x="11527" y="28407"/>
                </a:lnTo>
                <a:lnTo>
                  <a:pt x="14494" y="29641"/>
                </a:lnTo>
                <a:lnTo>
                  <a:pt x="17320" y="30797"/>
                </a:lnTo>
                <a:lnTo>
                  <a:pt x="19965" y="31988"/>
                </a:lnTo>
                <a:lnTo>
                  <a:pt x="23105" y="34264"/>
                </a:lnTo>
                <a:lnTo>
                  <a:pt x="24808" y="37299"/>
                </a:lnTo>
                <a:lnTo>
                  <a:pt x="24574" y="41173"/>
                </a:lnTo>
                <a:lnTo>
                  <a:pt x="22953" y="43940"/>
                </a:lnTo>
                <a:lnTo>
                  <a:pt x="20189" y="45680"/>
                </a:lnTo>
                <a:lnTo>
                  <a:pt x="16492" y="46493"/>
                </a:lnTo>
                <a:lnTo>
                  <a:pt x="13072" y="46493"/>
                </a:lnTo>
                <a:lnTo>
                  <a:pt x="9838" y="45755"/>
                </a:lnTo>
                <a:lnTo>
                  <a:pt x="5941" y="44157"/>
                </a:lnTo>
                <a:lnTo>
                  <a:pt x="3161" y="42555"/>
                </a:lnTo>
                <a:lnTo>
                  <a:pt x="259" y="42937"/>
                </a:lnTo>
                <a:lnTo>
                  <a:pt x="0" y="45514"/>
                </a:lnTo>
                <a:lnTo>
                  <a:pt x="259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460120" y="4140695"/>
            <a:ext cx="17018" cy="27863"/>
          </a:xfrm>
          <a:custGeom>
            <a:avLst/>
            <a:gdLst/>
            <a:ahLst/>
            <a:cxnLst/>
            <a:rect l="l" t="t" r="r" b="b"/>
            <a:pathLst>
              <a:path w="17018" h="27863">
                <a:moveTo>
                  <a:pt x="17018" y="4391"/>
                </a:moveTo>
                <a:lnTo>
                  <a:pt x="17018" y="3416"/>
                </a:lnTo>
                <a:lnTo>
                  <a:pt x="15844" y="759"/>
                </a:lnTo>
                <a:lnTo>
                  <a:pt x="12924" y="0"/>
                </a:lnTo>
                <a:lnTo>
                  <a:pt x="10375" y="49"/>
                </a:lnTo>
                <a:lnTo>
                  <a:pt x="7448" y="1485"/>
                </a:lnTo>
                <a:lnTo>
                  <a:pt x="6973" y="4391"/>
                </a:lnTo>
                <a:lnTo>
                  <a:pt x="6973" y="11339"/>
                </a:lnTo>
                <a:lnTo>
                  <a:pt x="0" y="26261"/>
                </a:lnTo>
                <a:lnTo>
                  <a:pt x="1386" y="27863"/>
                </a:lnTo>
                <a:lnTo>
                  <a:pt x="4118" y="27812"/>
                </a:lnTo>
                <a:lnTo>
                  <a:pt x="6703" y="26362"/>
                </a:lnTo>
                <a:lnTo>
                  <a:pt x="13882" y="15201"/>
                </a:lnTo>
                <a:lnTo>
                  <a:pt x="14969" y="13423"/>
                </a:lnTo>
                <a:lnTo>
                  <a:pt x="16333" y="10144"/>
                </a:lnTo>
                <a:lnTo>
                  <a:pt x="16855" y="7480"/>
                </a:lnTo>
                <a:lnTo>
                  <a:pt x="17018" y="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539605" y="4100267"/>
            <a:ext cx="37152" cy="53606"/>
          </a:xfrm>
          <a:custGeom>
            <a:avLst/>
            <a:gdLst/>
            <a:ahLst/>
            <a:cxnLst/>
            <a:rect l="l" t="t" r="r" b="b"/>
            <a:pathLst>
              <a:path w="37152" h="53606">
                <a:moveTo>
                  <a:pt x="9004" y="20627"/>
                </a:moveTo>
                <a:lnTo>
                  <a:pt x="10109" y="15825"/>
                </a:lnTo>
                <a:lnTo>
                  <a:pt x="12322" y="12509"/>
                </a:lnTo>
                <a:lnTo>
                  <a:pt x="14541" y="9197"/>
                </a:lnTo>
                <a:lnTo>
                  <a:pt x="17726" y="7545"/>
                </a:lnTo>
                <a:lnTo>
                  <a:pt x="23901" y="7545"/>
                </a:lnTo>
                <a:lnTo>
                  <a:pt x="27144" y="8445"/>
                </a:lnTo>
                <a:lnTo>
                  <a:pt x="30932" y="10413"/>
                </a:lnTo>
                <a:lnTo>
                  <a:pt x="33512" y="12397"/>
                </a:lnTo>
                <a:lnTo>
                  <a:pt x="36479" y="12448"/>
                </a:lnTo>
                <a:lnTo>
                  <a:pt x="36944" y="9499"/>
                </a:lnTo>
                <a:lnTo>
                  <a:pt x="36575" y="6363"/>
                </a:lnTo>
                <a:lnTo>
                  <a:pt x="34348" y="3822"/>
                </a:lnTo>
                <a:lnTo>
                  <a:pt x="31436" y="2044"/>
                </a:lnTo>
                <a:lnTo>
                  <a:pt x="27757" y="726"/>
                </a:lnTo>
                <a:lnTo>
                  <a:pt x="24941" y="139"/>
                </a:lnTo>
                <a:lnTo>
                  <a:pt x="21988" y="0"/>
                </a:lnTo>
                <a:lnTo>
                  <a:pt x="18878" y="0"/>
                </a:lnTo>
                <a:lnTo>
                  <a:pt x="15984" y="535"/>
                </a:lnTo>
                <a:lnTo>
                  <a:pt x="13327" y="1601"/>
                </a:lnTo>
                <a:lnTo>
                  <a:pt x="10645" y="2666"/>
                </a:lnTo>
                <a:lnTo>
                  <a:pt x="8319" y="4305"/>
                </a:lnTo>
                <a:lnTo>
                  <a:pt x="4385" y="8714"/>
                </a:lnTo>
                <a:lnTo>
                  <a:pt x="2829" y="11544"/>
                </a:lnTo>
                <a:lnTo>
                  <a:pt x="1692" y="15001"/>
                </a:lnTo>
                <a:lnTo>
                  <a:pt x="57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4" y="35369"/>
                </a:lnTo>
                <a:lnTo>
                  <a:pt x="1386" y="38609"/>
                </a:lnTo>
                <a:lnTo>
                  <a:pt x="2301" y="41849"/>
                </a:lnTo>
                <a:lnTo>
                  <a:pt x="3661" y="44578"/>
                </a:lnTo>
                <a:lnTo>
                  <a:pt x="5419" y="46799"/>
                </a:lnTo>
                <a:lnTo>
                  <a:pt x="9357" y="50712"/>
                </a:lnTo>
                <a:lnTo>
                  <a:pt x="11977" y="51879"/>
                </a:lnTo>
                <a:lnTo>
                  <a:pt x="14602" y="53035"/>
                </a:lnTo>
                <a:lnTo>
                  <a:pt x="17604" y="53606"/>
                </a:lnTo>
                <a:lnTo>
                  <a:pt x="22626" y="53606"/>
                </a:lnTo>
                <a:lnTo>
                  <a:pt x="25751" y="53113"/>
                </a:lnTo>
                <a:lnTo>
                  <a:pt x="28710" y="52376"/>
                </a:lnTo>
                <a:lnTo>
                  <a:pt x="31324" y="51320"/>
                </a:lnTo>
                <a:lnTo>
                  <a:pt x="34593" y="49377"/>
                </a:lnTo>
                <a:lnTo>
                  <a:pt x="36918" y="46532"/>
                </a:lnTo>
                <a:lnTo>
                  <a:pt x="37152" y="43789"/>
                </a:lnTo>
                <a:lnTo>
                  <a:pt x="37127" y="42443"/>
                </a:lnTo>
                <a:lnTo>
                  <a:pt x="35327" y="39664"/>
                </a:lnTo>
                <a:lnTo>
                  <a:pt x="32317" y="41950"/>
                </a:lnTo>
                <a:lnTo>
                  <a:pt x="28811" y="44221"/>
                </a:lnTo>
                <a:lnTo>
                  <a:pt x="25808" y="45532"/>
                </a:lnTo>
                <a:lnTo>
                  <a:pt x="22086" y="45849"/>
                </a:lnTo>
                <a:lnTo>
                  <a:pt x="18130" y="45467"/>
                </a:lnTo>
                <a:lnTo>
                  <a:pt x="14897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98" y="32816"/>
                </a:lnTo>
                <a:lnTo>
                  <a:pt x="9004" y="30063"/>
                </a:lnTo>
                <a:lnTo>
                  <a:pt x="9004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597792" y="4100216"/>
            <a:ext cx="47097" cy="53657"/>
          </a:xfrm>
          <a:custGeom>
            <a:avLst/>
            <a:gdLst/>
            <a:ahLst/>
            <a:cxnLst/>
            <a:rect l="l" t="t" r="r" b="b"/>
            <a:pathLst>
              <a:path w="47097" h="53657">
                <a:moveTo>
                  <a:pt x="8942" y="23914"/>
                </a:moveTo>
                <a:lnTo>
                  <a:pt x="9244" y="21351"/>
                </a:lnTo>
                <a:lnTo>
                  <a:pt x="9824" y="18986"/>
                </a:lnTo>
                <a:lnTo>
                  <a:pt x="11292" y="14594"/>
                </a:lnTo>
                <a:lnTo>
                  <a:pt x="13679" y="11163"/>
                </a:lnTo>
                <a:lnTo>
                  <a:pt x="17049" y="8892"/>
                </a:lnTo>
                <a:lnTo>
                  <a:pt x="21103" y="7495"/>
                </a:lnTo>
                <a:lnTo>
                  <a:pt x="26459" y="7495"/>
                </a:lnTo>
                <a:lnTo>
                  <a:pt x="30661" y="9032"/>
                </a:lnTo>
                <a:lnTo>
                  <a:pt x="33991" y="11455"/>
                </a:lnTo>
                <a:lnTo>
                  <a:pt x="36183" y="15011"/>
                </a:lnTo>
                <a:lnTo>
                  <a:pt x="37429" y="19418"/>
                </a:lnTo>
                <a:lnTo>
                  <a:pt x="38155" y="24270"/>
                </a:lnTo>
                <a:lnTo>
                  <a:pt x="38155" y="29731"/>
                </a:lnTo>
                <a:lnTo>
                  <a:pt x="37871" y="32324"/>
                </a:lnTo>
                <a:lnTo>
                  <a:pt x="36744" y="37021"/>
                </a:lnTo>
                <a:lnTo>
                  <a:pt x="36536" y="50266"/>
                </a:lnTo>
                <a:lnTo>
                  <a:pt x="39048" y="48376"/>
                </a:lnTo>
                <a:lnTo>
                  <a:pt x="43055" y="43538"/>
                </a:lnTo>
                <a:lnTo>
                  <a:pt x="44560" y="40639"/>
                </a:lnTo>
                <a:lnTo>
                  <a:pt x="45575" y="37299"/>
                </a:lnTo>
                <a:lnTo>
                  <a:pt x="46583" y="33962"/>
                </a:lnTo>
                <a:lnTo>
                  <a:pt x="47097" y="30304"/>
                </a:lnTo>
                <a:lnTo>
                  <a:pt x="47097" y="22226"/>
                </a:lnTo>
                <a:lnTo>
                  <a:pt x="46616" y="18554"/>
                </a:lnTo>
                <a:lnTo>
                  <a:pt x="45651" y="15303"/>
                </a:lnTo>
                <a:lnTo>
                  <a:pt x="44693" y="12042"/>
                </a:lnTo>
                <a:lnTo>
                  <a:pt x="43265" y="9273"/>
                </a:lnTo>
                <a:lnTo>
                  <a:pt x="41338" y="6997"/>
                </a:lnTo>
                <a:lnTo>
                  <a:pt x="37025" y="2973"/>
                </a:lnTo>
                <a:lnTo>
                  <a:pt x="34149" y="1777"/>
                </a:lnTo>
                <a:lnTo>
                  <a:pt x="31269" y="596"/>
                </a:lnTo>
                <a:lnTo>
                  <a:pt x="27889" y="0"/>
                </a:lnTo>
                <a:lnTo>
                  <a:pt x="20012" y="0"/>
                </a:lnTo>
                <a:lnTo>
                  <a:pt x="16494" y="673"/>
                </a:lnTo>
                <a:lnTo>
                  <a:pt x="13496" y="2009"/>
                </a:lnTo>
                <a:lnTo>
                  <a:pt x="10497" y="3355"/>
                </a:lnTo>
                <a:lnTo>
                  <a:pt x="7995" y="5219"/>
                </a:lnTo>
                <a:lnTo>
                  <a:pt x="3977" y="10072"/>
                </a:lnTo>
                <a:lnTo>
                  <a:pt x="2487" y="12956"/>
                </a:lnTo>
                <a:lnTo>
                  <a:pt x="1493" y="16308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74" y="35104"/>
                </a:lnTo>
                <a:lnTo>
                  <a:pt x="1407" y="38353"/>
                </a:lnTo>
                <a:lnTo>
                  <a:pt x="2350" y="41605"/>
                </a:lnTo>
                <a:lnTo>
                  <a:pt x="3783" y="44387"/>
                </a:lnTo>
                <a:lnTo>
                  <a:pt x="5709" y="46659"/>
                </a:lnTo>
                <a:lnTo>
                  <a:pt x="10019" y="50673"/>
                </a:lnTo>
                <a:lnTo>
                  <a:pt x="8942" y="29364"/>
                </a:lnTo>
                <a:lnTo>
                  <a:pt x="8942" y="23914"/>
                </a:lnTo>
                <a:close/>
              </a:path>
              <a:path w="47097" h="53657">
                <a:moveTo>
                  <a:pt x="9662" y="34229"/>
                </a:moveTo>
                <a:lnTo>
                  <a:pt x="8942" y="29364"/>
                </a:lnTo>
                <a:lnTo>
                  <a:pt x="10019" y="50673"/>
                </a:lnTo>
                <a:lnTo>
                  <a:pt x="12895" y="51869"/>
                </a:lnTo>
                <a:lnTo>
                  <a:pt x="15774" y="53074"/>
                </a:lnTo>
                <a:lnTo>
                  <a:pt x="19141" y="53657"/>
                </a:lnTo>
                <a:lnTo>
                  <a:pt x="27006" y="53657"/>
                </a:lnTo>
                <a:lnTo>
                  <a:pt x="30499" y="52984"/>
                </a:lnTo>
                <a:lnTo>
                  <a:pt x="33512" y="51628"/>
                </a:lnTo>
                <a:lnTo>
                  <a:pt x="36536" y="50266"/>
                </a:lnTo>
                <a:lnTo>
                  <a:pt x="36744" y="37021"/>
                </a:lnTo>
                <a:lnTo>
                  <a:pt x="34664" y="40744"/>
                </a:lnTo>
                <a:lnTo>
                  <a:pt x="31931" y="43765"/>
                </a:lnTo>
                <a:lnTo>
                  <a:pt x="28209" y="45659"/>
                </a:lnTo>
                <a:lnTo>
                  <a:pt x="23468" y="46126"/>
                </a:lnTo>
                <a:lnTo>
                  <a:pt x="20689" y="46126"/>
                </a:lnTo>
                <a:lnTo>
                  <a:pt x="16494" y="44578"/>
                </a:lnTo>
                <a:lnTo>
                  <a:pt x="13143" y="42152"/>
                </a:lnTo>
                <a:lnTo>
                  <a:pt x="10921" y="38646"/>
                </a:lnTo>
                <a:lnTo>
                  <a:pt x="9662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670907" y="4100216"/>
            <a:ext cx="40554" cy="52923"/>
          </a:xfrm>
          <a:custGeom>
            <a:avLst/>
            <a:gdLst/>
            <a:ahLst/>
            <a:cxnLst/>
            <a:rect l="l" t="t" r="r" b="b"/>
            <a:pathLst>
              <a:path w="40554" h="52923">
                <a:moveTo>
                  <a:pt x="5876" y="52923"/>
                </a:moveTo>
                <a:lnTo>
                  <a:pt x="8633" y="51271"/>
                </a:lnTo>
                <a:lnTo>
                  <a:pt x="8633" y="17132"/>
                </a:lnTo>
                <a:lnTo>
                  <a:pt x="11009" y="14061"/>
                </a:lnTo>
                <a:lnTo>
                  <a:pt x="13262" y="11736"/>
                </a:lnTo>
                <a:lnTo>
                  <a:pt x="17600" y="8561"/>
                </a:lnTo>
                <a:lnTo>
                  <a:pt x="21924" y="7747"/>
                </a:lnTo>
                <a:lnTo>
                  <a:pt x="25071" y="8092"/>
                </a:lnTo>
                <a:lnTo>
                  <a:pt x="27619" y="9385"/>
                </a:lnTo>
                <a:lnTo>
                  <a:pt x="30265" y="12790"/>
                </a:lnTo>
                <a:lnTo>
                  <a:pt x="31295" y="15951"/>
                </a:lnTo>
                <a:lnTo>
                  <a:pt x="31917" y="19889"/>
                </a:lnTo>
                <a:lnTo>
                  <a:pt x="31917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54" y="51271"/>
                </a:lnTo>
                <a:lnTo>
                  <a:pt x="40554" y="18011"/>
                </a:lnTo>
                <a:lnTo>
                  <a:pt x="40274" y="15026"/>
                </a:lnTo>
                <a:lnTo>
                  <a:pt x="39124" y="10083"/>
                </a:lnTo>
                <a:lnTo>
                  <a:pt x="36842" y="6073"/>
                </a:lnTo>
                <a:lnTo>
                  <a:pt x="33779" y="2757"/>
                </a:lnTo>
                <a:lnTo>
                  <a:pt x="29495" y="547"/>
                </a:lnTo>
                <a:lnTo>
                  <a:pt x="26849" y="0"/>
                </a:lnTo>
                <a:lnTo>
                  <a:pt x="21021" y="0"/>
                </a:lnTo>
                <a:lnTo>
                  <a:pt x="18360" y="712"/>
                </a:lnTo>
                <a:lnTo>
                  <a:pt x="15728" y="2148"/>
                </a:lnTo>
                <a:lnTo>
                  <a:pt x="13093" y="3571"/>
                </a:lnTo>
                <a:lnTo>
                  <a:pt x="10448" y="5817"/>
                </a:lnTo>
                <a:lnTo>
                  <a:pt x="7791" y="8892"/>
                </a:lnTo>
                <a:lnTo>
                  <a:pt x="7791" y="2440"/>
                </a:lnTo>
                <a:lnTo>
                  <a:pt x="5829" y="838"/>
                </a:lnTo>
                <a:lnTo>
                  <a:pt x="3121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4" y="52923"/>
                </a:lnTo>
                <a:lnTo>
                  <a:pt x="5876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736342" y="4100220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0" y="52221"/>
                </a:moveTo>
                <a:lnTo>
                  <a:pt x="8571" y="52984"/>
                </a:lnTo>
                <a:lnTo>
                  <a:pt x="11598" y="53527"/>
                </a:lnTo>
                <a:lnTo>
                  <a:pt x="14871" y="53657"/>
                </a:lnTo>
                <a:lnTo>
                  <a:pt x="17589" y="53657"/>
                </a:lnTo>
                <a:lnTo>
                  <a:pt x="20083" y="53312"/>
                </a:lnTo>
                <a:lnTo>
                  <a:pt x="24620" y="51940"/>
                </a:lnTo>
                <a:lnTo>
                  <a:pt x="28205" y="49593"/>
                </a:lnTo>
                <a:lnTo>
                  <a:pt x="31111" y="46609"/>
                </a:lnTo>
                <a:lnTo>
                  <a:pt x="32900" y="42696"/>
                </a:lnTo>
                <a:lnTo>
                  <a:pt x="33342" y="37973"/>
                </a:lnTo>
                <a:lnTo>
                  <a:pt x="33342" y="35877"/>
                </a:lnTo>
                <a:lnTo>
                  <a:pt x="32324" y="32547"/>
                </a:lnTo>
                <a:lnTo>
                  <a:pt x="30744" y="29728"/>
                </a:lnTo>
                <a:lnTo>
                  <a:pt x="27226" y="26629"/>
                </a:lnTo>
                <a:lnTo>
                  <a:pt x="24339" y="25106"/>
                </a:lnTo>
                <a:lnTo>
                  <a:pt x="21372" y="23809"/>
                </a:lnTo>
                <a:lnTo>
                  <a:pt x="18446" y="22604"/>
                </a:lnTo>
                <a:lnTo>
                  <a:pt x="15577" y="21437"/>
                </a:lnTo>
                <a:lnTo>
                  <a:pt x="12073" y="19342"/>
                </a:lnTo>
                <a:lnTo>
                  <a:pt x="9773" y="16584"/>
                </a:lnTo>
                <a:lnTo>
                  <a:pt x="9428" y="13992"/>
                </a:lnTo>
                <a:lnTo>
                  <a:pt x="9982" y="11174"/>
                </a:lnTo>
                <a:lnTo>
                  <a:pt x="12308" y="8290"/>
                </a:lnTo>
                <a:lnTo>
                  <a:pt x="15458" y="7109"/>
                </a:lnTo>
                <a:lnTo>
                  <a:pt x="18223" y="6944"/>
                </a:lnTo>
                <a:lnTo>
                  <a:pt x="21325" y="7134"/>
                </a:lnTo>
                <a:lnTo>
                  <a:pt x="24961" y="8355"/>
                </a:lnTo>
                <a:lnTo>
                  <a:pt x="27618" y="9687"/>
                </a:lnTo>
                <a:lnTo>
                  <a:pt x="30585" y="9867"/>
                </a:lnTo>
                <a:lnTo>
                  <a:pt x="30938" y="7148"/>
                </a:lnTo>
                <a:lnTo>
                  <a:pt x="30643" y="4405"/>
                </a:lnTo>
                <a:lnTo>
                  <a:pt x="28075" y="2195"/>
                </a:lnTo>
                <a:lnTo>
                  <a:pt x="25487" y="1140"/>
                </a:lnTo>
                <a:lnTo>
                  <a:pt x="22082" y="316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2"/>
                </a:lnTo>
                <a:lnTo>
                  <a:pt x="8657" y="1979"/>
                </a:lnTo>
                <a:lnTo>
                  <a:pt x="5450" y="4366"/>
                </a:lnTo>
                <a:lnTo>
                  <a:pt x="2948" y="7213"/>
                </a:lnTo>
                <a:lnTo>
                  <a:pt x="1504" y="10717"/>
                </a:lnTo>
                <a:lnTo>
                  <a:pt x="1151" y="14475"/>
                </a:lnTo>
                <a:lnTo>
                  <a:pt x="1490" y="18514"/>
                </a:lnTo>
                <a:lnTo>
                  <a:pt x="2862" y="21628"/>
                </a:lnTo>
                <a:lnTo>
                  <a:pt x="5986" y="25206"/>
                </a:lnTo>
                <a:lnTo>
                  <a:pt x="8657" y="26935"/>
                </a:lnTo>
                <a:lnTo>
                  <a:pt x="11527" y="28407"/>
                </a:lnTo>
                <a:lnTo>
                  <a:pt x="14486" y="29641"/>
                </a:lnTo>
                <a:lnTo>
                  <a:pt x="17318" y="30797"/>
                </a:lnTo>
                <a:lnTo>
                  <a:pt x="19975" y="31988"/>
                </a:lnTo>
                <a:lnTo>
                  <a:pt x="23111" y="34264"/>
                </a:lnTo>
                <a:lnTo>
                  <a:pt x="24814" y="37299"/>
                </a:lnTo>
                <a:lnTo>
                  <a:pt x="24569" y="41173"/>
                </a:lnTo>
                <a:lnTo>
                  <a:pt x="22953" y="43940"/>
                </a:lnTo>
                <a:lnTo>
                  <a:pt x="20185" y="45680"/>
                </a:lnTo>
                <a:lnTo>
                  <a:pt x="16484" y="46493"/>
                </a:lnTo>
                <a:lnTo>
                  <a:pt x="13068" y="46493"/>
                </a:lnTo>
                <a:lnTo>
                  <a:pt x="9846" y="45755"/>
                </a:lnTo>
                <a:lnTo>
                  <a:pt x="5951" y="44157"/>
                </a:lnTo>
                <a:lnTo>
                  <a:pt x="3171" y="42555"/>
                </a:lnTo>
                <a:lnTo>
                  <a:pt x="270" y="42937"/>
                </a:lnTo>
                <a:lnTo>
                  <a:pt x="0" y="45514"/>
                </a:lnTo>
                <a:lnTo>
                  <a:pt x="270" y="48182"/>
                </a:lnTo>
                <a:lnTo>
                  <a:pt x="2941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2788953" y="4087933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2" y="1703"/>
                </a:moveTo>
                <a:lnTo>
                  <a:pt x="16742" y="990"/>
                </a:lnTo>
                <a:lnTo>
                  <a:pt x="14194" y="0"/>
                </a:lnTo>
                <a:lnTo>
                  <a:pt x="11080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4" y="13309"/>
                </a:lnTo>
                <a:lnTo>
                  <a:pt x="337" y="14465"/>
                </a:lnTo>
                <a:lnTo>
                  <a:pt x="0" y="17057"/>
                </a:lnTo>
                <a:lnTo>
                  <a:pt x="1738" y="20740"/>
                </a:lnTo>
                <a:lnTo>
                  <a:pt x="8329" y="20740"/>
                </a:lnTo>
                <a:lnTo>
                  <a:pt x="8329" y="52110"/>
                </a:lnTo>
                <a:lnTo>
                  <a:pt x="9085" y="56631"/>
                </a:lnTo>
                <a:lnTo>
                  <a:pt x="10396" y="60440"/>
                </a:lnTo>
                <a:lnTo>
                  <a:pt x="12635" y="63144"/>
                </a:lnTo>
                <a:lnTo>
                  <a:pt x="15800" y="64836"/>
                </a:lnTo>
                <a:lnTo>
                  <a:pt x="19644" y="65836"/>
                </a:lnTo>
                <a:lnTo>
                  <a:pt x="24493" y="65671"/>
                </a:lnTo>
                <a:lnTo>
                  <a:pt x="27485" y="65102"/>
                </a:lnTo>
                <a:lnTo>
                  <a:pt x="30436" y="63083"/>
                </a:lnTo>
                <a:lnTo>
                  <a:pt x="30779" y="59969"/>
                </a:lnTo>
                <a:lnTo>
                  <a:pt x="30779" y="59324"/>
                </a:lnTo>
                <a:lnTo>
                  <a:pt x="28976" y="56743"/>
                </a:lnTo>
                <a:lnTo>
                  <a:pt x="26329" y="57773"/>
                </a:lnTo>
                <a:lnTo>
                  <a:pt x="23554" y="58179"/>
                </a:lnTo>
                <a:lnTo>
                  <a:pt x="19353" y="57330"/>
                </a:lnTo>
                <a:lnTo>
                  <a:pt x="17438" y="53888"/>
                </a:lnTo>
                <a:lnTo>
                  <a:pt x="16962" y="51347"/>
                </a:lnTo>
                <a:lnTo>
                  <a:pt x="16962" y="20740"/>
                </a:lnTo>
                <a:lnTo>
                  <a:pt x="29041" y="20740"/>
                </a:lnTo>
                <a:lnTo>
                  <a:pt x="30620" y="19306"/>
                </a:lnTo>
                <a:lnTo>
                  <a:pt x="30779" y="16358"/>
                </a:lnTo>
                <a:lnTo>
                  <a:pt x="29041" y="13309"/>
                </a:lnTo>
                <a:lnTo>
                  <a:pt x="16962" y="13309"/>
                </a:lnTo>
                <a:lnTo>
                  <a:pt x="16962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2844233" y="4100220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5" y="52919"/>
                </a:moveTo>
                <a:lnTo>
                  <a:pt x="8633" y="51271"/>
                </a:lnTo>
                <a:lnTo>
                  <a:pt x="8633" y="19137"/>
                </a:lnTo>
                <a:lnTo>
                  <a:pt x="10958" y="15468"/>
                </a:lnTo>
                <a:lnTo>
                  <a:pt x="12995" y="12736"/>
                </a:lnTo>
                <a:lnTo>
                  <a:pt x="15811" y="9956"/>
                </a:lnTo>
                <a:lnTo>
                  <a:pt x="19217" y="8459"/>
                </a:lnTo>
                <a:lnTo>
                  <a:pt x="22143" y="8675"/>
                </a:lnTo>
                <a:lnTo>
                  <a:pt x="24790" y="9460"/>
                </a:lnTo>
                <a:lnTo>
                  <a:pt x="27435" y="8178"/>
                </a:lnTo>
                <a:lnTo>
                  <a:pt x="27496" y="3657"/>
                </a:lnTo>
                <a:lnTo>
                  <a:pt x="25222" y="673"/>
                </a:lnTo>
                <a:lnTo>
                  <a:pt x="22204" y="74"/>
                </a:lnTo>
                <a:lnTo>
                  <a:pt x="19659" y="0"/>
                </a:lnTo>
                <a:lnTo>
                  <a:pt x="16668" y="673"/>
                </a:lnTo>
                <a:lnTo>
                  <a:pt x="13644" y="2576"/>
                </a:lnTo>
                <a:lnTo>
                  <a:pt x="10299" y="5993"/>
                </a:lnTo>
                <a:lnTo>
                  <a:pt x="7801" y="9550"/>
                </a:lnTo>
                <a:lnTo>
                  <a:pt x="7801" y="2437"/>
                </a:lnTo>
                <a:lnTo>
                  <a:pt x="5829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94" y="51995"/>
                </a:lnTo>
                <a:lnTo>
                  <a:pt x="276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2894201" y="4100993"/>
            <a:ext cx="40608" cy="52880"/>
          </a:xfrm>
          <a:custGeom>
            <a:avLst/>
            <a:gdLst/>
            <a:ahLst/>
            <a:cxnLst/>
            <a:rect l="l" t="t" r="r" b="b"/>
            <a:pathLst>
              <a:path w="40608" h="52880">
                <a:moveTo>
                  <a:pt x="8682" y="1663"/>
                </a:moveTo>
                <a:lnTo>
                  <a:pt x="8463" y="939"/>
                </a:lnTo>
                <a:lnTo>
                  <a:pt x="5868" y="0"/>
                </a:lnTo>
                <a:lnTo>
                  <a:pt x="2790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811"/>
                </a:lnTo>
                <a:lnTo>
                  <a:pt x="3700" y="46836"/>
                </a:lnTo>
                <a:lnTo>
                  <a:pt x="6761" y="50177"/>
                </a:lnTo>
                <a:lnTo>
                  <a:pt x="11062" y="52348"/>
                </a:lnTo>
                <a:lnTo>
                  <a:pt x="13709" y="52880"/>
                </a:lnTo>
                <a:lnTo>
                  <a:pt x="19522" y="52880"/>
                </a:lnTo>
                <a:lnTo>
                  <a:pt x="22183" y="52181"/>
                </a:lnTo>
                <a:lnTo>
                  <a:pt x="24790" y="50760"/>
                </a:lnTo>
                <a:lnTo>
                  <a:pt x="27410" y="49352"/>
                </a:lnTo>
                <a:lnTo>
                  <a:pt x="30071" y="47117"/>
                </a:lnTo>
                <a:lnTo>
                  <a:pt x="32741" y="44042"/>
                </a:lnTo>
                <a:lnTo>
                  <a:pt x="32741" y="50493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3"/>
                </a:lnTo>
                <a:lnTo>
                  <a:pt x="40608" y="1663"/>
                </a:lnTo>
                <a:lnTo>
                  <a:pt x="40359" y="939"/>
                </a:lnTo>
                <a:lnTo>
                  <a:pt x="37800" y="0"/>
                </a:lnTo>
                <a:lnTo>
                  <a:pt x="34690" y="0"/>
                </a:lnTo>
                <a:lnTo>
                  <a:pt x="31907" y="1663"/>
                </a:lnTo>
                <a:lnTo>
                  <a:pt x="31907" y="35798"/>
                </a:lnTo>
                <a:lnTo>
                  <a:pt x="29509" y="38873"/>
                </a:lnTo>
                <a:lnTo>
                  <a:pt x="25085" y="42796"/>
                </a:lnTo>
                <a:lnTo>
                  <a:pt x="20786" y="45172"/>
                </a:lnTo>
                <a:lnTo>
                  <a:pt x="16937" y="45172"/>
                </a:lnTo>
                <a:lnTo>
                  <a:pt x="12970" y="43510"/>
                </a:lnTo>
                <a:lnTo>
                  <a:pt x="10289" y="40143"/>
                </a:lnTo>
                <a:lnTo>
                  <a:pt x="9273" y="36968"/>
                </a:lnTo>
                <a:lnTo>
                  <a:pt x="8682" y="32955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2960373" y="4100267"/>
            <a:ext cx="37148" cy="53606"/>
          </a:xfrm>
          <a:custGeom>
            <a:avLst/>
            <a:gdLst/>
            <a:ahLst/>
            <a:cxnLst/>
            <a:rect l="l" t="t" r="r" b="b"/>
            <a:pathLst>
              <a:path w="37148" h="53606">
                <a:moveTo>
                  <a:pt x="8989" y="20627"/>
                </a:moveTo>
                <a:lnTo>
                  <a:pt x="10105" y="15825"/>
                </a:lnTo>
                <a:lnTo>
                  <a:pt x="12318" y="12509"/>
                </a:lnTo>
                <a:lnTo>
                  <a:pt x="14526" y="9197"/>
                </a:lnTo>
                <a:lnTo>
                  <a:pt x="17711" y="7545"/>
                </a:lnTo>
                <a:lnTo>
                  <a:pt x="23886" y="7545"/>
                </a:lnTo>
                <a:lnTo>
                  <a:pt x="27133" y="8445"/>
                </a:lnTo>
                <a:lnTo>
                  <a:pt x="30916" y="10413"/>
                </a:lnTo>
                <a:lnTo>
                  <a:pt x="33515" y="12397"/>
                </a:lnTo>
                <a:lnTo>
                  <a:pt x="36464" y="12448"/>
                </a:lnTo>
                <a:lnTo>
                  <a:pt x="36931" y="9499"/>
                </a:lnTo>
                <a:lnTo>
                  <a:pt x="36572" y="6363"/>
                </a:lnTo>
                <a:lnTo>
                  <a:pt x="34333" y="3822"/>
                </a:lnTo>
                <a:lnTo>
                  <a:pt x="31417" y="2044"/>
                </a:lnTo>
                <a:lnTo>
                  <a:pt x="27752" y="726"/>
                </a:lnTo>
                <a:lnTo>
                  <a:pt x="24926" y="139"/>
                </a:lnTo>
                <a:lnTo>
                  <a:pt x="21974" y="0"/>
                </a:lnTo>
                <a:lnTo>
                  <a:pt x="18860" y="0"/>
                </a:lnTo>
                <a:lnTo>
                  <a:pt x="15972" y="535"/>
                </a:lnTo>
                <a:lnTo>
                  <a:pt x="13312" y="1601"/>
                </a:lnTo>
                <a:lnTo>
                  <a:pt x="10641" y="2666"/>
                </a:lnTo>
                <a:lnTo>
                  <a:pt x="8315" y="4305"/>
                </a:lnTo>
                <a:lnTo>
                  <a:pt x="4370" y="8714"/>
                </a:lnTo>
                <a:lnTo>
                  <a:pt x="2825" y="11544"/>
                </a:lnTo>
                <a:lnTo>
                  <a:pt x="1687" y="15001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3" y="35369"/>
                </a:lnTo>
                <a:lnTo>
                  <a:pt x="1381" y="38609"/>
                </a:lnTo>
                <a:lnTo>
                  <a:pt x="2303" y="41849"/>
                </a:lnTo>
                <a:lnTo>
                  <a:pt x="3649" y="44578"/>
                </a:lnTo>
                <a:lnTo>
                  <a:pt x="5400" y="46799"/>
                </a:lnTo>
                <a:lnTo>
                  <a:pt x="9359" y="50712"/>
                </a:lnTo>
                <a:lnTo>
                  <a:pt x="11965" y="51879"/>
                </a:lnTo>
                <a:lnTo>
                  <a:pt x="14587" y="53035"/>
                </a:lnTo>
                <a:lnTo>
                  <a:pt x="17585" y="53606"/>
                </a:lnTo>
                <a:lnTo>
                  <a:pt x="22611" y="53606"/>
                </a:lnTo>
                <a:lnTo>
                  <a:pt x="25732" y="53113"/>
                </a:lnTo>
                <a:lnTo>
                  <a:pt x="28699" y="52376"/>
                </a:lnTo>
                <a:lnTo>
                  <a:pt x="31309" y="51320"/>
                </a:lnTo>
                <a:lnTo>
                  <a:pt x="34578" y="49377"/>
                </a:lnTo>
                <a:lnTo>
                  <a:pt x="36907" y="46532"/>
                </a:lnTo>
                <a:lnTo>
                  <a:pt x="37148" y="43789"/>
                </a:lnTo>
                <a:lnTo>
                  <a:pt x="37127" y="42443"/>
                </a:lnTo>
                <a:lnTo>
                  <a:pt x="35326" y="39664"/>
                </a:lnTo>
                <a:lnTo>
                  <a:pt x="32298" y="41950"/>
                </a:lnTo>
                <a:lnTo>
                  <a:pt x="28811" y="44221"/>
                </a:lnTo>
                <a:lnTo>
                  <a:pt x="25807" y="45532"/>
                </a:lnTo>
                <a:lnTo>
                  <a:pt x="22082" y="45849"/>
                </a:lnTo>
                <a:lnTo>
                  <a:pt x="18129" y="45467"/>
                </a:lnTo>
                <a:lnTo>
                  <a:pt x="14881" y="43905"/>
                </a:lnTo>
                <a:lnTo>
                  <a:pt x="12395" y="41122"/>
                </a:lnTo>
                <a:lnTo>
                  <a:pt x="10425" y="37555"/>
                </a:lnTo>
                <a:lnTo>
                  <a:pt x="9283" y="32816"/>
                </a:lnTo>
                <a:lnTo>
                  <a:pt x="8989" y="30063"/>
                </a:lnTo>
                <a:lnTo>
                  <a:pt x="8989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015561" y="4087933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7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26" y="1703"/>
                </a:lnTo>
                <a:lnTo>
                  <a:pt x="8326" y="13309"/>
                </a:lnTo>
                <a:lnTo>
                  <a:pt x="1789" y="13309"/>
                </a:lnTo>
                <a:lnTo>
                  <a:pt x="337" y="14465"/>
                </a:lnTo>
                <a:lnTo>
                  <a:pt x="0" y="17057"/>
                </a:lnTo>
                <a:lnTo>
                  <a:pt x="1738" y="20740"/>
                </a:lnTo>
                <a:lnTo>
                  <a:pt x="8326" y="20740"/>
                </a:lnTo>
                <a:lnTo>
                  <a:pt x="8326" y="52110"/>
                </a:lnTo>
                <a:lnTo>
                  <a:pt x="9086" y="56631"/>
                </a:lnTo>
                <a:lnTo>
                  <a:pt x="10400" y="60440"/>
                </a:lnTo>
                <a:lnTo>
                  <a:pt x="12639" y="63144"/>
                </a:lnTo>
                <a:lnTo>
                  <a:pt x="15796" y="64836"/>
                </a:lnTo>
                <a:lnTo>
                  <a:pt x="19645" y="65836"/>
                </a:lnTo>
                <a:lnTo>
                  <a:pt x="24498" y="65671"/>
                </a:lnTo>
                <a:lnTo>
                  <a:pt x="27485" y="65102"/>
                </a:lnTo>
                <a:lnTo>
                  <a:pt x="30438" y="63083"/>
                </a:lnTo>
                <a:lnTo>
                  <a:pt x="30779" y="59969"/>
                </a:lnTo>
                <a:lnTo>
                  <a:pt x="30779" y="59324"/>
                </a:lnTo>
                <a:lnTo>
                  <a:pt x="28980" y="56743"/>
                </a:lnTo>
                <a:lnTo>
                  <a:pt x="26333" y="57773"/>
                </a:lnTo>
                <a:lnTo>
                  <a:pt x="23554" y="58179"/>
                </a:lnTo>
                <a:lnTo>
                  <a:pt x="19349" y="57330"/>
                </a:lnTo>
                <a:lnTo>
                  <a:pt x="17442" y="53888"/>
                </a:lnTo>
                <a:lnTo>
                  <a:pt x="16967" y="51347"/>
                </a:lnTo>
                <a:lnTo>
                  <a:pt x="16967" y="20740"/>
                </a:lnTo>
                <a:lnTo>
                  <a:pt x="29041" y="20740"/>
                </a:lnTo>
                <a:lnTo>
                  <a:pt x="30620" y="19306"/>
                </a:lnTo>
                <a:lnTo>
                  <a:pt x="30779" y="16358"/>
                </a:lnTo>
                <a:lnTo>
                  <a:pt x="29041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069799" y="4080851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07"/>
                </a:moveTo>
                <a:lnTo>
                  <a:pt x="370" y="8888"/>
                </a:lnTo>
                <a:lnTo>
                  <a:pt x="3257" y="10728"/>
                </a:lnTo>
                <a:lnTo>
                  <a:pt x="7350" y="10728"/>
                </a:lnTo>
                <a:lnTo>
                  <a:pt x="10288" y="8837"/>
                </a:lnTo>
                <a:lnTo>
                  <a:pt x="10670" y="5307"/>
                </a:lnTo>
                <a:lnTo>
                  <a:pt x="10302" y="1840"/>
                </a:lnTo>
                <a:lnTo>
                  <a:pt x="7401" y="0"/>
                </a:lnTo>
                <a:lnTo>
                  <a:pt x="3322" y="0"/>
                </a:lnTo>
                <a:lnTo>
                  <a:pt x="381" y="1891"/>
                </a:lnTo>
                <a:lnTo>
                  <a:pt x="0" y="5407"/>
                </a:lnTo>
                <a:close/>
              </a:path>
              <a:path w="10670" h="72288">
                <a:moveTo>
                  <a:pt x="1238" y="71373"/>
                </a:moveTo>
                <a:lnTo>
                  <a:pt x="3812" y="72288"/>
                </a:lnTo>
                <a:lnTo>
                  <a:pt x="6922" y="72288"/>
                </a:lnTo>
                <a:lnTo>
                  <a:pt x="9679" y="70636"/>
                </a:lnTo>
                <a:lnTo>
                  <a:pt x="9679" y="21805"/>
                </a:lnTo>
                <a:lnTo>
                  <a:pt x="9471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104909" y="4100216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7" y="21351"/>
                </a:lnTo>
                <a:lnTo>
                  <a:pt x="9813" y="18986"/>
                </a:lnTo>
                <a:lnTo>
                  <a:pt x="11296" y="14594"/>
                </a:lnTo>
                <a:lnTo>
                  <a:pt x="13684" y="11163"/>
                </a:lnTo>
                <a:lnTo>
                  <a:pt x="17038" y="8892"/>
                </a:lnTo>
                <a:lnTo>
                  <a:pt x="21107" y="7495"/>
                </a:lnTo>
                <a:lnTo>
                  <a:pt x="26460" y="7495"/>
                </a:lnTo>
                <a:lnTo>
                  <a:pt x="30646" y="9032"/>
                </a:lnTo>
                <a:lnTo>
                  <a:pt x="33995" y="11455"/>
                </a:lnTo>
                <a:lnTo>
                  <a:pt x="36173" y="15011"/>
                </a:lnTo>
                <a:lnTo>
                  <a:pt x="37437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5" y="32324"/>
                </a:lnTo>
                <a:lnTo>
                  <a:pt x="36738" y="37021"/>
                </a:lnTo>
                <a:lnTo>
                  <a:pt x="36529" y="50266"/>
                </a:lnTo>
                <a:lnTo>
                  <a:pt x="39038" y="48376"/>
                </a:lnTo>
                <a:lnTo>
                  <a:pt x="43055" y="43538"/>
                </a:lnTo>
                <a:lnTo>
                  <a:pt x="44564" y="40639"/>
                </a:lnTo>
                <a:lnTo>
                  <a:pt x="45568" y="37299"/>
                </a:lnTo>
                <a:lnTo>
                  <a:pt x="46583" y="33962"/>
                </a:lnTo>
                <a:lnTo>
                  <a:pt x="47087" y="30304"/>
                </a:lnTo>
                <a:lnTo>
                  <a:pt x="47087" y="22226"/>
                </a:lnTo>
                <a:lnTo>
                  <a:pt x="46609" y="18554"/>
                </a:lnTo>
                <a:lnTo>
                  <a:pt x="45655" y="15303"/>
                </a:lnTo>
                <a:lnTo>
                  <a:pt x="44701" y="12042"/>
                </a:lnTo>
                <a:lnTo>
                  <a:pt x="43253" y="9273"/>
                </a:lnTo>
                <a:lnTo>
                  <a:pt x="41342" y="6997"/>
                </a:lnTo>
                <a:lnTo>
                  <a:pt x="37019" y="2973"/>
                </a:lnTo>
                <a:lnTo>
                  <a:pt x="34138" y="1777"/>
                </a:lnTo>
                <a:lnTo>
                  <a:pt x="31262" y="596"/>
                </a:lnTo>
                <a:lnTo>
                  <a:pt x="27893" y="0"/>
                </a:lnTo>
                <a:lnTo>
                  <a:pt x="20005" y="0"/>
                </a:lnTo>
                <a:lnTo>
                  <a:pt x="16488" y="673"/>
                </a:lnTo>
                <a:lnTo>
                  <a:pt x="13500" y="2009"/>
                </a:lnTo>
                <a:lnTo>
                  <a:pt x="10497" y="3355"/>
                </a:lnTo>
                <a:lnTo>
                  <a:pt x="7988" y="5219"/>
                </a:lnTo>
                <a:lnTo>
                  <a:pt x="3981" y="10072"/>
                </a:lnTo>
                <a:lnTo>
                  <a:pt x="2487" y="12956"/>
                </a:lnTo>
                <a:lnTo>
                  <a:pt x="1483" y="16308"/>
                </a:lnTo>
                <a:lnTo>
                  <a:pt x="49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8" y="35104"/>
                </a:lnTo>
                <a:lnTo>
                  <a:pt x="1410" y="38353"/>
                </a:lnTo>
                <a:lnTo>
                  <a:pt x="2350" y="41605"/>
                </a:lnTo>
                <a:lnTo>
                  <a:pt x="3776" y="44387"/>
                </a:lnTo>
                <a:lnTo>
                  <a:pt x="5709" y="46659"/>
                </a:lnTo>
                <a:lnTo>
                  <a:pt x="10022" y="50673"/>
                </a:lnTo>
                <a:lnTo>
                  <a:pt x="8942" y="29364"/>
                </a:lnTo>
                <a:lnTo>
                  <a:pt x="8942" y="23914"/>
                </a:lnTo>
                <a:close/>
              </a:path>
              <a:path w="47087" h="53657">
                <a:moveTo>
                  <a:pt x="9665" y="34229"/>
                </a:moveTo>
                <a:lnTo>
                  <a:pt x="8942" y="29364"/>
                </a:lnTo>
                <a:lnTo>
                  <a:pt x="10022" y="50673"/>
                </a:lnTo>
                <a:lnTo>
                  <a:pt x="12887" y="51869"/>
                </a:lnTo>
                <a:lnTo>
                  <a:pt x="15778" y="53074"/>
                </a:lnTo>
                <a:lnTo>
                  <a:pt x="19149" y="53657"/>
                </a:lnTo>
                <a:lnTo>
                  <a:pt x="26996" y="53657"/>
                </a:lnTo>
                <a:lnTo>
                  <a:pt x="30502" y="52984"/>
                </a:lnTo>
                <a:lnTo>
                  <a:pt x="33516" y="51628"/>
                </a:lnTo>
                <a:lnTo>
                  <a:pt x="36529" y="50266"/>
                </a:lnTo>
                <a:lnTo>
                  <a:pt x="36738" y="37021"/>
                </a:lnTo>
                <a:lnTo>
                  <a:pt x="34668" y="40744"/>
                </a:lnTo>
                <a:lnTo>
                  <a:pt x="31935" y="43765"/>
                </a:lnTo>
                <a:lnTo>
                  <a:pt x="28199" y="45659"/>
                </a:lnTo>
                <a:lnTo>
                  <a:pt x="23472" y="46126"/>
                </a:lnTo>
                <a:lnTo>
                  <a:pt x="20678" y="46126"/>
                </a:lnTo>
                <a:lnTo>
                  <a:pt x="16488" y="44578"/>
                </a:lnTo>
                <a:lnTo>
                  <a:pt x="13143" y="42152"/>
                </a:lnTo>
                <a:lnTo>
                  <a:pt x="10915" y="38646"/>
                </a:lnTo>
                <a:lnTo>
                  <a:pt x="9665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178014" y="4100216"/>
            <a:ext cx="40568" cy="52923"/>
          </a:xfrm>
          <a:custGeom>
            <a:avLst/>
            <a:gdLst/>
            <a:ahLst/>
            <a:cxnLst/>
            <a:rect l="l" t="t" r="r" b="b"/>
            <a:pathLst>
              <a:path w="40568" h="52923">
                <a:moveTo>
                  <a:pt x="31935" y="22683"/>
                </a:moveTo>
                <a:lnTo>
                  <a:pt x="31935" y="51271"/>
                </a:lnTo>
                <a:lnTo>
                  <a:pt x="32144" y="52009"/>
                </a:lnTo>
                <a:lnTo>
                  <a:pt x="34686" y="52923"/>
                </a:lnTo>
                <a:lnTo>
                  <a:pt x="37800" y="52923"/>
                </a:lnTo>
                <a:lnTo>
                  <a:pt x="40568" y="51271"/>
                </a:lnTo>
                <a:lnTo>
                  <a:pt x="40568" y="18011"/>
                </a:lnTo>
                <a:lnTo>
                  <a:pt x="40288" y="15026"/>
                </a:lnTo>
                <a:lnTo>
                  <a:pt x="39136" y="10083"/>
                </a:lnTo>
                <a:lnTo>
                  <a:pt x="36842" y="6073"/>
                </a:lnTo>
                <a:lnTo>
                  <a:pt x="33781" y="2757"/>
                </a:lnTo>
                <a:lnTo>
                  <a:pt x="29505" y="547"/>
                </a:lnTo>
                <a:lnTo>
                  <a:pt x="26863" y="0"/>
                </a:lnTo>
                <a:lnTo>
                  <a:pt x="21017" y="0"/>
                </a:lnTo>
                <a:lnTo>
                  <a:pt x="18370" y="712"/>
                </a:lnTo>
                <a:lnTo>
                  <a:pt x="15739" y="2148"/>
                </a:lnTo>
                <a:lnTo>
                  <a:pt x="13103" y="3571"/>
                </a:lnTo>
                <a:lnTo>
                  <a:pt x="10458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39" y="838"/>
                </a:lnTo>
                <a:lnTo>
                  <a:pt x="3121" y="751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68" y="52923"/>
                </a:lnTo>
                <a:lnTo>
                  <a:pt x="5892" y="52923"/>
                </a:lnTo>
                <a:lnTo>
                  <a:pt x="8647" y="51271"/>
                </a:lnTo>
                <a:lnTo>
                  <a:pt x="8647" y="17132"/>
                </a:lnTo>
                <a:lnTo>
                  <a:pt x="11012" y="14061"/>
                </a:lnTo>
                <a:lnTo>
                  <a:pt x="15444" y="10148"/>
                </a:lnTo>
                <a:lnTo>
                  <a:pt x="19771" y="7747"/>
                </a:lnTo>
                <a:lnTo>
                  <a:pt x="23605" y="7747"/>
                </a:lnTo>
                <a:lnTo>
                  <a:pt x="27622" y="9385"/>
                </a:lnTo>
                <a:lnTo>
                  <a:pt x="30269" y="12790"/>
                </a:lnTo>
                <a:lnTo>
                  <a:pt x="31295" y="15951"/>
                </a:lnTo>
                <a:lnTo>
                  <a:pt x="31935" y="19889"/>
                </a:lnTo>
                <a:lnTo>
                  <a:pt x="31935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284593" y="4100216"/>
            <a:ext cx="69869" cy="52923"/>
          </a:xfrm>
          <a:custGeom>
            <a:avLst/>
            <a:gdLst/>
            <a:ahLst/>
            <a:cxnLst/>
            <a:rect l="l" t="t" r="r" b="b"/>
            <a:pathLst>
              <a:path w="69869" h="52923">
                <a:moveTo>
                  <a:pt x="5867" y="52923"/>
                </a:moveTo>
                <a:lnTo>
                  <a:pt x="8632" y="51271"/>
                </a:lnTo>
                <a:lnTo>
                  <a:pt x="8632" y="17132"/>
                </a:lnTo>
                <a:lnTo>
                  <a:pt x="10998" y="14061"/>
                </a:lnTo>
                <a:lnTo>
                  <a:pt x="15224" y="10148"/>
                </a:lnTo>
                <a:lnTo>
                  <a:pt x="19255" y="7747"/>
                </a:lnTo>
                <a:lnTo>
                  <a:pt x="22846" y="7747"/>
                </a:lnTo>
                <a:lnTo>
                  <a:pt x="25405" y="8726"/>
                </a:lnTo>
                <a:lnTo>
                  <a:pt x="28307" y="11559"/>
                </a:lnTo>
                <a:lnTo>
                  <a:pt x="29653" y="14251"/>
                </a:lnTo>
                <a:lnTo>
                  <a:pt x="30416" y="17654"/>
                </a:lnTo>
                <a:lnTo>
                  <a:pt x="30610" y="21592"/>
                </a:lnTo>
                <a:lnTo>
                  <a:pt x="30610" y="51271"/>
                </a:lnTo>
                <a:lnTo>
                  <a:pt x="30808" y="52009"/>
                </a:lnTo>
                <a:lnTo>
                  <a:pt x="33401" y="52923"/>
                </a:lnTo>
                <a:lnTo>
                  <a:pt x="36438" y="52923"/>
                </a:lnTo>
                <a:lnTo>
                  <a:pt x="39243" y="51271"/>
                </a:lnTo>
                <a:lnTo>
                  <a:pt x="39243" y="17132"/>
                </a:lnTo>
                <a:lnTo>
                  <a:pt x="41658" y="14061"/>
                </a:lnTo>
                <a:lnTo>
                  <a:pt x="45874" y="10148"/>
                </a:lnTo>
                <a:lnTo>
                  <a:pt x="49866" y="7747"/>
                </a:lnTo>
                <a:lnTo>
                  <a:pt x="53467" y="7747"/>
                </a:lnTo>
                <a:lnTo>
                  <a:pt x="56051" y="8726"/>
                </a:lnTo>
                <a:lnTo>
                  <a:pt x="58978" y="11559"/>
                </a:lnTo>
                <a:lnTo>
                  <a:pt x="60299" y="14251"/>
                </a:lnTo>
                <a:lnTo>
                  <a:pt x="61001" y="17654"/>
                </a:lnTo>
                <a:lnTo>
                  <a:pt x="61170" y="21592"/>
                </a:lnTo>
                <a:lnTo>
                  <a:pt x="61170" y="51271"/>
                </a:lnTo>
                <a:lnTo>
                  <a:pt x="61390" y="52009"/>
                </a:lnTo>
                <a:lnTo>
                  <a:pt x="63986" y="52923"/>
                </a:lnTo>
                <a:lnTo>
                  <a:pt x="67100" y="52923"/>
                </a:lnTo>
                <a:lnTo>
                  <a:pt x="69869" y="51271"/>
                </a:lnTo>
                <a:lnTo>
                  <a:pt x="69869" y="17654"/>
                </a:lnTo>
                <a:lnTo>
                  <a:pt x="69598" y="15026"/>
                </a:lnTo>
                <a:lnTo>
                  <a:pt x="69058" y="12560"/>
                </a:lnTo>
                <a:lnTo>
                  <a:pt x="67600" y="7927"/>
                </a:lnTo>
                <a:lnTo>
                  <a:pt x="65051" y="4230"/>
                </a:lnTo>
                <a:lnTo>
                  <a:pt x="61333" y="1652"/>
                </a:lnTo>
                <a:lnTo>
                  <a:pt x="56735" y="0"/>
                </a:lnTo>
                <a:lnTo>
                  <a:pt x="52437" y="0"/>
                </a:lnTo>
                <a:lnTo>
                  <a:pt x="48704" y="853"/>
                </a:lnTo>
                <a:lnTo>
                  <a:pt x="46141" y="2174"/>
                </a:lnTo>
                <a:lnTo>
                  <a:pt x="43459" y="3912"/>
                </a:lnTo>
                <a:lnTo>
                  <a:pt x="40629" y="6389"/>
                </a:lnTo>
                <a:lnTo>
                  <a:pt x="37565" y="9665"/>
                </a:lnTo>
                <a:lnTo>
                  <a:pt x="35473" y="5716"/>
                </a:lnTo>
                <a:lnTo>
                  <a:pt x="32447" y="2682"/>
                </a:lnTo>
                <a:lnTo>
                  <a:pt x="29886" y="1181"/>
                </a:lnTo>
                <a:lnTo>
                  <a:pt x="26776" y="229"/>
                </a:lnTo>
                <a:lnTo>
                  <a:pt x="23079" y="0"/>
                </a:lnTo>
                <a:lnTo>
                  <a:pt x="20530" y="0"/>
                </a:lnTo>
                <a:lnTo>
                  <a:pt x="18017" y="712"/>
                </a:lnTo>
                <a:lnTo>
                  <a:pt x="13017" y="3571"/>
                </a:lnTo>
                <a:lnTo>
                  <a:pt x="10435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28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3" y="52923"/>
                </a:lnTo>
                <a:lnTo>
                  <a:pt x="586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380623" y="4100216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65"/>
                </a:moveTo>
                <a:lnTo>
                  <a:pt x="17675" y="46659"/>
                </a:lnTo>
                <a:lnTo>
                  <a:pt x="14893" y="46659"/>
                </a:lnTo>
                <a:lnTo>
                  <a:pt x="11174" y="44413"/>
                </a:lnTo>
                <a:lnTo>
                  <a:pt x="8841" y="40896"/>
                </a:lnTo>
                <a:lnTo>
                  <a:pt x="11598" y="53329"/>
                </a:lnTo>
                <a:lnTo>
                  <a:pt x="16329" y="53657"/>
                </a:lnTo>
                <a:lnTo>
                  <a:pt x="19145" y="53657"/>
                </a:lnTo>
                <a:lnTo>
                  <a:pt x="21830" y="53035"/>
                </a:lnTo>
                <a:lnTo>
                  <a:pt x="26888" y="50497"/>
                </a:lnTo>
                <a:lnTo>
                  <a:pt x="25919" y="43675"/>
                </a:lnTo>
                <a:lnTo>
                  <a:pt x="22061" y="46065"/>
                </a:lnTo>
                <a:close/>
              </a:path>
              <a:path w="26888" h="53657">
                <a:moveTo>
                  <a:pt x="3282" y="12092"/>
                </a:moveTo>
                <a:lnTo>
                  <a:pt x="5929" y="11534"/>
                </a:lnTo>
                <a:lnTo>
                  <a:pt x="9126" y="9791"/>
                </a:lnTo>
                <a:lnTo>
                  <a:pt x="11879" y="8586"/>
                </a:lnTo>
                <a:lnTo>
                  <a:pt x="15264" y="7531"/>
                </a:lnTo>
                <a:lnTo>
                  <a:pt x="19302" y="7264"/>
                </a:lnTo>
                <a:lnTo>
                  <a:pt x="22967" y="7520"/>
                </a:lnTo>
                <a:lnTo>
                  <a:pt x="26790" y="9208"/>
                </a:lnTo>
                <a:lnTo>
                  <a:pt x="29127" y="12332"/>
                </a:lnTo>
                <a:lnTo>
                  <a:pt x="29886" y="15227"/>
                </a:lnTo>
                <a:lnTo>
                  <a:pt x="30085" y="18770"/>
                </a:lnTo>
                <a:lnTo>
                  <a:pt x="30085" y="22567"/>
                </a:lnTo>
                <a:lnTo>
                  <a:pt x="19930" y="22567"/>
                </a:lnTo>
                <a:lnTo>
                  <a:pt x="16635" y="22913"/>
                </a:lnTo>
                <a:lnTo>
                  <a:pt x="13708" y="23572"/>
                </a:lnTo>
                <a:lnTo>
                  <a:pt x="10782" y="24245"/>
                </a:lnTo>
                <a:lnTo>
                  <a:pt x="8305" y="25250"/>
                </a:lnTo>
                <a:lnTo>
                  <a:pt x="4248" y="27928"/>
                </a:lnTo>
                <a:lnTo>
                  <a:pt x="1616" y="31625"/>
                </a:lnTo>
                <a:lnTo>
                  <a:pt x="0" y="36042"/>
                </a:lnTo>
                <a:lnTo>
                  <a:pt x="0" y="38801"/>
                </a:lnTo>
                <a:lnTo>
                  <a:pt x="382" y="43243"/>
                </a:lnTo>
                <a:lnTo>
                  <a:pt x="1962" y="46929"/>
                </a:lnTo>
                <a:lnTo>
                  <a:pt x="4471" y="49758"/>
                </a:lnTo>
                <a:lnTo>
                  <a:pt x="7595" y="51995"/>
                </a:lnTo>
                <a:lnTo>
                  <a:pt x="11598" y="53329"/>
                </a:lnTo>
                <a:lnTo>
                  <a:pt x="8841" y="40896"/>
                </a:lnTo>
                <a:lnTo>
                  <a:pt x="8841" y="38353"/>
                </a:lnTo>
                <a:lnTo>
                  <a:pt x="9651" y="34429"/>
                </a:lnTo>
                <a:lnTo>
                  <a:pt x="12185" y="31496"/>
                </a:lnTo>
                <a:lnTo>
                  <a:pt x="14785" y="30063"/>
                </a:lnTo>
                <a:lnTo>
                  <a:pt x="18277" y="29235"/>
                </a:lnTo>
                <a:lnTo>
                  <a:pt x="22697" y="29019"/>
                </a:lnTo>
                <a:lnTo>
                  <a:pt x="30085" y="29019"/>
                </a:lnTo>
                <a:lnTo>
                  <a:pt x="30085" y="39383"/>
                </a:lnTo>
                <a:lnTo>
                  <a:pt x="25919" y="43675"/>
                </a:lnTo>
                <a:lnTo>
                  <a:pt x="26888" y="50497"/>
                </a:lnTo>
                <a:lnTo>
                  <a:pt x="31233" y="46443"/>
                </a:lnTo>
                <a:lnTo>
                  <a:pt x="31233" y="51335"/>
                </a:lnTo>
                <a:lnTo>
                  <a:pt x="33328" y="52898"/>
                </a:lnTo>
                <a:lnTo>
                  <a:pt x="35902" y="52959"/>
                </a:lnTo>
                <a:lnTo>
                  <a:pt x="38671" y="51335"/>
                </a:lnTo>
                <a:lnTo>
                  <a:pt x="38671" y="15354"/>
                </a:lnTo>
                <a:lnTo>
                  <a:pt x="38340" y="12701"/>
                </a:lnTo>
                <a:lnTo>
                  <a:pt x="37003" y="8129"/>
                </a:lnTo>
                <a:lnTo>
                  <a:pt x="34480" y="4687"/>
                </a:lnTo>
                <a:lnTo>
                  <a:pt x="31101" y="1983"/>
                </a:lnTo>
                <a:lnTo>
                  <a:pt x="26348" y="396"/>
                </a:lnTo>
                <a:lnTo>
                  <a:pt x="23472" y="0"/>
                </a:lnTo>
                <a:lnTo>
                  <a:pt x="20099" y="0"/>
                </a:lnTo>
                <a:lnTo>
                  <a:pt x="16488" y="180"/>
                </a:lnTo>
                <a:lnTo>
                  <a:pt x="12923" y="853"/>
                </a:lnTo>
                <a:lnTo>
                  <a:pt x="9787" y="1803"/>
                </a:lnTo>
                <a:lnTo>
                  <a:pt x="5802" y="3545"/>
                </a:lnTo>
                <a:lnTo>
                  <a:pt x="2472" y="6695"/>
                </a:lnTo>
                <a:lnTo>
                  <a:pt x="2289" y="9385"/>
                </a:lnTo>
                <a:lnTo>
                  <a:pt x="3282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448112" y="4100220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82" y="52919"/>
                </a:moveTo>
                <a:lnTo>
                  <a:pt x="8636" y="51271"/>
                </a:lnTo>
                <a:lnTo>
                  <a:pt x="8636" y="19137"/>
                </a:lnTo>
                <a:lnTo>
                  <a:pt x="10976" y="15468"/>
                </a:lnTo>
                <a:lnTo>
                  <a:pt x="12995" y="12736"/>
                </a:lnTo>
                <a:lnTo>
                  <a:pt x="15815" y="9956"/>
                </a:lnTo>
                <a:lnTo>
                  <a:pt x="19216" y="8459"/>
                </a:lnTo>
                <a:lnTo>
                  <a:pt x="22147" y="8675"/>
                </a:lnTo>
                <a:lnTo>
                  <a:pt x="24792" y="9460"/>
                </a:lnTo>
                <a:lnTo>
                  <a:pt x="27439" y="8178"/>
                </a:lnTo>
                <a:lnTo>
                  <a:pt x="27500" y="3657"/>
                </a:lnTo>
                <a:lnTo>
                  <a:pt x="25222" y="673"/>
                </a:lnTo>
                <a:lnTo>
                  <a:pt x="22222" y="74"/>
                </a:lnTo>
                <a:lnTo>
                  <a:pt x="19659" y="0"/>
                </a:lnTo>
                <a:lnTo>
                  <a:pt x="16671" y="673"/>
                </a:lnTo>
                <a:lnTo>
                  <a:pt x="13643" y="2576"/>
                </a:lnTo>
                <a:lnTo>
                  <a:pt x="10313" y="5993"/>
                </a:lnTo>
                <a:lnTo>
                  <a:pt x="7805" y="9550"/>
                </a:lnTo>
                <a:lnTo>
                  <a:pt x="7805" y="2437"/>
                </a:lnTo>
                <a:lnTo>
                  <a:pt x="5843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1995"/>
                </a:lnTo>
                <a:lnTo>
                  <a:pt x="276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498343" y="4077295"/>
            <a:ext cx="38671" cy="75883"/>
          </a:xfrm>
          <a:custGeom>
            <a:avLst/>
            <a:gdLst/>
            <a:ahLst/>
            <a:cxnLst/>
            <a:rect l="l" t="t" r="r" b="b"/>
            <a:pathLst>
              <a:path w="38671" h="75883">
                <a:moveTo>
                  <a:pt x="35326" y="28130"/>
                </a:moveTo>
                <a:lnTo>
                  <a:pt x="36442" y="26607"/>
                </a:lnTo>
                <a:lnTo>
                  <a:pt x="34909" y="23813"/>
                </a:lnTo>
                <a:lnTo>
                  <a:pt x="32129" y="23672"/>
                </a:lnTo>
                <a:lnTo>
                  <a:pt x="29386" y="23813"/>
                </a:lnTo>
                <a:lnTo>
                  <a:pt x="26419" y="25577"/>
                </a:lnTo>
                <a:lnTo>
                  <a:pt x="8636" y="45859"/>
                </a:lnTo>
                <a:lnTo>
                  <a:pt x="8636" y="1703"/>
                </a:lnTo>
                <a:lnTo>
                  <a:pt x="8416" y="939"/>
                </a:lnTo>
                <a:lnTo>
                  <a:pt x="5867" y="0"/>
                </a:lnTo>
                <a:lnTo>
                  <a:pt x="2743" y="0"/>
                </a:lnTo>
                <a:lnTo>
                  <a:pt x="0" y="1703"/>
                </a:lnTo>
                <a:lnTo>
                  <a:pt x="0" y="74192"/>
                </a:lnTo>
                <a:lnTo>
                  <a:pt x="172" y="74929"/>
                </a:lnTo>
                <a:lnTo>
                  <a:pt x="2743" y="75844"/>
                </a:lnTo>
                <a:lnTo>
                  <a:pt x="5867" y="75844"/>
                </a:lnTo>
                <a:lnTo>
                  <a:pt x="8636" y="74192"/>
                </a:lnTo>
                <a:lnTo>
                  <a:pt x="8636" y="47116"/>
                </a:lnTo>
                <a:lnTo>
                  <a:pt x="28519" y="74141"/>
                </a:lnTo>
                <a:lnTo>
                  <a:pt x="30257" y="75512"/>
                </a:lnTo>
                <a:lnTo>
                  <a:pt x="33185" y="75883"/>
                </a:lnTo>
                <a:lnTo>
                  <a:pt x="35779" y="75844"/>
                </a:lnTo>
                <a:lnTo>
                  <a:pt x="38671" y="74141"/>
                </a:lnTo>
                <a:lnTo>
                  <a:pt x="37411" y="71589"/>
                </a:lnTo>
                <a:lnTo>
                  <a:pt x="18266" y="45820"/>
                </a:lnTo>
                <a:lnTo>
                  <a:pt x="353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557062" y="4100220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52" y="14133"/>
                </a:lnTo>
                <a:lnTo>
                  <a:pt x="41367" y="11328"/>
                </a:lnTo>
                <a:lnTo>
                  <a:pt x="38465" y="6807"/>
                </a:lnTo>
                <a:lnTo>
                  <a:pt x="34643" y="3070"/>
                </a:lnTo>
                <a:lnTo>
                  <a:pt x="32043" y="1838"/>
                </a:lnTo>
                <a:lnTo>
                  <a:pt x="29447" y="608"/>
                </a:lnTo>
                <a:lnTo>
                  <a:pt x="26301" y="0"/>
                </a:lnTo>
                <a:lnTo>
                  <a:pt x="26337" y="6997"/>
                </a:lnTo>
                <a:lnTo>
                  <a:pt x="29484" y="8329"/>
                </a:lnTo>
                <a:lnTo>
                  <a:pt x="31619" y="11008"/>
                </a:lnTo>
                <a:lnTo>
                  <a:pt x="33735" y="13690"/>
                </a:lnTo>
                <a:lnTo>
                  <a:pt x="34754" y="17373"/>
                </a:lnTo>
                <a:lnTo>
                  <a:pt x="34643" y="22071"/>
                </a:lnTo>
                <a:lnTo>
                  <a:pt x="8945" y="22071"/>
                </a:lnTo>
                <a:lnTo>
                  <a:pt x="9018" y="20091"/>
                </a:lnTo>
                <a:lnTo>
                  <a:pt x="10435" y="3110"/>
                </a:lnTo>
                <a:lnTo>
                  <a:pt x="8063" y="4899"/>
                </a:lnTo>
                <a:lnTo>
                  <a:pt x="4118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08" y="38681"/>
                </a:lnTo>
                <a:lnTo>
                  <a:pt x="2523" y="42011"/>
                </a:lnTo>
                <a:lnTo>
                  <a:pt x="4020" y="44780"/>
                </a:lnTo>
                <a:lnTo>
                  <a:pt x="6015" y="46990"/>
                </a:lnTo>
                <a:lnTo>
                  <a:pt x="10450" y="50860"/>
                </a:lnTo>
                <a:lnTo>
                  <a:pt x="13362" y="51965"/>
                </a:lnTo>
                <a:lnTo>
                  <a:pt x="16278" y="53084"/>
                </a:lnTo>
                <a:lnTo>
                  <a:pt x="19673" y="53657"/>
                </a:lnTo>
                <a:lnTo>
                  <a:pt x="23543" y="53657"/>
                </a:lnTo>
                <a:lnTo>
                  <a:pt x="27881" y="53492"/>
                </a:lnTo>
                <a:lnTo>
                  <a:pt x="31827" y="52793"/>
                </a:lnTo>
                <a:lnTo>
                  <a:pt x="35059" y="51965"/>
                </a:lnTo>
                <a:lnTo>
                  <a:pt x="37778" y="51090"/>
                </a:lnTo>
                <a:lnTo>
                  <a:pt x="41024" y="48818"/>
                </a:lnTo>
                <a:lnTo>
                  <a:pt x="41342" y="46161"/>
                </a:lnTo>
                <a:lnTo>
                  <a:pt x="40765" y="43012"/>
                </a:lnTo>
                <a:lnTo>
                  <a:pt x="38047" y="43267"/>
                </a:lnTo>
                <a:lnTo>
                  <a:pt x="34898" y="44550"/>
                </a:lnTo>
                <a:lnTo>
                  <a:pt x="32094" y="45439"/>
                </a:lnTo>
                <a:lnTo>
                  <a:pt x="28591" y="46187"/>
                </a:lnTo>
                <a:lnTo>
                  <a:pt x="24353" y="46379"/>
                </a:lnTo>
                <a:lnTo>
                  <a:pt x="21509" y="46379"/>
                </a:lnTo>
                <a:lnTo>
                  <a:pt x="17139" y="45133"/>
                </a:lnTo>
                <a:lnTo>
                  <a:pt x="13586" y="43116"/>
                </a:lnTo>
                <a:lnTo>
                  <a:pt x="11134" y="40002"/>
                </a:lnTo>
                <a:lnTo>
                  <a:pt x="9738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70" y="28648"/>
                </a:lnTo>
                <a:lnTo>
                  <a:pt x="42299" y="27748"/>
                </a:lnTo>
                <a:lnTo>
                  <a:pt x="43326" y="24738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7">
                <a:moveTo>
                  <a:pt x="9018" y="20091"/>
                </a:moveTo>
                <a:lnTo>
                  <a:pt x="9935" y="16357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37" y="6997"/>
                </a:lnTo>
                <a:lnTo>
                  <a:pt x="26301" y="0"/>
                </a:lnTo>
                <a:lnTo>
                  <a:pt x="19143" y="0"/>
                </a:lnTo>
                <a:lnTo>
                  <a:pt x="16023" y="622"/>
                </a:lnTo>
                <a:lnTo>
                  <a:pt x="13229" y="1864"/>
                </a:lnTo>
                <a:lnTo>
                  <a:pt x="10435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620674" y="4087933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85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8" y="20740"/>
                </a:lnTo>
                <a:lnTo>
                  <a:pt x="8319" y="20740"/>
                </a:lnTo>
                <a:lnTo>
                  <a:pt x="8319" y="52110"/>
                </a:lnTo>
                <a:lnTo>
                  <a:pt x="9075" y="56631"/>
                </a:lnTo>
                <a:lnTo>
                  <a:pt x="10396" y="60440"/>
                </a:lnTo>
                <a:lnTo>
                  <a:pt x="12639" y="63144"/>
                </a:lnTo>
                <a:lnTo>
                  <a:pt x="15800" y="64836"/>
                </a:lnTo>
                <a:lnTo>
                  <a:pt x="19649" y="65836"/>
                </a:lnTo>
                <a:lnTo>
                  <a:pt x="24483" y="65671"/>
                </a:lnTo>
                <a:lnTo>
                  <a:pt x="27475" y="65102"/>
                </a:lnTo>
                <a:lnTo>
                  <a:pt x="30426" y="63083"/>
                </a:lnTo>
                <a:lnTo>
                  <a:pt x="30769" y="59969"/>
                </a:lnTo>
                <a:lnTo>
                  <a:pt x="30769" y="59324"/>
                </a:lnTo>
                <a:lnTo>
                  <a:pt x="28980" y="56743"/>
                </a:lnTo>
                <a:lnTo>
                  <a:pt x="26323" y="57773"/>
                </a:lnTo>
                <a:lnTo>
                  <a:pt x="23554" y="58179"/>
                </a:lnTo>
                <a:lnTo>
                  <a:pt x="19353" y="57330"/>
                </a:lnTo>
                <a:lnTo>
                  <a:pt x="17428" y="53888"/>
                </a:lnTo>
                <a:lnTo>
                  <a:pt x="16951" y="51347"/>
                </a:lnTo>
                <a:lnTo>
                  <a:pt x="16951" y="20740"/>
                </a:lnTo>
                <a:lnTo>
                  <a:pt x="29044" y="20740"/>
                </a:lnTo>
                <a:lnTo>
                  <a:pt x="30610" y="19306"/>
                </a:lnTo>
                <a:lnTo>
                  <a:pt x="30769" y="16358"/>
                </a:lnTo>
                <a:lnTo>
                  <a:pt x="29044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713313" y="4077295"/>
            <a:ext cx="8635" cy="75844"/>
          </a:xfrm>
          <a:custGeom>
            <a:avLst/>
            <a:gdLst/>
            <a:ahLst/>
            <a:cxnLst/>
            <a:rect l="l" t="t" r="r" b="b"/>
            <a:pathLst>
              <a:path w="8635" h="75844">
                <a:moveTo>
                  <a:pt x="8635" y="74192"/>
                </a:moveTo>
                <a:lnTo>
                  <a:pt x="8635" y="1699"/>
                </a:lnTo>
                <a:lnTo>
                  <a:pt x="8413" y="939"/>
                </a:lnTo>
                <a:lnTo>
                  <a:pt x="5867" y="0"/>
                </a:lnTo>
                <a:lnTo>
                  <a:pt x="2753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9"/>
                </a:lnTo>
                <a:lnTo>
                  <a:pt x="2753" y="75844"/>
                </a:lnTo>
                <a:lnTo>
                  <a:pt x="5867" y="75844"/>
                </a:lnTo>
                <a:lnTo>
                  <a:pt x="863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749630" y="4080851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07"/>
                </a:moveTo>
                <a:lnTo>
                  <a:pt x="363" y="8888"/>
                </a:lnTo>
                <a:lnTo>
                  <a:pt x="3257" y="10728"/>
                </a:lnTo>
                <a:lnTo>
                  <a:pt x="7346" y="10728"/>
                </a:lnTo>
                <a:lnTo>
                  <a:pt x="10288" y="8837"/>
                </a:lnTo>
                <a:lnTo>
                  <a:pt x="10666" y="5307"/>
                </a:lnTo>
                <a:lnTo>
                  <a:pt x="10299" y="1840"/>
                </a:lnTo>
                <a:lnTo>
                  <a:pt x="7397" y="0"/>
                </a:lnTo>
                <a:lnTo>
                  <a:pt x="3318" y="0"/>
                </a:lnTo>
                <a:lnTo>
                  <a:pt x="378" y="1891"/>
                </a:lnTo>
                <a:lnTo>
                  <a:pt x="0" y="5407"/>
                </a:lnTo>
                <a:close/>
              </a:path>
              <a:path w="10666" h="72288">
                <a:moveTo>
                  <a:pt x="1238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36"/>
                </a:lnTo>
                <a:lnTo>
                  <a:pt x="9676" y="21805"/>
                </a:lnTo>
                <a:lnTo>
                  <a:pt x="9467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788031" y="4077295"/>
            <a:ext cx="38667" cy="75883"/>
          </a:xfrm>
          <a:custGeom>
            <a:avLst/>
            <a:gdLst/>
            <a:ahLst/>
            <a:cxnLst/>
            <a:rect l="l" t="t" r="r" b="b"/>
            <a:pathLst>
              <a:path w="38667" h="75883">
                <a:moveTo>
                  <a:pt x="35323" y="28130"/>
                </a:moveTo>
                <a:lnTo>
                  <a:pt x="36454" y="26607"/>
                </a:lnTo>
                <a:lnTo>
                  <a:pt x="34923" y="23813"/>
                </a:lnTo>
                <a:lnTo>
                  <a:pt x="32141" y="23672"/>
                </a:lnTo>
                <a:lnTo>
                  <a:pt x="29397" y="23813"/>
                </a:lnTo>
                <a:lnTo>
                  <a:pt x="26431" y="25577"/>
                </a:lnTo>
                <a:lnTo>
                  <a:pt x="8633" y="45859"/>
                </a:lnTo>
                <a:lnTo>
                  <a:pt x="8633" y="1703"/>
                </a:lnTo>
                <a:lnTo>
                  <a:pt x="8423" y="939"/>
                </a:lnTo>
                <a:lnTo>
                  <a:pt x="587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54" y="75844"/>
                </a:lnTo>
                <a:lnTo>
                  <a:pt x="5878" y="75844"/>
                </a:lnTo>
                <a:lnTo>
                  <a:pt x="8633" y="74192"/>
                </a:lnTo>
                <a:lnTo>
                  <a:pt x="8633" y="47116"/>
                </a:lnTo>
                <a:lnTo>
                  <a:pt x="28526" y="74141"/>
                </a:lnTo>
                <a:lnTo>
                  <a:pt x="30251" y="75512"/>
                </a:lnTo>
                <a:lnTo>
                  <a:pt x="33181" y="75883"/>
                </a:lnTo>
                <a:lnTo>
                  <a:pt x="35777" y="75844"/>
                </a:lnTo>
                <a:lnTo>
                  <a:pt x="38667" y="74141"/>
                </a:lnTo>
                <a:lnTo>
                  <a:pt x="37418" y="71589"/>
                </a:lnTo>
                <a:lnTo>
                  <a:pt x="18262" y="45820"/>
                </a:lnTo>
                <a:lnTo>
                  <a:pt x="35323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846751" y="4100220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53" y="3070"/>
                </a:lnTo>
                <a:lnTo>
                  <a:pt x="32057" y="1838"/>
                </a:lnTo>
                <a:lnTo>
                  <a:pt x="29444" y="608"/>
                </a:lnTo>
                <a:lnTo>
                  <a:pt x="26297" y="0"/>
                </a:lnTo>
                <a:lnTo>
                  <a:pt x="26333" y="6997"/>
                </a:lnTo>
                <a:lnTo>
                  <a:pt x="29498" y="8329"/>
                </a:lnTo>
                <a:lnTo>
                  <a:pt x="31615" y="11008"/>
                </a:lnTo>
                <a:lnTo>
                  <a:pt x="33746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60" y="4899"/>
                </a:lnTo>
                <a:lnTo>
                  <a:pt x="4128" y="9575"/>
                </a:lnTo>
                <a:lnTo>
                  <a:pt x="2623" y="12405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34" y="42011"/>
                </a:lnTo>
                <a:lnTo>
                  <a:pt x="4028" y="44780"/>
                </a:lnTo>
                <a:lnTo>
                  <a:pt x="6015" y="46990"/>
                </a:lnTo>
                <a:lnTo>
                  <a:pt x="10447" y="50860"/>
                </a:lnTo>
                <a:lnTo>
                  <a:pt x="13376" y="51965"/>
                </a:lnTo>
                <a:lnTo>
                  <a:pt x="16278" y="53084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5" y="52793"/>
                </a:lnTo>
                <a:lnTo>
                  <a:pt x="35057" y="51965"/>
                </a:lnTo>
                <a:lnTo>
                  <a:pt x="37788" y="51090"/>
                </a:lnTo>
                <a:lnTo>
                  <a:pt x="41022" y="48818"/>
                </a:lnTo>
                <a:lnTo>
                  <a:pt x="41342" y="46161"/>
                </a:lnTo>
                <a:lnTo>
                  <a:pt x="40777" y="43012"/>
                </a:lnTo>
                <a:lnTo>
                  <a:pt x="38055" y="43267"/>
                </a:lnTo>
                <a:lnTo>
                  <a:pt x="34898" y="44550"/>
                </a:lnTo>
                <a:lnTo>
                  <a:pt x="32104" y="45439"/>
                </a:lnTo>
                <a:lnTo>
                  <a:pt x="28601" y="46187"/>
                </a:lnTo>
                <a:lnTo>
                  <a:pt x="24349" y="46379"/>
                </a:lnTo>
                <a:lnTo>
                  <a:pt x="21520" y="46379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5" y="40002"/>
                </a:lnTo>
                <a:lnTo>
                  <a:pt x="9738" y="35963"/>
                </a:lnTo>
                <a:lnTo>
                  <a:pt x="8942" y="31356"/>
                </a:lnTo>
                <a:lnTo>
                  <a:pt x="8942" y="28648"/>
                </a:lnTo>
                <a:lnTo>
                  <a:pt x="39970" y="28648"/>
                </a:lnTo>
                <a:lnTo>
                  <a:pt x="42311" y="27748"/>
                </a:lnTo>
                <a:lnTo>
                  <a:pt x="43336" y="24738"/>
                </a:lnTo>
                <a:lnTo>
                  <a:pt x="43336" y="19926"/>
                </a:lnTo>
                <a:lnTo>
                  <a:pt x="42943" y="16941"/>
                </a:lnTo>
                <a:close/>
              </a:path>
              <a:path w="43336" h="53657">
                <a:moveTo>
                  <a:pt x="9014" y="20091"/>
                </a:moveTo>
                <a:lnTo>
                  <a:pt x="9946" y="16357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7" y="0"/>
                </a:lnTo>
                <a:lnTo>
                  <a:pt x="16023" y="622"/>
                </a:lnTo>
                <a:lnTo>
                  <a:pt x="13241" y="1864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556611" y="4234251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9000" y="20624"/>
                </a:moveTo>
                <a:lnTo>
                  <a:pt x="10105" y="15822"/>
                </a:lnTo>
                <a:lnTo>
                  <a:pt x="12322" y="12510"/>
                </a:lnTo>
                <a:lnTo>
                  <a:pt x="14540" y="9194"/>
                </a:lnTo>
                <a:lnTo>
                  <a:pt x="17722" y="7542"/>
                </a:lnTo>
                <a:lnTo>
                  <a:pt x="23896" y="7542"/>
                </a:lnTo>
                <a:lnTo>
                  <a:pt x="27143" y="8446"/>
                </a:lnTo>
                <a:lnTo>
                  <a:pt x="30928" y="10415"/>
                </a:lnTo>
                <a:lnTo>
                  <a:pt x="33512" y="12395"/>
                </a:lnTo>
                <a:lnTo>
                  <a:pt x="36479" y="12446"/>
                </a:lnTo>
                <a:lnTo>
                  <a:pt x="36943" y="9500"/>
                </a:lnTo>
                <a:lnTo>
                  <a:pt x="36683" y="6706"/>
                </a:lnTo>
                <a:lnTo>
                  <a:pt x="34344" y="3823"/>
                </a:lnTo>
                <a:lnTo>
                  <a:pt x="31428" y="2045"/>
                </a:lnTo>
                <a:lnTo>
                  <a:pt x="27755" y="723"/>
                </a:lnTo>
                <a:lnTo>
                  <a:pt x="24941" y="140"/>
                </a:lnTo>
                <a:lnTo>
                  <a:pt x="21984" y="0"/>
                </a:lnTo>
                <a:lnTo>
                  <a:pt x="18874" y="0"/>
                </a:lnTo>
                <a:lnTo>
                  <a:pt x="15984" y="533"/>
                </a:lnTo>
                <a:lnTo>
                  <a:pt x="13323" y="1598"/>
                </a:lnTo>
                <a:lnTo>
                  <a:pt x="10645" y="2678"/>
                </a:lnTo>
                <a:lnTo>
                  <a:pt x="8315" y="4316"/>
                </a:lnTo>
                <a:lnTo>
                  <a:pt x="4385" y="8712"/>
                </a:lnTo>
                <a:lnTo>
                  <a:pt x="2829" y="11557"/>
                </a:lnTo>
                <a:lnTo>
                  <a:pt x="1689" y="14998"/>
                </a:lnTo>
                <a:lnTo>
                  <a:pt x="576" y="18464"/>
                </a:lnTo>
                <a:lnTo>
                  <a:pt x="0" y="22594"/>
                </a:lnTo>
                <a:lnTo>
                  <a:pt x="0" y="31636"/>
                </a:lnTo>
                <a:lnTo>
                  <a:pt x="464" y="35370"/>
                </a:lnTo>
                <a:lnTo>
                  <a:pt x="1383" y="38606"/>
                </a:lnTo>
                <a:lnTo>
                  <a:pt x="2299" y="41846"/>
                </a:lnTo>
                <a:lnTo>
                  <a:pt x="3661" y="44575"/>
                </a:lnTo>
                <a:lnTo>
                  <a:pt x="5411" y="46800"/>
                </a:lnTo>
                <a:lnTo>
                  <a:pt x="9356" y="50725"/>
                </a:lnTo>
                <a:lnTo>
                  <a:pt x="11977" y="51880"/>
                </a:lnTo>
                <a:lnTo>
                  <a:pt x="14598" y="53035"/>
                </a:lnTo>
                <a:lnTo>
                  <a:pt x="17604" y="53607"/>
                </a:lnTo>
                <a:lnTo>
                  <a:pt x="22622" y="53607"/>
                </a:lnTo>
                <a:lnTo>
                  <a:pt x="25744" y="53125"/>
                </a:lnTo>
                <a:lnTo>
                  <a:pt x="28709" y="52373"/>
                </a:lnTo>
                <a:lnTo>
                  <a:pt x="31320" y="51321"/>
                </a:lnTo>
                <a:lnTo>
                  <a:pt x="34592" y="49377"/>
                </a:lnTo>
                <a:lnTo>
                  <a:pt x="36917" y="46534"/>
                </a:lnTo>
                <a:lnTo>
                  <a:pt x="37152" y="43790"/>
                </a:lnTo>
                <a:lnTo>
                  <a:pt x="37127" y="42444"/>
                </a:lnTo>
                <a:lnTo>
                  <a:pt x="35323" y="39676"/>
                </a:lnTo>
                <a:lnTo>
                  <a:pt x="32310" y="41948"/>
                </a:lnTo>
                <a:lnTo>
                  <a:pt x="28807" y="44222"/>
                </a:lnTo>
                <a:lnTo>
                  <a:pt x="25808" y="45529"/>
                </a:lnTo>
                <a:lnTo>
                  <a:pt x="22086" y="45847"/>
                </a:lnTo>
                <a:lnTo>
                  <a:pt x="18126" y="45464"/>
                </a:lnTo>
                <a:lnTo>
                  <a:pt x="14893" y="43916"/>
                </a:lnTo>
                <a:lnTo>
                  <a:pt x="12395" y="41134"/>
                </a:lnTo>
                <a:lnTo>
                  <a:pt x="10436" y="37566"/>
                </a:lnTo>
                <a:lnTo>
                  <a:pt x="9295" y="32829"/>
                </a:lnTo>
                <a:lnTo>
                  <a:pt x="9000" y="30060"/>
                </a:lnTo>
                <a:lnTo>
                  <a:pt x="9000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606838" y="4234201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5" y="23914"/>
                </a:moveTo>
                <a:lnTo>
                  <a:pt x="9237" y="21347"/>
                </a:lnTo>
                <a:lnTo>
                  <a:pt x="9813" y="18986"/>
                </a:lnTo>
                <a:lnTo>
                  <a:pt x="11286" y="14604"/>
                </a:lnTo>
                <a:lnTo>
                  <a:pt x="13669" y="11174"/>
                </a:lnTo>
                <a:lnTo>
                  <a:pt x="17042" y="8902"/>
                </a:lnTo>
                <a:lnTo>
                  <a:pt x="21092" y="7491"/>
                </a:lnTo>
                <a:lnTo>
                  <a:pt x="26460" y="7491"/>
                </a:lnTo>
                <a:lnTo>
                  <a:pt x="30650" y="9028"/>
                </a:lnTo>
                <a:lnTo>
                  <a:pt x="33991" y="11465"/>
                </a:lnTo>
                <a:lnTo>
                  <a:pt x="36173" y="15011"/>
                </a:lnTo>
                <a:lnTo>
                  <a:pt x="37421" y="19418"/>
                </a:lnTo>
                <a:lnTo>
                  <a:pt x="38145" y="24267"/>
                </a:lnTo>
                <a:lnTo>
                  <a:pt x="38145" y="29743"/>
                </a:lnTo>
                <a:lnTo>
                  <a:pt x="37865" y="32320"/>
                </a:lnTo>
                <a:lnTo>
                  <a:pt x="36734" y="37017"/>
                </a:lnTo>
                <a:lnTo>
                  <a:pt x="36529" y="50266"/>
                </a:lnTo>
                <a:lnTo>
                  <a:pt x="39038" y="48373"/>
                </a:lnTo>
                <a:lnTo>
                  <a:pt x="43045" y="43534"/>
                </a:lnTo>
                <a:lnTo>
                  <a:pt x="44564" y="40651"/>
                </a:lnTo>
                <a:lnTo>
                  <a:pt x="45568" y="37299"/>
                </a:lnTo>
                <a:lnTo>
                  <a:pt x="46587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9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3" y="9269"/>
                </a:lnTo>
                <a:lnTo>
                  <a:pt x="41342" y="6997"/>
                </a:lnTo>
                <a:lnTo>
                  <a:pt x="37019" y="2984"/>
                </a:lnTo>
                <a:lnTo>
                  <a:pt x="34138" y="1777"/>
                </a:lnTo>
                <a:lnTo>
                  <a:pt x="31258" y="596"/>
                </a:lnTo>
                <a:lnTo>
                  <a:pt x="27881" y="0"/>
                </a:lnTo>
                <a:lnTo>
                  <a:pt x="20005" y="0"/>
                </a:lnTo>
                <a:lnTo>
                  <a:pt x="16488" y="673"/>
                </a:lnTo>
                <a:lnTo>
                  <a:pt x="13489" y="2005"/>
                </a:lnTo>
                <a:lnTo>
                  <a:pt x="10486" y="3351"/>
                </a:lnTo>
                <a:lnTo>
                  <a:pt x="7988" y="5231"/>
                </a:lnTo>
                <a:lnTo>
                  <a:pt x="3981" y="10068"/>
                </a:lnTo>
                <a:lnTo>
                  <a:pt x="2476" y="12952"/>
                </a:lnTo>
                <a:lnTo>
                  <a:pt x="1483" y="16304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4"/>
                </a:lnTo>
                <a:lnTo>
                  <a:pt x="1410" y="38353"/>
                </a:lnTo>
                <a:lnTo>
                  <a:pt x="2340" y="41615"/>
                </a:lnTo>
                <a:lnTo>
                  <a:pt x="3773" y="44383"/>
                </a:lnTo>
                <a:lnTo>
                  <a:pt x="5698" y="46669"/>
                </a:lnTo>
                <a:lnTo>
                  <a:pt x="10011" y="50673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087" h="53657">
                <a:moveTo>
                  <a:pt x="9652" y="34239"/>
                </a:moveTo>
                <a:lnTo>
                  <a:pt x="8945" y="29361"/>
                </a:lnTo>
                <a:lnTo>
                  <a:pt x="10011" y="50673"/>
                </a:lnTo>
                <a:lnTo>
                  <a:pt x="12887" y="51879"/>
                </a:lnTo>
                <a:lnTo>
                  <a:pt x="15778" y="53070"/>
                </a:lnTo>
                <a:lnTo>
                  <a:pt x="19145" y="53657"/>
                </a:lnTo>
                <a:lnTo>
                  <a:pt x="27000" y="53657"/>
                </a:lnTo>
                <a:lnTo>
                  <a:pt x="30488" y="52984"/>
                </a:lnTo>
                <a:lnTo>
                  <a:pt x="33512" y="51624"/>
                </a:lnTo>
                <a:lnTo>
                  <a:pt x="36529" y="50266"/>
                </a:lnTo>
                <a:lnTo>
                  <a:pt x="36734" y="37017"/>
                </a:lnTo>
                <a:lnTo>
                  <a:pt x="34668" y="40751"/>
                </a:lnTo>
                <a:lnTo>
                  <a:pt x="31925" y="43761"/>
                </a:lnTo>
                <a:lnTo>
                  <a:pt x="28199" y="45655"/>
                </a:lnTo>
                <a:lnTo>
                  <a:pt x="23472" y="46126"/>
                </a:lnTo>
                <a:lnTo>
                  <a:pt x="20678" y="46126"/>
                </a:lnTo>
                <a:lnTo>
                  <a:pt x="16488" y="44574"/>
                </a:lnTo>
                <a:lnTo>
                  <a:pt x="13147" y="42148"/>
                </a:lnTo>
                <a:lnTo>
                  <a:pt x="10915" y="38646"/>
                </a:lnTo>
                <a:lnTo>
                  <a:pt x="965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1671984" y="4234201"/>
            <a:ext cx="69869" cy="52919"/>
          </a:xfrm>
          <a:custGeom>
            <a:avLst/>
            <a:gdLst/>
            <a:ahLst/>
            <a:cxnLst/>
            <a:rect l="l" t="t" r="r" b="b"/>
            <a:pathLst>
              <a:path w="69869" h="52919">
                <a:moveTo>
                  <a:pt x="61390" y="52005"/>
                </a:moveTo>
                <a:lnTo>
                  <a:pt x="64004" y="52919"/>
                </a:lnTo>
                <a:lnTo>
                  <a:pt x="67114" y="52919"/>
                </a:lnTo>
                <a:lnTo>
                  <a:pt x="69869" y="51267"/>
                </a:lnTo>
                <a:lnTo>
                  <a:pt x="69869" y="17650"/>
                </a:lnTo>
                <a:lnTo>
                  <a:pt x="69598" y="15036"/>
                </a:lnTo>
                <a:lnTo>
                  <a:pt x="68519" y="10083"/>
                </a:lnTo>
                <a:lnTo>
                  <a:pt x="66340" y="6069"/>
                </a:lnTo>
                <a:lnTo>
                  <a:pt x="63403" y="2753"/>
                </a:lnTo>
                <a:lnTo>
                  <a:pt x="59284" y="557"/>
                </a:lnTo>
                <a:lnTo>
                  <a:pt x="56739" y="0"/>
                </a:lnTo>
                <a:lnTo>
                  <a:pt x="52437" y="0"/>
                </a:lnTo>
                <a:lnTo>
                  <a:pt x="48714" y="849"/>
                </a:lnTo>
                <a:lnTo>
                  <a:pt x="46140" y="2170"/>
                </a:lnTo>
                <a:lnTo>
                  <a:pt x="43473" y="3924"/>
                </a:lnTo>
                <a:lnTo>
                  <a:pt x="40640" y="6385"/>
                </a:lnTo>
                <a:lnTo>
                  <a:pt x="37580" y="9662"/>
                </a:lnTo>
                <a:lnTo>
                  <a:pt x="35485" y="5727"/>
                </a:lnTo>
                <a:lnTo>
                  <a:pt x="32445" y="2692"/>
                </a:lnTo>
                <a:lnTo>
                  <a:pt x="29886" y="1181"/>
                </a:lnTo>
                <a:lnTo>
                  <a:pt x="26786" y="226"/>
                </a:lnTo>
                <a:lnTo>
                  <a:pt x="23089" y="0"/>
                </a:lnTo>
                <a:lnTo>
                  <a:pt x="20540" y="0"/>
                </a:lnTo>
                <a:lnTo>
                  <a:pt x="18017" y="723"/>
                </a:lnTo>
                <a:lnTo>
                  <a:pt x="13021" y="3567"/>
                </a:lnTo>
                <a:lnTo>
                  <a:pt x="10447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28" y="838"/>
                </a:lnTo>
                <a:lnTo>
                  <a:pt x="3120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57" y="52919"/>
                </a:lnTo>
                <a:lnTo>
                  <a:pt x="5878" y="52919"/>
                </a:lnTo>
                <a:lnTo>
                  <a:pt x="8636" y="51267"/>
                </a:lnTo>
                <a:lnTo>
                  <a:pt x="8636" y="17142"/>
                </a:lnTo>
                <a:lnTo>
                  <a:pt x="11008" y="14071"/>
                </a:lnTo>
                <a:lnTo>
                  <a:pt x="15234" y="10144"/>
                </a:lnTo>
                <a:lnTo>
                  <a:pt x="19255" y="7757"/>
                </a:lnTo>
                <a:lnTo>
                  <a:pt x="22856" y="7757"/>
                </a:lnTo>
                <a:lnTo>
                  <a:pt x="25401" y="8722"/>
                </a:lnTo>
                <a:lnTo>
                  <a:pt x="28309" y="11555"/>
                </a:lnTo>
                <a:lnTo>
                  <a:pt x="29667" y="14248"/>
                </a:lnTo>
                <a:lnTo>
                  <a:pt x="30426" y="17650"/>
                </a:lnTo>
                <a:lnTo>
                  <a:pt x="30620" y="21588"/>
                </a:lnTo>
                <a:lnTo>
                  <a:pt x="30620" y="51267"/>
                </a:lnTo>
                <a:lnTo>
                  <a:pt x="30805" y="52005"/>
                </a:lnTo>
                <a:lnTo>
                  <a:pt x="33414" y="52919"/>
                </a:lnTo>
                <a:lnTo>
                  <a:pt x="36438" y="52919"/>
                </a:lnTo>
                <a:lnTo>
                  <a:pt x="39258" y="51267"/>
                </a:lnTo>
                <a:lnTo>
                  <a:pt x="39258" y="17142"/>
                </a:lnTo>
                <a:lnTo>
                  <a:pt x="41658" y="14071"/>
                </a:lnTo>
                <a:lnTo>
                  <a:pt x="45871" y="10144"/>
                </a:lnTo>
                <a:lnTo>
                  <a:pt x="49877" y="7757"/>
                </a:lnTo>
                <a:lnTo>
                  <a:pt x="53467" y="7757"/>
                </a:lnTo>
                <a:lnTo>
                  <a:pt x="56051" y="8722"/>
                </a:lnTo>
                <a:lnTo>
                  <a:pt x="58978" y="11555"/>
                </a:lnTo>
                <a:lnTo>
                  <a:pt x="60313" y="14248"/>
                </a:lnTo>
                <a:lnTo>
                  <a:pt x="60998" y="17650"/>
                </a:lnTo>
                <a:lnTo>
                  <a:pt x="61182" y="21588"/>
                </a:lnTo>
                <a:lnTo>
                  <a:pt x="61182" y="51267"/>
                </a:lnTo>
                <a:lnTo>
                  <a:pt x="61390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1763236" y="4234193"/>
            <a:ext cx="43337" cy="72353"/>
          </a:xfrm>
          <a:custGeom>
            <a:avLst/>
            <a:gdLst/>
            <a:ahLst/>
            <a:cxnLst/>
            <a:rect l="l" t="t" r="r" b="b"/>
            <a:pathLst>
              <a:path w="43337" h="72353">
                <a:moveTo>
                  <a:pt x="0" y="2452"/>
                </a:moveTo>
                <a:lnTo>
                  <a:pt x="0" y="70650"/>
                </a:lnTo>
                <a:lnTo>
                  <a:pt x="195" y="71413"/>
                </a:lnTo>
                <a:lnTo>
                  <a:pt x="2768" y="72353"/>
                </a:lnTo>
                <a:lnTo>
                  <a:pt x="5894" y="72353"/>
                </a:lnTo>
                <a:lnTo>
                  <a:pt x="8637" y="70650"/>
                </a:lnTo>
                <a:lnTo>
                  <a:pt x="8637" y="46241"/>
                </a:lnTo>
                <a:lnTo>
                  <a:pt x="9897" y="47513"/>
                </a:lnTo>
                <a:lnTo>
                  <a:pt x="13313" y="50482"/>
                </a:lnTo>
                <a:lnTo>
                  <a:pt x="16719" y="52491"/>
                </a:lnTo>
                <a:lnTo>
                  <a:pt x="20246" y="53517"/>
                </a:lnTo>
                <a:lnTo>
                  <a:pt x="22918" y="53672"/>
                </a:lnTo>
                <a:lnTo>
                  <a:pt x="26211" y="53672"/>
                </a:lnTo>
                <a:lnTo>
                  <a:pt x="29113" y="53025"/>
                </a:lnTo>
                <a:lnTo>
                  <a:pt x="31662" y="51739"/>
                </a:lnTo>
                <a:lnTo>
                  <a:pt x="34211" y="50458"/>
                </a:lnTo>
                <a:lnTo>
                  <a:pt x="33700" y="33909"/>
                </a:lnTo>
                <a:lnTo>
                  <a:pt x="32545" y="38188"/>
                </a:lnTo>
                <a:lnTo>
                  <a:pt x="30596" y="41795"/>
                </a:lnTo>
                <a:lnTo>
                  <a:pt x="27781" y="44338"/>
                </a:lnTo>
                <a:lnTo>
                  <a:pt x="24350" y="45961"/>
                </a:lnTo>
                <a:lnTo>
                  <a:pt x="19829" y="45961"/>
                </a:lnTo>
                <a:lnTo>
                  <a:pt x="15434" y="43574"/>
                </a:lnTo>
                <a:lnTo>
                  <a:pt x="11035" y="39690"/>
                </a:lnTo>
                <a:lnTo>
                  <a:pt x="8637" y="36691"/>
                </a:lnTo>
                <a:lnTo>
                  <a:pt x="8637" y="17261"/>
                </a:lnTo>
                <a:lnTo>
                  <a:pt x="7593" y="9006"/>
                </a:lnTo>
                <a:lnTo>
                  <a:pt x="7593" y="2452"/>
                </a:lnTo>
                <a:lnTo>
                  <a:pt x="6062" y="904"/>
                </a:lnTo>
                <a:lnTo>
                  <a:pt x="3074" y="763"/>
                </a:lnTo>
                <a:lnTo>
                  <a:pt x="0" y="2452"/>
                </a:lnTo>
                <a:close/>
              </a:path>
              <a:path w="43337" h="72353">
                <a:moveTo>
                  <a:pt x="8637" y="17261"/>
                </a:moveTo>
                <a:lnTo>
                  <a:pt x="10019" y="15483"/>
                </a:lnTo>
                <a:lnTo>
                  <a:pt x="12542" y="12776"/>
                </a:lnTo>
                <a:lnTo>
                  <a:pt x="16070" y="9856"/>
                </a:lnTo>
                <a:lnTo>
                  <a:pt x="19378" y="8229"/>
                </a:lnTo>
                <a:lnTo>
                  <a:pt x="22698" y="7711"/>
                </a:lnTo>
                <a:lnTo>
                  <a:pt x="26827" y="8255"/>
                </a:lnTo>
                <a:lnTo>
                  <a:pt x="29851" y="10429"/>
                </a:lnTo>
                <a:lnTo>
                  <a:pt x="31943" y="13680"/>
                </a:lnTo>
                <a:lnTo>
                  <a:pt x="33477" y="17553"/>
                </a:lnTo>
                <a:lnTo>
                  <a:pt x="34197" y="22226"/>
                </a:lnTo>
                <a:lnTo>
                  <a:pt x="34395" y="27141"/>
                </a:lnTo>
                <a:lnTo>
                  <a:pt x="34395" y="29415"/>
                </a:lnTo>
                <a:lnTo>
                  <a:pt x="33700" y="33909"/>
                </a:lnTo>
                <a:lnTo>
                  <a:pt x="34211" y="50458"/>
                </a:lnTo>
                <a:lnTo>
                  <a:pt x="36353" y="48629"/>
                </a:lnTo>
                <a:lnTo>
                  <a:pt x="39797" y="43891"/>
                </a:lnTo>
                <a:lnTo>
                  <a:pt x="41123" y="41010"/>
                </a:lnTo>
                <a:lnTo>
                  <a:pt x="42005" y="37605"/>
                </a:lnTo>
                <a:lnTo>
                  <a:pt x="42898" y="34215"/>
                </a:lnTo>
                <a:lnTo>
                  <a:pt x="43337" y="30380"/>
                </a:lnTo>
                <a:lnTo>
                  <a:pt x="43337" y="22569"/>
                </a:lnTo>
                <a:lnTo>
                  <a:pt x="42995" y="19202"/>
                </a:lnTo>
                <a:lnTo>
                  <a:pt x="42297" y="16041"/>
                </a:lnTo>
                <a:lnTo>
                  <a:pt x="41598" y="12877"/>
                </a:lnTo>
                <a:lnTo>
                  <a:pt x="40482" y="10097"/>
                </a:lnTo>
                <a:lnTo>
                  <a:pt x="38967" y="7711"/>
                </a:lnTo>
                <a:lnTo>
                  <a:pt x="35486" y="3441"/>
                </a:lnTo>
                <a:lnTo>
                  <a:pt x="30673" y="688"/>
                </a:lnTo>
                <a:lnTo>
                  <a:pt x="27757" y="0"/>
                </a:lnTo>
                <a:lnTo>
                  <a:pt x="24350" y="0"/>
                </a:lnTo>
                <a:lnTo>
                  <a:pt x="21287" y="190"/>
                </a:lnTo>
                <a:lnTo>
                  <a:pt x="18446" y="953"/>
                </a:lnTo>
                <a:lnTo>
                  <a:pt x="15740" y="2260"/>
                </a:lnTo>
                <a:lnTo>
                  <a:pt x="13058" y="3938"/>
                </a:lnTo>
                <a:lnTo>
                  <a:pt x="10401" y="6174"/>
                </a:lnTo>
                <a:lnTo>
                  <a:pt x="7593" y="9006"/>
                </a:lnTo>
                <a:lnTo>
                  <a:pt x="8637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1824487" y="4211276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703"/>
                </a:lnTo>
                <a:lnTo>
                  <a:pt x="8431" y="939"/>
                </a:lnTo>
                <a:lnTo>
                  <a:pt x="5882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2"/>
                </a:lnTo>
                <a:lnTo>
                  <a:pt x="198" y="74929"/>
                </a:lnTo>
                <a:lnTo>
                  <a:pt x="2772" y="75844"/>
                </a:lnTo>
                <a:lnTo>
                  <a:pt x="5882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1850741" y="4234201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7" y="16941"/>
                </a:moveTo>
                <a:lnTo>
                  <a:pt x="42152" y="14136"/>
                </a:lnTo>
                <a:lnTo>
                  <a:pt x="41379" y="11328"/>
                </a:lnTo>
                <a:lnTo>
                  <a:pt x="38477" y="6807"/>
                </a:lnTo>
                <a:lnTo>
                  <a:pt x="34653" y="3074"/>
                </a:lnTo>
                <a:lnTo>
                  <a:pt x="32058" y="1842"/>
                </a:lnTo>
                <a:lnTo>
                  <a:pt x="29462" y="622"/>
                </a:lnTo>
                <a:lnTo>
                  <a:pt x="26301" y="0"/>
                </a:lnTo>
                <a:lnTo>
                  <a:pt x="26348" y="6997"/>
                </a:lnTo>
                <a:lnTo>
                  <a:pt x="29498" y="8329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4" y="17387"/>
                </a:lnTo>
                <a:lnTo>
                  <a:pt x="34653" y="22085"/>
                </a:lnTo>
                <a:lnTo>
                  <a:pt x="8942" y="22085"/>
                </a:lnTo>
                <a:lnTo>
                  <a:pt x="9018" y="20091"/>
                </a:lnTo>
                <a:lnTo>
                  <a:pt x="10450" y="3124"/>
                </a:lnTo>
                <a:lnTo>
                  <a:pt x="8074" y="4903"/>
                </a:lnTo>
                <a:lnTo>
                  <a:pt x="4130" y="9575"/>
                </a:lnTo>
                <a:lnTo>
                  <a:pt x="2625" y="12409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5" y="35355"/>
                </a:lnTo>
                <a:lnTo>
                  <a:pt x="1522" y="38685"/>
                </a:lnTo>
                <a:lnTo>
                  <a:pt x="2538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62" y="50863"/>
                </a:lnTo>
                <a:lnTo>
                  <a:pt x="13381" y="51979"/>
                </a:lnTo>
                <a:lnTo>
                  <a:pt x="16294" y="53099"/>
                </a:lnTo>
                <a:lnTo>
                  <a:pt x="19674" y="53657"/>
                </a:lnTo>
                <a:lnTo>
                  <a:pt x="23558" y="53657"/>
                </a:lnTo>
                <a:lnTo>
                  <a:pt x="27879" y="53492"/>
                </a:lnTo>
                <a:lnTo>
                  <a:pt x="31838" y="52807"/>
                </a:lnTo>
                <a:lnTo>
                  <a:pt x="35071" y="51979"/>
                </a:lnTo>
                <a:lnTo>
                  <a:pt x="37788" y="51104"/>
                </a:lnTo>
                <a:lnTo>
                  <a:pt x="41036" y="48830"/>
                </a:lnTo>
                <a:lnTo>
                  <a:pt x="41357" y="46165"/>
                </a:lnTo>
                <a:lnTo>
                  <a:pt x="40780" y="43016"/>
                </a:lnTo>
                <a:lnTo>
                  <a:pt x="38059" y="43267"/>
                </a:lnTo>
                <a:lnTo>
                  <a:pt x="34913" y="44552"/>
                </a:lnTo>
                <a:lnTo>
                  <a:pt x="32108" y="45439"/>
                </a:lnTo>
                <a:lnTo>
                  <a:pt x="28605" y="46191"/>
                </a:lnTo>
                <a:lnTo>
                  <a:pt x="24364" y="46393"/>
                </a:lnTo>
                <a:lnTo>
                  <a:pt x="21525" y="46393"/>
                </a:lnTo>
                <a:lnTo>
                  <a:pt x="17150" y="45137"/>
                </a:lnTo>
                <a:lnTo>
                  <a:pt x="13597" y="43116"/>
                </a:lnTo>
                <a:lnTo>
                  <a:pt x="11149" y="40006"/>
                </a:lnTo>
                <a:lnTo>
                  <a:pt x="9742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85" y="28652"/>
                </a:lnTo>
                <a:lnTo>
                  <a:pt x="42311" y="27748"/>
                </a:lnTo>
                <a:lnTo>
                  <a:pt x="43337" y="24738"/>
                </a:lnTo>
                <a:lnTo>
                  <a:pt x="43337" y="19926"/>
                </a:lnTo>
                <a:lnTo>
                  <a:pt x="42947" y="16941"/>
                </a:lnTo>
                <a:close/>
              </a:path>
              <a:path w="43337" h="53657">
                <a:moveTo>
                  <a:pt x="9018" y="20091"/>
                </a:moveTo>
                <a:lnTo>
                  <a:pt x="9950" y="16357"/>
                </a:lnTo>
                <a:lnTo>
                  <a:pt x="11394" y="12927"/>
                </a:lnTo>
                <a:lnTo>
                  <a:pt x="14922" y="9079"/>
                </a:lnTo>
                <a:lnTo>
                  <a:pt x="18144" y="7415"/>
                </a:lnTo>
                <a:lnTo>
                  <a:pt x="22161" y="6997"/>
                </a:lnTo>
                <a:lnTo>
                  <a:pt x="26348" y="6997"/>
                </a:lnTo>
                <a:lnTo>
                  <a:pt x="26301" y="0"/>
                </a:lnTo>
                <a:lnTo>
                  <a:pt x="19163" y="0"/>
                </a:lnTo>
                <a:lnTo>
                  <a:pt x="16038" y="622"/>
                </a:lnTo>
                <a:lnTo>
                  <a:pt x="13244" y="1868"/>
                </a:lnTo>
                <a:lnTo>
                  <a:pt x="10450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1906398" y="4221914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16965" y="1703"/>
                </a:moveTo>
                <a:lnTo>
                  <a:pt x="16743" y="990"/>
                </a:lnTo>
                <a:lnTo>
                  <a:pt x="14198" y="0"/>
                </a:lnTo>
                <a:lnTo>
                  <a:pt x="11087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27" y="20754"/>
                </a:lnTo>
                <a:lnTo>
                  <a:pt x="8329" y="20754"/>
                </a:lnTo>
                <a:lnTo>
                  <a:pt x="8329" y="52110"/>
                </a:lnTo>
                <a:lnTo>
                  <a:pt x="9093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36"/>
                </a:lnTo>
                <a:lnTo>
                  <a:pt x="19651" y="65836"/>
                </a:lnTo>
                <a:lnTo>
                  <a:pt x="24500" y="65671"/>
                </a:lnTo>
                <a:lnTo>
                  <a:pt x="27485" y="65102"/>
                </a:lnTo>
                <a:lnTo>
                  <a:pt x="30426" y="63093"/>
                </a:lnTo>
                <a:lnTo>
                  <a:pt x="30783" y="59983"/>
                </a:lnTo>
                <a:lnTo>
                  <a:pt x="30783" y="59324"/>
                </a:lnTo>
                <a:lnTo>
                  <a:pt x="28983" y="56743"/>
                </a:lnTo>
                <a:lnTo>
                  <a:pt x="26337" y="57773"/>
                </a:lnTo>
                <a:lnTo>
                  <a:pt x="23558" y="58179"/>
                </a:lnTo>
                <a:lnTo>
                  <a:pt x="19357" y="57330"/>
                </a:lnTo>
                <a:lnTo>
                  <a:pt x="17444" y="53898"/>
                </a:lnTo>
                <a:lnTo>
                  <a:pt x="16965" y="51347"/>
                </a:lnTo>
                <a:lnTo>
                  <a:pt x="16965" y="20754"/>
                </a:lnTo>
                <a:lnTo>
                  <a:pt x="29044" y="20754"/>
                </a:lnTo>
                <a:lnTo>
                  <a:pt x="30614" y="19306"/>
                </a:lnTo>
                <a:lnTo>
                  <a:pt x="30783" y="16372"/>
                </a:lnTo>
                <a:lnTo>
                  <a:pt x="29044" y="13309"/>
                </a:lnTo>
                <a:lnTo>
                  <a:pt x="16965" y="13309"/>
                </a:lnTo>
                <a:lnTo>
                  <a:pt x="1696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1951192" y="4234201"/>
            <a:ext cx="43333" cy="53657"/>
          </a:xfrm>
          <a:custGeom>
            <a:avLst/>
            <a:gdLst/>
            <a:ahLst/>
            <a:cxnLst/>
            <a:rect l="l" t="t" r="r" b="b"/>
            <a:pathLst>
              <a:path w="43333" h="53657">
                <a:moveTo>
                  <a:pt x="42941" y="16941"/>
                </a:moveTo>
                <a:lnTo>
                  <a:pt x="42148" y="14136"/>
                </a:lnTo>
                <a:lnTo>
                  <a:pt x="41375" y="11328"/>
                </a:lnTo>
                <a:lnTo>
                  <a:pt x="38459" y="6807"/>
                </a:lnTo>
                <a:lnTo>
                  <a:pt x="34650" y="3074"/>
                </a:lnTo>
                <a:lnTo>
                  <a:pt x="32054" y="1842"/>
                </a:lnTo>
                <a:lnTo>
                  <a:pt x="29444" y="622"/>
                </a:lnTo>
                <a:lnTo>
                  <a:pt x="26297" y="0"/>
                </a:lnTo>
                <a:lnTo>
                  <a:pt x="26334" y="6997"/>
                </a:lnTo>
                <a:lnTo>
                  <a:pt x="29495" y="8329"/>
                </a:lnTo>
                <a:lnTo>
                  <a:pt x="31611" y="11012"/>
                </a:lnTo>
                <a:lnTo>
                  <a:pt x="33746" y="13690"/>
                </a:lnTo>
                <a:lnTo>
                  <a:pt x="34747" y="17387"/>
                </a:lnTo>
                <a:lnTo>
                  <a:pt x="34639" y="22085"/>
                </a:lnTo>
                <a:lnTo>
                  <a:pt x="8939" y="22085"/>
                </a:lnTo>
                <a:lnTo>
                  <a:pt x="9010" y="20091"/>
                </a:lnTo>
                <a:lnTo>
                  <a:pt x="10447" y="3124"/>
                </a:lnTo>
                <a:lnTo>
                  <a:pt x="8072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6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12" y="46989"/>
                </a:lnTo>
                <a:lnTo>
                  <a:pt x="10447" y="50863"/>
                </a:lnTo>
                <a:lnTo>
                  <a:pt x="13374" y="51979"/>
                </a:lnTo>
                <a:lnTo>
                  <a:pt x="16276" y="53099"/>
                </a:lnTo>
                <a:lnTo>
                  <a:pt x="19671" y="53657"/>
                </a:lnTo>
                <a:lnTo>
                  <a:pt x="23554" y="53657"/>
                </a:lnTo>
                <a:lnTo>
                  <a:pt x="27879" y="53492"/>
                </a:lnTo>
                <a:lnTo>
                  <a:pt x="31835" y="52807"/>
                </a:lnTo>
                <a:lnTo>
                  <a:pt x="35057" y="51979"/>
                </a:lnTo>
                <a:lnTo>
                  <a:pt x="37786" y="51104"/>
                </a:lnTo>
                <a:lnTo>
                  <a:pt x="41022" y="48830"/>
                </a:lnTo>
                <a:lnTo>
                  <a:pt x="41339" y="46165"/>
                </a:lnTo>
                <a:lnTo>
                  <a:pt x="40777" y="43016"/>
                </a:lnTo>
                <a:lnTo>
                  <a:pt x="38055" y="43267"/>
                </a:lnTo>
                <a:lnTo>
                  <a:pt x="34898" y="44552"/>
                </a:lnTo>
                <a:lnTo>
                  <a:pt x="32101" y="45439"/>
                </a:lnTo>
                <a:lnTo>
                  <a:pt x="28599" y="46191"/>
                </a:lnTo>
                <a:lnTo>
                  <a:pt x="24350" y="46393"/>
                </a:lnTo>
                <a:lnTo>
                  <a:pt x="21521" y="46393"/>
                </a:lnTo>
                <a:lnTo>
                  <a:pt x="17147" y="45137"/>
                </a:lnTo>
                <a:lnTo>
                  <a:pt x="13597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39" y="31356"/>
                </a:lnTo>
                <a:lnTo>
                  <a:pt x="8939" y="28652"/>
                </a:lnTo>
                <a:lnTo>
                  <a:pt x="39968" y="28652"/>
                </a:lnTo>
                <a:lnTo>
                  <a:pt x="42307" y="27748"/>
                </a:lnTo>
                <a:lnTo>
                  <a:pt x="43333" y="24738"/>
                </a:lnTo>
                <a:lnTo>
                  <a:pt x="43333" y="19926"/>
                </a:lnTo>
                <a:lnTo>
                  <a:pt x="42941" y="16941"/>
                </a:lnTo>
                <a:close/>
              </a:path>
              <a:path w="43333" h="53657">
                <a:moveTo>
                  <a:pt x="9010" y="20091"/>
                </a:moveTo>
                <a:lnTo>
                  <a:pt x="9946" y="16357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8" y="6997"/>
                </a:lnTo>
                <a:lnTo>
                  <a:pt x="26334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2"/>
                </a:lnTo>
                <a:lnTo>
                  <a:pt x="13241" y="1868"/>
                </a:lnTo>
                <a:lnTo>
                  <a:pt x="10447" y="312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044745" y="4216618"/>
            <a:ext cx="37680" cy="70218"/>
          </a:xfrm>
          <a:custGeom>
            <a:avLst/>
            <a:gdLst/>
            <a:ahLst/>
            <a:cxnLst/>
            <a:rect l="l" t="t" r="r" b="b"/>
            <a:pathLst>
              <a:path w="37680" h="70218">
                <a:moveTo>
                  <a:pt x="37680" y="66358"/>
                </a:moveTo>
                <a:lnTo>
                  <a:pt x="37641" y="65037"/>
                </a:lnTo>
                <a:lnTo>
                  <a:pt x="35855" y="62445"/>
                </a:lnTo>
                <a:lnTo>
                  <a:pt x="8992" y="62445"/>
                </a:lnTo>
                <a:lnTo>
                  <a:pt x="8992" y="37339"/>
                </a:lnTo>
                <a:lnTo>
                  <a:pt x="31715" y="37339"/>
                </a:lnTo>
                <a:lnTo>
                  <a:pt x="33379" y="35384"/>
                </a:lnTo>
                <a:lnTo>
                  <a:pt x="33455" y="32411"/>
                </a:lnTo>
                <a:lnTo>
                  <a:pt x="31715" y="29782"/>
                </a:lnTo>
                <a:lnTo>
                  <a:pt x="8992" y="29782"/>
                </a:lnTo>
                <a:lnTo>
                  <a:pt x="8992" y="7762"/>
                </a:lnTo>
                <a:lnTo>
                  <a:pt x="35759" y="7762"/>
                </a:lnTo>
                <a:lnTo>
                  <a:pt x="37217" y="5184"/>
                </a:lnTo>
                <a:lnTo>
                  <a:pt x="37217" y="2628"/>
                </a:lnTo>
                <a:lnTo>
                  <a:pt x="35474" y="0"/>
                </a:lnTo>
                <a:lnTo>
                  <a:pt x="3345" y="0"/>
                </a:lnTo>
                <a:lnTo>
                  <a:pt x="1080" y="839"/>
                </a:lnTo>
                <a:lnTo>
                  <a:pt x="0" y="3798"/>
                </a:lnTo>
                <a:lnTo>
                  <a:pt x="0" y="66423"/>
                </a:lnTo>
                <a:lnTo>
                  <a:pt x="353" y="68811"/>
                </a:lnTo>
                <a:lnTo>
                  <a:pt x="3345" y="70218"/>
                </a:lnTo>
                <a:lnTo>
                  <a:pt x="35855" y="70218"/>
                </a:lnTo>
                <a:lnTo>
                  <a:pt x="37386" y="68962"/>
                </a:lnTo>
                <a:lnTo>
                  <a:pt x="37680" y="66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102929" y="4216622"/>
            <a:ext cx="41597" cy="70485"/>
          </a:xfrm>
          <a:custGeom>
            <a:avLst/>
            <a:gdLst/>
            <a:ahLst/>
            <a:cxnLst/>
            <a:rect l="l" t="t" r="r" b="b"/>
            <a:pathLst>
              <a:path w="41597" h="70485">
                <a:moveTo>
                  <a:pt x="33058" y="39265"/>
                </a:moveTo>
                <a:lnTo>
                  <a:pt x="35143" y="37274"/>
                </a:lnTo>
                <a:lnTo>
                  <a:pt x="38815" y="32879"/>
                </a:lnTo>
                <a:lnTo>
                  <a:pt x="39931" y="30045"/>
                </a:lnTo>
                <a:lnTo>
                  <a:pt x="41046" y="27241"/>
                </a:lnTo>
                <a:lnTo>
                  <a:pt x="41597" y="24076"/>
                </a:lnTo>
                <a:lnTo>
                  <a:pt x="41597" y="17917"/>
                </a:lnTo>
                <a:lnTo>
                  <a:pt x="41244" y="15505"/>
                </a:lnTo>
                <a:lnTo>
                  <a:pt x="39823" y="11123"/>
                </a:lnTo>
                <a:lnTo>
                  <a:pt x="37468" y="7542"/>
                </a:lnTo>
                <a:lnTo>
                  <a:pt x="34531" y="4467"/>
                </a:lnTo>
                <a:lnTo>
                  <a:pt x="30732" y="2195"/>
                </a:lnTo>
                <a:lnTo>
                  <a:pt x="27035" y="990"/>
                </a:lnTo>
                <a:lnTo>
                  <a:pt x="23615" y="317"/>
                </a:lnTo>
                <a:lnTo>
                  <a:pt x="20919" y="60"/>
                </a:lnTo>
                <a:lnTo>
                  <a:pt x="18056" y="0"/>
                </a:lnTo>
                <a:lnTo>
                  <a:pt x="8989" y="7707"/>
                </a:lnTo>
                <a:lnTo>
                  <a:pt x="18853" y="7707"/>
                </a:lnTo>
                <a:lnTo>
                  <a:pt x="22059" y="8074"/>
                </a:lnTo>
                <a:lnTo>
                  <a:pt x="25242" y="8928"/>
                </a:lnTo>
                <a:lnTo>
                  <a:pt x="28295" y="10817"/>
                </a:lnTo>
                <a:lnTo>
                  <a:pt x="30589" y="14159"/>
                </a:lnTo>
                <a:lnTo>
                  <a:pt x="32129" y="18464"/>
                </a:lnTo>
                <a:lnTo>
                  <a:pt x="32129" y="23418"/>
                </a:lnTo>
                <a:lnTo>
                  <a:pt x="31182" y="27151"/>
                </a:lnTo>
                <a:lnTo>
                  <a:pt x="29641" y="30492"/>
                </a:lnTo>
                <a:lnTo>
                  <a:pt x="27190" y="33055"/>
                </a:lnTo>
                <a:lnTo>
                  <a:pt x="23886" y="34784"/>
                </a:lnTo>
                <a:lnTo>
                  <a:pt x="24486" y="42976"/>
                </a:lnTo>
                <a:lnTo>
                  <a:pt x="27500" y="41882"/>
                </a:lnTo>
                <a:lnTo>
                  <a:pt x="30509" y="40802"/>
                </a:lnTo>
                <a:lnTo>
                  <a:pt x="33058" y="39265"/>
                </a:lnTo>
                <a:close/>
              </a:path>
              <a:path w="41597" h="70485">
                <a:moveTo>
                  <a:pt x="345" y="69771"/>
                </a:moveTo>
                <a:lnTo>
                  <a:pt x="2904" y="70485"/>
                </a:lnTo>
                <a:lnTo>
                  <a:pt x="6101" y="70485"/>
                </a:lnTo>
                <a:lnTo>
                  <a:pt x="8989" y="68795"/>
                </a:lnTo>
                <a:lnTo>
                  <a:pt x="8989" y="43510"/>
                </a:lnTo>
                <a:lnTo>
                  <a:pt x="20886" y="43510"/>
                </a:lnTo>
                <a:lnTo>
                  <a:pt x="24486" y="42976"/>
                </a:lnTo>
                <a:lnTo>
                  <a:pt x="23886" y="34784"/>
                </a:lnTo>
                <a:lnTo>
                  <a:pt x="19828" y="35863"/>
                </a:lnTo>
                <a:lnTo>
                  <a:pt x="8989" y="35863"/>
                </a:lnTo>
                <a:lnTo>
                  <a:pt x="8989" y="7707"/>
                </a:lnTo>
                <a:lnTo>
                  <a:pt x="18056" y="0"/>
                </a:lnTo>
                <a:lnTo>
                  <a:pt x="3553" y="0"/>
                </a:lnTo>
                <a:lnTo>
                  <a:pt x="1101" y="925"/>
                </a:lnTo>
                <a:lnTo>
                  <a:pt x="0" y="4010"/>
                </a:lnTo>
                <a:lnTo>
                  <a:pt x="0" y="68795"/>
                </a:lnTo>
                <a:lnTo>
                  <a:pt x="345" y="697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160244" y="4215762"/>
            <a:ext cx="49147" cy="71945"/>
          </a:xfrm>
          <a:custGeom>
            <a:avLst/>
            <a:gdLst/>
            <a:ahLst/>
            <a:cxnLst/>
            <a:rect l="l" t="t" r="r" b="b"/>
            <a:pathLst>
              <a:path w="49147" h="71945">
                <a:moveTo>
                  <a:pt x="26607" y="8128"/>
                </a:moveTo>
                <a:lnTo>
                  <a:pt x="32400" y="8128"/>
                </a:lnTo>
                <a:lnTo>
                  <a:pt x="34780" y="8484"/>
                </a:lnTo>
                <a:lnTo>
                  <a:pt x="38732" y="9892"/>
                </a:lnTo>
                <a:lnTo>
                  <a:pt x="41795" y="11520"/>
                </a:lnTo>
                <a:lnTo>
                  <a:pt x="45201" y="13841"/>
                </a:lnTo>
                <a:lnTo>
                  <a:pt x="48607" y="13564"/>
                </a:lnTo>
                <a:lnTo>
                  <a:pt x="48888" y="10781"/>
                </a:lnTo>
                <a:lnTo>
                  <a:pt x="48682" y="8229"/>
                </a:lnTo>
                <a:lnTo>
                  <a:pt x="46868" y="5384"/>
                </a:lnTo>
                <a:lnTo>
                  <a:pt x="43585" y="3239"/>
                </a:lnTo>
                <a:lnTo>
                  <a:pt x="40618" y="1993"/>
                </a:lnTo>
                <a:lnTo>
                  <a:pt x="37339" y="939"/>
                </a:lnTo>
                <a:lnTo>
                  <a:pt x="33624" y="179"/>
                </a:lnTo>
                <a:lnTo>
                  <a:pt x="29778" y="0"/>
                </a:lnTo>
                <a:lnTo>
                  <a:pt x="25358" y="0"/>
                </a:lnTo>
                <a:lnTo>
                  <a:pt x="21315" y="824"/>
                </a:lnTo>
                <a:lnTo>
                  <a:pt x="17665" y="2490"/>
                </a:lnTo>
                <a:lnTo>
                  <a:pt x="14029" y="4154"/>
                </a:lnTo>
                <a:lnTo>
                  <a:pt x="10890" y="6565"/>
                </a:lnTo>
                <a:lnTo>
                  <a:pt x="8272" y="9726"/>
                </a:lnTo>
                <a:lnTo>
                  <a:pt x="5652" y="12891"/>
                </a:lnTo>
                <a:lnTo>
                  <a:pt x="3614" y="16750"/>
                </a:lnTo>
                <a:lnTo>
                  <a:pt x="2170" y="21311"/>
                </a:lnTo>
                <a:lnTo>
                  <a:pt x="723" y="25868"/>
                </a:lnTo>
                <a:lnTo>
                  <a:pt x="0" y="31064"/>
                </a:lnTo>
                <a:lnTo>
                  <a:pt x="0" y="42558"/>
                </a:lnTo>
                <a:lnTo>
                  <a:pt x="673" y="47588"/>
                </a:lnTo>
                <a:lnTo>
                  <a:pt x="2012" y="51944"/>
                </a:lnTo>
                <a:lnTo>
                  <a:pt x="3369" y="56300"/>
                </a:lnTo>
                <a:lnTo>
                  <a:pt x="5281" y="59957"/>
                </a:lnTo>
                <a:lnTo>
                  <a:pt x="7768" y="62942"/>
                </a:lnTo>
                <a:lnTo>
                  <a:pt x="10267" y="65901"/>
                </a:lnTo>
                <a:lnTo>
                  <a:pt x="13280" y="68148"/>
                </a:lnTo>
                <a:lnTo>
                  <a:pt x="16819" y="69659"/>
                </a:lnTo>
                <a:lnTo>
                  <a:pt x="20358" y="71182"/>
                </a:lnTo>
                <a:lnTo>
                  <a:pt x="24339" y="71945"/>
                </a:lnTo>
                <a:lnTo>
                  <a:pt x="31283" y="71945"/>
                </a:lnTo>
                <a:lnTo>
                  <a:pt x="35769" y="71207"/>
                </a:lnTo>
                <a:lnTo>
                  <a:pt x="39813" y="70116"/>
                </a:lnTo>
                <a:lnTo>
                  <a:pt x="43131" y="68705"/>
                </a:lnTo>
                <a:lnTo>
                  <a:pt x="46757" y="66509"/>
                </a:lnTo>
                <a:lnTo>
                  <a:pt x="48898" y="63806"/>
                </a:lnTo>
                <a:lnTo>
                  <a:pt x="49147" y="61139"/>
                </a:lnTo>
                <a:lnTo>
                  <a:pt x="49122" y="59626"/>
                </a:lnTo>
                <a:lnTo>
                  <a:pt x="46526" y="57354"/>
                </a:lnTo>
                <a:lnTo>
                  <a:pt x="43535" y="59500"/>
                </a:lnTo>
                <a:lnTo>
                  <a:pt x="40704" y="61200"/>
                </a:lnTo>
                <a:lnTo>
                  <a:pt x="36968" y="62661"/>
                </a:lnTo>
                <a:lnTo>
                  <a:pt x="32584" y="63690"/>
                </a:lnTo>
                <a:lnTo>
                  <a:pt x="26690" y="63690"/>
                </a:lnTo>
                <a:lnTo>
                  <a:pt x="23839" y="63093"/>
                </a:lnTo>
                <a:lnTo>
                  <a:pt x="21315" y="61926"/>
                </a:lnTo>
                <a:lnTo>
                  <a:pt x="16661" y="59018"/>
                </a:lnTo>
                <a:lnTo>
                  <a:pt x="13183" y="54420"/>
                </a:lnTo>
                <a:lnTo>
                  <a:pt x="11847" y="51562"/>
                </a:lnTo>
                <a:lnTo>
                  <a:pt x="10929" y="48145"/>
                </a:lnTo>
                <a:lnTo>
                  <a:pt x="9997" y="44729"/>
                </a:lnTo>
                <a:lnTo>
                  <a:pt x="9532" y="40791"/>
                </a:lnTo>
                <a:lnTo>
                  <a:pt x="9532" y="31852"/>
                </a:lnTo>
                <a:lnTo>
                  <a:pt x="10007" y="27877"/>
                </a:lnTo>
                <a:lnTo>
                  <a:pt x="10976" y="24371"/>
                </a:lnTo>
                <a:lnTo>
                  <a:pt x="11945" y="20890"/>
                </a:lnTo>
                <a:lnTo>
                  <a:pt x="13291" y="17931"/>
                </a:lnTo>
                <a:lnTo>
                  <a:pt x="15055" y="15507"/>
                </a:lnTo>
                <a:lnTo>
                  <a:pt x="18914" y="11238"/>
                </a:lnTo>
                <a:lnTo>
                  <a:pt x="23875" y="8751"/>
                </a:lnTo>
                <a:lnTo>
                  <a:pt x="26607" y="812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252498" y="4234201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1"/>
                </a:moveTo>
                <a:lnTo>
                  <a:pt x="8571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87" y="53315"/>
                </a:lnTo>
                <a:lnTo>
                  <a:pt x="24620" y="51944"/>
                </a:lnTo>
                <a:lnTo>
                  <a:pt x="28209" y="49593"/>
                </a:lnTo>
                <a:lnTo>
                  <a:pt x="31111" y="46609"/>
                </a:lnTo>
                <a:lnTo>
                  <a:pt x="32900" y="42696"/>
                </a:lnTo>
                <a:lnTo>
                  <a:pt x="33338" y="37986"/>
                </a:lnTo>
                <a:lnTo>
                  <a:pt x="33338" y="35877"/>
                </a:lnTo>
                <a:lnTo>
                  <a:pt x="32324" y="32551"/>
                </a:lnTo>
                <a:lnTo>
                  <a:pt x="30744" y="29743"/>
                </a:lnTo>
                <a:lnTo>
                  <a:pt x="27230" y="26631"/>
                </a:lnTo>
                <a:lnTo>
                  <a:pt x="24335" y="25120"/>
                </a:lnTo>
                <a:lnTo>
                  <a:pt x="21376" y="23823"/>
                </a:lnTo>
                <a:lnTo>
                  <a:pt x="18449" y="22607"/>
                </a:lnTo>
                <a:lnTo>
                  <a:pt x="15580" y="21451"/>
                </a:lnTo>
                <a:lnTo>
                  <a:pt x="12077" y="19342"/>
                </a:lnTo>
                <a:lnTo>
                  <a:pt x="9773" y="16584"/>
                </a:lnTo>
                <a:lnTo>
                  <a:pt x="9432" y="13996"/>
                </a:lnTo>
                <a:lnTo>
                  <a:pt x="9982" y="11177"/>
                </a:lnTo>
                <a:lnTo>
                  <a:pt x="12307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25" y="7138"/>
                </a:lnTo>
                <a:lnTo>
                  <a:pt x="24961" y="8369"/>
                </a:lnTo>
                <a:lnTo>
                  <a:pt x="27622" y="9691"/>
                </a:lnTo>
                <a:lnTo>
                  <a:pt x="30585" y="9867"/>
                </a:lnTo>
                <a:lnTo>
                  <a:pt x="30942" y="7164"/>
                </a:lnTo>
                <a:lnTo>
                  <a:pt x="30646" y="4420"/>
                </a:lnTo>
                <a:lnTo>
                  <a:pt x="28072" y="2195"/>
                </a:lnTo>
                <a:lnTo>
                  <a:pt x="25491" y="1144"/>
                </a:lnTo>
                <a:lnTo>
                  <a:pt x="22082" y="316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2"/>
                </a:lnTo>
                <a:lnTo>
                  <a:pt x="8661" y="1979"/>
                </a:lnTo>
                <a:lnTo>
                  <a:pt x="5449" y="4370"/>
                </a:lnTo>
                <a:lnTo>
                  <a:pt x="2951" y="7225"/>
                </a:lnTo>
                <a:lnTo>
                  <a:pt x="1508" y="10731"/>
                </a:lnTo>
                <a:lnTo>
                  <a:pt x="1148" y="14479"/>
                </a:lnTo>
                <a:lnTo>
                  <a:pt x="1493" y="18517"/>
                </a:lnTo>
                <a:lnTo>
                  <a:pt x="2865" y="21628"/>
                </a:lnTo>
                <a:lnTo>
                  <a:pt x="5990" y="25210"/>
                </a:lnTo>
                <a:lnTo>
                  <a:pt x="8661" y="26937"/>
                </a:lnTo>
                <a:lnTo>
                  <a:pt x="11522" y="28411"/>
                </a:lnTo>
                <a:lnTo>
                  <a:pt x="14489" y="29641"/>
                </a:lnTo>
                <a:lnTo>
                  <a:pt x="17318" y="30797"/>
                </a:lnTo>
                <a:lnTo>
                  <a:pt x="19975" y="31992"/>
                </a:lnTo>
                <a:lnTo>
                  <a:pt x="23115" y="34278"/>
                </a:lnTo>
                <a:lnTo>
                  <a:pt x="24814" y="37313"/>
                </a:lnTo>
                <a:lnTo>
                  <a:pt x="24569" y="41187"/>
                </a:lnTo>
                <a:lnTo>
                  <a:pt x="22952" y="43940"/>
                </a:lnTo>
                <a:lnTo>
                  <a:pt x="20185" y="45683"/>
                </a:lnTo>
                <a:lnTo>
                  <a:pt x="16487" y="46493"/>
                </a:lnTo>
                <a:lnTo>
                  <a:pt x="13070" y="46493"/>
                </a:lnTo>
                <a:lnTo>
                  <a:pt x="9846" y="45759"/>
                </a:lnTo>
                <a:lnTo>
                  <a:pt x="5949" y="44157"/>
                </a:lnTo>
                <a:lnTo>
                  <a:pt x="3171" y="42558"/>
                </a:lnTo>
                <a:lnTo>
                  <a:pt x="266" y="42939"/>
                </a:lnTo>
                <a:lnTo>
                  <a:pt x="0" y="45529"/>
                </a:lnTo>
                <a:lnTo>
                  <a:pt x="266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300749" y="4234201"/>
            <a:ext cx="47094" cy="53657"/>
          </a:xfrm>
          <a:custGeom>
            <a:avLst/>
            <a:gdLst/>
            <a:ahLst/>
            <a:cxnLst/>
            <a:rect l="l" t="t" r="r" b="b"/>
            <a:pathLst>
              <a:path w="47094" h="53657">
                <a:moveTo>
                  <a:pt x="8938" y="23914"/>
                </a:moveTo>
                <a:lnTo>
                  <a:pt x="9244" y="21347"/>
                </a:lnTo>
                <a:lnTo>
                  <a:pt x="9819" y="18986"/>
                </a:lnTo>
                <a:lnTo>
                  <a:pt x="11292" y="14604"/>
                </a:lnTo>
                <a:lnTo>
                  <a:pt x="13679" y="11174"/>
                </a:lnTo>
                <a:lnTo>
                  <a:pt x="17052" y="8902"/>
                </a:lnTo>
                <a:lnTo>
                  <a:pt x="21102" y="7491"/>
                </a:lnTo>
                <a:lnTo>
                  <a:pt x="26455" y="7491"/>
                </a:lnTo>
                <a:lnTo>
                  <a:pt x="30656" y="9028"/>
                </a:lnTo>
                <a:lnTo>
                  <a:pt x="33990" y="11465"/>
                </a:lnTo>
                <a:lnTo>
                  <a:pt x="36183" y="15011"/>
                </a:lnTo>
                <a:lnTo>
                  <a:pt x="37431" y="19418"/>
                </a:lnTo>
                <a:lnTo>
                  <a:pt x="38155" y="24267"/>
                </a:lnTo>
                <a:lnTo>
                  <a:pt x="38155" y="29743"/>
                </a:lnTo>
                <a:lnTo>
                  <a:pt x="37875" y="32320"/>
                </a:lnTo>
                <a:lnTo>
                  <a:pt x="36744" y="37017"/>
                </a:lnTo>
                <a:lnTo>
                  <a:pt x="36535" y="50266"/>
                </a:lnTo>
                <a:lnTo>
                  <a:pt x="39052" y="48373"/>
                </a:lnTo>
                <a:lnTo>
                  <a:pt x="43055" y="43534"/>
                </a:lnTo>
                <a:lnTo>
                  <a:pt x="44560" y="40651"/>
                </a:lnTo>
                <a:lnTo>
                  <a:pt x="45579" y="37299"/>
                </a:lnTo>
                <a:lnTo>
                  <a:pt x="46583" y="33958"/>
                </a:lnTo>
                <a:lnTo>
                  <a:pt x="47094" y="30300"/>
                </a:lnTo>
                <a:lnTo>
                  <a:pt x="47094" y="22222"/>
                </a:lnTo>
                <a:lnTo>
                  <a:pt x="46619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3" y="9269"/>
                </a:lnTo>
                <a:lnTo>
                  <a:pt x="41338" y="6997"/>
                </a:lnTo>
                <a:lnTo>
                  <a:pt x="37014" y="2984"/>
                </a:lnTo>
                <a:lnTo>
                  <a:pt x="34149" y="1777"/>
                </a:lnTo>
                <a:lnTo>
                  <a:pt x="31268" y="596"/>
                </a:lnTo>
                <a:lnTo>
                  <a:pt x="27891" y="0"/>
                </a:lnTo>
                <a:lnTo>
                  <a:pt x="20011" y="0"/>
                </a:lnTo>
                <a:lnTo>
                  <a:pt x="16498" y="673"/>
                </a:lnTo>
                <a:lnTo>
                  <a:pt x="13498" y="2005"/>
                </a:lnTo>
                <a:lnTo>
                  <a:pt x="10496" y="3351"/>
                </a:lnTo>
                <a:lnTo>
                  <a:pt x="7998" y="5231"/>
                </a:lnTo>
                <a:lnTo>
                  <a:pt x="3977" y="10068"/>
                </a:lnTo>
                <a:lnTo>
                  <a:pt x="2482" y="12952"/>
                </a:lnTo>
                <a:lnTo>
                  <a:pt x="1493" y="16304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07" y="38353"/>
                </a:lnTo>
                <a:lnTo>
                  <a:pt x="2350" y="41615"/>
                </a:lnTo>
                <a:lnTo>
                  <a:pt x="3783" y="44383"/>
                </a:lnTo>
                <a:lnTo>
                  <a:pt x="5704" y="46669"/>
                </a:lnTo>
                <a:lnTo>
                  <a:pt x="10017" y="50673"/>
                </a:lnTo>
                <a:lnTo>
                  <a:pt x="8938" y="29361"/>
                </a:lnTo>
                <a:lnTo>
                  <a:pt x="8938" y="23914"/>
                </a:lnTo>
                <a:close/>
              </a:path>
              <a:path w="47094" h="53657">
                <a:moveTo>
                  <a:pt x="9662" y="34239"/>
                </a:moveTo>
                <a:lnTo>
                  <a:pt x="8938" y="29361"/>
                </a:lnTo>
                <a:lnTo>
                  <a:pt x="10017" y="50673"/>
                </a:lnTo>
                <a:lnTo>
                  <a:pt x="12898" y="51879"/>
                </a:lnTo>
                <a:lnTo>
                  <a:pt x="15778" y="53070"/>
                </a:lnTo>
                <a:lnTo>
                  <a:pt x="19143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11" y="51624"/>
                </a:lnTo>
                <a:lnTo>
                  <a:pt x="36535" y="50266"/>
                </a:lnTo>
                <a:lnTo>
                  <a:pt x="36744" y="37017"/>
                </a:lnTo>
                <a:lnTo>
                  <a:pt x="34663" y="40751"/>
                </a:lnTo>
                <a:lnTo>
                  <a:pt x="31931" y="43761"/>
                </a:lnTo>
                <a:lnTo>
                  <a:pt x="28205" y="45655"/>
                </a:lnTo>
                <a:lnTo>
                  <a:pt x="23468" y="46126"/>
                </a:lnTo>
                <a:lnTo>
                  <a:pt x="20684" y="46126"/>
                </a:lnTo>
                <a:lnTo>
                  <a:pt x="16498" y="44574"/>
                </a:lnTo>
                <a:lnTo>
                  <a:pt x="13139" y="42148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366514" y="4211276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2"/>
                </a:move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94" y="74929"/>
                </a:lnTo>
                <a:lnTo>
                  <a:pt x="2768" y="75844"/>
                </a:lnTo>
                <a:lnTo>
                  <a:pt x="5878" y="75844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396267" y="4234975"/>
            <a:ext cx="40604" cy="52884"/>
          </a:xfrm>
          <a:custGeom>
            <a:avLst/>
            <a:gdLst/>
            <a:ahLst/>
            <a:cxnLst/>
            <a:rect l="l" t="t" r="r" b="b"/>
            <a:pathLst>
              <a:path w="40604" h="52884">
                <a:moveTo>
                  <a:pt x="8686" y="1663"/>
                </a:moveTo>
                <a:lnTo>
                  <a:pt x="8478" y="939"/>
                </a:lnTo>
                <a:lnTo>
                  <a:pt x="5878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48"/>
                </a:lnTo>
                <a:lnTo>
                  <a:pt x="280" y="37847"/>
                </a:lnTo>
                <a:lnTo>
                  <a:pt x="1432" y="42811"/>
                </a:lnTo>
                <a:lnTo>
                  <a:pt x="3708" y="46836"/>
                </a:lnTo>
                <a:lnTo>
                  <a:pt x="6771" y="50177"/>
                </a:lnTo>
                <a:lnTo>
                  <a:pt x="11059" y="52348"/>
                </a:lnTo>
                <a:lnTo>
                  <a:pt x="13705" y="52884"/>
                </a:lnTo>
                <a:lnTo>
                  <a:pt x="19526" y="52884"/>
                </a:lnTo>
                <a:lnTo>
                  <a:pt x="22183" y="52185"/>
                </a:lnTo>
                <a:lnTo>
                  <a:pt x="24804" y="50760"/>
                </a:lnTo>
                <a:lnTo>
                  <a:pt x="27425" y="49363"/>
                </a:lnTo>
                <a:lnTo>
                  <a:pt x="30071" y="47116"/>
                </a:lnTo>
                <a:lnTo>
                  <a:pt x="32753" y="44042"/>
                </a:lnTo>
                <a:lnTo>
                  <a:pt x="32753" y="50493"/>
                </a:lnTo>
                <a:lnTo>
                  <a:pt x="35225" y="52146"/>
                </a:lnTo>
                <a:lnTo>
                  <a:pt x="38030" y="52146"/>
                </a:lnTo>
                <a:lnTo>
                  <a:pt x="40604" y="50493"/>
                </a:lnTo>
                <a:lnTo>
                  <a:pt x="40604" y="1663"/>
                </a:lnTo>
                <a:lnTo>
                  <a:pt x="40363" y="939"/>
                </a:lnTo>
                <a:lnTo>
                  <a:pt x="37800" y="0"/>
                </a:lnTo>
                <a:lnTo>
                  <a:pt x="34690" y="0"/>
                </a:lnTo>
                <a:lnTo>
                  <a:pt x="31921" y="1663"/>
                </a:lnTo>
                <a:lnTo>
                  <a:pt x="31921" y="35802"/>
                </a:lnTo>
                <a:lnTo>
                  <a:pt x="29519" y="38873"/>
                </a:lnTo>
                <a:lnTo>
                  <a:pt x="25085" y="42800"/>
                </a:lnTo>
                <a:lnTo>
                  <a:pt x="20786" y="45187"/>
                </a:lnTo>
                <a:lnTo>
                  <a:pt x="16953" y="45187"/>
                </a:lnTo>
                <a:lnTo>
                  <a:pt x="12970" y="43510"/>
                </a:lnTo>
                <a:lnTo>
                  <a:pt x="10289" y="40158"/>
                </a:lnTo>
                <a:lnTo>
                  <a:pt x="9284" y="36968"/>
                </a:lnTo>
                <a:lnTo>
                  <a:pt x="8686" y="32957"/>
                </a:lnTo>
                <a:lnTo>
                  <a:pt x="868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452100" y="4221914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3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80" y="0"/>
                </a:lnTo>
                <a:lnTo>
                  <a:pt x="8326" y="1703"/>
                </a:lnTo>
                <a:lnTo>
                  <a:pt x="8326" y="13309"/>
                </a:lnTo>
                <a:lnTo>
                  <a:pt x="1785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26" y="20754"/>
                </a:lnTo>
                <a:lnTo>
                  <a:pt x="8326" y="52110"/>
                </a:lnTo>
                <a:lnTo>
                  <a:pt x="9085" y="56642"/>
                </a:lnTo>
                <a:lnTo>
                  <a:pt x="10396" y="60440"/>
                </a:lnTo>
                <a:lnTo>
                  <a:pt x="12635" y="63158"/>
                </a:lnTo>
                <a:lnTo>
                  <a:pt x="15800" y="64836"/>
                </a:lnTo>
                <a:lnTo>
                  <a:pt x="19644" y="65836"/>
                </a:lnTo>
                <a:lnTo>
                  <a:pt x="24494" y="65671"/>
                </a:lnTo>
                <a:lnTo>
                  <a:pt x="27485" y="65102"/>
                </a:lnTo>
                <a:lnTo>
                  <a:pt x="30434" y="63093"/>
                </a:lnTo>
                <a:lnTo>
                  <a:pt x="30779" y="59983"/>
                </a:lnTo>
                <a:lnTo>
                  <a:pt x="30779" y="59324"/>
                </a:lnTo>
                <a:lnTo>
                  <a:pt x="28980" y="56743"/>
                </a:lnTo>
                <a:lnTo>
                  <a:pt x="26333" y="57773"/>
                </a:lnTo>
                <a:lnTo>
                  <a:pt x="23554" y="58179"/>
                </a:lnTo>
                <a:lnTo>
                  <a:pt x="19353" y="57330"/>
                </a:lnTo>
                <a:lnTo>
                  <a:pt x="17438" y="53898"/>
                </a:lnTo>
                <a:lnTo>
                  <a:pt x="16963" y="51347"/>
                </a:lnTo>
                <a:lnTo>
                  <a:pt x="16963" y="20754"/>
                </a:lnTo>
                <a:lnTo>
                  <a:pt x="29041" y="20754"/>
                </a:lnTo>
                <a:lnTo>
                  <a:pt x="30617" y="19306"/>
                </a:lnTo>
                <a:lnTo>
                  <a:pt x="30779" y="16372"/>
                </a:lnTo>
                <a:lnTo>
                  <a:pt x="29041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2498979" y="4214832"/>
            <a:ext cx="10685" cy="72288"/>
          </a:xfrm>
          <a:custGeom>
            <a:avLst/>
            <a:gdLst/>
            <a:ahLst/>
            <a:cxnLst/>
            <a:rect l="l" t="t" r="r" b="b"/>
            <a:pathLst>
              <a:path w="10685" h="72288">
                <a:moveTo>
                  <a:pt x="0" y="5421"/>
                </a:moveTo>
                <a:lnTo>
                  <a:pt x="382" y="8888"/>
                </a:lnTo>
                <a:lnTo>
                  <a:pt x="3272" y="10731"/>
                </a:lnTo>
                <a:lnTo>
                  <a:pt x="7352" y="10731"/>
                </a:lnTo>
                <a:lnTo>
                  <a:pt x="10303" y="8837"/>
                </a:lnTo>
                <a:lnTo>
                  <a:pt x="10685" y="5307"/>
                </a:lnTo>
                <a:lnTo>
                  <a:pt x="10303" y="1854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85" h="72288">
                <a:moveTo>
                  <a:pt x="1242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91" y="70636"/>
                </a:lnTo>
                <a:lnTo>
                  <a:pt x="9691" y="21805"/>
                </a:lnTo>
                <a:lnTo>
                  <a:pt x="9469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55" y="21805"/>
                </a:lnTo>
                <a:lnTo>
                  <a:pt x="1055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2526746" y="4234201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7" y="21347"/>
                </a:lnTo>
                <a:lnTo>
                  <a:pt x="9813" y="18986"/>
                </a:lnTo>
                <a:lnTo>
                  <a:pt x="11296" y="14604"/>
                </a:lnTo>
                <a:lnTo>
                  <a:pt x="13684" y="11174"/>
                </a:lnTo>
                <a:lnTo>
                  <a:pt x="17053" y="8902"/>
                </a:lnTo>
                <a:lnTo>
                  <a:pt x="21109" y="7491"/>
                </a:lnTo>
                <a:lnTo>
                  <a:pt x="26460" y="7491"/>
                </a:lnTo>
                <a:lnTo>
                  <a:pt x="30650" y="9028"/>
                </a:lnTo>
                <a:lnTo>
                  <a:pt x="33995" y="11465"/>
                </a:lnTo>
                <a:lnTo>
                  <a:pt x="36175" y="15011"/>
                </a:lnTo>
                <a:lnTo>
                  <a:pt x="37437" y="19418"/>
                </a:lnTo>
                <a:lnTo>
                  <a:pt x="38145" y="24267"/>
                </a:lnTo>
                <a:lnTo>
                  <a:pt x="38145" y="29743"/>
                </a:lnTo>
                <a:lnTo>
                  <a:pt x="37875" y="32320"/>
                </a:lnTo>
                <a:lnTo>
                  <a:pt x="36748" y="37017"/>
                </a:lnTo>
                <a:lnTo>
                  <a:pt x="36529" y="50266"/>
                </a:lnTo>
                <a:lnTo>
                  <a:pt x="39038" y="48373"/>
                </a:lnTo>
                <a:lnTo>
                  <a:pt x="43055" y="43534"/>
                </a:lnTo>
                <a:lnTo>
                  <a:pt x="44564" y="40651"/>
                </a:lnTo>
                <a:lnTo>
                  <a:pt x="45580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8" y="18554"/>
                </a:lnTo>
                <a:lnTo>
                  <a:pt x="45655" y="15303"/>
                </a:lnTo>
                <a:lnTo>
                  <a:pt x="44697" y="12038"/>
                </a:lnTo>
                <a:lnTo>
                  <a:pt x="43265" y="9269"/>
                </a:lnTo>
                <a:lnTo>
                  <a:pt x="41342" y="6997"/>
                </a:lnTo>
                <a:lnTo>
                  <a:pt x="37019" y="2984"/>
                </a:lnTo>
                <a:lnTo>
                  <a:pt x="34152" y="1777"/>
                </a:lnTo>
                <a:lnTo>
                  <a:pt x="31262" y="596"/>
                </a:lnTo>
                <a:lnTo>
                  <a:pt x="27893" y="0"/>
                </a:lnTo>
                <a:lnTo>
                  <a:pt x="20020" y="0"/>
                </a:lnTo>
                <a:lnTo>
                  <a:pt x="16502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8003" y="5231"/>
                </a:lnTo>
                <a:lnTo>
                  <a:pt x="3985" y="10068"/>
                </a:lnTo>
                <a:lnTo>
                  <a:pt x="2487" y="12952"/>
                </a:lnTo>
                <a:lnTo>
                  <a:pt x="1497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4"/>
                </a:lnTo>
                <a:lnTo>
                  <a:pt x="1410" y="38353"/>
                </a:lnTo>
                <a:lnTo>
                  <a:pt x="2350" y="41615"/>
                </a:lnTo>
                <a:lnTo>
                  <a:pt x="3776" y="44383"/>
                </a:lnTo>
                <a:lnTo>
                  <a:pt x="5709" y="46669"/>
                </a:lnTo>
                <a:lnTo>
                  <a:pt x="10022" y="50673"/>
                </a:lnTo>
                <a:lnTo>
                  <a:pt x="8942" y="29361"/>
                </a:lnTo>
                <a:lnTo>
                  <a:pt x="8942" y="23914"/>
                </a:lnTo>
                <a:close/>
              </a:path>
              <a:path w="47087" h="53657">
                <a:moveTo>
                  <a:pt x="9669" y="34239"/>
                </a:moveTo>
                <a:lnTo>
                  <a:pt x="8942" y="29361"/>
                </a:lnTo>
                <a:lnTo>
                  <a:pt x="10022" y="50673"/>
                </a:lnTo>
                <a:lnTo>
                  <a:pt x="12887" y="51879"/>
                </a:lnTo>
                <a:lnTo>
                  <a:pt x="15778" y="53070"/>
                </a:lnTo>
                <a:lnTo>
                  <a:pt x="19149" y="53657"/>
                </a:lnTo>
                <a:lnTo>
                  <a:pt x="26996" y="53657"/>
                </a:lnTo>
                <a:lnTo>
                  <a:pt x="30502" y="52984"/>
                </a:lnTo>
                <a:lnTo>
                  <a:pt x="33516" y="51624"/>
                </a:lnTo>
                <a:lnTo>
                  <a:pt x="36529" y="50266"/>
                </a:lnTo>
                <a:lnTo>
                  <a:pt x="36748" y="37017"/>
                </a:lnTo>
                <a:lnTo>
                  <a:pt x="34668" y="40751"/>
                </a:lnTo>
                <a:lnTo>
                  <a:pt x="31935" y="43761"/>
                </a:lnTo>
                <a:lnTo>
                  <a:pt x="28199" y="45655"/>
                </a:lnTo>
                <a:lnTo>
                  <a:pt x="23468" y="46126"/>
                </a:lnTo>
                <a:lnTo>
                  <a:pt x="20693" y="46126"/>
                </a:lnTo>
                <a:lnTo>
                  <a:pt x="16492" y="44574"/>
                </a:lnTo>
                <a:lnTo>
                  <a:pt x="13143" y="42148"/>
                </a:lnTo>
                <a:lnTo>
                  <a:pt x="10929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2592508" y="4234201"/>
            <a:ext cx="40567" cy="52919"/>
          </a:xfrm>
          <a:custGeom>
            <a:avLst/>
            <a:gdLst/>
            <a:ahLst/>
            <a:cxnLst/>
            <a:rect l="l" t="t" r="r" b="b"/>
            <a:pathLst>
              <a:path w="40567" h="52919">
                <a:moveTo>
                  <a:pt x="5878" y="52919"/>
                </a:moveTo>
                <a:lnTo>
                  <a:pt x="8646" y="51267"/>
                </a:lnTo>
                <a:lnTo>
                  <a:pt x="8646" y="17142"/>
                </a:lnTo>
                <a:lnTo>
                  <a:pt x="11008" y="14071"/>
                </a:lnTo>
                <a:lnTo>
                  <a:pt x="13276" y="11746"/>
                </a:lnTo>
                <a:lnTo>
                  <a:pt x="17599" y="8557"/>
                </a:lnTo>
                <a:lnTo>
                  <a:pt x="21937" y="7757"/>
                </a:lnTo>
                <a:lnTo>
                  <a:pt x="25073" y="8088"/>
                </a:lnTo>
                <a:lnTo>
                  <a:pt x="27622" y="9385"/>
                </a:lnTo>
                <a:lnTo>
                  <a:pt x="30267" y="12786"/>
                </a:lnTo>
                <a:lnTo>
                  <a:pt x="31294" y="15951"/>
                </a:lnTo>
                <a:lnTo>
                  <a:pt x="31935" y="19885"/>
                </a:lnTo>
                <a:lnTo>
                  <a:pt x="31935" y="51267"/>
                </a:lnTo>
                <a:lnTo>
                  <a:pt x="32139" y="52005"/>
                </a:lnTo>
                <a:lnTo>
                  <a:pt x="34684" y="52919"/>
                </a:lnTo>
                <a:lnTo>
                  <a:pt x="37799" y="52919"/>
                </a:lnTo>
                <a:lnTo>
                  <a:pt x="40567" y="51267"/>
                </a:lnTo>
                <a:lnTo>
                  <a:pt x="40567" y="18021"/>
                </a:lnTo>
                <a:lnTo>
                  <a:pt x="40286" y="15036"/>
                </a:lnTo>
                <a:lnTo>
                  <a:pt x="39121" y="10083"/>
                </a:lnTo>
                <a:lnTo>
                  <a:pt x="36841" y="6069"/>
                </a:lnTo>
                <a:lnTo>
                  <a:pt x="33781" y="2753"/>
                </a:lnTo>
                <a:lnTo>
                  <a:pt x="29494" y="557"/>
                </a:lnTo>
                <a:lnTo>
                  <a:pt x="26851" y="0"/>
                </a:lnTo>
                <a:lnTo>
                  <a:pt x="21015" y="0"/>
                </a:lnTo>
                <a:lnTo>
                  <a:pt x="18370" y="723"/>
                </a:lnTo>
                <a:lnTo>
                  <a:pt x="15739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38" y="838"/>
                </a:lnTo>
                <a:lnTo>
                  <a:pt x="3120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2650594" y="4234201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4" y="52221"/>
                </a:moveTo>
                <a:lnTo>
                  <a:pt x="8578" y="52984"/>
                </a:lnTo>
                <a:lnTo>
                  <a:pt x="11602" y="53531"/>
                </a:lnTo>
                <a:lnTo>
                  <a:pt x="17589" y="53657"/>
                </a:lnTo>
                <a:lnTo>
                  <a:pt x="20091" y="53315"/>
                </a:lnTo>
                <a:lnTo>
                  <a:pt x="24620" y="51944"/>
                </a:lnTo>
                <a:lnTo>
                  <a:pt x="28213" y="49593"/>
                </a:lnTo>
                <a:lnTo>
                  <a:pt x="31113" y="46609"/>
                </a:lnTo>
                <a:lnTo>
                  <a:pt x="32903" y="42696"/>
                </a:lnTo>
                <a:lnTo>
                  <a:pt x="33342" y="37986"/>
                </a:lnTo>
                <a:lnTo>
                  <a:pt x="33342" y="35877"/>
                </a:lnTo>
                <a:lnTo>
                  <a:pt x="32327" y="32551"/>
                </a:lnTo>
                <a:lnTo>
                  <a:pt x="30746" y="29743"/>
                </a:lnTo>
                <a:lnTo>
                  <a:pt x="27233" y="26631"/>
                </a:lnTo>
                <a:lnTo>
                  <a:pt x="24339" y="25120"/>
                </a:lnTo>
                <a:lnTo>
                  <a:pt x="21376" y="23823"/>
                </a:lnTo>
                <a:lnTo>
                  <a:pt x="18449" y="22607"/>
                </a:lnTo>
                <a:lnTo>
                  <a:pt x="15584" y="21451"/>
                </a:lnTo>
                <a:lnTo>
                  <a:pt x="12081" y="19342"/>
                </a:lnTo>
                <a:lnTo>
                  <a:pt x="9776" y="16584"/>
                </a:lnTo>
                <a:lnTo>
                  <a:pt x="9434" y="13996"/>
                </a:lnTo>
                <a:lnTo>
                  <a:pt x="9986" y="11177"/>
                </a:lnTo>
                <a:lnTo>
                  <a:pt x="12311" y="8294"/>
                </a:lnTo>
                <a:lnTo>
                  <a:pt x="15460" y="7113"/>
                </a:lnTo>
                <a:lnTo>
                  <a:pt x="18229" y="6948"/>
                </a:lnTo>
                <a:lnTo>
                  <a:pt x="21325" y="7138"/>
                </a:lnTo>
                <a:lnTo>
                  <a:pt x="24965" y="8369"/>
                </a:lnTo>
                <a:lnTo>
                  <a:pt x="27626" y="9691"/>
                </a:lnTo>
                <a:lnTo>
                  <a:pt x="30585" y="9867"/>
                </a:lnTo>
                <a:lnTo>
                  <a:pt x="30944" y="7164"/>
                </a:lnTo>
                <a:lnTo>
                  <a:pt x="30650" y="4420"/>
                </a:lnTo>
                <a:lnTo>
                  <a:pt x="28075" y="2195"/>
                </a:lnTo>
                <a:lnTo>
                  <a:pt x="25495" y="1144"/>
                </a:lnTo>
                <a:lnTo>
                  <a:pt x="22085" y="316"/>
                </a:lnTo>
                <a:lnTo>
                  <a:pt x="18312" y="0"/>
                </a:lnTo>
                <a:lnTo>
                  <a:pt x="15460" y="0"/>
                </a:lnTo>
                <a:lnTo>
                  <a:pt x="12962" y="392"/>
                </a:lnTo>
                <a:lnTo>
                  <a:pt x="8665" y="1979"/>
                </a:lnTo>
                <a:lnTo>
                  <a:pt x="5449" y="4370"/>
                </a:lnTo>
                <a:lnTo>
                  <a:pt x="2955" y="7225"/>
                </a:lnTo>
                <a:lnTo>
                  <a:pt x="1507" y="10731"/>
                </a:lnTo>
                <a:lnTo>
                  <a:pt x="1151" y="14479"/>
                </a:lnTo>
                <a:lnTo>
                  <a:pt x="1497" y="18517"/>
                </a:lnTo>
                <a:lnTo>
                  <a:pt x="2868" y="21628"/>
                </a:lnTo>
                <a:lnTo>
                  <a:pt x="5993" y="25210"/>
                </a:lnTo>
                <a:lnTo>
                  <a:pt x="8665" y="26937"/>
                </a:lnTo>
                <a:lnTo>
                  <a:pt x="11526" y="28411"/>
                </a:lnTo>
                <a:lnTo>
                  <a:pt x="14493" y="29641"/>
                </a:lnTo>
                <a:lnTo>
                  <a:pt x="17322" y="30797"/>
                </a:lnTo>
                <a:lnTo>
                  <a:pt x="19979" y="31992"/>
                </a:lnTo>
                <a:lnTo>
                  <a:pt x="23115" y="34278"/>
                </a:lnTo>
                <a:lnTo>
                  <a:pt x="24818" y="37313"/>
                </a:lnTo>
                <a:lnTo>
                  <a:pt x="24573" y="41187"/>
                </a:lnTo>
                <a:lnTo>
                  <a:pt x="22956" y="43940"/>
                </a:lnTo>
                <a:lnTo>
                  <a:pt x="20187" y="45683"/>
                </a:lnTo>
                <a:lnTo>
                  <a:pt x="16490" y="46493"/>
                </a:lnTo>
                <a:lnTo>
                  <a:pt x="13074" y="46493"/>
                </a:lnTo>
                <a:lnTo>
                  <a:pt x="9848" y="45759"/>
                </a:lnTo>
                <a:lnTo>
                  <a:pt x="5953" y="44157"/>
                </a:lnTo>
                <a:lnTo>
                  <a:pt x="3175" y="42558"/>
                </a:lnTo>
                <a:lnTo>
                  <a:pt x="269" y="42939"/>
                </a:lnTo>
                <a:lnTo>
                  <a:pt x="0" y="45529"/>
                </a:lnTo>
                <a:lnTo>
                  <a:pt x="269" y="48182"/>
                </a:lnTo>
                <a:lnTo>
                  <a:pt x="2940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2696540" y="4274676"/>
            <a:ext cx="17018" cy="27863"/>
          </a:xfrm>
          <a:custGeom>
            <a:avLst/>
            <a:gdLst/>
            <a:ahLst/>
            <a:cxnLst/>
            <a:rect l="l" t="t" r="r" b="b"/>
            <a:pathLst>
              <a:path w="17018" h="27863">
                <a:moveTo>
                  <a:pt x="17018" y="4395"/>
                </a:moveTo>
                <a:lnTo>
                  <a:pt x="17018" y="3416"/>
                </a:lnTo>
                <a:lnTo>
                  <a:pt x="15829" y="763"/>
                </a:lnTo>
                <a:lnTo>
                  <a:pt x="12909" y="0"/>
                </a:lnTo>
                <a:lnTo>
                  <a:pt x="10364" y="49"/>
                </a:lnTo>
                <a:lnTo>
                  <a:pt x="7448" y="1485"/>
                </a:lnTo>
                <a:lnTo>
                  <a:pt x="6969" y="4395"/>
                </a:lnTo>
                <a:lnTo>
                  <a:pt x="6969" y="11339"/>
                </a:lnTo>
                <a:lnTo>
                  <a:pt x="0" y="26264"/>
                </a:lnTo>
                <a:lnTo>
                  <a:pt x="1371" y="27863"/>
                </a:lnTo>
                <a:lnTo>
                  <a:pt x="4104" y="27812"/>
                </a:lnTo>
                <a:lnTo>
                  <a:pt x="6703" y="26366"/>
                </a:lnTo>
                <a:lnTo>
                  <a:pt x="13870" y="15201"/>
                </a:lnTo>
                <a:lnTo>
                  <a:pt x="14961" y="13437"/>
                </a:lnTo>
                <a:lnTo>
                  <a:pt x="16333" y="10148"/>
                </a:lnTo>
                <a:lnTo>
                  <a:pt x="16844" y="7494"/>
                </a:lnTo>
                <a:lnTo>
                  <a:pt x="17018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2761322" y="4234251"/>
            <a:ext cx="37151" cy="53607"/>
          </a:xfrm>
          <a:custGeom>
            <a:avLst/>
            <a:gdLst/>
            <a:ahLst/>
            <a:cxnLst/>
            <a:rect l="l" t="t" r="r" b="b"/>
            <a:pathLst>
              <a:path w="37151" h="53607">
                <a:moveTo>
                  <a:pt x="8992" y="20624"/>
                </a:moveTo>
                <a:lnTo>
                  <a:pt x="10107" y="15822"/>
                </a:lnTo>
                <a:lnTo>
                  <a:pt x="12322" y="12510"/>
                </a:lnTo>
                <a:lnTo>
                  <a:pt x="14528" y="9194"/>
                </a:lnTo>
                <a:lnTo>
                  <a:pt x="17711" y="7542"/>
                </a:lnTo>
                <a:lnTo>
                  <a:pt x="23884" y="7542"/>
                </a:lnTo>
                <a:lnTo>
                  <a:pt x="27132" y="8446"/>
                </a:lnTo>
                <a:lnTo>
                  <a:pt x="30916" y="10415"/>
                </a:lnTo>
                <a:lnTo>
                  <a:pt x="33515" y="12395"/>
                </a:lnTo>
                <a:lnTo>
                  <a:pt x="36464" y="12446"/>
                </a:lnTo>
                <a:lnTo>
                  <a:pt x="36931" y="9500"/>
                </a:lnTo>
                <a:lnTo>
                  <a:pt x="36672" y="6706"/>
                </a:lnTo>
                <a:lnTo>
                  <a:pt x="34335" y="3823"/>
                </a:lnTo>
                <a:lnTo>
                  <a:pt x="31419" y="2045"/>
                </a:lnTo>
                <a:lnTo>
                  <a:pt x="27755" y="723"/>
                </a:lnTo>
                <a:lnTo>
                  <a:pt x="24926" y="140"/>
                </a:lnTo>
                <a:lnTo>
                  <a:pt x="21973" y="0"/>
                </a:lnTo>
                <a:lnTo>
                  <a:pt x="18863" y="0"/>
                </a:lnTo>
                <a:lnTo>
                  <a:pt x="15972" y="533"/>
                </a:lnTo>
                <a:lnTo>
                  <a:pt x="13315" y="1598"/>
                </a:lnTo>
                <a:lnTo>
                  <a:pt x="10645" y="2678"/>
                </a:lnTo>
                <a:lnTo>
                  <a:pt x="8318" y="4316"/>
                </a:lnTo>
                <a:lnTo>
                  <a:pt x="4373" y="8712"/>
                </a:lnTo>
                <a:lnTo>
                  <a:pt x="2829" y="11557"/>
                </a:lnTo>
                <a:lnTo>
                  <a:pt x="1691" y="14998"/>
                </a:lnTo>
                <a:lnTo>
                  <a:pt x="561" y="18464"/>
                </a:lnTo>
                <a:lnTo>
                  <a:pt x="0" y="22594"/>
                </a:lnTo>
                <a:lnTo>
                  <a:pt x="0" y="31636"/>
                </a:lnTo>
                <a:lnTo>
                  <a:pt x="457" y="35370"/>
                </a:lnTo>
                <a:lnTo>
                  <a:pt x="1385" y="38606"/>
                </a:lnTo>
                <a:lnTo>
                  <a:pt x="2303" y="41846"/>
                </a:lnTo>
                <a:lnTo>
                  <a:pt x="3649" y="44575"/>
                </a:lnTo>
                <a:lnTo>
                  <a:pt x="5402" y="46800"/>
                </a:lnTo>
                <a:lnTo>
                  <a:pt x="9356" y="50725"/>
                </a:lnTo>
                <a:lnTo>
                  <a:pt x="11969" y="51880"/>
                </a:lnTo>
                <a:lnTo>
                  <a:pt x="14589" y="53035"/>
                </a:lnTo>
                <a:lnTo>
                  <a:pt x="17589" y="53607"/>
                </a:lnTo>
                <a:lnTo>
                  <a:pt x="22611" y="53607"/>
                </a:lnTo>
                <a:lnTo>
                  <a:pt x="25735" y="53125"/>
                </a:lnTo>
                <a:lnTo>
                  <a:pt x="28702" y="52373"/>
                </a:lnTo>
                <a:lnTo>
                  <a:pt x="31309" y="51321"/>
                </a:lnTo>
                <a:lnTo>
                  <a:pt x="34580" y="49377"/>
                </a:lnTo>
                <a:lnTo>
                  <a:pt x="36906" y="46534"/>
                </a:lnTo>
                <a:lnTo>
                  <a:pt x="37151" y="43790"/>
                </a:lnTo>
                <a:lnTo>
                  <a:pt x="37129" y="42444"/>
                </a:lnTo>
                <a:lnTo>
                  <a:pt x="35326" y="39676"/>
                </a:lnTo>
                <a:lnTo>
                  <a:pt x="32302" y="41948"/>
                </a:lnTo>
                <a:lnTo>
                  <a:pt x="28809" y="44222"/>
                </a:lnTo>
                <a:lnTo>
                  <a:pt x="25807" y="45529"/>
                </a:lnTo>
                <a:lnTo>
                  <a:pt x="22085" y="45847"/>
                </a:lnTo>
                <a:lnTo>
                  <a:pt x="18129" y="45464"/>
                </a:lnTo>
                <a:lnTo>
                  <a:pt x="14881" y="43916"/>
                </a:lnTo>
                <a:lnTo>
                  <a:pt x="12393" y="41134"/>
                </a:lnTo>
                <a:lnTo>
                  <a:pt x="10425" y="37566"/>
                </a:lnTo>
                <a:lnTo>
                  <a:pt x="9283" y="32829"/>
                </a:lnTo>
                <a:lnTo>
                  <a:pt x="8992" y="30060"/>
                </a:lnTo>
                <a:lnTo>
                  <a:pt x="899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2812154" y="4234201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38" y="23914"/>
                </a:moveTo>
                <a:lnTo>
                  <a:pt x="9244" y="21347"/>
                </a:lnTo>
                <a:lnTo>
                  <a:pt x="9820" y="18986"/>
                </a:lnTo>
                <a:lnTo>
                  <a:pt x="11289" y="14604"/>
                </a:lnTo>
                <a:lnTo>
                  <a:pt x="13679" y="11174"/>
                </a:lnTo>
                <a:lnTo>
                  <a:pt x="17045" y="8902"/>
                </a:lnTo>
                <a:lnTo>
                  <a:pt x="21102" y="7491"/>
                </a:lnTo>
                <a:lnTo>
                  <a:pt x="26456" y="7491"/>
                </a:lnTo>
                <a:lnTo>
                  <a:pt x="30657" y="9028"/>
                </a:lnTo>
                <a:lnTo>
                  <a:pt x="33987" y="11465"/>
                </a:lnTo>
                <a:lnTo>
                  <a:pt x="36183" y="15011"/>
                </a:lnTo>
                <a:lnTo>
                  <a:pt x="37431" y="19418"/>
                </a:lnTo>
                <a:lnTo>
                  <a:pt x="38152" y="24267"/>
                </a:lnTo>
                <a:lnTo>
                  <a:pt x="38152" y="29743"/>
                </a:lnTo>
                <a:lnTo>
                  <a:pt x="37871" y="32320"/>
                </a:lnTo>
                <a:lnTo>
                  <a:pt x="36744" y="37017"/>
                </a:lnTo>
                <a:lnTo>
                  <a:pt x="36536" y="50266"/>
                </a:lnTo>
                <a:lnTo>
                  <a:pt x="39044" y="48373"/>
                </a:lnTo>
                <a:lnTo>
                  <a:pt x="43051" y="43534"/>
                </a:lnTo>
                <a:lnTo>
                  <a:pt x="44560" y="40651"/>
                </a:lnTo>
                <a:lnTo>
                  <a:pt x="45579" y="37299"/>
                </a:lnTo>
                <a:lnTo>
                  <a:pt x="46579" y="33958"/>
                </a:lnTo>
                <a:lnTo>
                  <a:pt x="47095" y="30300"/>
                </a:lnTo>
                <a:lnTo>
                  <a:pt x="47095" y="22222"/>
                </a:lnTo>
                <a:lnTo>
                  <a:pt x="46616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1" y="9269"/>
                </a:lnTo>
                <a:lnTo>
                  <a:pt x="41338" y="6997"/>
                </a:lnTo>
                <a:lnTo>
                  <a:pt x="37015" y="2984"/>
                </a:lnTo>
                <a:lnTo>
                  <a:pt x="34145" y="1777"/>
                </a:lnTo>
                <a:lnTo>
                  <a:pt x="31269" y="596"/>
                </a:lnTo>
                <a:lnTo>
                  <a:pt x="27885" y="0"/>
                </a:lnTo>
                <a:lnTo>
                  <a:pt x="20012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4" y="3351"/>
                </a:lnTo>
                <a:lnTo>
                  <a:pt x="7995" y="5231"/>
                </a:lnTo>
                <a:lnTo>
                  <a:pt x="3977" y="10068"/>
                </a:lnTo>
                <a:lnTo>
                  <a:pt x="2484" y="12952"/>
                </a:lnTo>
                <a:lnTo>
                  <a:pt x="1489" y="16304"/>
                </a:lnTo>
                <a:lnTo>
                  <a:pt x="496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03" y="38353"/>
                </a:lnTo>
                <a:lnTo>
                  <a:pt x="2346" y="41615"/>
                </a:lnTo>
                <a:lnTo>
                  <a:pt x="3783" y="44383"/>
                </a:lnTo>
                <a:lnTo>
                  <a:pt x="5706" y="46669"/>
                </a:lnTo>
                <a:lnTo>
                  <a:pt x="10015" y="50673"/>
                </a:lnTo>
                <a:lnTo>
                  <a:pt x="8938" y="29361"/>
                </a:lnTo>
                <a:lnTo>
                  <a:pt x="8938" y="23914"/>
                </a:lnTo>
                <a:close/>
              </a:path>
              <a:path w="47095" h="53657">
                <a:moveTo>
                  <a:pt x="9662" y="34239"/>
                </a:moveTo>
                <a:lnTo>
                  <a:pt x="8938" y="29361"/>
                </a:lnTo>
                <a:lnTo>
                  <a:pt x="10015" y="50673"/>
                </a:lnTo>
                <a:lnTo>
                  <a:pt x="12895" y="51879"/>
                </a:lnTo>
                <a:lnTo>
                  <a:pt x="15770" y="53070"/>
                </a:lnTo>
                <a:lnTo>
                  <a:pt x="19143" y="53657"/>
                </a:lnTo>
                <a:lnTo>
                  <a:pt x="27002" y="53657"/>
                </a:lnTo>
                <a:lnTo>
                  <a:pt x="30499" y="52984"/>
                </a:lnTo>
                <a:lnTo>
                  <a:pt x="33512" y="51624"/>
                </a:lnTo>
                <a:lnTo>
                  <a:pt x="36536" y="50266"/>
                </a:lnTo>
                <a:lnTo>
                  <a:pt x="36744" y="37017"/>
                </a:lnTo>
                <a:lnTo>
                  <a:pt x="34660" y="40751"/>
                </a:lnTo>
                <a:lnTo>
                  <a:pt x="31931" y="43761"/>
                </a:lnTo>
                <a:lnTo>
                  <a:pt x="28205" y="45655"/>
                </a:lnTo>
                <a:lnTo>
                  <a:pt x="23468" y="46126"/>
                </a:lnTo>
                <a:lnTo>
                  <a:pt x="20685" y="46126"/>
                </a:lnTo>
                <a:lnTo>
                  <a:pt x="16498" y="44574"/>
                </a:lnTo>
                <a:lnTo>
                  <a:pt x="13139" y="42148"/>
                </a:lnTo>
                <a:lnTo>
                  <a:pt x="10922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2877908" y="4234201"/>
            <a:ext cx="40567" cy="52919"/>
          </a:xfrm>
          <a:custGeom>
            <a:avLst/>
            <a:gdLst/>
            <a:ahLst/>
            <a:cxnLst/>
            <a:rect l="l" t="t" r="r" b="b"/>
            <a:pathLst>
              <a:path w="40567" h="52919">
                <a:moveTo>
                  <a:pt x="31935" y="22679"/>
                </a:moveTo>
                <a:lnTo>
                  <a:pt x="31935" y="51267"/>
                </a:lnTo>
                <a:lnTo>
                  <a:pt x="32143" y="52005"/>
                </a:lnTo>
                <a:lnTo>
                  <a:pt x="34692" y="52919"/>
                </a:lnTo>
                <a:lnTo>
                  <a:pt x="37802" y="52919"/>
                </a:lnTo>
                <a:lnTo>
                  <a:pt x="40567" y="51267"/>
                </a:lnTo>
                <a:lnTo>
                  <a:pt x="40567" y="18021"/>
                </a:lnTo>
                <a:lnTo>
                  <a:pt x="40286" y="15036"/>
                </a:lnTo>
                <a:lnTo>
                  <a:pt x="39135" y="10083"/>
                </a:lnTo>
                <a:lnTo>
                  <a:pt x="36849" y="6069"/>
                </a:lnTo>
                <a:lnTo>
                  <a:pt x="33785" y="2753"/>
                </a:lnTo>
                <a:lnTo>
                  <a:pt x="29512" y="557"/>
                </a:lnTo>
                <a:lnTo>
                  <a:pt x="26866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7" y="3567"/>
                </a:lnTo>
                <a:lnTo>
                  <a:pt x="10460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45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67" y="52919"/>
                </a:lnTo>
                <a:lnTo>
                  <a:pt x="5892" y="52919"/>
                </a:lnTo>
                <a:lnTo>
                  <a:pt x="8649" y="51267"/>
                </a:lnTo>
                <a:lnTo>
                  <a:pt x="8649" y="17142"/>
                </a:lnTo>
                <a:lnTo>
                  <a:pt x="11015" y="14071"/>
                </a:lnTo>
                <a:lnTo>
                  <a:pt x="15447" y="10144"/>
                </a:lnTo>
                <a:lnTo>
                  <a:pt x="19770" y="7757"/>
                </a:lnTo>
                <a:lnTo>
                  <a:pt x="23604" y="7757"/>
                </a:lnTo>
                <a:lnTo>
                  <a:pt x="27622" y="9385"/>
                </a:lnTo>
                <a:lnTo>
                  <a:pt x="30267" y="12786"/>
                </a:lnTo>
                <a:lnTo>
                  <a:pt x="31297" y="15951"/>
                </a:lnTo>
                <a:lnTo>
                  <a:pt x="31935" y="19885"/>
                </a:lnTo>
                <a:lnTo>
                  <a:pt x="31935" y="226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935997" y="4234201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5" y="52221"/>
                </a:moveTo>
                <a:lnTo>
                  <a:pt x="8578" y="52984"/>
                </a:lnTo>
                <a:lnTo>
                  <a:pt x="11603" y="53531"/>
                </a:lnTo>
                <a:lnTo>
                  <a:pt x="17593" y="53657"/>
                </a:lnTo>
                <a:lnTo>
                  <a:pt x="20092" y="53315"/>
                </a:lnTo>
                <a:lnTo>
                  <a:pt x="24624" y="51944"/>
                </a:lnTo>
                <a:lnTo>
                  <a:pt x="28224" y="49593"/>
                </a:lnTo>
                <a:lnTo>
                  <a:pt x="31114" y="46609"/>
                </a:lnTo>
                <a:lnTo>
                  <a:pt x="32904" y="42696"/>
                </a:lnTo>
                <a:lnTo>
                  <a:pt x="33343" y="37986"/>
                </a:lnTo>
                <a:lnTo>
                  <a:pt x="33343" y="35877"/>
                </a:lnTo>
                <a:lnTo>
                  <a:pt x="32329" y="32551"/>
                </a:lnTo>
                <a:lnTo>
                  <a:pt x="30747" y="29743"/>
                </a:lnTo>
                <a:lnTo>
                  <a:pt x="27235" y="26631"/>
                </a:lnTo>
                <a:lnTo>
                  <a:pt x="24343" y="25120"/>
                </a:lnTo>
                <a:lnTo>
                  <a:pt x="21391" y="23823"/>
                </a:lnTo>
                <a:lnTo>
                  <a:pt x="18450" y="22607"/>
                </a:lnTo>
                <a:lnTo>
                  <a:pt x="15595" y="21451"/>
                </a:lnTo>
                <a:lnTo>
                  <a:pt x="12092" y="19342"/>
                </a:lnTo>
                <a:lnTo>
                  <a:pt x="9775" y="16584"/>
                </a:lnTo>
                <a:lnTo>
                  <a:pt x="9436" y="13996"/>
                </a:lnTo>
                <a:lnTo>
                  <a:pt x="9983" y="11177"/>
                </a:lnTo>
                <a:lnTo>
                  <a:pt x="12312" y="8294"/>
                </a:lnTo>
                <a:lnTo>
                  <a:pt x="15458" y="7113"/>
                </a:lnTo>
                <a:lnTo>
                  <a:pt x="18230" y="6948"/>
                </a:lnTo>
                <a:lnTo>
                  <a:pt x="21327" y="7138"/>
                </a:lnTo>
                <a:lnTo>
                  <a:pt x="24966" y="8369"/>
                </a:lnTo>
                <a:lnTo>
                  <a:pt x="27623" y="9691"/>
                </a:lnTo>
                <a:lnTo>
                  <a:pt x="30604" y="9867"/>
                </a:lnTo>
                <a:lnTo>
                  <a:pt x="30942" y="7164"/>
                </a:lnTo>
                <a:lnTo>
                  <a:pt x="30651" y="4420"/>
                </a:lnTo>
                <a:lnTo>
                  <a:pt x="28091" y="2195"/>
                </a:lnTo>
                <a:lnTo>
                  <a:pt x="25495" y="1144"/>
                </a:lnTo>
                <a:lnTo>
                  <a:pt x="22097" y="316"/>
                </a:lnTo>
                <a:lnTo>
                  <a:pt x="18328" y="0"/>
                </a:lnTo>
                <a:lnTo>
                  <a:pt x="15458" y="0"/>
                </a:lnTo>
                <a:lnTo>
                  <a:pt x="12964" y="392"/>
                </a:lnTo>
                <a:lnTo>
                  <a:pt x="8662" y="1979"/>
                </a:lnTo>
                <a:lnTo>
                  <a:pt x="5454" y="4370"/>
                </a:lnTo>
                <a:lnTo>
                  <a:pt x="2956" y="7225"/>
                </a:lnTo>
                <a:lnTo>
                  <a:pt x="1524" y="10731"/>
                </a:lnTo>
                <a:lnTo>
                  <a:pt x="1163" y="14479"/>
                </a:lnTo>
                <a:lnTo>
                  <a:pt x="1498" y="18517"/>
                </a:lnTo>
                <a:lnTo>
                  <a:pt x="2870" y="21628"/>
                </a:lnTo>
                <a:lnTo>
                  <a:pt x="6005" y="25210"/>
                </a:lnTo>
                <a:lnTo>
                  <a:pt x="8662" y="26937"/>
                </a:lnTo>
                <a:lnTo>
                  <a:pt x="11537" y="28411"/>
                </a:lnTo>
                <a:lnTo>
                  <a:pt x="14504" y="29641"/>
                </a:lnTo>
                <a:lnTo>
                  <a:pt x="17334" y="30797"/>
                </a:lnTo>
                <a:lnTo>
                  <a:pt x="19980" y="31992"/>
                </a:lnTo>
                <a:lnTo>
                  <a:pt x="23116" y="34278"/>
                </a:lnTo>
                <a:lnTo>
                  <a:pt x="24822" y="37313"/>
                </a:lnTo>
                <a:lnTo>
                  <a:pt x="24574" y="41187"/>
                </a:lnTo>
                <a:lnTo>
                  <a:pt x="22971" y="43940"/>
                </a:lnTo>
                <a:lnTo>
                  <a:pt x="20203" y="45683"/>
                </a:lnTo>
                <a:lnTo>
                  <a:pt x="16502" y="46493"/>
                </a:lnTo>
                <a:lnTo>
                  <a:pt x="13086" y="46493"/>
                </a:lnTo>
                <a:lnTo>
                  <a:pt x="9853" y="45759"/>
                </a:lnTo>
                <a:lnTo>
                  <a:pt x="5955" y="44157"/>
                </a:lnTo>
                <a:lnTo>
                  <a:pt x="3176" y="42558"/>
                </a:lnTo>
                <a:lnTo>
                  <a:pt x="274" y="42939"/>
                </a:lnTo>
                <a:lnTo>
                  <a:pt x="0" y="45529"/>
                </a:lnTo>
                <a:lnTo>
                  <a:pt x="274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981267" y="4221914"/>
            <a:ext cx="30765" cy="65836"/>
          </a:xfrm>
          <a:custGeom>
            <a:avLst/>
            <a:gdLst/>
            <a:ahLst/>
            <a:cxnLst/>
            <a:rect l="l" t="t" r="r" b="b"/>
            <a:pathLst>
              <a:path w="30765" h="65836">
                <a:moveTo>
                  <a:pt x="16959" y="1703"/>
                </a:moveTo>
                <a:lnTo>
                  <a:pt x="16739" y="990"/>
                </a:lnTo>
                <a:lnTo>
                  <a:pt x="14190" y="0"/>
                </a:lnTo>
                <a:lnTo>
                  <a:pt x="11080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85" y="13309"/>
                </a:lnTo>
                <a:lnTo>
                  <a:pt x="339" y="14465"/>
                </a:lnTo>
                <a:lnTo>
                  <a:pt x="0" y="17057"/>
                </a:lnTo>
                <a:lnTo>
                  <a:pt x="1724" y="20754"/>
                </a:lnTo>
                <a:lnTo>
                  <a:pt x="8323" y="20754"/>
                </a:lnTo>
                <a:lnTo>
                  <a:pt x="8323" y="52110"/>
                </a:lnTo>
                <a:lnTo>
                  <a:pt x="9075" y="56642"/>
                </a:lnTo>
                <a:lnTo>
                  <a:pt x="10397" y="60440"/>
                </a:lnTo>
                <a:lnTo>
                  <a:pt x="12636" y="63158"/>
                </a:lnTo>
                <a:lnTo>
                  <a:pt x="15797" y="64836"/>
                </a:lnTo>
                <a:lnTo>
                  <a:pt x="19645" y="65836"/>
                </a:lnTo>
                <a:lnTo>
                  <a:pt x="24494" y="65671"/>
                </a:lnTo>
                <a:lnTo>
                  <a:pt x="27486" y="65102"/>
                </a:lnTo>
                <a:lnTo>
                  <a:pt x="30427" y="63093"/>
                </a:lnTo>
                <a:lnTo>
                  <a:pt x="30765" y="59983"/>
                </a:lnTo>
                <a:lnTo>
                  <a:pt x="30765" y="59324"/>
                </a:lnTo>
                <a:lnTo>
                  <a:pt x="28976" y="56743"/>
                </a:lnTo>
                <a:lnTo>
                  <a:pt x="26330" y="57773"/>
                </a:lnTo>
                <a:lnTo>
                  <a:pt x="23550" y="58179"/>
                </a:lnTo>
                <a:lnTo>
                  <a:pt x="19349" y="57330"/>
                </a:lnTo>
                <a:lnTo>
                  <a:pt x="17438" y="53898"/>
                </a:lnTo>
                <a:lnTo>
                  <a:pt x="16959" y="51347"/>
                </a:lnTo>
                <a:lnTo>
                  <a:pt x="16959" y="20754"/>
                </a:lnTo>
                <a:lnTo>
                  <a:pt x="29041" y="20754"/>
                </a:lnTo>
                <a:lnTo>
                  <a:pt x="30606" y="19306"/>
                </a:lnTo>
                <a:lnTo>
                  <a:pt x="30765" y="16372"/>
                </a:lnTo>
                <a:lnTo>
                  <a:pt x="29041" y="13309"/>
                </a:lnTo>
                <a:lnTo>
                  <a:pt x="16959" y="13309"/>
                </a:lnTo>
                <a:lnTo>
                  <a:pt x="1695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029201" y="4234201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68" y="52923"/>
                </a:moveTo>
                <a:lnTo>
                  <a:pt x="8622" y="51271"/>
                </a:lnTo>
                <a:lnTo>
                  <a:pt x="8622" y="19141"/>
                </a:lnTo>
                <a:lnTo>
                  <a:pt x="10958" y="15468"/>
                </a:lnTo>
                <a:lnTo>
                  <a:pt x="12985" y="12740"/>
                </a:lnTo>
                <a:lnTo>
                  <a:pt x="15811" y="9972"/>
                </a:lnTo>
                <a:lnTo>
                  <a:pt x="19217" y="8470"/>
                </a:lnTo>
                <a:lnTo>
                  <a:pt x="22133" y="8675"/>
                </a:lnTo>
                <a:lnTo>
                  <a:pt x="24790" y="9464"/>
                </a:lnTo>
                <a:lnTo>
                  <a:pt x="27435" y="8192"/>
                </a:lnTo>
                <a:lnTo>
                  <a:pt x="27496" y="3657"/>
                </a:lnTo>
                <a:lnTo>
                  <a:pt x="25222" y="673"/>
                </a:lnTo>
                <a:lnTo>
                  <a:pt x="22205" y="90"/>
                </a:lnTo>
                <a:lnTo>
                  <a:pt x="19649" y="0"/>
                </a:lnTo>
                <a:lnTo>
                  <a:pt x="16657" y="673"/>
                </a:lnTo>
                <a:lnTo>
                  <a:pt x="13633" y="2580"/>
                </a:lnTo>
                <a:lnTo>
                  <a:pt x="10299" y="5996"/>
                </a:lnTo>
                <a:lnTo>
                  <a:pt x="7791" y="9550"/>
                </a:lnTo>
                <a:lnTo>
                  <a:pt x="7791" y="2440"/>
                </a:lnTo>
                <a:lnTo>
                  <a:pt x="5829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071815" y="4234975"/>
            <a:ext cx="40604" cy="52884"/>
          </a:xfrm>
          <a:custGeom>
            <a:avLst/>
            <a:gdLst/>
            <a:ahLst/>
            <a:cxnLst/>
            <a:rect l="l" t="t" r="r" b="b"/>
            <a:pathLst>
              <a:path w="40604" h="52884">
                <a:moveTo>
                  <a:pt x="8682" y="1663"/>
                </a:moveTo>
                <a:lnTo>
                  <a:pt x="8463" y="939"/>
                </a:lnTo>
                <a:lnTo>
                  <a:pt x="5868" y="0"/>
                </a:lnTo>
                <a:lnTo>
                  <a:pt x="2790" y="0"/>
                </a:lnTo>
                <a:lnTo>
                  <a:pt x="0" y="1663"/>
                </a:lnTo>
                <a:lnTo>
                  <a:pt x="0" y="34848"/>
                </a:lnTo>
                <a:lnTo>
                  <a:pt x="280" y="37847"/>
                </a:lnTo>
                <a:lnTo>
                  <a:pt x="1432" y="42811"/>
                </a:lnTo>
                <a:lnTo>
                  <a:pt x="3696" y="46836"/>
                </a:lnTo>
                <a:lnTo>
                  <a:pt x="6761" y="50177"/>
                </a:lnTo>
                <a:lnTo>
                  <a:pt x="11059" y="52348"/>
                </a:lnTo>
                <a:lnTo>
                  <a:pt x="13705" y="52884"/>
                </a:lnTo>
                <a:lnTo>
                  <a:pt x="19522" y="52884"/>
                </a:lnTo>
                <a:lnTo>
                  <a:pt x="22183" y="52185"/>
                </a:lnTo>
                <a:lnTo>
                  <a:pt x="24789" y="50760"/>
                </a:lnTo>
                <a:lnTo>
                  <a:pt x="27414" y="49363"/>
                </a:lnTo>
                <a:lnTo>
                  <a:pt x="30071" y="47116"/>
                </a:lnTo>
                <a:lnTo>
                  <a:pt x="32741" y="44042"/>
                </a:lnTo>
                <a:lnTo>
                  <a:pt x="32741" y="50493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4" y="50493"/>
                </a:lnTo>
                <a:lnTo>
                  <a:pt x="40604" y="1663"/>
                </a:lnTo>
                <a:lnTo>
                  <a:pt x="40359" y="939"/>
                </a:lnTo>
                <a:lnTo>
                  <a:pt x="37800" y="0"/>
                </a:lnTo>
                <a:lnTo>
                  <a:pt x="34690" y="0"/>
                </a:lnTo>
                <a:lnTo>
                  <a:pt x="31910" y="1663"/>
                </a:lnTo>
                <a:lnTo>
                  <a:pt x="31910" y="35802"/>
                </a:lnTo>
                <a:lnTo>
                  <a:pt x="29505" y="38873"/>
                </a:lnTo>
                <a:lnTo>
                  <a:pt x="25085" y="42800"/>
                </a:lnTo>
                <a:lnTo>
                  <a:pt x="20786" y="45187"/>
                </a:lnTo>
                <a:lnTo>
                  <a:pt x="16941" y="45187"/>
                </a:lnTo>
                <a:lnTo>
                  <a:pt x="12970" y="43510"/>
                </a:lnTo>
                <a:lnTo>
                  <a:pt x="10289" y="40158"/>
                </a:lnTo>
                <a:lnTo>
                  <a:pt x="9269" y="36968"/>
                </a:lnTo>
                <a:lnTo>
                  <a:pt x="8682" y="32957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130632" y="4234251"/>
            <a:ext cx="37147" cy="53607"/>
          </a:xfrm>
          <a:custGeom>
            <a:avLst/>
            <a:gdLst/>
            <a:ahLst/>
            <a:cxnLst/>
            <a:rect l="l" t="t" r="r" b="b"/>
            <a:pathLst>
              <a:path w="37147" h="53607">
                <a:moveTo>
                  <a:pt x="8999" y="20624"/>
                </a:moveTo>
                <a:lnTo>
                  <a:pt x="10101" y="15822"/>
                </a:lnTo>
                <a:lnTo>
                  <a:pt x="12318" y="12510"/>
                </a:lnTo>
                <a:lnTo>
                  <a:pt x="14536" y="9194"/>
                </a:lnTo>
                <a:lnTo>
                  <a:pt x="17719" y="7542"/>
                </a:lnTo>
                <a:lnTo>
                  <a:pt x="23892" y="7542"/>
                </a:lnTo>
                <a:lnTo>
                  <a:pt x="27139" y="8446"/>
                </a:lnTo>
                <a:lnTo>
                  <a:pt x="30923" y="10415"/>
                </a:lnTo>
                <a:lnTo>
                  <a:pt x="33511" y="12395"/>
                </a:lnTo>
                <a:lnTo>
                  <a:pt x="36474" y="12446"/>
                </a:lnTo>
                <a:lnTo>
                  <a:pt x="36939" y="9500"/>
                </a:lnTo>
                <a:lnTo>
                  <a:pt x="36683" y="6706"/>
                </a:lnTo>
                <a:lnTo>
                  <a:pt x="34339" y="3823"/>
                </a:lnTo>
                <a:lnTo>
                  <a:pt x="31427" y="2045"/>
                </a:lnTo>
                <a:lnTo>
                  <a:pt x="27752" y="723"/>
                </a:lnTo>
                <a:lnTo>
                  <a:pt x="24936" y="140"/>
                </a:lnTo>
                <a:lnTo>
                  <a:pt x="21984" y="0"/>
                </a:lnTo>
                <a:lnTo>
                  <a:pt x="18874" y="0"/>
                </a:lnTo>
                <a:lnTo>
                  <a:pt x="15980" y="533"/>
                </a:lnTo>
                <a:lnTo>
                  <a:pt x="13323" y="1598"/>
                </a:lnTo>
                <a:lnTo>
                  <a:pt x="10641" y="2678"/>
                </a:lnTo>
                <a:lnTo>
                  <a:pt x="8315" y="4316"/>
                </a:lnTo>
                <a:lnTo>
                  <a:pt x="4380" y="8712"/>
                </a:lnTo>
                <a:lnTo>
                  <a:pt x="2825" y="11557"/>
                </a:lnTo>
                <a:lnTo>
                  <a:pt x="1684" y="14998"/>
                </a:lnTo>
                <a:lnTo>
                  <a:pt x="571" y="18464"/>
                </a:lnTo>
                <a:lnTo>
                  <a:pt x="0" y="22594"/>
                </a:lnTo>
                <a:lnTo>
                  <a:pt x="0" y="31636"/>
                </a:lnTo>
                <a:lnTo>
                  <a:pt x="463" y="35370"/>
                </a:lnTo>
                <a:lnTo>
                  <a:pt x="1377" y="38606"/>
                </a:lnTo>
                <a:lnTo>
                  <a:pt x="2299" y="41846"/>
                </a:lnTo>
                <a:lnTo>
                  <a:pt x="3657" y="44575"/>
                </a:lnTo>
                <a:lnTo>
                  <a:pt x="5410" y="46800"/>
                </a:lnTo>
                <a:lnTo>
                  <a:pt x="9356" y="50725"/>
                </a:lnTo>
                <a:lnTo>
                  <a:pt x="11976" y="51880"/>
                </a:lnTo>
                <a:lnTo>
                  <a:pt x="14597" y="53035"/>
                </a:lnTo>
                <a:lnTo>
                  <a:pt x="17599" y="53607"/>
                </a:lnTo>
                <a:lnTo>
                  <a:pt x="22618" y="53607"/>
                </a:lnTo>
                <a:lnTo>
                  <a:pt x="25742" y="53125"/>
                </a:lnTo>
                <a:lnTo>
                  <a:pt x="28709" y="52373"/>
                </a:lnTo>
                <a:lnTo>
                  <a:pt x="31315" y="51321"/>
                </a:lnTo>
                <a:lnTo>
                  <a:pt x="34588" y="49377"/>
                </a:lnTo>
                <a:lnTo>
                  <a:pt x="36913" y="46534"/>
                </a:lnTo>
                <a:lnTo>
                  <a:pt x="37147" y="43790"/>
                </a:lnTo>
                <a:lnTo>
                  <a:pt x="37122" y="42444"/>
                </a:lnTo>
                <a:lnTo>
                  <a:pt x="35322" y="39676"/>
                </a:lnTo>
                <a:lnTo>
                  <a:pt x="32310" y="41948"/>
                </a:lnTo>
                <a:lnTo>
                  <a:pt x="28806" y="44222"/>
                </a:lnTo>
                <a:lnTo>
                  <a:pt x="25807" y="45529"/>
                </a:lnTo>
                <a:lnTo>
                  <a:pt x="22081" y="45847"/>
                </a:lnTo>
                <a:lnTo>
                  <a:pt x="18125" y="45464"/>
                </a:lnTo>
                <a:lnTo>
                  <a:pt x="14889" y="43916"/>
                </a:lnTo>
                <a:lnTo>
                  <a:pt x="12393" y="41134"/>
                </a:lnTo>
                <a:lnTo>
                  <a:pt x="10431" y="37566"/>
                </a:lnTo>
                <a:lnTo>
                  <a:pt x="9295" y="32829"/>
                </a:lnTo>
                <a:lnTo>
                  <a:pt x="8999" y="30060"/>
                </a:lnTo>
                <a:lnTo>
                  <a:pt x="8999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178468" y="4221914"/>
            <a:ext cx="30787" cy="65836"/>
          </a:xfrm>
          <a:custGeom>
            <a:avLst/>
            <a:gdLst/>
            <a:ahLst/>
            <a:cxnLst/>
            <a:rect l="l" t="t" r="r" b="b"/>
            <a:pathLst>
              <a:path w="30787" h="65836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2" y="20754"/>
                </a:lnTo>
                <a:lnTo>
                  <a:pt x="8331" y="20754"/>
                </a:lnTo>
                <a:lnTo>
                  <a:pt x="8331" y="52110"/>
                </a:lnTo>
                <a:lnTo>
                  <a:pt x="9094" y="56642"/>
                </a:lnTo>
                <a:lnTo>
                  <a:pt x="10415" y="60440"/>
                </a:lnTo>
                <a:lnTo>
                  <a:pt x="12644" y="63158"/>
                </a:lnTo>
                <a:lnTo>
                  <a:pt x="15819" y="64836"/>
                </a:lnTo>
                <a:lnTo>
                  <a:pt x="19653" y="65836"/>
                </a:lnTo>
                <a:lnTo>
                  <a:pt x="24502" y="65671"/>
                </a:lnTo>
                <a:lnTo>
                  <a:pt x="27490" y="65102"/>
                </a:lnTo>
                <a:lnTo>
                  <a:pt x="30441" y="63093"/>
                </a:lnTo>
                <a:lnTo>
                  <a:pt x="30787" y="59983"/>
                </a:lnTo>
                <a:lnTo>
                  <a:pt x="30787" y="59324"/>
                </a:lnTo>
                <a:lnTo>
                  <a:pt x="28997" y="56743"/>
                </a:lnTo>
                <a:lnTo>
                  <a:pt x="26338" y="57773"/>
                </a:lnTo>
                <a:lnTo>
                  <a:pt x="23558" y="58179"/>
                </a:lnTo>
                <a:lnTo>
                  <a:pt x="19357" y="57330"/>
                </a:lnTo>
                <a:lnTo>
                  <a:pt x="17445" y="53898"/>
                </a:lnTo>
                <a:lnTo>
                  <a:pt x="16967" y="51347"/>
                </a:lnTo>
                <a:lnTo>
                  <a:pt x="16967" y="20754"/>
                </a:lnTo>
                <a:lnTo>
                  <a:pt x="29056" y="20754"/>
                </a:lnTo>
                <a:lnTo>
                  <a:pt x="30626" y="19306"/>
                </a:lnTo>
                <a:lnTo>
                  <a:pt x="30787" y="16372"/>
                </a:lnTo>
                <a:lnTo>
                  <a:pt x="29056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225355" y="4214832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21"/>
                </a:moveTo>
                <a:lnTo>
                  <a:pt x="377" y="8888"/>
                </a:lnTo>
                <a:lnTo>
                  <a:pt x="3271" y="10731"/>
                </a:lnTo>
                <a:lnTo>
                  <a:pt x="7350" y="10731"/>
                </a:lnTo>
                <a:lnTo>
                  <a:pt x="10303" y="8837"/>
                </a:lnTo>
                <a:lnTo>
                  <a:pt x="10680" y="5307"/>
                </a:lnTo>
                <a:lnTo>
                  <a:pt x="10313" y="1854"/>
                </a:lnTo>
                <a:lnTo>
                  <a:pt x="7407" y="0"/>
                </a:lnTo>
                <a:lnTo>
                  <a:pt x="3329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0680" h="72288">
                <a:moveTo>
                  <a:pt x="1238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87" y="70636"/>
                </a:lnTo>
                <a:lnTo>
                  <a:pt x="9687" y="21805"/>
                </a:lnTo>
                <a:lnTo>
                  <a:pt x="9467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50" y="21805"/>
                </a:lnTo>
                <a:lnTo>
                  <a:pt x="1050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253121" y="4234201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43" y="23914"/>
                </a:moveTo>
                <a:lnTo>
                  <a:pt x="9249" y="21347"/>
                </a:lnTo>
                <a:lnTo>
                  <a:pt x="9824" y="18986"/>
                </a:lnTo>
                <a:lnTo>
                  <a:pt x="11294" y="14604"/>
                </a:lnTo>
                <a:lnTo>
                  <a:pt x="13680" y="11174"/>
                </a:lnTo>
                <a:lnTo>
                  <a:pt x="17049" y="8902"/>
                </a:lnTo>
                <a:lnTo>
                  <a:pt x="21107" y="7491"/>
                </a:lnTo>
                <a:lnTo>
                  <a:pt x="26460" y="7491"/>
                </a:lnTo>
                <a:lnTo>
                  <a:pt x="30661" y="9028"/>
                </a:lnTo>
                <a:lnTo>
                  <a:pt x="33991" y="11465"/>
                </a:lnTo>
                <a:lnTo>
                  <a:pt x="36183" y="15011"/>
                </a:lnTo>
                <a:lnTo>
                  <a:pt x="37437" y="19418"/>
                </a:lnTo>
                <a:lnTo>
                  <a:pt x="38157" y="24267"/>
                </a:lnTo>
                <a:lnTo>
                  <a:pt x="38157" y="29743"/>
                </a:lnTo>
                <a:lnTo>
                  <a:pt x="37876" y="32320"/>
                </a:lnTo>
                <a:lnTo>
                  <a:pt x="36748" y="37017"/>
                </a:lnTo>
                <a:lnTo>
                  <a:pt x="36540" y="50266"/>
                </a:lnTo>
                <a:lnTo>
                  <a:pt x="39049" y="48373"/>
                </a:lnTo>
                <a:lnTo>
                  <a:pt x="43056" y="43534"/>
                </a:lnTo>
                <a:lnTo>
                  <a:pt x="44564" y="40651"/>
                </a:lnTo>
                <a:lnTo>
                  <a:pt x="45580" y="37299"/>
                </a:lnTo>
                <a:lnTo>
                  <a:pt x="46584" y="33958"/>
                </a:lnTo>
                <a:lnTo>
                  <a:pt x="47099" y="30300"/>
                </a:lnTo>
                <a:lnTo>
                  <a:pt x="47099" y="22222"/>
                </a:lnTo>
                <a:lnTo>
                  <a:pt x="46620" y="18554"/>
                </a:lnTo>
                <a:lnTo>
                  <a:pt x="45655" y="15303"/>
                </a:lnTo>
                <a:lnTo>
                  <a:pt x="44697" y="12038"/>
                </a:lnTo>
                <a:lnTo>
                  <a:pt x="43265" y="9269"/>
                </a:lnTo>
                <a:lnTo>
                  <a:pt x="41342" y="6997"/>
                </a:lnTo>
                <a:lnTo>
                  <a:pt x="37019" y="2984"/>
                </a:lnTo>
                <a:lnTo>
                  <a:pt x="34150" y="1777"/>
                </a:lnTo>
                <a:lnTo>
                  <a:pt x="31273" y="596"/>
                </a:lnTo>
                <a:lnTo>
                  <a:pt x="27889" y="0"/>
                </a:lnTo>
                <a:lnTo>
                  <a:pt x="20016" y="0"/>
                </a:lnTo>
                <a:lnTo>
                  <a:pt x="16502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9" y="5231"/>
                </a:lnTo>
                <a:lnTo>
                  <a:pt x="3982" y="10068"/>
                </a:lnTo>
                <a:lnTo>
                  <a:pt x="2487" y="12952"/>
                </a:lnTo>
                <a:lnTo>
                  <a:pt x="1494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6" y="35114"/>
                </a:lnTo>
                <a:lnTo>
                  <a:pt x="1408" y="38353"/>
                </a:lnTo>
                <a:lnTo>
                  <a:pt x="2350" y="41615"/>
                </a:lnTo>
                <a:lnTo>
                  <a:pt x="3787" y="44383"/>
                </a:lnTo>
                <a:lnTo>
                  <a:pt x="5709" y="46669"/>
                </a:lnTo>
                <a:lnTo>
                  <a:pt x="10019" y="50673"/>
                </a:lnTo>
                <a:lnTo>
                  <a:pt x="8943" y="29361"/>
                </a:lnTo>
                <a:lnTo>
                  <a:pt x="8943" y="23914"/>
                </a:lnTo>
                <a:close/>
              </a:path>
              <a:path w="47099" h="53657">
                <a:moveTo>
                  <a:pt x="9663" y="34239"/>
                </a:moveTo>
                <a:lnTo>
                  <a:pt x="8943" y="29361"/>
                </a:lnTo>
                <a:lnTo>
                  <a:pt x="10019" y="50673"/>
                </a:lnTo>
                <a:lnTo>
                  <a:pt x="12895" y="51879"/>
                </a:lnTo>
                <a:lnTo>
                  <a:pt x="15775" y="53070"/>
                </a:lnTo>
                <a:lnTo>
                  <a:pt x="19149" y="53657"/>
                </a:lnTo>
                <a:lnTo>
                  <a:pt x="27007" y="53657"/>
                </a:lnTo>
                <a:lnTo>
                  <a:pt x="30500" y="52984"/>
                </a:lnTo>
                <a:lnTo>
                  <a:pt x="33516" y="51624"/>
                </a:lnTo>
                <a:lnTo>
                  <a:pt x="36540" y="50266"/>
                </a:lnTo>
                <a:lnTo>
                  <a:pt x="36748" y="37017"/>
                </a:lnTo>
                <a:lnTo>
                  <a:pt x="34664" y="40751"/>
                </a:lnTo>
                <a:lnTo>
                  <a:pt x="31936" y="43761"/>
                </a:lnTo>
                <a:lnTo>
                  <a:pt x="28210" y="45655"/>
                </a:lnTo>
                <a:lnTo>
                  <a:pt x="23468" y="46126"/>
                </a:lnTo>
                <a:lnTo>
                  <a:pt x="20689" y="46126"/>
                </a:lnTo>
                <a:lnTo>
                  <a:pt x="16502" y="44574"/>
                </a:lnTo>
                <a:lnTo>
                  <a:pt x="13144" y="42148"/>
                </a:lnTo>
                <a:lnTo>
                  <a:pt x="10927" y="38646"/>
                </a:lnTo>
                <a:lnTo>
                  <a:pt x="9663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318879" y="4234201"/>
            <a:ext cx="40568" cy="52919"/>
          </a:xfrm>
          <a:custGeom>
            <a:avLst/>
            <a:gdLst/>
            <a:ahLst/>
            <a:cxnLst/>
            <a:rect l="l" t="t" r="r" b="b"/>
            <a:pathLst>
              <a:path w="40568" h="52919">
                <a:moveTo>
                  <a:pt x="5892" y="52919"/>
                </a:moveTo>
                <a:lnTo>
                  <a:pt x="8651" y="51267"/>
                </a:lnTo>
                <a:lnTo>
                  <a:pt x="8651" y="17142"/>
                </a:lnTo>
                <a:lnTo>
                  <a:pt x="11012" y="14071"/>
                </a:lnTo>
                <a:lnTo>
                  <a:pt x="13276" y="11746"/>
                </a:lnTo>
                <a:lnTo>
                  <a:pt x="17614" y="8557"/>
                </a:lnTo>
                <a:lnTo>
                  <a:pt x="21937" y="7757"/>
                </a:lnTo>
                <a:lnTo>
                  <a:pt x="25077" y="8088"/>
                </a:lnTo>
                <a:lnTo>
                  <a:pt x="27622" y="9385"/>
                </a:lnTo>
                <a:lnTo>
                  <a:pt x="30269" y="12786"/>
                </a:lnTo>
                <a:lnTo>
                  <a:pt x="31297" y="15951"/>
                </a:lnTo>
                <a:lnTo>
                  <a:pt x="31935" y="19885"/>
                </a:lnTo>
                <a:lnTo>
                  <a:pt x="31935" y="51267"/>
                </a:lnTo>
                <a:lnTo>
                  <a:pt x="32141" y="52005"/>
                </a:lnTo>
                <a:lnTo>
                  <a:pt x="34690" y="52919"/>
                </a:lnTo>
                <a:lnTo>
                  <a:pt x="37804" y="52919"/>
                </a:lnTo>
                <a:lnTo>
                  <a:pt x="40568" y="51267"/>
                </a:lnTo>
                <a:lnTo>
                  <a:pt x="40568" y="18021"/>
                </a:lnTo>
                <a:lnTo>
                  <a:pt x="40288" y="15036"/>
                </a:lnTo>
                <a:lnTo>
                  <a:pt x="39124" y="10083"/>
                </a:lnTo>
                <a:lnTo>
                  <a:pt x="36846" y="6069"/>
                </a:lnTo>
                <a:lnTo>
                  <a:pt x="33785" y="2753"/>
                </a:lnTo>
                <a:lnTo>
                  <a:pt x="29509" y="557"/>
                </a:lnTo>
                <a:lnTo>
                  <a:pt x="26863" y="0"/>
                </a:lnTo>
                <a:lnTo>
                  <a:pt x="21021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7" y="3567"/>
                </a:lnTo>
                <a:lnTo>
                  <a:pt x="10462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43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68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407468" y="4234201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7" y="21347"/>
                </a:lnTo>
                <a:lnTo>
                  <a:pt x="9813" y="18986"/>
                </a:lnTo>
                <a:lnTo>
                  <a:pt x="11282" y="14604"/>
                </a:lnTo>
                <a:lnTo>
                  <a:pt x="13672" y="11174"/>
                </a:lnTo>
                <a:lnTo>
                  <a:pt x="17038" y="8902"/>
                </a:lnTo>
                <a:lnTo>
                  <a:pt x="21095" y="7491"/>
                </a:lnTo>
                <a:lnTo>
                  <a:pt x="26460" y="7491"/>
                </a:lnTo>
                <a:lnTo>
                  <a:pt x="30646" y="9028"/>
                </a:lnTo>
                <a:lnTo>
                  <a:pt x="33991" y="11465"/>
                </a:lnTo>
                <a:lnTo>
                  <a:pt x="36173" y="15011"/>
                </a:lnTo>
                <a:lnTo>
                  <a:pt x="37421" y="19418"/>
                </a:lnTo>
                <a:lnTo>
                  <a:pt x="38141" y="24267"/>
                </a:lnTo>
                <a:lnTo>
                  <a:pt x="38141" y="29743"/>
                </a:lnTo>
                <a:lnTo>
                  <a:pt x="37861" y="32320"/>
                </a:lnTo>
                <a:lnTo>
                  <a:pt x="36738" y="37017"/>
                </a:lnTo>
                <a:lnTo>
                  <a:pt x="36529" y="50266"/>
                </a:lnTo>
                <a:lnTo>
                  <a:pt x="39038" y="48373"/>
                </a:lnTo>
                <a:lnTo>
                  <a:pt x="43041" y="43534"/>
                </a:lnTo>
                <a:lnTo>
                  <a:pt x="44564" y="40651"/>
                </a:lnTo>
                <a:lnTo>
                  <a:pt x="45565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9" y="18554"/>
                </a:lnTo>
                <a:lnTo>
                  <a:pt x="45655" y="15303"/>
                </a:lnTo>
                <a:lnTo>
                  <a:pt x="44697" y="12038"/>
                </a:lnTo>
                <a:lnTo>
                  <a:pt x="43249" y="9269"/>
                </a:lnTo>
                <a:lnTo>
                  <a:pt x="41342" y="6997"/>
                </a:lnTo>
                <a:lnTo>
                  <a:pt x="37019" y="2984"/>
                </a:lnTo>
                <a:lnTo>
                  <a:pt x="34138" y="1777"/>
                </a:lnTo>
                <a:lnTo>
                  <a:pt x="31262" y="596"/>
                </a:lnTo>
                <a:lnTo>
                  <a:pt x="27877" y="0"/>
                </a:lnTo>
                <a:lnTo>
                  <a:pt x="20005" y="0"/>
                </a:lnTo>
                <a:lnTo>
                  <a:pt x="16488" y="673"/>
                </a:lnTo>
                <a:lnTo>
                  <a:pt x="13486" y="2005"/>
                </a:lnTo>
                <a:lnTo>
                  <a:pt x="10486" y="3351"/>
                </a:lnTo>
                <a:lnTo>
                  <a:pt x="7988" y="5231"/>
                </a:lnTo>
                <a:lnTo>
                  <a:pt x="3981" y="10068"/>
                </a:lnTo>
                <a:lnTo>
                  <a:pt x="2472" y="12952"/>
                </a:lnTo>
                <a:lnTo>
                  <a:pt x="1483" y="16304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7" y="35114"/>
                </a:lnTo>
                <a:lnTo>
                  <a:pt x="1407" y="38353"/>
                </a:lnTo>
                <a:lnTo>
                  <a:pt x="2340" y="41615"/>
                </a:lnTo>
                <a:lnTo>
                  <a:pt x="3773" y="44383"/>
                </a:lnTo>
                <a:lnTo>
                  <a:pt x="5694" y="46669"/>
                </a:lnTo>
                <a:lnTo>
                  <a:pt x="10007" y="50673"/>
                </a:lnTo>
                <a:lnTo>
                  <a:pt x="8942" y="29361"/>
                </a:lnTo>
                <a:lnTo>
                  <a:pt x="8942" y="23914"/>
                </a:lnTo>
                <a:close/>
              </a:path>
              <a:path w="47087" h="53657">
                <a:moveTo>
                  <a:pt x="9655" y="34239"/>
                </a:moveTo>
                <a:lnTo>
                  <a:pt x="8942" y="29361"/>
                </a:lnTo>
                <a:lnTo>
                  <a:pt x="10007" y="50673"/>
                </a:lnTo>
                <a:lnTo>
                  <a:pt x="12887" y="51879"/>
                </a:lnTo>
                <a:lnTo>
                  <a:pt x="15778" y="53070"/>
                </a:lnTo>
                <a:lnTo>
                  <a:pt x="19147" y="53657"/>
                </a:lnTo>
                <a:lnTo>
                  <a:pt x="26996" y="53657"/>
                </a:lnTo>
                <a:lnTo>
                  <a:pt x="30488" y="52984"/>
                </a:lnTo>
                <a:lnTo>
                  <a:pt x="33516" y="51624"/>
                </a:lnTo>
                <a:lnTo>
                  <a:pt x="36529" y="50266"/>
                </a:lnTo>
                <a:lnTo>
                  <a:pt x="36738" y="37017"/>
                </a:lnTo>
                <a:lnTo>
                  <a:pt x="34664" y="40751"/>
                </a:lnTo>
                <a:lnTo>
                  <a:pt x="31921" y="43761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8" y="44574"/>
                </a:lnTo>
                <a:lnTo>
                  <a:pt x="13143" y="42148"/>
                </a:lnTo>
                <a:lnTo>
                  <a:pt x="10915" y="38646"/>
                </a:lnTo>
                <a:lnTo>
                  <a:pt x="965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467149" y="4210872"/>
            <a:ext cx="31870" cy="76252"/>
          </a:xfrm>
          <a:custGeom>
            <a:avLst/>
            <a:gdLst/>
            <a:ahLst/>
            <a:cxnLst/>
            <a:rect l="l" t="t" r="r" b="b"/>
            <a:pathLst>
              <a:path w="31870" h="76252">
                <a:moveTo>
                  <a:pt x="9848" y="8103"/>
                </a:moveTo>
                <a:lnTo>
                  <a:pt x="8636" y="12993"/>
                </a:lnTo>
                <a:lnTo>
                  <a:pt x="8329" y="15911"/>
                </a:lnTo>
                <a:lnTo>
                  <a:pt x="8329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9"/>
                </a:lnTo>
                <a:lnTo>
                  <a:pt x="8329" y="31799"/>
                </a:lnTo>
                <a:lnTo>
                  <a:pt x="8329" y="74599"/>
                </a:lnTo>
                <a:lnTo>
                  <a:pt x="8539" y="75323"/>
                </a:lnTo>
                <a:lnTo>
                  <a:pt x="11134" y="76252"/>
                </a:lnTo>
                <a:lnTo>
                  <a:pt x="14208" y="76252"/>
                </a:lnTo>
                <a:lnTo>
                  <a:pt x="17012" y="74599"/>
                </a:lnTo>
                <a:lnTo>
                  <a:pt x="17012" y="31799"/>
                </a:lnTo>
                <a:lnTo>
                  <a:pt x="27539" y="31799"/>
                </a:lnTo>
                <a:lnTo>
                  <a:pt x="29105" y="30341"/>
                </a:lnTo>
                <a:lnTo>
                  <a:pt x="29264" y="27418"/>
                </a:lnTo>
                <a:lnTo>
                  <a:pt x="27539" y="24357"/>
                </a:lnTo>
                <a:lnTo>
                  <a:pt x="17012" y="24357"/>
                </a:lnTo>
                <a:lnTo>
                  <a:pt x="17138" y="15163"/>
                </a:lnTo>
                <a:lnTo>
                  <a:pt x="17628" y="12230"/>
                </a:lnTo>
                <a:lnTo>
                  <a:pt x="19881" y="8521"/>
                </a:lnTo>
                <a:lnTo>
                  <a:pt x="22795" y="7430"/>
                </a:lnTo>
                <a:lnTo>
                  <a:pt x="25858" y="7517"/>
                </a:lnTo>
                <a:lnTo>
                  <a:pt x="28943" y="8421"/>
                </a:lnTo>
                <a:lnTo>
                  <a:pt x="31542" y="8355"/>
                </a:lnTo>
                <a:lnTo>
                  <a:pt x="31870" y="5688"/>
                </a:lnTo>
                <a:lnTo>
                  <a:pt x="31798" y="3924"/>
                </a:lnTo>
                <a:lnTo>
                  <a:pt x="29728" y="1106"/>
                </a:lnTo>
                <a:lnTo>
                  <a:pt x="27061" y="342"/>
                </a:lnTo>
                <a:lnTo>
                  <a:pt x="23493" y="0"/>
                </a:lnTo>
                <a:lnTo>
                  <a:pt x="20923" y="0"/>
                </a:lnTo>
                <a:lnTo>
                  <a:pt x="18680" y="367"/>
                </a:lnTo>
                <a:lnTo>
                  <a:pt x="14871" y="1840"/>
                </a:lnTo>
                <a:lnTo>
                  <a:pt x="12042" y="4546"/>
                </a:lnTo>
                <a:lnTo>
                  <a:pt x="984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538051" y="4234201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0" y="52221"/>
                </a:moveTo>
                <a:lnTo>
                  <a:pt x="8564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77" y="53315"/>
                </a:lnTo>
                <a:lnTo>
                  <a:pt x="24620" y="51944"/>
                </a:lnTo>
                <a:lnTo>
                  <a:pt x="28209" y="49593"/>
                </a:lnTo>
                <a:lnTo>
                  <a:pt x="31111" y="46609"/>
                </a:lnTo>
                <a:lnTo>
                  <a:pt x="32900" y="42696"/>
                </a:lnTo>
                <a:lnTo>
                  <a:pt x="33340" y="37986"/>
                </a:lnTo>
                <a:lnTo>
                  <a:pt x="33340" y="35877"/>
                </a:lnTo>
                <a:lnTo>
                  <a:pt x="32324" y="32551"/>
                </a:lnTo>
                <a:lnTo>
                  <a:pt x="30744" y="29743"/>
                </a:lnTo>
                <a:lnTo>
                  <a:pt x="27230" y="26631"/>
                </a:lnTo>
                <a:lnTo>
                  <a:pt x="24335" y="25120"/>
                </a:lnTo>
                <a:lnTo>
                  <a:pt x="21376" y="23823"/>
                </a:lnTo>
                <a:lnTo>
                  <a:pt x="18435" y="22607"/>
                </a:lnTo>
                <a:lnTo>
                  <a:pt x="15580" y="21451"/>
                </a:lnTo>
                <a:lnTo>
                  <a:pt x="12077" y="19342"/>
                </a:lnTo>
                <a:lnTo>
                  <a:pt x="9773" y="16584"/>
                </a:lnTo>
                <a:lnTo>
                  <a:pt x="9420" y="13996"/>
                </a:lnTo>
                <a:lnTo>
                  <a:pt x="9968" y="11177"/>
                </a:lnTo>
                <a:lnTo>
                  <a:pt x="12308" y="8294"/>
                </a:lnTo>
                <a:lnTo>
                  <a:pt x="15458" y="7113"/>
                </a:lnTo>
                <a:lnTo>
                  <a:pt x="18213" y="6948"/>
                </a:lnTo>
                <a:lnTo>
                  <a:pt x="21311" y="7138"/>
                </a:lnTo>
                <a:lnTo>
                  <a:pt x="24963" y="8369"/>
                </a:lnTo>
                <a:lnTo>
                  <a:pt x="27608" y="9691"/>
                </a:lnTo>
                <a:lnTo>
                  <a:pt x="30589" y="9867"/>
                </a:lnTo>
                <a:lnTo>
                  <a:pt x="30942" y="7164"/>
                </a:lnTo>
                <a:lnTo>
                  <a:pt x="30646" y="4420"/>
                </a:lnTo>
                <a:lnTo>
                  <a:pt x="28073" y="2195"/>
                </a:lnTo>
                <a:lnTo>
                  <a:pt x="25491" y="1144"/>
                </a:lnTo>
                <a:lnTo>
                  <a:pt x="22086" y="316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2"/>
                </a:lnTo>
                <a:lnTo>
                  <a:pt x="8661" y="1979"/>
                </a:lnTo>
                <a:lnTo>
                  <a:pt x="5454" y="4370"/>
                </a:lnTo>
                <a:lnTo>
                  <a:pt x="2951" y="7225"/>
                </a:lnTo>
                <a:lnTo>
                  <a:pt x="1508" y="10731"/>
                </a:lnTo>
                <a:lnTo>
                  <a:pt x="1151" y="14479"/>
                </a:lnTo>
                <a:lnTo>
                  <a:pt x="1493" y="18517"/>
                </a:lnTo>
                <a:lnTo>
                  <a:pt x="2854" y="21628"/>
                </a:lnTo>
                <a:lnTo>
                  <a:pt x="5990" y="25210"/>
                </a:lnTo>
                <a:lnTo>
                  <a:pt x="8661" y="26937"/>
                </a:lnTo>
                <a:lnTo>
                  <a:pt x="11523" y="28411"/>
                </a:lnTo>
                <a:lnTo>
                  <a:pt x="14490" y="29641"/>
                </a:lnTo>
                <a:lnTo>
                  <a:pt x="17320" y="30797"/>
                </a:lnTo>
                <a:lnTo>
                  <a:pt x="19977" y="31992"/>
                </a:lnTo>
                <a:lnTo>
                  <a:pt x="23115" y="34278"/>
                </a:lnTo>
                <a:lnTo>
                  <a:pt x="24818" y="37313"/>
                </a:lnTo>
                <a:lnTo>
                  <a:pt x="24570" y="41187"/>
                </a:lnTo>
                <a:lnTo>
                  <a:pt x="22957" y="43940"/>
                </a:lnTo>
                <a:lnTo>
                  <a:pt x="20185" y="45683"/>
                </a:lnTo>
                <a:lnTo>
                  <a:pt x="16488" y="46493"/>
                </a:lnTo>
                <a:lnTo>
                  <a:pt x="13072" y="46493"/>
                </a:lnTo>
                <a:lnTo>
                  <a:pt x="9834" y="45759"/>
                </a:lnTo>
                <a:lnTo>
                  <a:pt x="5951" y="44157"/>
                </a:lnTo>
                <a:lnTo>
                  <a:pt x="3171" y="42558"/>
                </a:lnTo>
                <a:lnTo>
                  <a:pt x="270" y="42939"/>
                </a:lnTo>
                <a:lnTo>
                  <a:pt x="0" y="45529"/>
                </a:lnTo>
                <a:lnTo>
                  <a:pt x="270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583317" y="4221914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1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4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15" y="20754"/>
                </a:lnTo>
                <a:lnTo>
                  <a:pt x="8315" y="52110"/>
                </a:lnTo>
                <a:lnTo>
                  <a:pt x="9075" y="56642"/>
                </a:lnTo>
                <a:lnTo>
                  <a:pt x="10396" y="60440"/>
                </a:lnTo>
                <a:lnTo>
                  <a:pt x="12625" y="63158"/>
                </a:lnTo>
                <a:lnTo>
                  <a:pt x="15800" y="64836"/>
                </a:lnTo>
                <a:lnTo>
                  <a:pt x="19648" y="65836"/>
                </a:lnTo>
                <a:lnTo>
                  <a:pt x="24483" y="65671"/>
                </a:lnTo>
                <a:lnTo>
                  <a:pt x="27475" y="65102"/>
                </a:lnTo>
                <a:lnTo>
                  <a:pt x="30424" y="63093"/>
                </a:lnTo>
                <a:lnTo>
                  <a:pt x="30769" y="59983"/>
                </a:lnTo>
                <a:lnTo>
                  <a:pt x="30769" y="59324"/>
                </a:lnTo>
                <a:lnTo>
                  <a:pt x="28980" y="56743"/>
                </a:lnTo>
                <a:lnTo>
                  <a:pt x="26319" y="57773"/>
                </a:lnTo>
                <a:lnTo>
                  <a:pt x="23544" y="58179"/>
                </a:lnTo>
                <a:lnTo>
                  <a:pt x="19353" y="57330"/>
                </a:lnTo>
                <a:lnTo>
                  <a:pt x="17426" y="53898"/>
                </a:lnTo>
                <a:lnTo>
                  <a:pt x="16951" y="51347"/>
                </a:lnTo>
                <a:lnTo>
                  <a:pt x="16951" y="20754"/>
                </a:lnTo>
                <a:lnTo>
                  <a:pt x="29044" y="20754"/>
                </a:lnTo>
                <a:lnTo>
                  <a:pt x="30610" y="19306"/>
                </a:lnTo>
                <a:lnTo>
                  <a:pt x="30769" y="16372"/>
                </a:lnTo>
                <a:lnTo>
                  <a:pt x="29044" y="13309"/>
                </a:lnTo>
                <a:lnTo>
                  <a:pt x="16951" y="13309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627954" y="4234201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6" y="21347"/>
                </a:lnTo>
                <a:lnTo>
                  <a:pt x="9813" y="18986"/>
                </a:lnTo>
                <a:lnTo>
                  <a:pt x="11281" y="14604"/>
                </a:lnTo>
                <a:lnTo>
                  <a:pt x="13669" y="11174"/>
                </a:lnTo>
                <a:lnTo>
                  <a:pt x="17038" y="8902"/>
                </a:lnTo>
                <a:lnTo>
                  <a:pt x="21095" y="7491"/>
                </a:lnTo>
                <a:lnTo>
                  <a:pt x="26459" y="7491"/>
                </a:lnTo>
                <a:lnTo>
                  <a:pt x="30646" y="9028"/>
                </a:lnTo>
                <a:lnTo>
                  <a:pt x="33990" y="11465"/>
                </a:lnTo>
                <a:lnTo>
                  <a:pt x="36168" y="15011"/>
                </a:lnTo>
                <a:lnTo>
                  <a:pt x="37421" y="19418"/>
                </a:lnTo>
                <a:lnTo>
                  <a:pt x="38141" y="24267"/>
                </a:lnTo>
                <a:lnTo>
                  <a:pt x="38141" y="29743"/>
                </a:lnTo>
                <a:lnTo>
                  <a:pt x="37861" y="32320"/>
                </a:lnTo>
                <a:lnTo>
                  <a:pt x="36737" y="37017"/>
                </a:lnTo>
                <a:lnTo>
                  <a:pt x="36529" y="50266"/>
                </a:lnTo>
                <a:lnTo>
                  <a:pt x="39038" y="48373"/>
                </a:lnTo>
                <a:lnTo>
                  <a:pt x="43041" y="43534"/>
                </a:lnTo>
                <a:lnTo>
                  <a:pt x="44564" y="40651"/>
                </a:lnTo>
                <a:lnTo>
                  <a:pt x="45565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2"/>
                </a:lnTo>
                <a:lnTo>
                  <a:pt x="46608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49" y="9269"/>
                </a:lnTo>
                <a:lnTo>
                  <a:pt x="41342" y="6997"/>
                </a:lnTo>
                <a:lnTo>
                  <a:pt x="37017" y="2984"/>
                </a:lnTo>
                <a:lnTo>
                  <a:pt x="34138" y="1777"/>
                </a:lnTo>
                <a:lnTo>
                  <a:pt x="31262" y="596"/>
                </a:lnTo>
                <a:lnTo>
                  <a:pt x="27877" y="0"/>
                </a:lnTo>
                <a:lnTo>
                  <a:pt x="20005" y="0"/>
                </a:lnTo>
                <a:lnTo>
                  <a:pt x="16487" y="673"/>
                </a:lnTo>
                <a:lnTo>
                  <a:pt x="13484" y="2005"/>
                </a:lnTo>
                <a:lnTo>
                  <a:pt x="10486" y="3351"/>
                </a:lnTo>
                <a:lnTo>
                  <a:pt x="7988" y="5231"/>
                </a:lnTo>
                <a:lnTo>
                  <a:pt x="3981" y="10068"/>
                </a:lnTo>
                <a:lnTo>
                  <a:pt x="2472" y="12952"/>
                </a:lnTo>
                <a:lnTo>
                  <a:pt x="1483" y="16304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07" y="38353"/>
                </a:lnTo>
                <a:lnTo>
                  <a:pt x="2339" y="41615"/>
                </a:lnTo>
                <a:lnTo>
                  <a:pt x="3771" y="44383"/>
                </a:lnTo>
                <a:lnTo>
                  <a:pt x="5694" y="46669"/>
                </a:lnTo>
                <a:lnTo>
                  <a:pt x="10007" y="50673"/>
                </a:lnTo>
                <a:lnTo>
                  <a:pt x="8942" y="29361"/>
                </a:lnTo>
                <a:lnTo>
                  <a:pt x="8942" y="23914"/>
                </a:lnTo>
                <a:close/>
              </a:path>
              <a:path w="47087" h="53657">
                <a:moveTo>
                  <a:pt x="9650" y="34239"/>
                </a:moveTo>
                <a:lnTo>
                  <a:pt x="8942" y="29361"/>
                </a:lnTo>
                <a:lnTo>
                  <a:pt x="10007" y="50673"/>
                </a:lnTo>
                <a:lnTo>
                  <a:pt x="12884" y="51879"/>
                </a:lnTo>
                <a:lnTo>
                  <a:pt x="15778" y="53070"/>
                </a:lnTo>
                <a:lnTo>
                  <a:pt x="19143" y="53657"/>
                </a:lnTo>
                <a:lnTo>
                  <a:pt x="26996" y="53657"/>
                </a:lnTo>
                <a:lnTo>
                  <a:pt x="30487" y="52984"/>
                </a:lnTo>
                <a:lnTo>
                  <a:pt x="33515" y="51624"/>
                </a:lnTo>
                <a:lnTo>
                  <a:pt x="36529" y="50266"/>
                </a:lnTo>
                <a:lnTo>
                  <a:pt x="36737" y="37017"/>
                </a:lnTo>
                <a:lnTo>
                  <a:pt x="34663" y="40751"/>
                </a:lnTo>
                <a:lnTo>
                  <a:pt x="31920" y="43761"/>
                </a:lnTo>
                <a:lnTo>
                  <a:pt x="28197" y="45655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7" y="44574"/>
                </a:lnTo>
                <a:lnTo>
                  <a:pt x="13143" y="42148"/>
                </a:lnTo>
                <a:lnTo>
                  <a:pt x="10914" y="38646"/>
                </a:lnTo>
                <a:lnTo>
                  <a:pt x="9650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693718" y="4234201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7" y="52923"/>
                </a:moveTo>
                <a:lnTo>
                  <a:pt x="8625" y="51271"/>
                </a:lnTo>
                <a:lnTo>
                  <a:pt x="8625" y="19141"/>
                </a:lnTo>
                <a:lnTo>
                  <a:pt x="10961" y="15468"/>
                </a:lnTo>
                <a:lnTo>
                  <a:pt x="12985" y="12740"/>
                </a:lnTo>
                <a:lnTo>
                  <a:pt x="15811" y="9972"/>
                </a:lnTo>
                <a:lnTo>
                  <a:pt x="19216" y="8470"/>
                </a:lnTo>
                <a:lnTo>
                  <a:pt x="22136" y="8675"/>
                </a:lnTo>
                <a:lnTo>
                  <a:pt x="24789" y="9464"/>
                </a:lnTo>
                <a:lnTo>
                  <a:pt x="27435" y="8192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90"/>
                </a:lnTo>
                <a:lnTo>
                  <a:pt x="19648" y="0"/>
                </a:lnTo>
                <a:lnTo>
                  <a:pt x="16661" y="673"/>
                </a:lnTo>
                <a:lnTo>
                  <a:pt x="13629" y="2580"/>
                </a:lnTo>
                <a:lnTo>
                  <a:pt x="10303" y="5996"/>
                </a:lnTo>
                <a:lnTo>
                  <a:pt x="7790" y="9550"/>
                </a:lnTo>
                <a:lnTo>
                  <a:pt x="7790" y="2440"/>
                </a:lnTo>
                <a:lnTo>
                  <a:pt x="5828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57" y="52923"/>
                </a:lnTo>
                <a:lnTo>
                  <a:pt x="586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733397" y="4234201"/>
            <a:ext cx="26885" cy="53657"/>
          </a:xfrm>
          <a:custGeom>
            <a:avLst/>
            <a:gdLst/>
            <a:ahLst/>
            <a:cxnLst/>
            <a:rect l="l" t="t" r="r" b="b"/>
            <a:pathLst>
              <a:path w="26885" h="53657">
                <a:moveTo>
                  <a:pt x="22061" y="46061"/>
                </a:moveTo>
                <a:lnTo>
                  <a:pt x="17673" y="46669"/>
                </a:lnTo>
                <a:lnTo>
                  <a:pt x="16327" y="53657"/>
                </a:lnTo>
                <a:lnTo>
                  <a:pt x="19145" y="53657"/>
                </a:lnTo>
                <a:lnTo>
                  <a:pt x="21827" y="53035"/>
                </a:lnTo>
                <a:lnTo>
                  <a:pt x="26885" y="50493"/>
                </a:lnTo>
                <a:lnTo>
                  <a:pt x="25930" y="43675"/>
                </a:lnTo>
                <a:lnTo>
                  <a:pt x="22061" y="46061"/>
                </a:lnTo>
                <a:close/>
              </a:path>
              <a:path w="26885" h="53657">
                <a:moveTo>
                  <a:pt x="3284" y="12103"/>
                </a:moveTo>
                <a:lnTo>
                  <a:pt x="5929" y="11530"/>
                </a:lnTo>
                <a:lnTo>
                  <a:pt x="9126" y="9791"/>
                </a:lnTo>
                <a:lnTo>
                  <a:pt x="11894" y="8585"/>
                </a:lnTo>
                <a:lnTo>
                  <a:pt x="15261" y="7531"/>
                </a:lnTo>
                <a:lnTo>
                  <a:pt x="19303" y="7264"/>
                </a:lnTo>
                <a:lnTo>
                  <a:pt x="22965" y="7517"/>
                </a:lnTo>
                <a:lnTo>
                  <a:pt x="26788" y="9204"/>
                </a:lnTo>
                <a:lnTo>
                  <a:pt x="29128" y="12344"/>
                </a:lnTo>
                <a:lnTo>
                  <a:pt x="29888" y="15227"/>
                </a:lnTo>
                <a:lnTo>
                  <a:pt x="30086" y="18770"/>
                </a:lnTo>
                <a:lnTo>
                  <a:pt x="30086" y="22567"/>
                </a:lnTo>
                <a:lnTo>
                  <a:pt x="19941" y="22567"/>
                </a:lnTo>
                <a:lnTo>
                  <a:pt x="16633" y="22909"/>
                </a:lnTo>
                <a:lnTo>
                  <a:pt x="13705" y="23568"/>
                </a:lnTo>
                <a:lnTo>
                  <a:pt x="10778" y="24241"/>
                </a:lnTo>
                <a:lnTo>
                  <a:pt x="8301" y="25246"/>
                </a:lnTo>
                <a:lnTo>
                  <a:pt x="4263" y="27924"/>
                </a:lnTo>
                <a:lnTo>
                  <a:pt x="161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9" y="43243"/>
                </a:lnTo>
                <a:lnTo>
                  <a:pt x="1959" y="46925"/>
                </a:lnTo>
                <a:lnTo>
                  <a:pt x="4467" y="49758"/>
                </a:lnTo>
                <a:lnTo>
                  <a:pt x="7597" y="51991"/>
                </a:lnTo>
                <a:lnTo>
                  <a:pt x="11600" y="53326"/>
                </a:lnTo>
                <a:lnTo>
                  <a:pt x="16327" y="53657"/>
                </a:lnTo>
                <a:lnTo>
                  <a:pt x="17673" y="46669"/>
                </a:lnTo>
                <a:lnTo>
                  <a:pt x="14893" y="46669"/>
                </a:lnTo>
                <a:lnTo>
                  <a:pt x="12726" y="45910"/>
                </a:lnTo>
                <a:lnTo>
                  <a:pt x="9616" y="42912"/>
                </a:lnTo>
                <a:lnTo>
                  <a:pt x="8845" y="38353"/>
                </a:lnTo>
                <a:lnTo>
                  <a:pt x="9651" y="34429"/>
                </a:lnTo>
                <a:lnTo>
                  <a:pt x="12190" y="31496"/>
                </a:lnTo>
                <a:lnTo>
                  <a:pt x="14785" y="30073"/>
                </a:lnTo>
                <a:lnTo>
                  <a:pt x="18274" y="29235"/>
                </a:lnTo>
                <a:lnTo>
                  <a:pt x="22698" y="29029"/>
                </a:lnTo>
                <a:lnTo>
                  <a:pt x="30086" y="29029"/>
                </a:lnTo>
                <a:lnTo>
                  <a:pt x="30086" y="39380"/>
                </a:lnTo>
                <a:lnTo>
                  <a:pt x="25930" y="43675"/>
                </a:lnTo>
                <a:lnTo>
                  <a:pt x="26885" y="50493"/>
                </a:lnTo>
                <a:lnTo>
                  <a:pt x="31248" y="46443"/>
                </a:lnTo>
                <a:lnTo>
                  <a:pt x="31248" y="51332"/>
                </a:lnTo>
                <a:lnTo>
                  <a:pt x="33329" y="52905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700"/>
                </a:lnTo>
                <a:lnTo>
                  <a:pt x="37005" y="8127"/>
                </a:lnTo>
                <a:lnTo>
                  <a:pt x="34481" y="4683"/>
                </a:lnTo>
                <a:lnTo>
                  <a:pt x="31101" y="1979"/>
                </a:lnTo>
                <a:lnTo>
                  <a:pt x="26348" y="392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20" y="849"/>
                </a:lnTo>
                <a:lnTo>
                  <a:pt x="9785" y="1813"/>
                </a:lnTo>
                <a:lnTo>
                  <a:pt x="5807" y="3555"/>
                </a:lnTo>
                <a:lnTo>
                  <a:pt x="2487" y="6691"/>
                </a:lnTo>
                <a:lnTo>
                  <a:pt x="2289" y="9385"/>
                </a:lnTo>
                <a:lnTo>
                  <a:pt x="328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788316" y="4234313"/>
            <a:ext cx="44585" cy="54648"/>
          </a:xfrm>
          <a:custGeom>
            <a:avLst/>
            <a:gdLst/>
            <a:ahLst/>
            <a:cxnLst/>
            <a:rect l="l" t="t" r="r" b="b"/>
            <a:pathLst>
              <a:path w="44585" h="54648">
                <a:moveTo>
                  <a:pt x="9467" y="36233"/>
                </a:moveTo>
                <a:lnTo>
                  <a:pt x="9147" y="54648"/>
                </a:lnTo>
                <a:lnTo>
                  <a:pt x="11278" y="51562"/>
                </a:lnTo>
                <a:lnTo>
                  <a:pt x="10029" y="39635"/>
                </a:lnTo>
                <a:lnTo>
                  <a:pt x="9467" y="36233"/>
                </a:lnTo>
                <a:close/>
              </a:path>
              <a:path w="44585" h="54648">
                <a:moveTo>
                  <a:pt x="414" y="55727"/>
                </a:moveTo>
                <a:lnTo>
                  <a:pt x="0" y="59194"/>
                </a:lnTo>
                <a:lnTo>
                  <a:pt x="378" y="62812"/>
                </a:lnTo>
                <a:lnTo>
                  <a:pt x="1907" y="66037"/>
                </a:lnTo>
                <a:lnTo>
                  <a:pt x="4864" y="68579"/>
                </a:lnTo>
                <a:lnTo>
                  <a:pt x="8769" y="70650"/>
                </a:lnTo>
                <a:lnTo>
                  <a:pt x="11426" y="71323"/>
                </a:lnTo>
                <a:lnTo>
                  <a:pt x="14100" y="71996"/>
                </a:lnTo>
                <a:lnTo>
                  <a:pt x="17334" y="72323"/>
                </a:lnTo>
                <a:lnTo>
                  <a:pt x="25085" y="72323"/>
                </a:lnTo>
                <a:lnTo>
                  <a:pt x="28501" y="71880"/>
                </a:lnTo>
                <a:lnTo>
                  <a:pt x="31395" y="70991"/>
                </a:lnTo>
                <a:lnTo>
                  <a:pt x="34297" y="70102"/>
                </a:lnTo>
                <a:lnTo>
                  <a:pt x="38534" y="67359"/>
                </a:lnTo>
                <a:lnTo>
                  <a:pt x="41791" y="64043"/>
                </a:lnTo>
                <a:lnTo>
                  <a:pt x="43592" y="59993"/>
                </a:lnTo>
                <a:lnTo>
                  <a:pt x="44056" y="55612"/>
                </a:lnTo>
                <a:lnTo>
                  <a:pt x="43653" y="51598"/>
                </a:lnTo>
                <a:lnTo>
                  <a:pt x="42050" y="48387"/>
                </a:lnTo>
                <a:lnTo>
                  <a:pt x="39503" y="45920"/>
                </a:lnTo>
                <a:lnTo>
                  <a:pt x="36391" y="43977"/>
                </a:lnTo>
                <a:lnTo>
                  <a:pt x="32471" y="42771"/>
                </a:lnTo>
                <a:lnTo>
                  <a:pt x="27989" y="42378"/>
                </a:lnTo>
                <a:lnTo>
                  <a:pt x="15688" y="41831"/>
                </a:lnTo>
                <a:lnTo>
                  <a:pt x="13813" y="41756"/>
                </a:lnTo>
                <a:lnTo>
                  <a:pt x="10029" y="39635"/>
                </a:lnTo>
                <a:lnTo>
                  <a:pt x="11278" y="51562"/>
                </a:lnTo>
                <a:lnTo>
                  <a:pt x="14010" y="48981"/>
                </a:lnTo>
                <a:lnTo>
                  <a:pt x="26225" y="49427"/>
                </a:lnTo>
                <a:lnTo>
                  <a:pt x="29041" y="49491"/>
                </a:lnTo>
                <a:lnTo>
                  <a:pt x="31283" y="50100"/>
                </a:lnTo>
                <a:lnTo>
                  <a:pt x="34588" y="52386"/>
                </a:lnTo>
                <a:lnTo>
                  <a:pt x="35424" y="56108"/>
                </a:lnTo>
                <a:lnTo>
                  <a:pt x="35424" y="57340"/>
                </a:lnTo>
                <a:lnTo>
                  <a:pt x="34250" y="60742"/>
                </a:lnTo>
                <a:lnTo>
                  <a:pt x="31309" y="63486"/>
                </a:lnTo>
                <a:lnTo>
                  <a:pt x="28122" y="64706"/>
                </a:lnTo>
                <a:lnTo>
                  <a:pt x="24180" y="65479"/>
                </a:lnTo>
                <a:lnTo>
                  <a:pt x="17442" y="65479"/>
                </a:lnTo>
                <a:lnTo>
                  <a:pt x="14230" y="64881"/>
                </a:lnTo>
                <a:lnTo>
                  <a:pt x="11930" y="63676"/>
                </a:lnTo>
                <a:lnTo>
                  <a:pt x="8463" y="60666"/>
                </a:lnTo>
                <a:lnTo>
                  <a:pt x="8463" y="57566"/>
                </a:lnTo>
                <a:lnTo>
                  <a:pt x="9147" y="54648"/>
                </a:lnTo>
                <a:lnTo>
                  <a:pt x="9467" y="36233"/>
                </a:lnTo>
                <a:lnTo>
                  <a:pt x="10976" y="32877"/>
                </a:lnTo>
                <a:lnTo>
                  <a:pt x="13892" y="33677"/>
                </a:lnTo>
                <a:lnTo>
                  <a:pt x="17909" y="28105"/>
                </a:lnTo>
                <a:lnTo>
                  <a:pt x="13682" y="25336"/>
                </a:lnTo>
                <a:lnTo>
                  <a:pt x="11037" y="20954"/>
                </a:lnTo>
                <a:lnTo>
                  <a:pt x="11037" y="17729"/>
                </a:lnTo>
                <a:lnTo>
                  <a:pt x="11245" y="14907"/>
                </a:lnTo>
                <a:lnTo>
                  <a:pt x="9554" y="3200"/>
                </a:lnTo>
                <a:lnTo>
                  <a:pt x="6343" y="6234"/>
                </a:lnTo>
                <a:lnTo>
                  <a:pt x="4190" y="10299"/>
                </a:lnTo>
                <a:lnTo>
                  <a:pt x="2815" y="15011"/>
                </a:lnTo>
                <a:lnTo>
                  <a:pt x="2815" y="17790"/>
                </a:lnTo>
                <a:lnTo>
                  <a:pt x="3135" y="22211"/>
                </a:lnTo>
                <a:lnTo>
                  <a:pt x="4385" y="25587"/>
                </a:lnTo>
                <a:lnTo>
                  <a:pt x="6318" y="28421"/>
                </a:lnTo>
                <a:lnTo>
                  <a:pt x="3956" y="31366"/>
                </a:lnTo>
                <a:lnTo>
                  <a:pt x="2217" y="34833"/>
                </a:lnTo>
                <a:lnTo>
                  <a:pt x="1764" y="39001"/>
                </a:lnTo>
                <a:lnTo>
                  <a:pt x="2192" y="42072"/>
                </a:lnTo>
                <a:lnTo>
                  <a:pt x="3822" y="44830"/>
                </a:lnTo>
                <a:lnTo>
                  <a:pt x="6797" y="46875"/>
                </a:lnTo>
                <a:lnTo>
                  <a:pt x="3834" y="49618"/>
                </a:lnTo>
                <a:lnTo>
                  <a:pt x="1699" y="52527"/>
                </a:lnTo>
                <a:lnTo>
                  <a:pt x="414" y="55727"/>
                </a:lnTo>
                <a:close/>
              </a:path>
              <a:path w="44585" h="54648">
                <a:moveTo>
                  <a:pt x="14295" y="9079"/>
                </a:moveTo>
                <a:lnTo>
                  <a:pt x="17797" y="7109"/>
                </a:lnTo>
                <a:lnTo>
                  <a:pt x="20933" y="6832"/>
                </a:lnTo>
                <a:lnTo>
                  <a:pt x="24180" y="6832"/>
                </a:lnTo>
                <a:lnTo>
                  <a:pt x="26680" y="7757"/>
                </a:lnTo>
                <a:lnTo>
                  <a:pt x="30206" y="11490"/>
                </a:lnTo>
                <a:lnTo>
                  <a:pt x="31075" y="14083"/>
                </a:lnTo>
                <a:lnTo>
                  <a:pt x="31075" y="17409"/>
                </a:lnTo>
                <a:lnTo>
                  <a:pt x="30881" y="20177"/>
                </a:lnTo>
                <a:lnTo>
                  <a:pt x="30081" y="22783"/>
                </a:lnTo>
                <a:lnTo>
                  <a:pt x="27816" y="25919"/>
                </a:lnTo>
                <a:lnTo>
                  <a:pt x="24278" y="27812"/>
                </a:lnTo>
                <a:lnTo>
                  <a:pt x="21092" y="28105"/>
                </a:lnTo>
                <a:lnTo>
                  <a:pt x="17909" y="28105"/>
                </a:lnTo>
                <a:lnTo>
                  <a:pt x="13892" y="33677"/>
                </a:lnTo>
                <a:lnTo>
                  <a:pt x="17340" y="34731"/>
                </a:lnTo>
                <a:lnTo>
                  <a:pt x="21092" y="34998"/>
                </a:lnTo>
                <a:lnTo>
                  <a:pt x="23799" y="34998"/>
                </a:lnTo>
                <a:lnTo>
                  <a:pt x="28515" y="33792"/>
                </a:lnTo>
                <a:lnTo>
                  <a:pt x="32680" y="31863"/>
                </a:lnTo>
                <a:lnTo>
                  <a:pt x="35924" y="28853"/>
                </a:lnTo>
                <a:lnTo>
                  <a:pt x="38033" y="24853"/>
                </a:lnTo>
                <a:lnTo>
                  <a:pt x="39354" y="20177"/>
                </a:lnTo>
                <a:lnTo>
                  <a:pt x="39354" y="17358"/>
                </a:lnTo>
                <a:lnTo>
                  <a:pt x="39099" y="14018"/>
                </a:lnTo>
                <a:lnTo>
                  <a:pt x="38131" y="10871"/>
                </a:lnTo>
                <a:lnTo>
                  <a:pt x="36046" y="8139"/>
                </a:lnTo>
                <a:lnTo>
                  <a:pt x="42796" y="8139"/>
                </a:lnTo>
                <a:lnTo>
                  <a:pt x="44085" y="7289"/>
                </a:lnTo>
                <a:lnTo>
                  <a:pt x="44585" y="4546"/>
                </a:lnTo>
                <a:lnTo>
                  <a:pt x="42796" y="914"/>
                </a:lnTo>
                <a:lnTo>
                  <a:pt x="28566" y="914"/>
                </a:lnTo>
                <a:lnTo>
                  <a:pt x="27486" y="633"/>
                </a:lnTo>
                <a:lnTo>
                  <a:pt x="23850" y="74"/>
                </a:lnTo>
                <a:lnTo>
                  <a:pt x="18431" y="0"/>
                </a:lnTo>
                <a:lnTo>
                  <a:pt x="13729" y="1216"/>
                </a:lnTo>
                <a:lnTo>
                  <a:pt x="9554" y="3200"/>
                </a:lnTo>
                <a:lnTo>
                  <a:pt x="11245" y="14907"/>
                </a:lnTo>
                <a:lnTo>
                  <a:pt x="12042" y="12268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3846751" y="4234201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41"/>
                </a:moveTo>
                <a:lnTo>
                  <a:pt x="42148" y="14136"/>
                </a:lnTo>
                <a:lnTo>
                  <a:pt x="41375" y="11328"/>
                </a:lnTo>
                <a:lnTo>
                  <a:pt x="38461" y="6807"/>
                </a:lnTo>
                <a:lnTo>
                  <a:pt x="34653" y="3074"/>
                </a:lnTo>
                <a:lnTo>
                  <a:pt x="32057" y="1842"/>
                </a:lnTo>
                <a:lnTo>
                  <a:pt x="29444" y="622"/>
                </a:lnTo>
                <a:lnTo>
                  <a:pt x="26297" y="0"/>
                </a:lnTo>
                <a:lnTo>
                  <a:pt x="26333" y="6997"/>
                </a:lnTo>
                <a:lnTo>
                  <a:pt x="29498" y="8329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87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091"/>
                </a:lnTo>
                <a:lnTo>
                  <a:pt x="10447" y="3124"/>
                </a:lnTo>
                <a:lnTo>
                  <a:pt x="8070" y="4903"/>
                </a:lnTo>
                <a:lnTo>
                  <a:pt x="4128" y="9575"/>
                </a:lnTo>
                <a:lnTo>
                  <a:pt x="2623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15" y="46989"/>
                </a:lnTo>
                <a:lnTo>
                  <a:pt x="10447" y="50863"/>
                </a:lnTo>
                <a:lnTo>
                  <a:pt x="13376" y="51979"/>
                </a:lnTo>
                <a:lnTo>
                  <a:pt x="16278" y="53099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5" y="52807"/>
                </a:lnTo>
                <a:lnTo>
                  <a:pt x="35057" y="51979"/>
                </a:lnTo>
                <a:lnTo>
                  <a:pt x="37788" y="51104"/>
                </a:lnTo>
                <a:lnTo>
                  <a:pt x="41022" y="48830"/>
                </a:lnTo>
                <a:lnTo>
                  <a:pt x="41342" y="46165"/>
                </a:lnTo>
                <a:lnTo>
                  <a:pt x="40777" y="43016"/>
                </a:lnTo>
                <a:lnTo>
                  <a:pt x="38055" y="43267"/>
                </a:lnTo>
                <a:lnTo>
                  <a:pt x="34898" y="44552"/>
                </a:lnTo>
                <a:lnTo>
                  <a:pt x="32104" y="45439"/>
                </a:lnTo>
                <a:lnTo>
                  <a:pt x="28601" y="46191"/>
                </a:lnTo>
                <a:lnTo>
                  <a:pt x="24349" y="46393"/>
                </a:lnTo>
                <a:lnTo>
                  <a:pt x="21520" y="46393"/>
                </a:lnTo>
                <a:lnTo>
                  <a:pt x="17150" y="45137"/>
                </a:lnTo>
                <a:lnTo>
                  <a:pt x="13582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70" y="28652"/>
                </a:lnTo>
                <a:lnTo>
                  <a:pt x="42311" y="27748"/>
                </a:lnTo>
                <a:lnTo>
                  <a:pt x="43336" y="24738"/>
                </a:lnTo>
                <a:lnTo>
                  <a:pt x="43336" y="19926"/>
                </a:lnTo>
                <a:lnTo>
                  <a:pt x="42943" y="16941"/>
                </a:lnTo>
                <a:close/>
              </a:path>
              <a:path w="43336" h="53657">
                <a:moveTo>
                  <a:pt x="9014" y="20091"/>
                </a:moveTo>
                <a:lnTo>
                  <a:pt x="9946" y="16357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7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1553626" y="4355899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3" y="1699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5" y="1699"/>
                </a:lnTo>
                <a:lnTo>
                  <a:pt x="8315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2"/>
                </a:lnTo>
                <a:lnTo>
                  <a:pt x="10400" y="60436"/>
                </a:lnTo>
                <a:lnTo>
                  <a:pt x="12640" y="63154"/>
                </a:lnTo>
                <a:lnTo>
                  <a:pt x="15800" y="64832"/>
                </a:lnTo>
                <a:lnTo>
                  <a:pt x="19645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7" y="63093"/>
                </a:lnTo>
                <a:lnTo>
                  <a:pt x="30769" y="59979"/>
                </a:lnTo>
                <a:lnTo>
                  <a:pt x="30769" y="59320"/>
                </a:lnTo>
                <a:lnTo>
                  <a:pt x="28980" y="56753"/>
                </a:lnTo>
                <a:lnTo>
                  <a:pt x="26323" y="57783"/>
                </a:lnTo>
                <a:lnTo>
                  <a:pt x="23554" y="58176"/>
                </a:lnTo>
                <a:lnTo>
                  <a:pt x="19353" y="57326"/>
                </a:lnTo>
                <a:lnTo>
                  <a:pt x="17432" y="53898"/>
                </a:lnTo>
                <a:lnTo>
                  <a:pt x="16953" y="51343"/>
                </a:lnTo>
                <a:lnTo>
                  <a:pt x="16953" y="20750"/>
                </a:lnTo>
                <a:lnTo>
                  <a:pt x="29041" y="20750"/>
                </a:lnTo>
                <a:lnTo>
                  <a:pt x="30610" y="19302"/>
                </a:lnTo>
                <a:lnTo>
                  <a:pt x="30769" y="16369"/>
                </a:lnTo>
                <a:lnTo>
                  <a:pt x="29041" y="13309"/>
                </a:lnTo>
                <a:lnTo>
                  <a:pt x="16953" y="13309"/>
                </a:lnTo>
                <a:lnTo>
                  <a:pt x="1695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1605715" y="4368182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7" y="46075"/>
                </a:moveTo>
                <a:lnTo>
                  <a:pt x="17686" y="46673"/>
                </a:lnTo>
                <a:lnTo>
                  <a:pt x="14893" y="46673"/>
                </a:lnTo>
                <a:lnTo>
                  <a:pt x="11167" y="44413"/>
                </a:lnTo>
                <a:lnTo>
                  <a:pt x="8841" y="40906"/>
                </a:lnTo>
                <a:lnTo>
                  <a:pt x="11598" y="53326"/>
                </a:lnTo>
                <a:lnTo>
                  <a:pt x="16325" y="53657"/>
                </a:lnTo>
                <a:lnTo>
                  <a:pt x="19143" y="53657"/>
                </a:lnTo>
                <a:lnTo>
                  <a:pt x="21822" y="53035"/>
                </a:lnTo>
                <a:lnTo>
                  <a:pt x="26884" y="50496"/>
                </a:lnTo>
                <a:lnTo>
                  <a:pt x="25927" y="43675"/>
                </a:lnTo>
                <a:lnTo>
                  <a:pt x="22057" y="46075"/>
                </a:lnTo>
                <a:close/>
              </a:path>
              <a:path w="26884" h="53657">
                <a:moveTo>
                  <a:pt x="3293" y="12103"/>
                </a:moveTo>
                <a:lnTo>
                  <a:pt x="5939" y="11530"/>
                </a:lnTo>
                <a:lnTo>
                  <a:pt x="9122" y="9791"/>
                </a:lnTo>
                <a:lnTo>
                  <a:pt x="11891" y="8585"/>
                </a:lnTo>
                <a:lnTo>
                  <a:pt x="15270" y="7545"/>
                </a:lnTo>
                <a:lnTo>
                  <a:pt x="19302" y="7278"/>
                </a:lnTo>
                <a:lnTo>
                  <a:pt x="22978" y="7519"/>
                </a:lnTo>
                <a:lnTo>
                  <a:pt x="26798" y="9208"/>
                </a:lnTo>
                <a:lnTo>
                  <a:pt x="29127" y="12344"/>
                </a:lnTo>
                <a:lnTo>
                  <a:pt x="29886" y="15227"/>
                </a:lnTo>
                <a:lnTo>
                  <a:pt x="30095" y="18770"/>
                </a:lnTo>
                <a:lnTo>
                  <a:pt x="30095" y="22567"/>
                </a:lnTo>
                <a:lnTo>
                  <a:pt x="19940" y="22567"/>
                </a:lnTo>
                <a:lnTo>
                  <a:pt x="16631" y="22909"/>
                </a:lnTo>
                <a:lnTo>
                  <a:pt x="13700" y="23572"/>
                </a:lnTo>
                <a:lnTo>
                  <a:pt x="10774" y="24245"/>
                </a:lnTo>
                <a:lnTo>
                  <a:pt x="8304" y="25246"/>
                </a:lnTo>
                <a:lnTo>
                  <a:pt x="4262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3"/>
                </a:lnTo>
                <a:lnTo>
                  <a:pt x="1954" y="46940"/>
                </a:lnTo>
                <a:lnTo>
                  <a:pt x="4470" y="49758"/>
                </a:lnTo>
                <a:lnTo>
                  <a:pt x="7592" y="51995"/>
                </a:lnTo>
                <a:lnTo>
                  <a:pt x="11598" y="53326"/>
                </a:lnTo>
                <a:lnTo>
                  <a:pt x="8841" y="40906"/>
                </a:lnTo>
                <a:lnTo>
                  <a:pt x="8841" y="38354"/>
                </a:lnTo>
                <a:lnTo>
                  <a:pt x="9650" y="34429"/>
                </a:lnTo>
                <a:lnTo>
                  <a:pt x="12185" y="31496"/>
                </a:lnTo>
                <a:lnTo>
                  <a:pt x="14791" y="30073"/>
                </a:lnTo>
                <a:lnTo>
                  <a:pt x="18272" y="29249"/>
                </a:lnTo>
                <a:lnTo>
                  <a:pt x="22705" y="29033"/>
                </a:lnTo>
                <a:lnTo>
                  <a:pt x="30095" y="29033"/>
                </a:lnTo>
                <a:lnTo>
                  <a:pt x="30095" y="39394"/>
                </a:lnTo>
                <a:lnTo>
                  <a:pt x="25927" y="43675"/>
                </a:lnTo>
                <a:lnTo>
                  <a:pt x="26884" y="50496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9"/>
                </a:lnTo>
                <a:lnTo>
                  <a:pt x="35899" y="52959"/>
                </a:lnTo>
                <a:lnTo>
                  <a:pt x="38667" y="51332"/>
                </a:lnTo>
                <a:lnTo>
                  <a:pt x="38667" y="15354"/>
                </a:lnTo>
                <a:lnTo>
                  <a:pt x="38340" y="12700"/>
                </a:lnTo>
                <a:lnTo>
                  <a:pt x="37015" y="8139"/>
                </a:lnTo>
                <a:lnTo>
                  <a:pt x="34480" y="4697"/>
                </a:lnTo>
                <a:lnTo>
                  <a:pt x="31099" y="1993"/>
                </a:lnTo>
                <a:lnTo>
                  <a:pt x="26344" y="392"/>
                </a:lnTo>
                <a:lnTo>
                  <a:pt x="23478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63"/>
                </a:lnTo>
                <a:lnTo>
                  <a:pt x="9784" y="1817"/>
                </a:lnTo>
                <a:lnTo>
                  <a:pt x="5816" y="3556"/>
                </a:lnTo>
                <a:lnTo>
                  <a:pt x="2484" y="6706"/>
                </a:lnTo>
                <a:lnTo>
                  <a:pt x="228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1673208" y="4368182"/>
            <a:ext cx="40557" cy="52919"/>
          </a:xfrm>
          <a:custGeom>
            <a:avLst/>
            <a:gdLst/>
            <a:ahLst/>
            <a:cxnLst/>
            <a:rect l="l" t="t" r="r" b="b"/>
            <a:pathLst>
              <a:path w="40557" h="52919">
                <a:moveTo>
                  <a:pt x="5878" y="52919"/>
                </a:moveTo>
                <a:lnTo>
                  <a:pt x="8646" y="51281"/>
                </a:lnTo>
                <a:lnTo>
                  <a:pt x="8646" y="17146"/>
                </a:lnTo>
                <a:lnTo>
                  <a:pt x="11012" y="14071"/>
                </a:lnTo>
                <a:lnTo>
                  <a:pt x="13280" y="11746"/>
                </a:lnTo>
                <a:lnTo>
                  <a:pt x="17603" y="8561"/>
                </a:lnTo>
                <a:lnTo>
                  <a:pt x="21924" y="7760"/>
                </a:lnTo>
                <a:lnTo>
                  <a:pt x="25073" y="8088"/>
                </a:lnTo>
                <a:lnTo>
                  <a:pt x="27622" y="9385"/>
                </a:lnTo>
                <a:lnTo>
                  <a:pt x="30267" y="12790"/>
                </a:lnTo>
                <a:lnTo>
                  <a:pt x="31297" y="15965"/>
                </a:lnTo>
                <a:lnTo>
                  <a:pt x="31935" y="19889"/>
                </a:lnTo>
                <a:lnTo>
                  <a:pt x="31935" y="51281"/>
                </a:lnTo>
                <a:lnTo>
                  <a:pt x="32143" y="52019"/>
                </a:lnTo>
                <a:lnTo>
                  <a:pt x="34688" y="52919"/>
                </a:lnTo>
                <a:lnTo>
                  <a:pt x="37799" y="52919"/>
                </a:lnTo>
                <a:lnTo>
                  <a:pt x="40557" y="51281"/>
                </a:lnTo>
                <a:lnTo>
                  <a:pt x="40557" y="18021"/>
                </a:lnTo>
                <a:lnTo>
                  <a:pt x="40276" y="15036"/>
                </a:lnTo>
                <a:lnTo>
                  <a:pt x="39124" y="10083"/>
                </a:lnTo>
                <a:lnTo>
                  <a:pt x="36845" y="6069"/>
                </a:lnTo>
                <a:lnTo>
                  <a:pt x="33781" y="2768"/>
                </a:lnTo>
                <a:lnTo>
                  <a:pt x="29498" y="557"/>
                </a:lnTo>
                <a:lnTo>
                  <a:pt x="26851" y="0"/>
                </a:lnTo>
                <a:lnTo>
                  <a:pt x="21019" y="0"/>
                </a:lnTo>
                <a:lnTo>
                  <a:pt x="18362" y="723"/>
                </a:lnTo>
                <a:lnTo>
                  <a:pt x="15727" y="2145"/>
                </a:lnTo>
                <a:lnTo>
                  <a:pt x="13096" y="3567"/>
                </a:lnTo>
                <a:lnTo>
                  <a:pt x="10450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4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6" y="52019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1742418" y="4345271"/>
            <a:ext cx="38681" cy="75869"/>
          </a:xfrm>
          <a:custGeom>
            <a:avLst/>
            <a:gdLst/>
            <a:ahLst/>
            <a:cxnLst/>
            <a:rect l="l" t="t" r="r" b="b"/>
            <a:pathLst>
              <a:path w="38681" h="75869">
                <a:moveTo>
                  <a:pt x="35340" y="28120"/>
                </a:moveTo>
                <a:lnTo>
                  <a:pt x="36452" y="26607"/>
                </a:lnTo>
                <a:lnTo>
                  <a:pt x="34923" y="23799"/>
                </a:lnTo>
                <a:lnTo>
                  <a:pt x="32139" y="23662"/>
                </a:lnTo>
                <a:lnTo>
                  <a:pt x="29396" y="23799"/>
                </a:lnTo>
                <a:lnTo>
                  <a:pt x="26433" y="25577"/>
                </a:lnTo>
                <a:lnTo>
                  <a:pt x="8636" y="45860"/>
                </a:lnTo>
                <a:lnTo>
                  <a:pt x="8636" y="1703"/>
                </a:lnTo>
                <a:lnTo>
                  <a:pt x="8427" y="928"/>
                </a:lnTo>
                <a:lnTo>
                  <a:pt x="587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19"/>
                </a:lnTo>
                <a:lnTo>
                  <a:pt x="2757" y="75834"/>
                </a:lnTo>
                <a:lnTo>
                  <a:pt x="5878" y="75834"/>
                </a:lnTo>
                <a:lnTo>
                  <a:pt x="8636" y="74195"/>
                </a:lnTo>
                <a:lnTo>
                  <a:pt x="8636" y="47105"/>
                </a:lnTo>
                <a:lnTo>
                  <a:pt x="28525" y="74131"/>
                </a:lnTo>
                <a:lnTo>
                  <a:pt x="30257" y="75514"/>
                </a:lnTo>
                <a:lnTo>
                  <a:pt x="33183" y="75869"/>
                </a:lnTo>
                <a:lnTo>
                  <a:pt x="35779" y="75834"/>
                </a:lnTo>
                <a:lnTo>
                  <a:pt x="38681" y="74131"/>
                </a:lnTo>
                <a:lnTo>
                  <a:pt x="37418" y="71589"/>
                </a:lnTo>
                <a:lnTo>
                  <a:pt x="18262" y="45824"/>
                </a:lnTo>
                <a:lnTo>
                  <a:pt x="35340" y="28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1800510" y="4368182"/>
            <a:ext cx="33329" cy="53657"/>
          </a:xfrm>
          <a:custGeom>
            <a:avLst/>
            <a:gdLst/>
            <a:ahLst/>
            <a:cxnLst/>
            <a:rect l="l" t="t" r="r" b="b"/>
            <a:pathLst>
              <a:path w="33329" h="53657">
                <a:moveTo>
                  <a:pt x="6005" y="52224"/>
                </a:moveTo>
                <a:lnTo>
                  <a:pt x="8561" y="52984"/>
                </a:lnTo>
                <a:lnTo>
                  <a:pt x="11600" y="53531"/>
                </a:lnTo>
                <a:lnTo>
                  <a:pt x="17589" y="53657"/>
                </a:lnTo>
                <a:lnTo>
                  <a:pt x="20077" y="53315"/>
                </a:lnTo>
                <a:lnTo>
                  <a:pt x="24606" y="51958"/>
                </a:lnTo>
                <a:lnTo>
                  <a:pt x="28213" y="49593"/>
                </a:lnTo>
                <a:lnTo>
                  <a:pt x="31114" y="46609"/>
                </a:lnTo>
                <a:lnTo>
                  <a:pt x="32890" y="42699"/>
                </a:lnTo>
                <a:lnTo>
                  <a:pt x="33329" y="37986"/>
                </a:lnTo>
                <a:lnTo>
                  <a:pt x="33329" y="35891"/>
                </a:lnTo>
                <a:lnTo>
                  <a:pt x="32313" y="32551"/>
                </a:lnTo>
                <a:lnTo>
                  <a:pt x="30733" y="29743"/>
                </a:lnTo>
                <a:lnTo>
                  <a:pt x="27219" y="26633"/>
                </a:lnTo>
                <a:lnTo>
                  <a:pt x="24325" y="25120"/>
                </a:lnTo>
                <a:lnTo>
                  <a:pt x="21374" y="23827"/>
                </a:lnTo>
                <a:lnTo>
                  <a:pt x="18436" y="22607"/>
                </a:lnTo>
                <a:lnTo>
                  <a:pt x="15581" y="21451"/>
                </a:lnTo>
                <a:lnTo>
                  <a:pt x="12081" y="19357"/>
                </a:lnTo>
                <a:lnTo>
                  <a:pt x="9763" y="16588"/>
                </a:lnTo>
                <a:lnTo>
                  <a:pt x="9422" y="13996"/>
                </a:lnTo>
                <a:lnTo>
                  <a:pt x="9972" y="11177"/>
                </a:lnTo>
                <a:lnTo>
                  <a:pt x="12298" y="8294"/>
                </a:lnTo>
                <a:lnTo>
                  <a:pt x="15458" y="7113"/>
                </a:lnTo>
                <a:lnTo>
                  <a:pt x="18216" y="6948"/>
                </a:lnTo>
                <a:lnTo>
                  <a:pt x="21311" y="7138"/>
                </a:lnTo>
                <a:lnTo>
                  <a:pt x="24951" y="8369"/>
                </a:lnTo>
                <a:lnTo>
                  <a:pt x="27612" y="9691"/>
                </a:lnTo>
                <a:lnTo>
                  <a:pt x="30586" y="9881"/>
                </a:lnTo>
                <a:lnTo>
                  <a:pt x="30932" y="7164"/>
                </a:lnTo>
                <a:lnTo>
                  <a:pt x="30636" y="4420"/>
                </a:lnTo>
                <a:lnTo>
                  <a:pt x="28077" y="2199"/>
                </a:lnTo>
                <a:lnTo>
                  <a:pt x="25481" y="1144"/>
                </a:lnTo>
                <a:lnTo>
                  <a:pt x="22086" y="331"/>
                </a:lnTo>
                <a:lnTo>
                  <a:pt x="18313" y="0"/>
                </a:lnTo>
                <a:lnTo>
                  <a:pt x="15458" y="0"/>
                </a:lnTo>
                <a:lnTo>
                  <a:pt x="12950" y="396"/>
                </a:lnTo>
                <a:lnTo>
                  <a:pt x="8658" y="1993"/>
                </a:lnTo>
                <a:lnTo>
                  <a:pt x="5450" y="4370"/>
                </a:lnTo>
                <a:lnTo>
                  <a:pt x="2941" y="7228"/>
                </a:lnTo>
                <a:lnTo>
                  <a:pt x="1508" y="10731"/>
                </a:lnTo>
                <a:lnTo>
                  <a:pt x="1151" y="14479"/>
                </a:lnTo>
                <a:lnTo>
                  <a:pt x="1483" y="18529"/>
                </a:lnTo>
                <a:lnTo>
                  <a:pt x="2854" y="21628"/>
                </a:lnTo>
                <a:lnTo>
                  <a:pt x="5990" y="25210"/>
                </a:lnTo>
                <a:lnTo>
                  <a:pt x="8658" y="26937"/>
                </a:lnTo>
                <a:lnTo>
                  <a:pt x="11527" y="28411"/>
                </a:lnTo>
                <a:lnTo>
                  <a:pt x="14494" y="29657"/>
                </a:lnTo>
                <a:lnTo>
                  <a:pt x="17320" y="30797"/>
                </a:lnTo>
                <a:lnTo>
                  <a:pt x="19965" y="31992"/>
                </a:lnTo>
                <a:lnTo>
                  <a:pt x="23105" y="34278"/>
                </a:lnTo>
                <a:lnTo>
                  <a:pt x="24804" y="37313"/>
                </a:lnTo>
                <a:lnTo>
                  <a:pt x="24574" y="41187"/>
                </a:lnTo>
                <a:lnTo>
                  <a:pt x="22953" y="43944"/>
                </a:lnTo>
                <a:lnTo>
                  <a:pt x="20189" y="45683"/>
                </a:lnTo>
                <a:lnTo>
                  <a:pt x="16488" y="46508"/>
                </a:lnTo>
                <a:lnTo>
                  <a:pt x="13068" y="46508"/>
                </a:lnTo>
                <a:lnTo>
                  <a:pt x="9836" y="45773"/>
                </a:lnTo>
                <a:lnTo>
                  <a:pt x="5941" y="44160"/>
                </a:lnTo>
                <a:lnTo>
                  <a:pt x="3161" y="42558"/>
                </a:lnTo>
                <a:lnTo>
                  <a:pt x="256" y="42939"/>
                </a:lnTo>
                <a:lnTo>
                  <a:pt x="0" y="45532"/>
                </a:lnTo>
                <a:lnTo>
                  <a:pt x="256" y="48186"/>
                </a:lnTo>
                <a:lnTo>
                  <a:pt x="2941" y="50929"/>
                </a:lnTo>
                <a:lnTo>
                  <a:pt x="6005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1853787" y="4408657"/>
            <a:ext cx="17014" cy="27877"/>
          </a:xfrm>
          <a:custGeom>
            <a:avLst/>
            <a:gdLst/>
            <a:ahLst/>
            <a:cxnLst/>
            <a:rect l="l" t="t" r="r" b="b"/>
            <a:pathLst>
              <a:path w="17014" h="27877">
                <a:moveTo>
                  <a:pt x="17014" y="4395"/>
                </a:moveTo>
                <a:lnTo>
                  <a:pt x="17014" y="3430"/>
                </a:lnTo>
                <a:lnTo>
                  <a:pt x="15840" y="763"/>
                </a:lnTo>
                <a:lnTo>
                  <a:pt x="12924" y="0"/>
                </a:lnTo>
                <a:lnTo>
                  <a:pt x="10375" y="53"/>
                </a:lnTo>
                <a:lnTo>
                  <a:pt x="7448" y="1485"/>
                </a:lnTo>
                <a:lnTo>
                  <a:pt x="6973" y="4395"/>
                </a:lnTo>
                <a:lnTo>
                  <a:pt x="6973" y="11343"/>
                </a:lnTo>
                <a:lnTo>
                  <a:pt x="0" y="26264"/>
                </a:lnTo>
                <a:lnTo>
                  <a:pt x="1386" y="27877"/>
                </a:lnTo>
                <a:lnTo>
                  <a:pt x="4118" y="27812"/>
                </a:lnTo>
                <a:lnTo>
                  <a:pt x="6703" y="26366"/>
                </a:lnTo>
                <a:lnTo>
                  <a:pt x="13878" y="15201"/>
                </a:lnTo>
                <a:lnTo>
                  <a:pt x="14969" y="13437"/>
                </a:lnTo>
                <a:lnTo>
                  <a:pt x="16329" y="10148"/>
                </a:lnTo>
                <a:lnTo>
                  <a:pt x="16855" y="7494"/>
                </a:lnTo>
                <a:lnTo>
                  <a:pt x="17014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1930341" y="4368963"/>
            <a:ext cx="44856" cy="52171"/>
          </a:xfrm>
          <a:custGeom>
            <a:avLst/>
            <a:gdLst/>
            <a:ahLst/>
            <a:cxnLst/>
            <a:rect l="l" t="t" r="r" b="b"/>
            <a:pathLst>
              <a:path w="44856" h="52171">
                <a:moveTo>
                  <a:pt x="525" y="3834"/>
                </a:moveTo>
                <a:lnTo>
                  <a:pt x="16537" y="50227"/>
                </a:lnTo>
                <a:lnTo>
                  <a:pt x="17110" y="51141"/>
                </a:lnTo>
                <a:lnTo>
                  <a:pt x="19832" y="52069"/>
                </a:lnTo>
                <a:lnTo>
                  <a:pt x="22449" y="52171"/>
                </a:lnTo>
                <a:lnTo>
                  <a:pt x="25758" y="52044"/>
                </a:lnTo>
                <a:lnTo>
                  <a:pt x="28357" y="50227"/>
                </a:lnTo>
                <a:lnTo>
                  <a:pt x="44438" y="3834"/>
                </a:lnTo>
                <a:lnTo>
                  <a:pt x="44856" y="1548"/>
                </a:lnTo>
                <a:lnTo>
                  <a:pt x="44856" y="1271"/>
                </a:lnTo>
                <a:lnTo>
                  <a:pt x="42282" y="0"/>
                </a:lnTo>
                <a:lnTo>
                  <a:pt x="39124" y="13"/>
                </a:lnTo>
                <a:lnTo>
                  <a:pt x="36061" y="1713"/>
                </a:lnTo>
                <a:lnTo>
                  <a:pt x="22917" y="41986"/>
                </a:lnTo>
                <a:lnTo>
                  <a:pt x="22561" y="41986"/>
                </a:lnTo>
                <a:lnTo>
                  <a:pt x="9273" y="1713"/>
                </a:lnTo>
                <a:lnTo>
                  <a:pt x="8657" y="687"/>
                </a:lnTo>
                <a:lnTo>
                  <a:pt x="6062" y="13"/>
                </a:lnTo>
                <a:lnTo>
                  <a:pt x="2757" y="0"/>
                </a:lnTo>
                <a:lnTo>
                  <a:pt x="0" y="1271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1994673" y="4368182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1"/>
                </a:moveTo>
                <a:lnTo>
                  <a:pt x="42148" y="14136"/>
                </a:lnTo>
                <a:lnTo>
                  <a:pt x="41375" y="11328"/>
                </a:lnTo>
                <a:lnTo>
                  <a:pt x="38473" y="6807"/>
                </a:lnTo>
                <a:lnTo>
                  <a:pt x="34653" y="3074"/>
                </a:lnTo>
                <a:lnTo>
                  <a:pt x="32054" y="1842"/>
                </a:lnTo>
                <a:lnTo>
                  <a:pt x="29458" y="622"/>
                </a:lnTo>
                <a:lnTo>
                  <a:pt x="26297" y="0"/>
                </a:lnTo>
                <a:lnTo>
                  <a:pt x="26348" y="7012"/>
                </a:lnTo>
                <a:lnTo>
                  <a:pt x="29491" y="8345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87"/>
                </a:lnTo>
                <a:lnTo>
                  <a:pt x="34653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47" y="3124"/>
                </a:lnTo>
                <a:lnTo>
                  <a:pt x="8068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4" y="35359"/>
                </a:lnTo>
                <a:lnTo>
                  <a:pt x="1516" y="38699"/>
                </a:lnTo>
                <a:lnTo>
                  <a:pt x="2534" y="42011"/>
                </a:lnTo>
                <a:lnTo>
                  <a:pt x="4028" y="44780"/>
                </a:lnTo>
                <a:lnTo>
                  <a:pt x="6015" y="46990"/>
                </a:lnTo>
                <a:lnTo>
                  <a:pt x="10458" y="50864"/>
                </a:lnTo>
                <a:lnTo>
                  <a:pt x="13374" y="51983"/>
                </a:lnTo>
                <a:lnTo>
                  <a:pt x="16290" y="53099"/>
                </a:lnTo>
                <a:lnTo>
                  <a:pt x="19671" y="53657"/>
                </a:lnTo>
                <a:lnTo>
                  <a:pt x="23554" y="53657"/>
                </a:lnTo>
                <a:lnTo>
                  <a:pt x="27879" y="53492"/>
                </a:lnTo>
                <a:lnTo>
                  <a:pt x="31835" y="52807"/>
                </a:lnTo>
                <a:lnTo>
                  <a:pt x="35067" y="51983"/>
                </a:lnTo>
                <a:lnTo>
                  <a:pt x="37788" y="51104"/>
                </a:lnTo>
                <a:lnTo>
                  <a:pt x="41032" y="48834"/>
                </a:lnTo>
                <a:lnTo>
                  <a:pt x="41349" y="46165"/>
                </a:lnTo>
                <a:lnTo>
                  <a:pt x="40777" y="43016"/>
                </a:lnTo>
                <a:lnTo>
                  <a:pt x="38055" y="43271"/>
                </a:lnTo>
                <a:lnTo>
                  <a:pt x="34909" y="44552"/>
                </a:lnTo>
                <a:lnTo>
                  <a:pt x="32105" y="45443"/>
                </a:lnTo>
                <a:lnTo>
                  <a:pt x="28601" y="46202"/>
                </a:lnTo>
                <a:lnTo>
                  <a:pt x="24361" y="46393"/>
                </a:lnTo>
                <a:lnTo>
                  <a:pt x="21521" y="46393"/>
                </a:lnTo>
                <a:lnTo>
                  <a:pt x="17147" y="45137"/>
                </a:lnTo>
                <a:lnTo>
                  <a:pt x="13594" y="43116"/>
                </a:lnTo>
                <a:lnTo>
                  <a:pt x="11145" y="40006"/>
                </a:lnTo>
                <a:lnTo>
                  <a:pt x="9734" y="35981"/>
                </a:lnTo>
                <a:lnTo>
                  <a:pt x="8942" y="31358"/>
                </a:lnTo>
                <a:lnTo>
                  <a:pt x="8942" y="28652"/>
                </a:lnTo>
                <a:lnTo>
                  <a:pt x="39978" y="28652"/>
                </a:lnTo>
                <a:lnTo>
                  <a:pt x="42307" y="27752"/>
                </a:lnTo>
                <a:lnTo>
                  <a:pt x="43337" y="24742"/>
                </a:lnTo>
                <a:lnTo>
                  <a:pt x="43337" y="19928"/>
                </a:lnTo>
                <a:lnTo>
                  <a:pt x="42945" y="16941"/>
                </a:lnTo>
                <a:close/>
              </a:path>
              <a:path w="43337" h="53657">
                <a:moveTo>
                  <a:pt x="9014" y="20105"/>
                </a:moveTo>
                <a:lnTo>
                  <a:pt x="9942" y="16357"/>
                </a:lnTo>
                <a:lnTo>
                  <a:pt x="11390" y="12931"/>
                </a:lnTo>
                <a:lnTo>
                  <a:pt x="14914" y="9083"/>
                </a:lnTo>
                <a:lnTo>
                  <a:pt x="18140" y="7419"/>
                </a:lnTo>
                <a:lnTo>
                  <a:pt x="22155" y="7012"/>
                </a:lnTo>
                <a:lnTo>
                  <a:pt x="26348" y="7012"/>
                </a:lnTo>
                <a:lnTo>
                  <a:pt x="26297" y="0"/>
                </a:lnTo>
                <a:lnTo>
                  <a:pt x="19155" y="0"/>
                </a:lnTo>
                <a:lnTo>
                  <a:pt x="16031" y="637"/>
                </a:lnTo>
                <a:lnTo>
                  <a:pt x="13241" y="1868"/>
                </a:lnTo>
                <a:lnTo>
                  <a:pt x="10447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060806" y="4368182"/>
            <a:ext cx="33332" cy="53657"/>
          </a:xfrm>
          <a:custGeom>
            <a:avLst/>
            <a:gdLst/>
            <a:ahLst/>
            <a:cxnLst/>
            <a:rect l="l" t="t" r="r" b="b"/>
            <a:pathLst>
              <a:path w="33332" h="53657">
                <a:moveTo>
                  <a:pt x="6004" y="52224"/>
                </a:moveTo>
                <a:lnTo>
                  <a:pt x="8559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76" y="53315"/>
                </a:lnTo>
                <a:lnTo>
                  <a:pt x="24608" y="51958"/>
                </a:lnTo>
                <a:lnTo>
                  <a:pt x="28209" y="49593"/>
                </a:lnTo>
                <a:lnTo>
                  <a:pt x="31113" y="46609"/>
                </a:lnTo>
                <a:lnTo>
                  <a:pt x="32893" y="42699"/>
                </a:lnTo>
                <a:lnTo>
                  <a:pt x="33332" y="37986"/>
                </a:lnTo>
                <a:lnTo>
                  <a:pt x="33332" y="35891"/>
                </a:lnTo>
                <a:lnTo>
                  <a:pt x="32316" y="32551"/>
                </a:lnTo>
                <a:lnTo>
                  <a:pt x="30736" y="29743"/>
                </a:lnTo>
                <a:lnTo>
                  <a:pt x="27218" y="26633"/>
                </a:lnTo>
                <a:lnTo>
                  <a:pt x="24328" y="25120"/>
                </a:lnTo>
                <a:lnTo>
                  <a:pt x="21372" y="23827"/>
                </a:lnTo>
                <a:lnTo>
                  <a:pt x="18435" y="22607"/>
                </a:lnTo>
                <a:lnTo>
                  <a:pt x="15584" y="21451"/>
                </a:lnTo>
                <a:lnTo>
                  <a:pt x="12077" y="19357"/>
                </a:lnTo>
                <a:lnTo>
                  <a:pt x="9762" y="16588"/>
                </a:lnTo>
                <a:lnTo>
                  <a:pt x="9420" y="13996"/>
                </a:lnTo>
                <a:lnTo>
                  <a:pt x="9972" y="11177"/>
                </a:lnTo>
                <a:lnTo>
                  <a:pt x="12297" y="8294"/>
                </a:lnTo>
                <a:lnTo>
                  <a:pt x="15458" y="7113"/>
                </a:lnTo>
                <a:lnTo>
                  <a:pt x="18215" y="6948"/>
                </a:lnTo>
                <a:lnTo>
                  <a:pt x="21315" y="7138"/>
                </a:lnTo>
                <a:lnTo>
                  <a:pt x="24954" y="8369"/>
                </a:lnTo>
                <a:lnTo>
                  <a:pt x="27611" y="9691"/>
                </a:lnTo>
                <a:lnTo>
                  <a:pt x="30585" y="9881"/>
                </a:lnTo>
                <a:lnTo>
                  <a:pt x="30930" y="7164"/>
                </a:lnTo>
                <a:lnTo>
                  <a:pt x="30634" y="4420"/>
                </a:lnTo>
                <a:lnTo>
                  <a:pt x="28075" y="2199"/>
                </a:lnTo>
                <a:lnTo>
                  <a:pt x="25476" y="1144"/>
                </a:lnTo>
                <a:lnTo>
                  <a:pt x="22085" y="331"/>
                </a:lnTo>
                <a:lnTo>
                  <a:pt x="18312" y="0"/>
                </a:lnTo>
                <a:lnTo>
                  <a:pt x="15458" y="0"/>
                </a:lnTo>
                <a:lnTo>
                  <a:pt x="12948" y="396"/>
                </a:lnTo>
                <a:lnTo>
                  <a:pt x="8661" y="1993"/>
                </a:lnTo>
                <a:lnTo>
                  <a:pt x="5449" y="4370"/>
                </a:lnTo>
                <a:lnTo>
                  <a:pt x="2940" y="7228"/>
                </a:lnTo>
                <a:lnTo>
                  <a:pt x="1503" y="10731"/>
                </a:lnTo>
                <a:lnTo>
                  <a:pt x="1151" y="14479"/>
                </a:lnTo>
                <a:lnTo>
                  <a:pt x="1482" y="18529"/>
                </a:lnTo>
                <a:lnTo>
                  <a:pt x="2853" y="21628"/>
                </a:lnTo>
                <a:lnTo>
                  <a:pt x="5993" y="25210"/>
                </a:lnTo>
                <a:lnTo>
                  <a:pt x="8661" y="26937"/>
                </a:lnTo>
                <a:lnTo>
                  <a:pt x="11526" y="28411"/>
                </a:lnTo>
                <a:lnTo>
                  <a:pt x="14493" y="29657"/>
                </a:lnTo>
                <a:lnTo>
                  <a:pt x="17322" y="30797"/>
                </a:lnTo>
                <a:lnTo>
                  <a:pt x="19968" y="31992"/>
                </a:lnTo>
                <a:lnTo>
                  <a:pt x="23103" y="34278"/>
                </a:lnTo>
                <a:lnTo>
                  <a:pt x="24803" y="37313"/>
                </a:lnTo>
                <a:lnTo>
                  <a:pt x="24573" y="41187"/>
                </a:lnTo>
                <a:lnTo>
                  <a:pt x="22952" y="43944"/>
                </a:lnTo>
                <a:lnTo>
                  <a:pt x="20187" y="45683"/>
                </a:lnTo>
                <a:lnTo>
                  <a:pt x="16487" y="46508"/>
                </a:lnTo>
                <a:lnTo>
                  <a:pt x="13070" y="46508"/>
                </a:lnTo>
                <a:lnTo>
                  <a:pt x="9834" y="45773"/>
                </a:lnTo>
                <a:lnTo>
                  <a:pt x="5939" y="44160"/>
                </a:lnTo>
                <a:lnTo>
                  <a:pt x="3163" y="42558"/>
                </a:lnTo>
                <a:lnTo>
                  <a:pt x="259" y="42939"/>
                </a:lnTo>
                <a:lnTo>
                  <a:pt x="0" y="45532"/>
                </a:lnTo>
                <a:lnTo>
                  <a:pt x="259" y="48186"/>
                </a:lnTo>
                <a:lnTo>
                  <a:pt x="2940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2115925" y="4368182"/>
            <a:ext cx="33336" cy="53657"/>
          </a:xfrm>
          <a:custGeom>
            <a:avLst/>
            <a:gdLst/>
            <a:ahLst/>
            <a:cxnLst/>
            <a:rect l="l" t="t" r="r" b="b"/>
            <a:pathLst>
              <a:path w="33336" h="53657">
                <a:moveTo>
                  <a:pt x="6004" y="52224"/>
                </a:moveTo>
                <a:lnTo>
                  <a:pt x="8563" y="52984"/>
                </a:lnTo>
                <a:lnTo>
                  <a:pt x="11602" y="53531"/>
                </a:lnTo>
                <a:lnTo>
                  <a:pt x="17593" y="53657"/>
                </a:lnTo>
                <a:lnTo>
                  <a:pt x="20077" y="53315"/>
                </a:lnTo>
                <a:lnTo>
                  <a:pt x="24612" y="51958"/>
                </a:lnTo>
                <a:lnTo>
                  <a:pt x="28213" y="49593"/>
                </a:lnTo>
                <a:lnTo>
                  <a:pt x="31114" y="46609"/>
                </a:lnTo>
                <a:lnTo>
                  <a:pt x="32892" y="42699"/>
                </a:lnTo>
                <a:lnTo>
                  <a:pt x="33336" y="37986"/>
                </a:lnTo>
                <a:lnTo>
                  <a:pt x="33336" y="35891"/>
                </a:lnTo>
                <a:lnTo>
                  <a:pt x="32316" y="32551"/>
                </a:lnTo>
                <a:lnTo>
                  <a:pt x="30736" y="29743"/>
                </a:lnTo>
                <a:lnTo>
                  <a:pt x="27219" y="26633"/>
                </a:lnTo>
                <a:lnTo>
                  <a:pt x="24331" y="25120"/>
                </a:lnTo>
                <a:lnTo>
                  <a:pt x="21376" y="23827"/>
                </a:lnTo>
                <a:lnTo>
                  <a:pt x="18439" y="22607"/>
                </a:lnTo>
                <a:lnTo>
                  <a:pt x="15584" y="21451"/>
                </a:lnTo>
                <a:lnTo>
                  <a:pt x="12081" y="19357"/>
                </a:lnTo>
                <a:lnTo>
                  <a:pt x="9766" y="16588"/>
                </a:lnTo>
                <a:lnTo>
                  <a:pt x="9420" y="13996"/>
                </a:lnTo>
                <a:lnTo>
                  <a:pt x="9972" y="11177"/>
                </a:lnTo>
                <a:lnTo>
                  <a:pt x="12301" y="8294"/>
                </a:lnTo>
                <a:lnTo>
                  <a:pt x="15458" y="7113"/>
                </a:lnTo>
                <a:lnTo>
                  <a:pt x="18215" y="6948"/>
                </a:lnTo>
                <a:lnTo>
                  <a:pt x="21315" y="7138"/>
                </a:lnTo>
                <a:lnTo>
                  <a:pt x="24955" y="8369"/>
                </a:lnTo>
                <a:lnTo>
                  <a:pt x="27612" y="9691"/>
                </a:lnTo>
                <a:lnTo>
                  <a:pt x="30589" y="9881"/>
                </a:lnTo>
                <a:lnTo>
                  <a:pt x="30930" y="7164"/>
                </a:lnTo>
                <a:lnTo>
                  <a:pt x="30636" y="4420"/>
                </a:lnTo>
                <a:lnTo>
                  <a:pt x="28075" y="2199"/>
                </a:lnTo>
                <a:lnTo>
                  <a:pt x="25480" y="1144"/>
                </a:lnTo>
                <a:lnTo>
                  <a:pt x="22089" y="331"/>
                </a:lnTo>
                <a:lnTo>
                  <a:pt x="18313" y="0"/>
                </a:lnTo>
                <a:lnTo>
                  <a:pt x="15458" y="0"/>
                </a:lnTo>
                <a:lnTo>
                  <a:pt x="12948" y="396"/>
                </a:lnTo>
                <a:lnTo>
                  <a:pt x="8665" y="1993"/>
                </a:lnTo>
                <a:lnTo>
                  <a:pt x="5453" y="4370"/>
                </a:lnTo>
                <a:lnTo>
                  <a:pt x="2941" y="7228"/>
                </a:lnTo>
                <a:lnTo>
                  <a:pt x="1508" y="10731"/>
                </a:lnTo>
                <a:lnTo>
                  <a:pt x="1155" y="14479"/>
                </a:lnTo>
                <a:lnTo>
                  <a:pt x="1483" y="18529"/>
                </a:lnTo>
                <a:lnTo>
                  <a:pt x="2854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30" y="28411"/>
                </a:lnTo>
                <a:lnTo>
                  <a:pt x="14493" y="29657"/>
                </a:lnTo>
                <a:lnTo>
                  <a:pt x="17322" y="30797"/>
                </a:lnTo>
                <a:lnTo>
                  <a:pt x="19969" y="31992"/>
                </a:lnTo>
                <a:lnTo>
                  <a:pt x="23105" y="34278"/>
                </a:lnTo>
                <a:lnTo>
                  <a:pt x="24806" y="37313"/>
                </a:lnTo>
                <a:lnTo>
                  <a:pt x="24573" y="41187"/>
                </a:lnTo>
                <a:lnTo>
                  <a:pt x="22956" y="43944"/>
                </a:lnTo>
                <a:lnTo>
                  <a:pt x="20189" y="45683"/>
                </a:lnTo>
                <a:lnTo>
                  <a:pt x="16490" y="46508"/>
                </a:lnTo>
                <a:lnTo>
                  <a:pt x="13074" y="46508"/>
                </a:lnTo>
                <a:lnTo>
                  <a:pt x="9838" y="45773"/>
                </a:lnTo>
                <a:lnTo>
                  <a:pt x="5943" y="44160"/>
                </a:lnTo>
                <a:lnTo>
                  <a:pt x="3163" y="42558"/>
                </a:lnTo>
                <a:lnTo>
                  <a:pt x="262" y="42939"/>
                </a:lnTo>
                <a:lnTo>
                  <a:pt x="0" y="45532"/>
                </a:lnTo>
                <a:lnTo>
                  <a:pt x="262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2171674" y="4368182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1"/>
                </a:moveTo>
                <a:lnTo>
                  <a:pt x="42148" y="14136"/>
                </a:lnTo>
                <a:lnTo>
                  <a:pt x="41379" y="11328"/>
                </a:lnTo>
                <a:lnTo>
                  <a:pt x="38463" y="6807"/>
                </a:lnTo>
                <a:lnTo>
                  <a:pt x="34653" y="3074"/>
                </a:lnTo>
                <a:lnTo>
                  <a:pt x="32058" y="1842"/>
                </a:lnTo>
                <a:lnTo>
                  <a:pt x="29448" y="622"/>
                </a:lnTo>
                <a:lnTo>
                  <a:pt x="26301" y="0"/>
                </a:lnTo>
                <a:lnTo>
                  <a:pt x="26337" y="7012"/>
                </a:lnTo>
                <a:lnTo>
                  <a:pt x="29498" y="8345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87"/>
                </a:lnTo>
                <a:lnTo>
                  <a:pt x="34643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50" y="3124"/>
                </a:lnTo>
                <a:lnTo>
                  <a:pt x="8074" y="4903"/>
                </a:lnTo>
                <a:lnTo>
                  <a:pt x="4128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99"/>
                </a:lnTo>
                <a:lnTo>
                  <a:pt x="2534" y="42011"/>
                </a:lnTo>
                <a:lnTo>
                  <a:pt x="4032" y="44780"/>
                </a:lnTo>
                <a:lnTo>
                  <a:pt x="6015" y="46990"/>
                </a:lnTo>
                <a:lnTo>
                  <a:pt x="10450" y="50864"/>
                </a:lnTo>
                <a:lnTo>
                  <a:pt x="13378" y="51983"/>
                </a:lnTo>
                <a:lnTo>
                  <a:pt x="16278" y="53099"/>
                </a:lnTo>
                <a:lnTo>
                  <a:pt x="19673" y="53657"/>
                </a:lnTo>
                <a:lnTo>
                  <a:pt x="23558" y="53657"/>
                </a:lnTo>
                <a:lnTo>
                  <a:pt x="27879" y="53492"/>
                </a:lnTo>
                <a:lnTo>
                  <a:pt x="31838" y="52807"/>
                </a:lnTo>
                <a:lnTo>
                  <a:pt x="35060" y="51983"/>
                </a:lnTo>
                <a:lnTo>
                  <a:pt x="37788" y="51104"/>
                </a:lnTo>
                <a:lnTo>
                  <a:pt x="41026" y="48834"/>
                </a:lnTo>
                <a:lnTo>
                  <a:pt x="41342" y="46165"/>
                </a:lnTo>
                <a:lnTo>
                  <a:pt x="40780" y="43016"/>
                </a:lnTo>
                <a:lnTo>
                  <a:pt x="38059" y="43271"/>
                </a:lnTo>
                <a:lnTo>
                  <a:pt x="34902" y="44552"/>
                </a:lnTo>
                <a:lnTo>
                  <a:pt x="32105" y="45443"/>
                </a:lnTo>
                <a:lnTo>
                  <a:pt x="28601" y="46202"/>
                </a:lnTo>
                <a:lnTo>
                  <a:pt x="24350" y="46393"/>
                </a:lnTo>
                <a:lnTo>
                  <a:pt x="21521" y="46393"/>
                </a:lnTo>
                <a:lnTo>
                  <a:pt x="17150" y="45137"/>
                </a:lnTo>
                <a:lnTo>
                  <a:pt x="13597" y="43116"/>
                </a:lnTo>
                <a:lnTo>
                  <a:pt x="11139" y="40006"/>
                </a:lnTo>
                <a:lnTo>
                  <a:pt x="9742" y="35981"/>
                </a:lnTo>
                <a:lnTo>
                  <a:pt x="8942" y="31358"/>
                </a:lnTo>
                <a:lnTo>
                  <a:pt x="8942" y="28652"/>
                </a:lnTo>
                <a:lnTo>
                  <a:pt x="39970" y="28652"/>
                </a:lnTo>
                <a:lnTo>
                  <a:pt x="42311" y="27752"/>
                </a:lnTo>
                <a:lnTo>
                  <a:pt x="43337" y="24742"/>
                </a:lnTo>
                <a:lnTo>
                  <a:pt x="43337" y="19928"/>
                </a:lnTo>
                <a:lnTo>
                  <a:pt x="42945" y="16941"/>
                </a:lnTo>
                <a:close/>
              </a:path>
              <a:path w="43337" h="53657">
                <a:moveTo>
                  <a:pt x="9014" y="20105"/>
                </a:moveTo>
                <a:lnTo>
                  <a:pt x="9950" y="16357"/>
                </a:lnTo>
                <a:lnTo>
                  <a:pt x="11394" y="12931"/>
                </a:lnTo>
                <a:lnTo>
                  <a:pt x="14922" y="9083"/>
                </a:lnTo>
                <a:lnTo>
                  <a:pt x="18144" y="7419"/>
                </a:lnTo>
                <a:lnTo>
                  <a:pt x="22161" y="7012"/>
                </a:lnTo>
                <a:lnTo>
                  <a:pt x="26337" y="7012"/>
                </a:lnTo>
                <a:lnTo>
                  <a:pt x="26301" y="0"/>
                </a:lnTo>
                <a:lnTo>
                  <a:pt x="19149" y="0"/>
                </a:lnTo>
                <a:lnTo>
                  <a:pt x="16023" y="637"/>
                </a:lnTo>
                <a:lnTo>
                  <a:pt x="13244" y="1868"/>
                </a:lnTo>
                <a:lnTo>
                  <a:pt x="10450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2241572" y="4345271"/>
            <a:ext cx="8636" cy="75830"/>
          </a:xfrm>
          <a:custGeom>
            <a:avLst/>
            <a:gdLst/>
            <a:ahLst/>
            <a:cxnLst/>
            <a:rect l="l" t="t" r="r" b="b"/>
            <a:pathLst>
              <a:path w="8636" h="75830">
                <a:moveTo>
                  <a:pt x="8636" y="74192"/>
                </a:moveTo>
                <a:lnTo>
                  <a:pt x="8636" y="1703"/>
                </a:lnTo>
                <a:lnTo>
                  <a:pt x="8427" y="928"/>
                </a:lnTo>
                <a:lnTo>
                  <a:pt x="5878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2"/>
                </a:lnTo>
                <a:lnTo>
                  <a:pt x="194" y="74930"/>
                </a:lnTo>
                <a:lnTo>
                  <a:pt x="2767" y="75830"/>
                </a:lnTo>
                <a:lnTo>
                  <a:pt x="5878" y="75830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275168" y="4368182"/>
            <a:ext cx="33332" cy="53657"/>
          </a:xfrm>
          <a:custGeom>
            <a:avLst/>
            <a:gdLst/>
            <a:ahLst/>
            <a:cxnLst/>
            <a:rect l="l" t="t" r="r" b="b"/>
            <a:pathLst>
              <a:path w="33332" h="53657">
                <a:moveTo>
                  <a:pt x="6000" y="52224"/>
                </a:moveTo>
                <a:lnTo>
                  <a:pt x="8559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76" y="53315"/>
                </a:lnTo>
                <a:lnTo>
                  <a:pt x="24608" y="51958"/>
                </a:lnTo>
                <a:lnTo>
                  <a:pt x="28209" y="49593"/>
                </a:lnTo>
                <a:lnTo>
                  <a:pt x="31111" y="46609"/>
                </a:lnTo>
                <a:lnTo>
                  <a:pt x="32889" y="42699"/>
                </a:lnTo>
                <a:lnTo>
                  <a:pt x="33332" y="37986"/>
                </a:lnTo>
                <a:lnTo>
                  <a:pt x="33332" y="35891"/>
                </a:lnTo>
                <a:lnTo>
                  <a:pt x="32312" y="32551"/>
                </a:lnTo>
                <a:lnTo>
                  <a:pt x="30732" y="29743"/>
                </a:lnTo>
                <a:lnTo>
                  <a:pt x="27214" y="26633"/>
                </a:lnTo>
                <a:lnTo>
                  <a:pt x="24328" y="25120"/>
                </a:lnTo>
                <a:lnTo>
                  <a:pt x="21376" y="23827"/>
                </a:lnTo>
                <a:lnTo>
                  <a:pt x="18435" y="22607"/>
                </a:lnTo>
                <a:lnTo>
                  <a:pt x="15580" y="21451"/>
                </a:lnTo>
                <a:lnTo>
                  <a:pt x="12077" y="19357"/>
                </a:lnTo>
                <a:lnTo>
                  <a:pt x="9762" y="16588"/>
                </a:lnTo>
                <a:lnTo>
                  <a:pt x="9417" y="13996"/>
                </a:lnTo>
                <a:lnTo>
                  <a:pt x="9968" y="11177"/>
                </a:lnTo>
                <a:lnTo>
                  <a:pt x="12297" y="8294"/>
                </a:lnTo>
                <a:lnTo>
                  <a:pt x="15458" y="7113"/>
                </a:lnTo>
                <a:lnTo>
                  <a:pt x="18211" y="6948"/>
                </a:lnTo>
                <a:lnTo>
                  <a:pt x="21311" y="7138"/>
                </a:lnTo>
                <a:lnTo>
                  <a:pt x="24950" y="8369"/>
                </a:lnTo>
                <a:lnTo>
                  <a:pt x="27607" y="9691"/>
                </a:lnTo>
                <a:lnTo>
                  <a:pt x="30585" y="9881"/>
                </a:lnTo>
                <a:lnTo>
                  <a:pt x="30927" y="7164"/>
                </a:lnTo>
                <a:lnTo>
                  <a:pt x="30634" y="4420"/>
                </a:lnTo>
                <a:lnTo>
                  <a:pt x="28072" y="2199"/>
                </a:lnTo>
                <a:lnTo>
                  <a:pt x="25476" y="1144"/>
                </a:lnTo>
                <a:lnTo>
                  <a:pt x="22085" y="331"/>
                </a:lnTo>
                <a:lnTo>
                  <a:pt x="18312" y="0"/>
                </a:lnTo>
                <a:lnTo>
                  <a:pt x="15458" y="0"/>
                </a:lnTo>
                <a:lnTo>
                  <a:pt x="12945" y="396"/>
                </a:lnTo>
                <a:lnTo>
                  <a:pt x="8661" y="1993"/>
                </a:lnTo>
                <a:lnTo>
                  <a:pt x="5449" y="4370"/>
                </a:lnTo>
                <a:lnTo>
                  <a:pt x="2937" y="7228"/>
                </a:lnTo>
                <a:lnTo>
                  <a:pt x="1503" y="10731"/>
                </a:lnTo>
                <a:lnTo>
                  <a:pt x="1151" y="14479"/>
                </a:lnTo>
                <a:lnTo>
                  <a:pt x="1479" y="18529"/>
                </a:lnTo>
                <a:lnTo>
                  <a:pt x="2853" y="21628"/>
                </a:lnTo>
                <a:lnTo>
                  <a:pt x="5989" y="25210"/>
                </a:lnTo>
                <a:lnTo>
                  <a:pt x="8661" y="26937"/>
                </a:lnTo>
                <a:lnTo>
                  <a:pt x="11526" y="28411"/>
                </a:lnTo>
                <a:lnTo>
                  <a:pt x="14489" y="29657"/>
                </a:lnTo>
                <a:lnTo>
                  <a:pt x="17318" y="30797"/>
                </a:lnTo>
                <a:lnTo>
                  <a:pt x="19964" y="31992"/>
                </a:lnTo>
                <a:lnTo>
                  <a:pt x="23100" y="34278"/>
                </a:lnTo>
                <a:lnTo>
                  <a:pt x="24803" y="37313"/>
                </a:lnTo>
                <a:lnTo>
                  <a:pt x="24569" y="41187"/>
                </a:lnTo>
                <a:lnTo>
                  <a:pt x="22956" y="43944"/>
                </a:lnTo>
                <a:lnTo>
                  <a:pt x="20184" y="45683"/>
                </a:lnTo>
                <a:lnTo>
                  <a:pt x="16487" y="46508"/>
                </a:lnTo>
                <a:lnTo>
                  <a:pt x="13070" y="46508"/>
                </a:lnTo>
                <a:lnTo>
                  <a:pt x="9834" y="45773"/>
                </a:lnTo>
                <a:lnTo>
                  <a:pt x="5943" y="44160"/>
                </a:lnTo>
                <a:lnTo>
                  <a:pt x="3159" y="42558"/>
                </a:lnTo>
                <a:lnTo>
                  <a:pt x="259" y="42939"/>
                </a:lnTo>
                <a:lnTo>
                  <a:pt x="0" y="45532"/>
                </a:lnTo>
                <a:lnTo>
                  <a:pt x="259" y="48186"/>
                </a:lnTo>
                <a:lnTo>
                  <a:pt x="2937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2328447" y="4408657"/>
            <a:ext cx="17014" cy="27877"/>
          </a:xfrm>
          <a:custGeom>
            <a:avLst/>
            <a:gdLst/>
            <a:ahLst/>
            <a:cxnLst/>
            <a:rect l="l" t="t" r="r" b="b"/>
            <a:pathLst>
              <a:path w="17014" h="27877">
                <a:moveTo>
                  <a:pt x="17014" y="4395"/>
                </a:moveTo>
                <a:lnTo>
                  <a:pt x="17014" y="3430"/>
                </a:lnTo>
                <a:lnTo>
                  <a:pt x="15836" y="763"/>
                </a:lnTo>
                <a:lnTo>
                  <a:pt x="12920" y="0"/>
                </a:lnTo>
                <a:lnTo>
                  <a:pt x="10375" y="53"/>
                </a:lnTo>
                <a:lnTo>
                  <a:pt x="7444" y="1485"/>
                </a:lnTo>
                <a:lnTo>
                  <a:pt x="6965" y="4395"/>
                </a:lnTo>
                <a:lnTo>
                  <a:pt x="6965" y="11343"/>
                </a:lnTo>
                <a:lnTo>
                  <a:pt x="0" y="26264"/>
                </a:lnTo>
                <a:lnTo>
                  <a:pt x="1383" y="27877"/>
                </a:lnTo>
                <a:lnTo>
                  <a:pt x="4114" y="27812"/>
                </a:lnTo>
                <a:lnTo>
                  <a:pt x="6696" y="26366"/>
                </a:lnTo>
                <a:lnTo>
                  <a:pt x="13878" y="15201"/>
                </a:lnTo>
                <a:lnTo>
                  <a:pt x="14969" y="13437"/>
                </a:lnTo>
                <a:lnTo>
                  <a:pt x="16325" y="10148"/>
                </a:lnTo>
                <a:lnTo>
                  <a:pt x="16851" y="7494"/>
                </a:lnTo>
                <a:lnTo>
                  <a:pt x="17014" y="43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2411830" y="4345275"/>
            <a:ext cx="43341" cy="76568"/>
          </a:xfrm>
          <a:custGeom>
            <a:avLst/>
            <a:gdLst/>
            <a:ahLst/>
            <a:cxnLst/>
            <a:rect l="l" t="t" r="r" b="b"/>
            <a:pathLst>
              <a:path w="43341" h="76568">
                <a:moveTo>
                  <a:pt x="20203" y="76417"/>
                </a:moveTo>
                <a:lnTo>
                  <a:pt x="23079" y="76568"/>
                </a:lnTo>
                <a:lnTo>
                  <a:pt x="26338" y="76568"/>
                </a:lnTo>
                <a:lnTo>
                  <a:pt x="29207" y="75934"/>
                </a:lnTo>
                <a:lnTo>
                  <a:pt x="31716" y="74678"/>
                </a:lnTo>
                <a:lnTo>
                  <a:pt x="36346" y="71578"/>
                </a:lnTo>
                <a:lnTo>
                  <a:pt x="39797" y="66815"/>
                </a:lnTo>
                <a:lnTo>
                  <a:pt x="41123" y="63921"/>
                </a:lnTo>
                <a:lnTo>
                  <a:pt x="42005" y="60530"/>
                </a:lnTo>
                <a:lnTo>
                  <a:pt x="42887" y="57163"/>
                </a:lnTo>
                <a:lnTo>
                  <a:pt x="43341" y="53355"/>
                </a:lnTo>
                <a:lnTo>
                  <a:pt x="43341" y="45582"/>
                </a:lnTo>
                <a:lnTo>
                  <a:pt x="42984" y="42202"/>
                </a:lnTo>
                <a:lnTo>
                  <a:pt x="42299" y="39027"/>
                </a:lnTo>
                <a:lnTo>
                  <a:pt x="41602" y="35841"/>
                </a:lnTo>
                <a:lnTo>
                  <a:pt x="40486" y="33058"/>
                </a:lnTo>
                <a:lnTo>
                  <a:pt x="38967" y="30697"/>
                </a:lnTo>
                <a:lnTo>
                  <a:pt x="35485" y="26441"/>
                </a:lnTo>
                <a:lnTo>
                  <a:pt x="30626" y="23611"/>
                </a:lnTo>
                <a:lnTo>
                  <a:pt x="27710" y="22899"/>
                </a:lnTo>
                <a:lnTo>
                  <a:pt x="29794" y="33375"/>
                </a:lnTo>
                <a:lnTo>
                  <a:pt x="31911" y="36640"/>
                </a:lnTo>
                <a:lnTo>
                  <a:pt x="33465" y="40528"/>
                </a:lnTo>
                <a:lnTo>
                  <a:pt x="34203" y="45227"/>
                </a:lnTo>
                <a:lnTo>
                  <a:pt x="34387" y="50154"/>
                </a:lnTo>
                <a:lnTo>
                  <a:pt x="34387" y="52426"/>
                </a:lnTo>
                <a:lnTo>
                  <a:pt x="33721" y="56898"/>
                </a:lnTo>
                <a:lnTo>
                  <a:pt x="32598" y="61127"/>
                </a:lnTo>
                <a:lnTo>
                  <a:pt x="30661" y="64706"/>
                </a:lnTo>
                <a:lnTo>
                  <a:pt x="27867" y="67247"/>
                </a:lnTo>
                <a:lnTo>
                  <a:pt x="24451" y="68874"/>
                </a:lnTo>
                <a:lnTo>
                  <a:pt x="19918" y="68874"/>
                </a:lnTo>
                <a:lnTo>
                  <a:pt x="15483" y="66509"/>
                </a:lnTo>
                <a:lnTo>
                  <a:pt x="11023" y="62636"/>
                </a:lnTo>
                <a:lnTo>
                  <a:pt x="8637" y="59641"/>
                </a:lnTo>
                <a:lnTo>
                  <a:pt x="10293" y="70970"/>
                </a:lnTo>
                <a:lnTo>
                  <a:pt x="13964" y="73929"/>
                </a:lnTo>
                <a:lnTo>
                  <a:pt x="17654" y="75808"/>
                </a:lnTo>
                <a:lnTo>
                  <a:pt x="20203" y="76417"/>
                </a:lnTo>
                <a:close/>
              </a:path>
              <a:path w="43341" h="76568">
                <a:moveTo>
                  <a:pt x="1498" y="75693"/>
                </a:moveTo>
                <a:lnTo>
                  <a:pt x="4511" y="75859"/>
                </a:lnTo>
                <a:lnTo>
                  <a:pt x="7646" y="74195"/>
                </a:lnTo>
                <a:lnTo>
                  <a:pt x="7646" y="68212"/>
                </a:lnTo>
                <a:lnTo>
                  <a:pt x="10293" y="70970"/>
                </a:lnTo>
                <a:lnTo>
                  <a:pt x="8637" y="59641"/>
                </a:lnTo>
                <a:lnTo>
                  <a:pt x="8637" y="40157"/>
                </a:lnTo>
                <a:lnTo>
                  <a:pt x="10012" y="38354"/>
                </a:lnTo>
                <a:lnTo>
                  <a:pt x="12506" y="35650"/>
                </a:lnTo>
                <a:lnTo>
                  <a:pt x="16013" y="32727"/>
                </a:lnTo>
                <a:lnTo>
                  <a:pt x="19331" y="31103"/>
                </a:lnTo>
                <a:lnTo>
                  <a:pt x="22651" y="30607"/>
                </a:lnTo>
                <a:lnTo>
                  <a:pt x="26776" y="31168"/>
                </a:lnTo>
                <a:lnTo>
                  <a:pt x="29794" y="33375"/>
                </a:lnTo>
                <a:lnTo>
                  <a:pt x="27710" y="22899"/>
                </a:lnTo>
                <a:lnTo>
                  <a:pt x="22896" y="22899"/>
                </a:lnTo>
                <a:lnTo>
                  <a:pt x="20322" y="23342"/>
                </a:lnTo>
                <a:lnTo>
                  <a:pt x="16549" y="24728"/>
                </a:lnTo>
                <a:lnTo>
                  <a:pt x="14004" y="26175"/>
                </a:lnTo>
                <a:lnTo>
                  <a:pt x="11394" y="28209"/>
                </a:lnTo>
                <a:lnTo>
                  <a:pt x="8637" y="30938"/>
                </a:lnTo>
                <a:lnTo>
                  <a:pt x="8637" y="1703"/>
                </a:lnTo>
                <a:lnTo>
                  <a:pt x="8427" y="928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498" y="75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2481400" y="4368971"/>
            <a:ext cx="40608" cy="52868"/>
          </a:xfrm>
          <a:custGeom>
            <a:avLst/>
            <a:gdLst/>
            <a:ahLst/>
            <a:cxnLst/>
            <a:rect l="l" t="t" r="r" b="b"/>
            <a:pathLst>
              <a:path w="40608" h="52868">
                <a:moveTo>
                  <a:pt x="8686" y="1648"/>
                </a:moveTo>
                <a:lnTo>
                  <a:pt x="8477" y="924"/>
                </a:lnTo>
                <a:lnTo>
                  <a:pt x="5867" y="0"/>
                </a:lnTo>
                <a:lnTo>
                  <a:pt x="2804" y="0"/>
                </a:lnTo>
                <a:lnTo>
                  <a:pt x="0" y="1648"/>
                </a:lnTo>
                <a:lnTo>
                  <a:pt x="0" y="34836"/>
                </a:lnTo>
                <a:lnTo>
                  <a:pt x="280" y="37846"/>
                </a:lnTo>
                <a:lnTo>
                  <a:pt x="1432" y="42796"/>
                </a:lnTo>
                <a:lnTo>
                  <a:pt x="3710" y="46824"/>
                </a:lnTo>
                <a:lnTo>
                  <a:pt x="6764" y="50165"/>
                </a:lnTo>
                <a:lnTo>
                  <a:pt x="11062" y="52336"/>
                </a:lnTo>
                <a:lnTo>
                  <a:pt x="13708" y="52868"/>
                </a:lnTo>
                <a:lnTo>
                  <a:pt x="19526" y="52868"/>
                </a:lnTo>
                <a:lnTo>
                  <a:pt x="22183" y="52170"/>
                </a:lnTo>
                <a:lnTo>
                  <a:pt x="24804" y="50759"/>
                </a:lnTo>
                <a:lnTo>
                  <a:pt x="27414" y="49352"/>
                </a:lnTo>
                <a:lnTo>
                  <a:pt x="30071" y="47101"/>
                </a:lnTo>
                <a:lnTo>
                  <a:pt x="32755" y="44030"/>
                </a:lnTo>
                <a:lnTo>
                  <a:pt x="32755" y="50492"/>
                </a:lnTo>
                <a:lnTo>
                  <a:pt x="35229" y="52130"/>
                </a:lnTo>
                <a:lnTo>
                  <a:pt x="38033" y="52130"/>
                </a:lnTo>
                <a:lnTo>
                  <a:pt x="40608" y="50492"/>
                </a:lnTo>
                <a:lnTo>
                  <a:pt x="40608" y="1648"/>
                </a:lnTo>
                <a:lnTo>
                  <a:pt x="40359" y="924"/>
                </a:lnTo>
                <a:lnTo>
                  <a:pt x="37800" y="0"/>
                </a:lnTo>
                <a:lnTo>
                  <a:pt x="34690" y="0"/>
                </a:lnTo>
                <a:lnTo>
                  <a:pt x="31925" y="1648"/>
                </a:lnTo>
                <a:lnTo>
                  <a:pt x="31925" y="35787"/>
                </a:lnTo>
                <a:lnTo>
                  <a:pt x="29508" y="38862"/>
                </a:lnTo>
                <a:lnTo>
                  <a:pt x="25085" y="42785"/>
                </a:lnTo>
                <a:lnTo>
                  <a:pt x="20786" y="45172"/>
                </a:lnTo>
                <a:lnTo>
                  <a:pt x="16941" y="45172"/>
                </a:lnTo>
                <a:lnTo>
                  <a:pt x="12970" y="43494"/>
                </a:lnTo>
                <a:lnTo>
                  <a:pt x="10292" y="40143"/>
                </a:lnTo>
                <a:lnTo>
                  <a:pt x="9273" y="36957"/>
                </a:lnTo>
                <a:lnTo>
                  <a:pt x="8686" y="32942"/>
                </a:lnTo>
                <a:lnTo>
                  <a:pt x="8686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550430" y="4348814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25"/>
                </a:moveTo>
                <a:lnTo>
                  <a:pt x="367" y="8892"/>
                </a:lnTo>
                <a:lnTo>
                  <a:pt x="3272" y="10746"/>
                </a:lnTo>
                <a:lnTo>
                  <a:pt x="7348" y="10746"/>
                </a:lnTo>
                <a:lnTo>
                  <a:pt x="10289" y="8841"/>
                </a:lnTo>
                <a:lnTo>
                  <a:pt x="10681" y="5311"/>
                </a:lnTo>
                <a:lnTo>
                  <a:pt x="10303" y="1854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81" h="72288">
                <a:moveTo>
                  <a:pt x="1238" y="71387"/>
                </a:moveTo>
                <a:lnTo>
                  <a:pt x="3808" y="72288"/>
                </a:lnTo>
                <a:lnTo>
                  <a:pt x="6918" y="72288"/>
                </a:lnTo>
                <a:lnTo>
                  <a:pt x="9677" y="70650"/>
                </a:lnTo>
                <a:lnTo>
                  <a:pt x="9677" y="21805"/>
                </a:lnTo>
                <a:lnTo>
                  <a:pt x="9467" y="21107"/>
                </a:lnTo>
                <a:lnTo>
                  <a:pt x="6918" y="20157"/>
                </a:lnTo>
                <a:lnTo>
                  <a:pt x="3808" y="20157"/>
                </a:lnTo>
                <a:lnTo>
                  <a:pt x="1051" y="21805"/>
                </a:lnTo>
                <a:lnTo>
                  <a:pt x="1051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589451" y="4345271"/>
            <a:ext cx="8636" cy="75830"/>
          </a:xfrm>
          <a:custGeom>
            <a:avLst/>
            <a:gdLst/>
            <a:ahLst/>
            <a:cxnLst/>
            <a:rect l="l" t="t" r="r" b="b"/>
            <a:pathLst>
              <a:path w="8636" h="75830">
                <a:moveTo>
                  <a:pt x="8636" y="74192"/>
                </a:moveTo>
                <a:lnTo>
                  <a:pt x="8636" y="1703"/>
                </a:lnTo>
                <a:lnTo>
                  <a:pt x="8413" y="928"/>
                </a:lnTo>
                <a:lnTo>
                  <a:pt x="5867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30"/>
                </a:lnTo>
                <a:lnTo>
                  <a:pt x="5867" y="75830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624443" y="4397126"/>
            <a:ext cx="12746" cy="75653"/>
          </a:xfrm>
          <a:custGeom>
            <a:avLst/>
            <a:gdLst/>
            <a:ahLst/>
            <a:cxnLst/>
            <a:rect l="l" t="t" r="r" b="b"/>
            <a:pathLst>
              <a:path w="12746" h="75653">
                <a:moveTo>
                  <a:pt x="8938" y="0"/>
                </a:moveTo>
                <a:lnTo>
                  <a:pt x="7858" y="21233"/>
                </a:lnTo>
                <a:lnTo>
                  <a:pt x="12746" y="24027"/>
                </a:lnTo>
                <a:lnTo>
                  <a:pt x="12322" y="12852"/>
                </a:lnTo>
                <a:lnTo>
                  <a:pt x="10494" y="9194"/>
                </a:lnTo>
                <a:lnTo>
                  <a:pt x="9493" y="4748"/>
                </a:lnTo>
                <a:lnTo>
                  <a:pt x="8938" y="0"/>
                </a:lnTo>
                <a:close/>
              </a:path>
              <a:path w="12746" h="75653">
                <a:moveTo>
                  <a:pt x="43336" y="-49938"/>
                </a:moveTo>
                <a:lnTo>
                  <a:pt x="43088" y="-50672"/>
                </a:lnTo>
                <a:lnTo>
                  <a:pt x="40514" y="-51626"/>
                </a:lnTo>
                <a:lnTo>
                  <a:pt x="37404" y="-51626"/>
                </a:lnTo>
                <a:lnTo>
                  <a:pt x="34635" y="-49938"/>
                </a:lnTo>
                <a:lnTo>
                  <a:pt x="34635" y="-21567"/>
                </a:lnTo>
                <a:lnTo>
                  <a:pt x="32406" y="-23978"/>
                </a:lnTo>
                <a:lnTo>
                  <a:pt x="27863" y="-27078"/>
                </a:lnTo>
                <a:lnTo>
                  <a:pt x="23060" y="-28943"/>
                </a:lnTo>
                <a:lnTo>
                  <a:pt x="16987" y="-28943"/>
                </a:lnTo>
                <a:lnTo>
                  <a:pt x="14057" y="-28295"/>
                </a:lnTo>
                <a:lnTo>
                  <a:pt x="11537" y="-27014"/>
                </a:lnTo>
                <a:lnTo>
                  <a:pt x="6879" y="-23903"/>
                </a:lnTo>
                <a:lnTo>
                  <a:pt x="3463" y="-19126"/>
                </a:lnTo>
                <a:lnTo>
                  <a:pt x="2178" y="-16231"/>
                </a:lnTo>
                <a:lnTo>
                  <a:pt x="1295" y="-12854"/>
                </a:lnTo>
                <a:lnTo>
                  <a:pt x="424" y="-9474"/>
                </a:lnTo>
                <a:lnTo>
                  <a:pt x="0" y="-5676"/>
                </a:lnTo>
                <a:lnTo>
                  <a:pt x="0" y="2056"/>
                </a:lnTo>
                <a:lnTo>
                  <a:pt x="337" y="5433"/>
                </a:lnTo>
                <a:lnTo>
                  <a:pt x="1050" y="8633"/>
                </a:lnTo>
                <a:lnTo>
                  <a:pt x="1738" y="11833"/>
                </a:lnTo>
                <a:lnTo>
                  <a:pt x="2839" y="14630"/>
                </a:lnTo>
                <a:lnTo>
                  <a:pt x="4356" y="16992"/>
                </a:lnTo>
                <a:lnTo>
                  <a:pt x="7858" y="21233"/>
                </a:lnTo>
                <a:lnTo>
                  <a:pt x="8938" y="0"/>
                </a:lnTo>
                <a:lnTo>
                  <a:pt x="8938" y="-4776"/>
                </a:lnTo>
                <a:lnTo>
                  <a:pt x="9597" y="-9298"/>
                </a:lnTo>
                <a:lnTo>
                  <a:pt x="10737" y="-13553"/>
                </a:lnTo>
                <a:lnTo>
                  <a:pt x="12650" y="-17095"/>
                </a:lnTo>
                <a:lnTo>
                  <a:pt x="15443" y="-19608"/>
                </a:lnTo>
                <a:lnTo>
                  <a:pt x="18835" y="-21247"/>
                </a:lnTo>
                <a:lnTo>
                  <a:pt x="23403" y="-21247"/>
                </a:lnTo>
                <a:lnTo>
                  <a:pt x="27863" y="-18874"/>
                </a:lnTo>
                <a:lnTo>
                  <a:pt x="32310" y="-15011"/>
                </a:lnTo>
                <a:lnTo>
                  <a:pt x="34635" y="-12016"/>
                </a:lnTo>
                <a:lnTo>
                  <a:pt x="34635" y="7517"/>
                </a:lnTo>
                <a:lnTo>
                  <a:pt x="31988" y="10782"/>
                </a:lnTo>
                <a:lnTo>
                  <a:pt x="28374" y="14184"/>
                </a:lnTo>
                <a:lnTo>
                  <a:pt x="25055" y="16268"/>
                </a:lnTo>
                <a:lnTo>
                  <a:pt x="21816" y="17067"/>
                </a:lnTo>
                <a:lnTo>
                  <a:pt x="18406" y="17067"/>
                </a:lnTo>
                <a:lnTo>
                  <a:pt x="15015" y="15415"/>
                </a:lnTo>
                <a:lnTo>
                  <a:pt x="12322" y="12852"/>
                </a:lnTo>
                <a:lnTo>
                  <a:pt x="12746" y="24027"/>
                </a:lnTo>
                <a:lnTo>
                  <a:pt x="15699" y="24725"/>
                </a:lnTo>
                <a:lnTo>
                  <a:pt x="22326" y="24725"/>
                </a:lnTo>
                <a:lnTo>
                  <a:pt x="25238" y="23936"/>
                </a:lnTo>
                <a:lnTo>
                  <a:pt x="27910" y="22388"/>
                </a:lnTo>
                <a:lnTo>
                  <a:pt x="30581" y="20840"/>
                </a:lnTo>
                <a:lnTo>
                  <a:pt x="33155" y="18666"/>
                </a:lnTo>
                <a:lnTo>
                  <a:pt x="35628" y="15872"/>
                </a:lnTo>
                <a:lnTo>
                  <a:pt x="35628" y="22338"/>
                </a:lnTo>
                <a:lnTo>
                  <a:pt x="37249" y="23836"/>
                </a:lnTo>
                <a:lnTo>
                  <a:pt x="40258" y="24015"/>
                </a:lnTo>
                <a:lnTo>
                  <a:pt x="43336" y="22338"/>
                </a:lnTo>
                <a:lnTo>
                  <a:pt x="43336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696202" y="4348814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25"/>
                </a:moveTo>
                <a:lnTo>
                  <a:pt x="367" y="8892"/>
                </a:lnTo>
                <a:lnTo>
                  <a:pt x="3257" y="10746"/>
                </a:lnTo>
                <a:lnTo>
                  <a:pt x="7346" y="10746"/>
                </a:lnTo>
                <a:lnTo>
                  <a:pt x="10288" y="8841"/>
                </a:lnTo>
                <a:lnTo>
                  <a:pt x="10666" y="5311"/>
                </a:lnTo>
                <a:lnTo>
                  <a:pt x="10302" y="1854"/>
                </a:lnTo>
                <a:lnTo>
                  <a:pt x="739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666" h="72288">
                <a:moveTo>
                  <a:pt x="1234" y="71387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50"/>
                </a:lnTo>
                <a:lnTo>
                  <a:pt x="9676" y="21805"/>
                </a:lnTo>
                <a:lnTo>
                  <a:pt x="9467" y="21107"/>
                </a:lnTo>
                <a:lnTo>
                  <a:pt x="6918" y="20157"/>
                </a:lnTo>
                <a:lnTo>
                  <a:pt x="3808" y="20157"/>
                </a:lnTo>
                <a:lnTo>
                  <a:pt x="1040" y="21805"/>
                </a:lnTo>
                <a:lnTo>
                  <a:pt x="1040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735215" y="4368182"/>
            <a:ext cx="40553" cy="52919"/>
          </a:xfrm>
          <a:custGeom>
            <a:avLst/>
            <a:gdLst/>
            <a:ahLst/>
            <a:cxnLst/>
            <a:rect l="l" t="t" r="r" b="b"/>
            <a:pathLst>
              <a:path w="40553" h="52919">
                <a:moveTo>
                  <a:pt x="5878" y="52919"/>
                </a:moveTo>
                <a:lnTo>
                  <a:pt x="8636" y="51281"/>
                </a:lnTo>
                <a:lnTo>
                  <a:pt x="8636" y="17146"/>
                </a:lnTo>
                <a:lnTo>
                  <a:pt x="11012" y="14071"/>
                </a:lnTo>
                <a:lnTo>
                  <a:pt x="13262" y="11746"/>
                </a:lnTo>
                <a:lnTo>
                  <a:pt x="17599" y="8561"/>
                </a:lnTo>
                <a:lnTo>
                  <a:pt x="21924" y="7760"/>
                </a:lnTo>
                <a:lnTo>
                  <a:pt x="25073" y="8088"/>
                </a:lnTo>
                <a:lnTo>
                  <a:pt x="27622" y="9385"/>
                </a:lnTo>
                <a:lnTo>
                  <a:pt x="30267" y="12790"/>
                </a:lnTo>
                <a:lnTo>
                  <a:pt x="31294" y="15965"/>
                </a:lnTo>
                <a:lnTo>
                  <a:pt x="31921" y="19889"/>
                </a:lnTo>
                <a:lnTo>
                  <a:pt x="31921" y="51281"/>
                </a:lnTo>
                <a:lnTo>
                  <a:pt x="32139" y="52019"/>
                </a:lnTo>
                <a:lnTo>
                  <a:pt x="34686" y="52919"/>
                </a:lnTo>
                <a:lnTo>
                  <a:pt x="37800" y="52919"/>
                </a:lnTo>
                <a:lnTo>
                  <a:pt x="40553" y="51281"/>
                </a:lnTo>
                <a:lnTo>
                  <a:pt x="40553" y="18021"/>
                </a:lnTo>
                <a:lnTo>
                  <a:pt x="40272" y="15036"/>
                </a:lnTo>
                <a:lnTo>
                  <a:pt x="39121" y="10083"/>
                </a:lnTo>
                <a:lnTo>
                  <a:pt x="36842" y="6069"/>
                </a:lnTo>
                <a:lnTo>
                  <a:pt x="33781" y="2768"/>
                </a:lnTo>
                <a:lnTo>
                  <a:pt x="29498" y="557"/>
                </a:lnTo>
                <a:lnTo>
                  <a:pt x="26851" y="0"/>
                </a:lnTo>
                <a:lnTo>
                  <a:pt x="21015" y="0"/>
                </a:lnTo>
                <a:lnTo>
                  <a:pt x="18359" y="723"/>
                </a:lnTo>
                <a:lnTo>
                  <a:pt x="15723" y="2145"/>
                </a:lnTo>
                <a:lnTo>
                  <a:pt x="13092" y="3567"/>
                </a:lnTo>
                <a:lnTo>
                  <a:pt x="10447" y="5828"/>
                </a:lnTo>
                <a:lnTo>
                  <a:pt x="7786" y="8902"/>
                </a:lnTo>
                <a:lnTo>
                  <a:pt x="7786" y="2437"/>
                </a:lnTo>
                <a:lnTo>
                  <a:pt x="5828" y="838"/>
                </a:lnTo>
                <a:lnTo>
                  <a:pt x="3120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19"/>
                </a:lnTo>
                <a:lnTo>
                  <a:pt x="2753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799806" y="4368294"/>
            <a:ext cx="44585" cy="54648"/>
          </a:xfrm>
          <a:custGeom>
            <a:avLst/>
            <a:gdLst/>
            <a:ahLst/>
            <a:cxnLst/>
            <a:rect l="l" t="t" r="r" b="b"/>
            <a:pathLst>
              <a:path w="44585" h="54648">
                <a:moveTo>
                  <a:pt x="9467" y="36233"/>
                </a:moveTo>
                <a:lnTo>
                  <a:pt x="9157" y="54648"/>
                </a:lnTo>
                <a:lnTo>
                  <a:pt x="11278" y="51562"/>
                </a:lnTo>
                <a:lnTo>
                  <a:pt x="10029" y="39649"/>
                </a:lnTo>
                <a:lnTo>
                  <a:pt x="9467" y="36233"/>
                </a:lnTo>
                <a:close/>
              </a:path>
              <a:path w="44585" h="54648">
                <a:moveTo>
                  <a:pt x="414" y="55727"/>
                </a:moveTo>
                <a:lnTo>
                  <a:pt x="0" y="59194"/>
                </a:lnTo>
                <a:lnTo>
                  <a:pt x="378" y="62826"/>
                </a:lnTo>
                <a:lnTo>
                  <a:pt x="1907" y="66041"/>
                </a:lnTo>
                <a:lnTo>
                  <a:pt x="4860" y="68580"/>
                </a:lnTo>
                <a:lnTo>
                  <a:pt x="8769" y="70650"/>
                </a:lnTo>
                <a:lnTo>
                  <a:pt x="11440" y="71323"/>
                </a:lnTo>
                <a:lnTo>
                  <a:pt x="14097" y="71996"/>
                </a:lnTo>
                <a:lnTo>
                  <a:pt x="17330" y="72327"/>
                </a:lnTo>
                <a:lnTo>
                  <a:pt x="25085" y="72327"/>
                </a:lnTo>
                <a:lnTo>
                  <a:pt x="28501" y="71880"/>
                </a:lnTo>
                <a:lnTo>
                  <a:pt x="31391" y="71005"/>
                </a:lnTo>
                <a:lnTo>
                  <a:pt x="34293" y="70102"/>
                </a:lnTo>
                <a:lnTo>
                  <a:pt x="38534" y="67373"/>
                </a:lnTo>
                <a:lnTo>
                  <a:pt x="41789" y="64047"/>
                </a:lnTo>
                <a:lnTo>
                  <a:pt x="43606" y="59993"/>
                </a:lnTo>
                <a:lnTo>
                  <a:pt x="44071" y="55612"/>
                </a:lnTo>
                <a:lnTo>
                  <a:pt x="43653" y="51598"/>
                </a:lnTo>
                <a:lnTo>
                  <a:pt x="42062" y="48387"/>
                </a:lnTo>
                <a:lnTo>
                  <a:pt x="39503" y="45924"/>
                </a:lnTo>
                <a:lnTo>
                  <a:pt x="36391" y="43981"/>
                </a:lnTo>
                <a:lnTo>
                  <a:pt x="32471" y="42785"/>
                </a:lnTo>
                <a:lnTo>
                  <a:pt x="27997" y="42378"/>
                </a:lnTo>
                <a:lnTo>
                  <a:pt x="15688" y="41835"/>
                </a:lnTo>
                <a:lnTo>
                  <a:pt x="13813" y="41756"/>
                </a:lnTo>
                <a:lnTo>
                  <a:pt x="10029" y="39649"/>
                </a:lnTo>
                <a:lnTo>
                  <a:pt x="11278" y="51562"/>
                </a:lnTo>
                <a:lnTo>
                  <a:pt x="14010" y="48995"/>
                </a:lnTo>
                <a:lnTo>
                  <a:pt x="26225" y="49427"/>
                </a:lnTo>
                <a:lnTo>
                  <a:pt x="29041" y="49503"/>
                </a:lnTo>
                <a:lnTo>
                  <a:pt x="31283" y="50100"/>
                </a:lnTo>
                <a:lnTo>
                  <a:pt x="34588" y="52386"/>
                </a:lnTo>
                <a:lnTo>
                  <a:pt x="35424" y="56108"/>
                </a:lnTo>
                <a:lnTo>
                  <a:pt x="35424" y="57340"/>
                </a:lnTo>
                <a:lnTo>
                  <a:pt x="34246" y="60742"/>
                </a:lnTo>
                <a:lnTo>
                  <a:pt x="31319" y="63486"/>
                </a:lnTo>
                <a:lnTo>
                  <a:pt x="28119" y="64706"/>
                </a:lnTo>
                <a:lnTo>
                  <a:pt x="24180" y="65493"/>
                </a:lnTo>
                <a:lnTo>
                  <a:pt x="17438" y="65493"/>
                </a:lnTo>
                <a:lnTo>
                  <a:pt x="14230" y="64885"/>
                </a:lnTo>
                <a:lnTo>
                  <a:pt x="11930" y="63676"/>
                </a:lnTo>
                <a:lnTo>
                  <a:pt x="8474" y="60680"/>
                </a:lnTo>
                <a:lnTo>
                  <a:pt x="8474" y="57570"/>
                </a:lnTo>
                <a:lnTo>
                  <a:pt x="9157" y="54648"/>
                </a:lnTo>
                <a:lnTo>
                  <a:pt x="9467" y="36233"/>
                </a:lnTo>
                <a:lnTo>
                  <a:pt x="10982" y="32881"/>
                </a:lnTo>
                <a:lnTo>
                  <a:pt x="13888" y="33681"/>
                </a:lnTo>
                <a:lnTo>
                  <a:pt x="15444" y="27190"/>
                </a:lnTo>
                <a:lnTo>
                  <a:pt x="11930" y="23496"/>
                </a:lnTo>
                <a:lnTo>
                  <a:pt x="11033" y="20955"/>
                </a:lnTo>
                <a:lnTo>
                  <a:pt x="11033" y="17740"/>
                </a:lnTo>
                <a:lnTo>
                  <a:pt x="11243" y="14911"/>
                </a:lnTo>
                <a:lnTo>
                  <a:pt x="9550" y="3200"/>
                </a:lnTo>
                <a:lnTo>
                  <a:pt x="6343" y="6234"/>
                </a:lnTo>
                <a:lnTo>
                  <a:pt x="4187" y="10299"/>
                </a:lnTo>
                <a:lnTo>
                  <a:pt x="2815" y="15011"/>
                </a:lnTo>
                <a:lnTo>
                  <a:pt x="2815" y="17793"/>
                </a:lnTo>
                <a:lnTo>
                  <a:pt x="3135" y="22226"/>
                </a:lnTo>
                <a:lnTo>
                  <a:pt x="4385" y="25591"/>
                </a:lnTo>
                <a:lnTo>
                  <a:pt x="6332" y="28421"/>
                </a:lnTo>
                <a:lnTo>
                  <a:pt x="3952" y="31370"/>
                </a:lnTo>
                <a:lnTo>
                  <a:pt x="2213" y="34837"/>
                </a:lnTo>
                <a:lnTo>
                  <a:pt x="1774" y="39013"/>
                </a:lnTo>
                <a:lnTo>
                  <a:pt x="2188" y="42087"/>
                </a:lnTo>
                <a:lnTo>
                  <a:pt x="3820" y="44831"/>
                </a:lnTo>
                <a:lnTo>
                  <a:pt x="6807" y="46875"/>
                </a:lnTo>
                <a:lnTo>
                  <a:pt x="3834" y="49618"/>
                </a:lnTo>
                <a:lnTo>
                  <a:pt x="1699" y="52527"/>
                </a:lnTo>
                <a:lnTo>
                  <a:pt x="414" y="55727"/>
                </a:lnTo>
                <a:close/>
              </a:path>
              <a:path w="44585" h="54648">
                <a:moveTo>
                  <a:pt x="14295" y="9079"/>
                </a:moveTo>
                <a:lnTo>
                  <a:pt x="17797" y="7123"/>
                </a:lnTo>
                <a:lnTo>
                  <a:pt x="20933" y="6832"/>
                </a:lnTo>
                <a:lnTo>
                  <a:pt x="24180" y="6832"/>
                </a:lnTo>
                <a:lnTo>
                  <a:pt x="26676" y="7760"/>
                </a:lnTo>
                <a:lnTo>
                  <a:pt x="30204" y="11494"/>
                </a:lnTo>
                <a:lnTo>
                  <a:pt x="31085" y="14083"/>
                </a:lnTo>
                <a:lnTo>
                  <a:pt x="31085" y="17412"/>
                </a:lnTo>
                <a:lnTo>
                  <a:pt x="30877" y="20191"/>
                </a:lnTo>
                <a:lnTo>
                  <a:pt x="30081" y="22795"/>
                </a:lnTo>
                <a:lnTo>
                  <a:pt x="27828" y="25933"/>
                </a:lnTo>
                <a:lnTo>
                  <a:pt x="24278" y="27824"/>
                </a:lnTo>
                <a:lnTo>
                  <a:pt x="21092" y="28105"/>
                </a:lnTo>
                <a:lnTo>
                  <a:pt x="17920" y="28105"/>
                </a:lnTo>
                <a:lnTo>
                  <a:pt x="15444" y="27190"/>
                </a:lnTo>
                <a:lnTo>
                  <a:pt x="13888" y="33681"/>
                </a:lnTo>
                <a:lnTo>
                  <a:pt x="17340" y="34735"/>
                </a:lnTo>
                <a:lnTo>
                  <a:pt x="21092" y="35002"/>
                </a:lnTo>
                <a:lnTo>
                  <a:pt x="23809" y="35002"/>
                </a:lnTo>
                <a:lnTo>
                  <a:pt x="28511" y="33807"/>
                </a:lnTo>
                <a:lnTo>
                  <a:pt x="32680" y="31863"/>
                </a:lnTo>
                <a:lnTo>
                  <a:pt x="35924" y="28853"/>
                </a:lnTo>
                <a:lnTo>
                  <a:pt x="38045" y="24853"/>
                </a:lnTo>
                <a:lnTo>
                  <a:pt x="39350" y="20191"/>
                </a:lnTo>
                <a:lnTo>
                  <a:pt x="39350" y="17362"/>
                </a:lnTo>
                <a:lnTo>
                  <a:pt x="39095" y="14022"/>
                </a:lnTo>
                <a:lnTo>
                  <a:pt x="38131" y="10871"/>
                </a:lnTo>
                <a:lnTo>
                  <a:pt x="36046" y="8139"/>
                </a:lnTo>
                <a:lnTo>
                  <a:pt x="42807" y="8139"/>
                </a:lnTo>
                <a:lnTo>
                  <a:pt x="44096" y="7289"/>
                </a:lnTo>
                <a:lnTo>
                  <a:pt x="44585" y="4560"/>
                </a:lnTo>
                <a:lnTo>
                  <a:pt x="42807" y="914"/>
                </a:lnTo>
                <a:lnTo>
                  <a:pt x="28576" y="914"/>
                </a:lnTo>
                <a:lnTo>
                  <a:pt x="27485" y="636"/>
                </a:lnTo>
                <a:lnTo>
                  <a:pt x="23846" y="90"/>
                </a:lnTo>
                <a:lnTo>
                  <a:pt x="18431" y="0"/>
                </a:lnTo>
                <a:lnTo>
                  <a:pt x="13726" y="1220"/>
                </a:lnTo>
                <a:lnTo>
                  <a:pt x="9550" y="3200"/>
                </a:lnTo>
                <a:lnTo>
                  <a:pt x="11243" y="14911"/>
                </a:lnTo>
                <a:lnTo>
                  <a:pt x="12038" y="12279"/>
                </a:lnTo>
                <a:lnTo>
                  <a:pt x="14295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865567" y="4368182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2" y="52224"/>
                </a:moveTo>
                <a:lnTo>
                  <a:pt x="8576" y="52984"/>
                </a:lnTo>
                <a:lnTo>
                  <a:pt x="11600" y="53531"/>
                </a:lnTo>
                <a:lnTo>
                  <a:pt x="17590" y="53657"/>
                </a:lnTo>
                <a:lnTo>
                  <a:pt x="20088" y="53315"/>
                </a:lnTo>
                <a:lnTo>
                  <a:pt x="24621" y="51958"/>
                </a:lnTo>
                <a:lnTo>
                  <a:pt x="28224" y="49593"/>
                </a:lnTo>
                <a:lnTo>
                  <a:pt x="31111" y="46609"/>
                </a:lnTo>
                <a:lnTo>
                  <a:pt x="32900" y="42699"/>
                </a:lnTo>
                <a:lnTo>
                  <a:pt x="33343" y="37986"/>
                </a:lnTo>
                <a:lnTo>
                  <a:pt x="33343" y="35891"/>
                </a:lnTo>
                <a:lnTo>
                  <a:pt x="32325" y="32551"/>
                </a:lnTo>
                <a:lnTo>
                  <a:pt x="30744" y="29743"/>
                </a:lnTo>
                <a:lnTo>
                  <a:pt x="27231" y="26633"/>
                </a:lnTo>
                <a:lnTo>
                  <a:pt x="24339" y="25120"/>
                </a:lnTo>
                <a:lnTo>
                  <a:pt x="21388" y="23827"/>
                </a:lnTo>
                <a:lnTo>
                  <a:pt x="18446" y="22607"/>
                </a:lnTo>
                <a:lnTo>
                  <a:pt x="15591" y="21451"/>
                </a:lnTo>
                <a:lnTo>
                  <a:pt x="12092" y="19357"/>
                </a:lnTo>
                <a:lnTo>
                  <a:pt x="9775" y="16588"/>
                </a:lnTo>
                <a:lnTo>
                  <a:pt x="9432" y="13996"/>
                </a:lnTo>
                <a:lnTo>
                  <a:pt x="9983" y="11177"/>
                </a:lnTo>
                <a:lnTo>
                  <a:pt x="12312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23" y="7138"/>
                </a:lnTo>
                <a:lnTo>
                  <a:pt x="24963" y="8369"/>
                </a:lnTo>
                <a:lnTo>
                  <a:pt x="27623" y="9691"/>
                </a:lnTo>
                <a:lnTo>
                  <a:pt x="30600" y="9881"/>
                </a:lnTo>
                <a:lnTo>
                  <a:pt x="30942" y="7164"/>
                </a:lnTo>
                <a:lnTo>
                  <a:pt x="30647" y="4420"/>
                </a:lnTo>
                <a:lnTo>
                  <a:pt x="28087" y="2199"/>
                </a:lnTo>
                <a:lnTo>
                  <a:pt x="25492" y="1144"/>
                </a:lnTo>
                <a:lnTo>
                  <a:pt x="22100" y="331"/>
                </a:lnTo>
                <a:lnTo>
                  <a:pt x="18324" y="0"/>
                </a:lnTo>
                <a:lnTo>
                  <a:pt x="15458" y="0"/>
                </a:lnTo>
                <a:lnTo>
                  <a:pt x="12960" y="396"/>
                </a:lnTo>
                <a:lnTo>
                  <a:pt x="8662" y="1993"/>
                </a:lnTo>
                <a:lnTo>
                  <a:pt x="5450" y="4370"/>
                </a:lnTo>
                <a:lnTo>
                  <a:pt x="2952" y="7228"/>
                </a:lnTo>
                <a:lnTo>
                  <a:pt x="1520" y="10731"/>
                </a:lnTo>
                <a:lnTo>
                  <a:pt x="1167" y="14479"/>
                </a:lnTo>
                <a:lnTo>
                  <a:pt x="1494" y="18529"/>
                </a:lnTo>
                <a:lnTo>
                  <a:pt x="2866" y="21628"/>
                </a:lnTo>
                <a:lnTo>
                  <a:pt x="6002" y="25210"/>
                </a:lnTo>
                <a:lnTo>
                  <a:pt x="8662" y="26937"/>
                </a:lnTo>
                <a:lnTo>
                  <a:pt x="11537" y="28411"/>
                </a:lnTo>
                <a:lnTo>
                  <a:pt x="14500" y="29657"/>
                </a:lnTo>
                <a:lnTo>
                  <a:pt x="17330" y="30797"/>
                </a:lnTo>
                <a:lnTo>
                  <a:pt x="19977" y="31992"/>
                </a:lnTo>
                <a:lnTo>
                  <a:pt x="23116" y="34278"/>
                </a:lnTo>
                <a:lnTo>
                  <a:pt x="24818" y="37313"/>
                </a:lnTo>
                <a:lnTo>
                  <a:pt x="24570" y="41187"/>
                </a:lnTo>
                <a:lnTo>
                  <a:pt x="22967" y="43944"/>
                </a:lnTo>
                <a:lnTo>
                  <a:pt x="20200" y="45683"/>
                </a:lnTo>
                <a:lnTo>
                  <a:pt x="16502" y="46508"/>
                </a:lnTo>
                <a:lnTo>
                  <a:pt x="13083" y="46508"/>
                </a:lnTo>
                <a:lnTo>
                  <a:pt x="9850" y="45773"/>
                </a:lnTo>
                <a:lnTo>
                  <a:pt x="5955" y="44160"/>
                </a:lnTo>
                <a:lnTo>
                  <a:pt x="3172" y="42558"/>
                </a:lnTo>
                <a:lnTo>
                  <a:pt x="270" y="42939"/>
                </a:lnTo>
                <a:lnTo>
                  <a:pt x="0" y="45532"/>
                </a:lnTo>
                <a:lnTo>
                  <a:pt x="270" y="48186"/>
                </a:lnTo>
                <a:lnTo>
                  <a:pt x="2938" y="50929"/>
                </a:lnTo>
                <a:lnTo>
                  <a:pt x="600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959750" y="4368247"/>
            <a:ext cx="37166" cy="53592"/>
          </a:xfrm>
          <a:custGeom>
            <a:avLst/>
            <a:gdLst/>
            <a:ahLst/>
            <a:cxnLst/>
            <a:rect l="l" t="t" r="r" b="b"/>
            <a:pathLst>
              <a:path w="37166" h="53592">
                <a:moveTo>
                  <a:pt x="9004" y="20609"/>
                </a:moveTo>
                <a:lnTo>
                  <a:pt x="10105" y="15811"/>
                </a:lnTo>
                <a:lnTo>
                  <a:pt x="12334" y="12495"/>
                </a:lnTo>
                <a:lnTo>
                  <a:pt x="14541" y="9179"/>
                </a:lnTo>
                <a:lnTo>
                  <a:pt x="17722" y="7531"/>
                </a:lnTo>
                <a:lnTo>
                  <a:pt x="23897" y="7531"/>
                </a:lnTo>
                <a:lnTo>
                  <a:pt x="27144" y="8431"/>
                </a:lnTo>
                <a:lnTo>
                  <a:pt x="30928" y="10413"/>
                </a:lnTo>
                <a:lnTo>
                  <a:pt x="33526" y="12379"/>
                </a:lnTo>
                <a:lnTo>
                  <a:pt x="36479" y="12444"/>
                </a:lnTo>
                <a:lnTo>
                  <a:pt x="36944" y="9485"/>
                </a:lnTo>
                <a:lnTo>
                  <a:pt x="36587" y="6350"/>
                </a:lnTo>
                <a:lnTo>
                  <a:pt x="34344" y="3808"/>
                </a:lnTo>
                <a:lnTo>
                  <a:pt x="31432" y="2030"/>
                </a:lnTo>
                <a:lnTo>
                  <a:pt x="27757" y="708"/>
                </a:lnTo>
                <a:lnTo>
                  <a:pt x="24941" y="125"/>
                </a:lnTo>
                <a:lnTo>
                  <a:pt x="18878" y="0"/>
                </a:lnTo>
                <a:lnTo>
                  <a:pt x="15984" y="532"/>
                </a:lnTo>
                <a:lnTo>
                  <a:pt x="13327" y="1597"/>
                </a:lnTo>
                <a:lnTo>
                  <a:pt x="10660" y="2666"/>
                </a:lnTo>
                <a:lnTo>
                  <a:pt x="8327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703" y="14985"/>
                </a:lnTo>
                <a:lnTo>
                  <a:pt x="57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4" y="35355"/>
                </a:lnTo>
                <a:lnTo>
                  <a:pt x="1383" y="38595"/>
                </a:lnTo>
                <a:lnTo>
                  <a:pt x="2315" y="41846"/>
                </a:lnTo>
                <a:lnTo>
                  <a:pt x="3661" y="44564"/>
                </a:lnTo>
                <a:lnTo>
                  <a:pt x="5415" y="46785"/>
                </a:lnTo>
                <a:lnTo>
                  <a:pt x="9371" y="50709"/>
                </a:lnTo>
                <a:lnTo>
                  <a:pt x="11981" y="51865"/>
                </a:lnTo>
                <a:lnTo>
                  <a:pt x="14598" y="53019"/>
                </a:lnTo>
                <a:lnTo>
                  <a:pt x="17604" y="53592"/>
                </a:lnTo>
                <a:lnTo>
                  <a:pt x="22622" y="53592"/>
                </a:lnTo>
                <a:lnTo>
                  <a:pt x="25747" y="53110"/>
                </a:lnTo>
                <a:lnTo>
                  <a:pt x="28710" y="52362"/>
                </a:lnTo>
                <a:lnTo>
                  <a:pt x="31320" y="51318"/>
                </a:lnTo>
                <a:lnTo>
                  <a:pt x="34593" y="49377"/>
                </a:lnTo>
                <a:lnTo>
                  <a:pt x="36918" y="46518"/>
                </a:lnTo>
                <a:lnTo>
                  <a:pt x="37166" y="43775"/>
                </a:lnTo>
                <a:lnTo>
                  <a:pt x="37127" y="42443"/>
                </a:lnTo>
                <a:lnTo>
                  <a:pt x="35337" y="39660"/>
                </a:lnTo>
                <a:lnTo>
                  <a:pt x="32313" y="41932"/>
                </a:lnTo>
                <a:lnTo>
                  <a:pt x="28822" y="44207"/>
                </a:lnTo>
                <a:lnTo>
                  <a:pt x="25822" y="45514"/>
                </a:lnTo>
                <a:lnTo>
                  <a:pt x="22096" y="45831"/>
                </a:lnTo>
                <a:lnTo>
                  <a:pt x="18126" y="45453"/>
                </a:lnTo>
                <a:lnTo>
                  <a:pt x="14893" y="43901"/>
                </a:lnTo>
                <a:lnTo>
                  <a:pt x="12409" y="41122"/>
                </a:lnTo>
                <a:lnTo>
                  <a:pt x="10436" y="37551"/>
                </a:lnTo>
                <a:lnTo>
                  <a:pt x="9295" y="32816"/>
                </a:lnTo>
                <a:lnTo>
                  <a:pt x="9004" y="30045"/>
                </a:lnTo>
                <a:lnTo>
                  <a:pt x="9004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018556" y="4368182"/>
            <a:ext cx="47089" cy="53657"/>
          </a:xfrm>
          <a:custGeom>
            <a:avLst/>
            <a:gdLst/>
            <a:ahLst/>
            <a:cxnLst/>
            <a:rect l="l" t="t" r="r" b="b"/>
            <a:pathLst>
              <a:path w="47089" h="53657">
                <a:moveTo>
                  <a:pt x="8943" y="23914"/>
                </a:moveTo>
                <a:lnTo>
                  <a:pt x="9237" y="21347"/>
                </a:lnTo>
                <a:lnTo>
                  <a:pt x="9814" y="18986"/>
                </a:lnTo>
                <a:lnTo>
                  <a:pt x="11282" y="14605"/>
                </a:lnTo>
                <a:lnTo>
                  <a:pt x="13680" y="11177"/>
                </a:lnTo>
                <a:lnTo>
                  <a:pt x="17039" y="8902"/>
                </a:lnTo>
                <a:lnTo>
                  <a:pt x="21107" y="7491"/>
                </a:lnTo>
                <a:lnTo>
                  <a:pt x="26460" y="7491"/>
                </a:lnTo>
                <a:lnTo>
                  <a:pt x="30647" y="9042"/>
                </a:lnTo>
                <a:lnTo>
                  <a:pt x="33991" y="11469"/>
                </a:lnTo>
                <a:lnTo>
                  <a:pt x="36173" y="15011"/>
                </a:lnTo>
                <a:lnTo>
                  <a:pt x="37423" y="19432"/>
                </a:lnTo>
                <a:lnTo>
                  <a:pt x="38141" y="24270"/>
                </a:lnTo>
                <a:lnTo>
                  <a:pt x="38141" y="29743"/>
                </a:lnTo>
                <a:lnTo>
                  <a:pt x="37861" y="32320"/>
                </a:lnTo>
                <a:lnTo>
                  <a:pt x="36738" y="37021"/>
                </a:lnTo>
                <a:lnTo>
                  <a:pt x="36530" y="50280"/>
                </a:lnTo>
                <a:lnTo>
                  <a:pt x="39038" y="48373"/>
                </a:lnTo>
                <a:lnTo>
                  <a:pt x="43041" y="43549"/>
                </a:lnTo>
                <a:lnTo>
                  <a:pt x="44564" y="40653"/>
                </a:lnTo>
                <a:lnTo>
                  <a:pt x="45565" y="37299"/>
                </a:lnTo>
                <a:lnTo>
                  <a:pt x="46584" y="33958"/>
                </a:lnTo>
                <a:lnTo>
                  <a:pt x="47089" y="30300"/>
                </a:lnTo>
                <a:lnTo>
                  <a:pt x="47089" y="22236"/>
                </a:lnTo>
                <a:lnTo>
                  <a:pt x="46610" y="18568"/>
                </a:lnTo>
                <a:lnTo>
                  <a:pt x="45655" y="15303"/>
                </a:lnTo>
                <a:lnTo>
                  <a:pt x="44697" y="12038"/>
                </a:lnTo>
                <a:lnTo>
                  <a:pt x="43251" y="9269"/>
                </a:lnTo>
                <a:lnTo>
                  <a:pt x="41342" y="7009"/>
                </a:lnTo>
                <a:lnTo>
                  <a:pt x="37019" y="2984"/>
                </a:lnTo>
                <a:lnTo>
                  <a:pt x="34138" y="1791"/>
                </a:lnTo>
                <a:lnTo>
                  <a:pt x="31262" y="596"/>
                </a:lnTo>
                <a:lnTo>
                  <a:pt x="27879" y="0"/>
                </a:lnTo>
                <a:lnTo>
                  <a:pt x="20006" y="0"/>
                </a:lnTo>
                <a:lnTo>
                  <a:pt x="16488" y="673"/>
                </a:lnTo>
                <a:lnTo>
                  <a:pt x="13486" y="2005"/>
                </a:lnTo>
                <a:lnTo>
                  <a:pt x="10487" y="3351"/>
                </a:lnTo>
                <a:lnTo>
                  <a:pt x="7988" y="5233"/>
                </a:lnTo>
                <a:lnTo>
                  <a:pt x="3981" y="10083"/>
                </a:lnTo>
                <a:lnTo>
                  <a:pt x="2473" y="12952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4"/>
                </a:lnTo>
                <a:lnTo>
                  <a:pt x="1412" y="38354"/>
                </a:lnTo>
                <a:lnTo>
                  <a:pt x="2340" y="41619"/>
                </a:lnTo>
                <a:lnTo>
                  <a:pt x="3773" y="44387"/>
                </a:lnTo>
                <a:lnTo>
                  <a:pt x="5695" y="46673"/>
                </a:lnTo>
                <a:lnTo>
                  <a:pt x="10008" y="50684"/>
                </a:lnTo>
                <a:lnTo>
                  <a:pt x="8943" y="29376"/>
                </a:lnTo>
                <a:lnTo>
                  <a:pt x="8943" y="23914"/>
                </a:lnTo>
                <a:close/>
              </a:path>
              <a:path w="47089" h="53657">
                <a:moveTo>
                  <a:pt x="9655" y="34239"/>
                </a:moveTo>
                <a:lnTo>
                  <a:pt x="8943" y="29376"/>
                </a:lnTo>
                <a:lnTo>
                  <a:pt x="10008" y="50684"/>
                </a:lnTo>
                <a:lnTo>
                  <a:pt x="12887" y="51879"/>
                </a:lnTo>
                <a:lnTo>
                  <a:pt x="15779" y="53074"/>
                </a:lnTo>
                <a:lnTo>
                  <a:pt x="19149" y="53657"/>
                </a:lnTo>
                <a:lnTo>
                  <a:pt x="26996" y="53657"/>
                </a:lnTo>
                <a:lnTo>
                  <a:pt x="30488" y="52984"/>
                </a:lnTo>
                <a:lnTo>
                  <a:pt x="33516" y="51626"/>
                </a:lnTo>
                <a:lnTo>
                  <a:pt x="36530" y="50280"/>
                </a:lnTo>
                <a:lnTo>
                  <a:pt x="36738" y="37021"/>
                </a:lnTo>
                <a:lnTo>
                  <a:pt x="34664" y="40755"/>
                </a:lnTo>
                <a:lnTo>
                  <a:pt x="31936" y="43765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9" y="46126"/>
                </a:lnTo>
                <a:lnTo>
                  <a:pt x="16488" y="44578"/>
                </a:lnTo>
                <a:lnTo>
                  <a:pt x="13144" y="42152"/>
                </a:lnTo>
                <a:lnTo>
                  <a:pt x="10915" y="38646"/>
                </a:lnTo>
                <a:lnTo>
                  <a:pt x="965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092270" y="4368182"/>
            <a:ext cx="40567" cy="52919"/>
          </a:xfrm>
          <a:custGeom>
            <a:avLst/>
            <a:gdLst/>
            <a:ahLst/>
            <a:cxnLst/>
            <a:rect l="l" t="t" r="r" b="b"/>
            <a:pathLst>
              <a:path w="40567" h="52919">
                <a:moveTo>
                  <a:pt x="31931" y="22683"/>
                </a:moveTo>
                <a:lnTo>
                  <a:pt x="31931" y="51281"/>
                </a:lnTo>
                <a:lnTo>
                  <a:pt x="32139" y="52019"/>
                </a:lnTo>
                <a:lnTo>
                  <a:pt x="34688" y="52919"/>
                </a:lnTo>
                <a:lnTo>
                  <a:pt x="37799" y="52919"/>
                </a:lnTo>
                <a:lnTo>
                  <a:pt x="40567" y="51281"/>
                </a:lnTo>
                <a:lnTo>
                  <a:pt x="40567" y="18021"/>
                </a:lnTo>
                <a:lnTo>
                  <a:pt x="40286" y="15036"/>
                </a:lnTo>
                <a:lnTo>
                  <a:pt x="39138" y="10083"/>
                </a:lnTo>
                <a:lnTo>
                  <a:pt x="36845" y="6069"/>
                </a:lnTo>
                <a:lnTo>
                  <a:pt x="33782" y="2768"/>
                </a:lnTo>
                <a:lnTo>
                  <a:pt x="29508" y="557"/>
                </a:lnTo>
                <a:lnTo>
                  <a:pt x="26863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7" y="3567"/>
                </a:lnTo>
                <a:lnTo>
                  <a:pt x="10460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42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96" y="52019"/>
                </a:lnTo>
                <a:lnTo>
                  <a:pt x="2767" y="52919"/>
                </a:lnTo>
                <a:lnTo>
                  <a:pt x="5892" y="52919"/>
                </a:lnTo>
                <a:lnTo>
                  <a:pt x="8646" y="51281"/>
                </a:lnTo>
                <a:lnTo>
                  <a:pt x="8646" y="17146"/>
                </a:lnTo>
                <a:lnTo>
                  <a:pt x="11012" y="14071"/>
                </a:lnTo>
                <a:lnTo>
                  <a:pt x="15447" y="10148"/>
                </a:lnTo>
                <a:lnTo>
                  <a:pt x="19770" y="7760"/>
                </a:lnTo>
                <a:lnTo>
                  <a:pt x="23601" y="7760"/>
                </a:lnTo>
                <a:lnTo>
                  <a:pt x="27618" y="9385"/>
                </a:lnTo>
                <a:lnTo>
                  <a:pt x="30264" y="12790"/>
                </a:lnTo>
                <a:lnTo>
                  <a:pt x="31297" y="15965"/>
                </a:lnTo>
                <a:lnTo>
                  <a:pt x="31931" y="19889"/>
                </a:lnTo>
                <a:lnTo>
                  <a:pt x="31931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158326" y="4368182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2" y="52224"/>
                </a:moveTo>
                <a:lnTo>
                  <a:pt x="8561" y="52984"/>
                </a:lnTo>
                <a:lnTo>
                  <a:pt x="11600" y="53531"/>
                </a:lnTo>
                <a:lnTo>
                  <a:pt x="17590" y="53657"/>
                </a:lnTo>
                <a:lnTo>
                  <a:pt x="20088" y="53315"/>
                </a:lnTo>
                <a:lnTo>
                  <a:pt x="24621" y="51958"/>
                </a:lnTo>
                <a:lnTo>
                  <a:pt x="28210" y="49593"/>
                </a:lnTo>
                <a:lnTo>
                  <a:pt x="31112" y="46609"/>
                </a:lnTo>
                <a:lnTo>
                  <a:pt x="32900" y="42699"/>
                </a:lnTo>
                <a:lnTo>
                  <a:pt x="33343" y="37986"/>
                </a:lnTo>
                <a:lnTo>
                  <a:pt x="33343" y="35891"/>
                </a:lnTo>
                <a:lnTo>
                  <a:pt x="32325" y="32551"/>
                </a:lnTo>
                <a:lnTo>
                  <a:pt x="30744" y="29743"/>
                </a:lnTo>
                <a:lnTo>
                  <a:pt x="27231" y="26633"/>
                </a:lnTo>
                <a:lnTo>
                  <a:pt x="24340" y="25120"/>
                </a:lnTo>
                <a:lnTo>
                  <a:pt x="21377" y="23827"/>
                </a:lnTo>
                <a:lnTo>
                  <a:pt x="18436" y="22607"/>
                </a:lnTo>
                <a:lnTo>
                  <a:pt x="15581" y="21451"/>
                </a:lnTo>
                <a:lnTo>
                  <a:pt x="12078" y="19357"/>
                </a:lnTo>
                <a:lnTo>
                  <a:pt x="9775" y="16588"/>
                </a:lnTo>
                <a:lnTo>
                  <a:pt x="9432" y="13996"/>
                </a:lnTo>
                <a:lnTo>
                  <a:pt x="9969" y="11177"/>
                </a:lnTo>
                <a:lnTo>
                  <a:pt x="12312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15" y="7138"/>
                </a:lnTo>
                <a:lnTo>
                  <a:pt x="24963" y="8369"/>
                </a:lnTo>
                <a:lnTo>
                  <a:pt x="27623" y="9691"/>
                </a:lnTo>
                <a:lnTo>
                  <a:pt x="30586" y="9881"/>
                </a:lnTo>
                <a:lnTo>
                  <a:pt x="30942" y="7164"/>
                </a:lnTo>
                <a:lnTo>
                  <a:pt x="30647" y="4420"/>
                </a:lnTo>
                <a:lnTo>
                  <a:pt x="28073" y="2199"/>
                </a:lnTo>
                <a:lnTo>
                  <a:pt x="25492" y="1144"/>
                </a:lnTo>
                <a:lnTo>
                  <a:pt x="22086" y="331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6"/>
                </a:lnTo>
                <a:lnTo>
                  <a:pt x="8662" y="1993"/>
                </a:lnTo>
                <a:lnTo>
                  <a:pt x="5450" y="4370"/>
                </a:lnTo>
                <a:lnTo>
                  <a:pt x="2952" y="7228"/>
                </a:lnTo>
                <a:lnTo>
                  <a:pt x="1504" y="10731"/>
                </a:lnTo>
                <a:lnTo>
                  <a:pt x="1153" y="14479"/>
                </a:lnTo>
                <a:lnTo>
                  <a:pt x="1494" y="18529"/>
                </a:lnTo>
                <a:lnTo>
                  <a:pt x="2854" y="21628"/>
                </a:lnTo>
                <a:lnTo>
                  <a:pt x="5990" y="25210"/>
                </a:lnTo>
                <a:lnTo>
                  <a:pt x="8662" y="26937"/>
                </a:lnTo>
                <a:lnTo>
                  <a:pt x="11527" y="28411"/>
                </a:lnTo>
                <a:lnTo>
                  <a:pt x="14490" y="29657"/>
                </a:lnTo>
                <a:lnTo>
                  <a:pt x="17320" y="30797"/>
                </a:lnTo>
                <a:lnTo>
                  <a:pt x="19977" y="31992"/>
                </a:lnTo>
                <a:lnTo>
                  <a:pt x="23112" y="34278"/>
                </a:lnTo>
                <a:lnTo>
                  <a:pt x="24819" y="37313"/>
                </a:lnTo>
                <a:lnTo>
                  <a:pt x="24570" y="41187"/>
                </a:lnTo>
                <a:lnTo>
                  <a:pt x="22957" y="43944"/>
                </a:lnTo>
                <a:lnTo>
                  <a:pt x="20185" y="45683"/>
                </a:lnTo>
                <a:lnTo>
                  <a:pt x="16488" y="46508"/>
                </a:lnTo>
                <a:lnTo>
                  <a:pt x="13072" y="46508"/>
                </a:lnTo>
                <a:lnTo>
                  <a:pt x="9850" y="45773"/>
                </a:lnTo>
                <a:lnTo>
                  <a:pt x="5955" y="44160"/>
                </a:lnTo>
                <a:lnTo>
                  <a:pt x="3172" y="42558"/>
                </a:lnTo>
                <a:lnTo>
                  <a:pt x="270" y="42939"/>
                </a:lnTo>
                <a:lnTo>
                  <a:pt x="0" y="45532"/>
                </a:lnTo>
                <a:lnTo>
                  <a:pt x="270" y="48186"/>
                </a:lnTo>
                <a:lnTo>
                  <a:pt x="2938" y="50929"/>
                </a:lnTo>
                <a:lnTo>
                  <a:pt x="600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211545" y="4355899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16967" y="1699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29" y="1699"/>
                </a:lnTo>
                <a:lnTo>
                  <a:pt x="8329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42" y="20750"/>
                </a:lnTo>
                <a:lnTo>
                  <a:pt x="8329" y="20750"/>
                </a:lnTo>
                <a:lnTo>
                  <a:pt x="8329" y="52106"/>
                </a:lnTo>
                <a:lnTo>
                  <a:pt x="9090" y="56642"/>
                </a:lnTo>
                <a:lnTo>
                  <a:pt x="10400" y="60436"/>
                </a:lnTo>
                <a:lnTo>
                  <a:pt x="12642" y="63154"/>
                </a:lnTo>
                <a:lnTo>
                  <a:pt x="15803" y="64832"/>
                </a:lnTo>
                <a:lnTo>
                  <a:pt x="19649" y="65836"/>
                </a:lnTo>
                <a:lnTo>
                  <a:pt x="24502" y="65671"/>
                </a:lnTo>
                <a:lnTo>
                  <a:pt x="27486" y="65098"/>
                </a:lnTo>
                <a:lnTo>
                  <a:pt x="30441" y="63093"/>
                </a:lnTo>
                <a:lnTo>
                  <a:pt x="30783" y="59979"/>
                </a:lnTo>
                <a:lnTo>
                  <a:pt x="30783" y="59320"/>
                </a:lnTo>
                <a:lnTo>
                  <a:pt x="28983" y="56753"/>
                </a:lnTo>
                <a:lnTo>
                  <a:pt x="26337" y="57783"/>
                </a:lnTo>
                <a:lnTo>
                  <a:pt x="23554" y="58176"/>
                </a:lnTo>
                <a:lnTo>
                  <a:pt x="19353" y="57326"/>
                </a:lnTo>
                <a:lnTo>
                  <a:pt x="17445" y="53898"/>
                </a:lnTo>
                <a:lnTo>
                  <a:pt x="16967" y="51343"/>
                </a:lnTo>
                <a:lnTo>
                  <a:pt x="16967" y="20750"/>
                </a:lnTo>
                <a:lnTo>
                  <a:pt x="29041" y="20750"/>
                </a:lnTo>
                <a:lnTo>
                  <a:pt x="30622" y="19302"/>
                </a:lnTo>
                <a:lnTo>
                  <a:pt x="30783" y="16369"/>
                </a:lnTo>
                <a:lnTo>
                  <a:pt x="29041" y="13309"/>
                </a:lnTo>
                <a:lnTo>
                  <a:pt x="16967" y="13309"/>
                </a:lnTo>
                <a:lnTo>
                  <a:pt x="1696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267439" y="4368186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8" y="52919"/>
                </a:moveTo>
                <a:lnTo>
                  <a:pt x="8636" y="51281"/>
                </a:lnTo>
                <a:lnTo>
                  <a:pt x="8636" y="19151"/>
                </a:lnTo>
                <a:lnTo>
                  <a:pt x="10972" y="15480"/>
                </a:lnTo>
                <a:lnTo>
                  <a:pt x="12995" y="12736"/>
                </a:lnTo>
                <a:lnTo>
                  <a:pt x="15811" y="9968"/>
                </a:lnTo>
                <a:lnTo>
                  <a:pt x="19216" y="8470"/>
                </a:lnTo>
                <a:lnTo>
                  <a:pt x="22143" y="8671"/>
                </a:lnTo>
                <a:lnTo>
                  <a:pt x="24789" y="9474"/>
                </a:lnTo>
                <a:lnTo>
                  <a:pt x="27435" y="8188"/>
                </a:lnTo>
                <a:lnTo>
                  <a:pt x="27496" y="3667"/>
                </a:lnTo>
                <a:lnTo>
                  <a:pt x="25217" y="683"/>
                </a:lnTo>
                <a:lnTo>
                  <a:pt x="22218" y="86"/>
                </a:lnTo>
                <a:lnTo>
                  <a:pt x="19659" y="0"/>
                </a:lnTo>
                <a:lnTo>
                  <a:pt x="16667" y="673"/>
                </a:lnTo>
                <a:lnTo>
                  <a:pt x="13643" y="2576"/>
                </a:lnTo>
                <a:lnTo>
                  <a:pt x="10309" y="5993"/>
                </a:lnTo>
                <a:lnTo>
                  <a:pt x="7800" y="9550"/>
                </a:lnTo>
                <a:lnTo>
                  <a:pt x="7800" y="2437"/>
                </a:lnTo>
                <a:lnTo>
                  <a:pt x="5839" y="838"/>
                </a:lnTo>
                <a:lnTo>
                  <a:pt x="3120" y="748"/>
                </a:lnTo>
                <a:lnTo>
                  <a:pt x="0" y="2437"/>
                </a:lnTo>
                <a:lnTo>
                  <a:pt x="0" y="51281"/>
                </a:lnTo>
                <a:lnTo>
                  <a:pt x="194" y="52005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318019" y="4368971"/>
            <a:ext cx="40604" cy="52868"/>
          </a:xfrm>
          <a:custGeom>
            <a:avLst/>
            <a:gdLst/>
            <a:ahLst/>
            <a:cxnLst/>
            <a:rect l="l" t="t" r="r" b="b"/>
            <a:pathLst>
              <a:path w="40604" h="52868">
                <a:moveTo>
                  <a:pt x="8682" y="1648"/>
                </a:moveTo>
                <a:lnTo>
                  <a:pt x="8473" y="924"/>
                </a:lnTo>
                <a:lnTo>
                  <a:pt x="5878" y="0"/>
                </a:lnTo>
                <a:lnTo>
                  <a:pt x="2804" y="0"/>
                </a:lnTo>
                <a:lnTo>
                  <a:pt x="0" y="1648"/>
                </a:lnTo>
                <a:lnTo>
                  <a:pt x="0" y="34836"/>
                </a:lnTo>
                <a:lnTo>
                  <a:pt x="280" y="37846"/>
                </a:lnTo>
                <a:lnTo>
                  <a:pt x="1432" y="42796"/>
                </a:lnTo>
                <a:lnTo>
                  <a:pt x="3710" y="46824"/>
                </a:lnTo>
                <a:lnTo>
                  <a:pt x="6774" y="50165"/>
                </a:lnTo>
                <a:lnTo>
                  <a:pt x="11059" y="52336"/>
                </a:lnTo>
                <a:lnTo>
                  <a:pt x="13704" y="52868"/>
                </a:lnTo>
                <a:lnTo>
                  <a:pt x="19522" y="52868"/>
                </a:lnTo>
                <a:lnTo>
                  <a:pt x="22183" y="52170"/>
                </a:lnTo>
                <a:lnTo>
                  <a:pt x="24803" y="50759"/>
                </a:lnTo>
                <a:lnTo>
                  <a:pt x="27424" y="49352"/>
                </a:lnTo>
                <a:lnTo>
                  <a:pt x="30069" y="47101"/>
                </a:lnTo>
                <a:lnTo>
                  <a:pt x="32752" y="44030"/>
                </a:lnTo>
                <a:lnTo>
                  <a:pt x="32752" y="50492"/>
                </a:lnTo>
                <a:lnTo>
                  <a:pt x="35228" y="52130"/>
                </a:lnTo>
                <a:lnTo>
                  <a:pt x="38033" y="52130"/>
                </a:lnTo>
                <a:lnTo>
                  <a:pt x="40604" y="50492"/>
                </a:lnTo>
                <a:lnTo>
                  <a:pt x="40604" y="1648"/>
                </a:lnTo>
                <a:lnTo>
                  <a:pt x="40359" y="924"/>
                </a:lnTo>
                <a:lnTo>
                  <a:pt x="37799" y="0"/>
                </a:lnTo>
                <a:lnTo>
                  <a:pt x="34688" y="0"/>
                </a:lnTo>
                <a:lnTo>
                  <a:pt x="31917" y="1648"/>
                </a:lnTo>
                <a:lnTo>
                  <a:pt x="31917" y="35787"/>
                </a:lnTo>
                <a:lnTo>
                  <a:pt x="29519" y="38862"/>
                </a:lnTo>
                <a:lnTo>
                  <a:pt x="25083" y="42785"/>
                </a:lnTo>
                <a:lnTo>
                  <a:pt x="20782" y="45172"/>
                </a:lnTo>
                <a:lnTo>
                  <a:pt x="16951" y="45172"/>
                </a:lnTo>
                <a:lnTo>
                  <a:pt x="12970" y="43494"/>
                </a:lnTo>
                <a:lnTo>
                  <a:pt x="10288" y="40143"/>
                </a:lnTo>
                <a:lnTo>
                  <a:pt x="9283" y="36957"/>
                </a:lnTo>
                <a:lnTo>
                  <a:pt x="8682" y="32942"/>
                </a:lnTo>
                <a:lnTo>
                  <a:pt x="8682" y="1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384798" y="4368247"/>
            <a:ext cx="37152" cy="53592"/>
          </a:xfrm>
          <a:custGeom>
            <a:avLst/>
            <a:gdLst/>
            <a:ahLst/>
            <a:cxnLst/>
            <a:rect l="l" t="t" r="r" b="b"/>
            <a:pathLst>
              <a:path w="37152" h="53592">
                <a:moveTo>
                  <a:pt x="9004" y="20609"/>
                </a:moveTo>
                <a:lnTo>
                  <a:pt x="10105" y="15811"/>
                </a:lnTo>
                <a:lnTo>
                  <a:pt x="12334" y="12495"/>
                </a:lnTo>
                <a:lnTo>
                  <a:pt x="14537" y="9179"/>
                </a:lnTo>
                <a:lnTo>
                  <a:pt x="17726" y="7531"/>
                </a:lnTo>
                <a:lnTo>
                  <a:pt x="23900" y="7531"/>
                </a:lnTo>
                <a:lnTo>
                  <a:pt x="27143" y="8431"/>
                </a:lnTo>
                <a:lnTo>
                  <a:pt x="30930" y="10413"/>
                </a:lnTo>
                <a:lnTo>
                  <a:pt x="33512" y="12379"/>
                </a:lnTo>
                <a:lnTo>
                  <a:pt x="36479" y="12444"/>
                </a:lnTo>
                <a:lnTo>
                  <a:pt x="36943" y="9485"/>
                </a:lnTo>
                <a:lnTo>
                  <a:pt x="36575" y="6350"/>
                </a:lnTo>
                <a:lnTo>
                  <a:pt x="34348" y="3808"/>
                </a:lnTo>
                <a:lnTo>
                  <a:pt x="31432" y="2030"/>
                </a:lnTo>
                <a:lnTo>
                  <a:pt x="27755" y="708"/>
                </a:lnTo>
                <a:lnTo>
                  <a:pt x="24937" y="125"/>
                </a:lnTo>
                <a:lnTo>
                  <a:pt x="18874" y="0"/>
                </a:lnTo>
                <a:lnTo>
                  <a:pt x="15988" y="532"/>
                </a:lnTo>
                <a:lnTo>
                  <a:pt x="13327" y="1597"/>
                </a:lnTo>
                <a:lnTo>
                  <a:pt x="10656" y="2666"/>
                </a:lnTo>
                <a:lnTo>
                  <a:pt x="8331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92" y="14985"/>
                </a:lnTo>
                <a:lnTo>
                  <a:pt x="57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4" y="35355"/>
                </a:lnTo>
                <a:lnTo>
                  <a:pt x="1386" y="38595"/>
                </a:lnTo>
                <a:lnTo>
                  <a:pt x="2303" y="41846"/>
                </a:lnTo>
                <a:lnTo>
                  <a:pt x="3665" y="44564"/>
                </a:lnTo>
                <a:lnTo>
                  <a:pt x="5415" y="46785"/>
                </a:lnTo>
                <a:lnTo>
                  <a:pt x="9356" y="50709"/>
                </a:lnTo>
                <a:lnTo>
                  <a:pt x="11981" y="51865"/>
                </a:lnTo>
                <a:lnTo>
                  <a:pt x="14602" y="53019"/>
                </a:lnTo>
                <a:lnTo>
                  <a:pt x="17600" y="53592"/>
                </a:lnTo>
                <a:lnTo>
                  <a:pt x="22626" y="53592"/>
                </a:lnTo>
                <a:lnTo>
                  <a:pt x="25747" y="53110"/>
                </a:lnTo>
                <a:lnTo>
                  <a:pt x="28713" y="52362"/>
                </a:lnTo>
                <a:lnTo>
                  <a:pt x="31320" y="51318"/>
                </a:lnTo>
                <a:lnTo>
                  <a:pt x="34588" y="49377"/>
                </a:lnTo>
                <a:lnTo>
                  <a:pt x="36921" y="46518"/>
                </a:lnTo>
                <a:lnTo>
                  <a:pt x="37152" y="43775"/>
                </a:lnTo>
                <a:lnTo>
                  <a:pt x="37127" y="42443"/>
                </a:lnTo>
                <a:lnTo>
                  <a:pt x="35327" y="39660"/>
                </a:lnTo>
                <a:lnTo>
                  <a:pt x="32313" y="41932"/>
                </a:lnTo>
                <a:lnTo>
                  <a:pt x="28811" y="44207"/>
                </a:lnTo>
                <a:lnTo>
                  <a:pt x="25819" y="45514"/>
                </a:lnTo>
                <a:lnTo>
                  <a:pt x="22086" y="45831"/>
                </a:lnTo>
                <a:lnTo>
                  <a:pt x="18129" y="45453"/>
                </a:lnTo>
                <a:lnTo>
                  <a:pt x="14897" y="43901"/>
                </a:lnTo>
                <a:lnTo>
                  <a:pt x="12395" y="41122"/>
                </a:lnTo>
                <a:lnTo>
                  <a:pt x="10436" y="37551"/>
                </a:lnTo>
                <a:lnTo>
                  <a:pt x="9298" y="32816"/>
                </a:lnTo>
                <a:lnTo>
                  <a:pt x="9004" y="30045"/>
                </a:lnTo>
                <a:lnTo>
                  <a:pt x="9004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440610" y="4355899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3" y="1699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26" y="1699"/>
                </a:lnTo>
                <a:lnTo>
                  <a:pt x="8326" y="13309"/>
                </a:lnTo>
                <a:lnTo>
                  <a:pt x="1785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27" y="20750"/>
                </a:lnTo>
                <a:lnTo>
                  <a:pt x="8326" y="20750"/>
                </a:lnTo>
                <a:lnTo>
                  <a:pt x="8326" y="52106"/>
                </a:lnTo>
                <a:lnTo>
                  <a:pt x="9089" y="56642"/>
                </a:lnTo>
                <a:lnTo>
                  <a:pt x="10396" y="60436"/>
                </a:lnTo>
                <a:lnTo>
                  <a:pt x="12639" y="63154"/>
                </a:lnTo>
                <a:lnTo>
                  <a:pt x="15800" y="64832"/>
                </a:lnTo>
                <a:lnTo>
                  <a:pt x="19648" y="65836"/>
                </a:lnTo>
                <a:lnTo>
                  <a:pt x="24497" y="65671"/>
                </a:lnTo>
                <a:lnTo>
                  <a:pt x="27485" y="65098"/>
                </a:lnTo>
                <a:lnTo>
                  <a:pt x="30422" y="63093"/>
                </a:lnTo>
                <a:lnTo>
                  <a:pt x="30779" y="59979"/>
                </a:lnTo>
                <a:lnTo>
                  <a:pt x="30779" y="59320"/>
                </a:lnTo>
                <a:lnTo>
                  <a:pt x="28980" y="56753"/>
                </a:lnTo>
                <a:lnTo>
                  <a:pt x="26333" y="57783"/>
                </a:lnTo>
                <a:lnTo>
                  <a:pt x="23554" y="58176"/>
                </a:lnTo>
                <a:lnTo>
                  <a:pt x="19353" y="57326"/>
                </a:lnTo>
                <a:lnTo>
                  <a:pt x="17442" y="53898"/>
                </a:lnTo>
                <a:lnTo>
                  <a:pt x="16963" y="51343"/>
                </a:lnTo>
                <a:lnTo>
                  <a:pt x="16963" y="20750"/>
                </a:lnTo>
                <a:lnTo>
                  <a:pt x="29044" y="20750"/>
                </a:lnTo>
                <a:lnTo>
                  <a:pt x="30610" y="19302"/>
                </a:lnTo>
                <a:lnTo>
                  <a:pt x="30779" y="16369"/>
                </a:lnTo>
                <a:lnTo>
                  <a:pt x="29044" y="13309"/>
                </a:lnTo>
                <a:lnTo>
                  <a:pt x="16963" y="13309"/>
                </a:lnTo>
                <a:lnTo>
                  <a:pt x="1696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495459" y="4348814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5"/>
                </a:moveTo>
                <a:lnTo>
                  <a:pt x="368" y="8892"/>
                </a:lnTo>
                <a:lnTo>
                  <a:pt x="3258" y="10746"/>
                </a:lnTo>
                <a:lnTo>
                  <a:pt x="7352" y="10746"/>
                </a:lnTo>
                <a:lnTo>
                  <a:pt x="10293" y="8841"/>
                </a:lnTo>
                <a:lnTo>
                  <a:pt x="10670" y="5311"/>
                </a:lnTo>
                <a:lnTo>
                  <a:pt x="10299" y="1854"/>
                </a:lnTo>
                <a:lnTo>
                  <a:pt x="7399" y="0"/>
                </a:lnTo>
                <a:lnTo>
                  <a:pt x="3319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670" h="72288">
                <a:moveTo>
                  <a:pt x="1239" y="71387"/>
                </a:moveTo>
                <a:lnTo>
                  <a:pt x="3808" y="72288"/>
                </a:lnTo>
                <a:lnTo>
                  <a:pt x="6920" y="72288"/>
                </a:lnTo>
                <a:lnTo>
                  <a:pt x="9677" y="70650"/>
                </a:lnTo>
                <a:lnTo>
                  <a:pt x="9677" y="21805"/>
                </a:lnTo>
                <a:lnTo>
                  <a:pt x="9469" y="21107"/>
                </a:lnTo>
                <a:lnTo>
                  <a:pt x="6920" y="20157"/>
                </a:lnTo>
                <a:lnTo>
                  <a:pt x="3808" y="20157"/>
                </a:lnTo>
                <a:lnTo>
                  <a:pt x="1041" y="21805"/>
                </a:lnTo>
                <a:lnTo>
                  <a:pt x="1041" y="70650"/>
                </a:lnTo>
                <a:lnTo>
                  <a:pt x="1239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531182" y="4368182"/>
            <a:ext cx="47083" cy="53657"/>
          </a:xfrm>
          <a:custGeom>
            <a:avLst/>
            <a:gdLst/>
            <a:ahLst/>
            <a:cxnLst/>
            <a:rect l="l" t="t" r="r" b="b"/>
            <a:pathLst>
              <a:path w="47083" h="53657">
                <a:moveTo>
                  <a:pt x="8938" y="23914"/>
                </a:moveTo>
                <a:lnTo>
                  <a:pt x="9232" y="21347"/>
                </a:lnTo>
                <a:lnTo>
                  <a:pt x="9809" y="18986"/>
                </a:lnTo>
                <a:lnTo>
                  <a:pt x="11292" y="14605"/>
                </a:lnTo>
                <a:lnTo>
                  <a:pt x="13679" y="11177"/>
                </a:lnTo>
                <a:lnTo>
                  <a:pt x="17048" y="8902"/>
                </a:lnTo>
                <a:lnTo>
                  <a:pt x="21102" y="7491"/>
                </a:lnTo>
                <a:lnTo>
                  <a:pt x="26455" y="7491"/>
                </a:lnTo>
                <a:lnTo>
                  <a:pt x="30642" y="9042"/>
                </a:lnTo>
                <a:lnTo>
                  <a:pt x="33990" y="11469"/>
                </a:lnTo>
                <a:lnTo>
                  <a:pt x="36183" y="15011"/>
                </a:lnTo>
                <a:lnTo>
                  <a:pt x="37431" y="19432"/>
                </a:lnTo>
                <a:lnTo>
                  <a:pt x="38141" y="24270"/>
                </a:lnTo>
                <a:lnTo>
                  <a:pt x="38141" y="29743"/>
                </a:lnTo>
                <a:lnTo>
                  <a:pt x="37871" y="32320"/>
                </a:lnTo>
                <a:lnTo>
                  <a:pt x="36744" y="37021"/>
                </a:lnTo>
                <a:lnTo>
                  <a:pt x="36525" y="50280"/>
                </a:lnTo>
                <a:lnTo>
                  <a:pt x="39034" y="48373"/>
                </a:lnTo>
                <a:lnTo>
                  <a:pt x="43051" y="43549"/>
                </a:lnTo>
                <a:lnTo>
                  <a:pt x="44560" y="40653"/>
                </a:lnTo>
                <a:lnTo>
                  <a:pt x="45579" y="37299"/>
                </a:lnTo>
                <a:lnTo>
                  <a:pt x="46579" y="33958"/>
                </a:lnTo>
                <a:lnTo>
                  <a:pt x="47083" y="30300"/>
                </a:lnTo>
                <a:lnTo>
                  <a:pt x="47083" y="22236"/>
                </a:lnTo>
                <a:lnTo>
                  <a:pt x="46605" y="18568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1" y="9269"/>
                </a:lnTo>
                <a:lnTo>
                  <a:pt x="41338" y="7009"/>
                </a:lnTo>
                <a:lnTo>
                  <a:pt x="37014" y="2984"/>
                </a:lnTo>
                <a:lnTo>
                  <a:pt x="34145" y="1791"/>
                </a:lnTo>
                <a:lnTo>
                  <a:pt x="31258" y="596"/>
                </a:lnTo>
                <a:lnTo>
                  <a:pt x="27889" y="0"/>
                </a:lnTo>
                <a:lnTo>
                  <a:pt x="20011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4" y="3351"/>
                </a:lnTo>
                <a:lnTo>
                  <a:pt x="7998" y="5233"/>
                </a:lnTo>
                <a:lnTo>
                  <a:pt x="3977" y="10083"/>
                </a:lnTo>
                <a:lnTo>
                  <a:pt x="2482" y="12952"/>
                </a:lnTo>
                <a:lnTo>
                  <a:pt x="1489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07" y="38354"/>
                </a:lnTo>
                <a:lnTo>
                  <a:pt x="2350" y="41619"/>
                </a:lnTo>
                <a:lnTo>
                  <a:pt x="3768" y="44387"/>
                </a:lnTo>
                <a:lnTo>
                  <a:pt x="5704" y="46673"/>
                </a:lnTo>
                <a:lnTo>
                  <a:pt x="10017" y="50684"/>
                </a:lnTo>
                <a:lnTo>
                  <a:pt x="8938" y="29376"/>
                </a:lnTo>
                <a:lnTo>
                  <a:pt x="8938" y="23914"/>
                </a:lnTo>
                <a:close/>
              </a:path>
              <a:path w="47083" h="53657">
                <a:moveTo>
                  <a:pt x="9662" y="34239"/>
                </a:moveTo>
                <a:lnTo>
                  <a:pt x="8938" y="29376"/>
                </a:lnTo>
                <a:lnTo>
                  <a:pt x="10017" y="50684"/>
                </a:lnTo>
                <a:lnTo>
                  <a:pt x="12884" y="51879"/>
                </a:lnTo>
                <a:lnTo>
                  <a:pt x="15774" y="53074"/>
                </a:lnTo>
                <a:lnTo>
                  <a:pt x="19143" y="53657"/>
                </a:lnTo>
                <a:lnTo>
                  <a:pt x="27006" y="53657"/>
                </a:lnTo>
                <a:lnTo>
                  <a:pt x="30499" y="52984"/>
                </a:lnTo>
                <a:lnTo>
                  <a:pt x="33511" y="51626"/>
                </a:lnTo>
                <a:lnTo>
                  <a:pt x="36525" y="50280"/>
                </a:lnTo>
                <a:lnTo>
                  <a:pt x="36744" y="37021"/>
                </a:lnTo>
                <a:lnTo>
                  <a:pt x="34663" y="40755"/>
                </a:lnTo>
                <a:lnTo>
                  <a:pt x="31931" y="43765"/>
                </a:lnTo>
                <a:lnTo>
                  <a:pt x="28195" y="45655"/>
                </a:lnTo>
                <a:lnTo>
                  <a:pt x="23468" y="46126"/>
                </a:lnTo>
                <a:lnTo>
                  <a:pt x="20684" y="46126"/>
                </a:lnTo>
                <a:lnTo>
                  <a:pt x="16483" y="44578"/>
                </a:lnTo>
                <a:lnTo>
                  <a:pt x="13139" y="42152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604906" y="4368182"/>
            <a:ext cx="40554" cy="52919"/>
          </a:xfrm>
          <a:custGeom>
            <a:avLst/>
            <a:gdLst/>
            <a:ahLst/>
            <a:cxnLst/>
            <a:rect l="l" t="t" r="r" b="b"/>
            <a:pathLst>
              <a:path w="40554" h="52919">
                <a:moveTo>
                  <a:pt x="5878" y="52919"/>
                </a:moveTo>
                <a:lnTo>
                  <a:pt x="8637" y="51281"/>
                </a:lnTo>
                <a:lnTo>
                  <a:pt x="8637" y="17146"/>
                </a:lnTo>
                <a:lnTo>
                  <a:pt x="11009" y="14071"/>
                </a:lnTo>
                <a:lnTo>
                  <a:pt x="13266" y="11746"/>
                </a:lnTo>
                <a:lnTo>
                  <a:pt x="17600" y="8561"/>
                </a:lnTo>
                <a:lnTo>
                  <a:pt x="21927" y="7760"/>
                </a:lnTo>
                <a:lnTo>
                  <a:pt x="25071" y="8088"/>
                </a:lnTo>
                <a:lnTo>
                  <a:pt x="27619" y="9385"/>
                </a:lnTo>
                <a:lnTo>
                  <a:pt x="30265" y="12790"/>
                </a:lnTo>
                <a:lnTo>
                  <a:pt x="31295" y="15965"/>
                </a:lnTo>
                <a:lnTo>
                  <a:pt x="31917" y="19889"/>
                </a:lnTo>
                <a:lnTo>
                  <a:pt x="31917" y="51281"/>
                </a:lnTo>
                <a:lnTo>
                  <a:pt x="32141" y="52019"/>
                </a:lnTo>
                <a:lnTo>
                  <a:pt x="34690" y="52919"/>
                </a:lnTo>
                <a:lnTo>
                  <a:pt x="37800" y="52919"/>
                </a:lnTo>
                <a:lnTo>
                  <a:pt x="40554" y="51281"/>
                </a:lnTo>
                <a:lnTo>
                  <a:pt x="40554" y="18021"/>
                </a:lnTo>
                <a:lnTo>
                  <a:pt x="40272" y="15036"/>
                </a:lnTo>
                <a:lnTo>
                  <a:pt x="39124" y="10083"/>
                </a:lnTo>
                <a:lnTo>
                  <a:pt x="36842" y="6069"/>
                </a:lnTo>
                <a:lnTo>
                  <a:pt x="33783" y="2768"/>
                </a:lnTo>
                <a:lnTo>
                  <a:pt x="29495" y="557"/>
                </a:lnTo>
                <a:lnTo>
                  <a:pt x="26849" y="0"/>
                </a:lnTo>
                <a:lnTo>
                  <a:pt x="21021" y="0"/>
                </a:lnTo>
                <a:lnTo>
                  <a:pt x="18360" y="723"/>
                </a:lnTo>
                <a:lnTo>
                  <a:pt x="15728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790" y="8902"/>
                </a:lnTo>
                <a:lnTo>
                  <a:pt x="7790" y="2437"/>
                </a:lnTo>
                <a:lnTo>
                  <a:pt x="5829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5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709508" y="4368182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59" y="46075"/>
                </a:moveTo>
                <a:lnTo>
                  <a:pt x="17689" y="46673"/>
                </a:lnTo>
                <a:lnTo>
                  <a:pt x="14897" y="46673"/>
                </a:lnTo>
                <a:lnTo>
                  <a:pt x="11170" y="44413"/>
                </a:lnTo>
                <a:lnTo>
                  <a:pt x="8844" y="40906"/>
                </a:lnTo>
                <a:lnTo>
                  <a:pt x="11602" y="53326"/>
                </a:lnTo>
                <a:lnTo>
                  <a:pt x="16325" y="53657"/>
                </a:lnTo>
                <a:lnTo>
                  <a:pt x="19147" y="53657"/>
                </a:lnTo>
                <a:lnTo>
                  <a:pt x="21826" y="53035"/>
                </a:lnTo>
                <a:lnTo>
                  <a:pt x="26888" y="50496"/>
                </a:lnTo>
                <a:lnTo>
                  <a:pt x="25930" y="43675"/>
                </a:lnTo>
                <a:lnTo>
                  <a:pt x="22059" y="46075"/>
                </a:lnTo>
                <a:close/>
              </a:path>
              <a:path w="26888" h="53657">
                <a:moveTo>
                  <a:pt x="3296" y="12103"/>
                </a:moveTo>
                <a:lnTo>
                  <a:pt x="5943" y="11530"/>
                </a:lnTo>
                <a:lnTo>
                  <a:pt x="9126" y="9791"/>
                </a:lnTo>
                <a:lnTo>
                  <a:pt x="11893" y="8585"/>
                </a:lnTo>
                <a:lnTo>
                  <a:pt x="15274" y="7545"/>
                </a:lnTo>
                <a:lnTo>
                  <a:pt x="19306" y="7278"/>
                </a:lnTo>
                <a:lnTo>
                  <a:pt x="22978" y="7519"/>
                </a:lnTo>
                <a:lnTo>
                  <a:pt x="26802" y="9208"/>
                </a:lnTo>
                <a:lnTo>
                  <a:pt x="29131" y="12344"/>
                </a:lnTo>
                <a:lnTo>
                  <a:pt x="29900" y="15227"/>
                </a:lnTo>
                <a:lnTo>
                  <a:pt x="30095" y="18770"/>
                </a:lnTo>
                <a:lnTo>
                  <a:pt x="30095" y="22567"/>
                </a:lnTo>
                <a:lnTo>
                  <a:pt x="19944" y="22567"/>
                </a:lnTo>
                <a:lnTo>
                  <a:pt x="16631" y="22909"/>
                </a:lnTo>
                <a:lnTo>
                  <a:pt x="13704" y="23572"/>
                </a:lnTo>
                <a:lnTo>
                  <a:pt x="10778" y="24245"/>
                </a:lnTo>
                <a:lnTo>
                  <a:pt x="8304" y="25246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40"/>
                </a:lnTo>
                <a:lnTo>
                  <a:pt x="4470" y="49758"/>
                </a:lnTo>
                <a:lnTo>
                  <a:pt x="7595" y="51995"/>
                </a:lnTo>
                <a:lnTo>
                  <a:pt x="11602" y="53326"/>
                </a:lnTo>
                <a:lnTo>
                  <a:pt x="8844" y="40906"/>
                </a:lnTo>
                <a:lnTo>
                  <a:pt x="8844" y="38354"/>
                </a:lnTo>
                <a:lnTo>
                  <a:pt x="9654" y="34429"/>
                </a:lnTo>
                <a:lnTo>
                  <a:pt x="12189" y="31496"/>
                </a:lnTo>
                <a:lnTo>
                  <a:pt x="14795" y="30073"/>
                </a:lnTo>
                <a:lnTo>
                  <a:pt x="18276" y="29249"/>
                </a:lnTo>
                <a:lnTo>
                  <a:pt x="22708" y="29033"/>
                </a:lnTo>
                <a:lnTo>
                  <a:pt x="30095" y="29033"/>
                </a:lnTo>
                <a:lnTo>
                  <a:pt x="30095" y="39394"/>
                </a:lnTo>
                <a:lnTo>
                  <a:pt x="25930" y="43675"/>
                </a:lnTo>
                <a:lnTo>
                  <a:pt x="26888" y="50496"/>
                </a:lnTo>
                <a:lnTo>
                  <a:pt x="31247" y="46443"/>
                </a:lnTo>
                <a:lnTo>
                  <a:pt x="31247" y="51332"/>
                </a:lnTo>
                <a:lnTo>
                  <a:pt x="33332" y="52909"/>
                </a:lnTo>
                <a:lnTo>
                  <a:pt x="35902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700"/>
                </a:lnTo>
                <a:lnTo>
                  <a:pt x="37017" y="8139"/>
                </a:lnTo>
                <a:lnTo>
                  <a:pt x="34480" y="4697"/>
                </a:lnTo>
                <a:lnTo>
                  <a:pt x="31099" y="1993"/>
                </a:lnTo>
                <a:lnTo>
                  <a:pt x="26348" y="392"/>
                </a:lnTo>
                <a:lnTo>
                  <a:pt x="23478" y="0"/>
                </a:lnTo>
                <a:lnTo>
                  <a:pt x="20101" y="0"/>
                </a:lnTo>
                <a:lnTo>
                  <a:pt x="16487" y="176"/>
                </a:lnTo>
                <a:lnTo>
                  <a:pt x="12934" y="863"/>
                </a:lnTo>
                <a:lnTo>
                  <a:pt x="9784" y="1817"/>
                </a:lnTo>
                <a:lnTo>
                  <a:pt x="5817" y="3556"/>
                </a:lnTo>
                <a:lnTo>
                  <a:pt x="2486" y="6706"/>
                </a:lnTo>
                <a:lnTo>
                  <a:pt x="2289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777613" y="4368182"/>
            <a:ext cx="40567" cy="52919"/>
          </a:xfrm>
          <a:custGeom>
            <a:avLst/>
            <a:gdLst/>
            <a:ahLst/>
            <a:cxnLst/>
            <a:rect l="l" t="t" r="r" b="b"/>
            <a:pathLst>
              <a:path w="40567" h="52919">
                <a:moveTo>
                  <a:pt x="5881" y="52919"/>
                </a:moveTo>
                <a:lnTo>
                  <a:pt x="8649" y="51281"/>
                </a:lnTo>
                <a:lnTo>
                  <a:pt x="8649" y="17146"/>
                </a:lnTo>
                <a:lnTo>
                  <a:pt x="11015" y="14071"/>
                </a:lnTo>
                <a:lnTo>
                  <a:pt x="13276" y="11746"/>
                </a:lnTo>
                <a:lnTo>
                  <a:pt x="17603" y="8561"/>
                </a:lnTo>
                <a:lnTo>
                  <a:pt x="21937" y="7760"/>
                </a:lnTo>
                <a:lnTo>
                  <a:pt x="25077" y="8088"/>
                </a:lnTo>
                <a:lnTo>
                  <a:pt x="27622" y="9385"/>
                </a:lnTo>
                <a:lnTo>
                  <a:pt x="30267" y="12790"/>
                </a:lnTo>
                <a:lnTo>
                  <a:pt x="31297" y="15965"/>
                </a:lnTo>
                <a:lnTo>
                  <a:pt x="31935" y="19889"/>
                </a:lnTo>
                <a:lnTo>
                  <a:pt x="31935" y="51281"/>
                </a:lnTo>
                <a:lnTo>
                  <a:pt x="32143" y="52019"/>
                </a:lnTo>
                <a:lnTo>
                  <a:pt x="34688" y="52919"/>
                </a:lnTo>
                <a:lnTo>
                  <a:pt x="37802" y="52919"/>
                </a:lnTo>
                <a:lnTo>
                  <a:pt x="40567" y="51281"/>
                </a:lnTo>
                <a:lnTo>
                  <a:pt x="40567" y="18021"/>
                </a:lnTo>
                <a:lnTo>
                  <a:pt x="40286" y="15036"/>
                </a:lnTo>
                <a:lnTo>
                  <a:pt x="39124" y="10083"/>
                </a:lnTo>
                <a:lnTo>
                  <a:pt x="36845" y="6069"/>
                </a:lnTo>
                <a:lnTo>
                  <a:pt x="33785" y="2768"/>
                </a:lnTo>
                <a:lnTo>
                  <a:pt x="29498" y="557"/>
                </a:lnTo>
                <a:lnTo>
                  <a:pt x="26851" y="0"/>
                </a:lnTo>
                <a:lnTo>
                  <a:pt x="21019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092" y="3567"/>
                </a:lnTo>
                <a:lnTo>
                  <a:pt x="10460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4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19"/>
                </a:lnTo>
                <a:lnTo>
                  <a:pt x="2757" y="52919"/>
                </a:lnTo>
                <a:lnTo>
                  <a:pt x="5881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844453" y="4397126"/>
            <a:ext cx="12748" cy="75653"/>
          </a:xfrm>
          <a:custGeom>
            <a:avLst/>
            <a:gdLst/>
            <a:ahLst/>
            <a:cxnLst/>
            <a:rect l="l" t="t" r="r" b="b"/>
            <a:pathLst>
              <a:path w="12748" h="75653">
                <a:moveTo>
                  <a:pt x="8953" y="0"/>
                </a:moveTo>
                <a:lnTo>
                  <a:pt x="7862" y="21233"/>
                </a:lnTo>
                <a:lnTo>
                  <a:pt x="12748" y="24027"/>
                </a:lnTo>
                <a:lnTo>
                  <a:pt x="12322" y="12852"/>
                </a:lnTo>
                <a:lnTo>
                  <a:pt x="10497" y="9194"/>
                </a:lnTo>
                <a:lnTo>
                  <a:pt x="9504" y="4748"/>
                </a:lnTo>
                <a:lnTo>
                  <a:pt x="8953" y="0"/>
                </a:lnTo>
                <a:close/>
              </a:path>
              <a:path w="12748" h="75653">
                <a:moveTo>
                  <a:pt x="43337" y="-49938"/>
                </a:moveTo>
                <a:lnTo>
                  <a:pt x="43092" y="-50672"/>
                </a:lnTo>
                <a:lnTo>
                  <a:pt x="40521" y="-51626"/>
                </a:lnTo>
                <a:lnTo>
                  <a:pt x="37419" y="-51626"/>
                </a:lnTo>
                <a:lnTo>
                  <a:pt x="34654" y="-49938"/>
                </a:lnTo>
                <a:lnTo>
                  <a:pt x="34654" y="-21567"/>
                </a:lnTo>
                <a:lnTo>
                  <a:pt x="32407" y="-23978"/>
                </a:lnTo>
                <a:lnTo>
                  <a:pt x="27867" y="-27078"/>
                </a:lnTo>
                <a:lnTo>
                  <a:pt x="23065" y="-28943"/>
                </a:lnTo>
                <a:lnTo>
                  <a:pt x="17000" y="-28943"/>
                </a:lnTo>
                <a:lnTo>
                  <a:pt x="14072" y="-28295"/>
                </a:lnTo>
                <a:lnTo>
                  <a:pt x="11537" y="-27014"/>
                </a:lnTo>
                <a:lnTo>
                  <a:pt x="6879" y="-23903"/>
                </a:lnTo>
                <a:lnTo>
                  <a:pt x="3478" y="-19126"/>
                </a:lnTo>
                <a:lnTo>
                  <a:pt x="2189" y="-16231"/>
                </a:lnTo>
                <a:lnTo>
                  <a:pt x="1306" y="-12854"/>
                </a:lnTo>
                <a:lnTo>
                  <a:pt x="439" y="-9474"/>
                </a:lnTo>
                <a:lnTo>
                  <a:pt x="0" y="-5676"/>
                </a:lnTo>
                <a:lnTo>
                  <a:pt x="0" y="2056"/>
                </a:lnTo>
                <a:lnTo>
                  <a:pt x="353" y="5433"/>
                </a:lnTo>
                <a:lnTo>
                  <a:pt x="1051" y="8633"/>
                </a:lnTo>
                <a:lnTo>
                  <a:pt x="1739" y="11833"/>
                </a:lnTo>
                <a:lnTo>
                  <a:pt x="2854" y="14630"/>
                </a:lnTo>
                <a:lnTo>
                  <a:pt x="4371" y="16992"/>
                </a:lnTo>
                <a:lnTo>
                  <a:pt x="7862" y="21233"/>
                </a:lnTo>
                <a:lnTo>
                  <a:pt x="8953" y="0"/>
                </a:lnTo>
                <a:lnTo>
                  <a:pt x="8953" y="-4776"/>
                </a:lnTo>
                <a:lnTo>
                  <a:pt x="9605" y="-9298"/>
                </a:lnTo>
                <a:lnTo>
                  <a:pt x="10742" y="-13553"/>
                </a:lnTo>
                <a:lnTo>
                  <a:pt x="12650" y="-17095"/>
                </a:lnTo>
                <a:lnTo>
                  <a:pt x="15444" y="-19608"/>
                </a:lnTo>
                <a:lnTo>
                  <a:pt x="18839" y="-21247"/>
                </a:lnTo>
                <a:lnTo>
                  <a:pt x="23418" y="-21247"/>
                </a:lnTo>
                <a:lnTo>
                  <a:pt x="27867" y="-18874"/>
                </a:lnTo>
                <a:lnTo>
                  <a:pt x="32310" y="-15011"/>
                </a:lnTo>
                <a:lnTo>
                  <a:pt x="34654" y="-12016"/>
                </a:lnTo>
                <a:lnTo>
                  <a:pt x="34654" y="7517"/>
                </a:lnTo>
                <a:lnTo>
                  <a:pt x="31993" y="10782"/>
                </a:lnTo>
                <a:lnTo>
                  <a:pt x="28383" y="14184"/>
                </a:lnTo>
                <a:lnTo>
                  <a:pt x="25063" y="16268"/>
                </a:lnTo>
                <a:lnTo>
                  <a:pt x="21827" y="17067"/>
                </a:lnTo>
                <a:lnTo>
                  <a:pt x="18411" y="17067"/>
                </a:lnTo>
                <a:lnTo>
                  <a:pt x="15016" y="15415"/>
                </a:lnTo>
                <a:lnTo>
                  <a:pt x="12322" y="12852"/>
                </a:lnTo>
                <a:lnTo>
                  <a:pt x="12748" y="24027"/>
                </a:lnTo>
                <a:lnTo>
                  <a:pt x="15699" y="24725"/>
                </a:lnTo>
                <a:lnTo>
                  <a:pt x="22331" y="24725"/>
                </a:lnTo>
                <a:lnTo>
                  <a:pt x="25247" y="23936"/>
                </a:lnTo>
                <a:lnTo>
                  <a:pt x="27926" y="22388"/>
                </a:lnTo>
                <a:lnTo>
                  <a:pt x="30596" y="20840"/>
                </a:lnTo>
                <a:lnTo>
                  <a:pt x="33171" y="18666"/>
                </a:lnTo>
                <a:lnTo>
                  <a:pt x="35643" y="15872"/>
                </a:lnTo>
                <a:lnTo>
                  <a:pt x="35643" y="22338"/>
                </a:lnTo>
                <a:lnTo>
                  <a:pt x="37250" y="23836"/>
                </a:lnTo>
                <a:lnTo>
                  <a:pt x="40262" y="24015"/>
                </a:lnTo>
                <a:lnTo>
                  <a:pt x="43337" y="22338"/>
                </a:lnTo>
                <a:lnTo>
                  <a:pt x="43337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1559909" y="4502167"/>
            <a:ext cx="27500" cy="52933"/>
          </a:xfrm>
          <a:custGeom>
            <a:avLst/>
            <a:gdLst/>
            <a:ahLst/>
            <a:cxnLst/>
            <a:rect l="l" t="t" r="r" b="b"/>
            <a:pathLst>
              <a:path w="27500" h="52933">
                <a:moveTo>
                  <a:pt x="5867" y="52933"/>
                </a:moveTo>
                <a:lnTo>
                  <a:pt x="8635" y="51281"/>
                </a:lnTo>
                <a:lnTo>
                  <a:pt x="8635" y="19151"/>
                </a:lnTo>
                <a:lnTo>
                  <a:pt x="10965" y="15482"/>
                </a:lnTo>
                <a:lnTo>
                  <a:pt x="12984" y="12739"/>
                </a:lnTo>
                <a:lnTo>
                  <a:pt x="15814" y="9968"/>
                </a:lnTo>
                <a:lnTo>
                  <a:pt x="19220" y="8470"/>
                </a:lnTo>
                <a:lnTo>
                  <a:pt x="22132" y="8675"/>
                </a:lnTo>
                <a:lnTo>
                  <a:pt x="24792" y="9474"/>
                </a:lnTo>
                <a:lnTo>
                  <a:pt x="27438" y="8192"/>
                </a:lnTo>
                <a:lnTo>
                  <a:pt x="27500" y="3671"/>
                </a:lnTo>
                <a:lnTo>
                  <a:pt x="25220" y="687"/>
                </a:lnTo>
                <a:lnTo>
                  <a:pt x="22208" y="90"/>
                </a:lnTo>
                <a:lnTo>
                  <a:pt x="19648" y="0"/>
                </a:lnTo>
                <a:lnTo>
                  <a:pt x="16657" y="673"/>
                </a:lnTo>
                <a:lnTo>
                  <a:pt x="13632" y="2576"/>
                </a:lnTo>
                <a:lnTo>
                  <a:pt x="10299" y="6008"/>
                </a:lnTo>
                <a:lnTo>
                  <a:pt x="7804" y="9550"/>
                </a:lnTo>
                <a:lnTo>
                  <a:pt x="7804" y="2437"/>
                </a:lnTo>
                <a:lnTo>
                  <a:pt x="5831" y="838"/>
                </a:lnTo>
                <a:lnTo>
                  <a:pt x="3124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33"/>
                </a:lnTo>
                <a:lnTo>
                  <a:pt x="5867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1606993" y="4502167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0"/>
                </a:moveTo>
                <a:lnTo>
                  <a:pt x="42148" y="14132"/>
                </a:lnTo>
                <a:lnTo>
                  <a:pt x="41367" y="11328"/>
                </a:lnTo>
                <a:lnTo>
                  <a:pt x="38461" y="6817"/>
                </a:lnTo>
                <a:lnTo>
                  <a:pt x="34653" y="3073"/>
                </a:lnTo>
                <a:lnTo>
                  <a:pt x="32047" y="1838"/>
                </a:lnTo>
                <a:lnTo>
                  <a:pt x="29447" y="622"/>
                </a:lnTo>
                <a:lnTo>
                  <a:pt x="26301" y="0"/>
                </a:lnTo>
                <a:lnTo>
                  <a:pt x="26337" y="7009"/>
                </a:lnTo>
                <a:lnTo>
                  <a:pt x="29484" y="8343"/>
                </a:lnTo>
                <a:lnTo>
                  <a:pt x="31615" y="11022"/>
                </a:lnTo>
                <a:lnTo>
                  <a:pt x="33735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101"/>
                </a:lnTo>
                <a:lnTo>
                  <a:pt x="10439" y="3124"/>
                </a:lnTo>
                <a:lnTo>
                  <a:pt x="8060" y="4902"/>
                </a:lnTo>
                <a:lnTo>
                  <a:pt x="4128" y="9585"/>
                </a:lnTo>
                <a:lnTo>
                  <a:pt x="2609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69"/>
                </a:lnTo>
                <a:lnTo>
                  <a:pt x="1518" y="38695"/>
                </a:lnTo>
                <a:lnTo>
                  <a:pt x="2527" y="42011"/>
                </a:lnTo>
                <a:lnTo>
                  <a:pt x="4032" y="44780"/>
                </a:lnTo>
                <a:lnTo>
                  <a:pt x="6015" y="46990"/>
                </a:lnTo>
                <a:lnTo>
                  <a:pt x="10450" y="50863"/>
                </a:lnTo>
                <a:lnTo>
                  <a:pt x="13378" y="51979"/>
                </a:lnTo>
                <a:lnTo>
                  <a:pt x="16278" y="53096"/>
                </a:lnTo>
                <a:lnTo>
                  <a:pt x="19673" y="53657"/>
                </a:lnTo>
                <a:lnTo>
                  <a:pt x="23544" y="53657"/>
                </a:lnTo>
                <a:lnTo>
                  <a:pt x="27877" y="53492"/>
                </a:lnTo>
                <a:lnTo>
                  <a:pt x="31823" y="52804"/>
                </a:lnTo>
                <a:lnTo>
                  <a:pt x="35057" y="51979"/>
                </a:lnTo>
                <a:lnTo>
                  <a:pt x="37778" y="51104"/>
                </a:lnTo>
                <a:lnTo>
                  <a:pt x="41022" y="48830"/>
                </a:lnTo>
                <a:lnTo>
                  <a:pt x="41342" y="46177"/>
                </a:lnTo>
                <a:lnTo>
                  <a:pt x="40767" y="43012"/>
                </a:lnTo>
                <a:lnTo>
                  <a:pt x="38045" y="43279"/>
                </a:lnTo>
                <a:lnTo>
                  <a:pt x="34902" y="44549"/>
                </a:lnTo>
                <a:lnTo>
                  <a:pt x="32104" y="45439"/>
                </a:lnTo>
                <a:lnTo>
                  <a:pt x="28591" y="46201"/>
                </a:lnTo>
                <a:lnTo>
                  <a:pt x="24350" y="46393"/>
                </a:lnTo>
                <a:lnTo>
                  <a:pt x="21520" y="46393"/>
                </a:lnTo>
                <a:lnTo>
                  <a:pt x="17150" y="45135"/>
                </a:lnTo>
                <a:lnTo>
                  <a:pt x="13586" y="43116"/>
                </a:lnTo>
                <a:lnTo>
                  <a:pt x="11137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70" y="28648"/>
                </a:lnTo>
                <a:lnTo>
                  <a:pt x="42296" y="27748"/>
                </a:lnTo>
                <a:lnTo>
                  <a:pt x="43326" y="24738"/>
                </a:lnTo>
                <a:lnTo>
                  <a:pt x="43326" y="19936"/>
                </a:lnTo>
                <a:lnTo>
                  <a:pt x="42933" y="16940"/>
                </a:lnTo>
                <a:close/>
              </a:path>
              <a:path w="43326" h="53657">
                <a:moveTo>
                  <a:pt x="9014" y="20101"/>
                </a:moveTo>
                <a:lnTo>
                  <a:pt x="9936" y="16369"/>
                </a:lnTo>
                <a:lnTo>
                  <a:pt x="11394" y="12927"/>
                </a:lnTo>
                <a:lnTo>
                  <a:pt x="14922" y="9093"/>
                </a:lnTo>
                <a:lnTo>
                  <a:pt x="18144" y="7415"/>
                </a:lnTo>
                <a:lnTo>
                  <a:pt x="22161" y="7009"/>
                </a:lnTo>
                <a:lnTo>
                  <a:pt x="26337" y="7009"/>
                </a:lnTo>
                <a:lnTo>
                  <a:pt x="26301" y="0"/>
                </a:lnTo>
                <a:lnTo>
                  <a:pt x="19147" y="0"/>
                </a:lnTo>
                <a:lnTo>
                  <a:pt x="16023" y="633"/>
                </a:lnTo>
                <a:lnTo>
                  <a:pt x="13241" y="1864"/>
                </a:lnTo>
                <a:lnTo>
                  <a:pt x="10439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1673110" y="4502167"/>
            <a:ext cx="33346" cy="53657"/>
          </a:xfrm>
          <a:custGeom>
            <a:avLst/>
            <a:gdLst/>
            <a:ahLst/>
            <a:cxnLst/>
            <a:rect l="l" t="t" r="r" b="b"/>
            <a:pathLst>
              <a:path w="33346" h="53657">
                <a:moveTo>
                  <a:pt x="6004" y="52221"/>
                </a:moveTo>
                <a:lnTo>
                  <a:pt x="8564" y="52994"/>
                </a:lnTo>
                <a:lnTo>
                  <a:pt x="11602" y="53527"/>
                </a:lnTo>
                <a:lnTo>
                  <a:pt x="14864" y="53657"/>
                </a:lnTo>
                <a:lnTo>
                  <a:pt x="17593" y="53657"/>
                </a:lnTo>
                <a:lnTo>
                  <a:pt x="20081" y="53326"/>
                </a:lnTo>
                <a:lnTo>
                  <a:pt x="24624" y="51954"/>
                </a:lnTo>
                <a:lnTo>
                  <a:pt x="28213" y="49593"/>
                </a:lnTo>
                <a:lnTo>
                  <a:pt x="31114" y="46619"/>
                </a:lnTo>
                <a:lnTo>
                  <a:pt x="32904" y="42710"/>
                </a:lnTo>
                <a:lnTo>
                  <a:pt x="33346" y="37983"/>
                </a:lnTo>
                <a:lnTo>
                  <a:pt x="33346" y="35887"/>
                </a:lnTo>
                <a:lnTo>
                  <a:pt x="32327" y="32547"/>
                </a:lnTo>
                <a:lnTo>
                  <a:pt x="30747" y="29742"/>
                </a:lnTo>
                <a:lnTo>
                  <a:pt x="27233" y="26643"/>
                </a:lnTo>
                <a:lnTo>
                  <a:pt x="24343" y="25120"/>
                </a:lnTo>
                <a:lnTo>
                  <a:pt x="21376" y="23823"/>
                </a:lnTo>
                <a:lnTo>
                  <a:pt x="18439" y="22603"/>
                </a:lnTo>
                <a:lnTo>
                  <a:pt x="15584" y="21447"/>
                </a:lnTo>
                <a:lnTo>
                  <a:pt x="12081" y="19353"/>
                </a:lnTo>
                <a:lnTo>
                  <a:pt x="9777" y="16584"/>
                </a:lnTo>
                <a:lnTo>
                  <a:pt x="9436" y="13992"/>
                </a:lnTo>
                <a:lnTo>
                  <a:pt x="9975" y="11188"/>
                </a:lnTo>
                <a:lnTo>
                  <a:pt x="12315" y="8290"/>
                </a:lnTo>
                <a:lnTo>
                  <a:pt x="15462" y="7109"/>
                </a:lnTo>
                <a:lnTo>
                  <a:pt x="18215" y="6944"/>
                </a:lnTo>
                <a:lnTo>
                  <a:pt x="21319" y="7134"/>
                </a:lnTo>
                <a:lnTo>
                  <a:pt x="24965" y="8369"/>
                </a:lnTo>
                <a:lnTo>
                  <a:pt x="27612" y="9687"/>
                </a:lnTo>
                <a:lnTo>
                  <a:pt x="30589" y="9878"/>
                </a:lnTo>
                <a:lnTo>
                  <a:pt x="30946" y="7160"/>
                </a:lnTo>
                <a:lnTo>
                  <a:pt x="30650" y="4417"/>
                </a:lnTo>
                <a:lnTo>
                  <a:pt x="28075" y="2209"/>
                </a:lnTo>
                <a:lnTo>
                  <a:pt x="25495" y="1140"/>
                </a:lnTo>
                <a:lnTo>
                  <a:pt x="22089" y="330"/>
                </a:lnTo>
                <a:lnTo>
                  <a:pt x="18317" y="0"/>
                </a:lnTo>
                <a:lnTo>
                  <a:pt x="15462" y="0"/>
                </a:lnTo>
                <a:lnTo>
                  <a:pt x="12964" y="406"/>
                </a:lnTo>
                <a:lnTo>
                  <a:pt x="8665" y="1993"/>
                </a:lnTo>
                <a:lnTo>
                  <a:pt x="5454" y="4380"/>
                </a:lnTo>
                <a:lnTo>
                  <a:pt x="2955" y="7225"/>
                </a:lnTo>
                <a:lnTo>
                  <a:pt x="1508" y="10731"/>
                </a:lnTo>
                <a:lnTo>
                  <a:pt x="1155" y="14489"/>
                </a:lnTo>
                <a:lnTo>
                  <a:pt x="1497" y="18529"/>
                </a:lnTo>
                <a:lnTo>
                  <a:pt x="2854" y="21639"/>
                </a:lnTo>
                <a:lnTo>
                  <a:pt x="5994" y="25206"/>
                </a:lnTo>
                <a:lnTo>
                  <a:pt x="8665" y="26949"/>
                </a:lnTo>
                <a:lnTo>
                  <a:pt x="11530" y="28421"/>
                </a:lnTo>
                <a:lnTo>
                  <a:pt x="14493" y="29653"/>
                </a:lnTo>
                <a:lnTo>
                  <a:pt x="17322" y="30797"/>
                </a:lnTo>
                <a:lnTo>
                  <a:pt x="19979" y="31988"/>
                </a:lnTo>
                <a:lnTo>
                  <a:pt x="23115" y="34274"/>
                </a:lnTo>
                <a:lnTo>
                  <a:pt x="24822" y="37310"/>
                </a:lnTo>
                <a:lnTo>
                  <a:pt x="24573" y="41183"/>
                </a:lnTo>
                <a:lnTo>
                  <a:pt x="22960" y="43952"/>
                </a:lnTo>
                <a:lnTo>
                  <a:pt x="20189" y="45679"/>
                </a:lnTo>
                <a:lnTo>
                  <a:pt x="16492" y="46507"/>
                </a:lnTo>
                <a:lnTo>
                  <a:pt x="13075" y="46507"/>
                </a:lnTo>
                <a:lnTo>
                  <a:pt x="9838" y="45769"/>
                </a:lnTo>
                <a:lnTo>
                  <a:pt x="5957" y="44168"/>
                </a:lnTo>
                <a:lnTo>
                  <a:pt x="3175" y="42569"/>
                </a:lnTo>
                <a:lnTo>
                  <a:pt x="274" y="42951"/>
                </a:lnTo>
                <a:lnTo>
                  <a:pt x="0" y="45528"/>
                </a:lnTo>
                <a:lnTo>
                  <a:pt x="274" y="48182"/>
                </a:lnTo>
                <a:lnTo>
                  <a:pt x="2941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1730970" y="4482810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10"/>
                </a:moveTo>
                <a:lnTo>
                  <a:pt x="363" y="8877"/>
                </a:lnTo>
                <a:lnTo>
                  <a:pt x="3257" y="10731"/>
                </a:lnTo>
                <a:lnTo>
                  <a:pt x="7336" y="10731"/>
                </a:lnTo>
                <a:lnTo>
                  <a:pt x="10288" y="8837"/>
                </a:lnTo>
                <a:lnTo>
                  <a:pt x="10666" y="5295"/>
                </a:lnTo>
                <a:lnTo>
                  <a:pt x="10298" y="1842"/>
                </a:lnTo>
                <a:lnTo>
                  <a:pt x="7393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66" h="72287">
                <a:moveTo>
                  <a:pt x="1219" y="71372"/>
                </a:moveTo>
                <a:lnTo>
                  <a:pt x="3793" y="72287"/>
                </a:lnTo>
                <a:lnTo>
                  <a:pt x="6903" y="72287"/>
                </a:lnTo>
                <a:lnTo>
                  <a:pt x="9672" y="70638"/>
                </a:lnTo>
                <a:lnTo>
                  <a:pt x="9672" y="21794"/>
                </a:lnTo>
                <a:lnTo>
                  <a:pt x="9452" y="21095"/>
                </a:lnTo>
                <a:lnTo>
                  <a:pt x="6903" y="20156"/>
                </a:lnTo>
                <a:lnTo>
                  <a:pt x="3793" y="20156"/>
                </a:lnTo>
                <a:lnTo>
                  <a:pt x="1036" y="21794"/>
                </a:lnTo>
                <a:lnTo>
                  <a:pt x="1036" y="70638"/>
                </a:lnTo>
                <a:lnTo>
                  <a:pt x="1219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1766387" y="4531107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62" y="21247"/>
                </a:lnTo>
                <a:lnTo>
                  <a:pt x="12750" y="24027"/>
                </a:lnTo>
                <a:lnTo>
                  <a:pt x="12311" y="12852"/>
                </a:lnTo>
                <a:lnTo>
                  <a:pt x="10500" y="9194"/>
                </a:lnTo>
                <a:lnTo>
                  <a:pt x="9493" y="4748"/>
                </a:lnTo>
                <a:lnTo>
                  <a:pt x="8942" y="0"/>
                </a:lnTo>
                <a:close/>
              </a:path>
              <a:path w="12750" h="75653">
                <a:moveTo>
                  <a:pt x="43326" y="-49935"/>
                </a:moveTo>
                <a:lnTo>
                  <a:pt x="43091" y="-50673"/>
                </a:lnTo>
                <a:lnTo>
                  <a:pt x="40521" y="-51626"/>
                </a:lnTo>
                <a:lnTo>
                  <a:pt x="37407" y="-51626"/>
                </a:lnTo>
                <a:lnTo>
                  <a:pt x="34643" y="-49935"/>
                </a:lnTo>
                <a:lnTo>
                  <a:pt x="34643" y="-21563"/>
                </a:lnTo>
                <a:lnTo>
                  <a:pt x="32400" y="-23978"/>
                </a:lnTo>
                <a:lnTo>
                  <a:pt x="27867" y="-27075"/>
                </a:lnTo>
                <a:lnTo>
                  <a:pt x="23064" y="-28943"/>
                </a:lnTo>
                <a:lnTo>
                  <a:pt x="16987" y="-28943"/>
                </a:lnTo>
                <a:lnTo>
                  <a:pt x="14061" y="-28295"/>
                </a:lnTo>
                <a:lnTo>
                  <a:pt x="11541" y="-27014"/>
                </a:lnTo>
                <a:lnTo>
                  <a:pt x="6883" y="-23900"/>
                </a:lnTo>
                <a:lnTo>
                  <a:pt x="3467" y="-19126"/>
                </a:lnTo>
                <a:lnTo>
                  <a:pt x="2181" y="-16231"/>
                </a:lnTo>
                <a:lnTo>
                  <a:pt x="1299" y="-12840"/>
                </a:lnTo>
                <a:lnTo>
                  <a:pt x="427" y="-9474"/>
                </a:lnTo>
                <a:lnTo>
                  <a:pt x="0" y="-5676"/>
                </a:lnTo>
                <a:lnTo>
                  <a:pt x="0" y="2056"/>
                </a:lnTo>
                <a:lnTo>
                  <a:pt x="341" y="5436"/>
                </a:lnTo>
                <a:lnTo>
                  <a:pt x="1040" y="8637"/>
                </a:lnTo>
                <a:lnTo>
                  <a:pt x="1738" y="11837"/>
                </a:lnTo>
                <a:lnTo>
                  <a:pt x="2843" y="14630"/>
                </a:lnTo>
                <a:lnTo>
                  <a:pt x="4359" y="16992"/>
                </a:lnTo>
                <a:lnTo>
                  <a:pt x="7862" y="21247"/>
                </a:lnTo>
                <a:lnTo>
                  <a:pt x="8942" y="0"/>
                </a:lnTo>
                <a:lnTo>
                  <a:pt x="8942" y="-4776"/>
                </a:lnTo>
                <a:lnTo>
                  <a:pt x="9605" y="-9295"/>
                </a:lnTo>
                <a:lnTo>
                  <a:pt x="10731" y="-13539"/>
                </a:lnTo>
                <a:lnTo>
                  <a:pt x="12654" y="-17081"/>
                </a:lnTo>
                <a:lnTo>
                  <a:pt x="15433" y="-19608"/>
                </a:lnTo>
                <a:lnTo>
                  <a:pt x="18837" y="-21235"/>
                </a:lnTo>
                <a:lnTo>
                  <a:pt x="23409" y="-21235"/>
                </a:lnTo>
                <a:lnTo>
                  <a:pt x="27867" y="-18870"/>
                </a:lnTo>
                <a:lnTo>
                  <a:pt x="32313" y="-15011"/>
                </a:lnTo>
                <a:lnTo>
                  <a:pt x="34643" y="-12012"/>
                </a:lnTo>
                <a:lnTo>
                  <a:pt x="34643" y="7517"/>
                </a:lnTo>
                <a:lnTo>
                  <a:pt x="31982" y="10796"/>
                </a:lnTo>
                <a:lnTo>
                  <a:pt x="28381" y="14198"/>
                </a:lnTo>
                <a:lnTo>
                  <a:pt x="25063" y="16268"/>
                </a:lnTo>
                <a:lnTo>
                  <a:pt x="21816" y="17067"/>
                </a:lnTo>
                <a:lnTo>
                  <a:pt x="18399" y="17067"/>
                </a:lnTo>
                <a:lnTo>
                  <a:pt x="15005" y="15419"/>
                </a:lnTo>
                <a:lnTo>
                  <a:pt x="12311" y="12852"/>
                </a:lnTo>
                <a:lnTo>
                  <a:pt x="12750" y="24027"/>
                </a:lnTo>
                <a:lnTo>
                  <a:pt x="15692" y="24725"/>
                </a:lnTo>
                <a:lnTo>
                  <a:pt x="22320" y="24725"/>
                </a:lnTo>
                <a:lnTo>
                  <a:pt x="25246" y="23950"/>
                </a:lnTo>
                <a:lnTo>
                  <a:pt x="27914" y="22388"/>
                </a:lnTo>
                <a:lnTo>
                  <a:pt x="30585" y="20840"/>
                </a:lnTo>
                <a:lnTo>
                  <a:pt x="33159" y="18670"/>
                </a:lnTo>
                <a:lnTo>
                  <a:pt x="35636" y="15876"/>
                </a:lnTo>
                <a:lnTo>
                  <a:pt x="35636" y="22338"/>
                </a:lnTo>
                <a:lnTo>
                  <a:pt x="37237" y="23839"/>
                </a:lnTo>
                <a:lnTo>
                  <a:pt x="40261" y="24015"/>
                </a:lnTo>
                <a:lnTo>
                  <a:pt x="43326" y="22338"/>
                </a:lnTo>
                <a:lnTo>
                  <a:pt x="43326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1835430" y="4502167"/>
            <a:ext cx="43341" cy="53657"/>
          </a:xfrm>
          <a:custGeom>
            <a:avLst/>
            <a:gdLst/>
            <a:ahLst/>
            <a:cxnLst/>
            <a:rect l="l" t="t" r="r" b="b"/>
            <a:pathLst>
              <a:path w="43341" h="53657">
                <a:moveTo>
                  <a:pt x="42948" y="16940"/>
                </a:moveTo>
                <a:lnTo>
                  <a:pt x="42152" y="14132"/>
                </a:lnTo>
                <a:lnTo>
                  <a:pt x="41379" y="11328"/>
                </a:lnTo>
                <a:lnTo>
                  <a:pt x="38477" y="6817"/>
                </a:lnTo>
                <a:lnTo>
                  <a:pt x="34658" y="3073"/>
                </a:lnTo>
                <a:lnTo>
                  <a:pt x="32058" y="1838"/>
                </a:lnTo>
                <a:lnTo>
                  <a:pt x="29462" y="622"/>
                </a:lnTo>
                <a:lnTo>
                  <a:pt x="26301" y="0"/>
                </a:lnTo>
                <a:lnTo>
                  <a:pt x="26352" y="7009"/>
                </a:lnTo>
                <a:lnTo>
                  <a:pt x="29495" y="8343"/>
                </a:lnTo>
                <a:lnTo>
                  <a:pt x="31619" y="11022"/>
                </a:lnTo>
                <a:lnTo>
                  <a:pt x="33750" y="13690"/>
                </a:lnTo>
                <a:lnTo>
                  <a:pt x="34754" y="17383"/>
                </a:lnTo>
                <a:lnTo>
                  <a:pt x="34658" y="22085"/>
                </a:lnTo>
                <a:lnTo>
                  <a:pt x="8947" y="22085"/>
                </a:lnTo>
                <a:lnTo>
                  <a:pt x="9018" y="20101"/>
                </a:lnTo>
                <a:lnTo>
                  <a:pt x="10450" y="3124"/>
                </a:lnTo>
                <a:lnTo>
                  <a:pt x="8072" y="4902"/>
                </a:lnTo>
                <a:lnTo>
                  <a:pt x="4130" y="9585"/>
                </a:lnTo>
                <a:lnTo>
                  <a:pt x="2621" y="12419"/>
                </a:lnTo>
                <a:lnTo>
                  <a:pt x="1584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69"/>
                </a:lnTo>
                <a:lnTo>
                  <a:pt x="1520" y="38695"/>
                </a:lnTo>
                <a:lnTo>
                  <a:pt x="2538" y="42011"/>
                </a:lnTo>
                <a:lnTo>
                  <a:pt x="4032" y="44780"/>
                </a:lnTo>
                <a:lnTo>
                  <a:pt x="6015" y="46990"/>
                </a:lnTo>
                <a:lnTo>
                  <a:pt x="10462" y="50863"/>
                </a:lnTo>
                <a:lnTo>
                  <a:pt x="13378" y="51979"/>
                </a:lnTo>
                <a:lnTo>
                  <a:pt x="16290" y="53096"/>
                </a:lnTo>
                <a:lnTo>
                  <a:pt x="19674" y="53657"/>
                </a:lnTo>
                <a:lnTo>
                  <a:pt x="23555" y="53657"/>
                </a:lnTo>
                <a:lnTo>
                  <a:pt x="27882" y="53492"/>
                </a:lnTo>
                <a:lnTo>
                  <a:pt x="31838" y="52804"/>
                </a:lnTo>
                <a:lnTo>
                  <a:pt x="35072" y="51979"/>
                </a:lnTo>
                <a:lnTo>
                  <a:pt x="37793" y="51104"/>
                </a:lnTo>
                <a:lnTo>
                  <a:pt x="41037" y="48830"/>
                </a:lnTo>
                <a:lnTo>
                  <a:pt x="41353" y="46177"/>
                </a:lnTo>
                <a:lnTo>
                  <a:pt x="40777" y="43012"/>
                </a:lnTo>
                <a:lnTo>
                  <a:pt x="38059" y="43279"/>
                </a:lnTo>
                <a:lnTo>
                  <a:pt x="34913" y="44549"/>
                </a:lnTo>
                <a:lnTo>
                  <a:pt x="32109" y="45439"/>
                </a:lnTo>
                <a:lnTo>
                  <a:pt x="28606" y="46201"/>
                </a:lnTo>
                <a:lnTo>
                  <a:pt x="24364" y="46393"/>
                </a:lnTo>
                <a:lnTo>
                  <a:pt x="21525" y="46393"/>
                </a:lnTo>
                <a:lnTo>
                  <a:pt x="17151" y="45135"/>
                </a:lnTo>
                <a:lnTo>
                  <a:pt x="13597" y="43116"/>
                </a:lnTo>
                <a:lnTo>
                  <a:pt x="11149" y="40002"/>
                </a:lnTo>
                <a:lnTo>
                  <a:pt x="9738" y="35977"/>
                </a:lnTo>
                <a:lnTo>
                  <a:pt x="8947" y="31355"/>
                </a:lnTo>
                <a:lnTo>
                  <a:pt x="8947" y="28648"/>
                </a:lnTo>
                <a:lnTo>
                  <a:pt x="39982" y="28648"/>
                </a:lnTo>
                <a:lnTo>
                  <a:pt x="42307" y="27748"/>
                </a:lnTo>
                <a:lnTo>
                  <a:pt x="43341" y="24738"/>
                </a:lnTo>
                <a:lnTo>
                  <a:pt x="43341" y="19936"/>
                </a:lnTo>
                <a:lnTo>
                  <a:pt x="42948" y="16940"/>
                </a:lnTo>
                <a:close/>
              </a:path>
              <a:path w="43341" h="53657">
                <a:moveTo>
                  <a:pt x="9018" y="20101"/>
                </a:moveTo>
                <a:lnTo>
                  <a:pt x="9947" y="16369"/>
                </a:lnTo>
                <a:lnTo>
                  <a:pt x="11394" y="12927"/>
                </a:lnTo>
                <a:lnTo>
                  <a:pt x="14918" y="9093"/>
                </a:lnTo>
                <a:lnTo>
                  <a:pt x="18144" y="7415"/>
                </a:lnTo>
                <a:lnTo>
                  <a:pt x="22158" y="7009"/>
                </a:lnTo>
                <a:lnTo>
                  <a:pt x="26352" y="7009"/>
                </a:lnTo>
                <a:lnTo>
                  <a:pt x="26301" y="0"/>
                </a:lnTo>
                <a:lnTo>
                  <a:pt x="19159" y="0"/>
                </a:lnTo>
                <a:lnTo>
                  <a:pt x="16035" y="633"/>
                </a:lnTo>
                <a:lnTo>
                  <a:pt x="13244" y="1864"/>
                </a:lnTo>
                <a:lnTo>
                  <a:pt x="10450" y="3124"/>
                </a:lnTo>
                <a:lnTo>
                  <a:pt x="9018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1905332" y="4502163"/>
            <a:ext cx="40557" cy="52933"/>
          </a:xfrm>
          <a:custGeom>
            <a:avLst/>
            <a:gdLst/>
            <a:ahLst/>
            <a:cxnLst/>
            <a:rect l="l" t="t" r="r" b="b"/>
            <a:pathLst>
              <a:path w="40557" h="52933">
                <a:moveTo>
                  <a:pt x="5878" y="52933"/>
                </a:moveTo>
                <a:lnTo>
                  <a:pt x="8636" y="51285"/>
                </a:lnTo>
                <a:lnTo>
                  <a:pt x="8636" y="17146"/>
                </a:lnTo>
                <a:lnTo>
                  <a:pt x="11012" y="14071"/>
                </a:lnTo>
                <a:lnTo>
                  <a:pt x="13265" y="11750"/>
                </a:lnTo>
                <a:lnTo>
                  <a:pt x="17599" y="8561"/>
                </a:lnTo>
                <a:lnTo>
                  <a:pt x="21924" y="7760"/>
                </a:lnTo>
                <a:lnTo>
                  <a:pt x="25073" y="8092"/>
                </a:lnTo>
                <a:lnTo>
                  <a:pt x="27622" y="9385"/>
                </a:lnTo>
                <a:lnTo>
                  <a:pt x="30267" y="12801"/>
                </a:lnTo>
                <a:lnTo>
                  <a:pt x="31294" y="15965"/>
                </a:lnTo>
                <a:lnTo>
                  <a:pt x="31921" y="19900"/>
                </a:lnTo>
                <a:lnTo>
                  <a:pt x="31921" y="51285"/>
                </a:lnTo>
                <a:lnTo>
                  <a:pt x="32143" y="52019"/>
                </a:lnTo>
                <a:lnTo>
                  <a:pt x="34688" y="52933"/>
                </a:lnTo>
                <a:lnTo>
                  <a:pt x="37800" y="52933"/>
                </a:lnTo>
                <a:lnTo>
                  <a:pt x="40557" y="51285"/>
                </a:lnTo>
                <a:lnTo>
                  <a:pt x="40557" y="18021"/>
                </a:lnTo>
                <a:lnTo>
                  <a:pt x="40276" y="15036"/>
                </a:lnTo>
                <a:lnTo>
                  <a:pt x="39121" y="10097"/>
                </a:lnTo>
                <a:lnTo>
                  <a:pt x="36845" y="6073"/>
                </a:lnTo>
                <a:lnTo>
                  <a:pt x="33782" y="2768"/>
                </a:lnTo>
                <a:lnTo>
                  <a:pt x="29498" y="561"/>
                </a:lnTo>
                <a:lnTo>
                  <a:pt x="26851" y="0"/>
                </a:lnTo>
                <a:lnTo>
                  <a:pt x="21015" y="0"/>
                </a:lnTo>
                <a:lnTo>
                  <a:pt x="18362" y="726"/>
                </a:lnTo>
                <a:lnTo>
                  <a:pt x="15727" y="2148"/>
                </a:lnTo>
                <a:lnTo>
                  <a:pt x="13092" y="3571"/>
                </a:lnTo>
                <a:lnTo>
                  <a:pt x="10450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31" y="838"/>
                </a:lnTo>
                <a:lnTo>
                  <a:pt x="3120" y="763"/>
                </a:lnTo>
                <a:lnTo>
                  <a:pt x="0" y="2440"/>
                </a:lnTo>
                <a:lnTo>
                  <a:pt x="0" y="51285"/>
                </a:lnTo>
                <a:lnTo>
                  <a:pt x="182" y="52019"/>
                </a:lnTo>
                <a:lnTo>
                  <a:pt x="2757" y="52933"/>
                </a:lnTo>
                <a:lnTo>
                  <a:pt x="5878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1968257" y="4489880"/>
            <a:ext cx="30779" cy="65850"/>
          </a:xfrm>
          <a:custGeom>
            <a:avLst/>
            <a:gdLst/>
            <a:ahLst/>
            <a:cxnLst/>
            <a:rect l="l" t="t" r="r" b="b"/>
            <a:pathLst>
              <a:path w="30779" h="65850">
                <a:moveTo>
                  <a:pt x="16965" y="1703"/>
                </a:moveTo>
                <a:lnTo>
                  <a:pt x="16742" y="990"/>
                </a:lnTo>
                <a:lnTo>
                  <a:pt x="14194" y="0"/>
                </a:lnTo>
                <a:lnTo>
                  <a:pt x="11083" y="0"/>
                </a:lnTo>
                <a:lnTo>
                  <a:pt x="8326" y="1703"/>
                </a:lnTo>
                <a:lnTo>
                  <a:pt x="8326" y="13323"/>
                </a:lnTo>
                <a:lnTo>
                  <a:pt x="1788" y="13323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26" y="20750"/>
                </a:lnTo>
                <a:lnTo>
                  <a:pt x="8326" y="52120"/>
                </a:lnTo>
                <a:lnTo>
                  <a:pt x="9085" y="56642"/>
                </a:lnTo>
                <a:lnTo>
                  <a:pt x="10400" y="60440"/>
                </a:lnTo>
                <a:lnTo>
                  <a:pt x="12639" y="63158"/>
                </a:lnTo>
                <a:lnTo>
                  <a:pt x="15800" y="64846"/>
                </a:lnTo>
                <a:lnTo>
                  <a:pt x="19644" y="65850"/>
                </a:lnTo>
                <a:lnTo>
                  <a:pt x="24497" y="65671"/>
                </a:lnTo>
                <a:lnTo>
                  <a:pt x="27485" y="65112"/>
                </a:lnTo>
                <a:lnTo>
                  <a:pt x="30436" y="63093"/>
                </a:lnTo>
                <a:lnTo>
                  <a:pt x="30779" y="59983"/>
                </a:lnTo>
                <a:lnTo>
                  <a:pt x="30779" y="59335"/>
                </a:lnTo>
                <a:lnTo>
                  <a:pt x="28978" y="56757"/>
                </a:lnTo>
                <a:lnTo>
                  <a:pt x="26333" y="57783"/>
                </a:lnTo>
                <a:lnTo>
                  <a:pt x="23554" y="58190"/>
                </a:lnTo>
                <a:lnTo>
                  <a:pt x="19349" y="57326"/>
                </a:lnTo>
                <a:lnTo>
                  <a:pt x="17440" y="53898"/>
                </a:lnTo>
                <a:lnTo>
                  <a:pt x="16965" y="51347"/>
                </a:lnTo>
                <a:lnTo>
                  <a:pt x="16965" y="20750"/>
                </a:lnTo>
                <a:lnTo>
                  <a:pt x="29041" y="20750"/>
                </a:lnTo>
                <a:lnTo>
                  <a:pt x="30620" y="19302"/>
                </a:lnTo>
                <a:lnTo>
                  <a:pt x="30779" y="16369"/>
                </a:lnTo>
                <a:lnTo>
                  <a:pt x="29041" y="13323"/>
                </a:lnTo>
                <a:lnTo>
                  <a:pt x="16965" y="13323"/>
                </a:lnTo>
                <a:lnTo>
                  <a:pt x="1696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2022497" y="4482810"/>
            <a:ext cx="10666" cy="72287"/>
          </a:xfrm>
          <a:custGeom>
            <a:avLst/>
            <a:gdLst/>
            <a:ahLst/>
            <a:cxnLst/>
            <a:rect l="l" t="t" r="r" b="b"/>
            <a:pathLst>
              <a:path w="10666" h="72287">
                <a:moveTo>
                  <a:pt x="0" y="5410"/>
                </a:moveTo>
                <a:lnTo>
                  <a:pt x="367" y="8877"/>
                </a:lnTo>
                <a:lnTo>
                  <a:pt x="3255" y="10731"/>
                </a:lnTo>
                <a:lnTo>
                  <a:pt x="7348" y="10731"/>
                </a:lnTo>
                <a:lnTo>
                  <a:pt x="10285" y="8837"/>
                </a:lnTo>
                <a:lnTo>
                  <a:pt x="10666" y="5295"/>
                </a:lnTo>
                <a:lnTo>
                  <a:pt x="10299" y="1842"/>
                </a:lnTo>
                <a:lnTo>
                  <a:pt x="7397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66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77" y="70638"/>
                </a:lnTo>
                <a:lnTo>
                  <a:pt x="9677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808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2057713" y="4502163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59" y="46075"/>
                </a:moveTo>
                <a:lnTo>
                  <a:pt x="17675" y="46673"/>
                </a:lnTo>
                <a:lnTo>
                  <a:pt x="16329" y="53657"/>
                </a:lnTo>
                <a:lnTo>
                  <a:pt x="19143" y="53657"/>
                </a:lnTo>
                <a:lnTo>
                  <a:pt x="21826" y="53035"/>
                </a:lnTo>
                <a:lnTo>
                  <a:pt x="26888" y="50496"/>
                </a:lnTo>
                <a:lnTo>
                  <a:pt x="25919" y="43675"/>
                </a:lnTo>
                <a:lnTo>
                  <a:pt x="22059" y="46075"/>
                </a:lnTo>
                <a:close/>
              </a:path>
              <a:path w="26888" h="53657">
                <a:moveTo>
                  <a:pt x="3282" y="12103"/>
                </a:moveTo>
                <a:lnTo>
                  <a:pt x="5928" y="11534"/>
                </a:lnTo>
                <a:lnTo>
                  <a:pt x="9124" y="9791"/>
                </a:lnTo>
                <a:lnTo>
                  <a:pt x="11879" y="8585"/>
                </a:lnTo>
                <a:lnTo>
                  <a:pt x="15260" y="7545"/>
                </a:lnTo>
                <a:lnTo>
                  <a:pt x="19302" y="7278"/>
                </a:lnTo>
                <a:lnTo>
                  <a:pt x="22967" y="7519"/>
                </a:lnTo>
                <a:lnTo>
                  <a:pt x="26790" y="9222"/>
                </a:lnTo>
                <a:lnTo>
                  <a:pt x="29127" y="12344"/>
                </a:lnTo>
                <a:lnTo>
                  <a:pt x="29886" y="15227"/>
                </a:lnTo>
                <a:lnTo>
                  <a:pt x="30085" y="18770"/>
                </a:lnTo>
                <a:lnTo>
                  <a:pt x="30085" y="22567"/>
                </a:lnTo>
                <a:lnTo>
                  <a:pt x="19928" y="22567"/>
                </a:lnTo>
                <a:lnTo>
                  <a:pt x="16631" y="22913"/>
                </a:lnTo>
                <a:lnTo>
                  <a:pt x="13704" y="23572"/>
                </a:lnTo>
                <a:lnTo>
                  <a:pt x="10778" y="24245"/>
                </a:lnTo>
                <a:lnTo>
                  <a:pt x="8304" y="25250"/>
                </a:lnTo>
                <a:lnTo>
                  <a:pt x="4246" y="27928"/>
                </a:lnTo>
                <a:lnTo>
                  <a:pt x="1615" y="31636"/>
                </a:lnTo>
                <a:lnTo>
                  <a:pt x="0" y="36057"/>
                </a:lnTo>
                <a:lnTo>
                  <a:pt x="0" y="38811"/>
                </a:lnTo>
                <a:lnTo>
                  <a:pt x="381" y="43246"/>
                </a:lnTo>
                <a:lnTo>
                  <a:pt x="1958" y="46940"/>
                </a:lnTo>
                <a:lnTo>
                  <a:pt x="4470" y="49758"/>
                </a:lnTo>
                <a:lnTo>
                  <a:pt x="7595" y="51995"/>
                </a:lnTo>
                <a:lnTo>
                  <a:pt x="11598" y="53329"/>
                </a:lnTo>
                <a:lnTo>
                  <a:pt x="16329" y="53657"/>
                </a:lnTo>
                <a:lnTo>
                  <a:pt x="17675" y="46673"/>
                </a:lnTo>
                <a:lnTo>
                  <a:pt x="14893" y="46673"/>
                </a:lnTo>
                <a:lnTo>
                  <a:pt x="12715" y="45910"/>
                </a:lnTo>
                <a:lnTo>
                  <a:pt x="9615" y="42915"/>
                </a:lnTo>
                <a:lnTo>
                  <a:pt x="8841" y="38367"/>
                </a:lnTo>
                <a:lnTo>
                  <a:pt x="9650" y="34429"/>
                </a:lnTo>
                <a:lnTo>
                  <a:pt x="12185" y="31495"/>
                </a:lnTo>
                <a:lnTo>
                  <a:pt x="14781" y="30073"/>
                </a:lnTo>
                <a:lnTo>
                  <a:pt x="18276" y="29249"/>
                </a:lnTo>
                <a:lnTo>
                  <a:pt x="22693" y="29033"/>
                </a:lnTo>
                <a:lnTo>
                  <a:pt x="30085" y="29033"/>
                </a:lnTo>
                <a:lnTo>
                  <a:pt x="30085" y="39397"/>
                </a:lnTo>
                <a:lnTo>
                  <a:pt x="25919" y="43675"/>
                </a:lnTo>
                <a:lnTo>
                  <a:pt x="26888" y="50496"/>
                </a:lnTo>
                <a:lnTo>
                  <a:pt x="31233" y="46446"/>
                </a:lnTo>
                <a:lnTo>
                  <a:pt x="31233" y="51335"/>
                </a:lnTo>
                <a:lnTo>
                  <a:pt x="33328" y="52909"/>
                </a:lnTo>
                <a:lnTo>
                  <a:pt x="35899" y="52958"/>
                </a:lnTo>
                <a:lnTo>
                  <a:pt x="38670" y="51335"/>
                </a:lnTo>
                <a:lnTo>
                  <a:pt x="38670" y="15368"/>
                </a:lnTo>
                <a:lnTo>
                  <a:pt x="38340" y="12700"/>
                </a:lnTo>
                <a:lnTo>
                  <a:pt x="37003" y="8143"/>
                </a:lnTo>
                <a:lnTo>
                  <a:pt x="34480" y="4701"/>
                </a:lnTo>
                <a:lnTo>
                  <a:pt x="31099" y="1993"/>
                </a:lnTo>
                <a:lnTo>
                  <a:pt x="26347" y="406"/>
                </a:lnTo>
                <a:lnTo>
                  <a:pt x="23472" y="0"/>
                </a:lnTo>
                <a:lnTo>
                  <a:pt x="20097" y="0"/>
                </a:lnTo>
                <a:lnTo>
                  <a:pt x="16487" y="180"/>
                </a:lnTo>
                <a:lnTo>
                  <a:pt x="12919" y="863"/>
                </a:lnTo>
                <a:lnTo>
                  <a:pt x="9784" y="1817"/>
                </a:lnTo>
                <a:lnTo>
                  <a:pt x="5802" y="3556"/>
                </a:lnTo>
                <a:lnTo>
                  <a:pt x="2472" y="6706"/>
                </a:lnTo>
                <a:lnTo>
                  <a:pt x="2288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125825" y="4479253"/>
            <a:ext cx="8622" cy="75844"/>
          </a:xfrm>
          <a:custGeom>
            <a:avLst/>
            <a:gdLst/>
            <a:ahLst/>
            <a:cxnLst/>
            <a:rect l="l" t="t" r="r" b="b"/>
            <a:pathLst>
              <a:path w="8622" h="75844">
                <a:moveTo>
                  <a:pt x="8622" y="74195"/>
                </a:moveTo>
                <a:lnTo>
                  <a:pt x="8622" y="1703"/>
                </a:lnTo>
                <a:lnTo>
                  <a:pt x="8413" y="939"/>
                </a:lnTo>
                <a:lnTo>
                  <a:pt x="5868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57" y="75844"/>
                </a:lnTo>
                <a:lnTo>
                  <a:pt x="5868" y="75844"/>
                </a:lnTo>
                <a:lnTo>
                  <a:pt x="8622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2198778" y="4531107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45" y="0"/>
                </a:moveTo>
                <a:lnTo>
                  <a:pt x="7866" y="21247"/>
                </a:lnTo>
                <a:lnTo>
                  <a:pt x="12754" y="24027"/>
                </a:lnTo>
                <a:lnTo>
                  <a:pt x="12322" y="12852"/>
                </a:lnTo>
                <a:lnTo>
                  <a:pt x="10501" y="9194"/>
                </a:lnTo>
                <a:lnTo>
                  <a:pt x="9493" y="4748"/>
                </a:lnTo>
                <a:lnTo>
                  <a:pt x="8945" y="0"/>
                </a:lnTo>
                <a:close/>
              </a:path>
              <a:path w="12754" h="75653">
                <a:moveTo>
                  <a:pt x="43341" y="-49935"/>
                </a:moveTo>
                <a:lnTo>
                  <a:pt x="43096" y="-50673"/>
                </a:lnTo>
                <a:lnTo>
                  <a:pt x="40521" y="-51626"/>
                </a:lnTo>
                <a:lnTo>
                  <a:pt x="37411" y="-51626"/>
                </a:lnTo>
                <a:lnTo>
                  <a:pt x="34643" y="-49935"/>
                </a:lnTo>
                <a:lnTo>
                  <a:pt x="34643" y="-21563"/>
                </a:lnTo>
                <a:lnTo>
                  <a:pt x="32414" y="-23978"/>
                </a:lnTo>
                <a:lnTo>
                  <a:pt x="27867" y="-27075"/>
                </a:lnTo>
                <a:lnTo>
                  <a:pt x="23065" y="-28943"/>
                </a:lnTo>
                <a:lnTo>
                  <a:pt x="16992" y="-28943"/>
                </a:lnTo>
                <a:lnTo>
                  <a:pt x="14065" y="-28295"/>
                </a:lnTo>
                <a:lnTo>
                  <a:pt x="11537" y="-27014"/>
                </a:lnTo>
                <a:lnTo>
                  <a:pt x="6887" y="-23900"/>
                </a:lnTo>
                <a:lnTo>
                  <a:pt x="3470" y="-19126"/>
                </a:lnTo>
                <a:lnTo>
                  <a:pt x="2181" y="-16231"/>
                </a:lnTo>
                <a:lnTo>
                  <a:pt x="1300" y="-12840"/>
                </a:lnTo>
                <a:lnTo>
                  <a:pt x="431" y="-9474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59" y="8637"/>
                </a:lnTo>
                <a:lnTo>
                  <a:pt x="1742" y="11837"/>
                </a:lnTo>
                <a:lnTo>
                  <a:pt x="2844" y="14630"/>
                </a:lnTo>
                <a:lnTo>
                  <a:pt x="4363" y="16992"/>
                </a:lnTo>
                <a:lnTo>
                  <a:pt x="7866" y="21247"/>
                </a:lnTo>
                <a:lnTo>
                  <a:pt x="8945" y="0"/>
                </a:lnTo>
                <a:lnTo>
                  <a:pt x="8945" y="-4776"/>
                </a:lnTo>
                <a:lnTo>
                  <a:pt x="9605" y="-9295"/>
                </a:lnTo>
                <a:lnTo>
                  <a:pt x="10742" y="-13539"/>
                </a:lnTo>
                <a:lnTo>
                  <a:pt x="12658" y="-17081"/>
                </a:lnTo>
                <a:lnTo>
                  <a:pt x="15448" y="-19608"/>
                </a:lnTo>
                <a:lnTo>
                  <a:pt x="18842" y="-21235"/>
                </a:lnTo>
                <a:lnTo>
                  <a:pt x="23411" y="-21235"/>
                </a:lnTo>
                <a:lnTo>
                  <a:pt x="27867" y="-18870"/>
                </a:lnTo>
                <a:lnTo>
                  <a:pt x="32317" y="-15011"/>
                </a:lnTo>
                <a:lnTo>
                  <a:pt x="34643" y="-12012"/>
                </a:lnTo>
                <a:lnTo>
                  <a:pt x="34643" y="7517"/>
                </a:lnTo>
                <a:lnTo>
                  <a:pt x="31997" y="10796"/>
                </a:lnTo>
                <a:lnTo>
                  <a:pt x="28383" y="14198"/>
                </a:lnTo>
                <a:lnTo>
                  <a:pt x="25063" y="16268"/>
                </a:lnTo>
                <a:lnTo>
                  <a:pt x="21816" y="17067"/>
                </a:lnTo>
                <a:lnTo>
                  <a:pt x="18413" y="17067"/>
                </a:lnTo>
                <a:lnTo>
                  <a:pt x="15019" y="15419"/>
                </a:lnTo>
                <a:lnTo>
                  <a:pt x="12322" y="12852"/>
                </a:lnTo>
                <a:lnTo>
                  <a:pt x="12754" y="24027"/>
                </a:lnTo>
                <a:lnTo>
                  <a:pt x="15707" y="24725"/>
                </a:lnTo>
                <a:lnTo>
                  <a:pt x="22331" y="24725"/>
                </a:lnTo>
                <a:lnTo>
                  <a:pt x="25247" y="23950"/>
                </a:lnTo>
                <a:lnTo>
                  <a:pt x="27918" y="22388"/>
                </a:lnTo>
                <a:lnTo>
                  <a:pt x="30589" y="20840"/>
                </a:lnTo>
                <a:lnTo>
                  <a:pt x="33159" y="18670"/>
                </a:lnTo>
                <a:lnTo>
                  <a:pt x="35636" y="15876"/>
                </a:lnTo>
                <a:lnTo>
                  <a:pt x="35636" y="22338"/>
                </a:lnTo>
                <a:lnTo>
                  <a:pt x="37249" y="23839"/>
                </a:lnTo>
                <a:lnTo>
                  <a:pt x="40266" y="24015"/>
                </a:lnTo>
                <a:lnTo>
                  <a:pt x="43341" y="22338"/>
                </a:lnTo>
                <a:lnTo>
                  <a:pt x="43341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2268449" y="4502167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40"/>
                </a:moveTo>
                <a:lnTo>
                  <a:pt x="42148" y="14132"/>
                </a:lnTo>
                <a:lnTo>
                  <a:pt x="41363" y="11328"/>
                </a:lnTo>
                <a:lnTo>
                  <a:pt x="38461" y="6817"/>
                </a:lnTo>
                <a:lnTo>
                  <a:pt x="34653" y="3073"/>
                </a:lnTo>
                <a:lnTo>
                  <a:pt x="32039" y="1838"/>
                </a:lnTo>
                <a:lnTo>
                  <a:pt x="29444" y="622"/>
                </a:lnTo>
                <a:lnTo>
                  <a:pt x="26297" y="0"/>
                </a:lnTo>
                <a:lnTo>
                  <a:pt x="26334" y="7009"/>
                </a:lnTo>
                <a:lnTo>
                  <a:pt x="29484" y="8343"/>
                </a:lnTo>
                <a:lnTo>
                  <a:pt x="31615" y="11022"/>
                </a:lnTo>
                <a:lnTo>
                  <a:pt x="33732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101"/>
                </a:lnTo>
                <a:lnTo>
                  <a:pt x="10433" y="3124"/>
                </a:lnTo>
                <a:lnTo>
                  <a:pt x="8060" y="4902"/>
                </a:lnTo>
                <a:lnTo>
                  <a:pt x="4126" y="9585"/>
                </a:lnTo>
                <a:lnTo>
                  <a:pt x="2606" y="1241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69"/>
                </a:lnTo>
                <a:lnTo>
                  <a:pt x="1518" y="38695"/>
                </a:lnTo>
                <a:lnTo>
                  <a:pt x="2519" y="42011"/>
                </a:lnTo>
                <a:lnTo>
                  <a:pt x="4028" y="44780"/>
                </a:lnTo>
                <a:lnTo>
                  <a:pt x="6015" y="46990"/>
                </a:lnTo>
                <a:lnTo>
                  <a:pt x="10447" y="50863"/>
                </a:lnTo>
                <a:lnTo>
                  <a:pt x="13374" y="51979"/>
                </a:lnTo>
                <a:lnTo>
                  <a:pt x="16278" y="53096"/>
                </a:lnTo>
                <a:lnTo>
                  <a:pt x="19671" y="53657"/>
                </a:lnTo>
                <a:lnTo>
                  <a:pt x="23540" y="53657"/>
                </a:lnTo>
                <a:lnTo>
                  <a:pt x="27879" y="53492"/>
                </a:lnTo>
                <a:lnTo>
                  <a:pt x="31823" y="52804"/>
                </a:lnTo>
                <a:lnTo>
                  <a:pt x="35057" y="51979"/>
                </a:lnTo>
                <a:lnTo>
                  <a:pt x="37774" y="51104"/>
                </a:lnTo>
                <a:lnTo>
                  <a:pt x="41022" y="48830"/>
                </a:lnTo>
                <a:lnTo>
                  <a:pt x="41338" y="46177"/>
                </a:lnTo>
                <a:lnTo>
                  <a:pt x="40763" y="43012"/>
                </a:lnTo>
                <a:lnTo>
                  <a:pt x="38045" y="43279"/>
                </a:lnTo>
                <a:lnTo>
                  <a:pt x="34894" y="44549"/>
                </a:lnTo>
                <a:lnTo>
                  <a:pt x="32104" y="45439"/>
                </a:lnTo>
                <a:lnTo>
                  <a:pt x="28601" y="46201"/>
                </a:lnTo>
                <a:lnTo>
                  <a:pt x="24350" y="46393"/>
                </a:lnTo>
                <a:lnTo>
                  <a:pt x="21521" y="46393"/>
                </a:lnTo>
                <a:lnTo>
                  <a:pt x="17147" y="45135"/>
                </a:lnTo>
                <a:lnTo>
                  <a:pt x="13582" y="43116"/>
                </a:lnTo>
                <a:lnTo>
                  <a:pt x="11131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6" y="28648"/>
                </a:lnTo>
                <a:lnTo>
                  <a:pt x="42296" y="27748"/>
                </a:lnTo>
                <a:lnTo>
                  <a:pt x="43322" y="24738"/>
                </a:lnTo>
                <a:lnTo>
                  <a:pt x="43322" y="19936"/>
                </a:lnTo>
                <a:lnTo>
                  <a:pt x="42929" y="16940"/>
                </a:lnTo>
                <a:close/>
              </a:path>
              <a:path w="43322" h="53657">
                <a:moveTo>
                  <a:pt x="9014" y="20101"/>
                </a:moveTo>
                <a:lnTo>
                  <a:pt x="9932" y="16369"/>
                </a:lnTo>
                <a:lnTo>
                  <a:pt x="11390" y="12927"/>
                </a:lnTo>
                <a:lnTo>
                  <a:pt x="14918" y="9093"/>
                </a:lnTo>
                <a:lnTo>
                  <a:pt x="18140" y="7415"/>
                </a:lnTo>
                <a:lnTo>
                  <a:pt x="22157" y="7009"/>
                </a:lnTo>
                <a:lnTo>
                  <a:pt x="26334" y="7009"/>
                </a:lnTo>
                <a:lnTo>
                  <a:pt x="26297" y="0"/>
                </a:lnTo>
                <a:lnTo>
                  <a:pt x="19141" y="0"/>
                </a:lnTo>
                <a:lnTo>
                  <a:pt x="16019" y="633"/>
                </a:lnTo>
                <a:lnTo>
                  <a:pt x="13241" y="1864"/>
                </a:lnTo>
                <a:lnTo>
                  <a:pt x="10433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2332734" y="4502945"/>
            <a:ext cx="44842" cy="52085"/>
          </a:xfrm>
          <a:custGeom>
            <a:avLst/>
            <a:gdLst/>
            <a:ahLst/>
            <a:cxnLst/>
            <a:rect l="l" t="t" r="r" b="b"/>
            <a:pathLst>
              <a:path w="44842" h="52085">
                <a:moveTo>
                  <a:pt x="515" y="3837"/>
                </a:moveTo>
                <a:lnTo>
                  <a:pt x="16523" y="50231"/>
                </a:lnTo>
                <a:lnTo>
                  <a:pt x="17096" y="51145"/>
                </a:lnTo>
                <a:lnTo>
                  <a:pt x="19829" y="52085"/>
                </a:lnTo>
                <a:lnTo>
                  <a:pt x="25758" y="52059"/>
                </a:lnTo>
                <a:lnTo>
                  <a:pt x="28354" y="50231"/>
                </a:lnTo>
                <a:lnTo>
                  <a:pt x="44428" y="3837"/>
                </a:lnTo>
                <a:lnTo>
                  <a:pt x="44842" y="1562"/>
                </a:lnTo>
                <a:lnTo>
                  <a:pt x="44842" y="1271"/>
                </a:lnTo>
                <a:lnTo>
                  <a:pt x="42285" y="0"/>
                </a:lnTo>
                <a:lnTo>
                  <a:pt x="39110" y="13"/>
                </a:lnTo>
                <a:lnTo>
                  <a:pt x="36047" y="1728"/>
                </a:lnTo>
                <a:lnTo>
                  <a:pt x="22918" y="41986"/>
                </a:lnTo>
                <a:lnTo>
                  <a:pt x="22547" y="41986"/>
                </a:lnTo>
                <a:lnTo>
                  <a:pt x="9259" y="1728"/>
                </a:lnTo>
                <a:lnTo>
                  <a:pt x="8658" y="698"/>
                </a:lnTo>
                <a:lnTo>
                  <a:pt x="6049" y="13"/>
                </a:lnTo>
                <a:lnTo>
                  <a:pt x="2754" y="0"/>
                </a:lnTo>
                <a:lnTo>
                  <a:pt x="0" y="1271"/>
                </a:lnTo>
                <a:lnTo>
                  <a:pt x="515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2397676" y="4502167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7" y="16940"/>
                </a:moveTo>
                <a:lnTo>
                  <a:pt x="42148" y="14132"/>
                </a:lnTo>
                <a:lnTo>
                  <a:pt x="41366" y="11328"/>
                </a:lnTo>
                <a:lnTo>
                  <a:pt x="38461" y="6817"/>
                </a:lnTo>
                <a:lnTo>
                  <a:pt x="34653" y="3073"/>
                </a:lnTo>
                <a:lnTo>
                  <a:pt x="32053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7009"/>
                </a:lnTo>
                <a:lnTo>
                  <a:pt x="29494" y="8343"/>
                </a:lnTo>
                <a:lnTo>
                  <a:pt x="31614" y="11022"/>
                </a:lnTo>
                <a:lnTo>
                  <a:pt x="33746" y="13690"/>
                </a:lnTo>
                <a:lnTo>
                  <a:pt x="34753" y="17383"/>
                </a:lnTo>
                <a:lnTo>
                  <a:pt x="34641" y="22085"/>
                </a:lnTo>
                <a:lnTo>
                  <a:pt x="8942" y="22085"/>
                </a:lnTo>
                <a:lnTo>
                  <a:pt x="9017" y="20101"/>
                </a:lnTo>
                <a:lnTo>
                  <a:pt x="10435" y="3124"/>
                </a:lnTo>
                <a:lnTo>
                  <a:pt x="8059" y="4902"/>
                </a:lnTo>
                <a:lnTo>
                  <a:pt x="4128" y="9585"/>
                </a:lnTo>
                <a:lnTo>
                  <a:pt x="2620" y="12419"/>
                </a:lnTo>
                <a:lnTo>
                  <a:pt x="1568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2" y="35369"/>
                </a:lnTo>
                <a:lnTo>
                  <a:pt x="1518" y="38695"/>
                </a:lnTo>
                <a:lnTo>
                  <a:pt x="2523" y="42011"/>
                </a:lnTo>
                <a:lnTo>
                  <a:pt x="4030" y="44780"/>
                </a:lnTo>
                <a:lnTo>
                  <a:pt x="6010" y="46990"/>
                </a:lnTo>
                <a:lnTo>
                  <a:pt x="10447" y="50863"/>
                </a:lnTo>
                <a:lnTo>
                  <a:pt x="13376" y="51979"/>
                </a:lnTo>
                <a:lnTo>
                  <a:pt x="16278" y="5309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3" y="52804"/>
                </a:lnTo>
                <a:lnTo>
                  <a:pt x="35055" y="51979"/>
                </a:lnTo>
                <a:lnTo>
                  <a:pt x="37788" y="51104"/>
                </a:lnTo>
                <a:lnTo>
                  <a:pt x="41021" y="48830"/>
                </a:lnTo>
                <a:lnTo>
                  <a:pt x="41342" y="46177"/>
                </a:lnTo>
                <a:lnTo>
                  <a:pt x="40777" y="43012"/>
                </a:lnTo>
                <a:lnTo>
                  <a:pt x="38047" y="43279"/>
                </a:lnTo>
                <a:lnTo>
                  <a:pt x="34898" y="44549"/>
                </a:lnTo>
                <a:lnTo>
                  <a:pt x="32108" y="45439"/>
                </a:lnTo>
                <a:lnTo>
                  <a:pt x="28601" y="46201"/>
                </a:lnTo>
                <a:lnTo>
                  <a:pt x="24349" y="46393"/>
                </a:lnTo>
                <a:lnTo>
                  <a:pt x="21523" y="46393"/>
                </a:lnTo>
                <a:lnTo>
                  <a:pt x="17150" y="45135"/>
                </a:lnTo>
                <a:lnTo>
                  <a:pt x="13585" y="43116"/>
                </a:lnTo>
                <a:lnTo>
                  <a:pt x="11134" y="40002"/>
                </a:lnTo>
                <a:lnTo>
                  <a:pt x="9737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6" y="28648"/>
                </a:lnTo>
                <a:lnTo>
                  <a:pt x="42306" y="27748"/>
                </a:lnTo>
                <a:lnTo>
                  <a:pt x="43326" y="24738"/>
                </a:lnTo>
                <a:lnTo>
                  <a:pt x="43326" y="19936"/>
                </a:lnTo>
                <a:lnTo>
                  <a:pt x="42947" y="16940"/>
                </a:lnTo>
                <a:close/>
              </a:path>
              <a:path w="43326" h="53657">
                <a:moveTo>
                  <a:pt x="9017" y="20101"/>
                </a:moveTo>
                <a:lnTo>
                  <a:pt x="9946" y="16369"/>
                </a:lnTo>
                <a:lnTo>
                  <a:pt x="11389" y="12927"/>
                </a:lnTo>
                <a:lnTo>
                  <a:pt x="14917" y="9093"/>
                </a:lnTo>
                <a:lnTo>
                  <a:pt x="18139" y="7415"/>
                </a:lnTo>
                <a:lnTo>
                  <a:pt x="22157" y="7009"/>
                </a:lnTo>
                <a:lnTo>
                  <a:pt x="26337" y="7009"/>
                </a:lnTo>
                <a:lnTo>
                  <a:pt x="26297" y="0"/>
                </a:lnTo>
                <a:lnTo>
                  <a:pt x="19143" y="0"/>
                </a:lnTo>
                <a:lnTo>
                  <a:pt x="16023" y="633"/>
                </a:lnTo>
                <a:lnTo>
                  <a:pt x="13243" y="1864"/>
                </a:lnTo>
                <a:lnTo>
                  <a:pt x="10435" y="3124"/>
                </a:lnTo>
                <a:lnTo>
                  <a:pt x="9017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2468177" y="4479253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5"/>
                </a:moveTo>
                <a:lnTo>
                  <a:pt x="8639" y="1703"/>
                </a:lnTo>
                <a:lnTo>
                  <a:pt x="8431" y="939"/>
                </a:lnTo>
                <a:lnTo>
                  <a:pt x="5882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5"/>
                </a:lnTo>
                <a:lnTo>
                  <a:pt x="198" y="74929"/>
                </a:lnTo>
                <a:lnTo>
                  <a:pt x="2772" y="75844"/>
                </a:lnTo>
                <a:lnTo>
                  <a:pt x="5882" y="75844"/>
                </a:lnTo>
                <a:lnTo>
                  <a:pt x="8639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2502860" y="4502163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42" y="23914"/>
                </a:moveTo>
                <a:lnTo>
                  <a:pt x="9248" y="21351"/>
                </a:lnTo>
                <a:lnTo>
                  <a:pt x="9824" y="19000"/>
                </a:lnTo>
                <a:lnTo>
                  <a:pt x="11294" y="14604"/>
                </a:lnTo>
                <a:lnTo>
                  <a:pt x="13684" y="11177"/>
                </a:lnTo>
                <a:lnTo>
                  <a:pt x="17049" y="8902"/>
                </a:lnTo>
                <a:lnTo>
                  <a:pt x="21107" y="7495"/>
                </a:lnTo>
                <a:lnTo>
                  <a:pt x="26456" y="7495"/>
                </a:lnTo>
                <a:lnTo>
                  <a:pt x="30657" y="9042"/>
                </a:lnTo>
                <a:lnTo>
                  <a:pt x="33991" y="11469"/>
                </a:lnTo>
                <a:lnTo>
                  <a:pt x="36183" y="15011"/>
                </a:lnTo>
                <a:lnTo>
                  <a:pt x="37433" y="19432"/>
                </a:lnTo>
                <a:lnTo>
                  <a:pt x="38153" y="24284"/>
                </a:lnTo>
                <a:lnTo>
                  <a:pt x="38153" y="29743"/>
                </a:lnTo>
                <a:lnTo>
                  <a:pt x="37872" y="32324"/>
                </a:lnTo>
                <a:lnTo>
                  <a:pt x="36748" y="37033"/>
                </a:lnTo>
                <a:lnTo>
                  <a:pt x="36540" y="50280"/>
                </a:lnTo>
                <a:lnTo>
                  <a:pt x="39049" y="48387"/>
                </a:lnTo>
                <a:lnTo>
                  <a:pt x="43052" y="43549"/>
                </a:lnTo>
                <a:lnTo>
                  <a:pt x="44560" y="40653"/>
                </a:lnTo>
                <a:lnTo>
                  <a:pt x="45580" y="37302"/>
                </a:lnTo>
                <a:lnTo>
                  <a:pt x="46581" y="33962"/>
                </a:lnTo>
                <a:lnTo>
                  <a:pt x="47099" y="30304"/>
                </a:lnTo>
                <a:lnTo>
                  <a:pt x="47099" y="22240"/>
                </a:lnTo>
                <a:lnTo>
                  <a:pt x="46620" y="18568"/>
                </a:lnTo>
                <a:lnTo>
                  <a:pt x="45651" y="15303"/>
                </a:lnTo>
                <a:lnTo>
                  <a:pt x="44697" y="12052"/>
                </a:lnTo>
                <a:lnTo>
                  <a:pt x="43261" y="9283"/>
                </a:lnTo>
                <a:lnTo>
                  <a:pt x="41342" y="7012"/>
                </a:lnTo>
                <a:lnTo>
                  <a:pt x="37029" y="2984"/>
                </a:lnTo>
                <a:lnTo>
                  <a:pt x="34150" y="1791"/>
                </a:lnTo>
                <a:lnTo>
                  <a:pt x="31273" y="612"/>
                </a:lnTo>
                <a:lnTo>
                  <a:pt x="27889" y="0"/>
                </a:lnTo>
                <a:lnTo>
                  <a:pt x="20016" y="0"/>
                </a:lnTo>
                <a:lnTo>
                  <a:pt x="16498" y="673"/>
                </a:lnTo>
                <a:lnTo>
                  <a:pt x="13500" y="2009"/>
                </a:lnTo>
                <a:lnTo>
                  <a:pt x="10497" y="3355"/>
                </a:lnTo>
                <a:lnTo>
                  <a:pt x="7999" y="5233"/>
                </a:lnTo>
                <a:lnTo>
                  <a:pt x="3981" y="10083"/>
                </a:lnTo>
                <a:lnTo>
                  <a:pt x="2484" y="12956"/>
                </a:lnTo>
                <a:lnTo>
                  <a:pt x="1494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8" y="35118"/>
                </a:lnTo>
                <a:lnTo>
                  <a:pt x="1408" y="38367"/>
                </a:lnTo>
                <a:lnTo>
                  <a:pt x="2350" y="41619"/>
                </a:lnTo>
                <a:lnTo>
                  <a:pt x="3783" y="44387"/>
                </a:lnTo>
                <a:lnTo>
                  <a:pt x="5706" y="46673"/>
                </a:lnTo>
                <a:lnTo>
                  <a:pt x="10019" y="50688"/>
                </a:lnTo>
                <a:lnTo>
                  <a:pt x="8942" y="29376"/>
                </a:lnTo>
                <a:lnTo>
                  <a:pt x="8942" y="23914"/>
                </a:lnTo>
                <a:close/>
              </a:path>
              <a:path w="47099" h="53657">
                <a:moveTo>
                  <a:pt x="9665" y="34239"/>
                </a:moveTo>
                <a:lnTo>
                  <a:pt x="8942" y="29376"/>
                </a:lnTo>
                <a:lnTo>
                  <a:pt x="10019" y="50688"/>
                </a:lnTo>
                <a:lnTo>
                  <a:pt x="12899" y="51879"/>
                </a:lnTo>
                <a:lnTo>
                  <a:pt x="15775" y="53074"/>
                </a:lnTo>
                <a:lnTo>
                  <a:pt x="19145" y="53657"/>
                </a:lnTo>
                <a:lnTo>
                  <a:pt x="27007" y="53657"/>
                </a:lnTo>
                <a:lnTo>
                  <a:pt x="30499" y="52998"/>
                </a:lnTo>
                <a:lnTo>
                  <a:pt x="33512" y="51626"/>
                </a:lnTo>
                <a:lnTo>
                  <a:pt x="36540" y="50280"/>
                </a:lnTo>
                <a:lnTo>
                  <a:pt x="36748" y="37033"/>
                </a:lnTo>
                <a:lnTo>
                  <a:pt x="34664" y="40755"/>
                </a:lnTo>
                <a:lnTo>
                  <a:pt x="31932" y="43779"/>
                </a:lnTo>
                <a:lnTo>
                  <a:pt x="28210" y="45659"/>
                </a:lnTo>
                <a:lnTo>
                  <a:pt x="23472" y="46126"/>
                </a:lnTo>
                <a:lnTo>
                  <a:pt x="20689" y="46126"/>
                </a:lnTo>
                <a:lnTo>
                  <a:pt x="16498" y="44578"/>
                </a:lnTo>
                <a:lnTo>
                  <a:pt x="13144" y="42152"/>
                </a:lnTo>
                <a:lnTo>
                  <a:pt x="10925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2576588" y="4502160"/>
            <a:ext cx="43322" cy="72363"/>
          </a:xfrm>
          <a:custGeom>
            <a:avLst/>
            <a:gdLst/>
            <a:ahLst/>
            <a:cxnLst/>
            <a:rect l="l" t="t" r="r" b="b"/>
            <a:pathLst>
              <a:path w="43322" h="72363">
                <a:moveTo>
                  <a:pt x="0" y="2451"/>
                </a:moveTo>
                <a:lnTo>
                  <a:pt x="0" y="70664"/>
                </a:lnTo>
                <a:lnTo>
                  <a:pt x="182" y="71413"/>
                </a:lnTo>
                <a:lnTo>
                  <a:pt x="2753" y="72363"/>
                </a:lnTo>
                <a:lnTo>
                  <a:pt x="5878" y="72363"/>
                </a:lnTo>
                <a:lnTo>
                  <a:pt x="8636" y="70664"/>
                </a:lnTo>
                <a:lnTo>
                  <a:pt x="8636" y="46241"/>
                </a:lnTo>
                <a:lnTo>
                  <a:pt x="9895" y="47509"/>
                </a:lnTo>
                <a:lnTo>
                  <a:pt x="13312" y="50493"/>
                </a:lnTo>
                <a:lnTo>
                  <a:pt x="16706" y="52501"/>
                </a:lnTo>
                <a:lnTo>
                  <a:pt x="20234" y="53531"/>
                </a:lnTo>
                <a:lnTo>
                  <a:pt x="22917" y="53668"/>
                </a:lnTo>
                <a:lnTo>
                  <a:pt x="26200" y="53668"/>
                </a:lnTo>
                <a:lnTo>
                  <a:pt x="29113" y="53035"/>
                </a:lnTo>
                <a:lnTo>
                  <a:pt x="31661" y="51738"/>
                </a:lnTo>
                <a:lnTo>
                  <a:pt x="34209" y="50457"/>
                </a:lnTo>
                <a:lnTo>
                  <a:pt x="33695" y="33922"/>
                </a:lnTo>
                <a:lnTo>
                  <a:pt x="32529" y="38188"/>
                </a:lnTo>
                <a:lnTo>
                  <a:pt x="30595" y="41807"/>
                </a:lnTo>
                <a:lnTo>
                  <a:pt x="27781" y="44336"/>
                </a:lnTo>
                <a:lnTo>
                  <a:pt x="24349" y="45961"/>
                </a:lnTo>
                <a:lnTo>
                  <a:pt x="19817" y="45961"/>
                </a:lnTo>
                <a:lnTo>
                  <a:pt x="15433" y="43585"/>
                </a:lnTo>
                <a:lnTo>
                  <a:pt x="11022" y="39686"/>
                </a:lnTo>
                <a:lnTo>
                  <a:pt x="8636" y="36691"/>
                </a:lnTo>
                <a:lnTo>
                  <a:pt x="8636" y="17273"/>
                </a:lnTo>
                <a:lnTo>
                  <a:pt x="7578" y="9018"/>
                </a:lnTo>
                <a:lnTo>
                  <a:pt x="7578" y="2451"/>
                </a:lnTo>
                <a:lnTo>
                  <a:pt x="6047" y="914"/>
                </a:lnTo>
                <a:lnTo>
                  <a:pt x="3059" y="773"/>
                </a:lnTo>
                <a:lnTo>
                  <a:pt x="0" y="2451"/>
                </a:lnTo>
                <a:close/>
              </a:path>
              <a:path w="43322" h="72363">
                <a:moveTo>
                  <a:pt x="8636" y="17273"/>
                </a:moveTo>
                <a:lnTo>
                  <a:pt x="10003" y="15494"/>
                </a:lnTo>
                <a:lnTo>
                  <a:pt x="12531" y="12790"/>
                </a:lnTo>
                <a:lnTo>
                  <a:pt x="16059" y="9856"/>
                </a:lnTo>
                <a:lnTo>
                  <a:pt x="19378" y="8229"/>
                </a:lnTo>
                <a:lnTo>
                  <a:pt x="22697" y="7721"/>
                </a:lnTo>
                <a:lnTo>
                  <a:pt x="26823" y="8255"/>
                </a:lnTo>
                <a:lnTo>
                  <a:pt x="29836" y="10425"/>
                </a:lnTo>
                <a:lnTo>
                  <a:pt x="31943" y="13676"/>
                </a:lnTo>
                <a:lnTo>
                  <a:pt x="33465" y="17564"/>
                </a:lnTo>
                <a:lnTo>
                  <a:pt x="34196" y="22226"/>
                </a:lnTo>
                <a:lnTo>
                  <a:pt x="34380" y="27139"/>
                </a:lnTo>
                <a:lnTo>
                  <a:pt x="34380" y="29425"/>
                </a:lnTo>
                <a:lnTo>
                  <a:pt x="33695" y="33922"/>
                </a:lnTo>
                <a:lnTo>
                  <a:pt x="34209" y="50457"/>
                </a:lnTo>
                <a:lnTo>
                  <a:pt x="36342" y="48628"/>
                </a:lnTo>
                <a:lnTo>
                  <a:pt x="39794" y="43891"/>
                </a:lnTo>
                <a:lnTo>
                  <a:pt x="41108" y="41007"/>
                </a:lnTo>
                <a:lnTo>
                  <a:pt x="41997" y="37605"/>
                </a:lnTo>
                <a:lnTo>
                  <a:pt x="42879" y="34213"/>
                </a:lnTo>
                <a:lnTo>
                  <a:pt x="43322" y="30377"/>
                </a:lnTo>
                <a:lnTo>
                  <a:pt x="43322" y="22567"/>
                </a:lnTo>
                <a:lnTo>
                  <a:pt x="42980" y="19202"/>
                </a:lnTo>
                <a:lnTo>
                  <a:pt x="42292" y="16041"/>
                </a:lnTo>
                <a:lnTo>
                  <a:pt x="41583" y="12876"/>
                </a:lnTo>
                <a:lnTo>
                  <a:pt x="40481" y="10097"/>
                </a:lnTo>
                <a:lnTo>
                  <a:pt x="38958" y="7721"/>
                </a:lnTo>
                <a:lnTo>
                  <a:pt x="35485" y="3455"/>
                </a:lnTo>
                <a:lnTo>
                  <a:pt x="30667" y="698"/>
                </a:lnTo>
                <a:lnTo>
                  <a:pt x="27755" y="0"/>
                </a:lnTo>
                <a:lnTo>
                  <a:pt x="24335" y="0"/>
                </a:lnTo>
                <a:lnTo>
                  <a:pt x="21272" y="201"/>
                </a:lnTo>
                <a:lnTo>
                  <a:pt x="18442" y="953"/>
                </a:lnTo>
                <a:lnTo>
                  <a:pt x="15739" y="2260"/>
                </a:lnTo>
                <a:lnTo>
                  <a:pt x="13053" y="3938"/>
                </a:lnTo>
                <a:lnTo>
                  <a:pt x="10396" y="6184"/>
                </a:lnTo>
                <a:lnTo>
                  <a:pt x="7578" y="9018"/>
                </a:lnTo>
                <a:lnTo>
                  <a:pt x="8636" y="17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2646414" y="4502163"/>
            <a:ext cx="69857" cy="52933"/>
          </a:xfrm>
          <a:custGeom>
            <a:avLst/>
            <a:gdLst/>
            <a:ahLst/>
            <a:cxnLst/>
            <a:rect l="l" t="t" r="r" b="b"/>
            <a:pathLst>
              <a:path w="69857" h="52933">
                <a:moveTo>
                  <a:pt x="61379" y="52019"/>
                </a:moveTo>
                <a:lnTo>
                  <a:pt x="63992" y="52933"/>
                </a:lnTo>
                <a:lnTo>
                  <a:pt x="67102" y="52933"/>
                </a:lnTo>
                <a:lnTo>
                  <a:pt x="69857" y="51285"/>
                </a:lnTo>
                <a:lnTo>
                  <a:pt x="69857" y="17668"/>
                </a:lnTo>
                <a:lnTo>
                  <a:pt x="69598" y="15036"/>
                </a:lnTo>
                <a:lnTo>
                  <a:pt x="68511" y="10097"/>
                </a:lnTo>
                <a:lnTo>
                  <a:pt x="66329" y="6073"/>
                </a:lnTo>
                <a:lnTo>
                  <a:pt x="63392" y="2768"/>
                </a:lnTo>
                <a:lnTo>
                  <a:pt x="59273" y="561"/>
                </a:lnTo>
                <a:lnTo>
                  <a:pt x="56728" y="0"/>
                </a:lnTo>
                <a:lnTo>
                  <a:pt x="52425" y="0"/>
                </a:lnTo>
                <a:lnTo>
                  <a:pt x="48703" y="863"/>
                </a:lnTo>
                <a:lnTo>
                  <a:pt x="46130" y="2174"/>
                </a:lnTo>
                <a:lnTo>
                  <a:pt x="43461" y="3926"/>
                </a:lnTo>
                <a:lnTo>
                  <a:pt x="40632" y="6389"/>
                </a:lnTo>
                <a:lnTo>
                  <a:pt x="37569" y="9665"/>
                </a:lnTo>
                <a:lnTo>
                  <a:pt x="35473" y="5727"/>
                </a:lnTo>
                <a:lnTo>
                  <a:pt x="32435" y="2692"/>
                </a:lnTo>
                <a:lnTo>
                  <a:pt x="29875" y="1183"/>
                </a:lnTo>
                <a:lnTo>
                  <a:pt x="26776" y="229"/>
                </a:lnTo>
                <a:lnTo>
                  <a:pt x="23078" y="0"/>
                </a:lnTo>
                <a:lnTo>
                  <a:pt x="20530" y="0"/>
                </a:lnTo>
                <a:lnTo>
                  <a:pt x="18006" y="726"/>
                </a:lnTo>
                <a:lnTo>
                  <a:pt x="13009" y="3571"/>
                </a:lnTo>
                <a:lnTo>
                  <a:pt x="10435" y="5831"/>
                </a:lnTo>
                <a:lnTo>
                  <a:pt x="7790" y="8902"/>
                </a:lnTo>
                <a:lnTo>
                  <a:pt x="7790" y="2440"/>
                </a:lnTo>
                <a:lnTo>
                  <a:pt x="5816" y="838"/>
                </a:lnTo>
                <a:lnTo>
                  <a:pt x="3124" y="763"/>
                </a:lnTo>
                <a:lnTo>
                  <a:pt x="0" y="2440"/>
                </a:lnTo>
                <a:lnTo>
                  <a:pt x="0" y="51285"/>
                </a:lnTo>
                <a:lnTo>
                  <a:pt x="182" y="52019"/>
                </a:lnTo>
                <a:lnTo>
                  <a:pt x="2745" y="52933"/>
                </a:lnTo>
                <a:lnTo>
                  <a:pt x="5867" y="52933"/>
                </a:lnTo>
                <a:lnTo>
                  <a:pt x="8624" y="51285"/>
                </a:lnTo>
                <a:lnTo>
                  <a:pt x="8624" y="17146"/>
                </a:lnTo>
                <a:lnTo>
                  <a:pt x="10996" y="14071"/>
                </a:lnTo>
                <a:lnTo>
                  <a:pt x="15223" y="10162"/>
                </a:lnTo>
                <a:lnTo>
                  <a:pt x="19255" y="7760"/>
                </a:lnTo>
                <a:lnTo>
                  <a:pt x="22844" y="7760"/>
                </a:lnTo>
                <a:lnTo>
                  <a:pt x="25405" y="8740"/>
                </a:lnTo>
                <a:lnTo>
                  <a:pt x="28309" y="11559"/>
                </a:lnTo>
                <a:lnTo>
                  <a:pt x="29655" y="14263"/>
                </a:lnTo>
                <a:lnTo>
                  <a:pt x="30415" y="17668"/>
                </a:lnTo>
                <a:lnTo>
                  <a:pt x="30610" y="21603"/>
                </a:lnTo>
                <a:lnTo>
                  <a:pt x="30610" y="51285"/>
                </a:lnTo>
                <a:lnTo>
                  <a:pt x="30793" y="52019"/>
                </a:lnTo>
                <a:lnTo>
                  <a:pt x="33403" y="52933"/>
                </a:lnTo>
                <a:lnTo>
                  <a:pt x="36427" y="52933"/>
                </a:lnTo>
                <a:lnTo>
                  <a:pt x="39246" y="51285"/>
                </a:lnTo>
                <a:lnTo>
                  <a:pt x="39246" y="17146"/>
                </a:lnTo>
                <a:lnTo>
                  <a:pt x="41648" y="14071"/>
                </a:lnTo>
                <a:lnTo>
                  <a:pt x="45859" y="10162"/>
                </a:lnTo>
                <a:lnTo>
                  <a:pt x="49866" y="7760"/>
                </a:lnTo>
                <a:lnTo>
                  <a:pt x="53455" y="7760"/>
                </a:lnTo>
                <a:lnTo>
                  <a:pt x="56040" y="8740"/>
                </a:lnTo>
                <a:lnTo>
                  <a:pt x="58967" y="11559"/>
                </a:lnTo>
                <a:lnTo>
                  <a:pt x="60303" y="14263"/>
                </a:lnTo>
                <a:lnTo>
                  <a:pt x="60986" y="17668"/>
                </a:lnTo>
                <a:lnTo>
                  <a:pt x="61174" y="21603"/>
                </a:lnTo>
                <a:lnTo>
                  <a:pt x="61174" y="51285"/>
                </a:lnTo>
                <a:lnTo>
                  <a:pt x="61379" y="520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2743102" y="4502167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0"/>
                </a:moveTo>
                <a:lnTo>
                  <a:pt x="42152" y="14132"/>
                </a:lnTo>
                <a:lnTo>
                  <a:pt x="41367" y="11328"/>
                </a:lnTo>
                <a:lnTo>
                  <a:pt x="38463" y="6817"/>
                </a:lnTo>
                <a:lnTo>
                  <a:pt x="34654" y="3073"/>
                </a:lnTo>
                <a:lnTo>
                  <a:pt x="32047" y="1838"/>
                </a:lnTo>
                <a:lnTo>
                  <a:pt x="29448" y="622"/>
                </a:lnTo>
                <a:lnTo>
                  <a:pt x="26301" y="0"/>
                </a:lnTo>
                <a:lnTo>
                  <a:pt x="26338" y="7009"/>
                </a:lnTo>
                <a:lnTo>
                  <a:pt x="29484" y="8343"/>
                </a:lnTo>
                <a:lnTo>
                  <a:pt x="31615" y="11022"/>
                </a:lnTo>
                <a:lnTo>
                  <a:pt x="33736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3" y="22085"/>
                </a:lnTo>
                <a:lnTo>
                  <a:pt x="9014" y="20101"/>
                </a:lnTo>
                <a:lnTo>
                  <a:pt x="10440" y="3124"/>
                </a:lnTo>
                <a:lnTo>
                  <a:pt x="8060" y="4902"/>
                </a:lnTo>
                <a:lnTo>
                  <a:pt x="4130" y="9585"/>
                </a:lnTo>
                <a:lnTo>
                  <a:pt x="2611" y="12419"/>
                </a:lnTo>
                <a:lnTo>
                  <a:pt x="1567" y="15760"/>
                </a:lnTo>
                <a:lnTo>
                  <a:pt x="51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69"/>
                </a:lnTo>
                <a:lnTo>
                  <a:pt x="1520" y="38695"/>
                </a:lnTo>
                <a:lnTo>
                  <a:pt x="2527" y="42011"/>
                </a:lnTo>
                <a:lnTo>
                  <a:pt x="4032" y="44780"/>
                </a:lnTo>
                <a:lnTo>
                  <a:pt x="6015" y="46990"/>
                </a:lnTo>
                <a:lnTo>
                  <a:pt x="10450" y="50863"/>
                </a:lnTo>
                <a:lnTo>
                  <a:pt x="13378" y="51979"/>
                </a:lnTo>
                <a:lnTo>
                  <a:pt x="16280" y="53096"/>
                </a:lnTo>
                <a:lnTo>
                  <a:pt x="19674" y="53657"/>
                </a:lnTo>
                <a:lnTo>
                  <a:pt x="23544" y="53657"/>
                </a:lnTo>
                <a:lnTo>
                  <a:pt x="27879" y="53492"/>
                </a:lnTo>
                <a:lnTo>
                  <a:pt x="31824" y="52804"/>
                </a:lnTo>
                <a:lnTo>
                  <a:pt x="35057" y="51979"/>
                </a:lnTo>
                <a:lnTo>
                  <a:pt x="37778" y="51104"/>
                </a:lnTo>
                <a:lnTo>
                  <a:pt x="41022" y="48830"/>
                </a:lnTo>
                <a:lnTo>
                  <a:pt x="41343" y="46177"/>
                </a:lnTo>
                <a:lnTo>
                  <a:pt x="40767" y="43012"/>
                </a:lnTo>
                <a:lnTo>
                  <a:pt x="38045" y="43279"/>
                </a:lnTo>
                <a:lnTo>
                  <a:pt x="34902" y="44549"/>
                </a:lnTo>
                <a:lnTo>
                  <a:pt x="32105" y="45439"/>
                </a:lnTo>
                <a:lnTo>
                  <a:pt x="28602" y="46201"/>
                </a:lnTo>
                <a:lnTo>
                  <a:pt x="24350" y="46393"/>
                </a:lnTo>
                <a:lnTo>
                  <a:pt x="21521" y="46393"/>
                </a:lnTo>
                <a:lnTo>
                  <a:pt x="17151" y="45135"/>
                </a:lnTo>
                <a:lnTo>
                  <a:pt x="13586" y="43116"/>
                </a:lnTo>
                <a:lnTo>
                  <a:pt x="11139" y="40002"/>
                </a:lnTo>
                <a:lnTo>
                  <a:pt x="9742" y="35977"/>
                </a:lnTo>
                <a:lnTo>
                  <a:pt x="8943" y="31355"/>
                </a:lnTo>
                <a:lnTo>
                  <a:pt x="8943" y="28648"/>
                </a:lnTo>
                <a:lnTo>
                  <a:pt x="39971" y="28648"/>
                </a:lnTo>
                <a:lnTo>
                  <a:pt x="42297" y="27748"/>
                </a:lnTo>
                <a:lnTo>
                  <a:pt x="43326" y="24738"/>
                </a:lnTo>
                <a:lnTo>
                  <a:pt x="43326" y="19936"/>
                </a:lnTo>
                <a:lnTo>
                  <a:pt x="42933" y="16940"/>
                </a:lnTo>
                <a:close/>
              </a:path>
              <a:path w="43326" h="53657">
                <a:moveTo>
                  <a:pt x="9014" y="20101"/>
                </a:moveTo>
                <a:lnTo>
                  <a:pt x="9936" y="16369"/>
                </a:lnTo>
                <a:lnTo>
                  <a:pt x="11394" y="12927"/>
                </a:lnTo>
                <a:lnTo>
                  <a:pt x="14922" y="9093"/>
                </a:lnTo>
                <a:lnTo>
                  <a:pt x="18144" y="7415"/>
                </a:lnTo>
                <a:lnTo>
                  <a:pt x="22162" y="7009"/>
                </a:lnTo>
                <a:lnTo>
                  <a:pt x="26338" y="7009"/>
                </a:lnTo>
                <a:lnTo>
                  <a:pt x="26301" y="0"/>
                </a:lnTo>
                <a:lnTo>
                  <a:pt x="19149" y="0"/>
                </a:lnTo>
                <a:lnTo>
                  <a:pt x="16023" y="633"/>
                </a:lnTo>
                <a:lnTo>
                  <a:pt x="13241" y="1864"/>
                </a:lnTo>
                <a:lnTo>
                  <a:pt x="10440" y="3124"/>
                </a:lnTo>
                <a:lnTo>
                  <a:pt x="9014" y="201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2813601" y="4502163"/>
            <a:ext cx="40568" cy="52933"/>
          </a:xfrm>
          <a:custGeom>
            <a:avLst/>
            <a:gdLst/>
            <a:ahLst/>
            <a:cxnLst/>
            <a:rect l="l" t="t" r="r" b="b"/>
            <a:pathLst>
              <a:path w="40568" h="52933">
                <a:moveTo>
                  <a:pt x="31932" y="22683"/>
                </a:moveTo>
                <a:lnTo>
                  <a:pt x="31932" y="51285"/>
                </a:lnTo>
                <a:lnTo>
                  <a:pt x="32141" y="52019"/>
                </a:lnTo>
                <a:lnTo>
                  <a:pt x="34690" y="52933"/>
                </a:lnTo>
                <a:lnTo>
                  <a:pt x="37800" y="52933"/>
                </a:lnTo>
                <a:lnTo>
                  <a:pt x="40568" y="51285"/>
                </a:lnTo>
                <a:lnTo>
                  <a:pt x="40568" y="18021"/>
                </a:lnTo>
                <a:lnTo>
                  <a:pt x="40288" y="15036"/>
                </a:lnTo>
                <a:lnTo>
                  <a:pt x="39140" y="10097"/>
                </a:lnTo>
                <a:lnTo>
                  <a:pt x="36846" y="6073"/>
                </a:lnTo>
                <a:lnTo>
                  <a:pt x="33783" y="2768"/>
                </a:lnTo>
                <a:lnTo>
                  <a:pt x="29509" y="561"/>
                </a:lnTo>
                <a:lnTo>
                  <a:pt x="26863" y="0"/>
                </a:lnTo>
                <a:lnTo>
                  <a:pt x="21021" y="0"/>
                </a:lnTo>
                <a:lnTo>
                  <a:pt x="18374" y="726"/>
                </a:lnTo>
                <a:lnTo>
                  <a:pt x="15742" y="2148"/>
                </a:lnTo>
                <a:lnTo>
                  <a:pt x="13107" y="3571"/>
                </a:lnTo>
                <a:lnTo>
                  <a:pt x="10462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3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5"/>
                </a:lnTo>
                <a:lnTo>
                  <a:pt x="198" y="52019"/>
                </a:lnTo>
                <a:lnTo>
                  <a:pt x="2768" y="52933"/>
                </a:lnTo>
                <a:lnTo>
                  <a:pt x="5890" y="52933"/>
                </a:lnTo>
                <a:lnTo>
                  <a:pt x="8647" y="51285"/>
                </a:lnTo>
                <a:lnTo>
                  <a:pt x="8647" y="17146"/>
                </a:lnTo>
                <a:lnTo>
                  <a:pt x="11013" y="14071"/>
                </a:lnTo>
                <a:lnTo>
                  <a:pt x="15448" y="10162"/>
                </a:lnTo>
                <a:lnTo>
                  <a:pt x="19771" y="7760"/>
                </a:lnTo>
                <a:lnTo>
                  <a:pt x="23601" y="7760"/>
                </a:lnTo>
                <a:lnTo>
                  <a:pt x="27619" y="9385"/>
                </a:lnTo>
                <a:lnTo>
                  <a:pt x="30265" y="12801"/>
                </a:lnTo>
                <a:lnTo>
                  <a:pt x="31299" y="15965"/>
                </a:lnTo>
                <a:lnTo>
                  <a:pt x="31932" y="19900"/>
                </a:lnTo>
                <a:lnTo>
                  <a:pt x="31932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2877145" y="4489880"/>
            <a:ext cx="30783" cy="65850"/>
          </a:xfrm>
          <a:custGeom>
            <a:avLst/>
            <a:gdLst/>
            <a:ahLst/>
            <a:cxnLst/>
            <a:rect l="l" t="t" r="r" b="b"/>
            <a:pathLst>
              <a:path w="30783" h="65850">
                <a:moveTo>
                  <a:pt x="16965" y="1703"/>
                </a:moveTo>
                <a:lnTo>
                  <a:pt x="16746" y="990"/>
                </a:lnTo>
                <a:lnTo>
                  <a:pt x="14198" y="0"/>
                </a:lnTo>
                <a:lnTo>
                  <a:pt x="11087" y="0"/>
                </a:lnTo>
                <a:lnTo>
                  <a:pt x="8329" y="1703"/>
                </a:lnTo>
                <a:lnTo>
                  <a:pt x="8329" y="13323"/>
                </a:lnTo>
                <a:lnTo>
                  <a:pt x="1788" y="13323"/>
                </a:lnTo>
                <a:lnTo>
                  <a:pt x="345" y="14465"/>
                </a:lnTo>
                <a:lnTo>
                  <a:pt x="0" y="17057"/>
                </a:lnTo>
                <a:lnTo>
                  <a:pt x="1727" y="20750"/>
                </a:lnTo>
                <a:lnTo>
                  <a:pt x="8329" y="20750"/>
                </a:lnTo>
                <a:lnTo>
                  <a:pt x="8329" y="52120"/>
                </a:lnTo>
                <a:lnTo>
                  <a:pt x="9089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46"/>
                </a:lnTo>
                <a:lnTo>
                  <a:pt x="19648" y="65850"/>
                </a:lnTo>
                <a:lnTo>
                  <a:pt x="24500" y="65671"/>
                </a:lnTo>
                <a:lnTo>
                  <a:pt x="27489" y="65112"/>
                </a:lnTo>
                <a:lnTo>
                  <a:pt x="30426" y="63093"/>
                </a:lnTo>
                <a:lnTo>
                  <a:pt x="30783" y="59983"/>
                </a:lnTo>
                <a:lnTo>
                  <a:pt x="30783" y="59335"/>
                </a:lnTo>
                <a:lnTo>
                  <a:pt x="28982" y="56757"/>
                </a:lnTo>
                <a:lnTo>
                  <a:pt x="26337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44" y="53898"/>
                </a:lnTo>
                <a:lnTo>
                  <a:pt x="16965" y="51347"/>
                </a:lnTo>
                <a:lnTo>
                  <a:pt x="16965" y="20750"/>
                </a:lnTo>
                <a:lnTo>
                  <a:pt x="29044" y="20750"/>
                </a:lnTo>
                <a:lnTo>
                  <a:pt x="30610" y="19302"/>
                </a:lnTo>
                <a:lnTo>
                  <a:pt x="30783" y="16369"/>
                </a:lnTo>
                <a:lnTo>
                  <a:pt x="29044" y="13323"/>
                </a:lnTo>
                <a:lnTo>
                  <a:pt x="16965" y="13323"/>
                </a:lnTo>
                <a:lnTo>
                  <a:pt x="1696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2927433" y="4542642"/>
            <a:ext cx="17012" cy="27873"/>
          </a:xfrm>
          <a:custGeom>
            <a:avLst/>
            <a:gdLst/>
            <a:ahLst/>
            <a:cxnLst/>
            <a:rect l="l" t="t" r="r" b="b"/>
            <a:pathLst>
              <a:path w="17012" h="27873">
                <a:moveTo>
                  <a:pt x="17012" y="4405"/>
                </a:moveTo>
                <a:lnTo>
                  <a:pt x="17012" y="3426"/>
                </a:lnTo>
                <a:lnTo>
                  <a:pt x="15839" y="759"/>
                </a:lnTo>
                <a:lnTo>
                  <a:pt x="12913" y="0"/>
                </a:lnTo>
                <a:lnTo>
                  <a:pt x="10364" y="60"/>
                </a:lnTo>
                <a:lnTo>
                  <a:pt x="7448" y="1497"/>
                </a:lnTo>
                <a:lnTo>
                  <a:pt x="6973" y="4405"/>
                </a:lnTo>
                <a:lnTo>
                  <a:pt x="6973" y="11353"/>
                </a:lnTo>
                <a:lnTo>
                  <a:pt x="0" y="26276"/>
                </a:lnTo>
                <a:lnTo>
                  <a:pt x="1385" y="27873"/>
                </a:lnTo>
                <a:lnTo>
                  <a:pt x="4118" y="27812"/>
                </a:lnTo>
                <a:lnTo>
                  <a:pt x="6699" y="26362"/>
                </a:lnTo>
                <a:lnTo>
                  <a:pt x="13867" y="15201"/>
                </a:lnTo>
                <a:lnTo>
                  <a:pt x="14968" y="13434"/>
                </a:lnTo>
                <a:lnTo>
                  <a:pt x="16329" y="10147"/>
                </a:lnTo>
                <a:lnTo>
                  <a:pt x="16857" y="7490"/>
                </a:lnTo>
                <a:lnTo>
                  <a:pt x="17012" y="44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010385" y="4482810"/>
            <a:ext cx="10680" cy="72287"/>
          </a:xfrm>
          <a:custGeom>
            <a:avLst/>
            <a:gdLst/>
            <a:ahLst/>
            <a:cxnLst/>
            <a:rect l="l" t="t" r="r" b="b"/>
            <a:pathLst>
              <a:path w="10680" h="72287">
                <a:moveTo>
                  <a:pt x="0" y="5410"/>
                </a:moveTo>
                <a:lnTo>
                  <a:pt x="377" y="8877"/>
                </a:lnTo>
                <a:lnTo>
                  <a:pt x="3268" y="10731"/>
                </a:lnTo>
                <a:lnTo>
                  <a:pt x="7350" y="10731"/>
                </a:lnTo>
                <a:lnTo>
                  <a:pt x="10302" y="8837"/>
                </a:lnTo>
                <a:lnTo>
                  <a:pt x="10680" y="5295"/>
                </a:lnTo>
                <a:lnTo>
                  <a:pt x="10302" y="1842"/>
                </a:lnTo>
                <a:lnTo>
                  <a:pt x="7407" y="0"/>
                </a:lnTo>
                <a:lnTo>
                  <a:pt x="3333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80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91" y="70638"/>
                </a:lnTo>
                <a:lnTo>
                  <a:pt x="9691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808" y="20156"/>
                </a:lnTo>
                <a:lnTo>
                  <a:pt x="1050" y="21794"/>
                </a:lnTo>
                <a:lnTo>
                  <a:pt x="1050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049398" y="4502163"/>
            <a:ext cx="40567" cy="52933"/>
          </a:xfrm>
          <a:custGeom>
            <a:avLst/>
            <a:gdLst/>
            <a:ahLst/>
            <a:cxnLst/>
            <a:rect l="l" t="t" r="r" b="b"/>
            <a:pathLst>
              <a:path w="40567" h="52933">
                <a:moveTo>
                  <a:pt x="31935" y="22683"/>
                </a:moveTo>
                <a:lnTo>
                  <a:pt x="31935" y="51285"/>
                </a:lnTo>
                <a:lnTo>
                  <a:pt x="32141" y="52019"/>
                </a:lnTo>
                <a:lnTo>
                  <a:pt x="34688" y="52933"/>
                </a:lnTo>
                <a:lnTo>
                  <a:pt x="37802" y="52933"/>
                </a:lnTo>
                <a:lnTo>
                  <a:pt x="40567" y="51285"/>
                </a:lnTo>
                <a:lnTo>
                  <a:pt x="40567" y="18021"/>
                </a:lnTo>
                <a:lnTo>
                  <a:pt x="40286" y="15036"/>
                </a:lnTo>
                <a:lnTo>
                  <a:pt x="39135" y="10097"/>
                </a:lnTo>
                <a:lnTo>
                  <a:pt x="36845" y="6073"/>
                </a:lnTo>
                <a:lnTo>
                  <a:pt x="33785" y="2768"/>
                </a:lnTo>
                <a:lnTo>
                  <a:pt x="29505" y="561"/>
                </a:lnTo>
                <a:lnTo>
                  <a:pt x="26859" y="0"/>
                </a:lnTo>
                <a:lnTo>
                  <a:pt x="21019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7" y="3571"/>
                </a:lnTo>
                <a:lnTo>
                  <a:pt x="10460" y="5831"/>
                </a:lnTo>
                <a:lnTo>
                  <a:pt x="7800" y="8902"/>
                </a:lnTo>
                <a:lnTo>
                  <a:pt x="7800" y="2440"/>
                </a:lnTo>
                <a:lnTo>
                  <a:pt x="5842" y="838"/>
                </a:lnTo>
                <a:lnTo>
                  <a:pt x="3124" y="763"/>
                </a:lnTo>
                <a:lnTo>
                  <a:pt x="0" y="2440"/>
                </a:lnTo>
                <a:lnTo>
                  <a:pt x="0" y="51285"/>
                </a:lnTo>
                <a:lnTo>
                  <a:pt x="198" y="52019"/>
                </a:lnTo>
                <a:lnTo>
                  <a:pt x="2768" y="52933"/>
                </a:lnTo>
                <a:lnTo>
                  <a:pt x="5892" y="52933"/>
                </a:lnTo>
                <a:lnTo>
                  <a:pt x="8649" y="51285"/>
                </a:lnTo>
                <a:lnTo>
                  <a:pt x="8649" y="17146"/>
                </a:lnTo>
                <a:lnTo>
                  <a:pt x="11012" y="14071"/>
                </a:lnTo>
                <a:lnTo>
                  <a:pt x="15447" y="10162"/>
                </a:lnTo>
                <a:lnTo>
                  <a:pt x="19771" y="7760"/>
                </a:lnTo>
                <a:lnTo>
                  <a:pt x="23605" y="7760"/>
                </a:lnTo>
                <a:lnTo>
                  <a:pt x="27622" y="9385"/>
                </a:lnTo>
                <a:lnTo>
                  <a:pt x="30267" y="12801"/>
                </a:lnTo>
                <a:lnTo>
                  <a:pt x="31297" y="15965"/>
                </a:lnTo>
                <a:lnTo>
                  <a:pt x="31935" y="19900"/>
                </a:lnTo>
                <a:lnTo>
                  <a:pt x="31935" y="226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116249" y="4531107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52" y="21247"/>
                </a:lnTo>
                <a:lnTo>
                  <a:pt x="12750" y="24027"/>
                </a:lnTo>
                <a:lnTo>
                  <a:pt x="12312" y="12852"/>
                </a:lnTo>
                <a:lnTo>
                  <a:pt x="10497" y="9194"/>
                </a:lnTo>
                <a:lnTo>
                  <a:pt x="9493" y="4748"/>
                </a:lnTo>
                <a:lnTo>
                  <a:pt x="8942" y="0"/>
                </a:lnTo>
                <a:close/>
              </a:path>
              <a:path w="12750" h="75653">
                <a:moveTo>
                  <a:pt x="43326" y="-49935"/>
                </a:moveTo>
                <a:lnTo>
                  <a:pt x="43078" y="-50673"/>
                </a:lnTo>
                <a:lnTo>
                  <a:pt x="40507" y="-51626"/>
                </a:lnTo>
                <a:lnTo>
                  <a:pt x="37407" y="-51626"/>
                </a:lnTo>
                <a:lnTo>
                  <a:pt x="34639" y="-49935"/>
                </a:lnTo>
                <a:lnTo>
                  <a:pt x="34639" y="-21563"/>
                </a:lnTo>
                <a:lnTo>
                  <a:pt x="32396" y="-23978"/>
                </a:lnTo>
                <a:lnTo>
                  <a:pt x="27853" y="-27075"/>
                </a:lnTo>
                <a:lnTo>
                  <a:pt x="23065" y="-28943"/>
                </a:lnTo>
                <a:lnTo>
                  <a:pt x="16988" y="-28943"/>
                </a:lnTo>
                <a:lnTo>
                  <a:pt x="14061" y="-28295"/>
                </a:lnTo>
                <a:lnTo>
                  <a:pt x="11527" y="-27014"/>
                </a:lnTo>
                <a:lnTo>
                  <a:pt x="6883" y="-23900"/>
                </a:lnTo>
                <a:lnTo>
                  <a:pt x="3467" y="-19126"/>
                </a:lnTo>
                <a:lnTo>
                  <a:pt x="2178" y="-16231"/>
                </a:lnTo>
                <a:lnTo>
                  <a:pt x="1296" y="-12840"/>
                </a:lnTo>
                <a:lnTo>
                  <a:pt x="427" y="-9474"/>
                </a:lnTo>
                <a:lnTo>
                  <a:pt x="0" y="-5676"/>
                </a:lnTo>
                <a:lnTo>
                  <a:pt x="0" y="2056"/>
                </a:lnTo>
                <a:lnTo>
                  <a:pt x="341" y="5436"/>
                </a:lnTo>
                <a:lnTo>
                  <a:pt x="1040" y="8637"/>
                </a:lnTo>
                <a:lnTo>
                  <a:pt x="1728" y="11837"/>
                </a:lnTo>
                <a:lnTo>
                  <a:pt x="2844" y="14630"/>
                </a:lnTo>
                <a:lnTo>
                  <a:pt x="4359" y="16992"/>
                </a:lnTo>
                <a:lnTo>
                  <a:pt x="7852" y="21247"/>
                </a:lnTo>
                <a:lnTo>
                  <a:pt x="8942" y="0"/>
                </a:lnTo>
                <a:lnTo>
                  <a:pt x="8942" y="-4776"/>
                </a:lnTo>
                <a:lnTo>
                  <a:pt x="9593" y="-9295"/>
                </a:lnTo>
                <a:lnTo>
                  <a:pt x="10731" y="-13539"/>
                </a:lnTo>
                <a:lnTo>
                  <a:pt x="12650" y="-17081"/>
                </a:lnTo>
                <a:lnTo>
                  <a:pt x="15433" y="-19608"/>
                </a:lnTo>
                <a:lnTo>
                  <a:pt x="18839" y="-21235"/>
                </a:lnTo>
                <a:lnTo>
                  <a:pt x="23407" y="-21235"/>
                </a:lnTo>
                <a:lnTo>
                  <a:pt x="27853" y="-18870"/>
                </a:lnTo>
                <a:lnTo>
                  <a:pt x="32299" y="-15011"/>
                </a:lnTo>
                <a:lnTo>
                  <a:pt x="34639" y="-12012"/>
                </a:lnTo>
                <a:lnTo>
                  <a:pt x="34639" y="7517"/>
                </a:lnTo>
                <a:lnTo>
                  <a:pt x="31982" y="10796"/>
                </a:lnTo>
                <a:lnTo>
                  <a:pt x="28371" y="14198"/>
                </a:lnTo>
                <a:lnTo>
                  <a:pt x="25059" y="16268"/>
                </a:lnTo>
                <a:lnTo>
                  <a:pt x="21816" y="17067"/>
                </a:lnTo>
                <a:lnTo>
                  <a:pt x="18395" y="17067"/>
                </a:lnTo>
                <a:lnTo>
                  <a:pt x="15005" y="15419"/>
                </a:lnTo>
                <a:lnTo>
                  <a:pt x="12312" y="12852"/>
                </a:lnTo>
                <a:lnTo>
                  <a:pt x="12750" y="24027"/>
                </a:lnTo>
                <a:lnTo>
                  <a:pt x="15689" y="24725"/>
                </a:lnTo>
                <a:lnTo>
                  <a:pt x="22316" y="24725"/>
                </a:lnTo>
                <a:lnTo>
                  <a:pt x="25243" y="23950"/>
                </a:lnTo>
                <a:lnTo>
                  <a:pt x="27914" y="22388"/>
                </a:lnTo>
                <a:lnTo>
                  <a:pt x="30585" y="20840"/>
                </a:lnTo>
                <a:lnTo>
                  <a:pt x="33159" y="18670"/>
                </a:lnTo>
                <a:lnTo>
                  <a:pt x="35632" y="15876"/>
                </a:lnTo>
                <a:lnTo>
                  <a:pt x="35632" y="22338"/>
                </a:lnTo>
                <a:lnTo>
                  <a:pt x="37238" y="23839"/>
                </a:lnTo>
                <a:lnTo>
                  <a:pt x="40251" y="24015"/>
                </a:lnTo>
                <a:lnTo>
                  <a:pt x="43326" y="22338"/>
                </a:lnTo>
                <a:lnTo>
                  <a:pt x="43326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188789" y="4502952"/>
            <a:ext cx="40608" cy="52868"/>
          </a:xfrm>
          <a:custGeom>
            <a:avLst/>
            <a:gdLst/>
            <a:ahLst/>
            <a:cxnLst/>
            <a:rect l="l" t="t" r="r" b="b"/>
            <a:pathLst>
              <a:path w="40608" h="52868">
                <a:moveTo>
                  <a:pt x="8686" y="1652"/>
                </a:moveTo>
                <a:lnTo>
                  <a:pt x="8478" y="928"/>
                </a:lnTo>
                <a:lnTo>
                  <a:pt x="5868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6"/>
                </a:lnTo>
                <a:lnTo>
                  <a:pt x="284" y="37845"/>
                </a:lnTo>
                <a:lnTo>
                  <a:pt x="1432" y="42800"/>
                </a:lnTo>
                <a:lnTo>
                  <a:pt x="3712" y="46838"/>
                </a:lnTo>
                <a:lnTo>
                  <a:pt x="6765" y="50176"/>
                </a:lnTo>
                <a:lnTo>
                  <a:pt x="11062" y="52350"/>
                </a:lnTo>
                <a:lnTo>
                  <a:pt x="13709" y="52868"/>
                </a:lnTo>
                <a:lnTo>
                  <a:pt x="19526" y="52868"/>
                </a:lnTo>
                <a:lnTo>
                  <a:pt x="22183" y="52170"/>
                </a:lnTo>
                <a:lnTo>
                  <a:pt x="24804" y="50763"/>
                </a:lnTo>
                <a:lnTo>
                  <a:pt x="27418" y="49352"/>
                </a:lnTo>
                <a:lnTo>
                  <a:pt x="30074" y="47105"/>
                </a:lnTo>
                <a:lnTo>
                  <a:pt x="32757" y="44030"/>
                </a:lnTo>
                <a:lnTo>
                  <a:pt x="32757" y="50496"/>
                </a:lnTo>
                <a:lnTo>
                  <a:pt x="35229" y="52144"/>
                </a:lnTo>
                <a:lnTo>
                  <a:pt x="38033" y="52144"/>
                </a:lnTo>
                <a:lnTo>
                  <a:pt x="40608" y="50496"/>
                </a:lnTo>
                <a:lnTo>
                  <a:pt x="40608" y="1652"/>
                </a:lnTo>
                <a:lnTo>
                  <a:pt x="40363" y="928"/>
                </a:lnTo>
                <a:lnTo>
                  <a:pt x="37804" y="0"/>
                </a:lnTo>
                <a:lnTo>
                  <a:pt x="34690" y="0"/>
                </a:lnTo>
                <a:lnTo>
                  <a:pt x="31925" y="1652"/>
                </a:lnTo>
                <a:lnTo>
                  <a:pt x="31925" y="35787"/>
                </a:lnTo>
                <a:lnTo>
                  <a:pt x="29509" y="38862"/>
                </a:lnTo>
                <a:lnTo>
                  <a:pt x="25085" y="42800"/>
                </a:lnTo>
                <a:lnTo>
                  <a:pt x="20787" y="45172"/>
                </a:lnTo>
                <a:lnTo>
                  <a:pt x="16941" y="45172"/>
                </a:lnTo>
                <a:lnTo>
                  <a:pt x="12970" y="43498"/>
                </a:lnTo>
                <a:lnTo>
                  <a:pt x="10293" y="40143"/>
                </a:lnTo>
                <a:lnTo>
                  <a:pt x="9273" y="36956"/>
                </a:lnTo>
                <a:lnTo>
                  <a:pt x="8686" y="32942"/>
                </a:lnTo>
                <a:lnTo>
                  <a:pt x="8686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255101" y="4502167"/>
            <a:ext cx="33329" cy="53657"/>
          </a:xfrm>
          <a:custGeom>
            <a:avLst/>
            <a:gdLst/>
            <a:ahLst/>
            <a:cxnLst/>
            <a:rect l="l" t="t" r="r" b="b"/>
            <a:pathLst>
              <a:path w="33329" h="53657">
                <a:moveTo>
                  <a:pt x="6002" y="52221"/>
                </a:moveTo>
                <a:lnTo>
                  <a:pt x="8561" y="52994"/>
                </a:lnTo>
                <a:lnTo>
                  <a:pt x="11600" y="53527"/>
                </a:lnTo>
                <a:lnTo>
                  <a:pt x="14857" y="53657"/>
                </a:lnTo>
                <a:lnTo>
                  <a:pt x="17590" y="53657"/>
                </a:lnTo>
                <a:lnTo>
                  <a:pt x="20077" y="53326"/>
                </a:lnTo>
                <a:lnTo>
                  <a:pt x="24606" y="51954"/>
                </a:lnTo>
                <a:lnTo>
                  <a:pt x="28210" y="49593"/>
                </a:lnTo>
                <a:lnTo>
                  <a:pt x="31111" y="46619"/>
                </a:lnTo>
                <a:lnTo>
                  <a:pt x="32890" y="42710"/>
                </a:lnTo>
                <a:lnTo>
                  <a:pt x="33329" y="37983"/>
                </a:lnTo>
                <a:lnTo>
                  <a:pt x="33329" y="35887"/>
                </a:lnTo>
                <a:lnTo>
                  <a:pt x="32313" y="32547"/>
                </a:lnTo>
                <a:lnTo>
                  <a:pt x="30733" y="29742"/>
                </a:lnTo>
                <a:lnTo>
                  <a:pt x="27216" y="26643"/>
                </a:lnTo>
                <a:lnTo>
                  <a:pt x="24325" y="25120"/>
                </a:lnTo>
                <a:lnTo>
                  <a:pt x="21377" y="23823"/>
                </a:lnTo>
                <a:lnTo>
                  <a:pt x="18436" y="22603"/>
                </a:lnTo>
                <a:lnTo>
                  <a:pt x="15581" y="21447"/>
                </a:lnTo>
                <a:lnTo>
                  <a:pt x="12078" y="19353"/>
                </a:lnTo>
                <a:lnTo>
                  <a:pt x="9759" y="16584"/>
                </a:lnTo>
                <a:lnTo>
                  <a:pt x="9422" y="13992"/>
                </a:lnTo>
                <a:lnTo>
                  <a:pt x="9969" y="11188"/>
                </a:lnTo>
                <a:lnTo>
                  <a:pt x="12298" y="8290"/>
                </a:lnTo>
                <a:lnTo>
                  <a:pt x="15458" y="7109"/>
                </a:lnTo>
                <a:lnTo>
                  <a:pt x="18216" y="6944"/>
                </a:lnTo>
                <a:lnTo>
                  <a:pt x="21313" y="7134"/>
                </a:lnTo>
                <a:lnTo>
                  <a:pt x="24951" y="8369"/>
                </a:lnTo>
                <a:lnTo>
                  <a:pt x="27608" y="9687"/>
                </a:lnTo>
                <a:lnTo>
                  <a:pt x="30586" y="9878"/>
                </a:lnTo>
                <a:lnTo>
                  <a:pt x="30928" y="7160"/>
                </a:lnTo>
                <a:lnTo>
                  <a:pt x="30636" y="4417"/>
                </a:lnTo>
                <a:lnTo>
                  <a:pt x="28073" y="2209"/>
                </a:lnTo>
                <a:lnTo>
                  <a:pt x="25481" y="1140"/>
                </a:lnTo>
                <a:lnTo>
                  <a:pt x="22082" y="330"/>
                </a:lnTo>
                <a:lnTo>
                  <a:pt x="18313" y="0"/>
                </a:lnTo>
                <a:lnTo>
                  <a:pt x="15458" y="0"/>
                </a:lnTo>
                <a:lnTo>
                  <a:pt x="12950" y="406"/>
                </a:lnTo>
                <a:lnTo>
                  <a:pt x="8658" y="1993"/>
                </a:lnTo>
                <a:lnTo>
                  <a:pt x="5450" y="4380"/>
                </a:lnTo>
                <a:lnTo>
                  <a:pt x="2938" y="7225"/>
                </a:lnTo>
                <a:lnTo>
                  <a:pt x="1508" y="10731"/>
                </a:lnTo>
                <a:lnTo>
                  <a:pt x="1149" y="14489"/>
                </a:lnTo>
                <a:lnTo>
                  <a:pt x="1483" y="18529"/>
                </a:lnTo>
                <a:lnTo>
                  <a:pt x="2854" y="21639"/>
                </a:lnTo>
                <a:lnTo>
                  <a:pt x="5990" y="25206"/>
                </a:lnTo>
                <a:lnTo>
                  <a:pt x="8658" y="26949"/>
                </a:lnTo>
                <a:lnTo>
                  <a:pt x="11523" y="28421"/>
                </a:lnTo>
                <a:lnTo>
                  <a:pt x="14490" y="29653"/>
                </a:lnTo>
                <a:lnTo>
                  <a:pt x="17320" y="30797"/>
                </a:lnTo>
                <a:lnTo>
                  <a:pt x="19965" y="31988"/>
                </a:lnTo>
                <a:lnTo>
                  <a:pt x="23101" y="34274"/>
                </a:lnTo>
                <a:lnTo>
                  <a:pt x="24804" y="37310"/>
                </a:lnTo>
                <a:lnTo>
                  <a:pt x="24570" y="41183"/>
                </a:lnTo>
                <a:lnTo>
                  <a:pt x="22953" y="43952"/>
                </a:lnTo>
                <a:lnTo>
                  <a:pt x="20189" y="45679"/>
                </a:lnTo>
                <a:lnTo>
                  <a:pt x="16484" y="46507"/>
                </a:lnTo>
                <a:lnTo>
                  <a:pt x="13068" y="46507"/>
                </a:lnTo>
                <a:lnTo>
                  <a:pt x="9836" y="45769"/>
                </a:lnTo>
                <a:lnTo>
                  <a:pt x="5941" y="44168"/>
                </a:lnTo>
                <a:lnTo>
                  <a:pt x="3161" y="42569"/>
                </a:lnTo>
                <a:lnTo>
                  <a:pt x="256" y="42951"/>
                </a:lnTo>
                <a:lnTo>
                  <a:pt x="0" y="45528"/>
                </a:lnTo>
                <a:lnTo>
                  <a:pt x="256" y="48182"/>
                </a:lnTo>
                <a:lnTo>
                  <a:pt x="2938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308320" y="4489880"/>
            <a:ext cx="30769" cy="65850"/>
          </a:xfrm>
          <a:custGeom>
            <a:avLst/>
            <a:gdLst/>
            <a:ahLst/>
            <a:cxnLst/>
            <a:rect l="l" t="t" r="r" b="b"/>
            <a:pathLst>
              <a:path w="30769" h="65850">
                <a:moveTo>
                  <a:pt x="16951" y="1703"/>
                </a:moveTo>
                <a:lnTo>
                  <a:pt x="16743" y="990"/>
                </a:lnTo>
                <a:lnTo>
                  <a:pt x="14198" y="0"/>
                </a:lnTo>
                <a:lnTo>
                  <a:pt x="11088" y="0"/>
                </a:lnTo>
                <a:lnTo>
                  <a:pt x="8315" y="1703"/>
                </a:lnTo>
                <a:lnTo>
                  <a:pt x="8315" y="13323"/>
                </a:lnTo>
                <a:lnTo>
                  <a:pt x="1789" y="13323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20"/>
                </a:lnTo>
                <a:lnTo>
                  <a:pt x="9075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0" y="64846"/>
                </a:lnTo>
                <a:lnTo>
                  <a:pt x="19645" y="65850"/>
                </a:lnTo>
                <a:lnTo>
                  <a:pt x="24486" y="65671"/>
                </a:lnTo>
                <a:lnTo>
                  <a:pt x="27475" y="65112"/>
                </a:lnTo>
                <a:lnTo>
                  <a:pt x="30426" y="63093"/>
                </a:lnTo>
                <a:lnTo>
                  <a:pt x="30769" y="59983"/>
                </a:lnTo>
                <a:lnTo>
                  <a:pt x="30769" y="59335"/>
                </a:lnTo>
                <a:lnTo>
                  <a:pt x="28983" y="56757"/>
                </a:lnTo>
                <a:lnTo>
                  <a:pt x="26323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1" y="51347"/>
                </a:lnTo>
                <a:lnTo>
                  <a:pt x="16951" y="20750"/>
                </a:lnTo>
                <a:lnTo>
                  <a:pt x="29041" y="20750"/>
                </a:lnTo>
                <a:lnTo>
                  <a:pt x="30610" y="19302"/>
                </a:lnTo>
                <a:lnTo>
                  <a:pt x="30769" y="16369"/>
                </a:lnTo>
                <a:lnTo>
                  <a:pt x="29041" y="13323"/>
                </a:lnTo>
                <a:lnTo>
                  <a:pt x="16951" y="13323"/>
                </a:lnTo>
                <a:lnTo>
                  <a:pt x="16951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364210" y="4502167"/>
            <a:ext cx="27496" cy="52933"/>
          </a:xfrm>
          <a:custGeom>
            <a:avLst/>
            <a:gdLst/>
            <a:ahLst/>
            <a:cxnLst/>
            <a:rect l="l" t="t" r="r" b="b"/>
            <a:pathLst>
              <a:path w="27496" h="52933">
                <a:moveTo>
                  <a:pt x="5867" y="52933"/>
                </a:moveTo>
                <a:lnTo>
                  <a:pt x="8636" y="51281"/>
                </a:lnTo>
                <a:lnTo>
                  <a:pt x="8636" y="19151"/>
                </a:lnTo>
                <a:lnTo>
                  <a:pt x="10961" y="15482"/>
                </a:lnTo>
                <a:lnTo>
                  <a:pt x="12984" y="12739"/>
                </a:lnTo>
                <a:lnTo>
                  <a:pt x="15814" y="9968"/>
                </a:lnTo>
                <a:lnTo>
                  <a:pt x="19220" y="8470"/>
                </a:lnTo>
                <a:lnTo>
                  <a:pt x="22147" y="8675"/>
                </a:lnTo>
                <a:lnTo>
                  <a:pt x="24792" y="9474"/>
                </a:lnTo>
                <a:lnTo>
                  <a:pt x="27439" y="8192"/>
                </a:lnTo>
                <a:lnTo>
                  <a:pt x="27496" y="3671"/>
                </a:lnTo>
                <a:lnTo>
                  <a:pt x="25220" y="687"/>
                </a:lnTo>
                <a:lnTo>
                  <a:pt x="22208" y="90"/>
                </a:lnTo>
                <a:lnTo>
                  <a:pt x="19663" y="0"/>
                </a:lnTo>
                <a:lnTo>
                  <a:pt x="16657" y="673"/>
                </a:lnTo>
                <a:lnTo>
                  <a:pt x="13633" y="2576"/>
                </a:lnTo>
                <a:lnTo>
                  <a:pt x="10299" y="6008"/>
                </a:lnTo>
                <a:lnTo>
                  <a:pt x="7804" y="9550"/>
                </a:lnTo>
                <a:lnTo>
                  <a:pt x="7804" y="2437"/>
                </a:lnTo>
                <a:lnTo>
                  <a:pt x="5831" y="838"/>
                </a:lnTo>
                <a:lnTo>
                  <a:pt x="3124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3" y="52933"/>
                </a:lnTo>
                <a:lnTo>
                  <a:pt x="5867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413998" y="4482810"/>
            <a:ext cx="10678" cy="72287"/>
          </a:xfrm>
          <a:custGeom>
            <a:avLst/>
            <a:gdLst/>
            <a:ahLst/>
            <a:cxnLst/>
            <a:rect l="l" t="t" r="r" b="b"/>
            <a:pathLst>
              <a:path w="10678" h="72287">
                <a:moveTo>
                  <a:pt x="0" y="5410"/>
                </a:moveTo>
                <a:lnTo>
                  <a:pt x="367" y="8877"/>
                </a:lnTo>
                <a:lnTo>
                  <a:pt x="3268" y="10731"/>
                </a:lnTo>
                <a:lnTo>
                  <a:pt x="7348" y="10731"/>
                </a:lnTo>
                <a:lnTo>
                  <a:pt x="10285" y="8837"/>
                </a:lnTo>
                <a:lnTo>
                  <a:pt x="10678" y="5295"/>
                </a:lnTo>
                <a:lnTo>
                  <a:pt x="10299" y="1842"/>
                </a:lnTo>
                <a:lnTo>
                  <a:pt x="7409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8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77" y="70638"/>
                </a:lnTo>
                <a:lnTo>
                  <a:pt x="9677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794"/>
                </a:lnTo>
                <a:lnTo>
                  <a:pt x="1051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449822" y="4502163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3" y="46075"/>
                </a:moveTo>
                <a:lnTo>
                  <a:pt x="17686" y="46673"/>
                </a:lnTo>
                <a:lnTo>
                  <a:pt x="16329" y="53657"/>
                </a:lnTo>
                <a:lnTo>
                  <a:pt x="19147" y="53657"/>
                </a:lnTo>
                <a:lnTo>
                  <a:pt x="21830" y="53035"/>
                </a:lnTo>
                <a:lnTo>
                  <a:pt x="26888" y="50496"/>
                </a:lnTo>
                <a:lnTo>
                  <a:pt x="25930" y="43675"/>
                </a:lnTo>
                <a:lnTo>
                  <a:pt x="22063" y="46075"/>
                </a:lnTo>
                <a:close/>
              </a:path>
              <a:path w="26888" h="53657">
                <a:moveTo>
                  <a:pt x="3296" y="12103"/>
                </a:moveTo>
                <a:lnTo>
                  <a:pt x="5943" y="11534"/>
                </a:lnTo>
                <a:lnTo>
                  <a:pt x="9140" y="9791"/>
                </a:lnTo>
                <a:lnTo>
                  <a:pt x="11897" y="8585"/>
                </a:lnTo>
                <a:lnTo>
                  <a:pt x="15274" y="7545"/>
                </a:lnTo>
                <a:lnTo>
                  <a:pt x="19316" y="7278"/>
                </a:lnTo>
                <a:lnTo>
                  <a:pt x="22978" y="7519"/>
                </a:lnTo>
                <a:lnTo>
                  <a:pt x="26802" y="9222"/>
                </a:lnTo>
                <a:lnTo>
                  <a:pt x="29141" y="12344"/>
                </a:lnTo>
                <a:lnTo>
                  <a:pt x="29900" y="15227"/>
                </a:lnTo>
                <a:lnTo>
                  <a:pt x="30099" y="18770"/>
                </a:lnTo>
                <a:lnTo>
                  <a:pt x="30099" y="22567"/>
                </a:lnTo>
                <a:lnTo>
                  <a:pt x="19940" y="22567"/>
                </a:lnTo>
                <a:lnTo>
                  <a:pt x="16634" y="22913"/>
                </a:lnTo>
                <a:lnTo>
                  <a:pt x="13708" y="23572"/>
                </a:lnTo>
                <a:lnTo>
                  <a:pt x="10781" y="24245"/>
                </a:lnTo>
                <a:lnTo>
                  <a:pt x="8304" y="25250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11"/>
                </a:lnTo>
                <a:lnTo>
                  <a:pt x="392" y="43246"/>
                </a:lnTo>
                <a:lnTo>
                  <a:pt x="1960" y="46940"/>
                </a:lnTo>
                <a:lnTo>
                  <a:pt x="4474" y="49758"/>
                </a:lnTo>
                <a:lnTo>
                  <a:pt x="7595" y="51995"/>
                </a:lnTo>
                <a:lnTo>
                  <a:pt x="11612" y="53329"/>
                </a:lnTo>
                <a:lnTo>
                  <a:pt x="16329" y="53657"/>
                </a:lnTo>
                <a:lnTo>
                  <a:pt x="17686" y="46673"/>
                </a:lnTo>
                <a:lnTo>
                  <a:pt x="14907" y="46673"/>
                </a:lnTo>
                <a:lnTo>
                  <a:pt x="12725" y="45910"/>
                </a:lnTo>
                <a:lnTo>
                  <a:pt x="9615" y="42915"/>
                </a:lnTo>
                <a:lnTo>
                  <a:pt x="8859" y="38367"/>
                </a:lnTo>
                <a:lnTo>
                  <a:pt x="9654" y="34429"/>
                </a:lnTo>
                <a:lnTo>
                  <a:pt x="12203" y="31495"/>
                </a:lnTo>
                <a:lnTo>
                  <a:pt x="14799" y="30073"/>
                </a:lnTo>
                <a:lnTo>
                  <a:pt x="18276" y="29249"/>
                </a:lnTo>
                <a:lnTo>
                  <a:pt x="22711" y="29033"/>
                </a:lnTo>
                <a:lnTo>
                  <a:pt x="30099" y="29033"/>
                </a:lnTo>
                <a:lnTo>
                  <a:pt x="30099" y="39397"/>
                </a:lnTo>
                <a:lnTo>
                  <a:pt x="25930" y="43675"/>
                </a:lnTo>
                <a:lnTo>
                  <a:pt x="26888" y="50496"/>
                </a:lnTo>
                <a:lnTo>
                  <a:pt x="31247" y="46446"/>
                </a:lnTo>
                <a:lnTo>
                  <a:pt x="31247" y="51335"/>
                </a:lnTo>
                <a:lnTo>
                  <a:pt x="33332" y="52909"/>
                </a:lnTo>
                <a:lnTo>
                  <a:pt x="35902" y="52958"/>
                </a:lnTo>
                <a:lnTo>
                  <a:pt x="38670" y="51335"/>
                </a:lnTo>
                <a:lnTo>
                  <a:pt x="38670" y="15368"/>
                </a:lnTo>
                <a:lnTo>
                  <a:pt x="38354" y="12700"/>
                </a:lnTo>
                <a:lnTo>
                  <a:pt x="37017" y="8143"/>
                </a:lnTo>
                <a:lnTo>
                  <a:pt x="34484" y="4701"/>
                </a:lnTo>
                <a:lnTo>
                  <a:pt x="31099" y="1993"/>
                </a:lnTo>
                <a:lnTo>
                  <a:pt x="26362" y="406"/>
                </a:lnTo>
                <a:lnTo>
                  <a:pt x="23482" y="0"/>
                </a:lnTo>
                <a:lnTo>
                  <a:pt x="20101" y="0"/>
                </a:lnTo>
                <a:lnTo>
                  <a:pt x="16490" y="180"/>
                </a:lnTo>
                <a:lnTo>
                  <a:pt x="12933" y="863"/>
                </a:lnTo>
                <a:lnTo>
                  <a:pt x="9787" y="1817"/>
                </a:lnTo>
                <a:lnTo>
                  <a:pt x="5820" y="3556"/>
                </a:lnTo>
                <a:lnTo>
                  <a:pt x="2486" y="6706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517938" y="4479253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5"/>
                </a:moveTo>
                <a:lnTo>
                  <a:pt x="8636" y="1703"/>
                </a:lnTo>
                <a:lnTo>
                  <a:pt x="8427" y="939"/>
                </a:lnTo>
                <a:lnTo>
                  <a:pt x="587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94" y="74929"/>
                </a:lnTo>
                <a:lnTo>
                  <a:pt x="2768" y="75844"/>
                </a:lnTo>
                <a:lnTo>
                  <a:pt x="5878" y="75844"/>
                </a:lnTo>
                <a:lnTo>
                  <a:pt x="8636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593625" y="4502952"/>
            <a:ext cx="40603" cy="52868"/>
          </a:xfrm>
          <a:custGeom>
            <a:avLst/>
            <a:gdLst/>
            <a:ahLst/>
            <a:cxnLst/>
            <a:rect l="l" t="t" r="r" b="b"/>
            <a:pathLst>
              <a:path w="40603" h="52868">
                <a:moveTo>
                  <a:pt x="8682" y="1652"/>
                </a:moveTo>
                <a:lnTo>
                  <a:pt x="8477" y="928"/>
                </a:lnTo>
                <a:lnTo>
                  <a:pt x="5877" y="0"/>
                </a:lnTo>
                <a:lnTo>
                  <a:pt x="2804" y="0"/>
                </a:lnTo>
                <a:lnTo>
                  <a:pt x="0" y="1652"/>
                </a:lnTo>
                <a:lnTo>
                  <a:pt x="0" y="34836"/>
                </a:lnTo>
                <a:lnTo>
                  <a:pt x="280" y="37845"/>
                </a:lnTo>
                <a:lnTo>
                  <a:pt x="1432" y="42800"/>
                </a:lnTo>
                <a:lnTo>
                  <a:pt x="3710" y="46838"/>
                </a:lnTo>
                <a:lnTo>
                  <a:pt x="6774" y="50176"/>
                </a:lnTo>
                <a:lnTo>
                  <a:pt x="11059" y="52350"/>
                </a:lnTo>
                <a:lnTo>
                  <a:pt x="13704" y="52868"/>
                </a:lnTo>
                <a:lnTo>
                  <a:pt x="19526" y="52868"/>
                </a:lnTo>
                <a:lnTo>
                  <a:pt x="22183" y="52170"/>
                </a:lnTo>
                <a:lnTo>
                  <a:pt x="24806" y="50763"/>
                </a:lnTo>
                <a:lnTo>
                  <a:pt x="27428" y="49352"/>
                </a:lnTo>
                <a:lnTo>
                  <a:pt x="30073" y="47105"/>
                </a:lnTo>
                <a:lnTo>
                  <a:pt x="32752" y="44030"/>
                </a:lnTo>
                <a:lnTo>
                  <a:pt x="32752" y="50496"/>
                </a:lnTo>
                <a:lnTo>
                  <a:pt x="35228" y="52144"/>
                </a:lnTo>
                <a:lnTo>
                  <a:pt x="38033" y="52144"/>
                </a:lnTo>
                <a:lnTo>
                  <a:pt x="40603" y="50496"/>
                </a:lnTo>
                <a:lnTo>
                  <a:pt x="40603" y="1652"/>
                </a:lnTo>
                <a:lnTo>
                  <a:pt x="40363" y="928"/>
                </a:lnTo>
                <a:lnTo>
                  <a:pt x="37802" y="0"/>
                </a:lnTo>
                <a:lnTo>
                  <a:pt x="34688" y="0"/>
                </a:lnTo>
                <a:lnTo>
                  <a:pt x="31920" y="1652"/>
                </a:lnTo>
                <a:lnTo>
                  <a:pt x="31920" y="35787"/>
                </a:lnTo>
                <a:lnTo>
                  <a:pt x="29519" y="38862"/>
                </a:lnTo>
                <a:lnTo>
                  <a:pt x="25087" y="42800"/>
                </a:lnTo>
                <a:lnTo>
                  <a:pt x="20786" y="45172"/>
                </a:lnTo>
                <a:lnTo>
                  <a:pt x="16951" y="45172"/>
                </a:lnTo>
                <a:lnTo>
                  <a:pt x="12974" y="43498"/>
                </a:lnTo>
                <a:lnTo>
                  <a:pt x="10288" y="40143"/>
                </a:lnTo>
                <a:lnTo>
                  <a:pt x="9283" y="36956"/>
                </a:lnTo>
                <a:lnTo>
                  <a:pt x="8682" y="32942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663702" y="4502163"/>
            <a:ext cx="40553" cy="52933"/>
          </a:xfrm>
          <a:custGeom>
            <a:avLst/>
            <a:gdLst/>
            <a:ahLst/>
            <a:cxnLst/>
            <a:rect l="l" t="t" r="r" b="b"/>
            <a:pathLst>
              <a:path w="40553" h="52933">
                <a:moveTo>
                  <a:pt x="5878" y="52933"/>
                </a:moveTo>
                <a:lnTo>
                  <a:pt x="8643" y="51285"/>
                </a:lnTo>
                <a:lnTo>
                  <a:pt x="8643" y="17146"/>
                </a:lnTo>
                <a:lnTo>
                  <a:pt x="11008" y="14071"/>
                </a:lnTo>
                <a:lnTo>
                  <a:pt x="13276" y="11750"/>
                </a:lnTo>
                <a:lnTo>
                  <a:pt x="17599" y="8561"/>
                </a:lnTo>
                <a:lnTo>
                  <a:pt x="21924" y="7760"/>
                </a:lnTo>
                <a:lnTo>
                  <a:pt x="25069" y="8092"/>
                </a:lnTo>
                <a:lnTo>
                  <a:pt x="27618" y="9385"/>
                </a:lnTo>
                <a:lnTo>
                  <a:pt x="30265" y="12801"/>
                </a:lnTo>
                <a:lnTo>
                  <a:pt x="31294" y="15965"/>
                </a:lnTo>
                <a:lnTo>
                  <a:pt x="31927" y="19900"/>
                </a:lnTo>
                <a:lnTo>
                  <a:pt x="31927" y="51285"/>
                </a:lnTo>
                <a:lnTo>
                  <a:pt x="32137" y="52019"/>
                </a:lnTo>
                <a:lnTo>
                  <a:pt x="34686" y="52933"/>
                </a:lnTo>
                <a:lnTo>
                  <a:pt x="37796" y="52933"/>
                </a:lnTo>
                <a:lnTo>
                  <a:pt x="40553" y="51285"/>
                </a:lnTo>
                <a:lnTo>
                  <a:pt x="40553" y="18021"/>
                </a:lnTo>
                <a:lnTo>
                  <a:pt x="40272" y="15036"/>
                </a:lnTo>
                <a:lnTo>
                  <a:pt x="39121" y="10097"/>
                </a:lnTo>
                <a:lnTo>
                  <a:pt x="36841" y="6073"/>
                </a:lnTo>
                <a:lnTo>
                  <a:pt x="33778" y="2768"/>
                </a:lnTo>
                <a:lnTo>
                  <a:pt x="29490" y="561"/>
                </a:lnTo>
                <a:lnTo>
                  <a:pt x="26845" y="0"/>
                </a:lnTo>
                <a:lnTo>
                  <a:pt x="21015" y="0"/>
                </a:lnTo>
                <a:lnTo>
                  <a:pt x="18359" y="726"/>
                </a:lnTo>
                <a:lnTo>
                  <a:pt x="15739" y="2148"/>
                </a:lnTo>
                <a:lnTo>
                  <a:pt x="13092" y="3571"/>
                </a:lnTo>
                <a:lnTo>
                  <a:pt x="10447" y="5831"/>
                </a:lnTo>
                <a:lnTo>
                  <a:pt x="7800" y="8902"/>
                </a:lnTo>
                <a:lnTo>
                  <a:pt x="7800" y="2440"/>
                </a:lnTo>
                <a:lnTo>
                  <a:pt x="5839" y="838"/>
                </a:lnTo>
                <a:lnTo>
                  <a:pt x="3120" y="763"/>
                </a:lnTo>
                <a:lnTo>
                  <a:pt x="0" y="2440"/>
                </a:lnTo>
                <a:lnTo>
                  <a:pt x="0" y="51285"/>
                </a:lnTo>
                <a:lnTo>
                  <a:pt x="179" y="52019"/>
                </a:lnTo>
                <a:lnTo>
                  <a:pt x="2753" y="52933"/>
                </a:lnTo>
                <a:lnTo>
                  <a:pt x="5878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732476" y="4482810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10"/>
                </a:moveTo>
                <a:lnTo>
                  <a:pt x="367" y="8877"/>
                </a:lnTo>
                <a:lnTo>
                  <a:pt x="3268" y="10731"/>
                </a:lnTo>
                <a:lnTo>
                  <a:pt x="7346" y="10731"/>
                </a:lnTo>
                <a:lnTo>
                  <a:pt x="10299" y="8837"/>
                </a:lnTo>
                <a:lnTo>
                  <a:pt x="10676" y="5295"/>
                </a:lnTo>
                <a:lnTo>
                  <a:pt x="10299" y="1842"/>
                </a:lnTo>
                <a:lnTo>
                  <a:pt x="7407" y="0"/>
                </a:lnTo>
                <a:lnTo>
                  <a:pt x="3333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76" h="72287">
                <a:moveTo>
                  <a:pt x="1234" y="71372"/>
                </a:moveTo>
                <a:lnTo>
                  <a:pt x="3808" y="72287"/>
                </a:lnTo>
                <a:lnTo>
                  <a:pt x="6918" y="72287"/>
                </a:lnTo>
                <a:lnTo>
                  <a:pt x="9687" y="70638"/>
                </a:lnTo>
                <a:lnTo>
                  <a:pt x="9687" y="21794"/>
                </a:lnTo>
                <a:lnTo>
                  <a:pt x="9467" y="21095"/>
                </a:lnTo>
                <a:lnTo>
                  <a:pt x="6918" y="20156"/>
                </a:lnTo>
                <a:lnTo>
                  <a:pt x="3808" y="20156"/>
                </a:lnTo>
                <a:lnTo>
                  <a:pt x="1051" y="21794"/>
                </a:lnTo>
                <a:lnTo>
                  <a:pt x="1051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765210" y="4489880"/>
            <a:ext cx="30783" cy="65850"/>
          </a:xfrm>
          <a:custGeom>
            <a:avLst/>
            <a:gdLst/>
            <a:ahLst/>
            <a:cxnLst/>
            <a:rect l="l" t="t" r="r" b="b"/>
            <a:pathLst>
              <a:path w="30783" h="65850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23"/>
                </a:lnTo>
                <a:lnTo>
                  <a:pt x="1789" y="13323"/>
                </a:lnTo>
                <a:lnTo>
                  <a:pt x="342" y="14465"/>
                </a:lnTo>
                <a:lnTo>
                  <a:pt x="0" y="17057"/>
                </a:lnTo>
                <a:lnTo>
                  <a:pt x="1728" y="20750"/>
                </a:lnTo>
                <a:lnTo>
                  <a:pt x="8331" y="20750"/>
                </a:lnTo>
                <a:lnTo>
                  <a:pt x="8331" y="52120"/>
                </a:lnTo>
                <a:lnTo>
                  <a:pt x="9090" y="56642"/>
                </a:lnTo>
                <a:lnTo>
                  <a:pt x="10401" y="60440"/>
                </a:lnTo>
                <a:lnTo>
                  <a:pt x="12644" y="63158"/>
                </a:lnTo>
                <a:lnTo>
                  <a:pt x="15800" y="64846"/>
                </a:lnTo>
                <a:lnTo>
                  <a:pt x="19649" y="65850"/>
                </a:lnTo>
                <a:lnTo>
                  <a:pt x="24498" y="65671"/>
                </a:lnTo>
                <a:lnTo>
                  <a:pt x="27490" y="65112"/>
                </a:lnTo>
                <a:lnTo>
                  <a:pt x="30427" y="63093"/>
                </a:lnTo>
                <a:lnTo>
                  <a:pt x="30783" y="59983"/>
                </a:lnTo>
                <a:lnTo>
                  <a:pt x="30783" y="59335"/>
                </a:lnTo>
                <a:lnTo>
                  <a:pt x="28983" y="56757"/>
                </a:lnTo>
                <a:lnTo>
                  <a:pt x="26337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45" y="53898"/>
                </a:lnTo>
                <a:lnTo>
                  <a:pt x="16967" y="51347"/>
                </a:lnTo>
                <a:lnTo>
                  <a:pt x="16967" y="20750"/>
                </a:lnTo>
                <a:lnTo>
                  <a:pt x="29044" y="20750"/>
                </a:lnTo>
                <a:lnTo>
                  <a:pt x="30610" y="19302"/>
                </a:lnTo>
                <a:lnTo>
                  <a:pt x="30783" y="16369"/>
                </a:lnTo>
                <a:lnTo>
                  <a:pt x="29044" y="13323"/>
                </a:lnTo>
                <a:lnTo>
                  <a:pt x="16967" y="13323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817327" y="4502167"/>
            <a:ext cx="33343" cy="53657"/>
          </a:xfrm>
          <a:custGeom>
            <a:avLst/>
            <a:gdLst/>
            <a:ahLst/>
            <a:cxnLst/>
            <a:rect l="l" t="t" r="r" b="b"/>
            <a:pathLst>
              <a:path w="33343" h="53657">
                <a:moveTo>
                  <a:pt x="6005" y="52221"/>
                </a:moveTo>
                <a:lnTo>
                  <a:pt x="8576" y="52994"/>
                </a:lnTo>
                <a:lnTo>
                  <a:pt x="11602" y="53527"/>
                </a:lnTo>
                <a:lnTo>
                  <a:pt x="14871" y="53657"/>
                </a:lnTo>
                <a:lnTo>
                  <a:pt x="17589" y="53657"/>
                </a:lnTo>
                <a:lnTo>
                  <a:pt x="20092" y="53326"/>
                </a:lnTo>
                <a:lnTo>
                  <a:pt x="24621" y="51954"/>
                </a:lnTo>
                <a:lnTo>
                  <a:pt x="28214" y="49593"/>
                </a:lnTo>
                <a:lnTo>
                  <a:pt x="31114" y="46619"/>
                </a:lnTo>
                <a:lnTo>
                  <a:pt x="32904" y="42710"/>
                </a:lnTo>
                <a:lnTo>
                  <a:pt x="33343" y="37983"/>
                </a:lnTo>
                <a:lnTo>
                  <a:pt x="33343" y="35887"/>
                </a:lnTo>
                <a:lnTo>
                  <a:pt x="32329" y="32547"/>
                </a:lnTo>
                <a:lnTo>
                  <a:pt x="30747" y="29742"/>
                </a:lnTo>
                <a:lnTo>
                  <a:pt x="27233" y="26643"/>
                </a:lnTo>
                <a:lnTo>
                  <a:pt x="24339" y="25120"/>
                </a:lnTo>
                <a:lnTo>
                  <a:pt x="21377" y="23823"/>
                </a:lnTo>
                <a:lnTo>
                  <a:pt x="18450" y="22603"/>
                </a:lnTo>
                <a:lnTo>
                  <a:pt x="15595" y="21447"/>
                </a:lnTo>
                <a:lnTo>
                  <a:pt x="12081" y="19353"/>
                </a:lnTo>
                <a:lnTo>
                  <a:pt x="9773" y="16584"/>
                </a:lnTo>
                <a:lnTo>
                  <a:pt x="9436" y="13992"/>
                </a:lnTo>
                <a:lnTo>
                  <a:pt x="9983" y="11188"/>
                </a:lnTo>
                <a:lnTo>
                  <a:pt x="12312" y="8290"/>
                </a:lnTo>
                <a:lnTo>
                  <a:pt x="15458" y="7109"/>
                </a:lnTo>
                <a:lnTo>
                  <a:pt x="18230" y="6944"/>
                </a:lnTo>
                <a:lnTo>
                  <a:pt x="21327" y="7134"/>
                </a:lnTo>
                <a:lnTo>
                  <a:pt x="24966" y="8369"/>
                </a:lnTo>
                <a:lnTo>
                  <a:pt x="27623" y="9687"/>
                </a:lnTo>
                <a:lnTo>
                  <a:pt x="30586" y="9878"/>
                </a:lnTo>
                <a:lnTo>
                  <a:pt x="30942" y="7160"/>
                </a:lnTo>
                <a:lnTo>
                  <a:pt x="30651" y="4417"/>
                </a:lnTo>
                <a:lnTo>
                  <a:pt x="28077" y="2209"/>
                </a:lnTo>
                <a:lnTo>
                  <a:pt x="25492" y="1140"/>
                </a:lnTo>
                <a:lnTo>
                  <a:pt x="22096" y="330"/>
                </a:lnTo>
                <a:lnTo>
                  <a:pt x="18313" y="0"/>
                </a:lnTo>
                <a:lnTo>
                  <a:pt x="15458" y="0"/>
                </a:lnTo>
                <a:lnTo>
                  <a:pt x="12964" y="406"/>
                </a:lnTo>
                <a:lnTo>
                  <a:pt x="8662" y="1993"/>
                </a:lnTo>
                <a:lnTo>
                  <a:pt x="5450" y="4380"/>
                </a:lnTo>
                <a:lnTo>
                  <a:pt x="2952" y="7225"/>
                </a:lnTo>
                <a:lnTo>
                  <a:pt x="1508" y="10731"/>
                </a:lnTo>
                <a:lnTo>
                  <a:pt x="1163" y="14489"/>
                </a:lnTo>
                <a:lnTo>
                  <a:pt x="1498" y="18529"/>
                </a:lnTo>
                <a:lnTo>
                  <a:pt x="2870" y="21639"/>
                </a:lnTo>
                <a:lnTo>
                  <a:pt x="5990" y="25206"/>
                </a:lnTo>
                <a:lnTo>
                  <a:pt x="8662" y="26949"/>
                </a:lnTo>
                <a:lnTo>
                  <a:pt x="11527" y="28421"/>
                </a:lnTo>
                <a:lnTo>
                  <a:pt x="14494" y="29653"/>
                </a:lnTo>
                <a:lnTo>
                  <a:pt x="17324" y="30797"/>
                </a:lnTo>
                <a:lnTo>
                  <a:pt x="19980" y="31988"/>
                </a:lnTo>
                <a:lnTo>
                  <a:pt x="23116" y="34274"/>
                </a:lnTo>
                <a:lnTo>
                  <a:pt x="24818" y="37310"/>
                </a:lnTo>
                <a:lnTo>
                  <a:pt x="24574" y="41183"/>
                </a:lnTo>
                <a:lnTo>
                  <a:pt x="22953" y="43952"/>
                </a:lnTo>
                <a:lnTo>
                  <a:pt x="20189" y="45679"/>
                </a:lnTo>
                <a:lnTo>
                  <a:pt x="16492" y="46507"/>
                </a:lnTo>
                <a:lnTo>
                  <a:pt x="13082" y="46507"/>
                </a:lnTo>
                <a:lnTo>
                  <a:pt x="9850" y="45769"/>
                </a:lnTo>
                <a:lnTo>
                  <a:pt x="5955" y="44168"/>
                </a:lnTo>
                <a:lnTo>
                  <a:pt x="3176" y="42569"/>
                </a:lnTo>
                <a:lnTo>
                  <a:pt x="270" y="42951"/>
                </a:lnTo>
                <a:lnTo>
                  <a:pt x="0" y="45528"/>
                </a:lnTo>
                <a:lnTo>
                  <a:pt x="270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871231" y="4542703"/>
            <a:ext cx="17012" cy="27812"/>
          </a:xfrm>
          <a:custGeom>
            <a:avLst/>
            <a:gdLst/>
            <a:ahLst/>
            <a:cxnLst/>
            <a:rect l="l" t="t" r="r" b="b"/>
            <a:pathLst>
              <a:path w="17012" h="27812">
                <a:moveTo>
                  <a:pt x="17012" y="4344"/>
                </a:moveTo>
                <a:lnTo>
                  <a:pt x="16242" y="993"/>
                </a:lnTo>
                <a:lnTo>
                  <a:pt x="13669" y="0"/>
                </a:lnTo>
                <a:lnTo>
                  <a:pt x="10374" y="0"/>
                </a:lnTo>
                <a:lnTo>
                  <a:pt x="7447" y="1436"/>
                </a:lnTo>
                <a:lnTo>
                  <a:pt x="6968" y="4344"/>
                </a:lnTo>
                <a:lnTo>
                  <a:pt x="6968" y="11292"/>
                </a:lnTo>
                <a:lnTo>
                  <a:pt x="0" y="26215"/>
                </a:lnTo>
                <a:lnTo>
                  <a:pt x="1385" y="27812"/>
                </a:lnTo>
                <a:lnTo>
                  <a:pt x="4114" y="27752"/>
                </a:lnTo>
                <a:lnTo>
                  <a:pt x="6703" y="26301"/>
                </a:lnTo>
                <a:lnTo>
                  <a:pt x="13877" y="15140"/>
                </a:lnTo>
                <a:lnTo>
                  <a:pt x="14968" y="13373"/>
                </a:lnTo>
                <a:lnTo>
                  <a:pt x="16325" y="10086"/>
                </a:lnTo>
                <a:lnTo>
                  <a:pt x="16854" y="7429"/>
                </a:lnTo>
                <a:lnTo>
                  <a:pt x="17012" y="434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1558857" y="4616791"/>
            <a:ext cx="10680" cy="72290"/>
          </a:xfrm>
          <a:custGeom>
            <a:avLst/>
            <a:gdLst/>
            <a:ahLst/>
            <a:cxnLst/>
            <a:rect l="l" t="t" r="r" b="b"/>
            <a:pathLst>
              <a:path w="10680" h="72290">
                <a:moveTo>
                  <a:pt x="0" y="5410"/>
                </a:moveTo>
                <a:lnTo>
                  <a:pt x="381" y="8891"/>
                </a:lnTo>
                <a:lnTo>
                  <a:pt x="3268" y="10731"/>
                </a:lnTo>
                <a:lnTo>
                  <a:pt x="7346" y="10731"/>
                </a:lnTo>
                <a:lnTo>
                  <a:pt x="10299" y="8841"/>
                </a:lnTo>
                <a:lnTo>
                  <a:pt x="10680" y="5309"/>
                </a:lnTo>
                <a:lnTo>
                  <a:pt x="10299" y="1842"/>
                </a:lnTo>
                <a:lnTo>
                  <a:pt x="7411" y="0"/>
                </a:lnTo>
                <a:lnTo>
                  <a:pt x="3329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80" h="72290">
                <a:moveTo>
                  <a:pt x="1238" y="71376"/>
                </a:moveTo>
                <a:lnTo>
                  <a:pt x="3812" y="72290"/>
                </a:lnTo>
                <a:lnTo>
                  <a:pt x="6922" y="72290"/>
                </a:lnTo>
                <a:lnTo>
                  <a:pt x="9687" y="70638"/>
                </a:lnTo>
                <a:lnTo>
                  <a:pt x="9687" y="21808"/>
                </a:lnTo>
                <a:lnTo>
                  <a:pt x="9467" y="21109"/>
                </a:lnTo>
                <a:lnTo>
                  <a:pt x="6922" y="20156"/>
                </a:lnTo>
                <a:lnTo>
                  <a:pt x="3812" y="20156"/>
                </a:lnTo>
                <a:lnTo>
                  <a:pt x="1054" y="21808"/>
                </a:lnTo>
                <a:lnTo>
                  <a:pt x="1054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1584399" y="4636159"/>
            <a:ext cx="40561" cy="52923"/>
          </a:xfrm>
          <a:custGeom>
            <a:avLst/>
            <a:gdLst/>
            <a:ahLst/>
            <a:cxnLst/>
            <a:rect l="l" t="t" r="r" b="b"/>
            <a:pathLst>
              <a:path w="40561" h="52923">
                <a:moveTo>
                  <a:pt x="5882" y="52923"/>
                </a:moveTo>
                <a:lnTo>
                  <a:pt x="8649" y="51271"/>
                </a:lnTo>
                <a:lnTo>
                  <a:pt x="8649" y="17132"/>
                </a:lnTo>
                <a:lnTo>
                  <a:pt x="11015" y="14061"/>
                </a:lnTo>
                <a:lnTo>
                  <a:pt x="13280" y="11736"/>
                </a:lnTo>
                <a:lnTo>
                  <a:pt x="17603" y="8549"/>
                </a:lnTo>
                <a:lnTo>
                  <a:pt x="21927" y="7747"/>
                </a:lnTo>
                <a:lnTo>
                  <a:pt x="25077" y="8092"/>
                </a:lnTo>
                <a:lnTo>
                  <a:pt x="27622" y="9385"/>
                </a:lnTo>
                <a:lnTo>
                  <a:pt x="30267" y="12791"/>
                </a:lnTo>
                <a:lnTo>
                  <a:pt x="31297" y="15951"/>
                </a:lnTo>
                <a:lnTo>
                  <a:pt x="31935" y="19890"/>
                </a:lnTo>
                <a:lnTo>
                  <a:pt x="31935" y="51271"/>
                </a:lnTo>
                <a:lnTo>
                  <a:pt x="32143" y="52009"/>
                </a:lnTo>
                <a:lnTo>
                  <a:pt x="34692" y="52923"/>
                </a:lnTo>
                <a:lnTo>
                  <a:pt x="37802" y="52923"/>
                </a:lnTo>
                <a:lnTo>
                  <a:pt x="40561" y="51271"/>
                </a:lnTo>
                <a:lnTo>
                  <a:pt x="40561" y="18011"/>
                </a:lnTo>
                <a:lnTo>
                  <a:pt x="40280" y="15026"/>
                </a:lnTo>
                <a:lnTo>
                  <a:pt x="39124" y="10083"/>
                </a:lnTo>
                <a:lnTo>
                  <a:pt x="36849" y="6073"/>
                </a:lnTo>
                <a:lnTo>
                  <a:pt x="33785" y="2757"/>
                </a:lnTo>
                <a:lnTo>
                  <a:pt x="29498" y="547"/>
                </a:lnTo>
                <a:lnTo>
                  <a:pt x="26851" y="0"/>
                </a:lnTo>
                <a:lnTo>
                  <a:pt x="21019" y="0"/>
                </a:lnTo>
                <a:lnTo>
                  <a:pt x="18362" y="712"/>
                </a:lnTo>
                <a:lnTo>
                  <a:pt x="15731" y="2134"/>
                </a:lnTo>
                <a:lnTo>
                  <a:pt x="13096" y="3571"/>
                </a:lnTo>
                <a:lnTo>
                  <a:pt x="10450" y="5817"/>
                </a:lnTo>
                <a:lnTo>
                  <a:pt x="7804" y="8892"/>
                </a:lnTo>
                <a:lnTo>
                  <a:pt x="7804" y="2440"/>
                </a:lnTo>
                <a:lnTo>
                  <a:pt x="5845" y="828"/>
                </a:lnTo>
                <a:lnTo>
                  <a:pt x="3124" y="749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57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1634676" y="4612820"/>
            <a:ext cx="31874" cy="76262"/>
          </a:xfrm>
          <a:custGeom>
            <a:avLst/>
            <a:gdLst/>
            <a:ahLst/>
            <a:cxnLst/>
            <a:rect l="l" t="t" r="r" b="b"/>
            <a:pathLst>
              <a:path w="31874" h="76262">
                <a:moveTo>
                  <a:pt x="9850" y="8103"/>
                </a:moveTo>
                <a:lnTo>
                  <a:pt x="8637" y="12992"/>
                </a:lnTo>
                <a:lnTo>
                  <a:pt x="8315" y="15927"/>
                </a:lnTo>
                <a:lnTo>
                  <a:pt x="8315" y="24372"/>
                </a:lnTo>
                <a:lnTo>
                  <a:pt x="1677" y="24372"/>
                </a:lnTo>
                <a:lnTo>
                  <a:pt x="284" y="25513"/>
                </a:lnTo>
                <a:lnTo>
                  <a:pt x="0" y="28116"/>
                </a:lnTo>
                <a:lnTo>
                  <a:pt x="1677" y="31802"/>
                </a:lnTo>
                <a:lnTo>
                  <a:pt x="8315" y="31802"/>
                </a:lnTo>
                <a:lnTo>
                  <a:pt x="8315" y="74613"/>
                </a:lnTo>
                <a:lnTo>
                  <a:pt x="8539" y="75337"/>
                </a:lnTo>
                <a:lnTo>
                  <a:pt x="11139" y="76262"/>
                </a:lnTo>
                <a:lnTo>
                  <a:pt x="14210" y="76262"/>
                </a:lnTo>
                <a:lnTo>
                  <a:pt x="17014" y="74613"/>
                </a:lnTo>
                <a:lnTo>
                  <a:pt x="17014" y="31802"/>
                </a:lnTo>
                <a:lnTo>
                  <a:pt x="27537" y="31802"/>
                </a:lnTo>
                <a:lnTo>
                  <a:pt x="29095" y="30351"/>
                </a:lnTo>
                <a:lnTo>
                  <a:pt x="29250" y="27418"/>
                </a:lnTo>
                <a:lnTo>
                  <a:pt x="27537" y="24372"/>
                </a:lnTo>
                <a:lnTo>
                  <a:pt x="17014" y="24372"/>
                </a:lnTo>
                <a:lnTo>
                  <a:pt x="17136" y="15163"/>
                </a:lnTo>
                <a:lnTo>
                  <a:pt x="17630" y="12244"/>
                </a:lnTo>
                <a:lnTo>
                  <a:pt x="19883" y="8521"/>
                </a:lnTo>
                <a:lnTo>
                  <a:pt x="22785" y="7440"/>
                </a:lnTo>
                <a:lnTo>
                  <a:pt x="25848" y="7517"/>
                </a:lnTo>
                <a:lnTo>
                  <a:pt x="28944" y="8420"/>
                </a:lnTo>
                <a:lnTo>
                  <a:pt x="31544" y="8355"/>
                </a:lnTo>
                <a:lnTo>
                  <a:pt x="31874" y="5702"/>
                </a:lnTo>
                <a:lnTo>
                  <a:pt x="31799" y="3938"/>
                </a:lnTo>
                <a:lnTo>
                  <a:pt x="29729" y="1116"/>
                </a:lnTo>
                <a:lnTo>
                  <a:pt x="27061" y="356"/>
                </a:lnTo>
                <a:lnTo>
                  <a:pt x="23493" y="0"/>
                </a:lnTo>
                <a:lnTo>
                  <a:pt x="20913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58"/>
                </a:lnTo>
                <a:lnTo>
                  <a:pt x="9850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1673823" y="4636162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39" y="51271"/>
                </a:lnTo>
                <a:lnTo>
                  <a:pt x="8639" y="19137"/>
                </a:lnTo>
                <a:lnTo>
                  <a:pt x="10966" y="15468"/>
                </a:lnTo>
                <a:lnTo>
                  <a:pt x="12985" y="12725"/>
                </a:lnTo>
                <a:lnTo>
                  <a:pt x="15815" y="9958"/>
                </a:lnTo>
                <a:lnTo>
                  <a:pt x="19223" y="8459"/>
                </a:lnTo>
                <a:lnTo>
                  <a:pt x="22151" y="8672"/>
                </a:lnTo>
                <a:lnTo>
                  <a:pt x="24796" y="9460"/>
                </a:lnTo>
                <a:lnTo>
                  <a:pt x="27443" y="8178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49" y="0"/>
                </a:lnTo>
                <a:lnTo>
                  <a:pt x="16661" y="659"/>
                </a:lnTo>
                <a:lnTo>
                  <a:pt x="13637" y="2566"/>
                </a:lnTo>
                <a:lnTo>
                  <a:pt x="10303" y="5994"/>
                </a:lnTo>
                <a:lnTo>
                  <a:pt x="7805" y="9550"/>
                </a:lnTo>
                <a:lnTo>
                  <a:pt x="7805" y="2437"/>
                </a:lnTo>
                <a:lnTo>
                  <a:pt x="5835" y="824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1707987" y="4636159"/>
            <a:ext cx="26888" cy="53658"/>
          </a:xfrm>
          <a:custGeom>
            <a:avLst/>
            <a:gdLst/>
            <a:ahLst/>
            <a:cxnLst/>
            <a:rect l="l" t="t" r="r" b="b"/>
            <a:pathLst>
              <a:path w="26888" h="53658">
                <a:moveTo>
                  <a:pt x="22061" y="46065"/>
                </a:moveTo>
                <a:lnTo>
                  <a:pt x="17691" y="46659"/>
                </a:lnTo>
                <a:lnTo>
                  <a:pt x="14907" y="46659"/>
                </a:lnTo>
                <a:lnTo>
                  <a:pt x="11174" y="44413"/>
                </a:lnTo>
                <a:lnTo>
                  <a:pt x="8855" y="40896"/>
                </a:lnTo>
                <a:lnTo>
                  <a:pt x="11614" y="53327"/>
                </a:lnTo>
                <a:lnTo>
                  <a:pt x="16329" y="53658"/>
                </a:lnTo>
                <a:lnTo>
                  <a:pt x="19159" y="53658"/>
                </a:lnTo>
                <a:lnTo>
                  <a:pt x="21830" y="53025"/>
                </a:lnTo>
                <a:lnTo>
                  <a:pt x="26888" y="50482"/>
                </a:lnTo>
                <a:lnTo>
                  <a:pt x="25934" y="43675"/>
                </a:lnTo>
                <a:lnTo>
                  <a:pt x="22061" y="46065"/>
                </a:lnTo>
                <a:close/>
              </a:path>
              <a:path w="26888" h="53658">
                <a:moveTo>
                  <a:pt x="3294" y="12092"/>
                </a:moveTo>
                <a:lnTo>
                  <a:pt x="5939" y="11520"/>
                </a:lnTo>
                <a:lnTo>
                  <a:pt x="9136" y="9781"/>
                </a:lnTo>
                <a:lnTo>
                  <a:pt x="11894" y="8586"/>
                </a:lnTo>
                <a:lnTo>
                  <a:pt x="15278" y="7531"/>
                </a:lnTo>
                <a:lnTo>
                  <a:pt x="19317" y="7264"/>
                </a:lnTo>
                <a:lnTo>
                  <a:pt x="22983" y="7520"/>
                </a:lnTo>
                <a:lnTo>
                  <a:pt x="26802" y="9208"/>
                </a:lnTo>
                <a:lnTo>
                  <a:pt x="29142" y="12334"/>
                </a:lnTo>
                <a:lnTo>
                  <a:pt x="29902" y="15228"/>
                </a:lnTo>
                <a:lnTo>
                  <a:pt x="30096" y="18759"/>
                </a:lnTo>
                <a:lnTo>
                  <a:pt x="30096" y="22569"/>
                </a:lnTo>
                <a:lnTo>
                  <a:pt x="19944" y="22569"/>
                </a:lnTo>
                <a:lnTo>
                  <a:pt x="16649" y="22910"/>
                </a:lnTo>
                <a:lnTo>
                  <a:pt x="13723" y="23572"/>
                </a:lnTo>
                <a:lnTo>
                  <a:pt x="10792" y="24245"/>
                </a:lnTo>
                <a:lnTo>
                  <a:pt x="8305" y="25250"/>
                </a:lnTo>
                <a:lnTo>
                  <a:pt x="4262" y="27914"/>
                </a:lnTo>
                <a:lnTo>
                  <a:pt x="1630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62" y="46926"/>
                </a:lnTo>
                <a:lnTo>
                  <a:pt x="4471" y="49759"/>
                </a:lnTo>
                <a:lnTo>
                  <a:pt x="7595" y="51995"/>
                </a:lnTo>
                <a:lnTo>
                  <a:pt x="11614" y="53327"/>
                </a:lnTo>
                <a:lnTo>
                  <a:pt x="8855" y="40896"/>
                </a:lnTo>
                <a:lnTo>
                  <a:pt x="8855" y="38354"/>
                </a:lnTo>
                <a:lnTo>
                  <a:pt x="9665" y="34430"/>
                </a:lnTo>
                <a:lnTo>
                  <a:pt x="12200" y="31485"/>
                </a:lnTo>
                <a:lnTo>
                  <a:pt x="14799" y="30063"/>
                </a:lnTo>
                <a:lnTo>
                  <a:pt x="18287" y="29235"/>
                </a:lnTo>
                <a:lnTo>
                  <a:pt x="22712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34" y="43675"/>
                </a:lnTo>
                <a:lnTo>
                  <a:pt x="26888" y="50482"/>
                </a:lnTo>
                <a:lnTo>
                  <a:pt x="31248" y="46443"/>
                </a:lnTo>
                <a:lnTo>
                  <a:pt x="31248" y="51321"/>
                </a:lnTo>
                <a:lnTo>
                  <a:pt x="33332" y="52898"/>
                </a:lnTo>
                <a:lnTo>
                  <a:pt x="35916" y="52960"/>
                </a:lnTo>
                <a:lnTo>
                  <a:pt x="38675" y="51321"/>
                </a:lnTo>
                <a:lnTo>
                  <a:pt x="38675" y="15354"/>
                </a:lnTo>
                <a:lnTo>
                  <a:pt x="38354" y="12689"/>
                </a:lnTo>
                <a:lnTo>
                  <a:pt x="37015" y="8129"/>
                </a:lnTo>
                <a:lnTo>
                  <a:pt x="34480" y="4687"/>
                </a:lnTo>
                <a:lnTo>
                  <a:pt x="31114" y="1983"/>
                </a:lnTo>
                <a:lnTo>
                  <a:pt x="26358" y="396"/>
                </a:lnTo>
                <a:lnTo>
                  <a:pt x="23483" y="0"/>
                </a:lnTo>
                <a:lnTo>
                  <a:pt x="20102" y="0"/>
                </a:lnTo>
                <a:lnTo>
                  <a:pt x="16488" y="180"/>
                </a:lnTo>
                <a:lnTo>
                  <a:pt x="12938" y="853"/>
                </a:lnTo>
                <a:lnTo>
                  <a:pt x="9789" y="1803"/>
                </a:lnTo>
                <a:lnTo>
                  <a:pt x="5817" y="3545"/>
                </a:lnTo>
                <a:lnTo>
                  <a:pt x="2487" y="6692"/>
                </a:lnTo>
                <a:lnTo>
                  <a:pt x="2303" y="9385"/>
                </a:lnTo>
                <a:lnTo>
                  <a:pt x="3294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1758859" y="4636162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0" y="52221"/>
                </a:moveTo>
                <a:lnTo>
                  <a:pt x="8559" y="52984"/>
                </a:lnTo>
                <a:lnTo>
                  <a:pt x="11598" y="53527"/>
                </a:lnTo>
                <a:lnTo>
                  <a:pt x="14856" y="53657"/>
                </a:lnTo>
                <a:lnTo>
                  <a:pt x="17589" y="53657"/>
                </a:lnTo>
                <a:lnTo>
                  <a:pt x="20076" y="53312"/>
                </a:lnTo>
                <a:lnTo>
                  <a:pt x="24620" y="51940"/>
                </a:lnTo>
                <a:lnTo>
                  <a:pt x="28205" y="49579"/>
                </a:lnTo>
                <a:lnTo>
                  <a:pt x="31111" y="46608"/>
                </a:lnTo>
                <a:lnTo>
                  <a:pt x="32899" y="42696"/>
                </a:lnTo>
                <a:lnTo>
                  <a:pt x="33342" y="37972"/>
                </a:lnTo>
                <a:lnTo>
                  <a:pt x="33342" y="35877"/>
                </a:lnTo>
                <a:lnTo>
                  <a:pt x="32324" y="32547"/>
                </a:lnTo>
                <a:lnTo>
                  <a:pt x="30742" y="29728"/>
                </a:lnTo>
                <a:lnTo>
                  <a:pt x="27226" y="26629"/>
                </a:lnTo>
                <a:lnTo>
                  <a:pt x="24339" y="25106"/>
                </a:lnTo>
                <a:lnTo>
                  <a:pt x="21372" y="23809"/>
                </a:lnTo>
                <a:lnTo>
                  <a:pt x="18431" y="22604"/>
                </a:lnTo>
                <a:lnTo>
                  <a:pt x="15580" y="21437"/>
                </a:lnTo>
                <a:lnTo>
                  <a:pt x="12073" y="19339"/>
                </a:lnTo>
                <a:lnTo>
                  <a:pt x="9773" y="16584"/>
                </a:lnTo>
                <a:lnTo>
                  <a:pt x="9427" y="13982"/>
                </a:lnTo>
                <a:lnTo>
                  <a:pt x="9970" y="11174"/>
                </a:lnTo>
                <a:lnTo>
                  <a:pt x="12307" y="8280"/>
                </a:lnTo>
                <a:lnTo>
                  <a:pt x="15457" y="7109"/>
                </a:lnTo>
                <a:lnTo>
                  <a:pt x="18215" y="6944"/>
                </a:lnTo>
                <a:lnTo>
                  <a:pt x="21311" y="7134"/>
                </a:lnTo>
                <a:lnTo>
                  <a:pt x="24965" y="8355"/>
                </a:lnTo>
                <a:lnTo>
                  <a:pt x="27611" y="9677"/>
                </a:lnTo>
                <a:lnTo>
                  <a:pt x="30585" y="9867"/>
                </a:lnTo>
                <a:lnTo>
                  <a:pt x="30941" y="7150"/>
                </a:lnTo>
                <a:lnTo>
                  <a:pt x="30646" y="4406"/>
                </a:lnTo>
                <a:lnTo>
                  <a:pt x="28075" y="2195"/>
                </a:lnTo>
                <a:lnTo>
                  <a:pt x="25487" y="1141"/>
                </a:lnTo>
                <a:lnTo>
                  <a:pt x="22085" y="316"/>
                </a:lnTo>
                <a:lnTo>
                  <a:pt x="18312" y="0"/>
                </a:lnTo>
                <a:lnTo>
                  <a:pt x="15457" y="0"/>
                </a:lnTo>
                <a:lnTo>
                  <a:pt x="12955" y="392"/>
                </a:lnTo>
                <a:lnTo>
                  <a:pt x="8657" y="1979"/>
                </a:lnTo>
                <a:lnTo>
                  <a:pt x="5449" y="4366"/>
                </a:lnTo>
                <a:lnTo>
                  <a:pt x="2951" y="7211"/>
                </a:lnTo>
                <a:lnTo>
                  <a:pt x="1503" y="10717"/>
                </a:lnTo>
                <a:lnTo>
                  <a:pt x="1151" y="14475"/>
                </a:lnTo>
                <a:lnTo>
                  <a:pt x="1493" y="18515"/>
                </a:lnTo>
                <a:lnTo>
                  <a:pt x="2853" y="21625"/>
                </a:lnTo>
                <a:lnTo>
                  <a:pt x="5989" y="25206"/>
                </a:lnTo>
                <a:lnTo>
                  <a:pt x="8657" y="26935"/>
                </a:lnTo>
                <a:lnTo>
                  <a:pt x="11526" y="28407"/>
                </a:lnTo>
                <a:lnTo>
                  <a:pt x="14489" y="29641"/>
                </a:lnTo>
                <a:lnTo>
                  <a:pt x="17318" y="30783"/>
                </a:lnTo>
                <a:lnTo>
                  <a:pt x="19979" y="31978"/>
                </a:lnTo>
                <a:lnTo>
                  <a:pt x="23115" y="34264"/>
                </a:lnTo>
                <a:lnTo>
                  <a:pt x="24814" y="37299"/>
                </a:lnTo>
                <a:lnTo>
                  <a:pt x="24573" y="41173"/>
                </a:lnTo>
                <a:lnTo>
                  <a:pt x="22952" y="43941"/>
                </a:lnTo>
                <a:lnTo>
                  <a:pt x="20184" y="45669"/>
                </a:lnTo>
                <a:lnTo>
                  <a:pt x="16483" y="46493"/>
                </a:lnTo>
                <a:lnTo>
                  <a:pt x="13067" y="46493"/>
                </a:lnTo>
                <a:lnTo>
                  <a:pt x="9834" y="45755"/>
                </a:lnTo>
                <a:lnTo>
                  <a:pt x="5949" y="44157"/>
                </a:lnTo>
                <a:lnTo>
                  <a:pt x="3171" y="42555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40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1798607" y="4623861"/>
            <a:ext cx="30772" cy="65850"/>
          </a:xfrm>
          <a:custGeom>
            <a:avLst/>
            <a:gdLst/>
            <a:ahLst/>
            <a:cxnLst/>
            <a:rect l="l" t="t" r="r" b="b"/>
            <a:pathLst>
              <a:path w="30772" h="65850">
                <a:moveTo>
                  <a:pt x="16955" y="1717"/>
                </a:moveTo>
                <a:lnTo>
                  <a:pt x="16747" y="1004"/>
                </a:lnTo>
                <a:lnTo>
                  <a:pt x="14198" y="0"/>
                </a:lnTo>
                <a:lnTo>
                  <a:pt x="11088" y="0"/>
                </a:lnTo>
                <a:lnTo>
                  <a:pt x="8319" y="1717"/>
                </a:lnTo>
                <a:lnTo>
                  <a:pt x="8319" y="13323"/>
                </a:lnTo>
                <a:lnTo>
                  <a:pt x="1789" y="13323"/>
                </a:lnTo>
                <a:lnTo>
                  <a:pt x="334" y="14467"/>
                </a:lnTo>
                <a:lnTo>
                  <a:pt x="0" y="17071"/>
                </a:lnTo>
                <a:lnTo>
                  <a:pt x="1731" y="20754"/>
                </a:lnTo>
                <a:lnTo>
                  <a:pt x="8319" y="20754"/>
                </a:lnTo>
                <a:lnTo>
                  <a:pt x="8319" y="52120"/>
                </a:lnTo>
                <a:lnTo>
                  <a:pt x="9079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46"/>
                </a:lnTo>
                <a:lnTo>
                  <a:pt x="19651" y="65850"/>
                </a:lnTo>
                <a:lnTo>
                  <a:pt x="24486" y="65685"/>
                </a:lnTo>
                <a:lnTo>
                  <a:pt x="27478" y="65112"/>
                </a:lnTo>
                <a:lnTo>
                  <a:pt x="30426" y="63093"/>
                </a:lnTo>
                <a:lnTo>
                  <a:pt x="30772" y="59983"/>
                </a:lnTo>
                <a:lnTo>
                  <a:pt x="30059" y="56808"/>
                </a:lnTo>
                <a:lnTo>
                  <a:pt x="27381" y="57444"/>
                </a:lnTo>
                <a:lnTo>
                  <a:pt x="24364" y="58193"/>
                </a:lnTo>
                <a:lnTo>
                  <a:pt x="21070" y="58193"/>
                </a:lnTo>
                <a:lnTo>
                  <a:pt x="18399" y="55615"/>
                </a:lnTo>
                <a:lnTo>
                  <a:pt x="16955" y="51361"/>
                </a:lnTo>
                <a:lnTo>
                  <a:pt x="16955" y="20754"/>
                </a:lnTo>
                <a:lnTo>
                  <a:pt x="29048" y="20754"/>
                </a:lnTo>
                <a:lnTo>
                  <a:pt x="30614" y="19317"/>
                </a:lnTo>
                <a:lnTo>
                  <a:pt x="30772" y="16372"/>
                </a:lnTo>
                <a:lnTo>
                  <a:pt x="29048" y="13323"/>
                </a:lnTo>
                <a:lnTo>
                  <a:pt x="16955" y="13323"/>
                </a:lnTo>
                <a:lnTo>
                  <a:pt x="16955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1841032" y="4636162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4" y="52919"/>
                </a:moveTo>
                <a:lnTo>
                  <a:pt x="8622" y="51271"/>
                </a:lnTo>
                <a:lnTo>
                  <a:pt x="8622" y="19137"/>
                </a:lnTo>
                <a:lnTo>
                  <a:pt x="10962" y="15468"/>
                </a:lnTo>
                <a:lnTo>
                  <a:pt x="12981" y="12725"/>
                </a:lnTo>
                <a:lnTo>
                  <a:pt x="15811" y="9958"/>
                </a:lnTo>
                <a:lnTo>
                  <a:pt x="19216" y="8459"/>
                </a:lnTo>
                <a:lnTo>
                  <a:pt x="22129" y="8672"/>
                </a:lnTo>
                <a:lnTo>
                  <a:pt x="24789" y="9460"/>
                </a:lnTo>
                <a:lnTo>
                  <a:pt x="27435" y="8178"/>
                </a:lnTo>
                <a:lnTo>
                  <a:pt x="27500" y="3657"/>
                </a:lnTo>
                <a:lnTo>
                  <a:pt x="25218" y="673"/>
                </a:lnTo>
                <a:lnTo>
                  <a:pt x="22208" y="76"/>
                </a:lnTo>
                <a:lnTo>
                  <a:pt x="19645" y="0"/>
                </a:lnTo>
                <a:lnTo>
                  <a:pt x="16653" y="659"/>
                </a:lnTo>
                <a:lnTo>
                  <a:pt x="13629" y="2566"/>
                </a:lnTo>
                <a:lnTo>
                  <a:pt x="10299" y="5994"/>
                </a:lnTo>
                <a:lnTo>
                  <a:pt x="7786" y="9550"/>
                </a:lnTo>
                <a:lnTo>
                  <a:pt x="7786" y="2437"/>
                </a:lnTo>
                <a:lnTo>
                  <a:pt x="5828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1878126" y="4636936"/>
            <a:ext cx="40608" cy="52881"/>
          </a:xfrm>
          <a:custGeom>
            <a:avLst/>
            <a:gdLst/>
            <a:ahLst/>
            <a:cxnLst/>
            <a:rect l="l" t="t" r="r" b="b"/>
            <a:pathLst>
              <a:path w="40608" h="52881">
                <a:moveTo>
                  <a:pt x="8686" y="1663"/>
                </a:moveTo>
                <a:lnTo>
                  <a:pt x="8478" y="925"/>
                </a:lnTo>
                <a:lnTo>
                  <a:pt x="5868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33"/>
                </a:lnTo>
                <a:lnTo>
                  <a:pt x="284" y="37843"/>
                </a:lnTo>
                <a:lnTo>
                  <a:pt x="1436" y="42811"/>
                </a:lnTo>
                <a:lnTo>
                  <a:pt x="3716" y="46836"/>
                </a:lnTo>
                <a:lnTo>
                  <a:pt x="6765" y="50177"/>
                </a:lnTo>
                <a:lnTo>
                  <a:pt x="11062" y="52348"/>
                </a:lnTo>
                <a:lnTo>
                  <a:pt x="13709" y="52881"/>
                </a:lnTo>
                <a:lnTo>
                  <a:pt x="19530" y="52881"/>
                </a:lnTo>
                <a:lnTo>
                  <a:pt x="22186" y="52183"/>
                </a:lnTo>
                <a:lnTo>
                  <a:pt x="24808" y="50760"/>
                </a:lnTo>
                <a:lnTo>
                  <a:pt x="27414" y="49349"/>
                </a:lnTo>
                <a:lnTo>
                  <a:pt x="30074" y="47103"/>
                </a:lnTo>
                <a:lnTo>
                  <a:pt x="32760" y="44028"/>
                </a:lnTo>
                <a:lnTo>
                  <a:pt x="32760" y="50493"/>
                </a:lnTo>
                <a:lnTo>
                  <a:pt x="35229" y="52146"/>
                </a:lnTo>
                <a:lnTo>
                  <a:pt x="38037" y="52146"/>
                </a:lnTo>
                <a:lnTo>
                  <a:pt x="40608" y="50493"/>
                </a:lnTo>
                <a:lnTo>
                  <a:pt x="40608" y="1663"/>
                </a:lnTo>
                <a:lnTo>
                  <a:pt x="40363" y="925"/>
                </a:lnTo>
                <a:lnTo>
                  <a:pt x="37804" y="0"/>
                </a:lnTo>
                <a:lnTo>
                  <a:pt x="34693" y="0"/>
                </a:lnTo>
                <a:lnTo>
                  <a:pt x="31925" y="1663"/>
                </a:lnTo>
                <a:lnTo>
                  <a:pt x="31925" y="35788"/>
                </a:lnTo>
                <a:lnTo>
                  <a:pt x="29513" y="38862"/>
                </a:lnTo>
                <a:lnTo>
                  <a:pt x="25088" y="42797"/>
                </a:lnTo>
                <a:lnTo>
                  <a:pt x="20789" y="45173"/>
                </a:lnTo>
                <a:lnTo>
                  <a:pt x="16941" y="45173"/>
                </a:lnTo>
                <a:lnTo>
                  <a:pt x="12974" y="43496"/>
                </a:lnTo>
                <a:lnTo>
                  <a:pt x="10293" y="40144"/>
                </a:lnTo>
                <a:lnTo>
                  <a:pt x="9277" y="36954"/>
                </a:lnTo>
                <a:lnTo>
                  <a:pt x="8686" y="32943"/>
                </a:lnTo>
                <a:lnTo>
                  <a:pt x="868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1931440" y="4636209"/>
            <a:ext cx="37155" cy="53607"/>
          </a:xfrm>
          <a:custGeom>
            <a:avLst/>
            <a:gdLst/>
            <a:ahLst/>
            <a:cxnLst/>
            <a:rect l="l" t="t" r="r" b="b"/>
            <a:pathLst>
              <a:path w="37155" h="53607">
                <a:moveTo>
                  <a:pt x="8992" y="20627"/>
                </a:moveTo>
                <a:lnTo>
                  <a:pt x="10107" y="15814"/>
                </a:lnTo>
                <a:lnTo>
                  <a:pt x="12322" y="12499"/>
                </a:lnTo>
                <a:lnTo>
                  <a:pt x="14528" y="9197"/>
                </a:lnTo>
                <a:lnTo>
                  <a:pt x="17711" y="7545"/>
                </a:lnTo>
                <a:lnTo>
                  <a:pt x="23884" y="7545"/>
                </a:lnTo>
                <a:lnTo>
                  <a:pt x="27132" y="8434"/>
                </a:lnTo>
                <a:lnTo>
                  <a:pt x="30916" y="10413"/>
                </a:lnTo>
                <a:lnTo>
                  <a:pt x="33515" y="12397"/>
                </a:lnTo>
                <a:lnTo>
                  <a:pt x="36468" y="12448"/>
                </a:lnTo>
                <a:lnTo>
                  <a:pt x="36931" y="9499"/>
                </a:lnTo>
                <a:lnTo>
                  <a:pt x="36578" y="6363"/>
                </a:lnTo>
                <a:lnTo>
                  <a:pt x="34335" y="3822"/>
                </a:lnTo>
                <a:lnTo>
                  <a:pt x="31419" y="2044"/>
                </a:lnTo>
                <a:lnTo>
                  <a:pt x="27759" y="712"/>
                </a:lnTo>
                <a:lnTo>
                  <a:pt x="24930" y="139"/>
                </a:lnTo>
                <a:lnTo>
                  <a:pt x="21977" y="0"/>
                </a:lnTo>
                <a:lnTo>
                  <a:pt x="18867" y="0"/>
                </a:lnTo>
                <a:lnTo>
                  <a:pt x="15972" y="535"/>
                </a:lnTo>
                <a:lnTo>
                  <a:pt x="13315" y="1601"/>
                </a:lnTo>
                <a:lnTo>
                  <a:pt x="10647" y="2666"/>
                </a:lnTo>
                <a:lnTo>
                  <a:pt x="8318" y="4305"/>
                </a:lnTo>
                <a:lnTo>
                  <a:pt x="4377" y="8712"/>
                </a:lnTo>
                <a:lnTo>
                  <a:pt x="2832" y="11545"/>
                </a:lnTo>
                <a:lnTo>
                  <a:pt x="1691" y="15001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7" y="35369"/>
                </a:lnTo>
                <a:lnTo>
                  <a:pt x="1385" y="38609"/>
                </a:lnTo>
                <a:lnTo>
                  <a:pt x="2303" y="41846"/>
                </a:lnTo>
                <a:lnTo>
                  <a:pt x="3649" y="44578"/>
                </a:lnTo>
                <a:lnTo>
                  <a:pt x="5402" y="46789"/>
                </a:lnTo>
                <a:lnTo>
                  <a:pt x="9359" y="50712"/>
                </a:lnTo>
                <a:lnTo>
                  <a:pt x="11969" y="51879"/>
                </a:lnTo>
                <a:lnTo>
                  <a:pt x="14589" y="53035"/>
                </a:lnTo>
                <a:lnTo>
                  <a:pt x="17592" y="53607"/>
                </a:lnTo>
                <a:lnTo>
                  <a:pt x="22611" y="53607"/>
                </a:lnTo>
                <a:lnTo>
                  <a:pt x="25735" y="53113"/>
                </a:lnTo>
                <a:lnTo>
                  <a:pt x="28702" y="52376"/>
                </a:lnTo>
                <a:lnTo>
                  <a:pt x="31308" y="51321"/>
                </a:lnTo>
                <a:lnTo>
                  <a:pt x="34580" y="49377"/>
                </a:lnTo>
                <a:lnTo>
                  <a:pt x="36906" y="46532"/>
                </a:lnTo>
                <a:lnTo>
                  <a:pt x="37155" y="43789"/>
                </a:lnTo>
                <a:lnTo>
                  <a:pt x="37129" y="42443"/>
                </a:lnTo>
                <a:lnTo>
                  <a:pt x="35326" y="39664"/>
                </a:lnTo>
                <a:lnTo>
                  <a:pt x="32302" y="41950"/>
                </a:lnTo>
                <a:lnTo>
                  <a:pt x="28813" y="44222"/>
                </a:lnTo>
                <a:lnTo>
                  <a:pt x="25811" y="45532"/>
                </a:lnTo>
                <a:lnTo>
                  <a:pt x="22089" y="45849"/>
                </a:lnTo>
                <a:lnTo>
                  <a:pt x="18129" y="45467"/>
                </a:lnTo>
                <a:lnTo>
                  <a:pt x="14881" y="43905"/>
                </a:lnTo>
                <a:lnTo>
                  <a:pt x="12397" y="41122"/>
                </a:lnTo>
                <a:lnTo>
                  <a:pt x="10425" y="37555"/>
                </a:lnTo>
                <a:lnTo>
                  <a:pt x="9287" y="32816"/>
                </a:lnTo>
                <a:lnTo>
                  <a:pt x="8992" y="30063"/>
                </a:lnTo>
                <a:lnTo>
                  <a:pt x="8992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1973771" y="4623861"/>
            <a:ext cx="30769" cy="65850"/>
          </a:xfrm>
          <a:custGeom>
            <a:avLst/>
            <a:gdLst/>
            <a:ahLst/>
            <a:cxnLst/>
            <a:rect l="l" t="t" r="r" b="b"/>
            <a:pathLst>
              <a:path w="30769" h="65850">
                <a:moveTo>
                  <a:pt x="16963" y="1717"/>
                </a:moveTo>
                <a:lnTo>
                  <a:pt x="16743" y="1004"/>
                </a:lnTo>
                <a:lnTo>
                  <a:pt x="14194" y="0"/>
                </a:lnTo>
                <a:lnTo>
                  <a:pt x="11080" y="0"/>
                </a:lnTo>
                <a:lnTo>
                  <a:pt x="8331" y="1717"/>
                </a:lnTo>
                <a:lnTo>
                  <a:pt x="8331" y="13323"/>
                </a:lnTo>
                <a:lnTo>
                  <a:pt x="1785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24" y="20754"/>
                </a:lnTo>
                <a:lnTo>
                  <a:pt x="8331" y="20754"/>
                </a:lnTo>
                <a:lnTo>
                  <a:pt x="8331" y="52120"/>
                </a:lnTo>
                <a:lnTo>
                  <a:pt x="9075" y="56642"/>
                </a:lnTo>
                <a:lnTo>
                  <a:pt x="10397" y="60440"/>
                </a:lnTo>
                <a:lnTo>
                  <a:pt x="12636" y="63158"/>
                </a:lnTo>
                <a:lnTo>
                  <a:pt x="15800" y="64846"/>
                </a:lnTo>
                <a:lnTo>
                  <a:pt x="19645" y="65850"/>
                </a:lnTo>
                <a:lnTo>
                  <a:pt x="24494" y="65685"/>
                </a:lnTo>
                <a:lnTo>
                  <a:pt x="27486" y="65112"/>
                </a:lnTo>
                <a:lnTo>
                  <a:pt x="30427" y="63093"/>
                </a:lnTo>
                <a:lnTo>
                  <a:pt x="30769" y="59983"/>
                </a:lnTo>
                <a:lnTo>
                  <a:pt x="30057" y="56808"/>
                </a:lnTo>
                <a:lnTo>
                  <a:pt x="27374" y="57444"/>
                </a:lnTo>
                <a:lnTo>
                  <a:pt x="24364" y="58193"/>
                </a:lnTo>
                <a:lnTo>
                  <a:pt x="21078" y="58193"/>
                </a:lnTo>
                <a:lnTo>
                  <a:pt x="18399" y="55615"/>
                </a:lnTo>
                <a:lnTo>
                  <a:pt x="16963" y="51361"/>
                </a:lnTo>
                <a:lnTo>
                  <a:pt x="16963" y="20754"/>
                </a:lnTo>
                <a:lnTo>
                  <a:pt x="29041" y="20754"/>
                </a:lnTo>
                <a:lnTo>
                  <a:pt x="30610" y="19317"/>
                </a:lnTo>
                <a:lnTo>
                  <a:pt x="30769" y="16372"/>
                </a:lnTo>
                <a:lnTo>
                  <a:pt x="29041" y="13323"/>
                </a:lnTo>
                <a:lnTo>
                  <a:pt x="16963" y="13323"/>
                </a:lnTo>
                <a:lnTo>
                  <a:pt x="16963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2015935" y="4636936"/>
            <a:ext cx="40604" cy="52881"/>
          </a:xfrm>
          <a:custGeom>
            <a:avLst/>
            <a:gdLst/>
            <a:ahLst/>
            <a:cxnLst/>
            <a:rect l="l" t="t" r="r" b="b"/>
            <a:pathLst>
              <a:path w="40604" h="52881">
                <a:moveTo>
                  <a:pt x="8682" y="1663"/>
                </a:moveTo>
                <a:lnTo>
                  <a:pt x="8473" y="925"/>
                </a:lnTo>
                <a:lnTo>
                  <a:pt x="5867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811"/>
                </a:lnTo>
                <a:lnTo>
                  <a:pt x="3710" y="46836"/>
                </a:lnTo>
                <a:lnTo>
                  <a:pt x="6760" y="50177"/>
                </a:lnTo>
                <a:lnTo>
                  <a:pt x="11059" y="52348"/>
                </a:lnTo>
                <a:lnTo>
                  <a:pt x="13704" y="52881"/>
                </a:lnTo>
                <a:lnTo>
                  <a:pt x="19522" y="52881"/>
                </a:lnTo>
                <a:lnTo>
                  <a:pt x="22183" y="52183"/>
                </a:lnTo>
                <a:lnTo>
                  <a:pt x="24803" y="50760"/>
                </a:lnTo>
                <a:lnTo>
                  <a:pt x="27410" y="49349"/>
                </a:lnTo>
                <a:lnTo>
                  <a:pt x="30067" y="47103"/>
                </a:lnTo>
                <a:lnTo>
                  <a:pt x="32752" y="44028"/>
                </a:lnTo>
                <a:lnTo>
                  <a:pt x="32752" y="50493"/>
                </a:lnTo>
                <a:lnTo>
                  <a:pt x="35225" y="52146"/>
                </a:lnTo>
                <a:lnTo>
                  <a:pt x="38033" y="52146"/>
                </a:lnTo>
                <a:lnTo>
                  <a:pt x="40604" y="50493"/>
                </a:lnTo>
                <a:lnTo>
                  <a:pt x="40604" y="1663"/>
                </a:lnTo>
                <a:lnTo>
                  <a:pt x="40359" y="925"/>
                </a:lnTo>
                <a:lnTo>
                  <a:pt x="37795" y="0"/>
                </a:lnTo>
                <a:lnTo>
                  <a:pt x="34684" y="0"/>
                </a:lnTo>
                <a:lnTo>
                  <a:pt x="31917" y="1663"/>
                </a:lnTo>
                <a:lnTo>
                  <a:pt x="31917" y="35788"/>
                </a:lnTo>
                <a:lnTo>
                  <a:pt x="29504" y="38862"/>
                </a:lnTo>
                <a:lnTo>
                  <a:pt x="25083" y="42797"/>
                </a:lnTo>
                <a:lnTo>
                  <a:pt x="20782" y="45173"/>
                </a:lnTo>
                <a:lnTo>
                  <a:pt x="16937" y="45173"/>
                </a:lnTo>
                <a:lnTo>
                  <a:pt x="12970" y="43496"/>
                </a:lnTo>
                <a:lnTo>
                  <a:pt x="10284" y="40144"/>
                </a:lnTo>
                <a:lnTo>
                  <a:pt x="9269" y="36954"/>
                </a:lnTo>
                <a:lnTo>
                  <a:pt x="8682" y="32943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2072534" y="4636162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6" y="51271"/>
                </a:lnTo>
                <a:lnTo>
                  <a:pt x="8636" y="19137"/>
                </a:lnTo>
                <a:lnTo>
                  <a:pt x="10961" y="15468"/>
                </a:lnTo>
                <a:lnTo>
                  <a:pt x="12995" y="12725"/>
                </a:lnTo>
                <a:lnTo>
                  <a:pt x="15811" y="9958"/>
                </a:lnTo>
                <a:lnTo>
                  <a:pt x="19216" y="8459"/>
                </a:lnTo>
                <a:lnTo>
                  <a:pt x="22147" y="8672"/>
                </a:lnTo>
                <a:lnTo>
                  <a:pt x="24792" y="9460"/>
                </a:lnTo>
                <a:lnTo>
                  <a:pt x="27435" y="8178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76"/>
                </a:lnTo>
                <a:lnTo>
                  <a:pt x="19659" y="0"/>
                </a:lnTo>
                <a:lnTo>
                  <a:pt x="16671" y="659"/>
                </a:lnTo>
                <a:lnTo>
                  <a:pt x="13643" y="2566"/>
                </a:lnTo>
                <a:lnTo>
                  <a:pt x="10303" y="5994"/>
                </a:lnTo>
                <a:lnTo>
                  <a:pt x="7801" y="9550"/>
                </a:lnTo>
                <a:lnTo>
                  <a:pt x="7801" y="2437"/>
                </a:lnTo>
                <a:lnTo>
                  <a:pt x="5828" y="824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1995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2106759" y="4636162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43" y="16926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53" y="3070"/>
                </a:lnTo>
                <a:lnTo>
                  <a:pt x="32054" y="1828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5"/>
                </a:lnTo>
                <a:lnTo>
                  <a:pt x="29484" y="8329"/>
                </a:lnTo>
                <a:lnTo>
                  <a:pt x="31615" y="11008"/>
                </a:lnTo>
                <a:lnTo>
                  <a:pt x="33731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33" y="3110"/>
                </a:lnTo>
                <a:lnTo>
                  <a:pt x="8060" y="4899"/>
                </a:lnTo>
                <a:lnTo>
                  <a:pt x="4124" y="9575"/>
                </a:lnTo>
                <a:lnTo>
                  <a:pt x="2617" y="12405"/>
                </a:lnTo>
                <a:lnTo>
                  <a:pt x="1565" y="15760"/>
                </a:lnTo>
                <a:lnTo>
                  <a:pt x="525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19" y="41997"/>
                </a:lnTo>
                <a:lnTo>
                  <a:pt x="4028" y="44780"/>
                </a:lnTo>
                <a:lnTo>
                  <a:pt x="6015" y="46976"/>
                </a:lnTo>
                <a:lnTo>
                  <a:pt x="10447" y="50860"/>
                </a:lnTo>
                <a:lnTo>
                  <a:pt x="13374" y="51965"/>
                </a:lnTo>
                <a:lnTo>
                  <a:pt x="16278" y="53085"/>
                </a:lnTo>
                <a:lnTo>
                  <a:pt x="19669" y="53657"/>
                </a:lnTo>
                <a:lnTo>
                  <a:pt x="23550" y="53657"/>
                </a:lnTo>
                <a:lnTo>
                  <a:pt x="27877" y="53492"/>
                </a:lnTo>
                <a:lnTo>
                  <a:pt x="31835" y="52793"/>
                </a:lnTo>
                <a:lnTo>
                  <a:pt x="35057" y="51965"/>
                </a:lnTo>
                <a:lnTo>
                  <a:pt x="37788" y="51090"/>
                </a:lnTo>
                <a:lnTo>
                  <a:pt x="41022" y="48816"/>
                </a:lnTo>
                <a:lnTo>
                  <a:pt x="41338" y="46163"/>
                </a:lnTo>
                <a:lnTo>
                  <a:pt x="40777" y="43002"/>
                </a:lnTo>
                <a:lnTo>
                  <a:pt x="38044" y="43268"/>
                </a:lnTo>
                <a:lnTo>
                  <a:pt x="34894" y="44550"/>
                </a:lnTo>
                <a:lnTo>
                  <a:pt x="32104" y="45439"/>
                </a:lnTo>
                <a:lnTo>
                  <a:pt x="28601" y="46187"/>
                </a:lnTo>
                <a:lnTo>
                  <a:pt x="24349" y="46379"/>
                </a:lnTo>
                <a:lnTo>
                  <a:pt x="21520" y="46379"/>
                </a:lnTo>
                <a:lnTo>
                  <a:pt x="17146" y="45133"/>
                </a:lnTo>
                <a:lnTo>
                  <a:pt x="13582" y="43102"/>
                </a:lnTo>
                <a:lnTo>
                  <a:pt x="11131" y="40003"/>
                </a:lnTo>
                <a:lnTo>
                  <a:pt x="9738" y="35963"/>
                </a:lnTo>
                <a:lnTo>
                  <a:pt x="8942" y="31341"/>
                </a:lnTo>
                <a:lnTo>
                  <a:pt x="8942" y="28648"/>
                </a:lnTo>
                <a:lnTo>
                  <a:pt x="39966" y="28648"/>
                </a:lnTo>
                <a:lnTo>
                  <a:pt x="42307" y="27734"/>
                </a:lnTo>
                <a:lnTo>
                  <a:pt x="43322" y="24739"/>
                </a:lnTo>
                <a:lnTo>
                  <a:pt x="43322" y="19926"/>
                </a:lnTo>
                <a:lnTo>
                  <a:pt x="42943" y="16926"/>
                </a:lnTo>
                <a:close/>
              </a:path>
              <a:path w="43322" h="53657">
                <a:moveTo>
                  <a:pt x="9014" y="20091"/>
                </a:moveTo>
                <a:lnTo>
                  <a:pt x="9942" y="16355"/>
                </a:lnTo>
                <a:lnTo>
                  <a:pt x="11390" y="12913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5"/>
                </a:lnTo>
                <a:lnTo>
                  <a:pt x="26333" y="6995"/>
                </a:lnTo>
                <a:lnTo>
                  <a:pt x="26297" y="0"/>
                </a:lnTo>
                <a:lnTo>
                  <a:pt x="19141" y="0"/>
                </a:lnTo>
                <a:lnTo>
                  <a:pt x="16019" y="622"/>
                </a:lnTo>
                <a:lnTo>
                  <a:pt x="13241" y="1864"/>
                </a:lnTo>
                <a:lnTo>
                  <a:pt x="10433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2188284" y="4636155"/>
            <a:ext cx="43341" cy="72353"/>
          </a:xfrm>
          <a:custGeom>
            <a:avLst/>
            <a:gdLst/>
            <a:ahLst/>
            <a:cxnLst/>
            <a:rect l="l" t="t" r="r" b="b"/>
            <a:pathLst>
              <a:path w="43341" h="72353">
                <a:moveTo>
                  <a:pt x="0" y="2452"/>
                </a:moveTo>
                <a:lnTo>
                  <a:pt x="0" y="70650"/>
                </a:lnTo>
                <a:lnTo>
                  <a:pt x="184" y="71399"/>
                </a:lnTo>
                <a:lnTo>
                  <a:pt x="2754" y="72353"/>
                </a:lnTo>
                <a:lnTo>
                  <a:pt x="5878" y="72353"/>
                </a:lnTo>
                <a:lnTo>
                  <a:pt x="8633" y="70650"/>
                </a:lnTo>
                <a:lnTo>
                  <a:pt x="8633" y="46227"/>
                </a:lnTo>
                <a:lnTo>
                  <a:pt x="9897" y="47499"/>
                </a:lnTo>
                <a:lnTo>
                  <a:pt x="13313" y="50483"/>
                </a:lnTo>
                <a:lnTo>
                  <a:pt x="16708" y="52487"/>
                </a:lnTo>
                <a:lnTo>
                  <a:pt x="20250" y="53517"/>
                </a:lnTo>
                <a:lnTo>
                  <a:pt x="22918" y="53668"/>
                </a:lnTo>
                <a:lnTo>
                  <a:pt x="26201" y="53668"/>
                </a:lnTo>
                <a:lnTo>
                  <a:pt x="29117" y="53021"/>
                </a:lnTo>
                <a:lnTo>
                  <a:pt x="31666" y="51728"/>
                </a:lnTo>
                <a:lnTo>
                  <a:pt x="34211" y="50458"/>
                </a:lnTo>
                <a:lnTo>
                  <a:pt x="33695" y="33908"/>
                </a:lnTo>
                <a:lnTo>
                  <a:pt x="32547" y="38174"/>
                </a:lnTo>
                <a:lnTo>
                  <a:pt x="30600" y="41796"/>
                </a:lnTo>
                <a:lnTo>
                  <a:pt x="27781" y="44322"/>
                </a:lnTo>
                <a:lnTo>
                  <a:pt x="24354" y="45947"/>
                </a:lnTo>
                <a:lnTo>
                  <a:pt x="19832" y="45947"/>
                </a:lnTo>
                <a:lnTo>
                  <a:pt x="15433" y="43574"/>
                </a:lnTo>
                <a:lnTo>
                  <a:pt x="11023" y="39676"/>
                </a:lnTo>
                <a:lnTo>
                  <a:pt x="8633" y="36677"/>
                </a:lnTo>
                <a:lnTo>
                  <a:pt x="8633" y="17259"/>
                </a:lnTo>
                <a:lnTo>
                  <a:pt x="7581" y="9004"/>
                </a:lnTo>
                <a:lnTo>
                  <a:pt x="7581" y="2452"/>
                </a:lnTo>
                <a:lnTo>
                  <a:pt x="6051" y="900"/>
                </a:lnTo>
                <a:lnTo>
                  <a:pt x="3074" y="763"/>
                </a:lnTo>
                <a:lnTo>
                  <a:pt x="0" y="2452"/>
                </a:lnTo>
                <a:close/>
              </a:path>
              <a:path w="43341" h="72353">
                <a:moveTo>
                  <a:pt x="8633" y="17259"/>
                </a:moveTo>
                <a:lnTo>
                  <a:pt x="10008" y="15480"/>
                </a:lnTo>
                <a:lnTo>
                  <a:pt x="12542" y="12776"/>
                </a:lnTo>
                <a:lnTo>
                  <a:pt x="16070" y="9853"/>
                </a:lnTo>
                <a:lnTo>
                  <a:pt x="19378" y="8215"/>
                </a:lnTo>
                <a:lnTo>
                  <a:pt x="22698" y="7707"/>
                </a:lnTo>
                <a:lnTo>
                  <a:pt x="26823" y="8254"/>
                </a:lnTo>
                <a:lnTo>
                  <a:pt x="29841" y="10425"/>
                </a:lnTo>
                <a:lnTo>
                  <a:pt x="31946" y="13666"/>
                </a:lnTo>
                <a:lnTo>
                  <a:pt x="33461" y="17550"/>
                </a:lnTo>
                <a:lnTo>
                  <a:pt x="34199" y="22212"/>
                </a:lnTo>
                <a:lnTo>
                  <a:pt x="34383" y="27125"/>
                </a:lnTo>
                <a:lnTo>
                  <a:pt x="34383" y="29411"/>
                </a:lnTo>
                <a:lnTo>
                  <a:pt x="33695" y="33908"/>
                </a:lnTo>
                <a:lnTo>
                  <a:pt x="34211" y="50458"/>
                </a:lnTo>
                <a:lnTo>
                  <a:pt x="36342" y="48614"/>
                </a:lnTo>
                <a:lnTo>
                  <a:pt x="39797" y="43877"/>
                </a:lnTo>
                <a:lnTo>
                  <a:pt x="41120" y="41008"/>
                </a:lnTo>
                <a:lnTo>
                  <a:pt x="42001" y="37605"/>
                </a:lnTo>
                <a:lnTo>
                  <a:pt x="42884" y="34199"/>
                </a:lnTo>
                <a:lnTo>
                  <a:pt x="43341" y="30366"/>
                </a:lnTo>
                <a:lnTo>
                  <a:pt x="43341" y="22553"/>
                </a:lnTo>
                <a:lnTo>
                  <a:pt x="42980" y="19202"/>
                </a:lnTo>
                <a:lnTo>
                  <a:pt x="42296" y="16027"/>
                </a:lnTo>
                <a:lnTo>
                  <a:pt x="41598" y="12866"/>
                </a:lnTo>
                <a:lnTo>
                  <a:pt x="40486" y="10083"/>
                </a:lnTo>
                <a:lnTo>
                  <a:pt x="38963" y="7707"/>
                </a:lnTo>
                <a:lnTo>
                  <a:pt x="35485" y="3441"/>
                </a:lnTo>
                <a:lnTo>
                  <a:pt x="30671" y="684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1"/>
                </a:lnTo>
                <a:lnTo>
                  <a:pt x="18446" y="939"/>
                </a:lnTo>
                <a:lnTo>
                  <a:pt x="15742" y="2246"/>
                </a:lnTo>
                <a:lnTo>
                  <a:pt x="13056" y="3924"/>
                </a:lnTo>
                <a:lnTo>
                  <a:pt x="10397" y="6170"/>
                </a:lnTo>
                <a:lnTo>
                  <a:pt x="7581" y="9004"/>
                </a:lnTo>
                <a:lnTo>
                  <a:pt x="8633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2244632" y="4636162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75" y="52919"/>
                </a:moveTo>
                <a:lnTo>
                  <a:pt x="8633" y="51271"/>
                </a:lnTo>
                <a:lnTo>
                  <a:pt x="8633" y="19137"/>
                </a:lnTo>
                <a:lnTo>
                  <a:pt x="10972" y="15468"/>
                </a:lnTo>
                <a:lnTo>
                  <a:pt x="12995" y="12725"/>
                </a:lnTo>
                <a:lnTo>
                  <a:pt x="15815" y="9958"/>
                </a:lnTo>
                <a:lnTo>
                  <a:pt x="19216" y="8459"/>
                </a:lnTo>
                <a:lnTo>
                  <a:pt x="22143" y="8672"/>
                </a:lnTo>
                <a:lnTo>
                  <a:pt x="24789" y="9460"/>
                </a:lnTo>
                <a:lnTo>
                  <a:pt x="27435" y="8178"/>
                </a:lnTo>
                <a:lnTo>
                  <a:pt x="27496" y="3657"/>
                </a:lnTo>
                <a:lnTo>
                  <a:pt x="25222" y="673"/>
                </a:lnTo>
                <a:lnTo>
                  <a:pt x="22219" y="76"/>
                </a:lnTo>
                <a:lnTo>
                  <a:pt x="19659" y="0"/>
                </a:lnTo>
                <a:lnTo>
                  <a:pt x="16667" y="659"/>
                </a:lnTo>
                <a:lnTo>
                  <a:pt x="13643" y="2566"/>
                </a:lnTo>
                <a:lnTo>
                  <a:pt x="10313" y="5994"/>
                </a:lnTo>
                <a:lnTo>
                  <a:pt x="7801" y="9550"/>
                </a:lnTo>
                <a:lnTo>
                  <a:pt x="7801" y="2437"/>
                </a:lnTo>
                <a:lnTo>
                  <a:pt x="5843" y="824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98" y="51995"/>
                </a:lnTo>
                <a:lnTo>
                  <a:pt x="2764" y="52919"/>
                </a:lnTo>
                <a:lnTo>
                  <a:pt x="5875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2278702" y="4636159"/>
            <a:ext cx="47085" cy="53658"/>
          </a:xfrm>
          <a:custGeom>
            <a:avLst/>
            <a:gdLst/>
            <a:ahLst/>
            <a:cxnLst/>
            <a:rect l="l" t="t" r="r" b="b"/>
            <a:pathLst>
              <a:path w="47085" h="53658">
                <a:moveTo>
                  <a:pt x="8942" y="23915"/>
                </a:moveTo>
                <a:lnTo>
                  <a:pt x="9237" y="21351"/>
                </a:lnTo>
                <a:lnTo>
                  <a:pt x="9810" y="18986"/>
                </a:lnTo>
                <a:lnTo>
                  <a:pt x="11292" y="14594"/>
                </a:lnTo>
                <a:lnTo>
                  <a:pt x="13680" y="11163"/>
                </a:lnTo>
                <a:lnTo>
                  <a:pt x="17049" y="8892"/>
                </a:lnTo>
                <a:lnTo>
                  <a:pt x="21103" y="7481"/>
                </a:lnTo>
                <a:lnTo>
                  <a:pt x="26460" y="7481"/>
                </a:lnTo>
                <a:lnTo>
                  <a:pt x="30647" y="9032"/>
                </a:lnTo>
                <a:lnTo>
                  <a:pt x="33991" y="11455"/>
                </a:lnTo>
                <a:lnTo>
                  <a:pt x="36169" y="15012"/>
                </a:lnTo>
                <a:lnTo>
                  <a:pt x="37437" y="19418"/>
                </a:lnTo>
                <a:lnTo>
                  <a:pt x="38141" y="24270"/>
                </a:lnTo>
                <a:lnTo>
                  <a:pt x="38141" y="29731"/>
                </a:lnTo>
                <a:lnTo>
                  <a:pt x="37875" y="32324"/>
                </a:lnTo>
                <a:lnTo>
                  <a:pt x="36748" y="37023"/>
                </a:lnTo>
                <a:lnTo>
                  <a:pt x="36525" y="50266"/>
                </a:lnTo>
                <a:lnTo>
                  <a:pt x="39038" y="48376"/>
                </a:lnTo>
                <a:lnTo>
                  <a:pt x="43056" y="43538"/>
                </a:lnTo>
                <a:lnTo>
                  <a:pt x="44564" y="40640"/>
                </a:lnTo>
                <a:lnTo>
                  <a:pt x="45580" y="37288"/>
                </a:lnTo>
                <a:lnTo>
                  <a:pt x="46583" y="33962"/>
                </a:lnTo>
                <a:lnTo>
                  <a:pt x="47085" y="30290"/>
                </a:lnTo>
                <a:lnTo>
                  <a:pt x="47085" y="22226"/>
                </a:lnTo>
                <a:lnTo>
                  <a:pt x="46609" y="18554"/>
                </a:lnTo>
                <a:lnTo>
                  <a:pt x="45651" y="15293"/>
                </a:lnTo>
                <a:lnTo>
                  <a:pt x="44697" y="12042"/>
                </a:lnTo>
                <a:lnTo>
                  <a:pt x="43265" y="9273"/>
                </a:lnTo>
                <a:lnTo>
                  <a:pt x="41342" y="6998"/>
                </a:lnTo>
                <a:lnTo>
                  <a:pt x="37019" y="2974"/>
                </a:lnTo>
                <a:lnTo>
                  <a:pt x="34150" y="1778"/>
                </a:lnTo>
                <a:lnTo>
                  <a:pt x="31262" y="598"/>
                </a:lnTo>
                <a:lnTo>
                  <a:pt x="27889" y="0"/>
                </a:lnTo>
                <a:lnTo>
                  <a:pt x="20016" y="0"/>
                </a:lnTo>
                <a:lnTo>
                  <a:pt x="16502" y="673"/>
                </a:lnTo>
                <a:lnTo>
                  <a:pt x="13496" y="2009"/>
                </a:lnTo>
                <a:lnTo>
                  <a:pt x="10497" y="3341"/>
                </a:lnTo>
                <a:lnTo>
                  <a:pt x="7995" y="5219"/>
                </a:lnTo>
                <a:lnTo>
                  <a:pt x="3981" y="10072"/>
                </a:lnTo>
                <a:lnTo>
                  <a:pt x="2487" y="12956"/>
                </a:lnTo>
                <a:lnTo>
                  <a:pt x="1494" y="16294"/>
                </a:lnTo>
                <a:lnTo>
                  <a:pt x="500" y="19649"/>
                </a:lnTo>
                <a:lnTo>
                  <a:pt x="0" y="23307"/>
                </a:lnTo>
                <a:lnTo>
                  <a:pt x="0" y="31409"/>
                </a:lnTo>
                <a:lnTo>
                  <a:pt x="464" y="35104"/>
                </a:lnTo>
                <a:lnTo>
                  <a:pt x="1408" y="38354"/>
                </a:lnTo>
                <a:lnTo>
                  <a:pt x="2350" y="41605"/>
                </a:lnTo>
                <a:lnTo>
                  <a:pt x="3773" y="44373"/>
                </a:lnTo>
                <a:lnTo>
                  <a:pt x="5709" y="46659"/>
                </a:lnTo>
                <a:lnTo>
                  <a:pt x="10019" y="50674"/>
                </a:lnTo>
                <a:lnTo>
                  <a:pt x="8942" y="29364"/>
                </a:lnTo>
                <a:lnTo>
                  <a:pt x="8942" y="23915"/>
                </a:lnTo>
                <a:close/>
              </a:path>
              <a:path w="47085" h="53658">
                <a:moveTo>
                  <a:pt x="9662" y="34229"/>
                </a:moveTo>
                <a:lnTo>
                  <a:pt x="8942" y="29364"/>
                </a:lnTo>
                <a:lnTo>
                  <a:pt x="10019" y="50674"/>
                </a:lnTo>
                <a:lnTo>
                  <a:pt x="12884" y="51869"/>
                </a:lnTo>
                <a:lnTo>
                  <a:pt x="15775" y="53060"/>
                </a:lnTo>
                <a:lnTo>
                  <a:pt x="19145" y="53658"/>
                </a:lnTo>
                <a:lnTo>
                  <a:pt x="26996" y="53658"/>
                </a:lnTo>
                <a:lnTo>
                  <a:pt x="30499" y="52984"/>
                </a:lnTo>
                <a:lnTo>
                  <a:pt x="33516" y="51612"/>
                </a:lnTo>
                <a:lnTo>
                  <a:pt x="36525" y="50266"/>
                </a:lnTo>
                <a:lnTo>
                  <a:pt x="36748" y="37023"/>
                </a:lnTo>
                <a:lnTo>
                  <a:pt x="34664" y="40741"/>
                </a:lnTo>
                <a:lnTo>
                  <a:pt x="31935" y="43765"/>
                </a:lnTo>
                <a:lnTo>
                  <a:pt x="28199" y="45659"/>
                </a:lnTo>
                <a:lnTo>
                  <a:pt x="23468" y="46116"/>
                </a:lnTo>
                <a:lnTo>
                  <a:pt x="20689" y="46116"/>
                </a:lnTo>
                <a:lnTo>
                  <a:pt x="16488" y="44579"/>
                </a:lnTo>
                <a:lnTo>
                  <a:pt x="13143" y="42138"/>
                </a:lnTo>
                <a:lnTo>
                  <a:pt x="10925" y="38635"/>
                </a:lnTo>
                <a:lnTo>
                  <a:pt x="9662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2328703" y="4616784"/>
            <a:ext cx="20872" cy="91810"/>
          </a:xfrm>
          <a:custGeom>
            <a:avLst/>
            <a:gdLst/>
            <a:ahLst/>
            <a:cxnLst/>
            <a:rect l="l" t="t" r="r" b="b"/>
            <a:pathLst>
              <a:path w="20872" h="91810">
                <a:moveTo>
                  <a:pt x="3192" y="84114"/>
                </a:moveTo>
                <a:lnTo>
                  <a:pt x="208" y="84978"/>
                </a:lnTo>
                <a:lnTo>
                  <a:pt x="0" y="87530"/>
                </a:lnTo>
                <a:lnTo>
                  <a:pt x="488" y="90474"/>
                </a:lnTo>
                <a:lnTo>
                  <a:pt x="3159" y="91594"/>
                </a:lnTo>
                <a:lnTo>
                  <a:pt x="6014" y="91810"/>
                </a:lnTo>
                <a:lnTo>
                  <a:pt x="10594" y="91414"/>
                </a:lnTo>
                <a:lnTo>
                  <a:pt x="14086" y="89852"/>
                </a:lnTo>
                <a:lnTo>
                  <a:pt x="16631" y="87188"/>
                </a:lnTo>
                <a:lnTo>
                  <a:pt x="18578" y="83808"/>
                </a:lnTo>
                <a:lnTo>
                  <a:pt x="19612" y="79350"/>
                </a:lnTo>
                <a:lnTo>
                  <a:pt x="19878" y="76442"/>
                </a:lnTo>
                <a:lnTo>
                  <a:pt x="19878" y="21819"/>
                </a:lnTo>
                <a:lnTo>
                  <a:pt x="19669" y="21109"/>
                </a:lnTo>
                <a:lnTo>
                  <a:pt x="17063" y="20167"/>
                </a:lnTo>
                <a:lnTo>
                  <a:pt x="14000" y="20167"/>
                </a:lnTo>
                <a:lnTo>
                  <a:pt x="11195" y="21819"/>
                </a:lnTo>
                <a:lnTo>
                  <a:pt x="11073" y="77382"/>
                </a:lnTo>
                <a:lnTo>
                  <a:pt x="10582" y="79984"/>
                </a:lnTo>
                <a:lnTo>
                  <a:pt x="8473" y="83249"/>
                </a:lnTo>
                <a:lnTo>
                  <a:pt x="5853" y="84150"/>
                </a:lnTo>
                <a:lnTo>
                  <a:pt x="3192" y="84114"/>
                </a:lnTo>
                <a:close/>
              </a:path>
              <a:path w="20872" h="91810">
                <a:moveTo>
                  <a:pt x="10248" y="5425"/>
                </a:moveTo>
                <a:lnTo>
                  <a:pt x="10615" y="8892"/>
                </a:lnTo>
                <a:lnTo>
                  <a:pt x="13470" y="10746"/>
                </a:lnTo>
                <a:lnTo>
                  <a:pt x="17552" y="10746"/>
                </a:lnTo>
                <a:lnTo>
                  <a:pt x="20493" y="8841"/>
                </a:lnTo>
                <a:lnTo>
                  <a:pt x="20872" y="5321"/>
                </a:lnTo>
                <a:lnTo>
                  <a:pt x="20515" y="1854"/>
                </a:lnTo>
                <a:lnTo>
                  <a:pt x="17650" y="0"/>
                </a:lnTo>
                <a:lnTo>
                  <a:pt x="13520" y="0"/>
                </a:lnTo>
                <a:lnTo>
                  <a:pt x="10629" y="1893"/>
                </a:lnTo>
                <a:lnTo>
                  <a:pt x="10248" y="54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2361538" y="4636162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26"/>
                </a:moveTo>
                <a:lnTo>
                  <a:pt x="42148" y="14122"/>
                </a:lnTo>
                <a:lnTo>
                  <a:pt x="41375" y="11314"/>
                </a:lnTo>
                <a:lnTo>
                  <a:pt x="38463" y="6807"/>
                </a:lnTo>
                <a:lnTo>
                  <a:pt x="34654" y="3070"/>
                </a:lnTo>
                <a:lnTo>
                  <a:pt x="32058" y="1828"/>
                </a:lnTo>
                <a:lnTo>
                  <a:pt x="29444" y="608"/>
                </a:lnTo>
                <a:lnTo>
                  <a:pt x="26297" y="0"/>
                </a:lnTo>
                <a:lnTo>
                  <a:pt x="26334" y="6995"/>
                </a:lnTo>
                <a:lnTo>
                  <a:pt x="29495" y="8329"/>
                </a:lnTo>
                <a:lnTo>
                  <a:pt x="31615" y="11008"/>
                </a:lnTo>
                <a:lnTo>
                  <a:pt x="33746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3" y="22071"/>
                </a:lnTo>
                <a:lnTo>
                  <a:pt x="9014" y="20091"/>
                </a:lnTo>
                <a:lnTo>
                  <a:pt x="10450" y="3110"/>
                </a:lnTo>
                <a:lnTo>
                  <a:pt x="8072" y="4899"/>
                </a:lnTo>
                <a:lnTo>
                  <a:pt x="4126" y="9575"/>
                </a:lnTo>
                <a:lnTo>
                  <a:pt x="2625" y="12405"/>
                </a:lnTo>
                <a:lnTo>
                  <a:pt x="1565" y="15760"/>
                </a:lnTo>
                <a:lnTo>
                  <a:pt x="525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81"/>
                </a:lnTo>
                <a:lnTo>
                  <a:pt x="2534" y="41997"/>
                </a:lnTo>
                <a:lnTo>
                  <a:pt x="4028" y="44780"/>
                </a:lnTo>
                <a:lnTo>
                  <a:pt x="6015" y="46976"/>
                </a:lnTo>
                <a:lnTo>
                  <a:pt x="10450" y="50860"/>
                </a:lnTo>
                <a:lnTo>
                  <a:pt x="13378" y="51965"/>
                </a:lnTo>
                <a:lnTo>
                  <a:pt x="16280" y="53085"/>
                </a:lnTo>
                <a:lnTo>
                  <a:pt x="19671" y="53657"/>
                </a:lnTo>
                <a:lnTo>
                  <a:pt x="23558" y="53657"/>
                </a:lnTo>
                <a:lnTo>
                  <a:pt x="27879" y="53492"/>
                </a:lnTo>
                <a:lnTo>
                  <a:pt x="31835" y="52793"/>
                </a:lnTo>
                <a:lnTo>
                  <a:pt x="35057" y="51965"/>
                </a:lnTo>
                <a:lnTo>
                  <a:pt x="37790" y="51090"/>
                </a:lnTo>
                <a:lnTo>
                  <a:pt x="41022" y="48816"/>
                </a:lnTo>
                <a:lnTo>
                  <a:pt x="41342" y="46163"/>
                </a:lnTo>
                <a:lnTo>
                  <a:pt x="40777" y="43002"/>
                </a:lnTo>
                <a:lnTo>
                  <a:pt x="38055" y="43268"/>
                </a:lnTo>
                <a:lnTo>
                  <a:pt x="34898" y="44550"/>
                </a:lnTo>
                <a:lnTo>
                  <a:pt x="32105" y="45439"/>
                </a:lnTo>
                <a:lnTo>
                  <a:pt x="28602" y="46187"/>
                </a:lnTo>
                <a:lnTo>
                  <a:pt x="24350" y="46379"/>
                </a:lnTo>
                <a:lnTo>
                  <a:pt x="21521" y="46379"/>
                </a:lnTo>
                <a:lnTo>
                  <a:pt x="17147" y="45133"/>
                </a:lnTo>
                <a:lnTo>
                  <a:pt x="13594" y="43102"/>
                </a:lnTo>
                <a:lnTo>
                  <a:pt x="11135" y="40003"/>
                </a:lnTo>
                <a:lnTo>
                  <a:pt x="9738" y="35963"/>
                </a:lnTo>
                <a:lnTo>
                  <a:pt x="8943" y="31341"/>
                </a:lnTo>
                <a:lnTo>
                  <a:pt x="8943" y="28648"/>
                </a:lnTo>
                <a:lnTo>
                  <a:pt x="39970" y="28648"/>
                </a:lnTo>
                <a:lnTo>
                  <a:pt x="42311" y="27734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26"/>
                </a:lnTo>
                <a:close/>
              </a:path>
              <a:path w="43337" h="53657">
                <a:moveTo>
                  <a:pt x="9014" y="20091"/>
                </a:moveTo>
                <a:lnTo>
                  <a:pt x="9946" y="16355"/>
                </a:lnTo>
                <a:lnTo>
                  <a:pt x="11390" y="12913"/>
                </a:lnTo>
                <a:lnTo>
                  <a:pt x="14918" y="9079"/>
                </a:lnTo>
                <a:lnTo>
                  <a:pt x="18140" y="7415"/>
                </a:lnTo>
                <a:lnTo>
                  <a:pt x="22158" y="6995"/>
                </a:lnTo>
                <a:lnTo>
                  <a:pt x="26334" y="6995"/>
                </a:lnTo>
                <a:lnTo>
                  <a:pt x="26297" y="0"/>
                </a:lnTo>
                <a:lnTo>
                  <a:pt x="19149" y="0"/>
                </a:lnTo>
                <a:lnTo>
                  <a:pt x="16023" y="622"/>
                </a:lnTo>
                <a:lnTo>
                  <a:pt x="13241" y="1864"/>
                </a:lnTo>
                <a:lnTo>
                  <a:pt x="10450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2415283" y="4636209"/>
            <a:ext cx="37151" cy="53607"/>
          </a:xfrm>
          <a:custGeom>
            <a:avLst/>
            <a:gdLst/>
            <a:ahLst/>
            <a:cxnLst/>
            <a:rect l="l" t="t" r="r" b="b"/>
            <a:pathLst>
              <a:path w="37151" h="53607">
                <a:moveTo>
                  <a:pt x="8992" y="20627"/>
                </a:moveTo>
                <a:lnTo>
                  <a:pt x="10107" y="15814"/>
                </a:lnTo>
                <a:lnTo>
                  <a:pt x="12322" y="12499"/>
                </a:lnTo>
                <a:lnTo>
                  <a:pt x="14526" y="9197"/>
                </a:lnTo>
                <a:lnTo>
                  <a:pt x="17715" y="7545"/>
                </a:lnTo>
                <a:lnTo>
                  <a:pt x="23889" y="7545"/>
                </a:lnTo>
                <a:lnTo>
                  <a:pt x="27133" y="8434"/>
                </a:lnTo>
                <a:lnTo>
                  <a:pt x="30920" y="10413"/>
                </a:lnTo>
                <a:lnTo>
                  <a:pt x="33512" y="12397"/>
                </a:lnTo>
                <a:lnTo>
                  <a:pt x="36468" y="12448"/>
                </a:lnTo>
                <a:lnTo>
                  <a:pt x="36931" y="9499"/>
                </a:lnTo>
                <a:lnTo>
                  <a:pt x="36575" y="6363"/>
                </a:lnTo>
                <a:lnTo>
                  <a:pt x="34336" y="3822"/>
                </a:lnTo>
                <a:lnTo>
                  <a:pt x="31421" y="2044"/>
                </a:lnTo>
                <a:lnTo>
                  <a:pt x="27755" y="712"/>
                </a:lnTo>
                <a:lnTo>
                  <a:pt x="24926" y="139"/>
                </a:lnTo>
                <a:lnTo>
                  <a:pt x="21973" y="0"/>
                </a:lnTo>
                <a:lnTo>
                  <a:pt x="18863" y="0"/>
                </a:lnTo>
                <a:lnTo>
                  <a:pt x="15976" y="535"/>
                </a:lnTo>
                <a:lnTo>
                  <a:pt x="13315" y="1601"/>
                </a:lnTo>
                <a:lnTo>
                  <a:pt x="10645" y="2666"/>
                </a:lnTo>
                <a:lnTo>
                  <a:pt x="8319" y="4305"/>
                </a:lnTo>
                <a:lnTo>
                  <a:pt x="4373" y="8712"/>
                </a:lnTo>
                <a:lnTo>
                  <a:pt x="2829" y="11545"/>
                </a:lnTo>
                <a:lnTo>
                  <a:pt x="1691" y="15001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85" y="38609"/>
                </a:lnTo>
                <a:lnTo>
                  <a:pt x="2303" y="41846"/>
                </a:lnTo>
                <a:lnTo>
                  <a:pt x="3653" y="44578"/>
                </a:lnTo>
                <a:lnTo>
                  <a:pt x="5403" y="46789"/>
                </a:lnTo>
                <a:lnTo>
                  <a:pt x="9359" y="50712"/>
                </a:lnTo>
                <a:lnTo>
                  <a:pt x="11969" y="51879"/>
                </a:lnTo>
                <a:lnTo>
                  <a:pt x="14591" y="53035"/>
                </a:lnTo>
                <a:lnTo>
                  <a:pt x="17589" y="53607"/>
                </a:lnTo>
                <a:lnTo>
                  <a:pt x="22614" y="53607"/>
                </a:lnTo>
                <a:lnTo>
                  <a:pt x="25736" y="53113"/>
                </a:lnTo>
                <a:lnTo>
                  <a:pt x="28699" y="52376"/>
                </a:lnTo>
                <a:lnTo>
                  <a:pt x="31309" y="51321"/>
                </a:lnTo>
                <a:lnTo>
                  <a:pt x="34578" y="49377"/>
                </a:lnTo>
                <a:lnTo>
                  <a:pt x="36910" y="46532"/>
                </a:lnTo>
                <a:lnTo>
                  <a:pt x="37151" y="43789"/>
                </a:lnTo>
                <a:lnTo>
                  <a:pt x="37125" y="42443"/>
                </a:lnTo>
                <a:lnTo>
                  <a:pt x="35330" y="39664"/>
                </a:lnTo>
                <a:lnTo>
                  <a:pt x="32302" y="41950"/>
                </a:lnTo>
                <a:lnTo>
                  <a:pt x="28809" y="44222"/>
                </a:lnTo>
                <a:lnTo>
                  <a:pt x="25807" y="45532"/>
                </a:lnTo>
                <a:lnTo>
                  <a:pt x="22085" y="45849"/>
                </a:lnTo>
                <a:lnTo>
                  <a:pt x="18133" y="45467"/>
                </a:lnTo>
                <a:lnTo>
                  <a:pt x="14885" y="43905"/>
                </a:lnTo>
                <a:lnTo>
                  <a:pt x="12397" y="41122"/>
                </a:lnTo>
                <a:lnTo>
                  <a:pt x="10425" y="37555"/>
                </a:lnTo>
                <a:lnTo>
                  <a:pt x="9283" y="32816"/>
                </a:lnTo>
                <a:lnTo>
                  <a:pt x="8992" y="30063"/>
                </a:lnTo>
                <a:lnTo>
                  <a:pt x="8992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2457612" y="4623861"/>
            <a:ext cx="30772" cy="65850"/>
          </a:xfrm>
          <a:custGeom>
            <a:avLst/>
            <a:gdLst/>
            <a:ahLst/>
            <a:cxnLst/>
            <a:rect l="l" t="t" r="r" b="b"/>
            <a:pathLst>
              <a:path w="30772" h="65850">
                <a:moveTo>
                  <a:pt x="16965" y="1717"/>
                </a:moveTo>
                <a:lnTo>
                  <a:pt x="16742" y="1004"/>
                </a:lnTo>
                <a:lnTo>
                  <a:pt x="14197" y="0"/>
                </a:lnTo>
                <a:lnTo>
                  <a:pt x="11087" y="0"/>
                </a:lnTo>
                <a:lnTo>
                  <a:pt x="8329" y="1717"/>
                </a:lnTo>
                <a:lnTo>
                  <a:pt x="8329" y="13323"/>
                </a:lnTo>
                <a:lnTo>
                  <a:pt x="1788" y="13323"/>
                </a:lnTo>
                <a:lnTo>
                  <a:pt x="345" y="14467"/>
                </a:lnTo>
                <a:lnTo>
                  <a:pt x="0" y="17071"/>
                </a:lnTo>
                <a:lnTo>
                  <a:pt x="1723" y="20754"/>
                </a:lnTo>
                <a:lnTo>
                  <a:pt x="8329" y="20754"/>
                </a:lnTo>
                <a:lnTo>
                  <a:pt x="8329" y="52120"/>
                </a:lnTo>
                <a:lnTo>
                  <a:pt x="9075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46"/>
                </a:lnTo>
                <a:lnTo>
                  <a:pt x="19648" y="65850"/>
                </a:lnTo>
                <a:lnTo>
                  <a:pt x="24500" y="65685"/>
                </a:lnTo>
                <a:lnTo>
                  <a:pt x="27485" y="65112"/>
                </a:lnTo>
                <a:lnTo>
                  <a:pt x="30426" y="63093"/>
                </a:lnTo>
                <a:lnTo>
                  <a:pt x="30772" y="59983"/>
                </a:lnTo>
                <a:lnTo>
                  <a:pt x="30059" y="56808"/>
                </a:lnTo>
                <a:lnTo>
                  <a:pt x="27377" y="57444"/>
                </a:lnTo>
                <a:lnTo>
                  <a:pt x="24363" y="58193"/>
                </a:lnTo>
                <a:lnTo>
                  <a:pt x="21080" y="58193"/>
                </a:lnTo>
                <a:lnTo>
                  <a:pt x="18398" y="55615"/>
                </a:lnTo>
                <a:lnTo>
                  <a:pt x="16965" y="51361"/>
                </a:lnTo>
                <a:lnTo>
                  <a:pt x="16965" y="20754"/>
                </a:lnTo>
                <a:lnTo>
                  <a:pt x="29041" y="20754"/>
                </a:lnTo>
                <a:lnTo>
                  <a:pt x="30610" y="19317"/>
                </a:lnTo>
                <a:lnTo>
                  <a:pt x="30772" y="16372"/>
                </a:lnTo>
                <a:lnTo>
                  <a:pt x="29041" y="13323"/>
                </a:lnTo>
                <a:lnTo>
                  <a:pt x="16965" y="13323"/>
                </a:lnTo>
                <a:lnTo>
                  <a:pt x="16965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2496261" y="4636162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2" y="52221"/>
                </a:moveTo>
                <a:lnTo>
                  <a:pt x="8561" y="52984"/>
                </a:lnTo>
                <a:lnTo>
                  <a:pt x="11600" y="53527"/>
                </a:lnTo>
                <a:lnTo>
                  <a:pt x="14857" y="53657"/>
                </a:lnTo>
                <a:lnTo>
                  <a:pt x="17589" y="53657"/>
                </a:lnTo>
                <a:lnTo>
                  <a:pt x="20077" y="53312"/>
                </a:lnTo>
                <a:lnTo>
                  <a:pt x="24606" y="51940"/>
                </a:lnTo>
                <a:lnTo>
                  <a:pt x="28210" y="49579"/>
                </a:lnTo>
                <a:lnTo>
                  <a:pt x="31111" y="46608"/>
                </a:lnTo>
                <a:lnTo>
                  <a:pt x="32890" y="42696"/>
                </a:lnTo>
                <a:lnTo>
                  <a:pt x="33340" y="37972"/>
                </a:lnTo>
                <a:lnTo>
                  <a:pt x="33340" y="35877"/>
                </a:lnTo>
                <a:lnTo>
                  <a:pt x="32313" y="32547"/>
                </a:lnTo>
                <a:lnTo>
                  <a:pt x="30733" y="29728"/>
                </a:lnTo>
                <a:lnTo>
                  <a:pt x="27219" y="26629"/>
                </a:lnTo>
                <a:lnTo>
                  <a:pt x="24325" y="25106"/>
                </a:lnTo>
                <a:lnTo>
                  <a:pt x="21374" y="23809"/>
                </a:lnTo>
                <a:lnTo>
                  <a:pt x="18436" y="22604"/>
                </a:lnTo>
                <a:lnTo>
                  <a:pt x="15581" y="21437"/>
                </a:lnTo>
                <a:lnTo>
                  <a:pt x="12078" y="19339"/>
                </a:lnTo>
                <a:lnTo>
                  <a:pt x="9763" y="16584"/>
                </a:lnTo>
                <a:lnTo>
                  <a:pt x="9422" y="13982"/>
                </a:lnTo>
                <a:lnTo>
                  <a:pt x="9968" y="11174"/>
                </a:lnTo>
                <a:lnTo>
                  <a:pt x="12308" y="8280"/>
                </a:lnTo>
                <a:lnTo>
                  <a:pt x="15458" y="7109"/>
                </a:lnTo>
                <a:lnTo>
                  <a:pt x="18216" y="6944"/>
                </a:lnTo>
                <a:lnTo>
                  <a:pt x="21311" y="7134"/>
                </a:lnTo>
                <a:lnTo>
                  <a:pt x="24963" y="8355"/>
                </a:lnTo>
                <a:lnTo>
                  <a:pt x="27608" y="9677"/>
                </a:lnTo>
                <a:lnTo>
                  <a:pt x="30585" y="9867"/>
                </a:lnTo>
                <a:lnTo>
                  <a:pt x="30932" y="7150"/>
                </a:lnTo>
                <a:lnTo>
                  <a:pt x="30636" y="4406"/>
                </a:lnTo>
                <a:lnTo>
                  <a:pt x="28077" y="2195"/>
                </a:lnTo>
                <a:lnTo>
                  <a:pt x="25481" y="1141"/>
                </a:lnTo>
                <a:lnTo>
                  <a:pt x="22082" y="316"/>
                </a:lnTo>
                <a:lnTo>
                  <a:pt x="18313" y="0"/>
                </a:lnTo>
                <a:lnTo>
                  <a:pt x="15458" y="0"/>
                </a:lnTo>
                <a:lnTo>
                  <a:pt x="12960" y="392"/>
                </a:lnTo>
                <a:lnTo>
                  <a:pt x="8658" y="1979"/>
                </a:lnTo>
                <a:lnTo>
                  <a:pt x="5450" y="4366"/>
                </a:lnTo>
                <a:lnTo>
                  <a:pt x="2941" y="7211"/>
                </a:lnTo>
                <a:lnTo>
                  <a:pt x="1508" y="10717"/>
                </a:lnTo>
                <a:lnTo>
                  <a:pt x="1149" y="14475"/>
                </a:lnTo>
                <a:lnTo>
                  <a:pt x="1483" y="18515"/>
                </a:lnTo>
                <a:lnTo>
                  <a:pt x="2854" y="21625"/>
                </a:lnTo>
                <a:lnTo>
                  <a:pt x="5990" y="25206"/>
                </a:lnTo>
                <a:lnTo>
                  <a:pt x="8658" y="26935"/>
                </a:lnTo>
                <a:lnTo>
                  <a:pt x="11527" y="28407"/>
                </a:lnTo>
                <a:lnTo>
                  <a:pt x="14490" y="29641"/>
                </a:lnTo>
                <a:lnTo>
                  <a:pt x="17320" y="30783"/>
                </a:lnTo>
                <a:lnTo>
                  <a:pt x="19980" y="31978"/>
                </a:lnTo>
                <a:lnTo>
                  <a:pt x="23101" y="34264"/>
                </a:lnTo>
                <a:lnTo>
                  <a:pt x="24815" y="37299"/>
                </a:lnTo>
                <a:lnTo>
                  <a:pt x="24574" y="41173"/>
                </a:lnTo>
                <a:lnTo>
                  <a:pt x="22953" y="43941"/>
                </a:lnTo>
                <a:lnTo>
                  <a:pt x="20189" y="45669"/>
                </a:lnTo>
                <a:lnTo>
                  <a:pt x="16484" y="46493"/>
                </a:lnTo>
                <a:lnTo>
                  <a:pt x="13068" y="46493"/>
                </a:lnTo>
                <a:lnTo>
                  <a:pt x="9836" y="45755"/>
                </a:lnTo>
                <a:lnTo>
                  <a:pt x="5939" y="44157"/>
                </a:lnTo>
                <a:lnTo>
                  <a:pt x="3161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266" y="48182"/>
                </a:lnTo>
                <a:lnTo>
                  <a:pt x="2941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2563602" y="4636159"/>
            <a:ext cx="26884" cy="53658"/>
          </a:xfrm>
          <a:custGeom>
            <a:avLst/>
            <a:gdLst/>
            <a:ahLst/>
            <a:cxnLst/>
            <a:rect l="l" t="t" r="r" b="b"/>
            <a:pathLst>
              <a:path w="26884" h="53658">
                <a:moveTo>
                  <a:pt x="22057" y="46065"/>
                </a:moveTo>
                <a:lnTo>
                  <a:pt x="17672" y="46659"/>
                </a:lnTo>
                <a:lnTo>
                  <a:pt x="14893" y="46659"/>
                </a:lnTo>
                <a:lnTo>
                  <a:pt x="11167" y="44413"/>
                </a:lnTo>
                <a:lnTo>
                  <a:pt x="8841" y="40896"/>
                </a:lnTo>
                <a:lnTo>
                  <a:pt x="11598" y="53327"/>
                </a:lnTo>
                <a:lnTo>
                  <a:pt x="16325" y="53658"/>
                </a:lnTo>
                <a:lnTo>
                  <a:pt x="19145" y="53658"/>
                </a:lnTo>
                <a:lnTo>
                  <a:pt x="21823" y="53025"/>
                </a:lnTo>
                <a:lnTo>
                  <a:pt x="26884" y="50482"/>
                </a:lnTo>
                <a:lnTo>
                  <a:pt x="25927" y="43675"/>
                </a:lnTo>
                <a:lnTo>
                  <a:pt x="22057" y="46065"/>
                </a:lnTo>
                <a:close/>
              </a:path>
              <a:path w="26884" h="53658">
                <a:moveTo>
                  <a:pt x="3280" y="12092"/>
                </a:moveTo>
                <a:lnTo>
                  <a:pt x="5925" y="11520"/>
                </a:lnTo>
                <a:lnTo>
                  <a:pt x="9122" y="9781"/>
                </a:lnTo>
                <a:lnTo>
                  <a:pt x="11891" y="8586"/>
                </a:lnTo>
                <a:lnTo>
                  <a:pt x="15260" y="7531"/>
                </a:lnTo>
                <a:lnTo>
                  <a:pt x="19304" y="7264"/>
                </a:lnTo>
                <a:lnTo>
                  <a:pt x="22964" y="7520"/>
                </a:lnTo>
                <a:lnTo>
                  <a:pt x="26788" y="9208"/>
                </a:lnTo>
                <a:lnTo>
                  <a:pt x="29127" y="12334"/>
                </a:lnTo>
                <a:lnTo>
                  <a:pt x="29886" y="15228"/>
                </a:lnTo>
                <a:lnTo>
                  <a:pt x="30081" y="18759"/>
                </a:lnTo>
                <a:lnTo>
                  <a:pt x="30081" y="22569"/>
                </a:lnTo>
                <a:lnTo>
                  <a:pt x="19940" y="22569"/>
                </a:lnTo>
                <a:lnTo>
                  <a:pt x="16631" y="22910"/>
                </a:lnTo>
                <a:lnTo>
                  <a:pt x="13702" y="23572"/>
                </a:lnTo>
                <a:lnTo>
                  <a:pt x="10774" y="24245"/>
                </a:lnTo>
                <a:lnTo>
                  <a:pt x="8305" y="25250"/>
                </a:lnTo>
                <a:lnTo>
                  <a:pt x="4259" y="27914"/>
                </a:lnTo>
                <a:lnTo>
                  <a:pt x="1612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26"/>
                </a:lnTo>
                <a:lnTo>
                  <a:pt x="4467" y="49759"/>
                </a:lnTo>
                <a:lnTo>
                  <a:pt x="7592" y="51995"/>
                </a:lnTo>
                <a:lnTo>
                  <a:pt x="11598" y="53327"/>
                </a:lnTo>
                <a:lnTo>
                  <a:pt x="8841" y="40896"/>
                </a:lnTo>
                <a:lnTo>
                  <a:pt x="8841" y="38354"/>
                </a:lnTo>
                <a:lnTo>
                  <a:pt x="9652" y="34430"/>
                </a:lnTo>
                <a:lnTo>
                  <a:pt x="12185" y="31485"/>
                </a:lnTo>
                <a:lnTo>
                  <a:pt x="14781" y="30063"/>
                </a:lnTo>
                <a:lnTo>
                  <a:pt x="18274" y="29235"/>
                </a:lnTo>
                <a:lnTo>
                  <a:pt x="22698" y="29019"/>
                </a:lnTo>
                <a:lnTo>
                  <a:pt x="30081" y="29019"/>
                </a:lnTo>
                <a:lnTo>
                  <a:pt x="30081" y="39383"/>
                </a:lnTo>
                <a:lnTo>
                  <a:pt x="25927" y="43675"/>
                </a:lnTo>
                <a:lnTo>
                  <a:pt x="26884" y="50482"/>
                </a:lnTo>
                <a:lnTo>
                  <a:pt x="31244" y="46443"/>
                </a:lnTo>
                <a:lnTo>
                  <a:pt x="31244" y="51321"/>
                </a:lnTo>
                <a:lnTo>
                  <a:pt x="33328" y="52898"/>
                </a:lnTo>
                <a:lnTo>
                  <a:pt x="35902" y="52960"/>
                </a:lnTo>
                <a:lnTo>
                  <a:pt x="38667" y="51321"/>
                </a:lnTo>
                <a:lnTo>
                  <a:pt x="38667" y="15354"/>
                </a:lnTo>
                <a:lnTo>
                  <a:pt x="38340" y="12689"/>
                </a:lnTo>
                <a:lnTo>
                  <a:pt x="37001" y="8129"/>
                </a:lnTo>
                <a:lnTo>
                  <a:pt x="34480" y="4687"/>
                </a:lnTo>
                <a:lnTo>
                  <a:pt x="31101" y="1983"/>
                </a:lnTo>
                <a:lnTo>
                  <a:pt x="26344" y="39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80"/>
                </a:lnTo>
                <a:lnTo>
                  <a:pt x="12920" y="853"/>
                </a:lnTo>
                <a:lnTo>
                  <a:pt x="9785" y="1803"/>
                </a:lnTo>
                <a:lnTo>
                  <a:pt x="5803" y="3545"/>
                </a:lnTo>
                <a:lnTo>
                  <a:pt x="2484" y="6692"/>
                </a:lnTo>
                <a:lnTo>
                  <a:pt x="2289" y="9385"/>
                </a:lnTo>
                <a:lnTo>
                  <a:pt x="3280" y="12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2618225" y="4636159"/>
            <a:ext cx="40568" cy="52923"/>
          </a:xfrm>
          <a:custGeom>
            <a:avLst/>
            <a:gdLst/>
            <a:ahLst/>
            <a:cxnLst/>
            <a:rect l="l" t="t" r="r" b="b"/>
            <a:pathLst>
              <a:path w="40568" h="52923">
                <a:moveTo>
                  <a:pt x="5890" y="52923"/>
                </a:moveTo>
                <a:lnTo>
                  <a:pt x="8647" y="51271"/>
                </a:lnTo>
                <a:lnTo>
                  <a:pt x="8647" y="17132"/>
                </a:lnTo>
                <a:lnTo>
                  <a:pt x="11023" y="14061"/>
                </a:lnTo>
                <a:lnTo>
                  <a:pt x="13276" y="11736"/>
                </a:lnTo>
                <a:lnTo>
                  <a:pt x="17614" y="8549"/>
                </a:lnTo>
                <a:lnTo>
                  <a:pt x="21939" y="7747"/>
                </a:lnTo>
                <a:lnTo>
                  <a:pt x="25085" y="8092"/>
                </a:lnTo>
                <a:lnTo>
                  <a:pt x="27633" y="9385"/>
                </a:lnTo>
                <a:lnTo>
                  <a:pt x="30279" y="12791"/>
                </a:lnTo>
                <a:lnTo>
                  <a:pt x="31309" y="15951"/>
                </a:lnTo>
                <a:lnTo>
                  <a:pt x="31935" y="19890"/>
                </a:lnTo>
                <a:lnTo>
                  <a:pt x="31935" y="51271"/>
                </a:lnTo>
                <a:lnTo>
                  <a:pt x="32151" y="52009"/>
                </a:lnTo>
                <a:lnTo>
                  <a:pt x="34700" y="52923"/>
                </a:lnTo>
                <a:lnTo>
                  <a:pt x="37814" y="52923"/>
                </a:lnTo>
                <a:lnTo>
                  <a:pt x="40568" y="51271"/>
                </a:lnTo>
                <a:lnTo>
                  <a:pt x="40568" y="18011"/>
                </a:lnTo>
                <a:lnTo>
                  <a:pt x="40284" y="15026"/>
                </a:lnTo>
                <a:lnTo>
                  <a:pt x="39136" y="10083"/>
                </a:lnTo>
                <a:lnTo>
                  <a:pt x="36842" y="6073"/>
                </a:lnTo>
                <a:lnTo>
                  <a:pt x="33783" y="2757"/>
                </a:lnTo>
                <a:lnTo>
                  <a:pt x="29505" y="547"/>
                </a:lnTo>
                <a:lnTo>
                  <a:pt x="26860" y="0"/>
                </a:lnTo>
                <a:lnTo>
                  <a:pt x="21031" y="0"/>
                </a:lnTo>
                <a:lnTo>
                  <a:pt x="18370" y="712"/>
                </a:lnTo>
                <a:lnTo>
                  <a:pt x="15739" y="2134"/>
                </a:lnTo>
                <a:lnTo>
                  <a:pt x="13103" y="3571"/>
                </a:lnTo>
                <a:lnTo>
                  <a:pt x="10458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39" y="828"/>
                </a:lnTo>
                <a:lnTo>
                  <a:pt x="3121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68" y="52923"/>
                </a:lnTo>
                <a:lnTo>
                  <a:pt x="5890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2671596" y="4665088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53" y="0"/>
                </a:moveTo>
                <a:lnTo>
                  <a:pt x="7862" y="21247"/>
                </a:lnTo>
                <a:lnTo>
                  <a:pt x="12750" y="24030"/>
                </a:lnTo>
                <a:lnTo>
                  <a:pt x="12322" y="12852"/>
                </a:lnTo>
                <a:lnTo>
                  <a:pt x="10494" y="9208"/>
                </a:lnTo>
                <a:lnTo>
                  <a:pt x="9489" y="4763"/>
                </a:lnTo>
                <a:lnTo>
                  <a:pt x="8953" y="0"/>
                </a:lnTo>
                <a:close/>
              </a:path>
              <a:path w="12750" h="75653">
                <a:moveTo>
                  <a:pt x="43333" y="-49921"/>
                </a:moveTo>
                <a:lnTo>
                  <a:pt x="43092" y="-50673"/>
                </a:lnTo>
                <a:lnTo>
                  <a:pt x="40518" y="-51622"/>
                </a:lnTo>
                <a:lnTo>
                  <a:pt x="37418" y="-51622"/>
                </a:lnTo>
                <a:lnTo>
                  <a:pt x="34649" y="-49921"/>
                </a:lnTo>
                <a:lnTo>
                  <a:pt x="34649" y="-21549"/>
                </a:lnTo>
                <a:lnTo>
                  <a:pt x="32410" y="-23975"/>
                </a:lnTo>
                <a:lnTo>
                  <a:pt x="27867" y="-27061"/>
                </a:lnTo>
                <a:lnTo>
                  <a:pt x="23064" y="-28929"/>
                </a:lnTo>
                <a:lnTo>
                  <a:pt x="17002" y="-28929"/>
                </a:lnTo>
                <a:lnTo>
                  <a:pt x="14075" y="-28295"/>
                </a:lnTo>
                <a:lnTo>
                  <a:pt x="11537" y="-27010"/>
                </a:lnTo>
                <a:lnTo>
                  <a:pt x="6883" y="-23888"/>
                </a:lnTo>
                <a:lnTo>
                  <a:pt x="3477" y="-19112"/>
                </a:lnTo>
                <a:lnTo>
                  <a:pt x="2192" y="-16228"/>
                </a:lnTo>
                <a:lnTo>
                  <a:pt x="1310" y="-12837"/>
                </a:lnTo>
                <a:lnTo>
                  <a:pt x="439" y="-9460"/>
                </a:lnTo>
                <a:lnTo>
                  <a:pt x="0" y="-5676"/>
                </a:lnTo>
                <a:lnTo>
                  <a:pt x="0" y="2059"/>
                </a:lnTo>
                <a:lnTo>
                  <a:pt x="353" y="5436"/>
                </a:lnTo>
                <a:lnTo>
                  <a:pt x="1054" y="8637"/>
                </a:lnTo>
                <a:lnTo>
                  <a:pt x="1738" y="11837"/>
                </a:lnTo>
                <a:lnTo>
                  <a:pt x="2851" y="14630"/>
                </a:lnTo>
                <a:lnTo>
                  <a:pt x="4373" y="16992"/>
                </a:lnTo>
                <a:lnTo>
                  <a:pt x="7862" y="21247"/>
                </a:lnTo>
                <a:lnTo>
                  <a:pt x="8953" y="0"/>
                </a:lnTo>
                <a:lnTo>
                  <a:pt x="8953" y="-4772"/>
                </a:lnTo>
                <a:lnTo>
                  <a:pt x="9601" y="-9295"/>
                </a:lnTo>
                <a:lnTo>
                  <a:pt x="10741" y="-13535"/>
                </a:lnTo>
                <a:lnTo>
                  <a:pt x="12650" y="-17081"/>
                </a:lnTo>
                <a:lnTo>
                  <a:pt x="15447" y="-19608"/>
                </a:lnTo>
                <a:lnTo>
                  <a:pt x="18839" y="-21231"/>
                </a:lnTo>
                <a:lnTo>
                  <a:pt x="23417" y="-21231"/>
                </a:lnTo>
                <a:lnTo>
                  <a:pt x="27867" y="-18870"/>
                </a:lnTo>
                <a:lnTo>
                  <a:pt x="32310" y="-14997"/>
                </a:lnTo>
                <a:lnTo>
                  <a:pt x="34649" y="-12001"/>
                </a:lnTo>
                <a:lnTo>
                  <a:pt x="34649" y="7531"/>
                </a:lnTo>
                <a:lnTo>
                  <a:pt x="31992" y="10796"/>
                </a:lnTo>
                <a:lnTo>
                  <a:pt x="28378" y="14198"/>
                </a:lnTo>
                <a:lnTo>
                  <a:pt x="25059" y="16268"/>
                </a:lnTo>
                <a:lnTo>
                  <a:pt x="21826" y="17082"/>
                </a:lnTo>
                <a:lnTo>
                  <a:pt x="18406" y="17082"/>
                </a:lnTo>
                <a:lnTo>
                  <a:pt x="15015" y="15419"/>
                </a:lnTo>
                <a:lnTo>
                  <a:pt x="12322" y="12852"/>
                </a:lnTo>
                <a:lnTo>
                  <a:pt x="12750" y="24030"/>
                </a:lnTo>
                <a:lnTo>
                  <a:pt x="15703" y="24739"/>
                </a:lnTo>
                <a:lnTo>
                  <a:pt x="22326" y="24739"/>
                </a:lnTo>
                <a:lnTo>
                  <a:pt x="25242" y="23954"/>
                </a:lnTo>
                <a:lnTo>
                  <a:pt x="27914" y="22392"/>
                </a:lnTo>
                <a:lnTo>
                  <a:pt x="30599" y="20840"/>
                </a:lnTo>
                <a:lnTo>
                  <a:pt x="33166" y="18670"/>
                </a:lnTo>
                <a:lnTo>
                  <a:pt x="35643" y="15876"/>
                </a:lnTo>
                <a:lnTo>
                  <a:pt x="35643" y="22341"/>
                </a:lnTo>
                <a:lnTo>
                  <a:pt x="37249" y="23839"/>
                </a:lnTo>
                <a:lnTo>
                  <a:pt x="40262" y="24030"/>
                </a:lnTo>
                <a:lnTo>
                  <a:pt x="43333" y="22341"/>
                </a:lnTo>
                <a:lnTo>
                  <a:pt x="43333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2755422" y="4636155"/>
            <a:ext cx="43332" cy="72353"/>
          </a:xfrm>
          <a:custGeom>
            <a:avLst/>
            <a:gdLst/>
            <a:ahLst/>
            <a:cxnLst/>
            <a:rect l="l" t="t" r="r" b="b"/>
            <a:pathLst>
              <a:path w="43332" h="72353">
                <a:moveTo>
                  <a:pt x="0" y="2452"/>
                </a:moveTo>
                <a:lnTo>
                  <a:pt x="0" y="70650"/>
                </a:lnTo>
                <a:lnTo>
                  <a:pt x="194" y="71399"/>
                </a:lnTo>
                <a:lnTo>
                  <a:pt x="2764" y="72353"/>
                </a:lnTo>
                <a:lnTo>
                  <a:pt x="5888" y="72353"/>
                </a:lnTo>
                <a:lnTo>
                  <a:pt x="8632" y="70650"/>
                </a:lnTo>
                <a:lnTo>
                  <a:pt x="8632" y="46227"/>
                </a:lnTo>
                <a:lnTo>
                  <a:pt x="9892" y="47499"/>
                </a:lnTo>
                <a:lnTo>
                  <a:pt x="13308" y="50483"/>
                </a:lnTo>
                <a:lnTo>
                  <a:pt x="16718" y="52487"/>
                </a:lnTo>
                <a:lnTo>
                  <a:pt x="20246" y="53517"/>
                </a:lnTo>
                <a:lnTo>
                  <a:pt x="22913" y="53668"/>
                </a:lnTo>
                <a:lnTo>
                  <a:pt x="26211" y="53668"/>
                </a:lnTo>
                <a:lnTo>
                  <a:pt x="29112" y="53021"/>
                </a:lnTo>
                <a:lnTo>
                  <a:pt x="31661" y="51728"/>
                </a:lnTo>
                <a:lnTo>
                  <a:pt x="34209" y="50458"/>
                </a:lnTo>
                <a:lnTo>
                  <a:pt x="33695" y="33908"/>
                </a:lnTo>
                <a:lnTo>
                  <a:pt x="32543" y="38174"/>
                </a:lnTo>
                <a:lnTo>
                  <a:pt x="30595" y="41796"/>
                </a:lnTo>
                <a:lnTo>
                  <a:pt x="27777" y="44322"/>
                </a:lnTo>
                <a:lnTo>
                  <a:pt x="24349" y="45947"/>
                </a:lnTo>
                <a:lnTo>
                  <a:pt x="19828" y="45947"/>
                </a:lnTo>
                <a:lnTo>
                  <a:pt x="15433" y="43574"/>
                </a:lnTo>
                <a:lnTo>
                  <a:pt x="11033" y="39676"/>
                </a:lnTo>
                <a:lnTo>
                  <a:pt x="8632" y="36677"/>
                </a:lnTo>
                <a:lnTo>
                  <a:pt x="8632" y="17259"/>
                </a:lnTo>
                <a:lnTo>
                  <a:pt x="7592" y="9004"/>
                </a:lnTo>
                <a:lnTo>
                  <a:pt x="7592" y="2452"/>
                </a:lnTo>
                <a:lnTo>
                  <a:pt x="6061" y="900"/>
                </a:lnTo>
                <a:lnTo>
                  <a:pt x="3070" y="763"/>
                </a:lnTo>
                <a:lnTo>
                  <a:pt x="0" y="2452"/>
                </a:lnTo>
                <a:close/>
              </a:path>
              <a:path w="43332" h="72353">
                <a:moveTo>
                  <a:pt x="8632" y="17259"/>
                </a:moveTo>
                <a:lnTo>
                  <a:pt x="10015" y="15480"/>
                </a:lnTo>
                <a:lnTo>
                  <a:pt x="12538" y="12776"/>
                </a:lnTo>
                <a:lnTo>
                  <a:pt x="16066" y="9853"/>
                </a:lnTo>
                <a:lnTo>
                  <a:pt x="19375" y="8215"/>
                </a:lnTo>
                <a:lnTo>
                  <a:pt x="22693" y="7707"/>
                </a:lnTo>
                <a:lnTo>
                  <a:pt x="26823" y="8254"/>
                </a:lnTo>
                <a:lnTo>
                  <a:pt x="29847" y="10425"/>
                </a:lnTo>
                <a:lnTo>
                  <a:pt x="31941" y="13666"/>
                </a:lnTo>
                <a:lnTo>
                  <a:pt x="33472" y="17550"/>
                </a:lnTo>
                <a:lnTo>
                  <a:pt x="34196" y="22212"/>
                </a:lnTo>
                <a:lnTo>
                  <a:pt x="34394" y="27125"/>
                </a:lnTo>
                <a:lnTo>
                  <a:pt x="34394" y="29411"/>
                </a:lnTo>
                <a:lnTo>
                  <a:pt x="33695" y="33908"/>
                </a:lnTo>
                <a:lnTo>
                  <a:pt x="34209" y="50458"/>
                </a:lnTo>
                <a:lnTo>
                  <a:pt x="36352" y="48614"/>
                </a:lnTo>
                <a:lnTo>
                  <a:pt x="39797" y="43877"/>
                </a:lnTo>
                <a:lnTo>
                  <a:pt x="41118" y="41008"/>
                </a:lnTo>
                <a:lnTo>
                  <a:pt x="42000" y="37605"/>
                </a:lnTo>
                <a:lnTo>
                  <a:pt x="42892" y="34199"/>
                </a:lnTo>
                <a:lnTo>
                  <a:pt x="43332" y="30366"/>
                </a:lnTo>
                <a:lnTo>
                  <a:pt x="43332" y="22553"/>
                </a:lnTo>
                <a:lnTo>
                  <a:pt x="42990" y="19202"/>
                </a:lnTo>
                <a:lnTo>
                  <a:pt x="42292" y="16027"/>
                </a:lnTo>
                <a:lnTo>
                  <a:pt x="41593" y="12866"/>
                </a:lnTo>
                <a:lnTo>
                  <a:pt x="40481" y="10083"/>
                </a:lnTo>
                <a:lnTo>
                  <a:pt x="38962" y="7707"/>
                </a:lnTo>
                <a:lnTo>
                  <a:pt x="35485" y="3441"/>
                </a:lnTo>
                <a:lnTo>
                  <a:pt x="30667" y="684"/>
                </a:lnTo>
                <a:lnTo>
                  <a:pt x="27755" y="0"/>
                </a:lnTo>
                <a:lnTo>
                  <a:pt x="24349" y="0"/>
                </a:lnTo>
                <a:lnTo>
                  <a:pt x="21286" y="191"/>
                </a:lnTo>
                <a:lnTo>
                  <a:pt x="18445" y="939"/>
                </a:lnTo>
                <a:lnTo>
                  <a:pt x="15739" y="2246"/>
                </a:lnTo>
                <a:lnTo>
                  <a:pt x="13053" y="3924"/>
                </a:lnTo>
                <a:lnTo>
                  <a:pt x="10396" y="6170"/>
                </a:lnTo>
                <a:lnTo>
                  <a:pt x="7592" y="9004"/>
                </a:lnTo>
                <a:lnTo>
                  <a:pt x="8632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2810724" y="4616791"/>
            <a:ext cx="10681" cy="72290"/>
          </a:xfrm>
          <a:custGeom>
            <a:avLst/>
            <a:gdLst/>
            <a:ahLst/>
            <a:cxnLst/>
            <a:rect l="l" t="t" r="r" b="b"/>
            <a:pathLst>
              <a:path w="10681" h="72290">
                <a:moveTo>
                  <a:pt x="0" y="5410"/>
                </a:moveTo>
                <a:lnTo>
                  <a:pt x="368" y="8891"/>
                </a:lnTo>
                <a:lnTo>
                  <a:pt x="3272" y="10731"/>
                </a:lnTo>
                <a:lnTo>
                  <a:pt x="7352" y="10731"/>
                </a:lnTo>
                <a:lnTo>
                  <a:pt x="10303" y="8841"/>
                </a:lnTo>
                <a:lnTo>
                  <a:pt x="10681" y="5309"/>
                </a:lnTo>
                <a:lnTo>
                  <a:pt x="10303" y="1842"/>
                </a:lnTo>
                <a:lnTo>
                  <a:pt x="7409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81" h="72290">
                <a:moveTo>
                  <a:pt x="1235" y="71376"/>
                </a:moveTo>
                <a:lnTo>
                  <a:pt x="3809" y="72290"/>
                </a:lnTo>
                <a:lnTo>
                  <a:pt x="6920" y="72290"/>
                </a:lnTo>
                <a:lnTo>
                  <a:pt x="9677" y="70638"/>
                </a:lnTo>
                <a:lnTo>
                  <a:pt x="9677" y="21808"/>
                </a:lnTo>
                <a:lnTo>
                  <a:pt x="9469" y="21109"/>
                </a:lnTo>
                <a:lnTo>
                  <a:pt x="6920" y="20156"/>
                </a:lnTo>
                <a:lnTo>
                  <a:pt x="3809" y="20156"/>
                </a:lnTo>
                <a:lnTo>
                  <a:pt x="1051" y="21808"/>
                </a:lnTo>
                <a:lnTo>
                  <a:pt x="1051" y="70638"/>
                </a:lnTo>
                <a:lnTo>
                  <a:pt x="123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2836270" y="4636155"/>
            <a:ext cx="43326" cy="72353"/>
          </a:xfrm>
          <a:custGeom>
            <a:avLst/>
            <a:gdLst/>
            <a:ahLst/>
            <a:cxnLst/>
            <a:rect l="l" t="t" r="r" b="b"/>
            <a:pathLst>
              <a:path w="43326" h="72353">
                <a:moveTo>
                  <a:pt x="0" y="2452"/>
                </a:moveTo>
                <a:lnTo>
                  <a:pt x="0" y="70650"/>
                </a:lnTo>
                <a:lnTo>
                  <a:pt x="184" y="71399"/>
                </a:lnTo>
                <a:lnTo>
                  <a:pt x="2757" y="72353"/>
                </a:lnTo>
                <a:lnTo>
                  <a:pt x="5882" y="72353"/>
                </a:lnTo>
                <a:lnTo>
                  <a:pt x="8625" y="70650"/>
                </a:lnTo>
                <a:lnTo>
                  <a:pt x="8625" y="46227"/>
                </a:lnTo>
                <a:lnTo>
                  <a:pt x="9899" y="47499"/>
                </a:lnTo>
                <a:lnTo>
                  <a:pt x="13301" y="50483"/>
                </a:lnTo>
                <a:lnTo>
                  <a:pt x="16708" y="52487"/>
                </a:lnTo>
                <a:lnTo>
                  <a:pt x="20236" y="53517"/>
                </a:lnTo>
                <a:lnTo>
                  <a:pt x="22920" y="53668"/>
                </a:lnTo>
                <a:lnTo>
                  <a:pt x="26201" y="53668"/>
                </a:lnTo>
                <a:lnTo>
                  <a:pt x="29117" y="53021"/>
                </a:lnTo>
                <a:lnTo>
                  <a:pt x="31666" y="51728"/>
                </a:lnTo>
                <a:lnTo>
                  <a:pt x="32533" y="38174"/>
                </a:lnTo>
                <a:lnTo>
                  <a:pt x="30600" y="41796"/>
                </a:lnTo>
                <a:lnTo>
                  <a:pt x="27781" y="44322"/>
                </a:lnTo>
                <a:lnTo>
                  <a:pt x="24350" y="45947"/>
                </a:lnTo>
                <a:lnTo>
                  <a:pt x="19818" y="45947"/>
                </a:lnTo>
                <a:lnTo>
                  <a:pt x="15422" y="43574"/>
                </a:lnTo>
                <a:lnTo>
                  <a:pt x="11023" y="39676"/>
                </a:lnTo>
                <a:lnTo>
                  <a:pt x="8625" y="36677"/>
                </a:lnTo>
                <a:lnTo>
                  <a:pt x="8625" y="17259"/>
                </a:lnTo>
                <a:lnTo>
                  <a:pt x="7581" y="9004"/>
                </a:lnTo>
                <a:lnTo>
                  <a:pt x="7581" y="2452"/>
                </a:lnTo>
                <a:lnTo>
                  <a:pt x="6051" y="900"/>
                </a:lnTo>
                <a:lnTo>
                  <a:pt x="3063" y="763"/>
                </a:lnTo>
                <a:lnTo>
                  <a:pt x="0" y="2452"/>
                </a:lnTo>
                <a:close/>
              </a:path>
              <a:path w="43326" h="72353">
                <a:moveTo>
                  <a:pt x="8625" y="17259"/>
                </a:moveTo>
                <a:lnTo>
                  <a:pt x="10007" y="15480"/>
                </a:lnTo>
                <a:lnTo>
                  <a:pt x="12531" y="12776"/>
                </a:lnTo>
                <a:lnTo>
                  <a:pt x="16059" y="9853"/>
                </a:lnTo>
                <a:lnTo>
                  <a:pt x="19367" y="8215"/>
                </a:lnTo>
                <a:lnTo>
                  <a:pt x="22698" y="7707"/>
                </a:lnTo>
                <a:lnTo>
                  <a:pt x="26827" y="8254"/>
                </a:lnTo>
                <a:lnTo>
                  <a:pt x="29839" y="10425"/>
                </a:lnTo>
                <a:lnTo>
                  <a:pt x="31931" y="13666"/>
                </a:lnTo>
                <a:lnTo>
                  <a:pt x="33465" y="17550"/>
                </a:lnTo>
                <a:lnTo>
                  <a:pt x="34199" y="22212"/>
                </a:lnTo>
                <a:lnTo>
                  <a:pt x="34383" y="27125"/>
                </a:lnTo>
                <a:lnTo>
                  <a:pt x="34383" y="29411"/>
                </a:lnTo>
                <a:lnTo>
                  <a:pt x="33695" y="33908"/>
                </a:lnTo>
                <a:lnTo>
                  <a:pt x="32533" y="38174"/>
                </a:lnTo>
                <a:lnTo>
                  <a:pt x="31666" y="51728"/>
                </a:lnTo>
                <a:lnTo>
                  <a:pt x="36342" y="48614"/>
                </a:lnTo>
                <a:lnTo>
                  <a:pt x="39797" y="43877"/>
                </a:lnTo>
                <a:lnTo>
                  <a:pt x="41108" y="41008"/>
                </a:lnTo>
                <a:lnTo>
                  <a:pt x="42005" y="37605"/>
                </a:lnTo>
                <a:lnTo>
                  <a:pt x="42886" y="34199"/>
                </a:lnTo>
                <a:lnTo>
                  <a:pt x="43326" y="30366"/>
                </a:lnTo>
                <a:lnTo>
                  <a:pt x="43326" y="22553"/>
                </a:lnTo>
                <a:lnTo>
                  <a:pt x="42984" y="19202"/>
                </a:lnTo>
                <a:lnTo>
                  <a:pt x="42299" y="16027"/>
                </a:lnTo>
                <a:lnTo>
                  <a:pt x="41587" y="12866"/>
                </a:lnTo>
                <a:lnTo>
                  <a:pt x="40486" y="10083"/>
                </a:lnTo>
                <a:lnTo>
                  <a:pt x="38966" y="7707"/>
                </a:lnTo>
                <a:lnTo>
                  <a:pt x="35485" y="3441"/>
                </a:lnTo>
                <a:lnTo>
                  <a:pt x="30657" y="684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1"/>
                </a:lnTo>
                <a:lnTo>
                  <a:pt x="18446" y="939"/>
                </a:lnTo>
                <a:lnTo>
                  <a:pt x="15728" y="2246"/>
                </a:lnTo>
                <a:lnTo>
                  <a:pt x="13046" y="3924"/>
                </a:lnTo>
                <a:lnTo>
                  <a:pt x="10400" y="6170"/>
                </a:lnTo>
                <a:lnTo>
                  <a:pt x="7581" y="9004"/>
                </a:lnTo>
                <a:lnTo>
                  <a:pt x="8625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2889486" y="4636162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29" y="16926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39" y="3070"/>
                </a:lnTo>
                <a:lnTo>
                  <a:pt x="32039" y="1828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5"/>
                </a:lnTo>
                <a:lnTo>
                  <a:pt x="29480" y="8329"/>
                </a:lnTo>
                <a:lnTo>
                  <a:pt x="31615" y="11008"/>
                </a:lnTo>
                <a:lnTo>
                  <a:pt x="33731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33" y="3110"/>
                </a:lnTo>
                <a:lnTo>
                  <a:pt x="8060" y="4899"/>
                </a:lnTo>
                <a:lnTo>
                  <a:pt x="4114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81"/>
                </a:lnTo>
                <a:lnTo>
                  <a:pt x="2519" y="41997"/>
                </a:lnTo>
                <a:lnTo>
                  <a:pt x="4017" y="44780"/>
                </a:lnTo>
                <a:lnTo>
                  <a:pt x="6012" y="46976"/>
                </a:lnTo>
                <a:lnTo>
                  <a:pt x="10447" y="50860"/>
                </a:lnTo>
                <a:lnTo>
                  <a:pt x="13359" y="51965"/>
                </a:lnTo>
                <a:lnTo>
                  <a:pt x="16275" y="53085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7" y="53492"/>
                </a:lnTo>
                <a:lnTo>
                  <a:pt x="31823" y="52793"/>
                </a:lnTo>
                <a:lnTo>
                  <a:pt x="35057" y="51965"/>
                </a:lnTo>
                <a:lnTo>
                  <a:pt x="37774" y="51090"/>
                </a:lnTo>
                <a:lnTo>
                  <a:pt x="41022" y="48816"/>
                </a:lnTo>
                <a:lnTo>
                  <a:pt x="41338" y="46163"/>
                </a:lnTo>
                <a:lnTo>
                  <a:pt x="40763" y="43002"/>
                </a:lnTo>
                <a:lnTo>
                  <a:pt x="38044" y="43268"/>
                </a:lnTo>
                <a:lnTo>
                  <a:pt x="34894" y="44550"/>
                </a:lnTo>
                <a:lnTo>
                  <a:pt x="32090" y="45439"/>
                </a:lnTo>
                <a:lnTo>
                  <a:pt x="28587" y="46187"/>
                </a:lnTo>
                <a:lnTo>
                  <a:pt x="24349" y="46379"/>
                </a:lnTo>
                <a:lnTo>
                  <a:pt x="21506" y="46379"/>
                </a:lnTo>
                <a:lnTo>
                  <a:pt x="17136" y="45133"/>
                </a:lnTo>
                <a:lnTo>
                  <a:pt x="13582" y="43102"/>
                </a:lnTo>
                <a:lnTo>
                  <a:pt x="11131" y="40003"/>
                </a:lnTo>
                <a:lnTo>
                  <a:pt x="9734" y="35963"/>
                </a:lnTo>
                <a:lnTo>
                  <a:pt x="8938" y="31341"/>
                </a:lnTo>
                <a:lnTo>
                  <a:pt x="8938" y="28648"/>
                </a:lnTo>
                <a:lnTo>
                  <a:pt x="39966" y="28648"/>
                </a:lnTo>
                <a:lnTo>
                  <a:pt x="42292" y="27734"/>
                </a:lnTo>
                <a:lnTo>
                  <a:pt x="43322" y="24739"/>
                </a:lnTo>
                <a:lnTo>
                  <a:pt x="43322" y="19926"/>
                </a:lnTo>
                <a:lnTo>
                  <a:pt x="42929" y="16926"/>
                </a:lnTo>
                <a:close/>
              </a:path>
              <a:path w="43322" h="53657">
                <a:moveTo>
                  <a:pt x="9014" y="20091"/>
                </a:moveTo>
                <a:lnTo>
                  <a:pt x="9932" y="16355"/>
                </a:lnTo>
                <a:lnTo>
                  <a:pt x="11386" y="12913"/>
                </a:lnTo>
                <a:lnTo>
                  <a:pt x="14914" y="9079"/>
                </a:lnTo>
                <a:lnTo>
                  <a:pt x="18136" y="7415"/>
                </a:lnTo>
                <a:lnTo>
                  <a:pt x="22153" y="6995"/>
                </a:lnTo>
                <a:lnTo>
                  <a:pt x="26333" y="6995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29" y="1864"/>
                </a:lnTo>
                <a:lnTo>
                  <a:pt x="10433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2946520" y="4613238"/>
            <a:ext cx="8625" cy="75844"/>
          </a:xfrm>
          <a:custGeom>
            <a:avLst/>
            <a:gdLst/>
            <a:ahLst/>
            <a:cxnLst/>
            <a:rect l="l" t="t" r="r" b="b"/>
            <a:pathLst>
              <a:path w="8625" h="75844">
                <a:moveTo>
                  <a:pt x="8625" y="74192"/>
                </a:moveTo>
                <a:lnTo>
                  <a:pt x="8625" y="1699"/>
                </a:lnTo>
                <a:lnTo>
                  <a:pt x="8417" y="939"/>
                </a:lnTo>
                <a:lnTo>
                  <a:pt x="5868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44"/>
                </a:lnTo>
                <a:lnTo>
                  <a:pt x="5868" y="75844"/>
                </a:lnTo>
                <a:lnTo>
                  <a:pt x="862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2969963" y="4616791"/>
            <a:ext cx="10681" cy="72290"/>
          </a:xfrm>
          <a:custGeom>
            <a:avLst/>
            <a:gdLst/>
            <a:ahLst/>
            <a:cxnLst/>
            <a:rect l="l" t="t" r="r" b="b"/>
            <a:pathLst>
              <a:path w="10681" h="72290">
                <a:moveTo>
                  <a:pt x="0" y="5410"/>
                </a:moveTo>
                <a:lnTo>
                  <a:pt x="367" y="8891"/>
                </a:lnTo>
                <a:lnTo>
                  <a:pt x="3272" y="10731"/>
                </a:lnTo>
                <a:lnTo>
                  <a:pt x="7352" y="10731"/>
                </a:lnTo>
                <a:lnTo>
                  <a:pt x="10303" y="8841"/>
                </a:lnTo>
                <a:lnTo>
                  <a:pt x="10681" y="5309"/>
                </a:lnTo>
                <a:lnTo>
                  <a:pt x="10303" y="1842"/>
                </a:lnTo>
                <a:lnTo>
                  <a:pt x="7409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81" h="72290">
                <a:moveTo>
                  <a:pt x="1235" y="71376"/>
                </a:moveTo>
                <a:lnTo>
                  <a:pt x="3808" y="72290"/>
                </a:lnTo>
                <a:lnTo>
                  <a:pt x="6920" y="72290"/>
                </a:lnTo>
                <a:lnTo>
                  <a:pt x="9677" y="70638"/>
                </a:lnTo>
                <a:lnTo>
                  <a:pt x="9677" y="21808"/>
                </a:lnTo>
                <a:lnTo>
                  <a:pt x="9467" y="21109"/>
                </a:lnTo>
                <a:lnTo>
                  <a:pt x="6920" y="20156"/>
                </a:lnTo>
                <a:lnTo>
                  <a:pt x="3808" y="20156"/>
                </a:lnTo>
                <a:lnTo>
                  <a:pt x="1055" y="21808"/>
                </a:lnTo>
                <a:lnTo>
                  <a:pt x="1055" y="70638"/>
                </a:lnTo>
                <a:lnTo>
                  <a:pt x="1235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2995509" y="4636159"/>
            <a:ext cx="40553" cy="52923"/>
          </a:xfrm>
          <a:custGeom>
            <a:avLst/>
            <a:gdLst/>
            <a:ahLst/>
            <a:cxnLst/>
            <a:rect l="l" t="t" r="r" b="b"/>
            <a:pathLst>
              <a:path w="40553" h="52923">
                <a:moveTo>
                  <a:pt x="5878" y="52923"/>
                </a:moveTo>
                <a:lnTo>
                  <a:pt x="8636" y="51271"/>
                </a:lnTo>
                <a:lnTo>
                  <a:pt x="8636" y="17132"/>
                </a:lnTo>
                <a:lnTo>
                  <a:pt x="11008" y="14061"/>
                </a:lnTo>
                <a:lnTo>
                  <a:pt x="13266" y="11736"/>
                </a:lnTo>
                <a:lnTo>
                  <a:pt x="17600" y="8549"/>
                </a:lnTo>
                <a:lnTo>
                  <a:pt x="21927" y="7747"/>
                </a:lnTo>
                <a:lnTo>
                  <a:pt x="25073" y="8092"/>
                </a:lnTo>
                <a:lnTo>
                  <a:pt x="27622" y="9385"/>
                </a:lnTo>
                <a:lnTo>
                  <a:pt x="30269" y="12791"/>
                </a:lnTo>
                <a:lnTo>
                  <a:pt x="31295" y="15951"/>
                </a:lnTo>
                <a:lnTo>
                  <a:pt x="31921" y="19890"/>
                </a:lnTo>
                <a:lnTo>
                  <a:pt x="31921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4" y="52923"/>
                </a:lnTo>
                <a:lnTo>
                  <a:pt x="40553" y="51271"/>
                </a:lnTo>
                <a:lnTo>
                  <a:pt x="40553" y="18011"/>
                </a:lnTo>
                <a:lnTo>
                  <a:pt x="40272" y="15026"/>
                </a:lnTo>
                <a:lnTo>
                  <a:pt x="39124" y="10083"/>
                </a:lnTo>
                <a:lnTo>
                  <a:pt x="36846" y="6073"/>
                </a:lnTo>
                <a:lnTo>
                  <a:pt x="33785" y="2757"/>
                </a:lnTo>
                <a:lnTo>
                  <a:pt x="29494" y="547"/>
                </a:lnTo>
                <a:lnTo>
                  <a:pt x="26849" y="0"/>
                </a:lnTo>
                <a:lnTo>
                  <a:pt x="21019" y="0"/>
                </a:lnTo>
                <a:lnTo>
                  <a:pt x="18360" y="712"/>
                </a:lnTo>
                <a:lnTo>
                  <a:pt x="15728" y="2134"/>
                </a:lnTo>
                <a:lnTo>
                  <a:pt x="13093" y="3571"/>
                </a:lnTo>
                <a:lnTo>
                  <a:pt x="10447" y="5817"/>
                </a:lnTo>
                <a:lnTo>
                  <a:pt x="7790" y="8892"/>
                </a:lnTo>
                <a:lnTo>
                  <a:pt x="7790" y="2440"/>
                </a:lnTo>
                <a:lnTo>
                  <a:pt x="5828" y="828"/>
                </a:lnTo>
                <a:lnTo>
                  <a:pt x="3124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048725" y="4636162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33" y="16926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39" y="3070"/>
                </a:lnTo>
                <a:lnTo>
                  <a:pt x="32039" y="1828"/>
                </a:lnTo>
                <a:lnTo>
                  <a:pt x="29443" y="608"/>
                </a:lnTo>
                <a:lnTo>
                  <a:pt x="26297" y="0"/>
                </a:lnTo>
                <a:lnTo>
                  <a:pt x="26333" y="6995"/>
                </a:lnTo>
                <a:lnTo>
                  <a:pt x="29483" y="8329"/>
                </a:lnTo>
                <a:lnTo>
                  <a:pt x="31615" y="11008"/>
                </a:lnTo>
                <a:lnTo>
                  <a:pt x="33731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33" y="3110"/>
                </a:lnTo>
                <a:lnTo>
                  <a:pt x="8059" y="4899"/>
                </a:lnTo>
                <a:lnTo>
                  <a:pt x="4114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0" y="35355"/>
                </a:lnTo>
                <a:lnTo>
                  <a:pt x="1507" y="38681"/>
                </a:lnTo>
                <a:lnTo>
                  <a:pt x="2519" y="41997"/>
                </a:lnTo>
                <a:lnTo>
                  <a:pt x="4017" y="44780"/>
                </a:lnTo>
                <a:lnTo>
                  <a:pt x="6012" y="46976"/>
                </a:lnTo>
                <a:lnTo>
                  <a:pt x="10447" y="50860"/>
                </a:lnTo>
                <a:lnTo>
                  <a:pt x="13362" y="51965"/>
                </a:lnTo>
                <a:lnTo>
                  <a:pt x="16278" y="53085"/>
                </a:lnTo>
                <a:lnTo>
                  <a:pt x="19669" y="53657"/>
                </a:lnTo>
                <a:lnTo>
                  <a:pt x="23539" y="53657"/>
                </a:lnTo>
                <a:lnTo>
                  <a:pt x="27877" y="53492"/>
                </a:lnTo>
                <a:lnTo>
                  <a:pt x="31823" y="52793"/>
                </a:lnTo>
                <a:lnTo>
                  <a:pt x="35055" y="51965"/>
                </a:lnTo>
                <a:lnTo>
                  <a:pt x="37774" y="51090"/>
                </a:lnTo>
                <a:lnTo>
                  <a:pt x="41021" y="48816"/>
                </a:lnTo>
                <a:lnTo>
                  <a:pt x="41338" y="46163"/>
                </a:lnTo>
                <a:lnTo>
                  <a:pt x="40761" y="43002"/>
                </a:lnTo>
                <a:lnTo>
                  <a:pt x="38044" y="43268"/>
                </a:lnTo>
                <a:lnTo>
                  <a:pt x="34894" y="44550"/>
                </a:lnTo>
                <a:lnTo>
                  <a:pt x="32090" y="45439"/>
                </a:lnTo>
                <a:lnTo>
                  <a:pt x="28590" y="46187"/>
                </a:lnTo>
                <a:lnTo>
                  <a:pt x="24349" y="46379"/>
                </a:lnTo>
                <a:lnTo>
                  <a:pt x="21506" y="46379"/>
                </a:lnTo>
                <a:lnTo>
                  <a:pt x="17136" y="45133"/>
                </a:lnTo>
                <a:lnTo>
                  <a:pt x="13582" y="43102"/>
                </a:lnTo>
                <a:lnTo>
                  <a:pt x="11130" y="40003"/>
                </a:lnTo>
                <a:lnTo>
                  <a:pt x="9734" y="35963"/>
                </a:lnTo>
                <a:lnTo>
                  <a:pt x="8942" y="31341"/>
                </a:lnTo>
                <a:lnTo>
                  <a:pt x="8942" y="28648"/>
                </a:lnTo>
                <a:lnTo>
                  <a:pt x="39966" y="28648"/>
                </a:lnTo>
                <a:lnTo>
                  <a:pt x="42296" y="27734"/>
                </a:lnTo>
                <a:lnTo>
                  <a:pt x="43322" y="24739"/>
                </a:lnTo>
                <a:lnTo>
                  <a:pt x="43322" y="19926"/>
                </a:lnTo>
                <a:lnTo>
                  <a:pt x="42933" y="16926"/>
                </a:lnTo>
                <a:close/>
              </a:path>
              <a:path w="43322" h="53657">
                <a:moveTo>
                  <a:pt x="9014" y="20091"/>
                </a:moveTo>
                <a:lnTo>
                  <a:pt x="9931" y="16355"/>
                </a:lnTo>
                <a:lnTo>
                  <a:pt x="11390" y="12913"/>
                </a:lnTo>
                <a:lnTo>
                  <a:pt x="14917" y="9079"/>
                </a:lnTo>
                <a:lnTo>
                  <a:pt x="18136" y="7415"/>
                </a:lnTo>
                <a:lnTo>
                  <a:pt x="22153" y="6995"/>
                </a:lnTo>
                <a:lnTo>
                  <a:pt x="26333" y="6995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29" y="1864"/>
                </a:lnTo>
                <a:lnTo>
                  <a:pt x="10433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126955" y="4636209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9004" y="20627"/>
                </a:moveTo>
                <a:lnTo>
                  <a:pt x="10105" y="15814"/>
                </a:lnTo>
                <a:lnTo>
                  <a:pt x="12322" y="12499"/>
                </a:lnTo>
                <a:lnTo>
                  <a:pt x="14530" y="9197"/>
                </a:lnTo>
                <a:lnTo>
                  <a:pt x="17726" y="7545"/>
                </a:lnTo>
                <a:lnTo>
                  <a:pt x="23901" y="7545"/>
                </a:lnTo>
                <a:lnTo>
                  <a:pt x="27133" y="8434"/>
                </a:lnTo>
                <a:lnTo>
                  <a:pt x="30932" y="10413"/>
                </a:lnTo>
                <a:lnTo>
                  <a:pt x="33512" y="12397"/>
                </a:lnTo>
                <a:lnTo>
                  <a:pt x="36465" y="12448"/>
                </a:lnTo>
                <a:lnTo>
                  <a:pt x="36944" y="9499"/>
                </a:lnTo>
                <a:lnTo>
                  <a:pt x="36575" y="6363"/>
                </a:lnTo>
                <a:lnTo>
                  <a:pt x="34348" y="3822"/>
                </a:lnTo>
                <a:lnTo>
                  <a:pt x="31432" y="2044"/>
                </a:lnTo>
                <a:lnTo>
                  <a:pt x="27757" y="712"/>
                </a:lnTo>
                <a:lnTo>
                  <a:pt x="24937" y="139"/>
                </a:lnTo>
                <a:lnTo>
                  <a:pt x="21974" y="0"/>
                </a:lnTo>
                <a:lnTo>
                  <a:pt x="18874" y="0"/>
                </a:lnTo>
                <a:lnTo>
                  <a:pt x="15988" y="535"/>
                </a:lnTo>
                <a:lnTo>
                  <a:pt x="13317" y="1601"/>
                </a:lnTo>
                <a:lnTo>
                  <a:pt x="10645" y="2666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92" y="15001"/>
                </a:lnTo>
                <a:lnTo>
                  <a:pt x="56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6" y="38609"/>
                </a:lnTo>
                <a:lnTo>
                  <a:pt x="2305" y="41846"/>
                </a:lnTo>
                <a:lnTo>
                  <a:pt x="3651" y="44578"/>
                </a:lnTo>
                <a:lnTo>
                  <a:pt x="5415" y="46789"/>
                </a:lnTo>
                <a:lnTo>
                  <a:pt x="9357" y="50712"/>
                </a:lnTo>
                <a:lnTo>
                  <a:pt x="11981" y="51879"/>
                </a:lnTo>
                <a:lnTo>
                  <a:pt x="14602" y="53035"/>
                </a:lnTo>
                <a:lnTo>
                  <a:pt x="17589" y="53607"/>
                </a:lnTo>
                <a:lnTo>
                  <a:pt x="22612" y="53607"/>
                </a:lnTo>
                <a:lnTo>
                  <a:pt x="25747" y="53113"/>
                </a:lnTo>
                <a:lnTo>
                  <a:pt x="28714" y="52376"/>
                </a:lnTo>
                <a:lnTo>
                  <a:pt x="31309" y="51321"/>
                </a:lnTo>
                <a:lnTo>
                  <a:pt x="34589" y="49377"/>
                </a:lnTo>
                <a:lnTo>
                  <a:pt x="36922" y="46532"/>
                </a:lnTo>
                <a:lnTo>
                  <a:pt x="37152" y="43789"/>
                </a:lnTo>
                <a:lnTo>
                  <a:pt x="37130" y="42443"/>
                </a:lnTo>
                <a:lnTo>
                  <a:pt x="35327" y="39664"/>
                </a:lnTo>
                <a:lnTo>
                  <a:pt x="32313" y="41950"/>
                </a:lnTo>
                <a:lnTo>
                  <a:pt x="28811" y="44222"/>
                </a:lnTo>
                <a:lnTo>
                  <a:pt x="25808" y="45532"/>
                </a:lnTo>
                <a:lnTo>
                  <a:pt x="22082" y="45849"/>
                </a:lnTo>
                <a:lnTo>
                  <a:pt x="18130" y="45467"/>
                </a:lnTo>
                <a:lnTo>
                  <a:pt x="14897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95" y="32816"/>
                </a:lnTo>
                <a:lnTo>
                  <a:pt x="9004" y="30063"/>
                </a:lnTo>
                <a:lnTo>
                  <a:pt x="9004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172283" y="4636159"/>
            <a:ext cx="47085" cy="53658"/>
          </a:xfrm>
          <a:custGeom>
            <a:avLst/>
            <a:gdLst/>
            <a:ahLst/>
            <a:cxnLst/>
            <a:rect l="l" t="t" r="r" b="b"/>
            <a:pathLst>
              <a:path w="47085" h="53658">
                <a:moveTo>
                  <a:pt x="8939" y="23915"/>
                </a:moveTo>
                <a:lnTo>
                  <a:pt x="9234" y="21351"/>
                </a:lnTo>
                <a:lnTo>
                  <a:pt x="9806" y="18986"/>
                </a:lnTo>
                <a:lnTo>
                  <a:pt x="11290" y="14594"/>
                </a:lnTo>
                <a:lnTo>
                  <a:pt x="13680" y="11163"/>
                </a:lnTo>
                <a:lnTo>
                  <a:pt x="17045" y="8892"/>
                </a:lnTo>
                <a:lnTo>
                  <a:pt x="21103" y="7481"/>
                </a:lnTo>
                <a:lnTo>
                  <a:pt x="26456" y="7481"/>
                </a:lnTo>
                <a:lnTo>
                  <a:pt x="30643" y="9032"/>
                </a:lnTo>
                <a:lnTo>
                  <a:pt x="33987" y="11455"/>
                </a:lnTo>
                <a:lnTo>
                  <a:pt x="36169" y="15012"/>
                </a:lnTo>
                <a:lnTo>
                  <a:pt x="37433" y="19418"/>
                </a:lnTo>
                <a:lnTo>
                  <a:pt x="38141" y="24270"/>
                </a:lnTo>
                <a:lnTo>
                  <a:pt x="38141" y="29731"/>
                </a:lnTo>
                <a:lnTo>
                  <a:pt x="37876" y="32324"/>
                </a:lnTo>
                <a:lnTo>
                  <a:pt x="36734" y="37023"/>
                </a:lnTo>
                <a:lnTo>
                  <a:pt x="36526" y="50266"/>
                </a:lnTo>
                <a:lnTo>
                  <a:pt x="39038" y="48376"/>
                </a:lnTo>
                <a:lnTo>
                  <a:pt x="43056" y="43538"/>
                </a:lnTo>
                <a:lnTo>
                  <a:pt x="44561" y="40640"/>
                </a:lnTo>
                <a:lnTo>
                  <a:pt x="45566" y="37288"/>
                </a:lnTo>
                <a:lnTo>
                  <a:pt x="46581" y="33962"/>
                </a:lnTo>
                <a:lnTo>
                  <a:pt x="47085" y="30290"/>
                </a:lnTo>
                <a:lnTo>
                  <a:pt x="47085" y="22226"/>
                </a:lnTo>
                <a:lnTo>
                  <a:pt x="46606" y="18554"/>
                </a:lnTo>
                <a:lnTo>
                  <a:pt x="45652" y="15293"/>
                </a:lnTo>
                <a:lnTo>
                  <a:pt x="44697" y="12042"/>
                </a:lnTo>
                <a:lnTo>
                  <a:pt x="43251" y="9273"/>
                </a:lnTo>
                <a:lnTo>
                  <a:pt x="41339" y="6998"/>
                </a:lnTo>
                <a:lnTo>
                  <a:pt x="37015" y="2974"/>
                </a:lnTo>
                <a:lnTo>
                  <a:pt x="34138" y="1778"/>
                </a:lnTo>
                <a:lnTo>
                  <a:pt x="31259" y="598"/>
                </a:lnTo>
                <a:lnTo>
                  <a:pt x="27889" y="0"/>
                </a:lnTo>
                <a:lnTo>
                  <a:pt x="20002" y="0"/>
                </a:lnTo>
                <a:lnTo>
                  <a:pt x="16484" y="673"/>
                </a:lnTo>
                <a:lnTo>
                  <a:pt x="13497" y="2009"/>
                </a:lnTo>
                <a:lnTo>
                  <a:pt x="10494" y="3341"/>
                </a:lnTo>
                <a:lnTo>
                  <a:pt x="7985" y="5219"/>
                </a:lnTo>
                <a:lnTo>
                  <a:pt x="3978" y="10072"/>
                </a:lnTo>
                <a:lnTo>
                  <a:pt x="2484" y="12956"/>
                </a:lnTo>
                <a:lnTo>
                  <a:pt x="1483" y="16294"/>
                </a:lnTo>
                <a:lnTo>
                  <a:pt x="490" y="19649"/>
                </a:lnTo>
                <a:lnTo>
                  <a:pt x="0" y="23307"/>
                </a:lnTo>
                <a:lnTo>
                  <a:pt x="0" y="31409"/>
                </a:lnTo>
                <a:lnTo>
                  <a:pt x="464" y="35104"/>
                </a:lnTo>
                <a:lnTo>
                  <a:pt x="1404" y="38354"/>
                </a:lnTo>
                <a:lnTo>
                  <a:pt x="2350" y="41605"/>
                </a:lnTo>
                <a:lnTo>
                  <a:pt x="3769" y="44373"/>
                </a:lnTo>
                <a:lnTo>
                  <a:pt x="5706" y="46659"/>
                </a:lnTo>
                <a:lnTo>
                  <a:pt x="10015" y="50674"/>
                </a:lnTo>
                <a:lnTo>
                  <a:pt x="8939" y="29364"/>
                </a:lnTo>
                <a:lnTo>
                  <a:pt x="8939" y="23915"/>
                </a:lnTo>
                <a:close/>
              </a:path>
              <a:path w="47085" h="53658">
                <a:moveTo>
                  <a:pt x="9663" y="34229"/>
                </a:moveTo>
                <a:lnTo>
                  <a:pt x="8939" y="29364"/>
                </a:lnTo>
                <a:lnTo>
                  <a:pt x="10015" y="50674"/>
                </a:lnTo>
                <a:lnTo>
                  <a:pt x="12885" y="51869"/>
                </a:lnTo>
                <a:lnTo>
                  <a:pt x="15775" y="53060"/>
                </a:lnTo>
                <a:lnTo>
                  <a:pt x="19145" y="53658"/>
                </a:lnTo>
                <a:lnTo>
                  <a:pt x="26996" y="53658"/>
                </a:lnTo>
                <a:lnTo>
                  <a:pt x="30500" y="52984"/>
                </a:lnTo>
                <a:lnTo>
                  <a:pt x="33512" y="51612"/>
                </a:lnTo>
                <a:lnTo>
                  <a:pt x="36526" y="50266"/>
                </a:lnTo>
                <a:lnTo>
                  <a:pt x="36734" y="37023"/>
                </a:lnTo>
                <a:lnTo>
                  <a:pt x="34660" y="40741"/>
                </a:lnTo>
                <a:lnTo>
                  <a:pt x="31932" y="43765"/>
                </a:lnTo>
                <a:lnTo>
                  <a:pt x="28195" y="45659"/>
                </a:lnTo>
                <a:lnTo>
                  <a:pt x="23468" y="46116"/>
                </a:lnTo>
                <a:lnTo>
                  <a:pt x="20675" y="46116"/>
                </a:lnTo>
                <a:lnTo>
                  <a:pt x="16484" y="44579"/>
                </a:lnTo>
                <a:lnTo>
                  <a:pt x="13140" y="42138"/>
                </a:lnTo>
                <a:lnTo>
                  <a:pt x="10911" y="38635"/>
                </a:lnTo>
                <a:lnTo>
                  <a:pt x="9663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232525" y="4636159"/>
            <a:ext cx="40568" cy="52923"/>
          </a:xfrm>
          <a:custGeom>
            <a:avLst/>
            <a:gdLst/>
            <a:ahLst/>
            <a:cxnLst/>
            <a:rect l="l" t="t" r="r" b="b"/>
            <a:pathLst>
              <a:path w="40568" h="52923">
                <a:moveTo>
                  <a:pt x="5878" y="52923"/>
                </a:moveTo>
                <a:lnTo>
                  <a:pt x="8647" y="51271"/>
                </a:lnTo>
                <a:lnTo>
                  <a:pt x="8647" y="17132"/>
                </a:lnTo>
                <a:lnTo>
                  <a:pt x="11013" y="14061"/>
                </a:lnTo>
                <a:lnTo>
                  <a:pt x="13277" y="11736"/>
                </a:lnTo>
                <a:lnTo>
                  <a:pt x="17600" y="8549"/>
                </a:lnTo>
                <a:lnTo>
                  <a:pt x="21939" y="7747"/>
                </a:lnTo>
                <a:lnTo>
                  <a:pt x="25074" y="8092"/>
                </a:lnTo>
                <a:lnTo>
                  <a:pt x="27619" y="9385"/>
                </a:lnTo>
                <a:lnTo>
                  <a:pt x="30265" y="12791"/>
                </a:lnTo>
                <a:lnTo>
                  <a:pt x="31299" y="15951"/>
                </a:lnTo>
                <a:lnTo>
                  <a:pt x="31932" y="19890"/>
                </a:lnTo>
                <a:lnTo>
                  <a:pt x="31932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68" y="51271"/>
                </a:lnTo>
                <a:lnTo>
                  <a:pt x="40568" y="18011"/>
                </a:lnTo>
                <a:lnTo>
                  <a:pt x="40288" y="15026"/>
                </a:lnTo>
                <a:lnTo>
                  <a:pt x="39124" y="10083"/>
                </a:lnTo>
                <a:lnTo>
                  <a:pt x="36846" y="6073"/>
                </a:lnTo>
                <a:lnTo>
                  <a:pt x="33783" y="2757"/>
                </a:lnTo>
                <a:lnTo>
                  <a:pt x="29495" y="547"/>
                </a:lnTo>
                <a:lnTo>
                  <a:pt x="26849" y="0"/>
                </a:lnTo>
                <a:lnTo>
                  <a:pt x="21021" y="0"/>
                </a:lnTo>
                <a:lnTo>
                  <a:pt x="18374" y="712"/>
                </a:lnTo>
                <a:lnTo>
                  <a:pt x="15739" y="2134"/>
                </a:lnTo>
                <a:lnTo>
                  <a:pt x="13093" y="3571"/>
                </a:lnTo>
                <a:lnTo>
                  <a:pt x="10462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43" y="828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285101" y="4636162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4" y="52221"/>
                </a:moveTo>
                <a:lnTo>
                  <a:pt x="8575" y="52984"/>
                </a:lnTo>
                <a:lnTo>
                  <a:pt x="11602" y="53527"/>
                </a:lnTo>
                <a:lnTo>
                  <a:pt x="14870" y="53657"/>
                </a:lnTo>
                <a:lnTo>
                  <a:pt x="17589" y="53657"/>
                </a:lnTo>
                <a:lnTo>
                  <a:pt x="20091" y="53312"/>
                </a:lnTo>
                <a:lnTo>
                  <a:pt x="24624" y="51940"/>
                </a:lnTo>
                <a:lnTo>
                  <a:pt x="28223" y="49579"/>
                </a:lnTo>
                <a:lnTo>
                  <a:pt x="31113" y="46608"/>
                </a:lnTo>
                <a:lnTo>
                  <a:pt x="32903" y="42696"/>
                </a:lnTo>
                <a:lnTo>
                  <a:pt x="33342" y="37972"/>
                </a:lnTo>
                <a:lnTo>
                  <a:pt x="33342" y="35877"/>
                </a:lnTo>
                <a:lnTo>
                  <a:pt x="32327" y="32547"/>
                </a:lnTo>
                <a:lnTo>
                  <a:pt x="30746" y="29728"/>
                </a:lnTo>
                <a:lnTo>
                  <a:pt x="27230" y="26629"/>
                </a:lnTo>
                <a:lnTo>
                  <a:pt x="24339" y="25106"/>
                </a:lnTo>
                <a:lnTo>
                  <a:pt x="21386" y="23809"/>
                </a:lnTo>
                <a:lnTo>
                  <a:pt x="18449" y="22604"/>
                </a:lnTo>
                <a:lnTo>
                  <a:pt x="15594" y="21437"/>
                </a:lnTo>
                <a:lnTo>
                  <a:pt x="12091" y="19339"/>
                </a:lnTo>
                <a:lnTo>
                  <a:pt x="9773" y="16584"/>
                </a:lnTo>
                <a:lnTo>
                  <a:pt x="9431" y="13982"/>
                </a:lnTo>
                <a:lnTo>
                  <a:pt x="9982" y="11174"/>
                </a:lnTo>
                <a:lnTo>
                  <a:pt x="12307" y="8280"/>
                </a:lnTo>
                <a:lnTo>
                  <a:pt x="15458" y="7109"/>
                </a:lnTo>
                <a:lnTo>
                  <a:pt x="18225" y="6944"/>
                </a:lnTo>
                <a:lnTo>
                  <a:pt x="21325" y="7134"/>
                </a:lnTo>
                <a:lnTo>
                  <a:pt x="24965" y="8355"/>
                </a:lnTo>
                <a:lnTo>
                  <a:pt x="27622" y="9677"/>
                </a:lnTo>
                <a:lnTo>
                  <a:pt x="30599" y="9867"/>
                </a:lnTo>
                <a:lnTo>
                  <a:pt x="30941" y="7150"/>
                </a:lnTo>
                <a:lnTo>
                  <a:pt x="30646" y="4406"/>
                </a:lnTo>
                <a:lnTo>
                  <a:pt x="28086" y="2195"/>
                </a:lnTo>
                <a:lnTo>
                  <a:pt x="25491" y="1141"/>
                </a:lnTo>
                <a:lnTo>
                  <a:pt x="22096" y="316"/>
                </a:lnTo>
                <a:lnTo>
                  <a:pt x="18327" y="0"/>
                </a:lnTo>
                <a:lnTo>
                  <a:pt x="15458" y="0"/>
                </a:lnTo>
                <a:lnTo>
                  <a:pt x="12959" y="392"/>
                </a:lnTo>
                <a:lnTo>
                  <a:pt x="8661" y="1979"/>
                </a:lnTo>
                <a:lnTo>
                  <a:pt x="5453" y="4366"/>
                </a:lnTo>
                <a:lnTo>
                  <a:pt x="2951" y="7211"/>
                </a:lnTo>
                <a:lnTo>
                  <a:pt x="1518" y="10717"/>
                </a:lnTo>
                <a:lnTo>
                  <a:pt x="1162" y="14475"/>
                </a:lnTo>
                <a:lnTo>
                  <a:pt x="1493" y="18515"/>
                </a:lnTo>
                <a:lnTo>
                  <a:pt x="2865" y="21625"/>
                </a:lnTo>
                <a:lnTo>
                  <a:pt x="6004" y="25206"/>
                </a:lnTo>
                <a:lnTo>
                  <a:pt x="8661" y="26935"/>
                </a:lnTo>
                <a:lnTo>
                  <a:pt x="11537" y="28407"/>
                </a:lnTo>
                <a:lnTo>
                  <a:pt x="14503" y="29641"/>
                </a:lnTo>
                <a:lnTo>
                  <a:pt x="17332" y="30783"/>
                </a:lnTo>
                <a:lnTo>
                  <a:pt x="19979" y="31978"/>
                </a:lnTo>
                <a:lnTo>
                  <a:pt x="23115" y="34264"/>
                </a:lnTo>
                <a:lnTo>
                  <a:pt x="24818" y="37299"/>
                </a:lnTo>
                <a:lnTo>
                  <a:pt x="24573" y="41173"/>
                </a:lnTo>
                <a:lnTo>
                  <a:pt x="22970" y="43941"/>
                </a:lnTo>
                <a:lnTo>
                  <a:pt x="20199" y="45669"/>
                </a:lnTo>
                <a:lnTo>
                  <a:pt x="16502" y="46493"/>
                </a:lnTo>
                <a:lnTo>
                  <a:pt x="13084" y="46493"/>
                </a:lnTo>
                <a:lnTo>
                  <a:pt x="9848" y="45755"/>
                </a:lnTo>
                <a:lnTo>
                  <a:pt x="5949" y="44157"/>
                </a:lnTo>
                <a:lnTo>
                  <a:pt x="3175" y="42555"/>
                </a:lnTo>
                <a:lnTo>
                  <a:pt x="273" y="42937"/>
                </a:lnTo>
                <a:lnTo>
                  <a:pt x="0" y="45514"/>
                </a:lnTo>
                <a:lnTo>
                  <a:pt x="273" y="48182"/>
                </a:lnTo>
                <a:lnTo>
                  <a:pt x="2940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324852" y="4623861"/>
            <a:ext cx="30779" cy="65850"/>
          </a:xfrm>
          <a:custGeom>
            <a:avLst/>
            <a:gdLst/>
            <a:ahLst/>
            <a:cxnLst/>
            <a:rect l="l" t="t" r="r" b="b"/>
            <a:pathLst>
              <a:path w="30779" h="65850">
                <a:moveTo>
                  <a:pt x="30779" y="59983"/>
                </a:moveTo>
                <a:lnTo>
                  <a:pt x="30779" y="59335"/>
                </a:lnTo>
                <a:lnTo>
                  <a:pt x="29922" y="56718"/>
                </a:lnTo>
                <a:lnTo>
                  <a:pt x="27377" y="57444"/>
                </a:lnTo>
                <a:lnTo>
                  <a:pt x="24364" y="58193"/>
                </a:lnTo>
                <a:lnTo>
                  <a:pt x="21078" y="58193"/>
                </a:lnTo>
                <a:lnTo>
                  <a:pt x="18399" y="55615"/>
                </a:lnTo>
                <a:lnTo>
                  <a:pt x="16965" y="51361"/>
                </a:lnTo>
                <a:lnTo>
                  <a:pt x="16965" y="20754"/>
                </a:lnTo>
                <a:lnTo>
                  <a:pt x="29041" y="20754"/>
                </a:lnTo>
                <a:lnTo>
                  <a:pt x="30620" y="19317"/>
                </a:lnTo>
                <a:lnTo>
                  <a:pt x="30779" y="16372"/>
                </a:lnTo>
                <a:lnTo>
                  <a:pt x="29041" y="13323"/>
                </a:lnTo>
                <a:lnTo>
                  <a:pt x="16965" y="13323"/>
                </a:lnTo>
                <a:lnTo>
                  <a:pt x="16965" y="1717"/>
                </a:lnTo>
                <a:lnTo>
                  <a:pt x="16743" y="1004"/>
                </a:lnTo>
                <a:lnTo>
                  <a:pt x="14198" y="0"/>
                </a:lnTo>
                <a:lnTo>
                  <a:pt x="11087" y="0"/>
                </a:lnTo>
                <a:lnTo>
                  <a:pt x="8329" y="1717"/>
                </a:lnTo>
                <a:lnTo>
                  <a:pt x="8329" y="13323"/>
                </a:lnTo>
                <a:lnTo>
                  <a:pt x="1789" y="13323"/>
                </a:lnTo>
                <a:lnTo>
                  <a:pt x="341" y="14467"/>
                </a:lnTo>
                <a:lnTo>
                  <a:pt x="0" y="17071"/>
                </a:lnTo>
                <a:lnTo>
                  <a:pt x="1738" y="20754"/>
                </a:lnTo>
                <a:lnTo>
                  <a:pt x="8329" y="20754"/>
                </a:lnTo>
                <a:lnTo>
                  <a:pt x="8329" y="52120"/>
                </a:lnTo>
                <a:lnTo>
                  <a:pt x="9089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0" y="64846"/>
                </a:lnTo>
                <a:lnTo>
                  <a:pt x="19648" y="65850"/>
                </a:lnTo>
                <a:lnTo>
                  <a:pt x="24497" y="65685"/>
                </a:lnTo>
                <a:lnTo>
                  <a:pt x="27485" y="65112"/>
                </a:lnTo>
                <a:lnTo>
                  <a:pt x="30440" y="63093"/>
                </a:lnTo>
                <a:lnTo>
                  <a:pt x="30779" y="599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367270" y="4636162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37" y="51271"/>
                </a:lnTo>
                <a:lnTo>
                  <a:pt x="8637" y="19137"/>
                </a:lnTo>
                <a:lnTo>
                  <a:pt x="10966" y="15468"/>
                </a:lnTo>
                <a:lnTo>
                  <a:pt x="12989" y="12725"/>
                </a:lnTo>
                <a:lnTo>
                  <a:pt x="15819" y="9958"/>
                </a:lnTo>
                <a:lnTo>
                  <a:pt x="19221" y="8459"/>
                </a:lnTo>
                <a:lnTo>
                  <a:pt x="22151" y="8672"/>
                </a:lnTo>
                <a:lnTo>
                  <a:pt x="24796" y="9460"/>
                </a:lnTo>
                <a:lnTo>
                  <a:pt x="27443" y="8178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59" y="0"/>
                </a:lnTo>
                <a:lnTo>
                  <a:pt x="16661" y="659"/>
                </a:lnTo>
                <a:lnTo>
                  <a:pt x="13637" y="2566"/>
                </a:lnTo>
                <a:lnTo>
                  <a:pt x="10303" y="5994"/>
                </a:lnTo>
                <a:lnTo>
                  <a:pt x="7805" y="9550"/>
                </a:lnTo>
                <a:lnTo>
                  <a:pt x="7805" y="2437"/>
                </a:lnTo>
                <a:lnTo>
                  <a:pt x="5835" y="824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404372" y="4636936"/>
            <a:ext cx="40608" cy="52881"/>
          </a:xfrm>
          <a:custGeom>
            <a:avLst/>
            <a:gdLst/>
            <a:ahLst/>
            <a:cxnLst/>
            <a:rect l="l" t="t" r="r" b="b"/>
            <a:pathLst>
              <a:path w="40608" h="52881">
                <a:moveTo>
                  <a:pt x="8698" y="1663"/>
                </a:moveTo>
                <a:lnTo>
                  <a:pt x="8474" y="925"/>
                </a:lnTo>
                <a:lnTo>
                  <a:pt x="5878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43" y="42811"/>
                </a:lnTo>
                <a:lnTo>
                  <a:pt x="3712" y="46836"/>
                </a:lnTo>
                <a:lnTo>
                  <a:pt x="6775" y="50177"/>
                </a:lnTo>
                <a:lnTo>
                  <a:pt x="11074" y="52348"/>
                </a:lnTo>
                <a:lnTo>
                  <a:pt x="13719" y="52881"/>
                </a:lnTo>
                <a:lnTo>
                  <a:pt x="19537" y="52881"/>
                </a:lnTo>
                <a:lnTo>
                  <a:pt x="22183" y="52183"/>
                </a:lnTo>
                <a:lnTo>
                  <a:pt x="24804" y="50760"/>
                </a:lnTo>
                <a:lnTo>
                  <a:pt x="27428" y="49349"/>
                </a:lnTo>
                <a:lnTo>
                  <a:pt x="30074" y="47103"/>
                </a:lnTo>
                <a:lnTo>
                  <a:pt x="32753" y="44028"/>
                </a:lnTo>
                <a:lnTo>
                  <a:pt x="32753" y="50493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3"/>
                </a:lnTo>
                <a:lnTo>
                  <a:pt x="40608" y="1663"/>
                </a:lnTo>
                <a:lnTo>
                  <a:pt x="40374" y="925"/>
                </a:lnTo>
                <a:lnTo>
                  <a:pt x="37804" y="0"/>
                </a:lnTo>
                <a:lnTo>
                  <a:pt x="34690" y="0"/>
                </a:lnTo>
                <a:lnTo>
                  <a:pt x="31921" y="1663"/>
                </a:lnTo>
                <a:lnTo>
                  <a:pt x="31921" y="35788"/>
                </a:lnTo>
                <a:lnTo>
                  <a:pt x="29519" y="38862"/>
                </a:lnTo>
                <a:lnTo>
                  <a:pt x="25085" y="42797"/>
                </a:lnTo>
                <a:lnTo>
                  <a:pt x="20797" y="45173"/>
                </a:lnTo>
                <a:lnTo>
                  <a:pt x="16953" y="45173"/>
                </a:lnTo>
                <a:lnTo>
                  <a:pt x="12970" y="43496"/>
                </a:lnTo>
                <a:lnTo>
                  <a:pt x="10289" y="40144"/>
                </a:lnTo>
                <a:lnTo>
                  <a:pt x="9284" y="36954"/>
                </a:lnTo>
                <a:lnTo>
                  <a:pt x="8698" y="32943"/>
                </a:lnTo>
                <a:lnTo>
                  <a:pt x="8698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457684" y="4636209"/>
            <a:ext cx="37152" cy="53607"/>
          </a:xfrm>
          <a:custGeom>
            <a:avLst/>
            <a:gdLst/>
            <a:ahLst/>
            <a:cxnLst/>
            <a:rect l="l" t="t" r="r" b="b"/>
            <a:pathLst>
              <a:path w="37152" h="53607">
                <a:moveTo>
                  <a:pt x="9004" y="20627"/>
                </a:moveTo>
                <a:lnTo>
                  <a:pt x="10105" y="15814"/>
                </a:lnTo>
                <a:lnTo>
                  <a:pt x="12322" y="12499"/>
                </a:lnTo>
                <a:lnTo>
                  <a:pt x="14526" y="9197"/>
                </a:lnTo>
                <a:lnTo>
                  <a:pt x="17726" y="7545"/>
                </a:lnTo>
                <a:lnTo>
                  <a:pt x="23901" y="7545"/>
                </a:lnTo>
                <a:lnTo>
                  <a:pt x="27133" y="8434"/>
                </a:lnTo>
                <a:lnTo>
                  <a:pt x="30932" y="10413"/>
                </a:lnTo>
                <a:lnTo>
                  <a:pt x="33512" y="12397"/>
                </a:lnTo>
                <a:lnTo>
                  <a:pt x="36465" y="12448"/>
                </a:lnTo>
                <a:lnTo>
                  <a:pt x="36944" y="9499"/>
                </a:lnTo>
                <a:lnTo>
                  <a:pt x="36575" y="6363"/>
                </a:lnTo>
                <a:lnTo>
                  <a:pt x="34348" y="3822"/>
                </a:lnTo>
                <a:lnTo>
                  <a:pt x="31432" y="2044"/>
                </a:lnTo>
                <a:lnTo>
                  <a:pt x="27757" y="712"/>
                </a:lnTo>
                <a:lnTo>
                  <a:pt x="24937" y="139"/>
                </a:lnTo>
                <a:lnTo>
                  <a:pt x="21974" y="0"/>
                </a:lnTo>
                <a:lnTo>
                  <a:pt x="18876" y="0"/>
                </a:lnTo>
                <a:lnTo>
                  <a:pt x="15988" y="535"/>
                </a:lnTo>
                <a:lnTo>
                  <a:pt x="13317" y="1601"/>
                </a:lnTo>
                <a:lnTo>
                  <a:pt x="10646" y="2666"/>
                </a:lnTo>
                <a:lnTo>
                  <a:pt x="8315" y="4305"/>
                </a:lnTo>
                <a:lnTo>
                  <a:pt x="4385" y="8712"/>
                </a:lnTo>
                <a:lnTo>
                  <a:pt x="2829" y="11545"/>
                </a:lnTo>
                <a:lnTo>
                  <a:pt x="1692" y="15001"/>
                </a:lnTo>
                <a:lnTo>
                  <a:pt x="56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4" y="35369"/>
                </a:lnTo>
                <a:lnTo>
                  <a:pt x="1386" y="38609"/>
                </a:lnTo>
                <a:lnTo>
                  <a:pt x="2301" y="41846"/>
                </a:lnTo>
                <a:lnTo>
                  <a:pt x="3651" y="44578"/>
                </a:lnTo>
                <a:lnTo>
                  <a:pt x="5415" y="46789"/>
                </a:lnTo>
                <a:lnTo>
                  <a:pt x="9357" y="50712"/>
                </a:lnTo>
                <a:lnTo>
                  <a:pt x="11977" y="51879"/>
                </a:lnTo>
                <a:lnTo>
                  <a:pt x="14602" y="53035"/>
                </a:lnTo>
                <a:lnTo>
                  <a:pt x="17590" y="53607"/>
                </a:lnTo>
                <a:lnTo>
                  <a:pt x="22612" y="53607"/>
                </a:lnTo>
                <a:lnTo>
                  <a:pt x="25747" y="53113"/>
                </a:lnTo>
                <a:lnTo>
                  <a:pt x="28710" y="52376"/>
                </a:lnTo>
                <a:lnTo>
                  <a:pt x="31309" y="51321"/>
                </a:lnTo>
                <a:lnTo>
                  <a:pt x="34589" y="49377"/>
                </a:lnTo>
                <a:lnTo>
                  <a:pt x="36918" y="46532"/>
                </a:lnTo>
                <a:lnTo>
                  <a:pt x="37152" y="43789"/>
                </a:lnTo>
                <a:lnTo>
                  <a:pt x="37127" y="42443"/>
                </a:lnTo>
                <a:lnTo>
                  <a:pt x="35327" y="39664"/>
                </a:lnTo>
                <a:lnTo>
                  <a:pt x="32313" y="41950"/>
                </a:lnTo>
                <a:lnTo>
                  <a:pt x="28807" y="44222"/>
                </a:lnTo>
                <a:lnTo>
                  <a:pt x="25808" y="45532"/>
                </a:lnTo>
                <a:lnTo>
                  <a:pt x="22082" y="45849"/>
                </a:lnTo>
                <a:lnTo>
                  <a:pt x="18130" y="45467"/>
                </a:lnTo>
                <a:lnTo>
                  <a:pt x="14897" y="43905"/>
                </a:lnTo>
                <a:lnTo>
                  <a:pt x="12395" y="41122"/>
                </a:lnTo>
                <a:lnTo>
                  <a:pt x="10436" y="37555"/>
                </a:lnTo>
                <a:lnTo>
                  <a:pt x="9296" y="32816"/>
                </a:lnTo>
                <a:lnTo>
                  <a:pt x="9004" y="30063"/>
                </a:lnTo>
                <a:lnTo>
                  <a:pt x="9004" y="206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500013" y="4623861"/>
            <a:ext cx="30779" cy="65850"/>
          </a:xfrm>
          <a:custGeom>
            <a:avLst/>
            <a:gdLst/>
            <a:ahLst/>
            <a:cxnLst/>
            <a:rect l="l" t="t" r="r" b="b"/>
            <a:pathLst>
              <a:path w="30779" h="65850">
                <a:moveTo>
                  <a:pt x="16963" y="1717"/>
                </a:moveTo>
                <a:lnTo>
                  <a:pt x="16743" y="1004"/>
                </a:lnTo>
                <a:lnTo>
                  <a:pt x="14194" y="0"/>
                </a:lnTo>
                <a:lnTo>
                  <a:pt x="11084" y="0"/>
                </a:lnTo>
                <a:lnTo>
                  <a:pt x="8327" y="1717"/>
                </a:lnTo>
                <a:lnTo>
                  <a:pt x="8327" y="13323"/>
                </a:lnTo>
                <a:lnTo>
                  <a:pt x="1789" y="13323"/>
                </a:lnTo>
                <a:lnTo>
                  <a:pt x="342" y="14467"/>
                </a:lnTo>
                <a:lnTo>
                  <a:pt x="0" y="17071"/>
                </a:lnTo>
                <a:lnTo>
                  <a:pt x="1736" y="20754"/>
                </a:lnTo>
                <a:lnTo>
                  <a:pt x="8327" y="20754"/>
                </a:lnTo>
                <a:lnTo>
                  <a:pt x="8327" y="52120"/>
                </a:lnTo>
                <a:lnTo>
                  <a:pt x="9086" y="56642"/>
                </a:lnTo>
                <a:lnTo>
                  <a:pt x="10411" y="60440"/>
                </a:lnTo>
                <a:lnTo>
                  <a:pt x="12640" y="63158"/>
                </a:lnTo>
                <a:lnTo>
                  <a:pt x="15815" y="64846"/>
                </a:lnTo>
                <a:lnTo>
                  <a:pt x="19645" y="65850"/>
                </a:lnTo>
                <a:lnTo>
                  <a:pt x="24498" y="65685"/>
                </a:lnTo>
                <a:lnTo>
                  <a:pt x="27486" y="65112"/>
                </a:lnTo>
                <a:lnTo>
                  <a:pt x="30438" y="63093"/>
                </a:lnTo>
                <a:lnTo>
                  <a:pt x="30779" y="59983"/>
                </a:lnTo>
                <a:lnTo>
                  <a:pt x="30071" y="56808"/>
                </a:lnTo>
                <a:lnTo>
                  <a:pt x="27388" y="57444"/>
                </a:lnTo>
                <a:lnTo>
                  <a:pt x="24361" y="58193"/>
                </a:lnTo>
                <a:lnTo>
                  <a:pt x="21081" y="58193"/>
                </a:lnTo>
                <a:lnTo>
                  <a:pt x="18395" y="55615"/>
                </a:lnTo>
                <a:lnTo>
                  <a:pt x="16963" y="51361"/>
                </a:lnTo>
                <a:lnTo>
                  <a:pt x="16963" y="20754"/>
                </a:lnTo>
                <a:lnTo>
                  <a:pt x="29052" y="20754"/>
                </a:lnTo>
                <a:lnTo>
                  <a:pt x="30622" y="19317"/>
                </a:lnTo>
                <a:lnTo>
                  <a:pt x="30779" y="16372"/>
                </a:lnTo>
                <a:lnTo>
                  <a:pt x="29052" y="13323"/>
                </a:lnTo>
                <a:lnTo>
                  <a:pt x="16963" y="13323"/>
                </a:lnTo>
                <a:lnTo>
                  <a:pt x="16963" y="171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541392" y="4616791"/>
            <a:ext cx="10670" cy="72290"/>
          </a:xfrm>
          <a:custGeom>
            <a:avLst/>
            <a:gdLst/>
            <a:ahLst/>
            <a:cxnLst/>
            <a:rect l="l" t="t" r="r" b="b"/>
            <a:pathLst>
              <a:path w="10670" h="72290">
                <a:moveTo>
                  <a:pt x="0" y="5410"/>
                </a:moveTo>
                <a:lnTo>
                  <a:pt x="367" y="8891"/>
                </a:lnTo>
                <a:lnTo>
                  <a:pt x="3261" y="10731"/>
                </a:lnTo>
                <a:lnTo>
                  <a:pt x="7350" y="10731"/>
                </a:lnTo>
                <a:lnTo>
                  <a:pt x="10292" y="8841"/>
                </a:lnTo>
                <a:lnTo>
                  <a:pt x="10670" y="5309"/>
                </a:lnTo>
                <a:lnTo>
                  <a:pt x="10302" y="1842"/>
                </a:lnTo>
                <a:lnTo>
                  <a:pt x="7401" y="0"/>
                </a:lnTo>
                <a:lnTo>
                  <a:pt x="3318" y="0"/>
                </a:lnTo>
                <a:lnTo>
                  <a:pt x="380" y="1893"/>
                </a:lnTo>
                <a:lnTo>
                  <a:pt x="0" y="5410"/>
                </a:lnTo>
                <a:close/>
              </a:path>
              <a:path w="10670" h="72290">
                <a:moveTo>
                  <a:pt x="1238" y="71376"/>
                </a:moveTo>
                <a:lnTo>
                  <a:pt x="3812" y="72290"/>
                </a:lnTo>
                <a:lnTo>
                  <a:pt x="6922" y="72290"/>
                </a:lnTo>
                <a:lnTo>
                  <a:pt x="9676" y="70638"/>
                </a:lnTo>
                <a:lnTo>
                  <a:pt x="9676" y="21808"/>
                </a:lnTo>
                <a:lnTo>
                  <a:pt x="9467" y="21109"/>
                </a:lnTo>
                <a:lnTo>
                  <a:pt x="6922" y="20156"/>
                </a:lnTo>
                <a:lnTo>
                  <a:pt x="3812" y="20156"/>
                </a:lnTo>
                <a:lnTo>
                  <a:pt x="1040" y="21808"/>
                </a:lnTo>
                <a:lnTo>
                  <a:pt x="1040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563646" y="4636159"/>
            <a:ext cx="47085" cy="53658"/>
          </a:xfrm>
          <a:custGeom>
            <a:avLst/>
            <a:gdLst/>
            <a:ahLst/>
            <a:cxnLst/>
            <a:rect l="l" t="t" r="r" b="b"/>
            <a:pathLst>
              <a:path w="47085" h="53658">
                <a:moveTo>
                  <a:pt x="8939" y="23915"/>
                </a:moveTo>
                <a:lnTo>
                  <a:pt x="9234" y="21351"/>
                </a:lnTo>
                <a:lnTo>
                  <a:pt x="9810" y="18986"/>
                </a:lnTo>
                <a:lnTo>
                  <a:pt x="11278" y="14594"/>
                </a:lnTo>
                <a:lnTo>
                  <a:pt x="13680" y="11163"/>
                </a:lnTo>
                <a:lnTo>
                  <a:pt x="17035" y="8892"/>
                </a:lnTo>
                <a:lnTo>
                  <a:pt x="21103" y="7481"/>
                </a:lnTo>
                <a:lnTo>
                  <a:pt x="26456" y="7481"/>
                </a:lnTo>
                <a:lnTo>
                  <a:pt x="30643" y="9032"/>
                </a:lnTo>
                <a:lnTo>
                  <a:pt x="33991" y="11455"/>
                </a:lnTo>
                <a:lnTo>
                  <a:pt x="36169" y="15012"/>
                </a:lnTo>
                <a:lnTo>
                  <a:pt x="37419" y="19418"/>
                </a:lnTo>
                <a:lnTo>
                  <a:pt x="38141" y="24270"/>
                </a:lnTo>
                <a:lnTo>
                  <a:pt x="38141" y="29731"/>
                </a:lnTo>
                <a:lnTo>
                  <a:pt x="37861" y="32324"/>
                </a:lnTo>
                <a:lnTo>
                  <a:pt x="36734" y="37023"/>
                </a:lnTo>
                <a:lnTo>
                  <a:pt x="36526" y="50266"/>
                </a:lnTo>
                <a:lnTo>
                  <a:pt x="39038" y="48376"/>
                </a:lnTo>
                <a:lnTo>
                  <a:pt x="43045" y="43538"/>
                </a:lnTo>
                <a:lnTo>
                  <a:pt x="44561" y="40640"/>
                </a:lnTo>
                <a:lnTo>
                  <a:pt x="45566" y="37288"/>
                </a:lnTo>
                <a:lnTo>
                  <a:pt x="46581" y="33962"/>
                </a:lnTo>
                <a:lnTo>
                  <a:pt x="47085" y="30290"/>
                </a:lnTo>
                <a:lnTo>
                  <a:pt x="47085" y="22226"/>
                </a:lnTo>
                <a:lnTo>
                  <a:pt x="46606" y="18554"/>
                </a:lnTo>
                <a:lnTo>
                  <a:pt x="45652" y="15293"/>
                </a:lnTo>
                <a:lnTo>
                  <a:pt x="44697" y="12042"/>
                </a:lnTo>
                <a:lnTo>
                  <a:pt x="43251" y="9273"/>
                </a:lnTo>
                <a:lnTo>
                  <a:pt x="41339" y="6998"/>
                </a:lnTo>
                <a:lnTo>
                  <a:pt x="37015" y="2974"/>
                </a:lnTo>
                <a:lnTo>
                  <a:pt x="34138" y="1778"/>
                </a:lnTo>
                <a:lnTo>
                  <a:pt x="31259" y="598"/>
                </a:lnTo>
                <a:lnTo>
                  <a:pt x="27879" y="0"/>
                </a:lnTo>
                <a:lnTo>
                  <a:pt x="20002" y="0"/>
                </a:lnTo>
                <a:lnTo>
                  <a:pt x="16484" y="673"/>
                </a:lnTo>
                <a:lnTo>
                  <a:pt x="13486" y="2009"/>
                </a:lnTo>
                <a:lnTo>
                  <a:pt x="10483" y="3341"/>
                </a:lnTo>
                <a:lnTo>
                  <a:pt x="7985" y="5219"/>
                </a:lnTo>
                <a:lnTo>
                  <a:pt x="3978" y="10072"/>
                </a:lnTo>
                <a:lnTo>
                  <a:pt x="2473" y="12956"/>
                </a:lnTo>
                <a:lnTo>
                  <a:pt x="1479" y="16294"/>
                </a:lnTo>
                <a:lnTo>
                  <a:pt x="490" y="19649"/>
                </a:lnTo>
                <a:lnTo>
                  <a:pt x="0" y="23307"/>
                </a:lnTo>
                <a:lnTo>
                  <a:pt x="0" y="31409"/>
                </a:lnTo>
                <a:lnTo>
                  <a:pt x="464" y="35104"/>
                </a:lnTo>
                <a:lnTo>
                  <a:pt x="1408" y="38354"/>
                </a:lnTo>
                <a:lnTo>
                  <a:pt x="2340" y="41605"/>
                </a:lnTo>
                <a:lnTo>
                  <a:pt x="3773" y="44373"/>
                </a:lnTo>
                <a:lnTo>
                  <a:pt x="5692" y="46659"/>
                </a:lnTo>
                <a:lnTo>
                  <a:pt x="10005" y="50674"/>
                </a:lnTo>
                <a:lnTo>
                  <a:pt x="8939" y="29364"/>
                </a:lnTo>
                <a:lnTo>
                  <a:pt x="8939" y="23915"/>
                </a:lnTo>
                <a:close/>
              </a:path>
              <a:path w="47085" h="53658">
                <a:moveTo>
                  <a:pt x="9651" y="34229"/>
                </a:moveTo>
                <a:lnTo>
                  <a:pt x="8939" y="29364"/>
                </a:lnTo>
                <a:lnTo>
                  <a:pt x="10005" y="50674"/>
                </a:lnTo>
                <a:lnTo>
                  <a:pt x="12885" y="51869"/>
                </a:lnTo>
                <a:lnTo>
                  <a:pt x="15775" y="53060"/>
                </a:lnTo>
                <a:lnTo>
                  <a:pt x="19145" y="53658"/>
                </a:lnTo>
                <a:lnTo>
                  <a:pt x="26996" y="53658"/>
                </a:lnTo>
                <a:lnTo>
                  <a:pt x="30488" y="52984"/>
                </a:lnTo>
                <a:lnTo>
                  <a:pt x="33512" y="51612"/>
                </a:lnTo>
                <a:lnTo>
                  <a:pt x="36526" y="50266"/>
                </a:lnTo>
                <a:lnTo>
                  <a:pt x="36734" y="37023"/>
                </a:lnTo>
                <a:lnTo>
                  <a:pt x="34664" y="40741"/>
                </a:lnTo>
                <a:lnTo>
                  <a:pt x="31917" y="43765"/>
                </a:lnTo>
                <a:lnTo>
                  <a:pt x="28195" y="45659"/>
                </a:lnTo>
                <a:lnTo>
                  <a:pt x="23468" y="46116"/>
                </a:lnTo>
                <a:lnTo>
                  <a:pt x="20675" y="46116"/>
                </a:lnTo>
                <a:lnTo>
                  <a:pt x="16484" y="44579"/>
                </a:lnTo>
                <a:lnTo>
                  <a:pt x="13140" y="42138"/>
                </a:lnTo>
                <a:lnTo>
                  <a:pt x="10911" y="38635"/>
                </a:lnTo>
                <a:lnTo>
                  <a:pt x="9651" y="342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623889" y="4636159"/>
            <a:ext cx="40557" cy="52923"/>
          </a:xfrm>
          <a:custGeom>
            <a:avLst/>
            <a:gdLst/>
            <a:ahLst/>
            <a:cxnLst/>
            <a:rect l="l" t="t" r="r" b="b"/>
            <a:pathLst>
              <a:path w="40557" h="52923">
                <a:moveTo>
                  <a:pt x="5882" y="52923"/>
                </a:moveTo>
                <a:lnTo>
                  <a:pt x="8647" y="51271"/>
                </a:lnTo>
                <a:lnTo>
                  <a:pt x="8647" y="17132"/>
                </a:lnTo>
                <a:lnTo>
                  <a:pt x="11013" y="14061"/>
                </a:lnTo>
                <a:lnTo>
                  <a:pt x="13277" y="11736"/>
                </a:lnTo>
                <a:lnTo>
                  <a:pt x="17604" y="8549"/>
                </a:lnTo>
                <a:lnTo>
                  <a:pt x="21927" y="7747"/>
                </a:lnTo>
                <a:lnTo>
                  <a:pt x="25074" y="8092"/>
                </a:lnTo>
                <a:lnTo>
                  <a:pt x="27619" y="9385"/>
                </a:lnTo>
                <a:lnTo>
                  <a:pt x="30265" y="12791"/>
                </a:lnTo>
                <a:lnTo>
                  <a:pt x="31299" y="15951"/>
                </a:lnTo>
                <a:lnTo>
                  <a:pt x="31932" y="19890"/>
                </a:lnTo>
                <a:lnTo>
                  <a:pt x="31932" y="51271"/>
                </a:lnTo>
                <a:lnTo>
                  <a:pt x="32141" y="52009"/>
                </a:lnTo>
                <a:lnTo>
                  <a:pt x="34690" y="52923"/>
                </a:lnTo>
                <a:lnTo>
                  <a:pt x="37800" y="52923"/>
                </a:lnTo>
                <a:lnTo>
                  <a:pt x="40557" y="51271"/>
                </a:lnTo>
                <a:lnTo>
                  <a:pt x="40557" y="18011"/>
                </a:lnTo>
                <a:lnTo>
                  <a:pt x="40276" y="15026"/>
                </a:lnTo>
                <a:lnTo>
                  <a:pt x="39124" y="10083"/>
                </a:lnTo>
                <a:lnTo>
                  <a:pt x="36846" y="6073"/>
                </a:lnTo>
                <a:lnTo>
                  <a:pt x="33783" y="2757"/>
                </a:lnTo>
                <a:lnTo>
                  <a:pt x="29495" y="547"/>
                </a:lnTo>
                <a:lnTo>
                  <a:pt x="26849" y="0"/>
                </a:lnTo>
                <a:lnTo>
                  <a:pt x="21021" y="0"/>
                </a:lnTo>
                <a:lnTo>
                  <a:pt x="18360" y="712"/>
                </a:lnTo>
                <a:lnTo>
                  <a:pt x="15728" y="2134"/>
                </a:lnTo>
                <a:lnTo>
                  <a:pt x="13093" y="3571"/>
                </a:lnTo>
                <a:lnTo>
                  <a:pt x="10448" y="5817"/>
                </a:lnTo>
                <a:lnTo>
                  <a:pt x="7801" y="8892"/>
                </a:lnTo>
                <a:lnTo>
                  <a:pt x="7801" y="2440"/>
                </a:lnTo>
                <a:lnTo>
                  <a:pt x="5843" y="828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680128" y="4676630"/>
            <a:ext cx="11257" cy="12650"/>
          </a:xfrm>
          <a:custGeom>
            <a:avLst/>
            <a:gdLst/>
            <a:ahLst/>
            <a:cxnLst/>
            <a:rect l="l" t="t" r="r" b="b"/>
            <a:pathLst>
              <a:path w="11257" h="12650">
                <a:moveTo>
                  <a:pt x="11257" y="6249"/>
                </a:moveTo>
                <a:lnTo>
                  <a:pt x="11257" y="3747"/>
                </a:lnTo>
                <a:lnTo>
                  <a:pt x="9245" y="417"/>
                </a:lnTo>
                <a:lnTo>
                  <a:pt x="5706" y="0"/>
                </a:lnTo>
                <a:lnTo>
                  <a:pt x="1234" y="1271"/>
                </a:lnTo>
                <a:lnTo>
                  <a:pt x="0" y="3848"/>
                </a:lnTo>
                <a:lnTo>
                  <a:pt x="0" y="8902"/>
                </a:lnTo>
                <a:lnTo>
                  <a:pt x="2009" y="12230"/>
                </a:lnTo>
                <a:lnTo>
                  <a:pt x="5547" y="12650"/>
                </a:lnTo>
                <a:lnTo>
                  <a:pt x="10019" y="11365"/>
                </a:lnTo>
                <a:lnTo>
                  <a:pt x="11257" y="8812"/>
                </a:lnTo>
                <a:lnTo>
                  <a:pt x="11257" y="62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1560906" y="4905190"/>
            <a:ext cx="44632" cy="69267"/>
          </a:xfrm>
          <a:custGeom>
            <a:avLst/>
            <a:gdLst/>
            <a:ahLst/>
            <a:cxnLst/>
            <a:rect l="l" t="t" r="r" b="b"/>
            <a:pathLst>
              <a:path w="44632" h="69267">
                <a:moveTo>
                  <a:pt x="29296" y="2678"/>
                </a:moveTo>
                <a:lnTo>
                  <a:pt x="26233" y="5651"/>
                </a:lnTo>
                <a:lnTo>
                  <a:pt x="26737" y="15519"/>
                </a:lnTo>
                <a:lnTo>
                  <a:pt x="30138" y="16902"/>
                </a:lnTo>
                <a:lnTo>
                  <a:pt x="30426" y="0"/>
                </a:lnTo>
                <a:lnTo>
                  <a:pt x="29296" y="2678"/>
                </a:lnTo>
                <a:close/>
              </a:path>
              <a:path w="44632" h="69267">
                <a:moveTo>
                  <a:pt x="8938" y="39419"/>
                </a:moveTo>
                <a:lnTo>
                  <a:pt x="8938" y="14665"/>
                </a:lnTo>
                <a:lnTo>
                  <a:pt x="22520" y="14665"/>
                </a:lnTo>
                <a:lnTo>
                  <a:pt x="26737" y="15519"/>
                </a:lnTo>
                <a:lnTo>
                  <a:pt x="26233" y="5651"/>
                </a:lnTo>
                <a:lnTo>
                  <a:pt x="23392" y="6918"/>
                </a:lnTo>
                <a:lnTo>
                  <a:pt x="19180" y="7236"/>
                </a:lnTo>
                <a:lnTo>
                  <a:pt x="8938" y="7236"/>
                </a:lnTo>
                <a:lnTo>
                  <a:pt x="8938" y="-15493"/>
                </a:lnTo>
                <a:lnTo>
                  <a:pt x="20807" y="-15493"/>
                </a:lnTo>
                <a:lnTo>
                  <a:pt x="24447" y="-14734"/>
                </a:lnTo>
                <a:lnTo>
                  <a:pt x="27277" y="-13488"/>
                </a:lnTo>
                <a:lnTo>
                  <a:pt x="29944" y="-10415"/>
                </a:lnTo>
                <a:lnTo>
                  <a:pt x="30852" y="-7660"/>
                </a:lnTo>
                <a:lnTo>
                  <a:pt x="31085" y="-4434"/>
                </a:lnTo>
                <a:lnTo>
                  <a:pt x="31085" y="-2898"/>
                </a:lnTo>
                <a:lnTo>
                  <a:pt x="30426" y="0"/>
                </a:lnTo>
                <a:lnTo>
                  <a:pt x="30138" y="16902"/>
                </a:lnTo>
                <a:lnTo>
                  <a:pt x="33548" y="20393"/>
                </a:lnTo>
                <a:lnTo>
                  <a:pt x="31341" y="9575"/>
                </a:lnTo>
                <a:lnTo>
                  <a:pt x="35251" y="7085"/>
                </a:lnTo>
                <a:lnTo>
                  <a:pt x="38065" y="3632"/>
                </a:lnTo>
                <a:lnTo>
                  <a:pt x="39391" y="939"/>
                </a:lnTo>
                <a:lnTo>
                  <a:pt x="40151" y="-2095"/>
                </a:lnTo>
                <a:lnTo>
                  <a:pt x="40345" y="-5349"/>
                </a:lnTo>
                <a:lnTo>
                  <a:pt x="40345" y="-8143"/>
                </a:lnTo>
                <a:lnTo>
                  <a:pt x="39916" y="-10631"/>
                </a:lnTo>
                <a:lnTo>
                  <a:pt x="38163" y="-15052"/>
                </a:lnTo>
                <a:lnTo>
                  <a:pt x="35139" y="-18427"/>
                </a:lnTo>
                <a:lnTo>
                  <a:pt x="31254" y="-21095"/>
                </a:lnTo>
                <a:lnTo>
                  <a:pt x="28670" y="-21910"/>
                </a:lnTo>
                <a:lnTo>
                  <a:pt x="26099" y="-22694"/>
                </a:lnTo>
                <a:lnTo>
                  <a:pt x="22779" y="-23089"/>
                </a:lnTo>
                <a:lnTo>
                  <a:pt x="3340" y="-23089"/>
                </a:lnTo>
                <a:lnTo>
                  <a:pt x="1075" y="-22251"/>
                </a:lnTo>
                <a:lnTo>
                  <a:pt x="0" y="-19306"/>
                </a:lnTo>
                <a:lnTo>
                  <a:pt x="0" y="43318"/>
                </a:lnTo>
                <a:lnTo>
                  <a:pt x="353" y="45719"/>
                </a:lnTo>
                <a:lnTo>
                  <a:pt x="3340" y="47117"/>
                </a:lnTo>
                <a:lnTo>
                  <a:pt x="23586" y="47117"/>
                </a:lnTo>
                <a:lnTo>
                  <a:pt x="25833" y="46926"/>
                </a:lnTo>
                <a:lnTo>
                  <a:pt x="29786" y="46177"/>
                </a:lnTo>
                <a:lnTo>
                  <a:pt x="25840" y="39164"/>
                </a:lnTo>
                <a:lnTo>
                  <a:pt x="22010" y="39419"/>
                </a:lnTo>
                <a:lnTo>
                  <a:pt x="8938" y="39419"/>
                </a:lnTo>
                <a:close/>
              </a:path>
              <a:path w="44632" h="69267">
                <a:moveTo>
                  <a:pt x="35165" y="27532"/>
                </a:moveTo>
                <a:lnTo>
                  <a:pt x="35165" y="29488"/>
                </a:lnTo>
                <a:lnTo>
                  <a:pt x="34170" y="32688"/>
                </a:lnTo>
                <a:lnTo>
                  <a:pt x="32590" y="35406"/>
                </a:lnTo>
                <a:lnTo>
                  <a:pt x="28903" y="38149"/>
                </a:lnTo>
                <a:lnTo>
                  <a:pt x="25840" y="39164"/>
                </a:lnTo>
                <a:lnTo>
                  <a:pt x="29786" y="46177"/>
                </a:lnTo>
                <a:lnTo>
                  <a:pt x="33364" y="44841"/>
                </a:lnTo>
                <a:lnTo>
                  <a:pt x="36633" y="43141"/>
                </a:lnTo>
                <a:lnTo>
                  <a:pt x="39401" y="40906"/>
                </a:lnTo>
                <a:lnTo>
                  <a:pt x="41546" y="38112"/>
                </a:lnTo>
                <a:lnTo>
                  <a:pt x="43286" y="34963"/>
                </a:lnTo>
                <a:lnTo>
                  <a:pt x="44362" y="31226"/>
                </a:lnTo>
                <a:lnTo>
                  <a:pt x="44632" y="26986"/>
                </a:lnTo>
                <a:lnTo>
                  <a:pt x="44289" y="22414"/>
                </a:lnTo>
                <a:lnTo>
                  <a:pt x="42894" y="18439"/>
                </a:lnTo>
                <a:lnTo>
                  <a:pt x="40737" y="15213"/>
                </a:lnTo>
                <a:lnTo>
                  <a:pt x="38130" y="12509"/>
                </a:lnTo>
                <a:lnTo>
                  <a:pt x="34908" y="10591"/>
                </a:lnTo>
                <a:lnTo>
                  <a:pt x="31341" y="9575"/>
                </a:lnTo>
                <a:lnTo>
                  <a:pt x="33548" y="20393"/>
                </a:lnTo>
                <a:lnTo>
                  <a:pt x="34843" y="23583"/>
                </a:lnTo>
                <a:lnTo>
                  <a:pt x="35165" y="275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1617962" y="4899686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61" y="46061"/>
                </a:moveTo>
                <a:lnTo>
                  <a:pt x="17687" y="46659"/>
                </a:lnTo>
                <a:lnTo>
                  <a:pt x="16325" y="53657"/>
                </a:lnTo>
                <a:lnTo>
                  <a:pt x="19149" y="53657"/>
                </a:lnTo>
                <a:lnTo>
                  <a:pt x="21827" y="53021"/>
                </a:lnTo>
                <a:lnTo>
                  <a:pt x="26884" y="50482"/>
                </a:lnTo>
                <a:lnTo>
                  <a:pt x="25930" y="43675"/>
                </a:lnTo>
                <a:lnTo>
                  <a:pt x="22061" y="46061"/>
                </a:lnTo>
                <a:close/>
              </a:path>
              <a:path w="26884" h="53657">
                <a:moveTo>
                  <a:pt x="3298" y="12089"/>
                </a:moveTo>
                <a:lnTo>
                  <a:pt x="5943" y="11516"/>
                </a:lnTo>
                <a:lnTo>
                  <a:pt x="9126" y="9777"/>
                </a:lnTo>
                <a:lnTo>
                  <a:pt x="11894" y="8582"/>
                </a:lnTo>
                <a:lnTo>
                  <a:pt x="15275" y="7531"/>
                </a:lnTo>
                <a:lnTo>
                  <a:pt x="19303" y="7264"/>
                </a:lnTo>
                <a:lnTo>
                  <a:pt x="22979" y="7517"/>
                </a:lnTo>
                <a:lnTo>
                  <a:pt x="26798" y="9204"/>
                </a:lnTo>
                <a:lnTo>
                  <a:pt x="29127" y="12330"/>
                </a:lnTo>
                <a:lnTo>
                  <a:pt x="29886" y="15227"/>
                </a:lnTo>
                <a:lnTo>
                  <a:pt x="30096" y="18755"/>
                </a:lnTo>
                <a:lnTo>
                  <a:pt x="30096" y="22567"/>
                </a:lnTo>
                <a:lnTo>
                  <a:pt x="19940" y="22567"/>
                </a:lnTo>
                <a:lnTo>
                  <a:pt x="16631" y="22910"/>
                </a:lnTo>
                <a:lnTo>
                  <a:pt x="13705" y="23568"/>
                </a:lnTo>
                <a:lnTo>
                  <a:pt x="10778" y="24241"/>
                </a:lnTo>
                <a:lnTo>
                  <a:pt x="8305" y="25246"/>
                </a:lnTo>
                <a:lnTo>
                  <a:pt x="4262" y="27914"/>
                </a:lnTo>
                <a:lnTo>
                  <a:pt x="1630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5"/>
                </a:lnTo>
                <a:lnTo>
                  <a:pt x="4471" y="49758"/>
                </a:lnTo>
                <a:lnTo>
                  <a:pt x="7595" y="51991"/>
                </a:lnTo>
                <a:lnTo>
                  <a:pt x="11598" y="53326"/>
                </a:lnTo>
                <a:lnTo>
                  <a:pt x="16325" y="53657"/>
                </a:lnTo>
                <a:lnTo>
                  <a:pt x="17687" y="46659"/>
                </a:lnTo>
                <a:lnTo>
                  <a:pt x="14893" y="46659"/>
                </a:lnTo>
                <a:lnTo>
                  <a:pt x="12726" y="45910"/>
                </a:lnTo>
                <a:lnTo>
                  <a:pt x="9615" y="42912"/>
                </a:lnTo>
                <a:lnTo>
                  <a:pt x="8845" y="38354"/>
                </a:lnTo>
                <a:lnTo>
                  <a:pt x="9655" y="34429"/>
                </a:lnTo>
                <a:lnTo>
                  <a:pt x="12189" y="31482"/>
                </a:lnTo>
                <a:lnTo>
                  <a:pt x="14796" y="30059"/>
                </a:lnTo>
                <a:lnTo>
                  <a:pt x="18274" y="29235"/>
                </a:lnTo>
                <a:lnTo>
                  <a:pt x="22708" y="29019"/>
                </a:lnTo>
                <a:lnTo>
                  <a:pt x="30096" y="29019"/>
                </a:lnTo>
                <a:lnTo>
                  <a:pt x="30096" y="39380"/>
                </a:lnTo>
                <a:lnTo>
                  <a:pt x="25930" y="43675"/>
                </a:lnTo>
                <a:lnTo>
                  <a:pt x="26884" y="50482"/>
                </a:lnTo>
                <a:lnTo>
                  <a:pt x="31248" y="46443"/>
                </a:lnTo>
                <a:lnTo>
                  <a:pt x="31248" y="51318"/>
                </a:lnTo>
                <a:lnTo>
                  <a:pt x="33332" y="52894"/>
                </a:lnTo>
                <a:lnTo>
                  <a:pt x="35902" y="52958"/>
                </a:lnTo>
                <a:lnTo>
                  <a:pt x="38671" y="51318"/>
                </a:lnTo>
                <a:lnTo>
                  <a:pt x="38671" y="15354"/>
                </a:lnTo>
                <a:lnTo>
                  <a:pt x="38340" y="12686"/>
                </a:lnTo>
                <a:lnTo>
                  <a:pt x="37019" y="8125"/>
                </a:lnTo>
                <a:lnTo>
                  <a:pt x="34480" y="4683"/>
                </a:lnTo>
                <a:lnTo>
                  <a:pt x="31101" y="1979"/>
                </a:lnTo>
                <a:lnTo>
                  <a:pt x="26348" y="392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4" y="849"/>
                </a:lnTo>
                <a:lnTo>
                  <a:pt x="9785" y="1803"/>
                </a:lnTo>
                <a:lnTo>
                  <a:pt x="5817" y="3542"/>
                </a:lnTo>
                <a:lnTo>
                  <a:pt x="2487" y="6691"/>
                </a:lnTo>
                <a:lnTo>
                  <a:pt x="2289" y="9385"/>
                </a:lnTo>
                <a:lnTo>
                  <a:pt x="3298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1671756" y="4899737"/>
            <a:ext cx="37152" cy="53606"/>
          </a:xfrm>
          <a:custGeom>
            <a:avLst/>
            <a:gdLst/>
            <a:ahLst/>
            <a:cxnLst/>
            <a:rect l="l" t="t" r="r" b="b"/>
            <a:pathLst>
              <a:path w="37152" h="53606">
                <a:moveTo>
                  <a:pt x="8989" y="20623"/>
                </a:moveTo>
                <a:lnTo>
                  <a:pt x="10105" y="15810"/>
                </a:lnTo>
                <a:lnTo>
                  <a:pt x="12322" y="12495"/>
                </a:lnTo>
                <a:lnTo>
                  <a:pt x="14530" y="9193"/>
                </a:lnTo>
                <a:lnTo>
                  <a:pt x="17712" y="7541"/>
                </a:lnTo>
                <a:lnTo>
                  <a:pt x="23897" y="7541"/>
                </a:lnTo>
                <a:lnTo>
                  <a:pt x="27133" y="8430"/>
                </a:lnTo>
                <a:lnTo>
                  <a:pt x="30916" y="10414"/>
                </a:lnTo>
                <a:lnTo>
                  <a:pt x="33516" y="12393"/>
                </a:lnTo>
                <a:lnTo>
                  <a:pt x="36464" y="12444"/>
                </a:lnTo>
                <a:lnTo>
                  <a:pt x="36943" y="9499"/>
                </a:lnTo>
                <a:lnTo>
                  <a:pt x="36683" y="6691"/>
                </a:lnTo>
                <a:lnTo>
                  <a:pt x="34333" y="3822"/>
                </a:lnTo>
                <a:lnTo>
                  <a:pt x="31432" y="2044"/>
                </a:lnTo>
                <a:lnTo>
                  <a:pt x="27759" y="708"/>
                </a:lnTo>
                <a:lnTo>
                  <a:pt x="24926" y="139"/>
                </a:lnTo>
                <a:lnTo>
                  <a:pt x="21974" y="0"/>
                </a:lnTo>
                <a:lnTo>
                  <a:pt x="18874" y="0"/>
                </a:lnTo>
                <a:lnTo>
                  <a:pt x="15974" y="532"/>
                </a:lnTo>
                <a:lnTo>
                  <a:pt x="13313" y="1597"/>
                </a:lnTo>
                <a:lnTo>
                  <a:pt x="10641" y="2667"/>
                </a:lnTo>
                <a:lnTo>
                  <a:pt x="8315" y="4305"/>
                </a:lnTo>
                <a:lnTo>
                  <a:pt x="4385" y="8710"/>
                </a:lnTo>
                <a:lnTo>
                  <a:pt x="2829" y="11544"/>
                </a:lnTo>
                <a:lnTo>
                  <a:pt x="1689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3" y="35369"/>
                </a:lnTo>
                <a:lnTo>
                  <a:pt x="1383" y="38605"/>
                </a:lnTo>
                <a:lnTo>
                  <a:pt x="2303" y="41845"/>
                </a:lnTo>
                <a:lnTo>
                  <a:pt x="3651" y="44574"/>
                </a:lnTo>
                <a:lnTo>
                  <a:pt x="5415" y="46785"/>
                </a:lnTo>
                <a:lnTo>
                  <a:pt x="9359" y="50708"/>
                </a:lnTo>
                <a:lnTo>
                  <a:pt x="11981" y="51879"/>
                </a:lnTo>
                <a:lnTo>
                  <a:pt x="14587" y="53035"/>
                </a:lnTo>
                <a:lnTo>
                  <a:pt x="17589" y="53606"/>
                </a:lnTo>
                <a:lnTo>
                  <a:pt x="22612" y="53606"/>
                </a:lnTo>
                <a:lnTo>
                  <a:pt x="25732" y="53110"/>
                </a:lnTo>
                <a:lnTo>
                  <a:pt x="28699" y="52372"/>
                </a:lnTo>
                <a:lnTo>
                  <a:pt x="31309" y="51320"/>
                </a:lnTo>
                <a:lnTo>
                  <a:pt x="34592" y="49377"/>
                </a:lnTo>
                <a:lnTo>
                  <a:pt x="36907" y="46532"/>
                </a:lnTo>
                <a:lnTo>
                  <a:pt x="37152" y="43789"/>
                </a:lnTo>
                <a:lnTo>
                  <a:pt x="37127" y="42443"/>
                </a:lnTo>
                <a:lnTo>
                  <a:pt x="35327" y="39660"/>
                </a:lnTo>
                <a:lnTo>
                  <a:pt x="32299" y="41946"/>
                </a:lnTo>
                <a:lnTo>
                  <a:pt x="28811" y="44221"/>
                </a:lnTo>
                <a:lnTo>
                  <a:pt x="25808" y="45528"/>
                </a:lnTo>
                <a:lnTo>
                  <a:pt x="22086" y="45845"/>
                </a:lnTo>
                <a:lnTo>
                  <a:pt x="18130" y="45463"/>
                </a:lnTo>
                <a:lnTo>
                  <a:pt x="14883" y="43901"/>
                </a:lnTo>
                <a:lnTo>
                  <a:pt x="12399" y="41122"/>
                </a:lnTo>
                <a:lnTo>
                  <a:pt x="10436" y="37551"/>
                </a:lnTo>
                <a:lnTo>
                  <a:pt x="9284" y="32816"/>
                </a:lnTo>
                <a:lnTo>
                  <a:pt x="8989" y="30059"/>
                </a:lnTo>
                <a:lnTo>
                  <a:pt x="8989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1722823" y="4876761"/>
            <a:ext cx="38670" cy="75883"/>
          </a:xfrm>
          <a:custGeom>
            <a:avLst/>
            <a:gdLst/>
            <a:ahLst/>
            <a:cxnLst/>
            <a:rect l="l" t="t" r="r" b="b"/>
            <a:pathLst>
              <a:path w="38670" h="75883">
                <a:moveTo>
                  <a:pt x="35326" y="28130"/>
                </a:moveTo>
                <a:lnTo>
                  <a:pt x="36442" y="26607"/>
                </a:lnTo>
                <a:lnTo>
                  <a:pt x="34923" y="23813"/>
                </a:lnTo>
                <a:lnTo>
                  <a:pt x="32129" y="23672"/>
                </a:lnTo>
                <a:lnTo>
                  <a:pt x="29386" y="23813"/>
                </a:lnTo>
                <a:lnTo>
                  <a:pt x="26419" y="25577"/>
                </a:lnTo>
                <a:lnTo>
                  <a:pt x="8636" y="45859"/>
                </a:lnTo>
                <a:lnTo>
                  <a:pt x="8636" y="1703"/>
                </a:lnTo>
                <a:lnTo>
                  <a:pt x="8416" y="939"/>
                </a:lnTo>
                <a:lnTo>
                  <a:pt x="5867" y="0"/>
                </a:lnTo>
                <a:lnTo>
                  <a:pt x="2743" y="0"/>
                </a:lnTo>
                <a:lnTo>
                  <a:pt x="0" y="1703"/>
                </a:lnTo>
                <a:lnTo>
                  <a:pt x="0" y="74195"/>
                </a:lnTo>
                <a:lnTo>
                  <a:pt x="168" y="74929"/>
                </a:lnTo>
                <a:lnTo>
                  <a:pt x="2743" y="75844"/>
                </a:lnTo>
                <a:lnTo>
                  <a:pt x="5867" y="75844"/>
                </a:lnTo>
                <a:lnTo>
                  <a:pt x="8636" y="74195"/>
                </a:lnTo>
                <a:lnTo>
                  <a:pt x="8636" y="47116"/>
                </a:lnTo>
                <a:lnTo>
                  <a:pt x="28519" y="74145"/>
                </a:lnTo>
                <a:lnTo>
                  <a:pt x="30257" y="75516"/>
                </a:lnTo>
                <a:lnTo>
                  <a:pt x="33183" y="75883"/>
                </a:lnTo>
                <a:lnTo>
                  <a:pt x="35779" y="75844"/>
                </a:lnTo>
                <a:lnTo>
                  <a:pt x="38670" y="74145"/>
                </a:lnTo>
                <a:lnTo>
                  <a:pt x="37410" y="71592"/>
                </a:lnTo>
                <a:lnTo>
                  <a:pt x="18266" y="45824"/>
                </a:lnTo>
                <a:lnTo>
                  <a:pt x="353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1771124" y="4899686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30"/>
                </a:moveTo>
                <a:lnTo>
                  <a:pt x="42152" y="14122"/>
                </a:lnTo>
                <a:lnTo>
                  <a:pt x="41375" y="11314"/>
                </a:lnTo>
                <a:lnTo>
                  <a:pt x="38473" y="6807"/>
                </a:lnTo>
                <a:lnTo>
                  <a:pt x="34653" y="3074"/>
                </a:lnTo>
                <a:lnTo>
                  <a:pt x="32058" y="1828"/>
                </a:lnTo>
                <a:lnTo>
                  <a:pt x="29458" y="608"/>
                </a:lnTo>
                <a:lnTo>
                  <a:pt x="26301" y="0"/>
                </a:lnTo>
                <a:lnTo>
                  <a:pt x="26348" y="6997"/>
                </a:lnTo>
                <a:lnTo>
                  <a:pt x="29498" y="8329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73"/>
                </a:lnTo>
                <a:lnTo>
                  <a:pt x="34653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50" y="3110"/>
                </a:lnTo>
                <a:lnTo>
                  <a:pt x="8070" y="4903"/>
                </a:lnTo>
                <a:lnTo>
                  <a:pt x="4128" y="9575"/>
                </a:lnTo>
                <a:lnTo>
                  <a:pt x="2625" y="12409"/>
                </a:lnTo>
                <a:lnTo>
                  <a:pt x="1581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5"/>
                </a:lnTo>
                <a:lnTo>
                  <a:pt x="2538" y="41997"/>
                </a:lnTo>
                <a:lnTo>
                  <a:pt x="4028" y="44780"/>
                </a:lnTo>
                <a:lnTo>
                  <a:pt x="6015" y="46976"/>
                </a:lnTo>
                <a:lnTo>
                  <a:pt x="10458" y="50864"/>
                </a:lnTo>
                <a:lnTo>
                  <a:pt x="13378" y="51969"/>
                </a:lnTo>
                <a:lnTo>
                  <a:pt x="16294" y="53086"/>
                </a:lnTo>
                <a:lnTo>
                  <a:pt x="19671" y="53657"/>
                </a:lnTo>
                <a:lnTo>
                  <a:pt x="23558" y="53657"/>
                </a:lnTo>
                <a:lnTo>
                  <a:pt x="27879" y="53492"/>
                </a:lnTo>
                <a:lnTo>
                  <a:pt x="31835" y="52793"/>
                </a:lnTo>
                <a:lnTo>
                  <a:pt x="35071" y="51969"/>
                </a:lnTo>
                <a:lnTo>
                  <a:pt x="37788" y="51090"/>
                </a:lnTo>
                <a:lnTo>
                  <a:pt x="41036" y="48820"/>
                </a:lnTo>
                <a:lnTo>
                  <a:pt x="41353" y="46165"/>
                </a:lnTo>
                <a:lnTo>
                  <a:pt x="40780" y="43002"/>
                </a:lnTo>
                <a:lnTo>
                  <a:pt x="38055" y="43267"/>
                </a:lnTo>
                <a:lnTo>
                  <a:pt x="34913" y="44552"/>
                </a:lnTo>
                <a:lnTo>
                  <a:pt x="32105" y="45439"/>
                </a:lnTo>
                <a:lnTo>
                  <a:pt x="28601" y="46191"/>
                </a:lnTo>
                <a:lnTo>
                  <a:pt x="24361" y="46381"/>
                </a:lnTo>
                <a:lnTo>
                  <a:pt x="21521" y="46381"/>
                </a:lnTo>
                <a:lnTo>
                  <a:pt x="17150" y="45137"/>
                </a:lnTo>
                <a:lnTo>
                  <a:pt x="13594" y="43102"/>
                </a:lnTo>
                <a:lnTo>
                  <a:pt x="11145" y="40006"/>
                </a:lnTo>
                <a:lnTo>
                  <a:pt x="9738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82" y="28652"/>
                </a:lnTo>
                <a:lnTo>
                  <a:pt x="42311" y="27738"/>
                </a:lnTo>
                <a:lnTo>
                  <a:pt x="43337" y="24739"/>
                </a:lnTo>
                <a:lnTo>
                  <a:pt x="43337" y="19926"/>
                </a:lnTo>
                <a:lnTo>
                  <a:pt x="42945" y="16930"/>
                </a:lnTo>
                <a:close/>
              </a:path>
              <a:path w="43337" h="53657">
                <a:moveTo>
                  <a:pt x="9014" y="20091"/>
                </a:moveTo>
                <a:lnTo>
                  <a:pt x="9946" y="16358"/>
                </a:lnTo>
                <a:lnTo>
                  <a:pt x="11390" y="1291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48" y="6997"/>
                </a:lnTo>
                <a:lnTo>
                  <a:pt x="26301" y="0"/>
                </a:lnTo>
                <a:lnTo>
                  <a:pt x="19159" y="0"/>
                </a:lnTo>
                <a:lnTo>
                  <a:pt x="16035" y="622"/>
                </a:lnTo>
                <a:lnTo>
                  <a:pt x="13241" y="1868"/>
                </a:lnTo>
                <a:lnTo>
                  <a:pt x="10450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1827634" y="4928616"/>
            <a:ext cx="12750" cy="75655"/>
          </a:xfrm>
          <a:custGeom>
            <a:avLst/>
            <a:gdLst/>
            <a:ahLst/>
            <a:cxnLst/>
            <a:rect l="l" t="t" r="r" b="b"/>
            <a:pathLst>
              <a:path w="12750" h="75655">
                <a:moveTo>
                  <a:pt x="8942" y="0"/>
                </a:moveTo>
                <a:lnTo>
                  <a:pt x="7861" y="21247"/>
                </a:lnTo>
                <a:lnTo>
                  <a:pt x="12750" y="24027"/>
                </a:lnTo>
                <a:lnTo>
                  <a:pt x="12311" y="12852"/>
                </a:lnTo>
                <a:lnTo>
                  <a:pt x="10496" y="9204"/>
                </a:lnTo>
                <a:lnTo>
                  <a:pt x="9493" y="4762"/>
                </a:lnTo>
                <a:lnTo>
                  <a:pt x="8942" y="0"/>
                </a:lnTo>
                <a:close/>
              </a:path>
              <a:path w="12750" h="75655">
                <a:moveTo>
                  <a:pt x="43326" y="-49924"/>
                </a:moveTo>
                <a:lnTo>
                  <a:pt x="43091" y="-50672"/>
                </a:lnTo>
                <a:lnTo>
                  <a:pt x="40518" y="-51628"/>
                </a:lnTo>
                <a:lnTo>
                  <a:pt x="37406" y="-51628"/>
                </a:lnTo>
                <a:lnTo>
                  <a:pt x="34641" y="-49924"/>
                </a:lnTo>
                <a:lnTo>
                  <a:pt x="34641" y="-21553"/>
                </a:lnTo>
                <a:lnTo>
                  <a:pt x="32396" y="-23978"/>
                </a:lnTo>
                <a:lnTo>
                  <a:pt x="27867" y="-27064"/>
                </a:lnTo>
                <a:lnTo>
                  <a:pt x="23064" y="-28933"/>
                </a:lnTo>
                <a:lnTo>
                  <a:pt x="16987" y="-28933"/>
                </a:lnTo>
                <a:lnTo>
                  <a:pt x="14061" y="-28295"/>
                </a:lnTo>
                <a:lnTo>
                  <a:pt x="11540" y="-27014"/>
                </a:lnTo>
                <a:lnTo>
                  <a:pt x="6882" y="-23889"/>
                </a:lnTo>
                <a:lnTo>
                  <a:pt x="3465" y="-19116"/>
                </a:lnTo>
                <a:lnTo>
                  <a:pt x="2178" y="-16231"/>
                </a:lnTo>
                <a:lnTo>
                  <a:pt x="1295" y="-12840"/>
                </a:lnTo>
                <a:lnTo>
                  <a:pt x="427" y="-9464"/>
                </a:lnTo>
                <a:lnTo>
                  <a:pt x="0" y="-5676"/>
                </a:lnTo>
                <a:lnTo>
                  <a:pt x="0" y="2056"/>
                </a:lnTo>
                <a:lnTo>
                  <a:pt x="341" y="5435"/>
                </a:lnTo>
                <a:lnTo>
                  <a:pt x="1040" y="8636"/>
                </a:lnTo>
                <a:lnTo>
                  <a:pt x="1738" y="11836"/>
                </a:lnTo>
                <a:lnTo>
                  <a:pt x="2843" y="14630"/>
                </a:lnTo>
                <a:lnTo>
                  <a:pt x="4358" y="16992"/>
                </a:lnTo>
                <a:lnTo>
                  <a:pt x="7861" y="21247"/>
                </a:lnTo>
                <a:lnTo>
                  <a:pt x="8942" y="0"/>
                </a:lnTo>
                <a:lnTo>
                  <a:pt x="8942" y="-4776"/>
                </a:lnTo>
                <a:lnTo>
                  <a:pt x="9603" y="-9298"/>
                </a:lnTo>
                <a:lnTo>
                  <a:pt x="10731" y="-13539"/>
                </a:lnTo>
                <a:lnTo>
                  <a:pt x="12653" y="-17081"/>
                </a:lnTo>
                <a:lnTo>
                  <a:pt x="15433" y="-19608"/>
                </a:lnTo>
                <a:lnTo>
                  <a:pt x="18837" y="-21235"/>
                </a:lnTo>
                <a:lnTo>
                  <a:pt x="23406" y="-21235"/>
                </a:lnTo>
                <a:lnTo>
                  <a:pt x="27867" y="-18874"/>
                </a:lnTo>
                <a:lnTo>
                  <a:pt x="32312" y="-15001"/>
                </a:lnTo>
                <a:lnTo>
                  <a:pt x="34641" y="-12002"/>
                </a:lnTo>
                <a:lnTo>
                  <a:pt x="34641" y="7531"/>
                </a:lnTo>
                <a:lnTo>
                  <a:pt x="31982" y="10792"/>
                </a:lnTo>
                <a:lnTo>
                  <a:pt x="28381" y="14198"/>
                </a:lnTo>
                <a:lnTo>
                  <a:pt x="25059" y="16268"/>
                </a:lnTo>
                <a:lnTo>
                  <a:pt x="21816" y="17078"/>
                </a:lnTo>
                <a:lnTo>
                  <a:pt x="18398" y="17078"/>
                </a:lnTo>
                <a:lnTo>
                  <a:pt x="15003" y="15415"/>
                </a:lnTo>
                <a:lnTo>
                  <a:pt x="12311" y="12852"/>
                </a:lnTo>
                <a:lnTo>
                  <a:pt x="12750" y="24027"/>
                </a:lnTo>
                <a:lnTo>
                  <a:pt x="15688" y="24739"/>
                </a:lnTo>
                <a:lnTo>
                  <a:pt x="22318" y="24739"/>
                </a:lnTo>
                <a:lnTo>
                  <a:pt x="25246" y="23950"/>
                </a:lnTo>
                <a:lnTo>
                  <a:pt x="27913" y="22388"/>
                </a:lnTo>
                <a:lnTo>
                  <a:pt x="30585" y="20840"/>
                </a:lnTo>
                <a:lnTo>
                  <a:pt x="33158" y="18666"/>
                </a:lnTo>
                <a:lnTo>
                  <a:pt x="35632" y="15872"/>
                </a:lnTo>
                <a:lnTo>
                  <a:pt x="35632" y="22338"/>
                </a:lnTo>
                <a:lnTo>
                  <a:pt x="37237" y="23835"/>
                </a:lnTo>
                <a:lnTo>
                  <a:pt x="40261" y="24027"/>
                </a:lnTo>
                <a:lnTo>
                  <a:pt x="43326" y="22338"/>
                </a:lnTo>
                <a:lnTo>
                  <a:pt x="43326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1917583" y="4936417"/>
            <a:ext cx="24437" cy="76417"/>
          </a:xfrm>
          <a:custGeom>
            <a:avLst/>
            <a:gdLst/>
            <a:ahLst/>
            <a:cxnLst/>
            <a:rect l="l" t="t" r="r" b="b"/>
            <a:pathLst>
              <a:path w="24437" h="76417">
                <a:moveTo>
                  <a:pt x="8622" y="0"/>
                </a:moveTo>
                <a:lnTo>
                  <a:pt x="10288" y="11318"/>
                </a:lnTo>
                <a:lnTo>
                  <a:pt x="13949" y="14287"/>
                </a:lnTo>
                <a:lnTo>
                  <a:pt x="17650" y="16167"/>
                </a:lnTo>
                <a:lnTo>
                  <a:pt x="20199" y="16765"/>
                </a:lnTo>
                <a:lnTo>
                  <a:pt x="24437" y="9222"/>
                </a:lnTo>
                <a:lnTo>
                  <a:pt x="19914" y="9222"/>
                </a:lnTo>
                <a:lnTo>
                  <a:pt x="15483" y="6857"/>
                </a:lnTo>
                <a:lnTo>
                  <a:pt x="11023" y="2998"/>
                </a:lnTo>
                <a:lnTo>
                  <a:pt x="8622" y="0"/>
                </a:lnTo>
                <a:close/>
              </a:path>
              <a:path w="24437" h="76417">
                <a:moveTo>
                  <a:pt x="1493" y="16041"/>
                </a:moveTo>
                <a:lnTo>
                  <a:pt x="4507" y="16217"/>
                </a:lnTo>
                <a:lnTo>
                  <a:pt x="7631" y="14544"/>
                </a:lnTo>
                <a:lnTo>
                  <a:pt x="7631" y="8575"/>
                </a:lnTo>
                <a:lnTo>
                  <a:pt x="10288" y="11318"/>
                </a:lnTo>
                <a:lnTo>
                  <a:pt x="8622" y="0"/>
                </a:lnTo>
                <a:lnTo>
                  <a:pt x="8622" y="-19479"/>
                </a:lnTo>
                <a:lnTo>
                  <a:pt x="10007" y="-21297"/>
                </a:lnTo>
                <a:lnTo>
                  <a:pt x="12506" y="-23990"/>
                </a:lnTo>
                <a:lnTo>
                  <a:pt x="16009" y="-26910"/>
                </a:lnTo>
                <a:lnTo>
                  <a:pt x="19328" y="-28548"/>
                </a:lnTo>
                <a:lnTo>
                  <a:pt x="22636" y="-29030"/>
                </a:lnTo>
                <a:lnTo>
                  <a:pt x="26762" y="-28483"/>
                </a:lnTo>
                <a:lnTo>
                  <a:pt x="29790" y="-26276"/>
                </a:lnTo>
                <a:lnTo>
                  <a:pt x="31910" y="-22997"/>
                </a:lnTo>
                <a:lnTo>
                  <a:pt x="33465" y="-19123"/>
                </a:lnTo>
                <a:lnTo>
                  <a:pt x="34196" y="-14425"/>
                </a:lnTo>
                <a:lnTo>
                  <a:pt x="34383" y="-9497"/>
                </a:lnTo>
                <a:lnTo>
                  <a:pt x="34383" y="-7211"/>
                </a:lnTo>
                <a:lnTo>
                  <a:pt x="33721" y="-2743"/>
                </a:lnTo>
                <a:lnTo>
                  <a:pt x="32594" y="1485"/>
                </a:lnTo>
                <a:lnTo>
                  <a:pt x="30646" y="5068"/>
                </a:lnTo>
                <a:lnTo>
                  <a:pt x="27853" y="7595"/>
                </a:lnTo>
                <a:lnTo>
                  <a:pt x="24437" y="9222"/>
                </a:lnTo>
                <a:lnTo>
                  <a:pt x="20199" y="16765"/>
                </a:lnTo>
                <a:lnTo>
                  <a:pt x="23075" y="16930"/>
                </a:lnTo>
                <a:lnTo>
                  <a:pt x="26323" y="16930"/>
                </a:lnTo>
                <a:lnTo>
                  <a:pt x="29203" y="16282"/>
                </a:lnTo>
                <a:lnTo>
                  <a:pt x="31711" y="15026"/>
                </a:lnTo>
                <a:lnTo>
                  <a:pt x="36346" y="11926"/>
                </a:lnTo>
                <a:lnTo>
                  <a:pt x="39797" y="7164"/>
                </a:lnTo>
                <a:lnTo>
                  <a:pt x="41108" y="4269"/>
                </a:lnTo>
                <a:lnTo>
                  <a:pt x="42005" y="888"/>
                </a:lnTo>
                <a:lnTo>
                  <a:pt x="42886" y="-2487"/>
                </a:lnTo>
                <a:lnTo>
                  <a:pt x="43326" y="-6296"/>
                </a:lnTo>
                <a:lnTo>
                  <a:pt x="43326" y="-14069"/>
                </a:lnTo>
                <a:lnTo>
                  <a:pt x="42984" y="-17434"/>
                </a:lnTo>
                <a:lnTo>
                  <a:pt x="42296" y="-20624"/>
                </a:lnTo>
                <a:lnTo>
                  <a:pt x="41587" y="-23811"/>
                </a:lnTo>
                <a:lnTo>
                  <a:pt x="40482" y="-26578"/>
                </a:lnTo>
                <a:lnTo>
                  <a:pt x="38966" y="-28954"/>
                </a:lnTo>
                <a:lnTo>
                  <a:pt x="35471" y="-33210"/>
                </a:lnTo>
                <a:lnTo>
                  <a:pt x="30622" y="-36028"/>
                </a:lnTo>
                <a:lnTo>
                  <a:pt x="27694" y="-36738"/>
                </a:lnTo>
                <a:lnTo>
                  <a:pt x="24288" y="-36738"/>
                </a:lnTo>
                <a:lnTo>
                  <a:pt x="21560" y="-36601"/>
                </a:lnTo>
                <a:lnTo>
                  <a:pt x="17799" y="-35557"/>
                </a:lnTo>
                <a:lnTo>
                  <a:pt x="14000" y="-33461"/>
                </a:lnTo>
                <a:lnTo>
                  <a:pt x="11379" y="-31442"/>
                </a:lnTo>
                <a:lnTo>
                  <a:pt x="8622" y="-28713"/>
                </a:lnTo>
                <a:lnTo>
                  <a:pt x="8622" y="-57950"/>
                </a:lnTo>
                <a:lnTo>
                  <a:pt x="8427" y="-58709"/>
                </a:lnTo>
                <a:lnTo>
                  <a:pt x="5878" y="-59651"/>
                </a:lnTo>
                <a:lnTo>
                  <a:pt x="2757" y="-59651"/>
                </a:lnTo>
                <a:lnTo>
                  <a:pt x="0" y="-57950"/>
                </a:lnTo>
                <a:lnTo>
                  <a:pt x="0" y="14544"/>
                </a:lnTo>
                <a:lnTo>
                  <a:pt x="1493" y="160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1970902" y="4900438"/>
            <a:ext cx="44452" cy="71629"/>
          </a:xfrm>
          <a:custGeom>
            <a:avLst/>
            <a:gdLst/>
            <a:ahLst/>
            <a:cxnLst/>
            <a:rect l="l" t="t" r="r" b="b"/>
            <a:pathLst>
              <a:path w="44452" h="71629">
                <a:moveTo>
                  <a:pt x="18543" y="51869"/>
                </a:moveTo>
                <a:lnTo>
                  <a:pt x="12052" y="68860"/>
                </a:lnTo>
                <a:lnTo>
                  <a:pt x="12283" y="71032"/>
                </a:lnTo>
                <a:lnTo>
                  <a:pt x="14857" y="71629"/>
                </a:lnTo>
                <a:lnTo>
                  <a:pt x="17517" y="71629"/>
                </a:lnTo>
                <a:lnTo>
                  <a:pt x="21264" y="69839"/>
                </a:lnTo>
                <a:lnTo>
                  <a:pt x="27547" y="51869"/>
                </a:lnTo>
                <a:lnTo>
                  <a:pt x="44452" y="3315"/>
                </a:lnTo>
                <a:lnTo>
                  <a:pt x="44315" y="648"/>
                </a:lnTo>
                <a:lnTo>
                  <a:pt x="41501" y="0"/>
                </a:lnTo>
                <a:lnTo>
                  <a:pt x="38548" y="50"/>
                </a:lnTo>
                <a:lnTo>
                  <a:pt x="35863" y="1893"/>
                </a:lnTo>
                <a:lnTo>
                  <a:pt x="22881" y="41288"/>
                </a:lnTo>
                <a:lnTo>
                  <a:pt x="22722" y="41288"/>
                </a:lnTo>
                <a:lnTo>
                  <a:pt x="9284" y="2120"/>
                </a:lnTo>
                <a:lnTo>
                  <a:pt x="8625" y="737"/>
                </a:lnTo>
                <a:lnTo>
                  <a:pt x="6015" y="25"/>
                </a:lnTo>
                <a:lnTo>
                  <a:pt x="3110" y="0"/>
                </a:lnTo>
                <a:lnTo>
                  <a:pt x="0" y="904"/>
                </a:lnTo>
                <a:lnTo>
                  <a:pt x="270" y="3467"/>
                </a:lnTo>
                <a:lnTo>
                  <a:pt x="17085" y="50126"/>
                </a:lnTo>
                <a:lnTo>
                  <a:pt x="18543" y="518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053310" y="4899686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56" y="23914"/>
                </a:moveTo>
                <a:lnTo>
                  <a:pt x="9251" y="21347"/>
                </a:lnTo>
                <a:lnTo>
                  <a:pt x="9824" y="18986"/>
                </a:lnTo>
                <a:lnTo>
                  <a:pt x="11296" y="14591"/>
                </a:lnTo>
                <a:lnTo>
                  <a:pt x="13686" y="11163"/>
                </a:lnTo>
                <a:lnTo>
                  <a:pt x="17053" y="8888"/>
                </a:lnTo>
                <a:lnTo>
                  <a:pt x="21106" y="7480"/>
                </a:lnTo>
                <a:lnTo>
                  <a:pt x="26474" y="7480"/>
                </a:lnTo>
                <a:lnTo>
                  <a:pt x="30661" y="9028"/>
                </a:lnTo>
                <a:lnTo>
                  <a:pt x="33994" y="11455"/>
                </a:lnTo>
                <a:lnTo>
                  <a:pt x="36187" y="15011"/>
                </a:lnTo>
                <a:lnTo>
                  <a:pt x="37435" y="19418"/>
                </a:lnTo>
                <a:lnTo>
                  <a:pt x="38155" y="24267"/>
                </a:lnTo>
                <a:lnTo>
                  <a:pt x="38155" y="29728"/>
                </a:lnTo>
                <a:lnTo>
                  <a:pt x="37875" y="32320"/>
                </a:lnTo>
                <a:lnTo>
                  <a:pt x="36748" y="37019"/>
                </a:lnTo>
                <a:lnTo>
                  <a:pt x="36539" y="50266"/>
                </a:lnTo>
                <a:lnTo>
                  <a:pt x="39052" y="48373"/>
                </a:lnTo>
                <a:lnTo>
                  <a:pt x="43055" y="43534"/>
                </a:lnTo>
                <a:lnTo>
                  <a:pt x="44564" y="40639"/>
                </a:lnTo>
                <a:lnTo>
                  <a:pt x="45582" y="37284"/>
                </a:lnTo>
                <a:lnTo>
                  <a:pt x="46597" y="33958"/>
                </a:lnTo>
                <a:lnTo>
                  <a:pt x="47099" y="30286"/>
                </a:lnTo>
                <a:lnTo>
                  <a:pt x="47099" y="22222"/>
                </a:lnTo>
                <a:lnTo>
                  <a:pt x="46622" y="18554"/>
                </a:lnTo>
                <a:lnTo>
                  <a:pt x="45669" y="15289"/>
                </a:lnTo>
                <a:lnTo>
                  <a:pt x="44701" y="12038"/>
                </a:lnTo>
                <a:lnTo>
                  <a:pt x="43265" y="9269"/>
                </a:lnTo>
                <a:lnTo>
                  <a:pt x="41356" y="6997"/>
                </a:lnTo>
                <a:lnTo>
                  <a:pt x="37033" y="2969"/>
                </a:lnTo>
                <a:lnTo>
                  <a:pt x="34152" y="1778"/>
                </a:lnTo>
                <a:lnTo>
                  <a:pt x="31276" y="596"/>
                </a:lnTo>
                <a:lnTo>
                  <a:pt x="27893" y="0"/>
                </a:lnTo>
                <a:lnTo>
                  <a:pt x="20019" y="0"/>
                </a:lnTo>
                <a:lnTo>
                  <a:pt x="16502" y="673"/>
                </a:lnTo>
                <a:lnTo>
                  <a:pt x="13500" y="2005"/>
                </a:lnTo>
                <a:lnTo>
                  <a:pt x="10497" y="3340"/>
                </a:lnTo>
                <a:lnTo>
                  <a:pt x="8002" y="5219"/>
                </a:lnTo>
                <a:lnTo>
                  <a:pt x="3995" y="10068"/>
                </a:lnTo>
                <a:lnTo>
                  <a:pt x="2487" y="12952"/>
                </a:lnTo>
                <a:lnTo>
                  <a:pt x="1497" y="16292"/>
                </a:lnTo>
                <a:lnTo>
                  <a:pt x="504" y="19645"/>
                </a:lnTo>
                <a:lnTo>
                  <a:pt x="0" y="23303"/>
                </a:lnTo>
                <a:lnTo>
                  <a:pt x="0" y="31405"/>
                </a:lnTo>
                <a:lnTo>
                  <a:pt x="482" y="35100"/>
                </a:lnTo>
                <a:lnTo>
                  <a:pt x="1422" y="38354"/>
                </a:lnTo>
                <a:lnTo>
                  <a:pt x="2350" y="41605"/>
                </a:lnTo>
                <a:lnTo>
                  <a:pt x="3787" y="44373"/>
                </a:lnTo>
                <a:lnTo>
                  <a:pt x="5709" y="46659"/>
                </a:lnTo>
                <a:lnTo>
                  <a:pt x="10021" y="50673"/>
                </a:lnTo>
                <a:lnTo>
                  <a:pt x="8956" y="29361"/>
                </a:lnTo>
                <a:lnTo>
                  <a:pt x="8956" y="23914"/>
                </a:lnTo>
                <a:close/>
              </a:path>
              <a:path w="47099" h="53657">
                <a:moveTo>
                  <a:pt x="9669" y="34225"/>
                </a:moveTo>
                <a:lnTo>
                  <a:pt x="8956" y="29361"/>
                </a:lnTo>
                <a:lnTo>
                  <a:pt x="10021" y="50673"/>
                </a:lnTo>
                <a:lnTo>
                  <a:pt x="12901" y="51865"/>
                </a:lnTo>
                <a:lnTo>
                  <a:pt x="15778" y="53060"/>
                </a:lnTo>
                <a:lnTo>
                  <a:pt x="19163" y="53657"/>
                </a:lnTo>
                <a:lnTo>
                  <a:pt x="27010" y="53657"/>
                </a:lnTo>
                <a:lnTo>
                  <a:pt x="30502" y="52984"/>
                </a:lnTo>
                <a:lnTo>
                  <a:pt x="33530" y="51612"/>
                </a:lnTo>
                <a:lnTo>
                  <a:pt x="36539" y="50266"/>
                </a:lnTo>
                <a:lnTo>
                  <a:pt x="36748" y="37019"/>
                </a:lnTo>
                <a:lnTo>
                  <a:pt x="34667" y="40741"/>
                </a:lnTo>
                <a:lnTo>
                  <a:pt x="31935" y="43761"/>
                </a:lnTo>
                <a:lnTo>
                  <a:pt x="28213" y="45655"/>
                </a:lnTo>
                <a:lnTo>
                  <a:pt x="23482" y="46112"/>
                </a:lnTo>
                <a:lnTo>
                  <a:pt x="20692" y="46112"/>
                </a:lnTo>
                <a:lnTo>
                  <a:pt x="16502" y="44574"/>
                </a:lnTo>
                <a:lnTo>
                  <a:pt x="13143" y="42137"/>
                </a:lnTo>
                <a:lnTo>
                  <a:pt x="10929" y="38630"/>
                </a:lnTo>
                <a:lnTo>
                  <a:pt x="9669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116378" y="4900460"/>
            <a:ext cx="40608" cy="52884"/>
          </a:xfrm>
          <a:custGeom>
            <a:avLst/>
            <a:gdLst/>
            <a:ahLst/>
            <a:cxnLst/>
            <a:rect l="l" t="t" r="r" b="b"/>
            <a:pathLst>
              <a:path w="40608" h="52884">
                <a:moveTo>
                  <a:pt x="8682" y="1663"/>
                </a:moveTo>
                <a:lnTo>
                  <a:pt x="8463" y="925"/>
                </a:lnTo>
                <a:lnTo>
                  <a:pt x="5867" y="0"/>
                </a:lnTo>
                <a:lnTo>
                  <a:pt x="2793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32" y="42811"/>
                </a:lnTo>
                <a:lnTo>
                  <a:pt x="3700" y="46836"/>
                </a:lnTo>
                <a:lnTo>
                  <a:pt x="6764" y="50177"/>
                </a:lnTo>
                <a:lnTo>
                  <a:pt x="11062" y="52348"/>
                </a:lnTo>
                <a:lnTo>
                  <a:pt x="13708" y="52884"/>
                </a:lnTo>
                <a:lnTo>
                  <a:pt x="19526" y="52884"/>
                </a:lnTo>
                <a:lnTo>
                  <a:pt x="22183" y="52185"/>
                </a:lnTo>
                <a:lnTo>
                  <a:pt x="24789" y="50760"/>
                </a:lnTo>
                <a:lnTo>
                  <a:pt x="27410" y="49352"/>
                </a:lnTo>
                <a:lnTo>
                  <a:pt x="30071" y="47103"/>
                </a:lnTo>
                <a:lnTo>
                  <a:pt x="32741" y="44032"/>
                </a:lnTo>
                <a:lnTo>
                  <a:pt x="32741" y="50493"/>
                </a:lnTo>
                <a:lnTo>
                  <a:pt x="35229" y="52146"/>
                </a:lnTo>
                <a:lnTo>
                  <a:pt x="38033" y="52146"/>
                </a:lnTo>
                <a:lnTo>
                  <a:pt x="40608" y="50493"/>
                </a:lnTo>
                <a:lnTo>
                  <a:pt x="40608" y="1663"/>
                </a:lnTo>
                <a:lnTo>
                  <a:pt x="40359" y="925"/>
                </a:lnTo>
                <a:lnTo>
                  <a:pt x="37800" y="0"/>
                </a:lnTo>
                <a:lnTo>
                  <a:pt x="34690" y="0"/>
                </a:lnTo>
                <a:lnTo>
                  <a:pt x="31910" y="1663"/>
                </a:lnTo>
                <a:lnTo>
                  <a:pt x="31910" y="35788"/>
                </a:lnTo>
                <a:lnTo>
                  <a:pt x="29509" y="38862"/>
                </a:lnTo>
                <a:lnTo>
                  <a:pt x="25085" y="42800"/>
                </a:lnTo>
                <a:lnTo>
                  <a:pt x="20786" y="45172"/>
                </a:lnTo>
                <a:lnTo>
                  <a:pt x="16941" y="45172"/>
                </a:lnTo>
                <a:lnTo>
                  <a:pt x="12970" y="43498"/>
                </a:lnTo>
                <a:lnTo>
                  <a:pt x="10292" y="40143"/>
                </a:lnTo>
                <a:lnTo>
                  <a:pt x="9273" y="36958"/>
                </a:lnTo>
                <a:lnTo>
                  <a:pt x="8682" y="32943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176042" y="4899686"/>
            <a:ext cx="27520" cy="52923"/>
          </a:xfrm>
          <a:custGeom>
            <a:avLst/>
            <a:gdLst/>
            <a:ahLst/>
            <a:cxnLst/>
            <a:rect l="l" t="t" r="r" b="b"/>
            <a:pathLst>
              <a:path w="27520" h="52923">
                <a:moveTo>
                  <a:pt x="5867" y="52923"/>
                </a:moveTo>
                <a:lnTo>
                  <a:pt x="8632" y="51271"/>
                </a:lnTo>
                <a:lnTo>
                  <a:pt x="8632" y="19141"/>
                </a:lnTo>
                <a:lnTo>
                  <a:pt x="10961" y="15468"/>
                </a:lnTo>
                <a:lnTo>
                  <a:pt x="12980" y="12725"/>
                </a:lnTo>
                <a:lnTo>
                  <a:pt x="15810" y="9958"/>
                </a:lnTo>
                <a:lnTo>
                  <a:pt x="19216" y="8459"/>
                </a:lnTo>
                <a:lnTo>
                  <a:pt x="22142" y="8675"/>
                </a:lnTo>
                <a:lnTo>
                  <a:pt x="24789" y="9464"/>
                </a:lnTo>
                <a:lnTo>
                  <a:pt x="27363" y="8610"/>
                </a:lnTo>
                <a:lnTo>
                  <a:pt x="27520" y="5641"/>
                </a:lnTo>
                <a:lnTo>
                  <a:pt x="27499" y="3657"/>
                </a:lnTo>
                <a:lnTo>
                  <a:pt x="25220" y="673"/>
                </a:lnTo>
                <a:lnTo>
                  <a:pt x="22208" y="78"/>
                </a:lnTo>
                <a:lnTo>
                  <a:pt x="19648" y="0"/>
                </a:lnTo>
                <a:lnTo>
                  <a:pt x="16656" y="661"/>
                </a:lnTo>
                <a:lnTo>
                  <a:pt x="13629" y="2566"/>
                </a:lnTo>
                <a:lnTo>
                  <a:pt x="10299" y="5996"/>
                </a:lnTo>
                <a:lnTo>
                  <a:pt x="7800" y="9550"/>
                </a:lnTo>
                <a:lnTo>
                  <a:pt x="7800" y="2440"/>
                </a:lnTo>
                <a:lnTo>
                  <a:pt x="5828" y="82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23"/>
                </a:lnTo>
                <a:lnTo>
                  <a:pt x="5867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240888" y="4899686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30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53" y="3074"/>
                </a:lnTo>
                <a:lnTo>
                  <a:pt x="32043" y="1828"/>
                </a:lnTo>
                <a:lnTo>
                  <a:pt x="29447" y="608"/>
                </a:lnTo>
                <a:lnTo>
                  <a:pt x="26297" y="0"/>
                </a:lnTo>
                <a:lnTo>
                  <a:pt x="26337" y="6997"/>
                </a:lnTo>
                <a:lnTo>
                  <a:pt x="29480" y="8329"/>
                </a:lnTo>
                <a:lnTo>
                  <a:pt x="31615" y="11012"/>
                </a:lnTo>
                <a:lnTo>
                  <a:pt x="33736" y="13690"/>
                </a:lnTo>
                <a:lnTo>
                  <a:pt x="34751" y="17373"/>
                </a:lnTo>
                <a:lnTo>
                  <a:pt x="34643" y="22071"/>
                </a:lnTo>
                <a:lnTo>
                  <a:pt x="8938" y="22071"/>
                </a:lnTo>
                <a:lnTo>
                  <a:pt x="9014" y="20091"/>
                </a:lnTo>
                <a:lnTo>
                  <a:pt x="10436" y="3110"/>
                </a:lnTo>
                <a:lnTo>
                  <a:pt x="8056" y="4903"/>
                </a:lnTo>
                <a:lnTo>
                  <a:pt x="4128" y="9575"/>
                </a:lnTo>
                <a:lnTo>
                  <a:pt x="2606" y="12409"/>
                </a:lnTo>
                <a:lnTo>
                  <a:pt x="1569" y="15760"/>
                </a:lnTo>
                <a:lnTo>
                  <a:pt x="514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85"/>
                </a:lnTo>
                <a:lnTo>
                  <a:pt x="2523" y="41997"/>
                </a:lnTo>
                <a:lnTo>
                  <a:pt x="4032" y="44780"/>
                </a:lnTo>
                <a:lnTo>
                  <a:pt x="6012" y="46976"/>
                </a:lnTo>
                <a:lnTo>
                  <a:pt x="10447" y="50864"/>
                </a:lnTo>
                <a:lnTo>
                  <a:pt x="13374" y="51969"/>
                </a:lnTo>
                <a:lnTo>
                  <a:pt x="16275" y="53086"/>
                </a:lnTo>
                <a:lnTo>
                  <a:pt x="19673" y="53657"/>
                </a:lnTo>
                <a:lnTo>
                  <a:pt x="23540" y="53657"/>
                </a:lnTo>
                <a:lnTo>
                  <a:pt x="27879" y="53492"/>
                </a:lnTo>
                <a:lnTo>
                  <a:pt x="31819" y="52793"/>
                </a:lnTo>
                <a:lnTo>
                  <a:pt x="35057" y="51969"/>
                </a:lnTo>
                <a:lnTo>
                  <a:pt x="37778" y="51090"/>
                </a:lnTo>
                <a:lnTo>
                  <a:pt x="41022" y="48820"/>
                </a:lnTo>
                <a:lnTo>
                  <a:pt x="41338" y="46165"/>
                </a:lnTo>
                <a:lnTo>
                  <a:pt x="40763" y="43002"/>
                </a:lnTo>
                <a:lnTo>
                  <a:pt x="38045" y="43267"/>
                </a:lnTo>
                <a:lnTo>
                  <a:pt x="34898" y="44552"/>
                </a:lnTo>
                <a:lnTo>
                  <a:pt x="32104" y="45439"/>
                </a:lnTo>
                <a:lnTo>
                  <a:pt x="28591" y="46191"/>
                </a:lnTo>
                <a:lnTo>
                  <a:pt x="24350" y="46381"/>
                </a:lnTo>
                <a:lnTo>
                  <a:pt x="21521" y="46381"/>
                </a:lnTo>
                <a:lnTo>
                  <a:pt x="17146" y="45137"/>
                </a:lnTo>
                <a:lnTo>
                  <a:pt x="13582" y="43102"/>
                </a:lnTo>
                <a:lnTo>
                  <a:pt x="11135" y="40006"/>
                </a:lnTo>
                <a:lnTo>
                  <a:pt x="9738" y="35967"/>
                </a:lnTo>
                <a:lnTo>
                  <a:pt x="8938" y="31344"/>
                </a:lnTo>
                <a:lnTo>
                  <a:pt x="8938" y="28652"/>
                </a:lnTo>
                <a:lnTo>
                  <a:pt x="39966" y="28652"/>
                </a:lnTo>
                <a:lnTo>
                  <a:pt x="42292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30"/>
                </a:lnTo>
                <a:close/>
              </a:path>
              <a:path w="43326" h="53657">
                <a:moveTo>
                  <a:pt x="9014" y="20091"/>
                </a:moveTo>
                <a:lnTo>
                  <a:pt x="9932" y="16358"/>
                </a:lnTo>
                <a:lnTo>
                  <a:pt x="11390" y="1291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2"/>
                </a:lnTo>
                <a:lnTo>
                  <a:pt x="13241" y="1868"/>
                </a:lnTo>
                <a:lnTo>
                  <a:pt x="10436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295644" y="4900446"/>
            <a:ext cx="41036" cy="52197"/>
          </a:xfrm>
          <a:custGeom>
            <a:avLst/>
            <a:gdLst/>
            <a:ahLst/>
            <a:cxnLst/>
            <a:rect l="l" t="t" r="r" b="b"/>
            <a:pathLst>
              <a:path w="41036" h="52197">
                <a:moveTo>
                  <a:pt x="37433" y="0"/>
                </a:moveTo>
                <a:lnTo>
                  <a:pt x="34739" y="13"/>
                </a:lnTo>
                <a:lnTo>
                  <a:pt x="31758" y="1410"/>
                </a:lnTo>
                <a:lnTo>
                  <a:pt x="20872" y="19583"/>
                </a:lnTo>
                <a:lnTo>
                  <a:pt x="10152" y="1410"/>
                </a:lnTo>
                <a:lnTo>
                  <a:pt x="8070" y="125"/>
                </a:lnTo>
                <a:lnTo>
                  <a:pt x="2325" y="100"/>
                </a:lnTo>
                <a:lnTo>
                  <a:pt x="784" y="2703"/>
                </a:lnTo>
                <a:lnTo>
                  <a:pt x="14663" y="25654"/>
                </a:lnTo>
                <a:lnTo>
                  <a:pt x="0" y="49477"/>
                </a:lnTo>
                <a:lnTo>
                  <a:pt x="219" y="51814"/>
                </a:lnTo>
                <a:lnTo>
                  <a:pt x="2804" y="52197"/>
                </a:lnTo>
                <a:lnTo>
                  <a:pt x="6173" y="52106"/>
                </a:lnTo>
                <a:lnTo>
                  <a:pt x="8953" y="50673"/>
                </a:lnTo>
                <a:lnTo>
                  <a:pt x="20199" y="31291"/>
                </a:lnTo>
                <a:lnTo>
                  <a:pt x="31503" y="50673"/>
                </a:lnTo>
                <a:lnTo>
                  <a:pt x="33685" y="52056"/>
                </a:lnTo>
                <a:lnTo>
                  <a:pt x="36784" y="52197"/>
                </a:lnTo>
                <a:lnTo>
                  <a:pt x="39430" y="52056"/>
                </a:lnTo>
                <a:lnTo>
                  <a:pt x="41036" y="49477"/>
                </a:lnTo>
                <a:lnTo>
                  <a:pt x="26482" y="25387"/>
                </a:lnTo>
                <a:lnTo>
                  <a:pt x="40251" y="2703"/>
                </a:lnTo>
                <a:lnTo>
                  <a:pt x="40031" y="306"/>
                </a:lnTo>
                <a:lnTo>
                  <a:pt x="374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350584" y="4899679"/>
            <a:ext cx="43340" cy="72353"/>
          </a:xfrm>
          <a:custGeom>
            <a:avLst/>
            <a:gdLst/>
            <a:ahLst/>
            <a:cxnLst/>
            <a:rect l="l" t="t" r="r" b="b"/>
            <a:pathLst>
              <a:path w="43340" h="72353">
                <a:moveTo>
                  <a:pt x="0" y="2452"/>
                </a:moveTo>
                <a:lnTo>
                  <a:pt x="0" y="70650"/>
                </a:lnTo>
                <a:lnTo>
                  <a:pt x="182" y="71399"/>
                </a:lnTo>
                <a:lnTo>
                  <a:pt x="2757" y="72353"/>
                </a:lnTo>
                <a:lnTo>
                  <a:pt x="5881" y="72353"/>
                </a:lnTo>
                <a:lnTo>
                  <a:pt x="8639" y="70650"/>
                </a:lnTo>
                <a:lnTo>
                  <a:pt x="8639" y="46228"/>
                </a:lnTo>
                <a:lnTo>
                  <a:pt x="9899" y="47499"/>
                </a:lnTo>
                <a:lnTo>
                  <a:pt x="13315" y="50482"/>
                </a:lnTo>
                <a:lnTo>
                  <a:pt x="16710" y="52491"/>
                </a:lnTo>
                <a:lnTo>
                  <a:pt x="20248" y="53517"/>
                </a:lnTo>
                <a:lnTo>
                  <a:pt x="22920" y="53672"/>
                </a:lnTo>
                <a:lnTo>
                  <a:pt x="26200" y="53672"/>
                </a:lnTo>
                <a:lnTo>
                  <a:pt x="29119" y="53025"/>
                </a:lnTo>
                <a:lnTo>
                  <a:pt x="31668" y="51728"/>
                </a:lnTo>
                <a:lnTo>
                  <a:pt x="34217" y="50458"/>
                </a:lnTo>
                <a:lnTo>
                  <a:pt x="33699" y="33909"/>
                </a:lnTo>
                <a:lnTo>
                  <a:pt x="32550" y="38178"/>
                </a:lnTo>
                <a:lnTo>
                  <a:pt x="30599" y="41795"/>
                </a:lnTo>
                <a:lnTo>
                  <a:pt x="27781" y="44323"/>
                </a:lnTo>
                <a:lnTo>
                  <a:pt x="24353" y="45951"/>
                </a:lnTo>
                <a:lnTo>
                  <a:pt x="19834" y="45951"/>
                </a:lnTo>
                <a:lnTo>
                  <a:pt x="15436" y="43574"/>
                </a:lnTo>
                <a:lnTo>
                  <a:pt x="11026" y="39676"/>
                </a:lnTo>
                <a:lnTo>
                  <a:pt x="8639" y="36680"/>
                </a:lnTo>
                <a:lnTo>
                  <a:pt x="8639" y="17261"/>
                </a:lnTo>
                <a:lnTo>
                  <a:pt x="7584" y="9004"/>
                </a:lnTo>
                <a:lnTo>
                  <a:pt x="7584" y="2452"/>
                </a:lnTo>
                <a:lnTo>
                  <a:pt x="6051" y="904"/>
                </a:lnTo>
                <a:lnTo>
                  <a:pt x="3077" y="763"/>
                </a:lnTo>
                <a:lnTo>
                  <a:pt x="0" y="2452"/>
                </a:lnTo>
                <a:close/>
              </a:path>
              <a:path w="43340" h="72353">
                <a:moveTo>
                  <a:pt x="8639" y="17261"/>
                </a:moveTo>
                <a:lnTo>
                  <a:pt x="10011" y="15483"/>
                </a:lnTo>
                <a:lnTo>
                  <a:pt x="12545" y="12776"/>
                </a:lnTo>
                <a:lnTo>
                  <a:pt x="16073" y="9856"/>
                </a:lnTo>
                <a:lnTo>
                  <a:pt x="19377" y="8219"/>
                </a:lnTo>
                <a:lnTo>
                  <a:pt x="22697" y="7711"/>
                </a:lnTo>
                <a:lnTo>
                  <a:pt x="26826" y="8255"/>
                </a:lnTo>
                <a:lnTo>
                  <a:pt x="29839" y="10429"/>
                </a:lnTo>
                <a:lnTo>
                  <a:pt x="31949" y="13666"/>
                </a:lnTo>
                <a:lnTo>
                  <a:pt x="33464" y="17553"/>
                </a:lnTo>
                <a:lnTo>
                  <a:pt x="34203" y="22212"/>
                </a:lnTo>
                <a:lnTo>
                  <a:pt x="34386" y="27129"/>
                </a:lnTo>
                <a:lnTo>
                  <a:pt x="34386" y="29415"/>
                </a:lnTo>
                <a:lnTo>
                  <a:pt x="33699" y="33909"/>
                </a:lnTo>
                <a:lnTo>
                  <a:pt x="34217" y="50458"/>
                </a:lnTo>
                <a:lnTo>
                  <a:pt x="36344" y="48618"/>
                </a:lnTo>
                <a:lnTo>
                  <a:pt x="39797" y="43881"/>
                </a:lnTo>
                <a:lnTo>
                  <a:pt x="41122" y="41008"/>
                </a:lnTo>
                <a:lnTo>
                  <a:pt x="42003" y="37605"/>
                </a:lnTo>
                <a:lnTo>
                  <a:pt x="42886" y="34203"/>
                </a:lnTo>
                <a:lnTo>
                  <a:pt x="43340" y="30365"/>
                </a:lnTo>
                <a:lnTo>
                  <a:pt x="43340" y="22557"/>
                </a:lnTo>
                <a:lnTo>
                  <a:pt x="42983" y="19202"/>
                </a:lnTo>
                <a:lnTo>
                  <a:pt x="42299" y="16027"/>
                </a:lnTo>
                <a:lnTo>
                  <a:pt x="41601" y="12866"/>
                </a:lnTo>
                <a:lnTo>
                  <a:pt x="40485" y="10083"/>
                </a:lnTo>
                <a:lnTo>
                  <a:pt x="38966" y="7711"/>
                </a:lnTo>
                <a:lnTo>
                  <a:pt x="35487" y="3441"/>
                </a:lnTo>
                <a:lnTo>
                  <a:pt x="30675" y="688"/>
                </a:lnTo>
                <a:lnTo>
                  <a:pt x="27758" y="0"/>
                </a:lnTo>
                <a:lnTo>
                  <a:pt x="24339" y="0"/>
                </a:lnTo>
                <a:lnTo>
                  <a:pt x="21278" y="190"/>
                </a:lnTo>
                <a:lnTo>
                  <a:pt x="18449" y="939"/>
                </a:lnTo>
                <a:lnTo>
                  <a:pt x="15741" y="2250"/>
                </a:lnTo>
                <a:lnTo>
                  <a:pt x="13060" y="3924"/>
                </a:lnTo>
                <a:lnTo>
                  <a:pt x="10403" y="6174"/>
                </a:lnTo>
                <a:lnTo>
                  <a:pt x="7584" y="9004"/>
                </a:lnTo>
                <a:lnTo>
                  <a:pt x="8639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2406863" y="4899686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3" y="16930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53" y="3074"/>
                </a:lnTo>
                <a:lnTo>
                  <a:pt x="32053" y="1828"/>
                </a:lnTo>
                <a:lnTo>
                  <a:pt x="29447" y="608"/>
                </a:lnTo>
                <a:lnTo>
                  <a:pt x="26297" y="0"/>
                </a:lnTo>
                <a:lnTo>
                  <a:pt x="26337" y="6997"/>
                </a:lnTo>
                <a:lnTo>
                  <a:pt x="29483" y="8329"/>
                </a:lnTo>
                <a:lnTo>
                  <a:pt x="31614" y="11012"/>
                </a:lnTo>
                <a:lnTo>
                  <a:pt x="33735" y="13690"/>
                </a:lnTo>
                <a:lnTo>
                  <a:pt x="34749" y="17373"/>
                </a:lnTo>
                <a:lnTo>
                  <a:pt x="34641" y="22071"/>
                </a:lnTo>
                <a:lnTo>
                  <a:pt x="8942" y="22071"/>
                </a:lnTo>
                <a:lnTo>
                  <a:pt x="9017" y="20091"/>
                </a:lnTo>
                <a:lnTo>
                  <a:pt x="10435" y="3110"/>
                </a:lnTo>
                <a:lnTo>
                  <a:pt x="8059" y="4903"/>
                </a:lnTo>
                <a:lnTo>
                  <a:pt x="4128" y="9575"/>
                </a:lnTo>
                <a:lnTo>
                  <a:pt x="2620" y="12409"/>
                </a:lnTo>
                <a:lnTo>
                  <a:pt x="1568" y="15760"/>
                </a:lnTo>
                <a:lnTo>
                  <a:pt x="528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5"/>
                </a:lnTo>
                <a:lnTo>
                  <a:pt x="2523" y="41997"/>
                </a:lnTo>
                <a:lnTo>
                  <a:pt x="4030" y="44780"/>
                </a:lnTo>
                <a:lnTo>
                  <a:pt x="6010" y="46976"/>
                </a:lnTo>
                <a:lnTo>
                  <a:pt x="10447" y="50864"/>
                </a:lnTo>
                <a:lnTo>
                  <a:pt x="13373" y="51969"/>
                </a:lnTo>
                <a:lnTo>
                  <a:pt x="16282" y="5308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3" y="52793"/>
                </a:lnTo>
                <a:lnTo>
                  <a:pt x="35059" y="51969"/>
                </a:lnTo>
                <a:lnTo>
                  <a:pt x="37788" y="51090"/>
                </a:lnTo>
                <a:lnTo>
                  <a:pt x="41024" y="48820"/>
                </a:lnTo>
                <a:lnTo>
                  <a:pt x="41338" y="46165"/>
                </a:lnTo>
                <a:lnTo>
                  <a:pt x="40777" y="43002"/>
                </a:lnTo>
                <a:lnTo>
                  <a:pt x="38044" y="43267"/>
                </a:lnTo>
                <a:lnTo>
                  <a:pt x="34898" y="44552"/>
                </a:lnTo>
                <a:lnTo>
                  <a:pt x="32104" y="45439"/>
                </a:lnTo>
                <a:lnTo>
                  <a:pt x="28601" y="46191"/>
                </a:lnTo>
                <a:lnTo>
                  <a:pt x="24349" y="46381"/>
                </a:lnTo>
                <a:lnTo>
                  <a:pt x="21520" y="46381"/>
                </a:lnTo>
                <a:lnTo>
                  <a:pt x="17150" y="45137"/>
                </a:lnTo>
                <a:lnTo>
                  <a:pt x="13582" y="43102"/>
                </a:lnTo>
                <a:lnTo>
                  <a:pt x="11134" y="40006"/>
                </a:lnTo>
                <a:lnTo>
                  <a:pt x="9737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66" y="28652"/>
                </a:lnTo>
                <a:lnTo>
                  <a:pt x="42306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3" y="16930"/>
                </a:lnTo>
                <a:close/>
              </a:path>
              <a:path w="43326" h="53657">
                <a:moveTo>
                  <a:pt x="9017" y="20091"/>
                </a:moveTo>
                <a:lnTo>
                  <a:pt x="9946" y="16358"/>
                </a:lnTo>
                <a:lnTo>
                  <a:pt x="11393" y="12917"/>
                </a:lnTo>
                <a:lnTo>
                  <a:pt x="14917" y="9079"/>
                </a:lnTo>
                <a:lnTo>
                  <a:pt x="18143" y="7415"/>
                </a:lnTo>
                <a:lnTo>
                  <a:pt x="22157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43" y="1868"/>
                </a:lnTo>
                <a:lnTo>
                  <a:pt x="10435" y="3110"/>
                </a:lnTo>
                <a:lnTo>
                  <a:pt x="901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466961" y="4899686"/>
            <a:ext cx="27522" cy="52923"/>
          </a:xfrm>
          <a:custGeom>
            <a:avLst/>
            <a:gdLst/>
            <a:ahLst/>
            <a:cxnLst/>
            <a:rect l="l" t="t" r="r" b="b"/>
            <a:pathLst>
              <a:path w="27522" h="52923">
                <a:moveTo>
                  <a:pt x="5868" y="52923"/>
                </a:moveTo>
                <a:lnTo>
                  <a:pt x="8633" y="51271"/>
                </a:lnTo>
                <a:lnTo>
                  <a:pt x="8633" y="19141"/>
                </a:lnTo>
                <a:lnTo>
                  <a:pt x="10962" y="15468"/>
                </a:lnTo>
                <a:lnTo>
                  <a:pt x="12981" y="12725"/>
                </a:lnTo>
                <a:lnTo>
                  <a:pt x="15811" y="9958"/>
                </a:lnTo>
                <a:lnTo>
                  <a:pt x="19216" y="8459"/>
                </a:lnTo>
                <a:lnTo>
                  <a:pt x="22143" y="8675"/>
                </a:lnTo>
                <a:lnTo>
                  <a:pt x="24790" y="9464"/>
                </a:lnTo>
                <a:lnTo>
                  <a:pt x="27363" y="8610"/>
                </a:lnTo>
                <a:lnTo>
                  <a:pt x="27522" y="5641"/>
                </a:lnTo>
                <a:lnTo>
                  <a:pt x="27496" y="3657"/>
                </a:lnTo>
                <a:lnTo>
                  <a:pt x="25218" y="673"/>
                </a:lnTo>
                <a:lnTo>
                  <a:pt x="22208" y="78"/>
                </a:lnTo>
                <a:lnTo>
                  <a:pt x="19645" y="0"/>
                </a:lnTo>
                <a:lnTo>
                  <a:pt x="16653" y="661"/>
                </a:lnTo>
                <a:lnTo>
                  <a:pt x="13629" y="2566"/>
                </a:lnTo>
                <a:lnTo>
                  <a:pt x="10299" y="5996"/>
                </a:lnTo>
                <a:lnTo>
                  <a:pt x="7801" y="9550"/>
                </a:lnTo>
                <a:lnTo>
                  <a:pt x="7801" y="2440"/>
                </a:lnTo>
                <a:lnTo>
                  <a:pt x="5828" y="828"/>
                </a:lnTo>
                <a:lnTo>
                  <a:pt x="3121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50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2506337" y="4880317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68" y="8888"/>
                </a:lnTo>
                <a:lnTo>
                  <a:pt x="3262" y="10732"/>
                </a:lnTo>
                <a:lnTo>
                  <a:pt x="7352" y="10732"/>
                </a:lnTo>
                <a:lnTo>
                  <a:pt x="10293" y="8839"/>
                </a:lnTo>
                <a:lnTo>
                  <a:pt x="10670" y="5307"/>
                </a:lnTo>
                <a:lnTo>
                  <a:pt x="10303" y="1840"/>
                </a:lnTo>
                <a:lnTo>
                  <a:pt x="7399" y="0"/>
                </a:lnTo>
                <a:lnTo>
                  <a:pt x="3319" y="0"/>
                </a:lnTo>
                <a:lnTo>
                  <a:pt x="382" y="1891"/>
                </a:lnTo>
                <a:lnTo>
                  <a:pt x="0" y="5411"/>
                </a:lnTo>
                <a:close/>
              </a:path>
              <a:path w="10670" h="72288">
                <a:moveTo>
                  <a:pt x="1235" y="71374"/>
                </a:moveTo>
                <a:lnTo>
                  <a:pt x="3810" y="72288"/>
                </a:lnTo>
                <a:lnTo>
                  <a:pt x="6920" y="72288"/>
                </a:lnTo>
                <a:lnTo>
                  <a:pt x="9677" y="70636"/>
                </a:lnTo>
                <a:lnTo>
                  <a:pt x="9677" y="21805"/>
                </a:lnTo>
                <a:lnTo>
                  <a:pt x="9469" y="21107"/>
                </a:lnTo>
                <a:lnTo>
                  <a:pt x="6920" y="20153"/>
                </a:lnTo>
                <a:lnTo>
                  <a:pt x="3810" y="20153"/>
                </a:lnTo>
                <a:lnTo>
                  <a:pt x="1041" y="21805"/>
                </a:lnTo>
                <a:lnTo>
                  <a:pt x="1041" y="70636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2531808" y="4899686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30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58" y="6807"/>
                </a:lnTo>
                <a:lnTo>
                  <a:pt x="34649" y="3074"/>
                </a:lnTo>
                <a:lnTo>
                  <a:pt x="32039" y="1828"/>
                </a:lnTo>
                <a:lnTo>
                  <a:pt x="29447" y="608"/>
                </a:lnTo>
                <a:lnTo>
                  <a:pt x="26297" y="0"/>
                </a:lnTo>
                <a:lnTo>
                  <a:pt x="26329" y="6997"/>
                </a:lnTo>
                <a:lnTo>
                  <a:pt x="29480" y="8329"/>
                </a:lnTo>
                <a:lnTo>
                  <a:pt x="31611" y="11012"/>
                </a:lnTo>
                <a:lnTo>
                  <a:pt x="33731" y="13690"/>
                </a:lnTo>
                <a:lnTo>
                  <a:pt x="34747" y="17373"/>
                </a:lnTo>
                <a:lnTo>
                  <a:pt x="34635" y="22071"/>
                </a:lnTo>
                <a:lnTo>
                  <a:pt x="8938" y="22071"/>
                </a:lnTo>
                <a:lnTo>
                  <a:pt x="9010" y="20091"/>
                </a:lnTo>
                <a:lnTo>
                  <a:pt x="10431" y="3110"/>
                </a:lnTo>
                <a:lnTo>
                  <a:pt x="8056" y="4903"/>
                </a:lnTo>
                <a:lnTo>
                  <a:pt x="412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0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5"/>
                </a:lnTo>
                <a:lnTo>
                  <a:pt x="2519" y="41997"/>
                </a:lnTo>
                <a:lnTo>
                  <a:pt x="4024" y="44780"/>
                </a:lnTo>
                <a:lnTo>
                  <a:pt x="6010" y="46976"/>
                </a:lnTo>
                <a:lnTo>
                  <a:pt x="10447" y="50864"/>
                </a:lnTo>
                <a:lnTo>
                  <a:pt x="13373" y="51969"/>
                </a:lnTo>
                <a:lnTo>
                  <a:pt x="16275" y="53086"/>
                </a:lnTo>
                <a:lnTo>
                  <a:pt x="19669" y="53657"/>
                </a:lnTo>
                <a:lnTo>
                  <a:pt x="23539" y="53657"/>
                </a:lnTo>
                <a:lnTo>
                  <a:pt x="27877" y="53492"/>
                </a:lnTo>
                <a:lnTo>
                  <a:pt x="31819" y="52793"/>
                </a:lnTo>
                <a:lnTo>
                  <a:pt x="35053" y="51969"/>
                </a:lnTo>
                <a:lnTo>
                  <a:pt x="37771" y="51090"/>
                </a:lnTo>
                <a:lnTo>
                  <a:pt x="41018" y="48820"/>
                </a:lnTo>
                <a:lnTo>
                  <a:pt x="41338" y="46165"/>
                </a:lnTo>
                <a:lnTo>
                  <a:pt x="40761" y="43002"/>
                </a:lnTo>
                <a:lnTo>
                  <a:pt x="38044" y="43267"/>
                </a:lnTo>
                <a:lnTo>
                  <a:pt x="34894" y="44552"/>
                </a:lnTo>
                <a:lnTo>
                  <a:pt x="32100" y="45439"/>
                </a:lnTo>
                <a:lnTo>
                  <a:pt x="28587" y="46191"/>
                </a:lnTo>
                <a:lnTo>
                  <a:pt x="24349" y="46381"/>
                </a:lnTo>
                <a:lnTo>
                  <a:pt x="21520" y="46381"/>
                </a:lnTo>
                <a:lnTo>
                  <a:pt x="17146" y="45137"/>
                </a:lnTo>
                <a:lnTo>
                  <a:pt x="13582" y="43102"/>
                </a:lnTo>
                <a:lnTo>
                  <a:pt x="11134" y="40006"/>
                </a:lnTo>
                <a:lnTo>
                  <a:pt x="9733" y="35967"/>
                </a:lnTo>
                <a:lnTo>
                  <a:pt x="8938" y="31344"/>
                </a:lnTo>
                <a:lnTo>
                  <a:pt x="8938" y="28652"/>
                </a:lnTo>
                <a:lnTo>
                  <a:pt x="39966" y="28652"/>
                </a:lnTo>
                <a:lnTo>
                  <a:pt x="42292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30"/>
                </a:lnTo>
                <a:close/>
              </a:path>
              <a:path w="43326" h="53657">
                <a:moveTo>
                  <a:pt x="9010" y="20091"/>
                </a:moveTo>
                <a:lnTo>
                  <a:pt x="9931" y="16358"/>
                </a:lnTo>
                <a:lnTo>
                  <a:pt x="11389" y="12917"/>
                </a:lnTo>
                <a:lnTo>
                  <a:pt x="14917" y="9079"/>
                </a:lnTo>
                <a:lnTo>
                  <a:pt x="18136" y="7415"/>
                </a:lnTo>
                <a:lnTo>
                  <a:pt x="22157" y="6997"/>
                </a:lnTo>
                <a:lnTo>
                  <a:pt x="26329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37" y="1868"/>
                </a:lnTo>
                <a:lnTo>
                  <a:pt x="10431" y="3110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2591896" y="4899686"/>
            <a:ext cx="40557" cy="52919"/>
          </a:xfrm>
          <a:custGeom>
            <a:avLst/>
            <a:gdLst/>
            <a:ahLst/>
            <a:cxnLst/>
            <a:rect l="l" t="t" r="r" b="b"/>
            <a:pathLst>
              <a:path w="40557" h="52919">
                <a:moveTo>
                  <a:pt x="5878" y="52919"/>
                </a:moveTo>
                <a:lnTo>
                  <a:pt x="8649" y="51267"/>
                </a:lnTo>
                <a:lnTo>
                  <a:pt x="8649" y="17132"/>
                </a:lnTo>
                <a:lnTo>
                  <a:pt x="11012" y="14057"/>
                </a:lnTo>
                <a:lnTo>
                  <a:pt x="13280" y="11732"/>
                </a:lnTo>
                <a:lnTo>
                  <a:pt x="17599" y="8545"/>
                </a:lnTo>
                <a:lnTo>
                  <a:pt x="21927" y="7747"/>
                </a:lnTo>
                <a:lnTo>
                  <a:pt x="25073" y="8088"/>
                </a:lnTo>
                <a:lnTo>
                  <a:pt x="27622" y="9385"/>
                </a:lnTo>
                <a:lnTo>
                  <a:pt x="30267" y="12787"/>
                </a:lnTo>
                <a:lnTo>
                  <a:pt x="31294" y="15951"/>
                </a:lnTo>
                <a:lnTo>
                  <a:pt x="31935" y="19885"/>
                </a:lnTo>
                <a:lnTo>
                  <a:pt x="31935" y="51267"/>
                </a:lnTo>
                <a:lnTo>
                  <a:pt x="32143" y="52005"/>
                </a:lnTo>
                <a:lnTo>
                  <a:pt x="34692" y="52919"/>
                </a:lnTo>
                <a:lnTo>
                  <a:pt x="37802" y="52919"/>
                </a:lnTo>
                <a:lnTo>
                  <a:pt x="40557" y="51267"/>
                </a:lnTo>
                <a:lnTo>
                  <a:pt x="40557" y="18007"/>
                </a:lnTo>
                <a:lnTo>
                  <a:pt x="40276" y="15022"/>
                </a:lnTo>
                <a:lnTo>
                  <a:pt x="39124" y="10083"/>
                </a:lnTo>
                <a:lnTo>
                  <a:pt x="36849" y="6069"/>
                </a:lnTo>
                <a:lnTo>
                  <a:pt x="33785" y="2753"/>
                </a:lnTo>
                <a:lnTo>
                  <a:pt x="29498" y="543"/>
                </a:lnTo>
                <a:lnTo>
                  <a:pt x="26851" y="0"/>
                </a:lnTo>
                <a:lnTo>
                  <a:pt x="21019" y="0"/>
                </a:lnTo>
                <a:lnTo>
                  <a:pt x="18362" y="708"/>
                </a:lnTo>
                <a:lnTo>
                  <a:pt x="15727" y="2131"/>
                </a:lnTo>
                <a:lnTo>
                  <a:pt x="13092" y="3567"/>
                </a:lnTo>
                <a:lnTo>
                  <a:pt x="10447" y="5814"/>
                </a:lnTo>
                <a:lnTo>
                  <a:pt x="7804" y="8888"/>
                </a:lnTo>
                <a:lnTo>
                  <a:pt x="7804" y="2437"/>
                </a:lnTo>
                <a:lnTo>
                  <a:pt x="5845" y="824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57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2648019" y="4899737"/>
            <a:ext cx="37151" cy="53606"/>
          </a:xfrm>
          <a:custGeom>
            <a:avLst/>
            <a:gdLst/>
            <a:ahLst/>
            <a:cxnLst/>
            <a:rect l="l" t="t" r="r" b="b"/>
            <a:pathLst>
              <a:path w="37151" h="53606">
                <a:moveTo>
                  <a:pt x="8992" y="20623"/>
                </a:moveTo>
                <a:lnTo>
                  <a:pt x="10105" y="15810"/>
                </a:lnTo>
                <a:lnTo>
                  <a:pt x="12322" y="12495"/>
                </a:lnTo>
                <a:lnTo>
                  <a:pt x="14526" y="9193"/>
                </a:lnTo>
                <a:lnTo>
                  <a:pt x="17707" y="7541"/>
                </a:lnTo>
                <a:lnTo>
                  <a:pt x="23882" y="7541"/>
                </a:lnTo>
                <a:lnTo>
                  <a:pt x="27129" y="8430"/>
                </a:lnTo>
                <a:lnTo>
                  <a:pt x="30913" y="10414"/>
                </a:lnTo>
                <a:lnTo>
                  <a:pt x="33512" y="12393"/>
                </a:lnTo>
                <a:lnTo>
                  <a:pt x="36464" y="12444"/>
                </a:lnTo>
                <a:lnTo>
                  <a:pt x="36929" y="9499"/>
                </a:lnTo>
                <a:lnTo>
                  <a:pt x="36672" y="6691"/>
                </a:lnTo>
                <a:lnTo>
                  <a:pt x="34333" y="3822"/>
                </a:lnTo>
                <a:lnTo>
                  <a:pt x="31417" y="2044"/>
                </a:lnTo>
                <a:lnTo>
                  <a:pt x="27755" y="708"/>
                </a:lnTo>
                <a:lnTo>
                  <a:pt x="24926" y="139"/>
                </a:lnTo>
                <a:lnTo>
                  <a:pt x="21973" y="0"/>
                </a:lnTo>
                <a:lnTo>
                  <a:pt x="18863" y="0"/>
                </a:lnTo>
                <a:lnTo>
                  <a:pt x="15968" y="532"/>
                </a:lnTo>
                <a:lnTo>
                  <a:pt x="13312" y="1597"/>
                </a:lnTo>
                <a:lnTo>
                  <a:pt x="10645" y="2667"/>
                </a:lnTo>
                <a:lnTo>
                  <a:pt x="8315" y="4305"/>
                </a:lnTo>
                <a:lnTo>
                  <a:pt x="4373" y="8710"/>
                </a:lnTo>
                <a:lnTo>
                  <a:pt x="2829" y="11544"/>
                </a:lnTo>
                <a:lnTo>
                  <a:pt x="1687" y="14997"/>
                </a:lnTo>
                <a:lnTo>
                  <a:pt x="561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3" y="35369"/>
                </a:lnTo>
                <a:lnTo>
                  <a:pt x="1381" y="38605"/>
                </a:lnTo>
                <a:lnTo>
                  <a:pt x="2299" y="41845"/>
                </a:lnTo>
                <a:lnTo>
                  <a:pt x="3646" y="44574"/>
                </a:lnTo>
                <a:lnTo>
                  <a:pt x="5400" y="46785"/>
                </a:lnTo>
                <a:lnTo>
                  <a:pt x="9356" y="50708"/>
                </a:lnTo>
                <a:lnTo>
                  <a:pt x="11965" y="51879"/>
                </a:lnTo>
                <a:lnTo>
                  <a:pt x="14587" y="53035"/>
                </a:lnTo>
                <a:lnTo>
                  <a:pt x="17589" y="53606"/>
                </a:lnTo>
                <a:lnTo>
                  <a:pt x="22607" y="53606"/>
                </a:lnTo>
                <a:lnTo>
                  <a:pt x="25732" y="53110"/>
                </a:lnTo>
                <a:lnTo>
                  <a:pt x="28699" y="52372"/>
                </a:lnTo>
                <a:lnTo>
                  <a:pt x="31305" y="51320"/>
                </a:lnTo>
                <a:lnTo>
                  <a:pt x="34578" y="49377"/>
                </a:lnTo>
                <a:lnTo>
                  <a:pt x="36903" y="46532"/>
                </a:lnTo>
                <a:lnTo>
                  <a:pt x="37151" y="43789"/>
                </a:lnTo>
                <a:lnTo>
                  <a:pt x="37127" y="42443"/>
                </a:lnTo>
                <a:lnTo>
                  <a:pt x="35322" y="39660"/>
                </a:lnTo>
                <a:lnTo>
                  <a:pt x="32298" y="41946"/>
                </a:lnTo>
                <a:lnTo>
                  <a:pt x="28809" y="44221"/>
                </a:lnTo>
                <a:lnTo>
                  <a:pt x="25807" y="45528"/>
                </a:lnTo>
                <a:lnTo>
                  <a:pt x="22085" y="45845"/>
                </a:lnTo>
                <a:lnTo>
                  <a:pt x="18125" y="45463"/>
                </a:lnTo>
                <a:lnTo>
                  <a:pt x="14878" y="43901"/>
                </a:lnTo>
                <a:lnTo>
                  <a:pt x="12393" y="41122"/>
                </a:lnTo>
                <a:lnTo>
                  <a:pt x="10421" y="37551"/>
                </a:lnTo>
                <a:lnTo>
                  <a:pt x="9283" y="32816"/>
                </a:lnTo>
                <a:lnTo>
                  <a:pt x="8992" y="30059"/>
                </a:lnTo>
                <a:lnTo>
                  <a:pt x="8992" y="206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2696547" y="4899686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30"/>
                </a:moveTo>
                <a:lnTo>
                  <a:pt x="42158" y="14122"/>
                </a:lnTo>
                <a:lnTo>
                  <a:pt x="41374" y="11314"/>
                </a:lnTo>
                <a:lnTo>
                  <a:pt x="38473" y="6807"/>
                </a:lnTo>
                <a:lnTo>
                  <a:pt x="34653" y="3074"/>
                </a:lnTo>
                <a:lnTo>
                  <a:pt x="32057" y="1828"/>
                </a:lnTo>
                <a:lnTo>
                  <a:pt x="29458" y="608"/>
                </a:lnTo>
                <a:lnTo>
                  <a:pt x="26308" y="0"/>
                </a:lnTo>
                <a:lnTo>
                  <a:pt x="26348" y="6997"/>
                </a:lnTo>
                <a:lnTo>
                  <a:pt x="29494" y="8329"/>
                </a:lnTo>
                <a:lnTo>
                  <a:pt x="31625" y="11012"/>
                </a:lnTo>
                <a:lnTo>
                  <a:pt x="33746" y="13690"/>
                </a:lnTo>
                <a:lnTo>
                  <a:pt x="34761" y="17373"/>
                </a:lnTo>
                <a:lnTo>
                  <a:pt x="34653" y="22071"/>
                </a:lnTo>
                <a:lnTo>
                  <a:pt x="8953" y="22071"/>
                </a:lnTo>
                <a:lnTo>
                  <a:pt x="9014" y="20091"/>
                </a:lnTo>
                <a:lnTo>
                  <a:pt x="10450" y="3110"/>
                </a:lnTo>
                <a:lnTo>
                  <a:pt x="8070" y="4903"/>
                </a:lnTo>
                <a:lnTo>
                  <a:pt x="4124" y="9575"/>
                </a:lnTo>
                <a:lnTo>
                  <a:pt x="2623" y="12409"/>
                </a:lnTo>
                <a:lnTo>
                  <a:pt x="1579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5"/>
                </a:lnTo>
                <a:lnTo>
                  <a:pt x="2533" y="41997"/>
                </a:lnTo>
                <a:lnTo>
                  <a:pt x="4028" y="44780"/>
                </a:lnTo>
                <a:lnTo>
                  <a:pt x="6026" y="46976"/>
                </a:lnTo>
                <a:lnTo>
                  <a:pt x="10457" y="50864"/>
                </a:lnTo>
                <a:lnTo>
                  <a:pt x="13376" y="51969"/>
                </a:lnTo>
                <a:lnTo>
                  <a:pt x="16292" y="53086"/>
                </a:lnTo>
                <a:lnTo>
                  <a:pt x="19684" y="53657"/>
                </a:lnTo>
                <a:lnTo>
                  <a:pt x="23554" y="53657"/>
                </a:lnTo>
                <a:lnTo>
                  <a:pt x="27889" y="53492"/>
                </a:lnTo>
                <a:lnTo>
                  <a:pt x="31835" y="52793"/>
                </a:lnTo>
                <a:lnTo>
                  <a:pt x="35071" y="51969"/>
                </a:lnTo>
                <a:lnTo>
                  <a:pt x="37788" y="51090"/>
                </a:lnTo>
                <a:lnTo>
                  <a:pt x="41036" y="48820"/>
                </a:lnTo>
                <a:lnTo>
                  <a:pt x="41352" y="46165"/>
                </a:lnTo>
                <a:lnTo>
                  <a:pt x="40777" y="43002"/>
                </a:lnTo>
                <a:lnTo>
                  <a:pt x="38055" y="43267"/>
                </a:lnTo>
                <a:lnTo>
                  <a:pt x="34908" y="44552"/>
                </a:lnTo>
                <a:lnTo>
                  <a:pt x="32104" y="45439"/>
                </a:lnTo>
                <a:lnTo>
                  <a:pt x="28601" y="46191"/>
                </a:lnTo>
                <a:lnTo>
                  <a:pt x="24361" y="46381"/>
                </a:lnTo>
                <a:lnTo>
                  <a:pt x="21520" y="46381"/>
                </a:lnTo>
                <a:lnTo>
                  <a:pt x="17146" y="45137"/>
                </a:lnTo>
                <a:lnTo>
                  <a:pt x="13592" y="43102"/>
                </a:lnTo>
                <a:lnTo>
                  <a:pt x="11145" y="40006"/>
                </a:lnTo>
                <a:lnTo>
                  <a:pt x="9752" y="35967"/>
                </a:lnTo>
                <a:lnTo>
                  <a:pt x="8953" y="31344"/>
                </a:lnTo>
                <a:lnTo>
                  <a:pt x="8953" y="28652"/>
                </a:lnTo>
                <a:lnTo>
                  <a:pt x="39980" y="28652"/>
                </a:lnTo>
                <a:lnTo>
                  <a:pt x="42310" y="27738"/>
                </a:lnTo>
                <a:lnTo>
                  <a:pt x="43336" y="24739"/>
                </a:lnTo>
                <a:lnTo>
                  <a:pt x="43336" y="19926"/>
                </a:lnTo>
                <a:lnTo>
                  <a:pt x="42943" y="16930"/>
                </a:lnTo>
                <a:close/>
              </a:path>
              <a:path w="43336" h="53657">
                <a:moveTo>
                  <a:pt x="9014" y="20091"/>
                </a:moveTo>
                <a:lnTo>
                  <a:pt x="9946" y="16358"/>
                </a:lnTo>
                <a:lnTo>
                  <a:pt x="11404" y="12917"/>
                </a:lnTo>
                <a:lnTo>
                  <a:pt x="14932" y="9079"/>
                </a:lnTo>
                <a:lnTo>
                  <a:pt x="18140" y="7415"/>
                </a:lnTo>
                <a:lnTo>
                  <a:pt x="22171" y="6997"/>
                </a:lnTo>
                <a:lnTo>
                  <a:pt x="26348" y="6997"/>
                </a:lnTo>
                <a:lnTo>
                  <a:pt x="26308" y="0"/>
                </a:lnTo>
                <a:lnTo>
                  <a:pt x="19159" y="0"/>
                </a:lnTo>
                <a:lnTo>
                  <a:pt x="16031" y="622"/>
                </a:lnTo>
                <a:lnTo>
                  <a:pt x="13241" y="1868"/>
                </a:lnTo>
                <a:lnTo>
                  <a:pt x="10450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2783166" y="4880317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11"/>
                </a:moveTo>
                <a:lnTo>
                  <a:pt x="364" y="8888"/>
                </a:lnTo>
                <a:lnTo>
                  <a:pt x="3265" y="10732"/>
                </a:lnTo>
                <a:lnTo>
                  <a:pt x="7348" y="10732"/>
                </a:lnTo>
                <a:lnTo>
                  <a:pt x="10289" y="8839"/>
                </a:lnTo>
                <a:lnTo>
                  <a:pt x="10681" y="5307"/>
                </a:lnTo>
                <a:lnTo>
                  <a:pt x="10299" y="1840"/>
                </a:lnTo>
                <a:lnTo>
                  <a:pt x="7409" y="0"/>
                </a:lnTo>
                <a:lnTo>
                  <a:pt x="3329" y="0"/>
                </a:lnTo>
                <a:lnTo>
                  <a:pt x="378" y="1891"/>
                </a:lnTo>
                <a:lnTo>
                  <a:pt x="0" y="5411"/>
                </a:lnTo>
                <a:close/>
              </a:path>
              <a:path w="10681" h="72288">
                <a:moveTo>
                  <a:pt x="1235" y="71374"/>
                </a:moveTo>
                <a:lnTo>
                  <a:pt x="3808" y="72288"/>
                </a:lnTo>
                <a:lnTo>
                  <a:pt x="6918" y="72288"/>
                </a:lnTo>
                <a:lnTo>
                  <a:pt x="9673" y="70636"/>
                </a:lnTo>
                <a:lnTo>
                  <a:pt x="9673" y="21805"/>
                </a:lnTo>
                <a:lnTo>
                  <a:pt x="9467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2811768" y="4899686"/>
            <a:ext cx="40561" cy="52919"/>
          </a:xfrm>
          <a:custGeom>
            <a:avLst/>
            <a:gdLst/>
            <a:ahLst/>
            <a:cxnLst/>
            <a:rect l="l" t="t" r="r" b="b"/>
            <a:pathLst>
              <a:path w="40561" h="52919">
                <a:moveTo>
                  <a:pt x="5882" y="52919"/>
                </a:moveTo>
                <a:lnTo>
                  <a:pt x="8637" y="51267"/>
                </a:lnTo>
                <a:lnTo>
                  <a:pt x="8637" y="17132"/>
                </a:lnTo>
                <a:lnTo>
                  <a:pt x="11017" y="14057"/>
                </a:lnTo>
                <a:lnTo>
                  <a:pt x="13270" y="11732"/>
                </a:lnTo>
                <a:lnTo>
                  <a:pt x="17604" y="8545"/>
                </a:lnTo>
                <a:lnTo>
                  <a:pt x="21927" y="7747"/>
                </a:lnTo>
                <a:lnTo>
                  <a:pt x="25078" y="8088"/>
                </a:lnTo>
                <a:lnTo>
                  <a:pt x="27623" y="9385"/>
                </a:lnTo>
                <a:lnTo>
                  <a:pt x="30269" y="12787"/>
                </a:lnTo>
                <a:lnTo>
                  <a:pt x="31299" y="15951"/>
                </a:lnTo>
                <a:lnTo>
                  <a:pt x="31925" y="19885"/>
                </a:lnTo>
                <a:lnTo>
                  <a:pt x="31925" y="51267"/>
                </a:lnTo>
                <a:lnTo>
                  <a:pt x="32144" y="52005"/>
                </a:lnTo>
                <a:lnTo>
                  <a:pt x="34693" y="52919"/>
                </a:lnTo>
                <a:lnTo>
                  <a:pt x="37804" y="52919"/>
                </a:lnTo>
                <a:lnTo>
                  <a:pt x="40561" y="51267"/>
                </a:lnTo>
                <a:lnTo>
                  <a:pt x="40561" y="18007"/>
                </a:lnTo>
                <a:lnTo>
                  <a:pt x="40280" y="15022"/>
                </a:lnTo>
                <a:lnTo>
                  <a:pt x="39124" y="10083"/>
                </a:lnTo>
                <a:lnTo>
                  <a:pt x="36850" y="6069"/>
                </a:lnTo>
                <a:lnTo>
                  <a:pt x="33787" y="2753"/>
                </a:lnTo>
                <a:lnTo>
                  <a:pt x="29499" y="543"/>
                </a:lnTo>
                <a:lnTo>
                  <a:pt x="26852" y="0"/>
                </a:lnTo>
                <a:lnTo>
                  <a:pt x="21024" y="0"/>
                </a:lnTo>
                <a:lnTo>
                  <a:pt x="18364" y="708"/>
                </a:lnTo>
                <a:lnTo>
                  <a:pt x="15732" y="2131"/>
                </a:lnTo>
                <a:lnTo>
                  <a:pt x="13101" y="3567"/>
                </a:lnTo>
                <a:lnTo>
                  <a:pt x="10454" y="5814"/>
                </a:lnTo>
                <a:lnTo>
                  <a:pt x="7795" y="8888"/>
                </a:lnTo>
                <a:lnTo>
                  <a:pt x="7795" y="2437"/>
                </a:lnTo>
                <a:lnTo>
                  <a:pt x="5835" y="824"/>
                </a:lnTo>
                <a:lnTo>
                  <a:pt x="3125" y="748"/>
                </a:lnTo>
                <a:lnTo>
                  <a:pt x="0" y="2437"/>
                </a:lnTo>
                <a:lnTo>
                  <a:pt x="0" y="51267"/>
                </a:lnTo>
                <a:lnTo>
                  <a:pt x="187" y="52005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2895443" y="4899686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53" y="23914"/>
                </a:moveTo>
                <a:lnTo>
                  <a:pt x="9245" y="21347"/>
                </a:lnTo>
                <a:lnTo>
                  <a:pt x="9824" y="18986"/>
                </a:lnTo>
                <a:lnTo>
                  <a:pt x="11292" y="14591"/>
                </a:lnTo>
                <a:lnTo>
                  <a:pt x="13680" y="11163"/>
                </a:lnTo>
                <a:lnTo>
                  <a:pt x="17053" y="8888"/>
                </a:lnTo>
                <a:lnTo>
                  <a:pt x="21103" y="7480"/>
                </a:lnTo>
                <a:lnTo>
                  <a:pt x="26466" y="7480"/>
                </a:lnTo>
                <a:lnTo>
                  <a:pt x="30661" y="9028"/>
                </a:lnTo>
                <a:lnTo>
                  <a:pt x="33987" y="11455"/>
                </a:lnTo>
                <a:lnTo>
                  <a:pt x="36183" y="15011"/>
                </a:lnTo>
                <a:lnTo>
                  <a:pt x="37433" y="19418"/>
                </a:lnTo>
                <a:lnTo>
                  <a:pt x="38157" y="24267"/>
                </a:lnTo>
                <a:lnTo>
                  <a:pt x="38157" y="29728"/>
                </a:lnTo>
                <a:lnTo>
                  <a:pt x="37875" y="32320"/>
                </a:lnTo>
                <a:lnTo>
                  <a:pt x="36744" y="37019"/>
                </a:lnTo>
                <a:lnTo>
                  <a:pt x="36536" y="50266"/>
                </a:lnTo>
                <a:lnTo>
                  <a:pt x="39049" y="48373"/>
                </a:lnTo>
                <a:lnTo>
                  <a:pt x="43056" y="43534"/>
                </a:lnTo>
                <a:lnTo>
                  <a:pt x="44560" y="40639"/>
                </a:lnTo>
                <a:lnTo>
                  <a:pt x="45580" y="37284"/>
                </a:lnTo>
                <a:lnTo>
                  <a:pt x="46598" y="33958"/>
                </a:lnTo>
                <a:lnTo>
                  <a:pt x="47095" y="30286"/>
                </a:lnTo>
                <a:lnTo>
                  <a:pt x="47095" y="22222"/>
                </a:lnTo>
                <a:lnTo>
                  <a:pt x="46620" y="18554"/>
                </a:lnTo>
                <a:lnTo>
                  <a:pt x="45662" y="15289"/>
                </a:lnTo>
                <a:lnTo>
                  <a:pt x="44697" y="12038"/>
                </a:lnTo>
                <a:lnTo>
                  <a:pt x="43265" y="9269"/>
                </a:lnTo>
                <a:lnTo>
                  <a:pt x="41353" y="6997"/>
                </a:lnTo>
                <a:lnTo>
                  <a:pt x="37025" y="2969"/>
                </a:lnTo>
                <a:lnTo>
                  <a:pt x="34150" y="1778"/>
                </a:lnTo>
                <a:lnTo>
                  <a:pt x="31269" y="596"/>
                </a:lnTo>
                <a:lnTo>
                  <a:pt x="27893" y="0"/>
                </a:lnTo>
                <a:lnTo>
                  <a:pt x="20012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7" y="3340"/>
                </a:lnTo>
                <a:lnTo>
                  <a:pt x="7995" y="5219"/>
                </a:lnTo>
                <a:lnTo>
                  <a:pt x="3992" y="10068"/>
                </a:lnTo>
                <a:lnTo>
                  <a:pt x="2487" y="12952"/>
                </a:lnTo>
                <a:lnTo>
                  <a:pt x="1494" y="16292"/>
                </a:lnTo>
                <a:lnTo>
                  <a:pt x="500" y="19645"/>
                </a:lnTo>
                <a:lnTo>
                  <a:pt x="0" y="23303"/>
                </a:lnTo>
                <a:lnTo>
                  <a:pt x="0" y="31405"/>
                </a:lnTo>
                <a:lnTo>
                  <a:pt x="474" y="35100"/>
                </a:lnTo>
                <a:lnTo>
                  <a:pt x="1418" y="38354"/>
                </a:lnTo>
                <a:lnTo>
                  <a:pt x="2350" y="41605"/>
                </a:lnTo>
                <a:lnTo>
                  <a:pt x="3783" y="44373"/>
                </a:lnTo>
                <a:lnTo>
                  <a:pt x="5709" y="46659"/>
                </a:lnTo>
                <a:lnTo>
                  <a:pt x="10022" y="50673"/>
                </a:lnTo>
                <a:lnTo>
                  <a:pt x="8953" y="29361"/>
                </a:lnTo>
                <a:lnTo>
                  <a:pt x="8953" y="23914"/>
                </a:lnTo>
                <a:close/>
              </a:path>
              <a:path w="47095" h="53657">
                <a:moveTo>
                  <a:pt x="9662" y="34225"/>
                </a:moveTo>
                <a:lnTo>
                  <a:pt x="8953" y="29361"/>
                </a:lnTo>
                <a:lnTo>
                  <a:pt x="10022" y="50673"/>
                </a:lnTo>
                <a:lnTo>
                  <a:pt x="12899" y="51865"/>
                </a:lnTo>
                <a:lnTo>
                  <a:pt x="15778" y="53060"/>
                </a:lnTo>
                <a:lnTo>
                  <a:pt x="19155" y="53657"/>
                </a:lnTo>
                <a:lnTo>
                  <a:pt x="27011" y="53657"/>
                </a:lnTo>
                <a:lnTo>
                  <a:pt x="30499" y="52984"/>
                </a:lnTo>
                <a:lnTo>
                  <a:pt x="33522" y="51612"/>
                </a:lnTo>
                <a:lnTo>
                  <a:pt x="36536" y="50266"/>
                </a:lnTo>
                <a:lnTo>
                  <a:pt x="36744" y="37019"/>
                </a:lnTo>
                <a:lnTo>
                  <a:pt x="34664" y="40741"/>
                </a:lnTo>
                <a:lnTo>
                  <a:pt x="31935" y="43761"/>
                </a:lnTo>
                <a:lnTo>
                  <a:pt x="28209" y="45655"/>
                </a:lnTo>
                <a:lnTo>
                  <a:pt x="23483" y="46112"/>
                </a:lnTo>
                <a:lnTo>
                  <a:pt x="20685" y="46112"/>
                </a:lnTo>
                <a:lnTo>
                  <a:pt x="16498" y="44574"/>
                </a:lnTo>
                <a:lnTo>
                  <a:pt x="13143" y="42137"/>
                </a:lnTo>
                <a:lnTo>
                  <a:pt x="10925" y="38630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2958508" y="4900460"/>
            <a:ext cx="40608" cy="52884"/>
          </a:xfrm>
          <a:custGeom>
            <a:avLst/>
            <a:gdLst/>
            <a:ahLst/>
            <a:cxnLst/>
            <a:rect l="l" t="t" r="r" b="b"/>
            <a:pathLst>
              <a:path w="40608" h="52884">
                <a:moveTo>
                  <a:pt x="8684" y="1663"/>
                </a:moveTo>
                <a:lnTo>
                  <a:pt x="8468" y="925"/>
                </a:lnTo>
                <a:lnTo>
                  <a:pt x="5868" y="0"/>
                </a:lnTo>
                <a:lnTo>
                  <a:pt x="2793" y="0"/>
                </a:lnTo>
                <a:lnTo>
                  <a:pt x="0" y="1663"/>
                </a:lnTo>
                <a:lnTo>
                  <a:pt x="0" y="34837"/>
                </a:lnTo>
                <a:lnTo>
                  <a:pt x="281" y="37847"/>
                </a:lnTo>
                <a:lnTo>
                  <a:pt x="1437" y="42811"/>
                </a:lnTo>
                <a:lnTo>
                  <a:pt x="3698" y="46836"/>
                </a:lnTo>
                <a:lnTo>
                  <a:pt x="6761" y="50177"/>
                </a:lnTo>
                <a:lnTo>
                  <a:pt x="11062" y="52348"/>
                </a:lnTo>
                <a:lnTo>
                  <a:pt x="13709" y="52884"/>
                </a:lnTo>
                <a:lnTo>
                  <a:pt x="19527" y="52884"/>
                </a:lnTo>
                <a:lnTo>
                  <a:pt x="22184" y="52185"/>
                </a:lnTo>
                <a:lnTo>
                  <a:pt x="24794" y="50760"/>
                </a:lnTo>
                <a:lnTo>
                  <a:pt x="27414" y="49352"/>
                </a:lnTo>
                <a:lnTo>
                  <a:pt x="30074" y="47103"/>
                </a:lnTo>
                <a:lnTo>
                  <a:pt x="32743" y="44032"/>
                </a:lnTo>
                <a:lnTo>
                  <a:pt x="32743" y="50493"/>
                </a:lnTo>
                <a:lnTo>
                  <a:pt x="35229" y="52146"/>
                </a:lnTo>
                <a:lnTo>
                  <a:pt x="38035" y="52146"/>
                </a:lnTo>
                <a:lnTo>
                  <a:pt x="40608" y="50493"/>
                </a:lnTo>
                <a:lnTo>
                  <a:pt x="40608" y="1663"/>
                </a:lnTo>
                <a:lnTo>
                  <a:pt x="40364" y="925"/>
                </a:lnTo>
                <a:lnTo>
                  <a:pt x="37804" y="0"/>
                </a:lnTo>
                <a:lnTo>
                  <a:pt x="34693" y="0"/>
                </a:lnTo>
                <a:lnTo>
                  <a:pt x="31911" y="1663"/>
                </a:lnTo>
                <a:lnTo>
                  <a:pt x="31911" y="35788"/>
                </a:lnTo>
                <a:lnTo>
                  <a:pt x="29509" y="38862"/>
                </a:lnTo>
                <a:lnTo>
                  <a:pt x="25088" y="42800"/>
                </a:lnTo>
                <a:lnTo>
                  <a:pt x="20791" y="45172"/>
                </a:lnTo>
                <a:lnTo>
                  <a:pt x="16941" y="45172"/>
                </a:lnTo>
                <a:lnTo>
                  <a:pt x="12975" y="43498"/>
                </a:lnTo>
                <a:lnTo>
                  <a:pt x="10289" y="40143"/>
                </a:lnTo>
                <a:lnTo>
                  <a:pt x="9271" y="36958"/>
                </a:lnTo>
                <a:lnTo>
                  <a:pt x="8684" y="32943"/>
                </a:lnTo>
                <a:lnTo>
                  <a:pt x="8684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018171" y="4899686"/>
            <a:ext cx="27525" cy="52923"/>
          </a:xfrm>
          <a:custGeom>
            <a:avLst/>
            <a:gdLst/>
            <a:ahLst/>
            <a:cxnLst/>
            <a:rect l="l" t="t" r="r" b="b"/>
            <a:pathLst>
              <a:path w="27525" h="52923">
                <a:moveTo>
                  <a:pt x="5868" y="52923"/>
                </a:moveTo>
                <a:lnTo>
                  <a:pt x="8636" y="51271"/>
                </a:lnTo>
                <a:lnTo>
                  <a:pt x="8636" y="19141"/>
                </a:lnTo>
                <a:lnTo>
                  <a:pt x="10962" y="15468"/>
                </a:lnTo>
                <a:lnTo>
                  <a:pt x="12985" y="12725"/>
                </a:lnTo>
                <a:lnTo>
                  <a:pt x="15815" y="9958"/>
                </a:lnTo>
                <a:lnTo>
                  <a:pt x="19220" y="8459"/>
                </a:lnTo>
                <a:lnTo>
                  <a:pt x="22147" y="8675"/>
                </a:lnTo>
                <a:lnTo>
                  <a:pt x="24792" y="9464"/>
                </a:lnTo>
                <a:lnTo>
                  <a:pt x="27367" y="8610"/>
                </a:lnTo>
                <a:lnTo>
                  <a:pt x="27525" y="5641"/>
                </a:lnTo>
                <a:lnTo>
                  <a:pt x="27500" y="3657"/>
                </a:lnTo>
                <a:lnTo>
                  <a:pt x="25218" y="673"/>
                </a:lnTo>
                <a:lnTo>
                  <a:pt x="22208" y="78"/>
                </a:lnTo>
                <a:lnTo>
                  <a:pt x="19645" y="0"/>
                </a:lnTo>
                <a:lnTo>
                  <a:pt x="16657" y="661"/>
                </a:lnTo>
                <a:lnTo>
                  <a:pt x="13633" y="2566"/>
                </a:lnTo>
                <a:lnTo>
                  <a:pt x="10303" y="5996"/>
                </a:lnTo>
                <a:lnTo>
                  <a:pt x="7805" y="9550"/>
                </a:lnTo>
                <a:lnTo>
                  <a:pt x="7805" y="2440"/>
                </a:lnTo>
                <a:lnTo>
                  <a:pt x="5831" y="828"/>
                </a:lnTo>
                <a:lnTo>
                  <a:pt x="3121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54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086143" y="4876761"/>
            <a:ext cx="40571" cy="75844"/>
          </a:xfrm>
          <a:custGeom>
            <a:avLst/>
            <a:gdLst/>
            <a:ahLst/>
            <a:cxnLst/>
            <a:rect l="l" t="t" r="r" b="b"/>
            <a:pathLst>
              <a:path w="40571" h="75844">
                <a:moveTo>
                  <a:pt x="31935" y="45594"/>
                </a:moveTo>
                <a:lnTo>
                  <a:pt x="31935" y="74192"/>
                </a:lnTo>
                <a:lnTo>
                  <a:pt x="32144" y="74929"/>
                </a:lnTo>
                <a:lnTo>
                  <a:pt x="34692" y="75844"/>
                </a:lnTo>
                <a:lnTo>
                  <a:pt x="37804" y="75844"/>
                </a:lnTo>
                <a:lnTo>
                  <a:pt x="40571" y="74192"/>
                </a:lnTo>
                <a:lnTo>
                  <a:pt x="40571" y="40957"/>
                </a:lnTo>
                <a:lnTo>
                  <a:pt x="40288" y="37947"/>
                </a:lnTo>
                <a:lnTo>
                  <a:pt x="39138" y="33008"/>
                </a:lnTo>
                <a:lnTo>
                  <a:pt x="36849" y="28994"/>
                </a:lnTo>
                <a:lnTo>
                  <a:pt x="33785" y="25678"/>
                </a:lnTo>
                <a:lnTo>
                  <a:pt x="29512" y="23468"/>
                </a:lnTo>
                <a:lnTo>
                  <a:pt x="26866" y="22924"/>
                </a:lnTo>
                <a:lnTo>
                  <a:pt x="21168" y="22924"/>
                </a:lnTo>
                <a:lnTo>
                  <a:pt x="16131" y="24893"/>
                </a:lnTo>
                <a:lnTo>
                  <a:pt x="11127" y="28230"/>
                </a:lnTo>
                <a:lnTo>
                  <a:pt x="8651" y="30948"/>
                </a:lnTo>
                <a:lnTo>
                  <a:pt x="8651" y="1703"/>
                </a:lnTo>
                <a:lnTo>
                  <a:pt x="8441" y="939"/>
                </a:lnTo>
                <a:lnTo>
                  <a:pt x="5892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2"/>
                </a:lnTo>
                <a:lnTo>
                  <a:pt x="198" y="74929"/>
                </a:lnTo>
                <a:lnTo>
                  <a:pt x="2772" y="75844"/>
                </a:lnTo>
                <a:lnTo>
                  <a:pt x="5892" y="75844"/>
                </a:lnTo>
                <a:lnTo>
                  <a:pt x="8651" y="74192"/>
                </a:lnTo>
                <a:lnTo>
                  <a:pt x="8651" y="40057"/>
                </a:lnTo>
                <a:lnTo>
                  <a:pt x="11015" y="36982"/>
                </a:lnTo>
                <a:lnTo>
                  <a:pt x="15447" y="33069"/>
                </a:lnTo>
                <a:lnTo>
                  <a:pt x="19771" y="30671"/>
                </a:lnTo>
                <a:lnTo>
                  <a:pt x="23605" y="30671"/>
                </a:lnTo>
                <a:lnTo>
                  <a:pt x="27626" y="32310"/>
                </a:lnTo>
                <a:lnTo>
                  <a:pt x="30272" y="35712"/>
                </a:lnTo>
                <a:lnTo>
                  <a:pt x="31297" y="38875"/>
                </a:lnTo>
                <a:lnTo>
                  <a:pt x="31935" y="42810"/>
                </a:lnTo>
                <a:lnTo>
                  <a:pt x="31935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142270" y="4899686"/>
            <a:ext cx="47083" cy="53657"/>
          </a:xfrm>
          <a:custGeom>
            <a:avLst/>
            <a:gdLst/>
            <a:ahLst/>
            <a:cxnLst/>
            <a:rect l="l" t="t" r="r" b="b"/>
            <a:pathLst>
              <a:path w="47083" h="53657">
                <a:moveTo>
                  <a:pt x="8938" y="23914"/>
                </a:moveTo>
                <a:lnTo>
                  <a:pt x="9234" y="21347"/>
                </a:lnTo>
                <a:lnTo>
                  <a:pt x="9809" y="18986"/>
                </a:lnTo>
                <a:lnTo>
                  <a:pt x="11292" y="14591"/>
                </a:lnTo>
                <a:lnTo>
                  <a:pt x="13682" y="11163"/>
                </a:lnTo>
                <a:lnTo>
                  <a:pt x="17049" y="8888"/>
                </a:lnTo>
                <a:lnTo>
                  <a:pt x="21103" y="7480"/>
                </a:lnTo>
                <a:lnTo>
                  <a:pt x="26456" y="7480"/>
                </a:lnTo>
                <a:lnTo>
                  <a:pt x="30642" y="9028"/>
                </a:lnTo>
                <a:lnTo>
                  <a:pt x="33991" y="11455"/>
                </a:lnTo>
                <a:lnTo>
                  <a:pt x="36172" y="15011"/>
                </a:lnTo>
                <a:lnTo>
                  <a:pt x="37433" y="19418"/>
                </a:lnTo>
                <a:lnTo>
                  <a:pt x="38141" y="24267"/>
                </a:lnTo>
                <a:lnTo>
                  <a:pt x="38141" y="29728"/>
                </a:lnTo>
                <a:lnTo>
                  <a:pt x="37871" y="32320"/>
                </a:lnTo>
                <a:lnTo>
                  <a:pt x="36744" y="37019"/>
                </a:lnTo>
                <a:lnTo>
                  <a:pt x="36525" y="50266"/>
                </a:lnTo>
                <a:lnTo>
                  <a:pt x="39034" y="48373"/>
                </a:lnTo>
                <a:lnTo>
                  <a:pt x="43053" y="43534"/>
                </a:lnTo>
                <a:lnTo>
                  <a:pt x="44560" y="40639"/>
                </a:lnTo>
                <a:lnTo>
                  <a:pt x="45579" y="37284"/>
                </a:lnTo>
                <a:lnTo>
                  <a:pt x="46579" y="33958"/>
                </a:lnTo>
                <a:lnTo>
                  <a:pt x="47083" y="30286"/>
                </a:lnTo>
                <a:lnTo>
                  <a:pt x="47083" y="22222"/>
                </a:lnTo>
                <a:lnTo>
                  <a:pt x="46605" y="18554"/>
                </a:lnTo>
                <a:lnTo>
                  <a:pt x="45651" y="15289"/>
                </a:lnTo>
                <a:lnTo>
                  <a:pt x="44697" y="12038"/>
                </a:lnTo>
                <a:lnTo>
                  <a:pt x="43261" y="9269"/>
                </a:lnTo>
                <a:lnTo>
                  <a:pt x="41338" y="6997"/>
                </a:lnTo>
                <a:lnTo>
                  <a:pt x="37015" y="2969"/>
                </a:lnTo>
                <a:lnTo>
                  <a:pt x="34146" y="1778"/>
                </a:lnTo>
                <a:lnTo>
                  <a:pt x="31258" y="596"/>
                </a:lnTo>
                <a:lnTo>
                  <a:pt x="27889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4" y="3340"/>
                </a:lnTo>
                <a:lnTo>
                  <a:pt x="7999" y="5219"/>
                </a:lnTo>
                <a:lnTo>
                  <a:pt x="3981" y="10068"/>
                </a:lnTo>
                <a:lnTo>
                  <a:pt x="2484" y="12952"/>
                </a:lnTo>
                <a:lnTo>
                  <a:pt x="1490" y="16292"/>
                </a:lnTo>
                <a:lnTo>
                  <a:pt x="500" y="19645"/>
                </a:lnTo>
                <a:lnTo>
                  <a:pt x="0" y="23303"/>
                </a:lnTo>
                <a:lnTo>
                  <a:pt x="0" y="31405"/>
                </a:lnTo>
                <a:lnTo>
                  <a:pt x="464" y="35100"/>
                </a:lnTo>
                <a:lnTo>
                  <a:pt x="1407" y="38354"/>
                </a:lnTo>
                <a:lnTo>
                  <a:pt x="2350" y="41605"/>
                </a:lnTo>
                <a:lnTo>
                  <a:pt x="3773" y="44373"/>
                </a:lnTo>
                <a:lnTo>
                  <a:pt x="5706" y="46659"/>
                </a:lnTo>
                <a:lnTo>
                  <a:pt x="10019" y="50673"/>
                </a:lnTo>
                <a:lnTo>
                  <a:pt x="8938" y="29361"/>
                </a:lnTo>
                <a:lnTo>
                  <a:pt x="8938" y="23914"/>
                </a:lnTo>
                <a:close/>
              </a:path>
              <a:path w="47083" h="53657">
                <a:moveTo>
                  <a:pt x="9662" y="34225"/>
                </a:moveTo>
                <a:lnTo>
                  <a:pt x="8938" y="29361"/>
                </a:lnTo>
                <a:lnTo>
                  <a:pt x="10019" y="50673"/>
                </a:lnTo>
                <a:lnTo>
                  <a:pt x="12884" y="51865"/>
                </a:lnTo>
                <a:lnTo>
                  <a:pt x="15774" y="53060"/>
                </a:lnTo>
                <a:lnTo>
                  <a:pt x="19145" y="53657"/>
                </a:lnTo>
                <a:lnTo>
                  <a:pt x="26996" y="53657"/>
                </a:lnTo>
                <a:lnTo>
                  <a:pt x="30499" y="52984"/>
                </a:lnTo>
                <a:lnTo>
                  <a:pt x="33512" y="51612"/>
                </a:lnTo>
                <a:lnTo>
                  <a:pt x="36525" y="50266"/>
                </a:lnTo>
                <a:lnTo>
                  <a:pt x="36744" y="37019"/>
                </a:lnTo>
                <a:lnTo>
                  <a:pt x="34664" y="40741"/>
                </a:lnTo>
                <a:lnTo>
                  <a:pt x="31931" y="43761"/>
                </a:lnTo>
                <a:lnTo>
                  <a:pt x="28195" y="45655"/>
                </a:lnTo>
                <a:lnTo>
                  <a:pt x="23468" y="46112"/>
                </a:lnTo>
                <a:lnTo>
                  <a:pt x="20685" y="46112"/>
                </a:lnTo>
                <a:lnTo>
                  <a:pt x="16484" y="44574"/>
                </a:lnTo>
                <a:lnTo>
                  <a:pt x="13139" y="42137"/>
                </a:lnTo>
                <a:lnTo>
                  <a:pt x="10925" y="38630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205580" y="4899686"/>
            <a:ext cx="69872" cy="52919"/>
          </a:xfrm>
          <a:custGeom>
            <a:avLst/>
            <a:gdLst/>
            <a:ahLst/>
            <a:cxnLst/>
            <a:rect l="l" t="t" r="r" b="b"/>
            <a:pathLst>
              <a:path w="69872" h="52919">
                <a:moveTo>
                  <a:pt x="61398" y="52005"/>
                </a:moveTo>
                <a:lnTo>
                  <a:pt x="63990" y="52919"/>
                </a:lnTo>
                <a:lnTo>
                  <a:pt x="67104" y="52919"/>
                </a:lnTo>
                <a:lnTo>
                  <a:pt x="69872" y="51267"/>
                </a:lnTo>
                <a:lnTo>
                  <a:pt x="69872" y="17650"/>
                </a:lnTo>
                <a:lnTo>
                  <a:pt x="69602" y="15022"/>
                </a:lnTo>
                <a:lnTo>
                  <a:pt x="68526" y="10083"/>
                </a:lnTo>
                <a:lnTo>
                  <a:pt x="66344" y="6069"/>
                </a:lnTo>
                <a:lnTo>
                  <a:pt x="63403" y="2753"/>
                </a:lnTo>
                <a:lnTo>
                  <a:pt x="59288" y="543"/>
                </a:lnTo>
                <a:lnTo>
                  <a:pt x="56739" y="0"/>
                </a:lnTo>
                <a:lnTo>
                  <a:pt x="52440" y="0"/>
                </a:lnTo>
                <a:lnTo>
                  <a:pt x="48714" y="849"/>
                </a:lnTo>
                <a:lnTo>
                  <a:pt x="46147" y="2170"/>
                </a:lnTo>
                <a:lnTo>
                  <a:pt x="43473" y="3909"/>
                </a:lnTo>
                <a:lnTo>
                  <a:pt x="40633" y="6375"/>
                </a:lnTo>
                <a:lnTo>
                  <a:pt x="37569" y="9651"/>
                </a:lnTo>
                <a:lnTo>
                  <a:pt x="35477" y="5712"/>
                </a:lnTo>
                <a:lnTo>
                  <a:pt x="32451" y="2678"/>
                </a:lnTo>
                <a:lnTo>
                  <a:pt x="29890" y="1165"/>
                </a:lnTo>
                <a:lnTo>
                  <a:pt x="26780" y="226"/>
                </a:lnTo>
                <a:lnTo>
                  <a:pt x="23089" y="0"/>
                </a:lnTo>
                <a:lnTo>
                  <a:pt x="20542" y="0"/>
                </a:lnTo>
                <a:lnTo>
                  <a:pt x="18021" y="708"/>
                </a:lnTo>
                <a:lnTo>
                  <a:pt x="13021" y="3567"/>
                </a:lnTo>
                <a:lnTo>
                  <a:pt x="10450" y="5814"/>
                </a:lnTo>
                <a:lnTo>
                  <a:pt x="7807" y="8888"/>
                </a:lnTo>
                <a:lnTo>
                  <a:pt x="7807" y="2437"/>
                </a:lnTo>
                <a:lnTo>
                  <a:pt x="5835" y="824"/>
                </a:lnTo>
                <a:lnTo>
                  <a:pt x="3125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57" y="52919"/>
                </a:lnTo>
                <a:lnTo>
                  <a:pt x="5882" y="52919"/>
                </a:lnTo>
                <a:lnTo>
                  <a:pt x="8635" y="51267"/>
                </a:lnTo>
                <a:lnTo>
                  <a:pt x="8635" y="17132"/>
                </a:lnTo>
                <a:lnTo>
                  <a:pt x="11002" y="14057"/>
                </a:lnTo>
                <a:lnTo>
                  <a:pt x="15228" y="10144"/>
                </a:lnTo>
                <a:lnTo>
                  <a:pt x="19257" y="7747"/>
                </a:lnTo>
                <a:lnTo>
                  <a:pt x="22859" y="7747"/>
                </a:lnTo>
                <a:lnTo>
                  <a:pt x="25408" y="8722"/>
                </a:lnTo>
                <a:lnTo>
                  <a:pt x="28310" y="11555"/>
                </a:lnTo>
                <a:lnTo>
                  <a:pt x="29657" y="14248"/>
                </a:lnTo>
                <a:lnTo>
                  <a:pt x="30426" y="17650"/>
                </a:lnTo>
                <a:lnTo>
                  <a:pt x="30624" y="21588"/>
                </a:lnTo>
                <a:lnTo>
                  <a:pt x="30624" y="51267"/>
                </a:lnTo>
                <a:lnTo>
                  <a:pt x="30808" y="52005"/>
                </a:lnTo>
                <a:lnTo>
                  <a:pt x="33418" y="52919"/>
                </a:lnTo>
                <a:lnTo>
                  <a:pt x="36446" y="52919"/>
                </a:lnTo>
                <a:lnTo>
                  <a:pt x="39246" y="51267"/>
                </a:lnTo>
                <a:lnTo>
                  <a:pt x="39246" y="17132"/>
                </a:lnTo>
                <a:lnTo>
                  <a:pt x="41659" y="14057"/>
                </a:lnTo>
                <a:lnTo>
                  <a:pt x="45874" y="10144"/>
                </a:lnTo>
                <a:lnTo>
                  <a:pt x="49877" y="7747"/>
                </a:lnTo>
                <a:lnTo>
                  <a:pt x="53470" y="7747"/>
                </a:lnTo>
                <a:lnTo>
                  <a:pt x="56051" y="8722"/>
                </a:lnTo>
                <a:lnTo>
                  <a:pt x="58982" y="11555"/>
                </a:lnTo>
                <a:lnTo>
                  <a:pt x="60318" y="14248"/>
                </a:lnTo>
                <a:lnTo>
                  <a:pt x="61005" y="17650"/>
                </a:lnTo>
                <a:lnTo>
                  <a:pt x="61189" y="21588"/>
                </a:lnTo>
                <a:lnTo>
                  <a:pt x="61189" y="51267"/>
                </a:lnTo>
                <a:lnTo>
                  <a:pt x="61398" y="520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291865" y="4899686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3" y="16930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53" y="3074"/>
                </a:lnTo>
                <a:lnTo>
                  <a:pt x="32054" y="1828"/>
                </a:lnTo>
                <a:lnTo>
                  <a:pt x="29447" y="608"/>
                </a:lnTo>
                <a:lnTo>
                  <a:pt x="26297" y="0"/>
                </a:lnTo>
                <a:lnTo>
                  <a:pt x="26337" y="6997"/>
                </a:lnTo>
                <a:lnTo>
                  <a:pt x="29484" y="8329"/>
                </a:lnTo>
                <a:lnTo>
                  <a:pt x="31615" y="11012"/>
                </a:lnTo>
                <a:lnTo>
                  <a:pt x="33735" y="13690"/>
                </a:lnTo>
                <a:lnTo>
                  <a:pt x="34751" y="17373"/>
                </a:lnTo>
                <a:lnTo>
                  <a:pt x="34643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35" y="3110"/>
                </a:lnTo>
                <a:lnTo>
                  <a:pt x="8060" y="4903"/>
                </a:lnTo>
                <a:lnTo>
                  <a:pt x="4128" y="9575"/>
                </a:lnTo>
                <a:lnTo>
                  <a:pt x="2620" y="12409"/>
                </a:lnTo>
                <a:lnTo>
                  <a:pt x="1569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5"/>
                </a:lnTo>
                <a:lnTo>
                  <a:pt x="2523" y="41997"/>
                </a:lnTo>
                <a:lnTo>
                  <a:pt x="4032" y="44780"/>
                </a:lnTo>
                <a:lnTo>
                  <a:pt x="6015" y="46976"/>
                </a:lnTo>
                <a:lnTo>
                  <a:pt x="10447" y="50864"/>
                </a:lnTo>
                <a:lnTo>
                  <a:pt x="13374" y="51969"/>
                </a:lnTo>
                <a:lnTo>
                  <a:pt x="16278" y="5308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7" y="52793"/>
                </a:lnTo>
                <a:lnTo>
                  <a:pt x="35059" y="51969"/>
                </a:lnTo>
                <a:lnTo>
                  <a:pt x="37788" y="51090"/>
                </a:lnTo>
                <a:lnTo>
                  <a:pt x="41024" y="48820"/>
                </a:lnTo>
                <a:lnTo>
                  <a:pt x="41342" y="46165"/>
                </a:lnTo>
                <a:lnTo>
                  <a:pt x="40777" y="43002"/>
                </a:lnTo>
                <a:lnTo>
                  <a:pt x="38044" y="43267"/>
                </a:lnTo>
                <a:lnTo>
                  <a:pt x="34898" y="44552"/>
                </a:lnTo>
                <a:lnTo>
                  <a:pt x="32104" y="45439"/>
                </a:lnTo>
                <a:lnTo>
                  <a:pt x="28601" y="46191"/>
                </a:lnTo>
                <a:lnTo>
                  <a:pt x="24349" y="46381"/>
                </a:lnTo>
                <a:lnTo>
                  <a:pt x="21520" y="46381"/>
                </a:lnTo>
                <a:lnTo>
                  <a:pt x="17150" y="45137"/>
                </a:lnTo>
                <a:lnTo>
                  <a:pt x="13582" y="43102"/>
                </a:lnTo>
                <a:lnTo>
                  <a:pt x="11134" y="40006"/>
                </a:lnTo>
                <a:lnTo>
                  <a:pt x="9740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70" y="28652"/>
                </a:lnTo>
                <a:lnTo>
                  <a:pt x="42310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3" y="16930"/>
                </a:lnTo>
                <a:close/>
              </a:path>
              <a:path w="43326" h="53657">
                <a:moveTo>
                  <a:pt x="9014" y="20091"/>
                </a:moveTo>
                <a:lnTo>
                  <a:pt x="9946" y="16358"/>
                </a:lnTo>
                <a:lnTo>
                  <a:pt x="11393" y="12917"/>
                </a:lnTo>
                <a:lnTo>
                  <a:pt x="14921" y="9079"/>
                </a:lnTo>
                <a:lnTo>
                  <a:pt x="18143" y="7415"/>
                </a:lnTo>
                <a:lnTo>
                  <a:pt x="22161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44" y="1868"/>
                </a:lnTo>
                <a:lnTo>
                  <a:pt x="10435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379524" y="4899686"/>
            <a:ext cx="69869" cy="52919"/>
          </a:xfrm>
          <a:custGeom>
            <a:avLst/>
            <a:gdLst/>
            <a:ahLst/>
            <a:cxnLst/>
            <a:rect l="l" t="t" r="r" b="b"/>
            <a:pathLst>
              <a:path w="69869" h="52919">
                <a:moveTo>
                  <a:pt x="5864" y="52919"/>
                </a:moveTo>
                <a:lnTo>
                  <a:pt x="8637" y="51267"/>
                </a:lnTo>
                <a:lnTo>
                  <a:pt x="8637" y="17132"/>
                </a:lnTo>
                <a:lnTo>
                  <a:pt x="10998" y="14057"/>
                </a:lnTo>
                <a:lnTo>
                  <a:pt x="15224" y="10144"/>
                </a:lnTo>
                <a:lnTo>
                  <a:pt x="19253" y="7747"/>
                </a:lnTo>
                <a:lnTo>
                  <a:pt x="22842" y="7747"/>
                </a:lnTo>
                <a:lnTo>
                  <a:pt x="25402" y="8722"/>
                </a:lnTo>
                <a:lnTo>
                  <a:pt x="28307" y="11555"/>
                </a:lnTo>
                <a:lnTo>
                  <a:pt x="29653" y="14248"/>
                </a:lnTo>
                <a:lnTo>
                  <a:pt x="30413" y="17650"/>
                </a:lnTo>
                <a:lnTo>
                  <a:pt x="30608" y="21588"/>
                </a:lnTo>
                <a:lnTo>
                  <a:pt x="30608" y="51267"/>
                </a:lnTo>
                <a:lnTo>
                  <a:pt x="30806" y="52005"/>
                </a:lnTo>
                <a:lnTo>
                  <a:pt x="33404" y="52919"/>
                </a:lnTo>
                <a:lnTo>
                  <a:pt x="36440" y="52919"/>
                </a:lnTo>
                <a:lnTo>
                  <a:pt x="39248" y="51267"/>
                </a:lnTo>
                <a:lnTo>
                  <a:pt x="39248" y="17132"/>
                </a:lnTo>
                <a:lnTo>
                  <a:pt x="41655" y="14057"/>
                </a:lnTo>
                <a:lnTo>
                  <a:pt x="45872" y="10144"/>
                </a:lnTo>
                <a:lnTo>
                  <a:pt x="49864" y="7747"/>
                </a:lnTo>
                <a:lnTo>
                  <a:pt x="53464" y="7747"/>
                </a:lnTo>
                <a:lnTo>
                  <a:pt x="56052" y="8722"/>
                </a:lnTo>
                <a:lnTo>
                  <a:pt x="58978" y="11555"/>
                </a:lnTo>
                <a:lnTo>
                  <a:pt x="60304" y="14248"/>
                </a:lnTo>
                <a:lnTo>
                  <a:pt x="60999" y="17650"/>
                </a:lnTo>
                <a:lnTo>
                  <a:pt x="61172" y="21588"/>
                </a:lnTo>
                <a:lnTo>
                  <a:pt x="61172" y="51267"/>
                </a:lnTo>
                <a:lnTo>
                  <a:pt x="61391" y="52005"/>
                </a:lnTo>
                <a:lnTo>
                  <a:pt x="63990" y="52919"/>
                </a:lnTo>
                <a:lnTo>
                  <a:pt x="67100" y="52919"/>
                </a:lnTo>
                <a:lnTo>
                  <a:pt x="69869" y="51267"/>
                </a:lnTo>
                <a:lnTo>
                  <a:pt x="69869" y="17650"/>
                </a:lnTo>
                <a:lnTo>
                  <a:pt x="69595" y="15022"/>
                </a:lnTo>
                <a:lnTo>
                  <a:pt x="69058" y="12546"/>
                </a:lnTo>
                <a:lnTo>
                  <a:pt x="67600" y="7912"/>
                </a:lnTo>
                <a:lnTo>
                  <a:pt x="65055" y="4226"/>
                </a:lnTo>
                <a:lnTo>
                  <a:pt x="61329" y="1648"/>
                </a:lnTo>
                <a:lnTo>
                  <a:pt x="56735" y="0"/>
                </a:lnTo>
                <a:lnTo>
                  <a:pt x="52438" y="0"/>
                </a:lnTo>
                <a:lnTo>
                  <a:pt x="48701" y="849"/>
                </a:lnTo>
                <a:lnTo>
                  <a:pt x="46141" y="2170"/>
                </a:lnTo>
                <a:lnTo>
                  <a:pt x="43459" y="3909"/>
                </a:lnTo>
                <a:lnTo>
                  <a:pt x="40629" y="6375"/>
                </a:lnTo>
                <a:lnTo>
                  <a:pt x="37566" y="9651"/>
                </a:lnTo>
                <a:lnTo>
                  <a:pt x="35471" y="5712"/>
                </a:lnTo>
                <a:lnTo>
                  <a:pt x="32447" y="2678"/>
                </a:lnTo>
                <a:lnTo>
                  <a:pt x="29884" y="1165"/>
                </a:lnTo>
                <a:lnTo>
                  <a:pt x="26774" y="226"/>
                </a:lnTo>
                <a:lnTo>
                  <a:pt x="23077" y="0"/>
                </a:lnTo>
                <a:lnTo>
                  <a:pt x="20528" y="0"/>
                </a:lnTo>
                <a:lnTo>
                  <a:pt x="18018" y="708"/>
                </a:lnTo>
                <a:lnTo>
                  <a:pt x="13021" y="3567"/>
                </a:lnTo>
                <a:lnTo>
                  <a:pt x="10433" y="5814"/>
                </a:lnTo>
                <a:lnTo>
                  <a:pt x="7801" y="8888"/>
                </a:lnTo>
                <a:lnTo>
                  <a:pt x="7801" y="2437"/>
                </a:lnTo>
                <a:lnTo>
                  <a:pt x="5829" y="824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80" y="52005"/>
                </a:lnTo>
                <a:lnTo>
                  <a:pt x="2754" y="52919"/>
                </a:lnTo>
                <a:lnTo>
                  <a:pt x="5864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465748" y="4899686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7" y="46061"/>
                </a:moveTo>
                <a:lnTo>
                  <a:pt x="17687" y="46659"/>
                </a:lnTo>
                <a:lnTo>
                  <a:pt x="16325" y="53657"/>
                </a:lnTo>
                <a:lnTo>
                  <a:pt x="19155" y="53657"/>
                </a:lnTo>
                <a:lnTo>
                  <a:pt x="21823" y="53021"/>
                </a:lnTo>
                <a:lnTo>
                  <a:pt x="26884" y="50482"/>
                </a:lnTo>
                <a:lnTo>
                  <a:pt x="25927" y="43675"/>
                </a:lnTo>
                <a:lnTo>
                  <a:pt x="22057" y="46061"/>
                </a:lnTo>
                <a:close/>
              </a:path>
              <a:path w="26884" h="53657">
                <a:moveTo>
                  <a:pt x="3294" y="12089"/>
                </a:moveTo>
                <a:lnTo>
                  <a:pt x="5939" y="11516"/>
                </a:lnTo>
                <a:lnTo>
                  <a:pt x="9133" y="9777"/>
                </a:lnTo>
                <a:lnTo>
                  <a:pt x="11891" y="8582"/>
                </a:lnTo>
                <a:lnTo>
                  <a:pt x="15271" y="7531"/>
                </a:lnTo>
                <a:lnTo>
                  <a:pt x="19314" y="7264"/>
                </a:lnTo>
                <a:lnTo>
                  <a:pt x="22979" y="7517"/>
                </a:lnTo>
                <a:lnTo>
                  <a:pt x="26798" y="9204"/>
                </a:lnTo>
                <a:lnTo>
                  <a:pt x="29138" y="12330"/>
                </a:lnTo>
                <a:lnTo>
                  <a:pt x="29898" y="15227"/>
                </a:lnTo>
                <a:lnTo>
                  <a:pt x="30092" y="18755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3" y="22910"/>
                </a:lnTo>
                <a:lnTo>
                  <a:pt x="13715" y="23568"/>
                </a:lnTo>
                <a:lnTo>
                  <a:pt x="10788" y="24241"/>
                </a:lnTo>
                <a:lnTo>
                  <a:pt x="8301" y="25246"/>
                </a:lnTo>
                <a:lnTo>
                  <a:pt x="4258" y="27914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7"/>
                </a:lnTo>
                <a:lnTo>
                  <a:pt x="388" y="43243"/>
                </a:lnTo>
                <a:lnTo>
                  <a:pt x="1954" y="46925"/>
                </a:lnTo>
                <a:lnTo>
                  <a:pt x="4467" y="49758"/>
                </a:lnTo>
                <a:lnTo>
                  <a:pt x="7592" y="51991"/>
                </a:lnTo>
                <a:lnTo>
                  <a:pt x="11610" y="53326"/>
                </a:lnTo>
                <a:lnTo>
                  <a:pt x="16325" y="53657"/>
                </a:lnTo>
                <a:lnTo>
                  <a:pt x="17687" y="46659"/>
                </a:lnTo>
                <a:lnTo>
                  <a:pt x="14903" y="46659"/>
                </a:lnTo>
                <a:lnTo>
                  <a:pt x="12722" y="45910"/>
                </a:lnTo>
                <a:lnTo>
                  <a:pt x="9622" y="42912"/>
                </a:lnTo>
                <a:lnTo>
                  <a:pt x="8851" y="38354"/>
                </a:lnTo>
                <a:lnTo>
                  <a:pt x="9662" y="34429"/>
                </a:lnTo>
                <a:lnTo>
                  <a:pt x="12197" y="31482"/>
                </a:lnTo>
                <a:lnTo>
                  <a:pt x="14792" y="30059"/>
                </a:lnTo>
                <a:lnTo>
                  <a:pt x="18287" y="29235"/>
                </a:lnTo>
                <a:lnTo>
                  <a:pt x="22705" y="29019"/>
                </a:lnTo>
                <a:lnTo>
                  <a:pt x="30092" y="29019"/>
                </a:lnTo>
                <a:lnTo>
                  <a:pt x="30092" y="39380"/>
                </a:lnTo>
                <a:lnTo>
                  <a:pt x="25927" y="43675"/>
                </a:lnTo>
                <a:lnTo>
                  <a:pt x="26884" y="50482"/>
                </a:lnTo>
                <a:lnTo>
                  <a:pt x="31244" y="46443"/>
                </a:lnTo>
                <a:lnTo>
                  <a:pt x="31244" y="51318"/>
                </a:lnTo>
                <a:lnTo>
                  <a:pt x="33328" y="52894"/>
                </a:lnTo>
                <a:lnTo>
                  <a:pt x="35910" y="52958"/>
                </a:lnTo>
                <a:lnTo>
                  <a:pt x="38667" y="51318"/>
                </a:lnTo>
                <a:lnTo>
                  <a:pt x="38667" y="15354"/>
                </a:lnTo>
                <a:lnTo>
                  <a:pt x="38347" y="12686"/>
                </a:lnTo>
                <a:lnTo>
                  <a:pt x="37011" y="8125"/>
                </a:lnTo>
                <a:lnTo>
                  <a:pt x="34476" y="4683"/>
                </a:lnTo>
                <a:lnTo>
                  <a:pt x="31107" y="1979"/>
                </a:lnTo>
                <a:lnTo>
                  <a:pt x="26356" y="392"/>
                </a:lnTo>
                <a:lnTo>
                  <a:pt x="23475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1" y="849"/>
                </a:lnTo>
                <a:lnTo>
                  <a:pt x="9781" y="1803"/>
                </a:lnTo>
                <a:lnTo>
                  <a:pt x="5814" y="3542"/>
                </a:lnTo>
                <a:lnTo>
                  <a:pt x="2484" y="6691"/>
                </a:lnTo>
                <a:lnTo>
                  <a:pt x="2299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523453" y="4899686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63" y="52923"/>
                </a:moveTo>
                <a:lnTo>
                  <a:pt x="8632" y="51271"/>
                </a:lnTo>
                <a:lnTo>
                  <a:pt x="8632" y="19141"/>
                </a:lnTo>
                <a:lnTo>
                  <a:pt x="10957" y="15468"/>
                </a:lnTo>
                <a:lnTo>
                  <a:pt x="12980" y="12725"/>
                </a:lnTo>
                <a:lnTo>
                  <a:pt x="15810" y="9958"/>
                </a:lnTo>
                <a:lnTo>
                  <a:pt x="19216" y="8459"/>
                </a:lnTo>
                <a:lnTo>
                  <a:pt x="22143" y="8675"/>
                </a:lnTo>
                <a:lnTo>
                  <a:pt x="24789" y="9464"/>
                </a:lnTo>
                <a:lnTo>
                  <a:pt x="27363" y="8610"/>
                </a:lnTo>
                <a:lnTo>
                  <a:pt x="27518" y="5641"/>
                </a:lnTo>
                <a:lnTo>
                  <a:pt x="27492" y="3657"/>
                </a:lnTo>
                <a:lnTo>
                  <a:pt x="25217" y="673"/>
                </a:lnTo>
                <a:lnTo>
                  <a:pt x="22204" y="78"/>
                </a:lnTo>
                <a:lnTo>
                  <a:pt x="19644" y="0"/>
                </a:lnTo>
                <a:lnTo>
                  <a:pt x="16653" y="661"/>
                </a:lnTo>
                <a:lnTo>
                  <a:pt x="13629" y="2566"/>
                </a:lnTo>
                <a:lnTo>
                  <a:pt x="10295" y="5996"/>
                </a:lnTo>
                <a:lnTo>
                  <a:pt x="7800" y="9550"/>
                </a:lnTo>
                <a:lnTo>
                  <a:pt x="7800" y="2440"/>
                </a:lnTo>
                <a:lnTo>
                  <a:pt x="5828" y="828"/>
                </a:lnTo>
                <a:lnTo>
                  <a:pt x="3120" y="751"/>
                </a:lnTo>
                <a:lnTo>
                  <a:pt x="0" y="2440"/>
                </a:lnTo>
                <a:lnTo>
                  <a:pt x="0" y="51271"/>
                </a:lnTo>
                <a:lnTo>
                  <a:pt x="179" y="51995"/>
                </a:lnTo>
                <a:lnTo>
                  <a:pt x="2749" y="52923"/>
                </a:lnTo>
                <a:lnTo>
                  <a:pt x="5863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563870" y="4876761"/>
            <a:ext cx="38671" cy="75883"/>
          </a:xfrm>
          <a:custGeom>
            <a:avLst/>
            <a:gdLst/>
            <a:ahLst/>
            <a:cxnLst/>
            <a:rect l="l" t="t" r="r" b="b"/>
            <a:pathLst>
              <a:path w="38671" h="75883">
                <a:moveTo>
                  <a:pt x="35327" y="28130"/>
                </a:moveTo>
                <a:lnTo>
                  <a:pt x="36442" y="26607"/>
                </a:lnTo>
                <a:lnTo>
                  <a:pt x="34923" y="23813"/>
                </a:lnTo>
                <a:lnTo>
                  <a:pt x="32133" y="23672"/>
                </a:lnTo>
                <a:lnTo>
                  <a:pt x="29386" y="23813"/>
                </a:lnTo>
                <a:lnTo>
                  <a:pt x="26435" y="25577"/>
                </a:lnTo>
                <a:lnTo>
                  <a:pt x="8635" y="45859"/>
                </a:lnTo>
                <a:lnTo>
                  <a:pt x="8635" y="1703"/>
                </a:lnTo>
                <a:lnTo>
                  <a:pt x="8427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58" y="75844"/>
                </a:lnTo>
                <a:lnTo>
                  <a:pt x="5882" y="75844"/>
                </a:lnTo>
                <a:lnTo>
                  <a:pt x="8635" y="74195"/>
                </a:lnTo>
                <a:lnTo>
                  <a:pt x="8635" y="47116"/>
                </a:lnTo>
                <a:lnTo>
                  <a:pt x="28530" y="74145"/>
                </a:lnTo>
                <a:lnTo>
                  <a:pt x="30257" y="75516"/>
                </a:lnTo>
                <a:lnTo>
                  <a:pt x="33185" y="75883"/>
                </a:lnTo>
                <a:lnTo>
                  <a:pt x="35784" y="75844"/>
                </a:lnTo>
                <a:lnTo>
                  <a:pt x="38671" y="74145"/>
                </a:lnTo>
                <a:lnTo>
                  <a:pt x="37411" y="71592"/>
                </a:lnTo>
                <a:lnTo>
                  <a:pt x="18266" y="45824"/>
                </a:lnTo>
                <a:lnTo>
                  <a:pt x="35327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612794" y="4899686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30"/>
                </a:moveTo>
                <a:lnTo>
                  <a:pt x="42148" y="14122"/>
                </a:lnTo>
                <a:lnTo>
                  <a:pt x="41363" y="11314"/>
                </a:lnTo>
                <a:lnTo>
                  <a:pt x="38461" y="6807"/>
                </a:lnTo>
                <a:lnTo>
                  <a:pt x="34653" y="3074"/>
                </a:lnTo>
                <a:lnTo>
                  <a:pt x="32047" y="1828"/>
                </a:lnTo>
                <a:lnTo>
                  <a:pt x="29447" y="608"/>
                </a:lnTo>
                <a:lnTo>
                  <a:pt x="26297" y="0"/>
                </a:lnTo>
                <a:lnTo>
                  <a:pt x="26337" y="6997"/>
                </a:lnTo>
                <a:lnTo>
                  <a:pt x="29488" y="8329"/>
                </a:lnTo>
                <a:lnTo>
                  <a:pt x="31615" y="11012"/>
                </a:lnTo>
                <a:lnTo>
                  <a:pt x="33735" y="13690"/>
                </a:lnTo>
                <a:lnTo>
                  <a:pt x="34751" y="17373"/>
                </a:lnTo>
                <a:lnTo>
                  <a:pt x="34643" y="22071"/>
                </a:lnTo>
                <a:lnTo>
                  <a:pt x="8942" y="22071"/>
                </a:lnTo>
                <a:lnTo>
                  <a:pt x="9018" y="20091"/>
                </a:lnTo>
                <a:lnTo>
                  <a:pt x="10436" y="3110"/>
                </a:lnTo>
                <a:lnTo>
                  <a:pt x="8060" y="4903"/>
                </a:lnTo>
                <a:lnTo>
                  <a:pt x="4128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14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23" y="41997"/>
                </a:lnTo>
                <a:lnTo>
                  <a:pt x="4032" y="44780"/>
                </a:lnTo>
                <a:lnTo>
                  <a:pt x="6015" y="46976"/>
                </a:lnTo>
                <a:lnTo>
                  <a:pt x="10447" y="50864"/>
                </a:lnTo>
                <a:lnTo>
                  <a:pt x="13374" y="51969"/>
                </a:lnTo>
                <a:lnTo>
                  <a:pt x="16282" y="53086"/>
                </a:lnTo>
                <a:lnTo>
                  <a:pt x="19673" y="53657"/>
                </a:lnTo>
                <a:lnTo>
                  <a:pt x="23544" y="53657"/>
                </a:lnTo>
                <a:lnTo>
                  <a:pt x="27877" y="53492"/>
                </a:lnTo>
                <a:lnTo>
                  <a:pt x="31823" y="52793"/>
                </a:lnTo>
                <a:lnTo>
                  <a:pt x="35060" y="51969"/>
                </a:lnTo>
                <a:lnTo>
                  <a:pt x="37778" y="51090"/>
                </a:lnTo>
                <a:lnTo>
                  <a:pt x="41026" y="48820"/>
                </a:lnTo>
                <a:lnTo>
                  <a:pt x="41342" y="46165"/>
                </a:lnTo>
                <a:lnTo>
                  <a:pt x="40767" y="43002"/>
                </a:lnTo>
                <a:lnTo>
                  <a:pt x="38045" y="43267"/>
                </a:lnTo>
                <a:lnTo>
                  <a:pt x="34898" y="44552"/>
                </a:lnTo>
                <a:lnTo>
                  <a:pt x="32104" y="45439"/>
                </a:lnTo>
                <a:lnTo>
                  <a:pt x="28591" y="46191"/>
                </a:lnTo>
                <a:lnTo>
                  <a:pt x="24350" y="46381"/>
                </a:lnTo>
                <a:lnTo>
                  <a:pt x="21509" y="46381"/>
                </a:lnTo>
                <a:lnTo>
                  <a:pt x="17150" y="45137"/>
                </a:lnTo>
                <a:lnTo>
                  <a:pt x="13582" y="43102"/>
                </a:lnTo>
                <a:lnTo>
                  <a:pt x="11135" y="40006"/>
                </a:lnTo>
                <a:lnTo>
                  <a:pt x="9742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70" y="28652"/>
                </a:lnTo>
                <a:lnTo>
                  <a:pt x="42299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33" y="16930"/>
                </a:lnTo>
                <a:close/>
              </a:path>
              <a:path w="43326" h="53657">
                <a:moveTo>
                  <a:pt x="9018" y="20091"/>
                </a:moveTo>
                <a:lnTo>
                  <a:pt x="9936" y="16358"/>
                </a:lnTo>
                <a:lnTo>
                  <a:pt x="11394" y="12917"/>
                </a:lnTo>
                <a:lnTo>
                  <a:pt x="14922" y="9079"/>
                </a:lnTo>
                <a:lnTo>
                  <a:pt x="18144" y="7415"/>
                </a:lnTo>
                <a:lnTo>
                  <a:pt x="22161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2"/>
                </a:lnTo>
                <a:lnTo>
                  <a:pt x="13244" y="1868"/>
                </a:lnTo>
                <a:lnTo>
                  <a:pt x="10436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666606" y="4887389"/>
            <a:ext cx="30769" cy="65846"/>
          </a:xfrm>
          <a:custGeom>
            <a:avLst/>
            <a:gdLst/>
            <a:ahLst/>
            <a:cxnLst/>
            <a:rect l="l" t="t" r="r" b="b"/>
            <a:pathLst>
              <a:path w="30769" h="65846">
                <a:moveTo>
                  <a:pt x="16955" y="1713"/>
                </a:moveTo>
                <a:lnTo>
                  <a:pt x="16747" y="1000"/>
                </a:lnTo>
                <a:lnTo>
                  <a:pt x="14198" y="0"/>
                </a:lnTo>
                <a:lnTo>
                  <a:pt x="11088" y="0"/>
                </a:lnTo>
                <a:lnTo>
                  <a:pt x="8319" y="1713"/>
                </a:lnTo>
                <a:lnTo>
                  <a:pt x="8319" y="13319"/>
                </a:lnTo>
                <a:lnTo>
                  <a:pt x="1789" y="13319"/>
                </a:lnTo>
                <a:lnTo>
                  <a:pt x="335" y="14464"/>
                </a:lnTo>
                <a:lnTo>
                  <a:pt x="0" y="17067"/>
                </a:lnTo>
                <a:lnTo>
                  <a:pt x="1728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5" y="56642"/>
                </a:lnTo>
                <a:lnTo>
                  <a:pt x="10401" y="60436"/>
                </a:lnTo>
                <a:lnTo>
                  <a:pt x="12644" y="63154"/>
                </a:lnTo>
                <a:lnTo>
                  <a:pt x="15801" y="64846"/>
                </a:lnTo>
                <a:lnTo>
                  <a:pt x="19649" y="65846"/>
                </a:lnTo>
                <a:lnTo>
                  <a:pt x="24488" y="65681"/>
                </a:lnTo>
                <a:lnTo>
                  <a:pt x="27475" y="65112"/>
                </a:lnTo>
                <a:lnTo>
                  <a:pt x="30427" y="63093"/>
                </a:lnTo>
                <a:lnTo>
                  <a:pt x="30769" y="59979"/>
                </a:lnTo>
                <a:lnTo>
                  <a:pt x="30769" y="59334"/>
                </a:lnTo>
                <a:lnTo>
                  <a:pt x="28983" y="56753"/>
                </a:lnTo>
                <a:lnTo>
                  <a:pt x="26327" y="57783"/>
                </a:lnTo>
                <a:lnTo>
                  <a:pt x="23554" y="58190"/>
                </a:lnTo>
                <a:lnTo>
                  <a:pt x="19353" y="57340"/>
                </a:lnTo>
                <a:lnTo>
                  <a:pt x="17432" y="53898"/>
                </a:lnTo>
                <a:lnTo>
                  <a:pt x="16955" y="51357"/>
                </a:lnTo>
                <a:lnTo>
                  <a:pt x="16955" y="20750"/>
                </a:lnTo>
                <a:lnTo>
                  <a:pt x="29044" y="20750"/>
                </a:lnTo>
                <a:lnTo>
                  <a:pt x="30610" y="19316"/>
                </a:lnTo>
                <a:lnTo>
                  <a:pt x="30769" y="16369"/>
                </a:lnTo>
                <a:lnTo>
                  <a:pt x="29044" y="13319"/>
                </a:lnTo>
                <a:lnTo>
                  <a:pt x="16955" y="13319"/>
                </a:lnTo>
                <a:lnTo>
                  <a:pt x="16955" y="171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706477" y="4940150"/>
            <a:ext cx="17014" cy="27875"/>
          </a:xfrm>
          <a:custGeom>
            <a:avLst/>
            <a:gdLst/>
            <a:ahLst/>
            <a:cxnLst/>
            <a:rect l="l" t="t" r="r" b="b"/>
            <a:pathLst>
              <a:path w="17014" h="27875">
                <a:moveTo>
                  <a:pt x="17014" y="4406"/>
                </a:moveTo>
                <a:lnTo>
                  <a:pt x="17014" y="3427"/>
                </a:lnTo>
                <a:lnTo>
                  <a:pt x="15836" y="774"/>
                </a:lnTo>
                <a:lnTo>
                  <a:pt x="12920" y="0"/>
                </a:lnTo>
                <a:lnTo>
                  <a:pt x="10374" y="60"/>
                </a:lnTo>
                <a:lnTo>
                  <a:pt x="7444" y="1498"/>
                </a:lnTo>
                <a:lnTo>
                  <a:pt x="6969" y="4406"/>
                </a:lnTo>
                <a:lnTo>
                  <a:pt x="6969" y="11351"/>
                </a:lnTo>
                <a:lnTo>
                  <a:pt x="0" y="26276"/>
                </a:lnTo>
                <a:lnTo>
                  <a:pt x="1381" y="27875"/>
                </a:lnTo>
                <a:lnTo>
                  <a:pt x="4114" y="27824"/>
                </a:lnTo>
                <a:lnTo>
                  <a:pt x="6699" y="26377"/>
                </a:lnTo>
                <a:lnTo>
                  <a:pt x="13881" y="15199"/>
                </a:lnTo>
                <a:lnTo>
                  <a:pt x="14968" y="13435"/>
                </a:lnTo>
                <a:lnTo>
                  <a:pt x="16325" y="10159"/>
                </a:lnTo>
                <a:lnTo>
                  <a:pt x="16855" y="7491"/>
                </a:lnTo>
                <a:lnTo>
                  <a:pt x="17014" y="44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764422" y="4900453"/>
            <a:ext cx="71132" cy="52185"/>
          </a:xfrm>
          <a:custGeom>
            <a:avLst/>
            <a:gdLst/>
            <a:ahLst/>
            <a:cxnLst/>
            <a:rect l="l" t="t" r="r" b="b"/>
            <a:pathLst>
              <a:path w="71132" h="52185">
                <a:moveTo>
                  <a:pt x="464" y="3848"/>
                </a:moveTo>
                <a:lnTo>
                  <a:pt x="14231" y="50227"/>
                </a:lnTo>
                <a:lnTo>
                  <a:pt x="14714" y="51155"/>
                </a:lnTo>
                <a:lnTo>
                  <a:pt x="17345" y="52083"/>
                </a:lnTo>
                <a:lnTo>
                  <a:pt x="19991" y="52185"/>
                </a:lnTo>
                <a:lnTo>
                  <a:pt x="23357" y="52056"/>
                </a:lnTo>
                <a:lnTo>
                  <a:pt x="25920" y="50227"/>
                </a:lnTo>
                <a:lnTo>
                  <a:pt x="35068" y="14795"/>
                </a:lnTo>
                <a:lnTo>
                  <a:pt x="35276" y="14795"/>
                </a:lnTo>
                <a:lnTo>
                  <a:pt x="45173" y="50227"/>
                </a:lnTo>
                <a:lnTo>
                  <a:pt x="45637" y="51155"/>
                </a:lnTo>
                <a:lnTo>
                  <a:pt x="48359" y="52083"/>
                </a:lnTo>
                <a:lnTo>
                  <a:pt x="53701" y="52095"/>
                </a:lnTo>
                <a:lnTo>
                  <a:pt x="56786" y="50227"/>
                </a:lnTo>
                <a:lnTo>
                  <a:pt x="70653" y="3848"/>
                </a:lnTo>
                <a:lnTo>
                  <a:pt x="71132" y="1562"/>
                </a:lnTo>
                <a:lnTo>
                  <a:pt x="68609" y="0"/>
                </a:lnTo>
                <a:lnTo>
                  <a:pt x="65448" y="13"/>
                </a:lnTo>
                <a:lnTo>
                  <a:pt x="62435" y="1727"/>
                </a:lnTo>
                <a:lnTo>
                  <a:pt x="51235" y="41986"/>
                </a:lnTo>
                <a:lnTo>
                  <a:pt x="51080" y="41986"/>
                </a:lnTo>
                <a:lnTo>
                  <a:pt x="39823" y="1612"/>
                </a:lnTo>
                <a:lnTo>
                  <a:pt x="39665" y="1065"/>
                </a:lnTo>
                <a:lnTo>
                  <a:pt x="37019" y="13"/>
                </a:lnTo>
                <a:lnTo>
                  <a:pt x="33905" y="13"/>
                </a:lnTo>
                <a:lnTo>
                  <a:pt x="31040" y="1727"/>
                </a:lnTo>
                <a:lnTo>
                  <a:pt x="20628" y="41986"/>
                </a:lnTo>
                <a:lnTo>
                  <a:pt x="20405" y="41986"/>
                </a:lnTo>
                <a:lnTo>
                  <a:pt x="9061" y="1727"/>
                </a:lnTo>
                <a:lnTo>
                  <a:pt x="8684" y="877"/>
                </a:lnTo>
                <a:lnTo>
                  <a:pt x="6062" y="13"/>
                </a:lnTo>
                <a:lnTo>
                  <a:pt x="2815" y="0"/>
                </a:lnTo>
                <a:lnTo>
                  <a:pt x="0" y="1244"/>
                </a:lnTo>
                <a:lnTo>
                  <a:pt x="464" y="3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846751" y="4899686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30"/>
                </a:moveTo>
                <a:lnTo>
                  <a:pt x="42148" y="14122"/>
                </a:lnTo>
                <a:lnTo>
                  <a:pt x="41375" y="11314"/>
                </a:lnTo>
                <a:lnTo>
                  <a:pt x="38461" y="6807"/>
                </a:lnTo>
                <a:lnTo>
                  <a:pt x="34653" y="3074"/>
                </a:lnTo>
                <a:lnTo>
                  <a:pt x="32057" y="1828"/>
                </a:lnTo>
                <a:lnTo>
                  <a:pt x="29444" y="608"/>
                </a:lnTo>
                <a:lnTo>
                  <a:pt x="26297" y="0"/>
                </a:lnTo>
                <a:lnTo>
                  <a:pt x="26333" y="6997"/>
                </a:lnTo>
                <a:lnTo>
                  <a:pt x="29498" y="8329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1" y="17373"/>
                </a:lnTo>
                <a:lnTo>
                  <a:pt x="34639" y="22071"/>
                </a:lnTo>
                <a:lnTo>
                  <a:pt x="8942" y="22071"/>
                </a:lnTo>
                <a:lnTo>
                  <a:pt x="9014" y="20091"/>
                </a:lnTo>
                <a:lnTo>
                  <a:pt x="10447" y="3110"/>
                </a:lnTo>
                <a:lnTo>
                  <a:pt x="8070" y="4903"/>
                </a:lnTo>
                <a:lnTo>
                  <a:pt x="4128" y="9575"/>
                </a:lnTo>
                <a:lnTo>
                  <a:pt x="2623" y="12409"/>
                </a:lnTo>
                <a:lnTo>
                  <a:pt x="1565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34" y="41997"/>
                </a:lnTo>
                <a:lnTo>
                  <a:pt x="4028" y="44780"/>
                </a:lnTo>
                <a:lnTo>
                  <a:pt x="6015" y="46976"/>
                </a:lnTo>
                <a:lnTo>
                  <a:pt x="10447" y="50864"/>
                </a:lnTo>
                <a:lnTo>
                  <a:pt x="13376" y="51969"/>
                </a:lnTo>
                <a:lnTo>
                  <a:pt x="16278" y="53086"/>
                </a:lnTo>
                <a:lnTo>
                  <a:pt x="19669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5" y="52793"/>
                </a:lnTo>
                <a:lnTo>
                  <a:pt x="35057" y="51969"/>
                </a:lnTo>
                <a:lnTo>
                  <a:pt x="37788" y="51090"/>
                </a:lnTo>
                <a:lnTo>
                  <a:pt x="41022" y="48820"/>
                </a:lnTo>
                <a:lnTo>
                  <a:pt x="41342" y="46165"/>
                </a:lnTo>
                <a:lnTo>
                  <a:pt x="40777" y="43002"/>
                </a:lnTo>
                <a:lnTo>
                  <a:pt x="38055" y="43267"/>
                </a:lnTo>
                <a:lnTo>
                  <a:pt x="34898" y="44552"/>
                </a:lnTo>
                <a:lnTo>
                  <a:pt x="32104" y="45439"/>
                </a:lnTo>
                <a:lnTo>
                  <a:pt x="28601" y="46191"/>
                </a:lnTo>
                <a:lnTo>
                  <a:pt x="24349" y="46381"/>
                </a:lnTo>
                <a:lnTo>
                  <a:pt x="21520" y="46381"/>
                </a:lnTo>
                <a:lnTo>
                  <a:pt x="17150" y="45137"/>
                </a:lnTo>
                <a:lnTo>
                  <a:pt x="13582" y="43102"/>
                </a:lnTo>
                <a:lnTo>
                  <a:pt x="11135" y="40006"/>
                </a:lnTo>
                <a:lnTo>
                  <a:pt x="9738" y="35967"/>
                </a:lnTo>
                <a:lnTo>
                  <a:pt x="8942" y="31344"/>
                </a:lnTo>
                <a:lnTo>
                  <a:pt x="8942" y="28652"/>
                </a:lnTo>
                <a:lnTo>
                  <a:pt x="39970" y="28652"/>
                </a:lnTo>
                <a:lnTo>
                  <a:pt x="42311" y="27738"/>
                </a:lnTo>
                <a:lnTo>
                  <a:pt x="43336" y="24739"/>
                </a:lnTo>
                <a:lnTo>
                  <a:pt x="43336" y="19926"/>
                </a:lnTo>
                <a:lnTo>
                  <a:pt x="42943" y="16930"/>
                </a:lnTo>
                <a:close/>
              </a:path>
              <a:path w="43336" h="53657">
                <a:moveTo>
                  <a:pt x="9014" y="20091"/>
                </a:moveTo>
                <a:lnTo>
                  <a:pt x="9946" y="16358"/>
                </a:lnTo>
                <a:lnTo>
                  <a:pt x="11390" y="12917"/>
                </a:lnTo>
                <a:lnTo>
                  <a:pt x="14918" y="9079"/>
                </a:lnTo>
                <a:lnTo>
                  <a:pt x="18140" y="7415"/>
                </a:lnTo>
                <a:lnTo>
                  <a:pt x="22157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7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47" y="3110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1559905" y="5010743"/>
            <a:ext cx="40553" cy="75844"/>
          </a:xfrm>
          <a:custGeom>
            <a:avLst/>
            <a:gdLst/>
            <a:ahLst/>
            <a:cxnLst/>
            <a:rect l="l" t="t" r="r" b="b"/>
            <a:pathLst>
              <a:path w="40553" h="75844">
                <a:moveTo>
                  <a:pt x="31931" y="45608"/>
                </a:moveTo>
                <a:lnTo>
                  <a:pt x="31931" y="74195"/>
                </a:lnTo>
                <a:lnTo>
                  <a:pt x="32141" y="74930"/>
                </a:lnTo>
                <a:lnTo>
                  <a:pt x="34686" y="75844"/>
                </a:lnTo>
                <a:lnTo>
                  <a:pt x="37796" y="75844"/>
                </a:lnTo>
                <a:lnTo>
                  <a:pt x="40553" y="74195"/>
                </a:lnTo>
                <a:lnTo>
                  <a:pt x="40553" y="40960"/>
                </a:lnTo>
                <a:lnTo>
                  <a:pt x="40272" y="37947"/>
                </a:lnTo>
                <a:lnTo>
                  <a:pt x="39121" y="33008"/>
                </a:lnTo>
                <a:lnTo>
                  <a:pt x="36842" y="28994"/>
                </a:lnTo>
                <a:lnTo>
                  <a:pt x="33778" y="25681"/>
                </a:lnTo>
                <a:lnTo>
                  <a:pt x="29494" y="23472"/>
                </a:lnTo>
                <a:lnTo>
                  <a:pt x="26849" y="22924"/>
                </a:lnTo>
                <a:lnTo>
                  <a:pt x="21164" y="22924"/>
                </a:lnTo>
                <a:lnTo>
                  <a:pt x="16117" y="24904"/>
                </a:lnTo>
                <a:lnTo>
                  <a:pt x="11120" y="28244"/>
                </a:lnTo>
                <a:lnTo>
                  <a:pt x="8643" y="30952"/>
                </a:lnTo>
                <a:lnTo>
                  <a:pt x="8643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53" y="75844"/>
                </a:lnTo>
                <a:lnTo>
                  <a:pt x="5878" y="75844"/>
                </a:lnTo>
                <a:lnTo>
                  <a:pt x="8643" y="74195"/>
                </a:lnTo>
                <a:lnTo>
                  <a:pt x="8643" y="40057"/>
                </a:lnTo>
                <a:lnTo>
                  <a:pt x="11008" y="36982"/>
                </a:lnTo>
                <a:lnTo>
                  <a:pt x="13276" y="34660"/>
                </a:lnTo>
                <a:lnTo>
                  <a:pt x="17599" y="31485"/>
                </a:lnTo>
                <a:lnTo>
                  <a:pt x="21924" y="30671"/>
                </a:lnTo>
                <a:lnTo>
                  <a:pt x="25073" y="31013"/>
                </a:lnTo>
                <a:lnTo>
                  <a:pt x="27618" y="32310"/>
                </a:lnTo>
                <a:lnTo>
                  <a:pt x="30265" y="35714"/>
                </a:lnTo>
                <a:lnTo>
                  <a:pt x="31294" y="38875"/>
                </a:lnTo>
                <a:lnTo>
                  <a:pt x="31931" y="42814"/>
                </a:lnTo>
                <a:lnTo>
                  <a:pt x="31931" y="456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1619802" y="5033667"/>
            <a:ext cx="26890" cy="53657"/>
          </a:xfrm>
          <a:custGeom>
            <a:avLst/>
            <a:gdLst/>
            <a:ahLst/>
            <a:cxnLst/>
            <a:rect l="l" t="t" r="r" b="b"/>
            <a:pathLst>
              <a:path w="26890" h="53657">
                <a:moveTo>
                  <a:pt x="22063" y="46061"/>
                </a:moveTo>
                <a:lnTo>
                  <a:pt x="17679" y="46659"/>
                </a:lnTo>
                <a:lnTo>
                  <a:pt x="14895" y="46659"/>
                </a:lnTo>
                <a:lnTo>
                  <a:pt x="11173" y="44413"/>
                </a:lnTo>
                <a:lnTo>
                  <a:pt x="8844" y="40895"/>
                </a:lnTo>
                <a:lnTo>
                  <a:pt x="11602" y="53326"/>
                </a:lnTo>
                <a:lnTo>
                  <a:pt x="16332" y="53657"/>
                </a:lnTo>
                <a:lnTo>
                  <a:pt x="19147" y="53657"/>
                </a:lnTo>
                <a:lnTo>
                  <a:pt x="21830" y="53035"/>
                </a:lnTo>
                <a:lnTo>
                  <a:pt x="26890" y="50496"/>
                </a:lnTo>
                <a:lnTo>
                  <a:pt x="25919" y="43675"/>
                </a:lnTo>
                <a:lnTo>
                  <a:pt x="22063" y="46061"/>
                </a:lnTo>
                <a:close/>
              </a:path>
              <a:path w="26890" h="53657">
                <a:moveTo>
                  <a:pt x="3286" y="12091"/>
                </a:moveTo>
                <a:lnTo>
                  <a:pt x="5932" y="11530"/>
                </a:lnTo>
                <a:lnTo>
                  <a:pt x="9124" y="9791"/>
                </a:lnTo>
                <a:lnTo>
                  <a:pt x="11883" y="8586"/>
                </a:lnTo>
                <a:lnTo>
                  <a:pt x="15264" y="7531"/>
                </a:lnTo>
                <a:lnTo>
                  <a:pt x="19306" y="7264"/>
                </a:lnTo>
                <a:lnTo>
                  <a:pt x="22971" y="7519"/>
                </a:lnTo>
                <a:lnTo>
                  <a:pt x="26794" y="9208"/>
                </a:lnTo>
                <a:lnTo>
                  <a:pt x="29131" y="12332"/>
                </a:lnTo>
                <a:lnTo>
                  <a:pt x="29890" y="15227"/>
                </a:lnTo>
                <a:lnTo>
                  <a:pt x="30085" y="18770"/>
                </a:lnTo>
                <a:lnTo>
                  <a:pt x="30085" y="22567"/>
                </a:lnTo>
                <a:lnTo>
                  <a:pt x="19932" y="22567"/>
                </a:lnTo>
                <a:lnTo>
                  <a:pt x="16635" y="22910"/>
                </a:lnTo>
                <a:lnTo>
                  <a:pt x="13708" y="23572"/>
                </a:lnTo>
                <a:lnTo>
                  <a:pt x="10781" y="24245"/>
                </a:lnTo>
                <a:lnTo>
                  <a:pt x="8308" y="25246"/>
                </a:lnTo>
                <a:lnTo>
                  <a:pt x="4250" y="27928"/>
                </a:lnTo>
                <a:lnTo>
                  <a:pt x="1619" y="31621"/>
                </a:lnTo>
                <a:lnTo>
                  <a:pt x="0" y="36042"/>
                </a:lnTo>
                <a:lnTo>
                  <a:pt x="0" y="38797"/>
                </a:lnTo>
                <a:lnTo>
                  <a:pt x="384" y="43243"/>
                </a:lnTo>
                <a:lnTo>
                  <a:pt x="1962" y="46925"/>
                </a:lnTo>
                <a:lnTo>
                  <a:pt x="4474" y="49758"/>
                </a:lnTo>
                <a:lnTo>
                  <a:pt x="7595" y="51995"/>
                </a:lnTo>
                <a:lnTo>
                  <a:pt x="11602" y="53326"/>
                </a:lnTo>
                <a:lnTo>
                  <a:pt x="8844" y="40895"/>
                </a:lnTo>
                <a:lnTo>
                  <a:pt x="8844" y="38354"/>
                </a:lnTo>
                <a:lnTo>
                  <a:pt x="9654" y="34429"/>
                </a:lnTo>
                <a:lnTo>
                  <a:pt x="12189" y="31496"/>
                </a:lnTo>
                <a:lnTo>
                  <a:pt x="14785" y="30059"/>
                </a:lnTo>
                <a:lnTo>
                  <a:pt x="18280" y="29235"/>
                </a:lnTo>
                <a:lnTo>
                  <a:pt x="22697" y="29019"/>
                </a:lnTo>
                <a:lnTo>
                  <a:pt x="30085" y="29019"/>
                </a:lnTo>
                <a:lnTo>
                  <a:pt x="30085" y="39383"/>
                </a:lnTo>
                <a:lnTo>
                  <a:pt x="25919" y="43675"/>
                </a:lnTo>
                <a:lnTo>
                  <a:pt x="26890" y="50496"/>
                </a:lnTo>
                <a:lnTo>
                  <a:pt x="31236" y="46443"/>
                </a:lnTo>
                <a:lnTo>
                  <a:pt x="31236" y="51332"/>
                </a:lnTo>
                <a:lnTo>
                  <a:pt x="33332" y="52894"/>
                </a:lnTo>
                <a:lnTo>
                  <a:pt x="35902" y="52959"/>
                </a:lnTo>
                <a:lnTo>
                  <a:pt x="38670" y="51332"/>
                </a:lnTo>
                <a:lnTo>
                  <a:pt x="38670" y="15354"/>
                </a:lnTo>
                <a:lnTo>
                  <a:pt x="38340" y="12701"/>
                </a:lnTo>
                <a:lnTo>
                  <a:pt x="37007" y="8129"/>
                </a:lnTo>
                <a:lnTo>
                  <a:pt x="34484" y="4687"/>
                </a:lnTo>
                <a:lnTo>
                  <a:pt x="31103" y="1979"/>
                </a:lnTo>
                <a:lnTo>
                  <a:pt x="26351" y="392"/>
                </a:lnTo>
                <a:lnTo>
                  <a:pt x="23472" y="0"/>
                </a:lnTo>
                <a:lnTo>
                  <a:pt x="20101" y="0"/>
                </a:lnTo>
                <a:lnTo>
                  <a:pt x="16490" y="176"/>
                </a:lnTo>
                <a:lnTo>
                  <a:pt x="12923" y="849"/>
                </a:lnTo>
                <a:lnTo>
                  <a:pt x="9787" y="1803"/>
                </a:lnTo>
                <a:lnTo>
                  <a:pt x="5806" y="3542"/>
                </a:lnTo>
                <a:lnTo>
                  <a:pt x="2476" y="6691"/>
                </a:lnTo>
                <a:lnTo>
                  <a:pt x="2292" y="9385"/>
                </a:lnTo>
                <a:lnTo>
                  <a:pt x="3286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1674950" y="5034448"/>
            <a:ext cx="44844" cy="52069"/>
          </a:xfrm>
          <a:custGeom>
            <a:avLst/>
            <a:gdLst/>
            <a:ahLst/>
            <a:cxnLst/>
            <a:rect l="l" t="t" r="r" b="b"/>
            <a:pathLst>
              <a:path w="44844" h="52070">
                <a:moveTo>
                  <a:pt x="524" y="3834"/>
                </a:moveTo>
                <a:lnTo>
                  <a:pt x="16523" y="50215"/>
                </a:lnTo>
                <a:lnTo>
                  <a:pt x="17099" y="51141"/>
                </a:lnTo>
                <a:lnTo>
                  <a:pt x="19832" y="52069"/>
                </a:lnTo>
                <a:lnTo>
                  <a:pt x="25756" y="52044"/>
                </a:lnTo>
                <a:lnTo>
                  <a:pt x="28356" y="50215"/>
                </a:lnTo>
                <a:lnTo>
                  <a:pt x="44427" y="3834"/>
                </a:lnTo>
                <a:lnTo>
                  <a:pt x="44844" y="1548"/>
                </a:lnTo>
                <a:lnTo>
                  <a:pt x="44844" y="1271"/>
                </a:lnTo>
                <a:lnTo>
                  <a:pt x="42280" y="0"/>
                </a:lnTo>
                <a:lnTo>
                  <a:pt x="39113" y="0"/>
                </a:lnTo>
                <a:lnTo>
                  <a:pt x="36050" y="1713"/>
                </a:lnTo>
                <a:lnTo>
                  <a:pt x="22917" y="41972"/>
                </a:lnTo>
                <a:lnTo>
                  <a:pt x="22550" y="41972"/>
                </a:lnTo>
                <a:lnTo>
                  <a:pt x="9258" y="1713"/>
                </a:lnTo>
                <a:lnTo>
                  <a:pt x="8657" y="687"/>
                </a:lnTo>
                <a:lnTo>
                  <a:pt x="6065" y="0"/>
                </a:lnTo>
                <a:lnTo>
                  <a:pt x="2753" y="0"/>
                </a:lnTo>
                <a:lnTo>
                  <a:pt x="0" y="1271"/>
                </a:lnTo>
                <a:lnTo>
                  <a:pt x="52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1733158" y="5033667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7" y="16941"/>
                </a:moveTo>
                <a:lnTo>
                  <a:pt x="42148" y="14137"/>
                </a:lnTo>
                <a:lnTo>
                  <a:pt x="41367" y="11329"/>
                </a:lnTo>
                <a:lnTo>
                  <a:pt x="38461" y="6807"/>
                </a:lnTo>
                <a:lnTo>
                  <a:pt x="34649" y="3074"/>
                </a:lnTo>
                <a:lnTo>
                  <a:pt x="32057" y="1842"/>
                </a:lnTo>
                <a:lnTo>
                  <a:pt x="29447" y="612"/>
                </a:lnTo>
                <a:lnTo>
                  <a:pt x="26297" y="0"/>
                </a:lnTo>
                <a:lnTo>
                  <a:pt x="26333" y="6997"/>
                </a:lnTo>
                <a:lnTo>
                  <a:pt x="29484" y="8333"/>
                </a:lnTo>
                <a:lnTo>
                  <a:pt x="31615" y="11012"/>
                </a:lnTo>
                <a:lnTo>
                  <a:pt x="33735" y="13690"/>
                </a:lnTo>
                <a:lnTo>
                  <a:pt x="34751" y="17373"/>
                </a:lnTo>
                <a:lnTo>
                  <a:pt x="34639" y="22075"/>
                </a:lnTo>
                <a:lnTo>
                  <a:pt x="8942" y="22075"/>
                </a:lnTo>
                <a:lnTo>
                  <a:pt x="9014" y="20091"/>
                </a:lnTo>
                <a:lnTo>
                  <a:pt x="10436" y="3114"/>
                </a:lnTo>
                <a:lnTo>
                  <a:pt x="8060" y="4903"/>
                </a:lnTo>
                <a:lnTo>
                  <a:pt x="4124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8" y="38685"/>
                </a:lnTo>
                <a:lnTo>
                  <a:pt x="2523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50" y="50864"/>
                </a:lnTo>
                <a:lnTo>
                  <a:pt x="13378" y="51969"/>
                </a:lnTo>
                <a:lnTo>
                  <a:pt x="16278" y="53088"/>
                </a:lnTo>
                <a:lnTo>
                  <a:pt x="19669" y="53657"/>
                </a:lnTo>
                <a:lnTo>
                  <a:pt x="23554" y="53657"/>
                </a:lnTo>
                <a:lnTo>
                  <a:pt x="27881" y="53492"/>
                </a:lnTo>
                <a:lnTo>
                  <a:pt x="31835" y="52793"/>
                </a:lnTo>
                <a:lnTo>
                  <a:pt x="35057" y="51969"/>
                </a:lnTo>
                <a:lnTo>
                  <a:pt x="37788" y="51094"/>
                </a:lnTo>
                <a:lnTo>
                  <a:pt x="41022" y="48820"/>
                </a:lnTo>
                <a:lnTo>
                  <a:pt x="41342" y="46165"/>
                </a:lnTo>
                <a:lnTo>
                  <a:pt x="40777" y="43016"/>
                </a:lnTo>
                <a:lnTo>
                  <a:pt x="38047" y="43271"/>
                </a:lnTo>
                <a:lnTo>
                  <a:pt x="34898" y="44552"/>
                </a:lnTo>
                <a:lnTo>
                  <a:pt x="32104" y="45443"/>
                </a:lnTo>
                <a:lnTo>
                  <a:pt x="28601" y="46191"/>
                </a:lnTo>
                <a:lnTo>
                  <a:pt x="24353" y="46381"/>
                </a:lnTo>
                <a:lnTo>
                  <a:pt x="21523" y="46381"/>
                </a:lnTo>
                <a:lnTo>
                  <a:pt x="17146" y="45137"/>
                </a:lnTo>
                <a:lnTo>
                  <a:pt x="13586" y="43116"/>
                </a:lnTo>
                <a:lnTo>
                  <a:pt x="11135" y="40006"/>
                </a:lnTo>
                <a:lnTo>
                  <a:pt x="9738" y="35967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307" y="27752"/>
                </a:lnTo>
                <a:lnTo>
                  <a:pt x="43326" y="24742"/>
                </a:lnTo>
                <a:lnTo>
                  <a:pt x="43326" y="19926"/>
                </a:lnTo>
                <a:lnTo>
                  <a:pt x="42947" y="16941"/>
                </a:lnTo>
                <a:close/>
              </a:path>
              <a:path w="43326" h="53657">
                <a:moveTo>
                  <a:pt x="9014" y="20091"/>
                </a:moveTo>
                <a:lnTo>
                  <a:pt x="9946" y="16358"/>
                </a:lnTo>
                <a:lnTo>
                  <a:pt x="11390" y="12931"/>
                </a:lnTo>
                <a:lnTo>
                  <a:pt x="14918" y="9083"/>
                </a:lnTo>
                <a:lnTo>
                  <a:pt x="18140" y="7419"/>
                </a:lnTo>
                <a:lnTo>
                  <a:pt x="22157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23" y="622"/>
                </a:lnTo>
                <a:lnTo>
                  <a:pt x="13241" y="1868"/>
                </a:lnTo>
                <a:lnTo>
                  <a:pt x="10436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1828152" y="5070402"/>
            <a:ext cx="24451" cy="76413"/>
          </a:xfrm>
          <a:custGeom>
            <a:avLst/>
            <a:gdLst/>
            <a:ahLst/>
            <a:cxnLst/>
            <a:rect l="l" t="t" r="r" b="b"/>
            <a:pathLst>
              <a:path w="24451" h="76413">
                <a:moveTo>
                  <a:pt x="8635" y="0"/>
                </a:moveTo>
                <a:lnTo>
                  <a:pt x="10303" y="11328"/>
                </a:lnTo>
                <a:lnTo>
                  <a:pt x="13967" y="14287"/>
                </a:lnTo>
                <a:lnTo>
                  <a:pt x="17654" y="16167"/>
                </a:lnTo>
                <a:lnTo>
                  <a:pt x="20203" y="16761"/>
                </a:lnTo>
                <a:lnTo>
                  <a:pt x="24451" y="9218"/>
                </a:lnTo>
                <a:lnTo>
                  <a:pt x="19932" y="9218"/>
                </a:lnTo>
                <a:lnTo>
                  <a:pt x="15497" y="6857"/>
                </a:lnTo>
                <a:lnTo>
                  <a:pt x="11041" y="2994"/>
                </a:lnTo>
                <a:lnTo>
                  <a:pt x="8635" y="0"/>
                </a:lnTo>
                <a:close/>
              </a:path>
              <a:path w="24451" h="76413">
                <a:moveTo>
                  <a:pt x="1507" y="16037"/>
                </a:moveTo>
                <a:lnTo>
                  <a:pt x="4521" y="16217"/>
                </a:lnTo>
                <a:lnTo>
                  <a:pt x="7646" y="14540"/>
                </a:lnTo>
                <a:lnTo>
                  <a:pt x="7646" y="8571"/>
                </a:lnTo>
                <a:lnTo>
                  <a:pt x="10303" y="11328"/>
                </a:lnTo>
                <a:lnTo>
                  <a:pt x="8635" y="0"/>
                </a:lnTo>
                <a:lnTo>
                  <a:pt x="8635" y="-19483"/>
                </a:lnTo>
                <a:lnTo>
                  <a:pt x="10021" y="-21297"/>
                </a:lnTo>
                <a:lnTo>
                  <a:pt x="12520" y="-23990"/>
                </a:lnTo>
                <a:lnTo>
                  <a:pt x="16027" y="-26913"/>
                </a:lnTo>
                <a:lnTo>
                  <a:pt x="19345" y="-28552"/>
                </a:lnTo>
                <a:lnTo>
                  <a:pt x="22650" y="-29034"/>
                </a:lnTo>
                <a:lnTo>
                  <a:pt x="26780" y="-28473"/>
                </a:lnTo>
                <a:lnTo>
                  <a:pt x="29792" y="-26266"/>
                </a:lnTo>
                <a:lnTo>
                  <a:pt x="31923" y="-23000"/>
                </a:lnTo>
                <a:lnTo>
                  <a:pt x="33479" y="-19127"/>
                </a:lnTo>
                <a:lnTo>
                  <a:pt x="34203" y="-14429"/>
                </a:lnTo>
                <a:lnTo>
                  <a:pt x="34397" y="-9500"/>
                </a:lnTo>
                <a:lnTo>
                  <a:pt x="34397" y="-7214"/>
                </a:lnTo>
                <a:lnTo>
                  <a:pt x="33738" y="-2743"/>
                </a:lnTo>
                <a:lnTo>
                  <a:pt x="32597" y="1485"/>
                </a:lnTo>
                <a:lnTo>
                  <a:pt x="30660" y="5064"/>
                </a:lnTo>
                <a:lnTo>
                  <a:pt x="27867" y="7592"/>
                </a:lnTo>
                <a:lnTo>
                  <a:pt x="24451" y="9218"/>
                </a:lnTo>
                <a:lnTo>
                  <a:pt x="20203" y="16761"/>
                </a:lnTo>
                <a:lnTo>
                  <a:pt x="23089" y="16926"/>
                </a:lnTo>
                <a:lnTo>
                  <a:pt x="26337" y="16926"/>
                </a:lnTo>
                <a:lnTo>
                  <a:pt x="29217" y="16292"/>
                </a:lnTo>
                <a:lnTo>
                  <a:pt x="31725" y="15036"/>
                </a:lnTo>
                <a:lnTo>
                  <a:pt x="36360" y="11922"/>
                </a:lnTo>
                <a:lnTo>
                  <a:pt x="39811" y="7160"/>
                </a:lnTo>
                <a:lnTo>
                  <a:pt x="41122" y="4279"/>
                </a:lnTo>
                <a:lnTo>
                  <a:pt x="42003" y="888"/>
                </a:lnTo>
                <a:lnTo>
                  <a:pt x="42900" y="-2491"/>
                </a:lnTo>
                <a:lnTo>
                  <a:pt x="43340" y="-6300"/>
                </a:lnTo>
                <a:lnTo>
                  <a:pt x="43340" y="-14072"/>
                </a:lnTo>
                <a:lnTo>
                  <a:pt x="42998" y="-17438"/>
                </a:lnTo>
                <a:lnTo>
                  <a:pt x="42299" y="-20624"/>
                </a:lnTo>
                <a:lnTo>
                  <a:pt x="41601" y="-23799"/>
                </a:lnTo>
                <a:lnTo>
                  <a:pt x="40485" y="-26582"/>
                </a:lnTo>
                <a:lnTo>
                  <a:pt x="38980" y="-28944"/>
                </a:lnTo>
                <a:lnTo>
                  <a:pt x="35488" y="-33210"/>
                </a:lnTo>
                <a:lnTo>
                  <a:pt x="30624" y="-36032"/>
                </a:lnTo>
                <a:lnTo>
                  <a:pt x="27708" y="-36742"/>
                </a:lnTo>
                <a:lnTo>
                  <a:pt x="24292" y="-36742"/>
                </a:lnTo>
                <a:lnTo>
                  <a:pt x="21574" y="-36591"/>
                </a:lnTo>
                <a:lnTo>
                  <a:pt x="17813" y="-35561"/>
                </a:lnTo>
                <a:lnTo>
                  <a:pt x="14014" y="-33465"/>
                </a:lnTo>
                <a:lnTo>
                  <a:pt x="11393" y="-31446"/>
                </a:lnTo>
                <a:lnTo>
                  <a:pt x="8635" y="-28717"/>
                </a:lnTo>
                <a:lnTo>
                  <a:pt x="8635" y="-57950"/>
                </a:lnTo>
                <a:lnTo>
                  <a:pt x="8441" y="-58713"/>
                </a:lnTo>
                <a:lnTo>
                  <a:pt x="5892" y="-59651"/>
                </a:lnTo>
                <a:lnTo>
                  <a:pt x="2771" y="-59651"/>
                </a:lnTo>
                <a:lnTo>
                  <a:pt x="0" y="-57950"/>
                </a:lnTo>
                <a:lnTo>
                  <a:pt x="0" y="14540"/>
                </a:lnTo>
                <a:lnTo>
                  <a:pt x="1507" y="160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1890990" y="5034441"/>
            <a:ext cx="40603" cy="52884"/>
          </a:xfrm>
          <a:custGeom>
            <a:avLst/>
            <a:gdLst/>
            <a:ahLst/>
            <a:cxnLst/>
            <a:rect l="l" t="t" r="r" b="b"/>
            <a:pathLst>
              <a:path w="40603" h="52884">
                <a:moveTo>
                  <a:pt x="8682" y="1663"/>
                </a:moveTo>
                <a:lnTo>
                  <a:pt x="8473" y="939"/>
                </a:lnTo>
                <a:lnTo>
                  <a:pt x="5877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28" y="42811"/>
                </a:lnTo>
                <a:lnTo>
                  <a:pt x="3710" y="46840"/>
                </a:lnTo>
                <a:lnTo>
                  <a:pt x="6774" y="50180"/>
                </a:lnTo>
                <a:lnTo>
                  <a:pt x="11059" y="52351"/>
                </a:lnTo>
                <a:lnTo>
                  <a:pt x="13704" y="52884"/>
                </a:lnTo>
                <a:lnTo>
                  <a:pt x="19522" y="52884"/>
                </a:lnTo>
                <a:lnTo>
                  <a:pt x="22183" y="52185"/>
                </a:lnTo>
                <a:lnTo>
                  <a:pt x="24799" y="50764"/>
                </a:lnTo>
                <a:lnTo>
                  <a:pt x="27424" y="49352"/>
                </a:lnTo>
                <a:lnTo>
                  <a:pt x="30069" y="47116"/>
                </a:lnTo>
                <a:lnTo>
                  <a:pt x="32752" y="44046"/>
                </a:lnTo>
                <a:lnTo>
                  <a:pt x="32752" y="50497"/>
                </a:lnTo>
                <a:lnTo>
                  <a:pt x="35228" y="52146"/>
                </a:lnTo>
                <a:lnTo>
                  <a:pt x="38030" y="52146"/>
                </a:lnTo>
                <a:lnTo>
                  <a:pt x="40603" y="50497"/>
                </a:lnTo>
                <a:lnTo>
                  <a:pt x="40603" y="1663"/>
                </a:lnTo>
                <a:lnTo>
                  <a:pt x="40359" y="939"/>
                </a:lnTo>
                <a:lnTo>
                  <a:pt x="37799" y="0"/>
                </a:lnTo>
                <a:lnTo>
                  <a:pt x="34684" y="0"/>
                </a:lnTo>
                <a:lnTo>
                  <a:pt x="31920" y="1663"/>
                </a:lnTo>
                <a:lnTo>
                  <a:pt x="31920" y="35802"/>
                </a:lnTo>
                <a:lnTo>
                  <a:pt x="29519" y="38877"/>
                </a:lnTo>
                <a:lnTo>
                  <a:pt x="25087" y="42800"/>
                </a:lnTo>
                <a:lnTo>
                  <a:pt x="20786" y="45176"/>
                </a:lnTo>
                <a:lnTo>
                  <a:pt x="16951" y="45176"/>
                </a:lnTo>
                <a:lnTo>
                  <a:pt x="12970" y="43510"/>
                </a:lnTo>
                <a:lnTo>
                  <a:pt x="10288" y="40147"/>
                </a:lnTo>
                <a:lnTo>
                  <a:pt x="9283" y="36972"/>
                </a:lnTo>
                <a:lnTo>
                  <a:pt x="8682" y="32959"/>
                </a:lnTo>
                <a:lnTo>
                  <a:pt x="8682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1953284" y="5014299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11"/>
                </a:moveTo>
                <a:lnTo>
                  <a:pt x="364" y="8892"/>
                </a:lnTo>
                <a:lnTo>
                  <a:pt x="3272" y="10732"/>
                </a:lnTo>
                <a:lnTo>
                  <a:pt x="7348" y="10732"/>
                </a:lnTo>
                <a:lnTo>
                  <a:pt x="10289" y="8841"/>
                </a:lnTo>
                <a:lnTo>
                  <a:pt x="10681" y="5311"/>
                </a:lnTo>
                <a:lnTo>
                  <a:pt x="10299" y="1844"/>
                </a:lnTo>
                <a:lnTo>
                  <a:pt x="7409" y="0"/>
                </a:lnTo>
                <a:lnTo>
                  <a:pt x="3329" y="0"/>
                </a:lnTo>
                <a:lnTo>
                  <a:pt x="378" y="1894"/>
                </a:lnTo>
                <a:lnTo>
                  <a:pt x="0" y="5411"/>
                </a:lnTo>
                <a:close/>
              </a:path>
              <a:path w="10681" h="72288">
                <a:moveTo>
                  <a:pt x="1234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77" y="70639"/>
                </a:lnTo>
                <a:lnTo>
                  <a:pt x="9677" y="21805"/>
                </a:lnTo>
                <a:lnTo>
                  <a:pt x="9467" y="21107"/>
                </a:lnTo>
                <a:lnTo>
                  <a:pt x="6918" y="20157"/>
                </a:lnTo>
                <a:lnTo>
                  <a:pt x="3808" y="20157"/>
                </a:lnTo>
                <a:lnTo>
                  <a:pt x="1051" y="21805"/>
                </a:lnTo>
                <a:lnTo>
                  <a:pt x="1051" y="70639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1985568" y="5010743"/>
            <a:ext cx="8637" cy="75844"/>
          </a:xfrm>
          <a:custGeom>
            <a:avLst/>
            <a:gdLst/>
            <a:ahLst/>
            <a:cxnLst/>
            <a:rect l="l" t="t" r="r" b="b"/>
            <a:pathLst>
              <a:path w="8637" h="75844">
                <a:moveTo>
                  <a:pt x="8637" y="74195"/>
                </a:moveTo>
                <a:lnTo>
                  <a:pt x="8637" y="1703"/>
                </a:lnTo>
                <a:lnTo>
                  <a:pt x="8417" y="939"/>
                </a:lnTo>
                <a:lnTo>
                  <a:pt x="586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8" y="75844"/>
                </a:lnTo>
                <a:lnTo>
                  <a:pt x="5868" y="75844"/>
                </a:lnTo>
                <a:lnTo>
                  <a:pt x="8637" y="741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2010516" y="5021384"/>
            <a:ext cx="30780" cy="65836"/>
          </a:xfrm>
          <a:custGeom>
            <a:avLst/>
            <a:gdLst/>
            <a:ahLst/>
            <a:cxnLst/>
            <a:rect l="l" t="t" r="r" b="b"/>
            <a:pathLst>
              <a:path w="30780" h="65836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89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28" y="20739"/>
                </a:lnTo>
                <a:lnTo>
                  <a:pt x="8331" y="20739"/>
                </a:lnTo>
                <a:lnTo>
                  <a:pt x="8331" y="52106"/>
                </a:lnTo>
                <a:lnTo>
                  <a:pt x="9090" y="56628"/>
                </a:lnTo>
                <a:lnTo>
                  <a:pt x="10401" y="60440"/>
                </a:lnTo>
                <a:lnTo>
                  <a:pt x="12644" y="63144"/>
                </a:lnTo>
                <a:lnTo>
                  <a:pt x="15801" y="64832"/>
                </a:lnTo>
                <a:lnTo>
                  <a:pt x="19649" y="65836"/>
                </a:lnTo>
                <a:lnTo>
                  <a:pt x="24502" y="65671"/>
                </a:lnTo>
                <a:lnTo>
                  <a:pt x="27486" y="65098"/>
                </a:lnTo>
                <a:lnTo>
                  <a:pt x="30427" y="63079"/>
                </a:lnTo>
                <a:lnTo>
                  <a:pt x="30780" y="59969"/>
                </a:lnTo>
                <a:lnTo>
                  <a:pt x="30060" y="56808"/>
                </a:lnTo>
                <a:lnTo>
                  <a:pt x="27378" y="57430"/>
                </a:lnTo>
                <a:lnTo>
                  <a:pt x="24364" y="58179"/>
                </a:lnTo>
                <a:lnTo>
                  <a:pt x="21078" y="58179"/>
                </a:lnTo>
                <a:lnTo>
                  <a:pt x="18399" y="55601"/>
                </a:lnTo>
                <a:lnTo>
                  <a:pt x="16967" y="51347"/>
                </a:lnTo>
                <a:lnTo>
                  <a:pt x="16967" y="20739"/>
                </a:lnTo>
                <a:lnTo>
                  <a:pt x="29041" y="20739"/>
                </a:lnTo>
                <a:lnTo>
                  <a:pt x="30610" y="19302"/>
                </a:lnTo>
                <a:lnTo>
                  <a:pt x="30780" y="16358"/>
                </a:lnTo>
                <a:lnTo>
                  <a:pt x="29041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2087135" y="5033667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5998" y="52224"/>
                </a:moveTo>
                <a:lnTo>
                  <a:pt x="8571" y="52984"/>
                </a:lnTo>
                <a:lnTo>
                  <a:pt x="11596" y="53531"/>
                </a:lnTo>
                <a:lnTo>
                  <a:pt x="17589" y="53657"/>
                </a:lnTo>
                <a:lnTo>
                  <a:pt x="20085" y="53315"/>
                </a:lnTo>
                <a:lnTo>
                  <a:pt x="24620" y="51944"/>
                </a:lnTo>
                <a:lnTo>
                  <a:pt x="28206" y="49593"/>
                </a:lnTo>
                <a:lnTo>
                  <a:pt x="31111" y="46609"/>
                </a:lnTo>
                <a:lnTo>
                  <a:pt x="32896" y="42699"/>
                </a:lnTo>
                <a:lnTo>
                  <a:pt x="33340" y="37973"/>
                </a:lnTo>
                <a:lnTo>
                  <a:pt x="33340" y="35877"/>
                </a:lnTo>
                <a:lnTo>
                  <a:pt x="32321" y="32551"/>
                </a:lnTo>
                <a:lnTo>
                  <a:pt x="30740" y="29731"/>
                </a:lnTo>
                <a:lnTo>
                  <a:pt x="27227" y="26633"/>
                </a:lnTo>
                <a:lnTo>
                  <a:pt x="24335" y="25110"/>
                </a:lnTo>
                <a:lnTo>
                  <a:pt x="21372" y="23813"/>
                </a:lnTo>
                <a:lnTo>
                  <a:pt x="18446" y="22607"/>
                </a:lnTo>
                <a:lnTo>
                  <a:pt x="15577" y="21437"/>
                </a:lnTo>
                <a:lnTo>
                  <a:pt x="12075" y="19342"/>
                </a:lnTo>
                <a:lnTo>
                  <a:pt x="9773" y="16588"/>
                </a:lnTo>
                <a:lnTo>
                  <a:pt x="9428" y="13996"/>
                </a:lnTo>
                <a:lnTo>
                  <a:pt x="9983" y="11177"/>
                </a:lnTo>
                <a:lnTo>
                  <a:pt x="12308" y="8294"/>
                </a:lnTo>
                <a:lnTo>
                  <a:pt x="15458" y="7113"/>
                </a:lnTo>
                <a:lnTo>
                  <a:pt x="18223" y="6948"/>
                </a:lnTo>
                <a:lnTo>
                  <a:pt x="21327" y="7138"/>
                </a:lnTo>
                <a:lnTo>
                  <a:pt x="24963" y="8359"/>
                </a:lnTo>
                <a:lnTo>
                  <a:pt x="27619" y="9691"/>
                </a:lnTo>
                <a:lnTo>
                  <a:pt x="30585" y="9867"/>
                </a:lnTo>
                <a:lnTo>
                  <a:pt x="30938" y="7152"/>
                </a:lnTo>
                <a:lnTo>
                  <a:pt x="30643" y="4409"/>
                </a:lnTo>
                <a:lnTo>
                  <a:pt x="28073" y="2199"/>
                </a:lnTo>
                <a:lnTo>
                  <a:pt x="25487" y="1144"/>
                </a:lnTo>
                <a:lnTo>
                  <a:pt x="22082" y="320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6"/>
                </a:lnTo>
                <a:lnTo>
                  <a:pt x="8657" y="1983"/>
                </a:lnTo>
                <a:lnTo>
                  <a:pt x="5450" y="4370"/>
                </a:lnTo>
                <a:lnTo>
                  <a:pt x="2952" y="7214"/>
                </a:lnTo>
                <a:lnTo>
                  <a:pt x="1504" y="10720"/>
                </a:lnTo>
                <a:lnTo>
                  <a:pt x="1148" y="14479"/>
                </a:lnTo>
                <a:lnTo>
                  <a:pt x="1490" y="18517"/>
                </a:lnTo>
                <a:lnTo>
                  <a:pt x="2862" y="21628"/>
                </a:lnTo>
                <a:lnTo>
                  <a:pt x="5986" y="25210"/>
                </a:lnTo>
                <a:lnTo>
                  <a:pt x="8657" y="26939"/>
                </a:lnTo>
                <a:lnTo>
                  <a:pt x="11523" y="28411"/>
                </a:lnTo>
                <a:lnTo>
                  <a:pt x="14490" y="29641"/>
                </a:lnTo>
                <a:lnTo>
                  <a:pt x="17320" y="30797"/>
                </a:lnTo>
                <a:lnTo>
                  <a:pt x="19973" y="31992"/>
                </a:lnTo>
                <a:lnTo>
                  <a:pt x="23112" y="34264"/>
                </a:lnTo>
                <a:lnTo>
                  <a:pt x="24814" y="37299"/>
                </a:lnTo>
                <a:lnTo>
                  <a:pt x="24570" y="41173"/>
                </a:lnTo>
                <a:lnTo>
                  <a:pt x="22953" y="43944"/>
                </a:lnTo>
                <a:lnTo>
                  <a:pt x="20181" y="45684"/>
                </a:lnTo>
                <a:lnTo>
                  <a:pt x="16484" y="46497"/>
                </a:lnTo>
                <a:lnTo>
                  <a:pt x="13068" y="46497"/>
                </a:lnTo>
                <a:lnTo>
                  <a:pt x="9846" y="45759"/>
                </a:lnTo>
                <a:lnTo>
                  <a:pt x="5951" y="44157"/>
                </a:lnTo>
                <a:lnTo>
                  <a:pt x="3168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7" y="50929"/>
                </a:lnTo>
                <a:lnTo>
                  <a:pt x="599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2133619" y="5021384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30783" y="59969"/>
                </a:moveTo>
                <a:lnTo>
                  <a:pt x="30783" y="59320"/>
                </a:lnTo>
                <a:lnTo>
                  <a:pt x="29927" y="56706"/>
                </a:lnTo>
                <a:lnTo>
                  <a:pt x="27378" y="57430"/>
                </a:lnTo>
                <a:lnTo>
                  <a:pt x="24361" y="58179"/>
                </a:lnTo>
                <a:lnTo>
                  <a:pt x="21081" y="58179"/>
                </a:lnTo>
                <a:lnTo>
                  <a:pt x="18395" y="55601"/>
                </a:lnTo>
                <a:lnTo>
                  <a:pt x="16967" y="51347"/>
                </a:lnTo>
                <a:lnTo>
                  <a:pt x="16967" y="20739"/>
                </a:lnTo>
                <a:lnTo>
                  <a:pt x="29044" y="20739"/>
                </a:lnTo>
                <a:lnTo>
                  <a:pt x="30622" y="19302"/>
                </a:lnTo>
                <a:lnTo>
                  <a:pt x="30783" y="16358"/>
                </a:lnTo>
                <a:lnTo>
                  <a:pt x="29044" y="13309"/>
                </a:lnTo>
                <a:lnTo>
                  <a:pt x="16967" y="13309"/>
                </a:lnTo>
                <a:lnTo>
                  <a:pt x="16967" y="1703"/>
                </a:ln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27" y="1703"/>
                </a:lnTo>
                <a:lnTo>
                  <a:pt x="8327" y="13309"/>
                </a:lnTo>
                <a:lnTo>
                  <a:pt x="1789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42" y="20739"/>
                </a:lnTo>
                <a:lnTo>
                  <a:pt x="8327" y="20739"/>
                </a:lnTo>
                <a:lnTo>
                  <a:pt x="8327" y="52106"/>
                </a:lnTo>
                <a:lnTo>
                  <a:pt x="9090" y="56628"/>
                </a:lnTo>
                <a:lnTo>
                  <a:pt x="10400" y="60440"/>
                </a:lnTo>
                <a:lnTo>
                  <a:pt x="12640" y="63144"/>
                </a:lnTo>
                <a:lnTo>
                  <a:pt x="15800" y="64832"/>
                </a:lnTo>
                <a:lnTo>
                  <a:pt x="19649" y="65836"/>
                </a:lnTo>
                <a:lnTo>
                  <a:pt x="24498" y="65671"/>
                </a:lnTo>
                <a:lnTo>
                  <a:pt x="27486" y="65098"/>
                </a:lnTo>
                <a:lnTo>
                  <a:pt x="30438" y="63079"/>
                </a:lnTo>
                <a:lnTo>
                  <a:pt x="30783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2182776" y="5033671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7" y="51267"/>
                </a:lnTo>
                <a:lnTo>
                  <a:pt x="8637" y="19137"/>
                </a:lnTo>
                <a:lnTo>
                  <a:pt x="10962" y="15468"/>
                </a:lnTo>
                <a:lnTo>
                  <a:pt x="12995" y="12736"/>
                </a:lnTo>
                <a:lnTo>
                  <a:pt x="15811" y="9956"/>
                </a:lnTo>
                <a:lnTo>
                  <a:pt x="19217" y="8455"/>
                </a:lnTo>
                <a:lnTo>
                  <a:pt x="22147" y="8671"/>
                </a:lnTo>
                <a:lnTo>
                  <a:pt x="24790" y="9460"/>
                </a:lnTo>
                <a:lnTo>
                  <a:pt x="27435" y="8178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4"/>
                </a:lnTo>
                <a:lnTo>
                  <a:pt x="19659" y="0"/>
                </a:lnTo>
                <a:lnTo>
                  <a:pt x="16668" y="673"/>
                </a:lnTo>
                <a:lnTo>
                  <a:pt x="13644" y="2576"/>
                </a:lnTo>
                <a:lnTo>
                  <a:pt x="10303" y="5993"/>
                </a:lnTo>
                <a:lnTo>
                  <a:pt x="7801" y="9550"/>
                </a:lnTo>
                <a:lnTo>
                  <a:pt x="7801" y="2437"/>
                </a:lnTo>
                <a:lnTo>
                  <a:pt x="5828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2224191" y="5033667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42" y="23914"/>
                </a:moveTo>
                <a:lnTo>
                  <a:pt x="9248" y="21347"/>
                </a:lnTo>
                <a:lnTo>
                  <a:pt x="9824" y="18986"/>
                </a:lnTo>
                <a:lnTo>
                  <a:pt x="11292" y="14591"/>
                </a:lnTo>
                <a:lnTo>
                  <a:pt x="13682" y="11163"/>
                </a:lnTo>
                <a:lnTo>
                  <a:pt x="17049" y="8888"/>
                </a:lnTo>
                <a:lnTo>
                  <a:pt x="21106" y="7491"/>
                </a:lnTo>
                <a:lnTo>
                  <a:pt x="26456" y="7491"/>
                </a:lnTo>
                <a:lnTo>
                  <a:pt x="30657" y="9028"/>
                </a:lnTo>
                <a:lnTo>
                  <a:pt x="33991" y="11455"/>
                </a:lnTo>
                <a:lnTo>
                  <a:pt x="36183" y="15011"/>
                </a:lnTo>
                <a:lnTo>
                  <a:pt x="37433" y="19418"/>
                </a:lnTo>
                <a:lnTo>
                  <a:pt x="38153" y="24270"/>
                </a:lnTo>
                <a:lnTo>
                  <a:pt x="38153" y="29731"/>
                </a:lnTo>
                <a:lnTo>
                  <a:pt x="37871" y="32320"/>
                </a:lnTo>
                <a:lnTo>
                  <a:pt x="36748" y="37021"/>
                </a:lnTo>
                <a:lnTo>
                  <a:pt x="36540" y="50266"/>
                </a:lnTo>
                <a:lnTo>
                  <a:pt x="39048" y="48373"/>
                </a:lnTo>
                <a:lnTo>
                  <a:pt x="43051" y="43534"/>
                </a:lnTo>
                <a:lnTo>
                  <a:pt x="44560" y="40640"/>
                </a:lnTo>
                <a:lnTo>
                  <a:pt x="45579" y="37299"/>
                </a:lnTo>
                <a:lnTo>
                  <a:pt x="46579" y="33958"/>
                </a:lnTo>
                <a:lnTo>
                  <a:pt x="47099" y="30300"/>
                </a:lnTo>
                <a:lnTo>
                  <a:pt x="47099" y="22226"/>
                </a:lnTo>
                <a:lnTo>
                  <a:pt x="46620" y="1855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1" y="9269"/>
                </a:lnTo>
                <a:lnTo>
                  <a:pt x="41342" y="6997"/>
                </a:lnTo>
                <a:lnTo>
                  <a:pt x="37015" y="2973"/>
                </a:lnTo>
                <a:lnTo>
                  <a:pt x="34149" y="1778"/>
                </a:lnTo>
                <a:lnTo>
                  <a:pt x="31273" y="596"/>
                </a:lnTo>
                <a:lnTo>
                  <a:pt x="27889" y="0"/>
                </a:lnTo>
                <a:lnTo>
                  <a:pt x="20016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99" y="5219"/>
                </a:lnTo>
                <a:lnTo>
                  <a:pt x="3981" y="10072"/>
                </a:lnTo>
                <a:lnTo>
                  <a:pt x="2484" y="12952"/>
                </a:lnTo>
                <a:lnTo>
                  <a:pt x="1493" y="16308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4"/>
                </a:lnTo>
                <a:lnTo>
                  <a:pt x="1407" y="38354"/>
                </a:lnTo>
                <a:lnTo>
                  <a:pt x="2350" y="41605"/>
                </a:lnTo>
                <a:lnTo>
                  <a:pt x="3783" y="44387"/>
                </a:lnTo>
                <a:lnTo>
                  <a:pt x="5706" y="46659"/>
                </a:lnTo>
                <a:lnTo>
                  <a:pt x="10019" y="50673"/>
                </a:lnTo>
                <a:lnTo>
                  <a:pt x="8942" y="29361"/>
                </a:lnTo>
                <a:lnTo>
                  <a:pt x="8942" y="23914"/>
                </a:lnTo>
                <a:close/>
              </a:path>
              <a:path w="47099" h="53657">
                <a:moveTo>
                  <a:pt x="9665" y="34225"/>
                </a:moveTo>
                <a:lnTo>
                  <a:pt x="8942" y="29361"/>
                </a:lnTo>
                <a:lnTo>
                  <a:pt x="10019" y="50673"/>
                </a:lnTo>
                <a:lnTo>
                  <a:pt x="12899" y="51865"/>
                </a:lnTo>
                <a:lnTo>
                  <a:pt x="15774" y="53074"/>
                </a:lnTo>
                <a:lnTo>
                  <a:pt x="19145" y="53657"/>
                </a:lnTo>
                <a:lnTo>
                  <a:pt x="27006" y="53657"/>
                </a:lnTo>
                <a:lnTo>
                  <a:pt x="30502" y="52984"/>
                </a:lnTo>
                <a:lnTo>
                  <a:pt x="33512" y="51624"/>
                </a:lnTo>
                <a:lnTo>
                  <a:pt x="36540" y="50266"/>
                </a:lnTo>
                <a:lnTo>
                  <a:pt x="36748" y="37021"/>
                </a:lnTo>
                <a:lnTo>
                  <a:pt x="34664" y="40741"/>
                </a:lnTo>
                <a:lnTo>
                  <a:pt x="31931" y="43765"/>
                </a:lnTo>
                <a:lnTo>
                  <a:pt x="28209" y="45655"/>
                </a:lnTo>
                <a:lnTo>
                  <a:pt x="23472" y="46126"/>
                </a:lnTo>
                <a:lnTo>
                  <a:pt x="20689" y="46126"/>
                </a:lnTo>
                <a:lnTo>
                  <a:pt x="16498" y="44578"/>
                </a:lnTo>
                <a:lnTo>
                  <a:pt x="13143" y="42152"/>
                </a:lnTo>
                <a:lnTo>
                  <a:pt x="10925" y="38646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2291788" y="5033667"/>
            <a:ext cx="40561" cy="52919"/>
          </a:xfrm>
          <a:custGeom>
            <a:avLst/>
            <a:gdLst/>
            <a:ahLst/>
            <a:cxnLst/>
            <a:rect l="l" t="t" r="r" b="b"/>
            <a:pathLst>
              <a:path w="40561" h="52919">
                <a:moveTo>
                  <a:pt x="5882" y="52919"/>
                </a:moveTo>
                <a:lnTo>
                  <a:pt x="8651" y="51271"/>
                </a:lnTo>
                <a:lnTo>
                  <a:pt x="8651" y="17132"/>
                </a:lnTo>
                <a:lnTo>
                  <a:pt x="11015" y="14057"/>
                </a:lnTo>
                <a:lnTo>
                  <a:pt x="13284" y="11736"/>
                </a:lnTo>
                <a:lnTo>
                  <a:pt x="17604" y="8561"/>
                </a:lnTo>
                <a:lnTo>
                  <a:pt x="21927" y="7747"/>
                </a:lnTo>
                <a:lnTo>
                  <a:pt x="25077" y="8088"/>
                </a:lnTo>
                <a:lnTo>
                  <a:pt x="27626" y="9385"/>
                </a:lnTo>
                <a:lnTo>
                  <a:pt x="30272" y="12790"/>
                </a:lnTo>
                <a:lnTo>
                  <a:pt x="31299" y="15951"/>
                </a:lnTo>
                <a:lnTo>
                  <a:pt x="31935" y="19889"/>
                </a:lnTo>
                <a:lnTo>
                  <a:pt x="31935" y="51271"/>
                </a:lnTo>
                <a:lnTo>
                  <a:pt x="32144" y="52005"/>
                </a:lnTo>
                <a:lnTo>
                  <a:pt x="34693" y="52919"/>
                </a:lnTo>
                <a:lnTo>
                  <a:pt x="37804" y="52919"/>
                </a:lnTo>
                <a:lnTo>
                  <a:pt x="40561" y="51271"/>
                </a:lnTo>
                <a:lnTo>
                  <a:pt x="40561" y="18007"/>
                </a:lnTo>
                <a:lnTo>
                  <a:pt x="40280" y="15022"/>
                </a:lnTo>
                <a:lnTo>
                  <a:pt x="39124" y="10083"/>
                </a:lnTo>
                <a:lnTo>
                  <a:pt x="36850" y="6069"/>
                </a:lnTo>
                <a:lnTo>
                  <a:pt x="33785" y="2757"/>
                </a:lnTo>
                <a:lnTo>
                  <a:pt x="29498" y="547"/>
                </a:lnTo>
                <a:lnTo>
                  <a:pt x="26852" y="0"/>
                </a:lnTo>
                <a:lnTo>
                  <a:pt x="21023" y="0"/>
                </a:lnTo>
                <a:lnTo>
                  <a:pt x="18366" y="712"/>
                </a:lnTo>
                <a:lnTo>
                  <a:pt x="15732" y="2145"/>
                </a:lnTo>
                <a:lnTo>
                  <a:pt x="13100" y="3567"/>
                </a:lnTo>
                <a:lnTo>
                  <a:pt x="10454" y="5817"/>
                </a:lnTo>
                <a:lnTo>
                  <a:pt x="7807" y="8891"/>
                </a:lnTo>
                <a:lnTo>
                  <a:pt x="7807" y="2437"/>
                </a:lnTo>
                <a:lnTo>
                  <a:pt x="5847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2350259" y="5033779"/>
            <a:ext cx="44597" cy="54648"/>
          </a:xfrm>
          <a:custGeom>
            <a:avLst/>
            <a:gdLst/>
            <a:ahLst/>
            <a:cxnLst/>
            <a:rect l="l" t="t" r="r" b="b"/>
            <a:pathLst>
              <a:path w="44597" h="54648">
                <a:moveTo>
                  <a:pt x="9465" y="36233"/>
                </a:moveTo>
                <a:lnTo>
                  <a:pt x="9159" y="54648"/>
                </a:lnTo>
                <a:lnTo>
                  <a:pt x="11278" y="51561"/>
                </a:lnTo>
                <a:lnTo>
                  <a:pt x="10030" y="39635"/>
                </a:lnTo>
                <a:lnTo>
                  <a:pt x="9465" y="36233"/>
                </a:lnTo>
                <a:close/>
              </a:path>
              <a:path w="44597" h="54648">
                <a:moveTo>
                  <a:pt x="411" y="55727"/>
                </a:moveTo>
                <a:lnTo>
                  <a:pt x="0" y="59194"/>
                </a:lnTo>
                <a:lnTo>
                  <a:pt x="378" y="62812"/>
                </a:lnTo>
                <a:lnTo>
                  <a:pt x="1908" y="66041"/>
                </a:lnTo>
                <a:lnTo>
                  <a:pt x="4860" y="68579"/>
                </a:lnTo>
                <a:lnTo>
                  <a:pt x="8766" y="70650"/>
                </a:lnTo>
                <a:lnTo>
                  <a:pt x="11437" y="71323"/>
                </a:lnTo>
                <a:lnTo>
                  <a:pt x="14098" y="71984"/>
                </a:lnTo>
                <a:lnTo>
                  <a:pt x="17341" y="72312"/>
                </a:lnTo>
                <a:lnTo>
                  <a:pt x="25081" y="72312"/>
                </a:lnTo>
                <a:lnTo>
                  <a:pt x="28501" y="71880"/>
                </a:lnTo>
                <a:lnTo>
                  <a:pt x="31393" y="70991"/>
                </a:lnTo>
                <a:lnTo>
                  <a:pt x="34293" y="70102"/>
                </a:lnTo>
                <a:lnTo>
                  <a:pt x="38534" y="67359"/>
                </a:lnTo>
                <a:lnTo>
                  <a:pt x="41789" y="64047"/>
                </a:lnTo>
                <a:lnTo>
                  <a:pt x="43604" y="59993"/>
                </a:lnTo>
                <a:lnTo>
                  <a:pt x="44067" y="55612"/>
                </a:lnTo>
                <a:lnTo>
                  <a:pt x="43653" y="51598"/>
                </a:lnTo>
                <a:lnTo>
                  <a:pt x="42062" y="48373"/>
                </a:lnTo>
                <a:lnTo>
                  <a:pt x="39503" y="45924"/>
                </a:lnTo>
                <a:lnTo>
                  <a:pt x="36393" y="43981"/>
                </a:lnTo>
                <a:lnTo>
                  <a:pt x="32472" y="42774"/>
                </a:lnTo>
                <a:lnTo>
                  <a:pt x="27997" y="42368"/>
                </a:lnTo>
                <a:lnTo>
                  <a:pt x="15699" y="41835"/>
                </a:lnTo>
                <a:lnTo>
                  <a:pt x="13813" y="41756"/>
                </a:lnTo>
                <a:lnTo>
                  <a:pt x="10030" y="39635"/>
                </a:lnTo>
                <a:lnTo>
                  <a:pt x="11278" y="51561"/>
                </a:lnTo>
                <a:lnTo>
                  <a:pt x="14022" y="48985"/>
                </a:lnTo>
                <a:lnTo>
                  <a:pt x="26222" y="49427"/>
                </a:lnTo>
                <a:lnTo>
                  <a:pt x="29042" y="49491"/>
                </a:lnTo>
                <a:lnTo>
                  <a:pt x="31295" y="50101"/>
                </a:lnTo>
                <a:lnTo>
                  <a:pt x="34599" y="52387"/>
                </a:lnTo>
                <a:lnTo>
                  <a:pt x="35424" y="56094"/>
                </a:lnTo>
                <a:lnTo>
                  <a:pt x="35424" y="57326"/>
                </a:lnTo>
                <a:lnTo>
                  <a:pt x="34258" y="60742"/>
                </a:lnTo>
                <a:lnTo>
                  <a:pt x="31316" y="63474"/>
                </a:lnTo>
                <a:lnTo>
                  <a:pt x="28134" y="64706"/>
                </a:lnTo>
                <a:lnTo>
                  <a:pt x="24174" y="65479"/>
                </a:lnTo>
                <a:lnTo>
                  <a:pt x="17438" y="65479"/>
                </a:lnTo>
                <a:lnTo>
                  <a:pt x="14231" y="64871"/>
                </a:lnTo>
                <a:lnTo>
                  <a:pt x="11941" y="63676"/>
                </a:lnTo>
                <a:lnTo>
                  <a:pt x="8474" y="60666"/>
                </a:lnTo>
                <a:lnTo>
                  <a:pt x="8474" y="57556"/>
                </a:lnTo>
                <a:lnTo>
                  <a:pt x="9159" y="54648"/>
                </a:lnTo>
                <a:lnTo>
                  <a:pt x="9465" y="36233"/>
                </a:lnTo>
                <a:lnTo>
                  <a:pt x="10984" y="32881"/>
                </a:lnTo>
                <a:lnTo>
                  <a:pt x="13903" y="33681"/>
                </a:lnTo>
                <a:lnTo>
                  <a:pt x="17917" y="28105"/>
                </a:lnTo>
                <a:lnTo>
                  <a:pt x="13680" y="25336"/>
                </a:lnTo>
                <a:lnTo>
                  <a:pt x="11035" y="20954"/>
                </a:lnTo>
                <a:lnTo>
                  <a:pt x="11035" y="17729"/>
                </a:lnTo>
                <a:lnTo>
                  <a:pt x="11243" y="14911"/>
                </a:lnTo>
                <a:lnTo>
                  <a:pt x="9551" y="3200"/>
                </a:lnTo>
                <a:lnTo>
                  <a:pt x="6343" y="6234"/>
                </a:lnTo>
                <a:lnTo>
                  <a:pt x="4187" y="10299"/>
                </a:lnTo>
                <a:lnTo>
                  <a:pt x="2815" y="15011"/>
                </a:lnTo>
                <a:lnTo>
                  <a:pt x="2815" y="17793"/>
                </a:lnTo>
                <a:lnTo>
                  <a:pt x="3147" y="22212"/>
                </a:lnTo>
                <a:lnTo>
                  <a:pt x="4396" y="25577"/>
                </a:lnTo>
                <a:lnTo>
                  <a:pt x="6329" y="28421"/>
                </a:lnTo>
                <a:lnTo>
                  <a:pt x="3953" y="31356"/>
                </a:lnTo>
                <a:lnTo>
                  <a:pt x="2214" y="34822"/>
                </a:lnTo>
                <a:lnTo>
                  <a:pt x="1775" y="39001"/>
                </a:lnTo>
                <a:lnTo>
                  <a:pt x="2189" y="42076"/>
                </a:lnTo>
                <a:lnTo>
                  <a:pt x="3820" y="44830"/>
                </a:lnTo>
                <a:lnTo>
                  <a:pt x="6808" y="46875"/>
                </a:lnTo>
                <a:lnTo>
                  <a:pt x="3841" y="49618"/>
                </a:lnTo>
                <a:lnTo>
                  <a:pt x="1699" y="52527"/>
                </a:lnTo>
                <a:lnTo>
                  <a:pt x="411" y="55727"/>
                </a:lnTo>
                <a:close/>
              </a:path>
              <a:path w="44597" h="54648">
                <a:moveTo>
                  <a:pt x="14292" y="9079"/>
                </a:moveTo>
                <a:lnTo>
                  <a:pt x="17795" y="7113"/>
                </a:lnTo>
                <a:lnTo>
                  <a:pt x="20930" y="6832"/>
                </a:lnTo>
                <a:lnTo>
                  <a:pt x="24174" y="6832"/>
                </a:lnTo>
                <a:lnTo>
                  <a:pt x="26690" y="7760"/>
                </a:lnTo>
                <a:lnTo>
                  <a:pt x="30204" y="11479"/>
                </a:lnTo>
                <a:lnTo>
                  <a:pt x="31087" y="14083"/>
                </a:lnTo>
                <a:lnTo>
                  <a:pt x="31087" y="17412"/>
                </a:lnTo>
                <a:lnTo>
                  <a:pt x="30877" y="20181"/>
                </a:lnTo>
                <a:lnTo>
                  <a:pt x="30082" y="22783"/>
                </a:lnTo>
                <a:lnTo>
                  <a:pt x="27828" y="25919"/>
                </a:lnTo>
                <a:lnTo>
                  <a:pt x="24274" y="27812"/>
                </a:lnTo>
                <a:lnTo>
                  <a:pt x="21089" y="28105"/>
                </a:lnTo>
                <a:lnTo>
                  <a:pt x="17917" y="28105"/>
                </a:lnTo>
                <a:lnTo>
                  <a:pt x="13903" y="33681"/>
                </a:lnTo>
                <a:lnTo>
                  <a:pt x="17341" y="34721"/>
                </a:lnTo>
                <a:lnTo>
                  <a:pt x="21089" y="34988"/>
                </a:lnTo>
                <a:lnTo>
                  <a:pt x="23811" y="34988"/>
                </a:lnTo>
                <a:lnTo>
                  <a:pt x="28512" y="33795"/>
                </a:lnTo>
                <a:lnTo>
                  <a:pt x="32680" y="31852"/>
                </a:lnTo>
                <a:lnTo>
                  <a:pt x="35935" y="28842"/>
                </a:lnTo>
                <a:lnTo>
                  <a:pt x="38045" y="24839"/>
                </a:lnTo>
                <a:lnTo>
                  <a:pt x="39352" y="20181"/>
                </a:lnTo>
                <a:lnTo>
                  <a:pt x="39352" y="17362"/>
                </a:lnTo>
                <a:lnTo>
                  <a:pt x="39110" y="14022"/>
                </a:lnTo>
                <a:lnTo>
                  <a:pt x="38127" y="10871"/>
                </a:lnTo>
                <a:lnTo>
                  <a:pt x="36047" y="8139"/>
                </a:lnTo>
                <a:lnTo>
                  <a:pt x="42807" y="8139"/>
                </a:lnTo>
                <a:lnTo>
                  <a:pt x="44096" y="7289"/>
                </a:lnTo>
                <a:lnTo>
                  <a:pt x="44597" y="4546"/>
                </a:lnTo>
                <a:lnTo>
                  <a:pt x="42807" y="914"/>
                </a:lnTo>
                <a:lnTo>
                  <a:pt x="28577" y="914"/>
                </a:lnTo>
                <a:lnTo>
                  <a:pt x="27486" y="633"/>
                </a:lnTo>
                <a:lnTo>
                  <a:pt x="23846" y="74"/>
                </a:lnTo>
                <a:lnTo>
                  <a:pt x="18442" y="0"/>
                </a:lnTo>
                <a:lnTo>
                  <a:pt x="13741" y="1220"/>
                </a:lnTo>
                <a:lnTo>
                  <a:pt x="9551" y="3200"/>
                </a:lnTo>
                <a:lnTo>
                  <a:pt x="11243" y="14911"/>
                </a:lnTo>
                <a:lnTo>
                  <a:pt x="12038" y="12268"/>
                </a:lnTo>
                <a:lnTo>
                  <a:pt x="1429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2445519" y="5033664"/>
            <a:ext cx="43336" cy="72349"/>
          </a:xfrm>
          <a:custGeom>
            <a:avLst/>
            <a:gdLst/>
            <a:ahLst/>
            <a:cxnLst/>
            <a:rect l="l" t="t" r="r" b="b"/>
            <a:pathLst>
              <a:path w="43336" h="72349">
                <a:moveTo>
                  <a:pt x="0" y="2451"/>
                </a:moveTo>
                <a:lnTo>
                  <a:pt x="0" y="70650"/>
                </a:lnTo>
                <a:lnTo>
                  <a:pt x="184" y="71399"/>
                </a:lnTo>
                <a:lnTo>
                  <a:pt x="2753" y="72349"/>
                </a:lnTo>
                <a:lnTo>
                  <a:pt x="5878" y="72349"/>
                </a:lnTo>
                <a:lnTo>
                  <a:pt x="8632" y="70650"/>
                </a:lnTo>
                <a:lnTo>
                  <a:pt x="8632" y="46228"/>
                </a:lnTo>
                <a:lnTo>
                  <a:pt x="9895" y="47498"/>
                </a:lnTo>
                <a:lnTo>
                  <a:pt x="13313" y="50482"/>
                </a:lnTo>
                <a:lnTo>
                  <a:pt x="16708" y="52487"/>
                </a:lnTo>
                <a:lnTo>
                  <a:pt x="20246" y="53517"/>
                </a:lnTo>
                <a:lnTo>
                  <a:pt x="22914" y="53668"/>
                </a:lnTo>
                <a:lnTo>
                  <a:pt x="26201" y="53668"/>
                </a:lnTo>
                <a:lnTo>
                  <a:pt x="29113" y="53021"/>
                </a:lnTo>
                <a:lnTo>
                  <a:pt x="31662" y="51724"/>
                </a:lnTo>
                <a:lnTo>
                  <a:pt x="34211" y="50457"/>
                </a:lnTo>
                <a:lnTo>
                  <a:pt x="33695" y="33909"/>
                </a:lnTo>
                <a:lnTo>
                  <a:pt x="32543" y="38174"/>
                </a:lnTo>
                <a:lnTo>
                  <a:pt x="30596" y="41795"/>
                </a:lnTo>
                <a:lnTo>
                  <a:pt x="27781" y="44323"/>
                </a:lnTo>
                <a:lnTo>
                  <a:pt x="24350" y="45947"/>
                </a:lnTo>
                <a:lnTo>
                  <a:pt x="19828" y="45947"/>
                </a:lnTo>
                <a:lnTo>
                  <a:pt x="15433" y="43571"/>
                </a:lnTo>
                <a:lnTo>
                  <a:pt x="11023" y="39672"/>
                </a:lnTo>
                <a:lnTo>
                  <a:pt x="8632" y="36676"/>
                </a:lnTo>
                <a:lnTo>
                  <a:pt x="8632" y="17258"/>
                </a:lnTo>
                <a:lnTo>
                  <a:pt x="7578" y="9004"/>
                </a:lnTo>
                <a:lnTo>
                  <a:pt x="7578" y="2451"/>
                </a:lnTo>
                <a:lnTo>
                  <a:pt x="6047" y="900"/>
                </a:lnTo>
                <a:lnTo>
                  <a:pt x="3070" y="759"/>
                </a:lnTo>
                <a:lnTo>
                  <a:pt x="0" y="2451"/>
                </a:lnTo>
                <a:close/>
              </a:path>
              <a:path w="43336" h="72349">
                <a:moveTo>
                  <a:pt x="8632" y="17258"/>
                </a:moveTo>
                <a:lnTo>
                  <a:pt x="10003" y="15480"/>
                </a:lnTo>
                <a:lnTo>
                  <a:pt x="12542" y="12776"/>
                </a:lnTo>
                <a:lnTo>
                  <a:pt x="16066" y="9852"/>
                </a:lnTo>
                <a:lnTo>
                  <a:pt x="19378" y="8229"/>
                </a:lnTo>
                <a:lnTo>
                  <a:pt x="22697" y="7707"/>
                </a:lnTo>
                <a:lnTo>
                  <a:pt x="26827" y="8255"/>
                </a:lnTo>
                <a:lnTo>
                  <a:pt x="29837" y="10425"/>
                </a:lnTo>
                <a:lnTo>
                  <a:pt x="31943" y="13665"/>
                </a:lnTo>
                <a:lnTo>
                  <a:pt x="33465" y="17550"/>
                </a:lnTo>
                <a:lnTo>
                  <a:pt x="34196" y="22212"/>
                </a:lnTo>
                <a:lnTo>
                  <a:pt x="34380" y="27125"/>
                </a:lnTo>
                <a:lnTo>
                  <a:pt x="34380" y="29411"/>
                </a:lnTo>
                <a:lnTo>
                  <a:pt x="33695" y="33909"/>
                </a:lnTo>
                <a:lnTo>
                  <a:pt x="34211" y="50457"/>
                </a:lnTo>
                <a:lnTo>
                  <a:pt x="36342" y="48628"/>
                </a:lnTo>
                <a:lnTo>
                  <a:pt x="39794" y="43891"/>
                </a:lnTo>
                <a:lnTo>
                  <a:pt x="41114" y="41008"/>
                </a:lnTo>
                <a:lnTo>
                  <a:pt x="41997" y="37602"/>
                </a:lnTo>
                <a:lnTo>
                  <a:pt x="42879" y="34211"/>
                </a:lnTo>
                <a:lnTo>
                  <a:pt x="43336" y="30365"/>
                </a:lnTo>
                <a:lnTo>
                  <a:pt x="43336" y="22553"/>
                </a:lnTo>
                <a:lnTo>
                  <a:pt x="42980" y="19202"/>
                </a:lnTo>
                <a:lnTo>
                  <a:pt x="42292" y="16037"/>
                </a:lnTo>
                <a:lnTo>
                  <a:pt x="41597" y="12862"/>
                </a:lnTo>
                <a:lnTo>
                  <a:pt x="40482" y="10093"/>
                </a:lnTo>
                <a:lnTo>
                  <a:pt x="38962" y="7707"/>
                </a:lnTo>
                <a:lnTo>
                  <a:pt x="35485" y="3441"/>
                </a:lnTo>
                <a:lnTo>
                  <a:pt x="30667" y="684"/>
                </a:lnTo>
                <a:lnTo>
                  <a:pt x="27755" y="0"/>
                </a:lnTo>
                <a:lnTo>
                  <a:pt x="24335" y="0"/>
                </a:lnTo>
                <a:lnTo>
                  <a:pt x="21272" y="190"/>
                </a:lnTo>
                <a:lnTo>
                  <a:pt x="18446" y="939"/>
                </a:lnTo>
                <a:lnTo>
                  <a:pt x="15739" y="2246"/>
                </a:lnTo>
                <a:lnTo>
                  <a:pt x="13053" y="3924"/>
                </a:lnTo>
                <a:lnTo>
                  <a:pt x="10396" y="6170"/>
                </a:lnTo>
                <a:lnTo>
                  <a:pt x="7578" y="9004"/>
                </a:lnTo>
                <a:lnTo>
                  <a:pt x="8632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2505920" y="5033667"/>
            <a:ext cx="47101" cy="53657"/>
          </a:xfrm>
          <a:custGeom>
            <a:avLst/>
            <a:gdLst/>
            <a:ahLst/>
            <a:cxnLst/>
            <a:rect l="l" t="t" r="r" b="b"/>
            <a:pathLst>
              <a:path w="47101" h="53657">
                <a:moveTo>
                  <a:pt x="8945" y="23914"/>
                </a:moveTo>
                <a:lnTo>
                  <a:pt x="9251" y="21347"/>
                </a:lnTo>
                <a:lnTo>
                  <a:pt x="9827" y="18986"/>
                </a:lnTo>
                <a:lnTo>
                  <a:pt x="11296" y="14591"/>
                </a:lnTo>
                <a:lnTo>
                  <a:pt x="13682" y="11163"/>
                </a:lnTo>
                <a:lnTo>
                  <a:pt x="17052" y="8888"/>
                </a:lnTo>
                <a:lnTo>
                  <a:pt x="21106" y="7491"/>
                </a:lnTo>
                <a:lnTo>
                  <a:pt x="26459" y="7491"/>
                </a:lnTo>
                <a:lnTo>
                  <a:pt x="30660" y="9028"/>
                </a:lnTo>
                <a:lnTo>
                  <a:pt x="33994" y="11455"/>
                </a:lnTo>
                <a:lnTo>
                  <a:pt x="36183" y="15011"/>
                </a:lnTo>
                <a:lnTo>
                  <a:pt x="37435" y="19418"/>
                </a:lnTo>
                <a:lnTo>
                  <a:pt x="38155" y="24270"/>
                </a:lnTo>
                <a:lnTo>
                  <a:pt x="38155" y="29731"/>
                </a:lnTo>
                <a:lnTo>
                  <a:pt x="37875" y="32320"/>
                </a:lnTo>
                <a:lnTo>
                  <a:pt x="36752" y="37021"/>
                </a:lnTo>
                <a:lnTo>
                  <a:pt x="36542" y="50266"/>
                </a:lnTo>
                <a:lnTo>
                  <a:pt x="39052" y="48373"/>
                </a:lnTo>
                <a:lnTo>
                  <a:pt x="43055" y="43534"/>
                </a:lnTo>
                <a:lnTo>
                  <a:pt x="44564" y="40640"/>
                </a:lnTo>
                <a:lnTo>
                  <a:pt x="45579" y="37299"/>
                </a:lnTo>
                <a:lnTo>
                  <a:pt x="46583" y="33958"/>
                </a:lnTo>
                <a:lnTo>
                  <a:pt x="47101" y="30300"/>
                </a:lnTo>
                <a:lnTo>
                  <a:pt x="47101" y="22226"/>
                </a:lnTo>
                <a:lnTo>
                  <a:pt x="46622" y="18554"/>
                </a:lnTo>
                <a:lnTo>
                  <a:pt x="45655" y="15303"/>
                </a:lnTo>
                <a:lnTo>
                  <a:pt x="44697" y="12038"/>
                </a:lnTo>
                <a:lnTo>
                  <a:pt x="43263" y="9269"/>
                </a:lnTo>
                <a:lnTo>
                  <a:pt x="41342" y="6997"/>
                </a:lnTo>
                <a:lnTo>
                  <a:pt x="37017" y="2973"/>
                </a:lnTo>
                <a:lnTo>
                  <a:pt x="34152" y="1778"/>
                </a:lnTo>
                <a:lnTo>
                  <a:pt x="31276" y="596"/>
                </a:lnTo>
                <a:lnTo>
                  <a:pt x="27893" y="0"/>
                </a:lnTo>
                <a:lnTo>
                  <a:pt x="20019" y="0"/>
                </a:lnTo>
                <a:lnTo>
                  <a:pt x="16502" y="673"/>
                </a:lnTo>
                <a:lnTo>
                  <a:pt x="13500" y="2005"/>
                </a:lnTo>
                <a:lnTo>
                  <a:pt x="10500" y="3351"/>
                </a:lnTo>
                <a:lnTo>
                  <a:pt x="7998" y="5219"/>
                </a:lnTo>
                <a:lnTo>
                  <a:pt x="3985" y="10072"/>
                </a:lnTo>
                <a:lnTo>
                  <a:pt x="2486" y="12952"/>
                </a:lnTo>
                <a:lnTo>
                  <a:pt x="1497" y="16308"/>
                </a:lnTo>
                <a:lnTo>
                  <a:pt x="504" y="19648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4"/>
                </a:lnTo>
                <a:lnTo>
                  <a:pt x="1410" y="38354"/>
                </a:lnTo>
                <a:lnTo>
                  <a:pt x="2354" y="41605"/>
                </a:lnTo>
                <a:lnTo>
                  <a:pt x="3787" y="44387"/>
                </a:lnTo>
                <a:lnTo>
                  <a:pt x="5708" y="46659"/>
                </a:lnTo>
                <a:lnTo>
                  <a:pt x="10021" y="50673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101" h="53657">
                <a:moveTo>
                  <a:pt x="9665" y="34225"/>
                </a:moveTo>
                <a:lnTo>
                  <a:pt x="8945" y="29361"/>
                </a:lnTo>
                <a:lnTo>
                  <a:pt x="10021" y="50673"/>
                </a:lnTo>
                <a:lnTo>
                  <a:pt x="12898" y="51865"/>
                </a:lnTo>
                <a:lnTo>
                  <a:pt x="15778" y="53074"/>
                </a:lnTo>
                <a:lnTo>
                  <a:pt x="19147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15" y="51624"/>
                </a:lnTo>
                <a:lnTo>
                  <a:pt x="36542" y="50266"/>
                </a:lnTo>
                <a:lnTo>
                  <a:pt x="36752" y="37021"/>
                </a:lnTo>
                <a:lnTo>
                  <a:pt x="34667" y="40741"/>
                </a:lnTo>
                <a:lnTo>
                  <a:pt x="31935" y="43765"/>
                </a:lnTo>
                <a:lnTo>
                  <a:pt x="28213" y="45655"/>
                </a:lnTo>
                <a:lnTo>
                  <a:pt x="23468" y="46126"/>
                </a:lnTo>
                <a:lnTo>
                  <a:pt x="20692" y="46126"/>
                </a:lnTo>
                <a:lnTo>
                  <a:pt x="16502" y="44578"/>
                </a:lnTo>
                <a:lnTo>
                  <a:pt x="13147" y="42152"/>
                </a:lnTo>
                <a:lnTo>
                  <a:pt x="10929" y="38646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2569758" y="5033667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5998" y="52224"/>
                </a:moveTo>
                <a:lnTo>
                  <a:pt x="8557" y="52984"/>
                </a:lnTo>
                <a:lnTo>
                  <a:pt x="11596" y="53531"/>
                </a:lnTo>
                <a:lnTo>
                  <a:pt x="17586" y="53657"/>
                </a:lnTo>
                <a:lnTo>
                  <a:pt x="20073" y="53315"/>
                </a:lnTo>
                <a:lnTo>
                  <a:pt x="24606" y="51944"/>
                </a:lnTo>
                <a:lnTo>
                  <a:pt x="28206" y="49593"/>
                </a:lnTo>
                <a:lnTo>
                  <a:pt x="31111" y="46609"/>
                </a:lnTo>
                <a:lnTo>
                  <a:pt x="32886" y="42699"/>
                </a:lnTo>
                <a:lnTo>
                  <a:pt x="33340" y="37973"/>
                </a:lnTo>
                <a:lnTo>
                  <a:pt x="33340" y="35877"/>
                </a:lnTo>
                <a:lnTo>
                  <a:pt x="32310" y="32551"/>
                </a:lnTo>
                <a:lnTo>
                  <a:pt x="30730" y="29731"/>
                </a:lnTo>
                <a:lnTo>
                  <a:pt x="27213" y="26633"/>
                </a:lnTo>
                <a:lnTo>
                  <a:pt x="24325" y="25110"/>
                </a:lnTo>
                <a:lnTo>
                  <a:pt x="21374" y="23813"/>
                </a:lnTo>
                <a:lnTo>
                  <a:pt x="18432" y="22607"/>
                </a:lnTo>
                <a:lnTo>
                  <a:pt x="15577" y="21437"/>
                </a:lnTo>
                <a:lnTo>
                  <a:pt x="12075" y="19342"/>
                </a:lnTo>
                <a:lnTo>
                  <a:pt x="9759" y="16588"/>
                </a:lnTo>
                <a:lnTo>
                  <a:pt x="9414" y="13996"/>
                </a:lnTo>
                <a:lnTo>
                  <a:pt x="9969" y="11177"/>
                </a:lnTo>
                <a:lnTo>
                  <a:pt x="12308" y="8294"/>
                </a:lnTo>
                <a:lnTo>
                  <a:pt x="15458" y="7113"/>
                </a:lnTo>
                <a:lnTo>
                  <a:pt x="18209" y="6948"/>
                </a:lnTo>
                <a:lnTo>
                  <a:pt x="21313" y="7138"/>
                </a:lnTo>
                <a:lnTo>
                  <a:pt x="24959" y="8359"/>
                </a:lnTo>
                <a:lnTo>
                  <a:pt x="27605" y="9691"/>
                </a:lnTo>
                <a:lnTo>
                  <a:pt x="30582" y="9867"/>
                </a:lnTo>
                <a:lnTo>
                  <a:pt x="30924" y="7152"/>
                </a:lnTo>
                <a:lnTo>
                  <a:pt x="30632" y="4409"/>
                </a:lnTo>
                <a:lnTo>
                  <a:pt x="28073" y="2199"/>
                </a:lnTo>
                <a:lnTo>
                  <a:pt x="25473" y="1144"/>
                </a:lnTo>
                <a:lnTo>
                  <a:pt x="22082" y="320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6"/>
                </a:lnTo>
                <a:lnTo>
                  <a:pt x="8658" y="1983"/>
                </a:lnTo>
                <a:lnTo>
                  <a:pt x="5447" y="4370"/>
                </a:lnTo>
                <a:lnTo>
                  <a:pt x="2938" y="7214"/>
                </a:lnTo>
                <a:lnTo>
                  <a:pt x="1501" y="10720"/>
                </a:lnTo>
                <a:lnTo>
                  <a:pt x="1149" y="14479"/>
                </a:lnTo>
                <a:lnTo>
                  <a:pt x="1479" y="18517"/>
                </a:lnTo>
                <a:lnTo>
                  <a:pt x="2851" y="21628"/>
                </a:lnTo>
                <a:lnTo>
                  <a:pt x="5986" y="25210"/>
                </a:lnTo>
                <a:lnTo>
                  <a:pt x="8658" y="26939"/>
                </a:lnTo>
                <a:lnTo>
                  <a:pt x="11523" y="28411"/>
                </a:lnTo>
                <a:lnTo>
                  <a:pt x="14486" y="29641"/>
                </a:lnTo>
                <a:lnTo>
                  <a:pt x="17320" y="30797"/>
                </a:lnTo>
                <a:lnTo>
                  <a:pt x="19973" y="31992"/>
                </a:lnTo>
                <a:lnTo>
                  <a:pt x="23098" y="34264"/>
                </a:lnTo>
                <a:lnTo>
                  <a:pt x="24815" y="37299"/>
                </a:lnTo>
                <a:lnTo>
                  <a:pt x="24566" y="41173"/>
                </a:lnTo>
                <a:lnTo>
                  <a:pt x="22953" y="43944"/>
                </a:lnTo>
                <a:lnTo>
                  <a:pt x="20181" y="45684"/>
                </a:lnTo>
                <a:lnTo>
                  <a:pt x="16484" y="46497"/>
                </a:lnTo>
                <a:lnTo>
                  <a:pt x="13068" y="46497"/>
                </a:lnTo>
                <a:lnTo>
                  <a:pt x="9832" y="45759"/>
                </a:lnTo>
                <a:lnTo>
                  <a:pt x="5941" y="44157"/>
                </a:lnTo>
                <a:lnTo>
                  <a:pt x="3157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8" y="50929"/>
                </a:lnTo>
                <a:lnTo>
                  <a:pt x="599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2622096" y="5014299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11"/>
                </a:moveTo>
                <a:lnTo>
                  <a:pt x="367" y="8892"/>
                </a:lnTo>
                <a:lnTo>
                  <a:pt x="3257" y="10732"/>
                </a:lnTo>
                <a:lnTo>
                  <a:pt x="7339" y="10732"/>
                </a:lnTo>
                <a:lnTo>
                  <a:pt x="10288" y="8841"/>
                </a:lnTo>
                <a:lnTo>
                  <a:pt x="10666" y="5311"/>
                </a:lnTo>
                <a:lnTo>
                  <a:pt x="10298" y="1844"/>
                </a:lnTo>
                <a:lnTo>
                  <a:pt x="7397" y="0"/>
                </a:lnTo>
                <a:lnTo>
                  <a:pt x="3318" y="0"/>
                </a:lnTo>
                <a:lnTo>
                  <a:pt x="381" y="1894"/>
                </a:lnTo>
                <a:lnTo>
                  <a:pt x="0" y="5411"/>
                </a:lnTo>
                <a:close/>
              </a:path>
              <a:path w="10666" h="72288">
                <a:moveTo>
                  <a:pt x="1223" y="71373"/>
                </a:moveTo>
                <a:lnTo>
                  <a:pt x="3797" y="72288"/>
                </a:lnTo>
                <a:lnTo>
                  <a:pt x="6907" y="72288"/>
                </a:lnTo>
                <a:lnTo>
                  <a:pt x="9676" y="70639"/>
                </a:lnTo>
                <a:lnTo>
                  <a:pt x="9676" y="21805"/>
                </a:lnTo>
                <a:lnTo>
                  <a:pt x="9456" y="21107"/>
                </a:lnTo>
                <a:lnTo>
                  <a:pt x="6907" y="20157"/>
                </a:lnTo>
                <a:lnTo>
                  <a:pt x="3797" y="20157"/>
                </a:lnTo>
                <a:lnTo>
                  <a:pt x="1040" y="21805"/>
                </a:lnTo>
                <a:lnTo>
                  <a:pt x="1040" y="70639"/>
                </a:lnTo>
                <a:lnTo>
                  <a:pt x="1223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2648696" y="5021384"/>
            <a:ext cx="30779" cy="65836"/>
          </a:xfrm>
          <a:custGeom>
            <a:avLst/>
            <a:gdLst/>
            <a:ahLst/>
            <a:cxnLst/>
            <a:rect l="l" t="t" r="r" b="b"/>
            <a:pathLst>
              <a:path w="30779" h="65836">
                <a:moveTo>
                  <a:pt x="16963" y="1703"/>
                </a:moveTo>
                <a:lnTo>
                  <a:pt x="16739" y="990"/>
                </a:lnTo>
                <a:lnTo>
                  <a:pt x="14194" y="0"/>
                </a:lnTo>
                <a:lnTo>
                  <a:pt x="11084" y="0"/>
                </a:lnTo>
                <a:lnTo>
                  <a:pt x="8326" y="1703"/>
                </a:lnTo>
                <a:lnTo>
                  <a:pt x="8326" y="13309"/>
                </a:lnTo>
                <a:lnTo>
                  <a:pt x="1785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39"/>
                </a:lnTo>
                <a:lnTo>
                  <a:pt x="8326" y="20739"/>
                </a:lnTo>
                <a:lnTo>
                  <a:pt x="8326" y="52106"/>
                </a:lnTo>
                <a:lnTo>
                  <a:pt x="9089" y="56628"/>
                </a:lnTo>
                <a:lnTo>
                  <a:pt x="10411" y="60440"/>
                </a:lnTo>
                <a:lnTo>
                  <a:pt x="12639" y="63144"/>
                </a:lnTo>
                <a:lnTo>
                  <a:pt x="15810" y="64832"/>
                </a:lnTo>
                <a:lnTo>
                  <a:pt x="19648" y="65836"/>
                </a:lnTo>
                <a:lnTo>
                  <a:pt x="24497" y="65671"/>
                </a:lnTo>
                <a:lnTo>
                  <a:pt x="27485" y="65098"/>
                </a:lnTo>
                <a:lnTo>
                  <a:pt x="30434" y="63079"/>
                </a:lnTo>
                <a:lnTo>
                  <a:pt x="30779" y="59969"/>
                </a:lnTo>
                <a:lnTo>
                  <a:pt x="30071" y="56808"/>
                </a:lnTo>
                <a:lnTo>
                  <a:pt x="27388" y="57430"/>
                </a:lnTo>
                <a:lnTo>
                  <a:pt x="24364" y="58179"/>
                </a:lnTo>
                <a:lnTo>
                  <a:pt x="21078" y="58179"/>
                </a:lnTo>
                <a:lnTo>
                  <a:pt x="18399" y="55601"/>
                </a:lnTo>
                <a:lnTo>
                  <a:pt x="16963" y="51347"/>
                </a:lnTo>
                <a:lnTo>
                  <a:pt x="16963" y="20739"/>
                </a:lnTo>
                <a:lnTo>
                  <a:pt x="29055" y="20739"/>
                </a:lnTo>
                <a:lnTo>
                  <a:pt x="30620" y="19302"/>
                </a:lnTo>
                <a:lnTo>
                  <a:pt x="30779" y="16358"/>
                </a:lnTo>
                <a:lnTo>
                  <a:pt x="29055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2697419" y="5014299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1"/>
                </a:moveTo>
                <a:lnTo>
                  <a:pt x="370" y="8892"/>
                </a:lnTo>
                <a:lnTo>
                  <a:pt x="3272" y="10732"/>
                </a:lnTo>
                <a:lnTo>
                  <a:pt x="7350" y="10732"/>
                </a:lnTo>
                <a:lnTo>
                  <a:pt x="10288" y="8841"/>
                </a:lnTo>
                <a:lnTo>
                  <a:pt x="10680" y="5311"/>
                </a:lnTo>
                <a:lnTo>
                  <a:pt x="10303" y="1844"/>
                </a:lnTo>
                <a:lnTo>
                  <a:pt x="7411" y="0"/>
                </a:lnTo>
                <a:lnTo>
                  <a:pt x="3333" y="0"/>
                </a:lnTo>
                <a:lnTo>
                  <a:pt x="381" y="1894"/>
                </a:lnTo>
                <a:lnTo>
                  <a:pt x="0" y="5411"/>
                </a:lnTo>
                <a:close/>
              </a:path>
              <a:path w="10680" h="72288">
                <a:moveTo>
                  <a:pt x="1238" y="71373"/>
                </a:moveTo>
                <a:lnTo>
                  <a:pt x="3812" y="72288"/>
                </a:lnTo>
                <a:lnTo>
                  <a:pt x="6922" y="72288"/>
                </a:lnTo>
                <a:lnTo>
                  <a:pt x="9679" y="70639"/>
                </a:lnTo>
                <a:lnTo>
                  <a:pt x="9679" y="21805"/>
                </a:lnTo>
                <a:lnTo>
                  <a:pt x="9471" y="21107"/>
                </a:lnTo>
                <a:lnTo>
                  <a:pt x="6922" y="20157"/>
                </a:lnTo>
                <a:lnTo>
                  <a:pt x="3812" y="20157"/>
                </a:lnTo>
                <a:lnTo>
                  <a:pt x="1054" y="21805"/>
                </a:lnTo>
                <a:lnTo>
                  <a:pt x="1054" y="70639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2727017" y="5033667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53" y="23914"/>
                </a:moveTo>
                <a:lnTo>
                  <a:pt x="9245" y="21347"/>
                </a:lnTo>
                <a:lnTo>
                  <a:pt x="9820" y="18986"/>
                </a:lnTo>
                <a:lnTo>
                  <a:pt x="11294" y="14591"/>
                </a:lnTo>
                <a:lnTo>
                  <a:pt x="13680" y="11163"/>
                </a:lnTo>
                <a:lnTo>
                  <a:pt x="17053" y="8888"/>
                </a:lnTo>
                <a:lnTo>
                  <a:pt x="21103" y="7491"/>
                </a:lnTo>
                <a:lnTo>
                  <a:pt x="26468" y="7491"/>
                </a:lnTo>
                <a:lnTo>
                  <a:pt x="30657" y="9028"/>
                </a:lnTo>
                <a:lnTo>
                  <a:pt x="33987" y="11455"/>
                </a:lnTo>
                <a:lnTo>
                  <a:pt x="36183" y="15011"/>
                </a:lnTo>
                <a:lnTo>
                  <a:pt x="37433" y="19418"/>
                </a:lnTo>
                <a:lnTo>
                  <a:pt x="38157" y="24270"/>
                </a:lnTo>
                <a:lnTo>
                  <a:pt x="38157" y="29731"/>
                </a:lnTo>
                <a:lnTo>
                  <a:pt x="37876" y="32320"/>
                </a:lnTo>
                <a:lnTo>
                  <a:pt x="36744" y="37021"/>
                </a:lnTo>
                <a:lnTo>
                  <a:pt x="36536" y="50266"/>
                </a:lnTo>
                <a:lnTo>
                  <a:pt x="39049" y="48373"/>
                </a:lnTo>
                <a:lnTo>
                  <a:pt x="43056" y="43534"/>
                </a:lnTo>
                <a:lnTo>
                  <a:pt x="44561" y="40640"/>
                </a:lnTo>
                <a:lnTo>
                  <a:pt x="45580" y="37299"/>
                </a:lnTo>
                <a:lnTo>
                  <a:pt x="46598" y="33958"/>
                </a:lnTo>
                <a:lnTo>
                  <a:pt x="47095" y="30300"/>
                </a:lnTo>
                <a:lnTo>
                  <a:pt x="47095" y="22226"/>
                </a:lnTo>
                <a:lnTo>
                  <a:pt x="46620" y="18554"/>
                </a:lnTo>
                <a:lnTo>
                  <a:pt x="45662" y="15303"/>
                </a:lnTo>
                <a:lnTo>
                  <a:pt x="44697" y="12038"/>
                </a:lnTo>
                <a:lnTo>
                  <a:pt x="43265" y="9269"/>
                </a:lnTo>
                <a:lnTo>
                  <a:pt x="41353" y="6997"/>
                </a:lnTo>
                <a:lnTo>
                  <a:pt x="37026" y="2973"/>
                </a:lnTo>
                <a:lnTo>
                  <a:pt x="34150" y="1778"/>
                </a:lnTo>
                <a:lnTo>
                  <a:pt x="31269" y="596"/>
                </a:lnTo>
                <a:lnTo>
                  <a:pt x="27893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99" y="5219"/>
                </a:lnTo>
                <a:lnTo>
                  <a:pt x="3992" y="10072"/>
                </a:lnTo>
                <a:lnTo>
                  <a:pt x="2484" y="12952"/>
                </a:lnTo>
                <a:lnTo>
                  <a:pt x="1494" y="16308"/>
                </a:lnTo>
                <a:lnTo>
                  <a:pt x="504" y="19648"/>
                </a:lnTo>
                <a:lnTo>
                  <a:pt x="0" y="23317"/>
                </a:lnTo>
                <a:lnTo>
                  <a:pt x="0" y="31405"/>
                </a:lnTo>
                <a:lnTo>
                  <a:pt x="474" y="35104"/>
                </a:lnTo>
                <a:lnTo>
                  <a:pt x="1418" y="38354"/>
                </a:lnTo>
                <a:lnTo>
                  <a:pt x="2350" y="41605"/>
                </a:lnTo>
                <a:lnTo>
                  <a:pt x="3783" y="44387"/>
                </a:lnTo>
                <a:lnTo>
                  <a:pt x="5709" y="46659"/>
                </a:lnTo>
                <a:lnTo>
                  <a:pt x="10019" y="50673"/>
                </a:lnTo>
                <a:lnTo>
                  <a:pt x="8953" y="29361"/>
                </a:lnTo>
                <a:lnTo>
                  <a:pt x="8953" y="23914"/>
                </a:lnTo>
                <a:close/>
              </a:path>
              <a:path w="47095" h="53657">
                <a:moveTo>
                  <a:pt x="9662" y="34225"/>
                </a:moveTo>
                <a:lnTo>
                  <a:pt x="8953" y="29361"/>
                </a:lnTo>
                <a:lnTo>
                  <a:pt x="10019" y="50673"/>
                </a:lnTo>
                <a:lnTo>
                  <a:pt x="12899" y="51865"/>
                </a:lnTo>
                <a:lnTo>
                  <a:pt x="15779" y="53074"/>
                </a:lnTo>
                <a:lnTo>
                  <a:pt x="19155" y="53657"/>
                </a:lnTo>
                <a:lnTo>
                  <a:pt x="27011" y="53657"/>
                </a:lnTo>
                <a:lnTo>
                  <a:pt x="30499" y="52984"/>
                </a:lnTo>
                <a:lnTo>
                  <a:pt x="33522" y="51624"/>
                </a:lnTo>
                <a:lnTo>
                  <a:pt x="36536" y="50266"/>
                </a:lnTo>
                <a:lnTo>
                  <a:pt x="36744" y="37021"/>
                </a:lnTo>
                <a:lnTo>
                  <a:pt x="34664" y="40741"/>
                </a:lnTo>
                <a:lnTo>
                  <a:pt x="31932" y="43765"/>
                </a:lnTo>
                <a:lnTo>
                  <a:pt x="28210" y="45655"/>
                </a:lnTo>
                <a:lnTo>
                  <a:pt x="23483" y="46126"/>
                </a:lnTo>
                <a:lnTo>
                  <a:pt x="20685" y="46126"/>
                </a:lnTo>
                <a:lnTo>
                  <a:pt x="16498" y="44578"/>
                </a:lnTo>
                <a:lnTo>
                  <a:pt x="13144" y="42152"/>
                </a:lnTo>
                <a:lnTo>
                  <a:pt x="10925" y="38646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2794618" y="5033667"/>
            <a:ext cx="40568" cy="52919"/>
          </a:xfrm>
          <a:custGeom>
            <a:avLst/>
            <a:gdLst/>
            <a:ahLst/>
            <a:cxnLst/>
            <a:rect l="l" t="t" r="r" b="b"/>
            <a:pathLst>
              <a:path w="40568" h="52919">
                <a:moveTo>
                  <a:pt x="5878" y="52919"/>
                </a:moveTo>
                <a:lnTo>
                  <a:pt x="8647" y="51271"/>
                </a:lnTo>
                <a:lnTo>
                  <a:pt x="8647" y="17132"/>
                </a:lnTo>
                <a:lnTo>
                  <a:pt x="11009" y="14057"/>
                </a:lnTo>
                <a:lnTo>
                  <a:pt x="13276" y="11736"/>
                </a:lnTo>
                <a:lnTo>
                  <a:pt x="17600" y="8561"/>
                </a:lnTo>
                <a:lnTo>
                  <a:pt x="21935" y="7747"/>
                </a:lnTo>
                <a:lnTo>
                  <a:pt x="25071" y="8088"/>
                </a:lnTo>
                <a:lnTo>
                  <a:pt x="27619" y="9385"/>
                </a:lnTo>
                <a:lnTo>
                  <a:pt x="30265" y="12790"/>
                </a:lnTo>
                <a:lnTo>
                  <a:pt x="31295" y="15951"/>
                </a:lnTo>
                <a:lnTo>
                  <a:pt x="31932" y="19889"/>
                </a:lnTo>
                <a:lnTo>
                  <a:pt x="31932" y="51271"/>
                </a:lnTo>
                <a:lnTo>
                  <a:pt x="32141" y="52005"/>
                </a:lnTo>
                <a:lnTo>
                  <a:pt x="34690" y="52919"/>
                </a:lnTo>
                <a:lnTo>
                  <a:pt x="37800" y="52919"/>
                </a:lnTo>
                <a:lnTo>
                  <a:pt x="40568" y="51271"/>
                </a:lnTo>
                <a:lnTo>
                  <a:pt x="40568" y="18007"/>
                </a:lnTo>
                <a:lnTo>
                  <a:pt x="40288" y="15022"/>
                </a:lnTo>
                <a:lnTo>
                  <a:pt x="39124" y="10083"/>
                </a:lnTo>
                <a:lnTo>
                  <a:pt x="36846" y="6069"/>
                </a:lnTo>
                <a:lnTo>
                  <a:pt x="33783" y="2757"/>
                </a:lnTo>
                <a:lnTo>
                  <a:pt x="29494" y="547"/>
                </a:lnTo>
                <a:lnTo>
                  <a:pt x="26849" y="0"/>
                </a:lnTo>
                <a:lnTo>
                  <a:pt x="21021" y="0"/>
                </a:lnTo>
                <a:lnTo>
                  <a:pt x="18374" y="712"/>
                </a:lnTo>
                <a:lnTo>
                  <a:pt x="15739" y="2145"/>
                </a:lnTo>
                <a:lnTo>
                  <a:pt x="13093" y="3567"/>
                </a:lnTo>
                <a:lnTo>
                  <a:pt x="10462" y="5817"/>
                </a:lnTo>
                <a:lnTo>
                  <a:pt x="7801" y="8891"/>
                </a:lnTo>
                <a:lnTo>
                  <a:pt x="7801" y="2437"/>
                </a:lnTo>
                <a:lnTo>
                  <a:pt x="5843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5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2854548" y="5033667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4" y="52224"/>
                </a:moveTo>
                <a:lnTo>
                  <a:pt x="8563" y="52984"/>
                </a:lnTo>
                <a:lnTo>
                  <a:pt x="11598" y="53531"/>
                </a:lnTo>
                <a:lnTo>
                  <a:pt x="17589" y="53657"/>
                </a:lnTo>
                <a:lnTo>
                  <a:pt x="20076" y="53315"/>
                </a:lnTo>
                <a:lnTo>
                  <a:pt x="24608" y="51944"/>
                </a:lnTo>
                <a:lnTo>
                  <a:pt x="28213" y="49593"/>
                </a:lnTo>
                <a:lnTo>
                  <a:pt x="31113" y="46609"/>
                </a:lnTo>
                <a:lnTo>
                  <a:pt x="32889" y="42699"/>
                </a:lnTo>
                <a:lnTo>
                  <a:pt x="33342" y="37973"/>
                </a:lnTo>
                <a:lnTo>
                  <a:pt x="33342" y="35877"/>
                </a:lnTo>
                <a:lnTo>
                  <a:pt x="32316" y="32551"/>
                </a:lnTo>
                <a:lnTo>
                  <a:pt x="30736" y="29731"/>
                </a:lnTo>
                <a:lnTo>
                  <a:pt x="27218" y="26633"/>
                </a:lnTo>
                <a:lnTo>
                  <a:pt x="24328" y="25110"/>
                </a:lnTo>
                <a:lnTo>
                  <a:pt x="21376" y="23813"/>
                </a:lnTo>
                <a:lnTo>
                  <a:pt x="18439" y="22607"/>
                </a:lnTo>
                <a:lnTo>
                  <a:pt x="15584" y="21437"/>
                </a:lnTo>
                <a:lnTo>
                  <a:pt x="12081" y="19342"/>
                </a:lnTo>
                <a:lnTo>
                  <a:pt x="9762" y="16588"/>
                </a:lnTo>
                <a:lnTo>
                  <a:pt x="9420" y="13996"/>
                </a:lnTo>
                <a:lnTo>
                  <a:pt x="9972" y="11177"/>
                </a:lnTo>
                <a:lnTo>
                  <a:pt x="12311" y="8294"/>
                </a:lnTo>
                <a:lnTo>
                  <a:pt x="15458" y="7113"/>
                </a:lnTo>
                <a:lnTo>
                  <a:pt x="18215" y="6948"/>
                </a:lnTo>
                <a:lnTo>
                  <a:pt x="21315" y="7138"/>
                </a:lnTo>
                <a:lnTo>
                  <a:pt x="24965" y="8359"/>
                </a:lnTo>
                <a:lnTo>
                  <a:pt x="27611" y="9691"/>
                </a:lnTo>
                <a:lnTo>
                  <a:pt x="30585" y="9867"/>
                </a:lnTo>
                <a:lnTo>
                  <a:pt x="30930" y="7152"/>
                </a:lnTo>
                <a:lnTo>
                  <a:pt x="30634" y="4409"/>
                </a:lnTo>
                <a:lnTo>
                  <a:pt x="28075" y="2199"/>
                </a:lnTo>
                <a:lnTo>
                  <a:pt x="25480" y="1144"/>
                </a:lnTo>
                <a:lnTo>
                  <a:pt x="22085" y="320"/>
                </a:lnTo>
                <a:lnTo>
                  <a:pt x="18312" y="0"/>
                </a:lnTo>
                <a:lnTo>
                  <a:pt x="15458" y="0"/>
                </a:lnTo>
                <a:lnTo>
                  <a:pt x="12962" y="396"/>
                </a:lnTo>
                <a:lnTo>
                  <a:pt x="8665" y="1983"/>
                </a:lnTo>
                <a:lnTo>
                  <a:pt x="5449" y="4370"/>
                </a:lnTo>
                <a:lnTo>
                  <a:pt x="2940" y="7214"/>
                </a:lnTo>
                <a:lnTo>
                  <a:pt x="1507" y="10720"/>
                </a:lnTo>
                <a:lnTo>
                  <a:pt x="1151" y="14479"/>
                </a:lnTo>
                <a:lnTo>
                  <a:pt x="1497" y="18517"/>
                </a:lnTo>
                <a:lnTo>
                  <a:pt x="2853" y="21628"/>
                </a:lnTo>
                <a:lnTo>
                  <a:pt x="5989" y="25210"/>
                </a:lnTo>
                <a:lnTo>
                  <a:pt x="8665" y="26939"/>
                </a:lnTo>
                <a:lnTo>
                  <a:pt x="11526" y="28411"/>
                </a:lnTo>
                <a:lnTo>
                  <a:pt x="14493" y="29641"/>
                </a:lnTo>
                <a:lnTo>
                  <a:pt x="17322" y="30797"/>
                </a:lnTo>
                <a:lnTo>
                  <a:pt x="19979" y="31992"/>
                </a:lnTo>
                <a:lnTo>
                  <a:pt x="23103" y="34264"/>
                </a:lnTo>
                <a:lnTo>
                  <a:pt x="24818" y="37299"/>
                </a:lnTo>
                <a:lnTo>
                  <a:pt x="24573" y="41173"/>
                </a:lnTo>
                <a:lnTo>
                  <a:pt x="22952" y="43944"/>
                </a:lnTo>
                <a:lnTo>
                  <a:pt x="20187" y="45684"/>
                </a:lnTo>
                <a:lnTo>
                  <a:pt x="16490" y="46497"/>
                </a:lnTo>
                <a:lnTo>
                  <a:pt x="13070" y="46497"/>
                </a:lnTo>
                <a:lnTo>
                  <a:pt x="9838" y="45759"/>
                </a:lnTo>
                <a:lnTo>
                  <a:pt x="5939" y="44157"/>
                </a:lnTo>
                <a:lnTo>
                  <a:pt x="3175" y="42558"/>
                </a:lnTo>
                <a:lnTo>
                  <a:pt x="269" y="42941"/>
                </a:lnTo>
                <a:lnTo>
                  <a:pt x="0" y="45518"/>
                </a:lnTo>
                <a:lnTo>
                  <a:pt x="269" y="48186"/>
                </a:lnTo>
                <a:lnTo>
                  <a:pt x="2940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936483" y="5033667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7" y="21347"/>
                </a:lnTo>
                <a:lnTo>
                  <a:pt x="9813" y="18986"/>
                </a:lnTo>
                <a:lnTo>
                  <a:pt x="11296" y="14591"/>
                </a:lnTo>
                <a:lnTo>
                  <a:pt x="13686" y="11163"/>
                </a:lnTo>
                <a:lnTo>
                  <a:pt x="17053" y="8888"/>
                </a:lnTo>
                <a:lnTo>
                  <a:pt x="21107" y="7491"/>
                </a:lnTo>
                <a:lnTo>
                  <a:pt x="26460" y="7491"/>
                </a:lnTo>
                <a:lnTo>
                  <a:pt x="30650" y="9028"/>
                </a:lnTo>
                <a:lnTo>
                  <a:pt x="33995" y="11455"/>
                </a:lnTo>
                <a:lnTo>
                  <a:pt x="36175" y="15011"/>
                </a:lnTo>
                <a:lnTo>
                  <a:pt x="37437" y="19418"/>
                </a:lnTo>
                <a:lnTo>
                  <a:pt x="38145" y="24270"/>
                </a:lnTo>
                <a:lnTo>
                  <a:pt x="38145" y="29731"/>
                </a:lnTo>
                <a:lnTo>
                  <a:pt x="37875" y="32320"/>
                </a:lnTo>
                <a:lnTo>
                  <a:pt x="36738" y="37021"/>
                </a:lnTo>
                <a:lnTo>
                  <a:pt x="36529" y="50266"/>
                </a:lnTo>
                <a:lnTo>
                  <a:pt x="39038" y="48373"/>
                </a:lnTo>
                <a:lnTo>
                  <a:pt x="43055" y="43534"/>
                </a:lnTo>
                <a:lnTo>
                  <a:pt x="44564" y="40640"/>
                </a:lnTo>
                <a:lnTo>
                  <a:pt x="45568" y="37299"/>
                </a:lnTo>
                <a:lnTo>
                  <a:pt x="46583" y="33958"/>
                </a:lnTo>
                <a:lnTo>
                  <a:pt x="47087" y="30300"/>
                </a:lnTo>
                <a:lnTo>
                  <a:pt x="47087" y="22226"/>
                </a:lnTo>
                <a:lnTo>
                  <a:pt x="46608" y="18554"/>
                </a:lnTo>
                <a:lnTo>
                  <a:pt x="45655" y="15303"/>
                </a:lnTo>
                <a:lnTo>
                  <a:pt x="44697" y="12038"/>
                </a:lnTo>
                <a:lnTo>
                  <a:pt x="43253" y="9269"/>
                </a:lnTo>
                <a:lnTo>
                  <a:pt x="41342" y="6997"/>
                </a:lnTo>
                <a:lnTo>
                  <a:pt x="37019" y="2973"/>
                </a:lnTo>
                <a:lnTo>
                  <a:pt x="34138" y="1778"/>
                </a:lnTo>
                <a:lnTo>
                  <a:pt x="31262" y="596"/>
                </a:lnTo>
                <a:lnTo>
                  <a:pt x="27893" y="0"/>
                </a:lnTo>
                <a:lnTo>
                  <a:pt x="20005" y="0"/>
                </a:lnTo>
                <a:lnTo>
                  <a:pt x="16488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88" y="5219"/>
                </a:lnTo>
                <a:lnTo>
                  <a:pt x="3985" y="10072"/>
                </a:lnTo>
                <a:lnTo>
                  <a:pt x="2487" y="12952"/>
                </a:lnTo>
                <a:lnTo>
                  <a:pt x="1483" y="16308"/>
                </a:lnTo>
                <a:lnTo>
                  <a:pt x="490" y="19648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4"/>
                </a:lnTo>
                <a:lnTo>
                  <a:pt x="1410" y="38354"/>
                </a:lnTo>
                <a:lnTo>
                  <a:pt x="2350" y="41605"/>
                </a:lnTo>
                <a:lnTo>
                  <a:pt x="3776" y="44387"/>
                </a:lnTo>
                <a:lnTo>
                  <a:pt x="5709" y="46659"/>
                </a:lnTo>
                <a:lnTo>
                  <a:pt x="10022" y="50673"/>
                </a:lnTo>
                <a:lnTo>
                  <a:pt x="8942" y="29361"/>
                </a:lnTo>
                <a:lnTo>
                  <a:pt x="8942" y="23914"/>
                </a:lnTo>
                <a:close/>
              </a:path>
              <a:path w="47087" h="53657">
                <a:moveTo>
                  <a:pt x="9665" y="34225"/>
                </a:moveTo>
                <a:lnTo>
                  <a:pt x="8942" y="29361"/>
                </a:lnTo>
                <a:lnTo>
                  <a:pt x="10022" y="50673"/>
                </a:lnTo>
                <a:lnTo>
                  <a:pt x="12887" y="51865"/>
                </a:lnTo>
                <a:lnTo>
                  <a:pt x="15778" y="53074"/>
                </a:lnTo>
                <a:lnTo>
                  <a:pt x="19149" y="53657"/>
                </a:lnTo>
                <a:lnTo>
                  <a:pt x="26996" y="53657"/>
                </a:lnTo>
                <a:lnTo>
                  <a:pt x="30502" y="52984"/>
                </a:lnTo>
                <a:lnTo>
                  <a:pt x="33516" y="51624"/>
                </a:lnTo>
                <a:lnTo>
                  <a:pt x="36529" y="50266"/>
                </a:lnTo>
                <a:lnTo>
                  <a:pt x="36738" y="37021"/>
                </a:lnTo>
                <a:lnTo>
                  <a:pt x="34668" y="40741"/>
                </a:lnTo>
                <a:lnTo>
                  <a:pt x="31935" y="43765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8" y="44578"/>
                </a:lnTo>
                <a:lnTo>
                  <a:pt x="13143" y="42152"/>
                </a:lnTo>
                <a:lnTo>
                  <a:pt x="10915" y="38646"/>
                </a:lnTo>
                <a:lnTo>
                  <a:pt x="9665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003833" y="5034441"/>
            <a:ext cx="40606" cy="52884"/>
          </a:xfrm>
          <a:custGeom>
            <a:avLst/>
            <a:gdLst/>
            <a:ahLst/>
            <a:cxnLst/>
            <a:rect l="l" t="t" r="r" b="b"/>
            <a:pathLst>
              <a:path w="40606" h="52884">
                <a:moveTo>
                  <a:pt x="8686" y="1663"/>
                </a:moveTo>
                <a:lnTo>
                  <a:pt x="8463" y="939"/>
                </a:lnTo>
                <a:lnTo>
                  <a:pt x="5867" y="0"/>
                </a:lnTo>
                <a:lnTo>
                  <a:pt x="2792" y="0"/>
                </a:lnTo>
                <a:lnTo>
                  <a:pt x="0" y="1663"/>
                </a:lnTo>
                <a:lnTo>
                  <a:pt x="0" y="34837"/>
                </a:lnTo>
                <a:lnTo>
                  <a:pt x="284" y="37847"/>
                </a:lnTo>
                <a:lnTo>
                  <a:pt x="1432" y="42811"/>
                </a:lnTo>
                <a:lnTo>
                  <a:pt x="3700" y="46840"/>
                </a:lnTo>
                <a:lnTo>
                  <a:pt x="6764" y="50180"/>
                </a:lnTo>
                <a:lnTo>
                  <a:pt x="11062" y="52351"/>
                </a:lnTo>
                <a:lnTo>
                  <a:pt x="13708" y="52884"/>
                </a:lnTo>
                <a:lnTo>
                  <a:pt x="19526" y="52884"/>
                </a:lnTo>
                <a:lnTo>
                  <a:pt x="22183" y="52185"/>
                </a:lnTo>
                <a:lnTo>
                  <a:pt x="24792" y="50764"/>
                </a:lnTo>
                <a:lnTo>
                  <a:pt x="27416" y="49352"/>
                </a:lnTo>
                <a:lnTo>
                  <a:pt x="30069" y="47116"/>
                </a:lnTo>
                <a:lnTo>
                  <a:pt x="32741" y="44046"/>
                </a:lnTo>
                <a:lnTo>
                  <a:pt x="32741" y="50497"/>
                </a:lnTo>
                <a:lnTo>
                  <a:pt x="35229" y="52146"/>
                </a:lnTo>
                <a:lnTo>
                  <a:pt x="38022" y="52146"/>
                </a:lnTo>
                <a:lnTo>
                  <a:pt x="40606" y="50497"/>
                </a:lnTo>
                <a:lnTo>
                  <a:pt x="40606" y="1663"/>
                </a:lnTo>
                <a:lnTo>
                  <a:pt x="40359" y="939"/>
                </a:lnTo>
                <a:lnTo>
                  <a:pt x="37799" y="0"/>
                </a:lnTo>
                <a:lnTo>
                  <a:pt x="34678" y="0"/>
                </a:lnTo>
                <a:lnTo>
                  <a:pt x="31910" y="1663"/>
                </a:lnTo>
                <a:lnTo>
                  <a:pt x="31910" y="35802"/>
                </a:lnTo>
                <a:lnTo>
                  <a:pt x="29508" y="38877"/>
                </a:lnTo>
                <a:lnTo>
                  <a:pt x="25077" y="42800"/>
                </a:lnTo>
                <a:lnTo>
                  <a:pt x="20786" y="45176"/>
                </a:lnTo>
                <a:lnTo>
                  <a:pt x="16941" y="45176"/>
                </a:lnTo>
                <a:lnTo>
                  <a:pt x="12970" y="43510"/>
                </a:lnTo>
                <a:lnTo>
                  <a:pt x="10292" y="40147"/>
                </a:lnTo>
                <a:lnTo>
                  <a:pt x="9273" y="36972"/>
                </a:lnTo>
                <a:lnTo>
                  <a:pt x="8686" y="32959"/>
                </a:lnTo>
                <a:lnTo>
                  <a:pt x="8686" y="16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061493" y="5021384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30783" y="59969"/>
                </a:moveTo>
                <a:lnTo>
                  <a:pt x="30783" y="59320"/>
                </a:lnTo>
                <a:lnTo>
                  <a:pt x="29923" y="56706"/>
                </a:lnTo>
                <a:lnTo>
                  <a:pt x="27374" y="57430"/>
                </a:lnTo>
                <a:lnTo>
                  <a:pt x="24364" y="58179"/>
                </a:lnTo>
                <a:lnTo>
                  <a:pt x="21081" y="58179"/>
                </a:lnTo>
                <a:lnTo>
                  <a:pt x="18395" y="55601"/>
                </a:lnTo>
                <a:lnTo>
                  <a:pt x="16967" y="51347"/>
                </a:lnTo>
                <a:lnTo>
                  <a:pt x="16967" y="20739"/>
                </a:lnTo>
                <a:lnTo>
                  <a:pt x="29041" y="20739"/>
                </a:lnTo>
                <a:lnTo>
                  <a:pt x="30622" y="19302"/>
                </a:lnTo>
                <a:lnTo>
                  <a:pt x="30783" y="16358"/>
                </a:lnTo>
                <a:lnTo>
                  <a:pt x="29041" y="13309"/>
                </a:lnTo>
                <a:lnTo>
                  <a:pt x="16967" y="13309"/>
                </a:lnTo>
                <a:lnTo>
                  <a:pt x="16967" y="1703"/>
                </a:ln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2" y="20739"/>
                </a:lnTo>
                <a:lnTo>
                  <a:pt x="8331" y="20739"/>
                </a:lnTo>
                <a:lnTo>
                  <a:pt x="8331" y="52106"/>
                </a:lnTo>
                <a:lnTo>
                  <a:pt x="9086" y="56628"/>
                </a:lnTo>
                <a:lnTo>
                  <a:pt x="10400" y="60440"/>
                </a:lnTo>
                <a:lnTo>
                  <a:pt x="12640" y="63144"/>
                </a:lnTo>
                <a:lnTo>
                  <a:pt x="15803" y="64832"/>
                </a:lnTo>
                <a:lnTo>
                  <a:pt x="19649" y="65836"/>
                </a:lnTo>
                <a:lnTo>
                  <a:pt x="24498" y="65671"/>
                </a:lnTo>
                <a:lnTo>
                  <a:pt x="27486" y="65098"/>
                </a:lnTo>
                <a:lnTo>
                  <a:pt x="30438" y="63079"/>
                </a:lnTo>
                <a:lnTo>
                  <a:pt x="30783" y="599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107488" y="5033667"/>
            <a:ext cx="33342" cy="53657"/>
          </a:xfrm>
          <a:custGeom>
            <a:avLst/>
            <a:gdLst/>
            <a:ahLst/>
            <a:cxnLst/>
            <a:rect l="l" t="t" r="r" b="b"/>
            <a:pathLst>
              <a:path w="33342" h="53657">
                <a:moveTo>
                  <a:pt x="6004" y="52224"/>
                </a:moveTo>
                <a:lnTo>
                  <a:pt x="8575" y="52984"/>
                </a:lnTo>
                <a:lnTo>
                  <a:pt x="11602" y="53531"/>
                </a:lnTo>
                <a:lnTo>
                  <a:pt x="17589" y="53657"/>
                </a:lnTo>
                <a:lnTo>
                  <a:pt x="20091" y="53315"/>
                </a:lnTo>
                <a:lnTo>
                  <a:pt x="24620" y="51944"/>
                </a:lnTo>
                <a:lnTo>
                  <a:pt x="28223" y="49593"/>
                </a:lnTo>
                <a:lnTo>
                  <a:pt x="31113" y="46609"/>
                </a:lnTo>
                <a:lnTo>
                  <a:pt x="32903" y="42699"/>
                </a:lnTo>
                <a:lnTo>
                  <a:pt x="33342" y="37973"/>
                </a:lnTo>
                <a:lnTo>
                  <a:pt x="33342" y="35877"/>
                </a:lnTo>
                <a:lnTo>
                  <a:pt x="32327" y="32551"/>
                </a:lnTo>
                <a:lnTo>
                  <a:pt x="30746" y="29731"/>
                </a:lnTo>
                <a:lnTo>
                  <a:pt x="27230" y="26633"/>
                </a:lnTo>
                <a:lnTo>
                  <a:pt x="24339" y="25110"/>
                </a:lnTo>
                <a:lnTo>
                  <a:pt x="21386" y="23813"/>
                </a:lnTo>
                <a:lnTo>
                  <a:pt x="18449" y="22607"/>
                </a:lnTo>
                <a:lnTo>
                  <a:pt x="15594" y="21437"/>
                </a:lnTo>
                <a:lnTo>
                  <a:pt x="12091" y="19342"/>
                </a:lnTo>
                <a:lnTo>
                  <a:pt x="9773" y="16588"/>
                </a:lnTo>
                <a:lnTo>
                  <a:pt x="9434" y="13996"/>
                </a:lnTo>
                <a:lnTo>
                  <a:pt x="9982" y="11177"/>
                </a:lnTo>
                <a:lnTo>
                  <a:pt x="12311" y="8294"/>
                </a:lnTo>
                <a:lnTo>
                  <a:pt x="15458" y="7113"/>
                </a:lnTo>
                <a:lnTo>
                  <a:pt x="18229" y="6948"/>
                </a:lnTo>
                <a:lnTo>
                  <a:pt x="21325" y="7138"/>
                </a:lnTo>
                <a:lnTo>
                  <a:pt x="24965" y="8359"/>
                </a:lnTo>
                <a:lnTo>
                  <a:pt x="27622" y="9691"/>
                </a:lnTo>
                <a:lnTo>
                  <a:pt x="30599" y="9867"/>
                </a:lnTo>
                <a:lnTo>
                  <a:pt x="30941" y="7152"/>
                </a:lnTo>
                <a:lnTo>
                  <a:pt x="30650" y="4409"/>
                </a:lnTo>
                <a:lnTo>
                  <a:pt x="28087" y="2199"/>
                </a:lnTo>
                <a:lnTo>
                  <a:pt x="25495" y="1144"/>
                </a:lnTo>
                <a:lnTo>
                  <a:pt x="22096" y="320"/>
                </a:lnTo>
                <a:lnTo>
                  <a:pt x="18327" y="0"/>
                </a:lnTo>
                <a:lnTo>
                  <a:pt x="15458" y="0"/>
                </a:lnTo>
                <a:lnTo>
                  <a:pt x="12962" y="396"/>
                </a:lnTo>
                <a:lnTo>
                  <a:pt x="8661" y="1983"/>
                </a:lnTo>
                <a:lnTo>
                  <a:pt x="5449" y="4370"/>
                </a:lnTo>
                <a:lnTo>
                  <a:pt x="2951" y="7214"/>
                </a:lnTo>
                <a:lnTo>
                  <a:pt x="1522" y="10720"/>
                </a:lnTo>
                <a:lnTo>
                  <a:pt x="1162" y="14479"/>
                </a:lnTo>
                <a:lnTo>
                  <a:pt x="1497" y="18517"/>
                </a:lnTo>
                <a:lnTo>
                  <a:pt x="2868" y="21628"/>
                </a:lnTo>
                <a:lnTo>
                  <a:pt x="6004" y="25210"/>
                </a:lnTo>
                <a:lnTo>
                  <a:pt x="8661" y="26939"/>
                </a:lnTo>
                <a:lnTo>
                  <a:pt x="11537" y="28411"/>
                </a:lnTo>
                <a:lnTo>
                  <a:pt x="14503" y="29641"/>
                </a:lnTo>
                <a:lnTo>
                  <a:pt x="17332" y="30797"/>
                </a:lnTo>
                <a:lnTo>
                  <a:pt x="19979" y="31992"/>
                </a:lnTo>
                <a:lnTo>
                  <a:pt x="23115" y="34264"/>
                </a:lnTo>
                <a:lnTo>
                  <a:pt x="24814" y="37299"/>
                </a:lnTo>
                <a:lnTo>
                  <a:pt x="24573" y="41173"/>
                </a:lnTo>
                <a:lnTo>
                  <a:pt x="22967" y="43944"/>
                </a:lnTo>
                <a:lnTo>
                  <a:pt x="20203" y="45684"/>
                </a:lnTo>
                <a:lnTo>
                  <a:pt x="16498" y="46497"/>
                </a:lnTo>
                <a:lnTo>
                  <a:pt x="13082" y="46497"/>
                </a:lnTo>
                <a:lnTo>
                  <a:pt x="9848" y="45759"/>
                </a:lnTo>
                <a:lnTo>
                  <a:pt x="5953" y="44157"/>
                </a:lnTo>
                <a:lnTo>
                  <a:pt x="3175" y="42558"/>
                </a:lnTo>
                <a:lnTo>
                  <a:pt x="269" y="42941"/>
                </a:lnTo>
                <a:lnTo>
                  <a:pt x="0" y="45518"/>
                </a:lnTo>
                <a:lnTo>
                  <a:pt x="269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159828" y="5014299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1"/>
                </a:moveTo>
                <a:lnTo>
                  <a:pt x="367" y="8892"/>
                </a:lnTo>
                <a:lnTo>
                  <a:pt x="3271" y="10732"/>
                </a:lnTo>
                <a:lnTo>
                  <a:pt x="7346" y="10732"/>
                </a:lnTo>
                <a:lnTo>
                  <a:pt x="10302" y="8841"/>
                </a:lnTo>
                <a:lnTo>
                  <a:pt x="10680" y="5311"/>
                </a:lnTo>
                <a:lnTo>
                  <a:pt x="10302" y="1844"/>
                </a:lnTo>
                <a:lnTo>
                  <a:pt x="7407" y="0"/>
                </a:lnTo>
                <a:lnTo>
                  <a:pt x="3329" y="0"/>
                </a:lnTo>
                <a:lnTo>
                  <a:pt x="377" y="1894"/>
                </a:lnTo>
                <a:lnTo>
                  <a:pt x="0" y="5411"/>
                </a:lnTo>
                <a:close/>
              </a:path>
              <a:path w="10680" h="72288">
                <a:moveTo>
                  <a:pt x="1234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39"/>
                </a:lnTo>
                <a:lnTo>
                  <a:pt x="9676" y="21805"/>
                </a:lnTo>
                <a:lnTo>
                  <a:pt x="9467" y="21107"/>
                </a:lnTo>
                <a:lnTo>
                  <a:pt x="6918" y="20157"/>
                </a:lnTo>
                <a:lnTo>
                  <a:pt x="3808" y="20157"/>
                </a:lnTo>
                <a:lnTo>
                  <a:pt x="1050" y="21805"/>
                </a:lnTo>
                <a:lnTo>
                  <a:pt x="1050" y="70639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189743" y="5062597"/>
            <a:ext cx="12752" cy="75665"/>
          </a:xfrm>
          <a:custGeom>
            <a:avLst/>
            <a:gdLst/>
            <a:ahLst/>
            <a:cxnLst/>
            <a:rect l="l" t="t" r="r" b="b"/>
            <a:pathLst>
              <a:path w="12752" h="75665">
                <a:moveTo>
                  <a:pt x="8943" y="0"/>
                </a:moveTo>
                <a:lnTo>
                  <a:pt x="7852" y="21247"/>
                </a:lnTo>
                <a:lnTo>
                  <a:pt x="12752" y="24041"/>
                </a:lnTo>
                <a:lnTo>
                  <a:pt x="12308" y="12852"/>
                </a:lnTo>
                <a:lnTo>
                  <a:pt x="10497" y="9208"/>
                </a:lnTo>
                <a:lnTo>
                  <a:pt x="9493" y="4762"/>
                </a:lnTo>
                <a:lnTo>
                  <a:pt x="8943" y="0"/>
                </a:lnTo>
                <a:close/>
              </a:path>
              <a:path w="12752" h="75665">
                <a:moveTo>
                  <a:pt x="43326" y="-49924"/>
                </a:moveTo>
                <a:lnTo>
                  <a:pt x="43082" y="-50659"/>
                </a:lnTo>
                <a:lnTo>
                  <a:pt x="40507" y="-51624"/>
                </a:lnTo>
                <a:lnTo>
                  <a:pt x="37411" y="-51624"/>
                </a:lnTo>
                <a:lnTo>
                  <a:pt x="34643" y="-49924"/>
                </a:lnTo>
                <a:lnTo>
                  <a:pt x="34643" y="-21553"/>
                </a:lnTo>
                <a:lnTo>
                  <a:pt x="32400" y="-23976"/>
                </a:lnTo>
                <a:lnTo>
                  <a:pt x="27853" y="-27064"/>
                </a:lnTo>
                <a:lnTo>
                  <a:pt x="23065" y="-28929"/>
                </a:lnTo>
                <a:lnTo>
                  <a:pt x="16992" y="-28929"/>
                </a:lnTo>
                <a:lnTo>
                  <a:pt x="14062" y="-28281"/>
                </a:lnTo>
                <a:lnTo>
                  <a:pt x="11527" y="-27014"/>
                </a:lnTo>
                <a:lnTo>
                  <a:pt x="6887" y="-23889"/>
                </a:lnTo>
                <a:lnTo>
                  <a:pt x="3467" y="-19112"/>
                </a:lnTo>
                <a:lnTo>
                  <a:pt x="2181" y="-16231"/>
                </a:lnTo>
                <a:lnTo>
                  <a:pt x="1300" y="-12840"/>
                </a:lnTo>
                <a:lnTo>
                  <a:pt x="429" y="-9460"/>
                </a:lnTo>
                <a:lnTo>
                  <a:pt x="0" y="-5676"/>
                </a:lnTo>
                <a:lnTo>
                  <a:pt x="0" y="2056"/>
                </a:lnTo>
                <a:lnTo>
                  <a:pt x="346" y="5435"/>
                </a:lnTo>
                <a:lnTo>
                  <a:pt x="1043" y="8647"/>
                </a:lnTo>
                <a:lnTo>
                  <a:pt x="1728" y="11847"/>
                </a:lnTo>
                <a:lnTo>
                  <a:pt x="2840" y="14630"/>
                </a:lnTo>
                <a:lnTo>
                  <a:pt x="4363" y="16992"/>
                </a:lnTo>
                <a:lnTo>
                  <a:pt x="7852" y="21247"/>
                </a:lnTo>
                <a:lnTo>
                  <a:pt x="8943" y="0"/>
                </a:lnTo>
                <a:lnTo>
                  <a:pt x="8943" y="-4773"/>
                </a:lnTo>
                <a:lnTo>
                  <a:pt x="9591" y="-9283"/>
                </a:lnTo>
                <a:lnTo>
                  <a:pt x="10732" y="-13539"/>
                </a:lnTo>
                <a:lnTo>
                  <a:pt x="12654" y="-17081"/>
                </a:lnTo>
                <a:lnTo>
                  <a:pt x="15434" y="-19608"/>
                </a:lnTo>
                <a:lnTo>
                  <a:pt x="18842" y="-21233"/>
                </a:lnTo>
                <a:lnTo>
                  <a:pt x="23411" y="-21233"/>
                </a:lnTo>
                <a:lnTo>
                  <a:pt x="27853" y="-18870"/>
                </a:lnTo>
                <a:lnTo>
                  <a:pt x="32303" y="-14997"/>
                </a:lnTo>
                <a:lnTo>
                  <a:pt x="34643" y="-12002"/>
                </a:lnTo>
                <a:lnTo>
                  <a:pt x="34643" y="7531"/>
                </a:lnTo>
                <a:lnTo>
                  <a:pt x="31982" y="10796"/>
                </a:lnTo>
                <a:lnTo>
                  <a:pt x="28367" y="14198"/>
                </a:lnTo>
                <a:lnTo>
                  <a:pt x="25063" y="16268"/>
                </a:lnTo>
                <a:lnTo>
                  <a:pt x="21816" y="17081"/>
                </a:lnTo>
                <a:lnTo>
                  <a:pt x="18399" y="17081"/>
                </a:lnTo>
                <a:lnTo>
                  <a:pt x="15005" y="15419"/>
                </a:lnTo>
                <a:lnTo>
                  <a:pt x="12308" y="12852"/>
                </a:lnTo>
                <a:lnTo>
                  <a:pt x="12752" y="24041"/>
                </a:lnTo>
                <a:lnTo>
                  <a:pt x="15693" y="24739"/>
                </a:lnTo>
                <a:lnTo>
                  <a:pt x="22320" y="24739"/>
                </a:lnTo>
                <a:lnTo>
                  <a:pt x="25247" y="23950"/>
                </a:lnTo>
                <a:lnTo>
                  <a:pt x="27918" y="22402"/>
                </a:lnTo>
                <a:lnTo>
                  <a:pt x="30589" y="20840"/>
                </a:lnTo>
                <a:lnTo>
                  <a:pt x="33159" y="18670"/>
                </a:lnTo>
                <a:lnTo>
                  <a:pt x="35633" y="15886"/>
                </a:lnTo>
                <a:lnTo>
                  <a:pt x="35633" y="22338"/>
                </a:lnTo>
                <a:lnTo>
                  <a:pt x="37238" y="23839"/>
                </a:lnTo>
                <a:lnTo>
                  <a:pt x="40252" y="24029"/>
                </a:lnTo>
                <a:lnTo>
                  <a:pt x="43326" y="22338"/>
                </a:lnTo>
                <a:lnTo>
                  <a:pt x="43326" y="-499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253276" y="5033667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1"/>
                </a:moveTo>
                <a:lnTo>
                  <a:pt x="42148" y="14137"/>
                </a:lnTo>
                <a:lnTo>
                  <a:pt x="41379" y="11329"/>
                </a:lnTo>
                <a:lnTo>
                  <a:pt x="38473" y="6807"/>
                </a:lnTo>
                <a:lnTo>
                  <a:pt x="34650" y="3074"/>
                </a:lnTo>
                <a:lnTo>
                  <a:pt x="32054" y="1842"/>
                </a:lnTo>
                <a:lnTo>
                  <a:pt x="29458" y="612"/>
                </a:lnTo>
                <a:lnTo>
                  <a:pt x="26297" y="0"/>
                </a:lnTo>
                <a:lnTo>
                  <a:pt x="26344" y="6997"/>
                </a:lnTo>
                <a:lnTo>
                  <a:pt x="29495" y="8333"/>
                </a:lnTo>
                <a:lnTo>
                  <a:pt x="31611" y="11012"/>
                </a:lnTo>
                <a:lnTo>
                  <a:pt x="33746" y="13690"/>
                </a:lnTo>
                <a:lnTo>
                  <a:pt x="34747" y="17373"/>
                </a:lnTo>
                <a:lnTo>
                  <a:pt x="34650" y="22075"/>
                </a:lnTo>
                <a:lnTo>
                  <a:pt x="8939" y="22075"/>
                </a:lnTo>
                <a:lnTo>
                  <a:pt x="9014" y="20091"/>
                </a:lnTo>
                <a:lnTo>
                  <a:pt x="10447" y="3114"/>
                </a:lnTo>
                <a:lnTo>
                  <a:pt x="8072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1" y="35359"/>
                </a:lnTo>
                <a:lnTo>
                  <a:pt x="1516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12" y="46991"/>
                </a:lnTo>
                <a:lnTo>
                  <a:pt x="10458" y="50864"/>
                </a:lnTo>
                <a:lnTo>
                  <a:pt x="13374" y="51969"/>
                </a:lnTo>
                <a:lnTo>
                  <a:pt x="16290" y="53088"/>
                </a:lnTo>
                <a:lnTo>
                  <a:pt x="19671" y="53657"/>
                </a:lnTo>
                <a:lnTo>
                  <a:pt x="23554" y="53657"/>
                </a:lnTo>
                <a:lnTo>
                  <a:pt x="27879" y="53492"/>
                </a:lnTo>
                <a:lnTo>
                  <a:pt x="31831" y="52793"/>
                </a:lnTo>
                <a:lnTo>
                  <a:pt x="35068" y="51969"/>
                </a:lnTo>
                <a:lnTo>
                  <a:pt x="37786" y="51094"/>
                </a:lnTo>
                <a:lnTo>
                  <a:pt x="41033" y="48820"/>
                </a:lnTo>
                <a:lnTo>
                  <a:pt x="41353" y="46165"/>
                </a:lnTo>
                <a:lnTo>
                  <a:pt x="40777" y="43016"/>
                </a:lnTo>
                <a:lnTo>
                  <a:pt x="38059" y="43271"/>
                </a:lnTo>
                <a:lnTo>
                  <a:pt x="34909" y="44552"/>
                </a:lnTo>
                <a:lnTo>
                  <a:pt x="32101" y="45443"/>
                </a:lnTo>
                <a:lnTo>
                  <a:pt x="28599" y="46191"/>
                </a:lnTo>
                <a:lnTo>
                  <a:pt x="24364" y="46381"/>
                </a:lnTo>
                <a:lnTo>
                  <a:pt x="21521" y="46381"/>
                </a:lnTo>
                <a:lnTo>
                  <a:pt x="17147" y="45137"/>
                </a:lnTo>
                <a:lnTo>
                  <a:pt x="13597" y="43116"/>
                </a:lnTo>
                <a:lnTo>
                  <a:pt x="11145" y="40006"/>
                </a:lnTo>
                <a:lnTo>
                  <a:pt x="9734" y="35967"/>
                </a:lnTo>
                <a:lnTo>
                  <a:pt x="8939" y="31356"/>
                </a:lnTo>
                <a:lnTo>
                  <a:pt x="8939" y="28652"/>
                </a:lnTo>
                <a:lnTo>
                  <a:pt x="39978" y="28652"/>
                </a:lnTo>
                <a:lnTo>
                  <a:pt x="42307" y="27752"/>
                </a:lnTo>
                <a:lnTo>
                  <a:pt x="43337" y="24742"/>
                </a:lnTo>
                <a:lnTo>
                  <a:pt x="43337" y="19926"/>
                </a:lnTo>
                <a:lnTo>
                  <a:pt x="42945" y="16941"/>
                </a:lnTo>
                <a:close/>
              </a:path>
              <a:path w="43337" h="53657">
                <a:moveTo>
                  <a:pt x="9014" y="20091"/>
                </a:moveTo>
                <a:lnTo>
                  <a:pt x="9944" y="16358"/>
                </a:lnTo>
                <a:lnTo>
                  <a:pt x="11390" y="12931"/>
                </a:lnTo>
                <a:lnTo>
                  <a:pt x="14918" y="9083"/>
                </a:lnTo>
                <a:lnTo>
                  <a:pt x="18136" y="7419"/>
                </a:lnTo>
                <a:lnTo>
                  <a:pt x="22158" y="6997"/>
                </a:lnTo>
                <a:lnTo>
                  <a:pt x="26344" y="6997"/>
                </a:lnTo>
                <a:lnTo>
                  <a:pt x="26297" y="0"/>
                </a:lnTo>
                <a:lnTo>
                  <a:pt x="19155" y="0"/>
                </a:lnTo>
                <a:lnTo>
                  <a:pt x="16035" y="622"/>
                </a:lnTo>
                <a:lnTo>
                  <a:pt x="13237" y="1868"/>
                </a:lnTo>
                <a:lnTo>
                  <a:pt x="10447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350505" y="5016074"/>
            <a:ext cx="41595" cy="70498"/>
          </a:xfrm>
          <a:custGeom>
            <a:avLst/>
            <a:gdLst/>
            <a:ahLst/>
            <a:cxnLst/>
            <a:rect l="l" t="t" r="r" b="b"/>
            <a:pathLst>
              <a:path w="41595" h="70498">
                <a:moveTo>
                  <a:pt x="33073" y="39268"/>
                </a:moveTo>
                <a:lnTo>
                  <a:pt x="35139" y="37288"/>
                </a:lnTo>
                <a:lnTo>
                  <a:pt x="38816" y="32893"/>
                </a:lnTo>
                <a:lnTo>
                  <a:pt x="39927" y="30063"/>
                </a:lnTo>
                <a:lnTo>
                  <a:pt x="41059" y="27255"/>
                </a:lnTo>
                <a:lnTo>
                  <a:pt x="41595" y="24080"/>
                </a:lnTo>
                <a:lnTo>
                  <a:pt x="41595" y="17934"/>
                </a:lnTo>
                <a:lnTo>
                  <a:pt x="41253" y="15519"/>
                </a:lnTo>
                <a:lnTo>
                  <a:pt x="39819" y="11137"/>
                </a:lnTo>
                <a:lnTo>
                  <a:pt x="37480" y="7545"/>
                </a:lnTo>
                <a:lnTo>
                  <a:pt x="34527" y="4485"/>
                </a:lnTo>
                <a:lnTo>
                  <a:pt x="30730" y="2209"/>
                </a:lnTo>
                <a:lnTo>
                  <a:pt x="27029" y="1004"/>
                </a:lnTo>
                <a:lnTo>
                  <a:pt x="23613" y="331"/>
                </a:lnTo>
                <a:lnTo>
                  <a:pt x="20930" y="64"/>
                </a:lnTo>
                <a:lnTo>
                  <a:pt x="18065" y="0"/>
                </a:lnTo>
                <a:lnTo>
                  <a:pt x="9000" y="7721"/>
                </a:lnTo>
                <a:lnTo>
                  <a:pt x="18860" y="7721"/>
                </a:lnTo>
                <a:lnTo>
                  <a:pt x="22057" y="8092"/>
                </a:lnTo>
                <a:lnTo>
                  <a:pt x="25253" y="8942"/>
                </a:lnTo>
                <a:lnTo>
                  <a:pt x="28293" y="10821"/>
                </a:lnTo>
                <a:lnTo>
                  <a:pt x="30596" y="14173"/>
                </a:lnTo>
                <a:lnTo>
                  <a:pt x="32137" y="18468"/>
                </a:lnTo>
                <a:lnTo>
                  <a:pt x="32137" y="23432"/>
                </a:lnTo>
                <a:lnTo>
                  <a:pt x="31197" y="27165"/>
                </a:lnTo>
                <a:lnTo>
                  <a:pt x="29643" y="30495"/>
                </a:lnTo>
                <a:lnTo>
                  <a:pt x="27205" y="33059"/>
                </a:lnTo>
                <a:lnTo>
                  <a:pt x="23893" y="34798"/>
                </a:lnTo>
                <a:lnTo>
                  <a:pt x="24484" y="42976"/>
                </a:lnTo>
                <a:lnTo>
                  <a:pt x="27496" y="41899"/>
                </a:lnTo>
                <a:lnTo>
                  <a:pt x="30524" y="40806"/>
                </a:lnTo>
                <a:lnTo>
                  <a:pt x="33073" y="39268"/>
                </a:lnTo>
                <a:close/>
              </a:path>
              <a:path w="41595" h="70498">
                <a:moveTo>
                  <a:pt x="339" y="69789"/>
                </a:moveTo>
                <a:lnTo>
                  <a:pt x="2901" y="70498"/>
                </a:lnTo>
                <a:lnTo>
                  <a:pt x="6094" y="70498"/>
                </a:lnTo>
                <a:lnTo>
                  <a:pt x="9000" y="68809"/>
                </a:lnTo>
                <a:lnTo>
                  <a:pt x="9000" y="43524"/>
                </a:lnTo>
                <a:lnTo>
                  <a:pt x="20880" y="43524"/>
                </a:lnTo>
                <a:lnTo>
                  <a:pt x="24484" y="42976"/>
                </a:lnTo>
                <a:lnTo>
                  <a:pt x="23893" y="34798"/>
                </a:lnTo>
                <a:lnTo>
                  <a:pt x="19829" y="35877"/>
                </a:lnTo>
                <a:lnTo>
                  <a:pt x="9000" y="35877"/>
                </a:lnTo>
                <a:lnTo>
                  <a:pt x="9000" y="7721"/>
                </a:lnTo>
                <a:lnTo>
                  <a:pt x="18065" y="0"/>
                </a:lnTo>
                <a:lnTo>
                  <a:pt x="3561" y="0"/>
                </a:lnTo>
                <a:lnTo>
                  <a:pt x="1098" y="939"/>
                </a:lnTo>
                <a:lnTo>
                  <a:pt x="0" y="4028"/>
                </a:lnTo>
                <a:lnTo>
                  <a:pt x="0" y="68809"/>
                </a:lnTo>
                <a:lnTo>
                  <a:pt x="339" y="6978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409405" y="5033667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61"/>
                </a:moveTo>
                <a:lnTo>
                  <a:pt x="17687" y="46659"/>
                </a:lnTo>
                <a:lnTo>
                  <a:pt x="14893" y="46659"/>
                </a:lnTo>
                <a:lnTo>
                  <a:pt x="11170" y="44413"/>
                </a:lnTo>
                <a:lnTo>
                  <a:pt x="8841" y="40895"/>
                </a:lnTo>
                <a:lnTo>
                  <a:pt x="11598" y="53326"/>
                </a:lnTo>
                <a:lnTo>
                  <a:pt x="16329" y="53657"/>
                </a:lnTo>
                <a:lnTo>
                  <a:pt x="19145" y="53657"/>
                </a:lnTo>
                <a:lnTo>
                  <a:pt x="21826" y="53035"/>
                </a:lnTo>
                <a:lnTo>
                  <a:pt x="26888" y="50496"/>
                </a:lnTo>
                <a:lnTo>
                  <a:pt x="25927" y="43675"/>
                </a:lnTo>
                <a:lnTo>
                  <a:pt x="22061" y="46061"/>
                </a:lnTo>
                <a:close/>
              </a:path>
              <a:path w="26888" h="53657">
                <a:moveTo>
                  <a:pt x="3294" y="12091"/>
                </a:moveTo>
                <a:lnTo>
                  <a:pt x="5939" y="11530"/>
                </a:lnTo>
                <a:lnTo>
                  <a:pt x="9122" y="9791"/>
                </a:lnTo>
                <a:lnTo>
                  <a:pt x="11894" y="8586"/>
                </a:lnTo>
                <a:lnTo>
                  <a:pt x="15271" y="7531"/>
                </a:lnTo>
                <a:lnTo>
                  <a:pt x="19302" y="7264"/>
                </a:lnTo>
                <a:lnTo>
                  <a:pt x="22979" y="7519"/>
                </a:lnTo>
                <a:lnTo>
                  <a:pt x="26802" y="9208"/>
                </a:lnTo>
                <a:lnTo>
                  <a:pt x="29127" y="12332"/>
                </a:lnTo>
                <a:lnTo>
                  <a:pt x="29898" y="15227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0" y="22567"/>
                </a:lnTo>
                <a:lnTo>
                  <a:pt x="16631" y="22910"/>
                </a:lnTo>
                <a:lnTo>
                  <a:pt x="13705" y="23572"/>
                </a:lnTo>
                <a:lnTo>
                  <a:pt x="10778" y="24245"/>
                </a:lnTo>
                <a:lnTo>
                  <a:pt x="8305" y="25246"/>
                </a:lnTo>
                <a:lnTo>
                  <a:pt x="4262" y="27928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5"/>
                </a:lnTo>
                <a:lnTo>
                  <a:pt x="4471" y="49758"/>
                </a:lnTo>
                <a:lnTo>
                  <a:pt x="7592" y="51995"/>
                </a:lnTo>
                <a:lnTo>
                  <a:pt x="11598" y="53326"/>
                </a:lnTo>
                <a:lnTo>
                  <a:pt x="8841" y="40895"/>
                </a:lnTo>
                <a:lnTo>
                  <a:pt x="8841" y="38354"/>
                </a:lnTo>
                <a:lnTo>
                  <a:pt x="9651" y="34429"/>
                </a:lnTo>
                <a:lnTo>
                  <a:pt x="12185" y="31496"/>
                </a:lnTo>
                <a:lnTo>
                  <a:pt x="14795" y="30059"/>
                </a:lnTo>
                <a:lnTo>
                  <a:pt x="18277" y="29235"/>
                </a:lnTo>
                <a:lnTo>
                  <a:pt x="22708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27" y="43675"/>
                </a:lnTo>
                <a:lnTo>
                  <a:pt x="26888" y="50496"/>
                </a:lnTo>
                <a:lnTo>
                  <a:pt x="31248" y="46443"/>
                </a:lnTo>
                <a:lnTo>
                  <a:pt x="31248" y="51332"/>
                </a:lnTo>
                <a:lnTo>
                  <a:pt x="33328" y="52894"/>
                </a:lnTo>
                <a:lnTo>
                  <a:pt x="35899" y="52959"/>
                </a:lnTo>
                <a:lnTo>
                  <a:pt x="38667" y="51332"/>
                </a:lnTo>
                <a:lnTo>
                  <a:pt x="38667" y="15354"/>
                </a:lnTo>
                <a:lnTo>
                  <a:pt x="38340" y="12701"/>
                </a:lnTo>
                <a:lnTo>
                  <a:pt x="37015" y="8129"/>
                </a:lnTo>
                <a:lnTo>
                  <a:pt x="34480" y="4687"/>
                </a:lnTo>
                <a:lnTo>
                  <a:pt x="31101" y="1979"/>
                </a:lnTo>
                <a:lnTo>
                  <a:pt x="26344" y="392"/>
                </a:lnTo>
                <a:lnTo>
                  <a:pt x="23479" y="0"/>
                </a:lnTo>
                <a:lnTo>
                  <a:pt x="20099" y="0"/>
                </a:lnTo>
                <a:lnTo>
                  <a:pt x="16488" y="176"/>
                </a:lnTo>
                <a:lnTo>
                  <a:pt x="12934" y="849"/>
                </a:lnTo>
                <a:lnTo>
                  <a:pt x="9785" y="1803"/>
                </a:lnTo>
                <a:lnTo>
                  <a:pt x="5817" y="3542"/>
                </a:lnTo>
                <a:lnTo>
                  <a:pt x="2484" y="6691"/>
                </a:lnTo>
                <a:lnTo>
                  <a:pt x="2289" y="9385"/>
                </a:lnTo>
                <a:lnTo>
                  <a:pt x="329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471393" y="5010746"/>
            <a:ext cx="38667" cy="75879"/>
          </a:xfrm>
          <a:custGeom>
            <a:avLst/>
            <a:gdLst/>
            <a:ahLst/>
            <a:cxnLst/>
            <a:rect l="l" t="t" r="r" b="b"/>
            <a:pathLst>
              <a:path w="38667" h="75879">
                <a:moveTo>
                  <a:pt x="35326" y="28130"/>
                </a:moveTo>
                <a:lnTo>
                  <a:pt x="36438" y="26603"/>
                </a:lnTo>
                <a:lnTo>
                  <a:pt x="34923" y="23809"/>
                </a:lnTo>
                <a:lnTo>
                  <a:pt x="32129" y="23672"/>
                </a:lnTo>
                <a:lnTo>
                  <a:pt x="29382" y="23809"/>
                </a:lnTo>
                <a:lnTo>
                  <a:pt x="26423" y="25577"/>
                </a:lnTo>
                <a:lnTo>
                  <a:pt x="8636" y="45859"/>
                </a:lnTo>
                <a:lnTo>
                  <a:pt x="8636" y="1699"/>
                </a:lnTo>
                <a:lnTo>
                  <a:pt x="8416" y="939"/>
                </a:lnTo>
                <a:lnTo>
                  <a:pt x="5867" y="0"/>
                </a:lnTo>
                <a:lnTo>
                  <a:pt x="2743" y="0"/>
                </a:lnTo>
                <a:lnTo>
                  <a:pt x="0" y="1699"/>
                </a:lnTo>
                <a:lnTo>
                  <a:pt x="0" y="74192"/>
                </a:lnTo>
                <a:lnTo>
                  <a:pt x="172" y="74930"/>
                </a:lnTo>
                <a:lnTo>
                  <a:pt x="2743" y="75844"/>
                </a:lnTo>
                <a:lnTo>
                  <a:pt x="5867" y="75844"/>
                </a:lnTo>
                <a:lnTo>
                  <a:pt x="8636" y="74192"/>
                </a:lnTo>
                <a:lnTo>
                  <a:pt x="8636" y="47117"/>
                </a:lnTo>
                <a:lnTo>
                  <a:pt x="28515" y="74141"/>
                </a:lnTo>
                <a:lnTo>
                  <a:pt x="30253" y="75512"/>
                </a:lnTo>
                <a:lnTo>
                  <a:pt x="33185" y="75879"/>
                </a:lnTo>
                <a:lnTo>
                  <a:pt x="35779" y="75844"/>
                </a:lnTo>
                <a:lnTo>
                  <a:pt x="38667" y="74141"/>
                </a:lnTo>
                <a:lnTo>
                  <a:pt x="37407" y="71588"/>
                </a:lnTo>
                <a:lnTo>
                  <a:pt x="18262" y="45820"/>
                </a:lnTo>
                <a:lnTo>
                  <a:pt x="35326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526689" y="5014299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1"/>
                </a:moveTo>
                <a:lnTo>
                  <a:pt x="370" y="8892"/>
                </a:lnTo>
                <a:lnTo>
                  <a:pt x="3272" y="10732"/>
                </a:lnTo>
                <a:lnTo>
                  <a:pt x="7350" y="10732"/>
                </a:lnTo>
                <a:lnTo>
                  <a:pt x="10292" y="8841"/>
                </a:lnTo>
                <a:lnTo>
                  <a:pt x="10670" y="5311"/>
                </a:lnTo>
                <a:lnTo>
                  <a:pt x="10303" y="1844"/>
                </a:lnTo>
                <a:lnTo>
                  <a:pt x="7415" y="0"/>
                </a:lnTo>
                <a:lnTo>
                  <a:pt x="3322" y="0"/>
                </a:lnTo>
                <a:lnTo>
                  <a:pt x="384" y="1894"/>
                </a:lnTo>
                <a:lnTo>
                  <a:pt x="0" y="5411"/>
                </a:lnTo>
                <a:close/>
              </a:path>
              <a:path w="10670" h="72288">
                <a:moveTo>
                  <a:pt x="1242" y="71373"/>
                </a:moveTo>
                <a:lnTo>
                  <a:pt x="3812" y="72288"/>
                </a:lnTo>
                <a:lnTo>
                  <a:pt x="6926" y="72288"/>
                </a:lnTo>
                <a:lnTo>
                  <a:pt x="9679" y="70639"/>
                </a:lnTo>
                <a:lnTo>
                  <a:pt x="9679" y="21805"/>
                </a:lnTo>
                <a:lnTo>
                  <a:pt x="9471" y="21107"/>
                </a:lnTo>
                <a:lnTo>
                  <a:pt x="6926" y="20157"/>
                </a:lnTo>
                <a:lnTo>
                  <a:pt x="3812" y="20157"/>
                </a:lnTo>
                <a:lnTo>
                  <a:pt x="1043" y="21805"/>
                </a:lnTo>
                <a:lnTo>
                  <a:pt x="1043" y="70639"/>
                </a:lnTo>
                <a:lnTo>
                  <a:pt x="1242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555817" y="5033667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5998" y="52224"/>
                </a:moveTo>
                <a:lnTo>
                  <a:pt x="8561" y="52984"/>
                </a:lnTo>
                <a:lnTo>
                  <a:pt x="11595" y="53531"/>
                </a:lnTo>
                <a:lnTo>
                  <a:pt x="17589" y="53657"/>
                </a:lnTo>
                <a:lnTo>
                  <a:pt x="20073" y="53315"/>
                </a:lnTo>
                <a:lnTo>
                  <a:pt x="24616" y="51944"/>
                </a:lnTo>
                <a:lnTo>
                  <a:pt x="28206" y="49593"/>
                </a:lnTo>
                <a:lnTo>
                  <a:pt x="31111" y="46609"/>
                </a:lnTo>
                <a:lnTo>
                  <a:pt x="32896" y="42699"/>
                </a:lnTo>
                <a:lnTo>
                  <a:pt x="33340" y="37973"/>
                </a:lnTo>
                <a:lnTo>
                  <a:pt x="33340" y="35877"/>
                </a:lnTo>
                <a:lnTo>
                  <a:pt x="32310" y="32551"/>
                </a:lnTo>
                <a:lnTo>
                  <a:pt x="30730" y="29731"/>
                </a:lnTo>
                <a:lnTo>
                  <a:pt x="27226" y="26633"/>
                </a:lnTo>
                <a:lnTo>
                  <a:pt x="24325" y="25110"/>
                </a:lnTo>
                <a:lnTo>
                  <a:pt x="21372" y="23813"/>
                </a:lnTo>
                <a:lnTo>
                  <a:pt x="18431" y="22607"/>
                </a:lnTo>
                <a:lnTo>
                  <a:pt x="15577" y="21437"/>
                </a:lnTo>
                <a:lnTo>
                  <a:pt x="12073" y="19342"/>
                </a:lnTo>
                <a:lnTo>
                  <a:pt x="9759" y="16588"/>
                </a:lnTo>
                <a:lnTo>
                  <a:pt x="9417" y="13996"/>
                </a:lnTo>
                <a:lnTo>
                  <a:pt x="9968" y="11177"/>
                </a:lnTo>
                <a:lnTo>
                  <a:pt x="12308" y="8294"/>
                </a:lnTo>
                <a:lnTo>
                  <a:pt x="15458" y="7113"/>
                </a:lnTo>
                <a:lnTo>
                  <a:pt x="18213" y="6948"/>
                </a:lnTo>
                <a:lnTo>
                  <a:pt x="21311" y="7138"/>
                </a:lnTo>
                <a:lnTo>
                  <a:pt x="24959" y="8359"/>
                </a:lnTo>
                <a:lnTo>
                  <a:pt x="27604" y="9691"/>
                </a:lnTo>
                <a:lnTo>
                  <a:pt x="30585" y="9867"/>
                </a:lnTo>
                <a:lnTo>
                  <a:pt x="30928" y="7152"/>
                </a:lnTo>
                <a:lnTo>
                  <a:pt x="30632" y="4409"/>
                </a:lnTo>
                <a:lnTo>
                  <a:pt x="28073" y="2199"/>
                </a:lnTo>
                <a:lnTo>
                  <a:pt x="25473" y="1144"/>
                </a:lnTo>
                <a:lnTo>
                  <a:pt x="22082" y="320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6"/>
                </a:lnTo>
                <a:lnTo>
                  <a:pt x="8657" y="1983"/>
                </a:lnTo>
                <a:lnTo>
                  <a:pt x="5450" y="4370"/>
                </a:lnTo>
                <a:lnTo>
                  <a:pt x="2951" y="7214"/>
                </a:lnTo>
                <a:lnTo>
                  <a:pt x="1504" y="10720"/>
                </a:lnTo>
                <a:lnTo>
                  <a:pt x="1148" y="14479"/>
                </a:lnTo>
                <a:lnTo>
                  <a:pt x="1490" y="18517"/>
                </a:lnTo>
                <a:lnTo>
                  <a:pt x="2854" y="21628"/>
                </a:lnTo>
                <a:lnTo>
                  <a:pt x="5986" y="25210"/>
                </a:lnTo>
                <a:lnTo>
                  <a:pt x="8657" y="26939"/>
                </a:lnTo>
                <a:lnTo>
                  <a:pt x="11523" y="28411"/>
                </a:lnTo>
                <a:lnTo>
                  <a:pt x="14490" y="29641"/>
                </a:lnTo>
                <a:lnTo>
                  <a:pt x="17320" y="30797"/>
                </a:lnTo>
                <a:lnTo>
                  <a:pt x="19973" y="31992"/>
                </a:lnTo>
                <a:lnTo>
                  <a:pt x="23101" y="34264"/>
                </a:lnTo>
                <a:lnTo>
                  <a:pt x="24814" y="37299"/>
                </a:lnTo>
                <a:lnTo>
                  <a:pt x="24570" y="41173"/>
                </a:lnTo>
                <a:lnTo>
                  <a:pt x="22953" y="43944"/>
                </a:lnTo>
                <a:lnTo>
                  <a:pt x="20181" y="45684"/>
                </a:lnTo>
                <a:lnTo>
                  <a:pt x="16484" y="46497"/>
                </a:lnTo>
                <a:lnTo>
                  <a:pt x="13068" y="46497"/>
                </a:lnTo>
                <a:lnTo>
                  <a:pt x="9831" y="45759"/>
                </a:lnTo>
                <a:lnTo>
                  <a:pt x="5939" y="44157"/>
                </a:lnTo>
                <a:lnTo>
                  <a:pt x="3168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7" y="50929"/>
                </a:lnTo>
                <a:lnTo>
                  <a:pt x="599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602908" y="5021384"/>
            <a:ext cx="30787" cy="65836"/>
          </a:xfrm>
          <a:custGeom>
            <a:avLst/>
            <a:gdLst/>
            <a:ahLst/>
            <a:cxnLst/>
            <a:rect l="l" t="t" r="r" b="b"/>
            <a:pathLst>
              <a:path w="30787" h="65836">
                <a:moveTo>
                  <a:pt x="16967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32" y="20739"/>
                </a:lnTo>
                <a:lnTo>
                  <a:pt x="8329" y="20739"/>
                </a:lnTo>
                <a:lnTo>
                  <a:pt x="8329" y="52106"/>
                </a:lnTo>
                <a:lnTo>
                  <a:pt x="9090" y="56628"/>
                </a:lnTo>
                <a:lnTo>
                  <a:pt x="10400" y="60440"/>
                </a:lnTo>
                <a:lnTo>
                  <a:pt x="12642" y="63144"/>
                </a:lnTo>
                <a:lnTo>
                  <a:pt x="15803" y="64832"/>
                </a:lnTo>
                <a:lnTo>
                  <a:pt x="19649" y="65836"/>
                </a:lnTo>
                <a:lnTo>
                  <a:pt x="24502" y="65671"/>
                </a:lnTo>
                <a:lnTo>
                  <a:pt x="27489" y="65098"/>
                </a:lnTo>
                <a:lnTo>
                  <a:pt x="30426" y="63079"/>
                </a:lnTo>
                <a:lnTo>
                  <a:pt x="30787" y="59969"/>
                </a:lnTo>
                <a:lnTo>
                  <a:pt x="30059" y="56808"/>
                </a:lnTo>
                <a:lnTo>
                  <a:pt x="27378" y="57430"/>
                </a:lnTo>
                <a:lnTo>
                  <a:pt x="24364" y="58179"/>
                </a:lnTo>
                <a:lnTo>
                  <a:pt x="21085" y="58179"/>
                </a:lnTo>
                <a:lnTo>
                  <a:pt x="18399" y="55601"/>
                </a:lnTo>
                <a:lnTo>
                  <a:pt x="16967" y="51347"/>
                </a:lnTo>
                <a:lnTo>
                  <a:pt x="16967" y="20739"/>
                </a:lnTo>
                <a:lnTo>
                  <a:pt x="29044" y="20739"/>
                </a:lnTo>
                <a:lnTo>
                  <a:pt x="30610" y="19302"/>
                </a:lnTo>
                <a:lnTo>
                  <a:pt x="30787" y="16358"/>
                </a:lnTo>
                <a:lnTo>
                  <a:pt x="29044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649482" y="5033667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3" y="46061"/>
                </a:moveTo>
                <a:lnTo>
                  <a:pt x="17686" y="46659"/>
                </a:lnTo>
                <a:lnTo>
                  <a:pt x="14911" y="46659"/>
                </a:lnTo>
                <a:lnTo>
                  <a:pt x="11174" y="44413"/>
                </a:lnTo>
                <a:lnTo>
                  <a:pt x="8859" y="40895"/>
                </a:lnTo>
                <a:lnTo>
                  <a:pt x="11612" y="53326"/>
                </a:lnTo>
                <a:lnTo>
                  <a:pt x="16329" y="53657"/>
                </a:lnTo>
                <a:lnTo>
                  <a:pt x="19159" y="53657"/>
                </a:lnTo>
                <a:lnTo>
                  <a:pt x="21830" y="53035"/>
                </a:lnTo>
                <a:lnTo>
                  <a:pt x="26888" y="50496"/>
                </a:lnTo>
                <a:lnTo>
                  <a:pt x="25934" y="43675"/>
                </a:lnTo>
                <a:lnTo>
                  <a:pt x="22063" y="46061"/>
                </a:lnTo>
                <a:close/>
              </a:path>
              <a:path w="26888" h="53657">
                <a:moveTo>
                  <a:pt x="3294" y="12091"/>
                </a:moveTo>
                <a:lnTo>
                  <a:pt x="5939" y="11530"/>
                </a:lnTo>
                <a:lnTo>
                  <a:pt x="9140" y="9791"/>
                </a:lnTo>
                <a:lnTo>
                  <a:pt x="11894" y="8586"/>
                </a:lnTo>
                <a:lnTo>
                  <a:pt x="15274" y="7531"/>
                </a:lnTo>
                <a:lnTo>
                  <a:pt x="19320" y="7264"/>
                </a:lnTo>
                <a:lnTo>
                  <a:pt x="22978" y="7519"/>
                </a:lnTo>
                <a:lnTo>
                  <a:pt x="26802" y="9208"/>
                </a:lnTo>
                <a:lnTo>
                  <a:pt x="29141" y="12332"/>
                </a:lnTo>
                <a:lnTo>
                  <a:pt x="29900" y="15227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0" y="22567"/>
                </a:lnTo>
                <a:lnTo>
                  <a:pt x="16645" y="22910"/>
                </a:lnTo>
                <a:lnTo>
                  <a:pt x="13719" y="23572"/>
                </a:lnTo>
                <a:lnTo>
                  <a:pt x="10792" y="24245"/>
                </a:lnTo>
                <a:lnTo>
                  <a:pt x="8304" y="25246"/>
                </a:lnTo>
                <a:lnTo>
                  <a:pt x="4265" y="27928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5"/>
                </a:lnTo>
                <a:lnTo>
                  <a:pt x="4471" y="49758"/>
                </a:lnTo>
                <a:lnTo>
                  <a:pt x="7592" y="51995"/>
                </a:lnTo>
                <a:lnTo>
                  <a:pt x="11612" y="53326"/>
                </a:lnTo>
                <a:lnTo>
                  <a:pt x="8859" y="40895"/>
                </a:lnTo>
                <a:lnTo>
                  <a:pt x="8859" y="38354"/>
                </a:lnTo>
                <a:lnTo>
                  <a:pt x="9665" y="34429"/>
                </a:lnTo>
                <a:lnTo>
                  <a:pt x="12199" y="31496"/>
                </a:lnTo>
                <a:lnTo>
                  <a:pt x="14799" y="30059"/>
                </a:lnTo>
                <a:lnTo>
                  <a:pt x="18287" y="29235"/>
                </a:lnTo>
                <a:lnTo>
                  <a:pt x="22712" y="29019"/>
                </a:lnTo>
                <a:lnTo>
                  <a:pt x="30096" y="29019"/>
                </a:lnTo>
                <a:lnTo>
                  <a:pt x="30096" y="39383"/>
                </a:lnTo>
                <a:lnTo>
                  <a:pt x="25934" y="43675"/>
                </a:lnTo>
                <a:lnTo>
                  <a:pt x="26888" y="50496"/>
                </a:lnTo>
                <a:lnTo>
                  <a:pt x="31250" y="46443"/>
                </a:lnTo>
                <a:lnTo>
                  <a:pt x="31250" y="51332"/>
                </a:lnTo>
                <a:lnTo>
                  <a:pt x="33328" y="52894"/>
                </a:lnTo>
                <a:lnTo>
                  <a:pt x="35916" y="52959"/>
                </a:lnTo>
                <a:lnTo>
                  <a:pt x="38671" y="51332"/>
                </a:lnTo>
                <a:lnTo>
                  <a:pt x="38671" y="15354"/>
                </a:lnTo>
                <a:lnTo>
                  <a:pt x="38354" y="12701"/>
                </a:lnTo>
                <a:lnTo>
                  <a:pt x="37019" y="8129"/>
                </a:lnTo>
                <a:lnTo>
                  <a:pt x="34484" y="4687"/>
                </a:lnTo>
                <a:lnTo>
                  <a:pt x="31114" y="1979"/>
                </a:lnTo>
                <a:lnTo>
                  <a:pt x="26362" y="392"/>
                </a:lnTo>
                <a:lnTo>
                  <a:pt x="23482" y="0"/>
                </a:lnTo>
                <a:lnTo>
                  <a:pt x="20102" y="0"/>
                </a:lnTo>
                <a:lnTo>
                  <a:pt x="16490" y="176"/>
                </a:lnTo>
                <a:lnTo>
                  <a:pt x="12938" y="849"/>
                </a:lnTo>
                <a:lnTo>
                  <a:pt x="9787" y="1803"/>
                </a:lnTo>
                <a:lnTo>
                  <a:pt x="5820" y="3542"/>
                </a:lnTo>
                <a:lnTo>
                  <a:pt x="2487" y="6691"/>
                </a:lnTo>
                <a:lnTo>
                  <a:pt x="2303" y="9385"/>
                </a:lnTo>
                <a:lnTo>
                  <a:pt x="3294" y="12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711463" y="5033667"/>
            <a:ext cx="40571" cy="52919"/>
          </a:xfrm>
          <a:custGeom>
            <a:avLst/>
            <a:gdLst/>
            <a:ahLst/>
            <a:cxnLst/>
            <a:rect l="l" t="t" r="r" b="b"/>
            <a:pathLst>
              <a:path w="40571" h="52919">
                <a:moveTo>
                  <a:pt x="5892" y="52919"/>
                </a:moveTo>
                <a:lnTo>
                  <a:pt x="8647" y="51271"/>
                </a:lnTo>
                <a:lnTo>
                  <a:pt x="8647" y="17132"/>
                </a:lnTo>
                <a:lnTo>
                  <a:pt x="11026" y="14057"/>
                </a:lnTo>
                <a:lnTo>
                  <a:pt x="13280" y="11736"/>
                </a:lnTo>
                <a:lnTo>
                  <a:pt x="17614" y="8561"/>
                </a:lnTo>
                <a:lnTo>
                  <a:pt x="21937" y="7747"/>
                </a:lnTo>
                <a:lnTo>
                  <a:pt x="25088" y="8088"/>
                </a:lnTo>
                <a:lnTo>
                  <a:pt x="27633" y="9385"/>
                </a:lnTo>
                <a:lnTo>
                  <a:pt x="30279" y="12790"/>
                </a:lnTo>
                <a:lnTo>
                  <a:pt x="31309" y="15951"/>
                </a:lnTo>
                <a:lnTo>
                  <a:pt x="31935" y="19889"/>
                </a:lnTo>
                <a:lnTo>
                  <a:pt x="31935" y="51271"/>
                </a:lnTo>
                <a:lnTo>
                  <a:pt x="32155" y="52005"/>
                </a:lnTo>
                <a:lnTo>
                  <a:pt x="34704" y="52919"/>
                </a:lnTo>
                <a:lnTo>
                  <a:pt x="37814" y="52919"/>
                </a:lnTo>
                <a:lnTo>
                  <a:pt x="40571" y="51271"/>
                </a:lnTo>
                <a:lnTo>
                  <a:pt x="40571" y="18007"/>
                </a:lnTo>
                <a:lnTo>
                  <a:pt x="40290" y="15022"/>
                </a:lnTo>
                <a:lnTo>
                  <a:pt x="39135" y="10083"/>
                </a:lnTo>
                <a:lnTo>
                  <a:pt x="36846" y="6069"/>
                </a:lnTo>
                <a:lnTo>
                  <a:pt x="33782" y="2757"/>
                </a:lnTo>
                <a:lnTo>
                  <a:pt x="29509" y="547"/>
                </a:lnTo>
                <a:lnTo>
                  <a:pt x="26863" y="0"/>
                </a:lnTo>
                <a:lnTo>
                  <a:pt x="21031" y="0"/>
                </a:lnTo>
                <a:lnTo>
                  <a:pt x="18374" y="712"/>
                </a:lnTo>
                <a:lnTo>
                  <a:pt x="15742" y="2145"/>
                </a:lnTo>
                <a:lnTo>
                  <a:pt x="13103" y="3567"/>
                </a:lnTo>
                <a:lnTo>
                  <a:pt x="10458" y="5817"/>
                </a:lnTo>
                <a:lnTo>
                  <a:pt x="7804" y="8891"/>
                </a:lnTo>
                <a:lnTo>
                  <a:pt x="7804" y="2437"/>
                </a:lnTo>
                <a:lnTo>
                  <a:pt x="5845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71"/>
                </a:lnTo>
                <a:lnTo>
                  <a:pt x="194" y="52005"/>
                </a:lnTo>
                <a:lnTo>
                  <a:pt x="2768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775057" y="5074149"/>
            <a:ext cx="11257" cy="12636"/>
          </a:xfrm>
          <a:custGeom>
            <a:avLst/>
            <a:gdLst/>
            <a:ahLst/>
            <a:cxnLst/>
            <a:rect l="l" t="t" r="r" b="b"/>
            <a:pathLst>
              <a:path w="11257" h="12636">
                <a:moveTo>
                  <a:pt x="11257" y="6235"/>
                </a:moveTo>
                <a:lnTo>
                  <a:pt x="11257" y="3733"/>
                </a:lnTo>
                <a:lnTo>
                  <a:pt x="9251" y="407"/>
                </a:lnTo>
                <a:lnTo>
                  <a:pt x="5709" y="0"/>
                </a:lnTo>
                <a:lnTo>
                  <a:pt x="1242" y="1257"/>
                </a:lnTo>
                <a:lnTo>
                  <a:pt x="0" y="3837"/>
                </a:lnTo>
                <a:lnTo>
                  <a:pt x="0" y="8892"/>
                </a:lnTo>
                <a:lnTo>
                  <a:pt x="2012" y="12218"/>
                </a:lnTo>
                <a:lnTo>
                  <a:pt x="5551" y="12636"/>
                </a:lnTo>
                <a:lnTo>
                  <a:pt x="10022" y="11355"/>
                </a:lnTo>
                <a:lnTo>
                  <a:pt x="11257" y="8802"/>
                </a:lnTo>
                <a:lnTo>
                  <a:pt x="11257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835605" y="5015754"/>
            <a:ext cx="57744" cy="70866"/>
          </a:xfrm>
          <a:custGeom>
            <a:avLst/>
            <a:gdLst/>
            <a:ahLst/>
            <a:cxnLst/>
            <a:rect l="l" t="t" r="r" b="b"/>
            <a:pathLst>
              <a:path w="57744" h="70866">
                <a:moveTo>
                  <a:pt x="28213" y="9665"/>
                </a:moveTo>
                <a:lnTo>
                  <a:pt x="28519" y="0"/>
                </a:lnTo>
                <a:lnTo>
                  <a:pt x="25944" y="90"/>
                </a:lnTo>
                <a:lnTo>
                  <a:pt x="22722" y="1968"/>
                </a:lnTo>
                <a:lnTo>
                  <a:pt x="0" y="67171"/>
                </a:lnTo>
                <a:lnTo>
                  <a:pt x="182" y="70473"/>
                </a:lnTo>
                <a:lnTo>
                  <a:pt x="2757" y="70865"/>
                </a:lnTo>
                <a:lnTo>
                  <a:pt x="6148" y="70764"/>
                </a:lnTo>
                <a:lnTo>
                  <a:pt x="8747" y="68972"/>
                </a:lnTo>
                <a:lnTo>
                  <a:pt x="14284" y="52095"/>
                </a:lnTo>
                <a:lnTo>
                  <a:pt x="16537" y="44664"/>
                </a:lnTo>
                <a:lnTo>
                  <a:pt x="28213" y="9665"/>
                </a:lnTo>
                <a:close/>
              </a:path>
              <a:path w="57744" h="70866">
                <a:moveTo>
                  <a:pt x="57412" y="67233"/>
                </a:moveTo>
                <a:lnTo>
                  <a:pt x="34704" y="2007"/>
                </a:lnTo>
                <a:lnTo>
                  <a:pt x="33883" y="737"/>
                </a:lnTo>
                <a:lnTo>
                  <a:pt x="31297" y="90"/>
                </a:lnTo>
                <a:lnTo>
                  <a:pt x="28519" y="0"/>
                </a:lnTo>
                <a:lnTo>
                  <a:pt x="28260" y="9665"/>
                </a:lnTo>
                <a:lnTo>
                  <a:pt x="40092" y="44664"/>
                </a:lnTo>
                <a:lnTo>
                  <a:pt x="16537" y="44664"/>
                </a:lnTo>
                <a:lnTo>
                  <a:pt x="14284" y="52095"/>
                </a:lnTo>
                <a:lnTo>
                  <a:pt x="42443" y="52095"/>
                </a:lnTo>
                <a:lnTo>
                  <a:pt x="48265" y="69188"/>
                </a:lnTo>
                <a:lnTo>
                  <a:pt x="48865" y="70217"/>
                </a:lnTo>
                <a:lnTo>
                  <a:pt x="51544" y="70840"/>
                </a:lnTo>
                <a:lnTo>
                  <a:pt x="54571" y="70865"/>
                </a:lnTo>
                <a:lnTo>
                  <a:pt x="57744" y="70016"/>
                </a:lnTo>
                <a:lnTo>
                  <a:pt x="57412" y="672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1553626" y="5155365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53" y="1703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5" y="56641"/>
                </a:lnTo>
                <a:lnTo>
                  <a:pt x="10400" y="60440"/>
                </a:lnTo>
                <a:lnTo>
                  <a:pt x="12640" y="63158"/>
                </a:lnTo>
                <a:lnTo>
                  <a:pt x="15800" y="64832"/>
                </a:lnTo>
                <a:lnTo>
                  <a:pt x="19645" y="65836"/>
                </a:lnTo>
                <a:lnTo>
                  <a:pt x="24486" y="65671"/>
                </a:lnTo>
                <a:lnTo>
                  <a:pt x="27475" y="65098"/>
                </a:lnTo>
                <a:lnTo>
                  <a:pt x="30427" y="63093"/>
                </a:lnTo>
                <a:lnTo>
                  <a:pt x="30769" y="59983"/>
                </a:lnTo>
                <a:lnTo>
                  <a:pt x="30769" y="59320"/>
                </a:lnTo>
                <a:lnTo>
                  <a:pt x="28980" y="56743"/>
                </a:lnTo>
                <a:lnTo>
                  <a:pt x="26323" y="57772"/>
                </a:lnTo>
                <a:lnTo>
                  <a:pt x="23554" y="58179"/>
                </a:lnTo>
                <a:lnTo>
                  <a:pt x="19353" y="57326"/>
                </a:lnTo>
                <a:lnTo>
                  <a:pt x="17432" y="53898"/>
                </a:lnTo>
                <a:lnTo>
                  <a:pt x="16953" y="51347"/>
                </a:lnTo>
                <a:lnTo>
                  <a:pt x="16953" y="20750"/>
                </a:lnTo>
                <a:lnTo>
                  <a:pt x="29041" y="20750"/>
                </a:lnTo>
                <a:lnTo>
                  <a:pt x="30610" y="19302"/>
                </a:lnTo>
                <a:lnTo>
                  <a:pt x="30769" y="16369"/>
                </a:lnTo>
                <a:lnTo>
                  <a:pt x="29041" y="13309"/>
                </a:lnTo>
                <a:lnTo>
                  <a:pt x="16953" y="13309"/>
                </a:lnTo>
                <a:lnTo>
                  <a:pt x="1695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1594850" y="5168404"/>
            <a:ext cx="44452" cy="71629"/>
          </a:xfrm>
          <a:custGeom>
            <a:avLst/>
            <a:gdLst/>
            <a:ahLst/>
            <a:cxnLst/>
            <a:rect l="l" t="t" r="r" b="b"/>
            <a:pathLst>
              <a:path w="44452" h="71629">
                <a:moveTo>
                  <a:pt x="18547" y="51879"/>
                </a:moveTo>
                <a:lnTo>
                  <a:pt x="12052" y="68860"/>
                </a:lnTo>
                <a:lnTo>
                  <a:pt x="12297" y="71032"/>
                </a:lnTo>
                <a:lnTo>
                  <a:pt x="14871" y="71629"/>
                </a:lnTo>
                <a:lnTo>
                  <a:pt x="17513" y="71629"/>
                </a:lnTo>
                <a:lnTo>
                  <a:pt x="21264" y="69836"/>
                </a:lnTo>
                <a:lnTo>
                  <a:pt x="27546" y="51879"/>
                </a:lnTo>
                <a:lnTo>
                  <a:pt x="44452" y="3315"/>
                </a:lnTo>
                <a:lnTo>
                  <a:pt x="44315" y="659"/>
                </a:lnTo>
                <a:lnTo>
                  <a:pt x="41511" y="0"/>
                </a:lnTo>
                <a:lnTo>
                  <a:pt x="38544" y="50"/>
                </a:lnTo>
                <a:lnTo>
                  <a:pt x="35877" y="1893"/>
                </a:lnTo>
                <a:lnTo>
                  <a:pt x="22895" y="41299"/>
                </a:lnTo>
                <a:lnTo>
                  <a:pt x="22719" y="41299"/>
                </a:lnTo>
                <a:lnTo>
                  <a:pt x="9287" y="2120"/>
                </a:lnTo>
                <a:lnTo>
                  <a:pt x="8622" y="737"/>
                </a:lnTo>
                <a:lnTo>
                  <a:pt x="6014" y="25"/>
                </a:lnTo>
                <a:lnTo>
                  <a:pt x="3114" y="0"/>
                </a:lnTo>
                <a:lnTo>
                  <a:pt x="0" y="900"/>
                </a:lnTo>
                <a:lnTo>
                  <a:pt x="284" y="3467"/>
                </a:lnTo>
                <a:lnTo>
                  <a:pt x="17089" y="50140"/>
                </a:lnTo>
                <a:lnTo>
                  <a:pt x="18547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1654834" y="5167645"/>
            <a:ext cx="43326" cy="72353"/>
          </a:xfrm>
          <a:custGeom>
            <a:avLst/>
            <a:gdLst/>
            <a:ahLst/>
            <a:cxnLst/>
            <a:rect l="l" t="t" r="r" b="b"/>
            <a:pathLst>
              <a:path w="43326" h="72353">
                <a:moveTo>
                  <a:pt x="0" y="2451"/>
                </a:moveTo>
                <a:lnTo>
                  <a:pt x="0" y="70650"/>
                </a:lnTo>
                <a:lnTo>
                  <a:pt x="182" y="71413"/>
                </a:lnTo>
                <a:lnTo>
                  <a:pt x="2757" y="72353"/>
                </a:lnTo>
                <a:lnTo>
                  <a:pt x="5881" y="72353"/>
                </a:lnTo>
                <a:lnTo>
                  <a:pt x="8636" y="70650"/>
                </a:lnTo>
                <a:lnTo>
                  <a:pt x="8636" y="46241"/>
                </a:lnTo>
                <a:lnTo>
                  <a:pt x="9899" y="47509"/>
                </a:lnTo>
                <a:lnTo>
                  <a:pt x="13304" y="50482"/>
                </a:lnTo>
                <a:lnTo>
                  <a:pt x="16710" y="52487"/>
                </a:lnTo>
                <a:lnTo>
                  <a:pt x="20234" y="53517"/>
                </a:lnTo>
                <a:lnTo>
                  <a:pt x="22920" y="53668"/>
                </a:lnTo>
                <a:lnTo>
                  <a:pt x="26200" y="53668"/>
                </a:lnTo>
                <a:lnTo>
                  <a:pt x="29119" y="53021"/>
                </a:lnTo>
                <a:lnTo>
                  <a:pt x="31668" y="51739"/>
                </a:lnTo>
                <a:lnTo>
                  <a:pt x="34213" y="50457"/>
                </a:lnTo>
                <a:lnTo>
                  <a:pt x="33699" y="33909"/>
                </a:lnTo>
                <a:lnTo>
                  <a:pt x="32536" y="38188"/>
                </a:lnTo>
                <a:lnTo>
                  <a:pt x="30599" y="41795"/>
                </a:lnTo>
                <a:lnTo>
                  <a:pt x="27781" y="44334"/>
                </a:lnTo>
                <a:lnTo>
                  <a:pt x="24353" y="45961"/>
                </a:lnTo>
                <a:lnTo>
                  <a:pt x="19820" y="45961"/>
                </a:lnTo>
                <a:lnTo>
                  <a:pt x="15436" y="43574"/>
                </a:lnTo>
                <a:lnTo>
                  <a:pt x="11026" y="39686"/>
                </a:lnTo>
                <a:lnTo>
                  <a:pt x="8636" y="36691"/>
                </a:lnTo>
                <a:lnTo>
                  <a:pt x="8636" y="17258"/>
                </a:lnTo>
                <a:lnTo>
                  <a:pt x="7584" y="9004"/>
                </a:lnTo>
                <a:lnTo>
                  <a:pt x="7584" y="2451"/>
                </a:lnTo>
                <a:lnTo>
                  <a:pt x="6051" y="900"/>
                </a:lnTo>
                <a:lnTo>
                  <a:pt x="3063" y="763"/>
                </a:lnTo>
                <a:lnTo>
                  <a:pt x="0" y="2451"/>
                </a:lnTo>
                <a:close/>
              </a:path>
              <a:path w="43326" h="72353">
                <a:moveTo>
                  <a:pt x="8636" y="17258"/>
                </a:moveTo>
                <a:lnTo>
                  <a:pt x="10011" y="15480"/>
                </a:lnTo>
                <a:lnTo>
                  <a:pt x="12531" y="12776"/>
                </a:lnTo>
                <a:lnTo>
                  <a:pt x="16059" y="9856"/>
                </a:lnTo>
                <a:lnTo>
                  <a:pt x="19377" y="8229"/>
                </a:lnTo>
                <a:lnTo>
                  <a:pt x="22697" y="7707"/>
                </a:lnTo>
                <a:lnTo>
                  <a:pt x="26826" y="8255"/>
                </a:lnTo>
                <a:lnTo>
                  <a:pt x="29839" y="10425"/>
                </a:lnTo>
                <a:lnTo>
                  <a:pt x="31949" y="13676"/>
                </a:lnTo>
                <a:lnTo>
                  <a:pt x="33464" y="17550"/>
                </a:lnTo>
                <a:lnTo>
                  <a:pt x="34203" y="22226"/>
                </a:lnTo>
                <a:lnTo>
                  <a:pt x="34386" y="27139"/>
                </a:lnTo>
                <a:lnTo>
                  <a:pt x="34386" y="29411"/>
                </a:lnTo>
                <a:lnTo>
                  <a:pt x="33699" y="33909"/>
                </a:lnTo>
                <a:lnTo>
                  <a:pt x="34213" y="50457"/>
                </a:lnTo>
                <a:lnTo>
                  <a:pt x="36344" y="48628"/>
                </a:lnTo>
                <a:lnTo>
                  <a:pt x="39797" y="43891"/>
                </a:lnTo>
                <a:lnTo>
                  <a:pt x="41111" y="41008"/>
                </a:lnTo>
                <a:lnTo>
                  <a:pt x="42003" y="37605"/>
                </a:lnTo>
                <a:lnTo>
                  <a:pt x="42886" y="34215"/>
                </a:lnTo>
                <a:lnTo>
                  <a:pt x="43326" y="30377"/>
                </a:lnTo>
                <a:lnTo>
                  <a:pt x="43326" y="22567"/>
                </a:lnTo>
                <a:lnTo>
                  <a:pt x="42983" y="19202"/>
                </a:lnTo>
                <a:lnTo>
                  <a:pt x="42299" y="16041"/>
                </a:lnTo>
                <a:lnTo>
                  <a:pt x="41586" y="12877"/>
                </a:lnTo>
                <a:lnTo>
                  <a:pt x="40485" y="10097"/>
                </a:lnTo>
                <a:lnTo>
                  <a:pt x="38966" y="7707"/>
                </a:lnTo>
                <a:lnTo>
                  <a:pt x="35488" y="3441"/>
                </a:lnTo>
                <a:lnTo>
                  <a:pt x="30675" y="684"/>
                </a:lnTo>
                <a:lnTo>
                  <a:pt x="27759" y="0"/>
                </a:lnTo>
                <a:lnTo>
                  <a:pt x="24339" y="0"/>
                </a:lnTo>
                <a:lnTo>
                  <a:pt x="21278" y="190"/>
                </a:lnTo>
                <a:lnTo>
                  <a:pt x="18449" y="953"/>
                </a:lnTo>
                <a:lnTo>
                  <a:pt x="15731" y="2260"/>
                </a:lnTo>
                <a:lnTo>
                  <a:pt x="13060" y="3938"/>
                </a:lnTo>
                <a:lnTo>
                  <a:pt x="10400" y="6170"/>
                </a:lnTo>
                <a:lnTo>
                  <a:pt x="7584" y="9004"/>
                </a:lnTo>
                <a:lnTo>
                  <a:pt x="8636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1715035" y="5148284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21"/>
                </a:moveTo>
                <a:lnTo>
                  <a:pt x="378" y="8888"/>
                </a:lnTo>
                <a:lnTo>
                  <a:pt x="3268" y="10731"/>
                </a:lnTo>
                <a:lnTo>
                  <a:pt x="7348" y="10731"/>
                </a:lnTo>
                <a:lnTo>
                  <a:pt x="10299" y="8837"/>
                </a:lnTo>
                <a:lnTo>
                  <a:pt x="10681" y="5307"/>
                </a:lnTo>
                <a:lnTo>
                  <a:pt x="10299" y="1854"/>
                </a:lnTo>
                <a:lnTo>
                  <a:pt x="7409" y="0"/>
                </a:lnTo>
                <a:lnTo>
                  <a:pt x="3329" y="0"/>
                </a:lnTo>
                <a:lnTo>
                  <a:pt x="378" y="1891"/>
                </a:lnTo>
                <a:lnTo>
                  <a:pt x="0" y="5421"/>
                </a:lnTo>
                <a:close/>
              </a:path>
              <a:path w="10681" h="72288">
                <a:moveTo>
                  <a:pt x="1235" y="71374"/>
                </a:moveTo>
                <a:lnTo>
                  <a:pt x="3808" y="72288"/>
                </a:lnTo>
                <a:lnTo>
                  <a:pt x="6920" y="72288"/>
                </a:lnTo>
                <a:lnTo>
                  <a:pt x="9687" y="70636"/>
                </a:lnTo>
                <a:lnTo>
                  <a:pt x="9687" y="21805"/>
                </a:lnTo>
                <a:lnTo>
                  <a:pt x="9467" y="21107"/>
                </a:lnTo>
                <a:lnTo>
                  <a:pt x="6920" y="20153"/>
                </a:lnTo>
                <a:lnTo>
                  <a:pt x="3808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742187" y="5167702"/>
            <a:ext cx="37152" cy="53604"/>
          </a:xfrm>
          <a:custGeom>
            <a:avLst/>
            <a:gdLst/>
            <a:ahLst/>
            <a:cxnLst/>
            <a:rect l="l" t="t" r="r" b="b"/>
            <a:pathLst>
              <a:path w="37152" h="53604">
                <a:moveTo>
                  <a:pt x="8992" y="20624"/>
                </a:moveTo>
                <a:lnTo>
                  <a:pt x="10109" y="15822"/>
                </a:lnTo>
                <a:lnTo>
                  <a:pt x="12322" y="12506"/>
                </a:lnTo>
                <a:lnTo>
                  <a:pt x="14530" y="9194"/>
                </a:lnTo>
                <a:lnTo>
                  <a:pt x="17716" y="7542"/>
                </a:lnTo>
                <a:lnTo>
                  <a:pt x="23900" y="7542"/>
                </a:lnTo>
                <a:lnTo>
                  <a:pt x="27133" y="8442"/>
                </a:lnTo>
                <a:lnTo>
                  <a:pt x="30916" y="10411"/>
                </a:lnTo>
                <a:lnTo>
                  <a:pt x="33516" y="12395"/>
                </a:lnTo>
                <a:lnTo>
                  <a:pt x="36468" y="12446"/>
                </a:lnTo>
                <a:lnTo>
                  <a:pt x="36946" y="9497"/>
                </a:lnTo>
                <a:lnTo>
                  <a:pt x="36575" y="6361"/>
                </a:lnTo>
                <a:lnTo>
                  <a:pt x="34336" y="3820"/>
                </a:lnTo>
                <a:lnTo>
                  <a:pt x="31435" y="2042"/>
                </a:lnTo>
                <a:lnTo>
                  <a:pt x="27755" y="723"/>
                </a:lnTo>
                <a:lnTo>
                  <a:pt x="24926" y="137"/>
                </a:lnTo>
                <a:lnTo>
                  <a:pt x="21978" y="0"/>
                </a:lnTo>
                <a:lnTo>
                  <a:pt x="18878" y="0"/>
                </a:lnTo>
                <a:lnTo>
                  <a:pt x="15976" y="533"/>
                </a:lnTo>
                <a:lnTo>
                  <a:pt x="13317" y="1598"/>
                </a:lnTo>
                <a:lnTo>
                  <a:pt x="10645" y="2678"/>
                </a:lnTo>
                <a:lnTo>
                  <a:pt x="8319" y="4316"/>
                </a:lnTo>
                <a:lnTo>
                  <a:pt x="4385" y="8712"/>
                </a:lnTo>
                <a:lnTo>
                  <a:pt x="2829" y="11557"/>
                </a:lnTo>
                <a:lnTo>
                  <a:pt x="1692" y="14998"/>
                </a:lnTo>
                <a:lnTo>
                  <a:pt x="565" y="18464"/>
                </a:lnTo>
                <a:lnTo>
                  <a:pt x="0" y="22590"/>
                </a:lnTo>
                <a:lnTo>
                  <a:pt x="0" y="31633"/>
                </a:lnTo>
                <a:lnTo>
                  <a:pt x="457" y="35366"/>
                </a:lnTo>
                <a:lnTo>
                  <a:pt x="1386" y="38606"/>
                </a:lnTo>
                <a:lnTo>
                  <a:pt x="2307" y="41846"/>
                </a:lnTo>
                <a:lnTo>
                  <a:pt x="3653" y="44575"/>
                </a:lnTo>
                <a:lnTo>
                  <a:pt x="5417" y="46796"/>
                </a:lnTo>
                <a:lnTo>
                  <a:pt x="9363" y="50721"/>
                </a:lnTo>
                <a:lnTo>
                  <a:pt x="11984" y="51876"/>
                </a:lnTo>
                <a:lnTo>
                  <a:pt x="14591" y="53035"/>
                </a:lnTo>
                <a:lnTo>
                  <a:pt x="17589" y="53604"/>
                </a:lnTo>
                <a:lnTo>
                  <a:pt x="22616" y="53604"/>
                </a:lnTo>
                <a:lnTo>
                  <a:pt x="25736" y="53121"/>
                </a:lnTo>
                <a:lnTo>
                  <a:pt x="28703" y="52373"/>
                </a:lnTo>
                <a:lnTo>
                  <a:pt x="31309" y="51318"/>
                </a:lnTo>
                <a:lnTo>
                  <a:pt x="34596" y="49377"/>
                </a:lnTo>
                <a:lnTo>
                  <a:pt x="36911" y="46530"/>
                </a:lnTo>
                <a:lnTo>
                  <a:pt x="37152" y="43787"/>
                </a:lnTo>
                <a:lnTo>
                  <a:pt x="37130" y="42440"/>
                </a:lnTo>
                <a:lnTo>
                  <a:pt x="35327" y="39672"/>
                </a:lnTo>
                <a:lnTo>
                  <a:pt x="32303" y="41948"/>
                </a:lnTo>
                <a:lnTo>
                  <a:pt x="28815" y="44218"/>
                </a:lnTo>
                <a:lnTo>
                  <a:pt x="25808" y="45529"/>
                </a:lnTo>
                <a:lnTo>
                  <a:pt x="22086" y="45847"/>
                </a:lnTo>
                <a:lnTo>
                  <a:pt x="18130" y="45464"/>
                </a:lnTo>
                <a:lnTo>
                  <a:pt x="14886" y="43916"/>
                </a:lnTo>
                <a:lnTo>
                  <a:pt x="12399" y="41134"/>
                </a:lnTo>
                <a:lnTo>
                  <a:pt x="10440" y="37566"/>
                </a:lnTo>
                <a:lnTo>
                  <a:pt x="9284" y="32829"/>
                </a:lnTo>
                <a:lnTo>
                  <a:pt x="8992" y="30060"/>
                </a:lnTo>
                <a:lnTo>
                  <a:pt x="8992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792516" y="5167649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6" y="46065"/>
                </a:moveTo>
                <a:lnTo>
                  <a:pt x="17686" y="46673"/>
                </a:lnTo>
                <a:lnTo>
                  <a:pt x="14889" y="46673"/>
                </a:lnTo>
                <a:lnTo>
                  <a:pt x="11170" y="44413"/>
                </a:lnTo>
                <a:lnTo>
                  <a:pt x="8840" y="40895"/>
                </a:lnTo>
                <a:lnTo>
                  <a:pt x="11595" y="53329"/>
                </a:lnTo>
                <a:lnTo>
                  <a:pt x="16325" y="53657"/>
                </a:lnTo>
                <a:lnTo>
                  <a:pt x="19140" y="53657"/>
                </a:lnTo>
                <a:lnTo>
                  <a:pt x="21826" y="53035"/>
                </a:lnTo>
                <a:lnTo>
                  <a:pt x="26884" y="50496"/>
                </a:lnTo>
                <a:lnTo>
                  <a:pt x="25930" y="43675"/>
                </a:lnTo>
                <a:lnTo>
                  <a:pt x="22056" y="46065"/>
                </a:lnTo>
                <a:close/>
              </a:path>
              <a:path w="26884" h="53657">
                <a:moveTo>
                  <a:pt x="3289" y="12103"/>
                </a:moveTo>
                <a:lnTo>
                  <a:pt x="5935" y="11534"/>
                </a:lnTo>
                <a:lnTo>
                  <a:pt x="9122" y="9791"/>
                </a:lnTo>
                <a:lnTo>
                  <a:pt x="11889" y="8586"/>
                </a:lnTo>
                <a:lnTo>
                  <a:pt x="15274" y="7531"/>
                </a:lnTo>
                <a:lnTo>
                  <a:pt x="19298" y="7264"/>
                </a:lnTo>
                <a:lnTo>
                  <a:pt x="22978" y="7519"/>
                </a:lnTo>
                <a:lnTo>
                  <a:pt x="26798" y="9208"/>
                </a:lnTo>
                <a:lnTo>
                  <a:pt x="29127" y="12344"/>
                </a:lnTo>
                <a:lnTo>
                  <a:pt x="29883" y="15227"/>
                </a:lnTo>
                <a:lnTo>
                  <a:pt x="30091" y="18770"/>
                </a:lnTo>
                <a:lnTo>
                  <a:pt x="30091" y="22567"/>
                </a:lnTo>
                <a:lnTo>
                  <a:pt x="19940" y="22567"/>
                </a:lnTo>
                <a:lnTo>
                  <a:pt x="16631" y="22913"/>
                </a:lnTo>
                <a:lnTo>
                  <a:pt x="13704" y="23572"/>
                </a:lnTo>
                <a:lnTo>
                  <a:pt x="10778" y="24245"/>
                </a:lnTo>
                <a:lnTo>
                  <a:pt x="8300" y="25250"/>
                </a:lnTo>
                <a:lnTo>
                  <a:pt x="4258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88" y="43243"/>
                </a:lnTo>
                <a:lnTo>
                  <a:pt x="1958" y="46929"/>
                </a:lnTo>
                <a:lnTo>
                  <a:pt x="4466" y="49758"/>
                </a:lnTo>
                <a:lnTo>
                  <a:pt x="7592" y="51995"/>
                </a:lnTo>
                <a:lnTo>
                  <a:pt x="11595" y="53329"/>
                </a:lnTo>
                <a:lnTo>
                  <a:pt x="8840" y="40895"/>
                </a:lnTo>
                <a:lnTo>
                  <a:pt x="8840" y="38354"/>
                </a:lnTo>
                <a:lnTo>
                  <a:pt x="9646" y="34429"/>
                </a:lnTo>
                <a:lnTo>
                  <a:pt x="12185" y="31495"/>
                </a:lnTo>
                <a:lnTo>
                  <a:pt x="14791" y="30074"/>
                </a:lnTo>
                <a:lnTo>
                  <a:pt x="18272" y="29235"/>
                </a:lnTo>
                <a:lnTo>
                  <a:pt x="22708" y="29033"/>
                </a:lnTo>
                <a:lnTo>
                  <a:pt x="30091" y="29033"/>
                </a:lnTo>
                <a:lnTo>
                  <a:pt x="30091" y="39383"/>
                </a:lnTo>
                <a:lnTo>
                  <a:pt x="25930" y="43675"/>
                </a:lnTo>
                <a:lnTo>
                  <a:pt x="26884" y="50496"/>
                </a:lnTo>
                <a:lnTo>
                  <a:pt x="31243" y="46443"/>
                </a:lnTo>
                <a:lnTo>
                  <a:pt x="31243" y="51335"/>
                </a:lnTo>
                <a:lnTo>
                  <a:pt x="33328" y="52909"/>
                </a:lnTo>
                <a:lnTo>
                  <a:pt x="35899" y="52958"/>
                </a:lnTo>
                <a:lnTo>
                  <a:pt x="38667" y="51335"/>
                </a:lnTo>
                <a:lnTo>
                  <a:pt x="38667" y="15354"/>
                </a:lnTo>
                <a:lnTo>
                  <a:pt x="38336" y="12701"/>
                </a:lnTo>
                <a:lnTo>
                  <a:pt x="37011" y="8129"/>
                </a:lnTo>
                <a:lnTo>
                  <a:pt x="34476" y="4687"/>
                </a:lnTo>
                <a:lnTo>
                  <a:pt x="31099" y="1983"/>
                </a:lnTo>
                <a:lnTo>
                  <a:pt x="26344" y="396"/>
                </a:lnTo>
                <a:lnTo>
                  <a:pt x="23478" y="0"/>
                </a:lnTo>
                <a:lnTo>
                  <a:pt x="20097" y="0"/>
                </a:lnTo>
                <a:lnTo>
                  <a:pt x="16483" y="180"/>
                </a:lnTo>
                <a:lnTo>
                  <a:pt x="12933" y="853"/>
                </a:lnTo>
                <a:lnTo>
                  <a:pt x="9784" y="1817"/>
                </a:lnTo>
                <a:lnTo>
                  <a:pt x="5814" y="3557"/>
                </a:lnTo>
                <a:lnTo>
                  <a:pt x="2484" y="6695"/>
                </a:lnTo>
                <a:lnTo>
                  <a:pt x="2286" y="9385"/>
                </a:lnTo>
                <a:lnTo>
                  <a:pt x="3289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1852048" y="5144728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2"/>
                </a:moveTo>
                <a:lnTo>
                  <a:pt x="8636" y="1699"/>
                </a:lnTo>
                <a:lnTo>
                  <a:pt x="8427" y="939"/>
                </a:lnTo>
                <a:lnTo>
                  <a:pt x="5878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30"/>
                </a:lnTo>
                <a:lnTo>
                  <a:pt x="2768" y="75844"/>
                </a:lnTo>
                <a:lnTo>
                  <a:pt x="5878" y="75844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907708" y="5167652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47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53" y="3070"/>
                </a:lnTo>
                <a:lnTo>
                  <a:pt x="32053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6997"/>
                </a:lnTo>
                <a:lnTo>
                  <a:pt x="29486" y="8329"/>
                </a:lnTo>
                <a:lnTo>
                  <a:pt x="31614" y="11008"/>
                </a:lnTo>
                <a:lnTo>
                  <a:pt x="33735" y="13690"/>
                </a:lnTo>
                <a:lnTo>
                  <a:pt x="34749" y="17383"/>
                </a:lnTo>
                <a:lnTo>
                  <a:pt x="34641" y="22085"/>
                </a:lnTo>
                <a:lnTo>
                  <a:pt x="8942" y="22085"/>
                </a:lnTo>
                <a:lnTo>
                  <a:pt x="9017" y="20091"/>
                </a:lnTo>
                <a:lnTo>
                  <a:pt x="10435" y="3124"/>
                </a:lnTo>
                <a:lnTo>
                  <a:pt x="8059" y="4899"/>
                </a:lnTo>
                <a:lnTo>
                  <a:pt x="4128" y="9575"/>
                </a:lnTo>
                <a:lnTo>
                  <a:pt x="2620" y="12405"/>
                </a:lnTo>
                <a:lnTo>
                  <a:pt x="1569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1"/>
                </a:lnTo>
                <a:lnTo>
                  <a:pt x="2523" y="42011"/>
                </a:lnTo>
                <a:lnTo>
                  <a:pt x="4030" y="44780"/>
                </a:lnTo>
                <a:lnTo>
                  <a:pt x="6014" y="46989"/>
                </a:lnTo>
                <a:lnTo>
                  <a:pt x="10447" y="50863"/>
                </a:lnTo>
                <a:lnTo>
                  <a:pt x="13373" y="51979"/>
                </a:lnTo>
                <a:lnTo>
                  <a:pt x="16282" y="5309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7" y="52804"/>
                </a:lnTo>
                <a:lnTo>
                  <a:pt x="35059" y="51979"/>
                </a:lnTo>
                <a:lnTo>
                  <a:pt x="37788" y="51104"/>
                </a:lnTo>
                <a:lnTo>
                  <a:pt x="41024" y="48830"/>
                </a:lnTo>
                <a:lnTo>
                  <a:pt x="41338" y="46161"/>
                </a:lnTo>
                <a:lnTo>
                  <a:pt x="40777" y="43012"/>
                </a:lnTo>
                <a:lnTo>
                  <a:pt x="38044" y="43267"/>
                </a:lnTo>
                <a:lnTo>
                  <a:pt x="34898" y="44549"/>
                </a:lnTo>
                <a:lnTo>
                  <a:pt x="32104" y="45439"/>
                </a:lnTo>
                <a:lnTo>
                  <a:pt x="28605" y="46187"/>
                </a:lnTo>
                <a:lnTo>
                  <a:pt x="24349" y="46393"/>
                </a:lnTo>
                <a:lnTo>
                  <a:pt x="21520" y="46393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4" y="40002"/>
                </a:lnTo>
                <a:lnTo>
                  <a:pt x="9737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6" y="28648"/>
                </a:lnTo>
                <a:lnTo>
                  <a:pt x="42310" y="27748"/>
                </a:lnTo>
                <a:lnTo>
                  <a:pt x="43326" y="24738"/>
                </a:lnTo>
                <a:lnTo>
                  <a:pt x="43326" y="19925"/>
                </a:lnTo>
                <a:lnTo>
                  <a:pt x="42947" y="16941"/>
                </a:lnTo>
                <a:close/>
              </a:path>
              <a:path w="43326" h="53657">
                <a:moveTo>
                  <a:pt x="9017" y="20091"/>
                </a:moveTo>
                <a:lnTo>
                  <a:pt x="9946" y="16357"/>
                </a:lnTo>
                <a:lnTo>
                  <a:pt x="11393" y="12927"/>
                </a:lnTo>
                <a:lnTo>
                  <a:pt x="14921" y="9079"/>
                </a:lnTo>
                <a:lnTo>
                  <a:pt x="18143" y="7415"/>
                </a:lnTo>
                <a:lnTo>
                  <a:pt x="22161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43" y="1864"/>
                </a:lnTo>
                <a:lnTo>
                  <a:pt x="10435" y="3124"/>
                </a:lnTo>
                <a:lnTo>
                  <a:pt x="901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964296" y="5168412"/>
            <a:ext cx="41033" cy="52195"/>
          </a:xfrm>
          <a:custGeom>
            <a:avLst/>
            <a:gdLst/>
            <a:ahLst/>
            <a:cxnLst/>
            <a:rect l="l" t="t" r="r" b="b"/>
            <a:pathLst>
              <a:path w="41033" h="52195">
                <a:moveTo>
                  <a:pt x="37444" y="0"/>
                </a:moveTo>
                <a:lnTo>
                  <a:pt x="34747" y="10"/>
                </a:lnTo>
                <a:lnTo>
                  <a:pt x="31774" y="1407"/>
                </a:lnTo>
                <a:lnTo>
                  <a:pt x="20883" y="19583"/>
                </a:lnTo>
                <a:lnTo>
                  <a:pt x="10156" y="1407"/>
                </a:lnTo>
                <a:lnTo>
                  <a:pt x="8082" y="125"/>
                </a:lnTo>
                <a:lnTo>
                  <a:pt x="2340" y="100"/>
                </a:lnTo>
                <a:lnTo>
                  <a:pt x="792" y="2703"/>
                </a:lnTo>
                <a:lnTo>
                  <a:pt x="14663" y="25664"/>
                </a:lnTo>
                <a:lnTo>
                  <a:pt x="0" y="49477"/>
                </a:lnTo>
                <a:lnTo>
                  <a:pt x="231" y="51814"/>
                </a:lnTo>
                <a:lnTo>
                  <a:pt x="2815" y="52195"/>
                </a:lnTo>
                <a:lnTo>
                  <a:pt x="6184" y="52106"/>
                </a:lnTo>
                <a:lnTo>
                  <a:pt x="8953" y="50684"/>
                </a:lnTo>
                <a:lnTo>
                  <a:pt x="20210" y="31305"/>
                </a:lnTo>
                <a:lnTo>
                  <a:pt x="31515" y="50684"/>
                </a:lnTo>
                <a:lnTo>
                  <a:pt x="33696" y="52056"/>
                </a:lnTo>
                <a:lnTo>
                  <a:pt x="36795" y="52195"/>
                </a:lnTo>
                <a:lnTo>
                  <a:pt x="39442" y="52056"/>
                </a:lnTo>
                <a:lnTo>
                  <a:pt x="41033" y="49477"/>
                </a:lnTo>
                <a:lnTo>
                  <a:pt x="26496" y="25397"/>
                </a:lnTo>
                <a:lnTo>
                  <a:pt x="40262" y="2703"/>
                </a:lnTo>
                <a:lnTo>
                  <a:pt x="40039" y="316"/>
                </a:lnTo>
                <a:lnTo>
                  <a:pt x="374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2017904" y="5167649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65"/>
                </a:moveTo>
                <a:lnTo>
                  <a:pt x="17675" y="46673"/>
                </a:lnTo>
                <a:lnTo>
                  <a:pt x="14893" y="46673"/>
                </a:lnTo>
                <a:lnTo>
                  <a:pt x="11167" y="44413"/>
                </a:lnTo>
                <a:lnTo>
                  <a:pt x="8841" y="40895"/>
                </a:lnTo>
                <a:lnTo>
                  <a:pt x="11598" y="53329"/>
                </a:lnTo>
                <a:lnTo>
                  <a:pt x="16329" y="53657"/>
                </a:lnTo>
                <a:lnTo>
                  <a:pt x="19145" y="53657"/>
                </a:lnTo>
                <a:lnTo>
                  <a:pt x="21827" y="53035"/>
                </a:lnTo>
                <a:lnTo>
                  <a:pt x="26888" y="50496"/>
                </a:lnTo>
                <a:lnTo>
                  <a:pt x="25920" y="43675"/>
                </a:lnTo>
                <a:lnTo>
                  <a:pt x="22061" y="46065"/>
                </a:lnTo>
                <a:close/>
              </a:path>
              <a:path w="26888" h="53657">
                <a:moveTo>
                  <a:pt x="3279" y="12103"/>
                </a:moveTo>
                <a:lnTo>
                  <a:pt x="5925" y="11534"/>
                </a:lnTo>
                <a:lnTo>
                  <a:pt x="9122" y="9791"/>
                </a:lnTo>
                <a:lnTo>
                  <a:pt x="11879" y="8586"/>
                </a:lnTo>
                <a:lnTo>
                  <a:pt x="15260" y="7531"/>
                </a:lnTo>
                <a:lnTo>
                  <a:pt x="19302" y="7264"/>
                </a:lnTo>
                <a:lnTo>
                  <a:pt x="22967" y="7519"/>
                </a:lnTo>
                <a:lnTo>
                  <a:pt x="26788" y="9208"/>
                </a:lnTo>
                <a:lnTo>
                  <a:pt x="29127" y="12344"/>
                </a:lnTo>
                <a:lnTo>
                  <a:pt x="29886" y="15227"/>
                </a:lnTo>
                <a:lnTo>
                  <a:pt x="30081" y="18770"/>
                </a:lnTo>
                <a:lnTo>
                  <a:pt x="30081" y="22567"/>
                </a:lnTo>
                <a:lnTo>
                  <a:pt x="19930" y="22567"/>
                </a:lnTo>
                <a:lnTo>
                  <a:pt x="16631" y="22913"/>
                </a:lnTo>
                <a:lnTo>
                  <a:pt x="13705" y="23572"/>
                </a:lnTo>
                <a:lnTo>
                  <a:pt x="10774" y="24245"/>
                </a:lnTo>
                <a:lnTo>
                  <a:pt x="8305" y="25250"/>
                </a:lnTo>
                <a:lnTo>
                  <a:pt x="4248" y="27928"/>
                </a:lnTo>
                <a:lnTo>
                  <a:pt x="161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78" y="43243"/>
                </a:lnTo>
                <a:lnTo>
                  <a:pt x="1954" y="46929"/>
                </a:lnTo>
                <a:lnTo>
                  <a:pt x="4471" y="49758"/>
                </a:lnTo>
                <a:lnTo>
                  <a:pt x="7592" y="51995"/>
                </a:lnTo>
                <a:lnTo>
                  <a:pt x="11598" y="53329"/>
                </a:lnTo>
                <a:lnTo>
                  <a:pt x="8841" y="40895"/>
                </a:lnTo>
                <a:lnTo>
                  <a:pt x="8841" y="38354"/>
                </a:lnTo>
                <a:lnTo>
                  <a:pt x="9652" y="34429"/>
                </a:lnTo>
                <a:lnTo>
                  <a:pt x="12185" y="31495"/>
                </a:lnTo>
                <a:lnTo>
                  <a:pt x="14781" y="30074"/>
                </a:lnTo>
                <a:lnTo>
                  <a:pt x="18274" y="29235"/>
                </a:lnTo>
                <a:lnTo>
                  <a:pt x="22694" y="29033"/>
                </a:lnTo>
                <a:lnTo>
                  <a:pt x="30081" y="29033"/>
                </a:lnTo>
                <a:lnTo>
                  <a:pt x="30081" y="39383"/>
                </a:lnTo>
                <a:lnTo>
                  <a:pt x="25920" y="43675"/>
                </a:lnTo>
                <a:lnTo>
                  <a:pt x="26888" y="50496"/>
                </a:lnTo>
                <a:lnTo>
                  <a:pt x="31233" y="46443"/>
                </a:lnTo>
                <a:lnTo>
                  <a:pt x="31233" y="51335"/>
                </a:lnTo>
                <a:lnTo>
                  <a:pt x="33328" y="52909"/>
                </a:lnTo>
                <a:lnTo>
                  <a:pt x="35899" y="52958"/>
                </a:lnTo>
                <a:lnTo>
                  <a:pt x="38667" y="51335"/>
                </a:lnTo>
                <a:lnTo>
                  <a:pt x="38667" y="15354"/>
                </a:lnTo>
                <a:lnTo>
                  <a:pt x="38340" y="12701"/>
                </a:lnTo>
                <a:lnTo>
                  <a:pt x="37001" y="8129"/>
                </a:lnTo>
                <a:lnTo>
                  <a:pt x="34480" y="4687"/>
                </a:lnTo>
                <a:lnTo>
                  <a:pt x="31101" y="1983"/>
                </a:lnTo>
                <a:lnTo>
                  <a:pt x="26344" y="396"/>
                </a:lnTo>
                <a:lnTo>
                  <a:pt x="23468" y="0"/>
                </a:lnTo>
                <a:lnTo>
                  <a:pt x="20099" y="0"/>
                </a:lnTo>
                <a:lnTo>
                  <a:pt x="16484" y="180"/>
                </a:lnTo>
                <a:lnTo>
                  <a:pt x="12920" y="853"/>
                </a:lnTo>
                <a:lnTo>
                  <a:pt x="9785" y="1817"/>
                </a:lnTo>
                <a:lnTo>
                  <a:pt x="5803" y="3557"/>
                </a:lnTo>
                <a:lnTo>
                  <a:pt x="2473" y="6695"/>
                </a:lnTo>
                <a:lnTo>
                  <a:pt x="2289" y="9385"/>
                </a:lnTo>
                <a:lnTo>
                  <a:pt x="3279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2077438" y="5167649"/>
            <a:ext cx="69857" cy="52923"/>
          </a:xfrm>
          <a:custGeom>
            <a:avLst/>
            <a:gdLst/>
            <a:ahLst/>
            <a:cxnLst/>
            <a:rect l="l" t="t" r="r" b="b"/>
            <a:pathLst>
              <a:path w="69857" h="52923">
                <a:moveTo>
                  <a:pt x="61394" y="52009"/>
                </a:moveTo>
                <a:lnTo>
                  <a:pt x="63992" y="52923"/>
                </a:lnTo>
                <a:lnTo>
                  <a:pt x="67102" y="52923"/>
                </a:lnTo>
                <a:lnTo>
                  <a:pt x="69857" y="51271"/>
                </a:lnTo>
                <a:lnTo>
                  <a:pt x="69857" y="17654"/>
                </a:lnTo>
                <a:lnTo>
                  <a:pt x="69598" y="15036"/>
                </a:lnTo>
                <a:lnTo>
                  <a:pt x="68507" y="10083"/>
                </a:lnTo>
                <a:lnTo>
                  <a:pt x="66329" y="6073"/>
                </a:lnTo>
                <a:lnTo>
                  <a:pt x="63392" y="2757"/>
                </a:lnTo>
                <a:lnTo>
                  <a:pt x="59273" y="561"/>
                </a:lnTo>
                <a:lnTo>
                  <a:pt x="56728" y="0"/>
                </a:lnTo>
                <a:lnTo>
                  <a:pt x="52440" y="0"/>
                </a:lnTo>
                <a:lnTo>
                  <a:pt x="48704" y="853"/>
                </a:lnTo>
                <a:lnTo>
                  <a:pt x="46130" y="2174"/>
                </a:lnTo>
                <a:lnTo>
                  <a:pt x="43461" y="3924"/>
                </a:lnTo>
                <a:lnTo>
                  <a:pt x="40628" y="6389"/>
                </a:lnTo>
                <a:lnTo>
                  <a:pt x="37569" y="9665"/>
                </a:lnTo>
                <a:lnTo>
                  <a:pt x="35473" y="5727"/>
                </a:lnTo>
                <a:lnTo>
                  <a:pt x="32435" y="2692"/>
                </a:lnTo>
                <a:lnTo>
                  <a:pt x="29886" y="1181"/>
                </a:lnTo>
                <a:lnTo>
                  <a:pt x="26776" y="229"/>
                </a:lnTo>
                <a:lnTo>
                  <a:pt x="23079" y="0"/>
                </a:lnTo>
                <a:lnTo>
                  <a:pt x="20530" y="0"/>
                </a:lnTo>
                <a:lnTo>
                  <a:pt x="18021" y="723"/>
                </a:lnTo>
                <a:lnTo>
                  <a:pt x="13009" y="3571"/>
                </a:lnTo>
                <a:lnTo>
                  <a:pt x="10435" y="5831"/>
                </a:lnTo>
                <a:lnTo>
                  <a:pt x="7804" y="8902"/>
                </a:lnTo>
                <a:lnTo>
                  <a:pt x="7804" y="2440"/>
                </a:lnTo>
                <a:lnTo>
                  <a:pt x="5831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45" y="52923"/>
                </a:lnTo>
                <a:lnTo>
                  <a:pt x="5867" y="52923"/>
                </a:lnTo>
                <a:lnTo>
                  <a:pt x="8639" y="51271"/>
                </a:lnTo>
                <a:lnTo>
                  <a:pt x="8639" y="17146"/>
                </a:lnTo>
                <a:lnTo>
                  <a:pt x="10996" y="14072"/>
                </a:lnTo>
                <a:lnTo>
                  <a:pt x="15223" y="10148"/>
                </a:lnTo>
                <a:lnTo>
                  <a:pt x="19255" y="7760"/>
                </a:lnTo>
                <a:lnTo>
                  <a:pt x="22844" y="7760"/>
                </a:lnTo>
                <a:lnTo>
                  <a:pt x="25405" y="8726"/>
                </a:lnTo>
                <a:lnTo>
                  <a:pt x="28305" y="11559"/>
                </a:lnTo>
                <a:lnTo>
                  <a:pt x="29655" y="14251"/>
                </a:lnTo>
                <a:lnTo>
                  <a:pt x="30416" y="17654"/>
                </a:lnTo>
                <a:lnTo>
                  <a:pt x="30610" y="21592"/>
                </a:lnTo>
                <a:lnTo>
                  <a:pt x="30610" y="51271"/>
                </a:lnTo>
                <a:lnTo>
                  <a:pt x="30793" y="52009"/>
                </a:lnTo>
                <a:lnTo>
                  <a:pt x="33403" y="52923"/>
                </a:lnTo>
                <a:lnTo>
                  <a:pt x="36427" y="52923"/>
                </a:lnTo>
                <a:lnTo>
                  <a:pt x="39246" y="51271"/>
                </a:lnTo>
                <a:lnTo>
                  <a:pt x="39246" y="17146"/>
                </a:lnTo>
                <a:lnTo>
                  <a:pt x="41648" y="14072"/>
                </a:lnTo>
                <a:lnTo>
                  <a:pt x="45859" y="10148"/>
                </a:lnTo>
                <a:lnTo>
                  <a:pt x="49866" y="7760"/>
                </a:lnTo>
                <a:lnTo>
                  <a:pt x="53467" y="7760"/>
                </a:lnTo>
                <a:lnTo>
                  <a:pt x="56041" y="8726"/>
                </a:lnTo>
                <a:lnTo>
                  <a:pt x="58967" y="11559"/>
                </a:lnTo>
                <a:lnTo>
                  <a:pt x="60303" y="14251"/>
                </a:lnTo>
                <a:lnTo>
                  <a:pt x="61001" y="17654"/>
                </a:lnTo>
                <a:lnTo>
                  <a:pt x="61170" y="21592"/>
                </a:lnTo>
                <a:lnTo>
                  <a:pt x="61170" y="51271"/>
                </a:lnTo>
                <a:lnTo>
                  <a:pt x="61394" y="520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2168690" y="5167645"/>
            <a:ext cx="43326" cy="72353"/>
          </a:xfrm>
          <a:custGeom>
            <a:avLst/>
            <a:gdLst/>
            <a:ahLst/>
            <a:cxnLst/>
            <a:rect l="l" t="t" r="r" b="b"/>
            <a:pathLst>
              <a:path w="43326" h="72353">
                <a:moveTo>
                  <a:pt x="0" y="2451"/>
                </a:moveTo>
                <a:lnTo>
                  <a:pt x="0" y="70650"/>
                </a:lnTo>
                <a:lnTo>
                  <a:pt x="184" y="71413"/>
                </a:lnTo>
                <a:lnTo>
                  <a:pt x="2758" y="72353"/>
                </a:lnTo>
                <a:lnTo>
                  <a:pt x="5882" y="72353"/>
                </a:lnTo>
                <a:lnTo>
                  <a:pt x="8625" y="70650"/>
                </a:lnTo>
                <a:lnTo>
                  <a:pt x="8625" y="46241"/>
                </a:lnTo>
                <a:lnTo>
                  <a:pt x="9885" y="47509"/>
                </a:lnTo>
                <a:lnTo>
                  <a:pt x="13301" y="50482"/>
                </a:lnTo>
                <a:lnTo>
                  <a:pt x="16708" y="52487"/>
                </a:lnTo>
                <a:lnTo>
                  <a:pt x="20236" y="53517"/>
                </a:lnTo>
                <a:lnTo>
                  <a:pt x="22920" y="53668"/>
                </a:lnTo>
                <a:lnTo>
                  <a:pt x="26201" y="53668"/>
                </a:lnTo>
                <a:lnTo>
                  <a:pt x="29117" y="53021"/>
                </a:lnTo>
                <a:lnTo>
                  <a:pt x="31650" y="51739"/>
                </a:lnTo>
                <a:lnTo>
                  <a:pt x="34199" y="50457"/>
                </a:lnTo>
                <a:lnTo>
                  <a:pt x="33696" y="33909"/>
                </a:lnTo>
                <a:lnTo>
                  <a:pt x="32533" y="38188"/>
                </a:lnTo>
                <a:lnTo>
                  <a:pt x="30600" y="41795"/>
                </a:lnTo>
                <a:lnTo>
                  <a:pt x="27771" y="44334"/>
                </a:lnTo>
                <a:lnTo>
                  <a:pt x="24354" y="45961"/>
                </a:lnTo>
                <a:lnTo>
                  <a:pt x="19818" y="45961"/>
                </a:lnTo>
                <a:lnTo>
                  <a:pt x="15422" y="43574"/>
                </a:lnTo>
                <a:lnTo>
                  <a:pt x="11023" y="39686"/>
                </a:lnTo>
                <a:lnTo>
                  <a:pt x="8625" y="36691"/>
                </a:lnTo>
                <a:lnTo>
                  <a:pt x="8625" y="17258"/>
                </a:lnTo>
                <a:lnTo>
                  <a:pt x="7581" y="9004"/>
                </a:lnTo>
                <a:lnTo>
                  <a:pt x="7581" y="2451"/>
                </a:lnTo>
                <a:lnTo>
                  <a:pt x="6051" y="900"/>
                </a:lnTo>
                <a:lnTo>
                  <a:pt x="3064" y="763"/>
                </a:lnTo>
                <a:lnTo>
                  <a:pt x="0" y="2451"/>
                </a:lnTo>
                <a:close/>
              </a:path>
              <a:path w="43326" h="72353">
                <a:moveTo>
                  <a:pt x="8625" y="17258"/>
                </a:moveTo>
                <a:lnTo>
                  <a:pt x="10011" y="15480"/>
                </a:lnTo>
                <a:lnTo>
                  <a:pt x="12532" y="12776"/>
                </a:lnTo>
                <a:lnTo>
                  <a:pt x="16060" y="9856"/>
                </a:lnTo>
                <a:lnTo>
                  <a:pt x="19368" y="8229"/>
                </a:lnTo>
                <a:lnTo>
                  <a:pt x="22698" y="7707"/>
                </a:lnTo>
                <a:lnTo>
                  <a:pt x="26827" y="8255"/>
                </a:lnTo>
                <a:lnTo>
                  <a:pt x="29841" y="10425"/>
                </a:lnTo>
                <a:lnTo>
                  <a:pt x="31932" y="13676"/>
                </a:lnTo>
                <a:lnTo>
                  <a:pt x="33465" y="17550"/>
                </a:lnTo>
                <a:lnTo>
                  <a:pt x="34199" y="22226"/>
                </a:lnTo>
                <a:lnTo>
                  <a:pt x="34383" y="27139"/>
                </a:lnTo>
                <a:lnTo>
                  <a:pt x="34383" y="29411"/>
                </a:lnTo>
                <a:lnTo>
                  <a:pt x="33696" y="33909"/>
                </a:lnTo>
                <a:lnTo>
                  <a:pt x="34199" y="50457"/>
                </a:lnTo>
                <a:lnTo>
                  <a:pt x="36342" y="48628"/>
                </a:lnTo>
                <a:lnTo>
                  <a:pt x="39797" y="43891"/>
                </a:lnTo>
                <a:lnTo>
                  <a:pt x="41112" y="41008"/>
                </a:lnTo>
                <a:lnTo>
                  <a:pt x="42005" y="37605"/>
                </a:lnTo>
                <a:lnTo>
                  <a:pt x="42884" y="34215"/>
                </a:lnTo>
                <a:lnTo>
                  <a:pt x="43326" y="30377"/>
                </a:lnTo>
                <a:lnTo>
                  <a:pt x="43326" y="22567"/>
                </a:lnTo>
                <a:lnTo>
                  <a:pt x="42984" y="19202"/>
                </a:lnTo>
                <a:lnTo>
                  <a:pt x="42296" y="16041"/>
                </a:lnTo>
                <a:lnTo>
                  <a:pt x="41587" y="12877"/>
                </a:lnTo>
                <a:lnTo>
                  <a:pt x="40486" y="10097"/>
                </a:lnTo>
                <a:lnTo>
                  <a:pt x="38966" y="7707"/>
                </a:lnTo>
                <a:lnTo>
                  <a:pt x="35485" y="3441"/>
                </a:lnTo>
                <a:lnTo>
                  <a:pt x="30657" y="684"/>
                </a:lnTo>
                <a:lnTo>
                  <a:pt x="27755" y="0"/>
                </a:lnTo>
                <a:lnTo>
                  <a:pt x="24339" y="0"/>
                </a:lnTo>
                <a:lnTo>
                  <a:pt x="21276" y="190"/>
                </a:lnTo>
                <a:lnTo>
                  <a:pt x="18446" y="953"/>
                </a:lnTo>
                <a:lnTo>
                  <a:pt x="15728" y="2260"/>
                </a:lnTo>
                <a:lnTo>
                  <a:pt x="13046" y="3938"/>
                </a:lnTo>
                <a:lnTo>
                  <a:pt x="10401" y="6170"/>
                </a:lnTo>
                <a:lnTo>
                  <a:pt x="7581" y="9004"/>
                </a:lnTo>
                <a:lnTo>
                  <a:pt x="8625" y="172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2229944" y="5144728"/>
            <a:ext cx="8625" cy="75844"/>
          </a:xfrm>
          <a:custGeom>
            <a:avLst/>
            <a:gdLst/>
            <a:ahLst/>
            <a:cxnLst/>
            <a:rect l="l" t="t" r="r" b="b"/>
            <a:pathLst>
              <a:path w="8625" h="75844">
                <a:moveTo>
                  <a:pt x="8625" y="74192"/>
                </a:moveTo>
                <a:lnTo>
                  <a:pt x="8625" y="1699"/>
                </a:lnTo>
                <a:lnTo>
                  <a:pt x="8416" y="939"/>
                </a:lnTo>
                <a:lnTo>
                  <a:pt x="5867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7" y="75844"/>
                </a:lnTo>
                <a:lnTo>
                  <a:pt x="5867" y="75844"/>
                </a:lnTo>
                <a:lnTo>
                  <a:pt x="8625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2256199" y="5167652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53" y="3070"/>
                </a:lnTo>
                <a:lnTo>
                  <a:pt x="32043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3" y="6997"/>
                </a:lnTo>
                <a:lnTo>
                  <a:pt x="29484" y="8329"/>
                </a:lnTo>
                <a:lnTo>
                  <a:pt x="31615" y="11008"/>
                </a:lnTo>
                <a:lnTo>
                  <a:pt x="33731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091"/>
                </a:lnTo>
                <a:lnTo>
                  <a:pt x="10435" y="3124"/>
                </a:lnTo>
                <a:lnTo>
                  <a:pt x="8060" y="4899"/>
                </a:lnTo>
                <a:lnTo>
                  <a:pt x="4128" y="9575"/>
                </a:lnTo>
                <a:lnTo>
                  <a:pt x="2609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23" y="42011"/>
                </a:lnTo>
                <a:lnTo>
                  <a:pt x="4028" y="44780"/>
                </a:lnTo>
                <a:lnTo>
                  <a:pt x="6014" y="46989"/>
                </a:lnTo>
                <a:lnTo>
                  <a:pt x="10447" y="50863"/>
                </a:lnTo>
                <a:lnTo>
                  <a:pt x="13376" y="51979"/>
                </a:lnTo>
                <a:lnTo>
                  <a:pt x="16278" y="53096"/>
                </a:lnTo>
                <a:lnTo>
                  <a:pt x="19669" y="53657"/>
                </a:lnTo>
                <a:lnTo>
                  <a:pt x="23543" y="53657"/>
                </a:lnTo>
                <a:lnTo>
                  <a:pt x="27877" y="53492"/>
                </a:lnTo>
                <a:lnTo>
                  <a:pt x="31823" y="52804"/>
                </a:lnTo>
                <a:lnTo>
                  <a:pt x="35057" y="51979"/>
                </a:lnTo>
                <a:lnTo>
                  <a:pt x="37774" y="51104"/>
                </a:lnTo>
                <a:lnTo>
                  <a:pt x="41022" y="48830"/>
                </a:lnTo>
                <a:lnTo>
                  <a:pt x="41342" y="46161"/>
                </a:lnTo>
                <a:lnTo>
                  <a:pt x="40765" y="43012"/>
                </a:lnTo>
                <a:lnTo>
                  <a:pt x="38044" y="43267"/>
                </a:lnTo>
                <a:lnTo>
                  <a:pt x="34898" y="44549"/>
                </a:lnTo>
                <a:lnTo>
                  <a:pt x="32104" y="45439"/>
                </a:lnTo>
                <a:lnTo>
                  <a:pt x="28591" y="46187"/>
                </a:lnTo>
                <a:lnTo>
                  <a:pt x="24349" y="46393"/>
                </a:lnTo>
                <a:lnTo>
                  <a:pt x="21520" y="46393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4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70" y="28648"/>
                </a:lnTo>
                <a:lnTo>
                  <a:pt x="42296" y="27748"/>
                </a:lnTo>
                <a:lnTo>
                  <a:pt x="43326" y="24738"/>
                </a:lnTo>
                <a:lnTo>
                  <a:pt x="43326" y="19925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091"/>
                </a:moveTo>
                <a:lnTo>
                  <a:pt x="9935" y="16357"/>
                </a:lnTo>
                <a:lnTo>
                  <a:pt x="11393" y="12927"/>
                </a:lnTo>
                <a:lnTo>
                  <a:pt x="14921" y="9079"/>
                </a:lnTo>
                <a:lnTo>
                  <a:pt x="18140" y="7415"/>
                </a:lnTo>
                <a:lnTo>
                  <a:pt x="22161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7" y="0"/>
                </a:lnTo>
                <a:lnTo>
                  <a:pt x="16019" y="622"/>
                </a:lnTo>
                <a:lnTo>
                  <a:pt x="13241" y="1864"/>
                </a:lnTo>
                <a:lnTo>
                  <a:pt x="10435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2346487" y="5148284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1"/>
                </a:moveTo>
                <a:lnTo>
                  <a:pt x="367" y="8888"/>
                </a:lnTo>
                <a:lnTo>
                  <a:pt x="3261" y="10731"/>
                </a:lnTo>
                <a:lnTo>
                  <a:pt x="7340" y="10731"/>
                </a:lnTo>
                <a:lnTo>
                  <a:pt x="10292" y="8837"/>
                </a:lnTo>
                <a:lnTo>
                  <a:pt x="10670" y="5307"/>
                </a:lnTo>
                <a:lnTo>
                  <a:pt x="10302" y="1854"/>
                </a:lnTo>
                <a:lnTo>
                  <a:pt x="7401" y="0"/>
                </a:lnTo>
                <a:lnTo>
                  <a:pt x="3318" y="0"/>
                </a:lnTo>
                <a:lnTo>
                  <a:pt x="381" y="1891"/>
                </a:lnTo>
                <a:lnTo>
                  <a:pt x="0" y="5421"/>
                </a:lnTo>
                <a:close/>
              </a:path>
              <a:path w="10670" h="72288">
                <a:moveTo>
                  <a:pt x="1226" y="71374"/>
                </a:moveTo>
                <a:lnTo>
                  <a:pt x="3797" y="72288"/>
                </a:lnTo>
                <a:lnTo>
                  <a:pt x="6911" y="72288"/>
                </a:lnTo>
                <a:lnTo>
                  <a:pt x="9676" y="70636"/>
                </a:lnTo>
                <a:lnTo>
                  <a:pt x="9676" y="21805"/>
                </a:lnTo>
                <a:lnTo>
                  <a:pt x="9460" y="21107"/>
                </a:lnTo>
                <a:lnTo>
                  <a:pt x="6911" y="20153"/>
                </a:lnTo>
                <a:lnTo>
                  <a:pt x="3797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26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2373162" y="5167652"/>
            <a:ext cx="33329" cy="53657"/>
          </a:xfrm>
          <a:custGeom>
            <a:avLst/>
            <a:gdLst/>
            <a:ahLst/>
            <a:cxnLst/>
            <a:rect l="l" t="t" r="r" b="b"/>
            <a:pathLst>
              <a:path w="33329" h="53657">
                <a:moveTo>
                  <a:pt x="5998" y="52221"/>
                </a:moveTo>
                <a:lnTo>
                  <a:pt x="8561" y="52984"/>
                </a:lnTo>
                <a:lnTo>
                  <a:pt x="11600" y="53527"/>
                </a:lnTo>
                <a:lnTo>
                  <a:pt x="14857" y="53657"/>
                </a:lnTo>
                <a:lnTo>
                  <a:pt x="17590" y="53657"/>
                </a:lnTo>
                <a:lnTo>
                  <a:pt x="20073" y="53312"/>
                </a:lnTo>
                <a:lnTo>
                  <a:pt x="24606" y="51940"/>
                </a:lnTo>
                <a:lnTo>
                  <a:pt x="28206" y="49593"/>
                </a:lnTo>
                <a:lnTo>
                  <a:pt x="31108" y="46608"/>
                </a:lnTo>
                <a:lnTo>
                  <a:pt x="32886" y="42696"/>
                </a:lnTo>
                <a:lnTo>
                  <a:pt x="33329" y="37983"/>
                </a:lnTo>
                <a:lnTo>
                  <a:pt x="33329" y="35877"/>
                </a:lnTo>
                <a:lnTo>
                  <a:pt x="32310" y="32547"/>
                </a:lnTo>
                <a:lnTo>
                  <a:pt x="30730" y="29743"/>
                </a:lnTo>
                <a:lnTo>
                  <a:pt x="27213" y="26631"/>
                </a:lnTo>
                <a:lnTo>
                  <a:pt x="24325" y="25120"/>
                </a:lnTo>
                <a:lnTo>
                  <a:pt x="21374" y="23823"/>
                </a:lnTo>
                <a:lnTo>
                  <a:pt x="18432" y="22603"/>
                </a:lnTo>
                <a:lnTo>
                  <a:pt x="15577" y="21449"/>
                </a:lnTo>
                <a:lnTo>
                  <a:pt x="12075" y="19342"/>
                </a:lnTo>
                <a:lnTo>
                  <a:pt x="9759" y="16584"/>
                </a:lnTo>
                <a:lnTo>
                  <a:pt x="9418" y="13992"/>
                </a:lnTo>
                <a:lnTo>
                  <a:pt x="9969" y="11173"/>
                </a:lnTo>
                <a:lnTo>
                  <a:pt x="12298" y="8290"/>
                </a:lnTo>
                <a:lnTo>
                  <a:pt x="15455" y="7109"/>
                </a:lnTo>
                <a:lnTo>
                  <a:pt x="18213" y="6944"/>
                </a:lnTo>
                <a:lnTo>
                  <a:pt x="21313" y="7134"/>
                </a:lnTo>
                <a:lnTo>
                  <a:pt x="24949" y="8369"/>
                </a:lnTo>
                <a:lnTo>
                  <a:pt x="27605" y="9687"/>
                </a:lnTo>
                <a:lnTo>
                  <a:pt x="30586" y="9866"/>
                </a:lnTo>
                <a:lnTo>
                  <a:pt x="30924" y="7160"/>
                </a:lnTo>
                <a:lnTo>
                  <a:pt x="30632" y="4417"/>
                </a:lnTo>
                <a:lnTo>
                  <a:pt x="28073" y="2195"/>
                </a:lnTo>
                <a:lnTo>
                  <a:pt x="25477" y="1140"/>
                </a:lnTo>
                <a:lnTo>
                  <a:pt x="22082" y="316"/>
                </a:lnTo>
                <a:lnTo>
                  <a:pt x="18309" y="0"/>
                </a:lnTo>
                <a:lnTo>
                  <a:pt x="15455" y="0"/>
                </a:lnTo>
                <a:lnTo>
                  <a:pt x="12946" y="392"/>
                </a:lnTo>
                <a:lnTo>
                  <a:pt x="8658" y="1979"/>
                </a:lnTo>
                <a:lnTo>
                  <a:pt x="5450" y="4366"/>
                </a:lnTo>
                <a:lnTo>
                  <a:pt x="2934" y="7225"/>
                </a:lnTo>
                <a:lnTo>
                  <a:pt x="1504" y="10731"/>
                </a:lnTo>
                <a:lnTo>
                  <a:pt x="1149" y="14475"/>
                </a:lnTo>
                <a:lnTo>
                  <a:pt x="1479" y="18514"/>
                </a:lnTo>
                <a:lnTo>
                  <a:pt x="2851" y="21628"/>
                </a:lnTo>
                <a:lnTo>
                  <a:pt x="5986" y="25206"/>
                </a:lnTo>
                <a:lnTo>
                  <a:pt x="8658" y="26935"/>
                </a:lnTo>
                <a:lnTo>
                  <a:pt x="11523" y="28407"/>
                </a:lnTo>
                <a:lnTo>
                  <a:pt x="14486" y="29641"/>
                </a:lnTo>
                <a:lnTo>
                  <a:pt x="17316" y="30797"/>
                </a:lnTo>
                <a:lnTo>
                  <a:pt x="19963" y="31988"/>
                </a:lnTo>
                <a:lnTo>
                  <a:pt x="23098" y="34274"/>
                </a:lnTo>
                <a:lnTo>
                  <a:pt x="24804" y="37310"/>
                </a:lnTo>
                <a:lnTo>
                  <a:pt x="24566" y="41183"/>
                </a:lnTo>
                <a:lnTo>
                  <a:pt x="22953" y="43940"/>
                </a:lnTo>
                <a:lnTo>
                  <a:pt x="20185" y="45680"/>
                </a:lnTo>
                <a:lnTo>
                  <a:pt x="16484" y="46493"/>
                </a:lnTo>
                <a:lnTo>
                  <a:pt x="13068" y="46493"/>
                </a:lnTo>
                <a:lnTo>
                  <a:pt x="9836" y="45755"/>
                </a:lnTo>
                <a:lnTo>
                  <a:pt x="5941" y="44156"/>
                </a:lnTo>
                <a:lnTo>
                  <a:pt x="3157" y="42555"/>
                </a:lnTo>
                <a:lnTo>
                  <a:pt x="256" y="42937"/>
                </a:lnTo>
                <a:lnTo>
                  <a:pt x="0" y="45528"/>
                </a:lnTo>
                <a:lnTo>
                  <a:pt x="256" y="48182"/>
                </a:lnTo>
                <a:lnTo>
                  <a:pt x="2934" y="50925"/>
                </a:lnTo>
                <a:lnTo>
                  <a:pt x="5998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2447207" y="5155365"/>
            <a:ext cx="30769" cy="65836"/>
          </a:xfrm>
          <a:custGeom>
            <a:avLst/>
            <a:gdLst/>
            <a:ahLst/>
            <a:cxnLst/>
            <a:rect l="l" t="t" r="r" b="b"/>
            <a:pathLst>
              <a:path w="30769" h="65836">
                <a:moveTo>
                  <a:pt x="16949" y="1703"/>
                </a:moveTo>
                <a:lnTo>
                  <a:pt x="16741" y="990"/>
                </a:lnTo>
                <a:lnTo>
                  <a:pt x="14194" y="0"/>
                </a:lnTo>
                <a:lnTo>
                  <a:pt x="11080" y="0"/>
                </a:lnTo>
                <a:lnTo>
                  <a:pt x="8315" y="1703"/>
                </a:lnTo>
                <a:lnTo>
                  <a:pt x="8315" y="13309"/>
                </a:lnTo>
                <a:lnTo>
                  <a:pt x="1771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5" y="20750"/>
                </a:lnTo>
                <a:lnTo>
                  <a:pt x="8315" y="52106"/>
                </a:lnTo>
                <a:lnTo>
                  <a:pt x="9076" y="56641"/>
                </a:lnTo>
                <a:lnTo>
                  <a:pt x="10397" y="60440"/>
                </a:lnTo>
                <a:lnTo>
                  <a:pt x="12626" y="63158"/>
                </a:lnTo>
                <a:lnTo>
                  <a:pt x="15801" y="64832"/>
                </a:lnTo>
                <a:lnTo>
                  <a:pt x="19645" y="65836"/>
                </a:lnTo>
                <a:lnTo>
                  <a:pt x="24484" y="65671"/>
                </a:lnTo>
                <a:lnTo>
                  <a:pt x="27475" y="65098"/>
                </a:lnTo>
                <a:lnTo>
                  <a:pt x="30424" y="63093"/>
                </a:lnTo>
                <a:lnTo>
                  <a:pt x="30769" y="59983"/>
                </a:lnTo>
                <a:lnTo>
                  <a:pt x="30769" y="59320"/>
                </a:lnTo>
                <a:lnTo>
                  <a:pt x="28980" y="56743"/>
                </a:lnTo>
                <a:lnTo>
                  <a:pt x="26320" y="57772"/>
                </a:lnTo>
                <a:lnTo>
                  <a:pt x="23540" y="58179"/>
                </a:lnTo>
                <a:lnTo>
                  <a:pt x="19353" y="57326"/>
                </a:lnTo>
                <a:lnTo>
                  <a:pt x="17428" y="53898"/>
                </a:lnTo>
                <a:lnTo>
                  <a:pt x="16949" y="51347"/>
                </a:lnTo>
                <a:lnTo>
                  <a:pt x="16949" y="20750"/>
                </a:lnTo>
                <a:lnTo>
                  <a:pt x="29042" y="20750"/>
                </a:lnTo>
                <a:lnTo>
                  <a:pt x="30610" y="19302"/>
                </a:lnTo>
                <a:lnTo>
                  <a:pt x="30769" y="16369"/>
                </a:lnTo>
                <a:lnTo>
                  <a:pt x="29042" y="13309"/>
                </a:lnTo>
                <a:lnTo>
                  <a:pt x="16949" y="13309"/>
                </a:lnTo>
                <a:lnTo>
                  <a:pt x="16949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2494512" y="5144728"/>
            <a:ext cx="40567" cy="75844"/>
          </a:xfrm>
          <a:custGeom>
            <a:avLst/>
            <a:gdLst/>
            <a:ahLst/>
            <a:cxnLst/>
            <a:rect l="l" t="t" r="r" b="b"/>
            <a:pathLst>
              <a:path w="40567" h="75844">
                <a:moveTo>
                  <a:pt x="31931" y="45604"/>
                </a:moveTo>
                <a:lnTo>
                  <a:pt x="31931" y="74192"/>
                </a:lnTo>
                <a:lnTo>
                  <a:pt x="32139" y="74930"/>
                </a:lnTo>
                <a:lnTo>
                  <a:pt x="34688" y="75844"/>
                </a:lnTo>
                <a:lnTo>
                  <a:pt x="37799" y="75844"/>
                </a:lnTo>
                <a:lnTo>
                  <a:pt x="40567" y="74192"/>
                </a:lnTo>
                <a:lnTo>
                  <a:pt x="40567" y="40956"/>
                </a:lnTo>
                <a:lnTo>
                  <a:pt x="40286" y="37957"/>
                </a:lnTo>
                <a:lnTo>
                  <a:pt x="39124" y="33004"/>
                </a:lnTo>
                <a:lnTo>
                  <a:pt x="36845" y="28994"/>
                </a:lnTo>
                <a:lnTo>
                  <a:pt x="33785" y="25678"/>
                </a:lnTo>
                <a:lnTo>
                  <a:pt x="29494" y="23482"/>
                </a:lnTo>
                <a:lnTo>
                  <a:pt x="26847" y="22920"/>
                </a:lnTo>
                <a:lnTo>
                  <a:pt x="21167" y="22920"/>
                </a:lnTo>
                <a:lnTo>
                  <a:pt x="16120" y="24904"/>
                </a:lnTo>
                <a:lnTo>
                  <a:pt x="11123" y="28244"/>
                </a:lnTo>
                <a:lnTo>
                  <a:pt x="8646" y="30960"/>
                </a:lnTo>
                <a:lnTo>
                  <a:pt x="8646" y="1699"/>
                </a:lnTo>
                <a:lnTo>
                  <a:pt x="8430" y="939"/>
                </a:lnTo>
                <a:lnTo>
                  <a:pt x="5881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7" y="75844"/>
                </a:lnTo>
                <a:lnTo>
                  <a:pt x="5881" y="75844"/>
                </a:lnTo>
                <a:lnTo>
                  <a:pt x="8646" y="74192"/>
                </a:lnTo>
                <a:lnTo>
                  <a:pt x="8646" y="40067"/>
                </a:lnTo>
                <a:lnTo>
                  <a:pt x="11012" y="36993"/>
                </a:lnTo>
                <a:lnTo>
                  <a:pt x="13280" y="34670"/>
                </a:lnTo>
                <a:lnTo>
                  <a:pt x="17603" y="31482"/>
                </a:lnTo>
                <a:lnTo>
                  <a:pt x="21941" y="30681"/>
                </a:lnTo>
                <a:lnTo>
                  <a:pt x="25077" y="31013"/>
                </a:lnTo>
                <a:lnTo>
                  <a:pt x="27622" y="32306"/>
                </a:lnTo>
                <a:lnTo>
                  <a:pt x="30267" y="35711"/>
                </a:lnTo>
                <a:lnTo>
                  <a:pt x="31297" y="38872"/>
                </a:lnTo>
                <a:lnTo>
                  <a:pt x="31931" y="42810"/>
                </a:lnTo>
                <a:lnTo>
                  <a:pt x="31931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2552619" y="5167652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7" y="16941"/>
                </a:moveTo>
                <a:lnTo>
                  <a:pt x="42162" y="14133"/>
                </a:lnTo>
                <a:lnTo>
                  <a:pt x="41377" y="11328"/>
                </a:lnTo>
                <a:lnTo>
                  <a:pt x="38473" y="6807"/>
                </a:lnTo>
                <a:lnTo>
                  <a:pt x="34653" y="3070"/>
                </a:lnTo>
                <a:lnTo>
                  <a:pt x="32053" y="1838"/>
                </a:lnTo>
                <a:lnTo>
                  <a:pt x="29458" y="622"/>
                </a:lnTo>
                <a:lnTo>
                  <a:pt x="26311" y="0"/>
                </a:lnTo>
                <a:lnTo>
                  <a:pt x="26344" y="6997"/>
                </a:lnTo>
                <a:lnTo>
                  <a:pt x="29494" y="8329"/>
                </a:lnTo>
                <a:lnTo>
                  <a:pt x="31625" y="11008"/>
                </a:lnTo>
                <a:lnTo>
                  <a:pt x="33746" y="13690"/>
                </a:lnTo>
                <a:lnTo>
                  <a:pt x="34761" y="17383"/>
                </a:lnTo>
                <a:lnTo>
                  <a:pt x="34653" y="22085"/>
                </a:lnTo>
                <a:lnTo>
                  <a:pt x="8952" y="22085"/>
                </a:lnTo>
                <a:lnTo>
                  <a:pt x="9017" y="20091"/>
                </a:lnTo>
                <a:lnTo>
                  <a:pt x="10447" y="3124"/>
                </a:lnTo>
                <a:lnTo>
                  <a:pt x="8070" y="4899"/>
                </a:lnTo>
                <a:lnTo>
                  <a:pt x="4128" y="9575"/>
                </a:lnTo>
                <a:lnTo>
                  <a:pt x="2620" y="12405"/>
                </a:lnTo>
                <a:lnTo>
                  <a:pt x="157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1"/>
                </a:lnTo>
                <a:lnTo>
                  <a:pt x="2533" y="42011"/>
                </a:lnTo>
                <a:lnTo>
                  <a:pt x="4030" y="44780"/>
                </a:lnTo>
                <a:lnTo>
                  <a:pt x="6026" y="46989"/>
                </a:lnTo>
                <a:lnTo>
                  <a:pt x="10460" y="50863"/>
                </a:lnTo>
                <a:lnTo>
                  <a:pt x="13376" y="51979"/>
                </a:lnTo>
                <a:lnTo>
                  <a:pt x="16289" y="53096"/>
                </a:lnTo>
                <a:lnTo>
                  <a:pt x="19685" y="53657"/>
                </a:lnTo>
                <a:lnTo>
                  <a:pt x="23554" y="53657"/>
                </a:lnTo>
                <a:lnTo>
                  <a:pt x="27893" y="53492"/>
                </a:lnTo>
                <a:lnTo>
                  <a:pt x="31833" y="52804"/>
                </a:lnTo>
                <a:lnTo>
                  <a:pt x="35067" y="51979"/>
                </a:lnTo>
                <a:lnTo>
                  <a:pt x="37788" y="51104"/>
                </a:lnTo>
                <a:lnTo>
                  <a:pt x="41032" y="48830"/>
                </a:lnTo>
                <a:lnTo>
                  <a:pt x="41352" y="46161"/>
                </a:lnTo>
                <a:lnTo>
                  <a:pt x="40777" y="43012"/>
                </a:lnTo>
                <a:lnTo>
                  <a:pt x="38059" y="43267"/>
                </a:lnTo>
                <a:lnTo>
                  <a:pt x="34908" y="44549"/>
                </a:lnTo>
                <a:lnTo>
                  <a:pt x="32104" y="45439"/>
                </a:lnTo>
                <a:lnTo>
                  <a:pt x="28601" y="46187"/>
                </a:lnTo>
                <a:lnTo>
                  <a:pt x="24364" y="46393"/>
                </a:lnTo>
                <a:lnTo>
                  <a:pt x="21520" y="46393"/>
                </a:lnTo>
                <a:lnTo>
                  <a:pt x="17150" y="45133"/>
                </a:lnTo>
                <a:lnTo>
                  <a:pt x="13596" y="43116"/>
                </a:lnTo>
                <a:lnTo>
                  <a:pt x="11145" y="40002"/>
                </a:lnTo>
                <a:lnTo>
                  <a:pt x="9748" y="35977"/>
                </a:lnTo>
                <a:lnTo>
                  <a:pt x="8952" y="31355"/>
                </a:lnTo>
                <a:lnTo>
                  <a:pt x="8952" y="28648"/>
                </a:lnTo>
                <a:lnTo>
                  <a:pt x="39980" y="28648"/>
                </a:lnTo>
                <a:lnTo>
                  <a:pt x="42306" y="27748"/>
                </a:lnTo>
                <a:lnTo>
                  <a:pt x="43336" y="24738"/>
                </a:lnTo>
                <a:lnTo>
                  <a:pt x="43336" y="19925"/>
                </a:lnTo>
                <a:lnTo>
                  <a:pt x="42947" y="16941"/>
                </a:lnTo>
                <a:close/>
              </a:path>
              <a:path w="43336" h="53657">
                <a:moveTo>
                  <a:pt x="9017" y="20091"/>
                </a:moveTo>
                <a:lnTo>
                  <a:pt x="9946" y="16357"/>
                </a:lnTo>
                <a:lnTo>
                  <a:pt x="11404" y="12927"/>
                </a:lnTo>
                <a:lnTo>
                  <a:pt x="14932" y="9079"/>
                </a:lnTo>
                <a:lnTo>
                  <a:pt x="18139" y="7415"/>
                </a:lnTo>
                <a:lnTo>
                  <a:pt x="22167" y="6997"/>
                </a:lnTo>
                <a:lnTo>
                  <a:pt x="26344" y="6997"/>
                </a:lnTo>
                <a:lnTo>
                  <a:pt x="26311" y="0"/>
                </a:lnTo>
                <a:lnTo>
                  <a:pt x="19159" y="0"/>
                </a:lnTo>
                <a:lnTo>
                  <a:pt x="16033" y="622"/>
                </a:lnTo>
                <a:lnTo>
                  <a:pt x="13241" y="1864"/>
                </a:lnTo>
                <a:lnTo>
                  <a:pt x="10447" y="3124"/>
                </a:lnTo>
                <a:lnTo>
                  <a:pt x="9017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2644952" y="5150073"/>
            <a:ext cx="73640" cy="70498"/>
          </a:xfrm>
          <a:custGeom>
            <a:avLst/>
            <a:gdLst/>
            <a:ahLst/>
            <a:cxnLst/>
            <a:rect l="l" t="t" r="r" b="b"/>
            <a:pathLst>
              <a:path w="73640" h="70498">
                <a:moveTo>
                  <a:pt x="8999" y="7646"/>
                </a:moveTo>
                <a:lnTo>
                  <a:pt x="31870" y="69062"/>
                </a:lnTo>
                <a:lnTo>
                  <a:pt x="32263" y="69660"/>
                </a:lnTo>
                <a:lnTo>
                  <a:pt x="34908" y="70498"/>
                </a:lnTo>
                <a:lnTo>
                  <a:pt x="38080" y="70448"/>
                </a:lnTo>
                <a:lnTo>
                  <a:pt x="40665" y="69062"/>
                </a:lnTo>
                <a:lnTo>
                  <a:pt x="64526" y="7646"/>
                </a:lnTo>
                <a:lnTo>
                  <a:pt x="64637" y="68795"/>
                </a:lnTo>
                <a:lnTo>
                  <a:pt x="64990" y="69775"/>
                </a:lnTo>
                <a:lnTo>
                  <a:pt x="67575" y="70485"/>
                </a:lnTo>
                <a:lnTo>
                  <a:pt x="70736" y="70485"/>
                </a:lnTo>
                <a:lnTo>
                  <a:pt x="73640" y="68795"/>
                </a:lnTo>
                <a:lnTo>
                  <a:pt x="73640" y="4230"/>
                </a:lnTo>
                <a:lnTo>
                  <a:pt x="72489" y="990"/>
                </a:lnTo>
                <a:lnTo>
                  <a:pt x="69757" y="0"/>
                </a:lnTo>
                <a:lnTo>
                  <a:pt x="63964" y="0"/>
                </a:lnTo>
                <a:lnTo>
                  <a:pt x="60951" y="496"/>
                </a:lnTo>
                <a:lnTo>
                  <a:pt x="58265" y="3088"/>
                </a:lnTo>
                <a:lnTo>
                  <a:pt x="56991" y="5857"/>
                </a:lnTo>
                <a:lnTo>
                  <a:pt x="36841" y="56527"/>
                </a:lnTo>
                <a:lnTo>
                  <a:pt x="36586" y="56527"/>
                </a:lnTo>
                <a:lnTo>
                  <a:pt x="17222" y="5692"/>
                </a:lnTo>
                <a:lnTo>
                  <a:pt x="16901" y="4712"/>
                </a:lnTo>
                <a:lnTo>
                  <a:pt x="15148" y="1828"/>
                </a:lnTo>
                <a:lnTo>
                  <a:pt x="12268" y="320"/>
                </a:lnTo>
                <a:lnTo>
                  <a:pt x="9295" y="0"/>
                </a:lnTo>
                <a:lnTo>
                  <a:pt x="3769" y="0"/>
                </a:lnTo>
                <a:lnTo>
                  <a:pt x="388" y="1626"/>
                </a:lnTo>
                <a:lnTo>
                  <a:pt x="0" y="4230"/>
                </a:lnTo>
                <a:lnTo>
                  <a:pt x="0" y="68795"/>
                </a:lnTo>
                <a:lnTo>
                  <a:pt x="194" y="69559"/>
                </a:lnTo>
                <a:lnTo>
                  <a:pt x="2839" y="70485"/>
                </a:lnTo>
                <a:lnTo>
                  <a:pt x="6047" y="70485"/>
                </a:lnTo>
                <a:lnTo>
                  <a:pt x="8999" y="68795"/>
                </a:lnTo>
                <a:lnTo>
                  <a:pt x="8999" y="76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2739683" y="5148284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21"/>
                </a:moveTo>
                <a:lnTo>
                  <a:pt x="367" y="8888"/>
                </a:lnTo>
                <a:lnTo>
                  <a:pt x="3271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66" y="5307"/>
                </a:lnTo>
                <a:lnTo>
                  <a:pt x="10298" y="1854"/>
                </a:lnTo>
                <a:lnTo>
                  <a:pt x="7411" y="0"/>
                </a:lnTo>
                <a:lnTo>
                  <a:pt x="3318" y="0"/>
                </a:lnTo>
                <a:lnTo>
                  <a:pt x="381" y="1891"/>
                </a:lnTo>
                <a:lnTo>
                  <a:pt x="0" y="5421"/>
                </a:lnTo>
                <a:close/>
              </a:path>
              <a:path w="10666" h="72288">
                <a:moveTo>
                  <a:pt x="1238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76" y="70636"/>
                </a:lnTo>
                <a:lnTo>
                  <a:pt x="9676" y="21805"/>
                </a:lnTo>
                <a:lnTo>
                  <a:pt x="9471" y="21107"/>
                </a:lnTo>
                <a:lnTo>
                  <a:pt x="6922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2767150" y="5196578"/>
            <a:ext cx="12746" cy="75653"/>
          </a:xfrm>
          <a:custGeom>
            <a:avLst/>
            <a:gdLst/>
            <a:ahLst/>
            <a:cxnLst/>
            <a:rect l="l" t="t" r="r" b="b"/>
            <a:pathLst>
              <a:path w="12746" h="75653">
                <a:moveTo>
                  <a:pt x="8938" y="0"/>
                </a:moveTo>
                <a:lnTo>
                  <a:pt x="7847" y="21247"/>
                </a:lnTo>
                <a:lnTo>
                  <a:pt x="12746" y="24041"/>
                </a:lnTo>
                <a:lnTo>
                  <a:pt x="12308" y="12866"/>
                </a:lnTo>
                <a:lnTo>
                  <a:pt x="10480" y="9208"/>
                </a:lnTo>
                <a:lnTo>
                  <a:pt x="9493" y="4762"/>
                </a:lnTo>
                <a:lnTo>
                  <a:pt x="8938" y="0"/>
                </a:lnTo>
                <a:close/>
              </a:path>
              <a:path w="12746" h="75653">
                <a:moveTo>
                  <a:pt x="43322" y="-49921"/>
                </a:moveTo>
                <a:lnTo>
                  <a:pt x="43077" y="-50659"/>
                </a:lnTo>
                <a:lnTo>
                  <a:pt x="40502" y="-51612"/>
                </a:lnTo>
                <a:lnTo>
                  <a:pt x="37404" y="-51612"/>
                </a:lnTo>
                <a:lnTo>
                  <a:pt x="34635" y="-49921"/>
                </a:lnTo>
                <a:lnTo>
                  <a:pt x="34635" y="-21549"/>
                </a:lnTo>
                <a:lnTo>
                  <a:pt x="32396" y="-23964"/>
                </a:lnTo>
                <a:lnTo>
                  <a:pt x="27853" y="-27061"/>
                </a:lnTo>
                <a:lnTo>
                  <a:pt x="23050" y="-28929"/>
                </a:lnTo>
                <a:lnTo>
                  <a:pt x="16988" y="-28929"/>
                </a:lnTo>
                <a:lnTo>
                  <a:pt x="14061" y="-28281"/>
                </a:lnTo>
                <a:lnTo>
                  <a:pt x="11523" y="-27010"/>
                </a:lnTo>
                <a:lnTo>
                  <a:pt x="6879" y="-23886"/>
                </a:lnTo>
                <a:lnTo>
                  <a:pt x="3463" y="-19112"/>
                </a:lnTo>
                <a:lnTo>
                  <a:pt x="2178" y="-16217"/>
                </a:lnTo>
                <a:lnTo>
                  <a:pt x="1295" y="-12837"/>
                </a:lnTo>
                <a:lnTo>
                  <a:pt x="424" y="-9460"/>
                </a:lnTo>
                <a:lnTo>
                  <a:pt x="0" y="-5676"/>
                </a:lnTo>
                <a:lnTo>
                  <a:pt x="0" y="2070"/>
                </a:lnTo>
                <a:lnTo>
                  <a:pt x="337" y="5450"/>
                </a:lnTo>
                <a:lnTo>
                  <a:pt x="1036" y="8651"/>
                </a:lnTo>
                <a:lnTo>
                  <a:pt x="1724" y="11851"/>
                </a:lnTo>
                <a:lnTo>
                  <a:pt x="2839" y="14630"/>
                </a:lnTo>
                <a:lnTo>
                  <a:pt x="4359" y="16992"/>
                </a:lnTo>
                <a:lnTo>
                  <a:pt x="7847" y="21247"/>
                </a:lnTo>
                <a:lnTo>
                  <a:pt x="8938" y="0"/>
                </a:lnTo>
                <a:lnTo>
                  <a:pt x="8938" y="-4773"/>
                </a:lnTo>
                <a:lnTo>
                  <a:pt x="9589" y="-9281"/>
                </a:lnTo>
                <a:lnTo>
                  <a:pt x="10727" y="-13535"/>
                </a:lnTo>
                <a:lnTo>
                  <a:pt x="12650" y="-17081"/>
                </a:lnTo>
                <a:lnTo>
                  <a:pt x="15433" y="-19594"/>
                </a:lnTo>
                <a:lnTo>
                  <a:pt x="18835" y="-21233"/>
                </a:lnTo>
                <a:lnTo>
                  <a:pt x="23403" y="-21233"/>
                </a:lnTo>
                <a:lnTo>
                  <a:pt x="27853" y="-18856"/>
                </a:lnTo>
                <a:lnTo>
                  <a:pt x="32296" y="-14997"/>
                </a:lnTo>
                <a:lnTo>
                  <a:pt x="34635" y="-11998"/>
                </a:lnTo>
                <a:lnTo>
                  <a:pt x="34635" y="7531"/>
                </a:lnTo>
                <a:lnTo>
                  <a:pt x="31982" y="10796"/>
                </a:lnTo>
                <a:lnTo>
                  <a:pt x="28367" y="14198"/>
                </a:lnTo>
                <a:lnTo>
                  <a:pt x="25048" y="16268"/>
                </a:lnTo>
                <a:lnTo>
                  <a:pt x="21816" y="17082"/>
                </a:lnTo>
                <a:lnTo>
                  <a:pt x="18395" y="17082"/>
                </a:lnTo>
                <a:lnTo>
                  <a:pt x="15001" y="15433"/>
                </a:lnTo>
                <a:lnTo>
                  <a:pt x="12308" y="12866"/>
                </a:lnTo>
                <a:lnTo>
                  <a:pt x="12746" y="24041"/>
                </a:lnTo>
                <a:lnTo>
                  <a:pt x="15688" y="24739"/>
                </a:lnTo>
                <a:lnTo>
                  <a:pt x="22312" y="24739"/>
                </a:lnTo>
                <a:lnTo>
                  <a:pt x="25242" y="23954"/>
                </a:lnTo>
                <a:lnTo>
                  <a:pt x="27910" y="22402"/>
                </a:lnTo>
                <a:lnTo>
                  <a:pt x="30581" y="20840"/>
                </a:lnTo>
                <a:lnTo>
                  <a:pt x="33155" y="18670"/>
                </a:lnTo>
                <a:lnTo>
                  <a:pt x="35628" y="15890"/>
                </a:lnTo>
                <a:lnTo>
                  <a:pt x="35628" y="22341"/>
                </a:lnTo>
                <a:lnTo>
                  <a:pt x="37235" y="23839"/>
                </a:lnTo>
                <a:lnTo>
                  <a:pt x="40247" y="24029"/>
                </a:lnTo>
                <a:lnTo>
                  <a:pt x="43322" y="22341"/>
                </a:lnTo>
                <a:lnTo>
                  <a:pt x="43322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2828394" y="5196578"/>
            <a:ext cx="12750" cy="75653"/>
          </a:xfrm>
          <a:custGeom>
            <a:avLst/>
            <a:gdLst/>
            <a:ahLst/>
            <a:cxnLst/>
            <a:rect l="l" t="t" r="r" b="b"/>
            <a:pathLst>
              <a:path w="12750" h="75653">
                <a:moveTo>
                  <a:pt x="8942" y="0"/>
                </a:moveTo>
                <a:lnTo>
                  <a:pt x="7851" y="21247"/>
                </a:lnTo>
                <a:lnTo>
                  <a:pt x="12750" y="24041"/>
                </a:lnTo>
                <a:lnTo>
                  <a:pt x="12311" y="12866"/>
                </a:lnTo>
                <a:lnTo>
                  <a:pt x="10482" y="9208"/>
                </a:lnTo>
                <a:lnTo>
                  <a:pt x="9493" y="4762"/>
                </a:lnTo>
                <a:lnTo>
                  <a:pt x="8942" y="0"/>
                </a:lnTo>
                <a:close/>
              </a:path>
              <a:path w="12750" h="75653">
                <a:moveTo>
                  <a:pt x="43326" y="-49921"/>
                </a:moveTo>
                <a:lnTo>
                  <a:pt x="43080" y="-50659"/>
                </a:lnTo>
                <a:lnTo>
                  <a:pt x="40506" y="-51612"/>
                </a:lnTo>
                <a:lnTo>
                  <a:pt x="37407" y="-51612"/>
                </a:lnTo>
                <a:lnTo>
                  <a:pt x="34639" y="-49921"/>
                </a:lnTo>
                <a:lnTo>
                  <a:pt x="34639" y="-21549"/>
                </a:lnTo>
                <a:lnTo>
                  <a:pt x="32396" y="-23964"/>
                </a:lnTo>
                <a:lnTo>
                  <a:pt x="27856" y="-27061"/>
                </a:lnTo>
                <a:lnTo>
                  <a:pt x="23054" y="-28929"/>
                </a:lnTo>
                <a:lnTo>
                  <a:pt x="16991" y="-28929"/>
                </a:lnTo>
                <a:lnTo>
                  <a:pt x="14061" y="-28281"/>
                </a:lnTo>
                <a:lnTo>
                  <a:pt x="11526" y="-27010"/>
                </a:lnTo>
                <a:lnTo>
                  <a:pt x="6883" y="-23886"/>
                </a:lnTo>
                <a:lnTo>
                  <a:pt x="3467" y="-19112"/>
                </a:lnTo>
                <a:lnTo>
                  <a:pt x="2178" y="-16217"/>
                </a:lnTo>
                <a:lnTo>
                  <a:pt x="1295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70"/>
                </a:lnTo>
                <a:lnTo>
                  <a:pt x="341" y="5450"/>
                </a:lnTo>
                <a:lnTo>
                  <a:pt x="1040" y="8651"/>
                </a:lnTo>
                <a:lnTo>
                  <a:pt x="1728" y="11851"/>
                </a:lnTo>
                <a:lnTo>
                  <a:pt x="2839" y="14630"/>
                </a:lnTo>
                <a:lnTo>
                  <a:pt x="4359" y="16992"/>
                </a:lnTo>
                <a:lnTo>
                  <a:pt x="7851" y="21247"/>
                </a:lnTo>
                <a:lnTo>
                  <a:pt x="8942" y="0"/>
                </a:lnTo>
                <a:lnTo>
                  <a:pt x="8942" y="-4773"/>
                </a:lnTo>
                <a:lnTo>
                  <a:pt x="9589" y="-9281"/>
                </a:lnTo>
                <a:lnTo>
                  <a:pt x="10731" y="-13535"/>
                </a:lnTo>
                <a:lnTo>
                  <a:pt x="12654" y="-17081"/>
                </a:lnTo>
                <a:lnTo>
                  <a:pt x="15436" y="-19594"/>
                </a:lnTo>
                <a:lnTo>
                  <a:pt x="18839" y="-21233"/>
                </a:lnTo>
                <a:lnTo>
                  <a:pt x="23407" y="-21233"/>
                </a:lnTo>
                <a:lnTo>
                  <a:pt x="27856" y="-18856"/>
                </a:lnTo>
                <a:lnTo>
                  <a:pt x="32298" y="-14997"/>
                </a:lnTo>
                <a:lnTo>
                  <a:pt x="34639" y="-11998"/>
                </a:lnTo>
                <a:lnTo>
                  <a:pt x="34639" y="7531"/>
                </a:lnTo>
                <a:lnTo>
                  <a:pt x="31982" y="10796"/>
                </a:lnTo>
                <a:lnTo>
                  <a:pt x="28367" y="14198"/>
                </a:lnTo>
                <a:lnTo>
                  <a:pt x="25048" y="16268"/>
                </a:lnTo>
                <a:lnTo>
                  <a:pt x="21812" y="17082"/>
                </a:lnTo>
                <a:lnTo>
                  <a:pt x="18395" y="17082"/>
                </a:lnTo>
                <a:lnTo>
                  <a:pt x="15005" y="15433"/>
                </a:lnTo>
                <a:lnTo>
                  <a:pt x="12311" y="12866"/>
                </a:lnTo>
                <a:lnTo>
                  <a:pt x="12750" y="24041"/>
                </a:lnTo>
                <a:lnTo>
                  <a:pt x="15692" y="24739"/>
                </a:lnTo>
                <a:lnTo>
                  <a:pt x="22316" y="24739"/>
                </a:lnTo>
                <a:lnTo>
                  <a:pt x="25242" y="23954"/>
                </a:lnTo>
                <a:lnTo>
                  <a:pt x="27914" y="22402"/>
                </a:lnTo>
                <a:lnTo>
                  <a:pt x="30585" y="20840"/>
                </a:lnTo>
                <a:lnTo>
                  <a:pt x="33155" y="18670"/>
                </a:lnTo>
                <a:lnTo>
                  <a:pt x="35632" y="15890"/>
                </a:lnTo>
                <a:lnTo>
                  <a:pt x="35632" y="22341"/>
                </a:lnTo>
                <a:lnTo>
                  <a:pt x="37237" y="23839"/>
                </a:lnTo>
                <a:lnTo>
                  <a:pt x="40251" y="24029"/>
                </a:lnTo>
                <a:lnTo>
                  <a:pt x="43326" y="22341"/>
                </a:lnTo>
                <a:lnTo>
                  <a:pt x="43326" y="-499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2892618" y="5144728"/>
            <a:ext cx="8636" cy="75844"/>
          </a:xfrm>
          <a:custGeom>
            <a:avLst/>
            <a:gdLst/>
            <a:ahLst/>
            <a:cxnLst/>
            <a:rect l="l" t="t" r="r" b="b"/>
            <a:pathLst>
              <a:path w="8636" h="75844">
                <a:moveTo>
                  <a:pt x="8636" y="74192"/>
                </a:moveTo>
                <a:lnTo>
                  <a:pt x="8636" y="1699"/>
                </a:lnTo>
                <a:lnTo>
                  <a:pt x="8416" y="939"/>
                </a:lnTo>
                <a:lnTo>
                  <a:pt x="5867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7" y="75844"/>
                </a:lnTo>
                <a:lnTo>
                  <a:pt x="5867" y="75844"/>
                </a:lnTo>
                <a:lnTo>
                  <a:pt x="8636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2918872" y="5167652"/>
            <a:ext cx="43340" cy="53657"/>
          </a:xfrm>
          <a:custGeom>
            <a:avLst/>
            <a:gdLst/>
            <a:ahLst/>
            <a:cxnLst/>
            <a:rect l="l" t="t" r="r" b="b"/>
            <a:pathLst>
              <a:path w="43340" h="53657">
                <a:moveTo>
                  <a:pt x="42947" y="16941"/>
                </a:moveTo>
                <a:lnTo>
                  <a:pt x="42152" y="14133"/>
                </a:lnTo>
                <a:lnTo>
                  <a:pt x="41377" y="11328"/>
                </a:lnTo>
                <a:lnTo>
                  <a:pt x="38465" y="6807"/>
                </a:lnTo>
                <a:lnTo>
                  <a:pt x="34657" y="3070"/>
                </a:lnTo>
                <a:lnTo>
                  <a:pt x="32061" y="1838"/>
                </a:lnTo>
                <a:lnTo>
                  <a:pt x="29447" y="622"/>
                </a:lnTo>
                <a:lnTo>
                  <a:pt x="26305" y="0"/>
                </a:lnTo>
                <a:lnTo>
                  <a:pt x="26337" y="6997"/>
                </a:lnTo>
                <a:lnTo>
                  <a:pt x="29498" y="8329"/>
                </a:lnTo>
                <a:lnTo>
                  <a:pt x="31619" y="11008"/>
                </a:lnTo>
                <a:lnTo>
                  <a:pt x="33750" y="13690"/>
                </a:lnTo>
                <a:lnTo>
                  <a:pt x="34754" y="17383"/>
                </a:lnTo>
                <a:lnTo>
                  <a:pt x="34643" y="22085"/>
                </a:lnTo>
                <a:lnTo>
                  <a:pt x="8945" y="22085"/>
                </a:lnTo>
                <a:lnTo>
                  <a:pt x="9018" y="20091"/>
                </a:lnTo>
                <a:lnTo>
                  <a:pt x="10454" y="3124"/>
                </a:lnTo>
                <a:lnTo>
                  <a:pt x="8074" y="4899"/>
                </a:lnTo>
                <a:lnTo>
                  <a:pt x="4128" y="9575"/>
                </a:lnTo>
                <a:lnTo>
                  <a:pt x="2623" y="12405"/>
                </a:lnTo>
                <a:lnTo>
                  <a:pt x="1569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37" y="42011"/>
                </a:lnTo>
                <a:lnTo>
                  <a:pt x="4032" y="44780"/>
                </a:lnTo>
                <a:lnTo>
                  <a:pt x="6019" y="46989"/>
                </a:lnTo>
                <a:lnTo>
                  <a:pt x="10454" y="50863"/>
                </a:lnTo>
                <a:lnTo>
                  <a:pt x="13380" y="51979"/>
                </a:lnTo>
                <a:lnTo>
                  <a:pt x="16282" y="53096"/>
                </a:lnTo>
                <a:lnTo>
                  <a:pt x="19673" y="53657"/>
                </a:lnTo>
                <a:lnTo>
                  <a:pt x="23558" y="53657"/>
                </a:lnTo>
                <a:lnTo>
                  <a:pt x="27881" y="53492"/>
                </a:lnTo>
                <a:lnTo>
                  <a:pt x="31838" y="52804"/>
                </a:lnTo>
                <a:lnTo>
                  <a:pt x="35060" y="51979"/>
                </a:lnTo>
                <a:lnTo>
                  <a:pt x="37792" y="51104"/>
                </a:lnTo>
                <a:lnTo>
                  <a:pt x="41026" y="48830"/>
                </a:lnTo>
                <a:lnTo>
                  <a:pt x="41346" y="46161"/>
                </a:lnTo>
                <a:lnTo>
                  <a:pt x="40780" y="43012"/>
                </a:lnTo>
                <a:lnTo>
                  <a:pt x="38059" y="43267"/>
                </a:lnTo>
                <a:lnTo>
                  <a:pt x="34902" y="44549"/>
                </a:lnTo>
                <a:lnTo>
                  <a:pt x="32108" y="45439"/>
                </a:lnTo>
                <a:lnTo>
                  <a:pt x="28605" y="46187"/>
                </a:lnTo>
                <a:lnTo>
                  <a:pt x="24353" y="46393"/>
                </a:lnTo>
                <a:lnTo>
                  <a:pt x="21523" y="46393"/>
                </a:lnTo>
                <a:lnTo>
                  <a:pt x="17150" y="45133"/>
                </a:lnTo>
                <a:lnTo>
                  <a:pt x="13590" y="43116"/>
                </a:lnTo>
                <a:lnTo>
                  <a:pt x="11137" y="40002"/>
                </a:lnTo>
                <a:lnTo>
                  <a:pt x="9742" y="35977"/>
                </a:lnTo>
                <a:lnTo>
                  <a:pt x="8945" y="31355"/>
                </a:lnTo>
                <a:lnTo>
                  <a:pt x="8945" y="28648"/>
                </a:lnTo>
                <a:lnTo>
                  <a:pt x="39974" y="28648"/>
                </a:lnTo>
                <a:lnTo>
                  <a:pt x="42311" y="27748"/>
                </a:lnTo>
                <a:lnTo>
                  <a:pt x="43340" y="24738"/>
                </a:lnTo>
                <a:lnTo>
                  <a:pt x="43340" y="19925"/>
                </a:lnTo>
                <a:lnTo>
                  <a:pt x="42947" y="16941"/>
                </a:lnTo>
                <a:close/>
              </a:path>
              <a:path w="43340" h="53657">
                <a:moveTo>
                  <a:pt x="9018" y="20091"/>
                </a:moveTo>
                <a:lnTo>
                  <a:pt x="9950" y="16357"/>
                </a:lnTo>
                <a:lnTo>
                  <a:pt x="11394" y="12927"/>
                </a:lnTo>
                <a:lnTo>
                  <a:pt x="14922" y="9079"/>
                </a:lnTo>
                <a:lnTo>
                  <a:pt x="18144" y="7415"/>
                </a:lnTo>
                <a:lnTo>
                  <a:pt x="22161" y="6997"/>
                </a:lnTo>
                <a:lnTo>
                  <a:pt x="26337" y="6997"/>
                </a:lnTo>
                <a:lnTo>
                  <a:pt x="26305" y="0"/>
                </a:lnTo>
                <a:lnTo>
                  <a:pt x="19149" y="0"/>
                </a:lnTo>
                <a:lnTo>
                  <a:pt x="16027" y="622"/>
                </a:lnTo>
                <a:lnTo>
                  <a:pt x="13244" y="1864"/>
                </a:lnTo>
                <a:lnTo>
                  <a:pt x="10454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011201" y="5150069"/>
            <a:ext cx="37674" cy="70218"/>
          </a:xfrm>
          <a:custGeom>
            <a:avLst/>
            <a:gdLst/>
            <a:ahLst/>
            <a:cxnLst/>
            <a:rect l="l" t="t" r="r" b="b"/>
            <a:pathLst>
              <a:path w="37674" h="70218">
                <a:moveTo>
                  <a:pt x="37674" y="66358"/>
                </a:moveTo>
                <a:lnTo>
                  <a:pt x="37652" y="65037"/>
                </a:lnTo>
                <a:lnTo>
                  <a:pt x="35852" y="62445"/>
                </a:lnTo>
                <a:lnTo>
                  <a:pt x="9004" y="62445"/>
                </a:lnTo>
                <a:lnTo>
                  <a:pt x="9004" y="37339"/>
                </a:lnTo>
                <a:lnTo>
                  <a:pt x="31723" y="37339"/>
                </a:lnTo>
                <a:lnTo>
                  <a:pt x="33387" y="35380"/>
                </a:lnTo>
                <a:lnTo>
                  <a:pt x="33461" y="32411"/>
                </a:lnTo>
                <a:lnTo>
                  <a:pt x="31723" y="29782"/>
                </a:lnTo>
                <a:lnTo>
                  <a:pt x="9004" y="29782"/>
                </a:lnTo>
                <a:lnTo>
                  <a:pt x="9004" y="7758"/>
                </a:lnTo>
                <a:lnTo>
                  <a:pt x="35765" y="7758"/>
                </a:lnTo>
                <a:lnTo>
                  <a:pt x="37223" y="5180"/>
                </a:lnTo>
                <a:lnTo>
                  <a:pt x="37223" y="2628"/>
                </a:lnTo>
                <a:lnTo>
                  <a:pt x="35485" y="0"/>
                </a:lnTo>
                <a:lnTo>
                  <a:pt x="3341" y="0"/>
                </a:lnTo>
                <a:lnTo>
                  <a:pt x="1076" y="839"/>
                </a:lnTo>
                <a:lnTo>
                  <a:pt x="0" y="3798"/>
                </a:lnTo>
                <a:lnTo>
                  <a:pt x="0" y="66420"/>
                </a:lnTo>
                <a:lnTo>
                  <a:pt x="353" y="68807"/>
                </a:lnTo>
                <a:lnTo>
                  <a:pt x="3341" y="70218"/>
                </a:lnTo>
                <a:lnTo>
                  <a:pt x="35852" y="70218"/>
                </a:lnTo>
                <a:lnTo>
                  <a:pt x="37393" y="68962"/>
                </a:lnTo>
                <a:lnTo>
                  <a:pt x="37674" y="66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064586" y="5167649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7" y="46065"/>
                </a:moveTo>
                <a:lnTo>
                  <a:pt x="17687" y="46673"/>
                </a:lnTo>
                <a:lnTo>
                  <a:pt x="14904" y="46673"/>
                </a:lnTo>
                <a:lnTo>
                  <a:pt x="11170" y="44413"/>
                </a:lnTo>
                <a:lnTo>
                  <a:pt x="8853" y="40895"/>
                </a:lnTo>
                <a:lnTo>
                  <a:pt x="11610" y="53329"/>
                </a:lnTo>
                <a:lnTo>
                  <a:pt x="16325" y="53657"/>
                </a:lnTo>
                <a:lnTo>
                  <a:pt x="19155" y="53657"/>
                </a:lnTo>
                <a:lnTo>
                  <a:pt x="21827" y="53035"/>
                </a:lnTo>
                <a:lnTo>
                  <a:pt x="26884" y="50496"/>
                </a:lnTo>
                <a:lnTo>
                  <a:pt x="25930" y="43675"/>
                </a:lnTo>
                <a:lnTo>
                  <a:pt x="22057" y="46065"/>
                </a:lnTo>
                <a:close/>
              </a:path>
              <a:path w="26884" h="53657">
                <a:moveTo>
                  <a:pt x="3294" y="12103"/>
                </a:moveTo>
                <a:lnTo>
                  <a:pt x="5939" y="11534"/>
                </a:lnTo>
                <a:lnTo>
                  <a:pt x="9136" y="9791"/>
                </a:lnTo>
                <a:lnTo>
                  <a:pt x="11891" y="8586"/>
                </a:lnTo>
                <a:lnTo>
                  <a:pt x="15275" y="7531"/>
                </a:lnTo>
                <a:lnTo>
                  <a:pt x="19314" y="7264"/>
                </a:lnTo>
                <a:lnTo>
                  <a:pt x="22979" y="7519"/>
                </a:lnTo>
                <a:lnTo>
                  <a:pt x="26802" y="920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0" y="22567"/>
                </a:lnTo>
                <a:lnTo>
                  <a:pt x="16647" y="22913"/>
                </a:lnTo>
                <a:lnTo>
                  <a:pt x="13719" y="23572"/>
                </a:lnTo>
                <a:lnTo>
                  <a:pt x="10789" y="24245"/>
                </a:lnTo>
                <a:lnTo>
                  <a:pt x="8305" y="25250"/>
                </a:lnTo>
                <a:lnTo>
                  <a:pt x="4259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29"/>
                </a:lnTo>
                <a:lnTo>
                  <a:pt x="4467" y="49758"/>
                </a:lnTo>
                <a:lnTo>
                  <a:pt x="7592" y="51995"/>
                </a:lnTo>
                <a:lnTo>
                  <a:pt x="11610" y="53329"/>
                </a:lnTo>
                <a:lnTo>
                  <a:pt x="8853" y="40895"/>
                </a:lnTo>
                <a:lnTo>
                  <a:pt x="8853" y="38354"/>
                </a:lnTo>
                <a:lnTo>
                  <a:pt x="9651" y="34429"/>
                </a:lnTo>
                <a:lnTo>
                  <a:pt x="12197" y="31495"/>
                </a:lnTo>
                <a:lnTo>
                  <a:pt x="14796" y="30074"/>
                </a:lnTo>
                <a:lnTo>
                  <a:pt x="18287" y="29235"/>
                </a:lnTo>
                <a:lnTo>
                  <a:pt x="22708" y="29033"/>
                </a:lnTo>
                <a:lnTo>
                  <a:pt x="30096" y="29033"/>
                </a:lnTo>
                <a:lnTo>
                  <a:pt x="30096" y="39383"/>
                </a:lnTo>
                <a:lnTo>
                  <a:pt x="25930" y="43675"/>
                </a:lnTo>
                <a:lnTo>
                  <a:pt x="26884" y="50496"/>
                </a:lnTo>
                <a:lnTo>
                  <a:pt x="31244" y="46443"/>
                </a:lnTo>
                <a:lnTo>
                  <a:pt x="31244" y="51335"/>
                </a:lnTo>
                <a:lnTo>
                  <a:pt x="33328" y="52909"/>
                </a:lnTo>
                <a:lnTo>
                  <a:pt x="35914" y="52958"/>
                </a:lnTo>
                <a:lnTo>
                  <a:pt x="38667" y="51335"/>
                </a:lnTo>
                <a:lnTo>
                  <a:pt x="38667" y="15354"/>
                </a:lnTo>
                <a:lnTo>
                  <a:pt x="38351" y="12701"/>
                </a:lnTo>
                <a:lnTo>
                  <a:pt x="37015" y="8129"/>
                </a:lnTo>
                <a:lnTo>
                  <a:pt x="34480" y="4687"/>
                </a:lnTo>
                <a:lnTo>
                  <a:pt x="31101" y="1983"/>
                </a:lnTo>
                <a:lnTo>
                  <a:pt x="26358" y="396"/>
                </a:lnTo>
                <a:lnTo>
                  <a:pt x="23483" y="0"/>
                </a:lnTo>
                <a:lnTo>
                  <a:pt x="20099" y="0"/>
                </a:lnTo>
                <a:lnTo>
                  <a:pt x="16484" y="180"/>
                </a:lnTo>
                <a:lnTo>
                  <a:pt x="12934" y="853"/>
                </a:lnTo>
                <a:lnTo>
                  <a:pt x="9789" y="1817"/>
                </a:lnTo>
                <a:lnTo>
                  <a:pt x="5817" y="3557"/>
                </a:lnTo>
                <a:lnTo>
                  <a:pt x="2484" y="6695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120360" y="5167652"/>
            <a:ext cx="33328" cy="53657"/>
          </a:xfrm>
          <a:custGeom>
            <a:avLst/>
            <a:gdLst/>
            <a:ahLst/>
            <a:cxnLst/>
            <a:rect l="l" t="t" r="r" b="b"/>
            <a:pathLst>
              <a:path w="33328" h="53657">
                <a:moveTo>
                  <a:pt x="6002" y="52221"/>
                </a:moveTo>
                <a:lnTo>
                  <a:pt x="8561" y="52984"/>
                </a:lnTo>
                <a:lnTo>
                  <a:pt x="11600" y="53527"/>
                </a:lnTo>
                <a:lnTo>
                  <a:pt x="14857" y="53657"/>
                </a:lnTo>
                <a:lnTo>
                  <a:pt x="17589" y="53657"/>
                </a:lnTo>
                <a:lnTo>
                  <a:pt x="20073" y="53312"/>
                </a:lnTo>
                <a:lnTo>
                  <a:pt x="24610" y="51940"/>
                </a:lnTo>
                <a:lnTo>
                  <a:pt x="28210" y="49593"/>
                </a:lnTo>
                <a:lnTo>
                  <a:pt x="31111" y="46608"/>
                </a:lnTo>
                <a:lnTo>
                  <a:pt x="32886" y="42696"/>
                </a:lnTo>
                <a:lnTo>
                  <a:pt x="33328" y="37983"/>
                </a:lnTo>
                <a:lnTo>
                  <a:pt x="33328" y="35877"/>
                </a:lnTo>
                <a:lnTo>
                  <a:pt x="32310" y="32547"/>
                </a:lnTo>
                <a:lnTo>
                  <a:pt x="30730" y="29743"/>
                </a:lnTo>
                <a:lnTo>
                  <a:pt x="27216" y="26631"/>
                </a:lnTo>
                <a:lnTo>
                  <a:pt x="24325" y="25120"/>
                </a:lnTo>
                <a:lnTo>
                  <a:pt x="21374" y="23823"/>
                </a:lnTo>
                <a:lnTo>
                  <a:pt x="18436" y="22603"/>
                </a:lnTo>
                <a:lnTo>
                  <a:pt x="15581" y="21449"/>
                </a:lnTo>
                <a:lnTo>
                  <a:pt x="12078" y="19342"/>
                </a:lnTo>
                <a:lnTo>
                  <a:pt x="9763" y="16584"/>
                </a:lnTo>
                <a:lnTo>
                  <a:pt x="9418" y="13992"/>
                </a:lnTo>
                <a:lnTo>
                  <a:pt x="9972" y="11173"/>
                </a:lnTo>
                <a:lnTo>
                  <a:pt x="12297" y="8290"/>
                </a:lnTo>
                <a:lnTo>
                  <a:pt x="15458" y="7109"/>
                </a:lnTo>
                <a:lnTo>
                  <a:pt x="18213" y="6944"/>
                </a:lnTo>
                <a:lnTo>
                  <a:pt x="21315" y="7134"/>
                </a:lnTo>
                <a:lnTo>
                  <a:pt x="24947" y="8369"/>
                </a:lnTo>
                <a:lnTo>
                  <a:pt x="27608" y="9687"/>
                </a:lnTo>
                <a:lnTo>
                  <a:pt x="30585" y="9866"/>
                </a:lnTo>
                <a:lnTo>
                  <a:pt x="30928" y="7160"/>
                </a:lnTo>
                <a:lnTo>
                  <a:pt x="30632" y="4417"/>
                </a:lnTo>
                <a:lnTo>
                  <a:pt x="28077" y="2195"/>
                </a:lnTo>
                <a:lnTo>
                  <a:pt x="25477" y="1140"/>
                </a:lnTo>
                <a:lnTo>
                  <a:pt x="22086" y="316"/>
                </a:lnTo>
                <a:lnTo>
                  <a:pt x="18309" y="0"/>
                </a:lnTo>
                <a:lnTo>
                  <a:pt x="15458" y="0"/>
                </a:lnTo>
                <a:lnTo>
                  <a:pt x="12946" y="392"/>
                </a:lnTo>
                <a:lnTo>
                  <a:pt x="8658" y="1979"/>
                </a:lnTo>
                <a:lnTo>
                  <a:pt x="5450" y="4366"/>
                </a:lnTo>
                <a:lnTo>
                  <a:pt x="2937" y="7225"/>
                </a:lnTo>
                <a:lnTo>
                  <a:pt x="1504" y="10731"/>
                </a:lnTo>
                <a:lnTo>
                  <a:pt x="1151" y="14475"/>
                </a:lnTo>
                <a:lnTo>
                  <a:pt x="1479" y="18514"/>
                </a:lnTo>
                <a:lnTo>
                  <a:pt x="2851" y="21628"/>
                </a:lnTo>
                <a:lnTo>
                  <a:pt x="5986" y="25206"/>
                </a:lnTo>
                <a:lnTo>
                  <a:pt x="8658" y="26935"/>
                </a:lnTo>
                <a:lnTo>
                  <a:pt x="11527" y="28407"/>
                </a:lnTo>
                <a:lnTo>
                  <a:pt x="14490" y="29641"/>
                </a:lnTo>
                <a:lnTo>
                  <a:pt x="17320" y="30797"/>
                </a:lnTo>
                <a:lnTo>
                  <a:pt x="19961" y="31988"/>
                </a:lnTo>
                <a:lnTo>
                  <a:pt x="23101" y="34274"/>
                </a:lnTo>
                <a:lnTo>
                  <a:pt x="24804" y="37310"/>
                </a:lnTo>
                <a:lnTo>
                  <a:pt x="24570" y="41183"/>
                </a:lnTo>
                <a:lnTo>
                  <a:pt x="22953" y="43940"/>
                </a:lnTo>
                <a:lnTo>
                  <a:pt x="20185" y="45680"/>
                </a:lnTo>
                <a:lnTo>
                  <a:pt x="16488" y="46493"/>
                </a:lnTo>
                <a:lnTo>
                  <a:pt x="13068" y="46493"/>
                </a:lnTo>
                <a:lnTo>
                  <a:pt x="9836" y="45755"/>
                </a:lnTo>
                <a:lnTo>
                  <a:pt x="5939" y="44156"/>
                </a:lnTo>
                <a:lnTo>
                  <a:pt x="3157" y="42555"/>
                </a:lnTo>
                <a:lnTo>
                  <a:pt x="256" y="42937"/>
                </a:lnTo>
                <a:lnTo>
                  <a:pt x="0" y="45528"/>
                </a:lnTo>
                <a:lnTo>
                  <a:pt x="256" y="48182"/>
                </a:lnTo>
                <a:lnTo>
                  <a:pt x="2937" y="50925"/>
                </a:lnTo>
                <a:lnTo>
                  <a:pt x="6002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165001" y="5155365"/>
            <a:ext cx="30772" cy="65836"/>
          </a:xfrm>
          <a:custGeom>
            <a:avLst/>
            <a:gdLst/>
            <a:ahLst/>
            <a:cxnLst/>
            <a:rect l="l" t="t" r="r" b="b"/>
            <a:pathLst>
              <a:path w="30772" h="65836">
                <a:moveTo>
                  <a:pt x="16955" y="1703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28" y="20750"/>
                </a:lnTo>
                <a:lnTo>
                  <a:pt x="8329" y="20750"/>
                </a:lnTo>
                <a:lnTo>
                  <a:pt x="8329" y="52106"/>
                </a:lnTo>
                <a:lnTo>
                  <a:pt x="9075" y="56641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32"/>
                </a:lnTo>
                <a:lnTo>
                  <a:pt x="19648" y="65836"/>
                </a:lnTo>
                <a:lnTo>
                  <a:pt x="24486" y="65671"/>
                </a:lnTo>
                <a:lnTo>
                  <a:pt x="27489" y="65098"/>
                </a:lnTo>
                <a:lnTo>
                  <a:pt x="30426" y="63093"/>
                </a:lnTo>
                <a:lnTo>
                  <a:pt x="30772" y="59983"/>
                </a:lnTo>
                <a:lnTo>
                  <a:pt x="30772" y="59320"/>
                </a:lnTo>
                <a:lnTo>
                  <a:pt x="28983" y="56743"/>
                </a:lnTo>
                <a:lnTo>
                  <a:pt x="26337" y="57772"/>
                </a:lnTo>
                <a:lnTo>
                  <a:pt x="23554" y="58179"/>
                </a:lnTo>
                <a:lnTo>
                  <a:pt x="19353" y="57326"/>
                </a:lnTo>
                <a:lnTo>
                  <a:pt x="17445" y="53898"/>
                </a:lnTo>
                <a:lnTo>
                  <a:pt x="16955" y="51347"/>
                </a:lnTo>
                <a:lnTo>
                  <a:pt x="16955" y="20750"/>
                </a:lnTo>
                <a:lnTo>
                  <a:pt x="29044" y="20750"/>
                </a:lnTo>
                <a:lnTo>
                  <a:pt x="30610" y="19302"/>
                </a:lnTo>
                <a:lnTo>
                  <a:pt x="30772" y="16369"/>
                </a:lnTo>
                <a:lnTo>
                  <a:pt x="29044" y="13309"/>
                </a:lnTo>
                <a:lnTo>
                  <a:pt x="16955" y="13309"/>
                </a:lnTo>
                <a:lnTo>
                  <a:pt x="16955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206714" y="5208177"/>
            <a:ext cx="17014" cy="27814"/>
          </a:xfrm>
          <a:custGeom>
            <a:avLst/>
            <a:gdLst/>
            <a:ahLst/>
            <a:cxnLst/>
            <a:rect l="l" t="t" r="r" b="b"/>
            <a:pathLst>
              <a:path w="17014" h="27814">
                <a:moveTo>
                  <a:pt x="17014" y="4342"/>
                </a:moveTo>
                <a:lnTo>
                  <a:pt x="16243" y="990"/>
                </a:lnTo>
                <a:lnTo>
                  <a:pt x="13669" y="0"/>
                </a:lnTo>
                <a:lnTo>
                  <a:pt x="10374" y="0"/>
                </a:lnTo>
                <a:lnTo>
                  <a:pt x="7448" y="1436"/>
                </a:lnTo>
                <a:lnTo>
                  <a:pt x="6965" y="4342"/>
                </a:lnTo>
                <a:lnTo>
                  <a:pt x="6965" y="11290"/>
                </a:lnTo>
                <a:lnTo>
                  <a:pt x="0" y="26211"/>
                </a:lnTo>
                <a:lnTo>
                  <a:pt x="1385" y="27814"/>
                </a:lnTo>
                <a:lnTo>
                  <a:pt x="4114" y="27763"/>
                </a:lnTo>
                <a:lnTo>
                  <a:pt x="6699" y="26313"/>
                </a:lnTo>
                <a:lnTo>
                  <a:pt x="13878" y="15152"/>
                </a:lnTo>
                <a:lnTo>
                  <a:pt x="14968" y="13385"/>
                </a:lnTo>
                <a:lnTo>
                  <a:pt x="16329" y="10095"/>
                </a:lnTo>
                <a:lnTo>
                  <a:pt x="16851" y="7442"/>
                </a:lnTo>
                <a:lnTo>
                  <a:pt x="17014" y="434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268332" y="5168430"/>
            <a:ext cx="71132" cy="52085"/>
          </a:xfrm>
          <a:custGeom>
            <a:avLst/>
            <a:gdLst/>
            <a:ahLst/>
            <a:cxnLst/>
            <a:rect l="l" t="t" r="r" b="b"/>
            <a:pathLst>
              <a:path w="71132" h="52085">
                <a:moveTo>
                  <a:pt x="463" y="3837"/>
                </a:moveTo>
                <a:lnTo>
                  <a:pt x="14230" y="50231"/>
                </a:lnTo>
                <a:lnTo>
                  <a:pt x="14709" y="51145"/>
                </a:lnTo>
                <a:lnTo>
                  <a:pt x="17340" y="52069"/>
                </a:lnTo>
                <a:lnTo>
                  <a:pt x="23356" y="52044"/>
                </a:lnTo>
                <a:lnTo>
                  <a:pt x="25919" y="50231"/>
                </a:lnTo>
                <a:lnTo>
                  <a:pt x="35067" y="14795"/>
                </a:lnTo>
                <a:lnTo>
                  <a:pt x="35275" y="14795"/>
                </a:lnTo>
                <a:lnTo>
                  <a:pt x="45172" y="50231"/>
                </a:lnTo>
                <a:lnTo>
                  <a:pt x="45637" y="51145"/>
                </a:lnTo>
                <a:lnTo>
                  <a:pt x="48355" y="52069"/>
                </a:lnTo>
                <a:lnTo>
                  <a:pt x="53700" y="52085"/>
                </a:lnTo>
                <a:lnTo>
                  <a:pt x="56785" y="50231"/>
                </a:lnTo>
                <a:lnTo>
                  <a:pt x="70650" y="3837"/>
                </a:lnTo>
                <a:lnTo>
                  <a:pt x="71132" y="1551"/>
                </a:lnTo>
                <a:lnTo>
                  <a:pt x="68605" y="0"/>
                </a:lnTo>
                <a:lnTo>
                  <a:pt x="65448" y="0"/>
                </a:lnTo>
                <a:lnTo>
                  <a:pt x="62430" y="1717"/>
                </a:lnTo>
                <a:lnTo>
                  <a:pt x="51234" y="41986"/>
                </a:lnTo>
                <a:lnTo>
                  <a:pt x="51080" y="41986"/>
                </a:lnTo>
                <a:lnTo>
                  <a:pt x="39823" y="1612"/>
                </a:lnTo>
                <a:lnTo>
                  <a:pt x="39660" y="1069"/>
                </a:lnTo>
                <a:lnTo>
                  <a:pt x="37015" y="0"/>
                </a:lnTo>
                <a:lnTo>
                  <a:pt x="33903" y="0"/>
                </a:lnTo>
                <a:lnTo>
                  <a:pt x="31034" y="1717"/>
                </a:lnTo>
                <a:lnTo>
                  <a:pt x="20627" y="41986"/>
                </a:lnTo>
                <a:lnTo>
                  <a:pt x="20405" y="41986"/>
                </a:lnTo>
                <a:lnTo>
                  <a:pt x="9061" y="1717"/>
                </a:lnTo>
                <a:lnTo>
                  <a:pt x="8682" y="863"/>
                </a:lnTo>
                <a:lnTo>
                  <a:pt x="6061" y="0"/>
                </a:lnTo>
                <a:lnTo>
                  <a:pt x="2814" y="0"/>
                </a:lnTo>
                <a:lnTo>
                  <a:pt x="0" y="1234"/>
                </a:lnTo>
                <a:lnTo>
                  <a:pt x="463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355628" y="5144728"/>
            <a:ext cx="40572" cy="75844"/>
          </a:xfrm>
          <a:custGeom>
            <a:avLst/>
            <a:gdLst/>
            <a:ahLst/>
            <a:cxnLst/>
            <a:rect l="l" t="t" r="r" b="b"/>
            <a:pathLst>
              <a:path w="40572" h="75844">
                <a:moveTo>
                  <a:pt x="31931" y="45604"/>
                </a:moveTo>
                <a:lnTo>
                  <a:pt x="31931" y="74192"/>
                </a:lnTo>
                <a:lnTo>
                  <a:pt x="32141" y="74930"/>
                </a:lnTo>
                <a:lnTo>
                  <a:pt x="34690" y="75844"/>
                </a:lnTo>
                <a:lnTo>
                  <a:pt x="37800" y="75844"/>
                </a:lnTo>
                <a:lnTo>
                  <a:pt x="40572" y="74192"/>
                </a:lnTo>
                <a:lnTo>
                  <a:pt x="40572" y="40956"/>
                </a:lnTo>
                <a:lnTo>
                  <a:pt x="40284" y="37957"/>
                </a:lnTo>
                <a:lnTo>
                  <a:pt x="39121" y="33004"/>
                </a:lnTo>
                <a:lnTo>
                  <a:pt x="36846" y="28994"/>
                </a:lnTo>
                <a:lnTo>
                  <a:pt x="33782" y="25678"/>
                </a:lnTo>
                <a:lnTo>
                  <a:pt x="29509" y="23482"/>
                </a:lnTo>
                <a:lnTo>
                  <a:pt x="26863" y="22920"/>
                </a:lnTo>
                <a:lnTo>
                  <a:pt x="21168" y="22920"/>
                </a:lnTo>
                <a:lnTo>
                  <a:pt x="16131" y="24904"/>
                </a:lnTo>
                <a:lnTo>
                  <a:pt x="11123" y="28244"/>
                </a:lnTo>
                <a:lnTo>
                  <a:pt x="8647" y="30960"/>
                </a:lnTo>
                <a:lnTo>
                  <a:pt x="8647" y="1699"/>
                </a:lnTo>
                <a:lnTo>
                  <a:pt x="8437" y="939"/>
                </a:lnTo>
                <a:lnTo>
                  <a:pt x="5890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30"/>
                </a:lnTo>
                <a:lnTo>
                  <a:pt x="2768" y="75844"/>
                </a:lnTo>
                <a:lnTo>
                  <a:pt x="5890" y="75844"/>
                </a:lnTo>
                <a:lnTo>
                  <a:pt x="8647" y="74192"/>
                </a:lnTo>
                <a:lnTo>
                  <a:pt x="8647" y="40067"/>
                </a:lnTo>
                <a:lnTo>
                  <a:pt x="11012" y="36993"/>
                </a:lnTo>
                <a:lnTo>
                  <a:pt x="13280" y="34670"/>
                </a:lnTo>
                <a:lnTo>
                  <a:pt x="17611" y="31482"/>
                </a:lnTo>
                <a:lnTo>
                  <a:pt x="21937" y="30681"/>
                </a:lnTo>
                <a:lnTo>
                  <a:pt x="25073" y="31013"/>
                </a:lnTo>
                <a:lnTo>
                  <a:pt x="27622" y="32306"/>
                </a:lnTo>
                <a:lnTo>
                  <a:pt x="30269" y="35711"/>
                </a:lnTo>
                <a:lnTo>
                  <a:pt x="31295" y="38872"/>
                </a:lnTo>
                <a:lnTo>
                  <a:pt x="31931" y="42810"/>
                </a:lnTo>
                <a:lnTo>
                  <a:pt x="31931" y="4560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413747" y="5167652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53" y="3070"/>
                </a:lnTo>
                <a:lnTo>
                  <a:pt x="32043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3" y="6997"/>
                </a:lnTo>
                <a:lnTo>
                  <a:pt x="29483" y="8329"/>
                </a:lnTo>
                <a:lnTo>
                  <a:pt x="31614" y="11008"/>
                </a:lnTo>
                <a:lnTo>
                  <a:pt x="33731" y="13690"/>
                </a:lnTo>
                <a:lnTo>
                  <a:pt x="34749" y="17383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091"/>
                </a:lnTo>
                <a:lnTo>
                  <a:pt x="10431" y="3124"/>
                </a:lnTo>
                <a:lnTo>
                  <a:pt x="8059" y="4899"/>
                </a:lnTo>
                <a:lnTo>
                  <a:pt x="4128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89"/>
                </a:lnTo>
                <a:lnTo>
                  <a:pt x="10447" y="50863"/>
                </a:lnTo>
                <a:lnTo>
                  <a:pt x="13373" y="51979"/>
                </a:lnTo>
                <a:lnTo>
                  <a:pt x="16278" y="53096"/>
                </a:lnTo>
                <a:lnTo>
                  <a:pt x="19669" y="53657"/>
                </a:lnTo>
                <a:lnTo>
                  <a:pt x="23539" y="53657"/>
                </a:lnTo>
                <a:lnTo>
                  <a:pt x="27877" y="53492"/>
                </a:lnTo>
                <a:lnTo>
                  <a:pt x="31823" y="52804"/>
                </a:lnTo>
                <a:lnTo>
                  <a:pt x="35055" y="51979"/>
                </a:lnTo>
                <a:lnTo>
                  <a:pt x="37774" y="51104"/>
                </a:lnTo>
                <a:lnTo>
                  <a:pt x="41021" y="48830"/>
                </a:lnTo>
                <a:lnTo>
                  <a:pt x="41338" y="46161"/>
                </a:lnTo>
                <a:lnTo>
                  <a:pt x="40761" y="43012"/>
                </a:lnTo>
                <a:lnTo>
                  <a:pt x="38044" y="43267"/>
                </a:lnTo>
                <a:lnTo>
                  <a:pt x="34894" y="44549"/>
                </a:lnTo>
                <a:lnTo>
                  <a:pt x="32104" y="45439"/>
                </a:lnTo>
                <a:lnTo>
                  <a:pt x="28590" y="46187"/>
                </a:lnTo>
                <a:lnTo>
                  <a:pt x="24349" y="46393"/>
                </a:lnTo>
                <a:lnTo>
                  <a:pt x="21509" y="46393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4" y="40002"/>
                </a:lnTo>
                <a:lnTo>
                  <a:pt x="9737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70" y="28648"/>
                </a:lnTo>
                <a:lnTo>
                  <a:pt x="42296" y="27748"/>
                </a:lnTo>
                <a:lnTo>
                  <a:pt x="43326" y="24738"/>
                </a:lnTo>
                <a:lnTo>
                  <a:pt x="43326" y="19925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091"/>
                </a:moveTo>
                <a:lnTo>
                  <a:pt x="9935" y="16357"/>
                </a:lnTo>
                <a:lnTo>
                  <a:pt x="11393" y="12927"/>
                </a:lnTo>
                <a:lnTo>
                  <a:pt x="14921" y="9079"/>
                </a:lnTo>
                <a:lnTo>
                  <a:pt x="18139" y="7415"/>
                </a:lnTo>
                <a:lnTo>
                  <a:pt x="22161" y="6997"/>
                </a:lnTo>
                <a:lnTo>
                  <a:pt x="26333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39" y="1864"/>
                </a:lnTo>
                <a:lnTo>
                  <a:pt x="10431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475673" y="5167652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6" y="51271"/>
                </a:lnTo>
                <a:lnTo>
                  <a:pt x="8636" y="19137"/>
                </a:lnTo>
                <a:lnTo>
                  <a:pt x="10976" y="15468"/>
                </a:lnTo>
                <a:lnTo>
                  <a:pt x="12995" y="12736"/>
                </a:lnTo>
                <a:lnTo>
                  <a:pt x="15811" y="9968"/>
                </a:lnTo>
                <a:lnTo>
                  <a:pt x="19220" y="8470"/>
                </a:lnTo>
                <a:lnTo>
                  <a:pt x="22147" y="8675"/>
                </a:lnTo>
                <a:lnTo>
                  <a:pt x="24792" y="9460"/>
                </a:lnTo>
                <a:lnTo>
                  <a:pt x="27439" y="8192"/>
                </a:lnTo>
                <a:lnTo>
                  <a:pt x="27500" y="3657"/>
                </a:lnTo>
                <a:lnTo>
                  <a:pt x="25222" y="673"/>
                </a:lnTo>
                <a:lnTo>
                  <a:pt x="22219" y="90"/>
                </a:lnTo>
                <a:lnTo>
                  <a:pt x="19659" y="0"/>
                </a:lnTo>
                <a:lnTo>
                  <a:pt x="16671" y="673"/>
                </a:lnTo>
                <a:lnTo>
                  <a:pt x="13647" y="2576"/>
                </a:lnTo>
                <a:lnTo>
                  <a:pt x="10313" y="5993"/>
                </a:lnTo>
                <a:lnTo>
                  <a:pt x="7801" y="9550"/>
                </a:lnTo>
                <a:lnTo>
                  <a:pt x="7801" y="2437"/>
                </a:lnTo>
                <a:lnTo>
                  <a:pt x="5843" y="838"/>
                </a:lnTo>
                <a:lnTo>
                  <a:pt x="3121" y="748"/>
                </a:lnTo>
                <a:lnTo>
                  <a:pt x="0" y="2437"/>
                </a:lnTo>
                <a:lnTo>
                  <a:pt x="0" y="51271"/>
                </a:lnTo>
                <a:lnTo>
                  <a:pt x="194" y="51995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514802" y="5167652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53" y="3070"/>
                </a:lnTo>
                <a:lnTo>
                  <a:pt x="32043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6997"/>
                </a:lnTo>
                <a:lnTo>
                  <a:pt x="29484" y="8329"/>
                </a:lnTo>
                <a:lnTo>
                  <a:pt x="31615" y="11008"/>
                </a:lnTo>
                <a:lnTo>
                  <a:pt x="33732" y="13690"/>
                </a:lnTo>
                <a:lnTo>
                  <a:pt x="34751" y="17383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091"/>
                </a:lnTo>
                <a:lnTo>
                  <a:pt x="10436" y="3124"/>
                </a:lnTo>
                <a:lnTo>
                  <a:pt x="8060" y="4899"/>
                </a:lnTo>
                <a:lnTo>
                  <a:pt x="4128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5" y="38681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47" y="50863"/>
                </a:lnTo>
                <a:lnTo>
                  <a:pt x="13374" y="51979"/>
                </a:lnTo>
                <a:lnTo>
                  <a:pt x="16278" y="53096"/>
                </a:lnTo>
                <a:lnTo>
                  <a:pt x="19673" y="53657"/>
                </a:lnTo>
                <a:lnTo>
                  <a:pt x="23540" y="53657"/>
                </a:lnTo>
                <a:lnTo>
                  <a:pt x="27877" y="53492"/>
                </a:lnTo>
                <a:lnTo>
                  <a:pt x="31823" y="52804"/>
                </a:lnTo>
                <a:lnTo>
                  <a:pt x="35057" y="51979"/>
                </a:lnTo>
                <a:lnTo>
                  <a:pt x="37778" y="51104"/>
                </a:lnTo>
                <a:lnTo>
                  <a:pt x="41022" y="48830"/>
                </a:lnTo>
                <a:lnTo>
                  <a:pt x="41338" y="46161"/>
                </a:lnTo>
                <a:lnTo>
                  <a:pt x="40763" y="43012"/>
                </a:lnTo>
                <a:lnTo>
                  <a:pt x="38044" y="43267"/>
                </a:lnTo>
                <a:lnTo>
                  <a:pt x="34898" y="44549"/>
                </a:lnTo>
                <a:lnTo>
                  <a:pt x="32104" y="45439"/>
                </a:lnTo>
                <a:lnTo>
                  <a:pt x="28591" y="46187"/>
                </a:lnTo>
                <a:lnTo>
                  <a:pt x="24349" y="46393"/>
                </a:lnTo>
                <a:lnTo>
                  <a:pt x="21509" y="46393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5" y="40002"/>
                </a:lnTo>
                <a:lnTo>
                  <a:pt x="9738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66" y="28648"/>
                </a:lnTo>
                <a:lnTo>
                  <a:pt x="42296" y="27748"/>
                </a:lnTo>
                <a:lnTo>
                  <a:pt x="43326" y="24738"/>
                </a:lnTo>
                <a:lnTo>
                  <a:pt x="43326" y="19925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091"/>
                </a:moveTo>
                <a:lnTo>
                  <a:pt x="9932" y="16357"/>
                </a:lnTo>
                <a:lnTo>
                  <a:pt x="11394" y="12927"/>
                </a:lnTo>
                <a:lnTo>
                  <a:pt x="14918" y="9079"/>
                </a:lnTo>
                <a:lnTo>
                  <a:pt x="18144" y="7415"/>
                </a:lnTo>
                <a:lnTo>
                  <a:pt x="22157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5" y="0"/>
                </a:lnTo>
                <a:lnTo>
                  <a:pt x="16019" y="622"/>
                </a:lnTo>
                <a:lnTo>
                  <a:pt x="13241" y="1864"/>
                </a:lnTo>
                <a:lnTo>
                  <a:pt x="10436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602833" y="5167649"/>
            <a:ext cx="47097" cy="53657"/>
          </a:xfrm>
          <a:custGeom>
            <a:avLst/>
            <a:gdLst/>
            <a:ahLst/>
            <a:cxnLst/>
            <a:rect l="l" t="t" r="r" b="b"/>
            <a:pathLst>
              <a:path w="47097" h="53657">
                <a:moveTo>
                  <a:pt x="8942" y="23914"/>
                </a:moveTo>
                <a:lnTo>
                  <a:pt x="9244" y="21351"/>
                </a:lnTo>
                <a:lnTo>
                  <a:pt x="9823" y="18986"/>
                </a:lnTo>
                <a:lnTo>
                  <a:pt x="11296" y="14605"/>
                </a:lnTo>
                <a:lnTo>
                  <a:pt x="13682" y="11177"/>
                </a:lnTo>
                <a:lnTo>
                  <a:pt x="17052" y="8902"/>
                </a:lnTo>
                <a:lnTo>
                  <a:pt x="21102" y="7495"/>
                </a:lnTo>
                <a:lnTo>
                  <a:pt x="26470" y="7495"/>
                </a:lnTo>
                <a:lnTo>
                  <a:pt x="30660" y="9032"/>
                </a:lnTo>
                <a:lnTo>
                  <a:pt x="33990" y="11469"/>
                </a:lnTo>
                <a:lnTo>
                  <a:pt x="36183" y="15011"/>
                </a:lnTo>
                <a:lnTo>
                  <a:pt x="37431" y="19418"/>
                </a:lnTo>
                <a:lnTo>
                  <a:pt x="38155" y="24270"/>
                </a:lnTo>
                <a:lnTo>
                  <a:pt x="38155" y="29743"/>
                </a:lnTo>
                <a:lnTo>
                  <a:pt x="37875" y="32324"/>
                </a:lnTo>
                <a:lnTo>
                  <a:pt x="36744" y="37021"/>
                </a:lnTo>
                <a:lnTo>
                  <a:pt x="36535" y="50266"/>
                </a:lnTo>
                <a:lnTo>
                  <a:pt x="39052" y="48376"/>
                </a:lnTo>
                <a:lnTo>
                  <a:pt x="43055" y="43538"/>
                </a:lnTo>
                <a:lnTo>
                  <a:pt x="44560" y="40655"/>
                </a:lnTo>
                <a:lnTo>
                  <a:pt x="45579" y="37299"/>
                </a:lnTo>
                <a:lnTo>
                  <a:pt x="46597" y="33962"/>
                </a:lnTo>
                <a:lnTo>
                  <a:pt x="47097" y="30304"/>
                </a:lnTo>
                <a:lnTo>
                  <a:pt x="47097" y="22226"/>
                </a:lnTo>
                <a:lnTo>
                  <a:pt x="46619" y="18554"/>
                </a:lnTo>
                <a:lnTo>
                  <a:pt x="45665" y="15303"/>
                </a:lnTo>
                <a:lnTo>
                  <a:pt x="44696" y="12042"/>
                </a:lnTo>
                <a:lnTo>
                  <a:pt x="43263" y="9273"/>
                </a:lnTo>
                <a:lnTo>
                  <a:pt x="41352" y="6997"/>
                </a:lnTo>
                <a:lnTo>
                  <a:pt x="37025" y="2984"/>
                </a:lnTo>
                <a:lnTo>
                  <a:pt x="34149" y="1777"/>
                </a:lnTo>
                <a:lnTo>
                  <a:pt x="31268" y="596"/>
                </a:lnTo>
                <a:lnTo>
                  <a:pt x="27891" y="0"/>
                </a:lnTo>
                <a:lnTo>
                  <a:pt x="20011" y="0"/>
                </a:lnTo>
                <a:lnTo>
                  <a:pt x="16498" y="673"/>
                </a:lnTo>
                <a:lnTo>
                  <a:pt x="13498" y="2009"/>
                </a:lnTo>
                <a:lnTo>
                  <a:pt x="10496" y="3355"/>
                </a:lnTo>
                <a:lnTo>
                  <a:pt x="7998" y="5233"/>
                </a:lnTo>
                <a:lnTo>
                  <a:pt x="3991" y="10072"/>
                </a:lnTo>
                <a:lnTo>
                  <a:pt x="2486" y="12956"/>
                </a:lnTo>
                <a:lnTo>
                  <a:pt x="1493" y="16308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18"/>
                </a:lnTo>
                <a:lnTo>
                  <a:pt x="1410" y="38354"/>
                </a:lnTo>
                <a:lnTo>
                  <a:pt x="2350" y="41619"/>
                </a:lnTo>
                <a:lnTo>
                  <a:pt x="3783" y="44387"/>
                </a:lnTo>
                <a:lnTo>
                  <a:pt x="5708" y="46673"/>
                </a:lnTo>
                <a:lnTo>
                  <a:pt x="10021" y="50673"/>
                </a:lnTo>
                <a:lnTo>
                  <a:pt x="8942" y="29364"/>
                </a:lnTo>
                <a:lnTo>
                  <a:pt x="8942" y="23914"/>
                </a:lnTo>
                <a:close/>
              </a:path>
              <a:path w="47097" h="53657">
                <a:moveTo>
                  <a:pt x="9662" y="34239"/>
                </a:moveTo>
                <a:lnTo>
                  <a:pt x="8942" y="29364"/>
                </a:lnTo>
                <a:lnTo>
                  <a:pt x="10021" y="50673"/>
                </a:lnTo>
                <a:lnTo>
                  <a:pt x="12898" y="51879"/>
                </a:lnTo>
                <a:lnTo>
                  <a:pt x="15778" y="53074"/>
                </a:lnTo>
                <a:lnTo>
                  <a:pt x="19155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26" y="51628"/>
                </a:lnTo>
                <a:lnTo>
                  <a:pt x="36535" y="50266"/>
                </a:lnTo>
                <a:lnTo>
                  <a:pt x="36744" y="37021"/>
                </a:lnTo>
                <a:lnTo>
                  <a:pt x="34667" y="40755"/>
                </a:lnTo>
                <a:lnTo>
                  <a:pt x="31935" y="43765"/>
                </a:lnTo>
                <a:lnTo>
                  <a:pt x="28209" y="45659"/>
                </a:lnTo>
                <a:lnTo>
                  <a:pt x="23468" y="46126"/>
                </a:lnTo>
                <a:lnTo>
                  <a:pt x="20688" y="46126"/>
                </a:lnTo>
                <a:lnTo>
                  <a:pt x="16498" y="44578"/>
                </a:lnTo>
                <a:lnTo>
                  <a:pt x="13143" y="42152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661769" y="5168430"/>
            <a:ext cx="44844" cy="52069"/>
          </a:xfrm>
          <a:custGeom>
            <a:avLst/>
            <a:gdLst/>
            <a:ahLst/>
            <a:cxnLst/>
            <a:rect l="l" t="t" r="r" b="b"/>
            <a:pathLst>
              <a:path w="44844" h="52070">
                <a:moveTo>
                  <a:pt x="514" y="3837"/>
                </a:moveTo>
                <a:lnTo>
                  <a:pt x="16526" y="50231"/>
                </a:lnTo>
                <a:lnTo>
                  <a:pt x="17099" y="51145"/>
                </a:lnTo>
                <a:lnTo>
                  <a:pt x="19832" y="52069"/>
                </a:lnTo>
                <a:lnTo>
                  <a:pt x="25746" y="52044"/>
                </a:lnTo>
                <a:lnTo>
                  <a:pt x="28356" y="50231"/>
                </a:lnTo>
                <a:lnTo>
                  <a:pt x="44427" y="3837"/>
                </a:lnTo>
                <a:lnTo>
                  <a:pt x="44844" y="1551"/>
                </a:lnTo>
                <a:lnTo>
                  <a:pt x="44844" y="1271"/>
                </a:lnTo>
                <a:lnTo>
                  <a:pt x="42280" y="0"/>
                </a:lnTo>
                <a:lnTo>
                  <a:pt x="39113" y="0"/>
                </a:lnTo>
                <a:lnTo>
                  <a:pt x="36050" y="1717"/>
                </a:lnTo>
                <a:lnTo>
                  <a:pt x="22917" y="41986"/>
                </a:lnTo>
                <a:lnTo>
                  <a:pt x="22550" y="41986"/>
                </a:lnTo>
                <a:lnTo>
                  <a:pt x="9262" y="1717"/>
                </a:lnTo>
                <a:lnTo>
                  <a:pt x="8661" y="687"/>
                </a:lnTo>
                <a:lnTo>
                  <a:pt x="6051" y="0"/>
                </a:lnTo>
                <a:lnTo>
                  <a:pt x="2753" y="0"/>
                </a:lnTo>
                <a:lnTo>
                  <a:pt x="0" y="1271"/>
                </a:lnTo>
                <a:lnTo>
                  <a:pt x="514" y="38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718134" y="5167652"/>
            <a:ext cx="43336" cy="53657"/>
          </a:xfrm>
          <a:custGeom>
            <a:avLst/>
            <a:gdLst/>
            <a:ahLst/>
            <a:cxnLst/>
            <a:rect l="l" t="t" r="r" b="b"/>
            <a:pathLst>
              <a:path w="43336" h="53657">
                <a:moveTo>
                  <a:pt x="42943" y="16941"/>
                </a:moveTo>
                <a:lnTo>
                  <a:pt x="42148" y="14133"/>
                </a:lnTo>
                <a:lnTo>
                  <a:pt x="41363" y="11328"/>
                </a:lnTo>
                <a:lnTo>
                  <a:pt x="38461" y="6807"/>
                </a:lnTo>
                <a:lnTo>
                  <a:pt x="34653" y="3070"/>
                </a:lnTo>
                <a:lnTo>
                  <a:pt x="32057" y="1838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6997"/>
                </a:lnTo>
                <a:lnTo>
                  <a:pt x="29498" y="8329"/>
                </a:lnTo>
                <a:lnTo>
                  <a:pt x="31614" y="11008"/>
                </a:lnTo>
                <a:lnTo>
                  <a:pt x="33746" y="13690"/>
                </a:lnTo>
                <a:lnTo>
                  <a:pt x="34749" y="17383"/>
                </a:lnTo>
                <a:lnTo>
                  <a:pt x="34641" y="22085"/>
                </a:lnTo>
                <a:lnTo>
                  <a:pt x="8942" y="22085"/>
                </a:lnTo>
                <a:lnTo>
                  <a:pt x="9014" y="20091"/>
                </a:lnTo>
                <a:lnTo>
                  <a:pt x="10447" y="3124"/>
                </a:lnTo>
                <a:lnTo>
                  <a:pt x="8059" y="4899"/>
                </a:lnTo>
                <a:lnTo>
                  <a:pt x="4128" y="9575"/>
                </a:lnTo>
                <a:lnTo>
                  <a:pt x="2620" y="12405"/>
                </a:lnTo>
                <a:lnTo>
                  <a:pt x="1568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1"/>
                </a:lnTo>
                <a:lnTo>
                  <a:pt x="2533" y="42011"/>
                </a:lnTo>
                <a:lnTo>
                  <a:pt x="4030" y="44780"/>
                </a:lnTo>
                <a:lnTo>
                  <a:pt x="6014" y="46989"/>
                </a:lnTo>
                <a:lnTo>
                  <a:pt x="10447" y="50863"/>
                </a:lnTo>
                <a:lnTo>
                  <a:pt x="13373" y="51979"/>
                </a:lnTo>
                <a:lnTo>
                  <a:pt x="16278" y="53096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7" y="52804"/>
                </a:lnTo>
                <a:lnTo>
                  <a:pt x="35055" y="51979"/>
                </a:lnTo>
                <a:lnTo>
                  <a:pt x="37788" y="51104"/>
                </a:lnTo>
                <a:lnTo>
                  <a:pt x="41024" y="48830"/>
                </a:lnTo>
                <a:lnTo>
                  <a:pt x="41342" y="46161"/>
                </a:lnTo>
                <a:lnTo>
                  <a:pt x="40777" y="43012"/>
                </a:lnTo>
                <a:lnTo>
                  <a:pt x="38058" y="43267"/>
                </a:lnTo>
                <a:lnTo>
                  <a:pt x="34898" y="44549"/>
                </a:lnTo>
                <a:lnTo>
                  <a:pt x="32104" y="45439"/>
                </a:lnTo>
                <a:lnTo>
                  <a:pt x="28601" y="46187"/>
                </a:lnTo>
                <a:lnTo>
                  <a:pt x="24349" y="46393"/>
                </a:lnTo>
                <a:lnTo>
                  <a:pt x="21520" y="46393"/>
                </a:lnTo>
                <a:lnTo>
                  <a:pt x="17150" y="45133"/>
                </a:lnTo>
                <a:lnTo>
                  <a:pt x="13582" y="43116"/>
                </a:lnTo>
                <a:lnTo>
                  <a:pt x="11134" y="40002"/>
                </a:lnTo>
                <a:lnTo>
                  <a:pt x="9740" y="35977"/>
                </a:lnTo>
                <a:lnTo>
                  <a:pt x="8942" y="31355"/>
                </a:lnTo>
                <a:lnTo>
                  <a:pt x="8942" y="28648"/>
                </a:lnTo>
                <a:lnTo>
                  <a:pt x="39970" y="28648"/>
                </a:lnTo>
                <a:lnTo>
                  <a:pt x="42310" y="27748"/>
                </a:lnTo>
                <a:lnTo>
                  <a:pt x="43336" y="24738"/>
                </a:lnTo>
                <a:lnTo>
                  <a:pt x="43336" y="19925"/>
                </a:lnTo>
                <a:lnTo>
                  <a:pt x="42943" y="16941"/>
                </a:lnTo>
                <a:close/>
              </a:path>
              <a:path w="43336" h="53657">
                <a:moveTo>
                  <a:pt x="9014" y="20091"/>
                </a:moveTo>
                <a:lnTo>
                  <a:pt x="9950" y="16357"/>
                </a:lnTo>
                <a:lnTo>
                  <a:pt x="11393" y="12927"/>
                </a:lnTo>
                <a:lnTo>
                  <a:pt x="14921" y="9079"/>
                </a:lnTo>
                <a:lnTo>
                  <a:pt x="18143" y="7415"/>
                </a:lnTo>
                <a:lnTo>
                  <a:pt x="22161" y="6997"/>
                </a:lnTo>
                <a:lnTo>
                  <a:pt x="26337" y="6997"/>
                </a:lnTo>
                <a:lnTo>
                  <a:pt x="26297" y="0"/>
                </a:lnTo>
                <a:lnTo>
                  <a:pt x="19143" y="0"/>
                </a:lnTo>
                <a:lnTo>
                  <a:pt x="16019" y="622"/>
                </a:lnTo>
                <a:lnTo>
                  <a:pt x="13243" y="1864"/>
                </a:lnTo>
                <a:lnTo>
                  <a:pt x="10447" y="312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780072" y="5167652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7" y="52919"/>
                </a:moveTo>
                <a:lnTo>
                  <a:pt x="8636" y="51271"/>
                </a:lnTo>
                <a:lnTo>
                  <a:pt x="8636" y="19137"/>
                </a:lnTo>
                <a:lnTo>
                  <a:pt x="10965" y="15468"/>
                </a:lnTo>
                <a:lnTo>
                  <a:pt x="12984" y="12736"/>
                </a:lnTo>
                <a:lnTo>
                  <a:pt x="15814" y="9968"/>
                </a:lnTo>
                <a:lnTo>
                  <a:pt x="19220" y="8470"/>
                </a:lnTo>
                <a:lnTo>
                  <a:pt x="22136" y="8675"/>
                </a:lnTo>
                <a:lnTo>
                  <a:pt x="24792" y="9460"/>
                </a:lnTo>
                <a:lnTo>
                  <a:pt x="27438" y="8192"/>
                </a:lnTo>
                <a:lnTo>
                  <a:pt x="27500" y="3657"/>
                </a:lnTo>
                <a:lnTo>
                  <a:pt x="25220" y="673"/>
                </a:lnTo>
                <a:lnTo>
                  <a:pt x="22208" y="90"/>
                </a:lnTo>
                <a:lnTo>
                  <a:pt x="19648" y="0"/>
                </a:lnTo>
                <a:lnTo>
                  <a:pt x="16659" y="673"/>
                </a:lnTo>
                <a:lnTo>
                  <a:pt x="13635" y="2576"/>
                </a:lnTo>
                <a:lnTo>
                  <a:pt x="10302" y="5993"/>
                </a:lnTo>
                <a:lnTo>
                  <a:pt x="7800" y="9550"/>
                </a:lnTo>
                <a:lnTo>
                  <a:pt x="7800" y="2437"/>
                </a:lnTo>
                <a:lnTo>
                  <a:pt x="5828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849141" y="5167649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71" y="46065"/>
                </a:moveTo>
                <a:lnTo>
                  <a:pt x="17687" y="46673"/>
                </a:lnTo>
                <a:lnTo>
                  <a:pt x="14907" y="46673"/>
                </a:lnTo>
                <a:lnTo>
                  <a:pt x="11184" y="44413"/>
                </a:lnTo>
                <a:lnTo>
                  <a:pt x="8855" y="40895"/>
                </a:lnTo>
                <a:lnTo>
                  <a:pt x="11614" y="53329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888" y="50496"/>
                </a:lnTo>
                <a:lnTo>
                  <a:pt x="25934" y="43675"/>
                </a:lnTo>
                <a:lnTo>
                  <a:pt x="22071" y="46065"/>
                </a:lnTo>
                <a:close/>
              </a:path>
              <a:path w="26888" h="53657">
                <a:moveTo>
                  <a:pt x="3294" y="12103"/>
                </a:moveTo>
                <a:lnTo>
                  <a:pt x="5939" y="11534"/>
                </a:lnTo>
                <a:lnTo>
                  <a:pt x="9136" y="9791"/>
                </a:lnTo>
                <a:lnTo>
                  <a:pt x="11894" y="8586"/>
                </a:lnTo>
                <a:lnTo>
                  <a:pt x="15275" y="7531"/>
                </a:lnTo>
                <a:lnTo>
                  <a:pt x="19317" y="7264"/>
                </a:lnTo>
                <a:lnTo>
                  <a:pt x="22979" y="7519"/>
                </a:lnTo>
                <a:lnTo>
                  <a:pt x="26802" y="9208"/>
                </a:lnTo>
                <a:lnTo>
                  <a:pt x="29142" y="12344"/>
                </a:lnTo>
                <a:lnTo>
                  <a:pt x="29902" y="15227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4" y="22567"/>
                </a:lnTo>
                <a:lnTo>
                  <a:pt x="16649" y="22913"/>
                </a:lnTo>
                <a:lnTo>
                  <a:pt x="13719" y="23572"/>
                </a:lnTo>
                <a:lnTo>
                  <a:pt x="10792" y="24245"/>
                </a:lnTo>
                <a:lnTo>
                  <a:pt x="8319" y="25250"/>
                </a:lnTo>
                <a:lnTo>
                  <a:pt x="4262" y="27928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73" y="46929"/>
                </a:lnTo>
                <a:lnTo>
                  <a:pt x="4481" y="49758"/>
                </a:lnTo>
                <a:lnTo>
                  <a:pt x="7607" y="51995"/>
                </a:lnTo>
                <a:lnTo>
                  <a:pt x="11614" y="53329"/>
                </a:lnTo>
                <a:lnTo>
                  <a:pt x="8855" y="40895"/>
                </a:lnTo>
                <a:lnTo>
                  <a:pt x="8855" y="38354"/>
                </a:lnTo>
                <a:lnTo>
                  <a:pt x="9665" y="34429"/>
                </a:lnTo>
                <a:lnTo>
                  <a:pt x="12200" y="31495"/>
                </a:lnTo>
                <a:lnTo>
                  <a:pt x="14799" y="30074"/>
                </a:lnTo>
                <a:lnTo>
                  <a:pt x="18287" y="29235"/>
                </a:lnTo>
                <a:lnTo>
                  <a:pt x="22712" y="29033"/>
                </a:lnTo>
                <a:lnTo>
                  <a:pt x="30096" y="29033"/>
                </a:lnTo>
                <a:lnTo>
                  <a:pt x="30096" y="39383"/>
                </a:lnTo>
                <a:lnTo>
                  <a:pt x="25934" y="43675"/>
                </a:lnTo>
                <a:lnTo>
                  <a:pt x="26888" y="50496"/>
                </a:lnTo>
                <a:lnTo>
                  <a:pt x="31248" y="46443"/>
                </a:lnTo>
                <a:lnTo>
                  <a:pt x="31248" y="51335"/>
                </a:lnTo>
                <a:lnTo>
                  <a:pt x="33343" y="52909"/>
                </a:lnTo>
                <a:lnTo>
                  <a:pt x="35916" y="52958"/>
                </a:lnTo>
                <a:lnTo>
                  <a:pt x="38681" y="51335"/>
                </a:lnTo>
                <a:lnTo>
                  <a:pt x="38681" y="15354"/>
                </a:lnTo>
                <a:lnTo>
                  <a:pt x="38353" y="12701"/>
                </a:lnTo>
                <a:lnTo>
                  <a:pt x="37015" y="8129"/>
                </a:lnTo>
                <a:lnTo>
                  <a:pt x="34495" y="4687"/>
                </a:lnTo>
                <a:lnTo>
                  <a:pt x="31114" y="1983"/>
                </a:lnTo>
                <a:lnTo>
                  <a:pt x="26358" y="396"/>
                </a:lnTo>
                <a:lnTo>
                  <a:pt x="23483" y="0"/>
                </a:lnTo>
                <a:lnTo>
                  <a:pt x="20099" y="0"/>
                </a:lnTo>
                <a:lnTo>
                  <a:pt x="16498" y="180"/>
                </a:lnTo>
                <a:lnTo>
                  <a:pt x="12938" y="853"/>
                </a:lnTo>
                <a:lnTo>
                  <a:pt x="9803" y="1817"/>
                </a:lnTo>
                <a:lnTo>
                  <a:pt x="5817" y="3557"/>
                </a:lnTo>
                <a:lnTo>
                  <a:pt x="2484" y="6695"/>
                </a:lnTo>
                <a:lnTo>
                  <a:pt x="230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1561010" y="5283579"/>
            <a:ext cx="39401" cy="70685"/>
          </a:xfrm>
          <a:custGeom>
            <a:avLst/>
            <a:gdLst/>
            <a:ahLst/>
            <a:cxnLst/>
            <a:rect l="l" t="t" r="r" b="b"/>
            <a:pathLst>
              <a:path w="39401" h="70685">
                <a:moveTo>
                  <a:pt x="511" y="64846"/>
                </a:moveTo>
                <a:lnTo>
                  <a:pt x="266" y="67691"/>
                </a:lnTo>
                <a:lnTo>
                  <a:pt x="2142" y="70685"/>
                </a:lnTo>
                <a:lnTo>
                  <a:pt x="37529" y="70685"/>
                </a:lnTo>
                <a:lnTo>
                  <a:pt x="38999" y="69580"/>
                </a:lnTo>
                <a:lnTo>
                  <a:pt x="39401" y="67002"/>
                </a:lnTo>
                <a:lnTo>
                  <a:pt x="39352" y="65786"/>
                </a:lnTo>
                <a:lnTo>
                  <a:pt x="37529" y="63193"/>
                </a:lnTo>
                <a:lnTo>
                  <a:pt x="25279" y="63193"/>
                </a:lnTo>
                <a:lnTo>
                  <a:pt x="25218" y="1090"/>
                </a:lnTo>
                <a:lnTo>
                  <a:pt x="22618" y="25"/>
                </a:lnTo>
                <a:lnTo>
                  <a:pt x="19940" y="0"/>
                </a:lnTo>
                <a:lnTo>
                  <a:pt x="17110" y="633"/>
                </a:lnTo>
                <a:lnTo>
                  <a:pt x="1515" y="10998"/>
                </a:lnTo>
                <a:lnTo>
                  <a:pt x="313" y="12405"/>
                </a:lnTo>
                <a:lnTo>
                  <a:pt x="0" y="15073"/>
                </a:lnTo>
                <a:lnTo>
                  <a:pt x="619" y="18298"/>
                </a:lnTo>
                <a:lnTo>
                  <a:pt x="3192" y="17891"/>
                </a:lnTo>
                <a:lnTo>
                  <a:pt x="16261" y="9803"/>
                </a:lnTo>
                <a:lnTo>
                  <a:pt x="16261" y="63193"/>
                </a:lnTo>
                <a:lnTo>
                  <a:pt x="2142" y="63193"/>
                </a:lnTo>
                <a:lnTo>
                  <a:pt x="511" y="64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1615690" y="5283024"/>
            <a:ext cx="46843" cy="72274"/>
          </a:xfrm>
          <a:custGeom>
            <a:avLst/>
            <a:gdLst/>
            <a:ahLst/>
            <a:cxnLst/>
            <a:rect l="l" t="t" r="r" b="b"/>
            <a:pathLst>
              <a:path w="46843" h="72274">
                <a:moveTo>
                  <a:pt x="37142" y="67882"/>
                </a:moveTo>
                <a:lnTo>
                  <a:pt x="39625" y="65416"/>
                </a:lnTo>
                <a:lnTo>
                  <a:pt x="41526" y="62216"/>
                </a:lnTo>
                <a:lnTo>
                  <a:pt x="43434" y="59004"/>
                </a:lnTo>
                <a:lnTo>
                  <a:pt x="44787" y="55181"/>
                </a:lnTo>
                <a:lnTo>
                  <a:pt x="45605" y="50725"/>
                </a:lnTo>
                <a:lnTo>
                  <a:pt x="46426" y="46278"/>
                </a:lnTo>
                <a:lnTo>
                  <a:pt x="46843" y="41365"/>
                </a:lnTo>
                <a:lnTo>
                  <a:pt x="46843" y="30186"/>
                </a:lnTo>
                <a:lnTo>
                  <a:pt x="46461" y="25057"/>
                </a:lnTo>
                <a:lnTo>
                  <a:pt x="45717" y="20585"/>
                </a:lnTo>
                <a:lnTo>
                  <a:pt x="44968" y="16129"/>
                </a:lnTo>
                <a:lnTo>
                  <a:pt x="43696" y="12355"/>
                </a:lnTo>
                <a:lnTo>
                  <a:pt x="41918" y="9310"/>
                </a:lnTo>
                <a:lnTo>
                  <a:pt x="40144" y="6235"/>
                </a:lnTo>
                <a:lnTo>
                  <a:pt x="37790" y="3935"/>
                </a:lnTo>
                <a:lnTo>
                  <a:pt x="34878" y="2362"/>
                </a:lnTo>
                <a:lnTo>
                  <a:pt x="31960" y="788"/>
                </a:lnTo>
                <a:lnTo>
                  <a:pt x="28361" y="0"/>
                </a:lnTo>
                <a:lnTo>
                  <a:pt x="19598" y="0"/>
                </a:lnTo>
                <a:lnTo>
                  <a:pt x="15840" y="875"/>
                </a:lnTo>
                <a:lnTo>
                  <a:pt x="12777" y="2628"/>
                </a:lnTo>
                <a:lnTo>
                  <a:pt x="9702" y="4381"/>
                </a:lnTo>
                <a:lnTo>
                  <a:pt x="7228" y="6857"/>
                </a:lnTo>
                <a:lnTo>
                  <a:pt x="5332" y="10058"/>
                </a:lnTo>
                <a:lnTo>
                  <a:pt x="3456" y="13258"/>
                </a:lnTo>
                <a:lnTo>
                  <a:pt x="2095" y="17108"/>
                </a:lnTo>
                <a:lnTo>
                  <a:pt x="1253" y="21564"/>
                </a:lnTo>
                <a:lnTo>
                  <a:pt x="417" y="26036"/>
                </a:lnTo>
                <a:lnTo>
                  <a:pt x="0" y="30949"/>
                </a:lnTo>
                <a:lnTo>
                  <a:pt x="0" y="42087"/>
                </a:lnTo>
                <a:lnTo>
                  <a:pt x="370" y="47218"/>
                </a:lnTo>
                <a:lnTo>
                  <a:pt x="1131" y="51688"/>
                </a:lnTo>
                <a:lnTo>
                  <a:pt x="1875" y="56146"/>
                </a:lnTo>
                <a:lnTo>
                  <a:pt x="3150" y="59904"/>
                </a:lnTo>
                <a:lnTo>
                  <a:pt x="4914" y="62967"/>
                </a:lnTo>
                <a:lnTo>
                  <a:pt x="6704" y="66013"/>
                </a:lnTo>
                <a:lnTo>
                  <a:pt x="9039" y="68339"/>
                </a:lnTo>
                <a:lnTo>
                  <a:pt x="9212" y="40892"/>
                </a:lnTo>
                <a:lnTo>
                  <a:pt x="9212" y="31738"/>
                </a:lnTo>
                <a:lnTo>
                  <a:pt x="9396" y="28080"/>
                </a:lnTo>
                <a:lnTo>
                  <a:pt x="9789" y="24688"/>
                </a:lnTo>
                <a:lnTo>
                  <a:pt x="10170" y="21283"/>
                </a:lnTo>
                <a:lnTo>
                  <a:pt x="10890" y="18324"/>
                </a:lnTo>
                <a:lnTo>
                  <a:pt x="13021" y="13258"/>
                </a:lnTo>
                <a:lnTo>
                  <a:pt x="16333" y="9818"/>
                </a:lnTo>
                <a:lnTo>
                  <a:pt x="20581" y="7658"/>
                </a:lnTo>
                <a:lnTo>
                  <a:pt x="23558" y="7658"/>
                </a:lnTo>
                <a:lnTo>
                  <a:pt x="26730" y="7874"/>
                </a:lnTo>
                <a:lnTo>
                  <a:pt x="30614" y="9500"/>
                </a:lnTo>
                <a:lnTo>
                  <a:pt x="33602" y="12762"/>
                </a:lnTo>
                <a:lnTo>
                  <a:pt x="35111" y="15822"/>
                </a:lnTo>
                <a:lnTo>
                  <a:pt x="36187" y="19812"/>
                </a:lnTo>
                <a:lnTo>
                  <a:pt x="37019" y="24397"/>
                </a:lnTo>
                <a:lnTo>
                  <a:pt x="37264" y="27176"/>
                </a:lnTo>
                <a:lnTo>
                  <a:pt x="37498" y="29970"/>
                </a:lnTo>
                <a:lnTo>
                  <a:pt x="37631" y="33120"/>
                </a:lnTo>
                <a:lnTo>
                  <a:pt x="37548" y="41732"/>
                </a:lnTo>
                <a:lnTo>
                  <a:pt x="37238" y="46545"/>
                </a:lnTo>
                <a:lnTo>
                  <a:pt x="36530" y="50839"/>
                </a:lnTo>
                <a:lnTo>
                  <a:pt x="35551" y="54789"/>
                </a:lnTo>
                <a:lnTo>
                  <a:pt x="34150" y="58179"/>
                </a:lnTo>
                <a:lnTo>
                  <a:pt x="31151" y="62064"/>
                </a:lnTo>
                <a:lnTo>
                  <a:pt x="28383" y="63640"/>
                </a:lnTo>
                <a:lnTo>
                  <a:pt x="25186" y="64617"/>
                </a:lnTo>
                <a:lnTo>
                  <a:pt x="20728" y="64617"/>
                </a:lnTo>
                <a:lnTo>
                  <a:pt x="16830" y="63044"/>
                </a:lnTo>
                <a:lnTo>
                  <a:pt x="13608" y="60311"/>
                </a:lnTo>
                <a:lnTo>
                  <a:pt x="11347" y="55689"/>
                </a:lnTo>
                <a:lnTo>
                  <a:pt x="11955" y="69912"/>
                </a:lnTo>
                <a:lnTo>
                  <a:pt x="14871" y="71489"/>
                </a:lnTo>
                <a:lnTo>
                  <a:pt x="18461" y="72274"/>
                </a:lnTo>
                <a:lnTo>
                  <a:pt x="27205" y="72274"/>
                </a:lnTo>
                <a:lnTo>
                  <a:pt x="30993" y="71385"/>
                </a:lnTo>
                <a:lnTo>
                  <a:pt x="34067" y="69646"/>
                </a:lnTo>
                <a:lnTo>
                  <a:pt x="37142" y="67882"/>
                </a:lnTo>
                <a:close/>
              </a:path>
              <a:path w="46843" h="72274">
                <a:moveTo>
                  <a:pt x="11955" y="69912"/>
                </a:moveTo>
                <a:lnTo>
                  <a:pt x="11347" y="55689"/>
                </a:lnTo>
                <a:lnTo>
                  <a:pt x="10513" y="52705"/>
                </a:lnTo>
                <a:lnTo>
                  <a:pt x="9997" y="49022"/>
                </a:lnTo>
                <a:lnTo>
                  <a:pt x="9471" y="45352"/>
                </a:lnTo>
                <a:lnTo>
                  <a:pt x="9212" y="40892"/>
                </a:lnTo>
                <a:lnTo>
                  <a:pt x="9039" y="68339"/>
                </a:lnTo>
                <a:lnTo>
                  <a:pt x="11955" y="699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1704484" y="5302385"/>
            <a:ext cx="44448" cy="71643"/>
          </a:xfrm>
          <a:custGeom>
            <a:avLst/>
            <a:gdLst/>
            <a:ahLst/>
            <a:cxnLst/>
            <a:rect l="l" t="t" r="r" b="b"/>
            <a:pathLst>
              <a:path w="44448" h="71643">
                <a:moveTo>
                  <a:pt x="18543" y="51879"/>
                </a:moveTo>
                <a:lnTo>
                  <a:pt x="12052" y="68860"/>
                </a:lnTo>
                <a:lnTo>
                  <a:pt x="12283" y="71032"/>
                </a:lnTo>
                <a:lnTo>
                  <a:pt x="14871" y="71643"/>
                </a:lnTo>
                <a:lnTo>
                  <a:pt x="17517" y="71643"/>
                </a:lnTo>
                <a:lnTo>
                  <a:pt x="21261" y="69839"/>
                </a:lnTo>
                <a:lnTo>
                  <a:pt x="27547" y="51879"/>
                </a:lnTo>
                <a:lnTo>
                  <a:pt x="44448" y="3315"/>
                </a:lnTo>
                <a:lnTo>
                  <a:pt x="44316" y="662"/>
                </a:lnTo>
                <a:lnTo>
                  <a:pt x="41497" y="0"/>
                </a:lnTo>
                <a:lnTo>
                  <a:pt x="38548" y="50"/>
                </a:lnTo>
                <a:lnTo>
                  <a:pt x="35863" y="1905"/>
                </a:lnTo>
                <a:lnTo>
                  <a:pt x="22881" y="41302"/>
                </a:lnTo>
                <a:lnTo>
                  <a:pt x="22719" y="41302"/>
                </a:lnTo>
                <a:lnTo>
                  <a:pt x="9284" y="2120"/>
                </a:lnTo>
                <a:lnTo>
                  <a:pt x="8622" y="749"/>
                </a:lnTo>
                <a:lnTo>
                  <a:pt x="6012" y="39"/>
                </a:lnTo>
                <a:lnTo>
                  <a:pt x="3110" y="0"/>
                </a:lnTo>
                <a:lnTo>
                  <a:pt x="0" y="904"/>
                </a:lnTo>
                <a:lnTo>
                  <a:pt x="266" y="3467"/>
                </a:lnTo>
                <a:lnTo>
                  <a:pt x="17085" y="50140"/>
                </a:lnTo>
                <a:lnTo>
                  <a:pt x="18543" y="518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1762560" y="5301634"/>
            <a:ext cx="43324" cy="53657"/>
          </a:xfrm>
          <a:custGeom>
            <a:avLst/>
            <a:gdLst/>
            <a:ahLst/>
            <a:cxnLst/>
            <a:rect l="l" t="t" r="r" b="b"/>
            <a:pathLst>
              <a:path w="43324" h="53657">
                <a:moveTo>
                  <a:pt x="42933" y="16941"/>
                </a:moveTo>
                <a:lnTo>
                  <a:pt x="42148" y="14136"/>
                </a:lnTo>
                <a:lnTo>
                  <a:pt x="41363" y="11328"/>
                </a:lnTo>
                <a:lnTo>
                  <a:pt x="38461" y="6807"/>
                </a:lnTo>
                <a:lnTo>
                  <a:pt x="34641" y="3074"/>
                </a:lnTo>
                <a:lnTo>
                  <a:pt x="32043" y="1842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7009"/>
                </a:lnTo>
                <a:lnTo>
                  <a:pt x="29483" y="8343"/>
                </a:lnTo>
                <a:lnTo>
                  <a:pt x="31614" y="11012"/>
                </a:lnTo>
                <a:lnTo>
                  <a:pt x="33735" y="13690"/>
                </a:lnTo>
                <a:lnTo>
                  <a:pt x="34749" y="17387"/>
                </a:lnTo>
                <a:lnTo>
                  <a:pt x="34641" y="22085"/>
                </a:lnTo>
                <a:lnTo>
                  <a:pt x="8942" y="22085"/>
                </a:lnTo>
                <a:lnTo>
                  <a:pt x="9013" y="20105"/>
                </a:lnTo>
                <a:lnTo>
                  <a:pt x="10435" y="3124"/>
                </a:lnTo>
                <a:lnTo>
                  <a:pt x="8059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8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07" y="38695"/>
                </a:lnTo>
                <a:lnTo>
                  <a:pt x="2523" y="42011"/>
                </a:lnTo>
                <a:lnTo>
                  <a:pt x="4017" y="44780"/>
                </a:lnTo>
                <a:lnTo>
                  <a:pt x="6014" y="46989"/>
                </a:lnTo>
                <a:lnTo>
                  <a:pt x="10447" y="50863"/>
                </a:lnTo>
                <a:lnTo>
                  <a:pt x="13362" y="51979"/>
                </a:lnTo>
                <a:lnTo>
                  <a:pt x="16278" y="53099"/>
                </a:lnTo>
                <a:lnTo>
                  <a:pt x="19673" y="53657"/>
                </a:lnTo>
                <a:lnTo>
                  <a:pt x="23539" y="53657"/>
                </a:lnTo>
                <a:lnTo>
                  <a:pt x="27877" y="53492"/>
                </a:lnTo>
                <a:lnTo>
                  <a:pt x="31823" y="52807"/>
                </a:lnTo>
                <a:lnTo>
                  <a:pt x="35059" y="51979"/>
                </a:lnTo>
                <a:lnTo>
                  <a:pt x="37777" y="51104"/>
                </a:lnTo>
                <a:lnTo>
                  <a:pt x="41024" y="48830"/>
                </a:lnTo>
                <a:lnTo>
                  <a:pt x="41338" y="46165"/>
                </a:lnTo>
                <a:lnTo>
                  <a:pt x="40761" y="43016"/>
                </a:lnTo>
                <a:lnTo>
                  <a:pt x="38044" y="43267"/>
                </a:lnTo>
                <a:lnTo>
                  <a:pt x="34898" y="44552"/>
                </a:lnTo>
                <a:lnTo>
                  <a:pt x="32092" y="45439"/>
                </a:lnTo>
                <a:lnTo>
                  <a:pt x="28590" y="46202"/>
                </a:lnTo>
                <a:lnTo>
                  <a:pt x="24349" y="46393"/>
                </a:lnTo>
                <a:lnTo>
                  <a:pt x="21509" y="46393"/>
                </a:lnTo>
                <a:lnTo>
                  <a:pt x="17134" y="45137"/>
                </a:lnTo>
                <a:lnTo>
                  <a:pt x="13582" y="43116"/>
                </a:lnTo>
                <a:lnTo>
                  <a:pt x="11134" y="40006"/>
                </a:lnTo>
                <a:lnTo>
                  <a:pt x="9737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296" y="27748"/>
                </a:lnTo>
                <a:lnTo>
                  <a:pt x="43324" y="24738"/>
                </a:lnTo>
                <a:lnTo>
                  <a:pt x="43324" y="19926"/>
                </a:lnTo>
                <a:lnTo>
                  <a:pt x="42933" y="16941"/>
                </a:lnTo>
                <a:close/>
              </a:path>
              <a:path w="43324" h="53657">
                <a:moveTo>
                  <a:pt x="9013" y="20105"/>
                </a:moveTo>
                <a:lnTo>
                  <a:pt x="9931" y="16357"/>
                </a:lnTo>
                <a:lnTo>
                  <a:pt x="11393" y="12927"/>
                </a:lnTo>
                <a:lnTo>
                  <a:pt x="14917" y="9079"/>
                </a:lnTo>
                <a:lnTo>
                  <a:pt x="18129" y="7415"/>
                </a:lnTo>
                <a:lnTo>
                  <a:pt x="22157" y="7009"/>
                </a:lnTo>
                <a:lnTo>
                  <a:pt x="26337" y="7009"/>
                </a:lnTo>
                <a:lnTo>
                  <a:pt x="26297" y="0"/>
                </a:lnTo>
                <a:lnTo>
                  <a:pt x="19143" y="0"/>
                </a:lnTo>
                <a:lnTo>
                  <a:pt x="16019" y="633"/>
                </a:lnTo>
                <a:lnTo>
                  <a:pt x="13229" y="1868"/>
                </a:lnTo>
                <a:lnTo>
                  <a:pt x="10435" y="3124"/>
                </a:lnTo>
                <a:lnTo>
                  <a:pt x="9013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1822524" y="5301634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75"/>
                </a:moveTo>
                <a:lnTo>
                  <a:pt x="17675" y="46669"/>
                </a:lnTo>
                <a:lnTo>
                  <a:pt x="14897" y="46669"/>
                </a:lnTo>
                <a:lnTo>
                  <a:pt x="11174" y="44409"/>
                </a:lnTo>
                <a:lnTo>
                  <a:pt x="8845" y="40906"/>
                </a:lnTo>
                <a:lnTo>
                  <a:pt x="11598" y="53326"/>
                </a:lnTo>
                <a:lnTo>
                  <a:pt x="16329" y="53657"/>
                </a:lnTo>
                <a:lnTo>
                  <a:pt x="19145" y="53657"/>
                </a:lnTo>
                <a:lnTo>
                  <a:pt x="21831" y="53035"/>
                </a:lnTo>
                <a:lnTo>
                  <a:pt x="26888" y="50492"/>
                </a:lnTo>
                <a:lnTo>
                  <a:pt x="25934" y="43675"/>
                </a:lnTo>
                <a:lnTo>
                  <a:pt x="22061" y="46075"/>
                </a:lnTo>
                <a:close/>
              </a:path>
              <a:path w="26888" h="53657">
                <a:moveTo>
                  <a:pt x="3282" y="12103"/>
                </a:moveTo>
                <a:lnTo>
                  <a:pt x="5929" y="11530"/>
                </a:lnTo>
                <a:lnTo>
                  <a:pt x="9126" y="9791"/>
                </a:lnTo>
                <a:lnTo>
                  <a:pt x="11894" y="8585"/>
                </a:lnTo>
                <a:lnTo>
                  <a:pt x="15264" y="7541"/>
                </a:lnTo>
                <a:lnTo>
                  <a:pt x="19306" y="7275"/>
                </a:lnTo>
                <a:lnTo>
                  <a:pt x="22967" y="7515"/>
                </a:lnTo>
                <a:lnTo>
                  <a:pt x="26791" y="9204"/>
                </a:lnTo>
                <a:lnTo>
                  <a:pt x="29127" y="12344"/>
                </a:lnTo>
                <a:lnTo>
                  <a:pt x="29886" y="15227"/>
                </a:lnTo>
                <a:lnTo>
                  <a:pt x="30082" y="18770"/>
                </a:lnTo>
                <a:lnTo>
                  <a:pt x="30082" y="22567"/>
                </a:lnTo>
                <a:lnTo>
                  <a:pt x="19940" y="22567"/>
                </a:lnTo>
                <a:lnTo>
                  <a:pt x="16635" y="22909"/>
                </a:lnTo>
                <a:lnTo>
                  <a:pt x="13709" y="23568"/>
                </a:lnTo>
                <a:lnTo>
                  <a:pt x="10782" y="24241"/>
                </a:lnTo>
                <a:lnTo>
                  <a:pt x="8305" y="25246"/>
                </a:lnTo>
                <a:lnTo>
                  <a:pt x="4262" y="27924"/>
                </a:lnTo>
                <a:lnTo>
                  <a:pt x="161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36"/>
                </a:lnTo>
                <a:lnTo>
                  <a:pt x="4471" y="49758"/>
                </a:lnTo>
                <a:lnTo>
                  <a:pt x="7592" y="51991"/>
                </a:lnTo>
                <a:lnTo>
                  <a:pt x="11598" y="53326"/>
                </a:lnTo>
                <a:lnTo>
                  <a:pt x="8845" y="40906"/>
                </a:lnTo>
                <a:lnTo>
                  <a:pt x="8845" y="38353"/>
                </a:lnTo>
                <a:lnTo>
                  <a:pt x="9651" y="34429"/>
                </a:lnTo>
                <a:lnTo>
                  <a:pt x="12185" y="31495"/>
                </a:lnTo>
                <a:lnTo>
                  <a:pt x="14785" y="30073"/>
                </a:lnTo>
                <a:lnTo>
                  <a:pt x="18277" y="29245"/>
                </a:lnTo>
                <a:lnTo>
                  <a:pt x="22698" y="29029"/>
                </a:lnTo>
                <a:lnTo>
                  <a:pt x="30082" y="29029"/>
                </a:lnTo>
                <a:lnTo>
                  <a:pt x="30082" y="39394"/>
                </a:lnTo>
                <a:lnTo>
                  <a:pt x="25934" y="43675"/>
                </a:lnTo>
                <a:lnTo>
                  <a:pt x="26888" y="50492"/>
                </a:lnTo>
                <a:lnTo>
                  <a:pt x="31248" y="46443"/>
                </a:lnTo>
                <a:lnTo>
                  <a:pt x="31248" y="51332"/>
                </a:lnTo>
                <a:lnTo>
                  <a:pt x="33328" y="52905"/>
                </a:lnTo>
                <a:lnTo>
                  <a:pt x="35902" y="52958"/>
                </a:lnTo>
                <a:lnTo>
                  <a:pt x="38671" y="51332"/>
                </a:lnTo>
                <a:lnTo>
                  <a:pt x="38671" y="15354"/>
                </a:lnTo>
                <a:lnTo>
                  <a:pt x="38340" y="12700"/>
                </a:lnTo>
                <a:lnTo>
                  <a:pt x="37007" y="8139"/>
                </a:lnTo>
                <a:lnTo>
                  <a:pt x="34480" y="4697"/>
                </a:lnTo>
                <a:lnTo>
                  <a:pt x="31101" y="1993"/>
                </a:lnTo>
                <a:lnTo>
                  <a:pt x="26352" y="392"/>
                </a:lnTo>
                <a:lnTo>
                  <a:pt x="23483" y="0"/>
                </a:lnTo>
                <a:lnTo>
                  <a:pt x="20099" y="0"/>
                </a:lnTo>
                <a:lnTo>
                  <a:pt x="16488" y="176"/>
                </a:lnTo>
                <a:lnTo>
                  <a:pt x="12924" y="863"/>
                </a:lnTo>
                <a:lnTo>
                  <a:pt x="9789" y="1813"/>
                </a:lnTo>
                <a:lnTo>
                  <a:pt x="5806" y="3556"/>
                </a:lnTo>
                <a:lnTo>
                  <a:pt x="2487" y="6703"/>
                </a:lnTo>
                <a:lnTo>
                  <a:pt x="2293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883283" y="5301634"/>
            <a:ext cx="27499" cy="52923"/>
          </a:xfrm>
          <a:custGeom>
            <a:avLst/>
            <a:gdLst/>
            <a:ahLst/>
            <a:cxnLst/>
            <a:rect l="l" t="t" r="r" b="b"/>
            <a:pathLst>
              <a:path w="27499" h="52923">
                <a:moveTo>
                  <a:pt x="5878" y="52923"/>
                </a:moveTo>
                <a:lnTo>
                  <a:pt x="8636" y="51285"/>
                </a:lnTo>
                <a:lnTo>
                  <a:pt x="8636" y="19151"/>
                </a:lnTo>
                <a:lnTo>
                  <a:pt x="10975" y="15483"/>
                </a:lnTo>
                <a:lnTo>
                  <a:pt x="12995" y="12740"/>
                </a:lnTo>
                <a:lnTo>
                  <a:pt x="15810" y="9972"/>
                </a:lnTo>
                <a:lnTo>
                  <a:pt x="19216" y="8470"/>
                </a:lnTo>
                <a:lnTo>
                  <a:pt x="22142" y="8675"/>
                </a:lnTo>
                <a:lnTo>
                  <a:pt x="24789" y="9475"/>
                </a:lnTo>
                <a:lnTo>
                  <a:pt x="27434" y="8192"/>
                </a:lnTo>
                <a:lnTo>
                  <a:pt x="27499" y="3671"/>
                </a:lnTo>
                <a:lnTo>
                  <a:pt x="25217" y="687"/>
                </a:lnTo>
                <a:lnTo>
                  <a:pt x="22218" y="90"/>
                </a:lnTo>
                <a:lnTo>
                  <a:pt x="19659" y="0"/>
                </a:lnTo>
                <a:lnTo>
                  <a:pt x="16667" y="673"/>
                </a:lnTo>
                <a:lnTo>
                  <a:pt x="13643" y="2580"/>
                </a:lnTo>
                <a:lnTo>
                  <a:pt x="10309" y="5996"/>
                </a:lnTo>
                <a:lnTo>
                  <a:pt x="7800" y="9550"/>
                </a:lnTo>
                <a:lnTo>
                  <a:pt x="7800" y="2440"/>
                </a:lnTo>
                <a:lnTo>
                  <a:pt x="5838" y="838"/>
                </a:lnTo>
                <a:lnTo>
                  <a:pt x="3120" y="751"/>
                </a:lnTo>
                <a:lnTo>
                  <a:pt x="0" y="2440"/>
                </a:lnTo>
                <a:lnTo>
                  <a:pt x="0" y="51285"/>
                </a:lnTo>
                <a:lnTo>
                  <a:pt x="194" y="52009"/>
                </a:lnTo>
                <a:lnTo>
                  <a:pt x="2767" y="52923"/>
                </a:lnTo>
                <a:lnTo>
                  <a:pt x="587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1957392" y="5301626"/>
            <a:ext cx="43326" cy="72367"/>
          </a:xfrm>
          <a:custGeom>
            <a:avLst/>
            <a:gdLst/>
            <a:ahLst/>
            <a:cxnLst/>
            <a:rect l="l" t="t" r="r" b="b"/>
            <a:pathLst>
              <a:path w="43326" h="72367">
                <a:moveTo>
                  <a:pt x="0" y="2451"/>
                </a:moveTo>
                <a:lnTo>
                  <a:pt x="0" y="70664"/>
                </a:lnTo>
                <a:lnTo>
                  <a:pt x="182" y="71413"/>
                </a:lnTo>
                <a:lnTo>
                  <a:pt x="2757" y="72367"/>
                </a:lnTo>
                <a:lnTo>
                  <a:pt x="5878" y="72367"/>
                </a:lnTo>
                <a:lnTo>
                  <a:pt x="8624" y="70664"/>
                </a:lnTo>
                <a:lnTo>
                  <a:pt x="8624" y="46241"/>
                </a:lnTo>
                <a:lnTo>
                  <a:pt x="9884" y="47513"/>
                </a:lnTo>
                <a:lnTo>
                  <a:pt x="13301" y="50497"/>
                </a:lnTo>
                <a:lnTo>
                  <a:pt x="16706" y="52491"/>
                </a:lnTo>
                <a:lnTo>
                  <a:pt x="20234" y="53517"/>
                </a:lnTo>
                <a:lnTo>
                  <a:pt x="22920" y="53672"/>
                </a:lnTo>
                <a:lnTo>
                  <a:pt x="26200" y="53672"/>
                </a:lnTo>
                <a:lnTo>
                  <a:pt x="29116" y="53025"/>
                </a:lnTo>
                <a:lnTo>
                  <a:pt x="31654" y="51742"/>
                </a:lnTo>
                <a:lnTo>
                  <a:pt x="34199" y="50457"/>
                </a:lnTo>
                <a:lnTo>
                  <a:pt x="33699" y="33922"/>
                </a:lnTo>
                <a:lnTo>
                  <a:pt x="32536" y="38188"/>
                </a:lnTo>
                <a:lnTo>
                  <a:pt x="30599" y="41810"/>
                </a:lnTo>
                <a:lnTo>
                  <a:pt x="27769" y="44338"/>
                </a:lnTo>
                <a:lnTo>
                  <a:pt x="24349" y="45961"/>
                </a:lnTo>
                <a:lnTo>
                  <a:pt x="19820" y="45961"/>
                </a:lnTo>
                <a:lnTo>
                  <a:pt x="15421" y="43574"/>
                </a:lnTo>
                <a:lnTo>
                  <a:pt x="11022" y="39690"/>
                </a:lnTo>
                <a:lnTo>
                  <a:pt x="8624" y="36691"/>
                </a:lnTo>
                <a:lnTo>
                  <a:pt x="8624" y="17261"/>
                </a:lnTo>
                <a:lnTo>
                  <a:pt x="7584" y="9018"/>
                </a:lnTo>
                <a:lnTo>
                  <a:pt x="7584" y="2451"/>
                </a:lnTo>
                <a:lnTo>
                  <a:pt x="6051" y="904"/>
                </a:lnTo>
                <a:lnTo>
                  <a:pt x="3063" y="763"/>
                </a:lnTo>
                <a:lnTo>
                  <a:pt x="0" y="2451"/>
                </a:lnTo>
                <a:close/>
              </a:path>
              <a:path w="43326" h="72367">
                <a:moveTo>
                  <a:pt x="8624" y="17261"/>
                </a:moveTo>
                <a:lnTo>
                  <a:pt x="10007" y="15493"/>
                </a:lnTo>
                <a:lnTo>
                  <a:pt x="12531" y="12791"/>
                </a:lnTo>
                <a:lnTo>
                  <a:pt x="16059" y="9856"/>
                </a:lnTo>
                <a:lnTo>
                  <a:pt x="19367" y="8229"/>
                </a:lnTo>
                <a:lnTo>
                  <a:pt x="22697" y="7711"/>
                </a:lnTo>
                <a:lnTo>
                  <a:pt x="26826" y="8255"/>
                </a:lnTo>
                <a:lnTo>
                  <a:pt x="29839" y="10429"/>
                </a:lnTo>
                <a:lnTo>
                  <a:pt x="31935" y="13680"/>
                </a:lnTo>
                <a:lnTo>
                  <a:pt x="33464" y="17564"/>
                </a:lnTo>
                <a:lnTo>
                  <a:pt x="34199" y="22226"/>
                </a:lnTo>
                <a:lnTo>
                  <a:pt x="34386" y="27139"/>
                </a:lnTo>
                <a:lnTo>
                  <a:pt x="34386" y="29415"/>
                </a:lnTo>
                <a:lnTo>
                  <a:pt x="33699" y="33922"/>
                </a:lnTo>
                <a:lnTo>
                  <a:pt x="34199" y="50457"/>
                </a:lnTo>
                <a:lnTo>
                  <a:pt x="36344" y="48628"/>
                </a:lnTo>
                <a:lnTo>
                  <a:pt x="39797" y="43891"/>
                </a:lnTo>
                <a:lnTo>
                  <a:pt x="41107" y="41010"/>
                </a:lnTo>
                <a:lnTo>
                  <a:pt x="42003" y="37605"/>
                </a:lnTo>
                <a:lnTo>
                  <a:pt x="42886" y="34215"/>
                </a:lnTo>
                <a:lnTo>
                  <a:pt x="43326" y="30380"/>
                </a:lnTo>
                <a:lnTo>
                  <a:pt x="43326" y="22567"/>
                </a:lnTo>
                <a:lnTo>
                  <a:pt x="42983" y="19202"/>
                </a:lnTo>
                <a:lnTo>
                  <a:pt x="42299" y="16041"/>
                </a:lnTo>
                <a:lnTo>
                  <a:pt x="41586" y="12880"/>
                </a:lnTo>
                <a:lnTo>
                  <a:pt x="40481" y="10097"/>
                </a:lnTo>
                <a:lnTo>
                  <a:pt x="38966" y="7711"/>
                </a:lnTo>
                <a:lnTo>
                  <a:pt x="35485" y="3441"/>
                </a:lnTo>
                <a:lnTo>
                  <a:pt x="30660" y="698"/>
                </a:lnTo>
                <a:lnTo>
                  <a:pt x="27755" y="0"/>
                </a:lnTo>
                <a:lnTo>
                  <a:pt x="24339" y="0"/>
                </a:lnTo>
                <a:lnTo>
                  <a:pt x="21278" y="205"/>
                </a:lnTo>
                <a:lnTo>
                  <a:pt x="18449" y="953"/>
                </a:lnTo>
                <a:lnTo>
                  <a:pt x="15727" y="2260"/>
                </a:lnTo>
                <a:lnTo>
                  <a:pt x="13045" y="3938"/>
                </a:lnTo>
                <a:lnTo>
                  <a:pt x="10400" y="6184"/>
                </a:lnTo>
                <a:lnTo>
                  <a:pt x="7584" y="9018"/>
                </a:lnTo>
                <a:lnTo>
                  <a:pt x="8624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016730" y="5301634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1"/>
                </a:moveTo>
                <a:lnTo>
                  <a:pt x="42152" y="14136"/>
                </a:lnTo>
                <a:lnTo>
                  <a:pt x="41367" y="11328"/>
                </a:lnTo>
                <a:lnTo>
                  <a:pt x="38461" y="6807"/>
                </a:lnTo>
                <a:lnTo>
                  <a:pt x="34639" y="3074"/>
                </a:lnTo>
                <a:lnTo>
                  <a:pt x="32043" y="1842"/>
                </a:lnTo>
                <a:lnTo>
                  <a:pt x="29444" y="622"/>
                </a:lnTo>
                <a:lnTo>
                  <a:pt x="26301" y="0"/>
                </a:lnTo>
                <a:lnTo>
                  <a:pt x="26333" y="7009"/>
                </a:lnTo>
                <a:lnTo>
                  <a:pt x="29484" y="8343"/>
                </a:lnTo>
                <a:lnTo>
                  <a:pt x="31615" y="11012"/>
                </a:lnTo>
                <a:lnTo>
                  <a:pt x="33735" y="13690"/>
                </a:lnTo>
                <a:lnTo>
                  <a:pt x="34751" y="17387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36" y="3124"/>
                </a:lnTo>
                <a:lnTo>
                  <a:pt x="8060" y="4903"/>
                </a:lnTo>
                <a:lnTo>
                  <a:pt x="4114" y="9575"/>
                </a:lnTo>
                <a:lnTo>
                  <a:pt x="2609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95"/>
                </a:lnTo>
                <a:lnTo>
                  <a:pt x="2523" y="42011"/>
                </a:lnTo>
                <a:lnTo>
                  <a:pt x="4017" y="44780"/>
                </a:lnTo>
                <a:lnTo>
                  <a:pt x="6015" y="46989"/>
                </a:lnTo>
                <a:lnTo>
                  <a:pt x="10450" y="50863"/>
                </a:lnTo>
                <a:lnTo>
                  <a:pt x="13362" y="51979"/>
                </a:lnTo>
                <a:lnTo>
                  <a:pt x="16278" y="53099"/>
                </a:lnTo>
                <a:lnTo>
                  <a:pt x="19671" y="53657"/>
                </a:lnTo>
                <a:lnTo>
                  <a:pt x="23544" y="53657"/>
                </a:lnTo>
                <a:lnTo>
                  <a:pt x="27879" y="53492"/>
                </a:lnTo>
                <a:lnTo>
                  <a:pt x="31823" y="52807"/>
                </a:lnTo>
                <a:lnTo>
                  <a:pt x="35057" y="51979"/>
                </a:lnTo>
                <a:lnTo>
                  <a:pt x="37774" y="51104"/>
                </a:lnTo>
                <a:lnTo>
                  <a:pt x="41022" y="48830"/>
                </a:lnTo>
                <a:lnTo>
                  <a:pt x="41342" y="46165"/>
                </a:lnTo>
                <a:lnTo>
                  <a:pt x="40767" y="43016"/>
                </a:lnTo>
                <a:lnTo>
                  <a:pt x="38047" y="43267"/>
                </a:lnTo>
                <a:lnTo>
                  <a:pt x="34898" y="44552"/>
                </a:lnTo>
                <a:lnTo>
                  <a:pt x="32090" y="45439"/>
                </a:lnTo>
                <a:lnTo>
                  <a:pt x="28587" y="46202"/>
                </a:lnTo>
                <a:lnTo>
                  <a:pt x="24353" y="46393"/>
                </a:lnTo>
                <a:lnTo>
                  <a:pt x="21509" y="46393"/>
                </a:lnTo>
                <a:lnTo>
                  <a:pt x="17136" y="45137"/>
                </a:lnTo>
                <a:lnTo>
                  <a:pt x="13586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70" y="28652"/>
                </a:lnTo>
                <a:lnTo>
                  <a:pt x="42296" y="27748"/>
                </a:lnTo>
                <a:lnTo>
                  <a:pt x="43326" y="24738"/>
                </a:lnTo>
                <a:lnTo>
                  <a:pt x="43326" y="19926"/>
                </a:lnTo>
                <a:lnTo>
                  <a:pt x="42933" y="16941"/>
                </a:lnTo>
                <a:close/>
              </a:path>
              <a:path w="43326" h="53657">
                <a:moveTo>
                  <a:pt x="9014" y="20105"/>
                </a:moveTo>
                <a:lnTo>
                  <a:pt x="9932" y="16357"/>
                </a:lnTo>
                <a:lnTo>
                  <a:pt x="11390" y="12927"/>
                </a:lnTo>
                <a:lnTo>
                  <a:pt x="14918" y="9079"/>
                </a:lnTo>
                <a:lnTo>
                  <a:pt x="18129" y="7415"/>
                </a:lnTo>
                <a:lnTo>
                  <a:pt x="22157" y="7009"/>
                </a:lnTo>
                <a:lnTo>
                  <a:pt x="26333" y="7009"/>
                </a:lnTo>
                <a:lnTo>
                  <a:pt x="26301" y="0"/>
                </a:lnTo>
                <a:lnTo>
                  <a:pt x="19145" y="0"/>
                </a:lnTo>
                <a:lnTo>
                  <a:pt x="16023" y="633"/>
                </a:lnTo>
                <a:lnTo>
                  <a:pt x="13225" y="1868"/>
                </a:lnTo>
                <a:lnTo>
                  <a:pt x="10436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2079889" y="5301634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8" y="52923"/>
                </a:moveTo>
                <a:lnTo>
                  <a:pt x="8625" y="51285"/>
                </a:lnTo>
                <a:lnTo>
                  <a:pt x="8625" y="19151"/>
                </a:lnTo>
                <a:lnTo>
                  <a:pt x="10965" y="15483"/>
                </a:lnTo>
                <a:lnTo>
                  <a:pt x="12985" y="12740"/>
                </a:lnTo>
                <a:lnTo>
                  <a:pt x="15815" y="9972"/>
                </a:lnTo>
                <a:lnTo>
                  <a:pt x="19216" y="8470"/>
                </a:lnTo>
                <a:lnTo>
                  <a:pt x="22132" y="8675"/>
                </a:lnTo>
                <a:lnTo>
                  <a:pt x="24792" y="9475"/>
                </a:lnTo>
                <a:lnTo>
                  <a:pt x="27439" y="8192"/>
                </a:lnTo>
                <a:lnTo>
                  <a:pt x="27500" y="3671"/>
                </a:lnTo>
                <a:lnTo>
                  <a:pt x="25222" y="687"/>
                </a:lnTo>
                <a:lnTo>
                  <a:pt x="22208" y="90"/>
                </a:lnTo>
                <a:lnTo>
                  <a:pt x="19649" y="0"/>
                </a:lnTo>
                <a:lnTo>
                  <a:pt x="16657" y="673"/>
                </a:lnTo>
                <a:lnTo>
                  <a:pt x="13633" y="2580"/>
                </a:lnTo>
                <a:lnTo>
                  <a:pt x="10299" y="5996"/>
                </a:lnTo>
                <a:lnTo>
                  <a:pt x="7790" y="9550"/>
                </a:lnTo>
                <a:lnTo>
                  <a:pt x="7790" y="2440"/>
                </a:lnTo>
                <a:lnTo>
                  <a:pt x="5831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85"/>
                </a:lnTo>
                <a:lnTo>
                  <a:pt x="184" y="52009"/>
                </a:lnTo>
                <a:lnTo>
                  <a:pt x="2757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2122318" y="5282265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21"/>
                </a:moveTo>
                <a:lnTo>
                  <a:pt x="382" y="8888"/>
                </a:lnTo>
                <a:lnTo>
                  <a:pt x="3272" y="10742"/>
                </a:lnTo>
                <a:lnTo>
                  <a:pt x="7352" y="10742"/>
                </a:lnTo>
                <a:lnTo>
                  <a:pt x="10303" y="8837"/>
                </a:lnTo>
                <a:lnTo>
                  <a:pt x="10681" y="5309"/>
                </a:lnTo>
                <a:lnTo>
                  <a:pt x="10303" y="1854"/>
                </a:lnTo>
                <a:lnTo>
                  <a:pt x="7412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81" h="72288">
                <a:moveTo>
                  <a:pt x="1238" y="71387"/>
                </a:moveTo>
                <a:lnTo>
                  <a:pt x="3808" y="72288"/>
                </a:lnTo>
                <a:lnTo>
                  <a:pt x="6918" y="72288"/>
                </a:lnTo>
                <a:lnTo>
                  <a:pt x="9691" y="70650"/>
                </a:lnTo>
                <a:lnTo>
                  <a:pt x="9691" y="21805"/>
                </a:lnTo>
                <a:lnTo>
                  <a:pt x="9467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55" y="21805"/>
                </a:lnTo>
                <a:lnTo>
                  <a:pt x="1055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2150698" y="5301634"/>
            <a:ext cx="47095" cy="53657"/>
          </a:xfrm>
          <a:custGeom>
            <a:avLst/>
            <a:gdLst/>
            <a:ahLst/>
            <a:cxnLst/>
            <a:rect l="l" t="t" r="r" b="b"/>
            <a:pathLst>
              <a:path w="47095" h="53657">
                <a:moveTo>
                  <a:pt x="8938" y="23914"/>
                </a:moveTo>
                <a:lnTo>
                  <a:pt x="9244" y="21347"/>
                </a:lnTo>
                <a:lnTo>
                  <a:pt x="9820" y="18986"/>
                </a:lnTo>
                <a:lnTo>
                  <a:pt x="11289" y="14604"/>
                </a:lnTo>
                <a:lnTo>
                  <a:pt x="13679" y="11173"/>
                </a:lnTo>
                <a:lnTo>
                  <a:pt x="17049" y="8902"/>
                </a:lnTo>
                <a:lnTo>
                  <a:pt x="21102" y="7491"/>
                </a:lnTo>
                <a:lnTo>
                  <a:pt x="26455" y="7491"/>
                </a:lnTo>
                <a:lnTo>
                  <a:pt x="30657" y="9042"/>
                </a:lnTo>
                <a:lnTo>
                  <a:pt x="33987" y="11465"/>
                </a:lnTo>
                <a:lnTo>
                  <a:pt x="36183" y="15011"/>
                </a:lnTo>
                <a:lnTo>
                  <a:pt x="37431" y="19428"/>
                </a:lnTo>
                <a:lnTo>
                  <a:pt x="38155" y="24267"/>
                </a:lnTo>
                <a:lnTo>
                  <a:pt x="38155" y="29743"/>
                </a:lnTo>
                <a:lnTo>
                  <a:pt x="37875" y="32320"/>
                </a:lnTo>
                <a:lnTo>
                  <a:pt x="36744" y="37017"/>
                </a:lnTo>
                <a:lnTo>
                  <a:pt x="36535" y="50276"/>
                </a:lnTo>
                <a:lnTo>
                  <a:pt x="39048" y="48373"/>
                </a:lnTo>
                <a:lnTo>
                  <a:pt x="43055" y="43548"/>
                </a:lnTo>
                <a:lnTo>
                  <a:pt x="44560" y="40651"/>
                </a:lnTo>
                <a:lnTo>
                  <a:pt x="45579" y="37299"/>
                </a:lnTo>
                <a:lnTo>
                  <a:pt x="46583" y="33958"/>
                </a:lnTo>
                <a:lnTo>
                  <a:pt x="47095" y="30300"/>
                </a:lnTo>
                <a:lnTo>
                  <a:pt x="47095" y="22236"/>
                </a:lnTo>
                <a:lnTo>
                  <a:pt x="46616" y="1856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3" y="9269"/>
                </a:lnTo>
                <a:lnTo>
                  <a:pt x="41338" y="7009"/>
                </a:lnTo>
                <a:lnTo>
                  <a:pt x="37025" y="2984"/>
                </a:lnTo>
                <a:lnTo>
                  <a:pt x="34149" y="1789"/>
                </a:lnTo>
                <a:lnTo>
                  <a:pt x="31268" y="596"/>
                </a:lnTo>
                <a:lnTo>
                  <a:pt x="27889" y="0"/>
                </a:lnTo>
                <a:lnTo>
                  <a:pt x="20011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4" y="5229"/>
                </a:lnTo>
                <a:lnTo>
                  <a:pt x="3977" y="10083"/>
                </a:lnTo>
                <a:lnTo>
                  <a:pt x="2484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07" y="38353"/>
                </a:lnTo>
                <a:lnTo>
                  <a:pt x="2350" y="41615"/>
                </a:lnTo>
                <a:lnTo>
                  <a:pt x="3783" y="44383"/>
                </a:lnTo>
                <a:lnTo>
                  <a:pt x="5708" y="46669"/>
                </a:lnTo>
                <a:lnTo>
                  <a:pt x="10015" y="50684"/>
                </a:lnTo>
                <a:lnTo>
                  <a:pt x="8938" y="29375"/>
                </a:lnTo>
                <a:lnTo>
                  <a:pt x="8938" y="23914"/>
                </a:lnTo>
                <a:close/>
              </a:path>
              <a:path w="47095" h="53657">
                <a:moveTo>
                  <a:pt x="9662" y="34239"/>
                </a:moveTo>
                <a:lnTo>
                  <a:pt x="8938" y="29375"/>
                </a:lnTo>
                <a:lnTo>
                  <a:pt x="10015" y="50684"/>
                </a:lnTo>
                <a:lnTo>
                  <a:pt x="12894" y="51879"/>
                </a:lnTo>
                <a:lnTo>
                  <a:pt x="15774" y="53070"/>
                </a:lnTo>
                <a:lnTo>
                  <a:pt x="19143" y="53657"/>
                </a:lnTo>
                <a:lnTo>
                  <a:pt x="27006" y="53657"/>
                </a:lnTo>
                <a:lnTo>
                  <a:pt x="30499" y="52984"/>
                </a:lnTo>
                <a:lnTo>
                  <a:pt x="33511" y="51624"/>
                </a:lnTo>
                <a:lnTo>
                  <a:pt x="36535" y="50276"/>
                </a:lnTo>
                <a:lnTo>
                  <a:pt x="36744" y="37017"/>
                </a:lnTo>
                <a:lnTo>
                  <a:pt x="34663" y="40751"/>
                </a:lnTo>
                <a:lnTo>
                  <a:pt x="31931" y="43761"/>
                </a:lnTo>
                <a:lnTo>
                  <a:pt x="28205" y="45655"/>
                </a:lnTo>
                <a:lnTo>
                  <a:pt x="23468" y="46126"/>
                </a:lnTo>
                <a:lnTo>
                  <a:pt x="20685" y="46126"/>
                </a:lnTo>
                <a:lnTo>
                  <a:pt x="16498" y="44574"/>
                </a:lnTo>
                <a:lnTo>
                  <a:pt x="13143" y="42148"/>
                </a:lnTo>
                <a:lnTo>
                  <a:pt x="10921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2214093" y="5330573"/>
            <a:ext cx="12746" cy="75653"/>
          </a:xfrm>
          <a:custGeom>
            <a:avLst/>
            <a:gdLst/>
            <a:ahLst/>
            <a:cxnLst/>
            <a:rect l="l" t="t" r="r" b="b"/>
            <a:pathLst>
              <a:path w="12746" h="75653">
                <a:moveTo>
                  <a:pt x="8938" y="0"/>
                </a:moveTo>
                <a:lnTo>
                  <a:pt x="7862" y="21236"/>
                </a:lnTo>
                <a:lnTo>
                  <a:pt x="12746" y="24030"/>
                </a:lnTo>
                <a:lnTo>
                  <a:pt x="12322" y="12852"/>
                </a:lnTo>
                <a:lnTo>
                  <a:pt x="10494" y="9194"/>
                </a:lnTo>
                <a:lnTo>
                  <a:pt x="9493" y="4752"/>
                </a:lnTo>
                <a:lnTo>
                  <a:pt x="8938" y="0"/>
                </a:lnTo>
                <a:close/>
              </a:path>
              <a:path w="12746" h="75653">
                <a:moveTo>
                  <a:pt x="43336" y="-49935"/>
                </a:moveTo>
                <a:lnTo>
                  <a:pt x="43091" y="-50673"/>
                </a:lnTo>
                <a:lnTo>
                  <a:pt x="40518" y="-51622"/>
                </a:lnTo>
                <a:lnTo>
                  <a:pt x="37407" y="-51622"/>
                </a:lnTo>
                <a:lnTo>
                  <a:pt x="34643" y="-49935"/>
                </a:lnTo>
                <a:lnTo>
                  <a:pt x="34643" y="-21563"/>
                </a:lnTo>
                <a:lnTo>
                  <a:pt x="32410" y="-23975"/>
                </a:lnTo>
                <a:lnTo>
                  <a:pt x="27867" y="-27075"/>
                </a:lnTo>
                <a:lnTo>
                  <a:pt x="23064" y="-28943"/>
                </a:lnTo>
                <a:lnTo>
                  <a:pt x="16987" y="-28943"/>
                </a:lnTo>
                <a:lnTo>
                  <a:pt x="14061" y="-28295"/>
                </a:lnTo>
                <a:lnTo>
                  <a:pt x="11537" y="-27010"/>
                </a:lnTo>
                <a:lnTo>
                  <a:pt x="6883" y="-23900"/>
                </a:lnTo>
                <a:lnTo>
                  <a:pt x="3463" y="-19126"/>
                </a:lnTo>
                <a:lnTo>
                  <a:pt x="2178" y="-16228"/>
                </a:lnTo>
                <a:lnTo>
                  <a:pt x="1295" y="-12851"/>
                </a:lnTo>
                <a:lnTo>
                  <a:pt x="427" y="-9474"/>
                </a:lnTo>
                <a:lnTo>
                  <a:pt x="0" y="-5676"/>
                </a:lnTo>
                <a:lnTo>
                  <a:pt x="0" y="2059"/>
                </a:lnTo>
                <a:lnTo>
                  <a:pt x="341" y="5436"/>
                </a:lnTo>
                <a:lnTo>
                  <a:pt x="1051" y="8637"/>
                </a:lnTo>
                <a:lnTo>
                  <a:pt x="1738" y="11837"/>
                </a:lnTo>
                <a:lnTo>
                  <a:pt x="2839" y="14630"/>
                </a:lnTo>
                <a:lnTo>
                  <a:pt x="4359" y="16992"/>
                </a:lnTo>
                <a:lnTo>
                  <a:pt x="7862" y="21236"/>
                </a:lnTo>
                <a:lnTo>
                  <a:pt x="8938" y="0"/>
                </a:lnTo>
                <a:lnTo>
                  <a:pt x="8938" y="-4772"/>
                </a:lnTo>
                <a:lnTo>
                  <a:pt x="9605" y="-9295"/>
                </a:lnTo>
                <a:lnTo>
                  <a:pt x="10741" y="-13549"/>
                </a:lnTo>
                <a:lnTo>
                  <a:pt x="12650" y="-17091"/>
                </a:lnTo>
                <a:lnTo>
                  <a:pt x="15447" y="-19608"/>
                </a:lnTo>
                <a:lnTo>
                  <a:pt x="18837" y="-21247"/>
                </a:lnTo>
                <a:lnTo>
                  <a:pt x="23407" y="-21247"/>
                </a:lnTo>
                <a:lnTo>
                  <a:pt x="27867" y="-18870"/>
                </a:lnTo>
                <a:lnTo>
                  <a:pt x="32310" y="-15011"/>
                </a:lnTo>
                <a:lnTo>
                  <a:pt x="34643" y="-12012"/>
                </a:lnTo>
                <a:lnTo>
                  <a:pt x="34643" y="7520"/>
                </a:lnTo>
                <a:lnTo>
                  <a:pt x="31996" y="10782"/>
                </a:lnTo>
                <a:lnTo>
                  <a:pt x="28381" y="14188"/>
                </a:lnTo>
                <a:lnTo>
                  <a:pt x="25063" y="16268"/>
                </a:lnTo>
                <a:lnTo>
                  <a:pt x="21816" y="17071"/>
                </a:lnTo>
                <a:lnTo>
                  <a:pt x="18409" y="17071"/>
                </a:lnTo>
                <a:lnTo>
                  <a:pt x="15015" y="15419"/>
                </a:lnTo>
                <a:lnTo>
                  <a:pt x="12322" y="12852"/>
                </a:lnTo>
                <a:lnTo>
                  <a:pt x="12746" y="24030"/>
                </a:lnTo>
                <a:lnTo>
                  <a:pt x="15703" y="24729"/>
                </a:lnTo>
                <a:lnTo>
                  <a:pt x="22326" y="24729"/>
                </a:lnTo>
                <a:lnTo>
                  <a:pt x="25246" y="23940"/>
                </a:lnTo>
                <a:lnTo>
                  <a:pt x="27914" y="22392"/>
                </a:lnTo>
                <a:lnTo>
                  <a:pt x="30585" y="20840"/>
                </a:lnTo>
                <a:lnTo>
                  <a:pt x="33159" y="18670"/>
                </a:lnTo>
                <a:lnTo>
                  <a:pt x="35628" y="15876"/>
                </a:lnTo>
                <a:lnTo>
                  <a:pt x="35628" y="22341"/>
                </a:lnTo>
                <a:lnTo>
                  <a:pt x="37249" y="23839"/>
                </a:lnTo>
                <a:lnTo>
                  <a:pt x="40261" y="24015"/>
                </a:lnTo>
                <a:lnTo>
                  <a:pt x="43336" y="22341"/>
                </a:lnTo>
                <a:lnTo>
                  <a:pt x="43336" y="-499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2304929" y="5302415"/>
            <a:ext cx="71127" cy="52171"/>
          </a:xfrm>
          <a:custGeom>
            <a:avLst/>
            <a:gdLst/>
            <a:ahLst/>
            <a:cxnLst/>
            <a:rect l="l" t="t" r="r" b="b"/>
            <a:pathLst>
              <a:path w="71127" h="52171">
                <a:moveTo>
                  <a:pt x="474" y="3834"/>
                </a:moveTo>
                <a:lnTo>
                  <a:pt x="14234" y="50227"/>
                </a:lnTo>
                <a:lnTo>
                  <a:pt x="14723" y="51141"/>
                </a:lnTo>
                <a:lnTo>
                  <a:pt x="17354" y="52070"/>
                </a:lnTo>
                <a:lnTo>
                  <a:pt x="20001" y="52171"/>
                </a:lnTo>
                <a:lnTo>
                  <a:pt x="23356" y="52044"/>
                </a:lnTo>
                <a:lnTo>
                  <a:pt x="25915" y="50227"/>
                </a:lnTo>
                <a:lnTo>
                  <a:pt x="35077" y="14795"/>
                </a:lnTo>
                <a:lnTo>
                  <a:pt x="35275" y="14795"/>
                </a:lnTo>
                <a:lnTo>
                  <a:pt x="45172" y="50227"/>
                </a:lnTo>
                <a:lnTo>
                  <a:pt x="45639" y="51141"/>
                </a:lnTo>
                <a:lnTo>
                  <a:pt x="48373" y="52070"/>
                </a:lnTo>
                <a:lnTo>
                  <a:pt x="53696" y="52095"/>
                </a:lnTo>
                <a:lnTo>
                  <a:pt x="56785" y="50227"/>
                </a:lnTo>
                <a:lnTo>
                  <a:pt x="70664" y="3834"/>
                </a:lnTo>
                <a:lnTo>
                  <a:pt x="71127" y="1548"/>
                </a:lnTo>
                <a:lnTo>
                  <a:pt x="68607" y="0"/>
                </a:lnTo>
                <a:lnTo>
                  <a:pt x="65446" y="10"/>
                </a:lnTo>
                <a:lnTo>
                  <a:pt x="62444" y="1713"/>
                </a:lnTo>
                <a:lnTo>
                  <a:pt x="51234" y="41986"/>
                </a:lnTo>
                <a:lnTo>
                  <a:pt x="51076" y="41986"/>
                </a:lnTo>
                <a:lnTo>
                  <a:pt x="39833" y="1612"/>
                </a:lnTo>
                <a:lnTo>
                  <a:pt x="39664" y="1065"/>
                </a:lnTo>
                <a:lnTo>
                  <a:pt x="37017" y="10"/>
                </a:lnTo>
                <a:lnTo>
                  <a:pt x="33915" y="10"/>
                </a:lnTo>
                <a:lnTo>
                  <a:pt x="31052" y="1713"/>
                </a:lnTo>
                <a:lnTo>
                  <a:pt x="20623" y="41986"/>
                </a:lnTo>
                <a:lnTo>
                  <a:pt x="20415" y="41986"/>
                </a:lnTo>
                <a:lnTo>
                  <a:pt x="9060" y="1713"/>
                </a:lnTo>
                <a:lnTo>
                  <a:pt x="8693" y="875"/>
                </a:lnTo>
                <a:lnTo>
                  <a:pt x="6061" y="10"/>
                </a:lnTo>
                <a:lnTo>
                  <a:pt x="2814" y="0"/>
                </a:lnTo>
                <a:lnTo>
                  <a:pt x="0" y="1230"/>
                </a:lnTo>
                <a:lnTo>
                  <a:pt x="47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2390331" y="5301634"/>
            <a:ext cx="43322" cy="53657"/>
          </a:xfrm>
          <a:custGeom>
            <a:avLst/>
            <a:gdLst/>
            <a:ahLst/>
            <a:cxnLst/>
            <a:rect l="l" t="t" r="r" b="b"/>
            <a:pathLst>
              <a:path w="43322" h="53657">
                <a:moveTo>
                  <a:pt x="42933" y="16941"/>
                </a:moveTo>
                <a:lnTo>
                  <a:pt x="42148" y="14136"/>
                </a:lnTo>
                <a:lnTo>
                  <a:pt x="41363" y="11328"/>
                </a:lnTo>
                <a:lnTo>
                  <a:pt x="38461" y="6807"/>
                </a:lnTo>
                <a:lnTo>
                  <a:pt x="34639" y="3074"/>
                </a:lnTo>
                <a:lnTo>
                  <a:pt x="32039" y="1842"/>
                </a:lnTo>
                <a:lnTo>
                  <a:pt x="29443" y="622"/>
                </a:lnTo>
                <a:lnTo>
                  <a:pt x="26297" y="0"/>
                </a:lnTo>
                <a:lnTo>
                  <a:pt x="26333" y="7009"/>
                </a:lnTo>
                <a:lnTo>
                  <a:pt x="29484" y="8343"/>
                </a:lnTo>
                <a:lnTo>
                  <a:pt x="31615" y="11012"/>
                </a:lnTo>
                <a:lnTo>
                  <a:pt x="33731" y="13690"/>
                </a:lnTo>
                <a:lnTo>
                  <a:pt x="34751" y="17387"/>
                </a:lnTo>
                <a:lnTo>
                  <a:pt x="34639" y="22085"/>
                </a:lnTo>
                <a:lnTo>
                  <a:pt x="8942" y="22085"/>
                </a:lnTo>
                <a:lnTo>
                  <a:pt x="9014" y="20105"/>
                </a:lnTo>
                <a:lnTo>
                  <a:pt x="10433" y="3124"/>
                </a:lnTo>
                <a:lnTo>
                  <a:pt x="8060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08" y="38695"/>
                </a:lnTo>
                <a:lnTo>
                  <a:pt x="2519" y="42011"/>
                </a:lnTo>
                <a:lnTo>
                  <a:pt x="4017" y="44780"/>
                </a:lnTo>
                <a:lnTo>
                  <a:pt x="6015" y="46989"/>
                </a:lnTo>
                <a:lnTo>
                  <a:pt x="10447" y="50863"/>
                </a:lnTo>
                <a:lnTo>
                  <a:pt x="13359" y="51979"/>
                </a:lnTo>
                <a:lnTo>
                  <a:pt x="16278" y="53099"/>
                </a:lnTo>
                <a:lnTo>
                  <a:pt x="19669" y="53657"/>
                </a:lnTo>
                <a:lnTo>
                  <a:pt x="23540" y="53657"/>
                </a:lnTo>
                <a:lnTo>
                  <a:pt x="27877" y="53492"/>
                </a:lnTo>
                <a:lnTo>
                  <a:pt x="31823" y="52807"/>
                </a:lnTo>
                <a:lnTo>
                  <a:pt x="35057" y="51979"/>
                </a:lnTo>
                <a:lnTo>
                  <a:pt x="37774" y="51104"/>
                </a:lnTo>
                <a:lnTo>
                  <a:pt x="41022" y="48830"/>
                </a:lnTo>
                <a:lnTo>
                  <a:pt x="41338" y="46165"/>
                </a:lnTo>
                <a:lnTo>
                  <a:pt x="40763" y="43016"/>
                </a:lnTo>
                <a:lnTo>
                  <a:pt x="38044" y="43267"/>
                </a:lnTo>
                <a:lnTo>
                  <a:pt x="34894" y="44552"/>
                </a:lnTo>
                <a:lnTo>
                  <a:pt x="32090" y="45439"/>
                </a:lnTo>
                <a:lnTo>
                  <a:pt x="28587" y="46202"/>
                </a:lnTo>
                <a:lnTo>
                  <a:pt x="24349" y="46393"/>
                </a:lnTo>
                <a:lnTo>
                  <a:pt x="21506" y="46393"/>
                </a:lnTo>
                <a:lnTo>
                  <a:pt x="17136" y="45137"/>
                </a:lnTo>
                <a:lnTo>
                  <a:pt x="13582" y="43116"/>
                </a:lnTo>
                <a:lnTo>
                  <a:pt x="11131" y="40006"/>
                </a:lnTo>
                <a:lnTo>
                  <a:pt x="9734" y="35977"/>
                </a:lnTo>
                <a:lnTo>
                  <a:pt x="8942" y="31356"/>
                </a:lnTo>
                <a:lnTo>
                  <a:pt x="8942" y="28652"/>
                </a:lnTo>
                <a:lnTo>
                  <a:pt x="39966" y="28652"/>
                </a:lnTo>
                <a:lnTo>
                  <a:pt x="42296" y="27748"/>
                </a:lnTo>
                <a:lnTo>
                  <a:pt x="43322" y="24738"/>
                </a:lnTo>
                <a:lnTo>
                  <a:pt x="43322" y="19926"/>
                </a:lnTo>
                <a:lnTo>
                  <a:pt x="42933" y="16941"/>
                </a:lnTo>
                <a:close/>
              </a:path>
              <a:path w="43322" h="53657">
                <a:moveTo>
                  <a:pt x="9014" y="20105"/>
                </a:moveTo>
                <a:lnTo>
                  <a:pt x="9932" y="16357"/>
                </a:lnTo>
                <a:lnTo>
                  <a:pt x="11390" y="12927"/>
                </a:lnTo>
                <a:lnTo>
                  <a:pt x="14914" y="9079"/>
                </a:lnTo>
                <a:lnTo>
                  <a:pt x="18129" y="7415"/>
                </a:lnTo>
                <a:lnTo>
                  <a:pt x="22153" y="7009"/>
                </a:lnTo>
                <a:lnTo>
                  <a:pt x="26333" y="7009"/>
                </a:lnTo>
                <a:lnTo>
                  <a:pt x="26297" y="0"/>
                </a:lnTo>
                <a:lnTo>
                  <a:pt x="19145" y="0"/>
                </a:lnTo>
                <a:lnTo>
                  <a:pt x="16019" y="633"/>
                </a:lnTo>
                <a:lnTo>
                  <a:pt x="13229" y="1868"/>
                </a:lnTo>
                <a:lnTo>
                  <a:pt x="10433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2484104" y="5278723"/>
            <a:ext cx="40561" cy="75830"/>
          </a:xfrm>
          <a:custGeom>
            <a:avLst/>
            <a:gdLst/>
            <a:ahLst/>
            <a:cxnLst/>
            <a:rect l="l" t="t" r="r" b="b"/>
            <a:pathLst>
              <a:path w="40561" h="75830">
                <a:moveTo>
                  <a:pt x="31923" y="45590"/>
                </a:moveTo>
                <a:lnTo>
                  <a:pt x="31923" y="74192"/>
                </a:lnTo>
                <a:lnTo>
                  <a:pt x="32143" y="74930"/>
                </a:lnTo>
                <a:lnTo>
                  <a:pt x="34692" y="75830"/>
                </a:lnTo>
                <a:lnTo>
                  <a:pt x="37802" y="75830"/>
                </a:lnTo>
                <a:lnTo>
                  <a:pt x="40561" y="74192"/>
                </a:lnTo>
                <a:lnTo>
                  <a:pt x="40561" y="40942"/>
                </a:lnTo>
                <a:lnTo>
                  <a:pt x="40280" y="37947"/>
                </a:lnTo>
                <a:lnTo>
                  <a:pt x="39124" y="32994"/>
                </a:lnTo>
                <a:lnTo>
                  <a:pt x="36849" y="28980"/>
                </a:lnTo>
                <a:lnTo>
                  <a:pt x="33785" y="25679"/>
                </a:lnTo>
                <a:lnTo>
                  <a:pt x="29498" y="23468"/>
                </a:lnTo>
                <a:lnTo>
                  <a:pt x="26851" y="22910"/>
                </a:lnTo>
                <a:lnTo>
                  <a:pt x="21167" y="22910"/>
                </a:lnTo>
                <a:lnTo>
                  <a:pt x="16120" y="24890"/>
                </a:lnTo>
                <a:lnTo>
                  <a:pt x="11123" y="28230"/>
                </a:lnTo>
                <a:lnTo>
                  <a:pt x="8635" y="30949"/>
                </a:lnTo>
                <a:lnTo>
                  <a:pt x="8635" y="1699"/>
                </a:lnTo>
                <a:lnTo>
                  <a:pt x="8427" y="925"/>
                </a:lnTo>
                <a:lnTo>
                  <a:pt x="5882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7" y="75830"/>
                </a:lnTo>
                <a:lnTo>
                  <a:pt x="5882" y="75830"/>
                </a:lnTo>
                <a:lnTo>
                  <a:pt x="8635" y="74192"/>
                </a:lnTo>
                <a:lnTo>
                  <a:pt x="8635" y="40053"/>
                </a:lnTo>
                <a:lnTo>
                  <a:pt x="11015" y="36982"/>
                </a:lnTo>
                <a:lnTo>
                  <a:pt x="13268" y="34657"/>
                </a:lnTo>
                <a:lnTo>
                  <a:pt x="17603" y="31468"/>
                </a:lnTo>
                <a:lnTo>
                  <a:pt x="21927" y="30667"/>
                </a:lnTo>
                <a:lnTo>
                  <a:pt x="25077" y="30999"/>
                </a:lnTo>
                <a:lnTo>
                  <a:pt x="27622" y="32296"/>
                </a:lnTo>
                <a:lnTo>
                  <a:pt x="30267" y="35697"/>
                </a:lnTo>
                <a:lnTo>
                  <a:pt x="31297" y="38873"/>
                </a:lnTo>
                <a:lnTo>
                  <a:pt x="31923" y="42796"/>
                </a:lnTo>
                <a:lnTo>
                  <a:pt x="31923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2543385" y="5301634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61" y="46075"/>
                </a:moveTo>
                <a:lnTo>
                  <a:pt x="17686" y="46669"/>
                </a:lnTo>
                <a:lnTo>
                  <a:pt x="14907" y="46669"/>
                </a:lnTo>
                <a:lnTo>
                  <a:pt x="11170" y="44409"/>
                </a:lnTo>
                <a:lnTo>
                  <a:pt x="8855" y="40906"/>
                </a:lnTo>
                <a:lnTo>
                  <a:pt x="11612" y="53326"/>
                </a:lnTo>
                <a:lnTo>
                  <a:pt x="16325" y="53657"/>
                </a:lnTo>
                <a:lnTo>
                  <a:pt x="19143" y="53657"/>
                </a:lnTo>
                <a:lnTo>
                  <a:pt x="21826" y="53035"/>
                </a:lnTo>
                <a:lnTo>
                  <a:pt x="26884" y="50492"/>
                </a:lnTo>
                <a:lnTo>
                  <a:pt x="25930" y="43675"/>
                </a:lnTo>
                <a:lnTo>
                  <a:pt x="22061" y="46075"/>
                </a:lnTo>
                <a:close/>
              </a:path>
              <a:path w="26884" h="53657">
                <a:moveTo>
                  <a:pt x="3296" y="12103"/>
                </a:moveTo>
                <a:lnTo>
                  <a:pt x="5939" y="11530"/>
                </a:lnTo>
                <a:lnTo>
                  <a:pt x="9136" y="9791"/>
                </a:lnTo>
                <a:lnTo>
                  <a:pt x="11893" y="8585"/>
                </a:lnTo>
                <a:lnTo>
                  <a:pt x="15274" y="7541"/>
                </a:lnTo>
                <a:lnTo>
                  <a:pt x="19317" y="7275"/>
                </a:lnTo>
                <a:lnTo>
                  <a:pt x="22978" y="7515"/>
                </a:lnTo>
                <a:lnTo>
                  <a:pt x="26798" y="9204"/>
                </a:lnTo>
                <a:lnTo>
                  <a:pt x="29137" y="12344"/>
                </a:lnTo>
                <a:lnTo>
                  <a:pt x="29900" y="15227"/>
                </a:lnTo>
                <a:lnTo>
                  <a:pt x="30095" y="18770"/>
                </a:lnTo>
                <a:lnTo>
                  <a:pt x="30095" y="22567"/>
                </a:lnTo>
                <a:lnTo>
                  <a:pt x="19940" y="22567"/>
                </a:lnTo>
                <a:lnTo>
                  <a:pt x="16631" y="22909"/>
                </a:lnTo>
                <a:lnTo>
                  <a:pt x="13704" y="23568"/>
                </a:lnTo>
                <a:lnTo>
                  <a:pt x="10778" y="24241"/>
                </a:lnTo>
                <a:lnTo>
                  <a:pt x="8301" y="25246"/>
                </a:lnTo>
                <a:lnTo>
                  <a:pt x="4262" y="27924"/>
                </a:lnTo>
                <a:lnTo>
                  <a:pt x="163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3"/>
                </a:lnTo>
                <a:lnTo>
                  <a:pt x="1958" y="46936"/>
                </a:lnTo>
                <a:lnTo>
                  <a:pt x="4470" y="49758"/>
                </a:lnTo>
                <a:lnTo>
                  <a:pt x="7595" y="51991"/>
                </a:lnTo>
                <a:lnTo>
                  <a:pt x="11612" y="53326"/>
                </a:lnTo>
                <a:lnTo>
                  <a:pt x="8855" y="40906"/>
                </a:lnTo>
                <a:lnTo>
                  <a:pt x="8855" y="38353"/>
                </a:lnTo>
                <a:lnTo>
                  <a:pt x="9651" y="34429"/>
                </a:lnTo>
                <a:lnTo>
                  <a:pt x="12199" y="31495"/>
                </a:lnTo>
                <a:lnTo>
                  <a:pt x="14795" y="30073"/>
                </a:lnTo>
                <a:lnTo>
                  <a:pt x="18272" y="29245"/>
                </a:lnTo>
                <a:lnTo>
                  <a:pt x="22708" y="29029"/>
                </a:lnTo>
                <a:lnTo>
                  <a:pt x="30095" y="29029"/>
                </a:lnTo>
                <a:lnTo>
                  <a:pt x="30095" y="39394"/>
                </a:lnTo>
                <a:lnTo>
                  <a:pt x="25930" y="43675"/>
                </a:lnTo>
                <a:lnTo>
                  <a:pt x="26884" y="50492"/>
                </a:lnTo>
                <a:lnTo>
                  <a:pt x="31248" y="46443"/>
                </a:lnTo>
                <a:lnTo>
                  <a:pt x="31248" y="51332"/>
                </a:lnTo>
                <a:lnTo>
                  <a:pt x="33328" y="52905"/>
                </a:lnTo>
                <a:lnTo>
                  <a:pt x="35899" y="52958"/>
                </a:lnTo>
                <a:lnTo>
                  <a:pt x="38671" y="51332"/>
                </a:lnTo>
                <a:lnTo>
                  <a:pt x="38671" y="15354"/>
                </a:lnTo>
                <a:lnTo>
                  <a:pt x="38350" y="12700"/>
                </a:lnTo>
                <a:lnTo>
                  <a:pt x="37017" y="8139"/>
                </a:lnTo>
                <a:lnTo>
                  <a:pt x="34480" y="4697"/>
                </a:lnTo>
                <a:lnTo>
                  <a:pt x="31099" y="1993"/>
                </a:lnTo>
                <a:lnTo>
                  <a:pt x="26358" y="392"/>
                </a:lnTo>
                <a:lnTo>
                  <a:pt x="23478" y="0"/>
                </a:lnTo>
                <a:lnTo>
                  <a:pt x="20101" y="0"/>
                </a:lnTo>
                <a:lnTo>
                  <a:pt x="16488" y="176"/>
                </a:lnTo>
                <a:lnTo>
                  <a:pt x="12934" y="863"/>
                </a:lnTo>
                <a:lnTo>
                  <a:pt x="9784" y="1813"/>
                </a:lnTo>
                <a:lnTo>
                  <a:pt x="5817" y="3556"/>
                </a:lnTo>
                <a:lnTo>
                  <a:pt x="2487" y="6703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2597922" y="5302415"/>
            <a:ext cx="44856" cy="52171"/>
          </a:xfrm>
          <a:custGeom>
            <a:avLst/>
            <a:gdLst/>
            <a:ahLst/>
            <a:cxnLst/>
            <a:rect l="l" t="t" r="r" b="b"/>
            <a:pathLst>
              <a:path w="44856" h="52171">
                <a:moveTo>
                  <a:pt x="525" y="3834"/>
                </a:moveTo>
                <a:lnTo>
                  <a:pt x="16534" y="50227"/>
                </a:lnTo>
                <a:lnTo>
                  <a:pt x="17110" y="51141"/>
                </a:lnTo>
                <a:lnTo>
                  <a:pt x="19828" y="52070"/>
                </a:lnTo>
                <a:lnTo>
                  <a:pt x="22449" y="52171"/>
                </a:lnTo>
                <a:lnTo>
                  <a:pt x="25758" y="52044"/>
                </a:lnTo>
                <a:lnTo>
                  <a:pt x="28356" y="50227"/>
                </a:lnTo>
                <a:lnTo>
                  <a:pt x="44438" y="3834"/>
                </a:lnTo>
                <a:lnTo>
                  <a:pt x="44856" y="1548"/>
                </a:lnTo>
                <a:lnTo>
                  <a:pt x="44856" y="1267"/>
                </a:lnTo>
                <a:lnTo>
                  <a:pt x="42282" y="0"/>
                </a:lnTo>
                <a:lnTo>
                  <a:pt x="39124" y="10"/>
                </a:lnTo>
                <a:lnTo>
                  <a:pt x="36061" y="1713"/>
                </a:lnTo>
                <a:lnTo>
                  <a:pt x="22913" y="41986"/>
                </a:lnTo>
                <a:lnTo>
                  <a:pt x="22561" y="41986"/>
                </a:lnTo>
                <a:lnTo>
                  <a:pt x="9269" y="1713"/>
                </a:lnTo>
                <a:lnTo>
                  <a:pt x="8657" y="683"/>
                </a:lnTo>
                <a:lnTo>
                  <a:pt x="6061" y="10"/>
                </a:lnTo>
                <a:lnTo>
                  <a:pt x="2757" y="0"/>
                </a:lnTo>
                <a:lnTo>
                  <a:pt x="0" y="1267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2655517" y="5301634"/>
            <a:ext cx="43341" cy="53657"/>
          </a:xfrm>
          <a:custGeom>
            <a:avLst/>
            <a:gdLst/>
            <a:ahLst/>
            <a:cxnLst/>
            <a:rect l="l" t="t" r="r" b="b"/>
            <a:pathLst>
              <a:path w="43341" h="53657">
                <a:moveTo>
                  <a:pt x="42948" y="16941"/>
                </a:moveTo>
                <a:lnTo>
                  <a:pt x="42148" y="14136"/>
                </a:lnTo>
                <a:lnTo>
                  <a:pt x="41379" y="11328"/>
                </a:lnTo>
                <a:lnTo>
                  <a:pt x="38463" y="6807"/>
                </a:lnTo>
                <a:lnTo>
                  <a:pt x="34654" y="3074"/>
                </a:lnTo>
                <a:lnTo>
                  <a:pt x="32054" y="1842"/>
                </a:lnTo>
                <a:lnTo>
                  <a:pt x="29448" y="622"/>
                </a:lnTo>
                <a:lnTo>
                  <a:pt x="26297" y="0"/>
                </a:lnTo>
                <a:lnTo>
                  <a:pt x="26338" y="7009"/>
                </a:lnTo>
                <a:lnTo>
                  <a:pt x="29495" y="8343"/>
                </a:lnTo>
                <a:lnTo>
                  <a:pt x="31615" y="11012"/>
                </a:lnTo>
                <a:lnTo>
                  <a:pt x="33746" y="13690"/>
                </a:lnTo>
                <a:lnTo>
                  <a:pt x="34754" y="17387"/>
                </a:lnTo>
                <a:lnTo>
                  <a:pt x="34643" y="22085"/>
                </a:lnTo>
                <a:lnTo>
                  <a:pt x="8943" y="22085"/>
                </a:lnTo>
                <a:lnTo>
                  <a:pt x="9018" y="20105"/>
                </a:lnTo>
                <a:lnTo>
                  <a:pt x="10448" y="3124"/>
                </a:lnTo>
                <a:lnTo>
                  <a:pt x="8072" y="4903"/>
                </a:lnTo>
                <a:lnTo>
                  <a:pt x="4130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95"/>
                </a:lnTo>
                <a:lnTo>
                  <a:pt x="2538" y="42011"/>
                </a:lnTo>
                <a:lnTo>
                  <a:pt x="4032" y="44780"/>
                </a:lnTo>
                <a:lnTo>
                  <a:pt x="6012" y="46989"/>
                </a:lnTo>
                <a:lnTo>
                  <a:pt x="10448" y="50863"/>
                </a:lnTo>
                <a:lnTo>
                  <a:pt x="13378" y="51979"/>
                </a:lnTo>
                <a:lnTo>
                  <a:pt x="16280" y="53099"/>
                </a:lnTo>
                <a:lnTo>
                  <a:pt x="19674" y="53657"/>
                </a:lnTo>
                <a:lnTo>
                  <a:pt x="23554" y="53657"/>
                </a:lnTo>
                <a:lnTo>
                  <a:pt x="27879" y="53492"/>
                </a:lnTo>
                <a:lnTo>
                  <a:pt x="31835" y="52807"/>
                </a:lnTo>
                <a:lnTo>
                  <a:pt x="35057" y="51979"/>
                </a:lnTo>
                <a:lnTo>
                  <a:pt x="37790" y="51104"/>
                </a:lnTo>
                <a:lnTo>
                  <a:pt x="41022" y="48830"/>
                </a:lnTo>
                <a:lnTo>
                  <a:pt x="41342" y="46165"/>
                </a:lnTo>
                <a:lnTo>
                  <a:pt x="40777" y="43016"/>
                </a:lnTo>
                <a:lnTo>
                  <a:pt x="38059" y="43267"/>
                </a:lnTo>
                <a:lnTo>
                  <a:pt x="34898" y="44552"/>
                </a:lnTo>
                <a:lnTo>
                  <a:pt x="32109" y="45439"/>
                </a:lnTo>
                <a:lnTo>
                  <a:pt x="28602" y="46202"/>
                </a:lnTo>
                <a:lnTo>
                  <a:pt x="24350" y="46393"/>
                </a:lnTo>
                <a:lnTo>
                  <a:pt x="21525" y="46393"/>
                </a:lnTo>
                <a:lnTo>
                  <a:pt x="17151" y="45137"/>
                </a:lnTo>
                <a:lnTo>
                  <a:pt x="13597" y="43116"/>
                </a:lnTo>
                <a:lnTo>
                  <a:pt x="11135" y="40006"/>
                </a:lnTo>
                <a:lnTo>
                  <a:pt x="9738" y="35977"/>
                </a:lnTo>
                <a:lnTo>
                  <a:pt x="8943" y="31356"/>
                </a:lnTo>
                <a:lnTo>
                  <a:pt x="8943" y="28652"/>
                </a:lnTo>
                <a:lnTo>
                  <a:pt x="39968" y="28652"/>
                </a:lnTo>
                <a:lnTo>
                  <a:pt x="42307" y="27748"/>
                </a:lnTo>
                <a:lnTo>
                  <a:pt x="43341" y="24738"/>
                </a:lnTo>
                <a:lnTo>
                  <a:pt x="43341" y="19926"/>
                </a:lnTo>
                <a:lnTo>
                  <a:pt x="42948" y="16941"/>
                </a:lnTo>
                <a:close/>
              </a:path>
              <a:path w="43341" h="53657">
                <a:moveTo>
                  <a:pt x="9018" y="20105"/>
                </a:moveTo>
                <a:lnTo>
                  <a:pt x="9946" y="16357"/>
                </a:lnTo>
                <a:lnTo>
                  <a:pt x="11390" y="12927"/>
                </a:lnTo>
                <a:lnTo>
                  <a:pt x="14918" y="9079"/>
                </a:lnTo>
                <a:lnTo>
                  <a:pt x="18140" y="7415"/>
                </a:lnTo>
                <a:lnTo>
                  <a:pt x="22158" y="7009"/>
                </a:lnTo>
                <a:lnTo>
                  <a:pt x="26338" y="7009"/>
                </a:lnTo>
                <a:lnTo>
                  <a:pt x="26297" y="0"/>
                </a:lnTo>
                <a:lnTo>
                  <a:pt x="19145" y="0"/>
                </a:lnTo>
                <a:lnTo>
                  <a:pt x="16023" y="633"/>
                </a:lnTo>
                <a:lnTo>
                  <a:pt x="13241" y="1868"/>
                </a:lnTo>
                <a:lnTo>
                  <a:pt x="10448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2749294" y="5338367"/>
            <a:ext cx="24447" cy="76417"/>
          </a:xfrm>
          <a:custGeom>
            <a:avLst/>
            <a:gdLst/>
            <a:ahLst/>
            <a:cxnLst/>
            <a:rect l="l" t="t" r="r" b="b"/>
            <a:pathLst>
              <a:path w="24447" h="76417">
                <a:moveTo>
                  <a:pt x="8636" y="0"/>
                </a:moveTo>
                <a:lnTo>
                  <a:pt x="10303" y="11325"/>
                </a:lnTo>
                <a:lnTo>
                  <a:pt x="13964" y="14284"/>
                </a:lnTo>
                <a:lnTo>
                  <a:pt x="17650" y="16164"/>
                </a:lnTo>
                <a:lnTo>
                  <a:pt x="20199" y="16776"/>
                </a:lnTo>
                <a:lnTo>
                  <a:pt x="24447" y="9230"/>
                </a:lnTo>
                <a:lnTo>
                  <a:pt x="19930" y="9230"/>
                </a:lnTo>
                <a:lnTo>
                  <a:pt x="15483" y="6869"/>
                </a:lnTo>
                <a:lnTo>
                  <a:pt x="11033" y="2995"/>
                </a:lnTo>
                <a:lnTo>
                  <a:pt x="8636" y="0"/>
                </a:lnTo>
                <a:close/>
              </a:path>
              <a:path w="24447" h="76417">
                <a:moveTo>
                  <a:pt x="1508" y="16052"/>
                </a:moveTo>
                <a:lnTo>
                  <a:pt x="4507" y="16215"/>
                </a:lnTo>
                <a:lnTo>
                  <a:pt x="7642" y="14551"/>
                </a:lnTo>
                <a:lnTo>
                  <a:pt x="7642" y="8572"/>
                </a:lnTo>
                <a:lnTo>
                  <a:pt x="10303" y="11325"/>
                </a:lnTo>
                <a:lnTo>
                  <a:pt x="8636" y="0"/>
                </a:lnTo>
                <a:lnTo>
                  <a:pt x="8636" y="-19483"/>
                </a:lnTo>
                <a:lnTo>
                  <a:pt x="10022" y="-21286"/>
                </a:lnTo>
                <a:lnTo>
                  <a:pt x="12517" y="-23990"/>
                </a:lnTo>
                <a:lnTo>
                  <a:pt x="16009" y="-26912"/>
                </a:lnTo>
                <a:lnTo>
                  <a:pt x="19339" y="-28536"/>
                </a:lnTo>
                <a:lnTo>
                  <a:pt x="22651" y="-29033"/>
                </a:lnTo>
                <a:lnTo>
                  <a:pt x="26776" y="-28475"/>
                </a:lnTo>
                <a:lnTo>
                  <a:pt x="29790" y="-26264"/>
                </a:lnTo>
                <a:lnTo>
                  <a:pt x="31921" y="-22999"/>
                </a:lnTo>
                <a:lnTo>
                  <a:pt x="33475" y="-19116"/>
                </a:lnTo>
                <a:lnTo>
                  <a:pt x="34199" y="-14417"/>
                </a:lnTo>
                <a:lnTo>
                  <a:pt x="34394" y="-9489"/>
                </a:lnTo>
                <a:lnTo>
                  <a:pt x="34394" y="-7213"/>
                </a:lnTo>
                <a:lnTo>
                  <a:pt x="33732" y="-2743"/>
                </a:lnTo>
                <a:lnTo>
                  <a:pt x="32594" y="1483"/>
                </a:lnTo>
                <a:lnTo>
                  <a:pt x="30661" y="5066"/>
                </a:lnTo>
                <a:lnTo>
                  <a:pt x="27867" y="7607"/>
                </a:lnTo>
                <a:lnTo>
                  <a:pt x="24447" y="9230"/>
                </a:lnTo>
                <a:lnTo>
                  <a:pt x="20199" y="16776"/>
                </a:lnTo>
                <a:lnTo>
                  <a:pt x="23089" y="16927"/>
                </a:lnTo>
                <a:lnTo>
                  <a:pt x="26337" y="16927"/>
                </a:lnTo>
                <a:lnTo>
                  <a:pt x="29203" y="16294"/>
                </a:lnTo>
                <a:lnTo>
                  <a:pt x="31711" y="15034"/>
                </a:lnTo>
                <a:lnTo>
                  <a:pt x="36352" y="11937"/>
                </a:lnTo>
                <a:lnTo>
                  <a:pt x="39797" y="7175"/>
                </a:lnTo>
                <a:lnTo>
                  <a:pt x="41122" y="4277"/>
                </a:lnTo>
                <a:lnTo>
                  <a:pt x="42005" y="886"/>
                </a:lnTo>
                <a:lnTo>
                  <a:pt x="42898" y="-2476"/>
                </a:lnTo>
                <a:lnTo>
                  <a:pt x="43337" y="-6289"/>
                </a:lnTo>
                <a:lnTo>
                  <a:pt x="43337" y="-14061"/>
                </a:lnTo>
                <a:lnTo>
                  <a:pt x="42994" y="-17438"/>
                </a:lnTo>
                <a:lnTo>
                  <a:pt x="42296" y="-20613"/>
                </a:lnTo>
                <a:lnTo>
                  <a:pt x="41597" y="-23802"/>
                </a:lnTo>
                <a:lnTo>
                  <a:pt x="40482" y="-26582"/>
                </a:lnTo>
                <a:lnTo>
                  <a:pt x="38966" y="-28943"/>
                </a:lnTo>
                <a:lnTo>
                  <a:pt x="35485" y="-33199"/>
                </a:lnTo>
                <a:lnTo>
                  <a:pt x="30622" y="-36032"/>
                </a:lnTo>
                <a:lnTo>
                  <a:pt x="27708" y="-36741"/>
                </a:lnTo>
                <a:lnTo>
                  <a:pt x="24288" y="-36741"/>
                </a:lnTo>
                <a:lnTo>
                  <a:pt x="21570" y="-36589"/>
                </a:lnTo>
                <a:lnTo>
                  <a:pt x="17809" y="-35549"/>
                </a:lnTo>
                <a:lnTo>
                  <a:pt x="14014" y="-33464"/>
                </a:lnTo>
                <a:lnTo>
                  <a:pt x="11394" y="-31435"/>
                </a:lnTo>
                <a:lnTo>
                  <a:pt x="8636" y="-28702"/>
                </a:lnTo>
                <a:lnTo>
                  <a:pt x="8636" y="-57937"/>
                </a:lnTo>
                <a:lnTo>
                  <a:pt x="8441" y="-58712"/>
                </a:lnTo>
                <a:lnTo>
                  <a:pt x="5892" y="-59640"/>
                </a:lnTo>
                <a:lnTo>
                  <a:pt x="2768" y="-59640"/>
                </a:lnTo>
                <a:lnTo>
                  <a:pt x="0" y="-57937"/>
                </a:lnTo>
                <a:lnTo>
                  <a:pt x="0" y="14551"/>
                </a:lnTo>
                <a:lnTo>
                  <a:pt x="1508" y="16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2811520" y="5302418"/>
            <a:ext cx="40604" cy="52872"/>
          </a:xfrm>
          <a:custGeom>
            <a:avLst/>
            <a:gdLst/>
            <a:ahLst/>
            <a:cxnLst/>
            <a:rect l="l" t="t" r="r" b="b"/>
            <a:pathLst>
              <a:path w="40604" h="52872">
                <a:moveTo>
                  <a:pt x="8682" y="1652"/>
                </a:moveTo>
                <a:lnTo>
                  <a:pt x="8459" y="928"/>
                </a:lnTo>
                <a:lnTo>
                  <a:pt x="5864" y="0"/>
                </a:lnTo>
                <a:lnTo>
                  <a:pt x="2790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5"/>
                </a:lnTo>
                <a:lnTo>
                  <a:pt x="1428" y="42800"/>
                </a:lnTo>
                <a:lnTo>
                  <a:pt x="3696" y="46824"/>
                </a:lnTo>
                <a:lnTo>
                  <a:pt x="6760" y="50164"/>
                </a:lnTo>
                <a:lnTo>
                  <a:pt x="11059" y="52336"/>
                </a:lnTo>
                <a:lnTo>
                  <a:pt x="13704" y="52872"/>
                </a:lnTo>
                <a:lnTo>
                  <a:pt x="19522" y="52872"/>
                </a:lnTo>
                <a:lnTo>
                  <a:pt x="22179" y="52174"/>
                </a:lnTo>
                <a:lnTo>
                  <a:pt x="24792" y="50763"/>
                </a:lnTo>
                <a:lnTo>
                  <a:pt x="27414" y="49352"/>
                </a:lnTo>
                <a:lnTo>
                  <a:pt x="30071" y="47105"/>
                </a:lnTo>
                <a:lnTo>
                  <a:pt x="32738" y="44030"/>
                </a:lnTo>
                <a:lnTo>
                  <a:pt x="32738" y="50496"/>
                </a:lnTo>
                <a:lnTo>
                  <a:pt x="35229" y="52134"/>
                </a:lnTo>
                <a:lnTo>
                  <a:pt x="38030" y="52134"/>
                </a:lnTo>
                <a:lnTo>
                  <a:pt x="40604" y="50496"/>
                </a:lnTo>
                <a:lnTo>
                  <a:pt x="40604" y="1652"/>
                </a:lnTo>
                <a:lnTo>
                  <a:pt x="40359" y="928"/>
                </a:lnTo>
                <a:lnTo>
                  <a:pt x="37800" y="0"/>
                </a:lnTo>
                <a:lnTo>
                  <a:pt x="34686" y="0"/>
                </a:lnTo>
                <a:lnTo>
                  <a:pt x="31906" y="1652"/>
                </a:lnTo>
                <a:lnTo>
                  <a:pt x="31906" y="35791"/>
                </a:lnTo>
                <a:lnTo>
                  <a:pt x="29505" y="38861"/>
                </a:lnTo>
                <a:lnTo>
                  <a:pt x="25085" y="42788"/>
                </a:lnTo>
                <a:lnTo>
                  <a:pt x="20782" y="45176"/>
                </a:lnTo>
                <a:lnTo>
                  <a:pt x="16941" y="45176"/>
                </a:lnTo>
                <a:lnTo>
                  <a:pt x="12970" y="43498"/>
                </a:lnTo>
                <a:lnTo>
                  <a:pt x="10288" y="40147"/>
                </a:lnTo>
                <a:lnTo>
                  <a:pt x="9269" y="36956"/>
                </a:lnTo>
                <a:lnTo>
                  <a:pt x="8682" y="32946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2873203" y="528226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1"/>
                </a:moveTo>
                <a:lnTo>
                  <a:pt x="370" y="8888"/>
                </a:lnTo>
                <a:lnTo>
                  <a:pt x="3257" y="10742"/>
                </a:lnTo>
                <a:lnTo>
                  <a:pt x="7336" y="10742"/>
                </a:lnTo>
                <a:lnTo>
                  <a:pt x="10288" y="8837"/>
                </a:lnTo>
                <a:lnTo>
                  <a:pt x="10670" y="5309"/>
                </a:lnTo>
                <a:lnTo>
                  <a:pt x="10302" y="1854"/>
                </a:lnTo>
                <a:lnTo>
                  <a:pt x="7401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70" h="72288">
                <a:moveTo>
                  <a:pt x="1226" y="71387"/>
                </a:moveTo>
                <a:lnTo>
                  <a:pt x="3797" y="72288"/>
                </a:lnTo>
                <a:lnTo>
                  <a:pt x="6907" y="72288"/>
                </a:lnTo>
                <a:lnTo>
                  <a:pt x="9676" y="70650"/>
                </a:lnTo>
                <a:lnTo>
                  <a:pt x="9676" y="21805"/>
                </a:lnTo>
                <a:lnTo>
                  <a:pt x="9456" y="21107"/>
                </a:lnTo>
                <a:lnTo>
                  <a:pt x="6907" y="20153"/>
                </a:lnTo>
                <a:lnTo>
                  <a:pt x="3797" y="20153"/>
                </a:lnTo>
                <a:lnTo>
                  <a:pt x="1043" y="21805"/>
                </a:lnTo>
                <a:lnTo>
                  <a:pt x="1043" y="70650"/>
                </a:lnTo>
                <a:lnTo>
                  <a:pt x="1226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2904868" y="5278723"/>
            <a:ext cx="8633" cy="75830"/>
          </a:xfrm>
          <a:custGeom>
            <a:avLst/>
            <a:gdLst/>
            <a:ahLst/>
            <a:cxnLst/>
            <a:rect l="l" t="t" r="r" b="b"/>
            <a:pathLst>
              <a:path w="8633" h="75830">
                <a:moveTo>
                  <a:pt x="8633" y="74192"/>
                </a:moveTo>
                <a:lnTo>
                  <a:pt x="8633" y="1699"/>
                </a:lnTo>
                <a:lnTo>
                  <a:pt x="8417" y="925"/>
                </a:lnTo>
                <a:lnTo>
                  <a:pt x="5868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30"/>
                </a:lnTo>
                <a:lnTo>
                  <a:pt x="5868" y="75830"/>
                </a:lnTo>
                <a:lnTo>
                  <a:pt x="8633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2929204" y="5289346"/>
            <a:ext cx="30784" cy="65836"/>
          </a:xfrm>
          <a:custGeom>
            <a:avLst/>
            <a:gdLst/>
            <a:ahLst/>
            <a:cxnLst/>
            <a:rect l="l" t="t" r="r" b="b"/>
            <a:pathLst>
              <a:path w="30784" h="65836">
                <a:moveTo>
                  <a:pt x="16963" y="1703"/>
                </a:moveTo>
                <a:lnTo>
                  <a:pt x="16747" y="993"/>
                </a:lnTo>
                <a:lnTo>
                  <a:pt x="14198" y="0"/>
                </a:lnTo>
                <a:lnTo>
                  <a:pt x="11084" y="0"/>
                </a:lnTo>
                <a:lnTo>
                  <a:pt x="8331" y="1703"/>
                </a:lnTo>
                <a:lnTo>
                  <a:pt x="8331" y="13309"/>
                </a:lnTo>
                <a:lnTo>
                  <a:pt x="1793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31" y="20754"/>
                </a:lnTo>
                <a:lnTo>
                  <a:pt x="8331" y="52110"/>
                </a:lnTo>
                <a:lnTo>
                  <a:pt x="9090" y="56642"/>
                </a:lnTo>
                <a:lnTo>
                  <a:pt x="10401" y="60440"/>
                </a:lnTo>
                <a:lnTo>
                  <a:pt x="12644" y="63158"/>
                </a:lnTo>
                <a:lnTo>
                  <a:pt x="15801" y="64836"/>
                </a:lnTo>
                <a:lnTo>
                  <a:pt x="19649" y="65836"/>
                </a:lnTo>
                <a:lnTo>
                  <a:pt x="24498" y="65671"/>
                </a:lnTo>
                <a:lnTo>
                  <a:pt x="27490" y="65102"/>
                </a:lnTo>
                <a:lnTo>
                  <a:pt x="30427" y="63093"/>
                </a:lnTo>
                <a:lnTo>
                  <a:pt x="30784" y="59983"/>
                </a:lnTo>
                <a:lnTo>
                  <a:pt x="30784" y="59324"/>
                </a:lnTo>
                <a:lnTo>
                  <a:pt x="28983" y="56757"/>
                </a:lnTo>
                <a:lnTo>
                  <a:pt x="26338" y="57787"/>
                </a:lnTo>
                <a:lnTo>
                  <a:pt x="23555" y="58179"/>
                </a:lnTo>
                <a:lnTo>
                  <a:pt x="19354" y="57330"/>
                </a:lnTo>
                <a:lnTo>
                  <a:pt x="17442" y="53898"/>
                </a:lnTo>
                <a:lnTo>
                  <a:pt x="16963" y="51347"/>
                </a:lnTo>
                <a:lnTo>
                  <a:pt x="16963" y="20754"/>
                </a:lnTo>
                <a:lnTo>
                  <a:pt x="29044" y="20754"/>
                </a:lnTo>
                <a:lnTo>
                  <a:pt x="30610" y="19306"/>
                </a:lnTo>
                <a:lnTo>
                  <a:pt x="30784" y="16372"/>
                </a:lnTo>
                <a:lnTo>
                  <a:pt x="29044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005075" y="5301634"/>
            <a:ext cx="47097" cy="53657"/>
          </a:xfrm>
          <a:custGeom>
            <a:avLst/>
            <a:gdLst/>
            <a:ahLst/>
            <a:cxnLst/>
            <a:rect l="l" t="t" r="r" b="b"/>
            <a:pathLst>
              <a:path w="47097" h="53657">
                <a:moveTo>
                  <a:pt x="8942" y="23914"/>
                </a:moveTo>
                <a:lnTo>
                  <a:pt x="9251" y="21347"/>
                </a:lnTo>
                <a:lnTo>
                  <a:pt x="9823" y="18986"/>
                </a:lnTo>
                <a:lnTo>
                  <a:pt x="11296" y="14604"/>
                </a:lnTo>
                <a:lnTo>
                  <a:pt x="13682" y="11173"/>
                </a:lnTo>
                <a:lnTo>
                  <a:pt x="17052" y="8902"/>
                </a:lnTo>
                <a:lnTo>
                  <a:pt x="21106" y="7491"/>
                </a:lnTo>
                <a:lnTo>
                  <a:pt x="26459" y="7491"/>
                </a:lnTo>
                <a:lnTo>
                  <a:pt x="30660" y="9042"/>
                </a:lnTo>
                <a:lnTo>
                  <a:pt x="33994" y="11465"/>
                </a:lnTo>
                <a:lnTo>
                  <a:pt x="36183" y="15011"/>
                </a:lnTo>
                <a:lnTo>
                  <a:pt x="37431" y="19428"/>
                </a:lnTo>
                <a:lnTo>
                  <a:pt x="38155" y="24267"/>
                </a:lnTo>
                <a:lnTo>
                  <a:pt x="38155" y="29743"/>
                </a:lnTo>
                <a:lnTo>
                  <a:pt x="37875" y="32320"/>
                </a:lnTo>
                <a:lnTo>
                  <a:pt x="36748" y="37017"/>
                </a:lnTo>
                <a:lnTo>
                  <a:pt x="36542" y="50276"/>
                </a:lnTo>
                <a:lnTo>
                  <a:pt x="39052" y="48373"/>
                </a:lnTo>
                <a:lnTo>
                  <a:pt x="43055" y="43548"/>
                </a:lnTo>
                <a:lnTo>
                  <a:pt x="44564" y="40651"/>
                </a:lnTo>
                <a:lnTo>
                  <a:pt x="45579" y="37299"/>
                </a:lnTo>
                <a:lnTo>
                  <a:pt x="46583" y="33958"/>
                </a:lnTo>
                <a:lnTo>
                  <a:pt x="47097" y="30300"/>
                </a:lnTo>
                <a:lnTo>
                  <a:pt x="47097" y="22236"/>
                </a:lnTo>
                <a:lnTo>
                  <a:pt x="46622" y="1856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3" y="9269"/>
                </a:lnTo>
                <a:lnTo>
                  <a:pt x="41342" y="7009"/>
                </a:lnTo>
                <a:lnTo>
                  <a:pt x="37033" y="2984"/>
                </a:lnTo>
                <a:lnTo>
                  <a:pt x="34152" y="1789"/>
                </a:lnTo>
                <a:lnTo>
                  <a:pt x="31272" y="596"/>
                </a:lnTo>
                <a:lnTo>
                  <a:pt x="27891" y="0"/>
                </a:lnTo>
                <a:lnTo>
                  <a:pt x="20019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6" y="3351"/>
                </a:lnTo>
                <a:lnTo>
                  <a:pt x="7998" y="5229"/>
                </a:lnTo>
                <a:lnTo>
                  <a:pt x="3981" y="10083"/>
                </a:lnTo>
                <a:lnTo>
                  <a:pt x="2486" y="12952"/>
                </a:lnTo>
                <a:lnTo>
                  <a:pt x="1497" y="16304"/>
                </a:lnTo>
                <a:lnTo>
                  <a:pt x="502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0" y="38353"/>
                </a:lnTo>
                <a:lnTo>
                  <a:pt x="2353" y="41615"/>
                </a:lnTo>
                <a:lnTo>
                  <a:pt x="3783" y="44383"/>
                </a:lnTo>
                <a:lnTo>
                  <a:pt x="5708" y="46669"/>
                </a:lnTo>
                <a:lnTo>
                  <a:pt x="10021" y="50684"/>
                </a:lnTo>
                <a:lnTo>
                  <a:pt x="8942" y="29375"/>
                </a:lnTo>
                <a:lnTo>
                  <a:pt x="8942" y="23914"/>
                </a:lnTo>
                <a:close/>
              </a:path>
              <a:path w="47097" h="53657">
                <a:moveTo>
                  <a:pt x="9665" y="34239"/>
                </a:moveTo>
                <a:lnTo>
                  <a:pt x="8942" y="29375"/>
                </a:lnTo>
                <a:lnTo>
                  <a:pt x="10021" y="50684"/>
                </a:lnTo>
                <a:lnTo>
                  <a:pt x="12898" y="51879"/>
                </a:lnTo>
                <a:lnTo>
                  <a:pt x="15778" y="53070"/>
                </a:lnTo>
                <a:lnTo>
                  <a:pt x="19143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15" y="51624"/>
                </a:lnTo>
                <a:lnTo>
                  <a:pt x="36542" y="50276"/>
                </a:lnTo>
                <a:lnTo>
                  <a:pt x="36748" y="37017"/>
                </a:lnTo>
                <a:lnTo>
                  <a:pt x="34667" y="40751"/>
                </a:lnTo>
                <a:lnTo>
                  <a:pt x="31935" y="43761"/>
                </a:lnTo>
                <a:lnTo>
                  <a:pt x="28213" y="45655"/>
                </a:lnTo>
                <a:lnTo>
                  <a:pt x="23468" y="46126"/>
                </a:lnTo>
                <a:lnTo>
                  <a:pt x="20692" y="46126"/>
                </a:lnTo>
                <a:lnTo>
                  <a:pt x="16498" y="44574"/>
                </a:lnTo>
                <a:lnTo>
                  <a:pt x="13143" y="42148"/>
                </a:lnTo>
                <a:lnTo>
                  <a:pt x="10925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071202" y="5302418"/>
            <a:ext cx="40608" cy="52872"/>
          </a:xfrm>
          <a:custGeom>
            <a:avLst/>
            <a:gdLst/>
            <a:ahLst/>
            <a:cxnLst/>
            <a:rect l="l" t="t" r="r" b="b"/>
            <a:pathLst>
              <a:path w="40608" h="52872">
                <a:moveTo>
                  <a:pt x="8682" y="1652"/>
                </a:moveTo>
                <a:lnTo>
                  <a:pt x="8467" y="928"/>
                </a:lnTo>
                <a:lnTo>
                  <a:pt x="5868" y="0"/>
                </a:lnTo>
                <a:lnTo>
                  <a:pt x="2797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5"/>
                </a:lnTo>
                <a:lnTo>
                  <a:pt x="1432" y="42800"/>
                </a:lnTo>
                <a:lnTo>
                  <a:pt x="3700" y="46824"/>
                </a:lnTo>
                <a:lnTo>
                  <a:pt x="6765" y="50164"/>
                </a:lnTo>
                <a:lnTo>
                  <a:pt x="11062" y="52336"/>
                </a:lnTo>
                <a:lnTo>
                  <a:pt x="13709" y="52872"/>
                </a:lnTo>
                <a:lnTo>
                  <a:pt x="19526" y="52872"/>
                </a:lnTo>
                <a:lnTo>
                  <a:pt x="22183" y="52174"/>
                </a:lnTo>
                <a:lnTo>
                  <a:pt x="24792" y="50763"/>
                </a:lnTo>
                <a:lnTo>
                  <a:pt x="27414" y="49352"/>
                </a:lnTo>
                <a:lnTo>
                  <a:pt x="30074" y="47105"/>
                </a:lnTo>
                <a:lnTo>
                  <a:pt x="32741" y="44030"/>
                </a:lnTo>
                <a:lnTo>
                  <a:pt x="32741" y="50496"/>
                </a:lnTo>
                <a:lnTo>
                  <a:pt x="35229" y="52134"/>
                </a:lnTo>
                <a:lnTo>
                  <a:pt x="38019" y="52134"/>
                </a:lnTo>
                <a:lnTo>
                  <a:pt x="40608" y="50496"/>
                </a:lnTo>
                <a:lnTo>
                  <a:pt x="40608" y="1652"/>
                </a:lnTo>
                <a:lnTo>
                  <a:pt x="40359" y="928"/>
                </a:lnTo>
                <a:lnTo>
                  <a:pt x="37804" y="0"/>
                </a:lnTo>
                <a:lnTo>
                  <a:pt x="34678" y="0"/>
                </a:lnTo>
                <a:lnTo>
                  <a:pt x="31911" y="1652"/>
                </a:lnTo>
                <a:lnTo>
                  <a:pt x="31911" y="35791"/>
                </a:lnTo>
                <a:lnTo>
                  <a:pt x="29509" y="38861"/>
                </a:lnTo>
                <a:lnTo>
                  <a:pt x="25077" y="42788"/>
                </a:lnTo>
                <a:lnTo>
                  <a:pt x="20789" y="45176"/>
                </a:lnTo>
                <a:lnTo>
                  <a:pt x="16941" y="45176"/>
                </a:lnTo>
                <a:lnTo>
                  <a:pt x="12970" y="43498"/>
                </a:lnTo>
                <a:lnTo>
                  <a:pt x="10292" y="40147"/>
                </a:lnTo>
                <a:lnTo>
                  <a:pt x="9273" y="36956"/>
                </a:lnTo>
                <a:lnTo>
                  <a:pt x="8682" y="32946"/>
                </a:lnTo>
                <a:lnTo>
                  <a:pt x="8682" y="16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3133929" y="5301634"/>
            <a:ext cx="27500" cy="52923"/>
          </a:xfrm>
          <a:custGeom>
            <a:avLst/>
            <a:gdLst/>
            <a:ahLst/>
            <a:cxnLst/>
            <a:rect l="l" t="t" r="r" b="b"/>
            <a:pathLst>
              <a:path w="27500" h="52923">
                <a:moveTo>
                  <a:pt x="5868" y="52923"/>
                </a:moveTo>
                <a:lnTo>
                  <a:pt x="8636" y="51285"/>
                </a:lnTo>
                <a:lnTo>
                  <a:pt x="8636" y="19151"/>
                </a:lnTo>
                <a:lnTo>
                  <a:pt x="10962" y="15483"/>
                </a:lnTo>
                <a:lnTo>
                  <a:pt x="12981" y="12740"/>
                </a:lnTo>
                <a:lnTo>
                  <a:pt x="15811" y="9972"/>
                </a:lnTo>
                <a:lnTo>
                  <a:pt x="19216" y="8470"/>
                </a:lnTo>
                <a:lnTo>
                  <a:pt x="22136" y="8675"/>
                </a:lnTo>
                <a:lnTo>
                  <a:pt x="24789" y="9475"/>
                </a:lnTo>
                <a:lnTo>
                  <a:pt x="27435" y="8192"/>
                </a:lnTo>
                <a:lnTo>
                  <a:pt x="27500" y="3671"/>
                </a:lnTo>
                <a:lnTo>
                  <a:pt x="25222" y="687"/>
                </a:lnTo>
                <a:lnTo>
                  <a:pt x="22208" y="90"/>
                </a:lnTo>
                <a:lnTo>
                  <a:pt x="19645" y="0"/>
                </a:lnTo>
                <a:lnTo>
                  <a:pt x="16661" y="673"/>
                </a:lnTo>
                <a:lnTo>
                  <a:pt x="13629" y="2580"/>
                </a:lnTo>
                <a:lnTo>
                  <a:pt x="10303" y="5996"/>
                </a:lnTo>
                <a:lnTo>
                  <a:pt x="7801" y="9550"/>
                </a:lnTo>
                <a:lnTo>
                  <a:pt x="7801" y="2440"/>
                </a:lnTo>
                <a:lnTo>
                  <a:pt x="5828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85"/>
                </a:lnTo>
                <a:lnTo>
                  <a:pt x="184" y="52009"/>
                </a:lnTo>
                <a:lnTo>
                  <a:pt x="2757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3208028" y="5301626"/>
            <a:ext cx="43336" cy="72367"/>
          </a:xfrm>
          <a:custGeom>
            <a:avLst/>
            <a:gdLst/>
            <a:ahLst/>
            <a:cxnLst/>
            <a:rect l="l" t="t" r="r" b="b"/>
            <a:pathLst>
              <a:path w="43336" h="72367">
                <a:moveTo>
                  <a:pt x="0" y="2451"/>
                </a:moveTo>
                <a:lnTo>
                  <a:pt x="0" y="70664"/>
                </a:lnTo>
                <a:lnTo>
                  <a:pt x="182" y="71413"/>
                </a:lnTo>
                <a:lnTo>
                  <a:pt x="2757" y="72367"/>
                </a:lnTo>
                <a:lnTo>
                  <a:pt x="5878" y="72367"/>
                </a:lnTo>
                <a:lnTo>
                  <a:pt x="8636" y="70664"/>
                </a:lnTo>
                <a:lnTo>
                  <a:pt x="8636" y="46241"/>
                </a:lnTo>
                <a:lnTo>
                  <a:pt x="9895" y="47513"/>
                </a:lnTo>
                <a:lnTo>
                  <a:pt x="13315" y="50497"/>
                </a:lnTo>
                <a:lnTo>
                  <a:pt x="16706" y="52491"/>
                </a:lnTo>
                <a:lnTo>
                  <a:pt x="20246" y="53517"/>
                </a:lnTo>
                <a:lnTo>
                  <a:pt x="22917" y="53672"/>
                </a:lnTo>
                <a:lnTo>
                  <a:pt x="26200" y="53672"/>
                </a:lnTo>
                <a:lnTo>
                  <a:pt x="29116" y="53025"/>
                </a:lnTo>
                <a:lnTo>
                  <a:pt x="31664" y="51742"/>
                </a:lnTo>
                <a:lnTo>
                  <a:pt x="34213" y="50457"/>
                </a:lnTo>
                <a:lnTo>
                  <a:pt x="33699" y="33922"/>
                </a:lnTo>
                <a:lnTo>
                  <a:pt x="32547" y="38188"/>
                </a:lnTo>
                <a:lnTo>
                  <a:pt x="30595" y="41810"/>
                </a:lnTo>
                <a:lnTo>
                  <a:pt x="27781" y="44338"/>
                </a:lnTo>
                <a:lnTo>
                  <a:pt x="24349" y="45961"/>
                </a:lnTo>
                <a:lnTo>
                  <a:pt x="19832" y="45961"/>
                </a:lnTo>
                <a:lnTo>
                  <a:pt x="15433" y="43574"/>
                </a:lnTo>
                <a:lnTo>
                  <a:pt x="11026" y="39690"/>
                </a:lnTo>
                <a:lnTo>
                  <a:pt x="8636" y="36691"/>
                </a:lnTo>
                <a:lnTo>
                  <a:pt x="8636" y="17261"/>
                </a:lnTo>
                <a:lnTo>
                  <a:pt x="7584" y="9018"/>
                </a:lnTo>
                <a:lnTo>
                  <a:pt x="7584" y="2451"/>
                </a:lnTo>
                <a:lnTo>
                  <a:pt x="6051" y="904"/>
                </a:lnTo>
                <a:lnTo>
                  <a:pt x="3073" y="763"/>
                </a:lnTo>
                <a:lnTo>
                  <a:pt x="0" y="2451"/>
                </a:lnTo>
                <a:close/>
              </a:path>
              <a:path w="43336" h="72367">
                <a:moveTo>
                  <a:pt x="8636" y="17261"/>
                </a:moveTo>
                <a:lnTo>
                  <a:pt x="10007" y="15493"/>
                </a:lnTo>
                <a:lnTo>
                  <a:pt x="12542" y="12791"/>
                </a:lnTo>
                <a:lnTo>
                  <a:pt x="16069" y="9856"/>
                </a:lnTo>
                <a:lnTo>
                  <a:pt x="19378" y="8229"/>
                </a:lnTo>
                <a:lnTo>
                  <a:pt x="22697" y="7711"/>
                </a:lnTo>
                <a:lnTo>
                  <a:pt x="26826" y="8255"/>
                </a:lnTo>
                <a:lnTo>
                  <a:pt x="29839" y="10429"/>
                </a:lnTo>
                <a:lnTo>
                  <a:pt x="31945" y="13680"/>
                </a:lnTo>
                <a:lnTo>
                  <a:pt x="33464" y="17564"/>
                </a:lnTo>
                <a:lnTo>
                  <a:pt x="34199" y="22226"/>
                </a:lnTo>
                <a:lnTo>
                  <a:pt x="34382" y="27139"/>
                </a:lnTo>
                <a:lnTo>
                  <a:pt x="34382" y="29415"/>
                </a:lnTo>
                <a:lnTo>
                  <a:pt x="33699" y="33922"/>
                </a:lnTo>
                <a:lnTo>
                  <a:pt x="34213" y="50457"/>
                </a:lnTo>
                <a:lnTo>
                  <a:pt x="36344" y="48628"/>
                </a:lnTo>
                <a:lnTo>
                  <a:pt x="39797" y="43891"/>
                </a:lnTo>
                <a:lnTo>
                  <a:pt x="41122" y="41010"/>
                </a:lnTo>
                <a:lnTo>
                  <a:pt x="42003" y="37605"/>
                </a:lnTo>
                <a:lnTo>
                  <a:pt x="42886" y="34215"/>
                </a:lnTo>
                <a:lnTo>
                  <a:pt x="43336" y="30380"/>
                </a:lnTo>
                <a:lnTo>
                  <a:pt x="43336" y="22567"/>
                </a:lnTo>
                <a:lnTo>
                  <a:pt x="42983" y="19202"/>
                </a:lnTo>
                <a:lnTo>
                  <a:pt x="42296" y="16041"/>
                </a:lnTo>
                <a:lnTo>
                  <a:pt x="41597" y="12880"/>
                </a:lnTo>
                <a:lnTo>
                  <a:pt x="40481" y="10097"/>
                </a:lnTo>
                <a:lnTo>
                  <a:pt x="38966" y="7711"/>
                </a:lnTo>
                <a:lnTo>
                  <a:pt x="35485" y="3441"/>
                </a:lnTo>
                <a:lnTo>
                  <a:pt x="30671" y="698"/>
                </a:lnTo>
                <a:lnTo>
                  <a:pt x="27759" y="0"/>
                </a:lnTo>
                <a:lnTo>
                  <a:pt x="24339" y="0"/>
                </a:lnTo>
                <a:lnTo>
                  <a:pt x="21278" y="205"/>
                </a:lnTo>
                <a:lnTo>
                  <a:pt x="18449" y="953"/>
                </a:lnTo>
                <a:lnTo>
                  <a:pt x="15739" y="2260"/>
                </a:lnTo>
                <a:lnTo>
                  <a:pt x="13056" y="3938"/>
                </a:lnTo>
                <a:lnTo>
                  <a:pt x="10400" y="6184"/>
                </a:lnTo>
                <a:lnTo>
                  <a:pt x="7584" y="9018"/>
                </a:lnTo>
                <a:lnTo>
                  <a:pt x="8636" y="172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3267212" y="5301634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2" y="23914"/>
                </a:moveTo>
                <a:lnTo>
                  <a:pt x="9237" y="21347"/>
                </a:lnTo>
                <a:lnTo>
                  <a:pt x="9813" y="18986"/>
                </a:lnTo>
                <a:lnTo>
                  <a:pt x="11296" y="14604"/>
                </a:lnTo>
                <a:lnTo>
                  <a:pt x="13684" y="11173"/>
                </a:lnTo>
                <a:lnTo>
                  <a:pt x="17039" y="8902"/>
                </a:lnTo>
                <a:lnTo>
                  <a:pt x="21103" y="7491"/>
                </a:lnTo>
                <a:lnTo>
                  <a:pt x="26460" y="7491"/>
                </a:lnTo>
                <a:lnTo>
                  <a:pt x="30650" y="9042"/>
                </a:lnTo>
                <a:lnTo>
                  <a:pt x="33995" y="11465"/>
                </a:lnTo>
                <a:lnTo>
                  <a:pt x="36173" y="15011"/>
                </a:lnTo>
                <a:lnTo>
                  <a:pt x="37437" y="19428"/>
                </a:lnTo>
                <a:lnTo>
                  <a:pt x="38145" y="24267"/>
                </a:lnTo>
                <a:lnTo>
                  <a:pt x="38145" y="29743"/>
                </a:lnTo>
                <a:lnTo>
                  <a:pt x="37875" y="32320"/>
                </a:lnTo>
                <a:lnTo>
                  <a:pt x="36738" y="37017"/>
                </a:lnTo>
                <a:lnTo>
                  <a:pt x="36529" y="50276"/>
                </a:lnTo>
                <a:lnTo>
                  <a:pt x="39038" y="48373"/>
                </a:lnTo>
                <a:lnTo>
                  <a:pt x="43056" y="43548"/>
                </a:lnTo>
                <a:lnTo>
                  <a:pt x="44564" y="40651"/>
                </a:lnTo>
                <a:lnTo>
                  <a:pt x="45565" y="37299"/>
                </a:lnTo>
                <a:lnTo>
                  <a:pt x="46584" y="33958"/>
                </a:lnTo>
                <a:lnTo>
                  <a:pt x="47087" y="30300"/>
                </a:lnTo>
                <a:lnTo>
                  <a:pt x="47087" y="22236"/>
                </a:lnTo>
                <a:lnTo>
                  <a:pt x="46608" y="1856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3" y="9269"/>
                </a:lnTo>
                <a:lnTo>
                  <a:pt x="41342" y="7009"/>
                </a:lnTo>
                <a:lnTo>
                  <a:pt x="37019" y="2984"/>
                </a:lnTo>
                <a:lnTo>
                  <a:pt x="34138" y="1789"/>
                </a:lnTo>
                <a:lnTo>
                  <a:pt x="31262" y="596"/>
                </a:lnTo>
                <a:lnTo>
                  <a:pt x="27893" y="0"/>
                </a:lnTo>
                <a:lnTo>
                  <a:pt x="20005" y="0"/>
                </a:lnTo>
                <a:lnTo>
                  <a:pt x="16488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88" y="5229"/>
                </a:lnTo>
                <a:lnTo>
                  <a:pt x="3981" y="10083"/>
                </a:lnTo>
                <a:lnTo>
                  <a:pt x="2487" y="12952"/>
                </a:lnTo>
                <a:lnTo>
                  <a:pt x="1483" y="16304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10" y="38353"/>
                </a:lnTo>
                <a:lnTo>
                  <a:pt x="2350" y="41615"/>
                </a:lnTo>
                <a:lnTo>
                  <a:pt x="3776" y="44383"/>
                </a:lnTo>
                <a:lnTo>
                  <a:pt x="5709" y="46669"/>
                </a:lnTo>
                <a:lnTo>
                  <a:pt x="10022" y="50684"/>
                </a:lnTo>
                <a:lnTo>
                  <a:pt x="8942" y="29375"/>
                </a:lnTo>
                <a:lnTo>
                  <a:pt x="8942" y="23914"/>
                </a:lnTo>
                <a:close/>
              </a:path>
              <a:path w="47087" h="53657">
                <a:moveTo>
                  <a:pt x="9662" y="34239"/>
                </a:moveTo>
                <a:lnTo>
                  <a:pt x="8942" y="29375"/>
                </a:lnTo>
                <a:lnTo>
                  <a:pt x="10022" y="50684"/>
                </a:lnTo>
                <a:lnTo>
                  <a:pt x="12884" y="51879"/>
                </a:lnTo>
                <a:lnTo>
                  <a:pt x="15778" y="53070"/>
                </a:lnTo>
                <a:lnTo>
                  <a:pt x="19145" y="53657"/>
                </a:lnTo>
                <a:lnTo>
                  <a:pt x="26996" y="53657"/>
                </a:lnTo>
                <a:lnTo>
                  <a:pt x="30499" y="52984"/>
                </a:lnTo>
                <a:lnTo>
                  <a:pt x="33516" y="51624"/>
                </a:lnTo>
                <a:lnTo>
                  <a:pt x="36529" y="50276"/>
                </a:lnTo>
                <a:lnTo>
                  <a:pt x="36738" y="37017"/>
                </a:lnTo>
                <a:lnTo>
                  <a:pt x="34668" y="40751"/>
                </a:lnTo>
                <a:lnTo>
                  <a:pt x="31935" y="43761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8" y="46126"/>
                </a:lnTo>
                <a:lnTo>
                  <a:pt x="16488" y="44574"/>
                </a:lnTo>
                <a:lnTo>
                  <a:pt x="13143" y="42148"/>
                </a:lnTo>
                <a:lnTo>
                  <a:pt x="1091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3333588" y="5301634"/>
            <a:ext cx="27496" cy="52923"/>
          </a:xfrm>
          <a:custGeom>
            <a:avLst/>
            <a:gdLst/>
            <a:ahLst/>
            <a:cxnLst/>
            <a:rect l="l" t="t" r="r" b="b"/>
            <a:pathLst>
              <a:path w="27496" h="52923">
                <a:moveTo>
                  <a:pt x="5868" y="52923"/>
                </a:moveTo>
                <a:lnTo>
                  <a:pt x="8633" y="51285"/>
                </a:lnTo>
                <a:lnTo>
                  <a:pt x="8633" y="19151"/>
                </a:lnTo>
                <a:lnTo>
                  <a:pt x="10962" y="15483"/>
                </a:lnTo>
                <a:lnTo>
                  <a:pt x="12981" y="12740"/>
                </a:lnTo>
                <a:lnTo>
                  <a:pt x="15811" y="9972"/>
                </a:lnTo>
                <a:lnTo>
                  <a:pt x="19217" y="8470"/>
                </a:lnTo>
                <a:lnTo>
                  <a:pt x="22143" y="8675"/>
                </a:lnTo>
                <a:lnTo>
                  <a:pt x="24790" y="9475"/>
                </a:lnTo>
                <a:lnTo>
                  <a:pt x="27435" y="8192"/>
                </a:lnTo>
                <a:lnTo>
                  <a:pt x="27496" y="3671"/>
                </a:lnTo>
                <a:lnTo>
                  <a:pt x="25222" y="687"/>
                </a:lnTo>
                <a:lnTo>
                  <a:pt x="22208" y="90"/>
                </a:lnTo>
                <a:lnTo>
                  <a:pt x="19649" y="0"/>
                </a:lnTo>
                <a:lnTo>
                  <a:pt x="16657" y="673"/>
                </a:lnTo>
                <a:lnTo>
                  <a:pt x="13629" y="2580"/>
                </a:lnTo>
                <a:lnTo>
                  <a:pt x="10299" y="5996"/>
                </a:lnTo>
                <a:lnTo>
                  <a:pt x="7801" y="9550"/>
                </a:lnTo>
                <a:lnTo>
                  <a:pt x="7801" y="2440"/>
                </a:lnTo>
                <a:lnTo>
                  <a:pt x="5829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85"/>
                </a:lnTo>
                <a:lnTo>
                  <a:pt x="184" y="52009"/>
                </a:lnTo>
                <a:lnTo>
                  <a:pt x="2754" y="52923"/>
                </a:lnTo>
                <a:lnTo>
                  <a:pt x="5868" y="52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3370784" y="5289346"/>
            <a:ext cx="30783" cy="65836"/>
          </a:xfrm>
          <a:custGeom>
            <a:avLst/>
            <a:gdLst/>
            <a:ahLst/>
            <a:cxnLst/>
            <a:rect l="l" t="t" r="r" b="b"/>
            <a:pathLst>
              <a:path w="30783" h="65836">
                <a:moveTo>
                  <a:pt x="16967" y="1703"/>
                </a:moveTo>
                <a:lnTo>
                  <a:pt x="16747" y="993"/>
                </a:lnTo>
                <a:lnTo>
                  <a:pt x="14198" y="0"/>
                </a:lnTo>
                <a:lnTo>
                  <a:pt x="11088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2" y="20754"/>
                </a:lnTo>
                <a:lnTo>
                  <a:pt x="8329" y="20754"/>
                </a:lnTo>
                <a:lnTo>
                  <a:pt x="8329" y="52110"/>
                </a:lnTo>
                <a:lnTo>
                  <a:pt x="9089" y="56642"/>
                </a:lnTo>
                <a:lnTo>
                  <a:pt x="10400" y="60440"/>
                </a:lnTo>
                <a:lnTo>
                  <a:pt x="12642" y="63158"/>
                </a:lnTo>
                <a:lnTo>
                  <a:pt x="15803" y="64836"/>
                </a:lnTo>
                <a:lnTo>
                  <a:pt x="19648" y="65836"/>
                </a:lnTo>
                <a:lnTo>
                  <a:pt x="24502" y="65671"/>
                </a:lnTo>
                <a:lnTo>
                  <a:pt x="27485" y="65102"/>
                </a:lnTo>
                <a:lnTo>
                  <a:pt x="30441" y="63093"/>
                </a:lnTo>
                <a:lnTo>
                  <a:pt x="30783" y="59983"/>
                </a:lnTo>
                <a:lnTo>
                  <a:pt x="30783" y="59324"/>
                </a:lnTo>
                <a:lnTo>
                  <a:pt x="28983" y="56757"/>
                </a:lnTo>
                <a:lnTo>
                  <a:pt x="26337" y="57787"/>
                </a:lnTo>
                <a:lnTo>
                  <a:pt x="23558" y="58179"/>
                </a:lnTo>
                <a:lnTo>
                  <a:pt x="19353" y="57330"/>
                </a:lnTo>
                <a:lnTo>
                  <a:pt x="17445" y="53898"/>
                </a:lnTo>
                <a:lnTo>
                  <a:pt x="16967" y="51347"/>
                </a:lnTo>
                <a:lnTo>
                  <a:pt x="16967" y="20754"/>
                </a:lnTo>
                <a:lnTo>
                  <a:pt x="29044" y="20754"/>
                </a:lnTo>
                <a:lnTo>
                  <a:pt x="30624" y="19306"/>
                </a:lnTo>
                <a:lnTo>
                  <a:pt x="30783" y="16372"/>
                </a:lnTo>
                <a:lnTo>
                  <a:pt x="29044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3413260" y="5278305"/>
            <a:ext cx="31870" cy="76252"/>
          </a:xfrm>
          <a:custGeom>
            <a:avLst/>
            <a:gdLst/>
            <a:ahLst/>
            <a:cxnLst/>
            <a:rect l="l" t="t" r="r" b="b"/>
            <a:pathLst>
              <a:path w="31870" h="76252">
                <a:moveTo>
                  <a:pt x="9846" y="8103"/>
                </a:moveTo>
                <a:lnTo>
                  <a:pt x="8636" y="12992"/>
                </a:lnTo>
                <a:lnTo>
                  <a:pt x="8315" y="15911"/>
                </a:lnTo>
                <a:lnTo>
                  <a:pt x="8315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9"/>
                </a:lnTo>
                <a:lnTo>
                  <a:pt x="8315" y="31799"/>
                </a:lnTo>
                <a:lnTo>
                  <a:pt x="8315" y="74613"/>
                </a:lnTo>
                <a:lnTo>
                  <a:pt x="8539" y="75337"/>
                </a:lnTo>
                <a:lnTo>
                  <a:pt x="11134" y="76252"/>
                </a:lnTo>
                <a:lnTo>
                  <a:pt x="14208" y="76252"/>
                </a:lnTo>
                <a:lnTo>
                  <a:pt x="17002" y="74613"/>
                </a:lnTo>
                <a:lnTo>
                  <a:pt x="17002" y="31799"/>
                </a:lnTo>
                <a:lnTo>
                  <a:pt x="27539" y="31799"/>
                </a:lnTo>
                <a:lnTo>
                  <a:pt x="29095" y="30341"/>
                </a:lnTo>
                <a:lnTo>
                  <a:pt x="29249" y="27418"/>
                </a:lnTo>
                <a:lnTo>
                  <a:pt x="27539" y="24357"/>
                </a:lnTo>
                <a:lnTo>
                  <a:pt x="17002" y="24357"/>
                </a:lnTo>
                <a:lnTo>
                  <a:pt x="17002" y="19051"/>
                </a:lnTo>
                <a:lnTo>
                  <a:pt x="17136" y="15163"/>
                </a:lnTo>
                <a:lnTo>
                  <a:pt x="17614" y="12244"/>
                </a:lnTo>
                <a:lnTo>
                  <a:pt x="19867" y="8521"/>
                </a:lnTo>
                <a:lnTo>
                  <a:pt x="22783" y="7430"/>
                </a:lnTo>
                <a:lnTo>
                  <a:pt x="25848" y="7517"/>
                </a:lnTo>
                <a:lnTo>
                  <a:pt x="28943" y="8420"/>
                </a:lnTo>
                <a:lnTo>
                  <a:pt x="31532" y="8355"/>
                </a:lnTo>
                <a:lnTo>
                  <a:pt x="31870" y="5688"/>
                </a:lnTo>
                <a:lnTo>
                  <a:pt x="31788" y="3924"/>
                </a:lnTo>
                <a:lnTo>
                  <a:pt x="29714" y="1116"/>
                </a:lnTo>
                <a:lnTo>
                  <a:pt x="27047" y="342"/>
                </a:lnTo>
                <a:lnTo>
                  <a:pt x="23493" y="0"/>
                </a:lnTo>
                <a:lnTo>
                  <a:pt x="20909" y="0"/>
                </a:lnTo>
                <a:lnTo>
                  <a:pt x="18680" y="367"/>
                </a:lnTo>
                <a:lnTo>
                  <a:pt x="14871" y="1854"/>
                </a:lnTo>
                <a:lnTo>
                  <a:pt x="12042" y="4558"/>
                </a:lnTo>
                <a:lnTo>
                  <a:pt x="9846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3455233" y="5301634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42" y="23914"/>
                </a:moveTo>
                <a:lnTo>
                  <a:pt x="9244" y="21347"/>
                </a:lnTo>
                <a:lnTo>
                  <a:pt x="9824" y="18986"/>
                </a:lnTo>
                <a:lnTo>
                  <a:pt x="11296" y="14604"/>
                </a:lnTo>
                <a:lnTo>
                  <a:pt x="13684" y="11173"/>
                </a:lnTo>
                <a:lnTo>
                  <a:pt x="17053" y="8902"/>
                </a:lnTo>
                <a:lnTo>
                  <a:pt x="21103" y="7491"/>
                </a:lnTo>
                <a:lnTo>
                  <a:pt x="26460" y="7491"/>
                </a:lnTo>
                <a:lnTo>
                  <a:pt x="30661" y="9042"/>
                </a:lnTo>
                <a:lnTo>
                  <a:pt x="33991" y="11465"/>
                </a:lnTo>
                <a:lnTo>
                  <a:pt x="36183" y="15011"/>
                </a:lnTo>
                <a:lnTo>
                  <a:pt x="37433" y="19428"/>
                </a:lnTo>
                <a:lnTo>
                  <a:pt x="38155" y="24267"/>
                </a:lnTo>
                <a:lnTo>
                  <a:pt x="38155" y="29743"/>
                </a:lnTo>
                <a:lnTo>
                  <a:pt x="37875" y="32320"/>
                </a:lnTo>
                <a:lnTo>
                  <a:pt x="36744" y="37017"/>
                </a:lnTo>
                <a:lnTo>
                  <a:pt x="36536" y="50276"/>
                </a:lnTo>
                <a:lnTo>
                  <a:pt x="39052" y="48373"/>
                </a:lnTo>
                <a:lnTo>
                  <a:pt x="43055" y="43548"/>
                </a:lnTo>
                <a:lnTo>
                  <a:pt x="44560" y="40651"/>
                </a:lnTo>
                <a:lnTo>
                  <a:pt x="45580" y="37299"/>
                </a:lnTo>
                <a:lnTo>
                  <a:pt x="46583" y="33958"/>
                </a:lnTo>
                <a:lnTo>
                  <a:pt x="47099" y="30300"/>
                </a:lnTo>
                <a:lnTo>
                  <a:pt x="47099" y="22236"/>
                </a:lnTo>
                <a:lnTo>
                  <a:pt x="46620" y="1856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65" y="9269"/>
                </a:lnTo>
                <a:lnTo>
                  <a:pt x="41338" y="7009"/>
                </a:lnTo>
                <a:lnTo>
                  <a:pt x="37019" y="2984"/>
                </a:lnTo>
                <a:lnTo>
                  <a:pt x="34150" y="1789"/>
                </a:lnTo>
                <a:lnTo>
                  <a:pt x="31269" y="596"/>
                </a:lnTo>
                <a:lnTo>
                  <a:pt x="27893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7" y="3351"/>
                </a:lnTo>
                <a:lnTo>
                  <a:pt x="7999" y="5229"/>
                </a:lnTo>
                <a:lnTo>
                  <a:pt x="3981" y="10083"/>
                </a:lnTo>
                <a:lnTo>
                  <a:pt x="2487" y="12952"/>
                </a:lnTo>
                <a:lnTo>
                  <a:pt x="1493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0" y="38353"/>
                </a:lnTo>
                <a:lnTo>
                  <a:pt x="2350" y="41615"/>
                </a:lnTo>
                <a:lnTo>
                  <a:pt x="3783" y="44383"/>
                </a:lnTo>
                <a:lnTo>
                  <a:pt x="5709" y="46669"/>
                </a:lnTo>
                <a:lnTo>
                  <a:pt x="10022" y="50684"/>
                </a:lnTo>
                <a:lnTo>
                  <a:pt x="8942" y="29375"/>
                </a:lnTo>
                <a:lnTo>
                  <a:pt x="8942" y="23914"/>
                </a:lnTo>
                <a:close/>
              </a:path>
              <a:path w="47099" h="53657">
                <a:moveTo>
                  <a:pt x="9662" y="34239"/>
                </a:moveTo>
                <a:lnTo>
                  <a:pt x="8942" y="29375"/>
                </a:lnTo>
                <a:lnTo>
                  <a:pt x="10022" y="50684"/>
                </a:lnTo>
                <a:lnTo>
                  <a:pt x="12899" y="51879"/>
                </a:lnTo>
                <a:lnTo>
                  <a:pt x="15778" y="53070"/>
                </a:lnTo>
                <a:lnTo>
                  <a:pt x="19145" y="53657"/>
                </a:lnTo>
                <a:lnTo>
                  <a:pt x="27010" y="53657"/>
                </a:lnTo>
                <a:lnTo>
                  <a:pt x="30499" y="52984"/>
                </a:lnTo>
                <a:lnTo>
                  <a:pt x="33512" y="51624"/>
                </a:lnTo>
                <a:lnTo>
                  <a:pt x="36536" y="50276"/>
                </a:lnTo>
                <a:lnTo>
                  <a:pt x="36744" y="37017"/>
                </a:lnTo>
                <a:lnTo>
                  <a:pt x="34668" y="40751"/>
                </a:lnTo>
                <a:lnTo>
                  <a:pt x="31935" y="43761"/>
                </a:lnTo>
                <a:lnTo>
                  <a:pt x="28209" y="45655"/>
                </a:lnTo>
                <a:lnTo>
                  <a:pt x="23468" y="46126"/>
                </a:lnTo>
                <a:lnTo>
                  <a:pt x="20685" y="46126"/>
                </a:lnTo>
                <a:lnTo>
                  <a:pt x="16498" y="44574"/>
                </a:lnTo>
                <a:lnTo>
                  <a:pt x="13143" y="42148"/>
                </a:lnTo>
                <a:lnTo>
                  <a:pt x="10925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3521605" y="5278723"/>
            <a:ext cx="8637" cy="75830"/>
          </a:xfrm>
          <a:custGeom>
            <a:avLst/>
            <a:gdLst/>
            <a:ahLst/>
            <a:cxnLst/>
            <a:rect l="l" t="t" r="r" b="b"/>
            <a:pathLst>
              <a:path w="8637" h="75830">
                <a:moveTo>
                  <a:pt x="8637" y="74192"/>
                </a:moveTo>
                <a:lnTo>
                  <a:pt x="8637" y="1699"/>
                </a:lnTo>
                <a:lnTo>
                  <a:pt x="8427" y="925"/>
                </a:lnTo>
                <a:lnTo>
                  <a:pt x="5882" y="0"/>
                </a:lnTo>
                <a:lnTo>
                  <a:pt x="2772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30"/>
                </a:lnTo>
                <a:lnTo>
                  <a:pt x="2772" y="75830"/>
                </a:lnTo>
                <a:lnTo>
                  <a:pt x="5882" y="75830"/>
                </a:lnTo>
                <a:lnTo>
                  <a:pt x="8637" y="741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3551191" y="5282265"/>
            <a:ext cx="10669" cy="72288"/>
          </a:xfrm>
          <a:custGeom>
            <a:avLst/>
            <a:gdLst/>
            <a:ahLst/>
            <a:cxnLst/>
            <a:rect l="l" t="t" r="r" b="b"/>
            <a:pathLst>
              <a:path w="10669" h="72288">
                <a:moveTo>
                  <a:pt x="0" y="5421"/>
                </a:moveTo>
                <a:lnTo>
                  <a:pt x="367" y="8888"/>
                </a:lnTo>
                <a:lnTo>
                  <a:pt x="3271" y="10742"/>
                </a:lnTo>
                <a:lnTo>
                  <a:pt x="7350" y="10742"/>
                </a:lnTo>
                <a:lnTo>
                  <a:pt x="10288" y="8837"/>
                </a:lnTo>
                <a:lnTo>
                  <a:pt x="10669" y="5309"/>
                </a:lnTo>
                <a:lnTo>
                  <a:pt x="10302" y="1854"/>
                </a:lnTo>
                <a:lnTo>
                  <a:pt x="740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69" h="72288">
                <a:moveTo>
                  <a:pt x="1234" y="71387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50"/>
                </a:lnTo>
                <a:lnTo>
                  <a:pt x="9676" y="21805"/>
                </a:lnTo>
                <a:lnTo>
                  <a:pt x="9467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3579566" y="5301634"/>
            <a:ext cx="47085" cy="53657"/>
          </a:xfrm>
          <a:custGeom>
            <a:avLst/>
            <a:gdLst/>
            <a:ahLst/>
            <a:cxnLst/>
            <a:rect l="l" t="t" r="r" b="b"/>
            <a:pathLst>
              <a:path w="47085" h="53657">
                <a:moveTo>
                  <a:pt x="8942" y="23914"/>
                </a:moveTo>
                <a:lnTo>
                  <a:pt x="9234" y="21347"/>
                </a:lnTo>
                <a:lnTo>
                  <a:pt x="9813" y="18986"/>
                </a:lnTo>
                <a:lnTo>
                  <a:pt x="11294" y="14604"/>
                </a:lnTo>
                <a:lnTo>
                  <a:pt x="13684" y="11173"/>
                </a:lnTo>
                <a:lnTo>
                  <a:pt x="17039" y="8902"/>
                </a:lnTo>
                <a:lnTo>
                  <a:pt x="21107" y="7491"/>
                </a:lnTo>
                <a:lnTo>
                  <a:pt x="26456" y="7491"/>
                </a:lnTo>
                <a:lnTo>
                  <a:pt x="30650" y="9042"/>
                </a:lnTo>
                <a:lnTo>
                  <a:pt x="33991" y="11465"/>
                </a:lnTo>
                <a:lnTo>
                  <a:pt x="36173" y="15011"/>
                </a:lnTo>
                <a:lnTo>
                  <a:pt x="37433" y="19428"/>
                </a:lnTo>
                <a:lnTo>
                  <a:pt x="38145" y="24267"/>
                </a:lnTo>
                <a:lnTo>
                  <a:pt x="38145" y="29743"/>
                </a:lnTo>
                <a:lnTo>
                  <a:pt x="37876" y="32320"/>
                </a:lnTo>
                <a:lnTo>
                  <a:pt x="36734" y="37017"/>
                </a:lnTo>
                <a:lnTo>
                  <a:pt x="36526" y="50276"/>
                </a:lnTo>
                <a:lnTo>
                  <a:pt x="39038" y="48373"/>
                </a:lnTo>
                <a:lnTo>
                  <a:pt x="43056" y="43548"/>
                </a:lnTo>
                <a:lnTo>
                  <a:pt x="44560" y="40651"/>
                </a:lnTo>
                <a:lnTo>
                  <a:pt x="45568" y="37299"/>
                </a:lnTo>
                <a:lnTo>
                  <a:pt x="46584" y="33958"/>
                </a:lnTo>
                <a:lnTo>
                  <a:pt x="47085" y="30300"/>
                </a:lnTo>
                <a:lnTo>
                  <a:pt x="47085" y="22236"/>
                </a:lnTo>
                <a:lnTo>
                  <a:pt x="46609" y="18564"/>
                </a:lnTo>
                <a:lnTo>
                  <a:pt x="45651" y="15303"/>
                </a:lnTo>
                <a:lnTo>
                  <a:pt x="44697" y="12038"/>
                </a:lnTo>
                <a:lnTo>
                  <a:pt x="43253" y="9269"/>
                </a:lnTo>
                <a:lnTo>
                  <a:pt x="41342" y="7009"/>
                </a:lnTo>
                <a:lnTo>
                  <a:pt x="37015" y="2984"/>
                </a:lnTo>
                <a:lnTo>
                  <a:pt x="34138" y="1789"/>
                </a:lnTo>
                <a:lnTo>
                  <a:pt x="31258" y="596"/>
                </a:lnTo>
                <a:lnTo>
                  <a:pt x="27893" y="0"/>
                </a:lnTo>
                <a:lnTo>
                  <a:pt x="20002" y="0"/>
                </a:lnTo>
                <a:lnTo>
                  <a:pt x="16488" y="673"/>
                </a:lnTo>
                <a:lnTo>
                  <a:pt x="13486" y="2005"/>
                </a:lnTo>
                <a:lnTo>
                  <a:pt x="10501" y="3351"/>
                </a:lnTo>
                <a:lnTo>
                  <a:pt x="7984" y="5229"/>
                </a:lnTo>
                <a:lnTo>
                  <a:pt x="3981" y="10083"/>
                </a:lnTo>
                <a:lnTo>
                  <a:pt x="2484" y="12952"/>
                </a:lnTo>
                <a:lnTo>
                  <a:pt x="1483" y="16304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08" y="38353"/>
                </a:lnTo>
                <a:lnTo>
                  <a:pt x="2354" y="41615"/>
                </a:lnTo>
                <a:lnTo>
                  <a:pt x="3773" y="44383"/>
                </a:lnTo>
                <a:lnTo>
                  <a:pt x="5709" y="46669"/>
                </a:lnTo>
                <a:lnTo>
                  <a:pt x="10019" y="50684"/>
                </a:lnTo>
                <a:lnTo>
                  <a:pt x="8942" y="29375"/>
                </a:lnTo>
                <a:lnTo>
                  <a:pt x="8942" y="23914"/>
                </a:lnTo>
                <a:close/>
              </a:path>
              <a:path w="47085" h="53657">
                <a:moveTo>
                  <a:pt x="9665" y="34239"/>
                </a:moveTo>
                <a:lnTo>
                  <a:pt x="8942" y="29375"/>
                </a:lnTo>
                <a:lnTo>
                  <a:pt x="10019" y="50684"/>
                </a:lnTo>
                <a:lnTo>
                  <a:pt x="12887" y="51879"/>
                </a:lnTo>
                <a:lnTo>
                  <a:pt x="15778" y="53070"/>
                </a:lnTo>
                <a:lnTo>
                  <a:pt x="19145" y="53657"/>
                </a:lnTo>
                <a:lnTo>
                  <a:pt x="27000" y="53657"/>
                </a:lnTo>
                <a:lnTo>
                  <a:pt x="30502" y="52984"/>
                </a:lnTo>
                <a:lnTo>
                  <a:pt x="33512" y="51624"/>
                </a:lnTo>
                <a:lnTo>
                  <a:pt x="36526" y="50276"/>
                </a:lnTo>
                <a:lnTo>
                  <a:pt x="36734" y="37017"/>
                </a:lnTo>
                <a:lnTo>
                  <a:pt x="34664" y="40751"/>
                </a:lnTo>
                <a:lnTo>
                  <a:pt x="31932" y="43761"/>
                </a:lnTo>
                <a:lnTo>
                  <a:pt x="28199" y="45655"/>
                </a:lnTo>
                <a:lnTo>
                  <a:pt x="23472" y="46126"/>
                </a:lnTo>
                <a:lnTo>
                  <a:pt x="20675" y="46126"/>
                </a:lnTo>
                <a:lnTo>
                  <a:pt x="16488" y="44574"/>
                </a:lnTo>
                <a:lnTo>
                  <a:pt x="13144" y="42148"/>
                </a:lnTo>
                <a:lnTo>
                  <a:pt x="10915" y="38646"/>
                </a:lnTo>
                <a:lnTo>
                  <a:pt x="966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3645832" y="5342115"/>
            <a:ext cx="11256" cy="12636"/>
          </a:xfrm>
          <a:custGeom>
            <a:avLst/>
            <a:gdLst/>
            <a:ahLst/>
            <a:cxnLst/>
            <a:rect l="l" t="t" r="r" b="b"/>
            <a:pathLst>
              <a:path w="11256" h="12636">
                <a:moveTo>
                  <a:pt x="11256" y="6235"/>
                </a:moveTo>
                <a:lnTo>
                  <a:pt x="11256" y="3747"/>
                </a:lnTo>
                <a:lnTo>
                  <a:pt x="9248" y="417"/>
                </a:lnTo>
                <a:lnTo>
                  <a:pt x="5708" y="0"/>
                </a:lnTo>
                <a:lnTo>
                  <a:pt x="1238" y="1271"/>
                </a:lnTo>
                <a:lnTo>
                  <a:pt x="0" y="3834"/>
                </a:lnTo>
                <a:lnTo>
                  <a:pt x="0" y="8888"/>
                </a:lnTo>
                <a:lnTo>
                  <a:pt x="2007" y="12230"/>
                </a:lnTo>
                <a:lnTo>
                  <a:pt x="5551" y="12636"/>
                </a:lnTo>
                <a:lnTo>
                  <a:pt x="10021" y="11365"/>
                </a:lnTo>
                <a:lnTo>
                  <a:pt x="11256" y="8802"/>
                </a:lnTo>
                <a:lnTo>
                  <a:pt x="11256" y="62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3702460" y="5284062"/>
            <a:ext cx="50615" cy="70483"/>
          </a:xfrm>
          <a:custGeom>
            <a:avLst/>
            <a:gdLst/>
            <a:ahLst/>
            <a:cxnLst/>
            <a:rect l="l" t="t" r="r" b="b"/>
            <a:pathLst>
              <a:path w="50615" h="70483">
                <a:moveTo>
                  <a:pt x="21127" y="69775"/>
                </a:moveTo>
                <a:lnTo>
                  <a:pt x="23741" y="70483"/>
                </a:lnTo>
                <a:lnTo>
                  <a:pt x="26887" y="70483"/>
                </a:lnTo>
                <a:lnTo>
                  <a:pt x="29789" y="68795"/>
                </a:lnTo>
                <a:lnTo>
                  <a:pt x="29789" y="7912"/>
                </a:lnTo>
                <a:lnTo>
                  <a:pt x="48826" y="7912"/>
                </a:lnTo>
                <a:lnTo>
                  <a:pt x="50331" y="6717"/>
                </a:lnTo>
                <a:lnTo>
                  <a:pt x="50615" y="4013"/>
                </a:lnTo>
                <a:lnTo>
                  <a:pt x="50575" y="2703"/>
                </a:lnTo>
                <a:lnTo>
                  <a:pt x="48826" y="0"/>
                </a:lnTo>
                <a:lnTo>
                  <a:pt x="1201" y="64"/>
                </a:lnTo>
                <a:lnTo>
                  <a:pt x="0" y="2703"/>
                </a:lnTo>
                <a:lnTo>
                  <a:pt x="0" y="5295"/>
                </a:lnTo>
                <a:lnTo>
                  <a:pt x="1741" y="7912"/>
                </a:lnTo>
                <a:lnTo>
                  <a:pt x="20774" y="7912"/>
                </a:lnTo>
                <a:lnTo>
                  <a:pt x="20774" y="68795"/>
                </a:lnTo>
                <a:lnTo>
                  <a:pt x="21127" y="697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768426" y="5278723"/>
            <a:ext cx="40567" cy="75830"/>
          </a:xfrm>
          <a:custGeom>
            <a:avLst/>
            <a:gdLst/>
            <a:ahLst/>
            <a:cxnLst/>
            <a:rect l="l" t="t" r="r" b="b"/>
            <a:pathLst>
              <a:path w="40567" h="75830">
                <a:moveTo>
                  <a:pt x="31935" y="45590"/>
                </a:moveTo>
                <a:lnTo>
                  <a:pt x="31935" y="74192"/>
                </a:lnTo>
                <a:lnTo>
                  <a:pt x="32139" y="74930"/>
                </a:lnTo>
                <a:lnTo>
                  <a:pt x="34688" y="75830"/>
                </a:lnTo>
                <a:lnTo>
                  <a:pt x="37802" y="75830"/>
                </a:lnTo>
                <a:lnTo>
                  <a:pt x="40567" y="74192"/>
                </a:lnTo>
                <a:lnTo>
                  <a:pt x="40567" y="40942"/>
                </a:lnTo>
                <a:lnTo>
                  <a:pt x="40286" y="37947"/>
                </a:lnTo>
                <a:lnTo>
                  <a:pt x="39123" y="32994"/>
                </a:lnTo>
                <a:lnTo>
                  <a:pt x="36845" y="28980"/>
                </a:lnTo>
                <a:lnTo>
                  <a:pt x="33785" y="25679"/>
                </a:lnTo>
                <a:lnTo>
                  <a:pt x="29498" y="23468"/>
                </a:lnTo>
                <a:lnTo>
                  <a:pt x="26851" y="22910"/>
                </a:lnTo>
                <a:lnTo>
                  <a:pt x="21167" y="22910"/>
                </a:lnTo>
                <a:lnTo>
                  <a:pt x="16120" y="24890"/>
                </a:lnTo>
                <a:lnTo>
                  <a:pt x="11123" y="28230"/>
                </a:lnTo>
                <a:lnTo>
                  <a:pt x="8649" y="30949"/>
                </a:lnTo>
                <a:lnTo>
                  <a:pt x="8649" y="1699"/>
                </a:lnTo>
                <a:lnTo>
                  <a:pt x="8426" y="925"/>
                </a:lnTo>
                <a:lnTo>
                  <a:pt x="5881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7" y="75830"/>
                </a:lnTo>
                <a:lnTo>
                  <a:pt x="5881" y="75830"/>
                </a:lnTo>
                <a:lnTo>
                  <a:pt x="8649" y="74192"/>
                </a:lnTo>
                <a:lnTo>
                  <a:pt x="8649" y="40053"/>
                </a:lnTo>
                <a:lnTo>
                  <a:pt x="11012" y="36982"/>
                </a:lnTo>
                <a:lnTo>
                  <a:pt x="13276" y="34657"/>
                </a:lnTo>
                <a:lnTo>
                  <a:pt x="17603" y="31468"/>
                </a:lnTo>
                <a:lnTo>
                  <a:pt x="21941" y="30667"/>
                </a:lnTo>
                <a:lnTo>
                  <a:pt x="25077" y="30999"/>
                </a:lnTo>
                <a:lnTo>
                  <a:pt x="27622" y="32296"/>
                </a:lnTo>
                <a:lnTo>
                  <a:pt x="30267" y="35697"/>
                </a:lnTo>
                <a:lnTo>
                  <a:pt x="31297" y="38873"/>
                </a:lnTo>
                <a:lnTo>
                  <a:pt x="31935" y="42796"/>
                </a:lnTo>
                <a:lnTo>
                  <a:pt x="31935" y="455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829860" y="5282265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21"/>
                </a:moveTo>
                <a:lnTo>
                  <a:pt x="367" y="8888"/>
                </a:lnTo>
                <a:lnTo>
                  <a:pt x="3271" y="10742"/>
                </a:lnTo>
                <a:lnTo>
                  <a:pt x="7350" y="10742"/>
                </a:lnTo>
                <a:lnTo>
                  <a:pt x="10288" y="8837"/>
                </a:lnTo>
                <a:lnTo>
                  <a:pt x="10670" y="5309"/>
                </a:lnTo>
                <a:lnTo>
                  <a:pt x="10303" y="1854"/>
                </a:lnTo>
                <a:lnTo>
                  <a:pt x="7407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70" h="72288">
                <a:moveTo>
                  <a:pt x="1234" y="71387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50"/>
                </a:lnTo>
                <a:lnTo>
                  <a:pt x="9676" y="21805"/>
                </a:lnTo>
                <a:lnTo>
                  <a:pt x="9467" y="21107"/>
                </a:lnTo>
                <a:lnTo>
                  <a:pt x="6918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857753" y="5301634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1"/>
                </a:moveTo>
                <a:lnTo>
                  <a:pt x="8571" y="52984"/>
                </a:lnTo>
                <a:lnTo>
                  <a:pt x="11595" y="53531"/>
                </a:lnTo>
                <a:lnTo>
                  <a:pt x="17585" y="53657"/>
                </a:lnTo>
                <a:lnTo>
                  <a:pt x="20083" y="53315"/>
                </a:lnTo>
                <a:lnTo>
                  <a:pt x="24616" y="51954"/>
                </a:lnTo>
                <a:lnTo>
                  <a:pt x="28205" y="49593"/>
                </a:lnTo>
                <a:lnTo>
                  <a:pt x="31111" y="46608"/>
                </a:lnTo>
                <a:lnTo>
                  <a:pt x="32899" y="42696"/>
                </a:lnTo>
                <a:lnTo>
                  <a:pt x="33338" y="37986"/>
                </a:lnTo>
                <a:lnTo>
                  <a:pt x="33338" y="35891"/>
                </a:lnTo>
                <a:lnTo>
                  <a:pt x="32320" y="32551"/>
                </a:lnTo>
                <a:lnTo>
                  <a:pt x="30744" y="29743"/>
                </a:lnTo>
                <a:lnTo>
                  <a:pt x="27226" y="26631"/>
                </a:lnTo>
                <a:lnTo>
                  <a:pt x="24335" y="25120"/>
                </a:lnTo>
                <a:lnTo>
                  <a:pt x="21382" y="23823"/>
                </a:lnTo>
                <a:lnTo>
                  <a:pt x="18442" y="22607"/>
                </a:lnTo>
                <a:lnTo>
                  <a:pt x="15587" y="21451"/>
                </a:lnTo>
                <a:lnTo>
                  <a:pt x="12087" y="19353"/>
                </a:lnTo>
                <a:lnTo>
                  <a:pt x="9773" y="16584"/>
                </a:lnTo>
                <a:lnTo>
                  <a:pt x="9428" y="13996"/>
                </a:lnTo>
                <a:lnTo>
                  <a:pt x="9982" y="11177"/>
                </a:lnTo>
                <a:lnTo>
                  <a:pt x="12307" y="8294"/>
                </a:lnTo>
                <a:lnTo>
                  <a:pt x="15458" y="7113"/>
                </a:lnTo>
                <a:lnTo>
                  <a:pt x="18225" y="6948"/>
                </a:lnTo>
                <a:lnTo>
                  <a:pt x="21322" y="7138"/>
                </a:lnTo>
                <a:lnTo>
                  <a:pt x="24961" y="8369"/>
                </a:lnTo>
                <a:lnTo>
                  <a:pt x="27618" y="9691"/>
                </a:lnTo>
                <a:lnTo>
                  <a:pt x="30595" y="9881"/>
                </a:lnTo>
                <a:lnTo>
                  <a:pt x="30941" y="7164"/>
                </a:lnTo>
                <a:lnTo>
                  <a:pt x="30646" y="4420"/>
                </a:lnTo>
                <a:lnTo>
                  <a:pt x="28087" y="2195"/>
                </a:lnTo>
                <a:lnTo>
                  <a:pt x="25487" y="1144"/>
                </a:lnTo>
                <a:lnTo>
                  <a:pt x="22096" y="331"/>
                </a:lnTo>
                <a:lnTo>
                  <a:pt x="18323" y="0"/>
                </a:lnTo>
                <a:lnTo>
                  <a:pt x="15458" y="0"/>
                </a:lnTo>
                <a:lnTo>
                  <a:pt x="12956" y="392"/>
                </a:lnTo>
                <a:lnTo>
                  <a:pt x="8657" y="1993"/>
                </a:lnTo>
                <a:lnTo>
                  <a:pt x="5445" y="4370"/>
                </a:lnTo>
                <a:lnTo>
                  <a:pt x="2951" y="7225"/>
                </a:lnTo>
                <a:lnTo>
                  <a:pt x="1504" y="10731"/>
                </a:lnTo>
                <a:lnTo>
                  <a:pt x="1162" y="14479"/>
                </a:lnTo>
                <a:lnTo>
                  <a:pt x="1493" y="18529"/>
                </a:lnTo>
                <a:lnTo>
                  <a:pt x="2865" y="21628"/>
                </a:lnTo>
                <a:lnTo>
                  <a:pt x="6000" y="25210"/>
                </a:lnTo>
                <a:lnTo>
                  <a:pt x="8657" y="26937"/>
                </a:lnTo>
                <a:lnTo>
                  <a:pt x="11537" y="28411"/>
                </a:lnTo>
                <a:lnTo>
                  <a:pt x="14500" y="29653"/>
                </a:lnTo>
                <a:lnTo>
                  <a:pt x="17318" y="30797"/>
                </a:lnTo>
                <a:lnTo>
                  <a:pt x="19975" y="31992"/>
                </a:lnTo>
                <a:lnTo>
                  <a:pt x="23115" y="34278"/>
                </a:lnTo>
                <a:lnTo>
                  <a:pt x="24814" y="37313"/>
                </a:lnTo>
                <a:lnTo>
                  <a:pt x="24569" y="41187"/>
                </a:lnTo>
                <a:lnTo>
                  <a:pt x="22964" y="43940"/>
                </a:lnTo>
                <a:lnTo>
                  <a:pt x="20195" y="45683"/>
                </a:lnTo>
                <a:lnTo>
                  <a:pt x="16483" y="46508"/>
                </a:lnTo>
                <a:lnTo>
                  <a:pt x="13078" y="46508"/>
                </a:lnTo>
                <a:lnTo>
                  <a:pt x="9845" y="45769"/>
                </a:lnTo>
                <a:lnTo>
                  <a:pt x="5949" y="44157"/>
                </a:lnTo>
                <a:lnTo>
                  <a:pt x="3167" y="42558"/>
                </a:lnTo>
                <a:lnTo>
                  <a:pt x="265" y="42939"/>
                </a:lnTo>
                <a:lnTo>
                  <a:pt x="0" y="45529"/>
                </a:lnTo>
                <a:lnTo>
                  <a:pt x="265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556917" y="5464554"/>
            <a:ext cx="12754" cy="75653"/>
          </a:xfrm>
          <a:custGeom>
            <a:avLst/>
            <a:gdLst/>
            <a:ahLst/>
            <a:cxnLst/>
            <a:rect l="l" t="t" r="r" b="b"/>
            <a:pathLst>
              <a:path w="12754" h="75653">
                <a:moveTo>
                  <a:pt x="8957" y="0"/>
                </a:moveTo>
                <a:lnTo>
                  <a:pt x="7866" y="21248"/>
                </a:lnTo>
                <a:lnTo>
                  <a:pt x="12754" y="24027"/>
                </a:lnTo>
                <a:lnTo>
                  <a:pt x="12322" y="12852"/>
                </a:lnTo>
                <a:lnTo>
                  <a:pt x="10501" y="9194"/>
                </a:lnTo>
                <a:lnTo>
                  <a:pt x="9493" y="4748"/>
                </a:lnTo>
                <a:lnTo>
                  <a:pt x="8957" y="0"/>
                </a:lnTo>
                <a:close/>
              </a:path>
              <a:path w="12754" h="75653">
                <a:moveTo>
                  <a:pt x="43340" y="-49938"/>
                </a:moveTo>
                <a:lnTo>
                  <a:pt x="43096" y="-50673"/>
                </a:lnTo>
                <a:lnTo>
                  <a:pt x="40521" y="-51626"/>
                </a:lnTo>
                <a:lnTo>
                  <a:pt x="37425" y="-51626"/>
                </a:lnTo>
                <a:lnTo>
                  <a:pt x="34653" y="-49938"/>
                </a:lnTo>
                <a:lnTo>
                  <a:pt x="34653" y="-21567"/>
                </a:lnTo>
                <a:lnTo>
                  <a:pt x="32414" y="-23978"/>
                </a:lnTo>
                <a:lnTo>
                  <a:pt x="27867" y="-27078"/>
                </a:lnTo>
                <a:lnTo>
                  <a:pt x="23068" y="-28943"/>
                </a:lnTo>
                <a:lnTo>
                  <a:pt x="17006" y="-28943"/>
                </a:lnTo>
                <a:lnTo>
                  <a:pt x="14076" y="-28295"/>
                </a:lnTo>
                <a:lnTo>
                  <a:pt x="11541" y="-27014"/>
                </a:lnTo>
                <a:lnTo>
                  <a:pt x="6887" y="-23903"/>
                </a:lnTo>
                <a:lnTo>
                  <a:pt x="3481" y="-19126"/>
                </a:lnTo>
                <a:lnTo>
                  <a:pt x="2195" y="-16231"/>
                </a:lnTo>
                <a:lnTo>
                  <a:pt x="1314" y="-12840"/>
                </a:lnTo>
                <a:lnTo>
                  <a:pt x="443" y="-9474"/>
                </a:lnTo>
                <a:lnTo>
                  <a:pt x="0" y="-5676"/>
                </a:lnTo>
                <a:lnTo>
                  <a:pt x="0" y="2056"/>
                </a:lnTo>
                <a:lnTo>
                  <a:pt x="360" y="5433"/>
                </a:lnTo>
                <a:lnTo>
                  <a:pt x="1057" y="8633"/>
                </a:lnTo>
                <a:lnTo>
                  <a:pt x="1742" y="11833"/>
                </a:lnTo>
                <a:lnTo>
                  <a:pt x="2854" y="14630"/>
                </a:lnTo>
                <a:lnTo>
                  <a:pt x="4377" y="16992"/>
                </a:lnTo>
                <a:lnTo>
                  <a:pt x="7866" y="21248"/>
                </a:lnTo>
                <a:lnTo>
                  <a:pt x="8957" y="0"/>
                </a:lnTo>
                <a:lnTo>
                  <a:pt x="8957" y="-4776"/>
                </a:lnTo>
                <a:lnTo>
                  <a:pt x="9605" y="-9297"/>
                </a:lnTo>
                <a:lnTo>
                  <a:pt x="10745" y="-13539"/>
                </a:lnTo>
                <a:lnTo>
                  <a:pt x="12658" y="-17081"/>
                </a:lnTo>
                <a:lnTo>
                  <a:pt x="15448" y="-19608"/>
                </a:lnTo>
                <a:lnTo>
                  <a:pt x="18842" y="-21235"/>
                </a:lnTo>
                <a:lnTo>
                  <a:pt x="23421" y="-21235"/>
                </a:lnTo>
                <a:lnTo>
                  <a:pt x="27867" y="-18874"/>
                </a:lnTo>
                <a:lnTo>
                  <a:pt x="32317" y="-15011"/>
                </a:lnTo>
                <a:lnTo>
                  <a:pt x="34653" y="-12016"/>
                </a:lnTo>
                <a:lnTo>
                  <a:pt x="34653" y="7517"/>
                </a:lnTo>
                <a:lnTo>
                  <a:pt x="31996" y="10793"/>
                </a:lnTo>
                <a:lnTo>
                  <a:pt x="28381" y="14198"/>
                </a:lnTo>
                <a:lnTo>
                  <a:pt x="25063" y="16268"/>
                </a:lnTo>
                <a:lnTo>
                  <a:pt x="21830" y="17068"/>
                </a:lnTo>
                <a:lnTo>
                  <a:pt x="18413" y="17068"/>
                </a:lnTo>
                <a:lnTo>
                  <a:pt x="15019" y="15415"/>
                </a:lnTo>
                <a:lnTo>
                  <a:pt x="12322" y="12852"/>
                </a:lnTo>
                <a:lnTo>
                  <a:pt x="12754" y="24027"/>
                </a:lnTo>
                <a:lnTo>
                  <a:pt x="15707" y="24725"/>
                </a:lnTo>
                <a:lnTo>
                  <a:pt x="22330" y="24725"/>
                </a:lnTo>
                <a:lnTo>
                  <a:pt x="25246" y="23950"/>
                </a:lnTo>
                <a:lnTo>
                  <a:pt x="27918" y="22388"/>
                </a:lnTo>
                <a:lnTo>
                  <a:pt x="30603" y="20840"/>
                </a:lnTo>
                <a:lnTo>
                  <a:pt x="33173" y="18666"/>
                </a:lnTo>
                <a:lnTo>
                  <a:pt x="35647" y="15872"/>
                </a:lnTo>
                <a:lnTo>
                  <a:pt x="35647" y="22338"/>
                </a:lnTo>
                <a:lnTo>
                  <a:pt x="37252" y="23836"/>
                </a:lnTo>
                <a:lnTo>
                  <a:pt x="40266" y="24015"/>
                </a:lnTo>
                <a:lnTo>
                  <a:pt x="43340" y="22338"/>
                </a:lnTo>
                <a:lnTo>
                  <a:pt x="43340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618272" y="5416257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67" y="8877"/>
                </a:lnTo>
                <a:lnTo>
                  <a:pt x="3261" y="10731"/>
                </a:lnTo>
                <a:lnTo>
                  <a:pt x="7350" y="10731"/>
                </a:lnTo>
                <a:lnTo>
                  <a:pt x="10292" y="8837"/>
                </a:lnTo>
                <a:lnTo>
                  <a:pt x="10670" y="5295"/>
                </a:lnTo>
                <a:lnTo>
                  <a:pt x="10303" y="1838"/>
                </a:lnTo>
                <a:lnTo>
                  <a:pt x="7397" y="0"/>
                </a:lnTo>
                <a:lnTo>
                  <a:pt x="3318" y="0"/>
                </a:lnTo>
                <a:lnTo>
                  <a:pt x="381" y="1889"/>
                </a:lnTo>
                <a:lnTo>
                  <a:pt x="0" y="5410"/>
                </a:lnTo>
                <a:close/>
              </a:path>
              <a:path w="10670" h="72288">
                <a:moveTo>
                  <a:pt x="1238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76" y="70634"/>
                </a:lnTo>
                <a:lnTo>
                  <a:pt x="9676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808" y="20152"/>
                </a:lnTo>
                <a:lnTo>
                  <a:pt x="1040" y="21790"/>
                </a:lnTo>
                <a:lnTo>
                  <a:pt x="1040" y="70634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640653" y="5436392"/>
            <a:ext cx="44844" cy="52081"/>
          </a:xfrm>
          <a:custGeom>
            <a:avLst/>
            <a:gdLst/>
            <a:ahLst/>
            <a:cxnLst/>
            <a:rect l="l" t="t" r="r" b="b"/>
            <a:pathLst>
              <a:path w="44844" h="52081">
                <a:moveTo>
                  <a:pt x="514" y="3834"/>
                </a:moveTo>
                <a:lnTo>
                  <a:pt x="16523" y="50227"/>
                </a:lnTo>
                <a:lnTo>
                  <a:pt x="17099" y="51141"/>
                </a:lnTo>
                <a:lnTo>
                  <a:pt x="19836" y="52081"/>
                </a:lnTo>
                <a:lnTo>
                  <a:pt x="25761" y="52056"/>
                </a:lnTo>
                <a:lnTo>
                  <a:pt x="28356" y="50227"/>
                </a:lnTo>
                <a:lnTo>
                  <a:pt x="44427" y="3834"/>
                </a:lnTo>
                <a:lnTo>
                  <a:pt x="44844" y="1562"/>
                </a:lnTo>
                <a:lnTo>
                  <a:pt x="44844" y="1271"/>
                </a:lnTo>
                <a:lnTo>
                  <a:pt x="42285" y="0"/>
                </a:lnTo>
                <a:lnTo>
                  <a:pt x="39110" y="13"/>
                </a:lnTo>
                <a:lnTo>
                  <a:pt x="36050" y="1728"/>
                </a:lnTo>
                <a:lnTo>
                  <a:pt x="22920" y="41987"/>
                </a:lnTo>
                <a:lnTo>
                  <a:pt x="22553" y="41987"/>
                </a:lnTo>
                <a:lnTo>
                  <a:pt x="9262" y="1728"/>
                </a:lnTo>
                <a:lnTo>
                  <a:pt x="8661" y="698"/>
                </a:lnTo>
                <a:lnTo>
                  <a:pt x="6051" y="13"/>
                </a:lnTo>
                <a:lnTo>
                  <a:pt x="2757" y="0"/>
                </a:lnTo>
                <a:lnTo>
                  <a:pt x="0" y="1271"/>
                </a:lnTo>
                <a:lnTo>
                  <a:pt x="514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695178" y="5435611"/>
            <a:ext cx="43337" cy="53657"/>
          </a:xfrm>
          <a:custGeom>
            <a:avLst/>
            <a:gdLst/>
            <a:ahLst/>
            <a:cxnLst/>
            <a:rect l="l" t="t" r="r" b="b"/>
            <a:pathLst>
              <a:path w="43337" h="53657">
                <a:moveTo>
                  <a:pt x="42945" y="16945"/>
                </a:moveTo>
                <a:lnTo>
                  <a:pt x="42160" y="14137"/>
                </a:lnTo>
                <a:lnTo>
                  <a:pt x="41379" y="11329"/>
                </a:lnTo>
                <a:lnTo>
                  <a:pt x="38473" y="6822"/>
                </a:lnTo>
                <a:lnTo>
                  <a:pt x="34654" y="3074"/>
                </a:lnTo>
                <a:lnTo>
                  <a:pt x="32054" y="1842"/>
                </a:lnTo>
                <a:lnTo>
                  <a:pt x="29458" y="622"/>
                </a:lnTo>
                <a:lnTo>
                  <a:pt x="26309" y="0"/>
                </a:lnTo>
                <a:lnTo>
                  <a:pt x="26348" y="7012"/>
                </a:lnTo>
                <a:lnTo>
                  <a:pt x="29495" y="8345"/>
                </a:lnTo>
                <a:lnTo>
                  <a:pt x="31626" y="11026"/>
                </a:lnTo>
                <a:lnTo>
                  <a:pt x="33746" y="13690"/>
                </a:lnTo>
                <a:lnTo>
                  <a:pt x="34762" y="17387"/>
                </a:lnTo>
                <a:lnTo>
                  <a:pt x="34654" y="22085"/>
                </a:lnTo>
                <a:lnTo>
                  <a:pt x="8953" y="22085"/>
                </a:lnTo>
                <a:lnTo>
                  <a:pt x="9014" y="20105"/>
                </a:lnTo>
                <a:lnTo>
                  <a:pt x="10448" y="3124"/>
                </a:lnTo>
                <a:lnTo>
                  <a:pt x="8072" y="4903"/>
                </a:lnTo>
                <a:lnTo>
                  <a:pt x="4130" y="9589"/>
                </a:lnTo>
                <a:lnTo>
                  <a:pt x="2621" y="12423"/>
                </a:lnTo>
                <a:lnTo>
                  <a:pt x="1581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69"/>
                </a:lnTo>
                <a:lnTo>
                  <a:pt x="1516" y="38699"/>
                </a:lnTo>
                <a:lnTo>
                  <a:pt x="2534" y="42011"/>
                </a:lnTo>
                <a:lnTo>
                  <a:pt x="4028" y="44780"/>
                </a:lnTo>
                <a:lnTo>
                  <a:pt x="6023" y="46991"/>
                </a:lnTo>
                <a:lnTo>
                  <a:pt x="10458" y="50864"/>
                </a:lnTo>
                <a:lnTo>
                  <a:pt x="13374" y="51983"/>
                </a:lnTo>
                <a:lnTo>
                  <a:pt x="16290" y="53099"/>
                </a:lnTo>
                <a:lnTo>
                  <a:pt x="19685" y="53657"/>
                </a:lnTo>
                <a:lnTo>
                  <a:pt x="23555" y="53657"/>
                </a:lnTo>
                <a:lnTo>
                  <a:pt x="27889" y="53492"/>
                </a:lnTo>
                <a:lnTo>
                  <a:pt x="31831" y="52807"/>
                </a:lnTo>
                <a:lnTo>
                  <a:pt x="35068" y="51983"/>
                </a:lnTo>
                <a:lnTo>
                  <a:pt x="37790" y="51106"/>
                </a:lnTo>
                <a:lnTo>
                  <a:pt x="41033" y="48834"/>
                </a:lnTo>
                <a:lnTo>
                  <a:pt x="41353" y="46177"/>
                </a:lnTo>
                <a:lnTo>
                  <a:pt x="40777" y="43016"/>
                </a:lnTo>
                <a:lnTo>
                  <a:pt x="38059" y="43282"/>
                </a:lnTo>
                <a:lnTo>
                  <a:pt x="34909" y="44552"/>
                </a:lnTo>
                <a:lnTo>
                  <a:pt x="32105" y="45443"/>
                </a:lnTo>
                <a:lnTo>
                  <a:pt x="28599" y="46206"/>
                </a:lnTo>
                <a:lnTo>
                  <a:pt x="24362" y="46393"/>
                </a:lnTo>
                <a:lnTo>
                  <a:pt x="21521" y="46393"/>
                </a:lnTo>
                <a:lnTo>
                  <a:pt x="17151" y="45137"/>
                </a:lnTo>
                <a:lnTo>
                  <a:pt x="13597" y="43116"/>
                </a:lnTo>
                <a:lnTo>
                  <a:pt x="11146" y="40006"/>
                </a:lnTo>
                <a:lnTo>
                  <a:pt x="9749" y="35981"/>
                </a:lnTo>
                <a:lnTo>
                  <a:pt x="8953" y="31360"/>
                </a:lnTo>
                <a:lnTo>
                  <a:pt x="8953" y="28652"/>
                </a:lnTo>
                <a:lnTo>
                  <a:pt x="39978" y="28652"/>
                </a:lnTo>
                <a:lnTo>
                  <a:pt x="42307" y="27752"/>
                </a:lnTo>
                <a:lnTo>
                  <a:pt x="43337" y="24742"/>
                </a:lnTo>
                <a:lnTo>
                  <a:pt x="43337" y="19940"/>
                </a:lnTo>
                <a:lnTo>
                  <a:pt x="42945" y="16945"/>
                </a:lnTo>
                <a:close/>
              </a:path>
              <a:path w="43337" h="53657">
                <a:moveTo>
                  <a:pt x="9014" y="20105"/>
                </a:moveTo>
                <a:lnTo>
                  <a:pt x="9944" y="16372"/>
                </a:lnTo>
                <a:lnTo>
                  <a:pt x="11402" y="12931"/>
                </a:lnTo>
                <a:lnTo>
                  <a:pt x="14930" y="9093"/>
                </a:lnTo>
                <a:lnTo>
                  <a:pt x="18136" y="7419"/>
                </a:lnTo>
                <a:lnTo>
                  <a:pt x="22169" y="7012"/>
                </a:lnTo>
                <a:lnTo>
                  <a:pt x="26348" y="7012"/>
                </a:lnTo>
                <a:lnTo>
                  <a:pt x="26309" y="0"/>
                </a:lnTo>
                <a:lnTo>
                  <a:pt x="19156" y="0"/>
                </a:lnTo>
                <a:lnTo>
                  <a:pt x="16035" y="637"/>
                </a:lnTo>
                <a:lnTo>
                  <a:pt x="13241" y="1868"/>
                </a:lnTo>
                <a:lnTo>
                  <a:pt x="10448" y="3124"/>
                </a:lnTo>
                <a:lnTo>
                  <a:pt x="9014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755284" y="5435615"/>
            <a:ext cx="27500" cy="52933"/>
          </a:xfrm>
          <a:custGeom>
            <a:avLst/>
            <a:gdLst/>
            <a:ahLst/>
            <a:cxnLst/>
            <a:rect l="l" t="t" r="r" b="b"/>
            <a:pathLst>
              <a:path w="27500" h="52933">
                <a:moveTo>
                  <a:pt x="5867" y="52933"/>
                </a:moveTo>
                <a:lnTo>
                  <a:pt x="8625" y="51281"/>
                </a:lnTo>
                <a:lnTo>
                  <a:pt x="8625" y="19151"/>
                </a:lnTo>
                <a:lnTo>
                  <a:pt x="10965" y="15480"/>
                </a:lnTo>
                <a:lnTo>
                  <a:pt x="12988" y="12736"/>
                </a:lnTo>
                <a:lnTo>
                  <a:pt x="15817" y="9968"/>
                </a:lnTo>
                <a:lnTo>
                  <a:pt x="19220" y="8470"/>
                </a:lnTo>
                <a:lnTo>
                  <a:pt x="22136" y="8671"/>
                </a:lnTo>
                <a:lnTo>
                  <a:pt x="24792" y="9475"/>
                </a:lnTo>
                <a:lnTo>
                  <a:pt x="27438" y="8190"/>
                </a:lnTo>
                <a:lnTo>
                  <a:pt x="27500" y="3667"/>
                </a:lnTo>
                <a:lnTo>
                  <a:pt x="25224" y="683"/>
                </a:lnTo>
                <a:lnTo>
                  <a:pt x="22208" y="90"/>
                </a:lnTo>
                <a:lnTo>
                  <a:pt x="19648" y="0"/>
                </a:lnTo>
                <a:lnTo>
                  <a:pt x="16659" y="673"/>
                </a:lnTo>
                <a:lnTo>
                  <a:pt x="13635" y="2576"/>
                </a:lnTo>
                <a:lnTo>
                  <a:pt x="10302" y="6004"/>
                </a:lnTo>
                <a:lnTo>
                  <a:pt x="7793" y="9550"/>
                </a:lnTo>
                <a:lnTo>
                  <a:pt x="7793" y="2437"/>
                </a:lnTo>
                <a:lnTo>
                  <a:pt x="5831" y="838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33"/>
                </a:lnTo>
                <a:lnTo>
                  <a:pt x="5867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791935" y="5435611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5998" y="52224"/>
                </a:moveTo>
                <a:lnTo>
                  <a:pt x="8561" y="52999"/>
                </a:lnTo>
                <a:lnTo>
                  <a:pt x="11596" y="53531"/>
                </a:lnTo>
                <a:lnTo>
                  <a:pt x="17589" y="53657"/>
                </a:lnTo>
                <a:lnTo>
                  <a:pt x="20073" y="53329"/>
                </a:lnTo>
                <a:lnTo>
                  <a:pt x="24606" y="51958"/>
                </a:lnTo>
                <a:lnTo>
                  <a:pt x="28206" y="49593"/>
                </a:lnTo>
                <a:lnTo>
                  <a:pt x="31111" y="46622"/>
                </a:lnTo>
                <a:lnTo>
                  <a:pt x="32886" y="42710"/>
                </a:lnTo>
                <a:lnTo>
                  <a:pt x="33340" y="37986"/>
                </a:lnTo>
                <a:lnTo>
                  <a:pt x="33340" y="35891"/>
                </a:lnTo>
                <a:lnTo>
                  <a:pt x="32310" y="32551"/>
                </a:lnTo>
                <a:lnTo>
                  <a:pt x="30730" y="29747"/>
                </a:lnTo>
                <a:lnTo>
                  <a:pt x="27212" y="26647"/>
                </a:lnTo>
                <a:lnTo>
                  <a:pt x="24325" y="25120"/>
                </a:lnTo>
                <a:lnTo>
                  <a:pt x="21374" y="23827"/>
                </a:lnTo>
                <a:lnTo>
                  <a:pt x="18432" y="22607"/>
                </a:lnTo>
                <a:lnTo>
                  <a:pt x="15577" y="21452"/>
                </a:lnTo>
                <a:lnTo>
                  <a:pt x="12075" y="19357"/>
                </a:lnTo>
                <a:lnTo>
                  <a:pt x="9759" y="16588"/>
                </a:lnTo>
                <a:lnTo>
                  <a:pt x="9418" y="13996"/>
                </a:lnTo>
                <a:lnTo>
                  <a:pt x="9968" y="11188"/>
                </a:lnTo>
                <a:lnTo>
                  <a:pt x="12308" y="8294"/>
                </a:lnTo>
                <a:lnTo>
                  <a:pt x="15458" y="7113"/>
                </a:lnTo>
                <a:lnTo>
                  <a:pt x="18209" y="6948"/>
                </a:lnTo>
                <a:lnTo>
                  <a:pt x="21311" y="7138"/>
                </a:lnTo>
                <a:lnTo>
                  <a:pt x="24959" y="8369"/>
                </a:lnTo>
                <a:lnTo>
                  <a:pt x="27604" y="9691"/>
                </a:lnTo>
                <a:lnTo>
                  <a:pt x="30585" y="9881"/>
                </a:lnTo>
                <a:lnTo>
                  <a:pt x="30924" y="7164"/>
                </a:lnTo>
                <a:lnTo>
                  <a:pt x="30632" y="4420"/>
                </a:lnTo>
                <a:lnTo>
                  <a:pt x="28073" y="2209"/>
                </a:lnTo>
                <a:lnTo>
                  <a:pt x="25473" y="1144"/>
                </a:lnTo>
                <a:lnTo>
                  <a:pt x="22082" y="331"/>
                </a:lnTo>
                <a:lnTo>
                  <a:pt x="18309" y="0"/>
                </a:lnTo>
                <a:lnTo>
                  <a:pt x="15458" y="0"/>
                </a:lnTo>
                <a:lnTo>
                  <a:pt x="12956" y="406"/>
                </a:lnTo>
                <a:lnTo>
                  <a:pt x="8658" y="1993"/>
                </a:lnTo>
                <a:lnTo>
                  <a:pt x="5450" y="4385"/>
                </a:lnTo>
                <a:lnTo>
                  <a:pt x="2937" y="7228"/>
                </a:lnTo>
                <a:lnTo>
                  <a:pt x="1504" y="10731"/>
                </a:lnTo>
                <a:lnTo>
                  <a:pt x="1148" y="14493"/>
                </a:lnTo>
                <a:lnTo>
                  <a:pt x="1490" y="18529"/>
                </a:lnTo>
                <a:lnTo>
                  <a:pt x="2851" y="21643"/>
                </a:lnTo>
                <a:lnTo>
                  <a:pt x="5986" y="25210"/>
                </a:lnTo>
                <a:lnTo>
                  <a:pt x="8658" y="26949"/>
                </a:lnTo>
                <a:lnTo>
                  <a:pt x="11523" y="28425"/>
                </a:lnTo>
                <a:lnTo>
                  <a:pt x="14490" y="29657"/>
                </a:lnTo>
                <a:lnTo>
                  <a:pt x="17320" y="30797"/>
                </a:lnTo>
                <a:lnTo>
                  <a:pt x="19973" y="31992"/>
                </a:lnTo>
                <a:lnTo>
                  <a:pt x="23101" y="34278"/>
                </a:lnTo>
                <a:lnTo>
                  <a:pt x="24814" y="37313"/>
                </a:lnTo>
                <a:lnTo>
                  <a:pt x="24566" y="41187"/>
                </a:lnTo>
                <a:lnTo>
                  <a:pt x="22953" y="43955"/>
                </a:lnTo>
                <a:lnTo>
                  <a:pt x="20181" y="45684"/>
                </a:lnTo>
                <a:lnTo>
                  <a:pt x="16484" y="46508"/>
                </a:lnTo>
                <a:lnTo>
                  <a:pt x="13068" y="46508"/>
                </a:lnTo>
                <a:lnTo>
                  <a:pt x="9832" y="45773"/>
                </a:lnTo>
                <a:lnTo>
                  <a:pt x="5939" y="44171"/>
                </a:lnTo>
                <a:lnTo>
                  <a:pt x="3168" y="42572"/>
                </a:lnTo>
                <a:lnTo>
                  <a:pt x="266" y="42951"/>
                </a:lnTo>
                <a:lnTo>
                  <a:pt x="0" y="45533"/>
                </a:lnTo>
                <a:lnTo>
                  <a:pt x="266" y="48186"/>
                </a:lnTo>
                <a:lnTo>
                  <a:pt x="2937" y="50929"/>
                </a:lnTo>
                <a:lnTo>
                  <a:pt x="599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1839978" y="5416257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0"/>
                </a:moveTo>
                <a:lnTo>
                  <a:pt x="367" y="8877"/>
                </a:lnTo>
                <a:lnTo>
                  <a:pt x="3271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80" y="5295"/>
                </a:lnTo>
                <a:lnTo>
                  <a:pt x="10302" y="1838"/>
                </a:lnTo>
                <a:lnTo>
                  <a:pt x="7411" y="0"/>
                </a:lnTo>
                <a:lnTo>
                  <a:pt x="3329" y="0"/>
                </a:lnTo>
                <a:lnTo>
                  <a:pt x="381" y="1889"/>
                </a:lnTo>
                <a:lnTo>
                  <a:pt x="0" y="5410"/>
                </a:lnTo>
                <a:close/>
              </a:path>
              <a:path w="10680" h="72288">
                <a:moveTo>
                  <a:pt x="1238" y="71373"/>
                </a:moveTo>
                <a:lnTo>
                  <a:pt x="3811" y="72288"/>
                </a:lnTo>
                <a:lnTo>
                  <a:pt x="6922" y="72288"/>
                </a:lnTo>
                <a:lnTo>
                  <a:pt x="9679" y="70634"/>
                </a:lnTo>
                <a:lnTo>
                  <a:pt x="9679" y="21790"/>
                </a:lnTo>
                <a:lnTo>
                  <a:pt x="9471" y="21092"/>
                </a:lnTo>
                <a:lnTo>
                  <a:pt x="6922" y="20152"/>
                </a:lnTo>
                <a:lnTo>
                  <a:pt x="3811" y="20152"/>
                </a:lnTo>
                <a:lnTo>
                  <a:pt x="1054" y="21790"/>
                </a:lnTo>
                <a:lnTo>
                  <a:pt x="1054" y="70634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862507" y="5412282"/>
            <a:ext cx="31874" cy="76266"/>
          </a:xfrm>
          <a:custGeom>
            <a:avLst/>
            <a:gdLst/>
            <a:ahLst/>
            <a:cxnLst/>
            <a:rect l="l" t="t" r="r" b="b"/>
            <a:pathLst>
              <a:path w="31874" h="76266">
                <a:moveTo>
                  <a:pt x="9848" y="8103"/>
                </a:moveTo>
                <a:lnTo>
                  <a:pt x="8636" y="12993"/>
                </a:lnTo>
                <a:lnTo>
                  <a:pt x="8329" y="15927"/>
                </a:lnTo>
                <a:lnTo>
                  <a:pt x="8329" y="24372"/>
                </a:lnTo>
                <a:lnTo>
                  <a:pt x="1681" y="24372"/>
                </a:lnTo>
                <a:lnTo>
                  <a:pt x="280" y="25516"/>
                </a:lnTo>
                <a:lnTo>
                  <a:pt x="0" y="28105"/>
                </a:lnTo>
                <a:lnTo>
                  <a:pt x="1681" y="31803"/>
                </a:lnTo>
                <a:lnTo>
                  <a:pt x="8329" y="31803"/>
                </a:lnTo>
                <a:lnTo>
                  <a:pt x="8329" y="74613"/>
                </a:lnTo>
                <a:lnTo>
                  <a:pt x="8539" y="75337"/>
                </a:lnTo>
                <a:lnTo>
                  <a:pt x="11134" y="76266"/>
                </a:lnTo>
                <a:lnTo>
                  <a:pt x="14212" y="76266"/>
                </a:lnTo>
                <a:lnTo>
                  <a:pt x="17012" y="74613"/>
                </a:lnTo>
                <a:lnTo>
                  <a:pt x="17012" y="31803"/>
                </a:lnTo>
                <a:lnTo>
                  <a:pt x="27539" y="31803"/>
                </a:lnTo>
                <a:lnTo>
                  <a:pt x="29105" y="30341"/>
                </a:lnTo>
                <a:lnTo>
                  <a:pt x="29264" y="27421"/>
                </a:lnTo>
                <a:lnTo>
                  <a:pt x="27539" y="24372"/>
                </a:lnTo>
                <a:lnTo>
                  <a:pt x="17012" y="24372"/>
                </a:lnTo>
                <a:lnTo>
                  <a:pt x="17012" y="19051"/>
                </a:lnTo>
                <a:lnTo>
                  <a:pt x="17139" y="15163"/>
                </a:lnTo>
                <a:lnTo>
                  <a:pt x="17628" y="12244"/>
                </a:lnTo>
                <a:lnTo>
                  <a:pt x="19883" y="8521"/>
                </a:lnTo>
                <a:lnTo>
                  <a:pt x="22795" y="7444"/>
                </a:lnTo>
                <a:lnTo>
                  <a:pt x="25858" y="7520"/>
                </a:lnTo>
                <a:lnTo>
                  <a:pt x="28943" y="8421"/>
                </a:lnTo>
                <a:lnTo>
                  <a:pt x="31542" y="8359"/>
                </a:lnTo>
                <a:lnTo>
                  <a:pt x="31874" y="5702"/>
                </a:lnTo>
                <a:lnTo>
                  <a:pt x="31798" y="3924"/>
                </a:lnTo>
                <a:lnTo>
                  <a:pt x="29728" y="1120"/>
                </a:lnTo>
                <a:lnTo>
                  <a:pt x="27061" y="356"/>
                </a:lnTo>
                <a:lnTo>
                  <a:pt x="23497" y="0"/>
                </a:lnTo>
                <a:lnTo>
                  <a:pt x="20923" y="0"/>
                </a:lnTo>
                <a:lnTo>
                  <a:pt x="18680" y="370"/>
                </a:lnTo>
                <a:lnTo>
                  <a:pt x="14871" y="1854"/>
                </a:lnTo>
                <a:lnTo>
                  <a:pt x="12042" y="4561"/>
                </a:lnTo>
                <a:lnTo>
                  <a:pt x="9848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903676" y="5416257"/>
            <a:ext cx="10666" cy="72288"/>
          </a:xfrm>
          <a:custGeom>
            <a:avLst/>
            <a:gdLst/>
            <a:ahLst/>
            <a:cxnLst/>
            <a:rect l="l" t="t" r="r" b="b"/>
            <a:pathLst>
              <a:path w="10666" h="72288">
                <a:moveTo>
                  <a:pt x="0" y="5410"/>
                </a:moveTo>
                <a:lnTo>
                  <a:pt x="370" y="8877"/>
                </a:lnTo>
                <a:lnTo>
                  <a:pt x="3271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66" y="5295"/>
                </a:lnTo>
                <a:lnTo>
                  <a:pt x="10303" y="1838"/>
                </a:lnTo>
                <a:lnTo>
                  <a:pt x="7411" y="0"/>
                </a:lnTo>
                <a:lnTo>
                  <a:pt x="3318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666" h="72288">
                <a:moveTo>
                  <a:pt x="1238" y="71373"/>
                </a:moveTo>
                <a:lnTo>
                  <a:pt x="3808" y="72288"/>
                </a:lnTo>
                <a:lnTo>
                  <a:pt x="6922" y="72288"/>
                </a:lnTo>
                <a:lnTo>
                  <a:pt x="9676" y="70634"/>
                </a:lnTo>
                <a:lnTo>
                  <a:pt x="9676" y="21790"/>
                </a:lnTo>
                <a:lnTo>
                  <a:pt x="9467" y="21092"/>
                </a:lnTo>
                <a:lnTo>
                  <a:pt x="6922" y="20152"/>
                </a:lnTo>
                <a:lnTo>
                  <a:pt x="3808" y="20152"/>
                </a:lnTo>
                <a:lnTo>
                  <a:pt x="1043" y="21790"/>
                </a:lnTo>
                <a:lnTo>
                  <a:pt x="1043" y="70634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928991" y="5435676"/>
            <a:ext cx="37152" cy="53592"/>
          </a:xfrm>
          <a:custGeom>
            <a:avLst/>
            <a:gdLst/>
            <a:ahLst/>
            <a:cxnLst/>
            <a:rect l="l" t="t" r="r" b="b"/>
            <a:pathLst>
              <a:path w="37152" h="53592">
                <a:moveTo>
                  <a:pt x="8989" y="20609"/>
                </a:moveTo>
                <a:lnTo>
                  <a:pt x="10101" y="15811"/>
                </a:lnTo>
                <a:lnTo>
                  <a:pt x="12322" y="12495"/>
                </a:lnTo>
                <a:lnTo>
                  <a:pt x="14526" y="9179"/>
                </a:lnTo>
                <a:lnTo>
                  <a:pt x="17708" y="7531"/>
                </a:lnTo>
                <a:lnTo>
                  <a:pt x="23896" y="7531"/>
                </a:lnTo>
                <a:lnTo>
                  <a:pt x="27129" y="8431"/>
                </a:lnTo>
                <a:lnTo>
                  <a:pt x="30913" y="10415"/>
                </a:lnTo>
                <a:lnTo>
                  <a:pt x="33512" y="12379"/>
                </a:lnTo>
                <a:lnTo>
                  <a:pt x="36464" y="12444"/>
                </a:lnTo>
                <a:lnTo>
                  <a:pt x="36943" y="9485"/>
                </a:lnTo>
                <a:lnTo>
                  <a:pt x="36683" y="6692"/>
                </a:lnTo>
                <a:lnTo>
                  <a:pt x="34329" y="3822"/>
                </a:lnTo>
                <a:lnTo>
                  <a:pt x="31427" y="2044"/>
                </a:lnTo>
                <a:lnTo>
                  <a:pt x="27755" y="708"/>
                </a:lnTo>
                <a:lnTo>
                  <a:pt x="24926" y="125"/>
                </a:lnTo>
                <a:lnTo>
                  <a:pt x="18874" y="0"/>
                </a:lnTo>
                <a:lnTo>
                  <a:pt x="15970" y="532"/>
                </a:lnTo>
                <a:lnTo>
                  <a:pt x="13313" y="1598"/>
                </a:lnTo>
                <a:lnTo>
                  <a:pt x="10645" y="2666"/>
                </a:lnTo>
                <a:lnTo>
                  <a:pt x="8312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687" y="14987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49" y="35369"/>
                </a:lnTo>
                <a:lnTo>
                  <a:pt x="1383" y="38606"/>
                </a:lnTo>
                <a:lnTo>
                  <a:pt x="2299" y="41846"/>
                </a:lnTo>
                <a:lnTo>
                  <a:pt x="3647" y="44564"/>
                </a:lnTo>
                <a:lnTo>
                  <a:pt x="5410" y="46785"/>
                </a:lnTo>
                <a:lnTo>
                  <a:pt x="9356" y="50709"/>
                </a:lnTo>
                <a:lnTo>
                  <a:pt x="11977" y="51865"/>
                </a:lnTo>
                <a:lnTo>
                  <a:pt x="14587" y="53035"/>
                </a:lnTo>
                <a:lnTo>
                  <a:pt x="17589" y="53592"/>
                </a:lnTo>
                <a:lnTo>
                  <a:pt x="22608" y="53592"/>
                </a:lnTo>
                <a:lnTo>
                  <a:pt x="25732" y="53110"/>
                </a:lnTo>
                <a:lnTo>
                  <a:pt x="28699" y="52362"/>
                </a:lnTo>
                <a:lnTo>
                  <a:pt x="31305" y="51318"/>
                </a:lnTo>
                <a:lnTo>
                  <a:pt x="34588" y="49377"/>
                </a:lnTo>
                <a:lnTo>
                  <a:pt x="36903" y="46518"/>
                </a:lnTo>
                <a:lnTo>
                  <a:pt x="37152" y="43775"/>
                </a:lnTo>
                <a:lnTo>
                  <a:pt x="37127" y="42443"/>
                </a:lnTo>
                <a:lnTo>
                  <a:pt x="35323" y="39660"/>
                </a:lnTo>
                <a:lnTo>
                  <a:pt x="32298" y="41932"/>
                </a:lnTo>
                <a:lnTo>
                  <a:pt x="28807" y="44207"/>
                </a:lnTo>
                <a:lnTo>
                  <a:pt x="25808" y="45514"/>
                </a:lnTo>
                <a:lnTo>
                  <a:pt x="22086" y="45845"/>
                </a:lnTo>
                <a:lnTo>
                  <a:pt x="18125" y="45453"/>
                </a:lnTo>
                <a:lnTo>
                  <a:pt x="14879" y="43901"/>
                </a:lnTo>
                <a:lnTo>
                  <a:pt x="12395" y="41122"/>
                </a:lnTo>
                <a:lnTo>
                  <a:pt x="10436" y="37551"/>
                </a:lnTo>
                <a:lnTo>
                  <a:pt x="9284" y="32818"/>
                </a:lnTo>
                <a:lnTo>
                  <a:pt x="8989" y="30059"/>
                </a:lnTo>
                <a:lnTo>
                  <a:pt x="8989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977472" y="5435611"/>
            <a:ext cx="26884" cy="53657"/>
          </a:xfrm>
          <a:custGeom>
            <a:avLst/>
            <a:gdLst/>
            <a:ahLst/>
            <a:cxnLst/>
            <a:rect l="l" t="t" r="r" b="b"/>
            <a:pathLst>
              <a:path w="26884" h="53657">
                <a:moveTo>
                  <a:pt x="22057" y="46076"/>
                </a:moveTo>
                <a:lnTo>
                  <a:pt x="17687" y="46673"/>
                </a:lnTo>
                <a:lnTo>
                  <a:pt x="16325" y="53657"/>
                </a:lnTo>
                <a:lnTo>
                  <a:pt x="19155" y="53657"/>
                </a:lnTo>
                <a:lnTo>
                  <a:pt x="21827" y="53035"/>
                </a:lnTo>
                <a:lnTo>
                  <a:pt x="26884" y="50496"/>
                </a:lnTo>
                <a:lnTo>
                  <a:pt x="25930" y="43675"/>
                </a:lnTo>
                <a:lnTo>
                  <a:pt x="22057" y="46076"/>
                </a:lnTo>
                <a:close/>
              </a:path>
              <a:path w="26884" h="53657">
                <a:moveTo>
                  <a:pt x="3294" y="12103"/>
                </a:moveTo>
                <a:lnTo>
                  <a:pt x="5939" y="11530"/>
                </a:lnTo>
                <a:lnTo>
                  <a:pt x="9133" y="9791"/>
                </a:lnTo>
                <a:lnTo>
                  <a:pt x="11891" y="8586"/>
                </a:lnTo>
                <a:lnTo>
                  <a:pt x="15275" y="7545"/>
                </a:lnTo>
                <a:lnTo>
                  <a:pt x="19314" y="7279"/>
                </a:lnTo>
                <a:lnTo>
                  <a:pt x="22979" y="7519"/>
                </a:lnTo>
                <a:lnTo>
                  <a:pt x="26798" y="9218"/>
                </a:lnTo>
                <a:lnTo>
                  <a:pt x="29138" y="12344"/>
                </a:lnTo>
                <a:lnTo>
                  <a:pt x="29898" y="15227"/>
                </a:lnTo>
                <a:lnTo>
                  <a:pt x="30092" y="18770"/>
                </a:lnTo>
                <a:lnTo>
                  <a:pt x="30092" y="22567"/>
                </a:lnTo>
                <a:lnTo>
                  <a:pt x="19940" y="22567"/>
                </a:lnTo>
                <a:lnTo>
                  <a:pt x="16647" y="22910"/>
                </a:lnTo>
                <a:lnTo>
                  <a:pt x="13719" y="23572"/>
                </a:lnTo>
                <a:lnTo>
                  <a:pt x="10792" y="24245"/>
                </a:lnTo>
                <a:lnTo>
                  <a:pt x="8301" y="25246"/>
                </a:lnTo>
                <a:lnTo>
                  <a:pt x="4259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88" y="43243"/>
                </a:lnTo>
                <a:lnTo>
                  <a:pt x="1958" y="46940"/>
                </a:lnTo>
                <a:lnTo>
                  <a:pt x="4467" y="49758"/>
                </a:lnTo>
                <a:lnTo>
                  <a:pt x="7592" y="51995"/>
                </a:lnTo>
                <a:lnTo>
                  <a:pt x="11610" y="53327"/>
                </a:lnTo>
                <a:lnTo>
                  <a:pt x="16325" y="53657"/>
                </a:lnTo>
                <a:lnTo>
                  <a:pt x="17687" y="46673"/>
                </a:lnTo>
                <a:lnTo>
                  <a:pt x="14904" y="46673"/>
                </a:lnTo>
                <a:lnTo>
                  <a:pt x="12726" y="45910"/>
                </a:lnTo>
                <a:lnTo>
                  <a:pt x="9622" y="42912"/>
                </a:lnTo>
                <a:lnTo>
                  <a:pt x="8853" y="38369"/>
                </a:lnTo>
                <a:lnTo>
                  <a:pt x="9662" y="34429"/>
                </a:lnTo>
                <a:lnTo>
                  <a:pt x="12197" y="31495"/>
                </a:lnTo>
                <a:lnTo>
                  <a:pt x="14796" y="30074"/>
                </a:lnTo>
                <a:lnTo>
                  <a:pt x="18287" y="29249"/>
                </a:lnTo>
                <a:lnTo>
                  <a:pt x="22708" y="29033"/>
                </a:lnTo>
                <a:lnTo>
                  <a:pt x="30092" y="29033"/>
                </a:lnTo>
                <a:lnTo>
                  <a:pt x="30092" y="39394"/>
                </a:lnTo>
                <a:lnTo>
                  <a:pt x="25930" y="43675"/>
                </a:lnTo>
                <a:lnTo>
                  <a:pt x="26884" y="50496"/>
                </a:lnTo>
                <a:lnTo>
                  <a:pt x="31244" y="46443"/>
                </a:lnTo>
                <a:lnTo>
                  <a:pt x="31244" y="51332"/>
                </a:lnTo>
                <a:lnTo>
                  <a:pt x="33328" y="52909"/>
                </a:lnTo>
                <a:lnTo>
                  <a:pt x="35914" y="52958"/>
                </a:lnTo>
                <a:lnTo>
                  <a:pt x="38671" y="51332"/>
                </a:lnTo>
                <a:lnTo>
                  <a:pt x="38671" y="15368"/>
                </a:lnTo>
                <a:lnTo>
                  <a:pt x="38351" y="12701"/>
                </a:lnTo>
                <a:lnTo>
                  <a:pt x="37011" y="8139"/>
                </a:lnTo>
                <a:lnTo>
                  <a:pt x="34477" y="4697"/>
                </a:lnTo>
                <a:lnTo>
                  <a:pt x="31111" y="1993"/>
                </a:lnTo>
                <a:lnTo>
                  <a:pt x="26356" y="406"/>
                </a:lnTo>
                <a:lnTo>
                  <a:pt x="23479" y="0"/>
                </a:lnTo>
                <a:lnTo>
                  <a:pt x="20099" y="0"/>
                </a:lnTo>
                <a:lnTo>
                  <a:pt x="16484" y="176"/>
                </a:lnTo>
                <a:lnTo>
                  <a:pt x="12934" y="863"/>
                </a:lnTo>
                <a:lnTo>
                  <a:pt x="9785" y="1817"/>
                </a:lnTo>
                <a:lnTo>
                  <a:pt x="5814" y="3557"/>
                </a:lnTo>
                <a:lnTo>
                  <a:pt x="2484" y="6706"/>
                </a:lnTo>
                <a:lnTo>
                  <a:pt x="2301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028891" y="5423327"/>
            <a:ext cx="30773" cy="65848"/>
          </a:xfrm>
          <a:custGeom>
            <a:avLst/>
            <a:gdLst/>
            <a:ahLst/>
            <a:cxnLst/>
            <a:rect l="l" t="t" r="r" b="b"/>
            <a:pathLst>
              <a:path w="30773" h="65848">
                <a:moveTo>
                  <a:pt x="16967" y="1699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31" y="1699"/>
                </a:lnTo>
                <a:lnTo>
                  <a:pt x="8331" y="13319"/>
                </a:lnTo>
                <a:lnTo>
                  <a:pt x="1789" y="13319"/>
                </a:lnTo>
                <a:lnTo>
                  <a:pt x="346" y="14465"/>
                </a:lnTo>
                <a:lnTo>
                  <a:pt x="0" y="17053"/>
                </a:lnTo>
                <a:lnTo>
                  <a:pt x="1728" y="20750"/>
                </a:lnTo>
                <a:lnTo>
                  <a:pt x="8331" y="20750"/>
                </a:lnTo>
                <a:lnTo>
                  <a:pt x="8331" y="52120"/>
                </a:lnTo>
                <a:lnTo>
                  <a:pt x="9076" y="56641"/>
                </a:lnTo>
                <a:lnTo>
                  <a:pt x="10401" y="60436"/>
                </a:lnTo>
                <a:lnTo>
                  <a:pt x="12640" y="63154"/>
                </a:lnTo>
                <a:lnTo>
                  <a:pt x="15805" y="64847"/>
                </a:lnTo>
                <a:lnTo>
                  <a:pt x="19645" y="65848"/>
                </a:lnTo>
                <a:lnTo>
                  <a:pt x="24498" y="65671"/>
                </a:lnTo>
                <a:lnTo>
                  <a:pt x="27486" y="65112"/>
                </a:lnTo>
                <a:lnTo>
                  <a:pt x="30427" y="63093"/>
                </a:lnTo>
                <a:lnTo>
                  <a:pt x="30773" y="59979"/>
                </a:lnTo>
                <a:lnTo>
                  <a:pt x="30773" y="59331"/>
                </a:lnTo>
                <a:lnTo>
                  <a:pt x="28983" y="56753"/>
                </a:lnTo>
                <a:lnTo>
                  <a:pt x="26338" y="57783"/>
                </a:lnTo>
                <a:lnTo>
                  <a:pt x="23555" y="58190"/>
                </a:lnTo>
                <a:lnTo>
                  <a:pt x="19353" y="57326"/>
                </a:lnTo>
                <a:lnTo>
                  <a:pt x="17442" y="53898"/>
                </a:lnTo>
                <a:lnTo>
                  <a:pt x="16967" y="51343"/>
                </a:lnTo>
                <a:lnTo>
                  <a:pt x="16967" y="20750"/>
                </a:lnTo>
                <a:lnTo>
                  <a:pt x="29042" y="20750"/>
                </a:lnTo>
                <a:lnTo>
                  <a:pt x="30610" y="19302"/>
                </a:lnTo>
                <a:lnTo>
                  <a:pt x="30773" y="16369"/>
                </a:lnTo>
                <a:lnTo>
                  <a:pt x="29042" y="13319"/>
                </a:lnTo>
                <a:lnTo>
                  <a:pt x="16967" y="13319"/>
                </a:lnTo>
                <a:lnTo>
                  <a:pt x="16967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073323" y="5416257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0"/>
                </a:moveTo>
                <a:lnTo>
                  <a:pt x="377" y="8877"/>
                </a:lnTo>
                <a:lnTo>
                  <a:pt x="3267" y="10731"/>
                </a:lnTo>
                <a:lnTo>
                  <a:pt x="7350" y="10731"/>
                </a:lnTo>
                <a:lnTo>
                  <a:pt x="10302" y="8837"/>
                </a:lnTo>
                <a:lnTo>
                  <a:pt x="10680" y="5295"/>
                </a:lnTo>
                <a:lnTo>
                  <a:pt x="10302" y="1838"/>
                </a:lnTo>
                <a:lnTo>
                  <a:pt x="7407" y="0"/>
                </a:lnTo>
                <a:lnTo>
                  <a:pt x="3333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680" h="72288">
                <a:moveTo>
                  <a:pt x="1234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91" y="70634"/>
                </a:lnTo>
                <a:lnTo>
                  <a:pt x="9691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808" y="20152"/>
                </a:lnTo>
                <a:lnTo>
                  <a:pt x="1050" y="21790"/>
                </a:lnTo>
                <a:lnTo>
                  <a:pt x="1050" y="70634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098638" y="5435611"/>
            <a:ext cx="47099" cy="53657"/>
          </a:xfrm>
          <a:custGeom>
            <a:avLst/>
            <a:gdLst/>
            <a:ahLst/>
            <a:cxnLst/>
            <a:rect l="l" t="t" r="r" b="b"/>
            <a:pathLst>
              <a:path w="47099" h="53657">
                <a:moveTo>
                  <a:pt x="8942" y="23914"/>
                </a:moveTo>
                <a:lnTo>
                  <a:pt x="9248" y="21347"/>
                </a:lnTo>
                <a:lnTo>
                  <a:pt x="9824" y="19000"/>
                </a:lnTo>
                <a:lnTo>
                  <a:pt x="11292" y="14605"/>
                </a:lnTo>
                <a:lnTo>
                  <a:pt x="13680" y="11177"/>
                </a:lnTo>
                <a:lnTo>
                  <a:pt x="17049" y="8902"/>
                </a:lnTo>
                <a:lnTo>
                  <a:pt x="21103" y="7491"/>
                </a:lnTo>
                <a:lnTo>
                  <a:pt x="26460" y="7491"/>
                </a:lnTo>
                <a:lnTo>
                  <a:pt x="30661" y="9043"/>
                </a:lnTo>
                <a:lnTo>
                  <a:pt x="33991" y="11469"/>
                </a:lnTo>
                <a:lnTo>
                  <a:pt x="36183" y="15011"/>
                </a:lnTo>
                <a:lnTo>
                  <a:pt x="37433" y="19432"/>
                </a:lnTo>
                <a:lnTo>
                  <a:pt x="38155" y="24282"/>
                </a:lnTo>
                <a:lnTo>
                  <a:pt x="38155" y="29743"/>
                </a:lnTo>
                <a:lnTo>
                  <a:pt x="37875" y="32320"/>
                </a:lnTo>
                <a:lnTo>
                  <a:pt x="36744" y="37033"/>
                </a:lnTo>
                <a:lnTo>
                  <a:pt x="36540" y="50280"/>
                </a:lnTo>
                <a:lnTo>
                  <a:pt x="39048" y="48387"/>
                </a:lnTo>
                <a:lnTo>
                  <a:pt x="43055" y="43549"/>
                </a:lnTo>
                <a:lnTo>
                  <a:pt x="44564" y="40655"/>
                </a:lnTo>
                <a:lnTo>
                  <a:pt x="45575" y="37299"/>
                </a:lnTo>
                <a:lnTo>
                  <a:pt x="46583" y="33958"/>
                </a:lnTo>
                <a:lnTo>
                  <a:pt x="47099" y="30300"/>
                </a:lnTo>
                <a:lnTo>
                  <a:pt x="47099" y="22237"/>
                </a:lnTo>
                <a:lnTo>
                  <a:pt x="46620" y="18568"/>
                </a:lnTo>
                <a:lnTo>
                  <a:pt x="45651" y="15303"/>
                </a:lnTo>
                <a:lnTo>
                  <a:pt x="44693" y="12052"/>
                </a:lnTo>
                <a:lnTo>
                  <a:pt x="43265" y="9283"/>
                </a:lnTo>
                <a:lnTo>
                  <a:pt x="41338" y="7009"/>
                </a:lnTo>
                <a:lnTo>
                  <a:pt x="37019" y="2984"/>
                </a:lnTo>
                <a:lnTo>
                  <a:pt x="34149" y="1793"/>
                </a:lnTo>
                <a:lnTo>
                  <a:pt x="31269" y="608"/>
                </a:lnTo>
                <a:lnTo>
                  <a:pt x="27889" y="0"/>
                </a:lnTo>
                <a:lnTo>
                  <a:pt x="20012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7" y="3351"/>
                </a:lnTo>
                <a:lnTo>
                  <a:pt x="7995" y="5233"/>
                </a:lnTo>
                <a:lnTo>
                  <a:pt x="3977" y="10083"/>
                </a:lnTo>
                <a:lnTo>
                  <a:pt x="2487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4" y="35114"/>
                </a:lnTo>
                <a:lnTo>
                  <a:pt x="1407" y="38369"/>
                </a:lnTo>
                <a:lnTo>
                  <a:pt x="2350" y="41619"/>
                </a:lnTo>
                <a:lnTo>
                  <a:pt x="3783" y="44387"/>
                </a:lnTo>
                <a:lnTo>
                  <a:pt x="5709" y="46673"/>
                </a:lnTo>
                <a:lnTo>
                  <a:pt x="10019" y="50684"/>
                </a:lnTo>
                <a:lnTo>
                  <a:pt x="8942" y="29376"/>
                </a:lnTo>
                <a:lnTo>
                  <a:pt x="8942" y="23914"/>
                </a:lnTo>
                <a:close/>
              </a:path>
              <a:path w="47099" h="53657">
                <a:moveTo>
                  <a:pt x="9662" y="34239"/>
                </a:moveTo>
                <a:lnTo>
                  <a:pt x="8942" y="29376"/>
                </a:lnTo>
                <a:lnTo>
                  <a:pt x="10019" y="50684"/>
                </a:lnTo>
                <a:lnTo>
                  <a:pt x="12895" y="51879"/>
                </a:lnTo>
                <a:lnTo>
                  <a:pt x="15774" y="53074"/>
                </a:lnTo>
                <a:lnTo>
                  <a:pt x="19145" y="53657"/>
                </a:lnTo>
                <a:lnTo>
                  <a:pt x="27006" y="53657"/>
                </a:lnTo>
                <a:lnTo>
                  <a:pt x="30499" y="52999"/>
                </a:lnTo>
                <a:lnTo>
                  <a:pt x="33512" y="51628"/>
                </a:lnTo>
                <a:lnTo>
                  <a:pt x="36540" y="50280"/>
                </a:lnTo>
                <a:lnTo>
                  <a:pt x="36744" y="37033"/>
                </a:lnTo>
                <a:lnTo>
                  <a:pt x="34664" y="40755"/>
                </a:lnTo>
                <a:lnTo>
                  <a:pt x="31935" y="43775"/>
                </a:lnTo>
                <a:lnTo>
                  <a:pt x="28209" y="45655"/>
                </a:lnTo>
                <a:lnTo>
                  <a:pt x="23468" y="46126"/>
                </a:lnTo>
                <a:lnTo>
                  <a:pt x="20689" y="46126"/>
                </a:lnTo>
                <a:lnTo>
                  <a:pt x="16498" y="44578"/>
                </a:lnTo>
                <a:lnTo>
                  <a:pt x="13143" y="42152"/>
                </a:lnTo>
                <a:lnTo>
                  <a:pt x="10922" y="38646"/>
                </a:lnTo>
                <a:lnTo>
                  <a:pt x="9662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161943" y="5435611"/>
            <a:ext cx="40568" cy="52934"/>
          </a:xfrm>
          <a:custGeom>
            <a:avLst/>
            <a:gdLst/>
            <a:ahLst/>
            <a:cxnLst/>
            <a:rect l="l" t="t" r="r" b="b"/>
            <a:pathLst>
              <a:path w="40568" h="52934">
                <a:moveTo>
                  <a:pt x="5892" y="52934"/>
                </a:moveTo>
                <a:lnTo>
                  <a:pt x="8647" y="51281"/>
                </a:lnTo>
                <a:lnTo>
                  <a:pt x="8647" y="17146"/>
                </a:lnTo>
                <a:lnTo>
                  <a:pt x="11023" y="14072"/>
                </a:lnTo>
                <a:lnTo>
                  <a:pt x="13276" y="11746"/>
                </a:lnTo>
                <a:lnTo>
                  <a:pt x="17614" y="8561"/>
                </a:lnTo>
                <a:lnTo>
                  <a:pt x="21937" y="7760"/>
                </a:lnTo>
                <a:lnTo>
                  <a:pt x="25085" y="8088"/>
                </a:lnTo>
                <a:lnTo>
                  <a:pt x="27633" y="9385"/>
                </a:lnTo>
                <a:lnTo>
                  <a:pt x="30279" y="12801"/>
                </a:lnTo>
                <a:lnTo>
                  <a:pt x="31309" y="15966"/>
                </a:lnTo>
                <a:lnTo>
                  <a:pt x="31931" y="19900"/>
                </a:lnTo>
                <a:lnTo>
                  <a:pt x="31931" y="51281"/>
                </a:lnTo>
                <a:lnTo>
                  <a:pt x="32151" y="52020"/>
                </a:lnTo>
                <a:lnTo>
                  <a:pt x="34700" y="52934"/>
                </a:lnTo>
                <a:lnTo>
                  <a:pt x="37810" y="52934"/>
                </a:lnTo>
                <a:lnTo>
                  <a:pt x="40568" y="51281"/>
                </a:lnTo>
                <a:lnTo>
                  <a:pt x="40568" y="18021"/>
                </a:lnTo>
                <a:lnTo>
                  <a:pt x="40288" y="15036"/>
                </a:lnTo>
                <a:lnTo>
                  <a:pt x="39136" y="10097"/>
                </a:lnTo>
                <a:lnTo>
                  <a:pt x="36842" y="6069"/>
                </a:lnTo>
                <a:lnTo>
                  <a:pt x="33781" y="2768"/>
                </a:lnTo>
                <a:lnTo>
                  <a:pt x="29505" y="557"/>
                </a:lnTo>
                <a:lnTo>
                  <a:pt x="26859" y="0"/>
                </a:lnTo>
                <a:lnTo>
                  <a:pt x="21031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7" y="3567"/>
                </a:lnTo>
                <a:lnTo>
                  <a:pt x="10462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43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94" y="52020"/>
                </a:lnTo>
                <a:lnTo>
                  <a:pt x="2768" y="52934"/>
                </a:lnTo>
                <a:lnTo>
                  <a:pt x="5892" y="5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247872" y="5416257"/>
            <a:ext cx="10681" cy="72288"/>
          </a:xfrm>
          <a:custGeom>
            <a:avLst/>
            <a:gdLst/>
            <a:ahLst/>
            <a:cxnLst/>
            <a:rect l="l" t="t" r="r" b="b"/>
            <a:pathLst>
              <a:path w="10681" h="72288">
                <a:moveTo>
                  <a:pt x="0" y="5410"/>
                </a:moveTo>
                <a:lnTo>
                  <a:pt x="382" y="8877"/>
                </a:lnTo>
                <a:lnTo>
                  <a:pt x="3272" y="10731"/>
                </a:lnTo>
                <a:lnTo>
                  <a:pt x="7352" y="10731"/>
                </a:lnTo>
                <a:lnTo>
                  <a:pt x="10303" y="8837"/>
                </a:lnTo>
                <a:lnTo>
                  <a:pt x="10681" y="5295"/>
                </a:lnTo>
                <a:lnTo>
                  <a:pt x="10303" y="1838"/>
                </a:lnTo>
                <a:lnTo>
                  <a:pt x="7412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10"/>
                </a:lnTo>
                <a:close/>
              </a:path>
              <a:path w="10681" h="72288">
                <a:moveTo>
                  <a:pt x="1238" y="71373"/>
                </a:moveTo>
                <a:lnTo>
                  <a:pt x="3808" y="72288"/>
                </a:lnTo>
                <a:lnTo>
                  <a:pt x="6922" y="72288"/>
                </a:lnTo>
                <a:lnTo>
                  <a:pt x="9687" y="70634"/>
                </a:lnTo>
                <a:lnTo>
                  <a:pt x="9687" y="21790"/>
                </a:lnTo>
                <a:lnTo>
                  <a:pt x="9471" y="21092"/>
                </a:lnTo>
                <a:lnTo>
                  <a:pt x="6922" y="20152"/>
                </a:lnTo>
                <a:lnTo>
                  <a:pt x="3808" y="20152"/>
                </a:lnTo>
                <a:lnTo>
                  <a:pt x="1055" y="21790"/>
                </a:lnTo>
                <a:lnTo>
                  <a:pt x="1055" y="70634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276481" y="5435611"/>
            <a:ext cx="40553" cy="52934"/>
          </a:xfrm>
          <a:custGeom>
            <a:avLst/>
            <a:gdLst/>
            <a:ahLst/>
            <a:cxnLst/>
            <a:rect l="l" t="t" r="r" b="b"/>
            <a:pathLst>
              <a:path w="40553" h="52934">
                <a:moveTo>
                  <a:pt x="5878" y="52934"/>
                </a:moveTo>
                <a:lnTo>
                  <a:pt x="8647" y="51281"/>
                </a:lnTo>
                <a:lnTo>
                  <a:pt x="8647" y="17146"/>
                </a:lnTo>
                <a:lnTo>
                  <a:pt x="11009" y="14072"/>
                </a:lnTo>
                <a:lnTo>
                  <a:pt x="13276" y="11746"/>
                </a:lnTo>
                <a:lnTo>
                  <a:pt x="17600" y="8561"/>
                </a:lnTo>
                <a:lnTo>
                  <a:pt x="21924" y="7760"/>
                </a:lnTo>
                <a:lnTo>
                  <a:pt x="25074" y="8088"/>
                </a:lnTo>
                <a:lnTo>
                  <a:pt x="27622" y="9385"/>
                </a:lnTo>
                <a:lnTo>
                  <a:pt x="30265" y="12801"/>
                </a:lnTo>
                <a:lnTo>
                  <a:pt x="31295" y="15966"/>
                </a:lnTo>
                <a:lnTo>
                  <a:pt x="31932" y="19900"/>
                </a:lnTo>
                <a:lnTo>
                  <a:pt x="31932" y="51281"/>
                </a:lnTo>
                <a:lnTo>
                  <a:pt x="32141" y="52020"/>
                </a:lnTo>
                <a:lnTo>
                  <a:pt x="34686" y="52934"/>
                </a:lnTo>
                <a:lnTo>
                  <a:pt x="37796" y="52934"/>
                </a:lnTo>
                <a:lnTo>
                  <a:pt x="40553" y="51281"/>
                </a:lnTo>
                <a:lnTo>
                  <a:pt x="40553" y="18021"/>
                </a:lnTo>
                <a:lnTo>
                  <a:pt x="40272" y="15036"/>
                </a:lnTo>
                <a:lnTo>
                  <a:pt x="39121" y="10097"/>
                </a:lnTo>
                <a:lnTo>
                  <a:pt x="36842" y="6069"/>
                </a:lnTo>
                <a:lnTo>
                  <a:pt x="33783" y="2768"/>
                </a:lnTo>
                <a:lnTo>
                  <a:pt x="29494" y="55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23"/>
                </a:lnTo>
                <a:lnTo>
                  <a:pt x="15725" y="2145"/>
                </a:lnTo>
                <a:lnTo>
                  <a:pt x="13093" y="3567"/>
                </a:lnTo>
                <a:lnTo>
                  <a:pt x="10447" y="5828"/>
                </a:lnTo>
                <a:lnTo>
                  <a:pt x="7801" y="8902"/>
                </a:lnTo>
                <a:lnTo>
                  <a:pt x="7801" y="2437"/>
                </a:lnTo>
                <a:lnTo>
                  <a:pt x="5839" y="838"/>
                </a:lnTo>
                <a:lnTo>
                  <a:pt x="3121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20"/>
                </a:lnTo>
                <a:lnTo>
                  <a:pt x="2754" y="52934"/>
                </a:lnTo>
                <a:lnTo>
                  <a:pt x="5878" y="5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360256" y="5435611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1" y="46076"/>
                </a:moveTo>
                <a:lnTo>
                  <a:pt x="17691" y="46673"/>
                </a:lnTo>
                <a:lnTo>
                  <a:pt x="16329" y="53657"/>
                </a:lnTo>
                <a:lnTo>
                  <a:pt x="19159" y="53657"/>
                </a:lnTo>
                <a:lnTo>
                  <a:pt x="21827" y="53035"/>
                </a:lnTo>
                <a:lnTo>
                  <a:pt x="26888" y="50496"/>
                </a:lnTo>
                <a:lnTo>
                  <a:pt x="25930" y="43675"/>
                </a:lnTo>
                <a:lnTo>
                  <a:pt x="22061" y="46076"/>
                </a:lnTo>
                <a:close/>
              </a:path>
              <a:path w="26888" h="53657">
                <a:moveTo>
                  <a:pt x="3298" y="12103"/>
                </a:moveTo>
                <a:lnTo>
                  <a:pt x="5943" y="11530"/>
                </a:lnTo>
                <a:lnTo>
                  <a:pt x="9137" y="9791"/>
                </a:lnTo>
                <a:lnTo>
                  <a:pt x="11894" y="8586"/>
                </a:lnTo>
                <a:lnTo>
                  <a:pt x="15275" y="7545"/>
                </a:lnTo>
                <a:lnTo>
                  <a:pt x="19317" y="7279"/>
                </a:lnTo>
                <a:lnTo>
                  <a:pt x="22983" y="7519"/>
                </a:lnTo>
                <a:lnTo>
                  <a:pt x="26798" y="9218"/>
                </a:lnTo>
                <a:lnTo>
                  <a:pt x="29142" y="12344"/>
                </a:lnTo>
                <a:lnTo>
                  <a:pt x="29902" y="15227"/>
                </a:lnTo>
                <a:lnTo>
                  <a:pt x="30096" y="18770"/>
                </a:lnTo>
                <a:lnTo>
                  <a:pt x="30096" y="22567"/>
                </a:lnTo>
                <a:lnTo>
                  <a:pt x="19944" y="22567"/>
                </a:lnTo>
                <a:lnTo>
                  <a:pt x="16647" y="22910"/>
                </a:lnTo>
                <a:lnTo>
                  <a:pt x="13719" y="23572"/>
                </a:lnTo>
                <a:lnTo>
                  <a:pt x="10793" y="24245"/>
                </a:lnTo>
                <a:lnTo>
                  <a:pt x="8305" y="25246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811"/>
                </a:lnTo>
                <a:lnTo>
                  <a:pt x="388" y="43243"/>
                </a:lnTo>
                <a:lnTo>
                  <a:pt x="1958" y="46940"/>
                </a:lnTo>
                <a:lnTo>
                  <a:pt x="4471" y="49758"/>
                </a:lnTo>
                <a:lnTo>
                  <a:pt x="7595" y="51995"/>
                </a:lnTo>
                <a:lnTo>
                  <a:pt x="11614" y="53327"/>
                </a:lnTo>
                <a:lnTo>
                  <a:pt x="16329" y="53657"/>
                </a:lnTo>
                <a:lnTo>
                  <a:pt x="17691" y="46673"/>
                </a:lnTo>
                <a:lnTo>
                  <a:pt x="14908" y="46673"/>
                </a:lnTo>
                <a:lnTo>
                  <a:pt x="12726" y="45910"/>
                </a:lnTo>
                <a:lnTo>
                  <a:pt x="9626" y="42912"/>
                </a:lnTo>
                <a:lnTo>
                  <a:pt x="8855" y="38369"/>
                </a:lnTo>
                <a:lnTo>
                  <a:pt x="9665" y="34429"/>
                </a:lnTo>
                <a:lnTo>
                  <a:pt x="12200" y="31495"/>
                </a:lnTo>
                <a:lnTo>
                  <a:pt x="14796" y="30074"/>
                </a:lnTo>
                <a:lnTo>
                  <a:pt x="18287" y="29249"/>
                </a:lnTo>
                <a:lnTo>
                  <a:pt x="22708" y="29033"/>
                </a:lnTo>
                <a:lnTo>
                  <a:pt x="30096" y="29033"/>
                </a:lnTo>
                <a:lnTo>
                  <a:pt x="30096" y="39394"/>
                </a:lnTo>
                <a:lnTo>
                  <a:pt x="25930" y="43675"/>
                </a:lnTo>
                <a:lnTo>
                  <a:pt x="26888" y="50496"/>
                </a:lnTo>
                <a:lnTo>
                  <a:pt x="31248" y="46443"/>
                </a:lnTo>
                <a:lnTo>
                  <a:pt x="31248" y="51332"/>
                </a:lnTo>
                <a:lnTo>
                  <a:pt x="33332" y="52909"/>
                </a:lnTo>
                <a:lnTo>
                  <a:pt x="35914" y="52958"/>
                </a:lnTo>
                <a:lnTo>
                  <a:pt x="38671" y="51332"/>
                </a:lnTo>
                <a:lnTo>
                  <a:pt x="38671" y="15368"/>
                </a:lnTo>
                <a:lnTo>
                  <a:pt x="38351" y="12701"/>
                </a:lnTo>
                <a:lnTo>
                  <a:pt x="37019" y="8139"/>
                </a:lnTo>
                <a:lnTo>
                  <a:pt x="34480" y="4697"/>
                </a:lnTo>
                <a:lnTo>
                  <a:pt x="31111" y="1993"/>
                </a:lnTo>
                <a:lnTo>
                  <a:pt x="26360" y="406"/>
                </a:lnTo>
                <a:lnTo>
                  <a:pt x="23479" y="0"/>
                </a:lnTo>
                <a:lnTo>
                  <a:pt x="20102" y="0"/>
                </a:lnTo>
                <a:lnTo>
                  <a:pt x="16488" y="176"/>
                </a:lnTo>
                <a:lnTo>
                  <a:pt x="12934" y="863"/>
                </a:lnTo>
                <a:lnTo>
                  <a:pt x="9785" y="1817"/>
                </a:lnTo>
                <a:lnTo>
                  <a:pt x="5817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414659" y="5435676"/>
            <a:ext cx="37166" cy="53592"/>
          </a:xfrm>
          <a:custGeom>
            <a:avLst/>
            <a:gdLst/>
            <a:ahLst/>
            <a:cxnLst/>
            <a:rect l="l" t="t" r="r" b="b"/>
            <a:pathLst>
              <a:path w="37166" h="53592">
                <a:moveTo>
                  <a:pt x="9004" y="20609"/>
                </a:moveTo>
                <a:lnTo>
                  <a:pt x="10109" y="15811"/>
                </a:lnTo>
                <a:lnTo>
                  <a:pt x="12338" y="12495"/>
                </a:lnTo>
                <a:lnTo>
                  <a:pt x="14544" y="9179"/>
                </a:lnTo>
                <a:lnTo>
                  <a:pt x="17726" y="7531"/>
                </a:lnTo>
                <a:lnTo>
                  <a:pt x="23901" y="7531"/>
                </a:lnTo>
                <a:lnTo>
                  <a:pt x="27147" y="8431"/>
                </a:lnTo>
                <a:lnTo>
                  <a:pt x="30932" y="10415"/>
                </a:lnTo>
                <a:lnTo>
                  <a:pt x="33526" y="12379"/>
                </a:lnTo>
                <a:lnTo>
                  <a:pt x="36479" y="12444"/>
                </a:lnTo>
                <a:lnTo>
                  <a:pt x="36946" y="9485"/>
                </a:lnTo>
                <a:lnTo>
                  <a:pt x="36687" y="6692"/>
                </a:lnTo>
                <a:lnTo>
                  <a:pt x="34348" y="3822"/>
                </a:lnTo>
                <a:lnTo>
                  <a:pt x="31436" y="2044"/>
                </a:lnTo>
                <a:lnTo>
                  <a:pt x="27757" y="708"/>
                </a:lnTo>
                <a:lnTo>
                  <a:pt x="24941" y="125"/>
                </a:lnTo>
                <a:lnTo>
                  <a:pt x="18878" y="0"/>
                </a:lnTo>
                <a:lnTo>
                  <a:pt x="15988" y="532"/>
                </a:lnTo>
                <a:lnTo>
                  <a:pt x="13327" y="1598"/>
                </a:lnTo>
                <a:lnTo>
                  <a:pt x="10656" y="2666"/>
                </a:lnTo>
                <a:lnTo>
                  <a:pt x="8331" y="4305"/>
                </a:lnTo>
                <a:lnTo>
                  <a:pt x="4385" y="8712"/>
                </a:lnTo>
                <a:lnTo>
                  <a:pt x="2829" y="11541"/>
                </a:lnTo>
                <a:lnTo>
                  <a:pt x="1706" y="14987"/>
                </a:lnTo>
                <a:lnTo>
                  <a:pt x="57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4" y="35369"/>
                </a:lnTo>
                <a:lnTo>
                  <a:pt x="1386" y="38606"/>
                </a:lnTo>
                <a:lnTo>
                  <a:pt x="2319" y="41846"/>
                </a:lnTo>
                <a:lnTo>
                  <a:pt x="3665" y="44564"/>
                </a:lnTo>
                <a:lnTo>
                  <a:pt x="5419" y="46785"/>
                </a:lnTo>
                <a:lnTo>
                  <a:pt x="9359" y="50709"/>
                </a:lnTo>
                <a:lnTo>
                  <a:pt x="11981" y="51865"/>
                </a:lnTo>
                <a:lnTo>
                  <a:pt x="14602" y="53035"/>
                </a:lnTo>
                <a:lnTo>
                  <a:pt x="17604" y="53592"/>
                </a:lnTo>
                <a:lnTo>
                  <a:pt x="22626" y="53592"/>
                </a:lnTo>
                <a:lnTo>
                  <a:pt x="25751" y="53110"/>
                </a:lnTo>
                <a:lnTo>
                  <a:pt x="28714" y="52362"/>
                </a:lnTo>
                <a:lnTo>
                  <a:pt x="31324" y="51318"/>
                </a:lnTo>
                <a:lnTo>
                  <a:pt x="34596" y="49377"/>
                </a:lnTo>
                <a:lnTo>
                  <a:pt x="36922" y="46518"/>
                </a:lnTo>
                <a:lnTo>
                  <a:pt x="37166" y="43775"/>
                </a:lnTo>
                <a:lnTo>
                  <a:pt x="37130" y="42443"/>
                </a:lnTo>
                <a:lnTo>
                  <a:pt x="35327" y="39660"/>
                </a:lnTo>
                <a:lnTo>
                  <a:pt x="32317" y="41932"/>
                </a:lnTo>
                <a:lnTo>
                  <a:pt x="28815" y="44207"/>
                </a:lnTo>
                <a:lnTo>
                  <a:pt x="25822" y="45514"/>
                </a:lnTo>
                <a:lnTo>
                  <a:pt x="22096" y="45845"/>
                </a:lnTo>
                <a:lnTo>
                  <a:pt x="18130" y="45453"/>
                </a:lnTo>
                <a:lnTo>
                  <a:pt x="14897" y="43901"/>
                </a:lnTo>
                <a:lnTo>
                  <a:pt x="12409" y="41122"/>
                </a:lnTo>
                <a:lnTo>
                  <a:pt x="10440" y="37551"/>
                </a:lnTo>
                <a:lnTo>
                  <a:pt x="9298" y="32818"/>
                </a:lnTo>
                <a:lnTo>
                  <a:pt x="9004" y="30059"/>
                </a:lnTo>
                <a:lnTo>
                  <a:pt x="9004" y="206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460063" y="5423327"/>
            <a:ext cx="30769" cy="65848"/>
          </a:xfrm>
          <a:custGeom>
            <a:avLst/>
            <a:gdLst/>
            <a:ahLst/>
            <a:cxnLst/>
            <a:rect l="l" t="t" r="r" b="b"/>
            <a:pathLst>
              <a:path w="30769" h="65848">
                <a:moveTo>
                  <a:pt x="16955" y="1699"/>
                </a:moveTo>
                <a:lnTo>
                  <a:pt x="16747" y="990"/>
                </a:lnTo>
                <a:lnTo>
                  <a:pt x="14198" y="0"/>
                </a:lnTo>
                <a:lnTo>
                  <a:pt x="11088" y="0"/>
                </a:lnTo>
                <a:lnTo>
                  <a:pt x="8319" y="1699"/>
                </a:lnTo>
                <a:lnTo>
                  <a:pt x="8319" y="13319"/>
                </a:lnTo>
                <a:lnTo>
                  <a:pt x="1789" y="13319"/>
                </a:lnTo>
                <a:lnTo>
                  <a:pt x="335" y="14465"/>
                </a:lnTo>
                <a:lnTo>
                  <a:pt x="0" y="17053"/>
                </a:lnTo>
                <a:lnTo>
                  <a:pt x="1728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75" y="56641"/>
                </a:lnTo>
                <a:lnTo>
                  <a:pt x="10400" y="60436"/>
                </a:lnTo>
                <a:lnTo>
                  <a:pt x="12642" y="63154"/>
                </a:lnTo>
                <a:lnTo>
                  <a:pt x="15803" y="64847"/>
                </a:lnTo>
                <a:lnTo>
                  <a:pt x="19648" y="65848"/>
                </a:lnTo>
                <a:lnTo>
                  <a:pt x="24486" y="65671"/>
                </a:lnTo>
                <a:lnTo>
                  <a:pt x="27475" y="65112"/>
                </a:lnTo>
                <a:lnTo>
                  <a:pt x="30426" y="63093"/>
                </a:lnTo>
                <a:lnTo>
                  <a:pt x="30769" y="59979"/>
                </a:lnTo>
                <a:lnTo>
                  <a:pt x="30769" y="59331"/>
                </a:lnTo>
                <a:lnTo>
                  <a:pt x="28983" y="56753"/>
                </a:lnTo>
                <a:lnTo>
                  <a:pt x="26323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30" y="53898"/>
                </a:lnTo>
                <a:lnTo>
                  <a:pt x="16955" y="51343"/>
                </a:lnTo>
                <a:lnTo>
                  <a:pt x="16955" y="20750"/>
                </a:lnTo>
                <a:lnTo>
                  <a:pt x="29044" y="20750"/>
                </a:lnTo>
                <a:lnTo>
                  <a:pt x="30610" y="19302"/>
                </a:lnTo>
                <a:lnTo>
                  <a:pt x="30769" y="16369"/>
                </a:lnTo>
                <a:lnTo>
                  <a:pt x="29044" y="13319"/>
                </a:lnTo>
                <a:lnTo>
                  <a:pt x="16955" y="13319"/>
                </a:lnTo>
                <a:lnTo>
                  <a:pt x="16955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504498" y="5416257"/>
            <a:ext cx="10680" cy="72288"/>
          </a:xfrm>
          <a:custGeom>
            <a:avLst/>
            <a:gdLst/>
            <a:ahLst/>
            <a:cxnLst/>
            <a:rect l="l" t="t" r="r" b="b"/>
            <a:pathLst>
              <a:path w="10680" h="72288">
                <a:moveTo>
                  <a:pt x="0" y="5410"/>
                </a:moveTo>
                <a:lnTo>
                  <a:pt x="363" y="8877"/>
                </a:lnTo>
                <a:lnTo>
                  <a:pt x="3268" y="10731"/>
                </a:lnTo>
                <a:lnTo>
                  <a:pt x="7346" y="10731"/>
                </a:lnTo>
                <a:lnTo>
                  <a:pt x="10288" y="8837"/>
                </a:lnTo>
                <a:lnTo>
                  <a:pt x="10680" y="5295"/>
                </a:lnTo>
                <a:lnTo>
                  <a:pt x="10299" y="1838"/>
                </a:lnTo>
                <a:lnTo>
                  <a:pt x="7409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80" h="72288">
                <a:moveTo>
                  <a:pt x="1234" y="71373"/>
                </a:moveTo>
                <a:lnTo>
                  <a:pt x="3808" y="72288"/>
                </a:lnTo>
                <a:lnTo>
                  <a:pt x="6918" y="72288"/>
                </a:lnTo>
                <a:lnTo>
                  <a:pt x="9677" y="70634"/>
                </a:lnTo>
                <a:lnTo>
                  <a:pt x="9677" y="21790"/>
                </a:lnTo>
                <a:lnTo>
                  <a:pt x="9467" y="21092"/>
                </a:lnTo>
                <a:lnTo>
                  <a:pt x="6918" y="20152"/>
                </a:lnTo>
                <a:lnTo>
                  <a:pt x="3808" y="20152"/>
                </a:lnTo>
                <a:lnTo>
                  <a:pt x="1051" y="21790"/>
                </a:lnTo>
                <a:lnTo>
                  <a:pt x="1051" y="70634"/>
                </a:lnTo>
                <a:lnTo>
                  <a:pt x="1234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526879" y="5436392"/>
            <a:ext cx="44844" cy="52081"/>
          </a:xfrm>
          <a:custGeom>
            <a:avLst/>
            <a:gdLst/>
            <a:ahLst/>
            <a:cxnLst/>
            <a:rect l="l" t="t" r="r" b="b"/>
            <a:pathLst>
              <a:path w="44844" h="52081">
                <a:moveTo>
                  <a:pt x="525" y="3834"/>
                </a:moveTo>
                <a:lnTo>
                  <a:pt x="16523" y="50227"/>
                </a:lnTo>
                <a:lnTo>
                  <a:pt x="17110" y="51141"/>
                </a:lnTo>
                <a:lnTo>
                  <a:pt x="19828" y="52081"/>
                </a:lnTo>
                <a:lnTo>
                  <a:pt x="25758" y="52056"/>
                </a:lnTo>
                <a:lnTo>
                  <a:pt x="28354" y="50227"/>
                </a:lnTo>
                <a:lnTo>
                  <a:pt x="44427" y="3834"/>
                </a:lnTo>
                <a:lnTo>
                  <a:pt x="44844" y="1562"/>
                </a:lnTo>
                <a:lnTo>
                  <a:pt x="44844" y="1271"/>
                </a:lnTo>
                <a:lnTo>
                  <a:pt x="42282" y="0"/>
                </a:lnTo>
                <a:lnTo>
                  <a:pt x="39110" y="13"/>
                </a:lnTo>
                <a:lnTo>
                  <a:pt x="36046" y="1728"/>
                </a:lnTo>
                <a:lnTo>
                  <a:pt x="22917" y="41987"/>
                </a:lnTo>
                <a:lnTo>
                  <a:pt x="22561" y="41987"/>
                </a:lnTo>
                <a:lnTo>
                  <a:pt x="9259" y="1728"/>
                </a:lnTo>
                <a:lnTo>
                  <a:pt x="8657" y="698"/>
                </a:lnTo>
                <a:lnTo>
                  <a:pt x="6062" y="13"/>
                </a:lnTo>
                <a:lnTo>
                  <a:pt x="2753" y="0"/>
                </a:lnTo>
                <a:lnTo>
                  <a:pt x="0" y="1271"/>
                </a:lnTo>
                <a:lnTo>
                  <a:pt x="525" y="38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583503" y="5416257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67" y="8877"/>
                </a:lnTo>
                <a:lnTo>
                  <a:pt x="3272" y="10731"/>
                </a:lnTo>
                <a:lnTo>
                  <a:pt x="7350" y="10731"/>
                </a:lnTo>
                <a:lnTo>
                  <a:pt x="10292" y="8837"/>
                </a:lnTo>
                <a:lnTo>
                  <a:pt x="10670" y="5295"/>
                </a:lnTo>
                <a:lnTo>
                  <a:pt x="10303" y="1838"/>
                </a:lnTo>
                <a:lnTo>
                  <a:pt x="7412" y="0"/>
                </a:lnTo>
                <a:lnTo>
                  <a:pt x="3319" y="0"/>
                </a:lnTo>
                <a:lnTo>
                  <a:pt x="382" y="1889"/>
                </a:lnTo>
                <a:lnTo>
                  <a:pt x="0" y="5410"/>
                </a:lnTo>
                <a:close/>
              </a:path>
              <a:path w="10670" h="72288">
                <a:moveTo>
                  <a:pt x="1238" y="71373"/>
                </a:moveTo>
                <a:lnTo>
                  <a:pt x="3812" y="72288"/>
                </a:lnTo>
                <a:lnTo>
                  <a:pt x="6922" y="72288"/>
                </a:lnTo>
                <a:lnTo>
                  <a:pt x="9677" y="70634"/>
                </a:lnTo>
                <a:lnTo>
                  <a:pt x="9677" y="21790"/>
                </a:lnTo>
                <a:lnTo>
                  <a:pt x="9467" y="21092"/>
                </a:lnTo>
                <a:lnTo>
                  <a:pt x="6922" y="20152"/>
                </a:lnTo>
                <a:lnTo>
                  <a:pt x="3812" y="20152"/>
                </a:lnTo>
                <a:lnTo>
                  <a:pt x="1040" y="21790"/>
                </a:lnTo>
                <a:lnTo>
                  <a:pt x="1040" y="70634"/>
                </a:lnTo>
                <a:lnTo>
                  <a:pt x="1238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605824" y="5423327"/>
            <a:ext cx="30779" cy="65848"/>
          </a:xfrm>
          <a:custGeom>
            <a:avLst/>
            <a:gdLst/>
            <a:ahLst/>
            <a:cxnLst/>
            <a:rect l="l" t="t" r="r" b="b"/>
            <a:pathLst>
              <a:path w="30779" h="65848">
                <a:moveTo>
                  <a:pt x="16963" y="1699"/>
                </a:moveTo>
                <a:lnTo>
                  <a:pt x="16743" y="990"/>
                </a:lnTo>
                <a:lnTo>
                  <a:pt x="14194" y="0"/>
                </a:lnTo>
                <a:lnTo>
                  <a:pt x="11084" y="0"/>
                </a:lnTo>
                <a:lnTo>
                  <a:pt x="8329" y="1699"/>
                </a:lnTo>
                <a:lnTo>
                  <a:pt x="8329" y="13319"/>
                </a:lnTo>
                <a:lnTo>
                  <a:pt x="1789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38" y="20750"/>
                </a:lnTo>
                <a:lnTo>
                  <a:pt x="8329" y="20750"/>
                </a:lnTo>
                <a:lnTo>
                  <a:pt x="8329" y="52120"/>
                </a:lnTo>
                <a:lnTo>
                  <a:pt x="9086" y="56641"/>
                </a:lnTo>
                <a:lnTo>
                  <a:pt x="10407" y="60436"/>
                </a:lnTo>
                <a:lnTo>
                  <a:pt x="12639" y="63154"/>
                </a:lnTo>
                <a:lnTo>
                  <a:pt x="15811" y="64847"/>
                </a:lnTo>
                <a:lnTo>
                  <a:pt x="19645" y="65848"/>
                </a:lnTo>
                <a:lnTo>
                  <a:pt x="24494" y="65671"/>
                </a:lnTo>
                <a:lnTo>
                  <a:pt x="27485" y="65112"/>
                </a:lnTo>
                <a:lnTo>
                  <a:pt x="30438" y="63093"/>
                </a:lnTo>
                <a:lnTo>
                  <a:pt x="30779" y="59979"/>
                </a:lnTo>
                <a:lnTo>
                  <a:pt x="30779" y="59331"/>
                </a:lnTo>
                <a:lnTo>
                  <a:pt x="28994" y="56753"/>
                </a:lnTo>
                <a:lnTo>
                  <a:pt x="26333" y="57783"/>
                </a:lnTo>
                <a:lnTo>
                  <a:pt x="23554" y="58190"/>
                </a:lnTo>
                <a:lnTo>
                  <a:pt x="19353" y="57326"/>
                </a:lnTo>
                <a:lnTo>
                  <a:pt x="17442" y="53898"/>
                </a:lnTo>
                <a:lnTo>
                  <a:pt x="16963" y="51343"/>
                </a:lnTo>
                <a:lnTo>
                  <a:pt x="16963" y="20750"/>
                </a:lnTo>
                <a:lnTo>
                  <a:pt x="29055" y="20750"/>
                </a:lnTo>
                <a:lnTo>
                  <a:pt x="30620" y="19302"/>
                </a:lnTo>
                <a:lnTo>
                  <a:pt x="30779" y="16369"/>
                </a:lnTo>
                <a:lnTo>
                  <a:pt x="29055" y="13319"/>
                </a:lnTo>
                <a:lnTo>
                  <a:pt x="16963" y="13319"/>
                </a:lnTo>
                <a:lnTo>
                  <a:pt x="16963" y="1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650269" y="5416257"/>
            <a:ext cx="10664" cy="72288"/>
          </a:xfrm>
          <a:custGeom>
            <a:avLst/>
            <a:gdLst/>
            <a:ahLst/>
            <a:cxnLst/>
            <a:rect l="l" t="t" r="r" b="b"/>
            <a:pathLst>
              <a:path w="10664" h="72288">
                <a:moveTo>
                  <a:pt x="0" y="5410"/>
                </a:moveTo>
                <a:lnTo>
                  <a:pt x="364" y="8877"/>
                </a:lnTo>
                <a:lnTo>
                  <a:pt x="3255" y="10731"/>
                </a:lnTo>
                <a:lnTo>
                  <a:pt x="7344" y="10731"/>
                </a:lnTo>
                <a:lnTo>
                  <a:pt x="10285" y="8837"/>
                </a:lnTo>
                <a:lnTo>
                  <a:pt x="10664" y="5295"/>
                </a:lnTo>
                <a:lnTo>
                  <a:pt x="10297" y="1838"/>
                </a:lnTo>
                <a:lnTo>
                  <a:pt x="7395" y="0"/>
                </a:lnTo>
                <a:lnTo>
                  <a:pt x="331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64" h="72288">
                <a:moveTo>
                  <a:pt x="1235" y="71373"/>
                </a:moveTo>
                <a:lnTo>
                  <a:pt x="3809" y="72288"/>
                </a:lnTo>
                <a:lnTo>
                  <a:pt x="6920" y="72288"/>
                </a:lnTo>
                <a:lnTo>
                  <a:pt x="9677" y="70634"/>
                </a:lnTo>
                <a:lnTo>
                  <a:pt x="9677" y="21790"/>
                </a:lnTo>
                <a:lnTo>
                  <a:pt x="9469" y="21092"/>
                </a:lnTo>
                <a:lnTo>
                  <a:pt x="6920" y="20152"/>
                </a:lnTo>
                <a:lnTo>
                  <a:pt x="3809" y="20152"/>
                </a:lnTo>
                <a:lnTo>
                  <a:pt x="1037" y="21790"/>
                </a:lnTo>
                <a:lnTo>
                  <a:pt x="1037" y="70634"/>
                </a:lnTo>
                <a:lnTo>
                  <a:pt x="1235" y="713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675732" y="5435611"/>
            <a:ext cx="43326" cy="53657"/>
          </a:xfrm>
          <a:custGeom>
            <a:avLst/>
            <a:gdLst/>
            <a:ahLst/>
            <a:cxnLst/>
            <a:rect l="l" t="t" r="r" b="b"/>
            <a:pathLst>
              <a:path w="43326" h="53657">
                <a:moveTo>
                  <a:pt x="42933" y="16945"/>
                </a:moveTo>
                <a:lnTo>
                  <a:pt x="42148" y="14137"/>
                </a:lnTo>
                <a:lnTo>
                  <a:pt x="41363" y="11329"/>
                </a:lnTo>
                <a:lnTo>
                  <a:pt x="38461" y="6822"/>
                </a:lnTo>
                <a:lnTo>
                  <a:pt x="34653" y="3074"/>
                </a:lnTo>
                <a:lnTo>
                  <a:pt x="32047" y="1842"/>
                </a:lnTo>
                <a:lnTo>
                  <a:pt x="29447" y="622"/>
                </a:lnTo>
                <a:lnTo>
                  <a:pt x="26297" y="0"/>
                </a:lnTo>
                <a:lnTo>
                  <a:pt x="26337" y="7012"/>
                </a:lnTo>
                <a:lnTo>
                  <a:pt x="29486" y="8345"/>
                </a:lnTo>
                <a:lnTo>
                  <a:pt x="31615" y="11026"/>
                </a:lnTo>
                <a:lnTo>
                  <a:pt x="33735" y="13690"/>
                </a:lnTo>
                <a:lnTo>
                  <a:pt x="34751" y="17387"/>
                </a:lnTo>
                <a:lnTo>
                  <a:pt x="34643" y="22085"/>
                </a:lnTo>
                <a:lnTo>
                  <a:pt x="8942" y="22085"/>
                </a:lnTo>
                <a:lnTo>
                  <a:pt x="9018" y="20105"/>
                </a:lnTo>
                <a:lnTo>
                  <a:pt x="10436" y="3124"/>
                </a:lnTo>
                <a:lnTo>
                  <a:pt x="8060" y="4903"/>
                </a:lnTo>
                <a:lnTo>
                  <a:pt x="4128" y="9589"/>
                </a:lnTo>
                <a:lnTo>
                  <a:pt x="2609" y="12423"/>
                </a:lnTo>
                <a:lnTo>
                  <a:pt x="1569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2" y="38699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91"/>
                </a:lnTo>
                <a:lnTo>
                  <a:pt x="10447" y="50864"/>
                </a:lnTo>
                <a:lnTo>
                  <a:pt x="13374" y="51983"/>
                </a:lnTo>
                <a:lnTo>
                  <a:pt x="16282" y="53099"/>
                </a:lnTo>
                <a:lnTo>
                  <a:pt x="19673" y="53657"/>
                </a:lnTo>
                <a:lnTo>
                  <a:pt x="23543" y="53657"/>
                </a:lnTo>
                <a:lnTo>
                  <a:pt x="27877" y="53492"/>
                </a:lnTo>
                <a:lnTo>
                  <a:pt x="31823" y="52807"/>
                </a:lnTo>
                <a:lnTo>
                  <a:pt x="35060" y="51983"/>
                </a:lnTo>
                <a:lnTo>
                  <a:pt x="37778" y="51106"/>
                </a:lnTo>
                <a:lnTo>
                  <a:pt x="41026" y="48834"/>
                </a:lnTo>
                <a:lnTo>
                  <a:pt x="41342" y="46177"/>
                </a:lnTo>
                <a:lnTo>
                  <a:pt x="40765" y="43016"/>
                </a:lnTo>
                <a:lnTo>
                  <a:pt x="38044" y="43282"/>
                </a:lnTo>
                <a:lnTo>
                  <a:pt x="34898" y="44552"/>
                </a:lnTo>
                <a:lnTo>
                  <a:pt x="32104" y="45443"/>
                </a:lnTo>
                <a:lnTo>
                  <a:pt x="28591" y="46206"/>
                </a:lnTo>
                <a:lnTo>
                  <a:pt x="24349" y="46393"/>
                </a:lnTo>
                <a:lnTo>
                  <a:pt x="21509" y="46393"/>
                </a:lnTo>
                <a:lnTo>
                  <a:pt x="17150" y="45137"/>
                </a:lnTo>
                <a:lnTo>
                  <a:pt x="13582" y="43116"/>
                </a:lnTo>
                <a:lnTo>
                  <a:pt x="11134" y="40006"/>
                </a:lnTo>
                <a:lnTo>
                  <a:pt x="9740" y="35981"/>
                </a:lnTo>
                <a:lnTo>
                  <a:pt x="8942" y="31360"/>
                </a:lnTo>
                <a:lnTo>
                  <a:pt x="8942" y="28652"/>
                </a:lnTo>
                <a:lnTo>
                  <a:pt x="39970" y="28652"/>
                </a:lnTo>
                <a:lnTo>
                  <a:pt x="42299" y="27752"/>
                </a:lnTo>
                <a:lnTo>
                  <a:pt x="43326" y="24742"/>
                </a:lnTo>
                <a:lnTo>
                  <a:pt x="43326" y="19940"/>
                </a:lnTo>
                <a:lnTo>
                  <a:pt x="42933" y="16945"/>
                </a:lnTo>
                <a:close/>
              </a:path>
              <a:path w="43326" h="53657">
                <a:moveTo>
                  <a:pt x="9018" y="20105"/>
                </a:moveTo>
                <a:lnTo>
                  <a:pt x="9936" y="16372"/>
                </a:lnTo>
                <a:lnTo>
                  <a:pt x="11394" y="12931"/>
                </a:lnTo>
                <a:lnTo>
                  <a:pt x="14922" y="9093"/>
                </a:lnTo>
                <a:lnTo>
                  <a:pt x="18144" y="7419"/>
                </a:lnTo>
                <a:lnTo>
                  <a:pt x="22161" y="7012"/>
                </a:lnTo>
                <a:lnTo>
                  <a:pt x="26337" y="7012"/>
                </a:lnTo>
                <a:lnTo>
                  <a:pt x="26297" y="0"/>
                </a:lnTo>
                <a:lnTo>
                  <a:pt x="19145" y="0"/>
                </a:lnTo>
                <a:lnTo>
                  <a:pt x="16019" y="637"/>
                </a:lnTo>
                <a:lnTo>
                  <a:pt x="13244" y="1868"/>
                </a:lnTo>
                <a:lnTo>
                  <a:pt x="10436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732058" y="5435611"/>
            <a:ext cx="33338" cy="53657"/>
          </a:xfrm>
          <a:custGeom>
            <a:avLst/>
            <a:gdLst/>
            <a:ahLst/>
            <a:cxnLst/>
            <a:rect l="l" t="t" r="r" b="b"/>
            <a:pathLst>
              <a:path w="33338" h="53657">
                <a:moveTo>
                  <a:pt x="6000" y="52224"/>
                </a:moveTo>
                <a:lnTo>
                  <a:pt x="8563" y="52999"/>
                </a:lnTo>
                <a:lnTo>
                  <a:pt x="11598" y="53531"/>
                </a:lnTo>
                <a:lnTo>
                  <a:pt x="17589" y="53657"/>
                </a:lnTo>
                <a:lnTo>
                  <a:pt x="20077" y="53329"/>
                </a:lnTo>
                <a:lnTo>
                  <a:pt x="24608" y="51958"/>
                </a:lnTo>
                <a:lnTo>
                  <a:pt x="28209" y="49593"/>
                </a:lnTo>
                <a:lnTo>
                  <a:pt x="31111" y="46622"/>
                </a:lnTo>
                <a:lnTo>
                  <a:pt x="32889" y="42710"/>
                </a:lnTo>
                <a:lnTo>
                  <a:pt x="33338" y="37986"/>
                </a:lnTo>
                <a:lnTo>
                  <a:pt x="33338" y="35891"/>
                </a:lnTo>
                <a:lnTo>
                  <a:pt x="32313" y="32551"/>
                </a:lnTo>
                <a:lnTo>
                  <a:pt x="30732" y="29747"/>
                </a:lnTo>
                <a:lnTo>
                  <a:pt x="27216" y="26647"/>
                </a:lnTo>
                <a:lnTo>
                  <a:pt x="24328" y="25120"/>
                </a:lnTo>
                <a:lnTo>
                  <a:pt x="21376" y="23827"/>
                </a:lnTo>
                <a:lnTo>
                  <a:pt x="18435" y="22607"/>
                </a:lnTo>
                <a:lnTo>
                  <a:pt x="15580" y="21452"/>
                </a:lnTo>
                <a:lnTo>
                  <a:pt x="12077" y="19357"/>
                </a:lnTo>
                <a:lnTo>
                  <a:pt x="9762" y="16588"/>
                </a:lnTo>
                <a:lnTo>
                  <a:pt x="9417" y="13996"/>
                </a:lnTo>
                <a:lnTo>
                  <a:pt x="9968" y="11188"/>
                </a:lnTo>
                <a:lnTo>
                  <a:pt x="12311" y="8294"/>
                </a:lnTo>
                <a:lnTo>
                  <a:pt x="15458" y="7113"/>
                </a:lnTo>
                <a:lnTo>
                  <a:pt x="18211" y="6948"/>
                </a:lnTo>
                <a:lnTo>
                  <a:pt x="21311" y="7138"/>
                </a:lnTo>
                <a:lnTo>
                  <a:pt x="24961" y="8369"/>
                </a:lnTo>
                <a:lnTo>
                  <a:pt x="27608" y="9691"/>
                </a:lnTo>
                <a:lnTo>
                  <a:pt x="30585" y="9881"/>
                </a:lnTo>
                <a:lnTo>
                  <a:pt x="30927" y="7164"/>
                </a:lnTo>
                <a:lnTo>
                  <a:pt x="30636" y="4420"/>
                </a:lnTo>
                <a:lnTo>
                  <a:pt x="28072" y="2209"/>
                </a:lnTo>
                <a:lnTo>
                  <a:pt x="25477" y="1144"/>
                </a:lnTo>
                <a:lnTo>
                  <a:pt x="22085" y="331"/>
                </a:lnTo>
                <a:lnTo>
                  <a:pt x="18313" y="0"/>
                </a:lnTo>
                <a:lnTo>
                  <a:pt x="15458" y="0"/>
                </a:lnTo>
                <a:lnTo>
                  <a:pt x="12959" y="406"/>
                </a:lnTo>
                <a:lnTo>
                  <a:pt x="8661" y="1993"/>
                </a:lnTo>
                <a:lnTo>
                  <a:pt x="5449" y="4385"/>
                </a:lnTo>
                <a:lnTo>
                  <a:pt x="2937" y="7228"/>
                </a:lnTo>
                <a:lnTo>
                  <a:pt x="1507" y="10731"/>
                </a:lnTo>
                <a:lnTo>
                  <a:pt x="1151" y="14493"/>
                </a:lnTo>
                <a:lnTo>
                  <a:pt x="1479" y="18529"/>
                </a:lnTo>
                <a:lnTo>
                  <a:pt x="2854" y="21643"/>
                </a:lnTo>
                <a:lnTo>
                  <a:pt x="5990" y="25210"/>
                </a:lnTo>
                <a:lnTo>
                  <a:pt x="8661" y="26949"/>
                </a:lnTo>
                <a:lnTo>
                  <a:pt x="11526" y="28425"/>
                </a:lnTo>
                <a:lnTo>
                  <a:pt x="14489" y="29657"/>
                </a:lnTo>
                <a:lnTo>
                  <a:pt x="17318" y="30797"/>
                </a:lnTo>
                <a:lnTo>
                  <a:pt x="19975" y="31992"/>
                </a:lnTo>
                <a:lnTo>
                  <a:pt x="23101" y="34278"/>
                </a:lnTo>
                <a:lnTo>
                  <a:pt x="24818" y="37313"/>
                </a:lnTo>
                <a:lnTo>
                  <a:pt x="24569" y="41187"/>
                </a:lnTo>
                <a:lnTo>
                  <a:pt x="22956" y="43955"/>
                </a:lnTo>
                <a:lnTo>
                  <a:pt x="20185" y="45684"/>
                </a:lnTo>
                <a:lnTo>
                  <a:pt x="16487" y="46508"/>
                </a:lnTo>
                <a:lnTo>
                  <a:pt x="13070" y="46508"/>
                </a:lnTo>
                <a:lnTo>
                  <a:pt x="9834" y="45773"/>
                </a:lnTo>
                <a:lnTo>
                  <a:pt x="5943" y="44171"/>
                </a:lnTo>
                <a:lnTo>
                  <a:pt x="3161" y="42572"/>
                </a:lnTo>
                <a:lnTo>
                  <a:pt x="269" y="42951"/>
                </a:lnTo>
                <a:lnTo>
                  <a:pt x="0" y="45533"/>
                </a:lnTo>
                <a:lnTo>
                  <a:pt x="269" y="48186"/>
                </a:lnTo>
                <a:lnTo>
                  <a:pt x="2937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805520" y="5435611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3" y="46076"/>
                </a:moveTo>
                <a:lnTo>
                  <a:pt x="17678" y="46673"/>
                </a:lnTo>
                <a:lnTo>
                  <a:pt x="16329" y="53657"/>
                </a:lnTo>
                <a:lnTo>
                  <a:pt x="19147" y="53657"/>
                </a:lnTo>
                <a:lnTo>
                  <a:pt x="21830" y="53035"/>
                </a:lnTo>
                <a:lnTo>
                  <a:pt x="26888" y="50496"/>
                </a:lnTo>
                <a:lnTo>
                  <a:pt x="25933" y="43675"/>
                </a:lnTo>
                <a:lnTo>
                  <a:pt x="22063" y="46076"/>
                </a:lnTo>
                <a:close/>
              </a:path>
              <a:path w="26888" h="53657">
                <a:moveTo>
                  <a:pt x="3286" y="12103"/>
                </a:moveTo>
                <a:lnTo>
                  <a:pt x="5932" y="11530"/>
                </a:lnTo>
                <a:lnTo>
                  <a:pt x="9128" y="9791"/>
                </a:lnTo>
                <a:lnTo>
                  <a:pt x="11897" y="8586"/>
                </a:lnTo>
                <a:lnTo>
                  <a:pt x="15262" y="7545"/>
                </a:lnTo>
                <a:lnTo>
                  <a:pt x="19306" y="7279"/>
                </a:lnTo>
                <a:lnTo>
                  <a:pt x="22967" y="7519"/>
                </a:lnTo>
                <a:lnTo>
                  <a:pt x="26790" y="9218"/>
                </a:lnTo>
                <a:lnTo>
                  <a:pt x="29131" y="12344"/>
                </a:lnTo>
                <a:lnTo>
                  <a:pt x="29890" y="15227"/>
                </a:lnTo>
                <a:lnTo>
                  <a:pt x="30088" y="18770"/>
                </a:lnTo>
                <a:lnTo>
                  <a:pt x="30088" y="22567"/>
                </a:lnTo>
                <a:lnTo>
                  <a:pt x="19942" y="22567"/>
                </a:lnTo>
                <a:lnTo>
                  <a:pt x="16634" y="22910"/>
                </a:lnTo>
                <a:lnTo>
                  <a:pt x="13708" y="23572"/>
                </a:lnTo>
                <a:lnTo>
                  <a:pt x="10781" y="24245"/>
                </a:lnTo>
                <a:lnTo>
                  <a:pt x="8304" y="25246"/>
                </a:lnTo>
                <a:lnTo>
                  <a:pt x="4265" y="27928"/>
                </a:lnTo>
                <a:lnTo>
                  <a:pt x="1619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0" y="46940"/>
                </a:lnTo>
                <a:lnTo>
                  <a:pt x="4474" y="49758"/>
                </a:lnTo>
                <a:lnTo>
                  <a:pt x="7598" y="51995"/>
                </a:lnTo>
                <a:lnTo>
                  <a:pt x="11602" y="53327"/>
                </a:lnTo>
                <a:lnTo>
                  <a:pt x="16329" y="53657"/>
                </a:lnTo>
                <a:lnTo>
                  <a:pt x="17678" y="46673"/>
                </a:lnTo>
                <a:lnTo>
                  <a:pt x="14895" y="46673"/>
                </a:lnTo>
                <a:lnTo>
                  <a:pt x="12729" y="45910"/>
                </a:lnTo>
                <a:lnTo>
                  <a:pt x="9618" y="42912"/>
                </a:lnTo>
                <a:lnTo>
                  <a:pt x="8844" y="38369"/>
                </a:lnTo>
                <a:lnTo>
                  <a:pt x="9654" y="34429"/>
                </a:lnTo>
                <a:lnTo>
                  <a:pt x="12191" y="31495"/>
                </a:lnTo>
                <a:lnTo>
                  <a:pt x="14784" y="30074"/>
                </a:lnTo>
                <a:lnTo>
                  <a:pt x="18276" y="29249"/>
                </a:lnTo>
                <a:lnTo>
                  <a:pt x="22697" y="29033"/>
                </a:lnTo>
                <a:lnTo>
                  <a:pt x="30088" y="29033"/>
                </a:lnTo>
                <a:lnTo>
                  <a:pt x="30088" y="39394"/>
                </a:lnTo>
                <a:lnTo>
                  <a:pt x="25933" y="43675"/>
                </a:lnTo>
                <a:lnTo>
                  <a:pt x="26888" y="50496"/>
                </a:lnTo>
                <a:lnTo>
                  <a:pt x="31250" y="46443"/>
                </a:lnTo>
                <a:lnTo>
                  <a:pt x="31250" y="51332"/>
                </a:lnTo>
                <a:lnTo>
                  <a:pt x="33334" y="52909"/>
                </a:lnTo>
                <a:lnTo>
                  <a:pt x="35901" y="52958"/>
                </a:lnTo>
                <a:lnTo>
                  <a:pt x="38674" y="51332"/>
                </a:lnTo>
                <a:lnTo>
                  <a:pt x="38674" y="15368"/>
                </a:lnTo>
                <a:lnTo>
                  <a:pt x="38340" y="12701"/>
                </a:lnTo>
                <a:lnTo>
                  <a:pt x="37007" y="8139"/>
                </a:lnTo>
                <a:lnTo>
                  <a:pt x="34484" y="4697"/>
                </a:lnTo>
                <a:lnTo>
                  <a:pt x="31099" y="1993"/>
                </a:lnTo>
                <a:lnTo>
                  <a:pt x="26351" y="406"/>
                </a:lnTo>
                <a:lnTo>
                  <a:pt x="23482" y="0"/>
                </a:lnTo>
                <a:lnTo>
                  <a:pt x="20105" y="0"/>
                </a:lnTo>
                <a:lnTo>
                  <a:pt x="16490" y="176"/>
                </a:lnTo>
                <a:lnTo>
                  <a:pt x="12923" y="863"/>
                </a:lnTo>
                <a:lnTo>
                  <a:pt x="9787" y="1817"/>
                </a:lnTo>
                <a:lnTo>
                  <a:pt x="5810" y="3557"/>
                </a:lnTo>
                <a:lnTo>
                  <a:pt x="2490" y="6706"/>
                </a:lnTo>
                <a:lnTo>
                  <a:pt x="2292" y="9385"/>
                </a:lnTo>
                <a:lnTo>
                  <a:pt x="3286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863209" y="5435611"/>
            <a:ext cx="40567" cy="52934"/>
          </a:xfrm>
          <a:custGeom>
            <a:avLst/>
            <a:gdLst/>
            <a:ahLst/>
            <a:cxnLst/>
            <a:rect l="l" t="t" r="r" b="b"/>
            <a:pathLst>
              <a:path w="40567" h="52934">
                <a:moveTo>
                  <a:pt x="5888" y="52934"/>
                </a:moveTo>
                <a:lnTo>
                  <a:pt x="8647" y="51281"/>
                </a:lnTo>
                <a:lnTo>
                  <a:pt x="8647" y="17146"/>
                </a:lnTo>
                <a:lnTo>
                  <a:pt x="11022" y="14072"/>
                </a:lnTo>
                <a:lnTo>
                  <a:pt x="13276" y="11746"/>
                </a:lnTo>
                <a:lnTo>
                  <a:pt x="17611" y="8561"/>
                </a:lnTo>
                <a:lnTo>
                  <a:pt x="21934" y="7760"/>
                </a:lnTo>
                <a:lnTo>
                  <a:pt x="25085" y="8088"/>
                </a:lnTo>
                <a:lnTo>
                  <a:pt x="27632" y="9385"/>
                </a:lnTo>
                <a:lnTo>
                  <a:pt x="30279" y="12801"/>
                </a:lnTo>
                <a:lnTo>
                  <a:pt x="31305" y="15966"/>
                </a:lnTo>
                <a:lnTo>
                  <a:pt x="31931" y="19900"/>
                </a:lnTo>
                <a:lnTo>
                  <a:pt x="32004" y="51814"/>
                </a:lnTo>
                <a:lnTo>
                  <a:pt x="34688" y="52934"/>
                </a:lnTo>
                <a:lnTo>
                  <a:pt x="37810" y="52934"/>
                </a:lnTo>
                <a:lnTo>
                  <a:pt x="40567" y="51281"/>
                </a:lnTo>
                <a:lnTo>
                  <a:pt x="40567" y="18021"/>
                </a:lnTo>
                <a:lnTo>
                  <a:pt x="40286" y="15036"/>
                </a:lnTo>
                <a:lnTo>
                  <a:pt x="39131" y="10097"/>
                </a:lnTo>
                <a:lnTo>
                  <a:pt x="36845" y="6069"/>
                </a:lnTo>
                <a:lnTo>
                  <a:pt x="33781" y="2768"/>
                </a:lnTo>
                <a:lnTo>
                  <a:pt x="29508" y="557"/>
                </a:lnTo>
                <a:lnTo>
                  <a:pt x="26863" y="0"/>
                </a:lnTo>
                <a:lnTo>
                  <a:pt x="21031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7" y="3567"/>
                </a:lnTo>
                <a:lnTo>
                  <a:pt x="10460" y="5828"/>
                </a:lnTo>
                <a:lnTo>
                  <a:pt x="7800" y="8902"/>
                </a:lnTo>
                <a:lnTo>
                  <a:pt x="7800" y="2437"/>
                </a:lnTo>
                <a:lnTo>
                  <a:pt x="5842" y="838"/>
                </a:lnTo>
                <a:lnTo>
                  <a:pt x="3124" y="763"/>
                </a:lnTo>
                <a:lnTo>
                  <a:pt x="0" y="2437"/>
                </a:lnTo>
                <a:lnTo>
                  <a:pt x="0" y="51281"/>
                </a:lnTo>
                <a:lnTo>
                  <a:pt x="198" y="52020"/>
                </a:lnTo>
                <a:lnTo>
                  <a:pt x="2764" y="52934"/>
                </a:lnTo>
                <a:lnTo>
                  <a:pt x="5888" y="529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919643" y="5464554"/>
            <a:ext cx="12746" cy="75653"/>
          </a:xfrm>
          <a:custGeom>
            <a:avLst/>
            <a:gdLst/>
            <a:ahLst/>
            <a:cxnLst/>
            <a:rect l="l" t="t" r="r" b="b"/>
            <a:pathLst>
              <a:path w="12746" h="75653">
                <a:moveTo>
                  <a:pt x="8949" y="0"/>
                </a:moveTo>
                <a:lnTo>
                  <a:pt x="7858" y="21248"/>
                </a:lnTo>
                <a:lnTo>
                  <a:pt x="12746" y="24027"/>
                </a:lnTo>
                <a:lnTo>
                  <a:pt x="12322" y="12852"/>
                </a:lnTo>
                <a:lnTo>
                  <a:pt x="10494" y="9194"/>
                </a:lnTo>
                <a:lnTo>
                  <a:pt x="9493" y="4748"/>
                </a:lnTo>
                <a:lnTo>
                  <a:pt x="8949" y="0"/>
                </a:lnTo>
                <a:close/>
              </a:path>
              <a:path w="12746" h="75653">
                <a:moveTo>
                  <a:pt x="43336" y="-49938"/>
                </a:moveTo>
                <a:lnTo>
                  <a:pt x="43088" y="-50673"/>
                </a:lnTo>
                <a:lnTo>
                  <a:pt x="40518" y="-51626"/>
                </a:lnTo>
                <a:lnTo>
                  <a:pt x="37418" y="-51626"/>
                </a:lnTo>
                <a:lnTo>
                  <a:pt x="34649" y="-49938"/>
                </a:lnTo>
                <a:lnTo>
                  <a:pt x="34649" y="-21567"/>
                </a:lnTo>
                <a:lnTo>
                  <a:pt x="32406" y="-23978"/>
                </a:lnTo>
                <a:lnTo>
                  <a:pt x="27863" y="-27078"/>
                </a:lnTo>
                <a:lnTo>
                  <a:pt x="23060" y="-28943"/>
                </a:lnTo>
                <a:lnTo>
                  <a:pt x="16998" y="-28943"/>
                </a:lnTo>
                <a:lnTo>
                  <a:pt x="14071" y="-28295"/>
                </a:lnTo>
                <a:lnTo>
                  <a:pt x="11537" y="-27014"/>
                </a:lnTo>
                <a:lnTo>
                  <a:pt x="6879" y="-23903"/>
                </a:lnTo>
                <a:lnTo>
                  <a:pt x="3477" y="-19126"/>
                </a:lnTo>
                <a:lnTo>
                  <a:pt x="2188" y="-16231"/>
                </a:lnTo>
                <a:lnTo>
                  <a:pt x="1306" y="-12840"/>
                </a:lnTo>
                <a:lnTo>
                  <a:pt x="438" y="-9474"/>
                </a:lnTo>
                <a:lnTo>
                  <a:pt x="0" y="-5676"/>
                </a:lnTo>
                <a:lnTo>
                  <a:pt x="0" y="2056"/>
                </a:lnTo>
                <a:lnTo>
                  <a:pt x="351" y="5433"/>
                </a:lnTo>
                <a:lnTo>
                  <a:pt x="1050" y="8633"/>
                </a:lnTo>
                <a:lnTo>
                  <a:pt x="1738" y="11833"/>
                </a:lnTo>
                <a:lnTo>
                  <a:pt x="2851" y="14630"/>
                </a:lnTo>
                <a:lnTo>
                  <a:pt x="4370" y="16992"/>
                </a:lnTo>
                <a:lnTo>
                  <a:pt x="7858" y="21248"/>
                </a:lnTo>
                <a:lnTo>
                  <a:pt x="8949" y="0"/>
                </a:lnTo>
                <a:lnTo>
                  <a:pt x="8949" y="-4776"/>
                </a:lnTo>
                <a:lnTo>
                  <a:pt x="9597" y="-9297"/>
                </a:lnTo>
                <a:lnTo>
                  <a:pt x="10737" y="-13539"/>
                </a:lnTo>
                <a:lnTo>
                  <a:pt x="12650" y="-17081"/>
                </a:lnTo>
                <a:lnTo>
                  <a:pt x="15443" y="-19608"/>
                </a:lnTo>
                <a:lnTo>
                  <a:pt x="18835" y="-21235"/>
                </a:lnTo>
                <a:lnTo>
                  <a:pt x="23403" y="-21235"/>
                </a:lnTo>
                <a:lnTo>
                  <a:pt x="27863" y="-18874"/>
                </a:lnTo>
                <a:lnTo>
                  <a:pt x="32310" y="-15011"/>
                </a:lnTo>
                <a:lnTo>
                  <a:pt x="34649" y="-12016"/>
                </a:lnTo>
                <a:lnTo>
                  <a:pt x="34649" y="7517"/>
                </a:lnTo>
                <a:lnTo>
                  <a:pt x="31992" y="10793"/>
                </a:lnTo>
                <a:lnTo>
                  <a:pt x="28374" y="14198"/>
                </a:lnTo>
                <a:lnTo>
                  <a:pt x="25055" y="16268"/>
                </a:lnTo>
                <a:lnTo>
                  <a:pt x="21822" y="17068"/>
                </a:lnTo>
                <a:lnTo>
                  <a:pt x="18406" y="17068"/>
                </a:lnTo>
                <a:lnTo>
                  <a:pt x="15015" y="15415"/>
                </a:lnTo>
                <a:lnTo>
                  <a:pt x="12322" y="12852"/>
                </a:lnTo>
                <a:lnTo>
                  <a:pt x="12746" y="24027"/>
                </a:lnTo>
                <a:lnTo>
                  <a:pt x="15699" y="24725"/>
                </a:lnTo>
                <a:lnTo>
                  <a:pt x="22326" y="24725"/>
                </a:lnTo>
                <a:lnTo>
                  <a:pt x="25242" y="23950"/>
                </a:lnTo>
                <a:lnTo>
                  <a:pt x="27910" y="22388"/>
                </a:lnTo>
                <a:lnTo>
                  <a:pt x="30595" y="20840"/>
                </a:lnTo>
                <a:lnTo>
                  <a:pt x="33166" y="18666"/>
                </a:lnTo>
                <a:lnTo>
                  <a:pt x="35640" y="15872"/>
                </a:lnTo>
                <a:lnTo>
                  <a:pt x="35640" y="22338"/>
                </a:lnTo>
                <a:lnTo>
                  <a:pt x="37249" y="23836"/>
                </a:lnTo>
                <a:lnTo>
                  <a:pt x="40257" y="24015"/>
                </a:lnTo>
                <a:lnTo>
                  <a:pt x="43336" y="22338"/>
                </a:lnTo>
                <a:lnTo>
                  <a:pt x="43336" y="-499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004365" y="5435723"/>
            <a:ext cx="44589" cy="54658"/>
          </a:xfrm>
          <a:custGeom>
            <a:avLst/>
            <a:gdLst/>
            <a:ahLst/>
            <a:cxnLst/>
            <a:rect l="l" t="t" r="r" b="b"/>
            <a:pathLst>
              <a:path w="44589" h="54658">
                <a:moveTo>
                  <a:pt x="9471" y="36244"/>
                </a:moveTo>
                <a:lnTo>
                  <a:pt x="9155" y="54658"/>
                </a:lnTo>
                <a:lnTo>
                  <a:pt x="11282" y="51573"/>
                </a:lnTo>
                <a:lnTo>
                  <a:pt x="10036" y="39650"/>
                </a:lnTo>
                <a:lnTo>
                  <a:pt x="9471" y="36244"/>
                </a:lnTo>
                <a:close/>
              </a:path>
              <a:path w="44589" h="54658">
                <a:moveTo>
                  <a:pt x="417" y="55727"/>
                </a:moveTo>
                <a:lnTo>
                  <a:pt x="0" y="59194"/>
                </a:lnTo>
                <a:lnTo>
                  <a:pt x="386" y="62826"/>
                </a:lnTo>
                <a:lnTo>
                  <a:pt x="1915" y="66038"/>
                </a:lnTo>
                <a:lnTo>
                  <a:pt x="4867" y="68579"/>
                </a:lnTo>
                <a:lnTo>
                  <a:pt x="8773" y="70650"/>
                </a:lnTo>
                <a:lnTo>
                  <a:pt x="11433" y="71323"/>
                </a:lnTo>
                <a:lnTo>
                  <a:pt x="14102" y="71996"/>
                </a:lnTo>
                <a:lnTo>
                  <a:pt x="17334" y="72323"/>
                </a:lnTo>
                <a:lnTo>
                  <a:pt x="25088" y="72323"/>
                </a:lnTo>
                <a:lnTo>
                  <a:pt x="28505" y="71880"/>
                </a:lnTo>
                <a:lnTo>
                  <a:pt x="31395" y="71005"/>
                </a:lnTo>
                <a:lnTo>
                  <a:pt x="34301" y="70102"/>
                </a:lnTo>
                <a:lnTo>
                  <a:pt x="38538" y="67373"/>
                </a:lnTo>
                <a:lnTo>
                  <a:pt x="41795" y="64043"/>
                </a:lnTo>
                <a:lnTo>
                  <a:pt x="43600" y="59993"/>
                </a:lnTo>
                <a:lnTo>
                  <a:pt x="44063" y="55623"/>
                </a:lnTo>
                <a:lnTo>
                  <a:pt x="43657" y="51612"/>
                </a:lnTo>
                <a:lnTo>
                  <a:pt x="42052" y="48386"/>
                </a:lnTo>
                <a:lnTo>
                  <a:pt x="39507" y="45935"/>
                </a:lnTo>
                <a:lnTo>
                  <a:pt x="36393" y="43977"/>
                </a:lnTo>
                <a:lnTo>
                  <a:pt x="32472" y="42786"/>
                </a:lnTo>
                <a:lnTo>
                  <a:pt x="27990" y="42378"/>
                </a:lnTo>
                <a:lnTo>
                  <a:pt x="15692" y="41831"/>
                </a:lnTo>
                <a:lnTo>
                  <a:pt x="13820" y="41756"/>
                </a:lnTo>
                <a:lnTo>
                  <a:pt x="10036" y="39650"/>
                </a:lnTo>
                <a:lnTo>
                  <a:pt x="11282" y="51573"/>
                </a:lnTo>
                <a:lnTo>
                  <a:pt x="14014" y="48995"/>
                </a:lnTo>
                <a:lnTo>
                  <a:pt x="26226" y="49438"/>
                </a:lnTo>
                <a:lnTo>
                  <a:pt x="29044" y="49503"/>
                </a:lnTo>
                <a:lnTo>
                  <a:pt x="31287" y="50111"/>
                </a:lnTo>
                <a:lnTo>
                  <a:pt x="34596" y="52387"/>
                </a:lnTo>
                <a:lnTo>
                  <a:pt x="35427" y="56109"/>
                </a:lnTo>
                <a:lnTo>
                  <a:pt x="35427" y="57340"/>
                </a:lnTo>
                <a:lnTo>
                  <a:pt x="34250" y="60756"/>
                </a:lnTo>
                <a:lnTo>
                  <a:pt x="31309" y="63486"/>
                </a:lnTo>
                <a:lnTo>
                  <a:pt x="28126" y="64706"/>
                </a:lnTo>
                <a:lnTo>
                  <a:pt x="24182" y="65493"/>
                </a:lnTo>
                <a:lnTo>
                  <a:pt x="17445" y="65493"/>
                </a:lnTo>
                <a:lnTo>
                  <a:pt x="14237" y="64883"/>
                </a:lnTo>
                <a:lnTo>
                  <a:pt x="11930" y="63676"/>
                </a:lnTo>
                <a:lnTo>
                  <a:pt x="8467" y="60681"/>
                </a:lnTo>
                <a:lnTo>
                  <a:pt x="8467" y="57567"/>
                </a:lnTo>
                <a:lnTo>
                  <a:pt x="9155" y="54658"/>
                </a:lnTo>
                <a:lnTo>
                  <a:pt x="9471" y="36244"/>
                </a:lnTo>
                <a:lnTo>
                  <a:pt x="10976" y="32879"/>
                </a:lnTo>
                <a:lnTo>
                  <a:pt x="13892" y="33677"/>
                </a:lnTo>
                <a:lnTo>
                  <a:pt x="15448" y="27190"/>
                </a:lnTo>
                <a:lnTo>
                  <a:pt x="11924" y="23507"/>
                </a:lnTo>
                <a:lnTo>
                  <a:pt x="11041" y="20954"/>
                </a:lnTo>
                <a:lnTo>
                  <a:pt x="11041" y="17740"/>
                </a:lnTo>
                <a:lnTo>
                  <a:pt x="11247" y="14921"/>
                </a:lnTo>
                <a:lnTo>
                  <a:pt x="9558" y="3200"/>
                </a:lnTo>
                <a:lnTo>
                  <a:pt x="6351" y="6234"/>
                </a:lnTo>
                <a:lnTo>
                  <a:pt x="4194" y="10299"/>
                </a:lnTo>
                <a:lnTo>
                  <a:pt x="2823" y="15022"/>
                </a:lnTo>
                <a:lnTo>
                  <a:pt x="2823" y="17791"/>
                </a:lnTo>
                <a:lnTo>
                  <a:pt x="3135" y="22222"/>
                </a:lnTo>
                <a:lnTo>
                  <a:pt x="4389" y="25587"/>
                </a:lnTo>
                <a:lnTo>
                  <a:pt x="6325" y="28432"/>
                </a:lnTo>
                <a:lnTo>
                  <a:pt x="3959" y="31366"/>
                </a:lnTo>
                <a:lnTo>
                  <a:pt x="2221" y="34833"/>
                </a:lnTo>
                <a:lnTo>
                  <a:pt x="1764" y="39013"/>
                </a:lnTo>
                <a:lnTo>
                  <a:pt x="2195" y="42087"/>
                </a:lnTo>
                <a:lnTo>
                  <a:pt x="3823" y="44831"/>
                </a:lnTo>
                <a:lnTo>
                  <a:pt x="6800" y="46875"/>
                </a:lnTo>
                <a:lnTo>
                  <a:pt x="3834" y="49618"/>
                </a:lnTo>
                <a:lnTo>
                  <a:pt x="1706" y="52527"/>
                </a:lnTo>
                <a:lnTo>
                  <a:pt x="417" y="55727"/>
                </a:lnTo>
                <a:close/>
              </a:path>
              <a:path w="44589" h="54658">
                <a:moveTo>
                  <a:pt x="14296" y="9079"/>
                </a:moveTo>
                <a:lnTo>
                  <a:pt x="17799" y="7124"/>
                </a:lnTo>
                <a:lnTo>
                  <a:pt x="20934" y="6832"/>
                </a:lnTo>
                <a:lnTo>
                  <a:pt x="24182" y="6832"/>
                </a:lnTo>
                <a:lnTo>
                  <a:pt x="26683" y="7772"/>
                </a:lnTo>
                <a:lnTo>
                  <a:pt x="30212" y="11490"/>
                </a:lnTo>
                <a:lnTo>
                  <a:pt x="31079" y="14083"/>
                </a:lnTo>
                <a:lnTo>
                  <a:pt x="31079" y="17423"/>
                </a:lnTo>
                <a:lnTo>
                  <a:pt x="30885" y="20191"/>
                </a:lnTo>
                <a:lnTo>
                  <a:pt x="30085" y="22795"/>
                </a:lnTo>
                <a:lnTo>
                  <a:pt x="27820" y="25934"/>
                </a:lnTo>
                <a:lnTo>
                  <a:pt x="24278" y="27824"/>
                </a:lnTo>
                <a:lnTo>
                  <a:pt x="21095" y="28105"/>
                </a:lnTo>
                <a:lnTo>
                  <a:pt x="17910" y="28105"/>
                </a:lnTo>
                <a:lnTo>
                  <a:pt x="15448" y="27190"/>
                </a:lnTo>
                <a:lnTo>
                  <a:pt x="13892" y="33677"/>
                </a:lnTo>
                <a:lnTo>
                  <a:pt x="17348" y="34731"/>
                </a:lnTo>
                <a:lnTo>
                  <a:pt x="21095" y="34998"/>
                </a:lnTo>
                <a:lnTo>
                  <a:pt x="23803" y="34998"/>
                </a:lnTo>
                <a:lnTo>
                  <a:pt x="28519" y="33807"/>
                </a:lnTo>
                <a:lnTo>
                  <a:pt x="32680" y="31863"/>
                </a:lnTo>
                <a:lnTo>
                  <a:pt x="35928" y="28853"/>
                </a:lnTo>
                <a:lnTo>
                  <a:pt x="38037" y="24853"/>
                </a:lnTo>
                <a:lnTo>
                  <a:pt x="39358" y="20191"/>
                </a:lnTo>
                <a:lnTo>
                  <a:pt x="39358" y="17358"/>
                </a:lnTo>
                <a:lnTo>
                  <a:pt x="39103" y="14018"/>
                </a:lnTo>
                <a:lnTo>
                  <a:pt x="38135" y="10871"/>
                </a:lnTo>
                <a:lnTo>
                  <a:pt x="36054" y="8139"/>
                </a:lnTo>
                <a:lnTo>
                  <a:pt x="42800" y="8139"/>
                </a:lnTo>
                <a:lnTo>
                  <a:pt x="44089" y="7299"/>
                </a:lnTo>
                <a:lnTo>
                  <a:pt x="44589" y="4556"/>
                </a:lnTo>
                <a:lnTo>
                  <a:pt x="42800" y="924"/>
                </a:lnTo>
                <a:lnTo>
                  <a:pt x="28566" y="924"/>
                </a:lnTo>
                <a:lnTo>
                  <a:pt x="27490" y="633"/>
                </a:lnTo>
                <a:lnTo>
                  <a:pt x="23854" y="86"/>
                </a:lnTo>
                <a:lnTo>
                  <a:pt x="18439" y="0"/>
                </a:lnTo>
                <a:lnTo>
                  <a:pt x="13733" y="1230"/>
                </a:lnTo>
                <a:lnTo>
                  <a:pt x="9558" y="3200"/>
                </a:lnTo>
                <a:lnTo>
                  <a:pt x="11247" y="14921"/>
                </a:lnTo>
                <a:lnTo>
                  <a:pt x="12042" y="12279"/>
                </a:lnTo>
                <a:lnTo>
                  <a:pt x="14296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060349" y="5435611"/>
            <a:ext cx="43340" cy="53657"/>
          </a:xfrm>
          <a:custGeom>
            <a:avLst/>
            <a:gdLst/>
            <a:ahLst/>
            <a:cxnLst/>
            <a:rect l="l" t="t" r="r" b="b"/>
            <a:pathLst>
              <a:path w="43340" h="53657">
                <a:moveTo>
                  <a:pt x="42947" y="16945"/>
                </a:moveTo>
                <a:lnTo>
                  <a:pt x="42148" y="14137"/>
                </a:lnTo>
                <a:lnTo>
                  <a:pt x="41377" y="11329"/>
                </a:lnTo>
                <a:lnTo>
                  <a:pt x="38475" y="6822"/>
                </a:lnTo>
                <a:lnTo>
                  <a:pt x="34653" y="3074"/>
                </a:lnTo>
                <a:lnTo>
                  <a:pt x="32053" y="1842"/>
                </a:lnTo>
                <a:lnTo>
                  <a:pt x="29462" y="622"/>
                </a:lnTo>
                <a:lnTo>
                  <a:pt x="26297" y="0"/>
                </a:lnTo>
                <a:lnTo>
                  <a:pt x="26337" y="7012"/>
                </a:lnTo>
                <a:lnTo>
                  <a:pt x="29498" y="8345"/>
                </a:lnTo>
                <a:lnTo>
                  <a:pt x="31615" y="11026"/>
                </a:lnTo>
                <a:lnTo>
                  <a:pt x="33746" y="13690"/>
                </a:lnTo>
                <a:lnTo>
                  <a:pt x="34753" y="17387"/>
                </a:lnTo>
                <a:lnTo>
                  <a:pt x="34653" y="22085"/>
                </a:lnTo>
                <a:lnTo>
                  <a:pt x="8945" y="22085"/>
                </a:lnTo>
                <a:lnTo>
                  <a:pt x="9018" y="20105"/>
                </a:lnTo>
                <a:lnTo>
                  <a:pt x="10447" y="3124"/>
                </a:lnTo>
                <a:lnTo>
                  <a:pt x="8074" y="4903"/>
                </a:lnTo>
                <a:lnTo>
                  <a:pt x="4128" y="9589"/>
                </a:lnTo>
                <a:lnTo>
                  <a:pt x="2620" y="12423"/>
                </a:lnTo>
                <a:lnTo>
                  <a:pt x="1579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4" y="35369"/>
                </a:lnTo>
                <a:lnTo>
                  <a:pt x="1522" y="38699"/>
                </a:lnTo>
                <a:lnTo>
                  <a:pt x="2537" y="42011"/>
                </a:lnTo>
                <a:lnTo>
                  <a:pt x="4032" y="44780"/>
                </a:lnTo>
                <a:lnTo>
                  <a:pt x="6014" y="46991"/>
                </a:lnTo>
                <a:lnTo>
                  <a:pt x="10460" y="50864"/>
                </a:lnTo>
                <a:lnTo>
                  <a:pt x="13376" y="51983"/>
                </a:lnTo>
                <a:lnTo>
                  <a:pt x="16292" y="53099"/>
                </a:lnTo>
                <a:lnTo>
                  <a:pt x="19673" y="53657"/>
                </a:lnTo>
                <a:lnTo>
                  <a:pt x="23554" y="53657"/>
                </a:lnTo>
                <a:lnTo>
                  <a:pt x="27877" y="53492"/>
                </a:lnTo>
                <a:lnTo>
                  <a:pt x="31837" y="52807"/>
                </a:lnTo>
                <a:lnTo>
                  <a:pt x="35071" y="51983"/>
                </a:lnTo>
                <a:lnTo>
                  <a:pt x="37788" y="51106"/>
                </a:lnTo>
                <a:lnTo>
                  <a:pt x="41036" y="48834"/>
                </a:lnTo>
                <a:lnTo>
                  <a:pt x="41352" y="46177"/>
                </a:lnTo>
                <a:lnTo>
                  <a:pt x="40777" y="43016"/>
                </a:lnTo>
                <a:lnTo>
                  <a:pt x="38059" y="43282"/>
                </a:lnTo>
                <a:lnTo>
                  <a:pt x="34908" y="44552"/>
                </a:lnTo>
                <a:lnTo>
                  <a:pt x="32108" y="45443"/>
                </a:lnTo>
                <a:lnTo>
                  <a:pt x="28605" y="46206"/>
                </a:lnTo>
                <a:lnTo>
                  <a:pt x="24364" y="46393"/>
                </a:lnTo>
                <a:lnTo>
                  <a:pt x="21523" y="46393"/>
                </a:lnTo>
                <a:lnTo>
                  <a:pt x="17150" y="45137"/>
                </a:lnTo>
                <a:lnTo>
                  <a:pt x="13596" y="43116"/>
                </a:lnTo>
                <a:lnTo>
                  <a:pt x="11149" y="40006"/>
                </a:lnTo>
                <a:lnTo>
                  <a:pt x="9740" y="35981"/>
                </a:lnTo>
                <a:lnTo>
                  <a:pt x="8945" y="31360"/>
                </a:lnTo>
                <a:lnTo>
                  <a:pt x="8945" y="28652"/>
                </a:lnTo>
                <a:lnTo>
                  <a:pt x="39966" y="28652"/>
                </a:lnTo>
                <a:lnTo>
                  <a:pt x="42310" y="27752"/>
                </a:lnTo>
                <a:lnTo>
                  <a:pt x="43340" y="24742"/>
                </a:lnTo>
                <a:lnTo>
                  <a:pt x="43340" y="19940"/>
                </a:lnTo>
                <a:lnTo>
                  <a:pt x="42947" y="16945"/>
                </a:lnTo>
                <a:close/>
              </a:path>
              <a:path w="43340" h="53657">
                <a:moveTo>
                  <a:pt x="9018" y="20105"/>
                </a:moveTo>
                <a:lnTo>
                  <a:pt x="9946" y="16372"/>
                </a:lnTo>
                <a:lnTo>
                  <a:pt x="11393" y="12931"/>
                </a:lnTo>
                <a:lnTo>
                  <a:pt x="14921" y="9093"/>
                </a:lnTo>
                <a:lnTo>
                  <a:pt x="18143" y="7419"/>
                </a:lnTo>
                <a:lnTo>
                  <a:pt x="22161" y="7012"/>
                </a:lnTo>
                <a:lnTo>
                  <a:pt x="26337" y="7012"/>
                </a:lnTo>
                <a:lnTo>
                  <a:pt x="26297" y="0"/>
                </a:lnTo>
                <a:lnTo>
                  <a:pt x="19159" y="0"/>
                </a:lnTo>
                <a:lnTo>
                  <a:pt x="16023" y="637"/>
                </a:lnTo>
                <a:lnTo>
                  <a:pt x="13243" y="1868"/>
                </a:lnTo>
                <a:lnTo>
                  <a:pt x="10447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117160" y="5435611"/>
            <a:ext cx="47087" cy="53657"/>
          </a:xfrm>
          <a:custGeom>
            <a:avLst/>
            <a:gdLst/>
            <a:ahLst/>
            <a:cxnLst/>
            <a:rect l="l" t="t" r="r" b="b"/>
            <a:pathLst>
              <a:path w="47087" h="53657">
                <a:moveTo>
                  <a:pt x="8943" y="23914"/>
                </a:moveTo>
                <a:lnTo>
                  <a:pt x="9237" y="21347"/>
                </a:lnTo>
                <a:lnTo>
                  <a:pt x="9810" y="19000"/>
                </a:lnTo>
                <a:lnTo>
                  <a:pt x="11294" y="14605"/>
                </a:lnTo>
                <a:lnTo>
                  <a:pt x="13680" y="11177"/>
                </a:lnTo>
                <a:lnTo>
                  <a:pt x="17039" y="8902"/>
                </a:lnTo>
                <a:lnTo>
                  <a:pt x="21107" y="7491"/>
                </a:lnTo>
                <a:lnTo>
                  <a:pt x="26460" y="7491"/>
                </a:lnTo>
                <a:lnTo>
                  <a:pt x="30647" y="9043"/>
                </a:lnTo>
                <a:lnTo>
                  <a:pt x="33991" y="11469"/>
                </a:lnTo>
                <a:lnTo>
                  <a:pt x="36169" y="15011"/>
                </a:lnTo>
                <a:lnTo>
                  <a:pt x="37437" y="19432"/>
                </a:lnTo>
                <a:lnTo>
                  <a:pt x="38141" y="24282"/>
                </a:lnTo>
                <a:lnTo>
                  <a:pt x="38141" y="29743"/>
                </a:lnTo>
                <a:lnTo>
                  <a:pt x="37876" y="32320"/>
                </a:lnTo>
                <a:lnTo>
                  <a:pt x="36738" y="37033"/>
                </a:lnTo>
                <a:lnTo>
                  <a:pt x="36529" y="50280"/>
                </a:lnTo>
                <a:lnTo>
                  <a:pt x="39038" y="48387"/>
                </a:lnTo>
                <a:lnTo>
                  <a:pt x="43056" y="43549"/>
                </a:lnTo>
                <a:lnTo>
                  <a:pt x="44564" y="40655"/>
                </a:lnTo>
                <a:lnTo>
                  <a:pt x="45565" y="37299"/>
                </a:lnTo>
                <a:lnTo>
                  <a:pt x="46584" y="33958"/>
                </a:lnTo>
                <a:lnTo>
                  <a:pt x="47087" y="30300"/>
                </a:lnTo>
                <a:lnTo>
                  <a:pt x="47087" y="22237"/>
                </a:lnTo>
                <a:lnTo>
                  <a:pt x="46609" y="18568"/>
                </a:lnTo>
                <a:lnTo>
                  <a:pt x="45655" y="15303"/>
                </a:lnTo>
                <a:lnTo>
                  <a:pt x="44697" y="12052"/>
                </a:lnTo>
                <a:lnTo>
                  <a:pt x="43251" y="9283"/>
                </a:lnTo>
                <a:lnTo>
                  <a:pt x="41342" y="7009"/>
                </a:lnTo>
                <a:lnTo>
                  <a:pt x="37019" y="2984"/>
                </a:lnTo>
                <a:lnTo>
                  <a:pt x="34138" y="1793"/>
                </a:lnTo>
                <a:lnTo>
                  <a:pt x="31262" y="608"/>
                </a:lnTo>
                <a:lnTo>
                  <a:pt x="27889" y="0"/>
                </a:lnTo>
                <a:lnTo>
                  <a:pt x="20005" y="0"/>
                </a:lnTo>
                <a:lnTo>
                  <a:pt x="16488" y="673"/>
                </a:lnTo>
                <a:lnTo>
                  <a:pt x="13486" y="2005"/>
                </a:lnTo>
                <a:lnTo>
                  <a:pt x="10497" y="3351"/>
                </a:lnTo>
                <a:lnTo>
                  <a:pt x="7988" y="5233"/>
                </a:lnTo>
                <a:lnTo>
                  <a:pt x="3981" y="10083"/>
                </a:lnTo>
                <a:lnTo>
                  <a:pt x="2487" y="12952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8" y="35114"/>
                </a:lnTo>
                <a:lnTo>
                  <a:pt x="1408" y="38369"/>
                </a:lnTo>
                <a:lnTo>
                  <a:pt x="2350" y="41619"/>
                </a:lnTo>
                <a:lnTo>
                  <a:pt x="3773" y="44387"/>
                </a:lnTo>
                <a:lnTo>
                  <a:pt x="5709" y="46673"/>
                </a:lnTo>
                <a:lnTo>
                  <a:pt x="10019" y="50684"/>
                </a:lnTo>
                <a:lnTo>
                  <a:pt x="8943" y="29376"/>
                </a:lnTo>
                <a:lnTo>
                  <a:pt x="8943" y="23914"/>
                </a:lnTo>
                <a:close/>
              </a:path>
              <a:path w="47087" h="53657">
                <a:moveTo>
                  <a:pt x="9655" y="34239"/>
                </a:moveTo>
                <a:lnTo>
                  <a:pt x="8943" y="29376"/>
                </a:lnTo>
                <a:lnTo>
                  <a:pt x="10019" y="50684"/>
                </a:lnTo>
                <a:lnTo>
                  <a:pt x="12887" y="51879"/>
                </a:lnTo>
                <a:lnTo>
                  <a:pt x="15779" y="53074"/>
                </a:lnTo>
                <a:lnTo>
                  <a:pt x="19149" y="53657"/>
                </a:lnTo>
                <a:lnTo>
                  <a:pt x="26996" y="53657"/>
                </a:lnTo>
                <a:lnTo>
                  <a:pt x="30499" y="52999"/>
                </a:lnTo>
                <a:lnTo>
                  <a:pt x="33516" y="51628"/>
                </a:lnTo>
                <a:lnTo>
                  <a:pt x="36529" y="50280"/>
                </a:lnTo>
                <a:lnTo>
                  <a:pt x="36738" y="37033"/>
                </a:lnTo>
                <a:lnTo>
                  <a:pt x="34664" y="40755"/>
                </a:lnTo>
                <a:lnTo>
                  <a:pt x="31935" y="43775"/>
                </a:lnTo>
                <a:lnTo>
                  <a:pt x="28199" y="45655"/>
                </a:lnTo>
                <a:lnTo>
                  <a:pt x="23468" y="46126"/>
                </a:lnTo>
                <a:lnTo>
                  <a:pt x="20679" y="46126"/>
                </a:lnTo>
                <a:lnTo>
                  <a:pt x="16488" y="44578"/>
                </a:lnTo>
                <a:lnTo>
                  <a:pt x="13144" y="42152"/>
                </a:lnTo>
                <a:lnTo>
                  <a:pt x="10915" y="38646"/>
                </a:lnTo>
                <a:lnTo>
                  <a:pt x="9655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175236" y="5435723"/>
            <a:ext cx="44599" cy="54658"/>
          </a:xfrm>
          <a:custGeom>
            <a:avLst/>
            <a:gdLst/>
            <a:ahLst/>
            <a:cxnLst/>
            <a:rect l="l" t="t" r="r" b="b"/>
            <a:pathLst>
              <a:path w="44599" h="54658">
                <a:moveTo>
                  <a:pt x="9467" y="36244"/>
                </a:moveTo>
                <a:lnTo>
                  <a:pt x="9161" y="54658"/>
                </a:lnTo>
                <a:lnTo>
                  <a:pt x="11278" y="51573"/>
                </a:lnTo>
                <a:lnTo>
                  <a:pt x="10043" y="39650"/>
                </a:lnTo>
                <a:lnTo>
                  <a:pt x="9467" y="36244"/>
                </a:lnTo>
                <a:close/>
              </a:path>
              <a:path w="44599" h="54658">
                <a:moveTo>
                  <a:pt x="414" y="55727"/>
                </a:moveTo>
                <a:lnTo>
                  <a:pt x="0" y="59194"/>
                </a:lnTo>
                <a:lnTo>
                  <a:pt x="392" y="62826"/>
                </a:lnTo>
                <a:lnTo>
                  <a:pt x="1922" y="66038"/>
                </a:lnTo>
                <a:lnTo>
                  <a:pt x="4860" y="68579"/>
                </a:lnTo>
                <a:lnTo>
                  <a:pt x="8769" y="70650"/>
                </a:lnTo>
                <a:lnTo>
                  <a:pt x="11440" y="71323"/>
                </a:lnTo>
                <a:lnTo>
                  <a:pt x="14108" y="71996"/>
                </a:lnTo>
                <a:lnTo>
                  <a:pt x="17340" y="72323"/>
                </a:lnTo>
                <a:lnTo>
                  <a:pt x="25095" y="72323"/>
                </a:lnTo>
                <a:lnTo>
                  <a:pt x="28501" y="71880"/>
                </a:lnTo>
                <a:lnTo>
                  <a:pt x="31395" y="71005"/>
                </a:lnTo>
                <a:lnTo>
                  <a:pt x="34307" y="70102"/>
                </a:lnTo>
                <a:lnTo>
                  <a:pt x="38544" y="67373"/>
                </a:lnTo>
                <a:lnTo>
                  <a:pt x="41803" y="64043"/>
                </a:lnTo>
                <a:lnTo>
                  <a:pt x="43606" y="59993"/>
                </a:lnTo>
                <a:lnTo>
                  <a:pt x="44071" y="55623"/>
                </a:lnTo>
                <a:lnTo>
                  <a:pt x="43663" y="51612"/>
                </a:lnTo>
                <a:lnTo>
                  <a:pt x="42062" y="48386"/>
                </a:lnTo>
                <a:lnTo>
                  <a:pt x="39517" y="45935"/>
                </a:lnTo>
                <a:lnTo>
                  <a:pt x="36399" y="43977"/>
                </a:lnTo>
                <a:lnTo>
                  <a:pt x="32482" y="42786"/>
                </a:lnTo>
                <a:lnTo>
                  <a:pt x="27997" y="42378"/>
                </a:lnTo>
                <a:lnTo>
                  <a:pt x="15703" y="41831"/>
                </a:lnTo>
                <a:lnTo>
                  <a:pt x="13812" y="41756"/>
                </a:lnTo>
                <a:lnTo>
                  <a:pt x="10043" y="39650"/>
                </a:lnTo>
                <a:lnTo>
                  <a:pt x="11278" y="51573"/>
                </a:lnTo>
                <a:lnTo>
                  <a:pt x="14022" y="48995"/>
                </a:lnTo>
                <a:lnTo>
                  <a:pt x="26221" y="49438"/>
                </a:lnTo>
                <a:lnTo>
                  <a:pt x="29055" y="49503"/>
                </a:lnTo>
                <a:lnTo>
                  <a:pt x="31294" y="50111"/>
                </a:lnTo>
                <a:lnTo>
                  <a:pt x="34602" y="52387"/>
                </a:lnTo>
                <a:lnTo>
                  <a:pt x="35420" y="56109"/>
                </a:lnTo>
                <a:lnTo>
                  <a:pt x="35420" y="57340"/>
                </a:lnTo>
                <a:lnTo>
                  <a:pt x="34256" y="60756"/>
                </a:lnTo>
                <a:lnTo>
                  <a:pt x="31315" y="63486"/>
                </a:lnTo>
                <a:lnTo>
                  <a:pt x="28134" y="64706"/>
                </a:lnTo>
                <a:lnTo>
                  <a:pt x="24188" y="65493"/>
                </a:lnTo>
                <a:lnTo>
                  <a:pt x="17452" y="65493"/>
                </a:lnTo>
                <a:lnTo>
                  <a:pt x="14230" y="64883"/>
                </a:lnTo>
                <a:lnTo>
                  <a:pt x="11940" y="63676"/>
                </a:lnTo>
                <a:lnTo>
                  <a:pt x="8474" y="60681"/>
                </a:lnTo>
                <a:lnTo>
                  <a:pt x="8474" y="57567"/>
                </a:lnTo>
                <a:lnTo>
                  <a:pt x="9161" y="54658"/>
                </a:lnTo>
                <a:lnTo>
                  <a:pt x="9467" y="36244"/>
                </a:lnTo>
                <a:lnTo>
                  <a:pt x="10982" y="32879"/>
                </a:lnTo>
                <a:lnTo>
                  <a:pt x="13898" y="33677"/>
                </a:lnTo>
                <a:lnTo>
                  <a:pt x="15458" y="27190"/>
                </a:lnTo>
                <a:lnTo>
                  <a:pt x="11930" y="23507"/>
                </a:lnTo>
                <a:lnTo>
                  <a:pt x="11047" y="20954"/>
                </a:lnTo>
                <a:lnTo>
                  <a:pt x="11047" y="17740"/>
                </a:lnTo>
                <a:lnTo>
                  <a:pt x="11242" y="14921"/>
                </a:lnTo>
                <a:lnTo>
                  <a:pt x="9564" y="3200"/>
                </a:lnTo>
                <a:lnTo>
                  <a:pt x="6342" y="6234"/>
                </a:lnTo>
                <a:lnTo>
                  <a:pt x="4187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45" y="22222"/>
                </a:lnTo>
                <a:lnTo>
                  <a:pt x="4395" y="25587"/>
                </a:lnTo>
                <a:lnTo>
                  <a:pt x="6332" y="28432"/>
                </a:lnTo>
                <a:lnTo>
                  <a:pt x="3952" y="31366"/>
                </a:lnTo>
                <a:lnTo>
                  <a:pt x="2227" y="34833"/>
                </a:lnTo>
                <a:lnTo>
                  <a:pt x="1770" y="39013"/>
                </a:lnTo>
                <a:lnTo>
                  <a:pt x="2188" y="42087"/>
                </a:lnTo>
                <a:lnTo>
                  <a:pt x="3830" y="44831"/>
                </a:lnTo>
                <a:lnTo>
                  <a:pt x="6807" y="46875"/>
                </a:lnTo>
                <a:lnTo>
                  <a:pt x="3844" y="49618"/>
                </a:lnTo>
                <a:lnTo>
                  <a:pt x="1713" y="52527"/>
                </a:lnTo>
                <a:lnTo>
                  <a:pt x="414" y="55727"/>
                </a:lnTo>
                <a:close/>
              </a:path>
              <a:path w="44599" h="54658">
                <a:moveTo>
                  <a:pt x="14302" y="9079"/>
                </a:moveTo>
                <a:lnTo>
                  <a:pt x="17805" y="7124"/>
                </a:lnTo>
                <a:lnTo>
                  <a:pt x="20933" y="6832"/>
                </a:lnTo>
                <a:lnTo>
                  <a:pt x="24188" y="6832"/>
                </a:lnTo>
                <a:lnTo>
                  <a:pt x="26690" y="7772"/>
                </a:lnTo>
                <a:lnTo>
                  <a:pt x="30218" y="11490"/>
                </a:lnTo>
                <a:lnTo>
                  <a:pt x="31085" y="14083"/>
                </a:lnTo>
                <a:lnTo>
                  <a:pt x="31085" y="17423"/>
                </a:lnTo>
                <a:lnTo>
                  <a:pt x="30877" y="20191"/>
                </a:lnTo>
                <a:lnTo>
                  <a:pt x="30081" y="22795"/>
                </a:lnTo>
                <a:lnTo>
                  <a:pt x="27828" y="25934"/>
                </a:lnTo>
                <a:lnTo>
                  <a:pt x="24274" y="27824"/>
                </a:lnTo>
                <a:lnTo>
                  <a:pt x="21103" y="28105"/>
                </a:lnTo>
                <a:lnTo>
                  <a:pt x="17917" y="28105"/>
                </a:lnTo>
                <a:lnTo>
                  <a:pt x="15458" y="27190"/>
                </a:lnTo>
                <a:lnTo>
                  <a:pt x="13898" y="33677"/>
                </a:lnTo>
                <a:lnTo>
                  <a:pt x="17355" y="34731"/>
                </a:lnTo>
                <a:lnTo>
                  <a:pt x="21103" y="34998"/>
                </a:lnTo>
                <a:lnTo>
                  <a:pt x="23809" y="34998"/>
                </a:lnTo>
                <a:lnTo>
                  <a:pt x="28526" y="33807"/>
                </a:lnTo>
                <a:lnTo>
                  <a:pt x="32691" y="31863"/>
                </a:lnTo>
                <a:lnTo>
                  <a:pt x="35934" y="28853"/>
                </a:lnTo>
                <a:lnTo>
                  <a:pt x="38044" y="24853"/>
                </a:lnTo>
                <a:lnTo>
                  <a:pt x="39354" y="20191"/>
                </a:lnTo>
                <a:lnTo>
                  <a:pt x="39354" y="17358"/>
                </a:lnTo>
                <a:lnTo>
                  <a:pt x="39109" y="14018"/>
                </a:lnTo>
                <a:lnTo>
                  <a:pt x="38130" y="10871"/>
                </a:lnTo>
                <a:lnTo>
                  <a:pt x="36060" y="8139"/>
                </a:lnTo>
                <a:lnTo>
                  <a:pt x="42810" y="8139"/>
                </a:lnTo>
                <a:lnTo>
                  <a:pt x="44095" y="7299"/>
                </a:lnTo>
                <a:lnTo>
                  <a:pt x="44599" y="4556"/>
                </a:lnTo>
                <a:lnTo>
                  <a:pt x="42810" y="924"/>
                </a:lnTo>
                <a:lnTo>
                  <a:pt x="28572" y="924"/>
                </a:lnTo>
                <a:lnTo>
                  <a:pt x="27496" y="633"/>
                </a:lnTo>
                <a:lnTo>
                  <a:pt x="23860" y="86"/>
                </a:lnTo>
                <a:lnTo>
                  <a:pt x="18446" y="0"/>
                </a:lnTo>
                <a:lnTo>
                  <a:pt x="13741" y="1230"/>
                </a:lnTo>
                <a:lnTo>
                  <a:pt x="9564" y="3200"/>
                </a:lnTo>
                <a:lnTo>
                  <a:pt x="11242" y="14921"/>
                </a:lnTo>
                <a:lnTo>
                  <a:pt x="12038" y="12279"/>
                </a:lnTo>
                <a:lnTo>
                  <a:pt x="14302" y="90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234373" y="5435615"/>
            <a:ext cx="27499" cy="52933"/>
          </a:xfrm>
          <a:custGeom>
            <a:avLst/>
            <a:gdLst/>
            <a:ahLst/>
            <a:cxnLst/>
            <a:rect l="l" t="t" r="r" b="b"/>
            <a:pathLst>
              <a:path w="27499" h="52933">
                <a:moveTo>
                  <a:pt x="5867" y="52933"/>
                </a:moveTo>
                <a:lnTo>
                  <a:pt x="8624" y="51281"/>
                </a:lnTo>
                <a:lnTo>
                  <a:pt x="8624" y="19151"/>
                </a:lnTo>
                <a:lnTo>
                  <a:pt x="10965" y="15480"/>
                </a:lnTo>
                <a:lnTo>
                  <a:pt x="12984" y="12736"/>
                </a:lnTo>
                <a:lnTo>
                  <a:pt x="15800" y="9968"/>
                </a:lnTo>
                <a:lnTo>
                  <a:pt x="19216" y="8470"/>
                </a:lnTo>
                <a:lnTo>
                  <a:pt x="22136" y="8671"/>
                </a:lnTo>
                <a:lnTo>
                  <a:pt x="24792" y="9475"/>
                </a:lnTo>
                <a:lnTo>
                  <a:pt x="27428" y="8190"/>
                </a:lnTo>
                <a:lnTo>
                  <a:pt x="27499" y="3667"/>
                </a:lnTo>
                <a:lnTo>
                  <a:pt x="25220" y="683"/>
                </a:lnTo>
                <a:lnTo>
                  <a:pt x="22207" y="90"/>
                </a:lnTo>
                <a:lnTo>
                  <a:pt x="19648" y="0"/>
                </a:lnTo>
                <a:lnTo>
                  <a:pt x="16659" y="673"/>
                </a:lnTo>
                <a:lnTo>
                  <a:pt x="13635" y="2576"/>
                </a:lnTo>
                <a:lnTo>
                  <a:pt x="10302" y="6004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33"/>
                </a:lnTo>
                <a:lnTo>
                  <a:pt x="5867" y="529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272209" y="5435611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3" y="46076"/>
                </a:moveTo>
                <a:lnTo>
                  <a:pt x="17686" y="46673"/>
                </a:lnTo>
                <a:lnTo>
                  <a:pt x="16329" y="53657"/>
                </a:lnTo>
                <a:lnTo>
                  <a:pt x="19143" y="53657"/>
                </a:lnTo>
                <a:lnTo>
                  <a:pt x="21830" y="53035"/>
                </a:lnTo>
                <a:lnTo>
                  <a:pt x="26888" y="50496"/>
                </a:lnTo>
                <a:lnTo>
                  <a:pt x="25933" y="43675"/>
                </a:lnTo>
                <a:lnTo>
                  <a:pt x="22063" y="46076"/>
                </a:lnTo>
                <a:close/>
              </a:path>
              <a:path w="26888" h="53657">
                <a:moveTo>
                  <a:pt x="3293" y="12103"/>
                </a:moveTo>
                <a:lnTo>
                  <a:pt x="5939" y="11530"/>
                </a:lnTo>
                <a:lnTo>
                  <a:pt x="9140" y="9791"/>
                </a:lnTo>
                <a:lnTo>
                  <a:pt x="11897" y="8586"/>
                </a:lnTo>
                <a:lnTo>
                  <a:pt x="15274" y="7545"/>
                </a:lnTo>
                <a:lnTo>
                  <a:pt x="19306" y="7279"/>
                </a:lnTo>
                <a:lnTo>
                  <a:pt x="22978" y="7519"/>
                </a:lnTo>
                <a:lnTo>
                  <a:pt x="26802" y="9218"/>
                </a:lnTo>
                <a:lnTo>
                  <a:pt x="29127" y="12344"/>
                </a:lnTo>
                <a:lnTo>
                  <a:pt x="29900" y="15227"/>
                </a:lnTo>
                <a:lnTo>
                  <a:pt x="30095" y="18770"/>
                </a:lnTo>
                <a:lnTo>
                  <a:pt x="30095" y="22567"/>
                </a:lnTo>
                <a:lnTo>
                  <a:pt x="19944" y="22567"/>
                </a:lnTo>
                <a:lnTo>
                  <a:pt x="16635" y="22910"/>
                </a:lnTo>
                <a:lnTo>
                  <a:pt x="13708" y="23572"/>
                </a:lnTo>
                <a:lnTo>
                  <a:pt x="10781" y="24245"/>
                </a:lnTo>
                <a:lnTo>
                  <a:pt x="8304" y="25246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2" y="46940"/>
                </a:lnTo>
                <a:lnTo>
                  <a:pt x="4470" y="49758"/>
                </a:lnTo>
                <a:lnTo>
                  <a:pt x="7595" y="51995"/>
                </a:lnTo>
                <a:lnTo>
                  <a:pt x="11612" y="53327"/>
                </a:lnTo>
                <a:lnTo>
                  <a:pt x="16329" y="53657"/>
                </a:lnTo>
                <a:lnTo>
                  <a:pt x="17686" y="46673"/>
                </a:lnTo>
                <a:lnTo>
                  <a:pt x="14895" y="46673"/>
                </a:lnTo>
                <a:lnTo>
                  <a:pt x="12729" y="45910"/>
                </a:lnTo>
                <a:lnTo>
                  <a:pt x="9618" y="42912"/>
                </a:lnTo>
                <a:lnTo>
                  <a:pt x="8844" y="38369"/>
                </a:lnTo>
                <a:lnTo>
                  <a:pt x="9650" y="34429"/>
                </a:lnTo>
                <a:lnTo>
                  <a:pt x="12189" y="31495"/>
                </a:lnTo>
                <a:lnTo>
                  <a:pt x="14799" y="30074"/>
                </a:lnTo>
                <a:lnTo>
                  <a:pt x="18276" y="29249"/>
                </a:lnTo>
                <a:lnTo>
                  <a:pt x="22711" y="29033"/>
                </a:lnTo>
                <a:lnTo>
                  <a:pt x="30095" y="29033"/>
                </a:lnTo>
                <a:lnTo>
                  <a:pt x="30095" y="39394"/>
                </a:lnTo>
                <a:lnTo>
                  <a:pt x="25933" y="43675"/>
                </a:lnTo>
                <a:lnTo>
                  <a:pt x="26888" y="50496"/>
                </a:lnTo>
                <a:lnTo>
                  <a:pt x="31250" y="46443"/>
                </a:lnTo>
                <a:lnTo>
                  <a:pt x="31250" y="51332"/>
                </a:lnTo>
                <a:lnTo>
                  <a:pt x="33328" y="52909"/>
                </a:lnTo>
                <a:lnTo>
                  <a:pt x="35902" y="52958"/>
                </a:lnTo>
                <a:lnTo>
                  <a:pt x="38674" y="51332"/>
                </a:lnTo>
                <a:lnTo>
                  <a:pt x="38674" y="15368"/>
                </a:lnTo>
                <a:lnTo>
                  <a:pt x="38340" y="12701"/>
                </a:lnTo>
                <a:lnTo>
                  <a:pt x="37017" y="8139"/>
                </a:lnTo>
                <a:lnTo>
                  <a:pt x="34484" y="4697"/>
                </a:lnTo>
                <a:lnTo>
                  <a:pt x="31099" y="1993"/>
                </a:lnTo>
                <a:lnTo>
                  <a:pt x="26362" y="406"/>
                </a:lnTo>
                <a:lnTo>
                  <a:pt x="23482" y="0"/>
                </a:lnTo>
                <a:lnTo>
                  <a:pt x="20101" y="0"/>
                </a:lnTo>
                <a:lnTo>
                  <a:pt x="16490" y="176"/>
                </a:lnTo>
                <a:lnTo>
                  <a:pt x="12937" y="863"/>
                </a:lnTo>
                <a:lnTo>
                  <a:pt x="9787" y="1817"/>
                </a:lnTo>
                <a:lnTo>
                  <a:pt x="5820" y="3557"/>
                </a:lnTo>
                <a:lnTo>
                  <a:pt x="2486" y="6706"/>
                </a:lnTo>
                <a:lnTo>
                  <a:pt x="2307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330521" y="5435607"/>
            <a:ext cx="43322" cy="72363"/>
          </a:xfrm>
          <a:custGeom>
            <a:avLst/>
            <a:gdLst/>
            <a:ahLst/>
            <a:cxnLst/>
            <a:rect l="l" t="t" r="r" b="b"/>
            <a:pathLst>
              <a:path w="43322" h="72363">
                <a:moveTo>
                  <a:pt x="0" y="2451"/>
                </a:moveTo>
                <a:lnTo>
                  <a:pt x="0" y="70661"/>
                </a:lnTo>
                <a:lnTo>
                  <a:pt x="184" y="71409"/>
                </a:lnTo>
                <a:lnTo>
                  <a:pt x="2754" y="72363"/>
                </a:lnTo>
                <a:lnTo>
                  <a:pt x="5878" y="72363"/>
                </a:lnTo>
                <a:lnTo>
                  <a:pt x="8637" y="70661"/>
                </a:lnTo>
                <a:lnTo>
                  <a:pt x="8637" y="46238"/>
                </a:lnTo>
                <a:lnTo>
                  <a:pt x="9897" y="47509"/>
                </a:lnTo>
                <a:lnTo>
                  <a:pt x="13313" y="50493"/>
                </a:lnTo>
                <a:lnTo>
                  <a:pt x="16708" y="52503"/>
                </a:lnTo>
                <a:lnTo>
                  <a:pt x="20246" y="53527"/>
                </a:lnTo>
                <a:lnTo>
                  <a:pt x="22918" y="53668"/>
                </a:lnTo>
                <a:lnTo>
                  <a:pt x="26201" y="53668"/>
                </a:lnTo>
                <a:lnTo>
                  <a:pt x="29113" y="53035"/>
                </a:lnTo>
                <a:lnTo>
                  <a:pt x="31662" y="51739"/>
                </a:lnTo>
                <a:lnTo>
                  <a:pt x="34211" y="50457"/>
                </a:lnTo>
                <a:lnTo>
                  <a:pt x="33696" y="33919"/>
                </a:lnTo>
                <a:lnTo>
                  <a:pt x="32543" y="38188"/>
                </a:lnTo>
                <a:lnTo>
                  <a:pt x="30596" y="41807"/>
                </a:lnTo>
                <a:lnTo>
                  <a:pt x="27781" y="44334"/>
                </a:lnTo>
                <a:lnTo>
                  <a:pt x="24350" y="45961"/>
                </a:lnTo>
                <a:lnTo>
                  <a:pt x="19828" y="45961"/>
                </a:lnTo>
                <a:lnTo>
                  <a:pt x="15433" y="43585"/>
                </a:lnTo>
                <a:lnTo>
                  <a:pt x="11023" y="39686"/>
                </a:lnTo>
                <a:lnTo>
                  <a:pt x="8637" y="36687"/>
                </a:lnTo>
                <a:lnTo>
                  <a:pt x="8637" y="17269"/>
                </a:lnTo>
                <a:lnTo>
                  <a:pt x="7578" y="9014"/>
                </a:lnTo>
                <a:lnTo>
                  <a:pt x="7578" y="2451"/>
                </a:lnTo>
                <a:lnTo>
                  <a:pt x="6047" y="914"/>
                </a:lnTo>
                <a:lnTo>
                  <a:pt x="3074" y="774"/>
                </a:lnTo>
                <a:lnTo>
                  <a:pt x="0" y="2451"/>
                </a:lnTo>
                <a:close/>
              </a:path>
              <a:path w="43322" h="72363">
                <a:moveTo>
                  <a:pt x="8637" y="17269"/>
                </a:moveTo>
                <a:lnTo>
                  <a:pt x="10008" y="15493"/>
                </a:lnTo>
                <a:lnTo>
                  <a:pt x="12542" y="12787"/>
                </a:lnTo>
                <a:lnTo>
                  <a:pt x="16060" y="9853"/>
                </a:lnTo>
                <a:lnTo>
                  <a:pt x="19378" y="8229"/>
                </a:lnTo>
                <a:lnTo>
                  <a:pt x="22698" y="7721"/>
                </a:lnTo>
                <a:lnTo>
                  <a:pt x="26823" y="8254"/>
                </a:lnTo>
                <a:lnTo>
                  <a:pt x="29837" y="10425"/>
                </a:lnTo>
                <a:lnTo>
                  <a:pt x="31943" y="13676"/>
                </a:lnTo>
                <a:lnTo>
                  <a:pt x="33465" y="17564"/>
                </a:lnTo>
                <a:lnTo>
                  <a:pt x="34197" y="22222"/>
                </a:lnTo>
                <a:lnTo>
                  <a:pt x="34380" y="27139"/>
                </a:lnTo>
                <a:lnTo>
                  <a:pt x="34380" y="29425"/>
                </a:lnTo>
                <a:lnTo>
                  <a:pt x="33696" y="33919"/>
                </a:lnTo>
                <a:lnTo>
                  <a:pt x="34211" y="50457"/>
                </a:lnTo>
                <a:lnTo>
                  <a:pt x="36342" y="48628"/>
                </a:lnTo>
                <a:lnTo>
                  <a:pt x="39794" y="43891"/>
                </a:lnTo>
                <a:lnTo>
                  <a:pt x="41120" y="41008"/>
                </a:lnTo>
                <a:lnTo>
                  <a:pt x="42001" y="37602"/>
                </a:lnTo>
                <a:lnTo>
                  <a:pt x="42884" y="34215"/>
                </a:lnTo>
                <a:lnTo>
                  <a:pt x="43322" y="30377"/>
                </a:lnTo>
                <a:lnTo>
                  <a:pt x="43322" y="22567"/>
                </a:lnTo>
                <a:lnTo>
                  <a:pt x="42984" y="19202"/>
                </a:lnTo>
                <a:lnTo>
                  <a:pt x="42297" y="16037"/>
                </a:lnTo>
                <a:lnTo>
                  <a:pt x="41598" y="12877"/>
                </a:lnTo>
                <a:lnTo>
                  <a:pt x="40482" y="10093"/>
                </a:lnTo>
                <a:lnTo>
                  <a:pt x="38966" y="7721"/>
                </a:lnTo>
                <a:lnTo>
                  <a:pt x="35485" y="3453"/>
                </a:lnTo>
                <a:lnTo>
                  <a:pt x="30669" y="698"/>
                </a:lnTo>
                <a:lnTo>
                  <a:pt x="27755" y="0"/>
                </a:lnTo>
                <a:lnTo>
                  <a:pt x="24335" y="0"/>
                </a:lnTo>
                <a:lnTo>
                  <a:pt x="21272" y="201"/>
                </a:lnTo>
                <a:lnTo>
                  <a:pt x="18442" y="949"/>
                </a:lnTo>
                <a:lnTo>
                  <a:pt x="15739" y="2260"/>
                </a:lnTo>
                <a:lnTo>
                  <a:pt x="13058" y="3934"/>
                </a:lnTo>
                <a:lnTo>
                  <a:pt x="10401" y="6184"/>
                </a:lnTo>
                <a:lnTo>
                  <a:pt x="7578" y="9014"/>
                </a:lnTo>
                <a:lnTo>
                  <a:pt x="8637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390544" y="5412700"/>
            <a:ext cx="40557" cy="75845"/>
          </a:xfrm>
          <a:custGeom>
            <a:avLst/>
            <a:gdLst/>
            <a:ahLst/>
            <a:cxnLst/>
            <a:rect l="l" t="t" r="r" b="b"/>
            <a:pathLst>
              <a:path w="40557" h="75845">
                <a:moveTo>
                  <a:pt x="31921" y="45594"/>
                </a:moveTo>
                <a:lnTo>
                  <a:pt x="31921" y="74192"/>
                </a:lnTo>
                <a:lnTo>
                  <a:pt x="32144" y="74931"/>
                </a:lnTo>
                <a:lnTo>
                  <a:pt x="34690" y="75845"/>
                </a:lnTo>
                <a:lnTo>
                  <a:pt x="37804" y="75845"/>
                </a:lnTo>
                <a:lnTo>
                  <a:pt x="40557" y="74192"/>
                </a:lnTo>
                <a:lnTo>
                  <a:pt x="40557" y="40946"/>
                </a:lnTo>
                <a:lnTo>
                  <a:pt x="40276" y="37947"/>
                </a:lnTo>
                <a:lnTo>
                  <a:pt x="39124" y="33008"/>
                </a:lnTo>
                <a:lnTo>
                  <a:pt x="36846" y="28980"/>
                </a:lnTo>
                <a:lnTo>
                  <a:pt x="33783" y="25679"/>
                </a:lnTo>
                <a:lnTo>
                  <a:pt x="29498" y="23468"/>
                </a:lnTo>
                <a:lnTo>
                  <a:pt x="26852" y="22910"/>
                </a:lnTo>
                <a:lnTo>
                  <a:pt x="21168" y="22910"/>
                </a:lnTo>
                <a:lnTo>
                  <a:pt x="16121" y="24890"/>
                </a:lnTo>
                <a:lnTo>
                  <a:pt x="11123" y="28232"/>
                </a:lnTo>
                <a:lnTo>
                  <a:pt x="8637" y="30949"/>
                </a:lnTo>
                <a:lnTo>
                  <a:pt x="8637" y="1703"/>
                </a:lnTo>
                <a:lnTo>
                  <a:pt x="8427" y="939"/>
                </a:lnTo>
                <a:lnTo>
                  <a:pt x="5878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58" y="75845"/>
                </a:lnTo>
                <a:lnTo>
                  <a:pt x="5878" y="75845"/>
                </a:lnTo>
                <a:lnTo>
                  <a:pt x="8637" y="74192"/>
                </a:lnTo>
                <a:lnTo>
                  <a:pt x="8637" y="40057"/>
                </a:lnTo>
                <a:lnTo>
                  <a:pt x="11012" y="36983"/>
                </a:lnTo>
                <a:lnTo>
                  <a:pt x="13266" y="34657"/>
                </a:lnTo>
                <a:lnTo>
                  <a:pt x="17600" y="31471"/>
                </a:lnTo>
                <a:lnTo>
                  <a:pt x="21927" y="30671"/>
                </a:lnTo>
                <a:lnTo>
                  <a:pt x="25074" y="30999"/>
                </a:lnTo>
                <a:lnTo>
                  <a:pt x="27623" y="32296"/>
                </a:lnTo>
                <a:lnTo>
                  <a:pt x="30269" y="35712"/>
                </a:lnTo>
                <a:lnTo>
                  <a:pt x="31295" y="38877"/>
                </a:lnTo>
                <a:lnTo>
                  <a:pt x="31921" y="42811"/>
                </a:lnTo>
                <a:lnTo>
                  <a:pt x="31921" y="455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444476" y="5436378"/>
            <a:ext cx="44452" cy="71629"/>
          </a:xfrm>
          <a:custGeom>
            <a:avLst/>
            <a:gdLst/>
            <a:ahLst/>
            <a:cxnLst/>
            <a:rect l="l" t="t" r="r" b="b"/>
            <a:pathLst>
              <a:path w="44452" h="71629">
                <a:moveTo>
                  <a:pt x="18543" y="51868"/>
                </a:moveTo>
                <a:lnTo>
                  <a:pt x="12053" y="68860"/>
                </a:lnTo>
                <a:lnTo>
                  <a:pt x="12297" y="71031"/>
                </a:lnTo>
                <a:lnTo>
                  <a:pt x="14871" y="71629"/>
                </a:lnTo>
                <a:lnTo>
                  <a:pt x="17518" y="71629"/>
                </a:lnTo>
                <a:lnTo>
                  <a:pt x="21264" y="69824"/>
                </a:lnTo>
                <a:lnTo>
                  <a:pt x="27547" y="51868"/>
                </a:lnTo>
                <a:lnTo>
                  <a:pt x="44452" y="3314"/>
                </a:lnTo>
                <a:lnTo>
                  <a:pt x="44316" y="647"/>
                </a:lnTo>
                <a:lnTo>
                  <a:pt x="41515" y="0"/>
                </a:lnTo>
                <a:lnTo>
                  <a:pt x="38549" y="39"/>
                </a:lnTo>
                <a:lnTo>
                  <a:pt x="35877" y="1893"/>
                </a:lnTo>
                <a:lnTo>
                  <a:pt x="22893" y="41287"/>
                </a:lnTo>
                <a:lnTo>
                  <a:pt x="22722" y="41287"/>
                </a:lnTo>
                <a:lnTo>
                  <a:pt x="9284" y="2109"/>
                </a:lnTo>
                <a:lnTo>
                  <a:pt x="8622" y="737"/>
                </a:lnTo>
                <a:lnTo>
                  <a:pt x="6012" y="25"/>
                </a:lnTo>
                <a:lnTo>
                  <a:pt x="3110" y="0"/>
                </a:lnTo>
                <a:lnTo>
                  <a:pt x="0" y="902"/>
                </a:lnTo>
                <a:lnTo>
                  <a:pt x="280" y="3465"/>
                </a:lnTo>
                <a:lnTo>
                  <a:pt x="17085" y="50125"/>
                </a:lnTo>
                <a:lnTo>
                  <a:pt x="18543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531412" y="5435607"/>
            <a:ext cx="43322" cy="72363"/>
          </a:xfrm>
          <a:custGeom>
            <a:avLst/>
            <a:gdLst/>
            <a:ahLst/>
            <a:cxnLst/>
            <a:rect l="l" t="t" r="r" b="b"/>
            <a:pathLst>
              <a:path w="43322" h="72363">
                <a:moveTo>
                  <a:pt x="0" y="2451"/>
                </a:moveTo>
                <a:lnTo>
                  <a:pt x="0" y="70661"/>
                </a:lnTo>
                <a:lnTo>
                  <a:pt x="184" y="71409"/>
                </a:lnTo>
                <a:lnTo>
                  <a:pt x="2754" y="72363"/>
                </a:lnTo>
                <a:lnTo>
                  <a:pt x="5878" y="72363"/>
                </a:lnTo>
                <a:lnTo>
                  <a:pt x="8622" y="70661"/>
                </a:lnTo>
                <a:lnTo>
                  <a:pt x="8622" y="46238"/>
                </a:lnTo>
                <a:lnTo>
                  <a:pt x="9885" y="47509"/>
                </a:lnTo>
                <a:lnTo>
                  <a:pt x="13301" y="50493"/>
                </a:lnTo>
                <a:lnTo>
                  <a:pt x="16704" y="52503"/>
                </a:lnTo>
                <a:lnTo>
                  <a:pt x="20232" y="53527"/>
                </a:lnTo>
                <a:lnTo>
                  <a:pt x="22917" y="53668"/>
                </a:lnTo>
                <a:lnTo>
                  <a:pt x="26201" y="53668"/>
                </a:lnTo>
                <a:lnTo>
                  <a:pt x="29105" y="53035"/>
                </a:lnTo>
                <a:lnTo>
                  <a:pt x="31650" y="51739"/>
                </a:lnTo>
                <a:lnTo>
                  <a:pt x="34199" y="50457"/>
                </a:lnTo>
                <a:lnTo>
                  <a:pt x="33699" y="33919"/>
                </a:lnTo>
                <a:lnTo>
                  <a:pt x="32533" y="38188"/>
                </a:lnTo>
                <a:lnTo>
                  <a:pt x="30596" y="41807"/>
                </a:lnTo>
                <a:lnTo>
                  <a:pt x="27767" y="44334"/>
                </a:lnTo>
                <a:lnTo>
                  <a:pt x="24350" y="45961"/>
                </a:lnTo>
                <a:lnTo>
                  <a:pt x="19822" y="45961"/>
                </a:lnTo>
                <a:lnTo>
                  <a:pt x="15422" y="43585"/>
                </a:lnTo>
                <a:lnTo>
                  <a:pt x="11023" y="39686"/>
                </a:lnTo>
                <a:lnTo>
                  <a:pt x="8622" y="36687"/>
                </a:lnTo>
                <a:lnTo>
                  <a:pt x="8622" y="17269"/>
                </a:lnTo>
                <a:lnTo>
                  <a:pt x="7581" y="9014"/>
                </a:lnTo>
                <a:lnTo>
                  <a:pt x="7581" y="2451"/>
                </a:lnTo>
                <a:lnTo>
                  <a:pt x="6047" y="914"/>
                </a:lnTo>
                <a:lnTo>
                  <a:pt x="3063" y="774"/>
                </a:lnTo>
                <a:lnTo>
                  <a:pt x="0" y="2451"/>
                </a:lnTo>
                <a:close/>
              </a:path>
              <a:path w="43322" h="72363">
                <a:moveTo>
                  <a:pt x="8622" y="17269"/>
                </a:moveTo>
                <a:lnTo>
                  <a:pt x="10007" y="15493"/>
                </a:lnTo>
                <a:lnTo>
                  <a:pt x="12531" y="12787"/>
                </a:lnTo>
                <a:lnTo>
                  <a:pt x="16059" y="9853"/>
                </a:lnTo>
                <a:lnTo>
                  <a:pt x="19364" y="8229"/>
                </a:lnTo>
                <a:lnTo>
                  <a:pt x="22697" y="7721"/>
                </a:lnTo>
                <a:lnTo>
                  <a:pt x="26823" y="8254"/>
                </a:lnTo>
                <a:lnTo>
                  <a:pt x="29837" y="10425"/>
                </a:lnTo>
                <a:lnTo>
                  <a:pt x="31935" y="13676"/>
                </a:lnTo>
                <a:lnTo>
                  <a:pt x="33461" y="17564"/>
                </a:lnTo>
                <a:lnTo>
                  <a:pt x="34189" y="22222"/>
                </a:lnTo>
                <a:lnTo>
                  <a:pt x="34383" y="27139"/>
                </a:lnTo>
                <a:lnTo>
                  <a:pt x="34383" y="29425"/>
                </a:lnTo>
                <a:lnTo>
                  <a:pt x="33699" y="33919"/>
                </a:lnTo>
                <a:lnTo>
                  <a:pt x="34199" y="50457"/>
                </a:lnTo>
                <a:lnTo>
                  <a:pt x="36346" y="48628"/>
                </a:lnTo>
                <a:lnTo>
                  <a:pt x="39794" y="43891"/>
                </a:lnTo>
                <a:lnTo>
                  <a:pt x="41108" y="41008"/>
                </a:lnTo>
                <a:lnTo>
                  <a:pt x="42001" y="37602"/>
                </a:lnTo>
                <a:lnTo>
                  <a:pt x="42882" y="34215"/>
                </a:lnTo>
                <a:lnTo>
                  <a:pt x="43322" y="30377"/>
                </a:lnTo>
                <a:lnTo>
                  <a:pt x="43322" y="22567"/>
                </a:lnTo>
                <a:lnTo>
                  <a:pt x="42984" y="19202"/>
                </a:lnTo>
                <a:lnTo>
                  <a:pt x="42296" y="16037"/>
                </a:lnTo>
                <a:lnTo>
                  <a:pt x="41583" y="12877"/>
                </a:lnTo>
                <a:lnTo>
                  <a:pt x="40482" y="10093"/>
                </a:lnTo>
                <a:lnTo>
                  <a:pt x="38962" y="7721"/>
                </a:lnTo>
                <a:lnTo>
                  <a:pt x="35485" y="3453"/>
                </a:lnTo>
                <a:lnTo>
                  <a:pt x="30661" y="698"/>
                </a:lnTo>
                <a:lnTo>
                  <a:pt x="27755" y="0"/>
                </a:lnTo>
                <a:lnTo>
                  <a:pt x="24335" y="0"/>
                </a:lnTo>
                <a:lnTo>
                  <a:pt x="21276" y="201"/>
                </a:lnTo>
                <a:lnTo>
                  <a:pt x="18446" y="949"/>
                </a:lnTo>
                <a:lnTo>
                  <a:pt x="15725" y="2260"/>
                </a:lnTo>
                <a:lnTo>
                  <a:pt x="13046" y="3934"/>
                </a:lnTo>
                <a:lnTo>
                  <a:pt x="10400" y="6184"/>
                </a:lnTo>
                <a:lnTo>
                  <a:pt x="7581" y="9014"/>
                </a:lnTo>
                <a:lnTo>
                  <a:pt x="8622" y="1726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588235" y="5435611"/>
            <a:ext cx="26888" cy="53657"/>
          </a:xfrm>
          <a:custGeom>
            <a:avLst/>
            <a:gdLst/>
            <a:ahLst/>
            <a:cxnLst/>
            <a:rect l="l" t="t" r="r" b="b"/>
            <a:pathLst>
              <a:path w="26888" h="53657">
                <a:moveTo>
                  <a:pt x="22064" y="46076"/>
                </a:moveTo>
                <a:lnTo>
                  <a:pt x="17687" y="46673"/>
                </a:lnTo>
                <a:lnTo>
                  <a:pt x="16329" y="53657"/>
                </a:lnTo>
                <a:lnTo>
                  <a:pt x="19159" y="53657"/>
                </a:lnTo>
                <a:lnTo>
                  <a:pt x="21830" y="53035"/>
                </a:lnTo>
                <a:lnTo>
                  <a:pt x="26888" y="50496"/>
                </a:lnTo>
                <a:lnTo>
                  <a:pt x="25934" y="43675"/>
                </a:lnTo>
                <a:lnTo>
                  <a:pt x="22064" y="46076"/>
                </a:lnTo>
                <a:close/>
              </a:path>
              <a:path w="26888" h="53657">
                <a:moveTo>
                  <a:pt x="3298" y="12103"/>
                </a:moveTo>
                <a:lnTo>
                  <a:pt x="5943" y="11530"/>
                </a:lnTo>
                <a:lnTo>
                  <a:pt x="9140" y="9791"/>
                </a:lnTo>
                <a:lnTo>
                  <a:pt x="11898" y="8586"/>
                </a:lnTo>
                <a:lnTo>
                  <a:pt x="15274" y="7545"/>
                </a:lnTo>
                <a:lnTo>
                  <a:pt x="19321" y="7279"/>
                </a:lnTo>
                <a:lnTo>
                  <a:pt x="22979" y="7519"/>
                </a:lnTo>
                <a:lnTo>
                  <a:pt x="26802" y="9218"/>
                </a:lnTo>
                <a:lnTo>
                  <a:pt x="29142" y="12344"/>
                </a:lnTo>
                <a:lnTo>
                  <a:pt x="29904" y="15227"/>
                </a:lnTo>
                <a:lnTo>
                  <a:pt x="30100" y="18770"/>
                </a:lnTo>
                <a:lnTo>
                  <a:pt x="30100" y="22567"/>
                </a:lnTo>
                <a:lnTo>
                  <a:pt x="19944" y="22567"/>
                </a:lnTo>
                <a:lnTo>
                  <a:pt x="16649" y="22910"/>
                </a:lnTo>
                <a:lnTo>
                  <a:pt x="13719" y="23572"/>
                </a:lnTo>
                <a:lnTo>
                  <a:pt x="10792" y="24245"/>
                </a:lnTo>
                <a:lnTo>
                  <a:pt x="8305" y="25246"/>
                </a:lnTo>
                <a:lnTo>
                  <a:pt x="4265" y="27928"/>
                </a:lnTo>
                <a:lnTo>
                  <a:pt x="1634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2" y="46940"/>
                </a:lnTo>
                <a:lnTo>
                  <a:pt x="4475" y="49758"/>
                </a:lnTo>
                <a:lnTo>
                  <a:pt x="7599" y="51995"/>
                </a:lnTo>
                <a:lnTo>
                  <a:pt x="11616" y="53327"/>
                </a:lnTo>
                <a:lnTo>
                  <a:pt x="16329" y="53657"/>
                </a:lnTo>
                <a:lnTo>
                  <a:pt x="17687" y="46673"/>
                </a:lnTo>
                <a:lnTo>
                  <a:pt x="14911" y="46673"/>
                </a:lnTo>
                <a:lnTo>
                  <a:pt x="12729" y="45910"/>
                </a:lnTo>
                <a:lnTo>
                  <a:pt x="9630" y="42912"/>
                </a:lnTo>
                <a:lnTo>
                  <a:pt x="8859" y="38369"/>
                </a:lnTo>
                <a:lnTo>
                  <a:pt x="9655" y="34429"/>
                </a:lnTo>
                <a:lnTo>
                  <a:pt x="12203" y="31495"/>
                </a:lnTo>
                <a:lnTo>
                  <a:pt x="14799" y="30074"/>
                </a:lnTo>
                <a:lnTo>
                  <a:pt x="18287" y="29249"/>
                </a:lnTo>
                <a:lnTo>
                  <a:pt x="22712" y="29033"/>
                </a:lnTo>
                <a:lnTo>
                  <a:pt x="30100" y="29033"/>
                </a:lnTo>
                <a:lnTo>
                  <a:pt x="30100" y="39394"/>
                </a:lnTo>
                <a:lnTo>
                  <a:pt x="25934" y="43675"/>
                </a:lnTo>
                <a:lnTo>
                  <a:pt x="26888" y="50496"/>
                </a:lnTo>
                <a:lnTo>
                  <a:pt x="31252" y="46443"/>
                </a:lnTo>
                <a:lnTo>
                  <a:pt x="31252" y="51332"/>
                </a:lnTo>
                <a:lnTo>
                  <a:pt x="33328" y="52909"/>
                </a:lnTo>
                <a:lnTo>
                  <a:pt x="35916" y="52958"/>
                </a:lnTo>
                <a:lnTo>
                  <a:pt x="38675" y="51332"/>
                </a:lnTo>
                <a:lnTo>
                  <a:pt x="38675" y="15368"/>
                </a:lnTo>
                <a:lnTo>
                  <a:pt x="38353" y="12701"/>
                </a:lnTo>
                <a:lnTo>
                  <a:pt x="37019" y="8139"/>
                </a:lnTo>
                <a:lnTo>
                  <a:pt x="34484" y="4697"/>
                </a:lnTo>
                <a:lnTo>
                  <a:pt x="31101" y="1993"/>
                </a:lnTo>
                <a:lnTo>
                  <a:pt x="26362" y="406"/>
                </a:lnTo>
                <a:lnTo>
                  <a:pt x="23482" y="0"/>
                </a:lnTo>
                <a:lnTo>
                  <a:pt x="20102" y="0"/>
                </a:lnTo>
                <a:lnTo>
                  <a:pt x="16492" y="176"/>
                </a:lnTo>
                <a:lnTo>
                  <a:pt x="12938" y="863"/>
                </a:lnTo>
                <a:lnTo>
                  <a:pt x="9787" y="1817"/>
                </a:lnTo>
                <a:lnTo>
                  <a:pt x="5821" y="3557"/>
                </a:lnTo>
                <a:lnTo>
                  <a:pt x="2487" y="6706"/>
                </a:lnTo>
                <a:lnTo>
                  <a:pt x="2307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640460" y="5436378"/>
            <a:ext cx="44456" cy="71629"/>
          </a:xfrm>
          <a:custGeom>
            <a:avLst/>
            <a:gdLst/>
            <a:ahLst/>
            <a:cxnLst/>
            <a:rect l="l" t="t" r="r" b="b"/>
            <a:pathLst>
              <a:path w="44456" h="71629">
                <a:moveTo>
                  <a:pt x="18547" y="51868"/>
                </a:moveTo>
                <a:lnTo>
                  <a:pt x="12056" y="68860"/>
                </a:lnTo>
                <a:lnTo>
                  <a:pt x="12301" y="71031"/>
                </a:lnTo>
                <a:lnTo>
                  <a:pt x="14871" y="71629"/>
                </a:lnTo>
                <a:lnTo>
                  <a:pt x="17518" y="71629"/>
                </a:lnTo>
                <a:lnTo>
                  <a:pt x="21268" y="69824"/>
                </a:lnTo>
                <a:lnTo>
                  <a:pt x="27551" y="51868"/>
                </a:lnTo>
                <a:lnTo>
                  <a:pt x="44456" y="3314"/>
                </a:lnTo>
                <a:lnTo>
                  <a:pt x="44320" y="647"/>
                </a:lnTo>
                <a:lnTo>
                  <a:pt x="41515" y="0"/>
                </a:lnTo>
                <a:lnTo>
                  <a:pt x="38549" y="39"/>
                </a:lnTo>
                <a:lnTo>
                  <a:pt x="35881" y="1893"/>
                </a:lnTo>
                <a:lnTo>
                  <a:pt x="22896" y="41287"/>
                </a:lnTo>
                <a:lnTo>
                  <a:pt x="22724" y="41287"/>
                </a:lnTo>
                <a:lnTo>
                  <a:pt x="9284" y="2109"/>
                </a:lnTo>
                <a:lnTo>
                  <a:pt x="8625" y="737"/>
                </a:lnTo>
                <a:lnTo>
                  <a:pt x="6015" y="25"/>
                </a:lnTo>
                <a:lnTo>
                  <a:pt x="3114" y="0"/>
                </a:lnTo>
                <a:lnTo>
                  <a:pt x="0" y="902"/>
                </a:lnTo>
                <a:lnTo>
                  <a:pt x="280" y="3465"/>
                </a:lnTo>
                <a:lnTo>
                  <a:pt x="17092" y="50125"/>
                </a:lnTo>
                <a:lnTo>
                  <a:pt x="18547" y="518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695449" y="5435611"/>
            <a:ext cx="33340" cy="53657"/>
          </a:xfrm>
          <a:custGeom>
            <a:avLst/>
            <a:gdLst/>
            <a:ahLst/>
            <a:cxnLst/>
            <a:rect l="l" t="t" r="r" b="b"/>
            <a:pathLst>
              <a:path w="33340" h="53657">
                <a:moveTo>
                  <a:pt x="6002" y="52224"/>
                </a:moveTo>
                <a:lnTo>
                  <a:pt x="8572" y="52999"/>
                </a:lnTo>
                <a:lnTo>
                  <a:pt x="11600" y="53531"/>
                </a:lnTo>
                <a:lnTo>
                  <a:pt x="17586" y="53657"/>
                </a:lnTo>
                <a:lnTo>
                  <a:pt x="20088" y="53329"/>
                </a:lnTo>
                <a:lnTo>
                  <a:pt x="24617" y="51958"/>
                </a:lnTo>
                <a:lnTo>
                  <a:pt x="28210" y="49593"/>
                </a:lnTo>
                <a:lnTo>
                  <a:pt x="31111" y="46622"/>
                </a:lnTo>
                <a:lnTo>
                  <a:pt x="32900" y="42710"/>
                </a:lnTo>
                <a:lnTo>
                  <a:pt x="33340" y="37986"/>
                </a:lnTo>
                <a:lnTo>
                  <a:pt x="33340" y="35891"/>
                </a:lnTo>
                <a:lnTo>
                  <a:pt x="32325" y="32551"/>
                </a:lnTo>
                <a:lnTo>
                  <a:pt x="30744" y="29747"/>
                </a:lnTo>
                <a:lnTo>
                  <a:pt x="27231" y="26647"/>
                </a:lnTo>
                <a:lnTo>
                  <a:pt x="24337" y="25120"/>
                </a:lnTo>
                <a:lnTo>
                  <a:pt x="21388" y="23827"/>
                </a:lnTo>
                <a:lnTo>
                  <a:pt x="18446" y="22607"/>
                </a:lnTo>
                <a:lnTo>
                  <a:pt x="15591" y="21452"/>
                </a:lnTo>
                <a:lnTo>
                  <a:pt x="12078" y="19357"/>
                </a:lnTo>
                <a:lnTo>
                  <a:pt x="9775" y="16588"/>
                </a:lnTo>
                <a:lnTo>
                  <a:pt x="9432" y="13996"/>
                </a:lnTo>
                <a:lnTo>
                  <a:pt x="9983" y="11188"/>
                </a:lnTo>
                <a:lnTo>
                  <a:pt x="12308" y="8294"/>
                </a:lnTo>
                <a:lnTo>
                  <a:pt x="15458" y="7113"/>
                </a:lnTo>
                <a:lnTo>
                  <a:pt x="18227" y="6948"/>
                </a:lnTo>
                <a:lnTo>
                  <a:pt x="21323" y="7138"/>
                </a:lnTo>
                <a:lnTo>
                  <a:pt x="24963" y="8369"/>
                </a:lnTo>
                <a:lnTo>
                  <a:pt x="27623" y="9691"/>
                </a:lnTo>
                <a:lnTo>
                  <a:pt x="30596" y="9881"/>
                </a:lnTo>
                <a:lnTo>
                  <a:pt x="30942" y="7164"/>
                </a:lnTo>
                <a:lnTo>
                  <a:pt x="30647" y="4420"/>
                </a:lnTo>
                <a:lnTo>
                  <a:pt x="28087" y="2209"/>
                </a:lnTo>
                <a:lnTo>
                  <a:pt x="25492" y="1144"/>
                </a:lnTo>
                <a:lnTo>
                  <a:pt x="22098" y="331"/>
                </a:lnTo>
                <a:lnTo>
                  <a:pt x="18324" y="0"/>
                </a:lnTo>
                <a:lnTo>
                  <a:pt x="15458" y="0"/>
                </a:lnTo>
                <a:lnTo>
                  <a:pt x="12960" y="406"/>
                </a:lnTo>
                <a:lnTo>
                  <a:pt x="8662" y="1993"/>
                </a:lnTo>
                <a:lnTo>
                  <a:pt x="5447" y="4385"/>
                </a:lnTo>
                <a:lnTo>
                  <a:pt x="2952" y="7228"/>
                </a:lnTo>
                <a:lnTo>
                  <a:pt x="1504" y="10731"/>
                </a:lnTo>
                <a:lnTo>
                  <a:pt x="1163" y="14493"/>
                </a:lnTo>
                <a:lnTo>
                  <a:pt x="1494" y="18529"/>
                </a:lnTo>
                <a:lnTo>
                  <a:pt x="2866" y="21643"/>
                </a:lnTo>
                <a:lnTo>
                  <a:pt x="6002" y="25210"/>
                </a:lnTo>
                <a:lnTo>
                  <a:pt x="8662" y="26949"/>
                </a:lnTo>
                <a:lnTo>
                  <a:pt x="11539" y="28425"/>
                </a:lnTo>
                <a:lnTo>
                  <a:pt x="14490" y="29657"/>
                </a:lnTo>
                <a:lnTo>
                  <a:pt x="17320" y="30797"/>
                </a:lnTo>
                <a:lnTo>
                  <a:pt x="19977" y="31992"/>
                </a:lnTo>
                <a:lnTo>
                  <a:pt x="23112" y="34278"/>
                </a:lnTo>
                <a:lnTo>
                  <a:pt x="24815" y="37313"/>
                </a:lnTo>
                <a:lnTo>
                  <a:pt x="24570" y="41187"/>
                </a:lnTo>
                <a:lnTo>
                  <a:pt x="22953" y="43955"/>
                </a:lnTo>
                <a:lnTo>
                  <a:pt x="20200" y="45684"/>
                </a:lnTo>
                <a:lnTo>
                  <a:pt x="16488" y="46508"/>
                </a:lnTo>
                <a:lnTo>
                  <a:pt x="13079" y="46508"/>
                </a:lnTo>
                <a:lnTo>
                  <a:pt x="9846" y="45773"/>
                </a:lnTo>
                <a:lnTo>
                  <a:pt x="5951" y="44171"/>
                </a:lnTo>
                <a:lnTo>
                  <a:pt x="3172" y="42572"/>
                </a:lnTo>
                <a:lnTo>
                  <a:pt x="266" y="42951"/>
                </a:lnTo>
                <a:lnTo>
                  <a:pt x="0" y="45533"/>
                </a:lnTo>
                <a:lnTo>
                  <a:pt x="266" y="48186"/>
                </a:lnTo>
                <a:lnTo>
                  <a:pt x="2938" y="50929"/>
                </a:lnTo>
                <a:lnTo>
                  <a:pt x="600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770041" y="5435611"/>
            <a:ext cx="47081" cy="53657"/>
          </a:xfrm>
          <a:custGeom>
            <a:avLst/>
            <a:gdLst/>
            <a:ahLst/>
            <a:cxnLst/>
            <a:rect l="l" t="t" r="r" b="b"/>
            <a:pathLst>
              <a:path w="47081" h="53657">
                <a:moveTo>
                  <a:pt x="8939" y="23914"/>
                </a:moveTo>
                <a:lnTo>
                  <a:pt x="9234" y="21347"/>
                </a:lnTo>
                <a:lnTo>
                  <a:pt x="9806" y="19000"/>
                </a:lnTo>
                <a:lnTo>
                  <a:pt x="11290" y="14605"/>
                </a:lnTo>
                <a:lnTo>
                  <a:pt x="13680" y="11177"/>
                </a:lnTo>
                <a:lnTo>
                  <a:pt x="17045" y="8902"/>
                </a:lnTo>
                <a:lnTo>
                  <a:pt x="21103" y="7491"/>
                </a:lnTo>
                <a:lnTo>
                  <a:pt x="26456" y="7491"/>
                </a:lnTo>
                <a:lnTo>
                  <a:pt x="30643" y="9043"/>
                </a:lnTo>
                <a:lnTo>
                  <a:pt x="33987" y="11469"/>
                </a:lnTo>
                <a:lnTo>
                  <a:pt x="36169" y="15011"/>
                </a:lnTo>
                <a:lnTo>
                  <a:pt x="37429" y="19432"/>
                </a:lnTo>
                <a:lnTo>
                  <a:pt x="38141" y="24282"/>
                </a:lnTo>
                <a:lnTo>
                  <a:pt x="38141" y="29743"/>
                </a:lnTo>
                <a:lnTo>
                  <a:pt x="37868" y="32320"/>
                </a:lnTo>
                <a:lnTo>
                  <a:pt x="36730" y="37033"/>
                </a:lnTo>
                <a:lnTo>
                  <a:pt x="36522" y="50280"/>
                </a:lnTo>
                <a:lnTo>
                  <a:pt x="39034" y="48387"/>
                </a:lnTo>
                <a:lnTo>
                  <a:pt x="43052" y="43549"/>
                </a:lnTo>
                <a:lnTo>
                  <a:pt x="44561" y="40655"/>
                </a:lnTo>
                <a:lnTo>
                  <a:pt x="45576" y="37299"/>
                </a:lnTo>
                <a:lnTo>
                  <a:pt x="46581" y="33958"/>
                </a:lnTo>
                <a:lnTo>
                  <a:pt x="47081" y="30300"/>
                </a:lnTo>
                <a:lnTo>
                  <a:pt x="47081" y="22237"/>
                </a:lnTo>
                <a:lnTo>
                  <a:pt x="46606" y="18568"/>
                </a:lnTo>
                <a:lnTo>
                  <a:pt x="45651" y="15303"/>
                </a:lnTo>
                <a:lnTo>
                  <a:pt x="44693" y="12052"/>
                </a:lnTo>
                <a:lnTo>
                  <a:pt x="43261" y="9283"/>
                </a:lnTo>
                <a:lnTo>
                  <a:pt x="41339" y="7009"/>
                </a:lnTo>
                <a:lnTo>
                  <a:pt x="37015" y="2984"/>
                </a:lnTo>
                <a:lnTo>
                  <a:pt x="34146" y="1793"/>
                </a:lnTo>
                <a:lnTo>
                  <a:pt x="31255" y="608"/>
                </a:lnTo>
                <a:lnTo>
                  <a:pt x="27885" y="0"/>
                </a:lnTo>
                <a:lnTo>
                  <a:pt x="20012" y="0"/>
                </a:lnTo>
                <a:lnTo>
                  <a:pt x="16484" y="673"/>
                </a:lnTo>
                <a:lnTo>
                  <a:pt x="13496" y="2005"/>
                </a:lnTo>
                <a:lnTo>
                  <a:pt x="10494" y="3351"/>
                </a:lnTo>
                <a:lnTo>
                  <a:pt x="7995" y="5233"/>
                </a:lnTo>
                <a:lnTo>
                  <a:pt x="3978" y="10083"/>
                </a:lnTo>
                <a:lnTo>
                  <a:pt x="2484" y="12952"/>
                </a:lnTo>
                <a:lnTo>
                  <a:pt x="1490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4" y="35114"/>
                </a:lnTo>
                <a:lnTo>
                  <a:pt x="1404" y="38369"/>
                </a:lnTo>
                <a:lnTo>
                  <a:pt x="2350" y="41619"/>
                </a:lnTo>
                <a:lnTo>
                  <a:pt x="3769" y="44387"/>
                </a:lnTo>
                <a:lnTo>
                  <a:pt x="5706" y="46673"/>
                </a:lnTo>
                <a:lnTo>
                  <a:pt x="10015" y="50684"/>
                </a:lnTo>
                <a:lnTo>
                  <a:pt x="8939" y="29376"/>
                </a:lnTo>
                <a:lnTo>
                  <a:pt x="8939" y="23914"/>
                </a:lnTo>
                <a:close/>
              </a:path>
              <a:path w="47081" h="53657">
                <a:moveTo>
                  <a:pt x="9663" y="34239"/>
                </a:moveTo>
                <a:lnTo>
                  <a:pt x="8939" y="29376"/>
                </a:lnTo>
                <a:lnTo>
                  <a:pt x="10015" y="50684"/>
                </a:lnTo>
                <a:lnTo>
                  <a:pt x="12885" y="51879"/>
                </a:lnTo>
                <a:lnTo>
                  <a:pt x="15772" y="53074"/>
                </a:lnTo>
                <a:lnTo>
                  <a:pt x="19145" y="53657"/>
                </a:lnTo>
                <a:lnTo>
                  <a:pt x="26996" y="53657"/>
                </a:lnTo>
                <a:lnTo>
                  <a:pt x="30499" y="52999"/>
                </a:lnTo>
                <a:lnTo>
                  <a:pt x="33512" y="51628"/>
                </a:lnTo>
                <a:lnTo>
                  <a:pt x="36522" y="50280"/>
                </a:lnTo>
                <a:lnTo>
                  <a:pt x="36730" y="37033"/>
                </a:lnTo>
                <a:lnTo>
                  <a:pt x="34660" y="40755"/>
                </a:lnTo>
                <a:lnTo>
                  <a:pt x="31932" y="43775"/>
                </a:lnTo>
                <a:lnTo>
                  <a:pt x="28195" y="45655"/>
                </a:lnTo>
                <a:lnTo>
                  <a:pt x="23468" y="46126"/>
                </a:lnTo>
                <a:lnTo>
                  <a:pt x="20671" y="46126"/>
                </a:lnTo>
                <a:lnTo>
                  <a:pt x="16484" y="44578"/>
                </a:lnTo>
                <a:lnTo>
                  <a:pt x="13140" y="42152"/>
                </a:lnTo>
                <a:lnTo>
                  <a:pt x="10923" y="38646"/>
                </a:lnTo>
                <a:lnTo>
                  <a:pt x="9663" y="3423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827890" y="5412282"/>
            <a:ext cx="31870" cy="76266"/>
          </a:xfrm>
          <a:custGeom>
            <a:avLst/>
            <a:gdLst/>
            <a:ahLst/>
            <a:cxnLst/>
            <a:rect l="l" t="t" r="r" b="b"/>
            <a:pathLst>
              <a:path w="31870" h="76266">
                <a:moveTo>
                  <a:pt x="9846" y="8103"/>
                </a:moveTo>
                <a:lnTo>
                  <a:pt x="8637" y="12993"/>
                </a:lnTo>
                <a:lnTo>
                  <a:pt x="8315" y="15927"/>
                </a:lnTo>
                <a:lnTo>
                  <a:pt x="8315" y="24372"/>
                </a:lnTo>
                <a:lnTo>
                  <a:pt x="1677" y="24372"/>
                </a:lnTo>
                <a:lnTo>
                  <a:pt x="280" y="25516"/>
                </a:lnTo>
                <a:lnTo>
                  <a:pt x="0" y="28105"/>
                </a:lnTo>
                <a:lnTo>
                  <a:pt x="1677" y="31803"/>
                </a:lnTo>
                <a:lnTo>
                  <a:pt x="8315" y="31803"/>
                </a:lnTo>
                <a:lnTo>
                  <a:pt x="8315" y="74613"/>
                </a:lnTo>
                <a:lnTo>
                  <a:pt x="8539" y="75337"/>
                </a:lnTo>
                <a:lnTo>
                  <a:pt x="11135" y="76266"/>
                </a:lnTo>
                <a:lnTo>
                  <a:pt x="14210" y="76266"/>
                </a:lnTo>
                <a:lnTo>
                  <a:pt x="17014" y="74613"/>
                </a:lnTo>
                <a:lnTo>
                  <a:pt x="17014" y="31803"/>
                </a:lnTo>
                <a:lnTo>
                  <a:pt x="27536" y="31803"/>
                </a:lnTo>
                <a:lnTo>
                  <a:pt x="29091" y="30341"/>
                </a:lnTo>
                <a:lnTo>
                  <a:pt x="29250" y="27421"/>
                </a:lnTo>
                <a:lnTo>
                  <a:pt x="27536" y="24372"/>
                </a:lnTo>
                <a:lnTo>
                  <a:pt x="17014" y="24372"/>
                </a:lnTo>
                <a:lnTo>
                  <a:pt x="17136" y="15163"/>
                </a:lnTo>
                <a:lnTo>
                  <a:pt x="17626" y="12244"/>
                </a:lnTo>
                <a:lnTo>
                  <a:pt x="19883" y="8521"/>
                </a:lnTo>
                <a:lnTo>
                  <a:pt x="22785" y="7444"/>
                </a:lnTo>
                <a:lnTo>
                  <a:pt x="25848" y="7520"/>
                </a:lnTo>
                <a:lnTo>
                  <a:pt x="28944" y="8421"/>
                </a:lnTo>
                <a:lnTo>
                  <a:pt x="31542" y="8359"/>
                </a:lnTo>
                <a:lnTo>
                  <a:pt x="31870" y="5702"/>
                </a:lnTo>
                <a:lnTo>
                  <a:pt x="31799" y="3924"/>
                </a:lnTo>
                <a:lnTo>
                  <a:pt x="29729" y="1120"/>
                </a:lnTo>
                <a:lnTo>
                  <a:pt x="27061" y="356"/>
                </a:lnTo>
                <a:lnTo>
                  <a:pt x="23493" y="0"/>
                </a:lnTo>
                <a:lnTo>
                  <a:pt x="20909" y="0"/>
                </a:lnTo>
                <a:lnTo>
                  <a:pt x="18680" y="370"/>
                </a:lnTo>
                <a:lnTo>
                  <a:pt x="14871" y="1854"/>
                </a:lnTo>
                <a:lnTo>
                  <a:pt x="12042" y="4561"/>
                </a:lnTo>
                <a:lnTo>
                  <a:pt x="9846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864635" y="5412282"/>
            <a:ext cx="31878" cy="76266"/>
          </a:xfrm>
          <a:custGeom>
            <a:avLst/>
            <a:gdLst/>
            <a:ahLst/>
            <a:cxnLst/>
            <a:rect l="l" t="t" r="r" b="b"/>
            <a:pathLst>
              <a:path w="31878" h="76266">
                <a:moveTo>
                  <a:pt x="9853" y="8103"/>
                </a:moveTo>
                <a:lnTo>
                  <a:pt x="8637" y="12993"/>
                </a:lnTo>
                <a:lnTo>
                  <a:pt x="8319" y="15927"/>
                </a:lnTo>
                <a:lnTo>
                  <a:pt x="8319" y="24372"/>
                </a:lnTo>
                <a:lnTo>
                  <a:pt x="1681" y="24372"/>
                </a:lnTo>
                <a:lnTo>
                  <a:pt x="284" y="25516"/>
                </a:lnTo>
                <a:lnTo>
                  <a:pt x="0" y="28105"/>
                </a:lnTo>
                <a:lnTo>
                  <a:pt x="1681" y="31803"/>
                </a:lnTo>
                <a:lnTo>
                  <a:pt x="8319" y="31803"/>
                </a:lnTo>
                <a:lnTo>
                  <a:pt x="8319" y="74613"/>
                </a:lnTo>
                <a:lnTo>
                  <a:pt x="8539" y="75337"/>
                </a:lnTo>
                <a:lnTo>
                  <a:pt x="11139" y="76266"/>
                </a:lnTo>
                <a:lnTo>
                  <a:pt x="14210" y="76266"/>
                </a:lnTo>
                <a:lnTo>
                  <a:pt x="17017" y="74613"/>
                </a:lnTo>
                <a:lnTo>
                  <a:pt x="17017" y="31803"/>
                </a:lnTo>
                <a:lnTo>
                  <a:pt x="27541" y="31803"/>
                </a:lnTo>
                <a:lnTo>
                  <a:pt x="29095" y="30341"/>
                </a:lnTo>
                <a:lnTo>
                  <a:pt x="29254" y="27421"/>
                </a:lnTo>
                <a:lnTo>
                  <a:pt x="27541" y="24372"/>
                </a:lnTo>
                <a:lnTo>
                  <a:pt x="17017" y="24372"/>
                </a:lnTo>
                <a:lnTo>
                  <a:pt x="17139" y="15163"/>
                </a:lnTo>
                <a:lnTo>
                  <a:pt x="17630" y="12244"/>
                </a:lnTo>
                <a:lnTo>
                  <a:pt x="19883" y="8521"/>
                </a:lnTo>
                <a:lnTo>
                  <a:pt x="22788" y="7444"/>
                </a:lnTo>
                <a:lnTo>
                  <a:pt x="25848" y="7520"/>
                </a:lnTo>
                <a:lnTo>
                  <a:pt x="28948" y="8421"/>
                </a:lnTo>
                <a:lnTo>
                  <a:pt x="31544" y="8359"/>
                </a:lnTo>
                <a:lnTo>
                  <a:pt x="31878" y="5702"/>
                </a:lnTo>
                <a:lnTo>
                  <a:pt x="31799" y="3924"/>
                </a:lnTo>
                <a:lnTo>
                  <a:pt x="29733" y="1120"/>
                </a:lnTo>
                <a:lnTo>
                  <a:pt x="27062" y="356"/>
                </a:lnTo>
                <a:lnTo>
                  <a:pt x="23497" y="0"/>
                </a:lnTo>
                <a:lnTo>
                  <a:pt x="20913" y="0"/>
                </a:lnTo>
                <a:lnTo>
                  <a:pt x="18680" y="370"/>
                </a:lnTo>
                <a:lnTo>
                  <a:pt x="14871" y="1854"/>
                </a:lnTo>
                <a:lnTo>
                  <a:pt x="12042" y="4561"/>
                </a:lnTo>
                <a:lnTo>
                  <a:pt x="9853" y="81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1559905" y="5606341"/>
            <a:ext cx="24451" cy="76413"/>
          </a:xfrm>
          <a:custGeom>
            <a:avLst/>
            <a:gdLst/>
            <a:ahLst/>
            <a:cxnLst/>
            <a:rect l="l" t="t" r="r" b="b"/>
            <a:pathLst>
              <a:path w="24451" h="76413">
                <a:moveTo>
                  <a:pt x="8635" y="0"/>
                </a:moveTo>
                <a:lnTo>
                  <a:pt x="10288" y="11314"/>
                </a:lnTo>
                <a:lnTo>
                  <a:pt x="13949" y="14284"/>
                </a:lnTo>
                <a:lnTo>
                  <a:pt x="17650" y="16167"/>
                </a:lnTo>
                <a:lnTo>
                  <a:pt x="20195" y="16761"/>
                </a:lnTo>
                <a:lnTo>
                  <a:pt x="24451" y="9220"/>
                </a:lnTo>
                <a:lnTo>
                  <a:pt x="19914" y="9220"/>
                </a:lnTo>
                <a:lnTo>
                  <a:pt x="15483" y="6858"/>
                </a:lnTo>
                <a:lnTo>
                  <a:pt x="11022" y="2994"/>
                </a:lnTo>
                <a:lnTo>
                  <a:pt x="8635" y="0"/>
                </a:lnTo>
                <a:close/>
              </a:path>
              <a:path w="24451" h="76413">
                <a:moveTo>
                  <a:pt x="2484" y="16178"/>
                </a:moveTo>
                <a:lnTo>
                  <a:pt x="5097" y="16178"/>
                </a:lnTo>
                <a:lnTo>
                  <a:pt x="7642" y="14540"/>
                </a:lnTo>
                <a:lnTo>
                  <a:pt x="7642" y="8571"/>
                </a:lnTo>
                <a:lnTo>
                  <a:pt x="10288" y="11314"/>
                </a:lnTo>
                <a:lnTo>
                  <a:pt x="8635" y="0"/>
                </a:lnTo>
                <a:lnTo>
                  <a:pt x="8635" y="-19483"/>
                </a:lnTo>
                <a:lnTo>
                  <a:pt x="10007" y="-21297"/>
                </a:lnTo>
                <a:lnTo>
                  <a:pt x="12505" y="-23990"/>
                </a:lnTo>
                <a:lnTo>
                  <a:pt x="16008" y="-26913"/>
                </a:lnTo>
                <a:lnTo>
                  <a:pt x="19328" y="-28552"/>
                </a:lnTo>
                <a:lnTo>
                  <a:pt x="22647" y="-29033"/>
                </a:lnTo>
                <a:lnTo>
                  <a:pt x="26762" y="-28487"/>
                </a:lnTo>
                <a:lnTo>
                  <a:pt x="29790" y="-26276"/>
                </a:lnTo>
                <a:lnTo>
                  <a:pt x="31910" y="-23000"/>
                </a:lnTo>
                <a:lnTo>
                  <a:pt x="33465" y="-19126"/>
                </a:lnTo>
                <a:lnTo>
                  <a:pt x="34199" y="-14428"/>
                </a:lnTo>
                <a:lnTo>
                  <a:pt x="34383" y="-9500"/>
                </a:lnTo>
                <a:lnTo>
                  <a:pt x="34383" y="-7214"/>
                </a:lnTo>
                <a:lnTo>
                  <a:pt x="33721" y="-2743"/>
                </a:lnTo>
                <a:lnTo>
                  <a:pt x="32594" y="1483"/>
                </a:lnTo>
                <a:lnTo>
                  <a:pt x="30646" y="5064"/>
                </a:lnTo>
                <a:lnTo>
                  <a:pt x="27852" y="7592"/>
                </a:lnTo>
                <a:lnTo>
                  <a:pt x="24451" y="9220"/>
                </a:lnTo>
                <a:lnTo>
                  <a:pt x="20195" y="16761"/>
                </a:lnTo>
                <a:lnTo>
                  <a:pt x="23075" y="16926"/>
                </a:lnTo>
                <a:lnTo>
                  <a:pt x="26323" y="16926"/>
                </a:lnTo>
                <a:lnTo>
                  <a:pt x="29199" y="16278"/>
                </a:lnTo>
                <a:lnTo>
                  <a:pt x="31711" y="15022"/>
                </a:lnTo>
                <a:lnTo>
                  <a:pt x="36342" y="11922"/>
                </a:lnTo>
                <a:lnTo>
                  <a:pt x="39797" y="7160"/>
                </a:lnTo>
                <a:lnTo>
                  <a:pt x="41108" y="4265"/>
                </a:lnTo>
                <a:lnTo>
                  <a:pt x="42001" y="889"/>
                </a:lnTo>
                <a:lnTo>
                  <a:pt x="42882" y="-2491"/>
                </a:lnTo>
                <a:lnTo>
                  <a:pt x="43326" y="-6300"/>
                </a:lnTo>
                <a:lnTo>
                  <a:pt x="43326" y="-14072"/>
                </a:lnTo>
                <a:lnTo>
                  <a:pt x="42980" y="-17438"/>
                </a:lnTo>
                <a:lnTo>
                  <a:pt x="42292" y="-20624"/>
                </a:lnTo>
                <a:lnTo>
                  <a:pt x="41587" y="-23813"/>
                </a:lnTo>
                <a:lnTo>
                  <a:pt x="40481" y="-26582"/>
                </a:lnTo>
                <a:lnTo>
                  <a:pt x="38962" y="-28958"/>
                </a:lnTo>
                <a:lnTo>
                  <a:pt x="35473" y="-33210"/>
                </a:lnTo>
                <a:lnTo>
                  <a:pt x="30624" y="-36032"/>
                </a:lnTo>
                <a:lnTo>
                  <a:pt x="27708" y="-36741"/>
                </a:lnTo>
                <a:lnTo>
                  <a:pt x="24288" y="-36741"/>
                </a:lnTo>
                <a:lnTo>
                  <a:pt x="21556" y="-36601"/>
                </a:lnTo>
                <a:lnTo>
                  <a:pt x="17797" y="-35561"/>
                </a:lnTo>
                <a:lnTo>
                  <a:pt x="14000" y="-33465"/>
                </a:lnTo>
                <a:lnTo>
                  <a:pt x="11379" y="-31446"/>
                </a:lnTo>
                <a:lnTo>
                  <a:pt x="8635" y="-28717"/>
                </a:lnTo>
                <a:lnTo>
                  <a:pt x="8635" y="-57952"/>
                </a:lnTo>
                <a:lnTo>
                  <a:pt x="8427" y="-58712"/>
                </a:lnTo>
                <a:lnTo>
                  <a:pt x="5878" y="-59651"/>
                </a:lnTo>
                <a:lnTo>
                  <a:pt x="2757" y="-59651"/>
                </a:lnTo>
                <a:lnTo>
                  <a:pt x="0" y="-57952"/>
                </a:lnTo>
                <a:lnTo>
                  <a:pt x="0" y="14540"/>
                </a:lnTo>
                <a:lnTo>
                  <a:pt x="2484" y="161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1610160" y="5570363"/>
            <a:ext cx="44453" cy="71625"/>
          </a:xfrm>
          <a:custGeom>
            <a:avLst/>
            <a:gdLst/>
            <a:ahLst/>
            <a:cxnLst/>
            <a:rect l="l" t="t" r="r" b="b"/>
            <a:pathLst>
              <a:path w="44453" h="71625">
                <a:moveTo>
                  <a:pt x="18544" y="51864"/>
                </a:moveTo>
                <a:lnTo>
                  <a:pt x="12057" y="68856"/>
                </a:lnTo>
                <a:lnTo>
                  <a:pt x="12298" y="71027"/>
                </a:lnTo>
                <a:lnTo>
                  <a:pt x="14871" y="71625"/>
                </a:lnTo>
                <a:lnTo>
                  <a:pt x="17518" y="71625"/>
                </a:lnTo>
                <a:lnTo>
                  <a:pt x="21266" y="69836"/>
                </a:lnTo>
                <a:lnTo>
                  <a:pt x="27547" y="51864"/>
                </a:lnTo>
                <a:lnTo>
                  <a:pt x="44453" y="3310"/>
                </a:lnTo>
                <a:lnTo>
                  <a:pt x="44320" y="643"/>
                </a:lnTo>
                <a:lnTo>
                  <a:pt x="41516" y="0"/>
                </a:lnTo>
                <a:lnTo>
                  <a:pt x="38549" y="49"/>
                </a:lnTo>
                <a:lnTo>
                  <a:pt x="35878" y="1889"/>
                </a:lnTo>
                <a:lnTo>
                  <a:pt x="22896" y="41283"/>
                </a:lnTo>
                <a:lnTo>
                  <a:pt x="22724" y="41283"/>
                </a:lnTo>
                <a:lnTo>
                  <a:pt x="9284" y="2119"/>
                </a:lnTo>
                <a:lnTo>
                  <a:pt x="8625" y="734"/>
                </a:lnTo>
                <a:lnTo>
                  <a:pt x="6015" y="24"/>
                </a:lnTo>
                <a:lnTo>
                  <a:pt x="3111" y="0"/>
                </a:lnTo>
                <a:lnTo>
                  <a:pt x="0" y="899"/>
                </a:lnTo>
                <a:lnTo>
                  <a:pt x="281" y="3465"/>
                </a:lnTo>
                <a:lnTo>
                  <a:pt x="17086" y="50125"/>
                </a:lnTo>
                <a:lnTo>
                  <a:pt x="18544" y="518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1689746" y="5569610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78" y="52919"/>
                </a:moveTo>
                <a:lnTo>
                  <a:pt x="8635" y="51267"/>
                </a:lnTo>
                <a:lnTo>
                  <a:pt x="8635" y="19137"/>
                </a:lnTo>
                <a:lnTo>
                  <a:pt x="10961" y="15469"/>
                </a:lnTo>
                <a:lnTo>
                  <a:pt x="12999" y="12726"/>
                </a:lnTo>
                <a:lnTo>
                  <a:pt x="15815" y="9954"/>
                </a:lnTo>
                <a:lnTo>
                  <a:pt x="19220" y="8456"/>
                </a:lnTo>
                <a:lnTo>
                  <a:pt x="22147" y="8672"/>
                </a:lnTo>
                <a:lnTo>
                  <a:pt x="24792" y="9461"/>
                </a:lnTo>
                <a:lnTo>
                  <a:pt x="27439" y="8178"/>
                </a:lnTo>
                <a:lnTo>
                  <a:pt x="27500" y="3657"/>
                </a:lnTo>
                <a:lnTo>
                  <a:pt x="25224" y="673"/>
                </a:lnTo>
                <a:lnTo>
                  <a:pt x="22208" y="76"/>
                </a:lnTo>
                <a:lnTo>
                  <a:pt x="19659" y="0"/>
                </a:lnTo>
                <a:lnTo>
                  <a:pt x="16671" y="659"/>
                </a:lnTo>
                <a:lnTo>
                  <a:pt x="13647" y="2562"/>
                </a:lnTo>
                <a:lnTo>
                  <a:pt x="10303" y="5994"/>
                </a:lnTo>
                <a:lnTo>
                  <a:pt x="7804" y="9550"/>
                </a:lnTo>
                <a:lnTo>
                  <a:pt x="7804" y="2437"/>
                </a:lnTo>
                <a:lnTo>
                  <a:pt x="5831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68" y="52919"/>
                </a:lnTo>
                <a:lnTo>
                  <a:pt x="587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723971" y="5569606"/>
            <a:ext cx="43326" cy="53658"/>
          </a:xfrm>
          <a:custGeom>
            <a:avLst/>
            <a:gdLst/>
            <a:ahLst/>
            <a:cxnLst/>
            <a:rect l="l" t="t" r="r" b="b"/>
            <a:pathLst>
              <a:path w="43326" h="53658">
                <a:moveTo>
                  <a:pt x="42943" y="16931"/>
                </a:moveTo>
                <a:lnTo>
                  <a:pt x="42152" y="14123"/>
                </a:lnTo>
                <a:lnTo>
                  <a:pt x="41367" y="11318"/>
                </a:lnTo>
                <a:lnTo>
                  <a:pt x="38461" y="6808"/>
                </a:lnTo>
                <a:lnTo>
                  <a:pt x="34653" y="3074"/>
                </a:lnTo>
                <a:lnTo>
                  <a:pt x="32057" y="1828"/>
                </a:lnTo>
                <a:lnTo>
                  <a:pt x="29444" y="612"/>
                </a:lnTo>
                <a:lnTo>
                  <a:pt x="26301" y="0"/>
                </a:lnTo>
                <a:lnTo>
                  <a:pt x="26333" y="6998"/>
                </a:lnTo>
                <a:lnTo>
                  <a:pt x="29484" y="8333"/>
                </a:lnTo>
                <a:lnTo>
                  <a:pt x="31615" y="11012"/>
                </a:lnTo>
                <a:lnTo>
                  <a:pt x="33735" y="13690"/>
                </a:lnTo>
                <a:lnTo>
                  <a:pt x="34751" y="17373"/>
                </a:lnTo>
                <a:lnTo>
                  <a:pt x="34639" y="22075"/>
                </a:lnTo>
                <a:lnTo>
                  <a:pt x="8942" y="22075"/>
                </a:lnTo>
                <a:lnTo>
                  <a:pt x="9014" y="20091"/>
                </a:lnTo>
                <a:lnTo>
                  <a:pt x="10436" y="3114"/>
                </a:lnTo>
                <a:lnTo>
                  <a:pt x="8060" y="4903"/>
                </a:lnTo>
                <a:lnTo>
                  <a:pt x="4124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00" y="35359"/>
                </a:lnTo>
                <a:lnTo>
                  <a:pt x="1518" y="38685"/>
                </a:lnTo>
                <a:lnTo>
                  <a:pt x="2523" y="42001"/>
                </a:lnTo>
                <a:lnTo>
                  <a:pt x="4028" y="44780"/>
                </a:lnTo>
                <a:lnTo>
                  <a:pt x="6015" y="46979"/>
                </a:lnTo>
                <a:lnTo>
                  <a:pt x="10450" y="50864"/>
                </a:lnTo>
                <a:lnTo>
                  <a:pt x="13376" y="51969"/>
                </a:lnTo>
                <a:lnTo>
                  <a:pt x="16278" y="53085"/>
                </a:lnTo>
                <a:lnTo>
                  <a:pt x="19669" y="53658"/>
                </a:lnTo>
                <a:lnTo>
                  <a:pt x="23554" y="53658"/>
                </a:lnTo>
                <a:lnTo>
                  <a:pt x="27877" y="53492"/>
                </a:lnTo>
                <a:lnTo>
                  <a:pt x="31835" y="52793"/>
                </a:lnTo>
                <a:lnTo>
                  <a:pt x="35057" y="51969"/>
                </a:lnTo>
                <a:lnTo>
                  <a:pt x="37788" y="51094"/>
                </a:lnTo>
                <a:lnTo>
                  <a:pt x="41022" y="48820"/>
                </a:lnTo>
                <a:lnTo>
                  <a:pt x="41342" y="46167"/>
                </a:lnTo>
                <a:lnTo>
                  <a:pt x="40777" y="43002"/>
                </a:lnTo>
                <a:lnTo>
                  <a:pt x="38047" y="43268"/>
                </a:lnTo>
                <a:lnTo>
                  <a:pt x="34898" y="44554"/>
                </a:lnTo>
                <a:lnTo>
                  <a:pt x="32104" y="45443"/>
                </a:lnTo>
                <a:lnTo>
                  <a:pt x="28601" y="46192"/>
                </a:lnTo>
                <a:lnTo>
                  <a:pt x="24353" y="46382"/>
                </a:lnTo>
                <a:lnTo>
                  <a:pt x="21520" y="46382"/>
                </a:lnTo>
                <a:lnTo>
                  <a:pt x="17146" y="45137"/>
                </a:lnTo>
                <a:lnTo>
                  <a:pt x="13586" y="43106"/>
                </a:lnTo>
                <a:lnTo>
                  <a:pt x="11135" y="40007"/>
                </a:lnTo>
                <a:lnTo>
                  <a:pt x="9738" y="35967"/>
                </a:lnTo>
                <a:lnTo>
                  <a:pt x="8942" y="31346"/>
                </a:lnTo>
                <a:lnTo>
                  <a:pt x="8942" y="28652"/>
                </a:lnTo>
                <a:lnTo>
                  <a:pt x="39970" y="28652"/>
                </a:lnTo>
                <a:lnTo>
                  <a:pt x="42307" y="27738"/>
                </a:lnTo>
                <a:lnTo>
                  <a:pt x="43326" y="24739"/>
                </a:lnTo>
                <a:lnTo>
                  <a:pt x="43326" y="19926"/>
                </a:lnTo>
                <a:lnTo>
                  <a:pt x="42943" y="16931"/>
                </a:lnTo>
                <a:close/>
              </a:path>
              <a:path w="43326" h="53658">
                <a:moveTo>
                  <a:pt x="9014" y="20091"/>
                </a:moveTo>
                <a:lnTo>
                  <a:pt x="9946" y="16358"/>
                </a:lnTo>
                <a:lnTo>
                  <a:pt x="11390" y="12917"/>
                </a:lnTo>
                <a:lnTo>
                  <a:pt x="14918" y="9083"/>
                </a:lnTo>
                <a:lnTo>
                  <a:pt x="18140" y="7419"/>
                </a:lnTo>
                <a:lnTo>
                  <a:pt x="22157" y="6998"/>
                </a:lnTo>
                <a:lnTo>
                  <a:pt x="26333" y="6998"/>
                </a:lnTo>
                <a:lnTo>
                  <a:pt x="26301" y="0"/>
                </a:lnTo>
                <a:lnTo>
                  <a:pt x="19145" y="0"/>
                </a:lnTo>
                <a:lnTo>
                  <a:pt x="16023" y="623"/>
                </a:lnTo>
                <a:lnTo>
                  <a:pt x="13241" y="1868"/>
                </a:lnTo>
                <a:lnTo>
                  <a:pt x="10436" y="3114"/>
                </a:lnTo>
                <a:lnTo>
                  <a:pt x="9014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778029" y="5598535"/>
            <a:ext cx="12746" cy="75653"/>
          </a:xfrm>
          <a:custGeom>
            <a:avLst/>
            <a:gdLst/>
            <a:ahLst/>
            <a:cxnLst/>
            <a:rect l="l" t="t" r="r" b="b"/>
            <a:pathLst>
              <a:path w="12746" h="75653">
                <a:moveTo>
                  <a:pt x="8938" y="0"/>
                </a:moveTo>
                <a:lnTo>
                  <a:pt x="7851" y="21248"/>
                </a:lnTo>
                <a:lnTo>
                  <a:pt x="12746" y="24027"/>
                </a:lnTo>
                <a:lnTo>
                  <a:pt x="12308" y="12852"/>
                </a:lnTo>
                <a:lnTo>
                  <a:pt x="10497" y="9208"/>
                </a:lnTo>
                <a:lnTo>
                  <a:pt x="9493" y="4763"/>
                </a:lnTo>
                <a:lnTo>
                  <a:pt x="8938" y="0"/>
                </a:lnTo>
                <a:close/>
              </a:path>
              <a:path w="12746" h="75653">
                <a:moveTo>
                  <a:pt x="43322" y="-49923"/>
                </a:moveTo>
                <a:lnTo>
                  <a:pt x="43077" y="-50672"/>
                </a:lnTo>
                <a:lnTo>
                  <a:pt x="40506" y="-51626"/>
                </a:lnTo>
                <a:lnTo>
                  <a:pt x="37404" y="-51626"/>
                </a:lnTo>
                <a:lnTo>
                  <a:pt x="34639" y="-49923"/>
                </a:lnTo>
                <a:lnTo>
                  <a:pt x="34639" y="-21553"/>
                </a:lnTo>
                <a:lnTo>
                  <a:pt x="32400" y="-23978"/>
                </a:lnTo>
                <a:lnTo>
                  <a:pt x="27853" y="-27063"/>
                </a:lnTo>
                <a:lnTo>
                  <a:pt x="23061" y="-28929"/>
                </a:lnTo>
                <a:lnTo>
                  <a:pt x="16988" y="-28929"/>
                </a:lnTo>
                <a:lnTo>
                  <a:pt x="14057" y="-28295"/>
                </a:lnTo>
                <a:lnTo>
                  <a:pt x="11523" y="-27014"/>
                </a:lnTo>
                <a:lnTo>
                  <a:pt x="6879" y="-23888"/>
                </a:lnTo>
                <a:lnTo>
                  <a:pt x="3463" y="-19112"/>
                </a:lnTo>
                <a:lnTo>
                  <a:pt x="2181" y="-16231"/>
                </a:lnTo>
                <a:lnTo>
                  <a:pt x="1299" y="-12840"/>
                </a:lnTo>
                <a:lnTo>
                  <a:pt x="424" y="-9460"/>
                </a:lnTo>
                <a:lnTo>
                  <a:pt x="0" y="-5676"/>
                </a:lnTo>
                <a:lnTo>
                  <a:pt x="0" y="2056"/>
                </a:lnTo>
                <a:lnTo>
                  <a:pt x="337" y="5436"/>
                </a:lnTo>
                <a:lnTo>
                  <a:pt x="1036" y="8637"/>
                </a:lnTo>
                <a:lnTo>
                  <a:pt x="1724" y="11837"/>
                </a:lnTo>
                <a:lnTo>
                  <a:pt x="2840" y="14630"/>
                </a:lnTo>
                <a:lnTo>
                  <a:pt x="4356" y="16992"/>
                </a:lnTo>
                <a:lnTo>
                  <a:pt x="7851" y="21248"/>
                </a:lnTo>
                <a:lnTo>
                  <a:pt x="8938" y="0"/>
                </a:lnTo>
                <a:lnTo>
                  <a:pt x="8938" y="-4776"/>
                </a:lnTo>
                <a:lnTo>
                  <a:pt x="9589" y="-9295"/>
                </a:lnTo>
                <a:lnTo>
                  <a:pt x="10727" y="-13539"/>
                </a:lnTo>
                <a:lnTo>
                  <a:pt x="12650" y="-17081"/>
                </a:lnTo>
                <a:lnTo>
                  <a:pt x="15433" y="-19608"/>
                </a:lnTo>
                <a:lnTo>
                  <a:pt x="18835" y="-21235"/>
                </a:lnTo>
                <a:lnTo>
                  <a:pt x="23407" y="-21235"/>
                </a:lnTo>
                <a:lnTo>
                  <a:pt x="27853" y="-18870"/>
                </a:lnTo>
                <a:lnTo>
                  <a:pt x="32298" y="-14997"/>
                </a:lnTo>
                <a:lnTo>
                  <a:pt x="34639" y="-12001"/>
                </a:lnTo>
                <a:lnTo>
                  <a:pt x="34639" y="7532"/>
                </a:lnTo>
                <a:lnTo>
                  <a:pt x="31982" y="10797"/>
                </a:lnTo>
                <a:lnTo>
                  <a:pt x="28367" y="14198"/>
                </a:lnTo>
                <a:lnTo>
                  <a:pt x="25059" y="16268"/>
                </a:lnTo>
                <a:lnTo>
                  <a:pt x="21816" y="17082"/>
                </a:lnTo>
                <a:lnTo>
                  <a:pt x="18395" y="17082"/>
                </a:lnTo>
                <a:lnTo>
                  <a:pt x="15001" y="15419"/>
                </a:lnTo>
                <a:lnTo>
                  <a:pt x="12308" y="12852"/>
                </a:lnTo>
                <a:lnTo>
                  <a:pt x="12746" y="24027"/>
                </a:lnTo>
                <a:lnTo>
                  <a:pt x="15688" y="24739"/>
                </a:lnTo>
                <a:lnTo>
                  <a:pt x="22316" y="24739"/>
                </a:lnTo>
                <a:lnTo>
                  <a:pt x="25243" y="23950"/>
                </a:lnTo>
                <a:lnTo>
                  <a:pt x="27910" y="22388"/>
                </a:lnTo>
                <a:lnTo>
                  <a:pt x="30581" y="20840"/>
                </a:lnTo>
                <a:lnTo>
                  <a:pt x="33155" y="18670"/>
                </a:lnTo>
                <a:lnTo>
                  <a:pt x="35632" y="15876"/>
                </a:lnTo>
                <a:lnTo>
                  <a:pt x="35632" y="22338"/>
                </a:lnTo>
                <a:lnTo>
                  <a:pt x="37235" y="23839"/>
                </a:lnTo>
                <a:lnTo>
                  <a:pt x="40247" y="24027"/>
                </a:lnTo>
                <a:lnTo>
                  <a:pt x="43322" y="22338"/>
                </a:lnTo>
                <a:lnTo>
                  <a:pt x="43322" y="-499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837101" y="5570381"/>
            <a:ext cx="40604" cy="52884"/>
          </a:xfrm>
          <a:custGeom>
            <a:avLst/>
            <a:gdLst/>
            <a:ahLst/>
            <a:cxnLst/>
            <a:rect l="l" t="t" r="r" b="b"/>
            <a:pathLst>
              <a:path w="40604" h="52884">
                <a:moveTo>
                  <a:pt x="8682" y="1662"/>
                </a:moveTo>
                <a:lnTo>
                  <a:pt x="8459" y="928"/>
                </a:lnTo>
                <a:lnTo>
                  <a:pt x="5863" y="0"/>
                </a:lnTo>
                <a:lnTo>
                  <a:pt x="2790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28" y="42810"/>
                </a:lnTo>
                <a:lnTo>
                  <a:pt x="3696" y="46838"/>
                </a:lnTo>
                <a:lnTo>
                  <a:pt x="6760" y="50176"/>
                </a:lnTo>
                <a:lnTo>
                  <a:pt x="11059" y="52350"/>
                </a:lnTo>
                <a:lnTo>
                  <a:pt x="13704" y="52884"/>
                </a:lnTo>
                <a:lnTo>
                  <a:pt x="19522" y="52884"/>
                </a:lnTo>
                <a:lnTo>
                  <a:pt x="22179" y="52185"/>
                </a:lnTo>
                <a:lnTo>
                  <a:pt x="24789" y="50763"/>
                </a:lnTo>
                <a:lnTo>
                  <a:pt x="27414" y="49352"/>
                </a:lnTo>
                <a:lnTo>
                  <a:pt x="30069" y="47105"/>
                </a:lnTo>
                <a:lnTo>
                  <a:pt x="32738" y="44030"/>
                </a:lnTo>
                <a:lnTo>
                  <a:pt x="32738" y="50496"/>
                </a:lnTo>
                <a:lnTo>
                  <a:pt x="35229" y="52146"/>
                </a:lnTo>
                <a:lnTo>
                  <a:pt x="38018" y="52146"/>
                </a:lnTo>
                <a:lnTo>
                  <a:pt x="40604" y="50496"/>
                </a:lnTo>
                <a:lnTo>
                  <a:pt x="40604" y="1662"/>
                </a:lnTo>
                <a:lnTo>
                  <a:pt x="40359" y="928"/>
                </a:lnTo>
                <a:lnTo>
                  <a:pt x="37796" y="0"/>
                </a:lnTo>
                <a:lnTo>
                  <a:pt x="34674" y="0"/>
                </a:lnTo>
                <a:lnTo>
                  <a:pt x="31906" y="1662"/>
                </a:lnTo>
                <a:lnTo>
                  <a:pt x="31906" y="35787"/>
                </a:lnTo>
                <a:lnTo>
                  <a:pt x="29504" y="38862"/>
                </a:lnTo>
                <a:lnTo>
                  <a:pt x="25073" y="42800"/>
                </a:lnTo>
                <a:lnTo>
                  <a:pt x="20782" y="45172"/>
                </a:lnTo>
                <a:lnTo>
                  <a:pt x="16941" y="45172"/>
                </a:lnTo>
                <a:lnTo>
                  <a:pt x="12970" y="43498"/>
                </a:lnTo>
                <a:lnTo>
                  <a:pt x="10288" y="40143"/>
                </a:lnTo>
                <a:lnTo>
                  <a:pt x="9269" y="36957"/>
                </a:lnTo>
                <a:lnTo>
                  <a:pt x="8682" y="32943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890400" y="5569657"/>
            <a:ext cx="37151" cy="53607"/>
          </a:xfrm>
          <a:custGeom>
            <a:avLst/>
            <a:gdLst/>
            <a:ahLst/>
            <a:cxnLst/>
            <a:rect l="l" t="t" r="r" b="b"/>
            <a:pathLst>
              <a:path w="37151" h="53607">
                <a:moveTo>
                  <a:pt x="9003" y="20624"/>
                </a:moveTo>
                <a:lnTo>
                  <a:pt x="10104" y="15811"/>
                </a:lnTo>
                <a:lnTo>
                  <a:pt x="12322" y="12495"/>
                </a:lnTo>
                <a:lnTo>
                  <a:pt x="14540" y="9194"/>
                </a:lnTo>
                <a:lnTo>
                  <a:pt x="17725" y="7545"/>
                </a:lnTo>
                <a:lnTo>
                  <a:pt x="23900" y="7545"/>
                </a:lnTo>
                <a:lnTo>
                  <a:pt x="27147" y="8435"/>
                </a:lnTo>
                <a:lnTo>
                  <a:pt x="30930" y="10415"/>
                </a:lnTo>
                <a:lnTo>
                  <a:pt x="33511" y="12395"/>
                </a:lnTo>
                <a:lnTo>
                  <a:pt x="36478" y="12444"/>
                </a:lnTo>
                <a:lnTo>
                  <a:pt x="36943" y="9500"/>
                </a:lnTo>
                <a:lnTo>
                  <a:pt x="36575" y="6365"/>
                </a:lnTo>
                <a:lnTo>
                  <a:pt x="34347" y="3822"/>
                </a:lnTo>
                <a:lnTo>
                  <a:pt x="31431" y="2044"/>
                </a:lnTo>
                <a:lnTo>
                  <a:pt x="27755" y="712"/>
                </a:lnTo>
                <a:lnTo>
                  <a:pt x="24940" y="139"/>
                </a:lnTo>
                <a:lnTo>
                  <a:pt x="21984" y="0"/>
                </a:lnTo>
                <a:lnTo>
                  <a:pt x="18874" y="0"/>
                </a:lnTo>
                <a:lnTo>
                  <a:pt x="15986" y="532"/>
                </a:lnTo>
                <a:lnTo>
                  <a:pt x="13326" y="1601"/>
                </a:lnTo>
                <a:lnTo>
                  <a:pt x="10645" y="2667"/>
                </a:lnTo>
                <a:lnTo>
                  <a:pt x="8315" y="4305"/>
                </a:lnTo>
                <a:lnTo>
                  <a:pt x="4384" y="8712"/>
                </a:lnTo>
                <a:lnTo>
                  <a:pt x="2829" y="11545"/>
                </a:lnTo>
                <a:lnTo>
                  <a:pt x="1691" y="14997"/>
                </a:lnTo>
                <a:lnTo>
                  <a:pt x="57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3" y="35369"/>
                </a:lnTo>
                <a:lnTo>
                  <a:pt x="1385" y="38610"/>
                </a:lnTo>
                <a:lnTo>
                  <a:pt x="2299" y="41846"/>
                </a:lnTo>
                <a:lnTo>
                  <a:pt x="3663" y="44578"/>
                </a:lnTo>
                <a:lnTo>
                  <a:pt x="5414" y="46785"/>
                </a:lnTo>
                <a:lnTo>
                  <a:pt x="9356" y="50713"/>
                </a:lnTo>
                <a:lnTo>
                  <a:pt x="11979" y="51879"/>
                </a:lnTo>
                <a:lnTo>
                  <a:pt x="14601" y="53035"/>
                </a:lnTo>
                <a:lnTo>
                  <a:pt x="17599" y="53607"/>
                </a:lnTo>
                <a:lnTo>
                  <a:pt x="22625" y="53607"/>
                </a:lnTo>
                <a:lnTo>
                  <a:pt x="25746" y="53110"/>
                </a:lnTo>
                <a:lnTo>
                  <a:pt x="28709" y="52376"/>
                </a:lnTo>
                <a:lnTo>
                  <a:pt x="31323" y="51321"/>
                </a:lnTo>
                <a:lnTo>
                  <a:pt x="34588" y="49377"/>
                </a:lnTo>
                <a:lnTo>
                  <a:pt x="36921" y="46534"/>
                </a:lnTo>
                <a:lnTo>
                  <a:pt x="37151" y="43790"/>
                </a:lnTo>
                <a:lnTo>
                  <a:pt x="37125" y="42443"/>
                </a:lnTo>
                <a:lnTo>
                  <a:pt x="35326" y="39660"/>
                </a:lnTo>
                <a:lnTo>
                  <a:pt x="32312" y="41946"/>
                </a:lnTo>
                <a:lnTo>
                  <a:pt x="28806" y="44222"/>
                </a:lnTo>
                <a:lnTo>
                  <a:pt x="25807" y="45529"/>
                </a:lnTo>
                <a:lnTo>
                  <a:pt x="22085" y="45845"/>
                </a:lnTo>
                <a:lnTo>
                  <a:pt x="18129" y="45468"/>
                </a:lnTo>
                <a:lnTo>
                  <a:pt x="14895" y="43905"/>
                </a:lnTo>
                <a:lnTo>
                  <a:pt x="12393" y="41122"/>
                </a:lnTo>
                <a:lnTo>
                  <a:pt x="10435" y="37555"/>
                </a:lnTo>
                <a:lnTo>
                  <a:pt x="9298" y="32818"/>
                </a:lnTo>
                <a:lnTo>
                  <a:pt x="9003" y="30059"/>
                </a:lnTo>
                <a:lnTo>
                  <a:pt x="9003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937973" y="5550239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10"/>
                </a:moveTo>
                <a:lnTo>
                  <a:pt x="368" y="8891"/>
                </a:lnTo>
                <a:lnTo>
                  <a:pt x="3268" y="10731"/>
                </a:lnTo>
                <a:lnTo>
                  <a:pt x="7352" y="10731"/>
                </a:lnTo>
                <a:lnTo>
                  <a:pt x="10285" y="8837"/>
                </a:lnTo>
                <a:lnTo>
                  <a:pt x="10678" y="5309"/>
                </a:lnTo>
                <a:lnTo>
                  <a:pt x="10299" y="1842"/>
                </a:lnTo>
                <a:lnTo>
                  <a:pt x="7409" y="0"/>
                </a:lnTo>
                <a:lnTo>
                  <a:pt x="3331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8" h="72288">
                <a:moveTo>
                  <a:pt x="1235" y="71374"/>
                </a:moveTo>
                <a:lnTo>
                  <a:pt x="3809" y="72288"/>
                </a:lnTo>
                <a:lnTo>
                  <a:pt x="6920" y="72288"/>
                </a:lnTo>
                <a:lnTo>
                  <a:pt x="9677" y="70638"/>
                </a:lnTo>
                <a:lnTo>
                  <a:pt x="9677" y="21804"/>
                </a:lnTo>
                <a:lnTo>
                  <a:pt x="9469" y="21106"/>
                </a:lnTo>
                <a:lnTo>
                  <a:pt x="6920" y="20156"/>
                </a:lnTo>
                <a:lnTo>
                  <a:pt x="3809" y="20156"/>
                </a:lnTo>
                <a:lnTo>
                  <a:pt x="1051" y="21804"/>
                </a:lnTo>
                <a:lnTo>
                  <a:pt x="1051" y="70638"/>
                </a:lnTo>
                <a:lnTo>
                  <a:pt x="1235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963519" y="5569606"/>
            <a:ext cx="40553" cy="52920"/>
          </a:xfrm>
          <a:custGeom>
            <a:avLst/>
            <a:gdLst/>
            <a:ahLst/>
            <a:cxnLst/>
            <a:rect l="l" t="t" r="r" b="b"/>
            <a:pathLst>
              <a:path w="40553" h="52920">
                <a:moveTo>
                  <a:pt x="5875" y="52920"/>
                </a:moveTo>
                <a:lnTo>
                  <a:pt x="8633" y="51271"/>
                </a:lnTo>
                <a:lnTo>
                  <a:pt x="8633" y="17132"/>
                </a:lnTo>
                <a:lnTo>
                  <a:pt x="11008" y="14058"/>
                </a:lnTo>
                <a:lnTo>
                  <a:pt x="13262" y="11736"/>
                </a:lnTo>
                <a:lnTo>
                  <a:pt x="17600" y="8547"/>
                </a:lnTo>
                <a:lnTo>
                  <a:pt x="21920" y="7746"/>
                </a:lnTo>
                <a:lnTo>
                  <a:pt x="25071" y="8089"/>
                </a:lnTo>
                <a:lnTo>
                  <a:pt x="27619" y="9385"/>
                </a:lnTo>
                <a:lnTo>
                  <a:pt x="30265" y="12787"/>
                </a:lnTo>
                <a:lnTo>
                  <a:pt x="31295" y="15952"/>
                </a:lnTo>
                <a:lnTo>
                  <a:pt x="31917" y="19886"/>
                </a:lnTo>
                <a:lnTo>
                  <a:pt x="31917" y="51271"/>
                </a:lnTo>
                <a:lnTo>
                  <a:pt x="32141" y="52006"/>
                </a:lnTo>
                <a:lnTo>
                  <a:pt x="34686" y="52920"/>
                </a:lnTo>
                <a:lnTo>
                  <a:pt x="37796" y="52920"/>
                </a:lnTo>
                <a:lnTo>
                  <a:pt x="40553" y="51271"/>
                </a:lnTo>
                <a:lnTo>
                  <a:pt x="40553" y="18007"/>
                </a:lnTo>
                <a:lnTo>
                  <a:pt x="40272" y="15022"/>
                </a:lnTo>
                <a:lnTo>
                  <a:pt x="39121" y="10083"/>
                </a:lnTo>
                <a:lnTo>
                  <a:pt x="36842" y="6069"/>
                </a:lnTo>
                <a:lnTo>
                  <a:pt x="33779" y="2758"/>
                </a:lnTo>
                <a:lnTo>
                  <a:pt x="29494" y="547"/>
                </a:lnTo>
                <a:lnTo>
                  <a:pt x="26849" y="0"/>
                </a:lnTo>
                <a:lnTo>
                  <a:pt x="21017" y="0"/>
                </a:lnTo>
                <a:lnTo>
                  <a:pt x="18360" y="713"/>
                </a:lnTo>
                <a:lnTo>
                  <a:pt x="15725" y="2134"/>
                </a:lnTo>
                <a:lnTo>
                  <a:pt x="13093" y="3567"/>
                </a:lnTo>
                <a:lnTo>
                  <a:pt x="10447" y="5817"/>
                </a:lnTo>
                <a:lnTo>
                  <a:pt x="7786" y="8888"/>
                </a:lnTo>
                <a:lnTo>
                  <a:pt x="7786" y="2437"/>
                </a:lnTo>
                <a:lnTo>
                  <a:pt x="5828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6"/>
                </a:lnTo>
                <a:lnTo>
                  <a:pt x="2750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2014639" y="5569704"/>
            <a:ext cx="44585" cy="54662"/>
          </a:xfrm>
          <a:custGeom>
            <a:avLst/>
            <a:gdLst/>
            <a:ahLst/>
            <a:cxnLst/>
            <a:rect l="l" t="t" r="r" b="b"/>
            <a:pathLst>
              <a:path w="44585" h="54662">
                <a:moveTo>
                  <a:pt x="9453" y="36244"/>
                </a:moveTo>
                <a:lnTo>
                  <a:pt x="9147" y="54662"/>
                </a:lnTo>
                <a:lnTo>
                  <a:pt x="11268" y="51573"/>
                </a:lnTo>
                <a:lnTo>
                  <a:pt x="10029" y="39650"/>
                </a:lnTo>
                <a:lnTo>
                  <a:pt x="9453" y="36244"/>
                </a:lnTo>
                <a:close/>
              </a:path>
              <a:path w="44585" h="54662">
                <a:moveTo>
                  <a:pt x="403" y="55741"/>
                </a:moveTo>
                <a:lnTo>
                  <a:pt x="0" y="59208"/>
                </a:lnTo>
                <a:lnTo>
                  <a:pt x="378" y="62826"/>
                </a:lnTo>
                <a:lnTo>
                  <a:pt x="1907" y="66041"/>
                </a:lnTo>
                <a:lnTo>
                  <a:pt x="4848" y="68579"/>
                </a:lnTo>
                <a:lnTo>
                  <a:pt x="8755" y="70650"/>
                </a:lnTo>
                <a:lnTo>
                  <a:pt x="11426" y="71323"/>
                </a:lnTo>
                <a:lnTo>
                  <a:pt x="14098" y="71996"/>
                </a:lnTo>
                <a:lnTo>
                  <a:pt x="17330" y="72327"/>
                </a:lnTo>
                <a:lnTo>
                  <a:pt x="25081" y="72327"/>
                </a:lnTo>
                <a:lnTo>
                  <a:pt x="28489" y="71895"/>
                </a:lnTo>
                <a:lnTo>
                  <a:pt x="31381" y="71005"/>
                </a:lnTo>
                <a:lnTo>
                  <a:pt x="34293" y="70116"/>
                </a:lnTo>
                <a:lnTo>
                  <a:pt x="38534" y="67373"/>
                </a:lnTo>
                <a:lnTo>
                  <a:pt x="41791" y="64047"/>
                </a:lnTo>
                <a:lnTo>
                  <a:pt x="43592" y="60008"/>
                </a:lnTo>
                <a:lnTo>
                  <a:pt x="44056" y="55627"/>
                </a:lnTo>
                <a:lnTo>
                  <a:pt x="43657" y="51612"/>
                </a:lnTo>
                <a:lnTo>
                  <a:pt x="42048" y="48386"/>
                </a:lnTo>
                <a:lnTo>
                  <a:pt x="39503" y="45935"/>
                </a:lnTo>
                <a:lnTo>
                  <a:pt x="36393" y="43981"/>
                </a:lnTo>
                <a:lnTo>
                  <a:pt x="32472" y="42786"/>
                </a:lnTo>
                <a:lnTo>
                  <a:pt x="27986" y="42378"/>
                </a:lnTo>
                <a:lnTo>
                  <a:pt x="15688" y="41846"/>
                </a:lnTo>
                <a:lnTo>
                  <a:pt x="13802" y="41770"/>
                </a:lnTo>
                <a:lnTo>
                  <a:pt x="10029" y="39650"/>
                </a:lnTo>
                <a:lnTo>
                  <a:pt x="11268" y="51573"/>
                </a:lnTo>
                <a:lnTo>
                  <a:pt x="14011" y="48995"/>
                </a:lnTo>
                <a:lnTo>
                  <a:pt x="26211" y="49442"/>
                </a:lnTo>
                <a:lnTo>
                  <a:pt x="29041" y="49503"/>
                </a:lnTo>
                <a:lnTo>
                  <a:pt x="31280" y="50115"/>
                </a:lnTo>
                <a:lnTo>
                  <a:pt x="34588" y="52387"/>
                </a:lnTo>
                <a:lnTo>
                  <a:pt x="35410" y="56109"/>
                </a:lnTo>
                <a:lnTo>
                  <a:pt x="35410" y="57340"/>
                </a:lnTo>
                <a:lnTo>
                  <a:pt x="34246" y="60756"/>
                </a:lnTo>
                <a:lnTo>
                  <a:pt x="31309" y="63489"/>
                </a:lnTo>
                <a:lnTo>
                  <a:pt x="28119" y="64720"/>
                </a:lnTo>
                <a:lnTo>
                  <a:pt x="24178" y="65495"/>
                </a:lnTo>
                <a:lnTo>
                  <a:pt x="17442" y="65495"/>
                </a:lnTo>
                <a:lnTo>
                  <a:pt x="14230" y="64885"/>
                </a:lnTo>
                <a:lnTo>
                  <a:pt x="11930" y="63676"/>
                </a:lnTo>
                <a:lnTo>
                  <a:pt x="8459" y="60681"/>
                </a:lnTo>
                <a:lnTo>
                  <a:pt x="8459" y="57570"/>
                </a:lnTo>
                <a:lnTo>
                  <a:pt x="9147" y="54662"/>
                </a:lnTo>
                <a:lnTo>
                  <a:pt x="9453" y="36244"/>
                </a:lnTo>
                <a:lnTo>
                  <a:pt x="10972" y="32892"/>
                </a:lnTo>
                <a:lnTo>
                  <a:pt x="13888" y="33691"/>
                </a:lnTo>
                <a:lnTo>
                  <a:pt x="17906" y="28119"/>
                </a:lnTo>
                <a:lnTo>
                  <a:pt x="13680" y="25350"/>
                </a:lnTo>
                <a:lnTo>
                  <a:pt x="11033" y="20970"/>
                </a:lnTo>
                <a:lnTo>
                  <a:pt x="11033" y="17740"/>
                </a:lnTo>
                <a:lnTo>
                  <a:pt x="11228" y="14921"/>
                </a:lnTo>
                <a:lnTo>
                  <a:pt x="9550" y="3214"/>
                </a:lnTo>
                <a:lnTo>
                  <a:pt x="6328" y="6249"/>
                </a:lnTo>
                <a:lnTo>
                  <a:pt x="4187" y="10313"/>
                </a:lnTo>
                <a:lnTo>
                  <a:pt x="2815" y="15026"/>
                </a:lnTo>
                <a:lnTo>
                  <a:pt x="2815" y="17793"/>
                </a:lnTo>
                <a:lnTo>
                  <a:pt x="3135" y="22226"/>
                </a:lnTo>
                <a:lnTo>
                  <a:pt x="4381" y="25591"/>
                </a:lnTo>
                <a:lnTo>
                  <a:pt x="6318" y="28436"/>
                </a:lnTo>
                <a:lnTo>
                  <a:pt x="3942" y="31370"/>
                </a:lnTo>
                <a:lnTo>
                  <a:pt x="2213" y="34837"/>
                </a:lnTo>
                <a:lnTo>
                  <a:pt x="1764" y="39013"/>
                </a:lnTo>
                <a:lnTo>
                  <a:pt x="2178" y="42087"/>
                </a:lnTo>
                <a:lnTo>
                  <a:pt x="3820" y="44844"/>
                </a:lnTo>
                <a:lnTo>
                  <a:pt x="6793" y="46875"/>
                </a:lnTo>
                <a:lnTo>
                  <a:pt x="3834" y="49618"/>
                </a:lnTo>
                <a:lnTo>
                  <a:pt x="1699" y="52527"/>
                </a:lnTo>
                <a:lnTo>
                  <a:pt x="403" y="55741"/>
                </a:lnTo>
                <a:close/>
              </a:path>
              <a:path w="44585" h="54662">
                <a:moveTo>
                  <a:pt x="14292" y="9093"/>
                </a:moveTo>
                <a:lnTo>
                  <a:pt x="17795" y="7124"/>
                </a:lnTo>
                <a:lnTo>
                  <a:pt x="20930" y="6846"/>
                </a:lnTo>
                <a:lnTo>
                  <a:pt x="24178" y="6846"/>
                </a:lnTo>
                <a:lnTo>
                  <a:pt x="26676" y="7772"/>
                </a:lnTo>
                <a:lnTo>
                  <a:pt x="30204" y="11494"/>
                </a:lnTo>
                <a:lnTo>
                  <a:pt x="31071" y="14083"/>
                </a:lnTo>
                <a:lnTo>
                  <a:pt x="31071" y="17423"/>
                </a:lnTo>
                <a:lnTo>
                  <a:pt x="30866" y="20191"/>
                </a:lnTo>
                <a:lnTo>
                  <a:pt x="30067" y="22799"/>
                </a:lnTo>
                <a:lnTo>
                  <a:pt x="27814" y="25934"/>
                </a:lnTo>
                <a:lnTo>
                  <a:pt x="24278" y="27828"/>
                </a:lnTo>
                <a:lnTo>
                  <a:pt x="21088" y="28119"/>
                </a:lnTo>
                <a:lnTo>
                  <a:pt x="17906" y="28119"/>
                </a:lnTo>
                <a:lnTo>
                  <a:pt x="13888" y="33691"/>
                </a:lnTo>
                <a:lnTo>
                  <a:pt x="17344" y="34735"/>
                </a:lnTo>
                <a:lnTo>
                  <a:pt x="21088" y="35002"/>
                </a:lnTo>
                <a:lnTo>
                  <a:pt x="23799" y="35002"/>
                </a:lnTo>
                <a:lnTo>
                  <a:pt x="28511" y="33807"/>
                </a:lnTo>
                <a:lnTo>
                  <a:pt x="32680" y="31863"/>
                </a:lnTo>
                <a:lnTo>
                  <a:pt x="35924" y="28853"/>
                </a:lnTo>
                <a:lnTo>
                  <a:pt x="38030" y="24853"/>
                </a:lnTo>
                <a:lnTo>
                  <a:pt x="39354" y="20191"/>
                </a:lnTo>
                <a:lnTo>
                  <a:pt x="39354" y="17362"/>
                </a:lnTo>
                <a:lnTo>
                  <a:pt x="39095" y="14022"/>
                </a:lnTo>
                <a:lnTo>
                  <a:pt x="38116" y="10882"/>
                </a:lnTo>
                <a:lnTo>
                  <a:pt x="36046" y="8153"/>
                </a:lnTo>
                <a:lnTo>
                  <a:pt x="42796" y="8153"/>
                </a:lnTo>
                <a:lnTo>
                  <a:pt x="44081" y="7303"/>
                </a:lnTo>
                <a:lnTo>
                  <a:pt x="44585" y="4560"/>
                </a:lnTo>
                <a:lnTo>
                  <a:pt x="42796" y="928"/>
                </a:lnTo>
                <a:lnTo>
                  <a:pt x="28562" y="928"/>
                </a:lnTo>
                <a:lnTo>
                  <a:pt x="27486" y="637"/>
                </a:lnTo>
                <a:lnTo>
                  <a:pt x="23846" y="90"/>
                </a:lnTo>
                <a:lnTo>
                  <a:pt x="18431" y="0"/>
                </a:lnTo>
                <a:lnTo>
                  <a:pt x="13729" y="1230"/>
                </a:lnTo>
                <a:lnTo>
                  <a:pt x="9550" y="3214"/>
                </a:lnTo>
                <a:lnTo>
                  <a:pt x="11228" y="14921"/>
                </a:lnTo>
                <a:lnTo>
                  <a:pt x="12028" y="12283"/>
                </a:lnTo>
                <a:lnTo>
                  <a:pt x="14292" y="90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2091902" y="5569606"/>
            <a:ext cx="47087" cy="53658"/>
          </a:xfrm>
          <a:custGeom>
            <a:avLst/>
            <a:gdLst/>
            <a:ahLst/>
            <a:cxnLst/>
            <a:rect l="l" t="t" r="r" b="b"/>
            <a:pathLst>
              <a:path w="47087" h="53658">
                <a:moveTo>
                  <a:pt x="8943" y="23915"/>
                </a:moveTo>
                <a:lnTo>
                  <a:pt x="9237" y="21348"/>
                </a:lnTo>
                <a:lnTo>
                  <a:pt x="9813" y="18986"/>
                </a:lnTo>
                <a:lnTo>
                  <a:pt x="11294" y="14591"/>
                </a:lnTo>
                <a:lnTo>
                  <a:pt x="13684" y="11163"/>
                </a:lnTo>
                <a:lnTo>
                  <a:pt x="17053" y="8888"/>
                </a:lnTo>
                <a:lnTo>
                  <a:pt x="21103" y="7481"/>
                </a:lnTo>
                <a:lnTo>
                  <a:pt x="26456" y="7481"/>
                </a:lnTo>
                <a:lnTo>
                  <a:pt x="30650" y="9029"/>
                </a:lnTo>
                <a:lnTo>
                  <a:pt x="33991" y="11455"/>
                </a:lnTo>
                <a:lnTo>
                  <a:pt x="36173" y="15012"/>
                </a:lnTo>
                <a:lnTo>
                  <a:pt x="37433" y="19418"/>
                </a:lnTo>
                <a:lnTo>
                  <a:pt x="38145" y="24270"/>
                </a:lnTo>
                <a:lnTo>
                  <a:pt x="38145" y="29733"/>
                </a:lnTo>
                <a:lnTo>
                  <a:pt x="37876" y="32321"/>
                </a:lnTo>
                <a:lnTo>
                  <a:pt x="36744" y="37019"/>
                </a:lnTo>
                <a:lnTo>
                  <a:pt x="36529" y="50266"/>
                </a:lnTo>
                <a:lnTo>
                  <a:pt x="39038" y="48373"/>
                </a:lnTo>
                <a:lnTo>
                  <a:pt x="43056" y="43535"/>
                </a:lnTo>
                <a:lnTo>
                  <a:pt x="44560" y="40641"/>
                </a:lnTo>
                <a:lnTo>
                  <a:pt x="45580" y="37289"/>
                </a:lnTo>
                <a:lnTo>
                  <a:pt x="46584" y="33958"/>
                </a:lnTo>
                <a:lnTo>
                  <a:pt x="47087" y="30290"/>
                </a:lnTo>
                <a:lnTo>
                  <a:pt x="47087" y="22226"/>
                </a:lnTo>
                <a:lnTo>
                  <a:pt x="46606" y="18554"/>
                </a:lnTo>
                <a:lnTo>
                  <a:pt x="45651" y="15289"/>
                </a:lnTo>
                <a:lnTo>
                  <a:pt x="44697" y="12038"/>
                </a:lnTo>
                <a:lnTo>
                  <a:pt x="43265" y="9269"/>
                </a:lnTo>
                <a:lnTo>
                  <a:pt x="41338" y="6998"/>
                </a:lnTo>
                <a:lnTo>
                  <a:pt x="37019" y="2970"/>
                </a:lnTo>
                <a:lnTo>
                  <a:pt x="34150" y="1779"/>
                </a:lnTo>
                <a:lnTo>
                  <a:pt x="31258" y="598"/>
                </a:lnTo>
                <a:lnTo>
                  <a:pt x="27893" y="0"/>
                </a:lnTo>
                <a:lnTo>
                  <a:pt x="20012" y="0"/>
                </a:lnTo>
                <a:lnTo>
                  <a:pt x="16498" y="673"/>
                </a:lnTo>
                <a:lnTo>
                  <a:pt x="13500" y="2005"/>
                </a:lnTo>
                <a:lnTo>
                  <a:pt x="10497" y="3341"/>
                </a:lnTo>
                <a:lnTo>
                  <a:pt x="7999" y="5219"/>
                </a:lnTo>
                <a:lnTo>
                  <a:pt x="3981" y="10073"/>
                </a:lnTo>
                <a:lnTo>
                  <a:pt x="2487" y="12952"/>
                </a:lnTo>
                <a:lnTo>
                  <a:pt x="1494" y="16294"/>
                </a:lnTo>
                <a:lnTo>
                  <a:pt x="504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4" y="35104"/>
                </a:lnTo>
                <a:lnTo>
                  <a:pt x="1410" y="38355"/>
                </a:lnTo>
                <a:lnTo>
                  <a:pt x="2350" y="41605"/>
                </a:lnTo>
                <a:lnTo>
                  <a:pt x="3773" y="44373"/>
                </a:lnTo>
                <a:lnTo>
                  <a:pt x="5709" y="46659"/>
                </a:lnTo>
                <a:lnTo>
                  <a:pt x="10022" y="50674"/>
                </a:lnTo>
                <a:lnTo>
                  <a:pt x="8943" y="29362"/>
                </a:lnTo>
                <a:lnTo>
                  <a:pt x="8943" y="23915"/>
                </a:lnTo>
                <a:close/>
              </a:path>
              <a:path w="47087" h="53658">
                <a:moveTo>
                  <a:pt x="9662" y="34225"/>
                </a:moveTo>
                <a:lnTo>
                  <a:pt x="8943" y="29362"/>
                </a:lnTo>
                <a:lnTo>
                  <a:pt x="10022" y="50674"/>
                </a:lnTo>
                <a:lnTo>
                  <a:pt x="12884" y="51865"/>
                </a:lnTo>
                <a:lnTo>
                  <a:pt x="15778" y="53060"/>
                </a:lnTo>
                <a:lnTo>
                  <a:pt x="19145" y="53658"/>
                </a:lnTo>
                <a:lnTo>
                  <a:pt x="26996" y="53658"/>
                </a:lnTo>
                <a:lnTo>
                  <a:pt x="30499" y="52985"/>
                </a:lnTo>
                <a:lnTo>
                  <a:pt x="33512" y="51614"/>
                </a:lnTo>
                <a:lnTo>
                  <a:pt x="36529" y="50266"/>
                </a:lnTo>
                <a:lnTo>
                  <a:pt x="36744" y="37019"/>
                </a:lnTo>
                <a:lnTo>
                  <a:pt x="34668" y="40741"/>
                </a:lnTo>
                <a:lnTo>
                  <a:pt x="31932" y="43765"/>
                </a:lnTo>
                <a:lnTo>
                  <a:pt x="28199" y="45655"/>
                </a:lnTo>
                <a:lnTo>
                  <a:pt x="23468" y="46112"/>
                </a:lnTo>
                <a:lnTo>
                  <a:pt x="20685" y="46112"/>
                </a:lnTo>
                <a:lnTo>
                  <a:pt x="16484" y="44575"/>
                </a:lnTo>
                <a:lnTo>
                  <a:pt x="13144" y="42138"/>
                </a:lnTo>
                <a:lnTo>
                  <a:pt x="10925" y="38632"/>
                </a:lnTo>
                <a:lnTo>
                  <a:pt x="9662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2151896" y="5570381"/>
            <a:ext cx="40604" cy="52884"/>
          </a:xfrm>
          <a:custGeom>
            <a:avLst/>
            <a:gdLst/>
            <a:ahLst/>
            <a:cxnLst/>
            <a:rect l="l" t="t" r="r" b="b"/>
            <a:pathLst>
              <a:path w="40604" h="52884">
                <a:moveTo>
                  <a:pt x="8693" y="1662"/>
                </a:moveTo>
                <a:lnTo>
                  <a:pt x="8473" y="928"/>
                </a:lnTo>
                <a:lnTo>
                  <a:pt x="5878" y="0"/>
                </a:lnTo>
                <a:lnTo>
                  <a:pt x="2804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42" y="42810"/>
                </a:lnTo>
                <a:lnTo>
                  <a:pt x="3710" y="46838"/>
                </a:lnTo>
                <a:lnTo>
                  <a:pt x="6771" y="50176"/>
                </a:lnTo>
                <a:lnTo>
                  <a:pt x="11069" y="52350"/>
                </a:lnTo>
                <a:lnTo>
                  <a:pt x="13716" y="52884"/>
                </a:lnTo>
                <a:lnTo>
                  <a:pt x="19532" y="52884"/>
                </a:lnTo>
                <a:lnTo>
                  <a:pt x="22179" y="52185"/>
                </a:lnTo>
                <a:lnTo>
                  <a:pt x="24799" y="50763"/>
                </a:lnTo>
                <a:lnTo>
                  <a:pt x="27420" y="49352"/>
                </a:lnTo>
                <a:lnTo>
                  <a:pt x="30067" y="47105"/>
                </a:lnTo>
                <a:lnTo>
                  <a:pt x="32752" y="44030"/>
                </a:lnTo>
                <a:lnTo>
                  <a:pt x="32752" y="50496"/>
                </a:lnTo>
                <a:lnTo>
                  <a:pt x="35225" y="52146"/>
                </a:lnTo>
                <a:lnTo>
                  <a:pt x="38030" y="52146"/>
                </a:lnTo>
                <a:lnTo>
                  <a:pt x="40604" y="50496"/>
                </a:lnTo>
                <a:lnTo>
                  <a:pt x="40604" y="1662"/>
                </a:lnTo>
                <a:lnTo>
                  <a:pt x="40369" y="928"/>
                </a:lnTo>
                <a:lnTo>
                  <a:pt x="37796" y="0"/>
                </a:lnTo>
                <a:lnTo>
                  <a:pt x="34684" y="0"/>
                </a:lnTo>
                <a:lnTo>
                  <a:pt x="31917" y="1662"/>
                </a:lnTo>
                <a:lnTo>
                  <a:pt x="31917" y="35787"/>
                </a:lnTo>
                <a:lnTo>
                  <a:pt x="29519" y="38862"/>
                </a:lnTo>
                <a:lnTo>
                  <a:pt x="25083" y="42800"/>
                </a:lnTo>
                <a:lnTo>
                  <a:pt x="20796" y="45172"/>
                </a:lnTo>
                <a:lnTo>
                  <a:pt x="16948" y="45172"/>
                </a:lnTo>
                <a:lnTo>
                  <a:pt x="12970" y="43498"/>
                </a:lnTo>
                <a:lnTo>
                  <a:pt x="10284" y="40143"/>
                </a:lnTo>
                <a:lnTo>
                  <a:pt x="9283" y="36957"/>
                </a:lnTo>
                <a:lnTo>
                  <a:pt x="8693" y="32943"/>
                </a:lnTo>
                <a:lnTo>
                  <a:pt x="8693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2208505" y="5569610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25" y="51267"/>
                </a:lnTo>
                <a:lnTo>
                  <a:pt x="8625" y="19137"/>
                </a:lnTo>
                <a:lnTo>
                  <a:pt x="10962" y="15469"/>
                </a:lnTo>
                <a:lnTo>
                  <a:pt x="12981" y="12726"/>
                </a:lnTo>
                <a:lnTo>
                  <a:pt x="15811" y="9954"/>
                </a:lnTo>
                <a:lnTo>
                  <a:pt x="19217" y="8456"/>
                </a:lnTo>
                <a:lnTo>
                  <a:pt x="22137" y="8672"/>
                </a:lnTo>
                <a:lnTo>
                  <a:pt x="24790" y="9461"/>
                </a:lnTo>
                <a:lnTo>
                  <a:pt x="27435" y="8178"/>
                </a:lnTo>
                <a:lnTo>
                  <a:pt x="27500" y="3657"/>
                </a:lnTo>
                <a:lnTo>
                  <a:pt x="25222" y="673"/>
                </a:lnTo>
                <a:lnTo>
                  <a:pt x="22208" y="76"/>
                </a:lnTo>
                <a:lnTo>
                  <a:pt x="19649" y="0"/>
                </a:lnTo>
                <a:lnTo>
                  <a:pt x="16661" y="659"/>
                </a:lnTo>
                <a:lnTo>
                  <a:pt x="13633" y="2562"/>
                </a:lnTo>
                <a:lnTo>
                  <a:pt x="10303" y="5994"/>
                </a:lnTo>
                <a:lnTo>
                  <a:pt x="7791" y="9550"/>
                </a:lnTo>
                <a:lnTo>
                  <a:pt x="7791" y="2437"/>
                </a:lnTo>
                <a:lnTo>
                  <a:pt x="5829" y="824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8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2270361" y="5569610"/>
            <a:ext cx="27496" cy="52919"/>
          </a:xfrm>
          <a:custGeom>
            <a:avLst/>
            <a:gdLst/>
            <a:ahLst/>
            <a:cxnLst/>
            <a:rect l="l" t="t" r="r" b="b"/>
            <a:pathLst>
              <a:path w="27496" h="52919">
                <a:moveTo>
                  <a:pt x="5868" y="52919"/>
                </a:moveTo>
                <a:lnTo>
                  <a:pt x="8637" y="51267"/>
                </a:lnTo>
                <a:lnTo>
                  <a:pt x="8637" y="19137"/>
                </a:lnTo>
                <a:lnTo>
                  <a:pt x="10962" y="15469"/>
                </a:lnTo>
                <a:lnTo>
                  <a:pt x="12985" y="12726"/>
                </a:lnTo>
                <a:lnTo>
                  <a:pt x="15815" y="9954"/>
                </a:lnTo>
                <a:lnTo>
                  <a:pt x="19220" y="8456"/>
                </a:lnTo>
                <a:lnTo>
                  <a:pt x="22133" y="8672"/>
                </a:lnTo>
                <a:lnTo>
                  <a:pt x="24794" y="9461"/>
                </a:lnTo>
                <a:lnTo>
                  <a:pt x="27439" y="8178"/>
                </a:lnTo>
                <a:lnTo>
                  <a:pt x="27496" y="3657"/>
                </a:lnTo>
                <a:lnTo>
                  <a:pt x="25222" y="673"/>
                </a:lnTo>
                <a:lnTo>
                  <a:pt x="22204" y="76"/>
                </a:lnTo>
                <a:lnTo>
                  <a:pt x="19649" y="0"/>
                </a:lnTo>
                <a:lnTo>
                  <a:pt x="16657" y="659"/>
                </a:lnTo>
                <a:lnTo>
                  <a:pt x="13633" y="2562"/>
                </a:lnTo>
                <a:lnTo>
                  <a:pt x="10299" y="5994"/>
                </a:lnTo>
                <a:lnTo>
                  <a:pt x="7805" y="9550"/>
                </a:lnTo>
                <a:lnTo>
                  <a:pt x="7805" y="2437"/>
                </a:lnTo>
                <a:lnTo>
                  <a:pt x="5831" y="824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754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2306678" y="5550239"/>
            <a:ext cx="10670" cy="72288"/>
          </a:xfrm>
          <a:custGeom>
            <a:avLst/>
            <a:gdLst/>
            <a:ahLst/>
            <a:cxnLst/>
            <a:rect l="l" t="t" r="r" b="b"/>
            <a:pathLst>
              <a:path w="10670" h="72288">
                <a:moveTo>
                  <a:pt x="0" y="5410"/>
                </a:moveTo>
                <a:lnTo>
                  <a:pt x="367" y="8891"/>
                </a:lnTo>
                <a:lnTo>
                  <a:pt x="3258" y="10731"/>
                </a:lnTo>
                <a:lnTo>
                  <a:pt x="7336" y="10731"/>
                </a:lnTo>
                <a:lnTo>
                  <a:pt x="10289" y="8837"/>
                </a:lnTo>
                <a:lnTo>
                  <a:pt x="10670" y="5309"/>
                </a:lnTo>
                <a:lnTo>
                  <a:pt x="10303" y="1842"/>
                </a:lnTo>
                <a:lnTo>
                  <a:pt x="7401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0" h="72288">
                <a:moveTo>
                  <a:pt x="1228" y="71374"/>
                </a:moveTo>
                <a:lnTo>
                  <a:pt x="3798" y="72288"/>
                </a:lnTo>
                <a:lnTo>
                  <a:pt x="6912" y="72288"/>
                </a:lnTo>
                <a:lnTo>
                  <a:pt x="9677" y="70638"/>
                </a:lnTo>
                <a:lnTo>
                  <a:pt x="9677" y="21804"/>
                </a:lnTo>
                <a:lnTo>
                  <a:pt x="9461" y="21106"/>
                </a:lnTo>
                <a:lnTo>
                  <a:pt x="6912" y="20156"/>
                </a:lnTo>
                <a:lnTo>
                  <a:pt x="3798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28" y="7137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2328447" y="5569606"/>
            <a:ext cx="33340" cy="53658"/>
          </a:xfrm>
          <a:custGeom>
            <a:avLst/>
            <a:gdLst/>
            <a:ahLst/>
            <a:cxnLst/>
            <a:rect l="l" t="t" r="r" b="b"/>
            <a:pathLst>
              <a:path w="33340" h="53658">
                <a:moveTo>
                  <a:pt x="5998" y="52224"/>
                </a:moveTo>
                <a:lnTo>
                  <a:pt x="8561" y="52985"/>
                </a:lnTo>
                <a:lnTo>
                  <a:pt x="11596" y="53531"/>
                </a:lnTo>
                <a:lnTo>
                  <a:pt x="14857" y="53658"/>
                </a:lnTo>
                <a:lnTo>
                  <a:pt x="17586" y="53658"/>
                </a:lnTo>
                <a:lnTo>
                  <a:pt x="20073" y="53315"/>
                </a:lnTo>
                <a:lnTo>
                  <a:pt x="24617" y="51944"/>
                </a:lnTo>
                <a:lnTo>
                  <a:pt x="28206" y="49583"/>
                </a:lnTo>
                <a:lnTo>
                  <a:pt x="31111" y="46608"/>
                </a:lnTo>
                <a:lnTo>
                  <a:pt x="32896" y="42699"/>
                </a:lnTo>
                <a:lnTo>
                  <a:pt x="33340" y="37972"/>
                </a:lnTo>
                <a:lnTo>
                  <a:pt x="33340" y="35877"/>
                </a:lnTo>
                <a:lnTo>
                  <a:pt x="32321" y="32551"/>
                </a:lnTo>
                <a:lnTo>
                  <a:pt x="30740" y="29733"/>
                </a:lnTo>
                <a:lnTo>
                  <a:pt x="27227" y="26633"/>
                </a:lnTo>
                <a:lnTo>
                  <a:pt x="24337" y="25110"/>
                </a:lnTo>
                <a:lnTo>
                  <a:pt x="21374" y="23813"/>
                </a:lnTo>
                <a:lnTo>
                  <a:pt x="18432" y="22608"/>
                </a:lnTo>
                <a:lnTo>
                  <a:pt x="15577" y="21438"/>
                </a:lnTo>
                <a:lnTo>
                  <a:pt x="12075" y="19343"/>
                </a:lnTo>
                <a:lnTo>
                  <a:pt x="9773" y="16588"/>
                </a:lnTo>
                <a:lnTo>
                  <a:pt x="9428" y="13982"/>
                </a:lnTo>
                <a:lnTo>
                  <a:pt x="9968" y="11178"/>
                </a:lnTo>
                <a:lnTo>
                  <a:pt x="12308" y="8280"/>
                </a:lnTo>
                <a:lnTo>
                  <a:pt x="15458" y="7114"/>
                </a:lnTo>
                <a:lnTo>
                  <a:pt x="18209" y="6948"/>
                </a:lnTo>
                <a:lnTo>
                  <a:pt x="21311" y="7138"/>
                </a:lnTo>
                <a:lnTo>
                  <a:pt x="24959" y="8359"/>
                </a:lnTo>
                <a:lnTo>
                  <a:pt x="27604" y="9681"/>
                </a:lnTo>
                <a:lnTo>
                  <a:pt x="30582" y="9867"/>
                </a:lnTo>
                <a:lnTo>
                  <a:pt x="30938" y="7150"/>
                </a:lnTo>
                <a:lnTo>
                  <a:pt x="30643" y="4406"/>
                </a:lnTo>
                <a:lnTo>
                  <a:pt x="28073" y="2199"/>
                </a:lnTo>
                <a:lnTo>
                  <a:pt x="25488" y="1145"/>
                </a:lnTo>
                <a:lnTo>
                  <a:pt x="22082" y="321"/>
                </a:lnTo>
                <a:lnTo>
                  <a:pt x="18309" y="0"/>
                </a:lnTo>
                <a:lnTo>
                  <a:pt x="15458" y="0"/>
                </a:lnTo>
                <a:lnTo>
                  <a:pt x="12956" y="396"/>
                </a:lnTo>
                <a:lnTo>
                  <a:pt x="8658" y="1983"/>
                </a:lnTo>
                <a:lnTo>
                  <a:pt x="5447" y="4371"/>
                </a:lnTo>
                <a:lnTo>
                  <a:pt x="2948" y="7214"/>
                </a:lnTo>
                <a:lnTo>
                  <a:pt x="1504" y="10721"/>
                </a:lnTo>
                <a:lnTo>
                  <a:pt x="1149" y="14479"/>
                </a:lnTo>
                <a:lnTo>
                  <a:pt x="1490" y="18519"/>
                </a:lnTo>
                <a:lnTo>
                  <a:pt x="2851" y="21629"/>
                </a:lnTo>
                <a:lnTo>
                  <a:pt x="5986" y="25210"/>
                </a:lnTo>
                <a:lnTo>
                  <a:pt x="8658" y="26939"/>
                </a:lnTo>
                <a:lnTo>
                  <a:pt x="11523" y="28411"/>
                </a:lnTo>
                <a:lnTo>
                  <a:pt x="14490" y="29643"/>
                </a:lnTo>
                <a:lnTo>
                  <a:pt x="17320" y="30787"/>
                </a:lnTo>
                <a:lnTo>
                  <a:pt x="19973" y="31978"/>
                </a:lnTo>
                <a:lnTo>
                  <a:pt x="23112" y="34264"/>
                </a:lnTo>
                <a:lnTo>
                  <a:pt x="24815" y="37299"/>
                </a:lnTo>
                <a:lnTo>
                  <a:pt x="24566" y="41173"/>
                </a:lnTo>
                <a:lnTo>
                  <a:pt x="22953" y="43941"/>
                </a:lnTo>
                <a:lnTo>
                  <a:pt x="20181" y="45670"/>
                </a:lnTo>
                <a:lnTo>
                  <a:pt x="16484" y="46498"/>
                </a:lnTo>
                <a:lnTo>
                  <a:pt x="13068" y="46498"/>
                </a:lnTo>
                <a:lnTo>
                  <a:pt x="9832" y="45759"/>
                </a:lnTo>
                <a:lnTo>
                  <a:pt x="5951" y="44157"/>
                </a:lnTo>
                <a:lnTo>
                  <a:pt x="3168" y="42558"/>
                </a:lnTo>
                <a:lnTo>
                  <a:pt x="266" y="42941"/>
                </a:lnTo>
                <a:lnTo>
                  <a:pt x="0" y="45519"/>
                </a:lnTo>
                <a:lnTo>
                  <a:pt x="266" y="48186"/>
                </a:lnTo>
                <a:lnTo>
                  <a:pt x="2937" y="50929"/>
                </a:lnTo>
                <a:lnTo>
                  <a:pt x="5998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2374480" y="5546685"/>
            <a:ext cx="38675" cy="75881"/>
          </a:xfrm>
          <a:custGeom>
            <a:avLst/>
            <a:gdLst/>
            <a:ahLst/>
            <a:cxnLst/>
            <a:rect l="l" t="t" r="r" b="b"/>
            <a:pathLst>
              <a:path w="38675" h="75881">
                <a:moveTo>
                  <a:pt x="35330" y="28130"/>
                </a:moveTo>
                <a:lnTo>
                  <a:pt x="36442" y="26603"/>
                </a:lnTo>
                <a:lnTo>
                  <a:pt x="34912" y="23809"/>
                </a:lnTo>
                <a:lnTo>
                  <a:pt x="32133" y="23670"/>
                </a:lnTo>
                <a:lnTo>
                  <a:pt x="29390" y="23809"/>
                </a:lnTo>
                <a:lnTo>
                  <a:pt x="26423" y="25577"/>
                </a:lnTo>
                <a:lnTo>
                  <a:pt x="8635" y="45860"/>
                </a:lnTo>
                <a:lnTo>
                  <a:pt x="8635" y="1699"/>
                </a:lnTo>
                <a:lnTo>
                  <a:pt x="8416" y="939"/>
                </a:lnTo>
                <a:lnTo>
                  <a:pt x="5867" y="0"/>
                </a:lnTo>
                <a:lnTo>
                  <a:pt x="2747" y="0"/>
                </a:lnTo>
                <a:lnTo>
                  <a:pt x="0" y="1699"/>
                </a:lnTo>
                <a:lnTo>
                  <a:pt x="0" y="74192"/>
                </a:lnTo>
                <a:lnTo>
                  <a:pt x="172" y="74929"/>
                </a:lnTo>
                <a:lnTo>
                  <a:pt x="2747" y="75844"/>
                </a:lnTo>
                <a:lnTo>
                  <a:pt x="5867" y="75844"/>
                </a:lnTo>
                <a:lnTo>
                  <a:pt x="8635" y="74192"/>
                </a:lnTo>
                <a:lnTo>
                  <a:pt x="8635" y="47116"/>
                </a:lnTo>
                <a:lnTo>
                  <a:pt x="28515" y="74142"/>
                </a:lnTo>
                <a:lnTo>
                  <a:pt x="30257" y="75514"/>
                </a:lnTo>
                <a:lnTo>
                  <a:pt x="33185" y="75881"/>
                </a:lnTo>
                <a:lnTo>
                  <a:pt x="35779" y="75844"/>
                </a:lnTo>
                <a:lnTo>
                  <a:pt x="38675" y="74142"/>
                </a:lnTo>
                <a:lnTo>
                  <a:pt x="37411" y="71589"/>
                </a:lnTo>
                <a:lnTo>
                  <a:pt x="18262" y="45820"/>
                </a:lnTo>
                <a:lnTo>
                  <a:pt x="35330" y="281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2444828" y="5569606"/>
            <a:ext cx="43340" cy="53658"/>
          </a:xfrm>
          <a:custGeom>
            <a:avLst/>
            <a:gdLst/>
            <a:ahLst/>
            <a:cxnLst/>
            <a:rect l="l" t="t" r="r" b="b"/>
            <a:pathLst>
              <a:path w="43340" h="53658">
                <a:moveTo>
                  <a:pt x="42947" y="16931"/>
                </a:moveTo>
                <a:lnTo>
                  <a:pt x="42152" y="14123"/>
                </a:lnTo>
                <a:lnTo>
                  <a:pt x="41377" y="11318"/>
                </a:lnTo>
                <a:lnTo>
                  <a:pt x="38473" y="6808"/>
                </a:lnTo>
                <a:lnTo>
                  <a:pt x="34657" y="3074"/>
                </a:lnTo>
                <a:lnTo>
                  <a:pt x="32057" y="1828"/>
                </a:lnTo>
                <a:lnTo>
                  <a:pt x="29461" y="612"/>
                </a:lnTo>
                <a:lnTo>
                  <a:pt x="26301" y="0"/>
                </a:lnTo>
                <a:lnTo>
                  <a:pt x="26348" y="6998"/>
                </a:lnTo>
                <a:lnTo>
                  <a:pt x="29494" y="8333"/>
                </a:lnTo>
                <a:lnTo>
                  <a:pt x="31617" y="11012"/>
                </a:lnTo>
                <a:lnTo>
                  <a:pt x="33746" y="13690"/>
                </a:lnTo>
                <a:lnTo>
                  <a:pt x="34753" y="17373"/>
                </a:lnTo>
                <a:lnTo>
                  <a:pt x="34657" y="22075"/>
                </a:lnTo>
                <a:lnTo>
                  <a:pt x="8942" y="22075"/>
                </a:lnTo>
                <a:lnTo>
                  <a:pt x="9018" y="20091"/>
                </a:lnTo>
                <a:lnTo>
                  <a:pt x="10450" y="3114"/>
                </a:lnTo>
                <a:lnTo>
                  <a:pt x="8070" y="4903"/>
                </a:lnTo>
                <a:lnTo>
                  <a:pt x="4128" y="9575"/>
                </a:lnTo>
                <a:lnTo>
                  <a:pt x="2620" y="12409"/>
                </a:lnTo>
                <a:lnTo>
                  <a:pt x="1583" y="15760"/>
                </a:lnTo>
                <a:lnTo>
                  <a:pt x="525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8" y="35359"/>
                </a:lnTo>
                <a:lnTo>
                  <a:pt x="1518" y="38685"/>
                </a:lnTo>
                <a:lnTo>
                  <a:pt x="2537" y="42001"/>
                </a:lnTo>
                <a:lnTo>
                  <a:pt x="4032" y="44780"/>
                </a:lnTo>
                <a:lnTo>
                  <a:pt x="6014" y="46979"/>
                </a:lnTo>
                <a:lnTo>
                  <a:pt x="10460" y="50864"/>
                </a:lnTo>
                <a:lnTo>
                  <a:pt x="13376" y="51969"/>
                </a:lnTo>
                <a:lnTo>
                  <a:pt x="16290" y="53085"/>
                </a:lnTo>
                <a:lnTo>
                  <a:pt x="19673" y="53658"/>
                </a:lnTo>
                <a:lnTo>
                  <a:pt x="23554" y="53658"/>
                </a:lnTo>
                <a:lnTo>
                  <a:pt x="27881" y="53492"/>
                </a:lnTo>
                <a:lnTo>
                  <a:pt x="31835" y="52793"/>
                </a:lnTo>
                <a:lnTo>
                  <a:pt x="35067" y="51969"/>
                </a:lnTo>
                <a:lnTo>
                  <a:pt x="37788" y="51094"/>
                </a:lnTo>
                <a:lnTo>
                  <a:pt x="41032" y="48820"/>
                </a:lnTo>
                <a:lnTo>
                  <a:pt x="41352" y="46167"/>
                </a:lnTo>
                <a:lnTo>
                  <a:pt x="40777" y="43002"/>
                </a:lnTo>
                <a:lnTo>
                  <a:pt x="38059" y="43268"/>
                </a:lnTo>
                <a:lnTo>
                  <a:pt x="34912" y="44554"/>
                </a:lnTo>
                <a:lnTo>
                  <a:pt x="32108" y="45443"/>
                </a:lnTo>
                <a:lnTo>
                  <a:pt x="28601" y="46192"/>
                </a:lnTo>
                <a:lnTo>
                  <a:pt x="24364" y="46382"/>
                </a:lnTo>
                <a:lnTo>
                  <a:pt x="21523" y="46382"/>
                </a:lnTo>
                <a:lnTo>
                  <a:pt x="17150" y="45137"/>
                </a:lnTo>
                <a:lnTo>
                  <a:pt x="13596" y="43106"/>
                </a:lnTo>
                <a:lnTo>
                  <a:pt x="11149" y="40007"/>
                </a:lnTo>
                <a:lnTo>
                  <a:pt x="9737" y="35967"/>
                </a:lnTo>
                <a:lnTo>
                  <a:pt x="8942" y="31346"/>
                </a:lnTo>
                <a:lnTo>
                  <a:pt x="8942" y="28652"/>
                </a:lnTo>
                <a:lnTo>
                  <a:pt x="39970" y="28652"/>
                </a:lnTo>
                <a:lnTo>
                  <a:pt x="42306" y="27738"/>
                </a:lnTo>
                <a:lnTo>
                  <a:pt x="43340" y="24739"/>
                </a:lnTo>
                <a:lnTo>
                  <a:pt x="43340" y="19926"/>
                </a:lnTo>
                <a:lnTo>
                  <a:pt x="42947" y="16931"/>
                </a:lnTo>
                <a:close/>
              </a:path>
              <a:path w="43340" h="53658">
                <a:moveTo>
                  <a:pt x="9018" y="20091"/>
                </a:moveTo>
                <a:lnTo>
                  <a:pt x="9946" y="16358"/>
                </a:lnTo>
                <a:lnTo>
                  <a:pt x="11390" y="12917"/>
                </a:lnTo>
                <a:lnTo>
                  <a:pt x="14918" y="9083"/>
                </a:lnTo>
                <a:lnTo>
                  <a:pt x="18140" y="7419"/>
                </a:lnTo>
                <a:lnTo>
                  <a:pt x="22157" y="6998"/>
                </a:lnTo>
                <a:lnTo>
                  <a:pt x="26348" y="6998"/>
                </a:lnTo>
                <a:lnTo>
                  <a:pt x="26301" y="0"/>
                </a:lnTo>
                <a:lnTo>
                  <a:pt x="19159" y="0"/>
                </a:lnTo>
                <a:lnTo>
                  <a:pt x="16023" y="623"/>
                </a:lnTo>
                <a:lnTo>
                  <a:pt x="13241" y="1868"/>
                </a:lnTo>
                <a:lnTo>
                  <a:pt x="10450" y="3114"/>
                </a:lnTo>
                <a:lnTo>
                  <a:pt x="9018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2496524" y="5570366"/>
            <a:ext cx="41036" cy="52196"/>
          </a:xfrm>
          <a:custGeom>
            <a:avLst/>
            <a:gdLst/>
            <a:ahLst/>
            <a:cxnLst/>
            <a:rect l="l" t="t" r="r" b="b"/>
            <a:pathLst>
              <a:path w="41036" h="52197">
                <a:moveTo>
                  <a:pt x="37447" y="0"/>
                </a:moveTo>
                <a:lnTo>
                  <a:pt x="34737" y="15"/>
                </a:lnTo>
                <a:lnTo>
                  <a:pt x="31774" y="1412"/>
                </a:lnTo>
                <a:lnTo>
                  <a:pt x="20887" y="19584"/>
                </a:lnTo>
                <a:lnTo>
                  <a:pt x="10156" y="1412"/>
                </a:lnTo>
                <a:lnTo>
                  <a:pt x="8086" y="129"/>
                </a:lnTo>
                <a:lnTo>
                  <a:pt x="5036" y="0"/>
                </a:lnTo>
                <a:lnTo>
                  <a:pt x="2340" y="105"/>
                </a:lnTo>
                <a:lnTo>
                  <a:pt x="796" y="2707"/>
                </a:lnTo>
                <a:lnTo>
                  <a:pt x="14659" y="25653"/>
                </a:lnTo>
                <a:lnTo>
                  <a:pt x="0" y="49483"/>
                </a:lnTo>
                <a:lnTo>
                  <a:pt x="219" y="51818"/>
                </a:lnTo>
                <a:lnTo>
                  <a:pt x="2819" y="52196"/>
                </a:lnTo>
                <a:lnTo>
                  <a:pt x="6174" y="52110"/>
                </a:lnTo>
                <a:lnTo>
                  <a:pt x="8957" y="50674"/>
                </a:lnTo>
                <a:lnTo>
                  <a:pt x="20214" y="31295"/>
                </a:lnTo>
                <a:lnTo>
                  <a:pt x="31518" y="50674"/>
                </a:lnTo>
                <a:lnTo>
                  <a:pt x="33699" y="52059"/>
                </a:lnTo>
                <a:lnTo>
                  <a:pt x="36795" y="52196"/>
                </a:lnTo>
                <a:lnTo>
                  <a:pt x="39442" y="52059"/>
                </a:lnTo>
                <a:lnTo>
                  <a:pt x="41036" y="49483"/>
                </a:lnTo>
                <a:lnTo>
                  <a:pt x="26492" y="25387"/>
                </a:lnTo>
                <a:lnTo>
                  <a:pt x="40266" y="2707"/>
                </a:lnTo>
                <a:lnTo>
                  <a:pt x="40043" y="306"/>
                </a:lnTo>
                <a:lnTo>
                  <a:pt x="374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2548415" y="5569602"/>
            <a:ext cx="43326" cy="72349"/>
          </a:xfrm>
          <a:custGeom>
            <a:avLst/>
            <a:gdLst/>
            <a:ahLst/>
            <a:cxnLst/>
            <a:rect l="l" t="t" r="r" b="b"/>
            <a:pathLst>
              <a:path w="43326" h="72349">
                <a:moveTo>
                  <a:pt x="0" y="2448"/>
                </a:moveTo>
                <a:lnTo>
                  <a:pt x="0" y="70650"/>
                </a:lnTo>
                <a:lnTo>
                  <a:pt x="182" y="71399"/>
                </a:lnTo>
                <a:lnTo>
                  <a:pt x="2757" y="72349"/>
                </a:lnTo>
                <a:lnTo>
                  <a:pt x="5882" y="72349"/>
                </a:lnTo>
                <a:lnTo>
                  <a:pt x="8625" y="70650"/>
                </a:lnTo>
                <a:lnTo>
                  <a:pt x="8625" y="46227"/>
                </a:lnTo>
                <a:lnTo>
                  <a:pt x="9885" y="47495"/>
                </a:lnTo>
                <a:lnTo>
                  <a:pt x="13305" y="50479"/>
                </a:lnTo>
                <a:lnTo>
                  <a:pt x="16706" y="52489"/>
                </a:lnTo>
                <a:lnTo>
                  <a:pt x="20234" y="53517"/>
                </a:lnTo>
                <a:lnTo>
                  <a:pt x="22920" y="53668"/>
                </a:lnTo>
                <a:lnTo>
                  <a:pt x="26200" y="53668"/>
                </a:lnTo>
                <a:lnTo>
                  <a:pt x="29116" y="53021"/>
                </a:lnTo>
                <a:lnTo>
                  <a:pt x="31650" y="51725"/>
                </a:lnTo>
                <a:lnTo>
                  <a:pt x="34199" y="50454"/>
                </a:lnTo>
                <a:lnTo>
                  <a:pt x="33695" y="33908"/>
                </a:lnTo>
                <a:lnTo>
                  <a:pt x="32533" y="38174"/>
                </a:lnTo>
                <a:lnTo>
                  <a:pt x="30599" y="41793"/>
                </a:lnTo>
                <a:lnTo>
                  <a:pt x="27769" y="44324"/>
                </a:lnTo>
                <a:lnTo>
                  <a:pt x="24353" y="45947"/>
                </a:lnTo>
                <a:lnTo>
                  <a:pt x="19818" y="45947"/>
                </a:lnTo>
                <a:lnTo>
                  <a:pt x="15421" y="43571"/>
                </a:lnTo>
                <a:lnTo>
                  <a:pt x="11023" y="39672"/>
                </a:lnTo>
                <a:lnTo>
                  <a:pt x="8625" y="36677"/>
                </a:lnTo>
                <a:lnTo>
                  <a:pt x="8625" y="17259"/>
                </a:lnTo>
                <a:lnTo>
                  <a:pt x="7581" y="9004"/>
                </a:lnTo>
                <a:lnTo>
                  <a:pt x="7581" y="2448"/>
                </a:lnTo>
                <a:lnTo>
                  <a:pt x="6051" y="900"/>
                </a:lnTo>
                <a:lnTo>
                  <a:pt x="3063" y="760"/>
                </a:lnTo>
                <a:lnTo>
                  <a:pt x="0" y="2448"/>
                </a:lnTo>
                <a:close/>
              </a:path>
              <a:path w="43326" h="72349">
                <a:moveTo>
                  <a:pt x="8625" y="17259"/>
                </a:moveTo>
                <a:lnTo>
                  <a:pt x="10007" y="15480"/>
                </a:lnTo>
                <a:lnTo>
                  <a:pt x="12531" y="12777"/>
                </a:lnTo>
                <a:lnTo>
                  <a:pt x="16059" y="9853"/>
                </a:lnTo>
                <a:lnTo>
                  <a:pt x="19367" y="8215"/>
                </a:lnTo>
                <a:lnTo>
                  <a:pt x="22697" y="7707"/>
                </a:lnTo>
                <a:lnTo>
                  <a:pt x="26827" y="8255"/>
                </a:lnTo>
                <a:lnTo>
                  <a:pt x="29839" y="10426"/>
                </a:lnTo>
                <a:lnTo>
                  <a:pt x="31931" y="13662"/>
                </a:lnTo>
                <a:lnTo>
                  <a:pt x="33465" y="17550"/>
                </a:lnTo>
                <a:lnTo>
                  <a:pt x="34199" y="22212"/>
                </a:lnTo>
                <a:lnTo>
                  <a:pt x="34383" y="27125"/>
                </a:lnTo>
                <a:lnTo>
                  <a:pt x="34383" y="29411"/>
                </a:lnTo>
                <a:lnTo>
                  <a:pt x="33695" y="33908"/>
                </a:lnTo>
                <a:lnTo>
                  <a:pt x="34199" y="50454"/>
                </a:lnTo>
                <a:lnTo>
                  <a:pt x="36342" y="48614"/>
                </a:lnTo>
                <a:lnTo>
                  <a:pt x="39797" y="43877"/>
                </a:lnTo>
                <a:lnTo>
                  <a:pt x="41111" y="41008"/>
                </a:lnTo>
                <a:lnTo>
                  <a:pt x="42001" y="37602"/>
                </a:lnTo>
                <a:lnTo>
                  <a:pt x="42882" y="34201"/>
                </a:lnTo>
                <a:lnTo>
                  <a:pt x="43326" y="30363"/>
                </a:lnTo>
                <a:lnTo>
                  <a:pt x="43326" y="22553"/>
                </a:lnTo>
                <a:lnTo>
                  <a:pt x="42980" y="19202"/>
                </a:lnTo>
                <a:lnTo>
                  <a:pt x="42296" y="16027"/>
                </a:lnTo>
                <a:lnTo>
                  <a:pt x="41587" y="12863"/>
                </a:lnTo>
                <a:lnTo>
                  <a:pt x="40485" y="10083"/>
                </a:lnTo>
                <a:lnTo>
                  <a:pt x="38962" y="7707"/>
                </a:lnTo>
                <a:lnTo>
                  <a:pt x="35485" y="3441"/>
                </a:lnTo>
                <a:lnTo>
                  <a:pt x="30657" y="684"/>
                </a:lnTo>
                <a:lnTo>
                  <a:pt x="27755" y="0"/>
                </a:lnTo>
                <a:lnTo>
                  <a:pt x="24339" y="0"/>
                </a:lnTo>
                <a:lnTo>
                  <a:pt x="21276" y="187"/>
                </a:lnTo>
                <a:lnTo>
                  <a:pt x="18446" y="939"/>
                </a:lnTo>
                <a:lnTo>
                  <a:pt x="15727" y="2246"/>
                </a:lnTo>
                <a:lnTo>
                  <a:pt x="13046" y="3924"/>
                </a:lnTo>
                <a:lnTo>
                  <a:pt x="10400" y="6170"/>
                </a:lnTo>
                <a:lnTo>
                  <a:pt x="7581" y="9004"/>
                </a:lnTo>
                <a:lnTo>
                  <a:pt x="8625" y="172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2601460" y="5569606"/>
            <a:ext cx="47099" cy="53658"/>
          </a:xfrm>
          <a:custGeom>
            <a:avLst/>
            <a:gdLst/>
            <a:ahLst/>
            <a:cxnLst/>
            <a:rect l="l" t="t" r="r" b="b"/>
            <a:pathLst>
              <a:path w="47099" h="53658">
                <a:moveTo>
                  <a:pt x="8957" y="23915"/>
                </a:moveTo>
                <a:lnTo>
                  <a:pt x="9251" y="21348"/>
                </a:lnTo>
                <a:lnTo>
                  <a:pt x="9824" y="18986"/>
                </a:lnTo>
                <a:lnTo>
                  <a:pt x="11296" y="14591"/>
                </a:lnTo>
                <a:lnTo>
                  <a:pt x="13688" y="11163"/>
                </a:lnTo>
                <a:lnTo>
                  <a:pt x="17053" y="8888"/>
                </a:lnTo>
                <a:lnTo>
                  <a:pt x="21111" y="7481"/>
                </a:lnTo>
                <a:lnTo>
                  <a:pt x="26474" y="7481"/>
                </a:lnTo>
                <a:lnTo>
                  <a:pt x="30661" y="9029"/>
                </a:lnTo>
                <a:lnTo>
                  <a:pt x="33995" y="11455"/>
                </a:lnTo>
                <a:lnTo>
                  <a:pt x="36187" y="15012"/>
                </a:lnTo>
                <a:lnTo>
                  <a:pt x="37437" y="19418"/>
                </a:lnTo>
                <a:lnTo>
                  <a:pt x="38157" y="24270"/>
                </a:lnTo>
                <a:lnTo>
                  <a:pt x="38157" y="29733"/>
                </a:lnTo>
                <a:lnTo>
                  <a:pt x="37876" y="32321"/>
                </a:lnTo>
                <a:lnTo>
                  <a:pt x="36752" y="37019"/>
                </a:lnTo>
                <a:lnTo>
                  <a:pt x="36544" y="50266"/>
                </a:lnTo>
                <a:lnTo>
                  <a:pt x="39053" y="48373"/>
                </a:lnTo>
                <a:lnTo>
                  <a:pt x="43056" y="43535"/>
                </a:lnTo>
                <a:lnTo>
                  <a:pt x="44564" y="40641"/>
                </a:lnTo>
                <a:lnTo>
                  <a:pt x="45584" y="37289"/>
                </a:lnTo>
                <a:lnTo>
                  <a:pt x="46598" y="33958"/>
                </a:lnTo>
                <a:lnTo>
                  <a:pt x="47099" y="30290"/>
                </a:lnTo>
                <a:lnTo>
                  <a:pt x="47099" y="22226"/>
                </a:lnTo>
                <a:lnTo>
                  <a:pt x="46624" y="18554"/>
                </a:lnTo>
                <a:lnTo>
                  <a:pt x="45670" y="15289"/>
                </a:lnTo>
                <a:lnTo>
                  <a:pt x="44701" y="12038"/>
                </a:lnTo>
                <a:lnTo>
                  <a:pt x="43265" y="9269"/>
                </a:lnTo>
                <a:lnTo>
                  <a:pt x="41357" y="6998"/>
                </a:lnTo>
                <a:lnTo>
                  <a:pt x="37033" y="2970"/>
                </a:lnTo>
                <a:lnTo>
                  <a:pt x="34154" y="1779"/>
                </a:lnTo>
                <a:lnTo>
                  <a:pt x="31277" y="598"/>
                </a:lnTo>
                <a:lnTo>
                  <a:pt x="27893" y="0"/>
                </a:lnTo>
                <a:lnTo>
                  <a:pt x="20020" y="0"/>
                </a:lnTo>
                <a:lnTo>
                  <a:pt x="16502" y="673"/>
                </a:lnTo>
                <a:lnTo>
                  <a:pt x="13500" y="2005"/>
                </a:lnTo>
                <a:lnTo>
                  <a:pt x="10497" y="3341"/>
                </a:lnTo>
                <a:lnTo>
                  <a:pt x="8003" y="5219"/>
                </a:lnTo>
                <a:lnTo>
                  <a:pt x="3996" y="10073"/>
                </a:lnTo>
                <a:lnTo>
                  <a:pt x="2487" y="12952"/>
                </a:lnTo>
                <a:lnTo>
                  <a:pt x="1498" y="16294"/>
                </a:lnTo>
                <a:lnTo>
                  <a:pt x="504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4"/>
                </a:lnTo>
                <a:lnTo>
                  <a:pt x="1422" y="38355"/>
                </a:lnTo>
                <a:lnTo>
                  <a:pt x="2354" y="41605"/>
                </a:lnTo>
                <a:lnTo>
                  <a:pt x="3787" y="44373"/>
                </a:lnTo>
                <a:lnTo>
                  <a:pt x="5709" y="46659"/>
                </a:lnTo>
                <a:lnTo>
                  <a:pt x="10022" y="50674"/>
                </a:lnTo>
                <a:lnTo>
                  <a:pt x="8957" y="29362"/>
                </a:lnTo>
                <a:lnTo>
                  <a:pt x="8957" y="23915"/>
                </a:lnTo>
                <a:close/>
              </a:path>
              <a:path w="47099" h="53658">
                <a:moveTo>
                  <a:pt x="9669" y="34225"/>
                </a:moveTo>
                <a:lnTo>
                  <a:pt x="8957" y="29362"/>
                </a:lnTo>
                <a:lnTo>
                  <a:pt x="10022" y="50674"/>
                </a:lnTo>
                <a:lnTo>
                  <a:pt x="12903" y="51865"/>
                </a:lnTo>
                <a:lnTo>
                  <a:pt x="15779" y="53060"/>
                </a:lnTo>
                <a:lnTo>
                  <a:pt x="19163" y="53658"/>
                </a:lnTo>
                <a:lnTo>
                  <a:pt x="27011" y="53658"/>
                </a:lnTo>
                <a:lnTo>
                  <a:pt x="30502" y="52985"/>
                </a:lnTo>
                <a:lnTo>
                  <a:pt x="33530" y="51614"/>
                </a:lnTo>
                <a:lnTo>
                  <a:pt x="36544" y="50266"/>
                </a:lnTo>
                <a:lnTo>
                  <a:pt x="36752" y="37019"/>
                </a:lnTo>
                <a:lnTo>
                  <a:pt x="34668" y="40741"/>
                </a:lnTo>
                <a:lnTo>
                  <a:pt x="31935" y="43765"/>
                </a:lnTo>
                <a:lnTo>
                  <a:pt x="28213" y="45655"/>
                </a:lnTo>
                <a:lnTo>
                  <a:pt x="23483" y="46112"/>
                </a:lnTo>
                <a:lnTo>
                  <a:pt x="20693" y="46112"/>
                </a:lnTo>
                <a:lnTo>
                  <a:pt x="16502" y="44575"/>
                </a:lnTo>
                <a:lnTo>
                  <a:pt x="13144" y="42138"/>
                </a:lnTo>
                <a:lnTo>
                  <a:pt x="10929" y="38632"/>
                </a:lnTo>
                <a:lnTo>
                  <a:pt x="9669" y="342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2657955" y="5569606"/>
            <a:ext cx="33329" cy="53658"/>
          </a:xfrm>
          <a:custGeom>
            <a:avLst/>
            <a:gdLst/>
            <a:ahLst/>
            <a:cxnLst/>
            <a:rect l="l" t="t" r="r" b="b"/>
            <a:pathLst>
              <a:path w="33329" h="53658">
                <a:moveTo>
                  <a:pt x="6002" y="52224"/>
                </a:moveTo>
                <a:lnTo>
                  <a:pt x="8561" y="52985"/>
                </a:lnTo>
                <a:lnTo>
                  <a:pt x="11596" y="53531"/>
                </a:lnTo>
                <a:lnTo>
                  <a:pt x="14857" y="53658"/>
                </a:lnTo>
                <a:lnTo>
                  <a:pt x="17586" y="53658"/>
                </a:lnTo>
                <a:lnTo>
                  <a:pt x="20077" y="53315"/>
                </a:lnTo>
                <a:lnTo>
                  <a:pt x="24606" y="51944"/>
                </a:lnTo>
                <a:lnTo>
                  <a:pt x="28210" y="49583"/>
                </a:lnTo>
                <a:lnTo>
                  <a:pt x="31111" y="46608"/>
                </a:lnTo>
                <a:lnTo>
                  <a:pt x="32890" y="42699"/>
                </a:lnTo>
                <a:lnTo>
                  <a:pt x="33329" y="37972"/>
                </a:lnTo>
                <a:lnTo>
                  <a:pt x="33329" y="35877"/>
                </a:lnTo>
                <a:lnTo>
                  <a:pt x="32313" y="32551"/>
                </a:lnTo>
                <a:lnTo>
                  <a:pt x="30733" y="29733"/>
                </a:lnTo>
                <a:lnTo>
                  <a:pt x="27216" y="26633"/>
                </a:lnTo>
                <a:lnTo>
                  <a:pt x="24325" y="25110"/>
                </a:lnTo>
                <a:lnTo>
                  <a:pt x="21374" y="23813"/>
                </a:lnTo>
                <a:lnTo>
                  <a:pt x="18432" y="22608"/>
                </a:lnTo>
                <a:lnTo>
                  <a:pt x="15581" y="21438"/>
                </a:lnTo>
                <a:lnTo>
                  <a:pt x="12075" y="19343"/>
                </a:lnTo>
                <a:lnTo>
                  <a:pt x="9759" y="16588"/>
                </a:lnTo>
                <a:lnTo>
                  <a:pt x="9418" y="13982"/>
                </a:lnTo>
                <a:lnTo>
                  <a:pt x="9969" y="11178"/>
                </a:lnTo>
                <a:lnTo>
                  <a:pt x="12294" y="8280"/>
                </a:lnTo>
                <a:lnTo>
                  <a:pt x="15458" y="7114"/>
                </a:lnTo>
                <a:lnTo>
                  <a:pt x="18213" y="6948"/>
                </a:lnTo>
                <a:lnTo>
                  <a:pt x="21313" y="7138"/>
                </a:lnTo>
                <a:lnTo>
                  <a:pt x="24951" y="8359"/>
                </a:lnTo>
                <a:lnTo>
                  <a:pt x="27608" y="9681"/>
                </a:lnTo>
                <a:lnTo>
                  <a:pt x="30582" y="9867"/>
                </a:lnTo>
                <a:lnTo>
                  <a:pt x="30928" y="7150"/>
                </a:lnTo>
                <a:lnTo>
                  <a:pt x="30636" y="4406"/>
                </a:lnTo>
                <a:lnTo>
                  <a:pt x="28073" y="2199"/>
                </a:lnTo>
                <a:lnTo>
                  <a:pt x="25473" y="1145"/>
                </a:lnTo>
                <a:lnTo>
                  <a:pt x="22082" y="321"/>
                </a:lnTo>
                <a:lnTo>
                  <a:pt x="18313" y="0"/>
                </a:lnTo>
                <a:lnTo>
                  <a:pt x="15458" y="0"/>
                </a:lnTo>
                <a:lnTo>
                  <a:pt x="12946" y="396"/>
                </a:lnTo>
                <a:lnTo>
                  <a:pt x="8658" y="1983"/>
                </a:lnTo>
                <a:lnTo>
                  <a:pt x="5447" y="4371"/>
                </a:lnTo>
                <a:lnTo>
                  <a:pt x="2937" y="7214"/>
                </a:lnTo>
                <a:lnTo>
                  <a:pt x="1508" y="10721"/>
                </a:lnTo>
                <a:lnTo>
                  <a:pt x="1149" y="14479"/>
                </a:lnTo>
                <a:lnTo>
                  <a:pt x="1479" y="18519"/>
                </a:lnTo>
                <a:lnTo>
                  <a:pt x="2854" y="21629"/>
                </a:lnTo>
                <a:lnTo>
                  <a:pt x="5990" y="25210"/>
                </a:lnTo>
                <a:lnTo>
                  <a:pt x="8658" y="26939"/>
                </a:lnTo>
                <a:lnTo>
                  <a:pt x="11523" y="28411"/>
                </a:lnTo>
                <a:lnTo>
                  <a:pt x="14490" y="29643"/>
                </a:lnTo>
                <a:lnTo>
                  <a:pt x="17320" y="30787"/>
                </a:lnTo>
                <a:lnTo>
                  <a:pt x="19965" y="31978"/>
                </a:lnTo>
                <a:lnTo>
                  <a:pt x="23101" y="34264"/>
                </a:lnTo>
                <a:lnTo>
                  <a:pt x="24800" y="37299"/>
                </a:lnTo>
                <a:lnTo>
                  <a:pt x="24570" y="41173"/>
                </a:lnTo>
                <a:lnTo>
                  <a:pt x="22953" y="43941"/>
                </a:lnTo>
                <a:lnTo>
                  <a:pt x="20185" y="45670"/>
                </a:lnTo>
                <a:lnTo>
                  <a:pt x="16484" y="46498"/>
                </a:lnTo>
                <a:lnTo>
                  <a:pt x="13068" y="46498"/>
                </a:lnTo>
                <a:lnTo>
                  <a:pt x="9832" y="45759"/>
                </a:lnTo>
                <a:lnTo>
                  <a:pt x="5941" y="44157"/>
                </a:lnTo>
                <a:lnTo>
                  <a:pt x="3161" y="42558"/>
                </a:lnTo>
                <a:lnTo>
                  <a:pt x="256" y="42941"/>
                </a:lnTo>
                <a:lnTo>
                  <a:pt x="0" y="45519"/>
                </a:lnTo>
                <a:lnTo>
                  <a:pt x="256" y="48186"/>
                </a:lnTo>
                <a:lnTo>
                  <a:pt x="2937" y="50929"/>
                </a:lnTo>
                <a:lnTo>
                  <a:pt x="6002" y="522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2703729" y="5570381"/>
            <a:ext cx="40604" cy="52884"/>
          </a:xfrm>
          <a:custGeom>
            <a:avLst/>
            <a:gdLst/>
            <a:ahLst/>
            <a:cxnLst/>
            <a:rect l="l" t="t" r="r" b="b"/>
            <a:pathLst>
              <a:path w="40604" h="52884">
                <a:moveTo>
                  <a:pt x="8682" y="1662"/>
                </a:moveTo>
                <a:lnTo>
                  <a:pt x="8463" y="928"/>
                </a:lnTo>
                <a:lnTo>
                  <a:pt x="5867" y="0"/>
                </a:lnTo>
                <a:lnTo>
                  <a:pt x="2790" y="0"/>
                </a:lnTo>
                <a:lnTo>
                  <a:pt x="0" y="1662"/>
                </a:lnTo>
                <a:lnTo>
                  <a:pt x="0" y="34837"/>
                </a:lnTo>
                <a:lnTo>
                  <a:pt x="280" y="37846"/>
                </a:lnTo>
                <a:lnTo>
                  <a:pt x="1432" y="42810"/>
                </a:lnTo>
                <a:lnTo>
                  <a:pt x="3696" y="46838"/>
                </a:lnTo>
                <a:lnTo>
                  <a:pt x="6760" y="50176"/>
                </a:lnTo>
                <a:lnTo>
                  <a:pt x="11059" y="52350"/>
                </a:lnTo>
                <a:lnTo>
                  <a:pt x="13704" y="52884"/>
                </a:lnTo>
                <a:lnTo>
                  <a:pt x="19522" y="52884"/>
                </a:lnTo>
                <a:lnTo>
                  <a:pt x="22183" y="52185"/>
                </a:lnTo>
                <a:lnTo>
                  <a:pt x="24792" y="50763"/>
                </a:lnTo>
                <a:lnTo>
                  <a:pt x="27414" y="49352"/>
                </a:lnTo>
                <a:lnTo>
                  <a:pt x="30074" y="47105"/>
                </a:lnTo>
                <a:lnTo>
                  <a:pt x="32741" y="44030"/>
                </a:lnTo>
                <a:lnTo>
                  <a:pt x="32741" y="50496"/>
                </a:lnTo>
                <a:lnTo>
                  <a:pt x="35229" y="52146"/>
                </a:lnTo>
                <a:lnTo>
                  <a:pt x="38019" y="52146"/>
                </a:lnTo>
                <a:lnTo>
                  <a:pt x="40604" y="50496"/>
                </a:lnTo>
                <a:lnTo>
                  <a:pt x="40604" y="1662"/>
                </a:lnTo>
                <a:lnTo>
                  <a:pt x="40359" y="928"/>
                </a:lnTo>
                <a:lnTo>
                  <a:pt x="37804" y="0"/>
                </a:lnTo>
                <a:lnTo>
                  <a:pt x="34674" y="0"/>
                </a:lnTo>
                <a:lnTo>
                  <a:pt x="31910" y="1662"/>
                </a:lnTo>
                <a:lnTo>
                  <a:pt x="31910" y="35787"/>
                </a:lnTo>
                <a:lnTo>
                  <a:pt x="29505" y="38862"/>
                </a:lnTo>
                <a:lnTo>
                  <a:pt x="25073" y="42800"/>
                </a:lnTo>
                <a:lnTo>
                  <a:pt x="20786" y="45172"/>
                </a:lnTo>
                <a:lnTo>
                  <a:pt x="16941" y="45172"/>
                </a:lnTo>
                <a:lnTo>
                  <a:pt x="12970" y="43498"/>
                </a:lnTo>
                <a:lnTo>
                  <a:pt x="10288" y="40143"/>
                </a:lnTo>
                <a:lnTo>
                  <a:pt x="9269" y="36957"/>
                </a:lnTo>
                <a:lnTo>
                  <a:pt x="8682" y="32943"/>
                </a:lnTo>
                <a:lnTo>
                  <a:pt x="8682" y="16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2760328" y="5569610"/>
            <a:ext cx="27500" cy="52919"/>
          </a:xfrm>
          <a:custGeom>
            <a:avLst/>
            <a:gdLst/>
            <a:ahLst/>
            <a:cxnLst/>
            <a:rect l="l" t="t" r="r" b="b"/>
            <a:pathLst>
              <a:path w="27500" h="52919">
                <a:moveTo>
                  <a:pt x="5868" y="52919"/>
                </a:moveTo>
                <a:lnTo>
                  <a:pt x="8637" y="51267"/>
                </a:lnTo>
                <a:lnTo>
                  <a:pt x="8637" y="19137"/>
                </a:lnTo>
                <a:lnTo>
                  <a:pt x="10962" y="15469"/>
                </a:lnTo>
                <a:lnTo>
                  <a:pt x="12985" y="12726"/>
                </a:lnTo>
                <a:lnTo>
                  <a:pt x="15815" y="9954"/>
                </a:lnTo>
                <a:lnTo>
                  <a:pt x="19220" y="8456"/>
                </a:lnTo>
                <a:lnTo>
                  <a:pt x="22133" y="8672"/>
                </a:lnTo>
                <a:lnTo>
                  <a:pt x="24792" y="9461"/>
                </a:lnTo>
                <a:lnTo>
                  <a:pt x="27439" y="8178"/>
                </a:lnTo>
                <a:lnTo>
                  <a:pt x="27500" y="3657"/>
                </a:lnTo>
                <a:lnTo>
                  <a:pt x="25218" y="673"/>
                </a:lnTo>
                <a:lnTo>
                  <a:pt x="22208" y="76"/>
                </a:lnTo>
                <a:lnTo>
                  <a:pt x="19645" y="0"/>
                </a:lnTo>
                <a:lnTo>
                  <a:pt x="16657" y="659"/>
                </a:lnTo>
                <a:lnTo>
                  <a:pt x="13633" y="2562"/>
                </a:lnTo>
                <a:lnTo>
                  <a:pt x="10303" y="5994"/>
                </a:lnTo>
                <a:lnTo>
                  <a:pt x="7805" y="9550"/>
                </a:lnTo>
                <a:lnTo>
                  <a:pt x="7805" y="2437"/>
                </a:lnTo>
                <a:lnTo>
                  <a:pt x="5831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4" y="52919"/>
                </a:lnTo>
                <a:lnTo>
                  <a:pt x="5868" y="529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2794543" y="5569606"/>
            <a:ext cx="43336" cy="53658"/>
          </a:xfrm>
          <a:custGeom>
            <a:avLst/>
            <a:gdLst/>
            <a:ahLst/>
            <a:cxnLst/>
            <a:rect l="l" t="t" r="r" b="b"/>
            <a:pathLst>
              <a:path w="43336" h="53658">
                <a:moveTo>
                  <a:pt x="42943" y="16931"/>
                </a:moveTo>
                <a:lnTo>
                  <a:pt x="42158" y="14123"/>
                </a:lnTo>
                <a:lnTo>
                  <a:pt x="41377" y="11318"/>
                </a:lnTo>
                <a:lnTo>
                  <a:pt x="38473" y="6808"/>
                </a:lnTo>
                <a:lnTo>
                  <a:pt x="34649" y="3074"/>
                </a:lnTo>
                <a:lnTo>
                  <a:pt x="32053" y="1828"/>
                </a:lnTo>
                <a:lnTo>
                  <a:pt x="29455" y="612"/>
                </a:lnTo>
                <a:lnTo>
                  <a:pt x="26308" y="0"/>
                </a:lnTo>
                <a:lnTo>
                  <a:pt x="26344" y="6998"/>
                </a:lnTo>
                <a:lnTo>
                  <a:pt x="29494" y="8333"/>
                </a:lnTo>
                <a:lnTo>
                  <a:pt x="31625" y="11012"/>
                </a:lnTo>
                <a:lnTo>
                  <a:pt x="33746" y="13690"/>
                </a:lnTo>
                <a:lnTo>
                  <a:pt x="34761" y="17373"/>
                </a:lnTo>
                <a:lnTo>
                  <a:pt x="34649" y="22075"/>
                </a:lnTo>
                <a:lnTo>
                  <a:pt x="8952" y="22075"/>
                </a:lnTo>
                <a:lnTo>
                  <a:pt x="9010" y="20091"/>
                </a:lnTo>
                <a:lnTo>
                  <a:pt x="10447" y="3114"/>
                </a:lnTo>
                <a:lnTo>
                  <a:pt x="8070" y="4903"/>
                </a:lnTo>
                <a:lnTo>
                  <a:pt x="4124" y="9575"/>
                </a:lnTo>
                <a:lnTo>
                  <a:pt x="2620" y="12409"/>
                </a:lnTo>
                <a:lnTo>
                  <a:pt x="1576" y="15760"/>
                </a:lnTo>
                <a:lnTo>
                  <a:pt x="521" y="19102"/>
                </a:lnTo>
                <a:lnTo>
                  <a:pt x="0" y="22859"/>
                </a:lnTo>
                <a:lnTo>
                  <a:pt x="0" y="31485"/>
                </a:lnTo>
                <a:lnTo>
                  <a:pt x="510" y="35359"/>
                </a:lnTo>
                <a:lnTo>
                  <a:pt x="1515" y="38685"/>
                </a:lnTo>
                <a:lnTo>
                  <a:pt x="2533" y="42001"/>
                </a:lnTo>
                <a:lnTo>
                  <a:pt x="4024" y="44780"/>
                </a:lnTo>
                <a:lnTo>
                  <a:pt x="6022" y="46979"/>
                </a:lnTo>
                <a:lnTo>
                  <a:pt x="10460" y="50864"/>
                </a:lnTo>
                <a:lnTo>
                  <a:pt x="13373" y="51969"/>
                </a:lnTo>
                <a:lnTo>
                  <a:pt x="16289" y="53085"/>
                </a:lnTo>
                <a:lnTo>
                  <a:pt x="19681" y="53658"/>
                </a:lnTo>
                <a:lnTo>
                  <a:pt x="23554" y="53658"/>
                </a:lnTo>
                <a:lnTo>
                  <a:pt x="27889" y="53492"/>
                </a:lnTo>
                <a:lnTo>
                  <a:pt x="31831" y="52793"/>
                </a:lnTo>
                <a:lnTo>
                  <a:pt x="35067" y="51969"/>
                </a:lnTo>
                <a:lnTo>
                  <a:pt x="37785" y="51094"/>
                </a:lnTo>
                <a:lnTo>
                  <a:pt x="41032" y="48820"/>
                </a:lnTo>
                <a:lnTo>
                  <a:pt x="41352" y="46167"/>
                </a:lnTo>
                <a:lnTo>
                  <a:pt x="40777" y="43002"/>
                </a:lnTo>
                <a:lnTo>
                  <a:pt x="38055" y="43268"/>
                </a:lnTo>
                <a:lnTo>
                  <a:pt x="34908" y="44554"/>
                </a:lnTo>
                <a:lnTo>
                  <a:pt x="32100" y="45443"/>
                </a:lnTo>
                <a:lnTo>
                  <a:pt x="28597" y="46192"/>
                </a:lnTo>
                <a:lnTo>
                  <a:pt x="24361" y="46382"/>
                </a:lnTo>
                <a:lnTo>
                  <a:pt x="21520" y="46382"/>
                </a:lnTo>
                <a:lnTo>
                  <a:pt x="17146" y="45137"/>
                </a:lnTo>
                <a:lnTo>
                  <a:pt x="13596" y="43106"/>
                </a:lnTo>
                <a:lnTo>
                  <a:pt x="11145" y="40007"/>
                </a:lnTo>
                <a:lnTo>
                  <a:pt x="9748" y="35967"/>
                </a:lnTo>
                <a:lnTo>
                  <a:pt x="8952" y="31346"/>
                </a:lnTo>
                <a:lnTo>
                  <a:pt x="8952" y="28652"/>
                </a:lnTo>
                <a:lnTo>
                  <a:pt x="39977" y="28652"/>
                </a:lnTo>
                <a:lnTo>
                  <a:pt x="42306" y="27738"/>
                </a:lnTo>
                <a:lnTo>
                  <a:pt x="43336" y="24739"/>
                </a:lnTo>
                <a:lnTo>
                  <a:pt x="43336" y="19926"/>
                </a:lnTo>
                <a:lnTo>
                  <a:pt x="42943" y="16931"/>
                </a:lnTo>
                <a:close/>
              </a:path>
              <a:path w="43336" h="53658">
                <a:moveTo>
                  <a:pt x="9010" y="20091"/>
                </a:moveTo>
                <a:lnTo>
                  <a:pt x="9942" y="16358"/>
                </a:lnTo>
                <a:lnTo>
                  <a:pt x="11400" y="12917"/>
                </a:lnTo>
                <a:lnTo>
                  <a:pt x="14928" y="9083"/>
                </a:lnTo>
                <a:lnTo>
                  <a:pt x="18136" y="7419"/>
                </a:lnTo>
                <a:lnTo>
                  <a:pt x="22167" y="6998"/>
                </a:lnTo>
                <a:lnTo>
                  <a:pt x="26344" y="6998"/>
                </a:lnTo>
                <a:lnTo>
                  <a:pt x="26308" y="0"/>
                </a:lnTo>
                <a:lnTo>
                  <a:pt x="19155" y="0"/>
                </a:lnTo>
                <a:lnTo>
                  <a:pt x="16033" y="623"/>
                </a:lnTo>
                <a:lnTo>
                  <a:pt x="13237" y="1868"/>
                </a:lnTo>
                <a:lnTo>
                  <a:pt x="10447" y="3114"/>
                </a:lnTo>
                <a:lnTo>
                  <a:pt x="9010" y="200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2851477" y="5610077"/>
            <a:ext cx="11245" cy="12646"/>
          </a:xfrm>
          <a:custGeom>
            <a:avLst/>
            <a:gdLst/>
            <a:ahLst/>
            <a:cxnLst/>
            <a:rect l="l" t="t" r="r" b="b"/>
            <a:pathLst>
              <a:path w="11245" h="12646">
                <a:moveTo>
                  <a:pt x="11245" y="6245"/>
                </a:moveTo>
                <a:lnTo>
                  <a:pt x="11245" y="3743"/>
                </a:lnTo>
                <a:lnTo>
                  <a:pt x="9248" y="417"/>
                </a:lnTo>
                <a:lnTo>
                  <a:pt x="5708" y="0"/>
                </a:lnTo>
                <a:lnTo>
                  <a:pt x="1238" y="1267"/>
                </a:lnTo>
                <a:lnTo>
                  <a:pt x="0" y="3849"/>
                </a:lnTo>
                <a:lnTo>
                  <a:pt x="0" y="8902"/>
                </a:lnTo>
                <a:lnTo>
                  <a:pt x="2011" y="12230"/>
                </a:lnTo>
                <a:lnTo>
                  <a:pt x="5551" y="12646"/>
                </a:lnTo>
                <a:lnTo>
                  <a:pt x="10021" y="11365"/>
                </a:lnTo>
                <a:lnTo>
                  <a:pt x="11245" y="8813"/>
                </a:lnTo>
                <a:lnTo>
                  <a:pt x="11245" y="62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980952" y="1718583"/>
            <a:ext cx="2776978" cy="4833308"/>
          </a:xfrm>
          <a:custGeom>
            <a:avLst/>
            <a:gdLst/>
            <a:ahLst/>
            <a:cxnLst/>
            <a:rect l="l" t="t" r="r" b="b"/>
            <a:pathLst>
              <a:path w="2776978" h="4833308">
                <a:moveTo>
                  <a:pt x="9525" y="4828546"/>
                </a:moveTo>
                <a:lnTo>
                  <a:pt x="9525" y="4823787"/>
                </a:lnTo>
                <a:lnTo>
                  <a:pt x="4762" y="9525"/>
                </a:lnTo>
                <a:lnTo>
                  <a:pt x="9525" y="4762"/>
                </a:lnTo>
                <a:lnTo>
                  <a:pt x="2772215" y="4762"/>
                </a:lnTo>
                <a:lnTo>
                  <a:pt x="2772215" y="4823787"/>
                </a:lnTo>
                <a:lnTo>
                  <a:pt x="9525" y="4823787"/>
                </a:lnTo>
                <a:lnTo>
                  <a:pt x="9525" y="4828546"/>
                </a:lnTo>
                <a:lnTo>
                  <a:pt x="4762" y="4823787"/>
                </a:lnTo>
                <a:lnTo>
                  <a:pt x="4762" y="0"/>
                </a:lnTo>
                <a:lnTo>
                  <a:pt x="914" y="1954"/>
                </a:lnTo>
                <a:lnTo>
                  <a:pt x="0" y="4762"/>
                </a:lnTo>
                <a:lnTo>
                  <a:pt x="0" y="4828546"/>
                </a:lnTo>
                <a:lnTo>
                  <a:pt x="1968" y="4832394"/>
                </a:lnTo>
                <a:lnTo>
                  <a:pt x="4762" y="4833308"/>
                </a:lnTo>
                <a:lnTo>
                  <a:pt x="2776978" y="4833308"/>
                </a:lnTo>
                <a:lnTo>
                  <a:pt x="2772215" y="4828546"/>
                </a:lnTo>
                <a:lnTo>
                  <a:pt x="2776978" y="4823787"/>
                </a:lnTo>
                <a:lnTo>
                  <a:pt x="2776978" y="0"/>
                </a:lnTo>
                <a:lnTo>
                  <a:pt x="4762" y="0"/>
                </a:lnTo>
                <a:lnTo>
                  <a:pt x="4762" y="4823787"/>
                </a:lnTo>
                <a:lnTo>
                  <a:pt x="9525" y="4828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985714" y="1723345"/>
            <a:ext cx="2767453" cy="4819025"/>
          </a:xfrm>
          <a:custGeom>
            <a:avLst/>
            <a:gdLst/>
            <a:ahLst/>
            <a:cxnLst/>
            <a:rect l="l" t="t" r="r" b="b"/>
            <a:pathLst>
              <a:path w="2767453" h="4819025">
                <a:moveTo>
                  <a:pt x="4762" y="4762"/>
                </a:moveTo>
                <a:lnTo>
                  <a:pt x="2767453" y="4762"/>
                </a:lnTo>
                <a:lnTo>
                  <a:pt x="2767453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4819025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6757930" y="1712282"/>
            <a:ext cx="0" cy="4839609"/>
          </a:xfrm>
          <a:custGeom>
            <a:avLst/>
            <a:gdLst/>
            <a:ahLst/>
            <a:cxnLst/>
            <a:rect l="l" t="t" r="r" b="b"/>
            <a:pathLst>
              <a:path h="4839609">
                <a:moveTo>
                  <a:pt x="0" y="0"/>
                </a:moveTo>
                <a:lnTo>
                  <a:pt x="0" y="4839609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080531" y="2195099"/>
            <a:ext cx="88837" cy="70852"/>
          </a:xfrm>
          <a:custGeom>
            <a:avLst/>
            <a:gdLst/>
            <a:ahLst/>
            <a:cxnLst/>
            <a:rect l="l" t="t" r="r" b="b"/>
            <a:pathLst>
              <a:path w="88837" h="70852">
                <a:moveTo>
                  <a:pt x="229" y="3643"/>
                </a:moveTo>
                <a:lnTo>
                  <a:pt x="18201" y="68479"/>
                </a:lnTo>
                <a:lnTo>
                  <a:pt x="19015" y="70002"/>
                </a:lnTo>
                <a:lnTo>
                  <a:pt x="21769" y="70765"/>
                </a:lnTo>
                <a:lnTo>
                  <a:pt x="24659" y="70852"/>
                </a:lnTo>
                <a:lnTo>
                  <a:pt x="28130" y="70689"/>
                </a:lnTo>
                <a:lnTo>
                  <a:pt x="30761" y="68479"/>
                </a:lnTo>
                <a:lnTo>
                  <a:pt x="43887" y="15469"/>
                </a:lnTo>
                <a:lnTo>
                  <a:pt x="58244" y="68479"/>
                </a:lnTo>
                <a:lnTo>
                  <a:pt x="59065" y="70002"/>
                </a:lnTo>
                <a:lnTo>
                  <a:pt x="61798" y="70765"/>
                </a:lnTo>
                <a:lnTo>
                  <a:pt x="64555" y="70852"/>
                </a:lnTo>
                <a:lnTo>
                  <a:pt x="67920" y="70689"/>
                </a:lnTo>
                <a:lnTo>
                  <a:pt x="70801" y="68479"/>
                </a:lnTo>
                <a:lnTo>
                  <a:pt x="88837" y="3683"/>
                </a:lnTo>
                <a:lnTo>
                  <a:pt x="88726" y="648"/>
                </a:lnTo>
                <a:lnTo>
                  <a:pt x="85932" y="0"/>
                </a:lnTo>
                <a:lnTo>
                  <a:pt x="83055" y="36"/>
                </a:lnTo>
                <a:lnTo>
                  <a:pt x="80053" y="2020"/>
                </a:lnTo>
                <a:lnTo>
                  <a:pt x="65069" y="60782"/>
                </a:lnTo>
                <a:lnTo>
                  <a:pt x="49363" y="2070"/>
                </a:lnTo>
                <a:lnTo>
                  <a:pt x="47393" y="176"/>
                </a:lnTo>
                <a:lnTo>
                  <a:pt x="44467" y="0"/>
                </a:lnTo>
                <a:lnTo>
                  <a:pt x="41921" y="101"/>
                </a:lnTo>
                <a:lnTo>
                  <a:pt x="39276" y="2070"/>
                </a:lnTo>
                <a:lnTo>
                  <a:pt x="24771" y="60782"/>
                </a:lnTo>
                <a:lnTo>
                  <a:pt x="9420" y="1955"/>
                </a:lnTo>
                <a:lnTo>
                  <a:pt x="9014" y="723"/>
                </a:lnTo>
                <a:lnTo>
                  <a:pt x="6383" y="25"/>
                </a:lnTo>
                <a:lnTo>
                  <a:pt x="3308" y="0"/>
                </a:lnTo>
                <a:lnTo>
                  <a:pt x="0" y="849"/>
                </a:lnTo>
                <a:lnTo>
                  <a:pt x="229" y="36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182940" y="2213002"/>
            <a:ext cx="43506" cy="53657"/>
          </a:xfrm>
          <a:custGeom>
            <a:avLst/>
            <a:gdLst/>
            <a:ahLst/>
            <a:cxnLst/>
            <a:rect l="l" t="t" r="r" b="b"/>
            <a:pathLst>
              <a:path w="43506" h="53657">
                <a:moveTo>
                  <a:pt x="43127" y="16941"/>
                </a:moveTo>
                <a:lnTo>
                  <a:pt x="42329" y="14137"/>
                </a:lnTo>
                <a:lnTo>
                  <a:pt x="41540" y="11329"/>
                </a:lnTo>
                <a:lnTo>
                  <a:pt x="38624" y="6822"/>
                </a:lnTo>
                <a:lnTo>
                  <a:pt x="34801" y="3074"/>
                </a:lnTo>
                <a:lnTo>
                  <a:pt x="32191" y="1842"/>
                </a:lnTo>
                <a:lnTo>
                  <a:pt x="29570" y="622"/>
                </a:lnTo>
                <a:lnTo>
                  <a:pt x="26409" y="0"/>
                </a:lnTo>
                <a:lnTo>
                  <a:pt x="26445" y="7012"/>
                </a:lnTo>
                <a:lnTo>
                  <a:pt x="29606" y="8345"/>
                </a:lnTo>
                <a:lnTo>
                  <a:pt x="31748" y="11023"/>
                </a:lnTo>
                <a:lnTo>
                  <a:pt x="33875" y="13690"/>
                </a:lnTo>
                <a:lnTo>
                  <a:pt x="34898" y="17387"/>
                </a:lnTo>
                <a:lnTo>
                  <a:pt x="34786" y="22086"/>
                </a:lnTo>
                <a:lnTo>
                  <a:pt x="8978" y="22086"/>
                </a:lnTo>
                <a:lnTo>
                  <a:pt x="9053" y="20105"/>
                </a:lnTo>
                <a:lnTo>
                  <a:pt x="10480" y="3124"/>
                </a:lnTo>
                <a:lnTo>
                  <a:pt x="8092" y="4903"/>
                </a:lnTo>
                <a:lnTo>
                  <a:pt x="4144" y="9589"/>
                </a:lnTo>
                <a:lnTo>
                  <a:pt x="2631" y="12423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6" y="38699"/>
                </a:lnTo>
                <a:lnTo>
                  <a:pt x="2534" y="42011"/>
                </a:lnTo>
                <a:lnTo>
                  <a:pt x="4046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31" y="51983"/>
                </a:lnTo>
                <a:lnTo>
                  <a:pt x="16347" y="53099"/>
                </a:lnTo>
                <a:lnTo>
                  <a:pt x="19753" y="53657"/>
                </a:lnTo>
                <a:lnTo>
                  <a:pt x="23652" y="53657"/>
                </a:lnTo>
                <a:lnTo>
                  <a:pt x="27997" y="53492"/>
                </a:lnTo>
                <a:lnTo>
                  <a:pt x="31968" y="52807"/>
                </a:lnTo>
                <a:lnTo>
                  <a:pt x="35204" y="51983"/>
                </a:lnTo>
                <a:lnTo>
                  <a:pt x="37947" y="51106"/>
                </a:lnTo>
                <a:lnTo>
                  <a:pt x="41194" y="48834"/>
                </a:lnTo>
                <a:lnTo>
                  <a:pt x="41515" y="46177"/>
                </a:lnTo>
                <a:lnTo>
                  <a:pt x="40935" y="43016"/>
                </a:lnTo>
                <a:lnTo>
                  <a:pt x="38206" y="43282"/>
                </a:lnTo>
                <a:lnTo>
                  <a:pt x="35043" y="44554"/>
                </a:lnTo>
                <a:lnTo>
                  <a:pt x="32241" y="45453"/>
                </a:lnTo>
                <a:lnTo>
                  <a:pt x="28721" y="46202"/>
                </a:lnTo>
                <a:lnTo>
                  <a:pt x="24455" y="46393"/>
                </a:lnTo>
                <a:lnTo>
                  <a:pt x="21614" y="46393"/>
                </a:lnTo>
                <a:lnTo>
                  <a:pt x="17218" y="45137"/>
                </a:lnTo>
                <a:lnTo>
                  <a:pt x="13641" y="43117"/>
                </a:lnTo>
                <a:lnTo>
                  <a:pt x="11182" y="40006"/>
                </a:lnTo>
                <a:lnTo>
                  <a:pt x="9777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9" y="28652"/>
                </a:lnTo>
                <a:lnTo>
                  <a:pt x="42484" y="27752"/>
                </a:lnTo>
                <a:lnTo>
                  <a:pt x="43506" y="24739"/>
                </a:lnTo>
                <a:lnTo>
                  <a:pt x="43506" y="19940"/>
                </a:lnTo>
                <a:lnTo>
                  <a:pt x="43127" y="16941"/>
                </a:lnTo>
                <a:close/>
              </a:path>
              <a:path w="43506" h="53657">
                <a:moveTo>
                  <a:pt x="9053" y="20105"/>
                </a:moveTo>
                <a:lnTo>
                  <a:pt x="9986" y="16372"/>
                </a:lnTo>
                <a:lnTo>
                  <a:pt x="11437" y="12931"/>
                </a:lnTo>
                <a:lnTo>
                  <a:pt x="14979" y="9093"/>
                </a:lnTo>
                <a:lnTo>
                  <a:pt x="18215" y="7419"/>
                </a:lnTo>
                <a:lnTo>
                  <a:pt x="22251" y="7012"/>
                </a:lnTo>
                <a:lnTo>
                  <a:pt x="26445" y="7012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7"/>
                </a:lnTo>
                <a:lnTo>
                  <a:pt x="13295" y="1868"/>
                </a:lnTo>
                <a:lnTo>
                  <a:pt x="10480" y="3124"/>
                </a:lnTo>
                <a:lnTo>
                  <a:pt x="9053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270222" y="2213002"/>
            <a:ext cx="22155" cy="53657"/>
          </a:xfrm>
          <a:custGeom>
            <a:avLst/>
            <a:gdLst/>
            <a:ahLst/>
            <a:cxnLst/>
            <a:rect l="l" t="t" r="r" b="b"/>
            <a:pathLst>
              <a:path w="22155" h="53657">
                <a:moveTo>
                  <a:pt x="11217" y="44413"/>
                </a:moveTo>
                <a:lnTo>
                  <a:pt x="8877" y="40906"/>
                </a:lnTo>
                <a:lnTo>
                  <a:pt x="7625" y="51995"/>
                </a:lnTo>
                <a:lnTo>
                  <a:pt x="11649" y="53327"/>
                </a:lnTo>
                <a:lnTo>
                  <a:pt x="16398" y="53657"/>
                </a:lnTo>
                <a:lnTo>
                  <a:pt x="19223" y="53657"/>
                </a:lnTo>
                <a:lnTo>
                  <a:pt x="22155" y="46076"/>
                </a:lnTo>
                <a:lnTo>
                  <a:pt x="17758" y="46673"/>
                </a:lnTo>
                <a:lnTo>
                  <a:pt x="14958" y="46673"/>
                </a:lnTo>
                <a:lnTo>
                  <a:pt x="11217" y="44413"/>
                </a:lnTo>
                <a:close/>
              </a:path>
              <a:path w="22155" h="53657">
                <a:moveTo>
                  <a:pt x="3298" y="12103"/>
                </a:moveTo>
                <a:lnTo>
                  <a:pt x="5955" y="11530"/>
                </a:lnTo>
                <a:lnTo>
                  <a:pt x="9161" y="9791"/>
                </a:lnTo>
                <a:lnTo>
                  <a:pt x="11945" y="8586"/>
                </a:lnTo>
                <a:lnTo>
                  <a:pt x="15336" y="7545"/>
                </a:lnTo>
                <a:lnTo>
                  <a:pt x="19386" y="7275"/>
                </a:lnTo>
                <a:lnTo>
                  <a:pt x="23075" y="7517"/>
                </a:lnTo>
                <a:lnTo>
                  <a:pt x="26913" y="9220"/>
                </a:lnTo>
                <a:lnTo>
                  <a:pt x="29250" y="12344"/>
                </a:lnTo>
                <a:lnTo>
                  <a:pt x="30013" y="15228"/>
                </a:lnTo>
                <a:lnTo>
                  <a:pt x="30208" y="18770"/>
                </a:lnTo>
                <a:lnTo>
                  <a:pt x="30208" y="22567"/>
                </a:lnTo>
                <a:lnTo>
                  <a:pt x="20022" y="22567"/>
                </a:lnTo>
                <a:lnTo>
                  <a:pt x="16704" y="22910"/>
                </a:lnTo>
                <a:lnTo>
                  <a:pt x="13762" y="23572"/>
                </a:lnTo>
                <a:lnTo>
                  <a:pt x="10825" y="24245"/>
                </a:lnTo>
                <a:lnTo>
                  <a:pt x="8337" y="25246"/>
                </a:lnTo>
                <a:lnTo>
                  <a:pt x="4281" y="27928"/>
                </a:lnTo>
                <a:lnTo>
                  <a:pt x="1624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9" y="46940"/>
                </a:lnTo>
                <a:lnTo>
                  <a:pt x="4489" y="49758"/>
                </a:lnTo>
                <a:lnTo>
                  <a:pt x="7625" y="51995"/>
                </a:lnTo>
                <a:lnTo>
                  <a:pt x="8877" y="40906"/>
                </a:lnTo>
                <a:lnTo>
                  <a:pt x="8877" y="38365"/>
                </a:lnTo>
                <a:lnTo>
                  <a:pt x="9691" y="34430"/>
                </a:lnTo>
                <a:lnTo>
                  <a:pt x="12236" y="31495"/>
                </a:lnTo>
                <a:lnTo>
                  <a:pt x="14861" y="30074"/>
                </a:lnTo>
                <a:lnTo>
                  <a:pt x="18352" y="29246"/>
                </a:lnTo>
                <a:lnTo>
                  <a:pt x="22806" y="29033"/>
                </a:lnTo>
                <a:lnTo>
                  <a:pt x="30208" y="29033"/>
                </a:lnTo>
                <a:lnTo>
                  <a:pt x="30208" y="39395"/>
                </a:lnTo>
                <a:lnTo>
                  <a:pt x="26042" y="43675"/>
                </a:lnTo>
                <a:lnTo>
                  <a:pt x="22155" y="46076"/>
                </a:lnTo>
                <a:lnTo>
                  <a:pt x="19223" y="53657"/>
                </a:lnTo>
                <a:lnTo>
                  <a:pt x="21920" y="53035"/>
                </a:lnTo>
                <a:lnTo>
                  <a:pt x="24451" y="51763"/>
                </a:lnTo>
                <a:lnTo>
                  <a:pt x="27000" y="50493"/>
                </a:lnTo>
                <a:lnTo>
                  <a:pt x="31381" y="46443"/>
                </a:lnTo>
                <a:lnTo>
                  <a:pt x="31381" y="51332"/>
                </a:lnTo>
                <a:lnTo>
                  <a:pt x="33469" y="52909"/>
                </a:lnTo>
                <a:lnTo>
                  <a:pt x="36054" y="52958"/>
                </a:lnTo>
                <a:lnTo>
                  <a:pt x="38830" y="51332"/>
                </a:lnTo>
                <a:lnTo>
                  <a:pt x="38830" y="15368"/>
                </a:lnTo>
                <a:lnTo>
                  <a:pt x="38498" y="12701"/>
                </a:lnTo>
                <a:lnTo>
                  <a:pt x="37162" y="8139"/>
                </a:lnTo>
                <a:lnTo>
                  <a:pt x="34625" y="4697"/>
                </a:lnTo>
                <a:lnTo>
                  <a:pt x="31230" y="1993"/>
                </a:lnTo>
                <a:lnTo>
                  <a:pt x="26456" y="406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6"/>
                </a:lnTo>
                <a:lnTo>
                  <a:pt x="12989" y="863"/>
                </a:lnTo>
                <a:lnTo>
                  <a:pt x="9828" y="1814"/>
                </a:lnTo>
                <a:lnTo>
                  <a:pt x="5828" y="3557"/>
                </a:lnTo>
                <a:lnTo>
                  <a:pt x="2495" y="6706"/>
                </a:lnTo>
                <a:lnTo>
                  <a:pt x="2299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4329395" y="221300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894" y="52933"/>
                </a:moveTo>
                <a:lnTo>
                  <a:pt x="8672" y="51281"/>
                </a:lnTo>
                <a:lnTo>
                  <a:pt x="8672" y="19151"/>
                </a:lnTo>
                <a:lnTo>
                  <a:pt x="11009" y="15480"/>
                </a:lnTo>
                <a:lnTo>
                  <a:pt x="13039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1" y="8671"/>
                </a:lnTo>
                <a:lnTo>
                  <a:pt x="24898" y="9471"/>
                </a:lnTo>
                <a:lnTo>
                  <a:pt x="27555" y="8190"/>
                </a:lnTo>
                <a:lnTo>
                  <a:pt x="27616" y="3667"/>
                </a:lnTo>
                <a:lnTo>
                  <a:pt x="25330" y="683"/>
                </a:lnTo>
                <a:lnTo>
                  <a:pt x="22302" y="86"/>
                </a:lnTo>
                <a:lnTo>
                  <a:pt x="19728" y="0"/>
                </a:lnTo>
                <a:lnTo>
                  <a:pt x="16729" y="673"/>
                </a:lnTo>
                <a:lnTo>
                  <a:pt x="13690" y="2576"/>
                </a:lnTo>
                <a:lnTo>
                  <a:pt x="10346" y="600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8"/>
                </a:lnTo>
                <a:lnTo>
                  <a:pt x="3139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68" y="52933"/>
                </a:lnTo>
                <a:lnTo>
                  <a:pt x="589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4368063" y="2213002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7" y="16941"/>
                </a:moveTo>
                <a:lnTo>
                  <a:pt x="42329" y="14137"/>
                </a:lnTo>
                <a:lnTo>
                  <a:pt x="41540" y="11329"/>
                </a:lnTo>
                <a:lnTo>
                  <a:pt x="38624" y="6822"/>
                </a:lnTo>
                <a:lnTo>
                  <a:pt x="34801" y="3074"/>
                </a:lnTo>
                <a:lnTo>
                  <a:pt x="32191" y="1842"/>
                </a:lnTo>
                <a:lnTo>
                  <a:pt x="29574" y="622"/>
                </a:lnTo>
                <a:lnTo>
                  <a:pt x="26409" y="0"/>
                </a:lnTo>
                <a:lnTo>
                  <a:pt x="26449" y="7012"/>
                </a:lnTo>
                <a:lnTo>
                  <a:pt x="29621" y="8345"/>
                </a:lnTo>
                <a:lnTo>
                  <a:pt x="31748" y="11023"/>
                </a:lnTo>
                <a:lnTo>
                  <a:pt x="33891" y="13690"/>
                </a:lnTo>
                <a:lnTo>
                  <a:pt x="34898" y="17387"/>
                </a:lnTo>
                <a:lnTo>
                  <a:pt x="34786" y="22086"/>
                </a:lnTo>
                <a:lnTo>
                  <a:pt x="8982" y="22086"/>
                </a:lnTo>
                <a:lnTo>
                  <a:pt x="9053" y="20105"/>
                </a:lnTo>
                <a:lnTo>
                  <a:pt x="10494" y="3124"/>
                </a:lnTo>
                <a:lnTo>
                  <a:pt x="8096" y="4903"/>
                </a:lnTo>
                <a:lnTo>
                  <a:pt x="4147" y="9589"/>
                </a:lnTo>
                <a:lnTo>
                  <a:pt x="2635" y="12423"/>
                </a:lnTo>
                <a:lnTo>
                  <a:pt x="1573" y="15760"/>
                </a:lnTo>
                <a:lnTo>
                  <a:pt x="533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6" y="38699"/>
                </a:lnTo>
                <a:lnTo>
                  <a:pt x="2538" y="42011"/>
                </a:lnTo>
                <a:lnTo>
                  <a:pt x="4046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31" y="51983"/>
                </a:lnTo>
                <a:lnTo>
                  <a:pt x="16347" y="53099"/>
                </a:lnTo>
                <a:lnTo>
                  <a:pt x="19753" y="53657"/>
                </a:lnTo>
                <a:lnTo>
                  <a:pt x="23656" y="53657"/>
                </a:lnTo>
                <a:lnTo>
                  <a:pt x="27997" y="53492"/>
                </a:lnTo>
                <a:lnTo>
                  <a:pt x="31972" y="52807"/>
                </a:lnTo>
                <a:lnTo>
                  <a:pt x="35204" y="51983"/>
                </a:lnTo>
                <a:lnTo>
                  <a:pt x="37947" y="51106"/>
                </a:lnTo>
                <a:lnTo>
                  <a:pt x="41194" y="48834"/>
                </a:lnTo>
                <a:lnTo>
                  <a:pt x="41515" y="46177"/>
                </a:lnTo>
                <a:lnTo>
                  <a:pt x="40949" y="43016"/>
                </a:lnTo>
                <a:lnTo>
                  <a:pt x="38206" y="43282"/>
                </a:lnTo>
                <a:lnTo>
                  <a:pt x="35045" y="44554"/>
                </a:lnTo>
                <a:lnTo>
                  <a:pt x="32241" y="45453"/>
                </a:lnTo>
                <a:lnTo>
                  <a:pt x="28724" y="46202"/>
                </a:lnTo>
                <a:lnTo>
                  <a:pt x="24455" y="46393"/>
                </a:lnTo>
                <a:lnTo>
                  <a:pt x="21614" y="46393"/>
                </a:lnTo>
                <a:lnTo>
                  <a:pt x="17222" y="45137"/>
                </a:lnTo>
                <a:lnTo>
                  <a:pt x="13643" y="43117"/>
                </a:lnTo>
                <a:lnTo>
                  <a:pt x="11184" y="40006"/>
                </a:lnTo>
                <a:lnTo>
                  <a:pt x="9777" y="35981"/>
                </a:lnTo>
                <a:lnTo>
                  <a:pt x="8982" y="31356"/>
                </a:lnTo>
                <a:lnTo>
                  <a:pt x="8982" y="28652"/>
                </a:lnTo>
                <a:lnTo>
                  <a:pt x="40139" y="28652"/>
                </a:lnTo>
                <a:lnTo>
                  <a:pt x="42487" y="27752"/>
                </a:lnTo>
                <a:lnTo>
                  <a:pt x="43520" y="24739"/>
                </a:lnTo>
                <a:lnTo>
                  <a:pt x="43520" y="19940"/>
                </a:lnTo>
                <a:lnTo>
                  <a:pt x="43127" y="16941"/>
                </a:lnTo>
                <a:close/>
              </a:path>
              <a:path w="43520" h="53657">
                <a:moveTo>
                  <a:pt x="9053" y="20105"/>
                </a:moveTo>
                <a:lnTo>
                  <a:pt x="9986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15" y="7419"/>
                </a:lnTo>
                <a:lnTo>
                  <a:pt x="22255" y="7012"/>
                </a:lnTo>
                <a:lnTo>
                  <a:pt x="26449" y="7012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7"/>
                </a:lnTo>
                <a:lnTo>
                  <a:pt x="13298" y="1868"/>
                </a:lnTo>
                <a:lnTo>
                  <a:pt x="10494" y="3124"/>
                </a:lnTo>
                <a:lnTo>
                  <a:pt x="9053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4454766" y="2213002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9" y="52224"/>
                </a:moveTo>
                <a:lnTo>
                  <a:pt x="8596" y="52999"/>
                </a:lnTo>
                <a:lnTo>
                  <a:pt x="11649" y="53531"/>
                </a:lnTo>
                <a:lnTo>
                  <a:pt x="17664" y="53657"/>
                </a:lnTo>
                <a:lnTo>
                  <a:pt x="20159" y="53329"/>
                </a:lnTo>
                <a:lnTo>
                  <a:pt x="24724" y="51958"/>
                </a:lnTo>
                <a:lnTo>
                  <a:pt x="28328" y="49593"/>
                </a:lnTo>
                <a:lnTo>
                  <a:pt x="31244" y="46622"/>
                </a:lnTo>
                <a:lnTo>
                  <a:pt x="33040" y="42710"/>
                </a:lnTo>
                <a:lnTo>
                  <a:pt x="33483" y="37986"/>
                </a:lnTo>
                <a:lnTo>
                  <a:pt x="33483" y="35891"/>
                </a:lnTo>
                <a:lnTo>
                  <a:pt x="32461" y="32551"/>
                </a:lnTo>
                <a:lnTo>
                  <a:pt x="30877" y="29743"/>
                </a:lnTo>
                <a:lnTo>
                  <a:pt x="27341" y="26647"/>
                </a:lnTo>
                <a:lnTo>
                  <a:pt x="24443" y="25120"/>
                </a:lnTo>
                <a:lnTo>
                  <a:pt x="21462" y="23825"/>
                </a:lnTo>
                <a:lnTo>
                  <a:pt x="18511" y="22608"/>
                </a:lnTo>
                <a:lnTo>
                  <a:pt x="15645" y="21452"/>
                </a:lnTo>
                <a:lnTo>
                  <a:pt x="12128" y="19357"/>
                </a:lnTo>
                <a:lnTo>
                  <a:pt x="9813" y="16600"/>
                </a:lnTo>
                <a:lnTo>
                  <a:pt x="9460" y="13996"/>
                </a:lnTo>
                <a:lnTo>
                  <a:pt x="10015" y="11188"/>
                </a:lnTo>
                <a:lnTo>
                  <a:pt x="12358" y="8294"/>
                </a:lnTo>
                <a:lnTo>
                  <a:pt x="15523" y="7113"/>
                </a:lnTo>
                <a:lnTo>
                  <a:pt x="18291" y="6948"/>
                </a:lnTo>
                <a:lnTo>
                  <a:pt x="21402" y="7152"/>
                </a:lnTo>
                <a:lnTo>
                  <a:pt x="25069" y="8370"/>
                </a:lnTo>
                <a:lnTo>
                  <a:pt x="27726" y="9691"/>
                </a:lnTo>
                <a:lnTo>
                  <a:pt x="30714" y="9881"/>
                </a:lnTo>
                <a:lnTo>
                  <a:pt x="31071" y="7164"/>
                </a:lnTo>
                <a:lnTo>
                  <a:pt x="30775" y="4420"/>
                </a:lnTo>
                <a:lnTo>
                  <a:pt x="28195" y="2209"/>
                </a:lnTo>
                <a:lnTo>
                  <a:pt x="25595" y="1144"/>
                </a:lnTo>
                <a:lnTo>
                  <a:pt x="22179" y="331"/>
                </a:lnTo>
                <a:lnTo>
                  <a:pt x="18388" y="0"/>
                </a:lnTo>
                <a:lnTo>
                  <a:pt x="15523" y="0"/>
                </a:lnTo>
                <a:lnTo>
                  <a:pt x="13013" y="406"/>
                </a:lnTo>
                <a:lnTo>
                  <a:pt x="8693" y="1993"/>
                </a:lnTo>
                <a:lnTo>
                  <a:pt x="5474" y="4381"/>
                </a:lnTo>
                <a:lnTo>
                  <a:pt x="2962" y="7228"/>
                </a:lnTo>
                <a:lnTo>
                  <a:pt x="1511" y="10731"/>
                </a:lnTo>
                <a:lnTo>
                  <a:pt x="1155" y="14493"/>
                </a:lnTo>
                <a:lnTo>
                  <a:pt x="1497" y="18529"/>
                </a:lnTo>
                <a:lnTo>
                  <a:pt x="2865" y="21643"/>
                </a:lnTo>
                <a:lnTo>
                  <a:pt x="6014" y="25210"/>
                </a:lnTo>
                <a:lnTo>
                  <a:pt x="8693" y="26949"/>
                </a:lnTo>
                <a:lnTo>
                  <a:pt x="11577" y="28425"/>
                </a:lnTo>
                <a:lnTo>
                  <a:pt x="14550" y="29657"/>
                </a:lnTo>
                <a:lnTo>
                  <a:pt x="17391" y="30797"/>
                </a:lnTo>
                <a:lnTo>
                  <a:pt x="20062" y="31992"/>
                </a:lnTo>
                <a:lnTo>
                  <a:pt x="23213" y="34278"/>
                </a:lnTo>
                <a:lnTo>
                  <a:pt x="24918" y="37313"/>
                </a:lnTo>
                <a:lnTo>
                  <a:pt x="24673" y="41187"/>
                </a:lnTo>
                <a:lnTo>
                  <a:pt x="23050" y="43955"/>
                </a:lnTo>
                <a:lnTo>
                  <a:pt x="20271" y="45684"/>
                </a:lnTo>
                <a:lnTo>
                  <a:pt x="16555" y="46508"/>
                </a:lnTo>
                <a:lnTo>
                  <a:pt x="13125" y="46508"/>
                </a:lnTo>
                <a:lnTo>
                  <a:pt x="9878" y="45770"/>
                </a:lnTo>
                <a:lnTo>
                  <a:pt x="5965" y="44171"/>
                </a:lnTo>
                <a:lnTo>
                  <a:pt x="3185" y="42570"/>
                </a:lnTo>
                <a:lnTo>
                  <a:pt x="269" y="42951"/>
                </a:lnTo>
                <a:lnTo>
                  <a:pt x="0" y="45529"/>
                </a:lnTo>
                <a:lnTo>
                  <a:pt x="269" y="48186"/>
                </a:lnTo>
                <a:lnTo>
                  <a:pt x="2951" y="50929"/>
                </a:lnTo>
                <a:lnTo>
                  <a:pt x="6029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4502148" y="2213002"/>
            <a:ext cx="43510" cy="53657"/>
          </a:xfrm>
          <a:custGeom>
            <a:avLst/>
            <a:gdLst/>
            <a:ahLst/>
            <a:cxnLst/>
            <a:rect l="l" t="t" r="r" b="b"/>
            <a:pathLst>
              <a:path w="43510" h="53657">
                <a:moveTo>
                  <a:pt x="43113" y="16941"/>
                </a:moveTo>
                <a:lnTo>
                  <a:pt x="42325" y="14137"/>
                </a:lnTo>
                <a:lnTo>
                  <a:pt x="41537" y="11329"/>
                </a:lnTo>
                <a:lnTo>
                  <a:pt x="38624" y="6822"/>
                </a:lnTo>
                <a:lnTo>
                  <a:pt x="34797" y="3074"/>
                </a:lnTo>
                <a:lnTo>
                  <a:pt x="32180" y="1842"/>
                </a:lnTo>
                <a:lnTo>
                  <a:pt x="29570" y="622"/>
                </a:lnTo>
                <a:lnTo>
                  <a:pt x="26409" y="0"/>
                </a:lnTo>
                <a:lnTo>
                  <a:pt x="26446" y="7012"/>
                </a:lnTo>
                <a:lnTo>
                  <a:pt x="29606" y="8345"/>
                </a:lnTo>
                <a:lnTo>
                  <a:pt x="31748" y="11023"/>
                </a:lnTo>
                <a:lnTo>
                  <a:pt x="33875" y="13690"/>
                </a:lnTo>
                <a:lnTo>
                  <a:pt x="34895" y="17387"/>
                </a:lnTo>
                <a:lnTo>
                  <a:pt x="34787" y="22086"/>
                </a:lnTo>
                <a:lnTo>
                  <a:pt x="8978" y="22086"/>
                </a:lnTo>
                <a:lnTo>
                  <a:pt x="9051" y="20105"/>
                </a:lnTo>
                <a:lnTo>
                  <a:pt x="10480" y="3124"/>
                </a:lnTo>
                <a:lnTo>
                  <a:pt x="8093" y="4903"/>
                </a:lnTo>
                <a:lnTo>
                  <a:pt x="4130" y="9589"/>
                </a:lnTo>
                <a:lnTo>
                  <a:pt x="2617" y="12423"/>
                </a:lnTo>
                <a:lnTo>
                  <a:pt x="1577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12" y="38699"/>
                </a:lnTo>
                <a:lnTo>
                  <a:pt x="2534" y="42011"/>
                </a:lnTo>
                <a:lnTo>
                  <a:pt x="4032" y="44780"/>
                </a:lnTo>
                <a:lnTo>
                  <a:pt x="6037" y="46991"/>
                </a:lnTo>
                <a:lnTo>
                  <a:pt x="10491" y="50864"/>
                </a:lnTo>
                <a:lnTo>
                  <a:pt x="13421" y="51983"/>
                </a:lnTo>
                <a:lnTo>
                  <a:pt x="16344" y="53099"/>
                </a:lnTo>
                <a:lnTo>
                  <a:pt x="19757" y="53657"/>
                </a:lnTo>
                <a:lnTo>
                  <a:pt x="23641" y="53657"/>
                </a:lnTo>
                <a:lnTo>
                  <a:pt x="27994" y="53492"/>
                </a:lnTo>
                <a:lnTo>
                  <a:pt x="31958" y="52807"/>
                </a:lnTo>
                <a:lnTo>
                  <a:pt x="35204" y="51983"/>
                </a:lnTo>
                <a:lnTo>
                  <a:pt x="37937" y="51106"/>
                </a:lnTo>
                <a:lnTo>
                  <a:pt x="41194" y="48834"/>
                </a:lnTo>
                <a:lnTo>
                  <a:pt x="41512" y="46177"/>
                </a:lnTo>
                <a:lnTo>
                  <a:pt x="40935" y="43016"/>
                </a:lnTo>
                <a:lnTo>
                  <a:pt x="38204" y="43282"/>
                </a:lnTo>
                <a:lnTo>
                  <a:pt x="35046" y="44554"/>
                </a:lnTo>
                <a:lnTo>
                  <a:pt x="32238" y="45453"/>
                </a:lnTo>
                <a:lnTo>
                  <a:pt x="28710" y="46202"/>
                </a:lnTo>
                <a:lnTo>
                  <a:pt x="24451" y="46393"/>
                </a:lnTo>
                <a:lnTo>
                  <a:pt x="21600" y="46393"/>
                </a:lnTo>
                <a:lnTo>
                  <a:pt x="17218" y="45137"/>
                </a:lnTo>
                <a:lnTo>
                  <a:pt x="13641" y="43117"/>
                </a:lnTo>
                <a:lnTo>
                  <a:pt x="11182" y="40006"/>
                </a:lnTo>
                <a:lnTo>
                  <a:pt x="9781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73" y="27752"/>
                </a:lnTo>
                <a:lnTo>
                  <a:pt x="43510" y="24739"/>
                </a:lnTo>
                <a:lnTo>
                  <a:pt x="43510" y="19940"/>
                </a:lnTo>
                <a:lnTo>
                  <a:pt x="43113" y="16941"/>
                </a:lnTo>
                <a:close/>
              </a:path>
              <a:path w="43510" h="53657">
                <a:moveTo>
                  <a:pt x="9051" y="20105"/>
                </a:moveTo>
                <a:lnTo>
                  <a:pt x="9975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20" y="7419"/>
                </a:lnTo>
                <a:lnTo>
                  <a:pt x="22251" y="7012"/>
                </a:lnTo>
                <a:lnTo>
                  <a:pt x="26446" y="7012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7"/>
                </a:lnTo>
                <a:lnTo>
                  <a:pt x="13284" y="1868"/>
                </a:lnTo>
                <a:lnTo>
                  <a:pt x="10480" y="3124"/>
                </a:lnTo>
                <a:lnTo>
                  <a:pt x="9051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4563723" y="221300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904" y="52933"/>
                </a:moveTo>
                <a:lnTo>
                  <a:pt x="8669" y="51281"/>
                </a:lnTo>
                <a:lnTo>
                  <a:pt x="8669" y="19151"/>
                </a:lnTo>
                <a:lnTo>
                  <a:pt x="11008" y="15480"/>
                </a:lnTo>
                <a:lnTo>
                  <a:pt x="13050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1" y="8671"/>
                </a:lnTo>
                <a:lnTo>
                  <a:pt x="24898" y="9471"/>
                </a:lnTo>
                <a:lnTo>
                  <a:pt x="27555" y="8190"/>
                </a:lnTo>
                <a:lnTo>
                  <a:pt x="27616" y="3667"/>
                </a:lnTo>
                <a:lnTo>
                  <a:pt x="25326" y="683"/>
                </a:lnTo>
                <a:lnTo>
                  <a:pt x="22302" y="86"/>
                </a:lnTo>
                <a:lnTo>
                  <a:pt x="19742" y="0"/>
                </a:lnTo>
                <a:lnTo>
                  <a:pt x="16743" y="673"/>
                </a:lnTo>
                <a:lnTo>
                  <a:pt x="13690" y="2576"/>
                </a:lnTo>
                <a:lnTo>
                  <a:pt x="10342" y="600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68" y="52933"/>
                </a:lnTo>
                <a:lnTo>
                  <a:pt x="590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4599294" y="2213783"/>
            <a:ext cx="45032" cy="52081"/>
          </a:xfrm>
          <a:custGeom>
            <a:avLst/>
            <a:gdLst/>
            <a:ahLst/>
            <a:cxnLst/>
            <a:rect l="l" t="t" r="r" b="b"/>
            <a:pathLst>
              <a:path w="45032" h="52081">
                <a:moveTo>
                  <a:pt x="525" y="3834"/>
                </a:moveTo>
                <a:lnTo>
                  <a:pt x="16603" y="50227"/>
                </a:lnTo>
                <a:lnTo>
                  <a:pt x="17183" y="51141"/>
                </a:lnTo>
                <a:lnTo>
                  <a:pt x="19912" y="52081"/>
                </a:lnTo>
                <a:lnTo>
                  <a:pt x="25869" y="52056"/>
                </a:lnTo>
                <a:lnTo>
                  <a:pt x="28472" y="50227"/>
                </a:lnTo>
                <a:lnTo>
                  <a:pt x="44615" y="3834"/>
                </a:lnTo>
                <a:lnTo>
                  <a:pt x="45032" y="1562"/>
                </a:lnTo>
                <a:lnTo>
                  <a:pt x="45032" y="1267"/>
                </a:lnTo>
                <a:lnTo>
                  <a:pt x="42462" y="0"/>
                </a:lnTo>
                <a:lnTo>
                  <a:pt x="39276" y="11"/>
                </a:lnTo>
                <a:lnTo>
                  <a:pt x="36201" y="1724"/>
                </a:lnTo>
                <a:lnTo>
                  <a:pt x="23014" y="41983"/>
                </a:lnTo>
                <a:lnTo>
                  <a:pt x="22659" y="41983"/>
                </a:lnTo>
                <a:lnTo>
                  <a:pt x="9298" y="1724"/>
                </a:lnTo>
                <a:lnTo>
                  <a:pt x="8698" y="698"/>
                </a:lnTo>
                <a:lnTo>
                  <a:pt x="6088" y="11"/>
                </a:lnTo>
                <a:lnTo>
                  <a:pt x="2764" y="0"/>
                </a:lnTo>
                <a:lnTo>
                  <a:pt x="0" y="1267"/>
                </a:lnTo>
                <a:lnTo>
                  <a:pt x="525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4657384" y="2193645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11"/>
                </a:moveTo>
                <a:lnTo>
                  <a:pt x="382" y="8877"/>
                </a:lnTo>
                <a:lnTo>
                  <a:pt x="3286" y="10731"/>
                </a:lnTo>
                <a:lnTo>
                  <a:pt x="7379" y="10731"/>
                </a:lnTo>
                <a:lnTo>
                  <a:pt x="10342" y="8841"/>
                </a:lnTo>
                <a:lnTo>
                  <a:pt x="10727" y="5295"/>
                </a:lnTo>
                <a:lnTo>
                  <a:pt x="10356" y="1842"/>
                </a:lnTo>
                <a:lnTo>
                  <a:pt x="7440" y="0"/>
                </a:lnTo>
                <a:lnTo>
                  <a:pt x="3345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27" h="72288">
                <a:moveTo>
                  <a:pt x="1242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30" y="70639"/>
                </a:lnTo>
                <a:lnTo>
                  <a:pt x="9730" y="21794"/>
                </a:lnTo>
                <a:lnTo>
                  <a:pt x="9511" y="21095"/>
                </a:lnTo>
                <a:lnTo>
                  <a:pt x="6951" y="20156"/>
                </a:lnTo>
                <a:lnTo>
                  <a:pt x="3826" y="20156"/>
                </a:lnTo>
                <a:lnTo>
                  <a:pt x="1059" y="21794"/>
                </a:lnTo>
                <a:lnTo>
                  <a:pt x="1059" y="70639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4687952" y="2213002"/>
            <a:ext cx="40737" cy="52931"/>
          </a:xfrm>
          <a:custGeom>
            <a:avLst/>
            <a:gdLst/>
            <a:ahLst/>
            <a:cxnLst/>
            <a:rect l="l" t="t" r="r" b="b"/>
            <a:pathLst>
              <a:path w="40737" h="52931">
                <a:moveTo>
                  <a:pt x="5914" y="52931"/>
                </a:moveTo>
                <a:lnTo>
                  <a:pt x="8679" y="51282"/>
                </a:lnTo>
                <a:lnTo>
                  <a:pt x="8679" y="17143"/>
                </a:lnTo>
                <a:lnTo>
                  <a:pt x="11070" y="14069"/>
                </a:lnTo>
                <a:lnTo>
                  <a:pt x="13334" y="11746"/>
                </a:lnTo>
                <a:lnTo>
                  <a:pt x="17687" y="8557"/>
                </a:lnTo>
                <a:lnTo>
                  <a:pt x="22028" y="7758"/>
                </a:lnTo>
                <a:lnTo>
                  <a:pt x="25192" y="8088"/>
                </a:lnTo>
                <a:lnTo>
                  <a:pt x="27749" y="9385"/>
                </a:lnTo>
                <a:lnTo>
                  <a:pt x="30406" y="12801"/>
                </a:lnTo>
                <a:lnTo>
                  <a:pt x="31438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88" y="52016"/>
                </a:lnTo>
                <a:lnTo>
                  <a:pt x="34847" y="52931"/>
                </a:lnTo>
                <a:lnTo>
                  <a:pt x="37969" y="52931"/>
                </a:lnTo>
                <a:lnTo>
                  <a:pt x="40737" y="51282"/>
                </a:lnTo>
                <a:lnTo>
                  <a:pt x="40737" y="18021"/>
                </a:lnTo>
                <a:lnTo>
                  <a:pt x="40457" y="15036"/>
                </a:lnTo>
                <a:lnTo>
                  <a:pt x="39297" y="10093"/>
                </a:lnTo>
                <a:lnTo>
                  <a:pt x="36997" y="6069"/>
                </a:lnTo>
                <a:lnTo>
                  <a:pt x="33936" y="2768"/>
                </a:lnTo>
                <a:lnTo>
                  <a:pt x="29631" y="557"/>
                </a:lnTo>
                <a:lnTo>
                  <a:pt x="26974" y="0"/>
                </a:lnTo>
                <a:lnTo>
                  <a:pt x="21117" y="0"/>
                </a:lnTo>
                <a:lnTo>
                  <a:pt x="18446" y="723"/>
                </a:lnTo>
                <a:lnTo>
                  <a:pt x="15803" y="2145"/>
                </a:lnTo>
                <a:lnTo>
                  <a:pt x="13158" y="3581"/>
                </a:lnTo>
                <a:lnTo>
                  <a:pt x="10501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68" y="838"/>
                </a:lnTo>
                <a:lnTo>
                  <a:pt x="3147" y="759"/>
                </a:lnTo>
                <a:lnTo>
                  <a:pt x="0" y="2437"/>
                </a:lnTo>
                <a:lnTo>
                  <a:pt x="0" y="51282"/>
                </a:lnTo>
                <a:lnTo>
                  <a:pt x="194" y="52016"/>
                </a:lnTo>
                <a:lnTo>
                  <a:pt x="2778" y="52931"/>
                </a:lnTo>
                <a:lnTo>
                  <a:pt x="5914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4744213" y="2213114"/>
            <a:ext cx="44772" cy="54658"/>
          </a:xfrm>
          <a:custGeom>
            <a:avLst/>
            <a:gdLst/>
            <a:ahLst/>
            <a:cxnLst/>
            <a:rect l="l" t="t" r="r" b="b"/>
            <a:pathLst>
              <a:path w="44772" h="54658">
                <a:moveTo>
                  <a:pt x="9507" y="36244"/>
                </a:moveTo>
                <a:lnTo>
                  <a:pt x="9201" y="54658"/>
                </a:lnTo>
                <a:lnTo>
                  <a:pt x="11325" y="51573"/>
                </a:lnTo>
                <a:lnTo>
                  <a:pt x="10072" y="39646"/>
                </a:lnTo>
                <a:lnTo>
                  <a:pt x="9507" y="36244"/>
                </a:lnTo>
                <a:close/>
              </a:path>
              <a:path w="44772" h="54658">
                <a:moveTo>
                  <a:pt x="417" y="55727"/>
                </a:moveTo>
                <a:lnTo>
                  <a:pt x="0" y="59194"/>
                </a:lnTo>
                <a:lnTo>
                  <a:pt x="378" y="62826"/>
                </a:lnTo>
                <a:lnTo>
                  <a:pt x="1915" y="66038"/>
                </a:lnTo>
                <a:lnTo>
                  <a:pt x="4885" y="68579"/>
                </a:lnTo>
                <a:lnTo>
                  <a:pt x="8804" y="70650"/>
                </a:lnTo>
                <a:lnTo>
                  <a:pt x="11487" y="71323"/>
                </a:lnTo>
                <a:lnTo>
                  <a:pt x="14159" y="71996"/>
                </a:lnTo>
                <a:lnTo>
                  <a:pt x="17416" y="72323"/>
                </a:lnTo>
                <a:lnTo>
                  <a:pt x="25189" y="72323"/>
                </a:lnTo>
                <a:lnTo>
                  <a:pt x="28623" y="71880"/>
                </a:lnTo>
                <a:lnTo>
                  <a:pt x="31525" y="71005"/>
                </a:lnTo>
                <a:lnTo>
                  <a:pt x="34441" y="70102"/>
                </a:lnTo>
                <a:lnTo>
                  <a:pt x="38699" y="67373"/>
                </a:lnTo>
                <a:lnTo>
                  <a:pt x="41968" y="64043"/>
                </a:lnTo>
                <a:lnTo>
                  <a:pt x="43790" y="59993"/>
                </a:lnTo>
                <a:lnTo>
                  <a:pt x="44258" y="55623"/>
                </a:lnTo>
                <a:lnTo>
                  <a:pt x="43836" y="51612"/>
                </a:lnTo>
                <a:lnTo>
                  <a:pt x="42242" y="48386"/>
                </a:lnTo>
                <a:lnTo>
                  <a:pt x="39668" y="45935"/>
                </a:lnTo>
                <a:lnTo>
                  <a:pt x="36542" y="43977"/>
                </a:lnTo>
                <a:lnTo>
                  <a:pt x="32608" y="42786"/>
                </a:lnTo>
                <a:lnTo>
                  <a:pt x="28119" y="42378"/>
                </a:lnTo>
                <a:lnTo>
                  <a:pt x="15768" y="41831"/>
                </a:lnTo>
                <a:lnTo>
                  <a:pt x="13874" y="41770"/>
                </a:lnTo>
                <a:lnTo>
                  <a:pt x="10072" y="39646"/>
                </a:lnTo>
                <a:lnTo>
                  <a:pt x="11325" y="51573"/>
                </a:lnTo>
                <a:lnTo>
                  <a:pt x="14083" y="48995"/>
                </a:lnTo>
                <a:lnTo>
                  <a:pt x="26333" y="49438"/>
                </a:lnTo>
                <a:lnTo>
                  <a:pt x="29163" y="49503"/>
                </a:lnTo>
                <a:lnTo>
                  <a:pt x="31413" y="50111"/>
                </a:lnTo>
                <a:lnTo>
                  <a:pt x="34747" y="52387"/>
                </a:lnTo>
                <a:lnTo>
                  <a:pt x="35571" y="56106"/>
                </a:lnTo>
                <a:lnTo>
                  <a:pt x="35571" y="57340"/>
                </a:lnTo>
                <a:lnTo>
                  <a:pt x="34394" y="60756"/>
                </a:lnTo>
                <a:lnTo>
                  <a:pt x="31452" y="63486"/>
                </a:lnTo>
                <a:lnTo>
                  <a:pt x="28252" y="64706"/>
                </a:lnTo>
                <a:lnTo>
                  <a:pt x="24282" y="65491"/>
                </a:lnTo>
                <a:lnTo>
                  <a:pt x="17517" y="65491"/>
                </a:lnTo>
                <a:lnTo>
                  <a:pt x="14291" y="64883"/>
                </a:lnTo>
                <a:lnTo>
                  <a:pt x="11981" y="63676"/>
                </a:lnTo>
                <a:lnTo>
                  <a:pt x="8510" y="60678"/>
                </a:lnTo>
                <a:lnTo>
                  <a:pt x="8510" y="57567"/>
                </a:lnTo>
                <a:lnTo>
                  <a:pt x="9201" y="54658"/>
                </a:lnTo>
                <a:lnTo>
                  <a:pt x="9507" y="36244"/>
                </a:lnTo>
                <a:lnTo>
                  <a:pt x="11033" y="32879"/>
                </a:lnTo>
                <a:lnTo>
                  <a:pt x="13961" y="33677"/>
                </a:lnTo>
                <a:lnTo>
                  <a:pt x="15511" y="27190"/>
                </a:lnTo>
                <a:lnTo>
                  <a:pt x="11981" y="23507"/>
                </a:lnTo>
                <a:lnTo>
                  <a:pt x="11084" y="20954"/>
                </a:lnTo>
                <a:lnTo>
                  <a:pt x="11084" y="17740"/>
                </a:lnTo>
                <a:lnTo>
                  <a:pt x="11292" y="14921"/>
                </a:lnTo>
                <a:lnTo>
                  <a:pt x="9593" y="3200"/>
                </a:lnTo>
                <a:lnTo>
                  <a:pt x="6371" y="6234"/>
                </a:lnTo>
                <a:lnTo>
                  <a:pt x="4208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61" y="22222"/>
                </a:lnTo>
                <a:lnTo>
                  <a:pt x="4403" y="25589"/>
                </a:lnTo>
                <a:lnTo>
                  <a:pt x="6357" y="28432"/>
                </a:lnTo>
                <a:lnTo>
                  <a:pt x="3973" y="31366"/>
                </a:lnTo>
                <a:lnTo>
                  <a:pt x="2225" y="34833"/>
                </a:lnTo>
                <a:lnTo>
                  <a:pt x="1781" y="39013"/>
                </a:lnTo>
                <a:lnTo>
                  <a:pt x="2203" y="42087"/>
                </a:lnTo>
                <a:lnTo>
                  <a:pt x="3837" y="44830"/>
                </a:lnTo>
                <a:lnTo>
                  <a:pt x="6840" y="46875"/>
                </a:lnTo>
                <a:lnTo>
                  <a:pt x="3863" y="49618"/>
                </a:lnTo>
                <a:lnTo>
                  <a:pt x="1706" y="52527"/>
                </a:lnTo>
                <a:lnTo>
                  <a:pt x="417" y="55727"/>
                </a:lnTo>
                <a:close/>
              </a:path>
              <a:path w="44772" h="54658">
                <a:moveTo>
                  <a:pt x="14353" y="9079"/>
                </a:moveTo>
                <a:lnTo>
                  <a:pt x="17870" y="7124"/>
                </a:lnTo>
                <a:lnTo>
                  <a:pt x="21019" y="6832"/>
                </a:lnTo>
                <a:lnTo>
                  <a:pt x="24282" y="6832"/>
                </a:lnTo>
                <a:lnTo>
                  <a:pt x="26802" y="7772"/>
                </a:lnTo>
                <a:lnTo>
                  <a:pt x="30333" y="11490"/>
                </a:lnTo>
                <a:lnTo>
                  <a:pt x="31219" y="14083"/>
                </a:lnTo>
                <a:lnTo>
                  <a:pt x="31219" y="17424"/>
                </a:lnTo>
                <a:lnTo>
                  <a:pt x="31010" y="20191"/>
                </a:lnTo>
                <a:lnTo>
                  <a:pt x="30206" y="22795"/>
                </a:lnTo>
                <a:lnTo>
                  <a:pt x="27946" y="25930"/>
                </a:lnTo>
                <a:lnTo>
                  <a:pt x="24378" y="27824"/>
                </a:lnTo>
                <a:lnTo>
                  <a:pt x="21182" y="28105"/>
                </a:lnTo>
                <a:lnTo>
                  <a:pt x="17993" y="28105"/>
                </a:lnTo>
                <a:lnTo>
                  <a:pt x="15511" y="27190"/>
                </a:lnTo>
                <a:lnTo>
                  <a:pt x="13961" y="33677"/>
                </a:lnTo>
                <a:lnTo>
                  <a:pt x="17416" y="34733"/>
                </a:lnTo>
                <a:lnTo>
                  <a:pt x="21182" y="34998"/>
                </a:lnTo>
                <a:lnTo>
                  <a:pt x="23911" y="34998"/>
                </a:lnTo>
                <a:lnTo>
                  <a:pt x="28634" y="33807"/>
                </a:lnTo>
                <a:lnTo>
                  <a:pt x="32818" y="31863"/>
                </a:lnTo>
                <a:lnTo>
                  <a:pt x="36075" y="28854"/>
                </a:lnTo>
                <a:lnTo>
                  <a:pt x="38202" y="24853"/>
                </a:lnTo>
                <a:lnTo>
                  <a:pt x="39521" y="20191"/>
                </a:lnTo>
                <a:lnTo>
                  <a:pt x="39521" y="17359"/>
                </a:lnTo>
                <a:lnTo>
                  <a:pt x="39276" y="14018"/>
                </a:lnTo>
                <a:lnTo>
                  <a:pt x="38289" y="10868"/>
                </a:lnTo>
                <a:lnTo>
                  <a:pt x="36197" y="8139"/>
                </a:lnTo>
                <a:lnTo>
                  <a:pt x="42990" y="8139"/>
                </a:lnTo>
                <a:lnTo>
                  <a:pt x="44279" y="7301"/>
                </a:lnTo>
                <a:lnTo>
                  <a:pt x="44772" y="4558"/>
                </a:lnTo>
                <a:lnTo>
                  <a:pt x="42990" y="924"/>
                </a:lnTo>
                <a:lnTo>
                  <a:pt x="28695" y="924"/>
                </a:lnTo>
                <a:lnTo>
                  <a:pt x="27600" y="633"/>
                </a:lnTo>
                <a:lnTo>
                  <a:pt x="23950" y="86"/>
                </a:lnTo>
                <a:lnTo>
                  <a:pt x="18511" y="0"/>
                </a:lnTo>
                <a:lnTo>
                  <a:pt x="13788" y="1230"/>
                </a:lnTo>
                <a:lnTo>
                  <a:pt x="9593" y="3200"/>
                </a:lnTo>
                <a:lnTo>
                  <a:pt x="11292" y="14921"/>
                </a:lnTo>
                <a:lnTo>
                  <a:pt x="12092" y="12279"/>
                </a:lnTo>
                <a:lnTo>
                  <a:pt x="14353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4828640" y="2200719"/>
            <a:ext cx="30913" cy="65848"/>
          </a:xfrm>
          <a:custGeom>
            <a:avLst/>
            <a:gdLst/>
            <a:ahLst/>
            <a:cxnLst/>
            <a:rect l="l" t="t" r="r" b="b"/>
            <a:pathLst>
              <a:path w="30913" h="65848">
                <a:moveTo>
                  <a:pt x="17038" y="1699"/>
                </a:moveTo>
                <a:lnTo>
                  <a:pt x="16819" y="990"/>
                </a:lnTo>
                <a:lnTo>
                  <a:pt x="14259" y="0"/>
                </a:lnTo>
                <a:lnTo>
                  <a:pt x="11135" y="0"/>
                </a:lnTo>
                <a:lnTo>
                  <a:pt x="8366" y="1699"/>
                </a:lnTo>
                <a:lnTo>
                  <a:pt x="8366" y="13319"/>
                </a:lnTo>
                <a:lnTo>
                  <a:pt x="1797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50" y="20750"/>
                </a:lnTo>
                <a:lnTo>
                  <a:pt x="8366" y="20750"/>
                </a:lnTo>
                <a:lnTo>
                  <a:pt x="8366" y="52120"/>
                </a:lnTo>
                <a:lnTo>
                  <a:pt x="9130" y="56639"/>
                </a:lnTo>
                <a:lnTo>
                  <a:pt x="10443" y="60436"/>
                </a:lnTo>
                <a:lnTo>
                  <a:pt x="12697" y="63154"/>
                </a:lnTo>
                <a:lnTo>
                  <a:pt x="15880" y="64843"/>
                </a:lnTo>
                <a:lnTo>
                  <a:pt x="19735" y="65848"/>
                </a:lnTo>
                <a:lnTo>
                  <a:pt x="24606" y="65671"/>
                </a:lnTo>
                <a:lnTo>
                  <a:pt x="27604" y="65112"/>
                </a:lnTo>
                <a:lnTo>
                  <a:pt x="30571" y="63093"/>
                </a:lnTo>
                <a:lnTo>
                  <a:pt x="30913" y="59979"/>
                </a:lnTo>
                <a:lnTo>
                  <a:pt x="30913" y="59331"/>
                </a:lnTo>
                <a:lnTo>
                  <a:pt x="29117" y="56753"/>
                </a:lnTo>
                <a:lnTo>
                  <a:pt x="26449" y="57783"/>
                </a:lnTo>
                <a:lnTo>
                  <a:pt x="23656" y="58190"/>
                </a:lnTo>
                <a:lnTo>
                  <a:pt x="19436" y="57326"/>
                </a:lnTo>
                <a:lnTo>
                  <a:pt x="17520" y="53896"/>
                </a:lnTo>
                <a:lnTo>
                  <a:pt x="17038" y="51343"/>
                </a:lnTo>
                <a:lnTo>
                  <a:pt x="17038" y="20750"/>
                </a:lnTo>
                <a:lnTo>
                  <a:pt x="29166" y="20750"/>
                </a:lnTo>
                <a:lnTo>
                  <a:pt x="30754" y="19303"/>
                </a:lnTo>
                <a:lnTo>
                  <a:pt x="30913" y="16369"/>
                </a:lnTo>
                <a:lnTo>
                  <a:pt x="29166" y="13319"/>
                </a:lnTo>
                <a:lnTo>
                  <a:pt x="17038" y="13319"/>
                </a:lnTo>
                <a:lnTo>
                  <a:pt x="17038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4876163" y="2190092"/>
            <a:ext cx="40727" cy="75841"/>
          </a:xfrm>
          <a:custGeom>
            <a:avLst/>
            <a:gdLst/>
            <a:ahLst/>
            <a:cxnLst/>
            <a:rect l="l" t="t" r="r" b="b"/>
            <a:pathLst>
              <a:path w="40727" h="75841">
                <a:moveTo>
                  <a:pt x="32054" y="45590"/>
                </a:moveTo>
                <a:lnTo>
                  <a:pt x="32054" y="74193"/>
                </a:lnTo>
                <a:lnTo>
                  <a:pt x="32274" y="74927"/>
                </a:lnTo>
                <a:lnTo>
                  <a:pt x="34833" y="75841"/>
                </a:lnTo>
                <a:lnTo>
                  <a:pt x="37959" y="75841"/>
                </a:lnTo>
                <a:lnTo>
                  <a:pt x="40727" y="74193"/>
                </a:lnTo>
                <a:lnTo>
                  <a:pt x="40727" y="40943"/>
                </a:lnTo>
                <a:lnTo>
                  <a:pt x="40443" y="37947"/>
                </a:lnTo>
                <a:lnTo>
                  <a:pt x="39287" y="33004"/>
                </a:lnTo>
                <a:lnTo>
                  <a:pt x="37001" y="28980"/>
                </a:lnTo>
                <a:lnTo>
                  <a:pt x="33922" y="25679"/>
                </a:lnTo>
                <a:lnTo>
                  <a:pt x="29617" y="23468"/>
                </a:lnTo>
                <a:lnTo>
                  <a:pt x="26960" y="22910"/>
                </a:lnTo>
                <a:lnTo>
                  <a:pt x="21254" y="22910"/>
                </a:lnTo>
                <a:lnTo>
                  <a:pt x="18705" y="23583"/>
                </a:lnTo>
                <a:lnTo>
                  <a:pt x="16186" y="24890"/>
                </a:lnTo>
                <a:lnTo>
                  <a:pt x="11167" y="28232"/>
                </a:lnTo>
                <a:lnTo>
                  <a:pt x="8682" y="30949"/>
                </a:lnTo>
                <a:lnTo>
                  <a:pt x="8682" y="1699"/>
                </a:lnTo>
                <a:lnTo>
                  <a:pt x="8463" y="939"/>
                </a:lnTo>
                <a:lnTo>
                  <a:pt x="5904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3"/>
                </a:lnTo>
                <a:lnTo>
                  <a:pt x="184" y="74927"/>
                </a:lnTo>
                <a:lnTo>
                  <a:pt x="2764" y="75841"/>
                </a:lnTo>
                <a:lnTo>
                  <a:pt x="5904" y="75841"/>
                </a:lnTo>
                <a:lnTo>
                  <a:pt x="8682" y="74193"/>
                </a:lnTo>
                <a:lnTo>
                  <a:pt x="8682" y="40054"/>
                </a:lnTo>
                <a:lnTo>
                  <a:pt x="11055" y="36979"/>
                </a:lnTo>
                <a:lnTo>
                  <a:pt x="13319" y="34657"/>
                </a:lnTo>
                <a:lnTo>
                  <a:pt x="17675" y="31468"/>
                </a:lnTo>
                <a:lnTo>
                  <a:pt x="22017" y="30669"/>
                </a:lnTo>
                <a:lnTo>
                  <a:pt x="25179" y="30999"/>
                </a:lnTo>
                <a:lnTo>
                  <a:pt x="27738" y="32296"/>
                </a:lnTo>
                <a:lnTo>
                  <a:pt x="30394" y="35712"/>
                </a:lnTo>
                <a:lnTo>
                  <a:pt x="31428" y="38873"/>
                </a:lnTo>
                <a:lnTo>
                  <a:pt x="32054" y="42811"/>
                </a:lnTo>
                <a:lnTo>
                  <a:pt x="32054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4934512" y="2213002"/>
            <a:ext cx="43524" cy="53657"/>
          </a:xfrm>
          <a:custGeom>
            <a:avLst/>
            <a:gdLst/>
            <a:ahLst/>
            <a:cxnLst/>
            <a:rect l="l" t="t" r="r" b="b"/>
            <a:pathLst>
              <a:path w="43524" h="53657">
                <a:moveTo>
                  <a:pt x="43127" y="16941"/>
                </a:moveTo>
                <a:lnTo>
                  <a:pt x="42325" y="14137"/>
                </a:lnTo>
                <a:lnTo>
                  <a:pt x="41551" y="11329"/>
                </a:lnTo>
                <a:lnTo>
                  <a:pt x="38628" y="6822"/>
                </a:lnTo>
                <a:lnTo>
                  <a:pt x="34797" y="3074"/>
                </a:lnTo>
                <a:lnTo>
                  <a:pt x="32194" y="1842"/>
                </a:lnTo>
                <a:lnTo>
                  <a:pt x="29584" y="622"/>
                </a:lnTo>
                <a:lnTo>
                  <a:pt x="26409" y="0"/>
                </a:lnTo>
                <a:lnTo>
                  <a:pt x="26449" y="7012"/>
                </a:lnTo>
                <a:lnTo>
                  <a:pt x="29621" y="8345"/>
                </a:lnTo>
                <a:lnTo>
                  <a:pt x="31752" y="11023"/>
                </a:lnTo>
                <a:lnTo>
                  <a:pt x="33891" y="13690"/>
                </a:lnTo>
                <a:lnTo>
                  <a:pt x="34898" y="17387"/>
                </a:lnTo>
                <a:lnTo>
                  <a:pt x="34786" y="22086"/>
                </a:lnTo>
                <a:lnTo>
                  <a:pt x="8982" y="22086"/>
                </a:lnTo>
                <a:lnTo>
                  <a:pt x="9053" y="20105"/>
                </a:lnTo>
                <a:lnTo>
                  <a:pt x="10494" y="3124"/>
                </a:lnTo>
                <a:lnTo>
                  <a:pt x="8107" y="4903"/>
                </a:lnTo>
                <a:lnTo>
                  <a:pt x="4147" y="9589"/>
                </a:lnTo>
                <a:lnTo>
                  <a:pt x="2631" y="12423"/>
                </a:lnTo>
                <a:lnTo>
                  <a:pt x="157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6" y="38699"/>
                </a:lnTo>
                <a:lnTo>
                  <a:pt x="2548" y="42011"/>
                </a:lnTo>
                <a:lnTo>
                  <a:pt x="4050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35" y="51983"/>
                </a:lnTo>
                <a:lnTo>
                  <a:pt x="16351" y="53099"/>
                </a:lnTo>
                <a:lnTo>
                  <a:pt x="19757" y="53657"/>
                </a:lnTo>
                <a:lnTo>
                  <a:pt x="23656" y="53657"/>
                </a:lnTo>
                <a:lnTo>
                  <a:pt x="28000" y="53492"/>
                </a:lnTo>
                <a:lnTo>
                  <a:pt x="31972" y="52807"/>
                </a:lnTo>
                <a:lnTo>
                  <a:pt x="35208" y="51983"/>
                </a:lnTo>
                <a:lnTo>
                  <a:pt x="37951" y="51106"/>
                </a:lnTo>
                <a:lnTo>
                  <a:pt x="41198" y="48834"/>
                </a:lnTo>
                <a:lnTo>
                  <a:pt x="41518" y="46177"/>
                </a:lnTo>
                <a:lnTo>
                  <a:pt x="40949" y="43016"/>
                </a:lnTo>
                <a:lnTo>
                  <a:pt x="38218" y="43282"/>
                </a:lnTo>
                <a:lnTo>
                  <a:pt x="35045" y="44554"/>
                </a:lnTo>
                <a:lnTo>
                  <a:pt x="32241" y="45453"/>
                </a:lnTo>
                <a:lnTo>
                  <a:pt x="28724" y="46202"/>
                </a:lnTo>
                <a:lnTo>
                  <a:pt x="24458" y="46393"/>
                </a:lnTo>
                <a:lnTo>
                  <a:pt x="21614" y="46393"/>
                </a:lnTo>
                <a:lnTo>
                  <a:pt x="17222" y="45137"/>
                </a:lnTo>
                <a:lnTo>
                  <a:pt x="13655" y="43117"/>
                </a:lnTo>
                <a:lnTo>
                  <a:pt x="11182" y="40006"/>
                </a:lnTo>
                <a:lnTo>
                  <a:pt x="9781" y="35981"/>
                </a:lnTo>
                <a:lnTo>
                  <a:pt x="8982" y="31356"/>
                </a:lnTo>
                <a:lnTo>
                  <a:pt x="8982" y="28652"/>
                </a:lnTo>
                <a:lnTo>
                  <a:pt x="40137" y="28652"/>
                </a:lnTo>
                <a:lnTo>
                  <a:pt x="42487" y="27752"/>
                </a:lnTo>
                <a:lnTo>
                  <a:pt x="43524" y="24739"/>
                </a:lnTo>
                <a:lnTo>
                  <a:pt x="43524" y="19940"/>
                </a:lnTo>
                <a:lnTo>
                  <a:pt x="43127" y="16941"/>
                </a:lnTo>
                <a:close/>
              </a:path>
              <a:path w="43524" h="53657">
                <a:moveTo>
                  <a:pt x="9053" y="20105"/>
                </a:moveTo>
                <a:lnTo>
                  <a:pt x="9989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19" y="7419"/>
                </a:lnTo>
                <a:lnTo>
                  <a:pt x="22251" y="7012"/>
                </a:lnTo>
                <a:lnTo>
                  <a:pt x="26449" y="7012"/>
                </a:lnTo>
                <a:lnTo>
                  <a:pt x="26409" y="0"/>
                </a:lnTo>
                <a:lnTo>
                  <a:pt x="19227" y="0"/>
                </a:lnTo>
                <a:lnTo>
                  <a:pt x="16092" y="637"/>
                </a:lnTo>
                <a:lnTo>
                  <a:pt x="13298" y="1868"/>
                </a:lnTo>
                <a:lnTo>
                  <a:pt x="10494" y="3124"/>
                </a:lnTo>
                <a:lnTo>
                  <a:pt x="9053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026223" y="2213002"/>
            <a:ext cx="40740" cy="52931"/>
          </a:xfrm>
          <a:custGeom>
            <a:avLst/>
            <a:gdLst/>
            <a:ahLst/>
            <a:cxnLst/>
            <a:rect l="l" t="t" r="r" b="b"/>
            <a:pathLst>
              <a:path w="40740" h="52931">
                <a:moveTo>
                  <a:pt x="5918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69" y="14069"/>
                </a:lnTo>
                <a:lnTo>
                  <a:pt x="13333" y="11746"/>
                </a:lnTo>
                <a:lnTo>
                  <a:pt x="17689" y="8557"/>
                </a:lnTo>
                <a:lnTo>
                  <a:pt x="22031" y="7758"/>
                </a:lnTo>
                <a:lnTo>
                  <a:pt x="25192" y="8088"/>
                </a:lnTo>
                <a:lnTo>
                  <a:pt x="27748" y="9385"/>
                </a:lnTo>
                <a:lnTo>
                  <a:pt x="30405" y="12801"/>
                </a:lnTo>
                <a:lnTo>
                  <a:pt x="31442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88" y="52016"/>
                </a:lnTo>
                <a:lnTo>
                  <a:pt x="34847" y="52931"/>
                </a:lnTo>
                <a:lnTo>
                  <a:pt x="37973" y="52931"/>
                </a:lnTo>
                <a:lnTo>
                  <a:pt x="40740" y="51282"/>
                </a:lnTo>
                <a:lnTo>
                  <a:pt x="40740" y="18021"/>
                </a:lnTo>
                <a:lnTo>
                  <a:pt x="40459" y="15036"/>
                </a:lnTo>
                <a:lnTo>
                  <a:pt x="39301" y="10093"/>
                </a:lnTo>
                <a:lnTo>
                  <a:pt x="37000" y="6069"/>
                </a:lnTo>
                <a:lnTo>
                  <a:pt x="33936" y="2768"/>
                </a:lnTo>
                <a:lnTo>
                  <a:pt x="29631" y="557"/>
                </a:lnTo>
                <a:lnTo>
                  <a:pt x="26974" y="0"/>
                </a:lnTo>
                <a:lnTo>
                  <a:pt x="21121" y="0"/>
                </a:lnTo>
                <a:lnTo>
                  <a:pt x="18449" y="723"/>
                </a:lnTo>
                <a:lnTo>
                  <a:pt x="15807" y="2145"/>
                </a:lnTo>
                <a:lnTo>
                  <a:pt x="13161" y="3581"/>
                </a:lnTo>
                <a:lnTo>
                  <a:pt x="10504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63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78" y="52931"/>
                </a:lnTo>
                <a:lnTo>
                  <a:pt x="5918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084538" y="2213002"/>
            <a:ext cx="22151" cy="53657"/>
          </a:xfrm>
          <a:custGeom>
            <a:avLst/>
            <a:gdLst/>
            <a:ahLst/>
            <a:cxnLst/>
            <a:rect l="l" t="t" r="r" b="b"/>
            <a:pathLst>
              <a:path w="22151" h="53657">
                <a:moveTo>
                  <a:pt x="11214" y="44413"/>
                </a:moveTo>
                <a:lnTo>
                  <a:pt x="8881" y="40906"/>
                </a:lnTo>
                <a:lnTo>
                  <a:pt x="7625" y="51995"/>
                </a:lnTo>
                <a:lnTo>
                  <a:pt x="11649" y="53327"/>
                </a:lnTo>
                <a:lnTo>
                  <a:pt x="16394" y="53657"/>
                </a:lnTo>
                <a:lnTo>
                  <a:pt x="19223" y="53657"/>
                </a:lnTo>
                <a:lnTo>
                  <a:pt x="22151" y="46076"/>
                </a:lnTo>
                <a:lnTo>
                  <a:pt x="17748" y="46673"/>
                </a:lnTo>
                <a:lnTo>
                  <a:pt x="14958" y="46673"/>
                </a:lnTo>
                <a:lnTo>
                  <a:pt x="11214" y="44413"/>
                </a:lnTo>
                <a:close/>
              </a:path>
              <a:path w="22151" h="53657">
                <a:moveTo>
                  <a:pt x="3294" y="12103"/>
                </a:moveTo>
                <a:lnTo>
                  <a:pt x="5951" y="11530"/>
                </a:lnTo>
                <a:lnTo>
                  <a:pt x="9161" y="9791"/>
                </a:lnTo>
                <a:lnTo>
                  <a:pt x="11930" y="8586"/>
                </a:lnTo>
                <a:lnTo>
                  <a:pt x="15321" y="7545"/>
                </a:lnTo>
                <a:lnTo>
                  <a:pt x="19386" y="7275"/>
                </a:lnTo>
                <a:lnTo>
                  <a:pt x="23061" y="7517"/>
                </a:lnTo>
                <a:lnTo>
                  <a:pt x="26899" y="9220"/>
                </a:lnTo>
                <a:lnTo>
                  <a:pt x="29250" y="12344"/>
                </a:lnTo>
                <a:lnTo>
                  <a:pt x="30013" y="15228"/>
                </a:lnTo>
                <a:lnTo>
                  <a:pt x="30208" y="18770"/>
                </a:lnTo>
                <a:lnTo>
                  <a:pt x="30208" y="22567"/>
                </a:lnTo>
                <a:lnTo>
                  <a:pt x="20008" y="22567"/>
                </a:lnTo>
                <a:lnTo>
                  <a:pt x="16704" y="22910"/>
                </a:lnTo>
                <a:lnTo>
                  <a:pt x="13762" y="23572"/>
                </a:lnTo>
                <a:lnTo>
                  <a:pt x="10821" y="24245"/>
                </a:lnTo>
                <a:lnTo>
                  <a:pt x="8337" y="25246"/>
                </a:lnTo>
                <a:lnTo>
                  <a:pt x="4265" y="27928"/>
                </a:lnTo>
                <a:lnTo>
                  <a:pt x="1620" y="31636"/>
                </a:lnTo>
                <a:lnTo>
                  <a:pt x="0" y="36054"/>
                </a:lnTo>
                <a:lnTo>
                  <a:pt x="0" y="38811"/>
                </a:lnTo>
                <a:lnTo>
                  <a:pt x="378" y="43243"/>
                </a:lnTo>
                <a:lnTo>
                  <a:pt x="1965" y="46940"/>
                </a:lnTo>
                <a:lnTo>
                  <a:pt x="4485" y="49758"/>
                </a:lnTo>
                <a:lnTo>
                  <a:pt x="7625" y="51995"/>
                </a:lnTo>
                <a:lnTo>
                  <a:pt x="8881" y="40906"/>
                </a:lnTo>
                <a:lnTo>
                  <a:pt x="8881" y="38365"/>
                </a:lnTo>
                <a:lnTo>
                  <a:pt x="9691" y="34430"/>
                </a:lnTo>
                <a:lnTo>
                  <a:pt x="12236" y="31495"/>
                </a:lnTo>
                <a:lnTo>
                  <a:pt x="14846" y="30074"/>
                </a:lnTo>
                <a:lnTo>
                  <a:pt x="18348" y="29246"/>
                </a:lnTo>
                <a:lnTo>
                  <a:pt x="22791" y="29033"/>
                </a:lnTo>
                <a:lnTo>
                  <a:pt x="30208" y="29033"/>
                </a:lnTo>
                <a:lnTo>
                  <a:pt x="30208" y="39395"/>
                </a:lnTo>
                <a:lnTo>
                  <a:pt x="26028" y="43675"/>
                </a:lnTo>
                <a:lnTo>
                  <a:pt x="22151" y="46076"/>
                </a:lnTo>
                <a:lnTo>
                  <a:pt x="19223" y="53657"/>
                </a:lnTo>
                <a:lnTo>
                  <a:pt x="21916" y="53035"/>
                </a:lnTo>
                <a:lnTo>
                  <a:pt x="24451" y="51763"/>
                </a:lnTo>
                <a:lnTo>
                  <a:pt x="26996" y="50493"/>
                </a:lnTo>
                <a:lnTo>
                  <a:pt x="31366" y="46443"/>
                </a:lnTo>
                <a:lnTo>
                  <a:pt x="31366" y="51332"/>
                </a:lnTo>
                <a:lnTo>
                  <a:pt x="33469" y="52909"/>
                </a:lnTo>
                <a:lnTo>
                  <a:pt x="36054" y="52958"/>
                </a:lnTo>
                <a:lnTo>
                  <a:pt x="38832" y="51332"/>
                </a:lnTo>
                <a:lnTo>
                  <a:pt x="38832" y="15368"/>
                </a:lnTo>
                <a:lnTo>
                  <a:pt x="38498" y="12701"/>
                </a:lnTo>
                <a:lnTo>
                  <a:pt x="37158" y="8139"/>
                </a:lnTo>
                <a:lnTo>
                  <a:pt x="34621" y="4697"/>
                </a:lnTo>
                <a:lnTo>
                  <a:pt x="31230" y="1993"/>
                </a:lnTo>
                <a:lnTo>
                  <a:pt x="26456" y="406"/>
                </a:lnTo>
                <a:lnTo>
                  <a:pt x="23566" y="0"/>
                </a:lnTo>
                <a:lnTo>
                  <a:pt x="20185" y="0"/>
                </a:lnTo>
                <a:lnTo>
                  <a:pt x="16553" y="176"/>
                </a:lnTo>
                <a:lnTo>
                  <a:pt x="12978" y="863"/>
                </a:lnTo>
                <a:lnTo>
                  <a:pt x="9824" y="1814"/>
                </a:lnTo>
                <a:lnTo>
                  <a:pt x="5828" y="3557"/>
                </a:lnTo>
                <a:lnTo>
                  <a:pt x="2480" y="6706"/>
                </a:lnTo>
                <a:lnTo>
                  <a:pt x="2297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138013" y="2200719"/>
            <a:ext cx="30899" cy="65848"/>
          </a:xfrm>
          <a:custGeom>
            <a:avLst/>
            <a:gdLst/>
            <a:ahLst/>
            <a:cxnLst/>
            <a:rect l="l" t="t" r="r" b="b"/>
            <a:pathLst>
              <a:path w="30899" h="65848">
                <a:moveTo>
                  <a:pt x="17024" y="1699"/>
                </a:moveTo>
                <a:lnTo>
                  <a:pt x="16816" y="990"/>
                </a:lnTo>
                <a:lnTo>
                  <a:pt x="14255" y="0"/>
                </a:lnTo>
                <a:lnTo>
                  <a:pt x="11131" y="0"/>
                </a:lnTo>
                <a:lnTo>
                  <a:pt x="8362" y="1699"/>
                </a:lnTo>
                <a:lnTo>
                  <a:pt x="8362" y="13319"/>
                </a:lnTo>
                <a:lnTo>
                  <a:pt x="1793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34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10" y="56639"/>
                </a:lnTo>
                <a:lnTo>
                  <a:pt x="10439" y="60436"/>
                </a:lnTo>
                <a:lnTo>
                  <a:pt x="12693" y="63154"/>
                </a:lnTo>
                <a:lnTo>
                  <a:pt x="15864" y="64843"/>
                </a:lnTo>
                <a:lnTo>
                  <a:pt x="19731" y="65848"/>
                </a:lnTo>
                <a:lnTo>
                  <a:pt x="24588" y="65671"/>
                </a:lnTo>
                <a:lnTo>
                  <a:pt x="27590" y="65112"/>
                </a:lnTo>
                <a:lnTo>
                  <a:pt x="30553" y="63093"/>
                </a:lnTo>
                <a:lnTo>
                  <a:pt x="30899" y="59979"/>
                </a:lnTo>
                <a:lnTo>
                  <a:pt x="30899" y="59331"/>
                </a:lnTo>
                <a:lnTo>
                  <a:pt x="29102" y="56753"/>
                </a:lnTo>
                <a:lnTo>
                  <a:pt x="26431" y="57783"/>
                </a:lnTo>
                <a:lnTo>
                  <a:pt x="23652" y="58190"/>
                </a:lnTo>
                <a:lnTo>
                  <a:pt x="19432" y="57326"/>
                </a:lnTo>
                <a:lnTo>
                  <a:pt x="17503" y="53896"/>
                </a:lnTo>
                <a:lnTo>
                  <a:pt x="17024" y="51343"/>
                </a:lnTo>
                <a:lnTo>
                  <a:pt x="17024" y="20750"/>
                </a:lnTo>
                <a:lnTo>
                  <a:pt x="29163" y="20750"/>
                </a:lnTo>
                <a:lnTo>
                  <a:pt x="30736" y="19303"/>
                </a:lnTo>
                <a:lnTo>
                  <a:pt x="30899" y="16369"/>
                </a:lnTo>
                <a:lnTo>
                  <a:pt x="29163" y="13319"/>
                </a:lnTo>
                <a:lnTo>
                  <a:pt x="17024" y="13319"/>
                </a:lnTo>
                <a:lnTo>
                  <a:pt x="1702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184482" y="2193645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11"/>
                </a:moveTo>
                <a:lnTo>
                  <a:pt x="367" y="8877"/>
                </a:lnTo>
                <a:lnTo>
                  <a:pt x="3267" y="10731"/>
                </a:lnTo>
                <a:lnTo>
                  <a:pt x="7379" y="10731"/>
                </a:lnTo>
                <a:lnTo>
                  <a:pt x="10327" y="8841"/>
                </a:lnTo>
                <a:lnTo>
                  <a:pt x="10713" y="5295"/>
                </a:lnTo>
                <a:lnTo>
                  <a:pt x="10342" y="1842"/>
                </a:lnTo>
                <a:lnTo>
                  <a:pt x="7440" y="0"/>
                </a:lnTo>
                <a:lnTo>
                  <a:pt x="3332" y="0"/>
                </a:lnTo>
                <a:lnTo>
                  <a:pt x="377" y="1893"/>
                </a:lnTo>
                <a:lnTo>
                  <a:pt x="0" y="5411"/>
                </a:lnTo>
                <a:close/>
              </a:path>
              <a:path w="10713" h="72288">
                <a:moveTo>
                  <a:pt x="1238" y="71374"/>
                </a:moveTo>
                <a:lnTo>
                  <a:pt x="3822" y="72288"/>
                </a:lnTo>
                <a:lnTo>
                  <a:pt x="6946" y="72288"/>
                </a:lnTo>
                <a:lnTo>
                  <a:pt x="9715" y="70639"/>
                </a:lnTo>
                <a:lnTo>
                  <a:pt x="9715" y="21794"/>
                </a:lnTo>
                <a:lnTo>
                  <a:pt x="9507" y="21095"/>
                </a:lnTo>
                <a:lnTo>
                  <a:pt x="6946" y="20156"/>
                </a:lnTo>
                <a:lnTo>
                  <a:pt x="3822" y="20156"/>
                </a:lnTo>
                <a:lnTo>
                  <a:pt x="1043" y="21794"/>
                </a:lnTo>
                <a:lnTo>
                  <a:pt x="1043" y="70639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211742" y="2213002"/>
            <a:ext cx="47296" cy="53657"/>
          </a:xfrm>
          <a:custGeom>
            <a:avLst/>
            <a:gdLst/>
            <a:ahLst/>
            <a:cxnLst/>
            <a:rect l="l" t="t" r="r" b="b"/>
            <a:pathLst>
              <a:path w="47296" h="53657">
                <a:moveTo>
                  <a:pt x="8977" y="23915"/>
                </a:moveTo>
                <a:lnTo>
                  <a:pt x="9283" y="21347"/>
                </a:lnTo>
                <a:lnTo>
                  <a:pt x="9862" y="19000"/>
                </a:lnTo>
                <a:lnTo>
                  <a:pt x="11339" y="14604"/>
                </a:lnTo>
                <a:lnTo>
                  <a:pt x="13737" y="11174"/>
                </a:lnTo>
                <a:lnTo>
                  <a:pt x="17120" y="8902"/>
                </a:lnTo>
                <a:lnTo>
                  <a:pt x="21192" y="7491"/>
                </a:lnTo>
                <a:lnTo>
                  <a:pt x="26578" y="7491"/>
                </a:lnTo>
                <a:lnTo>
                  <a:pt x="30786" y="9043"/>
                </a:lnTo>
                <a:lnTo>
                  <a:pt x="34131" y="11469"/>
                </a:lnTo>
                <a:lnTo>
                  <a:pt x="36334" y="15011"/>
                </a:lnTo>
                <a:lnTo>
                  <a:pt x="37586" y="19432"/>
                </a:lnTo>
                <a:lnTo>
                  <a:pt x="38314" y="24282"/>
                </a:lnTo>
                <a:lnTo>
                  <a:pt x="38314" y="29743"/>
                </a:lnTo>
                <a:lnTo>
                  <a:pt x="38030" y="32335"/>
                </a:lnTo>
                <a:lnTo>
                  <a:pt x="37464" y="34670"/>
                </a:lnTo>
                <a:lnTo>
                  <a:pt x="36690" y="50278"/>
                </a:lnTo>
                <a:lnTo>
                  <a:pt x="39211" y="48387"/>
                </a:lnTo>
                <a:lnTo>
                  <a:pt x="43235" y="43549"/>
                </a:lnTo>
                <a:lnTo>
                  <a:pt x="44747" y="40651"/>
                </a:lnTo>
                <a:lnTo>
                  <a:pt x="45765" y="37299"/>
                </a:lnTo>
                <a:lnTo>
                  <a:pt x="46777" y="33973"/>
                </a:lnTo>
                <a:lnTo>
                  <a:pt x="47296" y="30300"/>
                </a:lnTo>
                <a:lnTo>
                  <a:pt x="47296" y="22237"/>
                </a:lnTo>
                <a:lnTo>
                  <a:pt x="46813" y="18568"/>
                </a:lnTo>
                <a:lnTo>
                  <a:pt x="45845" y="15303"/>
                </a:lnTo>
                <a:lnTo>
                  <a:pt x="44880" y="12052"/>
                </a:lnTo>
                <a:lnTo>
                  <a:pt x="43444" y="9284"/>
                </a:lnTo>
                <a:lnTo>
                  <a:pt x="41525" y="7009"/>
                </a:lnTo>
                <a:lnTo>
                  <a:pt x="37184" y="2984"/>
                </a:lnTo>
                <a:lnTo>
                  <a:pt x="34292" y="1789"/>
                </a:lnTo>
                <a:lnTo>
                  <a:pt x="31402" y="608"/>
                </a:lnTo>
                <a:lnTo>
                  <a:pt x="28003" y="0"/>
                </a:lnTo>
                <a:lnTo>
                  <a:pt x="20097" y="0"/>
                </a:lnTo>
                <a:lnTo>
                  <a:pt x="16567" y="673"/>
                </a:lnTo>
                <a:lnTo>
                  <a:pt x="13553" y="2005"/>
                </a:lnTo>
                <a:lnTo>
                  <a:pt x="10539" y="3351"/>
                </a:lnTo>
                <a:lnTo>
                  <a:pt x="8027" y="5231"/>
                </a:lnTo>
                <a:lnTo>
                  <a:pt x="3995" y="10083"/>
                </a:lnTo>
                <a:lnTo>
                  <a:pt x="2494" y="12952"/>
                </a:lnTo>
                <a:lnTo>
                  <a:pt x="1497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8" y="35114"/>
                </a:lnTo>
                <a:lnTo>
                  <a:pt x="1410" y="38365"/>
                </a:lnTo>
                <a:lnTo>
                  <a:pt x="2360" y="41619"/>
                </a:lnTo>
                <a:lnTo>
                  <a:pt x="3801" y="44387"/>
                </a:lnTo>
                <a:lnTo>
                  <a:pt x="5726" y="46673"/>
                </a:lnTo>
                <a:lnTo>
                  <a:pt x="10058" y="50684"/>
                </a:lnTo>
                <a:lnTo>
                  <a:pt x="9701" y="34239"/>
                </a:lnTo>
                <a:lnTo>
                  <a:pt x="8977" y="29376"/>
                </a:lnTo>
                <a:lnTo>
                  <a:pt x="8977" y="23915"/>
                </a:lnTo>
                <a:close/>
              </a:path>
              <a:path w="47296" h="53657">
                <a:moveTo>
                  <a:pt x="26109" y="46126"/>
                </a:moveTo>
                <a:lnTo>
                  <a:pt x="20774" y="46126"/>
                </a:lnTo>
                <a:lnTo>
                  <a:pt x="16567" y="44589"/>
                </a:lnTo>
                <a:lnTo>
                  <a:pt x="13196" y="42152"/>
                </a:lnTo>
                <a:lnTo>
                  <a:pt x="10968" y="38646"/>
                </a:lnTo>
                <a:lnTo>
                  <a:pt x="9701" y="34239"/>
                </a:lnTo>
                <a:lnTo>
                  <a:pt x="10058" y="50684"/>
                </a:lnTo>
                <a:lnTo>
                  <a:pt x="12948" y="51879"/>
                </a:lnTo>
                <a:lnTo>
                  <a:pt x="15839" y="53074"/>
                </a:lnTo>
                <a:lnTo>
                  <a:pt x="19223" y="53657"/>
                </a:lnTo>
                <a:lnTo>
                  <a:pt x="27118" y="53657"/>
                </a:lnTo>
                <a:lnTo>
                  <a:pt x="30628" y="52995"/>
                </a:lnTo>
                <a:lnTo>
                  <a:pt x="33652" y="51624"/>
                </a:lnTo>
                <a:lnTo>
                  <a:pt x="36690" y="50278"/>
                </a:lnTo>
                <a:lnTo>
                  <a:pt x="37464" y="34670"/>
                </a:lnTo>
                <a:lnTo>
                  <a:pt x="36013" y="39052"/>
                </a:lnTo>
                <a:lnTo>
                  <a:pt x="33601" y="42454"/>
                </a:lnTo>
                <a:lnTo>
                  <a:pt x="30196" y="44705"/>
                </a:lnTo>
                <a:lnTo>
                  <a:pt x="26109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277164" y="2213002"/>
            <a:ext cx="40740" cy="52931"/>
          </a:xfrm>
          <a:custGeom>
            <a:avLst/>
            <a:gdLst/>
            <a:ahLst/>
            <a:cxnLst/>
            <a:rect l="l" t="t" r="r" b="b"/>
            <a:pathLst>
              <a:path w="40740" h="52931">
                <a:moveTo>
                  <a:pt x="5918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55" y="14069"/>
                </a:lnTo>
                <a:lnTo>
                  <a:pt x="13333" y="11746"/>
                </a:lnTo>
                <a:lnTo>
                  <a:pt x="17689" y="8557"/>
                </a:lnTo>
                <a:lnTo>
                  <a:pt x="22028" y="7758"/>
                </a:lnTo>
                <a:lnTo>
                  <a:pt x="25177" y="8088"/>
                </a:lnTo>
                <a:lnTo>
                  <a:pt x="27738" y="9385"/>
                </a:lnTo>
                <a:lnTo>
                  <a:pt x="30393" y="12801"/>
                </a:lnTo>
                <a:lnTo>
                  <a:pt x="31427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7" y="52016"/>
                </a:lnTo>
                <a:lnTo>
                  <a:pt x="34833" y="52931"/>
                </a:lnTo>
                <a:lnTo>
                  <a:pt x="37957" y="52931"/>
                </a:lnTo>
                <a:lnTo>
                  <a:pt x="40740" y="51282"/>
                </a:lnTo>
                <a:lnTo>
                  <a:pt x="40740" y="18021"/>
                </a:lnTo>
                <a:lnTo>
                  <a:pt x="40455" y="15036"/>
                </a:lnTo>
                <a:lnTo>
                  <a:pt x="39286" y="10093"/>
                </a:lnTo>
                <a:lnTo>
                  <a:pt x="37000" y="6069"/>
                </a:lnTo>
                <a:lnTo>
                  <a:pt x="33921" y="2768"/>
                </a:lnTo>
                <a:lnTo>
                  <a:pt x="29620" y="557"/>
                </a:lnTo>
                <a:lnTo>
                  <a:pt x="26963" y="0"/>
                </a:lnTo>
                <a:lnTo>
                  <a:pt x="21106" y="0"/>
                </a:lnTo>
                <a:lnTo>
                  <a:pt x="18449" y="723"/>
                </a:lnTo>
                <a:lnTo>
                  <a:pt x="15806" y="2145"/>
                </a:lnTo>
                <a:lnTo>
                  <a:pt x="13150" y="3581"/>
                </a:lnTo>
                <a:lnTo>
                  <a:pt x="10500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63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64" y="52931"/>
                </a:lnTo>
                <a:lnTo>
                  <a:pt x="5918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368193" y="2190095"/>
            <a:ext cx="43510" cy="76568"/>
          </a:xfrm>
          <a:custGeom>
            <a:avLst/>
            <a:gdLst/>
            <a:ahLst/>
            <a:cxnLst/>
            <a:rect l="l" t="t" r="r" b="b"/>
            <a:pathLst>
              <a:path w="43510" h="76568">
                <a:moveTo>
                  <a:pt x="20286" y="76417"/>
                </a:moveTo>
                <a:lnTo>
                  <a:pt x="23177" y="76568"/>
                </a:lnTo>
                <a:lnTo>
                  <a:pt x="26435" y="76568"/>
                </a:lnTo>
                <a:lnTo>
                  <a:pt x="29325" y="75934"/>
                </a:lnTo>
                <a:lnTo>
                  <a:pt x="31846" y="74678"/>
                </a:lnTo>
                <a:lnTo>
                  <a:pt x="36497" y="71578"/>
                </a:lnTo>
                <a:lnTo>
                  <a:pt x="39968" y="66815"/>
                </a:lnTo>
                <a:lnTo>
                  <a:pt x="41281" y="63921"/>
                </a:lnTo>
                <a:lnTo>
                  <a:pt x="42181" y="60540"/>
                </a:lnTo>
                <a:lnTo>
                  <a:pt x="43066" y="57163"/>
                </a:lnTo>
                <a:lnTo>
                  <a:pt x="43510" y="53355"/>
                </a:lnTo>
                <a:lnTo>
                  <a:pt x="43510" y="45582"/>
                </a:lnTo>
                <a:lnTo>
                  <a:pt x="43164" y="42217"/>
                </a:lnTo>
                <a:lnTo>
                  <a:pt x="42476" y="39028"/>
                </a:lnTo>
                <a:lnTo>
                  <a:pt x="41763" y="35841"/>
                </a:lnTo>
                <a:lnTo>
                  <a:pt x="40655" y="33059"/>
                </a:lnTo>
                <a:lnTo>
                  <a:pt x="39132" y="30697"/>
                </a:lnTo>
                <a:lnTo>
                  <a:pt x="35626" y="26442"/>
                </a:lnTo>
                <a:lnTo>
                  <a:pt x="30755" y="23609"/>
                </a:lnTo>
                <a:lnTo>
                  <a:pt x="27814" y="22899"/>
                </a:lnTo>
                <a:lnTo>
                  <a:pt x="29919" y="33375"/>
                </a:lnTo>
                <a:lnTo>
                  <a:pt x="32047" y="36640"/>
                </a:lnTo>
                <a:lnTo>
                  <a:pt x="33606" y="40525"/>
                </a:lnTo>
                <a:lnTo>
                  <a:pt x="34348" y="45227"/>
                </a:lnTo>
                <a:lnTo>
                  <a:pt x="34531" y="50154"/>
                </a:lnTo>
                <a:lnTo>
                  <a:pt x="34531" y="52426"/>
                </a:lnTo>
                <a:lnTo>
                  <a:pt x="33865" y="56898"/>
                </a:lnTo>
                <a:lnTo>
                  <a:pt x="32731" y="61139"/>
                </a:lnTo>
                <a:lnTo>
                  <a:pt x="30780" y="64706"/>
                </a:lnTo>
                <a:lnTo>
                  <a:pt x="27973" y="67247"/>
                </a:lnTo>
                <a:lnTo>
                  <a:pt x="24556" y="68872"/>
                </a:lnTo>
                <a:lnTo>
                  <a:pt x="20002" y="68872"/>
                </a:lnTo>
                <a:lnTo>
                  <a:pt x="15548" y="66509"/>
                </a:lnTo>
                <a:lnTo>
                  <a:pt x="11074" y="62636"/>
                </a:lnTo>
                <a:lnTo>
                  <a:pt x="8672" y="59641"/>
                </a:lnTo>
                <a:lnTo>
                  <a:pt x="10332" y="70970"/>
                </a:lnTo>
                <a:lnTo>
                  <a:pt x="14011" y="73929"/>
                </a:lnTo>
                <a:lnTo>
                  <a:pt x="17730" y="75808"/>
                </a:lnTo>
                <a:lnTo>
                  <a:pt x="20286" y="76417"/>
                </a:lnTo>
                <a:close/>
              </a:path>
              <a:path w="43510" h="76568">
                <a:moveTo>
                  <a:pt x="2499" y="75834"/>
                </a:moveTo>
                <a:lnTo>
                  <a:pt x="5119" y="75834"/>
                </a:lnTo>
                <a:lnTo>
                  <a:pt x="7664" y="74195"/>
                </a:lnTo>
                <a:lnTo>
                  <a:pt x="7664" y="68226"/>
                </a:lnTo>
                <a:lnTo>
                  <a:pt x="10332" y="70970"/>
                </a:lnTo>
                <a:lnTo>
                  <a:pt x="8672" y="59641"/>
                </a:lnTo>
                <a:lnTo>
                  <a:pt x="8672" y="40172"/>
                </a:lnTo>
                <a:lnTo>
                  <a:pt x="10052" y="38353"/>
                </a:lnTo>
                <a:lnTo>
                  <a:pt x="12560" y="35661"/>
                </a:lnTo>
                <a:lnTo>
                  <a:pt x="16082" y="32727"/>
                </a:lnTo>
                <a:lnTo>
                  <a:pt x="19411" y="31103"/>
                </a:lnTo>
                <a:lnTo>
                  <a:pt x="22734" y="30622"/>
                </a:lnTo>
                <a:lnTo>
                  <a:pt x="26878" y="31165"/>
                </a:lnTo>
                <a:lnTo>
                  <a:pt x="29919" y="33375"/>
                </a:lnTo>
                <a:lnTo>
                  <a:pt x="27814" y="22899"/>
                </a:lnTo>
                <a:lnTo>
                  <a:pt x="22989" y="22899"/>
                </a:lnTo>
                <a:lnTo>
                  <a:pt x="20398" y="23342"/>
                </a:lnTo>
                <a:lnTo>
                  <a:pt x="16610" y="24728"/>
                </a:lnTo>
                <a:lnTo>
                  <a:pt x="14062" y="26175"/>
                </a:lnTo>
                <a:lnTo>
                  <a:pt x="11427" y="28209"/>
                </a:lnTo>
                <a:lnTo>
                  <a:pt x="8672" y="30938"/>
                </a:lnTo>
                <a:lnTo>
                  <a:pt x="8672" y="1703"/>
                </a:lnTo>
                <a:lnTo>
                  <a:pt x="8464" y="939"/>
                </a:lnTo>
                <a:lnTo>
                  <a:pt x="590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2499" y="75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423590" y="2213770"/>
            <a:ext cx="44640" cy="71629"/>
          </a:xfrm>
          <a:custGeom>
            <a:avLst/>
            <a:gdLst/>
            <a:ahLst/>
            <a:cxnLst/>
            <a:rect l="l" t="t" r="r" b="b"/>
            <a:pathLst>
              <a:path w="44640" h="71629">
                <a:moveTo>
                  <a:pt x="18623" y="51868"/>
                </a:moveTo>
                <a:lnTo>
                  <a:pt x="12092" y="68860"/>
                </a:lnTo>
                <a:lnTo>
                  <a:pt x="12336" y="71031"/>
                </a:lnTo>
                <a:lnTo>
                  <a:pt x="14922" y="71629"/>
                </a:lnTo>
                <a:lnTo>
                  <a:pt x="17589" y="71629"/>
                </a:lnTo>
                <a:lnTo>
                  <a:pt x="21341" y="69825"/>
                </a:lnTo>
                <a:lnTo>
                  <a:pt x="27651" y="51868"/>
                </a:lnTo>
                <a:lnTo>
                  <a:pt x="44640" y="3314"/>
                </a:lnTo>
                <a:lnTo>
                  <a:pt x="44503" y="647"/>
                </a:lnTo>
                <a:lnTo>
                  <a:pt x="41673" y="0"/>
                </a:lnTo>
                <a:lnTo>
                  <a:pt x="38710" y="39"/>
                </a:lnTo>
                <a:lnTo>
                  <a:pt x="36014" y="1893"/>
                </a:lnTo>
                <a:lnTo>
                  <a:pt x="22978" y="41287"/>
                </a:lnTo>
                <a:lnTo>
                  <a:pt x="22816" y="41287"/>
                </a:lnTo>
                <a:lnTo>
                  <a:pt x="9324" y="2109"/>
                </a:lnTo>
                <a:lnTo>
                  <a:pt x="8657" y="737"/>
                </a:lnTo>
                <a:lnTo>
                  <a:pt x="6040" y="25"/>
                </a:lnTo>
                <a:lnTo>
                  <a:pt x="3110" y="0"/>
                </a:lnTo>
                <a:lnTo>
                  <a:pt x="0" y="902"/>
                </a:lnTo>
                <a:lnTo>
                  <a:pt x="270" y="3467"/>
                </a:lnTo>
                <a:lnTo>
                  <a:pt x="17146" y="50125"/>
                </a:lnTo>
                <a:lnTo>
                  <a:pt x="18623" y="51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510033" y="2213067"/>
            <a:ext cx="37307" cy="53592"/>
          </a:xfrm>
          <a:custGeom>
            <a:avLst/>
            <a:gdLst/>
            <a:ahLst/>
            <a:cxnLst/>
            <a:rect l="l" t="t" r="r" b="b"/>
            <a:pathLst>
              <a:path w="37307" h="53592">
                <a:moveTo>
                  <a:pt x="9039" y="20609"/>
                </a:moveTo>
                <a:lnTo>
                  <a:pt x="10148" y="15811"/>
                </a:lnTo>
                <a:lnTo>
                  <a:pt x="12387" y="12495"/>
                </a:lnTo>
                <a:lnTo>
                  <a:pt x="14602" y="9179"/>
                </a:lnTo>
                <a:lnTo>
                  <a:pt x="17799" y="7531"/>
                </a:lnTo>
                <a:lnTo>
                  <a:pt x="23997" y="7531"/>
                </a:lnTo>
                <a:lnTo>
                  <a:pt x="27259" y="8431"/>
                </a:lnTo>
                <a:lnTo>
                  <a:pt x="31061" y="10411"/>
                </a:lnTo>
                <a:lnTo>
                  <a:pt x="33653" y="12395"/>
                </a:lnTo>
                <a:lnTo>
                  <a:pt x="36634" y="12444"/>
                </a:lnTo>
                <a:lnTo>
                  <a:pt x="37097" y="9485"/>
                </a:lnTo>
                <a:lnTo>
                  <a:pt x="36842" y="6692"/>
                </a:lnTo>
                <a:lnTo>
                  <a:pt x="34491" y="3822"/>
                </a:lnTo>
                <a:lnTo>
                  <a:pt x="31562" y="2044"/>
                </a:lnTo>
                <a:lnTo>
                  <a:pt x="27875" y="708"/>
                </a:lnTo>
                <a:lnTo>
                  <a:pt x="25045" y="137"/>
                </a:lnTo>
                <a:lnTo>
                  <a:pt x="22082" y="0"/>
                </a:lnTo>
                <a:lnTo>
                  <a:pt x="18954" y="0"/>
                </a:lnTo>
                <a:lnTo>
                  <a:pt x="16052" y="533"/>
                </a:lnTo>
                <a:lnTo>
                  <a:pt x="13381" y="1598"/>
                </a:lnTo>
                <a:lnTo>
                  <a:pt x="10699" y="2664"/>
                </a:lnTo>
                <a:lnTo>
                  <a:pt x="8362" y="4305"/>
                </a:lnTo>
                <a:lnTo>
                  <a:pt x="4403" y="8712"/>
                </a:lnTo>
                <a:lnTo>
                  <a:pt x="2840" y="11541"/>
                </a:lnTo>
                <a:lnTo>
                  <a:pt x="1696" y="14997"/>
                </a:lnTo>
                <a:lnTo>
                  <a:pt x="580" y="18453"/>
                </a:lnTo>
                <a:lnTo>
                  <a:pt x="0" y="22579"/>
                </a:lnTo>
                <a:lnTo>
                  <a:pt x="0" y="31623"/>
                </a:lnTo>
                <a:lnTo>
                  <a:pt x="468" y="35369"/>
                </a:lnTo>
                <a:lnTo>
                  <a:pt x="1390" y="38606"/>
                </a:lnTo>
                <a:lnTo>
                  <a:pt x="2311" y="41846"/>
                </a:lnTo>
                <a:lnTo>
                  <a:pt x="3679" y="44564"/>
                </a:lnTo>
                <a:lnTo>
                  <a:pt x="5436" y="46785"/>
                </a:lnTo>
                <a:lnTo>
                  <a:pt x="9396" y="50709"/>
                </a:lnTo>
                <a:lnTo>
                  <a:pt x="12028" y="51865"/>
                </a:lnTo>
                <a:lnTo>
                  <a:pt x="14663" y="53035"/>
                </a:lnTo>
                <a:lnTo>
                  <a:pt x="17677" y="53592"/>
                </a:lnTo>
                <a:lnTo>
                  <a:pt x="22720" y="53592"/>
                </a:lnTo>
                <a:lnTo>
                  <a:pt x="25859" y="53111"/>
                </a:lnTo>
                <a:lnTo>
                  <a:pt x="28832" y="52362"/>
                </a:lnTo>
                <a:lnTo>
                  <a:pt x="31454" y="51318"/>
                </a:lnTo>
                <a:lnTo>
                  <a:pt x="34740" y="49377"/>
                </a:lnTo>
                <a:lnTo>
                  <a:pt x="37076" y="46518"/>
                </a:lnTo>
                <a:lnTo>
                  <a:pt x="37307" y="43775"/>
                </a:lnTo>
                <a:lnTo>
                  <a:pt x="37285" y="42440"/>
                </a:lnTo>
                <a:lnTo>
                  <a:pt x="35474" y="39660"/>
                </a:lnTo>
                <a:lnTo>
                  <a:pt x="32447" y="41932"/>
                </a:lnTo>
                <a:lnTo>
                  <a:pt x="28930" y="44207"/>
                </a:lnTo>
                <a:lnTo>
                  <a:pt x="25930" y="45514"/>
                </a:lnTo>
                <a:lnTo>
                  <a:pt x="22180" y="45845"/>
                </a:lnTo>
                <a:lnTo>
                  <a:pt x="18205" y="45453"/>
                </a:lnTo>
                <a:lnTo>
                  <a:pt x="14958" y="43902"/>
                </a:lnTo>
                <a:lnTo>
                  <a:pt x="12449" y="41122"/>
                </a:lnTo>
                <a:lnTo>
                  <a:pt x="10480" y="37551"/>
                </a:lnTo>
                <a:lnTo>
                  <a:pt x="9339" y="32814"/>
                </a:lnTo>
                <a:lnTo>
                  <a:pt x="9039" y="30059"/>
                </a:lnTo>
                <a:lnTo>
                  <a:pt x="9039" y="20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560474" y="2213002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7" y="23915"/>
                </a:moveTo>
                <a:lnTo>
                  <a:pt x="9273" y="21347"/>
                </a:lnTo>
                <a:lnTo>
                  <a:pt x="9852" y="19000"/>
                </a:lnTo>
                <a:lnTo>
                  <a:pt x="11328" y="14604"/>
                </a:lnTo>
                <a:lnTo>
                  <a:pt x="13741" y="11174"/>
                </a:lnTo>
                <a:lnTo>
                  <a:pt x="17110" y="8902"/>
                </a:lnTo>
                <a:lnTo>
                  <a:pt x="21196" y="7491"/>
                </a:lnTo>
                <a:lnTo>
                  <a:pt x="26570" y="7491"/>
                </a:lnTo>
                <a:lnTo>
                  <a:pt x="30779" y="9043"/>
                </a:lnTo>
                <a:lnTo>
                  <a:pt x="34135" y="11469"/>
                </a:lnTo>
                <a:lnTo>
                  <a:pt x="36327" y="15011"/>
                </a:lnTo>
                <a:lnTo>
                  <a:pt x="37580" y="19432"/>
                </a:lnTo>
                <a:lnTo>
                  <a:pt x="38307" y="24282"/>
                </a:lnTo>
                <a:lnTo>
                  <a:pt x="38307" y="29743"/>
                </a:lnTo>
                <a:lnTo>
                  <a:pt x="38022" y="32335"/>
                </a:lnTo>
                <a:lnTo>
                  <a:pt x="37453" y="34670"/>
                </a:lnTo>
                <a:lnTo>
                  <a:pt x="36680" y="50278"/>
                </a:lnTo>
                <a:lnTo>
                  <a:pt x="39203" y="48387"/>
                </a:lnTo>
                <a:lnTo>
                  <a:pt x="43235" y="43549"/>
                </a:lnTo>
                <a:lnTo>
                  <a:pt x="44750" y="40651"/>
                </a:lnTo>
                <a:lnTo>
                  <a:pt x="45763" y="37299"/>
                </a:lnTo>
                <a:lnTo>
                  <a:pt x="46777" y="33973"/>
                </a:lnTo>
                <a:lnTo>
                  <a:pt x="47285" y="30300"/>
                </a:lnTo>
                <a:lnTo>
                  <a:pt x="47285" y="22237"/>
                </a:lnTo>
                <a:lnTo>
                  <a:pt x="46803" y="18568"/>
                </a:lnTo>
                <a:lnTo>
                  <a:pt x="45845" y="15303"/>
                </a:lnTo>
                <a:lnTo>
                  <a:pt x="44884" y="12052"/>
                </a:lnTo>
                <a:lnTo>
                  <a:pt x="43437" y="9284"/>
                </a:lnTo>
                <a:lnTo>
                  <a:pt x="41515" y="7009"/>
                </a:lnTo>
                <a:lnTo>
                  <a:pt x="37172" y="2984"/>
                </a:lnTo>
                <a:lnTo>
                  <a:pt x="34282" y="1789"/>
                </a:lnTo>
                <a:lnTo>
                  <a:pt x="31391" y="608"/>
                </a:lnTo>
                <a:lnTo>
                  <a:pt x="28011" y="0"/>
                </a:lnTo>
                <a:lnTo>
                  <a:pt x="20087" y="0"/>
                </a:lnTo>
                <a:lnTo>
                  <a:pt x="16559" y="673"/>
                </a:lnTo>
                <a:lnTo>
                  <a:pt x="13543" y="2005"/>
                </a:lnTo>
                <a:lnTo>
                  <a:pt x="10540" y="3351"/>
                </a:lnTo>
                <a:lnTo>
                  <a:pt x="8020" y="5231"/>
                </a:lnTo>
                <a:lnTo>
                  <a:pt x="3999" y="10083"/>
                </a:lnTo>
                <a:lnTo>
                  <a:pt x="2486" y="12952"/>
                </a:lnTo>
                <a:lnTo>
                  <a:pt x="1489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7" y="35114"/>
                </a:lnTo>
                <a:lnTo>
                  <a:pt x="1414" y="38365"/>
                </a:lnTo>
                <a:lnTo>
                  <a:pt x="2350" y="41619"/>
                </a:lnTo>
                <a:lnTo>
                  <a:pt x="3790" y="44387"/>
                </a:lnTo>
                <a:lnTo>
                  <a:pt x="5723" y="46673"/>
                </a:lnTo>
                <a:lnTo>
                  <a:pt x="10046" y="50684"/>
                </a:lnTo>
                <a:lnTo>
                  <a:pt x="9693" y="34239"/>
                </a:lnTo>
                <a:lnTo>
                  <a:pt x="8977" y="29376"/>
                </a:lnTo>
                <a:lnTo>
                  <a:pt x="8977" y="23915"/>
                </a:lnTo>
                <a:close/>
              </a:path>
              <a:path w="47285" h="53657">
                <a:moveTo>
                  <a:pt x="26117" y="46126"/>
                </a:moveTo>
                <a:lnTo>
                  <a:pt x="20764" y="46126"/>
                </a:lnTo>
                <a:lnTo>
                  <a:pt x="16559" y="44589"/>
                </a:lnTo>
                <a:lnTo>
                  <a:pt x="13196" y="42152"/>
                </a:lnTo>
                <a:lnTo>
                  <a:pt x="10957" y="38646"/>
                </a:lnTo>
                <a:lnTo>
                  <a:pt x="9693" y="34239"/>
                </a:lnTo>
                <a:lnTo>
                  <a:pt x="10046" y="50684"/>
                </a:lnTo>
                <a:lnTo>
                  <a:pt x="12937" y="51879"/>
                </a:lnTo>
                <a:lnTo>
                  <a:pt x="15843" y="53074"/>
                </a:lnTo>
                <a:lnTo>
                  <a:pt x="19227" y="53657"/>
                </a:lnTo>
                <a:lnTo>
                  <a:pt x="27110" y="53657"/>
                </a:lnTo>
                <a:lnTo>
                  <a:pt x="30628" y="52995"/>
                </a:lnTo>
                <a:lnTo>
                  <a:pt x="33656" y="51624"/>
                </a:lnTo>
                <a:lnTo>
                  <a:pt x="36680" y="50278"/>
                </a:lnTo>
                <a:lnTo>
                  <a:pt x="37453" y="34670"/>
                </a:lnTo>
                <a:lnTo>
                  <a:pt x="36007" y="39052"/>
                </a:lnTo>
                <a:lnTo>
                  <a:pt x="33605" y="42454"/>
                </a:lnTo>
                <a:lnTo>
                  <a:pt x="30200" y="44705"/>
                </a:lnTo>
                <a:lnTo>
                  <a:pt x="26117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625885" y="2213002"/>
            <a:ext cx="40741" cy="52931"/>
          </a:xfrm>
          <a:custGeom>
            <a:avLst/>
            <a:gdLst/>
            <a:ahLst/>
            <a:cxnLst/>
            <a:rect l="l" t="t" r="r" b="b"/>
            <a:pathLst>
              <a:path w="40741" h="52931">
                <a:moveTo>
                  <a:pt x="5918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74" y="14069"/>
                </a:lnTo>
                <a:lnTo>
                  <a:pt x="13335" y="11746"/>
                </a:lnTo>
                <a:lnTo>
                  <a:pt x="17691" y="8557"/>
                </a:lnTo>
                <a:lnTo>
                  <a:pt x="22031" y="7758"/>
                </a:lnTo>
                <a:lnTo>
                  <a:pt x="25192" y="8088"/>
                </a:lnTo>
                <a:lnTo>
                  <a:pt x="27749" y="9385"/>
                </a:lnTo>
                <a:lnTo>
                  <a:pt x="30406" y="12801"/>
                </a:lnTo>
                <a:lnTo>
                  <a:pt x="31442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88" y="52016"/>
                </a:lnTo>
                <a:lnTo>
                  <a:pt x="34848" y="52931"/>
                </a:lnTo>
                <a:lnTo>
                  <a:pt x="37973" y="52931"/>
                </a:lnTo>
                <a:lnTo>
                  <a:pt x="40741" y="51282"/>
                </a:lnTo>
                <a:lnTo>
                  <a:pt x="40741" y="18021"/>
                </a:lnTo>
                <a:lnTo>
                  <a:pt x="40460" y="15036"/>
                </a:lnTo>
                <a:lnTo>
                  <a:pt x="39301" y="10093"/>
                </a:lnTo>
                <a:lnTo>
                  <a:pt x="37001" y="6069"/>
                </a:lnTo>
                <a:lnTo>
                  <a:pt x="33926" y="2768"/>
                </a:lnTo>
                <a:lnTo>
                  <a:pt x="29631" y="557"/>
                </a:lnTo>
                <a:lnTo>
                  <a:pt x="26974" y="0"/>
                </a:lnTo>
                <a:lnTo>
                  <a:pt x="21121" y="0"/>
                </a:lnTo>
                <a:lnTo>
                  <a:pt x="18450" y="723"/>
                </a:lnTo>
                <a:lnTo>
                  <a:pt x="15807" y="2145"/>
                </a:lnTo>
                <a:lnTo>
                  <a:pt x="13164" y="3581"/>
                </a:lnTo>
                <a:lnTo>
                  <a:pt x="10509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68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80" y="52931"/>
                </a:lnTo>
                <a:lnTo>
                  <a:pt x="5918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681084" y="2200719"/>
            <a:ext cx="30913" cy="65848"/>
          </a:xfrm>
          <a:custGeom>
            <a:avLst/>
            <a:gdLst/>
            <a:ahLst/>
            <a:cxnLst/>
            <a:rect l="l" t="t" r="r" b="b"/>
            <a:pathLst>
              <a:path w="30913" h="65848">
                <a:moveTo>
                  <a:pt x="17034" y="1699"/>
                </a:moveTo>
                <a:lnTo>
                  <a:pt x="16814" y="990"/>
                </a:lnTo>
                <a:lnTo>
                  <a:pt x="14255" y="0"/>
                </a:lnTo>
                <a:lnTo>
                  <a:pt x="11131" y="0"/>
                </a:lnTo>
                <a:lnTo>
                  <a:pt x="8362" y="1699"/>
                </a:lnTo>
                <a:lnTo>
                  <a:pt x="8362" y="13319"/>
                </a:lnTo>
                <a:lnTo>
                  <a:pt x="1795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46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28" y="56639"/>
                </a:lnTo>
                <a:lnTo>
                  <a:pt x="10457" y="60436"/>
                </a:lnTo>
                <a:lnTo>
                  <a:pt x="12693" y="63154"/>
                </a:lnTo>
                <a:lnTo>
                  <a:pt x="15882" y="64843"/>
                </a:lnTo>
                <a:lnTo>
                  <a:pt x="19742" y="65848"/>
                </a:lnTo>
                <a:lnTo>
                  <a:pt x="24602" y="65671"/>
                </a:lnTo>
                <a:lnTo>
                  <a:pt x="27604" y="65112"/>
                </a:lnTo>
                <a:lnTo>
                  <a:pt x="30567" y="63093"/>
                </a:lnTo>
                <a:lnTo>
                  <a:pt x="30913" y="59979"/>
                </a:lnTo>
                <a:lnTo>
                  <a:pt x="30913" y="59331"/>
                </a:lnTo>
                <a:lnTo>
                  <a:pt x="29116" y="56753"/>
                </a:lnTo>
                <a:lnTo>
                  <a:pt x="26445" y="57783"/>
                </a:lnTo>
                <a:lnTo>
                  <a:pt x="23655" y="58190"/>
                </a:lnTo>
                <a:lnTo>
                  <a:pt x="19436" y="57326"/>
                </a:lnTo>
                <a:lnTo>
                  <a:pt x="17517" y="53896"/>
                </a:lnTo>
                <a:lnTo>
                  <a:pt x="17034" y="51343"/>
                </a:lnTo>
                <a:lnTo>
                  <a:pt x="17034" y="20750"/>
                </a:lnTo>
                <a:lnTo>
                  <a:pt x="29178" y="20750"/>
                </a:lnTo>
                <a:lnTo>
                  <a:pt x="30754" y="19303"/>
                </a:lnTo>
                <a:lnTo>
                  <a:pt x="30913" y="16369"/>
                </a:lnTo>
                <a:lnTo>
                  <a:pt x="29178" y="13319"/>
                </a:lnTo>
                <a:lnTo>
                  <a:pt x="17034" y="13319"/>
                </a:lnTo>
                <a:lnTo>
                  <a:pt x="1703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728611" y="2213006"/>
            <a:ext cx="27614" cy="52933"/>
          </a:xfrm>
          <a:custGeom>
            <a:avLst/>
            <a:gdLst/>
            <a:ahLst/>
            <a:cxnLst/>
            <a:rect l="l" t="t" r="r" b="b"/>
            <a:pathLst>
              <a:path w="27614" h="52933">
                <a:moveTo>
                  <a:pt x="5888" y="52933"/>
                </a:moveTo>
                <a:lnTo>
                  <a:pt x="8671" y="51281"/>
                </a:lnTo>
                <a:lnTo>
                  <a:pt x="8671" y="19151"/>
                </a:lnTo>
                <a:lnTo>
                  <a:pt x="11008" y="15480"/>
                </a:lnTo>
                <a:lnTo>
                  <a:pt x="14022" y="11631"/>
                </a:lnTo>
                <a:lnTo>
                  <a:pt x="16750" y="9370"/>
                </a:lnTo>
                <a:lnTo>
                  <a:pt x="19298" y="8470"/>
                </a:lnTo>
                <a:lnTo>
                  <a:pt x="22226" y="8671"/>
                </a:lnTo>
                <a:lnTo>
                  <a:pt x="24897" y="9471"/>
                </a:lnTo>
                <a:lnTo>
                  <a:pt x="27553" y="8190"/>
                </a:lnTo>
                <a:lnTo>
                  <a:pt x="27614" y="3667"/>
                </a:lnTo>
                <a:lnTo>
                  <a:pt x="25326" y="683"/>
                </a:lnTo>
                <a:lnTo>
                  <a:pt x="22301" y="86"/>
                </a:lnTo>
                <a:lnTo>
                  <a:pt x="19728" y="0"/>
                </a:lnTo>
                <a:lnTo>
                  <a:pt x="16728" y="673"/>
                </a:lnTo>
                <a:lnTo>
                  <a:pt x="13690" y="2576"/>
                </a:lnTo>
                <a:lnTo>
                  <a:pt x="10346" y="600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1"/>
                </a:lnTo>
                <a:lnTo>
                  <a:pt x="186" y="52005"/>
                </a:lnTo>
                <a:lnTo>
                  <a:pt x="2764" y="52933"/>
                </a:lnTo>
                <a:lnTo>
                  <a:pt x="5888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769993" y="2193645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11"/>
                </a:moveTo>
                <a:lnTo>
                  <a:pt x="370" y="8877"/>
                </a:lnTo>
                <a:lnTo>
                  <a:pt x="3286" y="10731"/>
                </a:lnTo>
                <a:lnTo>
                  <a:pt x="7379" y="10731"/>
                </a:lnTo>
                <a:lnTo>
                  <a:pt x="10346" y="8841"/>
                </a:lnTo>
                <a:lnTo>
                  <a:pt x="10727" y="5295"/>
                </a:lnTo>
                <a:lnTo>
                  <a:pt x="10346" y="1842"/>
                </a:lnTo>
                <a:lnTo>
                  <a:pt x="7440" y="0"/>
                </a:lnTo>
                <a:lnTo>
                  <a:pt x="3343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27" h="72288">
                <a:moveTo>
                  <a:pt x="1242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30" y="70639"/>
                </a:lnTo>
                <a:lnTo>
                  <a:pt x="9730" y="21794"/>
                </a:lnTo>
                <a:lnTo>
                  <a:pt x="9511" y="21095"/>
                </a:lnTo>
                <a:lnTo>
                  <a:pt x="6951" y="20156"/>
                </a:lnTo>
                <a:lnTo>
                  <a:pt x="3826" y="20156"/>
                </a:lnTo>
                <a:lnTo>
                  <a:pt x="1057" y="21794"/>
                </a:lnTo>
                <a:lnTo>
                  <a:pt x="1057" y="70639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800561" y="2190095"/>
            <a:ext cx="43520" cy="76568"/>
          </a:xfrm>
          <a:custGeom>
            <a:avLst/>
            <a:gdLst/>
            <a:ahLst/>
            <a:cxnLst/>
            <a:rect l="l" t="t" r="r" b="b"/>
            <a:pathLst>
              <a:path w="43520" h="76568">
                <a:moveTo>
                  <a:pt x="20285" y="76417"/>
                </a:moveTo>
                <a:lnTo>
                  <a:pt x="23187" y="76568"/>
                </a:lnTo>
                <a:lnTo>
                  <a:pt x="26445" y="76568"/>
                </a:lnTo>
                <a:lnTo>
                  <a:pt x="29325" y="75934"/>
                </a:lnTo>
                <a:lnTo>
                  <a:pt x="31849" y="74678"/>
                </a:lnTo>
                <a:lnTo>
                  <a:pt x="36511" y="71578"/>
                </a:lnTo>
                <a:lnTo>
                  <a:pt x="39963" y="66815"/>
                </a:lnTo>
                <a:lnTo>
                  <a:pt x="41291" y="63921"/>
                </a:lnTo>
                <a:lnTo>
                  <a:pt x="42177" y="60540"/>
                </a:lnTo>
                <a:lnTo>
                  <a:pt x="43077" y="57163"/>
                </a:lnTo>
                <a:lnTo>
                  <a:pt x="43520" y="53355"/>
                </a:lnTo>
                <a:lnTo>
                  <a:pt x="43520" y="45582"/>
                </a:lnTo>
                <a:lnTo>
                  <a:pt x="43178" y="42217"/>
                </a:lnTo>
                <a:lnTo>
                  <a:pt x="42476" y="39028"/>
                </a:lnTo>
                <a:lnTo>
                  <a:pt x="41774" y="35841"/>
                </a:lnTo>
                <a:lnTo>
                  <a:pt x="40655" y="33059"/>
                </a:lnTo>
                <a:lnTo>
                  <a:pt x="39128" y="30697"/>
                </a:lnTo>
                <a:lnTo>
                  <a:pt x="35632" y="26442"/>
                </a:lnTo>
                <a:lnTo>
                  <a:pt x="30754" y="23609"/>
                </a:lnTo>
                <a:lnTo>
                  <a:pt x="27824" y="22899"/>
                </a:lnTo>
                <a:lnTo>
                  <a:pt x="29916" y="33375"/>
                </a:lnTo>
                <a:lnTo>
                  <a:pt x="32058" y="36640"/>
                </a:lnTo>
                <a:lnTo>
                  <a:pt x="33620" y="40525"/>
                </a:lnTo>
                <a:lnTo>
                  <a:pt x="34344" y="45227"/>
                </a:lnTo>
                <a:lnTo>
                  <a:pt x="34538" y="50154"/>
                </a:lnTo>
                <a:lnTo>
                  <a:pt x="34538" y="52426"/>
                </a:lnTo>
                <a:lnTo>
                  <a:pt x="33875" y="56898"/>
                </a:lnTo>
                <a:lnTo>
                  <a:pt x="32734" y="61139"/>
                </a:lnTo>
                <a:lnTo>
                  <a:pt x="30787" y="64706"/>
                </a:lnTo>
                <a:lnTo>
                  <a:pt x="27983" y="67247"/>
                </a:lnTo>
                <a:lnTo>
                  <a:pt x="24551" y="68872"/>
                </a:lnTo>
                <a:lnTo>
                  <a:pt x="20012" y="68872"/>
                </a:lnTo>
                <a:lnTo>
                  <a:pt x="15548" y="66509"/>
                </a:lnTo>
                <a:lnTo>
                  <a:pt x="11084" y="62636"/>
                </a:lnTo>
                <a:lnTo>
                  <a:pt x="8672" y="59641"/>
                </a:lnTo>
                <a:lnTo>
                  <a:pt x="10342" y="70970"/>
                </a:lnTo>
                <a:lnTo>
                  <a:pt x="14022" y="73929"/>
                </a:lnTo>
                <a:lnTo>
                  <a:pt x="17726" y="75808"/>
                </a:lnTo>
                <a:lnTo>
                  <a:pt x="20285" y="76417"/>
                </a:lnTo>
                <a:close/>
              </a:path>
              <a:path w="43520" h="76568">
                <a:moveTo>
                  <a:pt x="2494" y="75834"/>
                </a:moveTo>
                <a:lnTo>
                  <a:pt x="5129" y="75834"/>
                </a:lnTo>
                <a:lnTo>
                  <a:pt x="7678" y="74195"/>
                </a:lnTo>
                <a:lnTo>
                  <a:pt x="7678" y="68226"/>
                </a:lnTo>
                <a:lnTo>
                  <a:pt x="10342" y="70970"/>
                </a:lnTo>
                <a:lnTo>
                  <a:pt x="8672" y="59641"/>
                </a:lnTo>
                <a:lnTo>
                  <a:pt x="8672" y="40172"/>
                </a:lnTo>
                <a:lnTo>
                  <a:pt x="10062" y="38353"/>
                </a:lnTo>
                <a:lnTo>
                  <a:pt x="12571" y="35661"/>
                </a:lnTo>
                <a:lnTo>
                  <a:pt x="16078" y="32727"/>
                </a:lnTo>
                <a:lnTo>
                  <a:pt x="19425" y="31103"/>
                </a:lnTo>
                <a:lnTo>
                  <a:pt x="22744" y="30622"/>
                </a:lnTo>
                <a:lnTo>
                  <a:pt x="26888" y="31165"/>
                </a:lnTo>
                <a:lnTo>
                  <a:pt x="29916" y="33375"/>
                </a:lnTo>
                <a:lnTo>
                  <a:pt x="27824" y="22899"/>
                </a:lnTo>
                <a:lnTo>
                  <a:pt x="23000" y="22899"/>
                </a:lnTo>
                <a:lnTo>
                  <a:pt x="20408" y="23342"/>
                </a:lnTo>
                <a:lnTo>
                  <a:pt x="16617" y="24728"/>
                </a:lnTo>
                <a:lnTo>
                  <a:pt x="14072" y="26175"/>
                </a:lnTo>
                <a:lnTo>
                  <a:pt x="11441" y="28209"/>
                </a:lnTo>
                <a:lnTo>
                  <a:pt x="8672" y="30938"/>
                </a:lnTo>
                <a:lnTo>
                  <a:pt x="8672" y="1703"/>
                </a:lnTo>
                <a:lnTo>
                  <a:pt x="8474" y="939"/>
                </a:lnTo>
                <a:lnTo>
                  <a:pt x="5914" y="0"/>
                </a:lnTo>
                <a:lnTo>
                  <a:pt x="2782" y="0"/>
                </a:lnTo>
                <a:lnTo>
                  <a:pt x="0" y="1703"/>
                </a:lnTo>
                <a:lnTo>
                  <a:pt x="0" y="74195"/>
                </a:lnTo>
                <a:lnTo>
                  <a:pt x="2494" y="75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861812" y="2213787"/>
            <a:ext cx="40777" cy="52872"/>
          </a:xfrm>
          <a:custGeom>
            <a:avLst/>
            <a:gdLst/>
            <a:ahLst/>
            <a:cxnLst/>
            <a:rect l="l" t="t" r="r" b="b"/>
            <a:pathLst>
              <a:path w="40777" h="52872">
                <a:moveTo>
                  <a:pt x="8733" y="1652"/>
                </a:moveTo>
                <a:lnTo>
                  <a:pt x="8510" y="928"/>
                </a:lnTo>
                <a:lnTo>
                  <a:pt x="5904" y="0"/>
                </a:lnTo>
                <a:lnTo>
                  <a:pt x="281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50" y="42800"/>
                </a:lnTo>
                <a:lnTo>
                  <a:pt x="3726" y="46840"/>
                </a:lnTo>
                <a:lnTo>
                  <a:pt x="6799" y="50180"/>
                </a:lnTo>
                <a:lnTo>
                  <a:pt x="11116" y="52350"/>
                </a:lnTo>
                <a:lnTo>
                  <a:pt x="13773" y="52872"/>
                </a:lnTo>
                <a:lnTo>
                  <a:pt x="19620" y="52872"/>
                </a:lnTo>
                <a:lnTo>
                  <a:pt x="22275" y="52174"/>
                </a:lnTo>
                <a:lnTo>
                  <a:pt x="24908" y="50763"/>
                </a:lnTo>
                <a:lnTo>
                  <a:pt x="27539" y="49352"/>
                </a:lnTo>
                <a:lnTo>
                  <a:pt x="30206" y="47105"/>
                </a:lnTo>
                <a:lnTo>
                  <a:pt x="32889" y="44030"/>
                </a:lnTo>
                <a:lnTo>
                  <a:pt x="32889" y="50497"/>
                </a:lnTo>
                <a:lnTo>
                  <a:pt x="35377" y="52146"/>
                </a:lnTo>
                <a:lnTo>
                  <a:pt x="38191" y="52146"/>
                </a:lnTo>
                <a:lnTo>
                  <a:pt x="40777" y="50497"/>
                </a:lnTo>
                <a:lnTo>
                  <a:pt x="40777" y="1652"/>
                </a:lnTo>
                <a:lnTo>
                  <a:pt x="40542" y="928"/>
                </a:lnTo>
                <a:lnTo>
                  <a:pt x="37957" y="0"/>
                </a:lnTo>
                <a:lnTo>
                  <a:pt x="34837" y="0"/>
                </a:lnTo>
                <a:lnTo>
                  <a:pt x="32057" y="1652"/>
                </a:lnTo>
                <a:lnTo>
                  <a:pt x="32057" y="35791"/>
                </a:lnTo>
                <a:lnTo>
                  <a:pt x="29641" y="38862"/>
                </a:lnTo>
                <a:lnTo>
                  <a:pt x="25189" y="42800"/>
                </a:lnTo>
                <a:lnTo>
                  <a:pt x="20882" y="45176"/>
                </a:lnTo>
                <a:lnTo>
                  <a:pt x="17024" y="45176"/>
                </a:lnTo>
                <a:lnTo>
                  <a:pt x="13023" y="43498"/>
                </a:lnTo>
                <a:lnTo>
                  <a:pt x="10331" y="40147"/>
                </a:lnTo>
                <a:lnTo>
                  <a:pt x="9323" y="36956"/>
                </a:lnTo>
                <a:lnTo>
                  <a:pt x="8733" y="32943"/>
                </a:lnTo>
                <a:lnTo>
                  <a:pt x="8733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917262" y="2200719"/>
            <a:ext cx="30913" cy="65848"/>
          </a:xfrm>
          <a:custGeom>
            <a:avLst/>
            <a:gdLst/>
            <a:ahLst/>
            <a:cxnLst/>
            <a:rect l="l" t="t" r="r" b="b"/>
            <a:pathLst>
              <a:path w="30913" h="65848">
                <a:moveTo>
                  <a:pt x="17034" y="1699"/>
                </a:moveTo>
                <a:lnTo>
                  <a:pt x="16814" y="990"/>
                </a:lnTo>
                <a:lnTo>
                  <a:pt x="14255" y="0"/>
                </a:lnTo>
                <a:lnTo>
                  <a:pt x="11130" y="0"/>
                </a:lnTo>
                <a:lnTo>
                  <a:pt x="8362" y="1699"/>
                </a:lnTo>
                <a:lnTo>
                  <a:pt x="8362" y="13319"/>
                </a:lnTo>
                <a:lnTo>
                  <a:pt x="1795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46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26" y="56639"/>
                </a:lnTo>
                <a:lnTo>
                  <a:pt x="10447" y="60436"/>
                </a:lnTo>
                <a:lnTo>
                  <a:pt x="12693" y="63154"/>
                </a:lnTo>
                <a:lnTo>
                  <a:pt x="15882" y="64843"/>
                </a:lnTo>
                <a:lnTo>
                  <a:pt x="19730" y="65848"/>
                </a:lnTo>
                <a:lnTo>
                  <a:pt x="24602" y="65671"/>
                </a:lnTo>
                <a:lnTo>
                  <a:pt x="27604" y="65112"/>
                </a:lnTo>
                <a:lnTo>
                  <a:pt x="30567" y="63093"/>
                </a:lnTo>
                <a:lnTo>
                  <a:pt x="30913" y="59979"/>
                </a:lnTo>
                <a:lnTo>
                  <a:pt x="30913" y="59331"/>
                </a:lnTo>
                <a:lnTo>
                  <a:pt x="29102" y="56753"/>
                </a:lnTo>
                <a:lnTo>
                  <a:pt x="26445" y="57783"/>
                </a:lnTo>
                <a:lnTo>
                  <a:pt x="23651" y="58190"/>
                </a:lnTo>
                <a:lnTo>
                  <a:pt x="19432" y="57326"/>
                </a:lnTo>
                <a:lnTo>
                  <a:pt x="17517" y="53896"/>
                </a:lnTo>
                <a:lnTo>
                  <a:pt x="17034" y="51343"/>
                </a:lnTo>
                <a:lnTo>
                  <a:pt x="17034" y="20750"/>
                </a:lnTo>
                <a:lnTo>
                  <a:pt x="29166" y="20750"/>
                </a:lnTo>
                <a:lnTo>
                  <a:pt x="30750" y="19303"/>
                </a:lnTo>
                <a:lnTo>
                  <a:pt x="30913" y="16369"/>
                </a:lnTo>
                <a:lnTo>
                  <a:pt x="29166" y="13319"/>
                </a:lnTo>
                <a:lnTo>
                  <a:pt x="17034" y="13319"/>
                </a:lnTo>
                <a:lnTo>
                  <a:pt x="1703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963730" y="2193645"/>
            <a:ext cx="10728" cy="72288"/>
          </a:xfrm>
          <a:custGeom>
            <a:avLst/>
            <a:gdLst/>
            <a:ahLst/>
            <a:cxnLst/>
            <a:rect l="l" t="t" r="r" b="b"/>
            <a:pathLst>
              <a:path w="10728" h="72288">
                <a:moveTo>
                  <a:pt x="0" y="5411"/>
                </a:moveTo>
                <a:lnTo>
                  <a:pt x="367" y="8877"/>
                </a:lnTo>
                <a:lnTo>
                  <a:pt x="3284" y="10731"/>
                </a:lnTo>
                <a:lnTo>
                  <a:pt x="7379" y="10731"/>
                </a:lnTo>
                <a:lnTo>
                  <a:pt x="10346" y="8841"/>
                </a:lnTo>
                <a:lnTo>
                  <a:pt x="10728" y="5295"/>
                </a:lnTo>
                <a:lnTo>
                  <a:pt x="10346" y="1842"/>
                </a:lnTo>
                <a:lnTo>
                  <a:pt x="7444" y="0"/>
                </a:lnTo>
                <a:lnTo>
                  <a:pt x="3348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28" h="72288">
                <a:moveTo>
                  <a:pt x="1245" y="71374"/>
                </a:moveTo>
                <a:lnTo>
                  <a:pt x="3823" y="72288"/>
                </a:lnTo>
                <a:lnTo>
                  <a:pt x="6948" y="72288"/>
                </a:lnTo>
                <a:lnTo>
                  <a:pt x="9730" y="70639"/>
                </a:lnTo>
                <a:lnTo>
                  <a:pt x="9730" y="21794"/>
                </a:lnTo>
                <a:lnTo>
                  <a:pt x="9508" y="21095"/>
                </a:lnTo>
                <a:lnTo>
                  <a:pt x="6948" y="20156"/>
                </a:lnTo>
                <a:lnTo>
                  <a:pt x="3823" y="20156"/>
                </a:lnTo>
                <a:lnTo>
                  <a:pt x="1059" y="21794"/>
                </a:lnTo>
                <a:lnTo>
                  <a:pt x="1059" y="70639"/>
                </a:lnTo>
                <a:lnTo>
                  <a:pt x="1245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994294" y="2213002"/>
            <a:ext cx="40741" cy="52931"/>
          </a:xfrm>
          <a:custGeom>
            <a:avLst/>
            <a:gdLst/>
            <a:ahLst/>
            <a:cxnLst/>
            <a:rect l="l" t="t" r="r" b="b"/>
            <a:pathLst>
              <a:path w="40741" h="52931">
                <a:moveTo>
                  <a:pt x="5919" y="52931"/>
                </a:moveTo>
                <a:lnTo>
                  <a:pt x="8686" y="51282"/>
                </a:lnTo>
                <a:lnTo>
                  <a:pt x="8686" y="17143"/>
                </a:lnTo>
                <a:lnTo>
                  <a:pt x="11062" y="14069"/>
                </a:lnTo>
                <a:lnTo>
                  <a:pt x="13338" y="11746"/>
                </a:lnTo>
                <a:lnTo>
                  <a:pt x="17691" y="8557"/>
                </a:lnTo>
                <a:lnTo>
                  <a:pt x="22035" y="7758"/>
                </a:lnTo>
                <a:lnTo>
                  <a:pt x="25192" y="8088"/>
                </a:lnTo>
                <a:lnTo>
                  <a:pt x="27741" y="9385"/>
                </a:lnTo>
                <a:lnTo>
                  <a:pt x="30398" y="12801"/>
                </a:lnTo>
                <a:lnTo>
                  <a:pt x="31442" y="15962"/>
                </a:lnTo>
                <a:lnTo>
                  <a:pt x="32070" y="19900"/>
                </a:lnTo>
                <a:lnTo>
                  <a:pt x="32070" y="51282"/>
                </a:lnTo>
                <a:lnTo>
                  <a:pt x="32292" y="52016"/>
                </a:lnTo>
                <a:lnTo>
                  <a:pt x="34837" y="52931"/>
                </a:lnTo>
                <a:lnTo>
                  <a:pt x="37962" y="52931"/>
                </a:lnTo>
                <a:lnTo>
                  <a:pt x="40741" y="51282"/>
                </a:lnTo>
                <a:lnTo>
                  <a:pt x="40741" y="18021"/>
                </a:lnTo>
                <a:lnTo>
                  <a:pt x="40460" y="15036"/>
                </a:lnTo>
                <a:lnTo>
                  <a:pt x="39305" y="10093"/>
                </a:lnTo>
                <a:lnTo>
                  <a:pt x="37005" y="6069"/>
                </a:lnTo>
                <a:lnTo>
                  <a:pt x="33926" y="2768"/>
                </a:lnTo>
                <a:lnTo>
                  <a:pt x="29635" y="557"/>
                </a:lnTo>
                <a:lnTo>
                  <a:pt x="26978" y="0"/>
                </a:lnTo>
                <a:lnTo>
                  <a:pt x="21111" y="0"/>
                </a:lnTo>
                <a:lnTo>
                  <a:pt x="18454" y="723"/>
                </a:lnTo>
                <a:lnTo>
                  <a:pt x="15811" y="2145"/>
                </a:lnTo>
                <a:lnTo>
                  <a:pt x="13166" y="3581"/>
                </a:lnTo>
                <a:lnTo>
                  <a:pt x="10509" y="5828"/>
                </a:lnTo>
                <a:lnTo>
                  <a:pt x="7840" y="8902"/>
                </a:lnTo>
                <a:lnTo>
                  <a:pt x="7840" y="2437"/>
                </a:lnTo>
                <a:lnTo>
                  <a:pt x="5868" y="838"/>
                </a:lnTo>
                <a:lnTo>
                  <a:pt x="3139" y="75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83" y="52931"/>
                </a:lnTo>
                <a:lnTo>
                  <a:pt x="5919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6050559" y="2213114"/>
            <a:ext cx="44773" cy="54658"/>
          </a:xfrm>
          <a:custGeom>
            <a:avLst/>
            <a:gdLst/>
            <a:ahLst/>
            <a:cxnLst/>
            <a:rect l="l" t="t" r="r" b="b"/>
            <a:pathLst>
              <a:path w="44773" h="54658">
                <a:moveTo>
                  <a:pt x="9507" y="36244"/>
                </a:moveTo>
                <a:lnTo>
                  <a:pt x="9187" y="54658"/>
                </a:lnTo>
                <a:lnTo>
                  <a:pt x="11329" y="51573"/>
                </a:lnTo>
                <a:lnTo>
                  <a:pt x="10072" y="39646"/>
                </a:lnTo>
                <a:lnTo>
                  <a:pt x="9507" y="36244"/>
                </a:lnTo>
                <a:close/>
              </a:path>
              <a:path w="44773" h="54658">
                <a:moveTo>
                  <a:pt x="417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18" y="66038"/>
                </a:lnTo>
                <a:lnTo>
                  <a:pt x="4881" y="68579"/>
                </a:lnTo>
                <a:lnTo>
                  <a:pt x="8809" y="70650"/>
                </a:lnTo>
                <a:lnTo>
                  <a:pt x="11476" y="71323"/>
                </a:lnTo>
                <a:lnTo>
                  <a:pt x="14155" y="71996"/>
                </a:lnTo>
                <a:lnTo>
                  <a:pt x="17406" y="72323"/>
                </a:lnTo>
                <a:lnTo>
                  <a:pt x="25192" y="72323"/>
                </a:lnTo>
                <a:lnTo>
                  <a:pt x="28623" y="71880"/>
                </a:lnTo>
                <a:lnTo>
                  <a:pt x="31529" y="71005"/>
                </a:lnTo>
                <a:lnTo>
                  <a:pt x="34444" y="70102"/>
                </a:lnTo>
                <a:lnTo>
                  <a:pt x="38696" y="67373"/>
                </a:lnTo>
                <a:lnTo>
                  <a:pt x="41972" y="64043"/>
                </a:lnTo>
                <a:lnTo>
                  <a:pt x="43790" y="59993"/>
                </a:lnTo>
                <a:lnTo>
                  <a:pt x="44258" y="55623"/>
                </a:lnTo>
                <a:lnTo>
                  <a:pt x="43840" y="51612"/>
                </a:lnTo>
                <a:lnTo>
                  <a:pt x="42228" y="48386"/>
                </a:lnTo>
                <a:lnTo>
                  <a:pt x="39668" y="45935"/>
                </a:lnTo>
                <a:lnTo>
                  <a:pt x="36546" y="43977"/>
                </a:lnTo>
                <a:lnTo>
                  <a:pt x="32608" y="42786"/>
                </a:lnTo>
                <a:lnTo>
                  <a:pt x="28108" y="42378"/>
                </a:lnTo>
                <a:lnTo>
                  <a:pt x="15756" y="41831"/>
                </a:lnTo>
                <a:lnTo>
                  <a:pt x="13874" y="41770"/>
                </a:lnTo>
                <a:lnTo>
                  <a:pt x="10072" y="39646"/>
                </a:lnTo>
                <a:lnTo>
                  <a:pt x="11329" y="51573"/>
                </a:lnTo>
                <a:lnTo>
                  <a:pt x="14072" y="48995"/>
                </a:lnTo>
                <a:lnTo>
                  <a:pt x="26337" y="49438"/>
                </a:lnTo>
                <a:lnTo>
                  <a:pt x="29164" y="49503"/>
                </a:lnTo>
                <a:lnTo>
                  <a:pt x="31417" y="50111"/>
                </a:lnTo>
                <a:lnTo>
                  <a:pt x="34737" y="52387"/>
                </a:lnTo>
                <a:lnTo>
                  <a:pt x="35571" y="56106"/>
                </a:lnTo>
                <a:lnTo>
                  <a:pt x="35571" y="57340"/>
                </a:lnTo>
                <a:lnTo>
                  <a:pt x="34391" y="60756"/>
                </a:lnTo>
                <a:lnTo>
                  <a:pt x="31442" y="63486"/>
                </a:lnTo>
                <a:lnTo>
                  <a:pt x="28242" y="64706"/>
                </a:lnTo>
                <a:lnTo>
                  <a:pt x="24282" y="65491"/>
                </a:lnTo>
                <a:lnTo>
                  <a:pt x="17514" y="65491"/>
                </a:lnTo>
                <a:lnTo>
                  <a:pt x="14292" y="64883"/>
                </a:lnTo>
                <a:lnTo>
                  <a:pt x="11981" y="63676"/>
                </a:lnTo>
                <a:lnTo>
                  <a:pt x="8500" y="60678"/>
                </a:lnTo>
                <a:lnTo>
                  <a:pt x="8500" y="57567"/>
                </a:lnTo>
                <a:lnTo>
                  <a:pt x="9187" y="54658"/>
                </a:lnTo>
                <a:lnTo>
                  <a:pt x="9507" y="36244"/>
                </a:lnTo>
                <a:lnTo>
                  <a:pt x="11023" y="32879"/>
                </a:lnTo>
                <a:lnTo>
                  <a:pt x="13947" y="33677"/>
                </a:lnTo>
                <a:lnTo>
                  <a:pt x="15509" y="27190"/>
                </a:lnTo>
                <a:lnTo>
                  <a:pt x="11967" y="23507"/>
                </a:lnTo>
                <a:lnTo>
                  <a:pt x="11080" y="20954"/>
                </a:lnTo>
                <a:lnTo>
                  <a:pt x="11080" y="17740"/>
                </a:lnTo>
                <a:lnTo>
                  <a:pt x="11290" y="14921"/>
                </a:lnTo>
                <a:lnTo>
                  <a:pt x="9593" y="3200"/>
                </a:lnTo>
                <a:lnTo>
                  <a:pt x="6371" y="6234"/>
                </a:lnTo>
                <a:lnTo>
                  <a:pt x="4204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49" y="22222"/>
                </a:lnTo>
                <a:lnTo>
                  <a:pt x="4403" y="25589"/>
                </a:lnTo>
                <a:lnTo>
                  <a:pt x="6347" y="28432"/>
                </a:lnTo>
                <a:lnTo>
                  <a:pt x="3971" y="31366"/>
                </a:lnTo>
                <a:lnTo>
                  <a:pt x="2225" y="34833"/>
                </a:lnTo>
                <a:lnTo>
                  <a:pt x="1771" y="39013"/>
                </a:lnTo>
                <a:lnTo>
                  <a:pt x="2199" y="42087"/>
                </a:lnTo>
                <a:lnTo>
                  <a:pt x="3834" y="44830"/>
                </a:lnTo>
                <a:lnTo>
                  <a:pt x="6826" y="46875"/>
                </a:lnTo>
                <a:lnTo>
                  <a:pt x="3848" y="49618"/>
                </a:lnTo>
                <a:lnTo>
                  <a:pt x="1710" y="52527"/>
                </a:lnTo>
                <a:lnTo>
                  <a:pt x="417" y="55727"/>
                </a:lnTo>
                <a:close/>
              </a:path>
              <a:path w="44773" h="54658">
                <a:moveTo>
                  <a:pt x="14357" y="9079"/>
                </a:moveTo>
                <a:lnTo>
                  <a:pt x="17873" y="7124"/>
                </a:lnTo>
                <a:lnTo>
                  <a:pt x="21023" y="6832"/>
                </a:lnTo>
                <a:lnTo>
                  <a:pt x="24282" y="6832"/>
                </a:lnTo>
                <a:lnTo>
                  <a:pt x="26791" y="7772"/>
                </a:lnTo>
                <a:lnTo>
                  <a:pt x="30333" y="11490"/>
                </a:lnTo>
                <a:lnTo>
                  <a:pt x="31208" y="14083"/>
                </a:lnTo>
                <a:lnTo>
                  <a:pt x="31208" y="17424"/>
                </a:lnTo>
                <a:lnTo>
                  <a:pt x="31007" y="20191"/>
                </a:lnTo>
                <a:lnTo>
                  <a:pt x="30212" y="22795"/>
                </a:lnTo>
                <a:lnTo>
                  <a:pt x="27932" y="25930"/>
                </a:lnTo>
                <a:lnTo>
                  <a:pt x="24378" y="27824"/>
                </a:lnTo>
                <a:lnTo>
                  <a:pt x="21182" y="28105"/>
                </a:lnTo>
                <a:lnTo>
                  <a:pt x="17981" y="28105"/>
                </a:lnTo>
                <a:lnTo>
                  <a:pt x="15509" y="27190"/>
                </a:lnTo>
                <a:lnTo>
                  <a:pt x="13947" y="33677"/>
                </a:lnTo>
                <a:lnTo>
                  <a:pt x="17416" y="34733"/>
                </a:lnTo>
                <a:lnTo>
                  <a:pt x="21182" y="34998"/>
                </a:lnTo>
                <a:lnTo>
                  <a:pt x="23900" y="34998"/>
                </a:lnTo>
                <a:lnTo>
                  <a:pt x="28634" y="33807"/>
                </a:lnTo>
                <a:lnTo>
                  <a:pt x="32818" y="31863"/>
                </a:lnTo>
                <a:lnTo>
                  <a:pt x="36079" y="28854"/>
                </a:lnTo>
                <a:lnTo>
                  <a:pt x="38196" y="24853"/>
                </a:lnTo>
                <a:lnTo>
                  <a:pt x="39524" y="20191"/>
                </a:lnTo>
                <a:lnTo>
                  <a:pt x="39524" y="17359"/>
                </a:lnTo>
                <a:lnTo>
                  <a:pt x="39262" y="14018"/>
                </a:lnTo>
                <a:lnTo>
                  <a:pt x="38293" y="10868"/>
                </a:lnTo>
                <a:lnTo>
                  <a:pt x="36201" y="8139"/>
                </a:lnTo>
                <a:lnTo>
                  <a:pt x="42980" y="8139"/>
                </a:lnTo>
                <a:lnTo>
                  <a:pt x="44269" y="7301"/>
                </a:lnTo>
                <a:lnTo>
                  <a:pt x="44773" y="4558"/>
                </a:lnTo>
                <a:lnTo>
                  <a:pt x="42980" y="924"/>
                </a:lnTo>
                <a:lnTo>
                  <a:pt x="28685" y="924"/>
                </a:lnTo>
                <a:lnTo>
                  <a:pt x="27600" y="633"/>
                </a:lnTo>
                <a:lnTo>
                  <a:pt x="23947" y="86"/>
                </a:lnTo>
                <a:lnTo>
                  <a:pt x="18511" y="0"/>
                </a:lnTo>
                <a:lnTo>
                  <a:pt x="13788" y="1230"/>
                </a:lnTo>
                <a:lnTo>
                  <a:pt x="9593" y="3200"/>
                </a:lnTo>
                <a:lnTo>
                  <a:pt x="11290" y="14921"/>
                </a:lnTo>
                <a:lnTo>
                  <a:pt x="12092" y="12279"/>
                </a:lnTo>
                <a:lnTo>
                  <a:pt x="1435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6137988" y="2213002"/>
            <a:ext cx="47297" cy="53657"/>
          </a:xfrm>
          <a:custGeom>
            <a:avLst/>
            <a:gdLst/>
            <a:ahLst/>
            <a:cxnLst/>
            <a:rect l="l" t="t" r="r" b="b"/>
            <a:pathLst>
              <a:path w="47297" h="53657">
                <a:moveTo>
                  <a:pt x="8989" y="23915"/>
                </a:moveTo>
                <a:lnTo>
                  <a:pt x="9284" y="21347"/>
                </a:lnTo>
                <a:lnTo>
                  <a:pt x="9864" y="19000"/>
                </a:lnTo>
                <a:lnTo>
                  <a:pt x="11339" y="14604"/>
                </a:lnTo>
                <a:lnTo>
                  <a:pt x="13737" y="11174"/>
                </a:lnTo>
                <a:lnTo>
                  <a:pt x="17122" y="8902"/>
                </a:lnTo>
                <a:lnTo>
                  <a:pt x="21193" y="7491"/>
                </a:lnTo>
                <a:lnTo>
                  <a:pt x="26579" y="7491"/>
                </a:lnTo>
                <a:lnTo>
                  <a:pt x="30787" y="9043"/>
                </a:lnTo>
                <a:lnTo>
                  <a:pt x="34132" y="11469"/>
                </a:lnTo>
                <a:lnTo>
                  <a:pt x="36334" y="15011"/>
                </a:lnTo>
                <a:lnTo>
                  <a:pt x="37588" y="19432"/>
                </a:lnTo>
                <a:lnTo>
                  <a:pt x="38314" y="24282"/>
                </a:lnTo>
                <a:lnTo>
                  <a:pt x="38314" y="29743"/>
                </a:lnTo>
                <a:lnTo>
                  <a:pt x="38031" y="32335"/>
                </a:lnTo>
                <a:lnTo>
                  <a:pt x="36899" y="37033"/>
                </a:lnTo>
                <a:lnTo>
                  <a:pt x="36691" y="50278"/>
                </a:lnTo>
                <a:lnTo>
                  <a:pt x="39211" y="48387"/>
                </a:lnTo>
                <a:lnTo>
                  <a:pt x="43235" y="43549"/>
                </a:lnTo>
                <a:lnTo>
                  <a:pt x="44748" y="40651"/>
                </a:lnTo>
                <a:lnTo>
                  <a:pt x="45766" y="37299"/>
                </a:lnTo>
                <a:lnTo>
                  <a:pt x="46789" y="33973"/>
                </a:lnTo>
                <a:lnTo>
                  <a:pt x="47297" y="30300"/>
                </a:lnTo>
                <a:lnTo>
                  <a:pt x="47297" y="22237"/>
                </a:lnTo>
                <a:lnTo>
                  <a:pt x="46814" y="18568"/>
                </a:lnTo>
                <a:lnTo>
                  <a:pt x="45853" y="15303"/>
                </a:lnTo>
                <a:lnTo>
                  <a:pt x="44881" y="12052"/>
                </a:lnTo>
                <a:lnTo>
                  <a:pt x="43445" y="9284"/>
                </a:lnTo>
                <a:lnTo>
                  <a:pt x="41526" y="7009"/>
                </a:lnTo>
                <a:lnTo>
                  <a:pt x="37184" y="2984"/>
                </a:lnTo>
                <a:lnTo>
                  <a:pt x="34293" y="1789"/>
                </a:lnTo>
                <a:lnTo>
                  <a:pt x="31403" y="608"/>
                </a:lnTo>
                <a:lnTo>
                  <a:pt x="28004" y="0"/>
                </a:lnTo>
                <a:lnTo>
                  <a:pt x="20099" y="0"/>
                </a:lnTo>
                <a:lnTo>
                  <a:pt x="16567" y="673"/>
                </a:lnTo>
                <a:lnTo>
                  <a:pt x="13554" y="2005"/>
                </a:lnTo>
                <a:lnTo>
                  <a:pt x="10540" y="3351"/>
                </a:lnTo>
                <a:lnTo>
                  <a:pt x="8028" y="5231"/>
                </a:lnTo>
                <a:lnTo>
                  <a:pt x="4010" y="10083"/>
                </a:lnTo>
                <a:lnTo>
                  <a:pt x="2495" y="12952"/>
                </a:lnTo>
                <a:lnTo>
                  <a:pt x="1498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8" y="35114"/>
                </a:lnTo>
                <a:lnTo>
                  <a:pt x="1426" y="38365"/>
                </a:lnTo>
                <a:lnTo>
                  <a:pt x="2362" y="41619"/>
                </a:lnTo>
                <a:lnTo>
                  <a:pt x="3802" y="44387"/>
                </a:lnTo>
                <a:lnTo>
                  <a:pt x="5727" y="46673"/>
                </a:lnTo>
                <a:lnTo>
                  <a:pt x="10058" y="50684"/>
                </a:lnTo>
                <a:lnTo>
                  <a:pt x="8989" y="29376"/>
                </a:lnTo>
                <a:lnTo>
                  <a:pt x="8989" y="23915"/>
                </a:lnTo>
                <a:close/>
              </a:path>
              <a:path w="47297" h="53657">
                <a:moveTo>
                  <a:pt x="9702" y="34239"/>
                </a:moveTo>
                <a:lnTo>
                  <a:pt x="8989" y="29376"/>
                </a:lnTo>
                <a:lnTo>
                  <a:pt x="10058" y="50684"/>
                </a:lnTo>
                <a:lnTo>
                  <a:pt x="12950" y="51879"/>
                </a:lnTo>
                <a:lnTo>
                  <a:pt x="15840" y="53074"/>
                </a:lnTo>
                <a:lnTo>
                  <a:pt x="19235" y="53657"/>
                </a:lnTo>
                <a:lnTo>
                  <a:pt x="27119" y="53657"/>
                </a:lnTo>
                <a:lnTo>
                  <a:pt x="30629" y="52995"/>
                </a:lnTo>
                <a:lnTo>
                  <a:pt x="33663" y="51624"/>
                </a:lnTo>
                <a:lnTo>
                  <a:pt x="36691" y="50278"/>
                </a:lnTo>
                <a:lnTo>
                  <a:pt x="36899" y="37033"/>
                </a:lnTo>
                <a:lnTo>
                  <a:pt x="34809" y="40755"/>
                </a:lnTo>
                <a:lnTo>
                  <a:pt x="32066" y="43775"/>
                </a:lnTo>
                <a:lnTo>
                  <a:pt x="28328" y="45655"/>
                </a:lnTo>
                <a:lnTo>
                  <a:pt x="23576" y="46126"/>
                </a:lnTo>
                <a:lnTo>
                  <a:pt x="20775" y="46126"/>
                </a:lnTo>
                <a:lnTo>
                  <a:pt x="16567" y="44589"/>
                </a:lnTo>
                <a:lnTo>
                  <a:pt x="13209" y="42152"/>
                </a:lnTo>
                <a:lnTo>
                  <a:pt x="10970" y="38646"/>
                </a:lnTo>
                <a:lnTo>
                  <a:pt x="9702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6203156" y="2213787"/>
            <a:ext cx="40780" cy="52872"/>
          </a:xfrm>
          <a:custGeom>
            <a:avLst/>
            <a:gdLst/>
            <a:ahLst/>
            <a:cxnLst/>
            <a:rect l="l" t="t" r="r" b="b"/>
            <a:pathLst>
              <a:path w="40780" h="52872">
                <a:moveTo>
                  <a:pt x="8737" y="1652"/>
                </a:moveTo>
                <a:lnTo>
                  <a:pt x="8514" y="928"/>
                </a:lnTo>
                <a:lnTo>
                  <a:pt x="5904" y="0"/>
                </a:lnTo>
                <a:lnTo>
                  <a:pt x="2819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47"/>
                </a:lnTo>
                <a:lnTo>
                  <a:pt x="1450" y="42800"/>
                </a:lnTo>
                <a:lnTo>
                  <a:pt x="3729" y="46840"/>
                </a:lnTo>
                <a:lnTo>
                  <a:pt x="6804" y="50180"/>
                </a:lnTo>
                <a:lnTo>
                  <a:pt x="11120" y="52350"/>
                </a:lnTo>
                <a:lnTo>
                  <a:pt x="13776" y="52872"/>
                </a:lnTo>
                <a:lnTo>
                  <a:pt x="19624" y="52872"/>
                </a:lnTo>
                <a:lnTo>
                  <a:pt x="22280" y="52174"/>
                </a:lnTo>
                <a:lnTo>
                  <a:pt x="24912" y="50763"/>
                </a:lnTo>
                <a:lnTo>
                  <a:pt x="27543" y="49352"/>
                </a:lnTo>
                <a:lnTo>
                  <a:pt x="30200" y="47105"/>
                </a:lnTo>
                <a:lnTo>
                  <a:pt x="32892" y="44030"/>
                </a:lnTo>
                <a:lnTo>
                  <a:pt x="32892" y="50497"/>
                </a:lnTo>
                <a:lnTo>
                  <a:pt x="35377" y="52146"/>
                </a:lnTo>
                <a:lnTo>
                  <a:pt x="38196" y="52146"/>
                </a:lnTo>
                <a:lnTo>
                  <a:pt x="40780" y="50497"/>
                </a:lnTo>
                <a:lnTo>
                  <a:pt x="40780" y="1652"/>
                </a:lnTo>
                <a:lnTo>
                  <a:pt x="40547" y="928"/>
                </a:lnTo>
                <a:lnTo>
                  <a:pt x="37961" y="0"/>
                </a:lnTo>
                <a:lnTo>
                  <a:pt x="34837" y="0"/>
                </a:lnTo>
                <a:lnTo>
                  <a:pt x="32054" y="1652"/>
                </a:lnTo>
                <a:lnTo>
                  <a:pt x="32054" y="35791"/>
                </a:lnTo>
                <a:lnTo>
                  <a:pt x="29645" y="38862"/>
                </a:lnTo>
                <a:lnTo>
                  <a:pt x="25192" y="42800"/>
                </a:lnTo>
                <a:lnTo>
                  <a:pt x="20887" y="45176"/>
                </a:lnTo>
                <a:lnTo>
                  <a:pt x="17024" y="45176"/>
                </a:lnTo>
                <a:lnTo>
                  <a:pt x="13028" y="43498"/>
                </a:lnTo>
                <a:lnTo>
                  <a:pt x="10332" y="40147"/>
                </a:lnTo>
                <a:lnTo>
                  <a:pt x="9324" y="36956"/>
                </a:lnTo>
                <a:lnTo>
                  <a:pt x="8737" y="32943"/>
                </a:lnTo>
                <a:lnTo>
                  <a:pt x="8737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6264921" y="221300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904" y="52933"/>
                </a:moveTo>
                <a:lnTo>
                  <a:pt x="8669" y="51281"/>
                </a:lnTo>
                <a:lnTo>
                  <a:pt x="8669" y="19151"/>
                </a:lnTo>
                <a:lnTo>
                  <a:pt x="11008" y="15480"/>
                </a:lnTo>
                <a:lnTo>
                  <a:pt x="13050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1" y="8671"/>
                </a:lnTo>
                <a:lnTo>
                  <a:pt x="24898" y="9471"/>
                </a:lnTo>
                <a:lnTo>
                  <a:pt x="27555" y="8190"/>
                </a:lnTo>
                <a:lnTo>
                  <a:pt x="27616" y="3667"/>
                </a:lnTo>
                <a:lnTo>
                  <a:pt x="25326" y="683"/>
                </a:lnTo>
                <a:lnTo>
                  <a:pt x="22302" y="86"/>
                </a:lnTo>
                <a:lnTo>
                  <a:pt x="19742" y="0"/>
                </a:lnTo>
                <a:lnTo>
                  <a:pt x="16743" y="673"/>
                </a:lnTo>
                <a:lnTo>
                  <a:pt x="13702" y="2576"/>
                </a:lnTo>
                <a:lnTo>
                  <a:pt x="10342" y="600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1"/>
                </a:lnTo>
                <a:lnTo>
                  <a:pt x="198" y="52005"/>
                </a:lnTo>
                <a:lnTo>
                  <a:pt x="2782" y="52933"/>
                </a:lnTo>
                <a:lnTo>
                  <a:pt x="590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6333098" y="2213002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9" y="52224"/>
                </a:moveTo>
                <a:lnTo>
                  <a:pt x="8596" y="52999"/>
                </a:lnTo>
                <a:lnTo>
                  <a:pt x="11649" y="53531"/>
                </a:lnTo>
                <a:lnTo>
                  <a:pt x="17664" y="53657"/>
                </a:lnTo>
                <a:lnTo>
                  <a:pt x="20159" y="53329"/>
                </a:lnTo>
                <a:lnTo>
                  <a:pt x="24712" y="51958"/>
                </a:lnTo>
                <a:lnTo>
                  <a:pt x="28331" y="49593"/>
                </a:lnTo>
                <a:lnTo>
                  <a:pt x="31244" y="46622"/>
                </a:lnTo>
                <a:lnTo>
                  <a:pt x="33030" y="42710"/>
                </a:lnTo>
                <a:lnTo>
                  <a:pt x="33483" y="37986"/>
                </a:lnTo>
                <a:lnTo>
                  <a:pt x="33483" y="35891"/>
                </a:lnTo>
                <a:lnTo>
                  <a:pt x="32449" y="32551"/>
                </a:lnTo>
                <a:lnTo>
                  <a:pt x="30866" y="29743"/>
                </a:lnTo>
                <a:lnTo>
                  <a:pt x="27334" y="26647"/>
                </a:lnTo>
                <a:lnTo>
                  <a:pt x="24432" y="25120"/>
                </a:lnTo>
                <a:lnTo>
                  <a:pt x="21462" y="23825"/>
                </a:lnTo>
                <a:lnTo>
                  <a:pt x="18514" y="22608"/>
                </a:lnTo>
                <a:lnTo>
                  <a:pt x="15648" y="21452"/>
                </a:lnTo>
                <a:lnTo>
                  <a:pt x="12131" y="19357"/>
                </a:lnTo>
                <a:lnTo>
                  <a:pt x="9805" y="16600"/>
                </a:lnTo>
                <a:lnTo>
                  <a:pt x="9460" y="13996"/>
                </a:lnTo>
                <a:lnTo>
                  <a:pt x="10015" y="11188"/>
                </a:lnTo>
                <a:lnTo>
                  <a:pt x="12350" y="8294"/>
                </a:lnTo>
                <a:lnTo>
                  <a:pt x="15523" y="7113"/>
                </a:lnTo>
                <a:lnTo>
                  <a:pt x="18290" y="6948"/>
                </a:lnTo>
                <a:lnTo>
                  <a:pt x="21404" y="7152"/>
                </a:lnTo>
                <a:lnTo>
                  <a:pt x="25069" y="8370"/>
                </a:lnTo>
                <a:lnTo>
                  <a:pt x="27726" y="9691"/>
                </a:lnTo>
                <a:lnTo>
                  <a:pt x="30714" y="9881"/>
                </a:lnTo>
                <a:lnTo>
                  <a:pt x="31060" y="7164"/>
                </a:lnTo>
                <a:lnTo>
                  <a:pt x="30765" y="4420"/>
                </a:lnTo>
                <a:lnTo>
                  <a:pt x="28195" y="2209"/>
                </a:lnTo>
                <a:lnTo>
                  <a:pt x="25584" y="1144"/>
                </a:lnTo>
                <a:lnTo>
                  <a:pt x="22179" y="331"/>
                </a:lnTo>
                <a:lnTo>
                  <a:pt x="18388" y="0"/>
                </a:lnTo>
                <a:lnTo>
                  <a:pt x="15523" y="0"/>
                </a:lnTo>
                <a:lnTo>
                  <a:pt x="13002" y="406"/>
                </a:lnTo>
                <a:lnTo>
                  <a:pt x="8700" y="1993"/>
                </a:lnTo>
                <a:lnTo>
                  <a:pt x="5474" y="4381"/>
                </a:lnTo>
                <a:lnTo>
                  <a:pt x="2951" y="7228"/>
                </a:lnTo>
                <a:lnTo>
                  <a:pt x="1511" y="10731"/>
                </a:lnTo>
                <a:lnTo>
                  <a:pt x="1158" y="14493"/>
                </a:lnTo>
                <a:lnTo>
                  <a:pt x="1489" y="18529"/>
                </a:lnTo>
                <a:lnTo>
                  <a:pt x="2865" y="21643"/>
                </a:lnTo>
                <a:lnTo>
                  <a:pt x="6018" y="25210"/>
                </a:lnTo>
                <a:lnTo>
                  <a:pt x="8700" y="26949"/>
                </a:lnTo>
                <a:lnTo>
                  <a:pt x="11577" y="28425"/>
                </a:lnTo>
                <a:lnTo>
                  <a:pt x="14554" y="29657"/>
                </a:lnTo>
                <a:lnTo>
                  <a:pt x="17395" y="30797"/>
                </a:lnTo>
                <a:lnTo>
                  <a:pt x="20052" y="31992"/>
                </a:lnTo>
                <a:lnTo>
                  <a:pt x="23201" y="34278"/>
                </a:lnTo>
                <a:lnTo>
                  <a:pt x="24908" y="37313"/>
                </a:lnTo>
                <a:lnTo>
                  <a:pt x="24677" y="41187"/>
                </a:lnTo>
                <a:lnTo>
                  <a:pt x="23050" y="43955"/>
                </a:lnTo>
                <a:lnTo>
                  <a:pt x="20271" y="45684"/>
                </a:lnTo>
                <a:lnTo>
                  <a:pt x="16559" y="46508"/>
                </a:lnTo>
                <a:lnTo>
                  <a:pt x="13129" y="46508"/>
                </a:lnTo>
                <a:lnTo>
                  <a:pt x="9878" y="45770"/>
                </a:lnTo>
                <a:lnTo>
                  <a:pt x="5965" y="44171"/>
                </a:lnTo>
                <a:lnTo>
                  <a:pt x="3175" y="42570"/>
                </a:lnTo>
                <a:lnTo>
                  <a:pt x="262" y="42951"/>
                </a:lnTo>
                <a:lnTo>
                  <a:pt x="0" y="45529"/>
                </a:lnTo>
                <a:lnTo>
                  <a:pt x="262" y="48186"/>
                </a:lnTo>
                <a:lnTo>
                  <a:pt x="2951" y="50929"/>
                </a:lnTo>
                <a:lnTo>
                  <a:pt x="6029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6383196" y="2193645"/>
            <a:ext cx="10712" cy="72288"/>
          </a:xfrm>
          <a:custGeom>
            <a:avLst/>
            <a:gdLst/>
            <a:ahLst/>
            <a:cxnLst/>
            <a:rect l="l" t="t" r="r" b="b"/>
            <a:pathLst>
              <a:path w="10712" h="72288">
                <a:moveTo>
                  <a:pt x="0" y="5411"/>
                </a:moveTo>
                <a:lnTo>
                  <a:pt x="367" y="8877"/>
                </a:lnTo>
                <a:lnTo>
                  <a:pt x="3271" y="10731"/>
                </a:lnTo>
                <a:lnTo>
                  <a:pt x="7368" y="10731"/>
                </a:lnTo>
                <a:lnTo>
                  <a:pt x="10331" y="8841"/>
                </a:lnTo>
                <a:lnTo>
                  <a:pt x="10712" y="5295"/>
                </a:lnTo>
                <a:lnTo>
                  <a:pt x="10345" y="1842"/>
                </a:lnTo>
                <a:lnTo>
                  <a:pt x="7425" y="0"/>
                </a:lnTo>
                <a:lnTo>
                  <a:pt x="3332" y="0"/>
                </a:lnTo>
                <a:lnTo>
                  <a:pt x="380" y="1893"/>
                </a:lnTo>
                <a:lnTo>
                  <a:pt x="0" y="5411"/>
                </a:lnTo>
                <a:close/>
              </a:path>
              <a:path w="10712" h="72288">
                <a:moveTo>
                  <a:pt x="1226" y="71374"/>
                </a:moveTo>
                <a:lnTo>
                  <a:pt x="3811" y="72288"/>
                </a:lnTo>
                <a:lnTo>
                  <a:pt x="6936" y="72288"/>
                </a:lnTo>
                <a:lnTo>
                  <a:pt x="9719" y="70639"/>
                </a:lnTo>
                <a:lnTo>
                  <a:pt x="9719" y="21794"/>
                </a:lnTo>
                <a:lnTo>
                  <a:pt x="9495" y="21095"/>
                </a:lnTo>
                <a:lnTo>
                  <a:pt x="6936" y="20156"/>
                </a:lnTo>
                <a:lnTo>
                  <a:pt x="3811" y="20156"/>
                </a:lnTo>
                <a:lnTo>
                  <a:pt x="1046" y="21794"/>
                </a:lnTo>
                <a:lnTo>
                  <a:pt x="1046" y="70639"/>
                </a:lnTo>
                <a:lnTo>
                  <a:pt x="1226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6413764" y="2213002"/>
            <a:ext cx="40726" cy="52931"/>
          </a:xfrm>
          <a:custGeom>
            <a:avLst/>
            <a:gdLst/>
            <a:ahLst/>
            <a:cxnLst/>
            <a:rect l="l" t="t" r="r" b="b"/>
            <a:pathLst>
              <a:path w="40726" h="52931">
                <a:moveTo>
                  <a:pt x="5902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55" y="14069"/>
                </a:lnTo>
                <a:lnTo>
                  <a:pt x="13319" y="11746"/>
                </a:lnTo>
                <a:lnTo>
                  <a:pt x="17672" y="8557"/>
                </a:lnTo>
                <a:lnTo>
                  <a:pt x="22016" y="7758"/>
                </a:lnTo>
                <a:lnTo>
                  <a:pt x="25177" y="8088"/>
                </a:lnTo>
                <a:lnTo>
                  <a:pt x="27738" y="9385"/>
                </a:lnTo>
                <a:lnTo>
                  <a:pt x="30393" y="12801"/>
                </a:lnTo>
                <a:lnTo>
                  <a:pt x="31423" y="15962"/>
                </a:lnTo>
                <a:lnTo>
                  <a:pt x="32053" y="19900"/>
                </a:lnTo>
                <a:lnTo>
                  <a:pt x="32053" y="51282"/>
                </a:lnTo>
                <a:lnTo>
                  <a:pt x="32277" y="52016"/>
                </a:lnTo>
                <a:lnTo>
                  <a:pt x="34833" y="52931"/>
                </a:lnTo>
                <a:lnTo>
                  <a:pt x="37961" y="52931"/>
                </a:lnTo>
                <a:lnTo>
                  <a:pt x="40726" y="51282"/>
                </a:lnTo>
                <a:lnTo>
                  <a:pt x="40726" y="18021"/>
                </a:lnTo>
                <a:lnTo>
                  <a:pt x="40441" y="15036"/>
                </a:lnTo>
                <a:lnTo>
                  <a:pt x="39289" y="10093"/>
                </a:lnTo>
                <a:lnTo>
                  <a:pt x="36996" y="6069"/>
                </a:lnTo>
                <a:lnTo>
                  <a:pt x="33921" y="2768"/>
                </a:lnTo>
                <a:lnTo>
                  <a:pt x="29620" y="557"/>
                </a:lnTo>
                <a:lnTo>
                  <a:pt x="26963" y="0"/>
                </a:lnTo>
                <a:lnTo>
                  <a:pt x="21106" y="0"/>
                </a:lnTo>
                <a:lnTo>
                  <a:pt x="18439" y="723"/>
                </a:lnTo>
                <a:lnTo>
                  <a:pt x="15788" y="2145"/>
                </a:lnTo>
                <a:lnTo>
                  <a:pt x="13147" y="3581"/>
                </a:lnTo>
                <a:lnTo>
                  <a:pt x="10490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67" y="52931"/>
                </a:lnTo>
                <a:lnTo>
                  <a:pt x="590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6471958" y="2213067"/>
            <a:ext cx="37310" cy="53592"/>
          </a:xfrm>
          <a:custGeom>
            <a:avLst/>
            <a:gdLst/>
            <a:ahLst/>
            <a:cxnLst/>
            <a:rect l="l" t="t" r="r" b="b"/>
            <a:pathLst>
              <a:path w="37310" h="53592">
                <a:moveTo>
                  <a:pt x="9028" y="20609"/>
                </a:moveTo>
                <a:lnTo>
                  <a:pt x="10151" y="15811"/>
                </a:lnTo>
                <a:lnTo>
                  <a:pt x="12376" y="12495"/>
                </a:lnTo>
                <a:lnTo>
                  <a:pt x="14604" y="9179"/>
                </a:lnTo>
                <a:lnTo>
                  <a:pt x="17801" y="7531"/>
                </a:lnTo>
                <a:lnTo>
                  <a:pt x="24000" y="7531"/>
                </a:lnTo>
                <a:lnTo>
                  <a:pt x="27247" y="8431"/>
                </a:lnTo>
                <a:lnTo>
                  <a:pt x="31060" y="10411"/>
                </a:lnTo>
                <a:lnTo>
                  <a:pt x="33656" y="12395"/>
                </a:lnTo>
                <a:lnTo>
                  <a:pt x="36619" y="12444"/>
                </a:lnTo>
                <a:lnTo>
                  <a:pt x="37100" y="9485"/>
                </a:lnTo>
                <a:lnTo>
                  <a:pt x="36841" y="6692"/>
                </a:lnTo>
                <a:lnTo>
                  <a:pt x="34490" y="3822"/>
                </a:lnTo>
                <a:lnTo>
                  <a:pt x="31564" y="2044"/>
                </a:lnTo>
                <a:lnTo>
                  <a:pt x="27873" y="708"/>
                </a:lnTo>
                <a:lnTo>
                  <a:pt x="25044" y="137"/>
                </a:lnTo>
                <a:lnTo>
                  <a:pt x="22077" y="0"/>
                </a:lnTo>
                <a:lnTo>
                  <a:pt x="18953" y="0"/>
                </a:lnTo>
                <a:lnTo>
                  <a:pt x="16051" y="533"/>
                </a:lnTo>
                <a:lnTo>
                  <a:pt x="13373" y="1598"/>
                </a:lnTo>
                <a:lnTo>
                  <a:pt x="10692" y="2664"/>
                </a:lnTo>
                <a:lnTo>
                  <a:pt x="8351" y="4305"/>
                </a:lnTo>
                <a:lnTo>
                  <a:pt x="4401" y="8712"/>
                </a:lnTo>
                <a:lnTo>
                  <a:pt x="2843" y="11541"/>
                </a:lnTo>
                <a:lnTo>
                  <a:pt x="1699" y="14997"/>
                </a:lnTo>
                <a:lnTo>
                  <a:pt x="565" y="18453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9"/>
                </a:lnTo>
                <a:lnTo>
                  <a:pt x="1393" y="38606"/>
                </a:lnTo>
                <a:lnTo>
                  <a:pt x="2310" y="41846"/>
                </a:lnTo>
                <a:lnTo>
                  <a:pt x="3679" y="44564"/>
                </a:lnTo>
                <a:lnTo>
                  <a:pt x="5435" y="46785"/>
                </a:lnTo>
                <a:lnTo>
                  <a:pt x="9395" y="50709"/>
                </a:lnTo>
                <a:lnTo>
                  <a:pt x="12030" y="51865"/>
                </a:lnTo>
                <a:lnTo>
                  <a:pt x="14662" y="53035"/>
                </a:lnTo>
                <a:lnTo>
                  <a:pt x="17664" y="53592"/>
                </a:lnTo>
                <a:lnTo>
                  <a:pt x="22705" y="53592"/>
                </a:lnTo>
                <a:lnTo>
                  <a:pt x="25844" y="53111"/>
                </a:lnTo>
                <a:lnTo>
                  <a:pt x="28831" y="52362"/>
                </a:lnTo>
                <a:lnTo>
                  <a:pt x="31441" y="51318"/>
                </a:lnTo>
                <a:lnTo>
                  <a:pt x="34739" y="49377"/>
                </a:lnTo>
                <a:lnTo>
                  <a:pt x="37076" y="46518"/>
                </a:lnTo>
                <a:lnTo>
                  <a:pt x="37310" y="43775"/>
                </a:lnTo>
                <a:lnTo>
                  <a:pt x="37284" y="42440"/>
                </a:lnTo>
                <a:lnTo>
                  <a:pt x="35473" y="39660"/>
                </a:lnTo>
                <a:lnTo>
                  <a:pt x="32449" y="41932"/>
                </a:lnTo>
                <a:lnTo>
                  <a:pt x="28929" y="44207"/>
                </a:lnTo>
                <a:lnTo>
                  <a:pt x="25919" y="45514"/>
                </a:lnTo>
                <a:lnTo>
                  <a:pt x="22179" y="45845"/>
                </a:lnTo>
                <a:lnTo>
                  <a:pt x="18204" y="45453"/>
                </a:lnTo>
                <a:lnTo>
                  <a:pt x="14958" y="43902"/>
                </a:lnTo>
                <a:lnTo>
                  <a:pt x="12448" y="41122"/>
                </a:lnTo>
                <a:lnTo>
                  <a:pt x="10482" y="37551"/>
                </a:lnTo>
                <a:lnTo>
                  <a:pt x="9338" y="32814"/>
                </a:lnTo>
                <a:lnTo>
                  <a:pt x="9028" y="30059"/>
                </a:lnTo>
                <a:lnTo>
                  <a:pt x="9028" y="20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6522556" y="2213002"/>
            <a:ext cx="43505" cy="53657"/>
          </a:xfrm>
          <a:custGeom>
            <a:avLst/>
            <a:gdLst/>
            <a:ahLst/>
            <a:cxnLst/>
            <a:rect l="l" t="t" r="r" b="b"/>
            <a:pathLst>
              <a:path w="43505" h="53657">
                <a:moveTo>
                  <a:pt x="43108" y="16941"/>
                </a:moveTo>
                <a:lnTo>
                  <a:pt x="42324" y="14137"/>
                </a:lnTo>
                <a:lnTo>
                  <a:pt x="41540" y="11329"/>
                </a:lnTo>
                <a:lnTo>
                  <a:pt x="38623" y="6822"/>
                </a:lnTo>
                <a:lnTo>
                  <a:pt x="34782" y="3074"/>
                </a:lnTo>
                <a:lnTo>
                  <a:pt x="32176" y="1842"/>
                </a:lnTo>
                <a:lnTo>
                  <a:pt x="29565" y="622"/>
                </a:lnTo>
                <a:lnTo>
                  <a:pt x="26409" y="0"/>
                </a:lnTo>
                <a:lnTo>
                  <a:pt x="26445" y="7012"/>
                </a:lnTo>
                <a:lnTo>
                  <a:pt x="29606" y="8345"/>
                </a:lnTo>
                <a:lnTo>
                  <a:pt x="31747" y="11023"/>
                </a:lnTo>
                <a:lnTo>
                  <a:pt x="33875" y="13690"/>
                </a:lnTo>
                <a:lnTo>
                  <a:pt x="34894" y="17387"/>
                </a:lnTo>
                <a:lnTo>
                  <a:pt x="34782" y="22086"/>
                </a:lnTo>
                <a:lnTo>
                  <a:pt x="8977" y="22086"/>
                </a:lnTo>
                <a:lnTo>
                  <a:pt x="9050" y="20105"/>
                </a:lnTo>
                <a:lnTo>
                  <a:pt x="10478" y="3124"/>
                </a:lnTo>
                <a:lnTo>
                  <a:pt x="8092" y="4903"/>
                </a:lnTo>
                <a:lnTo>
                  <a:pt x="4132" y="9589"/>
                </a:lnTo>
                <a:lnTo>
                  <a:pt x="2616" y="12423"/>
                </a:lnTo>
                <a:lnTo>
                  <a:pt x="1572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2" y="35369"/>
                </a:lnTo>
                <a:lnTo>
                  <a:pt x="1507" y="38699"/>
                </a:lnTo>
                <a:lnTo>
                  <a:pt x="2529" y="42011"/>
                </a:lnTo>
                <a:lnTo>
                  <a:pt x="4034" y="44780"/>
                </a:lnTo>
                <a:lnTo>
                  <a:pt x="6040" y="46991"/>
                </a:lnTo>
                <a:lnTo>
                  <a:pt x="10490" y="50864"/>
                </a:lnTo>
                <a:lnTo>
                  <a:pt x="13416" y="51983"/>
                </a:lnTo>
                <a:lnTo>
                  <a:pt x="16347" y="53099"/>
                </a:lnTo>
                <a:lnTo>
                  <a:pt x="19752" y="53657"/>
                </a:lnTo>
                <a:lnTo>
                  <a:pt x="23641" y="53657"/>
                </a:lnTo>
                <a:lnTo>
                  <a:pt x="27997" y="53492"/>
                </a:lnTo>
                <a:lnTo>
                  <a:pt x="31957" y="52807"/>
                </a:lnTo>
                <a:lnTo>
                  <a:pt x="35204" y="51983"/>
                </a:lnTo>
                <a:lnTo>
                  <a:pt x="37932" y="51106"/>
                </a:lnTo>
                <a:lnTo>
                  <a:pt x="41193" y="48834"/>
                </a:lnTo>
                <a:lnTo>
                  <a:pt x="41515" y="46177"/>
                </a:lnTo>
                <a:lnTo>
                  <a:pt x="40934" y="43016"/>
                </a:lnTo>
                <a:lnTo>
                  <a:pt x="38206" y="43282"/>
                </a:lnTo>
                <a:lnTo>
                  <a:pt x="35041" y="44554"/>
                </a:lnTo>
                <a:lnTo>
                  <a:pt x="32226" y="45453"/>
                </a:lnTo>
                <a:lnTo>
                  <a:pt x="28705" y="46202"/>
                </a:lnTo>
                <a:lnTo>
                  <a:pt x="24453" y="46393"/>
                </a:lnTo>
                <a:lnTo>
                  <a:pt x="21596" y="46393"/>
                </a:lnTo>
                <a:lnTo>
                  <a:pt x="17207" y="45137"/>
                </a:lnTo>
                <a:lnTo>
                  <a:pt x="13639" y="43117"/>
                </a:lnTo>
                <a:lnTo>
                  <a:pt x="11177" y="40006"/>
                </a:lnTo>
                <a:lnTo>
                  <a:pt x="9776" y="35981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72" y="27752"/>
                </a:lnTo>
                <a:lnTo>
                  <a:pt x="43505" y="24739"/>
                </a:lnTo>
                <a:lnTo>
                  <a:pt x="43505" y="19940"/>
                </a:lnTo>
                <a:lnTo>
                  <a:pt x="43108" y="16941"/>
                </a:lnTo>
                <a:close/>
              </a:path>
              <a:path w="43505" h="53657">
                <a:moveTo>
                  <a:pt x="9050" y="20105"/>
                </a:moveTo>
                <a:lnTo>
                  <a:pt x="9974" y="16372"/>
                </a:lnTo>
                <a:lnTo>
                  <a:pt x="11436" y="12931"/>
                </a:lnTo>
                <a:lnTo>
                  <a:pt x="14979" y="9093"/>
                </a:lnTo>
                <a:lnTo>
                  <a:pt x="18204" y="7419"/>
                </a:lnTo>
                <a:lnTo>
                  <a:pt x="22247" y="7012"/>
                </a:lnTo>
                <a:lnTo>
                  <a:pt x="26445" y="7012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7"/>
                </a:lnTo>
                <a:lnTo>
                  <a:pt x="13282" y="1868"/>
                </a:lnTo>
                <a:lnTo>
                  <a:pt x="10478" y="3124"/>
                </a:lnTo>
                <a:lnTo>
                  <a:pt x="905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6584741" y="221300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904" y="52933"/>
                </a:moveTo>
                <a:lnTo>
                  <a:pt x="8672" y="51281"/>
                </a:lnTo>
                <a:lnTo>
                  <a:pt x="8672" y="19151"/>
                </a:lnTo>
                <a:lnTo>
                  <a:pt x="11009" y="15480"/>
                </a:lnTo>
                <a:lnTo>
                  <a:pt x="13054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1" y="8671"/>
                </a:lnTo>
                <a:lnTo>
                  <a:pt x="24898" y="9471"/>
                </a:lnTo>
                <a:lnTo>
                  <a:pt x="27555" y="8190"/>
                </a:lnTo>
                <a:lnTo>
                  <a:pt x="27616" y="3667"/>
                </a:lnTo>
                <a:lnTo>
                  <a:pt x="25326" y="683"/>
                </a:lnTo>
                <a:lnTo>
                  <a:pt x="22298" y="86"/>
                </a:lnTo>
                <a:lnTo>
                  <a:pt x="19742" y="0"/>
                </a:lnTo>
                <a:lnTo>
                  <a:pt x="16743" y="673"/>
                </a:lnTo>
                <a:lnTo>
                  <a:pt x="13705" y="2576"/>
                </a:lnTo>
                <a:lnTo>
                  <a:pt x="10342" y="600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1"/>
                </a:lnTo>
                <a:lnTo>
                  <a:pt x="198" y="52005"/>
                </a:lnTo>
                <a:lnTo>
                  <a:pt x="2780" y="52933"/>
                </a:lnTo>
                <a:lnTo>
                  <a:pt x="590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6624035" y="2213002"/>
            <a:ext cx="43506" cy="53657"/>
          </a:xfrm>
          <a:custGeom>
            <a:avLst/>
            <a:gdLst/>
            <a:ahLst/>
            <a:cxnLst/>
            <a:rect l="l" t="t" r="r" b="b"/>
            <a:pathLst>
              <a:path w="43506" h="53657">
                <a:moveTo>
                  <a:pt x="43117" y="16941"/>
                </a:moveTo>
                <a:lnTo>
                  <a:pt x="42329" y="14137"/>
                </a:lnTo>
                <a:lnTo>
                  <a:pt x="41540" y="11329"/>
                </a:lnTo>
                <a:lnTo>
                  <a:pt x="38624" y="6822"/>
                </a:lnTo>
                <a:lnTo>
                  <a:pt x="34787" y="3074"/>
                </a:lnTo>
                <a:lnTo>
                  <a:pt x="32176" y="1842"/>
                </a:lnTo>
                <a:lnTo>
                  <a:pt x="29570" y="622"/>
                </a:lnTo>
                <a:lnTo>
                  <a:pt x="26409" y="0"/>
                </a:lnTo>
                <a:lnTo>
                  <a:pt x="26446" y="7012"/>
                </a:lnTo>
                <a:lnTo>
                  <a:pt x="29607" y="8345"/>
                </a:lnTo>
                <a:lnTo>
                  <a:pt x="31748" y="11023"/>
                </a:lnTo>
                <a:lnTo>
                  <a:pt x="33875" y="13690"/>
                </a:lnTo>
                <a:lnTo>
                  <a:pt x="34898" y="17387"/>
                </a:lnTo>
                <a:lnTo>
                  <a:pt x="34787" y="22086"/>
                </a:lnTo>
                <a:lnTo>
                  <a:pt x="8978" y="22086"/>
                </a:lnTo>
                <a:lnTo>
                  <a:pt x="9055" y="20105"/>
                </a:lnTo>
                <a:lnTo>
                  <a:pt x="10480" y="3124"/>
                </a:lnTo>
                <a:lnTo>
                  <a:pt x="8093" y="4903"/>
                </a:lnTo>
                <a:lnTo>
                  <a:pt x="4133" y="9589"/>
                </a:lnTo>
                <a:lnTo>
                  <a:pt x="2621" y="12423"/>
                </a:lnTo>
                <a:lnTo>
                  <a:pt x="1573" y="15760"/>
                </a:lnTo>
                <a:lnTo>
                  <a:pt x="51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16" y="38699"/>
                </a:lnTo>
                <a:lnTo>
                  <a:pt x="2531" y="42011"/>
                </a:lnTo>
                <a:lnTo>
                  <a:pt x="4036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21" y="51983"/>
                </a:lnTo>
                <a:lnTo>
                  <a:pt x="16348" y="53099"/>
                </a:lnTo>
                <a:lnTo>
                  <a:pt x="19753" y="53657"/>
                </a:lnTo>
                <a:lnTo>
                  <a:pt x="23641" y="53657"/>
                </a:lnTo>
                <a:lnTo>
                  <a:pt x="27997" y="53492"/>
                </a:lnTo>
                <a:lnTo>
                  <a:pt x="31958" y="52807"/>
                </a:lnTo>
                <a:lnTo>
                  <a:pt x="35204" y="51983"/>
                </a:lnTo>
                <a:lnTo>
                  <a:pt x="37933" y="51106"/>
                </a:lnTo>
                <a:lnTo>
                  <a:pt x="41194" y="48834"/>
                </a:lnTo>
                <a:lnTo>
                  <a:pt x="41516" y="46177"/>
                </a:lnTo>
                <a:lnTo>
                  <a:pt x="40935" y="43016"/>
                </a:lnTo>
                <a:lnTo>
                  <a:pt x="38206" y="43282"/>
                </a:lnTo>
                <a:lnTo>
                  <a:pt x="35043" y="44554"/>
                </a:lnTo>
                <a:lnTo>
                  <a:pt x="32227" y="45453"/>
                </a:lnTo>
                <a:lnTo>
                  <a:pt x="28710" y="46202"/>
                </a:lnTo>
                <a:lnTo>
                  <a:pt x="24455" y="46393"/>
                </a:lnTo>
                <a:lnTo>
                  <a:pt x="21600" y="46393"/>
                </a:lnTo>
                <a:lnTo>
                  <a:pt x="17208" y="45137"/>
                </a:lnTo>
                <a:lnTo>
                  <a:pt x="13641" y="43117"/>
                </a:lnTo>
                <a:lnTo>
                  <a:pt x="11178" y="40006"/>
                </a:lnTo>
                <a:lnTo>
                  <a:pt x="9777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73" y="27752"/>
                </a:lnTo>
                <a:lnTo>
                  <a:pt x="43506" y="24739"/>
                </a:lnTo>
                <a:lnTo>
                  <a:pt x="43506" y="19940"/>
                </a:lnTo>
                <a:lnTo>
                  <a:pt x="43117" y="16941"/>
                </a:lnTo>
                <a:close/>
              </a:path>
              <a:path w="43506" h="53657">
                <a:moveTo>
                  <a:pt x="9055" y="20105"/>
                </a:moveTo>
                <a:lnTo>
                  <a:pt x="9975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05" y="7419"/>
                </a:lnTo>
                <a:lnTo>
                  <a:pt x="22251" y="7012"/>
                </a:lnTo>
                <a:lnTo>
                  <a:pt x="26446" y="7012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7"/>
                </a:lnTo>
                <a:lnTo>
                  <a:pt x="13284" y="1868"/>
                </a:lnTo>
                <a:lnTo>
                  <a:pt x="10480" y="3124"/>
                </a:lnTo>
                <a:lnTo>
                  <a:pt x="9055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4082022" y="2347631"/>
            <a:ext cx="22150" cy="53654"/>
          </a:xfrm>
          <a:custGeom>
            <a:avLst/>
            <a:gdLst/>
            <a:ahLst/>
            <a:cxnLst/>
            <a:rect l="l" t="t" r="r" b="b"/>
            <a:pathLst>
              <a:path w="22150" h="53654">
                <a:moveTo>
                  <a:pt x="11216" y="44409"/>
                </a:moveTo>
                <a:lnTo>
                  <a:pt x="8881" y="40892"/>
                </a:lnTo>
                <a:lnTo>
                  <a:pt x="7623" y="51991"/>
                </a:lnTo>
                <a:lnTo>
                  <a:pt x="11648" y="53327"/>
                </a:lnTo>
                <a:lnTo>
                  <a:pt x="16394" y="53654"/>
                </a:lnTo>
                <a:lnTo>
                  <a:pt x="19226" y="53654"/>
                </a:lnTo>
                <a:lnTo>
                  <a:pt x="22150" y="46062"/>
                </a:lnTo>
                <a:lnTo>
                  <a:pt x="17746" y="46659"/>
                </a:lnTo>
                <a:lnTo>
                  <a:pt x="14958" y="46659"/>
                </a:lnTo>
                <a:lnTo>
                  <a:pt x="11216" y="44409"/>
                </a:lnTo>
                <a:close/>
              </a:path>
              <a:path w="22150" h="53654">
                <a:moveTo>
                  <a:pt x="3293" y="12103"/>
                </a:moveTo>
                <a:lnTo>
                  <a:pt x="5949" y="11531"/>
                </a:lnTo>
                <a:lnTo>
                  <a:pt x="9165" y="9789"/>
                </a:lnTo>
                <a:lnTo>
                  <a:pt x="11940" y="8582"/>
                </a:lnTo>
                <a:lnTo>
                  <a:pt x="15327" y="7531"/>
                </a:lnTo>
                <a:lnTo>
                  <a:pt x="19385" y="7261"/>
                </a:lnTo>
                <a:lnTo>
                  <a:pt x="23060" y="7517"/>
                </a:lnTo>
                <a:lnTo>
                  <a:pt x="26902" y="9204"/>
                </a:lnTo>
                <a:lnTo>
                  <a:pt x="29249" y="12330"/>
                </a:lnTo>
                <a:lnTo>
                  <a:pt x="30016" y="15224"/>
                </a:lnTo>
                <a:lnTo>
                  <a:pt x="30210" y="18770"/>
                </a:lnTo>
                <a:lnTo>
                  <a:pt x="30210" y="22565"/>
                </a:lnTo>
                <a:lnTo>
                  <a:pt x="20026" y="22565"/>
                </a:lnTo>
                <a:lnTo>
                  <a:pt x="16706" y="22910"/>
                </a:lnTo>
                <a:lnTo>
                  <a:pt x="13761" y="23569"/>
                </a:lnTo>
                <a:lnTo>
                  <a:pt x="10824" y="24243"/>
                </a:lnTo>
                <a:lnTo>
                  <a:pt x="8340" y="25247"/>
                </a:lnTo>
                <a:lnTo>
                  <a:pt x="4283" y="27926"/>
                </a:lnTo>
                <a:lnTo>
                  <a:pt x="1623" y="31623"/>
                </a:lnTo>
                <a:lnTo>
                  <a:pt x="0" y="36040"/>
                </a:lnTo>
                <a:lnTo>
                  <a:pt x="0" y="38797"/>
                </a:lnTo>
                <a:lnTo>
                  <a:pt x="380" y="43243"/>
                </a:lnTo>
                <a:lnTo>
                  <a:pt x="1964" y="46926"/>
                </a:lnTo>
                <a:lnTo>
                  <a:pt x="4491" y="49756"/>
                </a:lnTo>
                <a:lnTo>
                  <a:pt x="7623" y="51991"/>
                </a:lnTo>
                <a:lnTo>
                  <a:pt x="8881" y="40892"/>
                </a:lnTo>
                <a:lnTo>
                  <a:pt x="8881" y="38351"/>
                </a:lnTo>
                <a:lnTo>
                  <a:pt x="9693" y="34427"/>
                </a:lnTo>
                <a:lnTo>
                  <a:pt x="12238" y="31493"/>
                </a:lnTo>
                <a:lnTo>
                  <a:pt x="14846" y="30060"/>
                </a:lnTo>
                <a:lnTo>
                  <a:pt x="18352" y="29235"/>
                </a:lnTo>
                <a:lnTo>
                  <a:pt x="22795" y="29019"/>
                </a:lnTo>
                <a:lnTo>
                  <a:pt x="30210" y="29019"/>
                </a:lnTo>
                <a:lnTo>
                  <a:pt x="30210" y="39380"/>
                </a:lnTo>
                <a:lnTo>
                  <a:pt x="26038" y="43675"/>
                </a:lnTo>
                <a:lnTo>
                  <a:pt x="22150" y="46062"/>
                </a:lnTo>
                <a:lnTo>
                  <a:pt x="19226" y="53654"/>
                </a:lnTo>
                <a:lnTo>
                  <a:pt x="21920" y="53035"/>
                </a:lnTo>
                <a:lnTo>
                  <a:pt x="24453" y="51765"/>
                </a:lnTo>
                <a:lnTo>
                  <a:pt x="26998" y="50493"/>
                </a:lnTo>
                <a:lnTo>
                  <a:pt x="31376" y="46443"/>
                </a:lnTo>
                <a:lnTo>
                  <a:pt x="31376" y="51332"/>
                </a:lnTo>
                <a:lnTo>
                  <a:pt x="33468" y="52905"/>
                </a:lnTo>
                <a:lnTo>
                  <a:pt x="36054" y="52956"/>
                </a:lnTo>
                <a:lnTo>
                  <a:pt x="38832" y="51332"/>
                </a:lnTo>
                <a:lnTo>
                  <a:pt x="38832" y="15354"/>
                </a:lnTo>
                <a:lnTo>
                  <a:pt x="38501" y="12697"/>
                </a:lnTo>
                <a:lnTo>
                  <a:pt x="37158" y="8125"/>
                </a:lnTo>
                <a:lnTo>
                  <a:pt x="34627" y="4683"/>
                </a:lnTo>
                <a:lnTo>
                  <a:pt x="31233" y="1979"/>
                </a:lnTo>
                <a:lnTo>
                  <a:pt x="26459" y="392"/>
                </a:lnTo>
                <a:lnTo>
                  <a:pt x="23582" y="0"/>
                </a:lnTo>
                <a:lnTo>
                  <a:pt x="20184" y="0"/>
                </a:lnTo>
                <a:lnTo>
                  <a:pt x="16555" y="176"/>
                </a:lnTo>
                <a:lnTo>
                  <a:pt x="12976" y="849"/>
                </a:lnTo>
                <a:lnTo>
                  <a:pt x="9831" y="1803"/>
                </a:lnTo>
                <a:lnTo>
                  <a:pt x="5831" y="3543"/>
                </a:lnTo>
                <a:lnTo>
                  <a:pt x="2498" y="6692"/>
                </a:lnTo>
                <a:lnTo>
                  <a:pt x="2299" y="9385"/>
                </a:lnTo>
                <a:lnTo>
                  <a:pt x="3293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147952" y="2347631"/>
            <a:ext cx="40741" cy="52920"/>
          </a:xfrm>
          <a:custGeom>
            <a:avLst/>
            <a:gdLst/>
            <a:ahLst/>
            <a:cxnLst/>
            <a:rect l="l" t="t" r="r" b="b"/>
            <a:pathLst>
              <a:path w="40741" h="52920">
                <a:moveTo>
                  <a:pt x="5904" y="52920"/>
                </a:moveTo>
                <a:lnTo>
                  <a:pt x="8682" y="51267"/>
                </a:lnTo>
                <a:lnTo>
                  <a:pt x="8682" y="17132"/>
                </a:lnTo>
                <a:lnTo>
                  <a:pt x="11059" y="14058"/>
                </a:lnTo>
                <a:lnTo>
                  <a:pt x="13334" y="11732"/>
                </a:lnTo>
                <a:lnTo>
                  <a:pt x="17675" y="8557"/>
                </a:lnTo>
                <a:lnTo>
                  <a:pt x="22028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8" y="15948"/>
                </a:lnTo>
                <a:lnTo>
                  <a:pt x="32068" y="19886"/>
                </a:lnTo>
                <a:lnTo>
                  <a:pt x="32068" y="51267"/>
                </a:lnTo>
                <a:lnTo>
                  <a:pt x="32278" y="52006"/>
                </a:lnTo>
                <a:lnTo>
                  <a:pt x="34837" y="52920"/>
                </a:lnTo>
                <a:lnTo>
                  <a:pt x="37962" y="52920"/>
                </a:lnTo>
                <a:lnTo>
                  <a:pt x="40741" y="51267"/>
                </a:lnTo>
                <a:lnTo>
                  <a:pt x="40741" y="18007"/>
                </a:lnTo>
                <a:lnTo>
                  <a:pt x="40457" y="15022"/>
                </a:lnTo>
                <a:lnTo>
                  <a:pt x="39291" y="10083"/>
                </a:lnTo>
                <a:lnTo>
                  <a:pt x="37001" y="6069"/>
                </a:lnTo>
                <a:lnTo>
                  <a:pt x="33926" y="2754"/>
                </a:lnTo>
                <a:lnTo>
                  <a:pt x="29621" y="543"/>
                </a:lnTo>
                <a:lnTo>
                  <a:pt x="26964" y="0"/>
                </a:lnTo>
                <a:lnTo>
                  <a:pt x="21107" y="0"/>
                </a:lnTo>
                <a:lnTo>
                  <a:pt x="18450" y="723"/>
                </a:lnTo>
                <a:lnTo>
                  <a:pt x="15803" y="2146"/>
                </a:lnTo>
                <a:lnTo>
                  <a:pt x="13147" y="3567"/>
                </a:lnTo>
                <a:lnTo>
                  <a:pt x="10490" y="5829"/>
                </a:lnTo>
                <a:lnTo>
                  <a:pt x="7833" y="8888"/>
                </a:lnTo>
                <a:lnTo>
                  <a:pt x="7833" y="2437"/>
                </a:lnTo>
                <a:lnTo>
                  <a:pt x="5868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6"/>
                </a:lnTo>
                <a:lnTo>
                  <a:pt x="2768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212623" y="2376561"/>
            <a:ext cx="12805" cy="75667"/>
          </a:xfrm>
          <a:custGeom>
            <a:avLst/>
            <a:gdLst/>
            <a:ahLst/>
            <a:cxnLst/>
            <a:rect l="l" t="t" r="r" b="b"/>
            <a:pathLst>
              <a:path w="12805" h="75667">
                <a:moveTo>
                  <a:pt x="8981" y="0"/>
                </a:moveTo>
                <a:lnTo>
                  <a:pt x="7887" y="21244"/>
                </a:lnTo>
                <a:lnTo>
                  <a:pt x="12805" y="24041"/>
                </a:lnTo>
                <a:lnTo>
                  <a:pt x="12362" y="12852"/>
                </a:lnTo>
                <a:lnTo>
                  <a:pt x="10529" y="9206"/>
                </a:lnTo>
                <a:lnTo>
                  <a:pt x="9532" y="4759"/>
                </a:lnTo>
                <a:lnTo>
                  <a:pt x="8981" y="0"/>
                </a:lnTo>
                <a:close/>
              </a:path>
              <a:path w="12805" h="75667">
                <a:moveTo>
                  <a:pt x="43508" y="-49923"/>
                </a:moveTo>
                <a:lnTo>
                  <a:pt x="43265" y="-50662"/>
                </a:lnTo>
                <a:lnTo>
                  <a:pt x="40679" y="-51626"/>
                </a:lnTo>
                <a:lnTo>
                  <a:pt x="37565" y="-51626"/>
                </a:lnTo>
                <a:lnTo>
                  <a:pt x="34786" y="-49923"/>
                </a:lnTo>
                <a:lnTo>
                  <a:pt x="34786" y="-21553"/>
                </a:lnTo>
                <a:lnTo>
                  <a:pt x="32533" y="-23964"/>
                </a:lnTo>
                <a:lnTo>
                  <a:pt x="27975" y="-27063"/>
                </a:lnTo>
                <a:lnTo>
                  <a:pt x="23150" y="-28933"/>
                </a:lnTo>
                <a:lnTo>
                  <a:pt x="17059" y="-28933"/>
                </a:lnTo>
                <a:lnTo>
                  <a:pt x="14118" y="-28284"/>
                </a:lnTo>
                <a:lnTo>
                  <a:pt x="11573" y="-27014"/>
                </a:lnTo>
                <a:lnTo>
                  <a:pt x="6911" y="-23888"/>
                </a:lnTo>
                <a:lnTo>
                  <a:pt x="3481" y="-19116"/>
                </a:lnTo>
                <a:lnTo>
                  <a:pt x="2188" y="-16231"/>
                </a:lnTo>
                <a:lnTo>
                  <a:pt x="1303" y="-12840"/>
                </a:lnTo>
                <a:lnTo>
                  <a:pt x="431" y="-9464"/>
                </a:lnTo>
                <a:lnTo>
                  <a:pt x="0" y="-5676"/>
                </a:lnTo>
                <a:lnTo>
                  <a:pt x="0" y="2070"/>
                </a:lnTo>
                <a:lnTo>
                  <a:pt x="345" y="5433"/>
                </a:lnTo>
                <a:lnTo>
                  <a:pt x="1043" y="8647"/>
                </a:lnTo>
                <a:lnTo>
                  <a:pt x="1734" y="11847"/>
                </a:lnTo>
                <a:lnTo>
                  <a:pt x="2854" y="14630"/>
                </a:lnTo>
                <a:lnTo>
                  <a:pt x="4377" y="16992"/>
                </a:lnTo>
                <a:lnTo>
                  <a:pt x="7887" y="21244"/>
                </a:lnTo>
                <a:lnTo>
                  <a:pt x="8981" y="0"/>
                </a:lnTo>
                <a:lnTo>
                  <a:pt x="8981" y="-4776"/>
                </a:lnTo>
                <a:lnTo>
                  <a:pt x="9632" y="-9283"/>
                </a:lnTo>
                <a:lnTo>
                  <a:pt x="10778" y="-13539"/>
                </a:lnTo>
                <a:lnTo>
                  <a:pt x="12707" y="-17081"/>
                </a:lnTo>
                <a:lnTo>
                  <a:pt x="15497" y="-19608"/>
                </a:lnTo>
                <a:lnTo>
                  <a:pt x="18917" y="-21235"/>
                </a:lnTo>
                <a:lnTo>
                  <a:pt x="23507" y="-21235"/>
                </a:lnTo>
                <a:lnTo>
                  <a:pt x="27975" y="-18874"/>
                </a:lnTo>
                <a:lnTo>
                  <a:pt x="32435" y="-15001"/>
                </a:lnTo>
                <a:lnTo>
                  <a:pt x="34786" y="-12001"/>
                </a:lnTo>
                <a:lnTo>
                  <a:pt x="34786" y="7528"/>
                </a:lnTo>
                <a:lnTo>
                  <a:pt x="32115" y="10793"/>
                </a:lnTo>
                <a:lnTo>
                  <a:pt x="28489" y="14198"/>
                </a:lnTo>
                <a:lnTo>
                  <a:pt x="25156" y="16268"/>
                </a:lnTo>
                <a:lnTo>
                  <a:pt x="21906" y="17078"/>
                </a:lnTo>
                <a:lnTo>
                  <a:pt x="18474" y="17078"/>
                </a:lnTo>
                <a:lnTo>
                  <a:pt x="15069" y="15415"/>
                </a:lnTo>
                <a:lnTo>
                  <a:pt x="12362" y="12852"/>
                </a:lnTo>
                <a:lnTo>
                  <a:pt x="12805" y="24041"/>
                </a:lnTo>
                <a:lnTo>
                  <a:pt x="15756" y="24739"/>
                </a:lnTo>
                <a:lnTo>
                  <a:pt x="22412" y="24739"/>
                </a:lnTo>
                <a:lnTo>
                  <a:pt x="25350" y="23950"/>
                </a:lnTo>
                <a:lnTo>
                  <a:pt x="28032" y="22402"/>
                </a:lnTo>
                <a:lnTo>
                  <a:pt x="30714" y="20840"/>
                </a:lnTo>
                <a:lnTo>
                  <a:pt x="33299" y="18666"/>
                </a:lnTo>
                <a:lnTo>
                  <a:pt x="35783" y="15887"/>
                </a:lnTo>
                <a:lnTo>
                  <a:pt x="35783" y="22338"/>
                </a:lnTo>
                <a:lnTo>
                  <a:pt x="37396" y="23836"/>
                </a:lnTo>
                <a:lnTo>
                  <a:pt x="40420" y="24027"/>
                </a:lnTo>
                <a:lnTo>
                  <a:pt x="43508" y="22338"/>
                </a:lnTo>
                <a:lnTo>
                  <a:pt x="43508" y="-49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318938" y="2347625"/>
            <a:ext cx="43508" cy="72351"/>
          </a:xfrm>
          <a:custGeom>
            <a:avLst/>
            <a:gdLst/>
            <a:ahLst/>
            <a:cxnLst/>
            <a:rect l="l" t="t" r="r" b="b"/>
            <a:pathLst>
              <a:path w="43508" h="72351">
                <a:moveTo>
                  <a:pt x="0" y="2451"/>
                </a:moveTo>
                <a:lnTo>
                  <a:pt x="0" y="70648"/>
                </a:lnTo>
                <a:lnTo>
                  <a:pt x="186" y="71398"/>
                </a:lnTo>
                <a:lnTo>
                  <a:pt x="2767" y="72351"/>
                </a:lnTo>
                <a:lnTo>
                  <a:pt x="5906" y="72351"/>
                </a:lnTo>
                <a:lnTo>
                  <a:pt x="8661" y="70648"/>
                </a:lnTo>
                <a:lnTo>
                  <a:pt x="8661" y="46226"/>
                </a:lnTo>
                <a:lnTo>
                  <a:pt x="9928" y="47498"/>
                </a:lnTo>
                <a:lnTo>
                  <a:pt x="13359" y="50482"/>
                </a:lnTo>
                <a:lnTo>
                  <a:pt x="16779" y="52487"/>
                </a:lnTo>
                <a:lnTo>
                  <a:pt x="20321" y="53516"/>
                </a:lnTo>
                <a:lnTo>
                  <a:pt x="23017" y="53671"/>
                </a:lnTo>
                <a:lnTo>
                  <a:pt x="26311" y="53671"/>
                </a:lnTo>
                <a:lnTo>
                  <a:pt x="29227" y="53023"/>
                </a:lnTo>
                <a:lnTo>
                  <a:pt x="31788" y="51728"/>
                </a:lnTo>
                <a:lnTo>
                  <a:pt x="34347" y="50457"/>
                </a:lnTo>
                <a:lnTo>
                  <a:pt x="33839" y="33907"/>
                </a:lnTo>
                <a:lnTo>
                  <a:pt x="32673" y="38177"/>
                </a:lnTo>
                <a:lnTo>
                  <a:pt x="30728" y="41795"/>
                </a:lnTo>
                <a:lnTo>
                  <a:pt x="27889" y="44323"/>
                </a:lnTo>
                <a:lnTo>
                  <a:pt x="24457" y="45960"/>
                </a:lnTo>
                <a:lnTo>
                  <a:pt x="19903" y="45960"/>
                </a:lnTo>
                <a:lnTo>
                  <a:pt x="15490" y="43573"/>
                </a:lnTo>
                <a:lnTo>
                  <a:pt x="11073" y="39686"/>
                </a:lnTo>
                <a:lnTo>
                  <a:pt x="8661" y="36676"/>
                </a:lnTo>
                <a:lnTo>
                  <a:pt x="8661" y="17258"/>
                </a:lnTo>
                <a:lnTo>
                  <a:pt x="7617" y="9003"/>
                </a:lnTo>
                <a:lnTo>
                  <a:pt x="7617" y="2451"/>
                </a:lnTo>
                <a:lnTo>
                  <a:pt x="6079" y="902"/>
                </a:lnTo>
                <a:lnTo>
                  <a:pt x="3077" y="763"/>
                </a:lnTo>
                <a:lnTo>
                  <a:pt x="0" y="2451"/>
                </a:lnTo>
                <a:close/>
              </a:path>
              <a:path w="43508" h="72351">
                <a:moveTo>
                  <a:pt x="8661" y="17258"/>
                </a:moveTo>
                <a:lnTo>
                  <a:pt x="10054" y="15482"/>
                </a:lnTo>
                <a:lnTo>
                  <a:pt x="12585" y="12776"/>
                </a:lnTo>
                <a:lnTo>
                  <a:pt x="16127" y="9856"/>
                </a:lnTo>
                <a:lnTo>
                  <a:pt x="19450" y="8229"/>
                </a:lnTo>
                <a:lnTo>
                  <a:pt x="22795" y="7710"/>
                </a:lnTo>
                <a:lnTo>
                  <a:pt x="26937" y="8253"/>
                </a:lnTo>
                <a:lnTo>
                  <a:pt x="29965" y="10425"/>
                </a:lnTo>
                <a:lnTo>
                  <a:pt x="32068" y="13665"/>
                </a:lnTo>
                <a:lnTo>
                  <a:pt x="33605" y="17552"/>
                </a:lnTo>
                <a:lnTo>
                  <a:pt x="34347" y="22211"/>
                </a:lnTo>
                <a:lnTo>
                  <a:pt x="34531" y="27128"/>
                </a:lnTo>
                <a:lnTo>
                  <a:pt x="34531" y="29414"/>
                </a:lnTo>
                <a:lnTo>
                  <a:pt x="33839" y="33907"/>
                </a:lnTo>
                <a:lnTo>
                  <a:pt x="34347" y="50457"/>
                </a:lnTo>
                <a:lnTo>
                  <a:pt x="36495" y="48628"/>
                </a:lnTo>
                <a:lnTo>
                  <a:pt x="39966" y="43891"/>
                </a:lnTo>
                <a:lnTo>
                  <a:pt x="41283" y="41007"/>
                </a:lnTo>
                <a:lnTo>
                  <a:pt x="42180" y="37604"/>
                </a:lnTo>
                <a:lnTo>
                  <a:pt x="43065" y="34213"/>
                </a:lnTo>
                <a:lnTo>
                  <a:pt x="43508" y="30365"/>
                </a:lnTo>
                <a:lnTo>
                  <a:pt x="43508" y="22556"/>
                </a:lnTo>
                <a:lnTo>
                  <a:pt x="43163" y="19202"/>
                </a:lnTo>
                <a:lnTo>
                  <a:pt x="42476" y="16041"/>
                </a:lnTo>
                <a:lnTo>
                  <a:pt x="41762" y="12876"/>
                </a:lnTo>
                <a:lnTo>
                  <a:pt x="40657" y="10097"/>
                </a:lnTo>
                <a:lnTo>
                  <a:pt x="39131" y="7710"/>
                </a:lnTo>
                <a:lnTo>
                  <a:pt x="35636" y="3440"/>
                </a:lnTo>
                <a:lnTo>
                  <a:pt x="30789" y="687"/>
                </a:lnTo>
                <a:lnTo>
                  <a:pt x="27873" y="0"/>
                </a:lnTo>
                <a:lnTo>
                  <a:pt x="24443" y="0"/>
                </a:lnTo>
                <a:lnTo>
                  <a:pt x="21369" y="190"/>
                </a:lnTo>
                <a:lnTo>
                  <a:pt x="18525" y="938"/>
                </a:lnTo>
                <a:lnTo>
                  <a:pt x="15796" y="2249"/>
                </a:lnTo>
                <a:lnTo>
                  <a:pt x="13100" y="3923"/>
                </a:lnTo>
                <a:lnTo>
                  <a:pt x="10443" y="6173"/>
                </a:lnTo>
                <a:lnTo>
                  <a:pt x="7617" y="9003"/>
                </a:lnTo>
                <a:lnTo>
                  <a:pt x="8661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386600" y="2347631"/>
            <a:ext cx="27636" cy="52923"/>
          </a:xfrm>
          <a:custGeom>
            <a:avLst/>
            <a:gdLst/>
            <a:ahLst/>
            <a:cxnLst/>
            <a:rect l="l" t="t" r="r" b="b"/>
            <a:pathLst>
              <a:path w="27636" h="52923">
                <a:moveTo>
                  <a:pt x="5888" y="52923"/>
                </a:moveTo>
                <a:lnTo>
                  <a:pt x="8657" y="51271"/>
                </a:lnTo>
                <a:lnTo>
                  <a:pt x="8657" y="19141"/>
                </a:lnTo>
                <a:lnTo>
                  <a:pt x="11008" y="15469"/>
                </a:lnTo>
                <a:lnTo>
                  <a:pt x="14022" y="11635"/>
                </a:lnTo>
                <a:lnTo>
                  <a:pt x="16750" y="9359"/>
                </a:lnTo>
                <a:lnTo>
                  <a:pt x="19298" y="8460"/>
                </a:lnTo>
                <a:lnTo>
                  <a:pt x="22226" y="8676"/>
                </a:lnTo>
                <a:lnTo>
                  <a:pt x="24897" y="9461"/>
                </a:lnTo>
                <a:lnTo>
                  <a:pt x="27481" y="8611"/>
                </a:lnTo>
                <a:lnTo>
                  <a:pt x="27636" y="5641"/>
                </a:lnTo>
                <a:lnTo>
                  <a:pt x="27611" y="3657"/>
                </a:lnTo>
                <a:lnTo>
                  <a:pt x="25325" y="673"/>
                </a:lnTo>
                <a:lnTo>
                  <a:pt x="22298" y="76"/>
                </a:lnTo>
                <a:lnTo>
                  <a:pt x="19730" y="0"/>
                </a:lnTo>
                <a:lnTo>
                  <a:pt x="16728" y="673"/>
                </a:lnTo>
                <a:lnTo>
                  <a:pt x="13690" y="2578"/>
                </a:lnTo>
                <a:lnTo>
                  <a:pt x="10342" y="5994"/>
                </a:lnTo>
                <a:lnTo>
                  <a:pt x="7821" y="9551"/>
                </a:lnTo>
                <a:lnTo>
                  <a:pt x="7821" y="2440"/>
                </a:lnTo>
                <a:lnTo>
                  <a:pt x="5857" y="839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64" y="52923"/>
                </a:lnTo>
                <a:lnTo>
                  <a:pt x="5888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431877" y="2347631"/>
            <a:ext cx="47282" cy="53654"/>
          </a:xfrm>
          <a:custGeom>
            <a:avLst/>
            <a:gdLst/>
            <a:ahLst/>
            <a:cxnLst/>
            <a:rect l="l" t="t" r="r" b="b"/>
            <a:pathLst>
              <a:path w="47282" h="53654">
                <a:moveTo>
                  <a:pt x="8978" y="23911"/>
                </a:moveTo>
                <a:lnTo>
                  <a:pt x="9277" y="21348"/>
                </a:lnTo>
                <a:lnTo>
                  <a:pt x="9850" y="18986"/>
                </a:lnTo>
                <a:lnTo>
                  <a:pt x="11339" y="14605"/>
                </a:lnTo>
                <a:lnTo>
                  <a:pt x="13737" y="11163"/>
                </a:lnTo>
                <a:lnTo>
                  <a:pt x="17110" y="8888"/>
                </a:lnTo>
                <a:lnTo>
                  <a:pt x="21193" y="7491"/>
                </a:lnTo>
                <a:lnTo>
                  <a:pt x="26572" y="7491"/>
                </a:lnTo>
                <a:lnTo>
                  <a:pt x="30775" y="9029"/>
                </a:lnTo>
                <a:lnTo>
                  <a:pt x="34135" y="11455"/>
                </a:lnTo>
                <a:lnTo>
                  <a:pt x="36324" y="15008"/>
                </a:lnTo>
                <a:lnTo>
                  <a:pt x="37588" y="19418"/>
                </a:lnTo>
                <a:lnTo>
                  <a:pt x="38304" y="24268"/>
                </a:lnTo>
                <a:lnTo>
                  <a:pt x="38304" y="29729"/>
                </a:lnTo>
                <a:lnTo>
                  <a:pt x="38030" y="32321"/>
                </a:lnTo>
                <a:lnTo>
                  <a:pt x="37458" y="34668"/>
                </a:lnTo>
                <a:lnTo>
                  <a:pt x="36680" y="50266"/>
                </a:lnTo>
                <a:lnTo>
                  <a:pt x="39203" y="48373"/>
                </a:lnTo>
                <a:lnTo>
                  <a:pt x="43235" y="43535"/>
                </a:lnTo>
                <a:lnTo>
                  <a:pt x="44752" y="40651"/>
                </a:lnTo>
                <a:lnTo>
                  <a:pt x="45759" y="37299"/>
                </a:lnTo>
                <a:lnTo>
                  <a:pt x="46781" y="33958"/>
                </a:lnTo>
                <a:lnTo>
                  <a:pt x="47282" y="30300"/>
                </a:lnTo>
                <a:lnTo>
                  <a:pt x="47282" y="22222"/>
                </a:lnTo>
                <a:lnTo>
                  <a:pt x="46803" y="18554"/>
                </a:lnTo>
                <a:lnTo>
                  <a:pt x="45845" y="15303"/>
                </a:lnTo>
                <a:lnTo>
                  <a:pt x="44884" y="12038"/>
                </a:lnTo>
                <a:lnTo>
                  <a:pt x="43434" y="9269"/>
                </a:lnTo>
                <a:lnTo>
                  <a:pt x="41515" y="6995"/>
                </a:lnTo>
                <a:lnTo>
                  <a:pt x="37174" y="2970"/>
                </a:lnTo>
                <a:lnTo>
                  <a:pt x="34279" y="1775"/>
                </a:lnTo>
                <a:lnTo>
                  <a:pt x="31388" y="594"/>
                </a:lnTo>
                <a:lnTo>
                  <a:pt x="28008" y="0"/>
                </a:lnTo>
                <a:lnTo>
                  <a:pt x="20085" y="0"/>
                </a:lnTo>
                <a:lnTo>
                  <a:pt x="16556" y="673"/>
                </a:lnTo>
                <a:lnTo>
                  <a:pt x="13543" y="2005"/>
                </a:lnTo>
                <a:lnTo>
                  <a:pt x="10540" y="3351"/>
                </a:lnTo>
                <a:lnTo>
                  <a:pt x="8021" y="5219"/>
                </a:lnTo>
                <a:lnTo>
                  <a:pt x="3996" y="10069"/>
                </a:lnTo>
                <a:lnTo>
                  <a:pt x="2498" y="12952"/>
                </a:lnTo>
                <a:lnTo>
                  <a:pt x="1487" y="16304"/>
                </a:lnTo>
                <a:lnTo>
                  <a:pt x="492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10" y="38351"/>
                </a:lnTo>
                <a:lnTo>
                  <a:pt x="2362" y="41616"/>
                </a:lnTo>
                <a:lnTo>
                  <a:pt x="3787" y="44385"/>
                </a:lnTo>
                <a:lnTo>
                  <a:pt x="5735" y="46659"/>
                </a:lnTo>
                <a:lnTo>
                  <a:pt x="10062" y="50670"/>
                </a:lnTo>
                <a:lnTo>
                  <a:pt x="9705" y="34225"/>
                </a:lnTo>
                <a:lnTo>
                  <a:pt x="8978" y="29362"/>
                </a:lnTo>
                <a:lnTo>
                  <a:pt x="8978" y="23911"/>
                </a:lnTo>
                <a:close/>
              </a:path>
              <a:path w="47282" h="53654">
                <a:moveTo>
                  <a:pt x="26115" y="46123"/>
                </a:moveTo>
                <a:lnTo>
                  <a:pt x="20760" y="46123"/>
                </a:lnTo>
                <a:lnTo>
                  <a:pt x="16556" y="44575"/>
                </a:lnTo>
                <a:lnTo>
                  <a:pt x="13197" y="42148"/>
                </a:lnTo>
                <a:lnTo>
                  <a:pt x="10958" y="38646"/>
                </a:lnTo>
                <a:lnTo>
                  <a:pt x="9705" y="34225"/>
                </a:lnTo>
                <a:lnTo>
                  <a:pt x="10062" y="50670"/>
                </a:lnTo>
                <a:lnTo>
                  <a:pt x="12942" y="51865"/>
                </a:lnTo>
                <a:lnTo>
                  <a:pt x="15840" y="53072"/>
                </a:lnTo>
                <a:lnTo>
                  <a:pt x="19223" y="53654"/>
                </a:lnTo>
                <a:lnTo>
                  <a:pt x="27111" y="53654"/>
                </a:lnTo>
                <a:lnTo>
                  <a:pt x="30628" y="52981"/>
                </a:lnTo>
                <a:lnTo>
                  <a:pt x="33656" y="51624"/>
                </a:lnTo>
                <a:lnTo>
                  <a:pt x="36680" y="50266"/>
                </a:lnTo>
                <a:lnTo>
                  <a:pt x="37458" y="34668"/>
                </a:lnTo>
                <a:lnTo>
                  <a:pt x="36003" y="39038"/>
                </a:lnTo>
                <a:lnTo>
                  <a:pt x="33602" y="42454"/>
                </a:lnTo>
                <a:lnTo>
                  <a:pt x="30196" y="44701"/>
                </a:lnTo>
                <a:lnTo>
                  <a:pt x="26115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497350" y="2324304"/>
            <a:ext cx="32004" cy="76250"/>
          </a:xfrm>
          <a:custGeom>
            <a:avLst/>
            <a:gdLst/>
            <a:ahLst/>
            <a:cxnLst/>
            <a:rect l="l" t="t" r="r" b="b"/>
            <a:pathLst>
              <a:path w="32004" h="76250">
                <a:moveTo>
                  <a:pt x="9889" y="8100"/>
                </a:moveTo>
                <a:lnTo>
                  <a:pt x="8671" y="12978"/>
                </a:lnTo>
                <a:lnTo>
                  <a:pt x="8362" y="15911"/>
                </a:lnTo>
                <a:lnTo>
                  <a:pt x="8362" y="24357"/>
                </a:lnTo>
                <a:lnTo>
                  <a:pt x="1684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84" y="31788"/>
                </a:lnTo>
                <a:lnTo>
                  <a:pt x="8362" y="31788"/>
                </a:lnTo>
                <a:lnTo>
                  <a:pt x="8362" y="74598"/>
                </a:lnTo>
                <a:lnTo>
                  <a:pt x="8571" y="75322"/>
                </a:lnTo>
                <a:lnTo>
                  <a:pt x="11177" y="76250"/>
                </a:lnTo>
                <a:lnTo>
                  <a:pt x="14265" y="76250"/>
                </a:lnTo>
                <a:lnTo>
                  <a:pt x="17085" y="74598"/>
                </a:lnTo>
                <a:lnTo>
                  <a:pt x="17085" y="31788"/>
                </a:lnTo>
                <a:lnTo>
                  <a:pt x="27651" y="31788"/>
                </a:lnTo>
                <a:lnTo>
                  <a:pt x="29227" y="30340"/>
                </a:lnTo>
                <a:lnTo>
                  <a:pt x="29382" y="27416"/>
                </a:lnTo>
                <a:lnTo>
                  <a:pt x="27651" y="24357"/>
                </a:lnTo>
                <a:lnTo>
                  <a:pt x="17085" y="24357"/>
                </a:lnTo>
                <a:lnTo>
                  <a:pt x="17207" y="15148"/>
                </a:lnTo>
                <a:lnTo>
                  <a:pt x="17697" y="12228"/>
                </a:lnTo>
                <a:lnTo>
                  <a:pt x="19961" y="8520"/>
                </a:lnTo>
                <a:lnTo>
                  <a:pt x="22891" y="7429"/>
                </a:lnTo>
                <a:lnTo>
                  <a:pt x="25966" y="7515"/>
                </a:lnTo>
                <a:lnTo>
                  <a:pt x="29066" y="8420"/>
                </a:lnTo>
                <a:lnTo>
                  <a:pt x="31672" y="8343"/>
                </a:lnTo>
                <a:lnTo>
                  <a:pt x="32004" y="5687"/>
                </a:lnTo>
                <a:lnTo>
                  <a:pt x="31931" y="3923"/>
                </a:lnTo>
                <a:lnTo>
                  <a:pt x="29851" y="1104"/>
                </a:lnTo>
                <a:lnTo>
                  <a:pt x="27169" y="341"/>
                </a:lnTo>
                <a:lnTo>
                  <a:pt x="23590" y="0"/>
                </a:lnTo>
                <a:lnTo>
                  <a:pt x="21009" y="0"/>
                </a:lnTo>
                <a:lnTo>
                  <a:pt x="18755" y="367"/>
                </a:lnTo>
                <a:lnTo>
                  <a:pt x="14928" y="1838"/>
                </a:lnTo>
                <a:lnTo>
                  <a:pt x="12089" y="4546"/>
                </a:lnTo>
                <a:lnTo>
                  <a:pt x="9889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544575" y="2347631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4" y="16941"/>
                </a:moveTo>
                <a:lnTo>
                  <a:pt x="42343" y="14133"/>
                </a:lnTo>
                <a:lnTo>
                  <a:pt x="41554" y="11329"/>
                </a:lnTo>
                <a:lnTo>
                  <a:pt x="38638" y="6808"/>
                </a:lnTo>
                <a:lnTo>
                  <a:pt x="34800" y="3074"/>
                </a:lnTo>
                <a:lnTo>
                  <a:pt x="32190" y="1840"/>
                </a:lnTo>
                <a:lnTo>
                  <a:pt x="29584" y="623"/>
                </a:lnTo>
                <a:lnTo>
                  <a:pt x="26423" y="0"/>
                </a:lnTo>
                <a:lnTo>
                  <a:pt x="26459" y="6998"/>
                </a:lnTo>
                <a:lnTo>
                  <a:pt x="29620" y="8331"/>
                </a:lnTo>
                <a:lnTo>
                  <a:pt x="31762" y="11012"/>
                </a:lnTo>
                <a:lnTo>
                  <a:pt x="33889" y="13690"/>
                </a:lnTo>
                <a:lnTo>
                  <a:pt x="34898" y="17373"/>
                </a:lnTo>
                <a:lnTo>
                  <a:pt x="34800" y="22071"/>
                </a:lnTo>
                <a:lnTo>
                  <a:pt x="8992" y="22071"/>
                </a:lnTo>
                <a:lnTo>
                  <a:pt x="9053" y="20091"/>
                </a:lnTo>
                <a:lnTo>
                  <a:pt x="10494" y="3110"/>
                </a:lnTo>
                <a:lnTo>
                  <a:pt x="8106" y="4903"/>
                </a:lnTo>
                <a:lnTo>
                  <a:pt x="4146" y="9575"/>
                </a:lnTo>
                <a:lnTo>
                  <a:pt x="2635" y="12409"/>
                </a:lnTo>
                <a:lnTo>
                  <a:pt x="1587" y="15760"/>
                </a:lnTo>
                <a:lnTo>
                  <a:pt x="52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85"/>
                </a:lnTo>
                <a:lnTo>
                  <a:pt x="2545" y="42012"/>
                </a:lnTo>
                <a:lnTo>
                  <a:pt x="4050" y="44780"/>
                </a:lnTo>
                <a:lnTo>
                  <a:pt x="6055" y="46991"/>
                </a:lnTo>
                <a:lnTo>
                  <a:pt x="10507" y="50864"/>
                </a:lnTo>
                <a:lnTo>
                  <a:pt x="13431" y="51969"/>
                </a:lnTo>
                <a:lnTo>
                  <a:pt x="16361" y="53099"/>
                </a:lnTo>
                <a:lnTo>
                  <a:pt x="19756" y="53658"/>
                </a:lnTo>
                <a:lnTo>
                  <a:pt x="23655" y="53658"/>
                </a:lnTo>
                <a:lnTo>
                  <a:pt x="28011" y="53492"/>
                </a:lnTo>
                <a:lnTo>
                  <a:pt x="31970" y="52793"/>
                </a:lnTo>
                <a:lnTo>
                  <a:pt x="35218" y="51969"/>
                </a:lnTo>
                <a:lnTo>
                  <a:pt x="37947" y="51092"/>
                </a:lnTo>
                <a:lnTo>
                  <a:pt x="41208" y="48820"/>
                </a:lnTo>
                <a:lnTo>
                  <a:pt x="41528" y="46163"/>
                </a:lnTo>
                <a:lnTo>
                  <a:pt x="40949" y="43016"/>
                </a:lnTo>
                <a:lnTo>
                  <a:pt x="38220" y="43268"/>
                </a:lnTo>
                <a:lnTo>
                  <a:pt x="35055" y="44550"/>
                </a:lnTo>
                <a:lnTo>
                  <a:pt x="32241" y="45439"/>
                </a:lnTo>
                <a:lnTo>
                  <a:pt x="28719" y="46188"/>
                </a:lnTo>
                <a:lnTo>
                  <a:pt x="24469" y="46379"/>
                </a:lnTo>
                <a:lnTo>
                  <a:pt x="21610" y="46379"/>
                </a:lnTo>
                <a:lnTo>
                  <a:pt x="17222" y="45137"/>
                </a:lnTo>
                <a:lnTo>
                  <a:pt x="13653" y="43117"/>
                </a:lnTo>
                <a:lnTo>
                  <a:pt x="11192" y="40003"/>
                </a:lnTo>
                <a:lnTo>
                  <a:pt x="9780" y="35967"/>
                </a:lnTo>
                <a:lnTo>
                  <a:pt x="8992" y="31356"/>
                </a:lnTo>
                <a:lnTo>
                  <a:pt x="8992" y="28652"/>
                </a:lnTo>
                <a:lnTo>
                  <a:pt x="40149" y="28652"/>
                </a:lnTo>
                <a:lnTo>
                  <a:pt x="42486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4" y="16941"/>
                </a:lnTo>
                <a:close/>
              </a:path>
              <a:path w="43520" h="53658">
                <a:moveTo>
                  <a:pt x="9053" y="20091"/>
                </a:moveTo>
                <a:lnTo>
                  <a:pt x="9989" y="16358"/>
                </a:lnTo>
                <a:lnTo>
                  <a:pt x="11440" y="12927"/>
                </a:lnTo>
                <a:lnTo>
                  <a:pt x="14982" y="9079"/>
                </a:lnTo>
                <a:lnTo>
                  <a:pt x="18219" y="7416"/>
                </a:lnTo>
                <a:lnTo>
                  <a:pt x="22265" y="6998"/>
                </a:lnTo>
                <a:lnTo>
                  <a:pt x="26459" y="6998"/>
                </a:lnTo>
                <a:lnTo>
                  <a:pt x="26423" y="0"/>
                </a:lnTo>
                <a:lnTo>
                  <a:pt x="19237" y="0"/>
                </a:lnTo>
                <a:lnTo>
                  <a:pt x="16102" y="623"/>
                </a:lnTo>
                <a:lnTo>
                  <a:pt x="13298" y="1868"/>
                </a:lnTo>
                <a:lnTo>
                  <a:pt x="10494" y="3110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609137" y="2347631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9" y="52222"/>
                </a:moveTo>
                <a:lnTo>
                  <a:pt x="8600" y="52985"/>
                </a:lnTo>
                <a:lnTo>
                  <a:pt x="11649" y="53531"/>
                </a:lnTo>
                <a:lnTo>
                  <a:pt x="17665" y="53658"/>
                </a:lnTo>
                <a:lnTo>
                  <a:pt x="20175" y="53315"/>
                </a:lnTo>
                <a:lnTo>
                  <a:pt x="24725" y="51944"/>
                </a:lnTo>
                <a:lnTo>
                  <a:pt x="28328" y="49593"/>
                </a:lnTo>
                <a:lnTo>
                  <a:pt x="31248" y="46609"/>
                </a:lnTo>
                <a:lnTo>
                  <a:pt x="33041" y="42696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5" y="32551"/>
                </a:lnTo>
                <a:lnTo>
                  <a:pt x="30877" y="29729"/>
                </a:lnTo>
                <a:lnTo>
                  <a:pt x="27345" y="26633"/>
                </a:lnTo>
                <a:lnTo>
                  <a:pt x="24443" y="25120"/>
                </a:lnTo>
                <a:lnTo>
                  <a:pt x="21466" y="23813"/>
                </a:lnTo>
                <a:lnTo>
                  <a:pt x="18525" y="22604"/>
                </a:lnTo>
                <a:lnTo>
                  <a:pt x="15646" y="21449"/>
                </a:lnTo>
                <a:lnTo>
                  <a:pt x="12128" y="19343"/>
                </a:lnTo>
                <a:lnTo>
                  <a:pt x="9817" y="16584"/>
                </a:lnTo>
                <a:lnTo>
                  <a:pt x="9471" y="13996"/>
                </a:lnTo>
                <a:lnTo>
                  <a:pt x="10026" y="11174"/>
                </a:lnTo>
                <a:lnTo>
                  <a:pt x="12362" y="8294"/>
                </a:lnTo>
                <a:lnTo>
                  <a:pt x="15523" y="7110"/>
                </a:lnTo>
                <a:lnTo>
                  <a:pt x="18303" y="6948"/>
                </a:lnTo>
                <a:lnTo>
                  <a:pt x="21402" y="7138"/>
                </a:lnTo>
                <a:lnTo>
                  <a:pt x="25071" y="8355"/>
                </a:lnTo>
                <a:lnTo>
                  <a:pt x="27738" y="9691"/>
                </a:lnTo>
                <a:lnTo>
                  <a:pt x="30714" y="9867"/>
                </a:lnTo>
                <a:lnTo>
                  <a:pt x="31071" y="7150"/>
                </a:lnTo>
                <a:lnTo>
                  <a:pt x="30777" y="4406"/>
                </a:lnTo>
                <a:lnTo>
                  <a:pt x="28195" y="2195"/>
                </a:lnTo>
                <a:lnTo>
                  <a:pt x="25596" y="1141"/>
                </a:lnTo>
                <a:lnTo>
                  <a:pt x="22179" y="317"/>
                </a:lnTo>
                <a:lnTo>
                  <a:pt x="18389" y="0"/>
                </a:lnTo>
                <a:lnTo>
                  <a:pt x="15523" y="0"/>
                </a:lnTo>
                <a:lnTo>
                  <a:pt x="13013" y="392"/>
                </a:lnTo>
                <a:lnTo>
                  <a:pt x="8698" y="1979"/>
                </a:lnTo>
                <a:lnTo>
                  <a:pt x="5476" y="4367"/>
                </a:lnTo>
                <a:lnTo>
                  <a:pt x="2966" y="7214"/>
                </a:lnTo>
                <a:lnTo>
                  <a:pt x="1516" y="10717"/>
                </a:lnTo>
                <a:lnTo>
                  <a:pt x="1159" y="14479"/>
                </a:lnTo>
                <a:lnTo>
                  <a:pt x="1501" y="18515"/>
                </a:lnTo>
                <a:lnTo>
                  <a:pt x="2876" y="21629"/>
                </a:lnTo>
                <a:lnTo>
                  <a:pt x="6015" y="25210"/>
                </a:lnTo>
                <a:lnTo>
                  <a:pt x="8698" y="26935"/>
                </a:lnTo>
                <a:lnTo>
                  <a:pt x="11577" y="28411"/>
                </a:lnTo>
                <a:lnTo>
                  <a:pt x="14551" y="29643"/>
                </a:lnTo>
                <a:lnTo>
                  <a:pt x="17391" y="30798"/>
                </a:lnTo>
                <a:lnTo>
                  <a:pt x="20063" y="31990"/>
                </a:lnTo>
                <a:lnTo>
                  <a:pt x="23213" y="34264"/>
                </a:lnTo>
                <a:lnTo>
                  <a:pt x="24922" y="37299"/>
                </a:lnTo>
                <a:lnTo>
                  <a:pt x="24678" y="41173"/>
                </a:lnTo>
                <a:lnTo>
                  <a:pt x="23050" y="43942"/>
                </a:lnTo>
                <a:lnTo>
                  <a:pt x="20271" y="45680"/>
                </a:lnTo>
                <a:lnTo>
                  <a:pt x="16556" y="46494"/>
                </a:lnTo>
                <a:lnTo>
                  <a:pt x="13125" y="46494"/>
                </a:lnTo>
                <a:lnTo>
                  <a:pt x="9889" y="45759"/>
                </a:lnTo>
                <a:lnTo>
                  <a:pt x="5976" y="44157"/>
                </a:lnTo>
                <a:lnTo>
                  <a:pt x="3190" y="42558"/>
                </a:lnTo>
                <a:lnTo>
                  <a:pt x="274" y="42937"/>
                </a:lnTo>
                <a:lnTo>
                  <a:pt x="0" y="45515"/>
                </a:lnTo>
                <a:lnTo>
                  <a:pt x="274" y="48182"/>
                </a:lnTo>
                <a:lnTo>
                  <a:pt x="2955" y="50925"/>
                </a:lnTo>
                <a:lnTo>
                  <a:pt x="602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662655" y="2347631"/>
            <a:ext cx="33469" cy="53658"/>
          </a:xfrm>
          <a:custGeom>
            <a:avLst/>
            <a:gdLst/>
            <a:ahLst/>
            <a:cxnLst/>
            <a:rect l="l" t="t" r="r" b="b"/>
            <a:pathLst>
              <a:path w="33469" h="53658">
                <a:moveTo>
                  <a:pt x="6015" y="52222"/>
                </a:moveTo>
                <a:lnTo>
                  <a:pt x="8596" y="52985"/>
                </a:lnTo>
                <a:lnTo>
                  <a:pt x="11649" y="53531"/>
                </a:lnTo>
                <a:lnTo>
                  <a:pt x="17665" y="53658"/>
                </a:lnTo>
                <a:lnTo>
                  <a:pt x="20159" y="53315"/>
                </a:lnTo>
                <a:lnTo>
                  <a:pt x="24710" y="51944"/>
                </a:lnTo>
                <a:lnTo>
                  <a:pt x="28324" y="49593"/>
                </a:lnTo>
                <a:lnTo>
                  <a:pt x="31230" y="46609"/>
                </a:lnTo>
                <a:lnTo>
                  <a:pt x="33026" y="42696"/>
                </a:lnTo>
                <a:lnTo>
                  <a:pt x="33469" y="37973"/>
                </a:lnTo>
                <a:lnTo>
                  <a:pt x="33469" y="35877"/>
                </a:lnTo>
                <a:lnTo>
                  <a:pt x="32447" y="32551"/>
                </a:lnTo>
                <a:lnTo>
                  <a:pt x="30862" y="29729"/>
                </a:lnTo>
                <a:lnTo>
                  <a:pt x="27331" y="26633"/>
                </a:lnTo>
                <a:lnTo>
                  <a:pt x="24429" y="25120"/>
                </a:lnTo>
                <a:lnTo>
                  <a:pt x="21462" y="23813"/>
                </a:lnTo>
                <a:lnTo>
                  <a:pt x="18511" y="22604"/>
                </a:lnTo>
                <a:lnTo>
                  <a:pt x="15645" y="21449"/>
                </a:lnTo>
                <a:lnTo>
                  <a:pt x="12124" y="19343"/>
                </a:lnTo>
                <a:lnTo>
                  <a:pt x="9803" y="16584"/>
                </a:lnTo>
                <a:lnTo>
                  <a:pt x="9460" y="13996"/>
                </a:lnTo>
                <a:lnTo>
                  <a:pt x="10015" y="11174"/>
                </a:lnTo>
                <a:lnTo>
                  <a:pt x="12348" y="8294"/>
                </a:lnTo>
                <a:lnTo>
                  <a:pt x="15523" y="7110"/>
                </a:lnTo>
                <a:lnTo>
                  <a:pt x="18291" y="6948"/>
                </a:lnTo>
                <a:lnTo>
                  <a:pt x="21402" y="7138"/>
                </a:lnTo>
                <a:lnTo>
                  <a:pt x="25055" y="8355"/>
                </a:lnTo>
                <a:lnTo>
                  <a:pt x="27726" y="9691"/>
                </a:lnTo>
                <a:lnTo>
                  <a:pt x="30714" y="9867"/>
                </a:lnTo>
                <a:lnTo>
                  <a:pt x="31060" y="7150"/>
                </a:lnTo>
                <a:lnTo>
                  <a:pt x="30761" y="4406"/>
                </a:lnTo>
                <a:lnTo>
                  <a:pt x="28195" y="2195"/>
                </a:lnTo>
                <a:lnTo>
                  <a:pt x="25585" y="1141"/>
                </a:lnTo>
                <a:lnTo>
                  <a:pt x="22175" y="317"/>
                </a:lnTo>
                <a:lnTo>
                  <a:pt x="18388" y="0"/>
                </a:lnTo>
                <a:lnTo>
                  <a:pt x="15523" y="0"/>
                </a:lnTo>
                <a:lnTo>
                  <a:pt x="13003" y="392"/>
                </a:lnTo>
                <a:lnTo>
                  <a:pt x="8694" y="1979"/>
                </a:lnTo>
                <a:lnTo>
                  <a:pt x="5472" y="4367"/>
                </a:lnTo>
                <a:lnTo>
                  <a:pt x="2951" y="7214"/>
                </a:lnTo>
                <a:lnTo>
                  <a:pt x="1512" y="10717"/>
                </a:lnTo>
                <a:lnTo>
                  <a:pt x="1155" y="14479"/>
                </a:lnTo>
                <a:lnTo>
                  <a:pt x="1487" y="18515"/>
                </a:lnTo>
                <a:lnTo>
                  <a:pt x="2865" y="21629"/>
                </a:lnTo>
                <a:lnTo>
                  <a:pt x="6015" y="25210"/>
                </a:lnTo>
                <a:lnTo>
                  <a:pt x="8694" y="26935"/>
                </a:lnTo>
                <a:lnTo>
                  <a:pt x="11573" y="28411"/>
                </a:lnTo>
                <a:lnTo>
                  <a:pt x="14551" y="29643"/>
                </a:lnTo>
                <a:lnTo>
                  <a:pt x="17391" y="30798"/>
                </a:lnTo>
                <a:lnTo>
                  <a:pt x="20048" y="31990"/>
                </a:lnTo>
                <a:lnTo>
                  <a:pt x="23199" y="34264"/>
                </a:lnTo>
                <a:lnTo>
                  <a:pt x="24908" y="37299"/>
                </a:lnTo>
                <a:lnTo>
                  <a:pt x="24674" y="41173"/>
                </a:lnTo>
                <a:lnTo>
                  <a:pt x="23050" y="43942"/>
                </a:lnTo>
                <a:lnTo>
                  <a:pt x="20271" y="45680"/>
                </a:lnTo>
                <a:lnTo>
                  <a:pt x="16556" y="46494"/>
                </a:lnTo>
                <a:lnTo>
                  <a:pt x="13121" y="46494"/>
                </a:lnTo>
                <a:lnTo>
                  <a:pt x="9878" y="45759"/>
                </a:lnTo>
                <a:lnTo>
                  <a:pt x="5965" y="44157"/>
                </a:lnTo>
                <a:lnTo>
                  <a:pt x="3171" y="42558"/>
                </a:lnTo>
                <a:lnTo>
                  <a:pt x="255" y="42937"/>
                </a:lnTo>
                <a:lnTo>
                  <a:pt x="0" y="45515"/>
                </a:lnTo>
                <a:lnTo>
                  <a:pt x="255" y="48182"/>
                </a:lnTo>
                <a:lnTo>
                  <a:pt x="2951" y="50925"/>
                </a:lnTo>
                <a:lnTo>
                  <a:pt x="6015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718886" y="2328264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21"/>
                </a:moveTo>
                <a:lnTo>
                  <a:pt x="382" y="8888"/>
                </a:lnTo>
                <a:lnTo>
                  <a:pt x="3282" y="10731"/>
                </a:lnTo>
                <a:lnTo>
                  <a:pt x="7379" y="10731"/>
                </a:lnTo>
                <a:lnTo>
                  <a:pt x="10346" y="8837"/>
                </a:lnTo>
                <a:lnTo>
                  <a:pt x="10727" y="5306"/>
                </a:lnTo>
                <a:lnTo>
                  <a:pt x="10356" y="1854"/>
                </a:lnTo>
                <a:lnTo>
                  <a:pt x="7444" y="0"/>
                </a:lnTo>
                <a:lnTo>
                  <a:pt x="3347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0727" h="72288">
                <a:moveTo>
                  <a:pt x="1245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30" y="70634"/>
                </a:lnTo>
                <a:lnTo>
                  <a:pt x="9730" y="21804"/>
                </a:lnTo>
                <a:lnTo>
                  <a:pt x="9508" y="21106"/>
                </a:lnTo>
                <a:lnTo>
                  <a:pt x="6951" y="20152"/>
                </a:lnTo>
                <a:lnTo>
                  <a:pt x="3826" y="20152"/>
                </a:lnTo>
                <a:lnTo>
                  <a:pt x="1059" y="21804"/>
                </a:lnTo>
                <a:lnTo>
                  <a:pt x="1059" y="70634"/>
                </a:lnTo>
                <a:lnTo>
                  <a:pt x="1245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752309" y="2347631"/>
            <a:ext cx="47282" cy="53654"/>
          </a:xfrm>
          <a:custGeom>
            <a:avLst/>
            <a:gdLst/>
            <a:ahLst/>
            <a:cxnLst/>
            <a:rect l="l" t="t" r="r" b="b"/>
            <a:pathLst>
              <a:path w="47282" h="53654">
                <a:moveTo>
                  <a:pt x="8982" y="23911"/>
                </a:moveTo>
                <a:lnTo>
                  <a:pt x="9273" y="21348"/>
                </a:lnTo>
                <a:lnTo>
                  <a:pt x="9852" y="18986"/>
                </a:lnTo>
                <a:lnTo>
                  <a:pt x="11339" y="14605"/>
                </a:lnTo>
                <a:lnTo>
                  <a:pt x="13741" y="11163"/>
                </a:lnTo>
                <a:lnTo>
                  <a:pt x="17122" y="8888"/>
                </a:lnTo>
                <a:lnTo>
                  <a:pt x="21196" y="7491"/>
                </a:lnTo>
                <a:lnTo>
                  <a:pt x="26568" y="7491"/>
                </a:lnTo>
                <a:lnTo>
                  <a:pt x="30775" y="9029"/>
                </a:lnTo>
                <a:lnTo>
                  <a:pt x="34135" y="11455"/>
                </a:lnTo>
                <a:lnTo>
                  <a:pt x="36324" y="15008"/>
                </a:lnTo>
                <a:lnTo>
                  <a:pt x="37590" y="19418"/>
                </a:lnTo>
                <a:lnTo>
                  <a:pt x="38304" y="24268"/>
                </a:lnTo>
                <a:lnTo>
                  <a:pt x="38304" y="29729"/>
                </a:lnTo>
                <a:lnTo>
                  <a:pt x="38033" y="32321"/>
                </a:lnTo>
                <a:lnTo>
                  <a:pt x="37468" y="34668"/>
                </a:lnTo>
                <a:lnTo>
                  <a:pt x="36680" y="50266"/>
                </a:lnTo>
                <a:lnTo>
                  <a:pt x="39201" y="48373"/>
                </a:lnTo>
                <a:lnTo>
                  <a:pt x="43239" y="43535"/>
                </a:lnTo>
                <a:lnTo>
                  <a:pt x="44752" y="40651"/>
                </a:lnTo>
                <a:lnTo>
                  <a:pt x="45770" y="37299"/>
                </a:lnTo>
                <a:lnTo>
                  <a:pt x="46781" y="33958"/>
                </a:lnTo>
                <a:lnTo>
                  <a:pt x="47282" y="30300"/>
                </a:lnTo>
                <a:lnTo>
                  <a:pt x="47282" y="22222"/>
                </a:lnTo>
                <a:lnTo>
                  <a:pt x="46807" y="18554"/>
                </a:lnTo>
                <a:lnTo>
                  <a:pt x="45841" y="15303"/>
                </a:lnTo>
                <a:lnTo>
                  <a:pt x="44884" y="12038"/>
                </a:lnTo>
                <a:lnTo>
                  <a:pt x="43447" y="9269"/>
                </a:lnTo>
                <a:lnTo>
                  <a:pt x="41515" y="6995"/>
                </a:lnTo>
                <a:lnTo>
                  <a:pt x="37170" y="2970"/>
                </a:lnTo>
                <a:lnTo>
                  <a:pt x="34293" y="1775"/>
                </a:lnTo>
                <a:lnTo>
                  <a:pt x="31391" y="594"/>
                </a:lnTo>
                <a:lnTo>
                  <a:pt x="28008" y="0"/>
                </a:lnTo>
                <a:lnTo>
                  <a:pt x="20099" y="0"/>
                </a:lnTo>
                <a:lnTo>
                  <a:pt x="16556" y="673"/>
                </a:lnTo>
                <a:lnTo>
                  <a:pt x="13554" y="2005"/>
                </a:lnTo>
                <a:lnTo>
                  <a:pt x="10544" y="3351"/>
                </a:lnTo>
                <a:lnTo>
                  <a:pt x="8031" y="5219"/>
                </a:lnTo>
                <a:lnTo>
                  <a:pt x="3999" y="10069"/>
                </a:lnTo>
                <a:lnTo>
                  <a:pt x="2498" y="12952"/>
                </a:lnTo>
                <a:lnTo>
                  <a:pt x="1501" y="16304"/>
                </a:lnTo>
                <a:lnTo>
                  <a:pt x="492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14" y="38351"/>
                </a:lnTo>
                <a:lnTo>
                  <a:pt x="2362" y="41616"/>
                </a:lnTo>
                <a:lnTo>
                  <a:pt x="3787" y="44385"/>
                </a:lnTo>
                <a:lnTo>
                  <a:pt x="5731" y="46659"/>
                </a:lnTo>
                <a:lnTo>
                  <a:pt x="10062" y="50670"/>
                </a:lnTo>
                <a:lnTo>
                  <a:pt x="9705" y="34225"/>
                </a:lnTo>
                <a:lnTo>
                  <a:pt x="8982" y="29362"/>
                </a:lnTo>
                <a:lnTo>
                  <a:pt x="8982" y="23911"/>
                </a:lnTo>
                <a:close/>
              </a:path>
              <a:path w="47282" h="53654">
                <a:moveTo>
                  <a:pt x="26115" y="46123"/>
                </a:moveTo>
                <a:lnTo>
                  <a:pt x="20760" y="46123"/>
                </a:lnTo>
                <a:lnTo>
                  <a:pt x="16556" y="44575"/>
                </a:lnTo>
                <a:lnTo>
                  <a:pt x="13201" y="42148"/>
                </a:lnTo>
                <a:lnTo>
                  <a:pt x="10972" y="38646"/>
                </a:lnTo>
                <a:lnTo>
                  <a:pt x="9705" y="34225"/>
                </a:lnTo>
                <a:lnTo>
                  <a:pt x="10062" y="50670"/>
                </a:lnTo>
                <a:lnTo>
                  <a:pt x="12942" y="51865"/>
                </a:lnTo>
                <a:lnTo>
                  <a:pt x="15843" y="53072"/>
                </a:lnTo>
                <a:lnTo>
                  <a:pt x="19223" y="53654"/>
                </a:lnTo>
                <a:lnTo>
                  <a:pt x="27111" y="53654"/>
                </a:lnTo>
                <a:lnTo>
                  <a:pt x="30628" y="52981"/>
                </a:lnTo>
                <a:lnTo>
                  <a:pt x="33652" y="51624"/>
                </a:lnTo>
                <a:lnTo>
                  <a:pt x="36680" y="50266"/>
                </a:lnTo>
                <a:lnTo>
                  <a:pt x="37468" y="34668"/>
                </a:lnTo>
                <a:lnTo>
                  <a:pt x="36003" y="39038"/>
                </a:lnTo>
                <a:lnTo>
                  <a:pt x="33605" y="42454"/>
                </a:lnTo>
                <a:lnTo>
                  <a:pt x="30196" y="44701"/>
                </a:lnTo>
                <a:lnTo>
                  <a:pt x="26115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823884" y="2347631"/>
            <a:ext cx="40727" cy="52920"/>
          </a:xfrm>
          <a:custGeom>
            <a:avLst/>
            <a:gdLst/>
            <a:ahLst/>
            <a:cxnLst/>
            <a:rect l="l" t="t" r="r" b="b"/>
            <a:pathLst>
              <a:path w="40727" h="52920">
                <a:moveTo>
                  <a:pt x="5904" y="52920"/>
                </a:moveTo>
                <a:lnTo>
                  <a:pt x="8684" y="51267"/>
                </a:lnTo>
                <a:lnTo>
                  <a:pt x="8684" y="17132"/>
                </a:lnTo>
                <a:lnTo>
                  <a:pt x="11060" y="14058"/>
                </a:lnTo>
                <a:lnTo>
                  <a:pt x="13335" y="11732"/>
                </a:lnTo>
                <a:lnTo>
                  <a:pt x="17677" y="8557"/>
                </a:lnTo>
                <a:lnTo>
                  <a:pt x="22017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8" y="15948"/>
                </a:lnTo>
                <a:lnTo>
                  <a:pt x="32054" y="19886"/>
                </a:lnTo>
                <a:lnTo>
                  <a:pt x="32054" y="51267"/>
                </a:lnTo>
                <a:lnTo>
                  <a:pt x="32274" y="52006"/>
                </a:lnTo>
                <a:lnTo>
                  <a:pt x="34834" y="52920"/>
                </a:lnTo>
                <a:lnTo>
                  <a:pt x="37959" y="52920"/>
                </a:lnTo>
                <a:lnTo>
                  <a:pt x="40727" y="51267"/>
                </a:lnTo>
                <a:lnTo>
                  <a:pt x="40727" y="18007"/>
                </a:lnTo>
                <a:lnTo>
                  <a:pt x="40446" y="15022"/>
                </a:lnTo>
                <a:lnTo>
                  <a:pt x="39287" y="10083"/>
                </a:lnTo>
                <a:lnTo>
                  <a:pt x="37001" y="6069"/>
                </a:lnTo>
                <a:lnTo>
                  <a:pt x="33926" y="2754"/>
                </a:lnTo>
                <a:lnTo>
                  <a:pt x="29617" y="543"/>
                </a:lnTo>
                <a:lnTo>
                  <a:pt x="26960" y="0"/>
                </a:lnTo>
                <a:lnTo>
                  <a:pt x="21107" y="0"/>
                </a:lnTo>
                <a:lnTo>
                  <a:pt x="18440" y="723"/>
                </a:lnTo>
                <a:lnTo>
                  <a:pt x="15793" y="2146"/>
                </a:lnTo>
                <a:lnTo>
                  <a:pt x="13150" y="3567"/>
                </a:lnTo>
                <a:lnTo>
                  <a:pt x="10494" y="5829"/>
                </a:lnTo>
                <a:lnTo>
                  <a:pt x="7838" y="8888"/>
                </a:lnTo>
                <a:lnTo>
                  <a:pt x="7838" y="2437"/>
                </a:lnTo>
                <a:lnTo>
                  <a:pt x="5864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6"/>
                </a:lnTo>
                <a:lnTo>
                  <a:pt x="2764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888335" y="2347631"/>
            <a:ext cx="22157" cy="53654"/>
          </a:xfrm>
          <a:custGeom>
            <a:avLst/>
            <a:gdLst/>
            <a:ahLst/>
            <a:cxnLst/>
            <a:rect l="l" t="t" r="r" b="b"/>
            <a:pathLst>
              <a:path w="22157" h="53654">
                <a:moveTo>
                  <a:pt x="11217" y="44409"/>
                </a:moveTo>
                <a:lnTo>
                  <a:pt x="8881" y="40892"/>
                </a:lnTo>
                <a:lnTo>
                  <a:pt x="7628" y="51991"/>
                </a:lnTo>
                <a:lnTo>
                  <a:pt x="11649" y="53327"/>
                </a:lnTo>
                <a:lnTo>
                  <a:pt x="16398" y="53654"/>
                </a:lnTo>
                <a:lnTo>
                  <a:pt x="19227" y="53654"/>
                </a:lnTo>
                <a:lnTo>
                  <a:pt x="22157" y="46062"/>
                </a:lnTo>
                <a:lnTo>
                  <a:pt x="17762" y="46659"/>
                </a:lnTo>
                <a:lnTo>
                  <a:pt x="14958" y="46659"/>
                </a:lnTo>
                <a:lnTo>
                  <a:pt x="11217" y="44409"/>
                </a:lnTo>
                <a:close/>
              </a:path>
              <a:path w="22157" h="53654">
                <a:moveTo>
                  <a:pt x="3298" y="12103"/>
                </a:moveTo>
                <a:lnTo>
                  <a:pt x="5955" y="11531"/>
                </a:lnTo>
                <a:lnTo>
                  <a:pt x="9165" y="9789"/>
                </a:lnTo>
                <a:lnTo>
                  <a:pt x="11948" y="8582"/>
                </a:lnTo>
                <a:lnTo>
                  <a:pt x="15340" y="7531"/>
                </a:lnTo>
                <a:lnTo>
                  <a:pt x="19390" y="7261"/>
                </a:lnTo>
                <a:lnTo>
                  <a:pt x="23075" y="7517"/>
                </a:lnTo>
                <a:lnTo>
                  <a:pt x="26917" y="9204"/>
                </a:lnTo>
                <a:lnTo>
                  <a:pt x="29253" y="12330"/>
                </a:lnTo>
                <a:lnTo>
                  <a:pt x="30016" y="15224"/>
                </a:lnTo>
                <a:lnTo>
                  <a:pt x="30210" y="18770"/>
                </a:lnTo>
                <a:lnTo>
                  <a:pt x="30210" y="22565"/>
                </a:lnTo>
                <a:lnTo>
                  <a:pt x="20026" y="22565"/>
                </a:lnTo>
                <a:lnTo>
                  <a:pt x="16708" y="22910"/>
                </a:lnTo>
                <a:lnTo>
                  <a:pt x="13766" y="23569"/>
                </a:lnTo>
                <a:lnTo>
                  <a:pt x="10825" y="24243"/>
                </a:lnTo>
                <a:lnTo>
                  <a:pt x="8341" y="25247"/>
                </a:lnTo>
                <a:lnTo>
                  <a:pt x="4283" y="27926"/>
                </a:lnTo>
                <a:lnTo>
                  <a:pt x="1626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6" y="43243"/>
                </a:lnTo>
                <a:lnTo>
                  <a:pt x="1969" y="46926"/>
                </a:lnTo>
                <a:lnTo>
                  <a:pt x="4493" y="49756"/>
                </a:lnTo>
                <a:lnTo>
                  <a:pt x="7628" y="51991"/>
                </a:lnTo>
                <a:lnTo>
                  <a:pt x="8881" y="40892"/>
                </a:lnTo>
                <a:lnTo>
                  <a:pt x="8881" y="38351"/>
                </a:lnTo>
                <a:lnTo>
                  <a:pt x="9695" y="34427"/>
                </a:lnTo>
                <a:lnTo>
                  <a:pt x="12240" y="31493"/>
                </a:lnTo>
                <a:lnTo>
                  <a:pt x="14861" y="30060"/>
                </a:lnTo>
                <a:lnTo>
                  <a:pt x="18352" y="29235"/>
                </a:lnTo>
                <a:lnTo>
                  <a:pt x="22809" y="29019"/>
                </a:lnTo>
                <a:lnTo>
                  <a:pt x="30210" y="29019"/>
                </a:lnTo>
                <a:lnTo>
                  <a:pt x="30210" y="39380"/>
                </a:lnTo>
                <a:lnTo>
                  <a:pt x="26042" y="43675"/>
                </a:lnTo>
                <a:lnTo>
                  <a:pt x="22157" y="46062"/>
                </a:lnTo>
                <a:lnTo>
                  <a:pt x="19227" y="53654"/>
                </a:lnTo>
                <a:lnTo>
                  <a:pt x="21924" y="53035"/>
                </a:lnTo>
                <a:lnTo>
                  <a:pt x="24455" y="51765"/>
                </a:lnTo>
                <a:lnTo>
                  <a:pt x="27004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73" y="52905"/>
                </a:lnTo>
                <a:lnTo>
                  <a:pt x="36054" y="52956"/>
                </a:lnTo>
                <a:lnTo>
                  <a:pt x="38832" y="51332"/>
                </a:lnTo>
                <a:lnTo>
                  <a:pt x="38832" y="15354"/>
                </a:lnTo>
                <a:lnTo>
                  <a:pt x="38502" y="12697"/>
                </a:lnTo>
                <a:lnTo>
                  <a:pt x="37158" y="8125"/>
                </a:lnTo>
                <a:lnTo>
                  <a:pt x="34629" y="4683"/>
                </a:lnTo>
                <a:lnTo>
                  <a:pt x="31234" y="1979"/>
                </a:lnTo>
                <a:lnTo>
                  <a:pt x="26460" y="392"/>
                </a:lnTo>
                <a:lnTo>
                  <a:pt x="23583" y="0"/>
                </a:lnTo>
                <a:lnTo>
                  <a:pt x="20185" y="0"/>
                </a:lnTo>
                <a:lnTo>
                  <a:pt x="16556" y="176"/>
                </a:lnTo>
                <a:lnTo>
                  <a:pt x="12989" y="849"/>
                </a:lnTo>
                <a:lnTo>
                  <a:pt x="9832" y="1803"/>
                </a:lnTo>
                <a:lnTo>
                  <a:pt x="5831" y="3543"/>
                </a:lnTo>
                <a:lnTo>
                  <a:pt x="2498" y="6692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954273" y="2324707"/>
            <a:ext cx="8671" cy="75845"/>
          </a:xfrm>
          <a:custGeom>
            <a:avLst/>
            <a:gdLst/>
            <a:ahLst/>
            <a:cxnLst/>
            <a:rect l="l" t="t" r="r" b="b"/>
            <a:pathLst>
              <a:path w="8671" h="75845">
                <a:moveTo>
                  <a:pt x="8671" y="74192"/>
                </a:moveTo>
                <a:lnTo>
                  <a:pt x="8671" y="1703"/>
                </a:lnTo>
                <a:lnTo>
                  <a:pt x="8463" y="939"/>
                </a:lnTo>
                <a:lnTo>
                  <a:pt x="5906" y="0"/>
                </a:lnTo>
                <a:lnTo>
                  <a:pt x="2782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1"/>
                </a:lnTo>
                <a:lnTo>
                  <a:pt x="2782" y="75845"/>
                </a:lnTo>
                <a:lnTo>
                  <a:pt x="5906" y="75845"/>
                </a:lnTo>
                <a:lnTo>
                  <a:pt x="867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021827" y="2347631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9" y="52222"/>
                </a:moveTo>
                <a:lnTo>
                  <a:pt x="8610" y="52985"/>
                </a:lnTo>
                <a:lnTo>
                  <a:pt x="11649" y="53531"/>
                </a:lnTo>
                <a:lnTo>
                  <a:pt x="17664" y="53658"/>
                </a:lnTo>
                <a:lnTo>
                  <a:pt x="20173" y="53315"/>
                </a:lnTo>
                <a:lnTo>
                  <a:pt x="24724" y="51944"/>
                </a:lnTo>
                <a:lnTo>
                  <a:pt x="28331" y="49593"/>
                </a:lnTo>
                <a:lnTo>
                  <a:pt x="31244" y="46609"/>
                </a:lnTo>
                <a:lnTo>
                  <a:pt x="33040" y="42696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51"/>
                </a:lnTo>
                <a:lnTo>
                  <a:pt x="30876" y="29729"/>
                </a:lnTo>
                <a:lnTo>
                  <a:pt x="27341" y="26633"/>
                </a:lnTo>
                <a:lnTo>
                  <a:pt x="24443" y="25120"/>
                </a:lnTo>
                <a:lnTo>
                  <a:pt x="21476" y="23813"/>
                </a:lnTo>
                <a:lnTo>
                  <a:pt x="18525" y="22604"/>
                </a:lnTo>
                <a:lnTo>
                  <a:pt x="15659" y="21449"/>
                </a:lnTo>
                <a:lnTo>
                  <a:pt x="12131" y="19343"/>
                </a:lnTo>
                <a:lnTo>
                  <a:pt x="9813" y="16584"/>
                </a:lnTo>
                <a:lnTo>
                  <a:pt x="9474" y="13996"/>
                </a:lnTo>
                <a:lnTo>
                  <a:pt x="10025" y="11174"/>
                </a:lnTo>
                <a:lnTo>
                  <a:pt x="12362" y="8294"/>
                </a:lnTo>
                <a:lnTo>
                  <a:pt x="15523" y="7110"/>
                </a:lnTo>
                <a:lnTo>
                  <a:pt x="18305" y="6948"/>
                </a:lnTo>
                <a:lnTo>
                  <a:pt x="21416" y="7138"/>
                </a:lnTo>
                <a:lnTo>
                  <a:pt x="25069" y="8355"/>
                </a:lnTo>
                <a:lnTo>
                  <a:pt x="27738" y="9691"/>
                </a:lnTo>
                <a:lnTo>
                  <a:pt x="30728" y="9867"/>
                </a:lnTo>
                <a:lnTo>
                  <a:pt x="31070" y="7150"/>
                </a:lnTo>
                <a:lnTo>
                  <a:pt x="30775" y="4406"/>
                </a:lnTo>
                <a:lnTo>
                  <a:pt x="28205" y="2195"/>
                </a:lnTo>
                <a:lnTo>
                  <a:pt x="25595" y="1141"/>
                </a:lnTo>
                <a:lnTo>
                  <a:pt x="22189" y="317"/>
                </a:lnTo>
                <a:lnTo>
                  <a:pt x="18402" y="0"/>
                </a:lnTo>
                <a:lnTo>
                  <a:pt x="15523" y="0"/>
                </a:lnTo>
                <a:lnTo>
                  <a:pt x="13017" y="392"/>
                </a:lnTo>
                <a:lnTo>
                  <a:pt x="8696" y="1979"/>
                </a:lnTo>
                <a:lnTo>
                  <a:pt x="5474" y="4367"/>
                </a:lnTo>
                <a:lnTo>
                  <a:pt x="2962" y="7214"/>
                </a:lnTo>
                <a:lnTo>
                  <a:pt x="1511" y="10717"/>
                </a:lnTo>
                <a:lnTo>
                  <a:pt x="1165" y="14479"/>
                </a:lnTo>
                <a:lnTo>
                  <a:pt x="1501" y="18515"/>
                </a:lnTo>
                <a:lnTo>
                  <a:pt x="2879" y="21629"/>
                </a:lnTo>
                <a:lnTo>
                  <a:pt x="6029" y="25210"/>
                </a:lnTo>
                <a:lnTo>
                  <a:pt x="8696" y="26935"/>
                </a:lnTo>
                <a:lnTo>
                  <a:pt x="11584" y="28411"/>
                </a:lnTo>
                <a:lnTo>
                  <a:pt x="14554" y="29643"/>
                </a:lnTo>
                <a:lnTo>
                  <a:pt x="17391" y="30798"/>
                </a:lnTo>
                <a:lnTo>
                  <a:pt x="20062" y="31990"/>
                </a:lnTo>
                <a:lnTo>
                  <a:pt x="23211" y="34264"/>
                </a:lnTo>
                <a:lnTo>
                  <a:pt x="24918" y="37299"/>
                </a:lnTo>
                <a:lnTo>
                  <a:pt x="24673" y="41173"/>
                </a:lnTo>
                <a:lnTo>
                  <a:pt x="23050" y="43942"/>
                </a:lnTo>
                <a:lnTo>
                  <a:pt x="20281" y="45680"/>
                </a:lnTo>
                <a:lnTo>
                  <a:pt x="16559" y="46494"/>
                </a:lnTo>
                <a:lnTo>
                  <a:pt x="13135" y="46494"/>
                </a:lnTo>
                <a:lnTo>
                  <a:pt x="9892" y="45759"/>
                </a:lnTo>
                <a:lnTo>
                  <a:pt x="5979" y="44157"/>
                </a:lnTo>
                <a:lnTo>
                  <a:pt x="3185" y="42558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51" y="50925"/>
                </a:lnTo>
                <a:lnTo>
                  <a:pt x="602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075975" y="2347631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41"/>
                </a:moveTo>
                <a:lnTo>
                  <a:pt x="42324" y="14133"/>
                </a:lnTo>
                <a:lnTo>
                  <a:pt x="41550" y="11329"/>
                </a:lnTo>
                <a:lnTo>
                  <a:pt x="38634" y="6808"/>
                </a:lnTo>
                <a:lnTo>
                  <a:pt x="34796" y="3074"/>
                </a:lnTo>
                <a:lnTo>
                  <a:pt x="32190" y="1840"/>
                </a:lnTo>
                <a:lnTo>
                  <a:pt x="29580" y="623"/>
                </a:lnTo>
                <a:lnTo>
                  <a:pt x="26409" y="0"/>
                </a:lnTo>
                <a:lnTo>
                  <a:pt x="26441" y="6998"/>
                </a:lnTo>
                <a:lnTo>
                  <a:pt x="29620" y="8331"/>
                </a:lnTo>
                <a:lnTo>
                  <a:pt x="31747" y="11012"/>
                </a:lnTo>
                <a:lnTo>
                  <a:pt x="33886" y="13690"/>
                </a:lnTo>
                <a:lnTo>
                  <a:pt x="34894" y="17373"/>
                </a:lnTo>
                <a:lnTo>
                  <a:pt x="34796" y="22071"/>
                </a:lnTo>
                <a:lnTo>
                  <a:pt x="8977" y="22071"/>
                </a:lnTo>
                <a:lnTo>
                  <a:pt x="9050" y="20091"/>
                </a:lnTo>
                <a:lnTo>
                  <a:pt x="10490" y="3110"/>
                </a:lnTo>
                <a:lnTo>
                  <a:pt x="8106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4" y="35355"/>
                </a:lnTo>
                <a:lnTo>
                  <a:pt x="1522" y="38685"/>
                </a:lnTo>
                <a:lnTo>
                  <a:pt x="2545" y="42012"/>
                </a:lnTo>
                <a:lnTo>
                  <a:pt x="4042" y="44780"/>
                </a:lnTo>
                <a:lnTo>
                  <a:pt x="6036" y="46991"/>
                </a:lnTo>
                <a:lnTo>
                  <a:pt x="10500" y="50864"/>
                </a:lnTo>
                <a:lnTo>
                  <a:pt x="13431" y="51969"/>
                </a:lnTo>
                <a:lnTo>
                  <a:pt x="16357" y="53099"/>
                </a:lnTo>
                <a:lnTo>
                  <a:pt x="19752" y="53658"/>
                </a:lnTo>
                <a:lnTo>
                  <a:pt x="23655" y="53658"/>
                </a:lnTo>
                <a:lnTo>
                  <a:pt x="27993" y="53492"/>
                </a:lnTo>
                <a:lnTo>
                  <a:pt x="31967" y="52793"/>
                </a:lnTo>
                <a:lnTo>
                  <a:pt x="35200" y="51969"/>
                </a:lnTo>
                <a:lnTo>
                  <a:pt x="37947" y="51092"/>
                </a:lnTo>
                <a:lnTo>
                  <a:pt x="41191" y="48820"/>
                </a:lnTo>
                <a:lnTo>
                  <a:pt x="41525" y="46163"/>
                </a:lnTo>
                <a:lnTo>
                  <a:pt x="40949" y="43016"/>
                </a:lnTo>
                <a:lnTo>
                  <a:pt x="38216" y="43268"/>
                </a:lnTo>
                <a:lnTo>
                  <a:pt x="35055" y="44550"/>
                </a:lnTo>
                <a:lnTo>
                  <a:pt x="32237" y="45439"/>
                </a:lnTo>
                <a:lnTo>
                  <a:pt x="28719" y="46188"/>
                </a:lnTo>
                <a:lnTo>
                  <a:pt x="24450" y="46379"/>
                </a:lnTo>
                <a:lnTo>
                  <a:pt x="21610" y="46379"/>
                </a:lnTo>
                <a:lnTo>
                  <a:pt x="17221" y="45137"/>
                </a:lnTo>
                <a:lnTo>
                  <a:pt x="13653" y="43117"/>
                </a:lnTo>
                <a:lnTo>
                  <a:pt x="11181" y="40003"/>
                </a:lnTo>
                <a:lnTo>
                  <a:pt x="9776" y="35967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49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41"/>
                </a:lnTo>
                <a:close/>
              </a:path>
              <a:path w="43516" h="53658">
                <a:moveTo>
                  <a:pt x="9050" y="20091"/>
                </a:moveTo>
                <a:lnTo>
                  <a:pt x="9986" y="16358"/>
                </a:lnTo>
                <a:lnTo>
                  <a:pt x="11440" y="12927"/>
                </a:lnTo>
                <a:lnTo>
                  <a:pt x="14982" y="9079"/>
                </a:lnTo>
                <a:lnTo>
                  <a:pt x="18215" y="7416"/>
                </a:lnTo>
                <a:lnTo>
                  <a:pt x="22250" y="6998"/>
                </a:lnTo>
                <a:lnTo>
                  <a:pt x="26441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94" y="1868"/>
                </a:lnTo>
                <a:lnTo>
                  <a:pt x="10490" y="3110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144324" y="2347631"/>
            <a:ext cx="27637" cy="52923"/>
          </a:xfrm>
          <a:custGeom>
            <a:avLst/>
            <a:gdLst/>
            <a:ahLst/>
            <a:cxnLst/>
            <a:rect l="l" t="t" r="r" b="b"/>
            <a:pathLst>
              <a:path w="27637" h="52923">
                <a:moveTo>
                  <a:pt x="5892" y="52923"/>
                </a:moveTo>
                <a:lnTo>
                  <a:pt x="8669" y="51271"/>
                </a:lnTo>
                <a:lnTo>
                  <a:pt x="8669" y="19141"/>
                </a:lnTo>
                <a:lnTo>
                  <a:pt x="11008" y="15469"/>
                </a:lnTo>
                <a:lnTo>
                  <a:pt x="13039" y="12740"/>
                </a:lnTo>
                <a:lnTo>
                  <a:pt x="15880" y="9958"/>
                </a:lnTo>
                <a:lnTo>
                  <a:pt x="19300" y="8460"/>
                </a:lnTo>
                <a:lnTo>
                  <a:pt x="22237" y="8676"/>
                </a:lnTo>
                <a:lnTo>
                  <a:pt x="24894" y="9461"/>
                </a:lnTo>
                <a:lnTo>
                  <a:pt x="27478" y="8611"/>
                </a:lnTo>
                <a:lnTo>
                  <a:pt x="27637" y="5641"/>
                </a:lnTo>
                <a:lnTo>
                  <a:pt x="27616" y="3657"/>
                </a:lnTo>
                <a:lnTo>
                  <a:pt x="25326" y="673"/>
                </a:lnTo>
                <a:lnTo>
                  <a:pt x="22302" y="76"/>
                </a:lnTo>
                <a:lnTo>
                  <a:pt x="19731" y="0"/>
                </a:lnTo>
                <a:lnTo>
                  <a:pt x="16729" y="673"/>
                </a:lnTo>
                <a:lnTo>
                  <a:pt x="13690" y="2578"/>
                </a:lnTo>
                <a:lnTo>
                  <a:pt x="10342" y="5994"/>
                </a:lnTo>
                <a:lnTo>
                  <a:pt x="7833" y="9551"/>
                </a:lnTo>
                <a:lnTo>
                  <a:pt x="7833" y="2440"/>
                </a:lnTo>
                <a:lnTo>
                  <a:pt x="5853" y="839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68" y="52923"/>
                </a:lnTo>
                <a:lnTo>
                  <a:pt x="589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186657" y="2348410"/>
            <a:ext cx="45031" cy="52070"/>
          </a:xfrm>
          <a:custGeom>
            <a:avLst/>
            <a:gdLst/>
            <a:ahLst/>
            <a:cxnLst/>
            <a:rect l="l" t="t" r="r" b="b"/>
            <a:pathLst>
              <a:path w="45031" h="52070">
                <a:moveTo>
                  <a:pt x="528" y="3836"/>
                </a:moveTo>
                <a:lnTo>
                  <a:pt x="16606" y="50215"/>
                </a:lnTo>
                <a:lnTo>
                  <a:pt x="17181" y="51144"/>
                </a:lnTo>
                <a:lnTo>
                  <a:pt x="19914" y="52070"/>
                </a:lnTo>
                <a:lnTo>
                  <a:pt x="25868" y="52044"/>
                </a:lnTo>
                <a:lnTo>
                  <a:pt x="28475" y="50215"/>
                </a:lnTo>
                <a:lnTo>
                  <a:pt x="44629" y="3836"/>
                </a:lnTo>
                <a:lnTo>
                  <a:pt x="45031" y="1550"/>
                </a:lnTo>
                <a:lnTo>
                  <a:pt x="45031" y="1270"/>
                </a:lnTo>
                <a:lnTo>
                  <a:pt x="42461" y="0"/>
                </a:lnTo>
                <a:lnTo>
                  <a:pt x="39276" y="0"/>
                </a:lnTo>
                <a:lnTo>
                  <a:pt x="36215" y="1713"/>
                </a:lnTo>
                <a:lnTo>
                  <a:pt x="23017" y="41972"/>
                </a:lnTo>
                <a:lnTo>
                  <a:pt x="22658" y="41972"/>
                </a:lnTo>
                <a:lnTo>
                  <a:pt x="9312" y="1713"/>
                </a:lnTo>
                <a:lnTo>
                  <a:pt x="8696" y="687"/>
                </a:lnTo>
                <a:lnTo>
                  <a:pt x="6087" y="0"/>
                </a:lnTo>
                <a:lnTo>
                  <a:pt x="2768" y="0"/>
                </a:lnTo>
                <a:lnTo>
                  <a:pt x="0" y="1270"/>
                </a:lnTo>
                <a:lnTo>
                  <a:pt x="528" y="3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251521" y="2328264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21"/>
                </a:moveTo>
                <a:lnTo>
                  <a:pt x="370" y="8888"/>
                </a:lnTo>
                <a:lnTo>
                  <a:pt x="3272" y="10731"/>
                </a:lnTo>
                <a:lnTo>
                  <a:pt x="7383" y="10731"/>
                </a:lnTo>
                <a:lnTo>
                  <a:pt x="10332" y="8837"/>
                </a:lnTo>
                <a:lnTo>
                  <a:pt x="10717" y="5306"/>
                </a:lnTo>
                <a:lnTo>
                  <a:pt x="10346" y="1854"/>
                </a:lnTo>
                <a:lnTo>
                  <a:pt x="7430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717" h="72288">
                <a:moveTo>
                  <a:pt x="1231" y="71374"/>
                </a:moveTo>
                <a:lnTo>
                  <a:pt x="3827" y="72288"/>
                </a:lnTo>
                <a:lnTo>
                  <a:pt x="6951" y="72288"/>
                </a:lnTo>
                <a:lnTo>
                  <a:pt x="9720" y="70634"/>
                </a:lnTo>
                <a:lnTo>
                  <a:pt x="9720" y="21804"/>
                </a:lnTo>
                <a:lnTo>
                  <a:pt x="9512" y="21106"/>
                </a:lnTo>
                <a:lnTo>
                  <a:pt x="6951" y="20152"/>
                </a:lnTo>
                <a:lnTo>
                  <a:pt x="3827" y="20152"/>
                </a:lnTo>
                <a:lnTo>
                  <a:pt x="1047" y="21804"/>
                </a:lnTo>
                <a:lnTo>
                  <a:pt x="1047" y="70634"/>
                </a:lnTo>
                <a:lnTo>
                  <a:pt x="1231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284933" y="2347682"/>
            <a:ext cx="37306" cy="53604"/>
          </a:xfrm>
          <a:custGeom>
            <a:avLst/>
            <a:gdLst/>
            <a:ahLst/>
            <a:cxnLst/>
            <a:rect l="l" t="t" r="r" b="b"/>
            <a:pathLst>
              <a:path w="37306" h="53604">
                <a:moveTo>
                  <a:pt x="9039" y="20624"/>
                </a:moveTo>
                <a:lnTo>
                  <a:pt x="10148" y="15821"/>
                </a:lnTo>
                <a:lnTo>
                  <a:pt x="12372" y="12509"/>
                </a:lnTo>
                <a:lnTo>
                  <a:pt x="14597" y="9194"/>
                </a:lnTo>
                <a:lnTo>
                  <a:pt x="17797" y="7541"/>
                </a:lnTo>
                <a:lnTo>
                  <a:pt x="23996" y="7541"/>
                </a:lnTo>
                <a:lnTo>
                  <a:pt x="27255" y="8445"/>
                </a:lnTo>
                <a:lnTo>
                  <a:pt x="31056" y="10411"/>
                </a:lnTo>
                <a:lnTo>
                  <a:pt x="33656" y="12395"/>
                </a:lnTo>
                <a:lnTo>
                  <a:pt x="36629" y="12444"/>
                </a:lnTo>
                <a:lnTo>
                  <a:pt x="37097" y="9497"/>
                </a:lnTo>
                <a:lnTo>
                  <a:pt x="36838" y="6703"/>
                </a:lnTo>
                <a:lnTo>
                  <a:pt x="34488" y="3822"/>
                </a:lnTo>
                <a:lnTo>
                  <a:pt x="31564" y="2044"/>
                </a:lnTo>
                <a:lnTo>
                  <a:pt x="27871" y="723"/>
                </a:lnTo>
                <a:lnTo>
                  <a:pt x="25041" y="137"/>
                </a:lnTo>
                <a:lnTo>
                  <a:pt x="22078" y="0"/>
                </a:lnTo>
                <a:lnTo>
                  <a:pt x="18953" y="0"/>
                </a:lnTo>
                <a:lnTo>
                  <a:pt x="16048" y="532"/>
                </a:lnTo>
                <a:lnTo>
                  <a:pt x="13380" y="1597"/>
                </a:lnTo>
                <a:lnTo>
                  <a:pt x="10688" y="2666"/>
                </a:lnTo>
                <a:lnTo>
                  <a:pt x="8351" y="4305"/>
                </a:lnTo>
                <a:lnTo>
                  <a:pt x="4399" y="8712"/>
                </a:lnTo>
                <a:lnTo>
                  <a:pt x="2835" y="11541"/>
                </a:lnTo>
                <a:lnTo>
                  <a:pt x="1695" y="14997"/>
                </a:lnTo>
                <a:lnTo>
                  <a:pt x="575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389" y="38606"/>
                </a:lnTo>
                <a:lnTo>
                  <a:pt x="2311" y="41846"/>
                </a:lnTo>
                <a:lnTo>
                  <a:pt x="3675" y="44574"/>
                </a:lnTo>
                <a:lnTo>
                  <a:pt x="5435" y="46799"/>
                </a:lnTo>
                <a:lnTo>
                  <a:pt x="9395" y="50709"/>
                </a:lnTo>
                <a:lnTo>
                  <a:pt x="12030" y="51879"/>
                </a:lnTo>
                <a:lnTo>
                  <a:pt x="14662" y="53035"/>
                </a:lnTo>
                <a:lnTo>
                  <a:pt x="17675" y="53604"/>
                </a:lnTo>
                <a:lnTo>
                  <a:pt x="22715" y="53604"/>
                </a:lnTo>
                <a:lnTo>
                  <a:pt x="25854" y="53110"/>
                </a:lnTo>
                <a:lnTo>
                  <a:pt x="28831" y="52372"/>
                </a:lnTo>
                <a:lnTo>
                  <a:pt x="31452" y="51318"/>
                </a:lnTo>
                <a:lnTo>
                  <a:pt x="34735" y="49377"/>
                </a:lnTo>
                <a:lnTo>
                  <a:pt x="37072" y="46530"/>
                </a:lnTo>
                <a:lnTo>
                  <a:pt x="37306" y="43787"/>
                </a:lnTo>
                <a:lnTo>
                  <a:pt x="37280" y="42443"/>
                </a:lnTo>
                <a:lnTo>
                  <a:pt x="35473" y="39660"/>
                </a:lnTo>
                <a:lnTo>
                  <a:pt x="32449" y="41946"/>
                </a:lnTo>
                <a:lnTo>
                  <a:pt x="28929" y="44218"/>
                </a:lnTo>
                <a:lnTo>
                  <a:pt x="25915" y="45529"/>
                </a:lnTo>
                <a:lnTo>
                  <a:pt x="22175" y="45845"/>
                </a:lnTo>
                <a:lnTo>
                  <a:pt x="18205" y="45464"/>
                </a:lnTo>
                <a:lnTo>
                  <a:pt x="14954" y="43901"/>
                </a:lnTo>
                <a:lnTo>
                  <a:pt x="12448" y="41122"/>
                </a:lnTo>
                <a:lnTo>
                  <a:pt x="10478" y="37551"/>
                </a:lnTo>
                <a:lnTo>
                  <a:pt x="9334" y="32814"/>
                </a:lnTo>
                <a:lnTo>
                  <a:pt x="9039" y="30059"/>
                </a:lnTo>
                <a:lnTo>
                  <a:pt x="9039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341679" y="2347631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13" y="16941"/>
                </a:moveTo>
                <a:lnTo>
                  <a:pt x="42325" y="14133"/>
                </a:lnTo>
                <a:lnTo>
                  <a:pt x="41536" y="11329"/>
                </a:lnTo>
                <a:lnTo>
                  <a:pt x="38620" y="6808"/>
                </a:lnTo>
                <a:lnTo>
                  <a:pt x="34798" y="3074"/>
                </a:lnTo>
                <a:lnTo>
                  <a:pt x="32176" y="1840"/>
                </a:lnTo>
                <a:lnTo>
                  <a:pt x="29570" y="623"/>
                </a:lnTo>
                <a:lnTo>
                  <a:pt x="26405" y="0"/>
                </a:lnTo>
                <a:lnTo>
                  <a:pt x="26446" y="6998"/>
                </a:lnTo>
                <a:lnTo>
                  <a:pt x="29606" y="8331"/>
                </a:lnTo>
                <a:lnTo>
                  <a:pt x="31744" y="11012"/>
                </a:lnTo>
                <a:lnTo>
                  <a:pt x="33872" y="13690"/>
                </a:lnTo>
                <a:lnTo>
                  <a:pt x="34894" y="17373"/>
                </a:lnTo>
                <a:lnTo>
                  <a:pt x="34784" y="22071"/>
                </a:lnTo>
                <a:lnTo>
                  <a:pt x="8978" y="22071"/>
                </a:lnTo>
                <a:lnTo>
                  <a:pt x="9051" y="20091"/>
                </a:lnTo>
                <a:lnTo>
                  <a:pt x="10480" y="3110"/>
                </a:lnTo>
                <a:lnTo>
                  <a:pt x="8093" y="4903"/>
                </a:lnTo>
                <a:lnTo>
                  <a:pt x="4144" y="9575"/>
                </a:lnTo>
                <a:lnTo>
                  <a:pt x="2617" y="12409"/>
                </a:lnTo>
                <a:lnTo>
                  <a:pt x="1569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34" y="42012"/>
                </a:lnTo>
                <a:lnTo>
                  <a:pt x="4046" y="44780"/>
                </a:lnTo>
                <a:lnTo>
                  <a:pt x="6037" y="46991"/>
                </a:lnTo>
                <a:lnTo>
                  <a:pt x="10490" y="50864"/>
                </a:lnTo>
                <a:lnTo>
                  <a:pt x="13421" y="51969"/>
                </a:lnTo>
                <a:lnTo>
                  <a:pt x="16344" y="53099"/>
                </a:lnTo>
                <a:lnTo>
                  <a:pt x="19749" y="53658"/>
                </a:lnTo>
                <a:lnTo>
                  <a:pt x="23638" y="53658"/>
                </a:lnTo>
                <a:lnTo>
                  <a:pt x="27993" y="53492"/>
                </a:lnTo>
                <a:lnTo>
                  <a:pt x="31954" y="52793"/>
                </a:lnTo>
                <a:lnTo>
                  <a:pt x="35200" y="51969"/>
                </a:lnTo>
                <a:lnTo>
                  <a:pt x="37937" y="51092"/>
                </a:lnTo>
                <a:lnTo>
                  <a:pt x="41191" y="48820"/>
                </a:lnTo>
                <a:lnTo>
                  <a:pt x="41512" y="46163"/>
                </a:lnTo>
                <a:lnTo>
                  <a:pt x="40932" y="43016"/>
                </a:lnTo>
                <a:lnTo>
                  <a:pt x="38204" y="43268"/>
                </a:lnTo>
                <a:lnTo>
                  <a:pt x="35046" y="44550"/>
                </a:lnTo>
                <a:lnTo>
                  <a:pt x="32237" y="45439"/>
                </a:lnTo>
                <a:lnTo>
                  <a:pt x="28710" y="46188"/>
                </a:lnTo>
                <a:lnTo>
                  <a:pt x="24451" y="46379"/>
                </a:lnTo>
                <a:lnTo>
                  <a:pt x="21600" y="46379"/>
                </a:lnTo>
                <a:lnTo>
                  <a:pt x="17218" y="45137"/>
                </a:lnTo>
                <a:lnTo>
                  <a:pt x="13641" y="43117"/>
                </a:lnTo>
                <a:lnTo>
                  <a:pt x="11182" y="40003"/>
                </a:lnTo>
                <a:lnTo>
                  <a:pt x="9773" y="35967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72" y="27749"/>
                </a:lnTo>
                <a:lnTo>
                  <a:pt x="43506" y="24739"/>
                </a:lnTo>
                <a:lnTo>
                  <a:pt x="43506" y="19926"/>
                </a:lnTo>
                <a:lnTo>
                  <a:pt x="43113" y="16941"/>
                </a:lnTo>
                <a:close/>
              </a:path>
              <a:path w="43506" h="53658">
                <a:moveTo>
                  <a:pt x="9051" y="20091"/>
                </a:moveTo>
                <a:lnTo>
                  <a:pt x="9975" y="16358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6"/>
                </a:lnTo>
                <a:lnTo>
                  <a:pt x="22251" y="6998"/>
                </a:lnTo>
                <a:lnTo>
                  <a:pt x="26446" y="6998"/>
                </a:lnTo>
                <a:lnTo>
                  <a:pt x="26405" y="0"/>
                </a:lnTo>
                <a:lnTo>
                  <a:pt x="19223" y="0"/>
                </a:lnTo>
                <a:lnTo>
                  <a:pt x="16084" y="623"/>
                </a:lnTo>
                <a:lnTo>
                  <a:pt x="13295" y="1868"/>
                </a:lnTo>
                <a:lnTo>
                  <a:pt x="10480" y="3110"/>
                </a:lnTo>
                <a:lnTo>
                  <a:pt x="9051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406851" y="2347631"/>
            <a:ext cx="33472" cy="53658"/>
          </a:xfrm>
          <a:custGeom>
            <a:avLst/>
            <a:gdLst/>
            <a:ahLst/>
            <a:cxnLst/>
            <a:rect l="l" t="t" r="r" b="b"/>
            <a:pathLst>
              <a:path w="33472" h="53658">
                <a:moveTo>
                  <a:pt x="6018" y="52222"/>
                </a:moveTo>
                <a:lnTo>
                  <a:pt x="8596" y="52985"/>
                </a:lnTo>
                <a:lnTo>
                  <a:pt x="11649" y="53531"/>
                </a:lnTo>
                <a:lnTo>
                  <a:pt x="17664" y="53658"/>
                </a:lnTo>
                <a:lnTo>
                  <a:pt x="20159" y="53315"/>
                </a:lnTo>
                <a:lnTo>
                  <a:pt x="24714" y="51944"/>
                </a:lnTo>
                <a:lnTo>
                  <a:pt x="28331" y="49593"/>
                </a:lnTo>
                <a:lnTo>
                  <a:pt x="31229" y="46609"/>
                </a:lnTo>
                <a:lnTo>
                  <a:pt x="33030" y="42696"/>
                </a:lnTo>
                <a:lnTo>
                  <a:pt x="33472" y="37973"/>
                </a:lnTo>
                <a:lnTo>
                  <a:pt x="33472" y="35877"/>
                </a:lnTo>
                <a:lnTo>
                  <a:pt x="32449" y="32551"/>
                </a:lnTo>
                <a:lnTo>
                  <a:pt x="30866" y="29729"/>
                </a:lnTo>
                <a:lnTo>
                  <a:pt x="27334" y="26633"/>
                </a:lnTo>
                <a:lnTo>
                  <a:pt x="24433" y="25120"/>
                </a:lnTo>
                <a:lnTo>
                  <a:pt x="21462" y="23813"/>
                </a:lnTo>
                <a:lnTo>
                  <a:pt x="18514" y="22604"/>
                </a:lnTo>
                <a:lnTo>
                  <a:pt x="15648" y="21449"/>
                </a:lnTo>
                <a:lnTo>
                  <a:pt x="12132" y="19343"/>
                </a:lnTo>
                <a:lnTo>
                  <a:pt x="9805" y="16584"/>
                </a:lnTo>
                <a:lnTo>
                  <a:pt x="9460" y="13996"/>
                </a:lnTo>
                <a:lnTo>
                  <a:pt x="10015" y="11174"/>
                </a:lnTo>
                <a:lnTo>
                  <a:pt x="12352" y="8294"/>
                </a:lnTo>
                <a:lnTo>
                  <a:pt x="15527" y="7110"/>
                </a:lnTo>
                <a:lnTo>
                  <a:pt x="18291" y="6948"/>
                </a:lnTo>
                <a:lnTo>
                  <a:pt x="21405" y="7138"/>
                </a:lnTo>
                <a:lnTo>
                  <a:pt x="25059" y="8355"/>
                </a:lnTo>
                <a:lnTo>
                  <a:pt x="27726" y="9691"/>
                </a:lnTo>
                <a:lnTo>
                  <a:pt x="30714" y="9867"/>
                </a:lnTo>
                <a:lnTo>
                  <a:pt x="31060" y="7150"/>
                </a:lnTo>
                <a:lnTo>
                  <a:pt x="30765" y="4406"/>
                </a:lnTo>
                <a:lnTo>
                  <a:pt x="28195" y="2195"/>
                </a:lnTo>
                <a:lnTo>
                  <a:pt x="25585" y="1141"/>
                </a:lnTo>
                <a:lnTo>
                  <a:pt x="22179" y="317"/>
                </a:lnTo>
                <a:lnTo>
                  <a:pt x="18388" y="0"/>
                </a:lnTo>
                <a:lnTo>
                  <a:pt x="15527" y="0"/>
                </a:lnTo>
                <a:lnTo>
                  <a:pt x="13003" y="392"/>
                </a:lnTo>
                <a:lnTo>
                  <a:pt x="8700" y="1979"/>
                </a:lnTo>
                <a:lnTo>
                  <a:pt x="5474" y="4367"/>
                </a:lnTo>
                <a:lnTo>
                  <a:pt x="2951" y="7214"/>
                </a:lnTo>
                <a:lnTo>
                  <a:pt x="1511" y="10717"/>
                </a:lnTo>
                <a:lnTo>
                  <a:pt x="1159" y="14479"/>
                </a:lnTo>
                <a:lnTo>
                  <a:pt x="1489" y="18515"/>
                </a:lnTo>
                <a:lnTo>
                  <a:pt x="2865" y="21629"/>
                </a:lnTo>
                <a:lnTo>
                  <a:pt x="6018" y="25210"/>
                </a:lnTo>
                <a:lnTo>
                  <a:pt x="8700" y="26935"/>
                </a:lnTo>
                <a:lnTo>
                  <a:pt x="11577" y="28411"/>
                </a:lnTo>
                <a:lnTo>
                  <a:pt x="14554" y="29643"/>
                </a:lnTo>
                <a:lnTo>
                  <a:pt x="17395" y="30798"/>
                </a:lnTo>
                <a:lnTo>
                  <a:pt x="20052" y="31990"/>
                </a:lnTo>
                <a:lnTo>
                  <a:pt x="23201" y="34264"/>
                </a:lnTo>
                <a:lnTo>
                  <a:pt x="24908" y="37299"/>
                </a:lnTo>
                <a:lnTo>
                  <a:pt x="24677" y="41173"/>
                </a:lnTo>
                <a:lnTo>
                  <a:pt x="23054" y="43942"/>
                </a:lnTo>
                <a:lnTo>
                  <a:pt x="20271" y="45680"/>
                </a:lnTo>
                <a:lnTo>
                  <a:pt x="16559" y="46494"/>
                </a:lnTo>
                <a:lnTo>
                  <a:pt x="13129" y="46494"/>
                </a:lnTo>
                <a:lnTo>
                  <a:pt x="9878" y="45759"/>
                </a:lnTo>
                <a:lnTo>
                  <a:pt x="5965" y="44157"/>
                </a:lnTo>
                <a:lnTo>
                  <a:pt x="3175" y="42558"/>
                </a:lnTo>
                <a:lnTo>
                  <a:pt x="262" y="42937"/>
                </a:lnTo>
                <a:lnTo>
                  <a:pt x="0" y="45515"/>
                </a:lnTo>
                <a:lnTo>
                  <a:pt x="262" y="48182"/>
                </a:lnTo>
                <a:lnTo>
                  <a:pt x="2951" y="50925"/>
                </a:lnTo>
                <a:lnTo>
                  <a:pt x="6018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499986" y="2328264"/>
            <a:ext cx="10731" cy="72288"/>
          </a:xfrm>
          <a:custGeom>
            <a:avLst/>
            <a:gdLst/>
            <a:ahLst/>
            <a:cxnLst/>
            <a:rect l="l" t="t" r="r" b="b"/>
            <a:pathLst>
              <a:path w="10731" h="72288">
                <a:moveTo>
                  <a:pt x="0" y="5421"/>
                </a:moveTo>
                <a:lnTo>
                  <a:pt x="384" y="8888"/>
                </a:lnTo>
                <a:lnTo>
                  <a:pt x="3286" y="10731"/>
                </a:lnTo>
                <a:lnTo>
                  <a:pt x="7383" y="10731"/>
                </a:lnTo>
                <a:lnTo>
                  <a:pt x="10346" y="8837"/>
                </a:lnTo>
                <a:lnTo>
                  <a:pt x="10731" y="5306"/>
                </a:lnTo>
                <a:lnTo>
                  <a:pt x="10360" y="1854"/>
                </a:lnTo>
                <a:lnTo>
                  <a:pt x="7444" y="0"/>
                </a:lnTo>
                <a:lnTo>
                  <a:pt x="3347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0731" h="72288">
                <a:moveTo>
                  <a:pt x="1245" y="71374"/>
                </a:moveTo>
                <a:lnTo>
                  <a:pt x="3830" y="72288"/>
                </a:lnTo>
                <a:lnTo>
                  <a:pt x="6954" y="72288"/>
                </a:lnTo>
                <a:lnTo>
                  <a:pt x="9734" y="70634"/>
                </a:lnTo>
                <a:lnTo>
                  <a:pt x="9734" y="21804"/>
                </a:lnTo>
                <a:lnTo>
                  <a:pt x="9511" y="21106"/>
                </a:lnTo>
                <a:lnTo>
                  <a:pt x="6954" y="20152"/>
                </a:lnTo>
                <a:lnTo>
                  <a:pt x="3830" y="20152"/>
                </a:lnTo>
                <a:lnTo>
                  <a:pt x="1061" y="21804"/>
                </a:lnTo>
                <a:lnTo>
                  <a:pt x="1061" y="70634"/>
                </a:lnTo>
                <a:lnTo>
                  <a:pt x="1245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537333" y="2347631"/>
            <a:ext cx="40726" cy="52920"/>
          </a:xfrm>
          <a:custGeom>
            <a:avLst/>
            <a:gdLst/>
            <a:ahLst/>
            <a:cxnLst/>
            <a:rect l="l" t="t" r="r" b="b"/>
            <a:pathLst>
              <a:path w="40726" h="52920">
                <a:moveTo>
                  <a:pt x="5900" y="52920"/>
                </a:moveTo>
                <a:lnTo>
                  <a:pt x="8679" y="51267"/>
                </a:lnTo>
                <a:lnTo>
                  <a:pt x="8679" y="17132"/>
                </a:lnTo>
                <a:lnTo>
                  <a:pt x="11055" y="14058"/>
                </a:lnTo>
                <a:lnTo>
                  <a:pt x="13333" y="11732"/>
                </a:lnTo>
                <a:lnTo>
                  <a:pt x="17672" y="8557"/>
                </a:lnTo>
                <a:lnTo>
                  <a:pt x="22012" y="7758"/>
                </a:lnTo>
                <a:lnTo>
                  <a:pt x="25177" y="8089"/>
                </a:lnTo>
                <a:lnTo>
                  <a:pt x="27738" y="9385"/>
                </a:lnTo>
                <a:lnTo>
                  <a:pt x="30393" y="12787"/>
                </a:lnTo>
                <a:lnTo>
                  <a:pt x="31423" y="15948"/>
                </a:lnTo>
                <a:lnTo>
                  <a:pt x="32068" y="19886"/>
                </a:lnTo>
                <a:lnTo>
                  <a:pt x="32068" y="51267"/>
                </a:lnTo>
                <a:lnTo>
                  <a:pt x="32277" y="52006"/>
                </a:lnTo>
                <a:lnTo>
                  <a:pt x="34833" y="52920"/>
                </a:lnTo>
                <a:lnTo>
                  <a:pt x="37957" y="52920"/>
                </a:lnTo>
                <a:lnTo>
                  <a:pt x="40726" y="51267"/>
                </a:lnTo>
                <a:lnTo>
                  <a:pt x="40726" y="18007"/>
                </a:lnTo>
                <a:lnTo>
                  <a:pt x="40441" y="15022"/>
                </a:lnTo>
                <a:lnTo>
                  <a:pt x="39286" y="10083"/>
                </a:lnTo>
                <a:lnTo>
                  <a:pt x="36996" y="6069"/>
                </a:lnTo>
                <a:lnTo>
                  <a:pt x="33921" y="2754"/>
                </a:lnTo>
                <a:lnTo>
                  <a:pt x="29620" y="543"/>
                </a:lnTo>
                <a:lnTo>
                  <a:pt x="26963" y="0"/>
                </a:lnTo>
                <a:lnTo>
                  <a:pt x="21102" y="0"/>
                </a:lnTo>
                <a:lnTo>
                  <a:pt x="18435" y="723"/>
                </a:lnTo>
                <a:lnTo>
                  <a:pt x="15788" y="2146"/>
                </a:lnTo>
                <a:lnTo>
                  <a:pt x="13147" y="3567"/>
                </a:lnTo>
                <a:lnTo>
                  <a:pt x="10490" y="5829"/>
                </a:lnTo>
                <a:lnTo>
                  <a:pt x="7833" y="8888"/>
                </a:lnTo>
                <a:lnTo>
                  <a:pt x="7833" y="2437"/>
                </a:lnTo>
                <a:lnTo>
                  <a:pt x="5863" y="835"/>
                </a:lnTo>
                <a:lnTo>
                  <a:pt x="3131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2006"/>
                </a:lnTo>
                <a:lnTo>
                  <a:pt x="2764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635580" y="2335345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8" y="51346"/>
                </a:moveTo>
                <a:lnTo>
                  <a:pt x="17028" y="20739"/>
                </a:lnTo>
                <a:lnTo>
                  <a:pt x="29166" y="20739"/>
                </a:lnTo>
                <a:lnTo>
                  <a:pt x="30740" y="19302"/>
                </a:lnTo>
                <a:lnTo>
                  <a:pt x="30899" y="16369"/>
                </a:lnTo>
                <a:lnTo>
                  <a:pt x="29166" y="13308"/>
                </a:lnTo>
                <a:lnTo>
                  <a:pt x="17028" y="13308"/>
                </a:lnTo>
                <a:lnTo>
                  <a:pt x="17028" y="1701"/>
                </a:lnTo>
                <a:lnTo>
                  <a:pt x="16816" y="989"/>
                </a:lnTo>
                <a:lnTo>
                  <a:pt x="14255" y="0"/>
                </a:lnTo>
                <a:lnTo>
                  <a:pt x="11134" y="0"/>
                </a:lnTo>
                <a:lnTo>
                  <a:pt x="8355" y="1701"/>
                </a:lnTo>
                <a:lnTo>
                  <a:pt x="8355" y="13308"/>
                </a:lnTo>
                <a:lnTo>
                  <a:pt x="1795" y="13308"/>
                </a:lnTo>
                <a:lnTo>
                  <a:pt x="335" y="14464"/>
                </a:lnTo>
                <a:lnTo>
                  <a:pt x="0" y="17056"/>
                </a:lnTo>
                <a:lnTo>
                  <a:pt x="1734" y="20739"/>
                </a:lnTo>
                <a:lnTo>
                  <a:pt x="8355" y="20739"/>
                </a:lnTo>
                <a:lnTo>
                  <a:pt x="8355" y="52109"/>
                </a:lnTo>
                <a:lnTo>
                  <a:pt x="9118" y="56630"/>
                </a:lnTo>
                <a:lnTo>
                  <a:pt x="10447" y="60439"/>
                </a:lnTo>
                <a:lnTo>
                  <a:pt x="12697" y="63143"/>
                </a:lnTo>
                <a:lnTo>
                  <a:pt x="15868" y="64832"/>
                </a:lnTo>
                <a:lnTo>
                  <a:pt x="19731" y="65836"/>
                </a:lnTo>
                <a:lnTo>
                  <a:pt x="24588" y="65670"/>
                </a:lnTo>
                <a:lnTo>
                  <a:pt x="27590" y="65101"/>
                </a:lnTo>
                <a:lnTo>
                  <a:pt x="30556" y="63082"/>
                </a:lnTo>
                <a:lnTo>
                  <a:pt x="30899" y="59982"/>
                </a:lnTo>
                <a:lnTo>
                  <a:pt x="30899" y="59320"/>
                </a:lnTo>
                <a:lnTo>
                  <a:pt x="29105" y="56742"/>
                </a:lnTo>
                <a:lnTo>
                  <a:pt x="26438" y="57772"/>
                </a:lnTo>
                <a:lnTo>
                  <a:pt x="23655" y="58178"/>
                </a:lnTo>
                <a:lnTo>
                  <a:pt x="19436" y="57329"/>
                </a:lnTo>
                <a:lnTo>
                  <a:pt x="17503" y="53898"/>
                </a:lnTo>
                <a:lnTo>
                  <a:pt x="17028" y="513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689854" y="2324707"/>
            <a:ext cx="40737" cy="75845"/>
          </a:xfrm>
          <a:custGeom>
            <a:avLst/>
            <a:gdLst/>
            <a:ahLst/>
            <a:cxnLst/>
            <a:rect l="l" t="t" r="r" b="b"/>
            <a:pathLst>
              <a:path w="40737" h="75845">
                <a:moveTo>
                  <a:pt x="32068" y="45604"/>
                </a:moveTo>
                <a:lnTo>
                  <a:pt x="32068" y="74192"/>
                </a:lnTo>
                <a:lnTo>
                  <a:pt x="32288" y="74931"/>
                </a:lnTo>
                <a:lnTo>
                  <a:pt x="34837" y="75845"/>
                </a:lnTo>
                <a:lnTo>
                  <a:pt x="37969" y="75845"/>
                </a:lnTo>
                <a:lnTo>
                  <a:pt x="40737" y="74192"/>
                </a:lnTo>
                <a:lnTo>
                  <a:pt x="40737" y="40957"/>
                </a:lnTo>
                <a:lnTo>
                  <a:pt x="40457" y="37947"/>
                </a:lnTo>
                <a:lnTo>
                  <a:pt x="39297" y="33008"/>
                </a:lnTo>
                <a:lnTo>
                  <a:pt x="37000" y="28994"/>
                </a:lnTo>
                <a:lnTo>
                  <a:pt x="33926" y="25679"/>
                </a:lnTo>
                <a:lnTo>
                  <a:pt x="29631" y="23468"/>
                </a:lnTo>
                <a:lnTo>
                  <a:pt x="26974" y="22924"/>
                </a:lnTo>
                <a:lnTo>
                  <a:pt x="21254" y="22924"/>
                </a:lnTo>
                <a:lnTo>
                  <a:pt x="16200" y="24904"/>
                </a:lnTo>
                <a:lnTo>
                  <a:pt x="11167" y="28246"/>
                </a:lnTo>
                <a:lnTo>
                  <a:pt x="8682" y="30949"/>
                </a:lnTo>
                <a:lnTo>
                  <a:pt x="8682" y="1703"/>
                </a:lnTo>
                <a:lnTo>
                  <a:pt x="8474" y="939"/>
                </a:lnTo>
                <a:lnTo>
                  <a:pt x="5914" y="0"/>
                </a:lnTo>
                <a:lnTo>
                  <a:pt x="2778" y="0"/>
                </a:lnTo>
                <a:lnTo>
                  <a:pt x="0" y="1703"/>
                </a:lnTo>
                <a:lnTo>
                  <a:pt x="0" y="74192"/>
                </a:lnTo>
                <a:lnTo>
                  <a:pt x="194" y="74931"/>
                </a:lnTo>
                <a:lnTo>
                  <a:pt x="2778" y="75845"/>
                </a:lnTo>
                <a:lnTo>
                  <a:pt x="5914" y="75845"/>
                </a:lnTo>
                <a:lnTo>
                  <a:pt x="8682" y="74192"/>
                </a:lnTo>
                <a:lnTo>
                  <a:pt x="8682" y="40057"/>
                </a:lnTo>
                <a:lnTo>
                  <a:pt x="11070" y="36983"/>
                </a:lnTo>
                <a:lnTo>
                  <a:pt x="13335" y="34657"/>
                </a:lnTo>
                <a:lnTo>
                  <a:pt x="17687" y="31482"/>
                </a:lnTo>
                <a:lnTo>
                  <a:pt x="22028" y="30683"/>
                </a:lnTo>
                <a:lnTo>
                  <a:pt x="25192" y="31014"/>
                </a:lnTo>
                <a:lnTo>
                  <a:pt x="27752" y="32310"/>
                </a:lnTo>
                <a:lnTo>
                  <a:pt x="30408" y="35712"/>
                </a:lnTo>
                <a:lnTo>
                  <a:pt x="31438" y="38873"/>
                </a:lnTo>
                <a:lnTo>
                  <a:pt x="32068" y="42811"/>
                </a:lnTo>
                <a:lnTo>
                  <a:pt x="32068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754982" y="2347631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41"/>
                </a:moveTo>
                <a:lnTo>
                  <a:pt x="42325" y="14133"/>
                </a:lnTo>
                <a:lnTo>
                  <a:pt x="41536" y="11329"/>
                </a:lnTo>
                <a:lnTo>
                  <a:pt x="38620" y="6808"/>
                </a:lnTo>
                <a:lnTo>
                  <a:pt x="34796" y="3074"/>
                </a:lnTo>
                <a:lnTo>
                  <a:pt x="32186" y="1840"/>
                </a:lnTo>
                <a:lnTo>
                  <a:pt x="29569" y="623"/>
                </a:lnTo>
                <a:lnTo>
                  <a:pt x="26409" y="0"/>
                </a:lnTo>
                <a:lnTo>
                  <a:pt x="26445" y="6998"/>
                </a:lnTo>
                <a:lnTo>
                  <a:pt x="29620" y="8331"/>
                </a:lnTo>
                <a:lnTo>
                  <a:pt x="31743" y="11012"/>
                </a:lnTo>
                <a:lnTo>
                  <a:pt x="33886" y="13690"/>
                </a:lnTo>
                <a:lnTo>
                  <a:pt x="34894" y="17373"/>
                </a:lnTo>
                <a:lnTo>
                  <a:pt x="34782" y="22071"/>
                </a:lnTo>
                <a:lnTo>
                  <a:pt x="8977" y="22071"/>
                </a:lnTo>
                <a:lnTo>
                  <a:pt x="9050" y="20091"/>
                </a:lnTo>
                <a:lnTo>
                  <a:pt x="10490" y="3110"/>
                </a:lnTo>
                <a:lnTo>
                  <a:pt x="8092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68" y="15760"/>
                </a:lnTo>
                <a:lnTo>
                  <a:pt x="52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45" y="42012"/>
                </a:lnTo>
                <a:lnTo>
                  <a:pt x="4042" y="44780"/>
                </a:lnTo>
                <a:lnTo>
                  <a:pt x="6036" y="46991"/>
                </a:lnTo>
                <a:lnTo>
                  <a:pt x="10490" y="50864"/>
                </a:lnTo>
                <a:lnTo>
                  <a:pt x="13431" y="51969"/>
                </a:lnTo>
                <a:lnTo>
                  <a:pt x="16343" y="53099"/>
                </a:lnTo>
                <a:lnTo>
                  <a:pt x="19752" y="53658"/>
                </a:lnTo>
                <a:lnTo>
                  <a:pt x="23651" y="53658"/>
                </a:lnTo>
                <a:lnTo>
                  <a:pt x="27993" y="53492"/>
                </a:lnTo>
                <a:lnTo>
                  <a:pt x="31963" y="52793"/>
                </a:lnTo>
                <a:lnTo>
                  <a:pt x="35200" y="51969"/>
                </a:lnTo>
                <a:lnTo>
                  <a:pt x="37947" y="51092"/>
                </a:lnTo>
                <a:lnTo>
                  <a:pt x="41191" y="48820"/>
                </a:lnTo>
                <a:lnTo>
                  <a:pt x="41511" y="46163"/>
                </a:lnTo>
                <a:lnTo>
                  <a:pt x="40946" y="43016"/>
                </a:lnTo>
                <a:lnTo>
                  <a:pt x="38216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19" y="46188"/>
                </a:lnTo>
                <a:lnTo>
                  <a:pt x="24450" y="46379"/>
                </a:lnTo>
                <a:lnTo>
                  <a:pt x="21610" y="46379"/>
                </a:lnTo>
                <a:lnTo>
                  <a:pt x="17218" y="45137"/>
                </a:lnTo>
                <a:lnTo>
                  <a:pt x="13639" y="43117"/>
                </a:lnTo>
                <a:lnTo>
                  <a:pt x="11181" y="40003"/>
                </a:lnTo>
                <a:lnTo>
                  <a:pt x="9776" y="35967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49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41"/>
                </a:lnTo>
                <a:close/>
              </a:path>
              <a:path w="43516" h="53658">
                <a:moveTo>
                  <a:pt x="9050" y="20091"/>
                </a:moveTo>
                <a:lnTo>
                  <a:pt x="9986" y="16358"/>
                </a:lnTo>
                <a:lnTo>
                  <a:pt x="11440" y="12927"/>
                </a:lnTo>
                <a:lnTo>
                  <a:pt x="14982" y="9079"/>
                </a:lnTo>
                <a:lnTo>
                  <a:pt x="18211" y="7416"/>
                </a:lnTo>
                <a:lnTo>
                  <a:pt x="22251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94" y="1868"/>
                </a:lnTo>
                <a:lnTo>
                  <a:pt x="10490" y="3110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854125" y="2324304"/>
            <a:ext cx="32014" cy="76250"/>
          </a:xfrm>
          <a:custGeom>
            <a:avLst/>
            <a:gdLst/>
            <a:ahLst/>
            <a:cxnLst/>
            <a:rect l="l" t="t" r="r" b="b"/>
            <a:pathLst>
              <a:path w="32014" h="76250">
                <a:moveTo>
                  <a:pt x="9888" y="8100"/>
                </a:moveTo>
                <a:lnTo>
                  <a:pt x="8671" y="12978"/>
                </a:lnTo>
                <a:lnTo>
                  <a:pt x="8362" y="15911"/>
                </a:lnTo>
                <a:lnTo>
                  <a:pt x="8362" y="24357"/>
                </a:lnTo>
                <a:lnTo>
                  <a:pt x="1684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684" y="31788"/>
                </a:lnTo>
                <a:lnTo>
                  <a:pt x="8362" y="31788"/>
                </a:lnTo>
                <a:lnTo>
                  <a:pt x="8362" y="74598"/>
                </a:lnTo>
                <a:lnTo>
                  <a:pt x="8575" y="75322"/>
                </a:lnTo>
                <a:lnTo>
                  <a:pt x="11192" y="76250"/>
                </a:lnTo>
                <a:lnTo>
                  <a:pt x="14265" y="76250"/>
                </a:lnTo>
                <a:lnTo>
                  <a:pt x="17085" y="74598"/>
                </a:lnTo>
                <a:lnTo>
                  <a:pt x="17085" y="31788"/>
                </a:lnTo>
                <a:lnTo>
                  <a:pt x="27661" y="31788"/>
                </a:lnTo>
                <a:lnTo>
                  <a:pt x="29223" y="30340"/>
                </a:lnTo>
                <a:lnTo>
                  <a:pt x="29386" y="27416"/>
                </a:lnTo>
                <a:lnTo>
                  <a:pt x="27661" y="24357"/>
                </a:lnTo>
                <a:lnTo>
                  <a:pt x="17085" y="24357"/>
                </a:lnTo>
                <a:lnTo>
                  <a:pt x="17207" y="15148"/>
                </a:lnTo>
                <a:lnTo>
                  <a:pt x="17697" y="12228"/>
                </a:lnTo>
                <a:lnTo>
                  <a:pt x="19961" y="8520"/>
                </a:lnTo>
                <a:lnTo>
                  <a:pt x="22891" y="7429"/>
                </a:lnTo>
                <a:lnTo>
                  <a:pt x="25966" y="7515"/>
                </a:lnTo>
                <a:lnTo>
                  <a:pt x="29076" y="8420"/>
                </a:lnTo>
                <a:lnTo>
                  <a:pt x="31672" y="8343"/>
                </a:lnTo>
                <a:lnTo>
                  <a:pt x="32014" y="5687"/>
                </a:lnTo>
                <a:lnTo>
                  <a:pt x="31931" y="3923"/>
                </a:lnTo>
                <a:lnTo>
                  <a:pt x="29853" y="1104"/>
                </a:lnTo>
                <a:lnTo>
                  <a:pt x="27172" y="341"/>
                </a:lnTo>
                <a:lnTo>
                  <a:pt x="23601" y="0"/>
                </a:lnTo>
                <a:lnTo>
                  <a:pt x="21005" y="0"/>
                </a:lnTo>
                <a:lnTo>
                  <a:pt x="18759" y="367"/>
                </a:lnTo>
                <a:lnTo>
                  <a:pt x="14928" y="1838"/>
                </a:lnTo>
                <a:lnTo>
                  <a:pt x="12103" y="4546"/>
                </a:lnTo>
                <a:lnTo>
                  <a:pt x="9888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904078" y="2328264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21"/>
                </a:moveTo>
                <a:lnTo>
                  <a:pt x="367" y="8888"/>
                </a:lnTo>
                <a:lnTo>
                  <a:pt x="3282" y="10731"/>
                </a:lnTo>
                <a:lnTo>
                  <a:pt x="7379" y="10731"/>
                </a:lnTo>
                <a:lnTo>
                  <a:pt x="10328" y="8837"/>
                </a:lnTo>
                <a:lnTo>
                  <a:pt x="10713" y="5306"/>
                </a:lnTo>
                <a:lnTo>
                  <a:pt x="10342" y="1854"/>
                </a:lnTo>
                <a:lnTo>
                  <a:pt x="7438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713" h="72288">
                <a:moveTo>
                  <a:pt x="1238" y="71374"/>
                </a:moveTo>
                <a:lnTo>
                  <a:pt x="3823" y="72288"/>
                </a:lnTo>
                <a:lnTo>
                  <a:pt x="6948" y="72288"/>
                </a:lnTo>
                <a:lnTo>
                  <a:pt x="9716" y="70634"/>
                </a:lnTo>
                <a:lnTo>
                  <a:pt x="9716" y="21804"/>
                </a:lnTo>
                <a:lnTo>
                  <a:pt x="9508" y="21106"/>
                </a:lnTo>
                <a:lnTo>
                  <a:pt x="6948" y="20152"/>
                </a:lnTo>
                <a:lnTo>
                  <a:pt x="3823" y="20152"/>
                </a:lnTo>
                <a:lnTo>
                  <a:pt x="1043" y="21804"/>
                </a:lnTo>
                <a:lnTo>
                  <a:pt x="1043" y="70634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938264" y="2347631"/>
            <a:ext cx="43510" cy="53658"/>
          </a:xfrm>
          <a:custGeom>
            <a:avLst/>
            <a:gdLst/>
            <a:ahLst/>
            <a:cxnLst/>
            <a:rect l="l" t="t" r="r" b="b"/>
            <a:pathLst>
              <a:path w="43510" h="53658">
                <a:moveTo>
                  <a:pt x="43117" y="16941"/>
                </a:moveTo>
                <a:lnTo>
                  <a:pt x="42329" y="14133"/>
                </a:lnTo>
                <a:lnTo>
                  <a:pt x="41540" y="11329"/>
                </a:lnTo>
                <a:lnTo>
                  <a:pt x="38624" y="6808"/>
                </a:lnTo>
                <a:lnTo>
                  <a:pt x="34801" y="3074"/>
                </a:lnTo>
                <a:lnTo>
                  <a:pt x="32180" y="1840"/>
                </a:lnTo>
                <a:lnTo>
                  <a:pt x="29574" y="623"/>
                </a:lnTo>
                <a:lnTo>
                  <a:pt x="26409" y="0"/>
                </a:lnTo>
                <a:lnTo>
                  <a:pt x="26449" y="6998"/>
                </a:lnTo>
                <a:lnTo>
                  <a:pt x="29606" y="8331"/>
                </a:lnTo>
                <a:lnTo>
                  <a:pt x="31748" y="11012"/>
                </a:lnTo>
                <a:lnTo>
                  <a:pt x="33879" y="13690"/>
                </a:lnTo>
                <a:lnTo>
                  <a:pt x="34898" y="17373"/>
                </a:lnTo>
                <a:lnTo>
                  <a:pt x="34790" y="22071"/>
                </a:lnTo>
                <a:lnTo>
                  <a:pt x="8978" y="22071"/>
                </a:lnTo>
                <a:lnTo>
                  <a:pt x="9057" y="20091"/>
                </a:lnTo>
                <a:lnTo>
                  <a:pt x="10483" y="3110"/>
                </a:lnTo>
                <a:lnTo>
                  <a:pt x="8092" y="4903"/>
                </a:lnTo>
                <a:lnTo>
                  <a:pt x="4147" y="9575"/>
                </a:lnTo>
                <a:lnTo>
                  <a:pt x="2625" y="12409"/>
                </a:lnTo>
                <a:lnTo>
                  <a:pt x="1577" y="15760"/>
                </a:lnTo>
                <a:lnTo>
                  <a:pt x="51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7" y="35355"/>
                </a:lnTo>
                <a:lnTo>
                  <a:pt x="1530" y="38685"/>
                </a:lnTo>
                <a:lnTo>
                  <a:pt x="2534" y="42012"/>
                </a:lnTo>
                <a:lnTo>
                  <a:pt x="4050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31" y="51969"/>
                </a:lnTo>
                <a:lnTo>
                  <a:pt x="16351" y="53099"/>
                </a:lnTo>
                <a:lnTo>
                  <a:pt x="19757" y="53658"/>
                </a:lnTo>
                <a:lnTo>
                  <a:pt x="23641" y="53658"/>
                </a:lnTo>
                <a:lnTo>
                  <a:pt x="27997" y="53492"/>
                </a:lnTo>
                <a:lnTo>
                  <a:pt x="31957" y="52793"/>
                </a:lnTo>
                <a:lnTo>
                  <a:pt x="35208" y="51969"/>
                </a:lnTo>
                <a:lnTo>
                  <a:pt x="37937" y="51092"/>
                </a:lnTo>
                <a:lnTo>
                  <a:pt x="41198" y="48820"/>
                </a:lnTo>
                <a:lnTo>
                  <a:pt x="41515" y="46163"/>
                </a:lnTo>
                <a:lnTo>
                  <a:pt x="40939" y="43016"/>
                </a:lnTo>
                <a:lnTo>
                  <a:pt x="38206" y="43268"/>
                </a:lnTo>
                <a:lnTo>
                  <a:pt x="35045" y="44550"/>
                </a:lnTo>
                <a:lnTo>
                  <a:pt x="32241" y="45439"/>
                </a:lnTo>
                <a:lnTo>
                  <a:pt x="28713" y="46188"/>
                </a:lnTo>
                <a:lnTo>
                  <a:pt x="24455" y="46379"/>
                </a:lnTo>
                <a:lnTo>
                  <a:pt x="21603" y="46379"/>
                </a:lnTo>
                <a:lnTo>
                  <a:pt x="17222" y="45137"/>
                </a:lnTo>
                <a:lnTo>
                  <a:pt x="13641" y="43117"/>
                </a:lnTo>
                <a:lnTo>
                  <a:pt x="11184" y="40003"/>
                </a:lnTo>
                <a:lnTo>
                  <a:pt x="9781" y="35967"/>
                </a:lnTo>
                <a:lnTo>
                  <a:pt x="8978" y="31356"/>
                </a:lnTo>
                <a:lnTo>
                  <a:pt x="8978" y="28652"/>
                </a:lnTo>
                <a:lnTo>
                  <a:pt x="40139" y="28652"/>
                </a:lnTo>
                <a:lnTo>
                  <a:pt x="42476" y="27749"/>
                </a:lnTo>
                <a:lnTo>
                  <a:pt x="43510" y="24739"/>
                </a:lnTo>
                <a:lnTo>
                  <a:pt x="43510" y="19926"/>
                </a:lnTo>
                <a:lnTo>
                  <a:pt x="43117" y="16941"/>
                </a:lnTo>
                <a:close/>
              </a:path>
              <a:path w="43510" h="53658">
                <a:moveTo>
                  <a:pt x="9057" y="20091"/>
                </a:moveTo>
                <a:lnTo>
                  <a:pt x="9975" y="16358"/>
                </a:lnTo>
                <a:lnTo>
                  <a:pt x="11441" y="12927"/>
                </a:lnTo>
                <a:lnTo>
                  <a:pt x="14983" y="9079"/>
                </a:lnTo>
                <a:lnTo>
                  <a:pt x="18219" y="7416"/>
                </a:lnTo>
                <a:lnTo>
                  <a:pt x="22255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298" y="1868"/>
                </a:lnTo>
                <a:lnTo>
                  <a:pt x="10483" y="3110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6007229" y="2324707"/>
            <a:ext cx="8662" cy="75845"/>
          </a:xfrm>
          <a:custGeom>
            <a:avLst/>
            <a:gdLst/>
            <a:ahLst/>
            <a:cxnLst/>
            <a:rect l="l" t="t" r="r" b="b"/>
            <a:pathLst>
              <a:path w="8662" h="75845">
                <a:moveTo>
                  <a:pt x="8662" y="74192"/>
                </a:moveTo>
                <a:lnTo>
                  <a:pt x="8662" y="1703"/>
                </a:lnTo>
                <a:lnTo>
                  <a:pt x="8449" y="939"/>
                </a:lnTo>
                <a:lnTo>
                  <a:pt x="589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68" y="75845"/>
                </a:lnTo>
                <a:lnTo>
                  <a:pt x="5894" y="75845"/>
                </a:lnTo>
                <a:lnTo>
                  <a:pt x="8662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6040518" y="2381321"/>
            <a:ext cx="12801" cy="75667"/>
          </a:xfrm>
          <a:custGeom>
            <a:avLst/>
            <a:gdLst/>
            <a:ahLst/>
            <a:cxnLst/>
            <a:rect l="l" t="t" r="r" b="b"/>
            <a:pathLst>
              <a:path w="12801" h="75667">
                <a:moveTo>
                  <a:pt x="12801" y="19281"/>
                </a:moveTo>
                <a:lnTo>
                  <a:pt x="12373" y="8092"/>
                </a:lnTo>
                <a:lnTo>
                  <a:pt x="10541" y="4446"/>
                </a:lnTo>
                <a:lnTo>
                  <a:pt x="9532" y="0"/>
                </a:lnTo>
                <a:lnTo>
                  <a:pt x="7895" y="16484"/>
                </a:lnTo>
                <a:lnTo>
                  <a:pt x="12801" y="19281"/>
                </a:lnTo>
                <a:close/>
              </a:path>
              <a:path w="12801" h="75667">
                <a:moveTo>
                  <a:pt x="34784" y="-54683"/>
                </a:moveTo>
                <a:lnTo>
                  <a:pt x="34784" y="-26313"/>
                </a:lnTo>
                <a:lnTo>
                  <a:pt x="32545" y="-28724"/>
                </a:lnTo>
                <a:lnTo>
                  <a:pt x="27979" y="-31823"/>
                </a:lnTo>
                <a:lnTo>
                  <a:pt x="23162" y="-33693"/>
                </a:lnTo>
                <a:lnTo>
                  <a:pt x="17061" y="-33693"/>
                </a:lnTo>
                <a:lnTo>
                  <a:pt x="14119" y="-33044"/>
                </a:lnTo>
                <a:lnTo>
                  <a:pt x="11584" y="-31774"/>
                </a:lnTo>
                <a:lnTo>
                  <a:pt x="9039" y="-30477"/>
                </a:lnTo>
                <a:lnTo>
                  <a:pt x="6908" y="-28648"/>
                </a:lnTo>
                <a:lnTo>
                  <a:pt x="3478" y="-23875"/>
                </a:lnTo>
                <a:lnTo>
                  <a:pt x="2189" y="-20991"/>
                </a:lnTo>
                <a:lnTo>
                  <a:pt x="1303" y="-17600"/>
                </a:lnTo>
                <a:lnTo>
                  <a:pt x="429" y="-14224"/>
                </a:lnTo>
                <a:lnTo>
                  <a:pt x="0" y="-10436"/>
                </a:lnTo>
                <a:lnTo>
                  <a:pt x="0" y="-2689"/>
                </a:lnTo>
                <a:lnTo>
                  <a:pt x="342" y="673"/>
                </a:lnTo>
                <a:lnTo>
                  <a:pt x="1055" y="3887"/>
                </a:lnTo>
                <a:lnTo>
                  <a:pt x="1746" y="7087"/>
                </a:lnTo>
                <a:lnTo>
                  <a:pt x="2851" y="9870"/>
                </a:lnTo>
                <a:lnTo>
                  <a:pt x="4377" y="12232"/>
                </a:lnTo>
                <a:lnTo>
                  <a:pt x="7895" y="16484"/>
                </a:lnTo>
                <a:lnTo>
                  <a:pt x="9532" y="0"/>
                </a:lnTo>
                <a:lnTo>
                  <a:pt x="8978" y="-4759"/>
                </a:lnTo>
                <a:lnTo>
                  <a:pt x="8978" y="-9536"/>
                </a:lnTo>
                <a:lnTo>
                  <a:pt x="9644" y="-14043"/>
                </a:lnTo>
                <a:lnTo>
                  <a:pt x="10786" y="-18299"/>
                </a:lnTo>
                <a:lnTo>
                  <a:pt x="12705" y="-21841"/>
                </a:lnTo>
                <a:lnTo>
                  <a:pt x="15509" y="-24368"/>
                </a:lnTo>
                <a:lnTo>
                  <a:pt x="18915" y="-25995"/>
                </a:lnTo>
                <a:lnTo>
                  <a:pt x="23505" y="-25995"/>
                </a:lnTo>
                <a:lnTo>
                  <a:pt x="27979" y="-23634"/>
                </a:lnTo>
                <a:lnTo>
                  <a:pt x="32447" y="-19761"/>
                </a:lnTo>
                <a:lnTo>
                  <a:pt x="34784" y="-16761"/>
                </a:lnTo>
                <a:lnTo>
                  <a:pt x="34784" y="2768"/>
                </a:lnTo>
                <a:lnTo>
                  <a:pt x="32127" y="6033"/>
                </a:lnTo>
                <a:lnTo>
                  <a:pt x="28501" y="9438"/>
                </a:lnTo>
                <a:lnTo>
                  <a:pt x="25167" y="11508"/>
                </a:lnTo>
                <a:lnTo>
                  <a:pt x="21906" y="12318"/>
                </a:lnTo>
                <a:lnTo>
                  <a:pt x="18486" y="12318"/>
                </a:lnTo>
                <a:lnTo>
                  <a:pt x="15081" y="10655"/>
                </a:lnTo>
                <a:lnTo>
                  <a:pt x="12373" y="8092"/>
                </a:lnTo>
                <a:lnTo>
                  <a:pt x="12801" y="19281"/>
                </a:lnTo>
                <a:lnTo>
                  <a:pt x="15764" y="19979"/>
                </a:lnTo>
                <a:lnTo>
                  <a:pt x="22421" y="19979"/>
                </a:lnTo>
                <a:lnTo>
                  <a:pt x="25351" y="19190"/>
                </a:lnTo>
                <a:lnTo>
                  <a:pt x="28033" y="17642"/>
                </a:lnTo>
                <a:lnTo>
                  <a:pt x="30716" y="16080"/>
                </a:lnTo>
                <a:lnTo>
                  <a:pt x="33293" y="13906"/>
                </a:lnTo>
                <a:lnTo>
                  <a:pt x="35780" y="11127"/>
                </a:lnTo>
                <a:lnTo>
                  <a:pt x="35780" y="17578"/>
                </a:lnTo>
                <a:lnTo>
                  <a:pt x="37882" y="19151"/>
                </a:lnTo>
                <a:lnTo>
                  <a:pt x="40431" y="19267"/>
                </a:lnTo>
                <a:lnTo>
                  <a:pt x="43517" y="17578"/>
                </a:lnTo>
                <a:lnTo>
                  <a:pt x="43517" y="-54683"/>
                </a:lnTo>
                <a:lnTo>
                  <a:pt x="43268" y="-55422"/>
                </a:lnTo>
                <a:lnTo>
                  <a:pt x="40690" y="-56386"/>
                </a:lnTo>
                <a:lnTo>
                  <a:pt x="37566" y="-56386"/>
                </a:lnTo>
                <a:lnTo>
                  <a:pt x="34784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6107997" y="2347631"/>
            <a:ext cx="33472" cy="53658"/>
          </a:xfrm>
          <a:custGeom>
            <a:avLst/>
            <a:gdLst/>
            <a:ahLst/>
            <a:cxnLst/>
            <a:rect l="l" t="t" r="r" b="b"/>
            <a:pathLst>
              <a:path w="33472" h="53658">
                <a:moveTo>
                  <a:pt x="6026" y="52222"/>
                </a:moveTo>
                <a:lnTo>
                  <a:pt x="8600" y="52985"/>
                </a:lnTo>
                <a:lnTo>
                  <a:pt x="11649" y="53531"/>
                </a:lnTo>
                <a:lnTo>
                  <a:pt x="17665" y="53658"/>
                </a:lnTo>
                <a:lnTo>
                  <a:pt x="20159" y="53315"/>
                </a:lnTo>
                <a:lnTo>
                  <a:pt x="24710" y="51944"/>
                </a:lnTo>
                <a:lnTo>
                  <a:pt x="28328" y="49593"/>
                </a:lnTo>
                <a:lnTo>
                  <a:pt x="31244" y="46609"/>
                </a:lnTo>
                <a:lnTo>
                  <a:pt x="33026" y="42696"/>
                </a:lnTo>
                <a:lnTo>
                  <a:pt x="33472" y="37973"/>
                </a:lnTo>
                <a:lnTo>
                  <a:pt x="33472" y="35877"/>
                </a:lnTo>
                <a:lnTo>
                  <a:pt x="32449" y="32551"/>
                </a:lnTo>
                <a:lnTo>
                  <a:pt x="30862" y="29729"/>
                </a:lnTo>
                <a:lnTo>
                  <a:pt x="27334" y="26633"/>
                </a:lnTo>
                <a:lnTo>
                  <a:pt x="24429" y="25120"/>
                </a:lnTo>
                <a:lnTo>
                  <a:pt x="21466" y="23813"/>
                </a:lnTo>
                <a:lnTo>
                  <a:pt x="18511" y="22604"/>
                </a:lnTo>
                <a:lnTo>
                  <a:pt x="15645" y="21449"/>
                </a:lnTo>
                <a:lnTo>
                  <a:pt x="12128" y="19343"/>
                </a:lnTo>
                <a:lnTo>
                  <a:pt x="9803" y="16584"/>
                </a:lnTo>
                <a:lnTo>
                  <a:pt x="9460" y="13996"/>
                </a:lnTo>
                <a:lnTo>
                  <a:pt x="10011" y="11174"/>
                </a:lnTo>
                <a:lnTo>
                  <a:pt x="12352" y="8294"/>
                </a:lnTo>
                <a:lnTo>
                  <a:pt x="15523" y="7110"/>
                </a:lnTo>
                <a:lnTo>
                  <a:pt x="18291" y="6948"/>
                </a:lnTo>
                <a:lnTo>
                  <a:pt x="21402" y="7138"/>
                </a:lnTo>
                <a:lnTo>
                  <a:pt x="25055" y="8355"/>
                </a:lnTo>
                <a:lnTo>
                  <a:pt x="27724" y="9691"/>
                </a:lnTo>
                <a:lnTo>
                  <a:pt x="30714" y="9867"/>
                </a:lnTo>
                <a:lnTo>
                  <a:pt x="31056" y="7150"/>
                </a:lnTo>
                <a:lnTo>
                  <a:pt x="30765" y="4406"/>
                </a:lnTo>
                <a:lnTo>
                  <a:pt x="28191" y="2195"/>
                </a:lnTo>
                <a:lnTo>
                  <a:pt x="25589" y="1141"/>
                </a:lnTo>
                <a:lnTo>
                  <a:pt x="22175" y="317"/>
                </a:lnTo>
                <a:lnTo>
                  <a:pt x="18388" y="0"/>
                </a:lnTo>
                <a:lnTo>
                  <a:pt x="15523" y="0"/>
                </a:lnTo>
                <a:lnTo>
                  <a:pt x="13003" y="392"/>
                </a:lnTo>
                <a:lnTo>
                  <a:pt x="8696" y="1979"/>
                </a:lnTo>
                <a:lnTo>
                  <a:pt x="5474" y="4367"/>
                </a:lnTo>
                <a:lnTo>
                  <a:pt x="2951" y="7214"/>
                </a:lnTo>
                <a:lnTo>
                  <a:pt x="1515" y="10717"/>
                </a:lnTo>
                <a:lnTo>
                  <a:pt x="1155" y="14479"/>
                </a:lnTo>
                <a:lnTo>
                  <a:pt x="1489" y="18515"/>
                </a:lnTo>
                <a:lnTo>
                  <a:pt x="2865" y="21629"/>
                </a:lnTo>
                <a:lnTo>
                  <a:pt x="6015" y="25210"/>
                </a:lnTo>
                <a:lnTo>
                  <a:pt x="8696" y="26935"/>
                </a:lnTo>
                <a:lnTo>
                  <a:pt x="11573" y="28411"/>
                </a:lnTo>
                <a:lnTo>
                  <a:pt x="14551" y="29643"/>
                </a:lnTo>
                <a:lnTo>
                  <a:pt x="17391" y="30798"/>
                </a:lnTo>
                <a:lnTo>
                  <a:pt x="20048" y="31990"/>
                </a:lnTo>
                <a:lnTo>
                  <a:pt x="23197" y="34264"/>
                </a:lnTo>
                <a:lnTo>
                  <a:pt x="24912" y="37299"/>
                </a:lnTo>
                <a:lnTo>
                  <a:pt x="24677" y="41173"/>
                </a:lnTo>
                <a:lnTo>
                  <a:pt x="23050" y="43942"/>
                </a:lnTo>
                <a:lnTo>
                  <a:pt x="20271" y="45680"/>
                </a:lnTo>
                <a:lnTo>
                  <a:pt x="16555" y="46494"/>
                </a:lnTo>
                <a:lnTo>
                  <a:pt x="13125" y="46494"/>
                </a:lnTo>
                <a:lnTo>
                  <a:pt x="9878" y="45759"/>
                </a:lnTo>
                <a:lnTo>
                  <a:pt x="5965" y="44157"/>
                </a:lnTo>
                <a:lnTo>
                  <a:pt x="3175" y="42558"/>
                </a:lnTo>
                <a:lnTo>
                  <a:pt x="259" y="42937"/>
                </a:lnTo>
                <a:lnTo>
                  <a:pt x="0" y="45515"/>
                </a:lnTo>
                <a:lnTo>
                  <a:pt x="259" y="48182"/>
                </a:lnTo>
                <a:lnTo>
                  <a:pt x="2951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6198880" y="2347631"/>
            <a:ext cx="47296" cy="53654"/>
          </a:xfrm>
          <a:custGeom>
            <a:avLst/>
            <a:gdLst/>
            <a:ahLst/>
            <a:cxnLst/>
            <a:rect l="l" t="t" r="r" b="b"/>
            <a:pathLst>
              <a:path w="47296" h="53654">
                <a:moveTo>
                  <a:pt x="8992" y="23911"/>
                </a:moveTo>
                <a:lnTo>
                  <a:pt x="9283" y="21348"/>
                </a:lnTo>
                <a:lnTo>
                  <a:pt x="9862" y="18986"/>
                </a:lnTo>
                <a:lnTo>
                  <a:pt x="11339" y="14605"/>
                </a:lnTo>
                <a:lnTo>
                  <a:pt x="13737" y="11163"/>
                </a:lnTo>
                <a:lnTo>
                  <a:pt x="17120" y="8888"/>
                </a:lnTo>
                <a:lnTo>
                  <a:pt x="21192" y="7491"/>
                </a:lnTo>
                <a:lnTo>
                  <a:pt x="26578" y="7491"/>
                </a:lnTo>
                <a:lnTo>
                  <a:pt x="30786" y="9029"/>
                </a:lnTo>
                <a:lnTo>
                  <a:pt x="34131" y="11455"/>
                </a:lnTo>
                <a:lnTo>
                  <a:pt x="36334" y="15008"/>
                </a:lnTo>
                <a:lnTo>
                  <a:pt x="37590" y="19418"/>
                </a:lnTo>
                <a:lnTo>
                  <a:pt x="38318" y="24268"/>
                </a:lnTo>
                <a:lnTo>
                  <a:pt x="38318" y="29729"/>
                </a:lnTo>
                <a:lnTo>
                  <a:pt x="38033" y="32321"/>
                </a:lnTo>
                <a:lnTo>
                  <a:pt x="36899" y="37019"/>
                </a:lnTo>
                <a:lnTo>
                  <a:pt x="36690" y="50266"/>
                </a:lnTo>
                <a:lnTo>
                  <a:pt x="39211" y="48373"/>
                </a:lnTo>
                <a:lnTo>
                  <a:pt x="43235" y="43535"/>
                </a:lnTo>
                <a:lnTo>
                  <a:pt x="44750" y="40651"/>
                </a:lnTo>
                <a:lnTo>
                  <a:pt x="45769" y="37299"/>
                </a:lnTo>
                <a:lnTo>
                  <a:pt x="46788" y="33958"/>
                </a:lnTo>
                <a:lnTo>
                  <a:pt x="47296" y="30300"/>
                </a:lnTo>
                <a:lnTo>
                  <a:pt x="47296" y="22222"/>
                </a:lnTo>
                <a:lnTo>
                  <a:pt x="46813" y="18554"/>
                </a:lnTo>
                <a:lnTo>
                  <a:pt x="45855" y="15303"/>
                </a:lnTo>
                <a:lnTo>
                  <a:pt x="44884" y="12038"/>
                </a:lnTo>
                <a:lnTo>
                  <a:pt x="43444" y="9269"/>
                </a:lnTo>
                <a:lnTo>
                  <a:pt x="41525" y="6995"/>
                </a:lnTo>
                <a:lnTo>
                  <a:pt x="37184" y="2970"/>
                </a:lnTo>
                <a:lnTo>
                  <a:pt x="34292" y="1775"/>
                </a:lnTo>
                <a:lnTo>
                  <a:pt x="31402" y="594"/>
                </a:lnTo>
                <a:lnTo>
                  <a:pt x="28003" y="0"/>
                </a:lnTo>
                <a:lnTo>
                  <a:pt x="20097" y="0"/>
                </a:lnTo>
                <a:lnTo>
                  <a:pt x="16569" y="673"/>
                </a:lnTo>
                <a:lnTo>
                  <a:pt x="13553" y="2005"/>
                </a:lnTo>
                <a:lnTo>
                  <a:pt x="10539" y="3351"/>
                </a:lnTo>
                <a:lnTo>
                  <a:pt x="8031" y="5219"/>
                </a:lnTo>
                <a:lnTo>
                  <a:pt x="4009" y="10069"/>
                </a:lnTo>
                <a:lnTo>
                  <a:pt x="2494" y="12952"/>
                </a:lnTo>
                <a:lnTo>
                  <a:pt x="1497" y="1630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0"/>
                </a:lnTo>
                <a:lnTo>
                  <a:pt x="1424" y="38351"/>
                </a:lnTo>
                <a:lnTo>
                  <a:pt x="2360" y="41616"/>
                </a:lnTo>
                <a:lnTo>
                  <a:pt x="3801" y="44385"/>
                </a:lnTo>
                <a:lnTo>
                  <a:pt x="5730" y="46659"/>
                </a:lnTo>
                <a:lnTo>
                  <a:pt x="10058" y="50670"/>
                </a:lnTo>
                <a:lnTo>
                  <a:pt x="8992" y="29362"/>
                </a:lnTo>
                <a:lnTo>
                  <a:pt x="8992" y="23911"/>
                </a:lnTo>
                <a:close/>
              </a:path>
              <a:path w="47296" h="53654">
                <a:moveTo>
                  <a:pt x="9701" y="34225"/>
                </a:moveTo>
                <a:lnTo>
                  <a:pt x="8992" y="29362"/>
                </a:lnTo>
                <a:lnTo>
                  <a:pt x="10058" y="50670"/>
                </a:lnTo>
                <a:lnTo>
                  <a:pt x="12948" y="51865"/>
                </a:lnTo>
                <a:lnTo>
                  <a:pt x="15839" y="53072"/>
                </a:lnTo>
                <a:lnTo>
                  <a:pt x="19237" y="53654"/>
                </a:lnTo>
                <a:lnTo>
                  <a:pt x="27118" y="53654"/>
                </a:lnTo>
                <a:lnTo>
                  <a:pt x="30628" y="52981"/>
                </a:lnTo>
                <a:lnTo>
                  <a:pt x="33662" y="51624"/>
                </a:lnTo>
                <a:lnTo>
                  <a:pt x="36690" y="50266"/>
                </a:lnTo>
                <a:lnTo>
                  <a:pt x="36899" y="37019"/>
                </a:lnTo>
                <a:lnTo>
                  <a:pt x="34808" y="40751"/>
                </a:lnTo>
                <a:lnTo>
                  <a:pt x="32068" y="43761"/>
                </a:lnTo>
                <a:lnTo>
                  <a:pt x="28327" y="45655"/>
                </a:lnTo>
                <a:lnTo>
                  <a:pt x="23576" y="46123"/>
                </a:lnTo>
                <a:lnTo>
                  <a:pt x="20774" y="46123"/>
                </a:lnTo>
                <a:lnTo>
                  <a:pt x="16569" y="44575"/>
                </a:lnTo>
                <a:lnTo>
                  <a:pt x="13196" y="42148"/>
                </a:lnTo>
                <a:lnTo>
                  <a:pt x="10968" y="38646"/>
                </a:lnTo>
                <a:lnTo>
                  <a:pt x="9701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6264976" y="2324304"/>
            <a:ext cx="32006" cy="76250"/>
          </a:xfrm>
          <a:custGeom>
            <a:avLst/>
            <a:gdLst/>
            <a:ahLst/>
            <a:cxnLst/>
            <a:rect l="l" t="t" r="r" b="b"/>
            <a:pathLst>
              <a:path w="32006" h="76250">
                <a:moveTo>
                  <a:pt x="9888" y="8100"/>
                </a:moveTo>
                <a:lnTo>
                  <a:pt x="8671" y="12978"/>
                </a:lnTo>
                <a:lnTo>
                  <a:pt x="8365" y="15911"/>
                </a:lnTo>
                <a:lnTo>
                  <a:pt x="8365" y="24357"/>
                </a:lnTo>
                <a:lnTo>
                  <a:pt x="1684" y="24357"/>
                </a:lnTo>
                <a:lnTo>
                  <a:pt x="284" y="25513"/>
                </a:lnTo>
                <a:lnTo>
                  <a:pt x="0" y="28105"/>
                </a:lnTo>
                <a:lnTo>
                  <a:pt x="1684" y="31788"/>
                </a:lnTo>
                <a:lnTo>
                  <a:pt x="8365" y="31788"/>
                </a:lnTo>
                <a:lnTo>
                  <a:pt x="8365" y="74598"/>
                </a:lnTo>
                <a:lnTo>
                  <a:pt x="8575" y="75322"/>
                </a:lnTo>
                <a:lnTo>
                  <a:pt x="11181" y="76250"/>
                </a:lnTo>
                <a:lnTo>
                  <a:pt x="14265" y="76250"/>
                </a:lnTo>
                <a:lnTo>
                  <a:pt x="17085" y="74598"/>
                </a:lnTo>
                <a:lnTo>
                  <a:pt x="17085" y="31788"/>
                </a:lnTo>
                <a:lnTo>
                  <a:pt x="27651" y="31788"/>
                </a:lnTo>
                <a:lnTo>
                  <a:pt x="29213" y="30340"/>
                </a:lnTo>
                <a:lnTo>
                  <a:pt x="29386" y="27416"/>
                </a:lnTo>
                <a:lnTo>
                  <a:pt x="27651" y="24357"/>
                </a:lnTo>
                <a:lnTo>
                  <a:pt x="17085" y="24357"/>
                </a:lnTo>
                <a:lnTo>
                  <a:pt x="17207" y="15148"/>
                </a:lnTo>
                <a:lnTo>
                  <a:pt x="17701" y="12228"/>
                </a:lnTo>
                <a:lnTo>
                  <a:pt x="19961" y="8520"/>
                </a:lnTo>
                <a:lnTo>
                  <a:pt x="22881" y="7429"/>
                </a:lnTo>
                <a:lnTo>
                  <a:pt x="25952" y="7515"/>
                </a:lnTo>
                <a:lnTo>
                  <a:pt x="29066" y="8420"/>
                </a:lnTo>
                <a:lnTo>
                  <a:pt x="31676" y="8343"/>
                </a:lnTo>
                <a:lnTo>
                  <a:pt x="32006" y="5687"/>
                </a:lnTo>
                <a:lnTo>
                  <a:pt x="31931" y="3923"/>
                </a:lnTo>
                <a:lnTo>
                  <a:pt x="29853" y="1104"/>
                </a:lnTo>
                <a:lnTo>
                  <a:pt x="27172" y="341"/>
                </a:lnTo>
                <a:lnTo>
                  <a:pt x="23590" y="0"/>
                </a:lnTo>
                <a:lnTo>
                  <a:pt x="20998" y="0"/>
                </a:lnTo>
                <a:lnTo>
                  <a:pt x="18759" y="367"/>
                </a:lnTo>
                <a:lnTo>
                  <a:pt x="14932" y="1838"/>
                </a:lnTo>
                <a:lnTo>
                  <a:pt x="12091" y="4546"/>
                </a:lnTo>
                <a:lnTo>
                  <a:pt x="9888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6353258" y="2330038"/>
            <a:ext cx="41777" cy="70498"/>
          </a:xfrm>
          <a:custGeom>
            <a:avLst/>
            <a:gdLst/>
            <a:ahLst/>
            <a:cxnLst/>
            <a:rect l="l" t="t" r="r" b="b"/>
            <a:pathLst>
              <a:path w="41777" h="70498">
                <a:moveTo>
                  <a:pt x="33202" y="39269"/>
                </a:moveTo>
                <a:lnTo>
                  <a:pt x="35294" y="37285"/>
                </a:lnTo>
                <a:lnTo>
                  <a:pt x="38983" y="32892"/>
                </a:lnTo>
                <a:lnTo>
                  <a:pt x="40104" y="30060"/>
                </a:lnTo>
                <a:lnTo>
                  <a:pt x="41222" y="27255"/>
                </a:lnTo>
                <a:lnTo>
                  <a:pt x="41777" y="24080"/>
                </a:lnTo>
                <a:lnTo>
                  <a:pt x="41777" y="17932"/>
                </a:lnTo>
                <a:lnTo>
                  <a:pt x="41417" y="15519"/>
                </a:lnTo>
                <a:lnTo>
                  <a:pt x="39992" y="11139"/>
                </a:lnTo>
                <a:lnTo>
                  <a:pt x="37630" y="7542"/>
                </a:lnTo>
                <a:lnTo>
                  <a:pt x="34678" y="4481"/>
                </a:lnTo>
                <a:lnTo>
                  <a:pt x="30866" y="2211"/>
                </a:lnTo>
                <a:lnTo>
                  <a:pt x="27147" y="1004"/>
                </a:lnTo>
                <a:lnTo>
                  <a:pt x="23715" y="331"/>
                </a:lnTo>
                <a:lnTo>
                  <a:pt x="21012" y="76"/>
                </a:lnTo>
                <a:lnTo>
                  <a:pt x="18133" y="0"/>
                </a:lnTo>
                <a:lnTo>
                  <a:pt x="9032" y="7722"/>
                </a:lnTo>
                <a:lnTo>
                  <a:pt x="18935" y="7722"/>
                </a:lnTo>
                <a:lnTo>
                  <a:pt x="22157" y="8089"/>
                </a:lnTo>
                <a:lnTo>
                  <a:pt x="25354" y="8939"/>
                </a:lnTo>
                <a:lnTo>
                  <a:pt x="28417" y="10821"/>
                </a:lnTo>
                <a:lnTo>
                  <a:pt x="30714" y="14173"/>
                </a:lnTo>
                <a:lnTo>
                  <a:pt x="32266" y="18464"/>
                </a:lnTo>
                <a:lnTo>
                  <a:pt x="32266" y="23432"/>
                </a:lnTo>
                <a:lnTo>
                  <a:pt x="31319" y="27166"/>
                </a:lnTo>
                <a:lnTo>
                  <a:pt x="29771" y="30492"/>
                </a:lnTo>
                <a:lnTo>
                  <a:pt x="27308" y="33069"/>
                </a:lnTo>
                <a:lnTo>
                  <a:pt x="23990" y="34798"/>
                </a:lnTo>
                <a:lnTo>
                  <a:pt x="24591" y="42976"/>
                </a:lnTo>
                <a:lnTo>
                  <a:pt x="27614" y="41897"/>
                </a:lnTo>
                <a:lnTo>
                  <a:pt x="30642" y="40806"/>
                </a:lnTo>
                <a:lnTo>
                  <a:pt x="33202" y="39269"/>
                </a:lnTo>
                <a:close/>
              </a:path>
              <a:path w="41777" h="70498">
                <a:moveTo>
                  <a:pt x="345" y="69786"/>
                </a:moveTo>
                <a:lnTo>
                  <a:pt x="2919" y="70498"/>
                </a:lnTo>
                <a:lnTo>
                  <a:pt x="6126" y="70498"/>
                </a:lnTo>
                <a:lnTo>
                  <a:pt x="9032" y="68807"/>
                </a:lnTo>
                <a:lnTo>
                  <a:pt x="9032" y="43524"/>
                </a:lnTo>
                <a:lnTo>
                  <a:pt x="20972" y="43524"/>
                </a:lnTo>
                <a:lnTo>
                  <a:pt x="24591" y="42976"/>
                </a:lnTo>
                <a:lnTo>
                  <a:pt x="23990" y="34798"/>
                </a:lnTo>
                <a:lnTo>
                  <a:pt x="19918" y="35877"/>
                </a:lnTo>
                <a:lnTo>
                  <a:pt x="9032" y="35877"/>
                </a:lnTo>
                <a:lnTo>
                  <a:pt x="9032" y="7722"/>
                </a:lnTo>
                <a:lnTo>
                  <a:pt x="18133" y="0"/>
                </a:lnTo>
                <a:lnTo>
                  <a:pt x="3571" y="0"/>
                </a:lnTo>
                <a:lnTo>
                  <a:pt x="1108" y="939"/>
                </a:lnTo>
                <a:lnTo>
                  <a:pt x="0" y="4024"/>
                </a:lnTo>
                <a:lnTo>
                  <a:pt x="0" y="68807"/>
                </a:lnTo>
                <a:lnTo>
                  <a:pt x="345" y="697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6416603" y="2347631"/>
            <a:ext cx="47297" cy="53654"/>
          </a:xfrm>
          <a:custGeom>
            <a:avLst/>
            <a:gdLst/>
            <a:ahLst/>
            <a:cxnLst/>
            <a:rect l="l" t="t" r="r" b="b"/>
            <a:pathLst>
              <a:path w="47297" h="53654">
                <a:moveTo>
                  <a:pt x="8978" y="23911"/>
                </a:moveTo>
                <a:lnTo>
                  <a:pt x="9287" y="21348"/>
                </a:lnTo>
                <a:lnTo>
                  <a:pt x="9864" y="18986"/>
                </a:lnTo>
                <a:lnTo>
                  <a:pt x="11343" y="14605"/>
                </a:lnTo>
                <a:lnTo>
                  <a:pt x="13741" y="11163"/>
                </a:lnTo>
                <a:lnTo>
                  <a:pt x="17125" y="8888"/>
                </a:lnTo>
                <a:lnTo>
                  <a:pt x="21193" y="7491"/>
                </a:lnTo>
                <a:lnTo>
                  <a:pt x="26572" y="7491"/>
                </a:lnTo>
                <a:lnTo>
                  <a:pt x="30791" y="9029"/>
                </a:lnTo>
                <a:lnTo>
                  <a:pt x="34135" y="11455"/>
                </a:lnTo>
                <a:lnTo>
                  <a:pt x="36338" y="15008"/>
                </a:lnTo>
                <a:lnTo>
                  <a:pt x="37590" y="19418"/>
                </a:lnTo>
                <a:lnTo>
                  <a:pt x="38318" y="24268"/>
                </a:lnTo>
                <a:lnTo>
                  <a:pt x="38318" y="29729"/>
                </a:lnTo>
                <a:lnTo>
                  <a:pt x="38033" y="32321"/>
                </a:lnTo>
                <a:lnTo>
                  <a:pt x="37468" y="34668"/>
                </a:lnTo>
                <a:lnTo>
                  <a:pt x="36691" y="50266"/>
                </a:lnTo>
                <a:lnTo>
                  <a:pt x="39218" y="48373"/>
                </a:lnTo>
                <a:lnTo>
                  <a:pt x="43235" y="43535"/>
                </a:lnTo>
                <a:lnTo>
                  <a:pt x="44752" y="40651"/>
                </a:lnTo>
                <a:lnTo>
                  <a:pt x="45774" y="37299"/>
                </a:lnTo>
                <a:lnTo>
                  <a:pt x="46777" y="33958"/>
                </a:lnTo>
                <a:lnTo>
                  <a:pt x="47297" y="30300"/>
                </a:lnTo>
                <a:lnTo>
                  <a:pt x="47297" y="22222"/>
                </a:lnTo>
                <a:lnTo>
                  <a:pt x="46818" y="18554"/>
                </a:lnTo>
                <a:lnTo>
                  <a:pt x="45845" y="15303"/>
                </a:lnTo>
                <a:lnTo>
                  <a:pt x="44888" y="12038"/>
                </a:lnTo>
                <a:lnTo>
                  <a:pt x="43447" y="9269"/>
                </a:lnTo>
                <a:lnTo>
                  <a:pt x="41515" y="6995"/>
                </a:lnTo>
                <a:lnTo>
                  <a:pt x="37188" y="2970"/>
                </a:lnTo>
                <a:lnTo>
                  <a:pt x="34297" y="1775"/>
                </a:lnTo>
                <a:lnTo>
                  <a:pt x="31407" y="594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7" y="2005"/>
                </a:lnTo>
                <a:lnTo>
                  <a:pt x="10541" y="3351"/>
                </a:lnTo>
                <a:lnTo>
                  <a:pt x="8035" y="5219"/>
                </a:lnTo>
                <a:lnTo>
                  <a:pt x="3999" y="10069"/>
                </a:lnTo>
                <a:lnTo>
                  <a:pt x="2498" y="12952"/>
                </a:lnTo>
                <a:lnTo>
                  <a:pt x="1501" y="16304"/>
                </a:lnTo>
                <a:lnTo>
                  <a:pt x="508" y="19645"/>
                </a:lnTo>
                <a:lnTo>
                  <a:pt x="0" y="23317"/>
                </a:lnTo>
                <a:lnTo>
                  <a:pt x="0" y="31407"/>
                </a:lnTo>
                <a:lnTo>
                  <a:pt x="482" y="35100"/>
                </a:lnTo>
                <a:lnTo>
                  <a:pt x="1414" y="38351"/>
                </a:lnTo>
                <a:lnTo>
                  <a:pt x="2362" y="41616"/>
                </a:lnTo>
                <a:lnTo>
                  <a:pt x="3801" y="44385"/>
                </a:lnTo>
                <a:lnTo>
                  <a:pt x="5735" y="46659"/>
                </a:lnTo>
                <a:lnTo>
                  <a:pt x="10062" y="50670"/>
                </a:lnTo>
                <a:lnTo>
                  <a:pt x="9709" y="34225"/>
                </a:lnTo>
                <a:lnTo>
                  <a:pt x="8978" y="29362"/>
                </a:lnTo>
                <a:lnTo>
                  <a:pt x="8978" y="23911"/>
                </a:lnTo>
                <a:close/>
              </a:path>
              <a:path w="47297" h="53654">
                <a:moveTo>
                  <a:pt x="26117" y="46123"/>
                </a:moveTo>
                <a:lnTo>
                  <a:pt x="20779" y="46123"/>
                </a:lnTo>
                <a:lnTo>
                  <a:pt x="16570" y="44575"/>
                </a:lnTo>
                <a:lnTo>
                  <a:pt x="13197" y="42148"/>
                </a:lnTo>
                <a:lnTo>
                  <a:pt x="10972" y="38646"/>
                </a:lnTo>
                <a:lnTo>
                  <a:pt x="9709" y="34225"/>
                </a:lnTo>
                <a:lnTo>
                  <a:pt x="10062" y="50670"/>
                </a:lnTo>
                <a:lnTo>
                  <a:pt x="12952" y="51865"/>
                </a:lnTo>
                <a:lnTo>
                  <a:pt x="15843" y="53072"/>
                </a:lnTo>
                <a:lnTo>
                  <a:pt x="19227" y="53654"/>
                </a:lnTo>
                <a:lnTo>
                  <a:pt x="27125" y="53654"/>
                </a:lnTo>
                <a:lnTo>
                  <a:pt x="30628" y="52981"/>
                </a:lnTo>
                <a:lnTo>
                  <a:pt x="33656" y="51624"/>
                </a:lnTo>
                <a:lnTo>
                  <a:pt x="36691" y="50266"/>
                </a:lnTo>
                <a:lnTo>
                  <a:pt x="37468" y="34668"/>
                </a:lnTo>
                <a:lnTo>
                  <a:pt x="36018" y="39038"/>
                </a:lnTo>
                <a:lnTo>
                  <a:pt x="33606" y="42454"/>
                </a:lnTo>
                <a:lnTo>
                  <a:pt x="30200" y="44701"/>
                </a:lnTo>
                <a:lnTo>
                  <a:pt x="26117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6483545" y="2348410"/>
            <a:ext cx="71417" cy="52083"/>
          </a:xfrm>
          <a:custGeom>
            <a:avLst/>
            <a:gdLst/>
            <a:ahLst/>
            <a:cxnLst/>
            <a:rect l="l" t="t" r="r" b="b"/>
            <a:pathLst>
              <a:path w="71417" h="52083">
                <a:moveTo>
                  <a:pt x="468" y="3836"/>
                </a:moveTo>
                <a:lnTo>
                  <a:pt x="14292" y="50215"/>
                </a:lnTo>
                <a:lnTo>
                  <a:pt x="14771" y="51144"/>
                </a:lnTo>
                <a:lnTo>
                  <a:pt x="17416" y="52070"/>
                </a:lnTo>
                <a:lnTo>
                  <a:pt x="23454" y="52044"/>
                </a:lnTo>
                <a:lnTo>
                  <a:pt x="26013" y="50215"/>
                </a:lnTo>
                <a:lnTo>
                  <a:pt x="35215" y="14795"/>
                </a:lnTo>
                <a:lnTo>
                  <a:pt x="35410" y="14795"/>
                </a:lnTo>
                <a:lnTo>
                  <a:pt x="45349" y="50215"/>
                </a:lnTo>
                <a:lnTo>
                  <a:pt x="45831" y="51144"/>
                </a:lnTo>
                <a:lnTo>
                  <a:pt x="48560" y="52070"/>
                </a:lnTo>
                <a:lnTo>
                  <a:pt x="53914" y="52083"/>
                </a:lnTo>
                <a:lnTo>
                  <a:pt x="57024" y="50215"/>
                </a:lnTo>
                <a:lnTo>
                  <a:pt x="70949" y="3836"/>
                </a:lnTo>
                <a:lnTo>
                  <a:pt x="71417" y="1550"/>
                </a:lnTo>
                <a:lnTo>
                  <a:pt x="68897" y="0"/>
                </a:lnTo>
                <a:lnTo>
                  <a:pt x="65718" y="0"/>
                </a:lnTo>
                <a:lnTo>
                  <a:pt x="62698" y="1713"/>
                </a:lnTo>
                <a:lnTo>
                  <a:pt x="51451" y="41972"/>
                </a:lnTo>
                <a:lnTo>
                  <a:pt x="51290" y="41972"/>
                </a:lnTo>
                <a:lnTo>
                  <a:pt x="39985" y="1601"/>
                </a:lnTo>
                <a:lnTo>
                  <a:pt x="39817" y="1068"/>
                </a:lnTo>
                <a:lnTo>
                  <a:pt x="37170" y="0"/>
                </a:lnTo>
                <a:lnTo>
                  <a:pt x="34046" y="0"/>
                </a:lnTo>
                <a:lnTo>
                  <a:pt x="31169" y="1713"/>
                </a:lnTo>
                <a:lnTo>
                  <a:pt x="20700" y="41972"/>
                </a:lnTo>
                <a:lnTo>
                  <a:pt x="20491" y="41972"/>
                </a:lnTo>
                <a:lnTo>
                  <a:pt x="9100" y="1713"/>
                </a:lnTo>
                <a:lnTo>
                  <a:pt x="8719" y="863"/>
                </a:lnTo>
                <a:lnTo>
                  <a:pt x="6073" y="0"/>
                </a:lnTo>
                <a:lnTo>
                  <a:pt x="2811" y="0"/>
                </a:lnTo>
                <a:lnTo>
                  <a:pt x="0" y="1230"/>
                </a:lnTo>
                <a:lnTo>
                  <a:pt x="468" y="3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6574834" y="2347631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10" y="16941"/>
                </a:moveTo>
                <a:lnTo>
                  <a:pt x="42325" y="14133"/>
                </a:lnTo>
                <a:lnTo>
                  <a:pt x="41536" y="11329"/>
                </a:lnTo>
                <a:lnTo>
                  <a:pt x="38624" y="6808"/>
                </a:lnTo>
                <a:lnTo>
                  <a:pt x="34798" y="3074"/>
                </a:lnTo>
                <a:lnTo>
                  <a:pt x="32176" y="1840"/>
                </a:lnTo>
                <a:lnTo>
                  <a:pt x="29566" y="623"/>
                </a:lnTo>
                <a:lnTo>
                  <a:pt x="26409" y="0"/>
                </a:lnTo>
                <a:lnTo>
                  <a:pt x="26442" y="6998"/>
                </a:lnTo>
                <a:lnTo>
                  <a:pt x="29606" y="8331"/>
                </a:lnTo>
                <a:lnTo>
                  <a:pt x="31748" y="11012"/>
                </a:lnTo>
                <a:lnTo>
                  <a:pt x="33872" y="13690"/>
                </a:lnTo>
                <a:lnTo>
                  <a:pt x="34894" y="17373"/>
                </a:lnTo>
                <a:lnTo>
                  <a:pt x="34784" y="22071"/>
                </a:lnTo>
                <a:lnTo>
                  <a:pt x="8978" y="22071"/>
                </a:lnTo>
                <a:lnTo>
                  <a:pt x="9051" y="20091"/>
                </a:lnTo>
                <a:lnTo>
                  <a:pt x="10476" y="3110"/>
                </a:lnTo>
                <a:lnTo>
                  <a:pt x="8093" y="4903"/>
                </a:lnTo>
                <a:lnTo>
                  <a:pt x="4140" y="9575"/>
                </a:lnTo>
                <a:lnTo>
                  <a:pt x="2617" y="12409"/>
                </a:lnTo>
                <a:lnTo>
                  <a:pt x="1573" y="15760"/>
                </a:lnTo>
                <a:lnTo>
                  <a:pt x="51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5"/>
                </a:lnTo>
                <a:lnTo>
                  <a:pt x="2531" y="42012"/>
                </a:lnTo>
                <a:lnTo>
                  <a:pt x="4043" y="44780"/>
                </a:lnTo>
                <a:lnTo>
                  <a:pt x="6037" y="46991"/>
                </a:lnTo>
                <a:lnTo>
                  <a:pt x="10490" y="50864"/>
                </a:lnTo>
                <a:lnTo>
                  <a:pt x="13431" y="51969"/>
                </a:lnTo>
                <a:lnTo>
                  <a:pt x="16344" y="53099"/>
                </a:lnTo>
                <a:lnTo>
                  <a:pt x="19753" y="53658"/>
                </a:lnTo>
                <a:lnTo>
                  <a:pt x="23641" y="53658"/>
                </a:lnTo>
                <a:lnTo>
                  <a:pt x="27993" y="53492"/>
                </a:lnTo>
                <a:lnTo>
                  <a:pt x="31957" y="52793"/>
                </a:lnTo>
                <a:lnTo>
                  <a:pt x="35200" y="51969"/>
                </a:lnTo>
                <a:lnTo>
                  <a:pt x="37933" y="51092"/>
                </a:lnTo>
                <a:lnTo>
                  <a:pt x="41191" y="48820"/>
                </a:lnTo>
                <a:lnTo>
                  <a:pt x="41515" y="46163"/>
                </a:lnTo>
                <a:lnTo>
                  <a:pt x="40935" y="43016"/>
                </a:lnTo>
                <a:lnTo>
                  <a:pt x="38204" y="43268"/>
                </a:lnTo>
                <a:lnTo>
                  <a:pt x="35043" y="44550"/>
                </a:lnTo>
                <a:lnTo>
                  <a:pt x="32238" y="45439"/>
                </a:lnTo>
                <a:lnTo>
                  <a:pt x="28721" y="46188"/>
                </a:lnTo>
                <a:lnTo>
                  <a:pt x="24451" y="46379"/>
                </a:lnTo>
                <a:lnTo>
                  <a:pt x="21611" y="46379"/>
                </a:lnTo>
                <a:lnTo>
                  <a:pt x="17218" y="45137"/>
                </a:lnTo>
                <a:lnTo>
                  <a:pt x="13641" y="43117"/>
                </a:lnTo>
                <a:lnTo>
                  <a:pt x="11178" y="40003"/>
                </a:lnTo>
                <a:lnTo>
                  <a:pt x="9777" y="35967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72" y="27749"/>
                </a:lnTo>
                <a:lnTo>
                  <a:pt x="43506" y="24739"/>
                </a:lnTo>
                <a:lnTo>
                  <a:pt x="43506" y="19926"/>
                </a:lnTo>
                <a:lnTo>
                  <a:pt x="43110" y="16941"/>
                </a:lnTo>
                <a:close/>
              </a:path>
              <a:path w="43506" h="53658">
                <a:moveTo>
                  <a:pt x="9051" y="20091"/>
                </a:moveTo>
                <a:lnTo>
                  <a:pt x="9975" y="16358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6"/>
                </a:lnTo>
                <a:lnTo>
                  <a:pt x="22247" y="6998"/>
                </a:lnTo>
                <a:lnTo>
                  <a:pt x="26442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95" y="1868"/>
                </a:lnTo>
                <a:lnTo>
                  <a:pt x="10476" y="3110"/>
                </a:lnTo>
                <a:lnTo>
                  <a:pt x="9051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6643796" y="2347631"/>
            <a:ext cx="27640" cy="52923"/>
          </a:xfrm>
          <a:custGeom>
            <a:avLst/>
            <a:gdLst/>
            <a:ahLst/>
            <a:cxnLst/>
            <a:rect l="l" t="t" r="r" b="b"/>
            <a:pathLst>
              <a:path w="27640" h="52923">
                <a:moveTo>
                  <a:pt x="5892" y="52923"/>
                </a:moveTo>
                <a:lnTo>
                  <a:pt x="8657" y="51271"/>
                </a:lnTo>
                <a:lnTo>
                  <a:pt x="8657" y="19141"/>
                </a:lnTo>
                <a:lnTo>
                  <a:pt x="11008" y="15469"/>
                </a:lnTo>
                <a:lnTo>
                  <a:pt x="14022" y="11635"/>
                </a:lnTo>
                <a:lnTo>
                  <a:pt x="16753" y="9359"/>
                </a:lnTo>
                <a:lnTo>
                  <a:pt x="19298" y="8460"/>
                </a:lnTo>
                <a:lnTo>
                  <a:pt x="22226" y="8676"/>
                </a:lnTo>
                <a:lnTo>
                  <a:pt x="24897" y="9461"/>
                </a:lnTo>
                <a:lnTo>
                  <a:pt x="27478" y="8611"/>
                </a:lnTo>
                <a:lnTo>
                  <a:pt x="27640" y="5641"/>
                </a:lnTo>
                <a:lnTo>
                  <a:pt x="27614" y="3657"/>
                </a:lnTo>
                <a:lnTo>
                  <a:pt x="25325" y="673"/>
                </a:lnTo>
                <a:lnTo>
                  <a:pt x="22301" y="76"/>
                </a:lnTo>
                <a:lnTo>
                  <a:pt x="19728" y="0"/>
                </a:lnTo>
                <a:lnTo>
                  <a:pt x="16728" y="673"/>
                </a:lnTo>
                <a:lnTo>
                  <a:pt x="13690" y="2578"/>
                </a:lnTo>
                <a:lnTo>
                  <a:pt x="10346" y="5994"/>
                </a:lnTo>
                <a:lnTo>
                  <a:pt x="7821" y="9551"/>
                </a:lnTo>
                <a:lnTo>
                  <a:pt x="7821" y="2440"/>
                </a:lnTo>
                <a:lnTo>
                  <a:pt x="5853" y="839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64" y="52923"/>
                </a:lnTo>
                <a:lnTo>
                  <a:pt x="589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4081964" y="2463692"/>
            <a:ext cx="55338" cy="72172"/>
          </a:xfrm>
          <a:custGeom>
            <a:avLst/>
            <a:gdLst/>
            <a:ahLst/>
            <a:cxnLst/>
            <a:rect l="l" t="t" r="r" b="b"/>
            <a:pathLst>
              <a:path w="55338" h="72172">
                <a:moveTo>
                  <a:pt x="9507" y="32004"/>
                </a:moveTo>
                <a:lnTo>
                  <a:pt x="10058" y="28281"/>
                </a:lnTo>
                <a:lnTo>
                  <a:pt x="11167" y="24851"/>
                </a:lnTo>
                <a:lnTo>
                  <a:pt x="12273" y="21409"/>
                </a:lnTo>
                <a:lnTo>
                  <a:pt x="13860" y="18450"/>
                </a:lnTo>
                <a:lnTo>
                  <a:pt x="15927" y="15948"/>
                </a:lnTo>
                <a:lnTo>
                  <a:pt x="20516" y="11506"/>
                </a:lnTo>
                <a:lnTo>
                  <a:pt x="23493" y="10095"/>
                </a:lnTo>
                <a:lnTo>
                  <a:pt x="26468" y="8672"/>
                </a:lnTo>
                <a:lnTo>
                  <a:pt x="29841" y="7974"/>
                </a:lnTo>
                <a:lnTo>
                  <a:pt x="36730" y="7974"/>
                </a:lnTo>
                <a:lnTo>
                  <a:pt x="39460" y="8315"/>
                </a:lnTo>
                <a:lnTo>
                  <a:pt x="44049" y="9702"/>
                </a:lnTo>
                <a:lnTo>
                  <a:pt x="47664" y="11290"/>
                </a:lnTo>
                <a:lnTo>
                  <a:pt x="51610" y="13561"/>
                </a:lnTo>
                <a:lnTo>
                  <a:pt x="55065" y="13309"/>
                </a:lnTo>
                <a:lnTo>
                  <a:pt x="55338" y="10527"/>
                </a:lnTo>
                <a:lnTo>
                  <a:pt x="55338" y="9359"/>
                </a:lnTo>
                <a:lnTo>
                  <a:pt x="54575" y="6703"/>
                </a:lnTo>
                <a:lnTo>
                  <a:pt x="51635" y="4432"/>
                </a:lnTo>
                <a:lnTo>
                  <a:pt x="48931" y="2984"/>
                </a:lnTo>
                <a:lnTo>
                  <a:pt x="45399" y="1724"/>
                </a:lnTo>
                <a:lnTo>
                  <a:pt x="41104" y="709"/>
                </a:lnTo>
                <a:lnTo>
                  <a:pt x="36385" y="0"/>
                </a:lnTo>
                <a:lnTo>
                  <a:pt x="28746" y="0"/>
                </a:lnTo>
                <a:lnTo>
                  <a:pt x="24156" y="875"/>
                </a:lnTo>
                <a:lnTo>
                  <a:pt x="19998" y="2628"/>
                </a:lnTo>
                <a:lnTo>
                  <a:pt x="15840" y="4392"/>
                </a:lnTo>
                <a:lnTo>
                  <a:pt x="12287" y="6858"/>
                </a:lnTo>
                <a:lnTo>
                  <a:pt x="9334" y="10030"/>
                </a:lnTo>
                <a:lnTo>
                  <a:pt x="6369" y="13219"/>
                </a:lnTo>
                <a:lnTo>
                  <a:pt x="4067" y="17078"/>
                </a:lnTo>
                <a:lnTo>
                  <a:pt x="2448" y="21590"/>
                </a:lnTo>
                <a:lnTo>
                  <a:pt x="806" y="26122"/>
                </a:lnTo>
                <a:lnTo>
                  <a:pt x="0" y="31165"/>
                </a:lnTo>
                <a:lnTo>
                  <a:pt x="0" y="42087"/>
                </a:lnTo>
                <a:lnTo>
                  <a:pt x="759" y="46926"/>
                </a:lnTo>
                <a:lnTo>
                  <a:pt x="2260" y="51268"/>
                </a:lnTo>
                <a:lnTo>
                  <a:pt x="3776" y="55613"/>
                </a:lnTo>
                <a:lnTo>
                  <a:pt x="5939" y="59347"/>
                </a:lnTo>
                <a:lnTo>
                  <a:pt x="8806" y="62457"/>
                </a:lnTo>
                <a:lnTo>
                  <a:pt x="11661" y="65556"/>
                </a:lnTo>
                <a:lnTo>
                  <a:pt x="15152" y="67957"/>
                </a:lnTo>
                <a:lnTo>
                  <a:pt x="19284" y="69631"/>
                </a:lnTo>
                <a:lnTo>
                  <a:pt x="23421" y="71323"/>
                </a:lnTo>
                <a:lnTo>
                  <a:pt x="28116" y="72172"/>
                </a:lnTo>
                <a:lnTo>
                  <a:pt x="35088" y="72172"/>
                </a:lnTo>
                <a:lnTo>
                  <a:pt x="38585" y="71831"/>
                </a:lnTo>
                <a:lnTo>
                  <a:pt x="42066" y="71295"/>
                </a:lnTo>
                <a:lnTo>
                  <a:pt x="45496" y="70434"/>
                </a:lnTo>
                <a:lnTo>
                  <a:pt x="48769" y="69289"/>
                </a:lnTo>
                <a:lnTo>
                  <a:pt x="51700" y="68094"/>
                </a:lnTo>
                <a:lnTo>
                  <a:pt x="54389" y="66445"/>
                </a:lnTo>
                <a:lnTo>
                  <a:pt x="55177" y="63320"/>
                </a:lnTo>
                <a:lnTo>
                  <a:pt x="55177" y="36575"/>
                </a:lnTo>
                <a:lnTo>
                  <a:pt x="54748" y="34326"/>
                </a:lnTo>
                <a:lnTo>
                  <a:pt x="51981" y="32763"/>
                </a:lnTo>
                <a:lnTo>
                  <a:pt x="30380" y="32763"/>
                </a:lnTo>
                <a:lnTo>
                  <a:pt x="28879" y="33983"/>
                </a:lnTo>
                <a:lnTo>
                  <a:pt x="28583" y="36626"/>
                </a:lnTo>
                <a:lnTo>
                  <a:pt x="30380" y="40421"/>
                </a:lnTo>
                <a:lnTo>
                  <a:pt x="46151" y="40421"/>
                </a:lnTo>
                <a:lnTo>
                  <a:pt x="46151" y="60883"/>
                </a:lnTo>
                <a:lnTo>
                  <a:pt x="42278" y="62712"/>
                </a:lnTo>
                <a:lnTo>
                  <a:pt x="37969" y="63752"/>
                </a:lnTo>
                <a:lnTo>
                  <a:pt x="33738" y="64019"/>
                </a:lnTo>
                <a:lnTo>
                  <a:pt x="30192" y="64019"/>
                </a:lnTo>
                <a:lnTo>
                  <a:pt x="26949" y="63411"/>
                </a:lnTo>
                <a:lnTo>
                  <a:pt x="23983" y="62179"/>
                </a:lnTo>
                <a:lnTo>
                  <a:pt x="21031" y="60958"/>
                </a:lnTo>
                <a:lnTo>
                  <a:pt x="18486" y="59141"/>
                </a:lnTo>
                <a:lnTo>
                  <a:pt x="14206" y="54367"/>
                </a:lnTo>
                <a:lnTo>
                  <a:pt x="12546" y="51447"/>
                </a:lnTo>
                <a:lnTo>
                  <a:pt x="11329" y="47966"/>
                </a:lnTo>
                <a:lnTo>
                  <a:pt x="10119" y="44499"/>
                </a:lnTo>
                <a:lnTo>
                  <a:pt x="9507" y="40511"/>
                </a:lnTo>
                <a:lnTo>
                  <a:pt x="9507" y="320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4153413" y="2482246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7" y="16941"/>
                </a:moveTo>
                <a:lnTo>
                  <a:pt x="42329" y="14133"/>
                </a:lnTo>
                <a:lnTo>
                  <a:pt x="41551" y="11329"/>
                </a:lnTo>
                <a:lnTo>
                  <a:pt x="38635" y="6807"/>
                </a:lnTo>
                <a:lnTo>
                  <a:pt x="34801" y="3074"/>
                </a:lnTo>
                <a:lnTo>
                  <a:pt x="32191" y="1840"/>
                </a:lnTo>
                <a:lnTo>
                  <a:pt x="29585" y="623"/>
                </a:lnTo>
                <a:lnTo>
                  <a:pt x="26409" y="0"/>
                </a:lnTo>
                <a:lnTo>
                  <a:pt x="26446" y="7009"/>
                </a:lnTo>
                <a:lnTo>
                  <a:pt x="29621" y="8345"/>
                </a:lnTo>
                <a:lnTo>
                  <a:pt x="31748" y="11012"/>
                </a:lnTo>
                <a:lnTo>
                  <a:pt x="33887" y="13690"/>
                </a:lnTo>
                <a:lnTo>
                  <a:pt x="34898" y="17385"/>
                </a:lnTo>
                <a:lnTo>
                  <a:pt x="34801" y="22086"/>
                </a:lnTo>
                <a:lnTo>
                  <a:pt x="8982" y="22086"/>
                </a:lnTo>
                <a:lnTo>
                  <a:pt x="9055" y="20091"/>
                </a:lnTo>
                <a:lnTo>
                  <a:pt x="10494" y="3125"/>
                </a:lnTo>
                <a:lnTo>
                  <a:pt x="8103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26" y="38696"/>
                </a:lnTo>
                <a:lnTo>
                  <a:pt x="2548" y="42011"/>
                </a:lnTo>
                <a:lnTo>
                  <a:pt x="4047" y="44780"/>
                </a:lnTo>
                <a:lnTo>
                  <a:pt x="6041" y="46991"/>
                </a:lnTo>
                <a:lnTo>
                  <a:pt x="10505" y="50864"/>
                </a:lnTo>
                <a:lnTo>
                  <a:pt x="13431" y="51981"/>
                </a:lnTo>
                <a:lnTo>
                  <a:pt x="16358" y="53099"/>
                </a:lnTo>
                <a:lnTo>
                  <a:pt x="19753" y="53658"/>
                </a:lnTo>
                <a:lnTo>
                  <a:pt x="23652" y="53658"/>
                </a:lnTo>
                <a:lnTo>
                  <a:pt x="27997" y="53492"/>
                </a:lnTo>
                <a:lnTo>
                  <a:pt x="31968" y="52805"/>
                </a:lnTo>
                <a:lnTo>
                  <a:pt x="35204" y="51981"/>
                </a:lnTo>
                <a:lnTo>
                  <a:pt x="37947" y="51106"/>
                </a:lnTo>
                <a:lnTo>
                  <a:pt x="41194" y="48830"/>
                </a:lnTo>
                <a:lnTo>
                  <a:pt x="41526" y="46163"/>
                </a:lnTo>
                <a:lnTo>
                  <a:pt x="40947" y="43016"/>
                </a:lnTo>
                <a:lnTo>
                  <a:pt x="38218" y="43268"/>
                </a:lnTo>
                <a:lnTo>
                  <a:pt x="35057" y="44550"/>
                </a:lnTo>
                <a:lnTo>
                  <a:pt x="32241" y="45439"/>
                </a:lnTo>
                <a:lnTo>
                  <a:pt x="28724" y="46202"/>
                </a:lnTo>
                <a:lnTo>
                  <a:pt x="24455" y="46393"/>
                </a:lnTo>
                <a:lnTo>
                  <a:pt x="21615" y="46393"/>
                </a:lnTo>
                <a:lnTo>
                  <a:pt x="17219" y="45137"/>
                </a:lnTo>
                <a:lnTo>
                  <a:pt x="13651" y="43117"/>
                </a:lnTo>
                <a:lnTo>
                  <a:pt x="11182" y="40003"/>
                </a:lnTo>
                <a:lnTo>
                  <a:pt x="9777" y="35979"/>
                </a:lnTo>
                <a:lnTo>
                  <a:pt x="8982" y="31356"/>
                </a:lnTo>
                <a:lnTo>
                  <a:pt x="8982" y="28652"/>
                </a:lnTo>
                <a:lnTo>
                  <a:pt x="40140" y="28652"/>
                </a:lnTo>
                <a:lnTo>
                  <a:pt x="42487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8">
                <a:moveTo>
                  <a:pt x="9055" y="20091"/>
                </a:moveTo>
                <a:lnTo>
                  <a:pt x="9987" y="16358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6"/>
                </a:lnTo>
                <a:lnTo>
                  <a:pt x="22251" y="7009"/>
                </a:lnTo>
                <a:lnTo>
                  <a:pt x="26446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3"/>
                </a:lnTo>
                <a:lnTo>
                  <a:pt x="13299" y="1868"/>
                </a:lnTo>
                <a:lnTo>
                  <a:pt x="10494" y="3125"/>
                </a:lnTo>
                <a:lnTo>
                  <a:pt x="905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4213760" y="2482242"/>
            <a:ext cx="40736" cy="52923"/>
          </a:xfrm>
          <a:custGeom>
            <a:avLst/>
            <a:gdLst/>
            <a:ahLst/>
            <a:cxnLst/>
            <a:rect l="l" t="t" r="r" b="b"/>
            <a:pathLst>
              <a:path w="40736" h="52923">
                <a:moveTo>
                  <a:pt x="5914" y="52923"/>
                </a:moveTo>
                <a:lnTo>
                  <a:pt x="8679" y="51282"/>
                </a:lnTo>
                <a:lnTo>
                  <a:pt x="8679" y="17147"/>
                </a:lnTo>
                <a:lnTo>
                  <a:pt x="11069" y="14072"/>
                </a:lnTo>
                <a:lnTo>
                  <a:pt x="13329" y="11747"/>
                </a:lnTo>
                <a:lnTo>
                  <a:pt x="17686" y="8561"/>
                </a:lnTo>
                <a:lnTo>
                  <a:pt x="22028" y="7762"/>
                </a:lnTo>
                <a:lnTo>
                  <a:pt x="25189" y="8089"/>
                </a:lnTo>
                <a:lnTo>
                  <a:pt x="27744" y="9385"/>
                </a:lnTo>
                <a:lnTo>
                  <a:pt x="30401" y="12791"/>
                </a:lnTo>
                <a:lnTo>
                  <a:pt x="31438" y="15952"/>
                </a:lnTo>
                <a:lnTo>
                  <a:pt x="32064" y="19890"/>
                </a:lnTo>
                <a:lnTo>
                  <a:pt x="32064" y="51282"/>
                </a:lnTo>
                <a:lnTo>
                  <a:pt x="32284" y="52020"/>
                </a:lnTo>
                <a:lnTo>
                  <a:pt x="34833" y="52923"/>
                </a:lnTo>
                <a:lnTo>
                  <a:pt x="37969" y="52923"/>
                </a:lnTo>
                <a:lnTo>
                  <a:pt x="40736" y="51282"/>
                </a:lnTo>
                <a:lnTo>
                  <a:pt x="40736" y="18022"/>
                </a:lnTo>
                <a:lnTo>
                  <a:pt x="40455" y="15038"/>
                </a:lnTo>
                <a:lnTo>
                  <a:pt x="39297" y="10083"/>
                </a:lnTo>
                <a:lnTo>
                  <a:pt x="36996" y="6073"/>
                </a:lnTo>
                <a:lnTo>
                  <a:pt x="33921" y="2768"/>
                </a:lnTo>
                <a:lnTo>
                  <a:pt x="29627" y="558"/>
                </a:lnTo>
                <a:lnTo>
                  <a:pt x="26970" y="0"/>
                </a:lnTo>
                <a:lnTo>
                  <a:pt x="21117" y="0"/>
                </a:lnTo>
                <a:lnTo>
                  <a:pt x="18445" y="723"/>
                </a:lnTo>
                <a:lnTo>
                  <a:pt x="15803" y="2146"/>
                </a:lnTo>
                <a:lnTo>
                  <a:pt x="13157" y="3571"/>
                </a:lnTo>
                <a:lnTo>
                  <a:pt x="10500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63" y="839"/>
                </a:lnTo>
                <a:lnTo>
                  <a:pt x="3131" y="763"/>
                </a:lnTo>
                <a:lnTo>
                  <a:pt x="0" y="2440"/>
                </a:lnTo>
                <a:lnTo>
                  <a:pt x="0" y="51282"/>
                </a:lnTo>
                <a:lnTo>
                  <a:pt x="194" y="52020"/>
                </a:lnTo>
                <a:lnTo>
                  <a:pt x="2774" y="52923"/>
                </a:lnTo>
                <a:lnTo>
                  <a:pt x="5914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4270269" y="2482246"/>
            <a:ext cx="43524" cy="53658"/>
          </a:xfrm>
          <a:custGeom>
            <a:avLst/>
            <a:gdLst/>
            <a:ahLst/>
            <a:cxnLst/>
            <a:rect l="l" t="t" r="r" b="b"/>
            <a:pathLst>
              <a:path w="43524" h="53658">
                <a:moveTo>
                  <a:pt x="43127" y="16941"/>
                </a:moveTo>
                <a:lnTo>
                  <a:pt x="42329" y="14133"/>
                </a:lnTo>
                <a:lnTo>
                  <a:pt x="41554" y="11329"/>
                </a:lnTo>
                <a:lnTo>
                  <a:pt x="38638" y="6807"/>
                </a:lnTo>
                <a:lnTo>
                  <a:pt x="34798" y="3074"/>
                </a:lnTo>
                <a:lnTo>
                  <a:pt x="32194" y="1840"/>
                </a:lnTo>
                <a:lnTo>
                  <a:pt x="29584" y="623"/>
                </a:lnTo>
                <a:lnTo>
                  <a:pt x="26409" y="0"/>
                </a:lnTo>
                <a:lnTo>
                  <a:pt x="26449" y="7009"/>
                </a:lnTo>
                <a:lnTo>
                  <a:pt x="29620" y="8345"/>
                </a:lnTo>
                <a:lnTo>
                  <a:pt x="31752" y="11012"/>
                </a:lnTo>
                <a:lnTo>
                  <a:pt x="33889" y="13690"/>
                </a:lnTo>
                <a:lnTo>
                  <a:pt x="34898" y="17385"/>
                </a:lnTo>
                <a:lnTo>
                  <a:pt x="34798" y="22086"/>
                </a:lnTo>
                <a:lnTo>
                  <a:pt x="8981" y="22086"/>
                </a:lnTo>
                <a:lnTo>
                  <a:pt x="9053" y="20091"/>
                </a:lnTo>
                <a:lnTo>
                  <a:pt x="10494" y="3125"/>
                </a:lnTo>
                <a:lnTo>
                  <a:pt x="8107" y="4903"/>
                </a:lnTo>
                <a:lnTo>
                  <a:pt x="4147" y="9575"/>
                </a:lnTo>
                <a:lnTo>
                  <a:pt x="2631" y="12409"/>
                </a:lnTo>
                <a:lnTo>
                  <a:pt x="1577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4" y="35355"/>
                </a:lnTo>
                <a:lnTo>
                  <a:pt x="1526" y="38696"/>
                </a:lnTo>
                <a:lnTo>
                  <a:pt x="2548" y="42011"/>
                </a:lnTo>
                <a:lnTo>
                  <a:pt x="4050" y="44780"/>
                </a:lnTo>
                <a:lnTo>
                  <a:pt x="6041" y="46991"/>
                </a:lnTo>
                <a:lnTo>
                  <a:pt x="10505" y="50864"/>
                </a:lnTo>
                <a:lnTo>
                  <a:pt x="13435" y="51981"/>
                </a:lnTo>
                <a:lnTo>
                  <a:pt x="16361" y="53099"/>
                </a:lnTo>
                <a:lnTo>
                  <a:pt x="19757" y="53658"/>
                </a:lnTo>
                <a:lnTo>
                  <a:pt x="23655" y="53658"/>
                </a:lnTo>
                <a:lnTo>
                  <a:pt x="28000" y="53492"/>
                </a:lnTo>
                <a:lnTo>
                  <a:pt x="31970" y="52805"/>
                </a:lnTo>
                <a:lnTo>
                  <a:pt x="35208" y="51981"/>
                </a:lnTo>
                <a:lnTo>
                  <a:pt x="37951" y="51106"/>
                </a:lnTo>
                <a:lnTo>
                  <a:pt x="41198" y="48830"/>
                </a:lnTo>
                <a:lnTo>
                  <a:pt x="41529" y="46163"/>
                </a:lnTo>
                <a:lnTo>
                  <a:pt x="40949" y="43016"/>
                </a:lnTo>
                <a:lnTo>
                  <a:pt x="38220" y="43268"/>
                </a:lnTo>
                <a:lnTo>
                  <a:pt x="35057" y="44550"/>
                </a:lnTo>
                <a:lnTo>
                  <a:pt x="32241" y="45439"/>
                </a:lnTo>
                <a:lnTo>
                  <a:pt x="28724" y="46202"/>
                </a:lnTo>
                <a:lnTo>
                  <a:pt x="24458" y="46393"/>
                </a:lnTo>
                <a:lnTo>
                  <a:pt x="21614" y="46393"/>
                </a:lnTo>
                <a:lnTo>
                  <a:pt x="17222" y="45137"/>
                </a:lnTo>
                <a:lnTo>
                  <a:pt x="13655" y="43117"/>
                </a:lnTo>
                <a:lnTo>
                  <a:pt x="11181" y="40003"/>
                </a:lnTo>
                <a:lnTo>
                  <a:pt x="9781" y="35979"/>
                </a:lnTo>
                <a:lnTo>
                  <a:pt x="8981" y="31356"/>
                </a:lnTo>
                <a:lnTo>
                  <a:pt x="8981" y="28652"/>
                </a:lnTo>
                <a:lnTo>
                  <a:pt x="40135" y="28652"/>
                </a:lnTo>
                <a:lnTo>
                  <a:pt x="42486" y="27749"/>
                </a:lnTo>
                <a:lnTo>
                  <a:pt x="43524" y="24739"/>
                </a:lnTo>
                <a:lnTo>
                  <a:pt x="43524" y="19926"/>
                </a:lnTo>
                <a:lnTo>
                  <a:pt x="43127" y="16941"/>
                </a:lnTo>
                <a:close/>
              </a:path>
              <a:path w="43524" h="53658">
                <a:moveTo>
                  <a:pt x="9053" y="20091"/>
                </a:moveTo>
                <a:lnTo>
                  <a:pt x="9989" y="16358"/>
                </a:lnTo>
                <a:lnTo>
                  <a:pt x="11441" y="12927"/>
                </a:lnTo>
                <a:lnTo>
                  <a:pt x="14983" y="9079"/>
                </a:lnTo>
                <a:lnTo>
                  <a:pt x="18219" y="7416"/>
                </a:lnTo>
                <a:lnTo>
                  <a:pt x="22251" y="7009"/>
                </a:lnTo>
                <a:lnTo>
                  <a:pt x="26449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92" y="633"/>
                </a:lnTo>
                <a:lnTo>
                  <a:pt x="13298" y="1868"/>
                </a:lnTo>
                <a:lnTo>
                  <a:pt x="10494" y="3125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4330619" y="2482246"/>
            <a:ext cx="27616" cy="52923"/>
          </a:xfrm>
          <a:custGeom>
            <a:avLst/>
            <a:gdLst/>
            <a:ahLst/>
            <a:cxnLst/>
            <a:rect l="l" t="t" r="r" b="b"/>
            <a:pathLst>
              <a:path w="27616" h="52923">
                <a:moveTo>
                  <a:pt x="5908" y="52923"/>
                </a:moveTo>
                <a:lnTo>
                  <a:pt x="8672" y="51282"/>
                </a:lnTo>
                <a:lnTo>
                  <a:pt x="8672" y="19151"/>
                </a:lnTo>
                <a:lnTo>
                  <a:pt x="11023" y="15483"/>
                </a:lnTo>
                <a:lnTo>
                  <a:pt x="13050" y="12740"/>
                </a:lnTo>
                <a:lnTo>
                  <a:pt x="15882" y="9972"/>
                </a:lnTo>
                <a:lnTo>
                  <a:pt x="19300" y="8470"/>
                </a:lnTo>
                <a:lnTo>
                  <a:pt x="22244" y="8676"/>
                </a:lnTo>
                <a:lnTo>
                  <a:pt x="24900" y="9475"/>
                </a:lnTo>
                <a:lnTo>
                  <a:pt x="27557" y="8194"/>
                </a:lnTo>
                <a:lnTo>
                  <a:pt x="27616" y="3671"/>
                </a:lnTo>
                <a:lnTo>
                  <a:pt x="25330" y="688"/>
                </a:lnTo>
                <a:lnTo>
                  <a:pt x="22316" y="90"/>
                </a:lnTo>
                <a:lnTo>
                  <a:pt x="19742" y="0"/>
                </a:lnTo>
                <a:lnTo>
                  <a:pt x="16743" y="673"/>
                </a:lnTo>
                <a:lnTo>
                  <a:pt x="13705" y="2578"/>
                </a:lnTo>
                <a:lnTo>
                  <a:pt x="10346" y="5994"/>
                </a:lnTo>
                <a:lnTo>
                  <a:pt x="7833" y="9550"/>
                </a:lnTo>
                <a:lnTo>
                  <a:pt x="7833" y="2440"/>
                </a:lnTo>
                <a:lnTo>
                  <a:pt x="5867" y="839"/>
                </a:lnTo>
                <a:lnTo>
                  <a:pt x="3139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09"/>
                </a:lnTo>
                <a:lnTo>
                  <a:pt x="2782" y="52923"/>
                </a:lnTo>
                <a:lnTo>
                  <a:pt x="5908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4368016" y="2482246"/>
            <a:ext cx="22151" cy="53654"/>
          </a:xfrm>
          <a:custGeom>
            <a:avLst/>
            <a:gdLst/>
            <a:ahLst/>
            <a:cxnLst/>
            <a:rect l="l" t="t" r="r" b="b"/>
            <a:pathLst>
              <a:path w="22151" h="53654">
                <a:moveTo>
                  <a:pt x="11217" y="44409"/>
                </a:moveTo>
                <a:lnTo>
                  <a:pt x="8881" y="40906"/>
                </a:lnTo>
                <a:lnTo>
                  <a:pt x="7625" y="51991"/>
                </a:lnTo>
                <a:lnTo>
                  <a:pt x="11649" y="53327"/>
                </a:lnTo>
                <a:lnTo>
                  <a:pt x="16394" y="53654"/>
                </a:lnTo>
                <a:lnTo>
                  <a:pt x="19227" y="53654"/>
                </a:lnTo>
                <a:lnTo>
                  <a:pt x="22151" y="46073"/>
                </a:lnTo>
                <a:lnTo>
                  <a:pt x="17748" y="46669"/>
                </a:lnTo>
                <a:lnTo>
                  <a:pt x="14958" y="46669"/>
                </a:lnTo>
                <a:lnTo>
                  <a:pt x="11217" y="44409"/>
                </a:lnTo>
                <a:close/>
              </a:path>
              <a:path w="22151" h="53654">
                <a:moveTo>
                  <a:pt x="3294" y="12103"/>
                </a:moveTo>
                <a:lnTo>
                  <a:pt x="5951" y="11531"/>
                </a:lnTo>
                <a:lnTo>
                  <a:pt x="9161" y="9791"/>
                </a:lnTo>
                <a:lnTo>
                  <a:pt x="11930" y="8582"/>
                </a:lnTo>
                <a:lnTo>
                  <a:pt x="15325" y="7542"/>
                </a:lnTo>
                <a:lnTo>
                  <a:pt x="19386" y="7264"/>
                </a:lnTo>
                <a:lnTo>
                  <a:pt x="23061" y="7517"/>
                </a:lnTo>
                <a:lnTo>
                  <a:pt x="26899" y="9204"/>
                </a:lnTo>
                <a:lnTo>
                  <a:pt x="29250" y="12344"/>
                </a:lnTo>
                <a:lnTo>
                  <a:pt x="30013" y="15224"/>
                </a:lnTo>
                <a:lnTo>
                  <a:pt x="30212" y="18770"/>
                </a:lnTo>
                <a:lnTo>
                  <a:pt x="30212" y="22565"/>
                </a:lnTo>
                <a:lnTo>
                  <a:pt x="20024" y="22565"/>
                </a:lnTo>
                <a:lnTo>
                  <a:pt x="16700" y="22910"/>
                </a:lnTo>
                <a:lnTo>
                  <a:pt x="13762" y="23569"/>
                </a:lnTo>
                <a:lnTo>
                  <a:pt x="10821" y="24243"/>
                </a:lnTo>
                <a:lnTo>
                  <a:pt x="8341" y="25247"/>
                </a:lnTo>
                <a:lnTo>
                  <a:pt x="4265" y="27924"/>
                </a:lnTo>
                <a:lnTo>
                  <a:pt x="162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78" y="43243"/>
                </a:lnTo>
                <a:lnTo>
                  <a:pt x="1965" y="46936"/>
                </a:lnTo>
                <a:lnTo>
                  <a:pt x="4485" y="49756"/>
                </a:lnTo>
                <a:lnTo>
                  <a:pt x="7625" y="51991"/>
                </a:lnTo>
                <a:lnTo>
                  <a:pt x="8881" y="40906"/>
                </a:lnTo>
                <a:lnTo>
                  <a:pt x="8881" y="38354"/>
                </a:lnTo>
                <a:lnTo>
                  <a:pt x="9695" y="34427"/>
                </a:lnTo>
                <a:lnTo>
                  <a:pt x="12240" y="31496"/>
                </a:lnTo>
                <a:lnTo>
                  <a:pt x="14846" y="30071"/>
                </a:lnTo>
                <a:lnTo>
                  <a:pt x="18348" y="29246"/>
                </a:lnTo>
                <a:lnTo>
                  <a:pt x="22791" y="29030"/>
                </a:lnTo>
                <a:lnTo>
                  <a:pt x="30212" y="29030"/>
                </a:lnTo>
                <a:lnTo>
                  <a:pt x="30212" y="39380"/>
                </a:lnTo>
                <a:lnTo>
                  <a:pt x="26028" y="43675"/>
                </a:lnTo>
                <a:lnTo>
                  <a:pt x="22151" y="46073"/>
                </a:lnTo>
                <a:lnTo>
                  <a:pt x="19227" y="53654"/>
                </a:lnTo>
                <a:lnTo>
                  <a:pt x="21917" y="53035"/>
                </a:lnTo>
                <a:lnTo>
                  <a:pt x="24451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69" y="52905"/>
                </a:lnTo>
                <a:lnTo>
                  <a:pt x="36054" y="52956"/>
                </a:lnTo>
                <a:lnTo>
                  <a:pt x="38834" y="51332"/>
                </a:lnTo>
                <a:lnTo>
                  <a:pt x="38834" y="15354"/>
                </a:lnTo>
                <a:lnTo>
                  <a:pt x="38502" y="12697"/>
                </a:lnTo>
                <a:lnTo>
                  <a:pt x="37160" y="8125"/>
                </a:lnTo>
                <a:lnTo>
                  <a:pt x="34625" y="4697"/>
                </a:lnTo>
                <a:lnTo>
                  <a:pt x="31230" y="1991"/>
                </a:lnTo>
                <a:lnTo>
                  <a:pt x="26456" y="392"/>
                </a:lnTo>
                <a:lnTo>
                  <a:pt x="23576" y="0"/>
                </a:lnTo>
                <a:lnTo>
                  <a:pt x="20185" y="0"/>
                </a:lnTo>
                <a:lnTo>
                  <a:pt x="16556" y="176"/>
                </a:lnTo>
                <a:lnTo>
                  <a:pt x="12978" y="863"/>
                </a:lnTo>
                <a:lnTo>
                  <a:pt x="9824" y="1814"/>
                </a:lnTo>
                <a:lnTo>
                  <a:pt x="5829" y="3553"/>
                </a:lnTo>
                <a:lnTo>
                  <a:pt x="2484" y="6703"/>
                </a:lnTo>
                <a:lnTo>
                  <a:pt x="2297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4419640" y="2469959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5" y="1703"/>
                </a:moveTo>
                <a:lnTo>
                  <a:pt x="16816" y="990"/>
                </a:lnTo>
                <a:lnTo>
                  <a:pt x="14255" y="0"/>
                </a:lnTo>
                <a:lnTo>
                  <a:pt x="11131" y="0"/>
                </a:lnTo>
                <a:lnTo>
                  <a:pt x="8362" y="1703"/>
                </a:lnTo>
                <a:lnTo>
                  <a:pt x="8362" y="13309"/>
                </a:lnTo>
                <a:lnTo>
                  <a:pt x="1797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46" y="20754"/>
                </a:lnTo>
                <a:lnTo>
                  <a:pt x="8362" y="20754"/>
                </a:lnTo>
                <a:lnTo>
                  <a:pt x="8362" y="52120"/>
                </a:lnTo>
                <a:lnTo>
                  <a:pt x="9126" y="56643"/>
                </a:lnTo>
                <a:lnTo>
                  <a:pt x="10443" y="60440"/>
                </a:lnTo>
                <a:lnTo>
                  <a:pt x="12693" y="63159"/>
                </a:lnTo>
                <a:lnTo>
                  <a:pt x="15880" y="64836"/>
                </a:lnTo>
                <a:lnTo>
                  <a:pt x="19731" y="65836"/>
                </a:lnTo>
                <a:lnTo>
                  <a:pt x="24602" y="65671"/>
                </a:lnTo>
                <a:lnTo>
                  <a:pt x="27604" y="65102"/>
                </a:lnTo>
                <a:lnTo>
                  <a:pt x="30567" y="63093"/>
                </a:lnTo>
                <a:lnTo>
                  <a:pt x="30913" y="59983"/>
                </a:lnTo>
                <a:lnTo>
                  <a:pt x="30913" y="59321"/>
                </a:lnTo>
                <a:lnTo>
                  <a:pt x="29117" y="56758"/>
                </a:lnTo>
                <a:lnTo>
                  <a:pt x="26445" y="57787"/>
                </a:lnTo>
                <a:lnTo>
                  <a:pt x="23652" y="58191"/>
                </a:lnTo>
                <a:lnTo>
                  <a:pt x="19433" y="57330"/>
                </a:lnTo>
                <a:lnTo>
                  <a:pt x="17518" y="53900"/>
                </a:lnTo>
                <a:lnTo>
                  <a:pt x="17035" y="51347"/>
                </a:lnTo>
                <a:lnTo>
                  <a:pt x="17035" y="20754"/>
                </a:lnTo>
                <a:lnTo>
                  <a:pt x="29166" y="20754"/>
                </a:lnTo>
                <a:lnTo>
                  <a:pt x="30751" y="19303"/>
                </a:lnTo>
                <a:lnTo>
                  <a:pt x="30913" y="16372"/>
                </a:lnTo>
                <a:lnTo>
                  <a:pt x="29166" y="13309"/>
                </a:lnTo>
                <a:lnTo>
                  <a:pt x="17035" y="13309"/>
                </a:lnTo>
                <a:lnTo>
                  <a:pt x="1703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4464269" y="2462875"/>
            <a:ext cx="10717" cy="72290"/>
          </a:xfrm>
          <a:custGeom>
            <a:avLst/>
            <a:gdLst/>
            <a:ahLst/>
            <a:cxnLst/>
            <a:rect l="l" t="t" r="r" b="b"/>
            <a:pathLst>
              <a:path w="10717" h="72290">
                <a:moveTo>
                  <a:pt x="0" y="5425"/>
                </a:moveTo>
                <a:lnTo>
                  <a:pt x="370" y="8891"/>
                </a:lnTo>
                <a:lnTo>
                  <a:pt x="3276" y="10745"/>
                </a:lnTo>
                <a:lnTo>
                  <a:pt x="7383" y="10745"/>
                </a:lnTo>
                <a:lnTo>
                  <a:pt x="10335" y="8851"/>
                </a:lnTo>
                <a:lnTo>
                  <a:pt x="10717" y="5309"/>
                </a:lnTo>
                <a:lnTo>
                  <a:pt x="10346" y="1854"/>
                </a:lnTo>
                <a:lnTo>
                  <a:pt x="7430" y="0"/>
                </a:lnTo>
                <a:lnTo>
                  <a:pt x="3333" y="0"/>
                </a:lnTo>
                <a:lnTo>
                  <a:pt x="386" y="1907"/>
                </a:lnTo>
                <a:lnTo>
                  <a:pt x="0" y="5425"/>
                </a:lnTo>
                <a:close/>
              </a:path>
              <a:path w="10717" h="72290">
                <a:moveTo>
                  <a:pt x="1231" y="71387"/>
                </a:moveTo>
                <a:lnTo>
                  <a:pt x="3826" y="72290"/>
                </a:lnTo>
                <a:lnTo>
                  <a:pt x="6955" y="72290"/>
                </a:lnTo>
                <a:lnTo>
                  <a:pt x="9720" y="70650"/>
                </a:lnTo>
                <a:lnTo>
                  <a:pt x="9720" y="21808"/>
                </a:lnTo>
                <a:lnTo>
                  <a:pt x="9508" y="21109"/>
                </a:lnTo>
                <a:lnTo>
                  <a:pt x="6955" y="20156"/>
                </a:lnTo>
                <a:lnTo>
                  <a:pt x="3826" y="20156"/>
                </a:lnTo>
                <a:lnTo>
                  <a:pt x="1047" y="21808"/>
                </a:lnTo>
                <a:lnTo>
                  <a:pt x="1047" y="70650"/>
                </a:lnTo>
                <a:lnTo>
                  <a:pt x="1231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4489692" y="2482246"/>
            <a:ext cx="47287" cy="53654"/>
          </a:xfrm>
          <a:custGeom>
            <a:avLst/>
            <a:gdLst/>
            <a:ahLst/>
            <a:cxnLst/>
            <a:rect l="l" t="t" r="r" b="b"/>
            <a:pathLst>
              <a:path w="47287" h="53654">
                <a:moveTo>
                  <a:pt x="8978" y="23911"/>
                </a:moveTo>
                <a:lnTo>
                  <a:pt x="9274" y="21348"/>
                </a:lnTo>
                <a:lnTo>
                  <a:pt x="9853" y="18997"/>
                </a:lnTo>
                <a:lnTo>
                  <a:pt x="11329" y="14605"/>
                </a:lnTo>
                <a:lnTo>
                  <a:pt x="13727" y="11174"/>
                </a:lnTo>
                <a:lnTo>
                  <a:pt x="17111" y="8902"/>
                </a:lnTo>
                <a:lnTo>
                  <a:pt x="21183" y="7491"/>
                </a:lnTo>
                <a:lnTo>
                  <a:pt x="26572" y="7491"/>
                </a:lnTo>
                <a:lnTo>
                  <a:pt x="30777" y="9039"/>
                </a:lnTo>
                <a:lnTo>
                  <a:pt x="34132" y="11465"/>
                </a:lnTo>
                <a:lnTo>
                  <a:pt x="36324" y="15008"/>
                </a:lnTo>
                <a:lnTo>
                  <a:pt x="37578" y="19418"/>
                </a:lnTo>
                <a:lnTo>
                  <a:pt x="38304" y="24267"/>
                </a:lnTo>
                <a:lnTo>
                  <a:pt x="38304" y="29743"/>
                </a:lnTo>
                <a:lnTo>
                  <a:pt x="38019" y="32321"/>
                </a:lnTo>
                <a:lnTo>
                  <a:pt x="37454" y="34668"/>
                </a:lnTo>
                <a:lnTo>
                  <a:pt x="36681" y="50278"/>
                </a:lnTo>
                <a:lnTo>
                  <a:pt x="39204" y="48373"/>
                </a:lnTo>
                <a:lnTo>
                  <a:pt x="43221" y="43535"/>
                </a:lnTo>
                <a:lnTo>
                  <a:pt x="44752" y="40651"/>
                </a:lnTo>
                <a:lnTo>
                  <a:pt x="45760" y="37299"/>
                </a:lnTo>
                <a:lnTo>
                  <a:pt x="46779" y="33958"/>
                </a:lnTo>
                <a:lnTo>
                  <a:pt x="47287" y="30300"/>
                </a:lnTo>
                <a:lnTo>
                  <a:pt x="47287" y="22237"/>
                </a:lnTo>
                <a:lnTo>
                  <a:pt x="46804" y="18554"/>
                </a:lnTo>
                <a:lnTo>
                  <a:pt x="45847" y="15303"/>
                </a:lnTo>
                <a:lnTo>
                  <a:pt x="44874" y="12049"/>
                </a:lnTo>
                <a:lnTo>
                  <a:pt x="43431" y="9269"/>
                </a:lnTo>
                <a:lnTo>
                  <a:pt x="41516" y="7009"/>
                </a:lnTo>
                <a:lnTo>
                  <a:pt x="37174" y="2984"/>
                </a:lnTo>
                <a:lnTo>
                  <a:pt x="34283" y="1789"/>
                </a:lnTo>
                <a:lnTo>
                  <a:pt x="31393" y="594"/>
                </a:lnTo>
                <a:lnTo>
                  <a:pt x="27998" y="0"/>
                </a:lnTo>
                <a:lnTo>
                  <a:pt x="20088" y="0"/>
                </a:lnTo>
                <a:lnTo>
                  <a:pt x="16556" y="673"/>
                </a:lnTo>
                <a:lnTo>
                  <a:pt x="13543" y="2005"/>
                </a:lnTo>
                <a:lnTo>
                  <a:pt x="10530" y="3351"/>
                </a:lnTo>
                <a:lnTo>
                  <a:pt x="8021" y="5231"/>
                </a:lnTo>
                <a:lnTo>
                  <a:pt x="3996" y="10083"/>
                </a:lnTo>
                <a:lnTo>
                  <a:pt x="2484" y="12952"/>
                </a:lnTo>
                <a:lnTo>
                  <a:pt x="1490" y="16304"/>
                </a:lnTo>
                <a:lnTo>
                  <a:pt x="49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8" y="35114"/>
                </a:lnTo>
                <a:lnTo>
                  <a:pt x="1416" y="38354"/>
                </a:lnTo>
                <a:lnTo>
                  <a:pt x="2352" y="41616"/>
                </a:lnTo>
                <a:lnTo>
                  <a:pt x="3788" y="44383"/>
                </a:lnTo>
                <a:lnTo>
                  <a:pt x="5717" y="46669"/>
                </a:lnTo>
                <a:lnTo>
                  <a:pt x="10048" y="50670"/>
                </a:lnTo>
                <a:lnTo>
                  <a:pt x="9695" y="34239"/>
                </a:lnTo>
                <a:lnTo>
                  <a:pt x="8978" y="29372"/>
                </a:lnTo>
                <a:lnTo>
                  <a:pt x="8978" y="23911"/>
                </a:lnTo>
                <a:close/>
              </a:path>
              <a:path w="47287" h="53654">
                <a:moveTo>
                  <a:pt x="26115" y="46126"/>
                </a:moveTo>
                <a:lnTo>
                  <a:pt x="20765" y="46126"/>
                </a:lnTo>
                <a:lnTo>
                  <a:pt x="16556" y="44575"/>
                </a:lnTo>
                <a:lnTo>
                  <a:pt x="13197" y="42148"/>
                </a:lnTo>
                <a:lnTo>
                  <a:pt x="10958" y="38646"/>
                </a:lnTo>
                <a:lnTo>
                  <a:pt x="9695" y="34239"/>
                </a:lnTo>
                <a:lnTo>
                  <a:pt x="10048" y="50670"/>
                </a:lnTo>
                <a:lnTo>
                  <a:pt x="12938" y="51879"/>
                </a:lnTo>
                <a:lnTo>
                  <a:pt x="15844" y="53070"/>
                </a:lnTo>
                <a:lnTo>
                  <a:pt x="19227" y="53654"/>
                </a:lnTo>
                <a:lnTo>
                  <a:pt x="27111" y="53654"/>
                </a:lnTo>
                <a:lnTo>
                  <a:pt x="30614" y="52984"/>
                </a:lnTo>
                <a:lnTo>
                  <a:pt x="33657" y="51624"/>
                </a:lnTo>
                <a:lnTo>
                  <a:pt x="36681" y="50278"/>
                </a:lnTo>
                <a:lnTo>
                  <a:pt x="37454" y="34668"/>
                </a:lnTo>
                <a:lnTo>
                  <a:pt x="36004" y="39052"/>
                </a:lnTo>
                <a:lnTo>
                  <a:pt x="33592" y="42454"/>
                </a:lnTo>
                <a:lnTo>
                  <a:pt x="30186" y="44701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4553266" y="2482242"/>
            <a:ext cx="40730" cy="52923"/>
          </a:xfrm>
          <a:custGeom>
            <a:avLst/>
            <a:gdLst/>
            <a:ahLst/>
            <a:cxnLst/>
            <a:rect l="l" t="t" r="r" b="b"/>
            <a:pathLst>
              <a:path w="40730" h="52923">
                <a:moveTo>
                  <a:pt x="5906" y="52923"/>
                </a:moveTo>
                <a:lnTo>
                  <a:pt x="8686" y="51282"/>
                </a:lnTo>
                <a:lnTo>
                  <a:pt x="8686" y="17147"/>
                </a:lnTo>
                <a:lnTo>
                  <a:pt x="11059" y="14072"/>
                </a:lnTo>
                <a:lnTo>
                  <a:pt x="13337" y="11747"/>
                </a:lnTo>
                <a:lnTo>
                  <a:pt x="17678" y="8561"/>
                </a:lnTo>
                <a:lnTo>
                  <a:pt x="22016" y="7762"/>
                </a:lnTo>
                <a:lnTo>
                  <a:pt x="25181" y="8089"/>
                </a:lnTo>
                <a:lnTo>
                  <a:pt x="27740" y="9385"/>
                </a:lnTo>
                <a:lnTo>
                  <a:pt x="30397" y="12791"/>
                </a:lnTo>
                <a:lnTo>
                  <a:pt x="31431" y="15952"/>
                </a:lnTo>
                <a:lnTo>
                  <a:pt x="32057" y="19890"/>
                </a:lnTo>
                <a:lnTo>
                  <a:pt x="32057" y="51282"/>
                </a:lnTo>
                <a:lnTo>
                  <a:pt x="32277" y="52020"/>
                </a:lnTo>
                <a:lnTo>
                  <a:pt x="34836" y="52923"/>
                </a:lnTo>
                <a:lnTo>
                  <a:pt x="37961" y="52923"/>
                </a:lnTo>
                <a:lnTo>
                  <a:pt x="40730" y="51282"/>
                </a:lnTo>
                <a:lnTo>
                  <a:pt x="40730" y="18022"/>
                </a:lnTo>
                <a:lnTo>
                  <a:pt x="40445" y="15038"/>
                </a:lnTo>
                <a:lnTo>
                  <a:pt x="39289" y="10083"/>
                </a:lnTo>
                <a:lnTo>
                  <a:pt x="37000" y="6073"/>
                </a:lnTo>
                <a:lnTo>
                  <a:pt x="33925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9" y="0"/>
                </a:lnTo>
                <a:lnTo>
                  <a:pt x="18441" y="723"/>
                </a:lnTo>
                <a:lnTo>
                  <a:pt x="15796" y="2146"/>
                </a:lnTo>
                <a:lnTo>
                  <a:pt x="13149" y="3571"/>
                </a:lnTo>
                <a:lnTo>
                  <a:pt x="10492" y="5831"/>
                </a:lnTo>
                <a:lnTo>
                  <a:pt x="7837" y="8902"/>
                </a:lnTo>
                <a:lnTo>
                  <a:pt x="7837" y="2440"/>
                </a:lnTo>
                <a:lnTo>
                  <a:pt x="5867" y="839"/>
                </a:lnTo>
                <a:lnTo>
                  <a:pt x="3138" y="763"/>
                </a:lnTo>
                <a:lnTo>
                  <a:pt x="0" y="2440"/>
                </a:lnTo>
                <a:lnTo>
                  <a:pt x="0" y="51282"/>
                </a:lnTo>
                <a:lnTo>
                  <a:pt x="182" y="52020"/>
                </a:lnTo>
                <a:lnTo>
                  <a:pt x="2767" y="52923"/>
                </a:lnTo>
                <a:lnTo>
                  <a:pt x="590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4609137" y="2482246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9" y="52222"/>
                </a:moveTo>
                <a:lnTo>
                  <a:pt x="8600" y="52984"/>
                </a:lnTo>
                <a:lnTo>
                  <a:pt x="11649" y="53531"/>
                </a:lnTo>
                <a:lnTo>
                  <a:pt x="17665" y="53658"/>
                </a:lnTo>
                <a:lnTo>
                  <a:pt x="20175" y="53315"/>
                </a:lnTo>
                <a:lnTo>
                  <a:pt x="24725" y="51955"/>
                </a:lnTo>
                <a:lnTo>
                  <a:pt x="28328" y="49593"/>
                </a:lnTo>
                <a:lnTo>
                  <a:pt x="31248" y="46609"/>
                </a:lnTo>
                <a:lnTo>
                  <a:pt x="33041" y="42696"/>
                </a:lnTo>
                <a:lnTo>
                  <a:pt x="33483" y="37986"/>
                </a:lnTo>
                <a:lnTo>
                  <a:pt x="33483" y="35888"/>
                </a:lnTo>
                <a:lnTo>
                  <a:pt x="32465" y="32551"/>
                </a:lnTo>
                <a:lnTo>
                  <a:pt x="30877" y="29743"/>
                </a:lnTo>
                <a:lnTo>
                  <a:pt x="27345" y="26633"/>
                </a:lnTo>
                <a:lnTo>
                  <a:pt x="24443" y="25120"/>
                </a:lnTo>
                <a:lnTo>
                  <a:pt x="21466" y="23825"/>
                </a:lnTo>
                <a:lnTo>
                  <a:pt x="18525" y="22604"/>
                </a:lnTo>
                <a:lnTo>
                  <a:pt x="15646" y="21449"/>
                </a:lnTo>
                <a:lnTo>
                  <a:pt x="12128" y="19353"/>
                </a:lnTo>
                <a:lnTo>
                  <a:pt x="9817" y="16584"/>
                </a:lnTo>
                <a:lnTo>
                  <a:pt x="9471" y="13996"/>
                </a:lnTo>
                <a:lnTo>
                  <a:pt x="10026" y="11188"/>
                </a:lnTo>
                <a:lnTo>
                  <a:pt x="12362" y="8294"/>
                </a:lnTo>
                <a:lnTo>
                  <a:pt x="15523" y="7113"/>
                </a:lnTo>
                <a:lnTo>
                  <a:pt x="18303" y="6948"/>
                </a:lnTo>
                <a:lnTo>
                  <a:pt x="21402" y="7138"/>
                </a:lnTo>
                <a:lnTo>
                  <a:pt x="25071" y="8370"/>
                </a:lnTo>
                <a:lnTo>
                  <a:pt x="27738" y="9691"/>
                </a:lnTo>
                <a:lnTo>
                  <a:pt x="30714" y="9867"/>
                </a:lnTo>
                <a:lnTo>
                  <a:pt x="31071" y="7164"/>
                </a:lnTo>
                <a:lnTo>
                  <a:pt x="30777" y="4420"/>
                </a:lnTo>
                <a:lnTo>
                  <a:pt x="28195" y="2195"/>
                </a:lnTo>
                <a:lnTo>
                  <a:pt x="25596" y="1141"/>
                </a:lnTo>
                <a:lnTo>
                  <a:pt x="22179" y="317"/>
                </a:lnTo>
                <a:lnTo>
                  <a:pt x="18389" y="0"/>
                </a:lnTo>
                <a:lnTo>
                  <a:pt x="15523" y="0"/>
                </a:lnTo>
                <a:lnTo>
                  <a:pt x="13013" y="392"/>
                </a:lnTo>
                <a:lnTo>
                  <a:pt x="8698" y="1995"/>
                </a:lnTo>
                <a:lnTo>
                  <a:pt x="5476" y="4370"/>
                </a:lnTo>
                <a:lnTo>
                  <a:pt x="2966" y="7225"/>
                </a:lnTo>
                <a:lnTo>
                  <a:pt x="1516" y="10731"/>
                </a:lnTo>
                <a:lnTo>
                  <a:pt x="1159" y="14479"/>
                </a:lnTo>
                <a:lnTo>
                  <a:pt x="1501" y="18529"/>
                </a:lnTo>
                <a:lnTo>
                  <a:pt x="2876" y="21629"/>
                </a:lnTo>
                <a:lnTo>
                  <a:pt x="6015" y="25210"/>
                </a:lnTo>
                <a:lnTo>
                  <a:pt x="8698" y="26935"/>
                </a:lnTo>
                <a:lnTo>
                  <a:pt x="11577" y="28411"/>
                </a:lnTo>
                <a:lnTo>
                  <a:pt x="14551" y="29643"/>
                </a:lnTo>
                <a:lnTo>
                  <a:pt x="17391" y="30798"/>
                </a:lnTo>
                <a:lnTo>
                  <a:pt x="20063" y="31990"/>
                </a:lnTo>
                <a:lnTo>
                  <a:pt x="23213" y="34276"/>
                </a:lnTo>
                <a:lnTo>
                  <a:pt x="24922" y="37313"/>
                </a:lnTo>
                <a:lnTo>
                  <a:pt x="24678" y="41187"/>
                </a:lnTo>
                <a:lnTo>
                  <a:pt x="23050" y="43942"/>
                </a:lnTo>
                <a:lnTo>
                  <a:pt x="20271" y="45680"/>
                </a:lnTo>
                <a:lnTo>
                  <a:pt x="16556" y="46508"/>
                </a:lnTo>
                <a:lnTo>
                  <a:pt x="13125" y="46508"/>
                </a:lnTo>
                <a:lnTo>
                  <a:pt x="9889" y="45770"/>
                </a:lnTo>
                <a:lnTo>
                  <a:pt x="5976" y="44171"/>
                </a:lnTo>
                <a:lnTo>
                  <a:pt x="3190" y="42558"/>
                </a:lnTo>
                <a:lnTo>
                  <a:pt x="274" y="42937"/>
                </a:lnTo>
                <a:lnTo>
                  <a:pt x="0" y="45529"/>
                </a:lnTo>
                <a:lnTo>
                  <a:pt x="274" y="48182"/>
                </a:lnTo>
                <a:lnTo>
                  <a:pt x="2955" y="50925"/>
                </a:lnTo>
                <a:lnTo>
                  <a:pt x="602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4652816" y="2522721"/>
            <a:ext cx="17081" cy="27875"/>
          </a:xfrm>
          <a:custGeom>
            <a:avLst/>
            <a:gdLst/>
            <a:ahLst/>
            <a:cxnLst/>
            <a:rect l="l" t="t" r="r" b="b"/>
            <a:pathLst>
              <a:path w="17081" h="27875">
                <a:moveTo>
                  <a:pt x="17081" y="4395"/>
                </a:moveTo>
                <a:lnTo>
                  <a:pt x="17081" y="3427"/>
                </a:lnTo>
                <a:lnTo>
                  <a:pt x="15890" y="763"/>
                </a:lnTo>
                <a:lnTo>
                  <a:pt x="12966" y="0"/>
                </a:lnTo>
                <a:lnTo>
                  <a:pt x="10407" y="50"/>
                </a:lnTo>
                <a:lnTo>
                  <a:pt x="7477" y="1487"/>
                </a:lnTo>
                <a:lnTo>
                  <a:pt x="6998" y="4395"/>
                </a:lnTo>
                <a:lnTo>
                  <a:pt x="6998" y="11339"/>
                </a:lnTo>
                <a:lnTo>
                  <a:pt x="0" y="26276"/>
                </a:lnTo>
                <a:lnTo>
                  <a:pt x="1375" y="27875"/>
                </a:lnTo>
                <a:lnTo>
                  <a:pt x="4118" y="27814"/>
                </a:lnTo>
                <a:lnTo>
                  <a:pt x="6728" y="26366"/>
                </a:lnTo>
                <a:lnTo>
                  <a:pt x="13924" y="15203"/>
                </a:lnTo>
                <a:lnTo>
                  <a:pt x="15019" y="13435"/>
                </a:lnTo>
                <a:lnTo>
                  <a:pt x="16398" y="10148"/>
                </a:lnTo>
                <a:lnTo>
                  <a:pt x="16926" y="7491"/>
                </a:lnTo>
                <a:lnTo>
                  <a:pt x="17081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4717256" y="2464664"/>
            <a:ext cx="41771" cy="70498"/>
          </a:xfrm>
          <a:custGeom>
            <a:avLst/>
            <a:gdLst/>
            <a:ahLst/>
            <a:cxnLst/>
            <a:rect l="l" t="t" r="r" b="b"/>
            <a:pathLst>
              <a:path w="41771" h="70498">
                <a:moveTo>
                  <a:pt x="33195" y="39268"/>
                </a:moveTo>
                <a:lnTo>
                  <a:pt x="35286" y="37274"/>
                </a:lnTo>
                <a:lnTo>
                  <a:pt x="38981" y="32881"/>
                </a:lnTo>
                <a:lnTo>
                  <a:pt x="40100" y="30049"/>
                </a:lnTo>
                <a:lnTo>
                  <a:pt x="41220" y="27244"/>
                </a:lnTo>
                <a:lnTo>
                  <a:pt x="41771" y="24080"/>
                </a:lnTo>
                <a:lnTo>
                  <a:pt x="41771" y="17920"/>
                </a:lnTo>
                <a:lnTo>
                  <a:pt x="41414" y="15507"/>
                </a:lnTo>
                <a:lnTo>
                  <a:pt x="39988" y="11127"/>
                </a:lnTo>
                <a:lnTo>
                  <a:pt x="37623" y="7545"/>
                </a:lnTo>
                <a:lnTo>
                  <a:pt x="34674" y="4485"/>
                </a:lnTo>
                <a:lnTo>
                  <a:pt x="30859" y="2199"/>
                </a:lnTo>
                <a:lnTo>
                  <a:pt x="27147" y="1004"/>
                </a:lnTo>
                <a:lnTo>
                  <a:pt x="23717" y="320"/>
                </a:lnTo>
                <a:lnTo>
                  <a:pt x="21005" y="64"/>
                </a:lnTo>
                <a:lnTo>
                  <a:pt x="18129" y="0"/>
                </a:lnTo>
                <a:lnTo>
                  <a:pt x="9025" y="7711"/>
                </a:lnTo>
                <a:lnTo>
                  <a:pt x="18929" y="7711"/>
                </a:lnTo>
                <a:lnTo>
                  <a:pt x="22155" y="8092"/>
                </a:lnTo>
                <a:lnTo>
                  <a:pt x="25351" y="8928"/>
                </a:lnTo>
                <a:lnTo>
                  <a:pt x="28411" y="10821"/>
                </a:lnTo>
                <a:lnTo>
                  <a:pt x="30714" y="14173"/>
                </a:lnTo>
                <a:lnTo>
                  <a:pt x="32263" y="18467"/>
                </a:lnTo>
                <a:lnTo>
                  <a:pt x="32263" y="23421"/>
                </a:lnTo>
                <a:lnTo>
                  <a:pt x="31316" y="27153"/>
                </a:lnTo>
                <a:lnTo>
                  <a:pt x="29764" y="30495"/>
                </a:lnTo>
                <a:lnTo>
                  <a:pt x="27306" y="33058"/>
                </a:lnTo>
                <a:lnTo>
                  <a:pt x="23983" y="34786"/>
                </a:lnTo>
                <a:lnTo>
                  <a:pt x="24588" y="42976"/>
                </a:lnTo>
                <a:lnTo>
                  <a:pt x="27616" y="41885"/>
                </a:lnTo>
                <a:lnTo>
                  <a:pt x="30640" y="40805"/>
                </a:lnTo>
                <a:lnTo>
                  <a:pt x="33195" y="39268"/>
                </a:lnTo>
                <a:close/>
              </a:path>
              <a:path w="41771" h="70498">
                <a:moveTo>
                  <a:pt x="341" y="69775"/>
                </a:moveTo>
                <a:lnTo>
                  <a:pt x="2912" y="70498"/>
                </a:lnTo>
                <a:lnTo>
                  <a:pt x="6123" y="70498"/>
                </a:lnTo>
                <a:lnTo>
                  <a:pt x="9025" y="68795"/>
                </a:lnTo>
                <a:lnTo>
                  <a:pt x="9025" y="43524"/>
                </a:lnTo>
                <a:lnTo>
                  <a:pt x="20974" y="43524"/>
                </a:lnTo>
                <a:lnTo>
                  <a:pt x="24588" y="42976"/>
                </a:lnTo>
                <a:lnTo>
                  <a:pt x="23983" y="34786"/>
                </a:lnTo>
                <a:lnTo>
                  <a:pt x="19912" y="35877"/>
                </a:lnTo>
                <a:lnTo>
                  <a:pt x="9025" y="35877"/>
                </a:lnTo>
                <a:lnTo>
                  <a:pt x="9025" y="7711"/>
                </a:lnTo>
                <a:lnTo>
                  <a:pt x="18129" y="0"/>
                </a:lnTo>
                <a:lnTo>
                  <a:pt x="3563" y="0"/>
                </a:lnTo>
                <a:lnTo>
                  <a:pt x="1108" y="928"/>
                </a:lnTo>
                <a:lnTo>
                  <a:pt x="0" y="4013"/>
                </a:lnTo>
                <a:lnTo>
                  <a:pt x="0" y="68795"/>
                </a:lnTo>
                <a:lnTo>
                  <a:pt x="341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4772141" y="2482246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41"/>
                </a:moveTo>
                <a:lnTo>
                  <a:pt x="42339" y="14133"/>
                </a:lnTo>
                <a:lnTo>
                  <a:pt x="41551" y="11329"/>
                </a:lnTo>
                <a:lnTo>
                  <a:pt x="38635" y="6807"/>
                </a:lnTo>
                <a:lnTo>
                  <a:pt x="34797" y="3074"/>
                </a:lnTo>
                <a:lnTo>
                  <a:pt x="32191" y="1840"/>
                </a:lnTo>
                <a:lnTo>
                  <a:pt x="29580" y="623"/>
                </a:lnTo>
                <a:lnTo>
                  <a:pt x="26423" y="0"/>
                </a:lnTo>
                <a:lnTo>
                  <a:pt x="26456" y="7009"/>
                </a:lnTo>
                <a:lnTo>
                  <a:pt x="29621" y="8345"/>
                </a:lnTo>
                <a:lnTo>
                  <a:pt x="31758" y="11012"/>
                </a:lnTo>
                <a:lnTo>
                  <a:pt x="33887" y="13690"/>
                </a:lnTo>
                <a:lnTo>
                  <a:pt x="34894" y="17385"/>
                </a:lnTo>
                <a:lnTo>
                  <a:pt x="34797" y="22086"/>
                </a:lnTo>
                <a:lnTo>
                  <a:pt x="8992" y="22086"/>
                </a:lnTo>
                <a:lnTo>
                  <a:pt x="9050" y="20091"/>
                </a:lnTo>
                <a:lnTo>
                  <a:pt x="10490" y="3125"/>
                </a:lnTo>
                <a:lnTo>
                  <a:pt x="8107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3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4" y="35355"/>
                </a:lnTo>
                <a:lnTo>
                  <a:pt x="1522" y="38696"/>
                </a:lnTo>
                <a:lnTo>
                  <a:pt x="2545" y="42011"/>
                </a:lnTo>
                <a:lnTo>
                  <a:pt x="4046" y="44780"/>
                </a:lnTo>
                <a:lnTo>
                  <a:pt x="6051" y="46991"/>
                </a:lnTo>
                <a:lnTo>
                  <a:pt x="10505" y="50864"/>
                </a:lnTo>
                <a:lnTo>
                  <a:pt x="13431" y="51981"/>
                </a:lnTo>
                <a:lnTo>
                  <a:pt x="16358" y="53099"/>
                </a:lnTo>
                <a:lnTo>
                  <a:pt x="19757" y="53658"/>
                </a:lnTo>
                <a:lnTo>
                  <a:pt x="23656" y="53658"/>
                </a:lnTo>
                <a:lnTo>
                  <a:pt x="28008" y="53492"/>
                </a:lnTo>
                <a:lnTo>
                  <a:pt x="31972" y="52805"/>
                </a:lnTo>
                <a:lnTo>
                  <a:pt x="35215" y="51981"/>
                </a:lnTo>
                <a:lnTo>
                  <a:pt x="37947" y="51106"/>
                </a:lnTo>
                <a:lnTo>
                  <a:pt x="41205" y="48830"/>
                </a:lnTo>
                <a:lnTo>
                  <a:pt x="41526" y="46163"/>
                </a:lnTo>
                <a:lnTo>
                  <a:pt x="40949" y="43016"/>
                </a:lnTo>
                <a:lnTo>
                  <a:pt x="38218" y="43268"/>
                </a:lnTo>
                <a:lnTo>
                  <a:pt x="35057" y="44550"/>
                </a:lnTo>
                <a:lnTo>
                  <a:pt x="32237" y="45439"/>
                </a:lnTo>
                <a:lnTo>
                  <a:pt x="28721" y="46202"/>
                </a:lnTo>
                <a:lnTo>
                  <a:pt x="24465" y="46393"/>
                </a:lnTo>
                <a:lnTo>
                  <a:pt x="21611" y="46393"/>
                </a:lnTo>
                <a:lnTo>
                  <a:pt x="17222" y="45137"/>
                </a:lnTo>
                <a:lnTo>
                  <a:pt x="13655" y="43117"/>
                </a:lnTo>
                <a:lnTo>
                  <a:pt x="11192" y="40003"/>
                </a:lnTo>
                <a:lnTo>
                  <a:pt x="9781" y="35979"/>
                </a:lnTo>
                <a:lnTo>
                  <a:pt x="8992" y="31356"/>
                </a:lnTo>
                <a:lnTo>
                  <a:pt x="8992" y="28652"/>
                </a:lnTo>
                <a:lnTo>
                  <a:pt x="40151" y="28652"/>
                </a:lnTo>
                <a:lnTo>
                  <a:pt x="42487" y="27749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41"/>
                </a:lnTo>
                <a:close/>
              </a:path>
              <a:path w="43516" h="53658">
                <a:moveTo>
                  <a:pt x="9050" y="20091"/>
                </a:moveTo>
                <a:lnTo>
                  <a:pt x="9986" y="16358"/>
                </a:lnTo>
                <a:lnTo>
                  <a:pt x="11441" y="12927"/>
                </a:lnTo>
                <a:lnTo>
                  <a:pt x="14983" y="9079"/>
                </a:lnTo>
                <a:lnTo>
                  <a:pt x="18219" y="7416"/>
                </a:lnTo>
                <a:lnTo>
                  <a:pt x="22263" y="7009"/>
                </a:lnTo>
                <a:lnTo>
                  <a:pt x="26456" y="7009"/>
                </a:lnTo>
                <a:lnTo>
                  <a:pt x="26423" y="0"/>
                </a:lnTo>
                <a:lnTo>
                  <a:pt x="19235" y="0"/>
                </a:lnTo>
                <a:lnTo>
                  <a:pt x="16102" y="633"/>
                </a:lnTo>
                <a:lnTo>
                  <a:pt x="13294" y="1868"/>
                </a:lnTo>
                <a:lnTo>
                  <a:pt x="10490" y="3125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4826191" y="2469959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5" y="1703"/>
                </a:moveTo>
                <a:lnTo>
                  <a:pt x="16816" y="990"/>
                </a:lnTo>
                <a:lnTo>
                  <a:pt x="14257" y="0"/>
                </a:lnTo>
                <a:lnTo>
                  <a:pt x="11131" y="0"/>
                </a:lnTo>
                <a:lnTo>
                  <a:pt x="8352" y="1703"/>
                </a:lnTo>
                <a:lnTo>
                  <a:pt x="8352" y="13309"/>
                </a:lnTo>
                <a:lnTo>
                  <a:pt x="1783" y="13309"/>
                </a:lnTo>
                <a:lnTo>
                  <a:pt x="335" y="14465"/>
                </a:lnTo>
                <a:lnTo>
                  <a:pt x="0" y="17057"/>
                </a:lnTo>
                <a:lnTo>
                  <a:pt x="1736" y="20754"/>
                </a:lnTo>
                <a:lnTo>
                  <a:pt x="8352" y="20754"/>
                </a:lnTo>
                <a:lnTo>
                  <a:pt x="8352" y="52120"/>
                </a:lnTo>
                <a:lnTo>
                  <a:pt x="9112" y="56643"/>
                </a:lnTo>
                <a:lnTo>
                  <a:pt x="10440" y="60440"/>
                </a:lnTo>
                <a:lnTo>
                  <a:pt x="12679" y="63159"/>
                </a:lnTo>
                <a:lnTo>
                  <a:pt x="15866" y="64836"/>
                </a:lnTo>
                <a:lnTo>
                  <a:pt x="19731" y="65836"/>
                </a:lnTo>
                <a:lnTo>
                  <a:pt x="24588" y="65671"/>
                </a:lnTo>
                <a:lnTo>
                  <a:pt x="27590" y="65102"/>
                </a:lnTo>
                <a:lnTo>
                  <a:pt x="30553" y="63093"/>
                </a:lnTo>
                <a:lnTo>
                  <a:pt x="30899" y="59983"/>
                </a:lnTo>
                <a:lnTo>
                  <a:pt x="30899" y="59321"/>
                </a:lnTo>
                <a:lnTo>
                  <a:pt x="29103" y="56758"/>
                </a:lnTo>
                <a:lnTo>
                  <a:pt x="26435" y="57787"/>
                </a:lnTo>
                <a:lnTo>
                  <a:pt x="23642" y="58191"/>
                </a:lnTo>
                <a:lnTo>
                  <a:pt x="19433" y="57330"/>
                </a:lnTo>
                <a:lnTo>
                  <a:pt x="17504" y="53900"/>
                </a:lnTo>
                <a:lnTo>
                  <a:pt x="17025" y="51347"/>
                </a:lnTo>
                <a:lnTo>
                  <a:pt x="17025" y="20754"/>
                </a:lnTo>
                <a:lnTo>
                  <a:pt x="29168" y="20754"/>
                </a:lnTo>
                <a:lnTo>
                  <a:pt x="30737" y="19303"/>
                </a:lnTo>
                <a:lnTo>
                  <a:pt x="30899" y="16372"/>
                </a:lnTo>
                <a:lnTo>
                  <a:pt x="29168" y="13309"/>
                </a:lnTo>
                <a:lnTo>
                  <a:pt x="17025" y="13309"/>
                </a:lnTo>
                <a:lnTo>
                  <a:pt x="1702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4871858" y="2482246"/>
            <a:ext cx="27612" cy="52923"/>
          </a:xfrm>
          <a:custGeom>
            <a:avLst/>
            <a:gdLst/>
            <a:ahLst/>
            <a:cxnLst/>
            <a:rect l="l" t="t" r="r" b="b"/>
            <a:pathLst>
              <a:path w="27612" h="52923">
                <a:moveTo>
                  <a:pt x="5904" y="52923"/>
                </a:moveTo>
                <a:lnTo>
                  <a:pt x="8672" y="51282"/>
                </a:lnTo>
                <a:lnTo>
                  <a:pt x="8672" y="19151"/>
                </a:lnTo>
                <a:lnTo>
                  <a:pt x="11019" y="15483"/>
                </a:lnTo>
                <a:lnTo>
                  <a:pt x="13046" y="12740"/>
                </a:lnTo>
                <a:lnTo>
                  <a:pt x="15880" y="9972"/>
                </a:lnTo>
                <a:lnTo>
                  <a:pt x="19300" y="8470"/>
                </a:lnTo>
                <a:lnTo>
                  <a:pt x="22237" y="8676"/>
                </a:lnTo>
                <a:lnTo>
                  <a:pt x="24894" y="9475"/>
                </a:lnTo>
                <a:lnTo>
                  <a:pt x="27551" y="8194"/>
                </a:lnTo>
                <a:lnTo>
                  <a:pt x="27612" y="3671"/>
                </a:lnTo>
                <a:lnTo>
                  <a:pt x="25326" y="688"/>
                </a:lnTo>
                <a:lnTo>
                  <a:pt x="22312" y="90"/>
                </a:lnTo>
                <a:lnTo>
                  <a:pt x="19742" y="0"/>
                </a:lnTo>
                <a:lnTo>
                  <a:pt x="16739" y="673"/>
                </a:lnTo>
                <a:lnTo>
                  <a:pt x="13698" y="2578"/>
                </a:lnTo>
                <a:lnTo>
                  <a:pt x="10342" y="5994"/>
                </a:lnTo>
                <a:lnTo>
                  <a:pt x="7833" y="9550"/>
                </a:lnTo>
                <a:lnTo>
                  <a:pt x="7833" y="2440"/>
                </a:lnTo>
                <a:lnTo>
                  <a:pt x="5864" y="839"/>
                </a:lnTo>
                <a:lnTo>
                  <a:pt x="3135" y="763"/>
                </a:lnTo>
                <a:lnTo>
                  <a:pt x="0" y="2440"/>
                </a:lnTo>
                <a:lnTo>
                  <a:pt x="0" y="51282"/>
                </a:lnTo>
                <a:lnTo>
                  <a:pt x="194" y="52009"/>
                </a:lnTo>
                <a:lnTo>
                  <a:pt x="2778" y="52923"/>
                </a:lnTo>
                <a:lnTo>
                  <a:pt x="5904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4909146" y="2482246"/>
            <a:ext cx="47279" cy="53654"/>
          </a:xfrm>
          <a:custGeom>
            <a:avLst/>
            <a:gdLst/>
            <a:ahLst/>
            <a:cxnLst/>
            <a:rect l="l" t="t" r="r" b="b"/>
            <a:pathLst>
              <a:path w="47279" h="53654">
                <a:moveTo>
                  <a:pt x="8978" y="23911"/>
                </a:moveTo>
                <a:lnTo>
                  <a:pt x="9273" y="21348"/>
                </a:lnTo>
                <a:lnTo>
                  <a:pt x="9850" y="18997"/>
                </a:lnTo>
                <a:lnTo>
                  <a:pt x="11337" y="14605"/>
                </a:lnTo>
                <a:lnTo>
                  <a:pt x="13737" y="11174"/>
                </a:lnTo>
                <a:lnTo>
                  <a:pt x="17118" y="8902"/>
                </a:lnTo>
                <a:lnTo>
                  <a:pt x="21193" y="7491"/>
                </a:lnTo>
                <a:lnTo>
                  <a:pt x="26568" y="7491"/>
                </a:lnTo>
                <a:lnTo>
                  <a:pt x="30773" y="9039"/>
                </a:lnTo>
                <a:lnTo>
                  <a:pt x="34132" y="11465"/>
                </a:lnTo>
                <a:lnTo>
                  <a:pt x="36320" y="15008"/>
                </a:lnTo>
                <a:lnTo>
                  <a:pt x="37591" y="19418"/>
                </a:lnTo>
                <a:lnTo>
                  <a:pt x="38300" y="24267"/>
                </a:lnTo>
                <a:lnTo>
                  <a:pt x="38300" y="29743"/>
                </a:lnTo>
                <a:lnTo>
                  <a:pt x="38033" y="32321"/>
                </a:lnTo>
                <a:lnTo>
                  <a:pt x="37464" y="34668"/>
                </a:lnTo>
                <a:lnTo>
                  <a:pt x="36677" y="50278"/>
                </a:lnTo>
                <a:lnTo>
                  <a:pt x="39201" y="48373"/>
                </a:lnTo>
                <a:lnTo>
                  <a:pt x="43235" y="43535"/>
                </a:lnTo>
                <a:lnTo>
                  <a:pt x="44748" y="40651"/>
                </a:lnTo>
                <a:lnTo>
                  <a:pt x="45766" y="37299"/>
                </a:lnTo>
                <a:lnTo>
                  <a:pt x="46779" y="33958"/>
                </a:lnTo>
                <a:lnTo>
                  <a:pt x="47279" y="30300"/>
                </a:lnTo>
                <a:lnTo>
                  <a:pt x="47279" y="22237"/>
                </a:lnTo>
                <a:lnTo>
                  <a:pt x="46803" y="18554"/>
                </a:lnTo>
                <a:lnTo>
                  <a:pt x="45843" y="15303"/>
                </a:lnTo>
                <a:lnTo>
                  <a:pt x="44881" y="12049"/>
                </a:lnTo>
                <a:lnTo>
                  <a:pt x="43445" y="9269"/>
                </a:lnTo>
                <a:lnTo>
                  <a:pt x="41512" y="7009"/>
                </a:lnTo>
                <a:lnTo>
                  <a:pt x="37174" y="2984"/>
                </a:lnTo>
                <a:lnTo>
                  <a:pt x="34293" y="1789"/>
                </a:lnTo>
                <a:lnTo>
                  <a:pt x="31391" y="594"/>
                </a:lnTo>
                <a:lnTo>
                  <a:pt x="28004" y="0"/>
                </a:lnTo>
                <a:lnTo>
                  <a:pt x="20099" y="0"/>
                </a:lnTo>
                <a:lnTo>
                  <a:pt x="16553" y="673"/>
                </a:lnTo>
                <a:lnTo>
                  <a:pt x="13554" y="2005"/>
                </a:lnTo>
                <a:lnTo>
                  <a:pt x="10540" y="3351"/>
                </a:lnTo>
                <a:lnTo>
                  <a:pt x="8027" y="5231"/>
                </a:lnTo>
                <a:lnTo>
                  <a:pt x="3996" y="10083"/>
                </a:lnTo>
                <a:lnTo>
                  <a:pt x="2495" y="12952"/>
                </a:lnTo>
                <a:lnTo>
                  <a:pt x="1497" y="16304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8" y="35114"/>
                </a:lnTo>
                <a:lnTo>
                  <a:pt x="1410" y="38354"/>
                </a:lnTo>
                <a:lnTo>
                  <a:pt x="2358" y="41616"/>
                </a:lnTo>
                <a:lnTo>
                  <a:pt x="3787" y="44383"/>
                </a:lnTo>
                <a:lnTo>
                  <a:pt x="5731" y="46669"/>
                </a:lnTo>
                <a:lnTo>
                  <a:pt x="10058" y="50670"/>
                </a:lnTo>
                <a:lnTo>
                  <a:pt x="9702" y="34239"/>
                </a:lnTo>
                <a:lnTo>
                  <a:pt x="8978" y="29372"/>
                </a:lnTo>
                <a:lnTo>
                  <a:pt x="8978" y="23911"/>
                </a:lnTo>
                <a:close/>
              </a:path>
              <a:path w="47279" h="53654">
                <a:moveTo>
                  <a:pt x="26111" y="46126"/>
                </a:moveTo>
                <a:lnTo>
                  <a:pt x="20764" y="46126"/>
                </a:lnTo>
                <a:lnTo>
                  <a:pt x="16553" y="44575"/>
                </a:lnTo>
                <a:lnTo>
                  <a:pt x="13197" y="42148"/>
                </a:lnTo>
                <a:lnTo>
                  <a:pt x="10968" y="38646"/>
                </a:lnTo>
                <a:lnTo>
                  <a:pt x="9702" y="34239"/>
                </a:lnTo>
                <a:lnTo>
                  <a:pt x="10058" y="50670"/>
                </a:lnTo>
                <a:lnTo>
                  <a:pt x="12938" y="51879"/>
                </a:lnTo>
                <a:lnTo>
                  <a:pt x="15840" y="53070"/>
                </a:lnTo>
                <a:lnTo>
                  <a:pt x="19223" y="53654"/>
                </a:lnTo>
                <a:lnTo>
                  <a:pt x="27108" y="53654"/>
                </a:lnTo>
                <a:lnTo>
                  <a:pt x="30628" y="52984"/>
                </a:lnTo>
                <a:lnTo>
                  <a:pt x="33653" y="51624"/>
                </a:lnTo>
                <a:lnTo>
                  <a:pt x="36677" y="50278"/>
                </a:lnTo>
                <a:lnTo>
                  <a:pt x="37464" y="34668"/>
                </a:lnTo>
                <a:lnTo>
                  <a:pt x="36000" y="39052"/>
                </a:lnTo>
                <a:lnTo>
                  <a:pt x="33606" y="42454"/>
                </a:lnTo>
                <a:lnTo>
                  <a:pt x="30196" y="44701"/>
                </a:lnTo>
                <a:lnTo>
                  <a:pt x="26111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4968313" y="2503785"/>
            <a:ext cx="25695" cy="7430"/>
          </a:xfrm>
          <a:custGeom>
            <a:avLst/>
            <a:gdLst/>
            <a:ahLst/>
            <a:cxnLst/>
            <a:rect l="l" t="t" r="r" b="b"/>
            <a:pathLst>
              <a:path w="25695" h="7430">
                <a:moveTo>
                  <a:pt x="25695" y="3696"/>
                </a:moveTo>
                <a:lnTo>
                  <a:pt x="25695" y="2998"/>
                </a:lnTo>
                <a:lnTo>
                  <a:pt x="23864" y="0"/>
                </a:lnTo>
                <a:lnTo>
                  <a:pt x="1882" y="0"/>
                </a:lnTo>
                <a:lnTo>
                  <a:pt x="467" y="812"/>
                </a:lnTo>
                <a:lnTo>
                  <a:pt x="0" y="3696"/>
                </a:lnTo>
                <a:lnTo>
                  <a:pt x="1882" y="7430"/>
                </a:lnTo>
                <a:lnTo>
                  <a:pt x="23864" y="7430"/>
                </a:lnTo>
                <a:lnTo>
                  <a:pt x="25228" y="6616"/>
                </a:lnTo>
                <a:lnTo>
                  <a:pt x="25695" y="36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006066" y="2463807"/>
            <a:ext cx="49352" cy="71945"/>
          </a:xfrm>
          <a:custGeom>
            <a:avLst/>
            <a:gdLst/>
            <a:ahLst/>
            <a:cxnLst/>
            <a:rect l="l" t="t" r="r" b="b"/>
            <a:pathLst>
              <a:path w="49352" h="71945">
                <a:moveTo>
                  <a:pt x="9571" y="31852"/>
                </a:moveTo>
                <a:lnTo>
                  <a:pt x="10050" y="27875"/>
                </a:lnTo>
                <a:lnTo>
                  <a:pt x="11022" y="24372"/>
                </a:lnTo>
                <a:lnTo>
                  <a:pt x="11995" y="20891"/>
                </a:lnTo>
                <a:lnTo>
                  <a:pt x="13347" y="17931"/>
                </a:lnTo>
                <a:lnTo>
                  <a:pt x="15119" y="15505"/>
                </a:lnTo>
                <a:lnTo>
                  <a:pt x="18992" y="11253"/>
                </a:lnTo>
                <a:lnTo>
                  <a:pt x="23975" y="8751"/>
                </a:lnTo>
                <a:lnTo>
                  <a:pt x="26718" y="8129"/>
                </a:lnTo>
                <a:lnTo>
                  <a:pt x="32536" y="8129"/>
                </a:lnTo>
                <a:lnTo>
                  <a:pt x="34922" y="8484"/>
                </a:lnTo>
                <a:lnTo>
                  <a:pt x="38893" y="9893"/>
                </a:lnTo>
                <a:lnTo>
                  <a:pt x="41986" y="11520"/>
                </a:lnTo>
                <a:lnTo>
                  <a:pt x="45392" y="13856"/>
                </a:lnTo>
                <a:lnTo>
                  <a:pt x="48812" y="13564"/>
                </a:lnTo>
                <a:lnTo>
                  <a:pt x="49093" y="10782"/>
                </a:lnTo>
                <a:lnTo>
                  <a:pt x="48883" y="8229"/>
                </a:lnTo>
                <a:lnTo>
                  <a:pt x="47066" y="5386"/>
                </a:lnTo>
                <a:lnTo>
                  <a:pt x="43764" y="3239"/>
                </a:lnTo>
                <a:lnTo>
                  <a:pt x="40791" y="2005"/>
                </a:lnTo>
                <a:lnTo>
                  <a:pt x="37492" y="939"/>
                </a:lnTo>
                <a:lnTo>
                  <a:pt x="33778" y="176"/>
                </a:lnTo>
                <a:lnTo>
                  <a:pt x="29900" y="0"/>
                </a:lnTo>
                <a:lnTo>
                  <a:pt x="25462" y="0"/>
                </a:lnTo>
                <a:lnTo>
                  <a:pt x="21404" y="824"/>
                </a:lnTo>
                <a:lnTo>
                  <a:pt x="17750" y="2487"/>
                </a:lnTo>
                <a:lnTo>
                  <a:pt x="14086" y="4154"/>
                </a:lnTo>
                <a:lnTo>
                  <a:pt x="10935" y="6565"/>
                </a:lnTo>
                <a:lnTo>
                  <a:pt x="8304" y="9726"/>
                </a:lnTo>
                <a:lnTo>
                  <a:pt x="5673" y="12891"/>
                </a:lnTo>
                <a:lnTo>
                  <a:pt x="3642" y="16765"/>
                </a:lnTo>
                <a:lnTo>
                  <a:pt x="2188" y="21311"/>
                </a:lnTo>
                <a:lnTo>
                  <a:pt x="726" y="25883"/>
                </a:lnTo>
                <a:lnTo>
                  <a:pt x="0" y="31064"/>
                </a:lnTo>
                <a:lnTo>
                  <a:pt x="0" y="42570"/>
                </a:lnTo>
                <a:lnTo>
                  <a:pt x="675" y="47588"/>
                </a:lnTo>
                <a:lnTo>
                  <a:pt x="2019" y="51944"/>
                </a:lnTo>
                <a:lnTo>
                  <a:pt x="3383" y="56300"/>
                </a:lnTo>
                <a:lnTo>
                  <a:pt x="5302" y="59969"/>
                </a:lnTo>
                <a:lnTo>
                  <a:pt x="7815" y="62942"/>
                </a:lnTo>
                <a:lnTo>
                  <a:pt x="10309" y="65901"/>
                </a:lnTo>
                <a:lnTo>
                  <a:pt x="13337" y="68148"/>
                </a:lnTo>
                <a:lnTo>
                  <a:pt x="16904" y="69659"/>
                </a:lnTo>
                <a:lnTo>
                  <a:pt x="20458" y="71183"/>
                </a:lnTo>
                <a:lnTo>
                  <a:pt x="24443" y="71945"/>
                </a:lnTo>
                <a:lnTo>
                  <a:pt x="31417" y="71945"/>
                </a:lnTo>
                <a:lnTo>
                  <a:pt x="35920" y="71207"/>
                </a:lnTo>
                <a:lnTo>
                  <a:pt x="39988" y="70116"/>
                </a:lnTo>
                <a:lnTo>
                  <a:pt x="43322" y="68720"/>
                </a:lnTo>
                <a:lnTo>
                  <a:pt x="46954" y="66509"/>
                </a:lnTo>
                <a:lnTo>
                  <a:pt x="49103" y="63806"/>
                </a:lnTo>
                <a:lnTo>
                  <a:pt x="49352" y="61139"/>
                </a:lnTo>
                <a:lnTo>
                  <a:pt x="49326" y="59626"/>
                </a:lnTo>
                <a:lnTo>
                  <a:pt x="46730" y="57365"/>
                </a:lnTo>
                <a:lnTo>
                  <a:pt x="43732" y="59500"/>
                </a:lnTo>
                <a:lnTo>
                  <a:pt x="40877" y="61200"/>
                </a:lnTo>
                <a:lnTo>
                  <a:pt x="37122" y="62661"/>
                </a:lnTo>
                <a:lnTo>
                  <a:pt x="32720" y="63691"/>
                </a:lnTo>
                <a:lnTo>
                  <a:pt x="26816" y="63691"/>
                </a:lnTo>
                <a:lnTo>
                  <a:pt x="23935" y="63107"/>
                </a:lnTo>
                <a:lnTo>
                  <a:pt x="21404" y="61923"/>
                </a:lnTo>
                <a:lnTo>
                  <a:pt x="18855" y="60756"/>
                </a:lnTo>
                <a:lnTo>
                  <a:pt x="16728" y="59018"/>
                </a:lnTo>
                <a:lnTo>
                  <a:pt x="13237" y="54432"/>
                </a:lnTo>
                <a:lnTo>
                  <a:pt x="11897" y="51563"/>
                </a:lnTo>
                <a:lnTo>
                  <a:pt x="10972" y="48157"/>
                </a:lnTo>
                <a:lnTo>
                  <a:pt x="10036" y="44730"/>
                </a:lnTo>
                <a:lnTo>
                  <a:pt x="9571" y="40791"/>
                </a:lnTo>
                <a:lnTo>
                  <a:pt x="9571" y="31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069902" y="2459333"/>
            <a:ext cx="40726" cy="75832"/>
          </a:xfrm>
          <a:custGeom>
            <a:avLst/>
            <a:gdLst/>
            <a:ahLst/>
            <a:cxnLst/>
            <a:rect l="l" t="t" r="r" b="b"/>
            <a:pathLst>
              <a:path w="40726" h="75832">
                <a:moveTo>
                  <a:pt x="32064" y="45592"/>
                </a:moveTo>
                <a:lnTo>
                  <a:pt x="32064" y="74192"/>
                </a:lnTo>
                <a:lnTo>
                  <a:pt x="32277" y="74929"/>
                </a:lnTo>
                <a:lnTo>
                  <a:pt x="34833" y="75832"/>
                </a:lnTo>
                <a:lnTo>
                  <a:pt x="37957" y="75832"/>
                </a:lnTo>
                <a:lnTo>
                  <a:pt x="40726" y="74192"/>
                </a:lnTo>
                <a:lnTo>
                  <a:pt x="40726" y="40946"/>
                </a:lnTo>
                <a:lnTo>
                  <a:pt x="40441" y="37947"/>
                </a:lnTo>
                <a:lnTo>
                  <a:pt x="39286" y="32993"/>
                </a:lnTo>
                <a:lnTo>
                  <a:pt x="37000" y="28982"/>
                </a:lnTo>
                <a:lnTo>
                  <a:pt x="33925" y="25678"/>
                </a:lnTo>
                <a:lnTo>
                  <a:pt x="29620" y="23468"/>
                </a:lnTo>
                <a:lnTo>
                  <a:pt x="26959" y="22909"/>
                </a:lnTo>
                <a:lnTo>
                  <a:pt x="21253" y="22909"/>
                </a:lnTo>
                <a:lnTo>
                  <a:pt x="18708" y="23582"/>
                </a:lnTo>
                <a:lnTo>
                  <a:pt x="16188" y="24893"/>
                </a:lnTo>
                <a:lnTo>
                  <a:pt x="11167" y="28230"/>
                </a:lnTo>
                <a:lnTo>
                  <a:pt x="8682" y="30948"/>
                </a:lnTo>
                <a:lnTo>
                  <a:pt x="8682" y="1701"/>
                </a:lnTo>
                <a:lnTo>
                  <a:pt x="8459" y="928"/>
                </a:lnTo>
                <a:lnTo>
                  <a:pt x="5899" y="0"/>
                </a:lnTo>
                <a:lnTo>
                  <a:pt x="2767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67" y="75832"/>
                </a:lnTo>
                <a:lnTo>
                  <a:pt x="5899" y="75832"/>
                </a:lnTo>
                <a:lnTo>
                  <a:pt x="8682" y="74192"/>
                </a:lnTo>
                <a:lnTo>
                  <a:pt x="8682" y="40057"/>
                </a:lnTo>
                <a:lnTo>
                  <a:pt x="11059" y="36982"/>
                </a:lnTo>
                <a:lnTo>
                  <a:pt x="13329" y="34657"/>
                </a:lnTo>
                <a:lnTo>
                  <a:pt x="17675" y="31470"/>
                </a:lnTo>
                <a:lnTo>
                  <a:pt x="22016" y="30671"/>
                </a:lnTo>
                <a:lnTo>
                  <a:pt x="25177" y="30999"/>
                </a:lnTo>
                <a:lnTo>
                  <a:pt x="27734" y="32294"/>
                </a:lnTo>
                <a:lnTo>
                  <a:pt x="30393" y="35700"/>
                </a:lnTo>
                <a:lnTo>
                  <a:pt x="31427" y="38862"/>
                </a:lnTo>
                <a:lnTo>
                  <a:pt x="32064" y="42800"/>
                </a:lnTo>
                <a:lnTo>
                  <a:pt x="32064" y="4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126414" y="2482246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12" y="16941"/>
                </a:moveTo>
                <a:lnTo>
                  <a:pt x="42329" y="14133"/>
                </a:lnTo>
                <a:lnTo>
                  <a:pt x="41540" y="11329"/>
                </a:lnTo>
                <a:lnTo>
                  <a:pt x="38624" y="6807"/>
                </a:lnTo>
                <a:lnTo>
                  <a:pt x="34796" y="3074"/>
                </a:lnTo>
                <a:lnTo>
                  <a:pt x="32176" y="1840"/>
                </a:lnTo>
                <a:lnTo>
                  <a:pt x="29570" y="623"/>
                </a:lnTo>
                <a:lnTo>
                  <a:pt x="26409" y="0"/>
                </a:lnTo>
                <a:lnTo>
                  <a:pt x="26445" y="7009"/>
                </a:lnTo>
                <a:lnTo>
                  <a:pt x="29606" y="8345"/>
                </a:lnTo>
                <a:lnTo>
                  <a:pt x="31748" y="11012"/>
                </a:lnTo>
                <a:lnTo>
                  <a:pt x="33875" y="13690"/>
                </a:lnTo>
                <a:lnTo>
                  <a:pt x="34894" y="17385"/>
                </a:lnTo>
                <a:lnTo>
                  <a:pt x="34782" y="22086"/>
                </a:lnTo>
                <a:lnTo>
                  <a:pt x="8977" y="22086"/>
                </a:lnTo>
                <a:lnTo>
                  <a:pt x="9050" y="20091"/>
                </a:lnTo>
                <a:lnTo>
                  <a:pt x="10478" y="3125"/>
                </a:lnTo>
                <a:lnTo>
                  <a:pt x="8092" y="4903"/>
                </a:lnTo>
                <a:lnTo>
                  <a:pt x="4146" y="9575"/>
                </a:lnTo>
                <a:lnTo>
                  <a:pt x="2617" y="12409"/>
                </a:lnTo>
                <a:lnTo>
                  <a:pt x="1573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96"/>
                </a:lnTo>
                <a:lnTo>
                  <a:pt x="2531" y="42011"/>
                </a:lnTo>
                <a:lnTo>
                  <a:pt x="4046" y="44780"/>
                </a:lnTo>
                <a:lnTo>
                  <a:pt x="6040" y="46991"/>
                </a:lnTo>
                <a:lnTo>
                  <a:pt x="10490" y="50864"/>
                </a:lnTo>
                <a:lnTo>
                  <a:pt x="13431" y="51981"/>
                </a:lnTo>
                <a:lnTo>
                  <a:pt x="16347" y="53099"/>
                </a:lnTo>
                <a:lnTo>
                  <a:pt x="19752" y="53658"/>
                </a:lnTo>
                <a:lnTo>
                  <a:pt x="23641" y="53658"/>
                </a:lnTo>
                <a:lnTo>
                  <a:pt x="27997" y="53492"/>
                </a:lnTo>
                <a:lnTo>
                  <a:pt x="31957" y="52805"/>
                </a:lnTo>
                <a:lnTo>
                  <a:pt x="35204" y="51981"/>
                </a:lnTo>
                <a:lnTo>
                  <a:pt x="37932" y="51106"/>
                </a:lnTo>
                <a:lnTo>
                  <a:pt x="41194" y="48830"/>
                </a:lnTo>
                <a:lnTo>
                  <a:pt x="41515" y="46163"/>
                </a:lnTo>
                <a:lnTo>
                  <a:pt x="40935" y="43016"/>
                </a:lnTo>
                <a:lnTo>
                  <a:pt x="38206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09" y="46202"/>
                </a:lnTo>
                <a:lnTo>
                  <a:pt x="24455" y="46393"/>
                </a:lnTo>
                <a:lnTo>
                  <a:pt x="21600" y="46393"/>
                </a:lnTo>
                <a:lnTo>
                  <a:pt x="17222" y="45137"/>
                </a:lnTo>
                <a:lnTo>
                  <a:pt x="13639" y="43117"/>
                </a:lnTo>
                <a:lnTo>
                  <a:pt x="11181" y="40003"/>
                </a:lnTo>
                <a:lnTo>
                  <a:pt x="9777" y="35979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72" y="27749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2" y="16941"/>
                </a:lnTo>
                <a:close/>
              </a:path>
              <a:path w="43508" h="53658">
                <a:moveTo>
                  <a:pt x="9050" y="20091"/>
                </a:moveTo>
                <a:lnTo>
                  <a:pt x="9975" y="16358"/>
                </a:lnTo>
                <a:lnTo>
                  <a:pt x="11440" y="12927"/>
                </a:lnTo>
                <a:lnTo>
                  <a:pt x="14983" y="9079"/>
                </a:lnTo>
                <a:lnTo>
                  <a:pt x="18215" y="7416"/>
                </a:lnTo>
                <a:lnTo>
                  <a:pt x="22251" y="7009"/>
                </a:lnTo>
                <a:lnTo>
                  <a:pt x="26445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3"/>
                </a:lnTo>
                <a:lnTo>
                  <a:pt x="13294" y="1868"/>
                </a:lnTo>
                <a:lnTo>
                  <a:pt x="10478" y="3125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186765" y="2482242"/>
            <a:ext cx="70153" cy="52923"/>
          </a:xfrm>
          <a:custGeom>
            <a:avLst/>
            <a:gdLst/>
            <a:ahLst/>
            <a:cxnLst/>
            <a:rect l="l" t="t" r="r" b="b"/>
            <a:pathLst>
              <a:path w="70153" h="52923">
                <a:moveTo>
                  <a:pt x="61649" y="52020"/>
                </a:moveTo>
                <a:lnTo>
                  <a:pt x="64259" y="52923"/>
                </a:lnTo>
                <a:lnTo>
                  <a:pt x="67384" y="52923"/>
                </a:lnTo>
                <a:lnTo>
                  <a:pt x="70153" y="51282"/>
                </a:lnTo>
                <a:lnTo>
                  <a:pt x="70153" y="17665"/>
                </a:lnTo>
                <a:lnTo>
                  <a:pt x="69893" y="15038"/>
                </a:lnTo>
                <a:lnTo>
                  <a:pt x="68799" y="10083"/>
                </a:lnTo>
                <a:lnTo>
                  <a:pt x="66610" y="6073"/>
                </a:lnTo>
                <a:lnTo>
                  <a:pt x="63654" y="2768"/>
                </a:lnTo>
                <a:lnTo>
                  <a:pt x="59522" y="558"/>
                </a:lnTo>
                <a:lnTo>
                  <a:pt x="56962" y="0"/>
                </a:lnTo>
                <a:lnTo>
                  <a:pt x="52656" y="0"/>
                </a:lnTo>
                <a:lnTo>
                  <a:pt x="48905" y="864"/>
                </a:lnTo>
                <a:lnTo>
                  <a:pt x="46320" y="2174"/>
                </a:lnTo>
                <a:lnTo>
                  <a:pt x="43642" y="3924"/>
                </a:lnTo>
                <a:lnTo>
                  <a:pt x="40798" y="6390"/>
                </a:lnTo>
                <a:lnTo>
                  <a:pt x="37724" y="9665"/>
                </a:lnTo>
                <a:lnTo>
                  <a:pt x="35622" y="5727"/>
                </a:lnTo>
                <a:lnTo>
                  <a:pt x="32569" y="2693"/>
                </a:lnTo>
                <a:lnTo>
                  <a:pt x="30012" y="1181"/>
                </a:lnTo>
                <a:lnTo>
                  <a:pt x="26888" y="231"/>
                </a:lnTo>
                <a:lnTo>
                  <a:pt x="23172" y="0"/>
                </a:lnTo>
                <a:lnTo>
                  <a:pt x="20613" y="0"/>
                </a:lnTo>
                <a:lnTo>
                  <a:pt x="18082" y="723"/>
                </a:lnTo>
                <a:lnTo>
                  <a:pt x="13060" y="3571"/>
                </a:lnTo>
                <a:lnTo>
                  <a:pt x="10478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53" y="839"/>
                </a:lnTo>
                <a:lnTo>
                  <a:pt x="3135" y="763"/>
                </a:lnTo>
                <a:lnTo>
                  <a:pt x="0" y="2440"/>
                </a:lnTo>
                <a:lnTo>
                  <a:pt x="0" y="51282"/>
                </a:lnTo>
                <a:lnTo>
                  <a:pt x="182" y="52020"/>
                </a:lnTo>
                <a:lnTo>
                  <a:pt x="2753" y="52923"/>
                </a:lnTo>
                <a:lnTo>
                  <a:pt x="5892" y="52923"/>
                </a:lnTo>
                <a:lnTo>
                  <a:pt x="8671" y="51282"/>
                </a:lnTo>
                <a:lnTo>
                  <a:pt x="8671" y="17147"/>
                </a:lnTo>
                <a:lnTo>
                  <a:pt x="11043" y="14072"/>
                </a:lnTo>
                <a:lnTo>
                  <a:pt x="15289" y="10148"/>
                </a:lnTo>
                <a:lnTo>
                  <a:pt x="19335" y="7762"/>
                </a:lnTo>
                <a:lnTo>
                  <a:pt x="22938" y="7762"/>
                </a:lnTo>
                <a:lnTo>
                  <a:pt x="25509" y="8737"/>
                </a:lnTo>
                <a:lnTo>
                  <a:pt x="28425" y="11559"/>
                </a:lnTo>
                <a:lnTo>
                  <a:pt x="29782" y="14249"/>
                </a:lnTo>
                <a:lnTo>
                  <a:pt x="30542" y="17665"/>
                </a:lnTo>
                <a:lnTo>
                  <a:pt x="30740" y="21603"/>
                </a:lnTo>
                <a:lnTo>
                  <a:pt x="30740" y="51282"/>
                </a:lnTo>
                <a:lnTo>
                  <a:pt x="30923" y="52020"/>
                </a:lnTo>
                <a:lnTo>
                  <a:pt x="33544" y="52923"/>
                </a:lnTo>
                <a:lnTo>
                  <a:pt x="36579" y="52923"/>
                </a:lnTo>
                <a:lnTo>
                  <a:pt x="39411" y="51282"/>
                </a:lnTo>
                <a:lnTo>
                  <a:pt x="39411" y="17147"/>
                </a:lnTo>
                <a:lnTo>
                  <a:pt x="41821" y="14072"/>
                </a:lnTo>
                <a:lnTo>
                  <a:pt x="46054" y="10148"/>
                </a:lnTo>
                <a:lnTo>
                  <a:pt x="50076" y="7762"/>
                </a:lnTo>
                <a:lnTo>
                  <a:pt x="53694" y="7762"/>
                </a:lnTo>
                <a:lnTo>
                  <a:pt x="56274" y="8737"/>
                </a:lnTo>
                <a:lnTo>
                  <a:pt x="59212" y="11559"/>
                </a:lnTo>
                <a:lnTo>
                  <a:pt x="60554" y="14249"/>
                </a:lnTo>
                <a:lnTo>
                  <a:pt x="61257" y="17665"/>
                </a:lnTo>
                <a:lnTo>
                  <a:pt x="61426" y="21603"/>
                </a:lnTo>
                <a:lnTo>
                  <a:pt x="61426" y="51282"/>
                </a:lnTo>
                <a:lnTo>
                  <a:pt x="61649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275497" y="2462875"/>
            <a:ext cx="10727" cy="72290"/>
          </a:xfrm>
          <a:custGeom>
            <a:avLst/>
            <a:gdLst/>
            <a:ahLst/>
            <a:cxnLst/>
            <a:rect l="l" t="t" r="r" b="b"/>
            <a:pathLst>
              <a:path w="10727" h="72290">
                <a:moveTo>
                  <a:pt x="0" y="5425"/>
                </a:moveTo>
                <a:lnTo>
                  <a:pt x="384" y="8891"/>
                </a:lnTo>
                <a:lnTo>
                  <a:pt x="3282" y="10745"/>
                </a:lnTo>
                <a:lnTo>
                  <a:pt x="7383" y="10745"/>
                </a:lnTo>
                <a:lnTo>
                  <a:pt x="10346" y="8851"/>
                </a:lnTo>
                <a:lnTo>
                  <a:pt x="10727" y="5309"/>
                </a:lnTo>
                <a:lnTo>
                  <a:pt x="10360" y="1854"/>
                </a:lnTo>
                <a:lnTo>
                  <a:pt x="7444" y="0"/>
                </a:lnTo>
                <a:lnTo>
                  <a:pt x="3347" y="0"/>
                </a:lnTo>
                <a:lnTo>
                  <a:pt x="396" y="1907"/>
                </a:lnTo>
                <a:lnTo>
                  <a:pt x="0" y="5425"/>
                </a:lnTo>
                <a:close/>
              </a:path>
              <a:path w="10727" h="72290">
                <a:moveTo>
                  <a:pt x="1245" y="71387"/>
                </a:moveTo>
                <a:lnTo>
                  <a:pt x="3830" y="72290"/>
                </a:lnTo>
                <a:lnTo>
                  <a:pt x="6951" y="72290"/>
                </a:lnTo>
                <a:lnTo>
                  <a:pt x="9730" y="70650"/>
                </a:lnTo>
                <a:lnTo>
                  <a:pt x="9730" y="21808"/>
                </a:lnTo>
                <a:lnTo>
                  <a:pt x="9507" y="21109"/>
                </a:lnTo>
                <a:lnTo>
                  <a:pt x="6951" y="20156"/>
                </a:lnTo>
                <a:lnTo>
                  <a:pt x="3830" y="20156"/>
                </a:lnTo>
                <a:lnTo>
                  <a:pt x="1061" y="21808"/>
                </a:lnTo>
                <a:lnTo>
                  <a:pt x="1061" y="70650"/>
                </a:lnTo>
                <a:lnTo>
                  <a:pt x="1245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300920" y="2482307"/>
            <a:ext cx="37317" cy="53594"/>
          </a:xfrm>
          <a:custGeom>
            <a:avLst/>
            <a:gdLst/>
            <a:ahLst/>
            <a:cxnLst/>
            <a:rect l="l" t="t" r="r" b="b"/>
            <a:pathLst>
              <a:path w="37317" h="53594">
                <a:moveTo>
                  <a:pt x="9039" y="20614"/>
                </a:moveTo>
                <a:lnTo>
                  <a:pt x="10144" y="15811"/>
                </a:lnTo>
                <a:lnTo>
                  <a:pt x="12385" y="12499"/>
                </a:lnTo>
                <a:lnTo>
                  <a:pt x="14598" y="9184"/>
                </a:lnTo>
                <a:lnTo>
                  <a:pt x="17799" y="7531"/>
                </a:lnTo>
                <a:lnTo>
                  <a:pt x="24001" y="7531"/>
                </a:lnTo>
                <a:lnTo>
                  <a:pt x="27255" y="8435"/>
                </a:lnTo>
                <a:lnTo>
                  <a:pt x="31061" y="10415"/>
                </a:lnTo>
                <a:lnTo>
                  <a:pt x="33663" y="12385"/>
                </a:lnTo>
                <a:lnTo>
                  <a:pt x="36634" y="12446"/>
                </a:lnTo>
                <a:lnTo>
                  <a:pt x="37097" y="9489"/>
                </a:lnTo>
                <a:lnTo>
                  <a:pt x="36842" y="6692"/>
                </a:lnTo>
                <a:lnTo>
                  <a:pt x="34491" y="3812"/>
                </a:lnTo>
                <a:lnTo>
                  <a:pt x="31562" y="2034"/>
                </a:lnTo>
                <a:lnTo>
                  <a:pt x="27875" y="713"/>
                </a:lnTo>
                <a:lnTo>
                  <a:pt x="25041" y="129"/>
                </a:lnTo>
                <a:lnTo>
                  <a:pt x="22078" y="0"/>
                </a:lnTo>
                <a:lnTo>
                  <a:pt x="18954" y="0"/>
                </a:lnTo>
                <a:lnTo>
                  <a:pt x="16052" y="533"/>
                </a:lnTo>
                <a:lnTo>
                  <a:pt x="13381" y="1602"/>
                </a:lnTo>
                <a:lnTo>
                  <a:pt x="10699" y="2668"/>
                </a:lnTo>
                <a:lnTo>
                  <a:pt x="8366" y="4306"/>
                </a:lnTo>
                <a:lnTo>
                  <a:pt x="4403" y="8712"/>
                </a:lnTo>
                <a:lnTo>
                  <a:pt x="2840" y="11545"/>
                </a:lnTo>
                <a:lnTo>
                  <a:pt x="1710" y="14987"/>
                </a:lnTo>
                <a:lnTo>
                  <a:pt x="580" y="18454"/>
                </a:lnTo>
                <a:lnTo>
                  <a:pt x="0" y="22583"/>
                </a:lnTo>
                <a:lnTo>
                  <a:pt x="0" y="31623"/>
                </a:lnTo>
                <a:lnTo>
                  <a:pt x="468" y="35359"/>
                </a:lnTo>
                <a:lnTo>
                  <a:pt x="1390" y="38596"/>
                </a:lnTo>
                <a:lnTo>
                  <a:pt x="2326" y="41836"/>
                </a:lnTo>
                <a:lnTo>
                  <a:pt x="3679" y="44564"/>
                </a:lnTo>
                <a:lnTo>
                  <a:pt x="5436" y="46789"/>
                </a:lnTo>
                <a:lnTo>
                  <a:pt x="9396" y="50713"/>
                </a:lnTo>
                <a:lnTo>
                  <a:pt x="12028" y="51869"/>
                </a:lnTo>
                <a:lnTo>
                  <a:pt x="14663" y="53025"/>
                </a:lnTo>
                <a:lnTo>
                  <a:pt x="17675" y="53594"/>
                </a:lnTo>
                <a:lnTo>
                  <a:pt x="22720" y="53594"/>
                </a:lnTo>
                <a:lnTo>
                  <a:pt x="25855" y="53111"/>
                </a:lnTo>
                <a:lnTo>
                  <a:pt x="28832" y="52362"/>
                </a:lnTo>
                <a:lnTo>
                  <a:pt x="31450" y="51321"/>
                </a:lnTo>
                <a:lnTo>
                  <a:pt x="34737" y="49377"/>
                </a:lnTo>
                <a:lnTo>
                  <a:pt x="37076" y="46522"/>
                </a:lnTo>
                <a:lnTo>
                  <a:pt x="37317" y="43779"/>
                </a:lnTo>
                <a:lnTo>
                  <a:pt x="37285" y="42444"/>
                </a:lnTo>
                <a:lnTo>
                  <a:pt x="35474" y="39664"/>
                </a:lnTo>
                <a:lnTo>
                  <a:pt x="32447" y="41936"/>
                </a:lnTo>
                <a:lnTo>
                  <a:pt x="28930" y="44208"/>
                </a:lnTo>
                <a:lnTo>
                  <a:pt x="25928" y="45519"/>
                </a:lnTo>
                <a:lnTo>
                  <a:pt x="22190" y="45849"/>
                </a:lnTo>
                <a:lnTo>
                  <a:pt x="18205" y="45454"/>
                </a:lnTo>
                <a:lnTo>
                  <a:pt x="14958" y="43906"/>
                </a:lnTo>
                <a:lnTo>
                  <a:pt x="12463" y="41122"/>
                </a:lnTo>
                <a:lnTo>
                  <a:pt x="10480" y="37555"/>
                </a:lnTo>
                <a:lnTo>
                  <a:pt x="9338" y="32818"/>
                </a:lnTo>
                <a:lnTo>
                  <a:pt x="9039" y="30049"/>
                </a:lnTo>
                <a:lnTo>
                  <a:pt x="9039" y="206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349618" y="2482246"/>
            <a:ext cx="22150" cy="53654"/>
          </a:xfrm>
          <a:custGeom>
            <a:avLst/>
            <a:gdLst/>
            <a:ahLst/>
            <a:cxnLst/>
            <a:rect l="l" t="t" r="r" b="b"/>
            <a:pathLst>
              <a:path w="22150" h="53654">
                <a:moveTo>
                  <a:pt x="11216" y="44409"/>
                </a:moveTo>
                <a:lnTo>
                  <a:pt x="8881" y="40906"/>
                </a:lnTo>
                <a:lnTo>
                  <a:pt x="7623" y="51991"/>
                </a:lnTo>
                <a:lnTo>
                  <a:pt x="11649" y="53327"/>
                </a:lnTo>
                <a:lnTo>
                  <a:pt x="16394" y="53654"/>
                </a:lnTo>
                <a:lnTo>
                  <a:pt x="19226" y="53654"/>
                </a:lnTo>
                <a:lnTo>
                  <a:pt x="22150" y="46073"/>
                </a:lnTo>
                <a:lnTo>
                  <a:pt x="17762" y="46669"/>
                </a:lnTo>
                <a:lnTo>
                  <a:pt x="14954" y="46669"/>
                </a:lnTo>
                <a:lnTo>
                  <a:pt x="11216" y="44409"/>
                </a:lnTo>
                <a:close/>
              </a:path>
              <a:path w="22150" h="53654">
                <a:moveTo>
                  <a:pt x="3308" y="12103"/>
                </a:moveTo>
                <a:lnTo>
                  <a:pt x="5949" y="11531"/>
                </a:lnTo>
                <a:lnTo>
                  <a:pt x="9161" y="9791"/>
                </a:lnTo>
                <a:lnTo>
                  <a:pt x="11940" y="8582"/>
                </a:lnTo>
                <a:lnTo>
                  <a:pt x="15339" y="7542"/>
                </a:lnTo>
                <a:lnTo>
                  <a:pt x="19381" y="7264"/>
                </a:lnTo>
                <a:lnTo>
                  <a:pt x="23075" y="7517"/>
                </a:lnTo>
                <a:lnTo>
                  <a:pt x="26910" y="9204"/>
                </a:lnTo>
                <a:lnTo>
                  <a:pt x="29249" y="12344"/>
                </a:lnTo>
                <a:lnTo>
                  <a:pt x="30008" y="15224"/>
                </a:lnTo>
                <a:lnTo>
                  <a:pt x="30218" y="18770"/>
                </a:lnTo>
                <a:lnTo>
                  <a:pt x="30218" y="22565"/>
                </a:lnTo>
                <a:lnTo>
                  <a:pt x="20022" y="22565"/>
                </a:lnTo>
                <a:lnTo>
                  <a:pt x="16700" y="22910"/>
                </a:lnTo>
                <a:lnTo>
                  <a:pt x="13761" y="23569"/>
                </a:lnTo>
                <a:lnTo>
                  <a:pt x="10821" y="24243"/>
                </a:lnTo>
                <a:lnTo>
                  <a:pt x="8341" y="25247"/>
                </a:lnTo>
                <a:lnTo>
                  <a:pt x="4276" y="27924"/>
                </a:lnTo>
                <a:lnTo>
                  <a:pt x="1634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4" y="46936"/>
                </a:lnTo>
                <a:lnTo>
                  <a:pt x="4485" y="49756"/>
                </a:lnTo>
                <a:lnTo>
                  <a:pt x="7623" y="51991"/>
                </a:lnTo>
                <a:lnTo>
                  <a:pt x="8881" y="40906"/>
                </a:lnTo>
                <a:lnTo>
                  <a:pt x="8881" y="38354"/>
                </a:lnTo>
                <a:lnTo>
                  <a:pt x="9693" y="34427"/>
                </a:lnTo>
                <a:lnTo>
                  <a:pt x="12238" y="31496"/>
                </a:lnTo>
                <a:lnTo>
                  <a:pt x="14856" y="30071"/>
                </a:lnTo>
                <a:lnTo>
                  <a:pt x="18348" y="29246"/>
                </a:lnTo>
                <a:lnTo>
                  <a:pt x="22801" y="29030"/>
                </a:lnTo>
                <a:lnTo>
                  <a:pt x="30218" y="29030"/>
                </a:lnTo>
                <a:lnTo>
                  <a:pt x="30218" y="39380"/>
                </a:lnTo>
                <a:lnTo>
                  <a:pt x="26038" y="43675"/>
                </a:lnTo>
                <a:lnTo>
                  <a:pt x="22150" y="46073"/>
                </a:lnTo>
                <a:lnTo>
                  <a:pt x="19226" y="53654"/>
                </a:lnTo>
                <a:lnTo>
                  <a:pt x="21916" y="53035"/>
                </a:lnTo>
                <a:lnTo>
                  <a:pt x="24451" y="51765"/>
                </a:lnTo>
                <a:lnTo>
                  <a:pt x="26998" y="50493"/>
                </a:lnTo>
                <a:lnTo>
                  <a:pt x="31376" y="46443"/>
                </a:lnTo>
                <a:lnTo>
                  <a:pt x="31376" y="51332"/>
                </a:lnTo>
                <a:lnTo>
                  <a:pt x="33468" y="52905"/>
                </a:lnTo>
                <a:lnTo>
                  <a:pt x="36054" y="52956"/>
                </a:lnTo>
                <a:lnTo>
                  <a:pt x="38832" y="51332"/>
                </a:lnTo>
                <a:lnTo>
                  <a:pt x="38832" y="15354"/>
                </a:lnTo>
                <a:lnTo>
                  <a:pt x="38501" y="12697"/>
                </a:lnTo>
                <a:lnTo>
                  <a:pt x="37158" y="8125"/>
                </a:lnTo>
                <a:lnTo>
                  <a:pt x="34624" y="4697"/>
                </a:lnTo>
                <a:lnTo>
                  <a:pt x="31229" y="1991"/>
                </a:lnTo>
                <a:lnTo>
                  <a:pt x="26455" y="392"/>
                </a:lnTo>
                <a:lnTo>
                  <a:pt x="23576" y="0"/>
                </a:lnTo>
                <a:lnTo>
                  <a:pt x="20184" y="0"/>
                </a:lnTo>
                <a:lnTo>
                  <a:pt x="16555" y="176"/>
                </a:lnTo>
                <a:lnTo>
                  <a:pt x="12988" y="863"/>
                </a:lnTo>
                <a:lnTo>
                  <a:pt x="9823" y="1814"/>
                </a:lnTo>
                <a:lnTo>
                  <a:pt x="5838" y="3553"/>
                </a:lnTo>
                <a:lnTo>
                  <a:pt x="2494" y="6703"/>
                </a:lnTo>
                <a:lnTo>
                  <a:pt x="2296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407567" y="2459333"/>
            <a:ext cx="8657" cy="75832"/>
          </a:xfrm>
          <a:custGeom>
            <a:avLst/>
            <a:gdLst/>
            <a:ahLst/>
            <a:cxnLst/>
            <a:rect l="l" t="t" r="r" b="b"/>
            <a:pathLst>
              <a:path w="8657" h="75832">
                <a:moveTo>
                  <a:pt x="8657" y="74192"/>
                </a:moveTo>
                <a:lnTo>
                  <a:pt x="8657" y="1701"/>
                </a:lnTo>
                <a:lnTo>
                  <a:pt x="8449" y="928"/>
                </a:lnTo>
                <a:lnTo>
                  <a:pt x="5888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68" y="75832"/>
                </a:lnTo>
                <a:lnTo>
                  <a:pt x="5888" y="75832"/>
                </a:lnTo>
                <a:lnTo>
                  <a:pt x="8657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431453" y="2482246"/>
            <a:ext cx="33469" cy="53658"/>
          </a:xfrm>
          <a:custGeom>
            <a:avLst/>
            <a:gdLst/>
            <a:ahLst/>
            <a:cxnLst/>
            <a:rect l="l" t="t" r="r" b="b"/>
            <a:pathLst>
              <a:path w="33469" h="53658">
                <a:moveTo>
                  <a:pt x="6029" y="52222"/>
                </a:moveTo>
                <a:lnTo>
                  <a:pt x="8600" y="52984"/>
                </a:lnTo>
                <a:lnTo>
                  <a:pt x="11649" y="53531"/>
                </a:lnTo>
                <a:lnTo>
                  <a:pt x="17664" y="53658"/>
                </a:lnTo>
                <a:lnTo>
                  <a:pt x="20159" y="53315"/>
                </a:lnTo>
                <a:lnTo>
                  <a:pt x="24710" y="51955"/>
                </a:lnTo>
                <a:lnTo>
                  <a:pt x="28328" y="49593"/>
                </a:lnTo>
                <a:lnTo>
                  <a:pt x="31248" y="46609"/>
                </a:lnTo>
                <a:lnTo>
                  <a:pt x="33026" y="42696"/>
                </a:lnTo>
                <a:lnTo>
                  <a:pt x="33469" y="37986"/>
                </a:lnTo>
                <a:lnTo>
                  <a:pt x="33469" y="35888"/>
                </a:lnTo>
                <a:lnTo>
                  <a:pt x="32449" y="32551"/>
                </a:lnTo>
                <a:lnTo>
                  <a:pt x="30862" y="29743"/>
                </a:lnTo>
                <a:lnTo>
                  <a:pt x="27334" y="26633"/>
                </a:lnTo>
                <a:lnTo>
                  <a:pt x="24429" y="25120"/>
                </a:lnTo>
                <a:lnTo>
                  <a:pt x="21466" y="23825"/>
                </a:lnTo>
                <a:lnTo>
                  <a:pt x="18511" y="22604"/>
                </a:lnTo>
                <a:lnTo>
                  <a:pt x="15645" y="21449"/>
                </a:lnTo>
                <a:lnTo>
                  <a:pt x="12128" y="19353"/>
                </a:lnTo>
                <a:lnTo>
                  <a:pt x="9805" y="16584"/>
                </a:lnTo>
                <a:lnTo>
                  <a:pt x="9460" y="13996"/>
                </a:lnTo>
                <a:lnTo>
                  <a:pt x="10015" y="11188"/>
                </a:lnTo>
                <a:lnTo>
                  <a:pt x="12350" y="8294"/>
                </a:lnTo>
                <a:lnTo>
                  <a:pt x="15523" y="7113"/>
                </a:lnTo>
                <a:lnTo>
                  <a:pt x="18291" y="6948"/>
                </a:lnTo>
                <a:lnTo>
                  <a:pt x="21402" y="7138"/>
                </a:lnTo>
                <a:lnTo>
                  <a:pt x="25055" y="8370"/>
                </a:lnTo>
                <a:lnTo>
                  <a:pt x="27726" y="9691"/>
                </a:lnTo>
                <a:lnTo>
                  <a:pt x="30714" y="9867"/>
                </a:lnTo>
                <a:lnTo>
                  <a:pt x="31060" y="7164"/>
                </a:lnTo>
                <a:lnTo>
                  <a:pt x="30765" y="4420"/>
                </a:lnTo>
                <a:lnTo>
                  <a:pt x="28195" y="2195"/>
                </a:lnTo>
                <a:lnTo>
                  <a:pt x="25587" y="1141"/>
                </a:lnTo>
                <a:lnTo>
                  <a:pt x="22179" y="317"/>
                </a:lnTo>
                <a:lnTo>
                  <a:pt x="18388" y="0"/>
                </a:lnTo>
                <a:lnTo>
                  <a:pt x="15523" y="0"/>
                </a:lnTo>
                <a:lnTo>
                  <a:pt x="13003" y="392"/>
                </a:lnTo>
                <a:lnTo>
                  <a:pt x="8696" y="1995"/>
                </a:lnTo>
                <a:lnTo>
                  <a:pt x="5474" y="4370"/>
                </a:lnTo>
                <a:lnTo>
                  <a:pt x="2955" y="7225"/>
                </a:lnTo>
                <a:lnTo>
                  <a:pt x="1515" y="10731"/>
                </a:lnTo>
                <a:lnTo>
                  <a:pt x="1159" y="14479"/>
                </a:lnTo>
                <a:lnTo>
                  <a:pt x="1489" y="18529"/>
                </a:lnTo>
                <a:lnTo>
                  <a:pt x="2865" y="21629"/>
                </a:lnTo>
                <a:lnTo>
                  <a:pt x="6014" y="25210"/>
                </a:lnTo>
                <a:lnTo>
                  <a:pt x="8696" y="26935"/>
                </a:lnTo>
                <a:lnTo>
                  <a:pt x="11577" y="28411"/>
                </a:lnTo>
                <a:lnTo>
                  <a:pt x="14550" y="29643"/>
                </a:lnTo>
                <a:lnTo>
                  <a:pt x="17391" y="30798"/>
                </a:lnTo>
                <a:lnTo>
                  <a:pt x="20048" y="31990"/>
                </a:lnTo>
                <a:lnTo>
                  <a:pt x="23197" y="34276"/>
                </a:lnTo>
                <a:lnTo>
                  <a:pt x="24912" y="37313"/>
                </a:lnTo>
                <a:lnTo>
                  <a:pt x="24677" y="41187"/>
                </a:lnTo>
                <a:lnTo>
                  <a:pt x="23050" y="43942"/>
                </a:lnTo>
                <a:lnTo>
                  <a:pt x="20271" y="45680"/>
                </a:lnTo>
                <a:lnTo>
                  <a:pt x="16555" y="46508"/>
                </a:lnTo>
                <a:lnTo>
                  <a:pt x="13125" y="46508"/>
                </a:lnTo>
                <a:lnTo>
                  <a:pt x="9878" y="45770"/>
                </a:lnTo>
                <a:lnTo>
                  <a:pt x="5965" y="44171"/>
                </a:lnTo>
                <a:lnTo>
                  <a:pt x="3175" y="42558"/>
                </a:lnTo>
                <a:lnTo>
                  <a:pt x="259" y="42937"/>
                </a:lnTo>
                <a:lnTo>
                  <a:pt x="0" y="45529"/>
                </a:lnTo>
                <a:lnTo>
                  <a:pt x="259" y="48182"/>
                </a:lnTo>
                <a:lnTo>
                  <a:pt x="2955" y="50925"/>
                </a:lnTo>
                <a:lnTo>
                  <a:pt x="602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475121" y="2522721"/>
            <a:ext cx="17085" cy="27875"/>
          </a:xfrm>
          <a:custGeom>
            <a:avLst/>
            <a:gdLst/>
            <a:ahLst/>
            <a:cxnLst/>
            <a:rect l="l" t="t" r="r" b="b"/>
            <a:pathLst>
              <a:path w="17085" h="27875">
                <a:moveTo>
                  <a:pt x="17085" y="4395"/>
                </a:moveTo>
                <a:lnTo>
                  <a:pt x="17085" y="3427"/>
                </a:lnTo>
                <a:lnTo>
                  <a:pt x="15901" y="763"/>
                </a:lnTo>
                <a:lnTo>
                  <a:pt x="12964" y="0"/>
                </a:lnTo>
                <a:lnTo>
                  <a:pt x="10419" y="50"/>
                </a:lnTo>
                <a:lnTo>
                  <a:pt x="7477" y="1487"/>
                </a:lnTo>
                <a:lnTo>
                  <a:pt x="6995" y="4395"/>
                </a:lnTo>
                <a:lnTo>
                  <a:pt x="6995" y="11339"/>
                </a:lnTo>
                <a:lnTo>
                  <a:pt x="0" y="26276"/>
                </a:lnTo>
                <a:lnTo>
                  <a:pt x="1389" y="27875"/>
                </a:lnTo>
                <a:lnTo>
                  <a:pt x="4128" y="27814"/>
                </a:lnTo>
                <a:lnTo>
                  <a:pt x="6728" y="26366"/>
                </a:lnTo>
                <a:lnTo>
                  <a:pt x="13935" y="15203"/>
                </a:lnTo>
                <a:lnTo>
                  <a:pt x="15030" y="13435"/>
                </a:lnTo>
                <a:lnTo>
                  <a:pt x="16394" y="10148"/>
                </a:lnTo>
                <a:lnTo>
                  <a:pt x="16924" y="7491"/>
                </a:lnTo>
                <a:lnTo>
                  <a:pt x="17085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535726" y="2463638"/>
            <a:ext cx="60801" cy="72262"/>
          </a:xfrm>
          <a:custGeom>
            <a:avLst/>
            <a:gdLst/>
            <a:ahLst/>
            <a:cxnLst/>
            <a:rect l="l" t="t" r="r" b="b"/>
            <a:pathLst>
              <a:path w="60801" h="72262">
                <a:moveTo>
                  <a:pt x="601" y="47411"/>
                </a:moveTo>
                <a:lnTo>
                  <a:pt x="1781" y="51868"/>
                </a:lnTo>
                <a:lnTo>
                  <a:pt x="2974" y="56325"/>
                </a:lnTo>
                <a:lnTo>
                  <a:pt x="4795" y="60048"/>
                </a:lnTo>
                <a:lnTo>
                  <a:pt x="7232" y="63042"/>
                </a:lnTo>
                <a:lnTo>
                  <a:pt x="9655" y="66052"/>
                </a:lnTo>
                <a:lnTo>
                  <a:pt x="12740" y="68338"/>
                </a:lnTo>
                <a:lnTo>
                  <a:pt x="12352" y="53722"/>
                </a:lnTo>
                <a:lnTo>
                  <a:pt x="11229" y="50723"/>
                </a:lnTo>
                <a:lnTo>
                  <a:pt x="10552" y="47256"/>
                </a:lnTo>
                <a:lnTo>
                  <a:pt x="9900" y="43779"/>
                </a:lnTo>
                <a:lnTo>
                  <a:pt x="9558" y="39980"/>
                </a:lnTo>
                <a:lnTo>
                  <a:pt x="9558" y="32133"/>
                </a:lnTo>
                <a:lnTo>
                  <a:pt x="9928" y="28587"/>
                </a:lnTo>
                <a:lnTo>
                  <a:pt x="10638" y="25199"/>
                </a:lnTo>
                <a:lnTo>
                  <a:pt x="11365" y="21819"/>
                </a:lnTo>
                <a:lnTo>
                  <a:pt x="12546" y="18860"/>
                </a:lnTo>
                <a:lnTo>
                  <a:pt x="14206" y="16322"/>
                </a:lnTo>
                <a:lnTo>
                  <a:pt x="18032" y="11775"/>
                </a:lnTo>
                <a:lnTo>
                  <a:pt x="20703" y="10248"/>
                </a:lnTo>
                <a:lnTo>
                  <a:pt x="23346" y="8726"/>
                </a:lnTo>
                <a:lnTo>
                  <a:pt x="26644" y="7976"/>
                </a:lnTo>
                <a:lnTo>
                  <a:pt x="34477" y="7976"/>
                </a:lnTo>
                <a:lnTo>
                  <a:pt x="37764" y="8686"/>
                </a:lnTo>
                <a:lnTo>
                  <a:pt x="40421" y="10083"/>
                </a:lnTo>
                <a:lnTo>
                  <a:pt x="43088" y="11494"/>
                </a:lnTo>
                <a:lnTo>
                  <a:pt x="45219" y="13463"/>
                </a:lnTo>
                <a:lnTo>
                  <a:pt x="48402" y="18492"/>
                </a:lnTo>
                <a:lnTo>
                  <a:pt x="49536" y="21452"/>
                </a:lnTo>
                <a:lnTo>
                  <a:pt x="50213" y="24879"/>
                </a:lnTo>
                <a:lnTo>
                  <a:pt x="50900" y="28295"/>
                </a:lnTo>
                <a:lnTo>
                  <a:pt x="51243" y="31992"/>
                </a:lnTo>
                <a:lnTo>
                  <a:pt x="51243" y="39764"/>
                </a:lnTo>
                <a:lnTo>
                  <a:pt x="50886" y="43373"/>
                </a:lnTo>
                <a:lnTo>
                  <a:pt x="50187" y="46774"/>
                </a:lnTo>
                <a:lnTo>
                  <a:pt x="49485" y="50166"/>
                </a:lnTo>
                <a:lnTo>
                  <a:pt x="48319" y="53164"/>
                </a:lnTo>
                <a:lnTo>
                  <a:pt x="46667" y="55752"/>
                </a:lnTo>
                <a:lnTo>
                  <a:pt x="45032" y="58345"/>
                </a:lnTo>
                <a:lnTo>
                  <a:pt x="42854" y="60389"/>
                </a:lnTo>
                <a:lnTo>
                  <a:pt x="40172" y="61912"/>
                </a:lnTo>
                <a:lnTo>
                  <a:pt x="37464" y="63425"/>
                </a:lnTo>
                <a:lnTo>
                  <a:pt x="34146" y="64188"/>
                </a:lnTo>
                <a:lnTo>
                  <a:pt x="26201" y="64188"/>
                </a:lnTo>
                <a:lnTo>
                  <a:pt x="22877" y="63489"/>
                </a:lnTo>
                <a:lnTo>
                  <a:pt x="24624" y="72262"/>
                </a:lnTo>
                <a:lnTo>
                  <a:pt x="34935" y="72262"/>
                </a:lnTo>
                <a:lnTo>
                  <a:pt x="39470" y="71413"/>
                </a:lnTo>
                <a:lnTo>
                  <a:pt x="43347" y="69684"/>
                </a:lnTo>
                <a:lnTo>
                  <a:pt x="47246" y="67985"/>
                </a:lnTo>
                <a:lnTo>
                  <a:pt x="50483" y="65509"/>
                </a:lnTo>
                <a:lnTo>
                  <a:pt x="53052" y="62308"/>
                </a:lnTo>
                <a:lnTo>
                  <a:pt x="55623" y="59108"/>
                </a:lnTo>
                <a:lnTo>
                  <a:pt x="57567" y="55234"/>
                </a:lnTo>
                <a:lnTo>
                  <a:pt x="58860" y="50673"/>
                </a:lnTo>
                <a:lnTo>
                  <a:pt x="60163" y="46116"/>
                </a:lnTo>
                <a:lnTo>
                  <a:pt x="60801" y="40996"/>
                </a:lnTo>
                <a:lnTo>
                  <a:pt x="60801" y="29641"/>
                </a:lnTo>
                <a:lnTo>
                  <a:pt x="60210" y="24602"/>
                </a:lnTo>
                <a:lnTo>
                  <a:pt x="58994" y="20206"/>
                </a:lnTo>
                <a:lnTo>
                  <a:pt x="57777" y="15814"/>
                </a:lnTo>
                <a:lnTo>
                  <a:pt x="55944" y="12117"/>
                </a:lnTo>
                <a:lnTo>
                  <a:pt x="53482" y="9143"/>
                </a:lnTo>
                <a:lnTo>
                  <a:pt x="50998" y="6148"/>
                </a:lnTo>
                <a:lnTo>
                  <a:pt x="47909" y="3887"/>
                </a:lnTo>
                <a:lnTo>
                  <a:pt x="44197" y="2339"/>
                </a:lnTo>
                <a:lnTo>
                  <a:pt x="40482" y="777"/>
                </a:lnTo>
                <a:lnTo>
                  <a:pt x="36126" y="0"/>
                </a:lnTo>
                <a:lnTo>
                  <a:pt x="25920" y="0"/>
                </a:lnTo>
                <a:lnTo>
                  <a:pt x="21388" y="853"/>
                </a:lnTo>
                <a:lnTo>
                  <a:pt x="17503" y="2566"/>
                </a:lnTo>
                <a:lnTo>
                  <a:pt x="13604" y="4295"/>
                </a:lnTo>
                <a:lnTo>
                  <a:pt x="10372" y="6732"/>
                </a:lnTo>
                <a:lnTo>
                  <a:pt x="7772" y="9895"/>
                </a:lnTo>
                <a:lnTo>
                  <a:pt x="5187" y="13056"/>
                </a:lnTo>
                <a:lnTo>
                  <a:pt x="3247" y="16904"/>
                </a:lnTo>
                <a:lnTo>
                  <a:pt x="1944" y="21427"/>
                </a:lnTo>
                <a:lnTo>
                  <a:pt x="651" y="25948"/>
                </a:lnTo>
                <a:lnTo>
                  <a:pt x="0" y="30977"/>
                </a:lnTo>
                <a:lnTo>
                  <a:pt x="0" y="42303"/>
                </a:lnTo>
                <a:lnTo>
                  <a:pt x="601" y="47411"/>
                </a:lnTo>
                <a:close/>
              </a:path>
              <a:path w="60801" h="72262">
                <a:moveTo>
                  <a:pt x="12352" y="53722"/>
                </a:moveTo>
                <a:lnTo>
                  <a:pt x="12740" y="68338"/>
                </a:lnTo>
                <a:lnTo>
                  <a:pt x="16484" y="69916"/>
                </a:lnTo>
                <a:lnTo>
                  <a:pt x="20210" y="71488"/>
                </a:lnTo>
                <a:lnTo>
                  <a:pt x="24624" y="72262"/>
                </a:lnTo>
                <a:lnTo>
                  <a:pt x="22877" y="63489"/>
                </a:lnTo>
                <a:lnTo>
                  <a:pt x="20236" y="62102"/>
                </a:lnTo>
                <a:lnTo>
                  <a:pt x="17600" y="60705"/>
                </a:lnTo>
                <a:lnTo>
                  <a:pt x="15497" y="58751"/>
                </a:lnTo>
                <a:lnTo>
                  <a:pt x="12352" y="537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612547" y="2462875"/>
            <a:ext cx="10723" cy="72290"/>
          </a:xfrm>
          <a:custGeom>
            <a:avLst/>
            <a:gdLst/>
            <a:ahLst/>
            <a:cxnLst/>
            <a:rect l="l" t="t" r="r" b="b"/>
            <a:pathLst>
              <a:path w="10723" h="72290">
                <a:moveTo>
                  <a:pt x="0" y="5425"/>
                </a:moveTo>
                <a:lnTo>
                  <a:pt x="367" y="8891"/>
                </a:lnTo>
                <a:lnTo>
                  <a:pt x="3282" y="10745"/>
                </a:lnTo>
                <a:lnTo>
                  <a:pt x="7379" y="10745"/>
                </a:lnTo>
                <a:lnTo>
                  <a:pt x="10342" y="8851"/>
                </a:lnTo>
                <a:lnTo>
                  <a:pt x="10723" y="5309"/>
                </a:lnTo>
                <a:lnTo>
                  <a:pt x="10342" y="1854"/>
                </a:lnTo>
                <a:lnTo>
                  <a:pt x="7440" y="0"/>
                </a:lnTo>
                <a:lnTo>
                  <a:pt x="3343" y="0"/>
                </a:lnTo>
                <a:lnTo>
                  <a:pt x="377" y="1907"/>
                </a:lnTo>
                <a:lnTo>
                  <a:pt x="0" y="5425"/>
                </a:lnTo>
                <a:close/>
              </a:path>
              <a:path w="10723" h="72290">
                <a:moveTo>
                  <a:pt x="1238" y="71387"/>
                </a:moveTo>
                <a:lnTo>
                  <a:pt x="3822" y="72290"/>
                </a:lnTo>
                <a:lnTo>
                  <a:pt x="6948" y="72290"/>
                </a:lnTo>
                <a:lnTo>
                  <a:pt x="9716" y="70650"/>
                </a:lnTo>
                <a:lnTo>
                  <a:pt x="9716" y="21808"/>
                </a:lnTo>
                <a:lnTo>
                  <a:pt x="9507" y="21109"/>
                </a:lnTo>
                <a:lnTo>
                  <a:pt x="6948" y="20156"/>
                </a:lnTo>
                <a:lnTo>
                  <a:pt x="3822" y="20156"/>
                </a:lnTo>
                <a:lnTo>
                  <a:pt x="1054" y="21808"/>
                </a:lnTo>
                <a:lnTo>
                  <a:pt x="1054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641282" y="2459333"/>
            <a:ext cx="8657" cy="75832"/>
          </a:xfrm>
          <a:custGeom>
            <a:avLst/>
            <a:gdLst/>
            <a:ahLst/>
            <a:cxnLst/>
            <a:rect l="l" t="t" r="r" b="b"/>
            <a:pathLst>
              <a:path w="8657" h="75832">
                <a:moveTo>
                  <a:pt x="8657" y="74192"/>
                </a:moveTo>
                <a:lnTo>
                  <a:pt x="8657" y="1701"/>
                </a:lnTo>
                <a:lnTo>
                  <a:pt x="8445" y="928"/>
                </a:lnTo>
                <a:lnTo>
                  <a:pt x="5888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29"/>
                </a:lnTo>
                <a:lnTo>
                  <a:pt x="2768" y="75832"/>
                </a:lnTo>
                <a:lnTo>
                  <a:pt x="5888" y="75832"/>
                </a:lnTo>
                <a:lnTo>
                  <a:pt x="8657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693429" y="2482246"/>
            <a:ext cx="22150" cy="53654"/>
          </a:xfrm>
          <a:custGeom>
            <a:avLst/>
            <a:gdLst/>
            <a:ahLst/>
            <a:cxnLst/>
            <a:rect l="l" t="t" r="r" b="b"/>
            <a:pathLst>
              <a:path w="22150" h="53654">
                <a:moveTo>
                  <a:pt x="11214" y="44409"/>
                </a:moveTo>
                <a:lnTo>
                  <a:pt x="8877" y="40906"/>
                </a:lnTo>
                <a:lnTo>
                  <a:pt x="7625" y="51991"/>
                </a:lnTo>
                <a:lnTo>
                  <a:pt x="11649" y="53327"/>
                </a:lnTo>
                <a:lnTo>
                  <a:pt x="16394" y="53654"/>
                </a:lnTo>
                <a:lnTo>
                  <a:pt x="19223" y="53654"/>
                </a:lnTo>
                <a:lnTo>
                  <a:pt x="22150" y="46073"/>
                </a:lnTo>
                <a:lnTo>
                  <a:pt x="17748" y="46669"/>
                </a:lnTo>
                <a:lnTo>
                  <a:pt x="14958" y="46669"/>
                </a:lnTo>
                <a:lnTo>
                  <a:pt x="11214" y="44409"/>
                </a:lnTo>
                <a:close/>
              </a:path>
              <a:path w="22150" h="53654">
                <a:moveTo>
                  <a:pt x="3294" y="12103"/>
                </a:moveTo>
                <a:lnTo>
                  <a:pt x="5949" y="11531"/>
                </a:lnTo>
                <a:lnTo>
                  <a:pt x="9161" y="9791"/>
                </a:lnTo>
                <a:lnTo>
                  <a:pt x="11940" y="8582"/>
                </a:lnTo>
                <a:lnTo>
                  <a:pt x="15321" y="7542"/>
                </a:lnTo>
                <a:lnTo>
                  <a:pt x="19385" y="7264"/>
                </a:lnTo>
                <a:lnTo>
                  <a:pt x="23061" y="7517"/>
                </a:lnTo>
                <a:lnTo>
                  <a:pt x="26898" y="9204"/>
                </a:lnTo>
                <a:lnTo>
                  <a:pt x="29249" y="12344"/>
                </a:lnTo>
                <a:lnTo>
                  <a:pt x="30012" y="15224"/>
                </a:lnTo>
                <a:lnTo>
                  <a:pt x="30206" y="18770"/>
                </a:lnTo>
                <a:lnTo>
                  <a:pt x="30206" y="22565"/>
                </a:lnTo>
                <a:lnTo>
                  <a:pt x="20022" y="22565"/>
                </a:lnTo>
                <a:lnTo>
                  <a:pt x="16704" y="22910"/>
                </a:lnTo>
                <a:lnTo>
                  <a:pt x="13759" y="23569"/>
                </a:lnTo>
                <a:lnTo>
                  <a:pt x="10821" y="24243"/>
                </a:lnTo>
                <a:lnTo>
                  <a:pt x="8337" y="25247"/>
                </a:lnTo>
                <a:lnTo>
                  <a:pt x="4276" y="27924"/>
                </a:lnTo>
                <a:lnTo>
                  <a:pt x="1619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5" y="46936"/>
                </a:lnTo>
                <a:lnTo>
                  <a:pt x="4485" y="49756"/>
                </a:lnTo>
                <a:lnTo>
                  <a:pt x="7625" y="51991"/>
                </a:lnTo>
                <a:lnTo>
                  <a:pt x="8877" y="40906"/>
                </a:lnTo>
                <a:lnTo>
                  <a:pt x="8877" y="38354"/>
                </a:lnTo>
                <a:lnTo>
                  <a:pt x="9691" y="34427"/>
                </a:lnTo>
                <a:lnTo>
                  <a:pt x="12236" y="31496"/>
                </a:lnTo>
                <a:lnTo>
                  <a:pt x="14846" y="30071"/>
                </a:lnTo>
                <a:lnTo>
                  <a:pt x="18348" y="29246"/>
                </a:lnTo>
                <a:lnTo>
                  <a:pt x="22791" y="29030"/>
                </a:lnTo>
                <a:lnTo>
                  <a:pt x="30206" y="29030"/>
                </a:lnTo>
                <a:lnTo>
                  <a:pt x="30206" y="39380"/>
                </a:lnTo>
                <a:lnTo>
                  <a:pt x="26038" y="43675"/>
                </a:lnTo>
                <a:lnTo>
                  <a:pt x="22150" y="46073"/>
                </a:lnTo>
                <a:lnTo>
                  <a:pt x="19223" y="53654"/>
                </a:lnTo>
                <a:lnTo>
                  <a:pt x="21916" y="53035"/>
                </a:lnTo>
                <a:lnTo>
                  <a:pt x="24451" y="51765"/>
                </a:lnTo>
                <a:lnTo>
                  <a:pt x="26996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69" y="52905"/>
                </a:lnTo>
                <a:lnTo>
                  <a:pt x="36054" y="52956"/>
                </a:lnTo>
                <a:lnTo>
                  <a:pt x="38828" y="51332"/>
                </a:lnTo>
                <a:lnTo>
                  <a:pt x="38828" y="15354"/>
                </a:lnTo>
                <a:lnTo>
                  <a:pt x="38498" y="12697"/>
                </a:lnTo>
                <a:lnTo>
                  <a:pt x="37158" y="8125"/>
                </a:lnTo>
                <a:lnTo>
                  <a:pt x="34621" y="4697"/>
                </a:lnTo>
                <a:lnTo>
                  <a:pt x="31229" y="1991"/>
                </a:lnTo>
                <a:lnTo>
                  <a:pt x="26456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3" y="176"/>
                </a:lnTo>
                <a:lnTo>
                  <a:pt x="12978" y="863"/>
                </a:lnTo>
                <a:lnTo>
                  <a:pt x="9824" y="1814"/>
                </a:lnTo>
                <a:lnTo>
                  <a:pt x="5828" y="3553"/>
                </a:lnTo>
                <a:lnTo>
                  <a:pt x="2494" y="6703"/>
                </a:lnTo>
                <a:lnTo>
                  <a:pt x="2296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751356" y="2482242"/>
            <a:ext cx="40741" cy="52923"/>
          </a:xfrm>
          <a:custGeom>
            <a:avLst/>
            <a:gdLst/>
            <a:ahLst/>
            <a:cxnLst/>
            <a:rect l="l" t="t" r="r" b="b"/>
            <a:pathLst>
              <a:path w="40741" h="52923">
                <a:moveTo>
                  <a:pt x="5918" y="52923"/>
                </a:moveTo>
                <a:lnTo>
                  <a:pt x="8682" y="51282"/>
                </a:lnTo>
                <a:lnTo>
                  <a:pt x="8682" y="17147"/>
                </a:lnTo>
                <a:lnTo>
                  <a:pt x="11070" y="14072"/>
                </a:lnTo>
                <a:lnTo>
                  <a:pt x="13334" y="11747"/>
                </a:lnTo>
                <a:lnTo>
                  <a:pt x="17691" y="8561"/>
                </a:lnTo>
                <a:lnTo>
                  <a:pt x="22031" y="7762"/>
                </a:lnTo>
                <a:lnTo>
                  <a:pt x="25192" y="8089"/>
                </a:lnTo>
                <a:lnTo>
                  <a:pt x="27752" y="9385"/>
                </a:lnTo>
                <a:lnTo>
                  <a:pt x="30408" y="12791"/>
                </a:lnTo>
                <a:lnTo>
                  <a:pt x="31442" y="15952"/>
                </a:lnTo>
                <a:lnTo>
                  <a:pt x="32068" y="19890"/>
                </a:lnTo>
                <a:lnTo>
                  <a:pt x="32068" y="51282"/>
                </a:lnTo>
                <a:lnTo>
                  <a:pt x="32288" y="52020"/>
                </a:lnTo>
                <a:lnTo>
                  <a:pt x="34847" y="52923"/>
                </a:lnTo>
                <a:lnTo>
                  <a:pt x="37973" y="52923"/>
                </a:lnTo>
                <a:lnTo>
                  <a:pt x="40741" y="51282"/>
                </a:lnTo>
                <a:lnTo>
                  <a:pt x="40741" y="18022"/>
                </a:lnTo>
                <a:lnTo>
                  <a:pt x="40460" y="15038"/>
                </a:lnTo>
                <a:lnTo>
                  <a:pt x="39301" y="10083"/>
                </a:lnTo>
                <a:lnTo>
                  <a:pt x="37001" y="6073"/>
                </a:lnTo>
                <a:lnTo>
                  <a:pt x="3393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21" y="0"/>
                </a:lnTo>
                <a:lnTo>
                  <a:pt x="18453" y="723"/>
                </a:lnTo>
                <a:lnTo>
                  <a:pt x="15807" y="2146"/>
                </a:lnTo>
                <a:lnTo>
                  <a:pt x="13164" y="3571"/>
                </a:lnTo>
                <a:lnTo>
                  <a:pt x="10507" y="5831"/>
                </a:lnTo>
                <a:lnTo>
                  <a:pt x="7837" y="8902"/>
                </a:lnTo>
                <a:lnTo>
                  <a:pt x="7837" y="2440"/>
                </a:lnTo>
                <a:lnTo>
                  <a:pt x="5868" y="839"/>
                </a:lnTo>
                <a:lnTo>
                  <a:pt x="3135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20"/>
                </a:lnTo>
                <a:lnTo>
                  <a:pt x="2778" y="52923"/>
                </a:lnTo>
                <a:lnTo>
                  <a:pt x="5918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808023" y="2511187"/>
            <a:ext cx="12809" cy="75653"/>
          </a:xfrm>
          <a:custGeom>
            <a:avLst/>
            <a:gdLst/>
            <a:ahLst/>
            <a:cxnLst/>
            <a:rect l="l" t="t" r="r" b="b"/>
            <a:pathLst>
              <a:path w="12809" h="75653">
                <a:moveTo>
                  <a:pt x="8992" y="0"/>
                </a:moveTo>
                <a:lnTo>
                  <a:pt x="7898" y="21235"/>
                </a:lnTo>
                <a:lnTo>
                  <a:pt x="12809" y="24029"/>
                </a:lnTo>
                <a:lnTo>
                  <a:pt x="12377" y="12852"/>
                </a:lnTo>
                <a:lnTo>
                  <a:pt x="10544" y="9194"/>
                </a:lnTo>
                <a:lnTo>
                  <a:pt x="9547" y="4748"/>
                </a:lnTo>
                <a:lnTo>
                  <a:pt x="8992" y="0"/>
                </a:lnTo>
                <a:close/>
              </a:path>
              <a:path w="12809" h="75653">
                <a:moveTo>
                  <a:pt x="43524" y="-49936"/>
                </a:moveTo>
                <a:lnTo>
                  <a:pt x="43276" y="-50674"/>
                </a:lnTo>
                <a:lnTo>
                  <a:pt x="40694" y="-51624"/>
                </a:lnTo>
                <a:lnTo>
                  <a:pt x="37584" y="-51624"/>
                </a:lnTo>
                <a:lnTo>
                  <a:pt x="34801" y="-49936"/>
                </a:lnTo>
                <a:lnTo>
                  <a:pt x="34801" y="-21564"/>
                </a:lnTo>
                <a:lnTo>
                  <a:pt x="32551" y="-23976"/>
                </a:lnTo>
                <a:lnTo>
                  <a:pt x="27986" y="-27076"/>
                </a:lnTo>
                <a:lnTo>
                  <a:pt x="23166" y="-28944"/>
                </a:lnTo>
                <a:lnTo>
                  <a:pt x="17078" y="-28944"/>
                </a:lnTo>
                <a:lnTo>
                  <a:pt x="14137" y="-28295"/>
                </a:lnTo>
                <a:lnTo>
                  <a:pt x="11592" y="-27014"/>
                </a:lnTo>
                <a:lnTo>
                  <a:pt x="6916" y="-23900"/>
                </a:lnTo>
                <a:lnTo>
                  <a:pt x="3496" y="-19127"/>
                </a:lnTo>
                <a:lnTo>
                  <a:pt x="2207" y="-16229"/>
                </a:lnTo>
                <a:lnTo>
                  <a:pt x="1322" y="-12852"/>
                </a:lnTo>
                <a:lnTo>
                  <a:pt x="443" y="-9475"/>
                </a:lnTo>
                <a:lnTo>
                  <a:pt x="0" y="-5676"/>
                </a:lnTo>
                <a:lnTo>
                  <a:pt x="0" y="2058"/>
                </a:lnTo>
                <a:lnTo>
                  <a:pt x="360" y="5435"/>
                </a:lnTo>
                <a:lnTo>
                  <a:pt x="1061" y="8636"/>
                </a:lnTo>
                <a:lnTo>
                  <a:pt x="1750" y="11836"/>
                </a:lnTo>
                <a:lnTo>
                  <a:pt x="2868" y="14630"/>
                </a:lnTo>
                <a:lnTo>
                  <a:pt x="4395" y="16991"/>
                </a:lnTo>
                <a:lnTo>
                  <a:pt x="7898" y="21235"/>
                </a:lnTo>
                <a:lnTo>
                  <a:pt x="8992" y="0"/>
                </a:lnTo>
                <a:lnTo>
                  <a:pt x="8992" y="-4773"/>
                </a:lnTo>
                <a:lnTo>
                  <a:pt x="9644" y="-9295"/>
                </a:lnTo>
                <a:lnTo>
                  <a:pt x="10789" y="-13550"/>
                </a:lnTo>
                <a:lnTo>
                  <a:pt x="12711" y="-17082"/>
                </a:lnTo>
                <a:lnTo>
                  <a:pt x="15516" y="-19608"/>
                </a:lnTo>
                <a:lnTo>
                  <a:pt x="18921" y="-21233"/>
                </a:lnTo>
                <a:lnTo>
                  <a:pt x="23519" y="-21233"/>
                </a:lnTo>
                <a:lnTo>
                  <a:pt x="27986" y="-18870"/>
                </a:lnTo>
                <a:lnTo>
                  <a:pt x="32454" y="-15012"/>
                </a:lnTo>
                <a:lnTo>
                  <a:pt x="34801" y="-12012"/>
                </a:lnTo>
                <a:lnTo>
                  <a:pt x="34801" y="7519"/>
                </a:lnTo>
                <a:lnTo>
                  <a:pt x="32133" y="10796"/>
                </a:lnTo>
                <a:lnTo>
                  <a:pt x="28505" y="14187"/>
                </a:lnTo>
                <a:lnTo>
                  <a:pt x="25171" y="16268"/>
                </a:lnTo>
                <a:lnTo>
                  <a:pt x="21924" y="17067"/>
                </a:lnTo>
                <a:lnTo>
                  <a:pt x="18493" y="17067"/>
                </a:lnTo>
                <a:lnTo>
                  <a:pt x="15081" y="15419"/>
                </a:lnTo>
                <a:lnTo>
                  <a:pt x="12377" y="12852"/>
                </a:lnTo>
                <a:lnTo>
                  <a:pt x="12809" y="24029"/>
                </a:lnTo>
                <a:lnTo>
                  <a:pt x="15772" y="24728"/>
                </a:lnTo>
                <a:lnTo>
                  <a:pt x="22424" y="24728"/>
                </a:lnTo>
                <a:lnTo>
                  <a:pt x="25355" y="23939"/>
                </a:lnTo>
                <a:lnTo>
                  <a:pt x="28051" y="22391"/>
                </a:lnTo>
                <a:lnTo>
                  <a:pt x="30730" y="20840"/>
                </a:lnTo>
                <a:lnTo>
                  <a:pt x="33314" y="18669"/>
                </a:lnTo>
                <a:lnTo>
                  <a:pt x="35798" y="15876"/>
                </a:lnTo>
                <a:lnTo>
                  <a:pt x="35798" y="22338"/>
                </a:lnTo>
                <a:lnTo>
                  <a:pt x="37407" y="23839"/>
                </a:lnTo>
                <a:lnTo>
                  <a:pt x="40435" y="24015"/>
                </a:lnTo>
                <a:lnTo>
                  <a:pt x="43524" y="22338"/>
                </a:lnTo>
                <a:lnTo>
                  <a:pt x="43524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895101" y="2463692"/>
            <a:ext cx="55345" cy="72172"/>
          </a:xfrm>
          <a:custGeom>
            <a:avLst/>
            <a:gdLst/>
            <a:ahLst/>
            <a:cxnLst/>
            <a:rect l="l" t="t" r="r" b="b"/>
            <a:pathLst>
              <a:path w="55345" h="72172">
                <a:moveTo>
                  <a:pt x="9511" y="32004"/>
                </a:moveTo>
                <a:lnTo>
                  <a:pt x="10064" y="28281"/>
                </a:lnTo>
                <a:lnTo>
                  <a:pt x="11173" y="24851"/>
                </a:lnTo>
                <a:lnTo>
                  <a:pt x="12279" y="21409"/>
                </a:lnTo>
                <a:lnTo>
                  <a:pt x="13855" y="18450"/>
                </a:lnTo>
                <a:lnTo>
                  <a:pt x="15933" y="15948"/>
                </a:lnTo>
                <a:lnTo>
                  <a:pt x="20519" y="11506"/>
                </a:lnTo>
                <a:lnTo>
                  <a:pt x="23500" y="10095"/>
                </a:lnTo>
                <a:lnTo>
                  <a:pt x="26462" y="8672"/>
                </a:lnTo>
                <a:lnTo>
                  <a:pt x="29832" y="7974"/>
                </a:lnTo>
                <a:lnTo>
                  <a:pt x="36730" y="7974"/>
                </a:lnTo>
                <a:lnTo>
                  <a:pt x="39466" y="8315"/>
                </a:lnTo>
                <a:lnTo>
                  <a:pt x="44048" y="9702"/>
                </a:lnTo>
                <a:lnTo>
                  <a:pt x="47670" y="11290"/>
                </a:lnTo>
                <a:lnTo>
                  <a:pt x="51605" y="13561"/>
                </a:lnTo>
                <a:lnTo>
                  <a:pt x="55062" y="13309"/>
                </a:lnTo>
                <a:lnTo>
                  <a:pt x="55345" y="10527"/>
                </a:lnTo>
                <a:lnTo>
                  <a:pt x="55345" y="9359"/>
                </a:lnTo>
                <a:lnTo>
                  <a:pt x="54579" y="6703"/>
                </a:lnTo>
                <a:lnTo>
                  <a:pt x="51630" y="4432"/>
                </a:lnTo>
                <a:lnTo>
                  <a:pt x="48934" y="2984"/>
                </a:lnTo>
                <a:lnTo>
                  <a:pt x="45392" y="1724"/>
                </a:lnTo>
                <a:lnTo>
                  <a:pt x="41101" y="709"/>
                </a:lnTo>
                <a:lnTo>
                  <a:pt x="36388" y="0"/>
                </a:lnTo>
                <a:lnTo>
                  <a:pt x="28748" y="0"/>
                </a:lnTo>
                <a:lnTo>
                  <a:pt x="24151" y="875"/>
                </a:lnTo>
                <a:lnTo>
                  <a:pt x="20005" y="2628"/>
                </a:lnTo>
                <a:lnTo>
                  <a:pt x="15847" y="4392"/>
                </a:lnTo>
                <a:lnTo>
                  <a:pt x="12293" y="6858"/>
                </a:lnTo>
                <a:lnTo>
                  <a:pt x="9338" y="10030"/>
                </a:lnTo>
                <a:lnTo>
                  <a:pt x="6375" y="13219"/>
                </a:lnTo>
                <a:lnTo>
                  <a:pt x="4074" y="17078"/>
                </a:lnTo>
                <a:lnTo>
                  <a:pt x="2437" y="21590"/>
                </a:lnTo>
                <a:lnTo>
                  <a:pt x="812" y="26122"/>
                </a:lnTo>
                <a:lnTo>
                  <a:pt x="0" y="31165"/>
                </a:lnTo>
                <a:lnTo>
                  <a:pt x="0" y="42087"/>
                </a:lnTo>
                <a:lnTo>
                  <a:pt x="765" y="46926"/>
                </a:lnTo>
                <a:lnTo>
                  <a:pt x="2266" y="51268"/>
                </a:lnTo>
                <a:lnTo>
                  <a:pt x="3769" y="55613"/>
                </a:lnTo>
                <a:lnTo>
                  <a:pt x="5943" y="59347"/>
                </a:lnTo>
                <a:lnTo>
                  <a:pt x="8808" y="62457"/>
                </a:lnTo>
                <a:lnTo>
                  <a:pt x="11663" y="65556"/>
                </a:lnTo>
                <a:lnTo>
                  <a:pt x="15144" y="67957"/>
                </a:lnTo>
                <a:lnTo>
                  <a:pt x="19292" y="69631"/>
                </a:lnTo>
                <a:lnTo>
                  <a:pt x="23421" y="71323"/>
                </a:lnTo>
                <a:lnTo>
                  <a:pt x="28122" y="72172"/>
                </a:lnTo>
                <a:lnTo>
                  <a:pt x="35096" y="72172"/>
                </a:lnTo>
                <a:lnTo>
                  <a:pt x="38581" y="71831"/>
                </a:lnTo>
                <a:lnTo>
                  <a:pt x="42058" y="71295"/>
                </a:lnTo>
                <a:lnTo>
                  <a:pt x="45488" y="70434"/>
                </a:lnTo>
                <a:lnTo>
                  <a:pt x="48775" y="69289"/>
                </a:lnTo>
                <a:lnTo>
                  <a:pt x="51687" y="68094"/>
                </a:lnTo>
                <a:lnTo>
                  <a:pt x="54395" y="66445"/>
                </a:lnTo>
                <a:lnTo>
                  <a:pt x="55184" y="63320"/>
                </a:lnTo>
                <a:lnTo>
                  <a:pt x="55184" y="36575"/>
                </a:lnTo>
                <a:lnTo>
                  <a:pt x="54740" y="34326"/>
                </a:lnTo>
                <a:lnTo>
                  <a:pt x="51987" y="32763"/>
                </a:lnTo>
                <a:lnTo>
                  <a:pt x="30387" y="32763"/>
                </a:lnTo>
                <a:lnTo>
                  <a:pt x="28886" y="33983"/>
                </a:lnTo>
                <a:lnTo>
                  <a:pt x="28590" y="36626"/>
                </a:lnTo>
                <a:lnTo>
                  <a:pt x="30387" y="40421"/>
                </a:lnTo>
                <a:lnTo>
                  <a:pt x="46144" y="40421"/>
                </a:lnTo>
                <a:lnTo>
                  <a:pt x="46144" y="60883"/>
                </a:lnTo>
                <a:lnTo>
                  <a:pt x="42278" y="62712"/>
                </a:lnTo>
                <a:lnTo>
                  <a:pt x="37975" y="63752"/>
                </a:lnTo>
                <a:lnTo>
                  <a:pt x="33742" y="64019"/>
                </a:lnTo>
                <a:lnTo>
                  <a:pt x="30199" y="64019"/>
                </a:lnTo>
                <a:lnTo>
                  <a:pt x="26953" y="63411"/>
                </a:lnTo>
                <a:lnTo>
                  <a:pt x="23990" y="62179"/>
                </a:lnTo>
                <a:lnTo>
                  <a:pt x="21037" y="60958"/>
                </a:lnTo>
                <a:lnTo>
                  <a:pt x="18492" y="59141"/>
                </a:lnTo>
                <a:lnTo>
                  <a:pt x="14208" y="54367"/>
                </a:lnTo>
                <a:lnTo>
                  <a:pt x="12534" y="51447"/>
                </a:lnTo>
                <a:lnTo>
                  <a:pt x="11332" y="47966"/>
                </a:lnTo>
                <a:lnTo>
                  <a:pt x="10111" y="44499"/>
                </a:lnTo>
                <a:lnTo>
                  <a:pt x="9511" y="40511"/>
                </a:lnTo>
                <a:lnTo>
                  <a:pt x="9511" y="320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966506" y="2482246"/>
            <a:ext cx="22153" cy="53654"/>
          </a:xfrm>
          <a:custGeom>
            <a:avLst/>
            <a:gdLst/>
            <a:ahLst/>
            <a:cxnLst/>
            <a:rect l="l" t="t" r="r" b="b"/>
            <a:pathLst>
              <a:path w="22153" h="53654">
                <a:moveTo>
                  <a:pt x="11220" y="44409"/>
                </a:moveTo>
                <a:lnTo>
                  <a:pt x="8881" y="40906"/>
                </a:lnTo>
                <a:lnTo>
                  <a:pt x="7625" y="51991"/>
                </a:lnTo>
                <a:lnTo>
                  <a:pt x="11649" y="53327"/>
                </a:lnTo>
                <a:lnTo>
                  <a:pt x="16398" y="53654"/>
                </a:lnTo>
                <a:lnTo>
                  <a:pt x="19223" y="53654"/>
                </a:lnTo>
                <a:lnTo>
                  <a:pt x="22153" y="46073"/>
                </a:lnTo>
                <a:lnTo>
                  <a:pt x="17750" y="46669"/>
                </a:lnTo>
                <a:lnTo>
                  <a:pt x="14958" y="46669"/>
                </a:lnTo>
                <a:lnTo>
                  <a:pt x="11220" y="44409"/>
                </a:lnTo>
                <a:close/>
              </a:path>
              <a:path w="22153" h="53654">
                <a:moveTo>
                  <a:pt x="3296" y="12103"/>
                </a:moveTo>
                <a:lnTo>
                  <a:pt x="5953" y="11531"/>
                </a:lnTo>
                <a:lnTo>
                  <a:pt x="9161" y="9791"/>
                </a:lnTo>
                <a:lnTo>
                  <a:pt x="11930" y="8582"/>
                </a:lnTo>
                <a:lnTo>
                  <a:pt x="15328" y="7542"/>
                </a:lnTo>
                <a:lnTo>
                  <a:pt x="19385" y="7264"/>
                </a:lnTo>
                <a:lnTo>
                  <a:pt x="23064" y="7517"/>
                </a:lnTo>
                <a:lnTo>
                  <a:pt x="26898" y="9204"/>
                </a:lnTo>
                <a:lnTo>
                  <a:pt x="29249" y="12344"/>
                </a:lnTo>
                <a:lnTo>
                  <a:pt x="30012" y="15224"/>
                </a:lnTo>
                <a:lnTo>
                  <a:pt x="30206" y="18770"/>
                </a:lnTo>
                <a:lnTo>
                  <a:pt x="30206" y="22565"/>
                </a:lnTo>
                <a:lnTo>
                  <a:pt x="20012" y="22565"/>
                </a:lnTo>
                <a:lnTo>
                  <a:pt x="16704" y="22910"/>
                </a:lnTo>
                <a:lnTo>
                  <a:pt x="13766" y="23569"/>
                </a:lnTo>
                <a:lnTo>
                  <a:pt x="10825" y="24243"/>
                </a:lnTo>
                <a:lnTo>
                  <a:pt x="8341" y="25247"/>
                </a:lnTo>
                <a:lnTo>
                  <a:pt x="4265" y="27924"/>
                </a:lnTo>
                <a:lnTo>
                  <a:pt x="1623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1" y="43243"/>
                </a:lnTo>
                <a:lnTo>
                  <a:pt x="1968" y="46936"/>
                </a:lnTo>
                <a:lnTo>
                  <a:pt x="4489" y="49756"/>
                </a:lnTo>
                <a:lnTo>
                  <a:pt x="7625" y="51991"/>
                </a:lnTo>
                <a:lnTo>
                  <a:pt x="8881" y="40906"/>
                </a:lnTo>
                <a:lnTo>
                  <a:pt x="8881" y="38354"/>
                </a:lnTo>
                <a:lnTo>
                  <a:pt x="9691" y="34427"/>
                </a:lnTo>
                <a:lnTo>
                  <a:pt x="12236" y="31496"/>
                </a:lnTo>
                <a:lnTo>
                  <a:pt x="14846" y="30071"/>
                </a:lnTo>
                <a:lnTo>
                  <a:pt x="18352" y="29246"/>
                </a:lnTo>
                <a:lnTo>
                  <a:pt x="22791" y="29030"/>
                </a:lnTo>
                <a:lnTo>
                  <a:pt x="30206" y="29030"/>
                </a:lnTo>
                <a:lnTo>
                  <a:pt x="30206" y="39380"/>
                </a:lnTo>
                <a:lnTo>
                  <a:pt x="26027" y="43675"/>
                </a:lnTo>
                <a:lnTo>
                  <a:pt x="22153" y="46073"/>
                </a:lnTo>
                <a:lnTo>
                  <a:pt x="19223" y="53654"/>
                </a:lnTo>
                <a:lnTo>
                  <a:pt x="21920" y="53035"/>
                </a:lnTo>
                <a:lnTo>
                  <a:pt x="24451" y="51765"/>
                </a:lnTo>
                <a:lnTo>
                  <a:pt x="27000" y="50493"/>
                </a:lnTo>
                <a:lnTo>
                  <a:pt x="31366" y="46443"/>
                </a:lnTo>
                <a:lnTo>
                  <a:pt x="31366" y="51332"/>
                </a:lnTo>
                <a:lnTo>
                  <a:pt x="33469" y="52905"/>
                </a:lnTo>
                <a:lnTo>
                  <a:pt x="36054" y="52956"/>
                </a:lnTo>
                <a:lnTo>
                  <a:pt x="38832" y="51332"/>
                </a:lnTo>
                <a:lnTo>
                  <a:pt x="38832" y="15354"/>
                </a:lnTo>
                <a:lnTo>
                  <a:pt x="38501" y="12697"/>
                </a:lnTo>
                <a:lnTo>
                  <a:pt x="37162" y="8125"/>
                </a:lnTo>
                <a:lnTo>
                  <a:pt x="34627" y="4697"/>
                </a:lnTo>
                <a:lnTo>
                  <a:pt x="31229" y="1991"/>
                </a:lnTo>
                <a:lnTo>
                  <a:pt x="26456" y="392"/>
                </a:lnTo>
                <a:lnTo>
                  <a:pt x="23564" y="0"/>
                </a:lnTo>
                <a:lnTo>
                  <a:pt x="20185" y="0"/>
                </a:lnTo>
                <a:lnTo>
                  <a:pt x="16555" y="176"/>
                </a:lnTo>
                <a:lnTo>
                  <a:pt x="12978" y="863"/>
                </a:lnTo>
                <a:lnTo>
                  <a:pt x="9827" y="1814"/>
                </a:lnTo>
                <a:lnTo>
                  <a:pt x="5828" y="3553"/>
                </a:lnTo>
                <a:lnTo>
                  <a:pt x="2484" y="6703"/>
                </a:lnTo>
                <a:lnTo>
                  <a:pt x="2299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020654" y="2482246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6" y="52222"/>
                </a:moveTo>
                <a:lnTo>
                  <a:pt x="8610" y="52984"/>
                </a:lnTo>
                <a:lnTo>
                  <a:pt x="11649" y="53531"/>
                </a:lnTo>
                <a:lnTo>
                  <a:pt x="17661" y="53658"/>
                </a:lnTo>
                <a:lnTo>
                  <a:pt x="20173" y="53315"/>
                </a:lnTo>
                <a:lnTo>
                  <a:pt x="24724" y="51955"/>
                </a:lnTo>
                <a:lnTo>
                  <a:pt x="28328" y="49593"/>
                </a:lnTo>
                <a:lnTo>
                  <a:pt x="31244" y="46609"/>
                </a:lnTo>
                <a:lnTo>
                  <a:pt x="33040" y="42696"/>
                </a:lnTo>
                <a:lnTo>
                  <a:pt x="33483" y="37986"/>
                </a:lnTo>
                <a:lnTo>
                  <a:pt x="33483" y="35888"/>
                </a:lnTo>
                <a:lnTo>
                  <a:pt x="32461" y="32551"/>
                </a:lnTo>
                <a:lnTo>
                  <a:pt x="30873" y="29743"/>
                </a:lnTo>
                <a:lnTo>
                  <a:pt x="27345" y="26633"/>
                </a:lnTo>
                <a:lnTo>
                  <a:pt x="24439" y="25120"/>
                </a:lnTo>
                <a:lnTo>
                  <a:pt x="21462" y="23825"/>
                </a:lnTo>
                <a:lnTo>
                  <a:pt x="18525" y="22604"/>
                </a:lnTo>
                <a:lnTo>
                  <a:pt x="15656" y="21449"/>
                </a:lnTo>
                <a:lnTo>
                  <a:pt x="12128" y="19353"/>
                </a:lnTo>
                <a:lnTo>
                  <a:pt x="9817" y="16584"/>
                </a:lnTo>
                <a:lnTo>
                  <a:pt x="9471" y="13996"/>
                </a:lnTo>
                <a:lnTo>
                  <a:pt x="10025" y="11188"/>
                </a:lnTo>
                <a:lnTo>
                  <a:pt x="12362" y="8294"/>
                </a:lnTo>
                <a:lnTo>
                  <a:pt x="15527" y="7113"/>
                </a:lnTo>
                <a:lnTo>
                  <a:pt x="18305" y="6948"/>
                </a:lnTo>
                <a:lnTo>
                  <a:pt x="21416" y="7138"/>
                </a:lnTo>
                <a:lnTo>
                  <a:pt x="25069" y="8370"/>
                </a:lnTo>
                <a:lnTo>
                  <a:pt x="27741" y="9691"/>
                </a:lnTo>
                <a:lnTo>
                  <a:pt x="30714" y="9867"/>
                </a:lnTo>
                <a:lnTo>
                  <a:pt x="31074" y="7164"/>
                </a:lnTo>
                <a:lnTo>
                  <a:pt x="30775" y="4420"/>
                </a:lnTo>
                <a:lnTo>
                  <a:pt x="28191" y="2195"/>
                </a:lnTo>
                <a:lnTo>
                  <a:pt x="25599" y="1141"/>
                </a:lnTo>
                <a:lnTo>
                  <a:pt x="22193" y="317"/>
                </a:lnTo>
                <a:lnTo>
                  <a:pt x="18388" y="0"/>
                </a:lnTo>
                <a:lnTo>
                  <a:pt x="15527" y="0"/>
                </a:lnTo>
                <a:lnTo>
                  <a:pt x="13013" y="392"/>
                </a:lnTo>
                <a:lnTo>
                  <a:pt x="8696" y="1995"/>
                </a:lnTo>
                <a:lnTo>
                  <a:pt x="5471" y="4370"/>
                </a:lnTo>
                <a:lnTo>
                  <a:pt x="2966" y="7225"/>
                </a:lnTo>
                <a:lnTo>
                  <a:pt x="1511" y="10731"/>
                </a:lnTo>
                <a:lnTo>
                  <a:pt x="1169" y="14479"/>
                </a:lnTo>
                <a:lnTo>
                  <a:pt x="1501" y="18529"/>
                </a:lnTo>
                <a:lnTo>
                  <a:pt x="2879" y="21629"/>
                </a:lnTo>
                <a:lnTo>
                  <a:pt x="6014" y="25210"/>
                </a:lnTo>
                <a:lnTo>
                  <a:pt x="8696" y="26935"/>
                </a:lnTo>
                <a:lnTo>
                  <a:pt x="11573" y="28411"/>
                </a:lnTo>
                <a:lnTo>
                  <a:pt x="14550" y="29643"/>
                </a:lnTo>
                <a:lnTo>
                  <a:pt x="17395" y="30798"/>
                </a:lnTo>
                <a:lnTo>
                  <a:pt x="20062" y="31990"/>
                </a:lnTo>
                <a:lnTo>
                  <a:pt x="23209" y="34276"/>
                </a:lnTo>
                <a:lnTo>
                  <a:pt x="24922" y="37313"/>
                </a:lnTo>
                <a:lnTo>
                  <a:pt x="24673" y="41187"/>
                </a:lnTo>
                <a:lnTo>
                  <a:pt x="23054" y="43942"/>
                </a:lnTo>
                <a:lnTo>
                  <a:pt x="20271" y="45680"/>
                </a:lnTo>
                <a:lnTo>
                  <a:pt x="16555" y="46508"/>
                </a:lnTo>
                <a:lnTo>
                  <a:pt x="13135" y="46508"/>
                </a:lnTo>
                <a:lnTo>
                  <a:pt x="9889" y="45770"/>
                </a:lnTo>
                <a:lnTo>
                  <a:pt x="5979" y="44171"/>
                </a:lnTo>
                <a:lnTo>
                  <a:pt x="3185" y="42558"/>
                </a:lnTo>
                <a:lnTo>
                  <a:pt x="269" y="42937"/>
                </a:lnTo>
                <a:lnTo>
                  <a:pt x="0" y="45529"/>
                </a:lnTo>
                <a:lnTo>
                  <a:pt x="269" y="48182"/>
                </a:lnTo>
                <a:lnTo>
                  <a:pt x="2951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098626" y="2464668"/>
            <a:ext cx="52290" cy="70206"/>
          </a:xfrm>
          <a:custGeom>
            <a:avLst/>
            <a:gdLst/>
            <a:ahLst/>
            <a:cxnLst/>
            <a:rect l="l" t="t" r="r" b="b"/>
            <a:pathLst>
              <a:path w="52290" h="70206">
                <a:moveTo>
                  <a:pt x="41292" y="46864"/>
                </a:moveTo>
                <a:lnTo>
                  <a:pt x="40295" y="50341"/>
                </a:lnTo>
                <a:lnTo>
                  <a:pt x="38797" y="53239"/>
                </a:lnTo>
                <a:lnTo>
                  <a:pt x="36803" y="55561"/>
                </a:lnTo>
                <a:lnTo>
                  <a:pt x="32303" y="59589"/>
                </a:lnTo>
                <a:lnTo>
                  <a:pt x="29323" y="60705"/>
                </a:lnTo>
                <a:lnTo>
                  <a:pt x="26360" y="61836"/>
                </a:lnTo>
                <a:lnTo>
                  <a:pt x="22694" y="62395"/>
                </a:lnTo>
                <a:lnTo>
                  <a:pt x="18350" y="62395"/>
                </a:lnTo>
                <a:lnTo>
                  <a:pt x="23580" y="70206"/>
                </a:lnTo>
                <a:lnTo>
                  <a:pt x="28599" y="69469"/>
                </a:lnTo>
                <a:lnTo>
                  <a:pt x="32792" y="67995"/>
                </a:lnTo>
                <a:lnTo>
                  <a:pt x="37001" y="66498"/>
                </a:lnTo>
                <a:lnTo>
                  <a:pt x="40554" y="64273"/>
                </a:lnTo>
                <a:lnTo>
                  <a:pt x="43445" y="61278"/>
                </a:lnTo>
                <a:lnTo>
                  <a:pt x="46335" y="58304"/>
                </a:lnTo>
                <a:lnTo>
                  <a:pt x="48539" y="54532"/>
                </a:lnTo>
                <a:lnTo>
                  <a:pt x="50040" y="49999"/>
                </a:lnTo>
                <a:lnTo>
                  <a:pt x="51551" y="45453"/>
                </a:lnTo>
                <a:lnTo>
                  <a:pt x="52290" y="40143"/>
                </a:lnTo>
                <a:lnTo>
                  <a:pt x="52290" y="28792"/>
                </a:lnTo>
                <a:lnTo>
                  <a:pt x="51588" y="24055"/>
                </a:lnTo>
                <a:lnTo>
                  <a:pt x="50173" y="19864"/>
                </a:lnTo>
                <a:lnTo>
                  <a:pt x="48747" y="15670"/>
                </a:lnTo>
                <a:lnTo>
                  <a:pt x="46655" y="12091"/>
                </a:lnTo>
                <a:lnTo>
                  <a:pt x="43928" y="9144"/>
                </a:lnTo>
                <a:lnTo>
                  <a:pt x="41159" y="6183"/>
                </a:lnTo>
                <a:lnTo>
                  <a:pt x="37760" y="3938"/>
                </a:lnTo>
                <a:lnTo>
                  <a:pt x="33703" y="2360"/>
                </a:lnTo>
                <a:lnTo>
                  <a:pt x="29631" y="787"/>
                </a:lnTo>
                <a:lnTo>
                  <a:pt x="24649" y="0"/>
                </a:lnTo>
                <a:lnTo>
                  <a:pt x="18770" y="0"/>
                </a:lnTo>
                <a:lnTo>
                  <a:pt x="9051" y="7747"/>
                </a:lnTo>
                <a:lnTo>
                  <a:pt x="22940" y="7747"/>
                </a:lnTo>
                <a:lnTo>
                  <a:pt x="26762" y="8420"/>
                </a:lnTo>
                <a:lnTo>
                  <a:pt x="29743" y="9766"/>
                </a:lnTo>
                <a:lnTo>
                  <a:pt x="32731" y="11098"/>
                </a:lnTo>
                <a:lnTo>
                  <a:pt x="35190" y="12966"/>
                </a:lnTo>
                <a:lnTo>
                  <a:pt x="39077" y="17740"/>
                </a:lnTo>
                <a:lnTo>
                  <a:pt x="40507" y="20574"/>
                </a:lnTo>
                <a:lnTo>
                  <a:pt x="41428" y="23849"/>
                </a:lnTo>
                <a:lnTo>
                  <a:pt x="42340" y="27128"/>
                </a:lnTo>
                <a:lnTo>
                  <a:pt x="42782" y="30656"/>
                </a:lnTo>
                <a:lnTo>
                  <a:pt x="42782" y="39229"/>
                </a:lnTo>
                <a:lnTo>
                  <a:pt x="42285" y="43357"/>
                </a:lnTo>
                <a:lnTo>
                  <a:pt x="41292" y="46864"/>
                </a:lnTo>
                <a:close/>
              </a:path>
              <a:path w="52290" h="70206">
                <a:moveTo>
                  <a:pt x="0" y="3797"/>
                </a:moveTo>
                <a:lnTo>
                  <a:pt x="0" y="66419"/>
                </a:lnTo>
                <a:lnTo>
                  <a:pt x="367" y="68809"/>
                </a:lnTo>
                <a:lnTo>
                  <a:pt x="3370" y="70206"/>
                </a:lnTo>
                <a:lnTo>
                  <a:pt x="23580" y="70206"/>
                </a:lnTo>
                <a:lnTo>
                  <a:pt x="18350" y="62395"/>
                </a:lnTo>
                <a:lnTo>
                  <a:pt x="9051" y="62395"/>
                </a:lnTo>
                <a:lnTo>
                  <a:pt x="9051" y="7747"/>
                </a:lnTo>
                <a:lnTo>
                  <a:pt x="18770" y="0"/>
                </a:lnTo>
                <a:lnTo>
                  <a:pt x="3370" y="0"/>
                </a:lnTo>
                <a:lnTo>
                  <a:pt x="1080" y="852"/>
                </a:lnTo>
                <a:lnTo>
                  <a:pt x="0" y="37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166083" y="2462875"/>
            <a:ext cx="10723" cy="72290"/>
          </a:xfrm>
          <a:custGeom>
            <a:avLst/>
            <a:gdLst/>
            <a:ahLst/>
            <a:cxnLst/>
            <a:rect l="l" t="t" r="r" b="b"/>
            <a:pathLst>
              <a:path w="10723" h="72290">
                <a:moveTo>
                  <a:pt x="0" y="5425"/>
                </a:moveTo>
                <a:lnTo>
                  <a:pt x="367" y="8891"/>
                </a:lnTo>
                <a:lnTo>
                  <a:pt x="3282" y="10745"/>
                </a:lnTo>
                <a:lnTo>
                  <a:pt x="7379" y="10745"/>
                </a:lnTo>
                <a:lnTo>
                  <a:pt x="10342" y="8851"/>
                </a:lnTo>
                <a:lnTo>
                  <a:pt x="10723" y="5309"/>
                </a:lnTo>
                <a:lnTo>
                  <a:pt x="10342" y="1854"/>
                </a:lnTo>
                <a:lnTo>
                  <a:pt x="7440" y="0"/>
                </a:lnTo>
                <a:lnTo>
                  <a:pt x="3343" y="0"/>
                </a:lnTo>
                <a:lnTo>
                  <a:pt x="378" y="1907"/>
                </a:lnTo>
                <a:lnTo>
                  <a:pt x="0" y="5425"/>
                </a:lnTo>
                <a:close/>
              </a:path>
              <a:path w="10723" h="72290">
                <a:moveTo>
                  <a:pt x="1238" y="71387"/>
                </a:moveTo>
                <a:lnTo>
                  <a:pt x="3822" y="72290"/>
                </a:lnTo>
                <a:lnTo>
                  <a:pt x="6948" y="72290"/>
                </a:lnTo>
                <a:lnTo>
                  <a:pt x="9726" y="70650"/>
                </a:lnTo>
                <a:lnTo>
                  <a:pt x="9726" y="21808"/>
                </a:lnTo>
                <a:lnTo>
                  <a:pt x="9507" y="21109"/>
                </a:lnTo>
                <a:lnTo>
                  <a:pt x="6948" y="20156"/>
                </a:lnTo>
                <a:lnTo>
                  <a:pt x="3822" y="20156"/>
                </a:lnTo>
                <a:lnTo>
                  <a:pt x="1054" y="21808"/>
                </a:lnTo>
                <a:lnTo>
                  <a:pt x="1054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191027" y="2482246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6" y="52222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1" y="53658"/>
                </a:lnTo>
                <a:lnTo>
                  <a:pt x="20159" y="53315"/>
                </a:lnTo>
                <a:lnTo>
                  <a:pt x="24714" y="51955"/>
                </a:lnTo>
                <a:lnTo>
                  <a:pt x="28328" y="49593"/>
                </a:lnTo>
                <a:lnTo>
                  <a:pt x="31244" y="46609"/>
                </a:lnTo>
                <a:lnTo>
                  <a:pt x="33026" y="42696"/>
                </a:lnTo>
                <a:lnTo>
                  <a:pt x="33483" y="37986"/>
                </a:lnTo>
                <a:lnTo>
                  <a:pt x="33483" y="35888"/>
                </a:lnTo>
                <a:lnTo>
                  <a:pt x="32451" y="32551"/>
                </a:lnTo>
                <a:lnTo>
                  <a:pt x="30863" y="29743"/>
                </a:lnTo>
                <a:lnTo>
                  <a:pt x="27331" y="26633"/>
                </a:lnTo>
                <a:lnTo>
                  <a:pt x="24429" y="25120"/>
                </a:lnTo>
                <a:lnTo>
                  <a:pt x="21462" y="23825"/>
                </a:lnTo>
                <a:lnTo>
                  <a:pt x="18515" y="22604"/>
                </a:lnTo>
                <a:lnTo>
                  <a:pt x="15648" y="21449"/>
                </a:lnTo>
                <a:lnTo>
                  <a:pt x="12128" y="19353"/>
                </a:lnTo>
                <a:lnTo>
                  <a:pt x="9803" y="16584"/>
                </a:lnTo>
                <a:lnTo>
                  <a:pt x="9457" y="13996"/>
                </a:lnTo>
                <a:lnTo>
                  <a:pt x="10011" y="11188"/>
                </a:lnTo>
                <a:lnTo>
                  <a:pt x="12348" y="8294"/>
                </a:lnTo>
                <a:lnTo>
                  <a:pt x="15523" y="7113"/>
                </a:lnTo>
                <a:lnTo>
                  <a:pt x="18291" y="6948"/>
                </a:lnTo>
                <a:lnTo>
                  <a:pt x="21405" y="7138"/>
                </a:lnTo>
                <a:lnTo>
                  <a:pt x="25071" y="8370"/>
                </a:lnTo>
                <a:lnTo>
                  <a:pt x="27727" y="9691"/>
                </a:lnTo>
                <a:lnTo>
                  <a:pt x="30714" y="9867"/>
                </a:lnTo>
                <a:lnTo>
                  <a:pt x="31061" y="7164"/>
                </a:lnTo>
                <a:lnTo>
                  <a:pt x="30761" y="4420"/>
                </a:lnTo>
                <a:lnTo>
                  <a:pt x="28195" y="2195"/>
                </a:lnTo>
                <a:lnTo>
                  <a:pt x="25585" y="1141"/>
                </a:lnTo>
                <a:lnTo>
                  <a:pt x="22179" y="317"/>
                </a:lnTo>
                <a:lnTo>
                  <a:pt x="18389" y="0"/>
                </a:lnTo>
                <a:lnTo>
                  <a:pt x="15523" y="0"/>
                </a:lnTo>
                <a:lnTo>
                  <a:pt x="13003" y="392"/>
                </a:lnTo>
                <a:lnTo>
                  <a:pt x="8694" y="1995"/>
                </a:lnTo>
                <a:lnTo>
                  <a:pt x="5472" y="4370"/>
                </a:lnTo>
                <a:lnTo>
                  <a:pt x="2952" y="7225"/>
                </a:lnTo>
                <a:lnTo>
                  <a:pt x="1512" y="10731"/>
                </a:lnTo>
                <a:lnTo>
                  <a:pt x="1155" y="14479"/>
                </a:lnTo>
                <a:lnTo>
                  <a:pt x="1487" y="18529"/>
                </a:lnTo>
                <a:lnTo>
                  <a:pt x="2866" y="21629"/>
                </a:lnTo>
                <a:lnTo>
                  <a:pt x="6015" y="25210"/>
                </a:lnTo>
                <a:lnTo>
                  <a:pt x="8694" y="26935"/>
                </a:lnTo>
                <a:lnTo>
                  <a:pt x="11574" y="28411"/>
                </a:lnTo>
                <a:lnTo>
                  <a:pt x="14555" y="29643"/>
                </a:lnTo>
                <a:lnTo>
                  <a:pt x="17395" y="30798"/>
                </a:lnTo>
                <a:lnTo>
                  <a:pt x="20052" y="31990"/>
                </a:lnTo>
                <a:lnTo>
                  <a:pt x="23201" y="34276"/>
                </a:lnTo>
                <a:lnTo>
                  <a:pt x="24908" y="37313"/>
                </a:lnTo>
                <a:lnTo>
                  <a:pt x="24674" y="41187"/>
                </a:lnTo>
                <a:lnTo>
                  <a:pt x="23050" y="43942"/>
                </a:lnTo>
                <a:lnTo>
                  <a:pt x="20271" y="45680"/>
                </a:lnTo>
                <a:lnTo>
                  <a:pt x="16556" y="46508"/>
                </a:lnTo>
                <a:lnTo>
                  <a:pt x="13121" y="46508"/>
                </a:lnTo>
                <a:lnTo>
                  <a:pt x="9878" y="45770"/>
                </a:lnTo>
                <a:lnTo>
                  <a:pt x="5965" y="44171"/>
                </a:lnTo>
                <a:lnTo>
                  <a:pt x="3172" y="42558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52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234008" y="2469959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8" y="51347"/>
                </a:moveTo>
                <a:lnTo>
                  <a:pt x="17038" y="20754"/>
                </a:lnTo>
                <a:lnTo>
                  <a:pt x="29178" y="20754"/>
                </a:lnTo>
                <a:lnTo>
                  <a:pt x="30751" y="19303"/>
                </a:lnTo>
                <a:lnTo>
                  <a:pt x="30913" y="16372"/>
                </a:lnTo>
                <a:lnTo>
                  <a:pt x="29178" y="13309"/>
                </a:lnTo>
                <a:lnTo>
                  <a:pt x="17038" y="13309"/>
                </a:lnTo>
                <a:lnTo>
                  <a:pt x="17038" y="1703"/>
                </a:lnTo>
                <a:lnTo>
                  <a:pt x="16816" y="990"/>
                </a:lnTo>
                <a:lnTo>
                  <a:pt x="14270" y="0"/>
                </a:lnTo>
                <a:lnTo>
                  <a:pt x="11131" y="0"/>
                </a:lnTo>
                <a:lnTo>
                  <a:pt x="8366" y="1703"/>
                </a:lnTo>
                <a:lnTo>
                  <a:pt x="8366" y="13309"/>
                </a:lnTo>
                <a:lnTo>
                  <a:pt x="1797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50" y="20754"/>
                </a:lnTo>
                <a:lnTo>
                  <a:pt x="8366" y="20754"/>
                </a:lnTo>
                <a:lnTo>
                  <a:pt x="8366" y="52120"/>
                </a:lnTo>
                <a:lnTo>
                  <a:pt x="9126" y="56643"/>
                </a:lnTo>
                <a:lnTo>
                  <a:pt x="10454" y="60440"/>
                </a:lnTo>
                <a:lnTo>
                  <a:pt x="12693" y="63159"/>
                </a:lnTo>
                <a:lnTo>
                  <a:pt x="15880" y="64836"/>
                </a:lnTo>
                <a:lnTo>
                  <a:pt x="19742" y="65836"/>
                </a:lnTo>
                <a:lnTo>
                  <a:pt x="24598" y="65671"/>
                </a:lnTo>
                <a:lnTo>
                  <a:pt x="27600" y="65102"/>
                </a:lnTo>
                <a:lnTo>
                  <a:pt x="30567" y="63093"/>
                </a:lnTo>
                <a:lnTo>
                  <a:pt x="30913" y="59983"/>
                </a:lnTo>
                <a:lnTo>
                  <a:pt x="30913" y="59321"/>
                </a:lnTo>
                <a:lnTo>
                  <a:pt x="29117" y="56758"/>
                </a:lnTo>
                <a:lnTo>
                  <a:pt x="26445" y="57787"/>
                </a:lnTo>
                <a:lnTo>
                  <a:pt x="23655" y="58191"/>
                </a:lnTo>
                <a:lnTo>
                  <a:pt x="19436" y="57330"/>
                </a:lnTo>
                <a:lnTo>
                  <a:pt x="17514" y="53900"/>
                </a:lnTo>
                <a:lnTo>
                  <a:pt x="17038" y="513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279685" y="2482246"/>
            <a:ext cx="27616" cy="52923"/>
          </a:xfrm>
          <a:custGeom>
            <a:avLst/>
            <a:gdLst/>
            <a:ahLst/>
            <a:cxnLst/>
            <a:rect l="l" t="t" r="r" b="b"/>
            <a:pathLst>
              <a:path w="27616" h="52923">
                <a:moveTo>
                  <a:pt x="5904" y="52923"/>
                </a:moveTo>
                <a:lnTo>
                  <a:pt x="8669" y="51282"/>
                </a:lnTo>
                <a:lnTo>
                  <a:pt x="8669" y="19151"/>
                </a:lnTo>
                <a:lnTo>
                  <a:pt x="11019" y="15483"/>
                </a:lnTo>
                <a:lnTo>
                  <a:pt x="13050" y="12740"/>
                </a:lnTo>
                <a:lnTo>
                  <a:pt x="15880" y="9972"/>
                </a:lnTo>
                <a:lnTo>
                  <a:pt x="19300" y="8470"/>
                </a:lnTo>
                <a:lnTo>
                  <a:pt x="22240" y="8676"/>
                </a:lnTo>
                <a:lnTo>
                  <a:pt x="24897" y="9475"/>
                </a:lnTo>
                <a:lnTo>
                  <a:pt x="27553" y="8194"/>
                </a:lnTo>
                <a:lnTo>
                  <a:pt x="27616" y="3671"/>
                </a:lnTo>
                <a:lnTo>
                  <a:pt x="25326" y="688"/>
                </a:lnTo>
                <a:lnTo>
                  <a:pt x="22298" y="90"/>
                </a:lnTo>
                <a:lnTo>
                  <a:pt x="19742" y="0"/>
                </a:lnTo>
                <a:lnTo>
                  <a:pt x="16743" y="673"/>
                </a:lnTo>
                <a:lnTo>
                  <a:pt x="13702" y="2578"/>
                </a:lnTo>
                <a:lnTo>
                  <a:pt x="10342" y="5994"/>
                </a:lnTo>
                <a:lnTo>
                  <a:pt x="7837" y="9550"/>
                </a:lnTo>
                <a:lnTo>
                  <a:pt x="7837" y="2440"/>
                </a:lnTo>
                <a:lnTo>
                  <a:pt x="5867" y="839"/>
                </a:lnTo>
                <a:lnTo>
                  <a:pt x="3135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09"/>
                </a:lnTo>
                <a:lnTo>
                  <a:pt x="2778" y="52923"/>
                </a:lnTo>
                <a:lnTo>
                  <a:pt x="5904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319227" y="2462875"/>
            <a:ext cx="10713" cy="72290"/>
          </a:xfrm>
          <a:custGeom>
            <a:avLst/>
            <a:gdLst/>
            <a:ahLst/>
            <a:cxnLst/>
            <a:rect l="l" t="t" r="r" b="b"/>
            <a:pathLst>
              <a:path w="10713" h="72290">
                <a:moveTo>
                  <a:pt x="0" y="5425"/>
                </a:moveTo>
                <a:lnTo>
                  <a:pt x="370" y="8891"/>
                </a:lnTo>
                <a:lnTo>
                  <a:pt x="3282" y="10745"/>
                </a:lnTo>
                <a:lnTo>
                  <a:pt x="7379" y="10745"/>
                </a:lnTo>
                <a:lnTo>
                  <a:pt x="10335" y="8851"/>
                </a:lnTo>
                <a:lnTo>
                  <a:pt x="10713" y="5309"/>
                </a:lnTo>
                <a:lnTo>
                  <a:pt x="10346" y="1854"/>
                </a:lnTo>
                <a:lnTo>
                  <a:pt x="7444" y="0"/>
                </a:lnTo>
                <a:lnTo>
                  <a:pt x="3336" y="0"/>
                </a:lnTo>
                <a:lnTo>
                  <a:pt x="384" y="1907"/>
                </a:lnTo>
                <a:lnTo>
                  <a:pt x="0" y="5425"/>
                </a:lnTo>
                <a:close/>
              </a:path>
              <a:path w="10713" h="72290">
                <a:moveTo>
                  <a:pt x="1245" y="71387"/>
                </a:moveTo>
                <a:lnTo>
                  <a:pt x="3830" y="72290"/>
                </a:lnTo>
                <a:lnTo>
                  <a:pt x="6950" y="72290"/>
                </a:lnTo>
                <a:lnTo>
                  <a:pt x="9715" y="70650"/>
                </a:lnTo>
                <a:lnTo>
                  <a:pt x="9715" y="21808"/>
                </a:lnTo>
                <a:lnTo>
                  <a:pt x="9507" y="21109"/>
                </a:lnTo>
                <a:lnTo>
                  <a:pt x="6950" y="20156"/>
                </a:lnTo>
                <a:lnTo>
                  <a:pt x="3830" y="20156"/>
                </a:lnTo>
                <a:lnTo>
                  <a:pt x="1047" y="21808"/>
                </a:lnTo>
                <a:lnTo>
                  <a:pt x="1047" y="70650"/>
                </a:lnTo>
                <a:lnTo>
                  <a:pt x="1245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6347945" y="2459339"/>
            <a:ext cx="43524" cy="76568"/>
          </a:xfrm>
          <a:custGeom>
            <a:avLst/>
            <a:gdLst/>
            <a:ahLst/>
            <a:cxnLst/>
            <a:rect l="l" t="t" r="r" b="b"/>
            <a:pathLst>
              <a:path w="43524" h="76568">
                <a:moveTo>
                  <a:pt x="20285" y="76417"/>
                </a:moveTo>
                <a:lnTo>
                  <a:pt x="23187" y="76568"/>
                </a:lnTo>
                <a:lnTo>
                  <a:pt x="26449" y="76568"/>
                </a:lnTo>
                <a:lnTo>
                  <a:pt x="29339" y="75932"/>
                </a:lnTo>
                <a:lnTo>
                  <a:pt x="31859" y="74674"/>
                </a:lnTo>
                <a:lnTo>
                  <a:pt x="36511" y="71575"/>
                </a:lnTo>
                <a:lnTo>
                  <a:pt x="39980" y="66801"/>
                </a:lnTo>
                <a:lnTo>
                  <a:pt x="41295" y="63917"/>
                </a:lnTo>
                <a:lnTo>
                  <a:pt x="42180" y="60526"/>
                </a:lnTo>
                <a:lnTo>
                  <a:pt x="43080" y="57161"/>
                </a:lnTo>
                <a:lnTo>
                  <a:pt x="43524" y="53352"/>
                </a:lnTo>
                <a:lnTo>
                  <a:pt x="43524" y="45580"/>
                </a:lnTo>
                <a:lnTo>
                  <a:pt x="43177" y="42203"/>
                </a:lnTo>
                <a:lnTo>
                  <a:pt x="42476" y="39028"/>
                </a:lnTo>
                <a:lnTo>
                  <a:pt x="41777" y="35838"/>
                </a:lnTo>
                <a:lnTo>
                  <a:pt x="40669" y="33059"/>
                </a:lnTo>
                <a:lnTo>
                  <a:pt x="39142" y="30697"/>
                </a:lnTo>
                <a:lnTo>
                  <a:pt x="35636" y="26442"/>
                </a:lnTo>
                <a:lnTo>
                  <a:pt x="30765" y="23609"/>
                </a:lnTo>
                <a:lnTo>
                  <a:pt x="27824" y="22896"/>
                </a:lnTo>
                <a:lnTo>
                  <a:pt x="29916" y="33375"/>
                </a:lnTo>
                <a:lnTo>
                  <a:pt x="32057" y="36640"/>
                </a:lnTo>
                <a:lnTo>
                  <a:pt x="33619" y="40525"/>
                </a:lnTo>
                <a:lnTo>
                  <a:pt x="34347" y="45223"/>
                </a:lnTo>
                <a:lnTo>
                  <a:pt x="34541" y="50140"/>
                </a:lnTo>
                <a:lnTo>
                  <a:pt x="34541" y="52426"/>
                </a:lnTo>
                <a:lnTo>
                  <a:pt x="33879" y="56894"/>
                </a:lnTo>
                <a:lnTo>
                  <a:pt x="32734" y="61125"/>
                </a:lnTo>
                <a:lnTo>
                  <a:pt x="30789" y="64706"/>
                </a:lnTo>
                <a:lnTo>
                  <a:pt x="27985" y="67245"/>
                </a:lnTo>
                <a:lnTo>
                  <a:pt x="24555" y="68872"/>
                </a:lnTo>
                <a:lnTo>
                  <a:pt x="20015" y="68872"/>
                </a:lnTo>
                <a:lnTo>
                  <a:pt x="15562" y="66509"/>
                </a:lnTo>
                <a:lnTo>
                  <a:pt x="11084" y="62636"/>
                </a:lnTo>
                <a:lnTo>
                  <a:pt x="8675" y="59637"/>
                </a:lnTo>
                <a:lnTo>
                  <a:pt x="10346" y="70967"/>
                </a:lnTo>
                <a:lnTo>
                  <a:pt x="14025" y="73926"/>
                </a:lnTo>
                <a:lnTo>
                  <a:pt x="17740" y="75805"/>
                </a:lnTo>
                <a:lnTo>
                  <a:pt x="20285" y="76417"/>
                </a:lnTo>
                <a:close/>
              </a:path>
              <a:path w="43524" h="76568">
                <a:moveTo>
                  <a:pt x="2512" y="75820"/>
                </a:moveTo>
                <a:lnTo>
                  <a:pt x="5133" y="75820"/>
                </a:lnTo>
                <a:lnTo>
                  <a:pt x="7678" y="74192"/>
                </a:lnTo>
                <a:lnTo>
                  <a:pt x="7678" y="68212"/>
                </a:lnTo>
                <a:lnTo>
                  <a:pt x="10346" y="70967"/>
                </a:lnTo>
                <a:lnTo>
                  <a:pt x="8675" y="59637"/>
                </a:lnTo>
                <a:lnTo>
                  <a:pt x="8675" y="40168"/>
                </a:lnTo>
                <a:lnTo>
                  <a:pt x="10062" y="38355"/>
                </a:lnTo>
                <a:lnTo>
                  <a:pt x="12574" y="35647"/>
                </a:lnTo>
                <a:lnTo>
                  <a:pt x="16092" y="32727"/>
                </a:lnTo>
                <a:lnTo>
                  <a:pt x="19424" y="31101"/>
                </a:lnTo>
                <a:lnTo>
                  <a:pt x="22744" y="30618"/>
                </a:lnTo>
                <a:lnTo>
                  <a:pt x="26892" y="31165"/>
                </a:lnTo>
                <a:lnTo>
                  <a:pt x="29916" y="33375"/>
                </a:lnTo>
                <a:lnTo>
                  <a:pt x="27824" y="22896"/>
                </a:lnTo>
                <a:lnTo>
                  <a:pt x="23003" y="22896"/>
                </a:lnTo>
                <a:lnTo>
                  <a:pt x="20407" y="23342"/>
                </a:lnTo>
                <a:lnTo>
                  <a:pt x="16616" y="24725"/>
                </a:lnTo>
                <a:lnTo>
                  <a:pt x="14071" y="26175"/>
                </a:lnTo>
                <a:lnTo>
                  <a:pt x="11440" y="28206"/>
                </a:lnTo>
                <a:lnTo>
                  <a:pt x="8675" y="30938"/>
                </a:lnTo>
                <a:lnTo>
                  <a:pt x="8675" y="1703"/>
                </a:lnTo>
                <a:lnTo>
                  <a:pt x="8477" y="925"/>
                </a:lnTo>
                <a:lnTo>
                  <a:pt x="5918" y="0"/>
                </a:lnTo>
                <a:lnTo>
                  <a:pt x="2782" y="0"/>
                </a:lnTo>
                <a:lnTo>
                  <a:pt x="0" y="1703"/>
                </a:lnTo>
                <a:lnTo>
                  <a:pt x="0" y="74192"/>
                </a:lnTo>
                <a:lnTo>
                  <a:pt x="2512" y="758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6407359" y="2483031"/>
            <a:ext cx="40777" cy="52870"/>
          </a:xfrm>
          <a:custGeom>
            <a:avLst/>
            <a:gdLst/>
            <a:ahLst/>
            <a:cxnLst/>
            <a:rect l="l" t="t" r="r" b="b"/>
            <a:pathLst>
              <a:path w="40777" h="52870">
                <a:moveTo>
                  <a:pt x="8718" y="1652"/>
                </a:moveTo>
                <a:lnTo>
                  <a:pt x="8510" y="928"/>
                </a:lnTo>
                <a:lnTo>
                  <a:pt x="5888" y="0"/>
                </a:lnTo>
                <a:lnTo>
                  <a:pt x="281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40" y="42800"/>
                </a:lnTo>
                <a:lnTo>
                  <a:pt x="3726" y="46824"/>
                </a:lnTo>
                <a:lnTo>
                  <a:pt x="6799" y="50166"/>
                </a:lnTo>
                <a:lnTo>
                  <a:pt x="11106" y="52336"/>
                </a:lnTo>
                <a:lnTo>
                  <a:pt x="13762" y="52870"/>
                </a:lnTo>
                <a:lnTo>
                  <a:pt x="19608" y="52870"/>
                </a:lnTo>
                <a:lnTo>
                  <a:pt x="22277" y="52171"/>
                </a:lnTo>
                <a:lnTo>
                  <a:pt x="24908" y="50763"/>
                </a:lnTo>
                <a:lnTo>
                  <a:pt x="27524" y="49352"/>
                </a:lnTo>
                <a:lnTo>
                  <a:pt x="30196" y="47105"/>
                </a:lnTo>
                <a:lnTo>
                  <a:pt x="32892" y="44032"/>
                </a:lnTo>
                <a:lnTo>
                  <a:pt x="32892" y="50493"/>
                </a:lnTo>
                <a:lnTo>
                  <a:pt x="35377" y="52134"/>
                </a:lnTo>
                <a:lnTo>
                  <a:pt x="38191" y="52134"/>
                </a:lnTo>
                <a:lnTo>
                  <a:pt x="40777" y="50493"/>
                </a:lnTo>
                <a:lnTo>
                  <a:pt x="40777" y="1652"/>
                </a:lnTo>
                <a:lnTo>
                  <a:pt x="40528" y="928"/>
                </a:lnTo>
                <a:lnTo>
                  <a:pt x="37957" y="0"/>
                </a:lnTo>
                <a:lnTo>
                  <a:pt x="34833" y="0"/>
                </a:lnTo>
                <a:lnTo>
                  <a:pt x="32057" y="1652"/>
                </a:lnTo>
                <a:lnTo>
                  <a:pt x="32057" y="35787"/>
                </a:lnTo>
                <a:lnTo>
                  <a:pt x="29641" y="38862"/>
                </a:lnTo>
                <a:lnTo>
                  <a:pt x="25189" y="42786"/>
                </a:lnTo>
                <a:lnTo>
                  <a:pt x="20872" y="45172"/>
                </a:lnTo>
                <a:lnTo>
                  <a:pt x="17024" y="45172"/>
                </a:lnTo>
                <a:lnTo>
                  <a:pt x="13023" y="43498"/>
                </a:lnTo>
                <a:lnTo>
                  <a:pt x="10331" y="40143"/>
                </a:lnTo>
                <a:lnTo>
                  <a:pt x="9320" y="36958"/>
                </a:lnTo>
                <a:lnTo>
                  <a:pt x="8718" y="32943"/>
                </a:lnTo>
                <a:lnTo>
                  <a:pt x="8718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6460959" y="2469959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8" y="1703"/>
                </a:moveTo>
                <a:lnTo>
                  <a:pt x="16814" y="990"/>
                </a:lnTo>
                <a:lnTo>
                  <a:pt x="14259" y="0"/>
                </a:lnTo>
                <a:lnTo>
                  <a:pt x="11134" y="0"/>
                </a:lnTo>
                <a:lnTo>
                  <a:pt x="8365" y="1703"/>
                </a:lnTo>
                <a:lnTo>
                  <a:pt x="8365" y="13309"/>
                </a:lnTo>
                <a:lnTo>
                  <a:pt x="1795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8" y="20754"/>
                </a:lnTo>
                <a:lnTo>
                  <a:pt x="8365" y="20754"/>
                </a:lnTo>
                <a:lnTo>
                  <a:pt x="8365" y="52120"/>
                </a:lnTo>
                <a:lnTo>
                  <a:pt x="9128" y="56643"/>
                </a:lnTo>
                <a:lnTo>
                  <a:pt x="10443" y="60440"/>
                </a:lnTo>
                <a:lnTo>
                  <a:pt x="12697" y="63159"/>
                </a:lnTo>
                <a:lnTo>
                  <a:pt x="15878" y="64836"/>
                </a:lnTo>
                <a:lnTo>
                  <a:pt x="19728" y="65836"/>
                </a:lnTo>
                <a:lnTo>
                  <a:pt x="24602" y="65671"/>
                </a:lnTo>
                <a:lnTo>
                  <a:pt x="27600" y="65102"/>
                </a:lnTo>
                <a:lnTo>
                  <a:pt x="30567" y="63093"/>
                </a:lnTo>
                <a:lnTo>
                  <a:pt x="30913" y="59983"/>
                </a:lnTo>
                <a:lnTo>
                  <a:pt x="30913" y="59321"/>
                </a:lnTo>
                <a:lnTo>
                  <a:pt x="29116" y="56758"/>
                </a:lnTo>
                <a:lnTo>
                  <a:pt x="26449" y="57787"/>
                </a:lnTo>
                <a:lnTo>
                  <a:pt x="23655" y="58191"/>
                </a:lnTo>
                <a:lnTo>
                  <a:pt x="19436" y="57330"/>
                </a:lnTo>
                <a:lnTo>
                  <a:pt x="17513" y="53900"/>
                </a:lnTo>
                <a:lnTo>
                  <a:pt x="17038" y="51347"/>
                </a:lnTo>
                <a:lnTo>
                  <a:pt x="17038" y="20754"/>
                </a:lnTo>
                <a:lnTo>
                  <a:pt x="29163" y="20754"/>
                </a:lnTo>
                <a:lnTo>
                  <a:pt x="30750" y="19303"/>
                </a:lnTo>
                <a:lnTo>
                  <a:pt x="30913" y="16372"/>
                </a:lnTo>
                <a:lnTo>
                  <a:pt x="29163" y="13309"/>
                </a:lnTo>
                <a:lnTo>
                  <a:pt x="17038" y="13309"/>
                </a:lnTo>
                <a:lnTo>
                  <a:pt x="1703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6505592" y="2462875"/>
            <a:ext cx="10709" cy="72290"/>
          </a:xfrm>
          <a:custGeom>
            <a:avLst/>
            <a:gdLst/>
            <a:ahLst/>
            <a:cxnLst/>
            <a:rect l="l" t="t" r="r" b="b"/>
            <a:pathLst>
              <a:path w="10709" h="72290">
                <a:moveTo>
                  <a:pt x="0" y="5425"/>
                </a:moveTo>
                <a:lnTo>
                  <a:pt x="370" y="8891"/>
                </a:lnTo>
                <a:lnTo>
                  <a:pt x="3268" y="10745"/>
                </a:lnTo>
                <a:lnTo>
                  <a:pt x="7376" y="10745"/>
                </a:lnTo>
                <a:lnTo>
                  <a:pt x="10331" y="8851"/>
                </a:lnTo>
                <a:lnTo>
                  <a:pt x="10709" y="5309"/>
                </a:lnTo>
                <a:lnTo>
                  <a:pt x="10345" y="1854"/>
                </a:lnTo>
                <a:lnTo>
                  <a:pt x="7429" y="0"/>
                </a:lnTo>
                <a:lnTo>
                  <a:pt x="3333" y="0"/>
                </a:lnTo>
                <a:lnTo>
                  <a:pt x="380" y="1907"/>
                </a:lnTo>
                <a:lnTo>
                  <a:pt x="0" y="5425"/>
                </a:lnTo>
                <a:close/>
              </a:path>
              <a:path w="10709" h="72290">
                <a:moveTo>
                  <a:pt x="1230" y="71387"/>
                </a:moveTo>
                <a:lnTo>
                  <a:pt x="3812" y="72290"/>
                </a:lnTo>
                <a:lnTo>
                  <a:pt x="6948" y="72290"/>
                </a:lnTo>
                <a:lnTo>
                  <a:pt x="9715" y="70650"/>
                </a:lnTo>
                <a:lnTo>
                  <a:pt x="9715" y="21808"/>
                </a:lnTo>
                <a:lnTo>
                  <a:pt x="9493" y="21109"/>
                </a:lnTo>
                <a:lnTo>
                  <a:pt x="6948" y="20156"/>
                </a:lnTo>
                <a:lnTo>
                  <a:pt x="3812" y="20156"/>
                </a:lnTo>
                <a:lnTo>
                  <a:pt x="1047" y="21808"/>
                </a:lnTo>
                <a:lnTo>
                  <a:pt x="1047" y="70650"/>
                </a:lnTo>
                <a:lnTo>
                  <a:pt x="1230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6531001" y="2482246"/>
            <a:ext cx="47296" cy="53654"/>
          </a:xfrm>
          <a:custGeom>
            <a:avLst/>
            <a:gdLst/>
            <a:ahLst/>
            <a:cxnLst/>
            <a:rect l="l" t="t" r="r" b="b"/>
            <a:pathLst>
              <a:path w="47296" h="53654">
                <a:moveTo>
                  <a:pt x="8992" y="23911"/>
                </a:moveTo>
                <a:lnTo>
                  <a:pt x="9283" y="21348"/>
                </a:lnTo>
                <a:lnTo>
                  <a:pt x="9864" y="18997"/>
                </a:lnTo>
                <a:lnTo>
                  <a:pt x="11339" y="14605"/>
                </a:lnTo>
                <a:lnTo>
                  <a:pt x="13737" y="11174"/>
                </a:lnTo>
                <a:lnTo>
                  <a:pt x="17120" y="8902"/>
                </a:lnTo>
                <a:lnTo>
                  <a:pt x="21192" y="7491"/>
                </a:lnTo>
                <a:lnTo>
                  <a:pt x="26578" y="7491"/>
                </a:lnTo>
                <a:lnTo>
                  <a:pt x="30787" y="9039"/>
                </a:lnTo>
                <a:lnTo>
                  <a:pt x="34145" y="11465"/>
                </a:lnTo>
                <a:lnTo>
                  <a:pt x="36334" y="15008"/>
                </a:lnTo>
                <a:lnTo>
                  <a:pt x="37590" y="19418"/>
                </a:lnTo>
                <a:lnTo>
                  <a:pt x="38318" y="24267"/>
                </a:lnTo>
                <a:lnTo>
                  <a:pt x="38318" y="29743"/>
                </a:lnTo>
                <a:lnTo>
                  <a:pt x="38033" y="32321"/>
                </a:lnTo>
                <a:lnTo>
                  <a:pt x="37464" y="34668"/>
                </a:lnTo>
                <a:lnTo>
                  <a:pt x="36690" y="50278"/>
                </a:lnTo>
                <a:lnTo>
                  <a:pt x="39211" y="48373"/>
                </a:lnTo>
                <a:lnTo>
                  <a:pt x="43235" y="43535"/>
                </a:lnTo>
                <a:lnTo>
                  <a:pt x="44750" y="40651"/>
                </a:lnTo>
                <a:lnTo>
                  <a:pt x="45769" y="37299"/>
                </a:lnTo>
                <a:lnTo>
                  <a:pt x="46789" y="33958"/>
                </a:lnTo>
                <a:lnTo>
                  <a:pt x="47296" y="30300"/>
                </a:lnTo>
                <a:lnTo>
                  <a:pt x="47296" y="22237"/>
                </a:lnTo>
                <a:lnTo>
                  <a:pt x="46813" y="18554"/>
                </a:lnTo>
                <a:lnTo>
                  <a:pt x="45855" y="15303"/>
                </a:lnTo>
                <a:lnTo>
                  <a:pt x="44884" y="12049"/>
                </a:lnTo>
                <a:lnTo>
                  <a:pt x="43444" y="9269"/>
                </a:lnTo>
                <a:lnTo>
                  <a:pt x="41525" y="7009"/>
                </a:lnTo>
                <a:lnTo>
                  <a:pt x="37184" y="2984"/>
                </a:lnTo>
                <a:lnTo>
                  <a:pt x="34292" y="1789"/>
                </a:lnTo>
                <a:lnTo>
                  <a:pt x="31402" y="594"/>
                </a:lnTo>
                <a:lnTo>
                  <a:pt x="28003" y="0"/>
                </a:lnTo>
                <a:lnTo>
                  <a:pt x="20097" y="0"/>
                </a:lnTo>
                <a:lnTo>
                  <a:pt x="16570" y="673"/>
                </a:lnTo>
                <a:lnTo>
                  <a:pt x="13553" y="2005"/>
                </a:lnTo>
                <a:lnTo>
                  <a:pt x="10539" y="3351"/>
                </a:lnTo>
                <a:lnTo>
                  <a:pt x="8031" y="5231"/>
                </a:lnTo>
                <a:lnTo>
                  <a:pt x="4009" y="10083"/>
                </a:lnTo>
                <a:lnTo>
                  <a:pt x="2494" y="12952"/>
                </a:lnTo>
                <a:lnTo>
                  <a:pt x="1497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24" y="38354"/>
                </a:lnTo>
                <a:lnTo>
                  <a:pt x="2360" y="41616"/>
                </a:lnTo>
                <a:lnTo>
                  <a:pt x="3801" y="44383"/>
                </a:lnTo>
                <a:lnTo>
                  <a:pt x="5730" y="46669"/>
                </a:lnTo>
                <a:lnTo>
                  <a:pt x="10058" y="50670"/>
                </a:lnTo>
                <a:lnTo>
                  <a:pt x="9701" y="34239"/>
                </a:lnTo>
                <a:lnTo>
                  <a:pt x="8992" y="29372"/>
                </a:lnTo>
                <a:lnTo>
                  <a:pt x="8992" y="23911"/>
                </a:lnTo>
                <a:close/>
              </a:path>
              <a:path w="47296" h="53654">
                <a:moveTo>
                  <a:pt x="26125" y="46126"/>
                </a:moveTo>
                <a:lnTo>
                  <a:pt x="20774" y="46126"/>
                </a:lnTo>
                <a:lnTo>
                  <a:pt x="16570" y="44575"/>
                </a:lnTo>
                <a:lnTo>
                  <a:pt x="13211" y="42148"/>
                </a:lnTo>
                <a:lnTo>
                  <a:pt x="10968" y="38646"/>
                </a:lnTo>
                <a:lnTo>
                  <a:pt x="9701" y="34239"/>
                </a:lnTo>
                <a:lnTo>
                  <a:pt x="10058" y="50670"/>
                </a:lnTo>
                <a:lnTo>
                  <a:pt x="12948" y="51879"/>
                </a:lnTo>
                <a:lnTo>
                  <a:pt x="15853" y="53070"/>
                </a:lnTo>
                <a:lnTo>
                  <a:pt x="19237" y="53654"/>
                </a:lnTo>
                <a:lnTo>
                  <a:pt x="27118" y="53654"/>
                </a:lnTo>
                <a:lnTo>
                  <a:pt x="30628" y="52984"/>
                </a:lnTo>
                <a:lnTo>
                  <a:pt x="33662" y="51624"/>
                </a:lnTo>
                <a:lnTo>
                  <a:pt x="36690" y="50278"/>
                </a:lnTo>
                <a:lnTo>
                  <a:pt x="37464" y="34668"/>
                </a:lnTo>
                <a:lnTo>
                  <a:pt x="36013" y="39052"/>
                </a:lnTo>
                <a:lnTo>
                  <a:pt x="33605" y="42454"/>
                </a:lnTo>
                <a:lnTo>
                  <a:pt x="30196" y="44701"/>
                </a:lnTo>
                <a:lnTo>
                  <a:pt x="2612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6594588" y="2482242"/>
            <a:ext cx="40726" cy="52923"/>
          </a:xfrm>
          <a:custGeom>
            <a:avLst/>
            <a:gdLst/>
            <a:ahLst/>
            <a:cxnLst/>
            <a:rect l="l" t="t" r="r" b="b"/>
            <a:pathLst>
              <a:path w="40726" h="52923">
                <a:moveTo>
                  <a:pt x="5900" y="52923"/>
                </a:moveTo>
                <a:lnTo>
                  <a:pt x="8679" y="51282"/>
                </a:lnTo>
                <a:lnTo>
                  <a:pt x="8679" y="17147"/>
                </a:lnTo>
                <a:lnTo>
                  <a:pt x="11055" y="14072"/>
                </a:lnTo>
                <a:lnTo>
                  <a:pt x="13319" y="11747"/>
                </a:lnTo>
                <a:lnTo>
                  <a:pt x="17672" y="8561"/>
                </a:lnTo>
                <a:lnTo>
                  <a:pt x="22017" y="7762"/>
                </a:lnTo>
                <a:lnTo>
                  <a:pt x="25177" y="8089"/>
                </a:lnTo>
                <a:lnTo>
                  <a:pt x="27738" y="9385"/>
                </a:lnTo>
                <a:lnTo>
                  <a:pt x="30394" y="12791"/>
                </a:lnTo>
                <a:lnTo>
                  <a:pt x="31424" y="15952"/>
                </a:lnTo>
                <a:lnTo>
                  <a:pt x="32054" y="19890"/>
                </a:lnTo>
                <a:lnTo>
                  <a:pt x="32054" y="51282"/>
                </a:lnTo>
                <a:lnTo>
                  <a:pt x="32277" y="52020"/>
                </a:lnTo>
                <a:lnTo>
                  <a:pt x="34837" y="52923"/>
                </a:lnTo>
                <a:lnTo>
                  <a:pt x="37957" y="52923"/>
                </a:lnTo>
                <a:lnTo>
                  <a:pt x="40726" y="51282"/>
                </a:lnTo>
                <a:lnTo>
                  <a:pt x="40726" y="18022"/>
                </a:lnTo>
                <a:lnTo>
                  <a:pt x="40441" y="15038"/>
                </a:lnTo>
                <a:lnTo>
                  <a:pt x="39289" y="10083"/>
                </a:lnTo>
                <a:lnTo>
                  <a:pt x="36997" y="6073"/>
                </a:lnTo>
                <a:lnTo>
                  <a:pt x="33922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7" y="0"/>
                </a:lnTo>
                <a:lnTo>
                  <a:pt x="18435" y="723"/>
                </a:lnTo>
                <a:lnTo>
                  <a:pt x="15793" y="2146"/>
                </a:lnTo>
                <a:lnTo>
                  <a:pt x="13147" y="3571"/>
                </a:lnTo>
                <a:lnTo>
                  <a:pt x="10490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53" y="839"/>
                </a:lnTo>
                <a:lnTo>
                  <a:pt x="3131" y="763"/>
                </a:lnTo>
                <a:lnTo>
                  <a:pt x="0" y="2440"/>
                </a:lnTo>
                <a:lnTo>
                  <a:pt x="0" y="51282"/>
                </a:lnTo>
                <a:lnTo>
                  <a:pt x="184" y="52020"/>
                </a:lnTo>
                <a:lnTo>
                  <a:pt x="276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6648620" y="2522721"/>
            <a:ext cx="17085" cy="27875"/>
          </a:xfrm>
          <a:custGeom>
            <a:avLst/>
            <a:gdLst/>
            <a:ahLst/>
            <a:cxnLst/>
            <a:rect l="l" t="t" r="r" b="b"/>
            <a:pathLst>
              <a:path w="17085" h="27875">
                <a:moveTo>
                  <a:pt x="17085" y="4395"/>
                </a:moveTo>
                <a:lnTo>
                  <a:pt x="17085" y="3427"/>
                </a:lnTo>
                <a:lnTo>
                  <a:pt x="15890" y="763"/>
                </a:lnTo>
                <a:lnTo>
                  <a:pt x="12967" y="0"/>
                </a:lnTo>
                <a:lnTo>
                  <a:pt x="10407" y="50"/>
                </a:lnTo>
                <a:lnTo>
                  <a:pt x="7477" y="1487"/>
                </a:lnTo>
                <a:lnTo>
                  <a:pt x="6998" y="4395"/>
                </a:lnTo>
                <a:lnTo>
                  <a:pt x="6998" y="11339"/>
                </a:lnTo>
                <a:lnTo>
                  <a:pt x="0" y="26276"/>
                </a:lnTo>
                <a:lnTo>
                  <a:pt x="1375" y="27875"/>
                </a:lnTo>
                <a:lnTo>
                  <a:pt x="4118" y="27814"/>
                </a:lnTo>
                <a:lnTo>
                  <a:pt x="6728" y="26366"/>
                </a:lnTo>
                <a:lnTo>
                  <a:pt x="13925" y="15203"/>
                </a:lnTo>
                <a:lnTo>
                  <a:pt x="15019" y="13435"/>
                </a:lnTo>
                <a:lnTo>
                  <a:pt x="16398" y="10148"/>
                </a:lnTo>
                <a:lnTo>
                  <a:pt x="16927" y="7491"/>
                </a:lnTo>
                <a:lnTo>
                  <a:pt x="17085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086230" y="2599016"/>
            <a:ext cx="9029" cy="70764"/>
          </a:xfrm>
          <a:custGeom>
            <a:avLst/>
            <a:gdLst/>
            <a:ahLst/>
            <a:cxnLst/>
            <a:rect l="l" t="t" r="r" b="b"/>
            <a:pathLst>
              <a:path w="9029" h="70764">
                <a:moveTo>
                  <a:pt x="9029" y="69076"/>
                </a:moveTo>
                <a:lnTo>
                  <a:pt x="9029" y="1677"/>
                </a:lnTo>
                <a:lnTo>
                  <a:pt x="8682" y="698"/>
                </a:lnTo>
                <a:lnTo>
                  <a:pt x="6112" y="0"/>
                </a:lnTo>
                <a:lnTo>
                  <a:pt x="3013" y="0"/>
                </a:lnTo>
                <a:lnTo>
                  <a:pt x="0" y="1677"/>
                </a:lnTo>
                <a:lnTo>
                  <a:pt x="0" y="69076"/>
                </a:lnTo>
                <a:lnTo>
                  <a:pt x="345" y="70041"/>
                </a:lnTo>
                <a:lnTo>
                  <a:pt x="2952" y="70764"/>
                </a:lnTo>
                <a:lnTo>
                  <a:pt x="6112" y="70764"/>
                </a:lnTo>
                <a:lnTo>
                  <a:pt x="9029" y="690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117201" y="2616873"/>
            <a:ext cx="40740" cy="52919"/>
          </a:xfrm>
          <a:custGeom>
            <a:avLst/>
            <a:gdLst/>
            <a:ahLst/>
            <a:cxnLst/>
            <a:rect l="l" t="t" r="r" b="b"/>
            <a:pathLst>
              <a:path w="40740" h="52919">
                <a:moveTo>
                  <a:pt x="5904" y="52919"/>
                </a:moveTo>
                <a:lnTo>
                  <a:pt x="8682" y="51267"/>
                </a:lnTo>
                <a:lnTo>
                  <a:pt x="8682" y="17132"/>
                </a:lnTo>
                <a:lnTo>
                  <a:pt x="11055" y="14057"/>
                </a:lnTo>
                <a:lnTo>
                  <a:pt x="13333" y="11732"/>
                </a:lnTo>
                <a:lnTo>
                  <a:pt x="17675" y="8545"/>
                </a:lnTo>
                <a:lnTo>
                  <a:pt x="22028" y="7747"/>
                </a:lnTo>
                <a:lnTo>
                  <a:pt x="25177" y="8088"/>
                </a:lnTo>
                <a:lnTo>
                  <a:pt x="27738" y="9384"/>
                </a:lnTo>
                <a:lnTo>
                  <a:pt x="30394" y="12786"/>
                </a:lnTo>
                <a:lnTo>
                  <a:pt x="31427" y="15951"/>
                </a:lnTo>
                <a:lnTo>
                  <a:pt x="32068" y="19885"/>
                </a:lnTo>
                <a:lnTo>
                  <a:pt x="32068" y="51267"/>
                </a:lnTo>
                <a:lnTo>
                  <a:pt x="32277" y="52005"/>
                </a:lnTo>
                <a:lnTo>
                  <a:pt x="34833" y="52919"/>
                </a:lnTo>
                <a:lnTo>
                  <a:pt x="37957" y="52919"/>
                </a:lnTo>
                <a:lnTo>
                  <a:pt x="40740" y="51267"/>
                </a:lnTo>
                <a:lnTo>
                  <a:pt x="40740" y="18006"/>
                </a:lnTo>
                <a:lnTo>
                  <a:pt x="40455" y="15022"/>
                </a:lnTo>
                <a:lnTo>
                  <a:pt x="39286" y="10082"/>
                </a:lnTo>
                <a:lnTo>
                  <a:pt x="36996" y="6069"/>
                </a:lnTo>
                <a:lnTo>
                  <a:pt x="33922" y="2753"/>
                </a:lnTo>
                <a:lnTo>
                  <a:pt x="29620" y="546"/>
                </a:lnTo>
                <a:lnTo>
                  <a:pt x="26963" y="0"/>
                </a:lnTo>
                <a:lnTo>
                  <a:pt x="21106" y="0"/>
                </a:lnTo>
                <a:lnTo>
                  <a:pt x="18449" y="708"/>
                </a:lnTo>
                <a:lnTo>
                  <a:pt x="15807" y="2145"/>
                </a:lnTo>
                <a:lnTo>
                  <a:pt x="13147" y="3567"/>
                </a:lnTo>
                <a:lnTo>
                  <a:pt x="10490" y="5816"/>
                </a:lnTo>
                <a:lnTo>
                  <a:pt x="7833" y="8887"/>
                </a:lnTo>
                <a:lnTo>
                  <a:pt x="7833" y="2437"/>
                </a:lnTo>
                <a:lnTo>
                  <a:pt x="5863" y="82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64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175719" y="2645802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8981" y="0"/>
                </a:moveTo>
                <a:lnTo>
                  <a:pt x="7884" y="21247"/>
                </a:lnTo>
                <a:lnTo>
                  <a:pt x="12805" y="24025"/>
                </a:lnTo>
                <a:lnTo>
                  <a:pt x="12362" y="12851"/>
                </a:lnTo>
                <a:lnTo>
                  <a:pt x="10533" y="9204"/>
                </a:lnTo>
                <a:lnTo>
                  <a:pt x="9536" y="4762"/>
                </a:lnTo>
                <a:lnTo>
                  <a:pt x="8981" y="0"/>
                </a:lnTo>
                <a:close/>
              </a:path>
              <a:path w="12805" h="75653">
                <a:moveTo>
                  <a:pt x="43508" y="-49924"/>
                </a:moveTo>
                <a:lnTo>
                  <a:pt x="43261" y="-50674"/>
                </a:lnTo>
                <a:lnTo>
                  <a:pt x="40679" y="-51628"/>
                </a:lnTo>
                <a:lnTo>
                  <a:pt x="37569" y="-51628"/>
                </a:lnTo>
                <a:lnTo>
                  <a:pt x="34790" y="-49924"/>
                </a:lnTo>
                <a:lnTo>
                  <a:pt x="34790" y="-21553"/>
                </a:lnTo>
                <a:lnTo>
                  <a:pt x="32536" y="-23980"/>
                </a:lnTo>
                <a:lnTo>
                  <a:pt x="27971" y="-27064"/>
                </a:lnTo>
                <a:lnTo>
                  <a:pt x="23150" y="-28933"/>
                </a:lnTo>
                <a:lnTo>
                  <a:pt x="17063" y="-28933"/>
                </a:lnTo>
                <a:lnTo>
                  <a:pt x="14122" y="-28296"/>
                </a:lnTo>
                <a:lnTo>
                  <a:pt x="11577" y="-27014"/>
                </a:lnTo>
                <a:lnTo>
                  <a:pt x="6915" y="-23889"/>
                </a:lnTo>
                <a:lnTo>
                  <a:pt x="3481" y="-19116"/>
                </a:lnTo>
                <a:lnTo>
                  <a:pt x="2192" y="-16233"/>
                </a:lnTo>
                <a:lnTo>
                  <a:pt x="1306" y="-12840"/>
                </a:lnTo>
                <a:lnTo>
                  <a:pt x="435" y="-9461"/>
                </a:lnTo>
                <a:lnTo>
                  <a:pt x="0" y="-5676"/>
                </a:lnTo>
                <a:lnTo>
                  <a:pt x="0" y="2054"/>
                </a:lnTo>
                <a:lnTo>
                  <a:pt x="345" y="5435"/>
                </a:lnTo>
                <a:lnTo>
                  <a:pt x="1047" y="8636"/>
                </a:lnTo>
                <a:lnTo>
                  <a:pt x="1734" y="11836"/>
                </a:lnTo>
                <a:lnTo>
                  <a:pt x="2854" y="14630"/>
                </a:lnTo>
                <a:lnTo>
                  <a:pt x="4381" y="16991"/>
                </a:lnTo>
                <a:lnTo>
                  <a:pt x="7884" y="21247"/>
                </a:lnTo>
                <a:lnTo>
                  <a:pt x="8981" y="0"/>
                </a:lnTo>
                <a:lnTo>
                  <a:pt x="8981" y="-4777"/>
                </a:lnTo>
                <a:lnTo>
                  <a:pt x="9632" y="-9298"/>
                </a:lnTo>
                <a:lnTo>
                  <a:pt x="10774" y="-13539"/>
                </a:lnTo>
                <a:lnTo>
                  <a:pt x="12707" y="-17082"/>
                </a:lnTo>
                <a:lnTo>
                  <a:pt x="15501" y="-19610"/>
                </a:lnTo>
                <a:lnTo>
                  <a:pt x="18921" y="-21236"/>
                </a:lnTo>
                <a:lnTo>
                  <a:pt x="23511" y="-21236"/>
                </a:lnTo>
                <a:lnTo>
                  <a:pt x="27971" y="-18874"/>
                </a:lnTo>
                <a:lnTo>
                  <a:pt x="32439" y="-15001"/>
                </a:lnTo>
                <a:lnTo>
                  <a:pt x="34790" y="-12002"/>
                </a:lnTo>
                <a:lnTo>
                  <a:pt x="34790" y="7531"/>
                </a:lnTo>
                <a:lnTo>
                  <a:pt x="32119" y="10792"/>
                </a:lnTo>
                <a:lnTo>
                  <a:pt x="28489" y="14198"/>
                </a:lnTo>
                <a:lnTo>
                  <a:pt x="25156" y="16268"/>
                </a:lnTo>
                <a:lnTo>
                  <a:pt x="21910" y="17081"/>
                </a:lnTo>
                <a:lnTo>
                  <a:pt x="18478" y="17081"/>
                </a:lnTo>
                <a:lnTo>
                  <a:pt x="15073" y="15415"/>
                </a:lnTo>
                <a:lnTo>
                  <a:pt x="12362" y="12851"/>
                </a:lnTo>
                <a:lnTo>
                  <a:pt x="12805" y="24025"/>
                </a:lnTo>
                <a:lnTo>
                  <a:pt x="15756" y="24738"/>
                </a:lnTo>
                <a:lnTo>
                  <a:pt x="22412" y="24738"/>
                </a:lnTo>
                <a:lnTo>
                  <a:pt x="25354" y="23950"/>
                </a:lnTo>
                <a:lnTo>
                  <a:pt x="28036" y="22387"/>
                </a:lnTo>
                <a:lnTo>
                  <a:pt x="30718" y="20840"/>
                </a:lnTo>
                <a:lnTo>
                  <a:pt x="33299" y="18669"/>
                </a:lnTo>
                <a:lnTo>
                  <a:pt x="35783" y="15872"/>
                </a:lnTo>
                <a:lnTo>
                  <a:pt x="35783" y="22338"/>
                </a:lnTo>
                <a:lnTo>
                  <a:pt x="37392" y="23835"/>
                </a:lnTo>
                <a:lnTo>
                  <a:pt x="40420" y="24025"/>
                </a:lnTo>
                <a:lnTo>
                  <a:pt x="43508" y="22338"/>
                </a:lnTo>
                <a:lnTo>
                  <a:pt x="43508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239953" y="2617646"/>
            <a:ext cx="40780" cy="52884"/>
          </a:xfrm>
          <a:custGeom>
            <a:avLst/>
            <a:gdLst/>
            <a:ahLst/>
            <a:cxnLst/>
            <a:rect l="l" t="t" r="r" b="b"/>
            <a:pathLst>
              <a:path w="40780" h="52884">
                <a:moveTo>
                  <a:pt x="8723" y="1663"/>
                </a:moveTo>
                <a:lnTo>
                  <a:pt x="8514" y="928"/>
                </a:lnTo>
                <a:lnTo>
                  <a:pt x="5904" y="0"/>
                </a:lnTo>
                <a:lnTo>
                  <a:pt x="2819" y="0"/>
                </a:lnTo>
                <a:lnTo>
                  <a:pt x="0" y="1663"/>
                </a:lnTo>
                <a:lnTo>
                  <a:pt x="0" y="34837"/>
                </a:lnTo>
                <a:lnTo>
                  <a:pt x="284" y="37847"/>
                </a:lnTo>
                <a:lnTo>
                  <a:pt x="1440" y="42811"/>
                </a:lnTo>
                <a:lnTo>
                  <a:pt x="3729" y="46836"/>
                </a:lnTo>
                <a:lnTo>
                  <a:pt x="6804" y="50176"/>
                </a:lnTo>
                <a:lnTo>
                  <a:pt x="11109" y="52350"/>
                </a:lnTo>
                <a:lnTo>
                  <a:pt x="13766" y="52884"/>
                </a:lnTo>
                <a:lnTo>
                  <a:pt x="19610" y="52884"/>
                </a:lnTo>
                <a:lnTo>
                  <a:pt x="22280" y="52185"/>
                </a:lnTo>
                <a:lnTo>
                  <a:pt x="24912" y="50763"/>
                </a:lnTo>
                <a:lnTo>
                  <a:pt x="27543" y="49352"/>
                </a:lnTo>
                <a:lnTo>
                  <a:pt x="30200" y="47105"/>
                </a:lnTo>
                <a:lnTo>
                  <a:pt x="32894" y="44032"/>
                </a:lnTo>
                <a:lnTo>
                  <a:pt x="32894" y="50493"/>
                </a:lnTo>
                <a:lnTo>
                  <a:pt x="35378" y="52146"/>
                </a:lnTo>
                <a:lnTo>
                  <a:pt x="38196" y="52146"/>
                </a:lnTo>
                <a:lnTo>
                  <a:pt x="40780" y="50493"/>
                </a:lnTo>
                <a:lnTo>
                  <a:pt x="40780" y="1663"/>
                </a:lnTo>
                <a:lnTo>
                  <a:pt x="40533" y="928"/>
                </a:lnTo>
                <a:lnTo>
                  <a:pt x="37962" y="0"/>
                </a:lnTo>
                <a:lnTo>
                  <a:pt x="34837" y="0"/>
                </a:lnTo>
                <a:lnTo>
                  <a:pt x="32054" y="1663"/>
                </a:lnTo>
                <a:lnTo>
                  <a:pt x="32054" y="35787"/>
                </a:lnTo>
                <a:lnTo>
                  <a:pt x="29646" y="38862"/>
                </a:lnTo>
                <a:lnTo>
                  <a:pt x="25192" y="42800"/>
                </a:lnTo>
                <a:lnTo>
                  <a:pt x="20877" y="45172"/>
                </a:lnTo>
                <a:lnTo>
                  <a:pt x="17028" y="45172"/>
                </a:lnTo>
                <a:lnTo>
                  <a:pt x="13028" y="43498"/>
                </a:lnTo>
                <a:lnTo>
                  <a:pt x="10332" y="40143"/>
                </a:lnTo>
                <a:lnTo>
                  <a:pt x="9324" y="36968"/>
                </a:lnTo>
                <a:lnTo>
                  <a:pt x="8723" y="32943"/>
                </a:lnTo>
                <a:lnTo>
                  <a:pt x="8723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297931" y="2616875"/>
            <a:ext cx="33481" cy="53654"/>
          </a:xfrm>
          <a:custGeom>
            <a:avLst/>
            <a:gdLst/>
            <a:ahLst/>
            <a:cxnLst/>
            <a:rect l="l" t="t" r="r" b="b"/>
            <a:pathLst>
              <a:path w="33481" h="53654">
                <a:moveTo>
                  <a:pt x="6023" y="52222"/>
                </a:moveTo>
                <a:lnTo>
                  <a:pt x="8597" y="52981"/>
                </a:lnTo>
                <a:lnTo>
                  <a:pt x="11649" y="53529"/>
                </a:lnTo>
                <a:lnTo>
                  <a:pt x="17661" y="53654"/>
                </a:lnTo>
                <a:lnTo>
                  <a:pt x="20159" y="53313"/>
                </a:lnTo>
                <a:lnTo>
                  <a:pt x="24725" y="51941"/>
                </a:lnTo>
                <a:lnTo>
                  <a:pt x="28324" y="49579"/>
                </a:lnTo>
                <a:lnTo>
                  <a:pt x="31240" y="46606"/>
                </a:lnTo>
                <a:lnTo>
                  <a:pt x="33037" y="42696"/>
                </a:lnTo>
                <a:lnTo>
                  <a:pt x="33481" y="37973"/>
                </a:lnTo>
                <a:lnTo>
                  <a:pt x="33481" y="35877"/>
                </a:lnTo>
                <a:lnTo>
                  <a:pt x="32461" y="32547"/>
                </a:lnTo>
                <a:lnTo>
                  <a:pt x="30873" y="29729"/>
                </a:lnTo>
                <a:lnTo>
                  <a:pt x="27343" y="26629"/>
                </a:lnTo>
                <a:lnTo>
                  <a:pt x="24441" y="25106"/>
                </a:lnTo>
                <a:lnTo>
                  <a:pt x="21464" y="23811"/>
                </a:lnTo>
                <a:lnTo>
                  <a:pt x="18511" y="22604"/>
                </a:lnTo>
                <a:lnTo>
                  <a:pt x="15646" y="21435"/>
                </a:lnTo>
                <a:lnTo>
                  <a:pt x="12125" y="19339"/>
                </a:lnTo>
                <a:lnTo>
                  <a:pt x="9814" y="16586"/>
                </a:lnTo>
                <a:lnTo>
                  <a:pt x="9457" y="13982"/>
                </a:lnTo>
                <a:lnTo>
                  <a:pt x="10008" y="11174"/>
                </a:lnTo>
                <a:lnTo>
                  <a:pt x="12359" y="8280"/>
                </a:lnTo>
                <a:lnTo>
                  <a:pt x="15523" y="7110"/>
                </a:lnTo>
                <a:lnTo>
                  <a:pt x="18291" y="6944"/>
                </a:lnTo>
                <a:lnTo>
                  <a:pt x="21402" y="7136"/>
                </a:lnTo>
                <a:lnTo>
                  <a:pt x="25067" y="8356"/>
                </a:lnTo>
                <a:lnTo>
                  <a:pt x="27724" y="9677"/>
                </a:lnTo>
                <a:lnTo>
                  <a:pt x="30716" y="9867"/>
                </a:lnTo>
                <a:lnTo>
                  <a:pt x="31071" y="7150"/>
                </a:lnTo>
                <a:lnTo>
                  <a:pt x="30773" y="4406"/>
                </a:lnTo>
                <a:lnTo>
                  <a:pt x="28195" y="2197"/>
                </a:lnTo>
                <a:lnTo>
                  <a:pt x="25596" y="1141"/>
                </a:lnTo>
                <a:lnTo>
                  <a:pt x="22176" y="317"/>
                </a:lnTo>
                <a:lnTo>
                  <a:pt x="18389" y="0"/>
                </a:lnTo>
                <a:lnTo>
                  <a:pt x="15523" y="0"/>
                </a:lnTo>
                <a:lnTo>
                  <a:pt x="13011" y="392"/>
                </a:lnTo>
                <a:lnTo>
                  <a:pt x="8694" y="1979"/>
                </a:lnTo>
                <a:lnTo>
                  <a:pt x="5472" y="4367"/>
                </a:lnTo>
                <a:lnTo>
                  <a:pt x="2962" y="7211"/>
                </a:lnTo>
                <a:lnTo>
                  <a:pt x="1512" y="10717"/>
                </a:lnTo>
                <a:lnTo>
                  <a:pt x="1153" y="14475"/>
                </a:lnTo>
                <a:lnTo>
                  <a:pt x="1498" y="18515"/>
                </a:lnTo>
                <a:lnTo>
                  <a:pt x="2866" y="21625"/>
                </a:lnTo>
                <a:lnTo>
                  <a:pt x="6015" y="25208"/>
                </a:lnTo>
                <a:lnTo>
                  <a:pt x="8694" y="26935"/>
                </a:lnTo>
                <a:lnTo>
                  <a:pt x="11574" y="28408"/>
                </a:lnTo>
                <a:lnTo>
                  <a:pt x="14551" y="29639"/>
                </a:lnTo>
                <a:lnTo>
                  <a:pt x="17392" y="30794"/>
                </a:lnTo>
                <a:lnTo>
                  <a:pt x="20063" y="31976"/>
                </a:lnTo>
                <a:lnTo>
                  <a:pt x="23209" y="34262"/>
                </a:lnTo>
                <a:lnTo>
                  <a:pt x="24919" y="37299"/>
                </a:lnTo>
                <a:lnTo>
                  <a:pt x="24674" y="41173"/>
                </a:lnTo>
                <a:lnTo>
                  <a:pt x="23051" y="43941"/>
                </a:lnTo>
                <a:lnTo>
                  <a:pt x="20271" y="45666"/>
                </a:lnTo>
                <a:lnTo>
                  <a:pt x="16553" y="46494"/>
                </a:lnTo>
                <a:lnTo>
                  <a:pt x="13122" y="46494"/>
                </a:lnTo>
                <a:lnTo>
                  <a:pt x="9879" y="45756"/>
                </a:lnTo>
                <a:lnTo>
                  <a:pt x="5976" y="44157"/>
                </a:lnTo>
                <a:lnTo>
                  <a:pt x="3186" y="42556"/>
                </a:lnTo>
                <a:lnTo>
                  <a:pt x="266" y="42937"/>
                </a:lnTo>
                <a:lnTo>
                  <a:pt x="0" y="45515"/>
                </a:lnTo>
                <a:lnTo>
                  <a:pt x="266" y="48182"/>
                </a:lnTo>
                <a:lnTo>
                  <a:pt x="2952" y="50925"/>
                </a:lnTo>
                <a:lnTo>
                  <a:pt x="6023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342762" y="2604574"/>
            <a:ext cx="30910" cy="65852"/>
          </a:xfrm>
          <a:custGeom>
            <a:avLst/>
            <a:gdLst/>
            <a:ahLst/>
            <a:cxnLst/>
            <a:rect l="l" t="t" r="r" b="b"/>
            <a:pathLst>
              <a:path w="30910" h="65852">
                <a:moveTo>
                  <a:pt x="30910" y="59983"/>
                </a:moveTo>
                <a:lnTo>
                  <a:pt x="30910" y="59335"/>
                </a:lnTo>
                <a:lnTo>
                  <a:pt x="29692" y="56668"/>
                </a:lnTo>
                <a:lnTo>
                  <a:pt x="27011" y="57607"/>
                </a:lnTo>
                <a:lnTo>
                  <a:pt x="24466" y="58193"/>
                </a:lnTo>
                <a:lnTo>
                  <a:pt x="21168" y="58193"/>
                </a:lnTo>
                <a:lnTo>
                  <a:pt x="18475" y="55613"/>
                </a:lnTo>
                <a:lnTo>
                  <a:pt x="17035" y="51361"/>
                </a:lnTo>
                <a:lnTo>
                  <a:pt x="17035" y="20754"/>
                </a:lnTo>
                <a:lnTo>
                  <a:pt x="29164" y="20754"/>
                </a:lnTo>
                <a:lnTo>
                  <a:pt x="30747" y="19317"/>
                </a:lnTo>
                <a:lnTo>
                  <a:pt x="30910" y="16372"/>
                </a:lnTo>
                <a:lnTo>
                  <a:pt x="29164" y="13323"/>
                </a:lnTo>
                <a:lnTo>
                  <a:pt x="17035" y="13323"/>
                </a:lnTo>
                <a:lnTo>
                  <a:pt x="17035" y="1714"/>
                </a:lnTo>
                <a:lnTo>
                  <a:pt x="16812" y="1004"/>
                </a:lnTo>
                <a:lnTo>
                  <a:pt x="14255" y="0"/>
                </a:lnTo>
                <a:lnTo>
                  <a:pt x="11131" y="0"/>
                </a:lnTo>
                <a:lnTo>
                  <a:pt x="8362" y="1714"/>
                </a:lnTo>
                <a:lnTo>
                  <a:pt x="8362" y="13323"/>
                </a:lnTo>
                <a:lnTo>
                  <a:pt x="1793" y="13323"/>
                </a:lnTo>
                <a:lnTo>
                  <a:pt x="342" y="14465"/>
                </a:lnTo>
                <a:lnTo>
                  <a:pt x="0" y="17071"/>
                </a:lnTo>
                <a:lnTo>
                  <a:pt x="1746" y="20754"/>
                </a:lnTo>
                <a:lnTo>
                  <a:pt x="8362" y="20754"/>
                </a:lnTo>
                <a:lnTo>
                  <a:pt x="8362" y="52120"/>
                </a:lnTo>
                <a:lnTo>
                  <a:pt x="9122" y="56643"/>
                </a:lnTo>
                <a:lnTo>
                  <a:pt x="10450" y="60451"/>
                </a:lnTo>
                <a:lnTo>
                  <a:pt x="12693" y="63158"/>
                </a:lnTo>
                <a:lnTo>
                  <a:pt x="15876" y="64847"/>
                </a:lnTo>
                <a:lnTo>
                  <a:pt x="19728" y="65852"/>
                </a:lnTo>
                <a:lnTo>
                  <a:pt x="24598" y="65685"/>
                </a:lnTo>
                <a:lnTo>
                  <a:pt x="27600" y="65114"/>
                </a:lnTo>
                <a:lnTo>
                  <a:pt x="30563" y="63093"/>
                </a:lnTo>
                <a:lnTo>
                  <a:pt x="30910" y="59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4390285" y="2616875"/>
            <a:ext cx="27616" cy="52920"/>
          </a:xfrm>
          <a:custGeom>
            <a:avLst/>
            <a:gdLst/>
            <a:ahLst/>
            <a:cxnLst/>
            <a:rect l="l" t="t" r="r" b="b"/>
            <a:pathLst>
              <a:path w="27616" h="52920">
                <a:moveTo>
                  <a:pt x="5894" y="52920"/>
                </a:moveTo>
                <a:lnTo>
                  <a:pt x="8672" y="51271"/>
                </a:lnTo>
                <a:lnTo>
                  <a:pt x="8672" y="19137"/>
                </a:lnTo>
                <a:lnTo>
                  <a:pt x="11009" y="15469"/>
                </a:lnTo>
                <a:lnTo>
                  <a:pt x="14025" y="11621"/>
                </a:lnTo>
                <a:lnTo>
                  <a:pt x="16755" y="9359"/>
                </a:lnTo>
                <a:lnTo>
                  <a:pt x="19300" y="8456"/>
                </a:lnTo>
                <a:lnTo>
                  <a:pt x="22230" y="8672"/>
                </a:lnTo>
                <a:lnTo>
                  <a:pt x="24898" y="9461"/>
                </a:lnTo>
                <a:lnTo>
                  <a:pt x="27555" y="8180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76"/>
                </a:lnTo>
                <a:lnTo>
                  <a:pt x="19731" y="0"/>
                </a:lnTo>
                <a:lnTo>
                  <a:pt x="16729" y="659"/>
                </a:lnTo>
                <a:lnTo>
                  <a:pt x="13694" y="2564"/>
                </a:lnTo>
                <a:lnTo>
                  <a:pt x="10346" y="5994"/>
                </a:lnTo>
                <a:lnTo>
                  <a:pt x="7837" y="9551"/>
                </a:lnTo>
                <a:lnTo>
                  <a:pt x="7837" y="2437"/>
                </a:lnTo>
                <a:lnTo>
                  <a:pt x="5854" y="825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68" y="52920"/>
                </a:lnTo>
                <a:lnTo>
                  <a:pt x="589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431668" y="2597504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11"/>
                </a:moveTo>
                <a:lnTo>
                  <a:pt x="370" y="8888"/>
                </a:lnTo>
                <a:lnTo>
                  <a:pt x="3282" y="10731"/>
                </a:lnTo>
                <a:lnTo>
                  <a:pt x="7383" y="10731"/>
                </a:lnTo>
                <a:lnTo>
                  <a:pt x="10335" y="8837"/>
                </a:lnTo>
                <a:lnTo>
                  <a:pt x="10727" y="5309"/>
                </a:lnTo>
                <a:lnTo>
                  <a:pt x="10345" y="1840"/>
                </a:lnTo>
                <a:lnTo>
                  <a:pt x="7444" y="0"/>
                </a:lnTo>
                <a:lnTo>
                  <a:pt x="3347" y="0"/>
                </a:lnTo>
                <a:lnTo>
                  <a:pt x="384" y="1893"/>
                </a:lnTo>
                <a:lnTo>
                  <a:pt x="0" y="5411"/>
                </a:lnTo>
                <a:close/>
              </a:path>
              <a:path w="10727" h="72288">
                <a:moveTo>
                  <a:pt x="1244" y="71374"/>
                </a:moveTo>
                <a:lnTo>
                  <a:pt x="3826" y="72288"/>
                </a:lnTo>
                <a:lnTo>
                  <a:pt x="6948" y="72288"/>
                </a:lnTo>
                <a:lnTo>
                  <a:pt x="9719" y="70636"/>
                </a:lnTo>
                <a:lnTo>
                  <a:pt x="9719" y="21805"/>
                </a:lnTo>
                <a:lnTo>
                  <a:pt x="9507" y="21107"/>
                </a:lnTo>
                <a:lnTo>
                  <a:pt x="6948" y="20156"/>
                </a:lnTo>
                <a:lnTo>
                  <a:pt x="3826" y="20156"/>
                </a:lnTo>
                <a:lnTo>
                  <a:pt x="1061" y="21805"/>
                </a:lnTo>
                <a:lnTo>
                  <a:pt x="1061" y="70636"/>
                </a:lnTo>
                <a:lnTo>
                  <a:pt x="124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4459032" y="2616873"/>
            <a:ext cx="22157" cy="53657"/>
          </a:xfrm>
          <a:custGeom>
            <a:avLst/>
            <a:gdLst/>
            <a:ahLst/>
            <a:cxnLst/>
            <a:rect l="l" t="t" r="r" b="b"/>
            <a:pathLst>
              <a:path w="22157" h="53657">
                <a:moveTo>
                  <a:pt x="11220" y="44413"/>
                </a:moveTo>
                <a:lnTo>
                  <a:pt x="8895" y="40895"/>
                </a:lnTo>
                <a:lnTo>
                  <a:pt x="7627" y="51993"/>
                </a:lnTo>
                <a:lnTo>
                  <a:pt x="11663" y="53326"/>
                </a:lnTo>
                <a:lnTo>
                  <a:pt x="16400" y="53657"/>
                </a:lnTo>
                <a:lnTo>
                  <a:pt x="19241" y="53657"/>
                </a:lnTo>
                <a:lnTo>
                  <a:pt x="22157" y="46061"/>
                </a:lnTo>
                <a:lnTo>
                  <a:pt x="17762" y="46658"/>
                </a:lnTo>
                <a:lnTo>
                  <a:pt x="14968" y="46658"/>
                </a:lnTo>
                <a:lnTo>
                  <a:pt x="11220" y="44413"/>
                </a:lnTo>
                <a:close/>
              </a:path>
              <a:path w="22157" h="53657">
                <a:moveTo>
                  <a:pt x="3312" y="12091"/>
                </a:moveTo>
                <a:lnTo>
                  <a:pt x="5969" y="11518"/>
                </a:lnTo>
                <a:lnTo>
                  <a:pt x="9179" y="9780"/>
                </a:lnTo>
                <a:lnTo>
                  <a:pt x="11948" y="8585"/>
                </a:lnTo>
                <a:lnTo>
                  <a:pt x="15339" y="7531"/>
                </a:lnTo>
                <a:lnTo>
                  <a:pt x="19400" y="7264"/>
                </a:lnTo>
                <a:lnTo>
                  <a:pt x="23075" y="7519"/>
                </a:lnTo>
                <a:lnTo>
                  <a:pt x="26916" y="9208"/>
                </a:lnTo>
                <a:lnTo>
                  <a:pt x="29267" y="12332"/>
                </a:lnTo>
                <a:lnTo>
                  <a:pt x="30027" y="15227"/>
                </a:lnTo>
                <a:lnTo>
                  <a:pt x="30225" y="18759"/>
                </a:lnTo>
                <a:lnTo>
                  <a:pt x="30225" y="22567"/>
                </a:lnTo>
                <a:lnTo>
                  <a:pt x="20026" y="22567"/>
                </a:lnTo>
                <a:lnTo>
                  <a:pt x="16718" y="22909"/>
                </a:lnTo>
                <a:lnTo>
                  <a:pt x="13776" y="23572"/>
                </a:lnTo>
                <a:lnTo>
                  <a:pt x="10839" y="24245"/>
                </a:lnTo>
                <a:lnTo>
                  <a:pt x="8341" y="25246"/>
                </a:lnTo>
                <a:lnTo>
                  <a:pt x="4283" y="27913"/>
                </a:lnTo>
                <a:lnTo>
                  <a:pt x="1638" y="31621"/>
                </a:lnTo>
                <a:lnTo>
                  <a:pt x="0" y="36042"/>
                </a:lnTo>
                <a:lnTo>
                  <a:pt x="0" y="38799"/>
                </a:lnTo>
                <a:lnTo>
                  <a:pt x="396" y="43242"/>
                </a:lnTo>
                <a:lnTo>
                  <a:pt x="1972" y="46925"/>
                </a:lnTo>
                <a:lnTo>
                  <a:pt x="4491" y="49758"/>
                </a:lnTo>
                <a:lnTo>
                  <a:pt x="7627" y="51993"/>
                </a:lnTo>
                <a:lnTo>
                  <a:pt x="8895" y="40895"/>
                </a:lnTo>
                <a:lnTo>
                  <a:pt x="8895" y="38353"/>
                </a:lnTo>
                <a:lnTo>
                  <a:pt x="9695" y="34429"/>
                </a:lnTo>
                <a:lnTo>
                  <a:pt x="12254" y="31484"/>
                </a:lnTo>
                <a:lnTo>
                  <a:pt x="14860" y="30059"/>
                </a:lnTo>
                <a:lnTo>
                  <a:pt x="18366" y="29235"/>
                </a:lnTo>
                <a:lnTo>
                  <a:pt x="22809" y="29019"/>
                </a:lnTo>
                <a:lnTo>
                  <a:pt x="30225" y="29019"/>
                </a:lnTo>
                <a:lnTo>
                  <a:pt x="30225" y="39383"/>
                </a:lnTo>
                <a:lnTo>
                  <a:pt x="26042" y="43674"/>
                </a:lnTo>
                <a:lnTo>
                  <a:pt x="22157" y="46061"/>
                </a:lnTo>
                <a:lnTo>
                  <a:pt x="19241" y="53657"/>
                </a:lnTo>
                <a:lnTo>
                  <a:pt x="21924" y="53023"/>
                </a:lnTo>
                <a:lnTo>
                  <a:pt x="24469" y="51752"/>
                </a:lnTo>
                <a:lnTo>
                  <a:pt x="27002" y="50482"/>
                </a:lnTo>
                <a:lnTo>
                  <a:pt x="31384" y="46442"/>
                </a:lnTo>
                <a:lnTo>
                  <a:pt x="31384" y="51320"/>
                </a:lnTo>
                <a:lnTo>
                  <a:pt x="33472" y="52894"/>
                </a:lnTo>
                <a:lnTo>
                  <a:pt x="36068" y="52959"/>
                </a:lnTo>
                <a:lnTo>
                  <a:pt x="38832" y="51320"/>
                </a:lnTo>
                <a:lnTo>
                  <a:pt x="38832" y="15353"/>
                </a:lnTo>
                <a:lnTo>
                  <a:pt x="38516" y="12686"/>
                </a:lnTo>
                <a:lnTo>
                  <a:pt x="37172" y="8127"/>
                </a:lnTo>
                <a:lnTo>
                  <a:pt x="34627" y="4686"/>
                </a:lnTo>
                <a:lnTo>
                  <a:pt x="31248" y="1982"/>
                </a:lnTo>
                <a:lnTo>
                  <a:pt x="26474" y="394"/>
                </a:lnTo>
                <a:lnTo>
                  <a:pt x="23583" y="0"/>
                </a:lnTo>
                <a:lnTo>
                  <a:pt x="20185" y="0"/>
                </a:lnTo>
                <a:lnTo>
                  <a:pt x="16559" y="179"/>
                </a:lnTo>
                <a:lnTo>
                  <a:pt x="12992" y="852"/>
                </a:lnTo>
                <a:lnTo>
                  <a:pt x="9831" y="1803"/>
                </a:lnTo>
                <a:lnTo>
                  <a:pt x="5845" y="3542"/>
                </a:lnTo>
                <a:lnTo>
                  <a:pt x="2498" y="6691"/>
                </a:lnTo>
                <a:lnTo>
                  <a:pt x="2313" y="9384"/>
                </a:lnTo>
                <a:lnTo>
                  <a:pt x="3312" y="12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518831" y="2593948"/>
            <a:ext cx="8661" cy="75844"/>
          </a:xfrm>
          <a:custGeom>
            <a:avLst/>
            <a:gdLst/>
            <a:ahLst/>
            <a:cxnLst/>
            <a:rect l="l" t="t" r="r" b="b"/>
            <a:pathLst>
              <a:path w="8661" h="75844">
                <a:moveTo>
                  <a:pt x="8661" y="74192"/>
                </a:moveTo>
                <a:lnTo>
                  <a:pt x="8661" y="1701"/>
                </a:lnTo>
                <a:lnTo>
                  <a:pt x="8453" y="938"/>
                </a:lnTo>
                <a:lnTo>
                  <a:pt x="5892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7" y="74929"/>
                </a:lnTo>
                <a:lnTo>
                  <a:pt x="2768" y="75844"/>
                </a:lnTo>
                <a:lnTo>
                  <a:pt x="5892" y="75844"/>
                </a:lnTo>
                <a:lnTo>
                  <a:pt x="866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4573565" y="2598249"/>
            <a:ext cx="41835" cy="72288"/>
          </a:xfrm>
          <a:custGeom>
            <a:avLst/>
            <a:gdLst/>
            <a:ahLst/>
            <a:cxnLst/>
            <a:rect l="l" t="t" r="r" b="b"/>
            <a:pathLst>
              <a:path w="41835" h="72288">
                <a:moveTo>
                  <a:pt x="10876" y="17524"/>
                </a:moveTo>
                <a:lnTo>
                  <a:pt x="11109" y="14922"/>
                </a:lnTo>
                <a:lnTo>
                  <a:pt x="12693" y="11520"/>
                </a:lnTo>
                <a:lnTo>
                  <a:pt x="15670" y="9067"/>
                </a:lnTo>
                <a:lnTo>
                  <a:pt x="18486" y="8027"/>
                </a:lnTo>
                <a:lnTo>
                  <a:pt x="22017" y="7772"/>
                </a:lnTo>
                <a:lnTo>
                  <a:pt x="25880" y="8027"/>
                </a:lnTo>
                <a:lnTo>
                  <a:pt x="29138" y="9067"/>
                </a:lnTo>
                <a:lnTo>
                  <a:pt x="31748" y="10288"/>
                </a:lnTo>
                <a:lnTo>
                  <a:pt x="34761" y="12002"/>
                </a:lnTo>
                <a:lnTo>
                  <a:pt x="37566" y="12103"/>
                </a:lnTo>
                <a:lnTo>
                  <a:pt x="37994" y="9399"/>
                </a:lnTo>
                <a:lnTo>
                  <a:pt x="37912" y="6630"/>
                </a:lnTo>
                <a:lnTo>
                  <a:pt x="36522" y="4038"/>
                </a:lnTo>
                <a:lnTo>
                  <a:pt x="33742" y="2462"/>
                </a:lnTo>
                <a:lnTo>
                  <a:pt x="31193" y="1497"/>
                </a:lnTo>
                <a:lnTo>
                  <a:pt x="28403" y="687"/>
                </a:lnTo>
                <a:lnTo>
                  <a:pt x="25351" y="139"/>
                </a:lnTo>
                <a:lnTo>
                  <a:pt x="22327" y="0"/>
                </a:lnTo>
                <a:lnTo>
                  <a:pt x="19386" y="0"/>
                </a:lnTo>
                <a:lnTo>
                  <a:pt x="16643" y="417"/>
                </a:lnTo>
                <a:lnTo>
                  <a:pt x="14108" y="1220"/>
                </a:lnTo>
                <a:lnTo>
                  <a:pt x="11563" y="2044"/>
                </a:lnTo>
                <a:lnTo>
                  <a:pt x="7538" y="4773"/>
                </a:lnTo>
                <a:lnTo>
                  <a:pt x="4258" y="8268"/>
                </a:lnTo>
                <a:lnTo>
                  <a:pt x="2189" y="12852"/>
                </a:lnTo>
                <a:lnTo>
                  <a:pt x="1673" y="15468"/>
                </a:lnTo>
                <a:lnTo>
                  <a:pt x="1673" y="21261"/>
                </a:lnTo>
                <a:lnTo>
                  <a:pt x="3027" y="25754"/>
                </a:lnTo>
                <a:lnTo>
                  <a:pt x="5080" y="29577"/>
                </a:lnTo>
                <a:lnTo>
                  <a:pt x="7945" y="32612"/>
                </a:lnTo>
                <a:lnTo>
                  <a:pt x="11390" y="35053"/>
                </a:lnTo>
                <a:lnTo>
                  <a:pt x="15095" y="37198"/>
                </a:lnTo>
                <a:lnTo>
                  <a:pt x="18953" y="39052"/>
                </a:lnTo>
                <a:lnTo>
                  <a:pt x="22673" y="40830"/>
                </a:lnTo>
                <a:lnTo>
                  <a:pt x="26150" y="42696"/>
                </a:lnTo>
                <a:lnTo>
                  <a:pt x="29015" y="44844"/>
                </a:lnTo>
                <a:lnTo>
                  <a:pt x="31060" y="47484"/>
                </a:lnTo>
                <a:lnTo>
                  <a:pt x="32364" y="50598"/>
                </a:lnTo>
                <a:lnTo>
                  <a:pt x="32364" y="54432"/>
                </a:lnTo>
                <a:lnTo>
                  <a:pt x="31417" y="57531"/>
                </a:lnTo>
                <a:lnTo>
                  <a:pt x="28721" y="61188"/>
                </a:lnTo>
                <a:lnTo>
                  <a:pt x="26150" y="62942"/>
                </a:lnTo>
                <a:lnTo>
                  <a:pt x="22881" y="64033"/>
                </a:lnTo>
                <a:lnTo>
                  <a:pt x="19127" y="64300"/>
                </a:lnTo>
                <a:lnTo>
                  <a:pt x="16531" y="64300"/>
                </a:lnTo>
                <a:lnTo>
                  <a:pt x="14245" y="63982"/>
                </a:lnTo>
                <a:lnTo>
                  <a:pt x="10295" y="62726"/>
                </a:lnTo>
                <a:lnTo>
                  <a:pt x="7197" y="61329"/>
                </a:lnTo>
                <a:lnTo>
                  <a:pt x="3751" y="59310"/>
                </a:lnTo>
                <a:lnTo>
                  <a:pt x="565" y="58928"/>
                </a:lnTo>
                <a:lnTo>
                  <a:pt x="0" y="61722"/>
                </a:lnTo>
                <a:lnTo>
                  <a:pt x="86" y="64529"/>
                </a:lnTo>
                <a:lnTo>
                  <a:pt x="1587" y="67283"/>
                </a:lnTo>
                <a:lnTo>
                  <a:pt x="4366" y="69051"/>
                </a:lnTo>
                <a:lnTo>
                  <a:pt x="7171" y="70218"/>
                </a:lnTo>
                <a:lnTo>
                  <a:pt x="10419" y="71283"/>
                </a:lnTo>
                <a:lnTo>
                  <a:pt x="14316" y="72086"/>
                </a:lnTo>
                <a:lnTo>
                  <a:pt x="18709" y="72288"/>
                </a:lnTo>
                <a:lnTo>
                  <a:pt x="21971" y="72288"/>
                </a:lnTo>
                <a:lnTo>
                  <a:pt x="25006" y="71831"/>
                </a:lnTo>
                <a:lnTo>
                  <a:pt x="27824" y="70916"/>
                </a:lnTo>
                <a:lnTo>
                  <a:pt x="30643" y="70016"/>
                </a:lnTo>
                <a:lnTo>
                  <a:pt x="35179" y="66876"/>
                </a:lnTo>
                <a:lnTo>
                  <a:pt x="38895" y="62917"/>
                </a:lnTo>
                <a:lnTo>
                  <a:pt x="40064" y="60338"/>
                </a:lnTo>
                <a:lnTo>
                  <a:pt x="41245" y="57772"/>
                </a:lnTo>
                <a:lnTo>
                  <a:pt x="41835" y="54852"/>
                </a:lnTo>
                <a:lnTo>
                  <a:pt x="41835" y="48769"/>
                </a:lnTo>
                <a:lnTo>
                  <a:pt x="41377" y="46353"/>
                </a:lnTo>
                <a:lnTo>
                  <a:pt x="39596" y="42278"/>
                </a:lnTo>
                <a:lnTo>
                  <a:pt x="36964" y="39001"/>
                </a:lnTo>
                <a:lnTo>
                  <a:pt x="33865" y="36193"/>
                </a:lnTo>
                <a:lnTo>
                  <a:pt x="30149" y="33983"/>
                </a:lnTo>
                <a:lnTo>
                  <a:pt x="26323" y="32054"/>
                </a:lnTo>
                <a:lnTo>
                  <a:pt x="22510" y="30214"/>
                </a:lnTo>
                <a:lnTo>
                  <a:pt x="18796" y="28411"/>
                </a:lnTo>
                <a:lnTo>
                  <a:pt x="15685" y="26327"/>
                </a:lnTo>
                <a:lnTo>
                  <a:pt x="13060" y="23990"/>
                </a:lnTo>
                <a:lnTo>
                  <a:pt x="11318" y="21156"/>
                </a:lnTo>
                <a:lnTo>
                  <a:pt x="10876" y="175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629456" y="2616875"/>
            <a:ext cx="43520" cy="53654"/>
          </a:xfrm>
          <a:custGeom>
            <a:avLst/>
            <a:gdLst/>
            <a:ahLst/>
            <a:cxnLst/>
            <a:rect l="l" t="t" r="r" b="b"/>
            <a:pathLst>
              <a:path w="43520" h="53654">
                <a:moveTo>
                  <a:pt x="43127" y="16927"/>
                </a:moveTo>
                <a:lnTo>
                  <a:pt x="42329" y="14119"/>
                </a:lnTo>
                <a:lnTo>
                  <a:pt x="41550" y="11315"/>
                </a:lnTo>
                <a:lnTo>
                  <a:pt x="38624" y="6804"/>
                </a:lnTo>
                <a:lnTo>
                  <a:pt x="34798" y="3070"/>
                </a:lnTo>
                <a:lnTo>
                  <a:pt x="32190" y="1828"/>
                </a:lnTo>
                <a:lnTo>
                  <a:pt x="29570" y="608"/>
                </a:lnTo>
                <a:lnTo>
                  <a:pt x="26409" y="0"/>
                </a:lnTo>
                <a:lnTo>
                  <a:pt x="26449" y="6995"/>
                </a:lnTo>
                <a:lnTo>
                  <a:pt x="29620" y="8331"/>
                </a:lnTo>
                <a:lnTo>
                  <a:pt x="31748" y="11009"/>
                </a:lnTo>
                <a:lnTo>
                  <a:pt x="33889" y="13688"/>
                </a:lnTo>
                <a:lnTo>
                  <a:pt x="34894" y="17373"/>
                </a:lnTo>
                <a:lnTo>
                  <a:pt x="34786" y="22072"/>
                </a:lnTo>
                <a:lnTo>
                  <a:pt x="8978" y="22072"/>
                </a:lnTo>
                <a:lnTo>
                  <a:pt x="9053" y="20088"/>
                </a:lnTo>
                <a:lnTo>
                  <a:pt x="10490" y="3111"/>
                </a:lnTo>
                <a:lnTo>
                  <a:pt x="8107" y="4899"/>
                </a:lnTo>
                <a:lnTo>
                  <a:pt x="4146" y="9573"/>
                </a:lnTo>
                <a:lnTo>
                  <a:pt x="2631" y="12406"/>
                </a:lnTo>
                <a:lnTo>
                  <a:pt x="1577" y="15760"/>
                </a:lnTo>
                <a:lnTo>
                  <a:pt x="529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8" y="35355"/>
                </a:lnTo>
                <a:lnTo>
                  <a:pt x="1526" y="38682"/>
                </a:lnTo>
                <a:lnTo>
                  <a:pt x="2545" y="41997"/>
                </a:lnTo>
                <a:lnTo>
                  <a:pt x="4050" y="44777"/>
                </a:lnTo>
                <a:lnTo>
                  <a:pt x="6040" y="46977"/>
                </a:lnTo>
                <a:lnTo>
                  <a:pt x="10490" y="50860"/>
                </a:lnTo>
                <a:lnTo>
                  <a:pt x="13431" y="51965"/>
                </a:lnTo>
                <a:lnTo>
                  <a:pt x="16351" y="53086"/>
                </a:lnTo>
                <a:lnTo>
                  <a:pt x="19756" y="53654"/>
                </a:lnTo>
                <a:lnTo>
                  <a:pt x="23655" y="53654"/>
                </a:lnTo>
                <a:lnTo>
                  <a:pt x="27997" y="53492"/>
                </a:lnTo>
                <a:lnTo>
                  <a:pt x="31970" y="52793"/>
                </a:lnTo>
                <a:lnTo>
                  <a:pt x="35208" y="51965"/>
                </a:lnTo>
                <a:lnTo>
                  <a:pt x="37947" y="51092"/>
                </a:lnTo>
                <a:lnTo>
                  <a:pt x="41198" y="48816"/>
                </a:lnTo>
                <a:lnTo>
                  <a:pt x="41515" y="46163"/>
                </a:lnTo>
                <a:lnTo>
                  <a:pt x="40949" y="43002"/>
                </a:lnTo>
                <a:lnTo>
                  <a:pt x="38220" y="43268"/>
                </a:lnTo>
                <a:lnTo>
                  <a:pt x="35045" y="44550"/>
                </a:lnTo>
                <a:lnTo>
                  <a:pt x="32237" y="45439"/>
                </a:lnTo>
                <a:lnTo>
                  <a:pt x="28721" y="46188"/>
                </a:lnTo>
                <a:lnTo>
                  <a:pt x="24455" y="46379"/>
                </a:lnTo>
                <a:lnTo>
                  <a:pt x="21610" y="46379"/>
                </a:lnTo>
                <a:lnTo>
                  <a:pt x="17222" y="45133"/>
                </a:lnTo>
                <a:lnTo>
                  <a:pt x="13639" y="43103"/>
                </a:lnTo>
                <a:lnTo>
                  <a:pt x="11181" y="40003"/>
                </a:lnTo>
                <a:lnTo>
                  <a:pt x="9781" y="35963"/>
                </a:lnTo>
                <a:lnTo>
                  <a:pt x="8978" y="31342"/>
                </a:lnTo>
                <a:lnTo>
                  <a:pt x="8978" y="28648"/>
                </a:lnTo>
                <a:lnTo>
                  <a:pt x="40135" y="28648"/>
                </a:lnTo>
                <a:lnTo>
                  <a:pt x="42486" y="27734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27"/>
                </a:lnTo>
                <a:close/>
              </a:path>
              <a:path w="43520" h="53654">
                <a:moveTo>
                  <a:pt x="9053" y="20088"/>
                </a:moveTo>
                <a:lnTo>
                  <a:pt x="9989" y="16355"/>
                </a:lnTo>
                <a:lnTo>
                  <a:pt x="11440" y="12913"/>
                </a:lnTo>
                <a:lnTo>
                  <a:pt x="14983" y="9079"/>
                </a:lnTo>
                <a:lnTo>
                  <a:pt x="18219" y="7416"/>
                </a:lnTo>
                <a:lnTo>
                  <a:pt x="22251" y="6995"/>
                </a:lnTo>
                <a:lnTo>
                  <a:pt x="26449" y="6995"/>
                </a:lnTo>
                <a:lnTo>
                  <a:pt x="26409" y="0"/>
                </a:lnTo>
                <a:lnTo>
                  <a:pt x="19227" y="0"/>
                </a:lnTo>
                <a:lnTo>
                  <a:pt x="16088" y="619"/>
                </a:lnTo>
                <a:lnTo>
                  <a:pt x="13298" y="1865"/>
                </a:lnTo>
                <a:lnTo>
                  <a:pt x="10490" y="3111"/>
                </a:lnTo>
                <a:lnTo>
                  <a:pt x="9053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4688340" y="2616922"/>
            <a:ext cx="37311" cy="53607"/>
          </a:xfrm>
          <a:custGeom>
            <a:avLst/>
            <a:gdLst/>
            <a:ahLst/>
            <a:cxnLst/>
            <a:rect l="l" t="t" r="r" b="b"/>
            <a:pathLst>
              <a:path w="37311" h="53607">
                <a:moveTo>
                  <a:pt x="9043" y="20624"/>
                </a:moveTo>
                <a:lnTo>
                  <a:pt x="10152" y="15811"/>
                </a:lnTo>
                <a:lnTo>
                  <a:pt x="12377" y="12510"/>
                </a:lnTo>
                <a:lnTo>
                  <a:pt x="14604" y="9194"/>
                </a:lnTo>
                <a:lnTo>
                  <a:pt x="17802" y="7546"/>
                </a:lnTo>
                <a:lnTo>
                  <a:pt x="24001" y="7546"/>
                </a:lnTo>
                <a:lnTo>
                  <a:pt x="27259" y="8435"/>
                </a:lnTo>
                <a:lnTo>
                  <a:pt x="31061" y="10415"/>
                </a:lnTo>
                <a:lnTo>
                  <a:pt x="33656" y="12395"/>
                </a:lnTo>
                <a:lnTo>
                  <a:pt x="36634" y="12448"/>
                </a:lnTo>
                <a:lnTo>
                  <a:pt x="37101" y="9500"/>
                </a:lnTo>
                <a:lnTo>
                  <a:pt x="36730" y="6365"/>
                </a:lnTo>
                <a:lnTo>
                  <a:pt x="34491" y="3823"/>
                </a:lnTo>
                <a:lnTo>
                  <a:pt x="31568" y="2044"/>
                </a:lnTo>
                <a:lnTo>
                  <a:pt x="27875" y="712"/>
                </a:lnTo>
                <a:lnTo>
                  <a:pt x="25045" y="140"/>
                </a:lnTo>
                <a:lnTo>
                  <a:pt x="22082" y="0"/>
                </a:lnTo>
                <a:lnTo>
                  <a:pt x="18957" y="0"/>
                </a:lnTo>
                <a:lnTo>
                  <a:pt x="16056" y="533"/>
                </a:lnTo>
                <a:lnTo>
                  <a:pt x="13388" y="1602"/>
                </a:lnTo>
                <a:lnTo>
                  <a:pt x="10692" y="2668"/>
                </a:lnTo>
                <a:lnTo>
                  <a:pt x="8355" y="4305"/>
                </a:lnTo>
                <a:lnTo>
                  <a:pt x="4406" y="8712"/>
                </a:lnTo>
                <a:lnTo>
                  <a:pt x="2844" y="11545"/>
                </a:lnTo>
                <a:lnTo>
                  <a:pt x="1699" y="15001"/>
                </a:lnTo>
                <a:lnTo>
                  <a:pt x="580" y="18454"/>
                </a:lnTo>
                <a:lnTo>
                  <a:pt x="0" y="22593"/>
                </a:lnTo>
                <a:lnTo>
                  <a:pt x="0" y="31636"/>
                </a:lnTo>
                <a:lnTo>
                  <a:pt x="468" y="35370"/>
                </a:lnTo>
                <a:lnTo>
                  <a:pt x="1393" y="38610"/>
                </a:lnTo>
                <a:lnTo>
                  <a:pt x="2315" y="41846"/>
                </a:lnTo>
                <a:lnTo>
                  <a:pt x="3679" y="44579"/>
                </a:lnTo>
                <a:lnTo>
                  <a:pt x="5439" y="46789"/>
                </a:lnTo>
                <a:lnTo>
                  <a:pt x="9400" y="50713"/>
                </a:lnTo>
                <a:lnTo>
                  <a:pt x="12031" y="51879"/>
                </a:lnTo>
                <a:lnTo>
                  <a:pt x="14663" y="53035"/>
                </a:lnTo>
                <a:lnTo>
                  <a:pt x="17679" y="53607"/>
                </a:lnTo>
                <a:lnTo>
                  <a:pt x="22720" y="53607"/>
                </a:lnTo>
                <a:lnTo>
                  <a:pt x="25859" y="53111"/>
                </a:lnTo>
                <a:lnTo>
                  <a:pt x="28832" y="52376"/>
                </a:lnTo>
                <a:lnTo>
                  <a:pt x="31456" y="51321"/>
                </a:lnTo>
                <a:lnTo>
                  <a:pt x="34740" y="49377"/>
                </a:lnTo>
                <a:lnTo>
                  <a:pt x="37076" y="46534"/>
                </a:lnTo>
                <a:lnTo>
                  <a:pt x="37311" y="43790"/>
                </a:lnTo>
                <a:lnTo>
                  <a:pt x="37285" y="42444"/>
                </a:lnTo>
                <a:lnTo>
                  <a:pt x="35474" y="39664"/>
                </a:lnTo>
                <a:lnTo>
                  <a:pt x="32454" y="41950"/>
                </a:lnTo>
                <a:lnTo>
                  <a:pt x="28933" y="44222"/>
                </a:lnTo>
                <a:lnTo>
                  <a:pt x="25920" y="45529"/>
                </a:lnTo>
                <a:lnTo>
                  <a:pt x="22179" y="45849"/>
                </a:lnTo>
                <a:lnTo>
                  <a:pt x="18205" y="45468"/>
                </a:lnTo>
                <a:lnTo>
                  <a:pt x="14958" y="43906"/>
                </a:lnTo>
                <a:lnTo>
                  <a:pt x="12448" y="41122"/>
                </a:lnTo>
                <a:lnTo>
                  <a:pt x="10483" y="37555"/>
                </a:lnTo>
                <a:lnTo>
                  <a:pt x="9338" y="32818"/>
                </a:lnTo>
                <a:lnTo>
                  <a:pt x="9043" y="30063"/>
                </a:lnTo>
                <a:lnTo>
                  <a:pt x="9043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735775" y="2604574"/>
            <a:ext cx="30909" cy="65852"/>
          </a:xfrm>
          <a:custGeom>
            <a:avLst/>
            <a:gdLst/>
            <a:ahLst/>
            <a:cxnLst/>
            <a:rect l="l" t="t" r="r" b="b"/>
            <a:pathLst>
              <a:path w="30909" h="65852">
                <a:moveTo>
                  <a:pt x="30909" y="59983"/>
                </a:moveTo>
                <a:lnTo>
                  <a:pt x="30909" y="59335"/>
                </a:lnTo>
                <a:lnTo>
                  <a:pt x="30048" y="56718"/>
                </a:lnTo>
                <a:lnTo>
                  <a:pt x="27492" y="57442"/>
                </a:lnTo>
                <a:lnTo>
                  <a:pt x="24465" y="58193"/>
                </a:lnTo>
                <a:lnTo>
                  <a:pt x="21167" y="58193"/>
                </a:lnTo>
                <a:lnTo>
                  <a:pt x="18474" y="55613"/>
                </a:lnTo>
                <a:lnTo>
                  <a:pt x="17034" y="51361"/>
                </a:lnTo>
                <a:lnTo>
                  <a:pt x="17034" y="20754"/>
                </a:lnTo>
                <a:lnTo>
                  <a:pt x="29163" y="20754"/>
                </a:lnTo>
                <a:lnTo>
                  <a:pt x="30750" y="19317"/>
                </a:lnTo>
                <a:lnTo>
                  <a:pt x="30909" y="16372"/>
                </a:lnTo>
                <a:lnTo>
                  <a:pt x="29163" y="13323"/>
                </a:lnTo>
                <a:lnTo>
                  <a:pt x="17034" y="13323"/>
                </a:lnTo>
                <a:lnTo>
                  <a:pt x="17034" y="1714"/>
                </a:lnTo>
                <a:lnTo>
                  <a:pt x="16814" y="1004"/>
                </a:lnTo>
                <a:lnTo>
                  <a:pt x="14255" y="0"/>
                </a:lnTo>
                <a:lnTo>
                  <a:pt x="11130" y="0"/>
                </a:lnTo>
                <a:lnTo>
                  <a:pt x="8361" y="1714"/>
                </a:lnTo>
                <a:lnTo>
                  <a:pt x="8361" y="13323"/>
                </a:lnTo>
                <a:lnTo>
                  <a:pt x="1791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44" y="20754"/>
                </a:lnTo>
                <a:lnTo>
                  <a:pt x="8361" y="20754"/>
                </a:lnTo>
                <a:lnTo>
                  <a:pt x="8361" y="52120"/>
                </a:lnTo>
                <a:lnTo>
                  <a:pt x="9124" y="56643"/>
                </a:lnTo>
                <a:lnTo>
                  <a:pt x="10443" y="60451"/>
                </a:lnTo>
                <a:lnTo>
                  <a:pt x="12692" y="63158"/>
                </a:lnTo>
                <a:lnTo>
                  <a:pt x="15868" y="64847"/>
                </a:lnTo>
                <a:lnTo>
                  <a:pt x="19730" y="65852"/>
                </a:lnTo>
                <a:lnTo>
                  <a:pt x="24602" y="65685"/>
                </a:lnTo>
                <a:lnTo>
                  <a:pt x="27600" y="65114"/>
                </a:lnTo>
                <a:lnTo>
                  <a:pt x="30552" y="63093"/>
                </a:lnTo>
                <a:lnTo>
                  <a:pt x="30909" y="59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4779986" y="2616873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7" y="23914"/>
                </a:moveTo>
                <a:lnTo>
                  <a:pt x="9273" y="21347"/>
                </a:lnTo>
                <a:lnTo>
                  <a:pt x="9852" y="18985"/>
                </a:lnTo>
                <a:lnTo>
                  <a:pt x="11343" y="14593"/>
                </a:lnTo>
                <a:lnTo>
                  <a:pt x="13737" y="11163"/>
                </a:lnTo>
                <a:lnTo>
                  <a:pt x="17124" y="8891"/>
                </a:lnTo>
                <a:lnTo>
                  <a:pt x="21192" y="7480"/>
                </a:lnTo>
                <a:lnTo>
                  <a:pt x="26570" y="7480"/>
                </a:lnTo>
                <a:lnTo>
                  <a:pt x="30775" y="9028"/>
                </a:lnTo>
                <a:lnTo>
                  <a:pt x="34135" y="11454"/>
                </a:lnTo>
                <a:lnTo>
                  <a:pt x="36323" y="15011"/>
                </a:lnTo>
                <a:lnTo>
                  <a:pt x="37590" y="19418"/>
                </a:lnTo>
                <a:lnTo>
                  <a:pt x="38303" y="24270"/>
                </a:lnTo>
                <a:lnTo>
                  <a:pt x="38303" y="29731"/>
                </a:lnTo>
                <a:lnTo>
                  <a:pt x="38033" y="32320"/>
                </a:lnTo>
                <a:lnTo>
                  <a:pt x="37468" y="34657"/>
                </a:lnTo>
                <a:lnTo>
                  <a:pt x="36680" y="50266"/>
                </a:lnTo>
                <a:lnTo>
                  <a:pt x="39203" y="48373"/>
                </a:lnTo>
                <a:lnTo>
                  <a:pt x="43235" y="43534"/>
                </a:lnTo>
                <a:lnTo>
                  <a:pt x="44750" y="40639"/>
                </a:lnTo>
                <a:lnTo>
                  <a:pt x="45770" y="37288"/>
                </a:lnTo>
                <a:lnTo>
                  <a:pt x="46777" y="33958"/>
                </a:lnTo>
                <a:lnTo>
                  <a:pt x="47285" y="30289"/>
                </a:lnTo>
                <a:lnTo>
                  <a:pt x="47285" y="22226"/>
                </a:lnTo>
                <a:lnTo>
                  <a:pt x="46803" y="18553"/>
                </a:lnTo>
                <a:lnTo>
                  <a:pt x="45845" y="15292"/>
                </a:lnTo>
                <a:lnTo>
                  <a:pt x="44884" y="12040"/>
                </a:lnTo>
                <a:lnTo>
                  <a:pt x="43444" y="9269"/>
                </a:lnTo>
                <a:lnTo>
                  <a:pt x="41515" y="6997"/>
                </a:lnTo>
                <a:lnTo>
                  <a:pt x="37172" y="2973"/>
                </a:lnTo>
                <a:lnTo>
                  <a:pt x="34293" y="1777"/>
                </a:lnTo>
                <a:lnTo>
                  <a:pt x="31391" y="596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7" y="2007"/>
                </a:lnTo>
                <a:lnTo>
                  <a:pt x="10541" y="3340"/>
                </a:lnTo>
                <a:lnTo>
                  <a:pt x="8035" y="5219"/>
                </a:lnTo>
                <a:lnTo>
                  <a:pt x="3995" y="10072"/>
                </a:lnTo>
                <a:lnTo>
                  <a:pt x="2498" y="12955"/>
                </a:lnTo>
                <a:lnTo>
                  <a:pt x="1501" y="16292"/>
                </a:lnTo>
                <a:lnTo>
                  <a:pt x="508" y="19648"/>
                </a:lnTo>
                <a:lnTo>
                  <a:pt x="0" y="23305"/>
                </a:lnTo>
                <a:lnTo>
                  <a:pt x="0" y="31405"/>
                </a:lnTo>
                <a:lnTo>
                  <a:pt x="467" y="35102"/>
                </a:lnTo>
                <a:lnTo>
                  <a:pt x="1414" y="38353"/>
                </a:lnTo>
                <a:lnTo>
                  <a:pt x="2360" y="41605"/>
                </a:lnTo>
                <a:lnTo>
                  <a:pt x="3790" y="44372"/>
                </a:lnTo>
                <a:lnTo>
                  <a:pt x="5731" y="46658"/>
                </a:lnTo>
                <a:lnTo>
                  <a:pt x="10062" y="50673"/>
                </a:lnTo>
                <a:lnTo>
                  <a:pt x="9705" y="34227"/>
                </a:lnTo>
                <a:lnTo>
                  <a:pt x="8977" y="29361"/>
                </a:lnTo>
                <a:lnTo>
                  <a:pt x="8977" y="23914"/>
                </a:lnTo>
                <a:close/>
              </a:path>
              <a:path w="47285" h="53657">
                <a:moveTo>
                  <a:pt x="26113" y="46114"/>
                </a:moveTo>
                <a:lnTo>
                  <a:pt x="20775" y="46114"/>
                </a:lnTo>
                <a:lnTo>
                  <a:pt x="16555" y="44578"/>
                </a:lnTo>
                <a:lnTo>
                  <a:pt x="13197" y="42137"/>
                </a:lnTo>
                <a:lnTo>
                  <a:pt x="10972" y="38634"/>
                </a:lnTo>
                <a:lnTo>
                  <a:pt x="9705" y="34227"/>
                </a:lnTo>
                <a:lnTo>
                  <a:pt x="10062" y="50673"/>
                </a:lnTo>
                <a:lnTo>
                  <a:pt x="12938" y="51868"/>
                </a:lnTo>
                <a:lnTo>
                  <a:pt x="15843" y="53059"/>
                </a:lnTo>
                <a:lnTo>
                  <a:pt x="19227" y="53657"/>
                </a:lnTo>
                <a:lnTo>
                  <a:pt x="27111" y="53657"/>
                </a:lnTo>
                <a:lnTo>
                  <a:pt x="30628" y="52984"/>
                </a:lnTo>
                <a:lnTo>
                  <a:pt x="33656" y="51626"/>
                </a:lnTo>
                <a:lnTo>
                  <a:pt x="36680" y="50266"/>
                </a:lnTo>
                <a:lnTo>
                  <a:pt x="37468" y="34657"/>
                </a:lnTo>
                <a:lnTo>
                  <a:pt x="36003" y="39041"/>
                </a:lnTo>
                <a:lnTo>
                  <a:pt x="33605" y="42443"/>
                </a:lnTo>
                <a:lnTo>
                  <a:pt x="30200" y="44703"/>
                </a:lnTo>
                <a:lnTo>
                  <a:pt x="26113" y="461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845417" y="2616875"/>
            <a:ext cx="27614" cy="52920"/>
          </a:xfrm>
          <a:custGeom>
            <a:avLst/>
            <a:gdLst/>
            <a:ahLst/>
            <a:cxnLst/>
            <a:rect l="l" t="t" r="r" b="b"/>
            <a:pathLst>
              <a:path w="27614" h="52920">
                <a:moveTo>
                  <a:pt x="5892" y="52920"/>
                </a:moveTo>
                <a:lnTo>
                  <a:pt x="8671" y="51271"/>
                </a:lnTo>
                <a:lnTo>
                  <a:pt x="8671" y="19137"/>
                </a:lnTo>
                <a:lnTo>
                  <a:pt x="11008" y="15469"/>
                </a:lnTo>
                <a:lnTo>
                  <a:pt x="14024" y="11621"/>
                </a:lnTo>
                <a:lnTo>
                  <a:pt x="16753" y="9359"/>
                </a:lnTo>
                <a:lnTo>
                  <a:pt x="19298" y="8456"/>
                </a:lnTo>
                <a:lnTo>
                  <a:pt x="22228" y="8672"/>
                </a:lnTo>
                <a:lnTo>
                  <a:pt x="24897" y="9461"/>
                </a:lnTo>
                <a:lnTo>
                  <a:pt x="27553" y="8180"/>
                </a:lnTo>
                <a:lnTo>
                  <a:pt x="27614" y="3657"/>
                </a:lnTo>
                <a:lnTo>
                  <a:pt x="25328" y="673"/>
                </a:lnTo>
                <a:lnTo>
                  <a:pt x="22301" y="76"/>
                </a:lnTo>
                <a:lnTo>
                  <a:pt x="19726" y="0"/>
                </a:lnTo>
                <a:lnTo>
                  <a:pt x="16728" y="659"/>
                </a:lnTo>
                <a:lnTo>
                  <a:pt x="13690" y="2564"/>
                </a:lnTo>
                <a:lnTo>
                  <a:pt x="10345" y="5994"/>
                </a:lnTo>
                <a:lnTo>
                  <a:pt x="7837" y="9551"/>
                </a:lnTo>
                <a:lnTo>
                  <a:pt x="7837" y="2437"/>
                </a:lnTo>
                <a:lnTo>
                  <a:pt x="5853" y="825"/>
                </a:lnTo>
                <a:lnTo>
                  <a:pt x="3134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767" y="52920"/>
                </a:lnTo>
                <a:lnTo>
                  <a:pt x="589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4887748" y="2657344"/>
            <a:ext cx="11292" cy="12646"/>
          </a:xfrm>
          <a:custGeom>
            <a:avLst/>
            <a:gdLst/>
            <a:ahLst/>
            <a:cxnLst/>
            <a:rect l="l" t="t" r="r" b="b"/>
            <a:pathLst>
              <a:path w="11292" h="12646">
                <a:moveTo>
                  <a:pt x="11292" y="6245"/>
                </a:moveTo>
                <a:lnTo>
                  <a:pt x="11292" y="3743"/>
                </a:lnTo>
                <a:lnTo>
                  <a:pt x="9287" y="416"/>
                </a:lnTo>
                <a:lnTo>
                  <a:pt x="5731" y="0"/>
                </a:lnTo>
                <a:lnTo>
                  <a:pt x="1238" y="1270"/>
                </a:lnTo>
                <a:lnTo>
                  <a:pt x="0" y="3848"/>
                </a:lnTo>
                <a:lnTo>
                  <a:pt x="0" y="8902"/>
                </a:lnTo>
                <a:lnTo>
                  <a:pt x="2016" y="12228"/>
                </a:lnTo>
                <a:lnTo>
                  <a:pt x="5568" y="12646"/>
                </a:lnTo>
                <a:lnTo>
                  <a:pt x="10062" y="11365"/>
                </a:lnTo>
                <a:lnTo>
                  <a:pt x="11292" y="8812"/>
                </a:lnTo>
                <a:lnTo>
                  <a:pt x="11292" y="62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919723" y="2657344"/>
            <a:ext cx="11304" cy="12646"/>
          </a:xfrm>
          <a:custGeom>
            <a:avLst/>
            <a:gdLst/>
            <a:ahLst/>
            <a:cxnLst/>
            <a:rect l="l" t="t" r="r" b="b"/>
            <a:pathLst>
              <a:path w="11304" h="12646">
                <a:moveTo>
                  <a:pt x="11304" y="6245"/>
                </a:moveTo>
                <a:lnTo>
                  <a:pt x="11304" y="3743"/>
                </a:lnTo>
                <a:lnTo>
                  <a:pt x="9288" y="416"/>
                </a:lnTo>
                <a:lnTo>
                  <a:pt x="5735" y="0"/>
                </a:lnTo>
                <a:lnTo>
                  <a:pt x="1242" y="1270"/>
                </a:lnTo>
                <a:lnTo>
                  <a:pt x="0" y="3848"/>
                </a:lnTo>
                <a:lnTo>
                  <a:pt x="0" y="8902"/>
                </a:lnTo>
                <a:lnTo>
                  <a:pt x="2016" y="12228"/>
                </a:lnTo>
                <a:lnTo>
                  <a:pt x="5572" y="12646"/>
                </a:lnTo>
                <a:lnTo>
                  <a:pt x="10066" y="11365"/>
                </a:lnTo>
                <a:lnTo>
                  <a:pt x="11304" y="8812"/>
                </a:lnTo>
                <a:lnTo>
                  <a:pt x="11304" y="624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4978501" y="2598253"/>
            <a:ext cx="60803" cy="72276"/>
          </a:xfrm>
          <a:custGeom>
            <a:avLst/>
            <a:gdLst/>
            <a:ahLst/>
            <a:cxnLst/>
            <a:rect l="l" t="t" r="r" b="b"/>
            <a:pathLst>
              <a:path w="60803" h="72276">
                <a:moveTo>
                  <a:pt x="590" y="47423"/>
                </a:moveTo>
                <a:lnTo>
                  <a:pt x="1785" y="51879"/>
                </a:lnTo>
                <a:lnTo>
                  <a:pt x="2980" y="56325"/>
                </a:lnTo>
                <a:lnTo>
                  <a:pt x="4798" y="60058"/>
                </a:lnTo>
                <a:lnTo>
                  <a:pt x="7221" y="63056"/>
                </a:lnTo>
                <a:lnTo>
                  <a:pt x="9654" y="66052"/>
                </a:lnTo>
                <a:lnTo>
                  <a:pt x="12746" y="68338"/>
                </a:lnTo>
                <a:lnTo>
                  <a:pt x="12350" y="53722"/>
                </a:lnTo>
                <a:lnTo>
                  <a:pt x="11216" y="50737"/>
                </a:lnTo>
                <a:lnTo>
                  <a:pt x="10554" y="47270"/>
                </a:lnTo>
                <a:lnTo>
                  <a:pt x="9903" y="43789"/>
                </a:lnTo>
                <a:lnTo>
                  <a:pt x="9558" y="39980"/>
                </a:lnTo>
                <a:lnTo>
                  <a:pt x="9558" y="32143"/>
                </a:lnTo>
                <a:lnTo>
                  <a:pt x="9928" y="28587"/>
                </a:lnTo>
                <a:lnTo>
                  <a:pt x="10645" y="25199"/>
                </a:lnTo>
                <a:lnTo>
                  <a:pt x="11353" y="21833"/>
                </a:lnTo>
                <a:lnTo>
                  <a:pt x="12534" y="18859"/>
                </a:lnTo>
                <a:lnTo>
                  <a:pt x="14208" y="16333"/>
                </a:lnTo>
                <a:lnTo>
                  <a:pt x="18035" y="11775"/>
                </a:lnTo>
                <a:lnTo>
                  <a:pt x="20692" y="10262"/>
                </a:lnTo>
                <a:lnTo>
                  <a:pt x="23348" y="8726"/>
                </a:lnTo>
                <a:lnTo>
                  <a:pt x="26643" y="7976"/>
                </a:lnTo>
                <a:lnTo>
                  <a:pt x="34480" y="7976"/>
                </a:lnTo>
                <a:lnTo>
                  <a:pt x="37763" y="8686"/>
                </a:lnTo>
                <a:lnTo>
                  <a:pt x="40420" y="10097"/>
                </a:lnTo>
                <a:lnTo>
                  <a:pt x="43091" y="11508"/>
                </a:lnTo>
                <a:lnTo>
                  <a:pt x="45219" y="13474"/>
                </a:lnTo>
                <a:lnTo>
                  <a:pt x="48404" y="18492"/>
                </a:lnTo>
                <a:lnTo>
                  <a:pt x="49524" y="21451"/>
                </a:lnTo>
                <a:lnTo>
                  <a:pt x="50211" y="24879"/>
                </a:lnTo>
                <a:lnTo>
                  <a:pt x="50904" y="28309"/>
                </a:lnTo>
                <a:lnTo>
                  <a:pt x="51234" y="32003"/>
                </a:lnTo>
                <a:lnTo>
                  <a:pt x="51234" y="39776"/>
                </a:lnTo>
                <a:lnTo>
                  <a:pt x="50888" y="43373"/>
                </a:lnTo>
                <a:lnTo>
                  <a:pt x="50186" y="46774"/>
                </a:lnTo>
                <a:lnTo>
                  <a:pt x="49485" y="50180"/>
                </a:lnTo>
                <a:lnTo>
                  <a:pt x="48318" y="53174"/>
                </a:lnTo>
                <a:lnTo>
                  <a:pt x="46669" y="55752"/>
                </a:lnTo>
                <a:lnTo>
                  <a:pt x="45025" y="58345"/>
                </a:lnTo>
                <a:lnTo>
                  <a:pt x="42857" y="60389"/>
                </a:lnTo>
                <a:lnTo>
                  <a:pt x="40161" y="61912"/>
                </a:lnTo>
                <a:lnTo>
                  <a:pt x="37472" y="63425"/>
                </a:lnTo>
                <a:lnTo>
                  <a:pt x="34138" y="64198"/>
                </a:lnTo>
                <a:lnTo>
                  <a:pt x="26200" y="64198"/>
                </a:lnTo>
                <a:lnTo>
                  <a:pt x="22881" y="63500"/>
                </a:lnTo>
                <a:lnTo>
                  <a:pt x="24626" y="72276"/>
                </a:lnTo>
                <a:lnTo>
                  <a:pt x="34937" y="72276"/>
                </a:lnTo>
                <a:lnTo>
                  <a:pt x="39462" y="71413"/>
                </a:lnTo>
                <a:lnTo>
                  <a:pt x="43350" y="69698"/>
                </a:lnTo>
                <a:lnTo>
                  <a:pt x="47249" y="67985"/>
                </a:lnTo>
                <a:lnTo>
                  <a:pt x="50471" y="65519"/>
                </a:lnTo>
                <a:lnTo>
                  <a:pt x="53041" y="62318"/>
                </a:lnTo>
                <a:lnTo>
                  <a:pt x="55627" y="59118"/>
                </a:lnTo>
                <a:lnTo>
                  <a:pt x="57570" y="55244"/>
                </a:lnTo>
                <a:lnTo>
                  <a:pt x="58859" y="50673"/>
                </a:lnTo>
                <a:lnTo>
                  <a:pt x="60162" y="46126"/>
                </a:lnTo>
                <a:lnTo>
                  <a:pt x="60803" y="41010"/>
                </a:lnTo>
                <a:lnTo>
                  <a:pt x="60803" y="29641"/>
                </a:lnTo>
                <a:lnTo>
                  <a:pt x="60201" y="24602"/>
                </a:lnTo>
                <a:lnTo>
                  <a:pt x="58996" y="20220"/>
                </a:lnTo>
                <a:lnTo>
                  <a:pt x="57779" y="15814"/>
                </a:lnTo>
                <a:lnTo>
                  <a:pt x="55943" y="12128"/>
                </a:lnTo>
                <a:lnTo>
                  <a:pt x="53470" y="9143"/>
                </a:lnTo>
                <a:lnTo>
                  <a:pt x="51000" y="6159"/>
                </a:lnTo>
                <a:lnTo>
                  <a:pt x="47900" y="3898"/>
                </a:lnTo>
                <a:lnTo>
                  <a:pt x="44197" y="2339"/>
                </a:lnTo>
                <a:lnTo>
                  <a:pt x="40485" y="788"/>
                </a:lnTo>
                <a:lnTo>
                  <a:pt x="36118" y="0"/>
                </a:lnTo>
                <a:lnTo>
                  <a:pt x="25919" y="0"/>
                </a:lnTo>
                <a:lnTo>
                  <a:pt x="21380" y="853"/>
                </a:lnTo>
                <a:lnTo>
                  <a:pt x="17506" y="2580"/>
                </a:lnTo>
                <a:lnTo>
                  <a:pt x="13608" y="4293"/>
                </a:lnTo>
                <a:lnTo>
                  <a:pt x="10370" y="6732"/>
                </a:lnTo>
                <a:lnTo>
                  <a:pt x="7776" y="9895"/>
                </a:lnTo>
                <a:lnTo>
                  <a:pt x="5180" y="13070"/>
                </a:lnTo>
                <a:lnTo>
                  <a:pt x="3235" y="16916"/>
                </a:lnTo>
                <a:lnTo>
                  <a:pt x="1943" y="21427"/>
                </a:lnTo>
                <a:lnTo>
                  <a:pt x="655" y="25958"/>
                </a:lnTo>
                <a:lnTo>
                  <a:pt x="0" y="30977"/>
                </a:lnTo>
                <a:lnTo>
                  <a:pt x="0" y="42303"/>
                </a:lnTo>
                <a:lnTo>
                  <a:pt x="590" y="47423"/>
                </a:lnTo>
                <a:close/>
              </a:path>
              <a:path w="60803" h="72276">
                <a:moveTo>
                  <a:pt x="12350" y="53722"/>
                </a:moveTo>
                <a:lnTo>
                  <a:pt x="12746" y="68338"/>
                </a:lnTo>
                <a:lnTo>
                  <a:pt x="16473" y="69914"/>
                </a:lnTo>
                <a:lnTo>
                  <a:pt x="20209" y="71488"/>
                </a:lnTo>
                <a:lnTo>
                  <a:pt x="24626" y="72276"/>
                </a:lnTo>
                <a:lnTo>
                  <a:pt x="22881" y="63500"/>
                </a:lnTo>
                <a:lnTo>
                  <a:pt x="20234" y="62102"/>
                </a:lnTo>
                <a:lnTo>
                  <a:pt x="17603" y="60705"/>
                </a:lnTo>
                <a:lnTo>
                  <a:pt x="15501" y="58762"/>
                </a:lnTo>
                <a:lnTo>
                  <a:pt x="12350" y="537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5051959" y="2617638"/>
            <a:ext cx="45046" cy="52085"/>
          </a:xfrm>
          <a:custGeom>
            <a:avLst/>
            <a:gdLst/>
            <a:ahLst/>
            <a:cxnLst/>
            <a:rect l="l" t="t" r="r" b="b"/>
            <a:pathLst>
              <a:path w="45046" h="52085">
                <a:moveTo>
                  <a:pt x="528" y="3849"/>
                </a:moveTo>
                <a:lnTo>
                  <a:pt x="16606" y="50231"/>
                </a:lnTo>
                <a:lnTo>
                  <a:pt x="17181" y="51156"/>
                </a:lnTo>
                <a:lnTo>
                  <a:pt x="19914" y="52085"/>
                </a:lnTo>
                <a:lnTo>
                  <a:pt x="25868" y="52059"/>
                </a:lnTo>
                <a:lnTo>
                  <a:pt x="28486" y="50231"/>
                </a:lnTo>
                <a:lnTo>
                  <a:pt x="44629" y="3849"/>
                </a:lnTo>
                <a:lnTo>
                  <a:pt x="45046" y="1563"/>
                </a:lnTo>
                <a:lnTo>
                  <a:pt x="45046" y="1285"/>
                </a:lnTo>
                <a:lnTo>
                  <a:pt x="42461" y="0"/>
                </a:lnTo>
                <a:lnTo>
                  <a:pt x="39289" y="15"/>
                </a:lnTo>
                <a:lnTo>
                  <a:pt x="36215" y="1728"/>
                </a:lnTo>
                <a:lnTo>
                  <a:pt x="23028" y="41987"/>
                </a:lnTo>
                <a:lnTo>
                  <a:pt x="22658" y="41987"/>
                </a:lnTo>
                <a:lnTo>
                  <a:pt x="9309" y="1728"/>
                </a:lnTo>
                <a:lnTo>
                  <a:pt x="8696" y="698"/>
                </a:lnTo>
                <a:lnTo>
                  <a:pt x="6087" y="15"/>
                </a:lnTo>
                <a:lnTo>
                  <a:pt x="2778" y="0"/>
                </a:lnTo>
                <a:lnTo>
                  <a:pt x="0" y="1285"/>
                </a:lnTo>
                <a:lnTo>
                  <a:pt x="528" y="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5108576" y="2616875"/>
            <a:ext cx="43510" cy="53654"/>
          </a:xfrm>
          <a:custGeom>
            <a:avLst/>
            <a:gdLst/>
            <a:ahLst/>
            <a:cxnLst/>
            <a:rect l="l" t="t" r="r" b="b"/>
            <a:pathLst>
              <a:path w="43510" h="53654">
                <a:moveTo>
                  <a:pt x="43124" y="16927"/>
                </a:moveTo>
                <a:lnTo>
                  <a:pt x="42325" y="14119"/>
                </a:lnTo>
                <a:lnTo>
                  <a:pt x="41536" y="11315"/>
                </a:lnTo>
                <a:lnTo>
                  <a:pt x="38624" y="6804"/>
                </a:lnTo>
                <a:lnTo>
                  <a:pt x="34798" y="3070"/>
                </a:lnTo>
                <a:lnTo>
                  <a:pt x="32191" y="1828"/>
                </a:lnTo>
                <a:lnTo>
                  <a:pt x="29570" y="608"/>
                </a:lnTo>
                <a:lnTo>
                  <a:pt x="26409" y="0"/>
                </a:lnTo>
                <a:lnTo>
                  <a:pt x="26445" y="6995"/>
                </a:lnTo>
                <a:lnTo>
                  <a:pt x="29606" y="8331"/>
                </a:lnTo>
                <a:lnTo>
                  <a:pt x="31748" y="11009"/>
                </a:lnTo>
                <a:lnTo>
                  <a:pt x="33875" y="13688"/>
                </a:lnTo>
                <a:lnTo>
                  <a:pt x="34894" y="17373"/>
                </a:lnTo>
                <a:lnTo>
                  <a:pt x="34782" y="22072"/>
                </a:lnTo>
                <a:lnTo>
                  <a:pt x="8978" y="22072"/>
                </a:lnTo>
                <a:lnTo>
                  <a:pt x="9050" y="20088"/>
                </a:lnTo>
                <a:lnTo>
                  <a:pt x="10476" y="3111"/>
                </a:lnTo>
                <a:lnTo>
                  <a:pt x="8092" y="4899"/>
                </a:lnTo>
                <a:lnTo>
                  <a:pt x="4147" y="9573"/>
                </a:lnTo>
                <a:lnTo>
                  <a:pt x="2631" y="12406"/>
                </a:lnTo>
                <a:lnTo>
                  <a:pt x="1573" y="15760"/>
                </a:lnTo>
                <a:lnTo>
                  <a:pt x="525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2"/>
                </a:lnTo>
                <a:lnTo>
                  <a:pt x="2534" y="41997"/>
                </a:lnTo>
                <a:lnTo>
                  <a:pt x="4042" y="44777"/>
                </a:lnTo>
                <a:lnTo>
                  <a:pt x="6037" y="46977"/>
                </a:lnTo>
                <a:lnTo>
                  <a:pt x="10490" y="50860"/>
                </a:lnTo>
                <a:lnTo>
                  <a:pt x="13431" y="51965"/>
                </a:lnTo>
                <a:lnTo>
                  <a:pt x="16347" y="53086"/>
                </a:lnTo>
                <a:lnTo>
                  <a:pt x="19753" y="53654"/>
                </a:lnTo>
                <a:lnTo>
                  <a:pt x="23656" y="53654"/>
                </a:lnTo>
                <a:lnTo>
                  <a:pt x="27997" y="53492"/>
                </a:lnTo>
                <a:lnTo>
                  <a:pt x="31968" y="52793"/>
                </a:lnTo>
                <a:lnTo>
                  <a:pt x="35204" y="51965"/>
                </a:lnTo>
                <a:lnTo>
                  <a:pt x="37947" y="51092"/>
                </a:lnTo>
                <a:lnTo>
                  <a:pt x="41194" y="48816"/>
                </a:lnTo>
                <a:lnTo>
                  <a:pt x="41515" y="46163"/>
                </a:lnTo>
                <a:lnTo>
                  <a:pt x="40949" y="43002"/>
                </a:lnTo>
                <a:lnTo>
                  <a:pt x="38202" y="43268"/>
                </a:lnTo>
                <a:lnTo>
                  <a:pt x="35043" y="44550"/>
                </a:lnTo>
                <a:lnTo>
                  <a:pt x="32237" y="45439"/>
                </a:lnTo>
                <a:lnTo>
                  <a:pt x="28721" y="46188"/>
                </a:lnTo>
                <a:lnTo>
                  <a:pt x="24451" y="46379"/>
                </a:lnTo>
                <a:lnTo>
                  <a:pt x="21610" y="46379"/>
                </a:lnTo>
                <a:lnTo>
                  <a:pt x="17222" y="45133"/>
                </a:lnTo>
                <a:lnTo>
                  <a:pt x="13641" y="43103"/>
                </a:lnTo>
                <a:lnTo>
                  <a:pt x="11182" y="40003"/>
                </a:lnTo>
                <a:lnTo>
                  <a:pt x="9777" y="35963"/>
                </a:lnTo>
                <a:lnTo>
                  <a:pt x="8978" y="31342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34"/>
                </a:lnTo>
                <a:lnTo>
                  <a:pt x="43510" y="24739"/>
                </a:lnTo>
                <a:lnTo>
                  <a:pt x="43510" y="19926"/>
                </a:lnTo>
                <a:lnTo>
                  <a:pt x="43124" y="16927"/>
                </a:lnTo>
                <a:close/>
              </a:path>
              <a:path w="43510" h="53654">
                <a:moveTo>
                  <a:pt x="9050" y="20088"/>
                </a:moveTo>
                <a:lnTo>
                  <a:pt x="9986" y="16355"/>
                </a:lnTo>
                <a:lnTo>
                  <a:pt x="11441" y="12913"/>
                </a:lnTo>
                <a:lnTo>
                  <a:pt x="14983" y="9079"/>
                </a:lnTo>
                <a:lnTo>
                  <a:pt x="18215" y="7416"/>
                </a:lnTo>
                <a:lnTo>
                  <a:pt x="22251" y="6995"/>
                </a:lnTo>
                <a:lnTo>
                  <a:pt x="26445" y="6995"/>
                </a:lnTo>
                <a:lnTo>
                  <a:pt x="26409" y="0"/>
                </a:lnTo>
                <a:lnTo>
                  <a:pt x="19227" y="0"/>
                </a:lnTo>
                <a:lnTo>
                  <a:pt x="16088" y="619"/>
                </a:lnTo>
                <a:lnTo>
                  <a:pt x="13294" y="1865"/>
                </a:lnTo>
                <a:lnTo>
                  <a:pt x="10476" y="3111"/>
                </a:lnTo>
                <a:lnTo>
                  <a:pt x="9050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5170773" y="2616875"/>
            <a:ext cx="27616" cy="52920"/>
          </a:xfrm>
          <a:custGeom>
            <a:avLst/>
            <a:gdLst/>
            <a:ahLst/>
            <a:cxnLst/>
            <a:rect l="l" t="t" r="r" b="b"/>
            <a:pathLst>
              <a:path w="27616" h="52920">
                <a:moveTo>
                  <a:pt x="5894" y="52920"/>
                </a:moveTo>
                <a:lnTo>
                  <a:pt x="8661" y="51271"/>
                </a:lnTo>
                <a:lnTo>
                  <a:pt x="8661" y="19137"/>
                </a:lnTo>
                <a:lnTo>
                  <a:pt x="11012" y="15469"/>
                </a:lnTo>
                <a:lnTo>
                  <a:pt x="14025" y="11621"/>
                </a:lnTo>
                <a:lnTo>
                  <a:pt x="16755" y="9359"/>
                </a:lnTo>
                <a:lnTo>
                  <a:pt x="19300" y="8456"/>
                </a:lnTo>
                <a:lnTo>
                  <a:pt x="22230" y="8672"/>
                </a:lnTo>
                <a:lnTo>
                  <a:pt x="24902" y="9461"/>
                </a:lnTo>
                <a:lnTo>
                  <a:pt x="27557" y="8180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76"/>
                </a:lnTo>
                <a:lnTo>
                  <a:pt x="19731" y="0"/>
                </a:lnTo>
                <a:lnTo>
                  <a:pt x="16729" y="659"/>
                </a:lnTo>
                <a:lnTo>
                  <a:pt x="13694" y="2564"/>
                </a:lnTo>
                <a:lnTo>
                  <a:pt x="10346" y="5994"/>
                </a:lnTo>
                <a:lnTo>
                  <a:pt x="7827" y="9551"/>
                </a:lnTo>
                <a:lnTo>
                  <a:pt x="7827" y="2437"/>
                </a:lnTo>
                <a:lnTo>
                  <a:pt x="5857" y="825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1995"/>
                </a:lnTo>
                <a:lnTo>
                  <a:pt x="2768" y="52920"/>
                </a:lnTo>
                <a:lnTo>
                  <a:pt x="589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5243954" y="2616873"/>
            <a:ext cx="70163" cy="52919"/>
          </a:xfrm>
          <a:custGeom>
            <a:avLst/>
            <a:gdLst/>
            <a:ahLst/>
            <a:cxnLst/>
            <a:rect l="l" t="t" r="r" b="b"/>
            <a:pathLst>
              <a:path w="70163" h="52919">
                <a:moveTo>
                  <a:pt x="61653" y="52005"/>
                </a:moveTo>
                <a:lnTo>
                  <a:pt x="64270" y="52919"/>
                </a:lnTo>
                <a:lnTo>
                  <a:pt x="67395" y="52919"/>
                </a:lnTo>
                <a:lnTo>
                  <a:pt x="70163" y="51267"/>
                </a:lnTo>
                <a:lnTo>
                  <a:pt x="70163" y="17650"/>
                </a:lnTo>
                <a:lnTo>
                  <a:pt x="69894" y="15022"/>
                </a:lnTo>
                <a:lnTo>
                  <a:pt x="68809" y="10082"/>
                </a:lnTo>
                <a:lnTo>
                  <a:pt x="66621" y="6069"/>
                </a:lnTo>
                <a:lnTo>
                  <a:pt x="63668" y="2753"/>
                </a:lnTo>
                <a:lnTo>
                  <a:pt x="59536" y="546"/>
                </a:lnTo>
                <a:lnTo>
                  <a:pt x="56977" y="0"/>
                </a:lnTo>
                <a:lnTo>
                  <a:pt x="52660" y="0"/>
                </a:lnTo>
                <a:lnTo>
                  <a:pt x="48920" y="849"/>
                </a:lnTo>
                <a:lnTo>
                  <a:pt x="46339" y="2170"/>
                </a:lnTo>
                <a:lnTo>
                  <a:pt x="43657" y="3909"/>
                </a:lnTo>
                <a:lnTo>
                  <a:pt x="40816" y="6385"/>
                </a:lnTo>
                <a:lnTo>
                  <a:pt x="37739" y="9650"/>
                </a:lnTo>
                <a:lnTo>
                  <a:pt x="35636" y="5712"/>
                </a:lnTo>
                <a:lnTo>
                  <a:pt x="32586" y="2678"/>
                </a:lnTo>
                <a:lnTo>
                  <a:pt x="30016" y="1179"/>
                </a:lnTo>
                <a:lnTo>
                  <a:pt x="26902" y="226"/>
                </a:lnTo>
                <a:lnTo>
                  <a:pt x="23187" y="0"/>
                </a:lnTo>
                <a:lnTo>
                  <a:pt x="20627" y="0"/>
                </a:lnTo>
                <a:lnTo>
                  <a:pt x="18093" y="708"/>
                </a:lnTo>
                <a:lnTo>
                  <a:pt x="13078" y="3567"/>
                </a:lnTo>
                <a:lnTo>
                  <a:pt x="10494" y="5816"/>
                </a:lnTo>
                <a:lnTo>
                  <a:pt x="7837" y="8887"/>
                </a:lnTo>
                <a:lnTo>
                  <a:pt x="7837" y="2437"/>
                </a:lnTo>
                <a:lnTo>
                  <a:pt x="5857" y="824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68" y="52919"/>
                </a:lnTo>
                <a:lnTo>
                  <a:pt x="5904" y="52919"/>
                </a:lnTo>
                <a:lnTo>
                  <a:pt x="8672" y="51267"/>
                </a:lnTo>
                <a:lnTo>
                  <a:pt x="8672" y="17132"/>
                </a:lnTo>
                <a:lnTo>
                  <a:pt x="11059" y="14057"/>
                </a:lnTo>
                <a:lnTo>
                  <a:pt x="15303" y="10147"/>
                </a:lnTo>
                <a:lnTo>
                  <a:pt x="19335" y="7747"/>
                </a:lnTo>
                <a:lnTo>
                  <a:pt x="22956" y="7747"/>
                </a:lnTo>
                <a:lnTo>
                  <a:pt x="25509" y="8722"/>
                </a:lnTo>
                <a:lnTo>
                  <a:pt x="28425" y="11555"/>
                </a:lnTo>
                <a:lnTo>
                  <a:pt x="29792" y="14248"/>
                </a:lnTo>
                <a:lnTo>
                  <a:pt x="30556" y="17650"/>
                </a:lnTo>
                <a:lnTo>
                  <a:pt x="30750" y="21588"/>
                </a:lnTo>
                <a:lnTo>
                  <a:pt x="30750" y="51267"/>
                </a:lnTo>
                <a:lnTo>
                  <a:pt x="30938" y="52005"/>
                </a:lnTo>
                <a:lnTo>
                  <a:pt x="33559" y="52919"/>
                </a:lnTo>
                <a:lnTo>
                  <a:pt x="36597" y="52919"/>
                </a:lnTo>
                <a:lnTo>
                  <a:pt x="39423" y="51267"/>
                </a:lnTo>
                <a:lnTo>
                  <a:pt x="39423" y="17132"/>
                </a:lnTo>
                <a:lnTo>
                  <a:pt x="41835" y="14057"/>
                </a:lnTo>
                <a:lnTo>
                  <a:pt x="46065" y="10147"/>
                </a:lnTo>
                <a:lnTo>
                  <a:pt x="50090" y="7747"/>
                </a:lnTo>
                <a:lnTo>
                  <a:pt x="53694" y="7747"/>
                </a:lnTo>
                <a:lnTo>
                  <a:pt x="56288" y="8722"/>
                </a:lnTo>
                <a:lnTo>
                  <a:pt x="59230" y="11555"/>
                </a:lnTo>
                <a:lnTo>
                  <a:pt x="60570" y="14248"/>
                </a:lnTo>
                <a:lnTo>
                  <a:pt x="61257" y="17650"/>
                </a:lnTo>
                <a:lnTo>
                  <a:pt x="61445" y="21588"/>
                </a:lnTo>
                <a:lnTo>
                  <a:pt x="61445" y="51267"/>
                </a:lnTo>
                <a:lnTo>
                  <a:pt x="61653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5332910" y="2616873"/>
            <a:ext cx="47282" cy="53657"/>
          </a:xfrm>
          <a:custGeom>
            <a:avLst/>
            <a:gdLst/>
            <a:ahLst/>
            <a:cxnLst/>
            <a:rect l="l" t="t" r="r" b="b"/>
            <a:pathLst>
              <a:path w="47282" h="53657">
                <a:moveTo>
                  <a:pt x="8981" y="23914"/>
                </a:moveTo>
                <a:lnTo>
                  <a:pt x="9273" y="21347"/>
                </a:lnTo>
                <a:lnTo>
                  <a:pt x="9852" y="18985"/>
                </a:lnTo>
                <a:lnTo>
                  <a:pt x="11339" y="14593"/>
                </a:lnTo>
                <a:lnTo>
                  <a:pt x="13741" y="11163"/>
                </a:lnTo>
                <a:lnTo>
                  <a:pt x="17106" y="8891"/>
                </a:lnTo>
                <a:lnTo>
                  <a:pt x="21193" y="7480"/>
                </a:lnTo>
                <a:lnTo>
                  <a:pt x="26568" y="7480"/>
                </a:lnTo>
                <a:lnTo>
                  <a:pt x="30775" y="9028"/>
                </a:lnTo>
                <a:lnTo>
                  <a:pt x="34135" y="11454"/>
                </a:lnTo>
                <a:lnTo>
                  <a:pt x="36324" y="15011"/>
                </a:lnTo>
                <a:lnTo>
                  <a:pt x="37590" y="19418"/>
                </a:lnTo>
                <a:lnTo>
                  <a:pt x="38304" y="24270"/>
                </a:lnTo>
                <a:lnTo>
                  <a:pt x="38304" y="29731"/>
                </a:lnTo>
                <a:lnTo>
                  <a:pt x="38033" y="32320"/>
                </a:lnTo>
                <a:lnTo>
                  <a:pt x="37454" y="34657"/>
                </a:lnTo>
                <a:lnTo>
                  <a:pt x="36680" y="50266"/>
                </a:lnTo>
                <a:lnTo>
                  <a:pt x="39201" y="48373"/>
                </a:lnTo>
                <a:lnTo>
                  <a:pt x="43235" y="43534"/>
                </a:lnTo>
                <a:lnTo>
                  <a:pt x="44748" y="40639"/>
                </a:lnTo>
                <a:lnTo>
                  <a:pt x="45759" y="37288"/>
                </a:lnTo>
                <a:lnTo>
                  <a:pt x="46777" y="33958"/>
                </a:lnTo>
                <a:lnTo>
                  <a:pt x="47282" y="30289"/>
                </a:lnTo>
                <a:lnTo>
                  <a:pt x="47282" y="22226"/>
                </a:lnTo>
                <a:lnTo>
                  <a:pt x="46803" y="18553"/>
                </a:lnTo>
                <a:lnTo>
                  <a:pt x="45841" y="15292"/>
                </a:lnTo>
                <a:lnTo>
                  <a:pt x="44884" y="12040"/>
                </a:lnTo>
                <a:lnTo>
                  <a:pt x="43434" y="9269"/>
                </a:lnTo>
                <a:lnTo>
                  <a:pt x="41515" y="6997"/>
                </a:lnTo>
                <a:lnTo>
                  <a:pt x="37170" y="2973"/>
                </a:lnTo>
                <a:lnTo>
                  <a:pt x="34282" y="1777"/>
                </a:lnTo>
                <a:lnTo>
                  <a:pt x="31391" y="596"/>
                </a:lnTo>
                <a:lnTo>
                  <a:pt x="28008" y="0"/>
                </a:lnTo>
                <a:lnTo>
                  <a:pt x="20085" y="0"/>
                </a:lnTo>
                <a:lnTo>
                  <a:pt x="16556" y="673"/>
                </a:lnTo>
                <a:lnTo>
                  <a:pt x="13553" y="2007"/>
                </a:lnTo>
                <a:lnTo>
                  <a:pt x="10544" y="3340"/>
                </a:lnTo>
                <a:lnTo>
                  <a:pt x="8017" y="5219"/>
                </a:lnTo>
                <a:lnTo>
                  <a:pt x="3999" y="10072"/>
                </a:lnTo>
                <a:lnTo>
                  <a:pt x="2494" y="12955"/>
                </a:lnTo>
                <a:lnTo>
                  <a:pt x="1487" y="16292"/>
                </a:lnTo>
                <a:lnTo>
                  <a:pt x="490" y="19648"/>
                </a:lnTo>
                <a:lnTo>
                  <a:pt x="0" y="23305"/>
                </a:lnTo>
                <a:lnTo>
                  <a:pt x="0" y="31405"/>
                </a:lnTo>
                <a:lnTo>
                  <a:pt x="464" y="35102"/>
                </a:lnTo>
                <a:lnTo>
                  <a:pt x="1414" y="38353"/>
                </a:lnTo>
                <a:lnTo>
                  <a:pt x="2362" y="41605"/>
                </a:lnTo>
                <a:lnTo>
                  <a:pt x="3787" y="44372"/>
                </a:lnTo>
                <a:lnTo>
                  <a:pt x="5731" y="46658"/>
                </a:lnTo>
                <a:lnTo>
                  <a:pt x="10062" y="50673"/>
                </a:lnTo>
                <a:lnTo>
                  <a:pt x="9705" y="34227"/>
                </a:lnTo>
                <a:lnTo>
                  <a:pt x="8981" y="29361"/>
                </a:lnTo>
                <a:lnTo>
                  <a:pt x="8981" y="23914"/>
                </a:lnTo>
                <a:close/>
              </a:path>
              <a:path w="47282" h="53657">
                <a:moveTo>
                  <a:pt x="26115" y="46114"/>
                </a:moveTo>
                <a:lnTo>
                  <a:pt x="20760" y="46114"/>
                </a:lnTo>
                <a:lnTo>
                  <a:pt x="16556" y="44578"/>
                </a:lnTo>
                <a:lnTo>
                  <a:pt x="13201" y="42137"/>
                </a:lnTo>
                <a:lnTo>
                  <a:pt x="10962" y="38634"/>
                </a:lnTo>
                <a:lnTo>
                  <a:pt x="9705" y="34227"/>
                </a:lnTo>
                <a:lnTo>
                  <a:pt x="10062" y="50673"/>
                </a:lnTo>
                <a:lnTo>
                  <a:pt x="12942" y="51868"/>
                </a:lnTo>
                <a:lnTo>
                  <a:pt x="15843" y="53059"/>
                </a:lnTo>
                <a:lnTo>
                  <a:pt x="19223" y="53657"/>
                </a:lnTo>
                <a:lnTo>
                  <a:pt x="27111" y="53657"/>
                </a:lnTo>
                <a:lnTo>
                  <a:pt x="30624" y="52984"/>
                </a:lnTo>
                <a:lnTo>
                  <a:pt x="33652" y="51626"/>
                </a:lnTo>
                <a:lnTo>
                  <a:pt x="36680" y="50266"/>
                </a:lnTo>
                <a:lnTo>
                  <a:pt x="37454" y="34657"/>
                </a:lnTo>
                <a:lnTo>
                  <a:pt x="36003" y="39041"/>
                </a:lnTo>
                <a:lnTo>
                  <a:pt x="33605" y="42443"/>
                </a:lnTo>
                <a:lnTo>
                  <a:pt x="30196" y="44703"/>
                </a:lnTo>
                <a:lnTo>
                  <a:pt x="26115" y="4611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5398952" y="2616875"/>
            <a:ext cx="27614" cy="52920"/>
          </a:xfrm>
          <a:custGeom>
            <a:avLst/>
            <a:gdLst/>
            <a:ahLst/>
            <a:cxnLst/>
            <a:rect l="l" t="t" r="r" b="b"/>
            <a:pathLst>
              <a:path w="27614" h="52920">
                <a:moveTo>
                  <a:pt x="5892" y="52920"/>
                </a:moveTo>
                <a:lnTo>
                  <a:pt x="8671" y="51271"/>
                </a:lnTo>
                <a:lnTo>
                  <a:pt x="8671" y="19137"/>
                </a:lnTo>
                <a:lnTo>
                  <a:pt x="11008" y="15469"/>
                </a:lnTo>
                <a:lnTo>
                  <a:pt x="14024" y="11621"/>
                </a:lnTo>
                <a:lnTo>
                  <a:pt x="16753" y="9359"/>
                </a:lnTo>
                <a:lnTo>
                  <a:pt x="19298" y="8456"/>
                </a:lnTo>
                <a:lnTo>
                  <a:pt x="22230" y="8672"/>
                </a:lnTo>
                <a:lnTo>
                  <a:pt x="24897" y="9461"/>
                </a:lnTo>
                <a:lnTo>
                  <a:pt x="27553" y="8180"/>
                </a:lnTo>
                <a:lnTo>
                  <a:pt x="27614" y="3657"/>
                </a:lnTo>
                <a:lnTo>
                  <a:pt x="25328" y="673"/>
                </a:lnTo>
                <a:lnTo>
                  <a:pt x="22301" y="76"/>
                </a:lnTo>
                <a:lnTo>
                  <a:pt x="19726" y="0"/>
                </a:lnTo>
                <a:lnTo>
                  <a:pt x="16728" y="659"/>
                </a:lnTo>
                <a:lnTo>
                  <a:pt x="13690" y="2564"/>
                </a:lnTo>
                <a:lnTo>
                  <a:pt x="10345" y="5994"/>
                </a:lnTo>
                <a:lnTo>
                  <a:pt x="7837" y="9551"/>
                </a:lnTo>
                <a:lnTo>
                  <a:pt x="7837" y="2437"/>
                </a:lnTo>
                <a:lnTo>
                  <a:pt x="5853" y="825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767" y="52920"/>
                </a:lnTo>
                <a:lnTo>
                  <a:pt x="589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5438847" y="2616875"/>
            <a:ext cx="43516" cy="53654"/>
          </a:xfrm>
          <a:custGeom>
            <a:avLst/>
            <a:gdLst/>
            <a:ahLst/>
            <a:cxnLst/>
            <a:rect l="l" t="t" r="r" b="b"/>
            <a:pathLst>
              <a:path w="43516" h="53654">
                <a:moveTo>
                  <a:pt x="43127" y="16927"/>
                </a:moveTo>
                <a:lnTo>
                  <a:pt x="42325" y="14119"/>
                </a:lnTo>
                <a:lnTo>
                  <a:pt x="41551" y="11315"/>
                </a:lnTo>
                <a:lnTo>
                  <a:pt x="38635" y="6804"/>
                </a:lnTo>
                <a:lnTo>
                  <a:pt x="34798" y="3070"/>
                </a:lnTo>
                <a:lnTo>
                  <a:pt x="32188" y="1828"/>
                </a:lnTo>
                <a:lnTo>
                  <a:pt x="29584" y="608"/>
                </a:lnTo>
                <a:lnTo>
                  <a:pt x="26405" y="0"/>
                </a:lnTo>
                <a:lnTo>
                  <a:pt x="26456" y="6995"/>
                </a:lnTo>
                <a:lnTo>
                  <a:pt x="29621" y="8331"/>
                </a:lnTo>
                <a:lnTo>
                  <a:pt x="31744" y="11009"/>
                </a:lnTo>
                <a:lnTo>
                  <a:pt x="33887" y="13688"/>
                </a:lnTo>
                <a:lnTo>
                  <a:pt x="34898" y="17373"/>
                </a:lnTo>
                <a:lnTo>
                  <a:pt x="34798" y="22072"/>
                </a:lnTo>
                <a:lnTo>
                  <a:pt x="8978" y="22072"/>
                </a:lnTo>
                <a:lnTo>
                  <a:pt x="9053" y="20088"/>
                </a:lnTo>
                <a:lnTo>
                  <a:pt x="10490" y="3111"/>
                </a:lnTo>
                <a:lnTo>
                  <a:pt x="8103" y="4899"/>
                </a:lnTo>
                <a:lnTo>
                  <a:pt x="4144" y="9573"/>
                </a:lnTo>
                <a:lnTo>
                  <a:pt x="2631" y="12406"/>
                </a:lnTo>
                <a:lnTo>
                  <a:pt x="1583" y="15760"/>
                </a:lnTo>
                <a:lnTo>
                  <a:pt x="529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5" y="35355"/>
                </a:lnTo>
                <a:lnTo>
                  <a:pt x="1526" y="38682"/>
                </a:lnTo>
                <a:lnTo>
                  <a:pt x="2545" y="41997"/>
                </a:lnTo>
                <a:lnTo>
                  <a:pt x="4046" y="44777"/>
                </a:lnTo>
                <a:lnTo>
                  <a:pt x="6037" y="46977"/>
                </a:lnTo>
                <a:lnTo>
                  <a:pt x="10505" y="50860"/>
                </a:lnTo>
                <a:lnTo>
                  <a:pt x="13431" y="51965"/>
                </a:lnTo>
                <a:lnTo>
                  <a:pt x="16358" y="53086"/>
                </a:lnTo>
                <a:lnTo>
                  <a:pt x="19753" y="53654"/>
                </a:lnTo>
                <a:lnTo>
                  <a:pt x="23652" y="53654"/>
                </a:lnTo>
                <a:lnTo>
                  <a:pt x="27993" y="53492"/>
                </a:lnTo>
                <a:lnTo>
                  <a:pt x="31968" y="52793"/>
                </a:lnTo>
                <a:lnTo>
                  <a:pt x="35215" y="51965"/>
                </a:lnTo>
                <a:lnTo>
                  <a:pt x="37943" y="51092"/>
                </a:lnTo>
                <a:lnTo>
                  <a:pt x="41206" y="48816"/>
                </a:lnTo>
                <a:lnTo>
                  <a:pt x="41526" y="46163"/>
                </a:lnTo>
                <a:lnTo>
                  <a:pt x="40946" y="43002"/>
                </a:lnTo>
                <a:lnTo>
                  <a:pt x="38218" y="43268"/>
                </a:lnTo>
                <a:lnTo>
                  <a:pt x="35057" y="44550"/>
                </a:lnTo>
                <a:lnTo>
                  <a:pt x="32241" y="45439"/>
                </a:lnTo>
                <a:lnTo>
                  <a:pt x="28724" y="46188"/>
                </a:lnTo>
                <a:lnTo>
                  <a:pt x="24465" y="46379"/>
                </a:lnTo>
                <a:lnTo>
                  <a:pt x="21614" y="46379"/>
                </a:lnTo>
                <a:lnTo>
                  <a:pt x="17218" y="45133"/>
                </a:lnTo>
                <a:lnTo>
                  <a:pt x="13651" y="43103"/>
                </a:lnTo>
                <a:lnTo>
                  <a:pt x="11192" y="40003"/>
                </a:lnTo>
                <a:lnTo>
                  <a:pt x="9777" y="35963"/>
                </a:lnTo>
                <a:lnTo>
                  <a:pt x="8978" y="31342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34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7" y="16927"/>
                </a:lnTo>
                <a:close/>
              </a:path>
              <a:path w="43516" h="53654">
                <a:moveTo>
                  <a:pt x="9053" y="20088"/>
                </a:moveTo>
                <a:lnTo>
                  <a:pt x="9986" y="16355"/>
                </a:lnTo>
                <a:lnTo>
                  <a:pt x="11437" y="12913"/>
                </a:lnTo>
                <a:lnTo>
                  <a:pt x="14979" y="9079"/>
                </a:lnTo>
                <a:lnTo>
                  <a:pt x="18215" y="7416"/>
                </a:lnTo>
                <a:lnTo>
                  <a:pt x="22251" y="6995"/>
                </a:lnTo>
                <a:lnTo>
                  <a:pt x="26456" y="6995"/>
                </a:lnTo>
                <a:lnTo>
                  <a:pt x="26405" y="0"/>
                </a:lnTo>
                <a:lnTo>
                  <a:pt x="19239" y="0"/>
                </a:lnTo>
                <a:lnTo>
                  <a:pt x="16099" y="619"/>
                </a:lnTo>
                <a:lnTo>
                  <a:pt x="13298" y="1865"/>
                </a:lnTo>
                <a:lnTo>
                  <a:pt x="10490" y="3111"/>
                </a:lnTo>
                <a:lnTo>
                  <a:pt x="9053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5525485" y="2604574"/>
            <a:ext cx="30913" cy="65852"/>
          </a:xfrm>
          <a:custGeom>
            <a:avLst/>
            <a:gdLst/>
            <a:ahLst/>
            <a:cxnLst/>
            <a:rect l="l" t="t" r="r" b="b"/>
            <a:pathLst>
              <a:path w="30913" h="65852">
                <a:moveTo>
                  <a:pt x="30913" y="59983"/>
                </a:moveTo>
                <a:lnTo>
                  <a:pt x="30913" y="59335"/>
                </a:lnTo>
                <a:lnTo>
                  <a:pt x="30041" y="56718"/>
                </a:lnTo>
                <a:lnTo>
                  <a:pt x="27496" y="57442"/>
                </a:lnTo>
                <a:lnTo>
                  <a:pt x="24469" y="58193"/>
                </a:lnTo>
                <a:lnTo>
                  <a:pt x="21170" y="58193"/>
                </a:lnTo>
                <a:lnTo>
                  <a:pt x="18478" y="55613"/>
                </a:lnTo>
                <a:lnTo>
                  <a:pt x="17038" y="51361"/>
                </a:lnTo>
                <a:lnTo>
                  <a:pt x="17038" y="20754"/>
                </a:lnTo>
                <a:lnTo>
                  <a:pt x="29166" y="20754"/>
                </a:lnTo>
                <a:lnTo>
                  <a:pt x="30740" y="19317"/>
                </a:lnTo>
                <a:lnTo>
                  <a:pt x="30913" y="16372"/>
                </a:lnTo>
                <a:lnTo>
                  <a:pt x="29166" y="13323"/>
                </a:lnTo>
                <a:lnTo>
                  <a:pt x="17038" y="13323"/>
                </a:lnTo>
                <a:lnTo>
                  <a:pt x="17038" y="1714"/>
                </a:lnTo>
                <a:lnTo>
                  <a:pt x="16818" y="1004"/>
                </a:lnTo>
                <a:lnTo>
                  <a:pt x="14259" y="0"/>
                </a:lnTo>
                <a:lnTo>
                  <a:pt x="11134" y="0"/>
                </a:lnTo>
                <a:lnTo>
                  <a:pt x="8365" y="1714"/>
                </a:lnTo>
                <a:lnTo>
                  <a:pt x="8365" y="13323"/>
                </a:lnTo>
                <a:lnTo>
                  <a:pt x="1795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38" y="20754"/>
                </a:lnTo>
                <a:lnTo>
                  <a:pt x="8365" y="20754"/>
                </a:lnTo>
                <a:lnTo>
                  <a:pt x="8365" y="52120"/>
                </a:lnTo>
                <a:lnTo>
                  <a:pt x="9128" y="56643"/>
                </a:lnTo>
                <a:lnTo>
                  <a:pt x="10443" y="60451"/>
                </a:lnTo>
                <a:lnTo>
                  <a:pt x="12697" y="63158"/>
                </a:lnTo>
                <a:lnTo>
                  <a:pt x="15868" y="64847"/>
                </a:lnTo>
                <a:lnTo>
                  <a:pt x="19734" y="65852"/>
                </a:lnTo>
                <a:lnTo>
                  <a:pt x="24606" y="65685"/>
                </a:lnTo>
                <a:lnTo>
                  <a:pt x="27604" y="65114"/>
                </a:lnTo>
                <a:lnTo>
                  <a:pt x="30556" y="63093"/>
                </a:lnTo>
                <a:lnTo>
                  <a:pt x="30913" y="59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5573621" y="2593948"/>
            <a:ext cx="40726" cy="75844"/>
          </a:xfrm>
          <a:custGeom>
            <a:avLst/>
            <a:gdLst/>
            <a:ahLst/>
            <a:cxnLst/>
            <a:rect l="l" t="t" r="r" b="b"/>
            <a:pathLst>
              <a:path w="40726" h="75844">
                <a:moveTo>
                  <a:pt x="32057" y="45592"/>
                </a:moveTo>
                <a:lnTo>
                  <a:pt x="32057" y="74192"/>
                </a:lnTo>
                <a:lnTo>
                  <a:pt x="32277" y="74929"/>
                </a:lnTo>
                <a:lnTo>
                  <a:pt x="34837" y="75844"/>
                </a:lnTo>
                <a:lnTo>
                  <a:pt x="37957" y="75844"/>
                </a:lnTo>
                <a:lnTo>
                  <a:pt x="40726" y="74192"/>
                </a:lnTo>
                <a:lnTo>
                  <a:pt x="40726" y="40956"/>
                </a:lnTo>
                <a:lnTo>
                  <a:pt x="40445" y="37947"/>
                </a:lnTo>
                <a:lnTo>
                  <a:pt x="39286" y="33007"/>
                </a:lnTo>
                <a:lnTo>
                  <a:pt x="37000" y="28994"/>
                </a:lnTo>
                <a:lnTo>
                  <a:pt x="33925" y="25678"/>
                </a:lnTo>
                <a:lnTo>
                  <a:pt x="29620" y="23470"/>
                </a:lnTo>
                <a:lnTo>
                  <a:pt x="26963" y="22924"/>
                </a:lnTo>
                <a:lnTo>
                  <a:pt x="21254" y="22924"/>
                </a:lnTo>
                <a:lnTo>
                  <a:pt x="18708" y="23582"/>
                </a:lnTo>
                <a:lnTo>
                  <a:pt x="16188" y="24893"/>
                </a:lnTo>
                <a:lnTo>
                  <a:pt x="11170" y="28230"/>
                </a:lnTo>
                <a:lnTo>
                  <a:pt x="8669" y="30948"/>
                </a:lnTo>
                <a:lnTo>
                  <a:pt x="8669" y="1701"/>
                </a:lnTo>
                <a:lnTo>
                  <a:pt x="8459" y="938"/>
                </a:lnTo>
                <a:lnTo>
                  <a:pt x="5904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68" y="75844"/>
                </a:lnTo>
                <a:lnTo>
                  <a:pt x="5904" y="75844"/>
                </a:lnTo>
                <a:lnTo>
                  <a:pt x="8669" y="74192"/>
                </a:lnTo>
                <a:lnTo>
                  <a:pt x="8669" y="40057"/>
                </a:lnTo>
                <a:lnTo>
                  <a:pt x="11059" y="36982"/>
                </a:lnTo>
                <a:lnTo>
                  <a:pt x="13319" y="34657"/>
                </a:lnTo>
                <a:lnTo>
                  <a:pt x="17675" y="31470"/>
                </a:lnTo>
                <a:lnTo>
                  <a:pt x="22016" y="30671"/>
                </a:lnTo>
                <a:lnTo>
                  <a:pt x="25181" y="31013"/>
                </a:lnTo>
                <a:lnTo>
                  <a:pt x="27738" y="32308"/>
                </a:lnTo>
                <a:lnTo>
                  <a:pt x="30394" y="35711"/>
                </a:lnTo>
                <a:lnTo>
                  <a:pt x="31427" y="38875"/>
                </a:lnTo>
                <a:lnTo>
                  <a:pt x="32057" y="42810"/>
                </a:lnTo>
                <a:lnTo>
                  <a:pt x="32057" y="4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5632535" y="2616873"/>
            <a:ext cx="22153" cy="53657"/>
          </a:xfrm>
          <a:custGeom>
            <a:avLst/>
            <a:gdLst/>
            <a:ahLst/>
            <a:cxnLst/>
            <a:rect l="l" t="t" r="r" b="b"/>
            <a:pathLst>
              <a:path w="22153" h="53657">
                <a:moveTo>
                  <a:pt x="11217" y="44413"/>
                </a:moveTo>
                <a:lnTo>
                  <a:pt x="8881" y="40895"/>
                </a:lnTo>
                <a:lnTo>
                  <a:pt x="7627" y="51993"/>
                </a:lnTo>
                <a:lnTo>
                  <a:pt x="11645" y="53326"/>
                </a:lnTo>
                <a:lnTo>
                  <a:pt x="16398" y="53657"/>
                </a:lnTo>
                <a:lnTo>
                  <a:pt x="19227" y="53657"/>
                </a:lnTo>
                <a:lnTo>
                  <a:pt x="22153" y="46061"/>
                </a:lnTo>
                <a:lnTo>
                  <a:pt x="17762" y="46658"/>
                </a:lnTo>
                <a:lnTo>
                  <a:pt x="14958" y="46658"/>
                </a:lnTo>
                <a:lnTo>
                  <a:pt x="11217" y="44413"/>
                </a:lnTo>
                <a:close/>
              </a:path>
              <a:path w="22153" h="53657">
                <a:moveTo>
                  <a:pt x="3312" y="12091"/>
                </a:moveTo>
                <a:lnTo>
                  <a:pt x="5968" y="11518"/>
                </a:lnTo>
                <a:lnTo>
                  <a:pt x="9165" y="9780"/>
                </a:lnTo>
                <a:lnTo>
                  <a:pt x="11944" y="8585"/>
                </a:lnTo>
                <a:lnTo>
                  <a:pt x="15339" y="7531"/>
                </a:lnTo>
                <a:lnTo>
                  <a:pt x="19385" y="7264"/>
                </a:lnTo>
                <a:lnTo>
                  <a:pt x="23075" y="7519"/>
                </a:lnTo>
                <a:lnTo>
                  <a:pt x="26913" y="9208"/>
                </a:lnTo>
                <a:lnTo>
                  <a:pt x="29253" y="12332"/>
                </a:lnTo>
                <a:lnTo>
                  <a:pt x="30012" y="15227"/>
                </a:lnTo>
                <a:lnTo>
                  <a:pt x="30222" y="18759"/>
                </a:lnTo>
                <a:lnTo>
                  <a:pt x="30222" y="22567"/>
                </a:lnTo>
                <a:lnTo>
                  <a:pt x="20026" y="22567"/>
                </a:lnTo>
                <a:lnTo>
                  <a:pt x="16704" y="22909"/>
                </a:lnTo>
                <a:lnTo>
                  <a:pt x="13762" y="23572"/>
                </a:lnTo>
                <a:lnTo>
                  <a:pt x="10825" y="24245"/>
                </a:lnTo>
                <a:lnTo>
                  <a:pt x="8337" y="25246"/>
                </a:lnTo>
                <a:lnTo>
                  <a:pt x="4279" y="27913"/>
                </a:lnTo>
                <a:lnTo>
                  <a:pt x="1638" y="31621"/>
                </a:lnTo>
                <a:lnTo>
                  <a:pt x="0" y="36042"/>
                </a:lnTo>
                <a:lnTo>
                  <a:pt x="0" y="38799"/>
                </a:lnTo>
                <a:lnTo>
                  <a:pt x="392" y="43242"/>
                </a:lnTo>
                <a:lnTo>
                  <a:pt x="1968" y="46925"/>
                </a:lnTo>
                <a:lnTo>
                  <a:pt x="4489" y="49758"/>
                </a:lnTo>
                <a:lnTo>
                  <a:pt x="7627" y="51993"/>
                </a:lnTo>
                <a:lnTo>
                  <a:pt x="8881" y="40895"/>
                </a:lnTo>
                <a:lnTo>
                  <a:pt x="8881" y="38353"/>
                </a:lnTo>
                <a:lnTo>
                  <a:pt x="9691" y="34429"/>
                </a:lnTo>
                <a:lnTo>
                  <a:pt x="12240" y="31484"/>
                </a:lnTo>
                <a:lnTo>
                  <a:pt x="14860" y="30059"/>
                </a:lnTo>
                <a:lnTo>
                  <a:pt x="18352" y="29235"/>
                </a:lnTo>
                <a:lnTo>
                  <a:pt x="22805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42" y="43674"/>
                </a:lnTo>
                <a:lnTo>
                  <a:pt x="22153" y="46061"/>
                </a:lnTo>
                <a:lnTo>
                  <a:pt x="19227" y="53657"/>
                </a:lnTo>
                <a:lnTo>
                  <a:pt x="21920" y="53023"/>
                </a:lnTo>
                <a:lnTo>
                  <a:pt x="24465" y="51752"/>
                </a:lnTo>
                <a:lnTo>
                  <a:pt x="27000" y="50482"/>
                </a:lnTo>
                <a:lnTo>
                  <a:pt x="31380" y="46442"/>
                </a:lnTo>
                <a:lnTo>
                  <a:pt x="31380" y="51320"/>
                </a:lnTo>
                <a:lnTo>
                  <a:pt x="33472" y="52894"/>
                </a:lnTo>
                <a:lnTo>
                  <a:pt x="36054" y="52959"/>
                </a:lnTo>
                <a:lnTo>
                  <a:pt x="38832" y="51320"/>
                </a:lnTo>
                <a:lnTo>
                  <a:pt x="38832" y="15353"/>
                </a:lnTo>
                <a:lnTo>
                  <a:pt x="38501" y="12686"/>
                </a:lnTo>
                <a:lnTo>
                  <a:pt x="37172" y="8127"/>
                </a:lnTo>
                <a:lnTo>
                  <a:pt x="34624" y="4686"/>
                </a:lnTo>
                <a:lnTo>
                  <a:pt x="31233" y="1982"/>
                </a:lnTo>
                <a:lnTo>
                  <a:pt x="26459" y="394"/>
                </a:lnTo>
                <a:lnTo>
                  <a:pt x="23580" y="0"/>
                </a:lnTo>
                <a:lnTo>
                  <a:pt x="20185" y="0"/>
                </a:lnTo>
                <a:lnTo>
                  <a:pt x="16555" y="179"/>
                </a:lnTo>
                <a:lnTo>
                  <a:pt x="12988" y="852"/>
                </a:lnTo>
                <a:lnTo>
                  <a:pt x="9827" y="1803"/>
                </a:lnTo>
                <a:lnTo>
                  <a:pt x="5841" y="3542"/>
                </a:lnTo>
                <a:lnTo>
                  <a:pt x="2498" y="6691"/>
                </a:lnTo>
                <a:lnTo>
                  <a:pt x="2299" y="9384"/>
                </a:lnTo>
                <a:lnTo>
                  <a:pt x="3312" y="12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5692928" y="2616873"/>
            <a:ext cx="40740" cy="52919"/>
          </a:xfrm>
          <a:custGeom>
            <a:avLst/>
            <a:gdLst/>
            <a:ahLst/>
            <a:cxnLst/>
            <a:rect l="l" t="t" r="r" b="b"/>
            <a:pathLst>
              <a:path w="40740" h="52919">
                <a:moveTo>
                  <a:pt x="5918" y="52919"/>
                </a:moveTo>
                <a:lnTo>
                  <a:pt x="8686" y="51267"/>
                </a:lnTo>
                <a:lnTo>
                  <a:pt x="8686" y="17132"/>
                </a:lnTo>
                <a:lnTo>
                  <a:pt x="11069" y="14057"/>
                </a:lnTo>
                <a:lnTo>
                  <a:pt x="13333" y="11732"/>
                </a:lnTo>
                <a:lnTo>
                  <a:pt x="17689" y="8545"/>
                </a:lnTo>
                <a:lnTo>
                  <a:pt x="22028" y="7747"/>
                </a:lnTo>
                <a:lnTo>
                  <a:pt x="25192" y="8088"/>
                </a:lnTo>
                <a:lnTo>
                  <a:pt x="27752" y="9384"/>
                </a:lnTo>
                <a:lnTo>
                  <a:pt x="30408" y="12786"/>
                </a:lnTo>
                <a:lnTo>
                  <a:pt x="31442" y="15951"/>
                </a:lnTo>
                <a:lnTo>
                  <a:pt x="32068" y="19885"/>
                </a:lnTo>
                <a:lnTo>
                  <a:pt x="32068" y="51267"/>
                </a:lnTo>
                <a:lnTo>
                  <a:pt x="32288" y="52005"/>
                </a:lnTo>
                <a:lnTo>
                  <a:pt x="34847" y="52919"/>
                </a:lnTo>
                <a:lnTo>
                  <a:pt x="37973" y="52919"/>
                </a:lnTo>
                <a:lnTo>
                  <a:pt x="40740" y="51267"/>
                </a:lnTo>
                <a:lnTo>
                  <a:pt x="40740" y="18006"/>
                </a:lnTo>
                <a:lnTo>
                  <a:pt x="40457" y="15022"/>
                </a:lnTo>
                <a:lnTo>
                  <a:pt x="39301" y="10082"/>
                </a:lnTo>
                <a:lnTo>
                  <a:pt x="36996" y="6069"/>
                </a:lnTo>
                <a:lnTo>
                  <a:pt x="33925" y="2753"/>
                </a:lnTo>
                <a:lnTo>
                  <a:pt x="29631" y="546"/>
                </a:lnTo>
                <a:lnTo>
                  <a:pt x="26974" y="0"/>
                </a:lnTo>
                <a:lnTo>
                  <a:pt x="21121" y="0"/>
                </a:lnTo>
                <a:lnTo>
                  <a:pt x="18453" y="708"/>
                </a:lnTo>
                <a:lnTo>
                  <a:pt x="15807" y="2145"/>
                </a:lnTo>
                <a:lnTo>
                  <a:pt x="13161" y="3567"/>
                </a:lnTo>
                <a:lnTo>
                  <a:pt x="10504" y="5816"/>
                </a:lnTo>
                <a:lnTo>
                  <a:pt x="7833" y="8887"/>
                </a:lnTo>
                <a:lnTo>
                  <a:pt x="7833" y="2437"/>
                </a:lnTo>
                <a:lnTo>
                  <a:pt x="5867" y="824"/>
                </a:lnTo>
                <a:lnTo>
                  <a:pt x="3139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78" y="52919"/>
                </a:lnTo>
                <a:lnTo>
                  <a:pt x="591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5778878" y="2604574"/>
            <a:ext cx="30913" cy="65852"/>
          </a:xfrm>
          <a:custGeom>
            <a:avLst/>
            <a:gdLst/>
            <a:ahLst/>
            <a:cxnLst/>
            <a:rect l="l" t="t" r="r" b="b"/>
            <a:pathLst>
              <a:path w="30913" h="65852">
                <a:moveTo>
                  <a:pt x="30913" y="59983"/>
                </a:moveTo>
                <a:lnTo>
                  <a:pt x="30913" y="59335"/>
                </a:lnTo>
                <a:lnTo>
                  <a:pt x="29696" y="56668"/>
                </a:lnTo>
                <a:lnTo>
                  <a:pt x="27014" y="57607"/>
                </a:lnTo>
                <a:lnTo>
                  <a:pt x="24469" y="58193"/>
                </a:lnTo>
                <a:lnTo>
                  <a:pt x="21168" y="58193"/>
                </a:lnTo>
                <a:lnTo>
                  <a:pt x="18478" y="55613"/>
                </a:lnTo>
                <a:lnTo>
                  <a:pt x="17038" y="51361"/>
                </a:lnTo>
                <a:lnTo>
                  <a:pt x="17038" y="20754"/>
                </a:lnTo>
                <a:lnTo>
                  <a:pt x="29178" y="20754"/>
                </a:lnTo>
                <a:lnTo>
                  <a:pt x="30750" y="19317"/>
                </a:lnTo>
                <a:lnTo>
                  <a:pt x="30913" y="16372"/>
                </a:lnTo>
                <a:lnTo>
                  <a:pt x="29178" y="13323"/>
                </a:lnTo>
                <a:lnTo>
                  <a:pt x="17038" y="13323"/>
                </a:lnTo>
                <a:lnTo>
                  <a:pt x="17038" y="1714"/>
                </a:lnTo>
                <a:lnTo>
                  <a:pt x="16816" y="1004"/>
                </a:lnTo>
                <a:lnTo>
                  <a:pt x="14259" y="0"/>
                </a:lnTo>
                <a:lnTo>
                  <a:pt x="11135" y="0"/>
                </a:lnTo>
                <a:lnTo>
                  <a:pt x="8366" y="1714"/>
                </a:lnTo>
                <a:lnTo>
                  <a:pt x="8366" y="13323"/>
                </a:lnTo>
                <a:lnTo>
                  <a:pt x="1795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46" y="20754"/>
                </a:lnTo>
                <a:lnTo>
                  <a:pt x="8366" y="20754"/>
                </a:lnTo>
                <a:lnTo>
                  <a:pt x="8366" y="52120"/>
                </a:lnTo>
                <a:lnTo>
                  <a:pt x="9130" y="56643"/>
                </a:lnTo>
                <a:lnTo>
                  <a:pt x="10458" y="60451"/>
                </a:lnTo>
                <a:lnTo>
                  <a:pt x="12697" y="63158"/>
                </a:lnTo>
                <a:lnTo>
                  <a:pt x="15880" y="64847"/>
                </a:lnTo>
                <a:lnTo>
                  <a:pt x="19728" y="65852"/>
                </a:lnTo>
                <a:lnTo>
                  <a:pt x="24598" y="65685"/>
                </a:lnTo>
                <a:lnTo>
                  <a:pt x="27600" y="65114"/>
                </a:lnTo>
                <a:lnTo>
                  <a:pt x="30567" y="63093"/>
                </a:lnTo>
                <a:lnTo>
                  <a:pt x="30913" y="59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5827010" y="2593948"/>
            <a:ext cx="40741" cy="75844"/>
          </a:xfrm>
          <a:custGeom>
            <a:avLst/>
            <a:gdLst/>
            <a:ahLst/>
            <a:cxnLst/>
            <a:rect l="l" t="t" r="r" b="b"/>
            <a:pathLst>
              <a:path w="40741" h="75844">
                <a:moveTo>
                  <a:pt x="32068" y="45592"/>
                </a:moveTo>
                <a:lnTo>
                  <a:pt x="32068" y="74192"/>
                </a:lnTo>
                <a:lnTo>
                  <a:pt x="32278" y="74929"/>
                </a:lnTo>
                <a:lnTo>
                  <a:pt x="34833" y="75844"/>
                </a:lnTo>
                <a:lnTo>
                  <a:pt x="37959" y="75844"/>
                </a:lnTo>
                <a:lnTo>
                  <a:pt x="40741" y="74192"/>
                </a:lnTo>
                <a:lnTo>
                  <a:pt x="40741" y="40956"/>
                </a:lnTo>
                <a:lnTo>
                  <a:pt x="40460" y="37947"/>
                </a:lnTo>
                <a:lnTo>
                  <a:pt x="39287" y="33007"/>
                </a:lnTo>
                <a:lnTo>
                  <a:pt x="37001" y="28994"/>
                </a:lnTo>
                <a:lnTo>
                  <a:pt x="33922" y="25678"/>
                </a:lnTo>
                <a:lnTo>
                  <a:pt x="29621" y="23470"/>
                </a:lnTo>
                <a:lnTo>
                  <a:pt x="26964" y="22924"/>
                </a:lnTo>
                <a:lnTo>
                  <a:pt x="21258" y="22924"/>
                </a:lnTo>
                <a:lnTo>
                  <a:pt x="18713" y="23582"/>
                </a:lnTo>
                <a:lnTo>
                  <a:pt x="16186" y="24893"/>
                </a:lnTo>
                <a:lnTo>
                  <a:pt x="11170" y="28230"/>
                </a:lnTo>
                <a:lnTo>
                  <a:pt x="8682" y="30948"/>
                </a:lnTo>
                <a:lnTo>
                  <a:pt x="8682" y="1701"/>
                </a:lnTo>
                <a:lnTo>
                  <a:pt x="8463" y="938"/>
                </a:lnTo>
                <a:lnTo>
                  <a:pt x="5904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7" y="74929"/>
                </a:lnTo>
                <a:lnTo>
                  <a:pt x="2768" y="75844"/>
                </a:lnTo>
                <a:lnTo>
                  <a:pt x="5904" y="75844"/>
                </a:lnTo>
                <a:lnTo>
                  <a:pt x="8682" y="74192"/>
                </a:lnTo>
                <a:lnTo>
                  <a:pt x="8682" y="40057"/>
                </a:lnTo>
                <a:lnTo>
                  <a:pt x="11059" y="36982"/>
                </a:lnTo>
                <a:lnTo>
                  <a:pt x="13335" y="34657"/>
                </a:lnTo>
                <a:lnTo>
                  <a:pt x="17675" y="31470"/>
                </a:lnTo>
                <a:lnTo>
                  <a:pt x="22031" y="30671"/>
                </a:lnTo>
                <a:lnTo>
                  <a:pt x="25179" y="31013"/>
                </a:lnTo>
                <a:lnTo>
                  <a:pt x="27738" y="32308"/>
                </a:lnTo>
                <a:lnTo>
                  <a:pt x="30394" y="35711"/>
                </a:lnTo>
                <a:lnTo>
                  <a:pt x="31428" y="38875"/>
                </a:lnTo>
                <a:lnTo>
                  <a:pt x="32068" y="42810"/>
                </a:lnTo>
                <a:lnTo>
                  <a:pt x="32068" y="4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5889132" y="2616875"/>
            <a:ext cx="27614" cy="52920"/>
          </a:xfrm>
          <a:custGeom>
            <a:avLst/>
            <a:gdLst/>
            <a:ahLst/>
            <a:cxnLst/>
            <a:rect l="l" t="t" r="r" b="b"/>
            <a:pathLst>
              <a:path w="27614" h="52920">
                <a:moveTo>
                  <a:pt x="5906" y="52920"/>
                </a:moveTo>
                <a:lnTo>
                  <a:pt x="8675" y="51271"/>
                </a:lnTo>
                <a:lnTo>
                  <a:pt x="8675" y="19137"/>
                </a:lnTo>
                <a:lnTo>
                  <a:pt x="11012" y="15469"/>
                </a:lnTo>
                <a:lnTo>
                  <a:pt x="13053" y="12726"/>
                </a:lnTo>
                <a:lnTo>
                  <a:pt x="15882" y="9958"/>
                </a:lnTo>
                <a:lnTo>
                  <a:pt x="19302" y="8456"/>
                </a:lnTo>
                <a:lnTo>
                  <a:pt x="22244" y="8672"/>
                </a:lnTo>
                <a:lnTo>
                  <a:pt x="24900" y="9461"/>
                </a:lnTo>
                <a:lnTo>
                  <a:pt x="27557" y="8180"/>
                </a:lnTo>
                <a:lnTo>
                  <a:pt x="27614" y="3657"/>
                </a:lnTo>
                <a:lnTo>
                  <a:pt x="25328" y="673"/>
                </a:lnTo>
                <a:lnTo>
                  <a:pt x="22301" y="76"/>
                </a:lnTo>
                <a:lnTo>
                  <a:pt x="19745" y="0"/>
                </a:lnTo>
                <a:lnTo>
                  <a:pt x="16743" y="659"/>
                </a:lnTo>
                <a:lnTo>
                  <a:pt x="13704" y="2564"/>
                </a:lnTo>
                <a:lnTo>
                  <a:pt x="10346" y="5994"/>
                </a:lnTo>
                <a:lnTo>
                  <a:pt x="7840" y="9551"/>
                </a:lnTo>
                <a:lnTo>
                  <a:pt x="7840" y="2437"/>
                </a:lnTo>
                <a:lnTo>
                  <a:pt x="5857" y="825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98" y="51995"/>
                </a:lnTo>
                <a:lnTo>
                  <a:pt x="2782" y="52920"/>
                </a:lnTo>
                <a:lnTo>
                  <a:pt x="5906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5929041" y="2616875"/>
            <a:ext cx="43505" cy="53654"/>
          </a:xfrm>
          <a:custGeom>
            <a:avLst/>
            <a:gdLst/>
            <a:ahLst/>
            <a:cxnLst/>
            <a:rect l="l" t="t" r="r" b="b"/>
            <a:pathLst>
              <a:path w="43505" h="53654">
                <a:moveTo>
                  <a:pt x="43112" y="16927"/>
                </a:moveTo>
                <a:lnTo>
                  <a:pt x="42325" y="14119"/>
                </a:lnTo>
                <a:lnTo>
                  <a:pt x="41540" y="11315"/>
                </a:lnTo>
                <a:lnTo>
                  <a:pt x="38620" y="6804"/>
                </a:lnTo>
                <a:lnTo>
                  <a:pt x="34796" y="3070"/>
                </a:lnTo>
                <a:lnTo>
                  <a:pt x="32176" y="1828"/>
                </a:lnTo>
                <a:lnTo>
                  <a:pt x="29569" y="608"/>
                </a:lnTo>
                <a:lnTo>
                  <a:pt x="26405" y="0"/>
                </a:lnTo>
                <a:lnTo>
                  <a:pt x="26445" y="6995"/>
                </a:lnTo>
                <a:lnTo>
                  <a:pt x="29610" y="8331"/>
                </a:lnTo>
                <a:lnTo>
                  <a:pt x="31744" y="11009"/>
                </a:lnTo>
                <a:lnTo>
                  <a:pt x="33875" y="13688"/>
                </a:lnTo>
                <a:lnTo>
                  <a:pt x="34898" y="17373"/>
                </a:lnTo>
                <a:lnTo>
                  <a:pt x="34786" y="22072"/>
                </a:lnTo>
                <a:lnTo>
                  <a:pt x="8981" y="22072"/>
                </a:lnTo>
                <a:lnTo>
                  <a:pt x="9053" y="20088"/>
                </a:lnTo>
                <a:lnTo>
                  <a:pt x="10478" y="3111"/>
                </a:lnTo>
                <a:lnTo>
                  <a:pt x="8096" y="4899"/>
                </a:lnTo>
                <a:lnTo>
                  <a:pt x="4142" y="9573"/>
                </a:lnTo>
                <a:lnTo>
                  <a:pt x="2620" y="12406"/>
                </a:lnTo>
                <a:lnTo>
                  <a:pt x="1572" y="15760"/>
                </a:lnTo>
                <a:lnTo>
                  <a:pt x="514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2"/>
                </a:lnTo>
                <a:lnTo>
                  <a:pt x="2533" y="41997"/>
                </a:lnTo>
                <a:lnTo>
                  <a:pt x="4046" y="44777"/>
                </a:lnTo>
                <a:lnTo>
                  <a:pt x="6036" y="46977"/>
                </a:lnTo>
                <a:lnTo>
                  <a:pt x="10490" y="50860"/>
                </a:lnTo>
                <a:lnTo>
                  <a:pt x="13431" y="51965"/>
                </a:lnTo>
                <a:lnTo>
                  <a:pt x="16347" y="53086"/>
                </a:lnTo>
                <a:lnTo>
                  <a:pt x="19752" y="53654"/>
                </a:lnTo>
                <a:lnTo>
                  <a:pt x="23641" y="53654"/>
                </a:lnTo>
                <a:lnTo>
                  <a:pt x="27993" y="53492"/>
                </a:lnTo>
                <a:lnTo>
                  <a:pt x="31953" y="52793"/>
                </a:lnTo>
                <a:lnTo>
                  <a:pt x="35204" y="51965"/>
                </a:lnTo>
                <a:lnTo>
                  <a:pt x="37936" y="51092"/>
                </a:lnTo>
                <a:lnTo>
                  <a:pt x="41194" y="48816"/>
                </a:lnTo>
                <a:lnTo>
                  <a:pt x="41515" y="46163"/>
                </a:lnTo>
                <a:lnTo>
                  <a:pt x="40934" y="43002"/>
                </a:lnTo>
                <a:lnTo>
                  <a:pt x="38206" y="43268"/>
                </a:lnTo>
                <a:lnTo>
                  <a:pt x="35045" y="44550"/>
                </a:lnTo>
                <a:lnTo>
                  <a:pt x="32241" y="45439"/>
                </a:lnTo>
                <a:lnTo>
                  <a:pt x="28709" y="46188"/>
                </a:lnTo>
                <a:lnTo>
                  <a:pt x="24451" y="46379"/>
                </a:lnTo>
                <a:lnTo>
                  <a:pt x="21600" y="46379"/>
                </a:lnTo>
                <a:lnTo>
                  <a:pt x="17218" y="45133"/>
                </a:lnTo>
                <a:lnTo>
                  <a:pt x="13643" y="43103"/>
                </a:lnTo>
                <a:lnTo>
                  <a:pt x="11181" y="40003"/>
                </a:lnTo>
                <a:lnTo>
                  <a:pt x="9777" y="35963"/>
                </a:lnTo>
                <a:lnTo>
                  <a:pt x="8981" y="31342"/>
                </a:lnTo>
                <a:lnTo>
                  <a:pt x="8981" y="28648"/>
                </a:lnTo>
                <a:lnTo>
                  <a:pt x="40135" y="28648"/>
                </a:lnTo>
                <a:lnTo>
                  <a:pt x="42476" y="27734"/>
                </a:lnTo>
                <a:lnTo>
                  <a:pt x="43505" y="24739"/>
                </a:lnTo>
                <a:lnTo>
                  <a:pt x="43505" y="19926"/>
                </a:lnTo>
                <a:lnTo>
                  <a:pt x="43112" y="16927"/>
                </a:lnTo>
                <a:close/>
              </a:path>
              <a:path w="43505" h="53654">
                <a:moveTo>
                  <a:pt x="9053" y="20088"/>
                </a:moveTo>
                <a:lnTo>
                  <a:pt x="9974" y="16355"/>
                </a:lnTo>
                <a:lnTo>
                  <a:pt x="11436" y="12913"/>
                </a:lnTo>
                <a:lnTo>
                  <a:pt x="14979" y="9079"/>
                </a:lnTo>
                <a:lnTo>
                  <a:pt x="18215" y="7416"/>
                </a:lnTo>
                <a:lnTo>
                  <a:pt x="22251" y="6995"/>
                </a:lnTo>
                <a:lnTo>
                  <a:pt x="26445" y="6995"/>
                </a:lnTo>
                <a:lnTo>
                  <a:pt x="26405" y="0"/>
                </a:lnTo>
                <a:lnTo>
                  <a:pt x="19223" y="0"/>
                </a:lnTo>
                <a:lnTo>
                  <a:pt x="16088" y="619"/>
                </a:lnTo>
                <a:lnTo>
                  <a:pt x="13298" y="1865"/>
                </a:lnTo>
                <a:lnTo>
                  <a:pt x="10478" y="3111"/>
                </a:lnTo>
                <a:lnTo>
                  <a:pt x="9053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5988697" y="2616875"/>
            <a:ext cx="43516" cy="53654"/>
          </a:xfrm>
          <a:custGeom>
            <a:avLst/>
            <a:gdLst/>
            <a:ahLst/>
            <a:cxnLst/>
            <a:rect l="l" t="t" r="r" b="b"/>
            <a:pathLst>
              <a:path w="43516" h="53654">
                <a:moveTo>
                  <a:pt x="43124" y="16927"/>
                </a:moveTo>
                <a:lnTo>
                  <a:pt x="42325" y="14119"/>
                </a:lnTo>
                <a:lnTo>
                  <a:pt x="41546" y="11315"/>
                </a:lnTo>
                <a:lnTo>
                  <a:pt x="38624" y="6804"/>
                </a:lnTo>
                <a:lnTo>
                  <a:pt x="34796" y="3070"/>
                </a:lnTo>
                <a:lnTo>
                  <a:pt x="32190" y="1828"/>
                </a:lnTo>
                <a:lnTo>
                  <a:pt x="29566" y="608"/>
                </a:lnTo>
                <a:lnTo>
                  <a:pt x="26409" y="0"/>
                </a:lnTo>
                <a:lnTo>
                  <a:pt x="26441" y="6995"/>
                </a:lnTo>
                <a:lnTo>
                  <a:pt x="29616" y="8331"/>
                </a:lnTo>
                <a:lnTo>
                  <a:pt x="31747" y="11009"/>
                </a:lnTo>
                <a:lnTo>
                  <a:pt x="33886" y="13688"/>
                </a:lnTo>
                <a:lnTo>
                  <a:pt x="34894" y="17373"/>
                </a:lnTo>
                <a:lnTo>
                  <a:pt x="34782" y="22072"/>
                </a:lnTo>
                <a:lnTo>
                  <a:pt x="8977" y="22072"/>
                </a:lnTo>
                <a:lnTo>
                  <a:pt x="9050" y="20088"/>
                </a:lnTo>
                <a:lnTo>
                  <a:pt x="10490" y="3111"/>
                </a:lnTo>
                <a:lnTo>
                  <a:pt x="8102" y="4899"/>
                </a:lnTo>
                <a:lnTo>
                  <a:pt x="4138" y="9573"/>
                </a:lnTo>
                <a:lnTo>
                  <a:pt x="2631" y="12406"/>
                </a:lnTo>
                <a:lnTo>
                  <a:pt x="1572" y="15760"/>
                </a:lnTo>
                <a:lnTo>
                  <a:pt x="524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2"/>
                </a:lnTo>
                <a:lnTo>
                  <a:pt x="2545" y="41997"/>
                </a:lnTo>
                <a:lnTo>
                  <a:pt x="4042" y="44777"/>
                </a:lnTo>
                <a:lnTo>
                  <a:pt x="6036" y="46977"/>
                </a:lnTo>
                <a:lnTo>
                  <a:pt x="10490" y="50860"/>
                </a:lnTo>
                <a:lnTo>
                  <a:pt x="13431" y="51965"/>
                </a:lnTo>
                <a:lnTo>
                  <a:pt x="16343" y="53086"/>
                </a:lnTo>
                <a:lnTo>
                  <a:pt x="19752" y="53654"/>
                </a:lnTo>
                <a:lnTo>
                  <a:pt x="23651" y="53654"/>
                </a:lnTo>
                <a:lnTo>
                  <a:pt x="27993" y="53492"/>
                </a:lnTo>
                <a:lnTo>
                  <a:pt x="31967" y="52793"/>
                </a:lnTo>
                <a:lnTo>
                  <a:pt x="35200" y="51965"/>
                </a:lnTo>
                <a:lnTo>
                  <a:pt x="37947" y="51092"/>
                </a:lnTo>
                <a:lnTo>
                  <a:pt x="41191" y="48816"/>
                </a:lnTo>
                <a:lnTo>
                  <a:pt x="41511" y="46163"/>
                </a:lnTo>
                <a:lnTo>
                  <a:pt x="40949" y="43002"/>
                </a:lnTo>
                <a:lnTo>
                  <a:pt x="38213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19" y="46188"/>
                </a:lnTo>
                <a:lnTo>
                  <a:pt x="24451" y="46379"/>
                </a:lnTo>
                <a:lnTo>
                  <a:pt x="21610" y="46379"/>
                </a:lnTo>
                <a:lnTo>
                  <a:pt x="17218" y="45133"/>
                </a:lnTo>
                <a:lnTo>
                  <a:pt x="13639" y="43103"/>
                </a:lnTo>
                <a:lnTo>
                  <a:pt x="11177" y="40003"/>
                </a:lnTo>
                <a:lnTo>
                  <a:pt x="9777" y="35963"/>
                </a:lnTo>
                <a:lnTo>
                  <a:pt x="8977" y="31342"/>
                </a:lnTo>
                <a:lnTo>
                  <a:pt x="8977" y="28648"/>
                </a:lnTo>
                <a:lnTo>
                  <a:pt x="40135" y="28648"/>
                </a:lnTo>
                <a:lnTo>
                  <a:pt x="42486" y="27734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27"/>
                </a:lnTo>
                <a:close/>
              </a:path>
              <a:path w="43516" h="53654">
                <a:moveTo>
                  <a:pt x="9050" y="20088"/>
                </a:moveTo>
                <a:lnTo>
                  <a:pt x="9986" y="16355"/>
                </a:lnTo>
                <a:lnTo>
                  <a:pt x="11436" y="12913"/>
                </a:lnTo>
                <a:lnTo>
                  <a:pt x="14979" y="9079"/>
                </a:lnTo>
                <a:lnTo>
                  <a:pt x="18215" y="7416"/>
                </a:lnTo>
                <a:lnTo>
                  <a:pt x="22247" y="6995"/>
                </a:lnTo>
                <a:lnTo>
                  <a:pt x="26441" y="6995"/>
                </a:lnTo>
                <a:lnTo>
                  <a:pt x="26409" y="0"/>
                </a:lnTo>
                <a:lnTo>
                  <a:pt x="19220" y="0"/>
                </a:lnTo>
                <a:lnTo>
                  <a:pt x="16088" y="619"/>
                </a:lnTo>
                <a:lnTo>
                  <a:pt x="13294" y="1865"/>
                </a:lnTo>
                <a:lnTo>
                  <a:pt x="10490" y="3111"/>
                </a:lnTo>
                <a:lnTo>
                  <a:pt x="9050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6078642" y="2645802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8992" y="0"/>
                </a:moveTo>
                <a:lnTo>
                  <a:pt x="7898" y="21247"/>
                </a:lnTo>
                <a:lnTo>
                  <a:pt x="12805" y="24025"/>
                </a:lnTo>
                <a:lnTo>
                  <a:pt x="12373" y="12851"/>
                </a:lnTo>
                <a:lnTo>
                  <a:pt x="10544" y="9204"/>
                </a:lnTo>
                <a:lnTo>
                  <a:pt x="9532" y="4762"/>
                </a:lnTo>
                <a:lnTo>
                  <a:pt x="8992" y="0"/>
                </a:lnTo>
                <a:close/>
              </a:path>
              <a:path w="12805" h="75653">
                <a:moveTo>
                  <a:pt x="43524" y="-49924"/>
                </a:moveTo>
                <a:lnTo>
                  <a:pt x="43276" y="-50674"/>
                </a:lnTo>
                <a:lnTo>
                  <a:pt x="40690" y="-51628"/>
                </a:lnTo>
                <a:lnTo>
                  <a:pt x="37580" y="-51628"/>
                </a:lnTo>
                <a:lnTo>
                  <a:pt x="34801" y="-49924"/>
                </a:lnTo>
                <a:lnTo>
                  <a:pt x="34801" y="-21553"/>
                </a:lnTo>
                <a:lnTo>
                  <a:pt x="32547" y="-23980"/>
                </a:lnTo>
                <a:lnTo>
                  <a:pt x="27986" y="-27064"/>
                </a:lnTo>
                <a:lnTo>
                  <a:pt x="23162" y="-28933"/>
                </a:lnTo>
                <a:lnTo>
                  <a:pt x="17075" y="-28933"/>
                </a:lnTo>
                <a:lnTo>
                  <a:pt x="14133" y="-28296"/>
                </a:lnTo>
                <a:lnTo>
                  <a:pt x="11588" y="-27014"/>
                </a:lnTo>
                <a:lnTo>
                  <a:pt x="6916" y="-23889"/>
                </a:lnTo>
                <a:lnTo>
                  <a:pt x="3492" y="-19116"/>
                </a:lnTo>
                <a:lnTo>
                  <a:pt x="2203" y="-16233"/>
                </a:lnTo>
                <a:lnTo>
                  <a:pt x="1318" y="-12840"/>
                </a:lnTo>
                <a:lnTo>
                  <a:pt x="443" y="-9461"/>
                </a:lnTo>
                <a:lnTo>
                  <a:pt x="0" y="-5676"/>
                </a:lnTo>
                <a:lnTo>
                  <a:pt x="0" y="2054"/>
                </a:lnTo>
                <a:lnTo>
                  <a:pt x="360" y="5435"/>
                </a:lnTo>
                <a:lnTo>
                  <a:pt x="1059" y="8636"/>
                </a:lnTo>
                <a:lnTo>
                  <a:pt x="1746" y="11836"/>
                </a:lnTo>
                <a:lnTo>
                  <a:pt x="2866" y="14630"/>
                </a:lnTo>
                <a:lnTo>
                  <a:pt x="4391" y="16991"/>
                </a:lnTo>
                <a:lnTo>
                  <a:pt x="7898" y="21247"/>
                </a:lnTo>
                <a:lnTo>
                  <a:pt x="8992" y="0"/>
                </a:lnTo>
                <a:lnTo>
                  <a:pt x="8992" y="-4777"/>
                </a:lnTo>
                <a:lnTo>
                  <a:pt x="9644" y="-9298"/>
                </a:lnTo>
                <a:lnTo>
                  <a:pt x="10789" y="-13539"/>
                </a:lnTo>
                <a:lnTo>
                  <a:pt x="12708" y="-17082"/>
                </a:lnTo>
                <a:lnTo>
                  <a:pt x="15513" y="-19610"/>
                </a:lnTo>
                <a:lnTo>
                  <a:pt x="18917" y="-21236"/>
                </a:lnTo>
                <a:lnTo>
                  <a:pt x="23522" y="-21236"/>
                </a:lnTo>
                <a:lnTo>
                  <a:pt x="27986" y="-18874"/>
                </a:lnTo>
                <a:lnTo>
                  <a:pt x="32451" y="-15001"/>
                </a:lnTo>
                <a:lnTo>
                  <a:pt x="34801" y="-12002"/>
                </a:lnTo>
                <a:lnTo>
                  <a:pt x="34801" y="7531"/>
                </a:lnTo>
                <a:lnTo>
                  <a:pt x="32129" y="10792"/>
                </a:lnTo>
                <a:lnTo>
                  <a:pt x="28501" y="14198"/>
                </a:lnTo>
                <a:lnTo>
                  <a:pt x="25167" y="16268"/>
                </a:lnTo>
                <a:lnTo>
                  <a:pt x="21920" y="17081"/>
                </a:lnTo>
                <a:lnTo>
                  <a:pt x="18489" y="17081"/>
                </a:lnTo>
                <a:lnTo>
                  <a:pt x="15083" y="15415"/>
                </a:lnTo>
                <a:lnTo>
                  <a:pt x="12373" y="12851"/>
                </a:lnTo>
                <a:lnTo>
                  <a:pt x="12805" y="24025"/>
                </a:lnTo>
                <a:lnTo>
                  <a:pt x="15772" y="24738"/>
                </a:lnTo>
                <a:lnTo>
                  <a:pt x="22428" y="24738"/>
                </a:lnTo>
                <a:lnTo>
                  <a:pt x="25351" y="23950"/>
                </a:lnTo>
                <a:lnTo>
                  <a:pt x="28033" y="22387"/>
                </a:lnTo>
                <a:lnTo>
                  <a:pt x="30730" y="20840"/>
                </a:lnTo>
                <a:lnTo>
                  <a:pt x="33314" y="18669"/>
                </a:lnTo>
                <a:lnTo>
                  <a:pt x="35794" y="15872"/>
                </a:lnTo>
                <a:lnTo>
                  <a:pt x="35794" y="22338"/>
                </a:lnTo>
                <a:lnTo>
                  <a:pt x="37407" y="23835"/>
                </a:lnTo>
                <a:lnTo>
                  <a:pt x="40431" y="24025"/>
                </a:lnTo>
                <a:lnTo>
                  <a:pt x="43524" y="22338"/>
                </a:lnTo>
                <a:lnTo>
                  <a:pt x="43524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6140602" y="2616875"/>
            <a:ext cx="43520" cy="53654"/>
          </a:xfrm>
          <a:custGeom>
            <a:avLst/>
            <a:gdLst/>
            <a:ahLst/>
            <a:cxnLst/>
            <a:rect l="l" t="t" r="r" b="b"/>
            <a:pathLst>
              <a:path w="43520" h="53654">
                <a:moveTo>
                  <a:pt x="43127" y="16927"/>
                </a:moveTo>
                <a:lnTo>
                  <a:pt x="42343" y="14119"/>
                </a:lnTo>
                <a:lnTo>
                  <a:pt x="41555" y="11315"/>
                </a:lnTo>
                <a:lnTo>
                  <a:pt x="38639" y="6804"/>
                </a:lnTo>
                <a:lnTo>
                  <a:pt x="34801" y="3070"/>
                </a:lnTo>
                <a:lnTo>
                  <a:pt x="32191" y="1828"/>
                </a:lnTo>
                <a:lnTo>
                  <a:pt x="29588" y="608"/>
                </a:lnTo>
                <a:lnTo>
                  <a:pt x="26424" y="0"/>
                </a:lnTo>
                <a:lnTo>
                  <a:pt x="26460" y="6995"/>
                </a:lnTo>
                <a:lnTo>
                  <a:pt x="29621" y="8331"/>
                </a:lnTo>
                <a:lnTo>
                  <a:pt x="31762" y="11009"/>
                </a:lnTo>
                <a:lnTo>
                  <a:pt x="33891" y="13688"/>
                </a:lnTo>
                <a:lnTo>
                  <a:pt x="34913" y="17373"/>
                </a:lnTo>
                <a:lnTo>
                  <a:pt x="34801" y="22072"/>
                </a:lnTo>
                <a:lnTo>
                  <a:pt x="8992" y="22072"/>
                </a:lnTo>
                <a:lnTo>
                  <a:pt x="9057" y="20088"/>
                </a:lnTo>
                <a:lnTo>
                  <a:pt x="10494" y="3111"/>
                </a:lnTo>
                <a:lnTo>
                  <a:pt x="8107" y="4899"/>
                </a:lnTo>
                <a:lnTo>
                  <a:pt x="4147" y="9573"/>
                </a:lnTo>
                <a:lnTo>
                  <a:pt x="2635" y="12406"/>
                </a:lnTo>
                <a:lnTo>
                  <a:pt x="1587" y="15760"/>
                </a:lnTo>
                <a:lnTo>
                  <a:pt x="533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9" y="35355"/>
                </a:lnTo>
                <a:lnTo>
                  <a:pt x="1530" y="38682"/>
                </a:lnTo>
                <a:lnTo>
                  <a:pt x="2545" y="41997"/>
                </a:lnTo>
                <a:lnTo>
                  <a:pt x="4050" y="44777"/>
                </a:lnTo>
                <a:lnTo>
                  <a:pt x="6055" y="46977"/>
                </a:lnTo>
                <a:lnTo>
                  <a:pt x="10509" y="50860"/>
                </a:lnTo>
                <a:lnTo>
                  <a:pt x="13435" y="51965"/>
                </a:lnTo>
                <a:lnTo>
                  <a:pt x="16362" y="53086"/>
                </a:lnTo>
                <a:lnTo>
                  <a:pt x="19767" y="53654"/>
                </a:lnTo>
                <a:lnTo>
                  <a:pt x="23656" y="53654"/>
                </a:lnTo>
                <a:lnTo>
                  <a:pt x="28012" y="53492"/>
                </a:lnTo>
                <a:lnTo>
                  <a:pt x="31972" y="52793"/>
                </a:lnTo>
                <a:lnTo>
                  <a:pt x="35219" y="51965"/>
                </a:lnTo>
                <a:lnTo>
                  <a:pt x="37947" y="51092"/>
                </a:lnTo>
                <a:lnTo>
                  <a:pt x="41210" y="48816"/>
                </a:lnTo>
                <a:lnTo>
                  <a:pt x="41530" y="46163"/>
                </a:lnTo>
                <a:lnTo>
                  <a:pt x="40949" y="43002"/>
                </a:lnTo>
                <a:lnTo>
                  <a:pt x="38221" y="43268"/>
                </a:lnTo>
                <a:lnTo>
                  <a:pt x="35057" y="44550"/>
                </a:lnTo>
                <a:lnTo>
                  <a:pt x="32245" y="45439"/>
                </a:lnTo>
                <a:lnTo>
                  <a:pt x="28724" y="46188"/>
                </a:lnTo>
                <a:lnTo>
                  <a:pt x="24469" y="46379"/>
                </a:lnTo>
                <a:lnTo>
                  <a:pt x="21615" y="46379"/>
                </a:lnTo>
                <a:lnTo>
                  <a:pt x="17222" y="45133"/>
                </a:lnTo>
                <a:lnTo>
                  <a:pt x="13655" y="43103"/>
                </a:lnTo>
                <a:lnTo>
                  <a:pt x="11192" y="40003"/>
                </a:lnTo>
                <a:lnTo>
                  <a:pt x="9792" y="35963"/>
                </a:lnTo>
                <a:lnTo>
                  <a:pt x="8992" y="31342"/>
                </a:lnTo>
                <a:lnTo>
                  <a:pt x="8992" y="28648"/>
                </a:lnTo>
                <a:lnTo>
                  <a:pt x="40151" y="28648"/>
                </a:lnTo>
                <a:lnTo>
                  <a:pt x="42487" y="27734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27"/>
                </a:lnTo>
                <a:close/>
              </a:path>
              <a:path w="43520" h="53654">
                <a:moveTo>
                  <a:pt x="9057" y="20088"/>
                </a:moveTo>
                <a:lnTo>
                  <a:pt x="9989" y="16355"/>
                </a:lnTo>
                <a:lnTo>
                  <a:pt x="11455" y="12913"/>
                </a:lnTo>
                <a:lnTo>
                  <a:pt x="14997" y="9079"/>
                </a:lnTo>
                <a:lnTo>
                  <a:pt x="18219" y="7416"/>
                </a:lnTo>
                <a:lnTo>
                  <a:pt x="22266" y="6995"/>
                </a:lnTo>
                <a:lnTo>
                  <a:pt x="26460" y="6995"/>
                </a:lnTo>
                <a:lnTo>
                  <a:pt x="26424" y="0"/>
                </a:lnTo>
                <a:lnTo>
                  <a:pt x="19241" y="0"/>
                </a:lnTo>
                <a:lnTo>
                  <a:pt x="16103" y="619"/>
                </a:lnTo>
                <a:lnTo>
                  <a:pt x="13298" y="1865"/>
                </a:lnTo>
                <a:lnTo>
                  <a:pt x="10494" y="3111"/>
                </a:lnTo>
                <a:lnTo>
                  <a:pt x="9057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6200118" y="2616922"/>
            <a:ext cx="37302" cy="53607"/>
          </a:xfrm>
          <a:custGeom>
            <a:avLst/>
            <a:gdLst/>
            <a:ahLst/>
            <a:cxnLst/>
            <a:rect l="l" t="t" r="r" b="b"/>
            <a:pathLst>
              <a:path w="37302" h="53607">
                <a:moveTo>
                  <a:pt x="9024" y="20624"/>
                </a:moveTo>
                <a:lnTo>
                  <a:pt x="10144" y="15811"/>
                </a:lnTo>
                <a:lnTo>
                  <a:pt x="12372" y="12510"/>
                </a:lnTo>
                <a:lnTo>
                  <a:pt x="14587" y="9194"/>
                </a:lnTo>
                <a:lnTo>
                  <a:pt x="17783" y="7546"/>
                </a:lnTo>
                <a:lnTo>
                  <a:pt x="23994" y="7546"/>
                </a:lnTo>
                <a:lnTo>
                  <a:pt x="27244" y="8435"/>
                </a:lnTo>
                <a:lnTo>
                  <a:pt x="31046" y="10415"/>
                </a:lnTo>
                <a:lnTo>
                  <a:pt x="33652" y="12395"/>
                </a:lnTo>
                <a:lnTo>
                  <a:pt x="36619" y="12448"/>
                </a:lnTo>
                <a:lnTo>
                  <a:pt x="37094" y="9500"/>
                </a:lnTo>
                <a:lnTo>
                  <a:pt x="36730" y="6365"/>
                </a:lnTo>
                <a:lnTo>
                  <a:pt x="34476" y="3823"/>
                </a:lnTo>
                <a:lnTo>
                  <a:pt x="31560" y="2044"/>
                </a:lnTo>
                <a:lnTo>
                  <a:pt x="27873" y="712"/>
                </a:lnTo>
                <a:lnTo>
                  <a:pt x="25030" y="140"/>
                </a:lnTo>
                <a:lnTo>
                  <a:pt x="22063" y="0"/>
                </a:lnTo>
                <a:lnTo>
                  <a:pt x="18953" y="0"/>
                </a:lnTo>
                <a:lnTo>
                  <a:pt x="16037" y="533"/>
                </a:lnTo>
                <a:lnTo>
                  <a:pt x="13366" y="1602"/>
                </a:lnTo>
                <a:lnTo>
                  <a:pt x="10684" y="2668"/>
                </a:lnTo>
                <a:lnTo>
                  <a:pt x="8351" y="4305"/>
                </a:lnTo>
                <a:lnTo>
                  <a:pt x="4401" y="8712"/>
                </a:lnTo>
                <a:lnTo>
                  <a:pt x="2839" y="11545"/>
                </a:lnTo>
                <a:lnTo>
                  <a:pt x="1695" y="15001"/>
                </a:lnTo>
                <a:lnTo>
                  <a:pt x="565" y="18454"/>
                </a:lnTo>
                <a:lnTo>
                  <a:pt x="0" y="22593"/>
                </a:lnTo>
                <a:lnTo>
                  <a:pt x="0" y="31636"/>
                </a:lnTo>
                <a:lnTo>
                  <a:pt x="453" y="35370"/>
                </a:lnTo>
                <a:lnTo>
                  <a:pt x="1385" y="38610"/>
                </a:lnTo>
                <a:lnTo>
                  <a:pt x="2311" y="41846"/>
                </a:lnTo>
                <a:lnTo>
                  <a:pt x="3663" y="44579"/>
                </a:lnTo>
                <a:lnTo>
                  <a:pt x="5435" y="46789"/>
                </a:lnTo>
                <a:lnTo>
                  <a:pt x="9395" y="50713"/>
                </a:lnTo>
                <a:lnTo>
                  <a:pt x="12026" y="51879"/>
                </a:lnTo>
                <a:lnTo>
                  <a:pt x="14648" y="53035"/>
                </a:lnTo>
                <a:lnTo>
                  <a:pt x="17664" y="53607"/>
                </a:lnTo>
                <a:lnTo>
                  <a:pt x="22705" y="53607"/>
                </a:lnTo>
                <a:lnTo>
                  <a:pt x="25840" y="53111"/>
                </a:lnTo>
                <a:lnTo>
                  <a:pt x="28817" y="52376"/>
                </a:lnTo>
                <a:lnTo>
                  <a:pt x="31438" y="51321"/>
                </a:lnTo>
                <a:lnTo>
                  <a:pt x="34735" y="49377"/>
                </a:lnTo>
                <a:lnTo>
                  <a:pt x="37061" y="46534"/>
                </a:lnTo>
                <a:lnTo>
                  <a:pt x="37302" y="43790"/>
                </a:lnTo>
                <a:lnTo>
                  <a:pt x="37280" y="42444"/>
                </a:lnTo>
                <a:lnTo>
                  <a:pt x="35473" y="39664"/>
                </a:lnTo>
                <a:lnTo>
                  <a:pt x="32431" y="41950"/>
                </a:lnTo>
                <a:lnTo>
                  <a:pt x="28929" y="44222"/>
                </a:lnTo>
                <a:lnTo>
                  <a:pt x="25915" y="45529"/>
                </a:lnTo>
                <a:lnTo>
                  <a:pt x="22175" y="45849"/>
                </a:lnTo>
                <a:lnTo>
                  <a:pt x="18204" y="45468"/>
                </a:lnTo>
                <a:lnTo>
                  <a:pt x="14942" y="43906"/>
                </a:lnTo>
                <a:lnTo>
                  <a:pt x="12448" y="41122"/>
                </a:lnTo>
                <a:lnTo>
                  <a:pt x="10474" y="37555"/>
                </a:lnTo>
                <a:lnTo>
                  <a:pt x="9323" y="32818"/>
                </a:lnTo>
                <a:lnTo>
                  <a:pt x="9024" y="30063"/>
                </a:lnTo>
                <a:lnTo>
                  <a:pt x="9024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6251262" y="2616873"/>
            <a:ext cx="22155" cy="53657"/>
          </a:xfrm>
          <a:custGeom>
            <a:avLst/>
            <a:gdLst/>
            <a:ahLst/>
            <a:cxnLst/>
            <a:rect l="l" t="t" r="r" b="b"/>
            <a:pathLst>
              <a:path w="22155" h="53657">
                <a:moveTo>
                  <a:pt x="11217" y="44413"/>
                </a:moveTo>
                <a:lnTo>
                  <a:pt x="8896" y="40895"/>
                </a:lnTo>
                <a:lnTo>
                  <a:pt x="7625" y="51993"/>
                </a:lnTo>
                <a:lnTo>
                  <a:pt x="11661" y="53326"/>
                </a:lnTo>
                <a:lnTo>
                  <a:pt x="16398" y="53657"/>
                </a:lnTo>
                <a:lnTo>
                  <a:pt x="19223" y="53657"/>
                </a:lnTo>
                <a:lnTo>
                  <a:pt x="22155" y="46061"/>
                </a:lnTo>
                <a:lnTo>
                  <a:pt x="17763" y="46658"/>
                </a:lnTo>
                <a:lnTo>
                  <a:pt x="14969" y="46658"/>
                </a:lnTo>
                <a:lnTo>
                  <a:pt x="11217" y="44413"/>
                </a:lnTo>
                <a:close/>
              </a:path>
              <a:path w="22155" h="53657">
                <a:moveTo>
                  <a:pt x="3309" y="12091"/>
                </a:moveTo>
                <a:lnTo>
                  <a:pt x="5965" y="11518"/>
                </a:lnTo>
                <a:lnTo>
                  <a:pt x="9177" y="9780"/>
                </a:lnTo>
                <a:lnTo>
                  <a:pt x="11945" y="8585"/>
                </a:lnTo>
                <a:lnTo>
                  <a:pt x="15336" y="7531"/>
                </a:lnTo>
                <a:lnTo>
                  <a:pt x="19386" y="7264"/>
                </a:lnTo>
                <a:lnTo>
                  <a:pt x="23077" y="7519"/>
                </a:lnTo>
                <a:lnTo>
                  <a:pt x="26913" y="9208"/>
                </a:lnTo>
                <a:lnTo>
                  <a:pt x="29264" y="12332"/>
                </a:lnTo>
                <a:lnTo>
                  <a:pt x="30024" y="15227"/>
                </a:lnTo>
                <a:lnTo>
                  <a:pt x="30222" y="18759"/>
                </a:lnTo>
                <a:lnTo>
                  <a:pt x="30222" y="22567"/>
                </a:lnTo>
                <a:lnTo>
                  <a:pt x="20024" y="22567"/>
                </a:lnTo>
                <a:lnTo>
                  <a:pt x="16704" y="22909"/>
                </a:lnTo>
                <a:lnTo>
                  <a:pt x="13766" y="23572"/>
                </a:lnTo>
                <a:lnTo>
                  <a:pt x="10825" y="24245"/>
                </a:lnTo>
                <a:lnTo>
                  <a:pt x="8341" y="25246"/>
                </a:lnTo>
                <a:lnTo>
                  <a:pt x="4281" y="27913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9"/>
                </a:lnTo>
                <a:lnTo>
                  <a:pt x="392" y="43242"/>
                </a:lnTo>
                <a:lnTo>
                  <a:pt x="1969" y="46925"/>
                </a:lnTo>
                <a:lnTo>
                  <a:pt x="4489" y="49758"/>
                </a:lnTo>
                <a:lnTo>
                  <a:pt x="7625" y="51993"/>
                </a:lnTo>
                <a:lnTo>
                  <a:pt x="8896" y="40895"/>
                </a:lnTo>
                <a:lnTo>
                  <a:pt x="8896" y="38353"/>
                </a:lnTo>
                <a:lnTo>
                  <a:pt x="9691" y="34429"/>
                </a:lnTo>
                <a:lnTo>
                  <a:pt x="12251" y="31484"/>
                </a:lnTo>
                <a:lnTo>
                  <a:pt x="14861" y="30059"/>
                </a:lnTo>
                <a:lnTo>
                  <a:pt x="18354" y="29235"/>
                </a:lnTo>
                <a:lnTo>
                  <a:pt x="22806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38" y="43674"/>
                </a:lnTo>
                <a:lnTo>
                  <a:pt x="22155" y="46061"/>
                </a:lnTo>
                <a:lnTo>
                  <a:pt x="19223" y="53657"/>
                </a:lnTo>
                <a:lnTo>
                  <a:pt x="21921" y="53023"/>
                </a:lnTo>
                <a:lnTo>
                  <a:pt x="24466" y="51752"/>
                </a:lnTo>
                <a:lnTo>
                  <a:pt x="27000" y="50482"/>
                </a:lnTo>
                <a:lnTo>
                  <a:pt x="31377" y="46442"/>
                </a:lnTo>
                <a:lnTo>
                  <a:pt x="31377" y="51320"/>
                </a:lnTo>
                <a:lnTo>
                  <a:pt x="33469" y="52894"/>
                </a:lnTo>
                <a:lnTo>
                  <a:pt x="36054" y="52959"/>
                </a:lnTo>
                <a:lnTo>
                  <a:pt x="38834" y="51320"/>
                </a:lnTo>
                <a:lnTo>
                  <a:pt x="38834" y="15353"/>
                </a:lnTo>
                <a:lnTo>
                  <a:pt x="38516" y="12686"/>
                </a:lnTo>
                <a:lnTo>
                  <a:pt x="37174" y="8127"/>
                </a:lnTo>
                <a:lnTo>
                  <a:pt x="34629" y="4686"/>
                </a:lnTo>
                <a:lnTo>
                  <a:pt x="31230" y="1982"/>
                </a:lnTo>
                <a:lnTo>
                  <a:pt x="26471" y="394"/>
                </a:lnTo>
                <a:lnTo>
                  <a:pt x="23580" y="0"/>
                </a:lnTo>
                <a:lnTo>
                  <a:pt x="20185" y="0"/>
                </a:lnTo>
                <a:lnTo>
                  <a:pt x="16553" y="179"/>
                </a:lnTo>
                <a:lnTo>
                  <a:pt x="12989" y="852"/>
                </a:lnTo>
                <a:lnTo>
                  <a:pt x="9828" y="1803"/>
                </a:lnTo>
                <a:lnTo>
                  <a:pt x="5843" y="3542"/>
                </a:lnTo>
                <a:lnTo>
                  <a:pt x="2495" y="6691"/>
                </a:lnTo>
                <a:lnTo>
                  <a:pt x="2311" y="9384"/>
                </a:lnTo>
                <a:lnTo>
                  <a:pt x="3309" y="12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6308672" y="2650564"/>
            <a:ext cx="12804" cy="75653"/>
          </a:xfrm>
          <a:custGeom>
            <a:avLst/>
            <a:gdLst/>
            <a:ahLst/>
            <a:cxnLst/>
            <a:rect l="l" t="t" r="r" b="b"/>
            <a:pathLst>
              <a:path w="12804" h="75653">
                <a:moveTo>
                  <a:pt x="12804" y="19263"/>
                </a:moveTo>
                <a:lnTo>
                  <a:pt x="12376" y="8088"/>
                </a:lnTo>
                <a:lnTo>
                  <a:pt x="10539" y="4442"/>
                </a:lnTo>
                <a:lnTo>
                  <a:pt x="9532" y="0"/>
                </a:lnTo>
                <a:lnTo>
                  <a:pt x="7894" y="16484"/>
                </a:lnTo>
                <a:lnTo>
                  <a:pt x="12804" y="19263"/>
                </a:lnTo>
                <a:close/>
              </a:path>
              <a:path w="12804" h="75653">
                <a:moveTo>
                  <a:pt x="43520" y="-54687"/>
                </a:moveTo>
                <a:lnTo>
                  <a:pt x="43271" y="-55436"/>
                </a:lnTo>
                <a:lnTo>
                  <a:pt x="40686" y="-56390"/>
                </a:lnTo>
                <a:lnTo>
                  <a:pt x="37576" y="-56390"/>
                </a:lnTo>
                <a:lnTo>
                  <a:pt x="34786" y="-54687"/>
                </a:lnTo>
                <a:lnTo>
                  <a:pt x="34786" y="-26315"/>
                </a:lnTo>
                <a:lnTo>
                  <a:pt x="32547" y="-28742"/>
                </a:lnTo>
                <a:lnTo>
                  <a:pt x="27981" y="-31827"/>
                </a:lnTo>
                <a:lnTo>
                  <a:pt x="23158" y="-33695"/>
                </a:lnTo>
                <a:lnTo>
                  <a:pt x="17070" y="-33695"/>
                </a:lnTo>
                <a:lnTo>
                  <a:pt x="14118" y="-33059"/>
                </a:lnTo>
                <a:lnTo>
                  <a:pt x="11587" y="-31776"/>
                </a:lnTo>
                <a:lnTo>
                  <a:pt x="9042" y="-30481"/>
                </a:lnTo>
                <a:lnTo>
                  <a:pt x="6911" y="-28652"/>
                </a:lnTo>
                <a:lnTo>
                  <a:pt x="3481" y="-23878"/>
                </a:lnTo>
                <a:lnTo>
                  <a:pt x="2188" y="-20995"/>
                </a:lnTo>
                <a:lnTo>
                  <a:pt x="1313" y="-17603"/>
                </a:lnTo>
                <a:lnTo>
                  <a:pt x="441" y="-14224"/>
                </a:lnTo>
                <a:lnTo>
                  <a:pt x="0" y="-10439"/>
                </a:lnTo>
                <a:lnTo>
                  <a:pt x="0" y="-2707"/>
                </a:lnTo>
                <a:lnTo>
                  <a:pt x="341" y="673"/>
                </a:lnTo>
                <a:lnTo>
                  <a:pt x="1057" y="3873"/>
                </a:lnTo>
                <a:lnTo>
                  <a:pt x="1744" y="7073"/>
                </a:lnTo>
                <a:lnTo>
                  <a:pt x="2865" y="9867"/>
                </a:lnTo>
                <a:lnTo>
                  <a:pt x="4391" y="12228"/>
                </a:lnTo>
                <a:lnTo>
                  <a:pt x="7894" y="16484"/>
                </a:lnTo>
                <a:lnTo>
                  <a:pt x="9532" y="0"/>
                </a:lnTo>
                <a:lnTo>
                  <a:pt x="8977" y="-4762"/>
                </a:lnTo>
                <a:lnTo>
                  <a:pt x="8977" y="-9540"/>
                </a:lnTo>
                <a:lnTo>
                  <a:pt x="9640" y="-14061"/>
                </a:lnTo>
                <a:lnTo>
                  <a:pt x="10784" y="-18301"/>
                </a:lnTo>
                <a:lnTo>
                  <a:pt x="12707" y="-21845"/>
                </a:lnTo>
                <a:lnTo>
                  <a:pt x="15507" y="-24372"/>
                </a:lnTo>
                <a:lnTo>
                  <a:pt x="18917" y="-25999"/>
                </a:lnTo>
                <a:lnTo>
                  <a:pt x="23503" y="-25999"/>
                </a:lnTo>
                <a:lnTo>
                  <a:pt x="27981" y="-23637"/>
                </a:lnTo>
                <a:lnTo>
                  <a:pt x="32449" y="-19763"/>
                </a:lnTo>
                <a:lnTo>
                  <a:pt x="34786" y="-16765"/>
                </a:lnTo>
                <a:lnTo>
                  <a:pt x="34786" y="2768"/>
                </a:lnTo>
                <a:lnTo>
                  <a:pt x="32129" y="6029"/>
                </a:lnTo>
                <a:lnTo>
                  <a:pt x="28497" y="9436"/>
                </a:lnTo>
                <a:lnTo>
                  <a:pt x="25163" y="11506"/>
                </a:lnTo>
                <a:lnTo>
                  <a:pt x="21920" y="12319"/>
                </a:lnTo>
                <a:lnTo>
                  <a:pt x="18488" y="12319"/>
                </a:lnTo>
                <a:lnTo>
                  <a:pt x="15079" y="10652"/>
                </a:lnTo>
                <a:lnTo>
                  <a:pt x="12376" y="8088"/>
                </a:lnTo>
                <a:lnTo>
                  <a:pt x="12804" y="19263"/>
                </a:lnTo>
                <a:lnTo>
                  <a:pt x="15767" y="19975"/>
                </a:lnTo>
                <a:lnTo>
                  <a:pt x="22424" y="19975"/>
                </a:lnTo>
                <a:lnTo>
                  <a:pt x="25350" y="19188"/>
                </a:lnTo>
                <a:lnTo>
                  <a:pt x="28028" y="17625"/>
                </a:lnTo>
                <a:lnTo>
                  <a:pt x="30711" y="16078"/>
                </a:lnTo>
                <a:lnTo>
                  <a:pt x="33295" y="13906"/>
                </a:lnTo>
                <a:lnTo>
                  <a:pt x="35793" y="11109"/>
                </a:lnTo>
                <a:lnTo>
                  <a:pt x="35793" y="17575"/>
                </a:lnTo>
                <a:lnTo>
                  <a:pt x="37406" y="19072"/>
                </a:lnTo>
                <a:lnTo>
                  <a:pt x="40430" y="19263"/>
                </a:lnTo>
                <a:lnTo>
                  <a:pt x="43520" y="17575"/>
                </a:lnTo>
                <a:lnTo>
                  <a:pt x="43520" y="-546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6370632" y="2616875"/>
            <a:ext cx="43520" cy="53654"/>
          </a:xfrm>
          <a:custGeom>
            <a:avLst/>
            <a:gdLst/>
            <a:ahLst/>
            <a:cxnLst/>
            <a:rect l="l" t="t" r="r" b="b"/>
            <a:pathLst>
              <a:path w="43520" h="53654">
                <a:moveTo>
                  <a:pt x="43127" y="16927"/>
                </a:moveTo>
                <a:lnTo>
                  <a:pt x="42325" y="14119"/>
                </a:lnTo>
                <a:lnTo>
                  <a:pt x="41550" y="11315"/>
                </a:lnTo>
                <a:lnTo>
                  <a:pt x="38634" y="6804"/>
                </a:lnTo>
                <a:lnTo>
                  <a:pt x="34796" y="3070"/>
                </a:lnTo>
                <a:lnTo>
                  <a:pt x="32190" y="1828"/>
                </a:lnTo>
                <a:lnTo>
                  <a:pt x="29584" y="608"/>
                </a:lnTo>
                <a:lnTo>
                  <a:pt x="26412" y="0"/>
                </a:lnTo>
                <a:lnTo>
                  <a:pt x="26445" y="6995"/>
                </a:lnTo>
                <a:lnTo>
                  <a:pt x="29620" y="8331"/>
                </a:lnTo>
                <a:lnTo>
                  <a:pt x="31747" y="11009"/>
                </a:lnTo>
                <a:lnTo>
                  <a:pt x="33886" y="13688"/>
                </a:lnTo>
                <a:lnTo>
                  <a:pt x="34898" y="17373"/>
                </a:lnTo>
                <a:lnTo>
                  <a:pt x="34796" y="22072"/>
                </a:lnTo>
                <a:lnTo>
                  <a:pt x="8981" y="22072"/>
                </a:lnTo>
                <a:lnTo>
                  <a:pt x="9053" y="20088"/>
                </a:lnTo>
                <a:lnTo>
                  <a:pt x="10494" y="3111"/>
                </a:lnTo>
                <a:lnTo>
                  <a:pt x="8106" y="4899"/>
                </a:lnTo>
                <a:lnTo>
                  <a:pt x="4142" y="9573"/>
                </a:lnTo>
                <a:lnTo>
                  <a:pt x="2631" y="12406"/>
                </a:lnTo>
                <a:lnTo>
                  <a:pt x="1583" y="15760"/>
                </a:lnTo>
                <a:lnTo>
                  <a:pt x="528" y="19098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82"/>
                </a:lnTo>
                <a:lnTo>
                  <a:pt x="2548" y="41997"/>
                </a:lnTo>
                <a:lnTo>
                  <a:pt x="4046" y="44777"/>
                </a:lnTo>
                <a:lnTo>
                  <a:pt x="6040" y="46977"/>
                </a:lnTo>
                <a:lnTo>
                  <a:pt x="10504" y="50860"/>
                </a:lnTo>
                <a:lnTo>
                  <a:pt x="13435" y="51965"/>
                </a:lnTo>
                <a:lnTo>
                  <a:pt x="16357" y="53086"/>
                </a:lnTo>
                <a:lnTo>
                  <a:pt x="19756" y="53654"/>
                </a:lnTo>
                <a:lnTo>
                  <a:pt x="23651" y="53654"/>
                </a:lnTo>
                <a:lnTo>
                  <a:pt x="27997" y="53492"/>
                </a:lnTo>
                <a:lnTo>
                  <a:pt x="31967" y="52793"/>
                </a:lnTo>
                <a:lnTo>
                  <a:pt x="35214" y="51965"/>
                </a:lnTo>
                <a:lnTo>
                  <a:pt x="37951" y="51092"/>
                </a:lnTo>
                <a:lnTo>
                  <a:pt x="41205" y="48816"/>
                </a:lnTo>
                <a:lnTo>
                  <a:pt x="41525" y="46163"/>
                </a:lnTo>
                <a:lnTo>
                  <a:pt x="40946" y="43002"/>
                </a:lnTo>
                <a:lnTo>
                  <a:pt x="38216" y="43268"/>
                </a:lnTo>
                <a:lnTo>
                  <a:pt x="35059" y="44550"/>
                </a:lnTo>
                <a:lnTo>
                  <a:pt x="32241" y="45439"/>
                </a:lnTo>
                <a:lnTo>
                  <a:pt x="28723" y="46188"/>
                </a:lnTo>
                <a:lnTo>
                  <a:pt x="24465" y="46379"/>
                </a:lnTo>
                <a:lnTo>
                  <a:pt x="21614" y="46379"/>
                </a:lnTo>
                <a:lnTo>
                  <a:pt x="17218" y="45133"/>
                </a:lnTo>
                <a:lnTo>
                  <a:pt x="13653" y="43103"/>
                </a:lnTo>
                <a:lnTo>
                  <a:pt x="11195" y="40003"/>
                </a:lnTo>
                <a:lnTo>
                  <a:pt x="9777" y="35963"/>
                </a:lnTo>
                <a:lnTo>
                  <a:pt x="8981" y="31342"/>
                </a:lnTo>
                <a:lnTo>
                  <a:pt x="8981" y="28648"/>
                </a:lnTo>
                <a:lnTo>
                  <a:pt x="40139" y="28648"/>
                </a:lnTo>
                <a:lnTo>
                  <a:pt x="42486" y="27734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27"/>
                </a:lnTo>
                <a:close/>
              </a:path>
              <a:path w="43520" h="53654">
                <a:moveTo>
                  <a:pt x="9053" y="20088"/>
                </a:moveTo>
                <a:lnTo>
                  <a:pt x="9989" y="16355"/>
                </a:lnTo>
                <a:lnTo>
                  <a:pt x="11440" y="12913"/>
                </a:lnTo>
                <a:lnTo>
                  <a:pt x="14982" y="9079"/>
                </a:lnTo>
                <a:lnTo>
                  <a:pt x="18215" y="7416"/>
                </a:lnTo>
                <a:lnTo>
                  <a:pt x="22251" y="6995"/>
                </a:lnTo>
                <a:lnTo>
                  <a:pt x="26445" y="6995"/>
                </a:lnTo>
                <a:lnTo>
                  <a:pt x="26412" y="0"/>
                </a:lnTo>
                <a:lnTo>
                  <a:pt x="19237" y="0"/>
                </a:lnTo>
                <a:lnTo>
                  <a:pt x="16092" y="619"/>
                </a:lnTo>
                <a:lnTo>
                  <a:pt x="13298" y="1865"/>
                </a:lnTo>
                <a:lnTo>
                  <a:pt x="10494" y="3111"/>
                </a:lnTo>
                <a:lnTo>
                  <a:pt x="9053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6429658" y="2616875"/>
            <a:ext cx="33483" cy="53654"/>
          </a:xfrm>
          <a:custGeom>
            <a:avLst/>
            <a:gdLst/>
            <a:ahLst/>
            <a:cxnLst/>
            <a:rect l="l" t="t" r="r" b="b"/>
            <a:pathLst>
              <a:path w="33483" h="53654">
                <a:moveTo>
                  <a:pt x="6026" y="52222"/>
                </a:moveTo>
                <a:lnTo>
                  <a:pt x="8596" y="52981"/>
                </a:lnTo>
                <a:lnTo>
                  <a:pt x="11648" y="53529"/>
                </a:lnTo>
                <a:lnTo>
                  <a:pt x="17660" y="53654"/>
                </a:lnTo>
                <a:lnTo>
                  <a:pt x="20173" y="53313"/>
                </a:lnTo>
                <a:lnTo>
                  <a:pt x="24724" y="51941"/>
                </a:lnTo>
                <a:lnTo>
                  <a:pt x="28327" y="49579"/>
                </a:lnTo>
                <a:lnTo>
                  <a:pt x="31243" y="46606"/>
                </a:lnTo>
                <a:lnTo>
                  <a:pt x="33040" y="42696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47"/>
                </a:lnTo>
                <a:lnTo>
                  <a:pt x="30872" y="29729"/>
                </a:lnTo>
                <a:lnTo>
                  <a:pt x="27341" y="26629"/>
                </a:lnTo>
                <a:lnTo>
                  <a:pt x="24439" y="25106"/>
                </a:lnTo>
                <a:lnTo>
                  <a:pt x="21463" y="23811"/>
                </a:lnTo>
                <a:lnTo>
                  <a:pt x="18525" y="22604"/>
                </a:lnTo>
                <a:lnTo>
                  <a:pt x="15641" y="21435"/>
                </a:lnTo>
                <a:lnTo>
                  <a:pt x="12124" y="19339"/>
                </a:lnTo>
                <a:lnTo>
                  <a:pt x="9813" y="16586"/>
                </a:lnTo>
                <a:lnTo>
                  <a:pt x="9467" y="13982"/>
                </a:lnTo>
                <a:lnTo>
                  <a:pt x="10021" y="11174"/>
                </a:lnTo>
                <a:lnTo>
                  <a:pt x="12358" y="8280"/>
                </a:lnTo>
                <a:lnTo>
                  <a:pt x="15523" y="7110"/>
                </a:lnTo>
                <a:lnTo>
                  <a:pt x="18301" y="6944"/>
                </a:lnTo>
                <a:lnTo>
                  <a:pt x="21400" y="7136"/>
                </a:lnTo>
                <a:lnTo>
                  <a:pt x="25069" y="8356"/>
                </a:lnTo>
                <a:lnTo>
                  <a:pt x="27734" y="9677"/>
                </a:lnTo>
                <a:lnTo>
                  <a:pt x="30714" y="9867"/>
                </a:lnTo>
                <a:lnTo>
                  <a:pt x="31068" y="7150"/>
                </a:lnTo>
                <a:lnTo>
                  <a:pt x="30775" y="4406"/>
                </a:lnTo>
                <a:lnTo>
                  <a:pt x="28191" y="2197"/>
                </a:lnTo>
                <a:lnTo>
                  <a:pt x="25595" y="1141"/>
                </a:lnTo>
                <a:lnTo>
                  <a:pt x="22179" y="317"/>
                </a:lnTo>
                <a:lnTo>
                  <a:pt x="18388" y="0"/>
                </a:lnTo>
                <a:lnTo>
                  <a:pt x="15523" y="0"/>
                </a:lnTo>
                <a:lnTo>
                  <a:pt x="13009" y="392"/>
                </a:lnTo>
                <a:lnTo>
                  <a:pt x="8693" y="1979"/>
                </a:lnTo>
                <a:lnTo>
                  <a:pt x="5471" y="4367"/>
                </a:lnTo>
                <a:lnTo>
                  <a:pt x="2961" y="7211"/>
                </a:lnTo>
                <a:lnTo>
                  <a:pt x="1511" y="10717"/>
                </a:lnTo>
                <a:lnTo>
                  <a:pt x="1154" y="14475"/>
                </a:lnTo>
                <a:lnTo>
                  <a:pt x="1497" y="18515"/>
                </a:lnTo>
                <a:lnTo>
                  <a:pt x="2879" y="21625"/>
                </a:lnTo>
                <a:lnTo>
                  <a:pt x="6010" y="25208"/>
                </a:lnTo>
                <a:lnTo>
                  <a:pt x="8693" y="26935"/>
                </a:lnTo>
                <a:lnTo>
                  <a:pt x="11573" y="28408"/>
                </a:lnTo>
                <a:lnTo>
                  <a:pt x="14546" y="29639"/>
                </a:lnTo>
                <a:lnTo>
                  <a:pt x="17391" y="30794"/>
                </a:lnTo>
                <a:lnTo>
                  <a:pt x="20062" y="31976"/>
                </a:lnTo>
                <a:lnTo>
                  <a:pt x="23207" y="34262"/>
                </a:lnTo>
                <a:lnTo>
                  <a:pt x="24918" y="37299"/>
                </a:lnTo>
                <a:lnTo>
                  <a:pt x="24673" y="41173"/>
                </a:lnTo>
                <a:lnTo>
                  <a:pt x="23050" y="43941"/>
                </a:lnTo>
                <a:lnTo>
                  <a:pt x="20270" y="45666"/>
                </a:lnTo>
                <a:lnTo>
                  <a:pt x="16551" y="46494"/>
                </a:lnTo>
                <a:lnTo>
                  <a:pt x="13121" y="46494"/>
                </a:lnTo>
                <a:lnTo>
                  <a:pt x="9884" y="45756"/>
                </a:lnTo>
                <a:lnTo>
                  <a:pt x="5979" y="44157"/>
                </a:lnTo>
                <a:lnTo>
                  <a:pt x="3185" y="42556"/>
                </a:lnTo>
                <a:lnTo>
                  <a:pt x="269" y="42937"/>
                </a:lnTo>
                <a:lnTo>
                  <a:pt x="0" y="45515"/>
                </a:lnTo>
                <a:lnTo>
                  <a:pt x="269" y="48182"/>
                </a:lnTo>
                <a:lnTo>
                  <a:pt x="2951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6475798" y="2657336"/>
            <a:ext cx="17085" cy="27875"/>
          </a:xfrm>
          <a:custGeom>
            <a:avLst/>
            <a:gdLst/>
            <a:ahLst/>
            <a:cxnLst/>
            <a:rect l="l" t="t" r="r" b="b"/>
            <a:pathLst>
              <a:path w="17085" h="27875">
                <a:moveTo>
                  <a:pt x="17085" y="4406"/>
                </a:moveTo>
                <a:lnTo>
                  <a:pt x="17085" y="3427"/>
                </a:lnTo>
                <a:lnTo>
                  <a:pt x="15890" y="773"/>
                </a:lnTo>
                <a:lnTo>
                  <a:pt x="12964" y="0"/>
                </a:lnTo>
                <a:lnTo>
                  <a:pt x="10403" y="60"/>
                </a:lnTo>
                <a:lnTo>
                  <a:pt x="7477" y="1497"/>
                </a:lnTo>
                <a:lnTo>
                  <a:pt x="6995" y="4406"/>
                </a:lnTo>
                <a:lnTo>
                  <a:pt x="6995" y="11353"/>
                </a:lnTo>
                <a:lnTo>
                  <a:pt x="0" y="26276"/>
                </a:lnTo>
                <a:lnTo>
                  <a:pt x="1375" y="27875"/>
                </a:lnTo>
                <a:lnTo>
                  <a:pt x="4118" y="27824"/>
                </a:lnTo>
                <a:lnTo>
                  <a:pt x="6724" y="26376"/>
                </a:lnTo>
                <a:lnTo>
                  <a:pt x="13921" y="15199"/>
                </a:lnTo>
                <a:lnTo>
                  <a:pt x="15015" y="13435"/>
                </a:lnTo>
                <a:lnTo>
                  <a:pt x="16394" y="10158"/>
                </a:lnTo>
                <a:lnTo>
                  <a:pt x="16910" y="7491"/>
                </a:lnTo>
                <a:lnTo>
                  <a:pt x="17085" y="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6538899" y="2617638"/>
            <a:ext cx="71417" cy="52095"/>
          </a:xfrm>
          <a:custGeom>
            <a:avLst/>
            <a:gdLst/>
            <a:ahLst/>
            <a:cxnLst/>
            <a:rect l="l" t="t" r="r" b="b"/>
            <a:pathLst>
              <a:path w="71417" h="52095">
                <a:moveTo>
                  <a:pt x="467" y="3849"/>
                </a:moveTo>
                <a:lnTo>
                  <a:pt x="14291" y="50231"/>
                </a:lnTo>
                <a:lnTo>
                  <a:pt x="14770" y="51156"/>
                </a:lnTo>
                <a:lnTo>
                  <a:pt x="17416" y="52085"/>
                </a:lnTo>
                <a:lnTo>
                  <a:pt x="23454" y="52059"/>
                </a:lnTo>
                <a:lnTo>
                  <a:pt x="26013" y="50231"/>
                </a:lnTo>
                <a:lnTo>
                  <a:pt x="35214" y="14796"/>
                </a:lnTo>
                <a:lnTo>
                  <a:pt x="35408" y="14796"/>
                </a:lnTo>
                <a:lnTo>
                  <a:pt x="45349" y="50231"/>
                </a:lnTo>
                <a:lnTo>
                  <a:pt x="45831" y="51156"/>
                </a:lnTo>
                <a:lnTo>
                  <a:pt x="48559" y="52085"/>
                </a:lnTo>
                <a:lnTo>
                  <a:pt x="53912" y="52095"/>
                </a:lnTo>
                <a:lnTo>
                  <a:pt x="57024" y="50231"/>
                </a:lnTo>
                <a:lnTo>
                  <a:pt x="70948" y="3849"/>
                </a:lnTo>
                <a:lnTo>
                  <a:pt x="71417" y="1563"/>
                </a:lnTo>
                <a:lnTo>
                  <a:pt x="68896" y="0"/>
                </a:lnTo>
                <a:lnTo>
                  <a:pt x="65717" y="15"/>
                </a:lnTo>
                <a:lnTo>
                  <a:pt x="62697" y="1728"/>
                </a:lnTo>
                <a:lnTo>
                  <a:pt x="51451" y="41987"/>
                </a:lnTo>
                <a:lnTo>
                  <a:pt x="51288" y="41987"/>
                </a:lnTo>
                <a:lnTo>
                  <a:pt x="39984" y="1612"/>
                </a:lnTo>
                <a:lnTo>
                  <a:pt x="39815" y="1069"/>
                </a:lnTo>
                <a:lnTo>
                  <a:pt x="37158" y="15"/>
                </a:lnTo>
                <a:lnTo>
                  <a:pt x="34044" y="15"/>
                </a:lnTo>
                <a:lnTo>
                  <a:pt x="31168" y="1728"/>
                </a:lnTo>
                <a:lnTo>
                  <a:pt x="20699" y="41987"/>
                </a:lnTo>
                <a:lnTo>
                  <a:pt x="20491" y="41987"/>
                </a:lnTo>
                <a:lnTo>
                  <a:pt x="9100" y="1728"/>
                </a:lnTo>
                <a:lnTo>
                  <a:pt x="8718" y="878"/>
                </a:lnTo>
                <a:lnTo>
                  <a:pt x="6073" y="15"/>
                </a:lnTo>
                <a:lnTo>
                  <a:pt x="2811" y="0"/>
                </a:lnTo>
                <a:lnTo>
                  <a:pt x="0" y="1245"/>
                </a:lnTo>
                <a:lnTo>
                  <a:pt x="467" y="3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6624035" y="2616875"/>
            <a:ext cx="43506" cy="53654"/>
          </a:xfrm>
          <a:custGeom>
            <a:avLst/>
            <a:gdLst/>
            <a:ahLst/>
            <a:cxnLst/>
            <a:rect l="l" t="t" r="r" b="b"/>
            <a:pathLst>
              <a:path w="43506" h="53654">
                <a:moveTo>
                  <a:pt x="43117" y="16927"/>
                </a:moveTo>
                <a:lnTo>
                  <a:pt x="42329" y="14119"/>
                </a:lnTo>
                <a:lnTo>
                  <a:pt x="41540" y="11315"/>
                </a:lnTo>
                <a:lnTo>
                  <a:pt x="38624" y="6804"/>
                </a:lnTo>
                <a:lnTo>
                  <a:pt x="34801" y="3070"/>
                </a:lnTo>
                <a:lnTo>
                  <a:pt x="32176" y="1828"/>
                </a:lnTo>
                <a:lnTo>
                  <a:pt x="29570" y="608"/>
                </a:lnTo>
                <a:lnTo>
                  <a:pt x="26409" y="0"/>
                </a:lnTo>
                <a:lnTo>
                  <a:pt x="26446" y="6995"/>
                </a:lnTo>
                <a:lnTo>
                  <a:pt x="29607" y="8331"/>
                </a:lnTo>
                <a:lnTo>
                  <a:pt x="31748" y="11009"/>
                </a:lnTo>
                <a:lnTo>
                  <a:pt x="33875" y="13688"/>
                </a:lnTo>
                <a:lnTo>
                  <a:pt x="34898" y="17373"/>
                </a:lnTo>
                <a:lnTo>
                  <a:pt x="34787" y="22072"/>
                </a:lnTo>
                <a:lnTo>
                  <a:pt x="8978" y="22072"/>
                </a:lnTo>
                <a:lnTo>
                  <a:pt x="9055" y="20088"/>
                </a:lnTo>
                <a:lnTo>
                  <a:pt x="10480" y="3111"/>
                </a:lnTo>
                <a:lnTo>
                  <a:pt x="8093" y="4899"/>
                </a:lnTo>
                <a:lnTo>
                  <a:pt x="4147" y="9573"/>
                </a:lnTo>
                <a:lnTo>
                  <a:pt x="2621" y="12406"/>
                </a:lnTo>
                <a:lnTo>
                  <a:pt x="1573" y="15760"/>
                </a:lnTo>
                <a:lnTo>
                  <a:pt x="519" y="19098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31" y="41997"/>
                </a:lnTo>
                <a:lnTo>
                  <a:pt x="4047" y="44777"/>
                </a:lnTo>
                <a:lnTo>
                  <a:pt x="6041" y="46977"/>
                </a:lnTo>
                <a:lnTo>
                  <a:pt x="10494" y="50860"/>
                </a:lnTo>
                <a:lnTo>
                  <a:pt x="13431" y="51965"/>
                </a:lnTo>
                <a:lnTo>
                  <a:pt x="16348" y="53086"/>
                </a:lnTo>
                <a:lnTo>
                  <a:pt x="19753" y="53654"/>
                </a:lnTo>
                <a:lnTo>
                  <a:pt x="23641" y="53654"/>
                </a:lnTo>
                <a:lnTo>
                  <a:pt x="27997" y="53492"/>
                </a:lnTo>
                <a:lnTo>
                  <a:pt x="31958" y="52793"/>
                </a:lnTo>
                <a:lnTo>
                  <a:pt x="35204" y="51965"/>
                </a:lnTo>
                <a:lnTo>
                  <a:pt x="37933" y="51092"/>
                </a:lnTo>
                <a:lnTo>
                  <a:pt x="41194" y="48816"/>
                </a:lnTo>
                <a:lnTo>
                  <a:pt x="41516" y="46163"/>
                </a:lnTo>
                <a:lnTo>
                  <a:pt x="40935" y="43002"/>
                </a:lnTo>
                <a:lnTo>
                  <a:pt x="38206" y="43268"/>
                </a:lnTo>
                <a:lnTo>
                  <a:pt x="35043" y="44550"/>
                </a:lnTo>
                <a:lnTo>
                  <a:pt x="32241" y="45439"/>
                </a:lnTo>
                <a:lnTo>
                  <a:pt x="28710" y="46188"/>
                </a:lnTo>
                <a:lnTo>
                  <a:pt x="24455" y="46379"/>
                </a:lnTo>
                <a:lnTo>
                  <a:pt x="21600" y="46379"/>
                </a:lnTo>
                <a:lnTo>
                  <a:pt x="17222" y="45133"/>
                </a:lnTo>
                <a:lnTo>
                  <a:pt x="13641" y="43103"/>
                </a:lnTo>
                <a:lnTo>
                  <a:pt x="11178" y="40003"/>
                </a:lnTo>
                <a:lnTo>
                  <a:pt x="9777" y="35963"/>
                </a:lnTo>
                <a:lnTo>
                  <a:pt x="8978" y="31342"/>
                </a:lnTo>
                <a:lnTo>
                  <a:pt x="8978" y="28648"/>
                </a:lnTo>
                <a:lnTo>
                  <a:pt x="40137" y="28648"/>
                </a:lnTo>
                <a:lnTo>
                  <a:pt x="42473" y="27734"/>
                </a:lnTo>
                <a:lnTo>
                  <a:pt x="43506" y="24739"/>
                </a:lnTo>
                <a:lnTo>
                  <a:pt x="43506" y="19926"/>
                </a:lnTo>
                <a:lnTo>
                  <a:pt x="43117" y="16927"/>
                </a:lnTo>
                <a:close/>
              </a:path>
              <a:path w="43506" h="53654">
                <a:moveTo>
                  <a:pt x="9055" y="20088"/>
                </a:moveTo>
                <a:lnTo>
                  <a:pt x="9975" y="16355"/>
                </a:lnTo>
                <a:lnTo>
                  <a:pt x="11441" y="12913"/>
                </a:lnTo>
                <a:lnTo>
                  <a:pt x="14983" y="9079"/>
                </a:lnTo>
                <a:lnTo>
                  <a:pt x="18216" y="7416"/>
                </a:lnTo>
                <a:lnTo>
                  <a:pt x="22251" y="6995"/>
                </a:lnTo>
                <a:lnTo>
                  <a:pt x="26446" y="6995"/>
                </a:lnTo>
                <a:lnTo>
                  <a:pt x="26409" y="0"/>
                </a:lnTo>
                <a:lnTo>
                  <a:pt x="19227" y="0"/>
                </a:lnTo>
                <a:lnTo>
                  <a:pt x="16088" y="619"/>
                </a:lnTo>
                <a:lnTo>
                  <a:pt x="13295" y="1865"/>
                </a:lnTo>
                <a:lnTo>
                  <a:pt x="10480" y="3111"/>
                </a:lnTo>
                <a:lnTo>
                  <a:pt x="9055" y="200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085222" y="2728565"/>
            <a:ext cx="40730" cy="75841"/>
          </a:xfrm>
          <a:custGeom>
            <a:avLst/>
            <a:gdLst/>
            <a:ahLst/>
            <a:cxnLst/>
            <a:rect l="l" t="t" r="r" b="b"/>
            <a:pathLst>
              <a:path w="40730" h="75841">
                <a:moveTo>
                  <a:pt x="32057" y="45605"/>
                </a:moveTo>
                <a:lnTo>
                  <a:pt x="32057" y="74192"/>
                </a:lnTo>
                <a:lnTo>
                  <a:pt x="32277" y="74927"/>
                </a:lnTo>
                <a:lnTo>
                  <a:pt x="34836" y="75841"/>
                </a:lnTo>
                <a:lnTo>
                  <a:pt x="37961" y="75841"/>
                </a:lnTo>
                <a:lnTo>
                  <a:pt x="40730" y="74192"/>
                </a:lnTo>
                <a:lnTo>
                  <a:pt x="40730" y="40957"/>
                </a:lnTo>
                <a:lnTo>
                  <a:pt x="40449" y="37959"/>
                </a:lnTo>
                <a:lnTo>
                  <a:pt x="39289" y="33004"/>
                </a:lnTo>
                <a:lnTo>
                  <a:pt x="37003" y="28991"/>
                </a:lnTo>
                <a:lnTo>
                  <a:pt x="33925" y="25689"/>
                </a:lnTo>
                <a:lnTo>
                  <a:pt x="29620" y="23479"/>
                </a:lnTo>
                <a:lnTo>
                  <a:pt x="26963" y="22920"/>
                </a:lnTo>
                <a:lnTo>
                  <a:pt x="21257" y="22920"/>
                </a:lnTo>
                <a:lnTo>
                  <a:pt x="18712" y="23583"/>
                </a:lnTo>
                <a:lnTo>
                  <a:pt x="16188" y="24904"/>
                </a:lnTo>
                <a:lnTo>
                  <a:pt x="11169" y="28242"/>
                </a:lnTo>
                <a:lnTo>
                  <a:pt x="8671" y="30960"/>
                </a:lnTo>
                <a:lnTo>
                  <a:pt x="8671" y="1699"/>
                </a:lnTo>
                <a:lnTo>
                  <a:pt x="8463" y="939"/>
                </a:lnTo>
                <a:lnTo>
                  <a:pt x="5906" y="0"/>
                </a:lnTo>
                <a:lnTo>
                  <a:pt x="2767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27"/>
                </a:lnTo>
                <a:lnTo>
                  <a:pt x="2767" y="75841"/>
                </a:lnTo>
                <a:lnTo>
                  <a:pt x="5906" y="75841"/>
                </a:lnTo>
                <a:lnTo>
                  <a:pt x="8671" y="74192"/>
                </a:lnTo>
                <a:lnTo>
                  <a:pt x="8671" y="40068"/>
                </a:lnTo>
                <a:lnTo>
                  <a:pt x="11061" y="36993"/>
                </a:lnTo>
                <a:lnTo>
                  <a:pt x="13323" y="34668"/>
                </a:lnTo>
                <a:lnTo>
                  <a:pt x="17678" y="31482"/>
                </a:lnTo>
                <a:lnTo>
                  <a:pt x="22020" y="30683"/>
                </a:lnTo>
                <a:lnTo>
                  <a:pt x="25181" y="31010"/>
                </a:lnTo>
                <a:lnTo>
                  <a:pt x="27736" y="32306"/>
                </a:lnTo>
                <a:lnTo>
                  <a:pt x="30393" y="35712"/>
                </a:lnTo>
                <a:lnTo>
                  <a:pt x="31431" y="38873"/>
                </a:lnTo>
                <a:lnTo>
                  <a:pt x="32057" y="42811"/>
                </a:lnTo>
                <a:lnTo>
                  <a:pt x="32057" y="4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140450" y="2751486"/>
            <a:ext cx="22153" cy="53658"/>
          </a:xfrm>
          <a:custGeom>
            <a:avLst/>
            <a:gdLst/>
            <a:ahLst/>
            <a:cxnLst/>
            <a:rect l="l" t="t" r="r" b="b"/>
            <a:pathLst>
              <a:path w="22153" h="53658">
                <a:moveTo>
                  <a:pt x="11217" y="44413"/>
                </a:moveTo>
                <a:lnTo>
                  <a:pt x="8881" y="40896"/>
                </a:lnTo>
                <a:lnTo>
                  <a:pt x="7627" y="51995"/>
                </a:lnTo>
                <a:lnTo>
                  <a:pt x="11649" y="53327"/>
                </a:lnTo>
                <a:lnTo>
                  <a:pt x="16398" y="53658"/>
                </a:lnTo>
                <a:lnTo>
                  <a:pt x="19227" y="53658"/>
                </a:lnTo>
                <a:lnTo>
                  <a:pt x="22153" y="46062"/>
                </a:lnTo>
                <a:lnTo>
                  <a:pt x="17748" y="46675"/>
                </a:lnTo>
                <a:lnTo>
                  <a:pt x="14961" y="46675"/>
                </a:lnTo>
                <a:lnTo>
                  <a:pt x="11217" y="44413"/>
                </a:lnTo>
                <a:close/>
              </a:path>
              <a:path w="22153" h="53658">
                <a:moveTo>
                  <a:pt x="3296" y="12104"/>
                </a:moveTo>
                <a:lnTo>
                  <a:pt x="5953" y="11531"/>
                </a:lnTo>
                <a:lnTo>
                  <a:pt x="9165" y="9792"/>
                </a:lnTo>
                <a:lnTo>
                  <a:pt x="11944" y="8586"/>
                </a:lnTo>
                <a:lnTo>
                  <a:pt x="15325" y="7532"/>
                </a:lnTo>
                <a:lnTo>
                  <a:pt x="19389" y="7265"/>
                </a:lnTo>
                <a:lnTo>
                  <a:pt x="23061" y="7520"/>
                </a:lnTo>
                <a:lnTo>
                  <a:pt x="26902" y="9208"/>
                </a:lnTo>
                <a:lnTo>
                  <a:pt x="29253" y="12344"/>
                </a:lnTo>
                <a:lnTo>
                  <a:pt x="30016" y="15228"/>
                </a:lnTo>
                <a:lnTo>
                  <a:pt x="30210" y="18770"/>
                </a:lnTo>
                <a:lnTo>
                  <a:pt x="30210" y="22569"/>
                </a:lnTo>
                <a:lnTo>
                  <a:pt x="20026" y="22569"/>
                </a:lnTo>
                <a:lnTo>
                  <a:pt x="16706" y="22910"/>
                </a:lnTo>
                <a:lnTo>
                  <a:pt x="13762" y="23573"/>
                </a:lnTo>
                <a:lnTo>
                  <a:pt x="10825" y="24246"/>
                </a:lnTo>
                <a:lnTo>
                  <a:pt x="8341" y="25247"/>
                </a:lnTo>
                <a:lnTo>
                  <a:pt x="4283" y="27929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80" y="43243"/>
                </a:lnTo>
                <a:lnTo>
                  <a:pt x="1968" y="46926"/>
                </a:lnTo>
                <a:lnTo>
                  <a:pt x="4489" y="49759"/>
                </a:lnTo>
                <a:lnTo>
                  <a:pt x="7627" y="51995"/>
                </a:lnTo>
                <a:lnTo>
                  <a:pt x="8881" y="40896"/>
                </a:lnTo>
                <a:lnTo>
                  <a:pt x="8881" y="38355"/>
                </a:lnTo>
                <a:lnTo>
                  <a:pt x="9695" y="34430"/>
                </a:lnTo>
                <a:lnTo>
                  <a:pt x="12240" y="31497"/>
                </a:lnTo>
                <a:lnTo>
                  <a:pt x="14850" y="30074"/>
                </a:lnTo>
                <a:lnTo>
                  <a:pt x="18352" y="29236"/>
                </a:lnTo>
                <a:lnTo>
                  <a:pt x="22795" y="29034"/>
                </a:lnTo>
                <a:lnTo>
                  <a:pt x="30210" y="29034"/>
                </a:lnTo>
                <a:lnTo>
                  <a:pt x="30210" y="39383"/>
                </a:lnTo>
                <a:lnTo>
                  <a:pt x="26042" y="43675"/>
                </a:lnTo>
                <a:lnTo>
                  <a:pt x="22153" y="46062"/>
                </a:lnTo>
                <a:lnTo>
                  <a:pt x="19227" y="53658"/>
                </a:lnTo>
                <a:lnTo>
                  <a:pt x="21920" y="53035"/>
                </a:lnTo>
                <a:lnTo>
                  <a:pt x="24455" y="51765"/>
                </a:lnTo>
                <a:lnTo>
                  <a:pt x="27000" y="50497"/>
                </a:lnTo>
                <a:lnTo>
                  <a:pt x="31380" y="46443"/>
                </a:lnTo>
                <a:lnTo>
                  <a:pt x="31380" y="51333"/>
                </a:lnTo>
                <a:lnTo>
                  <a:pt x="33472" y="52909"/>
                </a:lnTo>
                <a:lnTo>
                  <a:pt x="36054" y="52960"/>
                </a:lnTo>
                <a:lnTo>
                  <a:pt x="38832" y="51333"/>
                </a:lnTo>
                <a:lnTo>
                  <a:pt x="38832" y="15354"/>
                </a:lnTo>
                <a:lnTo>
                  <a:pt x="38501" y="12701"/>
                </a:lnTo>
                <a:lnTo>
                  <a:pt x="37158" y="8129"/>
                </a:lnTo>
                <a:lnTo>
                  <a:pt x="34627" y="4699"/>
                </a:lnTo>
                <a:lnTo>
                  <a:pt x="31233" y="1995"/>
                </a:lnTo>
                <a:lnTo>
                  <a:pt x="26459" y="396"/>
                </a:lnTo>
                <a:lnTo>
                  <a:pt x="23583" y="0"/>
                </a:lnTo>
                <a:lnTo>
                  <a:pt x="20185" y="0"/>
                </a:lnTo>
                <a:lnTo>
                  <a:pt x="16555" y="180"/>
                </a:lnTo>
                <a:lnTo>
                  <a:pt x="12978" y="853"/>
                </a:lnTo>
                <a:lnTo>
                  <a:pt x="9831" y="1818"/>
                </a:lnTo>
                <a:lnTo>
                  <a:pt x="5831" y="3557"/>
                </a:lnTo>
                <a:lnTo>
                  <a:pt x="2498" y="6692"/>
                </a:lnTo>
                <a:lnTo>
                  <a:pt x="2303" y="9385"/>
                </a:lnTo>
                <a:lnTo>
                  <a:pt x="3296" y="12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190903" y="2752269"/>
            <a:ext cx="45043" cy="52070"/>
          </a:xfrm>
          <a:custGeom>
            <a:avLst/>
            <a:gdLst/>
            <a:ahLst/>
            <a:cxnLst/>
            <a:rect l="l" t="t" r="r" b="b"/>
            <a:pathLst>
              <a:path w="45043" h="52070">
                <a:moveTo>
                  <a:pt x="529" y="3832"/>
                </a:moveTo>
                <a:lnTo>
                  <a:pt x="16607" y="50227"/>
                </a:lnTo>
                <a:lnTo>
                  <a:pt x="17186" y="51141"/>
                </a:lnTo>
                <a:lnTo>
                  <a:pt x="19916" y="52070"/>
                </a:lnTo>
                <a:lnTo>
                  <a:pt x="25866" y="52044"/>
                </a:lnTo>
                <a:lnTo>
                  <a:pt x="28491" y="50227"/>
                </a:lnTo>
                <a:lnTo>
                  <a:pt x="44626" y="3832"/>
                </a:lnTo>
                <a:lnTo>
                  <a:pt x="45043" y="1546"/>
                </a:lnTo>
                <a:lnTo>
                  <a:pt x="45043" y="1270"/>
                </a:lnTo>
                <a:lnTo>
                  <a:pt x="42462" y="0"/>
                </a:lnTo>
                <a:lnTo>
                  <a:pt x="39287" y="0"/>
                </a:lnTo>
                <a:lnTo>
                  <a:pt x="36212" y="1713"/>
                </a:lnTo>
                <a:lnTo>
                  <a:pt x="23026" y="41986"/>
                </a:lnTo>
                <a:lnTo>
                  <a:pt x="22659" y="41986"/>
                </a:lnTo>
                <a:lnTo>
                  <a:pt x="9314" y="1713"/>
                </a:lnTo>
                <a:lnTo>
                  <a:pt x="8698" y="683"/>
                </a:lnTo>
                <a:lnTo>
                  <a:pt x="6092" y="0"/>
                </a:lnTo>
                <a:lnTo>
                  <a:pt x="2768" y="0"/>
                </a:lnTo>
                <a:lnTo>
                  <a:pt x="0" y="1270"/>
                </a:lnTo>
                <a:lnTo>
                  <a:pt x="529" y="38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244442" y="2751490"/>
            <a:ext cx="43510" cy="53654"/>
          </a:xfrm>
          <a:custGeom>
            <a:avLst/>
            <a:gdLst/>
            <a:ahLst/>
            <a:cxnLst/>
            <a:rect l="l" t="t" r="r" b="b"/>
            <a:pathLst>
              <a:path w="43510" h="53654">
                <a:moveTo>
                  <a:pt x="43127" y="16941"/>
                </a:moveTo>
                <a:lnTo>
                  <a:pt x="42325" y="14133"/>
                </a:lnTo>
                <a:lnTo>
                  <a:pt x="41540" y="11325"/>
                </a:lnTo>
                <a:lnTo>
                  <a:pt x="38628" y="6804"/>
                </a:lnTo>
                <a:lnTo>
                  <a:pt x="34798" y="3070"/>
                </a:lnTo>
                <a:lnTo>
                  <a:pt x="32194" y="1840"/>
                </a:lnTo>
                <a:lnTo>
                  <a:pt x="29570" y="619"/>
                </a:lnTo>
                <a:lnTo>
                  <a:pt x="26413" y="0"/>
                </a:lnTo>
                <a:lnTo>
                  <a:pt x="26446" y="6995"/>
                </a:lnTo>
                <a:lnTo>
                  <a:pt x="29610" y="8331"/>
                </a:lnTo>
                <a:lnTo>
                  <a:pt x="31752" y="11009"/>
                </a:lnTo>
                <a:lnTo>
                  <a:pt x="33879" y="13690"/>
                </a:lnTo>
                <a:lnTo>
                  <a:pt x="34898" y="17385"/>
                </a:lnTo>
                <a:lnTo>
                  <a:pt x="34786" y="22082"/>
                </a:lnTo>
                <a:lnTo>
                  <a:pt x="8982" y="22082"/>
                </a:lnTo>
                <a:lnTo>
                  <a:pt x="9053" y="20091"/>
                </a:lnTo>
                <a:lnTo>
                  <a:pt x="10480" y="3121"/>
                </a:lnTo>
                <a:lnTo>
                  <a:pt x="8096" y="4899"/>
                </a:lnTo>
                <a:lnTo>
                  <a:pt x="4147" y="9575"/>
                </a:lnTo>
                <a:lnTo>
                  <a:pt x="2631" y="12405"/>
                </a:lnTo>
                <a:lnTo>
                  <a:pt x="1577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2"/>
                </a:lnTo>
                <a:lnTo>
                  <a:pt x="2534" y="42009"/>
                </a:lnTo>
                <a:lnTo>
                  <a:pt x="4046" y="44780"/>
                </a:lnTo>
                <a:lnTo>
                  <a:pt x="6041" y="46987"/>
                </a:lnTo>
                <a:lnTo>
                  <a:pt x="10494" y="50860"/>
                </a:lnTo>
                <a:lnTo>
                  <a:pt x="13435" y="51981"/>
                </a:lnTo>
                <a:lnTo>
                  <a:pt x="16351" y="53096"/>
                </a:lnTo>
                <a:lnTo>
                  <a:pt x="19757" y="53654"/>
                </a:lnTo>
                <a:lnTo>
                  <a:pt x="23656" y="53654"/>
                </a:lnTo>
                <a:lnTo>
                  <a:pt x="28000" y="53492"/>
                </a:lnTo>
                <a:lnTo>
                  <a:pt x="31972" y="52805"/>
                </a:lnTo>
                <a:lnTo>
                  <a:pt x="35208" y="51981"/>
                </a:lnTo>
                <a:lnTo>
                  <a:pt x="37951" y="51102"/>
                </a:lnTo>
                <a:lnTo>
                  <a:pt x="41198" y="48830"/>
                </a:lnTo>
                <a:lnTo>
                  <a:pt x="41518" y="46163"/>
                </a:lnTo>
                <a:lnTo>
                  <a:pt x="40939" y="43013"/>
                </a:lnTo>
                <a:lnTo>
                  <a:pt x="38206" y="43268"/>
                </a:lnTo>
                <a:lnTo>
                  <a:pt x="35046" y="44550"/>
                </a:lnTo>
                <a:lnTo>
                  <a:pt x="32241" y="45439"/>
                </a:lnTo>
                <a:lnTo>
                  <a:pt x="28724" y="46188"/>
                </a:lnTo>
                <a:lnTo>
                  <a:pt x="24455" y="46393"/>
                </a:lnTo>
                <a:lnTo>
                  <a:pt x="21614" y="46393"/>
                </a:lnTo>
                <a:lnTo>
                  <a:pt x="17222" y="45133"/>
                </a:lnTo>
                <a:lnTo>
                  <a:pt x="13644" y="43113"/>
                </a:lnTo>
                <a:lnTo>
                  <a:pt x="11182" y="40003"/>
                </a:lnTo>
                <a:lnTo>
                  <a:pt x="9781" y="35979"/>
                </a:lnTo>
                <a:lnTo>
                  <a:pt x="8982" y="31356"/>
                </a:lnTo>
                <a:lnTo>
                  <a:pt x="8982" y="28648"/>
                </a:lnTo>
                <a:lnTo>
                  <a:pt x="40140" y="28648"/>
                </a:lnTo>
                <a:lnTo>
                  <a:pt x="42487" y="27749"/>
                </a:lnTo>
                <a:lnTo>
                  <a:pt x="43510" y="24739"/>
                </a:lnTo>
                <a:lnTo>
                  <a:pt x="43510" y="19926"/>
                </a:lnTo>
                <a:lnTo>
                  <a:pt x="43127" y="16941"/>
                </a:lnTo>
                <a:close/>
              </a:path>
              <a:path w="43510" h="53654">
                <a:moveTo>
                  <a:pt x="9053" y="20091"/>
                </a:moveTo>
                <a:lnTo>
                  <a:pt x="9989" y="16355"/>
                </a:lnTo>
                <a:lnTo>
                  <a:pt x="11441" y="12927"/>
                </a:lnTo>
                <a:lnTo>
                  <a:pt x="14983" y="9079"/>
                </a:lnTo>
                <a:lnTo>
                  <a:pt x="18219" y="7416"/>
                </a:lnTo>
                <a:lnTo>
                  <a:pt x="22251" y="6995"/>
                </a:lnTo>
                <a:lnTo>
                  <a:pt x="26446" y="6995"/>
                </a:lnTo>
                <a:lnTo>
                  <a:pt x="26413" y="0"/>
                </a:lnTo>
                <a:lnTo>
                  <a:pt x="19227" y="0"/>
                </a:lnTo>
                <a:lnTo>
                  <a:pt x="16092" y="619"/>
                </a:lnTo>
                <a:lnTo>
                  <a:pt x="13298" y="1865"/>
                </a:lnTo>
                <a:lnTo>
                  <a:pt x="10480" y="3121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330004" y="2728569"/>
            <a:ext cx="43516" cy="76579"/>
          </a:xfrm>
          <a:custGeom>
            <a:avLst/>
            <a:gdLst/>
            <a:ahLst/>
            <a:cxnLst/>
            <a:rect l="l" t="t" r="r" b="b"/>
            <a:pathLst>
              <a:path w="43516" h="76579">
                <a:moveTo>
                  <a:pt x="20283" y="76428"/>
                </a:moveTo>
                <a:lnTo>
                  <a:pt x="23187" y="76579"/>
                </a:lnTo>
                <a:lnTo>
                  <a:pt x="26446" y="76579"/>
                </a:lnTo>
                <a:lnTo>
                  <a:pt x="29321" y="75945"/>
                </a:lnTo>
                <a:lnTo>
                  <a:pt x="31846" y="74688"/>
                </a:lnTo>
                <a:lnTo>
                  <a:pt x="36507" y="71578"/>
                </a:lnTo>
                <a:lnTo>
                  <a:pt x="39964" y="66815"/>
                </a:lnTo>
                <a:lnTo>
                  <a:pt x="41292" y="63933"/>
                </a:lnTo>
                <a:lnTo>
                  <a:pt x="42177" y="60540"/>
                </a:lnTo>
                <a:lnTo>
                  <a:pt x="43063" y="57163"/>
                </a:lnTo>
                <a:lnTo>
                  <a:pt x="43516" y="53352"/>
                </a:lnTo>
                <a:lnTo>
                  <a:pt x="43516" y="45580"/>
                </a:lnTo>
                <a:lnTo>
                  <a:pt x="43160" y="42213"/>
                </a:lnTo>
                <a:lnTo>
                  <a:pt x="42472" y="39027"/>
                </a:lnTo>
                <a:lnTo>
                  <a:pt x="41771" y="35852"/>
                </a:lnTo>
                <a:lnTo>
                  <a:pt x="40651" y="33069"/>
                </a:lnTo>
                <a:lnTo>
                  <a:pt x="39128" y="30708"/>
                </a:lnTo>
                <a:lnTo>
                  <a:pt x="35633" y="26442"/>
                </a:lnTo>
                <a:lnTo>
                  <a:pt x="30747" y="23623"/>
                </a:lnTo>
                <a:lnTo>
                  <a:pt x="27824" y="22910"/>
                </a:lnTo>
                <a:lnTo>
                  <a:pt x="29912" y="33389"/>
                </a:lnTo>
                <a:lnTo>
                  <a:pt x="32054" y="36652"/>
                </a:lnTo>
                <a:lnTo>
                  <a:pt x="33616" y="40539"/>
                </a:lnTo>
                <a:lnTo>
                  <a:pt x="34340" y="45237"/>
                </a:lnTo>
                <a:lnTo>
                  <a:pt x="34538" y="50152"/>
                </a:lnTo>
                <a:lnTo>
                  <a:pt x="34538" y="52438"/>
                </a:lnTo>
                <a:lnTo>
                  <a:pt x="33872" y="56908"/>
                </a:lnTo>
                <a:lnTo>
                  <a:pt x="32731" y="61139"/>
                </a:lnTo>
                <a:lnTo>
                  <a:pt x="30787" y="64720"/>
                </a:lnTo>
                <a:lnTo>
                  <a:pt x="27983" y="67247"/>
                </a:lnTo>
                <a:lnTo>
                  <a:pt x="24549" y="68886"/>
                </a:lnTo>
                <a:lnTo>
                  <a:pt x="19998" y="68886"/>
                </a:lnTo>
                <a:lnTo>
                  <a:pt x="15544" y="66509"/>
                </a:lnTo>
                <a:lnTo>
                  <a:pt x="11080" y="62650"/>
                </a:lnTo>
                <a:lnTo>
                  <a:pt x="8669" y="59651"/>
                </a:lnTo>
                <a:lnTo>
                  <a:pt x="10342" y="70981"/>
                </a:lnTo>
                <a:lnTo>
                  <a:pt x="14022" y="73940"/>
                </a:lnTo>
                <a:lnTo>
                  <a:pt x="17722" y="75820"/>
                </a:lnTo>
                <a:lnTo>
                  <a:pt x="20283" y="76428"/>
                </a:lnTo>
                <a:close/>
              </a:path>
              <a:path w="43516" h="76579">
                <a:moveTo>
                  <a:pt x="2495" y="75830"/>
                </a:moveTo>
                <a:lnTo>
                  <a:pt x="5126" y="75830"/>
                </a:lnTo>
                <a:lnTo>
                  <a:pt x="7672" y="74192"/>
                </a:lnTo>
                <a:lnTo>
                  <a:pt x="7672" y="68223"/>
                </a:lnTo>
                <a:lnTo>
                  <a:pt x="10342" y="70981"/>
                </a:lnTo>
                <a:lnTo>
                  <a:pt x="8669" y="59651"/>
                </a:lnTo>
                <a:lnTo>
                  <a:pt x="8669" y="40168"/>
                </a:lnTo>
                <a:lnTo>
                  <a:pt x="10048" y="38353"/>
                </a:lnTo>
                <a:lnTo>
                  <a:pt x="12567" y="35661"/>
                </a:lnTo>
                <a:lnTo>
                  <a:pt x="16078" y="32741"/>
                </a:lnTo>
                <a:lnTo>
                  <a:pt x="19422" y="31114"/>
                </a:lnTo>
                <a:lnTo>
                  <a:pt x="22745" y="30618"/>
                </a:lnTo>
                <a:lnTo>
                  <a:pt x="26888" y="31179"/>
                </a:lnTo>
                <a:lnTo>
                  <a:pt x="29912" y="33389"/>
                </a:lnTo>
                <a:lnTo>
                  <a:pt x="27824" y="22910"/>
                </a:lnTo>
                <a:lnTo>
                  <a:pt x="22985" y="22910"/>
                </a:lnTo>
                <a:lnTo>
                  <a:pt x="20405" y="23356"/>
                </a:lnTo>
                <a:lnTo>
                  <a:pt x="16617" y="24739"/>
                </a:lnTo>
                <a:lnTo>
                  <a:pt x="14058" y="26186"/>
                </a:lnTo>
                <a:lnTo>
                  <a:pt x="11437" y="28206"/>
                </a:lnTo>
                <a:lnTo>
                  <a:pt x="8669" y="30949"/>
                </a:lnTo>
                <a:lnTo>
                  <a:pt x="8669" y="1703"/>
                </a:lnTo>
                <a:lnTo>
                  <a:pt x="8470" y="939"/>
                </a:lnTo>
                <a:lnTo>
                  <a:pt x="5915" y="0"/>
                </a:lnTo>
                <a:lnTo>
                  <a:pt x="2780" y="0"/>
                </a:lnTo>
                <a:lnTo>
                  <a:pt x="0" y="1703"/>
                </a:lnTo>
                <a:lnTo>
                  <a:pt x="0" y="74192"/>
                </a:lnTo>
                <a:lnTo>
                  <a:pt x="2495" y="758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388176" y="2752261"/>
            <a:ext cx="40780" cy="52884"/>
          </a:xfrm>
          <a:custGeom>
            <a:avLst/>
            <a:gdLst/>
            <a:ahLst/>
            <a:cxnLst/>
            <a:rect l="l" t="t" r="r" b="b"/>
            <a:pathLst>
              <a:path w="40780" h="52884">
                <a:moveTo>
                  <a:pt x="8733" y="1666"/>
                </a:moveTo>
                <a:lnTo>
                  <a:pt x="8510" y="939"/>
                </a:lnTo>
                <a:lnTo>
                  <a:pt x="5904" y="0"/>
                </a:lnTo>
                <a:lnTo>
                  <a:pt x="2819" y="0"/>
                </a:lnTo>
                <a:lnTo>
                  <a:pt x="0" y="1666"/>
                </a:lnTo>
                <a:lnTo>
                  <a:pt x="0" y="34851"/>
                </a:lnTo>
                <a:lnTo>
                  <a:pt x="284" y="37847"/>
                </a:lnTo>
                <a:lnTo>
                  <a:pt x="1451" y="42814"/>
                </a:lnTo>
                <a:lnTo>
                  <a:pt x="3729" y="46838"/>
                </a:lnTo>
                <a:lnTo>
                  <a:pt x="6804" y="50180"/>
                </a:lnTo>
                <a:lnTo>
                  <a:pt x="11121" y="52350"/>
                </a:lnTo>
                <a:lnTo>
                  <a:pt x="13778" y="52884"/>
                </a:lnTo>
                <a:lnTo>
                  <a:pt x="19620" y="52884"/>
                </a:lnTo>
                <a:lnTo>
                  <a:pt x="22277" y="52185"/>
                </a:lnTo>
                <a:lnTo>
                  <a:pt x="24912" y="50763"/>
                </a:lnTo>
                <a:lnTo>
                  <a:pt x="27543" y="49366"/>
                </a:lnTo>
                <a:lnTo>
                  <a:pt x="30200" y="47116"/>
                </a:lnTo>
                <a:lnTo>
                  <a:pt x="32893" y="44046"/>
                </a:lnTo>
                <a:lnTo>
                  <a:pt x="32893" y="50496"/>
                </a:lnTo>
                <a:lnTo>
                  <a:pt x="35377" y="52146"/>
                </a:lnTo>
                <a:lnTo>
                  <a:pt x="38196" y="52146"/>
                </a:lnTo>
                <a:lnTo>
                  <a:pt x="40780" y="50496"/>
                </a:lnTo>
                <a:lnTo>
                  <a:pt x="40780" y="1666"/>
                </a:lnTo>
                <a:lnTo>
                  <a:pt x="40547" y="939"/>
                </a:lnTo>
                <a:lnTo>
                  <a:pt x="37962" y="0"/>
                </a:lnTo>
                <a:lnTo>
                  <a:pt x="34837" y="0"/>
                </a:lnTo>
                <a:lnTo>
                  <a:pt x="32058" y="1666"/>
                </a:lnTo>
                <a:lnTo>
                  <a:pt x="32058" y="35801"/>
                </a:lnTo>
                <a:lnTo>
                  <a:pt x="29646" y="38875"/>
                </a:lnTo>
                <a:lnTo>
                  <a:pt x="25192" y="42800"/>
                </a:lnTo>
                <a:lnTo>
                  <a:pt x="20887" y="45186"/>
                </a:lnTo>
                <a:lnTo>
                  <a:pt x="17028" y="45186"/>
                </a:lnTo>
                <a:lnTo>
                  <a:pt x="13028" y="43512"/>
                </a:lnTo>
                <a:lnTo>
                  <a:pt x="10332" y="40157"/>
                </a:lnTo>
                <a:lnTo>
                  <a:pt x="9324" y="36972"/>
                </a:lnTo>
                <a:lnTo>
                  <a:pt x="8733" y="32957"/>
                </a:lnTo>
                <a:lnTo>
                  <a:pt x="8733" y="1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445824" y="2732119"/>
            <a:ext cx="10709" cy="72288"/>
          </a:xfrm>
          <a:custGeom>
            <a:avLst/>
            <a:gdLst/>
            <a:ahLst/>
            <a:cxnLst/>
            <a:rect l="l" t="t" r="r" b="b"/>
            <a:pathLst>
              <a:path w="10709" h="72288">
                <a:moveTo>
                  <a:pt x="0" y="5425"/>
                </a:moveTo>
                <a:lnTo>
                  <a:pt x="363" y="8892"/>
                </a:lnTo>
                <a:lnTo>
                  <a:pt x="3267" y="10731"/>
                </a:lnTo>
                <a:lnTo>
                  <a:pt x="7376" y="10731"/>
                </a:lnTo>
                <a:lnTo>
                  <a:pt x="10327" y="8841"/>
                </a:lnTo>
                <a:lnTo>
                  <a:pt x="10709" y="5309"/>
                </a:lnTo>
                <a:lnTo>
                  <a:pt x="10341" y="1854"/>
                </a:lnTo>
                <a:lnTo>
                  <a:pt x="7425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709" h="72288">
                <a:moveTo>
                  <a:pt x="1223" y="71374"/>
                </a:moveTo>
                <a:lnTo>
                  <a:pt x="3822" y="72288"/>
                </a:lnTo>
                <a:lnTo>
                  <a:pt x="6946" y="72288"/>
                </a:lnTo>
                <a:lnTo>
                  <a:pt x="9715" y="70638"/>
                </a:lnTo>
                <a:lnTo>
                  <a:pt x="9715" y="21808"/>
                </a:lnTo>
                <a:lnTo>
                  <a:pt x="9507" y="21109"/>
                </a:lnTo>
                <a:lnTo>
                  <a:pt x="6946" y="20156"/>
                </a:lnTo>
                <a:lnTo>
                  <a:pt x="3822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23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473321" y="2728565"/>
            <a:ext cx="8667" cy="75841"/>
          </a:xfrm>
          <a:custGeom>
            <a:avLst/>
            <a:gdLst/>
            <a:ahLst/>
            <a:cxnLst/>
            <a:rect l="l" t="t" r="r" b="b"/>
            <a:pathLst>
              <a:path w="8667" h="75841">
                <a:moveTo>
                  <a:pt x="8667" y="74192"/>
                </a:moveTo>
                <a:lnTo>
                  <a:pt x="8667" y="1699"/>
                </a:lnTo>
                <a:lnTo>
                  <a:pt x="8445" y="939"/>
                </a:lnTo>
                <a:lnTo>
                  <a:pt x="5888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7"/>
                </a:lnTo>
                <a:lnTo>
                  <a:pt x="2764" y="75841"/>
                </a:lnTo>
                <a:lnTo>
                  <a:pt x="5888" y="75841"/>
                </a:lnTo>
                <a:lnTo>
                  <a:pt x="8667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493444" y="2739204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9" y="1701"/>
                </a:moveTo>
                <a:lnTo>
                  <a:pt x="16819" y="989"/>
                </a:lnTo>
                <a:lnTo>
                  <a:pt x="14259" y="0"/>
                </a:lnTo>
                <a:lnTo>
                  <a:pt x="11135" y="0"/>
                </a:lnTo>
                <a:lnTo>
                  <a:pt x="8366" y="1701"/>
                </a:lnTo>
                <a:lnTo>
                  <a:pt x="8366" y="13308"/>
                </a:lnTo>
                <a:lnTo>
                  <a:pt x="1797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46" y="20750"/>
                </a:lnTo>
                <a:lnTo>
                  <a:pt x="8366" y="20750"/>
                </a:lnTo>
                <a:lnTo>
                  <a:pt x="8366" y="52105"/>
                </a:lnTo>
                <a:lnTo>
                  <a:pt x="9130" y="56641"/>
                </a:lnTo>
                <a:lnTo>
                  <a:pt x="10444" y="60436"/>
                </a:lnTo>
                <a:lnTo>
                  <a:pt x="12697" y="63154"/>
                </a:lnTo>
                <a:lnTo>
                  <a:pt x="15883" y="64832"/>
                </a:lnTo>
                <a:lnTo>
                  <a:pt x="19731" y="65836"/>
                </a:lnTo>
                <a:lnTo>
                  <a:pt x="24602" y="65670"/>
                </a:lnTo>
                <a:lnTo>
                  <a:pt x="27600" y="65098"/>
                </a:lnTo>
                <a:lnTo>
                  <a:pt x="30571" y="63093"/>
                </a:lnTo>
                <a:lnTo>
                  <a:pt x="30913" y="59979"/>
                </a:lnTo>
                <a:lnTo>
                  <a:pt x="30913" y="59320"/>
                </a:lnTo>
                <a:lnTo>
                  <a:pt x="29117" y="56742"/>
                </a:lnTo>
                <a:lnTo>
                  <a:pt x="26449" y="57783"/>
                </a:lnTo>
                <a:lnTo>
                  <a:pt x="23656" y="58178"/>
                </a:lnTo>
                <a:lnTo>
                  <a:pt x="19436" y="57326"/>
                </a:lnTo>
                <a:lnTo>
                  <a:pt x="17518" y="53898"/>
                </a:lnTo>
                <a:lnTo>
                  <a:pt x="17039" y="51346"/>
                </a:lnTo>
                <a:lnTo>
                  <a:pt x="17039" y="20750"/>
                </a:lnTo>
                <a:lnTo>
                  <a:pt x="29166" y="20750"/>
                </a:lnTo>
                <a:lnTo>
                  <a:pt x="30755" y="19302"/>
                </a:lnTo>
                <a:lnTo>
                  <a:pt x="30913" y="16369"/>
                </a:lnTo>
                <a:lnTo>
                  <a:pt x="29166" y="13308"/>
                </a:lnTo>
                <a:lnTo>
                  <a:pt x="17039" y="13308"/>
                </a:lnTo>
                <a:lnTo>
                  <a:pt x="17039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561034" y="2751486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81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43" y="14606"/>
                </a:lnTo>
                <a:lnTo>
                  <a:pt x="13741" y="11178"/>
                </a:lnTo>
                <a:lnTo>
                  <a:pt x="17110" y="8903"/>
                </a:lnTo>
                <a:lnTo>
                  <a:pt x="21196" y="7495"/>
                </a:lnTo>
                <a:lnTo>
                  <a:pt x="26567" y="7495"/>
                </a:lnTo>
                <a:lnTo>
                  <a:pt x="30775" y="9043"/>
                </a:lnTo>
                <a:lnTo>
                  <a:pt x="34135" y="11470"/>
                </a:lnTo>
                <a:lnTo>
                  <a:pt x="36323" y="15012"/>
                </a:lnTo>
                <a:lnTo>
                  <a:pt x="37580" y="19419"/>
                </a:lnTo>
                <a:lnTo>
                  <a:pt x="38307" y="24272"/>
                </a:lnTo>
                <a:lnTo>
                  <a:pt x="38307" y="29743"/>
                </a:lnTo>
                <a:lnTo>
                  <a:pt x="38033" y="32321"/>
                </a:lnTo>
                <a:lnTo>
                  <a:pt x="37453" y="34672"/>
                </a:lnTo>
                <a:lnTo>
                  <a:pt x="36680" y="50267"/>
                </a:lnTo>
                <a:lnTo>
                  <a:pt x="39199" y="48376"/>
                </a:lnTo>
                <a:lnTo>
                  <a:pt x="43235" y="43535"/>
                </a:lnTo>
                <a:lnTo>
                  <a:pt x="44747" y="40655"/>
                </a:lnTo>
                <a:lnTo>
                  <a:pt x="45759" y="37299"/>
                </a:lnTo>
                <a:lnTo>
                  <a:pt x="46777" y="33959"/>
                </a:lnTo>
                <a:lnTo>
                  <a:pt x="47285" y="30302"/>
                </a:lnTo>
                <a:lnTo>
                  <a:pt x="47285" y="22227"/>
                </a:lnTo>
                <a:lnTo>
                  <a:pt x="46803" y="18554"/>
                </a:lnTo>
                <a:lnTo>
                  <a:pt x="45845" y="15304"/>
                </a:lnTo>
                <a:lnTo>
                  <a:pt x="44884" y="12042"/>
                </a:lnTo>
                <a:lnTo>
                  <a:pt x="43434" y="9271"/>
                </a:lnTo>
                <a:lnTo>
                  <a:pt x="41515" y="6998"/>
                </a:lnTo>
                <a:lnTo>
                  <a:pt x="37172" y="2984"/>
                </a:lnTo>
                <a:lnTo>
                  <a:pt x="34282" y="1779"/>
                </a:lnTo>
                <a:lnTo>
                  <a:pt x="31391" y="598"/>
                </a:lnTo>
                <a:lnTo>
                  <a:pt x="28007" y="0"/>
                </a:lnTo>
                <a:lnTo>
                  <a:pt x="20087" y="0"/>
                </a:lnTo>
                <a:lnTo>
                  <a:pt x="16559" y="674"/>
                </a:lnTo>
                <a:lnTo>
                  <a:pt x="13543" y="2009"/>
                </a:lnTo>
                <a:lnTo>
                  <a:pt x="10543" y="3355"/>
                </a:lnTo>
                <a:lnTo>
                  <a:pt x="8020" y="5234"/>
                </a:lnTo>
                <a:lnTo>
                  <a:pt x="3999" y="10073"/>
                </a:lnTo>
                <a:lnTo>
                  <a:pt x="2494" y="12956"/>
                </a:lnTo>
                <a:lnTo>
                  <a:pt x="1485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8"/>
                </a:lnTo>
                <a:lnTo>
                  <a:pt x="1414" y="38355"/>
                </a:lnTo>
                <a:lnTo>
                  <a:pt x="2364" y="41620"/>
                </a:lnTo>
                <a:lnTo>
                  <a:pt x="3790" y="44389"/>
                </a:lnTo>
                <a:lnTo>
                  <a:pt x="5730" y="46675"/>
                </a:lnTo>
                <a:lnTo>
                  <a:pt x="10062" y="50674"/>
                </a:lnTo>
                <a:lnTo>
                  <a:pt x="9693" y="34240"/>
                </a:lnTo>
                <a:lnTo>
                  <a:pt x="8981" y="29362"/>
                </a:lnTo>
                <a:lnTo>
                  <a:pt x="8981" y="23915"/>
                </a:lnTo>
                <a:close/>
              </a:path>
              <a:path w="47285" h="53658">
                <a:moveTo>
                  <a:pt x="26113" y="46127"/>
                </a:moveTo>
                <a:lnTo>
                  <a:pt x="20764" y="46127"/>
                </a:lnTo>
                <a:lnTo>
                  <a:pt x="16559" y="44579"/>
                </a:lnTo>
                <a:lnTo>
                  <a:pt x="13200" y="42152"/>
                </a:lnTo>
                <a:lnTo>
                  <a:pt x="10957" y="38646"/>
                </a:lnTo>
                <a:lnTo>
                  <a:pt x="9693" y="34240"/>
                </a:lnTo>
                <a:lnTo>
                  <a:pt x="10062" y="50674"/>
                </a:lnTo>
                <a:lnTo>
                  <a:pt x="12937" y="51880"/>
                </a:lnTo>
                <a:lnTo>
                  <a:pt x="15843" y="53075"/>
                </a:lnTo>
                <a:lnTo>
                  <a:pt x="19227" y="53658"/>
                </a:lnTo>
                <a:lnTo>
                  <a:pt x="27110" y="53658"/>
                </a:lnTo>
                <a:lnTo>
                  <a:pt x="30628" y="52985"/>
                </a:lnTo>
                <a:lnTo>
                  <a:pt x="33656" y="51628"/>
                </a:lnTo>
                <a:lnTo>
                  <a:pt x="36680" y="50267"/>
                </a:lnTo>
                <a:lnTo>
                  <a:pt x="37453" y="34672"/>
                </a:lnTo>
                <a:lnTo>
                  <a:pt x="36003" y="39053"/>
                </a:lnTo>
                <a:lnTo>
                  <a:pt x="33605" y="42458"/>
                </a:lnTo>
                <a:lnTo>
                  <a:pt x="30200" y="44705"/>
                </a:lnTo>
                <a:lnTo>
                  <a:pt x="26113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623130" y="2752261"/>
            <a:ext cx="40778" cy="52884"/>
          </a:xfrm>
          <a:custGeom>
            <a:avLst/>
            <a:gdLst/>
            <a:ahLst/>
            <a:cxnLst/>
            <a:rect l="l" t="t" r="r" b="b"/>
            <a:pathLst>
              <a:path w="40778" h="52884">
                <a:moveTo>
                  <a:pt x="8719" y="1666"/>
                </a:moveTo>
                <a:lnTo>
                  <a:pt x="8496" y="939"/>
                </a:lnTo>
                <a:lnTo>
                  <a:pt x="5894" y="0"/>
                </a:lnTo>
                <a:lnTo>
                  <a:pt x="2805" y="0"/>
                </a:lnTo>
                <a:lnTo>
                  <a:pt x="0" y="1666"/>
                </a:lnTo>
                <a:lnTo>
                  <a:pt x="0" y="34851"/>
                </a:lnTo>
                <a:lnTo>
                  <a:pt x="284" y="37847"/>
                </a:lnTo>
                <a:lnTo>
                  <a:pt x="1440" y="42814"/>
                </a:lnTo>
                <a:lnTo>
                  <a:pt x="3716" y="46838"/>
                </a:lnTo>
                <a:lnTo>
                  <a:pt x="6790" y="50180"/>
                </a:lnTo>
                <a:lnTo>
                  <a:pt x="11106" y="52350"/>
                </a:lnTo>
                <a:lnTo>
                  <a:pt x="13762" y="52884"/>
                </a:lnTo>
                <a:lnTo>
                  <a:pt x="19606" y="52884"/>
                </a:lnTo>
                <a:lnTo>
                  <a:pt x="22277" y="52185"/>
                </a:lnTo>
                <a:lnTo>
                  <a:pt x="24898" y="50763"/>
                </a:lnTo>
                <a:lnTo>
                  <a:pt x="27529" y="49366"/>
                </a:lnTo>
                <a:lnTo>
                  <a:pt x="30196" y="47116"/>
                </a:lnTo>
                <a:lnTo>
                  <a:pt x="32882" y="44046"/>
                </a:lnTo>
                <a:lnTo>
                  <a:pt x="32882" y="50496"/>
                </a:lnTo>
                <a:lnTo>
                  <a:pt x="35378" y="52146"/>
                </a:lnTo>
                <a:lnTo>
                  <a:pt x="38196" y="52146"/>
                </a:lnTo>
                <a:lnTo>
                  <a:pt x="40778" y="50496"/>
                </a:lnTo>
                <a:lnTo>
                  <a:pt x="40778" y="1666"/>
                </a:lnTo>
                <a:lnTo>
                  <a:pt x="40533" y="939"/>
                </a:lnTo>
                <a:lnTo>
                  <a:pt x="37962" y="0"/>
                </a:lnTo>
                <a:lnTo>
                  <a:pt x="34834" y="0"/>
                </a:lnTo>
                <a:lnTo>
                  <a:pt x="32044" y="1666"/>
                </a:lnTo>
                <a:lnTo>
                  <a:pt x="32044" y="35801"/>
                </a:lnTo>
                <a:lnTo>
                  <a:pt x="29631" y="38875"/>
                </a:lnTo>
                <a:lnTo>
                  <a:pt x="25179" y="42800"/>
                </a:lnTo>
                <a:lnTo>
                  <a:pt x="20873" y="45186"/>
                </a:lnTo>
                <a:lnTo>
                  <a:pt x="17014" y="45186"/>
                </a:lnTo>
                <a:lnTo>
                  <a:pt x="13028" y="43512"/>
                </a:lnTo>
                <a:lnTo>
                  <a:pt x="10332" y="40157"/>
                </a:lnTo>
                <a:lnTo>
                  <a:pt x="9310" y="36972"/>
                </a:lnTo>
                <a:lnTo>
                  <a:pt x="8719" y="32957"/>
                </a:lnTo>
                <a:lnTo>
                  <a:pt x="8719" y="1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681818" y="2751490"/>
            <a:ext cx="27614" cy="52920"/>
          </a:xfrm>
          <a:custGeom>
            <a:avLst/>
            <a:gdLst/>
            <a:ahLst/>
            <a:cxnLst/>
            <a:rect l="l" t="t" r="r" b="b"/>
            <a:pathLst>
              <a:path w="27614" h="52920">
                <a:moveTo>
                  <a:pt x="5892" y="52920"/>
                </a:moveTo>
                <a:lnTo>
                  <a:pt x="8661" y="51271"/>
                </a:lnTo>
                <a:lnTo>
                  <a:pt x="8661" y="19137"/>
                </a:lnTo>
                <a:lnTo>
                  <a:pt x="11012" y="15469"/>
                </a:lnTo>
                <a:lnTo>
                  <a:pt x="14025" y="11631"/>
                </a:lnTo>
                <a:lnTo>
                  <a:pt x="16753" y="9359"/>
                </a:lnTo>
                <a:lnTo>
                  <a:pt x="19298" y="8470"/>
                </a:lnTo>
                <a:lnTo>
                  <a:pt x="22230" y="8672"/>
                </a:lnTo>
                <a:lnTo>
                  <a:pt x="24897" y="9461"/>
                </a:lnTo>
                <a:lnTo>
                  <a:pt x="27543" y="8190"/>
                </a:lnTo>
                <a:lnTo>
                  <a:pt x="27614" y="3657"/>
                </a:lnTo>
                <a:lnTo>
                  <a:pt x="25328" y="673"/>
                </a:lnTo>
                <a:lnTo>
                  <a:pt x="22301" y="90"/>
                </a:lnTo>
                <a:lnTo>
                  <a:pt x="19731" y="0"/>
                </a:lnTo>
                <a:lnTo>
                  <a:pt x="16728" y="673"/>
                </a:lnTo>
                <a:lnTo>
                  <a:pt x="13694" y="2578"/>
                </a:lnTo>
                <a:lnTo>
                  <a:pt x="10346" y="5994"/>
                </a:lnTo>
                <a:lnTo>
                  <a:pt x="7825" y="9551"/>
                </a:lnTo>
                <a:lnTo>
                  <a:pt x="7825" y="2437"/>
                </a:lnTo>
                <a:lnTo>
                  <a:pt x="5853" y="839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68" y="52920"/>
                </a:lnTo>
                <a:lnTo>
                  <a:pt x="589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746564" y="2732119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25"/>
                </a:moveTo>
                <a:lnTo>
                  <a:pt x="380" y="8892"/>
                </a:lnTo>
                <a:lnTo>
                  <a:pt x="3286" y="10731"/>
                </a:lnTo>
                <a:lnTo>
                  <a:pt x="7383" y="10731"/>
                </a:lnTo>
                <a:lnTo>
                  <a:pt x="10346" y="8841"/>
                </a:lnTo>
                <a:lnTo>
                  <a:pt x="10727" y="5309"/>
                </a:lnTo>
                <a:lnTo>
                  <a:pt x="10356" y="1854"/>
                </a:lnTo>
                <a:lnTo>
                  <a:pt x="7440" y="0"/>
                </a:lnTo>
                <a:lnTo>
                  <a:pt x="3347" y="0"/>
                </a:lnTo>
                <a:lnTo>
                  <a:pt x="396" y="1893"/>
                </a:lnTo>
                <a:lnTo>
                  <a:pt x="0" y="5425"/>
                </a:lnTo>
                <a:close/>
              </a:path>
              <a:path w="10727" h="72288">
                <a:moveTo>
                  <a:pt x="1242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30" y="70638"/>
                </a:lnTo>
                <a:lnTo>
                  <a:pt x="9730" y="21808"/>
                </a:lnTo>
                <a:lnTo>
                  <a:pt x="9511" y="21109"/>
                </a:lnTo>
                <a:lnTo>
                  <a:pt x="6951" y="20156"/>
                </a:lnTo>
                <a:lnTo>
                  <a:pt x="3826" y="20156"/>
                </a:lnTo>
                <a:lnTo>
                  <a:pt x="1057" y="21808"/>
                </a:lnTo>
                <a:lnTo>
                  <a:pt x="1057" y="70638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771068" y="2785179"/>
            <a:ext cx="12809" cy="75653"/>
          </a:xfrm>
          <a:custGeom>
            <a:avLst/>
            <a:gdLst/>
            <a:ahLst/>
            <a:cxnLst/>
            <a:rect l="l" t="t" r="r" b="b"/>
            <a:pathLst>
              <a:path w="12809" h="75653">
                <a:moveTo>
                  <a:pt x="12809" y="19277"/>
                </a:moveTo>
                <a:lnTo>
                  <a:pt x="12377" y="8103"/>
                </a:lnTo>
                <a:lnTo>
                  <a:pt x="10544" y="4446"/>
                </a:lnTo>
                <a:lnTo>
                  <a:pt x="9536" y="0"/>
                </a:lnTo>
                <a:lnTo>
                  <a:pt x="7899" y="16484"/>
                </a:lnTo>
                <a:lnTo>
                  <a:pt x="12809" y="19277"/>
                </a:lnTo>
                <a:close/>
              </a:path>
              <a:path w="12809" h="75653">
                <a:moveTo>
                  <a:pt x="43524" y="-54687"/>
                </a:moveTo>
                <a:lnTo>
                  <a:pt x="43276" y="-55421"/>
                </a:lnTo>
                <a:lnTo>
                  <a:pt x="40694" y="-56376"/>
                </a:lnTo>
                <a:lnTo>
                  <a:pt x="37584" y="-56376"/>
                </a:lnTo>
                <a:lnTo>
                  <a:pt x="34790" y="-54687"/>
                </a:lnTo>
                <a:lnTo>
                  <a:pt x="34790" y="-26315"/>
                </a:lnTo>
                <a:lnTo>
                  <a:pt x="32551" y="-28728"/>
                </a:lnTo>
                <a:lnTo>
                  <a:pt x="27986" y="-31827"/>
                </a:lnTo>
                <a:lnTo>
                  <a:pt x="23166" y="-33693"/>
                </a:lnTo>
                <a:lnTo>
                  <a:pt x="17078" y="-33693"/>
                </a:lnTo>
                <a:lnTo>
                  <a:pt x="14123" y="-33044"/>
                </a:lnTo>
                <a:lnTo>
                  <a:pt x="11592" y="-31774"/>
                </a:lnTo>
                <a:lnTo>
                  <a:pt x="9043" y="-30481"/>
                </a:lnTo>
                <a:lnTo>
                  <a:pt x="6916" y="-28652"/>
                </a:lnTo>
                <a:lnTo>
                  <a:pt x="3484" y="-23874"/>
                </a:lnTo>
                <a:lnTo>
                  <a:pt x="2193" y="-20980"/>
                </a:lnTo>
                <a:lnTo>
                  <a:pt x="1322" y="-17600"/>
                </a:lnTo>
                <a:lnTo>
                  <a:pt x="443" y="-14224"/>
                </a:lnTo>
                <a:lnTo>
                  <a:pt x="0" y="-10440"/>
                </a:lnTo>
                <a:lnTo>
                  <a:pt x="0" y="-2692"/>
                </a:lnTo>
                <a:lnTo>
                  <a:pt x="346" y="687"/>
                </a:lnTo>
                <a:lnTo>
                  <a:pt x="1062" y="3887"/>
                </a:lnTo>
                <a:lnTo>
                  <a:pt x="1750" y="7087"/>
                </a:lnTo>
                <a:lnTo>
                  <a:pt x="2870" y="9881"/>
                </a:lnTo>
                <a:lnTo>
                  <a:pt x="4381" y="12228"/>
                </a:lnTo>
                <a:lnTo>
                  <a:pt x="7899" y="16484"/>
                </a:lnTo>
                <a:lnTo>
                  <a:pt x="9536" y="0"/>
                </a:lnTo>
                <a:lnTo>
                  <a:pt x="8982" y="-4762"/>
                </a:lnTo>
                <a:lnTo>
                  <a:pt x="8982" y="-9536"/>
                </a:lnTo>
                <a:lnTo>
                  <a:pt x="9648" y="-14047"/>
                </a:lnTo>
                <a:lnTo>
                  <a:pt x="10789" y="-18299"/>
                </a:lnTo>
                <a:lnTo>
                  <a:pt x="12712" y="-21845"/>
                </a:lnTo>
                <a:lnTo>
                  <a:pt x="15516" y="-24357"/>
                </a:lnTo>
                <a:lnTo>
                  <a:pt x="18921" y="-25995"/>
                </a:lnTo>
                <a:lnTo>
                  <a:pt x="23511" y="-25995"/>
                </a:lnTo>
                <a:lnTo>
                  <a:pt x="27986" y="-23623"/>
                </a:lnTo>
                <a:lnTo>
                  <a:pt x="32454" y="-19759"/>
                </a:lnTo>
                <a:lnTo>
                  <a:pt x="34790" y="-16765"/>
                </a:lnTo>
                <a:lnTo>
                  <a:pt x="34790" y="2768"/>
                </a:lnTo>
                <a:lnTo>
                  <a:pt x="32133" y="6033"/>
                </a:lnTo>
                <a:lnTo>
                  <a:pt x="28505" y="9436"/>
                </a:lnTo>
                <a:lnTo>
                  <a:pt x="25171" y="11504"/>
                </a:lnTo>
                <a:lnTo>
                  <a:pt x="21924" y="12319"/>
                </a:lnTo>
                <a:lnTo>
                  <a:pt x="18493" y="12319"/>
                </a:lnTo>
                <a:lnTo>
                  <a:pt x="15081" y="10666"/>
                </a:lnTo>
                <a:lnTo>
                  <a:pt x="12377" y="8103"/>
                </a:lnTo>
                <a:lnTo>
                  <a:pt x="12809" y="19277"/>
                </a:lnTo>
                <a:lnTo>
                  <a:pt x="15772" y="19975"/>
                </a:lnTo>
                <a:lnTo>
                  <a:pt x="22428" y="19975"/>
                </a:lnTo>
                <a:lnTo>
                  <a:pt x="25355" y="19190"/>
                </a:lnTo>
                <a:lnTo>
                  <a:pt x="28037" y="17640"/>
                </a:lnTo>
                <a:lnTo>
                  <a:pt x="30718" y="16076"/>
                </a:lnTo>
                <a:lnTo>
                  <a:pt x="33300" y="13906"/>
                </a:lnTo>
                <a:lnTo>
                  <a:pt x="35798" y="11123"/>
                </a:lnTo>
                <a:lnTo>
                  <a:pt x="35798" y="17575"/>
                </a:lnTo>
                <a:lnTo>
                  <a:pt x="37407" y="19076"/>
                </a:lnTo>
                <a:lnTo>
                  <a:pt x="40435" y="19267"/>
                </a:lnTo>
                <a:lnTo>
                  <a:pt x="43524" y="17575"/>
                </a:lnTo>
                <a:lnTo>
                  <a:pt x="43524" y="-546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829346" y="2751490"/>
            <a:ext cx="43520" cy="53654"/>
          </a:xfrm>
          <a:custGeom>
            <a:avLst/>
            <a:gdLst/>
            <a:ahLst/>
            <a:cxnLst/>
            <a:rect l="l" t="t" r="r" b="b"/>
            <a:pathLst>
              <a:path w="43520" h="53654">
                <a:moveTo>
                  <a:pt x="43124" y="16941"/>
                </a:moveTo>
                <a:lnTo>
                  <a:pt x="42327" y="14133"/>
                </a:lnTo>
                <a:lnTo>
                  <a:pt x="41540" y="11325"/>
                </a:lnTo>
                <a:lnTo>
                  <a:pt x="38624" y="6804"/>
                </a:lnTo>
                <a:lnTo>
                  <a:pt x="34796" y="3070"/>
                </a:lnTo>
                <a:lnTo>
                  <a:pt x="32190" y="1840"/>
                </a:lnTo>
                <a:lnTo>
                  <a:pt x="29569" y="619"/>
                </a:lnTo>
                <a:lnTo>
                  <a:pt x="26409" y="0"/>
                </a:lnTo>
                <a:lnTo>
                  <a:pt x="26445" y="6995"/>
                </a:lnTo>
                <a:lnTo>
                  <a:pt x="29616" y="8331"/>
                </a:lnTo>
                <a:lnTo>
                  <a:pt x="31747" y="11009"/>
                </a:lnTo>
                <a:lnTo>
                  <a:pt x="33889" y="13690"/>
                </a:lnTo>
                <a:lnTo>
                  <a:pt x="34898" y="17385"/>
                </a:lnTo>
                <a:lnTo>
                  <a:pt x="34786" y="22082"/>
                </a:lnTo>
                <a:lnTo>
                  <a:pt x="8977" y="22082"/>
                </a:lnTo>
                <a:lnTo>
                  <a:pt x="9050" y="20091"/>
                </a:lnTo>
                <a:lnTo>
                  <a:pt x="10494" y="3121"/>
                </a:lnTo>
                <a:lnTo>
                  <a:pt x="8092" y="4899"/>
                </a:lnTo>
                <a:lnTo>
                  <a:pt x="4142" y="9575"/>
                </a:lnTo>
                <a:lnTo>
                  <a:pt x="2627" y="12405"/>
                </a:lnTo>
                <a:lnTo>
                  <a:pt x="1572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2"/>
                </a:lnTo>
                <a:lnTo>
                  <a:pt x="2529" y="42009"/>
                </a:lnTo>
                <a:lnTo>
                  <a:pt x="4046" y="44780"/>
                </a:lnTo>
                <a:lnTo>
                  <a:pt x="6040" y="46987"/>
                </a:lnTo>
                <a:lnTo>
                  <a:pt x="10494" y="50860"/>
                </a:lnTo>
                <a:lnTo>
                  <a:pt x="13431" y="51981"/>
                </a:lnTo>
                <a:lnTo>
                  <a:pt x="16347" y="53096"/>
                </a:lnTo>
                <a:lnTo>
                  <a:pt x="19752" y="53654"/>
                </a:lnTo>
                <a:lnTo>
                  <a:pt x="23651" y="53654"/>
                </a:lnTo>
                <a:lnTo>
                  <a:pt x="27997" y="53492"/>
                </a:lnTo>
                <a:lnTo>
                  <a:pt x="31967" y="52805"/>
                </a:lnTo>
                <a:lnTo>
                  <a:pt x="35204" y="51981"/>
                </a:lnTo>
                <a:lnTo>
                  <a:pt x="37947" y="51102"/>
                </a:lnTo>
                <a:lnTo>
                  <a:pt x="41193" y="48830"/>
                </a:lnTo>
                <a:lnTo>
                  <a:pt x="41515" y="46163"/>
                </a:lnTo>
                <a:lnTo>
                  <a:pt x="40946" y="43013"/>
                </a:lnTo>
                <a:lnTo>
                  <a:pt x="38206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19" y="46188"/>
                </a:lnTo>
                <a:lnTo>
                  <a:pt x="24453" y="46393"/>
                </a:lnTo>
                <a:lnTo>
                  <a:pt x="21610" y="46393"/>
                </a:lnTo>
                <a:lnTo>
                  <a:pt x="17218" y="45133"/>
                </a:lnTo>
                <a:lnTo>
                  <a:pt x="13639" y="43113"/>
                </a:lnTo>
                <a:lnTo>
                  <a:pt x="11177" y="40003"/>
                </a:lnTo>
                <a:lnTo>
                  <a:pt x="9777" y="35979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82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4" y="16941"/>
                </a:lnTo>
                <a:close/>
              </a:path>
              <a:path w="43520" h="53654">
                <a:moveTo>
                  <a:pt x="9050" y="20091"/>
                </a:moveTo>
                <a:lnTo>
                  <a:pt x="9986" y="16355"/>
                </a:lnTo>
                <a:lnTo>
                  <a:pt x="11436" y="12927"/>
                </a:lnTo>
                <a:lnTo>
                  <a:pt x="14979" y="9079"/>
                </a:lnTo>
                <a:lnTo>
                  <a:pt x="18215" y="7416"/>
                </a:lnTo>
                <a:lnTo>
                  <a:pt x="22251" y="6995"/>
                </a:lnTo>
                <a:lnTo>
                  <a:pt x="26445" y="6995"/>
                </a:lnTo>
                <a:lnTo>
                  <a:pt x="26409" y="0"/>
                </a:lnTo>
                <a:lnTo>
                  <a:pt x="19223" y="0"/>
                </a:lnTo>
                <a:lnTo>
                  <a:pt x="16088" y="619"/>
                </a:lnTo>
                <a:lnTo>
                  <a:pt x="13294" y="1865"/>
                </a:lnTo>
                <a:lnTo>
                  <a:pt x="10494" y="3121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888461" y="2751486"/>
            <a:ext cx="40731" cy="52920"/>
          </a:xfrm>
          <a:custGeom>
            <a:avLst/>
            <a:gdLst/>
            <a:ahLst/>
            <a:cxnLst/>
            <a:rect l="l" t="t" r="r" b="b"/>
            <a:pathLst>
              <a:path w="40731" h="52920">
                <a:moveTo>
                  <a:pt x="5908" y="52920"/>
                </a:moveTo>
                <a:lnTo>
                  <a:pt x="8686" y="51271"/>
                </a:lnTo>
                <a:lnTo>
                  <a:pt x="8686" y="17147"/>
                </a:lnTo>
                <a:lnTo>
                  <a:pt x="11059" y="14072"/>
                </a:lnTo>
                <a:lnTo>
                  <a:pt x="13323" y="11747"/>
                </a:lnTo>
                <a:lnTo>
                  <a:pt x="17679" y="8561"/>
                </a:lnTo>
                <a:lnTo>
                  <a:pt x="22021" y="7762"/>
                </a:lnTo>
                <a:lnTo>
                  <a:pt x="25182" y="8089"/>
                </a:lnTo>
                <a:lnTo>
                  <a:pt x="27741" y="9385"/>
                </a:lnTo>
                <a:lnTo>
                  <a:pt x="30398" y="12791"/>
                </a:lnTo>
                <a:lnTo>
                  <a:pt x="31432" y="15952"/>
                </a:lnTo>
                <a:lnTo>
                  <a:pt x="32058" y="19890"/>
                </a:lnTo>
                <a:lnTo>
                  <a:pt x="32058" y="51271"/>
                </a:lnTo>
                <a:lnTo>
                  <a:pt x="32278" y="52006"/>
                </a:lnTo>
                <a:lnTo>
                  <a:pt x="34837" y="52920"/>
                </a:lnTo>
                <a:lnTo>
                  <a:pt x="37962" y="52920"/>
                </a:lnTo>
                <a:lnTo>
                  <a:pt x="40731" y="51271"/>
                </a:lnTo>
                <a:lnTo>
                  <a:pt x="40731" y="18022"/>
                </a:lnTo>
                <a:lnTo>
                  <a:pt x="40449" y="15038"/>
                </a:lnTo>
                <a:lnTo>
                  <a:pt x="39291" y="10083"/>
                </a:lnTo>
                <a:lnTo>
                  <a:pt x="37005" y="6070"/>
                </a:lnTo>
                <a:lnTo>
                  <a:pt x="33926" y="2768"/>
                </a:lnTo>
                <a:lnTo>
                  <a:pt x="29621" y="558"/>
                </a:lnTo>
                <a:lnTo>
                  <a:pt x="26964" y="0"/>
                </a:lnTo>
                <a:lnTo>
                  <a:pt x="21111" y="0"/>
                </a:lnTo>
                <a:lnTo>
                  <a:pt x="18442" y="723"/>
                </a:lnTo>
                <a:lnTo>
                  <a:pt x="15797" y="2146"/>
                </a:lnTo>
                <a:lnTo>
                  <a:pt x="13154" y="3571"/>
                </a:lnTo>
                <a:lnTo>
                  <a:pt x="10497" y="5829"/>
                </a:lnTo>
                <a:lnTo>
                  <a:pt x="7840" y="8903"/>
                </a:lnTo>
                <a:lnTo>
                  <a:pt x="7840" y="2440"/>
                </a:lnTo>
                <a:lnTo>
                  <a:pt x="5868" y="839"/>
                </a:lnTo>
                <a:lnTo>
                  <a:pt x="3139" y="749"/>
                </a:lnTo>
                <a:lnTo>
                  <a:pt x="0" y="2440"/>
                </a:lnTo>
                <a:lnTo>
                  <a:pt x="0" y="51271"/>
                </a:lnTo>
                <a:lnTo>
                  <a:pt x="187" y="52006"/>
                </a:lnTo>
                <a:lnTo>
                  <a:pt x="2768" y="52920"/>
                </a:lnTo>
                <a:lnTo>
                  <a:pt x="5908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940585" y="2739204"/>
            <a:ext cx="30902" cy="65836"/>
          </a:xfrm>
          <a:custGeom>
            <a:avLst/>
            <a:gdLst/>
            <a:ahLst/>
            <a:cxnLst/>
            <a:rect l="l" t="t" r="r" b="b"/>
            <a:pathLst>
              <a:path w="30902" h="65836">
                <a:moveTo>
                  <a:pt x="17024" y="1701"/>
                </a:moveTo>
                <a:lnTo>
                  <a:pt x="16816" y="989"/>
                </a:lnTo>
                <a:lnTo>
                  <a:pt x="14259" y="0"/>
                </a:lnTo>
                <a:lnTo>
                  <a:pt x="11135" y="0"/>
                </a:lnTo>
                <a:lnTo>
                  <a:pt x="8352" y="1701"/>
                </a:lnTo>
                <a:lnTo>
                  <a:pt x="8352" y="13308"/>
                </a:lnTo>
                <a:lnTo>
                  <a:pt x="1785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34" y="20750"/>
                </a:lnTo>
                <a:lnTo>
                  <a:pt x="8352" y="20750"/>
                </a:lnTo>
                <a:lnTo>
                  <a:pt x="8352" y="52105"/>
                </a:lnTo>
                <a:lnTo>
                  <a:pt x="9116" y="56641"/>
                </a:lnTo>
                <a:lnTo>
                  <a:pt x="10444" y="60436"/>
                </a:lnTo>
                <a:lnTo>
                  <a:pt x="12697" y="63154"/>
                </a:lnTo>
                <a:lnTo>
                  <a:pt x="15868" y="64832"/>
                </a:lnTo>
                <a:lnTo>
                  <a:pt x="19731" y="65836"/>
                </a:lnTo>
                <a:lnTo>
                  <a:pt x="24592" y="65670"/>
                </a:lnTo>
                <a:lnTo>
                  <a:pt x="27594" y="65098"/>
                </a:lnTo>
                <a:lnTo>
                  <a:pt x="30557" y="63093"/>
                </a:lnTo>
                <a:lnTo>
                  <a:pt x="30902" y="59979"/>
                </a:lnTo>
                <a:lnTo>
                  <a:pt x="30902" y="59320"/>
                </a:lnTo>
                <a:lnTo>
                  <a:pt x="29105" y="56742"/>
                </a:lnTo>
                <a:lnTo>
                  <a:pt x="26435" y="57783"/>
                </a:lnTo>
                <a:lnTo>
                  <a:pt x="23641" y="58178"/>
                </a:lnTo>
                <a:lnTo>
                  <a:pt x="19436" y="57326"/>
                </a:lnTo>
                <a:lnTo>
                  <a:pt x="17503" y="53898"/>
                </a:lnTo>
                <a:lnTo>
                  <a:pt x="17024" y="51346"/>
                </a:lnTo>
                <a:lnTo>
                  <a:pt x="17024" y="20750"/>
                </a:lnTo>
                <a:lnTo>
                  <a:pt x="29164" y="20750"/>
                </a:lnTo>
                <a:lnTo>
                  <a:pt x="30740" y="19302"/>
                </a:lnTo>
                <a:lnTo>
                  <a:pt x="30902" y="16369"/>
                </a:lnTo>
                <a:lnTo>
                  <a:pt x="29164" y="13308"/>
                </a:lnTo>
                <a:lnTo>
                  <a:pt x="17024" y="13308"/>
                </a:lnTo>
                <a:lnTo>
                  <a:pt x="17024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983980" y="2732119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25"/>
                </a:moveTo>
                <a:lnTo>
                  <a:pt x="370" y="8892"/>
                </a:lnTo>
                <a:lnTo>
                  <a:pt x="3272" y="10731"/>
                </a:lnTo>
                <a:lnTo>
                  <a:pt x="7383" y="10731"/>
                </a:lnTo>
                <a:lnTo>
                  <a:pt x="10331" y="8841"/>
                </a:lnTo>
                <a:lnTo>
                  <a:pt x="10713" y="5309"/>
                </a:lnTo>
                <a:lnTo>
                  <a:pt x="10346" y="1854"/>
                </a:lnTo>
                <a:lnTo>
                  <a:pt x="7430" y="0"/>
                </a:lnTo>
                <a:lnTo>
                  <a:pt x="3333" y="0"/>
                </a:lnTo>
                <a:lnTo>
                  <a:pt x="381" y="1893"/>
                </a:lnTo>
                <a:lnTo>
                  <a:pt x="0" y="5425"/>
                </a:lnTo>
                <a:close/>
              </a:path>
              <a:path w="10713" h="72288">
                <a:moveTo>
                  <a:pt x="1230" y="71374"/>
                </a:moveTo>
                <a:lnTo>
                  <a:pt x="3816" y="72288"/>
                </a:lnTo>
                <a:lnTo>
                  <a:pt x="6948" y="72288"/>
                </a:lnTo>
                <a:lnTo>
                  <a:pt x="9716" y="70638"/>
                </a:lnTo>
                <a:lnTo>
                  <a:pt x="9716" y="21808"/>
                </a:lnTo>
                <a:lnTo>
                  <a:pt x="9493" y="21109"/>
                </a:lnTo>
                <a:lnTo>
                  <a:pt x="6948" y="20156"/>
                </a:lnTo>
                <a:lnTo>
                  <a:pt x="3816" y="20156"/>
                </a:lnTo>
                <a:lnTo>
                  <a:pt x="1047" y="21808"/>
                </a:lnTo>
                <a:lnTo>
                  <a:pt x="1047" y="70638"/>
                </a:lnTo>
                <a:lnTo>
                  <a:pt x="1230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5005166" y="2739204"/>
            <a:ext cx="30902" cy="65836"/>
          </a:xfrm>
          <a:custGeom>
            <a:avLst/>
            <a:gdLst/>
            <a:ahLst/>
            <a:cxnLst/>
            <a:rect l="l" t="t" r="r" b="b"/>
            <a:pathLst>
              <a:path w="30902" h="65836">
                <a:moveTo>
                  <a:pt x="17024" y="1701"/>
                </a:moveTo>
                <a:lnTo>
                  <a:pt x="16816" y="989"/>
                </a:lnTo>
                <a:lnTo>
                  <a:pt x="14259" y="0"/>
                </a:lnTo>
                <a:lnTo>
                  <a:pt x="11131" y="0"/>
                </a:lnTo>
                <a:lnTo>
                  <a:pt x="8351" y="1701"/>
                </a:lnTo>
                <a:lnTo>
                  <a:pt x="8351" y="13308"/>
                </a:lnTo>
                <a:lnTo>
                  <a:pt x="1781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31" y="20750"/>
                </a:lnTo>
                <a:lnTo>
                  <a:pt x="8351" y="20750"/>
                </a:lnTo>
                <a:lnTo>
                  <a:pt x="8351" y="52105"/>
                </a:lnTo>
                <a:lnTo>
                  <a:pt x="9114" y="56641"/>
                </a:lnTo>
                <a:lnTo>
                  <a:pt x="10443" y="60436"/>
                </a:lnTo>
                <a:lnTo>
                  <a:pt x="12693" y="63154"/>
                </a:lnTo>
                <a:lnTo>
                  <a:pt x="15868" y="64832"/>
                </a:lnTo>
                <a:lnTo>
                  <a:pt x="19728" y="65836"/>
                </a:lnTo>
                <a:lnTo>
                  <a:pt x="24588" y="65670"/>
                </a:lnTo>
                <a:lnTo>
                  <a:pt x="27590" y="65098"/>
                </a:lnTo>
                <a:lnTo>
                  <a:pt x="30556" y="63093"/>
                </a:lnTo>
                <a:lnTo>
                  <a:pt x="30902" y="59979"/>
                </a:lnTo>
                <a:lnTo>
                  <a:pt x="30902" y="59320"/>
                </a:lnTo>
                <a:lnTo>
                  <a:pt x="29105" y="56742"/>
                </a:lnTo>
                <a:lnTo>
                  <a:pt x="26435" y="57783"/>
                </a:lnTo>
                <a:lnTo>
                  <a:pt x="23641" y="58178"/>
                </a:lnTo>
                <a:lnTo>
                  <a:pt x="19436" y="57326"/>
                </a:lnTo>
                <a:lnTo>
                  <a:pt x="17503" y="53898"/>
                </a:lnTo>
                <a:lnTo>
                  <a:pt x="17024" y="51346"/>
                </a:lnTo>
                <a:lnTo>
                  <a:pt x="17024" y="20750"/>
                </a:lnTo>
                <a:lnTo>
                  <a:pt x="29163" y="20750"/>
                </a:lnTo>
                <a:lnTo>
                  <a:pt x="30740" y="19302"/>
                </a:lnTo>
                <a:lnTo>
                  <a:pt x="30902" y="16369"/>
                </a:lnTo>
                <a:lnTo>
                  <a:pt x="29163" y="13308"/>
                </a:lnTo>
                <a:lnTo>
                  <a:pt x="17024" y="13308"/>
                </a:lnTo>
                <a:lnTo>
                  <a:pt x="17024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5043492" y="2752243"/>
            <a:ext cx="44635" cy="71625"/>
          </a:xfrm>
          <a:custGeom>
            <a:avLst/>
            <a:gdLst/>
            <a:ahLst/>
            <a:cxnLst/>
            <a:rect l="l" t="t" r="r" b="b"/>
            <a:pathLst>
              <a:path w="44635" h="71625">
                <a:moveTo>
                  <a:pt x="18622" y="51879"/>
                </a:moveTo>
                <a:lnTo>
                  <a:pt x="12103" y="68856"/>
                </a:lnTo>
                <a:lnTo>
                  <a:pt x="12346" y="71031"/>
                </a:lnTo>
                <a:lnTo>
                  <a:pt x="14932" y="71625"/>
                </a:lnTo>
                <a:lnTo>
                  <a:pt x="17589" y="71625"/>
                </a:lnTo>
                <a:lnTo>
                  <a:pt x="21351" y="69836"/>
                </a:lnTo>
                <a:lnTo>
                  <a:pt x="27661" y="51879"/>
                </a:lnTo>
                <a:lnTo>
                  <a:pt x="44635" y="3314"/>
                </a:lnTo>
                <a:lnTo>
                  <a:pt x="44499" y="657"/>
                </a:lnTo>
                <a:lnTo>
                  <a:pt x="41672" y="0"/>
                </a:lnTo>
                <a:lnTo>
                  <a:pt x="38709" y="49"/>
                </a:lnTo>
                <a:lnTo>
                  <a:pt x="36028" y="1889"/>
                </a:lnTo>
                <a:lnTo>
                  <a:pt x="22974" y="41299"/>
                </a:lnTo>
                <a:lnTo>
                  <a:pt x="22816" y="41299"/>
                </a:lnTo>
                <a:lnTo>
                  <a:pt x="9323" y="2119"/>
                </a:lnTo>
                <a:lnTo>
                  <a:pt x="8661" y="734"/>
                </a:lnTo>
                <a:lnTo>
                  <a:pt x="6036" y="25"/>
                </a:lnTo>
                <a:lnTo>
                  <a:pt x="3120" y="0"/>
                </a:lnTo>
                <a:lnTo>
                  <a:pt x="0" y="899"/>
                </a:lnTo>
                <a:lnTo>
                  <a:pt x="269" y="3465"/>
                </a:lnTo>
                <a:lnTo>
                  <a:pt x="17156" y="50137"/>
                </a:lnTo>
                <a:lnTo>
                  <a:pt x="18622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5123797" y="2751486"/>
            <a:ext cx="47282" cy="53658"/>
          </a:xfrm>
          <a:custGeom>
            <a:avLst/>
            <a:gdLst/>
            <a:ahLst/>
            <a:cxnLst/>
            <a:rect l="l" t="t" r="r" b="b"/>
            <a:pathLst>
              <a:path w="47282" h="53658">
                <a:moveTo>
                  <a:pt x="8978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29" y="14606"/>
                </a:lnTo>
                <a:lnTo>
                  <a:pt x="13741" y="11178"/>
                </a:lnTo>
                <a:lnTo>
                  <a:pt x="17106" y="8903"/>
                </a:lnTo>
                <a:lnTo>
                  <a:pt x="21193" y="7495"/>
                </a:lnTo>
                <a:lnTo>
                  <a:pt x="26568" y="7495"/>
                </a:lnTo>
                <a:lnTo>
                  <a:pt x="30775" y="9043"/>
                </a:lnTo>
                <a:lnTo>
                  <a:pt x="34135" y="11470"/>
                </a:lnTo>
                <a:lnTo>
                  <a:pt x="36324" y="15012"/>
                </a:lnTo>
                <a:lnTo>
                  <a:pt x="37576" y="19419"/>
                </a:lnTo>
                <a:lnTo>
                  <a:pt x="38304" y="24272"/>
                </a:lnTo>
                <a:lnTo>
                  <a:pt x="38304" y="29743"/>
                </a:lnTo>
                <a:lnTo>
                  <a:pt x="38019" y="32321"/>
                </a:lnTo>
                <a:lnTo>
                  <a:pt x="37454" y="34672"/>
                </a:lnTo>
                <a:lnTo>
                  <a:pt x="36680" y="50267"/>
                </a:lnTo>
                <a:lnTo>
                  <a:pt x="39199" y="48376"/>
                </a:lnTo>
                <a:lnTo>
                  <a:pt x="43235" y="43535"/>
                </a:lnTo>
                <a:lnTo>
                  <a:pt x="44748" y="40655"/>
                </a:lnTo>
                <a:lnTo>
                  <a:pt x="45755" y="37299"/>
                </a:lnTo>
                <a:lnTo>
                  <a:pt x="46777" y="33959"/>
                </a:lnTo>
                <a:lnTo>
                  <a:pt x="47282" y="30302"/>
                </a:lnTo>
                <a:lnTo>
                  <a:pt x="47282" y="22227"/>
                </a:lnTo>
                <a:lnTo>
                  <a:pt x="46803" y="18554"/>
                </a:lnTo>
                <a:lnTo>
                  <a:pt x="45841" y="15304"/>
                </a:lnTo>
                <a:lnTo>
                  <a:pt x="44884" y="12042"/>
                </a:lnTo>
                <a:lnTo>
                  <a:pt x="43434" y="9271"/>
                </a:lnTo>
                <a:lnTo>
                  <a:pt x="41511" y="6998"/>
                </a:lnTo>
                <a:lnTo>
                  <a:pt x="37174" y="2984"/>
                </a:lnTo>
                <a:lnTo>
                  <a:pt x="34282" y="1779"/>
                </a:lnTo>
                <a:lnTo>
                  <a:pt x="31391" y="598"/>
                </a:lnTo>
                <a:lnTo>
                  <a:pt x="28008" y="0"/>
                </a:lnTo>
                <a:lnTo>
                  <a:pt x="20087" y="0"/>
                </a:lnTo>
                <a:lnTo>
                  <a:pt x="16553" y="674"/>
                </a:lnTo>
                <a:lnTo>
                  <a:pt x="13543" y="2009"/>
                </a:lnTo>
                <a:lnTo>
                  <a:pt x="10540" y="3355"/>
                </a:lnTo>
                <a:lnTo>
                  <a:pt x="8017" y="5234"/>
                </a:lnTo>
                <a:lnTo>
                  <a:pt x="3999" y="10073"/>
                </a:lnTo>
                <a:lnTo>
                  <a:pt x="2494" y="12956"/>
                </a:lnTo>
                <a:lnTo>
                  <a:pt x="1487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8"/>
                </a:lnTo>
                <a:lnTo>
                  <a:pt x="1414" y="38355"/>
                </a:lnTo>
                <a:lnTo>
                  <a:pt x="2358" y="41620"/>
                </a:lnTo>
                <a:lnTo>
                  <a:pt x="3790" y="44389"/>
                </a:lnTo>
                <a:lnTo>
                  <a:pt x="5731" y="46675"/>
                </a:lnTo>
                <a:lnTo>
                  <a:pt x="10062" y="50674"/>
                </a:lnTo>
                <a:lnTo>
                  <a:pt x="9691" y="34240"/>
                </a:lnTo>
                <a:lnTo>
                  <a:pt x="8978" y="29362"/>
                </a:lnTo>
                <a:lnTo>
                  <a:pt x="8978" y="23915"/>
                </a:lnTo>
                <a:close/>
              </a:path>
              <a:path w="47282" h="53658">
                <a:moveTo>
                  <a:pt x="26115" y="46127"/>
                </a:moveTo>
                <a:lnTo>
                  <a:pt x="20760" y="46127"/>
                </a:lnTo>
                <a:lnTo>
                  <a:pt x="16553" y="44579"/>
                </a:lnTo>
                <a:lnTo>
                  <a:pt x="13197" y="42152"/>
                </a:lnTo>
                <a:lnTo>
                  <a:pt x="10958" y="38646"/>
                </a:lnTo>
                <a:lnTo>
                  <a:pt x="9691" y="34240"/>
                </a:lnTo>
                <a:lnTo>
                  <a:pt x="10062" y="50674"/>
                </a:lnTo>
                <a:lnTo>
                  <a:pt x="12938" y="51880"/>
                </a:lnTo>
                <a:lnTo>
                  <a:pt x="15843" y="53075"/>
                </a:lnTo>
                <a:lnTo>
                  <a:pt x="19223" y="53658"/>
                </a:lnTo>
                <a:lnTo>
                  <a:pt x="27108" y="53658"/>
                </a:lnTo>
                <a:lnTo>
                  <a:pt x="30628" y="52985"/>
                </a:lnTo>
                <a:lnTo>
                  <a:pt x="33652" y="51628"/>
                </a:lnTo>
                <a:lnTo>
                  <a:pt x="36680" y="50267"/>
                </a:lnTo>
                <a:lnTo>
                  <a:pt x="37454" y="34672"/>
                </a:lnTo>
                <a:lnTo>
                  <a:pt x="36003" y="39053"/>
                </a:lnTo>
                <a:lnTo>
                  <a:pt x="33605" y="42458"/>
                </a:lnTo>
                <a:lnTo>
                  <a:pt x="30196" y="44705"/>
                </a:lnTo>
                <a:lnTo>
                  <a:pt x="26115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5186135" y="2751486"/>
            <a:ext cx="40737" cy="52920"/>
          </a:xfrm>
          <a:custGeom>
            <a:avLst/>
            <a:gdLst/>
            <a:ahLst/>
            <a:cxnLst/>
            <a:rect l="l" t="t" r="r" b="b"/>
            <a:pathLst>
              <a:path w="40737" h="52920">
                <a:moveTo>
                  <a:pt x="5914" y="52920"/>
                </a:moveTo>
                <a:lnTo>
                  <a:pt x="8679" y="51271"/>
                </a:lnTo>
                <a:lnTo>
                  <a:pt x="8679" y="17147"/>
                </a:lnTo>
                <a:lnTo>
                  <a:pt x="11069" y="14072"/>
                </a:lnTo>
                <a:lnTo>
                  <a:pt x="13333" y="11747"/>
                </a:lnTo>
                <a:lnTo>
                  <a:pt x="17686" y="8561"/>
                </a:lnTo>
                <a:lnTo>
                  <a:pt x="22028" y="7762"/>
                </a:lnTo>
                <a:lnTo>
                  <a:pt x="25192" y="8089"/>
                </a:lnTo>
                <a:lnTo>
                  <a:pt x="27748" y="9385"/>
                </a:lnTo>
                <a:lnTo>
                  <a:pt x="30405" y="12791"/>
                </a:lnTo>
                <a:lnTo>
                  <a:pt x="31438" y="15952"/>
                </a:lnTo>
                <a:lnTo>
                  <a:pt x="32068" y="19890"/>
                </a:lnTo>
                <a:lnTo>
                  <a:pt x="32068" y="51271"/>
                </a:lnTo>
                <a:lnTo>
                  <a:pt x="32288" y="52006"/>
                </a:lnTo>
                <a:lnTo>
                  <a:pt x="34847" y="52920"/>
                </a:lnTo>
                <a:lnTo>
                  <a:pt x="37969" y="52920"/>
                </a:lnTo>
                <a:lnTo>
                  <a:pt x="40737" y="51271"/>
                </a:lnTo>
                <a:lnTo>
                  <a:pt x="40737" y="18022"/>
                </a:lnTo>
                <a:lnTo>
                  <a:pt x="40455" y="15038"/>
                </a:lnTo>
                <a:lnTo>
                  <a:pt x="39297" y="10083"/>
                </a:lnTo>
                <a:lnTo>
                  <a:pt x="36996" y="6070"/>
                </a:lnTo>
                <a:lnTo>
                  <a:pt x="3393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17" y="0"/>
                </a:lnTo>
                <a:lnTo>
                  <a:pt x="18445" y="723"/>
                </a:lnTo>
                <a:lnTo>
                  <a:pt x="15803" y="2146"/>
                </a:lnTo>
                <a:lnTo>
                  <a:pt x="13157" y="3571"/>
                </a:lnTo>
                <a:lnTo>
                  <a:pt x="10500" y="5829"/>
                </a:lnTo>
                <a:lnTo>
                  <a:pt x="7833" y="8903"/>
                </a:lnTo>
                <a:lnTo>
                  <a:pt x="7833" y="2440"/>
                </a:lnTo>
                <a:lnTo>
                  <a:pt x="5867" y="839"/>
                </a:lnTo>
                <a:lnTo>
                  <a:pt x="3145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6"/>
                </a:lnTo>
                <a:lnTo>
                  <a:pt x="2778" y="52920"/>
                </a:lnTo>
                <a:lnTo>
                  <a:pt x="591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5267811" y="2751486"/>
            <a:ext cx="22155" cy="53658"/>
          </a:xfrm>
          <a:custGeom>
            <a:avLst/>
            <a:gdLst/>
            <a:ahLst/>
            <a:cxnLst/>
            <a:rect l="l" t="t" r="r" b="b"/>
            <a:pathLst>
              <a:path w="22155" h="53658">
                <a:moveTo>
                  <a:pt x="11217" y="44413"/>
                </a:moveTo>
                <a:lnTo>
                  <a:pt x="8892" y="40896"/>
                </a:lnTo>
                <a:lnTo>
                  <a:pt x="7628" y="51995"/>
                </a:lnTo>
                <a:lnTo>
                  <a:pt x="11661" y="53327"/>
                </a:lnTo>
                <a:lnTo>
                  <a:pt x="16398" y="53658"/>
                </a:lnTo>
                <a:lnTo>
                  <a:pt x="19223" y="53658"/>
                </a:lnTo>
                <a:lnTo>
                  <a:pt x="22155" y="46062"/>
                </a:lnTo>
                <a:lnTo>
                  <a:pt x="17762" y="46675"/>
                </a:lnTo>
                <a:lnTo>
                  <a:pt x="14969" y="46675"/>
                </a:lnTo>
                <a:lnTo>
                  <a:pt x="11217" y="44413"/>
                </a:lnTo>
                <a:close/>
              </a:path>
              <a:path w="22155" h="53658">
                <a:moveTo>
                  <a:pt x="3312" y="12104"/>
                </a:moveTo>
                <a:lnTo>
                  <a:pt x="5969" y="11531"/>
                </a:lnTo>
                <a:lnTo>
                  <a:pt x="9177" y="9792"/>
                </a:lnTo>
                <a:lnTo>
                  <a:pt x="11945" y="8586"/>
                </a:lnTo>
                <a:lnTo>
                  <a:pt x="15340" y="7532"/>
                </a:lnTo>
                <a:lnTo>
                  <a:pt x="19400" y="7265"/>
                </a:lnTo>
                <a:lnTo>
                  <a:pt x="23075" y="7520"/>
                </a:lnTo>
                <a:lnTo>
                  <a:pt x="26913" y="9208"/>
                </a:lnTo>
                <a:lnTo>
                  <a:pt x="29264" y="12344"/>
                </a:lnTo>
                <a:lnTo>
                  <a:pt x="30027" y="15228"/>
                </a:lnTo>
                <a:lnTo>
                  <a:pt x="30222" y="18770"/>
                </a:lnTo>
                <a:lnTo>
                  <a:pt x="30222" y="22569"/>
                </a:lnTo>
                <a:lnTo>
                  <a:pt x="20026" y="22569"/>
                </a:lnTo>
                <a:lnTo>
                  <a:pt x="16704" y="22910"/>
                </a:lnTo>
                <a:lnTo>
                  <a:pt x="13762" y="23573"/>
                </a:lnTo>
                <a:lnTo>
                  <a:pt x="10825" y="24246"/>
                </a:lnTo>
                <a:lnTo>
                  <a:pt x="8337" y="25247"/>
                </a:lnTo>
                <a:lnTo>
                  <a:pt x="4281" y="27929"/>
                </a:lnTo>
                <a:lnTo>
                  <a:pt x="1638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69" y="46926"/>
                </a:lnTo>
                <a:lnTo>
                  <a:pt x="4489" y="49759"/>
                </a:lnTo>
                <a:lnTo>
                  <a:pt x="7628" y="51995"/>
                </a:lnTo>
                <a:lnTo>
                  <a:pt x="8892" y="40896"/>
                </a:lnTo>
                <a:lnTo>
                  <a:pt x="8892" y="38355"/>
                </a:lnTo>
                <a:lnTo>
                  <a:pt x="9691" y="34430"/>
                </a:lnTo>
                <a:lnTo>
                  <a:pt x="12250" y="31497"/>
                </a:lnTo>
                <a:lnTo>
                  <a:pt x="14857" y="30074"/>
                </a:lnTo>
                <a:lnTo>
                  <a:pt x="18368" y="29236"/>
                </a:lnTo>
                <a:lnTo>
                  <a:pt x="22806" y="29034"/>
                </a:lnTo>
                <a:lnTo>
                  <a:pt x="30222" y="29034"/>
                </a:lnTo>
                <a:lnTo>
                  <a:pt x="30222" y="39383"/>
                </a:lnTo>
                <a:lnTo>
                  <a:pt x="26042" y="43675"/>
                </a:lnTo>
                <a:lnTo>
                  <a:pt x="22155" y="46062"/>
                </a:lnTo>
                <a:lnTo>
                  <a:pt x="19223" y="53658"/>
                </a:lnTo>
                <a:lnTo>
                  <a:pt x="21920" y="53035"/>
                </a:lnTo>
                <a:lnTo>
                  <a:pt x="24465" y="51765"/>
                </a:lnTo>
                <a:lnTo>
                  <a:pt x="27000" y="50497"/>
                </a:lnTo>
                <a:lnTo>
                  <a:pt x="31381" y="46443"/>
                </a:lnTo>
                <a:lnTo>
                  <a:pt x="31381" y="51333"/>
                </a:lnTo>
                <a:lnTo>
                  <a:pt x="33473" y="52909"/>
                </a:lnTo>
                <a:lnTo>
                  <a:pt x="36050" y="52960"/>
                </a:lnTo>
                <a:lnTo>
                  <a:pt x="38832" y="51333"/>
                </a:lnTo>
                <a:lnTo>
                  <a:pt x="38832" y="15354"/>
                </a:lnTo>
                <a:lnTo>
                  <a:pt x="38512" y="12701"/>
                </a:lnTo>
                <a:lnTo>
                  <a:pt x="37174" y="8129"/>
                </a:lnTo>
                <a:lnTo>
                  <a:pt x="34625" y="4699"/>
                </a:lnTo>
                <a:lnTo>
                  <a:pt x="31234" y="1995"/>
                </a:lnTo>
                <a:lnTo>
                  <a:pt x="26470" y="396"/>
                </a:lnTo>
                <a:lnTo>
                  <a:pt x="23580" y="0"/>
                </a:lnTo>
                <a:lnTo>
                  <a:pt x="20185" y="0"/>
                </a:lnTo>
                <a:lnTo>
                  <a:pt x="16556" y="180"/>
                </a:lnTo>
                <a:lnTo>
                  <a:pt x="12989" y="853"/>
                </a:lnTo>
                <a:lnTo>
                  <a:pt x="9828" y="1818"/>
                </a:lnTo>
                <a:lnTo>
                  <a:pt x="5843" y="3557"/>
                </a:lnTo>
                <a:lnTo>
                  <a:pt x="2498" y="6692"/>
                </a:lnTo>
                <a:lnTo>
                  <a:pt x="2315" y="9385"/>
                </a:lnTo>
                <a:lnTo>
                  <a:pt x="3312" y="12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5347662" y="2751537"/>
            <a:ext cx="37317" cy="53607"/>
          </a:xfrm>
          <a:custGeom>
            <a:avLst/>
            <a:gdLst/>
            <a:ahLst/>
            <a:cxnLst/>
            <a:rect l="l" t="t" r="r" b="b"/>
            <a:pathLst>
              <a:path w="37317" h="53607">
                <a:moveTo>
                  <a:pt x="9039" y="20624"/>
                </a:moveTo>
                <a:lnTo>
                  <a:pt x="10160" y="15825"/>
                </a:lnTo>
                <a:lnTo>
                  <a:pt x="12385" y="12510"/>
                </a:lnTo>
                <a:lnTo>
                  <a:pt x="14598" y="9194"/>
                </a:lnTo>
                <a:lnTo>
                  <a:pt x="17795" y="7546"/>
                </a:lnTo>
                <a:lnTo>
                  <a:pt x="23994" y="7546"/>
                </a:lnTo>
                <a:lnTo>
                  <a:pt x="27256" y="8445"/>
                </a:lnTo>
                <a:lnTo>
                  <a:pt x="31057" y="10415"/>
                </a:lnTo>
                <a:lnTo>
                  <a:pt x="33663" y="12395"/>
                </a:lnTo>
                <a:lnTo>
                  <a:pt x="36630" y="12459"/>
                </a:lnTo>
                <a:lnTo>
                  <a:pt x="37097" y="9500"/>
                </a:lnTo>
                <a:lnTo>
                  <a:pt x="36738" y="6365"/>
                </a:lnTo>
                <a:lnTo>
                  <a:pt x="34491" y="3823"/>
                </a:lnTo>
                <a:lnTo>
                  <a:pt x="31562" y="2044"/>
                </a:lnTo>
                <a:lnTo>
                  <a:pt x="27871" y="723"/>
                </a:lnTo>
                <a:lnTo>
                  <a:pt x="25041" y="140"/>
                </a:lnTo>
                <a:lnTo>
                  <a:pt x="22078" y="0"/>
                </a:lnTo>
                <a:lnTo>
                  <a:pt x="18954" y="0"/>
                </a:lnTo>
                <a:lnTo>
                  <a:pt x="16052" y="533"/>
                </a:lnTo>
                <a:lnTo>
                  <a:pt x="13381" y="1602"/>
                </a:lnTo>
                <a:lnTo>
                  <a:pt x="10699" y="2682"/>
                </a:lnTo>
                <a:lnTo>
                  <a:pt x="8362" y="4320"/>
                </a:lnTo>
                <a:lnTo>
                  <a:pt x="4403" y="8712"/>
                </a:lnTo>
                <a:lnTo>
                  <a:pt x="2840" y="11559"/>
                </a:lnTo>
                <a:lnTo>
                  <a:pt x="1706" y="15001"/>
                </a:lnTo>
                <a:lnTo>
                  <a:pt x="576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4" y="35370"/>
                </a:lnTo>
                <a:lnTo>
                  <a:pt x="1386" y="38610"/>
                </a:lnTo>
                <a:lnTo>
                  <a:pt x="2326" y="41846"/>
                </a:lnTo>
                <a:lnTo>
                  <a:pt x="3676" y="44579"/>
                </a:lnTo>
                <a:lnTo>
                  <a:pt x="5436" y="46800"/>
                </a:lnTo>
                <a:lnTo>
                  <a:pt x="9410" y="50723"/>
                </a:lnTo>
                <a:lnTo>
                  <a:pt x="12028" y="51879"/>
                </a:lnTo>
                <a:lnTo>
                  <a:pt x="14659" y="53035"/>
                </a:lnTo>
                <a:lnTo>
                  <a:pt x="17673" y="53607"/>
                </a:lnTo>
                <a:lnTo>
                  <a:pt x="22720" y="53607"/>
                </a:lnTo>
                <a:lnTo>
                  <a:pt x="25852" y="53125"/>
                </a:lnTo>
                <a:lnTo>
                  <a:pt x="28832" y="52376"/>
                </a:lnTo>
                <a:lnTo>
                  <a:pt x="31450" y="51335"/>
                </a:lnTo>
                <a:lnTo>
                  <a:pt x="34733" y="49377"/>
                </a:lnTo>
                <a:lnTo>
                  <a:pt x="37073" y="46534"/>
                </a:lnTo>
                <a:lnTo>
                  <a:pt x="37317" y="43790"/>
                </a:lnTo>
                <a:lnTo>
                  <a:pt x="37293" y="42444"/>
                </a:lnTo>
                <a:lnTo>
                  <a:pt x="35486" y="39676"/>
                </a:lnTo>
                <a:lnTo>
                  <a:pt x="32447" y="41950"/>
                </a:lnTo>
                <a:lnTo>
                  <a:pt x="28944" y="44222"/>
                </a:lnTo>
                <a:lnTo>
                  <a:pt x="25928" y="45529"/>
                </a:lnTo>
                <a:lnTo>
                  <a:pt x="22190" y="45849"/>
                </a:lnTo>
                <a:lnTo>
                  <a:pt x="18201" y="45468"/>
                </a:lnTo>
                <a:lnTo>
                  <a:pt x="14958" y="43916"/>
                </a:lnTo>
                <a:lnTo>
                  <a:pt x="12456" y="41137"/>
                </a:lnTo>
                <a:lnTo>
                  <a:pt x="10476" y="37566"/>
                </a:lnTo>
                <a:lnTo>
                  <a:pt x="9331" y="32832"/>
                </a:lnTo>
                <a:lnTo>
                  <a:pt x="9039" y="30063"/>
                </a:lnTo>
                <a:lnTo>
                  <a:pt x="9039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398081" y="2752261"/>
            <a:ext cx="40773" cy="52884"/>
          </a:xfrm>
          <a:custGeom>
            <a:avLst/>
            <a:gdLst/>
            <a:ahLst/>
            <a:cxnLst/>
            <a:rect l="l" t="t" r="r" b="b"/>
            <a:pathLst>
              <a:path w="40773" h="52884">
                <a:moveTo>
                  <a:pt x="8718" y="1666"/>
                </a:moveTo>
                <a:lnTo>
                  <a:pt x="8495" y="939"/>
                </a:lnTo>
                <a:lnTo>
                  <a:pt x="5892" y="0"/>
                </a:lnTo>
                <a:lnTo>
                  <a:pt x="2804" y="0"/>
                </a:lnTo>
                <a:lnTo>
                  <a:pt x="0" y="1666"/>
                </a:lnTo>
                <a:lnTo>
                  <a:pt x="0" y="34851"/>
                </a:lnTo>
                <a:lnTo>
                  <a:pt x="280" y="37847"/>
                </a:lnTo>
                <a:lnTo>
                  <a:pt x="1438" y="42814"/>
                </a:lnTo>
                <a:lnTo>
                  <a:pt x="3714" y="46838"/>
                </a:lnTo>
                <a:lnTo>
                  <a:pt x="6789" y="50180"/>
                </a:lnTo>
                <a:lnTo>
                  <a:pt x="11106" y="52350"/>
                </a:lnTo>
                <a:lnTo>
                  <a:pt x="13761" y="52884"/>
                </a:lnTo>
                <a:lnTo>
                  <a:pt x="19604" y="52884"/>
                </a:lnTo>
                <a:lnTo>
                  <a:pt x="22275" y="52185"/>
                </a:lnTo>
                <a:lnTo>
                  <a:pt x="24897" y="50763"/>
                </a:lnTo>
                <a:lnTo>
                  <a:pt x="27528" y="49366"/>
                </a:lnTo>
                <a:lnTo>
                  <a:pt x="30196" y="47116"/>
                </a:lnTo>
                <a:lnTo>
                  <a:pt x="32881" y="44046"/>
                </a:lnTo>
                <a:lnTo>
                  <a:pt x="32881" y="50496"/>
                </a:lnTo>
                <a:lnTo>
                  <a:pt x="35377" y="52146"/>
                </a:lnTo>
                <a:lnTo>
                  <a:pt x="38181" y="52146"/>
                </a:lnTo>
                <a:lnTo>
                  <a:pt x="40773" y="50496"/>
                </a:lnTo>
                <a:lnTo>
                  <a:pt x="40773" y="1666"/>
                </a:lnTo>
                <a:lnTo>
                  <a:pt x="40532" y="939"/>
                </a:lnTo>
                <a:lnTo>
                  <a:pt x="37961" y="0"/>
                </a:lnTo>
                <a:lnTo>
                  <a:pt x="34822" y="0"/>
                </a:lnTo>
                <a:lnTo>
                  <a:pt x="32043" y="1666"/>
                </a:lnTo>
                <a:lnTo>
                  <a:pt x="32043" y="35801"/>
                </a:lnTo>
                <a:lnTo>
                  <a:pt x="29631" y="38875"/>
                </a:lnTo>
                <a:lnTo>
                  <a:pt x="25177" y="42800"/>
                </a:lnTo>
                <a:lnTo>
                  <a:pt x="20872" y="45186"/>
                </a:lnTo>
                <a:lnTo>
                  <a:pt x="17012" y="45186"/>
                </a:lnTo>
                <a:lnTo>
                  <a:pt x="13027" y="43512"/>
                </a:lnTo>
                <a:lnTo>
                  <a:pt x="10331" y="40157"/>
                </a:lnTo>
                <a:lnTo>
                  <a:pt x="9309" y="36972"/>
                </a:lnTo>
                <a:lnTo>
                  <a:pt x="8718" y="32957"/>
                </a:lnTo>
                <a:lnTo>
                  <a:pt x="8718" y="1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5456758" y="2728565"/>
            <a:ext cx="8671" cy="75841"/>
          </a:xfrm>
          <a:custGeom>
            <a:avLst/>
            <a:gdLst/>
            <a:ahLst/>
            <a:cxnLst/>
            <a:rect l="l" t="t" r="r" b="b"/>
            <a:pathLst>
              <a:path w="8671" h="75841">
                <a:moveTo>
                  <a:pt x="8671" y="74192"/>
                </a:moveTo>
                <a:lnTo>
                  <a:pt x="8671" y="1699"/>
                </a:lnTo>
                <a:lnTo>
                  <a:pt x="8463" y="939"/>
                </a:lnTo>
                <a:lnTo>
                  <a:pt x="5902" y="0"/>
                </a:lnTo>
                <a:lnTo>
                  <a:pt x="277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27"/>
                </a:lnTo>
                <a:lnTo>
                  <a:pt x="2778" y="75841"/>
                </a:lnTo>
                <a:lnTo>
                  <a:pt x="5902" y="75841"/>
                </a:lnTo>
                <a:lnTo>
                  <a:pt x="867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5476899" y="2739204"/>
            <a:ext cx="30910" cy="65836"/>
          </a:xfrm>
          <a:custGeom>
            <a:avLst/>
            <a:gdLst/>
            <a:ahLst/>
            <a:cxnLst/>
            <a:rect l="l" t="t" r="r" b="b"/>
            <a:pathLst>
              <a:path w="30910" h="65836">
                <a:moveTo>
                  <a:pt x="17035" y="1701"/>
                </a:moveTo>
                <a:lnTo>
                  <a:pt x="16812" y="989"/>
                </a:lnTo>
                <a:lnTo>
                  <a:pt x="14253" y="0"/>
                </a:lnTo>
                <a:lnTo>
                  <a:pt x="11127" y="0"/>
                </a:lnTo>
                <a:lnTo>
                  <a:pt x="8362" y="1701"/>
                </a:lnTo>
                <a:lnTo>
                  <a:pt x="8362" y="13308"/>
                </a:lnTo>
                <a:lnTo>
                  <a:pt x="1793" y="13308"/>
                </a:lnTo>
                <a:lnTo>
                  <a:pt x="339" y="14464"/>
                </a:lnTo>
                <a:lnTo>
                  <a:pt x="0" y="17056"/>
                </a:lnTo>
                <a:lnTo>
                  <a:pt x="1732" y="20750"/>
                </a:lnTo>
                <a:lnTo>
                  <a:pt x="8362" y="20750"/>
                </a:lnTo>
                <a:lnTo>
                  <a:pt x="8362" y="52105"/>
                </a:lnTo>
                <a:lnTo>
                  <a:pt x="9122" y="56641"/>
                </a:lnTo>
                <a:lnTo>
                  <a:pt x="10440" y="60436"/>
                </a:lnTo>
                <a:lnTo>
                  <a:pt x="12689" y="63154"/>
                </a:lnTo>
                <a:lnTo>
                  <a:pt x="15866" y="64832"/>
                </a:lnTo>
                <a:lnTo>
                  <a:pt x="19728" y="65836"/>
                </a:lnTo>
                <a:lnTo>
                  <a:pt x="24599" y="65670"/>
                </a:lnTo>
                <a:lnTo>
                  <a:pt x="27602" y="65098"/>
                </a:lnTo>
                <a:lnTo>
                  <a:pt x="30553" y="63093"/>
                </a:lnTo>
                <a:lnTo>
                  <a:pt x="30910" y="59979"/>
                </a:lnTo>
                <a:lnTo>
                  <a:pt x="30910" y="59320"/>
                </a:lnTo>
                <a:lnTo>
                  <a:pt x="29099" y="56742"/>
                </a:lnTo>
                <a:lnTo>
                  <a:pt x="26442" y="57783"/>
                </a:lnTo>
                <a:lnTo>
                  <a:pt x="23652" y="58178"/>
                </a:lnTo>
                <a:lnTo>
                  <a:pt x="19433" y="57326"/>
                </a:lnTo>
                <a:lnTo>
                  <a:pt x="17514" y="53898"/>
                </a:lnTo>
                <a:lnTo>
                  <a:pt x="17035" y="51346"/>
                </a:lnTo>
                <a:lnTo>
                  <a:pt x="17035" y="20750"/>
                </a:lnTo>
                <a:lnTo>
                  <a:pt x="29164" y="20750"/>
                </a:lnTo>
                <a:lnTo>
                  <a:pt x="30737" y="19302"/>
                </a:lnTo>
                <a:lnTo>
                  <a:pt x="30910" y="16369"/>
                </a:lnTo>
                <a:lnTo>
                  <a:pt x="29164" y="13308"/>
                </a:lnTo>
                <a:lnTo>
                  <a:pt x="17035" y="13308"/>
                </a:lnTo>
                <a:lnTo>
                  <a:pt x="17035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5521090" y="2752261"/>
            <a:ext cx="40777" cy="52884"/>
          </a:xfrm>
          <a:custGeom>
            <a:avLst/>
            <a:gdLst/>
            <a:ahLst/>
            <a:cxnLst/>
            <a:rect l="l" t="t" r="r" b="b"/>
            <a:pathLst>
              <a:path w="40777" h="52884">
                <a:moveTo>
                  <a:pt x="8722" y="1666"/>
                </a:moveTo>
                <a:lnTo>
                  <a:pt x="8498" y="939"/>
                </a:lnTo>
                <a:lnTo>
                  <a:pt x="5888" y="0"/>
                </a:lnTo>
                <a:lnTo>
                  <a:pt x="2804" y="0"/>
                </a:lnTo>
                <a:lnTo>
                  <a:pt x="0" y="1666"/>
                </a:lnTo>
                <a:lnTo>
                  <a:pt x="0" y="34851"/>
                </a:lnTo>
                <a:lnTo>
                  <a:pt x="284" y="37847"/>
                </a:lnTo>
                <a:lnTo>
                  <a:pt x="1436" y="42814"/>
                </a:lnTo>
                <a:lnTo>
                  <a:pt x="3714" y="46838"/>
                </a:lnTo>
                <a:lnTo>
                  <a:pt x="6789" y="50180"/>
                </a:lnTo>
                <a:lnTo>
                  <a:pt x="11106" y="52350"/>
                </a:lnTo>
                <a:lnTo>
                  <a:pt x="13761" y="52884"/>
                </a:lnTo>
                <a:lnTo>
                  <a:pt x="19604" y="52884"/>
                </a:lnTo>
                <a:lnTo>
                  <a:pt x="22273" y="52185"/>
                </a:lnTo>
                <a:lnTo>
                  <a:pt x="24897" y="50763"/>
                </a:lnTo>
                <a:lnTo>
                  <a:pt x="27528" y="49366"/>
                </a:lnTo>
                <a:lnTo>
                  <a:pt x="30196" y="47116"/>
                </a:lnTo>
                <a:lnTo>
                  <a:pt x="32877" y="44046"/>
                </a:lnTo>
                <a:lnTo>
                  <a:pt x="32877" y="50496"/>
                </a:lnTo>
                <a:lnTo>
                  <a:pt x="35373" y="52146"/>
                </a:lnTo>
                <a:lnTo>
                  <a:pt x="38181" y="52146"/>
                </a:lnTo>
                <a:lnTo>
                  <a:pt x="40777" y="50496"/>
                </a:lnTo>
                <a:lnTo>
                  <a:pt x="40777" y="1666"/>
                </a:lnTo>
                <a:lnTo>
                  <a:pt x="40532" y="939"/>
                </a:lnTo>
                <a:lnTo>
                  <a:pt x="37957" y="0"/>
                </a:lnTo>
                <a:lnTo>
                  <a:pt x="34822" y="0"/>
                </a:lnTo>
                <a:lnTo>
                  <a:pt x="32039" y="1666"/>
                </a:lnTo>
                <a:lnTo>
                  <a:pt x="32039" y="35801"/>
                </a:lnTo>
                <a:lnTo>
                  <a:pt x="29631" y="38875"/>
                </a:lnTo>
                <a:lnTo>
                  <a:pt x="25177" y="42800"/>
                </a:lnTo>
                <a:lnTo>
                  <a:pt x="20872" y="45186"/>
                </a:lnTo>
                <a:lnTo>
                  <a:pt x="17009" y="45186"/>
                </a:lnTo>
                <a:lnTo>
                  <a:pt x="13023" y="43512"/>
                </a:lnTo>
                <a:lnTo>
                  <a:pt x="10331" y="40157"/>
                </a:lnTo>
                <a:lnTo>
                  <a:pt x="9309" y="36972"/>
                </a:lnTo>
                <a:lnTo>
                  <a:pt x="8722" y="32957"/>
                </a:lnTo>
                <a:lnTo>
                  <a:pt x="8722" y="1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5579762" y="2751490"/>
            <a:ext cx="27630" cy="52920"/>
          </a:xfrm>
          <a:custGeom>
            <a:avLst/>
            <a:gdLst/>
            <a:ahLst/>
            <a:cxnLst/>
            <a:rect l="l" t="t" r="r" b="b"/>
            <a:pathLst>
              <a:path w="27630" h="52920">
                <a:moveTo>
                  <a:pt x="5906" y="52920"/>
                </a:moveTo>
                <a:lnTo>
                  <a:pt x="8675" y="51271"/>
                </a:lnTo>
                <a:lnTo>
                  <a:pt x="8675" y="19137"/>
                </a:lnTo>
                <a:lnTo>
                  <a:pt x="11022" y="15469"/>
                </a:lnTo>
                <a:lnTo>
                  <a:pt x="14039" y="11631"/>
                </a:lnTo>
                <a:lnTo>
                  <a:pt x="16767" y="9359"/>
                </a:lnTo>
                <a:lnTo>
                  <a:pt x="19314" y="8470"/>
                </a:lnTo>
                <a:lnTo>
                  <a:pt x="22244" y="8672"/>
                </a:lnTo>
                <a:lnTo>
                  <a:pt x="24911" y="9461"/>
                </a:lnTo>
                <a:lnTo>
                  <a:pt x="27557" y="8190"/>
                </a:lnTo>
                <a:lnTo>
                  <a:pt x="27630" y="3657"/>
                </a:lnTo>
                <a:lnTo>
                  <a:pt x="25328" y="673"/>
                </a:lnTo>
                <a:lnTo>
                  <a:pt x="22316" y="90"/>
                </a:lnTo>
                <a:lnTo>
                  <a:pt x="19745" y="0"/>
                </a:lnTo>
                <a:lnTo>
                  <a:pt x="16743" y="673"/>
                </a:lnTo>
                <a:lnTo>
                  <a:pt x="13704" y="2578"/>
                </a:lnTo>
                <a:lnTo>
                  <a:pt x="10360" y="5994"/>
                </a:lnTo>
                <a:lnTo>
                  <a:pt x="7840" y="9551"/>
                </a:lnTo>
                <a:lnTo>
                  <a:pt x="7840" y="2437"/>
                </a:lnTo>
                <a:lnTo>
                  <a:pt x="5867" y="839"/>
                </a:lnTo>
                <a:lnTo>
                  <a:pt x="3153" y="749"/>
                </a:lnTo>
                <a:lnTo>
                  <a:pt x="0" y="2437"/>
                </a:lnTo>
                <a:lnTo>
                  <a:pt x="0" y="51271"/>
                </a:lnTo>
                <a:lnTo>
                  <a:pt x="198" y="51995"/>
                </a:lnTo>
                <a:lnTo>
                  <a:pt x="2782" y="52920"/>
                </a:lnTo>
                <a:lnTo>
                  <a:pt x="5906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5615985" y="2751490"/>
            <a:ext cx="43502" cy="53654"/>
          </a:xfrm>
          <a:custGeom>
            <a:avLst/>
            <a:gdLst/>
            <a:ahLst/>
            <a:cxnLst/>
            <a:rect l="l" t="t" r="r" b="b"/>
            <a:pathLst>
              <a:path w="43502" h="53654">
                <a:moveTo>
                  <a:pt x="43110" y="16941"/>
                </a:moveTo>
                <a:lnTo>
                  <a:pt x="42325" y="14133"/>
                </a:lnTo>
                <a:lnTo>
                  <a:pt x="41536" y="11325"/>
                </a:lnTo>
                <a:lnTo>
                  <a:pt x="38620" y="6804"/>
                </a:lnTo>
                <a:lnTo>
                  <a:pt x="34798" y="3070"/>
                </a:lnTo>
                <a:lnTo>
                  <a:pt x="32176" y="1840"/>
                </a:lnTo>
                <a:lnTo>
                  <a:pt x="29566" y="619"/>
                </a:lnTo>
                <a:lnTo>
                  <a:pt x="26409" y="0"/>
                </a:lnTo>
                <a:lnTo>
                  <a:pt x="26441" y="6995"/>
                </a:lnTo>
                <a:lnTo>
                  <a:pt x="29606" y="8331"/>
                </a:lnTo>
                <a:lnTo>
                  <a:pt x="31744" y="11009"/>
                </a:lnTo>
                <a:lnTo>
                  <a:pt x="33872" y="13690"/>
                </a:lnTo>
                <a:lnTo>
                  <a:pt x="34894" y="17385"/>
                </a:lnTo>
                <a:lnTo>
                  <a:pt x="34782" y="22082"/>
                </a:lnTo>
                <a:lnTo>
                  <a:pt x="8978" y="22082"/>
                </a:lnTo>
                <a:lnTo>
                  <a:pt x="9050" y="20091"/>
                </a:lnTo>
                <a:lnTo>
                  <a:pt x="10476" y="3121"/>
                </a:lnTo>
                <a:lnTo>
                  <a:pt x="8092" y="4899"/>
                </a:lnTo>
                <a:lnTo>
                  <a:pt x="4140" y="9575"/>
                </a:lnTo>
                <a:lnTo>
                  <a:pt x="2631" y="12405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2"/>
                </a:lnTo>
                <a:lnTo>
                  <a:pt x="2531" y="42009"/>
                </a:lnTo>
                <a:lnTo>
                  <a:pt x="4042" y="44780"/>
                </a:lnTo>
                <a:lnTo>
                  <a:pt x="6037" y="46987"/>
                </a:lnTo>
                <a:lnTo>
                  <a:pt x="10490" y="50860"/>
                </a:lnTo>
                <a:lnTo>
                  <a:pt x="13431" y="51981"/>
                </a:lnTo>
                <a:lnTo>
                  <a:pt x="16343" y="53096"/>
                </a:lnTo>
                <a:lnTo>
                  <a:pt x="19753" y="53654"/>
                </a:lnTo>
                <a:lnTo>
                  <a:pt x="23652" y="53654"/>
                </a:lnTo>
                <a:lnTo>
                  <a:pt x="27993" y="53492"/>
                </a:lnTo>
                <a:lnTo>
                  <a:pt x="31964" y="52805"/>
                </a:lnTo>
                <a:lnTo>
                  <a:pt x="35200" y="51981"/>
                </a:lnTo>
                <a:lnTo>
                  <a:pt x="37947" y="51102"/>
                </a:lnTo>
                <a:lnTo>
                  <a:pt x="41191" y="48830"/>
                </a:lnTo>
                <a:lnTo>
                  <a:pt x="41511" y="46163"/>
                </a:lnTo>
                <a:lnTo>
                  <a:pt x="40935" y="43013"/>
                </a:lnTo>
                <a:lnTo>
                  <a:pt x="38202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21" y="46188"/>
                </a:lnTo>
                <a:lnTo>
                  <a:pt x="24451" y="46393"/>
                </a:lnTo>
                <a:lnTo>
                  <a:pt x="21610" y="46393"/>
                </a:lnTo>
                <a:lnTo>
                  <a:pt x="17218" y="45133"/>
                </a:lnTo>
                <a:lnTo>
                  <a:pt x="13639" y="43113"/>
                </a:lnTo>
                <a:lnTo>
                  <a:pt x="11177" y="40003"/>
                </a:lnTo>
                <a:lnTo>
                  <a:pt x="9777" y="35979"/>
                </a:lnTo>
                <a:lnTo>
                  <a:pt x="8978" y="31356"/>
                </a:lnTo>
                <a:lnTo>
                  <a:pt x="8978" y="28648"/>
                </a:lnTo>
                <a:lnTo>
                  <a:pt x="40135" y="28648"/>
                </a:lnTo>
                <a:lnTo>
                  <a:pt x="42486" y="27749"/>
                </a:lnTo>
                <a:lnTo>
                  <a:pt x="43502" y="24739"/>
                </a:lnTo>
                <a:lnTo>
                  <a:pt x="43502" y="19926"/>
                </a:lnTo>
                <a:lnTo>
                  <a:pt x="43110" y="16941"/>
                </a:lnTo>
                <a:close/>
              </a:path>
              <a:path w="43502" h="53654">
                <a:moveTo>
                  <a:pt x="9050" y="20091"/>
                </a:moveTo>
                <a:lnTo>
                  <a:pt x="9986" y="16355"/>
                </a:lnTo>
                <a:lnTo>
                  <a:pt x="11437" y="12927"/>
                </a:lnTo>
                <a:lnTo>
                  <a:pt x="14979" y="9079"/>
                </a:lnTo>
                <a:lnTo>
                  <a:pt x="18211" y="7416"/>
                </a:lnTo>
                <a:lnTo>
                  <a:pt x="22247" y="6995"/>
                </a:lnTo>
                <a:lnTo>
                  <a:pt x="26441" y="6995"/>
                </a:lnTo>
                <a:lnTo>
                  <a:pt x="26409" y="0"/>
                </a:lnTo>
                <a:lnTo>
                  <a:pt x="19223" y="0"/>
                </a:lnTo>
                <a:lnTo>
                  <a:pt x="16088" y="619"/>
                </a:lnTo>
                <a:lnTo>
                  <a:pt x="13294" y="1865"/>
                </a:lnTo>
                <a:lnTo>
                  <a:pt x="10476" y="3121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5698230" y="2751486"/>
            <a:ext cx="47301" cy="53658"/>
          </a:xfrm>
          <a:custGeom>
            <a:avLst/>
            <a:gdLst/>
            <a:ahLst/>
            <a:cxnLst/>
            <a:rect l="l" t="t" r="r" b="b"/>
            <a:pathLst>
              <a:path w="47301" h="53658">
                <a:moveTo>
                  <a:pt x="8992" y="23915"/>
                </a:moveTo>
                <a:lnTo>
                  <a:pt x="9288" y="21348"/>
                </a:lnTo>
                <a:lnTo>
                  <a:pt x="9867" y="18986"/>
                </a:lnTo>
                <a:lnTo>
                  <a:pt x="11343" y="14606"/>
                </a:lnTo>
                <a:lnTo>
                  <a:pt x="13741" y="11178"/>
                </a:lnTo>
                <a:lnTo>
                  <a:pt x="17125" y="8903"/>
                </a:lnTo>
                <a:lnTo>
                  <a:pt x="21197" y="7495"/>
                </a:lnTo>
                <a:lnTo>
                  <a:pt x="26586" y="7495"/>
                </a:lnTo>
                <a:lnTo>
                  <a:pt x="30791" y="9043"/>
                </a:lnTo>
                <a:lnTo>
                  <a:pt x="34135" y="11470"/>
                </a:lnTo>
                <a:lnTo>
                  <a:pt x="36342" y="15012"/>
                </a:lnTo>
                <a:lnTo>
                  <a:pt x="37591" y="19419"/>
                </a:lnTo>
                <a:lnTo>
                  <a:pt x="38318" y="24272"/>
                </a:lnTo>
                <a:lnTo>
                  <a:pt x="38318" y="29743"/>
                </a:lnTo>
                <a:lnTo>
                  <a:pt x="38033" y="32321"/>
                </a:lnTo>
                <a:lnTo>
                  <a:pt x="36907" y="37023"/>
                </a:lnTo>
                <a:lnTo>
                  <a:pt x="36695" y="50267"/>
                </a:lnTo>
                <a:lnTo>
                  <a:pt x="39218" y="48376"/>
                </a:lnTo>
                <a:lnTo>
                  <a:pt x="43239" y="43535"/>
                </a:lnTo>
                <a:lnTo>
                  <a:pt x="44756" y="40655"/>
                </a:lnTo>
                <a:lnTo>
                  <a:pt x="45774" y="37299"/>
                </a:lnTo>
                <a:lnTo>
                  <a:pt x="46793" y="33959"/>
                </a:lnTo>
                <a:lnTo>
                  <a:pt x="47301" y="30302"/>
                </a:lnTo>
                <a:lnTo>
                  <a:pt x="47301" y="22227"/>
                </a:lnTo>
                <a:lnTo>
                  <a:pt x="46818" y="18554"/>
                </a:lnTo>
                <a:lnTo>
                  <a:pt x="45860" y="15304"/>
                </a:lnTo>
                <a:lnTo>
                  <a:pt x="44888" y="12042"/>
                </a:lnTo>
                <a:lnTo>
                  <a:pt x="43451" y="9271"/>
                </a:lnTo>
                <a:lnTo>
                  <a:pt x="41530" y="6998"/>
                </a:lnTo>
                <a:lnTo>
                  <a:pt x="37188" y="2984"/>
                </a:lnTo>
                <a:lnTo>
                  <a:pt x="34297" y="1779"/>
                </a:lnTo>
                <a:lnTo>
                  <a:pt x="31407" y="598"/>
                </a:lnTo>
                <a:lnTo>
                  <a:pt x="28012" y="0"/>
                </a:lnTo>
                <a:lnTo>
                  <a:pt x="20102" y="0"/>
                </a:lnTo>
                <a:lnTo>
                  <a:pt x="16570" y="674"/>
                </a:lnTo>
                <a:lnTo>
                  <a:pt x="13557" y="2009"/>
                </a:lnTo>
                <a:lnTo>
                  <a:pt x="10544" y="3355"/>
                </a:lnTo>
                <a:lnTo>
                  <a:pt x="8035" y="5234"/>
                </a:lnTo>
                <a:lnTo>
                  <a:pt x="4014" y="10073"/>
                </a:lnTo>
                <a:lnTo>
                  <a:pt x="2501" y="12956"/>
                </a:lnTo>
                <a:lnTo>
                  <a:pt x="1504" y="16308"/>
                </a:lnTo>
                <a:lnTo>
                  <a:pt x="50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8"/>
                </a:lnTo>
                <a:lnTo>
                  <a:pt x="1430" y="38355"/>
                </a:lnTo>
                <a:lnTo>
                  <a:pt x="2366" y="41620"/>
                </a:lnTo>
                <a:lnTo>
                  <a:pt x="3804" y="44389"/>
                </a:lnTo>
                <a:lnTo>
                  <a:pt x="5735" y="46675"/>
                </a:lnTo>
                <a:lnTo>
                  <a:pt x="10066" y="50674"/>
                </a:lnTo>
                <a:lnTo>
                  <a:pt x="8992" y="29362"/>
                </a:lnTo>
                <a:lnTo>
                  <a:pt x="8992" y="23915"/>
                </a:lnTo>
                <a:close/>
              </a:path>
              <a:path w="47301" h="53658">
                <a:moveTo>
                  <a:pt x="9709" y="34240"/>
                </a:moveTo>
                <a:lnTo>
                  <a:pt x="8992" y="29362"/>
                </a:lnTo>
                <a:lnTo>
                  <a:pt x="10066" y="50674"/>
                </a:lnTo>
                <a:lnTo>
                  <a:pt x="12952" y="51880"/>
                </a:lnTo>
                <a:lnTo>
                  <a:pt x="15858" y="53075"/>
                </a:lnTo>
                <a:lnTo>
                  <a:pt x="19241" y="53658"/>
                </a:lnTo>
                <a:lnTo>
                  <a:pt x="27125" y="53658"/>
                </a:lnTo>
                <a:lnTo>
                  <a:pt x="30632" y="52985"/>
                </a:lnTo>
                <a:lnTo>
                  <a:pt x="33671" y="51628"/>
                </a:lnTo>
                <a:lnTo>
                  <a:pt x="36695" y="50267"/>
                </a:lnTo>
                <a:lnTo>
                  <a:pt x="36907" y="37023"/>
                </a:lnTo>
                <a:lnTo>
                  <a:pt x="34811" y="40755"/>
                </a:lnTo>
                <a:lnTo>
                  <a:pt x="32068" y="43765"/>
                </a:lnTo>
                <a:lnTo>
                  <a:pt x="28332" y="45659"/>
                </a:lnTo>
                <a:lnTo>
                  <a:pt x="23583" y="46127"/>
                </a:lnTo>
                <a:lnTo>
                  <a:pt x="20779" y="46127"/>
                </a:lnTo>
                <a:lnTo>
                  <a:pt x="16570" y="44579"/>
                </a:lnTo>
                <a:lnTo>
                  <a:pt x="13211" y="42152"/>
                </a:lnTo>
                <a:lnTo>
                  <a:pt x="10972" y="38646"/>
                </a:lnTo>
                <a:lnTo>
                  <a:pt x="9709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5754491" y="2728159"/>
            <a:ext cx="32007" cy="76252"/>
          </a:xfrm>
          <a:custGeom>
            <a:avLst/>
            <a:gdLst/>
            <a:ahLst/>
            <a:cxnLst/>
            <a:rect l="l" t="t" r="r" b="b"/>
            <a:pathLst>
              <a:path w="32007" h="76252">
                <a:moveTo>
                  <a:pt x="9889" y="8103"/>
                </a:moveTo>
                <a:lnTo>
                  <a:pt x="8672" y="12992"/>
                </a:lnTo>
                <a:lnTo>
                  <a:pt x="8351" y="15915"/>
                </a:lnTo>
                <a:lnTo>
                  <a:pt x="8351" y="24361"/>
                </a:lnTo>
                <a:lnTo>
                  <a:pt x="1685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85" y="31802"/>
                </a:lnTo>
                <a:lnTo>
                  <a:pt x="8351" y="31802"/>
                </a:lnTo>
                <a:lnTo>
                  <a:pt x="8351" y="74602"/>
                </a:lnTo>
                <a:lnTo>
                  <a:pt x="8575" y="75326"/>
                </a:lnTo>
                <a:lnTo>
                  <a:pt x="11181" y="76252"/>
                </a:lnTo>
                <a:lnTo>
                  <a:pt x="14267" y="76252"/>
                </a:lnTo>
                <a:lnTo>
                  <a:pt x="17085" y="74602"/>
                </a:lnTo>
                <a:lnTo>
                  <a:pt x="17085" y="31802"/>
                </a:lnTo>
                <a:lnTo>
                  <a:pt x="27655" y="31802"/>
                </a:lnTo>
                <a:lnTo>
                  <a:pt x="29217" y="30340"/>
                </a:lnTo>
                <a:lnTo>
                  <a:pt x="29372" y="27420"/>
                </a:lnTo>
                <a:lnTo>
                  <a:pt x="27655" y="24361"/>
                </a:lnTo>
                <a:lnTo>
                  <a:pt x="17085" y="24361"/>
                </a:lnTo>
                <a:lnTo>
                  <a:pt x="17208" y="15166"/>
                </a:lnTo>
                <a:lnTo>
                  <a:pt x="17701" y="12232"/>
                </a:lnTo>
                <a:lnTo>
                  <a:pt x="19965" y="8524"/>
                </a:lnTo>
                <a:lnTo>
                  <a:pt x="22881" y="7430"/>
                </a:lnTo>
                <a:lnTo>
                  <a:pt x="25956" y="7520"/>
                </a:lnTo>
                <a:lnTo>
                  <a:pt x="29066" y="8420"/>
                </a:lnTo>
                <a:lnTo>
                  <a:pt x="31672" y="8359"/>
                </a:lnTo>
                <a:lnTo>
                  <a:pt x="32007" y="5692"/>
                </a:lnTo>
                <a:lnTo>
                  <a:pt x="31931" y="3924"/>
                </a:lnTo>
                <a:lnTo>
                  <a:pt x="29855" y="1120"/>
                </a:lnTo>
                <a:lnTo>
                  <a:pt x="27172" y="345"/>
                </a:lnTo>
                <a:lnTo>
                  <a:pt x="23590" y="0"/>
                </a:lnTo>
                <a:lnTo>
                  <a:pt x="20999" y="0"/>
                </a:lnTo>
                <a:lnTo>
                  <a:pt x="18759" y="370"/>
                </a:lnTo>
                <a:lnTo>
                  <a:pt x="14932" y="1842"/>
                </a:lnTo>
                <a:lnTo>
                  <a:pt x="12092" y="4546"/>
                </a:lnTo>
                <a:lnTo>
                  <a:pt x="9889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5815782" y="2739204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4" y="1701"/>
                </a:moveTo>
                <a:lnTo>
                  <a:pt x="16816" y="989"/>
                </a:lnTo>
                <a:lnTo>
                  <a:pt x="14255" y="0"/>
                </a:lnTo>
                <a:lnTo>
                  <a:pt x="11131" y="0"/>
                </a:lnTo>
                <a:lnTo>
                  <a:pt x="8362" y="1701"/>
                </a:lnTo>
                <a:lnTo>
                  <a:pt x="8362" y="13308"/>
                </a:lnTo>
                <a:lnTo>
                  <a:pt x="1793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46" y="20750"/>
                </a:lnTo>
                <a:lnTo>
                  <a:pt x="8362" y="20750"/>
                </a:lnTo>
                <a:lnTo>
                  <a:pt x="8362" y="52105"/>
                </a:lnTo>
                <a:lnTo>
                  <a:pt x="9126" y="56641"/>
                </a:lnTo>
                <a:lnTo>
                  <a:pt x="10439" y="60436"/>
                </a:lnTo>
                <a:lnTo>
                  <a:pt x="12693" y="63154"/>
                </a:lnTo>
                <a:lnTo>
                  <a:pt x="15880" y="64832"/>
                </a:lnTo>
                <a:lnTo>
                  <a:pt x="19731" y="65836"/>
                </a:lnTo>
                <a:lnTo>
                  <a:pt x="24602" y="65670"/>
                </a:lnTo>
                <a:lnTo>
                  <a:pt x="27604" y="65098"/>
                </a:lnTo>
                <a:lnTo>
                  <a:pt x="30567" y="63093"/>
                </a:lnTo>
                <a:lnTo>
                  <a:pt x="30913" y="59979"/>
                </a:lnTo>
                <a:lnTo>
                  <a:pt x="30913" y="59320"/>
                </a:lnTo>
                <a:lnTo>
                  <a:pt x="29117" y="56742"/>
                </a:lnTo>
                <a:lnTo>
                  <a:pt x="26445" y="57783"/>
                </a:lnTo>
                <a:lnTo>
                  <a:pt x="23652" y="58178"/>
                </a:lnTo>
                <a:lnTo>
                  <a:pt x="19432" y="57326"/>
                </a:lnTo>
                <a:lnTo>
                  <a:pt x="17517" y="53898"/>
                </a:lnTo>
                <a:lnTo>
                  <a:pt x="17034" y="51346"/>
                </a:lnTo>
                <a:lnTo>
                  <a:pt x="17034" y="20750"/>
                </a:lnTo>
                <a:lnTo>
                  <a:pt x="29166" y="20750"/>
                </a:lnTo>
                <a:lnTo>
                  <a:pt x="30750" y="19302"/>
                </a:lnTo>
                <a:lnTo>
                  <a:pt x="30913" y="16369"/>
                </a:lnTo>
                <a:lnTo>
                  <a:pt x="29166" y="13308"/>
                </a:lnTo>
                <a:lnTo>
                  <a:pt x="17034" y="13308"/>
                </a:lnTo>
                <a:lnTo>
                  <a:pt x="17034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5857073" y="2751490"/>
            <a:ext cx="43520" cy="53654"/>
          </a:xfrm>
          <a:custGeom>
            <a:avLst/>
            <a:gdLst/>
            <a:ahLst/>
            <a:cxnLst/>
            <a:rect l="l" t="t" r="r" b="b"/>
            <a:pathLst>
              <a:path w="43520" h="53654">
                <a:moveTo>
                  <a:pt x="43127" y="16941"/>
                </a:moveTo>
                <a:lnTo>
                  <a:pt x="42329" y="14133"/>
                </a:lnTo>
                <a:lnTo>
                  <a:pt x="41551" y="11325"/>
                </a:lnTo>
                <a:lnTo>
                  <a:pt x="38624" y="6804"/>
                </a:lnTo>
                <a:lnTo>
                  <a:pt x="34801" y="3070"/>
                </a:lnTo>
                <a:lnTo>
                  <a:pt x="32191" y="1840"/>
                </a:lnTo>
                <a:lnTo>
                  <a:pt x="29584" y="619"/>
                </a:lnTo>
                <a:lnTo>
                  <a:pt x="26409" y="0"/>
                </a:lnTo>
                <a:lnTo>
                  <a:pt x="26446" y="6995"/>
                </a:lnTo>
                <a:lnTo>
                  <a:pt x="29621" y="8331"/>
                </a:lnTo>
                <a:lnTo>
                  <a:pt x="31748" y="11009"/>
                </a:lnTo>
                <a:lnTo>
                  <a:pt x="33891" y="13690"/>
                </a:lnTo>
                <a:lnTo>
                  <a:pt x="34898" y="17385"/>
                </a:lnTo>
                <a:lnTo>
                  <a:pt x="34786" y="22082"/>
                </a:lnTo>
                <a:lnTo>
                  <a:pt x="8978" y="22082"/>
                </a:lnTo>
                <a:lnTo>
                  <a:pt x="9053" y="20091"/>
                </a:lnTo>
                <a:lnTo>
                  <a:pt x="10494" y="3121"/>
                </a:lnTo>
                <a:lnTo>
                  <a:pt x="8103" y="4899"/>
                </a:lnTo>
                <a:lnTo>
                  <a:pt x="4147" y="9575"/>
                </a:lnTo>
                <a:lnTo>
                  <a:pt x="2635" y="12405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82"/>
                </a:lnTo>
                <a:lnTo>
                  <a:pt x="2545" y="42009"/>
                </a:lnTo>
                <a:lnTo>
                  <a:pt x="4046" y="44780"/>
                </a:lnTo>
                <a:lnTo>
                  <a:pt x="6041" y="46987"/>
                </a:lnTo>
                <a:lnTo>
                  <a:pt x="10494" y="50860"/>
                </a:lnTo>
                <a:lnTo>
                  <a:pt x="13431" y="51981"/>
                </a:lnTo>
                <a:lnTo>
                  <a:pt x="16347" y="53096"/>
                </a:lnTo>
                <a:lnTo>
                  <a:pt x="19753" y="53654"/>
                </a:lnTo>
                <a:lnTo>
                  <a:pt x="23656" y="53654"/>
                </a:lnTo>
                <a:lnTo>
                  <a:pt x="27997" y="53492"/>
                </a:lnTo>
                <a:lnTo>
                  <a:pt x="31968" y="52805"/>
                </a:lnTo>
                <a:lnTo>
                  <a:pt x="35204" y="51981"/>
                </a:lnTo>
                <a:lnTo>
                  <a:pt x="37947" y="51102"/>
                </a:lnTo>
                <a:lnTo>
                  <a:pt x="41194" y="48830"/>
                </a:lnTo>
                <a:lnTo>
                  <a:pt x="41515" y="46163"/>
                </a:lnTo>
                <a:lnTo>
                  <a:pt x="40949" y="43013"/>
                </a:lnTo>
                <a:lnTo>
                  <a:pt x="38218" y="43268"/>
                </a:lnTo>
                <a:lnTo>
                  <a:pt x="35043" y="44550"/>
                </a:lnTo>
                <a:lnTo>
                  <a:pt x="32241" y="45439"/>
                </a:lnTo>
                <a:lnTo>
                  <a:pt x="28721" y="46188"/>
                </a:lnTo>
                <a:lnTo>
                  <a:pt x="24455" y="46393"/>
                </a:lnTo>
                <a:lnTo>
                  <a:pt x="21611" y="46393"/>
                </a:lnTo>
                <a:lnTo>
                  <a:pt x="17222" y="45133"/>
                </a:lnTo>
                <a:lnTo>
                  <a:pt x="13651" y="43113"/>
                </a:lnTo>
                <a:lnTo>
                  <a:pt x="11178" y="40003"/>
                </a:lnTo>
                <a:lnTo>
                  <a:pt x="9777" y="35979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4">
                <a:moveTo>
                  <a:pt x="9053" y="20091"/>
                </a:moveTo>
                <a:lnTo>
                  <a:pt x="9987" y="16355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6"/>
                </a:lnTo>
                <a:lnTo>
                  <a:pt x="22251" y="6995"/>
                </a:lnTo>
                <a:lnTo>
                  <a:pt x="26446" y="6995"/>
                </a:lnTo>
                <a:lnTo>
                  <a:pt x="26409" y="0"/>
                </a:lnTo>
                <a:lnTo>
                  <a:pt x="19227" y="0"/>
                </a:lnTo>
                <a:lnTo>
                  <a:pt x="16088" y="619"/>
                </a:lnTo>
                <a:lnTo>
                  <a:pt x="13295" y="1865"/>
                </a:lnTo>
                <a:lnTo>
                  <a:pt x="10494" y="3121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912885" y="2751537"/>
            <a:ext cx="37321" cy="53607"/>
          </a:xfrm>
          <a:custGeom>
            <a:avLst/>
            <a:gdLst/>
            <a:ahLst/>
            <a:cxnLst/>
            <a:rect l="l" t="t" r="r" b="b"/>
            <a:pathLst>
              <a:path w="37321" h="53607">
                <a:moveTo>
                  <a:pt x="9042" y="20624"/>
                </a:moveTo>
                <a:lnTo>
                  <a:pt x="10148" y="15825"/>
                </a:lnTo>
                <a:lnTo>
                  <a:pt x="12383" y="12510"/>
                </a:lnTo>
                <a:lnTo>
                  <a:pt x="14601" y="9194"/>
                </a:lnTo>
                <a:lnTo>
                  <a:pt x="17801" y="7546"/>
                </a:lnTo>
                <a:lnTo>
                  <a:pt x="24000" y="7546"/>
                </a:lnTo>
                <a:lnTo>
                  <a:pt x="27255" y="8445"/>
                </a:lnTo>
                <a:lnTo>
                  <a:pt x="31060" y="10415"/>
                </a:lnTo>
                <a:lnTo>
                  <a:pt x="33656" y="12395"/>
                </a:lnTo>
                <a:lnTo>
                  <a:pt x="36633" y="12459"/>
                </a:lnTo>
                <a:lnTo>
                  <a:pt x="37101" y="9500"/>
                </a:lnTo>
                <a:lnTo>
                  <a:pt x="36730" y="6365"/>
                </a:lnTo>
                <a:lnTo>
                  <a:pt x="34491" y="3823"/>
                </a:lnTo>
                <a:lnTo>
                  <a:pt x="31564" y="2044"/>
                </a:lnTo>
                <a:lnTo>
                  <a:pt x="27873" y="723"/>
                </a:lnTo>
                <a:lnTo>
                  <a:pt x="25041" y="140"/>
                </a:lnTo>
                <a:lnTo>
                  <a:pt x="22078" y="0"/>
                </a:lnTo>
                <a:lnTo>
                  <a:pt x="18953" y="0"/>
                </a:lnTo>
                <a:lnTo>
                  <a:pt x="16051" y="533"/>
                </a:lnTo>
                <a:lnTo>
                  <a:pt x="13384" y="1602"/>
                </a:lnTo>
                <a:lnTo>
                  <a:pt x="10702" y="2682"/>
                </a:lnTo>
                <a:lnTo>
                  <a:pt x="8366" y="4320"/>
                </a:lnTo>
                <a:lnTo>
                  <a:pt x="4403" y="8712"/>
                </a:lnTo>
                <a:lnTo>
                  <a:pt x="2843" y="11559"/>
                </a:lnTo>
                <a:lnTo>
                  <a:pt x="1699" y="15001"/>
                </a:lnTo>
                <a:lnTo>
                  <a:pt x="579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7" y="35370"/>
                </a:lnTo>
                <a:lnTo>
                  <a:pt x="1393" y="38610"/>
                </a:lnTo>
                <a:lnTo>
                  <a:pt x="2311" y="41846"/>
                </a:lnTo>
                <a:lnTo>
                  <a:pt x="3679" y="44579"/>
                </a:lnTo>
                <a:lnTo>
                  <a:pt x="5435" y="46800"/>
                </a:lnTo>
                <a:lnTo>
                  <a:pt x="9395" y="50723"/>
                </a:lnTo>
                <a:lnTo>
                  <a:pt x="12030" y="51879"/>
                </a:lnTo>
                <a:lnTo>
                  <a:pt x="14662" y="53035"/>
                </a:lnTo>
                <a:lnTo>
                  <a:pt x="17675" y="53607"/>
                </a:lnTo>
                <a:lnTo>
                  <a:pt x="22719" y="53607"/>
                </a:lnTo>
                <a:lnTo>
                  <a:pt x="25854" y="53125"/>
                </a:lnTo>
                <a:lnTo>
                  <a:pt x="28831" y="52376"/>
                </a:lnTo>
                <a:lnTo>
                  <a:pt x="31452" y="51335"/>
                </a:lnTo>
                <a:lnTo>
                  <a:pt x="34735" y="49377"/>
                </a:lnTo>
                <a:lnTo>
                  <a:pt x="37076" y="46534"/>
                </a:lnTo>
                <a:lnTo>
                  <a:pt x="37321" y="43790"/>
                </a:lnTo>
                <a:lnTo>
                  <a:pt x="37284" y="42444"/>
                </a:lnTo>
                <a:lnTo>
                  <a:pt x="35473" y="39676"/>
                </a:lnTo>
                <a:lnTo>
                  <a:pt x="32449" y="41950"/>
                </a:lnTo>
                <a:lnTo>
                  <a:pt x="28929" y="44222"/>
                </a:lnTo>
                <a:lnTo>
                  <a:pt x="25927" y="45529"/>
                </a:lnTo>
                <a:lnTo>
                  <a:pt x="22190" y="45849"/>
                </a:lnTo>
                <a:lnTo>
                  <a:pt x="18205" y="45468"/>
                </a:lnTo>
                <a:lnTo>
                  <a:pt x="14958" y="43916"/>
                </a:lnTo>
                <a:lnTo>
                  <a:pt x="12462" y="41137"/>
                </a:lnTo>
                <a:lnTo>
                  <a:pt x="10482" y="37566"/>
                </a:lnTo>
                <a:lnTo>
                  <a:pt x="9334" y="32832"/>
                </a:lnTo>
                <a:lnTo>
                  <a:pt x="9042" y="30063"/>
                </a:lnTo>
                <a:lnTo>
                  <a:pt x="9042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5963544" y="2728565"/>
            <a:ext cx="40741" cy="75841"/>
          </a:xfrm>
          <a:custGeom>
            <a:avLst/>
            <a:gdLst/>
            <a:ahLst/>
            <a:cxnLst/>
            <a:rect l="l" t="t" r="r" b="b"/>
            <a:pathLst>
              <a:path w="40741" h="75841">
                <a:moveTo>
                  <a:pt x="32068" y="45605"/>
                </a:moveTo>
                <a:lnTo>
                  <a:pt x="32068" y="74192"/>
                </a:lnTo>
                <a:lnTo>
                  <a:pt x="32288" y="74927"/>
                </a:lnTo>
                <a:lnTo>
                  <a:pt x="34837" y="75841"/>
                </a:lnTo>
                <a:lnTo>
                  <a:pt x="37961" y="75841"/>
                </a:lnTo>
                <a:lnTo>
                  <a:pt x="40741" y="74192"/>
                </a:lnTo>
                <a:lnTo>
                  <a:pt x="40741" y="40957"/>
                </a:lnTo>
                <a:lnTo>
                  <a:pt x="40460" y="37959"/>
                </a:lnTo>
                <a:lnTo>
                  <a:pt x="39301" y="33004"/>
                </a:lnTo>
                <a:lnTo>
                  <a:pt x="37003" y="28991"/>
                </a:lnTo>
                <a:lnTo>
                  <a:pt x="33929" y="25689"/>
                </a:lnTo>
                <a:lnTo>
                  <a:pt x="29631" y="23479"/>
                </a:lnTo>
                <a:lnTo>
                  <a:pt x="26974" y="22920"/>
                </a:lnTo>
                <a:lnTo>
                  <a:pt x="21258" y="22920"/>
                </a:lnTo>
                <a:lnTo>
                  <a:pt x="16200" y="24904"/>
                </a:lnTo>
                <a:lnTo>
                  <a:pt x="11170" y="28242"/>
                </a:lnTo>
                <a:lnTo>
                  <a:pt x="8686" y="30960"/>
                </a:lnTo>
                <a:lnTo>
                  <a:pt x="8686" y="1699"/>
                </a:lnTo>
                <a:lnTo>
                  <a:pt x="8478" y="939"/>
                </a:lnTo>
                <a:lnTo>
                  <a:pt x="5918" y="0"/>
                </a:lnTo>
                <a:lnTo>
                  <a:pt x="2778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27"/>
                </a:lnTo>
                <a:lnTo>
                  <a:pt x="2778" y="75841"/>
                </a:lnTo>
                <a:lnTo>
                  <a:pt x="5918" y="75841"/>
                </a:lnTo>
                <a:lnTo>
                  <a:pt x="8686" y="74192"/>
                </a:lnTo>
                <a:lnTo>
                  <a:pt x="8686" y="40068"/>
                </a:lnTo>
                <a:lnTo>
                  <a:pt x="11062" y="36993"/>
                </a:lnTo>
                <a:lnTo>
                  <a:pt x="13333" y="34668"/>
                </a:lnTo>
                <a:lnTo>
                  <a:pt x="17689" y="31482"/>
                </a:lnTo>
                <a:lnTo>
                  <a:pt x="22031" y="30683"/>
                </a:lnTo>
                <a:lnTo>
                  <a:pt x="25192" y="31010"/>
                </a:lnTo>
                <a:lnTo>
                  <a:pt x="27752" y="32306"/>
                </a:lnTo>
                <a:lnTo>
                  <a:pt x="30394" y="35712"/>
                </a:lnTo>
                <a:lnTo>
                  <a:pt x="31442" y="38873"/>
                </a:lnTo>
                <a:lnTo>
                  <a:pt x="32068" y="42811"/>
                </a:lnTo>
                <a:lnTo>
                  <a:pt x="32068" y="4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021975" y="2751486"/>
            <a:ext cx="40737" cy="52920"/>
          </a:xfrm>
          <a:custGeom>
            <a:avLst/>
            <a:gdLst/>
            <a:ahLst/>
            <a:cxnLst/>
            <a:rect l="l" t="t" r="r" b="b"/>
            <a:pathLst>
              <a:path w="40737" h="52920">
                <a:moveTo>
                  <a:pt x="5914" y="52920"/>
                </a:moveTo>
                <a:lnTo>
                  <a:pt x="8682" y="51271"/>
                </a:lnTo>
                <a:lnTo>
                  <a:pt x="8682" y="17147"/>
                </a:lnTo>
                <a:lnTo>
                  <a:pt x="11055" y="14072"/>
                </a:lnTo>
                <a:lnTo>
                  <a:pt x="13335" y="11747"/>
                </a:lnTo>
                <a:lnTo>
                  <a:pt x="17687" y="8561"/>
                </a:lnTo>
                <a:lnTo>
                  <a:pt x="22028" y="7762"/>
                </a:lnTo>
                <a:lnTo>
                  <a:pt x="25192" y="8089"/>
                </a:lnTo>
                <a:lnTo>
                  <a:pt x="27752" y="9385"/>
                </a:lnTo>
                <a:lnTo>
                  <a:pt x="30394" y="12791"/>
                </a:lnTo>
                <a:lnTo>
                  <a:pt x="31438" y="15952"/>
                </a:lnTo>
                <a:lnTo>
                  <a:pt x="32068" y="19890"/>
                </a:lnTo>
                <a:lnTo>
                  <a:pt x="32068" y="51271"/>
                </a:lnTo>
                <a:lnTo>
                  <a:pt x="32288" y="52006"/>
                </a:lnTo>
                <a:lnTo>
                  <a:pt x="34837" y="52920"/>
                </a:lnTo>
                <a:lnTo>
                  <a:pt x="37961" y="52920"/>
                </a:lnTo>
                <a:lnTo>
                  <a:pt x="40737" y="51271"/>
                </a:lnTo>
                <a:lnTo>
                  <a:pt x="40737" y="18022"/>
                </a:lnTo>
                <a:lnTo>
                  <a:pt x="40457" y="15038"/>
                </a:lnTo>
                <a:lnTo>
                  <a:pt x="39297" y="10083"/>
                </a:lnTo>
                <a:lnTo>
                  <a:pt x="37001" y="6070"/>
                </a:lnTo>
                <a:lnTo>
                  <a:pt x="3392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17" y="0"/>
                </a:lnTo>
                <a:lnTo>
                  <a:pt x="18450" y="723"/>
                </a:lnTo>
                <a:lnTo>
                  <a:pt x="15803" y="2146"/>
                </a:lnTo>
                <a:lnTo>
                  <a:pt x="13162" y="3571"/>
                </a:lnTo>
                <a:lnTo>
                  <a:pt x="10505" y="5829"/>
                </a:lnTo>
                <a:lnTo>
                  <a:pt x="7833" y="8903"/>
                </a:lnTo>
                <a:lnTo>
                  <a:pt x="7833" y="2440"/>
                </a:lnTo>
                <a:lnTo>
                  <a:pt x="5868" y="839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6"/>
                </a:lnTo>
                <a:lnTo>
                  <a:pt x="2778" y="52920"/>
                </a:lnTo>
                <a:lnTo>
                  <a:pt x="591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079363" y="2732119"/>
            <a:ext cx="10717" cy="72288"/>
          </a:xfrm>
          <a:custGeom>
            <a:avLst/>
            <a:gdLst/>
            <a:ahLst/>
            <a:cxnLst/>
            <a:rect l="l" t="t" r="r" b="b"/>
            <a:pathLst>
              <a:path w="10717" h="72288">
                <a:moveTo>
                  <a:pt x="0" y="5425"/>
                </a:moveTo>
                <a:lnTo>
                  <a:pt x="370" y="8892"/>
                </a:lnTo>
                <a:lnTo>
                  <a:pt x="3272" y="10731"/>
                </a:lnTo>
                <a:lnTo>
                  <a:pt x="7379" y="10731"/>
                </a:lnTo>
                <a:lnTo>
                  <a:pt x="10332" y="8841"/>
                </a:lnTo>
                <a:lnTo>
                  <a:pt x="10717" y="5309"/>
                </a:lnTo>
                <a:lnTo>
                  <a:pt x="10346" y="1854"/>
                </a:lnTo>
                <a:lnTo>
                  <a:pt x="7440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717" h="72288">
                <a:moveTo>
                  <a:pt x="1242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20" y="70638"/>
                </a:lnTo>
                <a:lnTo>
                  <a:pt x="9720" y="21808"/>
                </a:lnTo>
                <a:lnTo>
                  <a:pt x="9511" y="21109"/>
                </a:lnTo>
                <a:lnTo>
                  <a:pt x="6951" y="20156"/>
                </a:lnTo>
                <a:lnTo>
                  <a:pt x="3826" y="20156"/>
                </a:lnTo>
                <a:lnTo>
                  <a:pt x="1047" y="21808"/>
                </a:lnTo>
                <a:lnTo>
                  <a:pt x="1047" y="70638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104159" y="2751537"/>
            <a:ext cx="37317" cy="53607"/>
          </a:xfrm>
          <a:custGeom>
            <a:avLst/>
            <a:gdLst/>
            <a:ahLst/>
            <a:cxnLst/>
            <a:rect l="l" t="t" r="r" b="b"/>
            <a:pathLst>
              <a:path w="37317" h="53607">
                <a:moveTo>
                  <a:pt x="9039" y="20624"/>
                </a:moveTo>
                <a:lnTo>
                  <a:pt x="10160" y="15825"/>
                </a:lnTo>
                <a:lnTo>
                  <a:pt x="12387" y="12510"/>
                </a:lnTo>
                <a:lnTo>
                  <a:pt x="14602" y="9194"/>
                </a:lnTo>
                <a:lnTo>
                  <a:pt x="17799" y="7546"/>
                </a:lnTo>
                <a:lnTo>
                  <a:pt x="23997" y="7546"/>
                </a:lnTo>
                <a:lnTo>
                  <a:pt x="27259" y="8445"/>
                </a:lnTo>
                <a:lnTo>
                  <a:pt x="31061" y="10415"/>
                </a:lnTo>
                <a:lnTo>
                  <a:pt x="33667" y="12395"/>
                </a:lnTo>
                <a:lnTo>
                  <a:pt x="36634" y="12459"/>
                </a:lnTo>
                <a:lnTo>
                  <a:pt x="37097" y="9500"/>
                </a:lnTo>
                <a:lnTo>
                  <a:pt x="36744" y="6365"/>
                </a:lnTo>
                <a:lnTo>
                  <a:pt x="34491" y="3823"/>
                </a:lnTo>
                <a:lnTo>
                  <a:pt x="31562" y="2044"/>
                </a:lnTo>
                <a:lnTo>
                  <a:pt x="27875" y="723"/>
                </a:lnTo>
                <a:lnTo>
                  <a:pt x="25045" y="140"/>
                </a:lnTo>
                <a:lnTo>
                  <a:pt x="22078" y="0"/>
                </a:lnTo>
                <a:lnTo>
                  <a:pt x="18954" y="0"/>
                </a:lnTo>
                <a:lnTo>
                  <a:pt x="16052" y="533"/>
                </a:lnTo>
                <a:lnTo>
                  <a:pt x="13381" y="1602"/>
                </a:lnTo>
                <a:lnTo>
                  <a:pt x="10699" y="2682"/>
                </a:lnTo>
                <a:lnTo>
                  <a:pt x="8362" y="4320"/>
                </a:lnTo>
                <a:lnTo>
                  <a:pt x="4403" y="8712"/>
                </a:lnTo>
                <a:lnTo>
                  <a:pt x="2840" y="11559"/>
                </a:lnTo>
                <a:lnTo>
                  <a:pt x="1706" y="15001"/>
                </a:lnTo>
                <a:lnTo>
                  <a:pt x="580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8" y="35370"/>
                </a:lnTo>
                <a:lnTo>
                  <a:pt x="1389" y="38610"/>
                </a:lnTo>
                <a:lnTo>
                  <a:pt x="2325" y="41846"/>
                </a:lnTo>
                <a:lnTo>
                  <a:pt x="3679" y="44579"/>
                </a:lnTo>
                <a:lnTo>
                  <a:pt x="5436" y="46800"/>
                </a:lnTo>
                <a:lnTo>
                  <a:pt x="9410" y="50723"/>
                </a:lnTo>
                <a:lnTo>
                  <a:pt x="12028" y="51879"/>
                </a:lnTo>
                <a:lnTo>
                  <a:pt x="14663" y="53035"/>
                </a:lnTo>
                <a:lnTo>
                  <a:pt x="17675" y="53607"/>
                </a:lnTo>
                <a:lnTo>
                  <a:pt x="22720" y="53607"/>
                </a:lnTo>
                <a:lnTo>
                  <a:pt x="25858" y="53125"/>
                </a:lnTo>
                <a:lnTo>
                  <a:pt x="28832" y="52376"/>
                </a:lnTo>
                <a:lnTo>
                  <a:pt x="31452" y="51335"/>
                </a:lnTo>
                <a:lnTo>
                  <a:pt x="34740" y="49377"/>
                </a:lnTo>
                <a:lnTo>
                  <a:pt x="37076" y="46534"/>
                </a:lnTo>
                <a:lnTo>
                  <a:pt x="37317" y="43790"/>
                </a:lnTo>
                <a:lnTo>
                  <a:pt x="37296" y="42444"/>
                </a:lnTo>
                <a:lnTo>
                  <a:pt x="35488" y="39676"/>
                </a:lnTo>
                <a:lnTo>
                  <a:pt x="32447" y="41950"/>
                </a:lnTo>
                <a:lnTo>
                  <a:pt x="28944" y="44222"/>
                </a:lnTo>
                <a:lnTo>
                  <a:pt x="25930" y="45529"/>
                </a:lnTo>
                <a:lnTo>
                  <a:pt x="22190" y="45849"/>
                </a:lnTo>
                <a:lnTo>
                  <a:pt x="18205" y="45468"/>
                </a:lnTo>
                <a:lnTo>
                  <a:pt x="14958" y="43916"/>
                </a:lnTo>
                <a:lnTo>
                  <a:pt x="12459" y="41137"/>
                </a:lnTo>
                <a:lnTo>
                  <a:pt x="10480" y="37566"/>
                </a:lnTo>
                <a:lnTo>
                  <a:pt x="9338" y="32832"/>
                </a:lnTo>
                <a:lnTo>
                  <a:pt x="9039" y="30063"/>
                </a:lnTo>
                <a:lnTo>
                  <a:pt x="9039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152241" y="2751486"/>
            <a:ext cx="22157" cy="53658"/>
          </a:xfrm>
          <a:custGeom>
            <a:avLst/>
            <a:gdLst/>
            <a:ahLst/>
            <a:cxnLst/>
            <a:rect l="l" t="t" r="r" b="b"/>
            <a:pathLst>
              <a:path w="22157" h="53658">
                <a:moveTo>
                  <a:pt x="11220" y="44413"/>
                </a:moveTo>
                <a:lnTo>
                  <a:pt x="8881" y="40896"/>
                </a:lnTo>
                <a:lnTo>
                  <a:pt x="7627" y="51995"/>
                </a:lnTo>
                <a:lnTo>
                  <a:pt x="11649" y="53327"/>
                </a:lnTo>
                <a:lnTo>
                  <a:pt x="16400" y="53658"/>
                </a:lnTo>
                <a:lnTo>
                  <a:pt x="19227" y="53658"/>
                </a:lnTo>
                <a:lnTo>
                  <a:pt x="22157" y="46062"/>
                </a:lnTo>
                <a:lnTo>
                  <a:pt x="17762" y="46675"/>
                </a:lnTo>
                <a:lnTo>
                  <a:pt x="14961" y="46675"/>
                </a:lnTo>
                <a:lnTo>
                  <a:pt x="11220" y="44413"/>
                </a:lnTo>
                <a:close/>
              </a:path>
              <a:path w="22157" h="53658">
                <a:moveTo>
                  <a:pt x="3300" y="12104"/>
                </a:moveTo>
                <a:lnTo>
                  <a:pt x="5957" y="11531"/>
                </a:lnTo>
                <a:lnTo>
                  <a:pt x="9165" y="9792"/>
                </a:lnTo>
                <a:lnTo>
                  <a:pt x="11948" y="8586"/>
                </a:lnTo>
                <a:lnTo>
                  <a:pt x="15339" y="7532"/>
                </a:lnTo>
                <a:lnTo>
                  <a:pt x="19389" y="7265"/>
                </a:lnTo>
                <a:lnTo>
                  <a:pt x="23064" y="7520"/>
                </a:lnTo>
                <a:lnTo>
                  <a:pt x="26916" y="9208"/>
                </a:lnTo>
                <a:lnTo>
                  <a:pt x="29253" y="12344"/>
                </a:lnTo>
                <a:lnTo>
                  <a:pt x="30016" y="15228"/>
                </a:lnTo>
                <a:lnTo>
                  <a:pt x="30210" y="18770"/>
                </a:lnTo>
                <a:lnTo>
                  <a:pt x="30210" y="22569"/>
                </a:lnTo>
                <a:lnTo>
                  <a:pt x="20026" y="22569"/>
                </a:lnTo>
                <a:lnTo>
                  <a:pt x="16706" y="22910"/>
                </a:lnTo>
                <a:lnTo>
                  <a:pt x="13765" y="23573"/>
                </a:lnTo>
                <a:lnTo>
                  <a:pt x="10828" y="24246"/>
                </a:lnTo>
                <a:lnTo>
                  <a:pt x="8341" y="25247"/>
                </a:lnTo>
                <a:lnTo>
                  <a:pt x="4283" y="27929"/>
                </a:lnTo>
                <a:lnTo>
                  <a:pt x="162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6" y="43243"/>
                </a:lnTo>
                <a:lnTo>
                  <a:pt x="1972" y="46926"/>
                </a:lnTo>
                <a:lnTo>
                  <a:pt x="4491" y="49759"/>
                </a:lnTo>
                <a:lnTo>
                  <a:pt x="7627" y="51995"/>
                </a:lnTo>
                <a:lnTo>
                  <a:pt x="8881" y="40896"/>
                </a:lnTo>
                <a:lnTo>
                  <a:pt x="8881" y="38355"/>
                </a:lnTo>
                <a:lnTo>
                  <a:pt x="9693" y="34430"/>
                </a:lnTo>
                <a:lnTo>
                  <a:pt x="12240" y="31497"/>
                </a:lnTo>
                <a:lnTo>
                  <a:pt x="14850" y="30074"/>
                </a:lnTo>
                <a:lnTo>
                  <a:pt x="18356" y="29236"/>
                </a:lnTo>
                <a:lnTo>
                  <a:pt x="22809" y="29034"/>
                </a:lnTo>
                <a:lnTo>
                  <a:pt x="30210" y="29034"/>
                </a:lnTo>
                <a:lnTo>
                  <a:pt x="30210" y="39383"/>
                </a:lnTo>
                <a:lnTo>
                  <a:pt x="26045" y="43675"/>
                </a:lnTo>
                <a:lnTo>
                  <a:pt x="22157" y="46062"/>
                </a:lnTo>
                <a:lnTo>
                  <a:pt x="19227" y="53658"/>
                </a:lnTo>
                <a:lnTo>
                  <a:pt x="21924" y="53035"/>
                </a:lnTo>
                <a:lnTo>
                  <a:pt x="24453" y="51765"/>
                </a:lnTo>
                <a:lnTo>
                  <a:pt x="27002" y="50497"/>
                </a:lnTo>
                <a:lnTo>
                  <a:pt x="31380" y="46443"/>
                </a:lnTo>
                <a:lnTo>
                  <a:pt x="31380" y="51333"/>
                </a:lnTo>
                <a:lnTo>
                  <a:pt x="33472" y="52909"/>
                </a:lnTo>
                <a:lnTo>
                  <a:pt x="36054" y="52960"/>
                </a:lnTo>
                <a:lnTo>
                  <a:pt x="38832" y="51333"/>
                </a:lnTo>
                <a:lnTo>
                  <a:pt x="38832" y="15354"/>
                </a:lnTo>
                <a:lnTo>
                  <a:pt x="38501" y="12701"/>
                </a:lnTo>
                <a:lnTo>
                  <a:pt x="37162" y="8129"/>
                </a:lnTo>
                <a:lnTo>
                  <a:pt x="34627" y="4699"/>
                </a:lnTo>
                <a:lnTo>
                  <a:pt x="31233" y="1995"/>
                </a:lnTo>
                <a:lnTo>
                  <a:pt x="26459" y="396"/>
                </a:lnTo>
                <a:lnTo>
                  <a:pt x="23582" y="0"/>
                </a:lnTo>
                <a:lnTo>
                  <a:pt x="20185" y="0"/>
                </a:lnTo>
                <a:lnTo>
                  <a:pt x="16559" y="180"/>
                </a:lnTo>
                <a:lnTo>
                  <a:pt x="12978" y="853"/>
                </a:lnTo>
                <a:lnTo>
                  <a:pt x="9831" y="1818"/>
                </a:lnTo>
                <a:lnTo>
                  <a:pt x="5831" y="3557"/>
                </a:lnTo>
                <a:lnTo>
                  <a:pt x="2498" y="6692"/>
                </a:lnTo>
                <a:lnTo>
                  <a:pt x="2303" y="9385"/>
                </a:lnTo>
                <a:lnTo>
                  <a:pt x="3300" y="12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209568" y="2728565"/>
            <a:ext cx="8667" cy="75841"/>
          </a:xfrm>
          <a:custGeom>
            <a:avLst/>
            <a:gdLst/>
            <a:ahLst/>
            <a:cxnLst/>
            <a:rect l="l" t="t" r="r" b="b"/>
            <a:pathLst>
              <a:path w="8667" h="75841">
                <a:moveTo>
                  <a:pt x="8667" y="74192"/>
                </a:moveTo>
                <a:lnTo>
                  <a:pt x="8667" y="1699"/>
                </a:lnTo>
                <a:lnTo>
                  <a:pt x="8459" y="939"/>
                </a:lnTo>
                <a:lnTo>
                  <a:pt x="5902" y="0"/>
                </a:lnTo>
                <a:lnTo>
                  <a:pt x="2782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27"/>
                </a:lnTo>
                <a:lnTo>
                  <a:pt x="2782" y="75841"/>
                </a:lnTo>
                <a:lnTo>
                  <a:pt x="5902" y="75841"/>
                </a:lnTo>
                <a:lnTo>
                  <a:pt x="8667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259906" y="2751490"/>
            <a:ext cx="33484" cy="53654"/>
          </a:xfrm>
          <a:custGeom>
            <a:avLst/>
            <a:gdLst/>
            <a:ahLst/>
            <a:cxnLst/>
            <a:rect l="l" t="t" r="r" b="b"/>
            <a:pathLst>
              <a:path w="33484" h="53654">
                <a:moveTo>
                  <a:pt x="6027" y="52222"/>
                </a:moveTo>
                <a:lnTo>
                  <a:pt x="8597" y="52981"/>
                </a:lnTo>
                <a:lnTo>
                  <a:pt x="11649" y="53529"/>
                </a:lnTo>
                <a:lnTo>
                  <a:pt x="17665" y="53654"/>
                </a:lnTo>
                <a:lnTo>
                  <a:pt x="20159" y="53313"/>
                </a:lnTo>
                <a:lnTo>
                  <a:pt x="24725" y="51941"/>
                </a:lnTo>
                <a:lnTo>
                  <a:pt x="28328" y="49593"/>
                </a:lnTo>
                <a:lnTo>
                  <a:pt x="31244" y="46608"/>
                </a:lnTo>
                <a:lnTo>
                  <a:pt x="33041" y="42696"/>
                </a:lnTo>
                <a:lnTo>
                  <a:pt x="33484" y="37984"/>
                </a:lnTo>
                <a:lnTo>
                  <a:pt x="33484" y="35877"/>
                </a:lnTo>
                <a:lnTo>
                  <a:pt x="32451" y="32547"/>
                </a:lnTo>
                <a:lnTo>
                  <a:pt x="30867" y="29743"/>
                </a:lnTo>
                <a:lnTo>
                  <a:pt x="27345" y="26629"/>
                </a:lnTo>
                <a:lnTo>
                  <a:pt x="24441" y="25120"/>
                </a:lnTo>
                <a:lnTo>
                  <a:pt x="21464" y="23825"/>
                </a:lnTo>
                <a:lnTo>
                  <a:pt x="18515" y="22604"/>
                </a:lnTo>
                <a:lnTo>
                  <a:pt x="15650" y="21449"/>
                </a:lnTo>
                <a:lnTo>
                  <a:pt x="12128" y="19353"/>
                </a:lnTo>
                <a:lnTo>
                  <a:pt x="9818" y="16584"/>
                </a:lnTo>
                <a:lnTo>
                  <a:pt x="9461" y="13994"/>
                </a:lnTo>
                <a:lnTo>
                  <a:pt x="10015" y="11174"/>
                </a:lnTo>
                <a:lnTo>
                  <a:pt x="12363" y="8290"/>
                </a:lnTo>
                <a:lnTo>
                  <a:pt x="15523" y="7110"/>
                </a:lnTo>
                <a:lnTo>
                  <a:pt x="18291" y="6944"/>
                </a:lnTo>
                <a:lnTo>
                  <a:pt x="21405" y="7136"/>
                </a:lnTo>
                <a:lnTo>
                  <a:pt x="25071" y="8366"/>
                </a:lnTo>
                <a:lnTo>
                  <a:pt x="27727" y="9687"/>
                </a:lnTo>
                <a:lnTo>
                  <a:pt x="30716" y="9867"/>
                </a:lnTo>
                <a:lnTo>
                  <a:pt x="31075" y="7160"/>
                </a:lnTo>
                <a:lnTo>
                  <a:pt x="30763" y="4417"/>
                </a:lnTo>
                <a:lnTo>
                  <a:pt x="28195" y="2195"/>
                </a:lnTo>
                <a:lnTo>
                  <a:pt x="25600" y="1141"/>
                </a:lnTo>
                <a:lnTo>
                  <a:pt x="22180" y="317"/>
                </a:lnTo>
                <a:lnTo>
                  <a:pt x="18389" y="0"/>
                </a:lnTo>
                <a:lnTo>
                  <a:pt x="15523" y="0"/>
                </a:lnTo>
                <a:lnTo>
                  <a:pt x="13014" y="392"/>
                </a:lnTo>
                <a:lnTo>
                  <a:pt x="8698" y="1991"/>
                </a:lnTo>
                <a:lnTo>
                  <a:pt x="5472" y="4367"/>
                </a:lnTo>
                <a:lnTo>
                  <a:pt x="2966" y="7225"/>
                </a:lnTo>
                <a:lnTo>
                  <a:pt x="1512" y="10731"/>
                </a:lnTo>
                <a:lnTo>
                  <a:pt x="1155" y="14475"/>
                </a:lnTo>
                <a:lnTo>
                  <a:pt x="1502" y="18515"/>
                </a:lnTo>
                <a:lnTo>
                  <a:pt x="2866" y="21625"/>
                </a:lnTo>
                <a:lnTo>
                  <a:pt x="6019" y="25206"/>
                </a:lnTo>
                <a:lnTo>
                  <a:pt x="8698" y="26935"/>
                </a:lnTo>
                <a:lnTo>
                  <a:pt x="11574" y="28407"/>
                </a:lnTo>
                <a:lnTo>
                  <a:pt x="14555" y="29639"/>
                </a:lnTo>
                <a:lnTo>
                  <a:pt x="17395" y="30794"/>
                </a:lnTo>
                <a:lnTo>
                  <a:pt x="20063" y="31990"/>
                </a:lnTo>
                <a:lnTo>
                  <a:pt x="23202" y="34276"/>
                </a:lnTo>
                <a:lnTo>
                  <a:pt x="24923" y="37311"/>
                </a:lnTo>
                <a:lnTo>
                  <a:pt x="24674" y="41184"/>
                </a:lnTo>
                <a:lnTo>
                  <a:pt x="23051" y="43941"/>
                </a:lnTo>
                <a:lnTo>
                  <a:pt x="20271" y="45680"/>
                </a:lnTo>
                <a:lnTo>
                  <a:pt x="16560" y="46494"/>
                </a:lnTo>
                <a:lnTo>
                  <a:pt x="13126" y="46494"/>
                </a:lnTo>
                <a:lnTo>
                  <a:pt x="9879" y="45756"/>
                </a:lnTo>
                <a:lnTo>
                  <a:pt x="5965" y="44157"/>
                </a:lnTo>
                <a:lnTo>
                  <a:pt x="3186" y="42556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52" y="50925"/>
                </a:lnTo>
                <a:lnTo>
                  <a:pt x="6027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302289" y="2739204"/>
            <a:ext cx="30895" cy="65836"/>
          </a:xfrm>
          <a:custGeom>
            <a:avLst/>
            <a:gdLst/>
            <a:ahLst/>
            <a:cxnLst/>
            <a:rect l="l" t="t" r="r" b="b"/>
            <a:pathLst>
              <a:path w="30895" h="65836">
                <a:moveTo>
                  <a:pt x="17020" y="1701"/>
                </a:moveTo>
                <a:lnTo>
                  <a:pt x="16812" y="989"/>
                </a:lnTo>
                <a:lnTo>
                  <a:pt x="14251" y="0"/>
                </a:lnTo>
                <a:lnTo>
                  <a:pt x="11127" y="0"/>
                </a:lnTo>
                <a:lnTo>
                  <a:pt x="8347" y="1701"/>
                </a:lnTo>
                <a:lnTo>
                  <a:pt x="8347" y="13308"/>
                </a:lnTo>
                <a:lnTo>
                  <a:pt x="1781" y="13308"/>
                </a:lnTo>
                <a:lnTo>
                  <a:pt x="331" y="14464"/>
                </a:lnTo>
                <a:lnTo>
                  <a:pt x="0" y="17056"/>
                </a:lnTo>
                <a:lnTo>
                  <a:pt x="1731" y="20750"/>
                </a:lnTo>
                <a:lnTo>
                  <a:pt x="8347" y="20750"/>
                </a:lnTo>
                <a:lnTo>
                  <a:pt x="8347" y="52105"/>
                </a:lnTo>
                <a:lnTo>
                  <a:pt x="9114" y="56641"/>
                </a:lnTo>
                <a:lnTo>
                  <a:pt x="10443" y="60436"/>
                </a:lnTo>
                <a:lnTo>
                  <a:pt x="12678" y="63154"/>
                </a:lnTo>
                <a:lnTo>
                  <a:pt x="15868" y="64832"/>
                </a:lnTo>
                <a:lnTo>
                  <a:pt x="19728" y="65836"/>
                </a:lnTo>
                <a:lnTo>
                  <a:pt x="24587" y="65670"/>
                </a:lnTo>
                <a:lnTo>
                  <a:pt x="27586" y="65098"/>
                </a:lnTo>
                <a:lnTo>
                  <a:pt x="30552" y="63093"/>
                </a:lnTo>
                <a:lnTo>
                  <a:pt x="30895" y="59979"/>
                </a:lnTo>
                <a:lnTo>
                  <a:pt x="30895" y="59320"/>
                </a:lnTo>
                <a:lnTo>
                  <a:pt x="29098" y="56742"/>
                </a:lnTo>
                <a:lnTo>
                  <a:pt x="26431" y="57783"/>
                </a:lnTo>
                <a:lnTo>
                  <a:pt x="23641" y="58178"/>
                </a:lnTo>
                <a:lnTo>
                  <a:pt x="19436" y="57326"/>
                </a:lnTo>
                <a:lnTo>
                  <a:pt x="17503" y="53898"/>
                </a:lnTo>
                <a:lnTo>
                  <a:pt x="17020" y="51346"/>
                </a:lnTo>
                <a:lnTo>
                  <a:pt x="17020" y="20750"/>
                </a:lnTo>
                <a:lnTo>
                  <a:pt x="29163" y="20750"/>
                </a:lnTo>
                <a:lnTo>
                  <a:pt x="30740" y="19302"/>
                </a:lnTo>
                <a:lnTo>
                  <a:pt x="30895" y="16369"/>
                </a:lnTo>
                <a:lnTo>
                  <a:pt x="29163" y="13308"/>
                </a:lnTo>
                <a:lnTo>
                  <a:pt x="17020" y="13308"/>
                </a:lnTo>
                <a:lnTo>
                  <a:pt x="17020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347340" y="2751490"/>
            <a:ext cx="27614" cy="52920"/>
          </a:xfrm>
          <a:custGeom>
            <a:avLst/>
            <a:gdLst/>
            <a:ahLst/>
            <a:cxnLst/>
            <a:rect l="l" t="t" r="r" b="b"/>
            <a:pathLst>
              <a:path w="27614" h="52920">
                <a:moveTo>
                  <a:pt x="5902" y="52920"/>
                </a:moveTo>
                <a:lnTo>
                  <a:pt x="8667" y="51271"/>
                </a:lnTo>
                <a:lnTo>
                  <a:pt x="8667" y="19137"/>
                </a:lnTo>
                <a:lnTo>
                  <a:pt x="11008" y="15469"/>
                </a:lnTo>
                <a:lnTo>
                  <a:pt x="13049" y="12736"/>
                </a:lnTo>
                <a:lnTo>
                  <a:pt x="15878" y="9968"/>
                </a:lnTo>
                <a:lnTo>
                  <a:pt x="19298" y="8470"/>
                </a:lnTo>
                <a:lnTo>
                  <a:pt x="22236" y="8672"/>
                </a:lnTo>
                <a:lnTo>
                  <a:pt x="24893" y="9461"/>
                </a:lnTo>
                <a:lnTo>
                  <a:pt x="27550" y="8190"/>
                </a:lnTo>
                <a:lnTo>
                  <a:pt x="27614" y="3657"/>
                </a:lnTo>
                <a:lnTo>
                  <a:pt x="25325" y="673"/>
                </a:lnTo>
                <a:lnTo>
                  <a:pt x="22301" y="90"/>
                </a:lnTo>
                <a:lnTo>
                  <a:pt x="19742" y="0"/>
                </a:lnTo>
                <a:lnTo>
                  <a:pt x="16739" y="673"/>
                </a:lnTo>
                <a:lnTo>
                  <a:pt x="13690" y="2578"/>
                </a:lnTo>
                <a:lnTo>
                  <a:pt x="10341" y="5994"/>
                </a:lnTo>
                <a:lnTo>
                  <a:pt x="7833" y="9551"/>
                </a:lnTo>
                <a:lnTo>
                  <a:pt x="7833" y="2437"/>
                </a:lnTo>
                <a:lnTo>
                  <a:pt x="5853" y="839"/>
                </a:lnTo>
                <a:lnTo>
                  <a:pt x="313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67" y="52920"/>
                </a:lnTo>
                <a:lnTo>
                  <a:pt x="590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384171" y="2751490"/>
            <a:ext cx="43505" cy="53654"/>
          </a:xfrm>
          <a:custGeom>
            <a:avLst/>
            <a:gdLst/>
            <a:ahLst/>
            <a:cxnLst/>
            <a:rect l="l" t="t" r="r" b="b"/>
            <a:pathLst>
              <a:path w="43505" h="53654">
                <a:moveTo>
                  <a:pt x="43112" y="16941"/>
                </a:moveTo>
                <a:lnTo>
                  <a:pt x="42325" y="14133"/>
                </a:lnTo>
                <a:lnTo>
                  <a:pt x="41536" y="11325"/>
                </a:lnTo>
                <a:lnTo>
                  <a:pt x="38620" y="6804"/>
                </a:lnTo>
                <a:lnTo>
                  <a:pt x="34796" y="3070"/>
                </a:lnTo>
                <a:lnTo>
                  <a:pt x="32176" y="1840"/>
                </a:lnTo>
                <a:lnTo>
                  <a:pt x="29570" y="619"/>
                </a:lnTo>
                <a:lnTo>
                  <a:pt x="26409" y="0"/>
                </a:lnTo>
                <a:lnTo>
                  <a:pt x="26445" y="6995"/>
                </a:lnTo>
                <a:lnTo>
                  <a:pt x="29606" y="8331"/>
                </a:lnTo>
                <a:lnTo>
                  <a:pt x="31744" y="11009"/>
                </a:lnTo>
                <a:lnTo>
                  <a:pt x="33875" y="13690"/>
                </a:lnTo>
                <a:lnTo>
                  <a:pt x="34894" y="17385"/>
                </a:lnTo>
                <a:lnTo>
                  <a:pt x="34786" y="22082"/>
                </a:lnTo>
                <a:lnTo>
                  <a:pt x="8977" y="22082"/>
                </a:lnTo>
                <a:lnTo>
                  <a:pt x="9050" y="20091"/>
                </a:lnTo>
                <a:lnTo>
                  <a:pt x="10478" y="3121"/>
                </a:lnTo>
                <a:lnTo>
                  <a:pt x="8092" y="4899"/>
                </a:lnTo>
                <a:lnTo>
                  <a:pt x="4128" y="9575"/>
                </a:lnTo>
                <a:lnTo>
                  <a:pt x="2617" y="12405"/>
                </a:lnTo>
                <a:lnTo>
                  <a:pt x="1573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1" y="38682"/>
                </a:lnTo>
                <a:lnTo>
                  <a:pt x="2533" y="42009"/>
                </a:lnTo>
                <a:lnTo>
                  <a:pt x="4032" y="44780"/>
                </a:lnTo>
                <a:lnTo>
                  <a:pt x="6036" y="46987"/>
                </a:lnTo>
                <a:lnTo>
                  <a:pt x="10490" y="50860"/>
                </a:lnTo>
                <a:lnTo>
                  <a:pt x="13420" y="51981"/>
                </a:lnTo>
                <a:lnTo>
                  <a:pt x="16343" y="53096"/>
                </a:lnTo>
                <a:lnTo>
                  <a:pt x="19752" y="53654"/>
                </a:lnTo>
                <a:lnTo>
                  <a:pt x="23637" y="53654"/>
                </a:lnTo>
                <a:lnTo>
                  <a:pt x="27993" y="53492"/>
                </a:lnTo>
                <a:lnTo>
                  <a:pt x="31953" y="52805"/>
                </a:lnTo>
                <a:lnTo>
                  <a:pt x="35204" y="51981"/>
                </a:lnTo>
                <a:lnTo>
                  <a:pt x="37936" y="51102"/>
                </a:lnTo>
                <a:lnTo>
                  <a:pt x="41194" y="48830"/>
                </a:lnTo>
                <a:lnTo>
                  <a:pt x="41511" y="46163"/>
                </a:lnTo>
                <a:lnTo>
                  <a:pt x="40935" y="43013"/>
                </a:lnTo>
                <a:lnTo>
                  <a:pt x="38202" y="43268"/>
                </a:lnTo>
                <a:lnTo>
                  <a:pt x="35045" y="44550"/>
                </a:lnTo>
                <a:lnTo>
                  <a:pt x="32237" y="45439"/>
                </a:lnTo>
                <a:lnTo>
                  <a:pt x="28709" y="46188"/>
                </a:lnTo>
                <a:lnTo>
                  <a:pt x="24451" y="46393"/>
                </a:lnTo>
                <a:lnTo>
                  <a:pt x="21600" y="46393"/>
                </a:lnTo>
                <a:lnTo>
                  <a:pt x="17218" y="45133"/>
                </a:lnTo>
                <a:lnTo>
                  <a:pt x="13639" y="43113"/>
                </a:lnTo>
                <a:lnTo>
                  <a:pt x="11181" y="40003"/>
                </a:lnTo>
                <a:lnTo>
                  <a:pt x="9777" y="35979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72" y="27749"/>
                </a:lnTo>
                <a:lnTo>
                  <a:pt x="43505" y="24739"/>
                </a:lnTo>
                <a:lnTo>
                  <a:pt x="43505" y="19926"/>
                </a:lnTo>
                <a:lnTo>
                  <a:pt x="43112" y="16941"/>
                </a:lnTo>
                <a:close/>
              </a:path>
              <a:path w="43505" h="53654">
                <a:moveTo>
                  <a:pt x="9050" y="20091"/>
                </a:moveTo>
                <a:lnTo>
                  <a:pt x="9975" y="16355"/>
                </a:lnTo>
                <a:lnTo>
                  <a:pt x="11436" y="12927"/>
                </a:lnTo>
                <a:lnTo>
                  <a:pt x="14983" y="9079"/>
                </a:lnTo>
                <a:lnTo>
                  <a:pt x="18215" y="7416"/>
                </a:lnTo>
                <a:lnTo>
                  <a:pt x="22251" y="6995"/>
                </a:lnTo>
                <a:lnTo>
                  <a:pt x="26445" y="6995"/>
                </a:lnTo>
                <a:lnTo>
                  <a:pt x="26409" y="0"/>
                </a:lnTo>
                <a:lnTo>
                  <a:pt x="19223" y="0"/>
                </a:lnTo>
                <a:lnTo>
                  <a:pt x="16088" y="619"/>
                </a:lnTo>
                <a:lnTo>
                  <a:pt x="13284" y="1865"/>
                </a:lnTo>
                <a:lnTo>
                  <a:pt x="10478" y="3121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443888" y="2751486"/>
            <a:ext cx="40741" cy="52920"/>
          </a:xfrm>
          <a:custGeom>
            <a:avLst/>
            <a:gdLst/>
            <a:ahLst/>
            <a:cxnLst/>
            <a:rect l="l" t="t" r="r" b="b"/>
            <a:pathLst>
              <a:path w="40741" h="52920">
                <a:moveTo>
                  <a:pt x="5918" y="52920"/>
                </a:moveTo>
                <a:lnTo>
                  <a:pt x="8686" y="51271"/>
                </a:lnTo>
                <a:lnTo>
                  <a:pt x="8686" y="17147"/>
                </a:lnTo>
                <a:lnTo>
                  <a:pt x="11069" y="14072"/>
                </a:lnTo>
                <a:lnTo>
                  <a:pt x="13333" y="11747"/>
                </a:lnTo>
                <a:lnTo>
                  <a:pt x="17689" y="8561"/>
                </a:lnTo>
                <a:lnTo>
                  <a:pt x="22031" y="7762"/>
                </a:lnTo>
                <a:lnTo>
                  <a:pt x="25192" y="8089"/>
                </a:lnTo>
                <a:lnTo>
                  <a:pt x="27752" y="9385"/>
                </a:lnTo>
                <a:lnTo>
                  <a:pt x="30408" y="12791"/>
                </a:lnTo>
                <a:lnTo>
                  <a:pt x="31442" y="15952"/>
                </a:lnTo>
                <a:lnTo>
                  <a:pt x="32068" y="19890"/>
                </a:lnTo>
                <a:lnTo>
                  <a:pt x="32068" y="51271"/>
                </a:lnTo>
                <a:lnTo>
                  <a:pt x="32288" y="52006"/>
                </a:lnTo>
                <a:lnTo>
                  <a:pt x="34847" y="52920"/>
                </a:lnTo>
                <a:lnTo>
                  <a:pt x="37972" y="52920"/>
                </a:lnTo>
                <a:lnTo>
                  <a:pt x="40741" y="51271"/>
                </a:lnTo>
                <a:lnTo>
                  <a:pt x="40741" y="18022"/>
                </a:lnTo>
                <a:lnTo>
                  <a:pt x="40459" y="15038"/>
                </a:lnTo>
                <a:lnTo>
                  <a:pt x="39301" y="10083"/>
                </a:lnTo>
                <a:lnTo>
                  <a:pt x="37003" y="6070"/>
                </a:lnTo>
                <a:lnTo>
                  <a:pt x="3393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21" y="0"/>
                </a:lnTo>
                <a:lnTo>
                  <a:pt x="18453" y="723"/>
                </a:lnTo>
                <a:lnTo>
                  <a:pt x="15807" y="2146"/>
                </a:lnTo>
                <a:lnTo>
                  <a:pt x="13164" y="3571"/>
                </a:lnTo>
                <a:lnTo>
                  <a:pt x="10507" y="5829"/>
                </a:lnTo>
                <a:lnTo>
                  <a:pt x="7837" y="8903"/>
                </a:lnTo>
                <a:lnTo>
                  <a:pt x="7837" y="2440"/>
                </a:lnTo>
                <a:lnTo>
                  <a:pt x="5867" y="839"/>
                </a:lnTo>
                <a:lnTo>
                  <a:pt x="3149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6"/>
                </a:lnTo>
                <a:lnTo>
                  <a:pt x="2778" y="52920"/>
                </a:lnTo>
                <a:lnTo>
                  <a:pt x="5918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497687" y="2751598"/>
            <a:ext cx="44787" cy="54648"/>
          </a:xfrm>
          <a:custGeom>
            <a:avLst/>
            <a:gdLst/>
            <a:ahLst/>
            <a:cxnLst/>
            <a:rect l="l" t="t" r="r" b="b"/>
            <a:pathLst>
              <a:path w="44787" h="54648">
                <a:moveTo>
                  <a:pt x="9511" y="36234"/>
                </a:moveTo>
                <a:lnTo>
                  <a:pt x="9201" y="54648"/>
                </a:lnTo>
                <a:lnTo>
                  <a:pt x="11328" y="51563"/>
                </a:lnTo>
                <a:lnTo>
                  <a:pt x="10072" y="39636"/>
                </a:lnTo>
                <a:lnTo>
                  <a:pt x="9511" y="36234"/>
                </a:lnTo>
                <a:close/>
              </a:path>
              <a:path w="44787" h="54648">
                <a:moveTo>
                  <a:pt x="417" y="55728"/>
                </a:moveTo>
                <a:lnTo>
                  <a:pt x="0" y="59194"/>
                </a:lnTo>
                <a:lnTo>
                  <a:pt x="384" y="62812"/>
                </a:lnTo>
                <a:lnTo>
                  <a:pt x="1932" y="66038"/>
                </a:lnTo>
                <a:lnTo>
                  <a:pt x="4884" y="68580"/>
                </a:lnTo>
                <a:lnTo>
                  <a:pt x="8808" y="70650"/>
                </a:lnTo>
                <a:lnTo>
                  <a:pt x="11490" y="71323"/>
                </a:lnTo>
                <a:lnTo>
                  <a:pt x="14161" y="71996"/>
                </a:lnTo>
                <a:lnTo>
                  <a:pt x="17416" y="72327"/>
                </a:lnTo>
                <a:lnTo>
                  <a:pt x="25192" y="72327"/>
                </a:lnTo>
                <a:lnTo>
                  <a:pt x="28623" y="71882"/>
                </a:lnTo>
                <a:lnTo>
                  <a:pt x="31529" y="70993"/>
                </a:lnTo>
                <a:lnTo>
                  <a:pt x="34444" y="70102"/>
                </a:lnTo>
                <a:lnTo>
                  <a:pt x="38699" y="67359"/>
                </a:lnTo>
                <a:lnTo>
                  <a:pt x="41972" y="64044"/>
                </a:lnTo>
                <a:lnTo>
                  <a:pt x="43789" y="59994"/>
                </a:lnTo>
                <a:lnTo>
                  <a:pt x="44258" y="55613"/>
                </a:lnTo>
                <a:lnTo>
                  <a:pt x="43840" y="51598"/>
                </a:lnTo>
                <a:lnTo>
                  <a:pt x="42242" y="48388"/>
                </a:lnTo>
                <a:lnTo>
                  <a:pt x="39672" y="45921"/>
                </a:lnTo>
                <a:lnTo>
                  <a:pt x="36546" y="43981"/>
                </a:lnTo>
                <a:lnTo>
                  <a:pt x="32622" y="42786"/>
                </a:lnTo>
                <a:lnTo>
                  <a:pt x="28122" y="42379"/>
                </a:lnTo>
                <a:lnTo>
                  <a:pt x="15770" y="41832"/>
                </a:lnTo>
                <a:lnTo>
                  <a:pt x="13874" y="41756"/>
                </a:lnTo>
                <a:lnTo>
                  <a:pt x="10072" y="39636"/>
                </a:lnTo>
                <a:lnTo>
                  <a:pt x="11328" y="51563"/>
                </a:lnTo>
                <a:lnTo>
                  <a:pt x="14083" y="48985"/>
                </a:lnTo>
                <a:lnTo>
                  <a:pt x="26337" y="49428"/>
                </a:lnTo>
                <a:lnTo>
                  <a:pt x="29166" y="49493"/>
                </a:lnTo>
                <a:lnTo>
                  <a:pt x="31431" y="50101"/>
                </a:lnTo>
                <a:lnTo>
                  <a:pt x="34751" y="52387"/>
                </a:lnTo>
                <a:lnTo>
                  <a:pt x="35575" y="56109"/>
                </a:lnTo>
                <a:lnTo>
                  <a:pt x="35575" y="57341"/>
                </a:lnTo>
                <a:lnTo>
                  <a:pt x="34405" y="60742"/>
                </a:lnTo>
                <a:lnTo>
                  <a:pt x="31456" y="63486"/>
                </a:lnTo>
                <a:lnTo>
                  <a:pt x="28256" y="64706"/>
                </a:lnTo>
                <a:lnTo>
                  <a:pt x="24282" y="65481"/>
                </a:lnTo>
                <a:lnTo>
                  <a:pt x="17517" y="65481"/>
                </a:lnTo>
                <a:lnTo>
                  <a:pt x="14291" y="64883"/>
                </a:lnTo>
                <a:lnTo>
                  <a:pt x="11995" y="63677"/>
                </a:lnTo>
                <a:lnTo>
                  <a:pt x="8514" y="60667"/>
                </a:lnTo>
                <a:lnTo>
                  <a:pt x="8514" y="57567"/>
                </a:lnTo>
                <a:lnTo>
                  <a:pt x="9201" y="54648"/>
                </a:lnTo>
                <a:lnTo>
                  <a:pt x="9511" y="36234"/>
                </a:lnTo>
                <a:lnTo>
                  <a:pt x="11037" y="32879"/>
                </a:lnTo>
                <a:lnTo>
                  <a:pt x="13961" y="33681"/>
                </a:lnTo>
                <a:lnTo>
                  <a:pt x="17995" y="28105"/>
                </a:lnTo>
                <a:lnTo>
                  <a:pt x="13741" y="25337"/>
                </a:lnTo>
                <a:lnTo>
                  <a:pt x="11084" y="20956"/>
                </a:lnTo>
                <a:lnTo>
                  <a:pt x="11084" y="17730"/>
                </a:lnTo>
                <a:lnTo>
                  <a:pt x="11292" y="14911"/>
                </a:lnTo>
                <a:lnTo>
                  <a:pt x="9597" y="3200"/>
                </a:lnTo>
                <a:lnTo>
                  <a:pt x="6375" y="6235"/>
                </a:lnTo>
                <a:lnTo>
                  <a:pt x="4208" y="10299"/>
                </a:lnTo>
                <a:lnTo>
                  <a:pt x="2833" y="15012"/>
                </a:lnTo>
                <a:lnTo>
                  <a:pt x="2833" y="17791"/>
                </a:lnTo>
                <a:lnTo>
                  <a:pt x="3163" y="22212"/>
                </a:lnTo>
                <a:lnTo>
                  <a:pt x="4417" y="25589"/>
                </a:lnTo>
                <a:lnTo>
                  <a:pt x="6361" y="28422"/>
                </a:lnTo>
                <a:lnTo>
                  <a:pt x="3973" y="31370"/>
                </a:lnTo>
                <a:lnTo>
                  <a:pt x="2227" y="34837"/>
                </a:lnTo>
                <a:lnTo>
                  <a:pt x="1785" y="39002"/>
                </a:lnTo>
                <a:lnTo>
                  <a:pt x="2203" y="42073"/>
                </a:lnTo>
                <a:lnTo>
                  <a:pt x="3840" y="44831"/>
                </a:lnTo>
                <a:lnTo>
                  <a:pt x="6842" y="46875"/>
                </a:lnTo>
                <a:lnTo>
                  <a:pt x="3862" y="49618"/>
                </a:lnTo>
                <a:lnTo>
                  <a:pt x="1713" y="52528"/>
                </a:lnTo>
                <a:lnTo>
                  <a:pt x="417" y="55728"/>
                </a:lnTo>
                <a:close/>
              </a:path>
              <a:path w="44787" h="54648">
                <a:moveTo>
                  <a:pt x="14356" y="9079"/>
                </a:moveTo>
                <a:lnTo>
                  <a:pt x="17873" y="7110"/>
                </a:lnTo>
                <a:lnTo>
                  <a:pt x="21023" y="6832"/>
                </a:lnTo>
                <a:lnTo>
                  <a:pt x="24282" y="6832"/>
                </a:lnTo>
                <a:lnTo>
                  <a:pt x="26805" y="7758"/>
                </a:lnTo>
                <a:lnTo>
                  <a:pt x="30336" y="11494"/>
                </a:lnTo>
                <a:lnTo>
                  <a:pt x="31222" y="14083"/>
                </a:lnTo>
                <a:lnTo>
                  <a:pt x="31222" y="17410"/>
                </a:lnTo>
                <a:lnTo>
                  <a:pt x="31013" y="20181"/>
                </a:lnTo>
                <a:lnTo>
                  <a:pt x="30210" y="22785"/>
                </a:lnTo>
                <a:lnTo>
                  <a:pt x="27946" y="25920"/>
                </a:lnTo>
                <a:lnTo>
                  <a:pt x="24378" y="27824"/>
                </a:lnTo>
                <a:lnTo>
                  <a:pt x="21182" y="28105"/>
                </a:lnTo>
                <a:lnTo>
                  <a:pt x="17995" y="28105"/>
                </a:lnTo>
                <a:lnTo>
                  <a:pt x="13961" y="33681"/>
                </a:lnTo>
                <a:lnTo>
                  <a:pt x="17416" y="34733"/>
                </a:lnTo>
                <a:lnTo>
                  <a:pt x="21182" y="34999"/>
                </a:lnTo>
                <a:lnTo>
                  <a:pt x="23914" y="34999"/>
                </a:lnTo>
                <a:lnTo>
                  <a:pt x="28648" y="33793"/>
                </a:lnTo>
                <a:lnTo>
                  <a:pt x="32816" y="31864"/>
                </a:lnTo>
                <a:lnTo>
                  <a:pt x="36093" y="28854"/>
                </a:lnTo>
                <a:lnTo>
                  <a:pt x="38206" y="24855"/>
                </a:lnTo>
                <a:lnTo>
                  <a:pt x="39523" y="20181"/>
                </a:lnTo>
                <a:lnTo>
                  <a:pt x="39523" y="17359"/>
                </a:lnTo>
                <a:lnTo>
                  <a:pt x="39276" y="14022"/>
                </a:lnTo>
                <a:lnTo>
                  <a:pt x="38293" y="10872"/>
                </a:lnTo>
                <a:lnTo>
                  <a:pt x="36215" y="8139"/>
                </a:lnTo>
                <a:lnTo>
                  <a:pt x="42994" y="8139"/>
                </a:lnTo>
                <a:lnTo>
                  <a:pt x="44283" y="7289"/>
                </a:lnTo>
                <a:lnTo>
                  <a:pt x="44787" y="4546"/>
                </a:lnTo>
                <a:lnTo>
                  <a:pt x="42994" y="914"/>
                </a:lnTo>
                <a:lnTo>
                  <a:pt x="28699" y="914"/>
                </a:lnTo>
                <a:lnTo>
                  <a:pt x="27600" y="633"/>
                </a:lnTo>
                <a:lnTo>
                  <a:pt x="23950" y="76"/>
                </a:lnTo>
                <a:lnTo>
                  <a:pt x="18525" y="0"/>
                </a:lnTo>
                <a:lnTo>
                  <a:pt x="13802" y="1220"/>
                </a:lnTo>
                <a:lnTo>
                  <a:pt x="9597" y="3200"/>
                </a:lnTo>
                <a:lnTo>
                  <a:pt x="11292" y="14911"/>
                </a:lnTo>
                <a:lnTo>
                  <a:pt x="12091" y="12269"/>
                </a:lnTo>
                <a:lnTo>
                  <a:pt x="1435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550139" y="2739204"/>
            <a:ext cx="30916" cy="65836"/>
          </a:xfrm>
          <a:custGeom>
            <a:avLst/>
            <a:gdLst/>
            <a:ahLst/>
            <a:cxnLst/>
            <a:rect l="l" t="t" r="r" b="b"/>
            <a:pathLst>
              <a:path w="30916" h="65836">
                <a:moveTo>
                  <a:pt x="17038" y="1701"/>
                </a:moveTo>
                <a:lnTo>
                  <a:pt x="16818" y="989"/>
                </a:lnTo>
                <a:lnTo>
                  <a:pt x="14259" y="0"/>
                </a:lnTo>
                <a:lnTo>
                  <a:pt x="11134" y="0"/>
                </a:lnTo>
                <a:lnTo>
                  <a:pt x="8365" y="1701"/>
                </a:lnTo>
                <a:lnTo>
                  <a:pt x="8365" y="13308"/>
                </a:lnTo>
                <a:lnTo>
                  <a:pt x="1795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38" y="20750"/>
                </a:lnTo>
                <a:lnTo>
                  <a:pt x="8365" y="20750"/>
                </a:lnTo>
                <a:lnTo>
                  <a:pt x="8365" y="52105"/>
                </a:lnTo>
                <a:lnTo>
                  <a:pt x="9128" y="56641"/>
                </a:lnTo>
                <a:lnTo>
                  <a:pt x="10443" y="60436"/>
                </a:lnTo>
                <a:lnTo>
                  <a:pt x="12696" y="63154"/>
                </a:lnTo>
                <a:lnTo>
                  <a:pt x="15868" y="64832"/>
                </a:lnTo>
                <a:lnTo>
                  <a:pt x="19734" y="65836"/>
                </a:lnTo>
                <a:lnTo>
                  <a:pt x="24604" y="65670"/>
                </a:lnTo>
                <a:lnTo>
                  <a:pt x="27608" y="65098"/>
                </a:lnTo>
                <a:lnTo>
                  <a:pt x="30556" y="63093"/>
                </a:lnTo>
                <a:lnTo>
                  <a:pt x="30916" y="59979"/>
                </a:lnTo>
                <a:lnTo>
                  <a:pt x="30916" y="59320"/>
                </a:lnTo>
                <a:lnTo>
                  <a:pt x="29105" y="56742"/>
                </a:lnTo>
                <a:lnTo>
                  <a:pt x="26449" y="57783"/>
                </a:lnTo>
                <a:lnTo>
                  <a:pt x="23655" y="58178"/>
                </a:lnTo>
                <a:lnTo>
                  <a:pt x="19436" y="57326"/>
                </a:lnTo>
                <a:lnTo>
                  <a:pt x="17517" y="53898"/>
                </a:lnTo>
                <a:lnTo>
                  <a:pt x="17038" y="51346"/>
                </a:lnTo>
                <a:lnTo>
                  <a:pt x="17038" y="20750"/>
                </a:lnTo>
                <a:lnTo>
                  <a:pt x="29166" y="20750"/>
                </a:lnTo>
                <a:lnTo>
                  <a:pt x="30740" y="19302"/>
                </a:lnTo>
                <a:lnTo>
                  <a:pt x="30916" y="16369"/>
                </a:lnTo>
                <a:lnTo>
                  <a:pt x="29166" y="13308"/>
                </a:lnTo>
                <a:lnTo>
                  <a:pt x="17038" y="13308"/>
                </a:lnTo>
                <a:lnTo>
                  <a:pt x="17038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595200" y="2728565"/>
            <a:ext cx="40726" cy="75841"/>
          </a:xfrm>
          <a:custGeom>
            <a:avLst/>
            <a:gdLst/>
            <a:ahLst/>
            <a:cxnLst/>
            <a:rect l="l" t="t" r="r" b="b"/>
            <a:pathLst>
              <a:path w="40726" h="75841">
                <a:moveTo>
                  <a:pt x="32054" y="45605"/>
                </a:moveTo>
                <a:lnTo>
                  <a:pt x="32054" y="74192"/>
                </a:lnTo>
                <a:lnTo>
                  <a:pt x="32273" y="74927"/>
                </a:lnTo>
                <a:lnTo>
                  <a:pt x="34833" y="75841"/>
                </a:lnTo>
                <a:lnTo>
                  <a:pt x="37957" y="75841"/>
                </a:lnTo>
                <a:lnTo>
                  <a:pt x="40726" y="74192"/>
                </a:lnTo>
                <a:lnTo>
                  <a:pt x="40726" y="40957"/>
                </a:lnTo>
                <a:lnTo>
                  <a:pt x="40445" y="37959"/>
                </a:lnTo>
                <a:lnTo>
                  <a:pt x="39286" y="33004"/>
                </a:lnTo>
                <a:lnTo>
                  <a:pt x="37000" y="28991"/>
                </a:lnTo>
                <a:lnTo>
                  <a:pt x="33922" y="25689"/>
                </a:lnTo>
                <a:lnTo>
                  <a:pt x="29616" y="23479"/>
                </a:lnTo>
                <a:lnTo>
                  <a:pt x="26960" y="22920"/>
                </a:lnTo>
                <a:lnTo>
                  <a:pt x="21257" y="22920"/>
                </a:lnTo>
                <a:lnTo>
                  <a:pt x="18709" y="23583"/>
                </a:lnTo>
                <a:lnTo>
                  <a:pt x="16184" y="24904"/>
                </a:lnTo>
                <a:lnTo>
                  <a:pt x="11167" y="28242"/>
                </a:lnTo>
                <a:lnTo>
                  <a:pt x="8682" y="30960"/>
                </a:lnTo>
                <a:lnTo>
                  <a:pt x="8682" y="1699"/>
                </a:lnTo>
                <a:lnTo>
                  <a:pt x="8463" y="939"/>
                </a:lnTo>
                <a:lnTo>
                  <a:pt x="5904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7"/>
                </a:lnTo>
                <a:lnTo>
                  <a:pt x="2764" y="75841"/>
                </a:lnTo>
                <a:lnTo>
                  <a:pt x="5904" y="75841"/>
                </a:lnTo>
                <a:lnTo>
                  <a:pt x="8682" y="74192"/>
                </a:lnTo>
                <a:lnTo>
                  <a:pt x="8682" y="40068"/>
                </a:lnTo>
                <a:lnTo>
                  <a:pt x="11055" y="36993"/>
                </a:lnTo>
                <a:lnTo>
                  <a:pt x="13319" y="34668"/>
                </a:lnTo>
                <a:lnTo>
                  <a:pt x="17675" y="31482"/>
                </a:lnTo>
                <a:lnTo>
                  <a:pt x="22017" y="30683"/>
                </a:lnTo>
                <a:lnTo>
                  <a:pt x="25177" y="31010"/>
                </a:lnTo>
                <a:lnTo>
                  <a:pt x="27738" y="32306"/>
                </a:lnTo>
                <a:lnTo>
                  <a:pt x="30394" y="35712"/>
                </a:lnTo>
                <a:lnTo>
                  <a:pt x="31427" y="38873"/>
                </a:lnTo>
                <a:lnTo>
                  <a:pt x="32054" y="42811"/>
                </a:lnTo>
                <a:lnTo>
                  <a:pt x="32054" y="4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6648620" y="2791965"/>
            <a:ext cx="17085" cy="27863"/>
          </a:xfrm>
          <a:custGeom>
            <a:avLst/>
            <a:gdLst/>
            <a:ahLst/>
            <a:cxnLst/>
            <a:rect l="l" t="t" r="r" b="b"/>
            <a:pathLst>
              <a:path w="17085" h="27863">
                <a:moveTo>
                  <a:pt x="17085" y="4391"/>
                </a:moveTo>
                <a:lnTo>
                  <a:pt x="17085" y="3416"/>
                </a:lnTo>
                <a:lnTo>
                  <a:pt x="15890" y="759"/>
                </a:lnTo>
                <a:lnTo>
                  <a:pt x="12967" y="0"/>
                </a:lnTo>
                <a:lnTo>
                  <a:pt x="10407" y="50"/>
                </a:lnTo>
                <a:lnTo>
                  <a:pt x="7477" y="1483"/>
                </a:lnTo>
                <a:lnTo>
                  <a:pt x="6998" y="4391"/>
                </a:lnTo>
                <a:lnTo>
                  <a:pt x="6998" y="11339"/>
                </a:lnTo>
                <a:lnTo>
                  <a:pt x="0" y="26262"/>
                </a:lnTo>
                <a:lnTo>
                  <a:pt x="1375" y="27863"/>
                </a:lnTo>
                <a:lnTo>
                  <a:pt x="4118" y="27810"/>
                </a:lnTo>
                <a:lnTo>
                  <a:pt x="6728" y="26362"/>
                </a:lnTo>
                <a:lnTo>
                  <a:pt x="13925" y="15199"/>
                </a:lnTo>
                <a:lnTo>
                  <a:pt x="15019" y="13435"/>
                </a:lnTo>
                <a:lnTo>
                  <a:pt x="16398" y="10144"/>
                </a:lnTo>
                <a:lnTo>
                  <a:pt x="16927" y="7491"/>
                </a:lnTo>
                <a:lnTo>
                  <a:pt x="17085" y="43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4081438" y="2886105"/>
            <a:ext cx="33473" cy="53654"/>
          </a:xfrm>
          <a:custGeom>
            <a:avLst/>
            <a:gdLst/>
            <a:ahLst/>
            <a:cxnLst/>
            <a:rect l="l" t="t" r="r" b="b"/>
            <a:pathLst>
              <a:path w="33473" h="53654">
                <a:moveTo>
                  <a:pt x="6015" y="52222"/>
                </a:moveTo>
                <a:lnTo>
                  <a:pt x="8600" y="52995"/>
                </a:lnTo>
                <a:lnTo>
                  <a:pt x="11649" y="53529"/>
                </a:lnTo>
                <a:lnTo>
                  <a:pt x="17665" y="53654"/>
                </a:lnTo>
                <a:lnTo>
                  <a:pt x="20163" y="53327"/>
                </a:lnTo>
                <a:lnTo>
                  <a:pt x="24718" y="51955"/>
                </a:lnTo>
                <a:lnTo>
                  <a:pt x="28332" y="49593"/>
                </a:lnTo>
                <a:lnTo>
                  <a:pt x="31234" y="46620"/>
                </a:lnTo>
                <a:lnTo>
                  <a:pt x="33030" y="42710"/>
                </a:lnTo>
                <a:lnTo>
                  <a:pt x="33473" y="37984"/>
                </a:lnTo>
                <a:lnTo>
                  <a:pt x="33473" y="35888"/>
                </a:lnTo>
                <a:lnTo>
                  <a:pt x="32454" y="32547"/>
                </a:lnTo>
                <a:lnTo>
                  <a:pt x="30867" y="29743"/>
                </a:lnTo>
                <a:lnTo>
                  <a:pt x="27335" y="26643"/>
                </a:lnTo>
                <a:lnTo>
                  <a:pt x="24433" y="25120"/>
                </a:lnTo>
                <a:lnTo>
                  <a:pt x="21466" y="23825"/>
                </a:lnTo>
                <a:lnTo>
                  <a:pt x="18515" y="22604"/>
                </a:lnTo>
                <a:lnTo>
                  <a:pt x="15650" y="21449"/>
                </a:lnTo>
                <a:lnTo>
                  <a:pt x="12132" y="19353"/>
                </a:lnTo>
                <a:lnTo>
                  <a:pt x="9806" y="16596"/>
                </a:lnTo>
                <a:lnTo>
                  <a:pt x="9461" y="13992"/>
                </a:lnTo>
                <a:lnTo>
                  <a:pt x="10015" y="11188"/>
                </a:lnTo>
                <a:lnTo>
                  <a:pt x="12352" y="8290"/>
                </a:lnTo>
                <a:lnTo>
                  <a:pt x="15523" y="7110"/>
                </a:lnTo>
                <a:lnTo>
                  <a:pt x="18291" y="6944"/>
                </a:lnTo>
                <a:lnTo>
                  <a:pt x="21405" y="7150"/>
                </a:lnTo>
                <a:lnTo>
                  <a:pt x="25055" y="8366"/>
                </a:lnTo>
                <a:lnTo>
                  <a:pt x="27727" y="9687"/>
                </a:lnTo>
                <a:lnTo>
                  <a:pt x="30716" y="9878"/>
                </a:lnTo>
                <a:lnTo>
                  <a:pt x="31061" y="7160"/>
                </a:lnTo>
                <a:lnTo>
                  <a:pt x="30765" y="4417"/>
                </a:lnTo>
                <a:lnTo>
                  <a:pt x="28195" y="2207"/>
                </a:lnTo>
                <a:lnTo>
                  <a:pt x="25589" y="1141"/>
                </a:lnTo>
                <a:lnTo>
                  <a:pt x="22180" y="327"/>
                </a:lnTo>
                <a:lnTo>
                  <a:pt x="18393" y="0"/>
                </a:lnTo>
                <a:lnTo>
                  <a:pt x="15523" y="0"/>
                </a:lnTo>
                <a:lnTo>
                  <a:pt x="13003" y="403"/>
                </a:lnTo>
                <a:lnTo>
                  <a:pt x="8702" y="1991"/>
                </a:lnTo>
                <a:lnTo>
                  <a:pt x="5476" y="4381"/>
                </a:lnTo>
                <a:lnTo>
                  <a:pt x="2956" y="7225"/>
                </a:lnTo>
                <a:lnTo>
                  <a:pt x="1516" y="10731"/>
                </a:lnTo>
                <a:lnTo>
                  <a:pt x="1159" y="14490"/>
                </a:lnTo>
                <a:lnTo>
                  <a:pt x="1490" y="18529"/>
                </a:lnTo>
                <a:lnTo>
                  <a:pt x="2870" y="21639"/>
                </a:lnTo>
                <a:lnTo>
                  <a:pt x="6015" y="25206"/>
                </a:lnTo>
                <a:lnTo>
                  <a:pt x="8702" y="26949"/>
                </a:lnTo>
                <a:lnTo>
                  <a:pt x="11578" y="28422"/>
                </a:lnTo>
                <a:lnTo>
                  <a:pt x="14555" y="29653"/>
                </a:lnTo>
                <a:lnTo>
                  <a:pt x="17399" y="30794"/>
                </a:lnTo>
                <a:lnTo>
                  <a:pt x="20055" y="31990"/>
                </a:lnTo>
                <a:lnTo>
                  <a:pt x="23202" y="34276"/>
                </a:lnTo>
                <a:lnTo>
                  <a:pt x="24912" y="37310"/>
                </a:lnTo>
                <a:lnTo>
                  <a:pt x="24678" y="41184"/>
                </a:lnTo>
                <a:lnTo>
                  <a:pt x="23054" y="43952"/>
                </a:lnTo>
                <a:lnTo>
                  <a:pt x="20275" y="45680"/>
                </a:lnTo>
                <a:lnTo>
                  <a:pt x="16560" y="46504"/>
                </a:lnTo>
                <a:lnTo>
                  <a:pt x="13129" y="46504"/>
                </a:lnTo>
                <a:lnTo>
                  <a:pt x="9879" y="45770"/>
                </a:lnTo>
                <a:lnTo>
                  <a:pt x="5968" y="44168"/>
                </a:lnTo>
                <a:lnTo>
                  <a:pt x="3178" y="42570"/>
                </a:lnTo>
                <a:lnTo>
                  <a:pt x="259" y="42951"/>
                </a:lnTo>
                <a:lnTo>
                  <a:pt x="0" y="45529"/>
                </a:lnTo>
                <a:lnTo>
                  <a:pt x="259" y="48182"/>
                </a:lnTo>
                <a:lnTo>
                  <a:pt x="2956" y="50925"/>
                </a:lnTo>
                <a:lnTo>
                  <a:pt x="6015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4124354" y="2886101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82" y="23915"/>
                </a:moveTo>
                <a:lnTo>
                  <a:pt x="9277" y="21348"/>
                </a:lnTo>
                <a:lnTo>
                  <a:pt x="9856" y="19001"/>
                </a:lnTo>
                <a:lnTo>
                  <a:pt x="11343" y="14606"/>
                </a:lnTo>
                <a:lnTo>
                  <a:pt x="13745" y="11178"/>
                </a:lnTo>
                <a:lnTo>
                  <a:pt x="17110" y="8902"/>
                </a:lnTo>
                <a:lnTo>
                  <a:pt x="21193" y="7495"/>
                </a:lnTo>
                <a:lnTo>
                  <a:pt x="26572" y="7495"/>
                </a:lnTo>
                <a:lnTo>
                  <a:pt x="30779" y="9043"/>
                </a:lnTo>
                <a:lnTo>
                  <a:pt x="34138" y="11470"/>
                </a:lnTo>
                <a:lnTo>
                  <a:pt x="36328" y="15012"/>
                </a:lnTo>
                <a:lnTo>
                  <a:pt x="37594" y="19433"/>
                </a:lnTo>
                <a:lnTo>
                  <a:pt x="38308" y="24282"/>
                </a:lnTo>
                <a:lnTo>
                  <a:pt x="38308" y="29743"/>
                </a:lnTo>
                <a:lnTo>
                  <a:pt x="38037" y="32335"/>
                </a:lnTo>
                <a:lnTo>
                  <a:pt x="37458" y="34672"/>
                </a:lnTo>
                <a:lnTo>
                  <a:pt x="36683" y="50281"/>
                </a:lnTo>
                <a:lnTo>
                  <a:pt x="39203" y="48388"/>
                </a:lnTo>
                <a:lnTo>
                  <a:pt x="43239" y="43549"/>
                </a:lnTo>
                <a:lnTo>
                  <a:pt x="44752" y="40655"/>
                </a:lnTo>
                <a:lnTo>
                  <a:pt x="45759" y="37299"/>
                </a:lnTo>
                <a:lnTo>
                  <a:pt x="46781" y="33973"/>
                </a:lnTo>
                <a:lnTo>
                  <a:pt x="47285" y="30304"/>
                </a:lnTo>
                <a:lnTo>
                  <a:pt x="47285" y="22237"/>
                </a:lnTo>
                <a:lnTo>
                  <a:pt x="46807" y="18568"/>
                </a:lnTo>
                <a:lnTo>
                  <a:pt x="45845" y="15303"/>
                </a:lnTo>
                <a:lnTo>
                  <a:pt x="44888" y="12053"/>
                </a:lnTo>
                <a:lnTo>
                  <a:pt x="43437" y="9284"/>
                </a:lnTo>
                <a:lnTo>
                  <a:pt x="41515" y="7012"/>
                </a:lnTo>
                <a:lnTo>
                  <a:pt x="37174" y="2984"/>
                </a:lnTo>
                <a:lnTo>
                  <a:pt x="34282" y="1793"/>
                </a:lnTo>
                <a:lnTo>
                  <a:pt x="31391" y="612"/>
                </a:lnTo>
                <a:lnTo>
                  <a:pt x="28012" y="0"/>
                </a:lnTo>
                <a:lnTo>
                  <a:pt x="20087" y="0"/>
                </a:lnTo>
                <a:lnTo>
                  <a:pt x="16560" y="673"/>
                </a:lnTo>
                <a:lnTo>
                  <a:pt x="13543" y="2009"/>
                </a:lnTo>
                <a:lnTo>
                  <a:pt x="10540" y="3355"/>
                </a:lnTo>
                <a:lnTo>
                  <a:pt x="8021" y="5234"/>
                </a:lnTo>
                <a:lnTo>
                  <a:pt x="3999" y="10083"/>
                </a:lnTo>
                <a:lnTo>
                  <a:pt x="2498" y="12956"/>
                </a:lnTo>
                <a:lnTo>
                  <a:pt x="1490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8" y="35118"/>
                </a:lnTo>
                <a:lnTo>
                  <a:pt x="1418" y="38369"/>
                </a:lnTo>
                <a:lnTo>
                  <a:pt x="2362" y="41620"/>
                </a:lnTo>
                <a:lnTo>
                  <a:pt x="3790" y="44389"/>
                </a:lnTo>
                <a:lnTo>
                  <a:pt x="5735" y="46675"/>
                </a:lnTo>
                <a:lnTo>
                  <a:pt x="10066" y="50688"/>
                </a:lnTo>
                <a:lnTo>
                  <a:pt x="9709" y="34240"/>
                </a:lnTo>
                <a:lnTo>
                  <a:pt x="8982" y="29376"/>
                </a:lnTo>
                <a:lnTo>
                  <a:pt x="8982" y="23915"/>
                </a:lnTo>
                <a:close/>
              </a:path>
              <a:path w="47285" h="53658">
                <a:moveTo>
                  <a:pt x="26118" y="46127"/>
                </a:moveTo>
                <a:lnTo>
                  <a:pt x="20764" y="46127"/>
                </a:lnTo>
                <a:lnTo>
                  <a:pt x="16560" y="44589"/>
                </a:lnTo>
                <a:lnTo>
                  <a:pt x="13201" y="42152"/>
                </a:lnTo>
                <a:lnTo>
                  <a:pt x="10962" y="38646"/>
                </a:lnTo>
                <a:lnTo>
                  <a:pt x="9709" y="34240"/>
                </a:lnTo>
                <a:lnTo>
                  <a:pt x="10066" y="50688"/>
                </a:lnTo>
                <a:lnTo>
                  <a:pt x="12942" y="51879"/>
                </a:lnTo>
                <a:lnTo>
                  <a:pt x="15847" y="53075"/>
                </a:lnTo>
                <a:lnTo>
                  <a:pt x="19227" y="53658"/>
                </a:lnTo>
                <a:lnTo>
                  <a:pt x="27111" y="53658"/>
                </a:lnTo>
                <a:lnTo>
                  <a:pt x="30628" y="52999"/>
                </a:lnTo>
                <a:lnTo>
                  <a:pt x="33656" y="51628"/>
                </a:lnTo>
                <a:lnTo>
                  <a:pt x="36683" y="50281"/>
                </a:lnTo>
                <a:lnTo>
                  <a:pt x="37458" y="34672"/>
                </a:lnTo>
                <a:lnTo>
                  <a:pt x="36007" y="39053"/>
                </a:lnTo>
                <a:lnTo>
                  <a:pt x="33609" y="42458"/>
                </a:lnTo>
                <a:lnTo>
                  <a:pt x="30200" y="44705"/>
                </a:lnTo>
                <a:lnTo>
                  <a:pt x="26118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4184600" y="2886890"/>
            <a:ext cx="40780" cy="52870"/>
          </a:xfrm>
          <a:custGeom>
            <a:avLst/>
            <a:gdLst/>
            <a:ahLst/>
            <a:cxnLst/>
            <a:rect l="l" t="t" r="r" b="b"/>
            <a:pathLst>
              <a:path w="40780" h="52870">
                <a:moveTo>
                  <a:pt x="8722" y="1648"/>
                </a:moveTo>
                <a:lnTo>
                  <a:pt x="8514" y="925"/>
                </a:lnTo>
                <a:lnTo>
                  <a:pt x="5904" y="0"/>
                </a:lnTo>
                <a:lnTo>
                  <a:pt x="2818" y="0"/>
                </a:lnTo>
                <a:lnTo>
                  <a:pt x="0" y="1648"/>
                </a:lnTo>
                <a:lnTo>
                  <a:pt x="0" y="34833"/>
                </a:lnTo>
                <a:lnTo>
                  <a:pt x="284" y="37843"/>
                </a:lnTo>
                <a:lnTo>
                  <a:pt x="1440" y="42796"/>
                </a:lnTo>
                <a:lnTo>
                  <a:pt x="3729" y="46836"/>
                </a:lnTo>
                <a:lnTo>
                  <a:pt x="6803" y="50176"/>
                </a:lnTo>
                <a:lnTo>
                  <a:pt x="11109" y="52348"/>
                </a:lnTo>
                <a:lnTo>
                  <a:pt x="13766" y="52870"/>
                </a:lnTo>
                <a:lnTo>
                  <a:pt x="19608" y="52870"/>
                </a:lnTo>
                <a:lnTo>
                  <a:pt x="22280" y="52171"/>
                </a:lnTo>
                <a:lnTo>
                  <a:pt x="24912" y="50760"/>
                </a:lnTo>
                <a:lnTo>
                  <a:pt x="27543" y="49352"/>
                </a:lnTo>
                <a:lnTo>
                  <a:pt x="30200" y="47103"/>
                </a:lnTo>
                <a:lnTo>
                  <a:pt x="32892" y="44028"/>
                </a:lnTo>
                <a:lnTo>
                  <a:pt x="32892" y="50493"/>
                </a:lnTo>
                <a:lnTo>
                  <a:pt x="35377" y="52146"/>
                </a:lnTo>
                <a:lnTo>
                  <a:pt x="38196" y="52146"/>
                </a:lnTo>
                <a:lnTo>
                  <a:pt x="40780" y="50493"/>
                </a:lnTo>
                <a:lnTo>
                  <a:pt x="40780" y="1648"/>
                </a:lnTo>
                <a:lnTo>
                  <a:pt x="40532" y="925"/>
                </a:lnTo>
                <a:lnTo>
                  <a:pt x="37961" y="0"/>
                </a:lnTo>
                <a:lnTo>
                  <a:pt x="34837" y="0"/>
                </a:lnTo>
                <a:lnTo>
                  <a:pt x="32054" y="1648"/>
                </a:lnTo>
                <a:lnTo>
                  <a:pt x="32054" y="35787"/>
                </a:lnTo>
                <a:lnTo>
                  <a:pt x="29645" y="38862"/>
                </a:lnTo>
                <a:lnTo>
                  <a:pt x="25192" y="42796"/>
                </a:lnTo>
                <a:lnTo>
                  <a:pt x="20876" y="45172"/>
                </a:lnTo>
                <a:lnTo>
                  <a:pt x="17028" y="45172"/>
                </a:lnTo>
                <a:lnTo>
                  <a:pt x="13028" y="43494"/>
                </a:lnTo>
                <a:lnTo>
                  <a:pt x="10331" y="40143"/>
                </a:lnTo>
                <a:lnTo>
                  <a:pt x="9324" y="36954"/>
                </a:lnTo>
                <a:lnTo>
                  <a:pt x="8722" y="32943"/>
                </a:lnTo>
                <a:lnTo>
                  <a:pt x="8722" y="1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4241432" y="2886101"/>
            <a:ext cx="40741" cy="52934"/>
          </a:xfrm>
          <a:custGeom>
            <a:avLst/>
            <a:gdLst/>
            <a:ahLst/>
            <a:cxnLst/>
            <a:rect l="l" t="t" r="r" b="b"/>
            <a:pathLst>
              <a:path w="40741" h="52934">
                <a:moveTo>
                  <a:pt x="5919" y="52934"/>
                </a:moveTo>
                <a:lnTo>
                  <a:pt x="8686" y="51282"/>
                </a:lnTo>
                <a:lnTo>
                  <a:pt x="8686" y="17143"/>
                </a:lnTo>
                <a:lnTo>
                  <a:pt x="11070" y="14072"/>
                </a:lnTo>
                <a:lnTo>
                  <a:pt x="13335" y="11747"/>
                </a:lnTo>
                <a:lnTo>
                  <a:pt x="17691" y="8561"/>
                </a:lnTo>
                <a:lnTo>
                  <a:pt x="22029" y="7758"/>
                </a:lnTo>
                <a:lnTo>
                  <a:pt x="25192" y="8089"/>
                </a:lnTo>
                <a:lnTo>
                  <a:pt x="27753" y="9385"/>
                </a:lnTo>
                <a:lnTo>
                  <a:pt x="30410" y="12801"/>
                </a:lnTo>
                <a:lnTo>
                  <a:pt x="31442" y="15962"/>
                </a:lnTo>
                <a:lnTo>
                  <a:pt x="32070" y="19900"/>
                </a:lnTo>
                <a:lnTo>
                  <a:pt x="32070" y="51282"/>
                </a:lnTo>
                <a:lnTo>
                  <a:pt x="32292" y="52020"/>
                </a:lnTo>
                <a:lnTo>
                  <a:pt x="34837" y="52934"/>
                </a:lnTo>
                <a:lnTo>
                  <a:pt x="37973" y="52934"/>
                </a:lnTo>
                <a:lnTo>
                  <a:pt x="40741" y="51282"/>
                </a:lnTo>
                <a:lnTo>
                  <a:pt x="40741" y="18022"/>
                </a:lnTo>
                <a:lnTo>
                  <a:pt x="40457" y="15038"/>
                </a:lnTo>
                <a:lnTo>
                  <a:pt x="39301" y="10095"/>
                </a:lnTo>
                <a:lnTo>
                  <a:pt x="37001" y="6070"/>
                </a:lnTo>
                <a:lnTo>
                  <a:pt x="33926" y="2768"/>
                </a:lnTo>
                <a:lnTo>
                  <a:pt x="29635" y="558"/>
                </a:lnTo>
                <a:lnTo>
                  <a:pt x="26978" y="0"/>
                </a:lnTo>
                <a:lnTo>
                  <a:pt x="21121" y="0"/>
                </a:lnTo>
                <a:lnTo>
                  <a:pt x="18454" y="723"/>
                </a:lnTo>
                <a:lnTo>
                  <a:pt x="15807" y="2146"/>
                </a:lnTo>
                <a:lnTo>
                  <a:pt x="13162" y="3582"/>
                </a:lnTo>
                <a:lnTo>
                  <a:pt x="10505" y="5829"/>
                </a:lnTo>
                <a:lnTo>
                  <a:pt x="7834" y="8902"/>
                </a:lnTo>
                <a:lnTo>
                  <a:pt x="7834" y="2437"/>
                </a:lnTo>
                <a:lnTo>
                  <a:pt x="5868" y="839"/>
                </a:lnTo>
                <a:lnTo>
                  <a:pt x="3139" y="763"/>
                </a:lnTo>
                <a:lnTo>
                  <a:pt x="0" y="2437"/>
                </a:lnTo>
                <a:lnTo>
                  <a:pt x="0" y="51282"/>
                </a:lnTo>
                <a:lnTo>
                  <a:pt x="198" y="52020"/>
                </a:lnTo>
                <a:lnTo>
                  <a:pt x="2780" y="52934"/>
                </a:lnTo>
                <a:lnTo>
                  <a:pt x="5919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4295030" y="2915046"/>
            <a:ext cx="12801" cy="75653"/>
          </a:xfrm>
          <a:custGeom>
            <a:avLst/>
            <a:gdLst/>
            <a:ahLst/>
            <a:cxnLst/>
            <a:rect l="l" t="t" r="r" b="b"/>
            <a:pathLst>
              <a:path w="12801" h="75653">
                <a:moveTo>
                  <a:pt x="8989" y="0"/>
                </a:moveTo>
                <a:lnTo>
                  <a:pt x="7898" y="21247"/>
                </a:lnTo>
                <a:lnTo>
                  <a:pt x="12801" y="24025"/>
                </a:lnTo>
                <a:lnTo>
                  <a:pt x="12372" y="12852"/>
                </a:lnTo>
                <a:lnTo>
                  <a:pt x="10541" y="9194"/>
                </a:lnTo>
                <a:lnTo>
                  <a:pt x="9532" y="4748"/>
                </a:lnTo>
                <a:lnTo>
                  <a:pt x="8989" y="0"/>
                </a:lnTo>
                <a:close/>
              </a:path>
              <a:path w="12801" h="75653">
                <a:moveTo>
                  <a:pt x="43520" y="-49938"/>
                </a:moveTo>
                <a:lnTo>
                  <a:pt x="43271" y="-50674"/>
                </a:lnTo>
                <a:lnTo>
                  <a:pt x="40690" y="-51628"/>
                </a:lnTo>
                <a:lnTo>
                  <a:pt x="37576" y="-51628"/>
                </a:lnTo>
                <a:lnTo>
                  <a:pt x="34796" y="-49938"/>
                </a:lnTo>
                <a:lnTo>
                  <a:pt x="34796" y="-21564"/>
                </a:lnTo>
                <a:lnTo>
                  <a:pt x="32543" y="-23980"/>
                </a:lnTo>
                <a:lnTo>
                  <a:pt x="27981" y="-27078"/>
                </a:lnTo>
                <a:lnTo>
                  <a:pt x="23158" y="-28944"/>
                </a:lnTo>
                <a:lnTo>
                  <a:pt x="17071" y="-28944"/>
                </a:lnTo>
                <a:lnTo>
                  <a:pt x="14130" y="-28295"/>
                </a:lnTo>
                <a:lnTo>
                  <a:pt x="11584" y="-27014"/>
                </a:lnTo>
                <a:lnTo>
                  <a:pt x="6911" y="-23903"/>
                </a:lnTo>
                <a:lnTo>
                  <a:pt x="3491" y="-19127"/>
                </a:lnTo>
                <a:lnTo>
                  <a:pt x="2199" y="-16233"/>
                </a:lnTo>
                <a:lnTo>
                  <a:pt x="1313" y="-12840"/>
                </a:lnTo>
                <a:lnTo>
                  <a:pt x="441" y="-9475"/>
                </a:lnTo>
                <a:lnTo>
                  <a:pt x="0" y="-5676"/>
                </a:lnTo>
                <a:lnTo>
                  <a:pt x="0" y="2054"/>
                </a:lnTo>
                <a:lnTo>
                  <a:pt x="355" y="5435"/>
                </a:lnTo>
                <a:lnTo>
                  <a:pt x="1054" y="8636"/>
                </a:lnTo>
                <a:lnTo>
                  <a:pt x="1746" y="11836"/>
                </a:lnTo>
                <a:lnTo>
                  <a:pt x="2865" y="14630"/>
                </a:lnTo>
                <a:lnTo>
                  <a:pt x="4387" y="16991"/>
                </a:lnTo>
                <a:lnTo>
                  <a:pt x="7898" y="21247"/>
                </a:lnTo>
                <a:lnTo>
                  <a:pt x="8989" y="0"/>
                </a:lnTo>
                <a:lnTo>
                  <a:pt x="8989" y="-4777"/>
                </a:lnTo>
                <a:lnTo>
                  <a:pt x="9640" y="-9298"/>
                </a:lnTo>
                <a:lnTo>
                  <a:pt x="10788" y="-13539"/>
                </a:lnTo>
                <a:lnTo>
                  <a:pt x="12703" y="-17081"/>
                </a:lnTo>
                <a:lnTo>
                  <a:pt x="15507" y="-19608"/>
                </a:lnTo>
                <a:lnTo>
                  <a:pt x="18914" y="-21236"/>
                </a:lnTo>
                <a:lnTo>
                  <a:pt x="23503" y="-21236"/>
                </a:lnTo>
                <a:lnTo>
                  <a:pt x="27981" y="-18874"/>
                </a:lnTo>
                <a:lnTo>
                  <a:pt x="32445" y="-15012"/>
                </a:lnTo>
                <a:lnTo>
                  <a:pt x="34796" y="-12016"/>
                </a:lnTo>
                <a:lnTo>
                  <a:pt x="34796" y="7517"/>
                </a:lnTo>
                <a:lnTo>
                  <a:pt x="32125" y="10792"/>
                </a:lnTo>
                <a:lnTo>
                  <a:pt x="28501" y="14198"/>
                </a:lnTo>
                <a:lnTo>
                  <a:pt x="25167" y="16268"/>
                </a:lnTo>
                <a:lnTo>
                  <a:pt x="21916" y="17067"/>
                </a:lnTo>
                <a:lnTo>
                  <a:pt x="18486" y="17067"/>
                </a:lnTo>
                <a:lnTo>
                  <a:pt x="15079" y="15415"/>
                </a:lnTo>
                <a:lnTo>
                  <a:pt x="12372" y="12852"/>
                </a:lnTo>
                <a:lnTo>
                  <a:pt x="12801" y="24025"/>
                </a:lnTo>
                <a:lnTo>
                  <a:pt x="15767" y="24724"/>
                </a:lnTo>
                <a:lnTo>
                  <a:pt x="22424" y="24724"/>
                </a:lnTo>
                <a:lnTo>
                  <a:pt x="25346" y="23950"/>
                </a:lnTo>
                <a:lnTo>
                  <a:pt x="28028" y="22388"/>
                </a:lnTo>
                <a:lnTo>
                  <a:pt x="30725" y="20840"/>
                </a:lnTo>
                <a:lnTo>
                  <a:pt x="33310" y="18668"/>
                </a:lnTo>
                <a:lnTo>
                  <a:pt x="35794" y="15872"/>
                </a:lnTo>
                <a:lnTo>
                  <a:pt x="35794" y="22338"/>
                </a:lnTo>
                <a:lnTo>
                  <a:pt x="37407" y="23835"/>
                </a:lnTo>
                <a:lnTo>
                  <a:pt x="40427" y="24015"/>
                </a:lnTo>
                <a:lnTo>
                  <a:pt x="43520" y="22338"/>
                </a:lnTo>
                <a:lnTo>
                  <a:pt x="43520" y="-499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4373114" y="2862774"/>
            <a:ext cx="32007" cy="76266"/>
          </a:xfrm>
          <a:custGeom>
            <a:avLst/>
            <a:gdLst/>
            <a:ahLst/>
            <a:cxnLst/>
            <a:rect l="l" t="t" r="r" b="b"/>
            <a:pathLst>
              <a:path w="32007" h="76266">
                <a:moveTo>
                  <a:pt x="9893" y="8103"/>
                </a:moveTo>
                <a:lnTo>
                  <a:pt x="8672" y="12992"/>
                </a:lnTo>
                <a:lnTo>
                  <a:pt x="8355" y="15925"/>
                </a:lnTo>
                <a:lnTo>
                  <a:pt x="8355" y="24371"/>
                </a:lnTo>
                <a:lnTo>
                  <a:pt x="1689" y="24371"/>
                </a:lnTo>
                <a:lnTo>
                  <a:pt x="280" y="25516"/>
                </a:lnTo>
                <a:lnTo>
                  <a:pt x="0" y="28105"/>
                </a:lnTo>
                <a:lnTo>
                  <a:pt x="1689" y="31802"/>
                </a:lnTo>
                <a:lnTo>
                  <a:pt x="8355" y="31802"/>
                </a:lnTo>
                <a:lnTo>
                  <a:pt x="8355" y="74613"/>
                </a:lnTo>
                <a:lnTo>
                  <a:pt x="8575" y="75336"/>
                </a:lnTo>
                <a:lnTo>
                  <a:pt x="11182" y="76266"/>
                </a:lnTo>
                <a:lnTo>
                  <a:pt x="14270" y="76266"/>
                </a:lnTo>
                <a:lnTo>
                  <a:pt x="17085" y="74613"/>
                </a:lnTo>
                <a:lnTo>
                  <a:pt x="17085" y="31802"/>
                </a:lnTo>
                <a:lnTo>
                  <a:pt x="27655" y="31802"/>
                </a:lnTo>
                <a:lnTo>
                  <a:pt x="29217" y="30340"/>
                </a:lnTo>
                <a:lnTo>
                  <a:pt x="29376" y="27420"/>
                </a:lnTo>
                <a:lnTo>
                  <a:pt x="27655" y="24371"/>
                </a:lnTo>
                <a:lnTo>
                  <a:pt x="17085" y="24371"/>
                </a:lnTo>
                <a:lnTo>
                  <a:pt x="17212" y="15166"/>
                </a:lnTo>
                <a:lnTo>
                  <a:pt x="17701" y="12242"/>
                </a:lnTo>
                <a:lnTo>
                  <a:pt x="19965" y="8524"/>
                </a:lnTo>
                <a:lnTo>
                  <a:pt x="22881" y="7444"/>
                </a:lnTo>
                <a:lnTo>
                  <a:pt x="25956" y="7519"/>
                </a:lnTo>
                <a:lnTo>
                  <a:pt x="29066" y="8420"/>
                </a:lnTo>
                <a:lnTo>
                  <a:pt x="31672" y="8359"/>
                </a:lnTo>
                <a:lnTo>
                  <a:pt x="32007" y="5702"/>
                </a:lnTo>
                <a:lnTo>
                  <a:pt x="31921" y="3926"/>
                </a:lnTo>
                <a:lnTo>
                  <a:pt x="29855" y="1118"/>
                </a:lnTo>
                <a:lnTo>
                  <a:pt x="27172" y="355"/>
                </a:lnTo>
                <a:lnTo>
                  <a:pt x="23594" y="0"/>
                </a:lnTo>
                <a:lnTo>
                  <a:pt x="20999" y="0"/>
                </a:lnTo>
                <a:lnTo>
                  <a:pt x="18760" y="370"/>
                </a:lnTo>
                <a:lnTo>
                  <a:pt x="14932" y="1854"/>
                </a:lnTo>
                <a:lnTo>
                  <a:pt x="12092" y="4560"/>
                </a:lnTo>
                <a:lnTo>
                  <a:pt x="9893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4411381" y="2866748"/>
            <a:ext cx="10711" cy="72288"/>
          </a:xfrm>
          <a:custGeom>
            <a:avLst/>
            <a:gdLst/>
            <a:ahLst/>
            <a:cxnLst/>
            <a:rect l="l" t="t" r="r" b="b"/>
            <a:pathLst>
              <a:path w="10711" h="72288">
                <a:moveTo>
                  <a:pt x="0" y="5407"/>
                </a:moveTo>
                <a:lnTo>
                  <a:pt x="368" y="8874"/>
                </a:lnTo>
                <a:lnTo>
                  <a:pt x="3272" y="10731"/>
                </a:lnTo>
                <a:lnTo>
                  <a:pt x="7369" y="10731"/>
                </a:lnTo>
                <a:lnTo>
                  <a:pt x="10332" y="8837"/>
                </a:lnTo>
                <a:lnTo>
                  <a:pt x="10711" y="5295"/>
                </a:lnTo>
                <a:lnTo>
                  <a:pt x="10342" y="1840"/>
                </a:lnTo>
                <a:lnTo>
                  <a:pt x="7426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07"/>
                </a:lnTo>
                <a:close/>
              </a:path>
              <a:path w="10711" h="72288">
                <a:moveTo>
                  <a:pt x="1228" y="71374"/>
                </a:moveTo>
                <a:lnTo>
                  <a:pt x="3812" y="72288"/>
                </a:lnTo>
                <a:lnTo>
                  <a:pt x="6934" y="72288"/>
                </a:lnTo>
                <a:lnTo>
                  <a:pt x="9716" y="70636"/>
                </a:lnTo>
                <a:lnTo>
                  <a:pt x="9716" y="21790"/>
                </a:lnTo>
                <a:lnTo>
                  <a:pt x="9493" y="21092"/>
                </a:lnTo>
                <a:lnTo>
                  <a:pt x="6934" y="20153"/>
                </a:lnTo>
                <a:lnTo>
                  <a:pt x="3812" y="20153"/>
                </a:lnTo>
                <a:lnTo>
                  <a:pt x="1043" y="21790"/>
                </a:lnTo>
                <a:lnTo>
                  <a:pt x="1043" y="70636"/>
                </a:lnTo>
                <a:lnTo>
                  <a:pt x="122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4437021" y="2886101"/>
            <a:ext cx="40740" cy="52934"/>
          </a:xfrm>
          <a:custGeom>
            <a:avLst/>
            <a:gdLst/>
            <a:ahLst/>
            <a:cxnLst/>
            <a:rect l="l" t="t" r="r" b="b"/>
            <a:pathLst>
              <a:path w="40740" h="52934">
                <a:moveTo>
                  <a:pt x="5904" y="52934"/>
                </a:moveTo>
                <a:lnTo>
                  <a:pt x="8682" y="51282"/>
                </a:lnTo>
                <a:lnTo>
                  <a:pt x="8682" y="17143"/>
                </a:lnTo>
                <a:lnTo>
                  <a:pt x="11055" y="14072"/>
                </a:lnTo>
                <a:lnTo>
                  <a:pt x="13333" y="11747"/>
                </a:lnTo>
                <a:lnTo>
                  <a:pt x="17675" y="8561"/>
                </a:lnTo>
                <a:lnTo>
                  <a:pt x="22028" y="7758"/>
                </a:lnTo>
                <a:lnTo>
                  <a:pt x="25177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7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7" y="52020"/>
                </a:lnTo>
                <a:lnTo>
                  <a:pt x="34837" y="52934"/>
                </a:lnTo>
                <a:lnTo>
                  <a:pt x="37961" y="52934"/>
                </a:lnTo>
                <a:lnTo>
                  <a:pt x="40740" y="51282"/>
                </a:lnTo>
                <a:lnTo>
                  <a:pt x="40740" y="18022"/>
                </a:lnTo>
                <a:lnTo>
                  <a:pt x="40457" y="15038"/>
                </a:lnTo>
                <a:lnTo>
                  <a:pt x="39289" y="10095"/>
                </a:lnTo>
                <a:lnTo>
                  <a:pt x="36996" y="6070"/>
                </a:lnTo>
                <a:lnTo>
                  <a:pt x="33922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9" y="0"/>
                </a:lnTo>
                <a:lnTo>
                  <a:pt x="18453" y="723"/>
                </a:lnTo>
                <a:lnTo>
                  <a:pt x="15803" y="2146"/>
                </a:lnTo>
                <a:lnTo>
                  <a:pt x="13147" y="3582"/>
                </a:lnTo>
                <a:lnTo>
                  <a:pt x="10490" y="5829"/>
                </a:lnTo>
                <a:lnTo>
                  <a:pt x="7833" y="8902"/>
                </a:lnTo>
                <a:lnTo>
                  <a:pt x="7833" y="2437"/>
                </a:lnTo>
                <a:lnTo>
                  <a:pt x="5867" y="839"/>
                </a:lnTo>
                <a:lnTo>
                  <a:pt x="3135" y="763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68" y="52934"/>
                </a:lnTo>
                <a:lnTo>
                  <a:pt x="5904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4490412" y="2886101"/>
            <a:ext cx="38830" cy="53658"/>
          </a:xfrm>
          <a:custGeom>
            <a:avLst/>
            <a:gdLst/>
            <a:ahLst/>
            <a:cxnLst/>
            <a:rect l="l" t="t" r="r" b="b"/>
            <a:pathLst>
              <a:path w="38830" h="53658">
                <a:moveTo>
                  <a:pt x="3294" y="12103"/>
                </a:moveTo>
                <a:lnTo>
                  <a:pt x="5951" y="11531"/>
                </a:lnTo>
                <a:lnTo>
                  <a:pt x="9163" y="9792"/>
                </a:lnTo>
                <a:lnTo>
                  <a:pt x="11930" y="8586"/>
                </a:lnTo>
                <a:lnTo>
                  <a:pt x="15322" y="7546"/>
                </a:lnTo>
                <a:lnTo>
                  <a:pt x="19386" y="7279"/>
                </a:lnTo>
                <a:lnTo>
                  <a:pt x="23061" y="7520"/>
                </a:lnTo>
                <a:lnTo>
                  <a:pt x="26899" y="9220"/>
                </a:lnTo>
                <a:lnTo>
                  <a:pt x="29250" y="12344"/>
                </a:lnTo>
                <a:lnTo>
                  <a:pt x="30013" y="15228"/>
                </a:lnTo>
                <a:lnTo>
                  <a:pt x="30208" y="18770"/>
                </a:lnTo>
                <a:lnTo>
                  <a:pt x="30208" y="22569"/>
                </a:lnTo>
                <a:lnTo>
                  <a:pt x="20012" y="22569"/>
                </a:lnTo>
                <a:lnTo>
                  <a:pt x="16704" y="22910"/>
                </a:lnTo>
                <a:lnTo>
                  <a:pt x="13759" y="23573"/>
                </a:lnTo>
                <a:lnTo>
                  <a:pt x="10821" y="24246"/>
                </a:lnTo>
                <a:lnTo>
                  <a:pt x="8337" y="25247"/>
                </a:lnTo>
                <a:lnTo>
                  <a:pt x="4265" y="27929"/>
                </a:lnTo>
                <a:lnTo>
                  <a:pt x="1624" y="31636"/>
                </a:lnTo>
                <a:lnTo>
                  <a:pt x="0" y="36057"/>
                </a:lnTo>
                <a:lnTo>
                  <a:pt x="0" y="38812"/>
                </a:lnTo>
                <a:lnTo>
                  <a:pt x="378" y="43243"/>
                </a:lnTo>
                <a:lnTo>
                  <a:pt x="1965" y="46940"/>
                </a:lnTo>
                <a:lnTo>
                  <a:pt x="4485" y="49759"/>
                </a:lnTo>
                <a:lnTo>
                  <a:pt x="7625" y="51995"/>
                </a:lnTo>
                <a:lnTo>
                  <a:pt x="11649" y="53327"/>
                </a:lnTo>
                <a:lnTo>
                  <a:pt x="16394" y="53658"/>
                </a:lnTo>
                <a:lnTo>
                  <a:pt x="17748" y="46675"/>
                </a:lnTo>
                <a:lnTo>
                  <a:pt x="14958" y="46675"/>
                </a:lnTo>
                <a:lnTo>
                  <a:pt x="12766" y="45911"/>
                </a:lnTo>
                <a:lnTo>
                  <a:pt x="9655" y="42915"/>
                </a:lnTo>
                <a:lnTo>
                  <a:pt x="8878" y="38369"/>
                </a:lnTo>
                <a:lnTo>
                  <a:pt x="9691" y="34430"/>
                </a:lnTo>
                <a:lnTo>
                  <a:pt x="12236" y="31497"/>
                </a:lnTo>
                <a:lnTo>
                  <a:pt x="14847" y="30074"/>
                </a:lnTo>
                <a:lnTo>
                  <a:pt x="18350" y="29250"/>
                </a:lnTo>
                <a:lnTo>
                  <a:pt x="22792" y="29034"/>
                </a:lnTo>
                <a:lnTo>
                  <a:pt x="30208" y="29034"/>
                </a:lnTo>
                <a:lnTo>
                  <a:pt x="30208" y="39395"/>
                </a:lnTo>
                <a:lnTo>
                  <a:pt x="26028" y="43675"/>
                </a:lnTo>
                <a:lnTo>
                  <a:pt x="22151" y="46076"/>
                </a:lnTo>
                <a:lnTo>
                  <a:pt x="19223" y="53658"/>
                </a:lnTo>
                <a:lnTo>
                  <a:pt x="21917" y="53035"/>
                </a:lnTo>
                <a:lnTo>
                  <a:pt x="24451" y="51765"/>
                </a:lnTo>
                <a:lnTo>
                  <a:pt x="26996" y="50497"/>
                </a:lnTo>
                <a:lnTo>
                  <a:pt x="31367" y="46443"/>
                </a:lnTo>
                <a:lnTo>
                  <a:pt x="31367" y="51335"/>
                </a:lnTo>
                <a:lnTo>
                  <a:pt x="33469" y="52909"/>
                </a:lnTo>
                <a:lnTo>
                  <a:pt x="36054" y="52960"/>
                </a:lnTo>
                <a:lnTo>
                  <a:pt x="38830" y="51335"/>
                </a:lnTo>
                <a:lnTo>
                  <a:pt x="38830" y="15368"/>
                </a:lnTo>
                <a:lnTo>
                  <a:pt x="38498" y="12701"/>
                </a:lnTo>
                <a:lnTo>
                  <a:pt x="37160" y="8143"/>
                </a:lnTo>
                <a:lnTo>
                  <a:pt x="34625" y="4701"/>
                </a:lnTo>
                <a:lnTo>
                  <a:pt x="31230" y="1995"/>
                </a:lnTo>
                <a:lnTo>
                  <a:pt x="26456" y="407"/>
                </a:lnTo>
                <a:lnTo>
                  <a:pt x="23566" y="0"/>
                </a:lnTo>
                <a:lnTo>
                  <a:pt x="20185" y="0"/>
                </a:lnTo>
                <a:lnTo>
                  <a:pt x="16553" y="180"/>
                </a:lnTo>
                <a:lnTo>
                  <a:pt x="12978" y="864"/>
                </a:lnTo>
                <a:lnTo>
                  <a:pt x="9828" y="1818"/>
                </a:lnTo>
                <a:lnTo>
                  <a:pt x="5829" y="3557"/>
                </a:lnTo>
                <a:lnTo>
                  <a:pt x="2480" y="6706"/>
                </a:lnTo>
                <a:lnTo>
                  <a:pt x="2301" y="9385"/>
                </a:lnTo>
                <a:lnTo>
                  <a:pt x="3294" y="12103"/>
                </a:lnTo>
                <a:close/>
              </a:path>
              <a:path w="38830" h="53658">
                <a:moveTo>
                  <a:pt x="17748" y="46675"/>
                </a:moveTo>
                <a:lnTo>
                  <a:pt x="16394" y="53658"/>
                </a:lnTo>
                <a:lnTo>
                  <a:pt x="19223" y="53658"/>
                </a:lnTo>
                <a:lnTo>
                  <a:pt x="22151" y="46076"/>
                </a:lnTo>
                <a:lnTo>
                  <a:pt x="17748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4545266" y="2886101"/>
            <a:ext cx="40741" cy="52934"/>
          </a:xfrm>
          <a:custGeom>
            <a:avLst/>
            <a:gdLst/>
            <a:ahLst/>
            <a:cxnLst/>
            <a:rect l="l" t="t" r="r" b="b"/>
            <a:pathLst>
              <a:path w="40741" h="52934">
                <a:moveTo>
                  <a:pt x="5918" y="52934"/>
                </a:moveTo>
                <a:lnTo>
                  <a:pt x="8686" y="51282"/>
                </a:lnTo>
                <a:lnTo>
                  <a:pt x="8686" y="17143"/>
                </a:lnTo>
                <a:lnTo>
                  <a:pt x="11055" y="14072"/>
                </a:lnTo>
                <a:lnTo>
                  <a:pt x="13333" y="11747"/>
                </a:lnTo>
                <a:lnTo>
                  <a:pt x="17689" y="8561"/>
                </a:lnTo>
                <a:lnTo>
                  <a:pt x="22028" y="7758"/>
                </a:lnTo>
                <a:lnTo>
                  <a:pt x="25192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7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7" y="52020"/>
                </a:lnTo>
                <a:lnTo>
                  <a:pt x="34837" y="52934"/>
                </a:lnTo>
                <a:lnTo>
                  <a:pt x="37961" y="52934"/>
                </a:lnTo>
                <a:lnTo>
                  <a:pt x="40741" y="51282"/>
                </a:lnTo>
                <a:lnTo>
                  <a:pt x="40741" y="18022"/>
                </a:lnTo>
                <a:lnTo>
                  <a:pt x="40457" y="15038"/>
                </a:lnTo>
                <a:lnTo>
                  <a:pt x="39301" y="10095"/>
                </a:lnTo>
                <a:lnTo>
                  <a:pt x="37000" y="6070"/>
                </a:lnTo>
                <a:lnTo>
                  <a:pt x="3392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09" y="0"/>
                </a:lnTo>
                <a:lnTo>
                  <a:pt x="18453" y="723"/>
                </a:lnTo>
                <a:lnTo>
                  <a:pt x="15807" y="2146"/>
                </a:lnTo>
                <a:lnTo>
                  <a:pt x="13161" y="3582"/>
                </a:lnTo>
                <a:lnTo>
                  <a:pt x="10504" y="5829"/>
                </a:lnTo>
                <a:lnTo>
                  <a:pt x="7833" y="8902"/>
                </a:lnTo>
                <a:lnTo>
                  <a:pt x="7833" y="2437"/>
                </a:lnTo>
                <a:lnTo>
                  <a:pt x="5867" y="839"/>
                </a:lnTo>
                <a:lnTo>
                  <a:pt x="3139" y="763"/>
                </a:lnTo>
                <a:lnTo>
                  <a:pt x="0" y="2437"/>
                </a:lnTo>
                <a:lnTo>
                  <a:pt x="0" y="51282"/>
                </a:lnTo>
                <a:lnTo>
                  <a:pt x="194" y="52020"/>
                </a:lnTo>
                <a:lnTo>
                  <a:pt x="2778" y="52934"/>
                </a:lnTo>
                <a:lnTo>
                  <a:pt x="5918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4598550" y="2886166"/>
            <a:ext cx="37306" cy="53593"/>
          </a:xfrm>
          <a:custGeom>
            <a:avLst/>
            <a:gdLst/>
            <a:ahLst/>
            <a:cxnLst/>
            <a:rect l="l" t="t" r="r" b="b"/>
            <a:pathLst>
              <a:path w="37306" h="53593">
                <a:moveTo>
                  <a:pt x="9038" y="20610"/>
                </a:moveTo>
                <a:lnTo>
                  <a:pt x="10147" y="15811"/>
                </a:lnTo>
                <a:lnTo>
                  <a:pt x="12372" y="12495"/>
                </a:lnTo>
                <a:lnTo>
                  <a:pt x="14585" y="9180"/>
                </a:lnTo>
                <a:lnTo>
                  <a:pt x="17797" y="7531"/>
                </a:lnTo>
                <a:lnTo>
                  <a:pt x="23996" y="7531"/>
                </a:lnTo>
                <a:lnTo>
                  <a:pt x="27244" y="8431"/>
                </a:lnTo>
                <a:lnTo>
                  <a:pt x="31060" y="10415"/>
                </a:lnTo>
                <a:lnTo>
                  <a:pt x="33652" y="12395"/>
                </a:lnTo>
                <a:lnTo>
                  <a:pt x="36619" y="12445"/>
                </a:lnTo>
                <a:lnTo>
                  <a:pt x="37097" y="9486"/>
                </a:lnTo>
                <a:lnTo>
                  <a:pt x="36841" y="6692"/>
                </a:lnTo>
                <a:lnTo>
                  <a:pt x="34490" y="3823"/>
                </a:lnTo>
                <a:lnTo>
                  <a:pt x="31564" y="2044"/>
                </a:lnTo>
                <a:lnTo>
                  <a:pt x="27870" y="709"/>
                </a:lnTo>
                <a:lnTo>
                  <a:pt x="25044" y="140"/>
                </a:lnTo>
                <a:lnTo>
                  <a:pt x="22067" y="0"/>
                </a:lnTo>
                <a:lnTo>
                  <a:pt x="18957" y="0"/>
                </a:lnTo>
                <a:lnTo>
                  <a:pt x="16051" y="533"/>
                </a:lnTo>
                <a:lnTo>
                  <a:pt x="13369" y="1598"/>
                </a:lnTo>
                <a:lnTo>
                  <a:pt x="10688" y="2668"/>
                </a:lnTo>
                <a:lnTo>
                  <a:pt x="8351" y="4306"/>
                </a:lnTo>
                <a:lnTo>
                  <a:pt x="4401" y="8712"/>
                </a:lnTo>
                <a:lnTo>
                  <a:pt x="2839" y="11545"/>
                </a:lnTo>
                <a:lnTo>
                  <a:pt x="1695" y="14998"/>
                </a:lnTo>
                <a:lnTo>
                  <a:pt x="567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3" y="35370"/>
                </a:lnTo>
                <a:lnTo>
                  <a:pt x="1389" y="38606"/>
                </a:lnTo>
                <a:lnTo>
                  <a:pt x="2310" y="41846"/>
                </a:lnTo>
                <a:lnTo>
                  <a:pt x="3667" y="44564"/>
                </a:lnTo>
                <a:lnTo>
                  <a:pt x="5439" y="46785"/>
                </a:lnTo>
                <a:lnTo>
                  <a:pt x="9395" y="50709"/>
                </a:lnTo>
                <a:lnTo>
                  <a:pt x="12026" y="51865"/>
                </a:lnTo>
                <a:lnTo>
                  <a:pt x="14662" y="53035"/>
                </a:lnTo>
                <a:lnTo>
                  <a:pt x="17660" y="53593"/>
                </a:lnTo>
                <a:lnTo>
                  <a:pt x="22707" y="53593"/>
                </a:lnTo>
                <a:lnTo>
                  <a:pt x="25858" y="53111"/>
                </a:lnTo>
                <a:lnTo>
                  <a:pt x="28831" y="52362"/>
                </a:lnTo>
                <a:lnTo>
                  <a:pt x="31437" y="51321"/>
                </a:lnTo>
                <a:lnTo>
                  <a:pt x="34739" y="49377"/>
                </a:lnTo>
                <a:lnTo>
                  <a:pt x="37072" y="46520"/>
                </a:lnTo>
                <a:lnTo>
                  <a:pt x="37306" y="43776"/>
                </a:lnTo>
                <a:lnTo>
                  <a:pt x="37284" y="42444"/>
                </a:lnTo>
                <a:lnTo>
                  <a:pt x="35473" y="39662"/>
                </a:lnTo>
                <a:lnTo>
                  <a:pt x="32449" y="41936"/>
                </a:lnTo>
                <a:lnTo>
                  <a:pt x="28933" y="44208"/>
                </a:lnTo>
                <a:lnTo>
                  <a:pt x="25915" y="45515"/>
                </a:lnTo>
                <a:lnTo>
                  <a:pt x="22179" y="45847"/>
                </a:lnTo>
                <a:lnTo>
                  <a:pt x="18204" y="45454"/>
                </a:lnTo>
                <a:lnTo>
                  <a:pt x="14956" y="43902"/>
                </a:lnTo>
                <a:lnTo>
                  <a:pt x="12444" y="41123"/>
                </a:lnTo>
                <a:lnTo>
                  <a:pt x="10478" y="37555"/>
                </a:lnTo>
                <a:lnTo>
                  <a:pt x="9338" y="32818"/>
                </a:lnTo>
                <a:lnTo>
                  <a:pt x="9038" y="30060"/>
                </a:lnTo>
                <a:lnTo>
                  <a:pt x="9038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644219" y="2886105"/>
            <a:ext cx="43508" cy="53654"/>
          </a:xfrm>
          <a:custGeom>
            <a:avLst/>
            <a:gdLst/>
            <a:ahLst/>
            <a:cxnLst/>
            <a:rect l="l" t="t" r="r" b="b"/>
            <a:pathLst>
              <a:path w="43508" h="53654">
                <a:moveTo>
                  <a:pt x="43127" y="16941"/>
                </a:moveTo>
                <a:lnTo>
                  <a:pt x="42325" y="14133"/>
                </a:lnTo>
                <a:lnTo>
                  <a:pt x="41540" y="11325"/>
                </a:lnTo>
                <a:lnTo>
                  <a:pt x="38624" y="6818"/>
                </a:lnTo>
                <a:lnTo>
                  <a:pt x="34798" y="3070"/>
                </a:lnTo>
                <a:lnTo>
                  <a:pt x="32190" y="1840"/>
                </a:lnTo>
                <a:lnTo>
                  <a:pt x="29570" y="619"/>
                </a:lnTo>
                <a:lnTo>
                  <a:pt x="26409" y="0"/>
                </a:lnTo>
                <a:lnTo>
                  <a:pt x="26449" y="7009"/>
                </a:lnTo>
                <a:lnTo>
                  <a:pt x="29620" y="8341"/>
                </a:lnTo>
                <a:lnTo>
                  <a:pt x="31748" y="11023"/>
                </a:lnTo>
                <a:lnTo>
                  <a:pt x="33886" y="13690"/>
                </a:lnTo>
                <a:lnTo>
                  <a:pt x="34894" y="17385"/>
                </a:lnTo>
                <a:lnTo>
                  <a:pt x="34786" y="22082"/>
                </a:lnTo>
                <a:lnTo>
                  <a:pt x="8977" y="22082"/>
                </a:lnTo>
                <a:lnTo>
                  <a:pt x="9053" y="20102"/>
                </a:lnTo>
                <a:lnTo>
                  <a:pt x="10482" y="3121"/>
                </a:lnTo>
                <a:lnTo>
                  <a:pt x="8092" y="4899"/>
                </a:lnTo>
                <a:lnTo>
                  <a:pt x="4146" y="9587"/>
                </a:lnTo>
                <a:lnTo>
                  <a:pt x="2631" y="12420"/>
                </a:lnTo>
                <a:lnTo>
                  <a:pt x="1576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66"/>
                </a:lnTo>
                <a:lnTo>
                  <a:pt x="1526" y="38696"/>
                </a:lnTo>
                <a:lnTo>
                  <a:pt x="2533" y="42009"/>
                </a:lnTo>
                <a:lnTo>
                  <a:pt x="4046" y="44780"/>
                </a:lnTo>
                <a:lnTo>
                  <a:pt x="6040" y="46987"/>
                </a:lnTo>
                <a:lnTo>
                  <a:pt x="10490" y="50860"/>
                </a:lnTo>
                <a:lnTo>
                  <a:pt x="13435" y="51981"/>
                </a:lnTo>
                <a:lnTo>
                  <a:pt x="16351" y="53096"/>
                </a:lnTo>
                <a:lnTo>
                  <a:pt x="19756" y="53654"/>
                </a:lnTo>
                <a:lnTo>
                  <a:pt x="23655" y="53654"/>
                </a:lnTo>
                <a:lnTo>
                  <a:pt x="27997" y="53492"/>
                </a:lnTo>
                <a:lnTo>
                  <a:pt x="31970" y="52805"/>
                </a:lnTo>
                <a:lnTo>
                  <a:pt x="35208" y="51981"/>
                </a:lnTo>
                <a:lnTo>
                  <a:pt x="37947" y="51102"/>
                </a:lnTo>
                <a:lnTo>
                  <a:pt x="41198" y="48830"/>
                </a:lnTo>
                <a:lnTo>
                  <a:pt x="41515" y="46177"/>
                </a:lnTo>
                <a:lnTo>
                  <a:pt x="40949" y="43013"/>
                </a:lnTo>
                <a:lnTo>
                  <a:pt x="38206" y="43279"/>
                </a:lnTo>
                <a:lnTo>
                  <a:pt x="35045" y="44550"/>
                </a:lnTo>
                <a:lnTo>
                  <a:pt x="32237" y="45453"/>
                </a:lnTo>
                <a:lnTo>
                  <a:pt x="28723" y="46202"/>
                </a:lnTo>
                <a:lnTo>
                  <a:pt x="24455" y="46393"/>
                </a:lnTo>
                <a:lnTo>
                  <a:pt x="21610" y="46393"/>
                </a:lnTo>
                <a:lnTo>
                  <a:pt x="17222" y="45133"/>
                </a:lnTo>
                <a:lnTo>
                  <a:pt x="13639" y="43113"/>
                </a:lnTo>
                <a:lnTo>
                  <a:pt x="11181" y="40003"/>
                </a:lnTo>
                <a:lnTo>
                  <a:pt x="9781" y="35979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86" y="27749"/>
                </a:lnTo>
                <a:lnTo>
                  <a:pt x="43508" y="24739"/>
                </a:lnTo>
                <a:lnTo>
                  <a:pt x="43508" y="19936"/>
                </a:lnTo>
                <a:lnTo>
                  <a:pt x="43127" y="16941"/>
                </a:lnTo>
                <a:close/>
              </a:path>
              <a:path w="43508" h="53654">
                <a:moveTo>
                  <a:pt x="9053" y="20102"/>
                </a:moveTo>
                <a:lnTo>
                  <a:pt x="9989" y="16369"/>
                </a:lnTo>
                <a:lnTo>
                  <a:pt x="11440" y="12927"/>
                </a:lnTo>
                <a:lnTo>
                  <a:pt x="14983" y="9090"/>
                </a:lnTo>
                <a:lnTo>
                  <a:pt x="18219" y="7416"/>
                </a:lnTo>
                <a:lnTo>
                  <a:pt x="22251" y="7009"/>
                </a:lnTo>
                <a:lnTo>
                  <a:pt x="26449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92" y="633"/>
                </a:lnTo>
                <a:lnTo>
                  <a:pt x="13298" y="1865"/>
                </a:lnTo>
                <a:lnTo>
                  <a:pt x="10482" y="3121"/>
                </a:lnTo>
                <a:lnTo>
                  <a:pt x="9053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4695868" y="2926576"/>
            <a:ext cx="17086" cy="27879"/>
          </a:xfrm>
          <a:custGeom>
            <a:avLst/>
            <a:gdLst/>
            <a:ahLst/>
            <a:cxnLst/>
            <a:rect l="l" t="t" r="r" b="b"/>
            <a:pathLst>
              <a:path w="17086" h="27879">
                <a:moveTo>
                  <a:pt x="17086" y="4406"/>
                </a:moveTo>
                <a:lnTo>
                  <a:pt x="17086" y="3431"/>
                </a:lnTo>
                <a:lnTo>
                  <a:pt x="15891" y="763"/>
                </a:lnTo>
                <a:lnTo>
                  <a:pt x="12964" y="0"/>
                </a:lnTo>
                <a:lnTo>
                  <a:pt x="10407" y="64"/>
                </a:lnTo>
                <a:lnTo>
                  <a:pt x="7477" y="1501"/>
                </a:lnTo>
                <a:lnTo>
                  <a:pt x="6998" y="4406"/>
                </a:lnTo>
                <a:lnTo>
                  <a:pt x="6998" y="11355"/>
                </a:lnTo>
                <a:lnTo>
                  <a:pt x="0" y="26276"/>
                </a:lnTo>
                <a:lnTo>
                  <a:pt x="1379" y="27879"/>
                </a:lnTo>
                <a:lnTo>
                  <a:pt x="4118" y="27814"/>
                </a:lnTo>
                <a:lnTo>
                  <a:pt x="6728" y="26366"/>
                </a:lnTo>
                <a:lnTo>
                  <a:pt x="13925" y="15203"/>
                </a:lnTo>
                <a:lnTo>
                  <a:pt x="15020" y="13439"/>
                </a:lnTo>
                <a:lnTo>
                  <a:pt x="16398" y="10148"/>
                </a:lnTo>
                <a:lnTo>
                  <a:pt x="16927" y="7495"/>
                </a:lnTo>
                <a:lnTo>
                  <a:pt x="17086" y="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753155" y="2886099"/>
            <a:ext cx="43510" cy="72363"/>
          </a:xfrm>
          <a:custGeom>
            <a:avLst/>
            <a:gdLst/>
            <a:ahLst/>
            <a:cxnLst/>
            <a:rect l="l" t="t" r="r" b="b"/>
            <a:pathLst>
              <a:path w="43510" h="72363">
                <a:moveTo>
                  <a:pt x="0" y="2451"/>
                </a:moveTo>
                <a:lnTo>
                  <a:pt x="0" y="70660"/>
                </a:lnTo>
                <a:lnTo>
                  <a:pt x="184" y="71412"/>
                </a:lnTo>
                <a:lnTo>
                  <a:pt x="2768" y="72363"/>
                </a:lnTo>
                <a:lnTo>
                  <a:pt x="5908" y="72363"/>
                </a:lnTo>
                <a:lnTo>
                  <a:pt x="8672" y="70660"/>
                </a:lnTo>
                <a:lnTo>
                  <a:pt x="8672" y="46238"/>
                </a:lnTo>
                <a:lnTo>
                  <a:pt x="9940" y="47508"/>
                </a:lnTo>
                <a:lnTo>
                  <a:pt x="13370" y="50492"/>
                </a:lnTo>
                <a:lnTo>
                  <a:pt x="16779" y="52501"/>
                </a:lnTo>
                <a:lnTo>
                  <a:pt x="20322" y="53527"/>
                </a:lnTo>
                <a:lnTo>
                  <a:pt x="23014" y="53667"/>
                </a:lnTo>
                <a:lnTo>
                  <a:pt x="26313" y="53667"/>
                </a:lnTo>
                <a:lnTo>
                  <a:pt x="29239" y="53035"/>
                </a:lnTo>
                <a:lnTo>
                  <a:pt x="31795" y="51738"/>
                </a:lnTo>
                <a:lnTo>
                  <a:pt x="34354" y="50467"/>
                </a:lnTo>
                <a:lnTo>
                  <a:pt x="33840" y="33921"/>
                </a:lnTo>
                <a:lnTo>
                  <a:pt x="32670" y="38187"/>
                </a:lnTo>
                <a:lnTo>
                  <a:pt x="30730" y="41805"/>
                </a:lnTo>
                <a:lnTo>
                  <a:pt x="27896" y="44333"/>
                </a:lnTo>
                <a:lnTo>
                  <a:pt x="24455" y="45960"/>
                </a:lnTo>
                <a:lnTo>
                  <a:pt x="19904" y="45960"/>
                </a:lnTo>
                <a:lnTo>
                  <a:pt x="15497" y="43585"/>
                </a:lnTo>
                <a:lnTo>
                  <a:pt x="11070" y="39686"/>
                </a:lnTo>
                <a:lnTo>
                  <a:pt x="8672" y="36690"/>
                </a:lnTo>
                <a:lnTo>
                  <a:pt x="8672" y="17272"/>
                </a:lnTo>
                <a:lnTo>
                  <a:pt x="7613" y="9017"/>
                </a:lnTo>
                <a:lnTo>
                  <a:pt x="7613" y="2451"/>
                </a:lnTo>
                <a:lnTo>
                  <a:pt x="6076" y="914"/>
                </a:lnTo>
                <a:lnTo>
                  <a:pt x="3074" y="773"/>
                </a:lnTo>
                <a:lnTo>
                  <a:pt x="0" y="2451"/>
                </a:lnTo>
                <a:close/>
              </a:path>
              <a:path w="43510" h="72363">
                <a:moveTo>
                  <a:pt x="8672" y="17272"/>
                </a:moveTo>
                <a:lnTo>
                  <a:pt x="10048" y="15494"/>
                </a:lnTo>
                <a:lnTo>
                  <a:pt x="12585" y="12786"/>
                </a:lnTo>
                <a:lnTo>
                  <a:pt x="16127" y="9866"/>
                </a:lnTo>
                <a:lnTo>
                  <a:pt x="19461" y="8229"/>
                </a:lnTo>
                <a:lnTo>
                  <a:pt x="22791" y="7721"/>
                </a:lnTo>
                <a:lnTo>
                  <a:pt x="26939" y="8253"/>
                </a:lnTo>
                <a:lnTo>
                  <a:pt x="29966" y="10425"/>
                </a:lnTo>
                <a:lnTo>
                  <a:pt x="32084" y="13675"/>
                </a:lnTo>
                <a:lnTo>
                  <a:pt x="33606" y="17564"/>
                </a:lnTo>
                <a:lnTo>
                  <a:pt x="34344" y="22222"/>
                </a:lnTo>
                <a:lnTo>
                  <a:pt x="34531" y="27139"/>
                </a:lnTo>
                <a:lnTo>
                  <a:pt x="34531" y="29425"/>
                </a:lnTo>
                <a:lnTo>
                  <a:pt x="33840" y="33921"/>
                </a:lnTo>
                <a:lnTo>
                  <a:pt x="34354" y="50467"/>
                </a:lnTo>
                <a:lnTo>
                  <a:pt x="36497" y="48628"/>
                </a:lnTo>
                <a:lnTo>
                  <a:pt x="39966" y="43891"/>
                </a:lnTo>
                <a:lnTo>
                  <a:pt x="41281" y="41021"/>
                </a:lnTo>
                <a:lnTo>
                  <a:pt x="42181" y="37604"/>
                </a:lnTo>
                <a:lnTo>
                  <a:pt x="43066" y="34213"/>
                </a:lnTo>
                <a:lnTo>
                  <a:pt x="43510" y="30375"/>
                </a:lnTo>
                <a:lnTo>
                  <a:pt x="43510" y="22567"/>
                </a:lnTo>
                <a:lnTo>
                  <a:pt x="43164" y="19212"/>
                </a:lnTo>
                <a:lnTo>
                  <a:pt x="42476" y="16037"/>
                </a:lnTo>
                <a:lnTo>
                  <a:pt x="41760" y="12876"/>
                </a:lnTo>
                <a:lnTo>
                  <a:pt x="40651" y="10093"/>
                </a:lnTo>
                <a:lnTo>
                  <a:pt x="39128" y="7721"/>
                </a:lnTo>
                <a:lnTo>
                  <a:pt x="35636" y="3451"/>
                </a:lnTo>
                <a:lnTo>
                  <a:pt x="30801" y="697"/>
                </a:lnTo>
                <a:lnTo>
                  <a:pt x="27875" y="0"/>
                </a:lnTo>
                <a:lnTo>
                  <a:pt x="24443" y="0"/>
                </a:lnTo>
                <a:lnTo>
                  <a:pt x="21366" y="200"/>
                </a:lnTo>
                <a:lnTo>
                  <a:pt x="18525" y="949"/>
                </a:lnTo>
                <a:lnTo>
                  <a:pt x="15803" y="2260"/>
                </a:lnTo>
                <a:lnTo>
                  <a:pt x="13115" y="3934"/>
                </a:lnTo>
                <a:lnTo>
                  <a:pt x="10444" y="6183"/>
                </a:lnTo>
                <a:lnTo>
                  <a:pt x="7613" y="9017"/>
                </a:lnTo>
                <a:lnTo>
                  <a:pt x="8672" y="172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4809740" y="2886105"/>
            <a:ext cx="27616" cy="52934"/>
          </a:xfrm>
          <a:custGeom>
            <a:avLst/>
            <a:gdLst/>
            <a:ahLst/>
            <a:cxnLst/>
            <a:rect l="l" t="t" r="r" b="b"/>
            <a:pathLst>
              <a:path w="27616" h="52934">
                <a:moveTo>
                  <a:pt x="5904" y="52934"/>
                </a:moveTo>
                <a:lnTo>
                  <a:pt x="8672" y="51282"/>
                </a:lnTo>
                <a:lnTo>
                  <a:pt x="8672" y="19152"/>
                </a:lnTo>
                <a:lnTo>
                  <a:pt x="11019" y="15480"/>
                </a:lnTo>
                <a:lnTo>
                  <a:pt x="13050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37" y="8672"/>
                </a:lnTo>
                <a:lnTo>
                  <a:pt x="24894" y="9475"/>
                </a:lnTo>
                <a:lnTo>
                  <a:pt x="27551" y="8190"/>
                </a:lnTo>
                <a:lnTo>
                  <a:pt x="27616" y="3669"/>
                </a:lnTo>
                <a:lnTo>
                  <a:pt x="25330" y="684"/>
                </a:lnTo>
                <a:lnTo>
                  <a:pt x="22302" y="90"/>
                </a:lnTo>
                <a:lnTo>
                  <a:pt x="19742" y="0"/>
                </a:lnTo>
                <a:lnTo>
                  <a:pt x="16739" y="673"/>
                </a:lnTo>
                <a:lnTo>
                  <a:pt x="13702" y="2578"/>
                </a:lnTo>
                <a:lnTo>
                  <a:pt x="10346" y="6008"/>
                </a:lnTo>
                <a:lnTo>
                  <a:pt x="7833" y="9551"/>
                </a:lnTo>
                <a:lnTo>
                  <a:pt x="7833" y="2437"/>
                </a:lnTo>
                <a:lnTo>
                  <a:pt x="5868" y="839"/>
                </a:lnTo>
                <a:lnTo>
                  <a:pt x="3139" y="763"/>
                </a:lnTo>
                <a:lnTo>
                  <a:pt x="0" y="2437"/>
                </a:lnTo>
                <a:lnTo>
                  <a:pt x="0" y="51282"/>
                </a:lnTo>
                <a:lnTo>
                  <a:pt x="194" y="52005"/>
                </a:lnTo>
                <a:lnTo>
                  <a:pt x="2780" y="52934"/>
                </a:lnTo>
                <a:lnTo>
                  <a:pt x="5904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843951" y="2886101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77" y="23915"/>
                </a:moveTo>
                <a:lnTo>
                  <a:pt x="9277" y="21348"/>
                </a:lnTo>
                <a:lnTo>
                  <a:pt x="9856" y="19001"/>
                </a:lnTo>
                <a:lnTo>
                  <a:pt x="11343" y="14606"/>
                </a:lnTo>
                <a:lnTo>
                  <a:pt x="13743" y="11178"/>
                </a:lnTo>
                <a:lnTo>
                  <a:pt x="17124" y="8902"/>
                </a:lnTo>
                <a:lnTo>
                  <a:pt x="21192" y="7495"/>
                </a:lnTo>
                <a:lnTo>
                  <a:pt x="26570" y="7495"/>
                </a:lnTo>
                <a:lnTo>
                  <a:pt x="30779" y="9043"/>
                </a:lnTo>
                <a:lnTo>
                  <a:pt x="34138" y="11470"/>
                </a:lnTo>
                <a:lnTo>
                  <a:pt x="36327" y="15012"/>
                </a:lnTo>
                <a:lnTo>
                  <a:pt x="37594" y="19433"/>
                </a:lnTo>
                <a:lnTo>
                  <a:pt x="38307" y="24282"/>
                </a:lnTo>
                <a:lnTo>
                  <a:pt x="38307" y="29743"/>
                </a:lnTo>
                <a:lnTo>
                  <a:pt x="38037" y="32335"/>
                </a:lnTo>
                <a:lnTo>
                  <a:pt x="37457" y="34672"/>
                </a:lnTo>
                <a:lnTo>
                  <a:pt x="36683" y="50281"/>
                </a:lnTo>
                <a:lnTo>
                  <a:pt x="39203" y="48388"/>
                </a:lnTo>
                <a:lnTo>
                  <a:pt x="43239" y="43549"/>
                </a:lnTo>
                <a:lnTo>
                  <a:pt x="44750" y="40655"/>
                </a:lnTo>
                <a:lnTo>
                  <a:pt x="45759" y="37299"/>
                </a:lnTo>
                <a:lnTo>
                  <a:pt x="46781" y="33973"/>
                </a:lnTo>
                <a:lnTo>
                  <a:pt x="47285" y="30304"/>
                </a:lnTo>
                <a:lnTo>
                  <a:pt x="47285" y="22237"/>
                </a:lnTo>
                <a:lnTo>
                  <a:pt x="46803" y="18568"/>
                </a:lnTo>
                <a:lnTo>
                  <a:pt x="45845" y="15303"/>
                </a:lnTo>
                <a:lnTo>
                  <a:pt x="44888" y="12053"/>
                </a:lnTo>
                <a:lnTo>
                  <a:pt x="43437" y="9284"/>
                </a:lnTo>
                <a:lnTo>
                  <a:pt x="41515" y="7012"/>
                </a:lnTo>
                <a:lnTo>
                  <a:pt x="37172" y="2984"/>
                </a:lnTo>
                <a:lnTo>
                  <a:pt x="34282" y="1793"/>
                </a:lnTo>
                <a:lnTo>
                  <a:pt x="31391" y="612"/>
                </a:lnTo>
                <a:lnTo>
                  <a:pt x="28011" y="0"/>
                </a:lnTo>
                <a:lnTo>
                  <a:pt x="20087" y="0"/>
                </a:lnTo>
                <a:lnTo>
                  <a:pt x="16559" y="673"/>
                </a:lnTo>
                <a:lnTo>
                  <a:pt x="13557" y="2009"/>
                </a:lnTo>
                <a:lnTo>
                  <a:pt x="10540" y="3355"/>
                </a:lnTo>
                <a:lnTo>
                  <a:pt x="8020" y="5234"/>
                </a:lnTo>
                <a:lnTo>
                  <a:pt x="3999" y="10083"/>
                </a:lnTo>
                <a:lnTo>
                  <a:pt x="2498" y="12956"/>
                </a:lnTo>
                <a:lnTo>
                  <a:pt x="1489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7" y="35118"/>
                </a:lnTo>
                <a:lnTo>
                  <a:pt x="1418" y="38369"/>
                </a:lnTo>
                <a:lnTo>
                  <a:pt x="2360" y="41620"/>
                </a:lnTo>
                <a:lnTo>
                  <a:pt x="3790" y="44389"/>
                </a:lnTo>
                <a:lnTo>
                  <a:pt x="5734" y="46675"/>
                </a:lnTo>
                <a:lnTo>
                  <a:pt x="10064" y="50688"/>
                </a:lnTo>
                <a:lnTo>
                  <a:pt x="9709" y="34240"/>
                </a:lnTo>
                <a:lnTo>
                  <a:pt x="8977" y="29376"/>
                </a:lnTo>
                <a:lnTo>
                  <a:pt x="8977" y="23915"/>
                </a:lnTo>
                <a:close/>
              </a:path>
              <a:path w="47285" h="53658">
                <a:moveTo>
                  <a:pt x="26117" y="46127"/>
                </a:moveTo>
                <a:lnTo>
                  <a:pt x="20764" y="46127"/>
                </a:lnTo>
                <a:lnTo>
                  <a:pt x="16559" y="44589"/>
                </a:lnTo>
                <a:lnTo>
                  <a:pt x="13197" y="42152"/>
                </a:lnTo>
                <a:lnTo>
                  <a:pt x="10976" y="38646"/>
                </a:lnTo>
                <a:lnTo>
                  <a:pt x="9709" y="34240"/>
                </a:lnTo>
                <a:lnTo>
                  <a:pt x="10064" y="50688"/>
                </a:lnTo>
                <a:lnTo>
                  <a:pt x="12941" y="51879"/>
                </a:lnTo>
                <a:lnTo>
                  <a:pt x="15847" y="53075"/>
                </a:lnTo>
                <a:lnTo>
                  <a:pt x="19227" y="53658"/>
                </a:lnTo>
                <a:lnTo>
                  <a:pt x="27111" y="53658"/>
                </a:lnTo>
                <a:lnTo>
                  <a:pt x="30628" y="52999"/>
                </a:lnTo>
                <a:lnTo>
                  <a:pt x="33656" y="51628"/>
                </a:lnTo>
                <a:lnTo>
                  <a:pt x="36683" y="50281"/>
                </a:lnTo>
                <a:lnTo>
                  <a:pt x="37457" y="34672"/>
                </a:lnTo>
                <a:lnTo>
                  <a:pt x="36007" y="39053"/>
                </a:lnTo>
                <a:lnTo>
                  <a:pt x="33605" y="42458"/>
                </a:lnTo>
                <a:lnTo>
                  <a:pt x="30200" y="44705"/>
                </a:lnTo>
                <a:lnTo>
                  <a:pt x="26117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4898362" y="2862774"/>
            <a:ext cx="32004" cy="76266"/>
          </a:xfrm>
          <a:custGeom>
            <a:avLst/>
            <a:gdLst/>
            <a:ahLst/>
            <a:cxnLst/>
            <a:rect l="l" t="t" r="r" b="b"/>
            <a:pathLst>
              <a:path w="32004" h="76266">
                <a:moveTo>
                  <a:pt x="9892" y="8103"/>
                </a:moveTo>
                <a:lnTo>
                  <a:pt x="8671" y="12992"/>
                </a:lnTo>
                <a:lnTo>
                  <a:pt x="8355" y="15925"/>
                </a:lnTo>
                <a:lnTo>
                  <a:pt x="8355" y="24371"/>
                </a:lnTo>
                <a:lnTo>
                  <a:pt x="1684" y="24371"/>
                </a:lnTo>
                <a:lnTo>
                  <a:pt x="280" y="25516"/>
                </a:lnTo>
                <a:lnTo>
                  <a:pt x="0" y="28105"/>
                </a:lnTo>
                <a:lnTo>
                  <a:pt x="1684" y="31802"/>
                </a:lnTo>
                <a:lnTo>
                  <a:pt x="8355" y="31802"/>
                </a:lnTo>
                <a:lnTo>
                  <a:pt x="8355" y="74613"/>
                </a:lnTo>
                <a:lnTo>
                  <a:pt x="8575" y="75336"/>
                </a:lnTo>
                <a:lnTo>
                  <a:pt x="11181" y="76266"/>
                </a:lnTo>
                <a:lnTo>
                  <a:pt x="14265" y="76266"/>
                </a:lnTo>
                <a:lnTo>
                  <a:pt x="17073" y="74613"/>
                </a:lnTo>
                <a:lnTo>
                  <a:pt x="17073" y="31802"/>
                </a:lnTo>
                <a:lnTo>
                  <a:pt x="27654" y="31802"/>
                </a:lnTo>
                <a:lnTo>
                  <a:pt x="29217" y="30340"/>
                </a:lnTo>
                <a:lnTo>
                  <a:pt x="29375" y="27420"/>
                </a:lnTo>
                <a:lnTo>
                  <a:pt x="27654" y="24371"/>
                </a:lnTo>
                <a:lnTo>
                  <a:pt x="17073" y="24371"/>
                </a:lnTo>
                <a:lnTo>
                  <a:pt x="17073" y="19051"/>
                </a:lnTo>
                <a:lnTo>
                  <a:pt x="17211" y="15166"/>
                </a:lnTo>
                <a:lnTo>
                  <a:pt x="17686" y="12242"/>
                </a:lnTo>
                <a:lnTo>
                  <a:pt x="19965" y="8524"/>
                </a:lnTo>
                <a:lnTo>
                  <a:pt x="22881" y="7444"/>
                </a:lnTo>
                <a:lnTo>
                  <a:pt x="25954" y="7519"/>
                </a:lnTo>
                <a:lnTo>
                  <a:pt x="29066" y="8420"/>
                </a:lnTo>
                <a:lnTo>
                  <a:pt x="31661" y="8359"/>
                </a:lnTo>
                <a:lnTo>
                  <a:pt x="32004" y="5702"/>
                </a:lnTo>
                <a:lnTo>
                  <a:pt x="31920" y="3926"/>
                </a:lnTo>
                <a:lnTo>
                  <a:pt x="29853" y="1118"/>
                </a:lnTo>
                <a:lnTo>
                  <a:pt x="27161" y="355"/>
                </a:lnTo>
                <a:lnTo>
                  <a:pt x="23590" y="0"/>
                </a:lnTo>
                <a:lnTo>
                  <a:pt x="20998" y="0"/>
                </a:lnTo>
                <a:lnTo>
                  <a:pt x="18759" y="370"/>
                </a:lnTo>
                <a:lnTo>
                  <a:pt x="14932" y="1854"/>
                </a:lnTo>
                <a:lnTo>
                  <a:pt x="12091" y="4560"/>
                </a:lnTo>
                <a:lnTo>
                  <a:pt x="9892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934512" y="2886105"/>
            <a:ext cx="43524" cy="53654"/>
          </a:xfrm>
          <a:custGeom>
            <a:avLst/>
            <a:gdLst/>
            <a:ahLst/>
            <a:cxnLst/>
            <a:rect l="l" t="t" r="r" b="b"/>
            <a:pathLst>
              <a:path w="43524" h="53654">
                <a:moveTo>
                  <a:pt x="43127" y="16941"/>
                </a:moveTo>
                <a:lnTo>
                  <a:pt x="42325" y="14133"/>
                </a:lnTo>
                <a:lnTo>
                  <a:pt x="41551" y="11325"/>
                </a:lnTo>
                <a:lnTo>
                  <a:pt x="38638" y="6818"/>
                </a:lnTo>
                <a:lnTo>
                  <a:pt x="34797" y="3070"/>
                </a:lnTo>
                <a:lnTo>
                  <a:pt x="32194" y="1840"/>
                </a:lnTo>
                <a:lnTo>
                  <a:pt x="29584" y="619"/>
                </a:lnTo>
                <a:lnTo>
                  <a:pt x="26409" y="0"/>
                </a:lnTo>
                <a:lnTo>
                  <a:pt x="26460" y="7009"/>
                </a:lnTo>
                <a:lnTo>
                  <a:pt x="29621" y="8341"/>
                </a:lnTo>
                <a:lnTo>
                  <a:pt x="31752" y="11023"/>
                </a:lnTo>
                <a:lnTo>
                  <a:pt x="33891" y="13690"/>
                </a:lnTo>
                <a:lnTo>
                  <a:pt x="34898" y="17385"/>
                </a:lnTo>
                <a:lnTo>
                  <a:pt x="34797" y="22082"/>
                </a:lnTo>
                <a:lnTo>
                  <a:pt x="8982" y="22082"/>
                </a:lnTo>
                <a:lnTo>
                  <a:pt x="9053" y="20102"/>
                </a:lnTo>
                <a:lnTo>
                  <a:pt x="10494" y="3121"/>
                </a:lnTo>
                <a:lnTo>
                  <a:pt x="8107" y="4899"/>
                </a:lnTo>
                <a:lnTo>
                  <a:pt x="4147" y="9587"/>
                </a:lnTo>
                <a:lnTo>
                  <a:pt x="2631" y="12420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5" y="35366"/>
                </a:lnTo>
                <a:lnTo>
                  <a:pt x="1526" y="38696"/>
                </a:lnTo>
                <a:lnTo>
                  <a:pt x="2548" y="42009"/>
                </a:lnTo>
                <a:lnTo>
                  <a:pt x="4050" y="44780"/>
                </a:lnTo>
                <a:lnTo>
                  <a:pt x="6041" y="46987"/>
                </a:lnTo>
                <a:lnTo>
                  <a:pt x="10505" y="50860"/>
                </a:lnTo>
                <a:lnTo>
                  <a:pt x="13435" y="51981"/>
                </a:lnTo>
                <a:lnTo>
                  <a:pt x="16362" y="53096"/>
                </a:lnTo>
                <a:lnTo>
                  <a:pt x="19757" y="53654"/>
                </a:lnTo>
                <a:lnTo>
                  <a:pt x="23656" y="53654"/>
                </a:lnTo>
                <a:lnTo>
                  <a:pt x="28000" y="53492"/>
                </a:lnTo>
                <a:lnTo>
                  <a:pt x="31972" y="52805"/>
                </a:lnTo>
                <a:lnTo>
                  <a:pt x="35218" y="51981"/>
                </a:lnTo>
                <a:lnTo>
                  <a:pt x="37951" y="51102"/>
                </a:lnTo>
                <a:lnTo>
                  <a:pt x="41208" y="48830"/>
                </a:lnTo>
                <a:lnTo>
                  <a:pt x="41530" y="46177"/>
                </a:lnTo>
                <a:lnTo>
                  <a:pt x="40949" y="43013"/>
                </a:lnTo>
                <a:lnTo>
                  <a:pt x="38218" y="43279"/>
                </a:lnTo>
                <a:lnTo>
                  <a:pt x="35057" y="44550"/>
                </a:lnTo>
                <a:lnTo>
                  <a:pt x="32241" y="45453"/>
                </a:lnTo>
                <a:lnTo>
                  <a:pt x="28724" y="46202"/>
                </a:lnTo>
                <a:lnTo>
                  <a:pt x="24465" y="46393"/>
                </a:lnTo>
                <a:lnTo>
                  <a:pt x="21614" y="46393"/>
                </a:lnTo>
                <a:lnTo>
                  <a:pt x="17222" y="45133"/>
                </a:lnTo>
                <a:lnTo>
                  <a:pt x="13655" y="43113"/>
                </a:lnTo>
                <a:lnTo>
                  <a:pt x="11196" y="40003"/>
                </a:lnTo>
                <a:lnTo>
                  <a:pt x="9781" y="35979"/>
                </a:lnTo>
                <a:lnTo>
                  <a:pt x="8982" y="31356"/>
                </a:lnTo>
                <a:lnTo>
                  <a:pt x="8982" y="28648"/>
                </a:lnTo>
                <a:lnTo>
                  <a:pt x="40151" y="28648"/>
                </a:lnTo>
                <a:lnTo>
                  <a:pt x="42487" y="27749"/>
                </a:lnTo>
                <a:lnTo>
                  <a:pt x="43524" y="24739"/>
                </a:lnTo>
                <a:lnTo>
                  <a:pt x="43524" y="19936"/>
                </a:lnTo>
                <a:lnTo>
                  <a:pt x="43127" y="16941"/>
                </a:lnTo>
                <a:close/>
              </a:path>
              <a:path w="43524" h="53654">
                <a:moveTo>
                  <a:pt x="9053" y="20102"/>
                </a:moveTo>
                <a:lnTo>
                  <a:pt x="9989" y="16369"/>
                </a:lnTo>
                <a:lnTo>
                  <a:pt x="11441" y="12927"/>
                </a:lnTo>
                <a:lnTo>
                  <a:pt x="14983" y="9090"/>
                </a:lnTo>
                <a:lnTo>
                  <a:pt x="18219" y="7416"/>
                </a:lnTo>
                <a:lnTo>
                  <a:pt x="22251" y="7009"/>
                </a:lnTo>
                <a:lnTo>
                  <a:pt x="26460" y="7009"/>
                </a:lnTo>
                <a:lnTo>
                  <a:pt x="26409" y="0"/>
                </a:lnTo>
                <a:lnTo>
                  <a:pt x="19241" y="0"/>
                </a:lnTo>
                <a:lnTo>
                  <a:pt x="16103" y="633"/>
                </a:lnTo>
                <a:lnTo>
                  <a:pt x="13298" y="1865"/>
                </a:lnTo>
                <a:lnTo>
                  <a:pt x="10494" y="3121"/>
                </a:lnTo>
                <a:lnTo>
                  <a:pt x="9053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4988001" y="2886105"/>
            <a:ext cx="33481" cy="53654"/>
          </a:xfrm>
          <a:custGeom>
            <a:avLst/>
            <a:gdLst/>
            <a:ahLst/>
            <a:cxnLst/>
            <a:rect l="l" t="t" r="r" b="b"/>
            <a:pathLst>
              <a:path w="33481" h="53654">
                <a:moveTo>
                  <a:pt x="6027" y="52222"/>
                </a:moveTo>
                <a:lnTo>
                  <a:pt x="8608" y="52995"/>
                </a:lnTo>
                <a:lnTo>
                  <a:pt x="11661" y="53529"/>
                </a:lnTo>
                <a:lnTo>
                  <a:pt x="17665" y="53654"/>
                </a:lnTo>
                <a:lnTo>
                  <a:pt x="20171" y="53327"/>
                </a:lnTo>
                <a:lnTo>
                  <a:pt x="24725" y="51955"/>
                </a:lnTo>
                <a:lnTo>
                  <a:pt x="28340" y="49593"/>
                </a:lnTo>
                <a:lnTo>
                  <a:pt x="31240" y="46620"/>
                </a:lnTo>
                <a:lnTo>
                  <a:pt x="33037" y="42710"/>
                </a:lnTo>
                <a:lnTo>
                  <a:pt x="33481" y="37984"/>
                </a:lnTo>
                <a:lnTo>
                  <a:pt x="33481" y="35888"/>
                </a:lnTo>
                <a:lnTo>
                  <a:pt x="32461" y="32547"/>
                </a:lnTo>
                <a:lnTo>
                  <a:pt x="30877" y="29743"/>
                </a:lnTo>
                <a:lnTo>
                  <a:pt x="27341" y="26643"/>
                </a:lnTo>
                <a:lnTo>
                  <a:pt x="24441" y="25120"/>
                </a:lnTo>
                <a:lnTo>
                  <a:pt x="21474" y="23825"/>
                </a:lnTo>
                <a:lnTo>
                  <a:pt x="18525" y="22604"/>
                </a:lnTo>
                <a:lnTo>
                  <a:pt x="15660" y="21449"/>
                </a:lnTo>
                <a:lnTo>
                  <a:pt x="12139" y="19353"/>
                </a:lnTo>
                <a:lnTo>
                  <a:pt x="9814" y="16596"/>
                </a:lnTo>
                <a:lnTo>
                  <a:pt x="9467" y="13992"/>
                </a:lnTo>
                <a:lnTo>
                  <a:pt x="10022" y="11188"/>
                </a:lnTo>
                <a:lnTo>
                  <a:pt x="12359" y="8290"/>
                </a:lnTo>
                <a:lnTo>
                  <a:pt x="15523" y="7110"/>
                </a:lnTo>
                <a:lnTo>
                  <a:pt x="18303" y="6944"/>
                </a:lnTo>
                <a:lnTo>
                  <a:pt x="21417" y="7150"/>
                </a:lnTo>
                <a:lnTo>
                  <a:pt x="25067" y="8366"/>
                </a:lnTo>
                <a:lnTo>
                  <a:pt x="27738" y="9687"/>
                </a:lnTo>
                <a:lnTo>
                  <a:pt x="30726" y="9878"/>
                </a:lnTo>
                <a:lnTo>
                  <a:pt x="31071" y="7160"/>
                </a:lnTo>
                <a:lnTo>
                  <a:pt x="30773" y="4417"/>
                </a:lnTo>
                <a:lnTo>
                  <a:pt x="28206" y="2207"/>
                </a:lnTo>
                <a:lnTo>
                  <a:pt x="25596" y="1141"/>
                </a:lnTo>
                <a:lnTo>
                  <a:pt x="22190" y="327"/>
                </a:lnTo>
                <a:lnTo>
                  <a:pt x="18399" y="0"/>
                </a:lnTo>
                <a:lnTo>
                  <a:pt x="15523" y="0"/>
                </a:lnTo>
                <a:lnTo>
                  <a:pt x="13014" y="403"/>
                </a:lnTo>
                <a:lnTo>
                  <a:pt x="8694" y="1991"/>
                </a:lnTo>
                <a:lnTo>
                  <a:pt x="5472" y="4381"/>
                </a:lnTo>
                <a:lnTo>
                  <a:pt x="2962" y="7225"/>
                </a:lnTo>
                <a:lnTo>
                  <a:pt x="1522" y="10731"/>
                </a:lnTo>
                <a:lnTo>
                  <a:pt x="1167" y="14490"/>
                </a:lnTo>
                <a:lnTo>
                  <a:pt x="1498" y="18529"/>
                </a:lnTo>
                <a:lnTo>
                  <a:pt x="2876" y="21639"/>
                </a:lnTo>
                <a:lnTo>
                  <a:pt x="6027" y="25206"/>
                </a:lnTo>
                <a:lnTo>
                  <a:pt x="8694" y="26949"/>
                </a:lnTo>
                <a:lnTo>
                  <a:pt x="11584" y="28422"/>
                </a:lnTo>
                <a:lnTo>
                  <a:pt x="14565" y="29653"/>
                </a:lnTo>
                <a:lnTo>
                  <a:pt x="17406" y="30794"/>
                </a:lnTo>
                <a:lnTo>
                  <a:pt x="20063" y="31990"/>
                </a:lnTo>
                <a:lnTo>
                  <a:pt x="23213" y="34276"/>
                </a:lnTo>
                <a:lnTo>
                  <a:pt x="24919" y="37310"/>
                </a:lnTo>
                <a:lnTo>
                  <a:pt x="24674" y="41184"/>
                </a:lnTo>
                <a:lnTo>
                  <a:pt x="23061" y="43952"/>
                </a:lnTo>
                <a:lnTo>
                  <a:pt x="20283" y="45680"/>
                </a:lnTo>
                <a:lnTo>
                  <a:pt x="16567" y="46504"/>
                </a:lnTo>
                <a:lnTo>
                  <a:pt x="13133" y="46504"/>
                </a:lnTo>
                <a:lnTo>
                  <a:pt x="9889" y="45770"/>
                </a:lnTo>
                <a:lnTo>
                  <a:pt x="5976" y="44168"/>
                </a:lnTo>
                <a:lnTo>
                  <a:pt x="3182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266" y="48182"/>
                </a:lnTo>
                <a:lnTo>
                  <a:pt x="2948" y="50925"/>
                </a:lnTo>
                <a:lnTo>
                  <a:pt x="6027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5030438" y="2886105"/>
            <a:ext cx="33483" cy="53654"/>
          </a:xfrm>
          <a:custGeom>
            <a:avLst/>
            <a:gdLst/>
            <a:ahLst/>
            <a:cxnLst/>
            <a:rect l="l" t="t" r="r" b="b"/>
            <a:pathLst>
              <a:path w="33483" h="53654">
                <a:moveTo>
                  <a:pt x="6029" y="52222"/>
                </a:moveTo>
                <a:lnTo>
                  <a:pt x="8614" y="52995"/>
                </a:lnTo>
                <a:lnTo>
                  <a:pt x="11649" y="53529"/>
                </a:lnTo>
                <a:lnTo>
                  <a:pt x="17665" y="53654"/>
                </a:lnTo>
                <a:lnTo>
                  <a:pt x="20173" y="53327"/>
                </a:lnTo>
                <a:lnTo>
                  <a:pt x="24724" y="51955"/>
                </a:lnTo>
                <a:lnTo>
                  <a:pt x="28332" y="49593"/>
                </a:lnTo>
                <a:lnTo>
                  <a:pt x="31248" y="46620"/>
                </a:lnTo>
                <a:lnTo>
                  <a:pt x="33040" y="42710"/>
                </a:lnTo>
                <a:lnTo>
                  <a:pt x="33483" y="37984"/>
                </a:lnTo>
                <a:lnTo>
                  <a:pt x="33483" y="35888"/>
                </a:lnTo>
                <a:lnTo>
                  <a:pt x="32465" y="32547"/>
                </a:lnTo>
                <a:lnTo>
                  <a:pt x="30877" y="29743"/>
                </a:lnTo>
                <a:lnTo>
                  <a:pt x="27349" y="26643"/>
                </a:lnTo>
                <a:lnTo>
                  <a:pt x="24443" y="25120"/>
                </a:lnTo>
                <a:lnTo>
                  <a:pt x="21466" y="23825"/>
                </a:lnTo>
                <a:lnTo>
                  <a:pt x="18525" y="22604"/>
                </a:lnTo>
                <a:lnTo>
                  <a:pt x="15660" y="21449"/>
                </a:lnTo>
                <a:lnTo>
                  <a:pt x="12132" y="19353"/>
                </a:lnTo>
                <a:lnTo>
                  <a:pt x="9820" y="16596"/>
                </a:lnTo>
                <a:lnTo>
                  <a:pt x="9475" y="13992"/>
                </a:lnTo>
                <a:lnTo>
                  <a:pt x="10026" y="11188"/>
                </a:lnTo>
                <a:lnTo>
                  <a:pt x="12365" y="8290"/>
                </a:lnTo>
                <a:lnTo>
                  <a:pt x="15523" y="7110"/>
                </a:lnTo>
                <a:lnTo>
                  <a:pt x="18305" y="6944"/>
                </a:lnTo>
                <a:lnTo>
                  <a:pt x="21416" y="7150"/>
                </a:lnTo>
                <a:lnTo>
                  <a:pt x="25071" y="8366"/>
                </a:lnTo>
                <a:lnTo>
                  <a:pt x="27738" y="9687"/>
                </a:lnTo>
                <a:lnTo>
                  <a:pt x="30714" y="9878"/>
                </a:lnTo>
                <a:lnTo>
                  <a:pt x="31075" y="7160"/>
                </a:lnTo>
                <a:lnTo>
                  <a:pt x="30779" y="4417"/>
                </a:lnTo>
                <a:lnTo>
                  <a:pt x="28195" y="2207"/>
                </a:lnTo>
                <a:lnTo>
                  <a:pt x="25599" y="1141"/>
                </a:lnTo>
                <a:lnTo>
                  <a:pt x="22190" y="327"/>
                </a:lnTo>
                <a:lnTo>
                  <a:pt x="18388" y="0"/>
                </a:lnTo>
                <a:lnTo>
                  <a:pt x="15523" y="0"/>
                </a:lnTo>
                <a:lnTo>
                  <a:pt x="13017" y="403"/>
                </a:lnTo>
                <a:lnTo>
                  <a:pt x="8698" y="1991"/>
                </a:lnTo>
                <a:lnTo>
                  <a:pt x="5476" y="4381"/>
                </a:lnTo>
                <a:lnTo>
                  <a:pt x="2970" y="7225"/>
                </a:lnTo>
                <a:lnTo>
                  <a:pt x="1516" y="10731"/>
                </a:lnTo>
                <a:lnTo>
                  <a:pt x="1169" y="14490"/>
                </a:lnTo>
                <a:lnTo>
                  <a:pt x="1504" y="18529"/>
                </a:lnTo>
                <a:lnTo>
                  <a:pt x="2880" y="21639"/>
                </a:lnTo>
                <a:lnTo>
                  <a:pt x="6015" y="25206"/>
                </a:lnTo>
                <a:lnTo>
                  <a:pt x="8698" y="26949"/>
                </a:lnTo>
                <a:lnTo>
                  <a:pt x="11577" y="28422"/>
                </a:lnTo>
                <a:lnTo>
                  <a:pt x="14555" y="29653"/>
                </a:lnTo>
                <a:lnTo>
                  <a:pt x="17395" y="30794"/>
                </a:lnTo>
                <a:lnTo>
                  <a:pt x="20063" y="31990"/>
                </a:lnTo>
                <a:lnTo>
                  <a:pt x="23213" y="34276"/>
                </a:lnTo>
                <a:lnTo>
                  <a:pt x="24926" y="37310"/>
                </a:lnTo>
                <a:lnTo>
                  <a:pt x="24678" y="41184"/>
                </a:lnTo>
                <a:lnTo>
                  <a:pt x="23050" y="43952"/>
                </a:lnTo>
                <a:lnTo>
                  <a:pt x="20275" y="45680"/>
                </a:lnTo>
                <a:lnTo>
                  <a:pt x="16559" y="46504"/>
                </a:lnTo>
                <a:lnTo>
                  <a:pt x="13140" y="46504"/>
                </a:lnTo>
                <a:lnTo>
                  <a:pt x="9893" y="45770"/>
                </a:lnTo>
                <a:lnTo>
                  <a:pt x="5979" y="44168"/>
                </a:lnTo>
                <a:lnTo>
                  <a:pt x="3190" y="42570"/>
                </a:lnTo>
                <a:lnTo>
                  <a:pt x="274" y="42951"/>
                </a:lnTo>
                <a:lnTo>
                  <a:pt x="0" y="45529"/>
                </a:lnTo>
                <a:lnTo>
                  <a:pt x="274" y="48182"/>
                </a:lnTo>
                <a:lnTo>
                  <a:pt x="2955" y="50925"/>
                </a:lnTo>
                <a:lnTo>
                  <a:pt x="602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5075626" y="2866748"/>
            <a:ext cx="10709" cy="72288"/>
          </a:xfrm>
          <a:custGeom>
            <a:avLst/>
            <a:gdLst/>
            <a:ahLst/>
            <a:cxnLst/>
            <a:rect l="l" t="t" r="r" b="b"/>
            <a:pathLst>
              <a:path w="10709" h="72288">
                <a:moveTo>
                  <a:pt x="0" y="5407"/>
                </a:moveTo>
                <a:lnTo>
                  <a:pt x="367" y="8874"/>
                </a:lnTo>
                <a:lnTo>
                  <a:pt x="3267" y="10731"/>
                </a:lnTo>
                <a:lnTo>
                  <a:pt x="7376" y="10731"/>
                </a:lnTo>
                <a:lnTo>
                  <a:pt x="10331" y="8837"/>
                </a:lnTo>
                <a:lnTo>
                  <a:pt x="10709" y="5295"/>
                </a:lnTo>
                <a:lnTo>
                  <a:pt x="10342" y="1840"/>
                </a:lnTo>
                <a:lnTo>
                  <a:pt x="7425" y="0"/>
                </a:lnTo>
                <a:lnTo>
                  <a:pt x="3332" y="0"/>
                </a:lnTo>
                <a:lnTo>
                  <a:pt x="381" y="1889"/>
                </a:lnTo>
                <a:lnTo>
                  <a:pt x="0" y="5407"/>
                </a:lnTo>
                <a:close/>
              </a:path>
              <a:path w="10709" h="72288">
                <a:moveTo>
                  <a:pt x="1226" y="71374"/>
                </a:moveTo>
                <a:lnTo>
                  <a:pt x="3811" y="72288"/>
                </a:lnTo>
                <a:lnTo>
                  <a:pt x="6932" y="72288"/>
                </a:lnTo>
                <a:lnTo>
                  <a:pt x="9715" y="70636"/>
                </a:lnTo>
                <a:lnTo>
                  <a:pt x="9715" y="21790"/>
                </a:lnTo>
                <a:lnTo>
                  <a:pt x="9493" y="21092"/>
                </a:lnTo>
                <a:lnTo>
                  <a:pt x="6932" y="20153"/>
                </a:lnTo>
                <a:lnTo>
                  <a:pt x="3811" y="20153"/>
                </a:lnTo>
                <a:lnTo>
                  <a:pt x="1043" y="21790"/>
                </a:lnTo>
                <a:lnTo>
                  <a:pt x="1043" y="70636"/>
                </a:lnTo>
                <a:lnTo>
                  <a:pt x="1226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5097960" y="2886101"/>
            <a:ext cx="47292" cy="53658"/>
          </a:xfrm>
          <a:custGeom>
            <a:avLst/>
            <a:gdLst/>
            <a:ahLst/>
            <a:cxnLst/>
            <a:rect l="l" t="t" r="r" b="b"/>
            <a:pathLst>
              <a:path w="47292" h="53658">
                <a:moveTo>
                  <a:pt x="8989" y="23915"/>
                </a:moveTo>
                <a:lnTo>
                  <a:pt x="9283" y="21348"/>
                </a:lnTo>
                <a:lnTo>
                  <a:pt x="9864" y="19001"/>
                </a:lnTo>
                <a:lnTo>
                  <a:pt x="11336" y="14606"/>
                </a:lnTo>
                <a:lnTo>
                  <a:pt x="13737" y="11178"/>
                </a:lnTo>
                <a:lnTo>
                  <a:pt x="17117" y="8902"/>
                </a:lnTo>
                <a:lnTo>
                  <a:pt x="21192" y="7495"/>
                </a:lnTo>
                <a:lnTo>
                  <a:pt x="26578" y="7495"/>
                </a:lnTo>
                <a:lnTo>
                  <a:pt x="30787" y="9043"/>
                </a:lnTo>
                <a:lnTo>
                  <a:pt x="34131" y="11470"/>
                </a:lnTo>
                <a:lnTo>
                  <a:pt x="36334" y="15012"/>
                </a:lnTo>
                <a:lnTo>
                  <a:pt x="37586" y="19433"/>
                </a:lnTo>
                <a:lnTo>
                  <a:pt x="38314" y="24282"/>
                </a:lnTo>
                <a:lnTo>
                  <a:pt x="38314" y="29743"/>
                </a:lnTo>
                <a:lnTo>
                  <a:pt x="38030" y="32335"/>
                </a:lnTo>
                <a:lnTo>
                  <a:pt x="36899" y="37033"/>
                </a:lnTo>
                <a:lnTo>
                  <a:pt x="36690" y="50281"/>
                </a:lnTo>
                <a:lnTo>
                  <a:pt x="39211" y="48388"/>
                </a:lnTo>
                <a:lnTo>
                  <a:pt x="43235" y="43549"/>
                </a:lnTo>
                <a:lnTo>
                  <a:pt x="44747" y="40655"/>
                </a:lnTo>
                <a:lnTo>
                  <a:pt x="45766" y="37299"/>
                </a:lnTo>
                <a:lnTo>
                  <a:pt x="46789" y="33973"/>
                </a:lnTo>
                <a:lnTo>
                  <a:pt x="47292" y="30304"/>
                </a:lnTo>
                <a:lnTo>
                  <a:pt x="47292" y="22237"/>
                </a:lnTo>
                <a:lnTo>
                  <a:pt x="46813" y="18568"/>
                </a:lnTo>
                <a:lnTo>
                  <a:pt x="45853" y="15303"/>
                </a:lnTo>
                <a:lnTo>
                  <a:pt x="44880" y="12053"/>
                </a:lnTo>
                <a:lnTo>
                  <a:pt x="43444" y="9284"/>
                </a:lnTo>
                <a:lnTo>
                  <a:pt x="41522" y="7012"/>
                </a:lnTo>
                <a:lnTo>
                  <a:pt x="37180" y="2984"/>
                </a:lnTo>
                <a:lnTo>
                  <a:pt x="34289" y="1793"/>
                </a:lnTo>
                <a:lnTo>
                  <a:pt x="31402" y="612"/>
                </a:lnTo>
                <a:lnTo>
                  <a:pt x="28003" y="0"/>
                </a:lnTo>
                <a:lnTo>
                  <a:pt x="20095" y="0"/>
                </a:lnTo>
                <a:lnTo>
                  <a:pt x="16567" y="673"/>
                </a:lnTo>
                <a:lnTo>
                  <a:pt x="13549" y="2009"/>
                </a:lnTo>
                <a:lnTo>
                  <a:pt x="10540" y="3355"/>
                </a:lnTo>
                <a:lnTo>
                  <a:pt x="8027" y="5234"/>
                </a:lnTo>
                <a:lnTo>
                  <a:pt x="4006" y="10083"/>
                </a:lnTo>
                <a:lnTo>
                  <a:pt x="2494" y="12956"/>
                </a:lnTo>
                <a:lnTo>
                  <a:pt x="1497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4" y="35118"/>
                </a:lnTo>
                <a:lnTo>
                  <a:pt x="1424" y="38369"/>
                </a:lnTo>
                <a:lnTo>
                  <a:pt x="2357" y="41620"/>
                </a:lnTo>
                <a:lnTo>
                  <a:pt x="3797" y="44389"/>
                </a:lnTo>
                <a:lnTo>
                  <a:pt x="5730" y="46675"/>
                </a:lnTo>
                <a:lnTo>
                  <a:pt x="10058" y="50688"/>
                </a:lnTo>
                <a:lnTo>
                  <a:pt x="8989" y="29376"/>
                </a:lnTo>
                <a:lnTo>
                  <a:pt x="8989" y="23915"/>
                </a:lnTo>
                <a:close/>
              </a:path>
              <a:path w="47292" h="53658">
                <a:moveTo>
                  <a:pt x="9701" y="34240"/>
                </a:moveTo>
                <a:lnTo>
                  <a:pt x="8989" y="29376"/>
                </a:lnTo>
                <a:lnTo>
                  <a:pt x="10058" y="50688"/>
                </a:lnTo>
                <a:lnTo>
                  <a:pt x="12948" y="51879"/>
                </a:lnTo>
                <a:lnTo>
                  <a:pt x="15839" y="53075"/>
                </a:lnTo>
                <a:lnTo>
                  <a:pt x="19234" y="53658"/>
                </a:lnTo>
                <a:lnTo>
                  <a:pt x="27118" y="53658"/>
                </a:lnTo>
                <a:lnTo>
                  <a:pt x="30624" y="52999"/>
                </a:lnTo>
                <a:lnTo>
                  <a:pt x="33663" y="51628"/>
                </a:lnTo>
                <a:lnTo>
                  <a:pt x="36690" y="50281"/>
                </a:lnTo>
                <a:lnTo>
                  <a:pt x="36899" y="37033"/>
                </a:lnTo>
                <a:lnTo>
                  <a:pt x="34808" y="40755"/>
                </a:lnTo>
                <a:lnTo>
                  <a:pt x="32068" y="43776"/>
                </a:lnTo>
                <a:lnTo>
                  <a:pt x="28324" y="45659"/>
                </a:lnTo>
                <a:lnTo>
                  <a:pt x="23576" y="46127"/>
                </a:lnTo>
                <a:lnTo>
                  <a:pt x="20772" y="46127"/>
                </a:lnTo>
                <a:lnTo>
                  <a:pt x="16567" y="44589"/>
                </a:lnTo>
                <a:lnTo>
                  <a:pt x="13208" y="42152"/>
                </a:lnTo>
                <a:lnTo>
                  <a:pt x="10968" y="38646"/>
                </a:lnTo>
                <a:lnTo>
                  <a:pt x="9701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5158468" y="2886101"/>
            <a:ext cx="40727" cy="52934"/>
          </a:xfrm>
          <a:custGeom>
            <a:avLst/>
            <a:gdLst/>
            <a:ahLst/>
            <a:cxnLst/>
            <a:rect l="l" t="t" r="r" b="b"/>
            <a:pathLst>
              <a:path w="40727" h="52934">
                <a:moveTo>
                  <a:pt x="5904" y="52934"/>
                </a:moveTo>
                <a:lnTo>
                  <a:pt x="8684" y="51282"/>
                </a:lnTo>
                <a:lnTo>
                  <a:pt x="8684" y="17143"/>
                </a:lnTo>
                <a:lnTo>
                  <a:pt x="11056" y="14072"/>
                </a:lnTo>
                <a:lnTo>
                  <a:pt x="13321" y="11747"/>
                </a:lnTo>
                <a:lnTo>
                  <a:pt x="17677" y="8561"/>
                </a:lnTo>
                <a:lnTo>
                  <a:pt x="22021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8" y="15962"/>
                </a:lnTo>
                <a:lnTo>
                  <a:pt x="32054" y="19900"/>
                </a:lnTo>
                <a:lnTo>
                  <a:pt x="32054" y="51282"/>
                </a:lnTo>
                <a:lnTo>
                  <a:pt x="32278" y="52020"/>
                </a:lnTo>
                <a:lnTo>
                  <a:pt x="34833" y="52934"/>
                </a:lnTo>
                <a:lnTo>
                  <a:pt x="37962" y="52934"/>
                </a:lnTo>
                <a:lnTo>
                  <a:pt x="40727" y="51282"/>
                </a:lnTo>
                <a:lnTo>
                  <a:pt x="40727" y="18022"/>
                </a:lnTo>
                <a:lnTo>
                  <a:pt x="40446" y="15038"/>
                </a:lnTo>
                <a:lnTo>
                  <a:pt x="39291" y="10095"/>
                </a:lnTo>
                <a:lnTo>
                  <a:pt x="37001" y="6070"/>
                </a:lnTo>
                <a:lnTo>
                  <a:pt x="33922" y="2768"/>
                </a:lnTo>
                <a:lnTo>
                  <a:pt x="29621" y="558"/>
                </a:lnTo>
                <a:lnTo>
                  <a:pt x="26964" y="0"/>
                </a:lnTo>
                <a:lnTo>
                  <a:pt x="21107" y="0"/>
                </a:lnTo>
                <a:lnTo>
                  <a:pt x="18440" y="723"/>
                </a:lnTo>
                <a:lnTo>
                  <a:pt x="15793" y="2146"/>
                </a:lnTo>
                <a:lnTo>
                  <a:pt x="13150" y="3582"/>
                </a:lnTo>
                <a:lnTo>
                  <a:pt x="10494" y="5829"/>
                </a:lnTo>
                <a:lnTo>
                  <a:pt x="7834" y="8902"/>
                </a:lnTo>
                <a:lnTo>
                  <a:pt x="7834" y="2437"/>
                </a:lnTo>
                <a:lnTo>
                  <a:pt x="5854" y="839"/>
                </a:lnTo>
                <a:lnTo>
                  <a:pt x="3135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68" y="52934"/>
                </a:lnTo>
                <a:lnTo>
                  <a:pt x="5904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5211846" y="2886101"/>
            <a:ext cx="38832" cy="53658"/>
          </a:xfrm>
          <a:custGeom>
            <a:avLst/>
            <a:gdLst/>
            <a:ahLst/>
            <a:cxnLst/>
            <a:rect l="l" t="t" r="r" b="b"/>
            <a:pathLst>
              <a:path w="38832" h="53658">
                <a:moveTo>
                  <a:pt x="3308" y="12103"/>
                </a:moveTo>
                <a:lnTo>
                  <a:pt x="5965" y="11531"/>
                </a:lnTo>
                <a:lnTo>
                  <a:pt x="9175" y="9792"/>
                </a:lnTo>
                <a:lnTo>
                  <a:pt x="11940" y="8586"/>
                </a:lnTo>
                <a:lnTo>
                  <a:pt x="15339" y="7546"/>
                </a:lnTo>
                <a:lnTo>
                  <a:pt x="19396" y="7279"/>
                </a:lnTo>
                <a:lnTo>
                  <a:pt x="23075" y="7520"/>
                </a:lnTo>
                <a:lnTo>
                  <a:pt x="26913" y="9220"/>
                </a:lnTo>
                <a:lnTo>
                  <a:pt x="29260" y="12344"/>
                </a:lnTo>
                <a:lnTo>
                  <a:pt x="30024" y="15228"/>
                </a:lnTo>
                <a:lnTo>
                  <a:pt x="30222" y="18770"/>
                </a:lnTo>
                <a:lnTo>
                  <a:pt x="30222" y="22569"/>
                </a:lnTo>
                <a:lnTo>
                  <a:pt x="20022" y="22569"/>
                </a:lnTo>
                <a:lnTo>
                  <a:pt x="16704" y="22910"/>
                </a:lnTo>
                <a:lnTo>
                  <a:pt x="13762" y="23573"/>
                </a:lnTo>
                <a:lnTo>
                  <a:pt x="10821" y="24246"/>
                </a:lnTo>
                <a:lnTo>
                  <a:pt x="8341" y="25247"/>
                </a:lnTo>
                <a:lnTo>
                  <a:pt x="4279" y="27929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2" y="43243"/>
                </a:lnTo>
                <a:lnTo>
                  <a:pt x="1964" y="46940"/>
                </a:lnTo>
                <a:lnTo>
                  <a:pt x="4489" y="49759"/>
                </a:lnTo>
                <a:lnTo>
                  <a:pt x="7625" y="51995"/>
                </a:lnTo>
                <a:lnTo>
                  <a:pt x="11659" y="53327"/>
                </a:lnTo>
                <a:lnTo>
                  <a:pt x="16394" y="53658"/>
                </a:lnTo>
                <a:lnTo>
                  <a:pt x="17762" y="46675"/>
                </a:lnTo>
                <a:lnTo>
                  <a:pt x="14968" y="46675"/>
                </a:lnTo>
                <a:lnTo>
                  <a:pt x="12780" y="45911"/>
                </a:lnTo>
                <a:lnTo>
                  <a:pt x="9654" y="42915"/>
                </a:lnTo>
                <a:lnTo>
                  <a:pt x="8891" y="38369"/>
                </a:lnTo>
                <a:lnTo>
                  <a:pt x="9693" y="34430"/>
                </a:lnTo>
                <a:lnTo>
                  <a:pt x="12250" y="31497"/>
                </a:lnTo>
                <a:lnTo>
                  <a:pt x="14856" y="30074"/>
                </a:lnTo>
                <a:lnTo>
                  <a:pt x="18348" y="29250"/>
                </a:lnTo>
                <a:lnTo>
                  <a:pt x="22801" y="29034"/>
                </a:lnTo>
                <a:lnTo>
                  <a:pt x="30222" y="29034"/>
                </a:lnTo>
                <a:lnTo>
                  <a:pt x="30222" y="39395"/>
                </a:lnTo>
                <a:lnTo>
                  <a:pt x="26038" y="43675"/>
                </a:lnTo>
                <a:lnTo>
                  <a:pt x="22150" y="46076"/>
                </a:lnTo>
                <a:lnTo>
                  <a:pt x="19227" y="53658"/>
                </a:lnTo>
                <a:lnTo>
                  <a:pt x="21916" y="53035"/>
                </a:lnTo>
                <a:lnTo>
                  <a:pt x="24465" y="51765"/>
                </a:lnTo>
                <a:lnTo>
                  <a:pt x="27000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8" y="52909"/>
                </a:lnTo>
                <a:lnTo>
                  <a:pt x="36054" y="52960"/>
                </a:lnTo>
                <a:lnTo>
                  <a:pt x="38832" y="51335"/>
                </a:lnTo>
                <a:lnTo>
                  <a:pt x="38832" y="15368"/>
                </a:lnTo>
                <a:lnTo>
                  <a:pt x="38512" y="12701"/>
                </a:lnTo>
                <a:lnTo>
                  <a:pt x="37172" y="8143"/>
                </a:lnTo>
                <a:lnTo>
                  <a:pt x="34627" y="4701"/>
                </a:lnTo>
                <a:lnTo>
                  <a:pt x="31229" y="1995"/>
                </a:lnTo>
                <a:lnTo>
                  <a:pt x="26470" y="407"/>
                </a:lnTo>
                <a:lnTo>
                  <a:pt x="23580" y="0"/>
                </a:lnTo>
                <a:lnTo>
                  <a:pt x="20185" y="0"/>
                </a:lnTo>
                <a:lnTo>
                  <a:pt x="16555" y="180"/>
                </a:lnTo>
                <a:lnTo>
                  <a:pt x="12988" y="864"/>
                </a:lnTo>
                <a:lnTo>
                  <a:pt x="9827" y="1818"/>
                </a:lnTo>
                <a:lnTo>
                  <a:pt x="5842" y="3557"/>
                </a:lnTo>
                <a:lnTo>
                  <a:pt x="2494" y="6706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  <a:path w="38832" h="53658">
                <a:moveTo>
                  <a:pt x="17762" y="46675"/>
                </a:moveTo>
                <a:lnTo>
                  <a:pt x="16394" y="53658"/>
                </a:lnTo>
                <a:lnTo>
                  <a:pt x="19227" y="53658"/>
                </a:lnTo>
                <a:lnTo>
                  <a:pt x="22150" y="46076"/>
                </a:lnTo>
                <a:lnTo>
                  <a:pt x="17762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5266716" y="2863192"/>
            <a:ext cx="8672" cy="75844"/>
          </a:xfrm>
          <a:custGeom>
            <a:avLst/>
            <a:gdLst/>
            <a:ahLst/>
            <a:cxnLst/>
            <a:rect l="l" t="t" r="r" b="b"/>
            <a:pathLst>
              <a:path w="8672" h="75844">
                <a:moveTo>
                  <a:pt x="8672" y="74192"/>
                </a:moveTo>
                <a:lnTo>
                  <a:pt x="8672" y="1701"/>
                </a:lnTo>
                <a:lnTo>
                  <a:pt x="8453" y="939"/>
                </a:lnTo>
                <a:lnTo>
                  <a:pt x="5894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7" y="74930"/>
                </a:lnTo>
                <a:lnTo>
                  <a:pt x="2768" y="75844"/>
                </a:lnTo>
                <a:lnTo>
                  <a:pt x="5894" y="75844"/>
                </a:lnTo>
                <a:lnTo>
                  <a:pt x="8672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5313553" y="2865268"/>
            <a:ext cx="63223" cy="74448"/>
          </a:xfrm>
          <a:custGeom>
            <a:avLst/>
            <a:gdLst/>
            <a:ahLst/>
            <a:cxnLst/>
            <a:rect l="l" t="t" r="r" b="b"/>
            <a:pathLst>
              <a:path w="63223" h="74448">
                <a:moveTo>
                  <a:pt x="36813" y="1728"/>
                </a:moveTo>
                <a:lnTo>
                  <a:pt x="32288" y="342"/>
                </a:lnTo>
                <a:lnTo>
                  <a:pt x="29621" y="0"/>
                </a:lnTo>
                <a:lnTo>
                  <a:pt x="22903" y="0"/>
                </a:lnTo>
                <a:lnTo>
                  <a:pt x="19804" y="468"/>
                </a:lnTo>
                <a:lnTo>
                  <a:pt x="17247" y="1383"/>
                </a:lnTo>
                <a:lnTo>
                  <a:pt x="15509" y="16282"/>
                </a:lnTo>
                <a:lnTo>
                  <a:pt x="16088" y="12917"/>
                </a:lnTo>
                <a:lnTo>
                  <a:pt x="17899" y="10069"/>
                </a:lnTo>
                <a:lnTo>
                  <a:pt x="21045" y="8115"/>
                </a:lnTo>
                <a:lnTo>
                  <a:pt x="23900" y="7379"/>
                </a:lnTo>
                <a:lnTo>
                  <a:pt x="27478" y="7379"/>
                </a:lnTo>
                <a:lnTo>
                  <a:pt x="31391" y="8470"/>
                </a:lnTo>
                <a:lnTo>
                  <a:pt x="34020" y="10540"/>
                </a:lnTo>
                <a:lnTo>
                  <a:pt x="35337" y="13309"/>
                </a:lnTo>
                <a:lnTo>
                  <a:pt x="35524" y="16661"/>
                </a:lnTo>
                <a:lnTo>
                  <a:pt x="34340" y="20206"/>
                </a:lnTo>
                <a:lnTo>
                  <a:pt x="31489" y="23674"/>
                </a:lnTo>
                <a:lnTo>
                  <a:pt x="28350" y="26125"/>
                </a:lnTo>
                <a:lnTo>
                  <a:pt x="24476" y="28738"/>
                </a:lnTo>
                <a:lnTo>
                  <a:pt x="21916" y="30225"/>
                </a:lnTo>
                <a:lnTo>
                  <a:pt x="20836" y="28677"/>
                </a:lnTo>
                <a:lnTo>
                  <a:pt x="19102" y="25995"/>
                </a:lnTo>
                <a:lnTo>
                  <a:pt x="21388" y="43484"/>
                </a:lnTo>
                <a:lnTo>
                  <a:pt x="24486" y="46991"/>
                </a:lnTo>
                <a:lnTo>
                  <a:pt x="27795" y="50519"/>
                </a:lnTo>
                <a:lnTo>
                  <a:pt x="31219" y="54065"/>
                </a:lnTo>
                <a:lnTo>
                  <a:pt x="34833" y="57567"/>
                </a:lnTo>
                <a:lnTo>
                  <a:pt x="37529" y="61708"/>
                </a:lnTo>
                <a:lnTo>
                  <a:pt x="34243" y="63982"/>
                </a:lnTo>
                <a:lnTo>
                  <a:pt x="30579" y="65671"/>
                </a:lnTo>
                <a:lnTo>
                  <a:pt x="27906" y="66384"/>
                </a:lnTo>
                <a:lnTo>
                  <a:pt x="25138" y="66841"/>
                </a:lnTo>
                <a:lnTo>
                  <a:pt x="21362" y="66841"/>
                </a:lnTo>
                <a:lnTo>
                  <a:pt x="17503" y="65901"/>
                </a:lnTo>
                <a:lnTo>
                  <a:pt x="14231" y="64375"/>
                </a:lnTo>
                <a:lnTo>
                  <a:pt x="10943" y="60758"/>
                </a:lnTo>
                <a:lnTo>
                  <a:pt x="9716" y="57646"/>
                </a:lnTo>
                <a:lnTo>
                  <a:pt x="9140" y="71399"/>
                </a:lnTo>
                <a:lnTo>
                  <a:pt x="12506" y="72885"/>
                </a:lnTo>
                <a:lnTo>
                  <a:pt x="16308" y="73850"/>
                </a:lnTo>
                <a:lnTo>
                  <a:pt x="20379" y="74448"/>
                </a:lnTo>
                <a:lnTo>
                  <a:pt x="24955" y="74448"/>
                </a:lnTo>
                <a:lnTo>
                  <a:pt x="29138" y="73825"/>
                </a:lnTo>
                <a:lnTo>
                  <a:pt x="33087" y="72820"/>
                </a:lnTo>
                <a:lnTo>
                  <a:pt x="36766" y="71348"/>
                </a:lnTo>
                <a:lnTo>
                  <a:pt x="40121" y="69404"/>
                </a:lnTo>
                <a:lnTo>
                  <a:pt x="43312" y="67219"/>
                </a:lnTo>
                <a:lnTo>
                  <a:pt x="46779" y="67651"/>
                </a:lnTo>
                <a:lnTo>
                  <a:pt x="50015" y="70102"/>
                </a:lnTo>
                <a:lnTo>
                  <a:pt x="53924" y="72680"/>
                </a:lnTo>
                <a:lnTo>
                  <a:pt x="56865" y="74016"/>
                </a:lnTo>
                <a:lnTo>
                  <a:pt x="60087" y="74397"/>
                </a:lnTo>
                <a:lnTo>
                  <a:pt x="63140" y="72327"/>
                </a:lnTo>
                <a:lnTo>
                  <a:pt x="63223" y="69620"/>
                </a:lnTo>
                <a:lnTo>
                  <a:pt x="62622" y="66751"/>
                </a:lnTo>
                <a:lnTo>
                  <a:pt x="60065" y="66521"/>
                </a:lnTo>
                <a:lnTo>
                  <a:pt x="57467" y="65175"/>
                </a:lnTo>
                <a:lnTo>
                  <a:pt x="54479" y="63054"/>
                </a:lnTo>
                <a:lnTo>
                  <a:pt x="51934" y="61099"/>
                </a:lnTo>
                <a:lnTo>
                  <a:pt x="51404" y="58356"/>
                </a:lnTo>
                <a:lnTo>
                  <a:pt x="53211" y="55079"/>
                </a:lnTo>
                <a:lnTo>
                  <a:pt x="54785" y="51588"/>
                </a:lnTo>
                <a:lnTo>
                  <a:pt x="55944" y="47866"/>
                </a:lnTo>
                <a:lnTo>
                  <a:pt x="56743" y="44016"/>
                </a:lnTo>
                <a:lnTo>
                  <a:pt x="57232" y="40068"/>
                </a:lnTo>
                <a:lnTo>
                  <a:pt x="56998" y="35571"/>
                </a:lnTo>
                <a:lnTo>
                  <a:pt x="54342" y="34697"/>
                </a:lnTo>
                <a:lnTo>
                  <a:pt x="51343" y="34707"/>
                </a:lnTo>
                <a:lnTo>
                  <a:pt x="48769" y="36640"/>
                </a:lnTo>
                <a:lnTo>
                  <a:pt x="48769" y="40068"/>
                </a:lnTo>
                <a:lnTo>
                  <a:pt x="48463" y="42976"/>
                </a:lnTo>
                <a:lnTo>
                  <a:pt x="47933" y="45845"/>
                </a:lnTo>
                <a:lnTo>
                  <a:pt x="47087" y="48629"/>
                </a:lnTo>
                <a:lnTo>
                  <a:pt x="46040" y="51192"/>
                </a:lnTo>
                <a:lnTo>
                  <a:pt x="44146" y="54532"/>
                </a:lnTo>
                <a:lnTo>
                  <a:pt x="41032" y="51573"/>
                </a:lnTo>
                <a:lnTo>
                  <a:pt x="37851" y="48423"/>
                </a:lnTo>
                <a:lnTo>
                  <a:pt x="34761" y="45198"/>
                </a:lnTo>
                <a:lnTo>
                  <a:pt x="31774" y="41948"/>
                </a:lnTo>
                <a:lnTo>
                  <a:pt x="28980" y="38747"/>
                </a:lnTo>
                <a:lnTo>
                  <a:pt x="26492" y="35700"/>
                </a:lnTo>
                <a:lnTo>
                  <a:pt x="29743" y="33897"/>
                </a:lnTo>
                <a:lnTo>
                  <a:pt x="32522" y="32170"/>
                </a:lnTo>
                <a:lnTo>
                  <a:pt x="37109" y="28879"/>
                </a:lnTo>
                <a:lnTo>
                  <a:pt x="40467" y="25553"/>
                </a:lnTo>
                <a:lnTo>
                  <a:pt x="43002" y="22172"/>
                </a:lnTo>
                <a:lnTo>
                  <a:pt x="44340" y="18644"/>
                </a:lnTo>
                <a:lnTo>
                  <a:pt x="44676" y="14540"/>
                </a:lnTo>
                <a:lnTo>
                  <a:pt x="44295" y="10339"/>
                </a:lnTo>
                <a:lnTo>
                  <a:pt x="42793" y="6757"/>
                </a:lnTo>
                <a:lnTo>
                  <a:pt x="40186" y="3963"/>
                </a:lnTo>
                <a:lnTo>
                  <a:pt x="36813" y="1728"/>
                </a:lnTo>
                <a:close/>
              </a:path>
              <a:path w="63223" h="74448">
                <a:moveTo>
                  <a:pt x="7009" y="22010"/>
                </a:moveTo>
                <a:lnTo>
                  <a:pt x="8117" y="24688"/>
                </a:lnTo>
                <a:lnTo>
                  <a:pt x="9593" y="27557"/>
                </a:lnTo>
                <a:lnTo>
                  <a:pt x="11596" y="30734"/>
                </a:lnTo>
                <a:lnTo>
                  <a:pt x="14194" y="34466"/>
                </a:lnTo>
                <a:lnTo>
                  <a:pt x="11635" y="36054"/>
                </a:lnTo>
                <a:lnTo>
                  <a:pt x="9457" y="37641"/>
                </a:lnTo>
                <a:lnTo>
                  <a:pt x="5839" y="40780"/>
                </a:lnTo>
                <a:lnTo>
                  <a:pt x="3258" y="44081"/>
                </a:lnTo>
                <a:lnTo>
                  <a:pt x="1314" y="47509"/>
                </a:lnTo>
                <a:lnTo>
                  <a:pt x="270" y="51092"/>
                </a:lnTo>
                <a:lnTo>
                  <a:pt x="0" y="54965"/>
                </a:lnTo>
                <a:lnTo>
                  <a:pt x="259" y="58939"/>
                </a:lnTo>
                <a:lnTo>
                  <a:pt x="1281" y="62496"/>
                </a:lnTo>
                <a:lnTo>
                  <a:pt x="2927" y="65520"/>
                </a:lnTo>
                <a:lnTo>
                  <a:pt x="6306" y="69354"/>
                </a:lnTo>
                <a:lnTo>
                  <a:pt x="9140" y="71399"/>
                </a:lnTo>
                <a:lnTo>
                  <a:pt x="9716" y="57646"/>
                </a:lnTo>
                <a:lnTo>
                  <a:pt x="9406" y="54051"/>
                </a:lnTo>
                <a:lnTo>
                  <a:pt x="9406" y="52779"/>
                </a:lnTo>
                <a:lnTo>
                  <a:pt x="10195" y="49263"/>
                </a:lnTo>
                <a:lnTo>
                  <a:pt x="12150" y="45821"/>
                </a:lnTo>
                <a:lnTo>
                  <a:pt x="15436" y="42419"/>
                </a:lnTo>
                <a:lnTo>
                  <a:pt x="18658" y="40107"/>
                </a:lnTo>
                <a:lnTo>
                  <a:pt x="21388" y="43484"/>
                </a:lnTo>
                <a:lnTo>
                  <a:pt x="19102" y="25995"/>
                </a:lnTo>
                <a:lnTo>
                  <a:pt x="17110" y="22442"/>
                </a:lnTo>
                <a:lnTo>
                  <a:pt x="15894" y="19267"/>
                </a:lnTo>
                <a:lnTo>
                  <a:pt x="15509" y="16282"/>
                </a:lnTo>
                <a:lnTo>
                  <a:pt x="17247" y="1383"/>
                </a:lnTo>
                <a:lnTo>
                  <a:pt x="14688" y="2297"/>
                </a:lnTo>
                <a:lnTo>
                  <a:pt x="12597" y="3557"/>
                </a:lnTo>
                <a:lnTo>
                  <a:pt x="9334" y="6706"/>
                </a:lnTo>
                <a:lnTo>
                  <a:pt x="7416" y="10554"/>
                </a:lnTo>
                <a:lnTo>
                  <a:pt x="6306" y="14745"/>
                </a:lnTo>
                <a:lnTo>
                  <a:pt x="6306" y="18248"/>
                </a:lnTo>
                <a:lnTo>
                  <a:pt x="7009" y="220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5410540" y="2886105"/>
            <a:ext cx="33483" cy="53654"/>
          </a:xfrm>
          <a:custGeom>
            <a:avLst/>
            <a:gdLst/>
            <a:ahLst/>
            <a:cxnLst/>
            <a:rect l="l" t="t" r="r" b="b"/>
            <a:pathLst>
              <a:path w="33483" h="53654">
                <a:moveTo>
                  <a:pt x="6027" y="52222"/>
                </a:moveTo>
                <a:lnTo>
                  <a:pt x="8596" y="52995"/>
                </a:lnTo>
                <a:lnTo>
                  <a:pt x="11649" y="53529"/>
                </a:lnTo>
                <a:lnTo>
                  <a:pt x="17661" y="53654"/>
                </a:lnTo>
                <a:lnTo>
                  <a:pt x="20159" y="53327"/>
                </a:lnTo>
                <a:lnTo>
                  <a:pt x="24725" y="51955"/>
                </a:lnTo>
                <a:lnTo>
                  <a:pt x="28328" y="49593"/>
                </a:lnTo>
                <a:lnTo>
                  <a:pt x="31244" y="46620"/>
                </a:lnTo>
                <a:lnTo>
                  <a:pt x="33041" y="42710"/>
                </a:lnTo>
                <a:lnTo>
                  <a:pt x="33483" y="37984"/>
                </a:lnTo>
                <a:lnTo>
                  <a:pt x="33483" y="35888"/>
                </a:lnTo>
                <a:lnTo>
                  <a:pt x="32447" y="32547"/>
                </a:lnTo>
                <a:lnTo>
                  <a:pt x="30863" y="29743"/>
                </a:lnTo>
                <a:lnTo>
                  <a:pt x="27341" y="26643"/>
                </a:lnTo>
                <a:lnTo>
                  <a:pt x="24429" y="25120"/>
                </a:lnTo>
                <a:lnTo>
                  <a:pt x="21464" y="23825"/>
                </a:lnTo>
                <a:lnTo>
                  <a:pt x="18511" y="22604"/>
                </a:lnTo>
                <a:lnTo>
                  <a:pt x="15646" y="21449"/>
                </a:lnTo>
                <a:lnTo>
                  <a:pt x="12124" y="19353"/>
                </a:lnTo>
                <a:lnTo>
                  <a:pt x="9814" y="16596"/>
                </a:lnTo>
                <a:lnTo>
                  <a:pt x="9457" y="13992"/>
                </a:lnTo>
                <a:lnTo>
                  <a:pt x="10011" y="11188"/>
                </a:lnTo>
                <a:lnTo>
                  <a:pt x="12363" y="8290"/>
                </a:lnTo>
                <a:lnTo>
                  <a:pt x="15523" y="7110"/>
                </a:lnTo>
                <a:lnTo>
                  <a:pt x="18291" y="6944"/>
                </a:lnTo>
                <a:lnTo>
                  <a:pt x="21402" y="7150"/>
                </a:lnTo>
                <a:lnTo>
                  <a:pt x="25071" y="8366"/>
                </a:lnTo>
                <a:lnTo>
                  <a:pt x="27727" y="9687"/>
                </a:lnTo>
                <a:lnTo>
                  <a:pt x="30716" y="9878"/>
                </a:lnTo>
                <a:lnTo>
                  <a:pt x="31061" y="7160"/>
                </a:lnTo>
                <a:lnTo>
                  <a:pt x="30761" y="4417"/>
                </a:lnTo>
                <a:lnTo>
                  <a:pt x="28195" y="2207"/>
                </a:lnTo>
                <a:lnTo>
                  <a:pt x="25596" y="1141"/>
                </a:lnTo>
                <a:lnTo>
                  <a:pt x="22180" y="327"/>
                </a:lnTo>
                <a:lnTo>
                  <a:pt x="18389" y="0"/>
                </a:lnTo>
                <a:lnTo>
                  <a:pt x="15523" y="0"/>
                </a:lnTo>
                <a:lnTo>
                  <a:pt x="13011" y="403"/>
                </a:lnTo>
                <a:lnTo>
                  <a:pt x="8694" y="1991"/>
                </a:lnTo>
                <a:lnTo>
                  <a:pt x="5472" y="4381"/>
                </a:lnTo>
                <a:lnTo>
                  <a:pt x="2962" y="7225"/>
                </a:lnTo>
                <a:lnTo>
                  <a:pt x="1512" y="10731"/>
                </a:lnTo>
                <a:lnTo>
                  <a:pt x="1155" y="14490"/>
                </a:lnTo>
                <a:lnTo>
                  <a:pt x="1498" y="18529"/>
                </a:lnTo>
                <a:lnTo>
                  <a:pt x="2866" y="21639"/>
                </a:lnTo>
                <a:lnTo>
                  <a:pt x="6012" y="25206"/>
                </a:lnTo>
                <a:lnTo>
                  <a:pt x="8694" y="26949"/>
                </a:lnTo>
                <a:lnTo>
                  <a:pt x="11574" y="28422"/>
                </a:lnTo>
                <a:lnTo>
                  <a:pt x="14551" y="29653"/>
                </a:lnTo>
                <a:lnTo>
                  <a:pt x="17392" y="30794"/>
                </a:lnTo>
                <a:lnTo>
                  <a:pt x="20063" y="31990"/>
                </a:lnTo>
                <a:lnTo>
                  <a:pt x="23199" y="34276"/>
                </a:lnTo>
                <a:lnTo>
                  <a:pt x="24919" y="37310"/>
                </a:lnTo>
                <a:lnTo>
                  <a:pt x="24674" y="41184"/>
                </a:lnTo>
                <a:lnTo>
                  <a:pt x="23051" y="43952"/>
                </a:lnTo>
                <a:lnTo>
                  <a:pt x="20271" y="45680"/>
                </a:lnTo>
                <a:lnTo>
                  <a:pt x="16553" y="46504"/>
                </a:lnTo>
                <a:lnTo>
                  <a:pt x="13122" y="46504"/>
                </a:lnTo>
                <a:lnTo>
                  <a:pt x="9879" y="45770"/>
                </a:lnTo>
                <a:lnTo>
                  <a:pt x="5965" y="44168"/>
                </a:lnTo>
                <a:lnTo>
                  <a:pt x="3186" y="42570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2"/>
                </a:lnTo>
                <a:lnTo>
                  <a:pt x="2952" y="50925"/>
                </a:lnTo>
                <a:lnTo>
                  <a:pt x="6027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5453560" y="2886101"/>
            <a:ext cx="38834" cy="53658"/>
          </a:xfrm>
          <a:custGeom>
            <a:avLst/>
            <a:gdLst/>
            <a:ahLst/>
            <a:cxnLst/>
            <a:rect l="l" t="t" r="r" b="b"/>
            <a:pathLst>
              <a:path w="38834" h="53658">
                <a:moveTo>
                  <a:pt x="3298" y="12103"/>
                </a:moveTo>
                <a:lnTo>
                  <a:pt x="5955" y="11531"/>
                </a:lnTo>
                <a:lnTo>
                  <a:pt x="9163" y="9792"/>
                </a:lnTo>
                <a:lnTo>
                  <a:pt x="11945" y="8586"/>
                </a:lnTo>
                <a:lnTo>
                  <a:pt x="15340" y="7546"/>
                </a:lnTo>
                <a:lnTo>
                  <a:pt x="19386" y="7279"/>
                </a:lnTo>
                <a:lnTo>
                  <a:pt x="23065" y="7520"/>
                </a:lnTo>
                <a:lnTo>
                  <a:pt x="26899" y="9220"/>
                </a:lnTo>
                <a:lnTo>
                  <a:pt x="29250" y="12344"/>
                </a:lnTo>
                <a:lnTo>
                  <a:pt x="30013" y="15228"/>
                </a:lnTo>
                <a:lnTo>
                  <a:pt x="30212" y="18770"/>
                </a:lnTo>
                <a:lnTo>
                  <a:pt x="30212" y="22569"/>
                </a:lnTo>
                <a:lnTo>
                  <a:pt x="20024" y="22569"/>
                </a:lnTo>
                <a:lnTo>
                  <a:pt x="16704" y="22910"/>
                </a:lnTo>
                <a:lnTo>
                  <a:pt x="13766" y="23573"/>
                </a:lnTo>
                <a:lnTo>
                  <a:pt x="10825" y="24246"/>
                </a:lnTo>
                <a:lnTo>
                  <a:pt x="8341" y="25247"/>
                </a:lnTo>
                <a:lnTo>
                  <a:pt x="4281" y="27929"/>
                </a:lnTo>
                <a:lnTo>
                  <a:pt x="1624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2" y="43243"/>
                </a:lnTo>
                <a:lnTo>
                  <a:pt x="1969" y="46940"/>
                </a:lnTo>
                <a:lnTo>
                  <a:pt x="4489" y="49759"/>
                </a:lnTo>
                <a:lnTo>
                  <a:pt x="7625" y="51995"/>
                </a:lnTo>
                <a:lnTo>
                  <a:pt x="11649" y="53327"/>
                </a:lnTo>
                <a:lnTo>
                  <a:pt x="16398" y="53658"/>
                </a:lnTo>
                <a:lnTo>
                  <a:pt x="17763" y="46675"/>
                </a:lnTo>
                <a:lnTo>
                  <a:pt x="14958" y="46675"/>
                </a:lnTo>
                <a:lnTo>
                  <a:pt x="12780" y="45911"/>
                </a:lnTo>
                <a:lnTo>
                  <a:pt x="9655" y="42915"/>
                </a:lnTo>
                <a:lnTo>
                  <a:pt x="8881" y="38369"/>
                </a:lnTo>
                <a:lnTo>
                  <a:pt x="9695" y="34430"/>
                </a:lnTo>
                <a:lnTo>
                  <a:pt x="12240" y="31497"/>
                </a:lnTo>
                <a:lnTo>
                  <a:pt x="14846" y="30074"/>
                </a:lnTo>
                <a:lnTo>
                  <a:pt x="18352" y="29250"/>
                </a:lnTo>
                <a:lnTo>
                  <a:pt x="22806" y="29034"/>
                </a:lnTo>
                <a:lnTo>
                  <a:pt x="30212" y="29034"/>
                </a:lnTo>
                <a:lnTo>
                  <a:pt x="30212" y="39395"/>
                </a:lnTo>
                <a:lnTo>
                  <a:pt x="26038" y="43675"/>
                </a:lnTo>
                <a:lnTo>
                  <a:pt x="22155" y="46076"/>
                </a:lnTo>
                <a:lnTo>
                  <a:pt x="19227" y="53658"/>
                </a:lnTo>
                <a:lnTo>
                  <a:pt x="21921" y="53035"/>
                </a:lnTo>
                <a:lnTo>
                  <a:pt x="24451" y="51765"/>
                </a:lnTo>
                <a:lnTo>
                  <a:pt x="27000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9" y="52909"/>
                </a:lnTo>
                <a:lnTo>
                  <a:pt x="36054" y="52960"/>
                </a:lnTo>
                <a:lnTo>
                  <a:pt x="38834" y="51335"/>
                </a:lnTo>
                <a:lnTo>
                  <a:pt x="38834" y="15368"/>
                </a:lnTo>
                <a:lnTo>
                  <a:pt x="38502" y="12701"/>
                </a:lnTo>
                <a:lnTo>
                  <a:pt x="37162" y="8143"/>
                </a:lnTo>
                <a:lnTo>
                  <a:pt x="34629" y="4701"/>
                </a:lnTo>
                <a:lnTo>
                  <a:pt x="31230" y="1995"/>
                </a:lnTo>
                <a:lnTo>
                  <a:pt x="26456" y="407"/>
                </a:lnTo>
                <a:lnTo>
                  <a:pt x="23580" y="0"/>
                </a:lnTo>
                <a:lnTo>
                  <a:pt x="20185" y="0"/>
                </a:lnTo>
                <a:lnTo>
                  <a:pt x="16560" y="180"/>
                </a:lnTo>
                <a:lnTo>
                  <a:pt x="12978" y="864"/>
                </a:lnTo>
                <a:lnTo>
                  <a:pt x="9828" y="1818"/>
                </a:lnTo>
                <a:lnTo>
                  <a:pt x="5829" y="3557"/>
                </a:lnTo>
                <a:lnTo>
                  <a:pt x="2495" y="6706"/>
                </a:lnTo>
                <a:lnTo>
                  <a:pt x="2301" y="9385"/>
                </a:lnTo>
                <a:lnTo>
                  <a:pt x="3298" y="12103"/>
                </a:lnTo>
                <a:close/>
              </a:path>
              <a:path w="38834" h="53658">
                <a:moveTo>
                  <a:pt x="17763" y="46675"/>
                </a:moveTo>
                <a:lnTo>
                  <a:pt x="16398" y="53658"/>
                </a:lnTo>
                <a:lnTo>
                  <a:pt x="19227" y="53658"/>
                </a:lnTo>
                <a:lnTo>
                  <a:pt x="22155" y="46076"/>
                </a:lnTo>
                <a:lnTo>
                  <a:pt x="17763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5502325" y="2862774"/>
            <a:ext cx="32007" cy="76266"/>
          </a:xfrm>
          <a:custGeom>
            <a:avLst/>
            <a:gdLst/>
            <a:ahLst/>
            <a:cxnLst/>
            <a:rect l="l" t="t" r="r" b="b"/>
            <a:pathLst>
              <a:path w="32007" h="76266">
                <a:moveTo>
                  <a:pt x="9889" y="8103"/>
                </a:moveTo>
                <a:lnTo>
                  <a:pt x="8672" y="12992"/>
                </a:lnTo>
                <a:lnTo>
                  <a:pt x="8366" y="15925"/>
                </a:lnTo>
                <a:lnTo>
                  <a:pt x="8366" y="24371"/>
                </a:lnTo>
                <a:lnTo>
                  <a:pt x="1685" y="24371"/>
                </a:lnTo>
                <a:lnTo>
                  <a:pt x="284" y="25516"/>
                </a:lnTo>
                <a:lnTo>
                  <a:pt x="0" y="28105"/>
                </a:lnTo>
                <a:lnTo>
                  <a:pt x="1685" y="31802"/>
                </a:lnTo>
                <a:lnTo>
                  <a:pt x="8366" y="31802"/>
                </a:lnTo>
                <a:lnTo>
                  <a:pt x="8366" y="74613"/>
                </a:lnTo>
                <a:lnTo>
                  <a:pt x="8576" y="75336"/>
                </a:lnTo>
                <a:lnTo>
                  <a:pt x="11178" y="76266"/>
                </a:lnTo>
                <a:lnTo>
                  <a:pt x="14270" y="76266"/>
                </a:lnTo>
                <a:lnTo>
                  <a:pt x="17086" y="74613"/>
                </a:lnTo>
                <a:lnTo>
                  <a:pt x="17086" y="31802"/>
                </a:lnTo>
                <a:lnTo>
                  <a:pt x="27651" y="31802"/>
                </a:lnTo>
                <a:lnTo>
                  <a:pt x="29215" y="30340"/>
                </a:lnTo>
                <a:lnTo>
                  <a:pt x="29387" y="27420"/>
                </a:lnTo>
                <a:lnTo>
                  <a:pt x="27651" y="24371"/>
                </a:lnTo>
                <a:lnTo>
                  <a:pt x="17086" y="24371"/>
                </a:lnTo>
                <a:lnTo>
                  <a:pt x="17208" y="15166"/>
                </a:lnTo>
                <a:lnTo>
                  <a:pt x="17701" y="12242"/>
                </a:lnTo>
                <a:lnTo>
                  <a:pt x="19963" y="8524"/>
                </a:lnTo>
                <a:lnTo>
                  <a:pt x="22893" y="7444"/>
                </a:lnTo>
                <a:lnTo>
                  <a:pt x="25952" y="7519"/>
                </a:lnTo>
                <a:lnTo>
                  <a:pt x="29066" y="8420"/>
                </a:lnTo>
                <a:lnTo>
                  <a:pt x="31677" y="8359"/>
                </a:lnTo>
                <a:lnTo>
                  <a:pt x="32007" y="5702"/>
                </a:lnTo>
                <a:lnTo>
                  <a:pt x="31932" y="3926"/>
                </a:lnTo>
                <a:lnTo>
                  <a:pt x="29855" y="1118"/>
                </a:lnTo>
                <a:lnTo>
                  <a:pt x="27172" y="355"/>
                </a:lnTo>
                <a:lnTo>
                  <a:pt x="23595" y="0"/>
                </a:lnTo>
                <a:lnTo>
                  <a:pt x="20999" y="0"/>
                </a:lnTo>
                <a:lnTo>
                  <a:pt x="18760" y="370"/>
                </a:lnTo>
                <a:lnTo>
                  <a:pt x="14933" y="1854"/>
                </a:lnTo>
                <a:lnTo>
                  <a:pt x="12089" y="4560"/>
                </a:lnTo>
                <a:lnTo>
                  <a:pt x="9889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5538487" y="2886105"/>
            <a:ext cx="43510" cy="53654"/>
          </a:xfrm>
          <a:custGeom>
            <a:avLst/>
            <a:gdLst/>
            <a:ahLst/>
            <a:cxnLst/>
            <a:rect l="l" t="t" r="r" b="b"/>
            <a:pathLst>
              <a:path w="43510" h="53654">
                <a:moveTo>
                  <a:pt x="43129" y="16941"/>
                </a:moveTo>
                <a:lnTo>
                  <a:pt x="42329" y="14133"/>
                </a:lnTo>
                <a:lnTo>
                  <a:pt x="41544" y="11325"/>
                </a:lnTo>
                <a:lnTo>
                  <a:pt x="38628" y="6818"/>
                </a:lnTo>
                <a:lnTo>
                  <a:pt x="34801" y="3070"/>
                </a:lnTo>
                <a:lnTo>
                  <a:pt x="32195" y="1840"/>
                </a:lnTo>
                <a:lnTo>
                  <a:pt x="29574" y="619"/>
                </a:lnTo>
                <a:lnTo>
                  <a:pt x="26409" y="0"/>
                </a:lnTo>
                <a:lnTo>
                  <a:pt x="26450" y="7009"/>
                </a:lnTo>
                <a:lnTo>
                  <a:pt x="29610" y="8341"/>
                </a:lnTo>
                <a:lnTo>
                  <a:pt x="31752" y="11023"/>
                </a:lnTo>
                <a:lnTo>
                  <a:pt x="33879" y="13690"/>
                </a:lnTo>
                <a:lnTo>
                  <a:pt x="34902" y="17385"/>
                </a:lnTo>
                <a:lnTo>
                  <a:pt x="34791" y="22082"/>
                </a:lnTo>
                <a:lnTo>
                  <a:pt x="8982" y="22082"/>
                </a:lnTo>
                <a:lnTo>
                  <a:pt x="9057" y="20102"/>
                </a:lnTo>
                <a:lnTo>
                  <a:pt x="10483" y="3121"/>
                </a:lnTo>
                <a:lnTo>
                  <a:pt x="8097" y="4899"/>
                </a:lnTo>
                <a:lnTo>
                  <a:pt x="4147" y="9587"/>
                </a:lnTo>
                <a:lnTo>
                  <a:pt x="2635" y="12420"/>
                </a:lnTo>
                <a:lnTo>
                  <a:pt x="1577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7" y="35366"/>
                </a:lnTo>
                <a:lnTo>
                  <a:pt x="1530" y="38696"/>
                </a:lnTo>
                <a:lnTo>
                  <a:pt x="2534" y="42009"/>
                </a:lnTo>
                <a:lnTo>
                  <a:pt x="4050" y="44780"/>
                </a:lnTo>
                <a:lnTo>
                  <a:pt x="6041" y="46987"/>
                </a:lnTo>
                <a:lnTo>
                  <a:pt x="10497" y="50860"/>
                </a:lnTo>
                <a:lnTo>
                  <a:pt x="13435" y="51981"/>
                </a:lnTo>
                <a:lnTo>
                  <a:pt x="16351" y="53096"/>
                </a:lnTo>
                <a:lnTo>
                  <a:pt x="19757" y="53654"/>
                </a:lnTo>
                <a:lnTo>
                  <a:pt x="23656" y="53654"/>
                </a:lnTo>
                <a:lnTo>
                  <a:pt x="28000" y="53492"/>
                </a:lnTo>
                <a:lnTo>
                  <a:pt x="31958" y="52805"/>
                </a:lnTo>
                <a:lnTo>
                  <a:pt x="35208" y="51981"/>
                </a:lnTo>
                <a:lnTo>
                  <a:pt x="37951" y="51102"/>
                </a:lnTo>
                <a:lnTo>
                  <a:pt x="41198" y="48830"/>
                </a:lnTo>
                <a:lnTo>
                  <a:pt x="41518" y="46177"/>
                </a:lnTo>
                <a:lnTo>
                  <a:pt x="40939" y="43013"/>
                </a:lnTo>
                <a:lnTo>
                  <a:pt x="38210" y="43279"/>
                </a:lnTo>
                <a:lnTo>
                  <a:pt x="35046" y="44550"/>
                </a:lnTo>
                <a:lnTo>
                  <a:pt x="32245" y="45453"/>
                </a:lnTo>
                <a:lnTo>
                  <a:pt x="28724" y="46202"/>
                </a:lnTo>
                <a:lnTo>
                  <a:pt x="24458" y="46393"/>
                </a:lnTo>
                <a:lnTo>
                  <a:pt x="21615" y="46393"/>
                </a:lnTo>
                <a:lnTo>
                  <a:pt x="17222" y="45133"/>
                </a:lnTo>
                <a:lnTo>
                  <a:pt x="13644" y="43113"/>
                </a:lnTo>
                <a:lnTo>
                  <a:pt x="11182" y="40003"/>
                </a:lnTo>
                <a:lnTo>
                  <a:pt x="9781" y="35979"/>
                </a:lnTo>
                <a:lnTo>
                  <a:pt x="8982" y="31356"/>
                </a:lnTo>
                <a:lnTo>
                  <a:pt x="8982" y="28648"/>
                </a:lnTo>
                <a:lnTo>
                  <a:pt x="40137" y="28648"/>
                </a:lnTo>
                <a:lnTo>
                  <a:pt x="42487" y="27749"/>
                </a:lnTo>
                <a:lnTo>
                  <a:pt x="43510" y="24739"/>
                </a:lnTo>
                <a:lnTo>
                  <a:pt x="43510" y="19936"/>
                </a:lnTo>
                <a:lnTo>
                  <a:pt x="43129" y="16941"/>
                </a:lnTo>
                <a:close/>
              </a:path>
              <a:path w="43510" h="53654">
                <a:moveTo>
                  <a:pt x="9057" y="20102"/>
                </a:moveTo>
                <a:lnTo>
                  <a:pt x="9991" y="16369"/>
                </a:lnTo>
                <a:lnTo>
                  <a:pt x="11441" y="12927"/>
                </a:lnTo>
                <a:lnTo>
                  <a:pt x="14983" y="9090"/>
                </a:lnTo>
                <a:lnTo>
                  <a:pt x="18220" y="7416"/>
                </a:lnTo>
                <a:lnTo>
                  <a:pt x="22255" y="7009"/>
                </a:lnTo>
                <a:lnTo>
                  <a:pt x="26450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92" y="633"/>
                </a:lnTo>
                <a:lnTo>
                  <a:pt x="13299" y="1865"/>
                </a:lnTo>
                <a:lnTo>
                  <a:pt x="10483" y="3121"/>
                </a:lnTo>
                <a:lnTo>
                  <a:pt x="9057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5589454" y="2873819"/>
            <a:ext cx="30897" cy="65846"/>
          </a:xfrm>
          <a:custGeom>
            <a:avLst/>
            <a:gdLst/>
            <a:ahLst/>
            <a:cxnLst/>
            <a:rect l="l" t="t" r="r" b="b"/>
            <a:pathLst>
              <a:path w="30897" h="65846">
                <a:moveTo>
                  <a:pt x="17024" y="1701"/>
                </a:moveTo>
                <a:lnTo>
                  <a:pt x="16814" y="989"/>
                </a:lnTo>
                <a:lnTo>
                  <a:pt x="14255" y="0"/>
                </a:lnTo>
                <a:lnTo>
                  <a:pt x="11130" y="0"/>
                </a:lnTo>
                <a:lnTo>
                  <a:pt x="8361" y="1701"/>
                </a:lnTo>
                <a:lnTo>
                  <a:pt x="8361" y="13319"/>
                </a:lnTo>
                <a:lnTo>
                  <a:pt x="1795" y="13319"/>
                </a:lnTo>
                <a:lnTo>
                  <a:pt x="345" y="14464"/>
                </a:lnTo>
                <a:lnTo>
                  <a:pt x="0" y="17056"/>
                </a:lnTo>
                <a:lnTo>
                  <a:pt x="1734" y="20749"/>
                </a:lnTo>
                <a:lnTo>
                  <a:pt x="8361" y="20749"/>
                </a:lnTo>
                <a:lnTo>
                  <a:pt x="8361" y="52120"/>
                </a:lnTo>
                <a:lnTo>
                  <a:pt x="9114" y="56641"/>
                </a:lnTo>
                <a:lnTo>
                  <a:pt x="10443" y="60439"/>
                </a:lnTo>
                <a:lnTo>
                  <a:pt x="12693" y="63154"/>
                </a:lnTo>
                <a:lnTo>
                  <a:pt x="15868" y="64846"/>
                </a:lnTo>
                <a:lnTo>
                  <a:pt x="19730" y="65846"/>
                </a:lnTo>
                <a:lnTo>
                  <a:pt x="24587" y="65670"/>
                </a:lnTo>
                <a:lnTo>
                  <a:pt x="27589" y="65112"/>
                </a:lnTo>
                <a:lnTo>
                  <a:pt x="30552" y="63093"/>
                </a:lnTo>
                <a:lnTo>
                  <a:pt x="30897" y="59982"/>
                </a:lnTo>
                <a:lnTo>
                  <a:pt x="30897" y="59334"/>
                </a:lnTo>
                <a:lnTo>
                  <a:pt x="29102" y="56753"/>
                </a:lnTo>
                <a:lnTo>
                  <a:pt x="26445" y="57782"/>
                </a:lnTo>
                <a:lnTo>
                  <a:pt x="23655" y="58190"/>
                </a:lnTo>
                <a:lnTo>
                  <a:pt x="19436" y="57325"/>
                </a:lnTo>
                <a:lnTo>
                  <a:pt x="17503" y="53898"/>
                </a:lnTo>
                <a:lnTo>
                  <a:pt x="17024" y="51346"/>
                </a:lnTo>
                <a:lnTo>
                  <a:pt x="17024" y="20749"/>
                </a:lnTo>
                <a:lnTo>
                  <a:pt x="29166" y="20749"/>
                </a:lnTo>
                <a:lnTo>
                  <a:pt x="30740" y="19302"/>
                </a:lnTo>
                <a:lnTo>
                  <a:pt x="30897" y="16369"/>
                </a:lnTo>
                <a:lnTo>
                  <a:pt x="29166" y="13319"/>
                </a:lnTo>
                <a:lnTo>
                  <a:pt x="17024" y="13319"/>
                </a:lnTo>
                <a:lnTo>
                  <a:pt x="17024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5625939" y="2886868"/>
            <a:ext cx="44639" cy="71629"/>
          </a:xfrm>
          <a:custGeom>
            <a:avLst/>
            <a:gdLst/>
            <a:ahLst/>
            <a:cxnLst/>
            <a:rect l="l" t="t" r="r" b="b"/>
            <a:pathLst>
              <a:path w="44639" h="71629">
                <a:moveTo>
                  <a:pt x="18622" y="51869"/>
                </a:moveTo>
                <a:lnTo>
                  <a:pt x="12091" y="68860"/>
                </a:lnTo>
                <a:lnTo>
                  <a:pt x="12340" y="71032"/>
                </a:lnTo>
                <a:lnTo>
                  <a:pt x="14921" y="71629"/>
                </a:lnTo>
                <a:lnTo>
                  <a:pt x="17589" y="71629"/>
                </a:lnTo>
                <a:lnTo>
                  <a:pt x="21343" y="69825"/>
                </a:lnTo>
                <a:lnTo>
                  <a:pt x="27654" y="51869"/>
                </a:lnTo>
                <a:lnTo>
                  <a:pt x="44639" y="3315"/>
                </a:lnTo>
                <a:lnTo>
                  <a:pt x="44505" y="647"/>
                </a:lnTo>
                <a:lnTo>
                  <a:pt x="41673" y="0"/>
                </a:lnTo>
                <a:lnTo>
                  <a:pt x="38710" y="39"/>
                </a:lnTo>
                <a:lnTo>
                  <a:pt x="36017" y="1893"/>
                </a:lnTo>
                <a:lnTo>
                  <a:pt x="22978" y="41288"/>
                </a:lnTo>
                <a:lnTo>
                  <a:pt x="22816" y="41288"/>
                </a:lnTo>
                <a:lnTo>
                  <a:pt x="9323" y="2109"/>
                </a:lnTo>
                <a:lnTo>
                  <a:pt x="8661" y="737"/>
                </a:lnTo>
                <a:lnTo>
                  <a:pt x="6036" y="25"/>
                </a:lnTo>
                <a:lnTo>
                  <a:pt x="3114" y="0"/>
                </a:lnTo>
                <a:lnTo>
                  <a:pt x="0" y="904"/>
                </a:lnTo>
                <a:lnTo>
                  <a:pt x="269" y="3467"/>
                </a:lnTo>
                <a:lnTo>
                  <a:pt x="17146" y="50126"/>
                </a:lnTo>
                <a:lnTo>
                  <a:pt x="18622" y="51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5702651" y="2886101"/>
            <a:ext cx="38832" cy="53658"/>
          </a:xfrm>
          <a:custGeom>
            <a:avLst/>
            <a:gdLst/>
            <a:ahLst/>
            <a:cxnLst/>
            <a:rect l="l" t="t" r="r" b="b"/>
            <a:pathLst>
              <a:path w="38832" h="53658">
                <a:moveTo>
                  <a:pt x="3298" y="12103"/>
                </a:moveTo>
                <a:lnTo>
                  <a:pt x="5955" y="11531"/>
                </a:lnTo>
                <a:lnTo>
                  <a:pt x="9165" y="9792"/>
                </a:lnTo>
                <a:lnTo>
                  <a:pt x="11945" y="8586"/>
                </a:lnTo>
                <a:lnTo>
                  <a:pt x="15340" y="7546"/>
                </a:lnTo>
                <a:lnTo>
                  <a:pt x="19386" y="7279"/>
                </a:lnTo>
                <a:lnTo>
                  <a:pt x="23061" y="7520"/>
                </a:lnTo>
                <a:lnTo>
                  <a:pt x="26913" y="9220"/>
                </a:lnTo>
                <a:lnTo>
                  <a:pt x="29253" y="12344"/>
                </a:lnTo>
                <a:lnTo>
                  <a:pt x="30013" y="15228"/>
                </a:lnTo>
                <a:lnTo>
                  <a:pt x="30212" y="18770"/>
                </a:lnTo>
                <a:lnTo>
                  <a:pt x="30212" y="22569"/>
                </a:lnTo>
                <a:lnTo>
                  <a:pt x="20026" y="22569"/>
                </a:lnTo>
                <a:lnTo>
                  <a:pt x="16704" y="22910"/>
                </a:lnTo>
                <a:lnTo>
                  <a:pt x="13762" y="23573"/>
                </a:lnTo>
                <a:lnTo>
                  <a:pt x="10825" y="24246"/>
                </a:lnTo>
                <a:lnTo>
                  <a:pt x="8337" y="25247"/>
                </a:lnTo>
                <a:lnTo>
                  <a:pt x="4281" y="27929"/>
                </a:lnTo>
                <a:lnTo>
                  <a:pt x="1624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6" y="43243"/>
                </a:lnTo>
                <a:lnTo>
                  <a:pt x="1969" y="46940"/>
                </a:lnTo>
                <a:lnTo>
                  <a:pt x="4489" y="49759"/>
                </a:lnTo>
                <a:lnTo>
                  <a:pt x="7628" y="51995"/>
                </a:lnTo>
                <a:lnTo>
                  <a:pt x="11645" y="53327"/>
                </a:lnTo>
                <a:lnTo>
                  <a:pt x="16398" y="53658"/>
                </a:lnTo>
                <a:lnTo>
                  <a:pt x="17762" y="46675"/>
                </a:lnTo>
                <a:lnTo>
                  <a:pt x="14958" y="46675"/>
                </a:lnTo>
                <a:lnTo>
                  <a:pt x="12780" y="45911"/>
                </a:lnTo>
                <a:lnTo>
                  <a:pt x="9655" y="42915"/>
                </a:lnTo>
                <a:lnTo>
                  <a:pt x="8881" y="38369"/>
                </a:lnTo>
                <a:lnTo>
                  <a:pt x="9695" y="34430"/>
                </a:lnTo>
                <a:lnTo>
                  <a:pt x="12240" y="31497"/>
                </a:lnTo>
                <a:lnTo>
                  <a:pt x="14850" y="30074"/>
                </a:lnTo>
                <a:lnTo>
                  <a:pt x="18352" y="29250"/>
                </a:lnTo>
                <a:lnTo>
                  <a:pt x="22806" y="29034"/>
                </a:lnTo>
                <a:lnTo>
                  <a:pt x="30212" y="29034"/>
                </a:lnTo>
                <a:lnTo>
                  <a:pt x="30212" y="39395"/>
                </a:lnTo>
                <a:lnTo>
                  <a:pt x="26042" y="43675"/>
                </a:lnTo>
                <a:lnTo>
                  <a:pt x="22155" y="46076"/>
                </a:lnTo>
                <a:lnTo>
                  <a:pt x="19227" y="53658"/>
                </a:lnTo>
                <a:lnTo>
                  <a:pt x="21920" y="53035"/>
                </a:lnTo>
                <a:lnTo>
                  <a:pt x="24455" y="51765"/>
                </a:lnTo>
                <a:lnTo>
                  <a:pt x="27000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73" y="52909"/>
                </a:lnTo>
                <a:lnTo>
                  <a:pt x="36054" y="52960"/>
                </a:lnTo>
                <a:lnTo>
                  <a:pt x="38832" y="51335"/>
                </a:lnTo>
                <a:lnTo>
                  <a:pt x="38832" y="15368"/>
                </a:lnTo>
                <a:lnTo>
                  <a:pt x="38502" y="12701"/>
                </a:lnTo>
                <a:lnTo>
                  <a:pt x="37158" y="8143"/>
                </a:lnTo>
                <a:lnTo>
                  <a:pt x="34625" y="4701"/>
                </a:lnTo>
                <a:lnTo>
                  <a:pt x="31234" y="1995"/>
                </a:lnTo>
                <a:lnTo>
                  <a:pt x="26460" y="407"/>
                </a:lnTo>
                <a:lnTo>
                  <a:pt x="23580" y="0"/>
                </a:lnTo>
                <a:lnTo>
                  <a:pt x="20185" y="0"/>
                </a:lnTo>
                <a:lnTo>
                  <a:pt x="16556" y="180"/>
                </a:lnTo>
                <a:lnTo>
                  <a:pt x="12974" y="864"/>
                </a:lnTo>
                <a:lnTo>
                  <a:pt x="9828" y="1818"/>
                </a:lnTo>
                <a:lnTo>
                  <a:pt x="5831" y="3557"/>
                </a:lnTo>
                <a:lnTo>
                  <a:pt x="2498" y="6706"/>
                </a:lnTo>
                <a:lnTo>
                  <a:pt x="2301" y="9385"/>
                </a:lnTo>
                <a:lnTo>
                  <a:pt x="3298" y="12103"/>
                </a:lnTo>
                <a:close/>
              </a:path>
              <a:path w="38832" h="53658">
                <a:moveTo>
                  <a:pt x="17762" y="46675"/>
                </a:moveTo>
                <a:lnTo>
                  <a:pt x="16398" y="53658"/>
                </a:lnTo>
                <a:lnTo>
                  <a:pt x="19227" y="53658"/>
                </a:lnTo>
                <a:lnTo>
                  <a:pt x="22155" y="46076"/>
                </a:lnTo>
                <a:lnTo>
                  <a:pt x="17762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5752256" y="2886882"/>
            <a:ext cx="71431" cy="52096"/>
          </a:xfrm>
          <a:custGeom>
            <a:avLst/>
            <a:gdLst/>
            <a:ahLst/>
            <a:cxnLst/>
            <a:rect l="l" t="t" r="r" b="b"/>
            <a:pathLst>
              <a:path w="71431" h="52096">
                <a:moveTo>
                  <a:pt x="471" y="3834"/>
                </a:moveTo>
                <a:lnTo>
                  <a:pt x="14295" y="50227"/>
                </a:lnTo>
                <a:lnTo>
                  <a:pt x="14773" y="51141"/>
                </a:lnTo>
                <a:lnTo>
                  <a:pt x="17420" y="52081"/>
                </a:lnTo>
                <a:lnTo>
                  <a:pt x="23460" y="52056"/>
                </a:lnTo>
                <a:lnTo>
                  <a:pt x="26031" y="50227"/>
                </a:lnTo>
                <a:lnTo>
                  <a:pt x="35218" y="14796"/>
                </a:lnTo>
                <a:lnTo>
                  <a:pt x="35426" y="14796"/>
                </a:lnTo>
                <a:lnTo>
                  <a:pt x="45366" y="50227"/>
                </a:lnTo>
                <a:lnTo>
                  <a:pt x="45834" y="51141"/>
                </a:lnTo>
                <a:lnTo>
                  <a:pt x="48577" y="52081"/>
                </a:lnTo>
                <a:lnTo>
                  <a:pt x="53928" y="52096"/>
                </a:lnTo>
                <a:lnTo>
                  <a:pt x="57026" y="50227"/>
                </a:lnTo>
                <a:lnTo>
                  <a:pt x="70956" y="3834"/>
                </a:lnTo>
                <a:lnTo>
                  <a:pt x="71431" y="1563"/>
                </a:lnTo>
                <a:lnTo>
                  <a:pt x="68900" y="0"/>
                </a:lnTo>
                <a:lnTo>
                  <a:pt x="65725" y="11"/>
                </a:lnTo>
                <a:lnTo>
                  <a:pt x="62701" y="1728"/>
                </a:lnTo>
                <a:lnTo>
                  <a:pt x="51454" y="41987"/>
                </a:lnTo>
                <a:lnTo>
                  <a:pt x="51296" y="41987"/>
                </a:lnTo>
                <a:lnTo>
                  <a:pt x="39992" y="1612"/>
                </a:lnTo>
                <a:lnTo>
                  <a:pt x="39829" y="1066"/>
                </a:lnTo>
                <a:lnTo>
                  <a:pt x="37172" y="11"/>
                </a:lnTo>
                <a:lnTo>
                  <a:pt x="34048" y="11"/>
                </a:lnTo>
                <a:lnTo>
                  <a:pt x="31172" y="1728"/>
                </a:lnTo>
                <a:lnTo>
                  <a:pt x="20713" y="41987"/>
                </a:lnTo>
                <a:lnTo>
                  <a:pt x="20493" y="41987"/>
                </a:lnTo>
                <a:lnTo>
                  <a:pt x="9104" y="1728"/>
                </a:lnTo>
                <a:lnTo>
                  <a:pt x="8726" y="875"/>
                </a:lnTo>
                <a:lnTo>
                  <a:pt x="6090" y="11"/>
                </a:lnTo>
                <a:lnTo>
                  <a:pt x="2833" y="0"/>
                </a:lnTo>
                <a:lnTo>
                  <a:pt x="0" y="1231"/>
                </a:lnTo>
                <a:lnTo>
                  <a:pt x="471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5831809" y="2886101"/>
            <a:ext cx="38832" cy="53658"/>
          </a:xfrm>
          <a:custGeom>
            <a:avLst/>
            <a:gdLst/>
            <a:ahLst/>
            <a:cxnLst/>
            <a:rect l="l" t="t" r="r" b="b"/>
            <a:pathLst>
              <a:path w="38832" h="53658">
                <a:moveTo>
                  <a:pt x="3296" y="12103"/>
                </a:moveTo>
                <a:lnTo>
                  <a:pt x="5953" y="11531"/>
                </a:lnTo>
                <a:lnTo>
                  <a:pt x="9161" y="9792"/>
                </a:lnTo>
                <a:lnTo>
                  <a:pt x="11944" y="8586"/>
                </a:lnTo>
                <a:lnTo>
                  <a:pt x="15339" y="7546"/>
                </a:lnTo>
                <a:lnTo>
                  <a:pt x="19385" y="7279"/>
                </a:lnTo>
                <a:lnTo>
                  <a:pt x="23064" y="7520"/>
                </a:lnTo>
                <a:lnTo>
                  <a:pt x="26913" y="9220"/>
                </a:lnTo>
                <a:lnTo>
                  <a:pt x="29249" y="12344"/>
                </a:lnTo>
                <a:lnTo>
                  <a:pt x="30012" y="15228"/>
                </a:lnTo>
                <a:lnTo>
                  <a:pt x="30214" y="18770"/>
                </a:lnTo>
                <a:lnTo>
                  <a:pt x="30214" y="22569"/>
                </a:lnTo>
                <a:lnTo>
                  <a:pt x="20026" y="22569"/>
                </a:lnTo>
                <a:lnTo>
                  <a:pt x="16704" y="22910"/>
                </a:lnTo>
                <a:lnTo>
                  <a:pt x="13765" y="23573"/>
                </a:lnTo>
                <a:lnTo>
                  <a:pt x="10825" y="24246"/>
                </a:lnTo>
                <a:lnTo>
                  <a:pt x="8341" y="25247"/>
                </a:lnTo>
                <a:lnTo>
                  <a:pt x="4279" y="27929"/>
                </a:lnTo>
                <a:lnTo>
                  <a:pt x="1623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2" y="43243"/>
                </a:lnTo>
                <a:lnTo>
                  <a:pt x="1968" y="46940"/>
                </a:lnTo>
                <a:lnTo>
                  <a:pt x="4491" y="49759"/>
                </a:lnTo>
                <a:lnTo>
                  <a:pt x="7627" y="51995"/>
                </a:lnTo>
                <a:lnTo>
                  <a:pt x="11649" y="53327"/>
                </a:lnTo>
                <a:lnTo>
                  <a:pt x="16398" y="53658"/>
                </a:lnTo>
                <a:lnTo>
                  <a:pt x="17762" y="46675"/>
                </a:lnTo>
                <a:lnTo>
                  <a:pt x="14958" y="46675"/>
                </a:lnTo>
                <a:lnTo>
                  <a:pt x="12783" y="45911"/>
                </a:lnTo>
                <a:lnTo>
                  <a:pt x="9658" y="42915"/>
                </a:lnTo>
                <a:lnTo>
                  <a:pt x="8881" y="38369"/>
                </a:lnTo>
                <a:lnTo>
                  <a:pt x="9693" y="34430"/>
                </a:lnTo>
                <a:lnTo>
                  <a:pt x="12240" y="31497"/>
                </a:lnTo>
                <a:lnTo>
                  <a:pt x="14846" y="30074"/>
                </a:lnTo>
                <a:lnTo>
                  <a:pt x="18356" y="29250"/>
                </a:lnTo>
                <a:lnTo>
                  <a:pt x="22805" y="29034"/>
                </a:lnTo>
                <a:lnTo>
                  <a:pt x="30214" y="29034"/>
                </a:lnTo>
                <a:lnTo>
                  <a:pt x="30214" y="39395"/>
                </a:lnTo>
                <a:lnTo>
                  <a:pt x="26042" y="43675"/>
                </a:lnTo>
                <a:lnTo>
                  <a:pt x="22153" y="46076"/>
                </a:lnTo>
                <a:lnTo>
                  <a:pt x="19227" y="53658"/>
                </a:lnTo>
                <a:lnTo>
                  <a:pt x="21920" y="53035"/>
                </a:lnTo>
                <a:lnTo>
                  <a:pt x="24457" y="51765"/>
                </a:lnTo>
                <a:lnTo>
                  <a:pt x="27002" y="50497"/>
                </a:lnTo>
                <a:lnTo>
                  <a:pt x="31380" y="46443"/>
                </a:lnTo>
                <a:lnTo>
                  <a:pt x="31380" y="51335"/>
                </a:lnTo>
                <a:lnTo>
                  <a:pt x="33468" y="52909"/>
                </a:lnTo>
                <a:lnTo>
                  <a:pt x="36054" y="52960"/>
                </a:lnTo>
                <a:lnTo>
                  <a:pt x="38832" y="51335"/>
                </a:lnTo>
                <a:lnTo>
                  <a:pt x="38832" y="15368"/>
                </a:lnTo>
                <a:lnTo>
                  <a:pt x="38501" y="12701"/>
                </a:lnTo>
                <a:lnTo>
                  <a:pt x="37162" y="8143"/>
                </a:lnTo>
                <a:lnTo>
                  <a:pt x="34627" y="4701"/>
                </a:lnTo>
                <a:lnTo>
                  <a:pt x="31229" y="1995"/>
                </a:lnTo>
                <a:lnTo>
                  <a:pt x="26459" y="407"/>
                </a:lnTo>
                <a:lnTo>
                  <a:pt x="23580" y="0"/>
                </a:lnTo>
                <a:lnTo>
                  <a:pt x="20185" y="0"/>
                </a:lnTo>
                <a:lnTo>
                  <a:pt x="16559" y="180"/>
                </a:lnTo>
                <a:lnTo>
                  <a:pt x="12978" y="864"/>
                </a:lnTo>
                <a:lnTo>
                  <a:pt x="9827" y="1818"/>
                </a:lnTo>
                <a:lnTo>
                  <a:pt x="5828" y="3557"/>
                </a:lnTo>
                <a:lnTo>
                  <a:pt x="2498" y="6706"/>
                </a:lnTo>
                <a:lnTo>
                  <a:pt x="2299" y="9385"/>
                </a:lnTo>
                <a:lnTo>
                  <a:pt x="3296" y="12103"/>
                </a:lnTo>
                <a:close/>
              </a:path>
              <a:path w="38832" h="53658">
                <a:moveTo>
                  <a:pt x="17762" y="46675"/>
                </a:moveTo>
                <a:lnTo>
                  <a:pt x="16398" y="53658"/>
                </a:lnTo>
                <a:lnTo>
                  <a:pt x="19227" y="53658"/>
                </a:lnTo>
                <a:lnTo>
                  <a:pt x="22153" y="46076"/>
                </a:lnTo>
                <a:lnTo>
                  <a:pt x="17762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5886683" y="2886105"/>
            <a:ext cx="27616" cy="52934"/>
          </a:xfrm>
          <a:custGeom>
            <a:avLst/>
            <a:gdLst/>
            <a:ahLst/>
            <a:cxnLst/>
            <a:rect l="l" t="t" r="r" b="b"/>
            <a:pathLst>
              <a:path w="27616" h="52934">
                <a:moveTo>
                  <a:pt x="5894" y="52934"/>
                </a:moveTo>
                <a:lnTo>
                  <a:pt x="8658" y="51282"/>
                </a:lnTo>
                <a:lnTo>
                  <a:pt x="8658" y="19152"/>
                </a:lnTo>
                <a:lnTo>
                  <a:pt x="11009" y="15480"/>
                </a:lnTo>
                <a:lnTo>
                  <a:pt x="14022" y="11631"/>
                </a:lnTo>
                <a:lnTo>
                  <a:pt x="16755" y="9371"/>
                </a:lnTo>
                <a:lnTo>
                  <a:pt x="19300" y="8470"/>
                </a:lnTo>
                <a:lnTo>
                  <a:pt x="22226" y="8672"/>
                </a:lnTo>
                <a:lnTo>
                  <a:pt x="24898" y="9475"/>
                </a:lnTo>
                <a:lnTo>
                  <a:pt x="27539" y="8190"/>
                </a:lnTo>
                <a:lnTo>
                  <a:pt x="27616" y="3669"/>
                </a:lnTo>
                <a:lnTo>
                  <a:pt x="25326" y="684"/>
                </a:lnTo>
                <a:lnTo>
                  <a:pt x="22302" y="90"/>
                </a:lnTo>
                <a:lnTo>
                  <a:pt x="19728" y="0"/>
                </a:lnTo>
                <a:lnTo>
                  <a:pt x="16729" y="673"/>
                </a:lnTo>
                <a:lnTo>
                  <a:pt x="13690" y="2578"/>
                </a:lnTo>
                <a:lnTo>
                  <a:pt x="10346" y="6008"/>
                </a:lnTo>
                <a:lnTo>
                  <a:pt x="7823" y="9551"/>
                </a:lnTo>
                <a:lnTo>
                  <a:pt x="7823" y="2437"/>
                </a:lnTo>
                <a:lnTo>
                  <a:pt x="5857" y="839"/>
                </a:lnTo>
                <a:lnTo>
                  <a:pt x="3135" y="763"/>
                </a:lnTo>
                <a:lnTo>
                  <a:pt x="0" y="2437"/>
                </a:lnTo>
                <a:lnTo>
                  <a:pt x="0" y="51282"/>
                </a:lnTo>
                <a:lnTo>
                  <a:pt x="187" y="52005"/>
                </a:lnTo>
                <a:lnTo>
                  <a:pt x="2764" y="52934"/>
                </a:lnTo>
                <a:lnTo>
                  <a:pt x="5894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5921042" y="2886105"/>
            <a:ext cx="43516" cy="53654"/>
          </a:xfrm>
          <a:custGeom>
            <a:avLst/>
            <a:gdLst/>
            <a:ahLst/>
            <a:cxnLst/>
            <a:rect l="l" t="t" r="r" b="b"/>
            <a:pathLst>
              <a:path w="43516" h="53654">
                <a:moveTo>
                  <a:pt x="43124" y="16941"/>
                </a:moveTo>
                <a:lnTo>
                  <a:pt x="42325" y="14133"/>
                </a:lnTo>
                <a:lnTo>
                  <a:pt x="41551" y="11325"/>
                </a:lnTo>
                <a:lnTo>
                  <a:pt x="38620" y="6818"/>
                </a:lnTo>
                <a:lnTo>
                  <a:pt x="34798" y="3070"/>
                </a:lnTo>
                <a:lnTo>
                  <a:pt x="32188" y="1840"/>
                </a:lnTo>
                <a:lnTo>
                  <a:pt x="29580" y="619"/>
                </a:lnTo>
                <a:lnTo>
                  <a:pt x="26409" y="0"/>
                </a:lnTo>
                <a:lnTo>
                  <a:pt x="26445" y="7009"/>
                </a:lnTo>
                <a:lnTo>
                  <a:pt x="29621" y="8341"/>
                </a:lnTo>
                <a:lnTo>
                  <a:pt x="31744" y="11023"/>
                </a:lnTo>
                <a:lnTo>
                  <a:pt x="33887" y="13690"/>
                </a:lnTo>
                <a:lnTo>
                  <a:pt x="34894" y="17385"/>
                </a:lnTo>
                <a:lnTo>
                  <a:pt x="34782" y="22082"/>
                </a:lnTo>
                <a:lnTo>
                  <a:pt x="8978" y="22082"/>
                </a:lnTo>
                <a:lnTo>
                  <a:pt x="9050" y="20102"/>
                </a:lnTo>
                <a:lnTo>
                  <a:pt x="10490" y="3121"/>
                </a:lnTo>
                <a:lnTo>
                  <a:pt x="8107" y="4899"/>
                </a:lnTo>
                <a:lnTo>
                  <a:pt x="4144" y="9587"/>
                </a:lnTo>
                <a:lnTo>
                  <a:pt x="2631" y="12420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66"/>
                </a:lnTo>
                <a:lnTo>
                  <a:pt x="1522" y="38696"/>
                </a:lnTo>
                <a:lnTo>
                  <a:pt x="2545" y="42009"/>
                </a:lnTo>
                <a:lnTo>
                  <a:pt x="4042" y="44780"/>
                </a:lnTo>
                <a:lnTo>
                  <a:pt x="6037" y="46987"/>
                </a:lnTo>
                <a:lnTo>
                  <a:pt x="10490" y="50860"/>
                </a:lnTo>
                <a:lnTo>
                  <a:pt x="13431" y="51981"/>
                </a:lnTo>
                <a:lnTo>
                  <a:pt x="16358" y="53096"/>
                </a:lnTo>
                <a:lnTo>
                  <a:pt x="19753" y="53654"/>
                </a:lnTo>
                <a:lnTo>
                  <a:pt x="23652" y="53654"/>
                </a:lnTo>
                <a:lnTo>
                  <a:pt x="27993" y="53492"/>
                </a:lnTo>
                <a:lnTo>
                  <a:pt x="31964" y="52805"/>
                </a:lnTo>
                <a:lnTo>
                  <a:pt x="35200" y="51981"/>
                </a:lnTo>
                <a:lnTo>
                  <a:pt x="37947" y="51102"/>
                </a:lnTo>
                <a:lnTo>
                  <a:pt x="41191" y="48830"/>
                </a:lnTo>
                <a:lnTo>
                  <a:pt x="41511" y="46177"/>
                </a:lnTo>
                <a:lnTo>
                  <a:pt x="40946" y="43013"/>
                </a:lnTo>
                <a:lnTo>
                  <a:pt x="38218" y="43279"/>
                </a:lnTo>
                <a:lnTo>
                  <a:pt x="35043" y="44550"/>
                </a:lnTo>
                <a:lnTo>
                  <a:pt x="32237" y="45453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0" y="46393"/>
                </a:lnTo>
                <a:lnTo>
                  <a:pt x="17218" y="45133"/>
                </a:lnTo>
                <a:lnTo>
                  <a:pt x="13655" y="43113"/>
                </a:lnTo>
                <a:lnTo>
                  <a:pt x="11182" y="40003"/>
                </a:lnTo>
                <a:lnTo>
                  <a:pt x="9773" y="35979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9"/>
                </a:lnTo>
                <a:lnTo>
                  <a:pt x="43516" y="24739"/>
                </a:lnTo>
                <a:lnTo>
                  <a:pt x="43516" y="19936"/>
                </a:lnTo>
                <a:lnTo>
                  <a:pt x="43124" y="16941"/>
                </a:lnTo>
                <a:close/>
              </a:path>
              <a:path w="43516" h="53654">
                <a:moveTo>
                  <a:pt x="9050" y="20102"/>
                </a:moveTo>
                <a:lnTo>
                  <a:pt x="9986" y="16369"/>
                </a:lnTo>
                <a:lnTo>
                  <a:pt x="11437" y="12927"/>
                </a:lnTo>
                <a:lnTo>
                  <a:pt x="14983" y="9090"/>
                </a:lnTo>
                <a:lnTo>
                  <a:pt x="18213" y="7416"/>
                </a:lnTo>
                <a:lnTo>
                  <a:pt x="22251" y="7009"/>
                </a:lnTo>
                <a:lnTo>
                  <a:pt x="26445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3"/>
                </a:lnTo>
                <a:lnTo>
                  <a:pt x="13294" y="1865"/>
                </a:lnTo>
                <a:lnTo>
                  <a:pt x="10490" y="3121"/>
                </a:lnTo>
                <a:lnTo>
                  <a:pt x="9050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5978307" y="2886101"/>
            <a:ext cx="40741" cy="52934"/>
          </a:xfrm>
          <a:custGeom>
            <a:avLst/>
            <a:gdLst/>
            <a:ahLst/>
            <a:cxnLst/>
            <a:rect l="l" t="t" r="r" b="b"/>
            <a:pathLst>
              <a:path w="40741" h="52934">
                <a:moveTo>
                  <a:pt x="5918" y="52934"/>
                </a:moveTo>
                <a:lnTo>
                  <a:pt x="8686" y="51282"/>
                </a:lnTo>
                <a:lnTo>
                  <a:pt x="8686" y="17143"/>
                </a:lnTo>
                <a:lnTo>
                  <a:pt x="11062" y="14072"/>
                </a:lnTo>
                <a:lnTo>
                  <a:pt x="13333" y="11747"/>
                </a:lnTo>
                <a:lnTo>
                  <a:pt x="17689" y="8561"/>
                </a:lnTo>
                <a:lnTo>
                  <a:pt x="22031" y="7758"/>
                </a:lnTo>
                <a:lnTo>
                  <a:pt x="25192" y="8089"/>
                </a:lnTo>
                <a:lnTo>
                  <a:pt x="27752" y="9385"/>
                </a:lnTo>
                <a:lnTo>
                  <a:pt x="30394" y="12801"/>
                </a:lnTo>
                <a:lnTo>
                  <a:pt x="31442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88" y="52020"/>
                </a:lnTo>
                <a:lnTo>
                  <a:pt x="34837" y="52934"/>
                </a:lnTo>
                <a:lnTo>
                  <a:pt x="37961" y="52934"/>
                </a:lnTo>
                <a:lnTo>
                  <a:pt x="40741" y="51282"/>
                </a:lnTo>
                <a:lnTo>
                  <a:pt x="40741" y="18022"/>
                </a:lnTo>
                <a:lnTo>
                  <a:pt x="40459" y="15038"/>
                </a:lnTo>
                <a:lnTo>
                  <a:pt x="39301" y="10095"/>
                </a:lnTo>
                <a:lnTo>
                  <a:pt x="37003" y="6070"/>
                </a:lnTo>
                <a:lnTo>
                  <a:pt x="33929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21" y="0"/>
                </a:lnTo>
                <a:lnTo>
                  <a:pt x="18453" y="723"/>
                </a:lnTo>
                <a:lnTo>
                  <a:pt x="15807" y="2146"/>
                </a:lnTo>
                <a:lnTo>
                  <a:pt x="13164" y="3582"/>
                </a:lnTo>
                <a:lnTo>
                  <a:pt x="10507" y="5829"/>
                </a:lnTo>
                <a:lnTo>
                  <a:pt x="7837" y="8902"/>
                </a:lnTo>
                <a:lnTo>
                  <a:pt x="7837" y="2437"/>
                </a:lnTo>
                <a:lnTo>
                  <a:pt x="5867" y="839"/>
                </a:lnTo>
                <a:lnTo>
                  <a:pt x="3139" y="763"/>
                </a:lnTo>
                <a:lnTo>
                  <a:pt x="0" y="2437"/>
                </a:lnTo>
                <a:lnTo>
                  <a:pt x="0" y="51282"/>
                </a:lnTo>
                <a:lnTo>
                  <a:pt x="201" y="52020"/>
                </a:lnTo>
                <a:lnTo>
                  <a:pt x="2778" y="52934"/>
                </a:lnTo>
                <a:lnTo>
                  <a:pt x="5918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031749" y="2886105"/>
            <a:ext cx="43516" cy="53654"/>
          </a:xfrm>
          <a:custGeom>
            <a:avLst/>
            <a:gdLst/>
            <a:ahLst/>
            <a:cxnLst/>
            <a:rect l="l" t="t" r="r" b="b"/>
            <a:pathLst>
              <a:path w="43516" h="53654">
                <a:moveTo>
                  <a:pt x="43124" y="16941"/>
                </a:moveTo>
                <a:lnTo>
                  <a:pt x="42325" y="14133"/>
                </a:lnTo>
                <a:lnTo>
                  <a:pt x="41551" y="11325"/>
                </a:lnTo>
                <a:lnTo>
                  <a:pt x="38620" y="6818"/>
                </a:lnTo>
                <a:lnTo>
                  <a:pt x="34798" y="3070"/>
                </a:lnTo>
                <a:lnTo>
                  <a:pt x="32188" y="1840"/>
                </a:lnTo>
                <a:lnTo>
                  <a:pt x="29580" y="619"/>
                </a:lnTo>
                <a:lnTo>
                  <a:pt x="26409" y="0"/>
                </a:lnTo>
                <a:lnTo>
                  <a:pt x="26445" y="7009"/>
                </a:lnTo>
                <a:lnTo>
                  <a:pt x="29621" y="8341"/>
                </a:lnTo>
                <a:lnTo>
                  <a:pt x="31744" y="11023"/>
                </a:lnTo>
                <a:lnTo>
                  <a:pt x="33887" y="13690"/>
                </a:lnTo>
                <a:lnTo>
                  <a:pt x="34894" y="17385"/>
                </a:lnTo>
                <a:lnTo>
                  <a:pt x="34782" y="22082"/>
                </a:lnTo>
                <a:lnTo>
                  <a:pt x="8978" y="22082"/>
                </a:lnTo>
                <a:lnTo>
                  <a:pt x="9050" y="20102"/>
                </a:lnTo>
                <a:lnTo>
                  <a:pt x="10490" y="3121"/>
                </a:lnTo>
                <a:lnTo>
                  <a:pt x="8107" y="4899"/>
                </a:lnTo>
                <a:lnTo>
                  <a:pt x="4144" y="9587"/>
                </a:lnTo>
                <a:lnTo>
                  <a:pt x="2631" y="12420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66"/>
                </a:lnTo>
                <a:lnTo>
                  <a:pt x="1522" y="38696"/>
                </a:lnTo>
                <a:lnTo>
                  <a:pt x="2545" y="42009"/>
                </a:lnTo>
                <a:lnTo>
                  <a:pt x="4042" y="44780"/>
                </a:lnTo>
                <a:lnTo>
                  <a:pt x="6037" y="46987"/>
                </a:lnTo>
                <a:lnTo>
                  <a:pt x="10490" y="50860"/>
                </a:lnTo>
                <a:lnTo>
                  <a:pt x="13431" y="51981"/>
                </a:lnTo>
                <a:lnTo>
                  <a:pt x="16358" y="53096"/>
                </a:lnTo>
                <a:lnTo>
                  <a:pt x="19753" y="53654"/>
                </a:lnTo>
                <a:lnTo>
                  <a:pt x="23652" y="53654"/>
                </a:lnTo>
                <a:lnTo>
                  <a:pt x="27993" y="53492"/>
                </a:lnTo>
                <a:lnTo>
                  <a:pt x="31964" y="52805"/>
                </a:lnTo>
                <a:lnTo>
                  <a:pt x="35200" y="51981"/>
                </a:lnTo>
                <a:lnTo>
                  <a:pt x="37947" y="51102"/>
                </a:lnTo>
                <a:lnTo>
                  <a:pt x="41191" y="48830"/>
                </a:lnTo>
                <a:lnTo>
                  <a:pt x="41511" y="46177"/>
                </a:lnTo>
                <a:lnTo>
                  <a:pt x="40946" y="43013"/>
                </a:lnTo>
                <a:lnTo>
                  <a:pt x="38218" y="43279"/>
                </a:lnTo>
                <a:lnTo>
                  <a:pt x="35043" y="44550"/>
                </a:lnTo>
                <a:lnTo>
                  <a:pt x="32237" y="45453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1" y="46393"/>
                </a:lnTo>
                <a:lnTo>
                  <a:pt x="17218" y="45133"/>
                </a:lnTo>
                <a:lnTo>
                  <a:pt x="13655" y="43113"/>
                </a:lnTo>
                <a:lnTo>
                  <a:pt x="11182" y="40003"/>
                </a:lnTo>
                <a:lnTo>
                  <a:pt x="9773" y="35979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9"/>
                </a:lnTo>
                <a:lnTo>
                  <a:pt x="43516" y="24739"/>
                </a:lnTo>
                <a:lnTo>
                  <a:pt x="43516" y="19936"/>
                </a:lnTo>
                <a:lnTo>
                  <a:pt x="43124" y="16941"/>
                </a:lnTo>
                <a:close/>
              </a:path>
              <a:path w="43516" h="53654">
                <a:moveTo>
                  <a:pt x="9050" y="20102"/>
                </a:moveTo>
                <a:lnTo>
                  <a:pt x="9986" y="16369"/>
                </a:lnTo>
                <a:lnTo>
                  <a:pt x="11437" y="12927"/>
                </a:lnTo>
                <a:lnTo>
                  <a:pt x="14983" y="9090"/>
                </a:lnTo>
                <a:lnTo>
                  <a:pt x="18213" y="7416"/>
                </a:lnTo>
                <a:lnTo>
                  <a:pt x="22251" y="7009"/>
                </a:lnTo>
                <a:lnTo>
                  <a:pt x="26445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3"/>
                </a:lnTo>
                <a:lnTo>
                  <a:pt x="13294" y="1865"/>
                </a:lnTo>
                <a:lnTo>
                  <a:pt x="10490" y="3121"/>
                </a:lnTo>
                <a:lnTo>
                  <a:pt x="9050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085231" y="2886105"/>
            <a:ext cx="33487" cy="53654"/>
          </a:xfrm>
          <a:custGeom>
            <a:avLst/>
            <a:gdLst/>
            <a:ahLst/>
            <a:cxnLst/>
            <a:rect l="l" t="t" r="r" b="b"/>
            <a:pathLst>
              <a:path w="33487" h="53654">
                <a:moveTo>
                  <a:pt x="6029" y="52222"/>
                </a:moveTo>
                <a:lnTo>
                  <a:pt x="8614" y="52995"/>
                </a:lnTo>
                <a:lnTo>
                  <a:pt x="11649" y="53529"/>
                </a:lnTo>
                <a:lnTo>
                  <a:pt x="17664" y="53654"/>
                </a:lnTo>
                <a:lnTo>
                  <a:pt x="20177" y="53327"/>
                </a:lnTo>
                <a:lnTo>
                  <a:pt x="24728" y="51955"/>
                </a:lnTo>
                <a:lnTo>
                  <a:pt x="28331" y="49593"/>
                </a:lnTo>
                <a:lnTo>
                  <a:pt x="31247" y="46620"/>
                </a:lnTo>
                <a:lnTo>
                  <a:pt x="33044" y="42710"/>
                </a:lnTo>
                <a:lnTo>
                  <a:pt x="33487" y="37984"/>
                </a:lnTo>
                <a:lnTo>
                  <a:pt x="33487" y="35888"/>
                </a:lnTo>
                <a:lnTo>
                  <a:pt x="32463" y="32547"/>
                </a:lnTo>
                <a:lnTo>
                  <a:pt x="30876" y="29743"/>
                </a:lnTo>
                <a:lnTo>
                  <a:pt x="27348" y="26643"/>
                </a:lnTo>
                <a:lnTo>
                  <a:pt x="24443" y="25120"/>
                </a:lnTo>
                <a:lnTo>
                  <a:pt x="21466" y="23825"/>
                </a:lnTo>
                <a:lnTo>
                  <a:pt x="18525" y="22604"/>
                </a:lnTo>
                <a:lnTo>
                  <a:pt x="15659" y="21449"/>
                </a:lnTo>
                <a:lnTo>
                  <a:pt x="12131" y="19353"/>
                </a:lnTo>
                <a:lnTo>
                  <a:pt x="9817" y="16596"/>
                </a:lnTo>
                <a:lnTo>
                  <a:pt x="9474" y="13992"/>
                </a:lnTo>
                <a:lnTo>
                  <a:pt x="10025" y="11188"/>
                </a:lnTo>
                <a:lnTo>
                  <a:pt x="12365" y="8290"/>
                </a:lnTo>
                <a:lnTo>
                  <a:pt x="15525" y="7110"/>
                </a:lnTo>
                <a:lnTo>
                  <a:pt x="18305" y="6944"/>
                </a:lnTo>
                <a:lnTo>
                  <a:pt x="21416" y="7150"/>
                </a:lnTo>
                <a:lnTo>
                  <a:pt x="25069" y="8366"/>
                </a:lnTo>
                <a:lnTo>
                  <a:pt x="27738" y="9687"/>
                </a:lnTo>
                <a:lnTo>
                  <a:pt x="30718" y="9878"/>
                </a:lnTo>
                <a:lnTo>
                  <a:pt x="31070" y="7160"/>
                </a:lnTo>
                <a:lnTo>
                  <a:pt x="30779" y="4417"/>
                </a:lnTo>
                <a:lnTo>
                  <a:pt x="28195" y="2207"/>
                </a:lnTo>
                <a:lnTo>
                  <a:pt x="25603" y="1141"/>
                </a:lnTo>
                <a:lnTo>
                  <a:pt x="22189" y="327"/>
                </a:lnTo>
                <a:lnTo>
                  <a:pt x="18406" y="0"/>
                </a:lnTo>
                <a:lnTo>
                  <a:pt x="15525" y="0"/>
                </a:lnTo>
                <a:lnTo>
                  <a:pt x="13017" y="403"/>
                </a:lnTo>
                <a:lnTo>
                  <a:pt x="8696" y="1991"/>
                </a:lnTo>
                <a:lnTo>
                  <a:pt x="5474" y="4381"/>
                </a:lnTo>
                <a:lnTo>
                  <a:pt x="2965" y="7225"/>
                </a:lnTo>
                <a:lnTo>
                  <a:pt x="1515" y="10731"/>
                </a:lnTo>
                <a:lnTo>
                  <a:pt x="1169" y="14490"/>
                </a:lnTo>
                <a:lnTo>
                  <a:pt x="1504" y="18529"/>
                </a:lnTo>
                <a:lnTo>
                  <a:pt x="2879" y="21639"/>
                </a:lnTo>
                <a:lnTo>
                  <a:pt x="6029" y="25206"/>
                </a:lnTo>
                <a:lnTo>
                  <a:pt x="8696" y="26949"/>
                </a:lnTo>
                <a:lnTo>
                  <a:pt x="11577" y="28422"/>
                </a:lnTo>
                <a:lnTo>
                  <a:pt x="14554" y="29653"/>
                </a:lnTo>
                <a:lnTo>
                  <a:pt x="17397" y="30794"/>
                </a:lnTo>
                <a:lnTo>
                  <a:pt x="20065" y="31990"/>
                </a:lnTo>
                <a:lnTo>
                  <a:pt x="23211" y="34276"/>
                </a:lnTo>
                <a:lnTo>
                  <a:pt x="24926" y="37310"/>
                </a:lnTo>
                <a:lnTo>
                  <a:pt x="24677" y="41184"/>
                </a:lnTo>
                <a:lnTo>
                  <a:pt x="23054" y="43952"/>
                </a:lnTo>
                <a:lnTo>
                  <a:pt x="20289" y="45680"/>
                </a:lnTo>
                <a:lnTo>
                  <a:pt x="16559" y="46504"/>
                </a:lnTo>
                <a:lnTo>
                  <a:pt x="13139" y="46504"/>
                </a:lnTo>
                <a:lnTo>
                  <a:pt x="9892" y="45770"/>
                </a:lnTo>
                <a:lnTo>
                  <a:pt x="5982" y="44168"/>
                </a:lnTo>
                <a:lnTo>
                  <a:pt x="3188" y="42570"/>
                </a:lnTo>
                <a:lnTo>
                  <a:pt x="273" y="42951"/>
                </a:lnTo>
                <a:lnTo>
                  <a:pt x="0" y="45529"/>
                </a:lnTo>
                <a:lnTo>
                  <a:pt x="273" y="48182"/>
                </a:lnTo>
                <a:lnTo>
                  <a:pt x="2955" y="50925"/>
                </a:lnTo>
                <a:lnTo>
                  <a:pt x="6029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6127675" y="2886105"/>
            <a:ext cx="33479" cy="53654"/>
          </a:xfrm>
          <a:custGeom>
            <a:avLst/>
            <a:gdLst/>
            <a:ahLst/>
            <a:cxnLst/>
            <a:rect l="l" t="t" r="r" b="b"/>
            <a:pathLst>
              <a:path w="33479" h="53654">
                <a:moveTo>
                  <a:pt x="6026" y="52222"/>
                </a:moveTo>
                <a:lnTo>
                  <a:pt x="8596" y="52995"/>
                </a:lnTo>
                <a:lnTo>
                  <a:pt x="11649" y="53529"/>
                </a:lnTo>
                <a:lnTo>
                  <a:pt x="17665" y="53654"/>
                </a:lnTo>
                <a:lnTo>
                  <a:pt x="20171" y="53327"/>
                </a:lnTo>
                <a:lnTo>
                  <a:pt x="24724" y="51955"/>
                </a:lnTo>
                <a:lnTo>
                  <a:pt x="28324" y="49593"/>
                </a:lnTo>
                <a:lnTo>
                  <a:pt x="31240" y="46620"/>
                </a:lnTo>
                <a:lnTo>
                  <a:pt x="33037" y="42710"/>
                </a:lnTo>
                <a:lnTo>
                  <a:pt x="33479" y="37984"/>
                </a:lnTo>
                <a:lnTo>
                  <a:pt x="33479" y="35888"/>
                </a:lnTo>
                <a:lnTo>
                  <a:pt x="32461" y="32547"/>
                </a:lnTo>
                <a:lnTo>
                  <a:pt x="30877" y="29743"/>
                </a:lnTo>
                <a:lnTo>
                  <a:pt x="27341" y="26643"/>
                </a:lnTo>
                <a:lnTo>
                  <a:pt x="24443" y="25120"/>
                </a:lnTo>
                <a:lnTo>
                  <a:pt x="21462" y="23825"/>
                </a:lnTo>
                <a:lnTo>
                  <a:pt x="18525" y="22604"/>
                </a:lnTo>
                <a:lnTo>
                  <a:pt x="15645" y="21449"/>
                </a:lnTo>
                <a:lnTo>
                  <a:pt x="12128" y="19353"/>
                </a:lnTo>
                <a:lnTo>
                  <a:pt x="9813" y="16596"/>
                </a:lnTo>
                <a:lnTo>
                  <a:pt x="9467" y="13992"/>
                </a:lnTo>
                <a:lnTo>
                  <a:pt x="10022" y="11188"/>
                </a:lnTo>
                <a:lnTo>
                  <a:pt x="12358" y="8290"/>
                </a:lnTo>
                <a:lnTo>
                  <a:pt x="15523" y="7110"/>
                </a:lnTo>
                <a:lnTo>
                  <a:pt x="18301" y="6944"/>
                </a:lnTo>
                <a:lnTo>
                  <a:pt x="21402" y="7150"/>
                </a:lnTo>
                <a:lnTo>
                  <a:pt x="25067" y="8366"/>
                </a:lnTo>
                <a:lnTo>
                  <a:pt x="27738" y="9687"/>
                </a:lnTo>
                <a:lnTo>
                  <a:pt x="30714" y="9878"/>
                </a:lnTo>
                <a:lnTo>
                  <a:pt x="31071" y="7160"/>
                </a:lnTo>
                <a:lnTo>
                  <a:pt x="30773" y="4417"/>
                </a:lnTo>
                <a:lnTo>
                  <a:pt x="28191" y="2207"/>
                </a:lnTo>
                <a:lnTo>
                  <a:pt x="25595" y="1141"/>
                </a:lnTo>
                <a:lnTo>
                  <a:pt x="22176" y="327"/>
                </a:lnTo>
                <a:lnTo>
                  <a:pt x="18388" y="0"/>
                </a:lnTo>
                <a:lnTo>
                  <a:pt x="15523" y="0"/>
                </a:lnTo>
                <a:lnTo>
                  <a:pt x="13013" y="403"/>
                </a:lnTo>
                <a:lnTo>
                  <a:pt x="8694" y="1991"/>
                </a:lnTo>
                <a:lnTo>
                  <a:pt x="5476" y="4381"/>
                </a:lnTo>
                <a:lnTo>
                  <a:pt x="2962" y="7225"/>
                </a:lnTo>
                <a:lnTo>
                  <a:pt x="1512" y="10731"/>
                </a:lnTo>
                <a:lnTo>
                  <a:pt x="1151" y="14490"/>
                </a:lnTo>
                <a:lnTo>
                  <a:pt x="1497" y="18529"/>
                </a:lnTo>
                <a:lnTo>
                  <a:pt x="2876" y="21639"/>
                </a:lnTo>
                <a:lnTo>
                  <a:pt x="6015" y="25206"/>
                </a:lnTo>
                <a:lnTo>
                  <a:pt x="8694" y="26949"/>
                </a:lnTo>
                <a:lnTo>
                  <a:pt x="11573" y="28422"/>
                </a:lnTo>
                <a:lnTo>
                  <a:pt x="14551" y="29653"/>
                </a:lnTo>
                <a:lnTo>
                  <a:pt x="17391" y="30794"/>
                </a:lnTo>
                <a:lnTo>
                  <a:pt x="20063" y="31990"/>
                </a:lnTo>
                <a:lnTo>
                  <a:pt x="23213" y="34276"/>
                </a:lnTo>
                <a:lnTo>
                  <a:pt x="24919" y="37310"/>
                </a:lnTo>
                <a:lnTo>
                  <a:pt x="24674" y="41184"/>
                </a:lnTo>
                <a:lnTo>
                  <a:pt x="23050" y="43952"/>
                </a:lnTo>
                <a:lnTo>
                  <a:pt x="20271" y="45680"/>
                </a:lnTo>
                <a:lnTo>
                  <a:pt x="16556" y="46504"/>
                </a:lnTo>
                <a:lnTo>
                  <a:pt x="13125" y="46504"/>
                </a:lnTo>
                <a:lnTo>
                  <a:pt x="9889" y="45770"/>
                </a:lnTo>
                <a:lnTo>
                  <a:pt x="5976" y="44168"/>
                </a:lnTo>
                <a:lnTo>
                  <a:pt x="3186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266" y="48182"/>
                </a:lnTo>
                <a:lnTo>
                  <a:pt x="2948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6195293" y="2886101"/>
            <a:ext cx="38836" cy="53658"/>
          </a:xfrm>
          <a:custGeom>
            <a:avLst/>
            <a:gdLst/>
            <a:ahLst/>
            <a:cxnLst/>
            <a:rect l="l" t="t" r="r" b="b"/>
            <a:pathLst>
              <a:path w="38836" h="53658">
                <a:moveTo>
                  <a:pt x="3308" y="12103"/>
                </a:moveTo>
                <a:lnTo>
                  <a:pt x="5965" y="11531"/>
                </a:lnTo>
                <a:lnTo>
                  <a:pt x="9169" y="9792"/>
                </a:lnTo>
                <a:lnTo>
                  <a:pt x="11948" y="8586"/>
                </a:lnTo>
                <a:lnTo>
                  <a:pt x="15344" y="7546"/>
                </a:lnTo>
                <a:lnTo>
                  <a:pt x="19386" y="7279"/>
                </a:lnTo>
                <a:lnTo>
                  <a:pt x="23079" y="7520"/>
                </a:lnTo>
                <a:lnTo>
                  <a:pt x="26917" y="9220"/>
                </a:lnTo>
                <a:lnTo>
                  <a:pt x="29254" y="12344"/>
                </a:lnTo>
                <a:lnTo>
                  <a:pt x="30031" y="15228"/>
                </a:lnTo>
                <a:lnTo>
                  <a:pt x="30225" y="18770"/>
                </a:lnTo>
                <a:lnTo>
                  <a:pt x="30225" y="22569"/>
                </a:lnTo>
                <a:lnTo>
                  <a:pt x="20030" y="22569"/>
                </a:lnTo>
                <a:lnTo>
                  <a:pt x="16708" y="22910"/>
                </a:lnTo>
                <a:lnTo>
                  <a:pt x="13766" y="23573"/>
                </a:lnTo>
                <a:lnTo>
                  <a:pt x="10829" y="24246"/>
                </a:lnTo>
                <a:lnTo>
                  <a:pt x="8341" y="25247"/>
                </a:lnTo>
                <a:lnTo>
                  <a:pt x="4283" y="27929"/>
                </a:lnTo>
                <a:lnTo>
                  <a:pt x="1638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6" y="43243"/>
                </a:lnTo>
                <a:lnTo>
                  <a:pt x="1973" y="46940"/>
                </a:lnTo>
                <a:lnTo>
                  <a:pt x="4493" y="49759"/>
                </a:lnTo>
                <a:lnTo>
                  <a:pt x="7628" y="51995"/>
                </a:lnTo>
                <a:lnTo>
                  <a:pt x="11664" y="53327"/>
                </a:lnTo>
                <a:lnTo>
                  <a:pt x="16398" y="53658"/>
                </a:lnTo>
                <a:lnTo>
                  <a:pt x="17766" y="46675"/>
                </a:lnTo>
                <a:lnTo>
                  <a:pt x="14958" y="46675"/>
                </a:lnTo>
                <a:lnTo>
                  <a:pt x="12783" y="45911"/>
                </a:lnTo>
                <a:lnTo>
                  <a:pt x="9659" y="42915"/>
                </a:lnTo>
                <a:lnTo>
                  <a:pt x="8881" y="38369"/>
                </a:lnTo>
                <a:lnTo>
                  <a:pt x="9695" y="34430"/>
                </a:lnTo>
                <a:lnTo>
                  <a:pt x="12244" y="31497"/>
                </a:lnTo>
                <a:lnTo>
                  <a:pt x="14861" y="30074"/>
                </a:lnTo>
                <a:lnTo>
                  <a:pt x="18356" y="29250"/>
                </a:lnTo>
                <a:lnTo>
                  <a:pt x="22810" y="29034"/>
                </a:lnTo>
                <a:lnTo>
                  <a:pt x="30225" y="29034"/>
                </a:lnTo>
                <a:lnTo>
                  <a:pt x="30225" y="39395"/>
                </a:lnTo>
                <a:lnTo>
                  <a:pt x="26042" y="43675"/>
                </a:lnTo>
                <a:lnTo>
                  <a:pt x="22157" y="46076"/>
                </a:lnTo>
                <a:lnTo>
                  <a:pt x="19227" y="53658"/>
                </a:lnTo>
                <a:lnTo>
                  <a:pt x="21924" y="53035"/>
                </a:lnTo>
                <a:lnTo>
                  <a:pt x="24469" y="51765"/>
                </a:lnTo>
                <a:lnTo>
                  <a:pt x="27004" y="50497"/>
                </a:lnTo>
                <a:lnTo>
                  <a:pt x="31381" y="46443"/>
                </a:lnTo>
                <a:lnTo>
                  <a:pt x="31381" y="51335"/>
                </a:lnTo>
                <a:lnTo>
                  <a:pt x="33477" y="52909"/>
                </a:lnTo>
                <a:lnTo>
                  <a:pt x="36054" y="52960"/>
                </a:lnTo>
                <a:lnTo>
                  <a:pt x="38836" y="51335"/>
                </a:lnTo>
                <a:lnTo>
                  <a:pt x="38836" y="15368"/>
                </a:lnTo>
                <a:lnTo>
                  <a:pt x="38502" y="12701"/>
                </a:lnTo>
                <a:lnTo>
                  <a:pt x="37174" y="8143"/>
                </a:lnTo>
                <a:lnTo>
                  <a:pt x="34629" y="4701"/>
                </a:lnTo>
                <a:lnTo>
                  <a:pt x="31234" y="1995"/>
                </a:lnTo>
                <a:lnTo>
                  <a:pt x="26474" y="407"/>
                </a:lnTo>
                <a:lnTo>
                  <a:pt x="23583" y="0"/>
                </a:lnTo>
                <a:lnTo>
                  <a:pt x="20189" y="0"/>
                </a:lnTo>
                <a:lnTo>
                  <a:pt x="16560" y="180"/>
                </a:lnTo>
                <a:lnTo>
                  <a:pt x="12992" y="864"/>
                </a:lnTo>
                <a:lnTo>
                  <a:pt x="9832" y="1818"/>
                </a:lnTo>
                <a:lnTo>
                  <a:pt x="5847" y="3557"/>
                </a:lnTo>
                <a:lnTo>
                  <a:pt x="2501" y="6706"/>
                </a:lnTo>
                <a:lnTo>
                  <a:pt x="2315" y="9385"/>
                </a:lnTo>
                <a:lnTo>
                  <a:pt x="3308" y="12103"/>
                </a:lnTo>
                <a:close/>
              </a:path>
              <a:path w="38836" h="53658">
                <a:moveTo>
                  <a:pt x="17766" y="46675"/>
                </a:moveTo>
                <a:lnTo>
                  <a:pt x="16398" y="53658"/>
                </a:lnTo>
                <a:lnTo>
                  <a:pt x="19227" y="53658"/>
                </a:lnTo>
                <a:lnTo>
                  <a:pt x="22157" y="46076"/>
                </a:lnTo>
                <a:lnTo>
                  <a:pt x="17766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6250165" y="2886101"/>
            <a:ext cx="40726" cy="52934"/>
          </a:xfrm>
          <a:custGeom>
            <a:avLst/>
            <a:gdLst/>
            <a:ahLst/>
            <a:cxnLst/>
            <a:rect l="l" t="t" r="r" b="b"/>
            <a:pathLst>
              <a:path w="40726" h="52934">
                <a:moveTo>
                  <a:pt x="5900" y="52934"/>
                </a:moveTo>
                <a:lnTo>
                  <a:pt x="8682" y="51282"/>
                </a:lnTo>
                <a:lnTo>
                  <a:pt x="8682" y="17143"/>
                </a:lnTo>
                <a:lnTo>
                  <a:pt x="11059" y="14072"/>
                </a:lnTo>
                <a:lnTo>
                  <a:pt x="13323" y="11747"/>
                </a:lnTo>
                <a:lnTo>
                  <a:pt x="17672" y="8561"/>
                </a:lnTo>
                <a:lnTo>
                  <a:pt x="22017" y="7758"/>
                </a:lnTo>
                <a:lnTo>
                  <a:pt x="25177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7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7" y="52020"/>
                </a:lnTo>
                <a:lnTo>
                  <a:pt x="34837" y="52934"/>
                </a:lnTo>
                <a:lnTo>
                  <a:pt x="37957" y="52934"/>
                </a:lnTo>
                <a:lnTo>
                  <a:pt x="40726" y="51282"/>
                </a:lnTo>
                <a:lnTo>
                  <a:pt x="40726" y="18022"/>
                </a:lnTo>
                <a:lnTo>
                  <a:pt x="40441" y="15038"/>
                </a:lnTo>
                <a:lnTo>
                  <a:pt x="39286" y="10095"/>
                </a:lnTo>
                <a:lnTo>
                  <a:pt x="37000" y="6070"/>
                </a:lnTo>
                <a:lnTo>
                  <a:pt x="33926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6" y="0"/>
                </a:lnTo>
                <a:lnTo>
                  <a:pt x="18435" y="723"/>
                </a:lnTo>
                <a:lnTo>
                  <a:pt x="15793" y="2146"/>
                </a:lnTo>
                <a:lnTo>
                  <a:pt x="13147" y="3582"/>
                </a:lnTo>
                <a:lnTo>
                  <a:pt x="10490" y="5829"/>
                </a:lnTo>
                <a:lnTo>
                  <a:pt x="7833" y="8902"/>
                </a:lnTo>
                <a:lnTo>
                  <a:pt x="7833" y="2437"/>
                </a:lnTo>
                <a:lnTo>
                  <a:pt x="5867" y="839"/>
                </a:lnTo>
                <a:lnTo>
                  <a:pt x="3135" y="763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68" y="52934"/>
                </a:lnTo>
                <a:lnTo>
                  <a:pt x="5900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6303758" y="2915046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8982" y="0"/>
                </a:moveTo>
                <a:lnTo>
                  <a:pt x="7884" y="21247"/>
                </a:lnTo>
                <a:lnTo>
                  <a:pt x="12805" y="24025"/>
                </a:lnTo>
                <a:lnTo>
                  <a:pt x="12362" y="12852"/>
                </a:lnTo>
                <a:lnTo>
                  <a:pt x="10540" y="9194"/>
                </a:lnTo>
                <a:lnTo>
                  <a:pt x="9536" y="4748"/>
                </a:lnTo>
                <a:lnTo>
                  <a:pt x="8982" y="0"/>
                </a:lnTo>
                <a:close/>
              </a:path>
              <a:path w="12805" h="75653">
                <a:moveTo>
                  <a:pt x="34786" y="-49938"/>
                </a:moveTo>
                <a:lnTo>
                  <a:pt x="34786" y="-21564"/>
                </a:lnTo>
                <a:lnTo>
                  <a:pt x="32537" y="-23980"/>
                </a:lnTo>
                <a:lnTo>
                  <a:pt x="27971" y="-27078"/>
                </a:lnTo>
                <a:lnTo>
                  <a:pt x="23162" y="-28944"/>
                </a:lnTo>
                <a:lnTo>
                  <a:pt x="17064" y="-28944"/>
                </a:lnTo>
                <a:lnTo>
                  <a:pt x="14119" y="-28295"/>
                </a:lnTo>
                <a:lnTo>
                  <a:pt x="11574" y="-27014"/>
                </a:lnTo>
                <a:lnTo>
                  <a:pt x="6912" y="-23903"/>
                </a:lnTo>
                <a:lnTo>
                  <a:pt x="3481" y="-19127"/>
                </a:lnTo>
                <a:lnTo>
                  <a:pt x="2193" y="-16233"/>
                </a:lnTo>
                <a:lnTo>
                  <a:pt x="1306" y="-12840"/>
                </a:lnTo>
                <a:lnTo>
                  <a:pt x="431" y="-9475"/>
                </a:lnTo>
                <a:lnTo>
                  <a:pt x="0" y="-5676"/>
                </a:lnTo>
                <a:lnTo>
                  <a:pt x="0" y="2054"/>
                </a:lnTo>
                <a:lnTo>
                  <a:pt x="342" y="5435"/>
                </a:lnTo>
                <a:lnTo>
                  <a:pt x="1043" y="8636"/>
                </a:lnTo>
                <a:lnTo>
                  <a:pt x="1750" y="11836"/>
                </a:lnTo>
                <a:lnTo>
                  <a:pt x="2854" y="14630"/>
                </a:lnTo>
                <a:lnTo>
                  <a:pt x="4377" y="16991"/>
                </a:lnTo>
                <a:lnTo>
                  <a:pt x="7884" y="21247"/>
                </a:lnTo>
                <a:lnTo>
                  <a:pt x="8982" y="0"/>
                </a:lnTo>
                <a:lnTo>
                  <a:pt x="8982" y="-4777"/>
                </a:lnTo>
                <a:lnTo>
                  <a:pt x="9644" y="-9298"/>
                </a:lnTo>
                <a:lnTo>
                  <a:pt x="10774" y="-13539"/>
                </a:lnTo>
                <a:lnTo>
                  <a:pt x="12708" y="-17081"/>
                </a:lnTo>
                <a:lnTo>
                  <a:pt x="15501" y="-19608"/>
                </a:lnTo>
                <a:lnTo>
                  <a:pt x="18917" y="-21236"/>
                </a:lnTo>
                <a:lnTo>
                  <a:pt x="23508" y="-21236"/>
                </a:lnTo>
                <a:lnTo>
                  <a:pt x="27971" y="-18874"/>
                </a:lnTo>
                <a:lnTo>
                  <a:pt x="32451" y="-15012"/>
                </a:lnTo>
                <a:lnTo>
                  <a:pt x="34786" y="-12016"/>
                </a:lnTo>
                <a:lnTo>
                  <a:pt x="34786" y="7517"/>
                </a:lnTo>
                <a:lnTo>
                  <a:pt x="32119" y="10792"/>
                </a:lnTo>
                <a:lnTo>
                  <a:pt x="28491" y="14198"/>
                </a:lnTo>
                <a:lnTo>
                  <a:pt x="25167" y="16268"/>
                </a:lnTo>
                <a:lnTo>
                  <a:pt x="21910" y="17067"/>
                </a:lnTo>
                <a:lnTo>
                  <a:pt x="18475" y="17067"/>
                </a:lnTo>
                <a:lnTo>
                  <a:pt x="15069" y="15415"/>
                </a:lnTo>
                <a:lnTo>
                  <a:pt x="12362" y="12852"/>
                </a:lnTo>
                <a:lnTo>
                  <a:pt x="12805" y="24025"/>
                </a:lnTo>
                <a:lnTo>
                  <a:pt x="15758" y="24724"/>
                </a:lnTo>
                <a:lnTo>
                  <a:pt x="22410" y="24724"/>
                </a:lnTo>
                <a:lnTo>
                  <a:pt x="25351" y="23950"/>
                </a:lnTo>
                <a:lnTo>
                  <a:pt x="28033" y="22388"/>
                </a:lnTo>
                <a:lnTo>
                  <a:pt x="30714" y="20840"/>
                </a:lnTo>
                <a:lnTo>
                  <a:pt x="33296" y="18668"/>
                </a:lnTo>
                <a:lnTo>
                  <a:pt x="35784" y="15872"/>
                </a:lnTo>
                <a:lnTo>
                  <a:pt x="35784" y="22338"/>
                </a:lnTo>
                <a:lnTo>
                  <a:pt x="37886" y="23914"/>
                </a:lnTo>
                <a:lnTo>
                  <a:pt x="40431" y="24015"/>
                </a:lnTo>
                <a:lnTo>
                  <a:pt x="43506" y="22338"/>
                </a:lnTo>
                <a:lnTo>
                  <a:pt x="43506" y="-49938"/>
                </a:lnTo>
                <a:lnTo>
                  <a:pt x="43272" y="-50674"/>
                </a:lnTo>
                <a:lnTo>
                  <a:pt x="40680" y="-51628"/>
                </a:lnTo>
                <a:lnTo>
                  <a:pt x="37566" y="-51628"/>
                </a:lnTo>
                <a:lnTo>
                  <a:pt x="34786" y="-499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381630" y="2873819"/>
            <a:ext cx="30897" cy="65846"/>
          </a:xfrm>
          <a:custGeom>
            <a:avLst/>
            <a:gdLst/>
            <a:ahLst/>
            <a:cxnLst/>
            <a:rect l="l" t="t" r="r" b="b"/>
            <a:pathLst>
              <a:path w="30897" h="65846">
                <a:moveTo>
                  <a:pt x="17024" y="1701"/>
                </a:moveTo>
                <a:lnTo>
                  <a:pt x="16814" y="989"/>
                </a:lnTo>
                <a:lnTo>
                  <a:pt x="14255" y="0"/>
                </a:lnTo>
                <a:lnTo>
                  <a:pt x="11130" y="0"/>
                </a:lnTo>
                <a:lnTo>
                  <a:pt x="8351" y="1701"/>
                </a:lnTo>
                <a:lnTo>
                  <a:pt x="8351" y="13319"/>
                </a:lnTo>
                <a:lnTo>
                  <a:pt x="1781" y="13319"/>
                </a:lnTo>
                <a:lnTo>
                  <a:pt x="330" y="14464"/>
                </a:lnTo>
                <a:lnTo>
                  <a:pt x="0" y="17056"/>
                </a:lnTo>
                <a:lnTo>
                  <a:pt x="1734" y="20749"/>
                </a:lnTo>
                <a:lnTo>
                  <a:pt x="8351" y="20749"/>
                </a:lnTo>
                <a:lnTo>
                  <a:pt x="8351" y="52120"/>
                </a:lnTo>
                <a:lnTo>
                  <a:pt x="9114" y="56641"/>
                </a:lnTo>
                <a:lnTo>
                  <a:pt x="10443" y="60439"/>
                </a:lnTo>
                <a:lnTo>
                  <a:pt x="12682" y="63154"/>
                </a:lnTo>
                <a:lnTo>
                  <a:pt x="15864" y="64846"/>
                </a:lnTo>
                <a:lnTo>
                  <a:pt x="19730" y="65846"/>
                </a:lnTo>
                <a:lnTo>
                  <a:pt x="24591" y="65670"/>
                </a:lnTo>
                <a:lnTo>
                  <a:pt x="27589" y="65112"/>
                </a:lnTo>
                <a:lnTo>
                  <a:pt x="30556" y="63093"/>
                </a:lnTo>
                <a:lnTo>
                  <a:pt x="30897" y="59982"/>
                </a:lnTo>
                <a:lnTo>
                  <a:pt x="30897" y="59334"/>
                </a:lnTo>
                <a:lnTo>
                  <a:pt x="29102" y="56753"/>
                </a:lnTo>
                <a:lnTo>
                  <a:pt x="26433" y="57782"/>
                </a:lnTo>
                <a:lnTo>
                  <a:pt x="23641" y="58190"/>
                </a:lnTo>
                <a:lnTo>
                  <a:pt x="19432" y="57325"/>
                </a:lnTo>
                <a:lnTo>
                  <a:pt x="17505" y="53898"/>
                </a:lnTo>
                <a:lnTo>
                  <a:pt x="17024" y="51346"/>
                </a:lnTo>
                <a:lnTo>
                  <a:pt x="17024" y="20749"/>
                </a:lnTo>
                <a:lnTo>
                  <a:pt x="29166" y="20749"/>
                </a:lnTo>
                <a:lnTo>
                  <a:pt x="30736" y="19302"/>
                </a:lnTo>
                <a:lnTo>
                  <a:pt x="30897" y="16369"/>
                </a:lnTo>
                <a:lnTo>
                  <a:pt x="29166" y="13319"/>
                </a:lnTo>
                <a:lnTo>
                  <a:pt x="17024" y="13319"/>
                </a:lnTo>
                <a:lnTo>
                  <a:pt x="17024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6420916" y="2886101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78" y="23915"/>
                </a:moveTo>
                <a:lnTo>
                  <a:pt x="9277" y="21348"/>
                </a:lnTo>
                <a:lnTo>
                  <a:pt x="9852" y="19001"/>
                </a:lnTo>
                <a:lnTo>
                  <a:pt x="11343" y="14606"/>
                </a:lnTo>
                <a:lnTo>
                  <a:pt x="13737" y="11178"/>
                </a:lnTo>
                <a:lnTo>
                  <a:pt x="17110" y="8902"/>
                </a:lnTo>
                <a:lnTo>
                  <a:pt x="21193" y="7495"/>
                </a:lnTo>
                <a:lnTo>
                  <a:pt x="26572" y="7495"/>
                </a:lnTo>
                <a:lnTo>
                  <a:pt x="30775" y="9043"/>
                </a:lnTo>
                <a:lnTo>
                  <a:pt x="34138" y="11470"/>
                </a:lnTo>
                <a:lnTo>
                  <a:pt x="36324" y="15012"/>
                </a:lnTo>
                <a:lnTo>
                  <a:pt x="37580" y="19433"/>
                </a:lnTo>
                <a:lnTo>
                  <a:pt x="38304" y="24282"/>
                </a:lnTo>
                <a:lnTo>
                  <a:pt x="38304" y="29743"/>
                </a:lnTo>
                <a:lnTo>
                  <a:pt x="38033" y="32335"/>
                </a:lnTo>
                <a:lnTo>
                  <a:pt x="37457" y="34672"/>
                </a:lnTo>
                <a:lnTo>
                  <a:pt x="36683" y="50281"/>
                </a:lnTo>
                <a:lnTo>
                  <a:pt x="39203" y="48388"/>
                </a:lnTo>
                <a:lnTo>
                  <a:pt x="43239" y="43549"/>
                </a:lnTo>
                <a:lnTo>
                  <a:pt x="44750" y="40655"/>
                </a:lnTo>
                <a:lnTo>
                  <a:pt x="45759" y="37299"/>
                </a:lnTo>
                <a:lnTo>
                  <a:pt x="46781" y="33973"/>
                </a:lnTo>
                <a:lnTo>
                  <a:pt x="47285" y="30304"/>
                </a:lnTo>
                <a:lnTo>
                  <a:pt x="47285" y="22237"/>
                </a:lnTo>
                <a:lnTo>
                  <a:pt x="46803" y="18568"/>
                </a:lnTo>
                <a:lnTo>
                  <a:pt x="45845" y="15303"/>
                </a:lnTo>
                <a:lnTo>
                  <a:pt x="44888" y="12053"/>
                </a:lnTo>
                <a:lnTo>
                  <a:pt x="43437" y="9284"/>
                </a:lnTo>
                <a:lnTo>
                  <a:pt x="41515" y="7012"/>
                </a:lnTo>
                <a:lnTo>
                  <a:pt x="37174" y="2984"/>
                </a:lnTo>
                <a:lnTo>
                  <a:pt x="34282" y="1793"/>
                </a:lnTo>
                <a:lnTo>
                  <a:pt x="31391" y="612"/>
                </a:lnTo>
                <a:lnTo>
                  <a:pt x="28011" y="0"/>
                </a:lnTo>
                <a:lnTo>
                  <a:pt x="20087" y="0"/>
                </a:lnTo>
                <a:lnTo>
                  <a:pt x="16556" y="673"/>
                </a:lnTo>
                <a:lnTo>
                  <a:pt x="13557" y="2009"/>
                </a:lnTo>
                <a:lnTo>
                  <a:pt x="10540" y="3355"/>
                </a:lnTo>
                <a:lnTo>
                  <a:pt x="8021" y="5234"/>
                </a:lnTo>
                <a:lnTo>
                  <a:pt x="3995" y="10083"/>
                </a:lnTo>
                <a:lnTo>
                  <a:pt x="2498" y="12956"/>
                </a:lnTo>
                <a:lnTo>
                  <a:pt x="1490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8" y="35118"/>
                </a:lnTo>
                <a:lnTo>
                  <a:pt x="1418" y="38369"/>
                </a:lnTo>
                <a:lnTo>
                  <a:pt x="2362" y="41620"/>
                </a:lnTo>
                <a:lnTo>
                  <a:pt x="3787" y="44389"/>
                </a:lnTo>
                <a:lnTo>
                  <a:pt x="5735" y="46675"/>
                </a:lnTo>
                <a:lnTo>
                  <a:pt x="10066" y="50688"/>
                </a:lnTo>
                <a:lnTo>
                  <a:pt x="9695" y="34240"/>
                </a:lnTo>
                <a:lnTo>
                  <a:pt x="8978" y="29376"/>
                </a:lnTo>
                <a:lnTo>
                  <a:pt x="8978" y="23915"/>
                </a:lnTo>
                <a:close/>
              </a:path>
              <a:path w="47285" h="53658">
                <a:moveTo>
                  <a:pt x="26115" y="46127"/>
                </a:moveTo>
                <a:lnTo>
                  <a:pt x="20764" y="46127"/>
                </a:lnTo>
                <a:lnTo>
                  <a:pt x="16556" y="44589"/>
                </a:lnTo>
                <a:lnTo>
                  <a:pt x="13197" y="42152"/>
                </a:lnTo>
                <a:lnTo>
                  <a:pt x="10961" y="38646"/>
                </a:lnTo>
                <a:lnTo>
                  <a:pt x="9695" y="34240"/>
                </a:lnTo>
                <a:lnTo>
                  <a:pt x="10066" y="50688"/>
                </a:lnTo>
                <a:lnTo>
                  <a:pt x="12942" y="51879"/>
                </a:lnTo>
                <a:lnTo>
                  <a:pt x="15843" y="53075"/>
                </a:lnTo>
                <a:lnTo>
                  <a:pt x="19227" y="53658"/>
                </a:lnTo>
                <a:lnTo>
                  <a:pt x="27111" y="53658"/>
                </a:lnTo>
                <a:lnTo>
                  <a:pt x="30628" y="52999"/>
                </a:lnTo>
                <a:lnTo>
                  <a:pt x="33656" y="51628"/>
                </a:lnTo>
                <a:lnTo>
                  <a:pt x="36683" y="50281"/>
                </a:lnTo>
                <a:lnTo>
                  <a:pt x="37457" y="34672"/>
                </a:lnTo>
                <a:lnTo>
                  <a:pt x="36007" y="39053"/>
                </a:lnTo>
                <a:lnTo>
                  <a:pt x="33605" y="42458"/>
                </a:lnTo>
                <a:lnTo>
                  <a:pt x="30200" y="44705"/>
                </a:lnTo>
                <a:lnTo>
                  <a:pt x="26115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475111" y="2873819"/>
            <a:ext cx="30899" cy="65846"/>
          </a:xfrm>
          <a:custGeom>
            <a:avLst/>
            <a:gdLst/>
            <a:ahLst/>
            <a:cxnLst/>
            <a:rect l="l" t="t" r="r" b="b"/>
            <a:pathLst>
              <a:path w="30899" h="65846">
                <a:moveTo>
                  <a:pt x="17024" y="1701"/>
                </a:moveTo>
                <a:lnTo>
                  <a:pt x="16814" y="989"/>
                </a:lnTo>
                <a:lnTo>
                  <a:pt x="14255" y="0"/>
                </a:lnTo>
                <a:lnTo>
                  <a:pt x="11130" y="0"/>
                </a:lnTo>
                <a:lnTo>
                  <a:pt x="8362" y="1701"/>
                </a:lnTo>
                <a:lnTo>
                  <a:pt x="8362" y="13319"/>
                </a:lnTo>
                <a:lnTo>
                  <a:pt x="1795" y="13319"/>
                </a:lnTo>
                <a:lnTo>
                  <a:pt x="345" y="14464"/>
                </a:lnTo>
                <a:lnTo>
                  <a:pt x="0" y="17056"/>
                </a:lnTo>
                <a:lnTo>
                  <a:pt x="1734" y="20749"/>
                </a:lnTo>
                <a:lnTo>
                  <a:pt x="8362" y="20749"/>
                </a:lnTo>
                <a:lnTo>
                  <a:pt x="8362" y="52120"/>
                </a:lnTo>
                <a:lnTo>
                  <a:pt x="9114" y="56641"/>
                </a:lnTo>
                <a:lnTo>
                  <a:pt x="10443" y="60439"/>
                </a:lnTo>
                <a:lnTo>
                  <a:pt x="12693" y="63154"/>
                </a:lnTo>
                <a:lnTo>
                  <a:pt x="15868" y="64846"/>
                </a:lnTo>
                <a:lnTo>
                  <a:pt x="19730" y="65846"/>
                </a:lnTo>
                <a:lnTo>
                  <a:pt x="24587" y="65670"/>
                </a:lnTo>
                <a:lnTo>
                  <a:pt x="27604" y="65112"/>
                </a:lnTo>
                <a:lnTo>
                  <a:pt x="30552" y="63093"/>
                </a:lnTo>
                <a:lnTo>
                  <a:pt x="30899" y="59982"/>
                </a:lnTo>
                <a:lnTo>
                  <a:pt x="30899" y="59334"/>
                </a:lnTo>
                <a:lnTo>
                  <a:pt x="29102" y="56753"/>
                </a:lnTo>
                <a:lnTo>
                  <a:pt x="26445" y="57782"/>
                </a:lnTo>
                <a:lnTo>
                  <a:pt x="23655" y="58190"/>
                </a:lnTo>
                <a:lnTo>
                  <a:pt x="19436" y="57325"/>
                </a:lnTo>
                <a:lnTo>
                  <a:pt x="17517" y="53898"/>
                </a:lnTo>
                <a:lnTo>
                  <a:pt x="17024" y="51346"/>
                </a:lnTo>
                <a:lnTo>
                  <a:pt x="17024" y="20749"/>
                </a:lnTo>
                <a:lnTo>
                  <a:pt x="29166" y="20749"/>
                </a:lnTo>
                <a:lnTo>
                  <a:pt x="30740" y="19302"/>
                </a:lnTo>
                <a:lnTo>
                  <a:pt x="30899" y="16369"/>
                </a:lnTo>
                <a:lnTo>
                  <a:pt x="29166" y="13319"/>
                </a:lnTo>
                <a:lnTo>
                  <a:pt x="17024" y="13319"/>
                </a:lnTo>
                <a:lnTo>
                  <a:pt x="17024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6514505" y="2886101"/>
            <a:ext cx="38834" cy="53658"/>
          </a:xfrm>
          <a:custGeom>
            <a:avLst/>
            <a:gdLst/>
            <a:ahLst/>
            <a:cxnLst/>
            <a:rect l="l" t="t" r="r" b="b"/>
            <a:pathLst>
              <a:path w="38834" h="53658">
                <a:moveTo>
                  <a:pt x="3308" y="12103"/>
                </a:moveTo>
                <a:lnTo>
                  <a:pt x="5951" y="11531"/>
                </a:lnTo>
                <a:lnTo>
                  <a:pt x="9161" y="9792"/>
                </a:lnTo>
                <a:lnTo>
                  <a:pt x="11941" y="8586"/>
                </a:lnTo>
                <a:lnTo>
                  <a:pt x="15336" y="7546"/>
                </a:lnTo>
                <a:lnTo>
                  <a:pt x="19386" y="7279"/>
                </a:lnTo>
                <a:lnTo>
                  <a:pt x="23075" y="7520"/>
                </a:lnTo>
                <a:lnTo>
                  <a:pt x="26913" y="9220"/>
                </a:lnTo>
                <a:lnTo>
                  <a:pt x="29250" y="12344"/>
                </a:lnTo>
                <a:lnTo>
                  <a:pt x="30013" y="15228"/>
                </a:lnTo>
                <a:lnTo>
                  <a:pt x="30222" y="18770"/>
                </a:lnTo>
                <a:lnTo>
                  <a:pt x="30222" y="22569"/>
                </a:lnTo>
                <a:lnTo>
                  <a:pt x="20024" y="22569"/>
                </a:lnTo>
                <a:lnTo>
                  <a:pt x="16704" y="22910"/>
                </a:lnTo>
                <a:lnTo>
                  <a:pt x="13766" y="23573"/>
                </a:lnTo>
                <a:lnTo>
                  <a:pt x="10821" y="24246"/>
                </a:lnTo>
                <a:lnTo>
                  <a:pt x="8337" y="25247"/>
                </a:lnTo>
                <a:lnTo>
                  <a:pt x="4281" y="27929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2" y="43243"/>
                </a:lnTo>
                <a:lnTo>
                  <a:pt x="1965" y="46940"/>
                </a:lnTo>
                <a:lnTo>
                  <a:pt x="4489" y="49759"/>
                </a:lnTo>
                <a:lnTo>
                  <a:pt x="7625" y="51995"/>
                </a:lnTo>
                <a:lnTo>
                  <a:pt x="11649" y="53327"/>
                </a:lnTo>
                <a:lnTo>
                  <a:pt x="16394" y="53658"/>
                </a:lnTo>
                <a:lnTo>
                  <a:pt x="17762" y="46675"/>
                </a:lnTo>
                <a:lnTo>
                  <a:pt x="14958" y="46675"/>
                </a:lnTo>
                <a:lnTo>
                  <a:pt x="12776" y="45911"/>
                </a:lnTo>
                <a:lnTo>
                  <a:pt x="9655" y="42915"/>
                </a:lnTo>
                <a:lnTo>
                  <a:pt x="8881" y="38369"/>
                </a:lnTo>
                <a:lnTo>
                  <a:pt x="9691" y="34430"/>
                </a:lnTo>
                <a:lnTo>
                  <a:pt x="12236" y="31497"/>
                </a:lnTo>
                <a:lnTo>
                  <a:pt x="14861" y="30074"/>
                </a:lnTo>
                <a:lnTo>
                  <a:pt x="18348" y="29250"/>
                </a:lnTo>
                <a:lnTo>
                  <a:pt x="22802" y="29034"/>
                </a:lnTo>
                <a:lnTo>
                  <a:pt x="30222" y="29034"/>
                </a:lnTo>
                <a:lnTo>
                  <a:pt x="30222" y="39395"/>
                </a:lnTo>
                <a:lnTo>
                  <a:pt x="26038" y="43675"/>
                </a:lnTo>
                <a:lnTo>
                  <a:pt x="22151" y="46076"/>
                </a:lnTo>
                <a:lnTo>
                  <a:pt x="19223" y="53658"/>
                </a:lnTo>
                <a:lnTo>
                  <a:pt x="21917" y="53035"/>
                </a:lnTo>
                <a:lnTo>
                  <a:pt x="24451" y="51765"/>
                </a:lnTo>
                <a:lnTo>
                  <a:pt x="26996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9" y="52909"/>
                </a:lnTo>
                <a:lnTo>
                  <a:pt x="36054" y="52960"/>
                </a:lnTo>
                <a:lnTo>
                  <a:pt x="38834" y="51335"/>
                </a:lnTo>
                <a:lnTo>
                  <a:pt x="38834" y="15368"/>
                </a:lnTo>
                <a:lnTo>
                  <a:pt x="38502" y="12701"/>
                </a:lnTo>
                <a:lnTo>
                  <a:pt x="37158" y="8143"/>
                </a:lnTo>
                <a:lnTo>
                  <a:pt x="34625" y="4701"/>
                </a:lnTo>
                <a:lnTo>
                  <a:pt x="31230" y="1995"/>
                </a:lnTo>
                <a:lnTo>
                  <a:pt x="26456" y="407"/>
                </a:lnTo>
                <a:lnTo>
                  <a:pt x="23580" y="0"/>
                </a:lnTo>
                <a:lnTo>
                  <a:pt x="20185" y="0"/>
                </a:lnTo>
                <a:lnTo>
                  <a:pt x="16553" y="180"/>
                </a:lnTo>
                <a:lnTo>
                  <a:pt x="12989" y="864"/>
                </a:lnTo>
                <a:lnTo>
                  <a:pt x="9828" y="1818"/>
                </a:lnTo>
                <a:lnTo>
                  <a:pt x="5843" y="3557"/>
                </a:lnTo>
                <a:lnTo>
                  <a:pt x="2495" y="6706"/>
                </a:lnTo>
                <a:lnTo>
                  <a:pt x="2301" y="9385"/>
                </a:lnTo>
                <a:lnTo>
                  <a:pt x="3308" y="12103"/>
                </a:lnTo>
                <a:close/>
              </a:path>
              <a:path w="38834" h="53658">
                <a:moveTo>
                  <a:pt x="17762" y="46675"/>
                </a:moveTo>
                <a:lnTo>
                  <a:pt x="16394" y="53658"/>
                </a:lnTo>
                <a:lnTo>
                  <a:pt x="19223" y="53658"/>
                </a:lnTo>
                <a:lnTo>
                  <a:pt x="22151" y="46076"/>
                </a:lnTo>
                <a:lnTo>
                  <a:pt x="17762" y="4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6569377" y="2863192"/>
            <a:ext cx="8661" cy="75844"/>
          </a:xfrm>
          <a:custGeom>
            <a:avLst/>
            <a:gdLst/>
            <a:ahLst/>
            <a:cxnLst/>
            <a:rect l="l" t="t" r="r" b="b"/>
            <a:pathLst>
              <a:path w="8661" h="75844">
                <a:moveTo>
                  <a:pt x="8661" y="74192"/>
                </a:moveTo>
                <a:lnTo>
                  <a:pt x="8661" y="1701"/>
                </a:lnTo>
                <a:lnTo>
                  <a:pt x="8453" y="939"/>
                </a:lnTo>
                <a:lnTo>
                  <a:pt x="5892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30"/>
                </a:lnTo>
                <a:lnTo>
                  <a:pt x="2768" y="75844"/>
                </a:lnTo>
                <a:lnTo>
                  <a:pt x="5892" y="75844"/>
                </a:lnTo>
                <a:lnTo>
                  <a:pt x="866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081917" y="3020781"/>
            <a:ext cx="37307" cy="53607"/>
          </a:xfrm>
          <a:custGeom>
            <a:avLst/>
            <a:gdLst/>
            <a:ahLst/>
            <a:cxnLst/>
            <a:rect l="l" t="t" r="r" b="b"/>
            <a:pathLst>
              <a:path w="37307" h="53607">
                <a:moveTo>
                  <a:pt x="9029" y="20624"/>
                </a:moveTo>
                <a:lnTo>
                  <a:pt x="10148" y="15825"/>
                </a:lnTo>
                <a:lnTo>
                  <a:pt x="12377" y="12510"/>
                </a:lnTo>
                <a:lnTo>
                  <a:pt x="14591" y="9194"/>
                </a:lnTo>
                <a:lnTo>
                  <a:pt x="17799" y="7542"/>
                </a:lnTo>
                <a:lnTo>
                  <a:pt x="23997" y="7542"/>
                </a:lnTo>
                <a:lnTo>
                  <a:pt x="27245" y="8445"/>
                </a:lnTo>
                <a:lnTo>
                  <a:pt x="31057" y="10415"/>
                </a:lnTo>
                <a:lnTo>
                  <a:pt x="33656" y="12395"/>
                </a:lnTo>
                <a:lnTo>
                  <a:pt x="36619" y="12445"/>
                </a:lnTo>
                <a:lnTo>
                  <a:pt x="37097" y="9500"/>
                </a:lnTo>
                <a:lnTo>
                  <a:pt x="36838" y="6706"/>
                </a:lnTo>
                <a:lnTo>
                  <a:pt x="34488" y="3823"/>
                </a:lnTo>
                <a:lnTo>
                  <a:pt x="31565" y="2044"/>
                </a:lnTo>
                <a:lnTo>
                  <a:pt x="27875" y="723"/>
                </a:lnTo>
                <a:lnTo>
                  <a:pt x="25041" y="140"/>
                </a:lnTo>
                <a:lnTo>
                  <a:pt x="22064" y="0"/>
                </a:lnTo>
                <a:lnTo>
                  <a:pt x="18954" y="0"/>
                </a:lnTo>
                <a:lnTo>
                  <a:pt x="16048" y="533"/>
                </a:lnTo>
                <a:lnTo>
                  <a:pt x="13370" y="1598"/>
                </a:lnTo>
                <a:lnTo>
                  <a:pt x="10688" y="2668"/>
                </a:lnTo>
                <a:lnTo>
                  <a:pt x="8352" y="4306"/>
                </a:lnTo>
                <a:lnTo>
                  <a:pt x="4403" y="8712"/>
                </a:lnTo>
                <a:lnTo>
                  <a:pt x="2837" y="11545"/>
                </a:lnTo>
                <a:lnTo>
                  <a:pt x="1695" y="14997"/>
                </a:lnTo>
                <a:lnTo>
                  <a:pt x="565" y="1845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390" y="38606"/>
                </a:lnTo>
                <a:lnTo>
                  <a:pt x="2311" y="41846"/>
                </a:lnTo>
                <a:lnTo>
                  <a:pt x="3665" y="44575"/>
                </a:lnTo>
                <a:lnTo>
                  <a:pt x="5436" y="46800"/>
                </a:lnTo>
                <a:lnTo>
                  <a:pt x="9396" y="50709"/>
                </a:lnTo>
                <a:lnTo>
                  <a:pt x="12031" y="51879"/>
                </a:lnTo>
                <a:lnTo>
                  <a:pt x="14663" y="53035"/>
                </a:lnTo>
                <a:lnTo>
                  <a:pt x="17661" y="53607"/>
                </a:lnTo>
                <a:lnTo>
                  <a:pt x="22705" y="53607"/>
                </a:lnTo>
                <a:lnTo>
                  <a:pt x="25840" y="53111"/>
                </a:lnTo>
                <a:lnTo>
                  <a:pt x="28832" y="52373"/>
                </a:lnTo>
                <a:lnTo>
                  <a:pt x="31442" y="51321"/>
                </a:lnTo>
                <a:lnTo>
                  <a:pt x="34737" y="49377"/>
                </a:lnTo>
                <a:lnTo>
                  <a:pt x="37073" y="46534"/>
                </a:lnTo>
                <a:lnTo>
                  <a:pt x="37307" y="43790"/>
                </a:lnTo>
                <a:lnTo>
                  <a:pt x="37282" y="42444"/>
                </a:lnTo>
                <a:lnTo>
                  <a:pt x="35474" y="39662"/>
                </a:lnTo>
                <a:lnTo>
                  <a:pt x="32437" y="41948"/>
                </a:lnTo>
                <a:lnTo>
                  <a:pt x="28930" y="44222"/>
                </a:lnTo>
                <a:lnTo>
                  <a:pt x="25916" y="45529"/>
                </a:lnTo>
                <a:lnTo>
                  <a:pt x="22176" y="45845"/>
                </a:lnTo>
                <a:lnTo>
                  <a:pt x="18205" y="45464"/>
                </a:lnTo>
                <a:lnTo>
                  <a:pt x="14954" y="43902"/>
                </a:lnTo>
                <a:lnTo>
                  <a:pt x="12449" y="41122"/>
                </a:lnTo>
                <a:lnTo>
                  <a:pt x="10480" y="37555"/>
                </a:lnTo>
                <a:lnTo>
                  <a:pt x="9335" y="32818"/>
                </a:lnTo>
                <a:lnTo>
                  <a:pt x="9029" y="30060"/>
                </a:lnTo>
                <a:lnTo>
                  <a:pt x="9029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127432" y="3020731"/>
            <a:ext cx="47282" cy="53657"/>
          </a:xfrm>
          <a:custGeom>
            <a:avLst/>
            <a:gdLst/>
            <a:ahLst/>
            <a:cxnLst/>
            <a:rect l="l" t="t" r="r" b="b"/>
            <a:pathLst>
              <a:path w="47282" h="53657">
                <a:moveTo>
                  <a:pt x="8977" y="23914"/>
                </a:moveTo>
                <a:lnTo>
                  <a:pt x="9273" y="21347"/>
                </a:lnTo>
                <a:lnTo>
                  <a:pt x="9852" y="18986"/>
                </a:lnTo>
                <a:lnTo>
                  <a:pt x="11343" y="14605"/>
                </a:lnTo>
                <a:lnTo>
                  <a:pt x="13741" y="11163"/>
                </a:lnTo>
                <a:lnTo>
                  <a:pt x="17110" y="8887"/>
                </a:lnTo>
                <a:lnTo>
                  <a:pt x="21192" y="7490"/>
                </a:lnTo>
                <a:lnTo>
                  <a:pt x="26567" y="7490"/>
                </a:lnTo>
                <a:lnTo>
                  <a:pt x="30775" y="9028"/>
                </a:lnTo>
                <a:lnTo>
                  <a:pt x="34135" y="11454"/>
                </a:lnTo>
                <a:lnTo>
                  <a:pt x="36323" y="15011"/>
                </a:lnTo>
                <a:lnTo>
                  <a:pt x="37590" y="19418"/>
                </a:lnTo>
                <a:lnTo>
                  <a:pt x="38303" y="24267"/>
                </a:lnTo>
                <a:lnTo>
                  <a:pt x="38303" y="29728"/>
                </a:lnTo>
                <a:lnTo>
                  <a:pt x="38033" y="32320"/>
                </a:lnTo>
                <a:lnTo>
                  <a:pt x="37453" y="34671"/>
                </a:lnTo>
                <a:lnTo>
                  <a:pt x="36680" y="50266"/>
                </a:lnTo>
                <a:lnTo>
                  <a:pt x="39199" y="48373"/>
                </a:lnTo>
                <a:lnTo>
                  <a:pt x="43235" y="43534"/>
                </a:lnTo>
                <a:lnTo>
                  <a:pt x="44747" y="40650"/>
                </a:lnTo>
                <a:lnTo>
                  <a:pt x="45755" y="37298"/>
                </a:lnTo>
                <a:lnTo>
                  <a:pt x="46777" y="33958"/>
                </a:lnTo>
                <a:lnTo>
                  <a:pt x="47282" y="30300"/>
                </a:lnTo>
                <a:lnTo>
                  <a:pt x="47282" y="22222"/>
                </a:lnTo>
                <a:lnTo>
                  <a:pt x="46803" y="18553"/>
                </a:lnTo>
                <a:lnTo>
                  <a:pt x="45841" y="15303"/>
                </a:lnTo>
                <a:lnTo>
                  <a:pt x="44884" y="12038"/>
                </a:lnTo>
                <a:lnTo>
                  <a:pt x="43433" y="9269"/>
                </a:lnTo>
                <a:lnTo>
                  <a:pt x="41515" y="6997"/>
                </a:lnTo>
                <a:lnTo>
                  <a:pt x="37172" y="2969"/>
                </a:lnTo>
                <a:lnTo>
                  <a:pt x="34282" y="1778"/>
                </a:lnTo>
                <a:lnTo>
                  <a:pt x="31391" y="596"/>
                </a:lnTo>
                <a:lnTo>
                  <a:pt x="28007" y="0"/>
                </a:lnTo>
                <a:lnTo>
                  <a:pt x="20087" y="0"/>
                </a:lnTo>
                <a:lnTo>
                  <a:pt x="16555" y="673"/>
                </a:lnTo>
                <a:lnTo>
                  <a:pt x="13543" y="2004"/>
                </a:lnTo>
                <a:lnTo>
                  <a:pt x="10540" y="3351"/>
                </a:lnTo>
                <a:lnTo>
                  <a:pt x="8017" y="5219"/>
                </a:lnTo>
                <a:lnTo>
                  <a:pt x="3999" y="10068"/>
                </a:lnTo>
                <a:lnTo>
                  <a:pt x="2494" y="12952"/>
                </a:lnTo>
                <a:lnTo>
                  <a:pt x="1485" y="16304"/>
                </a:lnTo>
                <a:lnTo>
                  <a:pt x="488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7" y="35102"/>
                </a:lnTo>
                <a:lnTo>
                  <a:pt x="1414" y="38354"/>
                </a:lnTo>
                <a:lnTo>
                  <a:pt x="2357" y="41615"/>
                </a:lnTo>
                <a:lnTo>
                  <a:pt x="3790" y="44383"/>
                </a:lnTo>
                <a:lnTo>
                  <a:pt x="5731" y="46658"/>
                </a:lnTo>
                <a:lnTo>
                  <a:pt x="10062" y="50673"/>
                </a:lnTo>
                <a:lnTo>
                  <a:pt x="9701" y="34225"/>
                </a:lnTo>
                <a:lnTo>
                  <a:pt x="8977" y="29361"/>
                </a:lnTo>
                <a:lnTo>
                  <a:pt x="8977" y="23914"/>
                </a:lnTo>
                <a:close/>
              </a:path>
              <a:path w="47282" h="53657">
                <a:moveTo>
                  <a:pt x="26113" y="46126"/>
                </a:moveTo>
                <a:lnTo>
                  <a:pt x="20764" y="46126"/>
                </a:lnTo>
                <a:lnTo>
                  <a:pt x="16555" y="44574"/>
                </a:lnTo>
                <a:lnTo>
                  <a:pt x="13197" y="42151"/>
                </a:lnTo>
                <a:lnTo>
                  <a:pt x="10957" y="38646"/>
                </a:lnTo>
                <a:lnTo>
                  <a:pt x="9701" y="34225"/>
                </a:lnTo>
                <a:lnTo>
                  <a:pt x="10062" y="50673"/>
                </a:lnTo>
                <a:lnTo>
                  <a:pt x="12937" y="51864"/>
                </a:lnTo>
                <a:lnTo>
                  <a:pt x="15843" y="53070"/>
                </a:lnTo>
                <a:lnTo>
                  <a:pt x="19223" y="53657"/>
                </a:lnTo>
                <a:lnTo>
                  <a:pt x="27108" y="53657"/>
                </a:lnTo>
                <a:lnTo>
                  <a:pt x="30628" y="52984"/>
                </a:lnTo>
                <a:lnTo>
                  <a:pt x="33652" y="51622"/>
                </a:lnTo>
                <a:lnTo>
                  <a:pt x="36680" y="50266"/>
                </a:lnTo>
                <a:lnTo>
                  <a:pt x="37453" y="34671"/>
                </a:lnTo>
                <a:lnTo>
                  <a:pt x="36003" y="39037"/>
                </a:lnTo>
                <a:lnTo>
                  <a:pt x="33605" y="42454"/>
                </a:lnTo>
                <a:lnTo>
                  <a:pt x="30200" y="44704"/>
                </a:lnTo>
                <a:lnTo>
                  <a:pt x="26113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187934" y="3020731"/>
            <a:ext cx="70167" cy="52919"/>
          </a:xfrm>
          <a:custGeom>
            <a:avLst/>
            <a:gdLst/>
            <a:ahLst/>
            <a:cxnLst/>
            <a:rect l="l" t="t" r="r" b="b"/>
            <a:pathLst>
              <a:path w="70167" h="52919">
                <a:moveTo>
                  <a:pt x="61657" y="52005"/>
                </a:moveTo>
                <a:lnTo>
                  <a:pt x="64263" y="52919"/>
                </a:lnTo>
                <a:lnTo>
                  <a:pt x="67388" y="52919"/>
                </a:lnTo>
                <a:lnTo>
                  <a:pt x="70167" y="51267"/>
                </a:lnTo>
                <a:lnTo>
                  <a:pt x="70167" y="17650"/>
                </a:lnTo>
                <a:lnTo>
                  <a:pt x="69893" y="15022"/>
                </a:lnTo>
                <a:lnTo>
                  <a:pt x="68813" y="10082"/>
                </a:lnTo>
                <a:lnTo>
                  <a:pt x="66610" y="6069"/>
                </a:lnTo>
                <a:lnTo>
                  <a:pt x="63668" y="2753"/>
                </a:lnTo>
                <a:lnTo>
                  <a:pt x="59526" y="546"/>
                </a:lnTo>
                <a:lnTo>
                  <a:pt x="56969" y="0"/>
                </a:lnTo>
                <a:lnTo>
                  <a:pt x="52664" y="0"/>
                </a:lnTo>
                <a:lnTo>
                  <a:pt x="48908" y="849"/>
                </a:lnTo>
                <a:lnTo>
                  <a:pt x="46342" y="2170"/>
                </a:lnTo>
                <a:lnTo>
                  <a:pt x="43646" y="3909"/>
                </a:lnTo>
                <a:lnTo>
                  <a:pt x="40802" y="6385"/>
                </a:lnTo>
                <a:lnTo>
                  <a:pt x="37727" y="9662"/>
                </a:lnTo>
                <a:lnTo>
                  <a:pt x="35624" y="5712"/>
                </a:lnTo>
                <a:lnTo>
                  <a:pt x="32576" y="2678"/>
                </a:lnTo>
                <a:lnTo>
                  <a:pt x="30016" y="1179"/>
                </a:lnTo>
                <a:lnTo>
                  <a:pt x="26892" y="226"/>
                </a:lnTo>
                <a:lnTo>
                  <a:pt x="23176" y="0"/>
                </a:lnTo>
                <a:lnTo>
                  <a:pt x="20617" y="0"/>
                </a:lnTo>
                <a:lnTo>
                  <a:pt x="18097" y="722"/>
                </a:lnTo>
                <a:lnTo>
                  <a:pt x="13078" y="3567"/>
                </a:lnTo>
                <a:lnTo>
                  <a:pt x="10482" y="5828"/>
                </a:lnTo>
                <a:lnTo>
                  <a:pt x="7840" y="8887"/>
                </a:lnTo>
                <a:lnTo>
                  <a:pt x="7840" y="2437"/>
                </a:lnTo>
                <a:lnTo>
                  <a:pt x="5861" y="838"/>
                </a:lnTo>
                <a:lnTo>
                  <a:pt x="3139" y="748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768" y="52919"/>
                </a:lnTo>
                <a:lnTo>
                  <a:pt x="5892" y="52919"/>
                </a:lnTo>
                <a:lnTo>
                  <a:pt x="8675" y="51267"/>
                </a:lnTo>
                <a:lnTo>
                  <a:pt x="8675" y="17132"/>
                </a:lnTo>
                <a:lnTo>
                  <a:pt x="11047" y="14057"/>
                </a:lnTo>
                <a:lnTo>
                  <a:pt x="15292" y="10147"/>
                </a:lnTo>
                <a:lnTo>
                  <a:pt x="19339" y="7757"/>
                </a:lnTo>
                <a:lnTo>
                  <a:pt x="22942" y="7757"/>
                </a:lnTo>
                <a:lnTo>
                  <a:pt x="25513" y="8722"/>
                </a:lnTo>
                <a:lnTo>
                  <a:pt x="28428" y="11555"/>
                </a:lnTo>
                <a:lnTo>
                  <a:pt x="29782" y="14248"/>
                </a:lnTo>
                <a:lnTo>
                  <a:pt x="30546" y="17650"/>
                </a:lnTo>
                <a:lnTo>
                  <a:pt x="30740" y="21588"/>
                </a:lnTo>
                <a:lnTo>
                  <a:pt x="30740" y="51267"/>
                </a:lnTo>
                <a:lnTo>
                  <a:pt x="30938" y="52005"/>
                </a:lnTo>
                <a:lnTo>
                  <a:pt x="33548" y="52919"/>
                </a:lnTo>
                <a:lnTo>
                  <a:pt x="36597" y="52919"/>
                </a:lnTo>
                <a:lnTo>
                  <a:pt x="39413" y="51267"/>
                </a:lnTo>
                <a:lnTo>
                  <a:pt x="39413" y="17132"/>
                </a:lnTo>
                <a:lnTo>
                  <a:pt x="41824" y="14057"/>
                </a:lnTo>
                <a:lnTo>
                  <a:pt x="46069" y="10147"/>
                </a:lnTo>
                <a:lnTo>
                  <a:pt x="50079" y="7757"/>
                </a:lnTo>
                <a:lnTo>
                  <a:pt x="53694" y="7757"/>
                </a:lnTo>
                <a:lnTo>
                  <a:pt x="56292" y="8722"/>
                </a:lnTo>
                <a:lnTo>
                  <a:pt x="59230" y="11555"/>
                </a:lnTo>
                <a:lnTo>
                  <a:pt x="60558" y="14248"/>
                </a:lnTo>
                <a:lnTo>
                  <a:pt x="61260" y="17650"/>
                </a:lnTo>
                <a:lnTo>
                  <a:pt x="61433" y="21588"/>
                </a:lnTo>
                <a:lnTo>
                  <a:pt x="61433" y="51267"/>
                </a:lnTo>
                <a:lnTo>
                  <a:pt x="61657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274657" y="3020731"/>
            <a:ext cx="70161" cy="52919"/>
          </a:xfrm>
          <a:custGeom>
            <a:avLst/>
            <a:gdLst/>
            <a:ahLst/>
            <a:cxnLst/>
            <a:rect l="l" t="t" r="r" b="b"/>
            <a:pathLst>
              <a:path w="70161" h="52919">
                <a:moveTo>
                  <a:pt x="61650" y="52005"/>
                </a:moveTo>
                <a:lnTo>
                  <a:pt x="64256" y="52919"/>
                </a:lnTo>
                <a:lnTo>
                  <a:pt x="67382" y="52919"/>
                </a:lnTo>
                <a:lnTo>
                  <a:pt x="70161" y="51267"/>
                </a:lnTo>
                <a:lnTo>
                  <a:pt x="70161" y="17650"/>
                </a:lnTo>
                <a:lnTo>
                  <a:pt x="69890" y="15022"/>
                </a:lnTo>
                <a:lnTo>
                  <a:pt x="68807" y="10082"/>
                </a:lnTo>
                <a:lnTo>
                  <a:pt x="66607" y="6069"/>
                </a:lnTo>
                <a:lnTo>
                  <a:pt x="63666" y="2753"/>
                </a:lnTo>
                <a:lnTo>
                  <a:pt x="59533" y="546"/>
                </a:lnTo>
                <a:lnTo>
                  <a:pt x="56974" y="0"/>
                </a:lnTo>
                <a:lnTo>
                  <a:pt x="52658" y="0"/>
                </a:lnTo>
                <a:lnTo>
                  <a:pt x="48920" y="849"/>
                </a:lnTo>
                <a:lnTo>
                  <a:pt x="46335" y="2170"/>
                </a:lnTo>
                <a:lnTo>
                  <a:pt x="43653" y="3909"/>
                </a:lnTo>
                <a:lnTo>
                  <a:pt x="40798" y="6385"/>
                </a:lnTo>
                <a:lnTo>
                  <a:pt x="37721" y="9662"/>
                </a:lnTo>
                <a:lnTo>
                  <a:pt x="35618" y="5712"/>
                </a:lnTo>
                <a:lnTo>
                  <a:pt x="32584" y="2678"/>
                </a:lnTo>
                <a:lnTo>
                  <a:pt x="30010" y="1179"/>
                </a:lnTo>
                <a:lnTo>
                  <a:pt x="26885" y="226"/>
                </a:lnTo>
                <a:lnTo>
                  <a:pt x="23185" y="0"/>
                </a:lnTo>
                <a:lnTo>
                  <a:pt x="20628" y="0"/>
                </a:lnTo>
                <a:lnTo>
                  <a:pt x="18091" y="722"/>
                </a:lnTo>
                <a:lnTo>
                  <a:pt x="13075" y="3567"/>
                </a:lnTo>
                <a:lnTo>
                  <a:pt x="10491" y="5828"/>
                </a:lnTo>
                <a:lnTo>
                  <a:pt x="7834" y="8887"/>
                </a:lnTo>
                <a:lnTo>
                  <a:pt x="7834" y="2437"/>
                </a:lnTo>
                <a:lnTo>
                  <a:pt x="5854" y="838"/>
                </a:lnTo>
                <a:lnTo>
                  <a:pt x="3133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4" y="52919"/>
                </a:lnTo>
                <a:lnTo>
                  <a:pt x="5900" y="52919"/>
                </a:lnTo>
                <a:lnTo>
                  <a:pt x="8669" y="51267"/>
                </a:lnTo>
                <a:lnTo>
                  <a:pt x="8669" y="17132"/>
                </a:lnTo>
                <a:lnTo>
                  <a:pt x="11045" y="14057"/>
                </a:lnTo>
                <a:lnTo>
                  <a:pt x="15289" y="10147"/>
                </a:lnTo>
                <a:lnTo>
                  <a:pt x="19331" y="7757"/>
                </a:lnTo>
                <a:lnTo>
                  <a:pt x="22950" y="7757"/>
                </a:lnTo>
                <a:lnTo>
                  <a:pt x="25510" y="8722"/>
                </a:lnTo>
                <a:lnTo>
                  <a:pt x="28422" y="11555"/>
                </a:lnTo>
                <a:lnTo>
                  <a:pt x="29776" y="14248"/>
                </a:lnTo>
                <a:lnTo>
                  <a:pt x="30539" y="17650"/>
                </a:lnTo>
                <a:lnTo>
                  <a:pt x="30747" y="21588"/>
                </a:lnTo>
                <a:lnTo>
                  <a:pt x="30747" y="51267"/>
                </a:lnTo>
                <a:lnTo>
                  <a:pt x="30935" y="52005"/>
                </a:lnTo>
                <a:lnTo>
                  <a:pt x="33552" y="52919"/>
                </a:lnTo>
                <a:lnTo>
                  <a:pt x="36595" y="52919"/>
                </a:lnTo>
                <a:lnTo>
                  <a:pt x="39409" y="51267"/>
                </a:lnTo>
                <a:lnTo>
                  <a:pt x="39409" y="17132"/>
                </a:lnTo>
                <a:lnTo>
                  <a:pt x="41832" y="14057"/>
                </a:lnTo>
                <a:lnTo>
                  <a:pt x="46062" y="10147"/>
                </a:lnTo>
                <a:lnTo>
                  <a:pt x="50087" y="7757"/>
                </a:lnTo>
                <a:lnTo>
                  <a:pt x="53690" y="7757"/>
                </a:lnTo>
                <a:lnTo>
                  <a:pt x="56286" y="8722"/>
                </a:lnTo>
                <a:lnTo>
                  <a:pt x="59227" y="11555"/>
                </a:lnTo>
                <a:lnTo>
                  <a:pt x="60567" y="14248"/>
                </a:lnTo>
                <a:lnTo>
                  <a:pt x="61254" y="17650"/>
                </a:lnTo>
                <a:lnTo>
                  <a:pt x="61441" y="21588"/>
                </a:lnTo>
                <a:lnTo>
                  <a:pt x="61441" y="51267"/>
                </a:lnTo>
                <a:lnTo>
                  <a:pt x="61650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360327" y="3001363"/>
            <a:ext cx="10716" cy="72288"/>
          </a:xfrm>
          <a:custGeom>
            <a:avLst/>
            <a:gdLst/>
            <a:ahLst/>
            <a:cxnLst/>
            <a:rect l="l" t="t" r="r" b="b"/>
            <a:pathLst>
              <a:path w="10716" h="72288">
                <a:moveTo>
                  <a:pt x="0" y="5421"/>
                </a:moveTo>
                <a:lnTo>
                  <a:pt x="369" y="8888"/>
                </a:lnTo>
                <a:lnTo>
                  <a:pt x="3286" y="10731"/>
                </a:lnTo>
                <a:lnTo>
                  <a:pt x="7382" y="10731"/>
                </a:lnTo>
                <a:lnTo>
                  <a:pt x="10331" y="8837"/>
                </a:lnTo>
                <a:lnTo>
                  <a:pt x="10716" y="5309"/>
                </a:lnTo>
                <a:lnTo>
                  <a:pt x="10345" y="1854"/>
                </a:lnTo>
                <a:lnTo>
                  <a:pt x="7440" y="0"/>
                </a:lnTo>
                <a:lnTo>
                  <a:pt x="3332" y="0"/>
                </a:lnTo>
                <a:lnTo>
                  <a:pt x="381" y="1893"/>
                </a:lnTo>
                <a:lnTo>
                  <a:pt x="0" y="5421"/>
                </a:lnTo>
                <a:close/>
              </a:path>
              <a:path w="10716" h="72288">
                <a:moveTo>
                  <a:pt x="1240" y="71373"/>
                </a:moveTo>
                <a:lnTo>
                  <a:pt x="3826" y="72288"/>
                </a:lnTo>
                <a:lnTo>
                  <a:pt x="6950" y="72288"/>
                </a:lnTo>
                <a:lnTo>
                  <a:pt x="9719" y="70636"/>
                </a:lnTo>
                <a:lnTo>
                  <a:pt x="9719" y="21805"/>
                </a:lnTo>
                <a:lnTo>
                  <a:pt x="9511" y="21107"/>
                </a:lnTo>
                <a:lnTo>
                  <a:pt x="6950" y="20156"/>
                </a:lnTo>
                <a:lnTo>
                  <a:pt x="3826" y="20156"/>
                </a:lnTo>
                <a:lnTo>
                  <a:pt x="1046" y="21805"/>
                </a:lnTo>
                <a:lnTo>
                  <a:pt x="1046" y="70636"/>
                </a:lnTo>
                <a:lnTo>
                  <a:pt x="1240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379662" y="3008444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5" y="1703"/>
                </a:moveTo>
                <a:lnTo>
                  <a:pt x="16816" y="993"/>
                </a:lnTo>
                <a:lnTo>
                  <a:pt x="14257" y="0"/>
                </a:lnTo>
                <a:lnTo>
                  <a:pt x="11135" y="0"/>
                </a:lnTo>
                <a:lnTo>
                  <a:pt x="8366" y="1703"/>
                </a:lnTo>
                <a:lnTo>
                  <a:pt x="8366" y="13309"/>
                </a:lnTo>
                <a:lnTo>
                  <a:pt x="1797" y="13309"/>
                </a:lnTo>
                <a:lnTo>
                  <a:pt x="346" y="14467"/>
                </a:lnTo>
                <a:lnTo>
                  <a:pt x="0" y="17057"/>
                </a:lnTo>
                <a:lnTo>
                  <a:pt x="1746" y="20739"/>
                </a:lnTo>
                <a:lnTo>
                  <a:pt x="8366" y="20739"/>
                </a:lnTo>
                <a:lnTo>
                  <a:pt x="8366" y="52109"/>
                </a:lnTo>
                <a:lnTo>
                  <a:pt x="9130" y="56631"/>
                </a:lnTo>
                <a:lnTo>
                  <a:pt x="10444" y="60440"/>
                </a:lnTo>
                <a:lnTo>
                  <a:pt x="12693" y="63144"/>
                </a:lnTo>
                <a:lnTo>
                  <a:pt x="15883" y="64836"/>
                </a:lnTo>
                <a:lnTo>
                  <a:pt x="19731" y="65836"/>
                </a:lnTo>
                <a:lnTo>
                  <a:pt x="24602" y="65674"/>
                </a:lnTo>
                <a:lnTo>
                  <a:pt x="27604" y="65102"/>
                </a:lnTo>
                <a:lnTo>
                  <a:pt x="30567" y="63082"/>
                </a:lnTo>
                <a:lnTo>
                  <a:pt x="30913" y="59983"/>
                </a:lnTo>
                <a:lnTo>
                  <a:pt x="30913" y="59324"/>
                </a:lnTo>
                <a:lnTo>
                  <a:pt x="29113" y="56743"/>
                </a:lnTo>
                <a:lnTo>
                  <a:pt x="26450" y="57772"/>
                </a:lnTo>
                <a:lnTo>
                  <a:pt x="23656" y="58179"/>
                </a:lnTo>
                <a:lnTo>
                  <a:pt x="19437" y="57330"/>
                </a:lnTo>
                <a:lnTo>
                  <a:pt x="17518" y="53898"/>
                </a:lnTo>
                <a:lnTo>
                  <a:pt x="17035" y="51347"/>
                </a:lnTo>
                <a:lnTo>
                  <a:pt x="17035" y="20739"/>
                </a:lnTo>
                <a:lnTo>
                  <a:pt x="29168" y="20739"/>
                </a:lnTo>
                <a:lnTo>
                  <a:pt x="30755" y="19306"/>
                </a:lnTo>
                <a:lnTo>
                  <a:pt x="30913" y="16372"/>
                </a:lnTo>
                <a:lnTo>
                  <a:pt x="29168" y="13309"/>
                </a:lnTo>
                <a:lnTo>
                  <a:pt x="17035" y="13309"/>
                </a:lnTo>
                <a:lnTo>
                  <a:pt x="1703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422265" y="3020731"/>
            <a:ext cx="70159" cy="52919"/>
          </a:xfrm>
          <a:custGeom>
            <a:avLst/>
            <a:gdLst/>
            <a:ahLst/>
            <a:cxnLst/>
            <a:rect l="l" t="t" r="r" b="b"/>
            <a:pathLst>
              <a:path w="70159" h="52919">
                <a:moveTo>
                  <a:pt x="61649" y="52005"/>
                </a:moveTo>
                <a:lnTo>
                  <a:pt x="64259" y="52919"/>
                </a:lnTo>
                <a:lnTo>
                  <a:pt x="67381" y="52919"/>
                </a:lnTo>
                <a:lnTo>
                  <a:pt x="70159" y="51267"/>
                </a:lnTo>
                <a:lnTo>
                  <a:pt x="70159" y="17650"/>
                </a:lnTo>
                <a:lnTo>
                  <a:pt x="69893" y="15022"/>
                </a:lnTo>
                <a:lnTo>
                  <a:pt x="68809" y="10082"/>
                </a:lnTo>
                <a:lnTo>
                  <a:pt x="66606" y="6069"/>
                </a:lnTo>
                <a:lnTo>
                  <a:pt x="63668" y="2753"/>
                </a:lnTo>
                <a:lnTo>
                  <a:pt x="59532" y="546"/>
                </a:lnTo>
                <a:lnTo>
                  <a:pt x="56977" y="0"/>
                </a:lnTo>
                <a:lnTo>
                  <a:pt x="52656" y="0"/>
                </a:lnTo>
                <a:lnTo>
                  <a:pt x="48920" y="849"/>
                </a:lnTo>
                <a:lnTo>
                  <a:pt x="46334" y="2170"/>
                </a:lnTo>
                <a:lnTo>
                  <a:pt x="43652" y="3909"/>
                </a:lnTo>
                <a:lnTo>
                  <a:pt x="40801" y="6385"/>
                </a:lnTo>
                <a:lnTo>
                  <a:pt x="37727" y="9662"/>
                </a:lnTo>
                <a:lnTo>
                  <a:pt x="35620" y="5712"/>
                </a:lnTo>
                <a:lnTo>
                  <a:pt x="32583" y="2678"/>
                </a:lnTo>
                <a:lnTo>
                  <a:pt x="30012" y="1179"/>
                </a:lnTo>
                <a:lnTo>
                  <a:pt x="26888" y="226"/>
                </a:lnTo>
                <a:lnTo>
                  <a:pt x="23187" y="0"/>
                </a:lnTo>
                <a:lnTo>
                  <a:pt x="20627" y="0"/>
                </a:lnTo>
                <a:lnTo>
                  <a:pt x="18093" y="722"/>
                </a:lnTo>
                <a:lnTo>
                  <a:pt x="13074" y="3567"/>
                </a:lnTo>
                <a:lnTo>
                  <a:pt x="10490" y="5828"/>
                </a:lnTo>
                <a:lnTo>
                  <a:pt x="7833" y="8887"/>
                </a:lnTo>
                <a:lnTo>
                  <a:pt x="7833" y="2437"/>
                </a:lnTo>
                <a:lnTo>
                  <a:pt x="5853" y="838"/>
                </a:lnTo>
                <a:lnTo>
                  <a:pt x="3138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67" y="52919"/>
                </a:lnTo>
                <a:lnTo>
                  <a:pt x="5902" y="52919"/>
                </a:lnTo>
                <a:lnTo>
                  <a:pt x="8671" y="51267"/>
                </a:lnTo>
                <a:lnTo>
                  <a:pt x="8671" y="17132"/>
                </a:lnTo>
                <a:lnTo>
                  <a:pt x="11043" y="14057"/>
                </a:lnTo>
                <a:lnTo>
                  <a:pt x="15288" y="10147"/>
                </a:lnTo>
                <a:lnTo>
                  <a:pt x="19338" y="7757"/>
                </a:lnTo>
                <a:lnTo>
                  <a:pt x="22952" y="7757"/>
                </a:lnTo>
                <a:lnTo>
                  <a:pt x="25513" y="8722"/>
                </a:lnTo>
                <a:lnTo>
                  <a:pt x="28428" y="11555"/>
                </a:lnTo>
                <a:lnTo>
                  <a:pt x="29778" y="14248"/>
                </a:lnTo>
                <a:lnTo>
                  <a:pt x="30542" y="17650"/>
                </a:lnTo>
                <a:lnTo>
                  <a:pt x="30750" y="21588"/>
                </a:lnTo>
                <a:lnTo>
                  <a:pt x="30750" y="51267"/>
                </a:lnTo>
                <a:lnTo>
                  <a:pt x="30934" y="52005"/>
                </a:lnTo>
                <a:lnTo>
                  <a:pt x="33554" y="52919"/>
                </a:lnTo>
                <a:lnTo>
                  <a:pt x="36593" y="52919"/>
                </a:lnTo>
                <a:lnTo>
                  <a:pt x="39411" y="51267"/>
                </a:lnTo>
                <a:lnTo>
                  <a:pt x="39411" y="17132"/>
                </a:lnTo>
                <a:lnTo>
                  <a:pt x="41835" y="14057"/>
                </a:lnTo>
                <a:lnTo>
                  <a:pt x="46065" y="10147"/>
                </a:lnTo>
                <a:lnTo>
                  <a:pt x="50086" y="7757"/>
                </a:lnTo>
                <a:lnTo>
                  <a:pt x="53693" y="7757"/>
                </a:lnTo>
                <a:lnTo>
                  <a:pt x="56285" y="8722"/>
                </a:lnTo>
                <a:lnTo>
                  <a:pt x="59226" y="11555"/>
                </a:lnTo>
                <a:lnTo>
                  <a:pt x="60568" y="14248"/>
                </a:lnTo>
                <a:lnTo>
                  <a:pt x="61257" y="17650"/>
                </a:lnTo>
                <a:lnTo>
                  <a:pt x="61440" y="21588"/>
                </a:lnTo>
                <a:lnTo>
                  <a:pt x="61440" y="51267"/>
                </a:lnTo>
                <a:lnTo>
                  <a:pt x="61649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505835" y="3020731"/>
            <a:ext cx="43506" cy="53657"/>
          </a:xfrm>
          <a:custGeom>
            <a:avLst/>
            <a:gdLst/>
            <a:ahLst/>
            <a:cxnLst/>
            <a:rect l="l" t="t" r="r" b="b"/>
            <a:pathLst>
              <a:path w="43506" h="53657">
                <a:moveTo>
                  <a:pt x="43127" y="16940"/>
                </a:moveTo>
                <a:lnTo>
                  <a:pt x="42329" y="14136"/>
                </a:lnTo>
                <a:lnTo>
                  <a:pt x="41540" y="11328"/>
                </a:lnTo>
                <a:lnTo>
                  <a:pt x="38624" y="6807"/>
                </a:lnTo>
                <a:lnTo>
                  <a:pt x="34801" y="3073"/>
                </a:lnTo>
                <a:lnTo>
                  <a:pt x="32190" y="1842"/>
                </a:lnTo>
                <a:lnTo>
                  <a:pt x="29570" y="622"/>
                </a:lnTo>
                <a:lnTo>
                  <a:pt x="26409" y="0"/>
                </a:lnTo>
                <a:lnTo>
                  <a:pt x="26445" y="6997"/>
                </a:lnTo>
                <a:lnTo>
                  <a:pt x="29610" y="8329"/>
                </a:lnTo>
                <a:lnTo>
                  <a:pt x="31748" y="11012"/>
                </a:lnTo>
                <a:lnTo>
                  <a:pt x="33875" y="13690"/>
                </a:lnTo>
                <a:lnTo>
                  <a:pt x="34898" y="17373"/>
                </a:lnTo>
                <a:lnTo>
                  <a:pt x="34786" y="22071"/>
                </a:lnTo>
                <a:lnTo>
                  <a:pt x="8981" y="22071"/>
                </a:lnTo>
                <a:lnTo>
                  <a:pt x="9053" y="20091"/>
                </a:lnTo>
                <a:lnTo>
                  <a:pt x="10480" y="3110"/>
                </a:lnTo>
                <a:lnTo>
                  <a:pt x="8096" y="4902"/>
                </a:lnTo>
                <a:lnTo>
                  <a:pt x="4147" y="9575"/>
                </a:lnTo>
                <a:lnTo>
                  <a:pt x="2635" y="12409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5"/>
                </a:lnTo>
                <a:lnTo>
                  <a:pt x="1526" y="38685"/>
                </a:lnTo>
                <a:lnTo>
                  <a:pt x="2534" y="42011"/>
                </a:lnTo>
                <a:lnTo>
                  <a:pt x="4046" y="44780"/>
                </a:lnTo>
                <a:lnTo>
                  <a:pt x="6041" y="46990"/>
                </a:lnTo>
                <a:lnTo>
                  <a:pt x="10494" y="50863"/>
                </a:lnTo>
                <a:lnTo>
                  <a:pt x="13431" y="51969"/>
                </a:lnTo>
                <a:lnTo>
                  <a:pt x="16347" y="53099"/>
                </a:lnTo>
                <a:lnTo>
                  <a:pt x="19753" y="53657"/>
                </a:lnTo>
                <a:lnTo>
                  <a:pt x="23656" y="53657"/>
                </a:lnTo>
                <a:lnTo>
                  <a:pt x="27997" y="53492"/>
                </a:lnTo>
                <a:lnTo>
                  <a:pt x="31968" y="52793"/>
                </a:lnTo>
                <a:lnTo>
                  <a:pt x="35204" y="51969"/>
                </a:lnTo>
                <a:lnTo>
                  <a:pt x="37947" y="51090"/>
                </a:lnTo>
                <a:lnTo>
                  <a:pt x="41194" y="48818"/>
                </a:lnTo>
                <a:lnTo>
                  <a:pt x="41515" y="46165"/>
                </a:lnTo>
                <a:lnTo>
                  <a:pt x="40935" y="43016"/>
                </a:lnTo>
                <a:lnTo>
                  <a:pt x="38206" y="43267"/>
                </a:lnTo>
                <a:lnTo>
                  <a:pt x="35045" y="44552"/>
                </a:lnTo>
                <a:lnTo>
                  <a:pt x="32241" y="45441"/>
                </a:lnTo>
                <a:lnTo>
                  <a:pt x="28724" y="46191"/>
                </a:lnTo>
                <a:lnTo>
                  <a:pt x="24455" y="46381"/>
                </a:lnTo>
                <a:lnTo>
                  <a:pt x="21614" y="46381"/>
                </a:lnTo>
                <a:lnTo>
                  <a:pt x="17222" y="45135"/>
                </a:lnTo>
                <a:lnTo>
                  <a:pt x="13643" y="43116"/>
                </a:lnTo>
                <a:lnTo>
                  <a:pt x="11181" y="40006"/>
                </a:lnTo>
                <a:lnTo>
                  <a:pt x="9777" y="35967"/>
                </a:lnTo>
                <a:lnTo>
                  <a:pt x="8981" y="31355"/>
                </a:lnTo>
                <a:lnTo>
                  <a:pt x="8981" y="28652"/>
                </a:lnTo>
                <a:lnTo>
                  <a:pt x="40139" y="28652"/>
                </a:lnTo>
                <a:lnTo>
                  <a:pt x="42487" y="27748"/>
                </a:lnTo>
                <a:lnTo>
                  <a:pt x="43506" y="24738"/>
                </a:lnTo>
                <a:lnTo>
                  <a:pt x="43506" y="19925"/>
                </a:lnTo>
                <a:lnTo>
                  <a:pt x="43127" y="16940"/>
                </a:lnTo>
                <a:close/>
              </a:path>
              <a:path w="43506" h="53657">
                <a:moveTo>
                  <a:pt x="9053" y="20091"/>
                </a:moveTo>
                <a:lnTo>
                  <a:pt x="9986" y="16357"/>
                </a:lnTo>
                <a:lnTo>
                  <a:pt x="11441" y="12927"/>
                </a:lnTo>
                <a:lnTo>
                  <a:pt x="14983" y="9081"/>
                </a:lnTo>
                <a:lnTo>
                  <a:pt x="18215" y="7415"/>
                </a:lnTo>
                <a:lnTo>
                  <a:pt x="22251" y="6997"/>
                </a:lnTo>
                <a:lnTo>
                  <a:pt x="26445" y="6997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2"/>
                </a:lnTo>
                <a:lnTo>
                  <a:pt x="13298" y="1868"/>
                </a:lnTo>
                <a:lnTo>
                  <a:pt x="10480" y="3110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563104" y="3020731"/>
            <a:ext cx="40740" cy="52919"/>
          </a:xfrm>
          <a:custGeom>
            <a:avLst/>
            <a:gdLst/>
            <a:ahLst/>
            <a:cxnLst/>
            <a:rect l="l" t="t" r="r" b="b"/>
            <a:pathLst>
              <a:path w="40740" h="52919">
                <a:moveTo>
                  <a:pt x="5902" y="52919"/>
                </a:moveTo>
                <a:lnTo>
                  <a:pt x="8682" y="51267"/>
                </a:lnTo>
                <a:lnTo>
                  <a:pt x="8682" y="17132"/>
                </a:lnTo>
                <a:lnTo>
                  <a:pt x="11059" y="14057"/>
                </a:lnTo>
                <a:lnTo>
                  <a:pt x="13333" y="11732"/>
                </a:lnTo>
                <a:lnTo>
                  <a:pt x="17675" y="8559"/>
                </a:lnTo>
                <a:lnTo>
                  <a:pt x="22031" y="7757"/>
                </a:lnTo>
                <a:lnTo>
                  <a:pt x="25177" y="8088"/>
                </a:lnTo>
                <a:lnTo>
                  <a:pt x="27738" y="9385"/>
                </a:lnTo>
                <a:lnTo>
                  <a:pt x="30394" y="12786"/>
                </a:lnTo>
                <a:lnTo>
                  <a:pt x="31427" y="15951"/>
                </a:lnTo>
                <a:lnTo>
                  <a:pt x="32068" y="19885"/>
                </a:lnTo>
                <a:lnTo>
                  <a:pt x="32068" y="51267"/>
                </a:lnTo>
                <a:lnTo>
                  <a:pt x="32273" y="52005"/>
                </a:lnTo>
                <a:lnTo>
                  <a:pt x="34833" y="52919"/>
                </a:lnTo>
                <a:lnTo>
                  <a:pt x="37957" y="52919"/>
                </a:lnTo>
                <a:lnTo>
                  <a:pt x="40740" y="51267"/>
                </a:lnTo>
                <a:lnTo>
                  <a:pt x="40740" y="18006"/>
                </a:lnTo>
                <a:lnTo>
                  <a:pt x="40455" y="15022"/>
                </a:lnTo>
                <a:lnTo>
                  <a:pt x="39286" y="10082"/>
                </a:lnTo>
                <a:lnTo>
                  <a:pt x="37000" y="6069"/>
                </a:lnTo>
                <a:lnTo>
                  <a:pt x="33921" y="2753"/>
                </a:lnTo>
                <a:lnTo>
                  <a:pt x="29616" y="546"/>
                </a:lnTo>
                <a:lnTo>
                  <a:pt x="26959" y="0"/>
                </a:lnTo>
                <a:lnTo>
                  <a:pt x="21106" y="0"/>
                </a:lnTo>
                <a:lnTo>
                  <a:pt x="18449" y="722"/>
                </a:lnTo>
                <a:lnTo>
                  <a:pt x="15807" y="2145"/>
                </a:lnTo>
                <a:lnTo>
                  <a:pt x="13150" y="3567"/>
                </a:lnTo>
                <a:lnTo>
                  <a:pt x="10494" y="5828"/>
                </a:lnTo>
                <a:lnTo>
                  <a:pt x="7837" y="8887"/>
                </a:lnTo>
                <a:lnTo>
                  <a:pt x="7837" y="2437"/>
                </a:lnTo>
                <a:lnTo>
                  <a:pt x="586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6" y="52005"/>
                </a:lnTo>
                <a:lnTo>
                  <a:pt x="2764" y="52919"/>
                </a:lnTo>
                <a:lnTo>
                  <a:pt x="590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613377" y="3008444"/>
            <a:ext cx="30910" cy="65836"/>
          </a:xfrm>
          <a:custGeom>
            <a:avLst/>
            <a:gdLst/>
            <a:ahLst/>
            <a:cxnLst/>
            <a:rect l="l" t="t" r="r" b="b"/>
            <a:pathLst>
              <a:path w="30910" h="65836">
                <a:moveTo>
                  <a:pt x="17035" y="1703"/>
                </a:moveTo>
                <a:lnTo>
                  <a:pt x="16812" y="993"/>
                </a:lnTo>
                <a:lnTo>
                  <a:pt x="14257" y="0"/>
                </a:lnTo>
                <a:lnTo>
                  <a:pt x="11135" y="0"/>
                </a:lnTo>
                <a:lnTo>
                  <a:pt x="8366" y="1703"/>
                </a:lnTo>
                <a:lnTo>
                  <a:pt x="8366" y="13309"/>
                </a:lnTo>
                <a:lnTo>
                  <a:pt x="1797" y="13309"/>
                </a:lnTo>
                <a:lnTo>
                  <a:pt x="346" y="14467"/>
                </a:lnTo>
                <a:lnTo>
                  <a:pt x="0" y="17057"/>
                </a:lnTo>
                <a:lnTo>
                  <a:pt x="1746" y="20739"/>
                </a:lnTo>
                <a:lnTo>
                  <a:pt x="8366" y="20739"/>
                </a:lnTo>
                <a:lnTo>
                  <a:pt x="8366" y="52109"/>
                </a:lnTo>
                <a:lnTo>
                  <a:pt x="9130" y="56631"/>
                </a:lnTo>
                <a:lnTo>
                  <a:pt x="10444" y="60440"/>
                </a:lnTo>
                <a:lnTo>
                  <a:pt x="12697" y="63144"/>
                </a:lnTo>
                <a:lnTo>
                  <a:pt x="15880" y="64836"/>
                </a:lnTo>
                <a:lnTo>
                  <a:pt x="19731" y="65836"/>
                </a:lnTo>
                <a:lnTo>
                  <a:pt x="24602" y="65674"/>
                </a:lnTo>
                <a:lnTo>
                  <a:pt x="27602" y="65102"/>
                </a:lnTo>
                <a:lnTo>
                  <a:pt x="30567" y="63082"/>
                </a:lnTo>
                <a:lnTo>
                  <a:pt x="30910" y="59983"/>
                </a:lnTo>
                <a:lnTo>
                  <a:pt x="30910" y="59324"/>
                </a:lnTo>
                <a:lnTo>
                  <a:pt x="29117" y="56743"/>
                </a:lnTo>
                <a:lnTo>
                  <a:pt x="26450" y="57772"/>
                </a:lnTo>
                <a:lnTo>
                  <a:pt x="23656" y="58179"/>
                </a:lnTo>
                <a:lnTo>
                  <a:pt x="19437" y="57330"/>
                </a:lnTo>
                <a:lnTo>
                  <a:pt x="17518" y="53898"/>
                </a:lnTo>
                <a:lnTo>
                  <a:pt x="17035" y="51347"/>
                </a:lnTo>
                <a:lnTo>
                  <a:pt x="17035" y="20739"/>
                </a:lnTo>
                <a:lnTo>
                  <a:pt x="29164" y="20739"/>
                </a:lnTo>
                <a:lnTo>
                  <a:pt x="30751" y="19306"/>
                </a:lnTo>
                <a:lnTo>
                  <a:pt x="30910" y="16372"/>
                </a:lnTo>
                <a:lnTo>
                  <a:pt x="29164" y="13309"/>
                </a:lnTo>
                <a:lnTo>
                  <a:pt x="17035" y="13309"/>
                </a:lnTo>
                <a:lnTo>
                  <a:pt x="1703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655869" y="3061213"/>
            <a:ext cx="11304" cy="12636"/>
          </a:xfrm>
          <a:custGeom>
            <a:avLst/>
            <a:gdLst/>
            <a:ahLst/>
            <a:cxnLst/>
            <a:rect l="l" t="t" r="r" b="b"/>
            <a:pathLst>
              <a:path w="11304" h="12636">
                <a:moveTo>
                  <a:pt x="11304" y="6235"/>
                </a:moveTo>
                <a:lnTo>
                  <a:pt x="11304" y="3747"/>
                </a:lnTo>
                <a:lnTo>
                  <a:pt x="9287" y="407"/>
                </a:lnTo>
                <a:lnTo>
                  <a:pt x="5730" y="0"/>
                </a:lnTo>
                <a:lnTo>
                  <a:pt x="1245" y="1256"/>
                </a:lnTo>
                <a:lnTo>
                  <a:pt x="0" y="3834"/>
                </a:lnTo>
                <a:lnTo>
                  <a:pt x="0" y="8888"/>
                </a:lnTo>
                <a:lnTo>
                  <a:pt x="2019" y="12218"/>
                </a:lnTo>
                <a:lnTo>
                  <a:pt x="5572" y="12636"/>
                </a:lnTo>
                <a:lnTo>
                  <a:pt x="10062" y="11355"/>
                </a:lnTo>
                <a:lnTo>
                  <a:pt x="11304" y="8802"/>
                </a:lnTo>
                <a:lnTo>
                  <a:pt x="11304" y="6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700433" y="3003148"/>
            <a:ext cx="50827" cy="70485"/>
          </a:xfrm>
          <a:custGeom>
            <a:avLst/>
            <a:gdLst/>
            <a:ahLst/>
            <a:cxnLst/>
            <a:rect l="l" t="t" r="r" b="b"/>
            <a:pathLst>
              <a:path w="50827" h="70485">
                <a:moveTo>
                  <a:pt x="21233" y="69786"/>
                </a:moveTo>
                <a:lnTo>
                  <a:pt x="23839" y="70485"/>
                </a:lnTo>
                <a:lnTo>
                  <a:pt x="27002" y="70485"/>
                </a:lnTo>
                <a:lnTo>
                  <a:pt x="29919" y="68807"/>
                </a:lnTo>
                <a:lnTo>
                  <a:pt x="29919" y="7923"/>
                </a:lnTo>
                <a:lnTo>
                  <a:pt x="49032" y="7923"/>
                </a:lnTo>
                <a:lnTo>
                  <a:pt x="50547" y="6718"/>
                </a:lnTo>
                <a:lnTo>
                  <a:pt x="50827" y="4010"/>
                </a:lnTo>
                <a:lnTo>
                  <a:pt x="50788" y="2717"/>
                </a:lnTo>
                <a:lnTo>
                  <a:pt x="49032" y="0"/>
                </a:lnTo>
                <a:lnTo>
                  <a:pt x="1205" y="60"/>
                </a:lnTo>
                <a:lnTo>
                  <a:pt x="0" y="2717"/>
                </a:lnTo>
                <a:lnTo>
                  <a:pt x="0" y="5306"/>
                </a:lnTo>
                <a:lnTo>
                  <a:pt x="1746" y="7923"/>
                </a:lnTo>
                <a:lnTo>
                  <a:pt x="20862" y="7923"/>
                </a:lnTo>
                <a:lnTo>
                  <a:pt x="20862" y="68807"/>
                </a:lnTo>
                <a:lnTo>
                  <a:pt x="21233" y="697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760528" y="2997807"/>
            <a:ext cx="40740" cy="75844"/>
          </a:xfrm>
          <a:custGeom>
            <a:avLst/>
            <a:gdLst/>
            <a:ahLst/>
            <a:cxnLst/>
            <a:rect l="l" t="t" r="r" b="b"/>
            <a:pathLst>
              <a:path w="40740" h="75844">
                <a:moveTo>
                  <a:pt x="32068" y="45604"/>
                </a:moveTo>
                <a:lnTo>
                  <a:pt x="32068" y="74192"/>
                </a:lnTo>
                <a:lnTo>
                  <a:pt x="32277" y="74929"/>
                </a:lnTo>
                <a:lnTo>
                  <a:pt x="34836" y="75844"/>
                </a:lnTo>
                <a:lnTo>
                  <a:pt x="37961" y="75844"/>
                </a:lnTo>
                <a:lnTo>
                  <a:pt x="40740" y="74192"/>
                </a:lnTo>
                <a:lnTo>
                  <a:pt x="40740" y="40956"/>
                </a:lnTo>
                <a:lnTo>
                  <a:pt x="40459" y="37947"/>
                </a:lnTo>
                <a:lnTo>
                  <a:pt x="39289" y="33007"/>
                </a:lnTo>
                <a:lnTo>
                  <a:pt x="37003" y="28994"/>
                </a:lnTo>
                <a:lnTo>
                  <a:pt x="33929" y="25678"/>
                </a:lnTo>
                <a:lnTo>
                  <a:pt x="29620" y="23470"/>
                </a:lnTo>
                <a:lnTo>
                  <a:pt x="26974" y="22924"/>
                </a:lnTo>
                <a:lnTo>
                  <a:pt x="21257" y="22924"/>
                </a:lnTo>
                <a:lnTo>
                  <a:pt x="16198" y="24904"/>
                </a:lnTo>
                <a:lnTo>
                  <a:pt x="11169" y="28244"/>
                </a:lnTo>
                <a:lnTo>
                  <a:pt x="8686" y="30948"/>
                </a:lnTo>
                <a:lnTo>
                  <a:pt x="8686" y="1701"/>
                </a:lnTo>
                <a:lnTo>
                  <a:pt x="8477" y="938"/>
                </a:lnTo>
                <a:lnTo>
                  <a:pt x="5918" y="0"/>
                </a:lnTo>
                <a:lnTo>
                  <a:pt x="2778" y="0"/>
                </a:lnTo>
                <a:lnTo>
                  <a:pt x="0" y="1701"/>
                </a:lnTo>
                <a:lnTo>
                  <a:pt x="0" y="74192"/>
                </a:lnTo>
                <a:lnTo>
                  <a:pt x="186" y="74929"/>
                </a:lnTo>
                <a:lnTo>
                  <a:pt x="2778" y="75844"/>
                </a:lnTo>
                <a:lnTo>
                  <a:pt x="5918" y="75844"/>
                </a:lnTo>
                <a:lnTo>
                  <a:pt x="8686" y="74192"/>
                </a:lnTo>
                <a:lnTo>
                  <a:pt x="8686" y="40057"/>
                </a:lnTo>
                <a:lnTo>
                  <a:pt x="11061" y="36982"/>
                </a:lnTo>
                <a:lnTo>
                  <a:pt x="13333" y="34657"/>
                </a:lnTo>
                <a:lnTo>
                  <a:pt x="17689" y="31484"/>
                </a:lnTo>
                <a:lnTo>
                  <a:pt x="22031" y="30681"/>
                </a:lnTo>
                <a:lnTo>
                  <a:pt x="25177" y="31013"/>
                </a:lnTo>
                <a:lnTo>
                  <a:pt x="27738" y="32310"/>
                </a:lnTo>
                <a:lnTo>
                  <a:pt x="30393" y="35711"/>
                </a:lnTo>
                <a:lnTo>
                  <a:pt x="31431" y="38875"/>
                </a:lnTo>
                <a:lnTo>
                  <a:pt x="32068" y="42810"/>
                </a:lnTo>
                <a:lnTo>
                  <a:pt x="32068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816068" y="3001363"/>
            <a:ext cx="10728" cy="72288"/>
          </a:xfrm>
          <a:custGeom>
            <a:avLst/>
            <a:gdLst/>
            <a:ahLst/>
            <a:cxnLst/>
            <a:rect l="l" t="t" r="r" b="b"/>
            <a:pathLst>
              <a:path w="10728" h="72288">
                <a:moveTo>
                  <a:pt x="0" y="5421"/>
                </a:moveTo>
                <a:lnTo>
                  <a:pt x="368" y="8888"/>
                </a:lnTo>
                <a:lnTo>
                  <a:pt x="3284" y="10731"/>
                </a:lnTo>
                <a:lnTo>
                  <a:pt x="7379" y="10731"/>
                </a:lnTo>
                <a:lnTo>
                  <a:pt x="10336" y="8837"/>
                </a:lnTo>
                <a:lnTo>
                  <a:pt x="10728" y="5309"/>
                </a:lnTo>
                <a:lnTo>
                  <a:pt x="10346" y="1854"/>
                </a:lnTo>
                <a:lnTo>
                  <a:pt x="7446" y="0"/>
                </a:lnTo>
                <a:lnTo>
                  <a:pt x="3348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728" h="72288">
                <a:moveTo>
                  <a:pt x="1245" y="71373"/>
                </a:moveTo>
                <a:lnTo>
                  <a:pt x="3823" y="72288"/>
                </a:lnTo>
                <a:lnTo>
                  <a:pt x="6951" y="72288"/>
                </a:lnTo>
                <a:lnTo>
                  <a:pt x="9716" y="70636"/>
                </a:lnTo>
                <a:lnTo>
                  <a:pt x="9716" y="21805"/>
                </a:lnTo>
                <a:lnTo>
                  <a:pt x="9508" y="21107"/>
                </a:lnTo>
                <a:lnTo>
                  <a:pt x="6951" y="20156"/>
                </a:lnTo>
                <a:lnTo>
                  <a:pt x="3823" y="20156"/>
                </a:lnTo>
                <a:lnTo>
                  <a:pt x="1059" y="21805"/>
                </a:lnTo>
                <a:lnTo>
                  <a:pt x="1059" y="70636"/>
                </a:lnTo>
                <a:lnTo>
                  <a:pt x="1245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837943" y="3020731"/>
            <a:ext cx="33468" cy="53657"/>
          </a:xfrm>
          <a:custGeom>
            <a:avLst/>
            <a:gdLst/>
            <a:ahLst/>
            <a:cxnLst/>
            <a:rect l="l" t="t" r="r" b="b"/>
            <a:pathLst>
              <a:path w="33468" h="53657">
                <a:moveTo>
                  <a:pt x="6012" y="52221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1" y="53657"/>
                </a:lnTo>
                <a:lnTo>
                  <a:pt x="20159" y="53315"/>
                </a:lnTo>
                <a:lnTo>
                  <a:pt x="24710" y="51944"/>
                </a:lnTo>
                <a:lnTo>
                  <a:pt x="28324" y="49593"/>
                </a:lnTo>
                <a:lnTo>
                  <a:pt x="31229" y="46609"/>
                </a:lnTo>
                <a:lnTo>
                  <a:pt x="33026" y="42698"/>
                </a:lnTo>
                <a:lnTo>
                  <a:pt x="33468" y="37971"/>
                </a:lnTo>
                <a:lnTo>
                  <a:pt x="33468" y="35877"/>
                </a:lnTo>
                <a:lnTo>
                  <a:pt x="32445" y="32550"/>
                </a:lnTo>
                <a:lnTo>
                  <a:pt x="30858" y="29731"/>
                </a:lnTo>
                <a:lnTo>
                  <a:pt x="27327" y="26631"/>
                </a:lnTo>
                <a:lnTo>
                  <a:pt x="24425" y="25120"/>
                </a:lnTo>
                <a:lnTo>
                  <a:pt x="21462" y="23813"/>
                </a:lnTo>
                <a:lnTo>
                  <a:pt x="18511" y="22607"/>
                </a:lnTo>
                <a:lnTo>
                  <a:pt x="15645" y="21451"/>
                </a:lnTo>
                <a:lnTo>
                  <a:pt x="12124" y="19342"/>
                </a:lnTo>
                <a:lnTo>
                  <a:pt x="9799" y="16584"/>
                </a:lnTo>
                <a:lnTo>
                  <a:pt x="9456" y="13996"/>
                </a:lnTo>
                <a:lnTo>
                  <a:pt x="10007" y="11177"/>
                </a:lnTo>
                <a:lnTo>
                  <a:pt x="12348" y="8294"/>
                </a:lnTo>
                <a:lnTo>
                  <a:pt x="15523" y="7113"/>
                </a:lnTo>
                <a:lnTo>
                  <a:pt x="18291" y="6946"/>
                </a:lnTo>
                <a:lnTo>
                  <a:pt x="21402" y="7138"/>
                </a:lnTo>
                <a:lnTo>
                  <a:pt x="25055" y="8355"/>
                </a:lnTo>
                <a:lnTo>
                  <a:pt x="27722" y="9690"/>
                </a:lnTo>
                <a:lnTo>
                  <a:pt x="30714" y="9866"/>
                </a:lnTo>
                <a:lnTo>
                  <a:pt x="31056" y="7148"/>
                </a:lnTo>
                <a:lnTo>
                  <a:pt x="30761" y="4405"/>
                </a:lnTo>
                <a:lnTo>
                  <a:pt x="28187" y="2195"/>
                </a:lnTo>
                <a:lnTo>
                  <a:pt x="25585" y="1144"/>
                </a:lnTo>
                <a:lnTo>
                  <a:pt x="22175" y="316"/>
                </a:lnTo>
                <a:lnTo>
                  <a:pt x="18388" y="0"/>
                </a:lnTo>
                <a:lnTo>
                  <a:pt x="15523" y="0"/>
                </a:lnTo>
                <a:lnTo>
                  <a:pt x="12999" y="394"/>
                </a:lnTo>
                <a:lnTo>
                  <a:pt x="8693" y="1979"/>
                </a:lnTo>
                <a:lnTo>
                  <a:pt x="5471" y="4370"/>
                </a:lnTo>
                <a:lnTo>
                  <a:pt x="2947" y="7213"/>
                </a:lnTo>
                <a:lnTo>
                  <a:pt x="1511" y="10720"/>
                </a:lnTo>
                <a:lnTo>
                  <a:pt x="1151" y="14479"/>
                </a:lnTo>
                <a:lnTo>
                  <a:pt x="1485" y="18517"/>
                </a:lnTo>
                <a:lnTo>
                  <a:pt x="2865" y="21628"/>
                </a:lnTo>
                <a:lnTo>
                  <a:pt x="6012" y="25210"/>
                </a:lnTo>
                <a:lnTo>
                  <a:pt x="8693" y="26937"/>
                </a:lnTo>
                <a:lnTo>
                  <a:pt x="11569" y="28411"/>
                </a:lnTo>
                <a:lnTo>
                  <a:pt x="14547" y="29641"/>
                </a:lnTo>
                <a:lnTo>
                  <a:pt x="17391" y="30797"/>
                </a:lnTo>
                <a:lnTo>
                  <a:pt x="20048" y="31992"/>
                </a:lnTo>
                <a:lnTo>
                  <a:pt x="23194" y="34264"/>
                </a:lnTo>
                <a:lnTo>
                  <a:pt x="24904" y="37298"/>
                </a:lnTo>
                <a:lnTo>
                  <a:pt x="24671" y="41172"/>
                </a:lnTo>
                <a:lnTo>
                  <a:pt x="23050" y="43940"/>
                </a:lnTo>
                <a:lnTo>
                  <a:pt x="20271" y="45683"/>
                </a:lnTo>
                <a:lnTo>
                  <a:pt x="16551" y="46493"/>
                </a:lnTo>
                <a:lnTo>
                  <a:pt x="13121" y="46493"/>
                </a:lnTo>
                <a:lnTo>
                  <a:pt x="9878" y="45759"/>
                </a:lnTo>
                <a:lnTo>
                  <a:pt x="5965" y="44156"/>
                </a:lnTo>
                <a:lnTo>
                  <a:pt x="3171" y="42558"/>
                </a:lnTo>
                <a:lnTo>
                  <a:pt x="255" y="42939"/>
                </a:lnTo>
                <a:lnTo>
                  <a:pt x="0" y="45518"/>
                </a:lnTo>
                <a:lnTo>
                  <a:pt x="255" y="48185"/>
                </a:lnTo>
                <a:lnTo>
                  <a:pt x="2947" y="50928"/>
                </a:lnTo>
                <a:lnTo>
                  <a:pt x="6012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908750" y="2997807"/>
            <a:ext cx="40741" cy="75844"/>
          </a:xfrm>
          <a:custGeom>
            <a:avLst/>
            <a:gdLst/>
            <a:ahLst/>
            <a:cxnLst/>
            <a:rect l="l" t="t" r="r" b="b"/>
            <a:pathLst>
              <a:path w="40741" h="75844">
                <a:moveTo>
                  <a:pt x="32068" y="45604"/>
                </a:moveTo>
                <a:lnTo>
                  <a:pt x="32068" y="74192"/>
                </a:lnTo>
                <a:lnTo>
                  <a:pt x="32292" y="74929"/>
                </a:lnTo>
                <a:lnTo>
                  <a:pt x="34837" y="75844"/>
                </a:lnTo>
                <a:lnTo>
                  <a:pt x="37973" y="75844"/>
                </a:lnTo>
                <a:lnTo>
                  <a:pt x="40741" y="74192"/>
                </a:lnTo>
                <a:lnTo>
                  <a:pt x="40741" y="40956"/>
                </a:lnTo>
                <a:lnTo>
                  <a:pt x="40460" y="37947"/>
                </a:lnTo>
                <a:lnTo>
                  <a:pt x="39301" y="33007"/>
                </a:lnTo>
                <a:lnTo>
                  <a:pt x="37005" y="28994"/>
                </a:lnTo>
                <a:lnTo>
                  <a:pt x="33926" y="25678"/>
                </a:lnTo>
                <a:lnTo>
                  <a:pt x="29635" y="23470"/>
                </a:lnTo>
                <a:lnTo>
                  <a:pt x="26978" y="22924"/>
                </a:lnTo>
                <a:lnTo>
                  <a:pt x="21258" y="22924"/>
                </a:lnTo>
                <a:lnTo>
                  <a:pt x="16200" y="24904"/>
                </a:lnTo>
                <a:lnTo>
                  <a:pt x="11170" y="28244"/>
                </a:lnTo>
                <a:lnTo>
                  <a:pt x="8686" y="30948"/>
                </a:lnTo>
                <a:lnTo>
                  <a:pt x="8686" y="1701"/>
                </a:lnTo>
                <a:lnTo>
                  <a:pt x="8478" y="938"/>
                </a:lnTo>
                <a:lnTo>
                  <a:pt x="5919" y="0"/>
                </a:lnTo>
                <a:lnTo>
                  <a:pt x="2780" y="0"/>
                </a:lnTo>
                <a:lnTo>
                  <a:pt x="0" y="1701"/>
                </a:lnTo>
                <a:lnTo>
                  <a:pt x="0" y="74192"/>
                </a:lnTo>
                <a:lnTo>
                  <a:pt x="198" y="74929"/>
                </a:lnTo>
                <a:lnTo>
                  <a:pt x="2780" y="75844"/>
                </a:lnTo>
                <a:lnTo>
                  <a:pt x="5919" y="75844"/>
                </a:lnTo>
                <a:lnTo>
                  <a:pt x="8686" y="74192"/>
                </a:lnTo>
                <a:lnTo>
                  <a:pt x="8686" y="40057"/>
                </a:lnTo>
                <a:lnTo>
                  <a:pt x="11070" y="36982"/>
                </a:lnTo>
                <a:lnTo>
                  <a:pt x="13335" y="34657"/>
                </a:lnTo>
                <a:lnTo>
                  <a:pt x="17691" y="31484"/>
                </a:lnTo>
                <a:lnTo>
                  <a:pt x="22031" y="30681"/>
                </a:lnTo>
                <a:lnTo>
                  <a:pt x="25192" y="31013"/>
                </a:lnTo>
                <a:lnTo>
                  <a:pt x="27753" y="32310"/>
                </a:lnTo>
                <a:lnTo>
                  <a:pt x="30410" y="35711"/>
                </a:lnTo>
                <a:lnTo>
                  <a:pt x="31442" y="38875"/>
                </a:lnTo>
                <a:lnTo>
                  <a:pt x="32068" y="42810"/>
                </a:lnTo>
                <a:lnTo>
                  <a:pt x="32068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962142" y="3020731"/>
            <a:ext cx="38832" cy="53657"/>
          </a:xfrm>
          <a:custGeom>
            <a:avLst/>
            <a:gdLst/>
            <a:ahLst/>
            <a:cxnLst/>
            <a:rect l="l" t="t" r="r" b="b"/>
            <a:pathLst>
              <a:path w="38832" h="53657">
                <a:moveTo>
                  <a:pt x="3308" y="12103"/>
                </a:moveTo>
                <a:lnTo>
                  <a:pt x="5951" y="11530"/>
                </a:lnTo>
                <a:lnTo>
                  <a:pt x="9161" y="9791"/>
                </a:lnTo>
                <a:lnTo>
                  <a:pt x="11941" y="8585"/>
                </a:lnTo>
                <a:lnTo>
                  <a:pt x="15339" y="7531"/>
                </a:lnTo>
                <a:lnTo>
                  <a:pt x="19382" y="7264"/>
                </a:lnTo>
                <a:lnTo>
                  <a:pt x="23075" y="7515"/>
                </a:lnTo>
                <a:lnTo>
                  <a:pt x="26910" y="9204"/>
                </a:lnTo>
                <a:lnTo>
                  <a:pt x="29250" y="12329"/>
                </a:lnTo>
                <a:lnTo>
                  <a:pt x="30010" y="15227"/>
                </a:lnTo>
                <a:lnTo>
                  <a:pt x="30222" y="18769"/>
                </a:lnTo>
                <a:lnTo>
                  <a:pt x="30222" y="22567"/>
                </a:lnTo>
                <a:lnTo>
                  <a:pt x="20022" y="22567"/>
                </a:lnTo>
                <a:lnTo>
                  <a:pt x="16700" y="22909"/>
                </a:lnTo>
                <a:lnTo>
                  <a:pt x="13762" y="23568"/>
                </a:lnTo>
                <a:lnTo>
                  <a:pt x="10821" y="24241"/>
                </a:lnTo>
                <a:lnTo>
                  <a:pt x="8341" y="25246"/>
                </a:lnTo>
                <a:lnTo>
                  <a:pt x="4277" y="27924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2"/>
                </a:lnTo>
                <a:lnTo>
                  <a:pt x="1965" y="46925"/>
                </a:lnTo>
                <a:lnTo>
                  <a:pt x="4489" y="49758"/>
                </a:lnTo>
                <a:lnTo>
                  <a:pt x="7625" y="51993"/>
                </a:lnTo>
                <a:lnTo>
                  <a:pt x="11649" y="53326"/>
                </a:lnTo>
                <a:lnTo>
                  <a:pt x="16394" y="53657"/>
                </a:lnTo>
                <a:lnTo>
                  <a:pt x="17762" y="46658"/>
                </a:lnTo>
                <a:lnTo>
                  <a:pt x="14954" y="46658"/>
                </a:lnTo>
                <a:lnTo>
                  <a:pt x="12780" y="45910"/>
                </a:lnTo>
                <a:lnTo>
                  <a:pt x="9655" y="42912"/>
                </a:lnTo>
                <a:lnTo>
                  <a:pt x="8881" y="38354"/>
                </a:lnTo>
                <a:lnTo>
                  <a:pt x="9695" y="34429"/>
                </a:lnTo>
                <a:lnTo>
                  <a:pt x="12240" y="31496"/>
                </a:lnTo>
                <a:lnTo>
                  <a:pt x="14857" y="30059"/>
                </a:lnTo>
                <a:lnTo>
                  <a:pt x="18352" y="29235"/>
                </a:lnTo>
                <a:lnTo>
                  <a:pt x="22802" y="29019"/>
                </a:lnTo>
                <a:lnTo>
                  <a:pt x="30222" y="29019"/>
                </a:lnTo>
                <a:lnTo>
                  <a:pt x="30222" y="39380"/>
                </a:lnTo>
                <a:lnTo>
                  <a:pt x="26038" y="43675"/>
                </a:lnTo>
                <a:lnTo>
                  <a:pt x="22151" y="46061"/>
                </a:lnTo>
                <a:lnTo>
                  <a:pt x="19227" y="53657"/>
                </a:lnTo>
                <a:lnTo>
                  <a:pt x="21916" y="53035"/>
                </a:lnTo>
                <a:lnTo>
                  <a:pt x="24455" y="51763"/>
                </a:lnTo>
                <a:lnTo>
                  <a:pt x="27000" y="50492"/>
                </a:lnTo>
                <a:lnTo>
                  <a:pt x="31377" y="46442"/>
                </a:lnTo>
                <a:lnTo>
                  <a:pt x="31377" y="51332"/>
                </a:lnTo>
                <a:lnTo>
                  <a:pt x="33469" y="52908"/>
                </a:lnTo>
                <a:lnTo>
                  <a:pt x="36054" y="52959"/>
                </a:lnTo>
                <a:lnTo>
                  <a:pt x="38832" y="51332"/>
                </a:lnTo>
                <a:lnTo>
                  <a:pt x="38832" y="15353"/>
                </a:lnTo>
                <a:lnTo>
                  <a:pt x="38502" y="12700"/>
                </a:lnTo>
                <a:lnTo>
                  <a:pt x="37158" y="8128"/>
                </a:lnTo>
                <a:lnTo>
                  <a:pt x="34625" y="4686"/>
                </a:lnTo>
                <a:lnTo>
                  <a:pt x="31230" y="1979"/>
                </a:lnTo>
                <a:lnTo>
                  <a:pt x="26456" y="392"/>
                </a:lnTo>
                <a:lnTo>
                  <a:pt x="23576" y="0"/>
                </a:lnTo>
                <a:lnTo>
                  <a:pt x="20185" y="0"/>
                </a:lnTo>
                <a:lnTo>
                  <a:pt x="16556" y="175"/>
                </a:lnTo>
                <a:lnTo>
                  <a:pt x="12988" y="849"/>
                </a:lnTo>
                <a:lnTo>
                  <a:pt x="9824" y="1803"/>
                </a:lnTo>
                <a:lnTo>
                  <a:pt x="5839" y="3542"/>
                </a:lnTo>
                <a:lnTo>
                  <a:pt x="2494" y="6691"/>
                </a:lnTo>
                <a:lnTo>
                  <a:pt x="2297" y="9385"/>
                </a:lnTo>
                <a:lnTo>
                  <a:pt x="3308" y="12103"/>
                </a:lnTo>
                <a:close/>
              </a:path>
              <a:path w="38832" h="53657">
                <a:moveTo>
                  <a:pt x="17762" y="46658"/>
                </a:moveTo>
                <a:lnTo>
                  <a:pt x="16394" y="53657"/>
                </a:lnTo>
                <a:lnTo>
                  <a:pt x="19227" y="53657"/>
                </a:lnTo>
                <a:lnTo>
                  <a:pt x="22151" y="46061"/>
                </a:lnTo>
                <a:lnTo>
                  <a:pt x="17762" y="466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5013227" y="3020731"/>
            <a:ext cx="33472" cy="53657"/>
          </a:xfrm>
          <a:custGeom>
            <a:avLst/>
            <a:gdLst/>
            <a:ahLst/>
            <a:cxnLst/>
            <a:rect l="l" t="t" r="r" b="b"/>
            <a:pathLst>
              <a:path w="33472" h="53657">
                <a:moveTo>
                  <a:pt x="6026" y="52221"/>
                </a:moveTo>
                <a:lnTo>
                  <a:pt x="8596" y="52984"/>
                </a:lnTo>
                <a:lnTo>
                  <a:pt x="11645" y="53531"/>
                </a:lnTo>
                <a:lnTo>
                  <a:pt x="17660" y="53657"/>
                </a:lnTo>
                <a:lnTo>
                  <a:pt x="20163" y="53315"/>
                </a:lnTo>
                <a:lnTo>
                  <a:pt x="24714" y="51944"/>
                </a:lnTo>
                <a:lnTo>
                  <a:pt x="28328" y="49593"/>
                </a:lnTo>
                <a:lnTo>
                  <a:pt x="31244" y="46609"/>
                </a:lnTo>
                <a:lnTo>
                  <a:pt x="33030" y="42698"/>
                </a:lnTo>
                <a:lnTo>
                  <a:pt x="33472" y="37971"/>
                </a:lnTo>
                <a:lnTo>
                  <a:pt x="33472" y="35877"/>
                </a:lnTo>
                <a:lnTo>
                  <a:pt x="32449" y="32550"/>
                </a:lnTo>
                <a:lnTo>
                  <a:pt x="30862" y="29731"/>
                </a:lnTo>
                <a:lnTo>
                  <a:pt x="27330" y="26631"/>
                </a:lnTo>
                <a:lnTo>
                  <a:pt x="24429" y="25120"/>
                </a:lnTo>
                <a:lnTo>
                  <a:pt x="21466" y="23813"/>
                </a:lnTo>
                <a:lnTo>
                  <a:pt x="18514" y="22607"/>
                </a:lnTo>
                <a:lnTo>
                  <a:pt x="15645" y="21451"/>
                </a:lnTo>
                <a:lnTo>
                  <a:pt x="12128" y="19342"/>
                </a:lnTo>
                <a:lnTo>
                  <a:pt x="9801" y="16584"/>
                </a:lnTo>
                <a:lnTo>
                  <a:pt x="9456" y="13996"/>
                </a:lnTo>
                <a:lnTo>
                  <a:pt x="10011" y="11177"/>
                </a:lnTo>
                <a:lnTo>
                  <a:pt x="12348" y="8294"/>
                </a:lnTo>
                <a:lnTo>
                  <a:pt x="15523" y="7113"/>
                </a:lnTo>
                <a:lnTo>
                  <a:pt x="18291" y="6946"/>
                </a:lnTo>
                <a:lnTo>
                  <a:pt x="21402" y="7138"/>
                </a:lnTo>
                <a:lnTo>
                  <a:pt x="25059" y="8355"/>
                </a:lnTo>
                <a:lnTo>
                  <a:pt x="27726" y="9690"/>
                </a:lnTo>
                <a:lnTo>
                  <a:pt x="30714" y="9866"/>
                </a:lnTo>
                <a:lnTo>
                  <a:pt x="31056" y="7148"/>
                </a:lnTo>
                <a:lnTo>
                  <a:pt x="30765" y="4405"/>
                </a:lnTo>
                <a:lnTo>
                  <a:pt x="28191" y="2195"/>
                </a:lnTo>
                <a:lnTo>
                  <a:pt x="25585" y="1144"/>
                </a:lnTo>
                <a:lnTo>
                  <a:pt x="22179" y="316"/>
                </a:lnTo>
                <a:lnTo>
                  <a:pt x="18392" y="0"/>
                </a:lnTo>
                <a:lnTo>
                  <a:pt x="15523" y="0"/>
                </a:lnTo>
                <a:lnTo>
                  <a:pt x="12999" y="394"/>
                </a:lnTo>
                <a:lnTo>
                  <a:pt x="8696" y="1979"/>
                </a:lnTo>
                <a:lnTo>
                  <a:pt x="5471" y="4370"/>
                </a:lnTo>
                <a:lnTo>
                  <a:pt x="2951" y="7213"/>
                </a:lnTo>
                <a:lnTo>
                  <a:pt x="1511" y="10720"/>
                </a:lnTo>
                <a:lnTo>
                  <a:pt x="1155" y="14479"/>
                </a:lnTo>
                <a:lnTo>
                  <a:pt x="1485" y="18517"/>
                </a:lnTo>
                <a:lnTo>
                  <a:pt x="2868" y="21628"/>
                </a:lnTo>
                <a:lnTo>
                  <a:pt x="6014" y="25210"/>
                </a:lnTo>
                <a:lnTo>
                  <a:pt x="8696" y="26937"/>
                </a:lnTo>
                <a:lnTo>
                  <a:pt x="11573" y="28411"/>
                </a:lnTo>
                <a:lnTo>
                  <a:pt x="14550" y="29641"/>
                </a:lnTo>
                <a:lnTo>
                  <a:pt x="17395" y="30797"/>
                </a:lnTo>
                <a:lnTo>
                  <a:pt x="20052" y="31992"/>
                </a:lnTo>
                <a:lnTo>
                  <a:pt x="23197" y="34264"/>
                </a:lnTo>
                <a:lnTo>
                  <a:pt x="24908" y="37298"/>
                </a:lnTo>
                <a:lnTo>
                  <a:pt x="24673" y="41172"/>
                </a:lnTo>
                <a:lnTo>
                  <a:pt x="23054" y="43940"/>
                </a:lnTo>
                <a:lnTo>
                  <a:pt x="20271" y="45683"/>
                </a:lnTo>
                <a:lnTo>
                  <a:pt x="16555" y="46493"/>
                </a:lnTo>
                <a:lnTo>
                  <a:pt x="13125" y="46493"/>
                </a:lnTo>
                <a:lnTo>
                  <a:pt x="9874" y="45759"/>
                </a:lnTo>
                <a:lnTo>
                  <a:pt x="5969" y="44156"/>
                </a:lnTo>
                <a:lnTo>
                  <a:pt x="3175" y="42558"/>
                </a:lnTo>
                <a:lnTo>
                  <a:pt x="259" y="42939"/>
                </a:lnTo>
                <a:lnTo>
                  <a:pt x="0" y="45518"/>
                </a:lnTo>
                <a:lnTo>
                  <a:pt x="259" y="48185"/>
                </a:lnTo>
                <a:lnTo>
                  <a:pt x="2951" y="50928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5084046" y="3020731"/>
            <a:ext cx="70163" cy="52919"/>
          </a:xfrm>
          <a:custGeom>
            <a:avLst/>
            <a:gdLst/>
            <a:ahLst/>
            <a:cxnLst/>
            <a:rect l="l" t="t" r="r" b="b"/>
            <a:pathLst>
              <a:path w="70163" h="52919">
                <a:moveTo>
                  <a:pt x="61649" y="52005"/>
                </a:moveTo>
                <a:lnTo>
                  <a:pt x="64270" y="52919"/>
                </a:lnTo>
                <a:lnTo>
                  <a:pt x="67391" y="52919"/>
                </a:lnTo>
                <a:lnTo>
                  <a:pt x="70163" y="51267"/>
                </a:lnTo>
                <a:lnTo>
                  <a:pt x="70163" y="17650"/>
                </a:lnTo>
                <a:lnTo>
                  <a:pt x="69893" y="15022"/>
                </a:lnTo>
                <a:lnTo>
                  <a:pt x="68809" y="10082"/>
                </a:lnTo>
                <a:lnTo>
                  <a:pt x="66617" y="6069"/>
                </a:lnTo>
                <a:lnTo>
                  <a:pt x="63666" y="2753"/>
                </a:lnTo>
                <a:lnTo>
                  <a:pt x="59532" y="546"/>
                </a:lnTo>
                <a:lnTo>
                  <a:pt x="56973" y="0"/>
                </a:lnTo>
                <a:lnTo>
                  <a:pt x="52656" y="0"/>
                </a:lnTo>
                <a:lnTo>
                  <a:pt x="48920" y="849"/>
                </a:lnTo>
                <a:lnTo>
                  <a:pt x="46335" y="2170"/>
                </a:lnTo>
                <a:lnTo>
                  <a:pt x="43653" y="3909"/>
                </a:lnTo>
                <a:lnTo>
                  <a:pt x="40812" y="6385"/>
                </a:lnTo>
                <a:lnTo>
                  <a:pt x="37738" y="9662"/>
                </a:lnTo>
                <a:lnTo>
                  <a:pt x="35636" y="5712"/>
                </a:lnTo>
                <a:lnTo>
                  <a:pt x="32583" y="2678"/>
                </a:lnTo>
                <a:lnTo>
                  <a:pt x="30008" y="1179"/>
                </a:lnTo>
                <a:lnTo>
                  <a:pt x="26902" y="226"/>
                </a:lnTo>
                <a:lnTo>
                  <a:pt x="23187" y="0"/>
                </a:lnTo>
                <a:lnTo>
                  <a:pt x="20627" y="0"/>
                </a:lnTo>
                <a:lnTo>
                  <a:pt x="18093" y="722"/>
                </a:lnTo>
                <a:lnTo>
                  <a:pt x="13074" y="3567"/>
                </a:lnTo>
                <a:lnTo>
                  <a:pt x="10490" y="5828"/>
                </a:lnTo>
                <a:lnTo>
                  <a:pt x="7833" y="8887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4" y="52919"/>
                </a:lnTo>
                <a:lnTo>
                  <a:pt x="5904" y="52919"/>
                </a:lnTo>
                <a:lnTo>
                  <a:pt x="8671" y="51267"/>
                </a:lnTo>
                <a:lnTo>
                  <a:pt x="8671" y="17132"/>
                </a:lnTo>
                <a:lnTo>
                  <a:pt x="11055" y="14057"/>
                </a:lnTo>
                <a:lnTo>
                  <a:pt x="15299" y="10147"/>
                </a:lnTo>
                <a:lnTo>
                  <a:pt x="19335" y="7757"/>
                </a:lnTo>
                <a:lnTo>
                  <a:pt x="22953" y="7757"/>
                </a:lnTo>
                <a:lnTo>
                  <a:pt x="25509" y="8722"/>
                </a:lnTo>
                <a:lnTo>
                  <a:pt x="28425" y="11555"/>
                </a:lnTo>
                <a:lnTo>
                  <a:pt x="29790" y="14248"/>
                </a:lnTo>
                <a:lnTo>
                  <a:pt x="30556" y="17650"/>
                </a:lnTo>
                <a:lnTo>
                  <a:pt x="30750" y="21588"/>
                </a:lnTo>
                <a:lnTo>
                  <a:pt x="30750" y="51267"/>
                </a:lnTo>
                <a:lnTo>
                  <a:pt x="30934" y="52005"/>
                </a:lnTo>
                <a:lnTo>
                  <a:pt x="33555" y="52919"/>
                </a:lnTo>
                <a:lnTo>
                  <a:pt x="36593" y="52919"/>
                </a:lnTo>
                <a:lnTo>
                  <a:pt x="39423" y="51267"/>
                </a:lnTo>
                <a:lnTo>
                  <a:pt x="39423" y="17132"/>
                </a:lnTo>
                <a:lnTo>
                  <a:pt x="41835" y="14057"/>
                </a:lnTo>
                <a:lnTo>
                  <a:pt x="46065" y="10147"/>
                </a:lnTo>
                <a:lnTo>
                  <a:pt x="50086" y="7757"/>
                </a:lnTo>
                <a:lnTo>
                  <a:pt x="53690" y="7757"/>
                </a:lnTo>
                <a:lnTo>
                  <a:pt x="56288" y="8722"/>
                </a:lnTo>
                <a:lnTo>
                  <a:pt x="59226" y="11555"/>
                </a:lnTo>
                <a:lnTo>
                  <a:pt x="60566" y="14248"/>
                </a:lnTo>
                <a:lnTo>
                  <a:pt x="61257" y="17650"/>
                </a:lnTo>
                <a:lnTo>
                  <a:pt x="61441" y="21588"/>
                </a:lnTo>
                <a:lnTo>
                  <a:pt x="61441" y="51267"/>
                </a:lnTo>
                <a:lnTo>
                  <a:pt x="61649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5167566" y="3020731"/>
            <a:ext cx="38832" cy="53657"/>
          </a:xfrm>
          <a:custGeom>
            <a:avLst/>
            <a:gdLst/>
            <a:ahLst/>
            <a:cxnLst/>
            <a:rect l="l" t="t" r="r" b="b"/>
            <a:pathLst>
              <a:path w="38832" h="53657">
                <a:moveTo>
                  <a:pt x="3296" y="12103"/>
                </a:moveTo>
                <a:lnTo>
                  <a:pt x="5953" y="11530"/>
                </a:lnTo>
                <a:lnTo>
                  <a:pt x="9161" y="9791"/>
                </a:lnTo>
                <a:lnTo>
                  <a:pt x="11944" y="8585"/>
                </a:lnTo>
                <a:lnTo>
                  <a:pt x="15328" y="7531"/>
                </a:lnTo>
                <a:lnTo>
                  <a:pt x="19385" y="7264"/>
                </a:lnTo>
                <a:lnTo>
                  <a:pt x="23064" y="7515"/>
                </a:lnTo>
                <a:lnTo>
                  <a:pt x="26906" y="9204"/>
                </a:lnTo>
                <a:lnTo>
                  <a:pt x="29249" y="12329"/>
                </a:lnTo>
                <a:lnTo>
                  <a:pt x="30016" y="15227"/>
                </a:lnTo>
                <a:lnTo>
                  <a:pt x="30214" y="18769"/>
                </a:lnTo>
                <a:lnTo>
                  <a:pt x="30214" y="22567"/>
                </a:lnTo>
                <a:lnTo>
                  <a:pt x="20030" y="22567"/>
                </a:lnTo>
                <a:lnTo>
                  <a:pt x="16703" y="22909"/>
                </a:lnTo>
                <a:lnTo>
                  <a:pt x="13765" y="23568"/>
                </a:lnTo>
                <a:lnTo>
                  <a:pt x="10824" y="24241"/>
                </a:lnTo>
                <a:lnTo>
                  <a:pt x="8340" y="25246"/>
                </a:lnTo>
                <a:lnTo>
                  <a:pt x="4279" y="27924"/>
                </a:lnTo>
                <a:lnTo>
                  <a:pt x="1623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4" y="43242"/>
                </a:lnTo>
                <a:lnTo>
                  <a:pt x="1968" y="46925"/>
                </a:lnTo>
                <a:lnTo>
                  <a:pt x="4491" y="49758"/>
                </a:lnTo>
                <a:lnTo>
                  <a:pt x="7627" y="51993"/>
                </a:lnTo>
                <a:lnTo>
                  <a:pt x="11649" y="53326"/>
                </a:lnTo>
                <a:lnTo>
                  <a:pt x="16396" y="53657"/>
                </a:lnTo>
                <a:lnTo>
                  <a:pt x="17750" y="46658"/>
                </a:lnTo>
                <a:lnTo>
                  <a:pt x="14958" y="46658"/>
                </a:lnTo>
                <a:lnTo>
                  <a:pt x="12782" y="45910"/>
                </a:lnTo>
                <a:lnTo>
                  <a:pt x="9658" y="42912"/>
                </a:lnTo>
                <a:lnTo>
                  <a:pt x="8881" y="38354"/>
                </a:lnTo>
                <a:lnTo>
                  <a:pt x="9693" y="34429"/>
                </a:lnTo>
                <a:lnTo>
                  <a:pt x="12238" y="31496"/>
                </a:lnTo>
                <a:lnTo>
                  <a:pt x="14846" y="30059"/>
                </a:lnTo>
                <a:lnTo>
                  <a:pt x="18355" y="29235"/>
                </a:lnTo>
                <a:lnTo>
                  <a:pt x="22795" y="29019"/>
                </a:lnTo>
                <a:lnTo>
                  <a:pt x="30214" y="29019"/>
                </a:lnTo>
                <a:lnTo>
                  <a:pt x="30214" y="39380"/>
                </a:lnTo>
                <a:lnTo>
                  <a:pt x="26041" y="43675"/>
                </a:lnTo>
                <a:lnTo>
                  <a:pt x="22153" y="46061"/>
                </a:lnTo>
                <a:lnTo>
                  <a:pt x="19226" y="53657"/>
                </a:lnTo>
                <a:lnTo>
                  <a:pt x="21920" y="53035"/>
                </a:lnTo>
                <a:lnTo>
                  <a:pt x="24457" y="51763"/>
                </a:lnTo>
                <a:lnTo>
                  <a:pt x="27002" y="50492"/>
                </a:lnTo>
                <a:lnTo>
                  <a:pt x="31380" y="46442"/>
                </a:lnTo>
                <a:lnTo>
                  <a:pt x="31380" y="51332"/>
                </a:lnTo>
                <a:lnTo>
                  <a:pt x="33468" y="52908"/>
                </a:lnTo>
                <a:lnTo>
                  <a:pt x="36054" y="52959"/>
                </a:lnTo>
                <a:lnTo>
                  <a:pt x="38832" y="51332"/>
                </a:lnTo>
                <a:lnTo>
                  <a:pt x="38832" y="15353"/>
                </a:lnTo>
                <a:lnTo>
                  <a:pt x="38501" y="12700"/>
                </a:lnTo>
                <a:lnTo>
                  <a:pt x="37162" y="8128"/>
                </a:lnTo>
                <a:lnTo>
                  <a:pt x="34627" y="4686"/>
                </a:lnTo>
                <a:lnTo>
                  <a:pt x="31233" y="1979"/>
                </a:lnTo>
                <a:lnTo>
                  <a:pt x="26462" y="392"/>
                </a:lnTo>
                <a:lnTo>
                  <a:pt x="23582" y="0"/>
                </a:lnTo>
                <a:lnTo>
                  <a:pt x="20184" y="0"/>
                </a:lnTo>
                <a:lnTo>
                  <a:pt x="16559" y="175"/>
                </a:lnTo>
                <a:lnTo>
                  <a:pt x="12978" y="849"/>
                </a:lnTo>
                <a:lnTo>
                  <a:pt x="9827" y="1803"/>
                </a:lnTo>
                <a:lnTo>
                  <a:pt x="5831" y="3542"/>
                </a:lnTo>
                <a:lnTo>
                  <a:pt x="2498" y="6691"/>
                </a:lnTo>
                <a:lnTo>
                  <a:pt x="2299" y="9385"/>
                </a:lnTo>
                <a:lnTo>
                  <a:pt x="3296" y="12103"/>
                </a:lnTo>
                <a:close/>
              </a:path>
              <a:path w="38832" h="53657">
                <a:moveTo>
                  <a:pt x="17750" y="46658"/>
                </a:moveTo>
                <a:lnTo>
                  <a:pt x="16396" y="53657"/>
                </a:lnTo>
                <a:lnTo>
                  <a:pt x="19226" y="53657"/>
                </a:lnTo>
                <a:lnTo>
                  <a:pt x="22153" y="46061"/>
                </a:lnTo>
                <a:lnTo>
                  <a:pt x="17750" y="466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5219438" y="3054423"/>
            <a:ext cx="12805" cy="75669"/>
          </a:xfrm>
          <a:custGeom>
            <a:avLst/>
            <a:gdLst/>
            <a:ahLst/>
            <a:cxnLst/>
            <a:rect l="l" t="t" r="r" b="b"/>
            <a:pathLst>
              <a:path w="12805" h="75669">
                <a:moveTo>
                  <a:pt x="12805" y="19278"/>
                </a:moveTo>
                <a:lnTo>
                  <a:pt x="12377" y="8088"/>
                </a:lnTo>
                <a:lnTo>
                  <a:pt x="10540" y="4442"/>
                </a:lnTo>
                <a:lnTo>
                  <a:pt x="9536" y="0"/>
                </a:lnTo>
                <a:lnTo>
                  <a:pt x="7894" y="16484"/>
                </a:lnTo>
                <a:lnTo>
                  <a:pt x="12805" y="19278"/>
                </a:lnTo>
                <a:close/>
              </a:path>
              <a:path w="12805" h="75669">
                <a:moveTo>
                  <a:pt x="34786" y="-54687"/>
                </a:moveTo>
                <a:lnTo>
                  <a:pt x="34786" y="-26315"/>
                </a:lnTo>
                <a:lnTo>
                  <a:pt x="32547" y="-28727"/>
                </a:lnTo>
                <a:lnTo>
                  <a:pt x="27983" y="-31827"/>
                </a:lnTo>
                <a:lnTo>
                  <a:pt x="23162" y="-33695"/>
                </a:lnTo>
                <a:lnTo>
                  <a:pt x="17063" y="-33695"/>
                </a:lnTo>
                <a:lnTo>
                  <a:pt x="14118" y="-33047"/>
                </a:lnTo>
                <a:lnTo>
                  <a:pt x="11588" y="-31776"/>
                </a:lnTo>
                <a:lnTo>
                  <a:pt x="9043" y="-30481"/>
                </a:lnTo>
                <a:lnTo>
                  <a:pt x="6912" y="-28652"/>
                </a:lnTo>
                <a:lnTo>
                  <a:pt x="3481" y="-23878"/>
                </a:lnTo>
                <a:lnTo>
                  <a:pt x="2192" y="-20995"/>
                </a:lnTo>
                <a:lnTo>
                  <a:pt x="1306" y="-17603"/>
                </a:lnTo>
                <a:lnTo>
                  <a:pt x="431" y="-14224"/>
                </a:lnTo>
                <a:lnTo>
                  <a:pt x="0" y="-10439"/>
                </a:lnTo>
                <a:lnTo>
                  <a:pt x="0" y="-2692"/>
                </a:lnTo>
                <a:lnTo>
                  <a:pt x="341" y="673"/>
                </a:lnTo>
                <a:lnTo>
                  <a:pt x="1057" y="3884"/>
                </a:lnTo>
                <a:lnTo>
                  <a:pt x="1750" y="7085"/>
                </a:lnTo>
                <a:lnTo>
                  <a:pt x="2854" y="9867"/>
                </a:lnTo>
                <a:lnTo>
                  <a:pt x="4377" y="12228"/>
                </a:lnTo>
                <a:lnTo>
                  <a:pt x="7894" y="16484"/>
                </a:lnTo>
                <a:lnTo>
                  <a:pt x="9536" y="0"/>
                </a:lnTo>
                <a:lnTo>
                  <a:pt x="8981" y="-4762"/>
                </a:lnTo>
                <a:lnTo>
                  <a:pt x="8981" y="-9540"/>
                </a:lnTo>
                <a:lnTo>
                  <a:pt x="9644" y="-14047"/>
                </a:lnTo>
                <a:lnTo>
                  <a:pt x="10786" y="-18301"/>
                </a:lnTo>
                <a:lnTo>
                  <a:pt x="12707" y="-21845"/>
                </a:lnTo>
                <a:lnTo>
                  <a:pt x="15513" y="-24372"/>
                </a:lnTo>
                <a:lnTo>
                  <a:pt x="18917" y="-25999"/>
                </a:lnTo>
                <a:lnTo>
                  <a:pt x="23507" y="-25999"/>
                </a:lnTo>
                <a:lnTo>
                  <a:pt x="27983" y="-23637"/>
                </a:lnTo>
                <a:lnTo>
                  <a:pt x="32451" y="-19763"/>
                </a:lnTo>
                <a:lnTo>
                  <a:pt x="34786" y="-16765"/>
                </a:lnTo>
                <a:lnTo>
                  <a:pt x="34786" y="2768"/>
                </a:lnTo>
                <a:lnTo>
                  <a:pt x="32129" y="6029"/>
                </a:lnTo>
                <a:lnTo>
                  <a:pt x="28501" y="9436"/>
                </a:lnTo>
                <a:lnTo>
                  <a:pt x="25167" y="11506"/>
                </a:lnTo>
                <a:lnTo>
                  <a:pt x="21910" y="12318"/>
                </a:lnTo>
                <a:lnTo>
                  <a:pt x="18489" y="12318"/>
                </a:lnTo>
                <a:lnTo>
                  <a:pt x="15083" y="10652"/>
                </a:lnTo>
                <a:lnTo>
                  <a:pt x="12377" y="8088"/>
                </a:lnTo>
                <a:lnTo>
                  <a:pt x="12805" y="19278"/>
                </a:lnTo>
                <a:lnTo>
                  <a:pt x="15768" y="19975"/>
                </a:lnTo>
                <a:lnTo>
                  <a:pt x="22424" y="19975"/>
                </a:lnTo>
                <a:lnTo>
                  <a:pt x="25351" y="19188"/>
                </a:lnTo>
                <a:lnTo>
                  <a:pt x="28032" y="17640"/>
                </a:lnTo>
                <a:lnTo>
                  <a:pt x="30714" y="16078"/>
                </a:lnTo>
                <a:lnTo>
                  <a:pt x="33296" y="13906"/>
                </a:lnTo>
                <a:lnTo>
                  <a:pt x="35783" y="11123"/>
                </a:lnTo>
                <a:lnTo>
                  <a:pt x="35783" y="17575"/>
                </a:lnTo>
                <a:lnTo>
                  <a:pt x="37886" y="19151"/>
                </a:lnTo>
                <a:lnTo>
                  <a:pt x="40431" y="19263"/>
                </a:lnTo>
                <a:lnTo>
                  <a:pt x="43520" y="17575"/>
                </a:lnTo>
                <a:lnTo>
                  <a:pt x="43520" y="-54687"/>
                </a:lnTo>
                <a:lnTo>
                  <a:pt x="43271" y="-55425"/>
                </a:lnTo>
                <a:lnTo>
                  <a:pt x="40690" y="-56390"/>
                </a:lnTo>
                <a:lnTo>
                  <a:pt x="37566" y="-56390"/>
                </a:lnTo>
                <a:lnTo>
                  <a:pt x="34786" y="-546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275860" y="3020731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7" y="16940"/>
                </a:moveTo>
                <a:lnTo>
                  <a:pt x="42325" y="14136"/>
                </a:lnTo>
                <a:lnTo>
                  <a:pt x="41551" y="11328"/>
                </a:lnTo>
                <a:lnTo>
                  <a:pt x="38639" y="6807"/>
                </a:lnTo>
                <a:lnTo>
                  <a:pt x="34798" y="3073"/>
                </a:lnTo>
                <a:lnTo>
                  <a:pt x="32191" y="1842"/>
                </a:lnTo>
                <a:lnTo>
                  <a:pt x="29582" y="622"/>
                </a:lnTo>
                <a:lnTo>
                  <a:pt x="26409" y="0"/>
                </a:lnTo>
                <a:lnTo>
                  <a:pt x="26456" y="6997"/>
                </a:lnTo>
                <a:lnTo>
                  <a:pt x="29621" y="8329"/>
                </a:lnTo>
                <a:lnTo>
                  <a:pt x="31748" y="11012"/>
                </a:lnTo>
                <a:lnTo>
                  <a:pt x="33887" y="13690"/>
                </a:lnTo>
                <a:lnTo>
                  <a:pt x="34895" y="17373"/>
                </a:lnTo>
                <a:lnTo>
                  <a:pt x="34798" y="22071"/>
                </a:lnTo>
                <a:lnTo>
                  <a:pt x="8978" y="22071"/>
                </a:lnTo>
                <a:lnTo>
                  <a:pt x="9055" y="20091"/>
                </a:lnTo>
                <a:lnTo>
                  <a:pt x="10491" y="3110"/>
                </a:lnTo>
                <a:lnTo>
                  <a:pt x="8107" y="4902"/>
                </a:lnTo>
                <a:lnTo>
                  <a:pt x="4144" y="9575"/>
                </a:lnTo>
                <a:lnTo>
                  <a:pt x="2632" y="12409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4"/>
                </a:lnTo>
                <a:lnTo>
                  <a:pt x="515" y="35355"/>
                </a:lnTo>
                <a:lnTo>
                  <a:pt x="1526" y="38685"/>
                </a:lnTo>
                <a:lnTo>
                  <a:pt x="2546" y="42011"/>
                </a:lnTo>
                <a:lnTo>
                  <a:pt x="4047" y="44780"/>
                </a:lnTo>
                <a:lnTo>
                  <a:pt x="6037" y="46990"/>
                </a:lnTo>
                <a:lnTo>
                  <a:pt x="10505" y="50863"/>
                </a:lnTo>
                <a:lnTo>
                  <a:pt x="13431" y="51969"/>
                </a:lnTo>
                <a:lnTo>
                  <a:pt x="16358" y="53099"/>
                </a:lnTo>
                <a:lnTo>
                  <a:pt x="19757" y="53657"/>
                </a:lnTo>
                <a:lnTo>
                  <a:pt x="23656" y="53657"/>
                </a:lnTo>
                <a:lnTo>
                  <a:pt x="27994" y="53492"/>
                </a:lnTo>
                <a:lnTo>
                  <a:pt x="31972" y="52793"/>
                </a:lnTo>
                <a:lnTo>
                  <a:pt x="35215" y="51969"/>
                </a:lnTo>
                <a:lnTo>
                  <a:pt x="37947" y="51090"/>
                </a:lnTo>
                <a:lnTo>
                  <a:pt x="41206" y="48818"/>
                </a:lnTo>
                <a:lnTo>
                  <a:pt x="41526" y="46165"/>
                </a:lnTo>
                <a:lnTo>
                  <a:pt x="40951" y="43016"/>
                </a:lnTo>
                <a:lnTo>
                  <a:pt x="38218" y="43267"/>
                </a:lnTo>
                <a:lnTo>
                  <a:pt x="35057" y="44552"/>
                </a:lnTo>
                <a:lnTo>
                  <a:pt x="32238" y="45441"/>
                </a:lnTo>
                <a:lnTo>
                  <a:pt x="28724" y="46191"/>
                </a:lnTo>
                <a:lnTo>
                  <a:pt x="24466" y="46381"/>
                </a:lnTo>
                <a:lnTo>
                  <a:pt x="21611" y="46381"/>
                </a:lnTo>
                <a:lnTo>
                  <a:pt x="17222" y="45135"/>
                </a:lnTo>
                <a:lnTo>
                  <a:pt x="13655" y="43116"/>
                </a:lnTo>
                <a:lnTo>
                  <a:pt x="11192" y="40006"/>
                </a:lnTo>
                <a:lnTo>
                  <a:pt x="9781" y="35967"/>
                </a:lnTo>
                <a:lnTo>
                  <a:pt x="8978" y="31355"/>
                </a:lnTo>
                <a:lnTo>
                  <a:pt x="8978" y="28652"/>
                </a:lnTo>
                <a:lnTo>
                  <a:pt x="40137" y="28652"/>
                </a:lnTo>
                <a:lnTo>
                  <a:pt x="42487" y="27748"/>
                </a:lnTo>
                <a:lnTo>
                  <a:pt x="43520" y="24738"/>
                </a:lnTo>
                <a:lnTo>
                  <a:pt x="43520" y="19925"/>
                </a:lnTo>
                <a:lnTo>
                  <a:pt x="43127" y="16940"/>
                </a:lnTo>
                <a:close/>
              </a:path>
              <a:path w="43520" h="53657">
                <a:moveTo>
                  <a:pt x="9055" y="20091"/>
                </a:moveTo>
                <a:lnTo>
                  <a:pt x="9991" y="16357"/>
                </a:lnTo>
                <a:lnTo>
                  <a:pt x="11441" y="12927"/>
                </a:lnTo>
                <a:lnTo>
                  <a:pt x="14983" y="9081"/>
                </a:lnTo>
                <a:lnTo>
                  <a:pt x="18220" y="7415"/>
                </a:lnTo>
                <a:lnTo>
                  <a:pt x="22251" y="6997"/>
                </a:lnTo>
                <a:lnTo>
                  <a:pt x="26456" y="6997"/>
                </a:lnTo>
                <a:lnTo>
                  <a:pt x="26409" y="0"/>
                </a:lnTo>
                <a:lnTo>
                  <a:pt x="19239" y="0"/>
                </a:lnTo>
                <a:lnTo>
                  <a:pt x="16103" y="622"/>
                </a:lnTo>
                <a:lnTo>
                  <a:pt x="13299" y="1868"/>
                </a:lnTo>
                <a:lnTo>
                  <a:pt x="10491" y="3110"/>
                </a:lnTo>
                <a:lnTo>
                  <a:pt x="905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5354434" y="3020731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82" y="23914"/>
                </a:moveTo>
                <a:lnTo>
                  <a:pt x="9277" y="21347"/>
                </a:lnTo>
                <a:lnTo>
                  <a:pt x="9857" y="18986"/>
                </a:lnTo>
                <a:lnTo>
                  <a:pt x="11343" y="14605"/>
                </a:lnTo>
                <a:lnTo>
                  <a:pt x="13741" y="11163"/>
                </a:lnTo>
                <a:lnTo>
                  <a:pt x="17110" y="8887"/>
                </a:lnTo>
                <a:lnTo>
                  <a:pt x="21193" y="7490"/>
                </a:lnTo>
                <a:lnTo>
                  <a:pt x="26572" y="7490"/>
                </a:lnTo>
                <a:lnTo>
                  <a:pt x="30777" y="9028"/>
                </a:lnTo>
                <a:lnTo>
                  <a:pt x="34136" y="11454"/>
                </a:lnTo>
                <a:lnTo>
                  <a:pt x="36324" y="15011"/>
                </a:lnTo>
                <a:lnTo>
                  <a:pt x="37595" y="19418"/>
                </a:lnTo>
                <a:lnTo>
                  <a:pt x="38304" y="24267"/>
                </a:lnTo>
                <a:lnTo>
                  <a:pt x="38304" y="29728"/>
                </a:lnTo>
                <a:lnTo>
                  <a:pt x="38037" y="32320"/>
                </a:lnTo>
                <a:lnTo>
                  <a:pt x="37458" y="34671"/>
                </a:lnTo>
                <a:lnTo>
                  <a:pt x="36683" y="50266"/>
                </a:lnTo>
                <a:lnTo>
                  <a:pt x="39204" y="48373"/>
                </a:lnTo>
                <a:lnTo>
                  <a:pt x="43239" y="43534"/>
                </a:lnTo>
                <a:lnTo>
                  <a:pt x="44752" y="40650"/>
                </a:lnTo>
                <a:lnTo>
                  <a:pt x="45760" y="37298"/>
                </a:lnTo>
                <a:lnTo>
                  <a:pt x="46782" y="33958"/>
                </a:lnTo>
                <a:lnTo>
                  <a:pt x="47285" y="30300"/>
                </a:lnTo>
                <a:lnTo>
                  <a:pt x="47285" y="22222"/>
                </a:lnTo>
                <a:lnTo>
                  <a:pt x="46807" y="18553"/>
                </a:lnTo>
                <a:lnTo>
                  <a:pt x="45847" y="15303"/>
                </a:lnTo>
                <a:lnTo>
                  <a:pt x="44889" y="12038"/>
                </a:lnTo>
                <a:lnTo>
                  <a:pt x="43434" y="9269"/>
                </a:lnTo>
                <a:lnTo>
                  <a:pt x="41516" y="6997"/>
                </a:lnTo>
                <a:lnTo>
                  <a:pt x="37174" y="2969"/>
                </a:lnTo>
                <a:lnTo>
                  <a:pt x="34283" y="1778"/>
                </a:lnTo>
                <a:lnTo>
                  <a:pt x="31393" y="596"/>
                </a:lnTo>
                <a:lnTo>
                  <a:pt x="28012" y="0"/>
                </a:lnTo>
                <a:lnTo>
                  <a:pt x="20088" y="0"/>
                </a:lnTo>
                <a:lnTo>
                  <a:pt x="16556" y="673"/>
                </a:lnTo>
                <a:lnTo>
                  <a:pt x="13558" y="2004"/>
                </a:lnTo>
                <a:lnTo>
                  <a:pt x="10541" y="3351"/>
                </a:lnTo>
                <a:lnTo>
                  <a:pt x="8021" y="5219"/>
                </a:lnTo>
                <a:lnTo>
                  <a:pt x="3996" y="10068"/>
                </a:lnTo>
                <a:lnTo>
                  <a:pt x="2499" y="12952"/>
                </a:lnTo>
                <a:lnTo>
                  <a:pt x="1490" y="16304"/>
                </a:lnTo>
                <a:lnTo>
                  <a:pt x="494" y="19644"/>
                </a:lnTo>
                <a:lnTo>
                  <a:pt x="0" y="23317"/>
                </a:lnTo>
                <a:lnTo>
                  <a:pt x="0" y="31405"/>
                </a:lnTo>
                <a:lnTo>
                  <a:pt x="468" y="35102"/>
                </a:lnTo>
                <a:lnTo>
                  <a:pt x="1418" y="38354"/>
                </a:lnTo>
                <a:lnTo>
                  <a:pt x="2362" y="41615"/>
                </a:lnTo>
                <a:lnTo>
                  <a:pt x="3787" y="44383"/>
                </a:lnTo>
                <a:lnTo>
                  <a:pt x="5735" y="46658"/>
                </a:lnTo>
                <a:lnTo>
                  <a:pt x="10066" y="50673"/>
                </a:lnTo>
                <a:lnTo>
                  <a:pt x="9706" y="34225"/>
                </a:lnTo>
                <a:lnTo>
                  <a:pt x="8982" y="29361"/>
                </a:lnTo>
                <a:lnTo>
                  <a:pt x="8982" y="23914"/>
                </a:lnTo>
                <a:close/>
              </a:path>
              <a:path w="47285" h="53657">
                <a:moveTo>
                  <a:pt x="26115" y="46126"/>
                </a:moveTo>
                <a:lnTo>
                  <a:pt x="20765" y="46126"/>
                </a:lnTo>
                <a:lnTo>
                  <a:pt x="16556" y="44574"/>
                </a:lnTo>
                <a:lnTo>
                  <a:pt x="13201" y="42151"/>
                </a:lnTo>
                <a:lnTo>
                  <a:pt x="10962" y="38646"/>
                </a:lnTo>
                <a:lnTo>
                  <a:pt x="9706" y="34225"/>
                </a:lnTo>
                <a:lnTo>
                  <a:pt x="10066" y="50673"/>
                </a:lnTo>
                <a:lnTo>
                  <a:pt x="12942" y="51864"/>
                </a:lnTo>
                <a:lnTo>
                  <a:pt x="15848" y="53070"/>
                </a:lnTo>
                <a:lnTo>
                  <a:pt x="19227" y="53657"/>
                </a:lnTo>
                <a:lnTo>
                  <a:pt x="27111" y="53657"/>
                </a:lnTo>
                <a:lnTo>
                  <a:pt x="30629" y="52984"/>
                </a:lnTo>
                <a:lnTo>
                  <a:pt x="33656" y="51622"/>
                </a:lnTo>
                <a:lnTo>
                  <a:pt x="36683" y="50266"/>
                </a:lnTo>
                <a:lnTo>
                  <a:pt x="37458" y="34671"/>
                </a:lnTo>
                <a:lnTo>
                  <a:pt x="36008" y="39037"/>
                </a:lnTo>
                <a:lnTo>
                  <a:pt x="33610" y="42454"/>
                </a:lnTo>
                <a:lnTo>
                  <a:pt x="30200" y="44704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414680" y="3021505"/>
            <a:ext cx="40777" cy="52884"/>
          </a:xfrm>
          <a:custGeom>
            <a:avLst/>
            <a:gdLst/>
            <a:ahLst/>
            <a:cxnLst/>
            <a:rect l="l" t="t" r="r" b="b"/>
            <a:pathLst>
              <a:path w="40777" h="52884">
                <a:moveTo>
                  <a:pt x="8723" y="1663"/>
                </a:moveTo>
                <a:lnTo>
                  <a:pt x="8514" y="939"/>
                </a:lnTo>
                <a:lnTo>
                  <a:pt x="5904" y="0"/>
                </a:lnTo>
                <a:lnTo>
                  <a:pt x="2819" y="0"/>
                </a:lnTo>
                <a:lnTo>
                  <a:pt x="0" y="1663"/>
                </a:lnTo>
                <a:lnTo>
                  <a:pt x="0" y="34837"/>
                </a:lnTo>
                <a:lnTo>
                  <a:pt x="284" y="37847"/>
                </a:lnTo>
                <a:lnTo>
                  <a:pt x="1440" y="42811"/>
                </a:lnTo>
                <a:lnTo>
                  <a:pt x="3729" y="46836"/>
                </a:lnTo>
                <a:lnTo>
                  <a:pt x="6804" y="50176"/>
                </a:lnTo>
                <a:lnTo>
                  <a:pt x="11106" y="52350"/>
                </a:lnTo>
                <a:lnTo>
                  <a:pt x="13762" y="52884"/>
                </a:lnTo>
                <a:lnTo>
                  <a:pt x="19610" y="52884"/>
                </a:lnTo>
                <a:lnTo>
                  <a:pt x="22280" y="52185"/>
                </a:lnTo>
                <a:lnTo>
                  <a:pt x="24912" y="50763"/>
                </a:lnTo>
                <a:lnTo>
                  <a:pt x="27543" y="49352"/>
                </a:lnTo>
                <a:lnTo>
                  <a:pt x="30200" y="47117"/>
                </a:lnTo>
                <a:lnTo>
                  <a:pt x="32892" y="44042"/>
                </a:lnTo>
                <a:lnTo>
                  <a:pt x="32892" y="50493"/>
                </a:lnTo>
                <a:lnTo>
                  <a:pt x="35377" y="52146"/>
                </a:lnTo>
                <a:lnTo>
                  <a:pt x="38196" y="52146"/>
                </a:lnTo>
                <a:lnTo>
                  <a:pt x="40777" y="50493"/>
                </a:lnTo>
                <a:lnTo>
                  <a:pt x="40777" y="1663"/>
                </a:lnTo>
                <a:lnTo>
                  <a:pt x="40532" y="939"/>
                </a:lnTo>
                <a:lnTo>
                  <a:pt x="37962" y="0"/>
                </a:lnTo>
                <a:lnTo>
                  <a:pt x="34837" y="0"/>
                </a:lnTo>
                <a:lnTo>
                  <a:pt x="32054" y="1663"/>
                </a:lnTo>
                <a:lnTo>
                  <a:pt x="32054" y="35802"/>
                </a:lnTo>
                <a:lnTo>
                  <a:pt x="29645" y="38875"/>
                </a:lnTo>
                <a:lnTo>
                  <a:pt x="25192" y="42800"/>
                </a:lnTo>
                <a:lnTo>
                  <a:pt x="20876" y="45187"/>
                </a:lnTo>
                <a:lnTo>
                  <a:pt x="17024" y="45187"/>
                </a:lnTo>
                <a:lnTo>
                  <a:pt x="13028" y="43510"/>
                </a:lnTo>
                <a:lnTo>
                  <a:pt x="10332" y="40143"/>
                </a:lnTo>
                <a:lnTo>
                  <a:pt x="9324" y="36968"/>
                </a:lnTo>
                <a:lnTo>
                  <a:pt x="8723" y="32957"/>
                </a:lnTo>
                <a:lnTo>
                  <a:pt x="8723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5471520" y="3020734"/>
            <a:ext cx="27651" cy="52920"/>
          </a:xfrm>
          <a:custGeom>
            <a:avLst/>
            <a:gdLst/>
            <a:ahLst/>
            <a:cxnLst/>
            <a:rect l="l" t="t" r="r" b="b"/>
            <a:pathLst>
              <a:path w="27651" h="52920">
                <a:moveTo>
                  <a:pt x="5904" y="52920"/>
                </a:moveTo>
                <a:lnTo>
                  <a:pt x="8672" y="51268"/>
                </a:lnTo>
                <a:lnTo>
                  <a:pt x="8672" y="19137"/>
                </a:lnTo>
                <a:lnTo>
                  <a:pt x="11023" y="15466"/>
                </a:lnTo>
                <a:lnTo>
                  <a:pt x="13050" y="12736"/>
                </a:lnTo>
                <a:lnTo>
                  <a:pt x="15880" y="9954"/>
                </a:lnTo>
                <a:lnTo>
                  <a:pt x="19300" y="8456"/>
                </a:lnTo>
                <a:lnTo>
                  <a:pt x="22241" y="8672"/>
                </a:lnTo>
                <a:lnTo>
                  <a:pt x="24898" y="9461"/>
                </a:lnTo>
                <a:lnTo>
                  <a:pt x="27490" y="8608"/>
                </a:lnTo>
                <a:lnTo>
                  <a:pt x="27651" y="5637"/>
                </a:lnTo>
                <a:lnTo>
                  <a:pt x="27616" y="3657"/>
                </a:lnTo>
                <a:lnTo>
                  <a:pt x="25326" y="670"/>
                </a:lnTo>
                <a:lnTo>
                  <a:pt x="22313" y="76"/>
                </a:lnTo>
                <a:lnTo>
                  <a:pt x="19743" y="0"/>
                </a:lnTo>
                <a:lnTo>
                  <a:pt x="16741" y="670"/>
                </a:lnTo>
                <a:lnTo>
                  <a:pt x="13702" y="2578"/>
                </a:lnTo>
                <a:lnTo>
                  <a:pt x="10358" y="5994"/>
                </a:lnTo>
                <a:lnTo>
                  <a:pt x="7834" y="9547"/>
                </a:lnTo>
                <a:lnTo>
                  <a:pt x="7834" y="2437"/>
                </a:lnTo>
                <a:lnTo>
                  <a:pt x="5864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8"/>
                </a:lnTo>
                <a:lnTo>
                  <a:pt x="194" y="51991"/>
                </a:lnTo>
                <a:lnTo>
                  <a:pt x="2780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533642" y="3020731"/>
            <a:ext cx="40726" cy="52919"/>
          </a:xfrm>
          <a:custGeom>
            <a:avLst/>
            <a:gdLst/>
            <a:ahLst/>
            <a:cxnLst/>
            <a:rect l="l" t="t" r="r" b="b"/>
            <a:pathLst>
              <a:path w="40726" h="52919">
                <a:moveTo>
                  <a:pt x="5904" y="52919"/>
                </a:moveTo>
                <a:lnTo>
                  <a:pt x="8672" y="51267"/>
                </a:lnTo>
                <a:lnTo>
                  <a:pt x="8672" y="17132"/>
                </a:lnTo>
                <a:lnTo>
                  <a:pt x="11055" y="14057"/>
                </a:lnTo>
                <a:lnTo>
                  <a:pt x="13323" y="11732"/>
                </a:lnTo>
                <a:lnTo>
                  <a:pt x="17675" y="8559"/>
                </a:lnTo>
                <a:lnTo>
                  <a:pt x="22017" y="7757"/>
                </a:lnTo>
                <a:lnTo>
                  <a:pt x="25179" y="8088"/>
                </a:lnTo>
                <a:lnTo>
                  <a:pt x="27738" y="9385"/>
                </a:lnTo>
                <a:lnTo>
                  <a:pt x="30394" y="12786"/>
                </a:lnTo>
                <a:lnTo>
                  <a:pt x="31428" y="15951"/>
                </a:lnTo>
                <a:lnTo>
                  <a:pt x="32054" y="19885"/>
                </a:lnTo>
                <a:lnTo>
                  <a:pt x="32054" y="51267"/>
                </a:lnTo>
                <a:lnTo>
                  <a:pt x="32277" y="52005"/>
                </a:lnTo>
                <a:lnTo>
                  <a:pt x="34837" y="52919"/>
                </a:lnTo>
                <a:lnTo>
                  <a:pt x="37961" y="52919"/>
                </a:lnTo>
                <a:lnTo>
                  <a:pt x="40726" y="51267"/>
                </a:lnTo>
                <a:lnTo>
                  <a:pt x="40726" y="18006"/>
                </a:lnTo>
                <a:lnTo>
                  <a:pt x="40441" y="15022"/>
                </a:lnTo>
                <a:lnTo>
                  <a:pt x="39289" y="10082"/>
                </a:lnTo>
                <a:lnTo>
                  <a:pt x="37001" y="6069"/>
                </a:lnTo>
                <a:lnTo>
                  <a:pt x="33926" y="2753"/>
                </a:lnTo>
                <a:lnTo>
                  <a:pt x="29621" y="546"/>
                </a:lnTo>
                <a:lnTo>
                  <a:pt x="26964" y="0"/>
                </a:lnTo>
                <a:lnTo>
                  <a:pt x="21109" y="0"/>
                </a:lnTo>
                <a:lnTo>
                  <a:pt x="18439" y="722"/>
                </a:lnTo>
                <a:lnTo>
                  <a:pt x="15796" y="2145"/>
                </a:lnTo>
                <a:lnTo>
                  <a:pt x="13147" y="3567"/>
                </a:lnTo>
                <a:lnTo>
                  <a:pt x="10490" y="5828"/>
                </a:lnTo>
                <a:lnTo>
                  <a:pt x="7823" y="8887"/>
                </a:lnTo>
                <a:lnTo>
                  <a:pt x="7823" y="2437"/>
                </a:lnTo>
                <a:lnTo>
                  <a:pt x="5853" y="838"/>
                </a:lnTo>
                <a:lnTo>
                  <a:pt x="3139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5587019" y="3020731"/>
            <a:ext cx="38834" cy="53657"/>
          </a:xfrm>
          <a:custGeom>
            <a:avLst/>
            <a:gdLst/>
            <a:ahLst/>
            <a:cxnLst/>
            <a:rect l="l" t="t" r="r" b="b"/>
            <a:pathLst>
              <a:path w="38834" h="53657">
                <a:moveTo>
                  <a:pt x="3308" y="12103"/>
                </a:moveTo>
                <a:lnTo>
                  <a:pt x="5965" y="11530"/>
                </a:lnTo>
                <a:lnTo>
                  <a:pt x="9177" y="9791"/>
                </a:lnTo>
                <a:lnTo>
                  <a:pt x="11945" y="8585"/>
                </a:lnTo>
                <a:lnTo>
                  <a:pt x="15340" y="7531"/>
                </a:lnTo>
                <a:lnTo>
                  <a:pt x="19386" y="7264"/>
                </a:lnTo>
                <a:lnTo>
                  <a:pt x="23075" y="7515"/>
                </a:lnTo>
                <a:lnTo>
                  <a:pt x="26913" y="9204"/>
                </a:lnTo>
                <a:lnTo>
                  <a:pt x="29264" y="12329"/>
                </a:lnTo>
                <a:lnTo>
                  <a:pt x="30024" y="15227"/>
                </a:lnTo>
                <a:lnTo>
                  <a:pt x="30222" y="18769"/>
                </a:lnTo>
                <a:lnTo>
                  <a:pt x="30222" y="22567"/>
                </a:lnTo>
                <a:lnTo>
                  <a:pt x="20024" y="22567"/>
                </a:lnTo>
                <a:lnTo>
                  <a:pt x="16704" y="22909"/>
                </a:lnTo>
                <a:lnTo>
                  <a:pt x="13766" y="23568"/>
                </a:lnTo>
                <a:lnTo>
                  <a:pt x="10825" y="24241"/>
                </a:lnTo>
                <a:lnTo>
                  <a:pt x="8341" y="25246"/>
                </a:lnTo>
                <a:lnTo>
                  <a:pt x="4281" y="27924"/>
                </a:lnTo>
                <a:lnTo>
                  <a:pt x="1634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2"/>
                </a:lnTo>
                <a:lnTo>
                  <a:pt x="1969" y="46925"/>
                </a:lnTo>
                <a:lnTo>
                  <a:pt x="4489" y="49758"/>
                </a:lnTo>
                <a:lnTo>
                  <a:pt x="7625" y="51993"/>
                </a:lnTo>
                <a:lnTo>
                  <a:pt x="11661" y="53326"/>
                </a:lnTo>
                <a:lnTo>
                  <a:pt x="16398" y="53657"/>
                </a:lnTo>
                <a:lnTo>
                  <a:pt x="17762" y="46658"/>
                </a:lnTo>
                <a:lnTo>
                  <a:pt x="14969" y="46658"/>
                </a:lnTo>
                <a:lnTo>
                  <a:pt x="12780" y="45910"/>
                </a:lnTo>
                <a:lnTo>
                  <a:pt x="9655" y="42912"/>
                </a:lnTo>
                <a:lnTo>
                  <a:pt x="8896" y="38354"/>
                </a:lnTo>
                <a:lnTo>
                  <a:pt x="9691" y="34429"/>
                </a:lnTo>
                <a:lnTo>
                  <a:pt x="12251" y="31496"/>
                </a:lnTo>
                <a:lnTo>
                  <a:pt x="14861" y="30059"/>
                </a:lnTo>
                <a:lnTo>
                  <a:pt x="18352" y="29235"/>
                </a:lnTo>
                <a:lnTo>
                  <a:pt x="22806" y="29019"/>
                </a:lnTo>
                <a:lnTo>
                  <a:pt x="30222" y="29019"/>
                </a:lnTo>
                <a:lnTo>
                  <a:pt x="30222" y="39380"/>
                </a:lnTo>
                <a:lnTo>
                  <a:pt x="26038" y="43675"/>
                </a:lnTo>
                <a:lnTo>
                  <a:pt x="22155" y="46061"/>
                </a:lnTo>
                <a:lnTo>
                  <a:pt x="19223" y="53657"/>
                </a:lnTo>
                <a:lnTo>
                  <a:pt x="21921" y="53035"/>
                </a:lnTo>
                <a:lnTo>
                  <a:pt x="24466" y="51763"/>
                </a:lnTo>
                <a:lnTo>
                  <a:pt x="27000" y="50492"/>
                </a:lnTo>
                <a:lnTo>
                  <a:pt x="31377" y="46442"/>
                </a:lnTo>
                <a:lnTo>
                  <a:pt x="31377" y="51332"/>
                </a:lnTo>
                <a:lnTo>
                  <a:pt x="33469" y="52908"/>
                </a:lnTo>
                <a:lnTo>
                  <a:pt x="36054" y="52959"/>
                </a:lnTo>
                <a:lnTo>
                  <a:pt x="38834" y="51332"/>
                </a:lnTo>
                <a:lnTo>
                  <a:pt x="38834" y="15353"/>
                </a:lnTo>
                <a:lnTo>
                  <a:pt x="38516" y="12700"/>
                </a:lnTo>
                <a:lnTo>
                  <a:pt x="37174" y="8128"/>
                </a:lnTo>
                <a:lnTo>
                  <a:pt x="34629" y="4686"/>
                </a:lnTo>
                <a:lnTo>
                  <a:pt x="31230" y="1979"/>
                </a:lnTo>
                <a:lnTo>
                  <a:pt x="2647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5"/>
                </a:lnTo>
                <a:lnTo>
                  <a:pt x="12989" y="849"/>
                </a:lnTo>
                <a:lnTo>
                  <a:pt x="9828" y="1803"/>
                </a:lnTo>
                <a:lnTo>
                  <a:pt x="5843" y="3542"/>
                </a:lnTo>
                <a:lnTo>
                  <a:pt x="2495" y="6691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  <a:path w="38834" h="53657">
                <a:moveTo>
                  <a:pt x="17762" y="46658"/>
                </a:moveTo>
                <a:lnTo>
                  <a:pt x="16398" y="53657"/>
                </a:lnTo>
                <a:lnTo>
                  <a:pt x="19223" y="53657"/>
                </a:lnTo>
                <a:lnTo>
                  <a:pt x="22155" y="46061"/>
                </a:lnTo>
                <a:lnTo>
                  <a:pt x="17762" y="466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5641894" y="3020731"/>
            <a:ext cx="70149" cy="52919"/>
          </a:xfrm>
          <a:custGeom>
            <a:avLst/>
            <a:gdLst/>
            <a:ahLst/>
            <a:cxnLst/>
            <a:rect l="l" t="t" r="r" b="b"/>
            <a:pathLst>
              <a:path w="70149" h="52919">
                <a:moveTo>
                  <a:pt x="61649" y="52005"/>
                </a:moveTo>
                <a:lnTo>
                  <a:pt x="64259" y="52919"/>
                </a:lnTo>
                <a:lnTo>
                  <a:pt x="67384" y="52919"/>
                </a:lnTo>
                <a:lnTo>
                  <a:pt x="70149" y="51267"/>
                </a:lnTo>
                <a:lnTo>
                  <a:pt x="70149" y="17650"/>
                </a:lnTo>
                <a:lnTo>
                  <a:pt x="69890" y="15022"/>
                </a:lnTo>
                <a:lnTo>
                  <a:pt x="68795" y="10082"/>
                </a:lnTo>
                <a:lnTo>
                  <a:pt x="66606" y="6069"/>
                </a:lnTo>
                <a:lnTo>
                  <a:pt x="63654" y="2753"/>
                </a:lnTo>
                <a:lnTo>
                  <a:pt x="59522" y="546"/>
                </a:lnTo>
                <a:lnTo>
                  <a:pt x="56965" y="0"/>
                </a:lnTo>
                <a:lnTo>
                  <a:pt x="52656" y="0"/>
                </a:lnTo>
                <a:lnTo>
                  <a:pt x="48906" y="849"/>
                </a:lnTo>
                <a:lnTo>
                  <a:pt x="46320" y="2170"/>
                </a:lnTo>
                <a:lnTo>
                  <a:pt x="43642" y="3909"/>
                </a:lnTo>
                <a:lnTo>
                  <a:pt x="40798" y="6385"/>
                </a:lnTo>
                <a:lnTo>
                  <a:pt x="37724" y="9662"/>
                </a:lnTo>
                <a:lnTo>
                  <a:pt x="35622" y="5712"/>
                </a:lnTo>
                <a:lnTo>
                  <a:pt x="32569" y="2678"/>
                </a:lnTo>
                <a:lnTo>
                  <a:pt x="30012" y="1179"/>
                </a:lnTo>
                <a:lnTo>
                  <a:pt x="26888" y="226"/>
                </a:lnTo>
                <a:lnTo>
                  <a:pt x="23172" y="0"/>
                </a:lnTo>
                <a:lnTo>
                  <a:pt x="20613" y="0"/>
                </a:lnTo>
                <a:lnTo>
                  <a:pt x="18093" y="722"/>
                </a:lnTo>
                <a:lnTo>
                  <a:pt x="13060" y="3567"/>
                </a:lnTo>
                <a:lnTo>
                  <a:pt x="10480" y="5828"/>
                </a:lnTo>
                <a:lnTo>
                  <a:pt x="7833" y="8887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0" y="52005"/>
                </a:lnTo>
                <a:lnTo>
                  <a:pt x="2753" y="52919"/>
                </a:lnTo>
                <a:lnTo>
                  <a:pt x="5888" y="52919"/>
                </a:lnTo>
                <a:lnTo>
                  <a:pt x="8672" y="51267"/>
                </a:lnTo>
                <a:lnTo>
                  <a:pt x="8672" y="17132"/>
                </a:lnTo>
                <a:lnTo>
                  <a:pt x="11045" y="14057"/>
                </a:lnTo>
                <a:lnTo>
                  <a:pt x="15289" y="10147"/>
                </a:lnTo>
                <a:lnTo>
                  <a:pt x="19335" y="7757"/>
                </a:lnTo>
                <a:lnTo>
                  <a:pt x="22938" y="7757"/>
                </a:lnTo>
                <a:lnTo>
                  <a:pt x="25509" y="8722"/>
                </a:lnTo>
                <a:lnTo>
                  <a:pt x="28425" y="11555"/>
                </a:lnTo>
                <a:lnTo>
                  <a:pt x="29778" y="14248"/>
                </a:lnTo>
                <a:lnTo>
                  <a:pt x="30542" y="17650"/>
                </a:lnTo>
                <a:lnTo>
                  <a:pt x="30736" y="21588"/>
                </a:lnTo>
                <a:lnTo>
                  <a:pt x="30736" y="51267"/>
                </a:lnTo>
                <a:lnTo>
                  <a:pt x="30920" y="52005"/>
                </a:lnTo>
                <a:lnTo>
                  <a:pt x="33544" y="52919"/>
                </a:lnTo>
                <a:lnTo>
                  <a:pt x="36579" y="52919"/>
                </a:lnTo>
                <a:lnTo>
                  <a:pt x="39413" y="51267"/>
                </a:lnTo>
                <a:lnTo>
                  <a:pt x="39413" y="17132"/>
                </a:lnTo>
                <a:lnTo>
                  <a:pt x="41821" y="14057"/>
                </a:lnTo>
                <a:lnTo>
                  <a:pt x="46054" y="10147"/>
                </a:lnTo>
                <a:lnTo>
                  <a:pt x="50076" y="7757"/>
                </a:lnTo>
                <a:lnTo>
                  <a:pt x="53690" y="7757"/>
                </a:lnTo>
                <a:lnTo>
                  <a:pt x="56274" y="8722"/>
                </a:lnTo>
                <a:lnTo>
                  <a:pt x="59212" y="11555"/>
                </a:lnTo>
                <a:lnTo>
                  <a:pt x="60554" y="14248"/>
                </a:lnTo>
                <a:lnTo>
                  <a:pt x="61257" y="17650"/>
                </a:lnTo>
                <a:lnTo>
                  <a:pt x="61426" y="21588"/>
                </a:lnTo>
                <a:lnTo>
                  <a:pt x="61426" y="51267"/>
                </a:lnTo>
                <a:lnTo>
                  <a:pt x="61649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725454" y="3020731"/>
            <a:ext cx="43516" cy="53657"/>
          </a:xfrm>
          <a:custGeom>
            <a:avLst/>
            <a:gdLst/>
            <a:ahLst/>
            <a:cxnLst/>
            <a:rect l="l" t="t" r="r" b="b"/>
            <a:pathLst>
              <a:path w="43516" h="53657">
                <a:moveTo>
                  <a:pt x="43124" y="16940"/>
                </a:moveTo>
                <a:lnTo>
                  <a:pt x="42335" y="14136"/>
                </a:lnTo>
                <a:lnTo>
                  <a:pt x="41550" y="11328"/>
                </a:lnTo>
                <a:lnTo>
                  <a:pt x="38634" y="6807"/>
                </a:lnTo>
                <a:lnTo>
                  <a:pt x="34796" y="3073"/>
                </a:lnTo>
                <a:lnTo>
                  <a:pt x="32190" y="1842"/>
                </a:lnTo>
                <a:lnTo>
                  <a:pt x="29580" y="622"/>
                </a:lnTo>
                <a:lnTo>
                  <a:pt x="26419" y="0"/>
                </a:lnTo>
                <a:lnTo>
                  <a:pt x="26456" y="6997"/>
                </a:lnTo>
                <a:lnTo>
                  <a:pt x="29620" y="8329"/>
                </a:lnTo>
                <a:lnTo>
                  <a:pt x="31758" y="11012"/>
                </a:lnTo>
                <a:lnTo>
                  <a:pt x="33886" y="13690"/>
                </a:lnTo>
                <a:lnTo>
                  <a:pt x="34908" y="17373"/>
                </a:lnTo>
                <a:lnTo>
                  <a:pt x="34796" y="22071"/>
                </a:lnTo>
                <a:lnTo>
                  <a:pt x="8992" y="22071"/>
                </a:lnTo>
                <a:lnTo>
                  <a:pt x="9050" y="20091"/>
                </a:lnTo>
                <a:lnTo>
                  <a:pt x="10490" y="3110"/>
                </a:lnTo>
                <a:lnTo>
                  <a:pt x="8106" y="4902"/>
                </a:lnTo>
                <a:lnTo>
                  <a:pt x="4142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4"/>
                </a:lnTo>
                <a:lnTo>
                  <a:pt x="514" y="35355"/>
                </a:lnTo>
                <a:lnTo>
                  <a:pt x="1522" y="38685"/>
                </a:lnTo>
                <a:lnTo>
                  <a:pt x="2545" y="42011"/>
                </a:lnTo>
                <a:lnTo>
                  <a:pt x="4042" y="44780"/>
                </a:lnTo>
                <a:lnTo>
                  <a:pt x="6047" y="46990"/>
                </a:lnTo>
                <a:lnTo>
                  <a:pt x="10500" y="50863"/>
                </a:lnTo>
                <a:lnTo>
                  <a:pt x="13431" y="51969"/>
                </a:lnTo>
                <a:lnTo>
                  <a:pt x="16357" y="53099"/>
                </a:lnTo>
                <a:lnTo>
                  <a:pt x="19767" y="53657"/>
                </a:lnTo>
                <a:lnTo>
                  <a:pt x="23655" y="53657"/>
                </a:lnTo>
                <a:lnTo>
                  <a:pt x="28004" y="53492"/>
                </a:lnTo>
                <a:lnTo>
                  <a:pt x="31967" y="52793"/>
                </a:lnTo>
                <a:lnTo>
                  <a:pt x="35214" y="51969"/>
                </a:lnTo>
                <a:lnTo>
                  <a:pt x="37947" y="51090"/>
                </a:lnTo>
                <a:lnTo>
                  <a:pt x="41205" y="48818"/>
                </a:lnTo>
                <a:lnTo>
                  <a:pt x="41522" y="46165"/>
                </a:lnTo>
                <a:lnTo>
                  <a:pt x="40949" y="43016"/>
                </a:lnTo>
                <a:lnTo>
                  <a:pt x="38216" y="43267"/>
                </a:lnTo>
                <a:lnTo>
                  <a:pt x="35057" y="44552"/>
                </a:lnTo>
                <a:lnTo>
                  <a:pt x="32237" y="45441"/>
                </a:lnTo>
                <a:lnTo>
                  <a:pt x="28721" y="46191"/>
                </a:lnTo>
                <a:lnTo>
                  <a:pt x="24461" y="46381"/>
                </a:lnTo>
                <a:lnTo>
                  <a:pt x="21610" y="46381"/>
                </a:lnTo>
                <a:lnTo>
                  <a:pt x="17222" y="45135"/>
                </a:lnTo>
                <a:lnTo>
                  <a:pt x="13655" y="43116"/>
                </a:lnTo>
                <a:lnTo>
                  <a:pt x="11192" y="40006"/>
                </a:lnTo>
                <a:lnTo>
                  <a:pt x="9791" y="35967"/>
                </a:lnTo>
                <a:lnTo>
                  <a:pt x="8992" y="31355"/>
                </a:lnTo>
                <a:lnTo>
                  <a:pt x="8992" y="28652"/>
                </a:lnTo>
                <a:lnTo>
                  <a:pt x="40147" y="28652"/>
                </a:lnTo>
                <a:lnTo>
                  <a:pt x="42486" y="27748"/>
                </a:lnTo>
                <a:lnTo>
                  <a:pt x="43516" y="24738"/>
                </a:lnTo>
                <a:lnTo>
                  <a:pt x="43516" y="19925"/>
                </a:lnTo>
                <a:lnTo>
                  <a:pt x="43124" y="16940"/>
                </a:lnTo>
                <a:close/>
              </a:path>
              <a:path w="43516" h="53657">
                <a:moveTo>
                  <a:pt x="9050" y="20091"/>
                </a:moveTo>
                <a:lnTo>
                  <a:pt x="9986" y="16357"/>
                </a:lnTo>
                <a:lnTo>
                  <a:pt x="11451" y="12927"/>
                </a:lnTo>
                <a:lnTo>
                  <a:pt x="14993" y="9081"/>
                </a:lnTo>
                <a:lnTo>
                  <a:pt x="18215" y="7415"/>
                </a:lnTo>
                <a:lnTo>
                  <a:pt x="22261" y="6997"/>
                </a:lnTo>
                <a:lnTo>
                  <a:pt x="26456" y="6997"/>
                </a:lnTo>
                <a:lnTo>
                  <a:pt x="26419" y="0"/>
                </a:lnTo>
                <a:lnTo>
                  <a:pt x="19234" y="0"/>
                </a:lnTo>
                <a:lnTo>
                  <a:pt x="16102" y="622"/>
                </a:lnTo>
                <a:lnTo>
                  <a:pt x="13294" y="1868"/>
                </a:lnTo>
                <a:lnTo>
                  <a:pt x="10490" y="3110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5803553" y="3020731"/>
            <a:ext cx="33468" cy="53657"/>
          </a:xfrm>
          <a:custGeom>
            <a:avLst/>
            <a:gdLst/>
            <a:ahLst/>
            <a:cxnLst/>
            <a:rect l="l" t="t" r="r" b="b"/>
            <a:pathLst>
              <a:path w="33468" h="53657">
                <a:moveTo>
                  <a:pt x="6026" y="52221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4" y="53657"/>
                </a:lnTo>
                <a:lnTo>
                  <a:pt x="20159" y="53315"/>
                </a:lnTo>
                <a:lnTo>
                  <a:pt x="24712" y="51944"/>
                </a:lnTo>
                <a:lnTo>
                  <a:pt x="28327" y="49593"/>
                </a:lnTo>
                <a:lnTo>
                  <a:pt x="31244" y="46609"/>
                </a:lnTo>
                <a:lnTo>
                  <a:pt x="33026" y="42698"/>
                </a:lnTo>
                <a:lnTo>
                  <a:pt x="33468" y="37971"/>
                </a:lnTo>
                <a:lnTo>
                  <a:pt x="33468" y="35877"/>
                </a:lnTo>
                <a:lnTo>
                  <a:pt x="32449" y="32550"/>
                </a:lnTo>
                <a:lnTo>
                  <a:pt x="30862" y="29731"/>
                </a:lnTo>
                <a:lnTo>
                  <a:pt x="27330" y="26631"/>
                </a:lnTo>
                <a:lnTo>
                  <a:pt x="24429" y="25120"/>
                </a:lnTo>
                <a:lnTo>
                  <a:pt x="21462" y="23813"/>
                </a:lnTo>
                <a:lnTo>
                  <a:pt x="18514" y="22607"/>
                </a:lnTo>
                <a:lnTo>
                  <a:pt x="15648" y="21451"/>
                </a:lnTo>
                <a:lnTo>
                  <a:pt x="12128" y="19342"/>
                </a:lnTo>
                <a:lnTo>
                  <a:pt x="9801" y="16584"/>
                </a:lnTo>
                <a:lnTo>
                  <a:pt x="9456" y="13996"/>
                </a:lnTo>
                <a:lnTo>
                  <a:pt x="10011" y="11177"/>
                </a:lnTo>
                <a:lnTo>
                  <a:pt x="12346" y="8294"/>
                </a:lnTo>
                <a:lnTo>
                  <a:pt x="15523" y="7113"/>
                </a:lnTo>
                <a:lnTo>
                  <a:pt x="18290" y="6946"/>
                </a:lnTo>
                <a:lnTo>
                  <a:pt x="21404" y="7138"/>
                </a:lnTo>
                <a:lnTo>
                  <a:pt x="25055" y="8355"/>
                </a:lnTo>
                <a:lnTo>
                  <a:pt x="27726" y="9690"/>
                </a:lnTo>
                <a:lnTo>
                  <a:pt x="30714" y="9866"/>
                </a:lnTo>
                <a:lnTo>
                  <a:pt x="31060" y="7148"/>
                </a:lnTo>
                <a:lnTo>
                  <a:pt x="30761" y="4405"/>
                </a:lnTo>
                <a:lnTo>
                  <a:pt x="28195" y="2195"/>
                </a:lnTo>
                <a:lnTo>
                  <a:pt x="25584" y="1144"/>
                </a:lnTo>
                <a:lnTo>
                  <a:pt x="22179" y="316"/>
                </a:lnTo>
                <a:lnTo>
                  <a:pt x="18388" y="0"/>
                </a:lnTo>
                <a:lnTo>
                  <a:pt x="15523" y="0"/>
                </a:lnTo>
                <a:lnTo>
                  <a:pt x="13002" y="394"/>
                </a:lnTo>
                <a:lnTo>
                  <a:pt x="8693" y="1979"/>
                </a:lnTo>
                <a:lnTo>
                  <a:pt x="5471" y="4370"/>
                </a:lnTo>
                <a:lnTo>
                  <a:pt x="2951" y="7213"/>
                </a:lnTo>
                <a:lnTo>
                  <a:pt x="1511" y="10720"/>
                </a:lnTo>
                <a:lnTo>
                  <a:pt x="1155" y="14479"/>
                </a:lnTo>
                <a:lnTo>
                  <a:pt x="1485" y="18517"/>
                </a:lnTo>
                <a:lnTo>
                  <a:pt x="2865" y="21628"/>
                </a:lnTo>
                <a:lnTo>
                  <a:pt x="6014" y="25210"/>
                </a:lnTo>
                <a:lnTo>
                  <a:pt x="8693" y="26937"/>
                </a:lnTo>
                <a:lnTo>
                  <a:pt x="11573" y="28411"/>
                </a:lnTo>
                <a:lnTo>
                  <a:pt x="14554" y="29641"/>
                </a:lnTo>
                <a:lnTo>
                  <a:pt x="17395" y="30797"/>
                </a:lnTo>
                <a:lnTo>
                  <a:pt x="20052" y="31992"/>
                </a:lnTo>
                <a:lnTo>
                  <a:pt x="23201" y="34264"/>
                </a:lnTo>
                <a:lnTo>
                  <a:pt x="24908" y="37298"/>
                </a:lnTo>
                <a:lnTo>
                  <a:pt x="24673" y="41172"/>
                </a:lnTo>
                <a:lnTo>
                  <a:pt x="23050" y="43940"/>
                </a:lnTo>
                <a:lnTo>
                  <a:pt x="20271" y="45683"/>
                </a:lnTo>
                <a:lnTo>
                  <a:pt x="16555" y="46493"/>
                </a:lnTo>
                <a:lnTo>
                  <a:pt x="13121" y="46493"/>
                </a:lnTo>
                <a:lnTo>
                  <a:pt x="9878" y="45759"/>
                </a:lnTo>
                <a:lnTo>
                  <a:pt x="5965" y="44156"/>
                </a:lnTo>
                <a:lnTo>
                  <a:pt x="3171" y="42558"/>
                </a:lnTo>
                <a:lnTo>
                  <a:pt x="255" y="42939"/>
                </a:lnTo>
                <a:lnTo>
                  <a:pt x="0" y="45518"/>
                </a:lnTo>
                <a:lnTo>
                  <a:pt x="255" y="48185"/>
                </a:lnTo>
                <a:lnTo>
                  <a:pt x="2951" y="50928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5843653" y="3021483"/>
            <a:ext cx="44643" cy="71629"/>
          </a:xfrm>
          <a:custGeom>
            <a:avLst/>
            <a:gdLst/>
            <a:ahLst/>
            <a:cxnLst/>
            <a:rect l="l" t="t" r="r" b="b"/>
            <a:pathLst>
              <a:path w="44643" h="71629">
                <a:moveTo>
                  <a:pt x="18637" y="51879"/>
                </a:moveTo>
                <a:lnTo>
                  <a:pt x="12106" y="68860"/>
                </a:lnTo>
                <a:lnTo>
                  <a:pt x="12350" y="71031"/>
                </a:lnTo>
                <a:lnTo>
                  <a:pt x="14936" y="71629"/>
                </a:lnTo>
                <a:lnTo>
                  <a:pt x="17603" y="71629"/>
                </a:lnTo>
                <a:lnTo>
                  <a:pt x="21355" y="69839"/>
                </a:lnTo>
                <a:lnTo>
                  <a:pt x="27665" y="51879"/>
                </a:lnTo>
                <a:lnTo>
                  <a:pt x="44643" y="3315"/>
                </a:lnTo>
                <a:lnTo>
                  <a:pt x="44505" y="662"/>
                </a:lnTo>
                <a:lnTo>
                  <a:pt x="41687" y="0"/>
                </a:lnTo>
                <a:lnTo>
                  <a:pt x="38710" y="50"/>
                </a:lnTo>
                <a:lnTo>
                  <a:pt x="36028" y="1893"/>
                </a:lnTo>
                <a:lnTo>
                  <a:pt x="22993" y="41288"/>
                </a:lnTo>
                <a:lnTo>
                  <a:pt x="22830" y="41288"/>
                </a:lnTo>
                <a:lnTo>
                  <a:pt x="9323" y="2120"/>
                </a:lnTo>
                <a:lnTo>
                  <a:pt x="8671" y="737"/>
                </a:lnTo>
                <a:lnTo>
                  <a:pt x="6055" y="25"/>
                </a:lnTo>
                <a:lnTo>
                  <a:pt x="3124" y="0"/>
                </a:lnTo>
                <a:lnTo>
                  <a:pt x="0" y="904"/>
                </a:lnTo>
                <a:lnTo>
                  <a:pt x="284" y="3467"/>
                </a:lnTo>
                <a:lnTo>
                  <a:pt x="17160" y="50140"/>
                </a:lnTo>
                <a:lnTo>
                  <a:pt x="18637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898967" y="3020731"/>
            <a:ext cx="40737" cy="52919"/>
          </a:xfrm>
          <a:custGeom>
            <a:avLst/>
            <a:gdLst/>
            <a:ahLst/>
            <a:cxnLst/>
            <a:rect l="l" t="t" r="r" b="b"/>
            <a:pathLst>
              <a:path w="40737" h="52919">
                <a:moveTo>
                  <a:pt x="5914" y="52919"/>
                </a:moveTo>
                <a:lnTo>
                  <a:pt x="8682" y="51267"/>
                </a:lnTo>
                <a:lnTo>
                  <a:pt x="8682" y="17132"/>
                </a:lnTo>
                <a:lnTo>
                  <a:pt x="11070" y="14057"/>
                </a:lnTo>
                <a:lnTo>
                  <a:pt x="13331" y="11732"/>
                </a:lnTo>
                <a:lnTo>
                  <a:pt x="17687" y="8559"/>
                </a:lnTo>
                <a:lnTo>
                  <a:pt x="22028" y="7757"/>
                </a:lnTo>
                <a:lnTo>
                  <a:pt x="25192" y="8088"/>
                </a:lnTo>
                <a:lnTo>
                  <a:pt x="27749" y="9385"/>
                </a:lnTo>
                <a:lnTo>
                  <a:pt x="30405" y="12786"/>
                </a:lnTo>
                <a:lnTo>
                  <a:pt x="31438" y="15951"/>
                </a:lnTo>
                <a:lnTo>
                  <a:pt x="32068" y="19885"/>
                </a:lnTo>
                <a:lnTo>
                  <a:pt x="32068" y="51267"/>
                </a:lnTo>
                <a:lnTo>
                  <a:pt x="32292" y="52005"/>
                </a:lnTo>
                <a:lnTo>
                  <a:pt x="34844" y="52919"/>
                </a:lnTo>
                <a:lnTo>
                  <a:pt x="37969" y="52919"/>
                </a:lnTo>
                <a:lnTo>
                  <a:pt x="40737" y="51267"/>
                </a:lnTo>
                <a:lnTo>
                  <a:pt x="40737" y="18006"/>
                </a:lnTo>
                <a:lnTo>
                  <a:pt x="40457" y="15022"/>
                </a:lnTo>
                <a:lnTo>
                  <a:pt x="39297" y="10082"/>
                </a:lnTo>
                <a:lnTo>
                  <a:pt x="37001" y="6069"/>
                </a:lnTo>
                <a:lnTo>
                  <a:pt x="33926" y="2753"/>
                </a:lnTo>
                <a:lnTo>
                  <a:pt x="29631" y="546"/>
                </a:lnTo>
                <a:lnTo>
                  <a:pt x="26974" y="0"/>
                </a:lnTo>
                <a:lnTo>
                  <a:pt x="21117" y="0"/>
                </a:lnTo>
                <a:lnTo>
                  <a:pt x="18450" y="722"/>
                </a:lnTo>
                <a:lnTo>
                  <a:pt x="15803" y="2145"/>
                </a:lnTo>
                <a:lnTo>
                  <a:pt x="13162" y="3567"/>
                </a:lnTo>
                <a:lnTo>
                  <a:pt x="10505" y="5828"/>
                </a:lnTo>
                <a:lnTo>
                  <a:pt x="7833" y="8887"/>
                </a:lnTo>
                <a:lnTo>
                  <a:pt x="7833" y="2437"/>
                </a:lnTo>
                <a:lnTo>
                  <a:pt x="5868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78" y="52919"/>
                </a:lnTo>
                <a:lnTo>
                  <a:pt x="591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952247" y="3020731"/>
            <a:ext cx="47299" cy="53657"/>
          </a:xfrm>
          <a:custGeom>
            <a:avLst/>
            <a:gdLst/>
            <a:ahLst/>
            <a:cxnLst/>
            <a:rect l="l" t="t" r="r" b="b"/>
            <a:pathLst>
              <a:path w="47299" h="53657">
                <a:moveTo>
                  <a:pt x="8981" y="23914"/>
                </a:moveTo>
                <a:lnTo>
                  <a:pt x="9291" y="21347"/>
                </a:lnTo>
                <a:lnTo>
                  <a:pt x="9867" y="18986"/>
                </a:lnTo>
                <a:lnTo>
                  <a:pt x="11343" y="14605"/>
                </a:lnTo>
                <a:lnTo>
                  <a:pt x="13741" y="11163"/>
                </a:lnTo>
                <a:lnTo>
                  <a:pt x="17124" y="8887"/>
                </a:lnTo>
                <a:lnTo>
                  <a:pt x="21196" y="7490"/>
                </a:lnTo>
                <a:lnTo>
                  <a:pt x="26570" y="7490"/>
                </a:lnTo>
                <a:lnTo>
                  <a:pt x="30793" y="9028"/>
                </a:lnTo>
                <a:lnTo>
                  <a:pt x="34138" y="11454"/>
                </a:lnTo>
                <a:lnTo>
                  <a:pt x="36342" y="15011"/>
                </a:lnTo>
                <a:lnTo>
                  <a:pt x="37590" y="19418"/>
                </a:lnTo>
                <a:lnTo>
                  <a:pt x="38322" y="24267"/>
                </a:lnTo>
                <a:lnTo>
                  <a:pt x="38322" y="29728"/>
                </a:lnTo>
                <a:lnTo>
                  <a:pt x="38033" y="32320"/>
                </a:lnTo>
                <a:lnTo>
                  <a:pt x="37472" y="34671"/>
                </a:lnTo>
                <a:lnTo>
                  <a:pt x="36694" y="50266"/>
                </a:lnTo>
                <a:lnTo>
                  <a:pt x="39217" y="48373"/>
                </a:lnTo>
                <a:lnTo>
                  <a:pt x="43239" y="43534"/>
                </a:lnTo>
                <a:lnTo>
                  <a:pt x="44754" y="40650"/>
                </a:lnTo>
                <a:lnTo>
                  <a:pt x="45773" y="37298"/>
                </a:lnTo>
                <a:lnTo>
                  <a:pt x="46785" y="33958"/>
                </a:lnTo>
                <a:lnTo>
                  <a:pt x="47299" y="30300"/>
                </a:lnTo>
                <a:lnTo>
                  <a:pt x="47299" y="22222"/>
                </a:lnTo>
                <a:lnTo>
                  <a:pt x="46817" y="18553"/>
                </a:lnTo>
                <a:lnTo>
                  <a:pt x="45849" y="15303"/>
                </a:lnTo>
                <a:lnTo>
                  <a:pt x="44888" y="12038"/>
                </a:lnTo>
                <a:lnTo>
                  <a:pt x="43451" y="9269"/>
                </a:lnTo>
                <a:lnTo>
                  <a:pt x="41518" y="6997"/>
                </a:lnTo>
                <a:lnTo>
                  <a:pt x="37188" y="2969"/>
                </a:lnTo>
                <a:lnTo>
                  <a:pt x="34296" y="1778"/>
                </a:lnTo>
                <a:lnTo>
                  <a:pt x="31405" y="596"/>
                </a:lnTo>
                <a:lnTo>
                  <a:pt x="28011" y="0"/>
                </a:lnTo>
                <a:lnTo>
                  <a:pt x="20101" y="0"/>
                </a:lnTo>
                <a:lnTo>
                  <a:pt x="16570" y="673"/>
                </a:lnTo>
                <a:lnTo>
                  <a:pt x="13557" y="2004"/>
                </a:lnTo>
                <a:lnTo>
                  <a:pt x="10543" y="3351"/>
                </a:lnTo>
                <a:lnTo>
                  <a:pt x="8035" y="5219"/>
                </a:lnTo>
                <a:lnTo>
                  <a:pt x="3999" y="10068"/>
                </a:lnTo>
                <a:lnTo>
                  <a:pt x="2501" y="12952"/>
                </a:lnTo>
                <a:lnTo>
                  <a:pt x="1504" y="16304"/>
                </a:lnTo>
                <a:lnTo>
                  <a:pt x="507" y="19644"/>
                </a:lnTo>
                <a:lnTo>
                  <a:pt x="0" y="23317"/>
                </a:lnTo>
                <a:lnTo>
                  <a:pt x="0" y="31405"/>
                </a:lnTo>
                <a:lnTo>
                  <a:pt x="482" y="35102"/>
                </a:lnTo>
                <a:lnTo>
                  <a:pt x="1418" y="38354"/>
                </a:lnTo>
                <a:lnTo>
                  <a:pt x="2364" y="41615"/>
                </a:lnTo>
                <a:lnTo>
                  <a:pt x="3804" y="44383"/>
                </a:lnTo>
                <a:lnTo>
                  <a:pt x="5734" y="46658"/>
                </a:lnTo>
                <a:lnTo>
                  <a:pt x="10064" y="50673"/>
                </a:lnTo>
                <a:lnTo>
                  <a:pt x="9709" y="34225"/>
                </a:lnTo>
                <a:lnTo>
                  <a:pt x="8981" y="29361"/>
                </a:lnTo>
                <a:lnTo>
                  <a:pt x="8981" y="23914"/>
                </a:lnTo>
                <a:close/>
              </a:path>
              <a:path w="47299" h="53657">
                <a:moveTo>
                  <a:pt x="26117" y="46126"/>
                </a:moveTo>
                <a:lnTo>
                  <a:pt x="20778" y="46126"/>
                </a:lnTo>
                <a:lnTo>
                  <a:pt x="16570" y="44574"/>
                </a:lnTo>
                <a:lnTo>
                  <a:pt x="13200" y="42151"/>
                </a:lnTo>
                <a:lnTo>
                  <a:pt x="10972" y="38646"/>
                </a:lnTo>
                <a:lnTo>
                  <a:pt x="9709" y="34225"/>
                </a:lnTo>
                <a:lnTo>
                  <a:pt x="10064" y="50673"/>
                </a:lnTo>
                <a:lnTo>
                  <a:pt x="12956" y="51864"/>
                </a:lnTo>
                <a:lnTo>
                  <a:pt x="15843" y="53070"/>
                </a:lnTo>
                <a:lnTo>
                  <a:pt x="19227" y="53657"/>
                </a:lnTo>
                <a:lnTo>
                  <a:pt x="27125" y="53657"/>
                </a:lnTo>
                <a:lnTo>
                  <a:pt x="30632" y="52984"/>
                </a:lnTo>
                <a:lnTo>
                  <a:pt x="33656" y="51622"/>
                </a:lnTo>
                <a:lnTo>
                  <a:pt x="36694" y="50266"/>
                </a:lnTo>
                <a:lnTo>
                  <a:pt x="37472" y="34671"/>
                </a:lnTo>
                <a:lnTo>
                  <a:pt x="36021" y="39037"/>
                </a:lnTo>
                <a:lnTo>
                  <a:pt x="33605" y="42454"/>
                </a:lnTo>
                <a:lnTo>
                  <a:pt x="30200" y="44704"/>
                </a:lnTo>
                <a:lnTo>
                  <a:pt x="26117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012748" y="3020731"/>
            <a:ext cx="40741" cy="52919"/>
          </a:xfrm>
          <a:custGeom>
            <a:avLst/>
            <a:gdLst/>
            <a:ahLst/>
            <a:cxnLst/>
            <a:rect l="l" t="t" r="r" b="b"/>
            <a:pathLst>
              <a:path w="40741" h="52919">
                <a:moveTo>
                  <a:pt x="5918" y="52919"/>
                </a:moveTo>
                <a:lnTo>
                  <a:pt x="8686" y="51267"/>
                </a:lnTo>
                <a:lnTo>
                  <a:pt x="8686" y="17132"/>
                </a:lnTo>
                <a:lnTo>
                  <a:pt x="11069" y="14057"/>
                </a:lnTo>
                <a:lnTo>
                  <a:pt x="13333" y="11732"/>
                </a:lnTo>
                <a:lnTo>
                  <a:pt x="17686" y="8559"/>
                </a:lnTo>
                <a:lnTo>
                  <a:pt x="22028" y="7757"/>
                </a:lnTo>
                <a:lnTo>
                  <a:pt x="25192" y="8088"/>
                </a:lnTo>
                <a:lnTo>
                  <a:pt x="27752" y="9385"/>
                </a:lnTo>
                <a:lnTo>
                  <a:pt x="30408" y="12786"/>
                </a:lnTo>
                <a:lnTo>
                  <a:pt x="31438" y="15951"/>
                </a:lnTo>
                <a:lnTo>
                  <a:pt x="32068" y="19885"/>
                </a:lnTo>
                <a:lnTo>
                  <a:pt x="32068" y="51267"/>
                </a:lnTo>
                <a:lnTo>
                  <a:pt x="32292" y="52005"/>
                </a:lnTo>
                <a:lnTo>
                  <a:pt x="34847" y="52919"/>
                </a:lnTo>
                <a:lnTo>
                  <a:pt x="37973" y="52919"/>
                </a:lnTo>
                <a:lnTo>
                  <a:pt x="40741" y="51267"/>
                </a:lnTo>
                <a:lnTo>
                  <a:pt x="40741" y="18006"/>
                </a:lnTo>
                <a:lnTo>
                  <a:pt x="40457" y="15022"/>
                </a:lnTo>
                <a:lnTo>
                  <a:pt x="39301" y="10082"/>
                </a:lnTo>
                <a:lnTo>
                  <a:pt x="37000" y="6069"/>
                </a:lnTo>
                <a:lnTo>
                  <a:pt x="33926" y="2753"/>
                </a:lnTo>
                <a:lnTo>
                  <a:pt x="29635" y="546"/>
                </a:lnTo>
                <a:lnTo>
                  <a:pt x="26978" y="0"/>
                </a:lnTo>
                <a:lnTo>
                  <a:pt x="21121" y="0"/>
                </a:lnTo>
                <a:lnTo>
                  <a:pt x="18453" y="722"/>
                </a:lnTo>
                <a:lnTo>
                  <a:pt x="15803" y="2145"/>
                </a:lnTo>
                <a:lnTo>
                  <a:pt x="13161" y="3567"/>
                </a:lnTo>
                <a:lnTo>
                  <a:pt x="10504" y="5828"/>
                </a:lnTo>
                <a:lnTo>
                  <a:pt x="7833" y="8887"/>
                </a:lnTo>
                <a:lnTo>
                  <a:pt x="7833" y="2437"/>
                </a:lnTo>
                <a:lnTo>
                  <a:pt x="5867" y="838"/>
                </a:lnTo>
                <a:lnTo>
                  <a:pt x="3139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78" y="52919"/>
                </a:lnTo>
                <a:lnTo>
                  <a:pt x="591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063231" y="3021483"/>
            <a:ext cx="44636" cy="71629"/>
          </a:xfrm>
          <a:custGeom>
            <a:avLst/>
            <a:gdLst/>
            <a:ahLst/>
            <a:cxnLst/>
            <a:rect l="l" t="t" r="r" b="b"/>
            <a:pathLst>
              <a:path w="44636" h="71629">
                <a:moveTo>
                  <a:pt x="18623" y="51879"/>
                </a:moveTo>
                <a:lnTo>
                  <a:pt x="12103" y="68860"/>
                </a:lnTo>
                <a:lnTo>
                  <a:pt x="12340" y="71031"/>
                </a:lnTo>
                <a:lnTo>
                  <a:pt x="14918" y="71629"/>
                </a:lnTo>
                <a:lnTo>
                  <a:pt x="17589" y="71629"/>
                </a:lnTo>
                <a:lnTo>
                  <a:pt x="21351" y="69839"/>
                </a:lnTo>
                <a:lnTo>
                  <a:pt x="27663" y="51879"/>
                </a:lnTo>
                <a:lnTo>
                  <a:pt x="44636" y="3315"/>
                </a:lnTo>
                <a:lnTo>
                  <a:pt x="44507" y="662"/>
                </a:lnTo>
                <a:lnTo>
                  <a:pt x="41673" y="0"/>
                </a:lnTo>
                <a:lnTo>
                  <a:pt x="38710" y="50"/>
                </a:lnTo>
                <a:lnTo>
                  <a:pt x="36014" y="1893"/>
                </a:lnTo>
                <a:lnTo>
                  <a:pt x="22979" y="41288"/>
                </a:lnTo>
                <a:lnTo>
                  <a:pt x="22816" y="41288"/>
                </a:lnTo>
                <a:lnTo>
                  <a:pt x="9324" y="2120"/>
                </a:lnTo>
                <a:lnTo>
                  <a:pt x="8661" y="737"/>
                </a:lnTo>
                <a:lnTo>
                  <a:pt x="6037" y="25"/>
                </a:lnTo>
                <a:lnTo>
                  <a:pt x="3114" y="0"/>
                </a:lnTo>
                <a:lnTo>
                  <a:pt x="0" y="904"/>
                </a:lnTo>
                <a:lnTo>
                  <a:pt x="270" y="3467"/>
                </a:lnTo>
                <a:lnTo>
                  <a:pt x="17157" y="50140"/>
                </a:lnTo>
                <a:lnTo>
                  <a:pt x="18623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118548" y="3020731"/>
            <a:ext cx="70153" cy="52919"/>
          </a:xfrm>
          <a:custGeom>
            <a:avLst/>
            <a:gdLst/>
            <a:ahLst/>
            <a:cxnLst/>
            <a:rect l="l" t="t" r="r" b="b"/>
            <a:pathLst>
              <a:path w="70153" h="52919">
                <a:moveTo>
                  <a:pt x="61650" y="52005"/>
                </a:moveTo>
                <a:lnTo>
                  <a:pt x="64260" y="52919"/>
                </a:lnTo>
                <a:lnTo>
                  <a:pt x="67384" y="52919"/>
                </a:lnTo>
                <a:lnTo>
                  <a:pt x="70153" y="51267"/>
                </a:lnTo>
                <a:lnTo>
                  <a:pt x="70153" y="17650"/>
                </a:lnTo>
                <a:lnTo>
                  <a:pt x="69894" y="15022"/>
                </a:lnTo>
                <a:lnTo>
                  <a:pt x="68799" y="10082"/>
                </a:lnTo>
                <a:lnTo>
                  <a:pt x="66611" y="6069"/>
                </a:lnTo>
                <a:lnTo>
                  <a:pt x="63654" y="2753"/>
                </a:lnTo>
                <a:lnTo>
                  <a:pt x="59526" y="546"/>
                </a:lnTo>
                <a:lnTo>
                  <a:pt x="56967" y="0"/>
                </a:lnTo>
                <a:lnTo>
                  <a:pt x="52658" y="0"/>
                </a:lnTo>
                <a:lnTo>
                  <a:pt x="48906" y="849"/>
                </a:lnTo>
                <a:lnTo>
                  <a:pt x="46324" y="2170"/>
                </a:lnTo>
                <a:lnTo>
                  <a:pt x="43643" y="3909"/>
                </a:lnTo>
                <a:lnTo>
                  <a:pt x="40802" y="6385"/>
                </a:lnTo>
                <a:lnTo>
                  <a:pt x="37727" y="9662"/>
                </a:lnTo>
                <a:lnTo>
                  <a:pt x="35622" y="5712"/>
                </a:lnTo>
                <a:lnTo>
                  <a:pt x="32569" y="2678"/>
                </a:lnTo>
                <a:lnTo>
                  <a:pt x="30017" y="1179"/>
                </a:lnTo>
                <a:lnTo>
                  <a:pt x="26892" y="226"/>
                </a:lnTo>
                <a:lnTo>
                  <a:pt x="23173" y="0"/>
                </a:lnTo>
                <a:lnTo>
                  <a:pt x="20613" y="0"/>
                </a:lnTo>
                <a:lnTo>
                  <a:pt x="18093" y="722"/>
                </a:lnTo>
                <a:lnTo>
                  <a:pt x="13060" y="3567"/>
                </a:lnTo>
                <a:lnTo>
                  <a:pt x="10483" y="5828"/>
                </a:lnTo>
                <a:lnTo>
                  <a:pt x="7833" y="8887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4" y="52919"/>
                </a:lnTo>
                <a:lnTo>
                  <a:pt x="5894" y="52919"/>
                </a:lnTo>
                <a:lnTo>
                  <a:pt x="8672" y="51267"/>
                </a:lnTo>
                <a:lnTo>
                  <a:pt x="8672" y="17132"/>
                </a:lnTo>
                <a:lnTo>
                  <a:pt x="11049" y="14057"/>
                </a:lnTo>
                <a:lnTo>
                  <a:pt x="15289" y="10147"/>
                </a:lnTo>
                <a:lnTo>
                  <a:pt x="19339" y="7757"/>
                </a:lnTo>
                <a:lnTo>
                  <a:pt x="22940" y="7757"/>
                </a:lnTo>
                <a:lnTo>
                  <a:pt x="25513" y="8722"/>
                </a:lnTo>
                <a:lnTo>
                  <a:pt x="28428" y="11555"/>
                </a:lnTo>
                <a:lnTo>
                  <a:pt x="29782" y="14248"/>
                </a:lnTo>
                <a:lnTo>
                  <a:pt x="30542" y="17650"/>
                </a:lnTo>
                <a:lnTo>
                  <a:pt x="30740" y="21588"/>
                </a:lnTo>
                <a:lnTo>
                  <a:pt x="30740" y="51267"/>
                </a:lnTo>
                <a:lnTo>
                  <a:pt x="30924" y="52005"/>
                </a:lnTo>
                <a:lnTo>
                  <a:pt x="33545" y="52919"/>
                </a:lnTo>
                <a:lnTo>
                  <a:pt x="36583" y="52919"/>
                </a:lnTo>
                <a:lnTo>
                  <a:pt x="39413" y="51267"/>
                </a:lnTo>
                <a:lnTo>
                  <a:pt x="39413" y="17132"/>
                </a:lnTo>
                <a:lnTo>
                  <a:pt x="41821" y="14057"/>
                </a:lnTo>
                <a:lnTo>
                  <a:pt x="46055" y="10147"/>
                </a:lnTo>
                <a:lnTo>
                  <a:pt x="50076" y="7757"/>
                </a:lnTo>
                <a:lnTo>
                  <a:pt x="53694" y="7757"/>
                </a:lnTo>
                <a:lnTo>
                  <a:pt x="56274" y="8722"/>
                </a:lnTo>
                <a:lnTo>
                  <a:pt x="59216" y="11555"/>
                </a:lnTo>
                <a:lnTo>
                  <a:pt x="60556" y="14248"/>
                </a:lnTo>
                <a:lnTo>
                  <a:pt x="61258" y="17650"/>
                </a:lnTo>
                <a:lnTo>
                  <a:pt x="61431" y="21588"/>
                </a:lnTo>
                <a:lnTo>
                  <a:pt x="61431" y="51267"/>
                </a:lnTo>
                <a:lnTo>
                  <a:pt x="61650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6201953" y="3020731"/>
            <a:ext cx="47297" cy="53657"/>
          </a:xfrm>
          <a:custGeom>
            <a:avLst/>
            <a:gdLst/>
            <a:ahLst/>
            <a:cxnLst/>
            <a:rect l="l" t="t" r="r" b="b"/>
            <a:pathLst>
              <a:path w="47297" h="53657">
                <a:moveTo>
                  <a:pt x="8989" y="23914"/>
                </a:moveTo>
                <a:lnTo>
                  <a:pt x="9288" y="21347"/>
                </a:lnTo>
                <a:lnTo>
                  <a:pt x="9864" y="18986"/>
                </a:lnTo>
                <a:lnTo>
                  <a:pt x="11339" y="14605"/>
                </a:lnTo>
                <a:lnTo>
                  <a:pt x="13737" y="11163"/>
                </a:lnTo>
                <a:lnTo>
                  <a:pt x="17122" y="8887"/>
                </a:lnTo>
                <a:lnTo>
                  <a:pt x="21193" y="7490"/>
                </a:lnTo>
                <a:lnTo>
                  <a:pt x="26582" y="7490"/>
                </a:lnTo>
                <a:lnTo>
                  <a:pt x="30791" y="9028"/>
                </a:lnTo>
                <a:lnTo>
                  <a:pt x="34135" y="11454"/>
                </a:lnTo>
                <a:lnTo>
                  <a:pt x="36338" y="15011"/>
                </a:lnTo>
                <a:lnTo>
                  <a:pt x="37591" y="19418"/>
                </a:lnTo>
                <a:lnTo>
                  <a:pt x="38318" y="24267"/>
                </a:lnTo>
                <a:lnTo>
                  <a:pt x="38318" y="29728"/>
                </a:lnTo>
                <a:lnTo>
                  <a:pt x="38033" y="32320"/>
                </a:lnTo>
                <a:lnTo>
                  <a:pt x="36903" y="37017"/>
                </a:lnTo>
                <a:lnTo>
                  <a:pt x="36691" y="50266"/>
                </a:lnTo>
                <a:lnTo>
                  <a:pt x="39215" y="48373"/>
                </a:lnTo>
                <a:lnTo>
                  <a:pt x="43235" y="43534"/>
                </a:lnTo>
                <a:lnTo>
                  <a:pt x="44752" y="40650"/>
                </a:lnTo>
                <a:lnTo>
                  <a:pt x="45774" y="37298"/>
                </a:lnTo>
                <a:lnTo>
                  <a:pt x="46789" y="33958"/>
                </a:lnTo>
                <a:lnTo>
                  <a:pt x="47297" y="30300"/>
                </a:lnTo>
                <a:lnTo>
                  <a:pt x="47297" y="22222"/>
                </a:lnTo>
                <a:lnTo>
                  <a:pt x="46814" y="18553"/>
                </a:lnTo>
                <a:lnTo>
                  <a:pt x="45857" y="15303"/>
                </a:lnTo>
                <a:lnTo>
                  <a:pt x="44889" y="12038"/>
                </a:lnTo>
                <a:lnTo>
                  <a:pt x="43449" y="9269"/>
                </a:lnTo>
                <a:lnTo>
                  <a:pt x="41526" y="6997"/>
                </a:lnTo>
                <a:lnTo>
                  <a:pt x="37184" y="2969"/>
                </a:lnTo>
                <a:lnTo>
                  <a:pt x="34293" y="1778"/>
                </a:lnTo>
                <a:lnTo>
                  <a:pt x="31403" y="596"/>
                </a:lnTo>
                <a:lnTo>
                  <a:pt x="28008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4" y="2004"/>
                </a:lnTo>
                <a:lnTo>
                  <a:pt x="10540" y="3351"/>
                </a:lnTo>
                <a:lnTo>
                  <a:pt x="8031" y="5219"/>
                </a:lnTo>
                <a:lnTo>
                  <a:pt x="4010" y="10068"/>
                </a:lnTo>
                <a:lnTo>
                  <a:pt x="2499" y="12952"/>
                </a:lnTo>
                <a:lnTo>
                  <a:pt x="1501" y="16304"/>
                </a:lnTo>
                <a:lnTo>
                  <a:pt x="504" y="19644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2"/>
                </a:lnTo>
                <a:lnTo>
                  <a:pt x="1426" y="38354"/>
                </a:lnTo>
                <a:lnTo>
                  <a:pt x="2362" y="41615"/>
                </a:lnTo>
                <a:lnTo>
                  <a:pt x="3802" y="44383"/>
                </a:lnTo>
                <a:lnTo>
                  <a:pt x="5735" y="46658"/>
                </a:lnTo>
                <a:lnTo>
                  <a:pt x="10062" y="50673"/>
                </a:lnTo>
                <a:lnTo>
                  <a:pt x="8989" y="29361"/>
                </a:lnTo>
                <a:lnTo>
                  <a:pt x="8989" y="23914"/>
                </a:lnTo>
                <a:close/>
              </a:path>
              <a:path w="47297" h="53657">
                <a:moveTo>
                  <a:pt x="9706" y="34225"/>
                </a:moveTo>
                <a:lnTo>
                  <a:pt x="8989" y="29361"/>
                </a:lnTo>
                <a:lnTo>
                  <a:pt x="10062" y="50673"/>
                </a:lnTo>
                <a:lnTo>
                  <a:pt x="12950" y="51864"/>
                </a:lnTo>
                <a:lnTo>
                  <a:pt x="15840" y="53070"/>
                </a:lnTo>
                <a:lnTo>
                  <a:pt x="19239" y="53657"/>
                </a:lnTo>
                <a:lnTo>
                  <a:pt x="27123" y="53657"/>
                </a:lnTo>
                <a:lnTo>
                  <a:pt x="30629" y="52984"/>
                </a:lnTo>
                <a:lnTo>
                  <a:pt x="33667" y="51622"/>
                </a:lnTo>
                <a:lnTo>
                  <a:pt x="36691" y="50266"/>
                </a:lnTo>
                <a:lnTo>
                  <a:pt x="36903" y="37017"/>
                </a:lnTo>
                <a:lnTo>
                  <a:pt x="34809" y="40751"/>
                </a:lnTo>
                <a:lnTo>
                  <a:pt x="32068" y="43764"/>
                </a:lnTo>
                <a:lnTo>
                  <a:pt x="28328" y="45655"/>
                </a:lnTo>
                <a:lnTo>
                  <a:pt x="23580" y="46126"/>
                </a:lnTo>
                <a:lnTo>
                  <a:pt x="20775" y="46126"/>
                </a:lnTo>
                <a:lnTo>
                  <a:pt x="16570" y="44574"/>
                </a:lnTo>
                <a:lnTo>
                  <a:pt x="13197" y="42151"/>
                </a:lnTo>
                <a:lnTo>
                  <a:pt x="10970" y="38646"/>
                </a:lnTo>
                <a:lnTo>
                  <a:pt x="9706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6262211" y="3021505"/>
            <a:ext cx="40777" cy="52884"/>
          </a:xfrm>
          <a:custGeom>
            <a:avLst/>
            <a:gdLst/>
            <a:ahLst/>
            <a:cxnLst/>
            <a:rect l="l" t="t" r="r" b="b"/>
            <a:pathLst>
              <a:path w="40777" h="52884">
                <a:moveTo>
                  <a:pt x="8718" y="1663"/>
                </a:moveTo>
                <a:lnTo>
                  <a:pt x="8498" y="939"/>
                </a:lnTo>
                <a:lnTo>
                  <a:pt x="5892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40" y="42811"/>
                </a:lnTo>
                <a:lnTo>
                  <a:pt x="3718" y="46836"/>
                </a:lnTo>
                <a:lnTo>
                  <a:pt x="6793" y="50176"/>
                </a:lnTo>
                <a:lnTo>
                  <a:pt x="11108" y="52350"/>
                </a:lnTo>
                <a:lnTo>
                  <a:pt x="13765" y="52884"/>
                </a:lnTo>
                <a:lnTo>
                  <a:pt x="19604" y="52884"/>
                </a:lnTo>
                <a:lnTo>
                  <a:pt x="22275" y="52185"/>
                </a:lnTo>
                <a:lnTo>
                  <a:pt x="24897" y="50763"/>
                </a:lnTo>
                <a:lnTo>
                  <a:pt x="27528" y="49352"/>
                </a:lnTo>
                <a:lnTo>
                  <a:pt x="30199" y="47117"/>
                </a:lnTo>
                <a:lnTo>
                  <a:pt x="32881" y="44042"/>
                </a:lnTo>
                <a:lnTo>
                  <a:pt x="32881" y="50493"/>
                </a:lnTo>
                <a:lnTo>
                  <a:pt x="35377" y="52146"/>
                </a:lnTo>
                <a:lnTo>
                  <a:pt x="38195" y="52146"/>
                </a:lnTo>
                <a:lnTo>
                  <a:pt x="40777" y="50493"/>
                </a:lnTo>
                <a:lnTo>
                  <a:pt x="40777" y="1663"/>
                </a:lnTo>
                <a:lnTo>
                  <a:pt x="40532" y="939"/>
                </a:lnTo>
                <a:lnTo>
                  <a:pt x="37961" y="0"/>
                </a:lnTo>
                <a:lnTo>
                  <a:pt x="34837" y="0"/>
                </a:lnTo>
                <a:lnTo>
                  <a:pt x="32043" y="1663"/>
                </a:lnTo>
                <a:lnTo>
                  <a:pt x="32043" y="35802"/>
                </a:lnTo>
                <a:lnTo>
                  <a:pt x="29634" y="38875"/>
                </a:lnTo>
                <a:lnTo>
                  <a:pt x="25191" y="42800"/>
                </a:lnTo>
                <a:lnTo>
                  <a:pt x="20876" y="45187"/>
                </a:lnTo>
                <a:lnTo>
                  <a:pt x="17012" y="45187"/>
                </a:lnTo>
                <a:lnTo>
                  <a:pt x="13027" y="43510"/>
                </a:lnTo>
                <a:lnTo>
                  <a:pt x="10335" y="40143"/>
                </a:lnTo>
                <a:lnTo>
                  <a:pt x="9312" y="36968"/>
                </a:lnTo>
                <a:lnTo>
                  <a:pt x="8718" y="32957"/>
                </a:lnTo>
                <a:lnTo>
                  <a:pt x="8718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6315260" y="3020731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1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5" y="53657"/>
                </a:lnTo>
                <a:lnTo>
                  <a:pt x="20159" y="53315"/>
                </a:lnTo>
                <a:lnTo>
                  <a:pt x="24724" y="51944"/>
                </a:lnTo>
                <a:lnTo>
                  <a:pt x="28328" y="49593"/>
                </a:lnTo>
                <a:lnTo>
                  <a:pt x="31244" y="46609"/>
                </a:lnTo>
                <a:lnTo>
                  <a:pt x="33040" y="42698"/>
                </a:lnTo>
                <a:lnTo>
                  <a:pt x="33483" y="37971"/>
                </a:lnTo>
                <a:lnTo>
                  <a:pt x="33483" y="35877"/>
                </a:lnTo>
                <a:lnTo>
                  <a:pt x="32461" y="32550"/>
                </a:lnTo>
                <a:lnTo>
                  <a:pt x="30873" y="29731"/>
                </a:lnTo>
                <a:lnTo>
                  <a:pt x="27345" y="26631"/>
                </a:lnTo>
                <a:lnTo>
                  <a:pt x="24439" y="25120"/>
                </a:lnTo>
                <a:lnTo>
                  <a:pt x="21463" y="23813"/>
                </a:lnTo>
                <a:lnTo>
                  <a:pt x="18515" y="22607"/>
                </a:lnTo>
                <a:lnTo>
                  <a:pt x="15648" y="21451"/>
                </a:lnTo>
                <a:lnTo>
                  <a:pt x="12128" y="19342"/>
                </a:lnTo>
                <a:lnTo>
                  <a:pt x="9817" y="16584"/>
                </a:lnTo>
                <a:lnTo>
                  <a:pt x="9471" y="13996"/>
                </a:lnTo>
                <a:lnTo>
                  <a:pt x="10015" y="11177"/>
                </a:lnTo>
                <a:lnTo>
                  <a:pt x="12362" y="8294"/>
                </a:lnTo>
                <a:lnTo>
                  <a:pt x="15523" y="7113"/>
                </a:lnTo>
                <a:lnTo>
                  <a:pt x="18291" y="6946"/>
                </a:lnTo>
                <a:lnTo>
                  <a:pt x="21405" y="7138"/>
                </a:lnTo>
                <a:lnTo>
                  <a:pt x="25069" y="8355"/>
                </a:lnTo>
                <a:lnTo>
                  <a:pt x="27726" y="9690"/>
                </a:lnTo>
                <a:lnTo>
                  <a:pt x="30714" y="9866"/>
                </a:lnTo>
                <a:lnTo>
                  <a:pt x="31075" y="7148"/>
                </a:lnTo>
                <a:lnTo>
                  <a:pt x="30775" y="4405"/>
                </a:lnTo>
                <a:lnTo>
                  <a:pt x="28195" y="2195"/>
                </a:lnTo>
                <a:lnTo>
                  <a:pt x="25599" y="1144"/>
                </a:lnTo>
                <a:lnTo>
                  <a:pt x="22179" y="316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4"/>
                </a:lnTo>
                <a:lnTo>
                  <a:pt x="8696" y="1979"/>
                </a:lnTo>
                <a:lnTo>
                  <a:pt x="5472" y="4370"/>
                </a:lnTo>
                <a:lnTo>
                  <a:pt x="2966" y="7213"/>
                </a:lnTo>
                <a:lnTo>
                  <a:pt x="1512" y="10720"/>
                </a:lnTo>
                <a:lnTo>
                  <a:pt x="1155" y="14479"/>
                </a:lnTo>
                <a:lnTo>
                  <a:pt x="1501" y="18517"/>
                </a:lnTo>
                <a:lnTo>
                  <a:pt x="2865" y="21628"/>
                </a:lnTo>
                <a:lnTo>
                  <a:pt x="6019" y="25210"/>
                </a:lnTo>
                <a:lnTo>
                  <a:pt x="8696" y="26937"/>
                </a:lnTo>
                <a:lnTo>
                  <a:pt x="11573" y="28411"/>
                </a:lnTo>
                <a:lnTo>
                  <a:pt x="14554" y="29641"/>
                </a:lnTo>
                <a:lnTo>
                  <a:pt x="17395" y="30797"/>
                </a:lnTo>
                <a:lnTo>
                  <a:pt x="20062" y="31992"/>
                </a:lnTo>
                <a:lnTo>
                  <a:pt x="23213" y="34264"/>
                </a:lnTo>
                <a:lnTo>
                  <a:pt x="24922" y="37298"/>
                </a:lnTo>
                <a:lnTo>
                  <a:pt x="24674" y="41172"/>
                </a:lnTo>
                <a:lnTo>
                  <a:pt x="23050" y="43940"/>
                </a:lnTo>
                <a:lnTo>
                  <a:pt x="20271" y="45683"/>
                </a:lnTo>
                <a:lnTo>
                  <a:pt x="16559" y="46493"/>
                </a:lnTo>
                <a:lnTo>
                  <a:pt x="13125" y="46493"/>
                </a:lnTo>
                <a:lnTo>
                  <a:pt x="9878" y="45759"/>
                </a:lnTo>
                <a:lnTo>
                  <a:pt x="5979" y="44156"/>
                </a:lnTo>
                <a:lnTo>
                  <a:pt x="3186" y="42558"/>
                </a:lnTo>
                <a:lnTo>
                  <a:pt x="270" y="42939"/>
                </a:lnTo>
                <a:lnTo>
                  <a:pt x="0" y="45518"/>
                </a:lnTo>
                <a:lnTo>
                  <a:pt x="270" y="48185"/>
                </a:lnTo>
                <a:lnTo>
                  <a:pt x="2951" y="50928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6380824" y="3021509"/>
            <a:ext cx="71431" cy="52174"/>
          </a:xfrm>
          <a:custGeom>
            <a:avLst/>
            <a:gdLst/>
            <a:ahLst/>
            <a:cxnLst/>
            <a:rect l="l" t="t" r="r" b="b"/>
            <a:pathLst>
              <a:path w="71431" h="52174">
                <a:moveTo>
                  <a:pt x="478" y="3837"/>
                </a:moveTo>
                <a:lnTo>
                  <a:pt x="14295" y="50215"/>
                </a:lnTo>
                <a:lnTo>
                  <a:pt x="14784" y="51145"/>
                </a:lnTo>
                <a:lnTo>
                  <a:pt x="17430" y="52069"/>
                </a:lnTo>
                <a:lnTo>
                  <a:pt x="20087" y="52174"/>
                </a:lnTo>
                <a:lnTo>
                  <a:pt x="23456" y="52044"/>
                </a:lnTo>
                <a:lnTo>
                  <a:pt x="26027" y="50215"/>
                </a:lnTo>
                <a:lnTo>
                  <a:pt x="35228" y="14795"/>
                </a:lnTo>
                <a:lnTo>
                  <a:pt x="35422" y="14795"/>
                </a:lnTo>
                <a:lnTo>
                  <a:pt x="45366" y="50215"/>
                </a:lnTo>
                <a:lnTo>
                  <a:pt x="45834" y="51145"/>
                </a:lnTo>
                <a:lnTo>
                  <a:pt x="48577" y="52069"/>
                </a:lnTo>
                <a:lnTo>
                  <a:pt x="53928" y="52085"/>
                </a:lnTo>
                <a:lnTo>
                  <a:pt x="57026" y="50215"/>
                </a:lnTo>
                <a:lnTo>
                  <a:pt x="70962" y="3837"/>
                </a:lnTo>
                <a:lnTo>
                  <a:pt x="71431" y="1551"/>
                </a:lnTo>
                <a:lnTo>
                  <a:pt x="68900" y="0"/>
                </a:lnTo>
                <a:lnTo>
                  <a:pt x="65721" y="0"/>
                </a:lnTo>
                <a:lnTo>
                  <a:pt x="62707" y="1717"/>
                </a:lnTo>
                <a:lnTo>
                  <a:pt x="51454" y="41976"/>
                </a:lnTo>
                <a:lnTo>
                  <a:pt x="51292" y="41976"/>
                </a:lnTo>
                <a:lnTo>
                  <a:pt x="40002" y="1601"/>
                </a:lnTo>
                <a:lnTo>
                  <a:pt x="39829" y="1069"/>
                </a:lnTo>
                <a:lnTo>
                  <a:pt x="37172" y="0"/>
                </a:lnTo>
                <a:lnTo>
                  <a:pt x="34062" y="0"/>
                </a:lnTo>
                <a:lnTo>
                  <a:pt x="31182" y="1717"/>
                </a:lnTo>
                <a:lnTo>
                  <a:pt x="20713" y="41976"/>
                </a:lnTo>
                <a:lnTo>
                  <a:pt x="20505" y="41976"/>
                </a:lnTo>
                <a:lnTo>
                  <a:pt x="9103" y="1717"/>
                </a:lnTo>
                <a:lnTo>
                  <a:pt x="8732" y="863"/>
                </a:lnTo>
                <a:lnTo>
                  <a:pt x="6090" y="0"/>
                </a:lnTo>
                <a:lnTo>
                  <a:pt x="2829" y="0"/>
                </a:lnTo>
                <a:lnTo>
                  <a:pt x="0" y="1234"/>
                </a:lnTo>
                <a:lnTo>
                  <a:pt x="478" y="38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6462539" y="3001363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21"/>
                </a:moveTo>
                <a:lnTo>
                  <a:pt x="367" y="8888"/>
                </a:lnTo>
                <a:lnTo>
                  <a:pt x="3272" y="10731"/>
                </a:lnTo>
                <a:lnTo>
                  <a:pt x="7369" y="10731"/>
                </a:lnTo>
                <a:lnTo>
                  <a:pt x="10332" y="8837"/>
                </a:lnTo>
                <a:lnTo>
                  <a:pt x="10713" y="5309"/>
                </a:lnTo>
                <a:lnTo>
                  <a:pt x="10342" y="1854"/>
                </a:lnTo>
                <a:lnTo>
                  <a:pt x="7426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713" h="72288">
                <a:moveTo>
                  <a:pt x="1228" y="71373"/>
                </a:moveTo>
                <a:lnTo>
                  <a:pt x="3812" y="72288"/>
                </a:lnTo>
                <a:lnTo>
                  <a:pt x="6938" y="72288"/>
                </a:lnTo>
                <a:lnTo>
                  <a:pt x="9716" y="70636"/>
                </a:lnTo>
                <a:lnTo>
                  <a:pt x="9716" y="21805"/>
                </a:lnTo>
                <a:lnTo>
                  <a:pt x="9493" y="21107"/>
                </a:lnTo>
                <a:lnTo>
                  <a:pt x="6938" y="20156"/>
                </a:lnTo>
                <a:lnTo>
                  <a:pt x="3812" y="20156"/>
                </a:lnTo>
                <a:lnTo>
                  <a:pt x="1043" y="21805"/>
                </a:lnTo>
                <a:lnTo>
                  <a:pt x="1043" y="70636"/>
                </a:lnTo>
                <a:lnTo>
                  <a:pt x="1228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481875" y="3008444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35" y="1703"/>
                </a:moveTo>
                <a:lnTo>
                  <a:pt x="16812" y="993"/>
                </a:lnTo>
                <a:lnTo>
                  <a:pt x="14255" y="0"/>
                </a:lnTo>
                <a:lnTo>
                  <a:pt x="11127" y="0"/>
                </a:lnTo>
                <a:lnTo>
                  <a:pt x="8362" y="1703"/>
                </a:lnTo>
                <a:lnTo>
                  <a:pt x="8362" y="13309"/>
                </a:lnTo>
                <a:lnTo>
                  <a:pt x="1797" y="13309"/>
                </a:lnTo>
                <a:lnTo>
                  <a:pt x="345" y="14467"/>
                </a:lnTo>
                <a:lnTo>
                  <a:pt x="0" y="17057"/>
                </a:lnTo>
                <a:lnTo>
                  <a:pt x="1732" y="20739"/>
                </a:lnTo>
                <a:lnTo>
                  <a:pt x="8362" y="20739"/>
                </a:lnTo>
                <a:lnTo>
                  <a:pt x="8362" y="52109"/>
                </a:lnTo>
                <a:lnTo>
                  <a:pt x="9114" y="56631"/>
                </a:lnTo>
                <a:lnTo>
                  <a:pt x="10443" y="60440"/>
                </a:lnTo>
                <a:lnTo>
                  <a:pt x="12689" y="63144"/>
                </a:lnTo>
                <a:lnTo>
                  <a:pt x="15868" y="64836"/>
                </a:lnTo>
                <a:lnTo>
                  <a:pt x="19728" y="65836"/>
                </a:lnTo>
                <a:lnTo>
                  <a:pt x="24598" y="65674"/>
                </a:lnTo>
                <a:lnTo>
                  <a:pt x="27600" y="65102"/>
                </a:lnTo>
                <a:lnTo>
                  <a:pt x="30553" y="63082"/>
                </a:lnTo>
                <a:lnTo>
                  <a:pt x="30899" y="59983"/>
                </a:lnTo>
                <a:lnTo>
                  <a:pt x="30899" y="59324"/>
                </a:lnTo>
                <a:lnTo>
                  <a:pt x="29102" y="56743"/>
                </a:lnTo>
                <a:lnTo>
                  <a:pt x="26445" y="57772"/>
                </a:lnTo>
                <a:lnTo>
                  <a:pt x="23656" y="58179"/>
                </a:lnTo>
                <a:lnTo>
                  <a:pt x="19436" y="57330"/>
                </a:lnTo>
                <a:lnTo>
                  <a:pt x="17514" y="53898"/>
                </a:lnTo>
                <a:lnTo>
                  <a:pt x="17035" y="51347"/>
                </a:lnTo>
                <a:lnTo>
                  <a:pt x="17035" y="20739"/>
                </a:lnTo>
                <a:lnTo>
                  <a:pt x="29164" y="20739"/>
                </a:lnTo>
                <a:lnTo>
                  <a:pt x="30740" y="19306"/>
                </a:lnTo>
                <a:lnTo>
                  <a:pt x="30899" y="16372"/>
                </a:lnTo>
                <a:lnTo>
                  <a:pt x="29164" y="13309"/>
                </a:lnTo>
                <a:lnTo>
                  <a:pt x="17035" y="13309"/>
                </a:lnTo>
                <a:lnTo>
                  <a:pt x="1703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6524471" y="2997807"/>
            <a:ext cx="40726" cy="75844"/>
          </a:xfrm>
          <a:custGeom>
            <a:avLst/>
            <a:gdLst/>
            <a:ahLst/>
            <a:cxnLst/>
            <a:rect l="l" t="t" r="r" b="b"/>
            <a:pathLst>
              <a:path w="40726" h="75844">
                <a:moveTo>
                  <a:pt x="32068" y="45604"/>
                </a:moveTo>
                <a:lnTo>
                  <a:pt x="32068" y="74192"/>
                </a:lnTo>
                <a:lnTo>
                  <a:pt x="32277" y="74929"/>
                </a:lnTo>
                <a:lnTo>
                  <a:pt x="34833" y="75844"/>
                </a:lnTo>
                <a:lnTo>
                  <a:pt x="37961" y="75844"/>
                </a:lnTo>
                <a:lnTo>
                  <a:pt x="40726" y="74192"/>
                </a:lnTo>
                <a:lnTo>
                  <a:pt x="40726" y="40956"/>
                </a:lnTo>
                <a:lnTo>
                  <a:pt x="40441" y="37947"/>
                </a:lnTo>
                <a:lnTo>
                  <a:pt x="39289" y="33007"/>
                </a:lnTo>
                <a:lnTo>
                  <a:pt x="36996" y="28994"/>
                </a:lnTo>
                <a:lnTo>
                  <a:pt x="33921" y="25678"/>
                </a:lnTo>
                <a:lnTo>
                  <a:pt x="29620" y="23470"/>
                </a:lnTo>
                <a:lnTo>
                  <a:pt x="26963" y="22924"/>
                </a:lnTo>
                <a:lnTo>
                  <a:pt x="21253" y="22924"/>
                </a:lnTo>
                <a:lnTo>
                  <a:pt x="18708" y="23582"/>
                </a:lnTo>
                <a:lnTo>
                  <a:pt x="16184" y="24904"/>
                </a:lnTo>
                <a:lnTo>
                  <a:pt x="11167" y="28244"/>
                </a:lnTo>
                <a:lnTo>
                  <a:pt x="8682" y="30948"/>
                </a:lnTo>
                <a:lnTo>
                  <a:pt x="8682" y="1701"/>
                </a:lnTo>
                <a:lnTo>
                  <a:pt x="8463" y="938"/>
                </a:lnTo>
                <a:lnTo>
                  <a:pt x="5902" y="0"/>
                </a:lnTo>
                <a:lnTo>
                  <a:pt x="2767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67" y="75844"/>
                </a:lnTo>
                <a:lnTo>
                  <a:pt x="5902" y="75844"/>
                </a:lnTo>
                <a:lnTo>
                  <a:pt x="8682" y="74192"/>
                </a:lnTo>
                <a:lnTo>
                  <a:pt x="8682" y="40057"/>
                </a:lnTo>
                <a:lnTo>
                  <a:pt x="11055" y="36982"/>
                </a:lnTo>
                <a:lnTo>
                  <a:pt x="13333" y="34657"/>
                </a:lnTo>
                <a:lnTo>
                  <a:pt x="17672" y="31484"/>
                </a:lnTo>
                <a:lnTo>
                  <a:pt x="22016" y="30681"/>
                </a:lnTo>
                <a:lnTo>
                  <a:pt x="25177" y="31013"/>
                </a:lnTo>
                <a:lnTo>
                  <a:pt x="27738" y="32310"/>
                </a:lnTo>
                <a:lnTo>
                  <a:pt x="30393" y="35711"/>
                </a:lnTo>
                <a:lnTo>
                  <a:pt x="31423" y="38875"/>
                </a:lnTo>
                <a:lnTo>
                  <a:pt x="32068" y="42810"/>
                </a:lnTo>
                <a:lnTo>
                  <a:pt x="32068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4082227" y="3155342"/>
            <a:ext cx="43520" cy="72351"/>
          </a:xfrm>
          <a:custGeom>
            <a:avLst/>
            <a:gdLst/>
            <a:ahLst/>
            <a:cxnLst/>
            <a:rect l="l" t="t" r="r" b="b"/>
            <a:pathLst>
              <a:path w="43520" h="72351">
                <a:moveTo>
                  <a:pt x="9644" y="19648"/>
                </a:moveTo>
                <a:lnTo>
                  <a:pt x="10789" y="15393"/>
                </a:lnTo>
                <a:lnTo>
                  <a:pt x="12707" y="11861"/>
                </a:lnTo>
                <a:lnTo>
                  <a:pt x="15509" y="9334"/>
                </a:lnTo>
                <a:lnTo>
                  <a:pt x="18921" y="7710"/>
                </a:lnTo>
                <a:lnTo>
                  <a:pt x="23505" y="7710"/>
                </a:lnTo>
                <a:lnTo>
                  <a:pt x="27986" y="10072"/>
                </a:lnTo>
                <a:lnTo>
                  <a:pt x="32451" y="13931"/>
                </a:lnTo>
                <a:lnTo>
                  <a:pt x="34786" y="16930"/>
                </a:lnTo>
                <a:lnTo>
                  <a:pt x="34786" y="36464"/>
                </a:lnTo>
                <a:lnTo>
                  <a:pt x="32129" y="39739"/>
                </a:lnTo>
                <a:lnTo>
                  <a:pt x="28501" y="43131"/>
                </a:lnTo>
                <a:lnTo>
                  <a:pt x="25167" y="45212"/>
                </a:lnTo>
                <a:lnTo>
                  <a:pt x="21920" y="46014"/>
                </a:lnTo>
                <a:lnTo>
                  <a:pt x="18489" y="46014"/>
                </a:lnTo>
                <a:lnTo>
                  <a:pt x="15079" y="44362"/>
                </a:lnTo>
                <a:lnTo>
                  <a:pt x="12377" y="41795"/>
                </a:lnTo>
                <a:lnTo>
                  <a:pt x="10540" y="38191"/>
                </a:lnTo>
                <a:lnTo>
                  <a:pt x="9532" y="33756"/>
                </a:lnTo>
                <a:lnTo>
                  <a:pt x="8978" y="28968"/>
                </a:lnTo>
                <a:lnTo>
                  <a:pt x="8978" y="24169"/>
                </a:lnTo>
                <a:lnTo>
                  <a:pt x="7872" y="50180"/>
                </a:lnTo>
                <a:lnTo>
                  <a:pt x="12722" y="52972"/>
                </a:lnTo>
                <a:lnTo>
                  <a:pt x="15634" y="53671"/>
                </a:lnTo>
                <a:lnTo>
                  <a:pt x="20444" y="53671"/>
                </a:lnTo>
                <a:lnTo>
                  <a:pt x="23050" y="53251"/>
                </a:lnTo>
                <a:lnTo>
                  <a:pt x="26852" y="51907"/>
                </a:lnTo>
                <a:lnTo>
                  <a:pt x="29397" y="50446"/>
                </a:lnTo>
                <a:lnTo>
                  <a:pt x="31982" y="48387"/>
                </a:lnTo>
                <a:lnTo>
                  <a:pt x="34786" y="45643"/>
                </a:lnTo>
                <a:lnTo>
                  <a:pt x="34786" y="70638"/>
                </a:lnTo>
                <a:lnTo>
                  <a:pt x="34984" y="71413"/>
                </a:lnTo>
                <a:lnTo>
                  <a:pt x="37580" y="72351"/>
                </a:lnTo>
                <a:lnTo>
                  <a:pt x="40690" y="72351"/>
                </a:lnTo>
                <a:lnTo>
                  <a:pt x="43520" y="70638"/>
                </a:lnTo>
                <a:lnTo>
                  <a:pt x="43520" y="2440"/>
                </a:lnTo>
                <a:lnTo>
                  <a:pt x="41032" y="787"/>
                </a:lnTo>
                <a:lnTo>
                  <a:pt x="38375" y="787"/>
                </a:lnTo>
                <a:lnTo>
                  <a:pt x="35798" y="2440"/>
                </a:lnTo>
                <a:lnTo>
                  <a:pt x="35798" y="8359"/>
                </a:lnTo>
                <a:lnTo>
                  <a:pt x="34319" y="6871"/>
                </a:lnTo>
                <a:lnTo>
                  <a:pt x="30471" y="3469"/>
                </a:lnTo>
                <a:lnTo>
                  <a:pt x="26837" y="1269"/>
                </a:lnTo>
                <a:lnTo>
                  <a:pt x="23162" y="165"/>
                </a:lnTo>
                <a:lnTo>
                  <a:pt x="20444" y="0"/>
                </a:lnTo>
                <a:lnTo>
                  <a:pt x="17110" y="0"/>
                </a:lnTo>
                <a:lnTo>
                  <a:pt x="14180" y="647"/>
                </a:lnTo>
                <a:lnTo>
                  <a:pt x="11635" y="1932"/>
                </a:lnTo>
                <a:lnTo>
                  <a:pt x="9644" y="19648"/>
                </a:lnTo>
                <a:close/>
              </a:path>
              <a:path w="43520" h="72351">
                <a:moveTo>
                  <a:pt x="0" y="27459"/>
                </a:moveTo>
                <a:lnTo>
                  <a:pt x="0" y="31003"/>
                </a:lnTo>
                <a:lnTo>
                  <a:pt x="345" y="34380"/>
                </a:lnTo>
                <a:lnTo>
                  <a:pt x="1059" y="37580"/>
                </a:lnTo>
                <a:lnTo>
                  <a:pt x="1750" y="40780"/>
                </a:lnTo>
                <a:lnTo>
                  <a:pt x="2866" y="43573"/>
                </a:lnTo>
                <a:lnTo>
                  <a:pt x="4381" y="45935"/>
                </a:lnTo>
                <a:lnTo>
                  <a:pt x="7872" y="50180"/>
                </a:lnTo>
                <a:lnTo>
                  <a:pt x="8978" y="24169"/>
                </a:lnTo>
                <a:lnTo>
                  <a:pt x="9644" y="19648"/>
                </a:lnTo>
                <a:lnTo>
                  <a:pt x="11635" y="1932"/>
                </a:lnTo>
                <a:lnTo>
                  <a:pt x="6962" y="5043"/>
                </a:lnTo>
                <a:lnTo>
                  <a:pt x="3496" y="9817"/>
                </a:lnTo>
                <a:lnTo>
                  <a:pt x="2192" y="12715"/>
                </a:lnTo>
                <a:lnTo>
                  <a:pt x="1314" y="16092"/>
                </a:lnTo>
                <a:lnTo>
                  <a:pt x="443" y="19471"/>
                </a:lnTo>
                <a:lnTo>
                  <a:pt x="0" y="23266"/>
                </a:lnTo>
                <a:lnTo>
                  <a:pt x="0" y="274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4141547" y="3156130"/>
            <a:ext cx="40777" cy="52870"/>
          </a:xfrm>
          <a:custGeom>
            <a:avLst/>
            <a:gdLst/>
            <a:ahLst/>
            <a:cxnLst/>
            <a:rect l="l" t="t" r="r" b="b"/>
            <a:pathLst>
              <a:path w="40777" h="52870">
                <a:moveTo>
                  <a:pt x="8723" y="1653"/>
                </a:moveTo>
                <a:lnTo>
                  <a:pt x="8514" y="929"/>
                </a:lnTo>
                <a:lnTo>
                  <a:pt x="5904" y="0"/>
                </a:lnTo>
                <a:lnTo>
                  <a:pt x="2819" y="0"/>
                </a:lnTo>
                <a:lnTo>
                  <a:pt x="0" y="1653"/>
                </a:lnTo>
                <a:lnTo>
                  <a:pt x="0" y="34837"/>
                </a:lnTo>
                <a:lnTo>
                  <a:pt x="284" y="37847"/>
                </a:lnTo>
                <a:lnTo>
                  <a:pt x="1443" y="42801"/>
                </a:lnTo>
                <a:lnTo>
                  <a:pt x="3729" y="46826"/>
                </a:lnTo>
                <a:lnTo>
                  <a:pt x="6804" y="50166"/>
                </a:lnTo>
                <a:lnTo>
                  <a:pt x="11106" y="52337"/>
                </a:lnTo>
                <a:lnTo>
                  <a:pt x="13762" y="52870"/>
                </a:lnTo>
                <a:lnTo>
                  <a:pt x="19610" y="52870"/>
                </a:lnTo>
                <a:lnTo>
                  <a:pt x="22280" y="52171"/>
                </a:lnTo>
                <a:lnTo>
                  <a:pt x="24912" y="50764"/>
                </a:lnTo>
                <a:lnTo>
                  <a:pt x="27543" y="49353"/>
                </a:lnTo>
                <a:lnTo>
                  <a:pt x="30200" y="47106"/>
                </a:lnTo>
                <a:lnTo>
                  <a:pt x="32894" y="44032"/>
                </a:lnTo>
                <a:lnTo>
                  <a:pt x="32894" y="50497"/>
                </a:lnTo>
                <a:lnTo>
                  <a:pt x="35380" y="52136"/>
                </a:lnTo>
                <a:lnTo>
                  <a:pt x="38196" y="52136"/>
                </a:lnTo>
                <a:lnTo>
                  <a:pt x="40777" y="50497"/>
                </a:lnTo>
                <a:lnTo>
                  <a:pt x="40777" y="1653"/>
                </a:lnTo>
                <a:lnTo>
                  <a:pt x="40533" y="929"/>
                </a:lnTo>
                <a:lnTo>
                  <a:pt x="37962" y="0"/>
                </a:lnTo>
                <a:lnTo>
                  <a:pt x="34837" y="0"/>
                </a:lnTo>
                <a:lnTo>
                  <a:pt x="32058" y="1653"/>
                </a:lnTo>
                <a:lnTo>
                  <a:pt x="32058" y="35788"/>
                </a:lnTo>
                <a:lnTo>
                  <a:pt x="29646" y="38862"/>
                </a:lnTo>
                <a:lnTo>
                  <a:pt x="25192" y="42786"/>
                </a:lnTo>
                <a:lnTo>
                  <a:pt x="20877" y="45176"/>
                </a:lnTo>
                <a:lnTo>
                  <a:pt x="17024" y="45176"/>
                </a:lnTo>
                <a:lnTo>
                  <a:pt x="13028" y="43498"/>
                </a:lnTo>
                <a:lnTo>
                  <a:pt x="10332" y="40147"/>
                </a:lnTo>
                <a:lnTo>
                  <a:pt x="9324" y="36958"/>
                </a:lnTo>
                <a:lnTo>
                  <a:pt x="8723" y="32943"/>
                </a:lnTo>
                <a:lnTo>
                  <a:pt x="8723" y="16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195180" y="3155346"/>
            <a:ext cx="27000" cy="53657"/>
          </a:xfrm>
          <a:custGeom>
            <a:avLst/>
            <a:gdLst/>
            <a:ahLst/>
            <a:cxnLst/>
            <a:rect l="l" t="t" r="r" b="b"/>
            <a:pathLst>
              <a:path w="27000" h="53657">
                <a:moveTo>
                  <a:pt x="22165" y="46075"/>
                </a:moveTo>
                <a:lnTo>
                  <a:pt x="17762" y="46669"/>
                </a:lnTo>
                <a:lnTo>
                  <a:pt x="14968" y="46669"/>
                </a:lnTo>
                <a:lnTo>
                  <a:pt x="11231" y="44409"/>
                </a:lnTo>
                <a:lnTo>
                  <a:pt x="8892" y="40906"/>
                </a:lnTo>
                <a:lnTo>
                  <a:pt x="11659" y="53326"/>
                </a:lnTo>
                <a:lnTo>
                  <a:pt x="16408" y="53657"/>
                </a:lnTo>
                <a:lnTo>
                  <a:pt x="19237" y="53657"/>
                </a:lnTo>
                <a:lnTo>
                  <a:pt x="21931" y="53035"/>
                </a:lnTo>
                <a:lnTo>
                  <a:pt x="27000" y="50492"/>
                </a:lnTo>
                <a:lnTo>
                  <a:pt x="26038" y="43674"/>
                </a:lnTo>
                <a:lnTo>
                  <a:pt x="22165" y="46075"/>
                </a:lnTo>
                <a:close/>
              </a:path>
              <a:path w="27000" h="53657">
                <a:moveTo>
                  <a:pt x="3308" y="12103"/>
                </a:moveTo>
                <a:lnTo>
                  <a:pt x="5965" y="11530"/>
                </a:lnTo>
                <a:lnTo>
                  <a:pt x="9173" y="9791"/>
                </a:lnTo>
                <a:lnTo>
                  <a:pt x="11940" y="8585"/>
                </a:lnTo>
                <a:lnTo>
                  <a:pt x="15339" y="7541"/>
                </a:lnTo>
                <a:lnTo>
                  <a:pt x="19396" y="7264"/>
                </a:lnTo>
                <a:lnTo>
                  <a:pt x="23075" y="7515"/>
                </a:lnTo>
                <a:lnTo>
                  <a:pt x="26910" y="9204"/>
                </a:lnTo>
                <a:lnTo>
                  <a:pt x="29260" y="12344"/>
                </a:lnTo>
                <a:lnTo>
                  <a:pt x="30024" y="15227"/>
                </a:lnTo>
                <a:lnTo>
                  <a:pt x="30222" y="18769"/>
                </a:lnTo>
                <a:lnTo>
                  <a:pt x="30222" y="22567"/>
                </a:lnTo>
                <a:lnTo>
                  <a:pt x="20022" y="22567"/>
                </a:lnTo>
                <a:lnTo>
                  <a:pt x="16714" y="22909"/>
                </a:lnTo>
                <a:lnTo>
                  <a:pt x="13776" y="23568"/>
                </a:lnTo>
                <a:lnTo>
                  <a:pt x="10835" y="24241"/>
                </a:lnTo>
                <a:lnTo>
                  <a:pt x="8351" y="25246"/>
                </a:lnTo>
                <a:lnTo>
                  <a:pt x="4277" y="27924"/>
                </a:lnTo>
                <a:lnTo>
                  <a:pt x="1634" y="31635"/>
                </a:lnTo>
                <a:lnTo>
                  <a:pt x="0" y="36052"/>
                </a:lnTo>
                <a:lnTo>
                  <a:pt x="0" y="38795"/>
                </a:lnTo>
                <a:lnTo>
                  <a:pt x="392" y="43242"/>
                </a:lnTo>
                <a:lnTo>
                  <a:pt x="1979" y="46939"/>
                </a:lnTo>
                <a:lnTo>
                  <a:pt x="4499" y="49758"/>
                </a:lnTo>
                <a:lnTo>
                  <a:pt x="7635" y="51993"/>
                </a:lnTo>
                <a:lnTo>
                  <a:pt x="11659" y="53326"/>
                </a:lnTo>
                <a:lnTo>
                  <a:pt x="8892" y="40906"/>
                </a:lnTo>
                <a:lnTo>
                  <a:pt x="8892" y="38354"/>
                </a:lnTo>
                <a:lnTo>
                  <a:pt x="9705" y="34429"/>
                </a:lnTo>
                <a:lnTo>
                  <a:pt x="12250" y="31496"/>
                </a:lnTo>
                <a:lnTo>
                  <a:pt x="14857" y="30073"/>
                </a:lnTo>
                <a:lnTo>
                  <a:pt x="18362" y="29245"/>
                </a:lnTo>
                <a:lnTo>
                  <a:pt x="22802" y="29029"/>
                </a:lnTo>
                <a:lnTo>
                  <a:pt x="30222" y="29029"/>
                </a:lnTo>
                <a:lnTo>
                  <a:pt x="30222" y="39380"/>
                </a:lnTo>
                <a:lnTo>
                  <a:pt x="26038" y="43674"/>
                </a:lnTo>
                <a:lnTo>
                  <a:pt x="27000" y="50492"/>
                </a:lnTo>
                <a:lnTo>
                  <a:pt x="31377" y="46442"/>
                </a:lnTo>
                <a:lnTo>
                  <a:pt x="31377" y="51332"/>
                </a:lnTo>
                <a:lnTo>
                  <a:pt x="33479" y="52908"/>
                </a:lnTo>
                <a:lnTo>
                  <a:pt x="36064" y="52959"/>
                </a:lnTo>
                <a:lnTo>
                  <a:pt x="38844" y="51332"/>
                </a:lnTo>
                <a:lnTo>
                  <a:pt x="38844" y="15353"/>
                </a:lnTo>
                <a:lnTo>
                  <a:pt x="38512" y="12700"/>
                </a:lnTo>
                <a:lnTo>
                  <a:pt x="37174" y="8127"/>
                </a:lnTo>
                <a:lnTo>
                  <a:pt x="34639" y="4697"/>
                </a:lnTo>
                <a:lnTo>
                  <a:pt x="31240" y="1993"/>
                </a:lnTo>
                <a:lnTo>
                  <a:pt x="26466" y="391"/>
                </a:lnTo>
                <a:lnTo>
                  <a:pt x="23576" y="0"/>
                </a:lnTo>
                <a:lnTo>
                  <a:pt x="20185" y="0"/>
                </a:lnTo>
                <a:lnTo>
                  <a:pt x="16570" y="175"/>
                </a:lnTo>
                <a:lnTo>
                  <a:pt x="12988" y="863"/>
                </a:lnTo>
                <a:lnTo>
                  <a:pt x="9838" y="1813"/>
                </a:lnTo>
                <a:lnTo>
                  <a:pt x="5839" y="3556"/>
                </a:lnTo>
                <a:lnTo>
                  <a:pt x="2498" y="6705"/>
                </a:lnTo>
                <a:lnTo>
                  <a:pt x="2311" y="9384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4250052" y="3132432"/>
            <a:ext cx="8671" cy="75834"/>
          </a:xfrm>
          <a:custGeom>
            <a:avLst/>
            <a:gdLst/>
            <a:ahLst/>
            <a:cxnLst/>
            <a:rect l="l" t="t" r="r" b="b"/>
            <a:pathLst>
              <a:path w="8671" h="75834">
                <a:moveTo>
                  <a:pt x="8671" y="74195"/>
                </a:moveTo>
                <a:lnTo>
                  <a:pt x="8671" y="1703"/>
                </a:lnTo>
                <a:lnTo>
                  <a:pt x="8463" y="928"/>
                </a:lnTo>
                <a:lnTo>
                  <a:pt x="5902" y="0"/>
                </a:lnTo>
                <a:lnTo>
                  <a:pt x="2778" y="0"/>
                </a:lnTo>
                <a:lnTo>
                  <a:pt x="0" y="1703"/>
                </a:lnTo>
                <a:lnTo>
                  <a:pt x="0" y="74195"/>
                </a:lnTo>
                <a:lnTo>
                  <a:pt x="200" y="74930"/>
                </a:lnTo>
                <a:lnTo>
                  <a:pt x="2778" y="75834"/>
                </a:lnTo>
                <a:lnTo>
                  <a:pt x="5902" y="75834"/>
                </a:lnTo>
                <a:lnTo>
                  <a:pt x="8671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4273610" y="3135977"/>
            <a:ext cx="10709" cy="72288"/>
          </a:xfrm>
          <a:custGeom>
            <a:avLst/>
            <a:gdLst/>
            <a:ahLst/>
            <a:cxnLst/>
            <a:rect l="l" t="t" r="r" b="b"/>
            <a:pathLst>
              <a:path w="10709" h="72288">
                <a:moveTo>
                  <a:pt x="0" y="5421"/>
                </a:moveTo>
                <a:lnTo>
                  <a:pt x="370" y="8888"/>
                </a:lnTo>
                <a:lnTo>
                  <a:pt x="3267" y="10742"/>
                </a:lnTo>
                <a:lnTo>
                  <a:pt x="7376" y="10742"/>
                </a:lnTo>
                <a:lnTo>
                  <a:pt x="10331" y="8849"/>
                </a:lnTo>
                <a:lnTo>
                  <a:pt x="10709" y="5306"/>
                </a:lnTo>
                <a:lnTo>
                  <a:pt x="10345" y="1854"/>
                </a:lnTo>
                <a:lnTo>
                  <a:pt x="7429" y="0"/>
                </a:lnTo>
                <a:lnTo>
                  <a:pt x="3332" y="0"/>
                </a:lnTo>
                <a:lnTo>
                  <a:pt x="381" y="1905"/>
                </a:lnTo>
                <a:lnTo>
                  <a:pt x="0" y="5421"/>
                </a:lnTo>
                <a:close/>
              </a:path>
              <a:path w="10709" h="72288">
                <a:moveTo>
                  <a:pt x="1242" y="71384"/>
                </a:moveTo>
                <a:lnTo>
                  <a:pt x="3822" y="72288"/>
                </a:lnTo>
                <a:lnTo>
                  <a:pt x="6946" y="72288"/>
                </a:lnTo>
                <a:lnTo>
                  <a:pt x="9715" y="70650"/>
                </a:lnTo>
                <a:lnTo>
                  <a:pt x="9715" y="21805"/>
                </a:lnTo>
                <a:lnTo>
                  <a:pt x="9507" y="21107"/>
                </a:lnTo>
                <a:lnTo>
                  <a:pt x="6946" y="20152"/>
                </a:lnTo>
                <a:lnTo>
                  <a:pt x="3822" y="20152"/>
                </a:lnTo>
                <a:lnTo>
                  <a:pt x="1046" y="21805"/>
                </a:lnTo>
                <a:lnTo>
                  <a:pt x="1046" y="70650"/>
                </a:lnTo>
                <a:lnTo>
                  <a:pt x="1242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292945" y="3143059"/>
            <a:ext cx="30910" cy="65836"/>
          </a:xfrm>
          <a:custGeom>
            <a:avLst/>
            <a:gdLst/>
            <a:ahLst/>
            <a:cxnLst/>
            <a:rect l="l" t="t" r="r" b="b"/>
            <a:pathLst>
              <a:path w="30910" h="65836">
                <a:moveTo>
                  <a:pt x="17035" y="1703"/>
                </a:moveTo>
                <a:lnTo>
                  <a:pt x="16816" y="993"/>
                </a:lnTo>
                <a:lnTo>
                  <a:pt x="14257" y="0"/>
                </a:lnTo>
                <a:lnTo>
                  <a:pt x="11131" y="0"/>
                </a:lnTo>
                <a:lnTo>
                  <a:pt x="8362" y="1703"/>
                </a:lnTo>
                <a:lnTo>
                  <a:pt x="8362" y="13312"/>
                </a:lnTo>
                <a:lnTo>
                  <a:pt x="1793" y="13312"/>
                </a:lnTo>
                <a:lnTo>
                  <a:pt x="346" y="14467"/>
                </a:lnTo>
                <a:lnTo>
                  <a:pt x="0" y="17056"/>
                </a:lnTo>
                <a:lnTo>
                  <a:pt x="1746" y="20754"/>
                </a:lnTo>
                <a:lnTo>
                  <a:pt x="8362" y="20754"/>
                </a:lnTo>
                <a:lnTo>
                  <a:pt x="8362" y="52120"/>
                </a:lnTo>
                <a:lnTo>
                  <a:pt x="9126" y="56641"/>
                </a:lnTo>
                <a:lnTo>
                  <a:pt x="10444" y="60440"/>
                </a:lnTo>
                <a:lnTo>
                  <a:pt x="12693" y="63158"/>
                </a:lnTo>
                <a:lnTo>
                  <a:pt x="15869" y="64836"/>
                </a:lnTo>
                <a:lnTo>
                  <a:pt x="19731" y="65836"/>
                </a:lnTo>
                <a:lnTo>
                  <a:pt x="24602" y="65674"/>
                </a:lnTo>
                <a:lnTo>
                  <a:pt x="27602" y="65102"/>
                </a:lnTo>
                <a:lnTo>
                  <a:pt x="30553" y="63093"/>
                </a:lnTo>
                <a:lnTo>
                  <a:pt x="30910" y="59983"/>
                </a:lnTo>
                <a:lnTo>
                  <a:pt x="30910" y="59324"/>
                </a:lnTo>
                <a:lnTo>
                  <a:pt x="29103" y="56757"/>
                </a:lnTo>
                <a:lnTo>
                  <a:pt x="26446" y="57787"/>
                </a:lnTo>
                <a:lnTo>
                  <a:pt x="23652" y="58193"/>
                </a:lnTo>
                <a:lnTo>
                  <a:pt x="19433" y="57330"/>
                </a:lnTo>
                <a:lnTo>
                  <a:pt x="17518" y="53898"/>
                </a:lnTo>
                <a:lnTo>
                  <a:pt x="17035" y="51346"/>
                </a:lnTo>
                <a:lnTo>
                  <a:pt x="17035" y="20754"/>
                </a:lnTo>
                <a:lnTo>
                  <a:pt x="29164" y="20754"/>
                </a:lnTo>
                <a:lnTo>
                  <a:pt x="30751" y="19306"/>
                </a:lnTo>
                <a:lnTo>
                  <a:pt x="30910" y="16372"/>
                </a:lnTo>
                <a:lnTo>
                  <a:pt x="29164" y="13312"/>
                </a:lnTo>
                <a:lnTo>
                  <a:pt x="17035" y="13312"/>
                </a:lnTo>
                <a:lnTo>
                  <a:pt x="1703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4329432" y="3156112"/>
            <a:ext cx="44635" cy="71615"/>
          </a:xfrm>
          <a:custGeom>
            <a:avLst/>
            <a:gdLst/>
            <a:ahLst/>
            <a:cxnLst/>
            <a:rect l="l" t="t" r="r" b="b"/>
            <a:pathLst>
              <a:path w="44635" h="71615">
                <a:moveTo>
                  <a:pt x="18622" y="51865"/>
                </a:moveTo>
                <a:lnTo>
                  <a:pt x="12103" y="68846"/>
                </a:lnTo>
                <a:lnTo>
                  <a:pt x="12340" y="71017"/>
                </a:lnTo>
                <a:lnTo>
                  <a:pt x="14917" y="71615"/>
                </a:lnTo>
                <a:lnTo>
                  <a:pt x="17589" y="71615"/>
                </a:lnTo>
                <a:lnTo>
                  <a:pt x="21351" y="69825"/>
                </a:lnTo>
                <a:lnTo>
                  <a:pt x="27661" y="51865"/>
                </a:lnTo>
                <a:lnTo>
                  <a:pt x="44635" y="3302"/>
                </a:lnTo>
                <a:lnTo>
                  <a:pt x="44505" y="648"/>
                </a:lnTo>
                <a:lnTo>
                  <a:pt x="41672" y="0"/>
                </a:lnTo>
                <a:lnTo>
                  <a:pt x="38710" y="36"/>
                </a:lnTo>
                <a:lnTo>
                  <a:pt x="36013" y="1893"/>
                </a:lnTo>
                <a:lnTo>
                  <a:pt x="22978" y="41288"/>
                </a:lnTo>
                <a:lnTo>
                  <a:pt x="22816" y="41288"/>
                </a:lnTo>
                <a:lnTo>
                  <a:pt x="9323" y="2109"/>
                </a:lnTo>
                <a:lnTo>
                  <a:pt x="8661" y="737"/>
                </a:lnTo>
                <a:lnTo>
                  <a:pt x="6036" y="25"/>
                </a:lnTo>
                <a:lnTo>
                  <a:pt x="3124" y="0"/>
                </a:lnTo>
                <a:lnTo>
                  <a:pt x="0" y="889"/>
                </a:lnTo>
                <a:lnTo>
                  <a:pt x="269" y="3467"/>
                </a:lnTo>
                <a:lnTo>
                  <a:pt x="17156" y="50126"/>
                </a:lnTo>
                <a:lnTo>
                  <a:pt x="18622" y="518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4406140" y="3155346"/>
            <a:ext cx="22157" cy="53657"/>
          </a:xfrm>
          <a:custGeom>
            <a:avLst/>
            <a:gdLst/>
            <a:ahLst/>
            <a:cxnLst/>
            <a:rect l="l" t="t" r="r" b="b"/>
            <a:pathLst>
              <a:path w="22157" h="53657">
                <a:moveTo>
                  <a:pt x="11221" y="44409"/>
                </a:moveTo>
                <a:lnTo>
                  <a:pt x="8896" y="40906"/>
                </a:lnTo>
                <a:lnTo>
                  <a:pt x="7628" y="51993"/>
                </a:lnTo>
                <a:lnTo>
                  <a:pt x="11663" y="53326"/>
                </a:lnTo>
                <a:lnTo>
                  <a:pt x="16398" y="53657"/>
                </a:lnTo>
                <a:lnTo>
                  <a:pt x="19227" y="53657"/>
                </a:lnTo>
                <a:lnTo>
                  <a:pt x="22157" y="46075"/>
                </a:lnTo>
                <a:lnTo>
                  <a:pt x="17766" y="46669"/>
                </a:lnTo>
                <a:lnTo>
                  <a:pt x="14972" y="46669"/>
                </a:lnTo>
                <a:lnTo>
                  <a:pt x="11221" y="44409"/>
                </a:lnTo>
                <a:close/>
              </a:path>
              <a:path w="22157" h="53657">
                <a:moveTo>
                  <a:pt x="3308" y="12103"/>
                </a:moveTo>
                <a:lnTo>
                  <a:pt x="5965" y="11530"/>
                </a:lnTo>
                <a:lnTo>
                  <a:pt x="9177" y="9791"/>
                </a:lnTo>
                <a:lnTo>
                  <a:pt x="11948" y="8585"/>
                </a:lnTo>
                <a:lnTo>
                  <a:pt x="15342" y="7541"/>
                </a:lnTo>
                <a:lnTo>
                  <a:pt x="19386" y="7264"/>
                </a:lnTo>
                <a:lnTo>
                  <a:pt x="23079" y="7515"/>
                </a:lnTo>
                <a:lnTo>
                  <a:pt x="26917" y="9204"/>
                </a:lnTo>
                <a:lnTo>
                  <a:pt x="29264" y="12344"/>
                </a:lnTo>
                <a:lnTo>
                  <a:pt x="30031" y="15227"/>
                </a:lnTo>
                <a:lnTo>
                  <a:pt x="30225" y="18769"/>
                </a:lnTo>
                <a:lnTo>
                  <a:pt x="30225" y="22567"/>
                </a:lnTo>
                <a:lnTo>
                  <a:pt x="20030" y="22567"/>
                </a:lnTo>
                <a:lnTo>
                  <a:pt x="16708" y="22909"/>
                </a:lnTo>
                <a:lnTo>
                  <a:pt x="13766" y="23568"/>
                </a:lnTo>
                <a:lnTo>
                  <a:pt x="10829" y="24241"/>
                </a:lnTo>
                <a:lnTo>
                  <a:pt x="8341" y="25246"/>
                </a:lnTo>
                <a:lnTo>
                  <a:pt x="4283" y="27924"/>
                </a:lnTo>
                <a:lnTo>
                  <a:pt x="1638" y="31635"/>
                </a:lnTo>
                <a:lnTo>
                  <a:pt x="0" y="36052"/>
                </a:lnTo>
                <a:lnTo>
                  <a:pt x="0" y="38795"/>
                </a:lnTo>
                <a:lnTo>
                  <a:pt x="396" y="43242"/>
                </a:lnTo>
                <a:lnTo>
                  <a:pt x="1969" y="46939"/>
                </a:lnTo>
                <a:lnTo>
                  <a:pt x="4493" y="49758"/>
                </a:lnTo>
                <a:lnTo>
                  <a:pt x="7628" y="51993"/>
                </a:lnTo>
                <a:lnTo>
                  <a:pt x="8896" y="40906"/>
                </a:lnTo>
                <a:lnTo>
                  <a:pt x="8896" y="38354"/>
                </a:lnTo>
                <a:lnTo>
                  <a:pt x="9695" y="34429"/>
                </a:lnTo>
                <a:lnTo>
                  <a:pt x="12254" y="31496"/>
                </a:lnTo>
                <a:lnTo>
                  <a:pt x="14861" y="30073"/>
                </a:lnTo>
                <a:lnTo>
                  <a:pt x="18356" y="29245"/>
                </a:lnTo>
                <a:lnTo>
                  <a:pt x="22810" y="29029"/>
                </a:lnTo>
                <a:lnTo>
                  <a:pt x="30225" y="29029"/>
                </a:lnTo>
                <a:lnTo>
                  <a:pt x="30225" y="39380"/>
                </a:lnTo>
                <a:lnTo>
                  <a:pt x="26042" y="43674"/>
                </a:lnTo>
                <a:lnTo>
                  <a:pt x="22157" y="46075"/>
                </a:lnTo>
                <a:lnTo>
                  <a:pt x="19227" y="53657"/>
                </a:lnTo>
                <a:lnTo>
                  <a:pt x="21924" y="53035"/>
                </a:lnTo>
                <a:lnTo>
                  <a:pt x="24469" y="51763"/>
                </a:lnTo>
                <a:lnTo>
                  <a:pt x="27004" y="50492"/>
                </a:lnTo>
                <a:lnTo>
                  <a:pt x="31381" y="46442"/>
                </a:lnTo>
                <a:lnTo>
                  <a:pt x="31381" y="51332"/>
                </a:lnTo>
                <a:lnTo>
                  <a:pt x="33473" y="52908"/>
                </a:lnTo>
                <a:lnTo>
                  <a:pt x="36054" y="52959"/>
                </a:lnTo>
                <a:lnTo>
                  <a:pt x="38836" y="51332"/>
                </a:lnTo>
                <a:lnTo>
                  <a:pt x="38836" y="15353"/>
                </a:lnTo>
                <a:lnTo>
                  <a:pt x="38516" y="12700"/>
                </a:lnTo>
                <a:lnTo>
                  <a:pt x="37174" y="8127"/>
                </a:lnTo>
                <a:lnTo>
                  <a:pt x="34629" y="4697"/>
                </a:lnTo>
                <a:lnTo>
                  <a:pt x="31234" y="1993"/>
                </a:lnTo>
                <a:lnTo>
                  <a:pt x="26474" y="391"/>
                </a:lnTo>
                <a:lnTo>
                  <a:pt x="23583" y="0"/>
                </a:lnTo>
                <a:lnTo>
                  <a:pt x="20189" y="0"/>
                </a:lnTo>
                <a:lnTo>
                  <a:pt x="16560" y="175"/>
                </a:lnTo>
                <a:lnTo>
                  <a:pt x="12992" y="863"/>
                </a:lnTo>
                <a:lnTo>
                  <a:pt x="9832" y="1813"/>
                </a:lnTo>
                <a:lnTo>
                  <a:pt x="5847" y="3556"/>
                </a:lnTo>
                <a:lnTo>
                  <a:pt x="2501" y="6705"/>
                </a:lnTo>
                <a:lnTo>
                  <a:pt x="2315" y="9384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461012" y="3155342"/>
            <a:ext cx="40726" cy="52923"/>
          </a:xfrm>
          <a:custGeom>
            <a:avLst/>
            <a:gdLst/>
            <a:ahLst/>
            <a:cxnLst/>
            <a:rect l="l" t="t" r="r" b="b"/>
            <a:pathLst>
              <a:path w="40726" h="52923">
                <a:moveTo>
                  <a:pt x="5900" y="52923"/>
                </a:moveTo>
                <a:lnTo>
                  <a:pt x="8682" y="51285"/>
                </a:lnTo>
                <a:lnTo>
                  <a:pt x="8682" y="17146"/>
                </a:lnTo>
                <a:lnTo>
                  <a:pt x="11059" y="14071"/>
                </a:lnTo>
                <a:lnTo>
                  <a:pt x="13331" y="11750"/>
                </a:lnTo>
                <a:lnTo>
                  <a:pt x="17675" y="8559"/>
                </a:lnTo>
                <a:lnTo>
                  <a:pt x="22017" y="7760"/>
                </a:lnTo>
                <a:lnTo>
                  <a:pt x="25177" y="8092"/>
                </a:lnTo>
                <a:lnTo>
                  <a:pt x="27738" y="9387"/>
                </a:lnTo>
                <a:lnTo>
                  <a:pt x="30394" y="12790"/>
                </a:lnTo>
                <a:lnTo>
                  <a:pt x="31427" y="15951"/>
                </a:lnTo>
                <a:lnTo>
                  <a:pt x="32068" y="19889"/>
                </a:lnTo>
                <a:lnTo>
                  <a:pt x="32068" y="51285"/>
                </a:lnTo>
                <a:lnTo>
                  <a:pt x="32277" y="52019"/>
                </a:lnTo>
                <a:lnTo>
                  <a:pt x="34837" y="52923"/>
                </a:lnTo>
                <a:lnTo>
                  <a:pt x="37957" y="52923"/>
                </a:lnTo>
                <a:lnTo>
                  <a:pt x="40726" y="51285"/>
                </a:lnTo>
                <a:lnTo>
                  <a:pt x="40726" y="18021"/>
                </a:lnTo>
                <a:lnTo>
                  <a:pt x="40441" y="15036"/>
                </a:lnTo>
                <a:lnTo>
                  <a:pt x="39286" y="10086"/>
                </a:lnTo>
                <a:lnTo>
                  <a:pt x="37000" y="6073"/>
                </a:lnTo>
                <a:lnTo>
                  <a:pt x="33926" y="2771"/>
                </a:lnTo>
                <a:lnTo>
                  <a:pt x="29620" y="561"/>
                </a:lnTo>
                <a:lnTo>
                  <a:pt x="26963" y="0"/>
                </a:lnTo>
                <a:lnTo>
                  <a:pt x="21106" y="0"/>
                </a:lnTo>
                <a:lnTo>
                  <a:pt x="18435" y="726"/>
                </a:lnTo>
                <a:lnTo>
                  <a:pt x="15792" y="2148"/>
                </a:lnTo>
                <a:lnTo>
                  <a:pt x="13147" y="3571"/>
                </a:lnTo>
                <a:lnTo>
                  <a:pt x="10490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67" y="838"/>
                </a:lnTo>
                <a:lnTo>
                  <a:pt x="3135" y="763"/>
                </a:lnTo>
                <a:lnTo>
                  <a:pt x="0" y="2440"/>
                </a:lnTo>
                <a:lnTo>
                  <a:pt x="0" y="51285"/>
                </a:lnTo>
                <a:lnTo>
                  <a:pt x="182" y="52019"/>
                </a:lnTo>
                <a:lnTo>
                  <a:pt x="2768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4514604" y="3189038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12805" y="19277"/>
                </a:moveTo>
                <a:lnTo>
                  <a:pt x="12362" y="8100"/>
                </a:lnTo>
                <a:lnTo>
                  <a:pt x="10540" y="4442"/>
                </a:lnTo>
                <a:lnTo>
                  <a:pt x="9532" y="0"/>
                </a:lnTo>
                <a:lnTo>
                  <a:pt x="7895" y="16484"/>
                </a:lnTo>
                <a:lnTo>
                  <a:pt x="12805" y="19277"/>
                </a:lnTo>
                <a:close/>
              </a:path>
              <a:path w="12805" h="75653">
                <a:moveTo>
                  <a:pt x="34786" y="-54687"/>
                </a:moveTo>
                <a:lnTo>
                  <a:pt x="34786" y="-26315"/>
                </a:lnTo>
                <a:lnTo>
                  <a:pt x="32537" y="-28728"/>
                </a:lnTo>
                <a:lnTo>
                  <a:pt x="27983" y="-31827"/>
                </a:lnTo>
                <a:lnTo>
                  <a:pt x="23162" y="-33695"/>
                </a:lnTo>
                <a:lnTo>
                  <a:pt x="17063" y="-33695"/>
                </a:lnTo>
                <a:lnTo>
                  <a:pt x="14123" y="-33047"/>
                </a:lnTo>
                <a:lnTo>
                  <a:pt x="11588" y="-31762"/>
                </a:lnTo>
                <a:lnTo>
                  <a:pt x="9043" y="-30481"/>
                </a:lnTo>
                <a:lnTo>
                  <a:pt x="6912" y="-28652"/>
                </a:lnTo>
                <a:lnTo>
                  <a:pt x="3481" y="-23878"/>
                </a:lnTo>
                <a:lnTo>
                  <a:pt x="2193" y="-20980"/>
                </a:lnTo>
                <a:lnTo>
                  <a:pt x="1306" y="-17603"/>
                </a:lnTo>
                <a:lnTo>
                  <a:pt x="431" y="-14224"/>
                </a:lnTo>
                <a:lnTo>
                  <a:pt x="0" y="-10429"/>
                </a:lnTo>
                <a:lnTo>
                  <a:pt x="0" y="-2692"/>
                </a:lnTo>
                <a:lnTo>
                  <a:pt x="342" y="684"/>
                </a:lnTo>
                <a:lnTo>
                  <a:pt x="1043" y="3884"/>
                </a:lnTo>
                <a:lnTo>
                  <a:pt x="1750" y="7085"/>
                </a:lnTo>
                <a:lnTo>
                  <a:pt x="2854" y="9878"/>
                </a:lnTo>
                <a:lnTo>
                  <a:pt x="4381" y="12240"/>
                </a:lnTo>
                <a:lnTo>
                  <a:pt x="7895" y="16484"/>
                </a:lnTo>
                <a:lnTo>
                  <a:pt x="9532" y="0"/>
                </a:lnTo>
                <a:lnTo>
                  <a:pt x="8978" y="-4752"/>
                </a:lnTo>
                <a:lnTo>
                  <a:pt x="8978" y="-9526"/>
                </a:lnTo>
                <a:lnTo>
                  <a:pt x="9644" y="-14047"/>
                </a:lnTo>
                <a:lnTo>
                  <a:pt x="10774" y="-18301"/>
                </a:lnTo>
                <a:lnTo>
                  <a:pt x="12708" y="-21833"/>
                </a:lnTo>
                <a:lnTo>
                  <a:pt x="15501" y="-24361"/>
                </a:lnTo>
                <a:lnTo>
                  <a:pt x="18917" y="-25985"/>
                </a:lnTo>
                <a:lnTo>
                  <a:pt x="23507" y="-25985"/>
                </a:lnTo>
                <a:lnTo>
                  <a:pt x="27983" y="-23623"/>
                </a:lnTo>
                <a:lnTo>
                  <a:pt x="32451" y="-19763"/>
                </a:lnTo>
                <a:lnTo>
                  <a:pt x="34786" y="-16765"/>
                </a:lnTo>
                <a:lnTo>
                  <a:pt x="34786" y="2768"/>
                </a:lnTo>
                <a:lnTo>
                  <a:pt x="32119" y="6043"/>
                </a:lnTo>
                <a:lnTo>
                  <a:pt x="28501" y="9436"/>
                </a:lnTo>
                <a:lnTo>
                  <a:pt x="25167" y="11516"/>
                </a:lnTo>
                <a:lnTo>
                  <a:pt x="21910" y="12319"/>
                </a:lnTo>
                <a:lnTo>
                  <a:pt x="18475" y="12319"/>
                </a:lnTo>
                <a:lnTo>
                  <a:pt x="15069" y="10666"/>
                </a:lnTo>
                <a:lnTo>
                  <a:pt x="12362" y="8100"/>
                </a:lnTo>
                <a:lnTo>
                  <a:pt x="12805" y="19277"/>
                </a:lnTo>
                <a:lnTo>
                  <a:pt x="15756" y="19975"/>
                </a:lnTo>
                <a:lnTo>
                  <a:pt x="22410" y="19975"/>
                </a:lnTo>
                <a:lnTo>
                  <a:pt x="25351" y="19188"/>
                </a:lnTo>
                <a:lnTo>
                  <a:pt x="28033" y="17640"/>
                </a:lnTo>
                <a:lnTo>
                  <a:pt x="30714" y="16088"/>
                </a:lnTo>
                <a:lnTo>
                  <a:pt x="33296" y="13917"/>
                </a:lnTo>
                <a:lnTo>
                  <a:pt x="35784" y="11123"/>
                </a:lnTo>
                <a:lnTo>
                  <a:pt x="35784" y="17589"/>
                </a:lnTo>
                <a:lnTo>
                  <a:pt x="37886" y="19163"/>
                </a:lnTo>
                <a:lnTo>
                  <a:pt x="40431" y="19263"/>
                </a:lnTo>
                <a:lnTo>
                  <a:pt x="43506" y="17589"/>
                </a:lnTo>
                <a:lnTo>
                  <a:pt x="43506" y="-54687"/>
                </a:lnTo>
                <a:lnTo>
                  <a:pt x="43272" y="-55425"/>
                </a:lnTo>
                <a:lnTo>
                  <a:pt x="40694" y="-56376"/>
                </a:lnTo>
                <a:lnTo>
                  <a:pt x="37566" y="-56376"/>
                </a:lnTo>
                <a:lnTo>
                  <a:pt x="34786" y="-546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4598784" y="3155339"/>
            <a:ext cx="43505" cy="72367"/>
          </a:xfrm>
          <a:custGeom>
            <a:avLst/>
            <a:gdLst/>
            <a:ahLst/>
            <a:cxnLst/>
            <a:rect l="l" t="t" r="r" b="b"/>
            <a:pathLst>
              <a:path w="43505" h="72367">
                <a:moveTo>
                  <a:pt x="0" y="2451"/>
                </a:moveTo>
                <a:lnTo>
                  <a:pt x="0" y="70650"/>
                </a:lnTo>
                <a:lnTo>
                  <a:pt x="182" y="71413"/>
                </a:lnTo>
                <a:lnTo>
                  <a:pt x="2768" y="72367"/>
                </a:lnTo>
                <a:lnTo>
                  <a:pt x="5904" y="72367"/>
                </a:lnTo>
                <a:lnTo>
                  <a:pt x="8661" y="70650"/>
                </a:lnTo>
                <a:lnTo>
                  <a:pt x="8661" y="46241"/>
                </a:lnTo>
                <a:lnTo>
                  <a:pt x="9939" y="47511"/>
                </a:lnTo>
                <a:lnTo>
                  <a:pt x="13355" y="50482"/>
                </a:lnTo>
                <a:lnTo>
                  <a:pt x="16775" y="52491"/>
                </a:lnTo>
                <a:lnTo>
                  <a:pt x="20318" y="53517"/>
                </a:lnTo>
                <a:lnTo>
                  <a:pt x="23014" y="53672"/>
                </a:lnTo>
                <a:lnTo>
                  <a:pt x="26308" y="53672"/>
                </a:lnTo>
                <a:lnTo>
                  <a:pt x="29239" y="53023"/>
                </a:lnTo>
                <a:lnTo>
                  <a:pt x="31798" y="51742"/>
                </a:lnTo>
                <a:lnTo>
                  <a:pt x="34343" y="50457"/>
                </a:lnTo>
                <a:lnTo>
                  <a:pt x="33839" y="33922"/>
                </a:lnTo>
                <a:lnTo>
                  <a:pt x="32669" y="38188"/>
                </a:lnTo>
                <a:lnTo>
                  <a:pt x="30728" y="41795"/>
                </a:lnTo>
                <a:lnTo>
                  <a:pt x="27895" y="44336"/>
                </a:lnTo>
                <a:lnTo>
                  <a:pt x="24451" y="45961"/>
                </a:lnTo>
                <a:lnTo>
                  <a:pt x="19900" y="45961"/>
                </a:lnTo>
                <a:lnTo>
                  <a:pt x="15486" y="43573"/>
                </a:lnTo>
                <a:lnTo>
                  <a:pt x="11069" y="39690"/>
                </a:lnTo>
                <a:lnTo>
                  <a:pt x="8661" y="36691"/>
                </a:lnTo>
                <a:lnTo>
                  <a:pt x="8661" y="17271"/>
                </a:lnTo>
                <a:lnTo>
                  <a:pt x="7613" y="9006"/>
                </a:lnTo>
                <a:lnTo>
                  <a:pt x="7613" y="2451"/>
                </a:lnTo>
                <a:lnTo>
                  <a:pt x="6076" y="902"/>
                </a:lnTo>
                <a:lnTo>
                  <a:pt x="3074" y="777"/>
                </a:lnTo>
                <a:lnTo>
                  <a:pt x="0" y="2451"/>
                </a:lnTo>
                <a:close/>
              </a:path>
              <a:path w="43505" h="72367">
                <a:moveTo>
                  <a:pt x="8661" y="17271"/>
                </a:moveTo>
                <a:lnTo>
                  <a:pt x="10046" y="15493"/>
                </a:lnTo>
                <a:lnTo>
                  <a:pt x="12581" y="12790"/>
                </a:lnTo>
                <a:lnTo>
                  <a:pt x="16123" y="9856"/>
                </a:lnTo>
                <a:lnTo>
                  <a:pt x="19447" y="8229"/>
                </a:lnTo>
                <a:lnTo>
                  <a:pt x="22791" y="7721"/>
                </a:lnTo>
                <a:lnTo>
                  <a:pt x="26937" y="8254"/>
                </a:lnTo>
                <a:lnTo>
                  <a:pt x="29963" y="10429"/>
                </a:lnTo>
                <a:lnTo>
                  <a:pt x="32068" y="13679"/>
                </a:lnTo>
                <a:lnTo>
                  <a:pt x="33605" y="17564"/>
                </a:lnTo>
                <a:lnTo>
                  <a:pt x="34343" y="22226"/>
                </a:lnTo>
                <a:lnTo>
                  <a:pt x="34527" y="27139"/>
                </a:lnTo>
                <a:lnTo>
                  <a:pt x="34527" y="29425"/>
                </a:lnTo>
                <a:lnTo>
                  <a:pt x="33839" y="33922"/>
                </a:lnTo>
                <a:lnTo>
                  <a:pt x="34343" y="50457"/>
                </a:lnTo>
                <a:lnTo>
                  <a:pt x="36495" y="48628"/>
                </a:lnTo>
                <a:lnTo>
                  <a:pt x="39963" y="43891"/>
                </a:lnTo>
                <a:lnTo>
                  <a:pt x="41277" y="41010"/>
                </a:lnTo>
                <a:lnTo>
                  <a:pt x="42176" y="37605"/>
                </a:lnTo>
                <a:lnTo>
                  <a:pt x="43063" y="34213"/>
                </a:lnTo>
                <a:lnTo>
                  <a:pt x="43505" y="30379"/>
                </a:lnTo>
                <a:lnTo>
                  <a:pt x="43505" y="22567"/>
                </a:lnTo>
                <a:lnTo>
                  <a:pt x="43159" y="19202"/>
                </a:lnTo>
                <a:lnTo>
                  <a:pt x="42476" y="16041"/>
                </a:lnTo>
                <a:lnTo>
                  <a:pt x="41760" y="12880"/>
                </a:lnTo>
                <a:lnTo>
                  <a:pt x="40653" y="10097"/>
                </a:lnTo>
                <a:lnTo>
                  <a:pt x="39128" y="7721"/>
                </a:lnTo>
                <a:lnTo>
                  <a:pt x="35632" y="3441"/>
                </a:lnTo>
                <a:lnTo>
                  <a:pt x="30787" y="698"/>
                </a:lnTo>
                <a:lnTo>
                  <a:pt x="27871" y="0"/>
                </a:lnTo>
                <a:lnTo>
                  <a:pt x="24439" y="0"/>
                </a:lnTo>
                <a:lnTo>
                  <a:pt x="21365" y="204"/>
                </a:lnTo>
                <a:lnTo>
                  <a:pt x="18525" y="953"/>
                </a:lnTo>
                <a:lnTo>
                  <a:pt x="15792" y="2260"/>
                </a:lnTo>
                <a:lnTo>
                  <a:pt x="13100" y="3938"/>
                </a:lnTo>
                <a:lnTo>
                  <a:pt x="10439" y="6184"/>
                </a:lnTo>
                <a:lnTo>
                  <a:pt x="7613" y="9006"/>
                </a:lnTo>
                <a:lnTo>
                  <a:pt x="8661" y="172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655365" y="3155349"/>
            <a:ext cx="27618" cy="52920"/>
          </a:xfrm>
          <a:custGeom>
            <a:avLst/>
            <a:gdLst/>
            <a:ahLst/>
            <a:cxnLst/>
            <a:rect l="l" t="t" r="r" b="b"/>
            <a:pathLst>
              <a:path w="27618" h="52920">
                <a:moveTo>
                  <a:pt x="5892" y="52920"/>
                </a:moveTo>
                <a:lnTo>
                  <a:pt x="8672" y="51282"/>
                </a:lnTo>
                <a:lnTo>
                  <a:pt x="8672" y="19149"/>
                </a:lnTo>
                <a:lnTo>
                  <a:pt x="11008" y="15480"/>
                </a:lnTo>
                <a:lnTo>
                  <a:pt x="13039" y="12736"/>
                </a:lnTo>
                <a:lnTo>
                  <a:pt x="15880" y="9968"/>
                </a:lnTo>
                <a:lnTo>
                  <a:pt x="19302" y="8470"/>
                </a:lnTo>
                <a:lnTo>
                  <a:pt x="22240" y="8672"/>
                </a:lnTo>
                <a:lnTo>
                  <a:pt x="24897" y="9471"/>
                </a:lnTo>
                <a:lnTo>
                  <a:pt x="27553" y="8190"/>
                </a:lnTo>
                <a:lnTo>
                  <a:pt x="27618" y="3669"/>
                </a:lnTo>
                <a:lnTo>
                  <a:pt x="25328" y="684"/>
                </a:lnTo>
                <a:lnTo>
                  <a:pt x="22302" y="86"/>
                </a:lnTo>
                <a:lnTo>
                  <a:pt x="19745" y="0"/>
                </a:lnTo>
                <a:lnTo>
                  <a:pt x="16732" y="673"/>
                </a:lnTo>
                <a:lnTo>
                  <a:pt x="13690" y="2578"/>
                </a:lnTo>
                <a:lnTo>
                  <a:pt x="10346" y="5994"/>
                </a:lnTo>
                <a:lnTo>
                  <a:pt x="7837" y="9547"/>
                </a:lnTo>
                <a:lnTo>
                  <a:pt x="7837" y="2437"/>
                </a:lnTo>
                <a:lnTo>
                  <a:pt x="5857" y="835"/>
                </a:lnTo>
                <a:lnTo>
                  <a:pt x="3139" y="759"/>
                </a:lnTo>
                <a:lnTo>
                  <a:pt x="0" y="2437"/>
                </a:lnTo>
                <a:lnTo>
                  <a:pt x="0" y="51282"/>
                </a:lnTo>
                <a:lnTo>
                  <a:pt x="186" y="52006"/>
                </a:lnTo>
                <a:lnTo>
                  <a:pt x="2772" y="52920"/>
                </a:lnTo>
                <a:lnTo>
                  <a:pt x="589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4689579" y="3155346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8" y="23914"/>
                </a:moveTo>
                <a:lnTo>
                  <a:pt x="9273" y="21347"/>
                </a:lnTo>
                <a:lnTo>
                  <a:pt x="9853" y="18996"/>
                </a:lnTo>
                <a:lnTo>
                  <a:pt x="11329" y="14605"/>
                </a:lnTo>
                <a:lnTo>
                  <a:pt x="13741" y="11173"/>
                </a:lnTo>
                <a:lnTo>
                  <a:pt x="17110" y="8902"/>
                </a:lnTo>
                <a:lnTo>
                  <a:pt x="21197" y="7490"/>
                </a:lnTo>
                <a:lnTo>
                  <a:pt x="26572" y="7490"/>
                </a:lnTo>
                <a:lnTo>
                  <a:pt x="30780" y="9042"/>
                </a:lnTo>
                <a:lnTo>
                  <a:pt x="34135" y="11465"/>
                </a:lnTo>
                <a:lnTo>
                  <a:pt x="36328" y="15011"/>
                </a:lnTo>
                <a:lnTo>
                  <a:pt x="37580" y="19418"/>
                </a:lnTo>
                <a:lnTo>
                  <a:pt x="38308" y="24267"/>
                </a:lnTo>
                <a:lnTo>
                  <a:pt x="38308" y="29742"/>
                </a:lnTo>
                <a:lnTo>
                  <a:pt x="38023" y="32320"/>
                </a:lnTo>
                <a:lnTo>
                  <a:pt x="37454" y="34671"/>
                </a:lnTo>
                <a:lnTo>
                  <a:pt x="36681" y="50276"/>
                </a:lnTo>
                <a:lnTo>
                  <a:pt x="39204" y="48373"/>
                </a:lnTo>
                <a:lnTo>
                  <a:pt x="43225" y="43534"/>
                </a:lnTo>
                <a:lnTo>
                  <a:pt x="44752" y="40650"/>
                </a:lnTo>
                <a:lnTo>
                  <a:pt x="45763" y="37298"/>
                </a:lnTo>
                <a:lnTo>
                  <a:pt x="46779" y="33958"/>
                </a:lnTo>
                <a:lnTo>
                  <a:pt x="47285" y="30300"/>
                </a:lnTo>
                <a:lnTo>
                  <a:pt x="47285" y="22236"/>
                </a:lnTo>
                <a:lnTo>
                  <a:pt x="46804" y="18553"/>
                </a:lnTo>
                <a:lnTo>
                  <a:pt x="45847" y="15303"/>
                </a:lnTo>
                <a:lnTo>
                  <a:pt x="44885" y="12052"/>
                </a:lnTo>
                <a:lnTo>
                  <a:pt x="43437" y="9269"/>
                </a:lnTo>
                <a:lnTo>
                  <a:pt x="41515" y="7009"/>
                </a:lnTo>
                <a:lnTo>
                  <a:pt x="37174" y="2983"/>
                </a:lnTo>
                <a:lnTo>
                  <a:pt x="34283" y="1788"/>
                </a:lnTo>
                <a:lnTo>
                  <a:pt x="31391" y="596"/>
                </a:lnTo>
                <a:lnTo>
                  <a:pt x="27997" y="0"/>
                </a:lnTo>
                <a:lnTo>
                  <a:pt x="20088" y="0"/>
                </a:lnTo>
                <a:lnTo>
                  <a:pt x="16560" y="673"/>
                </a:lnTo>
                <a:lnTo>
                  <a:pt x="13543" y="2004"/>
                </a:lnTo>
                <a:lnTo>
                  <a:pt x="10530" y="3351"/>
                </a:lnTo>
                <a:lnTo>
                  <a:pt x="8021" y="5229"/>
                </a:lnTo>
                <a:lnTo>
                  <a:pt x="4000" y="10082"/>
                </a:lnTo>
                <a:lnTo>
                  <a:pt x="2487" y="12952"/>
                </a:lnTo>
                <a:lnTo>
                  <a:pt x="1490" y="16306"/>
                </a:lnTo>
                <a:lnTo>
                  <a:pt x="49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4"/>
                </a:lnTo>
                <a:lnTo>
                  <a:pt x="1414" y="38354"/>
                </a:lnTo>
                <a:lnTo>
                  <a:pt x="2350" y="41615"/>
                </a:lnTo>
                <a:lnTo>
                  <a:pt x="3790" y="44383"/>
                </a:lnTo>
                <a:lnTo>
                  <a:pt x="5721" y="46669"/>
                </a:lnTo>
                <a:lnTo>
                  <a:pt x="10048" y="50673"/>
                </a:lnTo>
                <a:lnTo>
                  <a:pt x="9695" y="34239"/>
                </a:lnTo>
                <a:lnTo>
                  <a:pt x="8978" y="29375"/>
                </a:lnTo>
                <a:lnTo>
                  <a:pt x="8978" y="23914"/>
                </a:lnTo>
                <a:close/>
              </a:path>
              <a:path w="47285" h="53657">
                <a:moveTo>
                  <a:pt x="26118" y="46126"/>
                </a:moveTo>
                <a:lnTo>
                  <a:pt x="20765" y="46126"/>
                </a:lnTo>
                <a:lnTo>
                  <a:pt x="16560" y="44574"/>
                </a:lnTo>
                <a:lnTo>
                  <a:pt x="13201" y="42151"/>
                </a:lnTo>
                <a:lnTo>
                  <a:pt x="10958" y="38644"/>
                </a:lnTo>
                <a:lnTo>
                  <a:pt x="9695" y="34239"/>
                </a:lnTo>
                <a:lnTo>
                  <a:pt x="10048" y="50673"/>
                </a:lnTo>
                <a:lnTo>
                  <a:pt x="12938" y="51879"/>
                </a:lnTo>
                <a:lnTo>
                  <a:pt x="15844" y="53070"/>
                </a:lnTo>
                <a:lnTo>
                  <a:pt x="19227" y="53657"/>
                </a:lnTo>
                <a:lnTo>
                  <a:pt x="27111" y="53657"/>
                </a:lnTo>
                <a:lnTo>
                  <a:pt x="30618" y="52984"/>
                </a:lnTo>
                <a:lnTo>
                  <a:pt x="33656" y="51622"/>
                </a:lnTo>
                <a:lnTo>
                  <a:pt x="36681" y="50276"/>
                </a:lnTo>
                <a:lnTo>
                  <a:pt x="37454" y="34671"/>
                </a:lnTo>
                <a:lnTo>
                  <a:pt x="36004" y="39052"/>
                </a:lnTo>
                <a:lnTo>
                  <a:pt x="33595" y="42453"/>
                </a:lnTo>
                <a:lnTo>
                  <a:pt x="30186" y="44704"/>
                </a:lnTo>
                <a:lnTo>
                  <a:pt x="26118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4743979" y="3132018"/>
            <a:ext cx="32017" cy="76252"/>
          </a:xfrm>
          <a:custGeom>
            <a:avLst/>
            <a:gdLst/>
            <a:ahLst/>
            <a:cxnLst/>
            <a:rect l="l" t="t" r="r" b="b"/>
            <a:pathLst>
              <a:path w="32017" h="76252">
                <a:moveTo>
                  <a:pt x="9899" y="8103"/>
                </a:moveTo>
                <a:lnTo>
                  <a:pt x="8671" y="12992"/>
                </a:lnTo>
                <a:lnTo>
                  <a:pt x="8362" y="15911"/>
                </a:lnTo>
                <a:lnTo>
                  <a:pt x="8362" y="24357"/>
                </a:lnTo>
                <a:lnTo>
                  <a:pt x="1684" y="24357"/>
                </a:lnTo>
                <a:lnTo>
                  <a:pt x="290" y="25513"/>
                </a:lnTo>
                <a:lnTo>
                  <a:pt x="0" y="28105"/>
                </a:lnTo>
                <a:lnTo>
                  <a:pt x="1684" y="31802"/>
                </a:lnTo>
                <a:lnTo>
                  <a:pt x="8362" y="31802"/>
                </a:lnTo>
                <a:lnTo>
                  <a:pt x="8362" y="74613"/>
                </a:lnTo>
                <a:lnTo>
                  <a:pt x="8571" y="75337"/>
                </a:lnTo>
                <a:lnTo>
                  <a:pt x="11192" y="76252"/>
                </a:lnTo>
                <a:lnTo>
                  <a:pt x="14265" y="76252"/>
                </a:lnTo>
                <a:lnTo>
                  <a:pt x="17085" y="74613"/>
                </a:lnTo>
                <a:lnTo>
                  <a:pt x="17085" y="31802"/>
                </a:lnTo>
                <a:lnTo>
                  <a:pt x="27661" y="31802"/>
                </a:lnTo>
                <a:lnTo>
                  <a:pt x="29223" y="30340"/>
                </a:lnTo>
                <a:lnTo>
                  <a:pt x="29386" y="27418"/>
                </a:lnTo>
                <a:lnTo>
                  <a:pt x="27661" y="24357"/>
                </a:lnTo>
                <a:lnTo>
                  <a:pt x="17085" y="24357"/>
                </a:lnTo>
                <a:lnTo>
                  <a:pt x="17207" y="15163"/>
                </a:lnTo>
                <a:lnTo>
                  <a:pt x="17697" y="12244"/>
                </a:lnTo>
                <a:lnTo>
                  <a:pt x="19961" y="8521"/>
                </a:lnTo>
                <a:lnTo>
                  <a:pt x="22887" y="7430"/>
                </a:lnTo>
                <a:lnTo>
                  <a:pt x="25966" y="7517"/>
                </a:lnTo>
                <a:lnTo>
                  <a:pt x="29076" y="8420"/>
                </a:lnTo>
                <a:lnTo>
                  <a:pt x="31672" y="8355"/>
                </a:lnTo>
                <a:lnTo>
                  <a:pt x="32017" y="5688"/>
                </a:lnTo>
                <a:lnTo>
                  <a:pt x="31931" y="3924"/>
                </a:lnTo>
                <a:lnTo>
                  <a:pt x="29853" y="1116"/>
                </a:lnTo>
                <a:lnTo>
                  <a:pt x="27172" y="341"/>
                </a:lnTo>
                <a:lnTo>
                  <a:pt x="23604" y="0"/>
                </a:lnTo>
                <a:lnTo>
                  <a:pt x="21005" y="0"/>
                </a:lnTo>
                <a:lnTo>
                  <a:pt x="18759" y="367"/>
                </a:lnTo>
                <a:lnTo>
                  <a:pt x="14942" y="1842"/>
                </a:lnTo>
                <a:lnTo>
                  <a:pt x="12103" y="4546"/>
                </a:lnTo>
                <a:lnTo>
                  <a:pt x="9899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4780141" y="3155346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7" y="16940"/>
                </a:moveTo>
                <a:lnTo>
                  <a:pt x="42325" y="14136"/>
                </a:lnTo>
                <a:lnTo>
                  <a:pt x="41550" y="11328"/>
                </a:lnTo>
                <a:lnTo>
                  <a:pt x="38624" y="6807"/>
                </a:lnTo>
                <a:lnTo>
                  <a:pt x="34796" y="3073"/>
                </a:lnTo>
                <a:lnTo>
                  <a:pt x="32190" y="1842"/>
                </a:lnTo>
                <a:lnTo>
                  <a:pt x="29569" y="622"/>
                </a:lnTo>
                <a:lnTo>
                  <a:pt x="26413" y="0"/>
                </a:lnTo>
                <a:lnTo>
                  <a:pt x="26445" y="7011"/>
                </a:lnTo>
                <a:lnTo>
                  <a:pt x="29620" y="8343"/>
                </a:lnTo>
                <a:lnTo>
                  <a:pt x="31747" y="11012"/>
                </a:lnTo>
                <a:lnTo>
                  <a:pt x="33886" y="13690"/>
                </a:lnTo>
                <a:lnTo>
                  <a:pt x="34898" y="17387"/>
                </a:lnTo>
                <a:lnTo>
                  <a:pt x="34786" y="22085"/>
                </a:lnTo>
                <a:lnTo>
                  <a:pt x="8981" y="22085"/>
                </a:lnTo>
                <a:lnTo>
                  <a:pt x="9053" y="20091"/>
                </a:lnTo>
                <a:lnTo>
                  <a:pt x="10494" y="3124"/>
                </a:lnTo>
                <a:lnTo>
                  <a:pt x="8106" y="4902"/>
                </a:lnTo>
                <a:lnTo>
                  <a:pt x="4142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8"/>
                </a:lnTo>
                <a:lnTo>
                  <a:pt x="1526" y="38695"/>
                </a:lnTo>
                <a:lnTo>
                  <a:pt x="2548" y="42011"/>
                </a:lnTo>
                <a:lnTo>
                  <a:pt x="4046" y="44780"/>
                </a:lnTo>
                <a:lnTo>
                  <a:pt x="6040" y="46989"/>
                </a:lnTo>
                <a:lnTo>
                  <a:pt x="10494" y="50863"/>
                </a:lnTo>
                <a:lnTo>
                  <a:pt x="13435" y="51979"/>
                </a:lnTo>
                <a:lnTo>
                  <a:pt x="16347" y="53099"/>
                </a:lnTo>
                <a:lnTo>
                  <a:pt x="19756" y="53657"/>
                </a:lnTo>
                <a:lnTo>
                  <a:pt x="23651" y="53657"/>
                </a:lnTo>
                <a:lnTo>
                  <a:pt x="27997" y="53492"/>
                </a:lnTo>
                <a:lnTo>
                  <a:pt x="31967" y="52807"/>
                </a:lnTo>
                <a:lnTo>
                  <a:pt x="35204" y="51979"/>
                </a:lnTo>
                <a:lnTo>
                  <a:pt x="37951" y="51104"/>
                </a:lnTo>
                <a:lnTo>
                  <a:pt x="41194" y="48830"/>
                </a:lnTo>
                <a:lnTo>
                  <a:pt x="41515" y="46165"/>
                </a:lnTo>
                <a:lnTo>
                  <a:pt x="40949" y="43016"/>
                </a:lnTo>
                <a:lnTo>
                  <a:pt x="38216" y="43267"/>
                </a:lnTo>
                <a:lnTo>
                  <a:pt x="35045" y="44552"/>
                </a:lnTo>
                <a:lnTo>
                  <a:pt x="32241" y="45441"/>
                </a:lnTo>
                <a:lnTo>
                  <a:pt x="28723" y="46201"/>
                </a:lnTo>
                <a:lnTo>
                  <a:pt x="24453" y="46393"/>
                </a:lnTo>
                <a:lnTo>
                  <a:pt x="21614" y="46393"/>
                </a:lnTo>
                <a:lnTo>
                  <a:pt x="17218" y="45135"/>
                </a:lnTo>
                <a:lnTo>
                  <a:pt x="13655" y="43116"/>
                </a:lnTo>
                <a:lnTo>
                  <a:pt x="11181" y="40006"/>
                </a:lnTo>
                <a:lnTo>
                  <a:pt x="9780" y="35977"/>
                </a:lnTo>
                <a:lnTo>
                  <a:pt x="8981" y="31355"/>
                </a:lnTo>
                <a:lnTo>
                  <a:pt x="8981" y="28651"/>
                </a:lnTo>
                <a:lnTo>
                  <a:pt x="40139" y="28651"/>
                </a:lnTo>
                <a:lnTo>
                  <a:pt x="42486" y="27748"/>
                </a:lnTo>
                <a:lnTo>
                  <a:pt x="43520" y="24738"/>
                </a:lnTo>
                <a:lnTo>
                  <a:pt x="43520" y="19925"/>
                </a:lnTo>
                <a:lnTo>
                  <a:pt x="43127" y="16940"/>
                </a:lnTo>
                <a:close/>
              </a:path>
              <a:path w="43520" h="53657">
                <a:moveTo>
                  <a:pt x="9053" y="20091"/>
                </a:moveTo>
                <a:lnTo>
                  <a:pt x="9989" y="16357"/>
                </a:lnTo>
                <a:lnTo>
                  <a:pt x="11440" y="12927"/>
                </a:lnTo>
                <a:lnTo>
                  <a:pt x="14983" y="9081"/>
                </a:lnTo>
                <a:lnTo>
                  <a:pt x="18215" y="7415"/>
                </a:lnTo>
                <a:lnTo>
                  <a:pt x="22251" y="7011"/>
                </a:lnTo>
                <a:lnTo>
                  <a:pt x="26445" y="7011"/>
                </a:lnTo>
                <a:lnTo>
                  <a:pt x="26413" y="0"/>
                </a:lnTo>
                <a:lnTo>
                  <a:pt x="19223" y="0"/>
                </a:lnTo>
                <a:lnTo>
                  <a:pt x="16092" y="636"/>
                </a:lnTo>
                <a:lnTo>
                  <a:pt x="13298" y="1868"/>
                </a:lnTo>
                <a:lnTo>
                  <a:pt x="10494" y="3124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4833626" y="3155346"/>
            <a:ext cx="33487" cy="53657"/>
          </a:xfrm>
          <a:custGeom>
            <a:avLst/>
            <a:gdLst/>
            <a:ahLst/>
            <a:cxnLst/>
            <a:rect l="l" t="t" r="r" b="b"/>
            <a:pathLst>
              <a:path w="33487" h="53657">
                <a:moveTo>
                  <a:pt x="6029" y="52221"/>
                </a:moveTo>
                <a:lnTo>
                  <a:pt x="8611" y="52984"/>
                </a:lnTo>
                <a:lnTo>
                  <a:pt x="11649" y="53531"/>
                </a:lnTo>
                <a:lnTo>
                  <a:pt x="17665" y="53657"/>
                </a:lnTo>
                <a:lnTo>
                  <a:pt x="20173" y="53315"/>
                </a:lnTo>
                <a:lnTo>
                  <a:pt x="24728" y="51954"/>
                </a:lnTo>
                <a:lnTo>
                  <a:pt x="28328" y="49593"/>
                </a:lnTo>
                <a:lnTo>
                  <a:pt x="31244" y="46609"/>
                </a:lnTo>
                <a:lnTo>
                  <a:pt x="33044" y="42698"/>
                </a:lnTo>
                <a:lnTo>
                  <a:pt x="33487" y="37986"/>
                </a:lnTo>
                <a:lnTo>
                  <a:pt x="33487" y="35891"/>
                </a:lnTo>
                <a:lnTo>
                  <a:pt x="32465" y="32550"/>
                </a:lnTo>
                <a:lnTo>
                  <a:pt x="30877" y="29742"/>
                </a:lnTo>
                <a:lnTo>
                  <a:pt x="27345" y="26631"/>
                </a:lnTo>
                <a:lnTo>
                  <a:pt x="24443" y="25120"/>
                </a:lnTo>
                <a:lnTo>
                  <a:pt x="21466" y="23823"/>
                </a:lnTo>
                <a:lnTo>
                  <a:pt x="18525" y="22607"/>
                </a:lnTo>
                <a:lnTo>
                  <a:pt x="15645" y="21451"/>
                </a:lnTo>
                <a:lnTo>
                  <a:pt x="12128" y="19356"/>
                </a:lnTo>
                <a:lnTo>
                  <a:pt x="9817" y="16584"/>
                </a:lnTo>
                <a:lnTo>
                  <a:pt x="9471" y="13996"/>
                </a:lnTo>
                <a:lnTo>
                  <a:pt x="10026" y="11188"/>
                </a:lnTo>
                <a:lnTo>
                  <a:pt x="12362" y="8294"/>
                </a:lnTo>
                <a:lnTo>
                  <a:pt x="15527" y="7113"/>
                </a:lnTo>
                <a:lnTo>
                  <a:pt x="18305" y="6946"/>
                </a:lnTo>
                <a:lnTo>
                  <a:pt x="21416" y="7138"/>
                </a:lnTo>
                <a:lnTo>
                  <a:pt x="25071" y="8369"/>
                </a:lnTo>
                <a:lnTo>
                  <a:pt x="27738" y="9690"/>
                </a:lnTo>
                <a:lnTo>
                  <a:pt x="30718" y="9866"/>
                </a:lnTo>
                <a:lnTo>
                  <a:pt x="31071" y="7162"/>
                </a:lnTo>
                <a:lnTo>
                  <a:pt x="30775" y="4419"/>
                </a:lnTo>
                <a:lnTo>
                  <a:pt x="28195" y="2195"/>
                </a:lnTo>
                <a:lnTo>
                  <a:pt x="25599" y="1144"/>
                </a:lnTo>
                <a:lnTo>
                  <a:pt x="22179" y="316"/>
                </a:lnTo>
                <a:lnTo>
                  <a:pt x="18392" y="0"/>
                </a:lnTo>
                <a:lnTo>
                  <a:pt x="15527" y="0"/>
                </a:lnTo>
                <a:lnTo>
                  <a:pt x="13013" y="394"/>
                </a:lnTo>
                <a:lnTo>
                  <a:pt x="8698" y="1993"/>
                </a:lnTo>
                <a:lnTo>
                  <a:pt x="5476" y="4370"/>
                </a:lnTo>
                <a:lnTo>
                  <a:pt x="2966" y="7225"/>
                </a:lnTo>
                <a:lnTo>
                  <a:pt x="1515" y="10731"/>
                </a:lnTo>
                <a:lnTo>
                  <a:pt x="1159" y="14477"/>
                </a:lnTo>
                <a:lnTo>
                  <a:pt x="1501" y="18528"/>
                </a:lnTo>
                <a:lnTo>
                  <a:pt x="2880" y="21628"/>
                </a:lnTo>
                <a:lnTo>
                  <a:pt x="6015" y="25210"/>
                </a:lnTo>
                <a:lnTo>
                  <a:pt x="8698" y="26937"/>
                </a:lnTo>
                <a:lnTo>
                  <a:pt x="11577" y="28411"/>
                </a:lnTo>
                <a:lnTo>
                  <a:pt x="14551" y="29641"/>
                </a:lnTo>
                <a:lnTo>
                  <a:pt x="17395" y="30797"/>
                </a:lnTo>
                <a:lnTo>
                  <a:pt x="20065" y="31992"/>
                </a:lnTo>
                <a:lnTo>
                  <a:pt x="23213" y="34278"/>
                </a:lnTo>
                <a:lnTo>
                  <a:pt x="24922" y="37313"/>
                </a:lnTo>
                <a:lnTo>
                  <a:pt x="24678" y="41187"/>
                </a:lnTo>
                <a:lnTo>
                  <a:pt x="23054" y="43940"/>
                </a:lnTo>
                <a:lnTo>
                  <a:pt x="20275" y="45683"/>
                </a:lnTo>
                <a:lnTo>
                  <a:pt x="16556" y="46507"/>
                </a:lnTo>
                <a:lnTo>
                  <a:pt x="13125" y="46507"/>
                </a:lnTo>
                <a:lnTo>
                  <a:pt x="9889" y="45769"/>
                </a:lnTo>
                <a:lnTo>
                  <a:pt x="5979" y="44171"/>
                </a:lnTo>
                <a:lnTo>
                  <a:pt x="3190" y="42558"/>
                </a:lnTo>
                <a:lnTo>
                  <a:pt x="273" y="42939"/>
                </a:lnTo>
                <a:lnTo>
                  <a:pt x="0" y="45528"/>
                </a:lnTo>
                <a:lnTo>
                  <a:pt x="273" y="48185"/>
                </a:lnTo>
                <a:lnTo>
                  <a:pt x="2955" y="50928"/>
                </a:lnTo>
                <a:lnTo>
                  <a:pt x="6029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4876067" y="3155346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9" y="52221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4" y="53657"/>
                </a:lnTo>
                <a:lnTo>
                  <a:pt x="20173" y="53315"/>
                </a:lnTo>
                <a:lnTo>
                  <a:pt x="24724" y="51954"/>
                </a:lnTo>
                <a:lnTo>
                  <a:pt x="28331" y="49593"/>
                </a:lnTo>
                <a:lnTo>
                  <a:pt x="31244" y="46609"/>
                </a:lnTo>
                <a:lnTo>
                  <a:pt x="33040" y="42698"/>
                </a:lnTo>
                <a:lnTo>
                  <a:pt x="33483" y="37986"/>
                </a:lnTo>
                <a:lnTo>
                  <a:pt x="33483" y="35891"/>
                </a:lnTo>
                <a:lnTo>
                  <a:pt x="32461" y="32550"/>
                </a:lnTo>
                <a:lnTo>
                  <a:pt x="30876" y="29742"/>
                </a:lnTo>
                <a:lnTo>
                  <a:pt x="27345" y="26631"/>
                </a:lnTo>
                <a:lnTo>
                  <a:pt x="24443" y="25120"/>
                </a:lnTo>
                <a:lnTo>
                  <a:pt x="21462" y="23823"/>
                </a:lnTo>
                <a:lnTo>
                  <a:pt x="18514" y="22607"/>
                </a:lnTo>
                <a:lnTo>
                  <a:pt x="15648" y="21451"/>
                </a:lnTo>
                <a:lnTo>
                  <a:pt x="12131" y="19356"/>
                </a:lnTo>
                <a:lnTo>
                  <a:pt x="9817" y="16584"/>
                </a:lnTo>
                <a:lnTo>
                  <a:pt x="9474" y="13996"/>
                </a:lnTo>
                <a:lnTo>
                  <a:pt x="10015" y="11188"/>
                </a:lnTo>
                <a:lnTo>
                  <a:pt x="12362" y="8294"/>
                </a:lnTo>
                <a:lnTo>
                  <a:pt x="15523" y="7113"/>
                </a:lnTo>
                <a:lnTo>
                  <a:pt x="18305" y="6946"/>
                </a:lnTo>
                <a:lnTo>
                  <a:pt x="21404" y="7138"/>
                </a:lnTo>
                <a:lnTo>
                  <a:pt x="25069" y="8369"/>
                </a:lnTo>
                <a:lnTo>
                  <a:pt x="27740" y="9690"/>
                </a:lnTo>
                <a:lnTo>
                  <a:pt x="30714" y="9866"/>
                </a:lnTo>
                <a:lnTo>
                  <a:pt x="31074" y="7162"/>
                </a:lnTo>
                <a:lnTo>
                  <a:pt x="30775" y="4419"/>
                </a:lnTo>
                <a:lnTo>
                  <a:pt x="28195" y="2195"/>
                </a:lnTo>
                <a:lnTo>
                  <a:pt x="25599" y="1144"/>
                </a:lnTo>
                <a:lnTo>
                  <a:pt x="22179" y="316"/>
                </a:lnTo>
                <a:lnTo>
                  <a:pt x="18388" y="0"/>
                </a:lnTo>
                <a:lnTo>
                  <a:pt x="15523" y="0"/>
                </a:lnTo>
                <a:lnTo>
                  <a:pt x="13017" y="394"/>
                </a:lnTo>
                <a:lnTo>
                  <a:pt x="8696" y="1993"/>
                </a:lnTo>
                <a:lnTo>
                  <a:pt x="5474" y="4370"/>
                </a:lnTo>
                <a:lnTo>
                  <a:pt x="2965" y="7225"/>
                </a:lnTo>
                <a:lnTo>
                  <a:pt x="1511" y="10731"/>
                </a:lnTo>
                <a:lnTo>
                  <a:pt x="1155" y="14477"/>
                </a:lnTo>
                <a:lnTo>
                  <a:pt x="1501" y="18528"/>
                </a:lnTo>
                <a:lnTo>
                  <a:pt x="2865" y="21628"/>
                </a:lnTo>
                <a:lnTo>
                  <a:pt x="6018" y="25210"/>
                </a:lnTo>
                <a:lnTo>
                  <a:pt x="8696" y="26937"/>
                </a:lnTo>
                <a:lnTo>
                  <a:pt x="11577" y="28411"/>
                </a:lnTo>
                <a:lnTo>
                  <a:pt x="14554" y="29641"/>
                </a:lnTo>
                <a:lnTo>
                  <a:pt x="17395" y="30797"/>
                </a:lnTo>
                <a:lnTo>
                  <a:pt x="20062" y="31992"/>
                </a:lnTo>
                <a:lnTo>
                  <a:pt x="23211" y="34278"/>
                </a:lnTo>
                <a:lnTo>
                  <a:pt x="24922" y="37313"/>
                </a:lnTo>
                <a:lnTo>
                  <a:pt x="24673" y="41187"/>
                </a:lnTo>
                <a:lnTo>
                  <a:pt x="23050" y="43940"/>
                </a:lnTo>
                <a:lnTo>
                  <a:pt x="20271" y="45683"/>
                </a:lnTo>
                <a:lnTo>
                  <a:pt x="16559" y="46507"/>
                </a:lnTo>
                <a:lnTo>
                  <a:pt x="13129" y="46507"/>
                </a:lnTo>
                <a:lnTo>
                  <a:pt x="9892" y="45769"/>
                </a:lnTo>
                <a:lnTo>
                  <a:pt x="5979" y="44171"/>
                </a:lnTo>
                <a:lnTo>
                  <a:pt x="3185" y="42558"/>
                </a:lnTo>
                <a:lnTo>
                  <a:pt x="269" y="42939"/>
                </a:lnTo>
                <a:lnTo>
                  <a:pt x="0" y="45528"/>
                </a:lnTo>
                <a:lnTo>
                  <a:pt x="269" y="48185"/>
                </a:lnTo>
                <a:lnTo>
                  <a:pt x="2951" y="50928"/>
                </a:lnTo>
                <a:lnTo>
                  <a:pt x="6029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921239" y="3135977"/>
            <a:ext cx="10723" cy="72288"/>
          </a:xfrm>
          <a:custGeom>
            <a:avLst/>
            <a:gdLst/>
            <a:ahLst/>
            <a:cxnLst/>
            <a:rect l="l" t="t" r="r" b="b"/>
            <a:pathLst>
              <a:path w="10723" h="72288">
                <a:moveTo>
                  <a:pt x="0" y="5421"/>
                </a:moveTo>
                <a:lnTo>
                  <a:pt x="381" y="8888"/>
                </a:lnTo>
                <a:lnTo>
                  <a:pt x="3282" y="10742"/>
                </a:lnTo>
                <a:lnTo>
                  <a:pt x="7379" y="10742"/>
                </a:lnTo>
                <a:lnTo>
                  <a:pt x="10342" y="8849"/>
                </a:lnTo>
                <a:lnTo>
                  <a:pt x="10723" y="5306"/>
                </a:lnTo>
                <a:lnTo>
                  <a:pt x="10342" y="1854"/>
                </a:lnTo>
                <a:lnTo>
                  <a:pt x="7440" y="0"/>
                </a:lnTo>
                <a:lnTo>
                  <a:pt x="3347" y="0"/>
                </a:lnTo>
                <a:lnTo>
                  <a:pt x="381" y="1905"/>
                </a:lnTo>
                <a:lnTo>
                  <a:pt x="0" y="5421"/>
                </a:lnTo>
                <a:close/>
              </a:path>
              <a:path w="10723" h="72288">
                <a:moveTo>
                  <a:pt x="1242" y="71384"/>
                </a:moveTo>
                <a:lnTo>
                  <a:pt x="3822" y="72288"/>
                </a:lnTo>
                <a:lnTo>
                  <a:pt x="6948" y="72288"/>
                </a:lnTo>
                <a:lnTo>
                  <a:pt x="9730" y="70650"/>
                </a:lnTo>
                <a:lnTo>
                  <a:pt x="9730" y="21805"/>
                </a:lnTo>
                <a:lnTo>
                  <a:pt x="9507" y="21107"/>
                </a:lnTo>
                <a:lnTo>
                  <a:pt x="6948" y="20152"/>
                </a:lnTo>
                <a:lnTo>
                  <a:pt x="3822" y="20152"/>
                </a:lnTo>
                <a:lnTo>
                  <a:pt x="1057" y="21805"/>
                </a:lnTo>
                <a:lnTo>
                  <a:pt x="1057" y="70650"/>
                </a:lnTo>
                <a:lnTo>
                  <a:pt x="1242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4943584" y="3155346"/>
            <a:ext cx="47297" cy="53657"/>
          </a:xfrm>
          <a:custGeom>
            <a:avLst/>
            <a:gdLst/>
            <a:ahLst/>
            <a:cxnLst/>
            <a:rect l="l" t="t" r="r" b="b"/>
            <a:pathLst>
              <a:path w="47297" h="53657">
                <a:moveTo>
                  <a:pt x="8978" y="23914"/>
                </a:moveTo>
                <a:lnTo>
                  <a:pt x="9288" y="21347"/>
                </a:lnTo>
                <a:lnTo>
                  <a:pt x="9864" y="18996"/>
                </a:lnTo>
                <a:lnTo>
                  <a:pt x="11341" y="14605"/>
                </a:lnTo>
                <a:lnTo>
                  <a:pt x="13737" y="11173"/>
                </a:lnTo>
                <a:lnTo>
                  <a:pt x="17122" y="8902"/>
                </a:lnTo>
                <a:lnTo>
                  <a:pt x="21193" y="7490"/>
                </a:lnTo>
                <a:lnTo>
                  <a:pt x="26572" y="7490"/>
                </a:lnTo>
                <a:lnTo>
                  <a:pt x="30791" y="9042"/>
                </a:lnTo>
                <a:lnTo>
                  <a:pt x="34136" y="11465"/>
                </a:lnTo>
                <a:lnTo>
                  <a:pt x="36338" y="15011"/>
                </a:lnTo>
                <a:lnTo>
                  <a:pt x="37591" y="19418"/>
                </a:lnTo>
                <a:lnTo>
                  <a:pt x="38318" y="24267"/>
                </a:lnTo>
                <a:lnTo>
                  <a:pt x="38318" y="29742"/>
                </a:lnTo>
                <a:lnTo>
                  <a:pt x="38033" y="32320"/>
                </a:lnTo>
                <a:lnTo>
                  <a:pt x="37466" y="34671"/>
                </a:lnTo>
                <a:lnTo>
                  <a:pt x="36691" y="50276"/>
                </a:lnTo>
                <a:lnTo>
                  <a:pt x="39215" y="48373"/>
                </a:lnTo>
                <a:lnTo>
                  <a:pt x="43237" y="43534"/>
                </a:lnTo>
                <a:lnTo>
                  <a:pt x="44752" y="40650"/>
                </a:lnTo>
                <a:lnTo>
                  <a:pt x="45774" y="37298"/>
                </a:lnTo>
                <a:lnTo>
                  <a:pt x="46782" y="33958"/>
                </a:lnTo>
                <a:lnTo>
                  <a:pt x="47297" y="30300"/>
                </a:lnTo>
                <a:lnTo>
                  <a:pt x="47297" y="22236"/>
                </a:lnTo>
                <a:lnTo>
                  <a:pt x="46814" y="18553"/>
                </a:lnTo>
                <a:lnTo>
                  <a:pt x="45847" y="15303"/>
                </a:lnTo>
                <a:lnTo>
                  <a:pt x="44889" y="12052"/>
                </a:lnTo>
                <a:lnTo>
                  <a:pt x="43449" y="9269"/>
                </a:lnTo>
                <a:lnTo>
                  <a:pt x="41516" y="7009"/>
                </a:lnTo>
                <a:lnTo>
                  <a:pt x="37185" y="2983"/>
                </a:lnTo>
                <a:lnTo>
                  <a:pt x="34293" y="1788"/>
                </a:lnTo>
                <a:lnTo>
                  <a:pt x="31403" y="596"/>
                </a:lnTo>
                <a:lnTo>
                  <a:pt x="28008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4" y="2004"/>
                </a:lnTo>
                <a:lnTo>
                  <a:pt x="10540" y="3351"/>
                </a:lnTo>
                <a:lnTo>
                  <a:pt x="8032" y="5229"/>
                </a:lnTo>
                <a:lnTo>
                  <a:pt x="3996" y="10082"/>
                </a:lnTo>
                <a:lnTo>
                  <a:pt x="2499" y="12952"/>
                </a:lnTo>
                <a:lnTo>
                  <a:pt x="1502" y="16306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8" y="35114"/>
                </a:lnTo>
                <a:lnTo>
                  <a:pt x="1414" y="38354"/>
                </a:lnTo>
                <a:lnTo>
                  <a:pt x="2362" y="41615"/>
                </a:lnTo>
                <a:lnTo>
                  <a:pt x="3802" y="44383"/>
                </a:lnTo>
                <a:lnTo>
                  <a:pt x="5735" y="46669"/>
                </a:lnTo>
                <a:lnTo>
                  <a:pt x="10062" y="50673"/>
                </a:lnTo>
                <a:lnTo>
                  <a:pt x="9706" y="34239"/>
                </a:lnTo>
                <a:lnTo>
                  <a:pt x="8978" y="29375"/>
                </a:lnTo>
                <a:lnTo>
                  <a:pt x="8978" y="23914"/>
                </a:lnTo>
                <a:close/>
              </a:path>
              <a:path w="47297" h="53657">
                <a:moveTo>
                  <a:pt x="26115" y="46126"/>
                </a:moveTo>
                <a:lnTo>
                  <a:pt x="20775" y="46126"/>
                </a:lnTo>
                <a:lnTo>
                  <a:pt x="16570" y="44574"/>
                </a:lnTo>
                <a:lnTo>
                  <a:pt x="13197" y="42151"/>
                </a:lnTo>
                <a:lnTo>
                  <a:pt x="10970" y="38644"/>
                </a:lnTo>
                <a:lnTo>
                  <a:pt x="9706" y="34239"/>
                </a:lnTo>
                <a:lnTo>
                  <a:pt x="10062" y="50673"/>
                </a:lnTo>
                <a:lnTo>
                  <a:pt x="12953" y="51879"/>
                </a:lnTo>
                <a:lnTo>
                  <a:pt x="15840" y="53070"/>
                </a:lnTo>
                <a:lnTo>
                  <a:pt x="19227" y="53657"/>
                </a:lnTo>
                <a:lnTo>
                  <a:pt x="27123" y="53657"/>
                </a:lnTo>
                <a:lnTo>
                  <a:pt x="30629" y="52984"/>
                </a:lnTo>
                <a:lnTo>
                  <a:pt x="33657" y="51622"/>
                </a:lnTo>
                <a:lnTo>
                  <a:pt x="36691" y="50276"/>
                </a:lnTo>
                <a:lnTo>
                  <a:pt x="37466" y="34671"/>
                </a:lnTo>
                <a:lnTo>
                  <a:pt x="36018" y="39052"/>
                </a:lnTo>
                <a:lnTo>
                  <a:pt x="33606" y="42453"/>
                </a:lnTo>
                <a:lnTo>
                  <a:pt x="30196" y="44704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5004083" y="3155342"/>
            <a:ext cx="40740" cy="52923"/>
          </a:xfrm>
          <a:custGeom>
            <a:avLst/>
            <a:gdLst/>
            <a:ahLst/>
            <a:cxnLst/>
            <a:rect l="l" t="t" r="r" b="b"/>
            <a:pathLst>
              <a:path w="40740" h="52923">
                <a:moveTo>
                  <a:pt x="5918" y="52923"/>
                </a:moveTo>
                <a:lnTo>
                  <a:pt x="8686" y="51285"/>
                </a:lnTo>
                <a:lnTo>
                  <a:pt x="8686" y="17146"/>
                </a:lnTo>
                <a:lnTo>
                  <a:pt x="11069" y="14071"/>
                </a:lnTo>
                <a:lnTo>
                  <a:pt x="13333" y="11750"/>
                </a:lnTo>
                <a:lnTo>
                  <a:pt x="17686" y="8559"/>
                </a:lnTo>
                <a:lnTo>
                  <a:pt x="22031" y="7760"/>
                </a:lnTo>
                <a:lnTo>
                  <a:pt x="25192" y="8092"/>
                </a:lnTo>
                <a:lnTo>
                  <a:pt x="27752" y="9387"/>
                </a:lnTo>
                <a:lnTo>
                  <a:pt x="30408" y="12790"/>
                </a:lnTo>
                <a:lnTo>
                  <a:pt x="31438" y="15951"/>
                </a:lnTo>
                <a:lnTo>
                  <a:pt x="32068" y="19889"/>
                </a:lnTo>
                <a:lnTo>
                  <a:pt x="32068" y="51285"/>
                </a:lnTo>
                <a:lnTo>
                  <a:pt x="32291" y="52019"/>
                </a:lnTo>
                <a:lnTo>
                  <a:pt x="34851" y="52923"/>
                </a:lnTo>
                <a:lnTo>
                  <a:pt x="37975" y="52923"/>
                </a:lnTo>
                <a:lnTo>
                  <a:pt x="40740" y="51285"/>
                </a:lnTo>
                <a:lnTo>
                  <a:pt x="40740" y="18021"/>
                </a:lnTo>
                <a:lnTo>
                  <a:pt x="40455" y="15036"/>
                </a:lnTo>
                <a:lnTo>
                  <a:pt x="39303" y="10086"/>
                </a:lnTo>
                <a:lnTo>
                  <a:pt x="37000" y="6073"/>
                </a:lnTo>
                <a:lnTo>
                  <a:pt x="33940" y="2771"/>
                </a:lnTo>
                <a:lnTo>
                  <a:pt x="29634" y="561"/>
                </a:lnTo>
                <a:lnTo>
                  <a:pt x="26978" y="0"/>
                </a:lnTo>
                <a:lnTo>
                  <a:pt x="21121" y="0"/>
                </a:lnTo>
                <a:lnTo>
                  <a:pt x="18453" y="726"/>
                </a:lnTo>
                <a:lnTo>
                  <a:pt x="15807" y="2148"/>
                </a:lnTo>
                <a:lnTo>
                  <a:pt x="13161" y="3571"/>
                </a:lnTo>
                <a:lnTo>
                  <a:pt x="10504" y="5831"/>
                </a:lnTo>
                <a:lnTo>
                  <a:pt x="7837" y="8902"/>
                </a:lnTo>
                <a:lnTo>
                  <a:pt x="7837" y="2440"/>
                </a:lnTo>
                <a:lnTo>
                  <a:pt x="5867" y="838"/>
                </a:lnTo>
                <a:lnTo>
                  <a:pt x="3138" y="763"/>
                </a:lnTo>
                <a:lnTo>
                  <a:pt x="0" y="2440"/>
                </a:lnTo>
                <a:lnTo>
                  <a:pt x="0" y="51285"/>
                </a:lnTo>
                <a:lnTo>
                  <a:pt x="198" y="52019"/>
                </a:lnTo>
                <a:lnTo>
                  <a:pt x="2782" y="52923"/>
                </a:lnTo>
                <a:lnTo>
                  <a:pt x="5918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5057474" y="3155346"/>
            <a:ext cx="22155" cy="53657"/>
          </a:xfrm>
          <a:custGeom>
            <a:avLst/>
            <a:gdLst/>
            <a:ahLst/>
            <a:cxnLst/>
            <a:rect l="l" t="t" r="r" b="b"/>
            <a:pathLst>
              <a:path w="22155" h="53657">
                <a:moveTo>
                  <a:pt x="11214" y="44409"/>
                </a:moveTo>
                <a:lnTo>
                  <a:pt x="8881" y="40906"/>
                </a:lnTo>
                <a:lnTo>
                  <a:pt x="7625" y="51993"/>
                </a:lnTo>
                <a:lnTo>
                  <a:pt x="11649" y="53326"/>
                </a:lnTo>
                <a:lnTo>
                  <a:pt x="16398" y="53657"/>
                </a:lnTo>
                <a:lnTo>
                  <a:pt x="19223" y="53657"/>
                </a:lnTo>
                <a:lnTo>
                  <a:pt x="22155" y="46075"/>
                </a:lnTo>
                <a:lnTo>
                  <a:pt x="17759" y="46669"/>
                </a:lnTo>
                <a:lnTo>
                  <a:pt x="14958" y="46669"/>
                </a:lnTo>
                <a:lnTo>
                  <a:pt x="11214" y="44409"/>
                </a:lnTo>
                <a:close/>
              </a:path>
              <a:path w="22155" h="53657">
                <a:moveTo>
                  <a:pt x="3308" y="12103"/>
                </a:moveTo>
                <a:lnTo>
                  <a:pt x="5965" y="11530"/>
                </a:lnTo>
                <a:lnTo>
                  <a:pt x="9161" y="9791"/>
                </a:lnTo>
                <a:lnTo>
                  <a:pt x="11941" y="8585"/>
                </a:lnTo>
                <a:lnTo>
                  <a:pt x="15336" y="7541"/>
                </a:lnTo>
                <a:lnTo>
                  <a:pt x="19386" y="7264"/>
                </a:lnTo>
                <a:lnTo>
                  <a:pt x="23075" y="7515"/>
                </a:lnTo>
                <a:lnTo>
                  <a:pt x="26913" y="9204"/>
                </a:lnTo>
                <a:lnTo>
                  <a:pt x="29250" y="12344"/>
                </a:lnTo>
                <a:lnTo>
                  <a:pt x="30024" y="15227"/>
                </a:lnTo>
                <a:lnTo>
                  <a:pt x="30222" y="18769"/>
                </a:lnTo>
                <a:lnTo>
                  <a:pt x="30222" y="22567"/>
                </a:lnTo>
                <a:lnTo>
                  <a:pt x="20024" y="22567"/>
                </a:lnTo>
                <a:lnTo>
                  <a:pt x="16704" y="22909"/>
                </a:lnTo>
                <a:lnTo>
                  <a:pt x="13762" y="23568"/>
                </a:lnTo>
                <a:lnTo>
                  <a:pt x="10821" y="24241"/>
                </a:lnTo>
                <a:lnTo>
                  <a:pt x="8337" y="25246"/>
                </a:lnTo>
                <a:lnTo>
                  <a:pt x="4281" y="27924"/>
                </a:lnTo>
                <a:lnTo>
                  <a:pt x="1634" y="31635"/>
                </a:lnTo>
                <a:lnTo>
                  <a:pt x="0" y="36052"/>
                </a:lnTo>
                <a:lnTo>
                  <a:pt x="0" y="38795"/>
                </a:lnTo>
                <a:lnTo>
                  <a:pt x="392" y="43242"/>
                </a:lnTo>
                <a:lnTo>
                  <a:pt x="1965" y="46939"/>
                </a:lnTo>
                <a:lnTo>
                  <a:pt x="4489" y="49758"/>
                </a:lnTo>
                <a:lnTo>
                  <a:pt x="7625" y="51993"/>
                </a:lnTo>
                <a:lnTo>
                  <a:pt x="8881" y="40906"/>
                </a:lnTo>
                <a:lnTo>
                  <a:pt x="8881" y="38354"/>
                </a:lnTo>
                <a:lnTo>
                  <a:pt x="9691" y="34429"/>
                </a:lnTo>
                <a:lnTo>
                  <a:pt x="12236" y="31496"/>
                </a:lnTo>
                <a:lnTo>
                  <a:pt x="14861" y="30073"/>
                </a:lnTo>
                <a:lnTo>
                  <a:pt x="18348" y="29245"/>
                </a:lnTo>
                <a:lnTo>
                  <a:pt x="22802" y="29029"/>
                </a:lnTo>
                <a:lnTo>
                  <a:pt x="30222" y="29029"/>
                </a:lnTo>
                <a:lnTo>
                  <a:pt x="30222" y="39380"/>
                </a:lnTo>
                <a:lnTo>
                  <a:pt x="26038" y="43674"/>
                </a:lnTo>
                <a:lnTo>
                  <a:pt x="22155" y="46075"/>
                </a:lnTo>
                <a:lnTo>
                  <a:pt x="19223" y="53657"/>
                </a:lnTo>
                <a:lnTo>
                  <a:pt x="21917" y="53035"/>
                </a:lnTo>
                <a:lnTo>
                  <a:pt x="24466" y="51763"/>
                </a:lnTo>
                <a:lnTo>
                  <a:pt x="26996" y="50492"/>
                </a:lnTo>
                <a:lnTo>
                  <a:pt x="31377" y="46442"/>
                </a:lnTo>
                <a:lnTo>
                  <a:pt x="31377" y="51332"/>
                </a:lnTo>
                <a:lnTo>
                  <a:pt x="33469" y="52908"/>
                </a:lnTo>
                <a:lnTo>
                  <a:pt x="36054" y="52959"/>
                </a:lnTo>
                <a:lnTo>
                  <a:pt x="38830" y="51332"/>
                </a:lnTo>
                <a:lnTo>
                  <a:pt x="38830" y="15353"/>
                </a:lnTo>
                <a:lnTo>
                  <a:pt x="38498" y="12700"/>
                </a:lnTo>
                <a:lnTo>
                  <a:pt x="37170" y="8127"/>
                </a:lnTo>
                <a:lnTo>
                  <a:pt x="34625" y="4697"/>
                </a:lnTo>
                <a:lnTo>
                  <a:pt x="31230" y="1993"/>
                </a:lnTo>
                <a:lnTo>
                  <a:pt x="26456" y="391"/>
                </a:lnTo>
                <a:lnTo>
                  <a:pt x="23580" y="0"/>
                </a:lnTo>
                <a:lnTo>
                  <a:pt x="20185" y="0"/>
                </a:lnTo>
                <a:lnTo>
                  <a:pt x="16553" y="175"/>
                </a:lnTo>
                <a:lnTo>
                  <a:pt x="12985" y="863"/>
                </a:lnTo>
                <a:lnTo>
                  <a:pt x="9828" y="1813"/>
                </a:lnTo>
                <a:lnTo>
                  <a:pt x="5843" y="3556"/>
                </a:lnTo>
                <a:lnTo>
                  <a:pt x="2495" y="6705"/>
                </a:lnTo>
                <a:lnTo>
                  <a:pt x="2301" y="9384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112345" y="3132432"/>
            <a:ext cx="8672" cy="75834"/>
          </a:xfrm>
          <a:custGeom>
            <a:avLst/>
            <a:gdLst/>
            <a:ahLst/>
            <a:cxnLst/>
            <a:rect l="l" t="t" r="r" b="b"/>
            <a:pathLst>
              <a:path w="8672" h="75834">
                <a:moveTo>
                  <a:pt x="8672" y="74195"/>
                </a:moveTo>
                <a:lnTo>
                  <a:pt x="8672" y="1703"/>
                </a:lnTo>
                <a:lnTo>
                  <a:pt x="8453" y="928"/>
                </a:lnTo>
                <a:lnTo>
                  <a:pt x="589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68" y="75834"/>
                </a:lnTo>
                <a:lnTo>
                  <a:pt x="5892" y="75834"/>
                </a:lnTo>
                <a:lnTo>
                  <a:pt x="8672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5135892" y="3135977"/>
            <a:ext cx="10725" cy="72288"/>
          </a:xfrm>
          <a:custGeom>
            <a:avLst/>
            <a:gdLst/>
            <a:ahLst/>
            <a:cxnLst/>
            <a:rect l="l" t="t" r="r" b="b"/>
            <a:pathLst>
              <a:path w="10725" h="72288">
                <a:moveTo>
                  <a:pt x="0" y="5421"/>
                </a:moveTo>
                <a:lnTo>
                  <a:pt x="364" y="8888"/>
                </a:lnTo>
                <a:lnTo>
                  <a:pt x="3280" y="10742"/>
                </a:lnTo>
                <a:lnTo>
                  <a:pt x="7377" y="10742"/>
                </a:lnTo>
                <a:lnTo>
                  <a:pt x="10339" y="8849"/>
                </a:lnTo>
                <a:lnTo>
                  <a:pt x="10725" y="5306"/>
                </a:lnTo>
                <a:lnTo>
                  <a:pt x="10339" y="1854"/>
                </a:lnTo>
                <a:lnTo>
                  <a:pt x="7442" y="0"/>
                </a:lnTo>
                <a:lnTo>
                  <a:pt x="3341" y="0"/>
                </a:lnTo>
                <a:lnTo>
                  <a:pt x="378" y="1905"/>
                </a:lnTo>
                <a:lnTo>
                  <a:pt x="0" y="5421"/>
                </a:lnTo>
                <a:close/>
              </a:path>
              <a:path w="10725" h="72288">
                <a:moveTo>
                  <a:pt x="1239" y="71384"/>
                </a:moveTo>
                <a:lnTo>
                  <a:pt x="3823" y="72288"/>
                </a:lnTo>
                <a:lnTo>
                  <a:pt x="6948" y="72288"/>
                </a:lnTo>
                <a:lnTo>
                  <a:pt x="9728" y="70650"/>
                </a:lnTo>
                <a:lnTo>
                  <a:pt x="9728" y="21805"/>
                </a:lnTo>
                <a:lnTo>
                  <a:pt x="9508" y="21107"/>
                </a:lnTo>
                <a:lnTo>
                  <a:pt x="6948" y="20152"/>
                </a:lnTo>
                <a:lnTo>
                  <a:pt x="3823" y="20152"/>
                </a:lnTo>
                <a:lnTo>
                  <a:pt x="1055" y="21805"/>
                </a:lnTo>
                <a:lnTo>
                  <a:pt x="1055" y="70650"/>
                </a:lnTo>
                <a:lnTo>
                  <a:pt x="1239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157759" y="3155346"/>
            <a:ext cx="33487" cy="53657"/>
          </a:xfrm>
          <a:custGeom>
            <a:avLst/>
            <a:gdLst/>
            <a:ahLst/>
            <a:cxnLst/>
            <a:rect l="l" t="t" r="r" b="b"/>
            <a:pathLst>
              <a:path w="33487" h="53657">
                <a:moveTo>
                  <a:pt x="6029" y="52221"/>
                </a:moveTo>
                <a:lnTo>
                  <a:pt x="8600" y="52984"/>
                </a:lnTo>
                <a:lnTo>
                  <a:pt x="11649" y="53531"/>
                </a:lnTo>
                <a:lnTo>
                  <a:pt x="17665" y="53657"/>
                </a:lnTo>
                <a:lnTo>
                  <a:pt x="20163" y="53315"/>
                </a:lnTo>
                <a:lnTo>
                  <a:pt x="24714" y="51954"/>
                </a:lnTo>
                <a:lnTo>
                  <a:pt x="28328" y="49593"/>
                </a:lnTo>
                <a:lnTo>
                  <a:pt x="31248" y="46609"/>
                </a:lnTo>
                <a:lnTo>
                  <a:pt x="33030" y="42698"/>
                </a:lnTo>
                <a:lnTo>
                  <a:pt x="33487" y="37986"/>
                </a:lnTo>
                <a:lnTo>
                  <a:pt x="33487" y="35891"/>
                </a:lnTo>
                <a:lnTo>
                  <a:pt x="32451" y="32550"/>
                </a:lnTo>
                <a:lnTo>
                  <a:pt x="30862" y="29742"/>
                </a:lnTo>
                <a:lnTo>
                  <a:pt x="27334" y="26631"/>
                </a:lnTo>
                <a:lnTo>
                  <a:pt x="24429" y="25120"/>
                </a:lnTo>
                <a:lnTo>
                  <a:pt x="21466" y="23823"/>
                </a:lnTo>
                <a:lnTo>
                  <a:pt x="18515" y="22607"/>
                </a:lnTo>
                <a:lnTo>
                  <a:pt x="15645" y="21451"/>
                </a:lnTo>
                <a:lnTo>
                  <a:pt x="12128" y="19356"/>
                </a:lnTo>
                <a:lnTo>
                  <a:pt x="9806" y="16584"/>
                </a:lnTo>
                <a:lnTo>
                  <a:pt x="9460" y="13996"/>
                </a:lnTo>
                <a:lnTo>
                  <a:pt x="10015" y="11188"/>
                </a:lnTo>
                <a:lnTo>
                  <a:pt x="12352" y="8294"/>
                </a:lnTo>
                <a:lnTo>
                  <a:pt x="15527" y="7113"/>
                </a:lnTo>
                <a:lnTo>
                  <a:pt x="18295" y="6946"/>
                </a:lnTo>
                <a:lnTo>
                  <a:pt x="21405" y="7138"/>
                </a:lnTo>
                <a:lnTo>
                  <a:pt x="25071" y="8369"/>
                </a:lnTo>
                <a:lnTo>
                  <a:pt x="27730" y="9690"/>
                </a:lnTo>
                <a:lnTo>
                  <a:pt x="30718" y="9866"/>
                </a:lnTo>
                <a:lnTo>
                  <a:pt x="31060" y="7162"/>
                </a:lnTo>
                <a:lnTo>
                  <a:pt x="30765" y="4419"/>
                </a:lnTo>
                <a:lnTo>
                  <a:pt x="28195" y="2195"/>
                </a:lnTo>
                <a:lnTo>
                  <a:pt x="25589" y="1144"/>
                </a:lnTo>
                <a:lnTo>
                  <a:pt x="22183" y="316"/>
                </a:lnTo>
                <a:lnTo>
                  <a:pt x="18392" y="0"/>
                </a:lnTo>
                <a:lnTo>
                  <a:pt x="15527" y="0"/>
                </a:lnTo>
                <a:lnTo>
                  <a:pt x="13003" y="394"/>
                </a:lnTo>
                <a:lnTo>
                  <a:pt x="8698" y="1993"/>
                </a:lnTo>
                <a:lnTo>
                  <a:pt x="5476" y="4370"/>
                </a:lnTo>
                <a:lnTo>
                  <a:pt x="2955" y="7225"/>
                </a:lnTo>
                <a:lnTo>
                  <a:pt x="1515" y="10731"/>
                </a:lnTo>
                <a:lnTo>
                  <a:pt x="1159" y="14477"/>
                </a:lnTo>
                <a:lnTo>
                  <a:pt x="1490" y="18528"/>
                </a:lnTo>
                <a:lnTo>
                  <a:pt x="2868" y="21628"/>
                </a:lnTo>
                <a:lnTo>
                  <a:pt x="6015" y="25210"/>
                </a:lnTo>
                <a:lnTo>
                  <a:pt x="8698" y="26937"/>
                </a:lnTo>
                <a:lnTo>
                  <a:pt x="11577" y="28411"/>
                </a:lnTo>
                <a:lnTo>
                  <a:pt x="14551" y="29641"/>
                </a:lnTo>
                <a:lnTo>
                  <a:pt x="17395" y="30797"/>
                </a:lnTo>
                <a:lnTo>
                  <a:pt x="20052" y="31992"/>
                </a:lnTo>
                <a:lnTo>
                  <a:pt x="23197" y="34278"/>
                </a:lnTo>
                <a:lnTo>
                  <a:pt x="24912" y="37313"/>
                </a:lnTo>
                <a:lnTo>
                  <a:pt x="24678" y="41187"/>
                </a:lnTo>
                <a:lnTo>
                  <a:pt x="23054" y="43940"/>
                </a:lnTo>
                <a:lnTo>
                  <a:pt x="20275" y="45683"/>
                </a:lnTo>
                <a:lnTo>
                  <a:pt x="16556" y="46507"/>
                </a:lnTo>
                <a:lnTo>
                  <a:pt x="13125" y="46507"/>
                </a:lnTo>
                <a:lnTo>
                  <a:pt x="9878" y="45769"/>
                </a:lnTo>
                <a:lnTo>
                  <a:pt x="5969" y="44171"/>
                </a:lnTo>
                <a:lnTo>
                  <a:pt x="3175" y="42558"/>
                </a:lnTo>
                <a:lnTo>
                  <a:pt x="273" y="42939"/>
                </a:lnTo>
                <a:lnTo>
                  <a:pt x="0" y="45528"/>
                </a:lnTo>
                <a:lnTo>
                  <a:pt x="273" y="48185"/>
                </a:lnTo>
                <a:lnTo>
                  <a:pt x="2955" y="50928"/>
                </a:lnTo>
                <a:lnTo>
                  <a:pt x="6029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5203979" y="3155342"/>
            <a:ext cx="70159" cy="52923"/>
          </a:xfrm>
          <a:custGeom>
            <a:avLst/>
            <a:gdLst/>
            <a:ahLst/>
            <a:cxnLst/>
            <a:rect l="l" t="t" r="r" b="b"/>
            <a:pathLst>
              <a:path w="70159" h="52923">
                <a:moveTo>
                  <a:pt x="61649" y="52019"/>
                </a:moveTo>
                <a:lnTo>
                  <a:pt x="64267" y="52923"/>
                </a:lnTo>
                <a:lnTo>
                  <a:pt x="67392" y="52923"/>
                </a:lnTo>
                <a:lnTo>
                  <a:pt x="70159" y="51285"/>
                </a:lnTo>
                <a:lnTo>
                  <a:pt x="70159" y="17668"/>
                </a:lnTo>
                <a:lnTo>
                  <a:pt x="69890" y="15036"/>
                </a:lnTo>
                <a:lnTo>
                  <a:pt x="68809" y="10086"/>
                </a:lnTo>
                <a:lnTo>
                  <a:pt x="66617" y="6073"/>
                </a:lnTo>
                <a:lnTo>
                  <a:pt x="63666" y="2771"/>
                </a:lnTo>
                <a:lnTo>
                  <a:pt x="59533" y="561"/>
                </a:lnTo>
                <a:lnTo>
                  <a:pt x="56973" y="0"/>
                </a:lnTo>
                <a:lnTo>
                  <a:pt x="52656" y="0"/>
                </a:lnTo>
                <a:lnTo>
                  <a:pt x="48916" y="863"/>
                </a:lnTo>
                <a:lnTo>
                  <a:pt x="46335" y="2174"/>
                </a:lnTo>
                <a:lnTo>
                  <a:pt x="43653" y="3926"/>
                </a:lnTo>
                <a:lnTo>
                  <a:pt x="40812" y="6389"/>
                </a:lnTo>
                <a:lnTo>
                  <a:pt x="37739" y="9665"/>
                </a:lnTo>
                <a:lnTo>
                  <a:pt x="35632" y="5730"/>
                </a:lnTo>
                <a:lnTo>
                  <a:pt x="32583" y="2692"/>
                </a:lnTo>
                <a:lnTo>
                  <a:pt x="30010" y="1183"/>
                </a:lnTo>
                <a:lnTo>
                  <a:pt x="26899" y="229"/>
                </a:lnTo>
                <a:lnTo>
                  <a:pt x="23183" y="0"/>
                </a:lnTo>
                <a:lnTo>
                  <a:pt x="20628" y="0"/>
                </a:lnTo>
                <a:lnTo>
                  <a:pt x="18093" y="726"/>
                </a:lnTo>
                <a:lnTo>
                  <a:pt x="13074" y="3571"/>
                </a:lnTo>
                <a:lnTo>
                  <a:pt x="10490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53" y="838"/>
                </a:lnTo>
                <a:lnTo>
                  <a:pt x="3135" y="763"/>
                </a:lnTo>
                <a:lnTo>
                  <a:pt x="0" y="2440"/>
                </a:lnTo>
                <a:lnTo>
                  <a:pt x="0" y="51285"/>
                </a:lnTo>
                <a:lnTo>
                  <a:pt x="194" y="52019"/>
                </a:lnTo>
                <a:lnTo>
                  <a:pt x="2764" y="52923"/>
                </a:lnTo>
                <a:lnTo>
                  <a:pt x="5904" y="52923"/>
                </a:lnTo>
                <a:lnTo>
                  <a:pt x="8672" y="51285"/>
                </a:lnTo>
                <a:lnTo>
                  <a:pt x="8672" y="17146"/>
                </a:lnTo>
                <a:lnTo>
                  <a:pt x="11055" y="14071"/>
                </a:lnTo>
                <a:lnTo>
                  <a:pt x="15299" y="10148"/>
                </a:lnTo>
                <a:lnTo>
                  <a:pt x="19335" y="7760"/>
                </a:lnTo>
                <a:lnTo>
                  <a:pt x="22950" y="7760"/>
                </a:lnTo>
                <a:lnTo>
                  <a:pt x="25524" y="8740"/>
                </a:lnTo>
                <a:lnTo>
                  <a:pt x="28425" y="11559"/>
                </a:lnTo>
                <a:lnTo>
                  <a:pt x="29790" y="14251"/>
                </a:lnTo>
                <a:lnTo>
                  <a:pt x="30553" y="17668"/>
                </a:lnTo>
                <a:lnTo>
                  <a:pt x="30751" y="21602"/>
                </a:lnTo>
                <a:lnTo>
                  <a:pt x="30751" y="51285"/>
                </a:lnTo>
                <a:lnTo>
                  <a:pt x="30934" y="52019"/>
                </a:lnTo>
                <a:lnTo>
                  <a:pt x="33552" y="52923"/>
                </a:lnTo>
                <a:lnTo>
                  <a:pt x="36593" y="52923"/>
                </a:lnTo>
                <a:lnTo>
                  <a:pt x="39419" y="51285"/>
                </a:lnTo>
                <a:lnTo>
                  <a:pt x="39419" y="17146"/>
                </a:lnTo>
                <a:lnTo>
                  <a:pt x="41832" y="14071"/>
                </a:lnTo>
                <a:lnTo>
                  <a:pt x="46065" y="10148"/>
                </a:lnTo>
                <a:lnTo>
                  <a:pt x="50086" y="7760"/>
                </a:lnTo>
                <a:lnTo>
                  <a:pt x="53690" y="7760"/>
                </a:lnTo>
                <a:lnTo>
                  <a:pt x="56286" y="8740"/>
                </a:lnTo>
                <a:lnTo>
                  <a:pt x="59227" y="11559"/>
                </a:lnTo>
                <a:lnTo>
                  <a:pt x="60566" y="14251"/>
                </a:lnTo>
                <a:lnTo>
                  <a:pt x="61257" y="17668"/>
                </a:lnTo>
                <a:lnTo>
                  <a:pt x="61441" y="21602"/>
                </a:lnTo>
                <a:lnTo>
                  <a:pt x="61441" y="51285"/>
                </a:lnTo>
                <a:lnTo>
                  <a:pt x="61649" y="520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5308998" y="3143059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4" y="1703"/>
                </a:moveTo>
                <a:lnTo>
                  <a:pt x="16816" y="993"/>
                </a:lnTo>
                <a:lnTo>
                  <a:pt x="14257" y="0"/>
                </a:lnTo>
                <a:lnTo>
                  <a:pt x="11131" y="0"/>
                </a:lnTo>
                <a:lnTo>
                  <a:pt x="8352" y="1703"/>
                </a:lnTo>
                <a:lnTo>
                  <a:pt x="8352" y="13312"/>
                </a:lnTo>
                <a:lnTo>
                  <a:pt x="1781" y="13312"/>
                </a:lnTo>
                <a:lnTo>
                  <a:pt x="331" y="14467"/>
                </a:lnTo>
                <a:lnTo>
                  <a:pt x="0" y="17056"/>
                </a:lnTo>
                <a:lnTo>
                  <a:pt x="1732" y="20754"/>
                </a:lnTo>
                <a:lnTo>
                  <a:pt x="8352" y="20754"/>
                </a:lnTo>
                <a:lnTo>
                  <a:pt x="8352" y="52120"/>
                </a:lnTo>
                <a:lnTo>
                  <a:pt x="9116" y="56641"/>
                </a:lnTo>
                <a:lnTo>
                  <a:pt x="10444" y="60440"/>
                </a:lnTo>
                <a:lnTo>
                  <a:pt x="12683" y="63158"/>
                </a:lnTo>
                <a:lnTo>
                  <a:pt x="15866" y="64836"/>
                </a:lnTo>
                <a:lnTo>
                  <a:pt x="19728" y="65836"/>
                </a:lnTo>
                <a:lnTo>
                  <a:pt x="24588" y="65674"/>
                </a:lnTo>
                <a:lnTo>
                  <a:pt x="27586" y="65102"/>
                </a:lnTo>
                <a:lnTo>
                  <a:pt x="30557" y="63093"/>
                </a:lnTo>
                <a:lnTo>
                  <a:pt x="30899" y="59983"/>
                </a:lnTo>
                <a:lnTo>
                  <a:pt x="30899" y="59324"/>
                </a:lnTo>
                <a:lnTo>
                  <a:pt x="29103" y="56757"/>
                </a:lnTo>
                <a:lnTo>
                  <a:pt x="26435" y="57787"/>
                </a:lnTo>
                <a:lnTo>
                  <a:pt x="23641" y="58193"/>
                </a:lnTo>
                <a:lnTo>
                  <a:pt x="19437" y="57330"/>
                </a:lnTo>
                <a:lnTo>
                  <a:pt x="17503" y="53898"/>
                </a:lnTo>
                <a:lnTo>
                  <a:pt x="17024" y="51346"/>
                </a:lnTo>
                <a:lnTo>
                  <a:pt x="17024" y="20754"/>
                </a:lnTo>
                <a:lnTo>
                  <a:pt x="29164" y="20754"/>
                </a:lnTo>
                <a:lnTo>
                  <a:pt x="30740" y="19306"/>
                </a:lnTo>
                <a:lnTo>
                  <a:pt x="30899" y="16372"/>
                </a:lnTo>
                <a:lnTo>
                  <a:pt x="29164" y="13312"/>
                </a:lnTo>
                <a:lnTo>
                  <a:pt x="17024" y="13312"/>
                </a:lnTo>
                <a:lnTo>
                  <a:pt x="1702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5348286" y="3155346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7" y="23914"/>
                </a:moveTo>
                <a:lnTo>
                  <a:pt x="9273" y="21347"/>
                </a:lnTo>
                <a:lnTo>
                  <a:pt x="9852" y="18996"/>
                </a:lnTo>
                <a:lnTo>
                  <a:pt x="11343" y="14605"/>
                </a:lnTo>
                <a:lnTo>
                  <a:pt x="13741" y="11173"/>
                </a:lnTo>
                <a:lnTo>
                  <a:pt x="17124" y="8902"/>
                </a:lnTo>
                <a:lnTo>
                  <a:pt x="21192" y="7490"/>
                </a:lnTo>
                <a:lnTo>
                  <a:pt x="26568" y="7490"/>
                </a:lnTo>
                <a:lnTo>
                  <a:pt x="30775" y="9042"/>
                </a:lnTo>
                <a:lnTo>
                  <a:pt x="34135" y="11465"/>
                </a:lnTo>
                <a:lnTo>
                  <a:pt x="36323" y="15011"/>
                </a:lnTo>
                <a:lnTo>
                  <a:pt x="37590" y="19418"/>
                </a:lnTo>
                <a:lnTo>
                  <a:pt x="38307" y="24267"/>
                </a:lnTo>
                <a:lnTo>
                  <a:pt x="38307" y="29742"/>
                </a:lnTo>
                <a:lnTo>
                  <a:pt x="38033" y="32320"/>
                </a:lnTo>
                <a:lnTo>
                  <a:pt x="37468" y="34671"/>
                </a:lnTo>
                <a:lnTo>
                  <a:pt x="36680" y="50276"/>
                </a:lnTo>
                <a:lnTo>
                  <a:pt x="39203" y="48373"/>
                </a:lnTo>
                <a:lnTo>
                  <a:pt x="43235" y="43534"/>
                </a:lnTo>
                <a:lnTo>
                  <a:pt x="44750" y="40650"/>
                </a:lnTo>
                <a:lnTo>
                  <a:pt x="45755" y="37298"/>
                </a:lnTo>
                <a:lnTo>
                  <a:pt x="46777" y="33958"/>
                </a:lnTo>
                <a:lnTo>
                  <a:pt x="47285" y="30300"/>
                </a:lnTo>
                <a:lnTo>
                  <a:pt x="47285" y="22236"/>
                </a:lnTo>
                <a:lnTo>
                  <a:pt x="46803" y="18553"/>
                </a:lnTo>
                <a:lnTo>
                  <a:pt x="45845" y="15303"/>
                </a:lnTo>
                <a:lnTo>
                  <a:pt x="44884" y="12052"/>
                </a:lnTo>
                <a:lnTo>
                  <a:pt x="43433" y="9269"/>
                </a:lnTo>
                <a:lnTo>
                  <a:pt x="41515" y="7009"/>
                </a:lnTo>
                <a:lnTo>
                  <a:pt x="37172" y="2983"/>
                </a:lnTo>
                <a:lnTo>
                  <a:pt x="34293" y="1788"/>
                </a:lnTo>
                <a:lnTo>
                  <a:pt x="31391" y="596"/>
                </a:lnTo>
                <a:lnTo>
                  <a:pt x="28007" y="0"/>
                </a:lnTo>
                <a:lnTo>
                  <a:pt x="20099" y="0"/>
                </a:lnTo>
                <a:lnTo>
                  <a:pt x="16555" y="673"/>
                </a:lnTo>
                <a:lnTo>
                  <a:pt x="13557" y="2004"/>
                </a:lnTo>
                <a:lnTo>
                  <a:pt x="10540" y="3351"/>
                </a:lnTo>
                <a:lnTo>
                  <a:pt x="8020" y="5229"/>
                </a:lnTo>
                <a:lnTo>
                  <a:pt x="3999" y="10082"/>
                </a:lnTo>
                <a:lnTo>
                  <a:pt x="2494" y="12952"/>
                </a:lnTo>
                <a:lnTo>
                  <a:pt x="1497" y="16306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7" y="35114"/>
                </a:lnTo>
                <a:lnTo>
                  <a:pt x="1414" y="38354"/>
                </a:lnTo>
                <a:lnTo>
                  <a:pt x="2360" y="41615"/>
                </a:lnTo>
                <a:lnTo>
                  <a:pt x="3790" y="44383"/>
                </a:lnTo>
                <a:lnTo>
                  <a:pt x="5731" y="46669"/>
                </a:lnTo>
                <a:lnTo>
                  <a:pt x="10062" y="50673"/>
                </a:lnTo>
                <a:lnTo>
                  <a:pt x="9701" y="34239"/>
                </a:lnTo>
                <a:lnTo>
                  <a:pt x="8977" y="29375"/>
                </a:lnTo>
                <a:lnTo>
                  <a:pt x="8977" y="23914"/>
                </a:lnTo>
                <a:close/>
              </a:path>
              <a:path w="47285" h="53657">
                <a:moveTo>
                  <a:pt x="26113" y="46126"/>
                </a:moveTo>
                <a:lnTo>
                  <a:pt x="20764" y="46126"/>
                </a:lnTo>
                <a:lnTo>
                  <a:pt x="16555" y="44574"/>
                </a:lnTo>
                <a:lnTo>
                  <a:pt x="13197" y="42151"/>
                </a:lnTo>
                <a:lnTo>
                  <a:pt x="10972" y="38644"/>
                </a:lnTo>
                <a:lnTo>
                  <a:pt x="9701" y="34239"/>
                </a:lnTo>
                <a:lnTo>
                  <a:pt x="10062" y="50673"/>
                </a:lnTo>
                <a:lnTo>
                  <a:pt x="12938" y="51879"/>
                </a:lnTo>
                <a:lnTo>
                  <a:pt x="15843" y="53070"/>
                </a:lnTo>
                <a:lnTo>
                  <a:pt x="19227" y="53657"/>
                </a:lnTo>
                <a:lnTo>
                  <a:pt x="27111" y="53657"/>
                </a:lnTo>
                <a:lnTo>
                  <a:pt x="30628" y="52984"/>
                </a:lnTo>
                <a:lnTo>
                  <a:pt x="33656" y="51622"/>
                </a:lnTo>
                <a:lnTo>
                  <a:pt x="36680" y="50276"/>
                </a:lnTo>
                <a:lnTo>
                  <a:pt x="37468" y="34671"/>
                </a:lnTo>
                <a:lnTo>
                  <a:pt x="36003" y="39052"/>
                </a:lnTo>
                <a:lnTo>
                  <a:pt x="33605" y="42453"/>
                </a:lnTo>
                <a:lnTo>
                  <a:pt x="30200" y="44704"/>
                </a:lnTo>
                <a:lnTo>
                  <a:pt x="26113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430081" y="3155407"/>
            <a:ext cx="37317" cy="53596"/>
          </a:xfrm>
          <a:custGeom>
            <a:avLst/>
            <a:gdLst/>
            <a:ahLst/>
            <a:cxnLst/>
            <a:rect l="l" t="t" r="r" b="b"/>
            <a:pathLst>
              <a:path w="37317" h="53596">
                <a:moveTo>
                  <a:pt x="9039" y="20613"/>
                </a:moveTo>
                <a:lnTo>
                  <a:pt x="10144" y="15814"/>
                </a:lnTo>
                <a:lnTo>
                  <a:pt x="12383" y="12499"/>
                </a:lnTo>
                <a:lnTo>
                  <a:pt x="14597" y="9183"/>
                </a:lnTo>
                <a:lnTo>
                  <a:pt x="17793" y="7531"/>
                </a:lnTo>
                <a:lnTo>
                  <a:pt x="23994" y="7531"/>
                </a:lnTo>
                <a:lnTo>
                  <a:pt x="27255" y="8434"/>
                </a:lnTo>
                <a:lnTo>
                  <a:pt x="31056" y="10414"/>
                </a:lnTo>
                <a:lnTo>
                  <a:pt x="33663" y="12383"/>
                </a:lnTo>
                <a:lnTo>
                  <a:pt x="36625" y="12448"/>
                </a:lnTo>
                <a:lnTo>
                  <a:pt x="37094" y="9489"/>
                </a:lnTo>
                <a:lnTo>
                  <a:pt x="36835" y="6695"/>
                </a:lnTo>
                <a:lnTo>
                  <a:pt x="34488" y="3812"/>
                </a:lnTo>
                <a:lnTo>
                  <a:pt x="31560" y="2033"/>
                </a:lnTo>
                <a:lnTo>
                  <a:pt x="27871" y="712"/>
                </a:lnTo>
                <a:lnTo>
                  <a:pt x="25041" y="129"/>
                </a:lnTo>
                <a:lnTo>
                  <a:pt x="22078" y="0"/>
                </a:lnTo>
                <a:lnTo>
                  <a:pt x="18953" y="0"/>
                </a:lnTo>
                <a:lnTo>
                  <a:pt x="16048" y="535"/>
                </a:lnTo>
                <a:lnTo>
                  <a:pt x="13380" y="1601"/>
                </a:lnTo>
                <a:lnTo>
                  <a:pt x="10698" y="2667"/>
                </a:lnTo>
                <a:lnTo>
                  <a:pt x="8359" y="4305"/>
                </a:lnTo>
                <a:lnTo>
                  <a:pt x="4403" y="8714"/>
                </a:lnTo>
                <a:lnTo>
                  <a:pt x="2839" y="11544"/>
                </a:lnTo>
                <a:lnTo>
                  <a:pt x="1705" y="14986"/>
                </a:lnTo>
                <a:lnTo>
                  <a:pt x="572" y="18453"/>
                </a:lnTo>
                <a:lnTo>
                  <a:pt x="0" y="22581"/>
                </a:lnTo>
                <a:lnTo>
                  <a:pt x="0" y="31625"/>
                </a:lnTo>
                <a:lnTo>
                  <a:pt x="463" y="35359"/>
                </a:lnTo>
                <a:lnTo>
                  <a:pt x="1385" y="38595"/>
                </a:lnTo>
                <a:lnTo>
                  <a:pt x="2321" y="41835"/>
                </a:lnTo>
                <a:lnTo>
                  <a:pt x="3671" y="44564"/>
                </a:lnTo>
                <a:lnTo>
                  <a:pt x="5435" y="46789"/>
                </a:lnTo>
                <a:lnTo>
                  <a:pt x="9406" y="50712"/>
                </a:lnTo>
                <a:lnTo>
                  <a:pt x="12026" y="51868"/>
                </a:lnTo>
                <a:lnTo>
                  <a:pt x="14658" y="53023"/>
                </a:lnTo>
                <a:lnTo>
                  <a:pt x="17672" y="53596"/>
                </a:lnTo>
                <a:lnTo>
                  <a:pt x="22715" y="53596"/>
                </a:lnTo>
                <a:lnTo>
                  <a:pt x="25850" y="53113"/>
                </a:lnTo>
                <a:lnTo>
                  <a:pt x="28831" y="52364"/>
                </a:lnTo>
                <a:lnTo>
                  <a:pt x="31449" y="51320"/>
                </a:lnTo>
                <a:lnTo>
                  <a:pt x="34731" y="49377"/>
                </a:lnTo>
                <a:lnTo>
                  <a:pt x="37068" y="46522"/>
                </a:lnTo>
                <a:lnTo>
                  <a:pt x="37317" y="43779"/>
                </a:lnTo>
                <a:lnTo>
                  <a:pt x="37292" y="42443"/>
                </a:lnTo>
                <a:lnTo>
                  <a:pt x="35485" y="39664"/>
                </a:lnTo>
                <a:lnTo>
                  <a:pt x="32445" y="41935"/>
                </a:lnTo>
                <a:lnTo>
                  <a:pt x="28940" y="44211"/>
                </a:lnTo>
                <a:lnTo>
                  <a:pt x="25927" y="45518"/>
                </a:lnTo>
                <a:lnTo>
                  <a:pt x="22190" y="45849"/>
                </a:lnTo>
                <a:lnTo>
                  <a:pt x="18201" y="45453"/>
                </a:lnTo>
                <a:lnTo>
                  <a:pt x="14954" y="43905"/>
                </a:lnTo>
                <a:lnTo>
                  <a:pt x="12456" y="41122"/>
                </a:lnTo>
                <a:lnTo>
                  <a:pt x="10476" y="37555"/>
                </a:lnTo>
                <a:lnTo>
                  <a:pt x="9330" y="32816"/>
                </a:lnTo>
                <a:lnTo>
                  <a:pt x="9039" y="30048"/>
                </a:lnTo>
                <a:lnTo>
                  <a:pt x="9039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5478904" y="3132432"/>
            <a:ext cx="8676" cy="75834"/>
          </a:xfrm>
          <a:custGeom>
            <a:avLst/>
            <a:gdLst/>
            <a:ahLst/>
            <a:cxnLst/>
            <a:rect l="l" t="t" r="r" b="b"/>
            <a:pathLst>
              <a:path w="8676" h="75834">
                <a:moveTo>
                  <a:pt x="8676" y="74195"/>
                </a:moveTo>
                <a:lnTo>
                  <a:pt x="8676" y="1703"/>
                </a:lnTo>
                <a:lnTo>
                  <a:pt x="8453" y="928"/>
                </a:lnTo>
                <a:lnTo>
                  <a:pt x="589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30"/>
                </a:lnTo>
                <a:lnTo>
                  <a:pt x="2768" y="75834"/>
                </a:lnTo>
                <a:lnTo>
                  <a:pt x="5894" y="75834"/>
                </a:lnTo>
                <a:lnTo>
                  <a:pt x="8676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502452" y="3135977"/>
            <a:ext cx="10723" cy="72288"/>
          </a:xfrm>
          <a:custGeom>
            <a:avLst/>
            <a:gdLst/>
            <a:ahLst/>
            <a:cxnLst/>
            <a:rect l="l" t="t" r="r" b="b"/>
            <a:pathLst>
              <a:path w="10723" h="72288">
                <a:moveTo>
                  <a:pt x="0" y="5421"/>
                </a:moveTo>
                <a:lnTo>
                  <a:pt x="380" y="8888"/>
                </a:lnTo>
                <a:lnTo>
                  <a:pt x="3286" y="10742"/>
                </a:lnTo>
                <a:lnTo>
                  <a:pt x="7379" y="10742"/>
                </a:lnTo>
                <a:lnTo>
                  <a:pt x="10345" y="8849"/>
                </a:lnTo>
                <a:lnTo>
                  <a:pt x="10723" y="5306"/>
                </a:lnTo>
                <a:lnTo>
                  <a:pt x="10356" y="1854"/>
                </a:lnTo>
                <a:lnTo>
                  <a:pt x="7440" y="0"/>
                </a:lnTo>
                <a:lnTo>
                  <a:pt x="3343" y="0"/>
                </a:lnTo>
                <a:lnTo>
                  <a:pt x="380" y="1905"/>
                </a:lnTo>
                <a:lnTo>
                  <a:pt x="0" y="5421"/>
                </a:lnTo>
                <a:close/>
              </a:path>
              <a:path w="10723" h="72288">
                <a:moveTo>
                  <a:pt x="1242" y="71384"/>
                </a:moveTo>
                <a:lnTo>
                  <a:pt x="3826" y="72288"/>
                </a:lnTo>
                <a:lnTo>
                  <a:pt x="6948" y="72288"/>
                </a:lnTo>
                <a:lnTo>
                  <a:pt x="9726" y="70650"/>
                </a:lnTo>
                <a:lnTo>
                  <a:pt x="9726" y="21805"/>
                </a:lnTo>
                <a:lnTo>
                  <a:pt x="9507" y="21107"/>
                </a:lnTo>
                <a:lnTo>
                  <a:pt x="6948" y="20152"/>
                </a:lnTo>
                <a:lnTo>
                  <a:pt x="3826" y="20152"/>
                </a:lnTo>
                <a:lnTo>
                  <a:pt x="1057" y="21805"/>
                </a:lnTo>
                <a:lnTo>
                  <a:pt x="1057" y="70650"/>
                </a:lnTo>
                <a:lnTo>
                  <a:pt x="1242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524952" y="3155346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7" y="16940"/>
                </a:moveTo>
                <a:lnTo>
                  <a:pt x="42329" y="14136"/>
                </a:lnTo>
                <a:lnTo>
                  <a:pt x="41551" y="11328"/>
                </a:lnTo>
                <a:lnTo>
                  <a:pt x="38635" y="6807"/>
                </a:lnTo>
                <a:lnTo>
                  <a:pt x="34801" y="3073"/>
                </a:lnTo>
                <a:lnTo>
                  <a:pt x="32191" y="1842"/>
                </a:lnTo>
                <a:lnTo>
                  <a:pt x="29584" y="622"/>
                </a:lnTo>
                <a:lnTo>
                  <a:pt x="26409" y="0"/>
                </a:lnTo>
                <a:lnTo>
                  <a:pt x="26460" y="7011"/>
                </a:lnTo>
                <a:lnTo>
                  <a:pt x="29621" y="8343"/>
                </a:lnTo>
                <a:lnTo>
                  <a:pt x="31748" y="11012"/>
                </a:lnTo>
                <a:lnTo>
                  <a:pt x="33891" y="13690"/>
                </a:lnTo>
                <a:lnTo>
                  <a:pt x="34898" y="17387"/>
                </a:lnTo>
                <a:lnTo>
                  <a:pt x="34801" y="22085"/>
                </a:lnTo>
                <a:lnTo>
                  <a:pt x="8989" y="22085"/>
                </a:lnTo>
                <a:lnTo>
                  <a:pt x="9053" y="20091"/>
                </a:lnTo>
                <a:lnTo>
                  <a:pt x="10494" y="3124"/>
                </a:lnTo>
                <a:lnTo>
                  <a:pt x="8103" y="4902"/>
                </a:lnTo>
                <a:lnTo>
                  <a:pt x="4147" y="9575"/>
                </a:lnTo>
                <a:lnTo>
                  <a:pt x="2635" y="12409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4"/>
                </a:lnTo>
                <a:lnTo>
                  <a:pt x="518" y="35358"/>
                </a:lnTo>
                <a:lnTo>
                  <a:pt x="1526" y="38695"/>
                </a:lnTo>
                <a:lnTo>
                  <a:pt x="2545" y="42011"/>
                </a:lnTo>
                <a:lnTo>
                  <a:pt x="4046" y="44780"/>
                </a:lnTo>
                <a:lnTo>
                  <a:pt x="6041" y="46989"/>
                </a:lnTo>
                <a:lnTo>
                  <a:pt x="10505" y="50863"/>
                </a:lnTo>
                <a:lnTo>
                  <a:pt x="13431" y="51979"/>
                </a:lnTo>
                <a:lnTo>
                  <a:pt x="16362" y="53099"/>
                </a:lnTo>
                <a:lnTo>
                  <a:pt x="19753" y="53657"/>
                </a:lnTo>
                <a:lnTo>
                  <a:pt x="23656" y="53657"/>
                </a:lnTo>
                <a:lnTo>
                  <a:pt x="27997" y="53492"/>
                </a:lnTo>
                <a:lnTo>
                  <a:pt x="31968" y="52807"/>
                </a:lnTo>
                <a:lnTo>
                  <a:pt x="35219" y="51979"/>
                </a:lnTo>
                <a:lnTo>
                  <a:pt x="37947" y="51104"/>
                </a:lnTo>
                <a:lnTo>
                  <a:pt x="41208" y="48830"/>
                </a:lnTo>
                <a:lnTo>
                  <a:pt x="41526" y="46165"/>
                </a:lnTo>
                <a:lnTo>
                  <a:pt x="40949" y="43016"/>
                </a:lnTo>
                <a:lnTo>
                  <a:pt x="38218" y="43267"/>
                </a:lnTo>
                <a:lnTo>
                  <a:pt x="35057" y="44552"/>
                </a:lnTo>
                <a:lnTo>
                  <a:pt x="32241" y="45441"/>
                </a:lnTo>
                <a:lnTo>
                  <a:pt x="28721" y="46201"/>
                </a:lnTo>
                <a:lnTo>
                  <a:pt x="24465" y="46393"/>
                </a:lnTo>
                <a:lnTo>
                  <a:pt x="21611" y="46393"/>
                </a:lnTo>
                <a:lnTo>
                  <a:pt x="17222" y="45135"/>
                </a:lnTo>
                <a:lnTo>
                  <a:pt x="13651" y="43116"/>
                </a:lnTo>
                <a:lnTo>
                  <a:pt x="11192" y="40006"/>
                </a:lnTo>
                <a:lnTo>
                  <a:pt x="9777" y="35977"/>
                </a:lnTo>
                <a:lnTo>
                  <a:pt x="8989" y="31355"/>
                </a:lnTo>
                <a:lnTo>
                  <a:pt x="8989" y="28651"/>
                </a:lnTo>
                <a:lnTo>
                  <a:pt x="40147" y="28651"/>
                </a:lnTo>
                <a:lnTo>
                  <a:pt x="42487" y="27748"/>
                </a:lnTo>
                <a:lnTo>
                  <a:pt x="43520" y="24738"/>
                </a:lnTo>
                <a:lnTo>
                  <a:pt x="43520" y="19925"/>
                </a:lnTo>
                <a:lnTo>
                  <a:pt x="43127" y="16940"/>
                </a:lnTo>
                <a:close/>
              </a:path>
              <a:path w="43520" h="53657">
                <a:moveTo>
                  <a:pt x="9053" y="20091"/>
                </a:moveTo>
                <a:lnTo>
                  <a:pt x="9987" y="16357"/>
                </a:lnTo>
                <a:lnTo>
                  <a:pt x="11437" y="12927"/>
                </a:lnTo>
                <a:lnTo>
                  <a:pt x="14979" y="9081"/>
                </a:lnTo>
                <a:lnTo>
                  <a:pt x="18216" y="7415"/>
                </a:lnTo>
                <a:lnTo>
                  <a:pt x="22251" y="7011"/>
                </a:lnTo>
                <a:lnTo>
                  <a:pt x="26460" y="7011"/>
                </a:lnTo>
                <a:lnTo>
                  <a:pt x="26409" y="0"/>
                </a:lnTo>
                <a:lnTo>
                  <a:pt x="19239" y="0"/>
                </a:lnTo>
                <a:lnTo>
                  <a:pt x="16103" y="636"/>
                </a:lnTo>
                <a:lnTo>
                  <a:pt x="13295" y="1868"/>
                </a:lnTo>
                <a:lnTo>
                  <a:pt x="10494" y="3124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5582221" y="3155342"/>
            <a:ext cx="40740" cy="52923"/>
          </a:xfrm>
          <a:custGeom>
            <a:avLst/>
            <a:gdLst/>
            <a:ahLst/>
            <a:cxnLst/>
            <a:rect l="l" t="t" r="r" b="b"/>
            <a:pathLst>
              <a:path w="40740" h="52923">
                <a:moveTo>
                  <a:pt x="5918" y="52923"/>
                </a:moveTo>
                <a:lnTo>
                  <a:pt x="8686" y="51285"/>
                </a:lnTo>
                <a:lnTo>
                  <a:pt x="8686" y="17146"/>
                </a:lnTo>
                <a:lnTo>
                  <a:pt x="11069" y="14071"/>
                </a:lnTo>
                <a:lnTo>
                  <a:pt x="13333" y="11750"/>
                </a:lnTo>
                <a:lnTo>
                  <a:pt x="17689" y="8559"/>
                </a:lnTo>
                <a:lnTo>
                  <a:pt x="22028" y="7760"/>
                </a:lnTo>
                <a:lnTo>
                  <a:pt x="25192" y="8092"/>
                </a:lnTo>
                <a:lnTo>
                  <a:pt x="27752" y="9387"/>
                </a:lnTo>
                <a:lnTo>
                  <a:pt x="30408" y="12790"/>
                </a:lnTo>
                <a:lnTo>
                  <a:pt x="31442" y="15951"/>
                </a:lnTo>
                <a:lnTo>
                  <a:pt x="32068" y="19889"/>
                </a:lnTo>
                <a:lnTo>
                  <a:pt x="32068" y="51285"/>
                </a:lnTo>
                <a:lnTo>
                  <a:pt x="32288" y="52019"/>
                </a:lnTo>
                <a:lnTo>
                  <a:pt x="34847" y="52923"/>
                </a:lnTo>
                <a:lnTo>
                  <a:pt x="37973" y="52923"/>
                </a:lnTo>
                <a:lnTo>
                  <a:pt x="40740" y="51285"/>
                </a:lnTo>
                <a:lnTo>
                  <a:pt x="40740" y="18021"/>
                </a:lnTo>
                <a:lnTo>
                  <a:pt x="40457" y="15036"/>
                </a:lnTo>
                <a:lnTo>
                  <a:pt x="39301" y="10086"/>
                </a:lnTo>
                <a:lnTo>
                  <a:pt x="36996" y="6073"/>
                </a:lnTo>
                <a:lnTo>
                  <a:pt x="33936" y="2771"/>
                </a:lnTo>
                <a:lnTo>
                  <a:pt x="29631" y="561"/>
                </a:lnTo>
                <a:lnTo>
                  <a:pt x="26974" y="0"/>
                </a:lnTo>
                <a:lnTo>
                  <a:pt x="21121" y="0"/>
                </a:lnTo>
                <a:lnTo>
                  <a:pt x="18453" y="726"/>
                </a:lnTo>
                <a:lnTo>
                  <a:pt x="15807" y="2148"/>
                </a:lnTo>
                <a:lnTo>
                  <a:pt x="13161" y="3571"/>
                </a:lnTo>
                <a:lnTo>
                  <a:pt x="10504" y="5831"/>
                </a:lnTo>
                <a:lnTo>
                  <a:pt x="7833" y="8902"/>
                </a:lnTo>
                <a:lnTo>
                  <a:pt x="7833" y="2440"/>
                </a:lnTo>
                <a:lnTo>
                  <a:pt x="5867" y="838"/>
                </a:lnTo>
                <a:lnTo>
                  <a:pt x="3139" y="763"/>
                </a:lnTo>
                <a:lnTo>
                  <a:pt x="0" y="2440"/>
                </a:lnTo>
                <a:lnTo>
                  <a:pt x="0" y="51285"/>
                </a:lnTo>
                <a:lnTo>
                  <a:pt x="194" y="52019"/>
                </a:lnTo>
                <a:lnTo>
                  <a:pt x="2778" y="52923"/>
                </a:lnTo>
                <a:lnTo>
                  <a:pt x="5918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632505" y="3143059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4" y="1703"/>
                </a:moveTo>
                <a:lnTo>
                  <a:pt x="16816" y="993"/>
                </a:lnTo>
                <a:lnTo>
                  <a:pt x="14255" y="0"/>
                </a:lnTo>
                <a:lnTo>
                  <a:pt x="11131" y="0"/>
                </a:lnTo>
                <a:lnTo>
                  <a:pt x="8351" y="1703"/>
                </a:lnTo>
                <a:lnTo>
                  <a:pt x="8351" y="13312"/>
                </a:lnTo>
                <a:lnTo>
                  <a:pt x="1799" y="13312"/>
                </a:lnTo>
                <a:lnTo>
                  <a:pt x="345" y="14467"/>
                </a:lnTo>
                <a:lnTo>
                  <a:pt x="0" y="17056"/>
                </a:lnTo>
                <a:lnTo>
                  <a:pt x="1734" y="20754"/>
                </a:lnTo>
                <a:lnTo>
                  <a:pt x="8351" y="20754"/>
                </a:lnTo>
                <a:lnTo>
                  <a:pt x="8351" y="52120"/>
                </a:lnTo>
                <a:lnTo>
                  <a:pt x="9118" y="56641"/>
                </a:lnTo>
                <a:lnTo>
                  <a:pt x="10447" y="60440"/>
                </a:lnTo>
                <a:lnTo>
                  <a:pt x="12693" y="63158"/>
                </a:lnTo>
                <a:lnTo>
                  <a:pt x="15868" y="64836"/>
                </a:lnTo>
                <a:lnTo>
                  <a:pt x="19731" y="65836"/>
                </a:lnTo>
                <a:lnTo>
                  <a:pt x="24592" y="65674"/>
                </a:lnTo>
                <a:lnTo>
                  <a:pt x="27590" y="65102"/>
                </a:lnTo>
                <a:lnTo>
                  <a:pt x="30553" y="63093"/>
                </a:lnTo>
                <a:lnTo>
                  <a:pt x="30899" y="59983"/>
                </a:lnTo>
                <a:lnTo>
                  <a:pt x="30899" y="59324"/>
                </a:lnTo>
                <a:lnTo>
                  <a:pt x="29102" y="56757"/>
                </a:lnTo>
                <a:lnTo>
                  <a:pt x="26445" y="57787"/>
                </a:lnTo>
                <a:lnTo>
                  <a:pt x="23652" y="58193"/>
                </a:lnTo>
                <a:lnTo>
                  <a:pt x="19436" y="57330"/>
                </a:lnTo>
                <a:lnTo>
                  <a:pt x="17506" y="53898"/>
                </a:lnTo>
                <a:lnTo>
                  <a:pt x="17024" y="51346"/>
                </a:lnTo>
                <a:lnTo>
                  <a:pt x="17024" y="20754"/>
                </a:lnTo>
                <a:lnTo>
                  <a:pt x="29166" y="20754"/>
                </a:lnTo>
                <a:lnTo>
                  <a:pt x="30740" y="19306"/>
                </a:lnTo>
                <a:lnTo>
                  <a:pt x="30899" y="16372"/>
                </a:lnTo>
                <a:lnTo>
                  <a:pt x="29166" y="13312"/>
                </a:lnTo>
                <a:lnTo>
                  <a:pt x="17024" y="13312"/>
                </a:lnTo>
                <a:lnTo>
                  <a:pt x="1702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671320" y="3155346"/>
            <a:ext cx="33479" cy="53657"/>
          </a:xfrm>
          <a:custGeom>
            <a:avLst/>
            <a:gdLst/>
            <a:ahLst/>
            <a:cxnLst/>
            <a:rect l="l" t="t" r="r" b="b"/>
            <a:pathLst>
              <a:path w="33479" h="53657">
                <a:moveTo>
                  <a:pt x="6026" y="52221"/>
                </a:moveTo>
                <a:lnTo>
                  <a:pt x="8596" y="52984"/>
                </a:lnTo>
                <a:lnTo>
                  <a:pt x="11645" y="53531"/>
                </a:lnTo>
                <a:lnTo>
                  <a:pt x="17665" y="53657"/>
                </a:lnTo>
                <a:lnTo>
                  <a:pt x="20159" y="53315"/>
                </a:lnTo>
                <a:lnTo>
                  <a:pt x="24710" y="51954"/>
                </a:lnTo>
                <a:lnTo>
                  <a:pt x="28324" y="49593"/>
                </a:lnTo>
                <a:lnTo>
                  <a:pt x="31240" y="46609"/>
                </a:lnTo>
                <a:lnTo>
                  <a:pt x="33026" y="42698"/>
                </a:lnTo>
                <a:lnTo>
                  <a:pt x="33479" y="37986"/>
                </a:lnTo>
                <a:lnTo>
                  <a:pt x="33479" y="35891"/>
                </a:lnTo>
                <a:lnTo>
                  <a:pt x="32447" y="32550"/>
                </a:lnTo>
                <a:lnTo>
                  <a:pt x="30863" y="29742"/>
                </a:lnTo>
                <a:lnTo>
                  <a:pt x="27327" y="26631"/>
                </a:lnTo>
                <a:lnTo>
                  <a:pt x="24429" y="25120"/>
                </a:lnTo>
                <a:lnTo>
                  <a:pt x="21462" y="23823"/>
                </a:lnTo>
                <a:lnTo>
                  <a:pt x="18511" y="22607"/>
                </a:lnTo>
                <a:lnTo>
                  <a:pt x="15646" y="21451"/>
                </a:lnTo>
                <a:lnTo>
                  <a:pt x="12124" y="19356"/>
                </a:lnTo>
                <a:lnTo>
                  <a:pt x="9799" y="16584"/>
                </a:lnTo>
                <a:lnTo>
                  <a:pt x="9461" y="13996"/>
                </a:lnTo>
                <a:lnTo>
                  <a:pt x="10011" y="11188"/>
                </a:lnTo>
                <a:lnTo>
                  <a:pt x="12348" y="8294"/>
                </a:lnTo>
                <a:lnTo>
                  <a:pt x="15523" y="7113"/>
                </a:lnTo>
                <a:lnTo>
                  <a:pt x="18287" y="6946"/>
                </a:lnTo>
                <a:lnTo>
                  <a:pt x="21402" y="7138"/>
                </a:lnTo>
                <a:lnTo>
                  <a:pt x="25067" y="8369"/>
                </a:lnTo>
                <a:lnTo>
                  <a:pt x="27724" y="9690"/>
                </a:lnTo>
                <a:lnTo>
                  <a:pt x="30714" y="9866"/>
                </a:lnTo>
                <a:lnTo>
                  <a:pt x="31057" y="7162"/>
                </a:lnTo>
                <a:lnTo>
                  <a:pt x="30761" y="4419"/>
                </a:lnTo>
                <a:lnTo>
                  <a:pt x="28191" y="2195"/>
                </a:lnTo>
                <a:lnTo>
                  <a:pt x="25581" y="1144"/>
                </a:lnTo>
                <a:lnTo>
                  <a:pt x="22176" y="316"/>
                </a:lnTo>
                <a:lnTo>
                  <a:pt x="18389" y="0"/>
                </a:lnTo>
                <a:lnTo>
                  <a:pt x="15523" y="0"/>
                </a:lnTo>
                <a:lnTo>
                  <a:pt x="13003" y="394"/>
                </a:lnTo>
                <a:lnTo>
                  <a:pt x="8694" y="1993"/>
                </a:lnTo>
                <a:lnTo>
                  <a:pt x="5472" y="4370"/>
                </a:lnTo>
                <a:lnTo>
                  <a:pt x="2948" y="7225"/>
                </a:lnTo>
                <a:lnTo>
                  <a:pt x="1512" y="10731"/>
                </a:lnTo>
                <a:lnTo>
                  <a:pt x="1151" y="14477"/>
                </a:lnTo>
                <a:lnTo>
                  <a:pt x="1487" y="18528"/>
                </a:lnTo>
                <a:lnTo>
                  <a:pt x="2866" y="21628"/>
                </a:lnTo>
                <a:lnTo>
                  <a:pt x="6015" y="25210"/>
                </a:lnTo>
                <a:lnTo>
                  <a:pt x="8694" y="26937"/>
                </a:lnTo>
                <a:lnTo>
                  <a:pt x="11570" y="28411"/>
                </a:lnTo>
                <a:lnTo>
                  <a:pt x="14551" y="29641"/>
                </a:lnTo>
                <a:lnTo>
                  <a:pt x="17391" y="30797"/>
                </a:lnTo>
                <a:lnTo>
                  <a:pt x="20048" y="31992"/>
                </a:lnTo>
                <a:lnTo>
                  <a:pt x="23199" y="34278"/>
                </a:lnTo>
                <a:lnTo>
                  <a:pt x="24904" y="37313"/>
                </a:lnTo>
                <a:lnTo>
                  <a:pt x="24671" y="41187"/>
                </a:lnTo>
                <a:lnTo>
                  <a:pt x="23050" y="43940"/>
                </a:lnTo>
                <a:lnTo>
                  <a:pt x="20267" y="45683"/>
                </a:lnTo>
                <a:lnTo>
                  <a:pt x="16556" y="46507"/>
                </a:lnTo>
                <a:lnTo>
                  <a:pt x="13125" y="46507"/>
                </a:lnTo>
                <a:lnTo>
                  <a:pt x="9875" y="45769"/>
                </a:lnTo>
                <a:lnTo>
                  <a:pt x="5965" y="44171"/>
                </a:lnTo>
                <a:lnTo>
                  <a:pt x="3172" y="42558"/>
                </a:lnTo>
                <a:lnTo>
                  <a:pt x="266" y="42939"/>
                </a:lnTo>
                <a:lnTo>
                  <a:pt x="0" y="45528"/>
                </a:lnTo>
                <a:lnTo>
                  <a:pt x="266" y="48185"/>
                </a:lnTo>
                <a:lnTo>
                  <a:pt x="2948" y="50928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5717437" y="3195828"/>
            <a:ext cx="11292" cy="12636"/>
          </a:xfrm>
          <a:custGeom>
            <a:avLst/>
            <a:gdLst/>
            <a:ahLst/>
            <a:cxnLst/>
            <a:rect l="l" t="t" r="r" b="b"/>
            <a:pathLst>
              <a:path w="11292" h="12636">
                <a:moveTo>
                  <a:pt x="11292" y="6235"/>
                </a:moveTo>
                <a:lnTo>
                  <a:pt x="11292" y="3747"/>
                </a:lnTo>
                <a:lnTo>
                  <a:pt x="9287" y="417"/>
                </a:lnTo>
                <a:lnTo>
                  <a:pt x="5731" y="0"/>
                </a:lnTo>
                <a:lnTo>
                  <a:pt x="1245" y="1271"/>
                </a:lnTo>
                <a:lnTo>
                  <a:pt x="0" y="3834"/>
                </a:lnTo>
                <a:lnTo>
                  <a:pt x="0" y="8902"/>
                </a:lnTo>
                <a:lnTo>
                  <a:pt x="2005" y="12228"/>
                </a:lnTo>
                <a:lnTo>
                  <a:pt x="5562" y="12636"/>
                </a:lnTo>
                <a:lnTo>
                  <a:pt x="10062" y="11365"/>
                </a:lnTo>
                <a:lnTo>
                  <a:pt x="11292" y="8802"/>
                </a:lnTo>
                <a:lnTo>
                  <a:pt x="11292" y="6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4082381" y="3427563"/>
            <a:ext cx="60803" cy="72273"/>
          </a:xfrm>
          <a:custGeom>
            <a:avLst/>
            <a:gdLst/>
            <a:ahLst/>
            <a:cxnLst/>
            <a:rect l="l" t="t" r="r" b="b"/>
            <a:pathLst>
              <a:path w="60803" h="72273">
                <a:moveTo>
                  <a:pt x="600" y="47419"/>
                </a:moveTo>
                <a:lnTo>
                  <a:pt x="1785" y="51879"/>
                </a:lnTo>
                <a:lnTo>
                  <a:pt x="2976" y="56321"/>
                </a:lnTo>
                <a:lnTo>
                  <a:pt x="4799" y="60055"/>
                </a:lnTo>
                <a:lnTo>
                  <a:pt x="7236" y="63054"/>
                </a:lnTo>
                <a:lnTo>
                  <a:pt x="9669" y="66052"/>
                </a:lnTo>
                <a:lnTo>
                  <a:pt x="12744" y="68350"/>
                </a:lnTo>
                <a:lnTo>
                  <a:pt x="12352" y="53719"/>
                </a:lnTo>
                <a:lnTo>
                  <a:pt x="11231" y="50735"/>
                </a:lnTo>
                <a:lnTo>
                  <a:pt x="10570" y="47268"/>
                </a:lnTo>
                <a:lnTo>
                  <a:pt x="9903" y="43787"/>
                </a:lnTo>
                <a:lnTo>
                  <a:pt x="9571" y="39992"/>
                </a:lnTo>
                <a:lnTo>
                  <a:pt x="9571" y="32141"/>
                </a:lnTo>
                <a:lnTo>
                  <a:pt x="9925" y="28587"/>
                </a:lnTo>
                <a:lnTo>
                  <a:pt x="10641" y="25196"/>
                </a:lnTo>
                <a:lnTo>
                  <a:pt x="11365" y="21830"/>
                </a:lnTo>
                <a:lnTo>
                  <a:pt x="12550" y="18856"/>
                </a:lnTo>
                <a:lnTo>
                  <a:pt x="14208" y="16329"/>
                </a:lnTo>
                <a:lnTo>
                  <a:pt x="18046" y="11783"/>
                </a:lnTo>
                <a:lnTo>
                  <a:pt x="20703" y="10260"/>
                </a:lnTo>
                <a:lnTo>
                  <a:pt x="23346" y="8737"/>
                </a:lnTo>
                <a:lnTo>
                  <a:pt x="26643" y="7974"/>
                </a:lnTo>
                <a:lnTo>
                  <a:pt x="34491" y="7974"/>
                </a:lnTo>
                <a:lnTo>
                  <a:pt x="37763" y="8686"/>
                </a:lnTo>
                <a:lnTo>
                  <a:pt x="40431" y="10093"/>
                </a:lnTo>
                <a:lnTo>
                  <a:pt x="43088" y="11506"/>
                </a:lnTo>
                <a:lnTo>
                  <a:pt x="45215" y="13474"/>
                </a:lnTo>
                <a:lnTo>
                  <a:pt x="48406" y="18489"/>
                </a:lnTo>
                <a:lnTo>
                  <a:pt x="49536" y="21462"/>
                </a:lnTo>
                <a:lnTo>
                  <a:pt x="50223" y="24879"/>
                </a:lnTo>
                <a:lnTo>
                  <a:pt x="50914" y="28307"/>
                </a:lnTo>
                <a:lnTo>
                  <a:pt x="51245" y="32003"/>
                </a:lnTo>
                <a:lnTo>
                  <a:pt x="51245" y="39776"/>
                </a:lnTo>
                <a:lnTo>
                  <a:pt x="50900" y="43369"/>
                </a:lnTo>
                <a:lnTo>
                  <a:pt x="50187" y="46771"/>
                </a:lnTo>
                <a:lnTo>
                  <a:pt x="49489" y="50176"/>
                </a:lnTo>
                <a:lnTo>
                  <a:pt x="48329" y="53172"/>
                </a:lnTo>
                <a:lnTo>
                  <a:pt x="46681" y="55764"/>
                </a:lnTo>
                <a:lnTo>
                  <a:pt x="45032" y="58341"/>
                </a:lnTo>
                <a:lnTo>
                  <a:pt x="42857" y="60401"/>
                </a:lnTo>
                <a:lnTo>
                  <a:pt x="40176" y="61912"/>
                </a:lnTo>
                <a:lnTo>
                  <a:pt x="37480" y="63435"/>
                </a:lnTo>
                <a:lnTo>
                  <a:pt x="34146" y="64198"/>
                </a:lnTo>
                <a:lnTo>
                  <a:pt x="26215" y="64198"/>
                </a:lnTo>
                <a:lnTo>
                  <a:pt x="22893" y="63500"/>
                </a:lnTo>
                <a:lnTo>
                  <a:pt x="24637" y="72273"/>
                </a:lnTo>
                <a:lnTo>
                  <a:pt x="34933" y="72273"/>
                </a:lnTo>
                <a:lnTo>
                  <a:pt x="39474" y="71409"/>
                </a:lnTo>
                <a:lnTo>
                  <a:pt x="43361" y="69696"/>
                </a:lnTo>
                <a:lnTo>
                  <a:pt x="47246" y="67983"/>
                </a:lnTo>
                <a:lnTo>
                  <a:pt x="50482" y="65516"/>
                </a:lnTo>
                <a:lnTo>
                  <a:pt x="53056" y="62316"/>
                </a:lnTo>
                <a:lnTo>
                  <a:pt x="55623" y="59115"/>
                </a:lnTo>
                <a:lnTo>
                  <a:pt x="57567" y="55242"/>
                </a:lnTo>
                <a:lnTo>
                  <a:pt x="58859" y="50684"/>
                </a:lnTo>
                <a:lnTo>
                  <a:pt x="60163" y="46126"/>
                </a:lnTo>
                <a:lnTo>
                  <a:pt x="60803" y="41008"/>
                </a:lnTo>
                <a:lnTo>
                  <a:pt x="60803" y="29653"/>
                </a:lnTo>
                <a:lnTo>
                  <a:pt x="60213" y="24598"/>
                </a:lnTo>
                <a:lnTo>
                  <a:pt x="58992" y="20217"/>
                </a:lnTo>
                <a:lnTo>
                  <a:pt x="57791" y="15821"/>
                </a:lnTo>
                <a:lnTo>
                  <a:pt x="55954" y="12128"/>
                </a:lnTo>
                <a:lnTo>
                  <a:pt x="53484" y="9143"/>
                </a:lnTo>
                <a:lnTo>
                  <a:pt x="50998" y="6159"/>
                </a:lnTo>
                <a:lnTo>
                  <a:pt x="47912" y="3898"/>
                </a:lnTo>
                <a:lnTo>
                  <a:pt x="44207" y="2336"/>
                </a:lnTo>
                <a:lnTo>
                  <a:pt x="40482" y="784"/>
                </a:lnTo>
                <a:lnTo>
                  <a:pt x="36126" y="0"/>
                </a:lnTo>
                <a:lnTo>
                  <a:pt x="25930" y="0"/>
                </a:lnTo>
                <a:lnTo>
                  <a:pt x="21390" y="863"/>
                </a:lnTo>
                <a:lnTo>
                  <a:pt x="17503" y="2578"/>
                </a:lnTo>
                <a:lnTo>
                  <a:pt x="13604" y="4305"/>
                </a:lnTo>
                <a:lnTo>
                  <a:pt x="10382" y="6728"/>
                </a:lnTo>
                <a:lnTo>
                  <a:pt x="7786" y="9903"/>
                </a:lnTo>
                <a:lnTo>
                  <a:pt x="5191" y="13068"/>
                </a:lnTo>
                <a:lnTo>
                  <a:pt x="3251" y="16916"/>
                </a:lnTo>
                <a:lnTo>
                  <a:pt x="1944" y="21423"/>
                </a:lnTo>
                <a:lnTo>
                  <a:pt x="651" y="25956"/>
                </a:lnTo>
                <a:lnTo>
                  <a:pt x="0" y="30974"/>
                </a:lnTo>
                <a:lnTo>
                  <a:pt x="0" y="42303"/>
                </a:lnTo>
                <a:lnTo>
                  <a:pt x="600" y="47419"/>
                </a:lnTo>
                <a:close/>
              </a:path>
              <a:path w="60803" h="72273">
                <a:moveTo>
                  <a:pt x="12352" y="53719"/>
                </a:moveTo>
                <a:lnTo>
                  <a:pt x="12744" y="68350"/>
                </a:lnTo>
                <a:lnTo>
                  <a:pt x="16480" y="69912"/>
                </a:lnTo>
                <a:lnTo>
                  <a:pt x="20210" y="71485"/>
                </a:lnTo>
                <a:lnTo>
                  <a:pt x="24637" y="72273"/>
                </a:lnTo>
                <a:lnTo>
                  <a:pt x="22893" y="63500"/>
                </a:lnTo>
                <a:lnTo>
                  <a:pt x="20246" y="62100"/>
                </a:lnTo>
                <a:lnTo>
                  <a:pt x="17614" y="60703"/>
                </a:lnTo>
                <a:lnTo>
                  <a:pt x="15497" y="58762"/>
                </a:lnTo>
                <a:lnTo>
                  <a:pt x="12352" y="537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4156927" y="3446956"/>
            <a:ext cx="40773" cy="52880"/>
          </a:xfrm>
          <a:custGeom>
            <a:avLst/>
            <a:gdLst/>
            <a:ahLst/>
            <a:cxnLst/>
            <a:rect l="l" t="t" r="r" b="b"/>
            <a:pathLst>
              <a:path w="40773" h="52880">
                <a:moveTo>
                  <a:pt x="8719" y="1663"/>
                </a:moveTo>
                <a:lnTo>
                  <a:pt x="8510" y="939"/>
                </a:lnTo>
                <a:lnTo>
                  <a:pt x="5904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6" y="42811"/>
                </a:lnTo>
                <a:lnTo>
                  <a:pt x="3726" y="46836"/>
                </a:lnTo>
                <a:lnTo>
                  <a:pt x="6800" y="50177"/>
                </a:lnTo>
                <a:lnTo>
                  <a:pt x="11106" y="52348"/>
                </a:lnTo>
                <a:lnTo>
                  <a:pt x="13762" y="52880"/>
                </a:lnTo>
                <a:lnTo>
                  <a:pt x="19606" y="52880"/>
                </a:lnTo>
                <a:lnTo>
                  <a:pt x="22273" y="52181"/>
                </a:lnTo>
                <a:lnTo>
                  <a:pt x="24904" y="50760"/>
                </a:lnTo>
                <a:lnTo>
                  <a:pt x="27539" y="49349"/>
                </a:lnTo>
                <a:lnTo>
                  <a:pt x="30196" y="47116"/>
                </a:lnTo>
                <a:lnTo>
                  <a:pt x="32889" y="44042"/>
                </a:lnTo>
                <a:lnTo>
                  <a:pt x="32889" y="50493"/>
                </a:lnTo>
                <a:lnTo>
                  <a:pt x="35373" y="52146"/>
                </a:lnTo>
                <a:lnTo>
                  <a:pt x="38192" y="52146"/>
                </a:lnTo>
                <a:lnTo>
                  <a:pt x="40773" y="50493"/>
                </a:lnTo>
                <a:lnTo>
                  <a:pt x="40773" y="1663"/>
                </a:lnTo>
                <a:lnTo>
                  <a:pt x="40528" y="939"/>
                </a:lnTo>
                <a:lnTo>
                  <a:pt x="37959" y="0"/>
                </a:lnTo>
                <a:lnTo>
                  <a:pt x="34833" y="0"/>
                </a:lnTo>
                <a:lnTo>
                  <a:pt x="32054" y="1663"/>
                </a:lnTo>
                <a:lnTo>
                  <a:pt x="32054" y="35798"/>
                </a:lnTo>
                <a:lnTo>
                  <a:pt x="29645" y="38873"/>
                </a:lnTo>
                <a:lnTo>
                  <a:pt x="25189" y="42797"/>
                </a:lnTo>
                <a:lnTo>
                  <a:pt x="20872" y="45184"/>
                </a:lnTo>
                <a:lnTo>
                  <a:pt x="17020" y="45184"/>
                </a:lnTo>
                <a:lnTo>
                  <a:pt x="13025" y="43510"/>
                </a:lnTo>
                <a:lnTo>
                  <a:pt x="10331" y="40143"/>
                </a:lnTo>
                <a:lnTo>
                  <a:pt x="9324" y="36968"/>
                </a:lnTo>
                <a:lnTo>
                  <a:pt x="8719" y="32955"/>
                </a:lnTo>
                <a:lnTo>
                  <a:pt x="8719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4213763" y="3446183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4" y="52919"/>
                </a:moveTo>
                <a:lnTo>
                  <a:pt x="8669" y="51271"/>
                </a:lnTo>
                <a:lnTo>
                  <a:pt x="8669" y="19137"/>
                </a:lnTo>
                <a:lnTo>
                  <a:pt x="11019" y="15468"/>
                </a:lnTo>
                <a:lnTo>
                  <a:pt x="13050" y="12736"/>
                </a:lnTo>
                <a:lnTo>
                  <a:pt x="15880" y="9956"/>
                </a:lnTo>
                <a:lnTo>
                  <a:pt x="19300" y="8459"/>
                </a:lnTo>
                <a:lnTo>
                  <a:pt x="22241" y="8675"/>
                </a:lnTo>
                <a:lnTo>
                  <a:pt x="24898" y="9460"/>
                </a:lnTo>
                <a:lnTo>
                  <a:pt x="27555" y="8178"/>
                </a:lnTo>
                <a:lnTo>
                  <a:pt x="27616" y="3657"/>
                </a:lnTo>
                <a:lnTo>
                  <a:pt x="25326" y="673"/>
                </a:lnTo>
                <a:lnTo>
                  <a:pt x="22313" y="74"/>
                </a:lnTo>
                <a:lnTo>
                  <a:pt x="19743" y="0"/>
                </a:lnTo>
                <a:lnTo>
                  <a:pt x="16743" y="673"/>
                </a:lnTo>
                <a:lnTo>
                  <a:pt x="13702" y="2576"/>
                </a:lnTo>
                <a:lnTo>
                  <a:pt x="10342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68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1995"/>
                </a:lnTo>
                <a:lnTo>
                  <a:pt x="2780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4269779" y="3428265"/>
            <a:ext cx="56782" cy="70815"/>
          </a:xfrm>
          <a:custGeom>
            <a:avLst/>
            <a:gdLst/>
            <a:ahLst/>
            <a:cxnLst/>
            <a:rect l="l" t="t" r="r" b="b"/>
            <a:pathLst>
              <a:path w="56782" h="70815">
                <a:moveTo>
                  <a:pt x="325" y="3632"/>
                </a:moveTo>
                <a:lnTo>
                  <a:pt x="22551" y="68860"/>
                </a:lnTo>
                <a:lnTo>
                  <a:pt x="23599" y="70246"/>
                </a:lnTo>
                <a:lnTo>
                  <a:pt x="26154" y="70815"/>
                </a:lnTo>
                <a:lnTo>
                  <a:pt x="31982" y="70740"/>
                </a:lnTo>
                <a:lnTo>
                  <a:pt x="34593" y="68911"/>
                </a:lnTo>
                <a:lnTo>
                  <a:pt x="56772" y="3696"/>
                </a:lnTo>
                <a:lnTo>
                  <a:pt x="56782" y="396"/>
                </a:lnTo>
                <a:lnTo>
                  <a:pt x="54237" y="0"/>
                </a:lnTo>
                <a:lnTo>
                  <a:pt x="50619" y="90"/>
                </a:lnTo>
                <a:lnTo>
                  <a:pt x="48050" y="1968"/>
                </a:lnTo>
                <a:lnTo>
                  <a:pt x="29066" y="60937"/>
                </a:lnTo>
                <a:lnTo>
                  <a:pt x="9526" y="1854"/>
                </a:lnTo>
                <a:lnTo>
                  <a:pt x="8366" y="380"/>
                </a:lnTo>
                <a:lnTo>
                  <a:pt x="5660" y="0"/>
                </a:lnTo>
                <a:lnTo>
                  <a:pt x="2552" y="39"/>
                </a:lnTo>
                <a:lnTo>
                  <a:pt x="0" y="863"/>
                </a:lnTo>
                <a:lnTo>
                  <a:pt x="325" y="36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4336336" y="3426811"/>
            <a:ext cx="10728" cy="72290"/>
          </a:xfrm>
          <a:custGeom>
            <a:avLst/>
            <a:gdLst/>
            <a:ahLst/>
            <a:cxnLst/>
            <a:rect l="l" t="t" r="r" b="b"/>
            <a:pathLst>
              <a:path w="10728" h="72290">
                <a:moveTo>
                  <a:pt x="0" y="5424"/>
                </a:moveTo>
                <a:lnTo>
                  <a:pt x="370" y="8891"/>
                </a:lnTo>
                <a:lnTo>
                  <a:pt x="3286" y="10731"/>
                </a:lnTo>
                <a:lnTo>
                  <a:pt x="7383" y="10731"/>
                </a:lnTo>
                <a:lnTo>
                  <a:pt x="10332" y="8841"/>
                </a:lnTo>
                <a:lnTo>
                  <a:pt x="10728" y="5309"/>
                </a:lnTo>
                <a:lnTo>
                  <a:pt x="10346" y="1856"/>
                </a:lnTo>
                <a:lnTo>
                  <a:pt x="7442" y="0"/>
                </a:lnTo>
                <a:lnTo>
                  <a:pt x="3348" y="0"/>
                </a:lnTo>
                <a:lnTo>
                  <a:pt x="382" y="1893"/>
                </a:lnTo>
                <a:lnTo>
                  <a:pt x="0" y="5424"/>
                </a:lnTo>
                <a:close/>
              </a:path>
              <a:path w="10728" h="72290">
                <a:moveTo>
                  <a:pt x="1242" y="71376"/>
                </a:moveTo>
                <a:lnTo>
                  <a:pt x="3827" y="72290"/>
                </a:lnTo>
                <a:lnTo>
                  <a:pt x="6951" y="72290"/>
                </a:lnTo>
                <a:lnTo>
                  <a:pt x="9720" y="70638"/>
                </a:lnTo>
                <a:lnTo>
                  <a:pt x="9720" y="21808"/>
                </a:lnTo>
                <a:lnTo>
                  <a:pt x="9512" y="21109"/>
                </a:lnTo>
                <a:lnTo>
                  <a:pt x="6951" y="20156"/>
                </a:lnTo>
                <a:lnTo>
                  <a:pt x="3827" y="20156"/>
                </a:lnTo>
                <a:lnTo>
                  <a:pt x="1059" y="21808"/>
                </a:lnTo>
                <a:lnTo>
                  <a:pt x="1059" y="70638"/>
                </a:lnTo>
                <a:lnTo>
                  <a:pt x="1242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4358206" y="3446183"/>
            <a:ext cx="33472" cy="53657"/>
          </a:xfrm>
          <a:custGeom>
            <a:avLst/>
            <a:gdLst/>
            <a:ahLst/>
            <a:cxnLst/>
            <a:rect l="l" t="t" r="r" b="b"/>
            <a:pathLst>
              <a:path w="33472" h="53657">
                <a:moveTo>
                  <a:pt x="6015" y="52221"/>
                </a:moveTo>
                <a:lnTo>
                  <a:pt x="8600" y="52984"/>
                </a:lnTo>
                <a:lnTo>
                  <a:pt x="11649" y="53527"/>
                </a:lnTo>
                <a:lnTo>
                  <a:pt x="14925" y="53657"/>
                </a:lnTo>
                <a:lnTo>
                  <a:pt x="17665" y="53657"/>
                </a:lnTo>
                <a:lnTo>
                  <a:pt x="20163" y="53312"/>
                </a:lnTo>
                <a:lnTo>
                  <a:pt x="24718" y="51940"/>
                </a:lnTo>
                <a:lnTo>
                  <a:pt x="28332" y="49593"/>
                </a:lnTo>
                <a:lnTo>
                  <a:pt x="31233" y="46609"/>
                </a:lnTo>
                <a:lnTo>
                  <a:pt x="33030" y="42696"/>
                </a:lnTo>
                <a:lnTo>
                  <a:pt x="33472" y="37973"/>
                </a:lnTo>
                <a:lnTo>
                  <a:pt x="33472" y="35877"/>
                </a:lnTo>
                <a:lnTo>
                  <a:pt x="32453" y="32547"/>
                </a:lnTo>
                <a:lnTo>
                  <a:pt x="30866" y="29728"/>
                </a:lnTo>
                <a:lnTo>
                  <a:pt x="27334" y="26629"/>
                </a:lnTo>
                <a:lnTo>
                  <a:pt x="24433" y="25120"/>
                </a:lnTo>
                <a:lnTo>
                  <a:pt x="21466" y="23809"/>
                </a:lnTo>
                <a:lnTo>
                  <a:pt x="18514" y="22604"/>
                </a:lnTo>
                <a:lnTo>
                  <a:pt x="15648" y="21449"/>
                </a:lnTo>
                <a:lnTo>
                  <a:pt x="12132" y="19342"/>
                </a:lnTo>
                <a:lnTo>
                  <a:pt x="9805" y="16584"/>
                </a:lnTo>
                <a:lnTo>
                  <a:pt x="9460" y="13992"/>
                </a:lnTo>
                <a:lnTo>
                  <a:pt x="10015" y="11174"/>
                </a:lnTo>
                <a:lnTo>
                  <a:pt x="12352" y="8290"/>
                </a:lnTo>
                <a:lnTo>
                  <a:pt x="15523" y="7109"/>
                </a:lnTo>
                <a:lnTo>
                  <a:pt x="18291" y="6944"/>
                </a:lnTo>
                <a:lnTo>
                  <a:pt x="21405" y="7134"/>
                </a:lnTo>
                <a:lnTo>
                  <a:pt x="25055" y="8355"/>
                </a:lnTo>
                <a:lnTo>
                  <a:pt x="27726" y="9687"/>
                </a:lnTo>
                <a:lnTo>
                  <a:pt x="30714" y="9867"/>
                </a:lnTo>
                <a:lnTo>
                  <a:pt x="31060" y="7148"/>
                </a:lnTo>
                <a:lnTo>
                  <a:pt x="30765" y="4405"/>
                </a:lnTo>
                <a:lnTo>
                  <a:pt x="28195" y="2195"/>
                </a:lnTo>
                <a:lnTo>
                  <a:pt x="25589" y="1140"/>
                </a:lnTo>
                <a:lnTo>
                  <a:pt x="22179" y="316"/>
                </a:lnTo>
                <a:lnTo>
                  <a:pt x="18392" y="0"/>
                </a:lnTo>
                <a:lnTo>
                  <a:pt x="15523" y="0"/>
                </a:lnTo>
                <a:lnTo>
                  <a:pt x="13003" y="392"/>
                </a:lnTo>
                <a:lnTo>
                  <a:pt x="8700" y="1979"/>
                </a:lnTo>
                <a:lnTo>
                  <a:pt x="5474" y="4366"/>
                </a:lnTo>
                <a:lnTo>
                  <a:pt x="2955" y="7211"/>
                </a:lnTo>
                <a:lnTo>
                  <a:pt x="1515" y="10717"/>
                </a:lnTo>
                <a:lnTo>
                  <a:pt x="1159" y="14475"/>
                </a:lnTo>
                <a:lnTo>
                  <a:pt x="1489" y="18514"/>
                </a:lnTo>
                <a:lnTo>
                  <a:pt x="2868" y="21628"/>
                </a:lnTo>
                <a:lnTo>
                  <a:pt x="6015" y="25206"/>
                </a:lnTo>
                <a:lnTo>
                  <a:pt x="8700" y="26935"/>
                </a:lnTo>
                <a:lnTo>
                  <a:pt x="11577" y="28407"/>
                </a:lnTo>
                <a:lnTo>
                  <a:pt x="14554" y="29641"/>
                </a:lnTo>
                <a:lnTo>
                  <a:pt x="17399" y="30797"/>
                </a:lnTo>
                <a:lnTo>
                  <a:pt x="20055" y="31990"/>
                </a:lnTo>
                <a:lnTo>
                  <a:pt x="23201" y="34264"/>
                </a:lnTo>
                <a:lnTo>
                  <a:pt x="24912" y="37299"/>
                </a:lnTo>
                <a:lnTo>
                  <a:pt x="24677" y="41173"/>
                </a:lnTo>
                <a:lnTo>
                  <a:pt x="23054" y="43941"/>
                </a:lnTo>
                <a:lnTo>
                  <a:pt x="20275" y="45680"/>
                </a:lnTo>
                <a:lnTo>
                  <a:pt x="16559" y="46493"/>
                </a:lnTo>
                <a:lnTo>
                  <a:pt x="13129" y="46493"/>
                </a:lnTo>
                <a:lnTo>
                  <a:pt x="9878" y="45755"/>
                </a:lnTo>
                <a:lnTo>
                  <a:pt x="5968" y="44157"/>
                </a:lnTo>
                <a:lnTo>
                  <a:pt x="3178" y="42555"/>
                </a:lnTo>
                <a:lnTo>
                  <a:pt x="259" y="42937"/>
                </a:lnTo>
                <a:lnTo>
                  <a:pt x="0" y="45514"/>
                </a:lnTo>
                <a:lnTo>
                  <a:pt x="259" y="48182"/>
                </a:lnTo>
                <a:lnTo>
                  <a:pt x="2955" y="50925"/>
                </a:lnTo>
                <a:lnTo>
                  <a:pt x="6015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4403379" y="3426811"/>
            <a:ext cx="10717" cy="72290"/>
          </a:xfrm>
          <a:custGeom>
            <a:avLst/>
            <a:gdLst/>
            <a:ahLst/>
            <a:cxnLst/>
            <a:rect l="l" t="t" r="r" b="b"/>
            <a:pathLst>
              <a:path w="10717" h="72290">
                <a:moveTo>
                  <a:pt x="0" y="5424"/>
                </a:moveTo>
                <a:lnTo>
                  <a:pt x="370" y="8891"/>
                </a:lnTo>
                <a:lnTo>
                  <a:pt x="3286" y="10731"/>
                </a:lnTo>
                <a:lnTo>
                  <a:pt x="7383" y="10731"/>
                </a:lnTo>
                <a:lnTo>
                  <a:pt x="10331" y="8841"/>
                </a:lnTo>
                <a:lnTo>
                  <a:pt x="10717" y="5309"/>
                </a:lnTo>
                <a:lnTo>
                  <a:pt x="10346" y="1856"/>
                </a:lnTo>
                <a:lnTo>
                  <a:pt x="7440" y="0"/>
                </a:lnTo>
                <a:lnTo>
                  <a:pt x="3333" y="0"/>
                </a:lnTo>
                <a:lnTo>
                  <a:pt x="382" y="1893"/>
                </a:lnTo>
                <a:lnTo>
                  <a:pt x="0" y="5424"/>
                </a:lnTo>
                <a:close/>
              </a:path>
              <a:path w="10717" h="72290">
                <a:moveTo>
                  <a:pt x="1242" y="71376"/>
                </a:moveTo>
                <a:lnTo>
                  <a:pt x="3826" y="72290"/>
                </a:lnTo>
                <a:lnTo>
                  <a:pt x="6948" y="72290"/>
                </a:lnTo>
                <a:lnTo>
                  <a:pt x="9720" y="70638"/>
                </a:lnTo>
                <a:lnTo>
                  <a:pt x="9720" y="21808"/>
                </a:lnTo>
                <a:lnTo>
                  <a:pt x="9507" y="21109"/>
                </a:lnTo>
                <a:lnTo>
                  <a:pt x="6948" y="20156"/>
                </a:lnTo>
                <a:lnTo>
                  <a:pt x="3826" y="20156"/>
                </a:lnTo>
                <a:lnTo>
                  <a:pt x="1047" y="21808"/>
                </a:lnTo>
                <a:lnTo>
                  <a:pt x="1047" y="70638"/>
                </a:lnTo>
                <a:lnTo>
                  <a:pt x="1242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4425729" y="3446179"/>
            <a:ext cx="47278" cy="53657"/>
          </a:xfrm>
          <a:custGeom>
            <a:avLst/>
            <a:gdLst/>
            <a:ahLst/>
            <a:cxnLst/>
            <a:rect l="l" t="t" r="r" b="b"/>
            <a:pathLst>
              <a:path w="47278" h="53657">
                <a:moveTo>
                  <a:pt x="8977" y="23915"/>
                </a:moveTo>
                <a:lnTo>
                  <a:pt x="9273" y="21351"/>
                </a:lnTo>
                <a:lnTo>
                  <a:pt x="9848" y="18986"/>
                </a:lnTo>
                <a:lnTo>
                  <a:pt x="11336" y="14605"/>
                </a:lnTo>
                <a:lnTo>
                  <a:pt x="13737" y="11163"/>
                </a:lnTo>
                <a:lnTo>
                  <a:pt x="17106" y="8892"/>
                </a:lnTo>
                <a:lnTo>
                  <a:pt x="21192" y="7495"/>
                </a:lnTo>
                <a:lnTo>
                  <a:pt x="26567" y="7495"/>
                </a:lnTo>
                <a:lnTo>
                  <a:pt x="30772" y="9032"/>
                </a:lnTo>
                <a:lnTo>
                  <a:pt x="34131" y="11455"/>
                </a:lnTo>
                <a:lnTo>
                  <a:pt x="36319" y="15011"/>
                </a:lnTo>
                <a:lnTo>
                  <a:pt x="37590" y="19418"/>
                </a:lnTo>
                <a:lnTo>
                  <a:pt x="38299" y="24270"/>
                </a:lnTo>
                <a:lnTo>
                  <a:pt x="38299" y="29731"/>
                </a:lnTo>
                <a:lnTo>
                  <a:pt x="38033" y="32324"/>
                </a:lnTo>
                <a:lnTo>
                  <a:pt x="37453" y="34671"/>
                </a:lnTo>
                <a:lnTo>
                  <a:pt x="36680" y="50266"/>
                </a:lnTo>
                <a:lnTo>
                  <a:pt x="39199" y="48376"/>
                </a:lnTo>
                <a:lnTo>
                  <a:pt x="43235" y="43538"/>
                </a:lnTo>
                <a:lnTo>
                  <a:pt x="44747" y="40655"/>
                </a:lnTo>
                <a:lnTo>
                  <a:pt x="45755" y="37299"/>
                </a:lnTo>
                <a:lnTo>
                  <a:pt x="46777" y="33962"/>
                </a:lnTo>
                <a:lnTo>
                  <a:pt x="47278" y="30304"/>
                </a:lnTo>
                <a:lnTo>
                  <a:pt x="47278" y="22226"/>
                </a:lnTo>
                <a:lnTo>
                  <a:pt x="46803" y="18554"/>
                </a:lnTo>
                <a:lnTo>
                  <a:pt x="45841" y="15303"/>
                </a:lnTo>
                <a:lnTo>
                  <a:pt x="44884" y="12042"/>
                </a:lnTo>
                <a:lnTo>
                  <a:pt x="43430" y="9273"/>
                </a:lnTo>
                <a:lnTo>
                  <a:pt x="41511" y="6998"/>
                </a:lnTo>
                <a:lnTo>
                  <a:pt x="37172" y="2973"/>
                </a:lnTo>
                <a:lnTo>
                  <a:pt x="34282" y="1778"/>
                </a:lnTo>
                <a:lnTo>
                  <a:pt x="31391" y="598"/>
                </a:lnTo>
                <a:lnTo>
                  <a:pt x="28003" y="0"/>
                </a:lnTo>
                <a:lnTo>
                  <a:pt x="20087" y="0"/>
                </a:lnTo>
                <a:lnTo>
                  <a:pt x="16551" y="673"/>
                </a:lnTo>
                <a:lnTo>
                  <a:pt x="13542" y="2009"/>
                </a:lnTo>
                <a:lnTo>
                  <a:pt x="10539" y="3355"/>
                </a:lnTo>
                <a:lnTo>
                  <a:pt x="8016" y="5219"/>
                </a:lnTo>
                <a:lnTo>
                  <a:pt x="3995" y="10072"/>
                </a:lnTo>
                <a:lnTo>
                  <a:pt x="2494" y="12956"/>
                </a:lnTo>
                <a:lnTo>
                  <a:pt x="1485" y="16308"/>
                </a:lnTo>
                <a:lnTo>
                  <a:pt x="488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3" y="35104"/>
                </a:lnTo>
                <a:lnTo>
                  <a:pt x="1410" y="38354"/>
                </a:lnTo>
                <a:lnTo>
                  <a:pt x="2357" y="41619"/>
                </a:lnTo>
                <a:lnTo>
                  <a:pt x="3787" y="44387"/>
                </a:lnTo>
                <a:lnTo>
                  <a:pt x="5730" y="46659"/>
                </a:lnTo>
                <a:lnTo>
                  <a:pt x="10058" y="50673"/>
                </a:lnTo>
                <a:lnTo>
                  <a:pt x="9701" y="34229"/>
                </a:lnTo>
                <a:lnTo>
                  <a:pt x="8977" y="29364"/>
                </a:lnTo>
                <a:lnTo>
                  <a:pt x="8977" y="23915"/>
                </a:lnTo>
                <a:close/>
              </a:path>
              <a:path w="47278" h="53657">
                <a:moveTo>
                  <a:pt x="26109" y="46126"/>
                </a:moveTo>
                <a:lnTo>
                  <a:pt x="20760" y="46126"/>
                </a:lnTo>
                <a:lnTo>
                  <a:pt x="16551" y="44578"/>
                </a:lnTo>
                <a:lnTo>
                  <a:pt x="13196" y="42152"/>
                </a:lnTo>
                <a:lnTo>
                  <a:pt x="10957" y="38646"/>
                </a:lnTo>
                <a:lnTo>
                  <a:pt x="9701" y="34229"/>
                </a:lnTo>
                <a:lnTo>
                  <a:pt x="10058" y="50673"/>
                </a:lnTo>
                <a:lnTo>
                  <a:pt x="12937" y="51869"/>
                </a:lnTo>
                <a:lnTo>
                  <a:pt x="15839" y="53074"/>
                </a:lnTo>
                <a:lnTo>
                  <a:pt x="19223" y="53657"/>
                </a:lnTo>
                <a:lnTo>
                  <a:pt x="27106" y="53657"/>
                </a:lnTo>
                <a:lnTo>
                  <a:pt x="30628" y="52984"/>
                </a:lnTo>
                <a:lnTo>
                  <a:pt x="33652" y="51628"/>
                </a:lnTo>
                <a:lnTo>
                  <a:pt x="36680" y="50266"/>
                </a:lnTo>
                <a:lnTo>
                  <a:pt x="37453" y="34671"/>
                </a:lnTo>
                <a:lnTo>
                  <a:pt x="35999" y="39042"/>
                </a:lnTo>
                <a:lnTo>
                  <a:pt x="33605" y="42458"/>
                </a:lnTo>
                <a:lnTo>
                  <a:pt x="30192" y="44705"/>
                </a:lnTo>
                <a:lnTo>
                  <a:pt x="26109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4486222" y="3446179"/>
            <a:ext cx="40741" cy="52923"/>
          </a:xfrm>
          <a:custGeom>
            <a:avLst/>
            <a:gdLst/>
            <a:ahLst/>
            <a:cxnLst/>
            <a:rect l="l" t="t" r="r" b="b"/>
            <a:pathLst>
              <a:path w="40741" h="52923">
                <a:moveTo>
                  <a:pt x="5904" y="52923"/>
                </a:moveTo>
                <a:lnTo>
                  <a:pt x="8686" y="51271"/>
                </a:lnTo>
                <a:lnTo>
                  <a:pt x="8686" y="17132"/>
                </a:lnTo>
                <a:lnTo>
                  <a:pt x="11059" y="14061"/>
                </a:lnTo>
                <a:lnTo>
                  <a:pt x="13333" y="11736"/>
                </a:lnTo>
                <a:lnTo>
                  <a:pt x="17675" y="8561"/>
                </a:lnTo>
                <a:lnTo>
                  <a:pt x="22031" y="7762"/>
                </a:lnTo>
                <a:lnTo>
                  <a:pt x="25177" y="8092"/>
                </a:lnTo>
                <a:lnTo>
                  <a:pt x="27738" y="9385"/>
                </a:lnTo>
                <a:lnTo>
                  <a:pt x="30394" y="12791"/>
                </a:lnTo>
                <a:lnTo>
                  <a:pt x="31427" y="15951"/>
                </a:lnTo>
                <a:lnTo>
                  <a:pt x="32068" y="19889"/>
                </a:lnTo>
                <a:lnTo>
                  <a:pt x="32068" y="51271"/>
                </a:lnTo>
                <a:lnTo>
                  <a:pt x="32277" y="52009"/>
                </a:lnTo>
                <a:lnTo>
                  <a:pt x="34837" y="52923"/>
                </a:lnTo>
                <a:lnTo>
                  <a:pt x="37961" y="52923"/>
                </a:lnTo>
                <a:lnTo>
                  <a:pt x="40741" y="51271"/>
                </a:lnTo>
                <a:lnTo>
                  <a:pt x="40741" y="18011"/>
                </a:lnTo>
                <a:lnTo>
                  <a:pt x="40459" y="15026"/>
                </a:lnTo>
                <a:lnTo>
                  <a:pt x="39289" y="10083"/>
                </a:lnTo>
                <a:lnTo>
                  <a:pt x="37003" y="6073"/>
                </a:lnTo>
                <a:lnTo>
                  <a:pt x="33926" y="2757"/>
                </a:lnTo>
                <a:lnTo>
                  <a:pt x="29620" y="547"/>
                </a:lnTo>
                <a:lnTo>
                  <a:pt x="26963" y="0"/>
                </a:lnTo>
                <a:lnTo>
                  <a:pt x="21109" y="0"/>
                </a:lnTo>
                <a:lnTo>
                  <a:pt x="18453" y="723"/>
                </a:lnTo>
                <a:lnTo>
                  <a:pt x="15807" y="2148"/>
                </a:lnTo>
                <a:lnTo>
                  <a:pt x="13150" y="3571"/>
                </a:lnTo>
                <a:lnTo>
                  <a:pt x="10494" y="5831"/>
                </a:lnTo>
                <a:lnTo>
                  <a:pt x="7837" y="8892"/>
                </a:lnTo>
                <a:lnTo>
                  <a:pt x="7837" y="2440"/>
                </a:lnTo>
                <a:lnTo>
                  <a:pt x="5867" y="838"/>
                </a:lnTo>
                <a:lnTo>
                  <a:pt x="3139" y="749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68" y="52923"/>
                </a:lnTo>
                <a:lnTo>
                  <a:pt x="5904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4537184" y="3486654"/>
            <a:ext cx="17085" cy="27863"/>
          </a:xfrm>
          <a:custGeom>
            <a:avLst/>
            <a:gdLst/>
            <a:ahLst/>
            <a:cxnLst/>
            <a:rect l="l" t="t" r="r" b="b"/>
            <a:pathLst>
              <a:path w="17085" h="27863">
                <a:moveTo>
                  <a:pt x="17085" y="4395"/>
                </a:moveTo>
                <a:lnTo>
                  <a:pt x="17085" y="3416"/>
                </a:lnTo>
                <a:lnTo>
                  <a:pt x="15905" y="763"/>
                </a:lnTo>
                <a:lnTo>
                  <a:pt x="12964" y="0"/>
                </a:lnTo>
                <a:lnTo>
                  <a:pt x="10419" y="50"/>
                </a:lnTo>
                <a:lnTo>
                  <a:pt x="7477" y="1487"/>
                </a:lnTo>
                <a:lnTo>
                  <a:pt x="6998" y="4395"/>
                </a:lnTo>
                <a:lnTo>
                  <a:pt x="6998" y="11343"/>
                </a:lnTo>
                <a:lnTo>
                  <a:pt x="0" y="26266"/>
                </a:lnTo>
                <a:lnTo>
                  <a:pt x="1385" y="27863"/>
                </a:lnTo>
                <a:lnTo>
                  <a:pt x="4132" y="27812"/>
                </a:lnTo>
                <a:lnTo>
                  <a:pt x="6728" y="26366"/>
                </a:lnTo>
                <a:lnTo>
                  <a:pt x="13935" y="15203"/>
                </a:lnTo>
                <a:lnTo>
                  <a:pt x="15030" y="13423"/>
                </a:lnTo>
                <a:lnTo>
                  <a:pt x="16394" y="10148"/>
                </a:lnTo>
                <a:lnTo>
                  <a:pt x="16924" y="7480"/>
                </a:lnTo>
                <a:lnTo>
                  <a:pt x="17085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4588376" y="3428265"/>
            <a:ext cx="56771" cy="70815"/>
          </a:xfrm>
          <a:custGeom>
            <a:avLst/>
            <a:gdLst/>
            <a:ahLst/>
            <a:cxnLst/>
            <a:rect l="l" t="t" r="r" b="b"/>
            <a:pathLst>
              <a:path w="56771" h="70815">
                <a:moveTo>
                  <a:pt x="323" y="3632"/>
                </a:moveTo>
                <a:lnTo>
                  <a:pt x="22550" y="68860"/>
                </a:lnTo>
                <a:lnTo>
                  <a:pt x="23597" y="70246"/>
                </a:lnTo>
                <a:lnTo>
                  <a:pt x="26142" y="70815"/>
                </a:lnTo>
                <a:lnTo>
                  <a:pt x="31986" y="70740"/>
                </a:lnTo>
                <a:lnTo>
                  <a:pt x="34580" y="68911"/>
                </a:lnTo>
                <a:lnTo>
                  <a:pt x="56771" y="3696"/>
                </a:lnTo>
                <a:lnTo>
                  <a:pt x="56771" y="396"/>
                </a:lnTo>
                <a:lnTo>
                  <a:pt x="54226" y="0"/>
                </a:lnTo>
                <a:lnTo>
                  <a:pt x="50619" y="90"/>
                </a:lnTo>
                <a:lnTo>
                  <a:pt x="48033" y="1968"/>
                </a:lnTo>
                <a:lnTo>
                  <a:pt x="29070" y="60937"/>
                </a:lnTo>
                <a:lnTo>
                  <a:pt x="9525" y="1854"/>
                </a:lnTo>
                <a:lnTo>
                  <a:pt x="8355" y="380"/>
                </a:lnTo>
                <a:lnTo>
                  <a:pt x="5659" y="0"/>
                </a:lnTo>
                <a:lnTo>
                  <a:pt x="2548" y="39"/>
                </a:lnTo>
                <a:lnTo>
                  <a:pt x="0" y="863"/>
                </a:lnTo>
                <a:lnTo>
                  <a:pt x="323" y="36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4652773" y="3446179"/>
            <a:ext cx="22151" cy="53657"/>
          </a:xfrm>
          <a:custGeom>
            <a:avLst/>
            <a:gdLst/>
            <a:ahLst/>
            <a:cxnLst/>
            <a:rect l="l" t="t" r="r" b="b"/>
            <a:pathLst>
              <a:path w="22151" h="53657">
                <a:moveTo>
                  <a:pt x="11217" y="44413"/>
                </a:moveTo>
                <a:lnTo>
                  <a:pt x="8892" y="40896"/>
                </a:lnTo>
                <a:lnTo>
                  <a:pt x="7625" y="51995"/>
                </a:lnTo>
                <a:lnTo>
                  <a:pt x="11659" y="53329"/>
                </a:lnTo>
                <a:lnTo>
                  <a:pt x="16394" y="53657"/>
                </a:lnTo>
                <a:lnTo>
                  <a:pt x="19234" y="53657"/>
                </a:lnTo>
                <a:lnTo>
                  <a:pt x="22151" y="46065"/>
                </a:lnTo>
                <a:lnTo>
                  <a:pt x="17762" y="46659"/>
                </a:lnTo>
                <a:lnTo>
                  <a:pt x="14968" y="46659"/>
                </a:lnTo>
                <a:lnTo>
                  <a:pt x="11217" y="44413"/>
                </a:lnTo>
                <a:close/>
              </a:path>
              <a:path w="22151" h="53657">
                <a:moveTo>
                  <a:pt x="3308" y="12103"/>
                </a:moveTo>
                <a:lnTo>
                  <a:pt x="5965" y="11534"/>
                </a:lnTo>
                <a:lnTo>
                  <a:pt x="9173" y="9791"/>
                </a:lnTo>
                <a:lnTo>
                  <a:pt x="11940" y="8586"/>
                </a:lnTo>
                <a:lnTo>
                  <a:pt x="15339" y="7531"/>
                </a:lnTo>
                <a:lnTo>
                  <a:pt x="19396" y="7264"/>
                </a:lnTo>
                <a:lnTo>
                  <a:pt x="23075" y="7520"/>
                </a:lnTo>
                <a:lnTo>
                  <a:pt x="26910" y="9208"/>
                </a:lnTo>
                <a:lnTo>
                  <a:pt x="29260" y="12334"/>
                </a:lnTo>
                <a:lnTo>
                  <a:pt x="30024" y="15228"/>
                </a:lnTo>
                <a:lnTo>
                  <a:pt x="30218" y="18770"/>
                </a:lnTo>
                <a:lnTo>
                  <a:pt x="30218" y="22567"/>
                </a:lnTo>
                <a:lnTo>
                  <a:pt x="20022" y="22567"/>
                </a:lnTo>
                <a:lnTo>
                  <a:pt x="16714" y="22910"/>
                </a:lnTo>
                <a:lnTo>
                  <a:pt x="13776" y="23572"/>
                </a:lnTo>
                <a:lnTo>
                  <a:pt x="10835" y="24245"/>
                </a:lnTo>
                <a:lnTo>
                  <a:pt x="8341" y="25250"/>
                </a:lnTo>
                <a:lnTo>
                  <a:pt x="4277" y="27928"/>
                </a:lnTo>
                <a:lnTo>
                  <a:pt x="1634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5" y="46929"/>
                </a:lnTo>
                <a:lnTo>
                  <a:pt x="4485" y="49758"/>
                </a:lnTo>
                <a:lnTo>
                  <a:pt x="7625" y="51995"/>
                </a:lnTo>
                <a:lnTo>
                  <a:pt x="8892" y="40896"/>
                </a:lnTo>
                <a:lnTo>
                  <a:pt x="8892" y="38354"/>
                </a:lnTo>
                <a:lnTo>
                  <a:pt x="9695" y="34430"/>
                </a:lnTo>
                <a:lnTo>
                  <a:pt x="12246" y="31496"/>
                </a:lnTo>
                <a:lnTo>
                  <a:pt x="14857" y="30063"/>
                </a:lnTo>
                <a:lnTo>
                  <a:pt x="18362" y="29235"/>
                </a:lnTo>
                <a:lnTo>
                  <a:pt x="22802" y="29019"/>
                </a:lnTo>
                <a:lnTo>
                  <a:pt x="30218" y="29019"/>
                </a:lnTo>
                <a:lnTo>
                  <a:pt x="30218" y="39383"/>
                </a:lnTo>
                <a:lnTo>
                  <a:pt x="26038" y="43675"/>
                </a:lnTo>
                <a:lnTo>
                  <a:pt x="22151" y="46065"/>
                </a:lnTo>
                <a:lnTo>
                  <a:pt x="19234" y="53657"/>
                </a:lnTo>
                <a:lnTo>
                  <a:pt x="21916" y="53035"/>
                </a:lnTo>
                <a:lnTo>
                  <a:pt x="24461" y="51767"/>
                </a:lnTo>
                <a:lnTo>
                  <a:pt x="26996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9" y="52909"/>
                </a:lnTo>
                <a:lnTo>
                  <a:pt x="36064" y="52959"/>
                </a:lnTo>
                <a:lnTo>
                  <a:pt x="38832" y="51335"/>
                </a:lnTo>
                <a:lnTo>
                  <a:pt x="38832" y="15354"/>
                </a:lnTo>
                <a:lnTo>
                  <a:pt x="38512" y="12701"/>
                </a:lnTo>
                <a:lnTo>
                  <a:pt x="37172" y="8129"/>
                </a:lnTo>
                <a:lnTo>
                  <a:pt x="34625" y="4687"/>
                </a:lnTo>
                <a:lnTo>
                  <a:pt x="31240" y="1983"/>
                </a:lnTo>
                <a:lnTo>
                  <a:pt x="26466" y="396"/>
                </a:lnTo>
                <a:lnTo>
                  <a:pt x="23576" y="0"/>
                </a:lnTo>
                <a:lnTo>
                  <a:pt x="20185" y="0"/>
                </a:lnTo>
                <a:lnTo>
                  <a:pt x="16555" y="180"/>
                </a:lnTo>
                <a:lnTo>
                  <a:pt x="12988" y="853"/>
                </a:lnTo>
                <a:lnTo>
                  <a:pt x="9824" y="1803"/>
                </a:lnTo>
                <a:lnTo>
                  <a:pt x="5839" y="3545"/>
                </a:lnTo>
                <a:lnTo>
                  <a:pt x="2494" y="6695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4707644" y="3423258"/>
            <a:ext cx="8671" cy="75844"/>
          </a:xfrm>
          <a:custGeom>
            <a:avLst/>
            <a:gdLst/>
            <a:ahLst/>
            <a:cxnLst/>
            <a:rect l="l" t="t" r="r" b="b"/>
            <a:pathLst>
              <a:path w="8671" h="75844">
                <a:moveTo>
                  <a:pt x="8671" y="74192"/>
                </a:moveTo>
                <a:lnTo>
                  <a:pt x="8671" y="1699"/>
                </a:lnTo>
                <a:lnTo>
                  <a:pt x="8451" y="939"/>
                </a:lnTo>
                <a:lnTo>
                  <a:pt x="5892" y="0"/>
                </a:lnTo>
                <a:lnTo>
                  <a:pt x="2767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767" y="75844"/>
                </a:lnTo>
                <a:lnTo>
                  <a:pt x="5892" y="75844"/>
                </a:lnTo>
                <a:lnTo>
                  <a:pt x="867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4731986" y="3446956"/>
            <a:ext cx="40778" cy="52880"/>
          </a:xfrm>
          <a:custGeom>
            <a:avLst/>
            <a:gdLst/>
            <a:ahLst/>
            <a:cxnLst/>
            <a:rect l="l" t="t" r="r" b="b"/>
            <a:pathLst>
              <a:path w="40778" h="52880">
                <a:moveTo>
                  <a:pt x="8719" y="1663"/>
                </a:moveTo>
                <a:lnTo>
                  <a:pt x="8511" y="939"/>
                </a:lnTo>
                <a:lnTo>
                  <a:pt x="5908" y="0"/>
                </a:lnTo>
                <a:lnTo>
                  <a:pt x="2815" y="0"/>
                </a:lnTo>
                <a:lnTo>
                  <a:pt x="0" y="1663"/>
                </a:lnTo>
                <a:lnTo>
                  <a:pt x="0" y="34833"/>
                </a:lnTo>
                <a:lnTo>
                  <a:pt x="281" y="37843"/>
                </a:lnTo>
                <a:lnTo>
                  <a:pt x="1440" y="42811"/>
                </a:lnTo>
                <a:lnTo>
                  <a:pt x="3726" y="46836"/>
                </a:lnTo>
                <a:lnTo>
                  <a:pt x="6800" y="50177"/>
                </a:lnTo>
                <a:lnTo>
                  <a:pt x="11109" y="52348"/>
                </a:lnTo>
                <a:lnTo>
                  <a:pt x="13766" y="52880"/>
                </a:lnTo>
                <a:lnTo>
                  <a:pt x="19606" y="52880"/>
                </a:lnTo>
                <a:lnTo>
                  <a:pt x="22277" y="52181"/>
                </a:lnTo>
                <a:lnTo>
                  <a:pt x="24908" y="50760"/>
                </a:lnTo>
                <a:lnTo>
                  <a:pt x="27541" y="49349"/>
                </a:lnTo>
                <a:lnTo>
                  <a:pt x="30200" y="47116"/>
                </a:lnTo>
                <a:lnTo>
                  <a:pt x="32890" y="44042"/>
                </a:lnTo>
                <a:lnTo>
                  <a:pt x="32890" y="50493"/>
                </a:lnTo>
                <a:lnTo>
                  <a:pt x="35378" y="52146"/>
                </a:lnTo>
                <a:lnTo>
                  <a:pt x="38192" y="52146"/>
                </a:lnTo>
                <a:lnTo>
                  <a:pt x="40778" y="50493"/>
                </a:lnTo>
                <a:lnTo>
                  <a:pt x="40778" y="1663"/>
                </a:lnTo>
                <a:lnTo>
                  <a:pt x="40529" y="939"/>
                </a:lnTo>
                <a:lnTo>
                  <a:pt x="37962" y="0"/>
                </a:lnTo>
                <a:lnTo>
                  <a:pt x="34837" y="0"/>
                </a:lnTo>
                <a:lnTo>
                  <a:pt x="32058" y="1663"/>
                </a:lnTo>
                <a:lnTo>
                  <a:pt x="32058" y="35798"/>
                </a:lnTo>
                <a:lnTo>
                  <a:pt x="29646" y="38873"/>
                </a:lnTo>
                <a:lnTo>
                  <a:pt x="25192" y="42797"/>
                </a:lnTo>
                <a:lnTo>
                  <a:pt x="20877" y="45184"/>
                </a:lnTo>
                <a:lnTo>
                  <a:pt x="17025" y="45184"/>
                </a:lnTo>
                <a:lnTo>
                  <a:pt x="13025" y="43510"/>
                </a:lnTo>
                <a:lnTo>
                  <a:pt x="10336" y="40143"/>
                </a:lnTo>
                <a:lnTo>
                  <a:pt x="9324" y="36968"/>
                </a:lnTo>
                <a:lnTo>
                  <a:pt x="8719" y="32955"/>
                </a:lnTo>
                <a:lnTo>
                  <a:pt x="8719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4785681" y="3446183"/>
            <a:ext cx="43506" cy="53657"/>
          </a:xfrm>
          <a:custGeom>
            <a:avLst/>
            <a:gdLst/>
            <a:ahLst/>
            <a:cxnLst/>
            <a:rect l="l" t="t" r="r" b="b"/>
            <a:pathLst>
              <a:path w="43506" h="53657">
                <a:moveTo>
                  <a:pt x="43124" y="16941"/>
                </a:moveTo>
                <a:lnTo>
                  <a:pt x="42325" y="14133"/>
                </a:lnTo>
                <a:lnTo>
                  <a:pt x="41536" y="11325"/>
                </a:lnTo>
                <a:lnTo>
                  <a:pt x="38624" y="6807"/>
                </a:lnTo>
                <a:lnTo>
                  <a:pt x="34797" y="3070"/>
                </a:lnTo>
                <a:lnTo>
                  <a:pt x="32191" y="1838"/>
                </a:lnTo>
                <a:lnTo>
                  <a:pt x="29566" y="622"/>
                </a:lnTo>
                <a:lnTo>
                  <a:pt x="26409" y="0"/>
                </a:lnTo>
                <a:lnTo>
                  <a:pt x="26442" y="6997"/>
                </a:lnTo>
                <a:lnTo>
                  <a:pt x="29606" y="8329"/>
                </a:lnTo>
                <a:lnTo>
                  <a:pt x="31748" y="11008"/>
                </a:lnTo>
                <a:lnTo>
                  <a:pt x="33872" y="13690"/>
                </a:lnTo>
                <a:lnTo>
                  <a:pt x="34894" y="17373"/>
                </a:lnTo>
                <a:lnTo>
                  <a:pt x="34784" y="22071"/>
                </a:lnTo>
                <a:lnTo>
                  <a:pt x="8978" y="22071"/>
                </a:lnTo>
                <a:lnTo>
                  <a:pt x="9051" y="20091"/>
                </a:lnTo>
                <a:lnTo>
                  <a:pt x="10476" y="3110"/>
                </a:lnTo>
                <a:lnTo>
                  <a:pt x="8093" y="4899"/>
                </a:lnTo>
                <a:lnTo>
                  <a:pt x="4140" y="9575"/>
                </a:lnTo>
                <a:lnTo>
                  <a:pt x="2631" y="12405"/>
                </a:lnTo>
                <a:lnTo>
                  <a:pt x="1573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1"/>
                </a:lnTo>
                <a:lnTo>
                  <a:pt x="2531" y="42011"/>
                </a:lnTo>
                <a:lnTo>
                  <a:pt x="4043" y="44780"/>
                </a:lnTo>
                <a:lnTo>
                  <a:pt x="6037" y="46987"/>
                </a:lnTo>
                <a:lnTo>
                  <a:pt x="10490" y="50860"/>
                </a:lnTo>
                <a:lnTo>
                  <a:pt x="13431" y="51965"/>
                </a:lnTo>
                <a:lnTo>
                  <a:pt x="16344" y="53096"/>
                </a:lnTo>
                <a:lnTo>
                  <a:pt x="19753" y="53657"/>
                </a:lnTo>
                <a:lnTo>
                  <a:pt x="23652" y="53657"/>
                </a:lnTo>
                <a:lnTo>
                  <a:pt x="27993" y="53492"/>
                </a:lnTo>
                <a:lnTo>
                  <a:pt x="31968" y="52793"/>
                </a:lnTo>
                <a:lnTo>
                  <a:pt x="35200" y="51965"/>
                </a:lnTo>
                <a:lnTo>
                  <a:pt x="37947" y="51090"/>
                </a:lnTo>
                <a:lnTo>
                  <a:pt x="41191" y="48816"/>
                </a:lnTo>
                <a:lnTo>
                  <a:pt x="41512" y="46163"/>
                </a:lnTo>
                <a:lnTo>
                  <a:pt x="40949" y="43012"/>
                </a:lnTo>
                <a:lnTo>
                  <a:pt x="38202" y="43267"/>
                </a:lnTo>
                <a:lnTo>
                  <a:pt x="35043" y="44550"/>
                </a:lnTo>
                <a:lnTo>
                  <a:pt x="32237" y="45439"/>
                </a:lnTo>
                <a:lnTo>
                  <a:pt x="28721" y="46187"/>
                </a:lnTo>
                <a:lnTo>
                  <a:pt x="24451" y="46379"/>
                </a:lnTo>
                <a:lnTo>
                  <a:pt x="21611" y="46379"/>
                </a:lnTo>
                <a:lnTo>
                  <a:pt x="17218" y="45133"/>
                </a:lnTo>
                <a:lnTo>
                  <a:pt x="13641" y="43116"/>
                </a:lnTo>
                <a:lnTo>
                  <a:pt x="11178" y="40002"/>
                </a:lnTo>
                <a:lnTo>
                  <a:pt x="9777" y="35963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8"/>
                </a:lnTo>
                <a:lnTo>
                  <a:pt x="43506" y="24739"/>
                </a:lnTo>
                <a:lnTo>
                  <a:pt x="43506" y="19926"/>
                </a:lnTo>
                <a:lnTo>
                  <a:pt x="43124" y="16941"/>
                </a:lnTo>
                <a:close/>
              </a:path>
              <a:path w="43506" h="53657">
                <a:moveTo>
                  <a:pt x="9051" y="20091"/>
                </a:moveTo>
                <a:lnTo>
                  <a:pt x="9987" y="16355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5"/>
                </a:lnTo>
                <a:lnTo>
                  <a:pt x="22247" y="6997"/>
                </a:lnTo>
                <a:lnTo>
                  <a:pt x="26442" y="6997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2"/>
                </a:lnTo>
                <a:lnTo>
                  <a:pt x="13295" y="1864"/>
                </a:lnTo>
                <a:lnTo>
                  <a:pt x="10476" y="3110"/>
                </a:lnTo>
                <a:lnTo>
                  <a:pt x="9051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4839167" y="3446183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1"/>
                </a:moveTo>
                <a:lnTo>
                  <a:pt x="8596" y="52984"/>
                </a:lnTo>
                <a:lnTo>
                  <a:pt x="11648" y="53527"/>
                </a:lnTo>
                <a:lnTo>
                  <a:pt x="14917" y="53657"/>
                </a:lnTo>
                <a:lnTo>
                  <a:pt x="17660" y="53657"/>
                </a:lnTo>
                <a:lnTo>
                  <a:pt x="20159" y="53312"/>
                </a:lnTo>
                <a:lnTo>
                  <a:pt x="24724" y="51940"/>
                </a:lnTo>
                <a:lnTo>
                  <a:pt x="28327" y="49593"/>
                </a:lnTo>
                <a:lnTo>
                  <a:pt x="31243" y="46609"/>
                </a:lnTo>
                <a:lnTo>
                  <a:pt x="33040" y="42696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47"/>
                </a:lnTo>
                <a:lnTo>
                  <a:pt x="30872" y="29728"/>
                </a:lnTo>
                <a:lnTo>
                  <a:pt x="27341" y="26629"/>
                </a:lnTo>
                <a:lnTo>
                  <a:pt x="24439" y="25120"/>
                </a:lnTo>
                <a:lnTo>
                  <a:pt x="21462" y="23809"/>
                </a:lnTo>
                <a:lnTo>
                  <a:pt x="18510" y="22604"/>
                </a:lnTo>
                <a:lnTo>
                  <a:pt x="15645" y="21449"/>
                </a:lnTo>
                <a:lnTo>
                  <a:pt x="12124" y="19342"/>
                </a:lnTo>
                <a:lnTo>
                  <a:pt x="9813" y="16584"/>
                </a:lnTo>
                <a:lnTo>
                  <a:pt x="9467" y="13992"/>
                </a:lnTo>
                <a:lnTo>
                  <a:pt x="10011" y="11174"/>
                </a:lnTo>
                <a:lnTo>
                  <a:pt x="12362" y="8290"/>
                </a:lnTo>
                <a:lnTo>
                  <a:pt x="15523" y="7109"/>
                </a:lnTo>
                <a:lnTo>
                  <a:pt x="18290" y="6944"/>
                </a:lnTo>
                <a:lnTo>
                  <a:pt x="21402" y="7134"/>
                </a:lnTo>
                <a:lnTo>
                  <a:pt x="25069" y="8355"/>
                </a:lnTo>
                <a:lnTo>
                  <a:pt x="27726" y="9687"/>
                </a:lnTo>
                <a:lnTo>
                  <a:pt x="30714" y="9867"/>
                </a:lnTo>
                <a:lnTo>
                  <a:pt x="31068" y="7148"/>
                </a:lnTo>
                <a:lnTo>
                  <a:pt x="30775" y="4405"/>
                </a:lnTo>
                <a:lnTo>
                  <a:pt x="28191" y="2195"/>
                </a:lnTo>
                <a:lnTo>
                  <a:pt x="25595" y="1140"/>
                </a:lnTo>
                <a:lnTo>
                  <a:pt x="22179" y="316"/>
                </a:lnTo>
                <a:lnTo>
                  <a:pt x="18388" y="0"/>
                </a:lnTo>
                <a:lnTo>
                  <a:pt x="15523" y="0"/>
                </a:lnTo>
                <a:lnTo>
                  <a:pt x="13009" y="392"/>
                </a:lnTo>
                <a:lnTo>
                  <a:pt x="8693" y="1979"/>
                </a:lnTo>
                <a:lnTo>
                  <a:pt x="5471" y="4366"/>
                </a:lnTo>
                <a:lnTo>
                  <a:pt x="2961" y="7211"/>
                </a:lnTo>
                <a:lnTo>
                  <a:pt x="1511" y="10717"/>
                </a:lnTo>
                <a:lnTo>
                  <a:pt x="1154" y="14475"/>
                </a:lnTo>
                <a:lnTo>
                  <a:pt x="1497" y="18514"/>
                </a:lnTo>
                <a:lnTo>
                  <a:pt x="2865" y="21628"/>
                </a:lnTo>
                <a:lnTo>
                  <a:pt x="6010" y="25206"/>
                </a:lnTo>
                <a:lnTo>
                  <a:pt x="8693" y="26935"/>
                </a:lnTo>
                <a:lnTo>
                  <a:pt x="11573" y="28407"/>
                </a:lnTo>
                <a:lnTo>
                  <a:pt x="14546" y="29641"/>
                </a:lnTo>
                <a:lnTo>
                  <a:pt x="17391" y="30797"/>
                </a:lnTo>
                <a:lnTo>
                  <a:pt x="20062" y="31990"/>
                </a:lnTo>
                <a:lnTo>
                  <a:pt x="23209" y="34264"/>
                </a:lnTo>
                <a:lnTo>
                  <a:pt x="24918" y="37299"/>
                </a:lnTo>
                <a:lnTo>
                  <a:pt x="24673" y="41173"/>
                </a:lnTo>
                <a:lnTo>
                  <a:pt x="23050" y="43941"/>
                </a:lnTo>
                <a:lnTo>
                  <a:pt x="20270" y="45680"/>
                </a:lnTo>
                <a:lnTo>
                  <a:pt x="16551" y="46493"/>
                </a:lnTo>
                <a:lnTo>
                  <a:pt x="13121" y="46493"/>
                </a:lnTo>
                <a:lnTo>
                  <a:pt x="9878" y="45755"/>
                </a:lnTo>
                <a:lnTo>
                  <a:pt x="5979" y="44157"/>
                </a:lnTo>
                <a:lnTo>
                  <a:pt x="3185" y="42555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51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4907624" y="3425346"/>
            <a:ext cx="63226" cy="74433"/>
          </a:xfrm>
          <a:custGeom>
            <a:avLst/>
            <a:gdLst/>
            <a:ahLst/>
            <a:cxnLst/>
            <a:rect l="l" t="t" r="r" b="b"/>
            <a:pathLst>
              <a:path w="63226" h="74433">
                <a:moveTo>
                  <a:pt x="36821" y="1713"/>
                </a:moveTo>
                <a:lnTo>
                  <a:pt x="32288" y="341"/>
                </a:lnTo>
                <a:lnTo>
                  <a:pt x="29621" y="0"/>
                </a:lnTo>
                <a:lnTo>
                  <a:pt x="22906" y="0"/>
                </a:lnTo>
                <a:lnTo>
                  <a:pt x="19806" y="457"/>
                </a:lnTo>
                <a:lnTo>
                  <a:pt x="17247" y="1371"/>
                </a:lnTo>
                <a:lnTo>
                  <a:pt x="15513" y="16268"/>
                </a:lnTo>
                <a:lnTo>
                  <a:pt x="16088" y="12901"/>
                </a:lnTo>
                <a:lnTo>
                  <a:pt x="17899" y="10058"/>
                </a:lnTo>
                <a:lnTo>
                  <a:pt x="21048" y="8103"/>
                </a:lnTo>
                <a:lnTo>
                  <a:pt x="23900" y="7379"/>
                </a:lnTo>
                <a:lnTo>
                  <a:pt x="27482" y="7379"/>
                </a:lnTo>
                <a:lnTo>
                  <a:pt x="31391" y="8459"/>
                </a:lnTo>
                <a:lnTo>
                  <a:pt x="34027" y="10529"/>
                </a:lnTo>
                <a:lnTo>
                  <a:pt x="35341" y="13298"/>
                </a:lnTo>
                <a:lnTo>
                  <a:pt x="35524" y="16649"/>
                </a:lnTo>
                <a:lnTo>
                  <a:pt x="34348" y="20206"/>
                </a:lnTo>
                <a:lnTo>
                  <a:pt x="31493" y="23674"/>
                </a:lnTo>
                <a:lnTo>
                  <a:pt x="28354" y="26111"/>
                </a:lnTo>
                <a:lnTo>
                  <a:pt x="24480" y="28727"/>
                </a:lnTo>
                <a:lnTo>
                  <a:pt x="21920" y="30226"/>
                </a:lnTo>
                <a:lnTo>
                  <a:pt x="20840" y="28662"/>
                </a:lnTo>
                <a:lnTo>
                  <a:pt x="19105" y="25995"/>
                </a:lnTo>
                <a:lnTo>
                  <a:pt x="21394" y="43473"/>
                </a:lnTo>
                <a:lnTo>
                  <a:pt x="24494" y="46976"/>
                </a:lnTo>
                <a:lnTo>
                  <a:pt x="27802" y="50507"/>
                </a:lnTo>
                <a:lnTo>
                  <a:pt x="31219" y="54049"/>
                </a:lnTo>
                <a:lnTo>
                  <a:pt x="34837" y="57556"/>
                </a:lnTo>
                <a:lnTo>
                  <a:pt x="37529" y="61710"/>
                </a:lnTo>
                <a:lnTo>
                  <a:pt x="34246" y="63982"/>
                </a:lnTo>
                <a:lnTo>
                  <a:pt x="30581" y="65660"/>
                </a:lnTo>
                <a:lnTo>
                  <a:pt x="27910" y="66384"/>
                </a:lnTo>
                <a:lnTo>
                  <a:pt x="25146" y="66841"/>
                </a:lnTo>
                <a:lnTo>
                  <a:pt x="21370" y="66841"/>
                </a:lnTo>
                <a:lnTo>
                  <a:pt x="17506" y="65887"/>
                </a:lnTo>
                <a:lnTo>
                  <a:pt x="14234" y="64375"/>
                </a:lnTo>
                <a:lnTo>
                  <a:pt x="10951" y="60742"/>
                </a:lnTo>
                <a:lnTo>
                  <a:pt x="9720" y="57646"/>
                </a:lnTo>
                <a:lnTo>
                  <a:pt x="9140" y="71398"/>
                </a:lnTo>
                <a:lnTo>
                  <a:pt x="12513" y="72871"/>
                </a:lnTo>
                <a:lnTo>
                  <a:pt x="16311" y="73839"/>
                </a:lnTo>
                <a:lnTo>
                  <a:pt x="20383" y="74433"/>
                </a:lnTo>
                <a:lnTo>
                  <a:pt x="24959" y="74433"/>
                </a:lnTo>
                <a:lnTo>
                  <a:pt x="29142" y="73811"/>
                </a:lnTo>
                <a:lnTo>
                  <a:pt x="33091" y="72820"/>
                </a:lnTo>
                <a:lnTo>
                  <a:pt x="36766" y="71337"/>
                </a:lnTo>
                <a:lnTo>
                  <a:pt x="40129" y="69404"/>
                </a:lnTo>
                <a:lnTo>
                  <a:pt x="43312" y="67208"/>
                </a:lnTo>
                <a:lnTo>
                  <a:pt x="46781" y="67640"/>
                </a:lnTo>
                <a:lnTo>
                  <a:pt x="50018" y="70091"/>
                </a:lnTo>
                <a:lnTo>
                  <a:pt x="53928" y="72669"/>
                </a:lnTo>
                <a:lnTo>
                  <a:pt x="56869" y="74001"/>
                </a:lnTo>
                <a:lnTo>
                  <a:pt x="60091" y="74382"/>
                </a:lnTo>
                <a:lnTo>
                  <a:pt x="63140" y="72327"/>
                </a:lnTo>
                <a:lnTo>
                  <a:pt x="63226" y="69609"/>
                </a:lnTo>
                <a:lnTo>
                  <a:pt x="62626" y="66739"/>
                </a:lnTo>
                <a:lnTo>
                  <a:pt x="60065" y="66523"/>
                </a:lnTo>
                <a:lnTo>
                  <a:pt x="57470" y="65163"/>
                </a:lnTo>
                <a:lnTo>
                  <a:pt x="54479" y="63054"/>
                </a:lnTo>
                <a:lnTo>
                  <a:pt x="51922" y="61088"/>
                </a:lnTo>
                <a:lnTo>
                  <a:pt x="51408" y="58345"/>
                </a:lnTo>
                <a:lnTo>
                  <a:pt x="53215" y="55065"/>
                </a:lnTo>
                <a:lnTo>
                  <a:pt x="54791" y="51587"/>
                </a:lnTo>
                <a:lnTo>
                  <a:pt x="55944" y="47854"/>
                </a:lnTo>
                <a:lnTo>
                  <a:pt x="56747" y="44006"/>
                </a:lnTo>
                <a:lnTo>
                  <a:pt x="57236" y="40057"/>
                </a:lnTo>
                <a:lnTo>
                  <a:pt x="57006" y="35571"/>
                </a:lnTo>
                <a:lnTo>
                  <a:pt x="54345" y="34682"/>
                </a:lnTo>
                <a:lnTo>
                  <a:pt x="51347" y="34696"/>
                </a:lnTo>
                <a:lnTo>
                  <a:pt x="48776" y="36626"/>
                </a:lnTo>
                <a:lnTo>
                  <a:pt x="48776" y="40057"/>
                </a:lnTo>
                <a:lnTo>
                  <a:pt x="48467" y="42976"/>
                </a:lnTo>
                <a:lnTo>
                  <a:pt x="47937" y="45835"/>
                </a:lnTo>
                <a:lnTo>
                  <a:pt x="47087" y="48628"/>
                </a:lnTo>
                <a:lnTo>
                  <a:pt x="46029" y="51194"/>
                </a:lnTo>
                <a:lnTo>
                  <a:pt x="44146" y="54532"/>
                </a:lnTo>
                <a:lnTo>
                  <a:pt x="41036" y="51563"/>
                </a:lnTo>
                <a:lnTo>
                  <a:pt x="37851" y="48423"/>
                </a:lnTo>
                <a:lnTo>
                  <a:pt x="34762" y="45186"/>
                </a:lnTo>
                <a:lnTo>
                  <a:pt x="31774" y="41936"/>
                </a:lnTo>
                <a:lnTo>
                  <a:pt x="28980" y="38736"/>
                </a:lnTo>
                <a:lnTo>
                  <a:pt x="26499" y="35700"/>
                </a:lnTo>
                <a:lnTo>
                  <a:pt x="29743" y="33897"/>
                </a:lnTo>
                <a:lnTo>
                  <a:pt x="32522" y="32169"/>
                </a:lnTo>
                <a:lnTo>
                  <a:pt x="37113" y="28868"/>
                </a:lnTo>
                <a:lnTo>
                  <a:pt x="40471" y="25538"/>
                </a:lnTo>
                <a:lnTo>
                  <a:pt x="43006" y="22175"/>
                </a:lnTo>
                <a:lnTo>
                  <a:pt x="44348" y="18629"/>
                </a:lnTo>
                <a:lnTo>
                  <a:pt x="44679" y="14530"/>
                </a:lnTo>
                <a:lnTo>
                  <a:pt x="44295" y="10325"/>
                </a:lnTo>
                <a:lnTo>
                  <a:pt x="42796" y="6757"/>
                </a:lnTo>
                <a:lnTo>
                  <a:pt x="40186" y="3949"/>
                </a:lnTo>
                <a:lnTo>
                  <a:pt x="36821" y="1713"/>
                </a:lnTo>
                <a:close/>
              </a:path>
              <a:path w="63226" h="74433">
                <a:moveTo>
                  <a:pt x="7012" y="21996"/>
                </a:moveTo>
                <a:lnTo>
                  <a:pt x="8117" y="24677"/>
                </a:lnTo>
                <a:lnTo>
                  <a:pt x="9597" y="27547"/>
                </a:lnTo>
                <a:lnTo>
                  <a:pt x="11602" y="30732"/>
                </a:lnTo>
                <a:lnTo>
                  <a:pt x="14194" y="34455"/>
                </a:lnTo>
                <a:lnTo>
                  <a:pt x="11639" y="36042"/>
                </a:lnTo>
                <a:lnTo>
                  <a:pt x="9461" y="37630"/>
                </a:lnTo>
                <a:lnTo>
                  <a:pt x="5847" y="40780"/>
                </a:lnTo>
                <a:lnTo>
                  <a:pt x="3261" y="44081"/>
                </a:lnTo>
                <a:lnTo>
                  <a:pt x="1318" y="47498"/>
                </a:lnTo>
                <a:lnTo>
                  <a:pt x="274" y="51080"/>
                </a:lnTo>
                <a:lnTo>
                  <a:pt x="0" y="54964"/>
                </a:lnTo>
                <a:lnTo>
                  <a:pt x="259" y="58939"/>
                </a:lnTo>
                <a:lnTo>
                  <a:pt x="1281" y="62485"/>
                </a:lnTo>
                <a:lnTo>
                  <a:pt x="2931" y="65519"/>
                </a:lnTo>
                <a:lnTo>
                  <a:pt x="6314" y="69343"/>
                </a:lnTo>
                <a:lnTo>
                  <a:pt x="9140" y="71398"/>
                </a:lnTo>
                <a:lnTo>
                  <a:pt x="9720" y="57646"/>
                </a:lnTo>
                <a:lnTo>
                  <a:pt x="9414" y="54039"/>
                </a:lnTo>
                <a:lnTo>
                  <a:pt x="9414" y="52768"/>
                </a:lnTo>
                <a:lnTo>
                  <a:pt x="10199" y="49251"/>
                </a:lnTo>
                <a:lnTo>
                  <a:pt x="12153" y="45820"/>
                </a:lnTo>
                <a:lnTo>
                  <a:pt x="15436" y="42404"/>
                </a:lnTo>
                <a:lnTo>
                  <a:pt x="18662" y="40092"/>
                </a:lnTo>
                <a:lnTo>
                  <a:pt x="21394" y="43473"/>
                </a:lnTo>
                <a:lnTo>
                  <a:pt x="19105" y="25995"/>
                </a:lnTo>
                <a:lnTo>
                  <a:pt x="17110" y="22428"/>
                </a:lnTo>
                <a:lnTo>
                  <a:pt x="15894" y="19253"/>
                </a:lnTo>
                <a:lnTo>
                  <a:pt x="15513" y="16268"/>
                </a:lnTo>
                <a:lnTo>
                  <a:pt x="17247" y="1371"/>
                </a:lnTo>
                <a:lnTo>
                  <a:pt x="14688" y="2299"/>
                </a:lnTo>
                <a:lnTo>
                  <a:pt x="12597" y="3542"/>
                </a:lnTo>
                <a:lnTo>
                  <a:pt x="9338" y="6692"/>
                </a:lnTo>
                <a:lnTo>
                  <a:pt x="7419" y="10554"/>
                </a:lnTo>
                <a:lnTo>
                  <a:pt x="6314" y="14730"/>
                </a:lnTo>
                <a:lnTo>
                  <a:pt x="6314" y="18237"/>
                </a:lnTo>
                <a:lnTo>
                  <a:pt x="7012" y="2199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5005454" y="3427728"/>
            <a:ext cx="49352" cy="71956"/>
          </a:xfrm>
          <a:custGeom>
            <a:avLst/>
            <a:gdLst/>
            <a:ahLst/>
            <a:cxnLst/>
            <a:rect l="l" t="t" r="r" b="b"/>
            <a:pathLst>
              <a:path w="49352" h="71956">
                <a:moveTo>
                  <a:pt x="9568" y="31864"/>
                </a:moveTo>
                <a:lnTo>
                  <a:pt x="10050" y="27875"/>
                </a:lnTo>
                <a:lnTo>
                  <a:pt x="11022" y="24384"/>
                </a:lnTo>
                <a:lnTo>
                  <a:pt x="11991" y="20905"/>
                </a:lnTo>
                <a:lnTo>
                  <a:pt x="13345" y="17946"/>
                </a:lnTo>
                <a:lnTo>
                  <a:pt x="15115" y="15520"/>
                </a:lnTo>
                <a:lnTo>
                  <a:pt x="18992" y="11250"/>
                </a:lnTo>
                <a:lnTo>
                  <a:pt x="23972" y="8762"/>
                </a:lnTo>
                <a:lnTo>
                  <a:pt x="26718" y="8140"/>
                </a:lnTo>
                <a:lnTo>
                  <a:pt x="32536" y="8140"/>
                </a:lnTo>
                <a:lnTo>
                  <a:pt x="36903" y="9194"/>
                </a:lnTo>
                <a:lnTo>
                  <a:pt x="40593" y="10681"/>
                </a:lnTo>
                <a:lnTo>
                  <a:pt x="43371" y="12381"/>
                </a:lnTo>
                <a:lnTo>
                  <a:pt x="46263" y="14565"/>
                </a:lnTo>
                <a:lnTo>
                  <a:pt x="48808" y="13576"/>
                </a:lnTo>
                <a:lnTo>
                  <a:pt x="49093" y="10793"/>
                </a:lnTo>
                <a:lnTo>
                  <a:pt x="48883" y="8241"/>
                </a:lnTo>
                <a:lnTo>
                  <a:pt x="47062" y="5397"/>
                </a:lnTo>
                <a:lnTo>
                  <a:pt x="43768" y="3251"/>
                </a:lnTo>
                <a:lnTo>
                  <a:pt x="40791" y="2005"/>
                </a:lnTo>
                <a:lnTo>
                  <a:pt x="37494" y="951"/>
                </a:lnTo>
                <a:lnTo>
                  <a:pt x="33764" y="191"/>
                </a:lnTo>
                <a:lnTo>
                  <a:pt x="29904" y="0"/>
                </a:lnTo>
                <a:lnTo>
                  <a:pt x="25462" y="0"/>
                </a:lnTo>
                <a:lnTo>
                  <a:pt x="21404" y="839"/>
                </a:lnTo>
                <a:lnTo>
                  <a:pt x="17740" y="2503"/>
                </a:lnTo>
                <a:lnTo>
                  <a:pt x="14086" y="4165"/>
                </a:lnTo>
                <a:lnTo>
                  <a:pt x="10935" y="6567"/>
                </a:lnTo>
                <a:lnTo>
                  <a:pt x="8304" y="9742"/>
                </a:lnTo>
                <a:lnTo>
                  <a:pt x="5669" y="12903"/>
                </a:lnTo>
                <a:lnTo>
                  <a:pt x="3628" y="16765"/>
                </a:lnTo>
                <a:lnTo>
                  <a:pt x="2178" y="21323"/>
                </a:lnTo>
                <a:lnTo>
                  <a:pt x="726" y="25881"/>
                </a:lnTo>
                <a:lnTo>
                  <a:pt x="0" y="31075"/>
                </a:lnTo>
                <a:lnTo>
                  <a:pt x="0" y="42570"/>
                </a:lnTo>
                <a:lnTo>
                  <a:pt x="676" y="47599"/>
                </a:lnTo>
                <a:lnTo>
                  <a:pt x="2015" y="51941"/>
                </a:lnTo>
                <a:lnTo>
                  <a:pt x="3383" y="56311"/>
                </a:lnTo>
                <a:lnTo>
                  <a:pt x="5302" y="59969"/>
                </a:lnTo>
                <a:lnTo>
                  <a:pt x="7797" y="62942"/>
                </a:lnTo>
                <a:lnTo>
                  <a:pt x="10309" y="65912"/>
                </a:lnTo>
                <a:lnTo>
                  <a:pt x="13333" y="68148"/>
                </a:lnTo>
                <a:lnTo>
                  <a:pt x="16887" y="69670"/>
                </a:lnTo>
                <a:lnTo>
                  <a:pt x="20444" y="71183"/>
                </a:lnTo>
                <a:lnTo>
                  <a:pt x="24439" y="71956"/>
                </a:lnTo>
                <a:lnTo>
                  <a:pt x="31417" y="71956"/>
                </a:lnTo>
                <a:lnTo>
                  <a:pt x="35920" y="71222"/>
                </a:lnTo>
                <a:lnTo>
                  <a:pt x="39977" y="70128"/>
                </a:lnTo>
                <a:lnTo>
                  <a:pt x="43310" y="68720"/>
                </a:lnTo>
                <a:lnTo>
                  <a:pt x="46950" y="66511"/>
                </a:lnTo>
                <a:lnTo>
                  <a:pt x="49107" y="63803"/>
                </a:lnTo>
                <a:lnTo>
                  <a:pt x="49352" y="61150"/>
                </a:lnTo>
                <a:lnTo>
                  <a:pt x="49262" y="59094"/>
                </a:lnTo>
                <a:lnTo>
                  <a:pt x="46716" y="57367"/>
                </a:lnTo>
                <a:lnTo>
                  <a:pt x="43714" y="59512"/>
                </a:lnTo>
                <a:lnTo>
                  <a:pt x="40877" y="61215"/>
                </a:lnTo>
                <a:lnTo>
                  <a:pt x="37125" y="62673"/>
                </a:lnTo>
                <a:lnTo>
                  <a:pt x="32724" y="63703"/>
                </a:lnTo>
                <a:lnTo>
                  <a:pt x="26804" y="63703"/>
                </a:lnTo>
                <a:lnTo>
                  <a:pt x="23939" y="63105"/>
                </a:lnTo>
                <a:lnTo>
                  <a:pt x="21404" y="61939"/>
                </a:lnTo>
                <a:lnTo>
                  <a:pt x="18859" y="60768"/>
                </a:lnTo>
                <a:lnTo>
                  <a:pt x="16728" y="59029"/>
                </a:lnTo>
                <a:lnTo>
                  <a:pt x="13237" y="54432"/>
                </a:lnTo>
                <a:lnTo>
                  <a:pt x="11893" y="51574"/>
                </a:lnTo>
                <a:lnTo>
                  <a:pt x="10972" y="48158"/>
                </a:lnTo>
                <a:lnTo>
                  <a:pt x="10036" y="44740"/>
                </a:lnTo>
                <a:lnTo>
                  <a:pt x="9568" y="40792"/>
                </a:lnTo>
                <a:lnTo>
                  <a:pt x="9568" y="31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062907" y="3446179"/>
            <a:ext cx="47282" cy="53657"/>
          </a:xfrm>
          <a:custGeom>
            <a:avLst/>
            <a:gdLst/>
            <a:ahLst/>
            <a:cxnLst/>
            <a:rect l="l" t="t" r="r" b="b"/>
            <a:pathLst>
              <a:path w="47282" h="53657">
                <a:moveTo>
                  <a:pt x="8977" y="23915"/>
                </a:moveTo>
                <a:lnTo>
                  <a:pt x="9273" y="21351"/>
                </a:lnTo>
                <a:lnTo>
                  <a:pt x="9852" y="18986"/>
                </a:lnTo>
                <a:lnTo>
                  <a:pt x="11336" y="14605"/>
                </a:lnTo>
                <a:lnTo>
                  <a:pt x="13737" y="11163"/>
                </a:lnTo>
                <a:lnTo>
                  <a:pt x="17120" y="8892"/>
                </a:lnTo>
                <a:lnTo>
                  <a:pt x="21192" y="7495"/>
                </a:lnTo>
                <a:lnTo>
                  <a:pt x="26567" y="7495"/>
                </a:lnTo>
                <a:lnTo>
                  <a:pt x="30772" y="9032"/>
                </a:lnTo>
                <a:lnTo>
                  <a:pt x="34131" y="11455"/>
                </a:lnTo>
                <a:lnTo>
                  <a:pt x="36334" y="15011"/>
                </a:lnTo>
                <a:lnTo>
                  <a:pt x="37590" y="19418"/>
                </a:lnTo>
                <a:lnTo>
                  <a:pt x="38300" y="24270"/>
                </a:lnTo>
                <a:lnTo>
                  <a:pt x="38300" y="29731"/>
                </a:lnTo>
                <a:lnTo>
                  <a:pt x="38033" y="32324"/>
                </a:lnTo>
                <a:lnTo>
                  <a:pt x="37464" y="34671"/>
                </a:lnTo>
                <a:lnTo>
                  <a:pt x="36680" y="50266"/>
                </a:lnTo>
                <a:lnTo>
                  <a:pt x="39199" y="48376"/>
                </a:lnTo>
                <a:lnTo>
                  <a:pt x="43235" y="43538"/>
                </a:lnTo>
                <a:lnTo>
                  <a:pt x="44747" y="40655"/>
                </a:lnTo>
                <a:lnTo>
                  <a:pt x="45769" y="37299"/>
                </a:lnTo>
                <a:lnTo>
                  <a:pt x="46777" y="33962"/>
                </a:lnTo>
                <a:lnTo>
                  <a:pt x="47282" y="30304"/>
                </a:lnTo>
                <a:lnTo>
                  <a:pt x="47282" y="22226"/>
                </a:lnTo>
                <a:lnTo>
                  <a:pt x="46803" y="18554"/>
                </a:lnTo>
                <a:lnTo>
                  <a:pt x="45841" y="15303"/>
                </a:lnTo>
                <a:lnTo>
                  <a:pt x="44884" y="12042"/>
                </a:lnTo>
                <a:lnTo>
                  <a:pt x="43444" y="9273"/>
                </a:lnTo>
                <a:lnTo>
                  <a:pt x="41511" y="6998"/>
                </a:lnTo>
                <a:lnTo>
                  <a:pt x="37170" y="2973"/>
                </a:lnTo>
                <a:lnTo>
                  <a:pt x="34289" y="1778"/>
                </a:lnTo>
                <a:lnTo>
                  <a:pt x="31391" y="598"/>
                </a:lnTo>
                <a:lnTo>
                  <a:pt x="28007" y="0"/>
                </a:lnTo>
                <a:lnTo>
                  <a:pt x="20095" y="0"/>
                </a:lnTo>
                <a:lnTo>
                  <a:pt x="16567" y="673"/>
                </a:lnTo>
                <a:lnTo>
                  <a:pt x="13549" y="2009"/>
                </a:lnTo>
                <a:lnTo>
                  <a:pt x="10540" y="3355"/>
                </a:lnTo>
                <a:lnTo>
                  <a:pt x="8027" y="5219"/>
                </a:lnTo>
                <a:lnTo>
                  <a:pt x="3995" y="10072"/>
                </a:lnTo>
                <a:lnTo>
                  <a:pt x="2494" y="12956"/>
                </a:lnTo>
                <a:lnTo>
                  <a:pt x="1497" y="16308"/>
                </a:lnTo>
                <a:lnTo>
                  <a:pt x="500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3" y="35104"/>
                </a:lnTo>
                <a:lnTo>
                  <a:pt x="1414" y="38354"/>
                </a:lnTo>
                <a:lnTo>
                  <a:pt x="2357" y="41619"/>
                </a:lnTo>
                <a:lnTo>
                  <a:pt x="3783" y="44387"/>
                </a:lnTo>
                <a:lnTo>
                  <a:pt x="5731" y="46659"/>
                </a:lnTo>
                <a:lnTo>
                  <a:pt x="10062" y="50673"/>
                </a:lnTo>
                <a:lnTo>
                  <a:pt x="9701" y="34229"/>
                </a:lnTo>
                <a:lnTo>
                  <a:pt x="8977" y="29364"/>
                </a:lnTo>
                <a:lnTo>
                  <a:pt x="8977" y="23915"/>
                </a:lnTo>
                <a:close/>
              </a:path>
              <a:path w="47282" h="53657">
                <a:moveTo>
                  <a:pt x="26109" y="46126"/>
                </a:moveTo>
                <a:lnTo>
                  <a:pt x="20772" y="46126"/>
                </a:lnTo>
                <a:lnTo>
                  <a:pt x="16551" y="44578"/>
                </a:lnTo>
                <a:lnTo>
                  <a:pt x="13197" y="42152"/>
                </a:lnTo>
                <a:lnTo>
                  <a:pt x="10972" y="38646"/>
                </a:lnTo>
                <a:lnTo>
                  <a:pt x="9701" y="34229"/>
                </a:lnTo>
                <a:lnTo>
                  <a:pt x="10062" y="50673"/>
                </a:lnTo>
                <a:lnTo>
                  <a:pt x="12938" y="51869"/>
                </a:lnTo>
                <a:lnTo>
                  <a:pt x="15843" y="53074"/>
                </a:lnTo>
                <a:lnTo>
                  <a:pt x="19223" y="53657"/>
                </a:lnTo>
                <a:lnTo>
                  <a:pt x="27108" y="53657"/>
                </a:lnTo>
                <a:lnTo>
                  <a:pt x="30624" y="52984"/>
                </a:lnTo>
                <a:lnTo>
                  <a:pt x="33652" y="51628"/>
                </a:lnTo>
                <a:lnTo>
                  <a:pt x="36680" y="50266"/>
                </a:lnTo>
                <a:lnTo>
                  <a:pt x="37464" y="34671"/>
                </a:lnTo>
                <a:lnTo>
                  <a:pt x="36003" y="39042"/>
                </a:lnTo>
                <a:lnTo>
                  <a:pt x="33605" y="42458"/>
                </a:lnTo>
                <a:lnTo>
                  <a:pt x="30196" y="44705"/>
                </a:lnTo>
                <a:lnTo>
                  <a:pt x="26109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117162" y="3446960"/>
            <a:ext cx="45035" cy="52070"/>
          </a:xfrm>
          <a:custGeom>
            <a:avLst/>
            <a:gdLst/>
            <a:ahLst/>
            <a:cxnLst/>
            <a:rect l="l" t="t" r="r" b="b"/>
            <a:pathLst>
              <a:path w="45035" h="52070">
                <a:moveTo>
                  <a:pt x="518" y="3834"/>
                </a:moveTo>
                <a:lnTo>
                  <a:pt x="16595" y="50217"/>
                </a:lnTo>
                <a:lnTo>
                  <a:pt x="17175" y="51141"/>
                </a:lnTo>
                <a:lnTo>
                  <a:pt x="19918" y="52070"/>
                </a:lnTo>
                <a:lnTo>
                  <a:pt x="25868" y="52045"/>
                </a:lnTo>
                <a:lnTo>
                  <a:pt x="28479" y="50217"/>
                </a:lnTo>
                <a:lnTo>
                  <a:pt x="44613" y="3834"/>
                </a:lnTo>
                <a:lnTo>
                  <a:pt x="45035" y="1548"/>
                </a:lnTo>
                <a:lnTo>
                  <a:pt x="45035" y="1271"/>
                </a:lnTo>
                <a:lnTo>
                  <a:pt x="42464" y="0"/>
                </a:lnTo>
                <a:lnTo>
                  <a:pt x="39276" y="0"/>
                </a:lnTo>
                <a:lnTo>
                  <a:pt x="36201" y="1713"/>
                </a:lnTo>
                <a:lnTo>
                  <a:pt x="23017" y="41972"/>
                </a:lnTo>
                <a:lnTo>
                  <a:pt x="22646" y="41972"/>
                </a:lnTo>
                <a:lnTo>
                  <a:pt x="9301" y="1713"/>
                </a:lnTo>
                <a:lnTo>
                  <a:pt x="8696" y="684"/>
                </a:lnTo>
                <a:lnTo>
                  <a:pt x="6079" y="0"/>
                </a:lnTo>
                <a:lnTo>
                  <a:pt x="2771" y="0"/>
                </a:lnTo>
                <a:lnTo>
                  <a:pt x="0" y="1271"/>
                </a:lnTo>
                <a:lnTo>
                  <a:pt x="51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5168851" y="3446183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16" y="16941"/>
                </a:moveTo>
                <a:lnTo>
                  <a:pt x="42327" y="14133"/>
                </a:lnTo>
                <a:lnTo>
                  <a:pt x="41542" y="11325"/>
                </a:lnTo>
                <a:lnTo>
                  <a:pt x="38627" y="6807"/>
                </a:lnTo>
                <a:lnTo>
                  <a:pt x="34790" y="3070"/>
                </a:lnTo>
                <a:lnTo>
                  <a:pt x="32179" y="1838"/>
                </a:lnTo>
                <a:lnTo>
                  <a:pt x="29573" y="622"/>
                </a:lnTo>
                <a:lnTo>
                  <a:pt x="26409" y="0"/>
                </a:lnTo>
                <a:lnTo>
                  <a:pt x="26449" y="6997"/>
                </a:lnTo>
                <a:lnTo>
                  <a:pt x="29612" y="8329"/>
                </a:lnTo>
                <a:lnTo>
                  <a:pt x="31747" y="11008"/>
                </a:lnTo>
                <a:lnTo>
                  <a:pt x="33878" y="13690"/>
                </a:lnTo>
                <a:lnTo>
                  <a:pt x="34900" y="17373"/>
                </a:lnTo>
                <a:lnTo>
                  <a:pt x="34790" y="22071"/>
                </a:lnTo>
                <a:lnTo>
                  <a:pt x="8985" y="22071"/>
                </a:lnTo>
                <a:lnTo>
                  <a:pt x="9057" y="20091"/>
                </a:lnTo>
                <a:lnTo>
                  <a:pt x="10482" y="3110"/>
                </a:lnTo>
                <a:lnTo>
                  <a:pt x="8100" y="4899"/>
                </a:lnTo>
                <a:lnTo>
                  <a:pt x="4136" y="9575"/>
                </a:lnTo>
                <a:lnTo>
                  <a:pt x="2623" y="12405"/>
                </a:lnTo>
                <a:lnTo>
                  <a:pt x="1576" y="15760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6" y="35355"/>
                </a:lnTo>
                <a:lnTo>
                  <a:pt x="1515" y="38681"/>
                </a:lnTo>
                <a:lnTo>
                  <a:pt x="2537" y="42011"/>
                </a:lnTo>
                <a:lnTo>
                  <a:pt x="4034" y="44780"/>
                </a:lnTo>
                <a:lnTo>
                  <a:pt x="6040" y="46987"/>
                </a:lnTo>
                <a:lnTo>
                  <a:pt x="10494" y="50860"/>
                </a:lnTo>
                <a:lnTo>
                  <a:pt x="13423" y="51965"/>
                </a:lnTo>
                <a:lnTo>
                  <a:pt x="16351" y="53096"/>
                </a:lnTo>
                <a:lnTo>
                  <a:pt x="19756" y="53657"/>
                </a:lnTo>
                <a:lnTo>
                  <a:pt x="23644" y="53657"/>
                </a:lnTo>
                <a:lnTo>
                  <a:pt x="27999" y="53492"/>
                </a:lnTo>
                <a:lnTo>
                  <a:pt x="31957" y="52793"/>
                </a:lnTo>
                <a:lnTo>
                  <a:pt x="35206" y="51965"/>
                </a:lnTo>
                <a:lnTo>
                  <a:pt x="37939" y="51090"/>
                </a:lnTo>
                <a:lnTo>
                  <a:pt x="41197" y="48816"/>
                </a:lnTo>
                <a:lnTo>
                  <a:pt x="41518" y="46163"/>
                </a:lnTo>
                <a:lnTo>
                  <a:pt x="40938" y="43012"/>
                </a:lnTo>
                <a:lnTo>
                  <a:pt x="38210" y="43267"/>
                </a:lnTo>
                <a:lnTo>
                  <a:pt x="35049" y="44550"/>
                </a:lnTo>
                <a:lnTo>
                  <a:pt x="32230" y="45439"/>
                </a:lnTo>
                <a:lnTo>
                  <a:pt x="28713" y="46187"/>
                </a:lnTo>
                <a:lnTo>
                  <a:pt x="24457" y="46379"/>
                </a:lnTo>
                <a:lnTo>
                  <a:pt x="21602" y="46379"/>
                </a:lnTo>
                <a:lnTo>
                  <a:pt x="17211" y="45133"/>
                </a:lnTo>
                <a:lnTo>
                  <a:pt x="13643" y="43116"/>
                </a:lnTo>
                <a:lnTo>
                  <a:pt x="11184" y="40002"/>
                </a:lnTo>
                <a:lnTo>
                  <a:pt x="9780" y="35963"/>
                </a:lnTo>
                <a:lnTo>
                  <a:pt x="8985" y="31356"/>
                </a:lnTo>
                <a:lnTo>
                  <a:pt x="8985" y="28648"/>
                </a:lnTo>
                <a:lnTo>
                  <a:pt x="40139" y="28648"/>
                </a:lnTo>
                <a:lnTo>
                  <a:pt x="42478" y="2774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6" y="16941"/>
                </a:lnTo>
                <a:close/>
              </a:path>
              <a:path w="43508" h="53657">
                <a:moveTo>
                  <a:pt x="9057" y="20091"/>
                </a:moveTo>
                <a:lnTo>
                  <a:pt x="9978" y="16355"/>
                </a:lnTo>
                <a:lnTo>
                  <a:pt x="11440" y="12927"/>
                </a:lnTo>
                <a:lnTo>
                  <a:pt x="14982" y="9079"/>
                </a:lnTo>
                <a:lnTo>
                  <a:pt x="18219" y="7415"/>
                </a:lnTo>
                <a:lnTo>
                  <a:pt x="22254" y="6997"/>
                </a:lnTo>
                <a:lnTo>
                  <a:pt x="26449" y="6997"/>
                </a:lnTo>
                <a:lnTo>
                  <a:pt x="26409" y="0"/>
                </a:lnTo>
                <a:lnTo>
                  <a:pt x="19226" y="0"/>
                </a:lnTo>
                <a:lnTo>
                  <a:pt x="16090" y="622"/>
                </a:lnTo>
                <a:lnTo>
                  <a:pt x="13286" y="1864"/>
                </a:lnTo>
                <a:lnTo>
                  <a:pt x="10482" y="3110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226123" y="3446179"/>
            <a:ext cx="40726" cy="52923"/>
          </a:xfrm>
          <a:custGeom>
            <a:avLst/>
            <a:gdLst/>
            <a:ahLst/>
            <a:cxnLst/>
            <a:rect l="l" t="t" r="r" b="b"/>
            <a:pathLst>
              <a:path w="40726" h="52923">
                <a:moveTo>
                  <a:pt x="5904" y="52923"/>
                </a:moveTo>
                <a:lnTo>
                  <a:pt x="8672" y="51271"/>
                </a:lnTo>
                <a:lnTo>
                  <a:pt x="8672" y="17132"/>
                </a:lnTo>
                <a:lnTo>
                  <a:pt x="11059" y="14061"/>
                </a:lnTo>
                <a:lnTo>
                  <a:pt x="13319" y="11736"/>
                </a:lnTo>
                <a:lnTo>
                  <a:pt x="17675" y="8561"/>
                </a:lnTo>
                <a:lnTo>
                  <a:pt x="22017" y="7762"/>
                </a:lnTo>
                <a:lnTo>
                  <a:pt x="25177" y="8092"/>
                </a:lnTo>
                <a:lnTo>
                  <a:pt x="27738" y="9385"/>
                </a:lnTo>
                <a:lnTo>
                  <a:pt x="30394" y="12791"/>
                </a:lnTo>
                <a:lnTo>
                  <a:pt x="31427" y="15951"/>
                </a:lnTo>
                <a:lnTo>
                  <a:pt x="32054" y="19889"/>
                </a:lnTo>
                <a:lnTo>
                  <a:pt x="32054" y="51271"/>
                </a:lnTo>
                <a:lnTo>
                  <a:pt x="32274" y="52009"/>
                </a:lnTo>
                <a:lnTo>
                  <a:pt x="34833" y="52923"/>
                </a:lnTo>
                <a:lnTo>
                  <a:pt x="37957" y="52923"/>
                </a:lnTo>
                <a:lnTo>
                  <a:pt x="40726" y="51271"/>
                </a:lnTo>
                <a:lnTo>
                  <a:pt x="40726" y="18011"/>
                </a:lnTo>
                <a:lnTo>
                  <a:pt x="40445" y="15026"/>
                </a:lnTo>
                <a:lnTo>
                  <a:pt x="39286" y="10083"/>
                </a:lnTo>
                <a:lnTo>
                  <a:pt x="37000" y="6073"/>
                </a:lnTo>
                <a:lnTo>
                  <a:pt x="33922" y="2757"/>
                </a:lnTo>
                <a:lnTo>
                  <a:pt x="29617" y="547"/>
                </a:lnTo>
                <a:lnTo>
                  <a:pt x="26960" y="0"/>
                </a:lnTo>
                <a:lnTo>
                  <a:pt x="21106" y="0"/>
                </a:lnTo>
                <a:lnTo>
                  <a:pt x="18439" y="723"/>
                </a:lnTo>
                <a:lnTo>
                  <a:pt x="15793" y="2148"/>
                </a:lnTo>
                <a:lnTo>
                  <a:pt x="13150" y="3571"/>
                </a:lnTo>
                <a:lnTo>
                  <a:pt x="10494" y="5831"/>
                </a:lnTo>
                <a:lnTo>
                  <a:pt x="7823" y="8892"/>
                </a:lnTo>
                <a:lnTo>
                  <a:pt x="7823" y="2440"/>
                </a:lnTo>
                <a:lnTo>
                  <a:pt x="5853" y="838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64" y="52923"/>
                </a:lnTo>
                <a:lnTo>
                  <a:pt x="5904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279500" y="3446179"/>
            <a:ext cx="22151" cy="53657"/>
          </a:xfrm>
          <a:custGeom>
            <a:avLst/>
            <a:gdLst/>
            <a:ahLst/>
            <a:cxnLst/>
            <a:rect l="l" t="t" r="r" b="b"/>
            <a:pathLst>
              <a:path w="22151" h="53657">
                <a:moveTo>
                  <a:pt x="11217" y="44413"/>
                </a:moveTo>
                <a:lnTo>
                  <a:pt x="8892" y="40896"/>
                </a:lnTo>
                <a:lnTo>
                  <a:pt x="7625" y="51995"/>
                </a:lnTo>
                <a:lnTo>
                  <a:pt x="11661" y="53329"/>
                </a:lnTo>
                <a:lnTo>
                  <a:pt x="16394" y="53657"/>
                </a:lnTo>
                <a:lnTo>
                  <a:pt x="19227" y="53657"/>
                </a:lnTo>
                <a:lnTo>
                  <a:pt x="22151" y="46065"/>
                </a:lnTo>
                <a:lnTo>
                  <a:pt x="17762" y="46659"/>
                </a:lnTo>
                <a:lnTo>
                  <a:pt x="14969" y="46659"/>
                </a:lnTo>
                <a:lnTo>
                  <a:pt x="11217" y="44413"/>
                </a:lnTo>
                <a:close/>
              </a:path>
              <a:path w="22151" h="53657">
                <a:moveTo>
                  <a:pt x="3308" y="12103"/>
                </a:moveTo>
                <a:lnTo>
                  <a:pt x="5965" y="11534"/>
                </a:lnTo>
                <a:lnTo>
                  <a:pt x="9173" y="9791"/>
                </a:lnTo>
                <a:lnTo>
                  <a:pt x="11941" y="8586"/>
                </a:lnTo>
                <a:lnTo>
                  <a:pt x="15340" y="7531"/>
                </a:lnTo>
                <a:lnTo>
                  <a:pt x="19396" y="7264"/>
                </a:lnTo>
                <a:lnTo>
                  <a:pt x="23075" y="7520"/>
                </a:lnTo>
                <a:lnTo>
                  <a:pt x="26910" y="9208"/>
                </a:lnTo>
                <a:lnTo>
                  <a:pt x="29260" y="12334"/>
                </a:lnTo>
                <a:lnTo>
                  <a:pt x="30024" y="15228"/>
                </a:lnTo>
                <a:lnTo>
                  <a:pt x="30222" y="18770"/>
                </a:lnTo>
                <a:lnTo>
                  <a:pt x="30222" y="22567"/>
                </a:lnTo>
                <a:lnTo>
                  <a:pt x="20024" y="22567"/>
                </a:lnTo>
                <a:lnTo>
                  <a:pt x="16700" y="22910"/>
                </a:lnTo>
                <a:lnTo>
                  <a:pt x="13762" y="23572"/>
                </a:lnTo>
                <a:lnTo>
                  <a:pt x="10821" y="24245"/>
                </a:lnTo>
                <a:lnTo>
                  <a:pt x="8341" y="25250"/>
                </a:lnTo>
                <a:lnTo>
                  <a:pt x="4277" y="27928"/>
                </a:lnTo>
                <a:lnTo>
                  <a:pt x="1634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5" y="46929"/>
                </a:lnTo>
                <a:lnTo>
                  <a:pt x="4489" y="49758"/>
                </a:lnTo>
                <a:lnTo>
                  <a:pt x="7625" y="51995"/>
                </a:lnTo>
                <a:lnTo>
                  <a:pt x="8892" y="40896"/>
                </a:lnTo>
                <a:lnTo>
                  <a:pt x="8892" y="38354"/>
                </a:lnTo>
                <a:lnTo>
                  <a:pt x="9695" y="34430"/>
                </a:lnTo>
                <a:lnTo>
                  <a:pt x="12251" y="31496"/>
                </a:lnTo>
                <a:lnTo>
                  <a:pt x="14857" y="30063"/>
                </a:lnTo>
                <a:lnTo>
                  <a:pt x="18352" y="29235"/>
                </a:lnTo>
                <a:lnTo>
                  <a:pt x="22802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38" y="43675"/>
                </a:lnTo>
                <a:lnTo>
                  <a:pt x="22151" y="46065"/>
                </a:lnTo>
                <a:lnTo>
                  <a:pt x="19227" y="53657"/>
                </a:lnTo>
                <a:lnTo>
                  <a:pt x="21917" y="53035"/>
                </a:lnTo>
                <a:lnTo>
                  <a:pt x="24462" y="51767"/>
                </a:lnTo>
                <a:lnTo>
                  <a:pt x="27000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9" y="52909"/>
                </a:lnTo>
                <a:lnTo>
                  <a:pt x="36054" y="52959"/>
                </a:lnTo>
                <a:lnTo>
                  <a:pt x="38834" y="51335"/>
                </a:lnTo>
                <a:lnTo>
                  <a:pt x="38834" y="15354"/>
                </a:lnTo>
                <a:lnTo>
                  <a:pt x="38512" y="12701"/>
                </a:lnTo>
                <a:lnTo>
                  <a:pt x="37174" y="8129"/>
                </a:lnTo>
                <a:lnTo>
                  <a:pt x="34625" y="4687"/>
                </a:lnTo>
                <a:lnTo>
                  <a:pt x="31230" y="1983"/>
                </a:lnTo>
                <a:lnTo>
                  <a:pt x="26468" y="396"/>
                </a:lnTo>
                <a:lnTo>
                  <a:pt x="23576" y="0"/>
                </a:lnTo>
                <a:lnTo>
                  <a:pt x="20185" y="0"/>
                </a:lnTo>
                <a:lnTo>
                  <a:pt x="16556" y="180"/>
                </a:lnTo>
                <a:lnTo>
                  <a:pt x="12989" y="853"/>
                </a:lnTo>
                <a:lnTo>
                  <a:pt x="9824" y="1803"/>
                </a:lnTo>
                <a:lnTo>
                  <a:pt x="5839" y="3545"/>
                </a:lnTo>
                <a:lnTo>
                  <a:pt x="2498" y="6695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5334364" y="3446179"/>
            <a:ext cx="40730" cy="52923"/>
          </a:xfrm>
          <a:custGeom>
            <a:avLst/>
            <a:gdLst/>
            <a:ahLst/>
            <a:cxnLst/>
            <a:rect l="l" t="t" r="r" b="b"/>
            <a:pathLst>
              <a:path w="40730" h="52923">
                <a:moveTo>
                  <a:pt x="5908" y="52923"/>
                </a:moveTo>
                <a:lnTo>
                  <a:pt x="8686" y="51271"/>
                </a:lnTo>
                <a:lnTo>
                  <a:pt x="8686" y="17132"/>
                </a:lnTo>
                <a:lnTo>
                  <a:pt x="11062" y="14061"/>
                </a:lnTo>
                <a:lnTo>
                  <a:pt x="13335" y="11736"/>
                </a:lnTo>
                <a:lnTo>
                  <a:pt x="17679" y="8561"/>
                </a:lnTo>
                <a:lnTo>
                  <a:pt x="22021" y="7762"/>
                </a:lnTo>
                <a:lnTo>
                  <a:pt x="25182" y="8092"/>
                </a:lnTo>
                <a:lnTo>
                  <a:pt x="27738" y="9385"/>
                </a:lnTo>
                <a:lnTo>
                  <a:pt x="30394" y="12791"/>
                </a:lnTo>
                <a:lnTo>
                  <a:pt x="31432" y="15951"/>
                </a:lnTo>
                <a:lnTo>
                  <a:pt x="32068" y="19889"/>
                </a:lnTo>
                <a:lnTo>
                  <a:pt x="32068" y="51271"/>
                </a:lnTo>
                <a:lnTo>
                  <a:pt x="32278" y="52009"/>
                </a:lnTo>
                <a:lnTo>
                  <a:pt x="34837" y="52923"/>
                </a:lnTo>
                <a:lnTo>
                  <a:pt x="37962" y="52923"/>
                </a:lnTo>
                <a:lnTo>
                  <a:pt x="40730" y="51271"/>
                </a:lnTo>
                <a:lnTo>
                  <a:pt x="40730" y="18011"/>
                </a:lnTo>
                <a:lnTo>
                  <a:pt x="40449" y="15026"/>
                </a:lnTo>
                <a:lnTo>
                  <a:pt x="39291" y="10083"/>
                </a:lnTo>
                <a:lnTo>
                  <a:pt x="37005" y="6073"/>
                </a:lnTo>
                <a:lnTo>
                  <a:pt x="33930" y="2757"/>
                </a:lnTo>
                <a:lnTo>
                  <a:pt x="29621" y="547"/>
                </a:lnTo>
                <a:lnTo>
                  <a:pt x="26964" y="0"/>
                </a:lnTo>
                <a:lnTo>
                  <a:pt x="21111" y="0"/>
                </a:lnTo>
                <a:lnTo>
                  <a:pt x="18439" y="723"/>
                </a:lnTo>
                <a:lnTo>
                  <a:pt x="15811" y="2148"/>
                </a:lnTo>
                <a:lnTo>
                  <a:pt x="13154" y="3571"/>
                </a:lnTo>
                <a:lnTo>
                  <a:pt x="10497" y="5831"/>
                </a:lnTo>
                <a:lnTo>
                  <a:pt x="7840" y="8892"/>
                </a:lnTo>
                <a:lnTo>
                  <a:pt x="7840" y="2440"/>
                </a:lnTo>
                <a:lnTo>
                  <a:pt x="5872" y="838"/>
                </a:lnTo>
                <a:lnTo>
                  <a:pt x="3139" y="749"/>
                </a:lnTo>
                <a:lnTo>
                  <a:pt x="0" y="2440"/>
                </a:lnTo>
                <a:lnTo>
                  <a:pt x="0" y="51271"/>
                </a:lnTo>
                <a:lnTo>
                  <a:pt x="187" y="52009"/>
                </a:lnTo>
                <a:lnTo>
                  <a:pt x="2768" y="52923"/>
                </a:lnTo>
                <a:lnTo>
                  <a:pt x="5908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384638" y="3433895"/>
            <a:ext cx="30916" cy="65836"/>
          </a:xfrm>
          <a:custGeom>
            <a:avLst/>
            <a:gdLst/>
            <a:ahLst/>
            <a:cxnLst/>
            <a:rect l="l" t="t" r="r" b="b"/>
            <a:pathLst>
              <a:path w="30916" h="65836">
                <a:moveTo>
                  <a:pt x="17038" y="1703"/>
                </a:moveTo>
                <a:lnTo>
                  <a:pt x="16819" y="990"/>
                </a:lnTo>
                <a:lnTo>
                  <a:pt x="14259" y="0"/>
                </a:lnTo>
                <a:lnTo>
                  <a:pt x="11135" y="0"/>
                </a:lnTo>
                <a:lnTo>
                  <a:pt x="8366" y="1703"/>
                </a:lnTo>
                <a:lnTo>
                  <a:pt x="8366" y="13309"/>
                </a:lnTo>
                <a:lnTo>
                  <a:pt x="1797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6" y="20740"/>
                </a:lnTo>
                <a:lnTo>
                  <a:pt x="8366" y="20740"/>
                </a:lnTo>
                <a:lnTo>
                  <a:pt x="8366" y="52106"/>
                </a:lnTo>
                <a:lnTo>
                  <a:pt x="9130" y="56628"/>
                </a:lnTo>
                <a:lnTo>
                  <a:pt x="10443" y="60440"/>
                </a:lnTo>
                <a:lnTo>
                  <a:pt x="12697" y="63144"/>
                </a:lnTo>
                <a:lnTo>
                  <a:pt x="15868" y="64832"/>
                </a:lnTo>
                <a:lnTo>
                  <a:pt x="19731" y="65836"/>
                </a:lnTo>
                <a:lnTo>
                  <a:pt x="24602" y="65671"/>
                </a:lnTo>
                <a:lnTo>
                  <a:pt x="27604" y="65098"/>
                </a:lnTo>
                <a:lnTo>
                  <a:pt x="30571" y="63079"/>
                </a:lnTo>
                <a:lnTo>
                  <a:pt x="30916" y="59983"/>
                </a:lnTo>
                <a:lnTo>
                  <a:pt x="30916" y="59321"/>
                </a:lnTo>
                <a:lnTo>
                  <a:pt x="29121" y="56743"/>
                </a:lnTo>
                <a:lnTo>
                  <a:pt x="26449" y="57773"/>
                </a:lnTo>
                <a:lnTo>
                  <a:pt x="23656" y="58179"/>
                </a:lnTo>
                <a:lnTo>
                  <a:pt x="19436" y="57326"/>
                </a:lnTo>
                <a:lnTo>
                  <a:pt x="17517" y="53900"/>
                </a:lnTo>
                <a:lnTo>
                  <a:pt x="17038" y="51347"/>
                </a:lnTo>
                <a:lnTo>
                  <a:pt x="17038" y="20740"/>
                </a:lnTo>
                <a:lnTo>
                  <a:pt x="29166" y="20740"/>
                </a:lnTo>
                <a:lnTo>
                  <a:pt x="30754" y="19304"/>
                </a:lnTo>
                <a:lnTo>
                  <a:pt x="30916" y="16369"/>
                </a:lnTo>
                <a:lnTo>
                  <a:pt x="29166" y="13309"/>
                </a:lnTo>
                <a:lnTo>
                  <a:pt x="17038" y="13309"/>
                </a:lnTo>
                <a:lnTo>
                  <a:pt x="1703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5423453" y="3446183"/>
            <a:ext cx="33479" cy="53657"/>
          </a:xfrm>
          <a:custGeom>
            <a:avLst/>
            <a:gdLst/>
            <a:ahLst/>
            <a:cxnLst/>
            <a:rect l="l" t="t" r="r" b="b"/>
            <a:pathLst>
              <a:path w="33479" h="53657">
                <a:moveTo>
                  <a:pt x="6026" y="52221"/>
                </a:moveTo>
                <a:lnTo>
                  <a:pt x="8596" y="52984"/>
                </a:lnTo>
                <a:lnTo>
                  <a:pt x="11645" y="53527"/>
                </a:lnTo>
                <a:lnTo>
                  <a:pt x="14932" y="53657"/>
                </a:lnTo>
                <a:lnTo>
                  <a:pt x="17661" y="53657"/>
                </a:lnTo>
                <a:lnTo>
                  <a:pt x="20171" y="53312"/>
                </a:lnTo>
                <a:lnTo>
                  <a:pt x="24721" y="51940"/>
                </a:lnTo>
                <a:lnTo>
                  <a:pt x="28328" y="49593"/>
                </a:lnTo>
                <a:lnTo>
                  <a:pt x="31244" y="46609"/>
                </a:lnTo>
                <a:lnTo>
                  <a:pt x="33037" y="42696"/>
                </a:lnTo>
                <a:lnTo>
                  <a:pt x="33479" y="37973"/>
                </a:lnTo>
                <a:lnTo>
                  <a:pt x="33479" y="35877"/>
                </a:lnTo>
                <a:lnTo>
                  <a:pt x="32461" y="32547"/>
                </a:lnTo>
                <a:lnTo>
                  <a:pt x="30873" y="29728"/>
                </a:lnTo>
                <a:lnTo>
                  <a:pt x="27345" y="26629"/>
                </a:lnTo>
                <a:lnTo>
                  <a:pt x="24441" y="25120"/>
                </a:lnTo>
                <a:lnTo>
                  <a:pt x="21466" y="23809"/>
                </a:lnTo>
                <a:lnTo>
                  <a:pt x="18521" y="22604"/>
                </a:lnTo>
                <a:lnTo>
                  <a:pt x="15646" y="21449"/>
                </a:lnTo>
                <a:lnTo>
                  <a:pt x="12128" y="19342"/>
                </a:lnTo>
                <a:lnTo>
                  <a:pt x="9817" y="16584"/>
                </a:lnTo>
                <a:lnTo>
                  <a:pt x="9471" y="13992"/>
                </a:lnTo>
                <a:lnTo>
                  <a:pt x="10026" y="11174"/>
                </a:lnTo>
                <a:lnTo>
                  <a:pt x="12362" y="8290"/>
                </a:lnTo>
                <a:lnTo>
                  <a:pt x="15523" y="7109"/>
                </a:lnTo>
                <a:lnTo>
                  <a:pt x="18303" y="6944"/>
                </a:lnTo>
                <a:lnTo>
                  <a:pt x="21402" y="7134"/>
                </a:lnTo>
                <a:lnTo>
                  <a:pt x="25067" y="8355"/>
                </a:lnTo>
                <a:lnTo>
                  <a:pt x="27738" y="9687"/>
                </a:lnTo>
                <a:lnTo>
                  <a:pt x="30712" y="9867"/>
                </a:lnTo>
                <a:lnTo>
                  <a:pt x="31071" y="7148"/>
                </a:lnTo>
                <a:lnTo>
                  <a:pt x="30777" y="4405"/>
                </a:lnTo>
                <a:lnTo>
                  <a:pt x="28191" y="2195"/>
                </a:lnTo>
                <a:lnTo>
                  <a:pt x="25599" y="1140"/>
                </a:lnTo>
                <a:lnTo>
                  <a:pt x="22176" y="316"/>
                </a:lnTo>
                <a:lnTo>
                  <a:pt x="18392" y="0"/>
                </a:lnTo>
                <a:lnTo>
                  <a:pt x="15523" y="0"/>
                </a:lnTo>
                <a:lnTo>
                  <a:pt x="13013" y="392"/>
                </a:lnTo>
                <a:lnTo>
                  <a:pt x="8698" y="1979"/>
                </a:lnTo>
                <a:lnTo>
                  <a:pt x="5472" y="4366"/>
                </a:lnTo>
                <a:lnTo>
                  <a:pt x="2966" y="7211"/>
                </a:lnTo>
                <a:lnTo>
                  <a:pt x="1512" y="10717"/>
                </a:lnTo>
                <a:lnTo>
                  <a:pt x="1155" y="14475"/>
                </a:lnTo>
                <a:lnTo>
                  <a:pt x="1501" y="18514"/>
                </a:lnTo>
                <a:lnTo>
                  <a:pt x="2866" y="21628"/>
                </a:lnTo>
                <a:lnTo>
                  <a:pt x="6015" y="25206"/>
                </a:lnTo>
                <a:lnTo>
                  <a:pt x="8698" y="26935"/>
                </a:lnTo>
                <a:lnTo>
                  <a:pt x="11574" y="28407"/>
                </a:lnTo>
                <a:lnTo>
                  <a:pt x="14551" y="29641"/>
                </a:lnTo>
                <a:lnTo>
                  <a:pt x="17395" y="30797"/>
                </a:lnTo>
                <a:lnTo>
                  <a:pt x="20059" y="31990"/>
                </a:lnTo>
                <a:lnTo>
                  <a:pt x="23209" y="34264"/>
                </a:lnTo>
                <a:lnTo>
                  <a:pt x="24922" y="37299"/>
                </a:lnTo>
                <a:lnTo>
                  <a:pt x="24674" y="41173"/>
                </a:lnTo>
                <a:lnTo>
                  <a:pt x="23050" y="43941"/>
                </a:lnTo>
                <a:lnTo>
                  <a:pt x="20271" y="45680"/>
                </a:lnTo>
                <a:lnTo>
                  <a:pt x="16556" y="46493"/>
                </a:lnTo>
                <a:lnTo>
                  <a:pt x="13125" y="46493"/>
                </a:lnTo>
                <a:lnTo>
                  <a:pt x="9889" y="45755"/>
                </a:lnTo>
                <a:lnTo>
                  <a:pt x="5976" y="44157"/>
                </a:lnTo>
                <a:lnTo>
                  <a:pt x="3186" y="42555"/>
                </a:lnTo>
                <a:lnTo>
                  <a:pt x="270" y="42937"/>
                </a:lnTo>
                <a:lnTo>
                  <a:pt x="0" y="45514"/>
                </a:lnTo>
                <a:lnTo>
                  <a:pt x="270" y="48182"/>
                </a:lnTo>
                <a:lnTo>
                  <a:pt x="2952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5491281" y="3475108"/>
            <a:ext cx="12801" cy="75665"/>
          </a:xfrm>
          <a:custGeom>
            <a:avLst/>
            <a:gdLst/>
            <a:ahLst/>
            <a:cxnLst/>
            <a:rect l="l" t="t" r="r" b="b"/>
            <a:pathLst>
              <a:path w="12801" h="75665">
                <a:moveTo>
                  <a:pt x="8992" y="0"/>
                </a:moveTo>
                <a:lnTo>
                  <a:pt x="7898" y="21247"/>
                </a:lnTo>
                <a:lnTo>
                  <a:pt x="12801" y="24041"/>
                </a:lnTo>
                <a:lnTo>
                  <a:pt x="12372" y="12852"/>
                </a:lnTo>
                <a:lnTo>
                  <a:pt x="10540" y="9208"/>
                </a:lnTo>
                <a:lnTo>
                  <a:pt x="9546" y="4762"/>
                </a:lnTo>
                <a:lnTo>
                  <a:pt x="8992" y="0"/>
                </a:lnTo>
                <a:close/>
              </a:path>
              <a:path w="12801" h="75665">
                <a:moveTo>
                  <a:pt x="43520" y="-49921"/>
                </a:moveTo>
                <a:lnTo>
                  <a:pt x="43275" y="-50659"/>
                </a:lnTo>
                <a:lnTo>
                  <a:pt x="40690" y="-51624"/>
                </a:lnTo>
                <a:lnTo>
                  <a:pt x="37576" y="-51624"/>
                </a:lnTo>
                <a:lnTo>
                  <a:pt x="34796" y="-49921"/>
                </a:lnTo>
                <a:lnTo>
                  <a:pt x="34796" y="-21549"/>
                </a:lnTo>
                <a:lnTo>
                  <a:pt x="32547" y="-23964"/>
                </a:lnTo>
                <a:lnTo>
                  <a:pt x="27985" y="-27061"/>
                </a:lnTo>
                <a:lnTo>
                  <a:pt x="23162" y="-28929"/>
                </a:lnTo>
                <a:lnTo>
                  <a:pt x="17075" y="-28929"/>
                </a:lnTo>
                <a:lnTo>
                  <a:pt x="14130" y="-28281"/>
                </a:lnTo>
                <a:lnTo>
                  <a:pt x="11584" y="-27010"/>
                </a:lnTo>
                <a:lnTo>
                  <a:pt x="6915" y="-23886"/>
                </a:lnTo>
                <a:lnTo>
                  <a:pt x="3491" y="-19112"/>
                </a:lnTo>
                <a:lnTo>
                  <a:pt x="2203" y="-16228"/>
                </a:lnTo>
                <a:lnTo>
                  <a:pt x="1316" y="-12837"/>
                </a:lnTo>
                <a:lnTo>
                  <a:pt x="441" y="-9460"/>
                </a:lnTo>
                <a:lnTo>
                  <a:pt x="0" y="-5676"/>
                </a:lnTo>
                <a:lnTo>
                  <a:pt x="0" y="2070"/>
                </a:lnTo>
                <a:lnTo>
                  <a:pt x="355" y="5436"/>
                </a:lnTo>
                <a:lnTo>
                  <a:pt x="1054" y="8651"/>
                </a:lnTo>
                <a:lnTo>
                  <a:pt x="1746" y="11851"/>
                </a:lnTo>
                <a:lnTo>
                  <a:pt x="2865" y="14630"/>
                </a:lnTo>
                <a:lnTo>
                  <a:pt x="4387" y="16992"/>
                </a:lnTo>
                <a:lnTo>
                  <a:pt x="7898" y="21247"/>
                </a:lnTo>
                <a:lnTo>
                  <a:pt x="8992" y="0"/>
                </a:lnTo>
                <a:lnTo>
                  <a:pt x="8992" y="-4773"/>
                </a:lnTo>
                <a:lnTo>
                  <a:pt x="9644" y="-9283"/>
                </a:lnTo>
                <a:lnTo>
                  <a:pt x="10788" y="-13535"/>
                </a:lnTo>
                <a:lnTo>
                  <a:pt x="12703" y="-17081"/>
                </a:lnTo>
                <a:lnTo>
                  <a:pt x="15511" y="-19608"/>
                </a:lnTo>
                <a:lnTo>
                  <a:pt x="18928" y="-21233"/>
                </a:lnTo>
                <a:lnTo>
                  <a:pt x="23519" y="-21233"/>
                </a:lnTo>
                <a:lnTo>
                  <a:pt x="27985" y="-18870"/>
                </a:lnTo>
                <a:lnTo>
                  <a:pt x="32445" y="-14997"/>
                </a:lnTo>
                <a:lnTo>
                  <a:pt x="34796" y="-11998"/>
                </a:lnTo>
                <a:lnTo>
                  <a:pt x="34796" y="7531"/>
                </a:lnTo>
                <a:lnTo>
                  <a:pt x="32129" y="10796"/>
                </a:lnTo>
                <a:lnTo>
                  <a:pt x="28501" y="14198"/>
                </a:lnTo>
                <a:lnTo>
                  <a:pt x="25167" y="16268"/>
                </a:lnTo>
                <a:lnTo>
                  <a:pt x="21920" y="17082"/>
                </a:lnTo>
                <a:lnTo>
                  <a:pt x="18486" y="17082"/>
                </a:lnTo>
                <a:lnTo>
                  <a:pt x="15079" y="15419"/>
                </a:lnTo>
                <a:lnTo>
                  <a:pt x="12372" y="12852"/>
                </a:lnTo>
                <a:lnTo>
                  <a:pt x="12801" y="24041"/>
                </a:lnTo>
                <a:lnTo>
                  <a:pt x="15770" y="24739"/>
                </a:lnTo>
                <a:lnTo>
                  <a:pt x="22424" y="24739"/>
                </a:lnTo>
                <a:lnTo>
                  <a:pt x="25350" y="23954"/>
                </a:lnTo>
                <a:lnTo>
                  <a:pt x="28044" y="22402"/>
                </a:lnTo>
                <a:lnTo>
                  <a:pt x="30725" y="20840"/>
                </a:lnTo>
                <a:lnTo>
                  <a:pt x="33310" y="18670"/>
                </a:lnTo>
                <a:lnTo>
                  <a:pt x="35794" y="15890"/>
                </a:lnTo>
                <a:lnTo>
                  <a:pt x="35794" y="22341"/>
                </a:lnTo>
                <a:lnTo>
                  <a:pt x="37407" y="23839"/>
                </a:lnTo>
                <a:lnTo>
                  <a:pt x="40431" y="24029"/>
                </a:lnTo>
                <a:lnTo>
                  <a:pt x="43520" y="22341"/>
                </a:lnTo>
                <a:lnTo>
                  <a:pt x="43520" y="-499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547715" y="3446183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12" y="16941"/>
                </a:moveTo>
                <a:lnTo>
                  <a:pt x="42327" y="14133"/>
                </a:lnTo>
                <a:lnTo>
                  <a:pt x="41540" y="11325"/>
                </a:lnTo>
                <a:lnTo>
                  <a:pt x="38624" y="6807"/>
                </a:lnTo>
                <a:lnTo>
                  <a:pt x="34796" y="3070"/>
                </a:lnTo>
                <a:lnTo>
                  <a:pt x="32180" y="1838"/>
                </a:lnTo>
                <a:lnTo>
                  <a:pt x="29573" y="622"/>
                </a:lnTo>
                <a:lnTo>
                  <a:pt x="26409" y="0"/>
                </a:lnTo>
                <a:lnTo>
                  <a:pt x="26449" y="6997"/>
                </a:lnTo>
                <a:lnTo>
                  <a:pt x="29610" y="8329"/>
                </a:lnTo>
                <a:lnTo>
                  <a:pt x="31747" y="11008"/>
                </a:lnTo>
                <a:lnTo>
                  <a:pt x="33879" y="13690"/>
                </a:lnTo>
                <a:lnTo>
                  <a:pt x="34898" y="17373"/>
                </a:lnTo>
                <a:lnTo>
                  <a:pt x="34786" y="22071"/>
                </a:lnTo>
                <a:lnTo>
                  <a:pt x="8977" y="22071"/>
                </a:lnTo>
                <a:lnTo>
                  <a:pt x="9053" y="20091"/>
                </a:lnTo>
                <a:lnTo>
                  <a:pt x="10482" y="3110"/>
                </a:lnTo>
                <a:lnTo>
                  <a:pt x="8092" y="4899"/>
                </a:lnTo>
                <a:lnTo>
                  <a:pt x="4146" y="9575"/>
                </a:lnTo>
                <a:lnTo>
                  <a:pt x="2631" y="12405"/>
                </a:lnTo>
                <a:lnTo>
                  <a:pt x="1576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6" y="35355"/>
                </a:lnTo>
                <a:lnTo>
                  <a:pt x="1526" y="38681"/>
                </a:lnTo>
                <a:lnTo>
                  <a:pt x="2533" y="42011"/>
                </a:lnTo>
                <a:lnTo>
                  <a:pt x="4050" y="44780"/>
                </a:lnTo>
                <a:lnTo>
                  <a:pt x="6040" y="46987"/>
                </a:lnTo>
                <a:lnTo>
                  <a:pt x="10494" y="50860"/>
                </a:lnTo>
                <a:lnTo>
                  <a:pt x="13431" y="51965"/>
                </a:lnTo>
                <a:lnTo>
                  <a:pt x="16351" y="53096"/>
                </a:lnTo>
                <a:lnTo>
                  <a:pt x="19756" y="53657"/>
                </a:lnTo>
                <a:lnTo>
                  <a:pt x="23655" y="53657"/>
                </a:lnTo>
                <a:lnTo>
                  <a:pt x="27997" y="53492"/>
                </a:lnTo>
                <a:lnTo>
                  <a:pt x="31957" y="52793"/>
                </a:lnTo>
                <a:lnTo>
                  <a:pt x="35208" y="51965"/>
                </a:lnTo>
                <a:lnTo>
                  <a:pt x="37947" y="51090"/>
                </a:lnTo>
                <a:lnTo>
                  <a:pt x="41197" y="48816"/>
                </a:lnTo>
                <a:lnTo>
                  <a:pt x="41515" y="46163"/>
                </a:lnTo>
                <a:lnTo>
                  <a:pt x="40938" y="43012"/>
                </a:lnTo>
                <a:lnTo>
                  <a:pt x="38206" y="43267"/>
                </a:lnTo>
                <a:lnTo>
                  <a:pt x="35045" y="44550"/>
                </a:lnTo>
                <a:lnTo>
                  <a:pt x="32237" y="45439"/>
                </a:lnTo>
                <a:lnTo>
                  <a:pt x="28723" y="46187"/>
                </a:lnTo>
                <a:lnTo>
                  <a:pt x="24453" y="46379"/>
                </a:lnTo>
                <a:lnTo>
                  <a:pt x="21610" y="46379"/>
                </a:lnTo>
                <a:lnTo>
                  <a:pt x="17222" y="45133"/>
                </a:lnTo>
                <a:lnTo>
                  <a:pt x="13639" y="43116"/>
                </a:lnTo>
                <a:lnTo>
                  <a:pt x="11181" y="40002"/>
                </a:lnTo>
                <a:lnTo>
                  <a:pt x="9780" y="35963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86" y="2774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2" y="16941"/>
                </a:lnTo>
                <a:close/>
              </a:path>
              <a:path w="43508" h="53657">
                <a:moveTo>
                  <a:pt x="9053" y="20091"/>
                </a:moveTo>
                <a:lnTo>
                  <a:pt x="9989" y="16355"/>
                </a:lnTo>
                <a:lnTo>
                  <a:pt x="11440" y="12927"/>
                </a:lnTo>
                <a:lnTo>
                  <a:pt x="14982" y="9079"/>
                </a:lnTo>
                <a:lnTo>
                  <a:pt x="18219" y="7415"/>
                </a:lnTo>
                <a:lnTo>
                  <a:pt x="22251" y="6997"/>
                </a:lnTo>
                <a:lnTo>
                  <a:pt x="26449" y="6997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2"/>
                </a:lnTo>
                <a:lnTo>
                  <a:pt x="13298" y="1864"/>
                </a:lnTo>
                <a:lnTo>
                  <a:pt x="10482" y="3110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598882" y="3422854"/>
            <a:ext cx="32017" cy="76248"/>
          </a:xfrm>
          <a:custGeom>
            <a:avLst/>
            <a:gdLst/>
            <a:ahLst/>
            <a:cxnLst/>
            <a:rect l="l" t="t" r="r" b="b"/>
            <a:pathLst>
              <a:path w="32017" h="76248">
                <a:moveTo>
                  <a:pt x="9903" y="8100"/>
                </a:moveTo>
                <a:lnTo>
                  <a:pt x="8686" y="12978"/>
                </a:lnTo>
                <a:lnTo>
                  <a:pt x="8361" y="15911"/>
                </a:lnTo>
                <a:lnTo>
                  <a:pt x="8361" y="24358"/>
                </a:lnTo>
                <a:lnTo>
                  <a:pt x="1687" y="24358"/>
                </a:lnTo>
                <a:lnTo>
                  <a:pt x="294" y="25513"/>
                </a:lnTo>
                <a:lnTo>
                  <a:pt x="0" y="28105"/>
                </a:lnTo>
                <a:lnTo>
                  <a:pt x="1687" y="31788"/>
                </a:lnTo>
                <a:lnTo>
                  <a:pt x="8361" y="31788"/>
                </a:lnTo>
                <a:lnTo>
                  <a:pt x="8361" y="74599"/>
                </a:lnTo>
                <a:lnTo>
                  <a:pt x="8585" y="75323"/>
                </a:lnTo>
                <a:lnTo>
                  <a:pt x="11195" y="76248"/>
                </a:lnTo>
                <a:lnTo>
                  <a:pt x="14269" y="76248"/>
                </a:lnTo>
                <a:lnTo>
                  <a:pt x="17085" y="74599"/>
                </a:lnTo>
                <a:lnTo>
                  <a:pt x="17085" y="31788"/>
                </a:lnTo>
                <a:lnTo>
                  <a:pt x="27661" y="31788"/>
                </a:lnTo>
                <a:lnTo>
                  <a:pt x="29223" y="30337"/>
                </a:lnTo>
                <a:lnTo>
                  <a:pt x="29386" y="27418"/>
                </a:lnTo>
                <a:lnTo>
                  <a:pt x="27661" y="24358"/>
                </a:lnTo>
                <a:lnTo>
                  <a:pt x="17085" y="24358"/>
                </a:lnTo>
                <a:lnTo>
                  <a:pt x="17211" y="15149"/>
                </a:lnTo>
                <a:lnTo>
                  <a:pt x="17699" y="12230"/>
                </a:lnTo>
                <a:lnTo>
                  <a:pt x="19964" y="8521"/>
                </a:lnTo>
                <a:lnTo>
                  <a:pt x="22887" y="7426"/>
                </a:lnTo>
                <a:lnTo>
                  <a:pt x="25966" y="7517"/>
                </a:lnTo>
                <a:lnTo>
                  <a:pt x="29080" y="8417"/>
                </a:lnTo>
                <a:lnTo>
                  <a:pt x="31672" y="8341"/>
                </a:lnTo>
                <a:lnTo>
                  <a:pt x="32017" y="5688"/>
                </a:lnTo>
                <a:lnTo>
                  <a:pt x="31931" y="3924"/>
                </a:lnTo>
                <a:lnTo>
                  <a:pt x="29853" y="1102"/>
                </a:lnTo>
                <a:lnTo>
                  <a:pt x="27171" y="342"/>
                </a:lnTo>
                <a:lnTo>
                  <a:pt x="23604" y="0"/>
                </a:lnTo>
                <a:lnTo>
                  <a:pt x="21008" y="0"/>
                </a:lnTo>
                <a:lnTo>
                  <a:pt x="18773" y="367"/>
                </a:lnTo>
                <a:lnTo>
                  <a:pt x="14946" y="1840"/>
                </a:lnTo>
                <a:lnTo>
                  <a:pt x="12105" y="4544"/>
                </a:lnTo>
                <a:lnTo>
                  <a:pt x="9903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5637150" y="3426811"/>
            <a:ext cx="10723" cy="72290"/>
          </a:xfrm>
          <a:custGeom>
            <a:avLst/>
            <a:gdLst/>
            <a:ahLst/>
            <a:cxnLst/>
            <a:rect l="l" t="t" r="r" b="b"/>
            <a:pathLst>
              <a:path w="10723" h="72290">
                <a:moveTo>
                  <a:pt x="0" y="5424"/>
                </a:moveTo>
                <a:lnTo>
                  <a:pt x="367" y="8891"/>
                </a:lnTo>
                <a:lnTo>
                  <a:pt x="3279" y="10731"/>
                </a:lnTo>
                <a:lnTo>
                  <a:pt x="7376" y="10731"/>
                </a:lnTo>
                <a:lnTo>
                  <a:pt x="10342" y="8841"/>
                </a:lnTo>
                <a:lnTo>
                  <a:pt x="10723" y="5309"/>
                </a:lnTo>
                <a:lnTo>
                  <a:pt x="10342" y="1856"/>
                </a:lnTo>
                <a:lnTo>
                  <a:pt x="7440" y="0"/>
                </a:lnTo>
                <a:lnTo>
                  <a:pt x="3343" y="0"/>
                </a:lnTo>
                <a:lnTo>
                  <a:pt x="377" y="1893"/>
                </a:lnTo>
                <a:lnTo>
                  <a:pt x="0" y="5424"/>
                </a:lnTo>
                <a:close/>
              </a:path>
              <a:path w="10723" h="72290">
                <a:moveTo>
                  <a:pt x="1242" y="71376"/>
                </a:moveTo>
                <a:lnTo>
                  <a:pt x="3822" y="72290"/>
                </a:lnTo>
                <a:lnTo>
                  <a:pt x="6948" y="72290"/>
                </a:lnTo>
                <a:lnTo>
                  <a:pt x="9726" y="70638"/>
                </a:lnTo>
                <a:lnTo>
                  <a:pt x="9726" y="21808"/>
                </a:lnTo>
                <a:lnTo>
                  <a:pt x="9503" y="21109"/>
                </a:lnTo>
                <a:lnTo>
                  <a:pt x="6948" y="20156"/>
                </a:lnTo>
                <a:lnTo>
                  <a:pt x="3822" y="20156"/>
                </a:lnTo>
                <a:lnTo>
                  <a:pt x="1054" y="21808"/>
                </a:lnTo>
                <a:lnTo>
                  <a:pt x="1054" y="70638"/>
                </a:lnTo>
                <a:lnTo>
                  <a:pt x="1242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662803" y="3446179"/>
            <a:ext cx="40723" cy="52923"/>
          </a:xfrm>
          <a:custGeom>
            <a:avLst/>
            <a:gdLst/>
            <a:ahLst/>
            <a:cxnLst/>
            <a:rect l="l" t="t" r="r" b="b"/>
            <a:pathLst>
              <a:path w="40723" h="52923">
                <a:moveTo>
                  <a:pt x="5900" y="52923"/>
                </a:moveTo>
                <a:lnTo>
                  <a:pt x="8680" y="51271"/>
                </a:lnTo>
                <a:lnTo>
                  <a:pt x="8680" y="17132"/>
                </a:lnTo>
                <a:lnTo>
                  <a:pt x="11056" y="14061"/>
                </a:lnTo>
                <a:lnTo>
                  <a:pt x="13321" y="11736"/>
                </a:lnTo>
                <a:lnTo>
                  <a:pt x="17673" y="8561"/>
                </a:lnTo>
                <a:lnTo>
                  <a:pt x="22014" y="7762"/>
                </a:lnTo>
                <a:lnTo>
                  <a:pt x="25179" y="8092"/>
                </a:lnTo>
                <a:lnTo>
                  <a:pt x="27738" y="9385"/>
                </a:lnTo>
                <a:lnTo>
                  <a:pt x="30394" y="12791"/>
                </a:lnTo>
                <a:lnTo>
                  <a:pt x="31424" y="15951"/>
                </a:lnTo>
                <a:lnTo>
                  <a:pt x="32054" y="19889"/>
                </a:lnTo>
                <a:lnTo>
                  <a:pt x="32054" y="51271"/>
                </a:lnTo>
                <a:lnTo>
                  <a:pt x="32278" y="52009"/>
                </a:lnTo>
                <a:lnTo>
                  <a:pt x="34834" y="52923"/>
                </a:lnTo>
                <a:lnTo>
                  <a:pt x="37955" y="52923"/>
                </a:lnTo>
                <a:lnTo>
                  <a:pt x="40723" y="51271"/>
                </a:lnTo>
                <a:lnTo>
                  <a:pt x="40723" y="18011"/>
                </a:lnTo>
                <a:lnTo>
                  <a:pt x="40443" y="15026"/>
                </a:lnTo>
                <a:lnTo>
                  <a:pt x="39283" y="10083"/>
                </a:lnTo>
                <a:lnTo>
                  <a:pt x="36997" y="6073"/>
                </a:lnTo>
                <a:lnTo>
                  <a:pt x="33922" y="2757"/>
                </a:lnTo>
                <a:lnTo>
                  <a:pt x="29621" y="547"/>
                </a:lnTo>
                <a:lnTo>
                  <a:pt x="26964" y="0"/>
                </a:lnTo>
                <a:lnTo>
                  <a:pt x="21103" y="0"/>
                </a:lnTo>
                <a:lnTo>
                  <a:pt x="18436" y="723"/>
                </a:lnTo>
                <a:lnTo>
                  <a:pt x="15789" y="2148"/>
                </a:lnTo>
                <a:lnTo>
                  <a:pt x="13148" y="3571"/>
                </a:lnTo>
                <a:lnTo>
                  <a:pt x="10491" y="5831"/>
                </a:lnTo>
                <a:lnTo>
                  <a:pt x="7834" y="8892"/>
                </a:lnTo>
                <a:lnTo>
                  <a:pt x="7834" y="2440"/>
                </a:lnTo>
                <a:lnTo>
                  <a:pt x="5854" y="838"/>
                </a:lnTo>
                <a:lnTo>
                  <a:pt x="3133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64" y="52923"/>
                </a:lnTo>
                <a:lnTo>
                  <a:pt x="5900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716238" y="3446183"/>
            <a:ext cx="43510" cy="53657"/>
          </a:xfrm>
          <a:custGeom>
            <a:avLst/>
            <a:gdLst/>
            <a:ahLst/>
            <a:cxnLst/>
            <a:rect l="l" t="t" r="r" b="b"/>
            <a:pathLst>
              <a:path w="43510" h="53657">
                <a:moveTo>
                  <a:pt x="43113" y="16941"/>
                </a:moveTo>
                <a:lnTo>
                  <a:pt x="42329" y="14133"/>
                </a:lnTo>
                <a:lnTo>
                  <a:pt x="41540" y="11325"/>
                </a:lnTo>
                <a:lnTo>
                  <a:pt x="38628" y="6807"/>
                </a:lnTo>
                <a:lnTo>
                  <a:pt x="34801" y="3070"/>
                </a:lnTo>
                <a:lnTo>
                  <a:pt x="32180" y="1838"/>
                </a:lnTo>
                <a:lnTo>
                  <a:pt x="29570" y="622"/>
                </a:lnTo>
                <a:lnTo>
                  <a:pt x="26413" y="0"/>
                </a:lnTo>
                <a:lnTo>
                  <a:pt x="26445" y="6997"/>
                </a:lnTo>
                <a:lnTo>
                  <a:pt x="29610" y="8329"/>
                </a:lnTo>
                <a:lnTo>
                  <a:pt x="31752" y="11008"/>
                </a:lnTo>
                <a:lnTo>
                  <a:pt x="33875" y="13690"/>
                </a:lnTo>
                <a:lnTo>
                  <a:pt x="34898" y="17373"/>
                </a:lnTo>
                <a:lnTo>
                  <a:pt x="34786" y="22071"/>
                </a:lnTo>
                <a:lnTo>
                  <a:pt x="8982" y="22071"/>
                </a:lnTo>
                <a:lnTo>
                  <a:pt x="9053" y="20091"/>
                </a:lnTo>
                <a:lnTo>
                  <a:pt x="10480" y="3110"/>
                </a:lnTo>
                <a:lnTo>
                  <a:pt x="8096" y="4899"/>
                </a:lnTo>
                <a:lnTo>
                  <a:pt x="4136" y="9575"/>
                </a:lnTo>
                <a:lnTo>
                  <a:pt x="2621" y="12405"/>
                </a:lnTo>
                <a:lnTo>
                  <a:pt x="1577" y="15760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2" y="38681"/>
                </a:lnTo>
                <a:lnTo>
                  <a:pt x="2534" y="42011"/>
                </a:lnTo>
                <a:lnTo>
                  <a:pt x="4036" y="44780"/>
                </a:lnTo>
                <a:lnTo>
                  <a:pt x="6041" y="46987"/>
                </a:lnTo>
                <a:lnTo>
                  <a:pt x="10494" y="50860"/>
                </a:lnTo>
                <a:lnTo>
                  <a:pt x="13421" y="51965"/>
                </a:lnTo>
                <a:lnTo>
                  <a:pt x="16351" y="53096"/>
                </a:lnTo>
                <a:lnTo>
                  <a:pt x="19757" y="53657"/>
                </a:lnTo>
                <a:lnTo>
                  <a:pt x="23644" y="53657"/>
                </a:lnTo>
                <a:lnTo>
                  <a:pt x="27997" y="53492"/>
                </a:lnTo>
                <a:lnTo>
                  <a:pt x="31960" y="52793"/>
                </a:lnTo>
                <a:lnTo>
                  <a:pt x="35208" y="51965"/>
                </a:lnTo>
                <a:lnTo>
                  <a:pt x="37937" y="51090"/>
                </a:lnTo>
                <a:lnTo>
                  <a:pt x="41198" y="48816"/>
                </a:lnTo>
                <a:lnTo>
                  <a:pt x="41518" y="46163"/>
                </a:lnTo>
                <a:lnTo>
                  <a:pt x="40939" y="43012"/>
                </a:lnTo>
                <a:lnTo>
                  <a:pt x="38206" y="43267"/>
                </a:lnTo>
                <a:lnTo>
                  <a:pt x="35045" y="44550"/>
                </a:lnTo>
                <a:lnTo>
                  <a:pt x="32241" y="45439"/>
                </a:lnTo>
                <a:lnTo>
                  <a:pt x="28709" y="46187"/>
                </a:lnTo>
                <a:lnTo>
                  <a:pt x="24455" y="46379"/>
                </a:lnTo>
                <a:lnTo>
                  <a:pt x="21600" y="46379"/>
                </a:lnTo>
                <a:lnTo>
                  <a:pt x="17212" y="45133"/>
                </a:lnTo>
                <a:lnTo>
                  <a:pt x="13643" y="43116"/>
                </a:lnTo>
                <a:lnTo>
                  <a:pt x="11182" y="40002"/>
                </a:lnTo>
                <a:lnTo>
                  <a:pt x="9781" y="35963"/>
                </a:lnTo>
                <a:lnTo>
                  <a:pt x="8982" y="31356"/>
                </a:lnTo>
                <a:lnTo>
                  <a:pt x="8982" y="28648"/>
                </a:lnTo>
                <a:lnTo>
                  <a:pt x="40139" y="28648"/>
                </a:lnTo>
                <a:lnTo>
                  <a:pt x="42476" y="27748"/>
                </a:lnTo>
                <a:lnTo>
                  <a:pt x="43510" y="24739"/>
                </a:lnTo>
                <a:lnTo>
                  <a:pt x="43510" y="19926"/>
                </a:lnTo>
                <a:lnTo>
                  <a:pt x="43113" y="16941"/>
                </a:lnTo>
                <a:close/>
              </a:path>
              <a:path w="43510" h="53657">
                <a:moveTo>
                  <a:pt x="9053" y="20091"/>
                </a:moveTo>
                <a:lnTo>
                  <a:pt x="9975" y="16355"/>
                </a:lnTo>
                <a:lnTo>
                  <a:pt x="11441" y="12927"/>
                </a:lnTo>
                <a:lnTo>
                  <a:pt x="14983" y="9079"/>
                </a:lnTo>
                <a:lnTo>
                  <a:pt x="18219" y="7415"/>
                </a:lnTo>
                <a:lnTo>
                  <a:pt x="22251" y="6997"/>
                </a:lnTo>
                <a:lnTo>
                  <a:pt x="26445" y="6997"/>
                </a:lnTo>
                <a:lnTo>
                  <a:pt x="26413" y="0"/>
                </a:lnTo>
                <a:lnTo>
                  <a:pt x="19227" y="0"/>
                </a:lnTo>
                <a:lnTo>
                  <a:pt x="16092" y="622"/>
                </a:lnTo>
                <a:lnTo>
                  <a:pt x="13284" y="1864"/>
                </a:lnTo>
                <a:lnTo>
                  <a:pt x="10480" y="3110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792845" y="3446960"/>
            <a:ext cx="71431" cy="52081"/>
          </a:xfrm>
          <a:custGeom>
            <a:avLst/>
            <a:gdLst/>
            <a:ahLst/>
            <a:cxnLst/>
            <a:rect l="l" t="t" r="r" b="b"/>
            <a:pathLst>
              <a:path w="71431" h="52081">
                <a:moveTo>
                  <a:pt x="482" y="3834"/>
                </a:moveTo>
                <a:lnTo>
                  <a:pt x="14296" y="50217"/>
                </a:lnTo>
                <a:lnTo>
                  <a:pt x="14789" y="51141"/>
                </a:lnTo>
                <a:lnTo>
                  <a:pt x="17432" y="52070"/>
                </a:lnTo>
                <a:lnTo>
                  <a:pt x="23461" y="52045"/>
                </a:lnTo>
                <a:lnTo>
                  <a:pt x="26032" y="50217"/>
                </a:lnTo>
                <a:lnTo>
                  <a:pt x="35219" y="14796"/>
                </a:lnTo>
                <a:lnTo>
                  <a:pt x="35427" y="14796"/>
                </a:lnTo>
                <a:lnTo>
                  <a:pt x="45368" y="50217"/>
                </a:lnTo>
                <a:lnTo>
                  <a:pt x="45835" y="51141"/>
                </a:lnTo>
                <a:lnTo>
                  <a:pt x="48578" y="52070"/>
                </a:lnTo>
                <a:lnTo>
                  <a:pt x="53928" y="52081"/>
                </a:lnTo>
                <a:lnTo>
                  <a:pt x="57028" y="50217"/>
                </a:lnTo>
                <a:lnTo>
                  <a:pt x="70956" y="3834"/>
                </a:lnTo>
                <a:lnTo>
                  <a:pt x="71431" y="1548"/>
                </a:lnTo>
                <a:lnTo>
                  <a:pt x="68901" y="0"/>
                </a:lnTo>
                <a:lnTo>
                  <a:pt x="65726" y="0"/>
                </a:lnTo>
                <a:lnTo>
                  <a:pt x="62712" y="1713"/>
                </a:lnTo>
                <a:lnTo>
                  <a:pt x="51455" y="41972"/>
                </a:lnTo>
                <a:lnTo>
                  <a:pt x="51296" y="41972"/>
                </a:lnTo>
                <a:lnTo>
                  <a:pt x="40007" y="1598"/>
                </a:lnTo>
                <a:lnTo>
                  <a:pt x="39831" y="1065"/>
                </a:lnTo>
                <a:lnTo>
                  <a:pt x="37174" y="0"/>
                </a:lnTo>
                <a:lnTo>
                  <a:pt x="34048" y="0"/>
                </a:lnTo>
                <a:lnTo>
                  <a:pt x="31183" y="1713"/>
                </a:lnTo>
                <a:lnTo>
                  <a:pt x="20718" y="41972"/>
                </a:lnTo>
                <a:lnTo>
                  <a:pt x="20499" y="41972"/>
                </a:lnTo>
                <a:lnTo>
                  <a:pt x="9104" y="1713"/>
                </a:lnTo>
                <a:lnTo>
                  <a:pt x="8727" y="863"/>
                </a:lnTo>
                <a:lnTo>
                  <a:pt x="6092" y="0"/>
                </a:lnTo>
                <a:lnTo>
                  <a:pt x="2833" y="0"/>
                </a:lnTo>
                <a:lnTo>
                  <a:pt x="0" y="1231"/>
                </a:lnTo>
                <a:lnTo>
                  <a:pt x="482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875602" y="3423258"/>
            <a:ext cx="40727" cy="75844"/>
          </a:xfrm>
          <a:custGeom>
            <a:avLst/>
            <a:gdLst/>
            <a:ahLst/>
            <a:cxnLst/>
            <a:rect l="l" t="t" r="r" b="b"/>
            <a:pathLst>
              <a:path w="40727" h="75844">
                <a:moveTo>
                  <a:pt x="32064" y="45604"/>
                </a:moveTo>
                <a:lnTo>
                  <a:pt x="32064" y="74192"/>
                </a:lnTo>
                <a:lnTo>
                  <a:pt x="32274" y="74930"/>
                </a:lnTo>
                <a:lnTo>
                  <a:pt x="34833" y="75844"/>
                </a:lnTo>
                <a:lnTo>
                  <a:pt x="37959" y="75844"/>
                </a:lnTo>
                <a:lnTo>
                  <a:pt x="40727" y="74192"/>
                </a:lnTo>
                <a:lnTo>
                  <a:pt x="40727" y="40957"/>
                </a:lnTo>
                <a:lnTo>
                  <a:pt x="40445" y="37947"/>
                </a:lnTo>
                <a:lnTo>
                  <a:pt x="39287" y="33004"/>
                </a:lnTo>
                <a:lnTo>
                  <a:pt x="37001" y="28994"/>
                </a:lnTo>
                <a:lnTo>
                  <a:pt x="33922" y="25678"/>
                </a:lnTo>
                <a:lnTo>
                  <a:pt x="29617" y="23468"/>
                </a:lnTo>
                <a:lnTo>
                  <a:pt x="26960" y="22920"/>
                </a:lnTo>
                <a:lnTo>
                  <a:pt x="21258" y="22920"/>
                </a:lnTo>
                <a:lnTo>
                  <a:pt x="18709" y="23583"/>
                </a:lnTo>
                <a:lnTo>
                  <a:pt x="16186" y="24904"/>
                </a:lnTo>
                <a:lnTo>
                  <a:pt x="11170" y="28242"/>
                </a:lnTo>
                <a:lnTo>
                  <a:pt x="8682" y="30948"/>
                </a:lnTo>
                <a:lnTo>
                  <a:pt x="8682" y="1699"/>
                </a:lnTo>
                <a:lnTo>
                  <a:pt x="8463" y="939"/>
                </a:lnTo>
                <a:lnTo>
                  <a:pt x="5904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64" y="75844"/>
                </a:lnTo>
                <a:lnTo>
                  <a:pt x="5904" y="75844"/>
                </a:lnTo>
                <a:lnTo>
                  <a:pt x="8682" y="74192"/>
                </a:lnTo>
                <a:lnTo>
                  <a:pt x="8682" y="40053"/>
                </a:lnTo>
                <a:lnTo>
                  <a:pt x="11059" y="36982"/>
                </a:lnTo>
                <a:lnTo>
                  <a:pt x="13335" y="34657"/>
                </a:lnTo>
                <a:lnTo>
                  <a:pt x="17675" y="31482"/>
                </a:lnTo>
                <a:lnTo>
                  <a:pt x="22017" y="30683"/>
                </a:lnTo>
                <a:lnTo>
                  <a:pt x="25179" y="31013"/>
                </a:lnTo>
                <a:lnTo>
                  <a:pt x="27738" y="32306"/>
                </a:lnTo>
                <a:lnTo>
                  <a:pt x="30394" y="35712"/>
                </a:lnTo>
                <a:lnTo>
                  <a:pt x="31428" y="38872"/>
                </a:lnTo>
                <a:lnTo>
                  <a:pt x="32064" y="42810"/>
                </a:lnTo>
                <a:lnTo>
                  <a:pt x="32064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928981" y="3446179"/>
            <a:ext cx="22150" cy="53657"/>
          </a:xfrm>
          <a:custGeom>
            <a:avLst/>
            <a:gdLst/>
            <a:ahLst/>
            <a:cxnLst/>
            <a:rect l="l" t="t" r="r" b="b"/>
            <a:pathLst>
              <a:path w="22150" h="53657">
                <a:moveTo>
                  <a:pt x="11216" y="44413"/>
                </a:moveTo>
                <a:lnTo>
                  <a:pt x="8891" y="40896"/>
                </a:lnTo>
                <a:lnTo>
                  <a:pt x="7623" y="51995"/>
                </a:lnTo>
                <a:lnTo>
                  <a:pt x="11659" y="53329"/>
                </a:lnTo>
                <a:lnTo>
                  <a:pt x="16393" y="53657"/>
                </a:lnTo>
                <a:lnTo>
                  <a:pt x="19237" y="53657"/>
                </a:lnTo>
                <a:lnTo>
                  <a:pt x="22150" y="46065"/>
                </a:lnTo>
                <a:lnTo>
                  <a:pt x="17762" y="46659"/>
                </a:lnTo>
                <a:lnTo>
                  <a:pt x="14968" y="46659"/>
                </a:lnTo>
                <a:lnTo>
                  <a:pt x="11216" y="44413"/>
                </a:lnTo>
                <a:close/>
              </a:path>
              <a:path w="22150" h="53657">
                <a:moveTo>
                  <a:pt x="3308" y="12103"/>
                </a:moveTo>
                <a:lnTo>
                  <a:pt x="5965" y="11534"/>
                </a:lnTo>
                <a:lnTo>
                  <a:pt x="9171" y="9791"/>
                </a:lnTo>
                <a:lnTo>
                  <a:pt x="11940" y="8586"/>
                </a:lnTo>
                <a:lnTo>
                  <a:pt x="15339" y="7531"/>
                </a:lnTo>
                <a:lnTo>
                  <a:pt x="19396" y="7264"/>
                </a:lnTo>
                <a:lnTo>
                  <a:pt x="23075" y="7520"/>
                </a:lnTo>
                <a:lnTo>
                  <a:pt x="26908" y="9208"/>
                </a:lnTo>
                <a:lnTo>
                  <a:pt x="29260" y="12334"/>
                </a:lnTo>
                <a:lnTo>
                  <a:pt x="30022" y="15228"/>
                </a:lnTo>
                <a:lnTo>
                  <a:pt x="30220" y="18770"/>
                </a:lnTo>
                <a:lnTo>
                  <a:pt x="30220" y="22567"/>
                </a:lnTo>
                <a:lnTo>
                  <a:pt x="20026" y="22567"/>
                </a:lnTo>
                <a:lnTo>
                  <a:pt x="16714" y="22910"/>
                </a:lnTo>
                <a:lnTo>
                  <a:pt x="13776" y="23572"/>
                </a:lnTo>
                <a:lnTo>
                  <a:pt x="10835" y="24245"/>
                </a:lnTo>
                <a:lnTo>
                  <a:pt x="8351" y="25250"/>
                </a:lnTo>
                <a:lnTo>
                  <a:pt x="4276" y="27928"/>
                </a:lnTo>
                <a:lnTo>
                  <a:pt x="1633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1" y="43243"/>
                </a:lnTo>
                <a:lnTo>
                  <a:pt x="1964" y="46929"/>
                </a:lnTo>
                <a:lnTo>
                  <a:pt x="4488" y="49758"/>
                </a:lnTo>
                <a:lnTo>
                  <a:pt x="7623" y="51995"/>
                </a:lnTo>
                <a:lnTo>
                  <a:pt x="8891" y="40896"/>
                </a:lnTo>
                <a:lnTo>
                  <a:pt x="8891" y="38354"/>
                </a:lnTo>
                <a:lnTo>
                  <a:pt x="9705" y="34430"/>
                </a:lnTo>
                <a:lnTo>
                  <a:pt x="12250" y="31496"/>
                </a:lnTo>
                <a:lnTo>
                  <a:pt x="14856" y="30063"/>
                </a:lnTo>
                <a:lnTo>
                  <a:pt x="18362" y="29235"/>
                </a:lnTo>
                <a:lnTo>
                  <a:pt x="22801" y="29019"/>
                </a:lnTo>
                <a:lnTo>
                  <a:pt x="30220" y="29019"/>
                </a:lnTo>
                <a:lnTo>
                  <a:pt x="30220" y="39383"/>
                </a:lnTo>
                <a:lnTo>
                  <a:pt x="26037" y="43675"/>
                </a:lnTo>
                <a:lnTo>
                  <a:pt x="22150" y="46065"/>
                </a:lnTo>
                <a:lnTo>
                  <a:pt x="19237" y="53657"/>
                </a:lnTo>
                <a:lnTo>
                  <a:pt x="21916" y="53035"/>
                </a:lnTo>
                <a:lnTo>
                  <a:pt x="24465" y="51767"/>
                </a:lnTo>
                <a:lnTo>
                  <a:pt x="26998" y="50497"/>
                </a:lnTo>
                <a:lnTo>
                  <a:pt x="31376" y="46443"/>
                </a:lnTo>
                <a:lnTo>
                  <a:pt x="31376" y="51335"/>
                </a:lnTo>
                <a:lnTo>
                  <a:pt x="33479" y="52909"/>
                </a:lnTo>
                <a:lnTo>
                  <a:pt x="36064" y="52959"/>
                </a:lnTo>
                <a:lnTo>
                  <a:pt x="38842" y="51335"/>
                </a:lnTo>
                <a:lnTo>
                  <a:pt x="38842" y="15354"/>
                </a:lnTo>
                <a:lnTo>
                  <a:pt x="38512" y="12701"/>
                </a:lnTo>
                <a:lnTo>
                  <a:pt x="37172" y="8129"/>
                </a:lnTo>
                <a:lnTo>
                  <a:pt x="34637" y="4687"/>
                </a:lnTo>
                <a:lnTo>
                  <a:pt x="31240" y="1983"/>
                </a:lnTo>
                <a:lnTo>
                  <a:pt x="26466" y="396"/>
                </a:lnTo>
                <a:lnTo>
                  <a:pt x="23576" y="0"/>
                </a:lnTo>
                <a:lnTo>
                  <a:pt x="20184" y="0"/>
                </a:lnTo>
                <a:lnTo>
                  <a:pt x="16569" y="180"/>
                </a:lnTo>
                <a:lnTo>
                  <a:pt x="12988" y="853"/>
                </a:lnTo>
                <a:lnTo>
                  <a:pt x="9838" y="1803"/>
                </a:lnTo>
                <a:lnTo>
                  <a:pt x="5838" y="3545"/>
                </a:lnTo>
                <a:lnTo>
                  <a:pt x="2498" y="6695"/>
                </a:lnTo>
                <a:lnTo>
                  <a:pt x="2310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977540" y="3433895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8" y="1703"/>
                </a:moveTo>
                <a:lnTo>
                  <a:pt x="16816" y="990"/>
                </a:lnTo>
                <a:lnTo>
                  <a:pt x="14259" y="0"/>
                </a:lnTo>
                <a:lnTo>
                  <a:pt x="11135" y="0"/>
                </a:lnTo>
                <a:lnTo>
                  <a:pt x="8366" y="1703"/>
                </a:lnTo>
                <a:lnTo>
                  <a:pt x="8366" y="13309"/>
                </a:lnTo>
                <a:lnTo>
                  <a:pt x="1797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34" y="20740"/>
                </a:lnTo>
                <a:lnTo>
                  <a:pt x="8366" y="20740"/>
                </a:lnTo>
                <a:lnTo>
                  <a:pt x="8366" y="52106"/>
                </a:lnTo>
                <a:lnTo>
                  <a:pt x="9130" y="56628"/>
                </a:lnTo>
                <a:lnTo>
                  <a:pt x="10443" y="60440"/>
                </a:lnTo>
                <a:lnTo>
                  <a:pt x="12697" y="63144"/>
                </a:lnTo>
                <a:lnTo>
                  <a:pt x="15868" y="64832"/>
                </a:lnTo>
                <a:lnTo>
                  <a:pt x="19728" y="65836"/>
                </a:lnTo>
                <a:lnTo>
                  <a:pt x="24602" y="65671"/>
                </a:lnTo>
                <a:lnTo>
                  <a:pt x="27600" y="65098"/>
                </a:lnTo>
                <a:lnTo>
                  <a:pt x="30557" y="63079"/>
                </a:lnTo>
                <a:lnTo>
                  <a:pt x="30913" y="59983"/>
                </a:lnTo>
                <a:lnTo>
                  <a:pt x="30913" y="59321"/>
                </a:lnTo>
                <a:lnTo>
                  <a:pt x="29105" y="56743"/>
                </a:lnTo>
                <a:lnTo>
                  <a:pt x="26449" y="57773"/>
                </a:lnTo>
                <a:lnTo>
                  <a:pt x="23655" y="58179"/>
                </a:lnTo>
                <a:lnTo>
                  <a:pt x="19436" y="57326"/>
                </a:lnTo>
                <a:lnTo>
                  <a:pt x="17514" y="53900"/>
                </a:lnTo>
                <a:lnTo>
                  <a:pt x="17038" y="51347"/>
                </a:lnTo>
                <a:lnTo>
                  <a:pt x="17038" y="20740"/>
                </a:lnTo>
                <a:lnTo>
                  <a:pt x="29164" y="20740"/>
                </a:lnTo>
                <a:lnTo>
                  <a:pt x="30740" y="19304"/>
                </a:lnTo>
                <a:lnTo>
                  <a:pt x="30913" y="16369"/>
                </a:lnTo>
                <a:lnTo>
                  <a:pt x="29164" y="13309"/>
                </a:lnTo>
                <a:lnTo>
                  <a:pt x="17038" y="13309"/>
                </a:lnTo>
                <a:lnTo>
                  <a:pt x="1703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6039478" y="3446960"/>
            <a:ext cx="71427" cy="52081"/>
          </a:xfrm>
          <a:custGeom>
            <a:avLst/>
            <a:gdLst/>
            <a:ahLst/>
            <a:cxnLst/>
            <a:rect l="l" t="t" r="r" b="b"/>
            <a:pathLst>
              <a:path w="71427" h="52081">
                <a:moveTo>
                  <a:pt x="478" y="3834"/>
                </a:moveTo>
                <a:lnTo>
                  <a:pt x="14292" y="50217"/>
                </a:lnTo>
                <a:lnTo>
                  <a:pt x="14785" y="51141"/>
                </a:lnTo>
                <a:lnTo>
                  <a:pt x="17430" y="52070"/>
                </a:lnTo>
                <a:lnTo>
                  <a:pt x="23454" y="52045"/>
                </a:lnTo>
                <a:lnTo>
                  <a:pt x="26024" y="50217"/>
                </a:lnTo>
                <a:lnTo>
                  <a:pt x="35225" y="14796"/>
                </a:lnTo>
                <a:lnTo>
                  <a:pt x="35427" y="14796"/>
                </a:lnTo>
                <a:lnTo>
                  <a:pt x="45363" y="50217"/>
                </a:lnTo>
                <a:lnTo>
                  <a:pt x="45831" y="51141"/>
                </a:lnTo>
                <a:lnTo>
                  <a:pt x="48574" y="52070"/>
                </a:lnTo>
                <a:lnTo>
                  <a:pt x="53924" y="52081"/>
                </a:lnTo>
                <a:lnTo>
                  <a:pt x="57024" y="50217"/>
                </a:lnTo>
                <a:lnTo>
                  <a:pt x="70959" y="3834"/>
                </a:lnTo>
                <a:lnTo>
                  <a:pt x="71427" y="1548"/>
                </a:lnTo>
                <a:lnTo>
                  <a:pt x="68897" y="0"/>
                </a:lnTo>
                <a:lnTo>
                  <a:pt x="65721" y="0"/>
                </a:lnTo>
                <a:lnTo>
                  <a:pt x="62708" y="1713"/>
                </a:lnTo>
                <a:lnTo>
                  <a:pt x="51465" y="41972"/>
                </a:lnTo>
                <a:lnTo>
                  <a:pt x="51292" y="41972"/>
                </a:lnTo>
                <a:lnTo>
                  <a:pt x="39999" y="1598"/>
                </a:lnTo>
                <a:lnTo>
                  <a:pt x="39831" y="1065"/>
                </a:lnTo>
                <a:lnTo>
                  <a:pt x="37174" y="0"/>
                </a:lnTo>
                <a:lnTo>
                  <a:pt x="34060" y="0"/>
                </a:lnTo>
                <a:lnTo>
                  <a:pt x="31183" y="1713"/>
                </a:lnTo>
                <a:lnTo>
                  <a:pt x="20711" y="41972"/>
                </a:lnTo>
                <a:lnTo>
                  <a:pt x="20501" y="41972"/>
                </a:lnTo>
                <a:lnTo>
                  <a:pt x="9100" y="1713"/>
                </a:lnTo>
                <a:lnTo>
                  <a:pt x="8729" y="863"/>
                </a:lnTo>
                <a:lnTo>
                  <a:pt x="6088" y="0"/>
                </a:lnTo>
                <a:lnTo>
                  <a:pt x="2825" y="0"/>
                </a:lnTo>
                <a:lnTo>
                  <a:pt x="0" y="1231"/>
                </a:lnTo>
                <a:lnTo>
                  <a:pt x="47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6119088" y="3446183"/>
            <a:ext cx="43510" cy="53657"/>
          </a:xfrm>
          <a:custGeom>
            <a:avLst/>
            <a:gdLst/>
            <a:ahLst/>
            <a:cxnLst/>
            <a:rect l="l" t="t" r="r" b="b"/>
            <a:pathLst>
              <a:path w="43510" h="53657">
                <a:moveTo>
                  <a:pt x="43117" y="16941"/>
                </a:moveTo>
                <a:lnTo>
                  <a:pt x="42329" y="14133"/>
                </a:lnTo>
                <a:lnTo>
                  <a:pt x="41540" y="11325"/>
                </a:lnTo>
                <a:lnTo>
                  <a:pt x="38624" y="6807"/>
                </a:lnTo>
                <a:lnTo>
                  <a:pt x="34801" y="3070"/>
                </a:lnTo>
                <a:lnTo>
                  <a:pt x="32180" y="1838"/>
                </a:lnTo>
                <a:lnTo>
                  <a:pt x="29574" y="622"/>
                </a:lnTo>
                <a:lnTo>
                  <a:pt x="26409" y="0"/>
                </a:lnTo>
                <a:lnTo>
                  <a:pt x="26450" y="6997"/>
                </a:lnTo>
                <a:lnTo>
                  <a:pt x="29607" y="8329"/>
                </a:lnTo>
                <a:lnTo>
                  <a:pt x="31748" y="11008"/>
                </a:lnTo>
                <a:lnTo>
                  <a:pt x="33879" y="13690"/>
                </a:lnTo>
                <a:lnTo>
                  <a:pt x="34899" y="17373"/>
                </a:lnTo>
                <a:lnTo>
                  <a:pt x="34790" y="22071"/>
                </a:lnTo>
                <a:lnTo>
                  <a:pt x="8978" y="22071"/>
                </a:lnTo>
                <a:lnTo>
                  <a:pt x="9057" y="20091"/>
                </a:lnTo>
                <a:lnTo>
                  <a:pt x="10483" y="3110"/>
                </a:lnTo>
                <a:lnTo>
                  <a:pt x="8093" y="4899"/>
                </a:lnTo>
                <a:lnTo>
                  <a:pt x="4133" y="9575"/>
                </a:lnTo>
                <a:lnTo>
                  <a:pt x="2625" y="12405"/>
                </a:lnTo>
                <a:lnTo>
                  <a:pt x="1577" y="15760"/>
                </a:lnTo>
                <a:lnTo>
                  <a:pt x="51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8" y="35355"/>
                </a:lnTo>
                <a:lnTo>
                  <a:pt x="1516" y="38681"/>
                </a:lnTo>
                <a:lnTo>
                  <a:pt x="2534" y="42011"/>
                </a:lnTo>
                <a:lnTo>
                  <a:pt x="4036" y="44780"/>
                </a:lnTo>
                <a:lnTo>
                  <a:pt x="6041" y="46987"/>
                </a:lnTo>
                <a:lnTo>
                  <a:pt x="10494" y="50860"/>
                </a:lnTo>
                <a:lnTo>
                  <a:pt x="13421" y="51965"/>
                </a:lnTo>
                <a:lnTo>
                  <a:pt x="16351" y="53096"/>
                </a:lnTo>
                <a:lnTo>
                  <a:pt x="19757" y="53657"/>
                </a:lnTo>
                <a:lnTo>
                  <a:pt x="23644" y="53657"/>
                </a:lnTo>
                <a:lnTo>
                  <a:pt x="27998" y="53492"/>
                </a:lnTo>
                <a:lnTo>
                  <a:pt x="31958" y="52793"/>
                </a:lnTo>
                <a:lnTo>
                  <a:pt x="35208" y="51965"/>
                </a:lnTo>
                <a:lnTo>
                  <a:pt x="37937" y="51090"/>
                </a:lnTo>
                <a:lnTo>
                  <a:pt x="41198" y="48816"/>
                </a:lnTo>
                <a:lnTo>
                  <a:pt x="41516" y="46163"/>
                </a:lnTo>
                <a:lnTo>
                  <a:pt x="40939" y="43012"/>
                </a:lnTo>
                <a:lnTo>
                  <a:pt x="38207" y="43267"/>
                </a:lnTo>
                <a:lnTo>
                  <a:pt x="35046" y="44550"/>
                </a:lnTo>
                <a:lnTo>
                  <a:pt x="32242" y="45439"/>
                </a:lnTo>
                <a:lnTo>
                  <a:pt x="28710" y="46187"/>
                </a:lnTo>
                <a:lnTo>
                  <a:pt x="24455" y="46379"/>
                </a:lnTo>
                <a:lnTo>
                  <a:pt x="21603" y="46379"/>
                </a:lnTo>
                <a:lnTo>
                  <a:pt x="17208" y="45133"/>
                </a:lnTo>
                <a:lnTo>
                  <a:pt x="13641" y="43116"/>
                </a:lnTo>
                <a:lnTo>
                  <a:pt x="11182" y="40002"/>
                </a:lnTo>
                <a:lnTo>
                  <a:pt x="9781" y="35963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76" y="27748"/>
                </a:lnTo>
                <a:lnTo>
                  <a:pt x="43510" y="24739"/>
                </a:lnTo>
                <a:lnTo>
                  <a:pt x="43510" y="19926"/>
                </a:lnTo>
                <a:lnTo>
                  <a:pt x="43117" y="16941"/>
                </a:lnTo>
                <a:close/>
              </a:path>
              <a:path w="43510" h="53657">
                <a:moveTo>
                  <a:pt x="9057" y="20091"/>
                </a:moveTo>
                <a:lnTo>
                  <a:pt x="9975" y="16355"/>
                </a:lnTo>
                <a:lnTo>
                  <a:pt x="11441" y="12927"/>
                </a:lnTo>
                <a:lnTo>
                  <a:pt x="14983" y="9079"/>
                </a:lnTo>
                <a:lnTo>
                  <a:pt x="18220" y="7415"/>
                </a:lnTo>
                <a:lnTo>
                  <a:pt x="22255" y="6997"/>
                </a:lnTo>
                <a:lnTo>
                  <a:pt x="26450" y="6997"/>
                </a:lnTo>
                <a:lnTo>
                  <a:pt x="26409" y="0"/>
                </a:lnTo>
                <a:lnTo>
                  <a:pt x="19227" y="0"/>
                </a:lnTo>
                <a:lnTo>
                  <a:pt x="16089" y="622"/>
                </a:lnTo>
                <a:lnTo>
                  <a:pt x="13284" y="1864"/>
                </a:lnTo>
                <a:lnTo>
                  <a:pt x="10483" y="3110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6197760" y="3446179"/>
            <a:ext cx="22151" cy="53657"/>
          </a:xfrm>
          <a:custGeom>
            <a:avLst/>
            <a:gdLst/>
            <a:ahLst/>
            <a:cxnLst/>
            <a:rect l="l" t="t" r="r" b="b"/>
            <a:pathLst>
              <a:path w="22151" h="53657">
                <a:moveTo>
                  <a:pt x="11217" y="44413"/>
                </a:moveTo>
                <a:lnTo>
                  <a:pt x="8881" y="40896"/>
                </a:lnTo>
                <a:lnTo>
                  <a:pt x="7625" y="51995"/>
                </a:lnTo>
                <a:lnTo>
                  <a:pt x="11645" y="53329"/>
                </a:lnTo>
                <a:lnTo>
                  <a:pt x="16394" y="53657"/>
                </a:lnTo>
                <a:lnTo>
                  <a:pt x="19227" y="53657"/>
                </a:lnTo>
                <a:lnTo>
                  <a:pt x="22151" y="46065"/>
                </a:lnTo>
                <a:lnTo>
                  <a:pt x="17762" y="46659"/>
                </a:lnTo>
                <a:lnTo>
                  <a:pt x="14954" y="46659"/>
                </a:lnTo>
                <a:lnTo>
                  <a:pt x="11217" y="44413"/>
                </a:lnTo>
                <a:close/>
              </a:path>
              <a:path w="22151" h="53657">
                <a:moveTo>
                  <a:pt x="3294" y="12103"/>
                </a:moveTo>
                <a:lnTo>
                  <a:pt x="5951" y="11534"/>
                </a:lnTo>
                <a:lnTo>
                  <a:pt x="9161" y="9791"/>
                </a:lnTo>
                <a:lnTo>
                  <a:pt x="11941" y="8586"/>
                </a:lnTo>
                <a:lnTo>
                  <a:pt x="15339" y="7531"/>
                </a:lnTo>
                <a:lnTo>
                  <a:pt x="19382" y="7264"/>
                </a:lnTo>
                <a:lnTo>
                  <a:pt x="23061" y="7520"/>
                </a:lnTo>
                <a:lnTo>
                  <a:pt x="26902" y="9208"/>
                </a:lnTo>
                <a:lnTo>
                  <a:pt x="29249" y="12334"/>
                </a:lnTo>
                <a:lnTo>
                  <a:pt x="30010" y="15228"/>
                </a:lnTo>
                <a:lnTo>
                  <a:pt x="30210" y="18770"/>
                </a:lnTo>
                <a:lnTo>
                  <a:pt x="30210" y="22567"/>
                </a:lnTo>
                <a:lnTo>
                  <a:pt x="20026" y="22567"/>
                </a:lnTo>
                <a:lnTo>
                  <a:pt x="16700" y="22910"/>
                </a:lnTo>
                <a:lnTo>
                  <a:pt x="13762" y="23572"/>
                </a:lnTo>
                <a:lnTo>
                  <a:pt x="10821" y="24245"/>
                </a:lnTo>
                <a:lnTo>
                  <a:pt x="8341" y="25250"/>
                </a:lnTo>
                <a:lnTo>
                  <a:pt x="4277" y="27928"/>
                </a:lnTo>
                <a:lnTo>
                  <a:pt x="1620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5" y="46929"/>
                </a:lnTo>
                <a:lnTo>
                  <a:pt x="4489" y="49758"/>
                </a:lnTo>
                <a:lnTo>
                  <a:pt x="7625" y="51995"/>
                </a:lnTo>
                <a:lnTo>
                  <a:pt x="8881" y="40896"/>
                </a:lnTo>
                <a:lnTo>
                  <a:pt x="8881" y="38354"/>
                </a:lnTo>
                <a:lnTo>
                  <a:pt x="9695" y="34430"/>
                </a:lnTo>
                <a:lnTo>
                  <a:pt x="12240" y="31496"/>
                </a:lnTo>
                <a:lnTo>
                  <a:pt x="14846" y="30063"/>
                </a:lnTo>
                <a:lnTo>
                  <a:pt x="18352" y="29235"/>
                </a:lnTo>
                <a:lnTo>
                  <a:pt x="22802" y="29019"/>
                </a:lnTo>
                <a:lnTo>
                  <a:pt x="30210" y="29019"/>
                </a:lnTo>
                <a:lnTo>
                  <a:pt x="30210" y="39383"/>
                </a:lnTo>
                <a:lnTo>
                  <a:pt x="26038" y="43675"/>
                </a:lnTo>
                <a:lnTo>
                  <a:pt x="22151" y="46065"/>
                </a:lnTo>
                <a:lnTo>
                  <a:pt x="19227" y="53657"/>
                </a:lnTo>
                <a:lnTo>
                  <a:pt x="21916" y="53035"/>
                </a:lnTo>
                <a:lnTo>
                  <a:pt x="24455" y="51767"/>
                </a:lnTo>
                <a:lnTo>
                  <a:pt x="27000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9" y="52909"/>
                </a:lnTo>
                <a:lnTo>
                  <a:pt x="36054" y="52959"/>
                </a:lnTo>
                <a:lnTo>
                  <a:pt x="38832" y="51335"/>
                </a:lnTo>
                <a:lnTo>
                  <a:pt x="38832" y="15354"/>
                </a:lnTo>
                <a:lnTo>
                  <a:pt x="38502" y="12701"/>
                </a:lnTo>
                <a:lnTo>
                  <a:pt x="37158" y="8129"/>
                </a:lnTo>
                <a:lnTo>
                  <a:pt x="34625" y="4687"/>
                </a:lnTo>
                <a:lnTo>
                  <a:pt x="31230" y="1983"/>
                </a:lnTo>
                <a:lnTo>
                  <a:pt x="26460" y="396"/>
                </a:lnTo>
                <a:lnTo>
                  <a:pt x="23576" y="0"/>
                </a:lnTo>
                <a:lnTo>
                  <a:pt x="20185" y="0"/>
                </a:lnTo>
                <a:lnTo>
                  <a:pt x="16556" y="180"/>
                </a:lnTo>
                <a:lnTo>
                  <a:pt x="12974" y="853"/>
                </a:lnTo>
                <a:lnTo>
                  <a:pt x="9824" y="1803"/>
                </a:lnTo>
                <a:lnTo>
                  <a:pt x="5828" y="3545"/>
                </a:lnTo>
                <a:lnTo>
                  <a:pt x="2498" y="6695"/>
                </a:lnTo>
                <a:lnTo>
                  <a:pt x="2296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6248833" y="3446183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1"/>
                </a:moveTo>
                <a:lnTo>
                  <a:pt x="8608" y="52984"/>
                </a:lnTo>
                <a:lnTo>
                  <a:pt x="11661" y="53527"/>
                </a:lnTo>
                <a:lnTo>
                  <a:pt x="14932" y="53657"/>
                </a:lnTo>
                <a:lnTo>
                  <a:pt x="17661" y="53657"/>
                </a:lnTo>
                <a:lnTo>
                  <a:pt x="20173" y="53312"/>
                </a:lnTo>
                <a:lnTo>
                  <a:pt x="24724" y="51940"/>
                </a:lnTo>
                <a:lnTo>
                  <a:pt x="28338" y="49593"/>
                </a:lnTo>
                <a:lnTo>
                  <a:pt x="31244" y="46609"/>
                </a:lnTo>
                <a:lnTo>
                  <a:pt x="33040" y="42696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47"/>
                </a:lnTo>
                <a:lnTo>
                  <a:pt x="30873" y="29728"/>
                </a:lnTo>
                <a:lnTo>
                  <a:pt x="27341" y="26629"/>
                </a:lnTo>
                <a:lnTo>
                  <a:pt x="24441" y="25120"/>
                </a:lnTo>
                <a:lnTo>
                  <a:pt x="21478" y="23809"/>
                </a:lnTo>
                <a:lnTo>
                  <a:pt x="18525" y="22604"/>
                </a:lnTo>
                <a:lnTo>
                  <a:pt x="15656" y="21449"/>
                </a:lnTo>
                <a:lnTo>
                  <a:pt x="12139" y="19342"/>
                </a:lnTo>
                <a:lnTo>
                  <a:pt x="9813" y="16584"/>
                </a:lnTo>
                <a:lnTo>
                  <a:pt x="9467" y="13992"/>
                </a:lnTo>
                <a:lnTo>
                  <a:pt x="10022" y="11174"/>
                </a:lnTo>
                <a:lnTo>
                  <a:pt x="12358" y="8290"/>
                </a:lnTo>
                <a:lnTo>
                  <a:pt x="15537" y="7109"/>
                </a:lnTo>
                <a:lnTo>
                  <a:pt x="18301" y="6944"/>
                </a:lnTo>
                <a:lnTo>
                  <a:pt x="21416" y="7134"/>
                </a:lnTo>
                <a:lnTo>
                  <a:pt x="25071" y="8355"/>
                </a:lnTo>
                <a:lnTo>
                  <a:pt x="27738" y="9687"/>
                </a:lnTo>
                <a:lnTo>
                  <a:pt x="30726" y="9867"/>
                </a:lnTo>
                <a:lnTo>
                  <a:pt x="31071" y="7148"/>
                </a:lnTo>
                <a:lnTo>
                  <a:pt x="30775" y="4405"/>
                </a:lnTo>
                <a:lnTo>
                  <a:pt x="28202" y="2195"/>
                </a:lnTo>
                <a:lnTo>
                  <a:pt x="25595" y="1140"/>
                </a:lnTo>
                <a:lnTo>
                  <a:pt x="22190" y="316"/>
                </a:lnTo>
                <a:lnTo>
                  <a:pt x="18403" y="0"/>
                </a:lnTo>
                <a:lnTo>
                  <a:pt x="15537" y="0"/>
                </a:lnTo>
                <a:lnTo>
                  <a:pt x="13011" y="392"/>
                </a:lnTo>
                <a:lnTo>
                  <a:pt x="8708" y="1979"/>
                </a:lnTo>
                <a:lnTo>
                  <a:pt x="5482" y="4366"/>
                </a:lnTo>
                <a:lnTo>
                  <a:pt x="2962" y="7211"/>
                </a:lnTo>
                <a:lnTo>
                  <a:pt x="1522" y="10717"/>
                </a:lnTo>
                <a:lnTo>
                  <a:pt x="1167" y="14475"/>
                </a:lnTo>
                <a:lnTo>
                  <a:pt x="1497" y="18514"/>
                </a:lnTo>
                <a:lnTo>
                  <a:pt x="2880" y="21628"/>
                </a:lnTo>
                <a:lnTo>
                  <a:pt x="6026" y="25206"/>
                </a:lnTo>
                <a:lnTo>
                  <a:pt x="8708" y="26935"/>
                </a:lnTo>
                <a:lnTo>
                  <a:pt x="11584" y="28407"/>
                </a:lnTo>
                <a:lnTo>
                  <a:pt x="14561" y="29641"/>
                </a:lnTo>
                <a:lnTo>
                  <a:pt x="17406" y="30797"/>
                </a:lnTo>
                <a:lnTo>
                  <a:pt x="20063" y="31990"/>
                </a:lnTo>
                <a:lnTo>
                  <a:pt x="23209" y="34264"/>
                </a:lnTo>
                <a:lnTo>
                  <a:pt x="24919" y="37299"/>
                </a:lnTo>
                <a:lnTo>
                  <a:pt x="24684" y="41173"/>
                </a:lnTo>
                <a:lnTo>
                  <a:pt x="23065" y="43941"/>
                </a:lnTo>
                <a:lnTo>
                  <a:pt x="20281" y="45680"/>
                </a:lnTo>
                <a:lnTo>
                  <a:pt x="16567" y="46493"/>
                </a:lnTo>
                <a:lnTo>
                  <a:pt x="13136" y="46493"/>
                </a:lnTo>
                <a:lnTo>
                  <a:pt x="9885" y="45755"/>
                </a:lnTo>
                <a:lnTo>
                  <a:pt x="5979" y="44157"/>
                </a:lnTo>
                <a:lnTo>
                  <a:pt x="3186" y="42555"/>
                </a:lnTo>
                <a:lnTo>
                  <a:pt x="270" y="42937"/>
                </a:lnTo>
                <a:lnTo>
                  <a:pt x="0" y="45514"/>
                </a:lnTo>
                <a:lnTo>
                  <a:pt x="270" y="48182"/>
                </a:lnTo>
                <a:lnTo>
                  <a:pt x="2962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6295053" y="3446175"/>
            <a:ext cx="43524" cy="72353"/>
          </a:xfrm>
          <a:custGeom>
            <a:avLst/>
            <a:gdLst/>
            <a:ahLst/>
            <a:cxnLst/>
            <a:rect l="l" t="t" r="r" b="b"/>
            <a:pathLst>
              <a:path w="43524" h="72353">
                <a:moveTo>
                  <a:pt x="0" y="2452"/>
                </a:moveTo>
                <a:lnTo>
                  <a:pt x="0" y="70650"/>
                </a:lnTo>
                <a:lnTo>
                  <a:pt x="198" y="71399"/>
                </a:lnTo>
                <a:lnTo>
                  <a:pt x="2782" y="72353"/>
                </a:lnTo>
                <a:lnTo>
                  <a:pt x="5918" y="72353"/>
                </a:lnTo>
                <a:lnTo>
                  <a:pt x="8672" y="70650"/>
                </a:lnTo>
                <a:lnTo>
                  <a:pt x="8672" y="46227"/>
                </a:lnTo>
                <a:lnTo>
                  <a:pt x="9940" y="47499"/>
                </a:lnTo>
                <a:lnTo>
                  <a:pt x="13370" y="50482"/>
                </a:lnTo>
                <a:lnTo>
                  <a:pt x="16794" y="52487"/>
                </a:lnTo>
                <a:lnTo>
                  <a:pt x="20336" y="53517"/>
                </a:lnTo>
                <a:lnTo>
                  <a:pt x="23026" y="53668"/>
                </a:lnTo>
                <a:lnTo>
                  <a:pt x="26327" y="53668"/>
                </a:lnTo>
                <a:lnTo>
                  <a:pt x="29239" y="53021"/>
                </a:lnTo>
                <a:lnTo>
                  <a:pt x="31799" y="51728"/>
                </a:lnTo>
                <a:lnTo>
                  <a:pt x="34354" y="50458"/>
                </a:lnTo>
                <a:lnTo>
                  <a:pt x="33840" y="33909"/>
                </a:lnTo>
                <a:lnTo>
                  <a:pt x="32684" y="38174"/>
                </a:lnTo>
                <a:lnTo>
                  <a:pt x="30730" y="41795"/>
                </a:lnTo>
                <a:lnTo>
                  <a:pt x="27896" y="44323"/>
                </a:lnTo>
                <a:lnTo>
                  <a:pt x="24455" y="45961"/>
                </a:lnTo>
                <a:lnTo>
                  <a:pt x="19914" y="45961"/>
                </a:lnTo>
                <a:lnTo>
                  <a:pt x="15497" y="43574"/>
                </a:lnTo>
                <a:lnTo>
                  <a:pt x="11084" y="39686"/>
                </a:lnTo>
                <a:lnTo>
                  <a:pt x="8672" y="36677"/>
                </a:lnTo>
                <a:lnTo>
                  <a:pt x="8672" y="17258"/>
                </a:lnTo>
                <a:lnTo>
                  <a:pt x="7628" y="9004"/>
                </a:lnTo>
                <a:lnTo>
                  <a:pt x="7628" y="2452"/>
                </a:lnTo>
                <a:lnTo>
                  <a:pt x="6090" y="900"/>
                </a:lnTo>
                <a:lnTo>
                  <a:pt x="3088" y="763"/>
                </a:lnTo>
                <a:lnTo>
                  <a:pt x="0" y="2452"/>
                </a:lnTo>
                <a:close/>
              </a:path>
              <a:path w="43524" h="72353">
                <a:moveTo>
                  <a:pt x="8672" y="17258"/>
                </a:moveTo>
                <a:lnTo>
                  <a:pt x="10062" y="15480"/>
                </a:lnTo>
                <a:lnTo>
                  <a:pt x="12597" y="12776"/>
                </a:lnTo>
                <a:lnTo>
                  <a:pt x="16139" y="9856"/>
                </a:lnTo>
                <a:lnTo>
                  <a:pt x="19461" y="8229"/>
                </a:lnTo>
                <a:lnTo>
                  <a:pt x="22806" y="7707"/>
                </a:lnTo>
                <a:lnTo>
                  <a:pt x="26939" y="8255"/>
                </a:lnTo>
                <a:lnTo>
                  <a:pt x="29980" y="10425"/>
                </a:lnTo>
                <a:lnTo>
                  <a:pt x="32082" y="13666"/>
                </a:lnTo>
                <a:lnTo>
                  <a:pt x="33620" y="17550"/>
                </a:lnTo>
                <a:lnTo>
                  <a:pt x="34344" y="22212"/>
                </a:lnTo>
                <a:lnTo>
                  <a:pt x="34542" y="27125"/>
                </a:lnTo>
                <a:lnTo>
                  <a:pt x="34542" y="29411"/>
                </a:lnTo>
                <a:lnTo>
                  <a:pt x="33840" y="33909"/>
                </a:lnTo>
                <a:lnTo>
                  <a:pt x="34354" y="50458"/>
                </a:lnTo>
                <a:lnTo>
                  <a:pt x="36511" y="48629"/>
                </a:lnTo>
                <a:lnTo>
                  <a:pt x="39982" y="43891"/>
                </a:lnTo>
                <a:lnTo>
                  <a:pt x="41295" y="41008"/>
                </a:lnTo>
                <a:lnTo>
                  <a:pt x="42181" y="37605"/>
                </a:lnTo>
                <a:lnTo>
                  <a:pt x="43080" y="34215"/>
                </a:lnTo>
                <a:lnTo>
                  <a:pt x="43524" y="30365"/>
                </a:lnTo>
                <a:lnTo>
                  <a:pt x="43524" y="22553"/>
                </a:lnTo>
                <a:lnTo>
                  <a:pt x="43178" y="19202"/>
                </a:lnTo>
                <a:lnTo>
                  <a:pt x="42476" y="16041"/>
                </a:lnTo>
                <a:lnTo>
                  <a:pt x="41774" y="12877"/>
                </a:lnTo>
                <a:lnTo>
                  <a:pt x="40655" y="10097"/>
                </a:lnTo>
                <a:lnTo>
                  <a:pt x="39142" y="7707"/>
                </a:lnTo>
                <a:lnTo>
                  <a:pt x="35651" y="3441"/>
                </a:lnTo>
                <a:lnTo>
                  <a:pt x="30801" y="684"/>
                </a:lnTo>
                <a:lnTo>
                  <a:pt x="27875" y="0"/>
                </a:lnTo>
                <a:lnTo>
                  <a:pt x="24455" y="0"/>
                </a:lnTo>
                <a:lnTo>
                  <a:pt x="21380" y="190"/>
                </a:lnTo>
                <a:lnTo>
                  <a:pt x="18525" y="939"/>
                </a:lnTo>
                <a:lnTo>
                  <a:pt x="15807" y="2246"/>
                </a:lnTo>
                <a:lnTo>
                  <a:pt x="13115" y="3924"/>
                </a:lnTo>
                <a:lnTo>
                  <a:pt x="10443" y="6170"/>
                </a:lnTo>
                <a:lnTo>
                  <a:pt x="7628" y="9004"/>
                </a:lnTo>
                <a:lnTo>
                  <a:pt x="8672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6350594" y="3426811"/>
            <a:ext cx="10727" cy="72290"/>
          </a:xfrm>
          <a:custGeom>
            <a:avLst/>
            <a:gdLst/>
            <a:ahLst/>
            <a:cxnLst/>
            <a:rect l="l" t="t" r="r" b="b"/>
            <a:pathLst>
              <a:path w="10727" h="72290">
                <a:moveTo>
                  <a:pt x="0" y="5424"/>
                </a:moveTo>
                <a:lnTo>
                  <a:pt x="382" y="8891"/>
                </a:lnTo>
                <a:lnTo>
                  <a:pt x="3286" y="10731"/>
                </a:lnTo>
                <a:lnTo>
                  <a:pt x="7379" y="10731"/>
                </a:lnTo>
                <a:lnTo>
                  <a:pt x="10342" y="8841"/>
                </a:lnTo>
                <a:lnTo>
                  <a:pt x="10727" y="5309"/>
                </a:lnTo>
                <a:lnTo>
                  <a:pt x="10342" y="1856"/>
                </a:lnTo>
                <a:lnTo>
                  <a:pt x="7440" y="0"/>
                </a:lnTo>
                <a:lnTo>
                  <a:pt x="3343" y="0"/>
                </a:lnTo>
                <a:lnTo>
                  <a:pt x="382" y="1893"/>
                </a:lnTo>
                <a:lnTo>
                  <a:pt x="0" y="5424"/>
                </a:lnTo>
                <a:close/>
              </a:path>
              <a:path w="10727" h="72290">
                <a:moveTo>
                  <a:pt x="1242" y="71376"/>
                </a:moveTo>
                <a:lnTo>
                  <a:pt x="3826" y="72290"/>
                </a:lnTo>
                <a:lnTo>
                  <a:pt x="6951" y="72290"/>
                </a:lnTo>
                <a:lnTo>
                  <a:pt x="9730" y="70638"/>
                </a:lnTo>
                <a:lnTo>
                  <a:pt x="9730" y="21808"/>
                </a:lnTo>
                <a:lnTo>
                  <a:pt x="9511" y="21109"/>
                </a:lnTo>
                <a:lnTo>
                  <a:pt x="6951" y="20156"/>
                </a:lnTo>
                <a:lnTo>
                  <a:pt x="3826" y="20156"/>
                </a:lnTo>
                <a:lnTo>
                  <a:pt x="1057" y="21808"/>
                </a:lnTo>
                <a:lnTo>
                  <a:pt x="1057" y="70638"/>
                </a:lnTo>
                <a:lnTo>
                  <a:pt x="1242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6376254" y="3446183"/>
            <a:ext cx="27612" cy="52919"/>
          </a:xfrm>
          <a:custGeom>
            <a:avLst/>
            <a:gdLst/>
            <a:ahLst/>
            <a:cxnLst/>
            <a:rect l="l" t="t" r="r" b="b"/>
            <a:pathLst>
              <a:path w="27612" h="52919">
                <a:moveTo>
                  <a:pt x="5890" y="52919"/>
                </a:moveTo>
                <a:lnTo>
                  <a:pt x="8672" y="51271"/>
                </a:lnTo>
                <a:lnTo>
                  <a:pt x="8672" y="19137"/>
                </a:lnTo>
                <a:lnTo>
                  <a:pt x="11009" y="15468"/>
                </a:lnTo>
                <a:lnTo>
                  <a:pt x="14022" y="11634"/>
                </a:lnTo>
                <a:lnTo>
                  <a:pt x="16751" y="9359"/>
                </a:lnTo>
                <a:lnTo>
                  <a:pt x="19300" y="8459"/>
                </a:lnTo>
                <a:lnTo>
                  <a:pt x="22226" y="8675"/>
                </a:lnTo>
                <a:lnTo>
                  <a:pt x="24898" y="9460"/>
                </a:lnTo>
                <a:lnTo>
                  <a:pt x="27555" y="8178"/>
                </a:lnTo>
                <a:lnTo>
                  <a:pt x="27612" y="3657"/>
                </a:lnTo>
                <a:lnTo>
                  <a:pt x="25326" y="673"/>
                </a:lnTo>
                <a:lnTo>
                  <a:pt x="22298" y="74"/>
                </a:lnTo>
                <a:lnTo>
                  <a:pt x="19728" y="0"/>
                </a:lnTo>
                <a:lnTo>
                  <a:pt x="16725" y="673"/>
                </a:lnTo>
                <a:lnTo>
                  <a:pt x="13691" y="2576"/>
                </a:lnTo>
                <a:lnTo>
                  <a:pt x="10342" y="5994"/>
                </a:lnTo>
                <a:lnTo>
                  <a:pt x="7834" y="9550"/>
                </a:lnTo>
                <a:lnTo>
                  <a:pt x="7834" y="2437"/>
                </a:lnTo>
                <a:lnTo>
                  <a:pt x="5854" y="838"/>
                </a:lnTo>
                <a:lnTo>
                  <a:pt x="3135" y="748"/>
                </a:lnTo>
                <a:lnTo>
                  <a:pt x="0" y="2437"/>
                </a:lnTo>
                <a:lnTo>
                  <a:pt x="0" y="51271"/>
                </a:lnTo>
                <a:lnTo>
                  <a:pt x="180" y="51995"/>
                </a:lnTo>
                <a:lnTo>
                  <a:pt x="2764" y="52919"/>
                </a:lnTo>
                <a:lnTo>
                  <a:pt x="5890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6410609" y="3446183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5" y="16941"/>
                </a:moveTo>
                <a:lnTo>
                  <a:pt x="42329" y="14133"/>
                </a:lnTo>
                <a:lnTo>
                  <a:pt x="41551" y="11325"/>
                </a:lnTo>
                <a:lnTo>
                  <a:pt x="38635" y="6807"/>
                </a:lnTo>
                <a:lnTo>
                  <a:pt x="34801" y="3070"/>
                </a:lnTo>
                <a:lnTo>
                  <a:pt x="32191" y="1838"/>
                </a:lnTo>
                <a:lnTo>
                  <a:pt x="29585" y="622"/>
                </a:lnTo>
                <a:lnTo>
                  <a:pt x="26421" y="0"/>
                </a:lnTo>
                <a:lnTo>
                  <a:pt x="26460" y="6997"/>
                </a:lnTo>
                <a:lnTo>
                  <a:pt x="29621" y="8329"/>
                </a:lnTo>
                <a:lnTo>
                  <a:pt x="31760" y="11008"/>
                </a:lnTo>
                <a:lnTo>
                  <a:pt x="33891" y="13690"/>
                </a:lnTo>
                <a:lnTo>
                  <a:pt x="34898" y="17373"/>
                </a:lnTo>
                <a:lnTo>
                  <a:pt x="34801" y="22071"/>
                </a:lnTo>
                <a:lnTo>
                  <a:pt x="8990" y="22071"/>
                </a:lnTo>
                <a:lnTo>
                  <a:pt x="9055" y="20091"/>
                </a:lnTo>
                <a:lnTo>
                  <a:pt x="10494" y="3110"/>
                </a:lnTo>
                <a:lnTo>
                  <a:pt x="8103" y="4899"/>
                </a:lnTo>
                <a:lnTo>
                  <a:pt x="4147" y="9575"/>
                </a:lnTo>
                <a:lnTo>
                  <a:pt x="2632" y="12405"/>
                </a:lnTo>
                <a:lnTo>
                  <a:pt x="1587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9" y="35355"/>
                </a:lnTo>
                <a:lnTo>
                  <a:pt x="1522" y="38681"/>
                </a:lnTo>
                <a:lnTo>
                  <a:pt x="2546" y="42011"/>
                </a:lnTo>
                <a:lnTo>
                  <a:pt x="4047" y="44780"/>
                </a:lnTo>
                <a:lnTo>
                  <a:pt x="6051" y="46987"/>
                </a:lnTo>
                <a:lnTo>
                  <a:pt x="10505" y="50860"/>
                </a:lnTo>
                <a:lnTo>
                  <a:pt x="13431" y="51965"/>
                </a:lnTo>
                <a:lnTo>
                  <a:pt x="16362" y="53096"/>
                </a:lnTo>
                <a:lnTo>
                  <a:pt x="19753" y="53657"/>
                </a:lnTo>
                <a:lnTo>
                  <a:pt x="23656" y="53657"/>
                </a:lnTo>
                <a:lnTo>
                  <a:pt x="28008" y="53492"/>
                </a:lnTo>
                <a:lnTo>
                  <a:pt x="31968" y="52793"/>
                </a:lnTo>
                <a:lnTo>
                  <a:pt x="35219" y="51965"/>
                </a:lnTo>
                <a:lnTo>
                  <a:pt x="37947" y="51090"/>
                </a:lnTo>
                <a:lnTo>
                  <a:pt x="41210" y="48816"/>
                </a:lnTo>
                <a:lnTo>
                  <a:pt x="41526" y="46163"/>
                </a:lnTo>
                <a:lnTo>
                  <a:pt x="40951" y="43012"/>
                </a:lnTo>
                <a:lnTo>
                  <a:pt x="38218" y="43267"/>
                </a:lnTo>
                <a:lnTo>
                  <a:pt x="35057" y="44550"/>
                </a:lnTo>
                <a:lnTo>
                  <a:pt x="32241" y="45439"/>
                </a:lnTo>
                <a:lnTo>
                  <a:pt x="28721" y="46187"/>
                </a:lnTo>
                <a:lnTo>
                  <a:pt x="24466" y="46379"/>
                </a:lnTo>
                <a:lnTo>
                  <a:pt x="21611" y="46379"/>
                </a:lnTo>
                <a:lnTo>
                  <a:pt x="17222" y="45133"/>
                </a:lnTo>
                <a:lnTo>
                  <a:pt x="13651" y="43116"/>
                </a:lnTo>
                <a:lnTo>
                  <a:pt x="11192" y="40002"/>
                </a:lnTo>
                <a:lnTo>
                  <a:pt x="9777" y="35963"/>
                </a:lnTo>
                <a:lnTo>
                  <a:pt x="8990" y="31356"/>
                </a:lnTo>
                <a:lnTo>
                  <a:pt x="8990" y="28648"/>
                </a:lnTo>
                <a:lnTo>
                  <a:pt x="40147" y="28648"/>
                </a:lnTo>
                <a:lnTo>
                  <a:pt x="42487" y="27748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5" y="16941"/>
                </a:lnTo>
                <a:close/>
              </a:path>
              <a:path w="43520" h="53657">
                <a:moveTo>
                  <a:pt x="9055" y="20091"/>
                </a:moveTo>
                <a:lnTo>
                  <a:pt x="9987" y="16355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5"/>
                </a:lnTo>
                <a:lnTo>
                  <a:pt x="22251" y="6997"/>
                </a:lnTo>
                <a:lnTo>
                  <a:pt x="26460" y="6997"/>
                </a:lnTo>
                <a:lnTo>
                  <a:pt x="26421" y="0"/>
                </a:lnTo>
                <a:lnTo>
                  <a:pt x="19239" y="0"/>
                </a:lnTo>
                <a:lnTo>
                  <a:pt x="16103" y="622"/>
                </a:lnTo>
                <a:lnTo>
                  <a:pt x="13295" y="1864"/>
                </a:lnTo>
                <a:lnTo>
                  <a:pt x="10494" y="3110"/>
                </a:lnTo>
                <a:lnTo>
                  <a:pt x="905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6486174" y="3433895"/>
            <a:ext cx="30909" cy="65836"/>
          </a:xfrm>
          <a:custGeom>
            <a:avLst/>
            <a:gdLst/>
            <a:ahLst/>
            <a:cxnLst/>
            <a:rect l="l" t="t" r="r" b="b"/>
            <a:pathLst>
              <a:path w="30909" h="65836">
                <a:moveTo>
                  <a:pt x="17034" y="1703"/>
                </a:moveTo>
                <a:lnTo>
                  <a:pt x="16814" y="990"/>
                </a:lnTo>
                <a:lnTo>
                  <a:pt x="14265" y="0"/>
                </a:lnTo>
                <a:lnTo>
                  <a:pt x="11134" y="0"/>
                </a:lnTo>
                <a:lnTo>
                  <a:pt x="8365" y="1703"/>
                </a:lnTo>
                <a:lnTo>
                  <a:pt x="8365" y="13309"/>
                </a:lnTo>
                <a:lnTo>
                  <a:pt x="1795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4" y="20740"/>
                </a:lnTo>
                <a:lnTo>
                  <a:pt x="8365" y="20740"/>
                </a:lnTo>
                <a:lnTo>
                  <a:pt x="8365" y="52106"/>
                </a:lnTo>
                <a:lnTo>
                  <a:pt x="9128" y="56628"/>
                </a:lnTo>
                <a:lnTo>
                  <a:pt x="10457" y="60440"/>
                </a:lnTo>
                <a:lnTo>
                  <a:pt x="12696" y="63144"/>
                </a:lnTo>
                <a:lnTo>
                  <a:pt x="15882" y="64832"/>
                </a:lnTo>
                <a:lnTo>
                  <a:pt x="19742" y="65836"/>
                </a:lnTo>
                <a:lnTo>
                  <a:pt x="24602" y="65671"/>
                </a:lnTo>
                <a:lnTo>
                  <a:pt x="27600" y="65098"/>
                </a:lnTo>
                <a:lnTo>
                  <a:pt x="30567" y="63079"/>
                </a:lnTo>
                <a:lnTo>
                  <a:pt x="30909" y="59983"/>
                </a:lnTo>
                <a:lnTo>
                  <a:pt x="30909" y="59321"/>
                </a:lnTo>
                <a:lnTo>
                  <a:pt x="29116" y="56743"/>
                </a:lnTo>
                <a:lnTo>
                  <a:pt x="26449" y="57773"/>
                </a:lnTo>
                <a:lnTo>
                  <a:pt x="23655" y="58179"/>
                </a:lnTo>
                <a:lnTo>
                  <a:pt x="19436" y="57326"/>
                </a:lnTo>
                <a:lnTo>
                  <a:pt x="17517" y="53900"/>
                </a:lnTo>
                <a:lnTo>
                  <a:pt x="17034" y="51347"/>
                </a:lnTo>
                <a:lnTo>
                  <a:pt x="17034" y="20740"/>
                </a:lnTo>
                <a:lnTo>
                  <a:pt x="29176" y="20740"/>
                </a:lnTo>
                <a:lnTo>
                  <a:pt x="30754" y="19304"/>
                </a:lnTo>
                <a:lnTo>
                  <a:pt x="30909" y="16369"/>
                </a:lnTo>
                <a:lnTo>
                  <a:pt x="29176" y="13309"/>
                </a:lnTo>
                <a:lnTo>
                  <a:pt x="17034" y="13309"/>
                </a:lnTo>
                <a:lnTo>
                  <a:pt x="1703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525474" y="3446179"/>
            <a:ext cx="47283" cy="53657"/>
          </a:xfrm>
          <a:custGeom>
            <a:avLst/>
            <a:gdLst/>
            <a:ahLst/>
            <a:cxnLst/>
            <a:rect l="l" t="t" r="r" b="b"/>
            <a:pathLst>
              <a:path w="47283" h="53657">
                <a:moveTo>
                  <a:pt x="8978" y="23915"/>
                </a:moveTo>
                <a:lnTo>
                  <a:pt x="9273" y="21351"/>
                </a:lnTo>
                <a:lnTo>
                  <a:pt x="9853" y="18986"/>
                </a:lnTo>
                <a:lnTo>
                  <a:pt x="11329" y="14605"/>
                </a:lnTo>
                <a:lnTo>
                  <a:pt x="13741" y="11163"/>
                </a:lnTo>
                <a:lnTo>
                  <a:pt x="17111" y="8892"/>
                </a:lnTo>
                <a:lnTo>
                  <a:pt x="21193" y="7495"/>
                </a:lnTo>
                <a:lnTo>
                  <a:pt x="26568" y="7495"/>
                </a:lnTo>
                <a:lnTo>
                  <a:pt x="30777" y="9032"/>
                </a:lnTo>
                <a:lnTo>
                  <a:pt x="34136" y="11455"/>
                </a:lnTo>
                <a:lnTo>
                  <a:pt x="36324" y="15011"/>
                </a:lnTo>
                <a:lnTo>
                  <a:pt x="37576" y="19418"/>
                </a:lnTo>
                <a:lnTo>
                  <a:pt x="38304" y="24270"/>
                </a:lnTo>
                <a:lnTo>
                  <a:pt x="38304" y="29731"/>
                </a:lnTo>
                <a:lnTo>
                  <a:pt x="38019" y="32324"/>
                </a:lnTo>
                <a:lnTo>
                  <a:pt x="37454" y="34671"/>
                </a:lnTo>
                <a:lnTo>
                  <a:pt x="36681" y="50266"/>
                </a:lnTo>
                <a:lnTo>
                  <a:pt x="39201" y="48376"/>
                </a:lnTo>
                <a:lnTo>
                  <a:pt x="43237" y="43538"/>
                </a:lnTo>
                <a:lnTo>
                  <a:pt x="44748" y="40655"/>
                </a:lnTo>
                <a:lnTo>
                  <a:pt x="45756" y="37299"/>
                </a:lnTo>
                <a:lnTo>
                  <a:pt x="46779" y="33962"/>
                </a:lnTo>
                <a:lnTo>
                  <a:pt x="47283" y="30304"/>
                </a:lnTo>
                <a:lnTo>
                  <a:pt x="47283" y="22226"/>
                </a:lnTo>
                <a:lnTo>
                  <a:pt x="46804" y="18554"/>
                </a:lnTo>
                <a:lnTo>
                  <a:pt x="45843" y="15303"/>
                </a:lnTo>
                <a:lnTo>
                  <a:pt x="44885" y="12042"/>
                </a:lnTo>
                <a:lnTo>
                  <a:pt x="43433" y="9273"/>
                </a:lnTo>
                <a:lnTo>
                  <a:pt x="41512" y="6998"/>
                </a:lnTo>
                <a:lnTo>
                  <a:pt x="37174" y="2973"/>
                </a:lnTo>
                <a:lnTo>
                  <a:pt x="34283" y="1778"/>
                </a:lnTo>
                <a:lnTo>
                  <a:pt x="31393" y="598"/>
                </a:lnTo>
                <a:lnTo>
                  <a:pt x="28008" y="0"/>
                </a:lnTo>
                <a:lnTo>
                  <a:pt x="20088" y="0"/>
                </a:lnTo>
                <a:lnTo>
                  <a:pt x="16553" y="673"/>
                </a:lnTo>
                <a:lnTo>
                  <a:pt x="13543" y="2009"/>
                </a:lnTo>
                <a:lnTo>
                  <a:pt x="10540" y="3355"/>
                </a:lnTo>
                <a:lnTo>
                  <a:pt x="8017" y="5219"/>
                </a:lnTo>
                <a:lnTo>
                  <a:pt x="4000" y="10072"/>
                </a:lnTo>
                <a:lnTo>
                  <a:pt x="2484" y="12956"/>
                </a:lnTo>
                <a:lnTo>
                  <a:pt x="1487" y="16308"/>
                </a:lnTo>
                <a:lnTo>
                  <a:pt x="490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8" y="35104"/>
                </a:lnTo>
                <a:lnTo>
                  <a:pt x="1414" y="38354"/>
                </a:lnTo>
                <a:lnTo>
                  <a:pt x="2358" y="41619"/>
                </a:lnTo>
                <a:lnTo>
                  <a:pt x="3790" y="44387"/>
                </a:lnTo>
                <a:lnTo>
                  <a:pt x="5731" y="46659"/>
                </a:lnTo>
                <a:lnTo>
                  <a:pt x="10048" y="50673"/>
                </a:lnTo>
                <a:lnTo>
                  <a:pt x="9691" y="34229"/>
                </a:lnTo>
                <a:lnTo>
                  <a:pt x="8978" y="29364"/>
                </a:lnTo>
                <a:lnTo>
                  <a:pt x="8978" y="23915"/>
                </a:lnTo>
                <a:close/>
              </a:path>
              <a:path w="47283" h="53657">
                <a:moveTo>
                  <a:pt x="26115" y="46126"/>
                </a:moveTo>
                <a:lnTo>
                  <a:pt x="20765" y="46126"/>
                </a:lnTo>
                <a:lnTo>
                  <a:pt x="16553" y="44578"/>
                </a:lnTo>
                <a:lnTo>
                  <a:pt x="13197" y="42152"/>
                </a:lnTo>
                <a:lnTo>
                  <a:pt x="10958" y="38646"/>
                </a:lnTo>
                <a:lnTo>
                  <a:pt x="9691" y="34229"/>
                </a:lnTo>
                <a:lnTo>
                  <a:pt x="10048" y="50673"/>
                </a:lnTo>
                <a:lnTo>
                  <a:pt x="12938" y="51869"/>
                </a:lnTo>
                <a:lnTo>
                  <a:pt x="15844" y="53074"/>
                </a:lnTo>
                <a:lnTo>
                  <a:pt x="19223" y="53657"/>
                </a:lnTo>
                <a:lnTo>
                  <a:pt x="27108" y="53657"/>
                </a:lnTo>
                <a:lnTo>
                  <a:pt x="30629" y="52984"/>
                </a:lnTo>
                <a:lnTo>
                  <a:pt x="33653" y="51628"/>
                </a:lnTo>
                <a:lnTo>
                  <a:pt x="36681" y="50266"/>
                </a:lnTo>
                <a:lnTo>
                  <a:pt x="37454" y="34671"/>
                </a:lnTo>
                <a:lnTo>
                  <a:pt x="36004" y="39042"/>
                </a:lnTo>
                <a:lnTo>
                  <a:pt x="33606" y="42458"/>
                </a:lnTo>
                <a:lnTo>
                  <a:pt x="30200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4082227" y="3614486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12805" y="19278"/>
                </a:moveTo>
                <a:lnTo>
                  <a:pt x="12377" y="8103"/>
                </a:lnTo>
                <a:lnTo>
                  <a:pt x="10540" y="4446"/>
                </a:lnTo>
                <a:lnTo>
                  <a:pt x="9532" y="0"/>
                </a:lnTo>
                <a:lnTo>
                  <a:pt x="7898" y="16484"/>
                </a:lnTo>
                <a:lnTo>
                  <a:pt x="12805" y="19278"/>
                </a:lnTo>
                <a:close/>
              </a:path>
              <a:path w="12805" h="75653">
                <a:moveTo>
                  <a:pt x="43520" y="-54683"/>
                </a:moveTo>
                <a:lnTo>
                  <a:pt x="43275" y="-55421"/>
                </a:lnTo>
                <a:lnTo>
                  <a:pt x="40690" y="-56375"/>
                </a:lnTo>
                <a:lnTo>
                  <a:pt x="37580" y="-56375"/>
                </a:lnTo>
                <a:lnTo>
                  <a:pt x="34786" y="-54683"/>
                </a:lnTo>
                <a:lnTo>
                  <a:pt x="34786" y="-26311"/>
                </a:lnTo>
                <a:lnTo>
                  <a:pt x="32547" y="-28727"/>
                </a:lnTo>
                <a:lnTo>
                  <a:pt x="27986" y="-31823"/>
                </a:lnTo>
                <a:lnTo>
                  <a:pt x="23162" y="-33691"/>
                </a:lnTo>
                <a:lnTo>
                  <a:pt x="17071" y="-33691"/>
                </a:lnTo>
                <a:lnTo>
                  <a:pt x="14122" y="-33044"/>
                </a:lnTo>
                <a:lnTo>
                  <a:pt x="11588" y="-31762"/>
                </a:lnTo>
                <a:lnTo>
                  <a:pt x="9043" y="-30477"/>
                </a:lnTo>
                <a:lnTo>
                  <a:pt x="6912" y="-28648"/>
                </a:lnTo>
                <a:lnTo>
                  <a:pt x="3481" y="-23874"/>
                </a:lnTo>
                <a:lnTo>
                  <a:pt x="2192" y="-20980"/>
                </a:lnTo>
                <a:lnTo>
                  <a:pt x="1314" y="-17599"/>
                </a:lnTo>
                <a:lnTo>
                  <a:pt x="443" y="-14222"/>
                </a:lnTo>
                <a:lnTo>
                  <a:pt x="0" y="-10425"/>
                </a:lnTo>
                <a:lnTo>
                  <a:pt x="0" y="-2692"/>
                </a:lnTo>
                <a:lnTo>
                  <a:pt x="345" y="688"/>
                </a:lnTo>
                <a:lnTo>
                  <a:pt x="1059" y="3888"/>
                </a:lnTo>
                <a:lnTo>
                  <a:pt x="1750" y="7089"/>
                </a:lnTo>
                <a:lnTo>
                  <a:pt x="2866" y="9881"/>
                </a:lnTo>
                <a:lnTo>
                  <a:pt x="4381" y="12244"/>
                </a:lnTo>
                <a:lnTo>
                  <a:pt x="7898" y="16484"/>
                </a:lnTo>
                <a:lnTo>
                  <a:pt x="9532" y="0"/>
                </a:lnTo>
                <a:lnTo>
                  <a:pt x="8978" y="-4748"/>
                </a:lnTo>
                <a:lnTo>
                  <a:pt x="8978" y="-9525"/>
                </a:lnTo>
                <a:lnTo>
                  <a:pt x="9644" y="-14043"/>
                </a:lnTo>
                <a:lnTo>
                  <a:pt x="10789" y="-18298"/>
                </a:lnTo>
                <a:lnTo>
                  <a:pt x="12707" y="-21830"/>
                </a:lnTo>
                <a:lnTo>
                  <a:pt x="15509" y="-24357"/>
                </a:lnTo>
                <a:lnTo>
                  <a:pt x="18921" y="-25984"/>
                </a:lnTo>
                <a:lnTo>
                  <a:pt x="23505" y="-25984"/>
                </a:lnTo>
                <a:lnTo>
                  <a:pt x="27986" y="-23619"/>
                </a:lnTo>
                <a:lnTo>
                  <a:pt x="32451" y="-19759"/>
                </a:lnTo>
                <a:lnTo>
                  <a:pt x="34786" y="-16761"/>
                </a:lnTo>
                <a:lnTo>
                  <a:pt x="34786" y="2768"/>
                </a:lnTo>
                <a:lnTo>
                  <a:pt x="32129" y="6045"/>
                </a:lnTo>
                <a:lnTo>
                  <a:pt x="28501" y="9436"/>
                </a:lnTo>
                <a:lnTo>
                  <a:pt x="25167" y="11520"/>
                </a:lnTo>
                <a:lnTo>
                  <a:pt x="21920" y="12320"/>
                </a:lnTo>
                <a:lnTo>
                  <a:pt x="18489" y="12320"/>
                </a:lnTo>
                <a:lnTo>
                  <a:pt x="15079" y="10670"/>
                </a:lnTo>
                <a:lnTo>
                  <a:pt x="12377" y="8103"/>
                </a:lnTo>
                <a:lnTo>
                  <a:pt x="12805" y="19278"/>
                </a:lnTo>
                <a:lnTo>
                  <a:pt x="15768" y="19977"/>
                </a:lnTo>
                <a:lnTo>
                  <a:pt x="22424" y="19977"/>
                </a:lnTo>
                <a:lnTo>
                  <a:pt x="25355" y="19192"/>
                </a:lnTo>
                <a:lnTo>
                  <a:pt x="28036" y="17640"/>
                </a:lnTo>
                <a:lnTo>
                  <a:pt x="30714" y="16092"/>
                </a:lnTo>
                <a:lnTo>
                  <a:pt x="33300" y="13921"/>
                </a:lnTo>
                <a:lnTo>
                  <a:pt x="35798" y="11127"/>
                </a:lnTo>
                <a:lnTo>
                  <a:pt x="35798" y="17589"/>
                </a:lnTo>
                <a:lnTo>
                  <a:pt x="37407" y="19088"/>
                </a:lnTo>
                <a:lnTo>
                  <a:pt x="40435" y="19267"/>
                </a:lnTo>
                <a:lnTo>
                  <a:pt x="43520" y="17589"/>
                </a:lnTo>
                <a:lnTo>
                  <a:pt x="43520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4143419" y="3580794"/>
            <a:ext cx="47283" cy="53657"/>
          </a:xfrm>
          <a:custGeom>
            <a:avLst/>
            <a:gdLst/>
            <a:ahLst/>
            <a:cxnLst/>
            <a:rect l="l" t="t" r="r" b="b"/>
            <a:pathLst>
              <a:path w="47283" h="53657">
                <a:moveTo>
                  <a:pt x="8982" y="23914"/>
                </a:moveTo>
                <a:lnTo>
                  <a:pt x="9273" y="21351"/>
                </a:lnTo>
                <a:lnTo>
                  <a:pt x="9853" y="19000"/>
                </a:lnTo>
                <a:lnTo>
                  <a:pt x="11341" y="14605"/>
                </a:lnTo>
                <a:lnTo>
                  <a:pt x="13741" y="11178"/>
                </a:lnTo>
                <a:lnTo>
                  <a:pt x="17122" y="8902"/>
                </a:lnTo>
                <a:lnTo>
                  <a:pt x="21197" y="7495"/>
                </a:lnTo>
                <a:lnTo>
                  <a:pt x="26568" y="7495"/>
                </a:lnTo>
                <a:lnTo>
                  <a:pt x="30777" y="9043"/>
                </a:lnTo>
                <a:lnTo>
                  <a:pt x="34136" y="11469"/>
                </a:lnTo>
                <a:lnTo>
                  <a:pt x="36324" y="15011"/>
                </a:lnTo>
                <a:lnTo>
                  <a:pt x="37592" y="19432"/>
                </a:lnTo>
                <a:lnTo>
                  <a:pt x="38304" y="24270"/>
                </a:lnTo>
                <a:lnTo>
                  <a:pt x="38304" y="29743"/>
                </a:lnTo>
                <a:lnTo>
                  <a:pt x="38033" y="32324"/>
                </a:lnTo>
                <a:lnTo>
                  <a:pt x="37468" y="34671"/>
                </a:lnTo>
                <a:lnTo>
                  <a:pt x="36681" y="50280"/>
                </a:lnTo>
                <a:lnTo>
                  <a:pt x="39201" y="48376"/>
                </a:lnTo>
                <a:lnTo>
                  <a:pt x="43239" y="43549"/>
                </a:lnTo>
                <a:lnTo>
                  <a:pt x="44752" y="40655"/>
                </a:lnTo>
                <a:lnTo>
                  <a:pt x="45770" y="37299"/>
                </a:lnTo>
                <a:lnTo>
                  <a:pt x="46782" y="33962"/>
                </a:lnTo>
                <a:lnTo>
                  <a:pt x="47283" y="30304"/>
                </a:lnTo>
                <a:lnTo>
                  <a:pt x="47283" y="22240"/>
                </a:lnTo>
                <a:lnTo>
                  <a:pt x="46807" y="18568"/>
                </a:lnTo>
                <a:lnTo>
                  <a:pt x="45843" y="15303"/>
                </a:lnTo>
                <a:lnTo>
                  <a:pt x="44885" y="12052"/>
                </a:lnTo>
                <a:lnTo>
                  <a:pt x="43449" y="9273"/>
                </a:lnTo>
                <a:lnTo>
                  <a:pt x="41516" y="7012"/>
                </a:lnTo>
                <a:lnTo>
                  <a:pt x="37174" y="2984"/>
                </a:lnTo>
                <a:lnTo>
                  <a:pt x="34293" y="1793"/>
                </a:lnTo>
                <a:lnTo>
                  <a:pt x="31393" y="596"/>
                </a:lnTo>
                <a:lnTo>
                  <a:pt x="28008" y="0"/>
                </a:lnTo>
                <a:lnTo>
                  <a:pt x="20099" y="0"/>
                </a:lnTo>
                <a:lnTo>
                  <a:pt x="16556" y="673"/>
                </a:lnTo>
                <a:lnTo>
                  <a:pt x="13554" y="2009"/>
                </a:lnTo>
                <a:lnTo>
                  <a:pt x="10544" y="3355"/>
                </a:lnTo>
                <a:lnTo>
                  <a:pt x="8032" y="5234"/>
                </a:lnTo>
                <a:lnTo>
                  <a:pt x="4000" y="10083"/>
                </a:lnTo>
                <a:lnTo>
                  <a:pt x="2499" y="12956"/>
                </a:lnTo>
                <a:lnTo>
                  <a:pt x="1501" y="16308"/>
                </a:lnTo>
                <a:lnTo>
                  <a:pt x="49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8" y="35118"/>
                </a:lnTo>
                <a:lnTo>
                  <a:pt x="1414" y="38354"/>
                </a:lnTo>
                <a:lnTo>
                  <a:pt x="2362" y="41619"/>
                </a:lnTo>
                <a:lnTo>
                  <a:pt x="3787" y="44387"/>
                </a:lnTo>
                <a:lnTo>
                  <a:pt x="5731" y="46673"/>
                </a:lnTo>
                <a:lnTo>
                  <a:pt x="10062" y="50688"/>
                </a:lnTo>
                <a:lnTo>
                  <a:pt x="9706" y="34239"/>
                </a:lnTo>
                <a:lnTo>
                  <a:pt x="8982" y="29376"/>
                </a:lnTo>
                <a:lnTo>
                  <a:pt x="8982" y="23914"/>
                </a:lnTo>
                <a:close/>
              </a:path>
              <a:path w="47283" h="53657">
                <a:moveTo>
                  <a:pt x="26115" y="46126"/>
                </a:moveTo>
                <a:lnTo>
                  <a:pt x="20761" y="46126"/>
                </a:lnTo>
                <a:lnTo>
                  <a:pt x="16556" y="44578"/>
                </a:lnTo>
                <a:lnTo>
                  <a:pt x="13201" y="42152"/>
                </a:lnTo>
                <a:lnTo>
                  <a:pt x="10972" y="38646"/>
                </a:lnTo>
                <a:lnTo>
                  <a:pt x="9706" y="34239"/>
                </a:lnTo>
                <a:lnTo>
                  <a:pt x="10062" y="50688"/>
                </a:lnTo>
                <a:lnTo>
                  <a:pt x="12942" y="51879"/>
                </a:lnTo>
                <a:lnTo>
                  <a:pt x="15844" y="53074"/>
                </a:lnTo>
                <a:lnTo>
                  <a:pt x="19223" y="53657"/>
                </a:lnTo>
                <a:lnTo>
                  <a:pt x="27111" y="53657"/>
                </a:lnTo>
                <a:lnTo>
                  <a:pt x="30629" y="52984"/>
                </a:lnTo>
                <a:lnTo>
                  <a:pt x="33653" y="51628"/>
                </a:lnTo>
                <a:lnTo>
                  <a:pt x="36681" y="50280"/>
                </a:lnTo>
                <a:lnTo>
                  <a:pt x="37468" y="34671"/>
                </a:lnTo>
                <a:lnTo>
                  <a:pt x="36004" y="39052"/>
                </a:lnTo>
                <a:lnTo>
                  <a:pt x="33606" y="42458"/>
                </a:lnTo>
                <a:lnTo>
                  <a:pt x="30196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4203223" y="3621272"/>
            <a:ext cx="17085" cy="27873"/>
          </a:xfrm>
          <a:custGeom>
            <a:avLst/>
            <a:gdLst/>
            <a:ahLst/>
            <a:cxnLst/>
            <a:rect l="l" t="t" r="r" b="b"/>
            <a:pathLst>
              <a:path w="17085" h="27873">
                <a:moveTo>
                  <a:pt x="17085" y="4391"/>
                </a:moveTo>
                <a:lnTo>
                  <a:pt x="17085" y="3426"/>
                </a:lnTo>
                <a:lnTo>
                  <a:pt x="15894" y="759"/>
                </a:lnTo>
                <a:lnTo>
                  <a:pt x="12966" y="0"/>
                </a:lnTo>
                <a:lnTo>
                  <a:pt x="10407" y="49"/>
                </a:lnTo>
                <a:lnTo>
                  <a:pt x="7480" y="1485"/>
                </a:lnTo>
                <a:lnTo>
                  <a:pt x="6997" y="4391"/>
                </a:lnTo>
                <a:lnTo>
                  <a:pt x="6997" y="11339"/>
                </a:lnTo>
                <a:lnTo>
                  <a:pt x="0" y="26276"/>
                </a:lnTo>
                <a:lnTo>
                  <a:pt x="1377" y="27873"/>
                </a:lnTo>
                <a:lnTo>
                  <a:pt x="4121" y="27812"/>
                </a:lnTo>
                <a:lnTo>
                  <a:pt x="6731" y="26362"/>
                </a:lnTo>
                <a:lnTo>
                  <a:pt x="13924" y="15201"/>
                </a:lnTo>
                <a:lnTo>
                  <a:pt x="15019" y="13435"/>
                </a:lnTo>
                <a:lnTo>
                  <a:pt x="16396" y="10144"/>
                </a:lnTo>
                <a:lnTo>
                  <a:pt x="16916" y="7491"/>
                </a:lnTo>
                <a:lnTo>
                  <a:pt x="17085" y="43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4265089" y="3581575"/>
            <a:ext cx="71431" cy="52095"/>
          </a:xfrm>
          <a:custGeom>
            <a:avLst/>
            <a:gdLst/>
            <a:ahLst/>
            <a:cxnLst/>
            <a:rect l="l" t="t" r="r" b="b"/>
            <a:pathLst>
              <a:path w="71431" h="52095">
                <a:moveTo>
                  <a:pt x="474" y="3834"/>
                </a:moveTo>
                <a:lnTo>
                  <a:pt x="14291" y="50227"/>
                </a:lnTo>
                <a:lnTo>
                  <a:pt x="14785" y="51141"/>
                </a:lnTo>
                <a:lnTo>
                  <a:pt x="17430" y="52081"/>
                </a:lnTo>
                <a:lnTo>
                  <a:pt x="23454" y="52045"/>
                </a:lnTo>
                <a:lnTo>
                  <a:pt x="26024" y="50227"/>
                </a:lnTo>
                <a:lnTo>
                  <a:pt x="35225" y="14795"/>
                </a:lnTo>
                <a:lnTo>
                  <a:pt x="35424" y="14795"/>
                </a:lnTo>
                <a:lnTo>
                  <a:pt x="45363" y="50227"/>
                </a:lnTo>
                <a:lnTo>
                  <a:pt x="45831" y="51141"/>
                </a:lnTo>
                <a:lnTo>
                  <a:pt x="48574" y="52081"/>
                </a:lnTo>
                <a:lnTo>
                  <a:pt x="53924" y="52095"/>
                </a:lnTo>
                <a:lnTo>
                  <a:pt x="57024" y="50227"/>
                </a:lnTo>
                <a:lnTo>
                  <a:pt x="70948" y="3834"/>
                </a:lnTo>
                <a:lnTo>
                  <a:pt x="71431" y="1548"/>
                </a:lnTo>
                <a:lnTo>
                  <a:pt x="68896" y="0"/>
                </a:lnTo>
                <a:lnTo>
                  <a:pt x="65721" y="13"/>
                </a:lnTo>
                <a:lnTo>
                  <a:pt x="62708" y="1728"/>
                </a:lnTo>
                <a:lnTo>
                  <a:pt x="51451" y="41987"/>
                </a:lnTo>
                <a:lnTo>
                  <a:pt x="51292" y="41987"/>
                </a:lnTo>
                <a:lnTo>
                  <a:pt x="39999" y="1612"/>
                </a:lnTo>
                <a:lnTo>
                  <a:pt x="39829" y="1065"/>
                </a:lnTo>
                <a:lnTo>
                  <a:pt x="37174" y="13"/>
                </a:lnTo>
                <a:lnTo>
                  <a:pt x="34048" y="13"/>
                </a:lnTo>
                <a:lnTo>
                  <a:pt x="31183" y="1728"/>
                </a:lnTo>
                <a:lnTo>
                  <a:pt x="20711" y="41987"/>
                </a:lnTo>
                <a:lnTo>
                  <a:pt x="20491" y="41987"/>
                </a:lnTo>
                <a:lnTo>
                  <a:pt x="9100" y="1728"/>
                </a:lnTo>
                <a:lnTo>
                  <a:pt x="8718" y="875"/>
                </a:lnTo>
                <a:lnTo>
                  <a:pt x="6087" y="13"/>
                </a:lnTo>
                <a:lnTo>
                  <a:pt x="2825" y="0"/>
                </a:lnTo>
                <a:lnTo>
                  <a:pt x="0" y="1230"/>
                </a:lnTo>
                <a:lnTo>
                  <a:pt x="474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4352763" y="3557883"/>
            <a:ext cx="40730" cy="75830"/>
          </a:xfrm>
          <a:custGeom>
            <a:avLst/>
            <a:gdLst/>
            <a:ahLst/>
            <a:cxnLst/>
            <a:rect l="l" t="t" r="r" b="b"/>
            <a:pathLst>
              <a:path w="40730" h="75830">
                <a:moveTo>
                  <a:pt x="32057" y="45594"/>
                </a:moveTo>
                <a:lnTo>
                  <a:pt x="32057" y="74192"/>
                </a:lnTo>
                <a:lnTo>
                  <a:pt x="32277" y="74931"/>
                </a:lnTo>
                <a:lnTo>
                  <a:pt x="34837" y="75830"/>
                </a:lnTo>
                <a:lnTo>
                  <a:pt x="37961" y="75830"/>
                </a:lnTo>
                <a:lnTo>
                  <a:pt x="40730" y="74192"/>
                </a:lnTo>
                <a:lnTo>
                  <a:pt x="40730" y="40943"/>
                </a:lnTo>
                <a:lnTo>
                  <a:pt x="40449" y="37947"/>
                </a:lnTo>
                <a:lnTo>
                  <a:pt x="39289" y="32994"/>
                </a:lnTo>
                <a:lnTo>
                  <a:pt x="37003" y="28980"/>
                </a:lnTo>
                <a:lnTo>
                  <a:pt x="33929" y="25679"/>
                </a:lnTo>
                <a:lnTo>
                  <a:pt x="29620" y="23468"/>
                </a:lnTo>
                <a:lnTo>
                  <a:pt x="26963" y="22910"/>
                </a:lnTo>
                <a:lnTo>
                  <a:pt x="21257" y="22910"/>
                </a:lnTo>
                <a:lnTo>
                  <a:pt x="18712" y="23583"/>
                </a:lnTo>
                <a:lnTo>
                  <a:pt x="16188" y="24890"/>
                </a:lnTo>
                <a:lnTo>
                  <a:pt x="11174" y="28232"/>
                </a:lnTo>
                <a:lnTo>
                  <a:pt x="8672" y="30949"/>
                </a:lnTo>
                <a:lnTo>
                  <a:pt x="8672" y="1703"/>
                </a:lnTo>
                <a:lnTo>
                  <a:pt x="8463" y="925"/>
                </a:lnTo>
                <a:lnTo>
                  <a:pt x="590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31"/>
                </a:lnTo>
                <a:lnTo>
                  <a:pt x="2768" y="75830"/>
                </a:lnTo>
                <a:lnTo>
                  <a:pt x="5908" y="75830"/>
                </a:lnTo>
                <a:lnTo>
                  <a:pt x="8672" y="74192"/>
                </a:lnTo>
                <a:lnTo>
                  <a:pt x="8672" y="40057"/>
                </a:lnTo>
                <a:lnTo>
                  <a:pt x="11062" y="36983"/>
                </a:lnTo>
                <a:lnTo>
                  <a:pt x="13323" y="34657"/>
                </a:lnTo>
                <a:lnTo>
                  <a:pt x="17679" y="31471"/>
                </a:lnTo>
                <a:lnTo>
                  <a:pt x="22020" y="30671"/>
                </a:lnTo>
                <a:lnTo>
                  <a:pt x="25181" y="30999"/>
                </a:lnTo>
                <a:lnTo>
                  <a:pt x="27738" y="32296"/>
                </a:lnTo>
                <a:lnTo>
                  <a:pt x="30394" y="35700"/>
                </a:lnTo>
                <a:lnTo>
                  <a:pt x="31431" y="38873"/>
                </a:lnTo>
                <a:lnTo>
                  <a:pt x="32057" y="42800"/>
                </a:lnTo>
                <a:lnTo>
                  <a:pt x="32057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4411069" y="3580794"/>
            <a:ext cx="22150" cy="53657"/>
          </a:xfrm>
          <a:custGeom>
            <a:avLst/>
            <a:gdLst/>
            <a:ahLst/>
            <a:cxnLst/>
            <a:rect l="l" t="t" r="r" b="b"/>
            <a:pathLst>
              <a:path w="22150" h="53657">
                <a:moveTo>
                  <a:pt x="11217" y="44413"/>
                </a:moveTo>
                <a:lnTo>
                  <a:pt x="8881" y="40906"/>
                </a:lnTo>
                <a:lnTo>
                  <a:pt x="7625" y="51995"/>
                </a:lnTo>
                <a:lnTo>
                  <a:pt x="11649" y="53329"/>
                </a:lnTo>
                <a:lnTo>
                  <a:pt x="16394" y="53657"/>
                </a:lnTo>
                <a:lnTo>
                  <a:pt x="19223" y="53657"/>
                </a:lnTo>
                <a:lnTo>
                  <a:pt x="22150" y="46076"/>
                </a:lnTo>
                <a:lnTo>
                  <a:pt x="17750" y="46673"/>
                </a:lnTo>
                <a:lnTo>
                  <a:pt x="14958" y="46673"/>
                </a:lnTo>
                <a:lnTo>
                  <a:pt x="11217" y="44413"/>
                </a:lnTo>
                <a:close/>
              </a:path>
              <a:path w="22150" h="53657">
                <a:moveTo>
                  <a:pt x="3294" y="12103"/>
                </a:moveTo>
                <a:lnTo>
                  <a:pt x="5951" y="11534"/>
                </a:lnTo>
                <a:lnTo>
                  <a:pt x="9161" y="9791"/>
                </a:lnTo>
                <a:lnTo>
                  <a:pt x="11940" y="8586"/>
                </a:lnTo>
                <a:lnTo>
                  <a:pt x="15328" y="7545"/>
                </a:lnTo>
                <a:lnTo>
                  <a:pt x="19385" y="7279"/>
                </a:lnTo>
                <a:lnTo>
                  <a:pt x="23064" y="7520"/>
                </a:lnTo>
                <a:lnTo>
                  <a:pt x="26898" y="9208"/>
                </a:lnTo>
                <a:lnTo>
                  <a:pt x="29249" y="12344"/>
                </a:lnTo>
                <a:lnTo>
                  <a:pt x="30012" y="15227"/>
                </a:lnTo>
                <a:lnTo>
                  <a:pt x="30206" y="18770"/>
                </a:lnTo>
                <a:lnTo>
                  <a:pt x="30206" y="22567"/>
                </a:lnTo>
                <a:lnTo>
                  <a:pt x="20022" y="22567"/>
                </a:lnTo>
                <a:lnTo>
                  <a:pt x="16704" y="22913"/>
                </a:lnTo>
                <a:lnTo>
                  <a:pt x="13766" y="23572"/>
                </a:lnTo>
                <a:lnTo>
                  <a:pt x="10821" y="24245"/>
                </a:lnTo>
                <a:lnTo>
                  <a:pt x="8341" y="25250"/>
                </a:lnTo>
                <a:lnTo>
                  <a:pt x="4279" y="27928"/>
                </a:lnTo>
                <a:lnTo>
                  <a:pt x="1623" y="31636"/>
                </a:lnTo>
                <a:lnTo>
                  <a:pt x="0" y="36057"/>
                </a:lnTo>
                <a:lnTo>
                  <a:pt x="0" y="38801"/>
                </a:lnTo>
                <a:lnTo>
                  <a:pt x="377" y="43243"/>
                </a:lnTo>
                <a:lnTo>
                  <a:pt x="1965" y="46940"/>
                </a:lnTo>
                <a:lnTo>
                  <a:pt x="4489" y="49758"/>
                </a:lnTo>
                <a:lnTo>
                  <a:pt x="7625" y="51995"/>
                </a:lnTo>
                <a:lnTo>
                  <a:pt x="8881" y="40906"/>
                </a:lnTo>
                <a:lnTo>
                  <a:pt x="8881" y="38354"/>
                </a:lnTo>
                <a:lnTo>
                  <a:pt x="9691" y="34429"/>
                </a:lnTo>
                <a:lnTo>
                  <a:pt x="12236" y="31496"/>
                </a:lnTo>
                <a:lnTo>
                  <a:pt x="14846" y="30074"/>
                </a:lnTo>
                <a:lnTo>
                  <a:pt x="18348" y="29249"/>
                </a:lnTo>
                <a:lnTo>
                  <a:pt x="22791" y="29033"/>
                </a:lnTo>
                <a:lnTo>
                  <a:pt x="30206" y="29033"/>
                </a:lnTo>
                <a:lnTo>
                  <a:pt x="30206" y="39397"/>
                </a:lnTo>
                <a:lnTo>
                  <a:pt x="26038" y="43675"/>
                </a:lnTo>
                <a:lnTo>
                  <a:pt x="22150" y="46076"/>
                </a:lnTo>
                <a:lnTo>
                  <a:pt x="19223" y="53657"/>
                </a:lnTo>
                <a:lnTo>
                  <a:pt x="21916" y="53035"/>
                </a:lnTo>
                <a:lnTo>
                  <a:pt x="24451" y="51767"/>
                </a:lnTo>
                <a:lnTo>
                  <a:pt x="26996" y="50497"/>
                </a:lnTo>
                <a:lnTo>
                  <a:pt x="31377" y="46443"/>
                </a:lnTo>
                <a:lnTo>
                  <a:pt x="31377" y="51335"/>
                </a:lnTo>
                <a:lnTo>
                  <a:pt x="33469" y="52909"/>
                </a:lnTo>
                <a:lnTo>
                  <a:pt x="36054" y="52959"/>
                </a:lnTo>
                <a:lnTo>
                  <a:pt x="38832" y="51335"/>
                </a:lnTo>
                <a:lnTo>
                  <a:pt x="38832" y="15354"/>
                </a:lnTo>
                <a:lnTo>
                  <a:pt x="38501" y="12701"/>
                </a:lnTo>
                <a:lnTo>
                  <a:pt x="37158" y="8143"/>
                </a:lnTo>
                <a:lnTo>
                  <a:pt x="34627" y="4701"/>
                </a:lnTo>
                <a:lnTo>
                  <a:pt x="31229" y="1993"/>
                </a:lnTo>
                <a:lnTo>
                  <a:pt x="26456" y="396"/>
                </a:lnTo>
                <a:lnTo>
                  <a:pt x="23580" y="0"/>
                </a:lnTo>
                <a:lnTo>
                  <a:pt x="20185" y="0"/>
                </a:lnTo>
                <a:lnTo>
                  <a:pt x="16555" y="180"/>
                </a:lnTo>
                <a:lnTo>
                  <a:pt x="12978" y="863"/>
                </a:lnTo>
                <a:lnTo>
                  <a:pt x="9827" y="1817"/>
                </a:lnTo>
                <a:lnTo>
                  <a:pt x="5828" y="3557"/>
                </a:lnTo>
                <a:lnTo>
                  <a:pt x="2494" y="6706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4464544" y="3568510"/>
            <a:ext cx="30897" cy="65836"/>
          </a:xfrm>
          <a:custGeom>
            <a:avLst/>
            <a:gdLst/>
            <a:ahLst/>
            <a:cxnLst/>
            <a:rect l="l" t="t" r="r" b="b"/>
            <a:pathLst>
              <a:path w="30897" h="65836">
                <a:moveTo>
                  <a:pt x="17024" y="1703"/>
                </a:moveTo>
                <a:lnTo>
                  <a:pt x="16814" y="990"/>
                </a:lnTo>
                <a:lnTo>
                  <a:pt x="14255" y="0"/>
                </a:lnTo>
                <a:lnTo>
                  <a:pt x="11130" y="0"/>
                </a:lnTo>
                <a:lnTo>
                  <a:pt x="8362" y="1703"/>
                </a:lnTo>
                <a:lnTo>
                  <a:pt x="8362" y="13309"/>
                </a:lnTo>
                <a:lnTo>
                  <a:pt x="1795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34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14" y="56642"/>
                </a:lnTo>
                <a:lnTo>
                  <a:pt x="10443" y="60440"/>
                </a:lnTo>
                <a:lnTo>
                  <a:pt x="12693" y="63158"/>
                </a:lnTo>
                <a:lnTo>
                  <a:pt x="15868" y="64832"/>
                </a:lnTo>
                <a:lnTo>
                  <a:pt x="19730" y="65836"/>
                </a:lnTo>
                <a:lnTo>
                  <a:pt x="24587" y="65671"/>
                </a:lnTo>
                <a:lnTo>
                  <a:pt x="27604" y="65098"/>
                </a:lnTo>
                <a:lnTo>
                  <a:pt x="30552" y="63093"/>
                </a:lnTo>
                <a:lnTo>
                  <a:pt x="30897" y="59983"/>
                </a:lnTo>
                <a:lnTo>
                  <a:pt x="30897" y="59320"/>
                </a:lnTo>
                <a:lnTo>
                  <a:pt x="29102" y="56757"/>
                </a:lnTo>
                <a:lnTo>
                  <a:pt x="26445" y="57783"/>
                </a:lnTo>
                <a:lnTo>
                  <a:pt x="23655" y="58190"/>
                </a:lnTo>
                <a:lnTo>
                  <a:pt x="19436" y="57326"/>
                </a:lnTo>
                <a:lnTo>
                  <a:pt x="17517" y="53898"/>
                </a:lnTo>
                <a:lnTo>
                  <a:pt x="17024" y="51347"/>
                </a:lnTo>
                <a:lnTo>
                  <a:pt x="17024" y="20750"/>
                </a:lnTo>
                <a:lnTo>
                  <a:pt x="29166" y="20750"/>
                </a:lnTo>
                <a:lnTo>
                  <a:pt x="30740" y="19302"/>
                </a:lnTo>
                <a:lnTo>
                  <a:pt x="30897" y="16369"/>
                </a:lnTo>
                <a:lnTo>
                  <a:pt x="29166" y="13309"/>
                </a:lnTo>
                <a:lnTo>
                  <a:pt x="17024" y="13309"/>
                </a:lnTo>
                <a:lnTo>
                  <a:pt x="1702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4536320" y="3581575"/>
            <a:ext cx="71427" cy="52095"/>
          </a:xfrm>
          <a:custGeom>
            <a:avLst/>
            <a:gdLst/>
            <a:ahLst/>
            <a:cxnLst/>
            <a:rect l="l" t="t" r="r" b="b"/>
            <a:pathLst>
              <a:path w="71427" h="52095">
                <a:moveTo>
                  <a:pt x="474" y="3834"/>
                </a:moveTo>
                <a:lnTo>
                  <a:pt x="14291" y="50227"/>
                </a:lnTo>
                <a:lnTo>
                  <a:pt x="14781" y="51141"/>
                </a:lnTo>
                <a:lnTo>
                  <a:pt x="17426" y="52081"/>
                </a:lnTo>
                <a:lnTo>
                  <a:pt x="23454" y="52045"/>
                </a:lnTo>
                <a:lnTo>
                  <a:pt x="26023" y="50227"/>
                </a:lnTo>
                <a:lnTo>
                  <a:pt x="35225" y="14795"/>
                </a:lnTo>
                <a:lnTo>
                  <a:pt x="35424" y="14795"/>
                </a:lnTo>
                <a:lnTo>
                  <a:pt x="45363" y="50227"/>
                </a:lnTo>
                <a:lnTo>
                  <a:pt x="45831" y="51141"/>
                </a:lnTo>
                <a:lnTo>
                  <a:pt x="48574" y="52081"/>
                </a:lnTo>
                <a:lnTo>
                  <a:pt x="53924" y="52095"/>
                </a:lnTo>
                <a:lnTo>
                  <a:pt x="57024" y="50227"/>
                </a:lnTo>
                <a:lnTo>
                  <a:pt x="70959" y="3834"/>
                </a:lnTo>
                <a:lnTo>
                  <a:pt x="71427" y="1548"/>
                </a:lnTo>
                <a:lnTo>
                  <a:pt x="68896" y="0"/>
                </a:lnTo>
                <a:lnTo>
                  <a:pt x="65717" y="13"/>
                </a:lnTo>
                <a:lnTo>
                  <a:pt x="62704" y="1728"/>
                </a:lnTo>
                <a:lnTo>
                  <a:pt x="51465" y="41987"/>
                </a:lnTo>
                <a:lnTo>
                  <a:pt x="51288" y="41987"/>
                </a:lnTo>
                <a:lnTo>
                  <a:pt x="39999" y="1612"/>
                </a:lnTo>
                <a:lnTo>
                  <a:pt x="39827" y="1065"/>
                </a:lnTo>
                <a:lnTo>
                  <a:pt x="37170" y="13"/>
                </a:lnTo>
                <a:lnTo>
                  <a:pt x="34058" y="13"/>
                </a:lnTo>
                <a:lnTo>
                  <a:pt x="31179" y="1728"/>
                </a:lnTo>
                <a:lnTo>
                  <a:pt x="20711" y="41987"/>
                </a:lnTo>
                <a:lnTo>
                  <a:pt x="20501" y="41987"/>
                </a:lnTo>
                <a:lnTo>
                  <a:pt x="9100" y="1728"/>
                </a:lnTo>
                <a:lnTo>
                  <a:pt x="8729" y="875"/>
                </a:lnTo>
                <a:lnTo>
                  <a:pt x="6087" y="13"/>
                </a:lnTo>
                <a:lnTo>
                  <a:pt x="2825" y="0"/>
                </a:lnTo>
                <a:lnTo>
                  <a:pt x="0" y="1230"/>
                </a:lnTo>
                <a:lnTo>
                  <a:pt x="474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4620844" y="3580798"/>
            <a:ext cx="43517" cy="53657"/>
          </a:xfrm>
          <a:custGeom>
            <a:avLst/>
            <a:gdLst/>
            <a:ahLst/>
            <a:cxnLst/>
            <a:rect l="l" t="t" r="r" b="b"/>
            <a:pathLst>
              <a:path w="43517" h="53657">
                <a:moveTo>
                  <a:pt x="43125" y="16941"/>
                </a:moveTo>
                <a:lnTo>
                  <a:pt x="42325" y="14133"/>
                </a:lnTo>
                <a:lnTo>
                  <a:pt x="41551" y="11328"/>
                </a:lnTo>
                <a:lnTo>
                  <a:pt x="38635" y="6807"/>
                </a:lnTo>
                <a:lnTo>
                  <a:pt x="34798" y="3070"/>
                </a:lnTo>
                <a:lnTo>
                  <a:pt x="32191" y="1838"/>
                </a:lnTo>
                <a:lnTo>
                  <a:pt x="29582" y="622"/>
                </a:lnTo>
                <a:lnTo>
                  <a:pt x="26409" y="0"/>
                </a:lnTo>
                <a:lnTo>
                  <a:pt x="26446" y="7009"/>
                </a:lnTo>
                <a:lnTo>
                  <a:pt x="29621" y="8341"/>
                </a:lnTo>
                <a:lnTo>
                  <a:pt x="31748" y="11008"/>
                </a:lnTo>
                <a:lnTo>
                  <a:pt x="33887" y="13690"/>
                </a:lnTo>
                <a:lnTo>
                  <a:pt x="34895" y="17383"/>
                </a:lnTo>
                <a:lnTo>
                  <a:pt x="34798" y="22085"/>
                </a:lnTo>
                <a:lnTo>
                  <a:pt x="8978" y="22085"/>
                </a:lnTo>
                <a:lnTo>
                  <a:pt x="9051" y="20101"/>
                </a:lnTo>
                <a:lnTo>
                  <a:pt x="10491" y="3124"/>
                </a:lnTo>
                <a:lnTo>
                  <a:pt x="8107" y="4899"/>
                </a:lnTo>
                <a:lnTo>
                  <a:pt x="4144" y="9575"/>
                </a:lnTo>
                <a:lnTo>
                  <a:pt x="2632" y="12405"/>
                </a:lnTo>
                <a:lnTo>
                  <a:pt x="1584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5" y="35355"/>
                </a:lnTo>
                <a:lnTo>
                  <a:pt x="1524" y="38695"/>
                </a:lnTo>
                <a:lnTo>
                  <a:pt x="2546" y="42011"/>
                </a:lnTo>
                <a:lnTo>
                  <a:pt x="4047" y="44780"/>
                </a:lnTo>
                <a:lnTo>
                  <a:pt x="6037" y="46989"/>
                </a:lnTo>
                <a:lnTo>
                  <a:pt x="10505" y="50860"/>
                </a:lnTo>
                <a:lnTo>
                  <a:pt x="13432" y="51979"/>
                </a:lnTo>
                <a:lnTo>
                  <a:pt x="16358" y="53096"/>
                </a:lnTo>
                <a:lnTo>
                  <a:pt x="19757" y="53657"/>
                </a:lnTo>
                <a:lnTo>
                  <a:pt x="23652" y="53657"/>
                </a:lnTo>
                <a:lnTo>
                  <a:pt x="27994" y="53492"/>
                </a:lnTo>
                <a:lnTo>
                  <a:pt x="31972" y="52804"/>
                </a:lnTo>
                <a:lnTo>
                  <a:pt x="35215" y="51979"/>
                </a:lnTo>
                <a:lnTo>
                  <a:pt x="37947" y="51104"/>
                </a:lnTo>
                <a:lnTo>
                  <a:pt x="41206" y="48830"/>
                </a:lnTo>
                <a:lnTo>
                  <a:pt x="41526" y="46161"/>
                </a:lnTo>
                <a:lnTo>
                  <a:pt x="40951" y="43012"/>
                </a:lnTo>
                <a:lnTo>
                  <a:pt x="38218" y="43267"/>
                </a:lnTo>
                <a:lnTo>
                  <a:pt x="35057" y="44550"/>
                </a:lnTo>
                <a:lnTo>
                  <a:pt x="32238" y="45439"/>
                </a:lnTo>
                <a:lnTo>
                  <a:pt x="28721" y="46202"/>
                </a:lnTo>
                <a:lnTo>
                  <a:pt x="24466" y="46393"/>
                </a:lnTo>
                <a:lnTo>
                  <a:pt x="21611" y="46393"/>
                </a:lnTo>
                <a:lnTo>
                  <a:pt x="17219" y="45133"/>
                </a:lnTo>
                <a:lnTo>
                  <a:pt x="13655" y="43116"/>
                </a:lnTo>
                <a:lnTo>
                  <a:pt x="11192" y="40002"/>
                </a:lnTo>
                <a:lnTo>
                  <a:pt x="9781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8"/>
                </a:lnTo>
                <a:lnTo>
                  <a:pt x="43517" y="24738"/>
                </a:lnTo>
                <a:lnTo>
                  <a:pt x="43517" y="19926"/>
                </a:lnTo>
                <a:lnTo>
                  <a:pt x="43125" y="16941"/>
                </a:lnTo>
                <a:close/>
              </a:path>
              <a:path w="43517" h="53657">
                <a:moveTo>
                  <a:pt x="9051" y="20101"/>
                </a:moveTo>
                <a:lnTo>
                  <a:pt x="9991" y="16357"/>
                </a:lnTo>
                <a:lnTo>
                  <a:pt x="11441" y="12927"/>
                </a:lnTo>
                <a:lnTo>
                  <a:pt x="14983" y="9079"/>
                </a:lnTo>
                <a:lnTo>
                  <a:pt x="18216" y="7415"/>
                </a:lnTo>
                <a:lnTo>
                  <a:pt x="22251" y="7009"/>
                </a:lnTo>
                <a:lnTo>
                  <a:pt x="26446" y="7009"/>
                </a:lnTo>
                <a:lnTo>
                  <a:pt x="26409" y="0"/>
                </a:lnTo>
                <a:lnTo>
                  <a:pt x="19235" y="0"/>
                </a:lnTo>
                <a:lnTo>
                  <a:pt x="16089" y="633"/>
                </a:lnTo>
                <a:lnTo>
                  <a:pt x="13299" y="1864"/>
                </a:lnTo>
                <a:lnTo>
                  <a:pt x="10491" y="3124"/>
                </a:lnTo>
                <a:lnTo>
                  <a:pt x="9051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4712566" y="3557891"/>
            <a:ext cx="43508" cy="76568"/>
          </a:xfrm>
          <a:custGeom>
            <a:avLst/>
            <a:gdLst/>
            <a:ahLst/>
            <a:cxnLst/>
            <a:rect l="l" t="t" r="r" b="b"/>
            <a:pathLst>
              <a:path w="43508" h="76568">
                <a:moveTo>
                  <a:pt x="20285" y="76413"/>
                </a:moveTo>
                <a:lnTo>
                  <a:pt x="23176" y="76568"/>
                </a:lnTo>
                <a:lnTo>
                  <a:pt x="26433" y="76568"/>
                </a:lnTo>
                <a:lnTo>
                  <a:pt x="29325" y="75930"/>
                </a:lnTo>
                <a:lnTo>
                  <a:pt x="31849" y="74674"/>
                </a:lnTo>
                <a:lnTo>
                  <a:pt x="36495" y="71574"/>
                </a:lnTo>
                <a:lnTo>
                  <a:pt x="39966" y="66812"/>
                </a:lnTo>
                <a:lnTo>
                  <a:pt x="41280" y="63917"/>
                </a:lnTo>
                <a:lnTo>
                  <a:pt x="42180" y="60526"/>
                </a:lnTo>
                <a:lnTo>
                  <a:pt x="43065" y="57160"/>
                </a:lnTo>
                <a:lnTo>
                  <a:pt x="43508" y="53351"/>
                </a:lnTo>
                <a:lnTo>
                  <a:pt x="43508" y="45579"/>
                </a:lnTo>
                <a:lnTo>
                  <a:pt x="43163" y="42199"/>
                </a:lnTo>
                <a:lnTo>
                  <a:pt x="42476" y="39027"/>
                </a:lnTo>
                <a:lnTo>
                  <a:pt x="41758" y="35838"/>
                </a:lnTo>
                <a:lnTo>
                  <a:pt x="40653" y="33055"/>
                </a:lnTo>
                <a:lnTo>
                  <a:pt x="39127" y="30693"/>
                </a:lnTo>
                <a:lnTo>
                  <a:pt x="35624" y="26441"/>
                </a:lnTo>
                <a:lnTo>
                  <a:pt x="30754" y="23609"/>
                </a:lnTo>
                <a:lnTo>
                  <a:pt x="27812" y="22895"/>
                </a:lnTo>
                <a:lnTo>
                  <a:pt x="29900" y="33375"/>
                </a:lnTo>
                <a:lnTo>
                  <a:pt x="32043" y="36636"/>
                </a:lnTo>
                <a:lnTo>
                  <a:pt x="33605" y="40525"/>
                </a:lnTo>
                <a:lnTo>
                  <a:pt x="34343" y="45223"/>
                </a:lnTo>
                <a:lnTo>
                  <a:pt x="34530" y="50151"/>
                </a:lnTo>
                <a:lnTo>
                  <a:pt x="34530" y="52423"/>
                </a:lnTo>
                <a:lnTo>
                  <a:pt x="33864" y="56894"/>
                </a:lnTo>
                <a:lnTo>
                  <a:pt x="32720" y="61123"/>
                </a:lnTo>
                <a:lnTo>
                  <a:pt x="30775" y="64706"/>
                </a:lnTo>
                <a:lnTo>
                  <a:pt x="27971" y="67243"/>
                </a:lnTo>
                <a:lnTo>
                  <a:pt x="24540" y="68872"/>
                </a:lnTo>
                <a:lnTo>
                  <a:pt x="20001" y="68872"/>
                </a:lnTo>
                <a:lnTo>
                  <a:pt x="15547" y="66509"/>
                </a:lnTo>
                <a:lnTo>
                  <a:pt x="11069" y="62636"/>
                </a:lnTo>
                <a:lnTo>
                  <a:pt x="8661" y="59637"/>
                </a:lnTo>
                <a:lnTo>
                  <a:pt x="10335" y="70966"/>
                </a:lnTo>
                <a:lnTo>
                  <a:pt x="14010" y="73925"/>
                </a:lnTo>
                <a:lnTo>
                  <a:pt x="17725" y="75805"/>
                </a:lnTo>
                <a:lnTo>
                  <a:pt x="20285" y="76413"/>
                </a:lnTo>
                <a:close/>
              </a:path>
              <a:path w="43508" h="76568">
                <a:moveTo>
                  <a:pt x="2494" y="75819"/>
                </a:moveTo>
                <a:lnTo>
                  <a:pt x="5118" y="75819"/>
                </a:lnTo>
                <a:lnTo>
                  <a:pt x="7664" y="74192"/>
                </a:lnTo>
                <a:lnTo>
                  <a:pt x="7664" y="68209"/>
                </a:lnTo>
                <a:lnTo>
                  <a:pt x="10335" y="70966"/>
                </a:lnTo>
                <a:lnTo>
                  <a:pt x="8661" y="59637"/>
                </a:lnTo>
                <a:lnTo>
                  <a:pt x="8661" y="40168"/>
                </a:lnTo>
                <a:lnTo>
                  <a:pt x="10046" y="38354"/>
                </a:lnTo>
                <a:lnTo>
                  <a:pt x="12560" y="35647"/>
                </a:lnTo>
                <a:lnTo>
                  <a:pt x="16076" y="32727"/>
                </a:lnTo>
                <a:lnTo>
                  <a:pt x="19410" y="31099"/>
                </a:lnTo>
                <a:lnTo>
                  <a:pt x="22733" y="30618"/>
                </a:lnTo>
                <a:lnTo>
                  <a:pt x="26877" y="31164"/>
                </a:lnTo>
                <a:lnTo>
                  <a:pt x="29900" y="33375"/>
                </a:lnTo>
                <a:lnTo>
                  <a:pt x="27812" y="22895"/>
                </a:lnTo>
                <a:lnTo>
                  <a:pt x="22992" y="22895"/>
                </a:lnTo>
                <a:lnTo>
                  <a:pt x="20393" y="23342"/>
                </a:lnTo>
                <a:lnTo>
                  <a:pt x="16606" y="24724"/>
                </a:lnTo>
                <a:lnTo>
                  <a:pt x="14057" y="26172"/>
                </a:lnTo>
                <a:lnTo>
                  <a:pt x="11430" y="28205"/>
                </a:lnTo>
                <a:lnTo>
                  <a:pt x="8661" y="30934"/>
                </a:lnTo>
                <a:lnTo>
                  <a:pt x="8661" y="1699"/>
                </a:lnTo>
                <a:lnTo>
                  <a:pt x="8463" y="924"/>
                </a:lnTo>
                <a:lnTo>
                  <a:pt x="5906" y="0"/>
                </a:lnTo>
                <a:lnTo>
                  <a:pt x="2767" y="0"/>
                </a:lnTo>
                <a:lnTo>
                  <a:pt x="0" y="1699"/>
                </a:lnTo>
                <a:lnTo>
                  <a:pt x="0" y="74192"/>
                </a:lnTo>
                <a:lnTo>
                  <a:pt x="2494" y="758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4770917" y="3580798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5" y="16941"/>
                </a:moveTo>
                <a:lnTo>
                  <a:pt x="42325" y="14133"/>
                </a:lnTo>
                <a:lnTo>
                  <a:pt x="41536" y="11328"/>
                </a:lnTo>
                <a:lnTo>
                  <a:pt x="38624" y="6807"/>
                </a:lnTo>
                <a:lnTo>
                  <a:pt x="34798" y="3070"/>
                </a:lnTo>
                <a:lnTo>
                  <a:pt x="32191" y="1838"/>
                </a:lnTo>
                <a:lnTo>
                  <a:pt x="29566" y="622"/>
                </a:lnTo>
                <a:lnTo>
                  <a:pt x="26409" y="0"/>
                </a:lnTo>
                <a:lnTo>
                  <a:pt x="26442" y="7009"/>
                </a:lnTo>
                <a:lnTo>
                  <a:pt x="29617" y="8341"/>
                </a:lnTo>
                <a:lnTo>
                  <a:pt x="31748" y="11008"/>
                </a:lnTo>
                <a:lnTo>
                  <a:pt x="33887" y="13690"/>
                </a:lnTo>
                <a:lnTo>
                  <a:pt x="34895" y="17383"/>
                </a:lnTo>
                <a:lnTo>
                  <a:pt x="34784" y="22085"/>
                </a:lnTo>
                <a:lnTo>
                  <a:pt x="8978" y="22085"/>
                </a:lnTo>
                <a:lnTo>
                  <a:pt x="9051" y="20101"/>
                </a:lnTo>
                <a:lnTo>
                  <a:pt x="10491" y="3124"/>
                </a:lnTo>
                <a:lnTo>
                  <a:pt x="8093" y="4899"/>
                </a:lnTo>
                <a:lnTo>
                  <a:pt x="4140" y="9575"/>
                </a:lnTo>
                <a:lnTo>
                  <a:pt x="2631" y="12405"/>
                </a:lnTo>
                <a:lnTo>
                  <a:pt x="1573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95"/>
                </a:lnTo>
                <a:lnTo>
                  <a:pt x="2545" y="42011"/>
                </a:lnTo>
                <a:lnTo>
                  <a:pt x="4043" y="44780"/>
                </a:lnTo>
                <a:lnTo>
                  <a:pt x="6037" y="46989"/>
                </a:lnTo>
                <a:lnTo>
                  <a:pt x="10491" y="50860"/>
                </a:lnTo>
                <a:lnTo>
                  <a:pt x="13431" y="51979"/>
                </a:lnTo>
                <a:lnTo>
                  <a:pt x="16344" y="53096"/>
                </a:lnTo>
                <a:lnTo>
                  <a:pt x="19753" y="53657"/>
                </a:lnTo>
                <a:lnTo>
                  <a:pt x="23652" y="53657"/>
                </a:lnTo>
                <a:lnTo>
                  <a:pt x="27994" y="53492"/>
                </a:lnTo>
                <a:lnTo>
                  <a:pt x="31968" y="52804"/>
                </a:lnTo>
                <a:lnTo>
                  <a:pt x="35201" y="51979"/>
                </a:lnTo>
                <a:lnTo>
                  <a:pt x="37947" y="51104"/>
                </a:lnTo>
                <a:lnTo>
                  <a:pt x="41191" y="48830"/>
                </a:lnTo>
                <a:lnTo>
                  <a:pt x="41515" y="46161"/>
                </a:lnTo>
                <a:lnTo>
                  <a:pt x="40949" y="43012"/>
                </a:lnTo>
                <a:lnTo>
                  <a:pt x="38214" y="43267"/>
                </a:lnTo>
                <a:lnTo>
                  <a:pt x="35043" y="44550"/>
                </a:lnTo>
                <a:lnTo>
                  <a:pt x="32238" y="45439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1" y="46393"/>
                </a:lnTo>
                <a:lnTo>
                  <a:pt x="17218" y="45133"/>
                </a:lnTo>
                <a:lnTo>
                  <a:pt x="13641" y="43116"/>
                </a:lnTo>
                <a:lnTo>
                  <a:pt x="11178" y="40002"/>
                </a:lnTo>
                <a:lnTo>
                  <a:pt x="9777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8"/>
                </a:lnTo>
                <a:lnTo>
                  <a:pt x="43520" y="24738"/>
                </a:lnTo>
                <a:lnTo>
                  <a:pt x="43520" y="19926"/>
                </a:lnTo>
                <a:lnTo>
                  <a:pt x="43125" y="16941"/>
                </a:lnTo>
                <a:close/>
              </a:path>
              <a:path w="43520" h="53657">
                <a:moveTo>
                  <a:pt x="9051" y="20101"/>
                </a:moveTo>
                <a:lnTo>
                  <a:pt x="9987" y="16357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5"/>
                </a:lnTo>
                <a:lnTo>
                  <a:pt x="22247" y="7009"/>
                </a:lnTo>
                <a:lnTo>
                  <a:pt x="26442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3"/>
                </a:lnTo>
                <a:lnTo>
                  <a:pt x="13295" y="1864"/>
                </a:lnTo>
                <a:lnTo>
                  <a:pt x="10491" y="3124"/>
                </a:lnTo>
                <a:lnTo>
                  <a:pt x="9051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4833115" y="3557883"/>
            <a:ext cx="8671" cy="75830"/>
          </a:xfrm>
          <a:custGeom>
            <a:avLst/>
            <a:gdLst/>
            <a:ahLst/>
            <a:cxnLst/>
            <a:rect l="l" t="t" r="r" b="b"/>
            <a:pathLst>
              <a:path w="8671" h="75830">
                <a:moveTo>
                  <a:pt x="8671" y="74192"/>
                </a:moveTo>
                <a:lnTo>
                  <a:pt x="8671" y="1703"/>
                </a:lnTo>
                <a:lnTo>
                  <a:pt x="8451" y="925"/>
                </a:lnTo>
                <a:lnTo>
                  <a:pt x="5892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2"/>
                </a:lnTo>
                <a:lnTo>
                  <a:pt x="182" y="74931"/>
                </a:lnTo>
                <a:lnTo>
                  <a:pt x="2767" y="75830"/>
                </a:lnTo>
                <a:lnTo>
                  <a:pt x="5892" y="75830"/>
                </a:lnTo>
                <a:lnTo>
                  <a:pt x="867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4861584" y="3561426"/>
            <a:ext cx="10717" cy="72287"/>
          </a:xfrm>
          <a:custGeom>
            <a:avLst/>
            <a:gdLst/>
            <a:ahLst/>
            <a:cxnLst/>
            <a:rect l="l" t="t" r="r" b="b"/>
            <a:pathLst>
              <a:path w="10717" h="72287">
                <a:moveTo>
                  <a:pt x="0" y="5424"/>
                </a:moveTo>
                <a:lnTo>
                  <a:pt x="370" y="8891"/>
                </a:lnTo>
                <a:lnTo>
                  <a:pt x="3286" y="10745"/>
                </a:lnTo>
                <a:lnTo>
                  <a:pt x="7379" y="10745"/>
                </a:lnTo>
                <a:lnTo>
                  <a:pt x="10331" y="8851"/>
                </a:lnTo>
                <a:lnTo>
                  <a:pt x="10717" y="5309"/>
                </a:lnTo>
                <a:lnTo>
                  <a:pt x="10346" y="1852"/>
                </a:lnTo>
                <a:lnTo>
                  <a:pt x="7440" y="0"/>
                </a:lnTo>
                <a:lnTo>
                  <a:pt x="3333" y="0"/>
                </a:lnTo>
                <a:lnTo>
                  <a:pt x="381" y="1903"/>
                </a:lnTo>
                <a:lnTo>
                  <a:pt x="0" y="5424"/>
                </a:lnTo>
                <a:close/>
              </a:path>
              <a:path w="10717" h="72287">
                <a:moveTo>
                  <a:pt x="1242" y="71387"/>
                </a:moveTo>
                <a:lnTo>
                  <a:pt x="3826" y="72287"/>
                </a:lnTo>
                <a:lnTo>
                  <a:pt x="6951" y="72287"/>
                </a:lnTo>
                <a:lnTo>
                  <a:pt x="9719" y="70648"/>
                </a:lnTo>
                <a:lnTo>
                  <a:pt x="9719" y="21804"/>
                </a:lnTo>
                <a:lnTo>
                  <a:pt x="9511" y="21106"/>
                </a:lnTo>
                <a:lnTo>
                  <a:pt x="6951" y="20156"/>
                </a:lnTo>
                <a:lnTo>
                  <a:pt x="3826" y="20156"/>
                </a:lnTo>
                <a:lnTo>
                  <a:pt x="1047" y="21804"/>
                </a:lnTo>
                <a:lnTo>
                  <a:pt x="1047" y="70648"/>
                </a:lnTo>
                <a:lnTo>
                  <a:pt x="1242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4888998" y="3580798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7" y="16941"/>
                </a:moveTo>
                <a:lnTo>
                  <a:pt x="42327" y="14133"/>
                </a:lnTo>
                <a:lnTo>
                  <a:pt x="41554" y="11328"/>
                </a:lnTo>
                <a:lnTo>
                  <a:pt x="38638" y="6807"/>
                </a:lnTo>
                <a:lnTo>
                  <a:pt x="34800" y="3070"/>
                </a:lnTo>
                <a:lnTo>
                  <a:pt x="32190" y="1838"/>
                </a:lnTo>
                <a:lnTo>
                  <a:pt x="29584" y="622"/>
                </a:lnTo>
                <a:lnTo>
                  <a:pt x="26419" y="0"/>
                </a:lnTo>
                <a:lnTo>
                  <a:pt x="26459" y="7009"/>
                </a:lnTo>
                <a:lnTo>
                  <a:pt x="29620" y="8341"/>
                </a:lnTo>
                <a:lnTo>
                  <a:pt x="31762" y="11008"/>
                </a:lnTo>
                <a:lnTo>
                  <a:pt x="33889" y="13690"/>
                </a:lnTo>
                <a:lnTo>
                  <a:pt x="34898" y="17383"/>
                </a:lnTo>
                <a:lnTo>
                  <a:pt x="34800" y="22085"/>
                </a:lnTo>
                <a:lnTo>
                  <a:pt x="8992" y="22085"/>
                </a:lnTo>
                <a:lnTo>
                  <a:pt x="9053" y="20101"/>
                </a:lnTo>
                <a:lnTo>
                  <a:pt x="10494" y="3124"/>
                </a:lnTo>
                <a:lnTo>
                  <a:pt x="8106" y="4899"/>
                </a:lnTo>
                <a:lnTo>
                  <a:pt x="4146" y="9575"/>
                </a:lnTo>
                <a:lnTo>
                  <a:pt x="2635" y="12405"/>
                </a:lnTo>
                <a:lnTo>
                  <a:pt x="1587" y="15760"/>
                </a:lnTo>
                <a:lnTo>
                  <a:pt x="532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95"/>
                </a:lnTo>
                <a:lnTo>
                  <a:pt x="2545" y="42011"/>
                </a:lnTo>
                <a:lnTo>
                  <a:pt x="4046" y="44780"/>
                </a:lnTo>
                <a:lnTo>
                  <a:pt x="6051" y="46989"/>
                </a:lnTo>
                <a:lnTo>
                  <a:pt x="10507" y="50860"/>
                </a:lnTo>
                <a:lnTo>
                  <a:pt x="13431" y="51979"/>
                </a:lnTo>
                <a:lnTo>
                  <a:pt x="16361" y="53096"/>
                </a:lnTo>
                <a:lnTo>
                  <a:pt x="19752" y="53657"/>
                </a:lnTo>
                <a:lnTo>
                  <a:pt x="23655" y="53657"/>
                </a:lnTo>
                <a:lnTo>
                  <a:pt x="28011" y="53492"/>
                </a:lnTo>
                <a:lnTo>
                  <a:pt x="31970" y="52804"/>
                </a:lnTo>
                <a:lnTo>
                  <a:pt x="35218" y="51979"/>
                </a:lnTo>
                <a:lnTo>
                  <a:pt x="37947" y="51104"/>
                </a:lnTo>
                <a:lnTo>
                  <a:pt x="41208" y="48830"/>
                </a:lnTo>
                <a:lnTo>
                  <a:pt x="41528" y="46161"/>
                </a:lnTo>
                <a:lnTo>
                  <a:pt x="40949" y="43012"/>
                </a:lnTo>
                <a:lnTo>
                  <a:pt x="38220" y="43267"/>
                </a:lnTo>
                <a:lnTo>
                  <a:pt x="35057" y="44550"/>
                </a:lnTo>
                <a:lnTo>
                  <a:pt x="32241" y="45439"/>
                </a:lnTo>
                <a:lnTo>
                  <a:pt x="28721" y="46202"/>
                </a:lnTo>
                <a:lnTo>
                  <a:pt x="24469" y="46393"/>
                </a:lnTo>
                <a:lnTo>
                  <a:pt x="21614" y="46393"/>
                </a:lnTo>
                <a:lnTo>
                  <a:pt x="17222" y="45133"/>
                </a:lnTo>
                <a:lnTo>
                  <a:pt x="13655" y="43116"/>
                </a:lnTo>
                <a:lnTo>
                  <a:pt x="11192" y="40002"/>
                </a:lnTo>
                <a:lnTo>
                  <a:pt x="9777" y="35977"/>
                </a:lnTo>
                <a:lnTo>
                  <a:pt x="8992" y="31356"/>
                </a:lnTo>
                <a:lnTo>
                  <a:pt x="8992" y="28648"/>
                </a:lnTo>
                <a:lnTo>
                  <a:pt x="40147" y="28648"/>
                </a:lnTo>
                <a:lnTo>
                  <a:pt x="42486" y="27748"/>
                </a:lnTo>
                <a:lnTo>
                  <a:pt x="43520" y="24738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7">
                <a:moveTo>
                  <a:pt x="9053" y="20101"/>
                </a:moveTo>
                <a:lnTo>
                  <a:pt x="9986" y="16357"/>
                </a:lnTo>
                <a:lnTo>
                  <a:pt x="11440" y="12927"/>
                </a:lnTo>
                <a:lnTo>
                  <a:pt x="14983" y="9079"/>
                </a:lnTo>
                <a:lnTo>
                  <a:pt x="18215" y="7415"/>
                </a:lnTo>
                <a:lnTo>
                  <a:pt x="22255" y="7009"/>
                </a:lnTo>
                <a:lnTo>
                  <a:pt x="26459" y="7009"/>
                </a:lnTo>
                <a:lnTo>
                  <a:pt x="26419" y="0"/>
                </a:lnTo>
                <a:lnTo>
                  <a:pt x="19237" y="0"/>
                </a:lnTo>
                <a:lnTo>
                  <a:pt x="16102" y="633"/>
                </a:lnTo>
                <a:lnTo>
                  <a:pt x="13294" y="1864"/>
                </a:lnTo>
                <a:lnTo>
                  <a:pt x="10494" y="3124"/>
                </a:lnTo>
                <a:lnTo>
                  <a:pt x="9053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4944953" y="3581575"/>
            <a:ext cx="45035" cy="52081"/>
          </a:xfrm>
          <a:custGeom>
            <a:avLst/>
            <a:gdLst/>
            <a:ahLst/>
            <a:cxnLst/>
            <a:rect l="l" t="t" r="r" b="b"/>
            <a:pathLst>
              <a:path w="45035" h="52081">
                <a:moveTo>
                  <a:pt x="518" y="3834"/>
                </a:moveTo>
                <a:lnTo>
                  <a:pt x="16592" y="50227"/>
                </a:lnTo>
                <a:lnTo>
                  <a:pt x="17171" y="51141"/>
                </a:lnTo>
                <a:lnTo>
                  <a:pt x="19914" y="52081"/>
                </a:lnTo>
                <a:lnTo>
                  <a:pt x="25858" y="52045"/>
                </a:lnTo>
                <a:lnTo>
                  <a:pt x="28475" y="50227"/>
                </a:lnTo>
                <a:lnTo>
                  <a:pt x="44617" y="3834"/>
                </a:lnTo>
                <a:lnTo>
                  <a:pt x="45035" y="1548"/>
                </a:lnTo>
                <a:lnTo>
                  <a:pt x="45035" y="1271"/>
                </a:lnTo>
                <a:lnTo>
                  <a:pt x="42451" y="0"/>
                </a:lnTo>
                <a:lnTo>
                  <a:pt x="39278" y="13"/>
                </a:lnTo>
                <a:lnTo>
                  <a:pt x="36205" y="1728"/>
                </a:lnTo>
                <a:lnTo>
                  <a:pt x="23014" y="41987"/>
                </a:lnTo>
                <a:lnTo>
                  <a:pt x="22646" y="41987"/>
                </a:lnTo>
                <a:lnTo>
                  <a:pt x="9298" y="1728"/>
                </a:lnTo>
                <a:lnTo>
                  <a:pt x="8696" y="684"/>
                </a:lnTo>
                <a:lnTo>
                  <a:pt x="6076" y="13"/>
                </a:lnTo>
                <a:lnTo>
                  <a:pt x="2767" y="0"/>
                </a:lnTo>
                <a:lnTo>
                  <a:pt x="0" y="1271"/>
                </a:lnTo>
                <a:lnTo>
                  <a:pt x="51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5001555" y="3580798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7" y="16941"/>
                </a:moveTo>
                <a:lnTo>
                  <a:pt x="42325" y="14133"/>
                </a:lnTo>
                <a:lnTo>
                  <a:pt x="41540" y="11328"/>
                </a:lnTo>
                <a:lnTo>
                  <a:pt x="38624" y="6807"/>
                </a:lnTo>
                <a:lnTo>
                  <a:pt x="34796" y="3070"/>
                </a:lnTo>
                <a:lnTo>
                  <a:pt x="32190" y="1838"/>
                </a:lnTo>
                <a:lnTo>
                  <a:pt x="29570" y="622"/>
                </a:lnTo>
                <a:lnTo>
                  <a:pt x="26413" y="0"/>
                </a:lnTo>
                <a:lnTo>
                  <a:pt x="26445" y="7009"/>
                </a:lnTo>
                <a:lnTo>
                  <a:pt x="29620" y="8341"/>
                </a:lnTo>
                <a:lnTo>
                  <a:pt x="31747" y="11008"/>
                </a:lnTo>
                <a:lnTo>
                  <a:pt x="33886" y="13690"/>
                </a:lnTo>
                <a:lnTo>
                  <a:pt x="34898" y="17383"/>
                </a:lnTo>
                <a:lnTo>
                  <a:pt x="34786" y="22085"/>
                </a:lnTo>
                <a:lnTo>
                  <a:pt x="8981" y="22085"/>
                </a:lnTo>
                <a:lnTo>
                  <a:pt x="9053" y="20101"/>
                </a:lnTo>
                <a:lnTo>
                  <a:pt x="10494" y="3124"/>
                </a:lnTo>
                <a:lnTo>
                  <a:pt x="8096" y="4899"/>
                </a:lnTo>
                <a:lnTo>
                  <a:pt x="4142" y="9575"/>
                </a:lnTo>
                <a:lnTo>
                  <a:pt x="2631" y="12405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95"/>
                </a:lnTo>
                <a:lnTo>
                  <a:pt x="2533" y="42011"/>
                </a:lnTo>
                <a:lnTo>
                  <a:pt x="4046" y="44780"/>
                </a:lnTo>
                <a:lnTo>
                  <a:pt x="6040" y="46989"/>
                </a:lnTo>
                <a:lnTo>
                  <a:pt x="10494" y="50860"/>
                </a:lnTo>
                <a:lnTo>
                  <a:pt x="13435" y="51979"/>
                </a:lnTo>
                <a:lnTo>
                  <a:pt x="16347" y="53096"/>
                </a:lnTo>
                <a:lnTo>
                  <a:pt x="19756" y="53657"/>
                </a:lnTo>
                <a:lnTo>
                  <a:pt x="23651" y="53657"/>
                </a:lnTo>
                <a:lnTo>
                  <a:pt x="27997" y="53492"/>
                </a:lnTo>
                <a:lnTo>
                  <a:pt x="31967" y="52804"/>
                </a:lnTo>
                <a:lnTo>
                  <a:pt x="35204" y="51979"/>
                </a:lnTo>
                <a:lnTo>
                  <a:pt x="37951" y="51104"/>
                </a:lnTo>
                <a:lnTo>
                  <a:pt x="41194" y="48830"/>
                </a:lnTo>
                <a:lnTo>
                  <a:pt x="41515" y="46161"/>
                </a:lnTo>
                <a:lnTo>
                  <a:pt x="40949" y="43012"/>
                </a:lnTo>
                <a:lnTo>
                  <a:pt x="38206" y="43267"/>
                </a:lnTo>
                <a:lnTo>
                  <a:pt x="35045" y="44550"/>
                </a:lnTo>
                <a:lnTo>
                  <a:pt x="32241" y="45439"/>
                </a:lnTo>
                <a:lnTo>
                  <a:pt x="28723" y="46202"/>
                </a:lnTo>
                <a:lnTo>
                  <a:pt x="24455" y="46393"/>
                </a:lnTo>
                <a:lnTo>
                  <a:pt x="21614" y="46393"/>
                </a:lnTo>
                <a:lnTo>
                  <a:pt x="17218" y="45133"/>
                </a:lnTo>
                <a:lnTo>
                  <a:pt x="13643" y="43116"/>
                </a:lnTo>
                <a:lnTo>
                  <a:pt x="11181" y="40002"/>
                </a:lnTo>
                <a:lnTo>
                  <a:pt x="9777" y="35977"/>
                </a:lnTo>
                <a:lnTo>
                  <a:pt x="8981" y="31356"/>
                </a:lnTo>
                <a:lnTo>
                  <a:pt x="8981" y="28648"/>
                </a:lnTo>
                <a:lnTo>
                  <a:pt x="40139" y="28648"/>
                </a:lnTo>
                <a:lnTo>
                  <a:pt x="42486" y="27748"/>
                </a:lnTo>
                <a:lnTo>
                  <a:pt x="43520" y="24738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7">
                <a:moveTo>
                  <a:pt x="9053" y="20101"/>
                </a:moveTo>
                <a:lnTo>
                  <a:pt x="9989" y="16357"/>
                </a:lnTo>
                <a:lnTo>
                  <a:pt x="11440" y="12927"/>
                </a:lnTo>
                <a:lnTo>
                  <a:pt x="14983" y="9079"/>
                </a:lnTo>
                <a:lnTo>
                  <a:pt x="18215" y="7415"/>
                </a:lnTo>
                <a:lnTo>
                  <a:pt x="22251" y="7009"/>
                </a:lnTo>
                <a:lnTo>
                  <a:pt x="26445" y="7009"/>
                </a:lnTo>
                <a:lnTo>
                  <a:pt x="26413" y="0"/>
                </a:lnTo>
                <a:lnTo>
                  <a:pt x="19223" y="0"/>
                </a:lnTo>
                <a:lnTo>
                  <a:pt x="16092" y="633"/>
                </a:lnTo>
                <a:lnTo>
                  <a:pt x="13298" y="1864"/>
                </a:lnTo>
                <a:lnTo>
                  <a:pt x="10494" y="3124"/>
                </a:lnTo>
                <a:lnTo>
                  <a:pt x="9053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5058129" y="3621272"/>
            <a:ext cx="17075" cy="27873"/>
          </a:xfrm>
          <a:custGeom>
            <a:avLst/>
            <a:gdLst/>
            <a:ahLst/>
            <a:cxnLst/>
            <a:rect l="l" t="t" r="r" b="b"/>
            <a:pathLst>
              <a:path w="17075" h="27873">
                <a:moveTo>
                  <a:pt x="17075" y="4391"/>
                </a:moveTo>
                <a:lnTo>
                  <a:pt x="17075" y="3426"/>
                </a:lnTo>
                <a:lnTo>
                  <a:pt x="15890" y="759"/>
                </a:lnTo>
                <a:lnTo>
                  <a:pt x="12967" y="0"/>
                </a:lnTo>
                <a:lnTo>
                  <a:pt x="10407" y="49"/>
                </a:lnTo>
                <a:lnTo>
                  <a:pt x="7477" y="1485"/>
                </a:lnTo>
                <a:lnTo>
                  <a:pt x="6987" y="4391"/>
                </a:lnTo>
                <a:lnTo>
                  <a:pt x="6987" y="11339"/>
                </a:lnTo>
                <a:lnTo>
                  <a:pt x="0" y="26276"/>
                </a:lnTo>
                <a:lnTo>
                  <a:pt x="1375" y="27873"/>
                </a:lnTo>
                <a:lnTo>
                  <a:pt x="4122" y="27812"/>
                </a:lnTo>
                <a:lnTo>
                  <a:pt x="6728" y="26362"/>
                </a:lnTo>
                <a:lnTo>
                  <a:pt x="13925" y="15201"/>
                </a:lnTo>
                <a:lnTo>
                  <a:pt x="15019" y="13435"/>
                </a:lnTo>
                <a:lnTo>
                  <a:pt x="16398" y="10144"/>
                </a:lnTo>
                <a:lnTo>
                  <a:pt x="16912" y="7491"/>
                </a:lnTo>
                <a:lnTo>
                  <a:pt x="17075" y="43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5125255" y="3557883"/>
            <a:ext cx="40726" cy="75830"/>
          </a:xfrm>
          <a:custGeom>
            <a:avLst/>
            <a:gdLst/>
            <a:ahLst/>
            <a:cxnLst/>
            <a:rect l="l" t="t" r="r" b="b"/>
            <a:pathLst>
              <a:path w="40726" h="75830">
                <a:moveTo>
                  <a:pt x="32054" y="45594"/>
                </a:moveTo>
                <a:lnTo>
                  <a:pt x="32054" y="74192"/>
                </a:lnTo>
                <a:lnTo>
                  <a:pt x="32277" y="74931"/>
                </a:lnTo>
                <a:lnTo>
                  <a:pt x="34833" y="75830"/>
                </a:lnTo>
                <a:lnTo>
                  <a:pt x="37959" y="75830"/>
                </a:lnTo>
                <a:lnTo>
                  <a:pt x="40726" y="74192"/>
                </a:lnTo>
                <a:lnTo>
                  <a:pt x="40726" y="40943"/>
                </a:lnTo>
                <a:lnTo>
                  <a:pt x="40441" y="37947"/>
                </a:lnTo>
                <a:lnTo>
                  <a:pt x="39287" y="32994"/>
                </a:lnTo>
                <a:lnTo>
                  <a:pt x="37001" y="28980"/>
                </a:lnTo>
                <a:lnTo>
                  <a:pt x="33926" y="25679"/>
                </a:lnTo>
                <a:lnTo>
                  <a:pt x="29620" y="23468"/>
                </a:lnTo>
                <a:lnTo>
                  <a:pt x="26960" y="22910"/>
                </a:lnTo>
                <a:lnTo>
                  <a:pt x="21254" y="22910"/>
                </a:lnTo>
                <a:lnTo>
                  <a:pt x="18709" y="23583"/>
                </a:lnTo>
                <a:lnTo>
                  <a:pt x="16188" y="24890"/>
                </a:lnTo>
                <a:lnTo>
                  <a:pt x="11167" y="28232"/>
                </a:lnTo>
                <a:lnTo>
                  <a:pt x="8682" y="30949"/>
                </a:lnTo>
                <a:lnTo>
                  <a:pt x="8682" y="1703"/>
                </a:lnTo>
                <a:lnTo>
                  <a:pt x="8459" y="925"/>
                </a:lnTo>
                <a:lnTo>
                  <a:pt x="5900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31"/>
                </a:lnTo>
                <a:lnTo>
                  <a:pt x="2768" y="75830"/>
                </a:lnTo>
                <a:lnTo>
                  <a:pt x="5900" y="75830"/>
                </a:lnTo>
                <a:lnTo>
                  <a:pt x="8682" y="74192"/>
                </a:lnTo>
                <a:lnTo>
                  <a:pt x="8682" y="40057"/>
                </a:lnTo>
                <a:lnTo>
                  <a:pt x="11059" y="36983"/>
                </a:lnTo>
                <a:lnTo>
                  <a:pt x="13319" y="34657"/>
                </a:lnTo>
                <a:lnTo>
                  <a:pt x="17675" y="31471"/>
                </a:lnTo>
                <a:lnTo>
                  <a:pt x="22017" y="30671"/>
                </a:lnTo>
                <a:lnTo>
                  <a:pt x="25179" y="30999"/>
                </a:lnTo>
                <a:lnTo>
                  <a:pt x="27734" y="32296"/>
                </a:lnTo>
                <a:lnTo>
                  <a:pt x="30394" y="35700"/>
                </a:lnTo>
                <a:lnTo>
                  <a:pt x="31427" y="38873"/>
                </a:lnTo>
                <a:lnTo>
                  <a:pt x="32054" y="42800"/>
                </a:lnTo>
                <a:lnTo>
                  <a:pt x="32054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5183449" y="3580794"/>
            <a:ext cx="47299" cy="53657"/>
          </a:xfrm>
          <a:custGeom>
            <a:avLst/>
            <a:gdLst/>
            <a:ahLst/>
            <a:cxnLst/>
            <a:rect l="l" t="t" r="r" b="b"/>
            <a:pathLst>
              <a:path w="47299" h="53657">
                <a:moveTo>
                  <a:pt x="8982" y="23914"/>
                </a:moveTo>
                <a:lnTo>
                  <a:pt x="9273" y="21351"/>
                </a:lnTo>
                <a:lnTo>
                  <a:pt x="9852" y="19000"/>
                </a:lnTo>
                <a:lnTo>
                  <a:pt x="11343" y="14605"/>
                </a:lnTo>
                <a:lnTo>
                  <a:pt x="13741" y="11178"/>
                </a:lnTo>
                <a:lnTo>
                  <a:pt x="17124" y="8902"/>
                </a:lnTo>
                <a:lnTo>
                  <a:pt x="21196" y="7495"/>
                </a:lnTo>
                <a:lnTo>
                  <a:pt x="26568" y="7495"/>
                </a:lnTo>
                <a:lnTo>
                  <a:pt x="30787" y="9043"/>
                </a:lnTo>
                <a:lnTo>
                  <a:pt x="34135" y="11469"/>
                </a:lnTo>
                <a:lnTo>
                  <a:pt x="36334" y="15011"/>
                </a:lnTo>
                <a:lnTo>
                  <a:pt x="37590" y="19432"/>
                </a:lnTo>
                <a:lnTo>
                  <a:pt x="38308" y="24270"/>
                </a:lnTo>
                <a:lnTo>
                  <a:pt x="38308" y="29743"/>
                </a:lnTo>
                <a:lnTo>
                  <a:pt x="38033" y="32324"/>
                </a:lnTo>
                <a:lnTo>
                  <a:pt x="37468" y="34671"/>
                </a:lnTo>
                <a:lnTo>
                  <a:pt x="36695" y="50280"/>
                </a:lnTo>
                <a:lnTo>
                  <a:pt x="39215" y="48376"/>
                </a:lnTo>
                <a:lnTo>
                  <a:pt x="43239" y="43549"/>
                </a:lnTo>
                <a:lnTo>
                  <a:pt x="44748" y="40655"/>
                </a:lnTo>
                <a:lnTo>
                  <a:pt x="45770" y="37299"/>
                </a:lnTo>
                <a:lnTo>
                  <a:pt x="46781" y="33962"/>
                </a:lnTo>
                <a:lnTo>
                  <a:pt x="47299" y="30304"/>
                </a:lnTo>
                <a:lnTo>
                  <a:pt x="47299" y="22240"/>
                </a:lnTo>
                <a:lnTo>
                  <a:pt x="46807" y="18568"/>
                </a:lnTo>
                <a:lnTo>
                  <a:pt x="45845" y="15303"/>
                </a:lnTo>
                <a:lnTo>
                  <a:pt x="44884" y="12052"/>
                </a:lnTo>
                <a:lnTo>
                  <a:pt x="43445" y="9273"/>
                </a:lnTo>
                <a:lnTo>
                  <a:pt x="41518" y="7012"/>
                </a:lnTo>
                <a:lnTo>
                  <a:pt x="37174" y="2984"/>
                </a:lnTo>
                <a:lnTo>
                  <a:pt x="34297" y="1793"/>
                </a:lnTo>
                <a:lnTo>
                  <a:pt x="31391" y="596"/>
                </a:lnTo>
                <a:lnTo>
                  <a:pt x="28008" y="0"/>
                </a:lnTo>
                <a:lnTo>
                  <a:pt x="20102" y="0"/>
                </a:lnTo>
                <a:lnTo>
                  <a:pt x="16570" y="673"/>
                </a:lnTo>
                <a:lnTo>
                  <a:pt x="13557" y="2009"/>
                </a:lnTo>
                <a:lnTo>
                  <a:pt x="10544" y="3355"/>
                </a:lnTo>
                <a:lnTo>
                  <a:pt x="8031" y="5234"/>
                </a:lnTo>
                <a:lnTo>
                  <a:pt x="3999" y="10083"/>
                </a:lnTo>
                <a:lnTo>
                  <a:pt x="2498" y="12956"/>
                </a:lnTo>
                <a:lnTo>
                  <a:pt x="1501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8" y="35118"/>
                </a:lnTo>
                <a:lnTo>
                  <a:pt x="1414" y="38354"/>
                </a:lnTo>
                <a:lnTo>
                  <a:pt x="2364" y="41619"/>
                </a:lnTo>
                <a:lnTo>
                  <a:pt x="3801" y="44387"/>
                </a:lnTo>
                <a:lnTo>
                  <a:pt x="5731" y="46673"/>
                </a:lnTo>
                <a:lnTo>
                  <a:pt x="10062" y="50688"/>
                </a:lnTo>
                <a:lnTo>
                  <a:pt x="9705" y="34239"/>
                </a:lnTo>
                <a:lnTo>
                  <a:pt x="8982" y="29376"/>
                </a:lnTo>
                <a:lnTo>
                  <a:pt x="8982" y="23914"/>
                </a:lnTo>
                <a:close/>
              </a:path>
              <a:path w="47299" h="53657">
                <a:moveTo>
                  <a:pt x="26115" y="46126"/>
                </a:moveTo>
                <a:lnTo>
                  <a:pt x="20779" y="46126"/>
                </a:lnTo>
                <a:lnTo>
                  <a:pt x="16559" y="44578"/>
                </a:lnTo>
                <a:lnTo>
                  <a:pt x="13201" y="42152"/>
                </a:lnTo>
                <a:lnTo>
                  <a:pt x="10972" y="38646"/>
                </a:lnTo>
                <a:lnTo>
                  <a:pt x="9705" y="34239"/>
                </a:lnTo>
                <a:lnTo>
                  <a:pt x="10062" y="50688"/>
                </a:lnTo>
                <a:lnTo>
                  <a:pt x="12952" y="51879"/>
                </a:lnTo>
                <a:lnTo>
                  <a:pt x="15843" y="53074"/>
                </a:lnTo>
                <a:lnTo>
                  <a:pt x="19227" y="53657"/>
                </a:lnTo>
                <a:lnTo>
                  <a:pt x="27122" y="53657"/>
                </a:lnTo>
                <a:lnTo>
                  <a:pt x="30632" y="52984"/>
                </a:lnTo>
                <a:lnTo>
                  <a:pt x="33656" y="51628"/>
                </a:lnTo>
                <a:lnTo>
                  <a:pt x="36695" y="50280"/>
                </a:lnTo>
                <a:lnTo>
                  <a:pt x="37468" y="34671"/>
                </a:lnTo>
                <a:lnTo>
                  <a:pt x="36003" y="39052"/>
                </a:lnTo>
                <a:lnTo>
                  <a:pt x="33605" y="42458"/>
                </a:lnTo>
                <a:lnTo>
                  <a:pt x="30200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5243615" y="3581575"/>
            <a:ext cx="71432" cy="52095"/>
          </a:xfrm>
          <a:custGeom>
            <a:avLst/>
            <a:gdLst/>
            <a:ahLst/>
            <a:cxnLst/>
            <a:rect l="l" t="t" r="r" b="b"/>
            <a:pathLst>
              <a:path w="71432" h="52095">
                <a:moveTo>
                  <a:pt x="476" y="3834"/>
                </a:moveTo>
                <a:lnTo>
                  <a:pt x="14292" y="50227"/>
                </a:lnTo>
                <a:lnTo>
                  <a:pt x="14782" y="51141"/>
                </a:lnTo>
                <a:lnTo>
                  <a:pt x="17428" y="52081"/>
                </a:lnTo>
                <a:lnTo>
                  <a:pt x="23454" y="52045"/>
                </a:lnTo>
                <a:lnTo>
                  <a:pt x="26028" y="50227"/>
                </a:lnTo>
                <a:lnTo>
                  <a:pt x="35227" y="14795"/>
                </a:lnTo>
                <a:lnTo>
                  <a:pt x="35424" y="14795"/>
                </a:lnTo>
                <a:lnTo>
                  <a:pt x="45364" y="50227"/>
                </a:lnTo>
                <a:lnTo>
                  <a:pt x="45829" y="51141"/>
                </a:lnTo>
                <a:lnTo>
                  <a:pt x="48574" y="52081"/>
                </a:lnTo>
                <a:lnTo>
                  <a:pt x="53925" y="52095"/>
                </a:lnTo>
                <a:lnTo>
                  <a:pt x="57024" y="50227"/>
                </a:lnTo>
                <a:lnTo>
                  <a:pt x="70959" y="3834"/>
                </a:lnTo>
                <a:lnTo>
                  <a:pt x="71432" y="1548"/>
                </a:lnTo>
                <a:lnTo>
                  <a:pt x="68893" y="0"/>
                </a:lnTo>
                <a:lnTo>
                  <a:pt x="65722" y="13"/>
                </a:lnTo>
                <a:lnTo>
                  <a:pt x="62704" y="1728"/>
                </a:lnTo>
                <a:lnTo>
                  <a:pt x="51466" y="41987"/>
                </a:lnTo>
                <a:lnTo>
                  <a:pt x="51294" y="41987"/>
                </a:lnTo>
                <a:lnTo>
                  <a:pt x="39999" y="1612"/>
                </a:lnTo>
                <a:lnTo>
                  <a:pt x="39827" y="1065"/>
                </a:lnTo>
                <a:lnTo>
                  <a:pt x="37170" y="13"/>
                </a:lnTo>
                <a:lnTo>
                  <a:pt x="34056" y="13"/>
                </a:lnTo>
                <a:lnTo>
                  <a:pt x="31179" y="1728"/>
                </a:lnTo>
                <a:lnTo>
                  <a:pt x="20714" y="41987"/>
                </a:lnTo>
                <a:lnTo>
                  <a:pt x="20506" y="41987"/>
                </a:lnTo>
                <a:lnTo>
                  <a:pt x="9098" y="1728"/>
                </a:lnTo>
                <a:lnTo>
                  <a:pt x="8731" y="875"/>
                </a:lnTo>
                <a:lnTo>
                  <a:pt x="6088" y="13"/>
                </a:lnTo>
                <a:lnTo>
                  <a:pt x="2827" y="0"/>
                </a:lnTo>
                <a:lnTo>
                  <a:pt x="0" y="1230"/>
                </a:lnTo>
                <a:lnTo>
                  <a:pt x="476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5355558" y="3581575"/>
            <a:ext cx="71419" cy="52095"/>
          </a:xfrm>
          <a:custGeom>
            <a:avLst/>
            <a:gdLst/>
            <a:ahLst/>
            <a:cxnLst/>
            <a:rect l="l" t="t" r="r" b="b"/>
            <a:pathLst>
              <a:path w="71419" h="52095">
                <a:moveTo>
                  <a:pt x="467" y="3834"/>
                </a:moveTo>
                <a:lnTo>
                  <a:pt x="14295" y="50227"/>
                </a:lnTo>
                <a:lnTo>
                  <a:pt x="14770" y="51141"/>
                </a:lnTo>
                <a:lnTo>
                  <a:pt x="17416" y="52081"/>
                </a:lnTo>
                <a:lnTo>
                  <a:pt x="23456" y="52045"/>
                </a:lnTo>
                <a:lnTo>
                  <a:pt x="26017" y="50227"/>
                </a:lnTo>
                <a:lnTo>
                  <a:pt x="35218" y="14795"/>
                </a:lnTo>
                <a:lnTo>
                  <a:pt x="35427" y="14795"/>
                </a:lnTo>
                <a:lnTo>
                  <a:pt x="45356" y="50227"/>
                </a:lnTo>
                <a:lnTo>
                  <a:pt x="45831" y="51141"/>
                </a:lnTo>
                <a:lnTo>
                  <a:pt x="48563" y="52081"/>
                </a:lnTo>
                <a:lnTo>
                  <a:pt x="53924" y="52095"/>
                </a:lnTo>
                <a:lnTo>
                  <a:pt x="57024" y="50227"/>
                </a:lnTo>
                <a:lnTo>
                  <a:pt x="70952" y="3834"/>
                </a:lnTo>
                <a:lnTo>
                  <a:pt x="71419" y="1548"/>
                </a:lnTo>
                <a:lnTo>
                  <a:pt x="68896" y="0"/>
                </a:lnTo>
                <a:lnTo>
                  <a:pt x="65725" y="13"/>
                </a:lnTo>
                <a:lnTo>
                  <a:pt x="62697" y="1728"/>
                </a:lnTo>
                <a:lnTo>
                  <a:pt x="51454" y="41987"/>
                </a:lnTo>
                <a:lnTo>
                  <a:pt x="51292" y="41987"/>
                </a:lnTo>
                <a:lnTo>
                  <a:pt x="39988" y="1612"/>
                </a:lnTo>
                <a:lnTo>
                  <a:pt x="39829" y="1065"/>
                </a:lnTo>
                <a:lnTo>
                  <a:pt x="37172" y="13"/>
                </a:lnTo>
                <a:lnTo>
                  <a:pt x="34048" y="13"/>
                </a:lnTo>
                <a:lnTo>
                  <a:pt x="31168" y="1728"/>
                </a:lnTo>
                <a:lnTo>
                  <a:pt x="20713" y="41987"/>
                </a:lnTo>
                <a:lnTo>
                  <a:pt x="20493" y="41987"/>
                </a:lnTo>
                <a:lnTo>
                  <a:pt x="9100" y="1728"/>
                </a:lnTo>
                <a:lnTo>
                  <a:pt x="8722" y="875"/>
                </a:lnTo>
                <a:lnTo>
                  <a:pt x="6076" y="13"/>
                </a:lnTo>
                <a:lnTo>
                  <a:pt x="2829" y="0"/>
                </a:lnTo>
                <a:lnTo>
                  <a:pt x="0" y="1230"/>
                </a:lnTo>
                <a:lnTo>
                  <a:pt x="467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5440081" y="3580798"/>
            <a:ext cx="43510" cy="53657"/>
          </a:xfrm>
          <a:custGeom>
            <a:avLst/>
            <a:gdLst/>
            <a:ahLst/>
            <a:cxnLst/>
            <a:rect l="l" t="t" r="r" b="b"/>
            <a:pathLst>
              <a:path w="43510" h="53657">
                <a:moveTo>
                  <a:pt x="43117" y="16941"/>
                </a:moveTo>
                <a:lnTo>
                  <a:pt x="42329" y="14133"/>
                </a:lnTo>
                <a:lnTo>
                  <a:pt x="41540" y="11328"/>
                </a:lnTo>
                <a:lnTo>
                  <a:pt x="38624" y="6807"/>
                </a:lnTo>
                <a:lnTo>
                  <a:pt x="34801" y="3070"/>
                </a:lnTo>
                <a:lnTo>
                  <a:pt x="32180" y="1838"/>
                </a:lnTo>
                <a:lnTo>
                  <a:pt x="29574" y="622"/>
                </a:lnTo>
                <a:lnTo>
                  <a:pt x="26409" y="0"/>
                </a:lnTo>
                <a:lnTo>
                  <a:pt x="26450" y="7009"/>
                </a:lnTo>
                <a:lnTo>
                  <a:pt x="29607" y="8341"/>
                </a:lnTo>
                <a:lnTo>
                  <a:pt x="31748" y="11008"/>
                </a:lnTo>
                <a:lnTo>
                  <a:pt x="33879" y="13690"/>
                </a:lnTo>
                <a:lnTo>
                  <a:pt x="34899" y="17383"/>
                </a:lnTo>
                <a:lnTo>
                  <a:pt x="34790" y="22085"/>
                </a:lnTo>
                <a:lnTo>
                  <a:pt x="8978" y="22085"/>
                </a:lnTo>
                <a:lnTo>
                  <a:pt x="9057" y="20101"/>
                </a:lnTo>
                <a:lnTo>
                  <a:pt x="10483" y="3124"/>
                </a:lnTo>
                <a:lnTo>
                  <a:pt x="8093" y="4899"/>
                </a:lnTo>
                <a:lnTo>
                  <a:pt x="4133" y="9575"/>
                </a:lnTo>
                <a:lnTo>
                  <a:pt x="2625" y="12405"/>
                </a:lnTo>
                <a:lnTo>
                  <a:pt x="1577" y="15760"/>
                </a:lnTo>
                <a:lnTo>
                  <a:pt x="51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8" y="35355"/>
                </a:lnTo>
                <a:lnTo>
                  <a:pt x="1516" y="38695"/>
                </a:lnTo>
                <a:lnTo>
                  <a:pt x="2538" y="42011"/>
                </a:lnTo>
                <a:lnTo>
                  <a:pt x="4036" y="44780"/>
                </a:lnTo>
                <a:lnTo>
                  <a:pt x="6041" y="46989"/>
                </a:lnTo>
                <a:lnTo>
                  <a:pt x="10494" y="50860"/>
                </a:lnTo>
                <a:lnTo>
                  <a:pt x="13421" y="51979"/>
                </a:lnTo>
                <a:lnTo>
                  <a:pt x="16351" y="53096"/>
                </a:lnTo>
                <a:lnTo>
                  <a:pt x="19757" y="53657"/>
                </a:lnTo>
                <a:lnTo>
                  <a:pt x="23642" y="53657"/>
                </a:lnTo>
                <a:lnTo>
                  <a:pt x="27997" y="53492"/>
                </a:lnTo>
                <a:lnTo>
                  <a:pt x="31958" y="52804"/>
                </a:lnTo>
                <a:lnTo>
                  <a:pt x="35208" y="51979"/>
                </a:lnTo>
                <a:lnTo>
                  <a:pt x="37937" y="51104"/>
                </a:lnTo>
                <a:lnTo>
                  <a:pt x="41198" y="48830"/>
                </a:lnTo>
                <a:lnTo>
                  <a:pt x="41516" y="46161"/>
                </a:lnTo>
                <a:lnTo>
                  <a:pt x="40939" y="43012"/>
                </a:lnTo>
                <a:lnTo>
                  <a:pt x="38207" y="43267"/>
                </a:lnTo>
                <a:lnTo>
                  <a:pt x="35046" y="44550"/>
                </a:lnTo>
                <a:lnTo>
                  <a:pt x="32242" y="45439"/>
                </a:lnTo>
                <a:lnTo>
                  <a:pt x="28714" y="46202"/>
                </a:lnTo>
                <a:lnTo>
                  <a:pt x="24455" y="46393"/>
                </a:lnTo>
                <a:lnTo>
                  <a:pt x="21603" y="46393"/>
                </a:lnTo>
                <a:lnTo>
                  <a:pt x="17222" y="45133"/>
                </a:lnTo>
                <a:lnTo>
                  <a:pt x="13641" y="43116"/>
                </a:lnTo>
                <a:lnTo>
                  <a:pt x="11186" y="40002"/>
                </a:lnTo>
                <a:lnTo>
                  <a:pt x="9781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40" y="28648"/>
                </a:lnTo>
                <a:lnTo>
                  <a:pt x="42476" y="27748"/>
                </a:lnTo>
                <a:lnTo>
                  <a:pt x="43510" y="24738"/>
                </a:lnTo>
                <a:lnTo>
                  <a:pt x="43510" y="19926"/>
                </a:lnTo>
                <a:lnTo>
                  <a:pt x="43117" y="16941"/>
                </a:lnTo>
                <a:close/>
              </a:path>
              <a:path w="43510" h="53657">
                <a:moveTo>
                  <a:pt x="9057" y="20101"/>
                </a:moveTo>
                <a:lnTo>
                  <a:pt x="9975" y="16357"/>
                </a:lnTo>
                <a:lnTo>
                  <a:pt x="11441" y="12927"/>
                </a:lnTo>
                <a:lnTo>
                  <a:pt x="14983" y="9079"/>
                </a:lnTo>
                <a:lnTo>
                  <a:pt x="18220" y="7415"/>
                </a:lnTo>
                <a:lnTo>
                  <a:pt x="22255" y="7009"/>
                </a:lnTo>
                <a:lnTo>
                  <a:pt x="26450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3"/>
                </a:lnTo>
                <a:lnTo>
                  <a:pt x="13288" y="1864"/>
                </a:lnTo>
                <a:lnTo>
                  <a:pt x="10483" y="3124"/>
                </a:lnTo>
                <a:lnTo>
                  <a:pt x="9057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5531796" y="3580790"/>
            <a:ext cx="43506" cy="72363"/>
          </a:xfrm>
          <a:custGeom>
            <a:avLst/>
            <a:gdLst/>
            <a:ahLst/>
            <a:cxnLst/>
            <a:rect l="l" t="t" r="r" b="b"/>
            <a:pathLst>
              <a:path w="43506" h="72363">
                <a:moveTo>
                  <a:pt x="0" y="2451"/>
                </a:moveTo>
                <a:lnTo>
                  <a:pt x="0" y="70664"/>
                </a:lnTo>
                <a:lnTo>
                  <a:pt x="182" y="71413"/>
                </a:lnTo>
                <a:lnTo>
                  <a:pt x="2768" y="72363"/>
                </a:lnTo>
                <a:lnTo>
                  <a:pt x="5900" y="72363"/>
                </a:lnTo>
                <a:lnTo>
                  <a:pt x="8669" y="70664"/>
                </a:lnTo>
                <a:lnTo>
                  <a:pt x="8669" y="46241"/>
                </a:lnTo>
                <a:lnTo>
                  <a:pt x="9936" y="47509"/>
                </a:lnTo>
                <a:lnTo>
                  <a:pt x="13366" y="50493"/>
                </a:lnTo>
                <a:lnTo>
                  <a:pt x="16775" y="52487"/>
                </a:lnTo>
                <a:lnTo>
                  <a:pt x="20328" y="53517"/>
                </a:lnTo>
                <a:lnTo>
                  <a:pt x="23011" y="53668"/>
                </a:lnTo>
                <a:lnTo>
                  <a:pt x="26308" y="53668"/>
                </a:lnTo>
                <a:lnTo>
                  <a:pt x="29235" y="53021"/>
                </a:lnTo>
                <a:lnTo>
                  <a:pt x="31794" y="51739"/>
                </a:lnTo>
                <a:lnTo>
                  <a:pt x="34354" y="50457"/>
                </a:lnTo>
                <a:lnTo>
                  <a:pt x="33840" y="33922"/>
                </a:lnTo>
                <a:lnTo>
                  <a:pt x="32669" y="38188"/>
                </a:lnTo>
                <a:lnTo>
                  <a:pt x="30726" y="41807"/>
                </a:lnTo>
                <a:lnTo>
                  <a:pt x="27896" y="44334"/>
                </a:lnTo>
                <a:lnTo>
                  <a:pt x="24451" y="45961"/>
                </a:lnTo>
                <a:lnTo>
                  <a:pt x="19900" y="45961"/>
                </a:lnTo>
                <a:lnTo>
                  <a:pt x="15497" y="43574"/>
                </a:lnTo>
                <a:lnTo>
                  <a:pt x="11069" y="39686"/>
                </a:lnTo>
                <a:lnTo>
                  <a:pt x="8669" y="36691"/>
                </a:lnTo>
                <a:lnTo>
                  <a:pt x="8669" y="17273"/>
                </a:lnTo>
                <a:lnTo>
                  <a:pt x="7609" y="9018"/>
                </a:lnTo>
                <a:lnTo>
                  <a:pt x="7609" y="2451"/>
                </a:lnTo>
                <a:lnTo>
                  <a:pt x="6076" y="900"/>
                </a:lnTo>
                <a:lnTo>
                  <a:pt x="3084" y="774"/>
                </a:lnTo>
                <a:lnTo>
                  <a:pt x="0" y="2451"/>
                </a:lnTo>
                <a:close/>
              </a:path>
              <a:path w="43506" h="72363">
                <a:moveTo>
                  <a:pt x="8669" y="17273"/>
                </a:moveTo>
                <a:lnTo>
                  <a:pt x="10046" y="15494"/>
                </a:lnTo>
                <a:lnTo>
                  <a:pt x="12581" y="12787"/>
                </a:lnTo>
                <a:lnTo>
                  <a:pt x="16123" y="9856"/>
                </a:lnTo>
                <a:lnTo>
                  <a:pt x="19457" y="8229"/>
                </a:lnTo>
                <a:lnTo>
                  <a:pt x="22791" y="7721"/>
                </a:lnTo>
                <a:lnTo>
                  <a:pt x="26939" y="8254"/>
                </a:lnTo>
                <a:lnTo>
                  <a:pt x="29963" y="10425"/>
                </a:lnTo>
                <a:lnTo>
                  <a:pt x="32076" y="13676"/>
                </a:lnTo>
                <a:lnTo>
                  <a:pt x="33605" y="17564"/>
                </a:lnTo>
                <a:lnTo>
                  <a:pt x="34340" y="22226"/>
                </a:lnTo>
                <a:lnTo>
                  <a:pt x="34523" y="27139"/>
                </a:lnTo>
                <a:lnTo>
                  <a:pt x="34523" y="29425"/>
                </a:lnTo>
                <a:lnTo>
                  <a:pt x="33840" y="33922"/>
                </a:lnTo>
                <a:lnTo>
                  <a:pt x="34354" y="50457"/>
                </a:lnTo>
                <a:lnTo>
                  <a:pt x="36497" y="48628"/>
                </a:lnTo>
                <a:lnTo>
                  <a:pt x="39963" y="43891"/>
                </a:lnTo>
                <a:lnTo>
                  <a:pt x="41277" y="41008"/>
                </a:lnTo>
                <a:lnTo>
                  <a:pt x="42177" y="37605"/>
                </a:lnTo>
                <a:lnTo>
                  <a:pt x="43063" y="34215"/>
                </a:lnTo>
                <a:lnTo>
                  <a:pt x="43506" y="30377"/>
                </a:lnTo>
                <a:lnTo>
                  <a:pt x="43506" y="22567"/>
                </a:lnTo>
                <a:lnTo>
                  <a:pt x="43163" y="19202"/>
                </a:lnTo>
                <a:lnTo>
                  <a:pt x="42472" y="16041"/>
                </a:lnTo>
                <a:lnTo>
                  <a:pt x="41770" y="12877"/>
                </a:lnTo>
                <a:lnTo>
                  <a:pt x="40651" y="10097"/>
                </a:lnTo>
                <a:lnTo>
                  <a:pt x="39128" y="7721"/>
                </a:lnTo>
                <a:lnTo>
                  <a:pt x="35632" y="3441"/>
                </a:lnTo>
                <a:lnTo>
                  <a:pt x="30797" y="698"/>
                </a:lnTo>
                <a:lnTo>
                  <a:pt x="27871" y="0"/>
                </a:lnTo>
                <a:lnTo>
                  <a:pt x="24436" y="0"/>
                </a:lnTo>
                <a:lnTo>
                  <a:pt x="21366" y="201"/>
                </a:lnTo>
                <a:lnTo>
                  <a:pt x="18525" y="953"/>
                </a:lnTo>
                <a:lnTo>
                  <a:pt x="15803" y="2260"/>
                </a:lnTo>
                <a:lnTo>
                  <a:pt x="13107" y="3938"/>
                </a:lnTo>
                <a:lnTo>
                  <a:pt x="10439" y="6184"/>
                </a:lnTo>
                <a:lnTo>
                  <a:pt x="7609" y="9018"/>
                </a:lnTo>
                <a:lnTo>
                  <a:pt x="8669" y="172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5590145" y="3580798"/>
            <a:ext cx="43516" cy="53657"/>
          </a:xfrm>
          <a:custGeom>
            <a:avLst/>
            <a:gdLst/>
            <a:ahLst/>
            <a:cxnLst/>
            <a:rect l="l" t="t" r="r" b="b"/>
            <a:pathLst>
              <a:path w="43516" h="53657">
                <a:moveTo>
                  <a:pt x="43127" y="16941"/>
                </a:moveTo>
                <a:lnTo>
                  <a:pt x="42325" y="14133"/>
                </a:lnTo>
                <a:lnTo>
                  <a:pt x="41550" y="11328"/>
                </a:lnTo>
                <a:lnTo>
                  <a:pt x="38634" y="6807"/>
                </a:lnTo>
                <a:lnTo>
                  <a:pt x="34798" y="3070"/>
                </a:lnTo>
                <a:lnTo>
                  <a:pt x="32186" y="1838"/>
                </a:lnTo>
                <a:lnTo>
                  <a:pt x="29580" y="622"/>
                </a:lnTo>
                <a:lnTo>
                  <a:pt x="26419" y="0"/>
                </a:lnTo>
                <a:lnTo>
                  <a:pt x="26456" y="7009"/>
                </a:lnTo>
                <a:lnTo>
                  <a:pt x="29620" y="8341"/>
                </a:lnTo>
                <a:lnTo>
                  <a:pt x="31758" y="11008"/>
                </a:lnTo>
                <a:lnTo>
                  <a:pt x="33886" y="13690"/>
                </a:lnTo>
                <a:lnTo>
                  <a:pt x="34894" y="17383"/>
                </a:lnTo>
                <a:lnTo>
                  <a:pt x="34798" y="22085"/>
                </a:lnTo>
                <a:lnTo>
                  <a:pt x="8992" y="22085"/>
                </a:lnTo>
                <a:lnTo>
                  <a:pt x="9053" y="20101"/>
                </a:lnTo>
                <a:lnTo>
                  <a:pt x="10490" y="3124"/>
                </a:lnTo>
                <a:lnTo>
                  <a:pt x="8106" y="4899"/>
                </a:lnTo>
                <a:lnTo>
                  <a:pt x="4142" y="9575"/>
                </a:lnTo>
                <a:lnTo>
                  <a:pt x="2631" y="12405"/>
                </a:lnTo>
                <a:lnTo>
                  <a:pt x="1583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26" y="38695"/>
                </a:lnTo>
                <a:lnTo>
                  <a:pt x="2545" y="42011"/>
                </a:lnTo>
                <a:lnTo>
                  <a:pt x="4046" y="44780"/>
                </a:lnTo>
                <a:lnTo>
                  <a:pt x="6051" y="46989"/>
                </a:lnTo>
                <a:lnTo>
                  <a:pt x="10504" y="50860"/>
                </a:lnTo>
                <a:lnTo>
                  <a:pt x="13435" y="51979"/>
                </a:lnTo>
                <a:lnTo>
                  <a:pt x="16357" y="53096"/>
                </a:lnTo>
                <a:lnTo>
                  <a:pt x="19756" y="53657"/>
                </a:lnTo>
                <a:lnTo>
                  <a:pt x="23651" y="53657"/>
                </a:lnTo>
                <a:lnTo>
                  <a:pt x="28007" y="53492"/>
                </a:lnTo>
                <a:lnTo>
                  <a:pt x="31967" y="52804"/>
                </a:lnTo>
                <a:lnTo>
                  <a:pt x="35214" y="51979"/>
                </a:lnTo>
                <a:lnTo>
                  <a:pt x="37947" y="51104"/>
                </a:lnTo>
                <a:lnTo>
                  <a:pt x="41205" y="48830"/>
                </a:lnTo>
                <a:lnTo>
                  <a:pt x="41525" y="46161"/>
                </a:lnTo>
                <a:lnTo>
                  <a:pt x="40946" y="43012"/>
                </a:lnTo>
                <a:lnTo>
                  <a:pt x="38216" y="43267"/>
                </a:lnTo>
                <a:lnTo>
                  <a:pt x="35057" y="44550"/>
                </a:lnTo>
                <a:lnTo>
                  <a:pt x="32237" y="45439"/>
                </a:lnTo>
                <a:lnTo>
                  <a:pt x="28723" y="46202"/>
                </a:lnTo>
                <a:lnTo>
                  <a:pt x="24465" y="46393"/>
                </a:lnTo>
                <a:lnTo>
                  <a:pt x="21610" y="46393"/>
                </a:lnTo>
                <a:lnTo>
                  <a:pt x="17218" y="45133"/>
                </a:lnTo>
                <a:lnTo>
                  <a:pt x="13655" y="43116"/>
                </a:lnTo>
                <a:lnTo>
                  <a:pt x="11192" y="40002"/>
                </a:lnTo>
                <a:lnTo>
                  <a:pt x="9777" y="35977"/>
                </a:lnTo>
                <a:lnTo>
                  <a:pt x="8992" y="31356"/>
                </a:lnTo>
                <a:lnTo>
                  <a:pt x="8992" y="28648"/>
                </a:lnTo>
                <a:lnTo>
                  <a:pt x="40151" y="28648"/>
                </a:lnTo>
                <a:lnTo>
                  <a:pt x="42486" y="27748"/>
                </a:lnTo>
                <a:lnTo>
                  <a:pt x="43516" y="24738"/>
                </a:lnTo>
                <a:lnTo>
                  <a:pt x="43516" y="19926"/>
                </a:lnTo>
                <a:lnTo>
                  <a:pt x="43127" y="16941"/>
                </a:lnTo>
                <a:close/>
              </a:path>
              <a:path w="43516" h="53657">
                <a:moveTo>
                  <a:pt x="9053" y="20101"/>
                </a:moveTo>
                <a:lnTo>
                  <a:pt x="9989" y="16357"/>
                </a:lnTo>
                <a:lnTo>
                  <a:pt x="11436" y="12927"/>
                </a:lnTo>
                <a:lnTo>
                  <a:pt x="14983" y="9079"/>
                </a:lnTo>
                <a:lnTo>
                  <a:pt x="18215" y="7415"/>
                </a:lnTo>
                <a:lnTo>
                  <a:pt x="22251" y="7009"/>
                </a:lnTo>
                <a:lnTo>
                  <a:pt x="26456" y="7009"/>
                </a:lnTo>
                <a:lnTo>
                  <a:pt x="26419" y="0"/>
                </a:lnTo>
                <a:lnTo>
                  <a:pt x="19237" y="0"/>
                </a:lnTo>
                <a:lnTo>
                  <a:pt x="16098" y="633"/>
                </a:lnTo>
                <a:lnTo>
                  <a:pt x="13298" y="1864"/>
                </a:lnTo>
                <a:lnTo>
                  <a:pt x="10490" y="3124"/>
                </a:lnTo>
                <a:lnTo>
                  <a:pt x="9053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5652345" y="3580798"/>
            <a:ext cx="27614" cy="52919"/>
          </a:xfrm>
          <a:custGeom>
            <a:avLst/>
            <a:gdLst/>
            <a:ahLst/>
            <a:cxnLst/>
            <a:rect l="l" t="t" r="r" b="b"/>
            <a:pathLst>
              <a:path w="27614" h="52919">
                <a:moveTo>
                  <a:pt x="5904" y="52919"/>
                </a:moveTo>
                <a:lnTo>
                  <a:pt x="8671" y="51281"/>
                </a:lnTo>
                <a:lnTo>
                  <a:pt x="8671" y="19151"/>
                </a:lnTo>
                <a:lnTo>
                  <a:pt x="11008" y="15480"/>
                </a:lnTo>
                <a:lnTo>
                  <a:pt x="13049" y="12736"/>
                </a:lnTo>
                <a:lnTo>
                  <a:pt x="15878" y="9968"/>
                </a:lnTo>
                <a:lnTo>
                  <a:pt x="19298" y="8470"/>
                </a:lnTo>
                <a:lnTo>
                  <a:pt x="22236" y="8675"/>
                </a:lnTo>
                <a:lnTo>
                  <a:pt x="24893" y="9475"/>
                </a:lnTo>
                <a:lnTo>
                  <a:pt x="27550" y="8192"/>
                </a:lnTo>
                <a:lnTo>
                  <a:pt x="27614" y="3671"/>
                </a:lnTo>
                <a:lnTo>
                  <a:pt x="25326" y="687"/>
                </a:lnTo>
                <a:lnTo>
                  <a:pt x="22301" y="90"/>
                </a:lnTo>
                <a:lnTo>
                  <a:pt x="19742" y="0"/>
                </a:lnTo>
                <a:lnTo>
                  <a:pt x="16739" y="673"/>
                </a:lnTo>
                <a:lnTo>
                  <a:pt x="13686" y="2576"/>
                </a:lnTo>
                <a:lnTo>
                  <a:pt x="10346" y="5993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64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5688672" y="3557469"/>
            <a:ext cx="32021" cy="76248"/>
          </a:xfrm>
          <a:custGeom>
            <a:avLst/>
            <a:gdLst/>
            <a:ahLst/>
            <a:cxnLst/>
            <a:rect l="l" t="t" r="r" b="b"/>
            <a:pathLst>
              <a:path w="32021" h="76248">
                <a:moveTo>
                  <a:pt x="9903" y="8100"/>
                </a:moveTo>
                <a:lnTo>
                  <a:pt x="8686" y="12989"/>
                </a:lnTo>
                <a:lnTo>
                  <a:pt x="8366" y="15911"/>
                </a:lnTo>
                <a:lnTo>
                  <a:pt x="8366" y="24357"/>
                </a:lnTo>
                <a:lnTo>
                  <a:pt x="1689" y="24357"/>
                </a:lnTo>
                <a:lnTo>
                  <a:pt x="299" y="25513"/>
                </a:lnTo>
                <a:lnTo>
                  <a:pt x="0" y="28105"/>
                </a:lnTo>
                <a:lnTo>
                  <a:pt x="1689" y="31799"/>
                </a:lnTo>
                <a:lnTo>
                  <a:pt x="8366" y="31799"/>
                </a:lnTo>
                <a:lnTo>
                  <a:pt x="8366" y="74609"/>
                </a:lnTo>
                <a:lnTo>
                  <a:pt x="8590" y="75333"/>
                </a:lnTo>
                <a:lnTo>
                  <a:pt x="11196" y="76248"/>
                </a:lnTo>
                <a:lnTo>
                  <a:pt x="14274" y="76248"/>
                </a:lnTo>
                <a:lnTo>
                  <a:pt x="17085" y="74609"/>
                </a:lnTo>
                <a:lnTo>
                  <a:pt x="17085" y="31799"/>
                </a:lnTo>
                <a:lnTo>
                  <a:pt x="27665" y="31799"/>
                </a:lnTo>
                <a:lnTo>
                  <a:pt x="29229" y="30337"/>
                </a:lnTo>
                <a:lnTo>
                  <a:pt x="29386" y="27418"/>
                </a:lnTo>
                <a:lnTo>
                  <a:pt x="27665" y="24357"/>
                </a:lnTo>
                <a:lnTo>
                  <a:pt x="17085" y="24357"/>
                </a:lnTo>
                <a:lnTo>
                  <a:pt x="17085" y="19047"/>
                </a:lnTo>
                <a:lnTo>
                  <a:pt x="17212" y="15163"/>
                </a:lnTo>
                <a:lnTo>
                  <a:pt x="17705" y="12240"/>
                </a:lnTo>
                <a:lnTo>
                  <a:pt x="19965" y="8521"/>
                </a:lnTo>
                <a:lnTo>
                  <a:pt x="22896" y="7426"/>
                </a:lnTo>
                <a:lnTo>
                  <a:pt x="25970" y="7517"/>
                </a:lnTo>
                <a:lnTo>
                  <a:pt x="29081" y="8417"/>
                </a:lnTo>
                <a:lnTo>
                  <a:pt x="31676" y="8355"/>
                </a:lnTo>
                <a:lnTo>
                  <a:pt x="32021" y="5688"/>
                </a:lnTo>
                <a:lnTo>
                  <a:pt x="31935" y="3924"/>
                </a:lnTo>
                <a:lnTo>
                  <a:pt x="29855" y="1116"/>
                </a:lnTo>
                <a:lnTo>
                  <a:pt x="27172" y="342"/>
                </a:lnTo>
                <a:lnTo>
                  <a:pt x="23609" y="0"/>
                </a:lnTo>
                <a:lnTo>
                  <a:pt x="21013" y="0"/>
                </a:lnTo>
                <a:lnTo>
                  <a:pt x="18774" y="367"/>
                </a:lnTo>
                <a:lnTo>
                  <a:pt x="14951" y="1854"/>
                </a:lnTo>
                <a:lnTo>
                  <a:pt x="12106" y="4558"/>
                </a:lnTo>
                <a:lnTo>
                  <a:pt x="9903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5729608" y="3580794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8" y="23914"/>
                </a:moveTo>
                <a:lnTo>
                  <a:pt x="9277" y="21351"/>
                </a:lnTo>
                <a:lnTo>
                  <a:pt x="9856" y="19000"/>
                </a:lnTo>
                <a:lnTo>
                  <a:pt x="11329" y="14605"/>
                </a:lnTo>
                <a:lnTo>
                  <a:pt x="13741" y="11178"/>
                </a:lnTo>
                <a:lnTo>
                  <a:pt x="17110" y="8902"/>
                </a:lnTo>
                <a:lnTo>
                  <a:pt x="21193" y="7495"/>
                </a:lnTo>
                <a:lnTo>
                  <a:pt x="26572" y="7495"/>
                </a:lnTo>
                <a:lnTo>
                  <a:pt x="30779" y="9043"/>
                </a:lnTo>
                <a:lnTo>
                  <a:pt x="34138" y="11469"/>
                </a:lnTo>
                <a:lnTo>
                  <a:pt x="36327" y="15011"/>
                </a:lnTo>
                <a:lnTo>
                  <a:pt x="37580" y="19432"/>
                </a:lnTo>
                <a:lnTo>
                  <a:pt x="38307" y="24270"/>
                </a:lnTo>
                <a:lnTo>
                  <a:pt x="38307" y="29743"/>
                </a:lnTo>
                <a:lnTo>
                  <a:pt x="38023" y="32324"/>
                </a:lnTo>
                <a:lnTo>
                  <a:pt x="37457" y="34671"/>
                </a:lnTo>
                <a:lnTo>
                  <a:pt x="36683" y="50280"/>
                </a:lnTo>
                <a:lnTo>
                  <a:pt x="39203" y="48376"/>
                </a:lnTo>
                <a:lnTo>
                  <a:pt x="43239" y="43549"/>
                </a:lnTo>
                <a:lnTo>
                  <a:pt x="44750" y="40655"/>
                </a:lnTo>
                <a:lnTo>
                  <a:pt x="45759" y="37299"/>
                </a:lnTo>
                <a:lnTo>
                  <a:pt x="46781" y="33962"/>
                </a:lnTo>
                <a:lnTo>
                  <a:pt x="47285" y="30304"/>
                </a:lnTo>
                <a:lnTo>
                  <a:pt x="47285" y="22240"/>
                </a:lnTo>
                <a:lnTo>
                  <a:pt x="46803" y="18568"/>
                </a:lnTo>
                <a:lnTo>
                  <a:pt x="45845" y="15303"/>
                </a:lnTo>
                <a:lnTo>
                  <a:pt x="44888" y="12052"/>
                </a:lnTo>
                <a:lnTo>
                  <a:pt x="43437" y="9273"/>
                </a:lnTo>
                <a:lnTo>
                  <a:pt x="41515" y="7012"/>
                </a:lnTo>
                <a:lnTo>
                  <a:pt x="37174" y="2984"/>
                </a:lnTo>
                <a:lnTo>
                  <a:pt x="34282" y="1793"/>
                </a:lnTo>
                <a:lnTo>
                  <a:pt x="31391" y="596"/>
                </a:lnTo>
                <a:lnTo>
                  <a:pt x="28011" y="0"/>
                </a:lnTo>
                <a:lnTo>
                  <a:pt x="20087" y="0"/>
                </a:lnTo>
                <a:lnTo>
                  <a:pt x="16559" y="673"/>
                </a:lnTo>
                <a:lnTo>
                  <a:pt x="13543" y="2009"/>
                </a:lnTo>
                <a:lnTo>
                  <a:pt x="10540" y="3355"/>
                </a:lnTo>
                <a:lnTo>
                  <a:pt x="8021" y="5234"/>
                </a:lnTo>
                <a:lnTo>
                  <a:pt x="3999" y="10083"/>
                </a:lnTo>
                <a:lnTo>
                  <a:pt x="2498" y="12956"/>
                </a:lnTo>
                <a:lnTo>
                  <a:pt x="1490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7" y="35118"/>
                </a:lnTo>
                <a:lnTo>
                  <a:pt x="1418" y="38354"/>
                </a:lnTo>
                <a:lnTo>
                  <a:pt x="2362" y="41619"/>
                </a:lnTo>
                <a:lnTo>
                  <a:pt x="3790" y="44387"/>
                </a:lnTo>
                <a:lnTo>
                  <a:pt x="5735" y="46673"/>
                </a:lnTo>
                <a:lnTo>
                  <a:pt x="10066" y="50688"/>
                </a:lnTo>
                <a:lnTo>
                  <a:pt x="9695" y="34239"/>
                </a:lnTo>
                <a:lnTo>
                  <a:pt x="8978" y="29376"/>
                </a:lnTo>
                <a:lnTo>
                  <a:pt x="8978" y="23914"/>
                </a:lnTo>
                <a:close/>
              </a:path>
              <a:path w="47285" h="53657">
                <a:moveTo>
                  <a:pt x="26117" y="46126"/>
                </a:moveTo>
                <a:lnTo>
                  <a:pt x="20764" y="46126"/>
                </a:lnTo>
                <a:lnTo>
                  <a:pt x="16559" y="44578"/>
                </a:lnTo>
                <a:lnTo>
                  <a:pt x="13197" y="42152"/>
                </a:lnTo>
                <a:lnTo>
                  <a:pt x="10961" y="38646"/>
                </a:lnTo>
                <a:lnTo>
                  <a:pt x="9695" y="34239"/>
                </a:lnTo>
                <a:lnTo>
                  <a:pt x="10066" y="50688"/>
                </a:lnTo>
                <a:lnTo>
                  <a:pt x="12942" y="51879"/>
                </a:lnTo>
                <a:lnTo>
                  <a:pt x="15847" y="53074"/>
                </a:lnTo>
                <a:lnTo>
                  <a:pt x="19227" y="53657"/>
                </a:lnTo>
                <a:lnTo>
                  <a:pt x="27111" y="53657"/>
                </a:lnTo>
                <a:lnTo>
                  <a:pt x="30628" y="52984"/>
                </a:lnTo>
                <a:lnTo>
                  <a:pt x="33656" y="51628"/>
                </a:lnTo>
                <a:lnTo>
                  <a:pt x="36683" y="50280"/>
                </a:lnTo>
                <a:lnTo>
                  <a:pt x="37457" y="34671"/>
                </a:lnTo>
                <a:lnTo>
                  <a:pt x="36007" y="39052"/>
                </a:lnTo>
                <a:lnTo>
                  <a:pt x="33605" y="42458"/>
                </a:lnTo>
                <a:lnTo>
                  <a:pt x="30200" y="44705"/>
                </a:lnTo>
                <a:lnTo>
                  <a:pt x="26117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5795031" y="3580798"/>
            <a:ext cx="27626" cy="52919"/>
          </a:xfrm>
          <a:custGeom>
            <a:avLst/>
            <a:gdLst/>
            <a:ahLst/>
            <a:cxnLst/>
            <a:rect l="l" t="t" r="r" b="b"/>
            <a:pathLst>
              <a:path w="27626" h="52919">
                <a:moveTo>
                  <a:pt x="5900" y="52919"/>
                </a:moveTo>
                <a:lnTo>
                  <a:pt x="8669" y="51281"/>
                </a:lnTo>
                <a:lnTo>
                  <a:pt x="8669" y="19151"/>
                </a:lnTo>
                <a:lnTo>
                  <a:pt x="11015" y="15480"/>
                </a:lnTo>
                <a:lnTo>
                  <a:pt x="14032" y="11634"/>
                </a:lnTo>
                <a:lnTo>
                  <a:pt x="16761" y="9373"/>
                </a:lnTo>
                <a:lnTo>
                  <a:pt x="19310" y="8470"/>
                </a:lnTo>
                <a:lnTo>
                  <a:pt x="22237" y="8675"/>
                </a:lnTo>
                <a:lnTo>
                  <a:pt x="24904" y="9475"/>
                </a:lnTo>
                <a:lnTo>
                  <a:pt x="27551" y="8192"/>
                </a:lnTo>
                <a:lnTo>
                  <a:pt x="27626" y="3671"/>
                </a:lnTo>
                <a:lnTo>
                  <a:pt x="25322" y="687"/>
                </a:lnTo>
                <a:lnTo>
                  <a:pt x="22308" y="90"/>
                </a:lnTo>
                <a:lnTo>
                  <a:pt x="19742" y="0"/>
                </a:lnTo>
                <a:lnTo>
                  <a:pt x="16739" y="673"/>
                </a:lnTo>
                <a:lnTo>
                  <a:pt x="13698" y="2576"/>
                </a:lnTo>
                <a:lnTo>
                  <a:pt x="10353" y="5993"/>
                </a:lnTo>
                <a:lnTo>
                  <a:pt x="7833" y="9550"/>
                </a:lnTo>
                <a:lnTo>
                  <a:pt x="7833" y="2437"/>
                </a:lnTo>
                <a:lnTo>
                  <a:pt x="5864" y="838"/>
                </a:lnTo>
                <a:lnTo>
                  <a:pt x="3145" y="763"/>
                </a:lnTo>
                <a:lnTo>
                  <a:pt x="0" y="2437"/>
                </a:lnTo>
                <a:lnTo>
                  <a:pt x="0" y="51281"/>
                </a:lnTo>
                <a:lnTo>
                  <a:pt x="194" y="52005"/>
                </a:lnTo>
                <a:lnTo>
                  <a:pt x="2778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5837468" y="3580794"/>
            <a:ext cx="70163" cy="52919"/>
          </a:xfrm>
          <a:custGeom>
            <a:avLst/>
            <a:gdLst/>
            <a:ahLst/>
            <a:cxnLst/>
            <a:rect l="l" t="t" r="r" b="b"/>
            <a:pathLst>
              <a:path w="70163" h="52919">
                <a:moveTo>
                  <a:pt x="61649" y="52020"/>
                </a:moveTo>
                <a:lnTo>
                  <a:pt x="64259" y="52919"/>
                </a:lnTo>
                <a:lnTo>
                  <a:pt x="67395" y="52919"/>
                </a:lnTo>
                <a:lnTo>
                  <a:pt x="70163" y="51281"/>
                </a:lnTo>
                <a:lnTo>
                  <a:pt x="70163" y="17665"/>
                </a:lnTo>
                <a:lnTo>
                  <a:pt x="69893" y="15036"/>
                </a:lnTo>
                <a:lnTo>
                  <a:pt x="68809" y="10083"/>
                </a:lnTo>
                <a:lnTo>
                  <a:pt x="66621" y="6069"/>
                </a:lnTo>
                <a:lnTo>
                  <a:pt x="63668" y="2768"/>
                </a:lnTo>
                <a:lnTo>
                  <a:pt x="59536" y="557"/>
                </a:lnTo>
                <a:lnTo>
                  <a:pt x="56977" y="0"/>
                </a:lnTo>
                <a:lnTo>
                  <a:pt x="52656" y="0"/>
                </a:lnTo>
                <a:lnTo>
                  <a:pt x="48920" y="863"/>
                </a:lnTo>
                <a:lnTo>
                  <a:pt x="46335" y="2170"/>
                </a:lnTo>
                <a:lnTo>
                  <a:pt x="43653" y="3924"/>
                </a:lnTo>
                <a:lnTo>
                  <a:pt x="40802" y="6389"/>
                </a:lnTo>
                <a:lnTo>
                  <a:pt x="37738" y="9665"/>
                </a:lnTo>
                <a:lnTo>
                  <a:pt x="35636" y="5727"/>
                </a:lnTo>
                <a:lnTo>
                  <a:pt x="32583" y="2692"/>
                </a:lnTo>
                <a:lnTo>
                  <a:pt x="30012" y="1181"/>
                </a:lnTo>
                <a:lnTo>
                  <a:pt x="26902" y="229"/>
                </a:lnTo>
                <a:lnTo>
                  <a:pt x="23187" y="0"/>
                </a:lnTo>
                <a:lnTo>
                  <a:pt x="20627" y="0"/>
                </a:lnTo>
                <a:lnTo>
                  <a:pt x="18093" y="723"/>
                </a:lnTo>
                <a:lnTo>
                  <a:pt x="13074" y="3567"/>
                </a:lnTo>
                <a:lnTo>
                  <a:pt x="10490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53" y="838"/>
                </a:lnTo>
                <a:lnTo>
                  <a:pt x="3139" y="763"/>
                </a:lnTo>
                <a:lnTo>
                  <a:pt x="0" y="2437"/>
                </a:lnTo>
                <a:lnTo>
                  <a:pt x="0" y="51281"/>
                </a:lnTo>
                <a:lnTo>
                  <a:pt x="198" y="52020"/>
                </a:lnTo>
                <a:lnTo>
                  <a:pt x="2768" y="52919"/>
                </a:lnTo>
                <a:lnTo>
                  <a:pt x="5904" y="52919"/>
                </a:lnTo>
                <a:lnTo>
                  <a:pt x="8671" y="51281"/>
                </a:lnTo>
                <a:lnTo>
                  <a:pt x="8671" y="17146"/>
                </a:lnTo>
                <a:lnTo>
                  <a:pt x="11059" y="14072"/>
                </a:lnTo>
                <a:lnTo>
                  <a:pt x="15289" y="10148"/>
                </a:lnTo>
                <a:lnTo>
                  <a:pt x="19339" y="7760"/>
                </a:lnTo>
                <a:lnTo>
                  <a:pt x="22953" y="7760"/>
                </a:lnTo>
                <a:lnTo>
                  <a:pt x="25513" y="8737"/>
                </a:lnTo>
                <a:lnTo>
                  <a:pt x="28428" y="11555"/>
                </a:lnTo>
                <a:lnTo>
                  <a:pt x="29782" y="14248"/>
                </a:lnTo>
                <a:lnTo>
                  <a:pt x="30556" y="17665"/>
                </a:lnTo>
                <a:lnTo>
                  <a:pt x="30754" y="21603"/>
                </a:lnTo>
                <a:lnTo>
                  <a:pt x="30754" y="51281"/>
                </a:lnTo>
                <a:lnTo>
                  <a:pt x="30934" y="52020"/>
                </a:lnTo>
                <a:lnTo>
                  <a:pt x="33558" y="52919"/>
                </a:lnTo>
                <a:lnTo>
                  <a:pt x="36593" y="52919"/>
                </a:lnTo>
                <a:lnTo>
                  <a:pt x="39427" y="51281"/>
                </a:lnTo>
                <a:lnTo>
                  <a:pt x="39427" y="17146"/>
                </a:lnTo>
                <a:lnTo>
                  <a:pt x="41835" y="14072"/>
                </a:lnTo>
                <a:lnTo>
                  <a:pt x="46069" y="10148"/>
                </a:lnTo>
                <a:lnTo>
                  <a:pt x="50086" y="7760"/>
                </a:lnTo>
                <a:lnTo>
                  <a:pt x="53694" y="7760"/>
                </a:lnTo>
                <a:lnTo>
                  <a:pt x="56288" y="8737"/>
                </a:lnTo>
                <a:lnTo>
                  <a:pt x="59226" y="11555"/>
                </a:lnTo>
                <a:lnTo>
                  <a:pt x="60570" y="14248"/>
                </a:lnTo>
                <a:lnTo>
                  <a:pt x="61257" y="17665"/>
                </a:lnTo>
                <a:lnTo>
                  <a:pt x="61441" y="21603"/>
                </a:lnTo>
                <a:lnTo>
                  <a:pt x="61441" y="51281"/>
                </a:lnTo>
                <a:lnTo>
                  <a:pt x="61649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5929002" y="3621279"/>
            <a:ext cx="11302" cy="12636"/>
          </a:xfrm>
          <a:custGeom>
            <a:avLst/>
            <a:gdLst/>
            <a:ahLst/>
            <a:cxnLst/>
            <a:rect l="l" t="t" r="r" b="b"/>
            <a:pathLst>
              <a:path w="11302" h="12636">
                <a:moveTo>
                  <a:pt x="11302" y="6235"/>
                </a:moveTo>
                <a:lnTo>
                  <a:pt x="11302" y="3743"/>
                </a:lnTo>
                <a:lnTo>
                  <a:pt x="9287" y="417"/>
                </a:lnTo>
                <a:lnTo>
                  <a:pt x="5730" y="0"/>
                </a:lnTo>
                <a:lnTo>
                  <a:pt x="1244" y="1267"/>
                </a:lnTo>
                <a:lnTo>
                  <a:pt x="0" y="3834"/>
                </a:lnTo>
                <a:lnTo>
                  <a:pt x="0" y="8902"/>
                </a:lnTo>
                <a:lnTo>
                  <a:pt x="2019" y="12230"/>
                </a:lnTo>
                <a:lnTo>
                  <a:pt x="5572" y="12636"/>
                </a:lnTo>
                <a:lnTo>
                  <a:pt x="10060" y="11365"/>
                </a:lnTo>
                <a:lnTo>
                  <a:pt x="11302" y="8798"/>
                </a:lnTo>
                <a:lnTo>
                  <a:pt x="11302" y="6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5985929" y="3562891"/>
            <a:ext cx="88822" cy="70855"/>
          </a:xfrm>
          <a:custGeom>
            <a:avLst/>
            <a:gdLst/>
            <a:ahLst/>
            <a:cxnLst/>
            <a:rect l="l" t="t" r="r" b="b"/>
            <a:pathLst>
              <a:path w="88822" h="70855">
                <a:moveTo>
                  <a:pt x="223" y="3647"/>
                </a:moveTo>
                <a:lnTo>
                  <a:pt x="18194" y="68479"/>
                </a:lnTo>
                <a:lnTo>
                  <a:pt x="19004" y="70002"/>
                </a:lnTo>
                <a:lnTo>
                  <a:pt x="21769" y="70765"/>
                </a:lnTo>
                <a:lnTo>
                  <a:pt x="24659" y="70855"/>
                </a:lnTo>
                <a:lnTo>
                  <a:pt x="28130" y="70689"/>
                </a:lnTo>
                <a:lnTo>
                  <a:pt x="30750" y="68479"/>
                </a:lnTo>
                <a:lnTo>
                  <a:pt x="43887" y="15458"/>
                </a:lnTo>
                <a:lnTo>
                  <a:pt x="58243" y="68479"/>
                </a:lnTo>
                <a:lnTo>
                  <a:pt x="59068" y="70002"/>
                </a:lnTo>
                <a:lnTo>
                  <a:pt x="61800" y="70765"/>
                </a:lnTo>
                <a:lnTo>
                  <a:pt x="64540" y="70855"/>
                </a:lnTo>
                <a:lnTo>
                  <a:pt x="67924" y="70689"/>
                </a:lnTo>
                <a:lnTo>
                  <a:pt x="70801" y="68479"/>
                </a:lnTo>
                <a:lnTo>
                  <a:pt x="88822" y="3683"/>
                </a:lnTo>
                <a:lnTo>
                  <a:pt x="88724" y="647"/>
                </a:lnTo>
                <a:lnTo>
                  <a:pt x="85932" y="0"/>
                </a:lnTo>
                <a:lnTo>
                  <a:pt x="83055" y="25"/>
                </a:lnTo>
                <a:lnTo>
                  <a:pt x="80053" y="2009"/>
                </a:lnTo>
                <a:lnTo>
                  <a:pt x="65069" y="60782"/>
                </a:lnTo>
                <a:lnTo>
                  <a:pt x="49362" y="2070"/>
                </a:lnTo>
                <a:lnTo>
                  <a:pt x="47393" y="180"/>
                </a:lnTo>
                <a:lnTo>
                  <a:pt x="44466" y="0"/>
                </a:lnTo>
                <a:lnTo>
                  <a:pt x="41921" y="104"/>
                </a:lnTo>
                <a:lnTo>
                  <a:pt x="39276" y="2070"/>
                </a:lnTo>
                <a:lnTo>
                  <a:pt x="24759" y="60782"/>
                </a:lnTo>
                <a:lnTo>
                  <a:pt x="9420" y="1958"/>
                </a:lnTo>
                <a:lnTo>
                  <a:pt x="9014" y="723"/>
                </a:lnTo>
                <a:lnTo>
                  <a:pt x="6371" y="25"/>
                </a:lnTo>
                <a:lnTo>
                  <a:pt x="3308" y="0"/>
                </a:lnTo>
                <a:lnTo>
                  <a:pt x="0" y="853"/>
                </a:lnTo>
                <a:lnTo>
                  <a:pt x="223" y="36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6088950" y="3580798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13" y="16941"/>
                </a:moveTo>
                <a:lnTo>
                  <a:pt x="42325" y="14133"/>
                </a:lnTo>
                <a:lnTo>
                  <a:pt x="41540" y="11328"/>
                </a:lnTo>
                <a:lnTo>
                  <a:pt x="38628" y="6807"/>
                </a:lnTo>
                <a:lnTo>
                  <a:pt x="34798" y="3070"/>
                </a:lnTo>
                <a:lnTo>
                  <a:pt x="32180" y="1838"/>
                </a:lnTo>
                <a:lnTo>
                  <a:pt x="29570" y="622"/>
                </a:lnTo>
                <a:lnTo>
                  <a:pt x="26413" y="0"/>
                </a:lnTo>
                <a:lnTo>
                  <a:pt x="26449" y="7009"/>
                </a:lnTo>
                <a:lnTo>
                  <a:pt x="29610" y="8341"/>
                </a:lnTo>
                <a:lnTo>
                  <a:pt x="31751" y="11008"/>
                </a:lnTo>
                <a:lnTo>
                  <a:pt x="33879" y="13690"/>
                </a:lnTo>
                <a:lnTo>
                  <a:pt x="34898" y="17383"/>
                </a:lnTo>
                <a:lnTo>
                  <a:pt x="34786" y="22085"/>
                </a:lnTo>
                <a:lnTo>
                  <a:pt x="8981" y="22085"/>
                </a:lnTo>
                <a:lnTo>
                  <a:pt x="9053" y="20101"/>
                </a:lnTo>
                <a:lnTo>
                  <a:pt x="10478" y="3124"/>
                </a:lnTo>
                <a:lnTo>
                  <a:pt x="8096" y="4899"/>
                </a:lnTo>
                <a:lnTo>
                  <a:pt x="4136" y="9575"/>
                </a:lnTo>
                <a:lnTo>
                  <a:pt x="2620" y="12405"/>
                </a:lnTo>
                <a:lnTo>
                  <a:pt x="1576" y="15760"/>
                </a:lnTo>
                <a:lnTo>
                  <a:pt x="51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11" y="38695"/>
                </a:lnTo>
                <a:lnTo>
                  <a:pt x="2533" y="42011"/>
                </a:lnTo>
                <a:lnTo>
                  <a:pt x="4034" y="44780"/>
                </a:lnTo>
                <a:lnTo>
                  <a:pt x="6040" y="46989"/>
                </a:lnTo>
                <a:lnTo>
                  <a:pt x="10494" y="50860"/>
                </a:lnTo>
                <a:lnTo>
                  <a:pt x="13420" y="51979"/>
                </a:lnTo>
                <a:lnTo>
                  <a:pt x="16351" y="53096"/>
                </a:lnTo>
                <a:lnTo>
                  <a:pt x="19756" y="53657"/>
                </a:lnTo>
                <a:lnTo>
                  <a:pt x="23644" y="53657"/>
                </a:lnTo>
                <a:lnTo>
                  <a:pt x="28000" y="53492"/>
                </a:lnTo>
                <a:lnTo>
                  <a:pt x="31960" y="52804"/>
                </a:lnTo>
                <a:lnTo>
                  <a:pt x="35208" y="51979"/>
                </a:lnTo>
                <a:lnTo>
                  <a:pt x="37936" y="51104"/>
                </a:lnTo>
                <a:lnTo>
                  <a:pt x="41198" y="48830"/>
                </a:lnTo>
                <a:lnTo>
                  <a:pt x="41518" y="46161"/>
                </a:lnTo>
                <a:lnTo>
                  <a:pt x="40938" y="43012"/>
                </a:lnTo>
                <a:lnTo>
                  <a:pt x="38210" y="43267"/>
                </a:lnTo>
                <a:lnTo>
                  <a:pt x="35045" y="44550"/>
                </a:lnTo>
                <a:lnTo>
                  <a:pt x="32241" y="45439"/>
                </a:lnTo>
                <a:lnTo>
                  <a:pt x="28709" y="46202"/>
                </a:lnTo>
                <a:lnTo>
                  <a:pt x="24455" y="46393"/>
                </a:lnTo>
                <a:lnTo>
                  <a:pt x="21600" y="46393"/>
                </a:lnTo>
                <a:lnTo>
                  <a:pt x="17222" y="45133"/>
                </a:lnTo>
                <a:lnTo>
                  <a:pt x="13643" y="43116"/>
                </a:lnTo>
                <a:lnTo>
                  <a:pt x="11181" y="40002"/>
                </a:lnTo>
                <a:lnTo>
                  <a:pt x="9781" y="35977"/>
                </a:lnTo>
                <a:lnTo>
                  <a:pt x="8981" y="31356"/>
                </a:lnTo>
                <a:lnTo>
                  <a:pt x="8981" y="28648"/>
                </a:lnTo>
                <a:lnTo>
                  <a:pt x="40139" y="28648"/>
                </a:lnTo>
                <a:lnTo>
                  <a:pt x="42476" y="27748"/>
                </a:lnTo>
                <a:lnTo>
                  <a:pt x="43508" y="24738"/>
                </a:lnTo>
                <a:lnTo>
                  <a:pt x="43508" y="19926"/>
                </a:lnTo>
                <a:lnTo>
                  <a:pt x="43113" y="16941"/>
                </a:lnTo>
                <a:close/>
              </a:path>
              <a:path w="43508" h="53657">
                <a:moveTo>
                  <a:pt x="9053" y="20101"/>
                </a:moveTo>
                <a:lnTo>
                  <a:pt x="9975" y="16357"/>
                </a:lnTo>
                <a:lnTo>
                  <a:pt x="11440" y="12927"/>
                </a:lnTo>
                <a:lnTo>
                  <a:pt x="14983" y="9079"/>
                </a:lnTo>
                <a:lnTo>
                  <a:pt x="18219" y="7415"/>
                </a:lnTo>
                <a:lnTo>
                  <a:pt x="22251" y="7009"/>
                </a:lnTo>
                <a:lnTo>
                  <a:pt x="26449" y="7009"/>
                </a:lnTo>
                <a:lnTo>
                  <a:pt x="26413" y="0"/>
                </a:lnTo>
                <a:lnTo>
                  <a:pt x="19227" y="0"/>
                </a:lnTo>
                <a:lnTo>
                  <a:pt x="16092" y="633"/>
                </a:lnTo>
                <a:lnTo>
                  <a:pt x="13284" y="1864"/>
                </a:lnTo>
                <a:lnTo>
                  <a:pt x="10478" y="3124"/>
                </a:lnTo>
                <a:lnTo>
                  <a:pt x="9053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6178589" y="3580858"/>
            <a:ext cx="37311" cy="53592"/>
          </a:xfrm>
          <a:custGeom>
            <a:avLst/>
            <a:gdLst/>
            <a:ahLst/>
            <a:cxnLst/>
            <a:rect l="l" t="t" r="r" b="b"/>
            <a:pathLst>
              <a:path w="37311" h="53592">
                <a:moveTo>
                  <a:pt x="9025" y="20613"/>
                </a:moveTo>
                <a:lnTo>
                  <a:pt x="10146" y="15811"/>
                </a:lnTo>
                <a:lnTo>
                  <a:pt x="12373" y="12495"/>
                </a:lnTo>
                <a:lnTo>
                  <a:pt x="14587" y="9183"/>
                </a:lnTo>
                <a:lnTo>
                  <a:pt x="17787" y="7531"/>
                </a:lnTo>
                <a:lnTo>
                  <a:pt x="24001" y="7531"/>
                </a:lnTo>
                <a:lnTo>
                  <a:pt x="27245" y="8431"/>
                </a:lnTo>
                <a:lnTo>
                  <a:pt x="31046" y="10415"/>
                </a:lnTo>
                <a:lnTo>
                  <a:pt x="33653" y="12383"/>
                </a:lnTo>
                <a:lnTo>
                  <a:pt x="36620" y="12444"/>
                </a:lnTo>
                <a:lnTo>
                  <a:pt x="37087" y="9485"/>
                </a:lnTo>
                <a:lnTo>
                  <a:pt x="36730" y="6350"/>
                </a:lnTo>
                <a:lnTo>
                  <a:pt x="34477" y="3808"/>
                </a:lnTo>
                <a:lnTo>
                  <a:pt x="31562" y="2030"/>
                </a:lnTo>
                <a:lnTo>
                  <a:pt x="27875" y="712"/>
                </a:lnTo>
                <a:lnTo>
                  <a:pt x="25031" y="125"/>
                </a:lnTo>
                <a:lnTo>
                  <a:pt x="18954" y="0"/>
                </a:lnTo>
                <a:lnTo>
                  <a:pt x="16038" y="532"/>
                </a:lnTo>
                <a:lnTo>
                  <a:pt x="13370" y="1601"/>
                </a:lnTo>
                <a:lnTo>
                  <a:pt x="10689" y="2666"/>
                </a:lnTo>
                <a:lnTo>
                  <a:pt x="8352" y="4305"/>
                </a:lnTo>
                <a:lnTo>
                  <a:pt x="4389" y="8712"/>
                </a:lnTo>
                <a:lnTo>
                  <a:pt x="2840" y="11545"/>
                </a:lnTo>
                <a:lnTo>
                  <a:pt x="1699" y="14987"/>
                </a:lnTo>
                <a:lnTo>
                  <a:pt x="566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7" y="35355"/>
                </a:lnTo>
                <a:lnTo>
                  <a:pt x="1390" y="38595"/>
                </a:lnTo>
                <a:lnTo>
                  <a:pt x="2311" y="41846"/>
                </a:lnTo>
                <a:lnTo>
                  <a:pt x="3665" y="44564"/>
                </a:lnTo>
                <a:lnTo>
                  <a:pt x="5436" y="46785"/>
                </a:lnTo>
                <a:lnTo>
                  <a:pt x="9396" y="50709"/>
                </a:lnTo>
                <a:lnTo>
                  <a:pt x="12028" y="51865"/>
                </a:lnTo>
                <a:lnTo>
                  <a:pt x="14653" y="53023"/>
                </a:lnTo>
                <a:lnTo>
                  <a:pt x="17665" y="53592"/>
                </a:lnTo>
                <a:lnTo>
                  <a:pt x="22706" y="53592"/>
                </a:lnTo>
                <a:lnTo>
                  <a:pt x="25844" y="53110"/>
                </a:lnTo>
                <a:lnTo>
                  <a:pt x="28822" y="52362"/>
                </a:lnTo>
                <a:lnTo>
                  <a:pt x="31438" y="51321"/>
                </a:lnTo>
                <a:lnTo>
                  <a:pt x="34737" y="49377"/>
                </a:lnTo>
                <a:lnTo>
                  <a:pt x="37062" y="46518"/>
                </a:lnTo>
                <a:lnTo>
                  <a:pt x="37311" y="43775"/>
                </a:lnTo>
                <a:lnTo>
                  <a:pt x="37285" y="42443"/>
                </a:lnTo>
                <a:lnTo>
                  <a:pt x="35474" y="39660"/>
                </a:lnTo>
                <a:lnTo>
                  <a:pt x="32437" y="41936"/>
                </a:lnTo>
                <a:lnTo>
                  <a:pt x="28930" y="44207"/>
                </a:lnTo>
                <a:lnTo>
                  <a:pt x="25916" y="45518"/>
                </a:lnTo>
                <a:lnTo>
                  <a:pt x="22180" y="45845"/>
                </a:lnTo>
                <a:lnTo>
                  <a:pt x="18205" y="45453"/>
                </a:lnTo>
                <a:lnTo>
                  <a:pt x="14944" y="43905"/>
                </a:lnTo>
                <a:lnTo>
                  <a:pt x="12449" y="41122"/>
                </a:lnTo>
                <a:lnTo>
                  <a:pt x="10480" y="37555"/>
                </a:lnTo>
                <a:lnTo>
                  <a:pt x="9324" y="32818"/>
                </a:lnTo>
                <a:lnTo>
                  <a:pt x="9025" y="30049"/>
                </a:lnTo>
                <a:lnTo>
                  <a:pt x="9025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6229630" y="3580794"/>
            <a:ext cx="47293" cy="53657"/>
          </a:xfrm>
          <a:custGeom>
            <a:avLst/>
            <a:gdLst/>
            <a:ahLst/>
            <a:cxnLst/>
            <a:rect l="l" t="t" r="r" b="b"/>
            <a:pathLst>
              <a:path w="47293" h="53657">
                <a:moveTo>
                  <a:pt x="8978" y="23914"/>
                </a:moveTo>
                <a:lnTo>
                  <a:pt x="9287" y="21351"/>
                </a:lnTo>
                <a:lnTo>
                  <a:pt x="9864" y="19000"/>
                </a:lnTo>
                <a:lnTo>
                  <a:pt x="11339" y="14605"/>
                </a:lnTo>
                <a:lnTo>
                  <a:pt x="13741" y="11178"/>
                </a:lnTo>
                <a:lnTo>
                  <a:pt x="17122" y="8902"/>
                </a:lnTo>
                <a:lnTo>
                  <a:pt x="21196" y="7495"/>
                </a:lnTo>
                <a:lnTo>
                  <a:pt x="26582" y="7495"/>
                </a:lnTo>
                <a:lnTo>
                  <a:pt x="30787" y="9043"/>
                </a:lnTo>
                <a:lnTo>
                  <a:pt x="34135" y="11469"/>
                </a:lnTo>
                <a:lnTo>
                  <a:pt x="36334" y="15011"/>
                </a:lnTo>
                <a:lnTo>
                  <a:pt x="37590" y="19432"/>
                </a:lnTo>
                <a:lnTo>
                  <a:pt x="38314" y="24270"/>
                </a:lnTo>
                <a:lnTo>
                  <a:pt x="38314" y="29743"/>
                </a:lnTo>
                <a:lnTo>
                  <a:pt x="38033" y="32324"/>
                </a:lnTo>
                <a:lnTo>
                  <a:pt x="37468" y="34671"/>
                </a:lnTo>
                <a:lnTo>
                  <a:pt x="36695" y="50280"/>
                </a:lnTo>
                <a:lnTo>
                  <a:pt x="39215" y="48376"/>
                </a:lnTo>
                <a:lnTo>
                  <a:pt x="43235" y="43549"/>
                </a:lnTo>
                <a:lnTo>
                  <a:pt x="44748" y="40655"/>
                </a:lnTo>
                <a:lnTo>
                  <a:pt x="45770" y="37299"/>
                </a:lnTo>
                <a:lnTo>
                  <a:pt x="46777" y="33962"/>
                </a:lnTo>
                <a:lnTo>
                  <a:pt x="47293" y="30304"/>
                </a:lnTo>
                <a:lnTo>
                  <a:pt x="47293" y="22240"/>
                </a:lnTo>
                <a:lnTo>
                  <a:pt x="46818" y="18568"/>
                </a:lnTo>
                <a:lnTo>
                  <a:pt x="45841" y="15303"/>
                </a:lnTo>
                <a:lnTo>
                  <a:pt x="44884" y="12052"/>
                </a:lnTo>
                <a:lnTo>
                  <a:pt x="43445" y="9273"/>
                </a:lnTo>
                <a:lnTo>
                  <a:pt x="41526" y="7012"/>
                </a:lnTo>
                <a:lnTo>
                  <a:pt x="37188" y="2984"/>
                </a:lnTo>
                <a:lnTo>
                  <a:pt x="34297" y="1793"/>
                </a:lnTo>
                <a:lnTo>
                  <a:pt x="31407" y="596"/>
                </a:lnTo>
                <a:lnTo>
                  <a:pt x="28008" y="0"/>
                </a:lnTo>
                <a:lnTo>
                  <a:pt x="20102" y="0"/>
                </a:lnTo>
                <a:lnTo>
                  <a:pt x="16567" y="673"/>
                </a:lnTo>
                <a:lnTo>
                  <a:pt x="13557" y="2009"/>
                </a:lnTo>
                <a:lnTo>
                  <a:pt x="10540" y="3355"/>
                </a:lnTo>
                <a:lnTo>
                  <a:pt x="8031" y="5234"/>
                </a:lnTo>
                <a:lnTo>
                  <a:pt x="3999" y="10083"/>
                </a:lnTo>
                <a:lnTo>
                  <a:pt x="2495" y="12956"/>
                </a:lnTo>
                <a:lnTo>
                  <a:pt x="1501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18"/>
                </a:lnTo>
                <a:lnTo>
                  <a:pt x="1414" y="38354"/>
                </a:lnTo>
                <a:lnTo>
                  <a:pt x="2358" y="41619"/>
                </a:lnTo>
                <a:lnTo>
                  <a:pt x="3798" y="44387"/>
                </a:lnTo>
                <a:lnTo>
                  <a:pt x="5731" y="46673"/>
                </a:lnTo>
                <a:lnTo>
                  <a:pt x="10062" y="50688"/>
                </a:lnTo>
                <a:lnTo>
                  <a:pt x="9705" y="34239"/>
                </a:lnTo>
                <a:lnTo>
                  <a:pt x="8978" y="29376"/>
                </a:lnTo>
                <a:lnTo>
                  <a:pt x="8978" y="23914"/>
                </a:lnTo>
                <a:close/>
              </a:path>
              <a:path w="47293" h="53657">
                <a:moveTo>
                  <a:pt x="26115" y="46126"/>
                </a:moveTo>
                <a:lnTo>
                  <a:pt x="20775" y="46126"/>
                </a:lnTo>
                <a:lnTo>
                  <a:pt x="16567" y="44578"/>
                </a:lnTo>
                <a:lnTo>
                  <a:pt x="13197" y="42152"/>
                </a:lnTo>
                <a:lnTo>
                  <a:pt x="10972" y="38646"/>
                </a:lnTo>
                <a:lnTo>
                  <a:pt x="9705" y="34239"/>
                </a:lnTo>
                <a:lnTo>
                  <a:pt x="10062" y="50688"/>
                </a:lnTo>
                <a:lnTo>
                  <a:pt x="12952" y="51879"/>
                </a:lnTo>
                <a:lnTo>
                  <a:pt x="15843" y="53074"/>
                </a:lnTo>
                <a:lnTo>
                  <a:pt x="19237" y="53657"/>
                </a:lnTo>
                <a:lnTo>
                  <a:pt x="27122" y="53657"/>
                </a:lnTo>
                <a:lnTo>
                  <a:pt x="30628" y="52984"/>
                </a:lnTo>
                <a:lnTo>
                  <a:pt x="33667" y="51628"/>
                </a:lnTo>
                <a:lnTo>
                  <a:pt x="36695" y="50280"/>
                </a:lnTo>
                <a:lnTo>
                  <a:pt x="37468" y="34671"/>
                </a:lnTo>
                <a:lnTo>
                  <a:pt x="36014" y="39052"/>
                </a:lnTo>
                <a:lnTo>
                  <a:pt x="33606" y="42458"/>
                </a:lnTo>
                <a:lnTo>
                  <a:pt x="30196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6295673" y="3580794"/>
            <a:ext cx="70163" cy="52919"/>
          </a:xfrm>
          <a:custGeom>
            <a:avLst/>
            <a:gdLst/>
            <a:ahLst/>
            <a:cxnLst/>
            <a:rect l="l" t="t" r="r" b="b"/>
            <a:pathLst>
              <a:path w="70163" h="52919">
                <a:moveTo>
                  <a:pt x="61653" y="52020"/>
                </a:moveTo>
                <a:lnTo>
                  <a:pt x="64259" y="52919"/>
                </a:lnTo>
                <a:lnTo>
                  <a:pt x="67395" y="52919"/>
                </a:lnTo>
                <a:lnTo>
                  <a:pt x="70163" y="51281"/>
                </a:lnTo>
                <a:lnTo>
                  <a:pt x="70163" y="17665"/>
                </a:lnTo>
                <a:lnTo>
                  <a:pt x="69893" y="15036"/>
                </a:lnTo>
                <a:lnTo>
                  <a:pt x="68809" y="10083"/>
                </a:lnTo>
                <a:lnTo>
                  <a:pt x="66621" y="6069"/>
                </a:lnTo>
                <a:lnTo>
                  <a:pt x="63668" y="2768"/>
                </a:lnTo>
                <a:lnTo>
                  <a:pt x="59536" y="557"/>
                </a:lnTo>
                <a:lnTo>
                  <a:pt x="56977" y="0"/>
                </a:lnTo>
                <a:lnTo>
                  <a:pt x="52660" y="0"/>
                </a:lnTo>
                <a:lnTo>
                  <a:pt x="48920" y="863"/>
                </a:lnTo>
                <a:lnTo>
                  <a:pt x="46338" y="2170"/>
                </a:lnTo>
                <a:lnTo>
                  <a:pt x="43656" y="3924"/>
                </a:lnTo>
                <a:lnTo>
                  <a:pt x="40812" y="6389"/>
                </a:lnTo>
                <a:lnTo>
                  <a:pt x="37738" y="9665"/>
                </a:lnTo>
                <a:lnTo>
                  <a:pt x="35636" y="5727"/>
                </a:lnTo>
                <a:lnTo>
                  <a:pt x="32586" y="2692"/>
                </a:lnTo>
                <a:lnTo>
                  <a:pt x="30016" y="1181"/>
                </a:lnTo>
                <a:lnTo>
                  <a:pt x="26902" y="229"/>
                </a:lnTo>
                <a:lnTo>
                  <a:pt x="23187" y="0"/>
                </a:lnTo>
                <a:lnTo>
                  <a:pt x="20627" y="0"/>
                </a:lnTo>
                <a:lnTo>
                  <a:pt x="18093" y="723"/>
                </a:lnTo>
                <a:lnTo>
                  <a:pt x="13074" y="3567"/>
                </a:lnTo>
                <a:lnTo>
                  <a:pt x="10494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57" y="838"/>
                </a:lnTo>
                <a:lnTo>
                  <a:pt x="3135" y="763"/>
                </a:lnTo>
                <a:lnTo>
                  <a:pt x="0" y="2437"/>
                </a:lnTo>
                <a:lnTo>
                  <a:pt x="0" y="51281"/>
                </a:lnTo>
                <a:lnTo>
                  <a:pt x="198" y="52020"/>
                </a:lnTo>
                <a:lnTo>
                  <a:pt x="2768" y="52919"/>
                </a:lnTo>
                <a:lnTo>
                  <a:pt x="5902" y="52919"/>
                </a:lnTo>
                <a:lnTo>
                  <a:pt x="8671" y="51281"/>
                </a:lnTo>
                <a:lnTo>
                  <a:pt x="8671" y="17146"/>
                </a:lnTo>
                <a:lnTo>
                  <a:pt x="11059" y="14072"/>
                </a:lnTo>
                <a:lnTo>
                  <a:pt x="15292" y="10148"/>
                </a:lnTo>
                <a:lnTo>
                  <a:pt x="19335" y="7760"/>
                </a:lnTo>
                <a:lnTo>
                  <a:pt x="22952" y="7760"/>
                </a:lnTo>
                <a:lnTo>
                  <a:pt x="25509" y="8737"/>
                </a:lnTo>
                <a:lnTo>
                  <a:pt x="28425" y="11555"/>
                </a:lnTo>
                <a:lnTo>
                  <a:pt x="29782" y="14248"/>
                </a:lnTo>
                <a:lnTo>
                  <a:pt x="30556" y="17665"/>
                </a:lnTo>
                <a:lnTo>
                  <a:pt x="30750" y="21603"/>
                </a:lnTo>
                <a:lnTo>
                  <a:pt x="30750" y="51281"/>
                </a:lnTo>
                <a:lnTo>
                  <a:pt x="30934" y="52020"/>
                </a:lnTo>
                <a:lnTo>
                  <a:pt x="33558" y="52919"/>
                </a:lnTo>
                <a:lnTo>
                  <a:pt x="36593" y="52919"/>
                </a:lnTo>
                <a:lnTo>
                  <a:pt x="39423" y="51281"/>
                </a:lnTo>
                <a:lnTo>
                  <a:pt x="39423" y="17146"/>
                </a:lnTo>
                <a:lnTo>
                  <a:pt x="41835" y="14072"/>
                </a:lnTo>
                <a:lnTo>
                  <a:pt x="46065" y="10148"/>
                </a:lnTo>
                <a:lnTo>
                  <a:pt x="50090" y="7760"/>
                </a:lnTo>
                <a:lnTo>
                  <a:pt x="53693" y="7760"/>
                </a:lnTo>
                <a:lnTo>
                  <a:pt x="56288" y="8737"/>
                </a:lnTo>
                <a:lnTo>
                  <a:pt x="59226" y="11555"/>
                </a:lnTo>
                <a:lnTo>
                  <a:pt x="60570" y="14248"/>
                </a:lnTo>
                <a:lnTo>
                  <a:pt x="61257" y="17665"/>
                </a:lnTo>
                <a:lnTo>
                  <a:pt x="61441" y="21603"/>
                </a:lnTo>
                <a:lnTo>
                  <a:pt x="61441" y="51281"/>
                </a:lnTo>
                <a:lnTo>
                  <a:pt x="61653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6387929" y="3580794"/>
            <a:ext cx="70163" cy="52919"/>
          </a:xfrm>
          <a:custGeom>
            <a:avLst/>
            <a:gdLst/>
            <a:ahLst/>
            <a:cxnLst/>
            <a:rect l="l" t="t" r="r" b="b"/>
            <a:pathLst>
              <a:path w="70163" h="52919">
                <a:moveTo>
                  <a:pt x="61649" y="52020"/>
                </a:moveTo>
                <a:lnTo>
                  <a:pt x="64256" y="52919"/>
                </a:lnTo>
                <a:lnTo>
                  <a:pt x="67396" y="52919"/>
                </a:lnTo>
                <a:lnTo>
                  <a:pt x="70163" y="51281"/>
                </a:lnTo>
                <a:lnTo>
                  <a:pt x="70163" y="17665"/>
                </a:lnTo>
                <a:lnTo>
                  <a:pt x="69894" y="15036"/>
                </a:lnTo>
                <a:lnTo>
                  <a:pt x="68811" y="10083"/>
                </a:lnTo>
                <a:lnTo>
                  <a:pt x="66621" y="6069"/>
                </a:lnTo>
                <a:lnTo>
                  <a:pt x="63670" y="2768"/>
                </a:lnTo>
                <a:lnTo>
                  <a:pt x="59537" y="557"/>
                </a:lnTo>
                <a:lnTo>
                  <a:pt x="56977" y="0"/>
                </a:lnTo>
                <a:lnTo>
                  <a:pt x="52660" y="0"/>
                </a:lnTo>
                <a:lnTo>
                  <a:pt x="48920" y="863"/>
                </a:lnTo>
                <a:lnTo>
                  <a:pt x="46335" y="2170"/>
                </a:lnTo>
                <a:lnTo>
                  <a:pt x="43653" y="3924"/>
                </a:lnTo>
                <a:lnTo>
                  <a:pt x="40813" y="6389"/>
                </a:lnTo>
                <a:lnTo>
                  <a:pt x="37735" y="9665"/>
                </a:lnTo>
                <a:lnTo>
                  <a:pt x="35632" y="5727"/>
                </a:lnTo>
                <a:lnTo>
                  <a:pt x="32584" y="2692"/>
                </a:lnTo>
                <a:lnTo>
                  <a:pt x="30013" y="1181"/>
                </a:lnTo>
                <a:lnTo>
                  <a:pt x="26899" y="229"/>
                </a:lnTo>
                <a:lnTo>
                  <a:pt x="23187" y="0"/>
                </a:lnTo>
                <a:lnTo>
                  <a:pt x="20628" y="0"/>
                </a:lnTo>
                <a:lnTo>
                  <a:pt x="18093" y="723"/>
                </a:lnTo>
                <a:lnTo>
                  <a:pt x="13075" y="3567"/>
                </a:lnTo>
                <a:lnTo>
                  <a:pt x="10490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63"/>
                </a:lnTo>
                <a:lnTo>
                  <a:pt x="0" y="2437"/>
                </a:lnTo>
                <a:lnTo>
                  <a:pt x="0" y="51281"/>
                </a:lnTo>
                <a:lnTo>
                  <a:pt x="198" y="52020"/>
                </a:lnTo>
                <a:lnTo>
                  <a:pt x="2768" y="52919"/>
                </a:lnTo>
                <a:lnTo>
                  <a:pt x="5900" y="52919"/>
                </a:lnTo>
                <a:lnTo>
                  <a:pt x="8672" y="51281"/>
                </a:lnTo>
                <a:lnTo>
                  <a:pt x="8672" y="17146"/>
                </a:lnTo>
                <a:lnTo>
                  <a:pt x="11059" y="14072"/>
                </a:lnTo>
                <a:lnTo>
                  <a:pt x="15289" y="10148"/>
                </a:lnTo>
                <a:lnTo>
                  <a:pt x="19335" y="7760"/>
                </a:lnTo>
                <a:lnTo>
                  <a:pt x="22953" y="7760"/>
                </a:lnTo>
                <a:lnTo>
                  <a:pt x="25513" y="8737"/>
                </a:lnTo>
                <a:lnTo>
                  <a:pt x="28426" y="11555"/>
                </a:lnTo>
                <a:lnTo>
                  <a:pt x="29778" y="14248"/>
                </a:lnTo>
                <a:lnTo>
                  <a:pt x="30553" y="17665"/>
                </a:lnTo>
                <a:lnTo>
                  <a:pt x="30751" y="21603"/>
                </a:lnTo>
                <a:lnTo>
                  <a:pt x="30751" y="51281"/>
                </a:lnTo>
                <a:lnTo>
                  <a:pt x="30934" y="52020"/>
                </a:lnTo>
                <a:lnTo>
                  <a:pt x="33555" y="52919"/>
                </a:lnTo>
                <a:lnTo>
                  <a:pt x="36593" y="52919"/>
                </a:lnTo>
                <a:lnTo>
                  <a:pt x="39423" y="51281"/>
                </a:lnTo>
                <a:lnTo>
                  <a:pt x="39423" y="17146"/>
                </a:lnTo>
                <a:lnTo>
                  <a:pt x="41836" y="14072"/>
                </a:lnTo>
                <a:lnTo>
                  <a:pt x="46065" y="10148"/>
                </a:lnTo>
                <a:lnTo>
                  <a:pt x="50087" y="7760"/>
                </a:lnTo>
                <a:lnTo>
                  <a:pt x="53694" y="7760"/>
                </a:lnTo>
                <a:lnTo>
                  <a:pt x="56286" y="8737"/>
                </a:lnTo>
                <a:lnTo>
                  <a:pt x="59227" y="11555"/>
                </a:lnTo>
                <a:lnTo>
                  <a:pt x="60570" y="14248"/>
                </a:lnTo>
                <a:lnTo>
                  <a:pt x="61254" y="17665"/>
                </a:lnTo>
                <a:lnTo>
                  <a:pt x="61441" y="21603"/>
                </a:lnTo>
                <a:lnTo>
                  <a:pt x="61441" y="51281"/>
                </a:lnTo>
                <a:lnTo>
                  <a:pt x="61649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6479139" y="3561426"/>
            <a:ext cx="10713" cy="72287"/>
          </a:xfrm>
          <a:custGeom>
            <a:avLst/>
            <a:gdLst/>
            <a:ahLst/>
            <a:cxnLst/>
            <a:rect l="l" t="t" r="r" b="b"/>
            <a:pathLst>
              <a:path w="10713" h="72287">
                <a:moveTo>
                  <a:pt x="0" y="5424"/>
                </a:moveTo>
                <a:lnTo>
                  <a:pt x="367" y="8891"/>
                </a:lnTo>
                <a:lnTo>
                  <a:pt x="3286" y="10745"/>
                </a:lnTo>
                <a:lnTo>
                  <a:pt x="7379" y="10745"/>
                </a:lnTo>
                <a:lnTo>
                  <a:pt x="10331" y="8851"/>
                </a:lnTo>
                <a:lnTo>
                  <a:pt x="10713" y="5309"/>
                </a:lnTo>
                <a:lnTo>
                  <a:pt x="10342" y="1852"/>
                </a:lnTo>
                <a:lnTo>
                  <a:pt x="7440" y="0"/>
                </a:lnTo>
                <a:lnTo>
                  <a:pt x="3333" y="0"/>
                </a:lnTo>
                <a:lnTo>
                  <a:pt x="381" y="1903"/>
                </a:lnTo>
                <a:lnTo>
                  <a:pt x="0" y="5424"/>
                </a:lnTo>
                <a:close/>
              </a:path>
              <a:path w="10713" h="72287">
                <a:moveTo>
                  <a:pt x="1242" y="71387"/>
                </a:moveTo>
                <a:lnTo>
                  <a:pt x="3826" y="72287"/>
                </a:lnTo>
                <a:lnTo>
                  <a:pt x="6950" y="72287"/>
                </a:lnTo>
                <a:lnTo>
                  <a:pt x="9719" y="70648"/>
                </a:lnTo>
                <a:lnTo>
                  <a:pt x="9719" y="21804"/>
                </a:lnTo>
                <a:lnTo>
                  <a:pt x="9511" y="21106"/>
                </a:lnTo>
                <a:lnTo>
                  <a:pt x="6950" y="20156"/>
                </a:lnTo>
                <a:lnTo>
                  <a:pt x="3826" y="20156"/>
                </a:lnTo>
                <a:lnTo>
                  <a:pt x="1043" y="21804"/>
                </a:lnTo>
                <a:lnTo>
                  <a:pt x="1043" y="70648"/>
                </a:lnTo>
                <a:lnTo>
                  <a:pt x="1242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6504011" y="3568510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9" y="1703"/>
                </a:moveTo>
                <a:lnTo>
                  <a:pt x="16819" y="990"/>
                </a:lnTo>
                <a:lnTo>
                  <a:pt x="14259" y="0"/>
                </a:lnTo>
                <a:lnTo>
                  <a:pt x="11135" y="0"/>
                </a:lnTo>
                <a:lnTo>
                  <a:pt x="8366" y="1703"/>
                </a:lnTo>
                <a:lnTo>
                  <a:pt x="8366" y="13309"/>
                </a:lnTo>
                <a:lnTo>
                  <a:pt x="1797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6" y="20750"/>
                </a:lnTo>
                <a:lnTo>
                  <a:pt x="8366" y="20750"/>
                </a:lnTo>
                <a:lnTo>
                  <a:pt x="8366" y="52120"/>
                </a:lnTo>
                <a:lnTo>
                  <a:pt x="9130" y="56642"/>
                </a:lnTo>
                <a:lnTo>
                  <a:pt x="10444" y="60440"/>
                </a:lnTo>
                <a:lnTo>
                  <a:pt x="12697" y="63158"/>
                </a:lnTo>
                <a:lnTo>
                  <a:pt x="15868" y="64832"/>
                </a:lnTo>
                <a:lnTo>
                  <a:pt x="19731" y="65836"/>
                </a:lnTo>
                <a:lnTo>
                  <a:pt x="24602" y="65671"/>
                </a:lnTo>
                <a:lnTo>
                  <a:pt x="27602" y="65098"/>
                </a:lnTo>
                <a:lnTo>
                  <a:pt x="30557" y="63093"/>
                </a:lnTo>
                <a:lnTo>
                  <a:pt x="30913" y="59983"/>
                </a:lnTo>
                <a:lnTo>
                  <a:pt x="30913" y="59320"/>
                </a:lnTo>
                <a:lnTo>
                  <a:pt x="29105" y="56757"/>
                </a:lnTo>
                <a:lnTo>
                  <a:pt x="26449" y="57783"/>
                </a:lnTo>
                <a:lnTo>
                  <a:pt x="23656" y="58190"/>
                </a:lnTo>
                <a:lnTo>
                  <a:pt x="19437" y="57326"/>
                </a:lnTo>
                <a:lnTo>
                  <a:pt x="17518" y="53898"/>
                </a:lnTo>
                <a:lnTo>
                  <a:pt x="17039" y="51347"/>
                </a:lnTo>
                <a:lnTo>
                  <a:pt x="17039" y="20750"/>
                </a:lnTo>
                <a:lnTo>
                  <a:pt x="29164" y="20750"/>
                </a:lnTo>
                <a:lnTo>
                  <a:pt x="30755" y="19302"/>
                </a:lnTo>
                <a:lnTo>
                  <a:pt x="30913" y="16369"/>
                </a:lnTo>
                <a:lnTo>
                  <a:pt x="29164" y="13309"/>
                </a:lnTo>
                <a:lnTo>
                  <a:pt x="17039" y="13309"/>
                </a:lnTo>
                <a:lnTo>
                  <a:pt x="17039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6575979" y="3568510"/>
            <a:ext cx="30901" cy="65836"/>
          </a:xfrm>
          <a:custGeom>
            <a:avLst/>
            <a:gdLst/>
            <a:ahLst/>
            <a:cxnLst/>
            <a:rect l="l" t="t" r="r" b="b"/>
            <a:pathLst>
              <a:path w="30901" h="65836">
                <a:moveTo>
                  <a:pt x="17024" y="1703"/>
                </a:moveTo>
                <a:lnTo>
                  <a:pt x="16814" y="990"/>
                </a:lnTo>
                <a:lnTo>
                  <a:pt x="14255" y="0"/>
                </a:lnTo>
                <a:lnTo>
                  <a:pt x="11130" y="0"/>
                </a:lnTo>
                <a:lnTo>
                  <a:pt x="8351" y="1703"/>
                </a:lnTo>
                <a:lnTo>
                  <a:pt x="8351" y="13309"/>
                </a:lnTo>
                <a:lnTo>
                  <a:pt x="1781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34" y="20750"/>
                </a:lnTo>
                <a:lnTo>
                  <a:pt x="8351" y="20750"/>
                </a:lnTo>
                <a:lnTo>
                  <a:pt x="8351" y="52120"/>
                </a:lnTo>
                <a:lnTo>
                  <a:pt x="9114" y="56642"/>
                </a:lnTo>
                <a:lnTo>
                  <a:pt x="10443" y="60440"/>
                </a:lnTo>
                <a:lnTo>
                  <a:pt x="12682" y="63158"/>
                </a:lnTo>
                <a:lnTo>
                  <a:pt x="15868" y="64832"/>
                </a:lnTo>
                <a:lnTo>
                  <a:pt x="19730" y="65836"/>
                </a:lnTo>
                <a:lnTo>
                  <a:pt x="24591" y="65671"/>
                </a:lnTo>
                <a:lnTo>
                  <a:pt x="27593" y="65098"/>
                </a:lnTo>
                <a:lnTo>
                  <a:pt x="30556" y="63093"/>
                </a:lnTo>
                <a:lnTo>
                  <a:pt x="30901" y="59983"/>
                </a:lnTo>
                <a:lnTo>
                  <a:pt x="30901" y="59320"/>
                </a:lnTo>
                <a:lnTo>
                  <a:pt x="29102" y="56757"/>
                </a:lnTo>
                <a:lnTo>
                  <a:pt x="26433" y="57783"/>
                </a:lnTo>
                <a:lnTo>
                  <a:pt x="23641" y="58190"/>
                </a:lnTo>
                <a:lnTo>
                  <a:pt x="19436" y="57326"/>
                </a:lnTo>
                <a:lnTo>
                  <a:pt x="17506" y="53898"/>
                </a:lnTo>
                <a:lnTo>
                  <a:pt x="17024" y="51347"/>
                </a:lnTo>
                <a:lnTo>
                  <a:pt x="17024" y="20750"/>
                </a:lnTo>
                <a:lnTo>
                  <a:pt x="29166" y="20750"/>
                </a:lnTo>
                <a:lnTo>
                  <a:pt x="30740" y="19302"/>
                </a:lnTo>
                <a:lnTo>
                  <a:pt x="30901" y="16369"/>
                </a:lnTo>
                <a:lnTo>
                  <a:pt x="29166" y="13309"/>
                </a:lnTo>
                <a:lnTo>
                  <a:pt x="17024" y="13309"/>
                </a:lnTo>
                <a:lnTo>
                  <a:pt x="1702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6620803" y="3580794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81" y="23914"/>
                </a:moveTo>
                <a:lnTo>
                  <a:pt x="9277" y="21351"/>
                </a:lnTo>
                <a:lnTo>
                  <a:pt x="9856" y="19000"/>
                </a:lnTo>
                <a:lnTo>
                  <a:pt x="11328" y="14605"/>
                </a:lnTo>
                <a:lnTo>
                  <a:pt x="13729" y="11178"/>
                </a:lnTo>
                <a:lnTo>
                  <a:pt x="17110" y="8902"/>
                </a:lnTo>
                <a:lnTo>
                  <a:pt x="21182" y="7495"/>
                </a:lnTo>
                <a:lnTo>
                  <a:pt x="26570" y="7495"/>
                </a:lnTo>
                <a:lnTo>
                  <a:pt x="30779" y="9043"/>
                </a:lnTo>
                <a:lnTo>
                  <a:pt x="34138" y="11469"/>
                </a:lnTo>
                <a:lnTo>
                  <a:pt x="36327" y="15011"/>
                </a:lnTo>
                <a:lnTo>
                  <a:pt x="37584" y="19432"/>
                </a:lnTo>
                <a:lnTo>
                  <a:pt x="38307" y="24270"/>
                </a:lnTo>
                <a:lnTo>
                  <a:pt x="38307" y="29743"/>
                </a:lnTo>
                <a:lnTo>
                  <a:pt x="38026" y="32324"/>
                </a:lnTo>
                <a:lnTo>
                  <a:pt x="37457" y="34671"/>
                </a:lnTo>
                <a:lnTo>
                  <a:pt x="36683" y="50280"/>
                </a:lnTo>
                <a:lnTo>
                  <a:pt x="39203" y="48376"/>
                </a:lnTo>
                <a:lnTo>
                  <a:pt x="43228" y="43549"/>
                </a:lnTo>
                <a:lnTo>
                  <a:pt x="44750" y="40655"/>
                </a:lnTo>
                <a:lnTo>
                  <a:pt x="45763" y="37299"/>
                </a:lnTo>
                <a:lnTo>
                  <a:pt x="46781" y="33962"/>
                </a:lnTo>
                <a:lnTo>
                  <a:pt x="47285" y="30304"/>
                </a:lnTo>
                <a:lnTo>
                  <a:pt x="47285" y="22240"/>
                </a:lnTo>
                <a:lnTo>
                  <a:pt x="46807" y="18568"/>
                </a:lnTo>
                <a:lnTo>
                  <a:pt x="45845" y="15303"/>
                </a:lnTo>
                <a:lnTo>
                  <a:pt x="44877" y="12052"/>
                </a:lnTo>
                <a:lnTo>
                  <a:pt x="43437" y="9273"/>
                </a:lnTo>
                <a:lnTo>
                  <a:pt x="41518" y="7012"/>
                </a:lnTo>
                <a:lnTo>
                  <a:pt x="37172" y="2984"/>
                </a:lnTo>
                <a:lnTo>
                  <a:pt x="34282" y="1793"/>
                </a:lnTo>
                <a:lnTo>
                  <a:pt x="31391" y="596"/>
                </a:lnTo>
                <a:lnTo>
                  <a:pt x="28000" y="0"/>
                </a:lnTo>
                <a:lnTo>
                  <a:pt x="20087" y="0"/>
                </a:lnTo>
                <a:lnTo>
                  <a:pt x="16559" y="673"/>
                </a:lnTo>
                <a:lnTo>
                  <a:pt x="13543" y="2009"/>
                </a:lnTo>
                <a:lnTo>
                  <a:pt x="10529" y="3355"/>
                </a:lnTo>
                <a:lnTo>
                  <a:pt x="8020" y="5234"/>
                </a:lnTo>
                <a:lnTo>
                  <a:pt x="3999" y="10083"/>
                </a:lnTo>
                <a:lnTo>
                  <a:pt x="2487" y="12956"/>
                </a:lnTo>
                <a:lnTo>
                  <a:pt x="1489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7" y="35118"/>
                </a:lnTo>
                <a:lnTo>
                  <a:pt x="1418" y="38354"/>
                </a:lnTo>
                <a:lnTo>
                  <a:pt x="2350" y="41619"/>
                </a:lnTo>
                <a:lnTo>
                  <a:pt x="3790" y="44387"/>
                </a:lnTo>
                <a:lnTo>
                  <a:pt x="5723" y="46673"/>
                </a:lnTo>
                <a:lnTo>
                  <a:pt x="10054" y="50688"/>
                </a:lnTo>
                <a:lnTo>
                  <a:pt x="9695" y="34239"/>
                </a:lnTo>
                <a:lnTo>
                  <a:pt x="8981" y="29376"/>
                </a:lnTo>
                <a:lnTo>
                  <a:pt x="8981" y="23914"/>
                </a:lnTo>
                <a:close/>
              </a:path>
              <a:path w="47285" h="53657">
                <a:moveTo>
                  <a:pt x="26117" y="46126"/>
                </a:moveTo>
                <a:lnTo>
                  <a:pt x="20764" y="46126"/>
                </a:lnTo>
                <a:lnTo>
                  <a:pt x="16559" y="44578"/>
                </a:lnTo>
                <a:lnTo>
                  <a:pt x="13201" y="42152"/>
                </a:lnTo>
                <a:lnTo>
                  <a:pt x="10965" y="38646"/>
                </a:lnTo>
                <a:lnTo>
                  <a:pt x="9695" y="34239"/>
                </a:lnTo>
                <a:lnTo>
                  <a:pt x="10054" y="50688"/>
                </a:lnTo>
                <a:lnTo>
                  <a:pt x="12945" y="51879"/>
                </a:lnTo>
                <a:lnTo>
                  <a:pt x="15847" y="53074"/>
                </a:lnTo>
                <a:lnTo>
                  <a:pt x="19227" y="53657"/>
                </a:lnTo>
                <a:lnTo>
                  <a:pt x="27114" y="53657"/>
                </a:lnTo>
                <a:lnTo>
                  <a:pt x="30618" y="52984"/>
                </a:lnTo>
                <a:lnTo>
                  <a:pt x="33656" y="51628"/>
                </a:lnTo>
                <a:lnTo>
                  <a:pt x="36683" y="50280"/>
                </a:lnTo>
                <a:lnTo>
                  <a:pt x="37457" y="34671"/>
                </a:lnTo>
                <a:lnTo>
                  <a:pt x="36007" y="39052"/>
                </a:lnTo>
                <a:lnTo>
                  <a:pt x="33595" y="42458"/>
                </a:lnTo>
                <a:lnTo>
                  <a:pt x="30185" y="44705"/>
                </a:lnTo>
                <a:lnTo>
                  <a:pt x="26117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4085222" y="3692498"/>
            <a:ext cx="40730" cy="75844"/>
          </a:xfrm>
          <a:custGeom>
            <a:avLst/>
            <a:gdLst/>
            <a:ahLst/>
            <a:cxnLst/>
            <a:rect l="l" t="t" r="r" b="b"/>
            <a:pathLst>
              <a:path w="40730" h="75844">
                <a:moveTo>
                  <a:pt x="32057" y="45594"/>
                </a:moveTo>
                <a:lnTo>
                  <a:pt x="32057" y="74192"/>
                </a:lnTo>
                <a:lnTo>
                  <a:pt x="32277" y="74929"/>
                </a:lnTo>
                <a:lnTo>
                  <a:pt x="34836" y="75844"/>
                </a:lnTo>
                <a:lnTo>
                  <a:pt x="37961" y="75844"/>
                </a:lnTo>
                <a:lnTo>
                  <a:pt x="40730" y="74192"/>
                </a:lnTo>
                <a:lnTo>
                  <a:pt x="40730" y="40957"/>
                </a:lnTo>
                <a:lnTo>
                  <a:pt x="40449" y="37947"/>
                </a:lnTo>
                <a:lnTo>
                  <a:pt x="39289" y="33008"/>
                </a:lnTo>
                <a:lnTo>
                  <a:pt x="37003" y="28994"/>
                </a:lnTo>
                <a:lnTo>
                  <a:pt x="33925" y="25679"/>
                </a:lnTo>
                <a:lnTo>
                  <a:pt x="29620" y="23468"/>
                </a:lnTo>
                <a:lnTo>
                  <a:pt x="26963" y="22924"/>
                </a:lnTo>
                <a:lnTo>
                  <a:pt x="21257" y="22924"/>
                </a:lnTo>
                <a:lnTo>
                  <a:pt x="18712" y="23583"/>
                </a:lnTo>
                <a:lnTo>
                  <a:pt x="16188" y="24890"/>
                </a:lnTo>
                <a:lnTo>
                  <a:pt x="11169" y="28230"/>
                </a:lnTo>
                <a:lnTo>
                  <a:pt x="8671" y="30949"/>
                </a:lnTo>
                <a:lnTo>
                  <a:pt x="8671" y="1703"/>
                </a:lnTo>
                <a:lnTo>
                  <a:pt x="8463" y="939"/>
                </a:lnTo>
                <a:lnTo>
                  <a:pt x="5906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29"/>
                </a:lnTo>
                <a:lnTo>
                  <a:pt x="2767" y="75844"/>
                </a:lnTo>
                <a:lnTo>
                  <a:pt x="5906" y="75844"/>
                </a:lnTo>
                <a:lnTo>
                  <a:pt x="8671" y="74192"/>
                </a:lnTo>
                <a:lnTo>
                  <a:pt x="8671" y="40057"/>
                </a:lnTo>
                <a:lnTo>
                  <a:pt x="11061" y="36982"/>
                </a:lnTo>
                <a:lnTo>
                  <a:pt x="13323" y="34657"/>
                </a:lnTo>
                <a:lnTo>
                  <a:pt x="17678" y="31471"/>
                </a:lnTo>
                <a:lnTo>
                  <a:pt x="22020" y="30671"/>
                </a:lnTo>
                <a:lnTo>
                  <a:pt x="25181" y="31014"/>
                </a:lnTo>
                <a:lnTo>
                  <a:pt x="27736" y="32310"/>
                </a:lnTo>
                <a:lnTo>
                  <a:pt x="30393" y="35712"/>
                </a:lnTo>
                <a:lnTo>
                  <a:pt x="31431" y="38873"/>
                </a:lnTo>
                <a:lnTo>
                  <a:pt x="32057" y="42811"/>
                </a:lnTo>
                <a:lnTo>
                  <a:pt x="32057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4138495" y="3715423"/>
            <a:ext cx="47296" cy="53658"/>
          </a:xfrm>
          <a:custGeom>
            <a:avLst/>
            <a:gdLst/>
            <a:ahLst/>
            <a:cxnLst/>
            <a:rect l="l" t="t" r="r" b="b"/>
            <a:pathLst>
              <a:path w="47296" h="53658">
                <a:moveTo>
                  <a:pt x="8977" y="23915"/>
                </a:moveTo>
                <a:lnTo>
                  <a:pt x="9283" y="21348"/>
                </a:lnTo>
                <a:lnTo>
                  <a:pt x="9864" y="18986"/>
                </a:lnTo>
                <a:lnTo>
                  <a:pt x="11343" y="14591"/>
                </a:lnTo>
                <a:lnTo>
                  <a:pt x="13737" y="11163"/>
                </a:lnTo>
                <a:lnTo>
                  <a:pt x="17124" y="8888"/>
                </a:lnTo>
                <a:lnTo>
                  <a:pt x="21192" y="7481"/>
                </a:lnTo>
                <a:lnTo>
                  <a:pt x="26578" y="7481"/>
                </a:lnTo>
                <a:lnTo>
                  <a:pt x="30787" y="9028"/>
                </a:lnTo>
                <a:lnTo>
                  <a:pt x="34135" y="11455"/>
                </a:lnTo>
                <a:lnTo>
                  <a:pt x="36334" y="15012"/>
                </a:lnTo>
                <a:lnTo>
                  <a:pt x="37590" y="19418"/>
                </a:lnTo>
                <a:lnTo>
                  <a:pt x="38318" y="24270"/>
                </a:lnTo>
                <a:lnTo>
                  <a:pt x="38318" y="29729"/>
                </a:lnTo>
                <a:lnTo>
                  <a:pt x="38033" y="32321"/>
                </a:lnTo>
                <a:lnTo>
                  <a:pt x="37468" y="34657"/>
                </a:lnTo>
                <a:lnTo>
                  <a:pt x="36690" y="50266"/>
                </a:lnTo>
                <a:lnTo>
                  <a:pt x="39213" y="48373"/>
                </a:lnTo>
                <a:lnTo>
                  <a:pt x="43235" y="43535"/>
                </a:lnTo>
                <a:lnTo>
                  <a:pt x="44750" y="40639"/>
                </a:lnTo>
                <a:lnTo>
                  <a:pt x="45769" y="37288"/>
                </a:lnTo>
                <a:lnTo>
                  <a:pt x="46791" y="33958"/>
                </a:lnTo>
                <a:lnTo>
                  <a:pt x="47296" y="30290"/>
                </a:lnTo>
                <a:lnTo>
                  <a:pt x="47296" y="22226"/>
                </a:lnTo>
                <a:lnTo>
                  <a:pt x="46817" y="18554"/>
                </a:lnTo>
                <a:lnTo>
                  <a:pt x="45855" y="15289"/>
                </a:lnTo>
                <a:lnTo>
                  <a:pt x="44884" y="12038"/>
                </a:lnTo>
                <a:lnTo>
                  <a:pt x="43444" y="9269"/>
                </a:lnTo>
                <a:lnTo>
                  <a:pt x="41529" y="6998"/>
                </a:lnTo>
                <a:lnTo>
                  <a:pt x="37184" y="2970"/>
                </a:lnTo>
                <a:lnTo>
                  <a:pt x="34292" y="1777"/>
                </a:lnTo>
                <a:lnTo>
                  <a:pt x="31402" y="598"/>
                </a:lnTo>
                <a:lnTo>
                  <a:pt x="28011" y="0"/>
                </a:lnTo>
                <a:lnTo>
                  <a:pt x="20097" y="0"/>
                </a:lnTo>
                <a:lnTo>
                  <a:pt x="16570" y="673"/>
                </a:lnTo>
                <a:lnTo>
                  <a:pt x="13557" y="2005"/>
                </a:lnTo>
                <a:lnTo>
                  <a:pt x="10539" y="3341"/>
                </a:lnTo>
                <a:lnTo>
                  <a:pt x="8035" y="5219"/>
                </a:lnTo>
                <a:lnTo>
                  <a:pt x="4009" y="10069"/>
                </a:lnTo>
                <a:lnTo>
                  <a:pt x="2498" y="12952"/>
                </a:lnTo>
                <a:lnTo>
                  <a:pt x="1501" y="16294"/>
                </a:lnTo>
                <a:lnTo>
                  <a:pt x="502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1" y="35104"/>
                </a:lnTo>
                <a:lnTo>
                  <a:pt x="1414" y="38353"/>
                </a:lnTo>
                <a:lnTo>
                  <a:pt x="2360" y="41605"/>
                </a:lnTo>
                <a:lnTo>
                  <a:pt x="3801" y="44373"/>
                </a:lnTo>
                <a:lnTo>
                  <a:pt x="5730" y="46659"/>
                </a:lnTo>
                <a:lnTo>
                  <a:pt x="10060" y="50674"/>
                </a:lnTo>
                <a:lnTo>
                  <a:pt x="9705" y="34225"/>
                </a:lnTo>
                <a:lnTo>
                  <a:pt x="8977" y="29362"/>
                </a:lnTo>
                <a:lnTo>
                  <a:pt x="8977" y="23915"/>
                </a:lnTo>
                <a:close/>
              </a:path>
              <a:path w="47296" h="53658">
                <a:moveTo>
                  <a:pt x="26113" y="46112"/>
                </a:moveTo>
                <a:lnTo>
                  <a:pt x="20774" y="46112"/>
                </a:lnTo>
                <a:lnTo>
                  <a:pt x="16570" y="44575"/>
                </a:lnTo>
                <a:lnTo>
                  <a:pt x="13196" y="42138"/>
                </a:lnTo>
                <a:lnTo>
                  <a:pt x="10972" y="38632"/>
                </a:lnTo>
                <a:lnTo>
                  <a:pt x="9705" y="34225"/>
                </a:lnTo>
                <a:lnTo>
                  <a:pt x="10060" y="50674"/>
                </a:lnTo>
                <a:lnTo>
                  <a:pt x="12952" y="51865"/>
                </a:lnTo>
                <a:lnTo>
                  <a:pt x="15843" y="53060"/>
                </a:lnTo>
                <a:lnTo>
                  <a:pt x="19237" y="53658"/>
                </a:lnTo>
                <a:lnTo>
                  <a:pt x="27125" y="53658"/>
                </a:lnTo>
                <a:lnTo>
                  <a:pt x="30628" y="52984"/>
                </a:lnTo>
                <a:lnTo>
                  <a:pt x="33666" y="51612"/>
                </a:lnTo>
                <a:lnTo>
                  <a:pt x="36690" y="50266"/>
                </a:lnTo>
                <a:lnTo>
                  <a:pt x="37468" y="34657"/>
                </a:lnTo>
                <a:lnTo>
                  <a:pt x="36013" y="39038"/>
                </a:lnTo>
                <a:lnTo>
                  <a:pt x="33605" y="42444"/>
                </a:lnTo>
                <a:lnTo>
                  <a:pt x="30199" y="44705"/>
                </a:lnTo>
                <a:lnTo>
                  <a:pt x="26113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4199011" y="3692498"/>
            <a:ext cx="8657" cy="75844"/>
          </a:xfrm>
          <a:custGeom>
            <a:avLst/>
            <a:gdLst/>
            <a:ahLst/>
            <a:cxnLst/>
            <a:rect l="l" t="t" r="r" b="b"/>
            <a:pathLst>
              <a:path w="8657" h="75844">
                <a:moveTo>
                  <a:pt x="8657" y="74192"/>
                </a:moveTo>
                <a:lnTo>
                  <a:pt x="8657" y="1703"/>
                </a:lnTo>
                <a:lnTo>
                  <a:pt x="8449" y="939"/>
                </a:lnTo>
                <a:lnTo>
                  <a:pt x="5892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29"/>
                </a:lnTo>
                <a:lnTo>
                  <a:pt x="2772" y="75844"/>
                </a:lnTo>
                <a:lnTo>
                  <a:pt x="5892" y="75844"/>
                </a:lnTo>
                <a:lnTo>
                  <a:pt x="8657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4220611" y="3749112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12805" y="19267"/>
                </a:moveTo>
                <a:lnTo>
                  <a:pt x="12373" y="8092"/>
                </a:lnTo>
                <a:lnTo>
                  <a:pt x="10544" y="4446"/>
                </a:lnTo>
                <a:lnTo>
                  <a:pt x="9532" y="0"/>
                </a:lnTo>
                <a:lnTo>
                  <a:pt x="7898" y="16484"/>
                </a:lnTo>
                <a:lnTo>
                  <a:pt x="12805" y="19267"/>
                </a:lnTo>
                <a:close/>
              </a:path>
              <a:path w="12805" h="75653">
                <a:moveTo>
                  <a:pt x="43520" y="-54683"/>
                </a:moveTo>
                <a:lnTo>
                  <a:pt x="43275" y="-55432"/>
                </a:lnTo>
                <a:lnTo>
                  <a:pt x="40690" y="-56386"/>
                </a:lnTo>
                <a:lnTo>
                  <a:pt x="37580" y="-56386"/>
                </a:lnTo>
                <a:lnTo>
                  <a:pt x="34786" y="-54683"/>
                </a:lnTo>
                <a:lnTo>
                  <a:pt x="34786" y="-26313"/>
                </a:lnTo>
                <a:lnTo>
                  <a:pt x="32547" y="-28738"/>
                </a:lnTo>
                <a:lnTo>
                  <a:pt x="27983" y="-31823"/>
                </a:lnTo>
                <a:lnTo>
                  <a:pt x="23162" y="-33693"/>
                </a:lnTo>
                <a:lnTo>
                  <a:pt x="17075" y="-33693"/>
                </a:lnTo>
                <a:lnTo>
                  <a:pt x="14118" y="-33055"/>
                </a:lnTo>
                <a:lnTo>
                  <a:pt x="11584" y="-31774"/>
                </a:lnTo>
                <a:lnTo>
                  <a:pt x="9039" y="-30477"/>
                </a:lnTo>
                <a:lnTo>
                  <a:pt x="6911" y="-28648"/>
                </a:lnTo>
                <a:lnTo>
                  <a:pt x="3481" y="-23875"/>
                </a:lnTo>
                <a:lnTo>
                  <a:pt x="2188" y="-20991"/>
                </a:lnTo>
                <a:lnTo>
                  <a:pt x="1316" y="-17600"/>
                </a:lnTo>
                <a:lnTo>
                  <a:pt x="443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45" y="673"/>
                </a:lnTo>
                <a:lnTo>
                  <a:pt x="1057" y="3873"/>
                </a:lnTo>
                <a:lnTo>
                  <a:pt x="1746" y="7073"/>
                </a:lnTo>
                <a:lnTo>
                  <a:pt x="2865" y="9870"/>
                </a:lnTo>
                <a:lnTo>
                  <a:pt x="4377" y="12232"/>
                </a:lnTo>
                <a:lnTo>
                  <a:pt x="7898" y="16484"/>
                </a:lnTo>
                <a:lnTo>
                  <a:pt x="9532" y="0"/>
                </a:lnTo>
                <a:lnTo>
                  <a:pt x="8981" y="-4759"/>
                </a:lnTo>
                <a:lnTo>
                  <a:pt x="8981" y="-9536"/>
                </a:lnTo>
                <a:lnTo>
                  <a:pt x="9644" y="-14058"/>
                </a:lnTo>
                <a:lnTo>
                  <a:pt x="10788" y="-18299"/>
                </a:lnTo>
                <a:lnTo>
                  <a:pt x="12707" y="-21841"/>
                </a:lnTo>
                <a:lnTo>
                  <a:pt x="15511" y="-24368"/>
                </a:lnTo>
                <a:lnTo>
                  <a:pt x="18917" y="-25995"/>
                </a:lnTo>
                <a:lnTo>
                  <a:pt x="23507" y="-25995"/>
                </a:lnTo>
                <a:lnTo>
                  <a:pt x="27983" y="-23634"/>
                </a:lnTo>
                <a:lnTo>
                  <a:pt x="32449" y="-19761"/>
                </a:lnTo>
                <a:lnTo>
                  <a:pt x="34786" y="-16761"/>
                </a:lnTo>
                <a:lnTo>
                  <a:pt x="34786" y="2768"/>
                </a:lnTo>
                <a:lnTo>
                  <a:pt x="32129" y="6033"/>
                </a:lnTo>
                <a:lnTo>
                  <a:pt x="28501" y="9438"/>
                </a:lnTo>
                <a:lnTo>
                  <a:pt x="25167" y="11508"/>
                </a:lnTo>
                <a:lnTo>
                  <a:pt x="21920" y="12319"/>
                </a:lnTo>
                <a:lnTo>
                  <a:pt x="18489" y="12319"/>
                </a:lnTo>
                <a:lnTo>
                  <a:pt x="15079" y="10655"/>
                </a:lnTo>
                <a:lnTo>
                  <a:pt x="12373" y="8092"/>
                </a:lnTo>
                <a:lnTo>
                  <a:pt x="12805" y="19267"/>
                </a:lnTo>
                <a:lnTo>
                  <a:pt x="15770" y="19979"/>
                </a:lnTo>
                <a:lnTo>
                  <a:pt x="22424" y="19979"/>
                </a:lnTo>
                <a:lnTo>
                  <a:pt x="25350" y="19190"/>
                </a:lnTo>
                <a:lnTo>
                  <a:pt x="28032" y="17628"/>
                </a:lnTo>
                <a:lnTo>
                  <a:pt x="30714" y="16080"/>
                </a:lnTo>
                <a:lnTo>
                  <a:pt x="33299" y="13906"/>
                </a:lnTo>
                <a:lnTo>
                  <a:pt x="35794" y="11112"/>
                </a:lnTo>
                <a:lnTo>
                  <a:pt x="35794" y="17578"/>
                </a:lnTo>
                <a:lnTo>
                  <a:pt x="37407" y="19076"/>
                </a:lnTo>
                <a:lnTo>
                  <a:pt x="40431" y="19267"/>
                </a:lnTo>
                <a:lnTo>
                  <a:pt x="43520" y="17578"/>
                </a:lnTo>
                <a:lnTo>
                  <a:pt x="43520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4301481" y="3715423"/>
            <a:ext cx="47293" cy="53658"/>
          </a:xfrm>
          <a:custGeom>
            <a:avLst/>
            <a:gdLst/>
            <a:ahLst/>
            <a:cxnLst/>
            <a:rect l="l" t="t" r="r" b="b"/>
            <a:pathLst>
              <a:path w="47293" h="53658">
                <a:moveTo>
                  <a:pt x="8978" y="23915"/>
                </a:moveTo>
                <a:lnTo>
                  <a:pt x="9284" y="21348"/>
                </a:lnTo>
                <a:lnTo>
                  <a:pt x="9864" y="18986"/>
                </a:lnTo>
                <a:lnTo>
                  <a:pt x="11341" y="14591"/>
                </a:lnTo>
                <a:lnTo>
                  <a:pt x="13741" y="11163"/>
                </a:lnTo>
                <a:lnTo>
                  <a:pt x="17122" y="8888"/>
                </a:lnTo>
                <a:lnTo>
                  <a:pt x="21193" y="7481"/>
                </a:lnTo>
                <a:lnTo>
                  <a:pt x="26582" y="7481"/>
                </a:lnTo>
                <a:lnTo>
                  <a:pt x="30787" y="9028"/>
                </a:lnTo>
                <a:lnTo>
                  <a:pt x="34135" y="11455"/>
                </a:lnTo>
                <a:lnTo>
                  <a:pt x="36334" y="15012"/>
                </a:lnTo>
                <a:lnTo>
                  <a:pt x="37591" y="19418"/>
                </a:lnTo>
                <a:lnTo>
                  <a:pt x="38315" y="24270"/>
                </a:lnTo>
                <a:lnTo>
                  <a:pt x="38315" y="29729"/>
                </a:lnTo>
                <a:lnTo>
                  <a:pt x="38033" y="32321"/>
                </a:lnTo>
                <a:lnTo>
                  <a:pt x="37468" y="34657"/>
                </a:lnTo>
                <a:lnTo>
                  <a:pt x="36691" y="50266"/>
                </a:lnTo>
                <a:lnTo>
                  <a:pt x="39215" y="48373"/>
                </a:lnTo>
                <a:lnTo>
                  <a:pt x="43235" y="43535"/>
                </a:lnTo>
                <a:lnTo>
                  <a:pt x="44748" y="40639"/>
                </a:lnTo>
                <a:lnTo>
                  <a:pt x="45770" y="37288"/>
                </a:lnTo>
                <a:lnTo>
                  <a:pt x="46793" y="33958"/>
                </a:lnTo>
                <a:lnTo>
                  <a:pt x="47293" y="30290"/>
                </a:lnTo>
                <a:lnTo>
                  <a:pt x="47293" y="22226"/>
                </a:lnTo>
                <a:lnTo>
                  <a:pt x="46818" y="18554"/>
                </a:lnTo>
                <a:lnTo>
                  <a:pt x="45857" y="15289"/>
                </a:lnTo>
                <a:lnTo>
                  <a:pt x="44885" y="12038"/>
                </a:lnTo>
                <a:lnTo>
                  <a:pt x="43445" y="9269"/>
                </a:lnTo>
                <a:lnTo>
                  <a:pt x="41526" y="6998"/>
                </a:lnTo>
                <a:lnTo>
                  <a:pt x="37184" y="2970"/>
                </a:lnTo>
                <a:lnTo>
                  <a:pt x="34293" y="1777"/>
                </a:lnTo>
                <a:lnTo>
                  <a:pt x="31403" y="598"/>
                </a:lnTo>
                <a:lnTo>
                  <a:pt x="28008" y="0"/>
                </a:lnTo>
                <a:lnTo>
                  <a:pt x="20099" y="0"/>
                </a:lnTo>
                <a:lnTo>
                  <a:pt x="16567" y="673"/>
                </a:lnTo>
                <a:lnTo>
                  <a:pt x="13558" y="2005"/>
                </a:lnTo>
                <a:lnTo>
                  <a:pt x="10540" y="3341"/>
                </a:lnTo>
                <a:lnTo>
                  <a:pt x="8031" y="5219"/>
                </a:lnTo>
                <a:lnTo>
                  <a:pt x="4010" y="10069"/>
                </a:lnTo>
                <a:lnTo>
                  <a:pt x="2495" y="12952"/>
                </a:lnTo>
                <a:lnTo>
                  <a:pt x="1498" y="16294"/>
                </a:lnTo>
                <a:lnTo>
                  <a:pt x="504" y="19645"/>
                </a:lnTo>
                <a:lnTo>
                  <a:pt x="0" y="23303"/>
                </a:lnTo>
                <a:lnTo>
                  <a:pt x="0" y="31407"/>
                </a:lnTo>
                <a:lnTo>
                  <a:pt x="478" y="35104"/>
                </a:lnTo>
                <a:lnTo>
                  <a:pt x="1414" y="38353"/>
                </a:lnTo>
                <a:lnTo>
                  <a:pt x="2358" y="41605"/>
                </a:lnTo>
                <a:lnTo>
                  <a:pt x="3798" y="44373"/>
                </a:lnTo>
                <a:lnTo>
                  <a:pt x="5731" y="46659"/>
                </a:lnTo>
                <a:lnTo>
                  <a:pt x="10062" y="50674"/>
                </a:lnTo>
                <a:lnTo>
                  <a:pt x="9702" y="34225"/>
                </a:lnTo>
                <a:lnTo>
                  <a:pt x="8978" y="29362"/>
                </a:lnTo>
                <a:lnTo>
                  <a:pt x="8978" y="23915"/>
                </a:lnTo>
                <a:close/>
              </a:path>
              <a:path w="47293" h="53658">
                <a:moveTo>
                  <a:pt x="26111" y="46112"/>
                </a:moveTo>
                <a:lnTo>
                  <a:pt x="20772" y="46112"/>
                </a:lnTo>
                <a:lnTo>
                  <a:pt x="16567" y="44575"/>
                </a:lnTo>
                <a:lnTo>
                  <a:pt x="13197" y="42138"/>
                </a:lnTo>
                <a:lnTo>
                  <a:pt x="10972" y="38632"/>
                </a:lnTo>
                <a:lnTo>
                  <a:pt x="9702" y="34225"/>
                </a:lnTo>
                <a:lnTo>
                  <a:pt x="10062" y="50674"/>
                </a:lnTo>
                <a:lnTo>
                  <a:pt x="12952" y="51865"/>
                </a:lnTo>
                <a:lnTo>
                  <a:pt x="15844" y="53060"/>
                </a:lnTo>
                <a:lnTo>
                  <a:pt x="19235" y="53658"/>
                </a:lnTo>
                <a:lnTo>
                  <a:pt x="27123" y="53658"/>
                </a:lnTo>
                <a:lnTo>
                  <a:pt x="30629" y="52984"/>
                </a:lnTo>
                <a:lnTo>
                  <a:pt x="33667" y="51612"/>
                </a:lnTo>
                <a:lnTo>
                  <a:pt x="36691" y="50266"/>
                </a:lnTo>
                <a:lnTo>
                  <a:pt x="37468" y="34657"/>
                </a:lnTo>
                <a:lnTo>
                  <a:pt x="36014" y="39038"/>
                </a:lnTo>
                <a:lnTo>
                  <a:pt x="33606" y="42444"/>
                </a:lnTo>
                <a:lnTo>
                  <a:pt x="30196" y="44705"/>
                </a:lnTo>
                <a:lnTo>
                  <a:pt x="26111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4361742" y="3716197"/>
            <a:ext cx="40773" cy="52880"/>
          </a:xfrm>
          <a:custGeom>
            <a:avLst/>
            <a:gdLst/>
            <a:ahLst/>
            <a:cxnLst/>
            <a:rect l="l" t="t" r="r" b="b"/>
            <a:pathLst>
              <a:path w="40773" h="52880">
                <a:moveTo>
                  <a:pt x="8718" y="1662"/>
                </a:moveTo>
                <a:lnTo>
                  <a:pt x="8495" y="924"/>
                </a:lnTo>
                <a:lnTo>
                  <a:pt x="5885" y="0"/>
                </a:lnTo>
                <a:lnTo>
                  <a:pt x="2800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6"/>
                </a:lnTo>
                <a:lnTo>
                  <a:pt x="1436" y="42810"/>
                </a:lnTo>
                <a:lnTo>
                  <a:pt x="3710" y="46835"/>
                </a:lnTo>
                <a:lnTo>
                  <a:pt x="6785" y="50176"/>
                </a:lnTo>
                <a:lnTo>
                  <a:pt x="11102" y="52346"/>
                </a:lnTo>
                <a:lnTo>
                  <a:pt x="13759" y="52880"/>
                </a:lnTo>
                <a:lnTo>
                  <a:pt x="19604" y="52880"/>
                </a:lnTo>
                <a:lnTo>
                  <a:pt x="22271" y="52181"/>
                </a:lnTo>
                <a:lnTo>
                  <a:pt x="24893" y="50759"/>
                </a:lnTo>
                <a:lnTo>
                  <a:pt x="27524" y="49352"/>
                </a:lnTo>
                <a:lnTo>
                  <a:pt x="30192" y="47101"/>
                </a:lnTo>
                <a:lnTo>
                  <a:pt x="32875" y="44030"/>
                </a:lnTo>
                <a:lnTo>
                  <a:pt x="32875" y="50492"/>
                </a:lnTo>
                <a:lnTo>
                  <a:pt x="35373" y="52144"/>
                </a:lnTo>
                <a:lnTo>
                  <a:pt x="38187" y="52144"/>
                </a:lnTo>
                <a:lnTo>
                  <a:pt x="40773" y="50492"/>
                </a:lnTo>
                <a:lnTo>
                  <a:pt x="40773" y="1662"/>
                </a:lnTo>
                <a:lnTo>
                  <a:pt x="40528" y="924"/>
                </a:lnTo>
                <a:lnTo>
                  <a:pt x="37953" y="0"/>
                </a:lnTo>
                <a:lnTo>
                  <a:pt x="34829" y="0"/>
                </a:lnTo>
                <a:lnTo>
                  <a:pt x="32039" y="1662"/>
                </a:lnTo>
                <a:lnTo>
                  <a:pt x="32039" y="35787"/>
                </a:lnTo>
                <a:lnTo>
                  <a:pt x="29627" y="38862"/>
                </a:lnTo>
                <a:lnTo>
                  <a:pt x="25177" y="42796"/>
                </a:lnTo>
                <a:lnTo>
                  <a:pt x="20868" y="45172"/>
                </a:lnTo>
                <a:lnTo>
                  <a:pt x="17005" y="45172"/>
                </a:lnTo>
                <a:lnTo>
                  <a:pt x="13020" y="43494"/>
                </a:lnTo>
                <a:lnTo>
                  <a:pt x="10327" y="40143"/>
                </a:lnTo>
                <a:lnTo>
                  <a:pt x="9309" y="36957"/>
                </a:lnTo>
                <a:lnTo>
                  <a:pt x="8718" y="32942"/>
                </a:lnTo>
                <a:lnTo>
                  <a:pt x="8718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4418575" y="3715426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92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12" y="15466"/>
                </a:lnTo>
                <a:lnTo>
                  <a:pt x="13042" y="12722"/>
                </a:lnTo>
                <a:lnTo>
                  <a:pt x="15883" y="9954"/>
                </a:lnTo>
                <a:lnTo>
                  <a:pt x="19300" y="8456"/>
                </a:lnTo>
                <a:lnTo>
                  <a:pt x="22244" y="8672"/>
                </a:lnTo>
                <a:lnTo>
                  <a:pt x="24900" y="9460"/>
                </a:lnTo>
                <a:lnTo>
                  <a:pt x="27557" y="8178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76"/>
                </a:lnTo>
                <a:lnTo>
                  <a:pt x="19731" y="0"/>
                </a:lnTo>
                <a:lnTo>
                  <a:pt x="16729" y="659"/>
                </a:lnTo>
                <a:lnTo>
                  <a:pt x="13694" y="2562"/>
                </a:lnTo>
                <a:lnTo>
                  <a:pt x="10346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68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4452303" y="3715423"/>
            <a:ext cx="33479" cy="53658"/>
          </a:xfrm>
          <a:custGeom>
            <a:avLst/>
            <a:gdLst/>
            <a:ahLst/>
            <a:cxnLst/>
            <a:rect l="l" t="t" r="r" b="b"/>
            <a:pathLst>
              <a:path w="33479" h="53658">
                <a:moveTo>
                  <a:pt x="6026" y="52224"/>
                </a:moveTo>
                <a:lnTo>
                  <a:pt x="8600" y="52984"/>
                </a:lnTo>
                <a:lnTo>
                  <a:pt x="11649" y="53531"/>
                </a:lnTo>
                <a:lnTo>
                  <a:pt x="17664" y="53658"/>
                </a:lnTo>
                <a:lnTo>
                  <a:pt x="20170" y="53315"/>
                </a:lnTo>
                <a:lnTo>
                  <a:pt x="24724" y="51944"/>
                </a:lnTo>
                <a:lnTo>
                  <a:pt x="28328" y="49583"/>
                </a:lnTo>
                <a:lnTo>
                  <a:pt x="31240" y="46609"/>
                </a:lnTo>
                <a:lnTo>
                  <a:pt x="33036" y="42699"/>
                </a:lnTo>
                <a:lnTo>
                  <a:pt x="33479" y="37973"/>
                </a:lnTo>
                <a:lnTo>
                  <a:pt x="33479" y="35877"/>
                </a:lnTo>
                <a:lnTo>
                  <a:pt x="32461" y="32551"/>
                </a:lnTo>
                <a:lnTo>
                  <a:pt x="30877" y="29733"/>
                </a:lnTo>
                <a:lnTo>
                  <a:pt x="27345" y="26633"/>
                </a:lnTo>
                <a:lnTo>
                  <a:pt x="24439" y="25110"/>
                </a:lnTo>
                <a:lnTo>
                  <a:pt x="21466" y="23813"/>
                </a:lnTo>
                <a:lnTo>
                  <a:pt x="18525" y="22608"/>
                </a:lnTo>
                <a:lnTo>
                  <a:pt x="15645" y="21437"/>
                </a:lnTo>
                <a:lnTo>
                  <a:pt x="12128" y="19343"/>
                </a:lnTo>
                <a:lnTo>
                  <a:pt x="9817" y="16588"/>
                </a:lnTo>
                <a:lnTo>
                  <a:pt x="9471" y="13982"/>
                </a:lnTo>
                <a:lnTo>
                  <a:pt x="10025" y="11178"/>
                </a:lnTo>
                <a:lnTo>
                  <a:pt x="12362" y="8280"/>
                </a:lnTo>
                <a:lnTo>
                  <a:pt x="15523" y="7113"/>
                </a:lnTo>
                <a:lnTo>
                  <a:pt x="18301" y="6948"/>
                </a:lnTo>
                <a:lnTo>
                  <a:pt x="21402" y="7138"/>
                </a:lnTo>
                <a:lnTo>
                  <a:pt x="25067" y="8359"/>
                </a:lnTo>
                <a:lnTo>
                  <a:pt x="27738" y="9677"/>
                </a:lnTo>
                <a:lnTo>
                  <a:pt x="30714" y="9867"/>
                </a:lnTo>
                <a:lnTo>
                  <a:pt x="31071" y="7150"/>
                </a:lnTo>
                <a:lnTo>
                  <a:pt x="30775" y="4406"/>
                </a:lnTo>
                <a:lnTo>
                  <a:pt x="28191" y="2199"/>
                </a:lnTo>
                <a:lnTo>
                  <a:pt x="25595" y="1145"/>
                </a:lnTo>
                <a:lnTo>
                  <a:pt x="22175" y="320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6"/>
                </a:lnTo>
                <a:lnTo>
                  <a:pt x="8696" y="1983"/>
                </a:lnTo>
                <a:lnTo>
                  <a:pt x="5474" y="4370"/>
                </a:lnTo>
                <a:lnTo>
                  <a:pt x="2962" y="7214"/>
                </a:lnTo>
                <a:lnTo>
                  <a:pt x="1511" y="10721"/>
                </a:lnTo>
                <a:lnTo>
                  <a:pt x="1155" y="14479"/>
                </a:lnTo>
                <a:lnTo>
                  <a:pt x="1501" y="18519"/>
                </a:lnTo>
                <a:lnTo>
                  <a:pt x="2876" y="21629"/>
                </a:lnTo>
                <a:lnTo>
                  <a:pt x="6015" y="25210"/>
                </a:lnTo>
                <a:lnTo>
                  <a:pt x="8696" y="26939"/>
                </a:lnTo>
                <a:lnTo>
                  <a:pt x="11573" y="28411"/>
                </a:lnTo>
                <a:lnTo>
                  <a:pt x="14551" y="29643"/>
                </a:lnTo>
                <a:lnTo>
                  <a:pt x="17391" y="30787"/>
                </a:lnTo>
                <a:lnTo>
                  <a:pt x="20062" y="31978"/>
                </a:lnTo>
                <a:lnTo>
                  <a:pt x="23213" y="34264"/>
                </a:lnTo>
                <a:lnTo>
                  <a:pt x="24918" y="37299"/>
                </a:lnTo>
                <a:lnTo>
                  <a:pt x="24677" y="41173"/>
                </a:lnTo>
                <a:lnTo>
                  <a:pt x="23050" y="43941"/>
                </a:lnTo>
                <a:lnTo>
                  <a:pt x="20271" y="45669"/>
                </a:lnTo>
                <a:lnTo>
                  <a:pt x="16555" y="46497"/>
                </a:lnTo>
                <a:lnTo>
                  <a:pt x="13125" y="46497"/>
                </a:lnTo>
                <a:lnTo>
                  <a:pt x="9889" y="45759"/>
                </a:lnTo>
                <a:lnTo>
                  <a:pt x="5975" y="44157"/>
                </a:lnTo>
                <a:lnTo>
                  <a:pt x="3182" y="42558"/>
                </a:lnTo>
                <a:lnTo>
                  <a:pt x="269" y="42941"/>
                </a:lnTo>
                <a:lnTo>
                  <a:pt x="0" y="45518"/>
                </a:lnTo>
                <a:lnTo>
                  <a:pt x="269" y="48186"/>
                </a:lnTo>
                <a:lnTo>
                  <a:pt x="2947" y="50929"/>
                </a:lnTo>
                <a:lnTo>
                  <a:pt x="6026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4495374" y="3715423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31"/>
                </a:moveTo>
                <a:lnTo>
                  <a:pt x="42339" y="14122"/>
                </a:lnTo>
                <a:lnTo>
                  <a:pt x="41550" y="11318"/>
                </a:lnTo>
                <a:lnTo>
                  <a:pt x="38638" y="6807"/>
                </a:lnTo>
                <a:lnTo>
                  <a:pt x="34796" y="3074"/>
                </a:lnTo>
                <a:lnTo>
                  <a:pt x="32190" y="1828"/>
                </a:lnTo>
                <a:lnTo>
                  <a:pt x="29580" y="612"/>
                </a:lnTo>
                <a:lnTo>
                  <a:pt x="26423" y="0"/>
                </a:lnTo>
                <a:lnTo>
                  <a:pt x="26455" y="6998"/>
                </a:lnTo>
                <a:lnTo>
                  <a:pt x="29620" y="8333"/>
                </a:lnTo>
                <a:lnTo>
                  <a:pt x="31758" y="11012"/>
                </a:lnTo>
                <a:lnTo>
                  <a:pt x="33886" y="13690"/>
                </a:lnTo>
                <a:lnTo>
                  <a:pt x="34894" y="17373"/>
                </a:lnTo>
                <a:lnTo>
                  <a:pt x="34796" y="22075"/>
                </a:lnTo>
                <a:lnTo>
                  <a:pt x="8992" y="22075"/>
                </a:lnTo>
                <a:lnTo>
                  <a:pt x="9050" y="20091"/>
                </a:lnTo>
                <a:lnTo>
                  <a:pt x="10490" y="3114"/>
                </a:lnTo>
                <a:lnTo>
                  <a:pt x="8106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8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4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6" y="44780"/>
                </a:lnTo>
                <a:lnTo>
                  <a:pt x="6051" y="46979"/>
                </a:lnTo>
                <a:lnTo>
                  <a:pt x="10504" y="50864"/>
                </a:lnTo>
                <a:lnTo>
                  <a:pt x="13431" y="51969"/>
                </a:lnTo>
                <a:lnTo>
                  <a:pt x="16357" y="53086"/>
                </a:lnTo>
                <a:lnTo>
                  <a:pt x="19756" y="53658"/>
                </a:lnTo>
                <a:lnTo>
                  <a:pt x="23655" y="53658"/>
                </a:lnTo>
                <a:lnTo>
                  <a:pt x="28007" y="53492"/>
                </a:lnTo>
                <a:lnTo>
                  <a:pt x="31970" y="52793"/>
                </a:lnTo>
                <a:lnTo>
                  <a:pt x="35214" y="51969"/>
                </a:lnTo>
                <a:lnTo>
                  <a:pt x="37947" y="51094"/>
                </a:lnTo>
                <a:lnTo>
                  <a:pt x="41205" y="48820"/>
                </a:lnTo>
                <a:lnTo>
                  <a:pt x="41525" y="46167"/>
                </a:lnTo>
                <a:lnTo>
                  <a:pt x="40949" y="43002"/>
                </a:lnTo>
                <a:lnTo>
                  <a:pt x="38216" y="43268"/>
                </a:lnTo>
                <a:lnTo>
                  <a:pt x="35055" y="44554"/>
                </a:lnTo>
                <a:lnTo>
                  <a:pt x="32237" y="45443"/>
                </a:lnTo>
                <a:lnTo>
                  <a:pt x="28719" y="46192"/>
                </a:lnTo>
                <a:lnTo>
                  <a:pt x="24465" y="46382"/>
                </a:lnTo>
                <a:lnTo>
                  <a:pt x="21610" y="46382"/>
                </a:lnTo>
                <a:lnTo>
                  <a:pt x="17222" y="45137"/>
                </a:lnTo>
                <a:lnTo>
                  <a:pt x="13653" y="43106"/>
                </a:lnTo>
                <a:lnTo>
                  <a:pt x="11191" y="40007"/>
                </a:lnTo>
                <a:lnTo>
                  <a:pt x="9780" y="35967"/>
                </a:lnTo>
                <a:lnTo>
                  <a:pt x="8992" y="31344"/>
                </a:lnTo>
                <a:lnTo>
                  <a:pt x="8992" y="28652"/>
                </a:lnTo>
                <a:lnTo>
                  <a:pt x="40149" y="28652"/>
                </a:lnTo>
                <a:lnTo>
                  <a:pt x="42486" y="2773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31"/>
                </a:lnTo>
                <a:close/>
              </a:path>
              <a:path w="43516" h="53658">
                <a:moveTo>
                  <a:pt x="9050" y="20091"/>
                </a:moveTo>
                <a:lnTo>
                  <a:pt x="9986" y="16358"/>
                </a:lnTo>
                <a:lnTo>
                  <a:pt x="11440" y="12917"/>
                </a:lnTo>
                <a:lnTo>
                  <a:pt x="14982" y="9083"/>
                </a:lnTo>
                <a:lnTo>
                  <a:pt x="18219" y="7419"/>
                </a:lnTo>
                <a:lnTo>
                  <a:pt x="22261" y="6998"/>
                </a:lnTo>
                <a:lnTo>
                  <a:pt x="26455" y="6998"/>
                </a:lnTo>
                <a:lnTo>
                  <a:pt x="26423" y="0"/>
                </a:lnTo>
                <a:lnTo>
                  <a:pt x="19234" y="0"/>
                </a:lnTo>
                <a:lnTo>
                  <a:pt x="16102" y="623"/>
                </a:lnTo>
                <a:lnTo>
                  <a:pt x="13294" y="1868"/>
                </a:lnTo>
                <a:lnTo>
                  <a:pt x="10490" y="3114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4552660" y="3692498"/>
            <a:ext cx="8658" cy="75844"/>
          </a:xfrm>
          <a:custGeom>
            <a:avLst/>
            <a:gdLst/>
            <a:ahLst/>
            <a:cxnLst/>
            <a:rect l="l" t="t" r="r" b="b"/>
            <a:pathLst>
              <a:path w="8658" h="75844">
                <a:moveTo>
                  <a:pt x="8658" y="74192"/>
                </a:moveTo>
                <a:lnTo>
                  <a:pt x="8658" y="1703"/>
                </a:lnTo>
                <a:lnTo>
                  <a:pt x="8449" y="939"/>
                </a:lnTo>
                <a:lnTo>
                  <a:pt x="5890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64" y="75844"/>
                </a:lnTo>
                <a:lnTo>
                  <a:pt x="5890" y="75844"/>
                </a:lnTo>
                <a:lnTo>
                  <a:pt x="8658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4571003" y="3716190"/>
            <a:ext cx="45035" cy="52185"/>
          </a:xfrm>
          <a:custGeom>
            <a:avLst/>
            <a:gdLst/>
            <a:ahLst/>
            <a:cxnLst/>
            <a:rect l="l" t="t" r="r" b="b"/>
            <a:pathLst>
              <a:path w="45035" h="52185">
                <a:moveTo>
                  <a:pt x="528" y="3848"/>
                </a:moveTo>
                <a:lnTo>
                  <a:pt x="16592" y="50227"/>
                </a:lnTo>
                <a:lnTo>
                  <a:pt x="17185" y="51155"/>
                </a:lnTo>
                <a:lnTo>
                  <a:pt x="19914" y="52081"/>
                </a:lnTo>
                <a:lnTo>
                  <a:pt x="22550" y="52185"/>
                </a:lnTo>
                <a:lnTo>
                  <a:pt x="25869" y="52056"/>
                </a:lnTo>
                <a:lnTo>
                  <a:pt x="28475" y="50227"/>
                </a:lnTo>
                <a:lnTo>
                  <a:pt x="44617" y="3848"/>
                </a:lnTo>
                <a:lnTo>
                  <a:pt x="45035" y="1562"/>
                </a:lnTo>
                <a:lnTo>
                  <a:pt x="45035" y="1271"/>
                </a:lnTo>
                <a:lnTo>
                  <a:pt x="42461" y="0"/>
                </a:lnTo>
                <a:lnTo>
                  <a:pt x="39279" y="13"/>
                </a:lnTo>
                <a:lnTo>
                  <a:pt x="36205" y="1728"/>
                </a:lnTo>
                <a:lnTo>
                  <a:pt x="23018" y="41986"/>
                </a:lnTo>
                <a:lnTo>
                  <a:pt x="22661" y="41986"/>
                </a:lnTo>
                <a:lnTo>
                  <a:pt x="9298" y="1728"/>
                </a:lnTo>
                <a:lnTo>
                  <a:pt x="8700" y="698"/>
                </a:lnTo>
                <a:lnTo>
                  <a:pt x="6090" y="13"/>
                </a:lnTo>
                <a:lnTo>
                  <a:pt x="2768" y="0"/>
                </a:lnTo>
                <a:lnTo>
                  <a:pt x="0" y="1271"/>
                </a:lnTo>
                <a:lnTo>
                  <a:pt x="528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4622694" y="3715423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25" y="16931"/>
                </a:moveTo>
                <a:lnTo>
                  <a:pt x="42325" y="14122"/>
                </a:lnTo>
                <a:lnTo>
                  <a:pt x="41540" y="11318"/>
                </a:lnTo>
                <a:lnTo>
                  <a:pt x="38624" y="6807"/>
                </a:lnTo>
                <a:lnTo>
                  <a:pt x="34798" y="3074"/>
                </a:lnTo>
                <a:lnTo>
                  <a:pt x="32191" y="1828"/>
                </a:lnTo>
                <a:lnTo>
                  <a:pt x="29566" y="612"/>
                </a:lnTo>
                <a:lnTo>
                  <a:pt x="26409" y="0"/>
                </a:lnTo>
                <a:lnTo>
                  <a:pt x="26446" y="6998"/>
                </a:lnTo>
                <a:lnTo>
                  <a:pt x="29607" y="8333"/>
                </a:lnTo>
                <a:lnTo>
                  <a:pt x="31748" y="11012"/>
                </a:lnTo>
                <a:lnTo>
                  <a:pt x="33875" y="13690"/>
                </a:lnTo>
                <a:lnTo>
                  <a:pt x="34895" y="17373"/>
                </a:lnTo>
                <a:lnTo>
                  <a:pt x="34784" y="22075"/>
                </a:lnTo>
                <a:lnTo>
                  <a:pt x="8978" y="22075"/>
                </a:lnTo>
                <a:lnTo>
                  <a:pt x="9051" y="20091"/>
                </a:lnTo>
                <a:lnTo>
                  <a:pt x="10480" y="3114"/>
                </a:lnTo>
                <a:lnTo>
                  <a:pt x="8093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73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4" y="35359"/>
                </a:lnTo>
                <a:lnTo>
                  <a:pt x="1524" y="38685"/>
                </a:lnTo>
                <a:lnTo>
                  <a:pt x="2531" y="42001"/>
                </a:lnTo>
                <a:lnTo>
                  <a:pt x="4047" y="44780"/>
                </a:lnTo>
                <a:lnTo>
                  <a:pt x="6041" y="46979"/>
                </a:lnTo>
                <a:lnTo>
                  <a:pt x="10491" y="50864"/>
                </a:lnTo>
                <a:lnTo>
                  <a:pt x="13432" y="51969"/>
                </a:lnTo>
                <a:lnTo>
                  <a:pt x="16348" y="53086"/>
                </a:lnTo>
                <a:lnTo>
                  <a:pt x="19753" y="53658"/>
                </a:lnTo>
                <a:lnTo>
                  <a:pt x="23652" y="53658"/>
                </a:lnTo>
                <a:lnTo>
                  <a:pt x="27998" y="53492"/>
                </a:lnTo>
                <a:lnTo>
                  <a:pt x="31968" y="52793"/>
                </a:lnTo>
                <a:lnTo>
                  <a:pt x="35204" y="51969"/>
                </a:lnTo>
                <a:lnTo>
                  <a:pt x="37947" y="51094"/>
                </a:lnTo>
                <a:lnTo>
                  <a:pt x="41194" y="48820"/>
                </a:lnTo>
                <a:lnTo>
                  <a:pt x="41516" y="46167"/>
                </a:lnTo>
                <a:lnTo>
                  <a:pt x="40935" y="43002"/>
                </a:lnTo>
                <a:lnTo>
                  <a:pt x="38207" y="43268"/>
                </a:lnTo>
                <a:lnTo>
                  <a:pt x="35043" y="44554"/>
                </a:lnTo>
                <a:lnTo>
                  <a:pt x="32238" y="45443"/>
                </a:lnTo>
                <a:lnTo>
                  <a:pt x="28721" y="46192"/>
                </a:lnTo>
                <a:lnTo>
                  <a:pt x="24455" y="46382"/>
                </a:lnTo>
                <a:lnTo>
                  <a:pt x="21611" y="46382"/>
                </a:lnTo>
                <a:lnTo>
                  <a:pt x="17219" y="45137"/>
                </a:lnTo>
                <a:lnTo>
                  <a:pt x="13641" y="43106"/>
                </a:lnTo>
                <a:lnTo>
                  <a:pt x="11178" y="40007"/>
                </a:lnTo>
                <a:lnTo>
                  <a:pt x="9777" y="35967"/>
                </a:lnTo>
                <a:lnTo>
                  <a:pt x="8978" y="31344"/>
                </a:lnTo>
                <a:lnTo>
                  <a:pt x="8978" y="28652"/>
                </a:lnTo>
                <a:lnTo>
                  <a:pt x="40137" y="28652"/>
                </a:lnTo>
                <a:lnTo>
                  <a:pt x="42487" y="27738"/>
                </a:lnTo>
                <a:lnTo>
                  <a:pt x="43506" y="24739"/>
                </a:lnTo>
                <a:lnTo>
                  <a:pt x="43506" y="19926"/>
                </a:lnTo>
                <a:lnTo>
                  <a:pt x="43125" y="16931"/>
                </a:lnTo>
                <a:close/>
              </a:path>
              <a:path w="43506" h="53658">
                <a:moveTo>
                  <a:pt x="9051" y="20091"/>
                </a:moveTo>
                <a:lnTo>
                  <a:pt x="9987" y="16358"/>
                </a:lnTo>
                <a:lnTo>
                  <a:pt x="11437" y="12917"/>
                </a:lnTo>
                <a:lnTo>
                  <a:pt x="14979" y="9083"/>
                </a:lnTo>
                <a:lnTo>
                  <a:pt x="18216" y="7419"/>
                </a:lnTo>
                <a:lnTo>
                  <a:pt x="22249" y="6998"/>
                </a:lnTo>
                <a:lnTo>
                  <a:pt x="26446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9" y="623"/>
                </a:lnTo>
                <a:lnTo>
                  <a:pt x="13295" y="1868"/>
                </a:lnTo>
                <a:lnTo>
                  <a:pt x="10480" y="3114"/>
                </a:lnTo>
                <a:lnTo>
                  <a:pt x="9051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4676180" y="3715423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9" y="52224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4" y="53658"/>
                </a:lnTo>
                <a:lnTo>
                  <a:pt x="20159" y="53315"/>
                </a:lnTo>
                <a:lnTo>
                  <a:pt x="24724" y="51944"/>
                </a:lnTo>
                <a:lnTo>
                  <a:pt x="28328" y="49583"/>
                </a:lnTo>
                <a:lnTo>
                  <a:pt x="31244" y="46609"/>
                </a:lnTo>
                <a:lnTo>
                  <a:pt x="33040" y="42699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51"/>
                </a:lnTo>
                <a:lnTo>
                  <a:pt x="30877" y="29733"/>
                </a:lnTo>
                <a:lnTo>
                  <a:pt x="27341" y="26633"/>
                </a:lnTo>
                <a:lnTo>
                  <a:pt x="24443" y="25110"/>
                </a:lnTo>
                <a:lnTo>
                  <a:pt x="21462" y="23813"/>
                </a:lnTo>
                <a:lnTo>
                  <a:pt x="18511" y="22608"/>
                </a:lnTo>
                <a:lnTo>
                  <a:pt x="15645" y="21437"/>
                </a:lnTo>
                <a:lnTo>
                  <a:pt x="12128" y="19343"/>
                </a:lnTo>
                <a:lnTo>
                  <a:pt x="9813" y="16588"/>
                </a:lnTo>
                <a:lnTo>
                  <a:pt x="9460" y="13982"/>
                </a:lnTo>
                <a:lnTo>
                  <a:pt x="10015" y="11178"/>
                </a:lnTo>
                <a:lnTo>
                  <a:pt x="12358" y="8280"/>
                </a:lnTo>
                <a:lnTo>
                  <a:pt x="15523" y="7113"/>
                </a:lnTo>
                <a:lnTo>
                  <a:pt x="18291" y="6948"/>
                </a:lnTo>
                <a:lnTo>
                  <a:pt x="21402" y="7138"/>
                </a:lnTo>
                <a:lnTo>
                  <a:pt x="25069" y="8359"/>
                </a:lnTo>
                <a:lnTo>
                  <a:pt x="27726" y="9677"/>
                </a:lnTo>
                <a:lnTo>
                  <a:pt x="30714" y="9867"/>
                </a:lnTo>
                <a:lnTo>
                  <a:pt x="31071" y="7150"/>
                </a:lnTo>
                <a:lnTo>
                  <a:pt x="30775" y="4406"/>
                </a:lnTo>
                <a:lnTo>
                  <a:pt x="28195" y="2199"/>
                </a:lnTo>
                <a:lnTo>
                  <a:pt x="25595" y="1145"/>
                </a:lnTo>
                <a:lnTo>
                  <a:pt x="22179" y="320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6"/>
                </a:lnTo>
                <a:lnTo>
                  <a:pt x="8693" y="1983"/>
                </a:lnTo>
                <a:lnTo>
                  <a:pt x="5474" y="4370"/>
                </a:lnTo>
                <a:lnTo>
                  <a:pt x="2962" y="7214"/>
                </a:lnTo>
                <a:lnTo>
                  <a:pt x="1511" y="10721"/>
                </a:lnTo>
                <a:lnTo>
                  <a:pt x="1155" y="14479"/>
                </a:lnTo>
                <a:lnTo>
                  <a:pt x="1497" y="18519"/>
                </a:lnTo>
                <a:lnTo>
                  <a:pt x="2865" y="21629"/>
                </a:lnTo>
                <a:lnTo>
                  <a:pt x="6015" y="25210"/>
                </a:lnTo>
                <a:lnTo>
                  <a:pt x="8693" y="26939"/>
                </a:lnTo>
                <a:lnTo>
                  <a:pt x="11577" y="28411"/>
                </a:lnTo>
                <a:lnTo>
                  <a:pt x="14550" y="29643"/>
                </a:lnTo>
                <a:lnTo>
                  <a:pt x="17391" y="30787"/>
                </a:lnTo>
                <a:lnTo>
                  <a:pt x="20062" y="31978"/>
                </a:lnTo>
                <a:lnTo>
                  <a:pt x="23213" y="34264"/>
                </a:lnTo>
                <a:lnTo>
                  <a:pt x="24918" y="37299"/>
                </a:lnTo>
                <a:lnTo>
                  <a:pt x="24673" y="41173"/>
                </a:lnTo>
                <a:lnTo>
                  <a:pt x="23050" y="43941"/>
                </a:lnTo>
                <a:lnTo>
                  <a:pt x="20271" y="45669"/>
                </a:lnTo>
                <a:lnTo>
                  <a:pt x="16555" y="46497"/>
                </a:lnTo>
                <a:lnTo>
                  <a:pt x="13125" y="46497"/>
                </a:lnTo>
                <a:lnTo>
                  <a:pt x="9878" y="45759"/>
                </a:lnTo>
                <a:lnTo>
                  <a:pt x="5979" y="44157"/>
                </a:lnTo>
                <a:lnTo>
                  <a:pt x="3185" y="42558"/>
                </a:lnTo>
                <a:lnTo>
                  <a:pt x="269" y="42941"/>
                </a:lnTo>
                <a:lnTo>
                  <a:pt x="0" y="45518"/>
                </a:lnTo>
                <a:lnTo>
                  <a:pt x="269" y="48186"/>
                </a:lnTo>
                <a:lnTo>
                  <a:pt x="2951" y="50929"/>
                </a:lnTo>
                <a:lnTo>
                  <a:pt x="6029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4740699" y="3703125"/>
            <a:ext cx="30899" cy="65850"/>
          </a:xfrm>
          <a:custGeom>
            <a:avLst/>
            <a:gdLst/>
            <a:ahLst/>
            <a:cxnLst/>
            <a:rect l="l" t="t" r="r" b="b"/>
            <a:pathLst>
              <a:path w="30899" h="65850">
                <a:moveTo>
                  <a:pt x="17024" y="1713"/>
                </a:moveTo>
                <a:lnTo>
                  <a:pt x="16816" y="1004"/>
                </a:lnTo>
                <a:lnTo>
                  <a:pt x="14257" y="0"/>
                </a:lnTo>
                <a:lnTo>
                  <a:pt x="11131" y="0"/>
                </a:lnTo>
                <a:lnTo>
                  <a:pt x="8352" y="1713"/>
                </a:lnTo>
                <a:lnTo>
                  <a:pt x="8352" y="13323"/>
                </a:lnTo>
                <a:lnTo>
                  <a:pt x="1797" y="13323"/>
                </a:lnTo>
                <a:lnTo>
                  <a:pt x="331" y="14465"/>
                </a:lnTo>
                <a:lnTo>
                  <a:pt x="0" y="17067"/>
                </a:lnTo>
                <a:lnTo>
                  <a:pt x="1736" y="20750"/>
                </a:lnTo>
                <a:lnTo>
                  <a:pt x="8352" y="20750"/>
                </a:lnTo>
                <a:lnTo>
                  <a:pt x="8352" y="52120"/>
                </a:lnTo>
                <a:lnTo>
                  <a:pt x="9116" y="56641"/>
                </a:lnTo>
                <a:lnTo>
                  <a:pt x="10444" y="60440"/>
                </a:lnTo>
                <a:lnTo>
                  <a:pt x="12693" y="63158"/>
                </a:lnTo>
                <a:lnTo>
                  <a:pt x="15866" y="64846"/>
                </a:lnTo>
                <a:lnTo>
                  <a:pt x="19728" y="65850"/>
                </a:lnTo>
                <a:lnTo>
                  <a:pt x="24592" y="65685"/>
                </a:lnTo>
                <a:lnTo>
                  <a:pt x="27590" y="65112"/>
                </a:lnTo>
                <a:lnTo>
                  <a:pt x="30557" y="63093"/>
                </a:lnTo>
                <a:lnTo>
                  <a:pt x="30899" y="59983"/>
                </a:lnTo>
                <a:lnTo>
                  <a:pt x="30899" y="59335"/>
                </a:lnTo>
                <a:lnTo>
                  <a:pt x="29103" y="56757"/>
                </a:lnTo>
                <a:lnTo>
                  <a:pt x="26435" y="57783"/>
                </a:lnTo>
                <a:lnTo>
                  <a:pt x="23656" y="58190"/>
                </a:lnTo>
                <a:lnTo>
                  <a:pt x="19433" y="57340"/>
                </a:lnTo>
                <a:lnTo>
                  <a:pt x="17503" y="53898"/>
                </a:lnTo>
                <a:lnTo>
                  <a:pt x="17024" y="51357"/>
                </a:lnTo>
                <a:lnTo>
                  <a:pt x="17024" y="20750"/>
                </a:lnTo>
                <a:lnTo>
                  <a:pt x="29164" y="20750"/>
                </a:lnTo>
                <a:lnTo>
                  <a:pt x="30740" y="19317"/>
                </a:lnTo>
                <a:lnTo>
                  <a:pt x="30899" y="16369"/>
                </a:lnTo>
                <a:lnTo>
                  <a:pt x="29164" y="13323"/>
                </a:lnTo>
                <a:lnTo>
                  <a:pt x="17024" y="13323"/>
                </a:lnTo>
                <a:lnTo>
                  <a:pt x="17024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4779986" y="3715423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77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43" y="14591"/>
                </a:lnTo>
                <a:lnTo>
                  <a:pt x="13737" y="11163"/>
                </a:lnTo>
                <a:lnTo>
                  <a:pt x="17124" y="8888"/>
                </a:lnTo>
                <a:lnTo>
                  <a:pt x="21192" y="7481"/>
                </a:lnTo>
                <a:lnTo>
                  <a:pt x="26570" y="7481"/>
                </a:lnTo>
                <a:lnTo>
                  <a:pt x="30775" y="9028"/>
                </a:lnTo>
                <a:lnTo>
                  <a:pt x="34135" y="11455"/>
                </a:lnTo>
                <a:lnTo>
                  <a:pt x="36323" y="15012"/>
                </a:lnTo>
                <a:lnTo>
                  <a:pt x="37590" y="19418"/>
                </a:lnTo>
                <a:lnTo>
                  <a:pt x="38303" y="24270"/>
                </a:lnTo>
                <a:lnTo>
                  <a:pt x="38303" y="29729"/>
                </a:lnTo>
                <a:lnTo>
                  <a:pt x="38033" y="32321"/>
                </a:lnTo>
                <a:lnTo>
                  <a:pt x="37468" y="34657"/>
                </a:lnTo>
                <a:lnTo>
                  <a:pt x="36680" y="50266"/>
                </a:lnTo>
                <a:lnTo>
                  <a:pt x="39203" y="48373"/>
                </a:lnTo>
                <a:lnTo>
                  <a:pt x="43235" y="43535"/>
                </a:lnTo>
                <a:lnTo>
                  <a:pt x="44750" y="40639"/>
                </a:lnTo>
                <a:lnTo>
                  <a:pt x="45770" y="37288"/>
                </a:lnTo>
                <a:lnTo>
                  <a:pt x="46777" y="33958"/>
                </a:lnTo>
                <a:lnTo>
                  <a:pt x="47285" y="30290"/>
                </a:lnTo>
                <a:lnTo>
                  <a:pt x="47285" y="22226"/>
                </a:lnTo>
                <a:lnTo>
                  <a:pt x="46803" y="18554"/>
                </a:lnTo>
                <a:lnTo>
                  <a:pt x="45845" y="15289"/>
                </a:lnTo>
                <a:lnTo>
                  <a:pt x="44884" y="12038"/>
                </a:lnTo>
                <a:lnTo>
                  <a:pt x="43444" y="9269"/>
                </a:lnTo>
                <a:lnTo>
                  <a:pt x="41515" y="6998"/>
                </a:lnTo>
                <a:lnTo>
                  <a:pt x="37172" y="2970"/>
                </a:lnTo>
                <a:lnTo>
                  <a:pt x="34293" y="1777"/>
                </a:lnTo>
                <a:lnTo>
                  <a:pt x="31391" y="598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7" y="2005"/>
                </a:lnTo>
                <a:lnTo>
                  <a:pt x="10541" y="3341"/>
                </a:lnTo>
                <a:lnTo>
                  <a:pt x="8035" y="5219"/>
                </a:lnTo>
                <a:lnTo>
                  <a:pt x="3995" y="10069"/>
                </a:lnTo>
                <a:lnTo>
                  <a:pt x="2498" y="12952"/>
                </a:lnTo>
                <a:lnTo>
                  <a:pt x="1501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7" y="35104"/>
                </a:lnTo>
                <a:lnTo>
                  <a:pt x="1414" y="38353"/>
                </a:lnTo>
                <a:lnTo>
                  <a:pt x="2360" y="41605"/>
                </a:lnTo>
                <a:lnTo>
                  <a:pt x="3790" y="44373"/>
                </a:lnTo>
                <a:lnTo>
                  <a:pt x="5731" y="46659"/>
                </a:lnTo>
                <a:lnTo>
                  <a:pt x="10062" y="50674"/>
                </a:lnTo>
                <a:lnTo>
                  <a:pt x="9705" y="34225"/>
                </a:lnTo>
                <a:lnTo>
                  <a:pt x="8977" y="29362"/>
                </a:lnTo>
                <a:lnTo>
                  <a:pt x="8977" y="23915"/>
                </a:lnTo>
                <a:close/>
              </a:path>
              <a:path w="47285" h="53658">
                <a:moveTo>
                  <a:pt x="26113" y="46112"/>
                </a:moveTo>
                <a:lnTo>
                  <a:pt x="20775" y="46112"/>
                </a:lnTo>
                <a:lnTo>
                  <a:pt x="16555" y="44575"/>
                </a:lnTo>
                <a:lnTo>
                  <a:pt x="13197" y="42138"/>
                </a:lnTo>
                <a:lnTo>
                  <a:pt x="10972" y="38632"/>
                </a:lnTo>
                <a:lnTo>
                  <a:pt x="9705" y="34225"/>
                </a:lnTo>
                <a:lnTo>
                  <a:pt x="10062" y="50674"/>
                </a:lnTo>
                <a:lnTo>
                  <a:pt x="12938" y="51865"/>
                </a:lnTo>
                <a:lnTo>
                  <a:pt x="15843" y="53060"/>
                </a:lnTo>
                <a:lnTo>
                  <a:pt x="19227" y="53658"/>
                </a:lnTo>
                <a:lnTo>
                  <a:pt x="27111" y="53658"/>
                </a:lnTo>
                <a:lnTo>
                  <a:pt x="30628" y="52984"/>
                </a:lnTo>
                <a:lnTo>
                  <a:pt x="33656" y="51612"/>
                </a:lnTo>
                <a:lnTo>
                  <a:pt x="36680" y="50266"/>
                </a:lnTo>
                <a:lnTo>
                  <a:pt x="37468" y="34657"/>
                </a:lnTo>
                <a:lnTo>
                  <a:pt x="36003" y="39038"/>
                </a:lnTo>
                <a:lnTo>
                  <a:pt x="33605" y="42444"/>
                </a:lnTo>
                <a:lnTo>
                  <a:pt x="30200" y="44705"/>
                </a:lnTo>
                <a:lnTo>
                  <a:pt x="26113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4858783" y="3703125"/>
            <a:ext cx="30909" cy="65850"/>
          </a:xfrm>
          <a:custGeom>
            <a:avLst/>
            <a:gdLst/>
            <a:ahLst/>
            <a:cxnLst/>
            <a:rect l="l" t="t" r="r" b="b"/>
            <a:pathLst>
              <a:path w="30909" h="65850">
                <a:moveTo>
                  <a:pt x="17034" y="1713"/>
                </a:moveTo>
                <a:lnTo>
                  <a:pt x="16810" y="1004"/>
                </a:lnTo>
                <a:lnTo>
                  <a:pt x="14255" y="0"/>
                </a:lnTo>
                <a:lnTo>
                  <a:pt x="11126" y="0"/>
                </a:lnTo>
                <a:lnTo>
                  <a:pt x="8361" y="1713"/>
                </a:lnTo>
                <a:lnTo>
                  <a:pt x="8361" y="13323"/>
                </a:lnTo>
                <a:lnTo>
                  <a:pt x="1795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44" y="20750"/>
                </a:lnTo>
                <a:lnTo>
                  <a:pt x="8361" y="20750"/>
                </a:lnTo>
                <a:lnTo>
                  <a:pt x="8361" y="52120"/>
                </a:lnTo>
                <a:lnTo>
                  <a:pt x="9122" y="56641"/>
                </a:lnTo>
                <a:lnTo>
                  <a:pt x="10443" y="60440"/>
                </a:lnTo>
                <a:lnTo>
                  <a:pt x="12693" y="63158"/>
                </a:lnTo>
                <a:lnTo>
                  <a:pt x="15868" y="64846"/>
                </a:lnTo>
                <a:lnTo>
                  <a:pt x="19726" y="65850"/>
                </a:lnTo>
                <a:lnTo>
                  <a:pt x="24598" y="65685"/>
                </a:lnTo>
                <a:lnTo>
                  <a:pt x="27600" y="65112"/>
                </a:lnTo>
                <a:lnTo>
                  <a:pt x="30552" y="63093"/>
                </a:lnTo>
                <a:lnTo>
                  <a:pt x="30909" y="59983"/>
                </a:lnTo>
                <a:lnTo>
                  <a:pt x="30909" y="59335"/>
                </a:lnTo>
                <a:lnTo>
                  <a:pt x="29102" y="56757"/>
                </a:lnTo>
                <a:lnTo>
                  <a:pt x="26445" y="57783"/>
                </a:lnTo>
                <a:lnTo>
                  <a:pt x="23651" y="58190"/>
                </a:lnTo>
                <a:lnTo>
                  <a:pt x="19436" y="57340"/>
                </a:lnTo>
                <a:lnTo>
                  <a:pt x="17513" y="53898"/>
                </a:lnTo>
                <a:lnTo>
                  <a:pt x="17034" y="51357"/>
                </a:lnTo>
                <a:lnTo>
                  <a:pt x="17034" y="20750"/>
                </a:lnTo>
                <a:lnTo>
                  <a:pt x="29163" y="20750"/>
                </a:lnTo>
                <a:lnTo>
                  <a:pt x="30750" y="19317"/>
                </a:lnTo>
                <a:lnTo>
                  <a:pt x="30909" y="16369"/>
                </a:lnTo>
                <a:lnTo>
                  <a:pt x="29163" y="13323"/>
                </a:lnTo>
                <a:lnTo>
                  <a:pt x="17034" y="13323"/>
                </a:lnTo>
                <a:lnTo>
                  <a:pt x="17034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4901374" y="3692498"/>
            <a:ext cx="40741" cy="75844"/>
          </a:xfrm>
          <a:custGeom>
            <a:avLst/>
            <a:gdLst/>
            <a:ahLst/>
            <a:cxnLst/>
            <a:rect l="l" t="t" r="r" b="b"/>
            <a:pathLst>
              <a:path w="40741" h="75844">
                <a:moveTo>
                  <a:pt x="32068" y="45594"/>
                </a:moveTo>
                <a:lnTo>
                  <a:pt x="32068" y="74192"/>
                </a:lnTo>
                <a:lnTo>
                  <a:pt x="32278" y="74929"/>
                </a:lnTo>
                <a:lnTo>
                  <a:pt x="34837" y="75844"/>
                </a:lnTo>
                <a:lnTo>
                  <a:pt x="37962" y="75844"/>
                </a:lnTo>
                <a:lnTo>
                  <a:pt x="40741" y="74192"/>
                </a:lnTo>
                <a:lnTo>
                  <a:pt x="40741" y="40957"/>
                </a:lnTo>
                <a:lnTo>
                  <a:pt x="40457" y="37947"/>
                </a:lnTo>
                <a:lnTo>
                  <a:pt x="39291" y="33008"/>
                </a:lnTo>
                <a:lnTo>
                  <a:pt x="37001" y="28994"/>
                </a:lnTo>
                <a:lnTo>
                  <a:pt x="33926" y="25679"/>
                </a:lnTo>
                <a:lnTo>
                  <a:pt x="29621" y="23468"/>
                </a:lnTo>
                <a:lnTo>
                  <a:pt x="26964" y="22924"/>
                </a:lnTo>
                <a:lnTo>
                  <a:pt x="21254" y="22924"/>
                </a:lnTo>
                <a:lnTo>
                  <a:pt x="18709" y="23583"/>
                </a:lnTo>
                <a:lnTo>
                  <a:pt x="16189" y="24890"/>
                </a:lnTo>
                <a:lnTo>
                  <a:pt x="11170" y="28230"/>
                </a:lnTo>
                <a:lnTo>
                  <a:pt x="8682" y="30949"/>
                </a:lnTo>
                <a:lnTo>
                  <a:pt x="8682" y="1703"/>
                </a:lnTo>
                <a:lnTo>
                  <a:pt x="8463" y="939"/>
                </a:lnTo>
                <a:lnTo>
                  <a:pt x="590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68" y="75844"/>
                </a:lnTo>
                <a:lnTo>
                  <a:pt x="5908" y="75844"/>
                </a:lnTo>
                <a:lnTo>
                  <a:pt x="8682" y="74192"/>
                </a:lnTo>
                <a:lnTo>
                  <a:pt x="8682" y="40057"/>
                </a:lnTo>
                <a:lnTo>
                  <a:pt x="11059" y="36982"/>
                </a:lnTo>
                <a:lnTo>
                  <a:pt x="13338" y="34657"/>
                </a:lnTo>
                <a:lnTo>
                  <a:pt x="17675" y="31471"/>
                </a:lnTo>
                <a:lnTo>
                  <a:pt x="22031" y="30671"/>
                </a:lnTo>
                <a:lnTo>
                  <a:pt x="25182" y="31014"/>
                </a:lnTo>
                <a:lnTo>
                  <a:pt x="27741" y="32310"/>
                </a:lnTo>
                <a:lnTo>
                  <a:pt x="30398" y="35712"/>
                </a:lnTo>
                <a:lnTo>
                  <a:pt x="31428" y="38873"/>
                </a:lnTo>
                <a:lnTo>
                  <a:pt x="32068" y="42811"/>
                </a:lnTo>
                <a:lnTo>
                  <a:pt x="3206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4954817" y="3715423"/>
            <a:ext cx="43505" cy="53658"/>
          </a:xfrm>
          <a:custGeom>
            <a:avLst/>
            <a:gdLst/>
            <a:ahLst/>
            <a:cxnLst/>
            <a:rect l="l" t="t" r="r" b="b"/>
            <a:pathLst>
              <a:path w="43505" h="53658">
                <a:moveTo>
                  <a:pt x="43124" y="16931"/>
                </a:moveTo>
                <a:lnTo>
                  <a:pt x="42324" y="14122"/>
                </a:lnTo>
                <a:lnTo>
                  <a:pt x="41540" y="11318"/>
                </a:lnTo>
                <a:lnTo>
                  <a:pt x="38623" y="6807"/>
                </a:lnTo>
                <a:lnTo>
                  <a:pt x="34796" y="3074"/>
                </a:lnTo>
                <a:lnTo>
                  <a:pt x="32190" y="1828"/>
                </a:lnTo>
                <a:lnTo>
                  <a:pt x="29565" y="612"/>
                </a:lnTo>
                <a:lnTo>
                  <a:pt x="26409" y="0"/>
                </a:lnTo>
                <a:lnTo>
                  <a:pt x="26445" y="6998"/>
                </a:lnTo>
                <a:lnTo>
                  <a:pt x="29606" y="8333"/>
                </a:lnTo>
                <a:lnTo>
                  <a:pt x="31747" y="11012"/>
                </a:lnTo>
                <a:lnTo>
                  <a:pt x="33875" y="13690"/>
                </a:lnTo>
                <a:lnTo>
                  <a:pt x="34894" y="17373"/>
                </a:lnTo>
                <a:lnTo>
                  <a:pt x="34782" y="22075"/>
                </a:lnTo>
                <a:lnTo>
                  <a:pt x="8977" y="22075"/>
                </a:lnTo>
                <a:lnTo>
                  <a:pt x="9050" y="20091"/>
                </a:lnTo>
                <a:lnTo>
                  <a:pt x="10478" y="3114"/>
                </a:lnTo>
                <a:lnTo>
                  <a:pt x="8092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72" y="15760"/>
                </a:lnTo>
                <a:lnTo>
                  <a:pt x="524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0" y="35359"/>
                </a:lnTo>
                <a:lnTo>
                  <a:pt x="1522" y="38685"/>
                </a:lnTo>
                <a:lnTo>
                  <a:pt x="2529" y="42001"/>
                </a:lnTo>
                <a:lnTo>
                  <a:pt x="4046" y="44780"/>
                </a:lnTo>
                <a:lnTo>
                  <a:pt x="6040" y="46979"/>
                </a:lnTo>
                <a:lnTo>
                  <a:pt x="10490" y="50864"/>
                </a:lnTo>
                <a:lnTo>
                  <a:pt x="13431" y="51969"/>
                </a:lnTo>
                <a:lnTo>
                  <a:pt x="16347" y="53086"/>
                </a:lnTo>
                <a:lnTo>
                  <a:pt x="19752" y="53658"/>
                </a:lnTo>
                <a:lnTo>
                  <a:pt x="23651" y="53658"/>
                </a:lnTo>
                <a:lnTo>
                  <a:pt x="27997" y="53492"/>
                </a:lnTo>
                <a:lnTo>
                  <a:pt x="31967" y="52793"/>
                </a:lnTo>
                <a:lnTo>
                  <a:pt x="35204" y="51969"/>
                </a:lnTo>
                <a:lnTo>
                  <a:pt x="37947" y="51094"/>
                </a:lnTo>
                <a:lnTo>
                  <a:pt x="41193" y="48820"/>
                </a:lnTo>
                <a:lnTo>
                  <a:pt x="41515" y="46167"/>
                </a:lnTo>
                <a:lnTo>
                  <a:pt x="40949" y="43002"/>
                </a:lnTo>
                <a:lnTo>
                  <a:pt x="38206" y="43268"/>
                </a:lnTo>
                <a:lnTo>
                  <a:pt x="35041" y="44554"/>
                </a:lnTo>
                <a:lnTo>
                  <a:pt x="32237" y="45443"/>
                </a:lnTo>
                <a:lnTo>
                  <a:pt x="28719" y="46192"/>
                </a:lnTo>
                <a:lnTo>
                  <a:pt x="24453" y="46382"/>
                </a:lnTo>
                <a:lnTo>
                  <a:pt x="21610" y="46382"/>
                </a:lnTo>
                <a:lnTo>
                  <a:pt x="17218" y="45137"/>
                </a:lnTo>
                <a:lnTo>
                  <a:pt x="13639" y="43106"/>
                </a:lnTo>
                <a:lnTo>
                  <a:pt x="11177" y="40007"/>
                </a:lnTo>
                <a:lnTo>
                  <a:pt x="9776" y="35967"/>
                </a:lnTo>
                <a:lnTo>
                  <a:pt x="8977" y="31344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38"/>
                </a:lnTo>
                <a:lnTo>
                  <a:pt x="43505" y="24739"/>
                </a:lnTo>
                <a:lnTo>
                  <a:pt x="43505" y="19926"/>
                </a:lnTo>
                <a:lnTo>
                  <a:pt x="43124" y="16931"/>
                </a:lnTo>
                <a:close/>
              </a:path>
              <a:path w="43505" h="53658">
                <a:moveTo>
                  <a:pt x="9050" y="20091"/>
                </a:moveTo>
                <a:lnTo>
                  <a:pt x="9986" y="16358"/>
                </a:lnTo>
                <a:lnTo>
                  <a:pt x="11436" y="12917"/>
                </a:lnTo>
                <a:lnTo>
                  <a:pt x="14979" y="9083"/>
                </a:lnTo>
                <a:lnTo>
                  <a:pt x="18215" y="7419"/>
                </a:lnTo>
                <a:lnTo>
                  <a:pt x="22247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94" y="1868"/>
                </a:lnTo>
                <a:lnTo>
                  <a:pt x="10478" y="3114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008302" y="3715423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6" y="52224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4" y="53658"/>
                </a:lnTo>
                <a:lnTo>
                  <a:pt x="20159" y="53315"/>
                </a:lnTo>
                <a:lnTo>
                  <a:pt x="24724" y="51944"/>
                </a:lnTo>
                <a:lnTo>
                  <a:pt x="28328" y="49583"/>
                </a:lnTo>
                <a:lnTo>
                  <a:pt x="31244" y="46609"/>
                </a:lnTo>
                <a:lnTo>
                  <a:pt x="33040" y="42699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51"/>
                </a:lnTo>
                <a:lnTo>
                  <a:pt x="30877" y="29733"/>
                </a:lnTo>
                <a:lnTo>
                  <a:pt x="27341" y="26633"/>
                </a:lnTo>
                <a:lnTo>
                  <a:pt x="24439" y="25110"/>
                </a:lnTo>
                <a:lnTo>
                  <a:pt x="21463" y="23813"/>
                </a:lnTo>
                <a:lnTo>
                  <a:pt x="18511" y="22608"/>
                </a:lnTo>
                <a:lnTo>
                  <a:pt x="15645" y="21437"/>
                </a:lnTo>
                <a:lnTo>
                  <a:pt x="12128" y="19343"/>
                </a:lnTo>
                <a:lnTo>
                  <a:pt x="9813" y="16588"/>
                </a:lnTo>
                <a:lnTo>
                  <a:pt x="9467" y="13982"/>
                </a:lnTo>
                <a:lnTo>
                  <a:pt x="10015" y="11178"/>
                </a:lnTo>
                <a:lnTo>
                  <a:pt x="12358" y="8280"/>
                </a:lnTo>
                <a:lnTo>
                  <a:pt x="15523" y="7113"/>
                </a:lnTo>
                <a:lnTo>
                  <a:pt x="18291" y="6948"/>
                </a:lnTo>
                <a:lnTo>
                  <a:pt x="21402" y="7138"/>
                </a:lnTo>
                <a:lnTo>
                  <a:pt x="25069" y="8359"/>
                </a:lnTo>
                <a:lnTo>
                  <a:pt x="27726" y="9677"/>
                </a:lnTo>
                <a:lnTo>
                  <a:pt x="30714" y="9867"/>
                </a:lnTo>
                <a:lnTo>
                  <a:pt x="31071" y="7150"/>
                </a:lnTo>
                <a:lnTo>
                  <a:pt x="30775" y="4406"/>
                </a:lnTo>
                <a:lnTo>
                  <a:pt x="28195" y="2199"/>
                </a:lnTo>
                <a:lnTo>
                  <a:pt x="25595" y="1145"/>
                </a:lnTo>
                <a:lnTo>
                  <a:pt x="22179" y="320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6"/>
                </a:lnTo>
                <a:lnTo>
                  <a:pt x="8694" y="1983"/>
                </a:lnTo>
                <a:lnTo>
                  <a:pt x="5472" y="4370"/>
                </a:lnTo>
                <a:lnTo>
                  <a:pt x="2962" y="7214"/>
                </a:lnTo>
                <a:lnTo>
                  <a:pt x="1511" y="10721"/>
                </a:lnTo>
                <a:lnTo>
                  <a:pt x="1155" y="14479"/>
                </a:lnTo>
                <a:lnTo>
                  <a:pt x="1497" y="18519"/>
                </a:lnTo>
                <a:lnTo>
                  <a:pt x="2865" y="21629"/>
                </a:lnTo>
                <a:lnTo>
                  <a:pt x="6015" y="25210"/>
                </a:lnTo>
                <a:lnTo>
                  <a:pt x="8694" y="26939"/>
                </a:lnTo>
                <a:lnTo>
                  <a:pt x="11573" y="28411"/>
                </a:lnTo>
                <a:lnTo>
                  <a:pt x="14551" y="29643"/>
                </a:lnTo>
                <a:lnTo>
                  <a:pt x="17391" y="30787"/>
                </a:lnTo>
                <a:lnTo>
                  <a:pt x="20062" y="31978"/>
                </a:lnTo>
                <a:lnTo>
                  <a:pt x="23213" y="34264"/>
                </a:lnTo>
                <a:lnTo>
                  <a:pt x="24918" y="37299"/>
                </a:lnTo>
                <a:lnTo>
                  <a:pt x="24674" y="41173"/>
                </a:lnTo>
                <a:lnTo>
                  <a:pt x="23050" y="43941"/>
                </a:lnTo>
                <a:lnTo>
                  <a:pt x="20271" y="45669"/>
                </a:lnTo>
                <a:lnTo>
                  <a:pt x="16555" y="46497"/>
                </a:lnTo>
                <a:lnTo>
                  <a:pt x="13125" y="46497"/>
                </a:lnTo>
                <a:lnTo>
                  <a:pt x="9878" y="45759"/>
                </a:lnTo>
                <a:lnTo>
                  <a:pt x="5979" y="44157"/>
                </a:lnTo>
                <a:lnTo>
                  <a:pt x="3186" y="42558"/>
                </a:lnTo>
                <a:lnTo>
                  <a:pt x="269" y="42941"/>
                </a:lnTo>
                <a:lnTo>
                  <a:pt x="0" y="45518"/>
                </a:lnTo>
                <a:lnTo>
                  <a:pt x="269" y="48186"/>
                </a:lnTo>
                <a:lnTo>
                  <a:pt x="2951" y="50929"/>
                </a:lnTo>
                <a:lnTo>
                  <a:pt x="6026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051372" y="3715423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7" y="16931"/>
                </a:moveTo>
                <a:lnTo>
                  <a:pt x="42325" y="14122"/>
                </a:lnTo>
                <a:lnTo>
                  <a:pt x="41550" y="11318"/>
                </a:lnTo>
                <a:lnTo>
                  <a:pt x="38634" y="6807"/>
                </a:lnTo>
                <a:lnTo>
                  <a:pt x="34796" y="3074"/>
                </a:lnTo>
                <a:lnTo>
                  <a:pt x="32186" y="1828"/>
                </a:lnTo>
                <a:lnTo>
                  <a:pt x="29584" y="612"/>
                </a:lnTo>
                <a:lnTo>
                  <a:pt x="26409" y="0"/>
                </a:lnTo>
                <a:lnTo>
                  <a:pt x="26455" y="6998"/>
                </a:lnTo>
                <a:lnTo>
                  <a:pt x="29620" y="8333"/>
                </a:lnTo>
                <a:lnTo>
                  <a:pt x="31743" y="11012"/>
                </a:lnTo>
                <a:lnTo>
                  <a:pt x="33886" y="13690"/>
                </a:lnTo>
                <a:lnTo>
                  <a:pt x="34898" y="17373"/>
                </a:lnTo>
                <a:lnTo>
                  <a:pt x="34796" y="22075"/>
                </a:lnTo>
                <a:lnTo>
                  <a:pt x="8977" y="22075"/>
                </a:lnTo>
                <a:lnTo>
                  <a:pt x="9053" y="20091"/>
                </a:lnTo>
                <a:lnTo>
                  <a:pt x="10490" y="3114"/>
                </a:lnTo>
                <a:lnTo>
                  <a:pt x="8102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83" y="15760"/>
                </a:lnTo>
                <a:lnTo>
                  <a:pt x="528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4" y="35359"/>
                </a:lnTo>
                <a:lnTo>
                  <a:pt x="1525" y="38685"/>
                </a:lnTo>
                <a:lnTo>
                  <a:pt x="2545" y="42001"/>
                </a:lnTo>
                <a:lnTo>
                  <a:pt x="4046" y="44780"/>
                </a:lnTo>
                <a:lnTo>
                  <a:pt x="6036" y="46979"/>
                </a:lnTo>
                <a:lnTo>
                  <a:pt x="10504" y="50864"/>
                </a:lnTo>
                <a:lnTo>
                  <a:pt x="13431" y="51969"/>
                </a:lnTo>
                <a:lnTo>
                  <a:pt x="16357" y="53086"/>
                </a:lnTo>
                <a:lnTo>
                  <a:pt x="19752" y="53658"/>
                </a:lnTo>
                <a:lnTo>
                  <a:pt x="23651" y="53658"/>
                </a:lnTo>
                <a:lnTo>
                  <a:pt x="27993" y="53492"/>
                </a:lnTo>
                <a:lnTo>
                  <a:pt x="31967" y="52793"/>
                </a:lnTo>
                <a:lnTo>
                  <a:pt x="35214" y="51969"/>
                </a:lnTo>
                <a:lnTo>
                  <a:pt x="37943" y="51094"/>
                </a:lnTo>
                <a:lnTo>
                  <a:pt x="41205" y="48820"/>
                </a:lnTo>
                <a:lnTo>
                  <a:pt x="41525" y="46167"/>
                </a:lnTo>
                <a:lnTo>
                  <a:pt x="40946" y="43002"/>
                </a:lnTo>
                <a:lnTo>
                  <a:pt x="38216" y="43268"/>
                </a:lnTo>
                <a:lnTo>
                  <a:pt x="35055" y="44554"/>
                </a:lnTo>
                <a:lnTo>
                  <a:pt x="32241" y="45443"/>
                </a:lnTo>
                <a:lnTo>
                  <a:pt x="28723" y="46192"/>
                </a:lnTo>
                <a:lnTo>
                  <a:pt x="24465" y="46382"/>
                </a:lnTo>
                <a:lnTo>
                  <a:pt x="21614" y="46382"/>
                </a:lnTo>
                <a:lnTo>
                  <a:pt x="17218" y="45137"/>
                </a:lnTo>
                <a:lnTo>
                  <a:pt x="13651" y="43106"/>
                </a:lnTo>
                <a:lnTo>
                  <a:pt x="11191" y="40007"/>
                </a:lnTo>
                <a:lnTo>
                  <a:pt x="9776" y="35967"/>
                </a:lnTo>
                <a:lnTo>
                  <a:pt x="8977" y="31344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3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7" y="16931"/>
                </a:lnTo>
                <a:close/>
              </a:path>
              <a:path w="43516" h="53658">
                <a:moveTo>
                  <a:pt x="9053" y="20091"/>
                </a:moveTo>
                <a:lnTo>
                  <a:pt x="9989" y="16358"/>
                </a:lnTo>
                <a:lnTo>
                  <a:pt x="11436" y="12917"/>
                </a:lnTo>
                <a:lnTo>
                  <a:pt x="14982" y="9083"/>
                </a:lnTo>
                <a:lnTo>
                  <a:pt x="18215" y="7419"/>
                </a:lnTo>
                <a:lnTo>
                  <a:pt x="22251" y="6998"/>
                </a:lnTo>
                <a:lnTo>
                  <a:pt x="26455" y="6998"/>
                </a:lnTo>
                <a:lnTo>
                  <a:pt x="26409" y="0"/>
                </a:lnTo>
                <a:lnTo>
                  <a:pt x="19237" y="0"/>
                </a:lnTo>
                <a:lnTo>
                  <a:pt x="16098" y="623"/>
                </a:lnTo>
                <a:lnTo>
                  <a:pt x="13298" y="1868"/>
                </a:lnTo>
                <a:lnTo>
                  <a:pt x="10490" y="3114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129460" y="3715423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6" y="52224"/>
                </a:moveTo>
                <a:lnTo>
                  <a:pt x="8610" y="52984"/>
                </a:lnTo>
                <a:lnTo>
                  <a:pt x="11649" y="53531"/>
                </a:lnTo>
                <a:lnTo>
                  <a:pt x="17661" y="53658"/>
                </a:lnTo>
                <a:lnTo>
                  <a:pt x="20173" y="53315"/>
                </a:lnTo>
                <a:lnTo>
                  <a:pt x="24724" y="51944"/>
                </a:lnTo>
                <a:lnTo>
                  <a:pt x="28338" y="49583"/>
                </a:lnTo>
                <a:lnTo>
                  <a:pt x="31244" y="46609"/>
                </a:lnTo>
                <a:lnTo>
                  <a:pt x="33040" y="42699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51"/>
                </a:lnTo>
                <a:lnTo>
                  <a:pt x="30873" y="29733"/>
                </a:lnTo>
                <a:lnTo>
                  <a:pt x="27341" y="26633"/>
                </a:lnTo>
                <a:lnTo>
                  <a:pt x="24439" y="25110"/>
                </a:lnTo>
                <a:lnTo>
                  <a:pt x="21476" y="23813"/>
                </a:lnTo>
                <a:lnTo>
                  <a:pt x="18525" y="22608"/>
                </a:lnTo>
                <a:lnTo>
                  <a:pt x="15656" y="21437"/>
                </a:lnTo>
                <a:lnTo>
                  <a:pt x="12138" y="19343"/>
                </a:lnTo>
                <a:lnTo>
                  <a:pt x="9813" y="16588"/>
                </a:lnTo>
                <a:lnTo>
                  <a:pt x="9471" y="13982"/>
                </a:lnTo>
                <a:lnTo>
                  <a:pt x="10022" y="11178"/>
                </a:lnTo>
                <a:lnTo>
                  <a:pt x="12362" y="8280"/>
                </a:lnTo>
                <a:lnTo>
                  <a:pt x="15523" y="7113"/>
                </a:lnTo>
                <a:lnTo>
                  <a:pt x="18305" y="6948"/>
                </a:lnTo>
                <a:lnTo>
                  <a:pt x="21416" y="7138"/>
                </a:lnTo>
                <a:lnTo>
                  <a:pt x="25069" y="8359"/>
                </a:lnTo>
                <a:lnTo>
                  <a:pt x="27738" y="9677"/>
                </a:lnTo>
                <a:lnTo>
                  <a:pt x="30728" y="9867"/>
                </a:lnTo>
                <a:lnTo>
                  <a:pt x="31071" y="7150"/>
                </a:lnTo>
                <a:lnTo>
                  <a:pt x="30775" y="4406"/>
                </a:lnTo>
                <a:lnTo>
                  <a:pt x="28201" y="2199"/>
                </a:lnTo>
                <a:lnTo>
                  <a:pt x="25599" y="1145"/>
                </a:lnTo>
                <a:lnTo>
                  <a:pt x="22190" y="320"/>
                </a:lnTo>
                <a:lnTo>
                  <a:pt x="18403" y="0"/>
                </a:lnTo>
                <a:lnTo>
                  <a:pt x="15523" y="0"/>
                </a:lnTo>
                <a:lnTo>
                  <a:pt x="13013" y="396"/>
                </a:lnTo>
                <a:lnTo>
                  <a:pt x="8694" y="1983"/>
                </a:lnTo>
                <a:lnTo>
                  <a:pt x="5472" y="4370"/>
                </a:lnTo>
                <a:lnTo>
                  <a:pt x="2962" y="7214"/>
                </a:lnTo>
                <a:lnTo>
                  <a:pt x="1526" y="10721"/>
                </a:lnTo>
                <a:lnTo>
                  <a:pt x="1165" y="14479"/>
                </a:lnTo>
                <a:lnTo>
                  <a:pt x="1501" y="18519"/>
                </a:lnTo>
                <a:lnTo>
                  <a:pt x="2880" y="21629"/>
                </a:lnTo>
                <a:lnTo>
                  <a:pt x="6026" y="25210"/>
                </a:lnTo>
                <a:lnTo>
                  <a:pt x="8694" y="26939"/>
                </a:lnTo>
                <a:lnTo>
                  <a:pt x="11584" y="28411"/>
                </a:lnTo>
                <a:lnTo>
                  <a:pt x="14561" y="29643"/>
                </a:lnTo>
                <a:lnTo>
                  <a:pt x="17405" y="30787"/>
                </a:lnTo>
                <a:lnTo>
                  <a:pt x="20062" y="31978"/>
                </a:lnTo>
                <a:lnTo>
                  <a:pt x="23209" y="34264"/>
                </a:lnTo>
                <a:lnTo>
                  <a:pt x="24922" y="37299"/>
                </a:lnTo>
                <a:lnTo>
                  <a:pt x="24674" y="41173"/>
                </a:lnTo>
                <a:lnTo>
                  <a:pt x="23064" y="43941"/>
                </a:lnTo>
                <a:lnTo>
                  <a:pt x="20285" y="45669"/>
                </a:lnTo>
                <a:lnTo>
                  <a:pt x="16567" y="46497"/>
                </a:lnTo>
                <a:lnTo>
                  <a:pt x="13136" y="46497"/>
                </a:lnTo>
                <a:lnTo>
                  <a:pt x="9889" y="45759"/>
                </a:lnTo>
                <a:lnTo>
                  <a:pt x="5979" y="44157"/>
                </a:lnTo>
                <a:lnTo>
                  <a:pt x="3186" y="42558"/>
                </a:lnTo>
                <a:lnTo>
                  <a:pt x="269" y="42941"/>
                </a:lnTo>
                <a:lnTo>
                  <a:pt x="0" y="45518"/>
                </a:lnTo>
                <a:lnTo>
                  <a:pt x="269" y="48186"/>
                </a:lnTo>
                <a:lnTo>
                  <a:pt x="2951" y="50929"/>
                </a:lnTo>
                <a:lnTo>
                  <a:pt x="6026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169376" y="3703125"/>
            <a:ext cx="30914" cy="65850"/>
          </a:xfrm>
          <a:custGeom>
            <a:avLst/>
            <a:gdLst/>
            <a:ahLst/>
            <a:cxnLst/>
            <a:rect l="l" t="t" r="r" b="b"/>
            <a:pathLst>
              <a:path w="30914" h="65850">
                <a:moveTo>
                  <a:pt x="17035" y="1713"/>
                </a:moveTo>
                <a:lnTo>
                  <a:pt x="16816" y="1004"/>
                </a:lnTo>
                <a:lnTo>
                  <a:pt x="14257" y="0"/>
                </a:lnTo>
                <a:lnTo>
                  <a:pt x="11131" y="0"/>
                </a:lnTo>
                <a:lnTo>
                  <a:pt x="8362" y="1713"/>
                </a:lnTo>
                <a:lnTo>
                  <a:pt x="8362" y="13323"/>
                </a:lnTo>
                <a:lnTo>
                  <a:pt x="1797" y="13323"/>
                </a:lnTo>
                <a:lnTo>
                  <a:pt x="346" y="14465"/>
                </a:lnTo>
                <a:lnTo>
                  <a:pt x="0" y="17067"/>
                </a:lnTo>
                <a:lnTo>
                  <a:pt x="1746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26" y="56641"/>
                </a:lnTo>
                <a:lnTo>
                  <a:pt x="10444" y="60440"/>
                </a:lnTo>
                <a:lnTo>
                  <a:pt x="12693" y="63158"/>
                </a:lnTo>
                <a:lnTo>
                  <a:pt x="15869" y="64846"/>
                </a:lnTo>
                <a:lnTo>
                  <a:pt x="19731" y="65850"/>
                </a:lnTo>
                <a:lnTo>
                  <a:pt x="24602" y="65685"/>
                </a:lnTo>
                <a:lnTo>
                  <a:pt x="27604" y="65112"/>
                </a:lnTo>
                <a:lnTo>
                  <a:pt x="30567" y="63093"/>
                </a:lnTo>
                <a:lnTo>
                  <a:pt x="30914" y="59983"/>
                </a:lnTo>
                <a:lnTo>
                  <a:pt x="30914" y="59335"/>
                </a:lnTo>
                <a:lnTo>
                  <a:pt x="29103" y="56757"/>
                </a:lnTo>
                <a:lnTo>
                  <a:pt x="26446" y="57783"/>
                </a:lnTo>
                <a:lnTo>
                  <a:pt x="23656" y="58190"/>
                </a:lnTo>
                <a:lnTo>
                  <a:pt x="19437" y="57340"/>
                </a:lnTo>
                <a:lnTo>
                  <a:pt x="17518" y="53898"/>
                </a:lnTo>
                <a:lnTo>
                  <a:pt x="17035" y="51357"/>
                </a:lnTo>
                <a:lnTo>
                  <a:pt x="17035" y="20750"/>
                </a:lnTo>
                <a:lnTo>
                  <a:pt x="29168" y="20750"/>
                </a:lnTo>
                <a:lnTo>
                  <a:pt x="30755" y="19317"/>
                </a:lnTo>
                <a:lnTo>
                  <a:pt x="30914" y="16369"/>
                </a:lnTo>
                <a:lnTo>
                  <a:pt x="29168" y="13323"/>
                </a:lnTo>
                <a:lnTo>
                  <a:pt x="17035" y="13323"/>
                </a:lnTo>
                <a:lnTo>
                  <a:pt x="17035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208771" y="3715423"/>
            <a:ext cx="38832" cy="53658"/>
          </a:xfrm>
          <a:custGeom>
            <a:avLst/>
            <a:gdLst/>
            <a:ahLst/>
            <a:cxnLst/>
            <a:rect l="l" t="t" r="r" b="b"/>
            <a:pathLst>
              <a:path w="38832" h="53658">
                <a:moveTo>
                  <a:pt x="3308" y="12089"/>
                </a:moveTo>
                <a:lnTo>
                  <a:pt x="5965" y="11520"/>
                </a:lnTo>
                <a:lnTo>
                  <a:pt x="9175" y="9777"/>
                </a:lnTo>
                <a:lnTo>
                  <a:pt x="11940" y="8586"/>
                </a:lnTo>
                <a:lnTo>
                  <a:pt x="15336" y="7531"/>
                </a:lnTo>
                <a:lnTo>
                  <a:pt x="19396" y="7264"/>
                </a:lnTo>
                <a:lnTo>
                  <a:pt x="23075" y="7517"/>
                </a:lnTo>
                <a:lnTo>
                  <a:pt x="26913" y="9208"/>
                </a:lnTo>
                <a:lnTo>
                  <a:pt x="29264" y="12330"/>
                </a:lnTo>
                <a:lnTo>
                  <a:pt x="30024" y="15228"/>
                </a:lnTo>
                <a:lnTo>
                  <a:pt x="30222" y="18756"/>
                </a:lnTo>
                <a:lnTo>
                  <a:pt x="30222" y="22569"/>
                </a:lnTo>
                <a:lnTo>
                  <a:pt x="20022" y="22569"/>
                </a:lnTo>
                <a:lnTo>
                  <a:pt x="16704" y="22910"/>
                </a:lnTo>
                <a:lnTo>
                  <a:pt x="13766" y="23572"/>
                </a:lnTo>
                <a:lnTo>
                  <a:pt x="10821" y="24243"/>
                </a:lnTo>
                <a:lnTo>
                  <a:pt x="8337" y="25247"/>
                </a:lnTo>
                <a:lnTo>
                  <a:pt x="4279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5" y="46926"/>
                </a:lnTo>
                <a:lnTo>
                  <a:pt x="4489" y="49759"/>
                </a:lnTo>
                <a:lnTo>
                  <a:pt x="7625" y="51995"/>
                </a:lnTo>
                <a:lnTo>
                  <a:pt x="11659" y="53327"/>
                </a:lnTo>
                <a:lnTo>
                  <a:pt x="16394" y="53658"/>
                </a:lnTo>
                <a:lnTo>
                  <a:pt x="17762" y="46659"/>
                </a:lnTo>
                <a:lnTo>
                  <a:pt x="14968" y="46659"/>
                </a:lnTo>
                <a:lnTo>
                  <a:pt x="12776" y="45910"/>
                </a:lnTo>
                <a:lnTo>
                  <a:pt x="9654" y="42912"/>
                </a:lnTo>
                <a:lnTo>
                  <a:pt x="8892" y="38353"/>
                </a:lnTo>
                <a:lnTo>
                  <a:pt x="9691" y="34430"/>
                </a:lnTo>
                <a:lnTo>
                  <a:pt x="12250" y="31482"/>
                </a:lnTo>
                <a:lnTo>
                  <a:pt x="14860" y="30059"/>
                </a:lnTo>
                <a:lnTo>
                  <a:pt x="18348" y="29235"/>
                </a:lnTo>
                <a:lnTo>
                  <a:pt x="22802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38" y="43675"/>
                </a:lnTo>
                <a:lnTo>
                  <a:pt x="22151" y="46061"/>
                </a:lnTo>
                <a:lnTo>
                  <a:pt x="19223" y="53658"/>
                </a:lnTo>
                <a:lnTo>
                  <a:pt x="21916" y="53021"/>
                </a:lnTo>
                <a:lnTo>
                  <a:pt x="24465" y="51753"/>
                </a:lnTo>
                <a:lnTo>
                  <a:pt x="26996" y="50482"/>
                </a:lnTo>
                <a:lnTo>
                  <a:pt x="31377" y="46443"/>
                </a:lnTo>
                <a:lnTo>
                  <a:pt x="31377" y="51321"/>
                </a:lnTo>
                <a:lnTo>
                  <a:pt x="33469" y="52895"/>
                </a:lnTo>
                <a:lnTo>
                  <a:pt x="36054" y="52960"/>
                </a:lnTo>
                <a:lnTo>
                  <a:pt x="38832" y="51321"/>
                </a:lnTo>
                <a:lnTo>
                  <a:pt x="38832" y="15354"/>
                </a:lnTo>
                <a:lnTo>
                  <a:pt x="38508" y="12686"/>
                </a:lnTo>
                <a:lnTo>
                  <a:pt x="37174" y="8129"/>
                </a:lnTo>
                <a:lnTo>
                  <a:pt x="34625" y="4687"/>
                </a:lnTo>
                <a:lnTo>
                  <a:pt x="31230" y="1979"/>
                </a:lnTo>
                <a:lnTo>
                  <a:pt x="2647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3" y="176"/>
                </a:lnTo>
                <a:lnTo>
                  <a:pt x="12988" y="849"/>
                </a:lnTo>
                <a:lnTo>
                  <a:pt x="9828" y="1803"/>
                </a:lnTo>
                <a:lnTo>
                  <a:pt x="5843" y="3542"/>
                </a:lnTo>
                <a:lnTo>
                  <a:pt x="2494" y="6692"/>
                </a:lnTo>
                <a:lnTo>
                  <a:pt x="2311" y="9385"/>
                </a:lnTo>
                <a:lnTo>
                  <a:pt x="3308" y="12089"/>
                </a:lnTo>
                <a:close/>
              </a:path>
              <a:path w="38832" h="53658">
                <a:moveTo>
                  <a:pt x="17762" y="46659"/>
                </a:moveTo>
                <a:lnTo>
                  <a:pt x="16394" y="53658"/>
                </a:lnTo>
                <a:lnTo>
                  <a:pt x="19223" y="53658"/>
                </a:lnTo>
                <a:lnTo>
                  <a:pt x="22151" y="46061"/>
                </a:lnTo>
                <a:lnTo>
                  <a:pt x="17762" y="466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263639" y="3715423"/>
            <a:ext cx="40726" cy="52919"/>
          </a:xfrm>
          <a:custGeom>
            <a:avLst/>
            <a:gdLst/>
            <a:ahLst/>
            <a:cxnLst/>
            <a:rect l="l" t="t" r="r" b="b"/>
            <a:pathLst>
              <a:path w="40726" h="52919">
                <a:moveTo>
                  <a:pt x="5904" y="52919"/>
                </a:moveTo>
                <a:lnTo>
                  <a:pt x="8682" y="51267"/>
                </a:lnTo>
                <a:lnTo>
                  <a:pt x="8682" y="17132"/>
                </a:lnTo>
                <a:lnTo>
                  <a:pt x="11055" y="14057"/>
                </a:lnTo>
                <a:lnTo>
                  <a:pt x="13333" y="11732"/>
                </a:lnTo>
                <a:lnTo>
                  <a:pt x="17675" y="8547"/>
                </a:lnTo>
                <a:lnTo>
                  <a:pt x="22016" y="7747"/>
                </a:lnTo>
                <a:lnTo>
                  <a:pt x="25177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7" y="15948"/>
                </a:lnTo>
                <a:lnTo>
                  <a:pt x="32068" y="19886"/>
                </a:lnTo>
                <a:lnTo>
                  <a:pt x="32068" y="51267"/>
                </a:lnTo>
                <a:lnTo>
                  <a:pt x="32273" y="52005"/>
                </a:lnTo>
                <a:lnTo>
                  <a:pt x="34833" y="52919"/>
                </a:lnTo>
                <a:lnTo>
                  <a:pt x="37957" y="52919"/>
                </a:lnTo>
                <a:lnTo>
                  <a:pt x="40726" y="51267"/>
                </a:lnTo>
                <a:lnTo>
                  <a:pt x="40726" y="18007"/>
                </a:lnTo>
                <a:lnTo>
                  <a:pt x="40441" y="15022"/>
                </a:lnTo>
                <a:lnTo>
                  <a:pt x="39286" y="10083"/>
                </a:lnTo>
                <a:lnTo>
                  <a:pt x="36996" y="6069"/>
                </a:lnTo>
                <a:lnTo>
                  <a:pt x="33922" y="2754"/>
                </a:lnTo>
                <a:lnTo>
                  <a:pt x="29616" y="543"/>
                </a:lnTo>
                <a:lnTo>
                  <a:pt x="26959" y="0"/>
                </a:lnTo>
                <a:lnTo>
                  <a:pt x="21106" y="0"/>
                </a:lnTo>
                <a:lnTo>
                  <a:pt x="18439" y="709"/>
                </a:lnTo>
                <a:lnTo>
                  <a:pt x="15807" y="2131"/>
                </a:lnTo>
                <a:lnTo>
                  <a:pt x="13147" y="3567"/>
                </a:lnTo>
                <a:lnTo>
                  <a:pt x="10490" y="5814"/>
                </a:lnTo>
                <a:lnTo>
                  <a:pt x="7833" y="8888"/>
                </a:lnTo>
                <a:lnTo>
                  <a:pt x="7833" y="2437"/>
                </a:lnTo>
                <a:lnTo>
                  <a:pt x="5863" y="824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64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317232" y="3749112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12805" y="19267"/>
                </a:moveTo>
                <a:lnTo>
                  <a:pt x="12362" y="8092"/>
                </a:lnTo>
                <a:lnTo>
                  <a:pt x="10540" y="4446"/>
                </a:lnTo>
                <a:lnTo>
                  <a:pt x="9532" y="0"/>
                </a:lnTo>
                <a:lnTo>
                  <a:pt x="7898" y="16484"/>
                </a:lnTo>
                <a:lnTo>
                  <a:pt x="12805" y="19267"/>
                </a:lnTo>
                <a:close/>
              </a:path>
              <a:path w="12805" h="75653">
                <a:moveTo>
                  <a:pt x="34786" y="-54683"/>
                </a:moveTo>
                <a:lnTo>
                  <a:pt x="34786" y="-26313"/>
                </a:lnTo>
                <a:lnTo>
                  <a:pt x="32537" y="-28738"/>
                </a:lnTo>
                <a:lnTo>
                  <a:pt x="27986" y="-31823"/>
                </a:lnTo>
                <a:lnTo>
                  <a:pt x="23162" y="-33693"/>
                </a:lnTo>
                <a:lnTo>
                  <a:pt x="17061" y="-33693"/>
                </a:lnTo>
                <a:lnTo>
                  <a:pt x="14122" y="-33055"/>
                </a:lnTo>
                <a:lnTo>
                  <a:pt x="11584" y="-31774"/>
                </a:lnTo>
                <a:lnTo>
                  <a:pt x="9039" y="-30477"/>
                </a:lnTo>
                <a:lnTo>
                  <a:pt x="6916" y="-28648"/>
                </a:lnTo>
                <a:lnTo>
                  <a:pt x="3481" y="-23875"/>
                </a:lnTo>
                <a:lnTo>
                  <a:pt x="2189" y="-20991"/>
                </a:lnTo>
                <a:lnTo>
                  <a:pt x="1303" y="-17600"/>
                </a:lnTo>
                <a:lnTo>
                  <a:pt x="431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45" y="673"/>
                </a:lnTo>
                <a:lnTo>
                  <a:pt x="1043" y="3873"/>
                </a:lnTo>
                <a:lnTo>
                  <a:pt x="1746" y="7073"/>
                </a:lnTo>
                <a:lnTo>
                  <a:pt x="2854" y="9870"/>
                </a:lnTo>
                <a:lnTo>
                  <a:pt x="4377" y="12232"/>
                </a:lnTo>
                <a:lnTo>
                  <a:pt x="7898" y="16484"/>
                </a:lnTo>
                <a:lnTo>
                  <a:pt x="9532" y="0"/>
                </a:lnTo>
                <a:lnTo>
                  <a:pt x="8978" y="-4759"/>
                </a:lnTo>
                <a:lnTo>
                  <a:pt x="8978" y="-9536"/>
                </a:lnTo>
                <a:lnTo>
                  <a:pt x="9644" y="-14058"/>
                </a:lnTo>
                <a:lnTo>
                  <a:pt x="10774" y="-18299"/>
                </a:lnTo>
                <a:lnTo>
                  <a:pt x="12705" y="-21841"/>
                </a:lnTo>
                <a:lnTo>
                  <a:pt x="15513" y="-24368"/>
                </a:lnTo>
                <a:lnTo>
                  <a:pt x="18917" y="-25995"/>
                </a:lnTo>
                <a:lnTo>
                  <a:pt x="23507" y="-25995"/>
                </a:lnTo>
                <a:lnTo>
                  <a:pt x="27986" y="-23634"/>
                </a:lnTo>
                <a:lnTo>
                  <a:pt x="32447" y="-19761"/>
                </a:lnTo>
                <a:lnTo>
                  <a:pt x="34786" y="-16761"/>
                </a:lnTo>
                <a:lnTo>
                  <a:pt x="34786" y="2768"/>
                </a:lnTo>
                <a:lnTo>
                  <a:pt x="32115" y="6033"/>
                </a:lnTo>
                <a:lnTo>
                  <a:pt x="28501" y="9438"/>
                </a:lnTo>
                <a:lnTo>
                  <a:pt x="25167" y="11508"/>
                </a:lnTo>
                <a:lnTo>
                  <a:pt x="21906" y="12319"/>
                </a:lnTo>
                <a:lnTo>
                  <a:pt x="18475" y="12319"/>
                </a:lnTo>
                <a:lnTo>
                  <a:pt x="15069" y="10655"/>
                </a:lnTo>
                <a:lnTo>
                  <a:pt x="12362" y="8092"/>
                </a:lnTo>
                <a:lnTo>
                  <a:pt x="12805" y="19267"/>
                </a:lnTo>
                <a:lnTo>
                  <a:pt x="15756" y="19979"/>
                </a:lnTo>
                <a:lnTo>
                  <a:pt x="22424" y="19979"/>
                </a:lnTo>
                <a:lnTo>
                  <a:pt x="25351" y="19190"/>
                </a:lnTo>
                <a:lnTo>
                  <a:pt x="28033" y="17628"/>
                </a:lnTo>
                <a:lnTo>
                  <a:pt x="30714" y="16080"/>
                </a:lnTo>
                <a:lnTo>
                  <a:pt x="33300" y="13906"/>
                </a:lnTo>
                <a:lnTo>
                  <a:pt x="35780" y="11112"/>
                </a:lnTo>
                <a:lnTo>
                  <a:pt x="35780" y="17578"/>
                </a:lnTo>
                <a:lnTo>
                  <a:pt x="37886" y="19151"/>
                </a:lnTo>
                <a:lnTo>
                  <a:pt x="40431" y="19267"/>
                </a:lnTo>
                <a:lnTo>
                  <a:pt x="43510" y="17578"/>
                </a:lnTo>
                <a:lnTo>
                  <a:pt x="43510" y="-54683"/>
                </a:lnTo>
                <a:lnTo>
                  <a:pt x="43275" y="-55432"/>
                </a:lnTo>
                <a:lnTo>
                  <a:pt x="40690" y="-56386"/>
                </a:lnTo>
                <a:lnTo>
                  <a:pt x="37566" y="-56386"/>
                </a:lnTo>
                <a:lnTo>
                  <a:pt x="34786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373608" y="3715423"/>
            <a:ext cx="38832" cy="53658"/>
          </a:xfrm>
          <a:custGeom>
            <a:avLst/>
            <a:gdLst/>
            <a:ahLst/>
            <a:cxnLst/>
            <a:rect l="l" t="t" r="r" b="b"/>
            <a:pathLst>
              <a:path w="38832" h="53658">
                <a:moveTo>
                  <a:pt x="3293" y="12089"/>
                </a:moveTo>
                <a:lnTo>
                  <a:pt x="5949" y="11520"/>
                </a:lnTo>
                <a:lnTo>
                  <a:pt x="9161" y="9777"/>
                </a:lnTo>
                <a:lnTo>
                  <a:pt x="11940" y="8586"/>
                </a:lnTo>
                <a:lnTo>
                  <a:pt x="15335" y="7531"/>
                </a:lnTo>
                <a:lnTo>
                  <a:pt x="19381" y="7264"/>
                </a:lnTo>
                <a:lnTo>
                  <a:pt x="23060" y="7517"/>
                </a:lnTo>
                <a:lnTo>
                  <a:pt x="26898" y="9208"/>
                </a:lnTo>
                <a:lnTo>
                  <a:pt x="29249" y="12330"/>
                </a:lnTo>
                <a:lnTo>
                  <a:pt x="30008" y="15228"/>
                </a:lnTo>
                <a:lnTo>
                  <a:pt x="30206" y="18756"/>
                </a:lnTo>
                <a:lnTo>
                  <a:pt x="30206" y="22569"/>
                </a:lnTo>
                <a:lnTo>
                  <a:pt x="20022" y="22569"/>
                </a:lnTo>
                <a:lnTo>
                  <a:pt x="16700" y="22910"/>
                </a:lnTo>
                <a:lnTo>
                  <a:pt x="13762" y="23572"/>
                </a:lnTo>
                <a:lnTo>
                  <a:pt x="10821" y="24243"/>
                </a:lnTo>
                <a:lnTo>
                  <a:pt x="8337" y="25247"/>
                </a:lnTo>
                <a:lnTo>
                  <a:pt x="4276" y="27914"/>
                </a:lnTo>
                <a:lnTo>
                  <a:pt x="1619" y="31623"/>
                </a:lnTo>
                <a:lnTo>
                  <a:pt x="0" y="36043"/>
                </a:lnTo>
                <a:lnTo>
                  <a:pt x="0" y="38797"/>
                </a:lnTo>
                <a:lnTo>
                  <a:pt x="388" y="43243"/>
                </a:lnTo>
                <a:lnTo>
                  <a:pt x="1964" y="46926"/>
                </a:lnTo>
                <a:lnTo>
                  <a:pt x="4485" y="49759"/>
                </a:lnTo>
                <a:lnTo>
                  <a:pt x="7623" y="51995"/>
                </a:lnTo>
                <a:lnTo>
                  <a:pt x="11645" y="53327"/>
                </a:lnTo>
                <a:lnTo>
                  <a:pt x="16394" y="53658"/>
                </a:lnTo>
                <a:lnTo>
                  <a:pt x="17762" y="46659"/>
                </a:lnTo>
                <a:lnTo>
                  <a:pt x="14954" y="46659"/>
                </a:lnTo>
                <a:lnTo>
                  <a:pt x="12776" y="45910"/>
                </a:lnTo>
                <a:lnTo>
                  <a:pt x="9654" y="42912"/>
                </a:lnTo>
                <a:lnTo>
                  <a:pt x="8881" y="38353"/>
                </a:lnTo>
                <a:lnTo>
                  <a:pt x="9687" y="34430"/>
                </a:lnTo>
                <a:lnTo>
                  <a:pt x="12236" y="31482"/>
                </a:lnTo>
                <a:lnTo>
                  <a:pt x="14846" y="30059"/>
                </a:lnTo>
                <a:lnTo>
                  <a:pt x="18348" y="29235"/>
                </a:lnTo>
                <a:lnTo>
                  <a:pt x="22801" y="29019"/>
                </a:lnTo>
                <a:lnTo>
                  <a:pt x="30206" y="29019"/>
                </a:lnTo>
                <a:lnTo>
                  <a:pt x="30206" y="39383"/>
                </a:lnTo>
                <a:lnTo>
                  <a:pt x="26038" y="43675"/>
                </a:lnTo>
                <a:lnTo>
                  <a:pt x="22150" y="46061"/>
                </a:lnTo>
                <a:lnTo>
                  <a:pt x="19220" y="53658"/>
                </a:lnTo>
                <a:lnTo>
                  <a:pt x="21916" y="53021"/>
                </a:lnTo>
                <a:lnTo>
                  <a:pt x="24451" y="51753"/>
                </a:lnTo>
                <a:lnTo>
                  <a:pt x="26996" y="50482"/>
                </a:lnTo>
                <a:lnTo>
                  <a:pt x="31376" y="46443"/>
                </a:lnTo>
                <a:lnTo>
                  <a:pt x="31376" y="51321"/>
                </a:lnTo>
                <a:lnTo>
                  <a:pt x="33468" y="52895"/>
                </a:lnTo>
                <a:lnTo>
                  <a:pt x="36050" y="52960"/>
                </a:lnTo>
                <a:lnTo>
                  <a:pt x="38832" y="51321"/>
                </a:lnTo>
                <a:lnTo>
                  <a:pt x="38832" y="15354"/>
                </a:lnTo>
                <a:lnTo>
                  <a:pt x="38501" y="12686"/>
                </a:lnTo>
                <a:lnTo>
                  <a:pt x="37158" y="8129"/>
                </a:lnTo>
                <a:lnTo>
                  <a:pt x="34624" y="4687"/>
                </a:lnTo>
                <a:lnTo>
                  <a:pt x="31229" y="1979"/>
                </a:lnTo>
                <a:lnTo>
                  <a:pt x="26456" y="392"/>
                </a:lnTo>
                <a:lnTo>
                  <a:pt x="23576" y="0"/>
                </a:lnTo>
                <a:lnTo>
                  <a:pt x="20185" y="0"/>
                </a:lnTo>
                <a:lnTo>
                  <a:pt x="16551" y="176"/>
                </a:lnTo>
                <a:lnTo>
                  <a:pt x="12974" y="849"/>
                </a:lnTo>
                <a:lnTo>
                  <a:pt x="9823" y="1803"/>
                </a:lnTo>
                <a:lnTo>
                  <a:pt x="5828" y="3542"/>
                </a:lnTo>
                <a:lnTo>
                  <a:pt x="2494" y="6692"/>
                </a:lnTo>
                <a:lnTo>
                  <a:pt x="2296" y="9385"/>
                </a:lnTo>
                <a:lnTo>
                  <a:pt x="3293" y="12089"/>
                </a:lnTo>
                <a:close/>
              </a:path>
              <a:path w="38832" h="53658">
                <a:moveTo>
                  <a:pt x="17762" y="46659"/>
                </a:moveTo>
                <a:lnTo>
                  <a:pt x="16394" y="53658"/>
                </a:lnTo>
                <a:lnTo>
                  <a:pt x="19220" y="53658"/>
                </a:lnTo>
                <a:lnTo>
                  <a:pt x="22150" y="46061"/>
                </a:lnTo>
                <a:lnTo>
                  <a:pt x="17762" y="466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5428465" y="3715426"/>
            <a:ext cx="27630" cy="52919"/>
          </a:xfrm>
          <a:custGeom>
            <a:avLst/>
            <a:gdLst/>
            <a:ahLst/>
            <a:cxnLst/>
            <a:rect l="l" t="t" r="r" b="b"/>
            <a:pathLst>
              <a:path w="27630" h="52919">
                <a:moveTo>
                  <a:pt x="5908" y="52919"/>
                </a:moveTo>
                <a:lnTo>
                  <a:pt x="8676" y="51267"/>
                </a:lnTo>
                <a:lnTo>
                  <a:pt x="8676" y="19137"/>
                </a:lnTo>
                <a:lnTo>
                  <a:pt x="11023" y="15466"/>
                </a:lnTo>
                <a:lnTo>
                  <a:pt x="14039" y="11620"/>
                </a:lnTo>
                <a:lnTo>
                  <a:pt x="16769" y="9359"/>
                </a:lnTo>
                <a:lnTo>
                  <a:pt x="19314" y="8456"/>
                </a:lnTo>
                <a:lnTo>
                  <a:pt x="22244" y="8672"/>
                </a:lnTo>
                <a:lnTo>
                  <a:pt x="24900" y="9460"/>
                </a:lnTo>
                <a:lnTo>
                  <a:pt x="27557" y="8178"/>
                </a:lnTo>
                <a:lnTo>
                  <a:pt x="27630" y="3657"/>
                </a:lnTo>
                <a:lnTo>
                  <a:pt x="25330" y="673"/>
                </a:lnTo>
                <a:lnTo>
                  <a:pt x="22316" y="76"/>
                </a:lnTo>
                <a:lnTo>
                  <a:pt x="19745" y="0"/>
                </a:lnTo>
                <a:lnTo>
                  <a:pt x="16743" y="659"/>
                </a:lnTo>
                <a:lnTo>
                  <a:pt x="13705" y="2562"/>
                </a:lnTo>
                <a:lnTo>
                  <a:pt x="10360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68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98" y="51991"/>
                </a:lnTo>
                <a:lnTo>
                  <a:pt x="2782" y="52919"/>
                </a:lnTo>
                <a:lnTo>
                  <a:pt x="590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5462992" y="3749112"/>
            <a:ext cx="12801" cy="75653"/>
          </a:xfrm>
          <a:custGeom>
            <a:avLst/>
            <a:gdLst/>
            <a:ahLst/>
            <a:cxnLst/>
            <a:rect l="l" t="t" r="r" b="b"/>
            <a:pathLst>
              <a:path w="12801" h="75653">
                <a:moveTo>
                  <a:pt x="12801" y="19267"/>
                </a:moveTo>
                <a:lnTo>
                  <a:pt x="12373" y="8092"/>
                </a:lnTo>
                <a:lnTo>
                  <a:pt x="10540" y="4446"/>
                </a:lnTo>
                <a:lnTo>
                  <a:pt x="9532" y="0"/>
                </a:lnTo>
                <a:lnTo>
                  <a:pt x="7898" y="16484"/>
                </a:lnTo>
                <a:lnTo>
                  <a:pt x="12801" y="19267"/>
                </a:lnTo>
                <a:close/>
              </a:path>
              <a:path w="12801" h="75653">
                <a:moveTo>
                  <a:pt x="43520" y="-54683"/>
                </a:moveTo>
                <a:lnTo>
                  <a:pt x="43275" y="-55432"/>
                </a:lnTo>
                <a:lnTo>
                  <a:pt x="40690" y="-56386"/>
                </a:lnTo>
                <a:lnTo>
                  <a:pt x="37576" y="-56386"/>
                </a:lnTo>
                <a:lnTo>
                  <a:pt x="34798" y="-54683"/>
                </a:lnTo>
                <a:lnTo>
                  <a:pt x="34798" y="-26313"/>
                </a:lnTo>
                <a:lnTo>
                  <a:pt x="32543" y="-28738"/>
                </a:lnTo>
                <a:lnTo>
                  <a:pt x="27986" y="-31823"/>
                </a:lnTo>
                <a:lnTo>
                  <a:pt x="23162" y="-33693"/>
                </a:lnTo>
                <a:lnTo>
                  <a:pt x="17071" y="-33693"/>
                </a:lnTo>
                <a:lnTo>
                  <a:pt x="14122" y="-33055"/>
                </a:lnTo>
                <a:lnTo>
                  <a:pt x="11584" y="-31774"/>
                </a:lnTo>
                <a:lnTo>
                  <a:pt x="9039" y="-30477"/>
                </a:lnTo>
                <a:lnTo>
                  <a:pt x="6912" y="-28648"/>
                </a:lnTo>
                <a:lnTo>
                  <a:pt x="3477" y="-23875"/>
                </a:lnTo>
                <a:lnTo>
                  <a:pt x="2199" y="-20991"/>
                </a:lnTo>
                <a:lnTo>
                  <a:pt x="1314" y="-17600"/>
                </a:lnTo>
                <a:lnTo>
                  <a:pt x="443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45" y="673"/>
                </a:lnTo>
                <a:lnTo>
                  <a:pt x="1055" y="3873"/>
                </a:lnTo>
                <a:lnTo>
                  <a:pt x="1746" y="7073"/>
                </a:lnTo>
                <a:lnTo>
                  <a:pt x="2866" y="9870"/>
                </a:lnTo>
                <a:lnTo>
                  <a:pt x="4389" y="12232"/>
                </a:lnTo>
                <a:lnTo>
                  <a:pt x="7898" y="16484"/>
                </a:lnTo>
                <a:lnTo>
                  <a:pt x="9532" y="0"/>
                </a:lnTo>
                <a:lnTo>
                  <a:pt x="8978" y="-4759"/>
                </a:lnTo>
                <a:lnTo>
                  <a:pt x="8978" y="-9536"/>
                </a:lnTo>
                <a:lnTo>
                  <a:pt x="9644" y="-14058"/>
                </a:lnTo>
                <a:lnTo>
                  <a:pt x="10789" y="-18299"/>
                </a:lnTo>
                <a:lnTo>
                  <a:pt x="12705" y="-21841"/>
                </a:lnTo>
                <a:lnTo>
                  <a:pt x="15509" y="-24368"/>
                </a:lnTo>
                <a:lnTo>
                  <a:pt x="18917" y="-25995"/>
                </a:lnTo>
                <a:lnTo>
                  <a:pt x="23505" y="-25995"/>
                </a:lnTo>
                <a:lnTo>
                  <a:pt x="27986" y="-23634"/>
                </a:lnTo>
                <a:lnTo>
                  <a:pt x="32447" y="-19761"/>
                </a:lnTo>
                <a:lnTo>
                  <a:pt x="34798" y="-16761"/>
                </a:lnTo>
                <a:lnTo>
                  <a:pt x="34798" y="2768"/>
                </a:lnTo>
                <a:lnTo>
                  <a:pt x="32127" y="6033"/>
                </a:lnTo>
                <a:lnTo>
                  <a:pt x="28501" y="9438"/>
                </a:lnTo>
                <a:lnTo>
                  <a:pt x="25167" y="11508"/>
                </a:lnTo>
                <a:lnTo>
                  <a:pt x="21916" y="12319"/>
                </a:lnTo>
                <a:lnTo>
                  <a:pt x="18486" y="12319"/>
                </a:lnTo>
                <a:lnTo>
                  <a:pt x="15079" y="10655"/>
                </a:lnTo>
                <a:lnTo>
                  <a:pt x="12373" y="8092"/>
                </a:lnTo>
                <a:lnTo>
                  <a:pt x="12801" y="19267"/>
                </a:lnTo>
                <a:lnTo>
                  <a:pt x="15768" y="19979"/>
                </a:lnTo>
                <a:lnTo>
                  <a:pt x="22424" y="19979"/>
                </a:lnTo>
                <a:lnTo>
                  <a:pt x="25351" y="19190"/>
                </a:lnTo>
                <a:lnTo>
                  <a:pt x="28033" y="17628"/>
                </a:lnTo>
                <a:lnTo>
                  <a:pt x="30714" y="16080"/>
                </a:lnTo>
                <a:lnTo>
                  <a:pt x="33310" y="13906"/>
                </a:lnTo>
                <a:lnTo>
                  <a:pt x="35794" y="11112"/>
                </a:lnTo>
                <a:lnTo>
                  <a:pt x="35794" y="17578"/>
                </a:lnTo>
                <a:lnTo>
                  <a:pt x="37407" y="19076"/>
                </a:lnTo>
                <a:lnTo>
                  <a:pt x="40431" y="19267"/>
                </a:lnTo>
                <a:lnTo>
                  <a:pt x="43520" y="17578"/>
                </a:lnTo>
                <a:lnTo>
                  <a:pt x="43520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5518785" y="3715423"/>
            <a:ext cx="33481" cy="53658"/>
          </a:xfrm>
          <a:custGeom>
            <a:avLst/>
            <a:gdLst/>
            <a:ahLst/>
            <a:cxnLst/>
            <a:rect l="l" t="t" r="r" b="b"/>
            <a:pathLst>
              <a:path w="33481" h="53658">
                <a:moveTo>
                  <a:pt x="6027" y="52224"/>
                </a:moveTo>
                <a:lnTo>
                  <a:pt x="8597" y="52984"/>
                </a:lnTo>
                <a:lnTo>
                  <a:pt x="11649" y="53531"/>
                </a:lnTo>
                <a:lnTo>
                  <a:pt x="17665" y="53658"/>
                </a:lnTo>
                <a:lnTo>
                  <a:pt x="20171" y="53315"/>
                </a:lnTo>
                <a:lnTo>
                  <a:pt x="24725" y="51944"/>
                </a:lnTo>
                <a:lnTo>
                  <a:pt x="28328" y="49583"/>
                </a:lnTo>
                <a:lnTo>
                  <a:pt x="31241" y="46609"/>
                </a:lnTo>
                <a:lnTo>
                  <a:pt x="33037" y="42699"/>
                </a:lnTo>
                <a:lnTo>
                  <a:pt x="33481" y="37973"/>
                </a:lnTo>
                <a:lnTo>
                  <a:pt x="33481" y="35877"/>
                </a:lnTo>
                <a:lnTo>
                  <a:pt x="32461" y="32551"/>
                </a:lnTo>
                <a:lnTo>
                  <a:pt x="30877" y="29733"/>
                </a:lnTo>
                <a:lnTo>
                  <a:pt x="27343" y="26633"/>
                </a:lnTo>
                <a:lnTo>
                  <a:pt x="24444" y="25110"/>
                </a:lnTo>
                <a:lnTo>
                  <a:pt x="21464" y="23813"/>
                </a:lnTo>
                <a:lnTo>
                  <a:pt x="18526" y="22608"/>
                </a:lnTo>
                <a:lnTo>
                  <a:pt x="15646" y="21437"/>
                </a:lnTo>
                <a:lnTo>
                  <a:pt x="12128" y="19343"/>
                </a:lnTo>
                <a:lnTo>
                  <a:pt x="9814" y="16588"/>
                </a:lnTo>
                <a:lnTo>
                  <a:pt x="9471" y="13982"/>
                </a:lnTo>
                <a:lnTo>
                  <a:pt x="10026" y="11178"/>
                </a:lnTo>
                <a:lnTo>
                  <a:pt x="12359" y="8280"/>
                </a:lnTo>
                <a:lnTo>
                  <a:pt x="15523" y="7113"/>
                </a:lnTo>
                <a:lnTo>
                  <a:pt x="18303" y="6948"/>
                </a:lnTo>
                <a:lnTo>
                  <a:pt x="21402" y="7138"/>
                </a:lnTo>
                <a:lnTo>
                  <a:pt x="25067" y="8359"/>
                </a:lnTo>
                <a:lnTo>
                  <a:pt x="27738" y="9677"/>
                </a:lnTo>
                <a:lnTo>
                  <a:pt x="30716" y="9867"/>
                </a:lnTo>
                <a:lnTo>
                  <a:pt x="31071" y="7150"/>
                </a:lnTo>
                <a:lnTo>
                  <a:pt x="30773" y="4406"/>
                </a:lnTo>
                <a:lnTo>
                  <a:pt x="28192" y="2199"/>
                </a:lnTo>
                <a:lnTo>
                  <a:pt x="25596" y="1145"/>
                </a:lnTo>
                <a:lnTo>
                  <a:pt x="22176" y="320"/>
                </a:lnTo>
                <a:lnTo>
                  <a:pt x="18389" y="0"/>
                </a:lnTo>
                <a:lnTo>
                  <a:pt x="15523" y="0"/>
                </a:lnTo>
                <a:lnTo>
                  <a:pt x="13014" y="396"/>
                </a:lnTo>
                <a:lnTo>
                  <a:pt x="8698" y="1983"/>
                </a:lnTo>
                <a:lnTo>
                  <a:pt x="5476" y="4370"/>
                </a:lnTo>
                <a:lnTo>
                  <a:pt x="2962" y="7214"/>
                </a:lnTo>
                <a:lnTo>
                  <a:pt x="1512" y="10721"/>
                </a:lnTo>
                <a:lnTo>
                  <a:pt x="1155" y="14479"/>
                </a:lnTo>
                <a:lnTo>
                  <a:pt x="1498" y="18519"/>
                </a:lnTo>
                <a:lnTo>
                  <a:pt x="2866" y="21629"/>
                </a:lnTo>
                <a:lnTo>
                  <a:pt x="6015" y="25210"/>
                </a:lnTo>
                <a:lnTo>
                  <a:pt x="8698" y="26939"/>
                </a:lnTo>
                <a:lnTo>
                  <a:pt x="11574" y="28411"/>
                </a:lnTo>
                <a:lnTo>
                  <a:pt x="14551" y="29643"/>
                </a:lnTo>
                <a:lnTo>
                  <a:pt x="17392" y="30787"/>
                </a:lnTo>
                <a:lnTo>
                  <a:pt x="20063" y="31978"/>
                </a:lnTo>
                <a:lnTo>
                  <a:pt x="23213" y="34264"/>
                </a:lnTo>
                <a:lnTo>
                  <a:pt x="24919" y="37299"/>
                </a:lnTo>
                <a:lnTo>
                  <a:pt x="24674" y="41173"/>
                </a:lnTo>
                <a:lnTo>
                  <a:pt x="23051" y="43941"/>
                </a:lnTo>
                <a:lnTo>
                  <a:pt x="20271" y="45669"/>
                </a:lnTo>
                <a:lnTo>
                  <a:pt x="16556" y="46497"/>
                </a:lnTo>
                <a:lnTo>
                  <a:pt x="13126" y="46497"/>
                </a:lnTo>
                <a:lnTo>
                  <a:pt x="9889" y="45759"/>
                </a:lnTo>
                <a:lnTo>
                  <a:pt x="5976" y="44157"/>
                </a:lnTo>
                <a:lnTo>
                  <a:pt x="3186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48" y="50929"/>
                </a:lnTo>
                <a:lnTo>
                  <a:pt x="6027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588557" y="3696055"/>
            <a:ext cx="10723" cy="72287"/>
          </a:xfrm>
          <a:custGeom>
            <a:avLst/>
            <a:gdLst/>
            <a:ahLst/>
            <a:cxnLst/>
            <a:rect l="l" t="t" r="r" b="b"/>
            <a:pathLst>
              <a:path w="10723" h="72287">
                <a:moveTo>
                  <a:pt x="0" y="5410"/>
                </a:moveTo>
                <a:lnTo>
                  <a:pt x="377" y="8888"/>
                </a:lnTo>
                <a:lnTo>
                  <a:pt x="3282" y="10731"/>
                </a:lnTo>
                <a:lnTo>
                  <a:pt x="7379" y="10731"/>
                </a:lnTo>
                <a:lnTo>
                  <a:pt x="10346" y="8837"/>
                </a:lnTo>
                <a:lnTo>
                  <a:pt x="10723" y="5306"/>
                </a:lnTo>
                <a:lnTo>
                  <a:pt x="10356" y="1838"/>
                </a:lnTo>
                <a:lnTo>
                  <a:pt x="7440" y="0"/>
                </a:lnTo>
                <a:lnTo>
                  <a:pt x="3347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723" h="72287">
                <a:moveTo>
                  <a:pt x="1242" y="71372"/>
                </a:moveTo>
                <a:lnTo>
                  <a:pt x="3822" y="72287"/>
                </a:lnTo>
                <a:lnTo>
                  <a:pt x="6948" y="72287"/>
                </a:lnTo>
                <a:lnTo>
                  <a:pt x="9730" y="70634"/>
                </a:lnTo>
                <a:lnTo>
                  <a:pt x="9730" y="21804"/>
                </a:lnTo>
                <a:lnTo>
                  <a:pt x="9507" y="21106"/>
                </a:lnTo>
                <a:lnTo>
                  <a:pt x="6948" y="20152"/>
                </a:lnTo>
                <a:lnTo>
                  <a:pt x="3822" y="20152"/>
                </a:lnTo>
                <a:lnTo>
                  <a:pt x="1054" y="21804"/>
                </a:lnTo>
                <a:lnTo>
                  <a:pt x="1054" y="70634"/>
                </a:lnTo>
                <a:lnTo>
                  <a:pt x="1242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614210" y="3715423"/>
            <a:ext cx="40727" cy="52919"/>
          </a:xfrm>
          <a:custGeom>
            <a:avLst/>
            <a:gdLst/>
            <a:ahLst/>
            <a:cxnLst/>
            <a:rect l="l" t="t" r="r" b="b"/>
            <a:pathLst>
              <a:path w="40727" h="52919">
                <a:moveTo>
                  <a:pt x="5904" y="52919"/>
                </a:moveTo>
                <a:lnTo>
                  <a:pt x="8684" y="51267"/>
                </a:lnTo>
                <a:lnTo>
                  <a:pt x="8684" y="17132"/>
                </a:lnTo>
                <a:lnTo>
                  <a:pt x="11059" y="14057"/>
                </a:lnTo>
                <a:lnTo>
                  <a:pt x="13331" y="11732"/>
                </a:lnTo>
                <a:lnTo>
                  <a:pt x="17677" y="8547"/>
                </a:lnTo>
                <a:lnTo>
                  <a:pt x="22017" y="7747"/>
                </a:lnTo>
                <a:lnTo>
                  <a:pt x="25182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8" y="15948"/>
                </a:lnTo>
                <a:lnTo>
                  <a:pt x="32068" y="19886"/>
                </a:lnTo>
                <a:lnTo>
                  <a:pt x="32068" y="51267"/>
                </a:lnTo>
                <a:lnTo>
                  <a:pt x="32278" y="52005"/>
                </a:lnTo>
                <a:lnTo>
                  <a:pt x="34837" y="52919"/>
                </a:lnTo>
                <a:lnTo>
                  <a:pt x="37959" y="52919"/>
                </a:lnTo>
                <a:lnTo>
                  <a:pt x="40727" y="51267"/>
                </a:lnTo>
                <a:lnTo>
                  <a:pt x="40727" y="18007"/>
                </a:lnTo>
                <a:lnTo>
                  <a:pt x="40446" y="15022"/>
                </a:lnTo>
                <a:lnTo>
                  <a:pt x="39287" y="10083"/>
                </a:lnTo>
                <a:lnTo>
                  <a:pt x="37001" y="6069"/>
                </a:lnTo>
                <a:lnTo>
                  <a:pt x="33926" y="2754"/>
                </a:lnTo>
                <a:lnTo>
                  <a:pt x="29621" y="543"/>
                </a:lnTo>
                <a:lnTo>
                  <a:pt x="26964" y="0"/>
                </a:lnTo>
                <a:lnTo>
                  <a:pt x="21107" y="0"/>
                </a:lnTo>
                <a:lnTo>
                  <a:pt x="18436" y="709"/>
                </a:lnTo>
                <a:lnTo>
                  <a:pt x="15805" y="2131"/>
                </a:lnTo>
                <a:lnTo>
                  <a:pt x="13148" y="3567"/>
                </a:lnTo>
                <a:lnTo>
                  <a:pt x="10491" y="5814"/>
                </a:lnTo>
                <a:lnTo>
                  <a:pt x="7834" y="8888"/>
                </a:lnTo>
                <a:lnTo>
                  <a:pt x="7834" y="2437"/>
                </a:lnTo>
                <a:lnTo>
                  <a:pt x="5868" y="824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5692190" y="3715423"/>
            <a:ext cx="38844" cy="53658"/>
          </a:xfrm>
          <a:custGeom>
            <a:avLst/>
            <a:gdLst/>
            <a:ahLst/>
            <a:cxnLst/>
            <a:rect l="l" t="t" r="r" b="b"/>
            <a:pathLst>
              <a:path w="38844" h="53658">
                <a:moveTo>
                  <a:pt x="3308" y="12089"/>
                </a:moveTo>
                <a:lnTo>
                  <a:pt x="5965" y="11520"/>
                </a:lnTo>
                <a:lnTo>
                  <a:pt x="9175" y="9777"/>
                </a:lnTo>
                <a:lnTo>
                  <a:pt x="11940" y="8586"/>
                </a:lnTo>
                <a:lnTo>
                  <a:pt x="15335" y="7531"/>
                </a:lnTo>
                <a:lnTo>
                  <a:pt x="19396" y="7264"/>
                </a:lnTo>
                <a:lnTo>
                  <a:pt x="23075" y="7517"/>
                </a:lnTo>
                <a:lnTo>
                  <a:pt x="26912" y="9208"/>
                </a:lnTo>
                <a:lnTo>
                  <a:pt x="29260" y="12330"/>
                </a:lnTo>
                <a:lnTo>
                  <a:pt x="30024" y="15228"/>
                </a:lnTo>
                <a:lnTo>
                  <a:pt x="30222" y="18756"/>
                </a:lnTo>
                <a:lnTo>
                  <a:pt x="30222" y="22569"/>
                </a:lnTo>
                <a:lnTo>
                  <a:pt x="20022" y="22569"/>
                </a:lnTo>
                <a:lnTo>
                  <a:pt x="16714" y="22910"/>
                </a:lnTo>
                <a:lnTo>
                  <a:pt x="13773" y="23572"/>
                </a:lnTo>
                <a:lnTo>
                  <a:pt x="10835" y="24243"/>
                </a:lnTo>
                <a:lnTo>
                  <a:pt x="8347" y="25247"/>
                </a:lnTo>
                <a:lnTo>
                  <a:pt x="4279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4" y="46926"/>
                </a:lnTo>
                <a:lnTo>
                  <a:pt x="4488" y="49759"/>
                </a:lnTo>
                <a:lnTo>
                  <a:pt x="7623" y="51995"/>
                </a:lnTo>
                <a:lnTo>
                  <a:pt x="11659" y="53327"/>
                </a:lnTo>
                <a:lnTo>
                  <a:pt x="16394" y="53658"/>
                </a:lnTo>
                <a:lnTo>
                  <a:pt x="17762" y="46659"/>
                </a:lnTo>
                <a:lnTo>
                  <a:pt x="14968" y="46659"/>
                </a:lnTo>
                <a:lnTo>
                  <a:pt x="12776" y="45910"/>
                </a:lnTo>
                <a:lnTo>
                  <a:pt x="9669" y="42912"/>
                </a:lnTo>
                <a:lnTo>
                  <a:pt x="8891" y="38353"/>
                </a:lnTo>
                <a:lnTo>
                  <a:pt x="9701" y="34430"/>
                </a:lnTo>
                <a:lnTo>
                  <a:pt x="12250" y="31482"/>
                </a:lnTo>
                <a:lnTo>
                  <a:pt x="14856" y="30059"/>
                </a:lnTo>
                <a:lnTo>
                  <a:pt x="18362" y="29235"/>
                </a:lnTo>
                <a:lnTo>
                  <a:pt x="22801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38" y="43675"/>
                </a:lnTo>
                <a:lnTo>
                  <a:pt x="22150" y="46061"/>
                </a:lnTo>
                <a:lnTo>
                  <a:pt x="19234" y="53658"/>
                </a:lnTo>
                <a:lnTo>
                  <a:pt x="21916" y="53021"/>
                </a:lnTo>
                <a:lnTo>
                  <a:pt x="24465" y="51753"/>
                </a:lnTo>
                <a:lnTo>
                  <a:pt x="26996" y="50482"/>
                </a:lnTo>
                <a:lnTo>
                  <a:pt x="31376" y="46443"/>
                </a:lnTo>
                <a:lnTo>
                  <a:pt x="31376" y="51321"/>
                </a:lnTo>
                <a:lnTo>
                  <a:pt x="33483" y="52895"/>
                </a:lnTo>
                <a:lnTo>
                  <a:pt x="36064" y="52960"/>
                </a:lnTo>
                <a:lnTo>
                  <a:pt x="38844" y="51321"/>
                </a:lnTo>
                <a:lnTo>
                  <a:pt x="38844" y="15354"/>
                </a:lnTo>
                <a:lnTo>
                  <a:pt x="38512" y="12686"/>
                </a:lnTo>
                <a:lnTo>
                  <a:pt x="37172" y="8129"/>
                </a:lnTo>
                <a:lnTo>
                  <a:pt x="34635" y="4687"/>
                </a:lnTo>
                <a:lnTo>
                  <a:pt x="31240" y="1979"/>
                </a:lnTo>
                <a:lnTo>
                  <a:pt x="2647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67" y="176"/>
                </a:lnTo>
                <a:lnTo>
                  <a:pt x="12988" y="849"/>
                </a:lnTo>
                <a:lnTo>
                  <a:pt x="9838" y="1803"/>
                </a:lnTo>
                <a:lnTo>
                  <a:pt x="5841" y="3542"/>
                </a:lnTo>
                <a:lnTo>
                  <a:pt x="2494" y="6692"/>
                </a:lnTo>
                <a:lnTo>
                  <a:pt x="2311" y="9385"/>
                </a:lnTo>
                <a:lnTo>
                  <a:pt x="3308" y="12089"/>
                </a:lnTo>
                <a:close/>
              </a:path>
              <a:path w="38844" h="53658">
                <a:moveTo>
                  <a:pt x="17762" y="46659"/>
                </a:moveTo>
                <a:lnTo>
                  <a:pt x="16394" y="53658"/>
                </a:lnTo>
                <a:lnTo>
                  <a:pt x="19234" y="53658"/>
                </a:lnTo>
                <a:lnTo>
                  <a:pt x="22150" y="46061"/>
                </a:lnTo>
                <a:lnTo>
                  <a:pt x="17762" y="466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5747061" y="3692498"/>
            <a:ext cx="8672" cy="75844"/>
          </a:xfrm>
          <a:custGeom>
            <a:avLst/>
            <a:gdLst/>
            <a:ahLst/>
            <a:cxnLst/>
            <a:rect l="l" t="t" r="r" b="b"/>
            <a:pathLst>
              <a:path w="8672" h="75844">
                <a:moveTo>
                  <a:pt x="8672" y="74192"/>
                </a:moveTo>
                <a:lnTo>
                  <a:pt x="8672" y="1703"/>
                </a:lnTo>
                <a:lnTo>
                  <a:pt x="8453" y="939"/>
                </a:lnTo>
                <a:lnTo>
                  <a:pt x="5908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68" y="75844"/>
                </a:lnTo>
                <a:lnTo>
                  <a:pt x="5908" y="75844"/>
                </a:lnTo>
                <a:lnTo>
                  <a:pt x="8672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5771663" y="3692498"/>
            <a:ext cx="8672" cy="75844"/>
          </a:xfrm>
          <a:custGeom>
            <a:avLst/>
            <a:gdLst/>
            <a:ahLst/>
            <a:cxnLst/>
            <a:rect l="l" t="t" r="r" b="b"/>
            <a:pathLst>
              <a:path w="8672" h="75844">
                <a:moveTo>
                  <a:pt x="8672" y="74192"/>
                </a:moveTo>
                <a:lnTo>
                  <a:pt x="8672" y="1703"/>
                </a:lnTo>
                <a:lnTo>
                  <a:pt x="8449" y="939"/>
                </a:lnTo>
                <a:lnTo>
                  <a:pt x="590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87" y="74929"/>
                </a:lnTo>
                <a:lnTo>
                  <a:pt x="2768" y="75844"/>
                </a:lnTo>
                <a:lnTo>
                  <a:pt x="5904" y="75844"/>
                </a:lnTo>
                <a:lnTo>
                  <a:pt x="8672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5817556" y="3715423"/>
            <a:ext cx="47293" cy="53658"/>
          </a:xfrm>
          <a:custGeom>
            <a:avLst/>
            <a:gdLst/>
            <a:ahLst/>
            <a:cxnLst/>
            <a:rect l="l" t="t" r="r" b="b"/>
            <a:pathLst>
              <a:path w="47293" h="53658">
                <a:moveTo>
                  <a:pt x="8989" y="23915"/>
                </a:moveTo>
                <a:lnTo>
                  <a:pt x="9284" y="21348"/>
                </a:lnTo>
                <a:lnTo>
                  <a:pt x="9864" y="18986"/>
                </a:lnTo>
                <a:lnTo>
                  <a:pt x="11337" y="14591"/>
                </a:lnTo>
                <a:lnTo>
                  <a:pt x="13737" y="11163"/>
                </a:lnTo>
                <a:lnTo>
                  <a:pt x="17118" y="8888"/>
                </a:lnTo>
                <a:lnTo>
                  <a:pt x="21189" y="7481"/>
                </a:lnTo>
                <a:lnTo>
                  <a:pt x="26579" y="7481"/>
                </a:lnTo>
                <a:lnTo>
                  <a:pt x="30787" y="9028"/>
                </a:lnTo>
                <a:lnTo>
                  <a:pt x="34146" y="11455"/>
                </a:lnTo>
                <a:lnTo>
                  <a:pt x="36334" y="15012"/>
                </a:lnTo>
                <a:lnTo>
                  <a:pt x="37588" y="19418"/>
                </a:lnTo>
                <a:lnTo>
                  <a:pt x="38315" y="24270"/>
                </a:lnTo>
                <a:lnTo>
                  <a:pt x="38315" y="29729"/>
                </a:lnTo>
                <a:lnTo>
                  <a:pt x="38031" y="32321"/>
                </a:lnTo>
                <a:lnTo>
                  <a:pt x="37466" y="34657"/>
                </a:lnTo>
                <a:lnTo>
                  <a:pt x="36691" y="50266"/>
                </a:lnTo>
                <a:lnTo>
                  <a:pt x="39211" y="48373"/>
                </a:lnTo>
                <a:lnTo>
                  <a:pt x="43235" y="43535"/>
                </a:lnTo>
                <a:lnTo>
                  <a:pt x="44748" y="40639"/>
                </a:lnTo>
                <a:lnTo>
                  <a:pt x="45766" y="37288"/>
                </a:lnTo>
                <a:lnTo>
                  <a:pt x="46789" y="33958"/>
                </a:lnTo>
                <a:lnTo>
                  <a:pt x="47293" y="30290"/>
                </a:lnTo>
                <a:lnTo>
                  <a:pt x="47293" y="22226"/>
                </a:lnTo>
                <a:lnTo>
                  <a:pt x="46814" y="18554"/>
                </a:lnTo>
                <a:lnTo>
                  <a:pt x="45853" y="15289"/>
                </a:lnTo>
                <a:lnTo>
                  <a:pt x="44881" y="12038"/>
                </a:lnTo>
                <a:lnTo>
                  <a:pt x="43445" y="9269"/>
                </a:lnTo>
                <a:lnTo>
                  <a:pt x="41522" y="6998"/>
                </a:lnTo>
                <a:lnTo>
                  <a:pt x="37181" y="2970"/>
                </a:lnTo>
                <a:lnTo>
                  <a:pt x="34289" y="1777"/>
                </a:lnTo>
                <a:lnTo>
                  <a:pt x="31399" y="598"/>
                </a:lnTo>
                <a:lnTo>
                  <a:pt x="28004" y="0"/>
                </a:lnTo>
                <a:lnTo>
                  <a:pt x="20095" y="0"/>
                </a:lnTo>
                <a:lnTo>
                  <a:pt x="16567" y="673"/>
                </a:lnTo>
                <a:lnTo>
                  <a:pt x="13550" y="2005"/>
                </a:lnTo>
                <a:lnTo>
                  <a:pt x="10540" y="3341"/>
                </a:lnTo>
                <a:lnTo>
                  <a:pt x="8028" y="5219"/>
                </a:lnTo>
                <a:lnTo>
                  <a:pt x="4006" y="10069"/>
                </a:lnTo>
                <a:lnTo>
                  <a:pt x="2495" y="12952"/>
                </a:lnTo>
                <a:lnTo>
                  <a:pt x="1498" y="16294"/>
                </a:lnTo>
                <a:lnTo>
                  <a:pt x="500" y="19645"/>
                </a:lnTo>
                <a:lnTo>
                  <a:pt x="0" y="23303"/>
                </a:lnTo>
                <a:lnTo>
                  <a:pt x="0" y="31407"/>
                </a:lnTo>
                <a:lnTo>
                  <a:pt x="476" y="35104"/>
                </a:lnTo>
                <a:lnTo>
                  <a:pt x="1426" y="38353"/>
                </a:lnTo>
                <a:lnTo>
                  <a:pt x="2358" y="41605"/>
                </a:lnTo>
                <a:lnTo>
                  <a:pt x="3798" y="44373"/>
                </a:lnTo>
                <a:lnTo>
                  <a:pt x="5731" y="46659"/>
                </a:lnTo>
                <a:lnTo>
                  <a:pt x="10058" y="50674"/>
                </a:lnTo>
                <a:lnTo>
                  <a:pt x="9702" y="34225"/>
                </a:lnTo>
                <a:lnTo>
                  <a:pt x="8989" y="29362"/>
                </a:lnTo>
                <a:lnTo>
                  <a:pt x="8989" y="23915"/>
                </a:lnTo>
                <a:close/>
              </a:path>
              <a:path w="47293" h="53658">
                <a:moveTo>
                  <a:pt x="26125" y="46112"/>
                </a:moveTo>
                <a:lnTo>
                  <a:pt x="20772" y="46112"/>
                </a:lnTo>
                <a:lnTo>
                  <a:pt x="16567" y="44575"/>
                </a:lnTo>
                <a:lnTo>
                  <a:pt x="13205" y="42138"/>
                </a:lnTo>
                <a:lnTo>
                  <a:pt x="10970" y="38632"/>
                </a:lnTo>
                <a:lnTo>
                  <a:pt x="9702" y="34225"/>
                </a:lnTo>
                <a:lnTo>
                  <a:pt x="10058" y="50674"/>
                </a:lnTo>
                <a:lnTo>
                  <a:pt x="12950" y="51865"/>
                </a:lnTo>
                <a:lnTo>
                  <a:pt x="15854" y="53060"/>
                </a:lnTo>
                <a:lnTo>
                  <a:pt x="19235" y="53658"/>
                </a:lnTo>
                <a:lnTo>
                  <a:pt x="27119" y="53658"/>
                </a:lnTo>
                <a:lnTo>
                  <a:pt x="30626" y="52984"/>
                </a:lnTo>
                <a:lnTo>
                  <a:pt x="33663" y="51612"/>
                </a:lnTo>
                <a:lnTo>
                  <a:pt x="36691" y="50266"/>
                </a:lnTo>
                <a:lnTo>
                  <a:pt x="37466" y="34657"/>
                </a:lnTo>
                <a:lnTo>
                  <a:pt x="36014" y="39038"/>
                </a:lnTo>
                <a:lnTo>
                  <a:pt x="33602" y="42444"/>
                </a:lnTo>
                <a:lnTo>
                  <a:pt x="30194" y="44705"/>
                </a:lnTo>
                <a:lnTo>
                  <a:pt x="26125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5877810" y="3716197"/>
            <a:ext cx="40780" cy="52880"/>
          </a:xfrm>
          <a:custGeom>
            <a:avLst/>
            <a:gdLst/>
            <a:ahLst/>
            <a:cxnLst/>
            <a:rect l="l" t="t" r="r" b="b"/>
            <a:pathLst>
              <a:path w="40780" h="52880">
                <a:moveTo>
                  <a:pt x="8722" y="1662"/>
                </a:moveTo>
                <a:lnTo>
                  <a:pt x="8514" y="924"/>
                </a:lnTo>
                <a:lnTo>
                  <a:pt x="5892" y="0"/>
                </a:lnTo>
                <a:lnTo>
                  <a:pt x="2818" y="0"/>
                </a:lnTo>
                <a:lnTo>
                  <a:pt x="0" y="1662"/>
                </a:lnTo>
                <a:lnTo>
                  <a:pt x="0" y="34833"/>
                </a:lnTo>
                <a:lnTo>
                  <a:pt x="284" y="37846"/>
                </a:lnTo>
                <a:lnTo>
                  <a:pt x="1440" y="42810"/>
                </a:lnTo>
                <a:lnTo>
                  <a:pt x="3718" y="46835"/>
                </a:lnTo>
                <a:lnTo>
                  <a:pt x="6789" y="50176"/>
                </a:lnTo>
                <a:lnTo>
                  <a:pt x="11109" y="52346"/>
                </a:lnTo>
                <a:lnTo>
                  <a:pt x="13766" y="52880"/>
                </a:lnTo>
                <a:lnTo>
                  <a:pt x="19608" y="52880"/>
                </a:lnTo>
                <a:lnTo>
                  <a:pt x="22279" y="52181"/>
                </a:lnTo>
                <a:lnTo>
                  <a:pt x="24912" y="50759"/>
                </a:lnTo>
                <a:lnTo>
                  <a:pt x="27528" y="49352"/>
                </a:lnTo>
                <a:lnTo>
                  <a:pt x="30200" y="47101"/>
                </a:lnTo>
                <a:lnTo>
                  <a:pt x="32892" y="44030"/>
                </a:lnTo>
                <a:lnTo>
                  <a:pt x="32892" y="50492"/>
                </a:lnTo>
                <a:lnTo>
                  <a:pt x="35377" y="52144"/>
                </a:lnTo>
                <a:lnTo>
                  <a:pt x="38195" y="52144"/>
                </a:lnTo>
                <a:lnTo>
                  <a:pt x="40780" y="50492"/>
                </a:lnTo>
                <a:lnTo>
                  <a:pt x="40780" y="1662"/>
                </a:lnTo>
                <a:lnTo>
                  <a:pt x="40532" y="924"/>
                </a:lnTo>
                <a:lnTo>
                  <a:pt x="37961" y="0"/>
                </a:lnTo>
                <a:lnTo>
                  <a:pt x="34837" y="0"/>
                </a:lnTo>
                <a:lnTo>
                  <a:pt x="32057" y="1662"/>
                </a:lnTo>
                <a:lnTo>
                  <a:pt x="32057" y="35787"/>
                </a:lnTo>
                <a:lnTo>
                  <a:pt x="29635" y="38862"/>
                </a:lnTo>
                <a:lnTo>
                  <a:pt x="25192" y="42796"/>
                </a:lnTo>
                <a:lnTo>
                  <a:pt x="20876" y="45172"/>
                </a:lnTo>
                <a:lnTo>
                  <a:pt x="17012" y="45172"/>
                </a:lnTo>
                <a:lnTo>
                  <a:pt x="13027" y="43494"/>
                </a:lnTo>
                <a:lnTo>
                  <a:pt x="10331" y="40143"/>
                </a:lnTo>
                <a:lnTo>
                  <a:pt x="9312" y="36957"/>
                </a:lnTo>
                <a:lnTo>
                  <a:pt x="8722" y="32942"/>
                </a:lnTo>
                <a:lnTo>
                  <a:pt x="8722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5934650" y="3715426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08" y="15466"/>
                </a:lnTo>
                <a:lnTo>
                  <a:pt x="13050" y="12722"/>
                </a:lnTo>
                <a:lnTo>
                  <a:pt x="15880" y="9954"/>
                </a:lnTo>
                <a:lnTo>
                  <a:pt x="19300" y="8456"/>
                </a:lnTo>
                <a:lnTo>
                  <a:pt x="22237" y="8672"/>
                </a:lnTo>
                <a:lnTo>
                  <a:pt x="24897" y="9460"/>
                </a:lnTo>
                <a:lnTo>
                  <a:pt x="27553" y="8178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76"/>
                </a:lnTo>
                <a:lnTo>
                  <a:pt x="19742" y="0"/>
                </a:lnTo>
                <a:lnTo>
                  <a:pt x="16739" y="659"/>
                </a:lnTo>
                <a:lnTo>
                  <a:pt x="13690" y="2562"/>
                </a:lnTo>
                <a:lnTo>
                  <a:pt x="10346" y="599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6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5993618" y="3715423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16" y="16931"/>
                </a:moveTo>
                <a:lnTo>
                  <a:pt x="42327" y="14122"/>
                </a:lnTo>
                <a:lnTo>
                  <a:pt x="41540" y="11318"/>
                </a:lnTo>
                <a:lnTo>
                  <a:pt x="38623" y="6807"/>
                </a:lnTo>
                <a:lnTo>
                  <a:pt x="34800" y="3074"/>
                </a:lnTo>
                <a:lnTo>
                  <a:pt x="32179" y="1828"/>
                </a:lnTo>
                <a:lnTo>
                  <a:pt x="29573" y="612"/>
                </a:lnTo>
                <a:lnTo>
                  <a:pt x="26409" y="0"/>
                </a:lnTo>
                <a:lnTo>
                  <a:pt x="26449" y="6998"/>
                </a:lnTo>
                <a:lnTo>
                  <a:pt x="29606" y="8333"/>
                </a:lnTo>
                <a:lnTo>
                  <a:pt x="31747" y="11012"/>
                </a:lnTo>
                <a:lnTo>
                  <a:pt x="33878" y="13690"/>
                </a:lnTo>
                <a:lnTo>
                  <a:pt x="34898" y="17373"/>
                </a:lnTo>
                <a:lnTo>
                  <a:pt x="34790" y="22075"/>
                </a:lnTo>
                <a:lnTo>
                  <a:pt x="8977" y="22075"/>
                </a:lnTo>
                <a:lnTo>
                  <a:pt x="9057" y="20091"/>
                </a:lnTo>
                <a:lnTo>
                  <a:pt x="10482" y="3114"/>
                </a:lnTo>
                <a:lnTo>
                  <a:pt x="8092" y="4903"/>
                </a:lnTo>
                <a:lnTo>
                  <a:pt x="4146" y="9575"/>
                </a:lnTo>
                <a:lnTo>
                  <a:pt x="2635" y="12409"/>
                </a:lnTo>
                <a:lnTo>
                  <a:pt x="1576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6" y="35359"/>
                </a:lnTo>
                <a:lnTo>
                  <a:pt x="1529" y="38685"/>
                </a:lnTo>
                <a:lnTo>
                  <a:pt x="2533" y="42001"/>
                </a:lnTo>
                <a:lnTo>
                  <a:pt x="4050" y="44780"/>
                </a:lnTo>
                <a:lnTo>
                  <a:pt x="6040" y="46979"/>
                </a:lnTo>
                <a:lnTo>
                  <a:pt x="10494" y="50864"/>
                </a:lnTo>
                <a:lnTo>
                  <a:pt x="13431" y="51969"/>
                </a:lnTo>
                <a:lnTo>
                  <a:pt x="16351" y="53086"/>
                </a:lnTo>
                <a:lnTo>
                  <a:pt x="19756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57" y="52793"/>
                </a:lnTo>
                <a:lnTo>
                  <a:pt x="35206" y="51969"/>
                </a:lnTo>
                <a:lnTo>
                  <a:pt x="37947" y="51094"/>
                </a:lnTo>
                <a:lnTo>
                  <a:pt x="41197" y="48820"/>
                </a:lnTo>
                <a:lnTo>
                  <a:pt x="41515" y="46167"/>
                </a:lnTo>
                <a:lnTo>
                  <a:pt x="40938" y="43002"/>
                </a:lnTo>
                <a:lnTo>
                  <a:pt x="38206" y="43268"/>
                </a:lnTo>
                <a:lnTo>
                  <a:pt x="35045" y="44554"/>
                </a:lnTo>
                <a:lnTo>
                  <a:pt x="32241" y="45443"/>
                </a:lnTo>
                <a:lnTo>
                  <a:pt x="28719" y="46192"/>
                </a:lnTo>
                <a:lnTo>
                  <a:pt x="24453" y="46382"/>
                </a:lnTo>
                <a:lnTo>
                  <a:pt x="21614" y="46382"/>
                </a:lnTo>
                <a:lnTo>
                  <a:pt x="17222" y="45137"/>
                </a:lnTo>
                <a:lnTo>
                  <a:pt x="13639" y="43106"/>
                </a:lnTo>
                <a:lnTo>
                  <a:pt x="11184" y="40007"/>
                </a:lnTo>
                <a:lnTo>
                  <a:pt x="9780" y="35967"/>
                </a:lnTo>
                <a:lnTo>
                  <a:pt x="8977" y="31344"/>
                </a:lnTo>
                <a:lnTo>
                  <a:pt x="8977" y="28652"/>
                </a:lnTo>
                <a:lnTo>
                  <a:pt x="40139" y="28652"/>
                </a:lnTo>
                <a:lnTo>
                  <a:pt x="42486" y="2773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6" y="16931"/>
                </a:lnTo>
                <a:close/>
              </a:path>
              <a:path w="43508" h="53658">
                <a:moveTo>
                  <a:pt x="9057" y="20091"/>
                </a:moveTo>
                <a:lnTo>
                  <a:pt x="9989" y="16358"/>
                </a:lnTo>
                <a:lnTo>
                  <a:pt x="11440" y="12917"/>
                </a:lnTo>
                <a:lnTo>
                  <a:pt x="14982" y="9083"/>
                </a:lnTo>
                <a:lnTo>
                  <a:pt x="18219" y="7419"/>
                </a:lnTo>
                <a:lnTo>
                  <a:pt x="22254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6" y="0"/>
                </a:lnTo>
                <a:lnTo>
                  <a:pt x="16088" y="623"/>
                </a:lnTo>
                <a:lnTo>
                  <a:pt x="13298" y="1868"/>
                </a:lnTo>
                <a:lnTo>
                  <a:pt x="10482" y="3114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050887" y="3715423"/>
            <a:ext cx="40730" cy="52919"/>
          </a:xfrm>
          <a:custGeom>
            <a:avLst/>
            <a:gdLst/>
            <a:ahLst/>
            <a:cxnLst/>
            <a:rect l="l" t="t" r="r" b="b"/>
            <a:pathLst>
              <a:path w="40730" h="52919">
                <a:moveTo>
                  <a:pt x="5908" y="52919"/>
                </a:moveTo>
                <a:lnTo>
                  <a:pt x="8686" y="51267"/>
                </a:lnTo>
                <a:lnTo>
                  <a:pt x="8686" y="17132"/>
                </a:lnTo>
                <a:lnTo>
                  <a:pt x="11059" y="14057"/>
                </a:lnTo>
                <a:lnTo>
                  <a:pt x="13335" y="11732"/>
                </a:lnTo>
                <a:lnTo>
                  <a:pt x="17679" y="8547"/>
                </a:lnTo>
                <a:lnTo>
                  <a:pt x="22021" y="7747"/>
                </a:lnTo>
                <a:lnTo>
                  <a:pt x="25181" y="8089"/>
                </a:lnTo>
                <a:lnTo>
                  <a:pt x="27741" y="9385"/>
                </a:lnTo>
                <a:lnTo>
                  <a:pt x="30398" y="12787"/>
                </a:lnTo>
                <a:lnTo>
                  <a:pt x="31431" y="15948"/>
                </a:lnTo>
                <a:lnTo>
                  <a:pt x="32068" y="19886"/>
                </a:lnTo>
                <a:lnTo>
                  <a:pt x="32068" y="51267"/>
                </a:lnTo>
                <a:lnTo>
                  <a:pt x="32278" y="52005"/>
                </a:lnTo>
                <a:lnTo>
                  <a:pt x="34837" y="52919"/>
                </a:lnTo>
                <a:lnTo>
                  <a:pt x="37961" y="52919"/>
                </a:lnTo>
                <a:lnTo>
                  <a:pt x="40730" y="51267"/>
                </a:lnTo>
                <a:lnTo>
                  <a:pt x="40730" y="18007"/>
                </a:lnTo>
                <a:lnTo>
                  <a:pt x="40445" y="15022"/>
                </a:lnTo>
                <a:lnTo>
                  <a:pt x="39289" y="10083"/>
                </a:lnTo>
                <a:lnTo>
                  <a:pt x="37003" y="6069"/>
                </a:lnTo>
                <a:lnTo>
                  <a:pt x="33926" y="2754"/>
                </a:lnTo>
                <a:lnTo>
                  <a:pt x="29621" y="543"/>
                </a:lnTo>
                <a:lnTo>
                  <a:pt x="26964" y="0"/>
                </a:lnTo>
                <a:lnTo>
                  <a:pt x="21109" y="0"/>
                </a:lnTo>
                <a:lnTo>
                  <a:pt x="18442" y="709"/>
                </a:lnTo>
                <a:lnTo>
                  <a:pt x="15811" y="2131"/>
                </a:lnTo>
                <a:lnTo>
                  <a:pt x="13154" y="3567"/>
                </a:lnTo>
                <a:lnTo>
                  <a:pt x="10494" y="5814"/>
                </a:lnTo>
                <a:lnTo>
                  <a:pt x="7837" y="8888"/>
                </a:lnTo>
                <a:lnTo>
                  <a:pt x="7837" y="2437"/>
                </a:lnTo>
                <a:lnTo>
                  <a:pt x="5868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68" y="52919"/>
                </a:lnTo>
                <a:lnTo>
                  <a:pt x="590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102223" y="3715520"/>
            <a:ext cx="44776" cy="54662"/>
          </a:xfrm>
          <a:custGeom>
            <a:avLst/>
            <a:gdLst/>
            <a:ahLst/>
            <a:cxnLst/>
            <a:rect l="l" t="t" r="r" b="b"/>
            <a:pathLst>
              <a:path w="44776" h="54662">
                <a:moveTo>
                  <a:pt x="9511" y="36244"/>
                </a:moveTo>
                <a:lnTo>
                  <a:pt x="9187" y="54662"/>
                </a:lnTo>
                <a:lnTo>
                  <a:pt x="11329" y="51573"/>
                </a:lnTo>
                <a:lnTo>
                  <a:pt x="10072" y="39649"/>
                </a:lnTo>
                <a:lnTo>
                  <a:pt x="9511" y="36244"/>
                </a:lnTo>
                <a:close/>
              </a:path>
              <a:path w="44776" h="54662">
                <a:moveTo>
                  <a:pt x="421" y="55741"/>
                </a:moveTo>
                <a:lnTo>
                  <a:pt x="0" y="59208"/>
                </a:lnTo>
                <a:lnTo>
                  <a:pt x="384" y="62826"/>
                </a:lnTo>
                <a:lnTo>
                  <a:pt x="1922" y="66041"/>
                </a:lnTo>
                <a:lnTo>
                  <a:pt x="4885" y="68579"/>
                </a:lnTo>
                <a:lnTo>
                  <a:pt x="8809" y="70650"/>
                </a:lnTo>
                <a:lnTo>
                  <a:pt x="11490" y="71323"/>
                </a:lnTo>
                <a:lnTo>
                  <a:pt x="14163" y="71996"/>
                </a:lnTo>
                <a:lnTo>
                  <a:pt x="17406" y="72327"/>
                </a:lnTo>
                <a:lnTo>
                  <a:pt x="25192" y="72327"/>
                </a:lnTo>
                <a:lnTo>
                  <a:pt x="28623" y="71894"/>
                </a:lnTo>
                <a:lnTo>
                  <a:pt x="31529" y="71005"/>
                </a:lnTo>
                <a:lnTo>
                  <a:pt x="34444" y="70116"/>
                </a:lnTo>
                <a:lnTo>
                  <a:pt x="38700" y="67373"/>
                </a:lnTo>
                <a:lnTo>
                  <a:pt x="41972" y="64047"/>
                </a:lnTo>
                <a:lnTo>
                  <a:pt x="43794" y="60007"/>
                </a:lnTo>
                <a:lnTo>
                  <a:pt x="44258" y="55627"/>
                </a:lnTo>
                <a:lnTo>
                  <a:pt x="43840" y="51612"/>
                </a:lnTo>
                <a:lnTo>
                  <a:pt x="42242" y="48387"/>
                </a:lnTo>
                <a:lnTo>
                  <a:pt x="39672" y="45935"/>
                </a:lnTo>
                <a:lnTo>
                  <a:pt x="36546" y="43981"/>
                </a:lnTo>
                <a:lnTo>
                  <a:pt x="32608" y="42785"/>
                </a:lnTo>
                <a:lnTo>
                  <a:pt x="28108" y="42378"/>
                </a:lnTo>
                <a:lnTo>
                  <a:pt x="15756" y="41846"/>
                </a:lnTo>
                <a:lnTo>
                  <a:pt x="13878" y="41770"/>
                </a:lnTo>
                <a:lnTo>
                  <a:pt x="10072" y="39649"/>
                </a:lnTo>
                <a:lnTo>
                  <a:pt x="11329" y="51573"/>
                </a:lnTo>
                <a:lnTo>
                  <a:pt x="14072" y="48995"/>
                </a:lnTo>
                <a:lnTo>
                  <a:pt x="26337" y="49442"/>
                </a:lnTo>
                <a:lnTo>
                  <a:pt x="29166" y="49503"/>
                </a:lnTo>
                <a:lnTo>
                  <a:pt x="31417" y="50115"/>
                </a:lnTo>
                <a:lnTo>
                  <a:pt x="34739" y="52386"/>
                </a:lnTo>
                <a:lnTo>
                  <a:pt x="35579" y="56108"/>
                </a:lnTo>
                <a:lnTo>
                  <a:pt x="35579" y="57340"/>
                </a:lnTo>
                <a:lnTo>
                  <a:pt x="34394" y="60756"/>
                </a:lnTo>
                <a:lnTo>
                  <a:pt x="31442" y="63486"/>
                </a:lnTo>
                <a:lnTo>
                  <a:pt x="28246" y="64720"/>
                </a:lnTo>
                <a:lnTo>
                  <a:pt x="24282" y="65493"/>
                </a:lnTo>
                <a:lnTo>
                  <a:pt x="17518" y="65493"/>
                </a:lnTo>
                <a:lnTo>
                  <a:pt x="14292" y="64885"/>
                </a:lnTo>
                <a:lnTo>
                  <a:pt x="11981" y="63676"/>
                </a:lnTo>
                <a:lnTo>
                  <a:pt x="8514" y="60680"/>
                </a:lnTo>
                <a:lnTo>
                  <a:pt x="8514" y="57570"/>
                </a:lnTo>
                <a:lnTo>
                  <a:pt x="9187" y="54662"/>
                </a:lnTo>
                <a:lnTo>
                  <a:pt x="9511" y="36244"/>
                </a:lnTo>
                <a:lnTo>
                  <a:pt x="11037" y="32892"/>
                </a:lnTo>
                <a:lnTo>
                  <a:pt x="13953" y="33691"/>
                </a:lnTo>
                <a:lnTo>
                  <a:pt x="15513" y="27190"/>
                </a:lnTo>
                <a:lnTo>
                  <a:pt x="11981" y="23507"/>
                </a:lnTo>
                <a:lnTo>
                  <a:pt x="11084" y="20966"/>
                </a:lnTo>
                <a:lnTo>
                  <a:pt x="11084" y="17740"/>
                </a:lnTo>
                <a:lnTo>
                  <a:pt x="11292" y="14921"/>
                </a:lnTo>
                <a:lnTo>
                  <a:pt x="9597" y="3214"/>
                </a:lnTo>
                <a:lnTo>
                  <a:pt x="6375" y="6249"/>
                </a:lnTo>
                <a:lnTo>
                  <a:pt x="4208" y="10313"/>
                </a:lnTo>
                <a:lnTo>
                  <a:pt x="2833" y="15022"/>
                </a:lnTo>
                <a:lnTo>
                  <a:pt x="2833" y="17793"/>
                </a:lnTo>
                <a:lnTo>
                  <a:pt x="3149" y="22226"/>
                </a:lnTo>
                <a:lnTo>
                  <a:pt x="4406" y="25591"/>
                </a:lnTo>
                <a:lnTo>
                  <a:pt x="6361" y="28436"/>
                </a:lnTo>
                <a:lnTo>
                  <a:pt x="3975" y="31370"/>
                </a:lnTo>
                <a:lnTo>
                  <a:pt x="2228" y="34837"/>
                </a:lnTo>
                <a:lnTo>
                  <a:pt x="1785" y="39013"/>
                </a:lnTo>
                <a:lnTo>
                  <a:pt x="2203" y="42087"/>
                </a:lnTo>
                <a:lnTo>
                  <a:pt x="3841" y="44844"/>
                </a:lnTo>
                <a:lnTo>
                  <a:pt x="6844" y="46875"/>
                </a:lnTo>
                <a:lnTo>
                  <a:pt x="3851" y="49618"/>
                </a:lnTo>
                <a:lnTo>
                  <a:pt x="1713" y="52527"/>
                </a:lnTo>
                <a:lnTo>
                  <a:pt x="421" y="55741"/>
                </a:lnTo>
                <a:close/>
              </a:path>
              <a:path w="44776" h="54662">
                <a:moveTo>
                  <a:pt x="14357" y="9093"/>
                </a:moveTo>
                <a:lnTo>
                  <a:pt x="17873" y="7123"/>
                </a:lnTo>
                <a:lnTo>
                  <a:pt x="21023" y="6846"/>
                </a:lnTo>
                <a:lnTo>
                  <a:pt x="24282" y="6846"/>
                </a:lnTo>
                <a:lnTo>
                  <a:pt x="26794" y="7772"/>
                </a:lnTo>
                <a:lnTo>
                  <a:pt x="30337" y="11494"/>
                </a:lnTo>
                <a:lnTo>
                  <a:pt x="31222" y="14083"/>
                </a:lnTo>
                <a:lnTo>
                  <a:pt x="31222" y="17423"/>
                </a:lnTo>
                <a:lnTo>
                  <a:pt x="31014" y="20191"/>
                </a:lnTo>
                <a:lnTo>
                  <a:pt x="30212" y="22795"/>
                </a:lnTo>
                <a:lnTo>
                  <a:pt x="27947" y="25933"/>
                </a:lnTo>
                <a:lnTo>
                  <a:pt x="24382" y="27824"/>
                </a:lnTo>
                <a:lnTo>
                  <a:pt x="21182" y="28119"/>
                </a:lnTo>
                <a:lnTo>
                  <a:pt x="17985" y="28119"/>
                </a:lnTo>
                <a:lnTo>
                  <a:pt x="15513" y="27190"/>
                </a:lnTo>
                <a:lnTo>
                  <a:pt x="13953" y="33691"/>
                </a:lnTo>
                <a:lnTo>
                  <a:pt x="17420" y="34735"/>
                </a:lnTo>
                <a:lnTo>
                  <a:pt x="21182" y="35002"/>
                </a:lnTo>
                <a:lnTo>
                  <a:pt x="23903" y="35002"/>
                </a:lnTo>
                <a:lnTo>
                  <a:pt x="28638" y="33807"/>
                </a:lnTo>
                <a:lnTo>
                  <a:pt x="32818" y="31863"/>
                </a:lnTo>
                <a:lnTo>
                  <a:pt x="36079" y="28853"/>
                </a:lnTo>
                <a:lnTo>
                  <a:pt x="38196" y="24853"/>
                </a:lnTo>
                <a:lnTo>
                  <a:pt x="39524" y="20191"/>
                </a:lnTo>
                <a:lnTo>
                  <a:pt x="39524" y="17362"/>
                </a:lnTo>
                <a:lnTo>
                  <a:pt x="39265" y="14022"/>
                </a:lnTo>
                <a:lnTo>
                  <a:pt x="38293" y="10882"/>
                </a:lnTo>
                <a:lnTo>
                  <a:pt x="36201" y="8153"/>
                </a:lnTo>
                <a:lnTo>
                  <a:pt x="42994" y="8153"/>
                </a:lnTo>
                <a:lnTo>
                  <a:pt x="44283" y="7303"/>
                </a:lnTo>
                <a:lnTo>
                  <a:pt x="44776" y="4560"/>
                </a:lnTo>
                <a:lnTo>
                  <a:pt x="42994" y="928"/>
                </a:lnTo>
                <a:lnTo>
                  <a:pt x="28703" y="928"/>
                </a:lnTo>
                <a:lnTo>
                  <a:pt x="27604" y="636"/>
                </a:lnTo>
                <a:lnTo>
                  <a:pt x="23950" y="90"/>
                </a:lnTo>
                <a:lnTo>
                  <a:pt x="18515" y="0"/>
                </a:lnTo>
                <a:lnTo>
                  <a:pt x="13792" y="1230"/>
                </a:lnTo>
                <a:lnTo>
                  <a:pt x="9597" y="3214"/>
                </a:lnTo>
                <a:lnTo>
                  <a:pt x="11292" y="14921"/>
                </a:lnTo>
                <a:lnTo>
                  <a:pt x="12092" y="12279"/>
                </a:lnTo>
                <a:lnTo>
                  <a:pt x="14357" y="9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155319" y="3715423"/>
            <a:ext cx="38834" cy="53658"/>
          </a:xfrm>
          <a:custGeom>
            <a:avLst/>
            <a:gdLst/>
            <a:ahLst/>
            <a:cxnLst/>
            <a:rect l="l" t="t" r="r" b="b"/>
            <a:pathLst>
              <a:path w="38834" h="53658">
                <a:moveTo>
                  <a:pt x="3308" y="12089"/>
                </a:moveTo>
                <a:lnTo>
                  <a:pt x="5965" y="11520"/>
                </a:lnTo>
                <a:lnTo>
                  <a:pt x="9163" y="9777"/>
                </a:lnTo>
                <a:lnTo>
                  <a:pt x="11945" y="8586"/>
                </a:lnTo>
                <a:lnTo>
                  <a:pt x="15336" y="7531"/>
                </a:lnTo>
                <a:lnTo>
                  <a:pt x="19386" y="7264"/>
                </a:lnTo>
                <a:lnTo>
                  <a:pt x="23075" y="7517"/>
                </a:lnTo>
                <a:lnTo>
                  <a:pt x="26913" y="9208"/>
                </a:lnTo>
                <a:lnTo>
                  <a:pt x="29250" y="12330"/>
                </a:lnTo>
                <a:lnTo>
                  <a:pt x="30024" y="15228"/>
                </a:lnTo>
                <a:lnTo>
                  <a:pt x="30222" y="18756"/>
                </a:lnTo>
                <a:lnTo>
                  <a:pt x="30222" y="22569"/>
                </a:lnTo>
                <a:lnTo>
                  <a:pt x="20024" y="22569"/>
                </a:lnTo>
                <a:lnTo>
                  <a:pt x="16704" y="22910"/>
                </a:lnTo>
                <a:lnTo>
                  <a:pt x="13766" y="23572"/>
                </a:lnTo>
                <a:lnTo>
                  <a:pt x="10825" y="24243"/>
                </a:lnTo>
                <a:lnTo>
                  <a:pt x="8337" y="25247"/>
                </a:lnTo>
                <a:lnTo>
                  <a:pt x="4281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9" y="49759"/>
                </a:lnTo>
                <a:lnTo>
                  <a:pt x="7625" y="51995"/>
                </a:lnTo>
                <a:lnTo>
                  <a:pt x="11661" y="53327"/>
                </a:lnTo>
                <a:lnTo>
                  <a:pt x="16398" y="53658"/>
                </a:lnTo>
                <a:lnTo>
                  <a:pt x="17762" y="46659"/>
                </a:lnTo>
                <a:lnTo>
                  <a:pt x="14958" y="46659"/>
                </a:lnTo>
                <a:lnTo>
                  <a:pt x="12780" y="45910"/>
                </a:lnTo>
                <a:lnTo>
                  <a:pt x="9655" y="42912"/>
                </a:lnTo>
                <a:lnTo>
                  <a:pt x="8881" y="38353"/>
                </a:lnTo>
                <a:lnTo>
                  <a:pt x="9691" y="34430"/>
                </a:lnTo>
                <a:lnTo>
                  <a:pt x="12236" y="31482"/>
                </a:lnTo>
                <a:lnTo>
                  <a:pt x="14861" y="30059"/>
                </a:lnTo>
                <a:lnTo>
                  <a:pt x="18352" y="29235"/>
                </a:lnTo>
                <a:lnTo>
                  <a:pt x="22806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38" y="43675"/>
                </a:lnTo>
                <a:lnTo>
                  <a:pt x="22155" y="46061"/>
                </a:lnTo>
                <a:lnTo>
                  <a:pt x="19223" y="53658"/>
                </a:lnTo>
                <a:lnTo>
                  <a:pt x="21921" y="53021"/>
                </a:lnTo>
                <a:lnTo>
                  <a:pt x="24466" y="51753"/>
                </a:lnTo>
                <a:lnTo>
                  <a:pt x="27000" y="50482"/>
                </a:lnTo>
                <a:lnTo>
                  <a:pt x="31381" y="46443"/>
                </a:lnTo>
                <a:lnTo>
                  <a:pt x="31381" y="51321"/>
                </a:lnTo>
                <a:lnTo>
                  <a:pt x="33469" y="52895"/>
                </a:lnTo>
                <a:lnTo>
                  <a:pt x="36054" y="52960"/>
                </a:lnTo>
                <a:lnTo>
                  <a:pt x="38834" y="51321"/>
                </a:lnTo>
                <a:lnTo>
                  <a:pt x="38834" y="15354"/>
                </a:lnTo>
                <a:lnTo>
                  <a:pt x="38502" y="12686"/>
                </a:lnTo>
                <a:lnTo>
                  <a:pt x="37174" y="8129"/>
                </a:lnTo>
                <a:lnTo>
                  <a:pt x="34625" y="4687"/>
                </a:lnTo>
                <a:lnTo>
                  <a:pt x="31230" y="1979"/>
                </a:lnTo>
                <a:lnTo>
                  <a:pt x="26456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6"/>
                </a:lnTo>
                <a:lnTo>
                  <a:pt x="12989" y="849"/>
                </a:lnTo>
                <a:lnTo>
                  <a:pt x="9828" y="1803"/>
                </a:lnTo>
                <a:lnTo>
                  <a:pt x="5843" y="3542"/>
                </a:lnTo>
                <a:lnTo>
                  <a:pt x="2495" y="6692"/>
                </a:lnTo>
                <a:lnTo>
                  <a:pt x="2311" y="9385"/>
                </a:lnTo>
                <a:lnTo>
                  <a:pt x="3308" y="12089"/>
                </a:lnTo>
                <a:close/>
              </a:path>
              <a:path w="38834" h="53658">
                <a:moveTo>
                  <a:pt x="17762" y="46659"/>
                </a:moveTo>
                <a:lnTo>
                  <a:pt x="16398" y="53658"/>
                </a:lnTo>
                <a:lnTo>
                  <a:pt x="19223" y="53658"/>
                </a:lnTo>
                <a:lnTo>
                  <a:pt x="22155" y="46061"/>
                </a:lnTo>
                <a:lnTo>
                  <a:pt x="17762" y="466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6204931" y="3715520"/>
            <a:ext cx="44786" cy="54662"/>
          </a:xfrm>
          <a:custGeom>
            <a:avLst/>
            <a:gdLst/>
            <a:ahLst/>
            <a:cxnLst/>
            <a:rect l="l" t="t" r="r" b="b"/>
            <a:pathLst>
              <a:path w="44786" h="54662">
                <a:moveTo>
                  <a:pt x="9511" y="36244"/>
                </a:moveTo>
                <a:lnTo>
                  <a:pt x="9201" y="54662"/>
                </a:lnTo>
                <a:lnTo>
                  <a:pt x="11328" y="51573"/>
                </a:lnTo>
                <a:lnTo>
                  <a:pt x="10076" y="39649"/>
                </a:lnTo>
                <a:lnTo>
                  <a:pt x="9511" y="36244"/>
                </a:lnTo>
                <a:close/>
              </a:path>
              <a:path w="44786" h="54662">
                <a:moveTo>
                  <a:pt x="420" y="55741"/>
                </a:moveTo>
                <a:lnTo>
                  <a:pt x="0" y="59208"/>
                </a:lnTo>
                <a:lnTo>
                  <a:pt x="381" y="62826"/>
                </a:lnTo>
                <a:lnTo>
                  <a:pt x="1932" y="66041"/>
                </a:lnTo>
                <a:lnTo>
                  <a:pt x="4880" y="68579"/>
                </a:lnTo>
                <a:lnTo>
                  <a:pt x="8808" y="70650"/>
                </a:lnTo>
                <a:lnTo>
                  <a:pt x="11490" y="71323"/>
                </a:lnTo>
                <a:lnTo>
                  <a:pt x="14157" y="71996"/>
                </a:lnTo>
                <a:lnTo>
                  <a:pt x="17416" y="72327"/>
                </a:lnTo>
                <a:lnTo>
                  <a:pt x="25191" y="72327"/>
                </a:lnTo>
                <a:lnTo>
                  <a:pt x="28623" y="71894"/>
                </a:lnTo>
                <a:lnTo>
                  <a:pt x="31525" y="71005"/>
                </a:lnTo>
                <a:lnTo>
                  <a:pt x="34443" y="70116"/>
                </a:lnTo>
                <a:lnTo>
                  <a:pt x="38699" y="67373"/>
                </a:lnTo>
                <a:lnTo>
                  <a:pt x="41972" y="64047"/>
                </a:lnTo>
                <a:lnTo>
                  <a:pt x="43793" y="60007"/>
                </a:lnTo>
                <a:lnTo>
                  <a:pt x="44258" y="55627"/>
                </a:lnTo>
                <a:lnTo>
                  <a:pt x="43840" y="51612"/>
                </a:lnTo>
                <a:lnTo>
                  <a:pt x="42241" y="48387"/>
                </a:lnTo>
                <a:lnTo>
                  <a:pt x="39670" y="45935"/>
                </a:lnTo>
                <a:lnTo>
                  <a:pt x="36546" y="43981"/>
                </a:lnTo>
                <a:lnTo>
                  <a:pt x="32618" y="42785"/>
                </a:lnTo>
                <a:lnTo>
                  <a:pt x="28119" y="42378"/>
                </a:lnTo>
                <a:lnTo>
                  <a:pt x="15767" y="41846"/>
                </a:lnTo>
                <a:lnTo>
                  <a:pt x="13873" y="41770"/>
                </a:lnTo>
                <a:lnTo>
                  <a:pt x="10076" y="39649"/>
                </a:lnTo>
                <a:lnTo>
                  <a:pt x="11328" y="51573"/>
                </a:lnTo>
                <a:lnTo>
                  <a:pt x="14083" y="48995"/>
                </a:lnTo>
                <a:lnTo>
                  <a:pt x="26337" y="49442"/>
                </a:lnTo>
                <a:lnTo>
                  <a:pt x="29163" y="49503"/>
                </a:lnTo>
                <a:lnTo>
                  <a:pt x="31427" y="50115"/>
                </a:lnTo>
                <a:lnTo>
                  <a:pt x="34749" y="52386"/>
                </a:lnTo>
                <a:lnTo>
                  <a:pt x="35575" y="56108"/>
                </a:lnTo>
                <a:lnTo>
                  <a:pt x="35575" y="57340"/>
                </a:lnTo>
                <a:lnTo>
                  <a:pt x="34404" y="60756"/>
                </a:lnTo>
                <a:lnTo>
                  <a:pt x="31452" y="63486"/>
                </a:lnTo>
                <a:lnTo>
                  <a:pt x="28256" y="64720"/>
                </a:lnTo>
                <a:lnTo>
                  <a:pt x="24281" y="65493"/>
                </a:lnTo>
                <a:lnTo>
                  <a:pt x="17527" y="65493"/>
                </a:lnTo>
                <a:lnTo>
                  <a:pt x="14295" y="64885"/>
                </a:lnTo>
                <a:lnTo>
                  <a:pt x="11991" y="63676"/>
                </a:lnTo>
                <a:lnTo>
                  <a:pt x="8514" y="60680"/>
                </a:lnTo>
                <a:lnTo>
                  <a:pt x="8514" y="57570"/>
                </a:lnTo>
                <a:lnTo>
                  <a:pt x="9201" y="54662"/>
                </a:lnTo>
                <a:lnTo>
                  <a:pt x="9511" y="36244"/>
                </a:lnTo>
                <a:lnTo>
                  <a:pt x="11033" y="32892"/>
                </a:lnTo>
                <a:lnTo>
                  <a:pt x="13963" y="33691"/>
                </a:lnTo>
                <a:lnTo>
                  <a:pt x="15511" y="27190"/>
                </a:lnTo>
                <a:lnTo>
                  <a:pt x="11979" y="23507"/>
                </a:lnTo>
                <a:lnTo>
                  <a:pt x="11080" y="20966"/>
                </a:lnTo>
                <a:lnTo>
                  <a:pt x="11080" y="17740"/>
                </a:lnTo>
                <a:lnTo>
                  <a:pt x="11292" y="14921"/>
                </a:lnTo>
                <a:lnTo>
                  <a:pt x="9593" y="3214"/>
                </a:lnTo>
                <a:lnTo>
                  <a:pt x="6371" y="6249"/>
                </a:lnTo>
                <a:lnTo>
                  <a:pt x="4203" y="10313"/>
                </a:lnTo>
                <a:lnTo>
                  <a:pt x="2829" y="15022"/>
                </a:lnTo>
                <a:lnTo>
                  <a:pt x="2829" y="17793"/>
                </a:lnTo>
                <a:lnTo>
                  <a:pt x="3159" y="22226"/>
                </a:lnTo>
                <a:lnTo>
                  <a:pt x="4417" y="25591"/>
                </a:lnTo>
                <a:lnTo>
                  <a:pt x="6360" y="28436"/>
                </a:lnTo>
                <a:lnTo>
                  <a:pt x="3973" y="31370"/>
                </a:lnTo>
                <a:lnTo>
                  <a:pt x="2223" y="34837"/>
                </a:lnTo>
                <a:lnTo>
                  <a:pt x="1781" y="39013"/>
                </a:lnTo>
                <a:lnTo>
                  <a:pt x="2202" y="42087"/>
                </a:lnTo>
                <a:lnTo>
                  <a:pt x="3836" y="44844"/>
                </a:lnTo>
                <a:lnTo>
                  <a:pt x="6838" y="46875"/>
                </a:lnTo>
                <a:lnTo>
                  <a:pt x="3862" y="49618"/>
                </a:lnTo>
                <a:lnTo>
                  <a:pt x="1709" y="52527"/>
                </a:lnTo>
                <a:lnTo>
                  <a:pt x="420" y="55741"/>
                </a:lnTo>
                <a:close/>
              </a:path>
              <a:path w="44786" h="54662">
                <a:moveTo>
                  <a:pt x="14356" y="9093"/>
                </a:moveTo>
                <a:lnTo>
                  <a:pt x="17873" y="7123"/>
                </a:lnTo>
                <a:lnTo>
                  <a:pt x="21023" y="6846"/>
                </a:lnTo>
                <a:lnTo>
                  <a:pt x="24281" y="6846"/>
                </a:lnTo>
                <a:lnTo>
                  <a:pt x="26804" y="7772"/>
                </a:lnTo>
                <a:lnTo>
                  <a:pt x="30332" y="11494"/>
                </a:lnTo>
                <a:lnTo>
                  <a:pt x="31219" y="14083"/>
                </a:lnTo>
                <a:lnTo>
                  <a:pt x="31219" y="17423"/>
                </a:lnTo>
                <a:lnTo>
                  <a:pt x="31009" y="20191"/>
                </a:lnTo>
                <a:lnTo>
                  <a:pt x="30210" y="22795"/>
                </a:lnTo>
                <a:lnTo>
                  <a:pt x="27946" y="25933"/>
                </a:lnTo>
                <a:lnTo>
                  <a:pt x="24382" y="27824"/>
                </a:lnTo>
                <a:lnTo>
                  <a:pt x="21182" y="28119"/>
                </a:lnTo>
                <a:lnTo>
                  <a:pt x="17995" y="28119"/>
                </a:lnTo>
                <a:lnTo>
                  <a:pt x="15511" y="27190"/>
                </a:lnTo>
                <a:lnTo>
                  <a:pt x="13963" y="33691"/>
                </a:lnTo>
                <a:lnTo>
                  <a:pt x="17430" y="34735"/>
                </a:lnTo>
                <a:lnTo>
                  <a:pt x="21182" y="35002"/>
                </a:lnTo>
                <a:lnTo>
                  <a:pt x="23914" y="35002"/>
                </a:lnTo>
                <a:lnTo>
                  <a:pt x="28648" y="33807"/>
                </a:lnTo>
                <a:lnTo>
                  <a:pt x="32820" y="31863"/>
                </a:lnTo>
                <a:lnTo>
                  <a:pt x="36089" y="28853"/>
                </a:lnTo>
                <a:lnTo>
                  <a:pt x="38206" y="24853"/>
                </a:lnTo>
                <a:lnTo>
                  <a:pt x="39519" y="20191"/>
                </a:lnTo>
                <a:lnTo>
                  <a:pt x="39519" y="17362"/>
                </a:lnTo>
                <a:lnTo>
                  <a:pt x="39276" y="14022"/>
                </a:lnTo>
                <a:lnTo>
                  <a:pt x="38293" y="10882"/>
                </a:lnTo>
                <a:lnTo>
                  <a:pt x="36215" y="8153"/>
                </a:lnTo>
                <a:lnTo>
                  <a:pt x="42990" y="8153"/>
                </a:lnTo>
                <a:lnTo>
                  <a:pt x="44283" y="7303"/>
                </a:lnTo>
                <a:lnTo>
                  <a:pt x="44786" y="4560"/>
                </a:lnTo>
                <a:lnTo>
                  <a:pt x="42990" y="928"/>
                </a:lnTo>
                <a:lnTo>
                  <a:pt x="28698" y="928"/>
                </a:lnTo>
                <a:lnTo>
                  <a:pt x="27614" y="636"/>
                </a:lnTo>
                <a:lnTo>
                  <a:pt x="23947" y="90"/>
                </a:lnTo>
                <a:lnTo>
                  <a:pt x="18525" y="0"/>
                </a:lnTo>
                <a:lnTo>
                  <a:pt x="13802" y="1230"/>
                </a:lnTo>
                <a:lnTo>
                  <a:pt x="9593" y="3214"/>
                </a:lnTo>
                <a:lnTo>
                  <a:pt x="11292" y="14921"/>
                </a:lnTo>
                <a:lnTo>
                  <a:pt x="12091" y="12279"/>
                </a:lnTo>
                <a:lnTo>
                  <a:pt x="14356" y="9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258085" y="3715423"/>
            <a:ext cx="43510" cy="53658"/>
          </a:xfrm>
          <a:custGeom>
            <a:avLst/>
            <a:gdLst/>
            <a:ahLst/>
            <a:cxnLst/>
            <a:rect l="l" t="t" r="r" b="b"/>
            <a:pathLst>
              <a:path w="43510" h="53658">
                <a:moveTo>
                  <a:pt x="43117" y="16931"/>
                </a:moveTo>
                <a:lnTo>
                  <a:pt x="42329" y="14122"/>
                </a:lnTo>
                <a:lnTo>
                  <a:pt x="41544" y="11318"/>
                </a:lnTo>
                <a:lnTo>
                  <a:pt x="38628" y="6807"/>
                </a:lnTo>
                <a:lnTo>
                  <a:pt x="34801" y="3074"/>
                </a:lnTo>
                <a:lnTo>
                  <a:pt x="32180" y="1828"/>
                </a:lnTo>
                <a:lnTo>
                  <a:pt x="29574" y="612"/>
                </a:lnTo>
                <a:lnTo>
                  <a:pt x="26409" y="0"/>
                </a:lnTo>
                <a:lnTo>
                  <a:pt x="26449" y="6998"/>
                </a:lnTo>
                <a:lnTo>
                  <a:pt x="29610" y="8333"/>
                </a:lnTo>
                <a:lnTo>
                  <a:pt x="31752" y="11012"/>
                </a:lnTo>
                <a:lnTo>
                  <a:pt x="33879" y="13690"/>
                </a:lnTo>
                <a:lnTo>
                  <a:pt x="34902" y="17373"/>
                </a:lnTo>
                <a:lnTo>
                  <a:pt x="34790" y="22075"/>
                </a:lnTo>
                <a:lnTo>
                  <a:pt x="8982" y="22075"/>
                </a:lnTo>
                <a:lnTo>
                  <a:pt x="9057" y="20091"/>
                </a:lnTo>
                <a:lnTo>
                  <a:pt x="10483" y="3114"/>
                </a:lnTo>
                <a:lnTo>
                  <a:pt x="8096" y="4903"/>
                </a:lnTo>
                <a:lnTo>
                  <a:pt x="4147" y="9575"/>
                </a:lnTo>
                <a:lnTo>
                  <a:pt x="2631" y="12409"/>
                </a:lnTo>
                <a:lnTo>
                  <a:pt x="1577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7" y="35359"/>
                </a:lnTo>
                <a:lnTo>
                  <a:pt x="1526" y="38685"/>
                </a:lnTo>
                <a:lnTo>
                  <a:pt x="2534" y="42001"/>
                </a:lnTo>
                <a:lnTo>
                  <a:pt x="4050" y="44780"/>
                </a:lnTo>
                <a:lnTo>
                  <a:pt x="6041" y="46979"/>
                </a:lnTo>
                <a:lnTo>
                  <a:pt x="10497" y="50864"/>
                </a:lnTo>
                <a:lnTo>
                  <a:pt x="13435" y="51969"/>
                </a:lnTo>
                <a:lnTo>
                  <a:pt x="16351" y="53086"/>
                </a:lnTo>
                <a:lnTo>
                  <a:pt x="19757" y="53658"/>
                </a:lnTo>
                <a:lnTo>
                  <a:pt x="23656" y="53658"/>
                </a:lnTo>
                <a:lnTo>
                  <a:pt x="28000" y="53492"/>
                </a:lnTo>
                <a:lnTo>
                  <a:pt x="31957" y="52793"/>
                </a:lnTo>
                <a:lnTo>
                  <a:pt x="35208" y="51969"/>
                </a:lnTo>
                <a:lnTo>
                  <a:pt x="37951" y="51094"/>
                </a:lnTo>
                <a:lnTo>
                  <a:pt x="41198" y="48820"/>
                </a:lnTo>
                <a:lnTo>
                  <a:pt x="41518" y="46167"/>
                </a:lnTo>
                <a:lnTo>
                  <a:pt x="40939" y="43002"/>
                </a:lnTo>
                <a:lnTo>
                  <a:pt x="38210" y="43268"/>
                </a:lnTo>
                <a:lnTo>
                  <a:pt x="35045" y="44554"/>
                </a:lnTo>
                <a:lnTo>
                  <a:pt x="32245" y="45443"/>
                </a:lnTo>
                <a:lnTo>
                  <a:pt x="28724" y="46192"/>
                </a:lnTo>
                <a:lnTo>
                  <a:pt x="24458" y="46382"/>
                </a:lnTo>
                <a:lnTo>
                  <a:pt x="21614" y="46382"/>
                </a:lnTo>
                <a:lnTo>
                  <a:pt x="17222" y="45137"/>
                </a:lnTo>
                <a:lnTo>
                  <a:pt x="13643" y="43106"/>
                </a:lnTo>
                <a:lnTo>
                  <a:pt x="11182" y="40007"/>
                </a:lnTo>
                <a:lnTo>
                  <a:pt x="9781" y="35967"/>
                </a:lnTo>
                <a:lnTo>
                  <a:pt x="8982" y="31344"/>
                </a:lnTo>
                <a:lnTo>
                  <a:pt x="8982" y="28652"/>
                </a:lnTo>
                <a:lnTo>
                  <a:pt x="40137" y="28652"/>
                </a:lnTo>
                <a:lnTo>
                  <a:pt x="42487" y="27738"/>
                </a:lnTo>
                <a:lnTo>
                  <a:pt x="43510" y="24739"/>
                </a:lnTo>
                <a:lnTo>
                  <a:pt x="43510" y="19926"/>
                </a:lnTo>
                <a:lnTo>
                  <a:pt x="43117" y="16931"/>
                </a:lnTo>
                <a:close/>
              </a:path>
              <a:path w="43510" h="53658">
                <a:moveTo>
                  <a:pt x="9057" y="20091"/>
                </a:moveTo>
                <a:lnTo>
                  <a:pt x="9989" y="16358"/>
                </a:lnTo>
                <a:lnTo>
                  <a:pt x="11441" y="12917"/>
                </a:lnTo>
                <a:lnTo>
                  <a:pt x="14983" y="9083"/>
                </a:lnTo>
                <a:lnTo>
                  <a:pt x="18219" y="7419"/>
                </a:lnTo>
                <a:lnTo>
                  <a:pt x="22255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92" y="623"/>
                </a:lnTo>
                <a:lnTo>
                  <a:pt x="13298" y="1868"/>
                </a:lnTo>
                <a:lnTo>
                  <a:pt x="10483" y="3114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315360" y="3715423"/>
            <a:ext cx="70149" cy="52919"/>
          </a:xfrm>
          <a:custGeom>
            <a:avLst/>
            <a:gdLst/>
            <a:ahLst/>
            <a:cxnLst/>
            <a:rect l="l" t="t" r="r" b="b"/>
            <a:pathLst>
              <a:path w="70149" h="52919">
                <a:moveTo>
                  <a:pt x="61653" y="52005"/>
                </a:moveTo>
                <a:lnTo>
                  <a:pt x="64260" y="52919"/>
                </a:lnTo>
                <a:lnTo>
                  <a:pt x="67384" y="52919"/>
                </a:lnTo>
                <a:lnTo>
                  <a:pt x="70149" y="51267"/>
                </a:lnTo>
                <a:lnTo>
                  <a:pt x="70149" y="17650"/>
                </a:lnTo>
                <a:lnTo>
                  <a:pt x="69894" y="15022"/>
                </a:lnTo>
                <a:lnTo>
                  <a:pt x="68799" y="10083"/>
                </a:lnTo>
                <a:lnTo>
                  <a:pt x="66607" y="6069"/>
                </a:lnTo>
                <a:lnTo>
                  <a:pt x="63658" y="2754"/>
                </a:lnTo>
                <a:lnTo>
                  <a:pt x="59522" y="543"/>
                </a:lnTo>
                <a:lnTo>
                  <a:pt x="56967" y="0"/>
                </a:lnTo>
                <a:lnTo>
                  <a:pt x="52661" y="0"/>
                </a:lnTo>
                <a:lnTo>
                  <a:pt x="48910" y="849"/>
                </a:lnTo>
                <a:lnTo>
                  <a:pt x="46325" y="2170"/>
                </a:lnTo>
                <a:lnTo>
                  <a:pt x="43643" y="3910"/>
                </a:lnTo>
                <a:lnTo>
                  <a:pt x="40802" y="6375"/>
                </a:lnTo>
                <a:lnTo>
                  <a:pt x="37727" y="9651"/>
                </a:lnTo>
                <a:lnTo>
                  <a:pt x="35626" y="5713"/>
                </a:lnTo>
                <a:lnTo>
                  <a:pt x="32572" y="2678"/>
                </a:lnTo>
                <a:lnTo>
                  <a:pt x="30013" y="1167"/>
                </a:lnTo>
                <a:lnTo>
                  <a:pt x="26888" y="227"/>
                </a:lnTo>
                <a:lnTo>
                  <a:pt x="23177" y="0"/>
                </a:lnTo>
                <a:lnTo>
                  <a:pt x="20617" y="0"/>
                </a:lnTo>
                <a:lnTo>
                  <a:pt x="18097" y="709"/>
                </a:lnTo>
                <a:lnTo>
                  <a:pt x="13064" y="3567"/>
                </a:lnTo>
                <a:lnTo>
                  <a:pt x="10480" y="5814"/>
                </a:lnTo>
                <a:lnTo>
                  <a:pt x="7837" y="8888"/>
                </a:lnTo>
                <a:lnTo>
                  <a:pt x="7837" y="2437"/>
                </a:lnTo>
                <a:lnTo>
                  <a:pt x="5857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8" y="52919"/>
                </a:lnTo>
                <a:lnTo>
                  <a:pt x="5894" y="52919"/>
                </a:lnTo>
                <a:lnTo>
                  <a:pt x="8672" y="51267"/>
                </a:lnTo>
                <a:lnTo>
                  <a:pt x="8672" y="17132"/>
                </a:lnTo>
                <a:lnTo>
                  <a:pt x="11045" y="14057"/>
                </a:lnTo>
                <a:lnTo>
                  <a:pt x="15289" y="10144"/>
                </a:lnTo>
                <a:lnTo>
                  <a:pt x="19339" y="7747"/>
                </a:lnTo>
                <a:lnTo>
                  <a:pt x="22943" y="7747"/>
                </a:lnTo>
                <a:lnTo>
                  <a:pt x="25513" y="8723"/>
                </a:lnTo>
                <a:lnTo>
                  <a:pt x="28430" y="11555"/>
                </a:lnTo>
                <a:lnTo>
                  <a:pt x="29780" y="14249"/>
                </a:lnTo>
                <a:lnTo>
                  <a:pt x="30546" y="17650"/>
                </a:lnTo>
                <a:lnTo>
                  <a:pt x="30740" y="21589"/>
                </a:lnTo>
                <a:lnTo>
                  <a:pt x="30740" y="51267"/>
                </a:lnTo>
                <a:lnTo>
                  <a:pt x="30938" y="52005"/>
                </a:lnTo>
                <a:lnTo>
                  <a:pt x="33545" y="52919"/>
                </a:lnTo>
                <a:lnTo>
                  <a:pt x="36583" y="52919"/>
                </a:lnTo>
                <a:lnTo>
                  <a:pt x="39413" y="51267"/>
                </a:lnTo>
                <a:lnTo>
                  <a:pt x="39413" y="17132"/>
                </a:lnTo>
                <a:lnTo>
                  <a:pt x="41824" y="14057"/>
                </a:lnTo>
                <a:lnTo>
                  <a:pt x="46069" y="10144"/>
                </a:lnTo>
                <a:lnTo>
                  <a:pt x="50076" y="7747"/>
                </a:lnTo>
                <a:lnTo>
                  <a:pt x="53694" y="7747"/>
                </a:lnTo>
                <a:lnTo>
                  <a:pt x="56286" y="8723"/>
                </a:lnTo>
                <a:lnTo>
                  <a:pt x="59216" y="11555"/>
                </a:lnTo>
                <a:lnTo>
                  <a:pt x="60559" y="14249"/>
                </a:lnTo>
                <a:lnTo>
                  <a:pt x="61262" y="17650"/>
                </a:lnTo>
                <a:lnTo>
                  <a:pt x="61431" y="21589"/>
                </a:lnTo>
                <a:lnTo>
                  <a:pt x="61431" y="51267"/>
                </a:lnTo>
                <a:lnTo>
                  <a:pt x="61653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398931" y="3715423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16" y="16931"/>
                </a:moveTo>
                <a:lnTo>
                  <a:pt x="42329" y="14122"/>
                </a:lnTo>
                <a:lnTo>
                  <a:pt x="41540" y="11318"/>
                </a:lnTo>
                <a:lnTo>
                  <a:pt x="38624" y="6807"/>
                </a:lnTo>
                <a:lnTo>
                  <a:pt x="34800" y="3074"/>
                </a:lnTo>
                <a:lnTo>
                  <a:pt x="32180" y="1828"/>
                </a:lnTo>
                <a:lnTo>
                  <a:pt x="29573" y="612"/>
                </a:lnTo>
                <a:lnTo>
                  <a:pt x="26409" y="0"/>
                </a:lnTo>
                <a:lnTo>
                  <a:pt x="26449" y="6998"/>
                </a:lnTo>
                <a:lnTo>
                  <a:pt x="29610" y="8333"/>
                </a:lnTo>
                <a:lnTo>
                  <a:pt x="31748" y="11012"/>
                </a:lnTo>
                <a:lnTo>
                  <a:pt x="33879" y="13690"/>
                </a:lnTo>
                <a:lnTo>
                  <a:pt x="34898" y="17373"/>
                </a:lnTo>
                <a:lnTo>
                  <a:pt x="34790" y="22075"/>
                </a:lnTo>
                <a:lnTo>
                  <a:pt x="8981" y="22075"/>
                </a:lnTo>
                <a:lnTo>
                  <a:pt x="9057" y="20091"/>
                </a:lnTo>
                <a:lnTo>
                  <a:pt x="10482" y="3114"/>
                </a:lnTo>
                <a:lnTo>
                  <a:pt x="8096" y="4903"/>
                </a:lnTo>
                <a:lnTo>
                  <a:pt x="4132" y="9575"/>
                </a:lnTo>
                <a:lnTo>
                  <a:pt x="2620" y="12409"/>
                </a:lnTo>
                <a:lnTo>
                  <a:pt x="1576" y="15760"/>
                </a:lnTo>
                <a:lnTo>
                  <a:pt x="518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8" y="35359"/>
                </a:lnTo>
                <a:lnTo>
                  <a:pt x="1515" y="38685"/>
                </a:lnTo>
                <a:lnTo>
                  <a:pt x="2537" y="42001"/>
                </a:lnTo>
                <a:lnTo>
                  <a:pt x="4034" y="44780"/>
                </a:lnTo>
                <a:lnTo>
                  <a:pt x="6040" y="46979"/>
                </a:lnTo>
                <a:lnTo>
                  <a:pt x="10494" y="50864"/>
                </a:lnTo>
                <a:lnTo>
                  <a:pt x="13423" y="51969"/>
                </a:lnTo>
                <a:lnTo>
                  <a:pt x="16347" y="53086"/>
                </a:lnTo>
                <a:lnTo>
                  <a:pt x="19756" y="53658"/>
                </a:lnTo>
                <a:lnTo>
                  <a:pt x="23641" y="53658"/>
                </a:lnTo>
                <a:lnTo>
                  <a:pt x="27997" y="53492"/>
                </a:lnTo>
                <a:lnTo>
                  <a:pt x="31957" y="52793"/>
                </a:lnTo>
                <a:lnTo>
                  <a:pt x="35208" y="51969"/>
                </a:lnTo>
                <a:lnTo>
                  <a:pt x="37936" y="51094"/>
                </a:lnTo>
                <a:lnTo>
                  <a:pt x="41198" y="48820"/>
                </a:lnTo>
                <a:lnTo>
                  <a:pt x="41515" y="46167"/>
                </a:lnTo>
                <a:lnTo>
                  <a:pt x="40938" y="43002"/>
                </a:lnTo>
                <a:lnTo>
                  <a:pt x="38206" y="43268"/>
                </a:lnTo>
                <a:lnTo>
                  <a:pt x="35049" y="44554"/>
                </a:lnTo>
                <a:lnTo>
                  <a:pt x="32230" y="45443"/>
                </a:lnTo>
                <a:lnTo>
                  <a:pt x="28713" y="46192"/>
                </a:lnTo>
                <a:lnTo>
                  <a:pt x="24455" y="46382"/>
                </a:lnTo>
                <a:lnTo>
                  <a:pt x="21603" y="46382"/>
                </a:lnTo>
                <a:lnTo>
                  <a:pt x="17207" y="45137"/>
                </a:lnTo>
                <a:lnTo>
                  <a:pt x="13643" y="43106"/>
                </a:lnTo>
                <a:lnTo>
                  <a:pt x="11184" y="40007"/>
                </a:lnTo>
                <a:lnTo>
                  <a:pt x="9781" y="35967"/>
                </a:lnTo>
                <a:lnTo>
                  <a:pt x="8981" y="31344"/>
                </a:lnTo>
                <a:lnTo>
                  <a:pt x="8981" y="28652"/>
                </a:lnTo>
                <a:lnTo>
                  <a:pt x="40139" y="28652"/>
                </a:lnTo>
                <a:lnTo>
                  <a:pt x="42476" y="2773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6" y="16931"/>
                </a:lnTo>
                <a:close/>
              </a:path>
              <a:path w="43508" h="53658">
                <a:moveTo>
                  <a:pt x="9057" y="20091"/>
                </a:moveTo>
                <a:lnTo>
                  <a:pt x="9978" y="16358"/>
                </a:lnTo>
                <a:lnTo>
                  <a:pt x="11440" y="12917"/>
                </a:lnTo>
                <a:lnTo>
                  <a:pt x="14983" y="9083"/>
                </a:lnTo>
                <a:lnTo>
                  <a:pt x="18219" y="7419"/>
                </a:lnTo>
                <a:lnTo>
                  <a:pt x="22255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286" y="1868"/>
                </a:lnTo>
                <a:lnTo>
                  <a:pt x="10482" y="3114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456199" y="3715423"/>
            <a:ext cx="40731" cy="52919"/>
          </a:xfrm>
          <a:custGeom>
            <a:avLst/>
            <a:gdLst/>
            <a:ahLst/>
            <a:cxnLst/>
            <a:rect l="l" t="t" r="r" b="b"/>
            <a:pathLst>
              <a:path w="40731" h="52919">
                <a:moveTo>
                  <a:pt x="5908" y="52919"/>
                </a:moveTo>
                <a:lnTo>
                  <a:pt x="8686" y="51267"/>
                </a:lnTo>
                <a:lnTo>
                  <a:pt x="8686" y="17132"/>
                </a:lnTo>
                <a:lnTo>
                  <a:pt x="11062" y="14057"/>
                </a:lnTo>
                <a:lnTo>
                  <a:pt x="13323" y="11732"/>
                </a:lnTo>
                <a:lnTo>
                  <a:pt x="17679" y="8547"/>
                </a:lnTo>
                <a:lnTo>
                  <a:pt x="22021" y="7747"/>
                </a:lnTo>
                <a:lnTo>
                  <a:pt x="25182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32" y="15948"/>
                </a:lnTo>
                <a:lnTo>
                  <a:pt x="32058" y="19886"/>
                </a:lnTo>
                <a:lnTo>
                  <a:pt x="32058" y="51267"/>
                </a:lnTo>
                <a:lnTo>
                  <a:pt x="32278" y="52005"/>
                </a:lnTo>
                <a:lnTo>
                  <a:pt x="34837" y="52919"/>
                </a:lnTo>
                <a:lnTo>
                  <a:pt x="37962" y="52919"/>
                </a:lnTo>
                <a:lnTo>
                  <a:pt x="40731" y="51267"/>
                </a:lnTo>
                <a:lnTo>
                  <a:pt x="40731" y="18007"/>
                </a:lnTo>
                <a:lnTo>
                  <a:pt x="40449" y="15022"/>
                </a:lnTo>
                <a:lnTo>
                  <a:pt x="39291" y="10083"/>
                </a:lnTo>
                <a:lnTo>
                  <a:pt x="37005" y="6069"/>
                </a:lnTo>
                <a:lnTo>
                  <a:pt x="33926" y="2754"/>
                </a:lnTo>
                <a:lnTo>
                  <a:pt x="29621" y="543"/>
                </a:lnTo>
                <a:lnTo>
                  <a:pt x="26964" y="0"/>
                </a:lnTo>
                <a:lnTo>
                  <a:pt x="21111" y="0"/>
                </a:lnTo>
                <a:lnTo>
                  <a:pt x="18439" y="709"/>
                </a:lnTo>
                <a:lnTo>
                  <a:pt x="15797" y="2131"/>
                </a:lnTo>
                <a:lnTo>
                  <a:pt x="13154" y="3567"/>
                </a:lnTo>
                <a:lnTo>
                  <a:pt x="10497" y="5814"/>
                </a:lnTo>
                <a:lnTo>
                  <a:pt x="7840" y="8888"/>
                </a:lnTo>
                <a:lnTo>
                  <a:pt x="7840" y="2437"/>
                </a:lnTo>
                <a:lnTo>
                  <a:pt x="5857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2005"/>
                </a:lnTo>
                <a:lnTo>
                  <a:pt x="2768" y="52919"/>
                </a:lnTo>
                <a:lnTo>
                  <a:pt x="590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6506474" y="3703125"/>
            <a:ext cx="30913" cy="65850"/>
          </a:xfrm>
          <a:custGeom>
            <a:avLst/>
            <a:gdLst/>
            <a:ahLst/>
            <a:cxnLst/>
            <a:rect l="l" t="t" r="r" b="b"/>
            <a:pathLst>
              <a:path w="30913" h="65850">
                <a:moveTo>
                  <a:pt x="17035" y="1713"/>
                </a:moveTo>
                <a:lnTo>
                  <a:pt x="16816" y="1004"/>
                </a:lnTo>
                <a:lnTo>
                  <a:pt x="14255" y="0"/>
                </a:lnTo>
                <a:lnTo>
                  <a:pt x="11135" y="0"/>
                </a:lnTo>
                <a:lnTo>
                  <a:pt x="8366" y="1713"/>
                </a:lnTo>
                <a:lnTo>
                  <a:pt x="8366" y="13323"/>
                </a:lnTo>
                <a:lnTo>
                  <a:pt x="1797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34" y="20750"/>
                </a:lnTo>
                <a:lnTo>
                  <a:pt x="8366" y="20750"/>
                </a:lnTo>
                <a:lnTo>
                  <a:pt x="8366" y="52120"/>
                </a:lnTo>
                <a:lnTo>
                  <a:pt x="9130" y="56641"/>
                </a:lnTo>
                <a:lnTo>
                  <a:pt x="10443" y="60440"/>
                </a:lnTo>
                <a:lnTo>
                  <a:pt x="12697" y="63158"/>
                </a:lnTo>
                <a:lnTo>
                  <a:pt x="15868" y="64846"/>
                </a:lnTo>
                <a:lnTo>
                  <a:pt x="19731" y="65850"/>
                </a:lnTo>
                <a:lnTo>
                  <a:pt x="24602" y="65685"/>
                </a:lnTo>
                <a:lnTo>
                  <a:pt x="27604" y="65112"/>
                </a:lnTo>
                <a:lnTo>
                  <a:pt x="30557" y="63093"/>
                </a:lnTo>
                <a:lnTo>
                  <a:pt x="30913" y="59983"/>
                </a:lnTo>
                <a:lnTo>
                  <a:pt x="30913" y="59335"/>
                </a:lnTo>
                <a:lnTo>
                  <a:pt x="29105" y="56757"/>
                </a:lnTo>
                <a:lnTo>
                  <a:pt x="26449" y="57783"/>
                </a:lnTo>
                <a:lnTo>
                  <a:pt x="23656" y="58190"/>
                </a:lnTo>
                <a:lnTo>
                  <a:pt x="19436" y="57340"/>
                </a:lnTo>
                <a:lnTo>
                  <a:pt x="17518" y="53898"/>
                </a:lnTo>
                <a:lnTo>
                  <a:pt x="17035" y="51357"/>
                </a:lnTo>
                <a:lnTo>
                  <a:pt x="17035" y="20750"/>
                </a:lnTo>
                <a:lnTo>
                  <a:pt x="29166" y="20750"/>
                </a:lnTo>
                <a:lnTo>
                  <a:pt x="30740" y="19317"/>
                </a:lnTo>
                <a:lnTo>
                  <a:pt x="30913" y="16369"/>
                </a:lnTo>
                <a:lnTo>
                  <a:pt x="29166" y="13323"/>
                </a:lnTo>
                <a:lnTo>
                  <a:pt x="17035" y="13323"/>
                </a:lnTo>
                <a:lnTo>
                  <a:pt x="17035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6545289" y="3715423"/>
            <a:ext cx="33481" cy="53658"/>
          </a:xfrm>
          <a:custGeom>
            <a:avLst/>
            <a:gdLst/>
            <a:ahLst/>
            <a:cxnLst/>
            <a:rect l="l" t="t" r="r" b="b"/>
            <a:pathLst>
              <a:path w="33481" h="53658">
                <a:moveTo>
                  <a:pt x="6027" y="52224"/>
                </a:moveTo>
                <a:lnTo>
                  <a:pt x="8600" y="52984"/>
                </a:lnTo>
                <a:lnTo>
                  <a:pt x="11645" y="53531"/>
                </a:lnTo>
                <a:lnTo>
                  <a:pt x="17661" y="53658"/>
                </a:lnTo>
                <a:lnTo>
                  <a:pt x="20159" y="53315"/>
                </a:lnTo>
                <a:lnTo>
                  <a:pt x="24721" y="51944"/>
                </a:lnTo>
                <a:lnTo>
                  <a:pt x="28328" y="49583"/>
                </a:lnTo>
                <a:lnTo>
                  <a:pt x="31240" y="46609"/>
                </a:lnTo>
                <a:lnTo>
                  <a:pt x="33037" y="42699"/>
                </a:lnTo>
                <a:lnTo>
                  <a:pt x="33481" y="37973"/>
                </a:lnTo>
                <a:lnTo>
                  <a:pt x="33481" y="35877"/>
                </a:lnTo>
                <a:lnTo>
                  <a:pt x="32451" y="32551"/>
                </a:lnTo>
                <a:lnTo>
                  <a:pt x="30863" y="29733"/>
                </a:lnTo>
                <a:lnTo>
                  <a:pt x="27345" y="26633"/>
                </a:lnTo>
                <a:lnTo>
                  <a:pt x="24429" y="25110"/>
                </a:lnTo>
                <a:lnTo>
                  <a:pt x="21466" y="23813"/>
                </a:lnTo>
                <a:lnTo>
                  <a:pt x="18511" y="22608"/>
                </a:lnTo>
                <a:lnTo>
                  <a:pt x="15646" y="21437"/>
                </a:lnTo>
                <a:lnTo>
                  <a:pt x="12128" y="19343"/>
                </a:lnTo>
                <a:lnTo>
                  <a:pt x="9817" y="16588"/>
                </a:lnTo>
                <a:lnTo>
                  <a:pt x="9457" y="13982"/>
                </a:lnTo>
                <a:lnTo>
                  <a:pt x="10011" y="11178"/>
                </a:lnTo>
                <a:lnTo>
                  <a:pt x="12363" y="8280"/>
                </a:lnTo>
                <a:lnTo>
                  <a:pt x="15523" y="7113"/>
                </a:lnTo>
                <a:lnTo>
                  <a:pt x="18287" y="6948"/>
                </a:lnTo>
                <a:lnTo>
                  <a:pt x="21402" y="7138"/>
                </a:lnTo>
                <a:lnTo>
                  <a:pt x="25067" y="8359"/>
                </a:lnTo>
                <a:lnTo>
                  <a:pt x="27724" y="9677"/>
                </a:lnTo>
                <a:lnTo>
                  <a:pt x="30712" y="9867"/>
                </a:lnTo>
                <a:lnTo>
                  <a:pt x="31057" y="7150"/>
                </a:lnTo>
                <a:lnTo>
                  <a:pt x="30765" y="4406"/>
                </a:lnTo>
                <a:lnTo>
                  <a:pt x="28191" y="2199"/>
                </a:lnTo>
                <a:lnTo>
                  <a:pt x="25596" y="1145"/>
                </a:lnTo>
                <a:lnTo>
                  <a:pt x="22176" y="320"/>
                </a:lnTo>
                <a:lnTo>
                  <a:pt x="18389" y="0"/>
                </a:lnTo>
                <a:lnTo>
                  <a:pt x="15523" y="0"/>
                </a:lnTo>
                <a:lnTo>
                  <a:pt x="13014" y="396"/>
                </a:lnTo>
                <a:lnTo>
                  <a:pt x="8698" y="1983"/>
                </a:lnTo>
                <a:lnTo>
                  <a:pt x="5472" y="4370"/>
                </a:lnTo>
                <a:lnTo>
                  <a:pt x="2962" y="7214"/>
                </a:lnTo>
                <a:lnTo>
                  <a:pt x="1512" y="10721"/>
                </a:lnTo>
                <a:lnTo>
                  <a:pt x="1155" y="14479"/>
                </a:lnTo>
                <a:lnTo>
                  <a:pt x="1501" y="18519"/>
                </a:lnTo>
                <a:lnTo>
                  <a:pt x="2866" y="21629"/>
                </a:lnTo>
                <a:lnTo>
                  <a:pt x="6015" y="25210"/>
                </a:lnTo>
                <a:lnTo>
                  <a:pt x="8698" y="26939"/>
                </a:lnTo>
                <a:lnTo>
                  <a:pt x="11574" y="28411"/>
                </a:lnTo>
                <a:lnTo>
                  <a:pt x="14551" y="29643"/>
                </a:lnTo>
                <a:lnTo>
                  <a:pt x="17392" y="30787"/>
                </a:lnTo>
                <a:lnTo>
                  <a:pt x="20059" y="31978"/>
                </a:lnTo>
                <a:lnTo>
                  <a:pt x="23199" y="34264"/>
                </a:lnTo>
                <a:lnTo>
                  <a:pt x="24919" y="37299"/>
                </a:lnTo>
                <a:lnTo>
                  <a:pt x="24674" y="41173"/>
                </a:lnTo>
                <a:lnTo>
                  <a:pt x="23051" y="43941"/>
                </a:lnTo>
                <a:lnTo>
                  <a:pt x="20267" y="45669"/>
                </a:lnTo>
                <a:lnTo>
                  <a:pt x="16556" y="46497"/>
                </a:lnTo>
                <a:lnTo>
                  <a:pt x="13125" y="46497"/>
                </a:lnTo>
                <a:lnTo>
                  <a:pt x="9875" y="45759"/>
                </a:lnTo>
                <a:lnTo>
                  <a:pt x="5965" y="44157"/>
                </a:lnTo>
                <a:lnTo>
                  <a:pt x="3182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270" y="48186"/>
                </a:lnTo>
                <a:lnTo>
                  <a:pt x="2952" y="50929"/>
                </a:lnTo>
                <a:lnTo>
                  <a:pt x="6027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079962" y="3850819"/>
            <a:ext cx="71431" cy="52171"/>
          </a:xfrm>
          <a:custGeom>
            <a:avLst/>
            <a:gdLst/>
            <a:ahLst/>
            <a:cxnLst/>
            <a:rect l="l" t="t" r="r" b="b"/>
            <a:pathLst>
              <a:path w="71431" h="52171">
                <a:moveTo>
                  <a:pt x="464" y="3834"/>
                </a:moveTo>
                <a:lnTo>
                  <a:pt x="14296" y="50227"/>
                </a:lnTo>
                <a:lnTo>
                  <a:pt x="14775" y="51141"/>
                </a:lnTo>
                <a:lnTo>
                  <a:pt x="17420" y="52067"/>
                </a:lnTo>
                <a:lnTo>
                  <a:pt x="20077" y="52171"/>
                </a:lnTo>
                <a:lnTo>
                  <a:pt x="23458" y="52042"/>
                </a:lnTo>
                <a:lnTo>
                  <a:pt x="26028" y="50227"/>
                </a:lnTo>
                <a:lnTo>
                  <a:pt x="35215" y="14792"/>
                </a:lnTo>
                <a:lnTo>
                  <a:pt x="35424" y="14792"/>
                </a:lnTo>
                <a:lnTo>
                  <a:pt x="45366" y="50227"/>
                </a:lnTo>
                <a:lnTo>
                  <a:pt x="45835" y="51141"/>
                </a:lnTo>
                <a:lnTo>
                  <a:pt x="48578" y="52067"/>
                </a:lnTo>
                <a:lnTo>
                  <a:pt x="53928" y="52081"/>
                </a:lnTo>
                <a:lnTo>
                  <a:pt x="57028" y="50227"/>
                </a:lnTo>
                <a:lnTo>
                  <a:pt x="70952" y="3834"/>
                </a:lnTo>
                <a:lnTo>
                  <a:pt x="71431" y="1548"/>
                </a:lnTo>
                <a:lnTo>
                  <a:pt x="68897" y="0"/>
                </a:lnTo>
                <a:lnTo>
                  <a:pt x="65721" y="0"/>
                </a:lnTo>
                <a:lnTo>
                  <a:pt x="62693" y="1713"/>
                </a:lnTo>
                <a:lnTo>
                  <a:pt x="51455" y="41983"/>
                </a:lnTo>
                <a:lnTo>
                  <a:pt x="51292" y="41983"/>
                </a:lnTo>
                <a:lnTo>
                  <a:pt x="39988" y="1612"/>
                </a:lnTo>
                <a:lnTo>
                  <a:pt x="39831" y="1065"/>
                </a:lnTo>
                <a:lnTo>
                  <a:pt x="37174" y="0"/>
                </a:lnTo>
                <a:lnTo>
                  <a:pt x="34048" y="0"/>
                </a:lnTo>
                <a:lnTo>
                  <a:pt x="31172" y="1713"/>
                </a:lnTo>
                <a:lnTo>
                  <a:pt x="20714" y="41983"/>
                </a:lnTo>
                <a:lnTo>
                  <a:pt x="20495" y="41983"/>
                </a:lnTo>
                <a:lnTo>
                  <a:pt x="9104" y="1713"/>
                </a:lnTo>
                <a:lnTo>
                  <a:pt x="8722" y="861"/>
                </a:lnTo>
                <a:lnTo>
                  <a:pt x="6090" y="0"/>
                </a:lnTo>
                <a:lnTo>
                  <a:pt x="2829" y="0"/>
                </a:lnTo>
                <a:lnTo>
                  <a:pt x="0" y="1231"/>
                </a:lnTo>
                <a:lnTo>
                  <a:pt x="464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4172130" y="3830670"/>
            <a:ext cx="10709" cy="72287"/>
          </a:xfrm>
          <a:custGeom>
            <a:avLst/>
            <a:gdLst/>
            <a:ahLst/>
            <a:cxnLst/>
            <a:rect l="l" t="t" r="r" b="b"/>
            <a:pathLst>
              <a:path w="10709" h="72287">
                <a:moveTo>
                  <a:pt x="0" y="5421"/>
                </a:moveTo>
                <a:lnTo>
                  <a:pt x="367" y="8891"/>
                </a:lnTo>
                <a:lnTo>
                  <a:pt x="3268" y="10731"/>
                </a:lnTo>
                <a:lnTo>
                  <a:pt x="7376" y="10731"/>
                </a:lnTo>
                <a:lnTo>
                  <a:pt x="10331" y="8837"/>
                </a:lnTo>
                <a:lnTo>
                  <a:pt x="10709" y="5309"/>
                </a:lnTo>
                <a:lnTo>
                  <a:pt x="10342" y="1854"/>
                </a:lnTo>
                <a:lnTo>
                  <a:pt x="7426" y="0"/>
                </a:lnTo>
                <a:lnTo>
                  <a:pt x="3333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709" h="72287">
                <a:moveTo>
                  <a:pt x="1226" y="71372"/>
                </a:moveTo>
                <a:lnTo>
                  <a:pt x="3822" y="72287"/>
                </a:lnTo>
                <a:lnTo>
                  <a:pt x="6948" y="72287"/>
                </a:lnTo>
                <a:lnTo>
                  <a:pt x="9715" y="70638"/>
                </a:lnTo>
                <a:lnTo>
                  <a:pt x="9715" y="21804"/>
                </a:lnTo>
                <a:lnTo>
                  <a:pt x="9507" y="21106"/>
                </a:lnTo>
                <a:lnTo>
                  <a:pt x="6948" y="20156"/>
                </a:lnTo>
                <a:lnTo>
                  <a:pt x="3822" y="20156"/>
                </a:lnTo>
                <a:lnTo>
                  <a:pt x="1040" y="21804"/>
                </a:lnTo>
                <a:lnTo>
                  <a:pt x="1040" y="70638"/>
                </a:lnTo>
                <a:lnTo>
                  <a:pt x="1226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4201927" y="3837754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4" y="1699"/>
                </a:moveTo>
                <a:lnTo>
                  <a:pt x="16816" y="990"/>
                </a:lnTo>
                <a:lnTo>
                  <a:pt x="14255" y="0"/>
                </a:lnTo>
                <a:lnTo>
                  <a:pt x="11131" y="0"/>
                </a:lnTo>
                <a:lnTo>
                  <a:pt x="8351" y="1699"/>
                </a:lnTo>
                <a:lnTo>
                  <a:pt x="8351" y="13309"/>
                </a:lnTo>
                <a:lnTo>
                  <a:pt x="1781" y="13309"/>
                </a:lnTo>
                <a:lnTo>
                  <a:pt x="331" y="14465"/>
                </a:lnTo>
                <a:lnTo>
                  <a:pt x="0" y="17053"/>
                </a:lnTo>
                <a:lnTo>
                  <a:pt x="1734" y="20750"/>
                </a:lnTo>
                <a:lnTo>
                  <a:pt x="8351" y="20750"/>
                </a:lnTo>
                <a:lnTo>
                  <a:pt x="8351" y="52106"/>
                </a:lnTo>
                <a:lnTo>
                  <a:pt x="9114" y="56639"/>
                </a:lnTo>
                <a:lnTo>
                  <a:pt x="10443" y="60436"/>
                </a:lnTo>
                <a:lnTo>
                  <a:pt x="12683" y="63154"/>
                </a:lnTo>
                <a:lnTo>
                  <a:pt x="15864" y="64832"/>
                </a:lnTo>
                <a:lnTo>
                  <a:pt x="19728" y="65836"/>
                </a:lnTo>
                <a:lnTo>
                  <a:pt x="24592" y="65671"/>
                </a:lnTo>
                <a:lnTo>
                  <a:pt x="27586" y="65098"/>
                </a:lnTo>
                <a:lnTo>
                  <a:pt x="30557" y="63093"/>
                </a:lnTo>
                <a:lnTo>
                  <a:pt x="30899" y="59979"/>
                </a:lnTo>
                <a:lnTo>
                  <a:pt x="30899" y="59321"/>
                </a:lnTo>
                <a:lnTo>
                  <a:pt x="29102" y="56743"/>
                </a:lnTo>
                <a:lnTo>
                  <a:pt x="26435" y="57783"/>
                </a:lnTo>
                <a:lnTo>
                  <a:pt x="23641" y="58176"/>
                </a:lnTo>
                <a:lnTo>
                  <a:pt x="19436" y="57326"/>
                </a:lnTo>
                <a:lnTo>
                  <a:pt x="17503" y="53896"/>
                </a:lnTo>
                <a:lnTo>
                  <a:pt x="17024" y="51343"/>
                </a:lnTo>
                <a:lnTo>
                  <a:pt x="17024" y="20750"/>
                </a:lnTo>
                <a:lnTo>
                  <a:pt x="29164" y="20750"/>
                </a:lnTo>
                <a:lnTo>
                  <a:pt x="30740" y="19303"/>
                </a:lnTo>
                <a:lnTo>
                  <a:pt x="30899" y="16369"/>
                </a:lnTo>
                <a:lnTo>
                  <a:pt x="29164" y="13309"/>
                </a:lnTo>
                <a:lnTo>
                  <a:pt x="17024" y="13309"/>
                </a:lnTo>
                <a:lnTo>
                  <a:pt x="1702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4254973" y="3827113"/>
            <a:ext cx="40726" cy="75844"/>
          </a:xfrm>
          <a:custGeom>
            <a:avLst/>
            <a:gdLst/>
            <a:ahLst/>
            <a:cxnLst/>
            <a:rect l="l" t="t" r="r" b="b"/>
            <a:pathLst>
              <a:path w="40726" h="75844">
                <a:moveTo>
                  <a:pt x="32053" y="45608"/>
                </a:moveTo>
                <a:lnTo>
                  <a:pt x="32053" y="74195"/>
                </a:lnTo>
                <a:lnTo>
                  <a:pt x="32277" y="74929"/>
                </a:lnTo>
                <a:lnTo>
                  <a:pt x="34833" y="75844"/>
                </a:lnTo>
                <a:lnTo>
                  <a:pt x="37961" y="75844"/>
                </a:lnTo>
                <a:lnTo>
                  <a:pt x="40726" y="74195"/>
                </a:lnTo>
                <a:lnTo>
                  <a:pt x="40726" y="40957"/>
                </a:lnTo>
                <a:lnTo>
                  <a:pt x="40441" y="37961"/>
                </a:lnTo>
                <a:lnTo>
                  <a:pt x="39289" y="33008"/>
                </a:lnTo>
                <a:lnTo>
                  <a:pt x="36996" y="28994"/>
                </a:lnTo>
                <a:lnTo>
                  <a:pt x="33921" y="25693"/>
                </a:lnTo>
                <a:lnTo>
                  <a:pt x="29620" y="23482"/>
                </a:lnTo>
                <a:lnTo>
                  <a:pt x="26963" y="22924"/>
                </a:lnTo>
                <a:lnTo>
                  <a:pt x="21253" y="22924"/>
                </a:lnTo>
                <a:lnTo>
                  <a:pt x="18708" y="23583"/>
                </a:lnTo>
                <a:lnTo>
                  <a:pt x="16184" y="24904"/>
                </a:lnTo>
                <a:lnTo>
                  <a:pt x="11167" y="28246"/>
                </a:lnTo>
                <a:lnTo>
                  <a:pt x="8682" y="30963"/>
                </a:lnTo>
                <a:lnTo>
                  <a:pt x="8682" y="1703"/>
                </a:lnTo>
                <a:lnTo>
                  <a:pt x="8463" y="939"/>
                </a:lnTo>
                <a:lnTo>
                  <a:pt x="5902" y="0"/>
                </a:lnTo>
                <a:lnTo>
                  <a:pt x="276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29"/>
                </a:lnTo>
                <a:lnTo>
                  <a:pt x="2767" y="75844"/>
                </a:lnTo>
                <a:lnTo>
                  <a:pt x="5902" y="75844"/>
                </a:lnTo>
                <a:lnTo>
                  <a:pt x="8682" y="74195"/>
                </a:lnTo>
                <a:lnTo>
                  <a:pt x="8682" y="40068"/>
                </a:lnTo>
                <a:lnTo>
                  <a:pt x="11055" y="36997"/>
                </a:lnTo>
                <a:lnTo>
                  <a:pt x="13333" y="34672"/>
                </a:lnTo>
                <a:lnTo>
                  <a:pt x="17675" y="31485"/>
                </a:lnTo>
                <a:lnTo>
                  <a:pt x="22016" y="30683"/>
                </a:lnTo>
                <a:lnTo>
                  <a:pt x="25177" y="31014"/>
                </a:lnTo>
                <a:lnTo>
                  <a:pt x="27738" y="32310"/>
                </a:lnTo>
                <a:lnTo>
                  <a:pt x="30394" y="35712"/>
                </a:lnTo>
                <a:lnTo>
                  <a:pt x="31427" y="38875"/>
                </a:lnTo>
                <a:lnTo>
                  <a:pt x="32053" y="42811"/>
                </a:lnTo>
                <a:lnTo>
                  <a:pt x="32053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4353756" y="3850038"/>
            <a:ext cx="47297" cy="53657"/>
          </a:xfrm>
          <a:custGeom>
            <a:avLst/>
            <a:gdLst/>
            <a:ahLst/>
            <a:cxnLst/>
            <a:rect l="l" t="t" r="r" b="b"/>
            <a:pathLst>
              <a:path w="47297" h="53657">
                <a:moveTo>
                  <a:pt x="8982" y="23915"/>
                </a:moveTo>
                <a:lnTo>
                  <a:pt x="9291" y="21348"/>
                </a:lnTo>
                <a:lnTo>
                  <a:pt x="9867" y="18986"/>
                </a:lnTo>
                <a:lnTo>
                  <a:pt x="11343" y="14604"/>
                </a:lnTo>
                <a:lnTo>
                  <a:pt x="13745" y="11174"/>
                </a:lnTo>
                <a:lnTo>
                  <a:pt x="17125" y="8902"/>
                </a:lnTo>
                <a:lnTo>
                  <a:pt x="21193" y="7491"/>
                </a:lnTo>
                <a:lnTo>
                  <a:pt x="26586" y="7491"/>
                </a:lnTo>
                <a:lnTo>
                  <a:pt x="30791" y="9043"/>
                </a:lnTo>
                <a:lnTo>
                  <a:pt x="34138" y="11469"/>
                </a:lnTo>
                <a:lnTo>
                  <a:pt x="36338" y="15012"/>
                </a:lnTo>
                <a:lnTo>
                  <a:pt x="37594" y="19418"/>
                </a:lnTo>
                <a:lnTo>
                  <a:pt x="38318" y="24270"/>
                </a:lnTo>
                <a:lnTo>
                  <a:pt x="38318" y="29743"/>
                </a:lnTo>
                <a:lnTo>
                  <a:pt x="38037" y="32321"/>
                </a:lnTo>
                <a:lnTo>
                  <a:pt x="37472" y="34672"/>
                </a:lnTo>
                <a:lnTo>
                  <a:pt x="36695" y="50266"/>
                </a:lnTo>
                <a:lnTo>
                  <a:pt x="39218" y="48373"/>
                </a:lnTo>
                <a:lnTo>
                  <a:pt x="43239" y="43534"/>
                </a:lnTo>
                <a:lnTo>
                  <a:pt x="44752" y="40651"/>
                </a:lnTo>
                <a:lnTo>
                  <a:pt x="45774" y="37299"/>
                </a:lnTo>
                <a:lnTo>
                  <a:pt x="46796" y="33958"/>
                </a:lnTo>
                <a:lnTo>
                  <a:pt x="47297" y="30300"/>
                </a:lnTo>
                <a:lnTo>
                  <a:pt x="47297" y="22226"/>
                </a:lnTo>
                <a:lnTo>
                  <a:pt x="46818" y="18554"/>
                </a:lnTo>
                <a:lnTo>
                  <a:pt x="45860" y="15303"/>
                </a:lnTo>
                <a:lnTo>
                  <a:pt x="44888" y="12038"/>
                </a:lnTo>
                <a:lnTo>
                  <a:pt x="43449" y="9269"/>
                </a:lnTo>
                <a:lnTo>
                  <a:pt x="41530" y="6998"/>
                </a:lnTo>
                <a:lnTo>
                  <a:pt x="37188" y="2984"/>
                </a:lnTo>
                <a:lnTo>
                  <a:pt x="34293" y="1777"/>
                </a:lnTo>
                <a:lnTo>
                  <a:pt x="31403" y="598"/>
                </a:lnTo>
                <a:lnTo>
                  <a:pt x="28012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8" y="2005"/>
                </a:lnTo>
                <a:lnTo>
                  <a:pt x="10541" y="3351"/>
                </a:lnTo>
                <a:lnTo>
                  <a:pt x="8035" y="5231"/>
                </a:lnTo>
                <a:lnTo>
                  <a:pt x="4010" y="10072"/>
                </a:lnTo>
                <a:lnTo>
                  <a:pt x="2499" y="12952"/>
                </a:lnTo>
                <a:lnTo>
                  <a:pt x="1501" y="16308"/>
                </a:lnTo>
                <a:lnTo>
                  <a:pt x="50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18" y="38353"/>
                </a:lnTo>
                <a:lnTo>
                  <a:pt x="2362" y="41619"/>
                </a:lnTo>
                <a:lnTo>
                  <a:pt x="3802" y="44387"/>
                </a:lnTo>
                <a:lnTo>
                  <a:pt x="5735" y="46673"/>
                </a:lnTo>
                <a:lnTo>
                  <a:pt x="10066" y="50674"/>
                </a:lnTo>
                <a:lnTo>
                  <a:pt x="9705" y="34239"/>
                </a:lnTo>
                <a:lnTo>
                  <a:pt x="8982" y="29361"/>
                </a:lnTo>
                <a:lnTo>
                  <a:pt x="8982" y="23915"/>
                </a:lnTo>
                <a:close/>
              </a:path>
              <a:path w="47297" h="53657">
                <a:moveTo>
                  <a:pt x="26118" y="46126"/>
                </a:moveTo>
                <a:lnTo>
                  <a:pt x="20775" y="46126"/>
                </a:lnTo>
                <a:lnTo>
                  <a:pt x="16570" y="44575"/>
                </a:lnTo>
                <a:lnTo>
                  <a:pt x="13197" y="42152"/>
                </a:lnTo>
                <a:lnTo>
                  <a:pt x="10976" y="38646"/>
                </a:lnTo>
                <a:lnTo>
                  <a:pt x="9705" y="34239"/>
                </a:lnTo>
                <a:lnTo>
                  <a:pt x="10066" y="50674"/>
                </a:lnTo>
                <a:lnTo>
                  <a:pt x="12956" y="51879"/>
                </a:lnTo>
                <a:lnTo>
                  <a:pt x="15847" y="53074"/>
                </a:lnTo>
                <a:lnTo>
                  <a:pt x="19239" y="53657"/>
                </a:lnTo>
                <a:lnTo>
                  <a:pt x="27125" y="53657"/>
                </a:lnTo>
                <a:lnTo>
                  <a:pt x="30628" y="52984"/>
                </a:lnTo>
                <a:lnTo>
                  <a:pt x="33671" y="51624"/>
                </a:lnTo>
                <a:lnTo>
                  <a:pt x="36695" y="50266"/>
                </a:lnTo>
                <a:lnTo>
                  <a:pt x="37472" y="34672"/>
                </a:lnTo>
                <a:lnTo>
                  <a:pt x="36018" y="39052"/>
                </a:lnTo>
                <a:lnTo>
                  <a:pt x="33606" y="42454"/>
                </a:lnTo>
                <a:lnTo>
                  <a:pt x="30200" y="44705"/>
                </a:lnTo>
                <a:lnTo>
                  <a:pt x="26118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4424467" y="3850812"/>
            <a:ext cx="40774" cy="52882"/>
          </a:xfrm>
          <a:custGeom>
            <a:avLst/>
            <a:gdLst/>
            <a:ahLst/>
            <a:cxnLst/>
            <a:rect l="l" t="t" r="r" b="b"/>
            <a:pathLst>
              <a:path w="40774" h="52882">
                <a:moveTo>
                  <a:pt x="8719" y="1662"/>
                </a:moveTo>
                <a:lnTo>
                  <a:pt x="8510" y="938"/>
                </a:lnTo>
                <a:lnTo>
                  <a:pt x="5904" y="0"/>
                </a:lnTo>
                <a:lnTo>
                  <a:pt x="2819" y="0"/>
                </a:lnTo>
                <a:lnTo>
                  <a:pt x="0" y="1662"/>
                </a:lnTo>
                <a:lnTo>
                  <a:pt x="0" y="34847"/>
                </a:lnTo>
                <a:lnTo>
                  <a:pt x="280" y="37846"/>
                </a:lnTo>
                <a:lnTo>
                  <a:pt x="1440" y="42810"/>
                </a:lnTo>
                <a:lnTo>
                  <a:pt x="3726" y="46838"/>
                </a:lnTo>
                <a:lnTo>
                  <a:pt x="6804" y="50176"/>
                </a:lnTo>
                <a:lnTo>
                  <a:pt x="11106" y="52350"/>
                </a:lnTo>
                <a:lnTo>
                  <a:pt x="13762" y="52882"/>
                </a:lnTo>
                <a:lnTo>
                  <a:pt x="19606" y="52882"/>
                </a:lnTo>
                <a:lnTo>
                  <a:pt x="22277" y="52185"/>
                </a:lnTo>
                <a:lnTo>
                  <a:pt x="24908" y="50763"/>
                </a:lnTo>
                <a:lnTo>
                  <a:pt x="27539" y="49366"/>
                </a:lnTo>
                <a:lnTo>
                  <a:pt x="30196" y="47115"/>
                </a:lnTo>
                <a:lnTo>
                  <a:pt x="32894" y="44044"/>
                </a:lnTo>
                <a:lnTo>
                  <a:pt x="32894" y="50496"/>
                </a:lnTo>
                <a:lnTo>
                  <a:pt x="35377" y="52144"/>
                </a:lnTo>
                <a:lnTo>
                  <a:pt x="38196" y="52144"/>
                </a:lnTo>
                <a:lnTo>
                  <a:pt x="40774" y="50496"/>
                </a:lnTo>
                <a:lnTo>
                  <a:pt x="40774" y="1662"/>
                </a:lnTo>
                <a:lnTo>
                  <a:pt x="40533" y="938"/>
                </a:lnTo>
                <a:lnTo>
                  <a:pt x="37959" y="0"/>
                </a:lnTo>
                <a:lnTo>
                  <a:pt x="34833" y="0"/>
                </a:lnTo>
                <a:lnTo>
                  <a:pt x="32054" y="1662"/>
                </a:lnTo>
                <a:lnTo>
                  <a:pt x="32054" y="35801"/>
                </a:lnTo>
                <a:lnTo>
                  <a:pt x="29646" y="38875"/>
                </a:lnTo>
                <a:lnTo>
                  <a:pt x="25192" y="42800"/>
                </a:lnTo>
                <a:lnTo>
                  <a:pt x="20873" y="45186"/>
                </a:lnTo>
                <a:lnTo>
                  <a:pt x="17024" y="45186"/>
                </a:lnTo>
                <a:lnTo>
                  <a:pt x="13028" y="43508"/>
                </a:lnTo>
                <a:lnTo>
                  <a:pt x="10332" y="40157"/>
                </a:lnTo>
                <a:lnTo>
                  <a:pt x="9324" y="36970"/>
                </a:lnTo>
                <a:lnTo>
                  <a:pt x="8719" y="32957"/>
                </a:lnTo>
                <a:lnTo>
                  <a:pt x="8719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4491766" y="3850041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9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12" y="15468"/>
                </a:lnTo>
                <a:lnTo>
                  <a:pt x="14025" y="11631"/>
                </a:lnTo>
                <a:lnTo>
                  <a:pt x="16755" y="9359"/>
                </a:lnTo>
                <a:lnTo>
                  <a:pt x="19300" y="8470"/>
                </a:lnTo>
                <a:lnTo>
                  <a:pt x="22230" y="8672"/>
                </a:lnTo>
                <a:lnTo>
                  <a:pt x="24900" y="9460"/>
                </a:lnTo>
                <a:lnTo>
                  <a:pt x="27557" y="8190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86"/>
                </a:lnTo>
                <a:lnTo>
                  <a:pt x="19731" y="0"/>
                </a:lnTo>
                <a:lnTo>
                  <a:pt x="16733" y="673"/>
                </a:lnTo>
                <a:lnTo>
                  <a:pt x="13694" y="2578"/>
                </a:lnTo>
                <a:lnTo>
                  <a:pt x="10346" y="5994"/>
                </a:lnTo>
                <a:lnTo>
                  <a:pt x="7840" y="9550"/>
                </a:lnTo>
                <a:lnTo>
                  <a:pt x="7840" y="2437"/>
                </a:lnTo>
                <a:lnTo>
                  <a:pt x="5861" y="838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768" y="52919"/>
                </a:lnTo>
                <a:lnTo>
                  <a:pt x="589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4571485" y="3850088"/>
            <a:ext cx="37306" cy="53606"/>
          </a:xfrm>
          <a:custGeom>
            <a:avLst/>
            <a:gdLst/>
            <a:ahLst/>
            <a:cxnLst/>
            <a:rect l="l" t="t" r="r" b="b"/>
            <a:pathLst>
              <a:path w="37306" h="53606">
                <a:moveTo>
                  <a:pt x="9038" y="20623"/>
                </a:moveTo>
                <a:lnTo>
                  <a:pt x="10148" y="15825"/>
                </a:lnTo>
                <a:lnTo>
                  <a:pt x="12372" y="12509"/>
                </a:lnTo>
                <a:lnTo>
                  <a:pt x="14601" y="9193"/>
                </a:lnTo>
                <a:lnTo>
                  <a:pt x="17797" y="7545"/>
                </a:lnTo>
                <a:lnTo>
                  <a:pt x="23996" y="7545"/>
                </a:lnTo>
                <a:lnTo>
                  <a:pt x="27259" y="8445"/>
                </a:lnTo>
                <a:lnTo>
                  <a:pt x="31060" y="10414"/>
                </a:lnTo>
                <a:lnTo>
                  <a:pt x="33652" y="12393"/>
                </a:lnTo>
                <a:lnTo>
                  <a:pt x="36629" y="12458"/>
                </a:lnTo>
                <a:lnTo>
                  <a:pt x="37097" y="9499"/>
                </a:lnTo>
                <a:lnTo>
                  <a:pt x="36730" y="6363"/>
                </a:lnTo>
                <a:lnTo>
                  <a:pt x="34490" y="3822"/>
                </a:lnTo>
                <a:lnTo>
                  <a:pt x="31564" y="2044"/>
                </a:lnTo>
                <a:lnTo>
                  <a:pt x="27870" y="723"/>
                </a:lnTo>
                <a:lnTo>
                  <a:pt x="25044" y="139"/>
                </a:lnTo>
                <a:lnTo>
                  <a:pt x="22081" y="0"/>
                </a:lnTo>
                <a:lnTo>
                  <a:pt x="18957" y="0"/>
                </a:lnTo>
                <a:lnTo>
                  <a:pt x="16051" y="532"/>
                </a:lnTo>
                <a:lnTo>
                  <a:pt x="13384" y="1601"/>
                </a:lnTo>
                <a:lnTo>
                  <a:pt x="10688" y="2678"/>
                </a:lnTo>
                <a:lnTo>
                  <a:pt x="8351" y="4319"/>
                </a:lnTo>
                <a:lnTo>
                  <a:pt x="4401" y="8712"/>
                </a:lnTo>
                <a:lnTo>
                  <a:pt x="2839" y="11555"/>
                </a:lnTo>
                <a:lnTo>
                  <a:pt x="1695" y="14997"/>
                </a:lnTo>
                <a:lnTo>
                  <a:pt x="575" y="18464"/>
                </a:lnTo>
                <a:lnTo>
                  <a:pt x="0" y="22593"/>
                </a:lnTo>
                <a:lnTo>
                  <a:pt x="0" y="31636"/>
                </a:lnTo>
                <a:lnTo>
                  <a:pt x="463" y="35369"/>
                </a:lnTo>
                <a:lnTo>
                  <a:pt x="1389" y="38609"/>
                </a:lnTo>
                <a:lnTo>
                  <a:pt x="2313" y="41846"/>
                </a:lnTo>
                <a:lnTo>
                  <a:pt x="3679" y="44578"/>
                </a:lnTo>
                <a:lnTo>
                  <a:pt x="5439" y="46799"/>
                </a:lnTo>
                <a:lnTo>
                  <a:pt x="9399" y="50723"/>
                </a:lnTo>
                <a:lnTo>
                  <a:pt x="12030" y="51879"/>
                </a:lnTo>
                <a:lnTo>
                  <a:pt x="14662" y="53035"/>
                </a:lnTo>
                <a:lnTo>
                  <a:pt x="17675" y="53606"/>
                </a:lnTo>
                <a:lnTo>
                  <a:pt x="22719" y="53606"/>
                </a:lnTo>
                <a:lnTo>
                  <a:pt x="25858" y="53125"/>
                </a:lnTo>
                <a:lnTo>
                  <a:pt x="28835" y="52376"/>
                </a:lnTo>
                <a:lnTo>
                  <a:pt x="31452" y="51332"/>
                </a:lnTo>
                <a:lnTo>
                  <a:pt x="34739" y="49377"/>
                </a:lnTo>
                <a:lnTo>
                  <a:pt x="37072" y="46532"/>
                </a:lnTo>
                <a:lnTo>
                  <a:pt x="37306" y="43789"/>
                </a:lnTo>
                <a:lnTo>
                  <a:pt x="37284" y="42443"/>
                </a:lnTo>
                <a:lnTo>
                  <a:pt x="35477" y="39674"/>
                </a:lnTo>
                <a:lnTo>
                  <a:pt x="32449" y="41946"/>
                </a:lnTo>
                <a:lnTo>
                  <a:pt x="28933" y="44222"/>
                </a:lnTo>
                <a:lnTo>
                  <a:pt x="25915" y="45529"/>
                </a:lnTo>
                <a:lnTo>
                  <a:pt x="22179" y="45845"/>
                </a:lnTo>
                <a:lnTo>
                  <a:pt x="18207" y="45467"/>
                </a:lnTo>
                <a:lnTo>
                  <a:pt x="14958" y="43916"/>
                </a:lnTo>
                <a:lnTo>
                  <a:pt x="12448" y="41136"/>
                </a:lnTo>
                <a:lnTo>
                  <a:pt x="10478" y="37565"/>
                </a:lnTo>
                <a:lnTo>
                  <a:pt x="9338" y="32828"/>
                </a:lnTo>
                <a:lnTo>
                  <a:pt x="9038" y="30059"/>
                </a:lnTo>
                <a:lnTo>
                  <a:pt x="9038" y="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4627450" y="3850038"/>
            <a:ext cx="47297" cy="53657"/>
          </a:xfrm>
          <a:custGeom>
            <a:avLst/>
            <a:gdLst/>
            <a:ahLst/>
            <a:cxnLst/>
            <a:rect l="l" t="t" r="r" b="b"/>
            <a:pathLst>
              <a:path w="47297" h="53657">
                <a:moveTo>
                  <a:pt x="8978" y="23915"/>
                </a:moveTo>
                <a:lnTo>
                  <a:pt x="9287" y="21348"/>
                </a:lnTo>
                <a:lnTo>
                  <a:pt x="9864" y="18986"/>
                </a:lnTo>
                <a:lnTo>
                  <a:pt x="11343" y="14604"/>
                </a:lnTo>
                <a:lnTo>
                  <a:pt x="13741" y="11174"/>
                </a:lnTo>
                <a:lnTo>
                  <a:pt x="17124" y="8902"/>
                </a:lnTo>
                <a:lnTo>
                  <a:pt x="21193" y="7491"/>
                </a:lnTo>
                <a:lnTo>
                  <a:pt x="26586" y="7491"/>
                </a:lnTo>
                <a:lnTo>
                  <a:pt x="30791" y="9043"/>
                </a:lnTo>
                <a:lnTo>
                  <a:pt x="34135" y="11469"/>
                </a:lnTo>
                <a:lnTo>
                  <a:pt x="36338" y="15012"/>
                </a:lnTo>
                <a:lnTo>
                  <a:pt x="37590" y="19418"/>
                </a:lnTo>
                <a:lnTo>
                  <a:pt x="38318" y="24270"/>
                </a:lnTo>
                <a:lnTo>
                  <a:pt x="38318" y="29743"/>
                </a:lnTo>
                <a:lnTo>
                  <a:pt x="38033" y="32321"/>
                </a:lnTo>
                <a:lnTo>
                  <a:pt x="37468" y="34672"/>
                </a:lnTo>
                <a:lnTo>
                  <a:pt x="36691" y="50266"/>
                </a:lnTo>
                <a:lnTo>
                  <a:pt x="39218" y="48373"/>
                </a:lnTo>
                <a:lnTo>
                  <a:pt x="43235" y="43534"/>
                </a:lnTo>
                <a:lnTo>
                  <a:pt x="44752" y="40651"/>
                </a:lnTo>
                <a:lnTo>
                  <a:pt x="45774" y="37299"/>
                </a:lnTo>
                <a:lnTo>
                  <a:pt x="46793" y="33958"/>
                </a:lnTo>
                <a:lnTo>
                  <a:pt x="47297" y="30300"/>
                </a:lnTo>
                <a:lnTo>
                  <a:pt x="47297" y="22226"/>
                </a:lnTo>
                <a:lnTo>
                  <a:pt x="46818" y="18554"/>
                </a:lnTo>
                <a:lnTo>
                  <a:pt x="45860" y="15303"/>
                </a:lnTo>
                <a:lnTo>
                  <a:pt x="44888" y="12038"/>
                </a:lnTo>
                <a:lnTo>
                  <a:pt x="43445" y="9269"/>
                </a:lnTo>
                <a:lnTo>
                  <a:pt x="41530" y="6998"/>
                </a:lnTo>
                <a:lnTo>
                  <a:pt x="37188" y="2984"/>
                </a:lnTo>
                <a:lnTo>
                  <a:pt x="34297" y="1777"/>
                </a:lnTo>
                <a:lnTo>
                  <a:pt x="31405" y="598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7" y="2005"/>
                </a:lnTo>
                <a:lnTo>
                  <a:pt x="10540" y="3351"/>
                </a:lnTo>
                <a:lnTo>
                  <a:pt x="8035" y="5231"/>
                </a:lnTo>
                <a:lnTo>
                  <a:pt x="4010" y="10072"/>
                </a:lnTo>
                <a:lnTo>
                  <a:pt x="2498" y="12952"/>
                </a:lnTo>
                <a:lnTo>
                  <a:pt x="1501" y="16308"/>
                </a:lnTo>
                <a:lnTo>
                  <a:pt x="50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14" y="38353"/>
                </a:lnTo>
                <a:lnTo>
                  <a:pt x="2362" y="41619"/>
                </a:lnTo>
                <a:lnTo>
                  <a:pt x="3801" y="44387"/>
                </a:lnTo>
                <a:lnTo>
                  <a:pt x="5731" y="46673"/>
                </a:lnTo>
                <a:lnTo>
                  <a:pt x="10062" y="50674"/>
                </a:lnTo>
                <a:lnTo>
                  <a:pt x="9709" y="34239"/>
                </a:lnTo>
                <a:lnTo>
                  <a:pt x="8978" y="29361"/>
                </a:lnTo>
                <a:lnTo>
                  <a:pt x="8978" y="23915"/>
                </a:lnTo>
                <a:close/>
              </a:path>
              <a:path w="47297" h="53657">
                <a:moveTo>
                  <a:pt x="26117" y="46126"/>
                </a:moveTo>
                <a:lnTo>
                  <a:pt x="20779" y="46126"/>
                </a:lnTo>
                <a:lnTo>
                  <a:pt x="16570" y="44575"/>
                </a:lnTo>
                <a:lnTo>
                  <a:pt x="13197" y="42152"/>
                </a:lnTo>
                <a:lnTo>
                  <a:pt x="10972" y="38646"/>
                </a:lnTo>
                <a:lnTo>
                  <a:pt x="9709" y="34239"/>
                </a:lnTo>
                <a:lnTo>
                  <a:pt x="10062" y="50674"/>
                </a:lnTo>
                <a:lnTo>
                  <a:pt x="12952" y="51879"/>
                </a:lnTo>
                <a:lnTo>
                  <a:pt x="15843" y="53074"/>
                </a:lnTo>
                <a:lnTo>
                  <a:pt x="19241" y="53657"/>
                </a:lnTo>
                <a:lnTo>
                  <a:pt x="27125" y="53657"/>
                </a:lnTo>
                <a:lnTo>
                  <a:pt x="30628" y="52984"/>
                </a:lnTo>
                <a:lnTo>
                  <a:pt x="33670" y="51624"/>
                </a:lnTo>
                <a:lnTo>
                  <a:pt x="36691" y="50266"/>
                </a:lnTo>
                <a:lnTo>
                  <a:pt x="37468" y="34672"/>
                </a:lnTo>
                <a:lnTo>
                  <a:pt x="36014" y="39052"/>
                </a:lnTo>
                <a:lnTo>
                  <a:pt x="33605" y="42454"/>
                </a:lnTo>
                <a:lnTo>
                  <a:pt x="30200" y="44705"/>
                </a:lnTo>
                <a:lnTo>
                  <a:pt x="26117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4698417" y="3850038"/>
            <a:ext cx="70167" cy="52919"/>
          </a:xfrm>
          <a:custGeom>
            <a:avLst/>
            <a:gdLst/>
            <a:ahLst/>
            <a:cxnLst/>
            <a:rect l="l" t="t" r="r" b="b"/>
            <a:pathLst>
              <a:path w="70167" h="52919">
                <a:moveTo>
                  <a:pt x="61654" y="52005"/>
                </a:moveTo>
                <a:lnTo>
                  <a:pt x="64260" y="52919"/>
                </a:lnTo>
                <a:lnTo>
                  <a:pt x="67384" y="52919"/>
                </a:lnTo>
                <a:lnTo>
                  <a:pt x="70167" y="51271"/>
                </a:lnTo>
                <a:lnTo>
                  <a:pt x="70167" y="17654"/>
                </a:lnTo>
                <a:lnTo>
                  <a:pt x="69894" y="15036"/>
                </a:lnTo>
                <a:lnTo>
                  <a:pt x="68814" y="10083"/>
                </a:lnTo>
                <a:lnTo>
                  <a:pt x="66611" y="6069"/>
                </a:lnTo>
                <a:lnTo>
                  <a:pt x="63670" y="2768"/>
                </a:lnTo>
                <a:lnTo>
                  <a:pt x="59526" y="557"/>
                </a:lnTo>
                <a:lnTo>
                  <a:pt x="56967" y="0"/>
                </a:lnTo>
                <a:lnTo>
                  <a:pt x="52664" y="0"/>
                </a:lnTo>
                <a:lnTo>
                  <a:pt x="48910" y="849"/>
                </a:lnTo>
                <a:lnTo>
                  <a:pt x="46339" y="2170"/>
                </a:lnTo>
                <a:lnTo>
                  <a:pt x="43647" y="3924"/>
                </a:lnTo>
                <a:lnTo>
                  <a:pt x="40806" y="6386"/>
                </a:lnTo>
                <a:lnTo>
                  <a:pt x="37729" y="9665"/>
                </a:lnTo>
                <a:lnTo>
                  <a:pt x="35626" y="5727"/>
                </a:lnTo>
                <a:lnTo>
                  <a:pt x="32576" y="2692"/>
                </a:lnTo>
                <a:lnTo>
                  <a:pt x="30017" y="1181"/>
                </a:lnTo>
                <a:lnTo>
                  <a:pt x="26892" y="227"/>
                </a:lnTo>
                <a:lnTo>
                  <a:pt x="23177" y="0"/>
                </a:lnTo>
                <a:lnTo>
                  <a:pt x="20620" y="0"/>
                </a:lnTo>
                <a:lnTo>
                  <a:pt x="18097" y="723"/>
                </a:lnTo>
                <a:lnTo>
                  <a:pt x="13079" y="3567"/>
                </a:lnTo>
                <a:lnTo>
                  <a:pt x="10483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57" y="839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768" y="52919"/>
                </a:lnTo>
                <a:lnTo>
                  <a:pt x="5894" y="52919"/>
                </a:lnTo>
                <a:lnTo>
                  <a:pt x="8672" y="51271"/>
                </a:lnTo>
                <a:lnTo>
                  <a:pt x="8672" y="17143"/>
                </a:lnTo>
                <a:lnTo>
                  <a:pt x="11049" y="14072"/>
                </a:lnTo>
                <a:lnTo>
                  <a:pt x="15293" y="10148"/>
                </a:lnTo>
                <a:lnTo>
                  <a:pt x="19339" y="7758"/>
                </a:lnTo>
                <a:lnTo>
                  <a:pt x="22946" y="7758"/>
                </a:lnTo>
                <a:lnTo>
                  <a:pt x="25514" y="8726"/>
                </a:lnTo>
                <a:lnTo>
                  <a:pt x="28430" y="11555"/>
                </a:lnTo>
                <a:lnTo>
                  <a:pt x="29782" y="14249"/>
                </a:lnTo>
                <a:lnTo>
                  <a:pt x="30546" y="17654"/>
                </a:lnTo>
                <a:lnTo>
                  <a:pt x="30740" y="21588"/>
                </a:lnTo>
                <a:lnTo>
                  <a:pt x="30740" y="51271"/>
                </a:lnTo>
                <a:lnTo>
                  <a:pt x="30938" y="52005"/>
                </a:lnTo>
                <a:lnTo>
                  <a:pt x="33548" y="52919"/>
                </a:lnTo>
                <a:lnTo>
                  <a:pt x="36595" y="52919"/>
                </a:lnTo>
                <a:lnTo>
                  <a:pt x="39413" y="51271"/>
                </a:lnTo>
                <a:lnTo>
                  <a:pt x="39413" y="17143"/>
                </a:lnTo>
                <a:lnTo>
                  <a:pt x="41824" y="14072"/>
                </a:lnTo>
                <a:lnTo>
                  <a:pt x="46069" y="10148"/>
                </a:lnTo>
                <a:lnTo>
                  <a:pt x="50079" y="7758"/>
                </a:lnTo>
                <a:lnTo>
                  <a:pt x="53694" y="7758"/>
                </a:lnTo>
                <a:lnTo>
                  <a:pt x="56290" y="8726"/>
                </a:lnTo>
                <a:lnTo>
                  <a:pt x="59231" y="11555"/>
                </a:lnTo>
                <a:lnTo>
                  <a:pt x="60559" y="14249"/>
                </a:lnTo>
                <a:lnTo>
                  <a:pt x="61262" y="17654"/>
                </a:lnTo>
                <a:lnTo>
                  <a:pt x="61434" y="21588"/>
                </a:lnTo>
                <a:lnTo>
                  <a:pt x="61434" y="51271"/>
                </a:lnTo>
                <a:lnTo>
                  <a:pt x="61654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4795600" y="3850038"/>
            <a:ext cx="70152" cy="52919"/>
          </a:xfrm>
          <a:custGeom>
            <a:avLst/>
            <a:gdLst/>
            <a:ahLst/>
            <a:cxnLst/>
            <a:rect l="l" t="t" r="r" b="b"/>
            <a:pathLst>
              <a:path w="70152" h="52919">
                <a:moveTo>
                  <a:pt x="61641" y="52005"/>
                </a:moveTo>
                <a:lnTo>
                  <a:pt x="64259" y="52919"/>
                </a:lnTo>
                <a:lnTo>
                  <a:pt x="67384" y="52919"/>
                </a:lnTo>
                <a:lnTo>
                  <a:pt x="70152" y="51271"/>
                </a:lnTo>
                <a:lnTo>
                  <a:pt x="70152" y="17654"/>
                </a:lnTo>
                <a:lnTo>
                  <a:pt x="69893" y="15036"/>
                </a:lnTo>
                <a:lnTo>
                  <a:pt x="68799" y="10083"/>
                </a:lnTo>
                <a:lnTo>
                  <a:pt x="66610" y="6069"/>
                </a:lnTo>
                <a:lnTo>
                  <a:pt x="63654" y="2768"/>
                </a:lnTo>
                <a:lnTo>
                  <a:pt x="59526" y="557"/>
                </a:lnTo>
                <a:lnTo>
                  <a:pt x="56965" y="0"/>
                </a:lnTo>
                <a:lnTo>
                  <a:pt x="52649" y="0"/>
                </a:lnTo>
                <a:lnTo>
                  <a:pt x="48908" y="849"/>
                </a:lnTo>
                <a:lnTo>
                  <a:pt x="46328" y="2170"/>
                </a:lnTo>
                <a:lnTo>
                  <a:pt x="43646" y="3924"/>
                </a:lnTo>
                <a:lnTo>
                  <a:pt x="40802" y="6386"/>
                </a:lnTo>
                <a:lnTo>
                  <a:pt x="37727" y="9665"/>
                </a:lnTo>
                <a:lnTo>
                  <a:pt x="35624" y="5727"/>
                </a:lnTo>
                <a:lnTo>
                  <a:pt x="32575" y="2692"/>
                </a:lnTo>
                <a:lnTo>
                  <a:pt x="30002" y="1181"/>
                </a:lnTo>
                <a:lnTo>
                  <a:pt x="26890" y="227"/>
                </a:lnTo>
                <a:lnTo>
                  <a:pt x="23172" y="0"/>
                </a:lnTo>
                <a:lnTo>
                  <a:pt x="20617" y="0"/>
                </a:lnTo>
                <a:lnTo>
                  <a:pt x="18082" y="723"/>
                </a:lnTo>
                <a:lnTo>
                  <a:pt x="13067" y="3567"/>
                </a:lnTo>
                <a:lnTo>
                  <a:pt x="10482" y="5828"/>
                </a:lnTo>
                <a:lnTo>
                  <a:pt x="7825" y="8902"/>
                </a:lnTo>
                <a:lnTo>
                  <a:pt x="7825" y="2437"/>
                </a:lnTo>
                <a:lnTo>
                  <a:pt x="5845" y="839"/>
                </a:lnTo>
                <a:lnTo>
                  <a:pt x="3138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2005"/>
                </a:lnTo>
                <a:lnTo>
                  <a:pt x="2753" y="52919"/>
                </a:lnTo>
                <a:lnTo>
                  <a:pt x="5892" y="52919"/>
                </a:lnTo>
                <a:lnTo>
                  <a:pt x="8661" y="51271"/>
                </a:lnTo>
                <a:lnTo>
                  <a:pt x="8661" y="17143"/>
                </a:lnTo>
                <a:lnTo>
                  <a:pt x="11047" y="14072"/>
                </a:lnTo>
                <a:lnTo>
                  <a:pt x="15288" y="10148"/>
                </a:lnTo>
                <a:lnTo>
                  <a:pt x="19338" y="7758"/>
                </a:lnTo>
                <a:lnTo>
                  <a:pt x="22942" y="7758"/>
                </a:lnTo>
                <a:lnTo>
                  <a:pt x="25513" y="8726"/>
                </a:lnTo>
                <a:lnTo>
                  <a:pt x="28414" y="11555"/>
                </a:lnTo>
                <a:lnTo>
                  <a:pt x="29782" y="14249"/>
                </a:lnTo>
                <a:lnTo>
                  <a:pt x="30546" y="17654"/>
                </a:lnTo>
                <a:lnTo>
                  <a:pt x="30740" y="21588"/>
                </a:lnTo>
                <a:lnTo>
                  <a:pt x="30740" y="51271"/>
                </a:lnTo>
                <a:lnTo>
                  <a:pt x="30927" y="52005"/>
                </a:lnTo>
                <a:lnTo>
                  <a:pt x="33544" y="52919"/>
                </a:lnTo>
                <a:lnTo>
                  <a:pt x="36586" y="52919"/>
                </a:lnTo>
                <a:lnTo>
                  <a:pt x="39411" y="51271"/>
                </a:lnTo>
                <a:lnTo>
                  <a:pt x="39411" y="17143"/>
                </a:lnTo>
                <a:lnTo>
                  <a:pt x="41824" y="14072"/>
                </a:lnTo>
                <a:lnTo>
                  <a:pt x="46054" y="10148"/>
                </a:lnTo>
                <a:lnTo>
                  <a:pt x="50078" y="7758"/>
                </a:lnTo>
                <a:lnTo>
                  <a:pt x="53679" y="7758"/>
                </a:lnTo>
                <a:lnTo>
                  <a:pt x="56278" y="8726"/>
                </a:lnTo>
                <a:lnTo>
                  <a:pt x="59216" y="11555"/>
                </a:lnTo>
                <a:lnTo>
                  <a:pt x="60554" y="14249"/>
                </a:lnTo>
                <a:lnTo>
                  <a:pt x="61247" y="17654"/>
                </a:lnTo>
                <a:lnTo>
                  <a:pt x="61433" y="21588"/>
                </a:lnTo>
                <a:lnTo>
                  <a:pt x="61433" y="51271"/>
                </a:lnTo>
                <a:lnTo>
                  <a:pt x="61641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4892511" y="3850812"/>
            <a:ext cx="40777" cy="52882"/>
          </a:xfrm>
          <a:custGeom>
            <a:avLst/>
            <a:gdLst/>
            <a:ahLst/>
            <a:cxnLst/>
            <a:rect l="l" t="t" r="r" b="b"/>
            <a:pathLst>
              <a:path w="40777" h="52882">
                <a:moveTo>
                  <a:pt x="8733" y="1662"/>
                </a:moveTo>
                <a:lnTo>
                  <a:pt x="8510" y="938"/>
                </a:lnTo>
                <a:lnTo>
                  <a:pt x="5900" y="0"/>
                </a:lnTo>
                <a:lnTo>
                  <a:pt x="2815" y="0"/>
                </a:lnTo>
                <a:lnTo>
                  <a:pt x="0" y="1662"/>
                </a:lnTo>
                <a:lnTo>
                  <a:pt x="0" y="34847"/>
                </a:lnTo>
                <a:lnTo>
                  <a:pt x="280" y="37846"/>
                </a:lnTo>
                <a:lnTo>
                  <a:pt x="1451" y="42810"/>
                </a:lnTo>
                <a:lnTo>
                  <a:pt x="3726" y="46838"/>
                </a:lnTo>
                <a:lnTo>
                  <a:pt x="6800" y="50176"/>
                </a:lnTo>
                <a:lnTo>
                  <a:pt x="11117" y="52350"/>
                </a:lnTo>
                <a:lnTo>
                  <a:pt x="13774" y="52882"/>
                </a:lnTo>
                <a:lnTo>
                  <a:pt x="19620" y="52882"/>
                </a:lnTo>
                <a:lnTo>
                  <a:pt x="22277" y="52185"/>
                </a:lnTo>
                <a:lnTo>
                  <a:pt x="24908" y="50763"/>
                </a:lnTo>
                <a:lnTo>
                  <a:pt x="27539" y="49366"/>
                </a:lnTo>
                <a:lnTo>
                  <a:pt x="30196" y="47115"/>
                </a:lnTo>
                <a:lnTo>
                  <a:pt x="32890" y="44044"/>
                </a:lnTo>
                <a:lnTo>
                  <a:pt x="32890" y="50496"/>
                </a:lnTo>
                <a:lnTo>
                  <a:pt x="35377" y="52144"/>
                </a:lnTo>
                <a:lnTo>
                  <a:pt x="38192" y="52144"/>
                </a:lnTo>
                <a:lnTo>
                  <a:pt x="40777" y="50496"/>
                </a:lnTo>
                <a:lnTo>
                  <a:pt x="40777" y="1662"/>
                </a:lnTo>
                <a:lnTo>
                  <a:pt x="40543" y="938"/>
                </a:lnTo>
                <a:lnTo>
                  <a:pt x="37959" y="0"/>
                </a:lnTo>
                <a:lnTo>
                  <a:pt x="34837" y="0"/>
                </a:lnTo>
                <a:lnTo>
                  <a:pt x="32054" y="1662"/>
                </a:lnTo>
                <a:lnTo>
                  <a:pt x="32054" y="35801"/>
                </a:lnTo>
                <a:lnTo>
                  <a:pt x="29643" y="38875"/>
                </a:lnTo>
                <a:lnTo>
                  <a:pt x="25192" y="42800"/>
                </a:lnTo>
                <a:lnTo>
                  <a:pt x="20883" y="45186"/>
                </a:lnTo>
                <a:lnTo>
                  <a:pt x="17021" y="45186"/>
                </a:lnTo>
                <a:lnTo>
                  <a:pt x="13025" y="43508"/>
                </a:lnTo>
                <a:lnTo>
                  <a:pt x="10332" y="40157"/>
                </a:lnTo>
                <a:lnTo>
                  <a:pt x="9324" y="36970"/>
                </a:lnTo>
                <a:lnTo>
                  <a:pt x="8733" y="32957"/>
                </a:lnTo>
                <a:lnTo>
                  <a:pt x="8733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4959803" y="3850038"/>
            <a:ext cx="40740" cy="52919"/>
          </a:xfrm>
          <a:custGeom>
            <a:avLst/>
            <a:gdLst/>
            <a:ahLst/>
            <a:cxnLst/>
            <a:rect l="l" t="t" r="r" b="b"/>
            <a:pathLst>
              <a:path w="40740" h="52919">
                <a:moveTo>
                  <a:pt x="5906" y="52919"/>
                </a:moveTo>
                <a:lnTo>
                  <a:pt x="8686" y="51271"/>
                </a:lnTo>
                <a:lnTo>
                  <a:pt x="8686" y="17143"/>
                </a:lnTo>
                <a:lnTo>
                  <a:pt x="11059" y="14072"/>
                </a:lnTo>
                <a:lnTo>
                  <a:pt x="13337" y="11747"/>
                </a:lnTo>
                <a:lnTo>
                  <a:pt x="17678" y="8561"/>
                </a:lnTo>
                <a:lnTo>
                  <a:pt x="22031" y="7758"/>
                </a:lnTo>
                <a:lnTo>
                  <a:pt x="25181" y="8089"/>
                </a:lnTo>
                <a:lnTo>
                  <a:pt x="27740" y="9385"/>
                </a:lnTo>
                <a:lnTo>
                  <a:pt x="30397" y="12787"/>
                </a:lnTo>
                <a:lnTo>
                  <a:pt x="31431" y="15951"/>
                </a:lnTo>
                <a:lnTo>
                  <a:pt x="32068" y="19886"/>
                </a:lnTo>
                <a:lnTo>
                  <a:pt x="32068" y="51271"/>
                </a:lnTo>
                <a:lnTo>
                  <a:pt x="32277" y="52005"/>
                </a:lnTo>
                <a:lnTo>
                  <a:pt x="34836" y="52919"/>
                </a:lnTo>
                <a:lnTo>
                  <a:pt x="37961" y="52919"/>
                </a:lnTo>
                <a:lnTo>
                  <a:pt x="40740" y="51271"/>
                </a:lnTo>
                <a:lnTo>
                  <a:pt x="40740" y="18021"/>
                </a:lnTo>
                <a:lnTo>
                  <a:pt x="40455" y="15036"/>
                </a:lnTo>
                <a:lnTo>
                  <a:pt x="39289" y="10083"/>
                </a:lnTo>
                <a:lnTo>
                  <a:pt x="37000" y="6069"/>
                </a:lnTo>
                <a:lnTo>
                  <a:pt x="33925" y="2768"/>
                </a:lnTo>
                <a:lnTo>
                  <a:pt x="29620" y="557"/>
                </a:lnTo>
                <a:lnTo>
                  <a:pt x="26963" y="0"/>
                </a:lnTo>
                <a:lnTo>
                  <a:pt x="21109" y="0"/>
                </a:lnTo>
                <a:lnTo>
                  <a:pt x="18453" y="723"/>
                </a:lnTo>
                <a:lnTo>
                  <a:pt x="15810" y="2146"/>
                </a:lnTo>
                <a:lnTo>
                  <a:pt x="13149" y="3567"/>
                </a:lnTo>
                <a:lnTo>
                  <a:pt x="10494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67" y="839"/>
                </a:lnTo>
                <a:lnTo>
                  <a:pt x="3138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67" y="52919"/>
                </a:lnTo>
                <a:lnTo>
                  <a:pt x="590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5025793" y="3830670"/>
            <a:ext cx="10725" cy="72287"/>
          </a:xfrm>
          <a:custGeom>
            <a:avLst/>
            <a:gdLst/>
            <a:ahLst/>
            <a:cxnLst/>
            <a:rect l="l" t="t" r="r" b="b"/>
            <a:pathLst>
              <a:path w="10725" h="72287">
                <a:moveTo>
                  <a:pt x="0" y="5421"/>
                </a:moveTo>
                <a:lnTo>
                  <a:pt x="386" y="8891"/>
                </a:lnTo>
                <a:lnTo>
                  <a:pt x="3286" y="10731"/>
                </a:lnTo>
                <a:lnTo>
                  <a:pt x="7383" y="10731"/>
                </a:lnTo>
                <a:lnTo>
                  <a:pt x="10346" y="8837"/>
                </a:lnTo>
                <a:lnTo>
                  <a:pt x="10725" y="5309"/>
                </a:lnTo>
                <a:lnTo>
                  <a:pt x="10346" y="1854"/>
                </a:lnTo>
                <a:lnTo>
                  <a:pt x="7444" y="0"/>
                </a:lnTo>
                <a:lnTo>
                  <a:pt x="3348" y="0"/>
                </a:lnTo>
                <a:lnTo>
                  <a:pt x="386" y="1893"/>
                </a:lnTo>
                <a:lnTo>
                  <a:pt x="0" y="5421"/>
                </a:lnTo>
                <a:close/>
              </a:path>
              <a:path w="10725" h="72287">
                <a:moveTo>
                  <a:pt x="1245" y="71372"/>
                </a:moveTo>
                <a:lnTo>
                  <a:pt x="3827" y="72287"/>
                </a:lnTo>
                <a:lnTo>
                  <a:pt x="6948" y="72287"/>
                </a:lnTo>
                <a:lnTo>
                  <a:pt x="9730" y="70638"/>
                </a:lnTo>
                <a:lnTo>
                  <a:pt x="9730" y="21804"/>
                </a:lnTo>
                <a:lnTo>
                  <a:pt x="9508" y="21106"/>
                </a:lnTo>
                <a:lnTo>
                  <a:pt x="6948" y="20156"/>
                </a:lnTo>
                <a:lnTo>
                  <a:pt x="3827" y="20156"/>
                </a:lnTo>
                <a:lnTo>
                  <a:pt x="1062" y="21804"/>
                </a:lnTo>
                <a:lnTo>
                  <a:pt x="1062" y="70638"/>
                </a:lnTo>
                <a:lnTo>
                  <a:pt x="1245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5055595" y="3837754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4" y="1699"/>
                </a:moveTo>
                <a:lnTo>
                  <a:pt x="16814" y="990"/>
                </a:lnTo>
                <a:lnTo>
                  <a:pt x="14255" y="0"/>
                </a:lnTo>
                <a:lnTo>
                  <a:pt x="11130" y="0"/>
                </a:lnTo>
                <a:lnTo>
                  <a:pt x="8362" y="1699"/>
                </a:lnTo>
                <a:lnTo>
                  <a:pt x="8362" y="13309"/>
                </a:lnTo>
                <a:lnTo>
                  <a:pt x="1791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44" y="20750"/>
                </a:lnTo>
                <a:lnTo>
                  <a:pt x="8362" y="20750"/>
                </a:lnTo>
                <a:lnTo>
                  <a:pt x="8362" y="52106"/>
                </a:lnTo>
                <a:lnTo>
                  <a:pt x="9124" y="56639"/>
                </a:lnTo>
                <a:lnTo>
                  <a:pt x="10439" y="60436"/>
                </a:lnTo>
                <a:lnTo>
                  <a:pt x="12693" y="63154"/>
                </a:lnTo>
                <a:lnTo>
                  <a:pt x="15864" y="64832"/>
                </a:lnTo>
                <a:lnTo>
                  <a:pt x="19730" y="65836"/>
                </a:lnTo>
                <a:lnTo>
                  <a:pt x="24602" y="65671"/>
                </a:lnTo>
                <a:lnTo>
                  <a:pt x="27604" y="65098"/>
                </a:lnTo>
                <a:lnTo>
                  <a:pt x="30552" y="63093"/>
                </a:lnTo>
                <a:lnTo>
                  <a:pt x="30913" y="59979"/>
                </a:lnTo>
                <a:lnTo>
                  <a:pt x="30913" y="59321"/>
                </a:lnTo>
                <a:lnTo>
                  <a:pt x="29102" y="56743"/>
                </a:lnTo>
                <a:lnTo>
                  <a:pt x="26445" y="57783"/>
                </a:lnTo>
                <a:lnTo>
                  <a:pt x="23651" y="58176"/>
                </a:lnTo>
                <a:lnTo>
                  <a:pt x="19432" y="57326"/>
                </a:lnTo>
                <a:lnTo>
                  <a:pt x="17517" y="53896"/>
                </a:lnTo>
                <a:lnTo>
                  <a:pt x="17034" y="51343"/>
                </a:lnTo>
                <a:lnTo>
                  <a:pt x="17034" y="20750"/>
                </a:lnTo>
                <a:lnTo>
                  <a:pt x="29166" y="20750"/>
                </a:lnTo>
                <a:lnTo>
                  <a:pt x="30750" y="19303"/>
                </a:lnTo>
                <a:lnTo>
                  <a:pt x="30913" y="16369"/>
                </a:lnTo>
                <a:lnTo>
                  <a:pt x="29166" y="13309"/>
                </a:lnTo>
                <a:lnTo>
                  <a:pt x="17034" y="13309"/>
                </a:lnTo>
                <a:lnTo>
                  <a:pt x="1703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5102532" y="3850793"/>
            <a:ext cx="44639" cy="71625"/>
          </a:xfrm>
          <a:custGeom>
            <a:avLst/>
            <a:gdLst/>
            <a:ahLst/>
            <a:cxnLst/>
            <a:rect l="l" t="t" r="r" b="b"/>
            <a:pathLst>
              <a:path w="44639" h="71625">
                <a:moveTo>
                  <a:pt x="18633" y="51879"/>
                </a:moveTo>
                <a:lnTo>
                  <a:pt x="12103" y="68858"/>
                </a:lnTo>
                <a:lnTo>
                  <a:pt x="12348" y="71028"/>
                </a:lnTo>
                <a:lnTo>
                  <a:pt x="14932" y="71625"/>
                </a:lnTo>
                <a:lnTo>
                  <a:pt x="17603" y="71625"/>
                </a:lnTo>
                <a:lnTo>
                  <a:pt x="21355" y="69837"/>
                </a:lnTo>
                <a:lnTo>
                  <a:pt x="27665" y="51879"/>
                </a:lnTo>
                <a:lnTo>
                  <a:pt x="44639" y="3312"/>
                </a:lnTo>
                <a:lnTo>
                  <a:pt x="44503" y="659"/>
                </a:lnTo>
                <a:lnTo>
                  <a:pt x="41687" y="0"/>
                </a:lnTo>
                <a:lnTo>
                  <a:pt x="38710" y="50"/>
                </a:lnTo>
                <a:lnTo>
                  <a:pt x="36028" y="1891"/>
                </a:lnTo>
                <a:lnTo>
                  <a:pt x="22989" y="41299"/>
                </a:lnTo>
                <a:lnTo>
                  <a:pt x="22830" y="41299"/>
                </a:lnTo>
                <a:lnTo>
                  <a:pt x="9323" y="2120"/>
                </a:lnTo>
                <a:lnTo>
                  <a:pt x="8671" y="735"/>
                </a:lnTo>
                <a:lnTo>
                  <a:pt x="6051" y="25"/>
                </a:lnTo>
                <a:lnTo>
                  <a:pt x="3124" y="0"/>
                </a:lnTo>
                <a:lnTo>
                  <a:pt x="0" y="900"/>
                </a:lnTo>
                <a:lnTo>
                  <a:pt x="284" y="3467"/>
                </a:lnTo>
                <a:lnTo>
                  <a:pt x="17160" y="50137"/>
                </a:lnTo>
                <a:lnTo>
                  <a:pt x="18633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5162684" y="3890512"/>
            <a:ext cx="17089" cy="27863"/>
          </a:xfrm>
          <a:custGeom>
            <a:avLst/>
            <a:gdLst/>
            <a:ahLst/>
            <a:cxnLst/>
            <a:rect l="l" t="t" r="r" b="b"/>
            <a:pathLst>
              <a:path w="17089" h="27863">
                <a:moveTo>
                  <a:pt x="17089" y="4395"/>
                </a:moveTo>
                <a:lnTo>
                  <a:pt x="17089" y="3416"/>
                </a:lnTo>
                <a:lnTo>
                  <a:pt x="15894" y="763"/>
                </a:lnTo>
                <a:lnTo>
                  <a:pt x="12966" y="0"/>
                </a:lnTo>
                <a:lnTo>
                  <a:pt x="10407" y="50"/>
                </a:lnTo>
                <a:lnTo>
                  <a:pt x="7480" y="1487"/>
                </a:lnTo>
                <a:lnTo>
                  <a:pt x="7001" y="4395"/>
                </a:lnTo>
                <a:lnTo>
                  <a:pt x="7001" y="11343"/>
                </a:lnTo>
                <a:lnTo>
                  <a:pt x="0" y="26266"/>
                </a:lnTo>
                <a:lnTo>
                  <a:pt x="1381" y="27863"/>
                </a:lnTo>
                <a:lnTo>
                  <a:pt x="4121" y="27812"/>
                </a:lnTo>
                <a:lnTo>
                  <a:pt x="6728" y="26366"/>
                </a:lnTo>
                <a:lnTo>
                  <a:pt x="13928" y="15203"/>
                </a:lnTo>
                <a:lnTo>
                  <a:pt x="15022" y="13439"/>
                </a:lnTo>
                <a:lnTo>
                  <a:pt x="16398" y="10148"/>
                </a:lnTo>
                <a:lnTo>
                  <a:pt x="16916" y="7495"/>
                </a:lnTo>
                <a:lnTo>
                  <a:pt x="17089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5237579" y="3850038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7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43" y="14604"/>
                </a:lnTo>
                <a:lnTo>
                  <a:pt x="13741" y="11174"/>
                </a:lnTo>
                <a:lnTo>
                  <a:pt x="17110" y="8902"/>
                </a:lnTo>
                <a:lnTo>
                  <a:pt x="21192" y="7491"/>
                </a:lnTo>
                <a:lnTo>
                  <a:pt x="26567" y="7491"/>
                </a:lnTo>
                <a:lnTo>
                  <a:pt x="30775" y="9043"/>
                </a:lnTo>
                <a:lnTo>
                  <a:pt x="34135" y="11469"/>
                </a:lnTo>
                <a:lnTo>
                  <a:pt x="36323" y="15012"/>
                </a:lnTo>
                <a:lnTo>
                  <a:pt x="37590" y="19418"/>
                </a:lnTo>
                <a:lnTo>
                  <a:pt x="38303" y="24270"/>
                </a:lnTo>
                <a:lnTo>
                  <a:pt x="38303" y="29743"/>
                </a:lnTo>
                <a:lnTo>
                  <a:pt x="38033" y="32321"/>
                </a:lnTo>
                <a:lnTo>
                  <a:pt x="37453" y="34672"/>
                </a:lnTo>
                <a:lnTo>
                  <a:pt x="36680" y="50266"/>
                </a:lnTo>
                <a:lnTo>
                  <a:pt x="39203" y="48373"/>
                </a:lnTo>
                <a:lnTo>
                  <a:pt x="43235" y="43534"/>
                </a:lnTo>
                <a:lnTo>
                  <a:pt x="44750" y="40651"/>
                </a:lnTo>
                <a:lnTo>
                  <a:pt x="45755" y="37299"/>
                </a:lnTo>
                <a:lnTo>
                  <a:pt x="46777" y="33958"/>
                </a:lnTo>
                <a:lnTo>
                  <a:pt x="47285" y="30300"/>
                </a:lnTo>
                <a:lnTo>
                  <a:pt x="47285" y="22226"/>
                </a:lnTo>
                <a:lnTo>
                  <a:pt x="46803" y="18554"/>
                </a:lnTo>
                <a:lnTo>
                  <a:pt x="45845" y="15303"/>
                </a:lnTo>
                <a:lnTo>
                  <a:pt x="44884" y="12038"/>
                </a:lnTo>
                <a:lnTo>
                  <a:pt x="43434" y="9269"/>
                </a:lnTo>
                <a:lnTo>
                  <a:pt x="41515" y="6998"/>
                </a:lnTo>
                <a:lnTo>
                  <a:pt x="37172" y="2984"/>
                </a:lnTo>
                <a:lnTo>
                  <a:pt x="34282" y="1777"/>
                </a:lnTo>
                <a:lnTo>
                  <a:pt x="31391" y="598"/>
                </a:lnTo>
                <a:lnTo>
                  <a:pt x="28007" y="0"/>
                </a:lnTo>
                <a:lnTo>
                  <a:pt x="20087" y="0"/>
                </a:lnTo>
                <a:lnTo>
                  <a:pt x="16555" y="673"/>
                </a:lnTo>
                <a:lnTo>
                  <a:pt x="13543" y="2005"/>
                </a:lnTo>
                <a:lnTo>
                  <a:pt x="10540" y="3351"/>
                </a:lnTo>
                <a:lnTo>
                  <a:pt x="8020" y="5231"/>
                </a:lnTo>
                <a:lnTo>
                  <a:pt x="3999" y="10072"/>
                </a:lnTo>
                <a:lnTo>
                  <a:pt x="2494" y="12952"/>
                </a:lnTo>
                <a:lnTo>
                  <a:pt x="1489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4"/>
                </a:lnTo>
                <a:lnTo>
                  <a:pt x="1414" y="38353"/>
                </a:lnTo>
                <a:lnTo>
                  <a:pt x="2360" y="41619"/>
                </a:lnTo>
                <a:lnTo>
                  <a:pt x="3790" y="44387"/>
                </a:lnTo>
                <a:lnTo>
                  <a:pt x="5731" y="46673"/>
                </a:lnTo>
                <a:lnTo>
                  <a:pt x="10062" y="50674"/>
                </a:lnTo>
                <a:lnTo>
                  <a:pt x="9701" y="34239"/>
                </a:lnTo>
                <a:lnTo>
                  <a:pt x="8977" y="29361"/>
                </a:lnTo>
                <a:lnTo>
                  <a:pt x="8977" y="23915"/>
                </a:lnTo>
                <a:close/>
              </a:path>
              <a:path w="47285" h="53657">
                <a:moveTo>
                  <a:pt x="26113" y="46126"/>
                </a:moveTo>
                <a:lnTo>
                  <a:pt x="20764" y="46126"/>
                </a:lnTo>
                <a:lnTo>
                  <a:pt x="16555" y="44575"/>
                </a:lnTo>
                <a:lnTo>
                  <a:pt x="13197" y="42152"/>
                </a:lnTo>
                <a:lnTo>
                  <a:pt x="10957" y="38646"/>
                </a:lnTo>
                <a:lnTo>
                  <a:pt x="9701" y="34239"/>
                </a:lnTo>
                <a:lnTo>
                  <a:pt x="10062" y="50674"/>
                </a:lnTo>
                <a:lnTo>
                  <a:pt x="12938" y="51879"/>
                </a:lnTo>
                <a:lnTo>
                  <a:pt x="15843" y="53074"/>
                </a:lnTo>
                <a:lnTo>
                  <a:pt x="19227" y="53657"/>
                </a:lnTo>
                <a:lnTo>
                  <a:pt x="27111" y="53657"/>
                </a:lnTo>
                <a:lnTo>
                  <a:pt x="30628" y="52984"/>
                </a:lnTo>
                <a:lnTo>
                  <a:pt x="33656" y="51624"/>
                </a:lnTo>
                <a:lnTo>
                  <a:pt x="36680" y="50266"/>
                </a:lnTo>
                <a:lnTo>
                  <a:pt x="37453" y="34672"/>
                </a:lnTo>
                <a:lnTo>
                  <a:pt x="36003" y="39052"/>
                </a:lnTo>
                <a:lnTo>
                  <a:pt x="33605" y="42454"/>
                </a:lnTo>
                <a:lnTo>
                  <a:pt x="30200" y="44705"/>
                </a:lnTo>
                <a:lnTo>
                  <a:pt x="26113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5308290" y="3850812"/>
            <a:ext cx="40763" cy="52882"/>
          </a:xfrm>
          <a:custGeom>
            <a:avLst/>
            <a:gdLst/>
            <a:ahLst/>
            <a:cxnLst/>
            <a:rect l="l" t="t" r="r" b="b"/>
            <a:pathLst>
              <a:path w="40763" h="52882">
                <a:moveTo>
                  <a:pt x="8718" y="1662"/>
                </a:moveTo>
                <a:lnTo>
                  <a:pt x="8496" y="938"/>
                </a:lnTo>
                <a:lnTo>
                  <a:pt x="5888" y="0"/>
                </a:lnTo>
                <a:lnTo>
                  <a:pt x="2800" y="0"/>
                </a:lnTo>
                <a:lnTo>
                  <a:pt x="0" y="1662"/>
                </a:lnTo>
                <a:lnTo>
                  <a:pt x="0" y="34847"/>
                </a:lnTo>
                <a:lnTo>
                  <a:pt x="280" y="37846"/>
                </a:lnTo>
                <a:lnTo>
                  <a:pt x="1436" y="42810"/>
                </a:lnTo>
                <a:lnTo>
                  <a:pt x="3710" y="46838"/>
                </a:lnTo>
                <a:lnTo>
                  <a:pt x="6785" y="50176"/>
                </a:lnTo>
                <a:lnTo>
                  <a:pt x="11102" y="52350"/>
                </a:lnTo>
                <a:lnTo>
                  <a:pt x="13759" y="52882"/>
                </a:lnTo>
                <a:lnTo>
                  <a:pt x="19604" y="52882"/>
                </a:lnTo>
                <a:lnTo>
                  <a:pt x="22261" y="52185"/>
                </a:lnTo>
                <a:lnTo>
                  <a:pt x="24893" y="50763"/>
                </a:lnTo>
                <a:lnTo>
                  <a:pt x="27525" y="49366"/>
                </a:lnTo>
                <a:lnTo>
                  <a:pt x="30192" y="47115"/>
                </a:lnTo>
                <a:lnTo>
                  <a:pt x="32875" y="44044"/>
                </a:lnTo>
                <a:lnTo>
                  <a:pt x="32875" y="50496"/>
                </a:lnTo>
                <a:lnTo>
                  <a:pt x="35377" y="52144"/>
                </a:lnTo>
                <a:lnTo>
                  <a:pt x="38177" y="52144"/>
                </a:lnTo>
                <a:lnTo>
                  <a:pt x="40763" y="50496"/>
                </a:lnTo>
                <a:lnTo>
                  <a:pt x="40763" y="1662"/>
                </a:lnTo>
                <a:lnTo>
                  <a:pt x="40528" y="938"/>
                </a:lnTo>
                <a:lnTo>
                  <a:pt x="37943" y="0"/>
                </a:lnTo>
                <a:lnTo>
                  <a:pt x="34822" y="0"/>
                </a:lnTo>
                <a:lnTo>
                  <a:pt x="32043" y="1662"/>
                </a:lnTo>
                <a:lnTo>
                  <a:pt x="32043" y="35801"/>
                </a:lnTo>
                <a:lnTo>
                  <a:pt x="29627" y="38875"/>
                </a:lnTo>
                <a:lnTo>
                  <a:pt x="25177" y="42800"/>
                </a:lnTo>
                <a:lnTo>
                  <a:pt x="20868" y="45186"/>
                </a:lnTo>
                <a:lnTo>
                  <a:pt x="17010" y="45186"/>
                </a:lnTo>
                <a:lnTo>
                  <a:pt x="13009" y="43508"/>
                </a:lnTo>
                <a:lnTo>
                  <a:pt x="10328" y="40157"/>
                </a:lnTo>
                <a:lnTo>
                  <a:pt x="9309" y="36970"/>
                </a:lnTo>
                <a:lnTo>
                  <a:pt x="8718" y="32957"/>
                </a:lnTo>
                <a:lnTo>
                  <a:pt x="8718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5375577" y="3850041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09" y="15468"/>
                </a:lnTo>
                <a:lnTo>
                  <a:pt x="13050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37" y="8672"/>
                </a:lnTo>
                <a:lnTo>
                  <a:pt x="24894" y="9460"/>
                </a:lnTo>
                <a:lnTo>
                  <a:pt x="27555" y="8190"/>
                </a:lnTo>
                <a:lnTo>
                  <a:pt x="27616" y="3657"/>
                </a:lnTo>
                <a:lnTo>
                  <a:pt x="25326" y="673"/>
                </a:lnTo>
                <a:lnTo>
                  <a:pt x="22302" y="86"/>
                </a:lnTo>
                <a:lnTo>
                  <a:pt x="19742" y="0"/>
                </a:lnTo>
                <a:lnTo>
                  <a:pt x="16739" y="673"/>
                </a:lnTo>
                <a:lnTo>
                  <a:pt x="13702" y="2578"/>
                </a:lnTo>
                <a:lnTo>
                  <a:pt x="10346" y="599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8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80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5455302" y="3850088"/>
            <a:ext cx="37311" cy="53606"/>
          </a:xfrm>
          <a:custGeom>
            <a:avLst/>
            <a:gdLst/>
            <a:ahLst/>
            <a:cxnLst/>
            <a:rect l="l" t="t" r="r" b="b"/>
            <a:pathLst>
              <a:path w="37311" h="53606">
                <a:moveTo>
                  <a:pt x="9032" y="20623"/>
                </a:moveTo>
                <a:lnTo>
                  <a:pt x="10152" y="15825"/>
                </a:lnTo>
                <a:lnTo>
                  <a:pt x="12377" y="12509"/>
                </a:lnTo>
                <a:lnTo>
                  <a:pt x="14591" y="9193"/>
                </a:lnTo>
                <a:lnTo>
                  <a:pt x="17791" y="7545"/>
                </a:lnTo>
                <a:lnTo>
                  <a:pt x="23990" y="7545"/>
                </a:lnTo>
                <a:lnTo>
                  <a:pt x="27249" y="8445"/>
                </a:lnTo>
                <a:lnTo>
                  <a:pt x="31046" y="10414"/>
                </a:lnTo>
                <a:lnTo>
                  <a:pt x="33656" y="12393"/>
                </a:lnTo>
                <a:lnTo>
                  <a:pt x="36622" y="12458"/>
                </a:lnTo>
                <a:lnTo>
                  <a:pt x="37091" y="9499"/>
                </a:lnTo>
                <a:lnTo>
                  <a:pt x="36730" y="6363"/>
                </a:lnTo>
                <a:lnTo>
                  <a:pt x="34481" y="3822"/>
                </a:lnTo>
                <a:lnTo>
                  <a:pt x="31554" y="2044"/>
                </a:lnTo>
                <a:lnTo>
                  <a:pt x="27875" y="723"/>
                </a:lnTo>
                <a:lnTo>
                  <a:pt x="25034" y="139"/>
                </a:lnTo>
                <a:lnTo>
                  <a:pt x="22068" y="0"/>
                </a:lnTo>
                <a:lnTo>
                  <a:pt x="18943" y="0"/>
                </a:lnTo>
                <a:lnTo>
                  <a:pt x="16045" y="532"/>
                </a:lnTo>
                <a:lnTo>
                  <a:pt x="13374" y="1601"/>
                </a:lnTo>
                <a:lnTo>
                  <a:pt x="10692" y="2678"/>
                </a:lnTo>
                <a:lnTo>
                  <a:pt x="8356" y="4319"/>
                </a:lnTo>
                <a:lnTo>
                  <a:pt x="4395" y="8712"/>
                </a:lnTo>
                <a:lnTo>
                  <a:pt x="2844" y="11555"/>
                </a:lnTo>
                <a:lnTo>
                  <a:pt x="1699" y="14997"/>
                </a:lnTo>
                <a:lnTo>
                  <a:pt x="568" y="18464"/>
                </a:lnTo>
                <a:lnTo>
                  <a:pt x="0" y="22593"/>
                </a:lnTo>
                <a:lnTo>
                  <a:pt x="0" y="31636"/>
                </a:lnTo>
                <a:lnTo>
                  <a:pt x="457" y="35369"/>
                </a:lnTo>
                <a:lnTo>
                  <a:pt x="1379" y="38609"/>
                </a:lnTo>
                <a:lnTo>
                  <a:pt x="2315" y="41846"/>
                </a:lnTo>
                <a:lnTo>
                  <a:pt x="3669" y="44578"/>
                </a:lnTo>
                <a:lnTo>
                  <a:pt x="5425" y="46799"/>
                </a:lnTo>
                <a:lnTo>
                  <a:pt x="9400" y="50723"/>
                </a:lnTo>
                <a:lnTo>
                  <a:pt x="12020" y="51879"/>
                </a:lnTo>
                <a:lnTo>
                  <a:pt x="14651" y="53035"/>
                </a:lnTo>
                <a:lnTo>
                  <a:pt x="17665" y="53606"/>
                </a:lnTo>
                <a:lnTo>
                  <a:pt x="22708" y="53606"/>
                </a:lnTo>
                <a:lnTo>
                  <a:pt x="25844" y="53125"/>
                </a:lnTo>
                <a:lnTo>
                  <a:pt x="28822" y="52376"/>
                </a:lnTo>
                <a:lnTo>
                  <a:pt x="31442" y="51332"/>
                </a:lnTo>
                <a:lnTo>
                  <a:pt x="34725" y="49377"/>
                </a:lnTo>
                <a:lnTo>
                  <a:pt x="37066" y="46532"/>
                </a:lnTo>
                <a:lnTo>
                  <a:pt x="37311" y="43789"/>
                </a:lnTo>
                <a:lnTo>
                  <a:pt x="37285" y="42443"/>
                </a:lnTo>
                <a:lnTo>
                  <a:pt x="35474" y="39674"/>
                </a:lnTo>
                <a:lnTo>
                  <a:pt x="32439" y="41946"/>
                </a:lnTo>
                <a:lnTo>
                  <a:pt x="28933" y="44222"/>
                </a:lnTo>
                <a:lnTo>
                  <a:pt x="25920" y="45529"/>
                </a:lnTo>
                <a:lnTo>
                  <a:pt x="22180" y="45845"/>
                </a:lnTo>
                <a:lnTo>
                  <a:pt x="18195" y="45467"/>
                </a:lnTo>
                <a:lnTo>
                  <a:pt x="14947" y="43916"/>
                </a:lnTo>
                <a:lnTo>
                  <a:pt x="12449" y="41136"/>
                </a:lnTo>
                <a:lnTo>
                  <a:pt x="10472" y="37565"/>
                </a:lnTo>
                <a:lnTo>
                  <a:pt x="9324" y="32828"/>
                </a:lnTo>
                <a:lnTo>
                  <a:pt x="9032" y="30059"/>
                </a:lnTo>
                <a:lnTo>
                  <a:pt x="9032" y="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5514324" y="3850812"/>
            <a:ext cx="40766" cy="52882"/>
          </a:xfrm>
          <a:custGeom>
            <a:avLst/>
            <a:gdLst/>
            <a:ahLst/>
            <a:cxnLst/>
            <a:rect l="l" t="t" r="r" b="b"/>
            <a:pathLst>
              <a:path w="40766" h="52882">
                <a:moveTo>
                  <a:pt x="8719" y="1662"/>
                </a:moveTo>
                <a:lnTo>
                  <a:pt x="8500" y="938"/>
                </a:lnTo>
                <a:lnTo>
                  <a:pt x="5894" y="0"/>
                </a:lnTo>
                <a:lnTo>
                  <a:pt x="2805" y="0"/>
                </a:lnTo>
                <a:lnTo>
                  <a:pt x="0" y="1662"/>
                </a:lnTo>
                <a:lnTo>
                  <a:pt x="0" y="34847"/>
                </a:lnTo>
                <a:lnTo>
                  <a:pt x="284" y="37846"/>
                </a:lnTo>
                <a:lnTo>
                  <a:pt x="1440" y="42810"/>
                </a:lnTo>
                <a:lnTo>
                  <a:pt x="3716" y="46838"/>
                </a:lnTo>
                <a:lnTo>
                  <a:pt x="6789" y="50176"/>
                </a:lnTo>
                <a:lnTo>
                  <a:pt x="11109" y="52350"/>
                </a:lnTo>
                <a:lnTo>
                  <a:pt x="13766" y="52882"/>
                </a:lnTo>
                <a:lnTo>
                  <a:pt x="19606" y="52882"/>
                </a:lnTo>
                <a:lnTo>
                  <a:pt x="22263" y="52185"/>
                </a:lnTo>
                <a:lnTo>
                  <a:pt x="24898" y="50763"/>
                </a:lnTo>
                <a:lnTo>
                  <a:pt x="27529" y="49366"/>
                </a:lnTo>
                <a:lnTo>
                  <a:pt x="30200" y="47115"/>
                </a:lnTo>
                <a:lnTo>
                  <a:pt x="32882" y="44044"/>
                </a:lnTo>
                <a:lnTo>
                  <a:pt x="32882" y="50496"/>
                </a:lnTo>
                <a:lnTo>
                  <a:pt x="35377" y="52144"/>
                </a:lnTo>
                <a:lnTo>
                  <a:pt x="38182" y="52144"/>
                </a:lnTo>
                <a:lnTo>
                  <a:pt x="40766" y="50496"/>
                </a:lnTo>
                <a:lnTo>
                  <a:pt x="40766" y="1662"/>
                </a:lnTo>
                <a:lnTo>
                  <a:pt x="40533" y="938"/>
                </a:lnTo>
                <a:lnTo>
                  <a:pt x="37947" y="0"/>
                </a:lnTo>
                <a:lnTo>
                  <a:pt x="34823" y="0"/>
                </a:lnTo>
                <a:lnTo>
                  <a:pt x="32044" y="1662"/>
                </a:lnTo>
                <a:lnTo>
                  <a:pt x="32044" y="35801"/>
                </a:lnTo>
                <a:lnTo>
                  <a:pt x="29631" y="38875"/>
                </a:lnTo>
                <a:lnTo>
                  <a:pt x="25179" y="42800"/>
                </a:lnTo>
                <a:lnTo>
                  <a:pt x="20876" y="45186"/>
                </a:lnTo>
                <a:lnTo>
                  <a:pt x="17014" y="45186"/>
                </a:lnTo>
                <a:lnTo>
                  <a:pt x="13014" y="43508"/>
                </a:lnTo>
                <a:lnTo>
                  <a:pt x="10332" y="40157"/>
                </a:lnTo>
                <a:lnTo>
                  <a:pt x="9314" y="36970"/>
                </a:lnTo>
                <a:lnTo>
                  <a:pt x="8719" y="32957"/>
                </a:lnTo>
                <a:lnTo>
                  <a:pt x="8719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5577826" y="3850038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4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0" y="53657"/>
                </a:lnTo>
                <a:lnTo>
                  <a:pt x="20173" y="53315"/>
                </a:lnTo>
                <a:lnTo>
                  <a:pt x="24724" y="51944"/>
                </a:lnTo>
                <a:lnTo>
                  <a:pt x="28327" y="49593"/>
                </a:lnTo>
                <a:lnTo>
                  <a:pt x="31244" y="46609"/>
                </a:lnTo>
                <a:lnTo>
                  <a:pt x="33040" y="42699"/>
                </a:lnTo>
                <a:lnTo>
                  <a:pt x="33483" y="37986"/>
                </a:lnTo>
                <a:lnTo>
                  <a:pt x="33483" y="35877"/>
                </a:lnTo>
                <a:lnTo>
                  <a:pt x="32461" y="32551"/>
                </a:lnTo>
                <a:lnTo>
                  <a:pt x="30873" y="29743"/>
                </a:lnTo>
                <a:lnTo>
                  <a:pt x="27345" y="26633"/>
                </a:lnTo>
                <a:lnTo>
                  <a:pt x="24439" y="25120"/>
                </a:lnTo>
                <a:lnTo>
                  <a:pt x="21462" y="23825"/>
                </a:lnTo>
                <a:lnTo>
                  <a:pt x="18525" y="22608"/>
                </a:lnTo>
                <a:lnTo>
                  <a:pt x="15648" y="21452"/>
                </a:lnTo>
                <a:lnTo>
                  <a:pt x="12128" y="19357"/>
                </a:lnTo>
                <a:lnTo>
                  <a:pt x="9817" y="16588"/>
                </a:lnTo>
                <a:lnTo>
                  <a:pt x="9471" y="13996"/>
                </a:lnTo>
                <a:lnTo>
                  <a:pt x="10025" y="11178"/>
                </a:lnTo>
                <a:lnTo>
                  <a:pt x="12362" y="8294"/>
                </a:lnTo>
                <a:lnTo>
                  <a:pt x="15525" y="7113"/>
                </a:lnTo>
                <a:lnTo>
                  <a:pt x="18305" y="6948"/>
                </a:lnTo>
                <a:lnTo>
                  <a:pt x="21404" y="7138"/>
                </a:lnTo>
                <a:lnTo>
                  <a:pt x="25069" y="8370"/>
                </a:lnTo>
                <a:lnTo>
                  <a:pt x="27740" y="9691"/>
                </a:lnTo>
                <a:lnTo>
                  <a:pt x="30714" y="9867"/>
                </a:lnTo>
                <a:lnTo>
                  <a:pt x="31074" y="7164"/>
                </a:lnTo>
                <a:lnTo>
                  <a:pt x="30775" y="4420"/>
                </a:lnTo>
                <a:lnTo>
                  <a:pt x="28195" y="2199"/>
                </a:lnTo>
                <a:lnTo>
                  <a:pt x="25599" y="1144"/>
                </a:lnTo>
                <a:lnTo>
                  <a:pt x="22179" y="320"/>
                </a:lnTo>
                <a:lnTo>
                  <a:pt x="18388" y="0"/>
                </a:lnTo>
                <a:lnTo>
                  <a:pt x="15525" y="0"/>
                </a:lnTo>
                <a:lnTo>
                  <a:pt x="13013" y="396"/>
                </a:lnTo>
                <a:lnTo>
                  <a:pt x="8696" y="1993"/>
                </a:lnTo>
                <a:lnTo>
                  <a:pt x="5471" y="4370"/>
                </a:lnTo>
                <a:lnTo>
                  <a:pt x="2965" y="7228"/>
                </a:lnTo>
                <a:lnTo>
                  <a:pt x="1511" y="10731"/>
                </a:lnTo>
                <a:lnTo>
                  <a:pt x="1155" y="14479"/>
                </a:lnTo>
                <a:lnTo>
                  <a:pt x="1501" y="18517"/>
                </a:lnTo>
                <a:lnTo>
                  <a:pt x="2879" y="21629"/>
                </a:lnTo>
                <a:lnTo>
                  <a:pt x="6014" y="25210"/>
                </a:lnTo>
                <a:lnTo>
                  <a:pt x="8696" y="26939"/>
                </a:lnTo>
                <a:lnTo>
                  <a:pt x="11573" y="28411"/>
                </a:lnTo>
                <a:lnTo>
                  <a:pt x="14550" y="29643"/>
                </a:lnTo>
                <a:lnTo>
                  <a:pt x="17395" y="30797"/>
                </a:lnTo>
                <a:lnTo>
                  <a:pt x="20062" y="31993"/>
                </a:lnTo>
                <a:lnTo>
                  <a:pt x="23209" y="34279"/>
                </a:lnTo>
                <a:lnTo>
                  <a:pt x="24922" y="37313"/>
                </a:lnTo>
                <a:lnTo>
                  <a:pt x="24673" y="41187"/>
                </a:lnTo>
                <a:lnTo>
                  <a:pt x="23054" y="43941"/>
                </a:lnTo>
                <a:lnTo>
                  <a:pt x="20271" y="45684"/>
                </a:lnTo>
                <a:lnTo>
                  <a:pt x="16555" y="46497"/>
                </a:lnTo>
                <a:lnTo>
                  <a:pt x="13125" y="46497"/>
                </a:lnTo>
                <a:lnTo>
                  <a:pt x="9888" y="45759"/>
                </a:lnTo>
                <a:lnTo>
                  <a:pt x="5979" y="44157"/>
                </a:lnTo>
                <a:lnTo>
                  <a:pt x="3185" y="42558"/>
                </a:lnTo>
                <a:lnTo>
                  <a:pt x="269" y="42941"/>
                </a:lnTo>
                <a:lnTo>
                  <a:pt x="0" y="45529"/>
                </a:lnTo>
                <a:lnTo>
                  <a:pt x="269" y="48186"/>
                </a:lnTo>
                <a:lnTo>
                  <a:pt x="2951" y="50929"/>
                </a:lnTo>
                <a:lnTo>
                  <a:pt x="6026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5628196" y="3837754"/>
            <a:ext cx="30909" cy="65836"/>
          </a:xfrm>
          <a:custGeom>
            <a:avLst/>
            <a:gdLst/>
            <a:ahLst/>
            <a:cxnLst/>
            <a:rect l="l" t="t" r="r" b="b"/>
            <a:pathLst>
              <a:path w="30909" h="65836">
                <a:moveTo>
                  <a:pt x="17035" y="1699"/>
                </a:moveTo>
                <a:lnTo>
                  <a:pt x="16812" y="990"/>
                </a:lnTo>
                <a:lnTo>
                  <a:pt x="14251" y="0"/>
                </a:lnTo>
                <a:lnTo>
                  <a:pt x="11127" y="0"/>
                </a:lnTo>
                <a:lnTo>
                  <a:pt x="8362" y="1699"/>
                </a:lnTo>
                <a:lnTo>
                  <a:pt x="8362" y="13309"/>
                </a:lnTo>
                <a:lnTo>
                  <a:pt x="1793" y="13309"/>
                </a:lnTo>
                <a:lnTo>
                  <a:pt x="341" y="14465"/>
                </a:lnTo>
                <a:lnTo>
                  <a:pt x="0" y="17053"/>
                </a:lnTo>
                <a:lnTo>
                  <a:pt x="1746" y="20750"/>
                </a:lnTo>
                <a:lnTo>
                  <a:pt x="8362" y="20750"/>
                </a:lnTo>
                <a:lnTo>
                  <a:pt x="8362" y="52106"/>
                </a:lnTo>
                <a:lnTo>
                  <a:pt x="9122" y="56639"/>
                </a:lnTo>
                <a:lnTo>
                  <a:pt x="10450" y="60436"/>
                </a:lnTo>
                <a:lnTo>
                  <a:pt x="12689" y="63154"/>
                </a:lnTo>
                <a:lnTo>
                  <a:pt x="15876" y="64832"/>
                </a:lnTo>
                <a:lnTo>
                  <a:pt x="19728" y="65836"/>
                </a:lnTo>
                <a:lnTo>
                  <a:pt x="24598" y="65671"/>
                </a:lnTo>
                <a:lnTo>
                  <a:pt x="27600" y="65098"/>
                </a:lnTo>
                <a:lnTo>
                  <a:pt x="30563" y="63093"/>
                </a:lnTo>
                <a:lnTo>
                  <a:pt x="30909" y="59979"/>
                </a:lnTo>
                <a:lnTo>
                  <a:pt x="30909" y="59321"/>
                </a:lnTo>
                <a:lnTo>
                  <a:pt x="29113" y="56743"/>
                </a:lnTo>
                <a:lnTo>
                  <a:pt x="26441" y="57783"/>
                </a:lnTo>
                <a:lnTo>
                  <a:pt x="23652" y="58176"/>
                </a:lnTo>
                <a:lnTo>
                  <a:pt x="19432" y="57326"/>
                </a:lnTo>
                <a:lnTo>
                  <a:pt x="17514" y="53896"/>
                </a:lnTo>
                <a:lnTo>
                  <a:pt x="17035" y="51343"/>
                </a:lnTo>
                <a:lnTo>
                  <a:pt x="17035" y="20750"/>
                </a:lnTo>
                <a:lnTo>
                  <a:pt x="29163" y="20750"/>
                </a:lnTo>
                <a:lnTo>
                  <a:pt x="30747" y="19303"/>
                </a:lnTo>
                <a:lnTo>
                  <a:pt x="30909" y="16369"/>
                </a:lnTo>
                <a:lnTo>
                  <a:pt x="29163" y="13309"/>
                </a:lnTo>
                <a:lnTo>
                  <a:pt x="17035" y="13309"/>
                </a:lnTo>
                <a:lnTo>
                  <a:pt x="17035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5677945" y="3850038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78" y="23915"/>
                </a:moveTo>
                <a:lnTo>
                  <a:pt x="9273" y="21348"/>
                </a:lnTo>
                <a:lnTo>
                  <a:pt x="9850" y="18986"/>
                </a:lnTo>
                <a:lnTo>
                  <a:pt x="11339" y="14604"/>
                </a:lnTo>
                <a:lnTo>
                  <a:pt x="13737" y="11174"/>
                </a:lnTo>
                <a:lnTo>
                  <a:pt x="17122" y="8902"/>
                </a:lnTo>
                <a:lnTo>
                  <a:pt x="21193" y="7491"/>
                </a:lnTo>
                <a:lnTo>
                  <a:pt x="26572" y="7491"/>
                </a:lnTo>
                <a:lnTo>
                  <a:pt x="30775" y="9043"/>
                </a:lnTo>
                <a:lnTo>
                  <a:pt x="34131" y="11469"/>
                </a:lnTo>
                <a:lnTo>
                  <a:pt x="36324" y="15012"/>
                </a:lnTo>
                <a:lnTo>
                  <a:pt x="37590" y="19418"/>
                </a:lnTo>
                <a:lnTo>
                  <a:pt x="38304" y="24270"/>
                </a:lnTo>
                <a:lnTo>
                  <a:pt x="38304" y="29743"/>
                </a:lnTo>
                <a:lnTo>
                  <a:pt x="38033" y="32321"/>
                </a:lnTo>
                <a:lnTo>
                  <a:pt x="37465" y="34672"/>
                </a:lnTo>
                <a:lnTo>
                  <a:pt x="36680" y="50266"/>
                </a:lnTo>
                <a:lnTo>
                  <a:pt x="39203" y="48373"/>
                </a:lnTo>
                <a:lnTo>
                  <a:pt x="43235" y="43534"/>
                </a:lnTo>
                <a:lnTo>
                  <a:pt x="44750" y="40651"/>
                </a:lnTo>
                <a:lnTo>
                  <a:pt x="45770" y="37299"/>
                </a:lnTo>
                <a:lnTo>
                  <a:pt x="46777" y="33958"/>
                </a:lnTo>
                <a:lnTo>
                  <a:pt x="47285" y="30300"/>
                </a:lnTo>
                <a:lnTo>
                  <a:pt x="47285" y="22226"/>
                </a:lnTo>
                <a:lnTo>
                  <a:pt x="46803" y="18554"/>
                </a:lnTo>
                <a:lnTo>
                  <a:pt x="45845" y="15303"/>
                </a:lnTo>
                <a:lnTo>
                  <a:pt x="44884" y="12038"/>
                </a:lnTo>
                <a:lnTo>
                  <a:pt x="43444" y="9269"/>
                </a:lnTo>
                <a:lnTo>
                  <a:pt x="41515" y="6998"/>
                </a:lnTo>
                <a:lnTo>
                  <a:pt x="37174" y="2984"/>
                </a:lnTo>
                <a:lnTo>
                  <a:pt x="34293" y="1777"/>
                </a:lnTo>
                <a:lnTo>
                  <a:pt x="31391" y="598"/>
                </a:lnTo>
                <a:lnTo>
                  <a:pt x="28008" y="0"/>
                </a:lnTo>
                <a:lnTo>
                  <a:pt x="20099" y="0"/>
                </a:lnTo>
                <a:lnTo>
                  <a:pt x="16556" y="673"/>
                </a:lnTo>
                <a:lnTo>
                  <a:pt x="13553" y="2005"/>
                </a:lnTo>
                <a:lnTo>
                  <a:pt x="10541" y="3351"/>
                </a:lnTo>
                <a:lnTo>
                  <a:pt x="8031" y="5231"/>
                </a:lnTo>
                <a:lnTo>
                  <a:pt x="3995" y="10072"/>
                </a:lnTo>
                <a:lnTo>
                  <a:pt x="2498" y="12952"/>
                </a:lnTo>
                <a:lnTo>
                  <a:pt x="1501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4"/>
                </a:lnTo>
                <a:lnTo>
                  <a:pt x="1410" y="38353"/>
                </a:lnTo>
                <a:lnTo>
                  <a:pt x="2362" y="41619"/>
                </a:lnTo>
                <a:lnTo>
                  <a:pt x="3787" y="44387"/>
                </a:lnTo>
                <a:lnTo>
                  <a:pt x="5731" y="46673"/>
                </a:lnTo>
                <a:lnTo>
                  <a:pt x="10058" y="50674"/>
                </a:lnTo>
                <a:lnTo>
                  <a:pt x="9705" y="34239"/>
                </a:lnTo>
                <a:lnTo>
                  <a:pt x="8978" y="29361"/>
                </a:lnTo>
                <a:lnTo>
                  <a:pt x="8978" y="23915"/>
                </a:lnTo>
                <a:close/>
              </a:path>
              <a:path w="47285" h="53657">
                <a:moveTo>
                  <a:pt x="26115" y="46126"/>
                </a:moveTo>
                <a:lnTo>
                  <a:pt x="20764" y="46126"/>
                </a:lnTo>
                <a:lnTo>
                  <a:pt x="16556" y="44575"/>
                </a:lnTo>
                <a:lnTo>
                  <a:pt x="13197" y="42152"/>
                </a:lnTo>
                <a:lnTo>
                  <a:pt x="10972" y="38646"/>
                </a:lnTo>
                <a:lnTo>
                  <a:pt x="9705" y="34239"/>
                </a:lnTo>
                <a:lnTo>
                  <a:pt x="10058" y="50674"/>
                </a:lnTo>
                <a:lnTo>
                  <a:pt x="12938" y="51879"/>
                </a:lnTo>
                <a:lnTo>
                  <a:pt x="15843" y="53074"/>
                </a:lnTo>
                <a:lnTo>
                  <a:pt x="19227" y="53657"/>
                </a:lnTo>
                <a:lnTo>
                  <a:pt x="27111" y="53657"/>
                </a:lnTo>
                <a:lnTo>
                  <a:pt x="30628" y="52984"/>
                </a:lnTo>
                <a:lnTo>
                  <a:pt x="33656" y="51624"/>
                </a:lnTo>
                <a:lnTo>
                  <a:pt x="36680" y="50266"/>
                </a:lnTo>
                <a:lnTo>
                  <a:pt x="37465" y="34672"/>
                </a:lnTo>
                <a:lnTo>
                  <a:pt x="36007" y="39052"/>
                </a:lnTo>
                <a:lnTo>
                  <a:pt x="33605" y="42454"/>
                </a:lnTo>
                <a:lnTo>
                  <a:pt x="30196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5748911" y="3850038"/>
            <a:ext cx="70153" cy="52919"/>
          </a:xfrm>
          <a:custGeom>
            <a:avLst/>
            <a:gdLst/>
            <a:ahLst/>
            <a:cxnLst/>
            <a:rect l="l" t="t" r="r" b="b"/>
            <a:pathLst>
              <a:path w="70153" h="52919">
                <a:moveTo>
                  <a:pt x="61643" y="52005"/>
                </a:moveTo>
                <a:lnTo>
                  <a:pt x="64260" y="52919"/>
                </a:lnTo>
                <a:lnTo>
                  <a:pt x="67384" y="52919"/>
                </a:lnTo>
                <a:lnTo>
                  <a:pt x="70153" y="51271"/>
                </a:lnTo>
                <a:lnTo>
                  <a:pt x="70153" y="17654"/>
                </a:lnTo>
                <a:lnTo>
                  <a:pt x="69894" y="15036"/>
                </a:lnTo>
                <a:lnTo>
                  <a:pt x="68799" y="10083"/>
                </a:lnTo>
                <a:lnTo>
                  <a:pt x="66611" y="6069"/>
                </a:lnTo>
                <a:lnTo>
                  <a:pt x="63656" y="2768"/>
                </a:lnTo>
                <a:lnTo>
                  <a:pt x="59526" y="557"/>
                </a:lnTo>
                <a:lnTo>
                  <a:pt x="56967" y="0"/>
                </a:lnTo>
                <a:lnTo>
                  <a:pt x="52650" y="0"/>
                </a:lnTo>
                <a:lnTo>
                  <a:pt x="48906" y="849"/>
                </a:lnTo>
                <a:lnTo>
                  <a:pt x="46328" y="2170"/>
                </a:lnTo>
                <a:lnTo>
                  <a:pt x="43643" y="3924"/>
                </a:lnTo>
                <a:lnTo>
                  <a:pt x="40806" y="6386"/>
                </a:lnTo>
                <a:lnTo>
                  <a:pt x="37727" y="9665"/>
                </a:lnTo>
                <a:lnTo>
                  <a:pt x="35622" y="5727"/>
                </a:lnTo>
                <a:lnTo>
                  <a:pt x="32572" y="2692"/>
                </a:lnTo>
                <a:lnTo>
                  <a:pt x="30002" y="1181"/>
                </a:lnTo>
                <a:lnTo>
                  <a:pt x="26892" y="227"/>
                </a:lnTo>
                <a:lnTo>
                  <a:pt x="23173" y="0"/>
                </a:lnTo>
                <a:lnTo>
                  <a:pt x="20614" y="0"/>
                </a:lnTo>
                <a:lnTo>
                  <a:pt x="18083" y="723"/>
                </a:lnTo>
                <a:lnTo>
                  <a:pt x="13064" y="3567"/>
                </a:lnTo>
                <a:lnTo>
                  <a:pt x="10483" y="5828"/>
                </a:lnTo>
                <a:lnTo>
                  <a:pt x="7827" y="8902"/>
                </a:lnTo>
                <a:lnTo>
                  <a:pt x="7827" y="2437"/>
                </a:lnTo>
                <a:lnTo>
                  <a:pt x="5847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7" y="52005"/>
                </a:lnTo>
                <a:lnTo>
                  <a:pt x="2758" y="52919"/>
                </a:lnTo>
                <a:lnTo>
                  <a:pt x="5894" y="52919"/>
                </a:lnTo>
                <a:lnTo>
                  <a:pt x="8658" y="51271"/>
                </a:lnTo>
                <a:lnTo>
                  <a:pt x="8658" y="17143"/>
                </a:lnTo>
                <a:lnTo>
                  <a:pt x="11049" y="14072"/>
                </a:lnTo>
                <a:lnTo>
                  <a:pt x="15289" y="10148"/>
                </a:lnTo>
                <a:lnTo>
                  <a:pt x="19339" y="7758"/>
                </a:lnTo>
                <a:lnTo>
                  <a:pt x="22943" y="7758"/>
                </a:lnTo>
                <a:lnTo>
                  <a:pt x="25513" y="8726"/>
                </a:lnTo>
                <a:lnTo>
                  <a:pt x="28414" y="11555"/>
                </a:lnTo>
                <a:lnTo>
                  <a:pt x="29782" y="14249"/>
                </a:lnTo>
                <a:lnTo>
                  <a:pt x="30542" y="17654"/>
                </a:lnTo>
                <a:lnTo>
                  <a:pt x="30740" y="21588"/>
                </a:lnTo>
                <a:lnTo>
                  <a:pt x="30740" y="51271"/>
                </a:lnTo>
                <a:lnTo>
                  <a:pt x="30928" y="52005"/>
                </a:lnTo>
                <a:lnTo>
                  <a:pt x="33545" y="52919"/>
                </a:lnTo>
                <a:lnTo>
                  <a:pt x="36587" y="52919"/>
                </a:lnTo>
                <a:lnTo>
                  <a:pt x="39413" y="51271"/>
                </a:lnTo>
                <a:lnTo>
                  <a:pt x="39413" y="17143"/>
                </a:lnTo>
                <a:lnTo>
                  <a:pt x="41821" y="14072"/>
                </a:lnTo>
                <a:lnTo>
                  <a:pt x="46055" y="10148"/>
                </a:lnTo>
                <a:lnTo>
                  <a:pt x="50076" y="7758"/>
                </a:lnTo>
                <a:lnTo>
                  <a:pt x="53680" y="7758"/>
                </a:lnTo>
                <a:lnTo>
                  <a:pt x="56276" y="8726"/>
                </a:lnTo>
                <a:lnTo>
                  <a:pt x="59220" y="11555"/>
                </a:lnTo>
                <a:lnTo>
                  <a:pt x="60556" y="14249"/>
                </a:lnTo>
                <a:lnTo>
                  <a:pt x="61247" y="17654"/>
                </a:lnTo>
                <a:lnTo>
                  <a:pt x="61434" y="21588"/>
                </a:lnTo>
                <a:lnTo>
                  <a:pt x="61434" y="51271"/>
                </a:lnTo>
                <a:lnTo>
                  <a:pt x="61643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5842937" y="3850038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12" y="16941"/>
                </a:moveTo>
                <a:lnTo>
                  <a:pt x="42325" y="14137"/>
                </a:lnTo>
                <a:lnTo>
                  <a:pt x="41536" y="11329"/>
                </a:lnTo>
                <a:lnTo>
                  <a:pt x="38624" y="6807"/>
                </a:lnTo>
                <a:lnTo>
                  <a:pt x="34796" y="3074"/>
                </a:lnTo>
                <a:lnTo>
                  <a:pt x="32176" y="1842"/>
                </a:lnTo>
                <a:lnTo>
                  <a:pt x="29569" y="622"/>
                </a:lnTo>
                <a:lnTo>
                  <a:pt x="26409" y="0"/>
                </a:lnTo>
                <a:lnTo>
                  <a:pt x="26445" y="6998"/>
                </a:lnTo>
                <a:lnTo>
                  <a:pt x="29606" y="8333"/>
                </a:lnTo>
                <a:lnTo>
                  <a:pt x="31747" y="11012"/>
                </a:lnTo>
                <a:lnTo>
                  <a:pt x="33872" y="13690"/>
                </a:lnTo>
                <a:lnTo>
                  <a:pt x="34894" y="17387"/>
                </a:lnTo>
                <a:lnTo>
                  <a:pt x="34782" y="22086"/>
                </a:lnTo>
                <a:lnTo>
                  <a:pt x="8977" y="22086"/>
                </a:lnTo>
                <a:lnTo>
                  <a:pt x="9050" y="20091"/>
                </a:lnTo>
                <a:lnTo>
                  <a:pt x="10474" y="3125"/>
                </a:lnTo>
                <a:lnTo>
                  <a:pt x="8092" y="4903"/>
                </a:lnTo>
                <a:lnTo>
                  <a:pt x="4142" y="9575"/>
                </a:lnTo>
                <a:lnTo>
                  <a:pt x="2616" y="12409"/>
                </a:lnTo>
                <a:lnTo>
                  <a:pt x="1572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22" y="38685"/>
                </a:lnTo>
                <a:lnTo>
                  <a:pt x="2533" y="42011"/>
                </a:lnTo>
                <a:lnTo>
                  <a:pt x="4042" y="44780"/>
                </a:lnTo>
                <a:lnTo>
                  <a:pt x="6036" y="46991"/>
                </a:lnTo>
                <a:lnTo>
                  <a:pt x="10490" y="50864"/>
                </a:lnTo>
                <a:lnTo>
                  <a:pt x="13420" y="51983"/>
                </a:lnTo>
                <a:lnTo>
                  <a:pt x="16343" y="53099"/>
                </a:lnTo>
                <a:lnTo>
                  <a:pt x="19752" y="53657"/>
                </a:lnTo>
                <a:lnTo>
                  <a:pt x="23641" y="53657"/>
                </a:lnTo>
                <a:lnTo>
                  <a:pt x="27993" y="53492"/>
                </a:lnTo>
                <a:lnTo>
                  <a:pt x="31957" y="52807"/>
                </a:lnTo>
                <a:lnTo>
                  <a:pt x="35200" y="51983"/>
                </a:lnTo>
                <a:lnTo>
                  <a:pt x="37932" y="51106"/>
                </a:lnTo>
                <a:lnTo>
                  <a:pt x="41191" y="48834"/>
                </a:lnTo>
                <a:lnTo>
                  <a:pt x="41511" y="46167"/>
                </a:lnTo>
                <a:lnTo>
                  <a:pt x="40934" y="43016"/>
                </a:lnTo>
                <a:lnTo>
                  <a:pt x="38202" y="43268"/>
                </a:lnTo>
                <a:lnTo>
                  <a:pt x="35041" y="44554"/>
                </a:lnTo>
                <a:lnTo>
                  <a:pt x="32237" y="45443"/>
                </a:lnTo>
                <a:lnTo>
                  <a:pt x="28709" y="46191"/>
                </a:lnTo>
                <a:lnTo>
                  <a:pt x="24451" y="46393"/>
                </a:lnTo>
                <a:lnTo>
                  <a:pt x="21600" y="46393"/>
                </a:lnTo>
                <a:lnTo>
                  <a:pt x="17218" y="45137"/>
                </a:lnTo>
                <a:lnTo>
                  <a:pt x="13639" y="43117"/>
                </a:lnTo>
                <a:lnTo>
                  <a:pt x="11181" y="40006"/>
                </a:lnTo>
                <a:lnTo>
                  <a:pt x="9777" y="35981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72" y="27752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2" y="16941"/>
                </a:lnTo>
                <a:close/>
              </a:path>
              <a:path w="43508" h="53657">
                <a:moveTo>
                  <a:pt x="9050" y="20091"/>
                </a:moveTo>
                <a:lnTo>
                  <a:pt x="9974" y="16358"/>
                </a:lnTo>
                <a:lnTo>
                  <a:pt x="11440" y="12931"/>
                </a:lnTo>
                <a:lnTo>
                  <a:pt x="14982" y="9083"/>
                </a:lnTo>
                <a:lnTo>
                  <a:pt x="18215" y="7419"/>
                </a:lnTo>
                <a:lnTo>
                  <a:pt x="22251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2"/>
                </a:lnTo>
                <a:lnTo>
                  <a:pt x="13294" y="1868"/>
                </a:lnTo>
                <a:lnTo>
                  <a:pt x="10474" y="3125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5910660" y="3850041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08" y="15468"/>
                </a:lnTo>
                <a:lnTo>
                  <a:pt x="13053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0" y="8672"/>
                </a:lnTo>
                <a:lnTo>
                  <a:pt x="24897" y="9460"/>
                </a:lnTo>
                <a:lnTo>
                  <a:pt x="27553" y="8190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86"/>
                </a:lnTo>
                <a:lnTo>
                  <a:pt x="19742" y="0"/>
                </a:lnTo>
                <a:lnTo>
                  <a:pt x="16739" y="673"/>
                </a:lnTo>
                <a:lnTo>
                  <a:pt x="13704" y="2578"/>
                </a:lnTo>
                <a:lnTo>
                  <a:pt x="10346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53" y="838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77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5954849" y="3850038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4"/>
                </a:moveTo>
                <a:lnTo>
                  <a:pt x="8596" y="52984"/>
                </a:lnTo>
                <a:lnTo>
                  <a:pt x="11649" y="53531"/>
                </a:lnTo>
                <a:lnTo>
                  <a:pt x="17665" y="53657"/>
                </a:lnTo>
                <a:lnTo>
                  <a:pt x="20159" y="53315"/>
                </a:lnTo>
                <a:lnTo>
                  <a:pt x="24714" y="51944"/>
                </a:lnTo>
                <a:lnTo>
                  <a:pt x="28328" y="49593"/>
                </a:lnTo>
                <a:lnTo>
                  <a:pt x="31244" y="46609"/>
                </a:lnTo>
                <a:lnTo>
                  <a:pt x="33026" y="42699"/>
                </a:lnTo>
                <a:lnTo>
                  <a:pt x="33483" y="37986"/>
                </a:lnTo>
                <a:lnTo>
                  <a:pt x="33483" y="35877"/>
                </a:lnTo>
                <a:lnTo>
                  <a:pt x="32451" y="32551"/>
                </a:lnTo>
                <a:lnTo>
                  <a:pt x="30863" y="29743"/>
                </a:lnTo>
                <a:lnTo>
                  <a:pt x="27331" y="26633"/>
                </a:lnTo>
                <a:lnTo>
                  <a:pt x="24429" y="25120"/>
                </a:lnTo>
                <a:lnTo>
                  <a:pt x="21462" y="23825"/>
                </a:lnTo>
                <a:lnTo>
                  <a:pt x="18515" y="22608"/>
                </a:lnTo>
                <a:lnTo>
                  <a:pt x="15648" y="21452"/>
                </a:lnTo>
                <a:lnTo>
                  <a:pt x="12128" y="19357"/>
                </a:lnTo>
                <a:lnTo>
                  <a:pt x="9803" y="16588"/>
                </a:lnTo>
                <a:lnTo>
                  <a:pt x="9461" y="13996"/>
                </a:lnTo>
                <a:lnTo>
                  <a:pt x="10015" y="11178"/>
                </a:lnTo>
                <a:lnTo>
                  <a:pt x="12362" y="8294"/>
                </a:lnTo>
                <a:lnTo>
                  <a:pt x="15523" y="7113"/>
                </a:lnTo>
                <a:lnTo>
                  <a:pt x="18291" y="6948"/>
                </a:lnTo>
                <a:lnTo>
                  <a:pt x="21405" y="7138"/>
                </a:lnTo>
                <a:lnTo>
                  <a:pt x="25071" y="8370"/>
                </a:lnTo>
                <a:lnTo>
                  <a:pt x="27727" y="9691"/>
                </a:lnTo>
                <a:lnTo>
                  <a:pt x="30714" y="9867"/>
                </a:lnTo>
                <a:lnTo>
                  <a:pt x="31061" y="7164"/>
                </a:lnTo>
                <a:lnTo>
                  <a:pt x="30765" y="4420"/>
                </a:lnTo>
                <a:lnTo>
                  <a:pt x="28195" y="2199"/>
                </a:lnTo>
                <a:lnTo>
                  <a:pt x="25585" y="1144"/>
                </a:lnTo>
                <a:lnTo>
                  <a:pt x="22180" y="320"/>
                </a:lnTo>
                <a:lnTo>
                  <a:pt x="18389" y="0"/>
                </a:lnTo>
                <a:lnTo>
                  <a:pt x="15523" y="0"/>
                </a:lnTo>
                <a:lnTo>
                  <a:pt x="13017" y="396"/>
                </a:lnTo>
                <a:lnTo>
                  <a:pt x="8694" y="1993"/>
                </a:lnTo>
                <a:lnTo>
                  <a:pt x="5472" y="4370"/>
                </a:lnTo>
                <a:lnTo>
                  <a:pt x="2952" y="7228"/>
                </a:lnTo>
                <a:lnTo>
                  <a:pt x="1512" y="10731"/>
                </a:lnTo>
                <a:lnTo>
                  <a:pt x="1155" y="14479"/>
                </a:lnTo>
                <a:lnTo>
                  <a:pt x="1487" y="18517"/>
                </a:lnTo>
                <a:lnTo>
                  <a:pt x="2866" y="21629"/>
                </a:lnTo>
                <a:lnTo>
                  <a:pt x="6015" y="25210"/>
                </a:lnTo>
                <a:lnTo>
                  <a:pt x="8694" y="26939"/>
                </a:lnTo>
                <a:lnTo>
                  <a:pt x="11574" y="28411"/>
                </a:lnTo>
                <a:lnTo>
                  <a:pt x="14555" y="29643"/>
                </a:lnTo>
                <a:lnTo>
                  <a:pt x="17395" y="30797"/>
                </a:lnTo>
                <a:lnTo>
                  <a:pt x="20052" y="31993"/>
                </a:lnTo>
                <a:lnTo>
                  <a:pt x="23202" y="34279"/>
                </a:lnTo>
                <a:lnTo>
                  <a:pt x="24908" y="37313"/>
                </a:lnTo>
                <a:lnTo>
                  <a:pt x="24674" y="41187"/>
                </a:lnTo>
                <a:lnTo>
                  <a:pt x="23051" y="43941"/>
                </a:lnTo>
                <a:lnTo>
                  <a:pt x="20271" y="45684"/>
                </a:lnTo>
                <a:lnTo>
                  <a:pt x="16560" y="46497"/>
                </a:lnTo>
                <a:lnTo>
                  <a:pt x="13125" y="46497"/>
                </a:lnTo>
                <a:lnTo>
                  <a:pt x="9879" y="45759"/>
                </a:lnTo>
                <a:lnTo>
                  <a:pt x="5965" y="44157"/>
                </a:lnTo>
                <a:lnTo>
                  <a:pt x="3172" y="42558"/>
                </a:lnTo>
                <a:lnTo>
                  <a:pt x="270" y="42941"/>
                </a:lnTo>
                <a:lnTo>
                  <a:pt x="0" y="45529"/>
                </a:lnTo>
                <a:lnTo>
                  <a:pt x="270" y="48186"/>
                </a:lnTo>
                <a:lnTo>
                  <a:pt x="2952" y="50929"/>
                </a:lnTo>
                <a:lnTo>
                  <a:pt x="6026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005904" y="3890512"/>
            <a:ext cx="17085" cy="27863"/>
          </a:xfrm>
          <a:custGeom>
            <a:avLst/>
            <a:gdLst/>
            <a:ahLst/>
            <a:cxnLst/>
            <a:rect l="l" t="t" r="r" b="b"/>
            <a:pathLst>
              <a:path w="17085" h="27863">
                <a:moveTo>
                  <a:pt x="17085" y="4395"/>
                </a:moveTo>
                <a:lnTo>
                  <a:pt x="17085" y="3416"/>
                </a:lnTo>
                <a:lnTo>
                  <a:pt x="15890" y="763"/>
                </a:lnTo>
                <a:lnTo>
                  <a:pt x="12964" y="0"/>
                </a:lnTo>
                <a:lnTo>
                  <a:pt x="10403" y="50"/>
                </a:lnTo>
                <a:lnTo>
                  <a:pt x="7477" y="1487"/>
                </a:lnTo>
                <a:lnTo>
                  <a:pt x="6998" y="4395"/>
                </a:lnTo>
                <a:lnTo>
                  <a:pt x="6998" y="11343"/>
                </a:lnTo>
                <a:lnTo>
                  <a:pt x="0" y="26266"/>
                </a:lnTo>
                <a:lnTo>
                  <a:pt x="1375" y="27863"/>
                </a:lnTo>
                <a:lnTo>
                  <a:pt x="4118" y="27812"/>
                </a:lnTo>
                <a:lnTo>
                  <a:pt x="6728" y="26366"/>
                </a:lnTo>
                <a:lnTo>
                  <a:pt x="13921" y="15203"/>
                </a:lnTo>
                <a:lnTo>
                  <a:pt x="15016" y="13439"/>
                </a:lnTo>
                <a:lnTo>
                  <a:pt x="16394" y="10148"/>
                </a:lnTo>
                <a:lnTo>
                  <a:pt x="16924" y="7495"/>
                </a:lnTo>
                <a:lnTo>
                  <a:pt x="17085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080793" y="3850038"/>
            <a:ext cx="47285" cy="53657"/>
          </a:xfrm>
          <a:custGeom>
            <a:avLst/>
            <a:gdLst/>
            <a:ahLst/>
            <a:cxnLst/>
            <a:rect l="l" t="t" r="r" b="b"/>
            <a:pathLst>
              <a:path w="47285" h="53657">
                <a:moveTo>
                  <a:pt x="8985" y="23915"/>
                </a:moveTo>
                <a:lnTo>
                  <a:pt x="9276" y="21348"/>
                </a:lnTo>
                <a:lnTo>
                  <a:pt x="9856" y="18986"/>
                </a:lnTo>
                <a:lnTo>
                  <a:pt x="11342" y="14604"/>
                </a:lnTo>
                <a:lnTo>
                  <a:pt x="13743" y="11174"/>
                </a:lnTo>
                <a:lnTo>
                  <a:pt x="17124" y="8902"/>
                </a:lnTo>
                <a:lnTo>
                  <a:pt x="21196" y="7491"/>
                </a:lnTo>
                <a:lnTo>
                  <a:pt x="26570" y="7491"/>
                </a:lnTo>
                <a:lnTo>
                  <a:pt x="30779" y="9043"/>
                </a:lnTo>
                <a:lnTo>
                  <a:pt x="34137" y="11469"/>
                </a:lnTo>
                <a:lnTo>
                  <a:pt x="36327" y="15012"/>
                </a:lnTo>
                <a:lnTo>
                  <a:pt x="37594" y="19418"/>
                </a:lnTo>
                <a:lnTo>
                  <a:pt x="38307" y="24270"/>
                </a:lnTo>
                <a:lnTo>
                  <a:pt x="38307" y="29743"/>
                </a:lnTo>
                <a:lnTo>
                  <a:pt x="38036" y="32321"/>
                </a:lnTo>
                <a:lnTo>
                  <a:pt x="37471" y="34672"/>
                </a:lnTo>
                <a:lnTo>
                  <a:pt x="36683" y="50266"/>
                </a:lnTo>
                <a:lnTo>
                  <a:pt x="39203" y="48373"/>
                </a:lnTo>
                <a:lnTo>
                  <a:pt x="43242" y="43534"/>
                </a:lnTo>
                <a:lnTo>
                  <a:pt x="44754" y="40651"/>
                </a:lnTo>
                <a:lnTo>
                  <a:pt x="45773" y="37299"/>
                </a:lnTo>
                <a:lnTo>
                  <a:pt x="46785" y="33958"/>
                </a:lnTo>
                <a:lnTo>
                  <a:pt x="47285" y="30300"/>
                </a:lnTo>
                <a:lnTo>
                  <a:pt x="47285" y="22226"/>
                </a:lnTo>
                <a:lnTo>
                  <a:pt x="46809" y="18554"/>
                </a:lnTo>
                <a:lnTo>
                  <a:pt x="45845" y="15303"/>
                </a:lnTo>
                <a:lnTo>
                  <a:pt x="44888" y="12038"/>
                </a:lnTo>
                <a:lnTo>
                  <a:pt x="43451" y="9269"/>
                </a:lnTo>
                <a:lnTo>
                  <a:pt x="41517" y="6998"/>
                </a:lnTo>
                <a:lnTo>
                  <a:pt x="37172" y="2984"/>
                </a:lnTo>
                <a:lnTo>
                  <a:pt x="34296" y="1777"/>
                </a:lnTo>
                <a:lnTo>
                  <a:pt x="31391" y="598"/>
                </a:lnTo>
                <a:lnTo>
                  <a:pt x="28011" y="0"/>
                </a:lnTo>
                <a:lnTo>
                  <a:pt x="20101" y="0"/>
                </a:lnTo>
                <a:lnTo>
                  <a:pt x="16559" y="673"/>
                </a:lnTo>
                <a:lnTo>
                  <a:pt x="13557" y="2005"/>
                </a:lnTo>
                <a:lnTo>
                  <a:pt x="10543" y="3351"/>
                </a:lnTo>
                <a:lnTo>
                  <a:pt x="8034" y="5231"/>
                </a:lnTo>
                <a:lnTo>
                  <a:pt x="3999" y="10072"/>
                </a:lnTo>
                <a:lnTo>
                  <a:pt x="2501" y="12952"/>
                </a:lnTo>
                <a:lnTo>
                  <a:pt x="1503" y="16308"/>
                </a:lnTo>
                <a:lnTo>
                  <a:pt x="496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1" y="35114"/>
                </a:lnTo>
                <a:lnTo>
                  <a:pt x="1417" y="38353"/>
                </a:lnTo>
                <a:lnTo>
                  <a:pt x="2364" y="41619"/>
                </a:lnTo>
                <a:lnTo>
                  <a:pt x="3789" y="44387"/>
                </a:lnTo>
                <a:lnTo>
                  <a:pt x="5734" y="46673"/>
                </a:lnTo>
                <a:lnTo>
                  <a:pt x="10064" y="50674"/>
                </a:lnTo>
                <a:lnTo>
                  <a:pt x="9709" y="34239"/>
                </a:lnTo>
                <a:lnTo>
                  <a:pt x="8985" y="29361"/>
                </a:lnTo>
                <a:lnTo>
                  <a:pt x="8985" y="23915"/>
                </a:lnTo>
                <a:close/>
              </a:path>
              <a:path w="47285" h="53657">
                <a:moveTo>
                  <a:pt x="26117" y="46126"/>
                </a:moveTo>
                <a:lnTo>
                  <a:pt x="20764" y="46126"/>
                </a:lnTo>
                <a:lnTo>
                  <a:pt x="16559" y="44575"/>
                </a:lnTo>
                <a:lnTo>
                  <a:pt x="13200" y="42152"/>
                </a:lnTo>
                <a:lnTo>
                  <a:pt x="10975" y="38646"/>
                </a:lnTo>
                <a:lnTo>
                  <a:pt x="9709" y="34239"/>
                </a:lnTo>
                <a:lnTo>
                  <a:pt x="10064" y="50674"/>
                </a:lnTo>
                <a:lnTo>
                  <a:pt x="12945" y="51879"/>
                </a:lnTo>
                <a:lnTo>
                  <a:pt x="15847" y="53074"/>
                </a:lnTo>
                <a:lnTo>
                  <a:pt x="19226" y="53657"/>
                </a:lnTo>
                <a:lnTo>
                  <a:pt x="27114" y="53657"/>
                </a:lnTo>
                <a:lnTo>
                  <a:pt x="30632" y="52984"/>
                </a:lnTo>
                <a:lnTo>
                  <a:pt x="33656" y="51624"/>
                </a:lnTo>
                <a:lnTo>
                  <a:pt x="36683" y="50266"/>
                </a:lnTo>
                <a:lnTo>
                  <a:pt x="37471" y="34672"/>
                </a:lnTo>
                <a:lnTo>
                  <a:pt x="36007" y="39052"/>
                </a:lnTo>
                <a:lnTo>
                  <a:pt x="33609" y="42454"/>
                </a:lnTo>
                <a:lnTo>
                  <a:pt x="30199" y="44705"/>
                </a:lnTo>
                <a:lnTo>
                  <a:pt x="26117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151504" y="3850812"/>
            <a:ext cx="40777" cy="52882"/>
          </a:xfrm>
          <a:custGeom>
            <a:avLst/>
            <a:gdLst/>
            <a:ahLst/>
            <a:cxnLst/>
            <a:rect l="l" t="t" r="r" b="b"/>
            <a:pathLst>
              <a:path w="40777" h="52882">
                <a:moveTo>
                  <a:pt x="8718" y="1662"/>
                </a:moveTo>
                <a:lnTo>
                  <a:pt x="8498" y="938"/>
                </a:lnTo>
                <a:lnTo>
                  <a:pt x="5892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47"/>
                </a:lnTo>
                <a:lnTo>
                  <a:pt x="280" y="37846"/>
                </a:lnTo>
                <a:lnTo>
                  <a:pt x="1438" y="42810"/>
                </a:lnTo>
                <a:lnTo>
                  <a:pt x="3718" y="46838"/>
                </a:lnTo>
                <a:lnTo>
                  <a:pt x="6793" y="50176"/>
                </a:lnTo>
                <a:lnTo>
                  <a:pt x="11108" y="52350"/>
                </a:lnTo>
                <a:lnTo>
                  <a:pt x="13765" y="52882"/>
                </a:lnTo>
                <a:lnTo>
                  <a:pt x="19604" y="52882"/>
                </a:lnTo>
                <a:lnTo>
                  <a:pt x="22275" y="52185"/>
                </a:lnTo>
                <a:lnTo>
                  <a:pt x="24897" y="50763"/>
                </a:lnTo>
                <a:lnTo>
                  <a:pt x="27528" y="49366"/>
                </a:lnTo>
                <a:lnTo>
                  <a:pt x="30199" y="47115"/>
                </a:lnTo>
                <a:lnTo>
                  <a:pt x="32881" y="44044"/>
                </a:lnTo>
                <a:lnTo>
                  <a:pt x="32881" y="50496"/>
                </a:lnTo>
                <a:lnTo>
                  <a:pt x="35377" y="52144"/>
                </a:lnTo>
                <a:lnTo>
                  <a:pt x="38195" y="52144"/>
                </a:lnTo>
                <a:lnTo>
                  <a:pt x="40777" y="50496"/>
                </a:lnTo>
                <a:lnTo>
                  <a:pt x="40777" y="1662"/>
                </a:lnTo>
                <a:lnTo>
                  <a:pt x="40532" y="938"/>
                </a:lnTo>
                <a:lnTo>
                  <a:pt x="37961" y="0"/>
                </a:lnTo>
                <a:lnTo>
                  <a:pt x="34836" y="0"/>
                </a:lnTo>
                <a:lnTo>
                  <a:pt x="32043" y="1662"/>
                </a:lnTo>
                <a:lnTo>
                  <a:pt x="32043" y="35801"/>
                </a:lnTo>
                <a:lnTo>
                  <a:pt x="29634" y="38875"/>
                </a:lnTo>
                <a:lnTo>
                  <a:pt x="25181" y="42800"/>
                </a:lnTo>
                <a:lnTo>
                  <a:pt x="20876" y="45186"/>
                </a:lnTo>
                <a:lnTo>
                  <a:pt x="17012" y="45186"/>
                </a:lnTo>
                <a:lnTo>
                  <a:pt x="13027" y="43508"/>
                </a:lnTo>
                <a:lnTo>
                  <a:pt x="10335" y="40157"/>
                </a:lnTo>
                <a:lnTo>
                  <a:pt x="9312" y="36970"/>
                </a:lnTo>
                <a:lnTo>
                  <a:pt x="8718" y="32957"/>
                </a:lnTo>
                <a:lnTo>
                  <a:pt x="8718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218791" y="3850041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8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23" y="15468"/>
                </a:lnTo>
                <a:lnTo>
                  <a:pt x="13053" y="12736"/>
                </a:lnTo>
                <a:lnTo>
                  <a:pt x="15882" y="9968"/>
                </a:lnTo>
                <a:lnTo>
                  <a:pt x="19300" y="8470"/>
                </a:lnTo>
                <a:lnTo>
                  <a:pt x="22240" y="8672"/>
                </a:lnTo>
                <a:lnTo>
                  <a:pt x="24897" y="9460"/>
                </a:lnTo>
                <a:lnTo>
                  <a:pt x="27553" y="8190"/>
                </a:lnTo>
                <a:lnTo>
                  <a:pt x="27616" y="3657"/>
                </a:lnTo>
                <a:lnTo>
                  <a:pt x="25330" y="673"/>
                </a:lnTo>
                <a:lnTo>
                  <a:pt x="22316" y="86"/>
                </a:lnTo>
                <a:lnTo>
                  <a:pt x="19742" y="0"/>
                </a:lnTo>
                <a:lnTo>
                  <a:pt x="16743" y="673"/>
                </a:lnTo>
                <a:lnTo>
                  <a:pt x="13704" y="2578"/>
                </a:lnTo>
                <a:lnTo>
                  <a:pt x="10346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71" y="838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201" y="51991"/>
                </a:lnTo>
                <a:lnTo>
                  <a:pt x="2778" y="52919"/>
                </a:lnTo>
                <a:lnTo>
                  <a:pt x="590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301817" y="3850034"/>
            <a:ext cx="43524" cy="72349"/>
          </a:xfrm>
          <a:custGeom>
            <a:avLst/>
            <a:gdLst/>
            <a:ahLst/>
            <a:cxnLst/>
            <a:rect l="l" t="t" r="r" b="b"/>
            <a:pathLst>
              <a:path w="43524" h="72349">
                <a:moveTo>
                  <a:pt x="0" y="2448"/>
                </a:moveTo>
                <a:lnTo>
                  <a:pt x="0" y="70650"/>
                </a:lnTo>
                <a:lnTo>
                  <a:pt x="198" y="71409"/>
                </a:lnTo>
                <a:lnTo>
                  <a:pt x="2783" y="72349"/>
                </a:lnTo>
                <a:lnTo>
                  <a:pt x="5919" y="72349"/>
                </a:lnTo>
                <a:lnTo>
                  <a:pt x="8672" y="70650"/>
                </a:lnTo>
                <a:lnTo>
                  <a:pt x="8672" y="46238"/>
                </a:lnTo>
                <a:lnTo>
                  <a:pt x="9940" y="47509"/>
                </a:lnTo>
                <a:lnTo>
                  <a:pt x="13370" y="50479"/>
                </a:lnTo>
                <a:lnTo>
                  <a:pt x="16794" y="52487"/>
                </a:lnTo>
                <a:lnTo>
                  <a:pt x="20336" y="53517"/>
                </a:lnTo>
                <a:lnTo>
                  <a:pt x="23026" y="53668"/>
                </a:lnTo>
                <a:lnTo>
                  <a:pt x="26327" y="53668"/>
                </a:lnTo>
                <a:lnTo>
                  <a:pt x="29239" y="53021"/>
                </a:lnTo>
                <a:lnTo>
                  <a:pt x="31799" y="51739"/>
                </a:lnTo>
                <a:lnTo>
                  <a:pt x="34354" y="50454"/>
                </a:lnTo>
                <a:lnTo>
                  <a:pt x="33840" y="33908"/>
                </a:lnTo>
                <a:lnTo>
                  <a:pt x="32684" y="38188"/>
                </a:lnTo>
                <a:lnTo>
                  <a:pt x="30740" y="41793"/>
                </a:lnTo>
                <a:lnTo>
                  <a:pt x="27896" y="44334"/>
                </a:lnTo>
                <a:lnTo>
                  <a:pt x="24458" y="45961"/>
                </a:lnTo>
                <a:lnTo>
                  <a:pt x="19916" y="45961"/>
                </a:lnTo>
                <a:lnTo>
                  <a:pt x="15499" y="43571"/>
                </a:lnTo>
                <a:lnTo>
                  <a:pt x="11084" y="39686"/>
                </a:lnTo>
                <a:lnTo>
                  <a:pt x="8672" y="36687"/>
                </a:lnTo>
                <a:lnTo>
                  <a:pt x="8672" y="17259"/>
                </a:lnTo>
                <a:lnTo>
                  <a:pt x="7628" y="9004"/>
                </a:lnTo>
                <a:lnTo>
                  <a:pt x="7628" y="2448"/>
                </a:lnTo>
                <a:lnTo>
                  <a:pt x="6092" y="900"/>
                </a:lnTo>
                <a:lnTo>
                  <a:pt x="3089" y="759"/>
                </a:lnTo>
                <a:lnTo>
                  <a:pt x="0" y="2448"/>
                </a:lnTo>
                <a:close/>
              </a:path>
              <a:path w="43524" h="72349">
                <a:moveTo>
                  <a:pt x="8672" y="17259"/>
                </a:moveTo>
                <a:lnTo>
                  <a:pt x="10062" y="15480"/>
                </a:lnTo>
                <a:lnTo>
                  <a:pt x="12597" y="12776"/>
                </a:lnTo>
                <a:lnTo>
                  <a:pt x="16139" y="9853"/>
                </a:lnTo>
                <a:lnTo>
                  <a:pt x="19462" y="8229"/>
                </a:lnTo>
                <a:lnTo>
                  <a:pt x="22806" y="7707"/>
                </a:lnTo>
                <a:lnTo>
                  <a:pt x="26939" y="8254"/>
                </a:lnTo>
                <a:lnTo>
                  <a:pt x="29978" y="10425"/>
                </a:lnTo>
                <a:lnTo>
                  <a:pt x="32084" y="13676"/>
                </a:lnTo>
                <a:lnTo>
                  <a:pt x="33620" y="17550"/>
                </a:lnTo>
                <a:lnTo>
                  <a:pt x="34344" y="22223"/>
                </a:lnTo>
                <a:lnTo>
                  <a:pt x="34542" y="27137"/>
                </a:lnTo>
                <a:lnTo>
                  <a:pt x="34542" y="29411"/>
                </a:lnTo>
                <a:lnTo>
                  <a:pt x="33840" y="33908"/>
                </a:lnTo>
                <a:lnTo>
                  <a:pt x="34354" y="50454"/>
                </a:lnTo>
                <a:lnTo>
                  <a:pt x="36511" y="48625"/>
                </a:lnTo>
                <a:lnTo>
                  <a:pt x="39982" y="43891"/>
                </a:lnTo>
                <a:lnTo>
                  <a:pt x="41296" y="41008"/>
                </a:lnTo>
                <a:lnTo>
                  <a:pt x="42181" y="37602"/>
                </a:lnTo>
                <a:lnTo>
                  <a:pt x="43082" y="34211"/>
                </a:lnTo>
                <a:lnTo>
                  <a:pt x="43524" y="30377"/>
                </a:lnTo>
                <a:lnTo>
                  <a:pt x="43524" y="22565"/>
                </a:lnTo>
                <a:lnTo>
                  <a:pt x="43178" y="19202"/>
                </a:lnTo>
                <a:lnTo>
                  <a:pt x="42476" y="16038"/>
                </a:lnTo>
                <a:lnTo>
                  <a:pt x="41775" y="12877"/>
                </a:lnTo>
                <a:lnTo>
                  <a:pt x="40655" y="10095"/>
                </a:lnTo>
                <a:lnTo>
                  <a:pt x="39143" y="7707"/>
                </a:lnTo>
                <a:lnTo>
                  <a:pt x="35651" y="3441"/>
                </a:lnTo>
                <a:lnTo>
                  <a:pt x="30802" y="684"/>
                </a:lnTo>
                <a:lnTo>
                  <a:pt x="27889" y="0"/>
                </a:lnTo>
                <a:lnTo>
                  <a:pt x="24458" y="0"/>
                </a:lnTo>
                <a:lnTo>
                  <a:pt x="21380" y="187"/>
                </a:lnTo>
                <a:lnTo>
                  <a:pt x="18540" y="951"/>
                </a:lnTo>
                <a:lnTo>
                  <a:pt x="15805" y="2260"/>
                </a:lnTo>
                <a:lnTo>
                  <a:pt x="13115" y="3935"/>
                </a:lnTo>
                <a:lnTo>
                  <a:pt x="10444" y="6170"/>
                </a:lnTo>
                <a:lnTo>
                  <a:pt x="7628" y="9004"/>
                </a:lnTo>
                <a:lnTo>
                  <a:pt x="8672" y="17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369476" y="3850041"/>
            <a:ext cx="27614" cy="52919"/>
          </a:xfrm>
          <a:custGeom>
            <a:avLst/>
            <a:gdLst/>
            <a:ahLst/>
            <a:cxnLst/>
            <a:rect l="l" t="t" r="r" b="b"/>
            <a:pathLst>
              <a:path w="27614" h="52919">
                <a:moveTo>
                  <a:pt x="5906" y="52919"/>
                </a:moveTo>
                <a:lnTo>
                  <a:pt x="8675" y="51267"/>
                </a:lnTo>
                <a:lnTo>
                  <a:pt x="8675" y="19137"/>
                </a:lnTo>
                <a:lnTo>
                  <a:pt x="11022" y="15468"/>
                </a:lnTo>
                <a:lnTo>
                  <a:pt x="13049" y="12736"/>
                </a:lnTo>
                <a:lnTo>
                  <a:pt x="15882" y="9968"/>
                </a:lnTo>
                <a:lnTo>
                  <a:pt x="19302" y="8470"/>
                </a:lnTo>
                <a:lnTo>
                  <a:pt x="22244" y="8672"/>
                </a:lnTo>
                <a:lnTo>
                  <a:pt x="24900" y="9460"/>
                </a:lnTo>
                <a:lnTo>
                  <a:pt x="27557" y="8190"/>
                </a:lnTo>
                <a:lnTo>
                  <a:pt x="27614" y="3657"/>
                </a:lnTo>
                <a:lnTo>
                  <a:pt x="25328" y="673"/>
                </a:lnTo>
                <a:lnTo>
                  <a:pt x="22316" y="86"/>
                </a:lnTo>
                <a:lnTo>
                  <a:pt x="19745" y="0"/>
                </a:lnTo>
                <a:lnTo>
                  <a:pt x="16743" y="673"/>
                </a:lnTo>
                <a:lnTo>
                  <a:pt x="13704" y="2578"/>
                </a:lnTo>
                <a:lnTo>
                  <a:pt x="10346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67" y="838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98" y="51991"/>
                </a:lnTo>
                <a:lnTo>
                  <a:pt x="2782" y="52919"/>
                </a:lnTo>
                <a:lnTo>
                  <a:pt x="590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414767" y="3850038"/>
            <a:ext cx="47283" cy="53657"/>
          </a:xfrm>
          <a:custGeom>
            <a:avLst/>
            <a:gdLst/>
            <a:ahLst/>
            <a:cxnLst/>
            <a:rect l="l" t="t" r="r" b="b"/>
            <a:pathLst>
              <a:path w="47283" h="53657">
                <a:moveTo>
                  <a:pt x="8978" y="23915"/>
                </a:moveTo>
                <a:lnTo>
                  <a:pt x="9273" y="21348"/>
                </a:lnTo>
                <a:lnTo>
                  <a:pt x="9853" y="18986"/>
                </a:lnTo>
                <a:lnTo>
                  <a:pt x="11329" y="14604"/>
                </a:lnTo>
                <a:lnTo>
                  <a:pt x="13727" y="11174"/>
                </a:lnTo>
                <a:lnTo>
                  <a:pt x="17110" y="8902"/>
                </a:lnTo>
                <a:lnTo>
                  <a:pt x="21182" y="7491"/>
                </a:lnTo>
                <a:lnTo>
                  <a:pt x="26568" y="7491"/>
                </a:lnTo>
                <a:lnTo>
                  <a:pt x="30777" y="9043"/>
                </a:lnTo>
                <a:lnTo>
                  <a:pt x="34136" y="11469"/>
                </a:lnTo>
                <a:lnTo>
                  <a:pt x="36324" y="15012"/>
                </a:lnTo>
                <a:lnTo>
                  <a:pt x="37576" y="19418"/>
                </a:lnTo>
                <a:lnTo>
                  <a:pt x="38304" y="24270"/>
                </a:lnTo>
                <a:lnTo>
                  <a:pt x="38304" y="29743"/>
                </a:lnTo>
                <a:lnTo>
                  <a:pt x="38019" y="32321"/>
                </a:lnTo>
                <a:lnTo>
                  <a:pt x="37454" y="34672"/>
                </a:lnTo>
                <a:lnTo>
                  <a:pt x="36681" y="50266"/>
                </a:lnTo>
                <a:lnTo>
                  <a:pt x="39201" y="48373"/>
                </a:lnTo>
                <a:lnTo>
                  <a:pt x="43225" y="43534"/>
                </a:lnTo>
                <a:lnTo>
                  <a:pt x="44748" y="40651"/>
                </a:lnTo>
                <a:lnTo>
                  <a:pt x="45756" y="37299"/>
                </a:lnTo>
                <a:lnTo>
                  <a:pt x="46779" y="33958"/>
                </a:lnTo>
                <a:lnTo>
                  <a:pt x="47283" y="30300"/>
                </a:lnTo>
                <a:lnTo>
                  <a:pt x="47283" y="22226"/>
                </a:lnTo>
                <a:lnTo>
                  <a:pt x="46804" y="18554"/>
                </a:lnTo>
                <a:lnTo>
                  <a:pt x="45843" y="15303"/>
                </a:lnTo>
                <a:lnTo>
                  <a:pt x="44870" y="12038"/>
                </a:lnTo>
                <a:lnTo>
                  <a:pt x="43433" y="9269"/>
                </a:lnTo>
                <a:lnTo>
                  <a:pt x="41516" y="6998"/>
                </a:lnTo>
                <a:lnTo>
                  <a:pt x="37174" y="2984"/>
                </a:lnTo>
                <a:lnTo>
                  <a:pt x="34283" y="1777"/>
                </a:lnTo>
                <a:lnTo>
                  <a:pt x="31393" y="598"/>
                </a:lnTo>
                <a:lnTo>
                  <a:pt x="27994" y="0"/>
                </a:lnTo>
                <a:lnTo>
                  <a:pt x="20088" y="0"/>
                </a:lnTo>
                <a:lnTo>
                  <a:pt x="16556" y="673"/>
                </a:lnTo>
                <a:lnTo>
                  <a:pt x="13543" y="2005"/>
                </a:lnTo>
                <a:lnTo>
                  <a:pt x="10530" y="3351"/>
                </a:lnTo>
                <a:lnTo>
                  <a:pt x="8017" y="5231"/>
                </a:lnTo>
                <a:lnTo>
                  <a:pt x="4000" y="10072"/>
                </a:lnTo>
                <a:lnTo>
                  <a:pt x="2484" y="12952"/>
                </a:lnTo>
                <a:lnTo>
                  <a:pt x="1487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8" y="35114"/>
                </a:lnTo>
                <a:lnTo>
                  <a:pt x="1414" y="38353"/>
                </a:lnTo>
                <a:lnTo>
                  <a:pt x="2350" y="41619"/>
                </a:lnTo>
                <a:lnTo>
                  <a:pt x="3790" y="44387"/>
                </a:lnTo>
                <a:lnTo>
                  <a:pt x="5717" y="46673"/>
                </a:lnTo>
                <a:lnTo>
                  <a:pt x="10048" y="50674"/>
                </a:lnTo>
                <a:lnTo>
                  <a:pt x="9691" y="34239"/>
                </a:lnTo>
                <a:lnTo>
                  <a:pt x="8978" y="29361"/>
                </a:lnTo>
                <a:lnTo>
                  <a:pt x="8978" y="23915"/>
                </a:lnTo>
                <a:close/>
              </a:path>
              <a:path w="47283" h="53657">
                <a:moveTo>
                  <a:pt x="26115" y="46126"/>
                </a:moveTo>
                <a:lnTo>
                  <a:pt x="20765" y="46126"/>
                </a:lnTo>
                <a:lnTo>
                  <a:pt x="16556" y="44575"/>
                </a:lnTo>
                <a:lnTo>
                  <a:pt x="13197" y="42152"/>
                </a:lnTo>
                <a:lnTo>
                  <a:pt x="10958" y="38646"/>
                </a:lnTo>
                <a:lnTo>
                  <a:pt x="9691" y="34239"/>
                </a:lnTo>
                <a:lnTo>
                  <a:pt x="10048" y="50674"/>
                </a:lnTo>
                <a:lnTo>
                  <a:pt x="12938" y="51879"/>
                </a:lnTo>
                <a:lnTo>
                  <a:pt x="15844" y="53074"/>
                </a:lnTo>
                <a:lnTo>
                  <a:pt x="19223" y="53657"/>
                </a:lnTo>
                <a:lnTo>
                  <a:pt x="27108" y="53657"/>
                </a:lnTo>
                <a:lnTo>
                  <a:pt x="30618" y="52984"/>
                </a:lnTo>
                <a:lnTo>
                  <a:pt x="33653" y="51624"/>
                </a:lnTo>
                <a:lnTo>
                  <a:pt x="36681" y="50266"/>
                </a:lnTo>
                <a:lnTo>
                  <a:pt x="37454" y="34672"/>
                </a:lnTo>
                <a:lnTo>
                  <a:pt x="36004" y="39052"/>
                </a:lnTo>
                <a:lnTo>
                  <a:pt x="33592" y="42454"/>
                </a:lnTo>
                <a:lnTo>
                  <a:pt x="30186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476039" y="3830662"/>
            <a:ext cx="20958" cy="91820"/>
          </a:xfrm>
          <a:custGeom>
            <a:avLst/>
            <a:gdLst/>
            <a:ahLst/>
            <a:cxnLst/>
            <a:rect l="l" t="t" r="r" b="b"/>
            <a:pathLst>
              <a:path w="20958" h="91820">
                <a:moveTo>
                  <a:pt x="3211" y="84110"/>
                </a:moveTo>
                <a:lnTo>
                  <a:pt x="331" y="84707"/>
                </a:lnTo>
                <a:lnTo>
                  <a:pt x="0" y="87527"/>
                </a:lnTo>
                <a:lnTo>
                  <a:pt x="492" y="90474"/>
                </a:lnTo>
                <a:lnTo>
                  <a:pt x="3190" y="91591"/>
                </a:lnTo>
                <a:lnTo>
                  <a:pt x="6041" y="91820"/>
                </a:lnTo>
                <a:lnTo>
                  <a:pt x="10637" y="91414"/>
                </a:lnTo>
                <a:lnTo>
                  <a:pt x="14147" y="89866"/>
                </a:lnTo>
                <a:lnTo>
                  <a:pt x="16708" y="87199"/>
                </a:lnTo>
                <a:lnTo>
                  <a:pt x="18662" y="83808"/>
                </a:lnTo>
                <a:lnTo>
                  <a:pt x="19695" y="79362"/>
                </a:lnTo>
                <a:lnTo>
                  <a:pt x="19965" y="76442"/>
                </a:lnTo>
                <a:lnTo>
                  <a:pt x="19965" y="21819"/>
                </a:lnTo>
                <a:lnTo>
                  <a:pt x="19757" y="21107"/>
                </a:lnTo>
                <a:lnTo>
                  <a:pt x="17150" y="20167"/>
                </a:lnTo>
                <a:lnTo>
                  <a:pt x="14061" y="20167"/>
                </a:lnTo>
                <a:lnTo>
                  <a:pt x="11243" y="21819"/>
                </a:lnTo>
                <a:lnTo>
                  <a:pt x="11120" y="77382"/>
                </a:lnTo>
                <a:lnTo>
                  <a:pt x="10631" y="79984"/>
                </a:lnTo>
                <a:lnTo>
                  <a:pt x="8514" y="83261"/>
                </a:lnTo>
                <a:lnTo>
                  <a:pt x="5878" y="84164"/>
                </a:lnTo>
                <a:lnTo>
                  <a:pt x="3211" y="84110"/>
                </a:lnTo>
                <a:close/>
              </a:path>
              <a:path w="20958" h="91820">
                <a:moveTo>
                  <a:pt x="10299" y="5435"/>
                </a:moveTo>
                <a:lnTo>
                  <a:pt x="10666" y="8888"/>
                </a:lnTo>
                <a:lnTo>
                  <a:pt x="13533" y="10745"/>
                </a:lnTo>
                <a:lnTo>
                  <a:pt x="17626" y="10745"/>
                </a:lnTo>
                <a:lnTo>
                  <a:pt x="20581" y="8837"/>
                </a:lnTo>
                <a:lnTo>
                  <a:pt x="20958" y="5321"/>
                </a:lnTo>
                <a:lnTo>
                  <a:pt x="20607" y="1868"/>
                </a:lnTo>
                <a:lnTo>
                  <a:pt x="17726" y="0"/>
                </a:lnTo>
                <a:lnTo>
                  <a:pt x="13582" y="0"/>
                </a:lnTo>
                <a:lnTo>
                  <a:pt x="10678" y="1893"/>
                </a:lnTo>
                <a:lnTo>
                  <a:pt x="10299" y="54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520089" y="3850038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27" y="16941"/>
                </a:moveTo>
                <a:lnTo>
                  <a:pt x="42329" y="14137"/>
                </a:lnTo>
                <a:lnTo>
                  <a:pt x="41544" y="11329"/>
                </a:lnTo>
                <a:lnTo>
                  <a:pt x="38628" y="6807"/>
                </a:lnTo>
                <a:lnTo>
                  <a:pt x="34800" y="3074"/>
                </a:lnTo>
                <a:lnTo>
                  <a:pt x="32190" y="1842"/>
                </a:lnTo>
                <a:lnTo>
                  <a:pt x="29573" y="622"/>
                </a:lnTo>
                <a:lnTo>
                  <a:pt x="26409" y="0"/>
                </a:lnTo>
                <a:lnTo>
                  <a:pt x="26449" y="6998"/>
                </a:lnTo>
                <a:lnTo>
                  <a:pt x="29610" y="8333"/>
                </a:lnTo>
                <a:lnTo>
                  <a:pt x="31748" y="11012"/>
                </a:lnTo>
                <a:lnTo>
                  <a:pt x="33879" y="13690"/>
                </a:lnTo>
                <a:lnTo>
                  <a:pt x="34902" y="17387"/>
                </a:lnTo>
                <a:lnTo>
                  <a:pt x="34790" y="22086"/>
                </a:lnTo>
                <a:lnTo>
                  <a:pt x="8981" y="22086"/>
                </a:lnTo>
                <a:lnTo>
                  <a:pt x="9057" y="20091"/>
                </a:lnTo>
                <a:lnTo>
                  <a:pt x="10482" y="3125"/>
                </a:lnTo>
                <a:lnTo>
                  <a:pt x="8096" y="4903"/>
                </a:lnTo>
                <a:lnTo>
                  <a:pt x="4146" y="9575"/>
                </a:lnTo>
                <a:lnTo>
                  <a:pt x="2635" y="12409"/>
                </a:lnTo>
                <a:lnTo>
                  <a:pt x="1576" y="15760"/>
                </a:lnTo>
                <a:lnTo>
                  <a:pt x="532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7" y="35359"/>
                </a:lnTo>
                <a:lnTo>
                  <a:pt x="1530" y="38685"/>
                </a:lnTo>
                <a:lnTo>
                  <a:pt x="2533" y="42011"/>
                </a:lnTo>
                <a:lnTo>
                  <a:pt x="4050" y="44780"/>
                </a:lnTo>
                <a:lnTo>
                  <a:pt x="6040" y="46991"/>
                </a:lnTo>
                <a:lnTo>
                  <a:pt x="10494" y="50864"/>
                </a:lnTo>
                <a:lnTo>
                  <a:pt x="13435" y="51983"/>
                </a:lnTo>
                <a:lnTo>
                  <a:pt x="16351" y="53099"/>
                </a:lnTo>
                <a:lnTo>
                  <a:pt x="19756" y="53657"/>
                </a:lnTo>
                <a:lnTo>
                  <a:pt x="23655" y="53657"/>
                </a:lnTo>
                <a:lnTo>
                  <a:pt x="28000" y="53492"/>
                </a:lnTo>
                <a:lnTo>
                  <a:pt x="31970" y="52807"/>
                </a:lnTo>
                <a:lnTo>
                  <a:pt x="35208" y="51983"/>
                </a:lnTo>
                <a:lnTo>
                  <a:pt x="37947" y="51106"/>
                </a:lnTo>
                <a:lnTo>
                  <a:pt x="41198" y="48834"/>
                </a:lnTo>
                <a:lnTo>
                  <a:pt x="41518" y="46167"/>
                </a:lnTo>
                <a:lnTo>
                  <a:pt x="40938" y="43016"/>
                </a:lnTo>
                <a:lnTo>
                  <a:pt x="38210" y="43268"/>
                </a:lnTo>
                <a:lnTo>
                  <a:pt x="35045" y="44554"/>
                </a:lnTo>
                <a:lnTo>
                  <a:pt x="32245" y="45443"/>
                </a:lnTo>
                <a:lnTo>
                  <a:pt x="28723" y="46191"/>
                </a:lnTo>
                <a:lnTo>
                  <a:pt x="24457" y="46393"/>
                </a:lnTo>
                <a:lnTo>
                  <a:pt x="21614" y="46393"/>
                </a:lnTo>
                <a:lnTo>
                  <a:pt x="17222" y="45137"/>
                </a:lnTo>
                <a:lnTo>
                  <a:pt x="13643" y="43117"/>
                </a:lnTo>
                <a:lnTo>
                  <a:pt x="11181" y="40006"/>
                </a:lnTo>
                <a:lnTo>
                  <a:pt x="9781" y="35981"/>
                </a:lnTo>
                <a:lnTo>
                  <a:pt x="8981" y="31356"/>
                </a:lnTo>
                <a:lnTo>
                  <a:pt x="8981" y="28652"/>
                </a:lnTo>
                <a:lnTo>
                  <a:pt x="40135" y="28652"/>
                </a:lnTo>
                <a:lnTo>
                  <a:pt x="42486" y="27752"/>
                </a:lnTo>
                <a:lnTo>
                  <a:pt x="43508" y="24739"/>
                </a:lnTo>
                <a:lnTo>
                  <a:pt x="43508" y="19926"/>
                </a:lnTo>
                <a:lnTo>
                  <a:pt x="43127" y="16941"/>
                </a:lnTo>
                <a:close/>
              </a:path>
              <a:path w="43508" h="53657">
                <a:moveTo>
                  <a:pt x="9057" y="20091"/>
                </a:moveTo>
                <a:lnTo>
                  <a:pt x="9989" y="16358"/>
                </a:lnTo>
                <a:lnTo>
                  <a:pt x="11440" y="12931"/>
                </a:lnTo>
                <a:lnTo>
                  <a:pt x="14983" y="9083"/>
                </a:lnTo>
                <a:lnTo>
                  <a:pt x="18219" y="7419"/>
                </a:lnTo>
                <a:lnTo>
                  <a:pt x="22255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92" y="622"/>
                </a:lnTo>
                <a:lnTo>
                  <a:pt x="13298" y="1868"/>
                </a:lnTo>
                <a:lnTo>
                  <a:pt x="10482" y="3125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585127" y="3850088"/>
            <a:ext cx="37310" cy="53606"/>
          </a:xfrm>
          <a:custGeom>
            <a:avLst/>
            <a:gdLst/>
            <a:ahLst/>
            <a:cxnLst/>
            <a:rect l="l" t="t" r="r" b="b"/>
            <a:pathLst>
              <a:path w="37310" h="53606">
                <a:moveTo>
                  <a:pt x="9032" y="20623"/>
                </a:moveTo>
                <a:lnTo>
                  <a:pt x="10147" y="15825"/>
                </a:lnTo>
                <a:lnTo>
                  <a:pt x="12372" y="12509"/>
                </a:lnTo>
                <a:lnTo>
                  <a:pt x="14587" y="9193"/>
                </a:lnTo>
                <a:lnTo>
                  <a:pt x="17801" y="7545"/>
                </a:lnTo>
                <a:lnTo>
                  <a:pt x="24000" y="7545"/>
                </a:lnTo>
                <a:lnTo>
                  <a:pt x="27244" y="8445"/>
                </a:lnTo>
                <a:lnTo>
                  <a:pt x="31060" y="10414"/>
                </a:lnTo>
                <a:lnTo>
                  <a:pt x="33656" y="12393"/>
                </a:lnTo>
                <a:lnTo>
                  <a:pt x="36621" y="12458"/>
                </a:lnTo>
                <a:lnTo>
                  <a:pt x="37100" y="9499"/>
                </a:lnTo>
                <a:lnTo>
                  <a:pt x="36729" y="6363"/>
                </a:lnTo>
                <a:lnTo>
                  <a:pt x="34490" y="3822"/>
                </a:lnTo>
                <a:lnTo>
                  <a:pt x="31564" y="2044"/>
                </a:lnTo>
                <a:lnTo>
                  <a:pt x="27873" y="723"/>
                </a:lnTo>
                <a:lnTo>
                  <a:pt x="25044" y="139"/>
                </a:lnTo>
                <a:lnTo>
                  <a:pt x="22067" y="0"/>
                </a:lnTo>
                <a:lnTo>
                  <a:pt x="18957" y="0"/>
                </a:lnTo>
                <a:lnTo>
                  <a:pt x="16041" y="532"/>
                </a:lnTo>
                <a:lnTo>
                  <a:pt x="13369" y="1601"/>
                </a:lnTo>
                <a:lnTo>
                  <a:pt x="10690" y="2678"/>
                </a:lnTo>
                <a:lnTo>
                  <a:pt x="8355" y="4319"/>
                </a:lnTo>
                <a:lnTo>
                  <a:pt x="4401" y="8712"/>
                </a:lnTo>
                <a:lnTo>
                  <a:pt x="2839" y="11555"/>
                </a:lnTo>
                <a:lnTo>
                  <a:pt x="1697" y="14997"/>
                </a:lnTo>
                <a:lnTo>
                  <a:pt x="567" y="18464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389" y="38609"/>
                </a:lnTo>
                <a:lnTo>
                  <a:pt x="2313" y="41846"/>
                </a:lnTo>
                <a:lnTo>
                  <a:pt x="3667" y="44578"/>
                </a:lnTo>
                <a:lnTo>
                  <a:pt x="5439" y="46799"/>
                </a:lnTo>
                <a:lnTo>
                  <a:pt x="9399" y="50723"/>
                </a:lnTo>
                <a:lnTo>
                  <a:pt x="12034" y="51879"/>
                </a:lnTo>
                <a:lnTo>
                  <a:pt x="14662" y="53035"/>
                </a:lnTo>
                <a:lnTo>
                  <a:pt x="17664" y="53606"/>
                </a:lnTo>
                <a:lnTo>
                  <a:pt x="22707" y="53606"/>
                </a:lnTo>
                <a:lnTo>
                  <a:pt x="25843" y="53125"/>
                </a:lnTo>
                <a:lnTo>
                  <a:pt x="28831" y="52376"/>
                </a:lnTo>
                <a:lnTo>
                  <a:pt x="31441" y="51332"/>
                </a:lnTo>
                <a:lnTo>
                  <a:pt x="34739" y="49377"/>
                </a:lnTo>
                <a:lnTo>
                  <a:pt x="37064" y="46532"/>
                </a:lnTo>
                <a:lnTo>
                  <a:pt x="37310" y="43789"/>
                </a:lnTo>
                <a:lnTo>
                  <a:pt x="37284" y="42443"/>
                </a:lnTo>
                <a:lnTo>
                  <a:pt x="35473" y="39674"/>
                </a:lnTo>
                <a:lnTo>
                  <a:pt x="32439" y="41946"/>
                </a:lnTo>
                <a:lnTo>
                  <a:pt x="28933" y="44222"/>
                </a:lnTo>
                <a:lnTo>
                  <a:pt x="25915" y="45529"/>
                </a:lnTo>
                <a:lnTo>
                  <a:pt x="22179" y="45845"/>
                </a:lnTo>
                <a:lnTo>
                  <a:pt x="18204" y="45467"/>
                </a:lnTo>
                <a:lnTo>
                  <a:pt x="14956" y="43916"/>
                </a:lnTo>
                <a:lnTo>
                  <a:pt x="12448" y="41136"/>
                </a:lnTo>
                <a:lnTo>
                  <a:pt x="10478" y="37565"/>
                </a:lnTo>
                <a:lnTo>
                  <a:pt x="9323" y="32828"/>
                </a:lnTo>
                <a:lnTo>
                  <a:pt x="9032" y="30059"/>
                </a:lnTo>
                <a:lnTo>
                  <a:pt x="9032" y="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6638709" y="3837754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1" y="1699"/>
                </a:moveTo>
                <a:lnTo>
                  <a:pt x="16812" y="990"/>
                </a:lnTo>
                <a:lnTo>
                  <a:pt x="14257" y="0"/>
                </a:lnTo>
                <a:lnTo>
                  <a:pt x="11135" y="0"/>
                </a:lnTo>
                <a:lnTo>
                  <a:pt x="8366" y="1699"/>
                </a:lnTo>
                <a:lnTo>
                  <a:pt x="8366" y="13309"/>
                </a:lnTo>
                <a:lnTo>
                  <a:pt x="1797" y="13309"/>
                </a:lnTo>
                <a:lnTo>
                  <a:pt x="346" y="14465"/>
                </a:lnTo>
                <a:lnTo>
                  <a:pt x="0" y="17053"/>
                </a:lnTo>
                <a:lnTo>
                  <a:pt x="1732" y="20750"/>
                </a:lnTo>
                <a:lnTo>
                  <a:pt x="8366" y="20750"/>
                </a:lnTo>
                <a:lnTo>
                  <a:pt x="8366" y="52106"/>
                </a:lnTo>
                <a:lnTo>
                  <a:pt x="9116" y="56639"/>
                </a:lnTo>
                <a:lnTo>
                  <a:pt x="10444" y="60436"/>
                </a:lnTo>
                <a:lnTo>
                  <a:pt x="12693" y="63154"/>
                </a:lnTo>
                <a:lnTo>
                  <a:pt x="15869" y="64832"/>
                </a:lnTo>
                <a:lnTo>
                  <a:pt x="19731" y="65836"/>
                </a:lnTo>
                <a:lnTo>
                  <a:pt x="24588" y="65671"/>
                </a:lnTo>
                <a:lnTo>
                  <a:pt x="27602" y="65098"/>
                </a:lnTo>
                <a:lnTo>
                  <a:pt x="30553" y="63093"/>
                </a:lnTo>
                <a:lnTo>
                  <a:pt x="30899" y="59979"/>
                </a:lnTo>
                <a:lnTo>
                  <a:pt x="30899" y="59321"/>
                </a:lnTo>
                <a:lnTo>
                  <a:pt x="29107" y="56743"/>
                </a:lnTo>
                <a:lnTo>
                  <a:pt x="26450" y="57783"/>
                </a:lnTo>
                <a:lnTo>
                  <a:pt x="23656" y="58176"/>
                </a:lnTo>
                <a:lnTo>
                  <a:pt x="19437" y="57326"/>
                </a:lnTo>
                <a:lnTo>
                  <a:pt x="17518" y="53896"/>
                </a:lnTo>
                <a:lnTo>
                  <a:pt x="17021" y="51343"/>
                </a:lnTo>
                <a:lnTo>
                  <a:pt x="17021" y="20750"/>
                </a:lnTo>
                <a:lnTo>
                  <a:pt x="29164" y="20750"/>
                </a:lnTo>
                <a:lnTo>
                  <a:pt x="30740" y="19303"/>
                </a:lnTo>
                <a:lnTo>
                  <a:pt x="30899" y="16369"/>
                </a:lnTo>
                <a:lnTo>
                  <a:pt x="29164" y="13309"/>
                </a:lnTo>
                <a:lnTo>
                  <a:pt x="17021" y="13309"/>
                </a:lnTo>
                <a:lnTo>
                  <a:pt x="17021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4085225" y="3984649"/>
            <a:ext cx="43506" cy="72363"/>
          </a:xfrm>
          <a:custGeom>
            <a:avLst/>
            <a:gdLst/>
            <a:ahLst/>
            <a:cxnLst/>
            <a:rect l="l" t="t" r="r" b="b"/>
            <a:pathLst>
              <a:path w="43506" h="72363">
                <a:moveTo>
                  <a:pt x="0" y="2448"/>
                </a:moveTo>
                <a:lnTo>
                  <a:pt x="0" y="70661"/>
                </a:lnTo>
                <a:lnTo>
                  <a:pt x="184" y="71409"/>
                </a:lnTo>
                <a:lnTo>
                  <a:pt x="2764" y="72363"/>
                </a:lnTo>
                <a:lnTo>
                  <a:pt x="5904" y="72363"/>
                </a:lnTo>
                <a:lnTo>
                  <a:pt x="8658" y="70661"/>
                </a:lnTo>
                <a:lnTo>
                  <a:pt x="8658" y="46238"/>
                </a:lnTo>
                <a:lnTo>
                  <a:pt x="9926" y="47509"/>
                </a:lnTo>
                <a:lnTo>
                  <a:pt x="13360" y="50493"/>
                </a:lnTo>
                <a:lnTo>
                  <a:pt x="16776" y="52499"/>
                </a:lnTo>
                <a:lnTo>
                  <a:pt x="20318" y="53527"/>
                </a:lnTo>
                <a:lnTo>
                  <a:pt x="23014" y="53668"/>
                </a:lnTo>
                <a:lnTo>
                  <a:pt x="26309" y="53668"/>
                </a:lnTo>
                <a:lnTo>
                  <a:pt x="29229" y="53035"/>
                </a:lnTo>
                <a:lnTo>
                  <a:pt x="31784" y="51739"/>
                </a:lnTo>
                <a:lnTo>
                  <a:pt x="34344" y="50468"/>
                </a:lnTo>
                <a:lnTo>
                  <a:pt x="33836" y="33919"/>
                </a:lnTo>
                <a:lnTo>
                  <a:pt x="32670" y="38188"/>
                </a:lnTo>
                <a:lnTo>
                  <a:pt x="30726" y="41807"/>
                </a:lnTo>
                <a:lnTo>
                  <a:pt x="27886" y="44334"/>
                </a:lnTo>
                <a:lnTo>
                  <a:pt x="24455" y="45961"/>
                </a:lnTo>
                <a:lnTo>
                  <a:pt x="19900" y="45961"/>
                </a:lnTo>
                <a:lnTo>
                  <a:pt x="15487" y="43585"/>
                </a:lnTo>
                <a:lnTo>
                  <a:pt x="11070" y="39686"/>
                </a:lnTo>
                <a:lnTo>
                  <a:pt x="8658" y="36687"/>
                </a:lnTo>
                <a:lnTo>
                  <a:pt x="8658" y="17269"/>
                </a:lnTo>
                <a:lnTo>
                  <a:pt x="7614" y="9014"/>
                </a:lnTo>
                <a:lnTo>
                  <a:pt x="7614" y="2448"/>
                </a:lnTo>
                <a:lnTo>
                  <a:pt x="6073" y="914"/>
                </a:lnTo>
                <a:lnTo>
                  <a:pt x="3074" y="774"/>
                </a:lnTo>
                <a:lnTo>
                  <a:pt x="0" y="2448"/>
                </a:lnTo>
                <a:close/>
              </a:path>
              <a:path w="43506" h="72363">
                <a:moveTo>
                  <a:pt x="8658" y="17269"/>
                </a:moveTo>
                <a:lnTo>
                  <a:pt x="10052" y="15494"/>
                </a:lnTo>
                <a:lnTo>
                  <a:pt x="12581" y="12787"/>
                </a:lnTo>
                <a:lnTo>
                  <a:pt x="16125" y="9867"/>
                </a:lnTo>
                <a:lnTo>
                  <a:pt x="19447" y="8229"/>
                </a:lnTo>
                <a:lnTo>
                  <a:pt x="22795" y="7721"/>
                </a:lnTo>
                <a:lnTo>
                  <a:pt x="26935" y="8255"/>
                </a:lnTo>
                <a:lnTo>
                  <a:pt x="29963" y="10425"/>
                </a:lnTo>
                <a:lnTo>
                  <a:pt x="32066" y="13676"/>
                </a:lnTo>
                <a:lnTo>
                  <a:pt x="33602" y="17564"/>
                </a:lnTo>
                <a:lnTo>
                  <a:pt x="34344" y="22222"/>
                </a:lnTo>
                <a:lnTo>
                  <a:pt x="34527" y="27137"/>
                </a:lnTo>
                <a:lnTo>
                  <a:pt x="34527" y="29423"/>
                </a:lnTo>
                <a:lnTo>
                  <a:pt x="33836" y="33919"/>
                </a:lnTo>
                <a:lnTo>
                  <a:pt x="34344" y="50468"/>
                </a:lnTo>
                <a:lnTo>
                  <a:pt x="36493" y="48625"/>
                </a:lnTo>
                <a:lnTo>
                  <a:pt x="39964" y="43891"/>
                </a:lnTo>
                <a:lnTo>
                  <a:pt x="41281" y="41018"/>
                </a:lnTo>
                <a:lnTo>
                  <a:pt x="42177" y="37602"/>
                </a:lnTo>
                <a:lnTo>
                  <a:pt x="43063" y="34211"/>
                </a:lnTo>
                <a:lnTo>
                  <a:pt x="43506" y="30377"/>
                </a:lnTo>
                <a:lnTo>
                  <a:pt x="43506" y="22565"/>
                </a:lnTo>
                <a:lnTo>
                  <a:pt x="43164" y="19213"/>
                </a:lnTo>
                <a:lnTo>
                  <a:pt x="42473" y="16037"/>
                </a:lnTo>
                <a:lnTo>
                  <a:pt x="41760" y="12877"/>
                </a:lnTo>
                <a:lnTo>
                  <a:pt x="40655" y="10093"/>
                </a:lnTo>
                <a:lnTo>
                  <a:pt x="39128" y="7721"/>
                </a:lnTo>
                <a:lnTo>
                  <a:pt x="35637" y="3453"/>
                </a:lnTo>
                <a:lnTo>
                  <a:pt x="30791" y="698"/>
                </a:lnTo>
                <a:lnTo>
                  <a:pt x="27871" y="0"/>
                </a:lnTo>
                <a:lnTo>
                  <a:pt x="24441" y="0"/>
                </a:lnTo>
                <a:lnTo>
                  <a:pt x="21366" y="201"/>
                </a:lnTo>
                <a:lnTo>
                  <a:pt x="18522" y="949"/>
                </a:lnTo>
                <a:lnTo>
                  <a:pt x="15793" y="2260"/>
                </a:lnTo>
                <a:lnTo>
                  <a:pt x="13101" y="3934"/>
                </a:lnTo>
                <a:lnTo>
                  <a:pt x="10444" y="6184"/>
                </a:lnTo>
                <a:lnTo>
                  <a:pt x="7614" y="9014"/>
                </a:lnTo>
                <a:lnTo>
                  <a:pt x="8658" y="17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4138599" y="3984652"/>
            <a:ext cx="22153" cy="53657"/>
          </a:xfrm>
          <a:custGeom>
            <a:avLst/>
            <a:gdLst/>
            <a:ahLst/>
            <a:cxnLst/>
            <a:rect l="l" t="t" r="r" b="b"/>
            <a:pathLst>
              <a:path w="22153" h="53657">
                <a:moveTo>
                  <a:pt x="11220" y="44413"/>
                </a:moveTo>
                <a:lnTo>
                  <a:pt x="8881" y="40906"/>
                </a:lnTo>
                <a:lnTo>
                  <a:pt x="7625" y="51995"/>
                </a:lnTo>
                <a:lnTo>
                  <a:pt x="11663" y="53327"/>
                </a:lnTo>
                <a:lnTo>
                  <a:pt x="16398" y="53657"/>
                </a:lnTo>
                <a:lnTo>
                  <a:pt x="19227" y="53657"/>
                </a:lnTo>
                <a:lnTo>
                  <a:pt x="22153" y="46076"/>
                </a:lnTo>
                <a:lnTo>
                  <a:pt x="17762" y="46673"/>
                </a:lnTo>
                <a:lnTo>
                  <a:pt x="14958" y="46673"/>
                </a:lnTo>
                <a:lnTo>
                  <a:pt x="11220" y="44413"/>
                </a:lnTo>
                <a:close/>
              </a:path>
              <a:path w="22153" h="53657">
                <a:moveTo>
                  <a:pt x="3308" y="12103"/>
                </a:moveTo>
                <a:lnTo>
                  <a:pt x="5965" y="11530"/>
                </a:lnTo>
                <a:lnTo>
                  <a:pt x="9175" y="9791"/>
                </a:lnTo>
                <a:lnTo>
                  <a:pt x="11944" y="8586"/>
                </a:lnTo>
                <a:lnTo>
                  <a:pt x="15339" y="7545"/>
                </a:lnTo>
                <a:lnTo>
                  <a:pt x="19385" y="7275"/>
                </a:lnTo>
                <a:lnTo>
                  <a:pt x="23075" y="7517"/>
                </a:lnTo>
                <a:lnTo>
                  <a:pt x="26913" y="9220"/>
                </a:lnTo>
                <a:lnTo>
                  <a:pt x="29249" y="12344"/>
                </a:lnTo>
                <a:lnTo>
                  <a:pt x="30027" y="15228"/>
                </a:lnTo>
                <a:lnTo>
                  <a:pt x="30225" y="18770"/>
                </a:lnTo>
                <a:lnTo>
                  <a:pt x="30225" y="22567"/>
                </a:lnTo>
                <a:lnTo>
                  <a:pt x="20026" y="22567"/>
                </a:lnTo>
                <a:lnTo>
                  <a:pt x="16704" y="22910"/>
                </a:lnTo>
                <a:lnTo>
                  <a:pt x="13766" y="23572"/>
                </a:lnTo>
                <a:lnTo>
                  <a:pt x="10825" y="24245"/>
                </a:lnTo>
                <a:lnTo>
                  <a:pt x="8341" y="25246"/>
                </a:lnTo>
                <a:lnTo>
                  <a:pt x="4279" y="27928"/>
                </a:lnTo>
                <a:lnTo>
                  <a:pt x="1634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6" y="43243"/>
                </a:lnTo>
                <a:lnTo>
                  <a:pt x="1968" y="46940"/>
                </a:lnTo>
                <a:lnTo>
                  <a:pt x="4491" y="49758"/>
                </a:lnTo>
                <a:lnTo>
                  <a:pt x="7625" y="51995"/>
                </a:lnTo>
                <a:lnTo>
                  <a:pt x="8881" y="40906"/>
                </a:lnTo>
                <a:lnTo>
                  <a:pt x="8881" y="38365"/>
                </a:lnTo>
                <a:lnTo>
                  <a:pt x="9695" y="34430"/>
                </a:lnTo>
                <a:lnTo>
                  <a:pt x="12240" y="31495"/>
                </a:lnTo>
                <a:lnTo>
                  <a:pt x="14860" y="30074"/>
                </a:lnTo>
                <a:lnTo>
                  <a:pt x="18356" y="29246"/>
                </a:lnTo>
                <a:lnTo>
                  <a:pt x="22805" y="29033"/>
                </a:lnTo>
                <a:lnTo>
                  <a:pt x="30225" y="29033"/>
                </a:lnTo>
                <a:lnTo>
                  <a:pt x="30225" y="39395"/>
                </a:lnTo>
                <a:lnTo>
                  <a:pt x="26042" y="43675"/>
                </a:lnTo>
                <a:lnTo>
                  <a:pt x="22153" y="46076"/>
                </a:lnTo>
                <a:lnTo>
                  <a:pt x="19227" y="53657"/>
                </a:lnTo>
                <a:lnTo>
                  <a:pt x="21920" y="53035"/>
                </a:lnTo>
                <a:lnTo>
                  <a:pt x="24469" y="51763"/>
                </a:lnTo>
                <a:lnTo>
                  <a:pt x="27004" y="50493"/>
                </a:lnTo>
                <a:lnTo>
                  <a:pt x="31380" y="46443"/>
                </a:lnTo>
                <a:lnTo>
                  <a:pt x="31380" y="51332"/>
                </a:lnTo>
                <a:lnTo>
                  <a:pt x="33469" y="52909"/>
                </a:lnTo>
                <a:lnTo>
                  <a:pt x="36054" y="52958"/>
                </a:lnTo>
                <a:lnTo>
                  <a:pt x="38832" y="51332"/>
                </a:lnTo>
                <a:lnTo>
                  <a:pt x="38832" y="15368"/>
                </a:lnTo>
                <a:lnTo>
                  <a:pt x="38501" y="12701"/>
                </a:lnTo>
                <a:lnTo>
                  <a:pt x="37172" y="8139"/>
                </a:lnTo>
                <a:lnTo>
                  <a:pt x="34627" y="4697"/>
                </a:lnTo>
                <a:lnTo>
                  <a:pt x="31233" y="1993"/>
                </a:lnTo>
                <a:lnTo>
                  <a:pt x="26470" y="406"/>
                </a:lnTo>
                <a:lnTo>
                  <a:pt x="23580" y="0"/>
                </a:lnTo>
                <a:lnTo>
                  <a:pt x="20185" y="0"/>
                </a:lnTo>
                <a:lnTo>
                  <a:pt x="16559" y="176"/>
                </a:lnTo>
                <a:lnTo>
                  <a:pt x="12992" y="863"/>
                </a:lnTo>
                <a:lnTo>
                  <a:pt x="9827" y="1814"/>
                </a:lnTo>
                <a:lnTo>
                  <a:pt x="5841" y="3557"/>
                </a:lnTo>
                <a:lnTo>
                  <a:pt x="2498" y="6706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4193473" y="398465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890" y="52933"/>
                </a:moveTo>
                <a:lnTo>
                  <a:pt x="8672" y="51281"/>
                </a:lnTo>
                <a:lnTo>
                  <a:pt x="8672" y="19151"/>
                </a:lnTo>
                <a:lnTo>
                  <a:pt x="11009" y="15480"/>
                </a:lnTo>
                <a:lnTo>
                  <a:pt x="14022" y="11631"/>
                </a:lnTo>
                <a:lnTo>
                  <a:pt x="16755" y="9370"/>
                </a:lnTo>
                <a:lnTo>
                  <a:pt x="19300" y="8470"/>
                </a:lnTo>
                <a:lnTo>
                  <a:pt x="22226" y="8671"/>
                </a:lnTo>
                <a:lnTo>
                  <a:pt x="24898" y="9471"/>
                </a:lnTo>
                <a:lnTo>
                  <a:pt x="27555" y="8190"/>
                </a:lnTo>
                <a:lnTo>
                  <a:pt x="27616" y="3667"/>
                </a:lnTo>
                <a:lnTo>
                  <a:pt x="25326" y="683"/>
                </a:lnTo>
                <a:lnTo>
                  <a:pt x="22302" y="86"/>
                </a:lnTo>
                <a:lnTo>
                  <a:pt x="19731" y="0"/>
                </a:lnTo>
                <a:lnTo>
                  <a:pt x="16729" y="673"/>
                </a:lnTo>
                <a:lnTo>
                  <a:pt x="13691" y="2576"/>
                </a:lnTo>
                <a:lnTo>
                  <a:pt x="10346" y="600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1"/>
                </a:lnTo>
                <a:lnTo>
                  <a:pt x="187" y="52005"/>
                </a:lnTo>
                <a:lnTo>
                  <a:pt x="2764" y="52933"/>
                </a:lnTo>
                <a:lnTo>
                  <a:pt x="5890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4224679" y="3972369"/>
            <a:ext cx="30899" cy="65848"/>
          </a:xfrm>
          <a:custGeom>
            <a:avLst/>
            <a:gdLst/>
            <a:ahLst/>
            <a:cxnLst/>
            <a:rect l="l" t="t" r="r" b="b"/>
            <a:pathLst>
              <a:path w="30899" h="65848">
                <a:moveTo>
                  <a:pt x="17024" y="1699"/>
                </a:moveTo>
                <a:lnTo>
                  <a:pt x="16816" y="990"/>
                </a:lnTo>
                <a:lnTo>
                  <a:pt x="14255" y="0"/>
                </a:lnTo>
                <a:lnTo>
                  <a:pt x="11131" y="0"/>
                </a:lnTo>
                <a:lnTo>
                  <a:pt x="8362" y="1699"/>
                </a:lnTo>
                <a:lnTo>
                  <a:pt x="8362" y="13319"/>
                </a:lnTo>
                <a:lnTo>
                  <a:pt x="1797" y="13319"/>
                </a:lnTo>
                <a:lnTo>
                  <a:pt x="341" y="14465"/>
                </a:lnTo>
                <a:lnTo>
                  <a:pt x="0" y="17053"/>
                </a:lnTo>
                <a:lnTo>
                  <a:pt x="1732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14" y="56639"/>
                </a:lnTo>
                <a:lnTo>
                  <a:pt x="10443" y="60436"/>
                </a:lnTo>
                <a:lnTo>
                  <a:pt x="12693" y="63154"/>
                </a:lnTo>
                <a:lnTo>
                  <a:pt x="15864" y="64843"/>
                </a:lnTo>
                <a:lnTo>
                  <a:pt x="19728" y="65848"/>
                </a:lnTo>
                <a:lnTo>
                  <a:pt x="24588" y="65671"/>
                </a:lnTo>
                <a:lnTo>
                  <a:pt x="27600" y="65112"/>
                </a:lnTo>
                <a:lnTo>
                  <a:pt x="30557" y="63093"/>
                </a:lnTo>
                <a:lnTo>
                  <a:pt x="30899" y="59979"/>
                </a:lnTo>
                <a:lnTo>
                  <a:pt x="30899" y="59331"/>
                </a:lnTo>
                <a:lnTo>
                  <a:pt x="29102" y="56753"/>
                </a:lnTo>
                <a:lnTo>
                  <a:pt x="26445" y="57783"/>
                </a:lnTo>
                <a:lnTo>
                  <a:pt x="23656" y="58190"/>
                </a:lnTo>
                <a:lnTo>
                  <a:pt x="19432" y="57326"/>
                </a:lnTo>
                <a:lnTo>
                  <a:pt x="17514" y="53896"/>
                </a:lnTo>
                <a:lnTo>
                  <a:pt x="17024" y="51343"/>
                </a:lnTo>
                <a:lnTo>
                  <a:pt x="17024" y="20750"/>
                </a:lnTo>
                <a:lnTo>
                  <a:pt x="29164" y="20750"/>
                </a:lnTo>
                <a:lnTo>
                  <a:pt x="30740" y="19303"/>
                </a:lnTo>
                <a:lnTo>
                  <a:pt x="30899" y="16369"/>
                </a:lnTo>
                <a:lnTo>
                  <a:pt x="29164" y="13319"/>
                </a:lnTo>
                <a:lnTo>
                  <a:pt x="17024" y="13319"/>
                </a:lnTo>
                <a:lnTo>
                  <a:pt x="1702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4267274" y="3984652"/>
            <a:ext cx="40726" cy="52931"/>
          </a:xfrm>
          <a:custGeom>
            <a:avLst/>
            <a:gdLst/>
            <a:ahLst/>
            <a:cxnLst/>
            <a:rect l="l" t="t" r="r" b="b"/>
            <a:pathLst>
              <a:path w="40726" h="52931">
                <a:moveTo>
                  <a:pt x="5902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55" y="14069"/>
                </a:lnTo>
                <a:lnTo>
                  <a:pt x="13333" y="11746"/>
                </a:lnTo>
                <a:lnTo>
                  <a:pt x="17675" y="8557"/>
                </a:lnTo>
                <a:lnTo>
                  <a:pt x="22016" y="7758"/>
                </a:lnTo>
                <a:lnTo>
                  <a:pt x="25177" y="8088"/>
                </a:lnTo>
                <a:lnTo>
                  <a:pt x="27738" y="9385"/>
                </a:lnTo>
                <a:lnTo>
                  <a:pt x="30393" y="12801"/>
                </a:lnTo>
                <a:lnTo>
                  <a:pt x="31427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3" y="52016"/>
                </a:lnTo>
                <a:lnTo>
                  <a:pt x="34833" y="52931"/>
                </a:lnTo>
                <a:lnTo>
                  <a:pt x="37957" y="52931"/>
                </a:lnTo>
                <a:lnTo>
                  <a:pt x="40726" y="51282"/>
                </a:lnTo>
                <a:lnTo>
                  <a:pt x="40726" y="18021"/>
                </a:lnTo>
                <a:lnTo>
                  <a:pt x="40445" y="15036"/>
                </a:lnTo>
                <a:lnTo>
                  <a:pt x="39286" y="10093"/>
                </a:lnTo>
                <a:lnTo>
                  <a:pt x="37000" y="6069"/>
                </a:lnTo>
                <a:lnTo>
                  <a:pt x="33921" y="2768"/>
                </a:lnTo>
                <a:lnTo>
                  <a:pt x="29616" y="557"/>
                </a:lnTo>
                <a:lnTo>
                  <a:pt x="26959" y="0"/>
                </a:lnTo>
                <a:lnTo>
                  <a:pt x="21106" y="0"/>
                </a:lnTo>
                <a:lnTo>
                  <a:pt x="18439" y="723"/>
                </a:lnTo>
                <a:lnTo>
                  <a:pt x="15792" y="2145"/>
                </a:lnTo>
                <a:lnTo>
                  <a:pt x="13150" y="3581"/>
                </a:lnTo>
                <a:lnTo>
                  <a:pt x="10494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63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64" y="52931"/>
                </a:lnTo>
                <a:lnTo>
                  <a:pt x="590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4320708" y="3984652"/>
            <a:ext cx="43510" cy="53657"/>
          </a:xfrm>
          <a:custGeom>
            <a:avLst/>
            <a:gdLst/>
            <a:ahLst/>
            <a:cxnLst/>
            <a:rect l="l" t="t" r="r" b="b"/>
            <a:pathLst>
              <a:path w="43510" h="53657">
                <a:moveTo>
                  <a:pt x="43117" y="16941"/>
                </a:moveTo>
                <a:lnTo>
                  <a:pt x="42329" y="14137"/>
                </a:lnTo>
                <a:lnTo>
                  <a:pt x="41544" y="11329"/>
                </a:lnTo>
                <a:lnTo>
                  <a:pt x="38628" y="6822"/>
                </a:lnTo>
                <a:lnTo>
                  <a:pt x="34801" y="3074"/>
                </a:lnTo>
                <a:lnTo>
                  <a:pt x="32180" y="1842"/>
                </a:lnTo>
                <a:lnTo>
                  <a:pt x="29574" y="622"/>
                </a:lnTo>
                <a:lnTo>
                  <a:pt x="26409" y="0"/>
                </a:lnTo>
                <a:lnTo>
                  <a:pt x="26449" y="7012"/>
                </a:lnTo>
                <a:lnTo>
                  <a:pt x="29610" y="8345"/>
                </a:lnTo>
                <a:lnTo>
                  <a:pt x="31752" y="11023"/>
                </a:lnTo>
                <a:lnTo>
                  <a:pt x="33879" y="13690"/>
                </a:lnTo>
                <a:lnTo>
                  <a:pt x="34902" y="17387"/>
                </a:lnTo>
                <a:lnTo>
                  <a:pt x="34790" y="22086"/>
                </a:lnTo>
                <a:lnTo>
                  <a:pt x="8982" y="22086"/>
                </a:lnTo>
                <a:lnTo>
                  <a:pt x="9057" y="20105"/>
                </a:lnTo>
                <a:lnTo>
                  <a:pt x="10483" y="3124"/>
                </a:lnTo>
                <a:lnTo>
                  <a:pt x="8096" y="4903"/>
                </a:lnTo>
                <a:lnTo>
                  <a:pt x="4147" y="9589"/>
                </a:lnTo>
                <a:lnTo>
                  <a:pt x="2625" y="12423"/>
                </a:lnTo>
                <a:lnTo>
                  <a:pt x="1577" y="15760"/>
                </a:lnTo>
                <a:lnTo>
                  <a:pt x="51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8" y="35369"/>
                </a:lnTo>
                <a:lnTo>
                  <a:pt x="1530" y="38699"/>
                </a:lnTo>
                <a:lnTo>
                  <a:pt x="2538" y="42011"/>
                </a:lnTo>
                <a:lnTo>
                  <a:pt x="4050" y="44780"/>
                </a:lnTo>
                <a:lnTo>
                  <a:pt x="6041" y="46991"/>
                </a:lnTo>
                <a:lnTo>
                  <a:pt x="10497" y="50864"/>
                </a:lnTo>
                <a:lnTo>
                  <a:pt x="13435" y="51983"/>
                </a:lnTo>
                <a:lnTo>
                  <a:pt x="16351" y="53099"/>
                </a:lnTo>
                <a:lnTo>
                  <a:pt x="19757" y="53657"/>
                </a:lnTo>
                <a:lnTo>
                  <a:pt x="23644" y="53657"/>
                </a:lnTo>
                <a:lnTo>
                  <a:pt x="28000" y="53492"/>
                </a:lnTo>
                <a:lnTo>
                  <a:pt x="31957" y="52807"/>
                </a:lnTo>
                <a:lnTo>
                  <a:pt x="35208" y="51983"/>
                </a:lnTo>
                <a:lnTo>
                  <a:pt x="37937" y="51106"/>
                </a:lnTo>
                <a:lnTo>
                  <a:pt x="41198" y="48834"/>
                </a:lnTo>
                <a:lnTo>
                  <a:pt x="41518" y="46177"/>
                </a:lnTo>
                <a:lnTo>
                  <a:pt x="40939" y="43016"/>
                </a:lnTo>
                <a:lnTo>
                  <a:pt x="38210" y="43282"/>
                </a:lnTo>
                <a:lnTo>
                  <a:pt x="35046" y="44554"/>
                </a:lnTo>
                <a:lnTo>
                  <a:pt x="32245" y="45453"/>
                </a:lnTo>
                <a:lnTo>
                  <a:pt x="28713" y="46202"/>
                </a:lnTo>
                <a:lnTo>
                  <a:pt x="24458" y="46393"/>
                </a:lnTo>
                <a:lnTo>
                  <a:pt x="21603" y="46393"/>
                </a:lnTo>
                <a:lnTo>
                  <a:pt x="17222" y="45137"/>
                </a:lnTo>
                <a:lnTo>
                  <a:pt x="13644" y="43117"/>
                </a:lnTo>
                <a:lnTo>
                  <a:pt x="11184" y="40006"/>
                </a:lnTo>
                <a:lnTo>
                  <a:pt x="9781" y="35981"/>
                </a:lnTo>
                <a:lnTo>
                  <a:pt x="8982" y="31356"/>
                </a:lnTo>
                <a:lnTo>
                  <a:pt x="8982" y="28652"/>
                </a:lnTo>
                <a:lnTo>
                  <a:pt x="40140" y="28652"/>
                </a:lnTo>
                <a:lnTo>
                  <a:pt x="42476" y="27752"/>
                </a:lnTo>
                <a:lnTo>
                  <a:pt x="43510" y="24739"/>
                </a:lnTo>
                <a:lnTo>
                  <a:pt x="43510" y="19940"/>
                </a:lnTo>
                <a:lnTo>
                  <a:pt x="43117" y="16941"/>
                </a:lnTo>
                <a:close/>
              </a:path>
              <a:path w="43510" h="53657">
                <a:moveTo>
                  <a:pt x="9057" y="20105"/>
                </a:moveTo>
                <a:lnTo>
                  <a:pt x="9975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19" y="7419"/>
                </a:lnTo>
                <a:lnTo>
                  <a:pt x="22255" y="7012"/>
                </a:lnTo>
                <a:lnTo>
                  <a:pt x="26449" y="7012"/>
                </a:lnTo>
                <a:lnTo>
                  <a:pt x="26409" y="0"/>
                </a:lnTo>
                <a:lnTo>
                  <a:pt x="19227" y="0"/>
                </a:lnTo>
                <a:lnTo>
                  <a:pt x="16092" y="637"/>
                </a:lnTo>
                <a:lnTo>
                  <a:pt x="13298" y="1868"/>
                </a:lnTo>
                <a:lnTo>
                  <a:pt x="10483" y="3124"/>
                </a:lnTo>
                <a:lnTo>
                  <a:pt x="9057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4377984" y="398465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894" y="52933"/>
                </a:moveTo>
                <a:lnTo>
                  <a:pt x="8672" y="51281"/>
                </a:lnTo>
                <a:lnTo>
                  <a:pt x="8672" y="19151"/>
                </a:lnTo>
                <a:lnTo>
                  <a:pt x="11013" y="15480"/>
                </a:lnTo>
                <a:lnTo>
                  <a:pt x="14025" y="11631"/>
                </a:lnTo>
                <a:lnTo>
                  <a:pt x="16755" y="9370"/>
                </a:lnTo>
                <a:lnTo>
                  <a:pt x="19300" y="8470"/>
                </a:lnTo>
                <a:lnTo>
                  <a:pt x="22230" y="8671"/>
                </a:lnTo>
                <a:lnTo>
                  <a:pt x="24902" y="9471"/>
                </a:lnTo>
                <a:lnTo>
                  <a:pt x="27558" y="8190"/>
                </a:lnTo>
                <a:lnTo>
                  <a:pt x="27616" y="3667"/>
                </a:lnTo>
                <a:lnTo>
                  <a:pt x="25330" y="683"/>
                </a:lnTo>
                <a:lnTo>
                  <a:pt x="22302" y="86"/>
                </a:lnTo>
                <a:lnTo>
                  <a:pt x="19731" y="0"/>
                </a:lnTo>
                <a:lnTo>
                  <a:pt x="16729" y="673"/>
                </a:lnTo>
                <a:lnTo>
                  <a:pt x="13694" y="2576"/>
                </a:lnTo>
                <a:lnTo>
                  <a:pt x="10346" y="6004"/>
                </a:lnTo>
                <a:lnTo>
                  <a:pt x="7837" y="9550"/>
                </a:lnTo>
                <a:lnTo>
                  <a:pt x="7837" y="2437"/>
                </a:lnTo>
                <a:lnTo>
                  <a:pt x="5857" y="838"/>
                </a:lnTo>
                <a:lnTo>
                  <a:pt x="3139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68" y="52933"/>
                </a:lnTo>
                <a:lnTo>
                  <a:pt x="589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4411713" y="3984652"/>
            <a:ext cx="33479" cy="53657"/>
          </a:xfrm>
          <a:custGeom>
            <a:avLst/>
            <a:gdLst/>
            <a:ahLst/>
            <a:cxnLst/>
            <a:rect l="l" t="t" r="r" b="b"/>
            <a:pathLst>
              <a:path w="33479" h="53657">
                <a:moveTo>
                  <a:pt x="6026" y="52224"/>
                </a:moveTo>
                <a:lnTo>
                  <a:pt x="8596" y="52999"/>
                </a:lnTo>
                <a:lnTo>
                  <a:pt x="11649" y="53531"/>
                </a:lnTo>
                <a:lnTo>
                  <a:pt x="17665" y="53657"/>
                </a:lnTo>
                <a:lnTo>
                  <a:pt x="20159" y="53329"/>
                </a:lnTo>
                <a:lnTo>
                  <a:pt x="24725" y="51958"/>
                </a:lnTo>
                <a:lnTo>
                  <a:pt x="28328" y="49593"/>
                </a:lnTo>
                <a:lnTo>
                  <a:pt x="31240" y="46622"/>
                </a:lnTo>
                <a:lnTo>
                  <a:pt x="33037" y="42710"/>
                </a:lnTo>
                <a:lnTo>
                  <a:pt x="33479" y="37986"/>
                </a:lnTo>
                <a:lnTo>
                  <a:pt x="33479" y="35891"/>
                </a:lnTo>
                <a:lnTo>
                  <a:pt x="32461" y="32551"/>
                </a:lnTo>
                <a:lnTo>
                  <a:pt x="30877" y="29743"/>
                </a:lnTo>
                <a:lnTo>
                  <a:pt x="27341" y="26647"/>
                </a:lnTo>
                <a:lnTo>
                  <a:pt x="24443" y="25120"/>
                </a:lnTo>
                <a:lnTo>
                  <a:pt x="21462" y="23825"/>
                </a:lnTo>
                <a:lnTo>
                  <a:pt x="18511" y="22608"/>
                </a:lnTo>
                <a:lnTo>
                  <a:pt x="15646" y="21452"/>
                </a:lnTo>
                <a:lnTo>
                  <a:pt x="12128" y="19357"/>
                </a:lnTo>
                <a:lnTo>
                  <a:pt x="9817" y="16600"/>
                </a:lnTo>
                <a:lnTo>
                  <a:pt x="9461" y="13996"/>
                </a:lnTo>
                <a:lnTo>
                  <a:pt x="10011" y="11188"/>
                </a:lnTo>
                <a:lnTo>
                  <a:pt x="12362" y="8294"/>
                </a:lnTo>
                <a:lnTo>
                  <a:pt x="15523" y="7113"/>
                </a:lnTo>
                <a:lnTo>
                  <a:pt x="18291" y="6948"/>
                </a:lnTo>
                <a:lnTo>
                  <a:pt x="21402" y="7152"/>
                </a:lnTo>
                <a:lnTo>
                  <a:pt x="25067" y="8370"/>
                </a:lnTo>
                <a:lnTo>
                  <a:pt x="27724" y="9691"/>
                </a:lnTo>
                <a:lnTo>
                  <a:pt x="30714" y="9881"/>
                </a:lnTo>
                <a:lnTo>
                  <a:pt x="31071" y="7164"/>
                </a:lnTo>
                <a:lnTo>
                  <a:pt x="30777" y="4420"/>
                </a:lnTo>
                <a:lnTo>
                  <a:pt x="28191" y="2209"/>
                </a:lnTo>
                <a:lnTo>
                  <a:pt x="25596" y="1144"/>
                </a:lnTo>
                <a:lnTo>
                  <a:pt x="22176" y="331"/>
                </a:lnTo>
                <a:lnTo>
                  <a:pt x="18389" y="0"/>
                </a:lnTo>
                <a:lnTo>
                  <a:pt x="15523" y="0"/>
                </a:lnTo>
                <a:lnTo>
                  <a:pt x="13013" y="406"/>
                </a:lnTo>
                <a:lnTo>
                  <a:pt x="8698" y="1993"/>
                </a:lnTo>
                <a:lnTo>
                  <a:pt x="5476" y="4381"/>
                </a:lnTo>
                <a:lnTo>
                  <a:pt x="2962" y="7228"/>
                </a:lnTo>
                <a:lnTo>
                  <a:pt x="1512" y="10731"/>
                </a:lnTo>
                <a:lnTo>
                  <a:pt x="1155" y="14493"/>
                </a:lnTo>
                <a:lnTo>
                  <a:pt x="1497" y="18529"/>
                </a:lnTo>
                <a:lnTo>
                  <a:pt x="2866" y="21643"/>
                </a:lnTo>
                <a:lnTo>
                  <a:pt x="6015" y="25210"/>
                </a:lnTo>
                <a:lnTo>
                  <a:pt x="8698" y="26949"/>
                </a:lnTo>
                <a:lnTo>
                  <a:pt x="11574" y="28425"/>
                </a:lnTo>
                <a:lnTo>
                  <a:pt x="14551" y="29657"/>
                </a:lnTo>
                <a:lnTo>
                  <a:pt x="17391" y="30797"/>
                </a:lnTo>
                <a:lnTo>
                  <a:pt x="20063" y="31992"/>
                </a:lnTo>
                <a:lnTo>
                  <a:pt x="23213" y="34278"/>
                </a:lnTo>
                <a:lnTo>
                  <a:pt x="24919" y="37313"/>
                </a:lnTo>
                <a:lnTo>
                  <a:pt x="24678" y="41187"/>
                </a:lnTo>
                <a:lnTo>
                  <a:pt x="23050" y="43955"/>
                </a:lnTo>
                <a:lnTo>
                  <a:pt x="20271" y="45684"/>
                </a:lnTo>
                <a:lnTo>
                  <a:pt x="16556" y="46508"/>
                </a:lnTo>
                <a:lnTo>
                  <a:pt x="13125" y="46508"/>
                </a:lnTo>
                <a:lnTo>
                  <a:pt x="9879" y="45770"/>
                </a:lnTo>
                <a:lnTo>
                  <a:pt x="5976" y="44171"/>
                </a:lnTo>
                <a:lnTo>
                  <a:pt x="3186" y="42570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6"/>
                </a:lnTo>
                <a:lnTo>
                  <a:pt x="2948" y="50929"/>
                </a:lnTo>
                <a:lnTo>
                  <a:pt x="6026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4479331" y="3984652"/>
            <a:ext cx="22158" cy="53657"/>
          </a:xfrm>
          <a:custGeom>
            <a:avLst/>
            <a:gdLst/>
            <a:ahLst/>
            <a:cxnLst/>
            <a:rect l="l" t="t" r="r" b="b"/>
            <a:pathLst>
              <a:path w="22158" h="53657">
                <a:moveTo>
                  <a:pt x="11221" y="44413"/>
                </a:moveTo>
                <a:lnTo>
                  <a:pt x="8881" y="40906"/>
                </a:lnTo>
                <a:lnTo>
                  <a:pt x="7632" y="51995"/>
                </a:lnTo>
                <a:lnTo>
                  <a:pt x="11649" y="53327"/>
                </a:lnTo>
                <a:lnTo>
                  <a:pt x="16402" y="53657"/>
                </a:lnTo>
                <a:lnTo>
                  <a:pt x="19227" y="53657"/>
                </a:lnTo>
                <a:lnTo>
                  <a:pt x="22158" y="46076"/>
                </a:lnTo>
                <a:lnTo>
                  <a:pt x="17766" y="46673"/>
                </a:lnTo>
                <a:lnTo>
                  <a:pt x="14961" y="46673"/>
                </a:lnTo>
                <a:lnTo>
                  <a:pt x="11221" y="44413"/>
                </a:lnTo>
                <a:close/>
              </a:path>
              <a:path w="22158" h="53657">
                <a:moveTo>
                  <a:pt x="3312" y="12103"/>
                </a:moveTo>
                <a:lnTo>
                  <a:pt x="5958" y="11530"/>
                </a:lnTo>
                <a:lnTo>
                  <a:pt x="9169" y="9791"/>
                </a:lnTo>
                <a:lnTo>
                  <a:pt x="11949" y="8586"/>
                </a:lnTo>
                <a:lnTo>
                  <a:pt x="15344" y="7545"/>
                </a:lnTo>
                <a:lnTo>
                  <a:pt x="19390" y="7275"/>
                </a:lnTo>
                <a:lnTo>
                  <a:pt x="23079" y="7517"/>
                </a:lnTo>
                <a:lnTo>
                  <a:pt x="26917" y="9220"/>
                </a:lnTo>
                <a:lnTo>
                  <a:pt x="29254" y="12344"/>
                </a:lnTo>
                <a:lnTo>
                  <a:pt x="30017" y="15228"/>
                </a:lnTo>
                <a:lnTo>
                  <a:pt x="30225" y="18770"/>
                </a:lnTo>
                <a:lnTo>
                  <a:pt x="30225" y="22567"/>
                </a:lnTo>
                <a:lnTo>
                  <a:pt x="20030" y="22567"/>
                </a:lnTo>
                <a:lnTo>
                  <a:pt x="16708" y="22910"/>
                </a:lnTo>
                <a:lnTo>
                  <a:pt x="13766" y="23572"/>
                </a:lnTo>
                <a:lnTo>
                  <a:pt x="10829" y="24245"/>
                </a:lnTo>
                <a:lnTo>
                  <a:pt x="8341" y="25246"/>
                </a:lnTo>
                <a:lnTo>
                  <a:pt x="4284" y="27928"/>
                </a:lnTo>
                <a:lnTo>
                  <a:pt x="1642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6" y="43243"/>
                </a:lnTo>
                <a:lnTo>
                  <a:pt x="1973" y="46940"/>
                </a:lnTo>
                <a:lnTo>
                  <a:pt x="4493" y="49758"/>
                </a:lnTo>
                <a:lnTo>
                  <a:pt x="7632" y="51995"/>
                </a:lnTo>
                <a:lnTo>
                  <a:pt x="8881" y="40906"/>
                </a:lnTo>
                <a:lnTo>
                  <a:pt x="8881" y="38365"/>
                </a:lnTo>
                <a:lnTo>
                  <a:pt x="9695" y="34430"/>
                </a:lnTo>
                <a:lnTo>
                  <a:pt x="12244" y="31495"/>
                </a:lnTo>
                <a:lnTo>
                  <a:pt x="14861" y="30074"/>
                </a:lnTo>
                <a:lnTo>
                  <a:pt x="18356" y="29246"/>
                </a:lnTo>
                <a:lnTo>
                  <a:pt x="22810" y="29033"/>
                </a:lnTo>
                <a:lnTo>
                  <a:pt x="30225" y="29033"/>
                </a:lnTo>
                <a:lnTo>
                  <a:pt x="30225" y="39395"/>
                </a:lnTo>
                <a:lnTo>
                  <a:pt x="26046" y="43675"/>
                </a:lnTo>
                <a:lnTo>
                  <a:pt x="22158" y="46076"/>
                </a:lnTo>
                <a:lnTo>
                  <a:pt x="19227" y="53657"/>
                </a:lnTo>
                <a:lnTo>
                  <a:pt x="21924" y="53035"/>
                </a:lnTo>
                <a:lnTo>
                  <a:pt x="24458" y="51763"/>
                </a:lnTo>
                <a:lnTo>
                  <a:pt x="27004" y="50493"/>
                </a:lnTo>
                <a:lnTo>
                  <a:pt x="31385" y="46443"/>
                </a:lnTo>
                <a:lnTo>
                  <a:pt x="31385" y="51332"/>
                </a:lnTo>
                <a:lnTo>
                  <a:pt x="33477" y="52909"/>
                </a:lnTo>
                <a:lnTo>
                  <a:pt x="36054" y="52958"/>
                </a:lnTo>
                <a:lnTo>
                  <a:pt x="38837" y="51332"/>
                </a:lnTo>
                <a:lnTo>
                  <a:pt x="38837" y="15368"/>
                </a:lnTo>
                <a:lnTo>
                  <a:pt x="38502" y="12701"/>
                </a:lnTo>
                <a:lnTo>
                  <a:pt x="37162" y="8139"/>
                </a:lnTo>
                <a:lnTo>
                  <a:pt x="34629" y="4697"/>
                </a:lnTo>
                <a:lnTo>
                  <a:pt x="31234" y="1993"/>
                </a:lnTo>
                <a:lnTo>
                  <a:pt x="26464" y="406"/>
                </a:lnTo>
                <a:lnTo>
                  <a:pt x="23583" y="0"/>
                </a:lnTo>
                <a:lnTo>
                  <a:pt x="20189" y="0"/>
                </a:lnTo>
                <a:lnTo>
                  <a:pt x="16560" y="176"/>
                </a:lnTo>
                <a:lnTo>
                  <a:pt x="12993" y="863"/>
                </a:lnTo>
                <a:lnTo>
                  <a:pt x="9832" y="1814"/>
                </a:lnTo>
                <a:lnTo>
                  <a:pt x="5847" y="3557"/>
                </a:lnTo>
                <a:lnTo>
                  <a:pt x="2501" y="6706"/>
                </a:lnTo>
                <a:lnTo>
                  <a:pt x="2305" y="9385"/>
                </a:lnTo>
                <a:lnTo>
                  <a:pt x="331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4534203" y="3984652"/>
            <a:ext cx="40730" cy="52931"/>
          </a:xfrm>
          <a:custGeom>
            <a:avLst/>
            <a:gdLst/>
            <a:ahLst/>
            <a:cxnLst/>
            <a:rect l="l" t="t" r="r" b="b"/>
            <a:pathLst>
              <a:path w="40730" h="52931">
                <a:moveTo>
                  <a:pt x="5904" y="52931"/>
                </a:moveTo>
                <a:lnTo>
                  <a:pt x="8672" y="51282"/>
                </a:lnTo>
                <a:lnTo>
                  <a:pt x="8672" y="17143"/>
                </a:lnTo>
                <a:lnTo>
                  <a:pt x="11059" y="14069"/>
                </a:lnTo>
                <a:lnTo>
                  <a:pt x="13323" y="11746"/>
                </a:lnTo>
                <a:lnTo>
                  <a:pt x="17672" y="8557"/>
                </a:lnTo>
                <a:lnTo>
                  <a:pt x="22017" y="7758"/>
                </a:lnTo>
                <a:lnTo>
                  <a:pt x="25179" y="8088"/>
                </a:lnTo>
                <a:lnTo>
                  <a:pt x="27738" y="9385"/>
                </a:lnTo>
                <a:lnTo>
                  <a:pt x="30394" y="12801"/>
                </a:lnTo>
                <a:lnTo>
                  <a:pt x="31428" y="15962"/>
                </a:lnTo>
                <a:lnTo>
                  <a:pt x="32054" y="19900"/>
                </a:lnTo>
                <a:lnTo>
                  <a:pt x="32054" y="51282"/>
                </a:lnTo>
                <a:lnTo>
                  <a:pt x="32277" y="52016"/>
                </a:lnTo>
                <a:lnTo>
                  <a:pt x="34837" y="52931"/>
                </a:lnTo>
                <a:lnTo>
                  <a:pt x="37961" y="52931"/>
                </a:lnTo>
                <a:lnTo>
                  <a:pt x="40730" y="51282"/>
                </a:lnTo>
                <a:lnTo>
                  <a:pt x="40730" y="18021"/>
                </a:lnTo>
                <a:lnTo>
                  <a:pt x="40441" y="15036"/>
                </a:lnTo>
                <a:lnTo>
                  <a:pt x="39289" y="10093"/>
                </a:lnTo>
                <a:lnTo>
                  <a:pt x="37001" y="6069"/>
                </a:lnTo>
                <a:lnTo>
                  <a:pt x="33926" y="2768"/>
                </a:lnTo>
                <a:lnTo>
                  <a:pt x="29621" y="557"/>
                </a:lnTo>
                <a:lnTo>
                  <a:pt x="26964" y="0"/>
                </a:lnTo>
                <a:lnTo>
                  <a:pt x="21107" y="0"/>
                </a:lnTo>
                <a:lnTo>
                  <a:pt x="18439" y="723"/>
                </a:lnTo>
                <a:lnTo>
                  <a:pt x="15793" y="2145"/>
                </a:lnTo>
                <a:lnTo>
                  <a:pt x="13147" y="3581"/>
                </a:lnTo>
                <a:lnTo>
                  <a:pt x="10490" y="5828"/>
                </a:lnTo>
                <a:lnTo>
                  <a:pt x="7823" y="8902"/>
                </a:lnTo>
                <a:lnTo>
                  <a:pt x="7823" y="2437"/>
                </a:lnTo>
                <a:lnTo>
                  <a:pt x="5853" y="838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68" y="52931"/>
                </a:lnTo>
                <a:lnTo>
                  <a:pt x="5904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4587800" y="4013593"/>
            <a:ext cx="12801" cy="75653"/>
          </a:xfrm>
          <a:custGeom>
            <a:avLst/>
            <a:gdLst/>
            <a:ahLst/>
            <a:cxnLst/>
            <a:rect l="l" t="t" r="r" b="b"/>
            <a:pathLst>
              <a:path w="12801" h="75653">
                <a:moveTo>
                  <a:pt x="8978" y="0"/>
                </a:moveTo>
                <a:lnTo>
                  <a:pt x="7884" y="21247"/>
                </a:lnTo>
                <a:lnTo>
                  <a:pt x="12801" y="24029"/>
                </a:lnTo>
                <a:lnTo>
                  <a:pt x="12359" y="12854"/>
                </a:lnTo>
                <a:lnTo>
                  <a:pt x="10540" y="9197"/>
                </a:lnTo>
                <a:lnTo>
                  <a:pt x="9532" y="4751"/>
                </a:lnTo>
                <a:lnTo>
                  <a:pt x="8978" y="0"/>
                </a:lnTo>
                <a:close/>
              </a:path>
              <a:path w="12801" h="75653">
                <a:moveTo>
                  <a:pt x="43502" y="-49936"/>
                </a:moveTo>
                <a:lnTo>
                  <a:pt x="43261" y="-50670"/>
                </a:lnTo>
                <a:lnTo>
                  <a:pt x="40676" y="-51624"/>
                </a:lnTo>
                <a:lnTo>
                  <a:pt x="37562" y="-51624"/>
                </a:lnTo>
                <a:lnTo>
                  <a:pt x="34784" y="-49936"/>
                </a:lnTo>
                <a:lnTo>
                  <a:pt x="34784" y="-21564"/>
                </a:lnTo>
                <a:lnTo>
                  <a:pt x="32533" y="-23976"/>
                </a:lnTo>
                <a:lnTo>
                  <a:pt x="27969" y="-27076"/>
                </a:lnTo>
                <a:lnTo>
                  <a:pt x="23159" y="-28940"/>
                </a:lnTo>
                <a:lnTo>
                  <a:pt x="17061" y="-28940"/>
                </a:lnTo>
                <a:lnTo>
                  <a:pt x="14116" y="-28293"/>
                </a:lnTo>
                <a:lnTo>
                  <a:pt x="11570" y="-27011"/>
                </a:lnTo>
                <a:lnTo>
                  <a:pt x="6908" y="-23901"/>
                </a:lnTo>
                <a:lnTo>
                  <a:pt x="3478" y="-19123"/>
                </a:lnTo>
                <a:lnTo>
                  <a:pt x="2189" y="-16229"/>
                </a:lnTo>
                <a:lnTo>
                  <a:pt x="1303" y="-12838"/>
                </a:lnTo>
                <a:lnTo>
                  <a:pt x="429" y="-9471"/>
                </a:lnTo>
                <a:lnTo>
                  <a:pt x="0" y="-5674"/>
                </a:lnTo>
                <a:lnTo>
                  <a:pt x="0" y="2058"/>
                </a:lnTo>
                <a:lnTo>
                  <a:pt x="342" y="5435"/>
                </a:lnTo>
                <a:lnTo>
                  <a:pt x="1040" y="8636"/>
                </a:lnTo>
                <a:lnTo>
                  <a:pt x="1732" y="11836"/>
                </a:lnTo>
                <a:lnTo>
                  <a:pt x="2851" y="14630"/>
                </a:lnTo>
                <a:lnTo>
                  <a:pt x="4373" y="16995"/>
                </a:lnTo>
                <a:lnTo>
                  <a:pt x="7884" y="21247"/>
                </a:lnTo>
                <a:lnTo>
                  <a:pt x="8978" y="0"/>
                </a:lnTo>
                <a:lnTo>
                  <a:pt x="8978" y="-4773"/>
                </a:lnTo>
                <a:lnTo>
                  <a:pt x="9630" y="-9295"/>
                </a:lnTo>
                <a:lnTo>
                  <a:pt x="10772" y="-13536"/>
                </a:lnTo>
                <a:lnTo>
                  <a:pt x="12705" y="-17078"/>
                </a:lnTo>
                <a:lnTo>
                  <a:pt x="15497" y="-19606"/>
                </a:lnTo>
                <a:lnTo>
                  <a:pt x="18914" y="-21233"/>
                </a:lnTo>
                <a:lnTo>
                  <a:pt x="23505" y="-21233"/>
                </a:lnTo>
                <a:lnTo>
                  <a:pt x="27969" y="-18872"/>
                </a:lnTo>
                <a:lnTo>
                  <a:pt x="32433" y="-15008"/>
                </a:lnTo>
                <a:lnTo>
                  <a:pt x="34784" y="-12014"/>
                </a:lnTo>
                <a:lnTo>
                  <a:pt x="34784" y="7519"/>
                </a:lnTo>
                <a:lnTo>
                  <a:pt x="32115" y="10796"/>
                </a:lnTo>
                <a:lnTo>
                  <a:pt x="28487" y="14201"/>
                </a:lnTo>
                <a:lnTo>
                  <a:pt x="25153" y="16271"/>
                </a:lnTo>
                <a:lnTo>
                  <a:pt x="21906" y="17071"/>
                </a:lnTo>
                <a:lnTo>
                  <a:pt x="18472" y="17071"/>
                </a:lnTo>
                <a:lnTo>
                  <a:pt x="15066" y="15417"/>
                </a:lnTo>
                <a:lnTo>
                  <a:pt x="12359" y="12854"/>
                </a:lnTo>
                <a:lnTo>
                  <a:pt x="12801" y="24029"/>
                </a:lnTo>
                <a:lnTo>
                  <a:pt x="15758" y="24728"/>
                </a:lnTo>
                <a:lnTo>
                  <a:pt x="22410" y="24728"/>
                </a:lnTo>
                <a:lnTo>
                  <a:pt x="25347" y="23953"/>
                </a:lnTo>
                <a:lnTo>
                  <a:pt x="28030" y="22391"/>
                </a:lnTo>
                <a:lnTo>
                  <a:pt x="30712" y="20843"/>
                </a:lnTo>
                <a:lnTo>
                  <a:pt x="33293" y="18668"/>
                </a:lnTo>
                <a:lnTo>
                  <a:pt x="35780" y="15875"/>
                </a:lnTo>
                <a:lnTo>
                  <a:pt x="35780" y="22341"/>
                </a:lnTo>
                <a:lnTo>
                  <a:pt x="37393" y="23839"/>
                </a:lnTo>
                <a:lnTo>
                  <a:pt x="40417" y="24018"/>
                </a:lnTo>
                <a:lnTo>
                  <a:pt x="43502" y="22341"/>
                </a:lnTo>
                <a:lnTo>
                  <a:pt x="43502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4668667" y="3984652"/>
            <a:ext cx="47282" cy="53657"/>
          </a:xfrm>
          <a:custGeom>
            <a:avLst/>
            <a:gdLst/>
            <a:ahLst/>
            <a:cxnLst/>
            <a:rect l="l" t="t" r="r" b="b"/>
            <a:pathLst>
              <a:path w="47282" h="53657">
                <a:moveTo>
                  <a:pt x="8981" y="23915"/>
                </a:moveTo>
                <a:lnTo>
                  <a:pt x="9273" y="21347"/>
                </a:lnTo>
                <a:lnTo>
                  <a:pt x="9852" y="19000"/>
                </a:lnTo>
                <a:lnTo>
                  <a:pt x="11339" y="14604"/>
                </a:lnTo>
                <a:lnTo>
                  <a:pt x="13741" y="11174"/>
                </a:lnTo>
                <a:lnTo>
                  <a:pt x="17106" y="8902"/>
                </a:lnTo>
                <a:lnTo>
                  <a:pt x="21196" y="7491"/>
                </a:lnTo>
                <a:lnTo>
                  <a:pt x="26568" y="7491"/>
                </a:lnTo>
                <a:lnTo>
                  <a:pt x="30775" y="9043"/>
                </a:lnTo>
                <a:lnTo>
                  <a:pt x="34135" y="11469"/>
                </a:lnTo>
                <a:lnTo>
                  <a:pt x="36323" y="15011"/>
                </a:lnTo>
                <a:lnTo>
                  <a:pt x="37590" y="19432"/>
                </a:lnTo>
                <a:lnTo>
                  <a:pt x="38304" y="24282"/>
                </a:lnTo>
                <a:lnTo>
                  <a:pt x="38304" y="29743"/>
                </a:lnTo>
                <a:lnTo>
                  <a:pt x="38033" y="32335"/>
                </a:lnTo>
                <a:lnTo>
                  <a:pt x="37454" y="34670"/>
                </a:lnTo>
                <a:lnTo>
                  <a:pt x="36680" y="50278"/>
                </a:lnTo>
                <a:lnTo>
                  <a:pt x="39199" y="48387"/>
                </a:lnTo>
                <a:lnTo>
                  <a:pt x="43235" y="43549"/>
                </a:lnTo>
                <a:lnTo>
                  <a:pt x="44748" y="40651"/>
                </a:lnTo>
                <a:lnTo>
                  <a:pt x="45759" y="37299"/>
                </a:lnTo>
                <a:lnTo>
                  <a:pt x="46777" y="33973"/>
                </a:lnTo>
                <a:lnTo>
                  <a:pt x="47282" y="30300"/>
                </a:lnTo>
                <a:lnTo>
                  <a:pt x="47282" y="22237"/>
                </a:lnTo>
                <a:lnTo>
                  <a:pt x="46803" y="18568"/>
                </a:lnTo>
                <a:lnTo>
                  <a:pt x="45841" y="15303"/>
                </a:lnTo>
                <a:lnTo>
                  <a:pt x="44884" y="12052"/>
                </a:lnTo>
                <a:lnTo>
                  <a:pt x="43434" y="9284"/>
                </a:lnTo>
                <a:lnTo>
                  <a:pt x="41515" y="7009"/>
                </a:lnTo>
                <a:lnTo>
                  <a:pt x="37172" y="2984"/>
                </a:lnTo>
                <a:lnTo>
                  <a:pt x="34282" y="1789"/>
                </a:lnTo>
                <a:lnTo>
                  <a:pt x="31391" y="608"/>
                </a:lnTo>
                <a:lnTo>
                  <a:pt x="28007" y="0"/>
                </a:lnTo>
                <a:lnTo>
                  <a:pt x="20087" y="0"/>
                </a:lnTo>
                <a:lnTo>
                  <a:pt x="16555" y="673"/>
                </a:lnTo>
                <a:lnTo>
                  <a:pt x="13553" y="2005"/>
                </a:lnTo>
                <a:lnTo>
                  <a:pt x="10544" y="3351"/>
                </a:lnTo>
                <a:lnTo>
                  <a:pt x="8017" y="5231"/>
                </a:lnTo>
                <a:lnTo>
                  <a:pt x="3999" y="10083"/>
                </a:lnTo>
                <a:lnTo>
                  <a:pt x="2494" y="12952"/>
                </a:lnTo>
                <a:lnTo>
                  <a:pt x="1487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4" y="35114"/>
                </a:lnTo>
                <a:lnTo>
                  <a:pt x="1414" y="38365"/>
                </a:lnTo>
                <a:lnTo>
                  <a:pt x="2360" y="41619"/>
                </a:lnTo>
                <a:lnTo>
                  <a:pt x="3787" y="44387"/>
                </a:lnTo>
                <a:lnTo>
                  <a:pt x="5731" y="46673"/>
                </a:lnTo>
                <a:lnTo>
                  <a:pt x="10062" y="50684"/>
                </a:lnTo>
                <a:lnTo>
                  <a:pt x="9705" y="34239"/>
                </a:lnTo>
                <a:lnTo>
                  <a:pt x="8981" y="29376"/>
                </a:lnTo>
                <a:lnTo>
                  <a:pt x="8981" y="23915"/>
                </a:lnTo>
                <a:close/>
              </a:path>
              <a:path w="47282" h="53657">
                <a:moveTo>
                  <a:pt x="26113" y="46126"/>
                </a:moveTo>
                <a:lnTo>
                  <a:pt x="20760" y="46126"/>
                </a:lnTo>
                <a:lnTo>
                  <a:pt x="16555" y="44589"/>
                </a:lnTo>
                <a:lnTo>
                  <a:pt x="13201" y="42152"/>
                </a:lnTo>
                <a:lnTo>
                  <a:pt x="10961" y="38646"/>
                </a:lnTo>
                <a:lnTo>
                  <a:pt x="9705" y="34239"/>
                </a:lnTo>
                <a:lnTo>
                  <a:pt x="10062" y="50684"/>
                </a:lnTo>
                <a:lnTo>
                  <a:pt x="12938" y="51879"/>
                </a:lnTo>
                <a:lnTo>
                  <a:pt x="15843" y="53074"/>
                </a:lnTo>
                <a:lnTo>
                  <a:pt x="19223" y="53657"/>
                </a:lnTo>
                <a:lnTo>
                  <a:pt x="27108" y="53657"/>
                </a:lnTo>
                <a:lnTo>
                  <a:pt x="30628" y="52995"/>
                </a:lnTo>
                <a:lnTo>
                  <a:pt x="33652" y="51624"/>
                </a:lnTo>
                <a:lnTo>
                  <a:pt x="36680" y="50278"/>
                </a:lnTo>
                <a:lnTo>
                  <a:pt x="37454" y="34670"/>
                </a:lnTo>
                <a:lnTo>
                  <a:pt x="36003" y="39052"/>
                </a:lnTo>
                <a:lnTo>
                  <a:pt x="33605" y="42454"/>
                </a:lnTo>
                <a:lnTo>
                  <a:pt x="30196" y="44705"/>
                </a:lnTo>
                <a:lnTo>
                  <a:pt x="26113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4728913" y="3985437"/>
            <a:ext cx="40777" cy="52872"/>
          </a:xfrm>
          <a:custGeom>
            <a:avLst/>
            <a:gdLst/>
            <a:ahLst/>
            <a:cxnLst/>
            <a:rect l="l" t="t" r="r" b="b"/>
            <a:pathLst>
              <a:path w="40777" h="52872">
                <a:moveTo>
                  <a:pt x="8718" y="1652"/>
                </a:moveTo>
                <a:lnTo>
                  <a:pt x="8510" y="928"/>
                </a:lnTo>
                <a:lnTo>
                  <a:pt x="5904" y="0"/>
                </a:lnTo>
                <a:lnTo>
                  <a:pt x="2814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40" y="42800"/>
                </a:lnTo>
                <a:lnTo>
                  <a:pt x="3726" y="46840"/>
                </a:lnTo>
                <a:lnTo>
                  <a:pt x="6799" y="50180"/>
                </a:lnTo>
                <a:lnTo>
                  <a:pt x="11106" y="52350"/>
                </a:lnTo>
                <a:lnTo>
                  <a:pt x="13762" y="52872"/>
                </a:lnTo>
                <a:lnTo>
                  <a:pt x="19608" y="52872"/>
                </a:lnTo>
                <a:lnTo>
                  <a:pt x="22275" y="52174"/>
                </a:lnTo>
                <a:lnTo>
                  <a:pt x="24908" y="50763"/>
                </a:lnTo>
                <a:lnTo>
                  <a:pt x="27539" y="49352"/>
                </a:lnTo>
                <a:lnTo>
                  <a:pt x="30196" y="47105"/>
                </a:lnTo>
                <a:lnTo>
                  <a:pt x="32893" y="44030"/>
                </a:lnTo>
                <a:lnTo>
                  <a:pt x="32893" y="50497"/>
                </a:lnTo>
                <a:lnTo>
                  <a:pt x="35377" y="52146"/>
                </a:lnTo>
                <a:lnTo>
                  <a:pt x="38191" y="52146"/>
                </a:lnTo>
                <a:lnTo>
                  <a:pt x="40777" y="50497"/>
                </a:lnTo>
                <a:lnTo>
                  <a:pt x="40777" y="1652"/>
                </a:lnTo>
                <a:lnTo>
                  <a:pt x="40528" y="928"/>
                </a:lnTo>
                <a:lnTo>
                  <a:pt x="37957" y="0"/>
                </a:lnTo>
                <a:lnTo>
                  <a:pt x="34833" y="0"/>
                </a:lnTo>
                <a:lnTo>
                  <a:pt x="32057" y="1652"/>
                </a:lnTo>
                <a:lnTo>
                  <a:pt x="32057" y="35791"/>
                </a:lnTo>
                <a:lnTo>
                  <a:pt x="29641" y="38862"/>
                </a:lnTo>
                <a:lnTo>
                  <a:pt x="25189" y="42800"/>
                </a:lnTo>
                <a:lnTo>
                  <a:pt x="20872" y="45176"/>
                </a:lnTo>
                <a:lnTo>
                  <a:pt x="17024" y="45176"/>
                </a:lnTo>
                <a:lnTo>
                  <a:pt x="13023" y="43498"/>
                </a:lnTo>
                <a:lnTo>
                  <a:pt x="10331" y="40147"/>
                </a:lnTo>
                <a:lnTo>
                  <a:pt x="9320" y="36956"/>
                </a:lnTo>
                <a:lnTo>
                  <a:pt x="8718" y="32943"/>
                </a:lnTo>
                <a:lnTo>
                  <a:pt x="8718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4785749" y="3984656"/>
            <a:ext cx="27616" cy="52933"/>
          </a:xfrm>
          <a:custGeom>
            <a:avLst/>
            <a:gdLst/>
            <a:ahLst/>
            <a:cxnLst/>
            <a:rect l="l" t="t" r="r" b="b"/>
            <a:pathLst>
              <a:path w="27616" h="52933">
                <a:moveTo>
                  <a:pt x="5904" y="52933"/>
                </a:moveTo>
                <a:lnTo>
                  <a:pt x="8672" y="51281"/>
                </a:lnTo>
                <a:lnTo>
                  <a:pt x="8672" y="19151"/>
                </a:lnTo>
                <a:lnTo>
                  <a:pt x="11023" y="15480"/>
                </a:lnTo>
                <a:lnTo>
                  <a:pt x="13050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1" y="8671"/>
                </a:lnTo>
                <a:lnTo>
                  <a:pt x="24897" y="9471"/>
                </a:lnTo>
                <a:lnTo>
                  <a:pt x="27553" y="8190"/>
                </a:lnTo>
                <a:lnTo>
                  <a:pt x="27616" y="3667"/>
                </a:lnTo>
                <a:lnTo>
                  <a:pt x="25330" y="683"/>
                </a:lnTo>
                <a:lnTo>
                  <a:pt x="22312" y="86"/>
                </a:lnTo>
                <a:lnTo>
                  <a:pt x="19742" y="0"/>
                </a:lnTo>
                <a:lnTo>
                  <a:pt x="16739" y="673"/>
                </a:lnTo>
                <a:lnTo>
                  <a:pt x="13705" y="2576"/>
                </a:lnTo>
                <a:lnTo>
                  <a:pt x="10356" y="6004"/>
                </a:lnTo>
                <a:lnTo>
                  <a:pt x="7833" y="9550"/>
                </a:lnTo>
                <a:lnTo>
                  <a:pt x="7833" y="2437"/>
                </a:lnTo>
                <a:lnTo>
                  <a:pt x="5868" y="838"/>
                </a:lnTo>
                <a:lnTo>
                  <a:pt x="3139" y="759"/>
                </a:lnTo>
                <a:lnTo>
                  <a:pt x="0" y="2437"/>
                </a:lnTo>
                <a:lnTo>
                  <a:pt x="0" y="51281"/>
                </a:lnTo>
                <a:lnTo>
                  <a:pt x="198" y="52005"/>
                </a:lnTo>
                <a:lnTo>
                  <a:pt x="2778" y="52933"/>
                </a:lnTo>
                <a:lnTo>
                  <a:pt x="590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4844567" y="3984717"/>
            <a:ext cx="37310" cy="53592"/>
          </a:xfrm>
          <a:custGeom>
            <a:avLst/>
            <a:gdLst/>
            <a:ahLst/>
            <a:cxnLst/>
            <a:rect l="l" t="t" r="r" b="b"/>
            <a:pathLst>
              <a:path w="37310" h="53592">
                <a:moveTo>
                  <a:pt x="9028" y="20609"/>
                </a:moveTo>
                <a:lnTo>
                  <a:pt x="10144" y="15811"/>
                </a:lnTo>
                <a:lnTo>
                  <a:pt x="12372" y="12495"/>
                </a:lnTo>
                <a:lnTo>
                  <a:pt x="14587" y="9179"/>
                </a:lnTo>
                <a:lnTo>
                  <a:pt x="17793" y="7531"/>
                </a:lnTo>
                <a:lnTo>
                  <a:pt x="23996" y="7531"/>
                </a:lnTo>
                <a:lnTo>
                  <a:pt x="27244" y="8431"/>
                </a:lnTo>
                <a:lnTo>
                  <a:pt x="31056" y="10411"/>
                </a:lnTo>
                <a:lnTo>
                  <a:pt x="33652" y="12395"/>
                </a:lnTo>
                <a:lnTo>
                  <a:pt x="36619" y="12444"/>
                </a:lnTo>
                <a:lnTo>
                  <a:pt x="37097" y="9485"/>
                </a:lnTo>
                <a:lnTo>
                  <a:pt x="36837" y="6692"/>
                </a:lnTo>
                <a:lnTo>
                  <a:pt x="34490" y="3822"/>
                </a:lnTo>
                <a:lnTo>
                  <a:pt x="31560" y="2044"/>
                </a:lnTo>
                <a:lnTo>
                  <a:pt x="27873" y="708"/>
                </a:lnTo>
                <a:lnTo>
                  <a:pt x="25040" y="137"/>
                </a:lnTo>
                <a:lnTo>
                  <a:pt x="22067" y="0"/>
                </a:lnTo>
                <a:lnTo>
                  <a:pt x="18953" y="0"/>
                </a:lnTo>
                <a:lnTo>
                  <a:pt x="16051" y="533"/>
                </a:lnTo>
                <a:lnTo>
                  <a:pt x="13366" y="1598"/>
                </a:lnTo>
                <a:lnTo>
                  <a:pt x="10688" y="2664"/>
                </a:lnTo>
                <a:lnTo>
                  <a:pt x="8351" y="4305"/>
                </a:lnTo>
                <a:lnTo>
                  <a:pt x="4401" y="8712"/>
                </a:lnTo>
                <a:lnTo>
                  <a:pt x="2839" y="11541"/>
                </a:lnTo>
                <a:lnTo>
                  <a:pt x="1697" y="14997"/>
                </a:lnTo>
                <a:lnTo>
                  <a:pt x="565" y="18453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9"/>
                </a:lnTo>
                <a:lnTo>
                  <a:pt x="1385" y="38606"/>
                </a:lnTo>
                <a:lnTo>
                  <a:pt x="2310" y="41846"/>
                </a:lnTo>
                <a:lnTo>
                  <a:pt x="3663" y="44564"/>
                </a:lnTo>
                <a:lnTo>
                  <a:pt x="5435" y="46785"/>
                </a:lnTo>
                <a:lnTo>
                  <a:pt x="9395" y="50709"/>
                </a:lnTo>
                <a:lnTo>
                  <a:pt x="12026" y="51865"/>
                </a:lnTo>
                <a:lnTo>
                  <a:pt x="14662" y="53035"/>
                </a:lnTo>
                <a:lnTo>
                  <a:pt x="17664" y="53592"/>
                </a:lnTo>
                <a:lnTo>
                  <a:pt x="22705" y="53592"/>
                </a:lnTo>
                <a:lnTo>
                  <a:pt x="25843" y="53111"/>
                </a:lnTo>
                <a:lnTo>
                  <a:pt x="28831" y="52362"/>
                </a:lnTo>
                <a:lnTo>
                  <a:pt x="31437" y="51318"/>
                </a:lnTo>
                <a:lnTo>
                  <a:pt x="34735" y="49377"/>
                </a:lnTo>
                <a:lnTo>
                  <a:pt x="37076" y="46518"/>
                </a:lnTo>
                <a:lnTo>
                  <a:pt x="37310" y="43775"/>
                </a:lnTo>
                <a:lnTo>
                  <a:pt x="37280" y="42440"/>
                </a:lnTo>
                <a:lnTo>
                  <a:pt x="35473" y="39660"/>
                </a:lnTo>
                <a:lnTo>
                  <a:pt x="32445" y="41932"/>
                </a:lnTo>
                <a:lnTo>
                  <a:pt x="28929" y="44207"/>
                </a:lnTo>
                <a:lnTo>
                  <a:pt x="25915" y="45514"/>
                </a:lnTo>
                <a:lnTo>
                  <a:pt x="22175" y="45845"/>
                </a:lnTo>
                <a:lnTo>
                  <a:pt x="18204" y="45453"/>
                </a:lnTo>
                <a:lnTo>
                  <a:pt x="14956" y="43902"/>
                </a:lnTo>
                <a:lnTo>
                  <a:pt x="12448" y="41122"/>
                </a:lnTo>
                <a:lnTo>
                  <a:pt x="10474" y="37551"/>
                </a:lnTo>
                <a:lnTo>
                  <a:pt x="9334" y="32814"/>
                </a:lnTo>
                <a:lnTo>
                  <a:pt x="9028" y="30059"/>
                </a:lnTo>
                <a:lnTo>
                  <a:pt x="9028" y="20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4890081" y="3984652"/>
            <a:ext cx="47282" cy="53657"/>
          </a:xfrm>
          <a:custGeom>
            <a:avLst/>
            <a:gdLst/>
            <a:ahLst/>
            <a:cxnLst/>
            <a:rect l="l" t="t" r="r" b="b"/>
            <a:pathLst>
              <a:path w="47282" h="53657">
                <a:moveTo>
                  <a:pt x="8981" y="23915"/>
                </a:moveTo>
                <a:lnTo>
                  <a:pt x="9273" y="21347"/>
                </a:lnTo>
                <a:lnTo>
                  <a:pt x="9852" y="19000"/>
                </a:lnTo>
                <a:lnTo>
                  <a:pt x="11339" y="14604"/>
                </a:lnTo>
                <a:lnTo>
                  <a:pt x="13741" y="11174"/>
                </a:lnTo>
                <a:lnTo>
                  <a:pt x="17106" y="8902"/>
                </a:lnTo>
                <a:lnTo>
                  <a:pt x="21196" y="7491"/>
                </a:lnTo>
                <a:lnTo>
                  <a:pt x="26568" y="7491"/>
                </a:lnTo>
                <a:lnTo>
                  <a:pt x="30775" y="9043"/>
                </a:lnTo>
                <a:lnTo>
                  <a:pt x="34135" y="11469"/>
                </a:lnTo>
                <a:lnTo>
                  <a:pt x="36324" y="15011"/>
                </a:lnTo>
                <a:lnTo>
                  <a:pt x="37590" y="19432"/>
                </a:lnTo>
                <a:lnTo>
                  <a:pt x="38304" y="24282"/>
                </a:lnTo>
                <a:lnTo>
                  <a:pt x="38304" y="29743"/>
                </a:lnTo>
                <a:lnTo>
                  <a:pt x="38033" y="32335"/>
                </a:lnTo>
                <a:lnTo>
                  <a:pt x="37454" y="34670"/>
                </a:lnTo>
                <a:lnTo>
                  <a:pt x="36680" y="50278"/>
                </a:lnTo>
                <a:lnTo>
                  <a:pt x="39199" y="48387"/>
                </a:lnTo>
                <a:lnTo>
                  <a:pt x="43235" y="43549"/>
                </a:lnTo>
                <a:lnTo>
                  <a:pt x="44748" y="40651"/>
                </a:lnTo>
                <a:lnTo>
                  <a:pt x="45759" y="37299"/>
                </a:lnTo>
                <a:lnTo>
                  <a:pt x="46777" y="33973"/>
                </a:lnTo>
                <a:lnTo>
                  <a:pt x="47282" y="30300"/>
                </a:lnTo>
                <a:lnTo>
                  <a:pt x="47282" y="22237"/>
                </a:lnTo>
                <a:lnTo>
                  <a:pt x="46803" y="18568"/>
                </a:lnTo>
                <a:lnTo>
                  <a:pt x="45841" y="15303"/>
                </a:lnTo>
                <a:lnTo>
                  <a:pt x="44884" y="12052"/>
                </a:lnTo>
                <a:lnTo>
                  <a:pt x="43434" y="9284"/>
                </a:lnTo>
                <a:lnTo>
                  <a:pt x="41515" y="7009"/>
                </a:lnTo>
                <a:lnTo>
                  <a:pt x="37170" y="2984"/>
                </a:lnTo>
                <a:lnTo>
                  <a:pt x="34282" y="1789"/>
                </a:lnTo>
                <a:lnTo>
                  <a:pt x="31391" y="608"/>
                </a:lnTo>
                <a:lnTo>
                  <a:pt x="28007" y="0"/>
                </a:lnTo>
                <a:lnTo>
                  <a:pt x="20087" y="0"/>
                </a:lnTo>
                <a:lnTo>
                  <a:pt x="16555" y="673"/>
                </a:lnTo>
                <a:lnTo>
                  <a:pt x="13553" y="2005"/>
                </a:lnTo>
                <a:lnTo>
                  <a:pt x="10544" y="3351"/>
                </a:lnTo>
                <a:lnTo>
                  <a:pt x="8017" y="5231"/>
                </a:lnTo>
                <a:lnTo>
                  <a:pt x="3999" y="10083"/>
                </a:lnTo>
                <a:lnTo>
                  <a:pt x="2494" y="12952"/>
                </a:lnTo>
                <a:lnTo>
                  <a:pt x="1487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4" y="35114"/>
                </a:lnTo>
                <a:lnTo>
                  <a:pt x="1414" y="38365"/>
                </a:lnTo>
                <a:lnTo>
                  <a:pt x="2360" y="41619"/>
                </a:lnTo>
                <a:lnTo>
                  <a:pt x="3787" y="44387"/>
                </a:lnTo>
                <a:lnTo>
                  <a:pt x="5731" y="46673"/>
                </a:lnTo>
                <a:lnTo>
                  <a:pt x="10062" y="50684"/>
                </a:lnTo>
                <a:lnTo>
                  <a:pt x="9705" y="34239"/>
                </a:lnTo>
                <a:lnTo>
                  <a:pt x="8981" y="29376"/>
                </a:lnTo>
                <a:lnTo>
                  <a:pt x="8981" y="23915"/>
                </a:lnTo>
                <a:close/>
              </a:path>
              <a:path w="47282" h="53657">
                <a:moveTo>
                  <a:pt x="26113" y="46126"/>
                </a:moveTo>
                <a:lnTo>
                  <a:pt x="20760" y="46126"/>
                </a:lnTo>
                <a:lnTo>
                  <a:pt x="16555" y="44589"/>
                </a:lnTo>
                <a:lnTo>
                  <a:pt x="13201" y="42152"/>
                </a:lnTo>
                <a:lnTo>
                  <a:pt x="10961" y="38646"/>
                </a:lnTo>
                <a:lnTo>
                  <a:pt x="9705" y="34239"/>
                </a:lnTo>
                <a:lnTo>
                  <a:pt x="10062" y="50684"/>
                </a:lnTo>
                <a:lnTo>
                  <a:pt x="12938" y="51879"/>
                </a:lnTo>
                <a:lnTo>
                  <a:pt x="15843" y="53074"/>
                </a:lnTo>
                <a:lnTo>
                  <a:pt x="19223" y="53657"/>
                </a:lnTo>
                <a:lnTo>
                  <a:pt x="27108" y="53657"/>
                </a:lnTo>
                <a:lnTo>
                  <a:pt x="30624" y="52995"/>
                </a:lnTo>
                <a:lnTo>
                  <a:pt x="33652" y="51624"/>
                </a:lnTo>
                <a:lnTo>
                  <a:pt x="36680" y="50278"/>
                </a:lnTo>
                <a:lnTo>
                  <a:pt x="37454" y="34670"/>
                </a:lnTo>
                <a:lnTo>
                  <a:pt x="36003" y="39052"/>
                </a:lnTo>
                <a:lnTo>
                  <a:pt x="33605" y="42454"/>
                </a:lnTo>
                <a:lnTo>
                  <a:pt x="30196" y="44705"/>
                </a:lnTo>
                <a:lnTo>
                  <a:pt x="26113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4950587" y="3961742"/>
            <a:ext cx="8672" cy="75841"/>
          </a:xfrm>
          <a:custGeom>
            <a:avLst/>
            <a:gdLst/>
            <a:ahLst/>
            <a:cxnLst/>
            <a:rect l="l" t="t" r="r" b="b"/>
            <a:pathLst>
              <a:path w="8672" h="75841">
                <a:moveTo>
                  <a:pt x="8672" y="74193"/>
                </a:moveTo>
                <a:lnTo>
                  <a:pt x="8672" y="1699"/>
                </a:lnTo>
                <a:lnTo>
                  <a:pt x="8449" y="939"/>
                </a:lnTo>
                <a:lnTo>
                  <a:pt x="5892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3"/>
                </a:lnTo>
                <a:lnTo>
                  <a:pt x="182" y="74927"/>
                </a:lnTo>
                <a:lnTo>
                  <a:pt x="2764" y="75841"/>
                </a:lnTo>
                <a:lnTo>
                  <a:pt x="5892" y="75841"/>
                </a:lnTo>
                <a:lnTo>
                  <a:pt x="8672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4975185" y="3961742"/>
            <a:ext cx="8672" cy="75841"/>
          </a:xfrm>
          <a:custGeom>
            <a:avLst/>
            <a:gdLst/>
            <a:ahLst/>
            <a:cxnLst/>
            <a:rect l="l" t="t" r="r" b="b"/>
            <a:pathLst>
              <a:path w="8672" h="75841">
                <a:moveTo>
                  <a:pt x="8672" y="74193"/>
                </a:moveTo>
                <a:lnTo>
                  <a:pt x="8672" y="1699"/>
                </a:lnTo>
                <a:lnTo>
                  <a:pt x="8453" y="939"/>
                </a:lnTo>
                <a:lnTo>
                  <a:pt x="589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3"/>
                </a:lnTo>
                <a:lnTo>
                  <a:pt x="186" y="74927"/>
                </a:lnTo>
                <a:lnTo>
                  <a:pt x="2768" y="75841"/>
                </a:lnTo>
                <a:lnTo>
                  <a:pt x="5892" y="75841"/>
                </a:lnTo>
                <a:lnTo>
                  <a:pt x="8672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4996630" y="3984652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4" y="16941"/>
                </a:moveTo>
                <a:lnTo>
                  <a:pt x="42339" y="14137"/>
                </a:lnTo>
                <a:lnTo>
                  <a:pt x="41550" y="11329"/>
                </a:lnTo>
                <a:lnTo>
                  <a:pt x="38638" y="6822"/>
                </a:lnTo>
                <a:lnTo>
                  <a:pt x="34798" y="3074"/>
                </a:lnTo>
                <a:lnTo>
                  <a:pt x="32190" y="1842"/>
                </a:lnTo>
                <a:lnTo>
                  <a:pt x="29580" y="622"/>
                </a:lnTo>
                <a:lnTo>
                  <a:pt x="26423" y="0"/>
                </a:lnTo>
                <a:lnTo>
                  <a:pt x="26460" y="7012"/>
                </a:lnTo>
                <a:lnTo>
                  <a:pt x="29620" y="8345"/>
                </a:lnTo>
                <a:lnTo>
                  <a:pt x="31762" y="11023"/>
                </a:lnTo>
                <a:lnTo>
                  <a:pt x="33889" y="13690"/>
                </a:lnTo>
                <a:lnTo>
                  <a:pt x="34909" y="17387"/>
                </a:lnTo>
                <a:lnTo>
                  <a:pt x="34798" y="22086"/>
                </a:lnTo>
                <a:lnTo>
                  <a:pt x="8992" y="22086"/>
                </a:lnTo>
                <a:lnTo>
                  <a:pt x="9050" y="20105"/>
                </a:lnTo>
                <a:lnTo>
                  <a:pt x="10490" y="3124"/>
                </a:lnTo>
                <a:lnTo>
                  <a:pt x="8107" y="4903"/>
                </a:lnTo>
                <a:lnTo>
                  <a:pt x="4146" y="9589"/>
                </a:lnTo>
                <a:lnTo>
                  <a:pt x="2631" y="12423"/>
                </a:lnTo>
                <a:lnTo>
                  <a:pt x="158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4" y="35369"/>
                </a:lnTo>
                <a:lnTo>
                  <a:pt x="1522" y="38699"/>
                </a:lnTo>
                <a:lnTo>
                  <a:pt x="2545" y="42011"/>
                </a:lnTo>
                <a:lnTo>
                  <a:pt x="4050" y="44780"/>
                </a:lnTo>
                <a:lnTo>
                  <a:pt x="6051" y="46991"/>
                </a:lnTo>
                <a:lnTo>
                  <a:pt x="10504" y="50864"/>
                </a:lnTo>
                <a:lnTo>
                  <a:pt x="13431" y="51983"/>
                </a:lnTo>
                <a:lnTo>
                  <a:pt x="16361" y="53099"/>
                </a:lnTo>
                <a:lnTo>
                  <a:pt x="19767" y="53657"/>
                </a:lnTo>
                <a:lnTo>
                  <a:pt x="23655" y="53657"/>
                </a:lnTo>
                <a:lnTo>
                  <a:pt x="28011" y="53492"/>
                </a:lnTo>
                <a:lnTo>
                  <a:pt x="31970" y="52807"/>
                </a:lnTo>
                <a:lnTo>
                  <a:pt x="35218" y="51983"/>
                </a:lnTo>
                <a:lnTo>
                  <a:pt x="37947" y="51106"/>
                </a:lnTo>
                <a:lnTo>
                  <a:pt x="41208" y="48834"/>
                </a:lnTo>
                <a:lnTo>
                  <a:pt x="41528" y="46177"/>
                </a:lnTo>
                <a:lnTo>
                  <a:pt x="40949" y="43016"/>
                </a:lnTo>
                <a:lnTo>
                  <a:pt x="38220" y="43282"/>
                </a:lnTo>
                <a:lnTo>
                  <a:pt x="35057" y="44554"/>
                </a:lnTo>
                <a:lnTo>
                  <a:pt x="32237" y="45453"/>
                </a:lnTo>
                <a:lnTo>
                  <a:pt x="28721" y="46202"/>
                </a:lnTo>
                <a:lnTo>
                  <a:pt x="24465" y="46393"/>
                </a:lnTo>
                <a:lnTo>
                  <a:pt x="21610" y="46393"/>
                </a:lnTo>
                <a:lnTo>
                  <a:pt x="17222" y="45137"/>
                </a:lnTo>
                <a:lnTo>
                  <a:pt x="13655" y="43117"/>
                </a:lnTo>
                <a:lnTo>
                  <a:pt x="11192" y="40006"/>
                </a:lnTo>
                <a:lnTo>
                  <a:pt x="9791" y="35981"/>
                </a:lnTo>
                <a:lnTo>
                  <a:pt x="8992" y="31356"/>
                </a:lnTo>
                <a:lnTo>
                  <a:pt x="8992" y="28652"/>
                </a:lnTo>
                <a:lnTo>
                  <a:pt x="40151" y="28652"/>
                </a:lnTo>
                <a:lnTo>
                  <a:pt x="42486" y="27752"/>
                </a:lnTo>
                <a:lnTo>
                  <a:pt x="43520" y="24739"/>
                </a:lnTo>
                <a:lnTo>
                  <a:pt x="43520" y="19940"/>
                </a:lnTo>
                <a:lnTo>
                  <a:pt x="43124" y="16941"/>
                </a:lnTo>
                <a:close/>
              </a:path>
              <a:path w="43520" h="53657">
                <a:moveTo>
                  <a:pt x="9050" y="20105"/>
                </a:moveTo>
                <a:lnTo>
                  <a:pt x="9986" y="16372"/>
                </a:lnTo>
                <a:lnTo>
                  <a:pt x="11451" y="12931"/>
                </a:lnTo>
                <a:lnTo>
                  <a:pt x="14993" y="9093"/>
                </a:lnTo>
                <a:lnTo>
                  <a:pt x="18219" y="7419"/>
                </a:lnTo>
                <a:lnTo>
                  <a:pt x="22261" y="7012"/>
                </a:lnTo>
                <a:lnTo>
                  <a:pt x="26460" y="7012"/>
                </a:lnTo>
                <a:lnTo>
                  <a:pt x="26423" y="0"/>
                </a:lnTo>
                <a:lnTo>
                  <a:pt x="19237" y="0"/>
                </a:lnTo>
                <a:lnTo>
                  <a:pt x="16102" y="637"/>
                </a:lnTo>
                <a:lnTo>
                  <a:pt x="13294" y="1868"/>
                </a:lnTo>
                <a:lnTo>
                  <a:pt x="10490" y="3124"/>
                </a:lnTo>
                <a:lnTo>
                  <a:pt x="905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5050709" y="3984652"/>
            <a:ext cx="22153" cy="53657"/>
          </a:xfrm>
          <a:custGeom>
            <a:avLst/>
            <a:gdLst/>
            <a:ahLst/>
            <a:cxnLst/>
            <a:rect l="l" t="t" r="r" b="b"/>
            <a:pathLst>
              <a:path w="22153" h="53657">
                <a:moveTo>
                  <a:pt x="11217" y="44413"/>
                </a:moveTo>
                <a:lnTo>
                  <a:pt x="8877" y="40906"/>
                </a:lnTo>
                <a:lnTo>
                  <a:pt x="7628" y="51995"/>
                </a:lnTo>
                <a:lnTo>
                  <a:pt x="11649" y="53327"/>
                </a:lnTo>
                <a:lnTo>
                  <a:pt x="16398" y="53657"/>
                </a:lnTo>
                <a:lnTo>
                  <a:pt x="19223" y="53657"/>
                </a:lnTo>
                <a:lnTo>
                  <a:pt x="22153" y="46076"/>
                </a:lnTo>
                <a:lnTo>
                  <a:pt x="17752" y="46673"/>
                </a:lnTo>
                <a:lnTo>
                  <a:pt x="14958" y="46673"/>
                </a:lnTo>
                <a:lnTo>
                  <a:pt x="11217" y="44413"/>
                </a:lnTo>
                <a:close/>
              </a:path>
              <a:path w="22153" h="53657">
                <a:moveTo>
                  <a:pt x="3298" y="12103"/>
                </a:moveTo>
                <a:lnTo>
                  <a:pt x="5955" y="11530"/>
                </a:lnTo>
                <a:lnTo>
                  <a:pt x="9165" y="9791"/>
                </a:lnTo>
                <a:lnTo>
                  <a:pt x="11944" y="8586"/>
                </a:lnTo>
                <a:lnTo>
                  <a:pt x="15325" y="7545"/>
                </a:lnTo>
                <a:lnTo>
                  <a:pt x="19386" y="7275"/>
                </a:lnTo>
                <a:lnTo>
                  <a:pt x="23065" y="7517"/>
                </a:lnTo>
                <a:lnTo>
                  <a:pt x="26902" y="9220"/>
                </a:lnTo>
                <a:lnTo>
                  <a:pt x="29250" y="12344"/>
                </a:lnTo>
                <a:lnTo>
                  <a:pt x="30012" y="15228"/>
                </a:lnTo>
                <a:lnTo>
                  <a:pt x="30210" y="18770"/>
                </a:lnTo>
                <a:lnTo>
                  <a:pt x="30210" y="22567"/>
                </a:lnTo>
                <a:lnTo>
                  <a:pt x="20026" y="22567"/>
                </a:lnTo>
                <a:lnTo>
                  <a:pt x="16704" y="22910"/>
                </a:lnTo>
                <a:lnTo>
                  <a:pt x="13762" y="23572"/>
                </a:lnTo>
                <a:lnTo>
                  <a:pt x="10825" y="24245"/>
                </a:lnTo>
                <a:lnTo>
                  <a:pt x="8337" y="25246"/>
                </a:lnTo>
                <a:lnTo>
                  <a:pt x="4279" y="27928"/>
                </a:lnTo>
                <a:lnTo>
                  <a:pt x="1623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9" y="46940"/>
                </a:lnTo>
                <a:lnTo>
                  <a:pt x="4489" y="49758"/>
                </a:lnTo>
                <a:lnTo>
                  <a:pt x="7628" y="51995"/>
                </a:lnTo>
                <a:lnTo>
                  <a:pt x="8877" y="40906"/>
                </a:lnTo>
                <a:lnTo>
                  <a:pt x="8877" y="38365"/>
                </a:lnTo>
                <a:lnTo>
                  <a:pt x="9691" y="34430"/>
                </a:lnTo>
                <a:lnTo>
                  <a:pt x="12240" y="31495"/>
                </a:lnTo>
                <a:lnTo>
                  <a:pt x="14846" y="30074"/>
                </a:lnTo>
                <a:lnTo>
                  <a:pt x="18352" y="29246"/>
                </a:lnTo>
                <a:lnTo>
                  <a:pt x="22791" y="29033"/>
                </a:lnTo>
                <a:lnTo>
                  <a:pt x="30210" y="29033"/>
                </a:lnTo>
                <a:lnTo>
                  <a:pt x="30210" y="39395"/>
                </a:lnTo>
                <a:lnTo>
                  <a:pt x="26042" y="43675"/>
                </a:lnTo>
                <a:lnTo>
                  <a:pt x="22153" y="46076"/>
                </a:lnTo>
                <a:lnTo>
                  <a:pt x="19223" y="53657"/>
                </a:lnTo>
                <a:lnTo>
                  <a:pt x="21920" y="53035"/>
                </a:lnTo>
                <a:lnTo>
                  <a:pt x="24455" y="51763"/>
                </a:lnTo>
                <a:lnTo>
                  <a:pt x="27000" y="50493"/>
                </a:lnTo>
                <a:lnTo>
                  <a:pt x="31381" y="46443"/>
                </a:lnTo>
                <a:lnTo>
                  <a:pt x="31381" y="51332"/>
                </a:lnTo>
                <a:lnTo>
                  <a:pt x="33469" y="52909"/>
                </a:lnTo>
                <a:lnTo>
                  <a:pt x="36054" y="52958"/>
                </a:lnTo>
                <a:lnTo>
                  <a:pt x="38832" y="51332"/>
                </a:lnTo>
                <a:lnTo>
                  <a:pt x="38832" y="15368"/>
                </a:lnTo>
                <a:lnTo>
                  <a:pt x="38498" y="12701"/>
                </a:lnTo>
                <a:lnTo>
                  <a:pt x="37162" y="8139"/>
                </a:lnTo>
                <a:lnTo>
                  <a:pt x="34625" y="4697"/>
                </a:lnTo>
                <a:lnTo>
                  <a:pt x="31230" y="1993"/>
                </a:lnTo>
                <a:lnTo>
                  <a:pt x="26460" y="406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6"/>
                </a:lnTo>
                <a:lnTo>
                  <a:pt x="12978" y="863"/>
                </a:lnTo>
                <a:lnTo>
                  <a:pt x="9828" y="1814"/>
                </a:lnTo>
                <a:lnTo>
                  <a:pt x="5831" y="3557"/>
                </a:lnTo>
                <a:lnTo>
                  <a:pt x="2498" y="6706"/>
                </a:lnTo>
                <a:lnTo>
                  <a:pt x="2299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5100321" y="3984764"/>
            <a:ext cx="44777" cy="54658"/>
          </a:xfrm>
          <a:custGeom>
            <a:avLst/>
            <a:gdLst/>
            <a:ahLst/>
            <a:cxnLst/>
            <a:rect l="l" t="t" r="r" b="b"/>
            <a:pathLst>
              <a:path w="44777" h="54658">
                <a:moveTo>
                  <a:pt x="9511" y="36244"/>
                </a:moveTo>
                <a:lnTo>
                  <a:pt x="9202" y="54658"/>
                </a:lnTo>
                <a:lnTo>
                  <a:pt x="11329" y="51573"/>
                </a:lnTo>
                <a:lnTo>
                  <a:pt x="10073" y="39646"/>
                </a:lnTo>
                <a:lnTo>
                  <a:pt x="9511" y="36244"/>
                </a:lnTo>
                <a:close/>
              </a:path>
              <a:path w="44777" h="54658">
                <a:moveTo>
                  <a:pt x="421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18" y="66038"/>
                </a:lnTo>
                <a:lnTo>
                  <a:pt x="4885" y="68579"/>
                </a:lnTo>
                <a:lnTo>
                  <a:pt x="8809" y="70650"/>
                </a:lnTo>
                <a:lnTo>
                  <a:pt x="11490" y="71323"/>
                </a:lnTo>
                <a:lnTo>
                  <a:pt x="14159" y="71996"/>
                </a:lnTo>
                <a:lnTo>
                  <a:pt x="17406" y="72323"/>
                </a:lnTo>
                <a:lnTo>
                  <a:pt x="25192" y="72323"/>
                </a:lnTo>
                <a:lnTo>
                  <a:pt x="28624" y="71880"/>
                </a:lnTo>
                <a:lnTo>
                  <a:pt x="31529" y="71005"/>
                </a:lnTo>
                <a:lnTo>
                  <a:pt x="34444" y="70102"/>
                </a:lnTo>
                <a:lnTo>
                  <a:pt x="38696" y="67373"/>
                </a:lnTo>
                <a:lnTo>
                  <a:pt x="41972" y="64043"/>
                </a:lnTo>
                <a:lnTo>
                  <a:pt x="43794" y="59993"/>
                </a:lnTo>
                <a:lnTo>
                  <a:pt x="44258" y="55623"/>
                </a:lnTo>
                <a:lnTo>
                  <a:pt x="43841" y="51612"/>
                </a:lnTo>
                <a:lnTo>
                  <a:pt x="42242" y="48386"/>
                </a:lnTo>
                <a:lnTo>
                  <a:pt x="39672" y="45935"/>
                </a:lnTo>
                <a:lnTo>
                  <a:pt x="36548" y="43977"/>
                </a:lnTo>
                <a:lnTo>
                  <a:pt x="32608" y="42786"/>
                </a:lnTo>
                <a:lnTo>
                  <a:pt x="28120" y="42378"/>
                </a:lnTo>
                <a:lnTo>
                  <a:pt x="15758" y="41831"/>
                </a:lnTo>
                <a:lnTo>
                  <a:pt x="13874" y="41770"/>
                </a:lnTo>
                <a:lnTo>
                  <a:pt x="10073" y="39646"/>
                </a:lnTo>
                <a:lnTo>
                  <a:pt x="11329" y="51573"/>
                </a:lnTo>
                <a:lnTo>
                  <a:pt x="14072" y="48995"/>
                </a:lnTo>
                <a:lnTo>
                  <a:pt x="26338" y="49438"/>
                </a:lnTo>
                <a:lnTo>
                  <a:pt x="29164" y="49503"/>
                </a:lnTo>
                <a:lnTo>
                  <a:pt x="31417" y="50111"/>
                </a:lnTo>
                <a:lnTo>
                  <a:pt x="34737" y="52387"/>
                </a:lnTo>
                <a:lnTo>
                  <a:pt x="35575" y="56106"/>
                </a:lnTo>
                <a:lnTo>
                  <a:pt x="35575" y="57340"/>
                </a:lnTo>
                <a:lnTo>
                  <a:pt x="34394" y="60756"/>
                </a:lnTo>
                <a:lnTo>
                  <a:pt x="31456" y="63486"/>
                </a:lnTo>
                <a:lnTo>
                  <a:pt x="28246" y="64706"/>
                </a:lnTo>
                <a:lnTo>
                  <a:pt x="24282" y="65491"/>
                </a:lnTo>
                <a:lnTo>
                  <a:pt x="17518" y="65491"/>
                </a:lnTo>
                <a:lnTo>
                  <a:pt x="14292" y="64883"/>
                </a:lnTo>
                <a:lnTo>
                  <a:pt x="11981" y="63676"/>
                </a:lnTo>
                <a:lnTo>
                  <a:pt x="8514" y="60678"/>
                </a:lnTo>
                <a:lnTo>
                  <a:pt x="8514" y="57567"/>
                </a:lnTo>
                <a:lnTo>
                  <a:pt x="9202" y="54658"/>
                </a:lnTo>
                <a:lnTo>
                  <a:pt x="9511" y="36244"/>
                </a:lnTo>
                <a:lnTo>
                  <a:pt x="11033" y="32879"/>
                </a:lnTo>
                <a:lnTo>
                  <a:pt x="13950" y="33677"/>
                </a:lnTo>
                <a:lnTo>
                  <a:pt x="15513" y="27190"/>
                </a:lnTo>
                <a:lnTo>
                  <a:pt x="11981" y="23507"/>
                </a:lnTo>
                <a:lnTo>
                  <a:pt x="11084" y="20954"/>
                </a:lnTo>
                <a:lnTo>
                  <a:pt x="11084" y="17740"/>
                </a:lnTo>
                <a:lnTo>
                  <a:pt x="11294" y="14921"/>
                </a:lnTo>
                <a:lnTo>
                  <a:pt x="9597" y="3200"/>
                </a:lnTo>
                <a:lnTo>
                  <a:pt x="6372" y="6234"/>
                </a:lnTo>
                <a:lnTo>
                  <a:pt x="4204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50" y="22222"/>
                </a:lnTo>
                <a:lnTo>
                  <a:pt x="4406" y="25589"/>
                </a:lnTo>
                <a:lnTo>
                  <a:pt x="6361" y="28432"/>
                </a:lnTo>
                <a:lnTo>
                  <a:pt x="3971" y="31366"/>
                </a:lnTo>
                <a:lnTo>
                  <a:pt x="2228" y="34833"/>
                </a:lnTo>
                <a:lnTo>
                  <a:pt x="1785" y="39013"/>
                </a:lnTo>
                <a:lnTo>
                  <a:pt x="2199" y="42087"/>
                </a:lnTo>
                <a:lnTo>
                  <a:pt x="3841" y="44830"/>
                </a:lnTo>
                <a:lnTo>
                  <a:pt x="6840" y="46875"/>
                </a:lnTo>
                <a:lnTo>
                  <a:pt x="3851" y="49618"/>
                </a:lnTo>
                <a:lnTo>
                  <a:pt x="1710" y="52527"/>
                </a:lnTo>
                <a:lnTo>
                  <a:pt x="421" y="55727"/>
                </a:lnTo>
                <a:close/>
              </a:path>
              <a:path w="44777" h="54658">
                <a:moveTo>
                  <a:pt x="14357" y="9079"/>
                </a:moveTo>
                <a:lnTo>
                  <a:pt x="17873" y="7124"/>
                </a:lnTo>
                <a:lnTo>
                  <a:pt x="21024" y="6832"/>
                </a:lnTo>
                <a:lnTo>
                  <a:pt x="24282" y="6832"/>
                </a:lnTo>
                <a:lnTo>
                  <a:pt x="26791" y="7772"/>
                </a:lnTo>
                <a:lnTo>
                  <a:pt x="30333" y="11490"/>
                </a:lnTo>
                <a:lnTo>
                  <a:pt x="31219" y="14083"/>
                </a:lnTo>
                <a:lnTo>
                  <a:pt x="31219" y="17424"/>
                </a:lnTo>
                <a:lnTo>
                  <a:pt x="31014" y="20191"/>
                </a:lnTo>
                <a:lnTo>
                  <a:pt x="30212" y="22795"/>
                </a:lnTo>
                <a:lnTo>
                  <a:pt x="27947" y="25930"/>
                </a:lnTo>
                <a:lnTo>
                  <a:pt x="24382" y="27824"/>
                </a:lnTo>
                <a:lnTo>
                  <a:pt x="21182" y="28105"/>
                </a:lnTo>
                <a:lnTo>
                  <a:pt x="17997" y="28105"/>
                </a:lnTo>
                <a:lnTo>
                  <a:pt x="15513" y="27190"/>
                </a:lnTo>
                <a:lnTo>
                  <a:pt x="13950" y="33677"/>
                </a:lnTo>
                <a:lnTo>
                  <a:pt x="17416" y="34733"/>
                </a:lnTo>
                <a:lnTo>
                  <a:pt x="21182" y="34998"/>
                </a:lnTo>
                <a:lnTo>
                  <a:pt x="23915" y="34998"/>
                </a:lnTo>
                <a:lnTo>
                  <a:pt x="28638" y="33807"/>
                </a:lnTo>
                <a:lnTo>
                  <a:pt x="32818" y="31863"/>
                </a:lnTo>
                <a:lnTo>
                  <a:pt x="36079" y="28854"/>
                </a:lnTo>
                <a:lnTo>
                  <a:pt x="38206" y="24853"/>
                </a:lnTo>
                <a:lnTo>
                  <a:pt x="39524" y="20191"/>
                </a:lnTo>
                <a:lnTo>
                  <a:pt x="39524" y="17359"/>
                </a:lnTo>
                <a:lnTo>
                  <a:pt x="39265" y="14018"/>
                </a:lnTo>
                <a:lnTo>
                  <a:pt x="38293" y="10868"/>
                </a:lnTo>
                <a:lnTo>
                  <a:pt x="36201" y="8139"/>
                </a:lnTo>
                <a:lnTo>
                  <a:pt x="42994" y="8139"/>
                </a:lnTo>
                <a:lnTo>
                  <a:pt x="44283" y="7301"/>
                </a:lnTo>
                <a:lnTo>
                  <a:pt x="44777" y="4558"/>
                </a:lnTo>
                <a:lnTo>
                  <a:pt x="42994" y="924"/>
                </a:lnTo>
                <a:lnTo>
                  <a:pt x="28699" y="924"/>
                </a:lnTo>
                <a:lnTo>
                  <a:pt x="27600" y="633"/>
                </a:lnTo>
                <a:lnTo>
                  <a:pt x="23950" y="86"/>
                </a:lnTo>
                <a:lnTo>
                  <a:pt x="18511" y="0"/>
                </a:lnTo>
                <a:lnTo>
                  <a:pt x="13792" y="1230"/>
                </a:lnTo>
                <a:lnTo>
                  <a:pt x="9597" y="3200"/>
                </a:lnTo>
                <a:lnTo>
                  <a:pt x="11294" y="14921"/>
                </a:lnTo>
                <a:lnTo>
                  <a:pt x="12092" y="12279"/>
                </a:lnTo>
                <a:lnTo>
                  <a:pt x="1435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5156366" y="3985437"/>
            <a:ext cx="40773" cy="52872"/>
          </a:xfrm>
          <a:custGeom>
            <a:avLst/>
            <a:gdLst/>
            <a:ahLst/>
            <a:cxnLst/>
            <a:rect l="l" t="t" r="r" b="b"/>
            <a:pathLst>
              <a:path w="40773" h="52872">
                <a:moveTo>
                  <a:pt x="8719" y="1652"/>
                </a:moveTo>
                <a:lnTo>
                  <a:pt x="8510" y="928"/>
                </a:lnTo>
                <a:lnTo>
                  <a:pt x="5904" y="0"/>
                </a:lnTo>
                <a:lnTo>
                  <a:pt x="2815" y="0"/>
                </a:lnTo>
                <a:lnTo>
                  <a:pt x="0" y="1652"/>
                </a:lnTo>
                <a:lnTo>
                  <a:pt x="0" y="34837"/>
                </a:lnTo>
                <a:lnTo>
                  <a:pt x="284" y="37847"/>
                </a:lnTo>
                <a:lnTo>
                  <a:pt x="1436" y="42800"/>
                </a:lnTo>
                <a:lnTo>
                  <a:pt x="3722" y="46840"/>
                </a:lnTo>
                <a:lnTo>
                  <a:pt x="6800" y="50180"/>
                </a:lnTo>
                <a:lnTo>
                  <a:pt x="11106" y="52350"/>
                </a:lnTo>
                <a:lnTo>
                  <a:pt x="13762" y="52872"/>
                </a:lnTo>
                <a:lnTo>
                  <a:pt x="19606" y="52872"/>
                </a:lnTo>
                <a:lnTo>
                  <a:pt x="22273" y="52174"/>
                </a:lnTo>
                <a:lnTo>
                  <a:pt x="24908" y="50763"/>
                </a:lnTo>
                <a:lnTo>
                  <a:pt x="27539" y="49352"/>
                </a:lnTo>
                <a:lnTo>
                  <a:pt x="30196" y="47105"/>
                </a:lnTo>
                <a:lnTo>
                  <a:pt x="32892" y="44030"/>
                </a:lnTo>
                <a:lnTo>
                  <a:pt x="32892" y="50497"/>
                </a:lnTo>
                <a:lnTo>
                  <a:pt x="35373" y="52146"/>
                </a:lnTo>
                <a:lnTo>
                  <a:pt x="38192" y="52146"/>
                </a:lnTo>
                <a:lnTo>
                  <a:pt x="40773" y="50497"/>
                </a:lnTo>
                <a:lnTo>
                  <a:pt x="40773" y="1652"/>
                </a:lnTo>
                <a:lnTo>
                  <a:pt x="40532" y="928"/>
                </a:lnTo>
                <a:lnTo>
                  <a:pt x="37959" y="0"/>
                </a:lnTo>
                <a:lnTo>
                  <a:pt x="34833" y="0"/>
                </a:lnTo>
                <a:lnTo>
                  <a:pt x="32054" y="1652"/>
                </a:lnTo>
                <a:lnTo>
                  <a:pt x="32054" y="35791"/>
                </a:lnTo>
                <a:lnTo>
                  <a:pt x="29641" y="38862"/>
                </a:lnTo>
                <a:lnTo>
                  <a:pt x="25189" y="42800"/>
                </a:lnTo>
                <a:lnTo>
                  <a:pt x="20872" y="45176"/>
                </a:lnTo>
                <a:lnTo>
                  <a:pt x="17024" y="45176"/>
                </a:lnTo>
                <a:lnTo>
                  <a:pt x="13025" y="43498"/>
                </a:lnTo>
                <a:lnTo>
                  <a:pt x="10331" y="40147"/>
                </a:lnTo>
                <a:lnTo>
                  <a:pt x="9324" y="36956"/>
                </a:lnTo>
                <a:lnTo>
                  <a:pt x="8719" y="32943"/>
                </a:lnTo>
                <a:lnTo>
                  <a:pt x="8719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5210056" y="3984652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24" y="16941"/>
                </a:moveTo>
                <a:lnTo>
                  <a:pt x="42325" y="14137"/>
                </a:lnTo>
                <a:lnTo>
                  <a:pt x="41540" y="11329"/>
                </a:lnTo>
                <a:lnTo>
                  <a:pt x="38624" y="6822"/>
                </a:lnTo>
                <a:lnTo>
                  <a:pt x="34798" y="3074"/>
                </a:lnTo>
                <a:lnTo>
                  <a:pt x="32190" y="1842"/>
                </a:lnTo>
                <a:lnTo>
                  <a:pt x="29570" y="622"/>
                </a:lnTo>
                <a:lnTo>
                  <a:pt x="26409" y="0"/>
                </a:lnTo>
                <a:lnTo>
                  <a:pt x="26449" y="7012"/>
                </a:lnTo>
                <a:lnTo>
                  <a:pt x="29606" y="8345"/>
                </a:lnTo>
                <a:lnTo>
                  <a:pt x="31748" y="11023"/>
                </a:lnTo>
                <a:lnTo>
                  <a:pt x="33875" y="13690"/>
                </a:lnTo>
                <a:lnTo>
                  <a:pt x="34894" y="17387"/>
                </a:lnTo>
                <a:lnTo>
                  <a:pt x="34786" y="22086"/>
                </a:lnTo>
                <a:lnTo>
                  <a:pt x="8978" y="22086"/>
                </a:lnTo>
                <a:lnTo>
                  <a:pt x="9050" y="20105"/>
                </a:lnTo>
                <a:lnTo>
                  <a:pt x="10482" y="3124"/>
                </a:lnTo>
                <a:lnTo>
                  <a:pt x="8092" y="4903"/>
                </a:lnTo>
                <a:lnTo>
                  <a:pt x="4146" y="9589"/>
                </a:lnTo>
                <a:lnTo>
                  <a:pt x="2631" y="12423"/>
                </a:lnTo>
                <a:lnTo>
                  <a:pt x="157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2" y="38699"/>
                </a:lnTo>
                <a:lnTo>
                  <a:pt x="2534" y="42011"/>
                </a:lnTo>
                <a:lnTo>
                  <a:pt x="4050" y="44780"/>
                </a:lnTo>
                <a:lnTo>
                  <a:pt x="6040" y="46991"/>
                </a:lnTo>
                <a:lnTo>
                  <a:pt x="10490" y="50864"/>
                </a:lnTo>
                <a:lnTo>
                  <a:pt x="13431" y="51983"/>
                </a:lnTo>
                <a:lnTo>
                  <a:pt x="16347" y="53099"/>
                </a:lnTo>
                <a:lnTo>
                  <a:pt x="19756" y="53657"/>
                </a:lnTo>
                <a:lnTo>
                  <a:pt x="23655" y="53657"/>
                </a:lnTo>
                <a:lnTo>
                  <a:pt x="27997" y="53492"/>
                </a:lnTo>
                <a:lnTo>
                  <a:pt x="31970" y="52807"/>
                </a:lnTo>
                <a:lnTo>
                  <a:pt x="35204" y="51983"/>
                </a:lnTo>
                <a:lnTo>
                  <a:pt x="37947" y="51106"/>
                </a:lnTo>
                <a:lnTo>
                  <a:pt x="41194" y="48834"/>
                </a:lnTo>
                <a:lnTo>
                  <a:pt x="41515" y="46177"/>
                </a:lnTo>
                <a:lnTo>
                  <a:pt x="40949" y="43016"/>
                </a:lnTo>
                <a:lnTo>
                  <a:pt x="38206" y="43282"/>
                </a:lnTo>
                <a:lnTo>
                  <a:pt x="35045" y="44554"/>
                </a:lnTo>
                <a:lnTo>
                  <a:pt x="32237" y="45453"/>
                </a:lnTo>
                <a:lnTo>
                  <a:pt x="28721" y="46202"/>
                </a:lnTo>
                <a:lnTo>
                  <a:pt x="24455" y="46393"/>
                </a:lnTo>
                <a:lnTo>
                  <a:pt x="21610" y="46393"/>
                </a:lnTo>
                <a:lnTo>
                  <a:pt x="17222" y="45137"/>
                </a:lnTo>
                <a:lnTo>
                  <a:pt x="13639" y="43117"/>
                </a:lnTo>
                <a:lnTo>
                  <a:pt x="11181" y="40006"/>
                </a:lnTo>
                <a:lnTo>
                  <a:pt x="9781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5" y="28652"/>
                </a:lnTo>
                <a:lnTo>
                  <a:pt x="42486" y="27752"/>
                </a:lnTo>
                <a:lnTo>
                  <a:pt x="43508" y="24739"/>
                </a:lnTo>
                <a:lnTo>
                  <a:pt x="43508" y="19940"/>
                </a:lnTo>
                <a:lnTo>
                  <a:pt x="43124" y="16941"/>
                </a:lnTo>
                <a:close/>
              </a:path>
              <a:path w="43508" h="53657">
                <a:moveTo>
                  <a:pt x="9050" y="20105"/>
                </a:moveTo>
                <a:lnTo>
                  <a:pt x="9989" y="16372"/>
                </a:lnTo>
                <a:lnTo>
                  <a:pt x="11440" y="12931"/>
                </a:lnTo>
                <a:lnTo>
                  <a:pt x="14983" y="9093"/>
                </a:lnTo>
                <a:lnTo>
                  <a:pt x="18219" y="7419"/>
                </a:lnTo>
                <a:lnTo>
                  <a:pt x="22251" y="7012"/>
                </a:lnTo>
                <a:lnTo>
                  <a:pt x="26449" y="7012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7"/>
                </a:lnTo>
                <a:lnTo>
                  <a:pt x="13294" y="1868"/>
                </a:lnTo>
                <a:lnTo>
                  <a:pt x="10482" y="3124"/>
                </a:lnTo>
                <a:lnTo>
                  <a:pt x="905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5263541" y="3984652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9" y="52224"/>
                </a:moveTo>
                <a:lnTo>
                  <a:pt x="8596" y="52999"/>
                </a:lnTo>
                <a:lnTo>
                  <a:pt x="11649" y="53531"/>
                </a:lnTo>
                <a:lnTo>
                  <a:pt x="17665" y="53657"/>
                </a:lnTo>
                <a:lnTo>
                  <a:pt x="20159" y="53329"/>
                </a:lnTo>
                <a:lnTo>
                  <a:pt x="24725" y="51958"/>
                </a:lnTo>
                <a:lnTo>
                  <a:pt x="28328" y="49593"/>
                </a:lnTo>
                <a:lnTo>
                  <a:pt x="31244" y="46622"/>
                </a:lnTo>
                <a:lnTo>
                  <a:pt x="33041" y="42710"/>
                </a:lnTo>
                <a:lnTo>
                  <a:pt x="33483" y="37986"/>
                </a:lnTo>
                <a:lnTo>
                  <a:pt x="33483" y="35891"/>
                </a:lnTo>
                <a:lnTo>
                  <a:pt x="32461" y="32551"/>
                </a:lnTo>
                <a:lnTo>
                  <a:pt x="30877" y="29743"/>
                </a:lnTo>
                <a:lnTo>
                  <a:pt x="27345" y="26647"/>
                </a:lnTo>
                <a:lnTo>
                  <a:pt x="24444" y="25120"/>
                </a:lnTo>
                <a:lnTo>
                  <a:pt x="21463" y="23825"/>
                </a:lnTo>
                <a:lnTo>
                  <a:pt x="18515" y="22608"/>
                </a:lnTo>
                <a:lnTo>
                  <a:pt x="15648" y="21452"/>
                </a:lnTo>
                <a:lnTo>
                  <a:pt x="12132" y="19357"/>
                </a:lnTo>
                <a:lnTo>
                  <a:pt x="9817" y="16600"/>
                </a:lnTo>
                <a:lnTo>
                  <a:pt x="9471" y="13996"/>
                </a:lnTo>
                <a:lnTo>
                  <a:pt x="10015" y="11188"/>
                </a:lnTo>
                <a:lnTo>
                  <a:pt x="12362" y="8294"/>
                </a:lnTo>
                <a:lnTo>
                  <a:pt x="15523" y="7113"/>
                </a:lnTo>
                <a:lnTo>
                  <a:pt x="18291" y="6948"/>
                </a:lnTo>
                <a:lnTo>
                  <a:pt x="21405" y="7152"/>
                </a:lnTo>
                <a:lnTo>
                  <a:pt x="25071" y="8370"/>
                </a:lnTo>
                <a:lnTo>
                  <a:pt x="27727" y="9691"/>
                </a:lnTo>
                <a:lnTo>
                  <a:pt x="30714" y="9881"/>
                </a:lnTo>
                <a:lnTo>
                  <a:pt x="31075" y="7164"/>
                </a:lnTo>
                <a:lnTo>
                  <a:pt x="30777" y="4420"/>
                </a:lnTo>
                <a:lnTo>
                  <a:pt x="28195" y="2209"/>
                </a:lnTo>
                <a:lnTo>
                  <a:pt x="25599" y="1144"/>
                </a:lnTo>
                <a:lnTo>
                  <a:pt x="22180" y="331"/>
                </a:lnTo>
                <a:lnTo>
                  <a:pt x="18389" y="0"/>
                </a:lnTo>
                <a:lnTo>
                  <a:pt x="15523" y="0"/>
                </a:lnTo>
                <a:lnTo>
                  <a:pt x="13017" y="406"/>
                </a:lnTo>
                <a:lnTo>
                  <a:pt x="8698" y="1993"/>
                </a:lnTo>
                <a:lnTo>
                  <a:pt x="5476" y="4381"/>
                </a:lnTo>
                <a:lnTo>
                  <a:pt x="2966" y="7228"/>
                </a:lnTo>
                <a:lnTo>
                  <a:pt x="1512" y="10731"/>
                </a:lnTo>
                <a:lnTo>
                  <a:pt x="1155" y="14493"/>
                </a:lnTo>
                <a:lnTo>
                  <a:pt x="1501" y="18529"/>
                </a:lnTo>
                <a:lnTo>
                  <a:pt x="2866" y="21643"/>
                </a:lnTo>
                <a:lnTo>
                  <a:pt x="6019" y="25210"/>
                </a:lnTo>
                <a:lnTo>
                  <a:pt x="8698" y="26949"/>
                </a:lnTo>
                <a:lnTo>
                  <a:pt x="11577" y="28425"/>
                </a:lnTo>
                <a:lnTo>
                  <a:pt x="14555" y="29657"/>
                </a:lnTo>
                <a:lnTo>
                  <a:pt x="17395" y="30797"/>
                </a:lnTo>
                <a:lnTo>
                  <a:pt x="20063" y="31992"/>
                </a:lnTo>
                <a:lnTo>
                  <a:pt x="23213" y="34278"/>
                </a:lnTo>
                <a:lnTo>
                  <a:pt x="24923" y="37313"/>
                </a:lnTo>
                <a:lnTo>
                  <a:pt x="24674" y="41187"/>
                </a:lnTo>
                <a:lnTo>
                  <a:pt x="23050" y="43955"/>
                </a:lnTo>
                <a:lnTo>
                  <a:pt x="20271" y="45684"/>
                </a:lnTo>
                <a:lnTo>
                  <a:pt x="16560" y="46508"/>
                </a:lnTo>
                <a:lnTo>
                  <a:pt x="13129" y="46508"/>
                </a:lnTo>
                <a:lnTo>
                  <a:pt x="9879" y="45770"/>
                </a:lnTo>
                <a:lnTo>
                  <a:pt x="5980" y="44171"/>
                </a:lnTo>
                <a:lnTo>
                  <a:pt x="3186" y="42570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6"/>
                </a:lnTo>
                <a:lnTo>
                  <a:pt x="2952" y="50929"/>
                </a:lnTo>
                <a:lnTo>
                  <a:pt x="6029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5309661" y="4025135"/>
            <a:ext cx="11304" cy="12650"/>
          </a:xfrm>
          <a:custGeom>
            <a:avLst/>
            <a:gdLst/>
            <a:ahLst/>
            <a:cxnLst/>
            <a:rect l="l" t="t" r="r" b="b"/>
            <a:pathLst>
              <a:path w="11304" h="12650">
                <a:moveTo>
                  <a:pt x="11304" y="6234"/>
                </a:moveTo>
                <a:lnTo>
                  <a:pt x="11304" y="3746"/>
                </a:lnTo>
                <a:lnTo>
                  <a:pt x="9287" y="420"/>
                </a:lnTo>
                <a:lnTo>
                  <a:pt x="5731" y="0"/>
                </a:lnTo>
                <a:lnTo>
                  <a:pt x="1242" y="1270"/>
                </a:lnTo>
                <a:lnTo>
                  <a:pt x="0" y="3836"/>
                </a:lnTo>
                <a:lnTo>
                  <a:pt x="0" y="8902"/>
                </a:lnTo>
                <a:lnTo>
                  <a:pt x="2019" y="12228"/>
                </a:lnTo>
                <a:lnTo>
                  <a:pt x="5572" y="12650"/>
                </a:lnTo>
                <a:lnTo>
                  <a:pt x="10062" y="11367"/>
                </a:lnTo>
                <a:lnTo>
                  <a:pt x="11304" y="8801"/>
                </a:lnTo>
                <a:lnTo>
                  <a:pt x="11304" y="62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4078500" y="4210480"/>
            <a:ext cx="62697" cy="72861"/>
          </a:xfrm>
          <a:custGeom>
            <a:avLst/>
            <a:gdLst/>
            <a:ahLst/>
            <a:cxnLst/>
            <a:rect l="l" t="t" r="r" b="b"/>
            <a:pathLst>
              <a:path w="62697" h="72861">
                <a:moveTo>
                  <a:pt x="800" y="5803"/>
                </a:moveTo>
                <a:lnTo>
                  <a:pt x="21596" y="69811"/>
                </a:lnTo>
                <a:lnTo>
                  <a:pt x="23442" y="72237"/>
                </a:lnTo>
                <a:lnTo>
                  <a:pt x="26384" y="72796"/>
                </a:lnTo>
                <a:lnTo>
                  <a:pt x="35241" y="72861"/>
                </a:lnTo>
                <a:lnTo>
                  <a:pt x="38351" y="72619"/>
                </a:lnTo>
                <a:lnTo>
                  <a:pt x="41120" y="69990"/>
                </a:lnTo>
                <a:lnTo>
                  <a:pt x="61981" y="5918"/>
                </a:lnTo>
                <a:lnTo>
                  <a:pt x="62697" y="3582"/>
                </a:lnTo>
                <a:lnTo>
                  <a:pt x="62489" y="965"/>
                </a:lnTo>
                <a:lnTo>
                  <a:pt x="59681" y="50"/>
                </a:lnTo>
                <a:lnTo>
                  <a:pt x="53705" y="39"/>
                </a:lnTo>
                <a:lnTo>
                  <a:pt x="51023" y="345"/>
                </a:lnTo>
                <a:lnTo>
                  <a:pt x="48845" y="3023"/>
                </a:lnTo>
                <a:lnTo>
                  <a:pt x="32094" y="58435"/>
                </a:lnTo>
                <a:lnTo>
                  <a:pt x="15066" y="2733"/>
                </a:lnTo>
                <a:lnTo>
                  <a:pt x="14883" y="2174"/>
                </a:lnTo>
                <a:lnTo>
                  <a:pt x="12214" y="191"/>
                </a:lnTo>
                <a:lnTo>
                  <a:pt x="9051" y="0"/>
                </a:lnTo>
                <a:lnTo>
                  <a:pt x="5447" y="0"/>
                </a:lnTo>
                <a:lnTo>
                  <a:pt x="2851" y="140"/>
                </a:lnTo>
                <a:lnTo>
                  <a:pt x="0" y="2617"/>
                </a:lnTo>
                <a:lnTo>
                  <a:pt x="800" y="5803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4146217" y="4228167"/>
            <a:ext cx="44049" cy="56149"/>
          </a:xfrm>
          <a:custGeom>
            <a:avLst/>
            <a:gdLst/>
            <a:ahLst/>
            <a:cxnLst/>
            <a:rect l="l" t="t" r="r" b="b"/>
            <a:pathLst>
              <a:path w="44049" h="56149">
                <a:moveTo>
                  <a:pt x="44049" y="53139"/>
                </a:moveTo>
                <a:lnTo>
                  <a:pt x="44049" y="16217"/>
                </a:lnTo>
                <a:lnTo>
                  <a:pt x="43657" y="13272"/>
                </a:lnTo>
                <a:lnTo>
                  <a:pt x="42070" y="8282"/>
                </a:lnTo>
                <a:lnTo>
                  <a:pt x="39077" y="4662"/>
                </a:lnTo>
                <a:lnTo>
                  <a:pt x="35147" y="1918"/>
                </a:lnTo>
                <a:lnTo>
                  <a:pt x="32461" y="1144"/>
                </a:lnTo>
                <a:lnTo>
                  <a:pt x="29778" y="380"/>
                </a:lnTo>
                <a:lnTo>
                  <a:pt x="26531" y="0"/>
                </a:lnTo>
                <a:lnTo>
                  <a:pt x="20627" y="0"/>
                </a:lnTo>
                <a:lnTo>
                  <a:pt x="16570" y="535"/>
                </a:lnTo>
                <a:lnTo>
                  <a:pt x="12719" y="1346"/>
                </a:lnTo>
                <a:lnTo>
                  <a:pt x="9334" y="2451"/>
                </a:lnTo>
                <a:lnTo>
                  <a:pt x="6595" y="3710"/>
                </a:lnTo>
                <a:lnTo>
                  <a:pt x="3430" y="6047"/>
                </a:lnTo>
                <a:lnTo>
                  <a:pt x="2645" y="8891"/>
                </a:lnTo>
                <a:lnTo>
                  <a:pt x="2804" y="12397"/>
                </a:lnTo>
                <a:lnTo>
                  <a:pt x="3729" y="15036"/>
                </a:lnTo>
                <a:lnTo>
                  <a:pt x="6396" y="15433"/>
                </a:lnTo>
                <a:lnTo>
                  <a:pt x="9385" y="13806"/>
                </a:lnTo>
                <a:lnTo>
                  <a:pt x="12117" y="12534"/>
                </a:lnTo>
                <a:lnTo>
                  <a:pt x="15487" y="11443"/>
                </a:lnTo>
                <a:lnTo>
                  <a:pt x="19288" y="10670"/>
                </a:lnTo>
                <a:lnTo>
                  <a:pt x="23284" y="10670"/>
                </a:lnTo>
                <a:lnTo>
                  <a:pt x="25919" y="11228"/>
                </a:lnTo>
                <a:lnTo>
                  <a:pt x="29423" y="13729"/>
                </a:lnTo>
                <a:lnTo>
                  <a:pt x="30542" y="17056"/>
                </a:lnTo>
                <a:lnTo>
                  <a:pt x="30704" y="19979"/>
                </a:lnTo>
                <a:lnTo>
                  <a:pt x="30704" y="22999"/>
                </a:lnTo>
                <a:lnTo>
                  <a:pt x="21711" y="22999"/>
                </a:lnTo>
                <a:lnTo>
                  <a:pt x="17948" y="23331"/>
                </a:lnTo>
                <a:lnTo>
                  <a:pt x="14698" y="24004"/>
                </a:lnTo>
                <a:lnTo>
                  <a:pt x="11465" y="24677"/>
                </a:lnTo>
                <a:lnTo>
                  <a:pt x="8747" y="25707"/>
                </a:lnTo>
                <a:lnTo>
                  <a:pt x="4381" y="28486"/>
                </a:lnTo>
                <a:lnTo>
                  <a:pt x="1648" y="32400"/>
                </a:lnTo>
                <a:lnTo>
                  <a:pt x="0" y="37058"/>
                </a:lnTo>
                <a:lnTo>
                  <a:pt x="0" y="42649"/>
                </a:lnTo>
                <a:lnTo>
                  <a:pt x="1292" y="46991"/>
                </a:lnTo>
                <a:lnTo>
                  <a:pt x="3369" y="50688"/>
                </a:lnTo>
                <a:lnTo>
                  <a:pt x="6508" y="53406"/>
                </a:lnTo>
                <a:lnTo>
                  <a:pt x="10504" y="55119"/>
                </a:lnTo>
                <a:lnTo>
                  <a:pt x="13298" y="41605"/>
                </a:lnTo>
                <a:lnTo>
                  <a:pt x="13529" y="37198"/>
                </a:lnTo>
                <a:lnTo>
                  <a:pt x="15130" y="34494"/>
                </a:lnTo>
                <a:lnTo>
                  <a:pt x="18341" y="32651"/>
                </a:lnTo>
                <a:lnTo>
                  <a:pt x="21441" y="31992"/>
                </a:lnTo>
                <a:lnTo>
                  <a:pt x="25509" y="31813"/>
                </a:lnTo>
                <a:lnTo>
                  <a:pt x="30704" y="31813"/>
                </a:lnTo>
                <a:lnTo>
                  <a:pt x="30704" y="40298"/>
                </a:lnTo>
                <a:lnTo>
                  <a:pt x="29044" y="42227"/>
                </a:lnTo>
                <a:lnTo>
                  <a:pt x="26027" y="54306"/>
                </a:lnTo>
                <a:lnTo>
                  <a:pt x="28562" y="53088"/>
                </a:lnTo>
                <a:lnTo>
                  <a:pt x="32806" y="49175"/>
                </a:lnTo>
                <a:lnTo>
                  <a:pt x="32806" y="53139"/>
                </a:lnTo>
                <a:lnTo>
                  <a:pt x="32965" y="54065"/>
                </a:lnTo>
                <a:lnTo>
                  <a:pt x="35575" y="55130"/>
                </a:lnTo>
                <a:lnTo>
                  <a:pt x="41032" y="55130"/>
                </a:lnTo>
                <a:lnTo>
                  <a:pt x="44049" y="53139"/>
                </a:lnTo>
                <a:close/>
              </a:path>
              <a:path w="44049" h="56149">
                <a:moveTo>
                  <a:pt x="13298" y="41605"/>
                </a:moveTo>
                <a:lnTo>
                  <a:pt x="10504" y="55119"/>
                </a:lnTo>
                <a:lnTo>
                  <a:pt x="15008" y="56149"/>
                </a:lnTo>
                <a:lnTo>
                  <a:pt x="20664" y="56149"/>
                </a:lnTo>
                <a:lnTo>
                  <a:pt x="23482" y="55537"/>
                </a:lnTo>
                <a:lnTo>
                  <a:pt x="26027" y="54306"/>
                </a:lnTo>
                <a:lnTo>
                  <a:pt x="29044" y="42227"/>
                </a:lnTo>
                <a:lnTo>
                  <a:pt x="25819" y="44719"/>
                </a:lnTo>
                <a:lnTo>
                  <a:pt x="22449" y="46216"/>
                </a:lnTo>
                <a:lnTo>
                  <a:pt x="18266" y="46216"/>
                </a:lnTo>
                <a:lnTo>
                  <a:pt x="15217" y="44427"/>
                </a:lnTo>
                <a:lnTo>
                  <a:pt x="13298" y="4160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4202704" y="4205347"/>
            <a:ext cx="13615" cy="78030"/>
          </a:xfrm>
          <a:custGeom>
            <a:avLst/>
            <a:gdLst/>
            <a:ahLst/>
            <a:cxnLst/>
            <a:rect l="l" t="t" r="r" b="b"/>
            <a:pathLst>
              <a:path w="13615" h="78030">
                <a:moveTo>
                  <a:pt x="13615" y="75794"/>
                </a:moveTo>
                <a:lnTo>
                  <a:pt x="13503" y="1691"/>
                </a:lnTo>
                <a:lnTo>
                  <a:pt x="10958" y="280"/>
                </a:lnTo>
                <a:lnTo>
                  <a:pt x="8143" y="0"/>
                </a:lnTo>
                <a:lnTo>
                  <a:pt x="5472" y="0"/>
                </a:lnTo>
                <a:lnTo>
                  <a:pt x="2632" y="280"/>
                </a:lnTo>
                <a:lnTo>
                  <a:pt x="0" y="2401"/>
                </a:lnTo>
                <a:lnTo>
                  <a:pt x="0" y="76161"/>
                </a:lnTo>
                <a:lnTo>
                  <a:pt x="2632" y="77788"/>
                </a:lnTo>
                <a:lnTo>
                  <a:pt x="5472" y="78030"/>
                </a:lnTo>
                <a:lnTo>
                  <a:pt x="8143" y="78030"/>
                </a:lnTo>
                <a:lnTo>
                  <a:pt x="10958" y="77788"/>
                </a:lnTo>
                <a:lnTo>
                  <a:pt x="13615" y="75794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4229492" y="4229121"/>
            <a:ext cx="46004" cy="55195"/>
          </a:xfrm>
          <a:custGeom>
            <a:avLst/>
            <a:gdLst/>
            <a:ahLst/>
            <a:cxnLst/>
            <a:rect l="l" t="t" r="r" b="b"/>
            <a:pathLst>
              <a:path w="46004" h="55195">
                <a:moveTo>
                  <a:pt x="292" y="39664"/>
                </a:moveTo>
                <a:lnTo>
                  <a:pt x="885" y="42227"/>
                </a:lnTo>
                <a:lnTo>
                  <a:pt x="1487" y="44770"/>
                </a:lnTo>
                <a:lnTo>
                  <a:pt x="3859" y="48945"/>
                </a:lnTo>
                <a:lnTo>
                  <a:pt x="7070" y="52401"/>
                </a:lnTo>
                <a:lnTo>
                  <a:pt x="11570" y="54637"/>
                </a:lnTo>
                <a:lnTo>
                  <a:pt x="14363" y="55195"/>
                </a:lnTo>
                <a:lnTo>
                  <a:pt x="20627" y="55195"/>
                </a:lnTo>
                <a:lnTo>
                  <a:pt x="23479" y="54446"/>
                </a:lnTo>
                <a:lnTo>
                  <a:pt x="26247" y="52960"/>
                </a:lnTo>
                <a:lnTo>
                  <a:pt x="28990" y="51473"/>
                </a:lnTo>
                <a:lnTo>
                  <a:pt x="31709" y="49240"/>
                </a:lnTo>
                <a:lnTo>
                  <a:pt x="34380" y="46267"/>
                </a:lnTo>
                <a:lnTo>
                  <a:pt x="34380" y="52020"/>
                </a:lnTo>
                <a:lnTo>
                  <a:pt x="34646" y="52984"/>
                </a:lnTo>
                <a:lnTo>
                  <a:pt x="37317" y="54104"/>
                </a:lnTo>
                <a:lnTo>
                  <a:pt x="40208" y="54255"/>
                </a:lnTo>
                <a:lnTo>
                  <a:pt x="43002" y="54104"/>
                </a:lnTo>
                <a:lnTo>
                  <a:pt x="46004" y="52020"/>
                </a:lnTo>
                <a:lnTo>
                  <a:pt x="46004" y="1868"/>
                </a:lnTo>
                <a:lnTo>
                  <a:pt x="43404" y="231"/>
                </a:lnTo>
                <a:lnTo>
                  <a:pt x="40579" y="0"/>
                </a:lnTo>
                <a:lnTo>
                  <a:pt x="37908" y="0"/>
                </a:lnTo>
                <a:lnTo>
                  <a:pt x="35078" y="231"/>
                </a:lnTo>
                <a:lnTo>
                  <a:pt x="32486" y="2235"/>
                </a:lnTo>
                <a:lnTo>
                  <a:pt x="32486" y="35333"/>
                </a:lnTo>
                <a:lnTo>
                  <a:pt x="30506" y="37821"/>
                </a:lnTo>
                <a:lnTo>
                  <a:pt x="26884" y="41022"/>
                </a:lnTo>
                <a:lnTo>
                  <a:pt x="23407" y="42976"/>
                </a:lnTo>
                <a:lnTo>
                  <a:pt x="20307" y="42976"/>
                </a:lnTo>
                <a:lnTo>
                  <a:pt x="17045" y="41630"/>
                </a:lnTo>
                <a:lnTo>
                  <a:pt x="14871" y="38887"/>
                </a:lnTo>
                <a:lnTo>
                  <a:pt x="14043" y="36334"/>
                </a:lnTo>
                <a:lnTo>
                  <a:pt x="13564" y="32969"/>
                </a:lnTo>
                <a:lnTo>
                  <a:pt x="13453" y="1526"/>
                </a:lnTo>
                <a:lnTo>
                  <a:pt x="10908" y="231"/>
                </a:lnTo>
                <a:lnTo>
                  <a:pt x="8092" y="0"/>
                </a:lnTo>
                <a:lnTo>
                  <a:pt x="5457" y="0"/>
                </a:lnTo>
                <a:lnTo>
                  <a:pt x="2606" y="231"/>
                </a:lnTo>
                <a:lnTo>
                  <a:pt x="0" y="2235"/>
                </a:lnTo>
                <a:lnTo>
                  <a:pt x="0" y="36501"/>
                </a:lnTo>
                <a:lnTo>
                  <a:pt x="292" y="39664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4285998" y="4228175"/>
            <a:ext cx="47343" cy="56145"/>
          </a:xfrm>
          <a:custGeom>
            <a:avLst/>
            <a:gdLst/>
            <a:ahLst/>
            <a:cxnLst/>
            <a:rect l="l" t="t" r="r" b="b"/>
            <a:pathLst>
              <a:path w="47343" h="56145">
                <a:moveTo>
                  <a:pt x="21033" y="10259"/>
                </a:moveTo>
                <a:lnTo>
                  <a:pt x="24255" y="9931"/>
                </a:lnTo>
                <a:lnTo>
                  <a:pt x="27691" y="9931"/>
                </a:lnTo>
                <a:lnTo>
                  <a:pt x="30220" y="11061"/>
                </a:lnTo>
                <a:lnTo>
                  <a:pt x="33493" y="15554"/>
                </a:lnTo>
                <a:lnTo>
                  <a:pt x="34268" y="18655"/>
                </a:lnTo>
                <a:lnTo>
                  <a:pt x="34156" y="22603"/>
                </a:lnTo>
                <a:lnTo>
                  <a:pt x="13837" y="22603"/>
                </a:lnTo>
                <a:lnTo>
                  <a:pt x="11292" y="53351"/>
                </a:lnTo>
                <a:lnTo>
                  <a:pt x="14503" y="54467"/>
                </a:lnTo>
                <a:lnTo>
                  <a:pt x="17725" y="55586"/>
                </a:lnTo>
                <a:lnTo>
                  <a:pt x="21490" y="56145"/>
                </a:lnTo>
                <a:lnTo>
                  <a:pt x="25768" y="56145"/>
                </a:lnTo>
                <a:lnTo>
                  <a:pt x="30379" y="55979"/>
                </a:lnTo>
                <a:lnTo>
                  <a:pt x="34566" y="55345"/>
                </a:lnTo>
                <a:lnTo>
                  <a:pt x="38044" y="54557"/>
                </a:lnTo>
                <a:lnTo>
                  <a:pt x="41010" y="53682"/>
                </a:lnTo>
                <a:lnTo>
                  <a:pt x="44391" y="51648"/>
                </a:lnTo>
                <a:lnTo>
                  <a:pt x="45017" y="48855"/>
                </a:lnTo>
                <a:lnTo>
                  <a:pt x="45082" y="45834"/>
                </a:lnTo>
                <a:lnTo>
                  <a:pt x="44686" y="43026"/>
                </a:lnTo>
                <a:lnTo>
                  <a:pt x="42105" y="42313"/>
                </a:lnTo>
                <a:lnTo>
                  <a:pt x="39276" y="43408"/>
                </a:lnTo>
                <a:lnTo>
                  <a:pt x="36643" y="44258"/>
                </a:lnTo>
                <a:lnTo>
                  <a:pt x="33295" y="45006"/>
                </a:lnTo>
                <a:lnTo>
                  <a:pt x="29396" y="45539"/>
                </a:lnTo>
                <a:lnTo>
                  <a:pt x="24673" y="45539"/>
                </a:lnTo>
                <a:lnTo>
                  <a:pt x="20994" y="44589"/>
                </a:lnTo>
                <a:lnTo>
                  <a:pt x="16887" y="41831"/>
                </a:lnTo>
                <a:lnTo>
                  <a:pt x="15044" y="39152"/>
                </a:lnTo>
                <a:lnTo>
                  <a:pt x="14067" y="35685"/>
                </a:lnTo>
                <a:lnTo>
                  <a:pt x="13837" y="31647"/>
                </a:lnTo>
                <a:lnTo>
                  <a:pt x="43173" y="31647"/>
                </a:lnTo>
                <a:lnTo>
                  <a:pt x="46976" y="29602"/>
                </a:lnTo>
                <a:lnTo>
                  <a:pt x="47343" y="26617"/>
                </a:lnTo>
                <a:lnTo>
                  <a:pt x="47343" y="20890"/>
                </a:lnTo>
                <a:lnTo>
                  <a:pt x="46915" y="17650"/>
                </a:lnTo>
                <a:lnTo>
                  <a:pt x="46054" y="14679"/>
                </a:lnTo>
                <a:lnTo>
                  <a:pt x="45178" y="11706"/>
                </a:lnTo>
                <a:lnTo>
                  <a:pt x="43826" y="9118"/>
                </a:lnTo>
                <a:lnTo>
                  <a:pt x="41993" y="6946"/>
                </a:lnTo>
                <a:lnTo>
                  <a:pt x="37810" y="3073"/>
                </a:lnTo>
                <a:lnTo>
                  <a:pt x="34930" y="1838"/>
                </a:lnTo>
                <a:lnTo>
                  <a:pt x="32078" y="622"/>
                </a:lnTo>
                <a:lnTo>
                  <a:pt x="28623" y="0"/>
                </a:lnTo>
                <a:lnTo>
                  <a:pt x="20760" y="0"/>
                </a:lnTo>
                <a:lnTo>
                  <a:pt x="17344" y="647"/>
                </a:lnTo>
                <a:lnTo>
                  <a:pt x="14615" y="17650"/>
                </a:lnTo>
                <a:lnTo>
                  <a:pt x="15709" y="14781"/>
                </a:lnTo>
                <a:lnTo>
                  <a:pt x="18474" y="11605"/>
                </a:lnTo>
                <a:lnTo>
                  <a:pt x="21033" y="10259"/>
                </a:lnTo>
                <a:close/>
              </a:path>
              <a:path w="47343" h="56145">
                <a:moveTo>
                  <a:pt x="0" y="28637"/>
                </a:moveTo>
                <a:lnTo>
                  <a:pt x="0" y="33285"/>
                </a:lnTo>
                <a:lnTo>
                  <a:pt x="528" y="37335"/>
                </a:lnTo>
                <a:lnTo>
                  <a:pt x="1597" y="40805"/>
                </a:lnTo>
                <a:lnTo>
                  <a:pt x="2641" y="44258"/>
                </a:lnTo>
                <a:lnTo>
                  <a:pt x="4254" y="47127"/>
                </a:lnTo>
                <a:lnTo>
                  <a:pt x="8585" y="51663"/>
                </a:lnTo>
                <a:lnTo>
                  <a:pt x="11292" y="53351"/>
                </a:lnTo>
                <a:lnTo>
                  <a:pt x="13837" y="22603"/>
                </a:lnTo>
                <a:lnTo>
                  <a:pt x="13910" y="20850"/>
                </a:lnTo>
                <a:lnTo>
                  <a:pt x="14615" y="17650"/>
                </a:lnTo>
                <a:lnTo>
                  <a:pt x="17344" y="647"/>
                </a:lnTo>
                <a:lnTo>
                  <a:pt x="14291" y="1954"/>
                </a:lnTo>
                <a:lnTo>
                  <a:pt x="11242" y="3261"/>
                </a:lnTo>
                <a:lnTo>
                  <a:pt x="8657" y="5143"/>
                </a:lnTo>
                <a:lnTo>
                  <a:pt x="4405" y="10093"/>
                </a:lnTo>
                <a:lnTo>
                  <a:pt x="2778" y="13103"/>
                </a:lnTo>
                <a:lnTo>
                  <a:pt x="1658" y="16649"/>
                </a:lnTo>
                <a:lnTo>
                  <a:pt x="549" y="20217"/>
                </a:lnTo>
                <a:lnTo>
                  <a:pt x="0" y="24206"/>
                </a:lnTo>
                <a:lnTo>
                  <a:pt x="0" y="2863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4366454" y="4228232"/>
            <a:ext cx="39401" cy="56033"/>
          </a:xfrm>
          <a:custGeom>
            <a:avLst/>
            <a:gdLst/>
            <a:ahLst/>
            <a:cxnLst/>
            <a:rect l="l" t="t" r="r" b="b"/>
            <a:pathLst>
              <a:path w="39401" h="56033">
                <a:moveTo>
                  <a:pt x="0" y="23976"/>
                </a:moveTo>
                <a:lnTo>
                  <a:pt x="0" y="33275"/>
                </a:lnTo>
                <a:lnTo>
                  <a:pt x="492" y="37108"/>
                </a:lnTo>
                <a:lnTo>
                  <a:pt x="1490" y="40463"/>
                </a:lnTo>
                <a:lnTo>
                  <a:pt x="2472" y="43801"/>
                </a:lnTo>
                <a:lnTo>
                  <a:pt x="3938" y="46648"/>
                </a:lnTo>
                <a:lnTo>
                  <a:pt x="5878" y="48959"/>
                </a:lnTo>
                <a:lnTo>
                  <a:pt x="10248" y="53060"/>
                </a:lnTo>
                <a:lnTo>
                  <a:pt x="13100" y="54241"/>
                </a:lnTo>
                <a:lnTo>
                  <a:pt x="15980" y="55436"/>
                </a:lnTo>
                <a:lnTo>
                  <a:pt x="19249" y="56033"/>
                </a:lnTo>
                <a:lnTo>
                  <a:pt x="22964" y="56033"/>
                </a:lnTo>
                <a:lnTo>
                  <a:pt x="26247" y="55878"/>
                </a:lnTo>
                <a:lnTo>
                  <a:pt x="29386" y="55295"/>
                </a:lnTo>
                <a:lnTo>
                  <a:pt x="32155" y="54406"/>
                </a:lnTo>
                <a:lnTo>
                  <a:pt x="35722" y="52754"/>
                </a:lnTo>
                <a:lnTo>
                  <a:pt x="38379" y="50774"/>
                </a:lnTo>
                <a:lnTo>
                  <a:pt x="39265" y="48056"/>
                </a:lnTo>
                <a:lnTo>
                  <a:pt x="39401" y="44982"/>
                </a:lnTo>
                <a:lnTo>
                  <a:pt x="39401" y="43750"/>
                </a:lnTo>
                <a:lnTo>
                  <a:pt x="39215" y="41187"/>
                </a:lnTo>
                <a:lnTo>
                  <a:pt x="36619" y="39013"/>
                </a:lnTo>
                <a:lnTo>
                  <a:pt x="33411" y="41529"/>
                </a:lnTo>
                <a:lnTo>
                  <a:pt x="29869" y="43447"/>
                </a:lnTo>
                <a:lnTo>
                  <a:pt x="26892" y="44309"/>
                </a:lnTo>
                <a:lnTo>
                  <a:pt x="23187" y="44309"/>
                </a:lnTo>
                <a:lnTo>
                  <a:pt x="20185" y="43268"/>
                </a:lnTo>
                <a:lnTo>
                  <a:pt x="17640" y="41554"/>
                </a:lnTo>
                <a:lnTo>
                  <a:pt x="15807" y="38811"/>
                </a:lnTo>
                <a:lnTo>
                  <a:pt x="14638" y="35053"/>
                </a:lnTo>
                <a:lnTo>
                  <a:pt x="13949" y="30632"/>
                </a:lnTo>
                <a:lnTo>
                  <a:pt x="13949" y="22518"/>
                </a:lnTo>
                <a:lnTo>
                  <a:pt x="14885" y="18403"/>
                </a:lnTo>
                <a:lnTo>
                  <a:pt x="16755" y="15595"/>
                </a:lnTo>
                <a:lnTo>
                  <a:pt x="18637" y="12790"/>
                </a:lnTo>
                <a:lnTo>
                  <a:pt x="21329" y="11379"/>
                </a:lnTo>
                <a:lnTo>
                  <a:pt x="24861" y="11379"/>
                </a:lnTo>
                <a:lnTo>
                  <a:pt x="28220" y="11645"/>
                </a:lnTo>
                <a:lnTo>
                  <a:pt x="31931" y="13258"/>
                </a:lnTo>
                <a:lnTo>
                  <a:pt x="35290" y="15619"/>
                </a:lnTo>
                <a:lnTo>
                  <a:pt x="38282" y="15962"/>
                </a:lnTo>
                <a:lnTo>
                  <a:pt x="39179" y="12701"/>
                </a:lnTo>
                <a:lnTo>
                  <a:pt x="39154" y="8812"/>
                </a:lnTo>
                <a:lnTo>
                  <a:pt x="38797" y="6083"/>
                </a:lnTo>
                <a:lnTo>
                  <a:pt x="36593" y="3506"/>
                </a:lnTo>
                <a:lnTo>
                  <a:pt x="33605" y="1893"/>
                </a:lnTo>
                <a:lnTo>
                  <a:pt x="29902" y="647"/>
                </a:lnTo>
                <a:lnTo>
                  <a:pt x="27122" y="125"/>
                </a:lnTo>
                <a:lnTo>
                  <a:pt x="20725" y="0"/>
                </a:lnTo>
                <a:lnTo>
                  <a:pt x="17492" y="572"/>
                </a:lnTo>
                <a:lnTo>
                  <a:pt x="14540" y="1728"/>
                </a:lnTo>
                <a:lnTo>
                  <a:pt x="11577" y="2882"/>
                </a:lnTo>
                <a:lnTo>
                  <a:pt x="9018" y="4646"/>
                </a:lnTo>
                <a:lnTo>
                  <a:pt x="4701" y="9410"/>
                </a:lnTo>
                <a:lnTo>
                  <a:pt x="3013" y="12419"/>
                </a:lnTo>
                <a:lnTo>
                  <a:pt x="1811" y="16041"/>
                </a:lnTo>
                <a:lnTo>
                  <a:pt x="604" y="19673"/>
                </a:lnTo>
                <a:lnTo>
                  <a:pt x="0" y="23976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4415496" y="4228175"/>
            <a:ext cx="30885" cy="55194"/>
          </a:xfrm>
          <a:custGeom>
            <a:avLst/>
            <a:gdLst/>
            <a:ahLst/>
            <a:cxnLst/>
            <a:rect l="l" t="t" r="r" b="b"/>
            <a:pathLst>
              <a:path w="30885" h="55194">
                <a:moveTo>
                  <a:pt x="11621" y="9370"/>
                </a:moveTo>
                <a:lnTo>
                  <a:pt x="11621" y="3185"/>
                </a:lnTo>
                <a:lnTo>
                  <a:pt x="11355" y="2209"/>
                </a:lnTo>
                <a:lnTo>
                  <a:pt x="8698" y="1089"/>
                </a:lnTo>
                <a:lnTo>
                  <a:pt x="5839" y="949"/>
                </a:lnTo>
                <a:lnTo>
                  <a:pt x="3049" y="1089"/>
                </a:lnTo>
                <a:lnTo>
                  <a:pt x="0" y="3185"/>
                </a:lnTo>
                <a:lnTo>
                  <a:pt x="0" y="53337"/>
                </a:lnTo>
                <a:lnTo>
                  <a:pt x="2642" y="54964"/>
                </a:lnTo>
                <a:lnTo>
                  <a:pt x="5483" y="55194"/>
                </a:lnTo>
                <a:lnTo>
                  <a:pt x="8154" y="55194"/>
                </a:lnTo>
                <a:lnTo>
                  <a:pt x="10970" y="54964"/>
                </a:lnTo>
                <a:lnTo>
                  <a:pt x="13627" y="52970"/>
                </a:lnTo>
                <a:lnTo>
                  <a:pt x="13627" y="21930"/>
                </a:lnTo>
                <a:lnTo>
                  <a:pt x="15581" y="18920"/>
                </a:lnTo>
                <a:lnTo>
                  <a:pt x="18191" y="15796"/>
                </a:lnTo>
                <a:lnTo>
                  <a:pt x="21352" y="13639"/>
                </a:lnTo>
                <a:lnTo>
                  <a:pt x="24268" y="13168"/>
                </a:lnTo>
                <a:lnTo>
                  <a:pt x="27343" y="13931"/>
                </a:lnTo>
                <a:lnTo>
                  <a:pt x="30212" y="13931"/>
                </a:lnTo>
                <a:lnTo>
                  <a:pt x="30863" y="11112"/>
                </a:lnTo>
                <a:lnTo>
                  <a:pt x="30885" y="3848"/>
                </a:lnTo>
                <a:lnTo>
                  <a:pt x="29138" y="798"/>
                </a:lnTo>
                <a:lnTo>
                  <a:pt x="26493" y="139"/>
                </a:lnTo>
                <a:lnTo>
                  <a:pt x="23432" y="0"/>
                </a:lnTo>
                <a:lnTo>
                  <a:pt x="20405" y="683"/>
                </a:lnTo>
                <a:lnTo>
                  <a:pt x="17377" y="2602"/>
                </a:lnTo>
                <a:lnTo>
                  <a:pt x="14069" y="5967"/>
                </a:lnTo>
                <a:lnTo>
                  <a:pt x="11621" y="9370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4450208" y="4228175"/>
            <a:ext cx="47346" cy="56145"/>
          </a:xfrm>
          <a:custGeom>
            <a:avLst/>
            <a:gdLst/>
            <a:ahLst/>
            <a:cxnLst/>
            <a:rect l="l" t="t" r="r" b="b"/>
            <a:pathLst>
              <a:path w="47346" h="56145">
                <a:moveTo>
                  <a:pt x="21035" y="10259"/>
                </a:moveTo>
                <a:lnTo>
                  <a:pt x="24270" y="9931"/>
                </a:lnTo>
                <a:lnTo>
                  <a:pt x="27702" y="9931"/>
                </a:lnTo>
                <a:lnTo>
                  <a:pt x="30225" y="11061"/>
                </a:lnTo>
                <a:lnTo>
                  <a:pt x="33494" y="15554"/>
                </a:lnTo>
                <a:lnTo>
                  <a:pt x="34272" y="18655"/>
                </a:lnTo>
                <a:lnTo>
                  <a:pt x="34160" y="22603"/>
                </a:lnTo>
                <a:lnTo>
                  <a:pt x="13837" y="22603"/>
                </a:lnTo>
                <a:lnTo>
                  <a:pt x="11292" y="53351"/>
                </a:lnTo>
                <a:lnTo>
                  <a:pt x="14504" y="54467"/>
                </a:lnTo>
                <a:lnTo>
                  <a:pt x="17736" y="55586"/>
                </a:lnTo>
                <a:lnTo>
                  <a:pt x="21502" y="56145"/>
                </a:lnTo>
                <a:lnTo>
                  <a:pt x="25787" y="56145"/>
                </a:lnTo>
                <a:lnTo>
                  <a:pt x="30394" y="55979"/>
                </a:lnTo>
                <a:lnTo>
                  <a:pt x="34578" y="55345"/>
                </a:lnTo>
                <a:lnTo>
                  <a:pt x="38047" y="54557"/>
                </a:lnTo>
                <a:lnTo>
                  <a:pt x="41010" y="53682"/>
                </a:lnTo>
                <a:lnTo>
                  <a:pt x="44395" y="51648"/>
                </a:lnTo>
                <a:lnTo>
                  <a:pt x="45036" y="48855"/>
                </a:lnTo>
                <a:lnTo>
                  <a:pt x="45086" y="45834"/>
                </a:lnTo>
                <a:lnTo>
                  <a:pt x="44701" y="43026"/>
                </a:lnTo>
                <a:lnTo>
                  <a:pt x="42105" y="42313"/>
                </a:lnTo>
                <a:lnTo>
                  <a:pt x="39289" y="43408"/>
                </a:lnTo>
                <a:lnTo>
                  <a:pt x="36658" y="44258"/>
                </a:lnTo>
                <a:lnTo>
                  <a:pt x="33300" y="45006"/>
                </a:lnTo>
                <a:lnTo>
                  <a:pt x="29401" y="45539"/>
                </a:lnTo>
                <a:lnTo>
                  <a:pt x="24678" y="45539"/>
                </a:lnTo>
                <a:lnTo>
                  <a:pt x="20999" y="44589"/>
                </a:lnTo>
                <a:lnTo>
                  <a:pt x="16890" y="41831"/>
                </a:lnTo>
                <a:lnTo>
                  <a:pt x="15044" y="39152"/>
                </a:lnTo>
                <a:lnTo>
                  <a:pt x="14072" y="35685"/>
                </a:lnTo>
                <a:lnTo>
                  <a:pt x="13837" y="31647"/>
                </a:lnTo>
                <a:lnTo>
                  <a:pt x="43188" y="31647"/>
                </a:lnTo>
                <a:lnTo>
                  <a:pt x="46976" y="29602"/>
                </a:lnTo>
                <a:lnTo>
                  <a:pt x="47346" y="26617"/>
                </a:lnTo>
                <a:lnTo>
                  <a:pt x="47346" y="20890"/>
                </a:lnTo>
                <a:lnTo>
                  <a:pt x="46915" y="17650"/>
                </a:lnTo>
                <a:lnTo>
                  <a:pt x="46055" y="14679"/>
                </a:lnTo>
                <a:lnTo>
                  <a:pt x="45184" y="11706"/>
                </a:lnTo>
                <a:lnTo>
                  <a:pt x="43840" y="9118"/>
                </a:lnTo>
                <a:lnTo>
                  <a:pt x="42009" y="6946"/>
                </a:lnTo>
                <a:lnTo>
                  <a:pt x="37814" y="3073"/>
                </a:lnTo>
                <a:lnTo>
                  <a:pt x="34935" y="1838"/>
                </a:lnTo>
                <a:lnTo>
                  <a:pt x="32082" y="622"/>
                </a:lnTo>
                <a:lnTo>
                  <a:pt x="28638" y="0"/>
                </a:lnTo>
                <a:lnTo>
                  <a:pt x="20779" y="0"/>
                </a:lnTo>
                <a:lnTo>
                  <a:pt x="17348" y="647"/>
                </a:lnTo>
                <a:lnTo>
                  <a:pt x="14612" y="17650"/>
                </a:lnTo>
                <a:lnTo>
                  <a:pt x="15721" y="14781"/>
                </a:lnTo>
                <a:lnTo>
                  <a:pt x="18475" y="11605"/>
                </a:lnTo>
                <a:lnTo>
                  <a:pt x="21035" y="10259"/>
                </a:lnTo>
                <a:close/>
              </a:path>
              <a:path w="47346" h="56145">
                <a:moveTo>
                  <a:pt x="0" y="28637"/>
                </a:moveTo>
                <a:lnTo>
                  <a:pt x="0" y="33285"/>
                </a:lnTo>
                <a:lnTo>
                  <a:pt x="529" y="37335"/>
                </a:lnTo>
                <a:lnTo>
                  <a:pt x="1602" y="40805"/>
                </a:lnTo>
                <a:lnTo>
                  <a:pt x="2646" y="44258"/>
                </a:lnTo>
                <a:lnTo>
                  <a:pt x="4269" y="47127"/>
                </a:lnTo>
                <a:lnTo>
                  <a:pt x="8596" y="51663"/>
                </a:lnTo>
                <a:lnTo>
                  <a:pt x="11292" y="53351"/>
                </a:lnTo>
                <a:lnTo>
                  <a:pt x="13837" y="22603"/>
                </a:lnTo>
                <a:lnTo>
                  <a:pt x="13914" y="20850"/>
                </a:lnTo>
                <a:lnTo>
                  <a:pt x="14612" y="17650"/>
                </a:lnTo>
                <a:lnTo>
                  <a:pt x="17348" y="647"/>
                </a:lnTo>
                <a:lnTo>
                  <a:pt x="14295" y="1954"/>
                </a:lnTo>
                <a:lnTo>
                  <a:pt x="11257" y="3261"/>
                </a:lnTo>
                <a:lnTo>
                  <a:pt x="8672" y="5143"/>
                </a:lnTo>
                <a:lnTo>
                  <a:pt x="4417" y="10093"/>
                </a:lnTo>
                <a:lnTo>
                  <a:pt x="2794" y="13103"/>
                </a:lnTo>
                <a:lnTo>
                  <a:pt x="1673" y="16649"/>
                </a:lnTo>
                <a:lnTo>
                  <a:pt x="568" y="20217"/>
                </a:lnTo>
                <a:lnTo>
                  <a:pt x="0" y="24206"/>
                </a:lnTo>
                <a:lnTo>
                  <a:pt x="0" y="2863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4504777" y="4228167"/>
            <a:ext cx="44063" cy="56149"/>
          </a:xfrm>
          <a:custGeom>
            <a:avLst/>
            <a:gdLst/>
            <a:ahLst/>
            <a:cxnLst/>
            <a:rect l="l" t="t" r="r" b="b"/>
            <a:pathLst>
              <a:path w="44063" h="56149">
                <a:moveTo>
                  <a:pt x="44063" y="53139"/>
                </a:moveTo>
                <a:lnTo>
                  <a:pt x="44063" y="16217"/>
                </a:lnTo>
                <a:lnTo>
                  <a:pt x="43667" y="13272"/>
                </a:lnTo>
                <a:lnTo>
                  <a:pt x="42083" y="8282"/>
                </a:lnTo>
                <a:lnTo>
                  <a:pt x="39095" y="4662"/>
                </a:lnTo>
                <a:lnTo>
                  <a:pt x="35142" y="1918"/>
                </a:lnTo>
                <a:lnTo>
                  <a:pt x="32475" y="1144"/>
                </a:lnTo>
                <a:lnTo>
                  <a:pt x="29782" y="380"/>
                </a:lnTo>
                <a:lnTo>
                  <a:pt x="26545" y="0"/>
                </a:lnTo>
                <a:lnTo>
                  <a:pt x="20642" y="0"/>
                </a:lnTo>
                <a:lnTo>
                  <a:pt x="16584" y="535"/>
                </a:lnTo>
                <a:lnTo>
                  <a:pt x="12717" y="1346"/>
                </a:lnTo>
                <a:lnTo>
                  <a:pt x="9338" y="2451"/>
                </a:lnTo>
                <a:lnTo>
                  <a:pt x="6595" y="3710"/>
                </a:lnTo>
                <a:lnTo>
                  <a:pt x="3444" y="6047"/>
                </a:lnTo>
                <a:lnTo>
                  <a:pt x="2656" y="8891"/>
                </a:lnTo>
                <a:lnTo>
                  <a:pt x="2807" y="12397"/>
                </a:lnTo>
                <a:lnTo>
                  <a:pt x="3726" y="15036"/>
                </a:lnTo>
                <a:lnTo>
                  <a:pt x="6407" y="15433"/>
                </a:lnTo>
                <a:lnTo>
                  <a:pt x="9399" y="13806"/>
                </a:lnTo>
                <a:lnTo>
                  <a:pt x="12131" y="12534"/>
                </a:lnTo>
                <a:lnTo>
                  <a:pt x="15497" y="11443"/>
                </a:lnTo>
                <a:lnTo>
                  <a:pt x="19298" y="10670"/>
                </a:lnTo>
                <a:lnTo>
                  <a:pt x="23298" y="10670"/>
                </a:lnTo>
                <a:lnTo>
                  <a:pt x="25915" y="11228"/>
                </a:lnTo>
                <a:lnTo>
                  <a:pt x="29437" y="13729"/>
                </a:lnTo>
                <a:lnTo>
                  <a:pt x="30556" y="17056"/>
                </a:lnTo>
                <a:lnTo>
                  <a:pt x="30703" y="19979"/>
                </a:lnTo>
                <a:lnTo>
                  <a:pt x="30703" y="22999"/>
                </a:lnTo>
                <a:lnTo>
                  <a:pt x="21722" y="22999"/>
                </a:lnTo>
                <a:lnTo>
                  <a:pt x="17945" y="23331"/>
                </a:lnTo>
                <a:lnTo>
                  <a:pt x="14701" y="24004"/>
                </a:lnTo>
                <a:lnTo>
                  <a:pt x="11465" y="24677"/>
                </a:lnTo>
                <a:lnTo>
                  <a:pt x="8757" y="25707"/>
                </a:lnTo>
                <a:lnTo>
                  <a:pt x="4391" y="28486"/>
                </a:lnTo>
                <a:lnTo>
                  <a:pt x="1662" y="32400"/>
                </a:lnTo>
                <a:lnTo>
                  <a:pt x="0" y="37058"/>
                </a:lnTo>
                <a:lnTo>
                  <a:pt x="0" y="42649"/>
                </a:lnTo>
                <a:lnTo>
                  <a:pt x="1291" y="46991"/>
                </a:lnTo>
                <a:lnTo>
                  <a:pt x="3383" y="50688"/>
                </a:lnTo>
                <a:lnTo>
                  <a:pt x="6518" y="53406"/>
                </a:lnTo>
                <a:lnTo>
                  <a:pt x="10518" y="55119"/>
                </a:lnTo>
                <a:lnTo>
                  <a:pt x="13298" y="41605"/>
                </a:lnTo>
                <a:lnTo>
                  <a:pt x="13531" y="37198"/>
                </a:lnTo>
                <a:lnTo>
                  <a:pt x="15130" y="34494"/>
                </a:lnTo>
                <a:lnTo>
                  <a:pt x="18341" y="32651"/>
                </a:lnTo>
                <a:lnTo>
                  <a:pt x="21441" y="31992"/>
                </a:lnTo>
                <a:lnTo>
                  <a:pt x="25513" y="31813"/>
                </a:lnTo>
                <a:lnTo>
                  <a:pt x="30703" y="31813"/>
                </a:lnTo>
                <a:lnTo>
                  <a:pt x="30703" y="40298"/>
                </a:lnTo>
                <a:lnTo>
                  <a:pt x="29041" y="42227"/>
                </a:lnTo>
                <a:lnTo>
                  <a:pt x="26027" y="54306"/>
                </a:lnTo>
                <a:lnTo>
                  <a:pt x="28572" y="53088"/>
                </a:lnTo>
                <a:lnTo>
                  <a:pt x="32816" y="49175"/>
                </a:lnTo>
                <a:lnTo>
                  <a:pt x="32816" y="53139"/>
                </a:lnTo>
                <a:lnTo>
                  <a:pt x="32979" y="54065"/>
                </a:lnTo>
                <a:lnTo>
                  <a:pt x="35575" y="55130"/>
                </a:lnTo>
                <a:lnTo>
                  <a:pt x="41046" y="55130"/>
                </a:lnTo>
                <a:lnTo>
                  <a:pt x="44063" y="53139"/>
                </a:lnTo>
                <a:close/>
              </a:path>
              <a:path w="44063" h="56149">
                <a:moveTo>
                  <a:pt x="13298" y="41605"/>
                </a:moveTo>
                <a:lnTo>
                  <a:pt x="10518" y="55119"/>
                </a:lnTo>
                <a:lnTo>
                  <a:pt x="15022" y="56149"/>
                </a:lnTo>
                <a:lnTo>
                  <a:pt x="20678" y="56149"/>
                </a:lnTo>
                <a:lnTo>
                  <a:pt x="23493" y="55537"/>
                </a:lnTo>
                <a:lnTo>
                  <a:pt x="26027" y="54306"/>
                </a:lnTo>
                <a:lnTo>
                  <a:pt x="29041" y="42227"/>
                </a:lnTo>
                <a:lnTo>
                  <a:pt x="25819" y="44719"/>
                </a:lnTo>
                <a:lnTo>
                  <a:pt x="22449" y="46216"/>
                </a:lnTo>
                <a:lnTo>
                  <a:pt x="18266" y="46216"/>
                </a:lnTo>
                <a:lnTo>
                  <a:pt x="15217" y="44427"/>
                </a:lnTo>
                <a:lnTo>
                  <a:pt x="13298" y="4160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4556930" y="4216006"/>
            <a:ext cx="34107" cy="68148"/>
          </a:xfrm>
          <a:custGeom>
            <a:avLst/>
            <a:gdLst/>
            <a:ahLst/>
            <a:cxnLst/>
            <a:rect l="l" t="t" r="r" b="b"/>
            <a:pathLst>
              <a:path w="34107" h="68148">
                <a:moveTo>
                  <a:pt x="10490" y="227"/>
                </a:moveTo>
                <a:lnTo>
                  <a:pt x="7884" y="2336"/>
                </a:lnTo>
                <a:lnTo>
                  <a:pt x="7884" y="13450"/>
                </a:lnTo>
                <a:lnTo>
                  <a:pt x="2152" y="13450"/>
                </a:lnTo>
                <a:lnTo>
                  <a:pt x="356" y="15073"/>
                </a:lnTo>
                <a:lnTo>
                  <a:pt x="0" y="18072"/>
                </a:lnTo>
                <a:lnTo>
                  <a:pt x="0" y="21197"/>
                </a:lnTo>
                <a:lnTo>
                  <a:pt x="2103" y="24841"/>
                </a:lnTo>
                <a:lnTo>
                  <a:pt x="7884" y="24841"/>
                </a:lnTo>
                <a:lnTo>
                  <a:pt x="7884" y="53392"/>
                </a:lnTo>
                <a:lnTo>
                  <a:pt x="8204" y="56031"/>
                </a:lnTo>
                <a:lnTo>
                  <a:pt x="8806" y="58266"/>
                </a:lnTo>
                <a:lnTo>
                  <a:pt x="10368" y="62345"/>
                </a:lnTo>
                <a:lnTo>
                  <a:pt x="12964" y="65279"/>
                </a:lnTo>
                <a:lnTo>
                  <a:pt x="16592" y="67082"/>
                </a:lnTo>
                <a:lnTo>
                  <a:pt x="20919" y="68148"/>
                </a:lnTo>
                <a:lnTo>
                  <a:pt x="24624" y="68148"/>
                </a:lnTo>
                <a:lnTo>
                  <a:pt x="27616" y="67867"/>
                </a:lnTo>
                <a:lnTo>
                  <a:pt x="30218" y="67298"/>
                </a:lnTo>
                <a:lnTo>
                  <a:pt x="33026" y="65822"/>
                </a:lnTo>
                <a:lnTo>
                  <a:pt x="33995" y="63119"/>
                </a:lnTo>
                <a:lnTo>
                  <a:pt x="34107" y="60224"/>
                </a:lnTo>
                <a:lnTo>
                  <a:pt x="33973" y="57658"/>
                </a:lnTo>
                <a:lnTo>
                  <a:pt x="32818" y="55091"/>
                </a:lnTo>
                <a:lnTo>
                  <a:pt x="30171" y="55893"/>
                </a:lnTo>
                <a:lnTo>
                  <a:pt x="27133" y="56362"/>
                </a:lnTo>
                <a:lnTo>
                  <a:pt x="22691" y="54331"/>
                </a:lnTo>
                <a:lnTo>
                  <a:pt x="21462" y="50940"/>
                </a:lnTo>
                <a:lnTo>
                  <a:pt x="21462" y="24841"/>
                </a:lnTo>
                <a:lnTo>
                  <a:pt x="31990" y="24841"/>
                </a:lnTo>
                <a:lnTo>
                  <a:pt x="33922" y="22644"/>
                </a:lnTo>
                <a:lnTo>
                  <a:pt x="34107" y="19152"/>
                </a:lnTo>
                <a:lnTo>
                  <a:pt x="33973" y="16409"/>
                </a:lnTo>
                <a:lnTo>
                  <a:pt x="31943" y="13450"/>
                </a:lnTo>
                <a:lnTo>
                  <a:pt x="21462" y="13450"/>
                </a:lnTo>
                <a:lnTo>
                  <a:pt x="21462" y="1969"/>
                </a:lnTo>
                <a:lnTo>
                  <a:pt x="18856" y="227"/>
                </a:lnTo>
                <a:lnTo>
                  <a:pt x="15976" y="0"/>
                </a:lnTo>
                <a:lnTo>
                  <a:pt x="13356" y="0"/>
                </a:lnTo>
                <a:lnTo>
                  <a:pt x="10490" y="22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4598986" y="4207254"/>
            <a:ext cx="14648" cy="76122"/>
          </a:xfrm>
          <a:custGeom>
            <a:avLst/>
            <a:gdLst/>
            <a:ahLst/>
            <a:cxnLst/>
            <a:rect l="l" t="t" r="r" b="b"/>
            <a:pathLst>
              <a:path w="14648" h="76122">
                <a:moveTo>
                  <a:pt x="14648" y="24217"/>
                </a:moveTo>
                <a:lnTo>
                  <a:pt x="14540" y="23505"/>
                </a:lnTo>
                <a:lnTo>
                  <a:pt x="11991" y="22147"/>
                </a:lnTo>
                <a:lnTo>
                  <a:pt x="9171" y="21866"/>
                </a:lnTo>
                <a:lnTo>
                  <a:pt x="6504" y="21866"/>
                </a:lnTo>
                <a:lnTo>
                  <a:pt x="3663" y="22147"/>
                </a:lnTo>
                <a:lnTo>
                  <a:pt x="1028" y="24217"/>
                </a:lnTo>
                <a:lnTo>
                  <a:pt x="1028" y="74254"/>
                </a:lnTo>
                <a:lnTo>
                  <a:pt x="3663" y="75881"/>
                </a:lnTo>
                <a:lnTo>
                  <a:pt x="6504" y="76122"/>
                </a:lnTo>
                <a:lnTo>
                  <a:pt x="9171" y="76122"/>
                </a:lnTo>
                <a:lnTo>
                  <a:pt x="11991" y="75881"/>
                </a:lnTo>
                <a:lnTo>
                  <a:pt x="14648" y="73887"/>
                </a:lnTo>
                <a:lnTo>
                  <a:pt x="14648" y="24217"/>
                </a:lnTo>
                <a:close/>
              </a:path>
              <a:path w="14648" h="76122">
                <a:moveTo>
                  <a:pt x="15670" y="7250"/>
                </a:moveTo>
                <a:lnTo>
                  <a:pt x="15670" y="4532"/>
                </a:lnTo>
                <a:lnTo>
                  <a:pt x="14042" y="1584"/>
                </a:lnTo>
                <a:lnTo>
                  <a:pt x="10906" y="0"/>
                </a:lnTo>
                <a:lnTo>
                  <a:pt x="4819" y="0"/>
                </a:lnTo>
                <a:lnTo>
                  <a:pt x="1644" y="1638"/>
                </a:lnTo>
                <a:lnTo>
                  <a:pt x="0" y="4699"/>
                </a:lnTo>
                <a:lnTo>
                  <a:pt x="0" y="10234"/>
                </a:lnTo>
                <a:lnTo>
                  <a:pt x="1583" y="13169"/>
                </a:lnTo>
                <a:lnTo>
                  <a:pt x="4707" y="14732"/>
                </a:lnTo>
                <a:lnTo>
                  <a:pt x="10810" y="14732"/>
                </a:lnTo>
                <a:lnTo>
                  <a:pt x="13996" y="13105"/>
                </a:lnTo>
                <a:lnTo>
                  <a:pt x="15670" y="10083"/>
                </a:lnTo>
                <a:lnTo>
                  <a:pt x="15670" y="7250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4622925" y="4228167"/>
            <a:ext cx="51673" cy="56149"/>
          </a:xfrm>
          <a:custGeom>
            <a:avLst/>
            <a:gdLst/>
            <a:ahLst/>
            <a:cxnLst/>
            <a:rect l="l" t="t" r="r" b="b"/>
            <a:pathLst>
              <a:path w="51673" h="56149">
                <a:moveTo>
                  <a:pt x="504" y="36870"/>
                </a:moveTo>
                <a:lnTo>
                  <a:pt x="1511" y="40298"/>
                </a:lnTo>
                <a:lnTo>
                  <a:pt x="2519" y="43728"/>
                </a:lnTo>
                <a:lnTo>
                  <a:pt x="4071" y="46609"/>
                </a:lnTo>
                <a:lnTo>
                  <a:pt x="8243" y="51296"/>
                </a:lnTo>
                <a:lnTo>
                  <a:pt x="10875" y="53088"/>
                </a:lnTo>
                <a:lnTo>
                  <a:pt x="14047" y="54320"/>
                </a:lnTo>
                <a:lnTo>
                  <a:pt x="17222" y="55537"/>
                </a:lnTo>
                <a:lnTo>
                  <a:pt x="20962" y="56149"/>
                </a:lnTo>
                <a:lnTo>
                  <a:pt x="29682" y="56149"/>
                </a:lnTo>
                <a:lnTo>
                  <a:pt x="25721" y="44935"/>
                </a:lnTo>
                <a:lnTo>
                  <a:pt x="21614" y="44513"/>
                </a:lnTo>
                <a:lnTo>
                  <a:pt x="18586" y="42839"/>
                </a:lnTo>
                <a:lnTo>
                  <a:pt x="16510" y="40133"/>
                </a:lnTo>
                <a:lnTo>
                  <a:pt x="14983" y="36817"/>
                </a:lnTo>
                <a:lnTo>
                  <a:pt x="14194" y="32677"/>
                </a:lnTo>
                <a:lnTo>
                  <a:pt x="14000" y="27967"/>
                </a:lnTo>
                <a:lnTo>
                  <a:pt x="14000" y="25326"/>
                </a:lnTo>
                <a:lnTo>
                  <a:pt x="14245" y="22975"/>
                </a:lnTo>
                <a:lnTo>
                  <a:pt x="15217" y="18849"/>
                </a:lnTo>
                <a:lnTo>
                  <a:pt x="16924" y="15609"/>
                </a:lnTo>
                <a:lnTo>
                  <a:pt x="19130" y="13017"/>
                </a:lnTo>
                <a:lnTo>
                  <a:pt x="22153" y="11483"/>
                </a:lnTo>
                <a:lnTo>
                  <a:pt x="25941" y="11112"/>
                </a:lnTo>
                <a:lnTo>
                  <a:pt x="30102" y="11534"/>
                </a:lnTo>
                <a:lnTo>
                  <a:pt x="33091" y="13247"/>
                </a:lnTo>
                <a:lnTo>
                  <a:pt x="35192" y="15966"/>
                </a:lnTo>
                <a:lnTo>
                  <a:pt x="36730" y="19292"/>
                </a:lnTo>
                <a:lnTo>
                  <a:pt x="37478" y="23421"/>
                </a:lnTo>
                <a:lnTo>
                  <a:pt x="37677" y="28130"/>
                </a:lnTo>
                <a:lnTo>
                  <a:pt x="37677" y="30772"/>
                </a:lnTo>
                <a:lnTo>
                  <a:pt x="37433" y="33134"/>
                </a:lnTo>
                <a:lnTo>
                  <a:pt x="36497" y="37263"/>
                </a:lnTo>
                <a:lnTo>
                  <a:pt x="34811" y="40474"/>
                </a:lnTo>
                <a:lnTo>
                  <a:pt x="36868" y="54089"/>
                </a:lnTo>
                <a:lnTo>
                  <a:pt x="40176" y="52717"/>
                </a:lnTo>
                <a:lnTo>
                  <a:pt x="42943" y="50749"/>
                </a:lnTo>
                <a:lnTo>
                  <a:pt x="47332" y="45694"/>
                </a:lnTo>
                <a:lnTo>
                  <a:pt x="48971" y="42684"/>
                </a:lnTo>
                <a:lnTo>
                  <a:pt x="50054" y="39182"/>
                </a:lnTo>
                <a:lnTo>
                  <a:pt x="51134" y="35687"/>
                </a:lnTo>
                <a:lnTo>
                  <a:pt x="51673" y="31813"/>
                </a:lnTo>
                <a:lnTo>
                  <a:pt x="51673" y="23140"/>
                </a:lnTo>
                <a:lnTo>
                  <a:pt x="51173" y="19227"/>
                </a:lnTo>
                <a:lnTo>
                  <a:pt x="50166" y="15800"/>
                </a:lnTo>
                <a:lnTo>
                  <a:pt x="49154" y="12383"/>
                </a:lnTo>
                <a:lnTo>
                  <a:pt x="47617" y="9489"/>
                </a:lnTo>
                <a:lnTo>
                  <a:pt x="43469" y="4801"/>
                </a:lnTo>
                <a:lnTo>
                  <a:pt x="40852" y="3023"/>
                </a:lnTo>
                <a:lnTo>
                  <a:pt x="37677" y="1817"/>
                </a:lnTo>
                <a:lnTo>
                  <a:pt x="34505" y="612"/>
                </a:lnTo>
                <a:lnTo>
                  <a:pt x="30765" y="0"/>
                </a:lnTo>
                <a:lnTo>
                  <a:pt x="22006" y="0"/>
                </a:lnTo>
                <a:lnTo>
                  <a:pt x="18133" y="698"/>
                </a:lnTo>
                <a:lnTo>
                  <a:pt x="14846" y="2070"/>
                </a:lnTo>
                <a:lnTo>
                  <a:pt x="11537" y="3455"/>
                </a:lnTo>
                <a:lnTo>
                  <a:pt x="8783" y="5386"/>
                </a:lnTo>
                <a:lnTo>
                  <a:pt x="4391" y="10403"/>
                </a:lnTo>
                <a:lnTo>
                  <a:pt x="2743" y="13423"/>
                </a:lnTo>
                <a:lnTo>
                  <a:pt x="1648" y="16941"/>
                </a:lnTo>
                <a:lnTo>
                  <a:pt x="539" y="20462"/>
                </a:lnTo>
                <a:lnTo>
                  <a:pt x="0" y="24335"/>
                </a:lnTo>
                <a:lnTo>
                  <a:pt x="0" y="32971"/>
                </a:lnTo>
                <a:lnTo>
                  <a:pt x="504" y="36870"/>
                </a:lnTo>
                <a:close/>
              </a:path>
              <a:path w="51673" h="56149">
                <a:moveTo>
                  <a:pt x="36868" y="54089"/>
                </a:moveTo>
                <a:lnTo>
                  <a:pt x="34811" y="40474"/>
                </a:lnTo>
                <a:lnTo>
                  <a:pt x="32598" y="43030"/>
                </a:lnTo>
                <a:lnTo>
                  <a:pt x="29570" y="44552"/>
                </a:lnTo>
                <a:lnTo>
                  <a:pt x="25721" y="44935"/>
                </a:lnTo>
                <a:lnTo>
                  <a:pt x="29682" y="56149"/>
                </a:lnTo>
                <a:lnTo>
                  <a:pt x="33544" y="55460"/>
                </a:lnTo>
                <a:lnTo>
                  <a:pt x="36868" y="54089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4685507" y="4228171"/>
            <a:ext cx="46055" cy="55205"/>
          </a:xfrm>
          <a:custGeom>
            <a:avLst/>
            <a:gdLst/>
            <a:ahLst/>
            <a:cxnLst/>
            <a:rect l="l" t="t" r="r" b="b"/>
            <a:pathLst>
              <a:path w="46055" h="55205">
                <a:moveTo>
                  <a:pt x="46055" y="52970"/>
                </a:moveTo>
                <a:lnTo>
                  <a:pt x="46055" y="18604"/>
                </a:lnTo>
                <a:lnTo>
                  <a:pt x="45745" y="15519"/>
                </a:lnTo>
                <a:lnTo>
                  <a:pt x="45133" y="12952"/>
                </a:lnTo>
                <a:lnTo>
                  <a:pt x="44514" y="10374"/>
                </a:lnTo>
                <a:lnTo>
                  <a:pt x="42142" y="6220"/>
                </a:lnTo>
                <a:lnTo>
                  <a:pt x="38920" y="2792"/>
                </a:lnTo>
                <a:lnTo>
                  <a:pt x="34427" y="557"/>
                </a:lnTo>
                <a:lnTo>
                  <a:pt x="31648" y="0"/>
                </a:lnTo>
                <a:lnTo>
                  <a:pt x="25377" y="0"/>
                </a:lnTo>
                <a:lnTo>
                  <a:pt x="22510" y="748"/>
                </a:lnTo>
                <a:lnTo>
                  <a:pt x="19757" y="2235"/>
                </a:lnTo>
                <a:lnTo>
                  <a:pt x="17002" y="3718"/>
                </a:lnTo>
                <a:lnTo>
                  <a:pt x="14281" y="5953"/>
                </a:lnTo>
                <a:lnTo>
                  <a:pt x="11610" y="8928"/>
                </a:lnTo>
                <a:lnTo>
                  <a:pt x="11610" y="3185"/>
                </a:lnTo>
                <a:lnTo>
                  <a:pt x="11351" y="2209"/>
                </a:lnTo>
                <a:lnTo>
                  <a:pt x="8694" y="1090"/>
                </a:lnTo>
                <a:lnTo>
                  <a:pt x="5829" y="949"/>
                </a:lnTo>
                <a:lnTo>
                  <a:pt x="3049" y="1090"/>
                </a:lnTo>
                <a:lnTo>
                  <a:pt x="0" y="3185"/>
                </a:lnTo>
                <a:lnTo>
                  <a:pt x="0" y="53337"/>
                </a:lnTo>
                <a:lnTo>
                  <a:pt x="2646" y="54964"/>
                </a:lnTo>
                <a:lnTo>
                  <a:pt x="5472" y="55205"/>
                </a:lnTo>
                <a:lnTo>
                  <a:pt x="8143" y="55205"/>
                </a:lnTo>
                <a:lnTo>
                  <a:pt x="10958" y="54964"/>
                </a:lnTo>
                <a:lnTo>
                  <a:pt x="13615" y="52970"/>
                </a:lnTo>
                <a:lnTo>
                  <a:pt x="13615" y="19875"/>
                </a:lnTo>
                <a:lnTo>
                  <a:pt x="17367" y="15480"/>
                </a:lnTo>
                <a:lnTo>
                  <a:pt x="20897" y="12876"/>
                </a:lnTo>
                <a:lnTo>
                  <a:pt x="24368" y="12228"/>
                </a:lnTo>
                <a:lnTo>
                  <a:pt x="26939" y="12484"/>
                </a:lnTo>
                <a:lnTo>
                  <a:pt x="29845" y="14338"/>
                </a:lnTo>
                <a:lnTo>
                  <a:pt x="31626" y="17487"/>
                </a:lnTo>
                <a:lnTo>
                  <a:pt x="32313" y="20242"/>
                </a:lnTo>
                <a:lnTo>
                  <a:pt x="32472" y="24559"/>
                </a:lnTo>
                <a:lnTo>
                  <a:pt x="32472" y="53337"/>
                </a:lnTo>
                <a:lnTo>
                  <a:pt x="35082" y="54964"/>
                </a:lnTo>
                <a:lnTo>
                  <a:pt x="37962" y="55205"/>
                </a:lnTo>
                <a:lnTo>
                  <a:pt x="40594" y="55205"/>
                </a:lnTo>
                <a:lnTo>
                  <a:pt x="43445" y="54964"/>
                </a:lnTo>
                <a:lnTo>
                  <a:pt x="46055" y="52970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4763066" y="4204903"/>
            <a:ext cx="34513" cy="78473"/>
          </a:xfrm>
          <a:custGeom>
            <a:avLst/>
            <a:gdLst/>
            <a:ahLst/>
            <a:cxnLst/>
            <a:rect l="l" t="t" r="r" b="b"/>
            <a:pathLst>
              <a:path w="34513" h="78473">
                <a:moveTo>
                  <a:pt x="8114" y="16978"/>
                </a:moveTo>
                <a:lnTo>
                  <a:pt x="8114" y="24559"/>
                </a:lnTo>
                <a:lnTo>
                  <a:pt x="2117" y="24559"/>
                </a:lnTo>
                <a:lnTo>
                  <a:pt x="367" y="26187"/>
                </a:lnTo>
                <a:lnTo>
                  <a:pt x="0" y="29171"/>
                </a:lnTo>
                <a:lnTo>
                  <a:pt x="0" y="32296"/>
                </a:lnTo>
                <a:lnTo>
                  <a:pt x="2052" y="35939"/>
                </a:lnTo>
                <a:lnTo>
                  <a:pt x="8114" y="35939"/>
                </a:lnTo>
                <a:lnTo>
                  <a:pt x="8114" y="76605"/>
                </a:lnTo>
                <a:lnTo>
                  <a:pt x="10723" y="78231"/>
                </a:lnTo>
                <a:lnTo>
                  <a:pt x="13578" y="78473"/>
                </a:lnTo>
                <a:lnTo>
                  <a:pt x="16174" y="78473"/>
                </a:lnTo>
                <a:lnTo>
                  <a:pt x="19065" y="78231"/>
                </a:lnTo>
                <a:lnTo>
                  <a:pt x="21686" y="76238"/>
                </a:lnTo>
                <a:lnTo>
                  <a:pt x="21686" y="35939"/>
                </a:lnTo>
                <a:lnTo>
                  <a:pt x="30495" y="35939"/>
                </a:lnTo>
                <a:lnTo>
                  <a:pt x="32421" y="33743"/>
                </a:lnTo>
                <a:lnTo>
                  <a:pt x="32608" y="30251"/>
                </a:lnTo>
                <a:lnTo>
                  <a:pt x="32471" y="27508"/>
                </a:lnTo>
                <a:lnTo>
                  <a:pt x="30495" y="24559"/>
                </a:lnTo>
                <a:lnTo>
                  <a:pt x="21686" y="24559"/>
                </a:lnTo>
                <a:lnTo>
                  <a:pt x="21794" y="17028"/>
                </a:lnTo>
                <a:lnTo>
                  <a:pt x="22557" y="13943"/>
                </a:lnTo>
                <a:lnTo>
                  <a:pt x="25499" y="11429"/>
                </a:lnTo>
                <a:lnTo>
                  <a:pt x="28854" y="11341"/>
                </a:lnTo>
                <a:lnTo>
                  <a:pt x="31896" y="12165"/>
                </a:lnTo>
                <a:lnTo>
                  <a:pt x="34441" y="10069"/>
                </a:lnTo>
                <a:lnTo>
                  <a:pt x="34513" y="5497"/>
                </a:lnTo>
                <a:lnTo>
                  <a:pt x="33926" y="2513"/>
                </a:lnTo>
                <a:lnTo>
                  <a:pt x="31280" y="861"/>
                </a:lnTo>
                <a:lnTo>
                  <a:pt x="27773" y="111"/>
                </a:lnTo>
                <a:lnTo>
                  <a:pt x="22114" y="0"/>
                </a:lnTo>
                <a:lnTo>
                  <a:pt x="19580" y="417"/>
                </a:lnTo>
                <a:lnTo>
                  <a:pt x="15303" y="2132"/>
                </a:lnTo>
                <a:lnTo>
                  <a:pt x="12153" y="5105"/>
                </a:lnTo>
                <a:lnTo>
                  <a:pt x="9730" y="8914"/>
                </a:lnTo>
                <a:lnTo>
                  <a:pt x="9089" y="11455"/>
                </a:lnTo>
                <a:lnTo>
                  <a:pt x="8437" y="14019"/>
                </a:lnTo>
                <a:lnTo>
                  <a:pt x="8114" y="16978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4803580" y="4228175"/>
            <a:ext cx="30891" cy="55194"/>
          </a:xfrm>
          <a:custGeom>
            <a:avLst/>
            <a:gdLst/>
            <a:ahLst/>
            <a:cxnLst/>
            <a:rect l="l" t="t" r="r" b="b"/>
            <a:pathLst>
              <a:path w="30891" h="55194">
                <a:moveTo>
                  <a:pt x="111" y="53657"/>
                </a:moveTo>
                <a:lnTo>
                  <a:pt x="2656" y="54964"/>
                </a:lnTo>
                <a:lnTo>
                  <a:pt x="5490" y="55194"/>
                </a:lnTo>
                <a:lnTo>
                  <a:pt x="8157" y="55194"/>
                </a:lnTo>
                <a:lnTo>
                  <a:pt x="10986" y="54964"/>
                </a:lnTo>
                <a:lnTo>
                  <a:pt x="13629" y="52970"/>
                </a:lnTo>
                <a:lnTo>
                  <a:pt x="13629" y="21930"/>
                </a:lnTo>
                <a:lnTo>
                  <a:pt x="15587" y="18920"/>
                </a:lnTo>
                <a:lnTo>
                  <a:pt x="18194" y="15796"/>
                </a:lnTo>
                <a:lnTo>
                  <a:pt x="21370" y="13639"/>
                </a:lnTo>
                <a:lnTo>
                  <a:pt x="24282" y="13168"/>
                </a:lnTo>
                <a:lnTo>
                  <a:pt x="27349" y="13931"/>
                </a:lnTo>
                <a:lnTo>
                  <a:pt x="30226" y="13931"/>
                </a:lnTo>
                <a:lnTo>
                  <a:pt x="30877" y="11112"/>
                </a:lnTo>
                <a:lnTo>
                  <a:pt x="30891" y="3848"/>
                </a:lnTo>
                <a:lnTo>
                  <a:pt x="29156" y="798"/>
                </a:lnTo>
                <a:lnTo>
                  <a:pt x="26496" y="139"/>
                </a:lnTo>
                <a:lnTo>
                  <a:pt x="23436" y="0"/>
                </a:lnTo>
                <a:lnTo>
                  <a:pt x="20408" y="683"/>
                </a:lnTo>
                <a:lnTo>
                  <a:pt x="17385" y="2602"/>
                </a:lnTo>
                <a:lnTo>
                  <a:pt x="14086" y="5967"/>
                </a:lnTo>
                <a:lnTo>
                  <a:pt x="11638" y="9370"/>
                </a:lnTo>
                <a:lnTo>
                  <a:pt x="11638" y="3185"/>
                </a:lnTo>
                <a:lnTo>
                  <a:pt x="11355" y="2209"/>
                </a:lnTo>
                <a:lnTo>
                  <a:pt x="8712" y="1089"/>
                </a:lnTo>
                <a:lnTo>
                  <a:pt x="5847" y="949"/>
                </a:lnTo>
                <a:lnTo>
                  <a:pt x="3053" y="1089"/>
                </a:lnTo>
                <a:lnTo>
                  <a:pt x="0" y="3185"/>
                </a:lnTo>
                <a:lnTo>
                  <a:pt x="111" y="5365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4838802" y="4228167"/>
            <a:ext cx="51688" cy="56149"/>
          </a:xfrm>
          <a:custGeom>
            <a:avLst/>
            <a:gdLst/>
            <a:ahLst/>
            <a:cxnLst/>
            <a:rect l="l" t="t" r="r" b="b"/>
            <a:pathLst>
              <a:path w="51688" h="56149">
                <a:moveTo>
                  <a:pt x="515" y="36870"/>
                </a:moveTo>
                <a:lnTo>
                  <a:pt x="1522" y="40298"/>
                </a:lnTo>
                <a:lnTo>
                  <a:pt x="2534" y="43728"/>
                </a:lnTo>
                <a:lnTo>
                  <a:pt x="4083" y="46609"/>
                </a:lnTo>
                <a:lnTo>
                  <a:pt x="8251" y="51296"/>
                </a:lnTo>
                <a:lnTo>
                  <a:pt x="10886" y="53088"/>
                </a:lnTo>
                <a:lnTo>
                  <a:pt x="14058" y="54320"/>
                </a:lnTo>
                <a:lnTo>
                  <a:pt x="17233" y="55537"/>
                </a:lnTo>
                <a:lnTo>
                  <a:pt x="20960" y="56149"/>
                </a:lnTo>
                <a:lnTo>
                  <a:pt x="29682" y="56149"/>
                </a:lnTo>
                <a:lnTo>
                  <a:pt x="25732" y="44935"/>
                </a:lnTo>
                <a:lnTo>
                  <a:pt x="21625" y="44513"/>
                </a:lnTo>
                <a:lnTo>
                  <a:pt x="18597" y="42839"/>
                </a:lnTo>
                <a:lnTo>
                  <a:pt x="16506" y="40133"/>
                </a:lnTo>
                <a:lnTo>
                  <a:pt x="14994" y="36817"/>
                </a:lnTo>
                <a:lnTo>
                  <a:pt x="14210" y="32677"/>
                </a:lnTo>
                <a:lnTo>
                  <a:pt x="14000" y="27967"/>
                </a:lnTo>
                <a:lnTo>
                  <a:pt x="14000" y="25326"/>
                </a:lnTo>
                <a:lnTo>
                  <a:pt x="14241" y="22975"/>
                </a:lnTo>
                <a:lnTo>
                  <a:pt x="15217" y="18849"/>
                </a:lnTo>
                <a:lnTo>
                  <a:pt x="16924" y="15609"/>
                </a:lnTo>
                <a:lnTo>
                  <a:pt x="19137" y="13017"/>
                </a:lnTo>
                <a:lnTo>
                  <a:pt x="22165" y="11483"/>
                </a:lnTo>
                <a:lnTo>
                  <a:pt x="25956" y="11112"/>
                </a:lnTo>
                <a:lnTo>
                  <a:pt x="30100" y="11534"/>
                </a:lnTo>
                <a:lnTo>
                  <a:pt x="33091" y="13247"/>
                </a:lnTo>
                <a:lnTo>
                  <a:pt x="35194" y="15966"/>
                </a:lnTo>
                <a:lnTo>
                  <a:pt x="36730" y="19292"/>
                </a:lnTo>
                <a:lnTo>
                  <a:pt x="37480" y="23421"/>
                </a:lnTo>
                <a:lnTo>
                  <a:pt x="37678" y="28130"/>
                </a:lnTo>
                <a:lnTo>
                  <a:pt x="37678" y="30772"/>
                </a:lnTo>
                <a:lnTo>
                  <a:pt x="37443" y="33134"/>
                </a:lnTo>
                <a:lnTo>
                  <a:pt x="36507" y="37263"/>
                </a:lnTo>
                <a:lnTo>
                  <a:pt x="34823" y="40474"/>
                </a:lnTo>
                <a:lnTo>
                  <a:pt x="36875" y="54089"/>
                </a:lnTo>
                <a:lnTo>
                  <a:pt x="40186" y="52717"/>
                </a:lnTo>
                <a:lnTo>
                  <a:pt x="42945" y="50749"/>
                </a:lnTo>
                <a:lnTo>
                  <a:pt x="47332" y="45694"/>
                </a:lnTo>
                <a:lnTo>
                  <a:pt x="48981" y="42684"/>
                </a:lnTo>
                <a:lnTo>
                  <a:pt x="50065" y="39182"/>
                </a:lnTo>
                <a:lnTo>
                  <a:pt x="51149" y="35687"/>
                </a:lnTo>
                <a:lnTo>
                  <a:pt x="51688" y="31813"/>
                </a:lnTo>
                <a:lnTo>
                  <a:pt x="51688" y="23140"/>
                </a:lnTo>
                <a:lnTo>
                  <a:pt x="51180" y="19227"/>
                </a:lnTo>
                <a:lnTo>
                  <a:pt x="50177" y="15800"/>
                </a:lnTo>
                <a:lnTo>
                  <a:pt x="49169" y="12383"/>
                </a:lnTo>
                <a:lnTo>
                  <a:pt x="47617" y="9489"/>
                </a:lnTo>
                <a:lnTo>
                  <a:pt x="43470" y="4801"/>
                </a:lnTo>
                <a:lnTo>
                  <a:pt x="40853" y="3023"/>
                </a:lnTo>
                <a:lnTo>
                  <a:pt x="37678" y="1817"/>
                </a:lnTo>
                <a:lnTo>
                  <a:pt x="34503" y="612"/>
                </a:lnTo>
                <a:lnTo>
                  <a:pt x="30765" y="0"/>
                </a:lnTo>
                <a:lnTo>
                  <a:pt x="22004" y="0"/>
                </a:lnTo>
                <a:lnTo>
                  <a:pt x="18130" y="698"/>
                </a:lnTo>
                <a:lnTo>
                  <a:pt x="14846" y="2070"/>
                </a:lnTo>
                <a:lnTo>
                  <a:pt x="11537" y="3455"/>
                </a:lnTo>
                <a:lnTo>
                  <a:pt x="8794" y="5386"/>
                </a:lnTo>
                <a:lnTo>
                  <a:pt x="4403" y="10403"/>
                </a:lnTo>
                <a:lnTo>
                  <a:pt x="2743" y="13423"/>
                </a:lnTo>
                <a:lnTo>
                  <a:pt x="1649" y="16941"/>
                </a:lnTo>
                <a:lnTo>
                  <a:pt x="539" y="20462"/>
                </a:lnTo>
                <a:lnTo>
                  <a:pt x="0" y="24335"/>
                </a:lnTo>
                <a:lnTo>
                  <a:pt x="0" y="32971"/>
                </a:lnTo>
                <a:lnTo>
                  <a:pt x="515" y="36870"/>
                </a:lnTo>
                <a:close/>
              </a:path>
              <a:path w="51688" h="56149">
                <a:moveTo>
                  <a:pt x="36875" y="54089"/>
                </a:moveTo>
                <a:lnTo>
                  <a:pt x="34823" y="40474"/>
                </a:lnTo>
                <a:lnTo>
                  <a:pt x="32598" y="43030"/>
                </a:lnTo>
                <a:lnTo>
                  <a:pt x="29570" y="44552"/>
                </a:lnTo>
                <a:lnTo>
                  <a:pt x="25732" y="44935"/>
                </a:lnTo>
                <a:lnTo>
                  <a:pt x="29682" y="56149"/>
                </a:lnTo>
                <a:lnTo>
                  <a:pt x="33555" y="55460"/>
                </a:lnTo>
                <a:lnTo>
                  <a:pt x="36875" y="54089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4901389" y="4228171"/>
            <a:ext cx="76690" cy="55205"/>
          </a:xfrm>
          <a:custGeom>
            <a:avLst/>
            <a:gdLst/>
            <a:ahLst/>
            <a:cxnLst/>
            <a:rect l="l" t="t" r="r" b="b"/>
            <a:pathLst>
              <a:path w="76690" h="55205">
                <a:moveTo>
                  <a:pt x="42486" y="54964"/>
                </a:moveTo>
                <a:lnTo>
                  <a:pt x="45129" y="52970"/>
                </a:lnTo>
                <a:lnTo>
                  <a:pt x="45129" y="19875"/>
                </a:lnTo>
                <a:lnTo>
                  <a:pt x="47070" y="17373"/>
                </a:lnTo>
                <a:lnTo>
                  <a:pt x="50529" y="14173"/>
                </a:lnTo>
                <a:lnTo>
                  <a:pt x="53837" y="12228"/>
                </a:lnTo>
                <a:lnTo>
                  <a:pt x="57931" y="12484"/>
                </a:lnTo>
                <a:lnTo>
                  <a:pt x="60627" y="14338"/>
                </a:lnTo>
                <a:lnTo>
                  <a:pt x="62358" y="17487"/>
                </a:lnTo>
                <a:lnTo>
                  <a:pt x="62978" y="20242"/>
                </a:lnTo>
                <a:lnTo>
                  <a:pt x="63125" y="23442"/>
                </a:lnTo>
                <a:lnTo>
                  <a:pt x="63125" y="53337"/>
                </a:lnTo>
                <a:lnTo>
                  <a:pt x="65721" y="54964"/>
                </a:lnTo>
                <a:lnTo>
                  <a:pt x="68572" y="55205"/>
                </a:lnTo>
                <a:lnTo>
                  <a:pt x="71280" y="55205"/>
                </a:lnTo>
                <a:lnTo>
                  <a:pt x="74098" y="54964"/>
                </a:lnTo>
                <a:lnTo>
                  <a:pt x="76690" y="52970"/>
                </a:lnTo>
                <a:lnTo>
                  <a:pt x="76690" y="18237"/>
                </a:lnTo>
                <a:lnTo>
                  <a:pt x="76409" y="15519"/>
                </a:lnTo>
                <a:lnTo>
                  <a:pt x="75830" y="12952"/>
                </a:lnTo>
                <a:lnTo>
                  <a:pt x="75253" y="10374"/>
                </a:lnTo>
                <a:lnTo>
                  <a:pt x="72938" y="6220"/>
                </a:lnTo>
                <a:lnTo>
                  <a:pt x="69803" y="2792"/>
                </a:lnTo>
                <a:lnTo>
                  <a:pt x="65411" y="557"/>
                </a:lnTo>
                <a:lnTo>
                  <a:pt x="62703" y="0"/>
                </a:lnTo>
                <a:lnTo>
                  <a:pt x="59522" y="0"/>
                </a:lnTo>
                <a:lnTo>
                  <a:pt x="56728" y="176"/>
                </a:lnTo>
                <a:lnTo>
                  <a:pt x="54024" y="875"/>
                </a:lnTo>
                <a:lnTo>
                  <a:pt x="51316" y="2145"/>
                </a:lnTo>
                <a:lnTo>
                  <a:pt x="48599" y="3822"/>
                </a:lnTo>
                <a:lnTo>
                  <a:pt x="45820" y="6134"/>
                </a:lnTo>
                <a:lnTo>
                  <a:pt x="42961" y="9104"/>
                </a:lnTo>
                <a:lnTo>
                  <a:pt x="40700" y="5356"/>
                </a:lnTo>
                <a:lnTo>
                  <a:pt x="37478" y="2476"/>
                </a:lnTo>
                <a:lnTo>
                  <a:pt x="34822" y="1065"/>
                </a:lnTo>
                <a:lnTo>
                  <a:pt x="31647" y="215"/>
                </a:lnTo>
                <a:lnTo>
                  <a:pt x="27881" y="0"/>
                </a:lnTo>
                <a:lnTo>
                  <a:pt x="25005" y="0"/>
                </a:lnTo>
                <a:lnTo>
                  <a:pt x="22236" y="748"/>
                </a:lnTo>
                <a:lnTo>
                  <a:pt x="19579" y="2235"/>
                </a:lnTo>
                <a:lnTo>
                  <a:pt x="16948" y="3718"/>
                </a:lnTo>
                <a:lnTo>
                  <a:pt x="14277" y="5953"/>
                </a:lnTo>
                <a:lnTo>
                  <a:pt x="11609" y="8928"/>
                </a:lnTo>
                <a:lnTo>
                  <a:pt x="11609" y="3185"/>
                </a:lnTo>
                <a:lnTo>
                  <a:pt x="11349" y="2209"/>
                </a:lnTo>
                <a:lnTo>
                  <a:pt x="8704" y="1090"/>
                </a:lnTo>
                <a:lnTo>
                  <a:pt x="5828" y="949"/>
                </a:lnTo>
                <a:lnTo>
                  <a:pt x="3049" y="1090"/>
                </a:lnTo>
                <a:lnTo>
                  <a:pt x="0" y="3185"/>
                </a:lnTo>
                <a:lnTo>
                  <a:pt x="96" y="53668"/>
                </a:lnTo>
                <a:lnTo>
                  <a:pt x="2641" y="54964"/>
                </a:lnTo>
                <a:lnTo>
                  <a:pt x="5471" y="55205"/>
                </a:lnTo>
                <a:lnTo>
                  <a:pt x="8139" y="55205"/>
                </a:lnTo>
                <a:lnTo>
                  <a:pt x="10957" y="54964"/>
                </a:lnTo>
                <a:lnTo>
                  <a:pt x="13614" y="52970"/>
                </a:lnTo>
                <a:lnTo>
                  <a:pt x="13614" y="19875"/>
                </a:lnTo>
                <a:lnTo>
                  <a:pt x="15523" y="17373"/>
                </a:lnTo>
                <a:lnTo>
                  <a:pt x="18963" y="14173"/>
                </a:lnTo>
                <a:lnTo>
                  <a:pt x="22273" y="12228"/>
                </a:lnTo>
                <a:lnTo>
                  <a:pt x="26369" y="12484"/>
                </a:lnTo>
                <a:lnTo>
                  <a:pt x="29112" y="14338"/>
                </a:lnTo>
                <a:lnTo>
                  <a:pt x="30797" y="17487"/>
                </a:lnTo>
                <a:lnTo>
                  <a:pt x="31402" y="20242"/>
                </a:lnTo>
                <a:lnTo>
                  <a:pt x="31560" y="23442"/>
                </a:lnTo>
                <a:lnTo>
                  <a:pt x="31672" y="53668"/>
                </a:lnTo>
                <a:lnTo>
                  <a:pt x="34217" y="54964"/>
                </a:lnTo>
                <a:lnTo>
                  <a:pt x="37035" y="55205"/>
                </a:lnTo>
                <a:lnTo>
                  <a:pt x="39668" y="55205"/>
                </a:lnTo>
                <a:lnTo>
                  <a:pt x="42486" y="54964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5009734" y="4228167"/>
            <a:ext cx="44049" cy="56149"/>
          </a:xfrm>
          <a:custGeom>
            <a:avLst/>
            <a:gdLst/>
            <a:ahLst/>
            <a:cxnLst/>
            <a:rect l="l" t="t" r="r" b="b"/>
            <a:pathLst>
              <a:path w="44049" h="56149">
                <a:moveTo>
                  <a:pt x="44049" y="53139"/>
                </a:moveTo>
                <a:lnTo>
                  <a:pt x="44049" y="16217"/>
                </a:lnTo>
                <a:lnTo>
                  <a:pt x="43653" y="13272"/>
                </a:lnTo>
                <a:lnTo>
                  <a:pt x="42070" y="8282"/>
                </a:lnTo>
                <a:lnTo>
                  <a:pt x="39081" y="4662"/>
                </a:lnTo>
                <a:lnTo>
                  <a:pt x="35132" y="1918"/>
                </a:lnTo>
                <a:lnTo>
                  <a:pt x="32461" y="1144"/>
                </a:lnTo>
                <a:lnTo>
                  <a:pt x="29772" y="380"/>
                </a:lnTo>
                <a:lnTo>
                  <a:pt x="26535" y="0"/>
                </a:lnTo>
                <a:lnTo>
                  <a:pt x="20628" y="0"/>
                </a:lnTo>
                <a:lnTo>
                  <a:pt x="16570" y="535"/>
                </a:lnTo>
                <a:lnTo>
                  <a:pt x="12719" y="1346"/>
                </a:lnTo>
                <a:lnTo>
                  <a:pt x="9338" y="2451"/>
                </a:lnTo>
                <a:lnTo>
                  <a:pt x="6591" y="3710"/>
                </a:lnTo>
                <a:lnTo>
                  <a:pt x="3434" y="6047"/>
                </a:lnTo>
                <a:lnTo>
                  <a:pt x="2646" y="8891"/>
                </a:lnTo>
                <a:lnTo>
                  <a:pt x="2807" y="12397"/>
                </a:lnTo>
                <a:lnTo>
                  <a:pt x="3714" y="15036"/>
                </a:lnTo>
                <a:lnTo>
                  <a:pt x="6396" y="15433"/>
                </a:lnTo>
                <a:lnTo>
                  <a:pt x="9385" y="13806"/>
                </a:lnTo>
                <a:lnTo>
                  <a:pt x="12117" y="12534"/>
                </a:lnTo>
                <a:lnTo>
                  <a:pt x="15487" y="11443"/>
                </a:lnTo>
                <a:lnTo>
                  <a:pt x="19288" y="10670"/>
                </a:lnTo>
                <a:lnTo>
                  <a:pt x="23285" y="10670"/>
                </a:lnTo>
                <a:lnTo>
                  <a:pt x="25905" y="11228"/>
                </a:lnTo>
                <a:lnTo>
                  <a:pt x="29425" y="13729"/>
                </a:lnTo>
                <a:lnTo>
                  <a:pt x="30546" y="17056"/>
                </a:lnTo>
                <a:lnTo>
                  <a:pt x="30704" y="19979"/>
                </a:lnTo>
                <a:lnTo>
                  <a:pt x="30704" y="22999"/>
                </a:lnTo>
                <a:lnTo>
                  <a:pt x="21711" y="22999"/>
                </a:lnTo>
                <a:lnTo>
                  <a:pt x="17946" y="23331"/>
                </a:lnTo>
                <a:lnTo>
                  <a:pt x="14698" y="24004"/>
                </a:lnTo>
                <a:lnTo>
                  <a:pt x="11465" y="24677"/>
                </a:lnTo>
                <a:lnTo>
                  <a:pt x="8747" y="25707"/>
                </a:lnTo>
                <a:lnTo>
                  <a:pt x="4377" y="28486"/>
                </a:lnTo>
                <a:lnTo>
                  <a:pt x="1648" y="32400"/>
                </a:lnTo>
                <a:lnTo>
                  <a:pt x="0" y="37058"/>
                </a:lnTo>
                <a:lnTo>
                  <a:pt x="0" y="42649"/>
                </a:lnTo>
                <a:lnTo>
                  <a:pt x="1292" y="46991"/>
                </a:lnTo>
                <a:lnTo>
                  <a:pt x="3373" y="50688"/>
                </a:lnTo>
                <a:lnTo>
                  <a:pt x="6508" y="53406"/>
                </a:lnTo>
                <a:lnTo>
                  <a:pt x="10505" y="55119"/>
                </a:lnTo>
                <a:lnTo>
                  <a:pt x="13298" y="41605"/>
                </a:lnTo>
                <a:lnTo>
                  <a:pt x="13517" y="37198"/>
                </a:lnTo>
                <a:lnTo>
                  <a:pt x="15134" y="34494"/>
                </a:lnTo>
                <a:lnTo>
                  <a:pt x="18342" y="32651"/>
                </a:lnTo>
                <a:lnTo>
                  <a:pt x="21441" y="31992"/>
                </a:lnTo>
                <a:lnTo>
                  <a:pt x="25513" y="31813"/>
                </a:lnTo>
                <a:lnTo>
                  <a:pt x="30704" y="31813"/>
                </a:lnTo>
                <a:lnTo>
                  <a:pt x="30704" y="40298"/>
                </a:lnTo>
                <a:lnTo>
                  <a:pt x="29041" y="42227"/>
                </a:lnTo>
                <a:lnTo>
                  <a:pt x="26017" y="54306"/>
                </a:lnTo>
                <a:lnTo>
                  <a:pt x="28562" y="53088"/>
                </a:lnTo>
                <a:lnTo>
                  <a:pt x="32806" y="49175"/>
                </a:lnTo>
                <a:lnTo>
                  <a:pt x="32806" y="53139"/>
                </a:lnTo>
                <a:lnTo>
                  <a:pt x="32969" y="54065"/>
                </a:lnTo>
                <a:lnTo>
                  <a:pt x="35575" y="55130"/>
                </a:lnTo>
                <a:lnTo>
                  <a:pt x="41036" y="55130"/>
                </a:lnTo>
                <a:lnTo>
                  <a:pt x="44049" y="53139"/>
                </a:lnTo>
                <a:close/>
              </a:path>
              <a:path w="44049" h="56149">
                <a:moveTo>
                  <a:pt x="13298" y="41605"/>
                </a:moveTo>
                <a:lnTo>
                  <a:pt x="10505" y="55119"/>
                </a:lnTo>
                <a:lnTo>
                  <a:pt x="15008" y="56149"/>
                </a:lnTo>
                <a:lnTo>
                  <a:pt x="20667" y="56149"/>
                </a:lnTo>
                <a:lnTo>
                  <a:pt x="23482" y="55537"/>
                </a:lnTo>
                <a:lnTo>
                  <a:pt x="26017" y="54306"/>
                </a:lnTo>
                <a:lnTo>
                  <a:pt x="29041" y="42227"/>
                </a:lnTo>
                <a:lnTo>
                  <a:pt x="25808" y="44719"/>
                </a:lnTo>
                <a:lnTo>
                  <a:pt x="22453" y="46216"/>
                </a:lnTo>
                <a:lnTo>
                  <a:pt x="18266" y="46216"/>
                </a:lnTo>
                <a:lnTo>
                  <a:pt x="15206" y="44427"/>
                </a:lnTo>
                <a:lnTo>
                  <a:pt x="13298" y="4160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5067446" y="4228171"/>
            <a:ext cx="46051" cy="55205"/>
          </a:xfrm>
          <a:custGeom>
            <a:avLst/>
            <a:gdLst/>
            <a:ahLst/>
            <a:cxnLst/>
            <a:rect l="l" t="t" r="r" b="b"/>
            <a:pathLst>
              <a:path w="46051" h="55205">
                <a:moveTo>
                  <a:pt x="0" y="3185"/>
                </a:moveTo>
                <a:lnTo>
                  <a:pt x="111" y="53668"/>
                </a:lnTo>
                <a:lnTo>
                  <a:pt x="2656" y="54964"/>
                </a:lnTo>
                <a:lnTo>
                  <a:pt x="5472" y="55205"/>
                </a:lnTo>
                <a:lnTo>
                  <a:pt x="8139" y="55205"/>
                </a:lnTo>
                <a:lnTo>
                  <a:pt x="10958" y="54964"/>
                </a:lnTo>
                <a:lnTo>
                  <a:pt x="13615" y="52970"/>
                </a:lnTo>
                <a:lnTo>
                  <a:pt x="13615" y="19875"/>
                </a:lnTo>
                <a:lnTo>
                  <a:pt x="17367" y="15480"/>
                </a:lnTo>
                <a:lnTo>
                  <a:pt x="20897" y="12876"/>
                </a:lnTo>
                <a:lnTo>
                  <a:pt x="24364" y="12228"/>
                </a:lnTo>
                <a:lnTo>
                  <a:pt x="26939" y="12484"/>
                </a:lnTo>
                <a:lnTo>
                  <a:pt x="29841" y="14338"/>
                </a:lnTo>
                <a:lnTo>
                  <a:pt x="31626" y="17487"/>
                </a:lnTo>
                <a:lnTo>
                  <a:pt x="32310" y="20242"/>
                </a:lnTo>
                <a:lnTo>
                  <a:pt x="32486" y="24559"/>
                </a:lnTo>
                <a:lnTo>
                  <a:pt x="32486" y="53337"/>
                </a:lnTo>
                <a:lnTo>
                  <a:pt x="35078" y="54964"/>
                </a:lnTo>
                <a:lnTo>
                  <a:pt x="37959" y="55205"/>
                </a:lnTo>
                <a:lnTo>
                  <a:pt x="40594" y="55205"/>
                </a:lnTo>
                <a:lnTo>
                  <a:pt x="43445" y="54964"/>
                </a:lnTo>
                <a:lnTo>
                  <a:pt x="46051" y="52970"/>
                </a:lnTo>
                <a:lnTo>
                  <a:pt x="46051" y="18604"/>
                </a:lnTo>
                <a:lnTo>
                  <a:pt x="45745" y="15519"/>
                </a:lnTo>
                <a:lnTo>
                  <a:pt x="45129" y="12952"/>
                </a:lnTo>
                <a:lnTo>
                  <a:pt x="44514" y="10374"/>
                </a:lnTo>
                <a:lnTo>
                  <a:pt x="42142" y="6220"/>
                </a:lnTo>
                <a:lnTo>
                  <a:pt x="38930" y="2792"/>
                </a:lnTo>
                <a:lnTo>
                  <a:pt x="34427" y="557"/>
                </a:lnTo>
                <a:lnTo>
                  <a:pt x="31648" y="0"/>
                </a:lnTo>
                <a:lnTo>
                  <a:pt x="25377" y="0"/>
                </a:lnTo>
                <a:lnTo>
                  <a:pt x="22510" y="748"/>
                </a:lnTo>
                <a:lnTo>
                  <a:pt x="19757" y="2235"/>
                </a:lnTo>
                <a:lnTo>
                  <a:pt x="16996" y="3718"/>
                </a:lnTo>
                <a:lnTo>
                  <a:pt x="14281" y="5953"/>
                </a:lnTo>
                <a:lnTo>
                  <a:pt x="11610" y="8928"/>
                </a:lnTo>
                <a:lnTo>
                  <a:pt x="11610" y="3185"/>
                </a:lnTo>
                <a:lnTo>
                  <a:pt x="11351" y="2209"/>
                </a:lnTo>
                <a:lnTo>
                  <a:pt x="8708" y="1090"/>
                </a:lnTo>
                <a:lnTo>
                  <a:pt x="5829" y="949"/>
                </a:lnTo>
                <a:lnTo>
                  <a:pt x="3049" y="1090"/>
                </a:lnTo>
                <a:lnTo>
                  <a:pt x="0" y="318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5149443" y="4207254"/>
            <a:ext cx="14648" cy="76122"/>
          </a:xfrm>
          <a:custGeom>
            <a:avLst/>
            <a:gdLst/>
            <a:ahLst/>
            <a:cxnLst/>
            <a:rect l="l" t="t" r="r" b="b"/>
            <a:pathLst>
              <a:path w="14648" h="76122">
                <a:moveTo>
                  <a:pt x="14648" y="24217"/>
                </a:moveTo>
                <a:lnTo>
                  <a:pt x="14540" y="23505"/>
                </a:lnTo>
                <a:lnTo>
                  <a:pt x="11991" y="22147"/>
                </a:lnTo>
                <a:lnTo>
                  <a:pt x="9179" y="21866"/>
                </a:lnTo>
                <a:lnTo>
                  <a:pt x="6508" y="21866"/>
                </a:lnTo>
                <a:lnTo>
                  <a:pt x="3665" y="22147"/>
                </a:lnTo>
                <a:lnTo>
                  <a:pt x="1033" y="24217"/>
                </a:lnTo>
                <a:lnTo>
                  <a:pt x="1033" y="74254"/>
                </a:lnTo>
                <a:lnTo>
                  <a:pt x="3665" y="75881"/>
                </a:lnTo>
                <a:lnTo>
                  <a:pt x="6508" y="76122"/>
                </a:lnTo>
                <a:lnTo>
                  <a:pt x="9179" y="76122"/>
                </a:lnTo>
                <a:lnTo>
                  <a:pt x="11991" y="75881"/>
                </a:lnTo>
                <a:lnTo>
                  <a:pt x="14648" y="73887"/>
                </a:lnTo>
                <a:lnTo>
                  <a:pt x="14648" y="24217"/>
                </a:lnTo>
                <a:close/>
              </a:path>
              <a:path w="14648" h="76122">
                <a:moveTo>
                  <a:pt x="15670" y="7250"/>
                </a:moveTo>
                <a:lnTo>
                  <a:pt x="15670" y="4532"/>
                </a:lnTo>
                <a:lnTo>
                  <a:pt x="14051" y="1584"/>
                </a:lnTo>
                <a:lnTo>
                  <a:pt x="10911" y="0"/>
                </a:lnTo>
                <a:lnTo>
                  <a:pt x="4823" y="0"/>
                </a:lnTo>
                <a:lnTo>
                  <a:pt x="1652" y="1638"/>
                </a:lnTo>
                <a:lnTo>
                  <a:pt x="0" y="4699"/>
                </a:lnTo>
                <a:lnTo>
                  <a:pt x="0" y="10234"/>
                </a:lnTo>
                <a:lnTo>
                  <a:pt x="1587" y="13169"/>
                </a:lnTo>
                <a:lnTo>
                  <a:pt x="4712" y="14732"/>
                </a:lnTo>
                <a:lnTo>
                  <a:pt x="10814" y="14732"/>
                </a:lnTo>
                <a:lnTo>
                  <a:pt x="13996" y="13105"/>
                </a:lnTo>
                <a:lnTo>
                  <a:pt x="15670" y="10083"/>
                </a:lnTo>
                <a:lnTo>
                  <a:pt x="15670" y="7250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5177538" y="4228171"/>
            <a:ext cx="46054" cy="55205"/>
          </a:xfrm>
          <a:custGeom>
            <a:avLst/>
            <a:gdLst/>
            <a:ahLst/>
            <a:cxnLst/>
            <a:rect l="l" t="t" r="r" b="b"/>
            <a:pathLst>
              <a:path w="46054" h="55205">
                <a:moveTo>
                  <a:pt x="46054" y="52970"/>
                </a:moveTo>
                <a:lnTo>
                  <a:pt x="46054" y="18604"/>
                </a:lnTo>
                <a:lnTo>
                  <a:pt x="45747" y="15519"/>
                </a:lnTo>
                <a:lnTo>
                  <a:pt x="45133" y="12952"/>
                </a:lnTo>
                <a:lnTo>
                  <a:pt x="44517" y="10374"/>
                </a:lnTo>
                <a:lnTo>
                  <a:pt x="42141" y="6220"/>
                </a:lnTo>
                <a:lnTo>
                  <a:pt x="38919" y="2792"/>
                </a:lnTo>
                <a:lnTo>
                  <a:pt x="34433" y="557"/>
                </a:lnTo>
                <a:lnTo>
                  <a:pt x="31650" y="0"/>
                </a:lnTo>
                <a:lnTo>
                  <a:pt x="25375" y="0"/>
                </a:lnTo>
                <a:lnTo>
                  <a:pt x="22510" y="748"/>
                </a:lnTo>
                <a:lnTo>
                  <a:pt x="19756" y="2235"/>
                </a:lnTo>
                <a:lnTo>
                  <a:pt x="17002" y="3718"/>
                </a:lnTo>
                <a:lnTo>
                  <a:pt x="14281" y="5953"/>
                </a:lnTo>
                <a:lnTo>
                  <a:pt x="11612" y="8928"/>
                </a:lnTo>
                <a:lnTo>
                  <a:pt x="11612" y="3185"/>
                </a:lnTo>
                <a:lnTo>
                  <a:pt x="11353" y="2209"/>
                </a:lnTo>
                <a:lnTo>
                  <a:pt x="8696" y="1090"/>
                </a:lnTo>
                <a:lnTo>
                  <a:pt x="5831" y="949"/>
                </a:lnTo>
                <a:lnTo>
                  <a:pt x="3051" y="1090"/>
                </a:lnTo>
                <a:lnTo>
                  <a:pt x="0" y="3185"/>
                </a:lnTo>
                <a:lnTo>
                  <a:pt x="0" y="53337"/>
                </a:lnTo>
                <a:lnTo>
                  <a:pt x="2645" y="54964"/>
                </a:lnTo>
                <a:lnTo>
                  <a:pt x="5474" y="55205"/>
                </a:lnTo>
                <a:lnTo>
                  <a:pt x="8145" y="55205"/>
                </a:lnTo>
                <a:lnTo>
                  <a:pt x="10961" y="54964"/>
                </a:lnTo>
                <a:lnTo>
                  <a:pt x="13618" y="52970"/>
                </a:lnTo>
                <a:lnTo>
                  <a:pt x="13618" y="19875"/>
                </a:lnTo>
                <a:lnTo>
                  <a:pt x="17369" y="15480"/>
                </a:lnTo>
                <a:lnTo>
                  <a:pt x="20901" y="12876"/>
                </a:lnTo>
                <a:lnTo>
                  <a:pt x="24371" y="12228"/>
                </a:lnTo>
                <a:lnTo>
                  <a:pt x="26937" y="12484"/>
                </a:lnTo>
                <a:lnTo>
                  <a:pt x="29843" y="14338"/>
                </a:lnTo>
                <a:lnTo>
                  <a:pt x="31625" y="17487"/>
                </a:lnTo>
                <a:lnTo>
                  <a:pt x="32316" y="20242"/>
                </a:lnTo>
                <a:lnTo>
                  <a:pt x="32475" y="24559"/>
                </a:lnTo>
                <a:lnTo>
                  <a:pt x="32475" y="53337"/>
                </a:lnTo>
                <a:lnTo>
                  <a:pt x="35081" y="54964"/>
                </a:lnTo>
                <a:lnTo>
                  <a:pt x="37961" y="55205"/>
                </a:lnTo>
                <a:lnTo>
                  <a:pt x="40593" y="55205"/>
                </a:lnTo>
                <a:lnTo>
                  <a:pt x="43447" y="54964"/>
                </a:lnTo>
                <a:lnTo>
                  <a:pt x="46054" y="52970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5229172" y="4216006"/>
            <a:ext cx="34095" cy="68148"/>
          </a:xfrm>
          <a:custGeom>
            <a:avLst/>
            <a:gdLst/>
            <a:ahLst/>
            <a:cxnLst/>
            <a:rect l="l" t="t" r="r" b="b"/>
            <a:pathLst>
              <a:path w="34095" h="68148">
                <a:moveTo>
                  <a:pt x="10490" y="227"/>
                </a:moveTo>
                <a:lnTo>
                  <a:pt x="7884" y="2336"/>
                </a:lnTo>
                <a:lnTo>
                  <a:pt x="7884" y="13450"/>
                </a:lnTo>
                <a:lnTo>
                  <a:pt x="2148" y="13450"/>
                </a:lnTo>
                <a:lnTo>
                  <a:pt x="356" y="15073"/>
                </a:lnTo>
                <a:lnTo>
                  <a:pt x="0" y="18072"/>
                </a:lnTo>
                <a:lnTo>
                  <a:pt x="0" y="21197"/>
                </a:lnTo>
                <a:lnTo>
                  <a:pt x="2091" y="24841"/>
                </a:lnTo>
                <a:lnTo>
                  <a:pt x="7884" y="24841"/>
                </a:lnTo>
                <a:lnTo>
                  <a:pt x="7884" y="53392"/>
                </a:lnTo>
                <a:lnTo>
                  <a:pt x="8194" y="56031"/>
                </a:lnTo>
                <a:lnTo>
                  <a:pt x="8790" y="58266"/>
                </a:lnTo>
                <a:lnTo>
                  <a:pt x="10368" y="62345"/>
                </a:lnTo>
                <a:lnTo>
                  <a:pt x="12962" y="65279"/>
                </a:lnTo>
                <a:lnTo>
                  <a:pt x="16581" y="67082"/>
                </a:lnTo>
                <a:lnTo>
                  <a:pt x="20909" y="68148"/>
                </a:lnTo>
                <a:lnTo>
                  <a:pt x="24612" y="68148"/>
                </a:lnTo>
                <a:lnTo>
                  <a:pt x="27614" y="67867"/>
                </a:lnTo>
                <a:lnTo>
                  <a:pt x="30222" y="67298"/>
                </a:lnTo>
                <a:lnTo>
                  <a:pt x="33014" y="65822"/>
                </a:lnTo>
                <a:lnTo>
                  <a:pt x="33997" y="63119"/>
                </a:lnTo>
                <a:lnTo>
                  <a:pt x="34095" y="60224"/>
                </a:lnTo>
                <a:lnTo>
                  <a:pt x="33962" y="57658"/>
                </a:lnTo>
                <a:lnTo>
                  <a:pt x="32806" y="55091"/>
                </a:lnTo>
                <a:lnTo>
                  <a:pt x="30175" y="55893"/>
                </a:lnTo>
                <a:lnTo>
                  <a:pt x="27133" y="56362"/>
                </a:lnTo>
                <a:lnTo>
                  <a:pt x="22694" y="54331"/>
                </a:lnTo>
                <a:lnTo>
                  <a:pt x="21452" y="50940"/>
                </a:lnTo>
                <a:lnTo>
                  <a:pt x="21452" y="24841"/>
                </a:lnTo>
                <a:lnTo>
                  <a:pt x="31992" y="24841"/>
                </a:lnTo>
                <a:lnTo>
                  <a:pt x="33911" y="22644"/>
                </a:lnTo>
                <a:lnTo>
                  <a:pt x="34095" y="19152"/>
                </a:lnTo>
                <a:lnTo>
                  <a:pt x="33962" y="16409"/>
                </a:lnTo>
                <a:lnTo>
                  <a:pt x="31931" y="13450"/>
                </a:lnTo>
                <a:lnTo>
                  <a:pt x="21452" y="13450"/>
                </a:lnTo>
                <a:lnTo>
                  <a:pt x="21452" y="1969"/>
                </a:lnTo>
                <a:lnTo>
                  <a:pt x="18856" y="227"/>
                </a:lnTo>
                <a:lnTo>
                  <a:pt x="15966" y="0"/>
                </a:lnTo>
                <a:lnTo>
                  <a:pt x="13345" y="0"/>
                </a:lnTo>
                <a:lnTo>
                  <a:pt x="10490" y="22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5270061" y="4228175"/>
            <a:ext cx="47343" cy="56145"/>
          </a:xfrm>
          <a:custGeom>
            <a:avLst/>
            <a:gdLst/>
            <a:ahLst/>
            <a:cxnLst/>
            <a:rect l="l" t="t" r="r" b="b"/>
            <a:pathLst>
              <a:path w="47343" h="56145">
                <a:moveTo>
                  <a:pt x="21035" y="10259"/>
                </a:moveTo>
                <a:lnTo>
                  <a:pt x="24256" y="9931"/>
                </a:lnTo>
                <a:lnTo>
                  <a:pt x="27687" y="9931"/>
                </a:lnTo>
                <a:lnTo>
                  <a:pt x="30224" y="11061"/>
                </a:lnTo>
                <a:lnTo>
                  <a:pt x="33493" y="15554"/>
                </a:lnTo>
                <a:lnTo>
                  <a:pt x="34268" y="18655"/>
                </a:lnTo>
                <a:lnTo>
                  <a:pt x="34156" y="22603"/>
                </a:lnTo>
                <a:lnTo>
                  <a:pt x="13837" y="22603"/>
                </a:lnTo>
                <a:lnTo>
                  <a:pt x="11289" y="53351"/>
                </a:lnTo>
                <a:lnTo>
                  <a:pt x="14500" y="54467"/>
                </a:lnTo>
                <a:lnTo>
                  <a:pt x="17722" y="55586"/>
                </a:lnTo>
                <a:lnTo>
                  <a:pt x="21488" y="56145"/>
                </a:lnTo>
                <a:lnTo>
                  <a:pt x="25768" y="56145"/>
                </a:lnTo>
                <a:lnTo>
                  <a:pt x="30379" y="55979"/>
                </a:lnTo>
                <a:lnTo>
                  <a:pt x="34566" y="55345"/>
                </a:lnTo>
                <a:lnTo>
                  <a:pt x="38044" y="54557"/>
                </a:lnTo>
                <a:lnTo>
                  <a:pt x="41007" y="53682"/>
                </a:lnTo>
                <a:lnTo>
                  <a:pt x="44395" y="51648"/>
                </a:lnTo>
                <a:lnTo>
                  <a:pt x="45017" y="48855"/>
                </a:lnTo>
                <a:lnTo>
                  <a:pt x="45082" y="45834"/>
                </a:lnTo>
                <a:lnTo>
                  <a:pt x="44686" y="43026"/>
                </a:lnTo>
                <a:lnTo>
                  <a:pt x="42105" y="42313"/>
                </a:lnTo>
                <a:lnTo>
                  <a:pt x="39276" y="43408"/>
                </a:lnTo>
                <a:lnTo>
                  <a:pt x="36644" y="44258"/>
                </a:lnTo>
                <a:lnTo>
                  <a:pt x="33295" y="45006"/>
                </a:lnTo>
                <a:lnTo>
                  <a:pt x="29397" y="45539"/>
                </a:lnTo>
                <a:lnTo>
                  <a:pt x="24677" y="45539"/>
                </a:lnTo>
                <a:lnTo>
                  <a:pt x="20998" y="44589"/>
                </a:lnTo>
                <a:lnTo>
                  <a:pt x="16887" y="41831"/>
                </a:lnTo>
                <a:lnTo>
                  <a:pt x="15044" y="39152"/>
                </a:lnTo>
                <a:lnTo>
                  <a:pt x="14071" y="35685"/>
                </a:lnTo>
                <a:lnTo>
                  <a:pt x="13837" y="31647"/>
                </a:lnTo>
                <a:lnTo>
                  <a:pt x="43174" y="31647"/>
                </a:lnTo>
                <a:lnTo>
                  <a:pt x="46976" y="29602"/>
                </a:lnTo>
                <a:lnTo>
                  <a:pt x="47343" y="26617"/>
                </a:lnTo>
                <a:lnTo>
                  <a:pt x="47343" y="20890"/>
                </a:lnTo>
                <a:lnTo>
                  <a:pt x="46915" y="17650"/>
                </a:lnTo>
                <a:lnTo>
                  <a:pt x="46054" y="14679"/>
                </a:lnTo>
                <a:lnTo>
                  <a:pt x="45180" y="11706"/>
                </a:lnTo>
                <a:lnTo>
                  <a:pt x="43826" y="9118"/>
                </a:lnTo>
                <a:lnTo>
                  <a:pt x="41997" y="6946"/>
                </a:lnTo>
                <a:lnTo>
                  <a:pt x="37810" y="3073"/>
                </a:lnTo>
                <a:lnTo>
                  <a:pt x="34933" y="1838"/>
                </a:lnTo>
                <a:lnTo>
                  <a:pt x="32078" y="622"/>
                </a:lnTo>
                <a:lnTo>
                  <a:pt x="28623" y="0"/>
                </a:lnTo>
                <a:lnTo>
                  <a:pt x="20764" y="0"/>
                </a:lnTo>
                <a:lnTo>
                  <a:pt x="17344" y="647"/>
                </a:lnTo>
                <a:lnTo>
                  <a:pt x="14612" y="17650"/>
                </a:lnTo>
                <a:lnTo>
                  <a:pt x="15709" y="14781"/>
                </a:lnTo>
                <a:lnTo>
                  <a:pt x="18478" y="11605"/>
                </a:lnTo>
                <a:lnTo>
                  <a:pt x="21035" y="10259"/>
                </a:lnTo>
                <a:close/>
              </a:path>
              <a:path w="47343" h="56145">
                <a:moveTo>
                  <a:pt x="0" y="28637"/>
                </a:moveTo>
                <a:lnTo>
                  <a:pt x="0" y="33285"/>
                </a:lnTo>
                <a:lnTo>
                  <a:pt x="525" y="37335"/>
                </a:lnTo>
                <a:lnTo>
                  <a:pt x="1597" y="40805"/>
                </a:lnTo>
                <a:lnTo>
                  <a:pt x="2641" y="44258"/>
                </a:lnTo>
                <a:lnTo>
                  <a:pt x="4254" y="47127"/>
                </a:lnTo>
                <a:lnTo>
                  <a:pt x="8585" y="51663"/>
                </a:lnTo>
                <a:lnTo>
                  <a:pt x="11289" y="53351"/>
                </a:lnTo>
                <a:lnTo>
                  <a:pt x="13837" y="22603"/>
                </a:lnTo>
                <a:lnTo>
                  <a:pt x="13914" y="20850"/>
                </a:lnTo>
                <a:lnTo>
                  <a:pt x="14612" y="17650"/>
                </a:lnTo>
                <a:lnTo>
                  <a:pt x="17344" y="647"/>
                </a:lnTo>
                <a:lnTo>
                  <a:pt x="14291" y="1954"/>
                </a:lnTo>
                <a:lnTo>
                  <a:pt x="11242" y="3261"/>
                </a:lnTo>
                <a:lnTo>
                  <a:pt x="8657" y="5143"/>
                </a:lnTo>
                <a:lnTo>
                  <a:pt x="4403" y="10093"/>
                </a:lnTo>
                <a:lnTo>
                  <a:pt x="2778" y="13103"/>
                </a:lnTo>
                <a:lnTo>
                  <a:pt x="1659" y="16649"/>
                </a:lnTo>
                <a:lnTo>
                  <a:pt x="553" y="20217"/>
                </a:lnTo>
                <a:lnTo>
                  <a:pt x="0" y="24206"/>
                </a:lnTo>
                <a:lnTo>
                  <a:pt x="0" y="2863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5323474" y="4228391"/>
            <a:ext cx="48820" cy="75016"/>
          </a:xfrm>
          <a:custGeom>
            <a:avLst/>
            <a:gdLst/>
            <a:ahLst/>
            <a:cxnLst/>
            <a:rect l="l" t="t" r="r" b="b"/>
            <a:pathLst>
              <a:path w="48820" h="75016">
                <a:moveTo>
                  <a:pt x="17701" y="64932"/>
                </a:moveTo>
                <a:lnTo>
                  <a:pt x="18868" y="75016"/>
                </a:lnTo>
                <a:lnTo>
                  <a:pt x="27194" y="75016"/>
                </a:lnTo>
                <a:lnTo>
                  <a:pt x="30888" y="74548"/>
                </a:lnTo>
                <a:lnTo>
                  <a:pt x="30165" y="64349"/>
                </a:lnTo>
                <a:lnTo>
                  <a:pt x="27357" y="65199"/>
                </a:lnTo>
                <a:lnTo>
                  <a:pt x="23569" y="65415"/>
                </a:lnTo>
                <a:lnTo>
                  <a:pt x="20261" y="65415"/>
                </a:lnTo>
                <a:lnTo>
                  <a:pt x="17701" y="64932"/>
                </a:lnTo>
                <a:close/>
              </a:path>
              <a:path w="48820" h="75016">
                <a:moveTo>
                  <a:pt x="3200" y="18478"/>
                </a:moveTo>
                <a:lnTo>
                  <a:pt x="3200" y="21196"/>
                </a:lnTo>
                <a:lnTo>
                  <a:pt x="3568" y="23468"/>
                </a:lnTo>
                <a:lnTo>
                  <a:pt x="5079" y="27114"/>
                </a:lnTo>
                <a:lnTo>
                  <a:pt x="7355" y="29983"/>
                </a:lnTo>
                <a:lnTo>
                  <a:pt x="4540" y="33058"/>
                </a:lnTo>
                <a:lnTo>
                  <a:pt x="2595" y="36662"/>
                </a:lnTo>
                <a:lnTo>
                  <a:pt x="2117" y="40855"/>
                </a:lnTo>
                <a:lnTo>
                  <a:pt x="2534" y="44221"/>
                </a:lnTo>
                <a:lnTo>
                  <a:pt x="4230" y="47152"/>
                </a:lnTo>
                <a:lnTo>
                  <a:pt x="6987" y="49171"/>
                </a:lnTo>
                <a:lnTo>
                  <a:pt x="4000" y="51854"/>
                </a:lnTo>
                <a:lnTo>
                  <a:pt x="1822" y="54787"/>
                </a:lnTo>
                <a:lnTo>
                  <a:pt x="468" y="57999"/>
                </a:lnTo>
                <a:lnTo>
                  <a:pt x="0" y="61506"/>
                </a:lnTo>
                <a:lnTo>
                  <a:pt x="433" y="65289"/>
                </a:lnTo>
                <a:lnTo>
                  <a:pt x="2128" y="68605"/>
                </a:lnTo>
                <a:lnTo>
                  <a:pt x="5339" y="71221"/>
                </a:lnTo>
                <a:lnTo>
                  <a:pt x="9569" y="73342"/>
                </a:lnTo>
                <a:lnTo>
                  <a:pt x="12473" y="74015"/>
                </a:lnTo>
                <a:lnTo>
                  <a:pt x="15365" y="74674"/>
                </a:lnTo>
                <a:lnTo>
                  <a:pt x="18868" y="75016"/>
                </a:lnTo>
                <a:lnTo>
                  <a:pt x="17701" y="64932"/>
                </a:lnTo>
                <a:lnTo>
                  <a:pt x="15869" y="63967"/>
                </a:lnTo>
                <a:lnTo>
                  <a:pt x="13150" y="61581"/>
                </a:lnTo>
                <a:lnTo>
                  <a:pt x="13299" y="57999"/>
                </a:lnTo>
                <a:lnTo>
                  <a:pt x="14771" y="55040"/>
                </a:lnTo>
                <a:lnTo>
                  <a:pt x="17579" y="52346"/>
                </a:lnTo>
                <a:lnTo>
                  <a:pt x="27249" y="52638"/>
                </a:lnTo>
                <a:lnTo>
                  <a:pt x="31306" y="53200"/>
                </a:lnTo>
                <a:lnTo>
                  <a:pt x="33901" y="54978"/>
                </a:lnTo>
                <a:lnTo>
                  <a:pt x="34552" y="57937"/>
                </a:lnTo>
                <a:lnTo>
                  <a:pt x="34370" y="59816"/>
                </a:lnTo>
                <a:lnTo>
                  <a:pt x="33041" y="62369"/>
                </a:lnTo>
                <a:lnTo>
                  <a:pt x="30165" y="64349"/>
                </a:lnTo>
                <a:lnTo>
                  <a:pt x="30888" y="74548"/>
                </a:lnTo>
                <a:lnTo>
                  <a:pt x="34038" y="73619"/>
                </a:lnTo>
                <a:lnTo>
                  <a:pt x="37195" y="72694"/>
                </a:lnTo>
                <a:lnTo>
                  <a:pt x="39805" y="71423"/>
                </a:lnTo>
                <a:lnTo>
                  <a:pt x="43988" y="68223"/>
                </a:lnTo>
                <a:lnTo>
                  <a:pt x="46598" y="64159"/>
                </a:lnTo>
                <a:lnTo>
                  <a:pt x="48168" y="59677"/>
                </a:lnTo>
                <a:lnTo>
                  <a:pt x="48168" y="54978"/>
                </a:lnTo>
                <a:lnTo>
                  <a:pt x="47002" y="51241"/>
                </a:lnTo>
                <a:lnTo>
                  <a:pt x="45119" y="47990"/>
                </a:lnTo>
                <a:lnTo>
                  <a:pt x="42203" y="45488"/>
                </a:lnTo>
                <a:lnTo>
                  <a:pt x="38257" y="43850"/>
                </a:lnTo>
                <a:lnTo>
                  <a:pt x="33653" y="42760"/>
                </a:lnTo>
                <a:lnTo>
                  <a:pt x="30924" y="42645"/>
                </a:lnTo>
                <a:lnTo>
                  <a:pt x="19202" y="42202"/>
                </a:lnTo>
                <a:lnTo>
                  <a:pt x="15326" y="41057"/>
                </a:lnTo>
                <a:lnTo>
                  <a:pt x="13950" y="38404"/>
                </a:lnTo>
                <a:lnTo>
                  <a:pt x="14810" y="35495"/>
                </a:lnTo>
                <a:lnTo>
                  <a:pt x="17467" y="35405"/>
                </a:lnTo>
                <a:lnTo>
                  <a:pt x="20286" y="36193"/>
                </a:lnTo>
                <a:lnTo>
                  <a:pt x="23310" y="36395"/>
                </a:lnTo>
                <a:lnTo>
                  <a:pt x="20689" y="26631"/>
                </a:lnTo>
                <a:lnTo>
                  <a:pt x="17259" y="24422"/>
                </a:lnTo>
                <a:lnTo>
                  <a:pt x="15095" y="20954"/>
                </a:lnTo>
                <a:lnTo>
                  <a:pt x="15238" y="16167"/>
                </a:lnTo>
                <a:lnTo>
                  <a:pt x="17590" y="431"/>
                </a:lnTo>
                <a:lnTo>
                  <a:pt x="12683" y="2094"/>
                </a:lnTo>
                <a:lnTo>
                  <a:pt x="8820" y="4888"/>
                </a:lnTo>
                <a:lnTo>
                  <a:pt x="5670" y="8406"/>
                </a:lnTo>
                <a:lnTo>
                  <a:pt x="3690" y="12978"/>
                </a:lnTo>
                <a:lnTo>
                  <a:pt x="3200" y="15580"/>
                </a:lnTo>
                <a:lnTo>
                  <a:pt x="3200" y="18478"/>
                </a:lnTo>
                <a:close/>
              </a:path>
              <a:path w="48820" h="75016">
                <a:moveTo>
                  <a:pt x="43312" y="18262"/>
                </a:moveTo>
                <a:lnTo>
                  <a:pt x="42797" y="14716"/>
                </a:lnTo>
                <a:lnTo>
                  <a:pt x="41083" y="11671"/>
                </a:lnTo>
                <a:lnTo>
                  <a:pt x="46767" y="11671"/>
                </a:lnTo>
                <a:lnTo>
                  <a:pt x="48611" y="9525"/>
                </a:lnTo>
                <a:lnTo>
                  <a:pt x="48820" y="6426"/>
                </a:lnTo>
                <a:lnTo>
                  <a:pt x="48820" y="4495"/>
                </a:lnTo>
                <a:lnTo>
                  <a:pt x="46767" y="1065"/>
                </a:lnTo>
                <a:lnTo>
                  <a:pt x="31468" y="1065"/>
                </a:lnTo>
                <a:lnTo>
                  <a:pt x="28991" y="467"/>
                </a:lnTo>
                <a:lnTo>
                  <a:pt x="26211" y="100"/>
                </a:lnTo>
                <a:lnTo>
                  <a:pt x="20297" y="0"/>
                </a:lnTo>
                <a:lnTo>
                  <a:pt x="17590" y="431"/>
                </a:lnTo>
                <a:lnTo>
                  <a:pt x="15238" y="16167"/>
                </a:lnTo>
                <a:lnTo>
                  <a:pt x="16398" y="13117"/>
                </a:lnTo>
                <a:lnTo>
                  <a:pt x="19570" y="10413"/>
                </a:lnTo>
                <a:lnTo>
                  <a:pt x="23087" y="9715"/>
                </a:lnTo>
                <a:lnTo>
                  <a:pt x="25722" y="9715"/>
                </a:lnTo>
                <a:lnTo>
                  <a:pt x="29189" y="11948"/>
                </a:lnTo>
                <a:lnTo>
                  <a:pt x="31356" y="15519"/>
                </a:lnTo>
                <a:lnTo>
                  <a:pt x="31356" y="18197"/>
                </a:lnTo>
                <a:lnTo>
                  <a:pt x="30849" y="21412"/>
                </a:lnTo>
                <a:lnTo>
                  <a:pt x="28660" y="24889"/>
                </a:lnTo>
                <a:lnTo>
                  <a:pt x="25808" y="26402"/>
                </a:lnTo>
                <a:lnTo>
                  <a:pt x="23249" y="26631"/>
                </a:lnTo>
                <a:lnTo>
                  <a:pt x="20689" y="26631"/>
                </a:lnTo>
                <a:lnTo>
                  <a:pt x="23310" y="36395"/>
                </a:lnTo>
                <a:lnTo>
                  <a:pt x="26334" y="36395"/>
                </a:lnTo>
                <a:lnTo>
                  <a:pt x="29077" y="35991"/>
                </a:lnTo>
                <a:lnTo>
                  <a:pt x="34024" y="34390"/>
                </a:lnTo>
                <a:lnTo>
                  <a:pt x="37876" y="31686"/>
                </a:lnTo>
                <a:lnTo>
                  <a:pt x="40961" y="28230"/>
                </a:lnTo>
                <a:lnTo>
                  <a:pt x="42844" y="23733"/>
                </a:lnTo>
                <a:lnTo>
                  <a:pt x="43312" y="21156"/>
                </a:lnTo>
                <a:lnTo>
                  <a:pt x="43312" y="18262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5379883" y="4228175"/>
            <a:ext cx="30887" cy="55194"/>
          </a:xfrm>
          <a:custGeom>
            <a:avLst/>
            <a:gdLst/>
            <a:ahLst/>
            <a:cxnLst/>
            <a:rect l="l" t="t" r="r" b="b"/>
            <a:pathLst>
              <a:path w="30887" h="55194">
                <a:moveTo>
                  <a:pt x="11624" y="9370"/>
                </a:moveTo>
                <a:lnTo>
                  <a:pt x="11624" y="3185"/>
                </a:lnTo>
                <a:lnTo>
                  <a:pt x="11353" y="2209"/>
                </a:lnTo>
                <a:lnTo>
                  <a:pt x="8696" y="1089"/>
                </a:lnTo>
                <a:lnTo>
                  <a:pt x="5838" y="949"/>
                </a:lnTo>
                <a:lnTo>
                  <a:pt x="3051" y="1089"/>
                </a:lnTo>
                <a:lnTo>
                  <a:pt x="0" y="3185"/>
                </a:lnTo>
                <a:lnTo>
                  <a:pt x="0" y="53337"/>
                </a:lnTo>
                <a:lnTo>
                  <a:pt x="2641" y="54964"/>
                </a:lnTo>
                <a:lnTo>
                  <a:pt x="5486" y="55194"/>
                </a:lnTo>
                <a:lnTo>
                  <a:pt x="8157" y="55194"/>
                </a:lnTo>
                <a:lnTo>
                  <a:pt x="10972" y="54964"/>
                </a:lnTo>
                <a:lnTo>
                  <a:pt x="13628" y="52970"/>
                </a:lnTo>
                <a:lnTo>
                  <a:pt x="13628" y="21930"/>
                </a:lnTo>
                <a:lnTo>
                  <a:pt x="15572" y="18920"/>
                </a:lnTo>
                <a:lnTo>
                  <a:pt x="18190" y="15796"/>
                </a:lnTo>
                <a:lnTo>
                  <a:pt x="21355" y="13639"/>
                </a:lnTo>
                <a:lnTo>
                  <a:pt x="24267" y="13168"/>
                </a:lnTo>
                <a:lnTo>
                  <a:pt x="27344" y="13931"/>
                </a:lnTo>
                <a:lnTo>
                  <a:pt x="30210" y="13931"/>
                </a:lnTo>
                <a:lnTo>
                  <a:pt x="30862" y="11112"/>
                </a:lnTo>
                <a:lnTo>
                  <a:pt x="30887" y="3848"/>
                </a:lnTo>
                <a:lnTo>
                  <a:pt x="29137" y="798"/>
                </a:lnTo>
                <a:lnTo>
                  <a:pt x="26494" y="139"/>
                </a:lnTo>
                <a:lnTo>
                  <a:pt x="23431" y="0"/>
                </a:lnTo>
                <a:lnTo>
                  <a:pt x="20403" y="683"/>
                </a:lnTo>
                <a:lnTo>
                  <a:pt x="17379" y="2602"/>
                </a:lnTo>
                <a:lnTo>
                  <a:pt x="14071" y="5967"/>
                </a:lnTo>
                <a:lnTo>
                  <a:pt x="11624" y="9370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5414425" y="4228167"/>
            <a:ext cx="44060" cy="56149"/>
          </a:xfrm>
          <a:custGeom>
            <a:avLst/>
            <a:gdLst/>
            <a:ahLst/>
            <a:cxnLst/>
            <a:rect l="l" t="t" r="r" b="b"/>
            <a:pathLst>
              <a:path w="44060" h="56149">
                <a:moveTo>
                  <a:pt x="44060" y="53139"/>
                </a:moveTo>
                <a:lnTo>
                  <a:pt x="44060" y="16217"/>
                </a:lnTo>
                <a:lnTo>
                  <a:pt x="43667" y="13272"/>
                </a:lnTo>
                <a:lnTo>
                  <a:pt x="42080" y="8282"/>
                </a:lnTo>
                <a:lnTo>
                  <a:pt x="39089" y="4662"/>
                </a:lnTo>
                <a:lnTo>
                  <a:pt x="35143" y="1918"/>
                </a:lnTo>
                <a:lnTo>
                  <a:pt x="32471" y="1144"/>
                </a:lnTo>
                <a:lnTo>
                  <a:pt x="29778" y="380"/>
                </a:lnTo>
                <a:lnTo>
                  <a:pt x="26543" y="0"/>
                </a:lnTo>
                <a:lnTo>
                  <a:pt x="20642" y="0"/>
                </a:lnTo>
                <a:lnTo>
                  <a:pt x="16581" y="535"/>
                </a:lnTo>
                <a:lnTo>
                  <a:pt x="12719" y="1346"/>
                </a:lnTo>
                <a:lnTo>
                  <a:pt x="9338" y="2451"/>
                </a:lnTo>
                <a:lnTo>
                  <a:pt x="6591" y="3710"/>
                </a:lnTo>
                <a:lnTo>
                  <a:pt x="3445" y="6047"/>
                </a:lnTo>
                <a:lnTo>
                  <a:pt x="2656" y="8891"/>
                </a:lnTo>
                <a:lnTo>
                  <a:pt x="2800" y="12397"/>
                </a:lnTo>
                <a:lnTo>
                  <a:pt x="3726" y="15036"/>
                </a:lnTo>
                <a:lnTo>
                  <a:pt x="6408" y="15433"/>
                </a:lnTo>
                <a:lnTo>
                  <a:pt x="9395" y="13806"/>
                </a:lnTo>
                <a:lnTo>
                  <a:pt x="12128" y="12534"/>
                </a:lnTo>
                <a:lnTo>
                  <a:pt x="15497" y="11443"/>
                </a:lnTo>
                <a:lnTo>
                  <a:pt x="19298" y="10670"/>
                </a:lnTo>
                <a:lnTo>
                  <a:pt x="23299" y="10670"/>
                </a:lnTo>
                <a:lnTo>
                  <a:pt x="25916" y="11228"/>
                </a:lnTo>
                <a:lnTo>
                  <a:pt x="29433" y="13729"/>
                </a:lnTo>
                <a:lnTo>
                  <a:pt x="30542" y="17056"/>
                </a:lnTo>
                <a:lnTo>
                  <a:pt x="30700" y="19979"/>
                </a:lnTo>
                <a:lnTo>
                  <a:pt x="30700" y="22999"/>
                </a:lnTo>
                <a:lnTo>
                  <a:pt x="21722" y="22999"/>
                </a:lnTo>
                <a:lnTo>
                  <a:pt x="17946" y="23331"/>
                </a:lnTo>
                <a:lnTo>
                  <a:pt x="14698" y="24004"/>
                </a:lnTo>
                <a:lnTo>
                  <a:pt x="11461" y="24677"/>
                </a:lnTo>
                <a:lnTo>
                  <a:pt x="8743" y="25707"/>
                </a:lnTo>
                <a:lnTo>
                  <a:pt x="4377" y="28486"/>
                </a:lnTo>
                <a:lnTo>
                  <a:pt x="1659" y="32400"/>
                </a:lnTo>
                <a:lnTo>
                  <a:pt x="0" y="37058"/>
                </a:lnTo>
                <a:lnTo>
                  <a:pt x="0" y="42649"/>
                </a:lnTo>
                <a:lnTo>
                  <a:pt x="1292" y="46991"/>
                </a:lnTo>
                <a:lnTo>
                  <a:pt x="3380" y="50688"/>
                </a:lnTo>
                <a:lnTo>
                  <a:pt x="6518" y="53406"/>
                </a:lnTo>
                <a:lnTo>
                  <a:pt x="10515" y="55119"/>
                </a:lnTo>
                <a:lnTo>
                  <a:pt x="13298" y="41605"/>
                </a:lnTo>
                <a:lnTo>
                  <a:pt x="13531" y="37198"/>
                </a:lnTo>
                <a:lnTo>
                  <a:pt x="15126" y="34494"/>
                </a:lnTo>
                <a:lnTo>
                  <a:pt x="18338" y="32651"/>
                </a:lnTo>
                <a:lnTo>
                  <a:pt x="21437" y="31992"/>
                </a:lnTo>
                <a:lnTo>
                  <a:pt x="25513" y="31813"/>
                </a:lnTo>
                <a:lnTo>
                  <a:pt x="30700" y="31813"/>
                </a:lnTo>
                <a:lnTo>
                  <a:pt x="30700" y="40298"/>
                </a:lnTo>
                <a:lnTo>
                  <a:pt x="29041" y="42227"/>
                </a:lnTo>
                <a:lnTo>
                  <a:pt x="26027" y="54306"/>
                </a:lnTo>
                <a:lnTo>
                  <a:pt x="28573" y="53088"/>
                </a:lnTo>
                <a:lnTo>
                  <a:pt x="32818" y="49175"/>
                </a:lnTo>
                <a:lnTo>
                  <a:pt x="32818" y="53139"/>
                </a:lnTo>
                <a:lnTo>
                  <a:pt x="32969" y="54065"/>
                </a:lnTo>
                <a:lnTo>
                  <a:pt x="35571" y="55130"/>
                </a:lnTo>
                <a:lnTo>
                  <a:pt x="41036" y="55130"/>
                </a:lnTo>
                <a:lnTo>
                  <a:pt x="44060" y="53139"/>
                </a:lnTo>
                <a:close/>
              </a:path>
              <a:path w="44060" h="56149">
                <a:moveTo>
                  <a:pt x="13298" y="41605"/>
                </a:moveTo>
                <a:lnTo>
                  <a:pt x="10515" y="55119"/>
                </a:lnTo>
                <a:lnTo>
                  <a:pt x="15019" y="56149"/>
                </a:lnTo>
                <a:lnTo>
                  <a:pt x="20674" y="56149"/>
                </a:lnTo>
                <a:lnTo>
                  <a:pt x="23493" y="55537"/>
                </a:lnTo>
                <a:lnTo>
                  <a:pt x="26027" y="54306"/>
                </a:lnTo>
                <a:lnTo>
                  <a:pt x="29041" y="42227"/>
                </a:lnTo>
                <a:lnTo>
                  <a:pt x="25819" y="44719"/>
                </a:lnTo>
                <a:lnTo>
                  <a:pt x="22445" y="46216"/>
                </a:lnTo>
                <a:lnTo>
                  <a:pt x="18266" y="46216"/>
                </a:lnTo>
                <a:lnTo>
                  <a:pt x="15217" y="44427"/>
                </a:lnTo>
                <a:lnTo>
                  <a:pt x="13298" y="4160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5465351" y="4216006"/>
            <a:ext cx="34095" cy="68148"/>
          </a:xfrm>
          <a:custGeom>
            <a:avLst/>
            <a:gdLst/>
            <a:ahLst/>
            <a:cxnLst/>
            <a:rect l="l" t="t" r="r" b="b"/>
            <a:pathLst>
              <a:path w="34095" h="68148">
                <a:moveTo>
                  <a:pt x="10478" y="227"/>
                </a:moveTo>
                <a:lnTo>
                  <a:pt x="7884" y="2336"/>
                </a:lnTo>
                <a:lnTo>
                  <a:pt x="7884" y="13450"/>
                </a:lnTo>
                <a:lnTo>
                  <a:pt x="2152" y="13450"/>
                </a:lnTo>
                <a:lnTo>
                  <a:pt x="353" y="15073"/>
                </a:lnTo>
                <a:lnTo>
                  <a:pt x="0" y="18072"/>
                </a:lnTo>
                <a:lnTo>
                  <a:pt x="0" y="21197"/>
                </a:lnTo>
                <a:lnTo>
                  <a:pt x="2091" y="24841"/>
                </a:lnTo>
                <a:lnTo>
                  <a:pt x="7884" y="24841"/>
                </a:lnTo>
                <a:lnTo>
                  <a:pt x="7884" y="53392"/>
                </a:lnTo>
                <a:lnTo>
                  <a:pt x="8192" y="56031"/>
                </a:lnTo>
                <a:lnTo>
                  <a:pt x="8794" y="58266"/>
                </a:lnTo>
                <a:lnTo>
                  <a:pt x="10368" y="62345"/>
                </a:lnTo>
                <a:lnTo>
                  <a:pt x="12962" y="65279"/>
                </a:lnTo>
                <a:lnTo>
                  <a:pt x="16581" y="67082"/>
                </a:lnTo>
                <a:lnTo>
                  <a:pt x="20908" y="68148"/>
                </a:lnTo>
                <a:lnTo>
                  <a:pt x="24612" y="68148"/>
                </a:lnTo>
                <a:lnTo>
                  <a:pt x="27600" y="67867"/>
                </a:lnTo>
                <a:lnTo>
                  <a:pt x="30222" y="67298"/>
                </a:lnTo>
                <a:lnTo>
                  <a:pt x="33014" y="65822"/>
                </a:lnTo>
                <a:lnTo>
                  <a:pt x="33997" y="63119"/>
                </a:lnTo>
                <a:lnTo>
                  <a:pt x="34095" y="60224"/>
                </a:lnTo>
                <a:lnTo>
                  <a:pt x="33958" y="57658"/>
                </a:lnTo>
                <a:lnTo>
                  <a:pt x="32806" y="55091"/>
                </a:lnTo>
                <a:lnTo>
                  <a:pt x="30159" y="55893"/>
                </a:lnTo>
                <a:lnTo>
                  <a:pt x="27133" y="56362"/>
                </a:lnTo>
                <a:lnTo>
                  <a:pt x="22693" y="54331"/>
                </a:lnTo>
                <a:lnTo>
                  <a:pt x="21451" y="50940"/>
                </a:lnTo>
                <a:lnTo>
                  <a:pt x="21451" y="24841"/>
                </a:lnTo>
                <a:lnTo>
                  <a:pt x="31992" y="24841"/>
                </a:lnTo>
                <a:lnTo>
                  <a:pt x="33911" y="22644"/>
                </a:lnTo>
                <a:lnTo>
                  <a:pt x="34095" y="19152"/>
                </a:lnTo>
                <a:lnTo>
                  <a:pt x="33958" y="16409"/>
                </a:lnTo>
                <a:lnTo>
                  <a:pt x="31931" y="13450"/>
                </a:lnTo>
                <a:lnTo>
                  <a:pt x="21451" y="13450"/>
                </a:lnTo>
                <a:lnTo>
                  <a:pt x="21451" y="1969"/>
                </a:lnTo>
                <a:lnTo>
                  <a:pt x="18845" y="227"/>
                </a:lnTo>
                <a:lnTo>
                  <a:pt x="15965" y="0"/>
                </a:lnTo>
                <a:lnTo>
                  <a:pt x="13345" y="0"/>
                </a:lnTo>
                <a:lnTo>
                  <a:pt x="10478" y="22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5506239" y="4228175"/>
            <a:ext cx="47343" cy="56145"/>
          </a:xfrm>
          <a:custGeom>
            <a:avLst/>
            <a:gdLst/>
            <a:ahLst/>
            <a:cxnLst/>
            <a:rect l="l" t="t" r="r" b="b"/>
            <a:pathLst>
              <a:path w="47343" h="56145">
                <a:moveTo>
                  <a:pt x="21031" y="10259"/>
                </a:moveTo>
                <a:lnTo>
                  <a:pt x="24256" y="9931"/>
                </a:lnTo>
                <a:lnTo>
                  <a:pt x="27687" y="9931"/>
                </a:lnTo>
                <a:lnTo>
                  <a:pt x="30224" y="11061"/>
                </a:lnTo>
                <a:lnTo>
                  <a:pt x="33493" y="15554"/>
                </a:lnTo>
                <a:lnTo>
                  <a:pt x="34268" y="18655"/>
                </a:lnTo>
                <a:lnTo>
                  <a:pt x="34156" y="22603"/>
                </a:lnTo>
                <a:lnTo>
                  <a:pt x="13837" y="22603"/>
                </a:lnTo>
                <a:lnTo>
                  <a:pt x="11278" y="53351"/>
                </a:lnTo>
                <a:lnTo>
                  <a:pt x="14500" y="54467"/>
                </a:lnTo>
                <a:lnTo>
                  <a:pt x="17722" y="55586"/>
                </a:lnTo>
                <a:lnTo>
                  <a:pt x="21488" y="56145"/>
                </a:lnTo>
                <a:lnTo>
                  <a:pt x="25772" y="56145"/>
                </a:lnTo>
                <a:lnTo>
                  <a:pt x="30379" y="55979"/>
                </a:lnTo>
                <a:lnTo>
                  <a:pt x="34563" y="55345"/>
                </a:lnTo>
                <a:lnTo>
                  <a:pt x="38044" y="54557"/>
                </a:lnTo>
                <a:lnTo>
                  <a:pt x="41007" y="53682"/>
                </a:lnTo>
                <a:lnTo>
                  <a:pt x="44395" y="51648"/>
                </a:lnTo>
                <a:lnTo>
                  <a:pt x="45021" y="48855"/>
                </a:lnTo>
                <a:lnTo>
                  <a:pt x="45082" y="45834"/>
                </a:lnTo>
                <a:lnTo>
                  <a:pt x="44686" y="43026"/>
                </a:lnTo>
                <a:lnTo>
                  <a:pt x="42101" y="42313"/>
                </a:lnTo>
                <a:lnTo>
                  <a:pt x="39276" y="43408"/>
                </a:lnTo>
                <a:lnTo>
                  <a:pt x="36644" y="44258"/>
                </a:lnTo>
                <a:lnTo>
                  <a:pt x="33299" y="45006"/>
                </a:lnTo>
                <a:lnTo>
                  <a:pt x="29396" y="45539"/>
                </a:lnTo>
                <a:lnTo>
                  <a:pt x="24677" y="45539"/>
                </a:lnTo>
                <a:lnTo>
                  <a:pt x="20998" y="44589"/>
                </a:lnTo>
                <a:lnTo>
                  <a:pt x="16887" y="41831"/>
                </a:lnTo>
                <a:lnTo>
                  <a:pt x="15040" y="39152"/>
                </a:lnTo>
                <a:lnTo>
                  <a:pt x="14071" y="35685"/>
                </a:lnTo>
                <a:lnTo>
                  <a:pt x="13837" y="31647"/>
                </a:lnTo>
                <a:lnTo>
                  <a:pt x="43174" y="31647"/>
                </a:lnTo>
                <a:lnTo>
                  <a:pt x="46976" y="29602"/>
                </a:lnTo>
                <a:lnTo>
                  <a:pt x="47343" y="26617"/>
                </a:lnTo>
                <a:lnTo>
                  <a:pt x="47343" y="20890"/>
                </a:lnTo>
                <a:lnTo>
                  <a:pt x="46915" y="17650"/>
                </a:lnTo>
                <a:lnTo>
                  <a:pt x="46054" y="14679"/>
                </a:lnTo>
                <a:lnTo>
                  <a:pt x="45180" y="11706"/>
                </a:lnTo>
                <a:lnTo>
                  <a:pt x="43826" y="9118"/>
                </a:lnTo>
                <a:lnTo>
                  <a:pt x="41993" y="6946"/>
                </a:lnTo>
                <a:lnTo>
                  <a:pt x="37800" y="3073"/>
                </a:lnTo>
                <a:lnTo>
                  <a:pt x="34933" y="1838"/>
                </a:lnTo>
                <a:lnTo>
                  <a:pt x="32068" y="622"/>
                </a:lnTo>
                <a:lnTo>
                  <a:pt x="28623" y="0"/>
                </a:lnTo>
                <a:lnTo>
                  <a:pt x="20764" y="0"/>
                </a:lnTo>
                <a:lnTo>
                  <a:pt x="17330" y="647"/>
                </a:lnTo>
                <a:lnTo>
                  <a:pt x="14612" y="17650"/>
                </a:lnTo>
                <a:lnTo>
                  <a:pt x="15706" y="14781"/>
                </a:lnTo>
                <a:lnTo>
                  <a:pt x="18474" y="11605"/>
                </a:lnTo>
                <a:lnTo>
                  <a:pt x="21031" y="10259"/>
                </a:lnTo>
                <a:close/>
              </a:path>
              <a:path w="47343" h="56145">
                <a:moveTo>
                  <a:pt x="0" y="28637"/>
                </a:moveTo>
                <a:lnTo>
                  <a:pt x="0" y="33285"/>
                </a:lnTo>
                <a:lnTo>
                  <a:pt x="528" y="37335"/>
                </a:lnTo>
                <a:lnTo>
                  <a:pt x="1587" y="40805"/>
                </a:lnTo>
                <a:lnTo>
                  <a:pt x="2641" y="44258"/>
                </a:lnTo>
                <a:lnTo>
                  <a:pt x="4254" y="47127"/>
                </a:lnTo>
                <a:lnTo>
                  <a:pt x="8585" y="51663"/>
                </a:lnTo>
                <a:lnTo>
                  <a:pt x="11278" y="53351"/>
                </a:lnTo>
                <a:lnTo>
                  <a:pt x="13837" y="22603"/>
                </a:lnTo>
                <a:lnTo>
                  <a:pt x="13914" y="20850"/>
                </a:lnTo>
                <a:lnTo>
                  <a:pt x="14612" y="17650"/>
                </a:lnTo>
                <a:lnTo>
                  <a:pt x="17330" y="647"/>
                </a:lnTo>
                <a:lnTo>
                  <a:pt x="14291" y="1954"/>
                </a:lnTo>
                <a:lnTo>
                  <a:pt x="11242" y="3261"/>
                </a:lnTo>
                <a:lnTo>
                  <a:pt x="8657" y="5143"/>
                </a:lnTo>
                <a:lnTo>
                  <a:pt x="4403" y="10093"/>
                </a:lnTo>
                <a:lnTo>
                  <a:pt x="2778" y="13103"/>
                </a:lnTo>
                <a:lnTo>
                  <a:pt x="1659" y="16649"/>
                </a:lnTo>
                <a:lnTo>
                  <a:pt x="553" y="20217"/>
                </a:lnTo>
                <a:lnTo>
                  <a:pt x="0" y="24206"/>
                </a:lnTo>
                <a:lnTo>
                  <a:pt x="0" y="2863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5562248" y="4205509"/>
            <a:ext cx="48502" cy="78803"/>
          </a:xfrm>
          <a:custGeom>
            <a:avLst/>
            <a:gdLst/>
            <a:ahLst/>
            <a:cxnLst/>
            <a:rect l="l" t="t" r="r" b="b"/>
            <a:pathLst>
              <a:path w="48502" h="78803">
                <a:moveTo>
                  <a:pt x="48502" y="2415"/>
                </a:moveTo>
                <a:lnTo>
                  <a:pt x="48502" y="2033"/>
                </a:lnTo>
                <a:lnTo>
                  <a:pt x="45904" y="294"/>
                </a:lnTo>
                <a:lnTo>
                  <a:pt x="43063" y="0"/>
                </a:lnTo>
                <a:lnTo>
                  <a:pt x="40396" y="0"/>
                </a:lnTo>
                <a:lnTo>
                  <a:pt x="37576" y="294"/>
                </a:lnTo>
                <a:lnTo>
                  <a:pt x="34984" y="2415"/>
                </a:lnTo>
                <a:lnTo>
                  <a:pt x="34984" y="29364"/>
                </a:lnTo>
                <a:lnTo>
                  <a:pt x="32818" y="27165"/>
                </a:lnTo>
                <a:lnTo>
                  <a:pt x="28440" y="24361"/>
                </a:lnTo>
                <a:lnTo>
                  <a:pt x="23788" y="22658"/>
                </a:lnTo>
                <a:lnTo>
                  <a:pt x="21081" y="22658"/>
                </a:lnTo>
                <a:lnTo>
                  <a:pt x="17946" y="36819"/>
                </a:lnTo>
                <a:lnTo>
                  <a:pt x="20491" y="35002"/>
                </a:lnTo>
                <a:lnTo>
                  <a:pt x="23788" y="34559"/>
                </a:lnTo>
                <a:lnTo>
                  <a:pt x="27600" y="35232"/>
                </a:lnTo>
                <a:lnTo>
                  <a:pt x="31169" y="37896"/>
                </a:lnTo>
                <a:lnTo>
                  <a:pt x="34984" y="42368"/>
                </a:lnTo>
                <a:lnTo>
                  <a:pt x="34984" y="58892"/>
                </a:lnTo>
                <a:lnTo>
                  <a:pt x="32757" y="61635"/>
                </a:lnTo>
                <a:lnTo>
                  <a:pt x="29876" y="64504"/>
                </a:lnTo>
                <a:lnTo>
                  <a:pt x="27122" y="66217"/>
                </a:lnTo>
                <a:lnTo>
                  <a:pt x="24465" y="66930"/>
                </a:lnTo>
                <a:lnTo>
                  <a:pt x="21647" y="66930"/>
                </a:lnTo>
                <a:lnTo>
                  <a:pt x="17650" y="64594"/>
                </a:lnTo>
                <a:lnTo>
                  <a:pt x="15929" y="61812"/>
                </a:lnTo>
                <a:lnTo>
                  <a:pt x="14663" y="58510"/>
                </a:lnTo>
                <a:lnTo>
                  <a:pt x="14011" y="54571"/>
                </a:lnTo>
                <a:lnTo>
                  <a:pt x="13835" y="50457"/>
                </a:lnTo>
                <a:lnTo>
                  <a:pt x="13334" y="78079"/>
                </a:lnTo>
                <a:lnTo>
                  <a:pt x="16433" y="78803"/>
                </a:lnTo>
                <a:lnTo>
                  <a:pt x="23432" y="78803"/>
                </a:lnTo>
                <a:lnTo>
                  <a:pt x="26445" y="78054"/>
                </a:lnTo>
                <a:lnTo>
                  <a:pt x="29164" y="76517"/>
                </a:lnTo>
                <a:lnTo>
                  <a:pt x="31885" y="74994"/>
                </a:lnTo>
                <a:lnTo>
                  <a:pt x="34488" y="72849"/>
                </a:lnTo>
                <a:lnTo>
                  <a:pt x="36976" y="70106"/>
                </a:lnTo>
                <a:lnTo>
                  <a:pt x="36976" y="75628"/>
                </a:lnTo>
                <a:lnTo>
                  <a:pt x="37282" y="76658"/>
                </a:lnTo>
                <a:lnTo>
                  <a:pt x="39999" y="77751"/>
                </a:lnTo>
                <a:lnTo>
                  <a:pt x="45547" y="77751"/>
                </a:lnTo>
                <a:lnTo>
                  <a:pt x="48502" y="75628"/>
                </a:lnTo>
                <a:lnTo>
                  <a:pt x="48502" y="2415"/>
                </a:lnTo>
                <a:close/>
              </a:path>
              <a:path w="48502" h="78803">
                <a:moveTo>
                  <a:pt x="12006" y="24663"/>
                </a:moveTo>
                <a:lnTo>
                  <a:pt x="9375" y="26009"/>
                </a:lnTo>
                <a:lnTo>
                  <a:pt x="7167" y="27928"/>
                </a:lnTo>
                <a:lnTo>
                  <a:pt x="3639" y="32918"/>
                </a:lnTo>
                <a:lnTo>
                  <a:pt x="2311" y="35930"/>
                </a:lnTo>
                <a:lnTo>
                  <a:pt x="1389" y="39458"/>
                </a:lnTo>
                <a:lnTo>
                  <a:pt x="468" y="43004"/>
                </a:lnTo>
                <a:lnTo>
                  <a:pt x="0" y="46979"/>
                </a:lnTo>
                <a:lnTo>
                  <a:pt x="0" y="55093"/>
                </a:lnTo>
                <a:lnTo>
                  <a:pt x="367" y="58586"/>
                </a:lnTo>
                <a:lnTo>
                  <a:pt x="1080" y="61926"/>
                </a:lnTo>
                <a:lnTo>
                  <a:pt x="1807" y="65252"/>
                </a:lnTo>
                <a:lnTo>
                  <a:pt x="2962" y="68162"/>
                </a:lnTo>
                <a:lnTo>
                  <a:pt x="6170" y="73151"/>
                </a:lnTo>
                <a:lnTo>
                  <a:pt x="10786" y="76596"/>
                </a:lnTo>
                <a:lnTo>
                  <a:pt x="13334" y="78079"/>
                </a:lnTo>
                <a:lnTo>
                  <a:pt x="13835" y="50457"/>
                </a:lnTo>
                <a:lnTo>
                  <a:pt x="14036" y="46558"/>
                </a:lnTo>
                <a:lnTo>
                  <a:pt x="14785" y="42800"/>
                </a:lnTo>
                <a:lnTo>
                  <a:pt x="16149" y="39574"/>
                </a:lnTo>
                <a:lnTo>
                  <a:pt x="17946" y="36819"/>
                </a:lnTo>
                <a:lnTo>
                  <a:pt x="21081" y="22658"/>
                </a:lnTo>
                <a:lnTo>
                  <a:pt x="17661" y="22658"/>
                </a:lnTo>
                <a:lnTo>
                  <a:pt x="14638" y="23331"/>
                </a:lnTo>
                <a:lnTo>
                  <a:pt x="12006" y="24663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5643227" y="4228167"/>
            <a:ext cx="44048" cy="56149"/>
          </a:xfrm>
          <a:custGeom>
            <a:avLst/>
            <a:gdLst/>
            <a:ahLst/>
            <a:cxnLst/>
            <a:rect l="l" t="t" r="r" b="b"/>
            <a:pathLst>
              <a:path w="44048" h="56149">
                <a:moveTo>
                  <a:pt x="44048" y="53139"/>
                </a:moveTo>
                <a:lnTo>
                  <a:pt x="44048" y="16217"/>
                </a:lnTo>
                <a:lnTo>
                  <a:pt x="43656" y="13272"/>
                </a:lnTo>
                <a:lnTo>
                  <a:pt x="42068" y="8282"/>
                </a:lnTo>
                <a:lnTo>
                  <a:pt x="39081" y="4662"/>
                </a:lnTo>
                <a:lnTo>
                  <a:pt x="35128" y="1918"/>
                </a:lnTo>
                <a:lnTo>
                  <a:pt x="32461" y="1144"/>
                </a:lnTo>
                <a:lnTo>
                  <a:pt x="29767" y="380"/>
                </a:lnTo>
                <a:lnTo>
                  <a:pt x="26531" y="0"/>
                </a:lnTo>
                <a:lnTo>
                  <a:pt x="20627" y="0"/>
                </a:lnTo>
                <a:lnTo>
                  <a:pt x="16570" y="535"/>
                </a:lnTo>
                <a:lnTo>
                  <a:pt x="12717" y="1346"/>
                </a:lnTo>
                <a:lnTo>
                  <a:pt x="9338" y="2451"/>
                </a:lnTo>
                <a:lnTo>
                  <a:pt x="6595" y="3710"/>
                </a:lnTo>
                <a:lnTo>
                  <a:pt x="3430" y="6047"/>
                </a:lnTo>
                <a:lnTo>
                  <a:pt x="2641" y="8891"/>
                </a:lnTo>
                <a:lnTo>
                  <a:pt x="2804" y="12397"/>
                </a:lnTo>
                <a:lnTo>
                  <a:pt x="3714" y="15036"/>
                </a:lnTo>
                <a:lnTo>
                  <a:pt x="6393" y="15433"/>
                </a:lnTo>
                <a:lnTo>
                  <a:pt x="9385" y="13806"/>
                </a:lnTo>
                <a:lnTo>
                  <a:pt x="12117" y="12534"/>
                </a:lnTo>
                <a:lnTo>
                  <a:pt x="15482" y="11443"/>
                </a:lnTo>
                <a:lnTo>
                  <a:pt x="19284" y="10670"/>
                </a:lnTo>
                <a:lnTo>
                  <a:pt x="23284" y="10670"/>
                </a:lnTo>
                <a:lnTo>
                  <a:pt x="25905" y="11228"/>
                </a:lnTo>
                <a:lnTo>
                  <a:pt x="29422" y="13729"/>
                </a:lnTo>
                <a:lnTo>
                  <a:pt x="30542" y="17056"/>
                </a:lnTo>
                <a:lnTo>
                  <a:pt x="30700" y="19979"/>
                </a:lnTo>
                <a:lnTo>
                  <a:pt x="30700" y="22999"/>
                </a:lnTo>
                <a:lnTo>
                  <a:pt x="21708" y="22999"/>
                </a:lnTo>
                <a:lnTo>
                  <a:pt x="17945" y="23331"/>
                </a:lnTo>
                <a:lnTo>
                  <a:pt x="14701" y="24004"/>
                </a:lnTo>
                <a:lnTo>
                  <a:pt x="11465" y="24677"/>
                </a:lnTo>
                <a:lnTo>
                  <a:pt x="8743" y="25707"/>
                </a:lnTo>
                <a:lnTo>
                  <a:pt x="4380" y="28486"/>
                </a:lnTo>
                <a:lnTo>
                  <a:pt x="1648" y="32400"/>
                </a:lnTo>
                <a:lnTo>
                  <a:pt x="0" y="37058"/>
                </a:lnTo>
                <a:lnTo>
                  <a:pt x="0" y="42649"/>
                </a:lnTo>
                <a:lnTo>
                  <a:pt x="1287" y="46991"/>
                </a:lnTo>
                <a:lnTo>
                  <a:pt x="3373" y="50688"/>
                </a:lnTo>
                <a:lnTo>
                  <a:pt x="6504" y="53406"/>
                </a:lnTo>
                <a:lnTo>
                  <a:pt x="10504" y="55119"/>
                </a:lnTo>
                <a:lnTo>
                  <a:pt x="13294" y="41605"/>
                </a:lnTo>
                <a:lnTo>
                  <a:pt x="13517" y="37198"/>
                </a:lnTo>
                <a:lnTo>
                  <a:pt x="15130" y="34494"/>
                </a:lnTo>
                <a:lnTo>
                  <a:pt x="18341" y="32651"/>
                </a:lnTo>
                <a:lnTo>
                  <a:pt x="21441" y="31992"/>
                </a:lnTo>
                <a:lnTo>
                  <a:pt x="25513" y="31813"/>
                </a:lnTo>
                <a:lnTo>
                  <a:pt x="30700" y="31813"/>
                </a:lnTo>
                <a:lnTo>
                  <a:pt x="30700" y="40298"/>
                </a:lnTo>
                <a:lnTo>
                  <a:pt x="29041" y="42227"/>
                </a:lnTo>
                <a:lnTo>
                  <a:pt x="26017" y="54306"/>
                </a:lnTo>
                <a:lnTo>
                  <a:pt x="28562" y="53088"/>
                </a:lnTo>
                <a:lnTo>
                  <a:pt x="32806" y="49175"/>
                </a:lnTo>
                <a:lnTo>
                  <a:pt x="32806" y="53139"/>
                </a:lnTo>
                <a:lnTo>
                  <a:pt x="32965" y="54065"/>
                </a:lnTo>
                <a:lnTo>
                  <a:pt x="35571" y="55130"/>
                </a:lnTo>
                <a:lnTo>
                  <a:pt x="41036" y="55130"/>
                </a:lnTo>
                <a:lnTo>
                  <a:pt x="44048" y="53139"/>
                </a:lnTo>
                <a:close/>
              </a:path>
              <a:path w="44048" h="56149">
                <a:moveTo>
                  <a:pt x="13294" y="41605"/>
                </a:moveTo>
                <a:lnTo>
                  <a:pt x="10504" y="55119"/>
                </a:lnTo>
                <a:lnTo>
                  <a:pt x="15007" y="56149"/>
                </a:lnTo>
                <a:lnTo>
                  <a:pt x="20666" y="56149"/>
                </a:lnTo>
                <a:lnTo>
                  <a:pt x="23478" y="55537"/>
                </a:lnTo>
                <a:lnTo>
                  <a:pt x="26017" y="54306"/>
                </a:lnTo>
                <a:lnTo>
                  <a:pt x="29041" y="42227"/>
                </a:lnTo>
                <a:lnTo>
                  <a:pt x="25803" y="44719"/>
                </a:lnTo>
                <a:lnTo>
                  <a:pt x="22449" y="46216"/>
                </a:lnTo>
                <a:lnTo>
                  <a:pt x="18266" y="46216"/>
                </a:lnTo>
                <a:lnTo>
                  <a:pt x="15201" y="44427"/>
                </a:lnTo>
                <a:lnTo>
                  <a:pt x="13294" y="4160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5700930" y="4248155"/>
            <a:ext cx="30899" cy="56131"/>
          </a:xfrm>
          <a:custGeom>
            <a:avLst/>
            <a:gdLst/>
            <a:ahLst/>
            <a:cxnLst/>
            <a:rect l="l" t="t" r="r" b="b"/>
            <a:pathLst>
              <a:path w="30899" h="56131">
                <a:moveTo>
                  <a:pt x="13629" y="0"/>
                </a:moveTo>
                <a:lnTo>
                  <a:pt x="13629" y="29296"/>
                </a:lnTo>
                <a:lnTo>
                  <a:pt x="14775" y="30452"/>
                </a:lnTo>
                <a:lnTo>
                  <a:pt x="18058" y="33169"/>
                </a:lnTo>
                <a:lnTo>
                  <a:pt x="21341" y="35038"/>
                </a:lnTo>
                <a:lnTo>
                  <a:pt x="24825" y="36028"/>
                </a:lnTo>
                <a:lnTo>
                  <a:pt x="30899" y="36154"/>
                </a:lnTo>
                <a:lnTo>
                  <a:pt x="27767" y="23760"/>
                </a:lnTo>
                <a:lnTo>
                  <a:pt x="24480" y="24217"/>
                </a:lnTo>
                <a:lnTo>
                  <a:pt x="20801" y="23533"/>
                </a:lnTo>
                <a:lnTo>
                  <a:pt x="17348" y="20815"/>
                </a:lnTo>
                <a:lnTo>
                  <a:pt x="13629" y="16408"/>
                </a:lnTo>
                <a:lnTo>
                  <a:pt x="13629" y="0"/>
                </a:lnTo>
                <a:close/>
              </a:path>
              <a:path w="30899" h="56131">
                <a:moveTo>
                  <a:pt x="36544" y="34149"/>
                </a:moveTo>
                <a:lnTo>
                  <a:pt x="39179" y="32814"/>
                </a:lnTo>
                <a:lnTo>
                  <a:pt x="41367" y="30899"/>
                </a:lnTo>
                <a:lnTo>
                  <a:pt x="44899" y="25919"/>
                </a:lnTo>
                <a:lnTo>
                  <a:pt x="46253" y="22895"/>
                </a:lnTo>
                <a:lnTo>
                  <a:pt x="47163" y="19328"/>
                </a:lnTo>
                <a:lnTo>
                  <a:pt x="48086" y="15786"/>
                </a:lnTo>
                <a:lnTo>
                  <a:pt x="48539" y="11797"/>
                </a:lnTo>
                <a:lnTo>
                  <a:pt x="48539" y="3606"/>
                </a:lnTo>
                <a:lnTo>
                  <a:pt x="48186" y="74"/>
                </a:lnTo>
                <a:lnTo>
                  <a:pt x="47458" y="-3239"/>
                </a:lnTo>
                <a:lnTo>
                  <a:pt x="46742" y="-6555"/>
                </a:lnTo>
                <a:lnTo>
                  <a:pt x="45601" y="-9450"/>
                </a:lnTo>
                <a:lnTo>
                  <a:pt x="44024" y="-11951"/>
                </a:lnTo>
                <a:lnTo>
                  <a:pt x="40431" y="-16398"/>
                </a:lnTo>
                <a:lnTo>
                  <a:pt x="35463" y="-19267"/>
                </a:lnTo>
                <a:lnTo>
                  <a:pt x="32451" y="-19977"/>
                </a:lnTo>
                <a:lnTo>
                  <a:pt x="28919" y="-19977"/>
                </a:lnTo>
                <a:lnTo>
                  <a:pt x="25636" y="-19800"/>
                </a:lnTo>
                <a:lnTo>
                  <a:pt x="22647" y="-19051"/>
                </a:lnTo>
                <a:lnTo>
                  <a:pt x="19782" y="-17730"/>
                </a:lnTo>
                <a:lnTo>
                  <a:pt x="17002" y="-16015"/>
                </a:lnTo>
                <a:lnTo>
                  <a:pt x="14296" y="-13741"/>
                </a:lnTo>
                <a:lnTo>
                  <a:pt x="11512" y="-10947"/>
                </a:lnTo>
                <a:lnTo>
                  <a:pt x="11512" y="-16790"/>
                </a:lnTo>
                <a:lnTo>
                  <a:pt x="11059" y="-18061"/>
                </a:lnTo>
                <a:lnTo>
                  <a:pt x="8514" y="-18886"/>
                </a:lnTo>
                <a:lnTo>
                  <a:pt x="5784" y="-19025"/>
                </a:lnTo>
                <a:lnTo>
                  <a:pt x="3002" y="-18886"/>
                </a:lnTo>
                <a:lnTo>
                  <a:pt x="0" y="-16790"/>
                </a:lnTo>
                <a:lnTo>
                  <a:pt x="0" y="53110"/>
                </a:lnTo>
                <a:lnTo>
                  <a:pt x="2646" y="54863"/>
                </a:lnTo>
                <a:lnTo>
                  <a:pt x="5476" y="55140"/>
                </a:lnTo>
                <a:lnTo>
                  <a:pt x="8143" y="55140"/>
                </a:lnTo>
                <a:lnTo>
                  <a:pt x="10972" y="54863"/>
                </a:lnTo>
                <a:lnTo>
                  <a:pt x="13629" y="52743"/>
                </a:lnTo>
                <a:lnTo>
                  <a:pt x="13629" y="0"/>
                </a:lnTo>
                <a:lnTo>
                  <a:pt x="15721" y="-2733"/>
                </a:lnTo>
                <a:lnTo>
                  <a:pt x="18627" y="-5562"/>
                </a:lnTo>
                <a:lnTo>
                  <a:pt x="21355" y="-7279"/>
                </a:lnTo>
                <a:lnTo>
                  <a:pt x="24011" y="-7978"/>
                </a:lnTo>
                <a:lnTo>
                  <a:pt x="26719" y="-7978"/>
                </a:lnTo>
                <a:lnTo>
                  <a:pt x="30643" y="-5702"/>
                </a:lnTo>
                <a:lnTo>
                  <a:pt x="32353" y="-2959"/>
                </a:lnTo>
                <a:lnTo>
                  <a:pt x="33620" y="302"/>
                </a:lnTo>
                <a:lnTo>
                  <a:pt x="34221" y="4215"/>
                </a:lnTo>
                <a:lnTo>
                  <a:pt x="34383" y="8369"/>
                </a:lnTo>
                <a:lnTo>
                  <a:pt x="34383" y="10260"/>
                </a:lnTo>
                <a:lnTo>
                  <a:pt x="33815" y="14057"/>
                </a:lnTo>
                <a:lnTo>
                  <a:pt x="32847" y="17650"/>
                </a:lnTo>
                <a:lnTo>
                  <a:pt x="31258" y="20674"/>
                </a:lnTo>
                <a:lnTo>
                  <a:pt x="27767" y="23760"/>
                </a:lnTo>
                <a:lnTo>
                  <a:pt x="30899" y="36154"/>
                </a:lnTo>
                <a:lnTo>
                  <a:pt x="33915" y="35495"/>
                </a:lnTo>
                <a:lnTo>
                  <a:pt x="36544" y="34149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5759974" y="4248155"/>
            <a:ext cx="30913" cy="56131"/>
          </a:xfrm>
          <a:custGeom>
            <a:avLst/>
            <a:gdLst/>
            <a:ahLst/>
            <a:cxnLst/>
            <a:rect l="l" t="t" r="r" b="b"/>
            <a:pathLst>
              <a:path w="30913" h="56131">
                <a:moveTo>
                  <a:pt x="13629" y="0"/>
                </a:moveTo>
                <a:lnTo>
                  <a:pt x="13629" y="29296"/>
                </a:lnTo>
                <a:lnTo>
                  <a:pt x="14771" y="30452"/>
                </a:lnTo>
                <a:lnTo>
                  <a:pt x="18058" y="33169"/>
                </a:lnTo>
                <a:lnTo>
                  <a:pt x="21341" y="35038"/>
                </a:lnTo>
                <a:lnTo>
                  <a:pt x="24822" y="36028"/>
                </a:lnTo>
                <a:lnTo>
                  <a:pt x="30913" y="36154"/>
                </a:lnTo>
                <a:lnTo>
                  <a:pt x="27763" y="23760"/>
                </a:lnTo>
                <a:lnTo>
                  <a:pt x="24490" y="24217"/>
                </a:lnTo>
                <a:lnTo>
                  <a:pt x="20811" y="23533"/>
                </a:lnTo>
                <a:lnTo>
                  <a:pt x="17355" y="20815"/>
                </a:lnTo>
                <a:lnTo>
                  <a:pt x="13629" y="16408"/>
                </a:lnTo>
                <a:lnTo>
                  <a:pt x="13629" y="0"/>
                </a:lnTo>
                <a:close/>
              </a:path>
              <a:path w="30913" h="56131">
                <a:moveTo>
                  <a:pt x="36544" y="34149"/>
                </a:moveTo>
                <a:lnTo>
                  <a:pt x="39175" y="32814"/>
                </a:lnTo>
                <a:lnTo>
                  <a:pt x="41367" y="30899"/>
                </a:lnTo>
                <a:lnTo>
                  <a:pt x="44899" y="25919"/>
                </a:lnTo>
                <a:lnTo>
                  <a:pt x="46253" y="22895"/>
                </a:lnTo>
                <a:lnTo>
                  <a:pt x="47160" y="19328"/>
                </a:lnTo>
                <a:lnTo>
                  <a:pt x="48086" y="15786"/>
                </a:lnTo>
                <a:lnTo>
                  <a:pt x="48539" y="11797"/>
                </a:lnTo>
                <a:lnTo>
                  <a:pt x="48539" y="3606"/>
                </a:lnTo>
                <a:lnTo>
                  <a:pt x="48182" y="74"/>
                </a:lnTo>
                <a:lnTo>
                  <a:pt x="47458" y="-3239"/>
                </a:lnTo>
                <a:lnTo>
                  <a:pt x="46742" y="-6555"/>
                </a:lnTo>
                <a:lnTo>
                  <a:pt x="45601" y="-9450"/>
                </a:lnTo>
                <a:lnTo>
                  <a:pt x="44024" y="-11951"/>
                </a:lnTo>
                <a:lnTo>
                  <a:pt x="40431" y="-16398"/>
                </a:lnTo>
                <a:lnTo>
                  <a:pt x="35463" y="-19267"/>
                </a:lnTo>
                <a:lnTo>
                  <a:pt x="32461" y="-19977"/>
                </a:lnTo>
                <a:lnTo>
                  <a:pt x="28933" y="-19977"/>
                </a:lnTo>
                <a:lnTo>
                  <a:pt x="25636" y="-19800"/>
                </a:lnTo>
                <a:lnTo>
                  <a:pt x="22644" y="-19051"/>
                </a:lnTo>
                <a:lnTo>
                  <a:pt x="19778" y="-17730"/>
                </a:lnTo>
                <a:lnTo>
                  <a:pt x="16998" y="-16015"/>
                </a:lnTo>
                <a:lnTo>
                  <a:pt x="14296" y="-13741"/>
                </a:lnTo>
                <a:lnTo>
                  <a:pt x="11527" y="-10947"/>
                </a:lnTo>
                <a:lnTo>
                  <a:pt x="11527" y="-16790"/>
                </a:lnTo>
                <a:lnTo>
                  <a:pt x="11059" y="-18061"/>
                </a:lnTo>
                <a:lnTo>
                  <a:pt x="8514" y="-18886"/>
                </a:lnTo>
                <a:lnTo>
                  <a:pt x="5792" y="-19025"/>
                </a:lnTo>
                <a:lnTo>
                  <a:pt x="3002" y="-18886"/>
                </a:lnTo>
                <a:lnTo>
                  <a:pt x="0" y="-16790"/>
                </a:lnTo>
                <a:lnTo>
                  <a:pt x="111" y="53453"/>
                </a:lnTo>
                <a:lnTo>
                  <a:pt x="2656" y="54863"/>
                </a:lnTo>
                <a:lnTo>
                  <a:pt x="5472" y="55140"/>
                </a:lnTo>
                <a:lnTo>
                  <a:pt x="8143" y="55140"/>
                </a:lnTo>
                <a:lnTo>
                  <a:pt x="10988" y="54863"/>
                </a:lnTo>
                <a:lnTo>
                  <a:pt x="13629" y="52743"/>
                </a:lnTo>
                <a:lnTo>
                  <a:pt x="13629" y="0"/>
                </a:lnTo>
                <a:lnTo>
                  <a:pt x="15732" y="-2733"/>
                </a:lnTo>
                <a:lnTo>
                  <a:pt x="18623" y="-5562"/>
                </a:lnTo>
                <a:lnTo>
                  <a:pt x="21355" y="-7279"/>
                </a:lnTo>
                <a:lnTo>
                  <a:pt x="24023" y="-7978"/>
                </a:lnTo>
                <a:lnTo>
                  <a:pt x="26729" y="-7978"/>
                </a:lnTo>
                <a:lnTo>
                  <a:pt x="30640" y="-5702"/>
                </a:lnTo>
                <a:lnTo>
                  <a:pt x="32349" y="-2959"/>
                </a:lnTo>
                <a:lnTo>
                  <a:pt x="33620" y="302"/>
                </a:lnTo>
                <a:lnTo>
                  <a:pt x="34221" y="4215"/>
                </a:lnTo>
                <a:lnTo>
                  <a:pt x="34383" y="8369"/>
                </a:lnTo>
                <a:lnTo>
                  <a:pt x="34383" y="10260"/>
                </a:lnTo>
                <a:lnTo>
                  <a:pt x="33815" y="14057"/>
                </a:lnTo>
                <a:lnTo>
                  <a:pt x="32853" y="17650"/>
                </a:lnTo>
                <a:lnTo>
                  <a:pt x="31269" y="20674"/>
                </a:lnTo>
                <a:lnTo>
                  <a:pt x="27763" y="23760"/>
                </a:lnTo>
                <a:lnTo>
                  <a:pt x="30913" y="36154"/>
                </a:lnTo>
                <a:lnTo>
                  <a:pt x="33915" y="35495"/>
                </a:lnTo>
                <a:lnTo>
                  <a:pt x="36544" y="34149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5819011" y="4228175"/>
            <a:ext cx="30887" cy="55194"/>
          </a:xfrm>
          <a:custGeom>
            <a:avLst/>
            <a:gdLst/>
            <a:ahLst/>
            <a:cxnLst/>
            <a:rect l="l" t="t" r="r" b="b"/>
            <a:pathLst>
              <a:path w="30887" h="55194">
                <a:moveTo>
                  <a:pt x="107" y="53657"/>
                </a:moveTo>
                <a:lnTo>
                  <a:pt x="2656" y="54964"/>
                </a:lnTo>
                <a:lnTo>
                  <a:pt x="5486" y="55194"/>
                </a:lnTo>
                <a:lnTo>
                  <a:pt x="8157" y="55194"/>
                </a:lnTo>
                <a:lnTo>
                  <a:pt x="10982" y="54964"/>
                </a:lnTo>
                <a:lnTo>
                  <a:pt x="13629" y="52970"/>
                </a:lnTo>
                <a:lnTo>
                  <a:pt x="13629" y="21930"/>
                </a:lnTo>
                <a:lnTo>
                  <a:pt x="15584" y="18920"/>
                </a:lnTo>
                <a:lnTo>
                  <a:pt x="18204" y="15796"/>
                </a:lnTo>
                <a:lnTo>
                  <a:pt x="21365" y="13639"/>
                </a:lnTo>
                <a:lnTo>
                  <a:pt x="24281" y="13168"/>
                </a:lnTo>
                <a:lnTo>
                  <a:pt x="27355" y="13931"/>
                </a:lnTo>
                <a:lnTo>
                  <a:pt x="30220" y="13931"/>
                </a:lnTo>
                <a:lnTo>
                  <a:pt x="30873" y="11112"/>
                </a:lnTo>
                <a:lnTo>
                  <a:pt x="30887" y="3848"/>
                </a:lnTo>
                <a:lnTo>
                  <a:pt x="29152" y="798"/>
                </a:lnTo>
                <a:lnTo>
                  <a:pt x="26496" y="139"/>
                </a:lnTo>
                <a:lnTo>
                  <a:pt x="23431" y="0"/>
                </a:lnTo>
                <a:lnTo>
                  <a:pt x="20403" y="683"/>
                </a:lnTo>
                <a:lnTo>
                  <a:pt x="17379" y="2602"/>
                </a:lnTo>
                <a:lnTo>
                  <a:pt x="14083" y="5967"/>
                </a:lnTo>
                <a:lnTo>
                  <a:pt x="11638" y="9370"/>
                </a:lnTo>
                <a:lnTo>
                  <a:pt x="11638" y="3185"/>
                </a:lnTo>
                <a:lnTo>
                  <a:pt x="11353" y="2209"/>
                </a:lnTo>
                <a:lnTo>
                  <a:pt x="8708" y="1089"/>
                </a:lnTo>
                <a:lnTo>
                  <a:pt x="5841" y="949"/>
                </a:lnTo>
                <a:lnTo>
                  <a:pt x="3063" y="1089"/>
                </a:lnTo>
                <a:lnTo>
                  <a:pt x="0" y="3185"/>
                </a:lnTo>
                <a:lnTo>
                  <a:pt x="107" y="53657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5853617" y="4228167"/>
            <a:ext cx="51685" cy="56149"/>
          </a:xfrm>
          <a:custGeom>
            <a:avLst/>
            <a:gdLst/>
            <a:ahLst/>
            <a:cxnLst/>
            <a:rect l="l" t="t" r="r" b="b"/>
            <a:pathLst>
              <a:path w="51685" h="56149">
                <a:moveTo>
                  <a:pt x="518" y="36870"/>
                </a:moveTo>
                <a:lnTo>
                  <a:pt x="1526" y="40298"/>
                </a:lnTo>
                <a:lnTo>
                  <a:pt x="2534" y="43728"/>
                </a:lnTo>
                <a:lnTo>
                  <a:pt x="4085" y="46609"/>
                </a:lnTo>
                <a:lnTo>
                  <a:pt x="8254" y="51296"/>
                </a:lnTo>
                <a:lnTo>
                  <a:pt x="10886" y="53088"/>
                </a:lnTo>
                <a:lnTo>
                  <a:pt x="14061" y="54320"/>
                </a:lnTo>
                <a:lnTo>
                  <a:pt x="17232" y="55537"/>
                </a:lnTo>
                <a:lnTo>
                  <a:pt x="20958" y="56149"/>
                </a:lnTo>
                <a:lnTo>
                  <a:pt x="29682" y="56149"/>
                </a:lnTo>
                <a:lnTo>
                  <a:pt x="25732" y="44935"/>
                </a:lnTo>
                <a:lnTo>
                  <a:pt x="21625" y="44513"/>
                </a:lnTo>
                <a:lnTo>
                  <a:pt x="18601" y="42839"/>
                </a:lnTo>
                <a:lnTo>
                  <a:pt x="16510" y="40133"/>
                </a:lnTo>
                <a:lnTo>
                  <a:pt x="14993" y="36817"/>
                </a:lnTo>
                <a:lnTo>
                  <a:pt x="14206" y="32677"/>
                </a:lnTo>
                <a:lnTo>
                  <a:pt x="13996" y="27967"/>
                </a:lnTo>
                <a:lnTo>
                  <a:pt x="13996" y="25326"/>
                </a:lnTo>
                <a:lnTo>
                  <a:pt x="14245" y="22975"/>
                </a:lnTo>
                <a:lnTo>
                  <a:pt x="15217" y="18849"/>
                </a:lnTo>
                <a:lnTo>
                  <a:pt x="16927" y="15609"/>
                </a:lnTo>
                <a:lnTo>
                  <a:pt x="19141" y="13017"/>
                </a:lnTo>
                <a:lnTo>
                  <a:pt x="22169" y="11483"/>
                </a:lnTo>
                <a:lnTo>
                  <a:pt x="25952" y="11112"/>
                </a:lnTo>
                <a:lnTo>
                  <a:pt x="30100" y="11534"/>
                </a:lnTo>
                <a:lnTo>
                  <a:pt x="33087" y="13247"/>
                </a:lnTo>
                <a:lnTo>
                  <a:pt x="35194" y="15966"/>
                </a:lnTo>
                <a:lnTo>
                  <a:pt x="36730" y="19292"/>
                </a:lnTo>
                <a:lnTo>
                  <a:pt x="37482" y="23421"/>
                </a:lnTo>
                <a:lnTo>
                  <a:pt x="37677" y="28130"/>
                </a:lnTo>
                <a:lnTo>
                  <a:pt x="37677" y="30772"/>
                </a:lnTo>
                <a:lnTo>
                  <a:pt x="37443" y="33134"/>
                </a:lnTo>
                <a:lnTo>
                  <a:pt x="36507" y="37263"/>
                </a:lnTo>
                <a:lnTo>
                  <a:pt x="34823" y="40474"/>
                </a:lnTo>
                <a:lnTo>
                  <a:pt x="36878" y="54089"/>
                </a:lnTo>
                <a:lnTo>
                  <a:pt x="40186" y="52717"/>
                </a:lnTo>
                <a:lnTo>
                  <a:pt x="42941" y="50749"/>
                </a:lnTo>
                <a:lnTo>
                  <a:pt x="47336" y="45694"/>
                </a:lnTo>
                <a:lnTo>
                  <a:pt x="48981" y="42684"/>
                </a:lnTo>
                <a:lnTo>
                  <a:pt x="50064" y="39182"/>
                </a:lnTo>
                <a:lnTo>
                  <a:pt x="51145" y="35687"/>
                </a:lnTo>
                <a:lnTo>
                  <a:pt x="51685" y="31813"/>
                </a:lnTo>
                <a:lnTo>
                  <a:pt x="51685" y="23140"/>
                </a:lnTo>
                <a:lnTo>
                  <a:pt x="51184" y="19227"/>
                </a:lnTo>
                <a:lnTo>
                  <a:pt x="50176" y="15800"/>
                </a:lnTo>
                <a:lnTo>
                  <a:pt x="49165" y="12383"/>
                </a:lnTo>
                <a:lnTo>
                  <a:pt x="47617" y="9489"/>
                </a:lnTo>
                <a:lnTo>
                  <a:pt x="43473" y="4801"/>
                </a:lnTo>
                <a:lnTo>
                  <a:pt x="40849" y="3023"/>
                </a:lnTo>
                <a:lnTo>
                  <a:pt x="37677" y="1817"/>
                </a:lnTo>
                <a:lnTo>
                  <a:pt x="34502" y="612"/>
                </a:lnTo>
                <a:lnTo>
                  <a:pt x="30765" y="0"/>
                </a:lnTo>
                <a:lnTo>
                  <a:pt x="22006" y="0"/>
                </a:lnTo>
                <a:lnTo>
                  <a:pt x="18133" y="698"/>
                </a:lnTo>
                <a:lnTo>
                  <a:pt x="14850" y="2070"/>
                </a:lnTo>
                <a:lnTo>
                  <a:pt x="11537" y="3455"/>
                </a:lnTo>
                <a:lnTo>
                  <a:pt x="8794" y="5386"/>
                </a:lnTo>
                <a:lnTo>
                  <a:pt x="4406" y="10403"/>
                </a:lnTo>
                <a:lnTo>
                  <a:pt x="2743" y="13423"/>
                </a:lnTo>
                <a:lnTo>
                  <a:pt x="1648" y="16941"/>
                </a:lnTo>
                <a:lnTo>
                  <a:pt x="543" y="20462"/>
                </a:lnTo>
                <a:lnTo>
                  <a:pt x="0" y="24335"/>
                </a:lnTo>
                <a:lnTo>
                  <a:pt x="0" y="32971"/>
                </a:lnTo>
                <a:lnTo>
                  <a:pt x="518" y="36870"/>
                </a:lnTo>
                <a:close/>
              </a:path>
              <a:path w="51685" h="56149">
                <a:moveTo>
                  <a:pt x="36878" y="54089"/>
                </a:moveTo>
                <a:lnTo>
                  <a:pt x="34823" y="40474"/>
                </a:lnTo>
                <a:lnTo>
                  <a:pt x="32598" y="43030"/>
                </a:lnTo>
                <a:lnTo>
                  <a:pt x="29570" y="44552"/>
                </a:lnTo>
                <a:lnTo>
                  <a:pt x="25732" y="44935"/>
                </a:lnTo>
                <a:lnTo>
                  <a:pt x="29682" y="56149"/>
                </a:lnTo>
                <a:lnTo>
                  <a:pt x="33555" y="55460"/>
                </a:lnTo>
                <a:lnTo>
                  <a:pt x="36878" y="54089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5911992" y="4228167"/>
            <a:ext cx="44063" cy="56149"/>
          </a:xfrm>
          <a:custGeom>
            <a:avLst/>
            <a:gdLst/>
            <a:ahLst/>
            <a:cxnLst/>
            <a:rect l="l" t="t" r="r" b="b"/>
            <a:pathLst>
              <a:path w="44063" h="56149">
                <a:moveTo>
                  <a:pt x="44063" y="53139"/>
                </a:moveTo>
                <a:lnTo>
                  <a:pt x="44063" y="16217"/>
                </a:lnTo>
                <a:lnTo>
                  <a:pt x="43671" y="13272"/>
                </a:lnTo>
                <a:lnTo>
                  <a:pt x="42083" y="8282"/>
                </a:lnTo>
                <a:lnTo>
                  <a:pt x="39095" y="4662"/>
                </a:lnTo>
                <a:lnTo>
                  <a:pt x="35143" y="1918"/>
                </a:lnTo>
                <a:lnTo>
                  <a:pt x="32465" y="1144"/>
                </a:lnTo>
                <a:lnTo>
                  <a:pt x="29782" y="380"/>
                </a:lnTo>
                <a:lnTo>
                  <a:pt x="26545" y="0"/>
                </a:lnTo>
                <a:lnTo>
                  <a:pt x="20642" y="0"/>
                </a:lnTo>
                <a:lnTo>
                  <a:pt x="16570" y="535"/>
                </a:lnTo>
                <a:lnTo>
                  <a:pt x="12721" y="1346"/>
                </a:lnTo>
                <a:lnTo>
                  <a:pt x="9338" y="2451"/>
                </a:lnTo>
                <a:lnTo>
                  <a:pt x="6595" y="3710"/>
                </a:lnTo>
                <a:lnTo>
                  <a:pt x="3445" y="6047"/>
                </a:lnTo>
                <a:lnTo>
                  <a:pt x="2656" y="8891"/>
                </a:lnTo>
                <a:lnTo>
                  <a:pt x="2807" y="12397"/>
                </a:lnTo>
                <a:lnTo>
                  <a:pt x="3729" y="15036"/>
                </a:lnTo>
                <a:lnTo>
                  <a:pt x="6400" y="15433"/>
                </a:lnTo>
                <a:lnTo>
                  <a:pt x="9399" y="13806"/>
                </a:lnTo>
                <a:lnTo>
                  <a:pt x="12132" y="12534"/>
                </a:lnTo>
                <a:lnTo>
                  <a:pt x="15490" y="11443"/>
                </a:lnTo>
                <a:lnTo>
                  <a:pt x="19302" y="10670"/>
                </a:lnTo>
                <a:lnTo>
                  <a:pt x="23299" y="10670"/>
                </a:lnTo>
                <a:lnTo>
                  <a:pt x="25923" y="11228"/>
                </a:lnTo>
                <a:lnTo>
                  <a:pt x="29425" y="13729"/>
                </a:lnTo>
                <a:lnTo>
                  <a:pt x="30546" y="17056"/>
                </a:lnTo>
                <a:lnTo>
                  <a:pt x="30704" y="19979"/>
                </a:lnTo>
                <a:lnTo>
                  <a:pt x="30704" y="22999"/>
                </a:lnTo>
                <a:lnTo>
                  <a:pt x="21725" y="22999"/>
                </a:lnTo>
                <a:lnTo>
                  <a:pt x="17948" y="23331"/>
                </a:lnTo>
                <a:lnTo>
                  <a:pt x="14702" y="24004"/>
                </a:lnTo>
                <a:lnTo>
                  <a:pt x="11465" y="24677"/>
                </a:lnTo>
                <a:lnTo>
                  <a:pt x="8747" y="25707"/>
                </a:lnTo>
                <a:lnTo>
                  <a:pt x="4381" y="28486"/>
                </a:lnTo>
                <a:lnTo>
                  <a:pt x="1648" y="32400"/>
                </a:lnTo>
                <a:lnTo>
                  <a:pt x="0" y="37058"/>
                </a:lnTo>
                <a:lnTo>
                  <a:pt x="0" y="42649"/>
                </a:lnTo>
                <a:lnTo>
                  <a:pt x="1295" y="46991"/>
                </a:lnTo>
                <a:lnTo>
                  <a:pt x="3373" y="50688"/>
                </a:lnTo>
                <a:lnTo>
                  <a:pt x="6512" y="53406"/>
                </a:lnTo>
                <a:lnTo>
                  <a:pt x="10504" y="55119"/>
                </a:lnTo>
                <a:lnTo>
                  <a:pt x="13298" y="41605"/>
                </a:lnTo>
                <a:lnTo>
                  <a:pt x="13531" y="37198"/>
                </a:lnTo>
                <a:lnTo>
                  <a:pt x="15134" y="34494"/>
                </a:lnTo>
                <a:lnTo>
                  <a:pt x="18341" y="32651"/>
                </a:lnTo>
                <a:lnTo>
                  <a:pt x="21441" y="31992"/>
                </a:lnTo>
                <a:lnTo>
                  <a:pt x="25513" y="31813"/>
                </a:lnTo>
                <a:lnTo>
                  <a:pt x="30704" y="31813"/>
                </a:lnTo>
                <a:lnTo>
                  <a:pt x="30704" y="40298"/>
                </a:lnTo>
                <a:lnTo>
                  <a:pt x="29044" y="42227"/>
                </a:lnTo>
                <a:lnTo>
                  <a:pt x="26031" y="54306"/>
                </a:lnTo>
                <a:lnTo>
                  <a:pt x="28566" y="53088"/>
                </a:lnTo>
                <a:lnTo>
                  <a:pt x="32820" y="49175"/>
                </a:lnTo>
                <a:lnTo>
                  <a:pt x="32820" y="53139"/>
                </a:lnTo>
                <a:lnTo>
                  <a:pt x="32967" y="54065"/>
                </a:lnTo>
                <a:lnTo>
                  <a:pt x="35575" y="55130"/>
                </a:lnTo>
                <a:lnTo>
                  <a:pt x="41036" y="55130"/>
                </a:lnTo>
                <a:lnTo>
                  <a:pt x="44063" y="53139"/>
                </a:lnTo>
                <a:close/>
              </a:path>
              <a:path w="44063" h="56149">
                <a:moveTo>
                  <a:pt x="13298" y="41605"/>
                </a:moveTo>
                <a:lnTo>
                  <a:pt x="10504" y="55119"/>
                </a:lnTo>
                <a:lnTo>
                  <a:pt x="15022" y="56149"/>
                </a:lnTo>
                <a:lnTo>
                  <a:pt x="20681" y="56149"/>
                </a:lnTo>
                <a:lnTo>
                  <a:pt x="23482" y="55537"/>
                </a:lnTo>
                <a:lnTo>
                  <a:pt x="26031" y="54306"/>
                </a:lnTo>
                <a:lnTo>
                  <a:pt x="29044" y="42227"/>
                </a:lnTo>
                <a:lnTo>
                  <a:pt x="25819" y="44719"/>
                </a:lnTo>
                <a:lnTo>
                  <a:pt x="22452" y="46216"/>
                </a:lnTo>
                <a:lnTo>
                  <a:pt x="18270" y="46216"/>
                </a:lnTo>
                <a:lnTo>
                  <a:pt x="15217" y="44427"/>
                </a:lnTo>
                <a:lnTo>
                  <a:pt x="13298" y="41605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5966783" y="4228232"/>
            <a:ext cx="39413" cy="56033"/>
          </a:xfrm>
          <a:custGeom>
            <a:avLst/>
            <a:gdLst/>
            <a:ahLst/>
            <a:cxnLst/>
            <a:rect l="l" t="t" r="r" b="b"/>
            <a:pathLst>
              <a:path w="39413" h="56033">
                <a:moveTo>
                  <a:pt x="0" y="23976"/>
                </a:moveTo>
                <a:lnTo>
                  <a:pt x="0" y="33275"/>
                </a:lnTo>
                <a:lnTo>
                  <a:pt x="504" y="37108"/>
                </a:lnTo>
                <a:lnTo>
                  <a:pt x="1487" y="40463"/>
                </a:lnTo>
                <a:lnTo>
                  <a:pt x="2484" y="43801"/>
                </a:lnTo>
                <a:lnTo>
                  <a:pt x="3949" y="46648"/>
                </a:lnTo>
                <a:lnTo>
                  <a:pt x="5890" y="48959"/>
                </a:lnTo>
                <a:lnTo>
                  <a:pt x="10246" y="53060"/>
                </a:lnTo>
                <a:lnTo>
                  <a:pt x="13111" y="54241"/>
                </a:lnTo>
                <a:lnTo>
                  <a:pt x="15976" y="55436"/>
                </a:lnTo>
                <a:lnTo>
                  <a:pt x="19263" y="56033"/>
                </a:lnTo>
                <a:lnTo>
                  <a:pt x="22975" y="56033"/>
                </a:lnTo>
                <a:lnTo>
                  <a:pt x="26250" y="55878"/>
                </a:lnTo>
                <a:lnTo>
                  <a:pt x="29382" y="55295"/>
                </a:lnTo>
                <a:lnTo>
                  <a:pt x="32166" y="54406"/>
                </a:lnTo>
                <a:lnTo>
                  <a:pt x="35733" y="52754"/>
                </a:lnTo>
                <a:lnTo>
                  <a:pt x="38375" y="50774"/>
                </a:lnTo>
                <a:lnTo>
                  <a:pt x="39276" y="48056"/>
                </a:lnTo>
                <a:lnTo>
                  <a:pt x="39413" y="44982"/>
                </a:lnTo>
                <a:lnTo>
                  <a:pt x="39301" y="41972"/>
                </a:lnTo>
                <a:lnTo>
                  <a:pt x="38696" y="39193"/>
                </a:lnTo>
                <a:lnTo>
                  <a:pt x="35953" y="39585"/>
                </a:lnTo>
                <a:lnTo>
                  <a:pt x="33408" y="41529"/>
                </a:lnTo>
                <a:lnTo>
                  <a:pt x="29880" y="43447"/>
                </a:lnTo>
                <a:lnTo>
                  <a:pt x="26902" y="44309"/>
                </a:lnTo>
                <a:lnTo>
                  <a:pt x="23199" y="44309"/>
                </a:lnTo>
                <a:lnTo>
                  <a:pt x="20195" y="43268"/>
                </a:lnTo>
                <a:lnTo>
                  <a:pt x="17650" y="41554"/>
                </a:lnTo>
                <a:lnTo>
                  <a:pt x="15819" y="38811"/>
                </a:lnTo>
                <a:lnTo>
                  <a:pt x="14648" y="35053"/>
                </a:lnTo>
                <a:lnTo>
                  <a:pt x="13949" y="30632"/>
                </a:lnTo>
                <a:lnTo>
                  <a:pt x="13949" y="22518"/>
                </a:lnTo>
                <a:lnTo>
                  <a:pt x="14883" y="18403"/>
                </a:lnTo>
                <a:lnTo>
                  <a:pt x="16751" y="15595"/>
                </a:lnTo>
                <a:lnTo>
                  <a:pt x="18633" y="12790"/>
                </a:lnTo>
                <a:lnTo>
                  <a:pt x="21329" y="11379"/>
                </a:lnTo>
                <a:lnTo>
                  <a:pt x="24857" y="11379"/>
                </a:lnTo>
                <a:lnTo>
                  <a:pt x="28216" y="11645"/>
                </a:lnTo>
                <a:lnTo>
                  <a:pt x="31931" y="13258"/>
                </a:lnTo>
                <a:lnTo>
                  <a:pt x="35302" y="15619"/>
                </a:lnTo>
                <a:lnTo>
                  <a:pt x="38293" y="15962"/>
                </a:lnTo>
                <a:lnTo>
                  <a:pt x="39189" y="12701"/>
                </a:lnTo>
                <a:lnTo>
                  <a:pt x="39164" y="8812"/>
                </a:lnTo>
                <a:lnTo>
                  <a:pt x="38808" y="6083"/>
                </a:lnTo>
                <a:lnTo>
                  <a:pt x="36605" y="3506"/>
                </a:lnTo>
                <a:lnTo>
                  <a:pt x="33616" y="1893"/>
                </a:lnTo>
                <a:lnTo>
                  <a:pt x="29916" y="647"/>
                </a:lnTo>
                <a:lnTo>
                  <a:pt x="27137" y="125"/>
                </a:lnTo>
                <a:lnTo>
                  <a:pt x="20736" y="0"/>
                </a:lnTo>
                <a:lnTo>
                  <a:pt x="17503" y="572"/>
                </a:lnTo>
                <a:lnTo>
                  <a:pt x="14551" y="1728"/>
                </a:lnTo>
                <a:lnTo>
                  <a:pt x="11588" y="2882"/>
                </a:lnTo>
                <a:lnTo>
                  <a:pt x="9028" y="4646"/>
                </a:lnTo>
                <a:lnTo>
                  <a:pt x="4712" y="9410"/>
                </a:lnTo>
                <a:lnTo>
                  <a:pt x="3023" y="12419"/>
                </a:lnTo>
                <a:lnTo>
                  <a:pt x="1807" y="16041"/>
                </a:lnTo>
                <a:lnTo>
                  <a:pt x="615" y="19673"/>
                </a:lnTo>
                <a:lnTo>
                  <a:pt x="0" y="23976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6015829" y="4205347"/>
            <a:ext cx="46055" cy="78030"/>
          </a:xfrm>
          <a:custGeom>
            <a:avLst/>
            <a:gdLst/>
            <a:ahLst/>
            <a:cxnLst/>
            <a:rect l="l" t="t" r="r" b="b"/>
            <a:pathLst>
              <a:path w="46055" h="78030">
                <a:moveTo>
                  <a:pt x="46055" y="75794"/>
                </a:moveTo>
                <a:lnTo>
                  <a:pt x="46055" y="41579"/>
                </a:lnTo>
                <a:lnTo>
                  <a:pt x="45763" y="38444"/>
                </a:lnTo>
                <a:lnTo>
                  <a:pt x="45144" y="35852"/>
                </a:lnTo>
                <a:lnTo>
                  <a:pt x="44532" y="33263"/>
                </a:lnTo>
                <a:lnTo>
                  <a:pt x="42142" y="29070"/>
                </a:lnTo>
                <a:lnTo>
                  <a:pt x="38934" y="25617"/>
                </a:lnTo>
                <a:lnTo>
                  <a:pt x="34430" y="23381"/>
                </a:lnTo>
                <a:lnTo>
                  <a:pt x="31666" y="22824"/>
                </a:lnTo>
                <a:lnTo>
                  <a:pt x="25758" y="22824"/>
                </a:lnTo>
                <a:lnTo>
                  <a:pt x="23227" y="23407"/>
                </a:lnTo>
                <a:lnTo>
                  <a:pt x="18356" y="25758"/>
                </a:lnTo>
                <a:lnTo>
                  <a:pt x="13615" y="29923"/>
                </a:lnTo>
                <a:lnTo>
                  <a:pt x="13615" y="2019"/>
                </a:lnTo>
                <a:lnTo>
                  <a:pt x="10972" y="280"/>
                </a:lnTo>
                <a:lnTo>
                  <a:pt x="8147" y="0"/>
                </a:lnTo>
                <a:lnTo>
                  <a:pt x="5476" y="0"/>
                </a:lnTo>
                <a:lnTo>
                  <a:pt x="2656" y="280"/>
                </a:lnTo>
                <a:lnTo>
                  <a:pt x="0" y="2401"/>
                </a:lnTo>
                <a:lnTo>
                  <a:pt x="111" y="76493"/>
                </a:lnTo>
                <a:lnTo>
                  <a:pt x="2656" y="77788"/>
                </a:lnTo>
                <a:lnTo>
                  <a:pt x="5476" y="78030"/>
                </a:lnTo>
                <a:lnTo>
                  <a:pt x="8147" y="78030"/>
                </a:lnTo>
                <a:lnTo>
                  <a:pt x="10972" y="77788"/>
                </a:lnTo>
                <a:lnTo>
                  <a:pt x="13615" y="75794"/>
                </a:lnTo>
                <a:lnTo>
                  <a:pt x="13615" y="42699"/>
                </a:lnTo>
                <a:lnTo>
                  <a:pt x="17369" y="38304"/>
                </a:lnTo>
                <a:lnTo>
                  <a:pt x="20901" y="35700"/>
                </a:lnTo>
                <a:lnTo>
                  <a:pt x="24380" y="35053"/>
                </a:lnTo>
                <a:lnTo>
                  <a:pt x="26953" y="35308"/>
                </a:lnTo>
                <a:lnTo>
                  <a:pt x="29844" y="37162"/>
                </a:lnTo>
                <a:lnTo>
                  <a:pt x="31640" y="40312"/>
                </a:lnTo>
                <a:lnTo>
                  <a:pt x="32327" y="43066"/>
                </a:lnTo>
                <a:lnTo>
                  <a:pt x="32486" y="47383"/>
                </a:lnTo>
                <a:lnTo>
                  <a:pt x="32486" y="76161"/>
                </a:lnTo>
                <a:lnTo>
                  <a:pt x="35096" y="77788"/>
                </a:lnTo>
                <a:lnTo>
                  <a:pt x="37972" y="78030"/>
                </a:lnTo>
                <a:lnTo>
                  <a:pt x="40604" y="78030"/>
                </a:lnTo>
                <a:lnTo>
                  <a:pt x="43459" y="77788"/>
                </a:lnTo>
                <a:lnTo>
                  <a:pt x="46055" y="75794"/>
                </a:lnTo>
                <a:close/>
              </a:path>
            </a:pathLst>
          </a:custGeom>
          <a:solidFill>
            <a:srgbClr val="001F5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4078004" y="4480801"/>
            <a:ext cx="50843" cy="70485"/>
          </a:xfrm>
          <a:custGeom>
            <a:avLst/>
            <a:gdLst/>
            <a:ahLst/>
            <a:cxnLst/>
            <a:rect l="l" t="t" r="r" b="b"/>
            <a:pathLst>
              <a:path w="50843" h="70485">
                <a:moveTo>
                  <a:pt x="21233" y="69771"/>
                </a:moveTo>
                <a:lnTo>
                  <a:pt x="23839" y="70484"/>
                </a:lnTo>
                <a:lnTo>
                  <a:pt x="27014" y="70484"/>
                </a:lnTo>
                <a:lnTo>
                  <a:pt x="29933" y="68795"/>
                </a:lnTo>
                <a:lnTo>
                  <a:pt x="29933" y="7923"/>
                </a:lnTo>
                <a:lnTo>
                  <a:pt x="49046" y="7923"/>
                </a:lnTo>
                <a:lnTo>
                  <a:pt x="50562" y="6717"/>
                </a:lnTo>
                <a:lnTo>
                  <a:pt x="50843" y="4010"/>
                </a:lnTo>
                <a:lnTo>
                  <a:pt x="50803" y="2703"/>
                </a:lnTo>
                <a:lnTo>
                  <a:pt x="49046" y="0"/>
                </a:lnTo>
                <a:lnTo>
                  <a:pt x="1220" y="60"/>
                </a:lnTo>
                <a:lnTo>
                  <a:pt x="0" y="2703"/>
                </a:lnTo>
                <a:lnTo>
                  <a:pt x="0" y="5295"/>
                </a:lnTo>
                <a:lnTo>
                  <a:pt x="1760" y="7923"/>
                </a:lnTo>
                <a:lnTo>
                  <a:pt x="20876" y="7923"/>
                </a:lnTo>
                <a:lnTo>
                  <a:pt x="20876" y="68795"/>
                </a:lnTo>
                <a:lnTo>
                  <a:pt x="21233" y="697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4142416" y="4475458"/>
            <a:ext cx="40736" cy="75830"/>
          </a:xfrm>
          <a:custGeom>
            <a:avLst/>
            <a:gdLst/>
            <a:ahLst/>
            <a:cxnLst/>
            <a:rect l="l" t="t" r="r" b="b"/>
            <a:pathLst>
              <a:path w="40736" h="75830">
                <a:moveTo>
                  <a:pt x="32068" y="45594"/>
                </a:moveTo>
                <a:lnTo>
                  <a:pt x="32068" y="74193"/>
                </a:lnTo>
                <a:lnTo>
                  <a:pt x="32277" y="74931"/>
                </a:lnTo>
                <a:lnTo>
                  <a:pt x="34836" y="75830"/>
                </a:lnTo>
                <a:lnTo>
                  <a:pt x="37957" y="75830"/>
                </a:lnTo>
                <a:lnTo>
                  <a:pt x="40736" y="74193"/>
                </a:lnTo>
                <a:lnTo>
                  <a:pt x="40736" y="40943"/>
                </a:lnTo>
                <a:lnTo>
                  <a:pt x="40455" y="37947"/>
                </a:lnTo>
                <a:lnTo>
                  <a:pt x="39289" y="32994"/>
                </a:lnTo>
                <a:lnTo>
                  <a:pt x="37000" y="28980"/>
                </a:lnTo>
                <a:lnTo>
                  <a:pt x="33925" y="25679"/>
                </a:lnTo>
                <a:lnTo>
                  <a:pt x="29620" y="23468"/>
                </a:lnTo>
                <a:lnTo>
                  <a:pt x="26974" y="22910"/>
                </a:lnTo>
                <a:lnTo>
                  <a:pt x="21253" y="22910"/>
                </a:lnTo>
                <a:lnTo>
                  <a:pt x="16198" y="24890"/>
                </a:lnTo>
                <a:lnTo>
                  <a:pt x="11167" y="28232"/>
                </a:lnTo>
                <a:lnTo>
                  <a:pt x="8682" y="30949"/>
                </a:lnTo>
                <a:lnTo>
                  <a:pt x="8682" y="1703"/>
                </a:lnTo>
                <a:lnTo>
                  <a:pt x="8473" y="925"/>
                </a:lnTo>
                <a:lnTo>
                  <a:pt x="5914" y="0"/>
                </a:lnTo>
                <a:lnTo>
                  <a:pt x="2782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82" y="75830"/>
                </a:lnTo>
                <a:lnTo>
                  <a:pt x="5914" y="75830"/>
                </a:lnTo>
                <a:lnTo>
                  <a:pt x="8682" y="74193"/>
                </a:lnTo>
                <a:lnTo>
                  <a:pt x="8682" y="40054"/>
                </a:lnTo>
                <a:lnTo>
                  <a:pt x="11059" y="36983"/>
                </a:lnTo>
                <a:lnTo>
                  <a:pt x="13329" y="34658"/>
                </a:lnTo>
                <a:lnTo>
                  <a:pt x="17686" y="31471"/>
                </a:lnTo>
                <a:lnTo>
                  <a:pt x="22028" y="30669"/>
                </a:lnTo>
                <a:lnTo>
                  <a:pt x="25181" y="31000"/>
                </a:lnTo>
                <a:lnTo>
                  <a:pt x="27738" y="32296"/>
                </a:lnTo>
                <a:lnTo>
                  <a:pt x="30393" y="35698"/>
                </a:lnTo>
                <a:lnTo>
                  <a:pt x="31427" y="38873"/>
                </a:lnTo>
                <a:lnTo>
                  <a:pt x="32068" y="42797"/>
                </a:lnTo>
                <a:lnTo>
                  <a:pt x="3206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4200152" y="4498373"/>
            <a:ext cx="43522" cy="53657"/>
          </a:xfrm>
          <a:custGeom>
            <a:avLst/>
            <a:gdLst/>
            <a:ahLst/>
            <a:cxnLst/>
            <a:rect l="l" t="t" r="r" b="b"/>
            <a:pathLst>
              <a:path w="43522" h="53657">
                <a:moveTo>
                  <a:pt x="43127" y="16941"/>
                </a:moveTo>
                <a:lnTo>
                  <a:pt x="42339" y="14133"/>
                </a:lnTo>
                <a:lnTo>
                  <a:pt x="41554" y="11325"/>
                </a:lnTo>
                <a:lnTo>
                  <a:pt x="38638" y="6807"/>
                </a:lnTo>
                <a:lnTo>
                  <a:pt x="34796" y="3070"/>
                </a:lnTo>
                <a:lnTo>
                  <a:pt x="32190" y="1838"/>
                </a:lnTo>
                <a:lnTo>
                  <a:pt x="29584" y="622"/>
                </a:lnTo>
                <a:lnTo>
                  <a:pt x="26423" y="0"/>
                </a:lnTo>
                <a:lnTo>
                  <a:pt x="26462" y="7009"/>
                </a:lnTo>
                <a:lnTo>
                  <a:pt x="29620" y="8341"/>
                </a:lnTo>
                <a:lnTo>
                  <a:pt x="31762" y="11008"/>
                </a:lnTo>
                <a:lnTo>
                  <a:pt x="33889" y="13690"/>
                </a:lnTo>
                <a:lnTo>
                  <a:pt x="34902" y="17383"/>
                </a:lnTo>
                <a:lnTo>
                  <a:pt x="34796" y="22082"/>
                </a:lnTo>
                <a:lnTo>
                  <a:pt x="8992" y="22082"/>
                </a:lnTo>
                <a:lnTo>
                  <a:pt x="9057" y="20102"/>
                </a:lnTo>
                <a:lnTo>
                  <a:pt x="10494" y="3124"/>
                </a:lnTo>
                <a:lnTo>
                  <a:pt x="8106" y="4899"/>
                </a:lnTo>
                <a:lnTo>
                  <a:pt x="4146" y="9575"/>
                </a:lnTo>
                <a:lnTo>
                  <a:pt x="2631" y="12405"/>
                </a:lnTo>
                <a:lnTo>
                  <a:pt x="1587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96"/>
                </a:lnTo>
                <a:lnTo>
                  <a:pt x="2548" y="42011"/>
                </a:lnTo>
                <a:lnTo>
                  <a:pt x="4050" y="44780"/>
                </a:lnTo>
                <a:lnTo>
                  <a:pt x="6054" y="46987"/>
                </a:lnTo>
                <a:lnTo>
                  <a:pt x="10504" y="50860"/>
                </a:lnTo>
                <a:lnTo>
                  <a:pt x="13435" y="51979"/>
                </a:lnTo>
                <a:lnTo>
                  <a:pt x="16361" y="53096"/>
                </a:lnTo>
                <a:lnTo>
                  <a:pt x="19756" y="53657"/>
                </a:lnTo>
                <a:lnTo>
                  <a:pt x="23655" y="53657"/>
                </a:lnTo>
                <a:lnTo>
                  <a:pt x="28011" y="53492"/>
                </a:lnTo>
                <a:lnTo>
                  <a:pt x="31970" y="52805"/>
                </a:lnTo>
                <a:lnTo>
                  <a:pt x="35218" y="51979"/>
                </a:lnTo>
                <a:lnTo>
                  <a:pt x="37947" y="51102"/>
                </a:lnTo>
                <a:lnTo>
                  <a:pt x="41208" y="48830"/>
                </a:lnTo>
                <a:lnTo>
                  <a:pt x="41528" y="46163"/>
                </a:lnTo>
                <a:lnTo>
                  <a:pt x="40949" y="43012"/>
                </a:lnTo>
                <a:lnTo>
                  <a:pt x="38220" y="43268"/>
                </a:lnTo>
                <a:lnTo>
                  <a:pt x="35055" y="44550"/>
                </a:lnTo>
                <a:lnTo>
                  <a:pt x="32245" y="45439"/>
                </a:lnTo>
                <a:lnTo>
                  <a:pt x="28723" y="46202"/>
                </a:lnTo>
                <a:lnTo>
                  <a:pt x="24469" y="46393"/>
                </a:lnTo>
                <a:lnTo>
                  <a:pt x="21614" y="46393"/>
                </a:lnTo>
                <a:lnTo>
                  <a:pt x="17222" y="45133"/>
                </a:lnTo>
                <a:lnTo>
                  <a:pt x="13653" y="43113"/>
                </a:lnTo>
                <a:lnTo>
                  <a:pt x="11195" y="40003"/>
                </a:lnTo>
                <a:lnTo>
                  <a:pt x="9780" y="35977"/>
                </a:lnTo>
                <a:lnTo>
                  <a:pt x="8992" y="31356"/>
                </a:lnTo>
                <a:lnTo>
                  <a:pt x="8992" y="28648"/>
                </a:lnTo>
                <a:lnTo>
                  <a:pt x="40149" y="28648"/>
                </a:lnTo>
                <a:lnTo>
                  <a:pt x="42486" y="27748"/>
                </a:lnTo>
                <a:lnTo>
                  <a:pt x="43522" y="24739"/>
                </a:lnTo>
                <a:lnTo>
                  <a:pt x="43522" y="19926"/>
                </a:lnTo>
                <a:lnTo>
                  <a:pt x="43127" y="16941"/>
                </a:lnTo>
                <a:close/>
              </a:path>
              <a:path w="43522" h="53657">
                <a:moveTo>
                  <a:pt x="9057" y="20102"/>
                </a:moveTo>
                <a:lnTo>
                  <a:pt x="9989" y="16355"/>
                </a:lnTo>
                <a:lnTo>
                  <a:pt x="11440" y="12927"/>
                </a:lnTo>
                <a:lnTo>
                  <a:pt x="14982" y="9079"/>
                </a:lnTo>
                <a:lnTo>
                  <a:pt x="18219" y="7415"/>
                </a:lnTo>
                <a:lnTo>
                  <a:pt x="22265" y="7009"/>
                </a:lnTo>
                <a:lnTo>
                  <a:pt x="26462" y="7009"/>
                </a:lnTo>
                <a:lnTo>
                  <a:pt x="26423" y="0"/>
                </a:lnTo>
                <a:lnTo>
                  <a:pt x="19241" y="0"/>
                </a:lnTo>
                <a:lnTo>
                  <a:pt x="16102" y="633"/>
                </a:lnTo>
                <a:lnTo>
                  <a:pt x="13298" y="1864"/>
                </a:lnTo>
                <a:lnTo>
                  <a:pt x="10494" y="3124"/>
                </a:lnTo>
                <a:lnTo>
                  <a:pt x="9057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286854" y="4498373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1"/>
                </a:moveTo>
                <a:lnTo>
                  <a:pt x="8611" y="52984"/>
                </a:lnTo>
                <a:lnTo>
                  <a:pt x="11649" y="53527"/>
                </a:lnTo>
                <a:lnTo>
                  <a:pt x="14932" y="53657"/>
                </a:lnTo>
                <a:lnTo>
                  <a:pt x="17661" y="53657"/>
                </a:lnTo>
                <a:lnTo>
                  <a:pt x="20175" y="53312"/>
                </a:lnTo>
                <a:lnTo>
                  <a:pt x="24725" y="51955"/>
                </a:lnTo>
                <a:lnTo>
                  <a:pt x="28328" y="49593"/>
                </a:lnTo>
                <a:lnTo>
                  <a:pt x="31244" y="46608"/>
                </a:lnTo>
                <a:lnTo>
                  <a:pt x="33041" y="42696"/>
                </a:lnTo>
                <a:lnTo>
                  <a:pt x="33483" y="37983"/>
                </a:lnTo>
                <a:lnTo>
                  <a:pt x="33483" y="35888"/>
                </a:lnTo>
                <a:lnTo>
                  <a:pt x="32461" y="32547"/>
                </a:lnTo>
                <a:lnTo>
                  <a:pt x="30873" y="29743"/>
                </a:lnTo>
                <a:lnTo>
                  <a:pt x="27345" y="26629"/>
                </a:lnTo>
                <a:lnTo>
                  <a:pt x="24441" y="25120"/>
                </a:lnTo>
                <a:lnTo>
                  <a:pt x="21478" y="23825"/>
                </a:lnTo>
                <a:lnTo>
                  <a:pt x="18525" y="22604"/>
                </a:lnTo>
                <a:lnTo>
                  <a:pt x="15656" y="21449"/>
                </a:lnTo>
                <a:lnTo>
                  <a:pt x="12139" y="19353"/>
                </a:lnTo>
                <a:lnTo>
                  <a:pt x="9817" y="16584"/>
                </a:lnTo>
                <a:lnTo>
                  <a:pt x="9471" y="13992"/>
                </a:lnTo>
                <a:lnTo>
                  <a:pt x="10026" y="11188"/>
                </a:lnTo>
                <a:lnTo>
                  <a:pt x="12362" y="8290"/>
                </a:lnTo>
                <a:lnTo>
                  <a:pt x="15527" y="7109"/>
                </a:lnTo>
                <a:lnTo>
                  <a:pt x="18305" y="6944"/>
                </a:lnTo>
                <a:lnTo>
                  <a:pt x="21417" y="7134"/>
                </a:lnTo>
                <a:lnTo>
                  <a:pt x="25071" y="8366"/>
                </a:lnTo>
                <a:lnTo>
                  <a:pt x="27741" y="9687"/>
                </a:lnTo>
                <a:lnTo>
                  <a:pt x="30730" y="9878"/>
                </a:lnTo>
                <a:lnTo>
                  <a:pt x="31071" y="7160"/>
                </a:lnTo>
                <a:lnTo>
                  <a:pt x="30777" y="4417"/>
                </a:lnTo>
                <a:lnTo>
                  <a:pt x="28206" y="2195"/>
                </a:lnTo>
                <a:lnTo>
                  <a:pt x="25599" y="1141"/>
                </a:lnTo>
                <a:lnTo>
                  <a:pt x="22194" y="327"/>
                </a:lnTo>
                <a:lnTo>
                  <a:pt x="18403" y="0"/>
                </a:lnTo>
                <a:lnTo>
                  <a:pt x="15527" y="0"/>
                </a:lnTo>
                <a:lnTo>
                  <a:pt x="13013" y="392"/>
                </a:lnTo>
                <a:lnTo>
                  <a:pt x="8698" y="1993"/>
                </a:lnTo>
                <a:lnTo>
                  <a:pt x="5472" y="4366"/>
                </a:lnTo>
                <a:lnTo>
                  <a:pt x="2966" y="7225"/>
                </a:lnTo>
                <a:lnTo>
                  <a:pt x="1512" y="10731"/>
                </a:lnTo>
                <a:lnTo>
                  <a:pt x="1169" y="14475"/>
                </a:lnTo>
                <a:lnTo>
                  <a:pt x="1501" y="18529"/>
                </a:lnTo>
                <a:lnTo>
                  <a:pt x="2880" y="21625"/>
                </a:lnTo>
                <a:lnTo>
                  <a:pt x="6026" y="25206"/>
                </a:lnTo>
                <a:lnTo>
                  <a:pt x="8698" y="26935"/>
                </a:lnTo>
                <a:lnTo>
                  <a:pt x="11588" y="28407"/>
                </a:lnTo>
                <a:lnTo>
                  <a:pt x="14561" y="29653"/>
                </a:lnTo>
                <a:lnTo>
                  <a:pt x="17395" y="30797"/>
                </a:lnTo>
                <a:lnTo>
                  <a:pt x="20063" y="31990"/>
                </a:lnTo>
                <a:lnTo>
                  <a:pt x="23209" y="34276"/>
                </a:lnTo>
                <a:lnTo>
                  <a:pt x="24922" y="37310"/>
                </a:lnTo>
                <a:lnTo>
                  <a:pt x="24674" y="41183"/>
                </a:lnTo>
                <a:lnTo>
                  <a:pt x="23065" y="43941"/>
                </a:lnTo>
                <a:lnTo>
                  <a:pt x="20285" y="45680"/>
                </a:lnTo>
                <a:lnTo>
                  <a:pt x="16556" y="46504"/>
                </a:lnTo>
                <a:lnTo>
                  <a:pt x="13136" y="46504"/>
                </a:lnTo>
                <a:lnTo>
                  <a:pt x="9889" y="45770"/>
                </a:lnTo>
                <a:lnTo>
                  <a:pt x="5980" y="44168"/>
                </a:lnTo>
                <a:lnTo>
                  <a:pt x="3186" y="42555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52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4331282" y="4499136"/>
            <a:ext cx="44629" cy="71629"/>
          </a:xfrm>
          <a:custGeom>
            <a:avLst/>
            <a:gdLst/>
            <a:ahLst/>
            <a:cxnLst/>
            <a:rect l="l" t="t" r="r" b="b"/>
            <a:pathLst>
              <a:path w="44629" h="71629">
                <a:moveTo>
                  <a:pt x="18622" y="51868"/>
                </a:moveTo>
                <a:lnTo>
                  <a:pt x="12091" y="68849"/>
                </a:lnTo>
                <a:lnTo>
                  <a:pt x="12336" y="71020"/>
                </a:lnTo>
                <a:lnTo>
                  <a:pt x="14921" y="71629"/>
                </a:lnTo>
                <a:lnTo>
                  <a:pt x="17589" y="71629"/>
                </a:lnTo>
                <a:lnTo>
                  <a:pt x="21339" y="69825"/>
                </a:lnTo>
                <a:lnTo>
                  <a:pt x="27650" y="51868"/>
                </a:lnTo>
                <a:lnTo>
                  <a:pt x="44629" y="3304"/>
                </a:lnTo>
                <a:lnTo>
                  <a:pt x="44491" y="647"/>
                </a:lnTo>
                <a:lnTo>
                  <a:pt x="41672" y="0"/>
                </a:lnTo>
                <a:lnTo>
                  <a:pt x="38695" y="39"/>
                </a:lnTo>
                <a:lnTo>
                  <a:pt x="36013" y="1893"/>
                </a:lnTo>
                <a:lnTo>
                  <a:pt x="22978" y="41287"/>
                </a:lnTo>
                <a:lnTo>
                  <a:pt x="22816" y="41287"/>
                </a:lnTo>
                <a:lnTo>
                  <a:pt x="9309" y="2109"/>
                </a:lnTo>
                <a:lnTo>
                  <a:pt x="8657" y="737"/>
                </a:lnTo>
                <a:lnTo>
                  <a:pt x="6040" y="25"/>
                </a:lnTo>
                <a:lnTo>
                  <a:pt x="3110" y="0"/>
                </a:lnTo>
                <a:lnTo>
                  <a:pt x="0" y="888"/>
                </a:lnTo>
                <a:lnTo>
                  <a:pt x="269" y="3469"/>
                </a:lnTo>
                <a:lnTo>
                  <a:pt x="17146" y="50129"/>
                </a:lnTo>
                <a:lnTo>
                  <a:pt x="18622" y="51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4390894" y="4498369"/>
            <a:ext cx="40737" cy="52919"/>
          </a:xfrm>
          <a:custGeom>
            <a:avLst/>
            <a:gdLst/>
            <a:ahLst/>
            <a:cxnLst/>
            <a:rect l="l" t="t" r="r" b="b"/>
            <a:pathLst>
              <a:path w="40737" h="52919">
                <a:moveTo>
                  <a:pt x="5900" y="52919"/>
                </a:moveTo>
                <a:lnTo>
                  <a:pt x="8680" y="51282"/>
                </a:lnTo>
                <a:lnTo>
                  <a:pt x="8680" y="17143"/>
                </a:lnTo>
                <a:lnTo>
                  <a:pt x="11056" y="14072"/>
                </a:lnTo>
                <a:lnTo>
                  <a:pt x="13331" y="11747"/>
                </a:lnTo>
                <a:lnTo>
                  <a:pt x="17673" y="8561"/>
                </a:lnTo>
                <a:lnTo>
                  <a:pt x="22029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4" y="15962"/>
                </a:lnTo>
                <a:lnTo>
                  <a:pt x="32070" y="19886"/>
                </a:lnTo>
                <a:lnTo>
                  <a:pt x="32070" y="51282"/>
                </a:lnTo>
                <a:lnTo>
                  <a:pt x="32278" y="52020"/>
                </a:lnTo>
                <a:lnTo>
                  <a:pt x="34834" y="52919"/>
                </a:lnTo>
                <a:lnTo>
                  <a:pt x="37959" y="52919"/>
                </a:lnTo>
                <a:lnTo>
                  <a:pt x="40737" y="51282"/>
                </a:lnTo>
                <a:lnTo>
                  <a:pt x="40737" y="18021"/>
                </a:lnTo>
                <a:lnTo>
                  <a:pt x="40457" y="15036"/>
                </a:lnTo>
                <a:lnTo>
                  <a:pt x="39287" y="10083"/>
                </a:lnTo>
                <a:lnTo>
                  <a:pt x="36997" y="6069"/>
                </a:lnTo>
                <a:lnTo>
                  <a:pt x="33922" y="2768"/>
                </a:lnTo>
                <a:lnTo>
                  <a:pt x="29621" y="557"/>
                </a:lnTo>
                <a:lnTo>
                  <a:pt x="26964" y="0"/>
                </a:lnTo>
                <a:lnTo>
                  <a:pt x="21103" y="0"/>
                </a:lnTo>
                <a:lnTo>
                  <a:pt x="18446" y="723"/>
                </a:lnTo>
                <a:lnTo>
                  <a:pt x="15805" y="2146"/>
                </a:lnTo>
                <a:lnTo>
                  <a:pt x="13148" y="3567"/>
                </a:lnTo>
                <a:lnTo>
                  <a:pt x="10491" y="5828"/>
                </a:lnTo>
                <a:lnTo>
                  <a:pt x="7834" y="8902"/>
                </a:lnTo>
                <a:lnTo>
                  <a:pt x="7834" y="2437"/>
                </a:lnTo>
                <a:lnTo>
                  <a:pt x="5864" y="839"/>
                </a:lnTo>
                <a:lnTo>
                  <a:pt x="3133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64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4448632" y="4498373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4" y="16941"/>
                </a:moveTo>
                <a:lnTo>
                  <a:pt x="42327" y="14133"/>
                </a:lnTo>
                <a:lnTo>
                  <a:pt x="41554" y="11325"/>
                </a:lnTo>
                <a:lnTo>
                  <a:pt x="38638" y="6807"/>
                </a:lnTo>
                <a:lnTo>
                  <a:pt x="34796" y="3070"/>
                </a:lnTo>
                <a:lnTo>
                  <a:pt x="32190" y="1838"/>
                </a:lnTo>
                <a:lnTo>
                  <a:pt x="29584" y="622"/>
                </a:lnTo>
                <a:lnTo>
                  <a:pt x="26408" y="0"/>
                </a:lnTo>
                <a:lnTo>
                  <a:pt x="26449" y="7009"/>
                </a:lnTo>
                <a:lnTo>
                  <a:pt x="29620" y="8341"/>
                </a:lnTo>
                <a:lnTo>
                  <a:pt x="31747" y="11008"/>
                </a:lnTo>
                <a:lnTo>
                  <a:pt x="33889" y="13690"/>
                </a:lnTo>
                <a:lnTo>
                  <a:pt x="34898" y="17383"/>
                </a:lnTo>
                <a:lnTo>
                  <a:pt x="34796" y="22082"/>
                </a:lnTo>
                <a:lnTo>
                  <a:pt x="8977" y="22082"/>
                </a:lnTo>
                <a:lnTo>
                  <a:pt x="9056" y="20102"/>
                </a:lnTo>
                <a:lnTo>
                  <a:pt x="10494" y="3124"/>
                </a:lnTo>
                <a:lnTo>
                  <a:pt x="8106" y="4899"/>
                </a:lnTo>
                <a:lnTo>
                  <a:pt x="4146" y="9575"/>
                </a:lnTo>
                <a:lnTo>
                  <a:pt x="2631" y="12405"/>
                </a:lnTo>
                <a:lnTo>
                  <a:pt x="1587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25" y="38696"/>
                </a:lnTo>
                <a:lnTo>
                  <a:pt x="2545" y="42011"/>
                </a:lnTo>
                <a:lnTo>
                  <a:pt x="4050" y="44780"/>
                </a:lnTo>
                <a:lnTo>
                  <a:pt x="6040" y="46987"/>
                </a:lnTo>
                <a:lnTo>
                  <a:pt x="10504" y="50860"/>
                </a:lnTo>
                <a:lnTo>
                  <a:pt x="13431" y="51979"/>
                </a:lnTo>
                <a:lnTo>
                  <a:pt x="16361" y="53096"/>
                </a:lnTo>
                <a:lnTo>
                  <a:pt x="19756" y="53657"/>
                </a:lnTo>
                <a:lnTo>
                  <a:pt x="23655" y="53657"/>
                </a:lnTo>
                <a:lnTo>
                  <a:pt x="27997" y="53492"/>
                </a:lnTo>
                <a:lnTo>
                  <a:pt x="31970" y="52805"/>
                </a:lnTo>
                <a:lnTo>
                  <a:pt x="35218" y="51979"/>
                </a:lnTo>
                <a:lnTo>
                  <a:pt x="37947" y="51102"/>
                </a:lnTo>
                <a:lnTo>
                  <a:pt x="41208" y="48830"/>
                </a:lnTo>
                <a:lnTo>
                  <a:pt x="41528" y="46163"/>
                </a:lnTo>
                <a:lnTo>
                  <a:pt x="40949" y="43012"/>
                </a:lnTo>
                <a:lnTo>
                  <a:pt x="38220" y="43268"/>
                </a:lnTo>
                <a:lnTo>
                  <a:pt x="35055" y="44550"/>
                </a:lnTo>
                <a:lnTo>
                  <a:pt x="32241" y="45439"/>
                </a:lnTo>
                <a:lnTo>
                  <a:pt x="28719" y="46202"/>
                </a:lnTo>
                <a:lnTo>
                  <a:pt x="24469" y="46393"/>
                </a:lnTo>
                <a:lnTo>
                  <a:pt x="21610" y="46393"/>
                </a:lnTo>
                <a:lnTo>
                  <a:pt x="17221" y="45133"/>
                </a:lnTo>
                <a:lnTo>
                  <a:pt x="13653" y="43113"/>
                </a:lnTo>
                <a:lnTo>
                  <a:pt x="11191" y="40003"/>
                </a:lnTo>
                <a:lnTo>
                  <a:pt x="9780" y="35977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86" y="27748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4" y="16941"/>
                </a:lnTo>
                <a:close/>
              </a:path>
              <a:path w="43520" h="53657">
                <a:moveTo>
                  <a:pt x="9056" y="20102"/>
                </a:moveTo>
                <a:lnTo>
                  <a:pt x="9989" y="16355"/>
                </a:lnTo>
                <a:lnTo>
                  <a:pt x="11440" y="12927"/>
                </a:lnTo>
                <a:lnTo>
                  <a:pt x="14982" y="9079"/>
                </a:lnTo>
                <a:lnTo>
                  <a:pt x="18219" y="7415"/>
                </a:lnTo>
                <a:lnTo>
                  <a:pt x="22254" y="7009"/>
                </a:lnTo>
                <a:lnTo>
                  <a:pt x="26449" y="7009"/>
                </a:lnTo>
                <a:lnTo>
                  <a:pt x="26408" y="0"/>
                </a:lnTo>
                <a:lnTo>
                  <a:pt x="19241" y="0"/>
                </a:lnTo>
                <a:lnTo>
                  <a:pt x="16088" y="633"/>
                </a:lnTo>
                <a:lnTo>
                  <a:pt x="13298" y="1864"/>
                </a:lnTo>
                <a:lnTo>
                  <a:pt x="10494" y="3124"/>
                </a:lnTo>
                <a:lnTo>
                  <a:pt x="9056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4510220" y="4498373"/>
            <a:ext cx="27614" cy="52919"/>
          </a:xfrm>
          <a:custGeom>
            <a:avLst/>
            <a:gdLst/>
            <a:ahLst/>
            <a:cxnLst/>
            <a:rect l="l" t="t" r="r" b="b"/>
            <a:pathLst>
              <a:path w="27614" h="52919">
                <a:moveTo>
                  <a:pt x="5892" y="52919"/>
                </a:moveTo>
                <a:lnTo>
                  <a:pt x="8671" y="51281"/>
                </a:lnTo>
                <a:lnTo>
                  <a:pt x="8671" y="19151"/>
                </a:lnTo>
                <a:lnTo>
                  <a:pt x="11008" y="15480"/>
                </a:lnTo>
                <a:lnTo>
                  <a:pt x="14024" y="11631"/>
                </a:lnTo>
                <a:lnTo>
                  <a:pt x="16753" y="9373"/>
                </a:lnTo>
                <a:lnTo>
                  <a:pt x="19298" y="8470"/>
                </a:lnTo>
                <a:lnTo>
                  <a:pt x="22230" y="8675"/>
                </a:lnTo>
                <a:lnTo>
                  <a:pt x="24897" y="9475"/>
                </a:lnTo>
                <a:lnTo>
                  <a:pt x="27553" y="8190"/>
                </a:lnTo>
                <a:lnTo>
                  <a:pt x="27614" y="3671"/>
                </a:lnTo>
                <a:lnTo>
                  <a:pt x="25328" y="687"/>
                </a:lnTo>
                <a:lnTo>
                  <a:pt x="22301" y="90"/>
                </a:lnTo>
                <a:lnTo>
                  <a:pt x="19730" y="0"/>
                </a:lnTo>
                <a:lnTo>
                  <a:pt x="16728" y="673"/>
                </a:lnTo>
                <a:lnTo>
                  <a:pt x="13690" y="2578"/>
                </a:lnTo>
                <a:lnTo>
                  <a:pt x="10345" y="599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8"/>
                </a:lnTo>
                <a:lnTo>
                  <a:pt x="3138" y="763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67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4546785" y="4498480"/>
            <a:ext cx="44776" cy="54648"/>
          </a:xfrm>
          <a:custGeom>
            <a:avLst/>
            <a:gdLst/>
            <a:ahLst/>
            <a:cxnLst/>
            <a:rect l="l" t="t" r="r" b="b"/>
            <a:pathLst>
              <a:path w="44776" h="54648">
                <a:moveTo>
                  <a:pt x="9511" y="36244"/>
                </a:moveTo>
                <a:lnTo>
                  <a:pt x="9201" y="54648"/>
                </a:lnTo>
                <a:lnTo>
                  <a:pt x="11329" y="51563"/>
                </a:lnTo>
                <a:lnTo>
                  <a:pt x="10076" y="39650"/>
                </a:lnTo>
                <a:lnTo>
                  <a:pt x="9511" y="36244"/>
                </a:lnTo>
                <a:close/>
              </a:path>
              <a:path w="44776" h="54648">
                <a:moveTo>
                  <a:pt x="421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18" y="66038"/>
                </a:lnTo>
                <a:lnTo>
                  <a:pt x="4885" y="68580"/>
                </a:lnTo>
                <a:lnTo>
                  <a:pt x="8809" y="70650"/>
                </a:lnTo>
                <a:lnTo>
                  <a:pt x="11490" y="71323"/>
                </a:lnTo>
                <a:lnTo>
                  <a:pt x="14159" y="71996"/>
                </a:lnTo>
                <a:lnTo>
                  <a:pt x="17406" y="72327"/>
                </a:lnTo>
                <a:lnTo>
                  <a:pt x="25192" y="72327"/>
                </a:lnTo>
                <a:lnTo>
                  <a:pt x="28623" y="71880"/>
                </a:lnTo>
                <a:lnTo>
                  <a:pt x="31529" y="71006"/>
                </a:lnTo>
                <a:lnTo>
                  <a:pt x="34444" y="70102"/>
                </a:lnTo>
                <a:lnTo>
                  <a:pt x="38696" y="67373"/>
                </a:lnTo>
                <a:lnTo>
                  <a:pt x="41972" y="64047"/>
                </a:lnTo>
                <a:lnTo>
                  <a:pt x="43794" y="59993"/>
                </a:lnTo>
                <a:lnTo>
                  <a:pt x="44258" y="55613"/>
                </a:lnTo>
                <a:lnTo>
                  <a:pt x="43840" y="51598"/>
                </a:lnTo>
                <a:lnTo>
                  <a:pt x="42242" y="48387"/>
                </a:lnTo>
                <a:lnTo>
                  <a:pt x="39672" y="45921"/>
                </a:lnTo>
                <a:lnTo>
                  <a:pt x="36546" y="43981"/>
                </a:lnTo>
                <a:lnTo>
                  <a:pt x="32608" y="42786"/>
                </a:lnTo>
                <a:lnTo>
                  <a:pt x="28108" y="42378"/>
                </a:lnTo>
                <a:lnTo>
                  <a:pt x="15756" y="41835"/>
                </a:lnTo>
                <a:lnTo>
                  <a:pt x="13874" y="41756"/>
                </a:lnTo>
                <a:lnTo>
                  <a:pt x="10076" y="39650"/>
                </a:lnTo>
                <a:lnTo>
                  <a:pt x="11329" y="51563"/>
                </a:lnTo>
                <a:lnTo>
                  <a:pt x="14072" y="48995"/>
                </a:lnTo>
                <a:lnTo>
                  <a:pt x="26337" y="49428"/>
                </a:lnTo>
                <a:lnTo>
                  <a:pt x="29164" y="49503"/>
                </a:lnTo>
                <a:lnTo>
                  <a:pt x="31417" y="50101"/>
                </a:lnTo>
                <a:lnTo>
                  <a:pt x="34737" y="52387"/>
                </a:lnTo>
                <a:lnTo>
                  <a:pt x="35575" y="56109"/>
                </a:lnTo>
                <a:lnTo>
                  <a:pt x="35575" y="57340"/>
                </a:lnTo>
                <a:lnTo>
                  <a:pt x="34394" y="60756"/>
                </a:lnTo>
                <a:lnTo>
                  <a:pt x="31456" y="63486"/>
                </a:lnTo>
                <a:lnTo>
                  <a:pt x="28246" y="64706"/>
                </a:lnTo>
                <a:lnTo>
                  <a:pt x="24282" y="65495"/>
                </a:lnTo>
                <a:lnTo>
                  <a:pt x="17518" y="65495"/>
                </a:lnTo>
                <a:lnTo>
                  <a:pt x="14292" y="64883"/>
                </a:lnTo>
                <a:lnTo>
                  <a:pt x="11981" y="63676"/>
                </a:lnTo>
                <a:lnTo>
                  <a:pt x="8514" y="60681"/>
                </a:lnTo>
                <a:lnTo>
                  <a:pt x="8514" y="57567"/>
                </a:lnTo>
                <a:lnTo>
                  <a:pt x="9201" y="54648"/>
                </a:lnTo>
                <a:lnTo>
                  <a:pt x="9511" y="36244"/>
                </a:lnTo>
                <a:lnTo>
                  <a:pt x="11033" y="32879"/>
                </a:lnTo>
                <a:lnTo>
                  <a:pt x="13949" y="33681"/>
                </a:lnTo>
                <a:lnTo>
                  <a:pt x="17997" y="28105"/>
                </a:lnTo>
                <a:lnTo>
                  <a:pt x="13741" y="25336"/>
                </a:lnTo>
                <a:lnTo>
                  <a:pt x="11084" y="20955"/>
                </a:lnTo>
                <a:lnTo>
                  <a:pt x="11084" y="17740"/>
                </a:lnTo>
                <a:lnTo>
                  <a:pt x="11292" y="14911"/>
                </a:lnTo>
                <a:lnTo>
                  <a:pt x="9597" y="3200"/>
                </a:lnTo>
                <a:lnTo>
                  <a:pt x="6371" y="6235"/>
                </a:lnTo>
                <a:lnTo>
                  <a:pt x="4204" y="10299"/>
                </a:lnTo>
                <a:lnTo>
                  <a:pt x="2829" y="15011"/>
                </a:lnTo>
                <a:lnTo>
                  <a:pt x="2829" y="17791"/>
                </a:lnTo>
                <a:lnTo>
                  <a:pt x="3149" y="22226"/>
                </a:lnTo>
                <a:lnTo>
                  <a:pt x="4406" y="25591"/>
                </a:lnTo>
                <a:lnTo>
                  <a:pt x="6361" y="28436"/>
                </a:lnTo>
                <a:lnTo>
                  <a:pt x="3975" y="31370"/>
                </a:lnTo>
                <a:lnTo>
                  <a:pt x="2228" y="34837"/>
                </a:lnTo>
                <a:lnTo>
                  <a:pt x="1785" y="39013"/>
                </a:lnTo>
                <a:lnTo>
                  <a:pt x="2199" y="42087"/>
                </a:lnTo>
                <a:lnTo>
                  <a:pt x="3841" y="44831"/>
                </a:lnTo>
                <a:lnTo>
                  <a:pt x="6840" y="46875"/>
                </a:lnTo>
                <a:lnTo>
                  <a:pt x="3851" y="49618"/>
                </a:lnTo>
                <a:lnTo>
                  <a:pt x="1710" y="52527"/>
                </a:lnTo>
                <a:lnTo>
                  <a:pt x="421" y="55727"/>
                </a:lnTo>
                <a:close/>
              </a:path>
              <a:path w="44776" h="54648">
                <a:moveTo>
                  <a:pt x="14357" y="9079"/>
                </a:moveTo>
                <a:lnTo>
                  <a:pt x="17873" y="7124"/>
                </a:lnTo>
                <a:lnTo>
                  <a:pt x="21023" y="6832"/>
                </a:lnTo>
                <a:lnTo>
                  <a:pt x="24282" y="6832"/>
                </a:lnTo>
                <a:lnTo>
                  <a:pt x="26791" y="7760"/>
                </a:lnTo>
                <a:lnTo>
                  <a:pt x="30333" y="11494"/>
                </a:lnTo>
                <a:lnTo>
                  <a:pt x="31219" y="14083"/>
                </a:lnTo>
                <a:lnTo>
                  <a:pt x="31219" y="17412"/>
                </a:lnTo>
                <a:lnTo>
                  <a:pt x="31014" y="20191"/>
                </a:lnTo>
                <a:lnTo>
                  <a:pt x="30210" y="22795"/>
                </a:lnTo>
                <a:lnTo>
                  <a:pt x="27946" y="25934"/>
                </a:lnTo>
                <a:lnTo>
                  <a:pt x="24382" y="27824"/>
                </a:lnTo>
                <a:lnTo>
                  <a:pt x="21182" y="28105"/>
                </a:lnTo>
                <a:lnTo>
                  <a:pt x="17997" y="28105"/>
                </a:lnTo>
                <a:lnTo>
                  <a:pt x="13949" y="33681"/>
                </a:lnTo>
                <a:lnTo>
                  <a:pt x="17416" y="34735"/>
                </a:lnTo>
                <a:lnTo>
                  <a:pt x="21182" y="35002"/>
                </a:lnTo>
                <a:lnTo>
                  <a:pt x="23900" y="35002"/>
                </a:lnTo>
                <a:lnTo>
                  <a:pt x="28638" y="33807"/>
                </a:lnTo>
                <a:lnTo>
                  <a:pt x="32818" y="31863"/>
                </a:lnTo>
                <a:lnTo>
                  <a:pt x="36079" y="28854"/>
                </a:lnTo>
                <a:lnTo>
                  <a:pt x="38196" y="24853"/>
                </a:lnTo>
                <a:lnTo>
                  <a:pt x="39524" y="20191"/>
                </a:lnTo>
                <a:lnTo>
                  <a:pt x="39524" y="17362"/>
                </a:lnTo>
                <a:lnTo>
                  <a:pt x="39265" y="14022"/>
                </a:lnTo>
                <a:lnTo>
                  <a:pt x="38293" y="10872"/>
                </a:lnTo>
                <a:lnTo>
                  <a:pt x="36201" y="8139"/>
                </a:lnTo>
                <a:lnTo>
                  <a:pt x="42994" y="8139"/>
                </a:lnTo>
                <a:lnTo>
                  <a:pt x="44283" y="7289"/>
                </a:lnTo>
                <a:lnTo>
                  <a:pt x="44776" y="4560"/>
                </a:lnTo>
                <a:lnTo>
                  <a:pt x="42994" y="914"/>
                </a:lnTo>
                <a:lnTo>
                  <a:pt x="28699" y="914"/>
                </a:lnTo>
                <a:lnTo>
                  <a:pt x="27604" y="633"/>
                </a:lnTo>
                <a:lnTo>
                  <a:pt x="23950" y="90"/>
                </a:lnTo>
                <a:lnTo>
                  <a:pt x="18511" y="0"/>
                </a:lnTo>
                <a:lnTo>
                  <a:pt x="13792" y="1220"/>
                </a:lnTo>
                <a:lnTo>
                  <a:pt x="9597" y="3200"/>
                </a:lnTo>
                <a:lnTo>
                  <a:pt x="11292" y="14911"/>
                </a:lnTo>
                <a:lnTo>
                  <a:pt x="12092" y="12279"/>
                </a:lnTo>
                <a:lnTo>
                  <a:pt x="1435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4606340" y="4479001"/>
            <a:ext cx="10716" cy="72287"/>
          </a:xfrm>
          <a:custGeom>
            <a:avLst/>
            <a:gdLst/>
            <a:ahLst/>
            <a:cxnLst/>
            <a:rect l="l" t="t" r="r" b="b"/>
            <a:pathLst>
              <a:path w="10716" h="72287">
                <a:moveTo>
                  <a:pt x="0" y="5421"/>
                </a:moveTo>
                <a:lnTo>
                  <a:pt x="370" y="8891"/>
                </a:lnTo>
                <a:lnTo>
                  <a:pt x="3286" y="10745"/>
                </a:lnTo>
                <a:lnTo>
                  <a:pt x="7383" y="10745"/>
                </a:lnTo>
                <a:lnTo>
                  <a:pt x="10335" y="8851"/>
                </a:lnTo>
                <a:lnTo>
                  <a:pt x="10716" y="5309"/>
                </a:lnTo>
                <a:lnTo>
                  <a:pt x="10345" y="1854"/>
                </a:lnTo>
                <a:lnTo>
                  <a:pt x="7444" y="0"/>
                </a:lnTo>
                <a:lnTo>
                  <a:pt x="3333" y="0"/>
                </a:lnTo>
                <a:lnTo>
                  <a:pt x="384" y="1903"/>
                </a:lnTo>
                <a:lnTo>
                  <a:pt x="0" y="5421"/>
                </a:lnTo>
                <a:close/>
              </a:path>
              <a:path w="10716" h="72287">
                <a:moveTo>
                  <a:pt x="1244" y="71387"/>
                </a:moveTo>
                <a:lnTo>
                  <a:pt x="3830" y="72287"/>
                </a:lnTo>
                <a:lnTo>
                  <a:pt x="6954" y="72287"/>
                </a:lnTo>
                <a:lnTo>
                  <a:pt x="9719" y="70650"/>
                </a:lnTo>
                <a:lnTo>
                  <a:pt x="9719" y="21804"/>
                </a:lnTo>
                <a:lnTo>
                  <a:pt x="9511" y="21106"/>
                </a:lnTo>
                <a:lnTo>
                  <a:pt x="6954" y="20156"/>
                </a:lnTo>
                <a:lnTo>
                  <a:pt x="3830" y="20156"/>
                </a:lnTo>
                <a:lnTo>
                  <a:pt x="1047" y="21804"/>
                </a:lnTo>
                <a:lnTo>
                  <a:pt x="1047" y="70650"/>
                </a:lnTo>
                <a:lnTo>
                  <a:pt x="1244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4633145" y="4498373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5" y="16941"/>
                </a:moveTo>
                <a:lnTo>
                  <a:pt x="42325" y="14133"/>
                </a:lnTo>
                <a:lnTo>
                  <a:pt x="41551" y="11325"/>
                </a:lnTo>
                <a:lnTo>
                  <a:pt x="38639" y="6807"/>
                </a:lnTo>
                <a:lnTo>
                  <a:pt x="34798" y="3070"/>
                </a:lnTo>
                <a:lnTo>
                  <a:pt x="32191" y="1838"/>
                </a:lnTo>
                <a:lnTo>
                  <a:pt x="29582" y="622"/>
                </a:lnTo>
                <a:lnTo>
                  <a:pt x="26409" y="0"/>
                </a:lnTo>
                <a:lnTo>
                  <a:pt x="26442" y="7009"/>
                </a:lnTo>
                <a:lnTo>
                  <a:pt x="29621" y="8341"/>
                </a:lnTo>
                <a:lnTo>
                  <a:pt x="31748" y="11008"/>
                </a:lnTo>
                <a:lnTo>
                  <a:pt x="33887" y="13690"/>
                </a:lnTo>
                <a:lnTo>
                  <a:pt x="34895" y="17383"/>
                </a:lnTo>
                <a:lnTo>
                  <a:pt x="34798" y="22082"/>
                </a:lnTo>
                <a:lnTo>
                  <a:pt x="8978" y="22082"/>
                </a:lnTo>
                <a:lnTo>
                  <a:pt x="9051" y="20102"/>
                </a:lnTo>
                <a:lnTo>
                  <a:pt x="10491" y="3124"/>
                </a:lnTo>
                <a:lnTo>
                  <a:pt x="8107" y="4899"/>
                </a:lnTo>
                <a:lnTo>
                  <a:pt x="4144" y="9575"/>
                </a:lnTo>
                <a:lnTo>
                  <a:pt x="2632" y="12405"/>
                </a:lnTo>
                <a:lnTo>
                  <a:pt x="1588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5" y="35355"/>
                </a:lnTo>
                <a:lnTo>
                  <a:pt x="1524" y="38696"/>
                </a:lnTo>
                <a:lnTo>
                  <a:pt x="2546" y="42011"/>
                </a:lnTo>
                <a:lnTo>
                  <a:pt x="4043" y="44780"/>
                </a:lnTo>
                <a:lnTo>
                  <a:pt x="6037" y="46987"/>
                </a:lnTo>
                <a:lnTo>
                  <a:pt x="10501" y="50860"/>
                </a:lnTo>
                <a:lnTo>
                  <a:pt x="13432" y="51979"/>
                </a:lnTo>
                <a:lnTo>
                  <a:pt x="16358" y="53096"/>
                </a:lnTo>
                <a:lnTo>
                  <a:pt x="19753" y="53657"/>
                </a:lnTo>
                <a:lnTo>
                  <a:pt x="23656" y="53657"/>
                </a:lnTo>
                <a:lnTo>
                  <a:pt x="27994" y="53492"/>
                </a:lnTo>
                <a:lnTo>
                  <a:pt x="31968" y="52805"/>
                </a:lnTo>
                <a:lnTo>
                  <a:pt x="35215" y="51979"/>
                </a:lnTo>
                <a:lnTo>
                  <a:pt x="37947" y="51102"/>
                </a:lnTo>
                <a:lnTo>
                  <a:pt x="41206" y="48830"/>
                </a:lnTo>
                <a:lnTo>
                  <a:pt x="41526" y="46163"/>
                </a:lnTo>
                <a:lnTo>
                  <a:pt x="40951" y="43012"/>
                </a:lnTo>
                <a:lnTo>
                  <a:pt x="38218" y="43268"/>
                </a:lnTo>
                <a:lnTo>
                  <a:pt x="35057" y="44550"/>
                </a:lnTo>
                <a:lnTo>
                  <a:pt x="32238" y="45439"/>
                </a:lnTo>
                <a:lnTo>
                  <a:pt x="28721" y="46202"/>
                </a:lnTo>
                <a:lnTo>
                  <a:pt x="24466" y="46393"/>
                </a:lnTo>
                <a:lnTo>
                  <a:pt x="21611" y="46393"/>
                </a:lnTo>
                <a:lnTo>
                  <a:pt x="17222" y="45133"/>
                </a:lnTo>
                <a:lnTo>
                  <a:pt x="13655" y="43113"/>
                </a:lnTo>
                <a:lnTo>
                  <a:pt x="11192" y="40003"/>
                </a:lnTo>
                <a:lnTo>
                  <a:pt x="9777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8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5" y="16941"/>
                </a:lnTo>
                <a:close/>
              </a:path>
              <a:path w="43520" h="53657">
                <a:moveTo>
                  <a:pt x="9051" y="20102"/>
                </a:moveTo>
                <a:lnTo>
                  <a:pt x="9987" y="16355"/>
                </a:lnTo>
                <a:lnTo>
                  <a:pt x="11441" y="12927"/>
                </a:lnTo>
                <a:lnTo>
                  <a:pt x="14983" y="9079"/>
                </a:lnTo>
                <a:lnTo>
                  <a:pt x="18216" y="7415"/>
                </a:lnTo>
                <a:lnTo>
                  <a:pt x="22251" y="7009"/>
                </a:lnTo>
                <a:lnTo>
                  <a:pt x="26442" y="7009"/>
                </a:lnTo>
                <a:lnTo>
                  <a:pt x="26409" y="0"/>
                </a:lnTo>
                <a:lnTo>
                  <a:pt x="19235" y="0"/>
                </a:lnTo>
                <a:lnTo>
                  <a:pt x="16088" y="633"/>
                </a:lnTo>
                <a:lnTo>
                  <a:pt x="13295" y="1864"/>
                </a:lnTo>
                <a:lnTo>
                  <a:pt x="10491" y="3124"/>
                </a:lnTo>
                <a:lnTo>
                  <a:pt x="9051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4690944" y="4498373"/>
            <a:ext cx="33483" cy="53657"/>
          </a:xfrm>
          <a:custGeom>
            <a:avLst/>
            <a:gdLst/>
            <a:ahLst/>
            <a:cxnLst/>
            <a:rect l="l" t="t" r="r" b="b"/>
            <a:pathLst>
              <a:path w="33483" h="53657">
                <a:moveTo>
                  <a:pt x="6026" y="52221"/>
                </a:moveTo>
                <a:lnTo>
                  <a:pt x="8596" y="52984"/>
                </a:lnTo>
                <a:lnTo>
                  <a:pt x="11649" y="53527"/>
                </a:lnTo>
                <a:lnTo>
                  <a:pt x="14917" y="53657"/>
                </a:lnTo>
                <a:lnTo>
                  <a:pt x="17664" y="53657"/>
                </a:lnTo>
                <a:lnTo>
                  <a:pt x="20159" y="53312"/>
                </a:lnTo>
                <a:lnTo>
                  <a:pt x="24710" y="51955"/>
                </a:lnTo>
                <a:lnTo>
                  <a:pt x="28328" y="49593"/>
                </a:lnTo>
                <a:lnTo>
                  <a:pt x="31244" y="46608"/>
                </a:lnTo>
                <a:lnTo>
                  <a:pt x="33026" y="42696"/>
                </a:lnTo>
                <a:lnTo>
                  <a:pt x="33483" y="37983"/>
                </a:lnTo>
                <a:lnTo>
                  <a:pt x="33483" y="35888"/>
                </a:lnTo>
                <a:lnTo>
                  <a:pt x="32445" y="32547"/>
                </a:lnTo>
                <a:lnTo>
                  <a:pt x="30862" y="29743"/>
                </a:lnTo>
                <a:lnTo>
                  <a:pt x="27330" y="26629"/>
                </a:lnTo>
                <a:lnTo>
                  <a:pt x="24429" y="25120"/>
                </a:lnTo>
                <a:lnTo>
                  <a:pt x="21462" y="23825"/>
                </a:lnTo>
                <a:lnTo>
                  <a:pt x="18510" y="22604"/>
                </a:lnTo>
                <a:lnTo>
                  <a:pt x="15645" y="21449"/>
                </a:lnTo>
                <a:lnTo>
                  <a:pt x="12124" y="19353"/>
                </a:lnTo>
                <a:lnTo>
                  <a:pt x="9801" y="16584"/>
                </a:lnTo>
                <a:lnTo>
                  <a:pt x="9460" y="13992"/>
                </a:lnTo>
                <a:lnTo>
                  <a:pt x="10015" y="11188"/>
                </a:lnTo>
                <a:lnTo>
                  <a:pt x="12362" y="8290"/>
                </a:lnTo>
                <a:lnTo>
                  <a:pt x="15523" y="7109"/>
                </a:lnTo>
                <a:lnTo>
                  <a:pt x="18291" y="6944"/>
                </a:lnTo>
                <a:lnTo>
                  <a:pt x="21402" y="7134"/>
                </a:lnTo>
                <a:lnTo>
                  <a:pt x="25069" y="8366"/>
                </a:lnTo>
                <a:lnTo>
                  <a:pt x="27726" y="9687"/>
                </a:lnTo>
                <a:lnTo>
                  <a:pt x="30714" y="9878"/>
                </a:lnTo>
                <a:lnTo>
                  <a:pt x="31060" y="7160"/>
                </a:lnTo>
                <a:lnTo>
                  <a:pt x="30761" y="4417"/>
                </a:lnTo>
                <a:lnTo>
                  <a:pt x="28195" y="2195"/>
                </a:lnTo>
                <a:lnTo>
                  <a:pt x="25585" y="1141"/>
                </a:lnTo>
                <a:lnTo>
                  <a:pt x="22179" y="327"/>
                </a:lnTo>
                <a:lnTo>
                  <a:pt x="18388" y="0"/>
                </a:lnTo>
                <a:lnTo>
                  <a:pt x="15523" y="0"/>
                </a:lnTo>
                <a:lnTo>
                  <a:pt x="13009" y="392"/>
                </a:lnTo>
                <a:lnTo>
                  <a:pt x="8693" y="1993"/>
                </a:lnTo>
                <a:lnTo>
                  <a:pt x="5471" y="4366"/>
                </a:lnTo>
                <a:lnTo>
                  <a:pt x="2951" y="7225"/>
                </a:lnTo>
                <a:lnTo>
                  <a:pt x="1511" y="10731"/>
                </a:lnTo>
                <a:lnTo>
                  <a:pt x="1155" y="14475"/>
                </a:lnTo>
                <a:lnTo>
                  <a:pt x="1485" y="18529"/>
                </a:lnTo>
                <a:lnTo>
                  <a:pt x="2865" y="21625"/>
                </a:lnTo>
                <a:lnTo>
                  <a:pt x="6014" y="25206"/>
                </a:lnTo>
                <a:lnTo>
                  <a:pt x="8693" y="26935"/>
                </a:lnTo>
                <a:lnTo>
                  <a:pt x="11573" y="28407"/>
                </a:lnTo>
                <a:lnTo>
                  <a:pt x="14550" y="29653"/>
                </a:lnTo>
                <a:lnTo>
                  <a:pt x="17391" y="30797"/>
                </a:lnTo>
                <a:lnTo>
                  <a:pt x="20062" y="31990"/>
                </a:lnTo>
                <a:lnTo>
                  <a:pt x="23197" y="34276"/>
                </a:lnTo>
                <a:lnTo>
                  <a:pt x="24918" y="37310"/>
                </a:lnTo>
                <a:lnTo>
                  <a:pt x="24673" y="41183"/>
                </a:lnTo>
                <a:lnTo>
                  <a:pt x="23050" y="43941"/>
                </a:lnTo>
                <a:lnTo>
                  <a:pt x="20271" y="45680"/>
                </a:lnTo>
                <a:lnTo>
                  <a:pt x="16555" y="46504"/>
                </a:lnTo>
                <a:lnTo>
                  <a:pt x="13121" y="46504"/>
                </a:lnTo>
                <a:lnTo>
                  <a:pt x="9878" y="45770"/>
                </a:lnTo>
                <a:lnTo>
                  <a:pt x="5965" y="44168"/>
                </a:lnTo>
                <a:lnTo>
                  <a:pt x="3171" y="42555"/>
                </a:lnTo>
                <a:lnTo>
                  <a:pt x="269" y="42937"/>
                </a:lnTo>
                <a:lnTo>
                  <a:pt x="0" y="45529"/>
                </a:lnTo>
                <a:lnTo>
                  <a:pt x="269" y="48182"/>
                </a:lnTo>
                <a:lnTo>
                  <a:pt x="2951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4771609" y="4475466"/>
            <a:ext cx="43505" cy="76568"/>
          </a:xfrm>
          <a:custGeom>
            <a:avLst/>
            <a:gdLst/>
            <a:ahLst/>
            <a:cxnLst/>
            <a:rect l="l" t="t" r="r" b="b"/>
            <a:pathLst>
              <a:path w="43505" h="76568">
                <a:moveTo>
                  <a:pt x="20281" y="76413"/>
                </a:moveTo>
                <a:lnTo>
                  <a:pt x="23172" y="76568"/>
                </a:lnTo>
                <a:lnTo>
                  <a:pt x="26431" y="76568"/>
                </a:lnTo>
                <a:lnTo>
                  <a:pt x="29321" y="75930"/>
                </a:lnTo>
                <a:lnTo>
                  <a:pt x="31845" y="74674"/>
                </a:lnTo>
                <a:lnTo>
                  <a:pt x="36495" y="71574"/>
                </a:lnTo>
                <a:lnTo>
                  <a:pt x="39963" y="66812"/>
                </a:lnTo>
                <a:lnTo>
                  <a:pt x="41277" y="63917"/>
                </a:lnTo>
                <a:lnTo>
                  <a:pt x="42176" y="60526"/>
                </a:lnTo>
                <a:lnTo>
                  <a:pt x="43063" y="57161"/>
                </a:lnTo>
                <a:lnTo>
                  <a:pt x="43505" y="53352"/>
                </a:lnTo>
                <a:lnTo>
                  <a:pt x="43505" y="45580"/>
                </a:lnTo>
                <a:lnTo>
                  <a:pt x="43159" y="42199"/>
                </a:lnTo>
                <a:lnTo>
                  <a:pt x="42472" y="39027"/>
                </a:lnTo>
                <a:lnTo>
                  <a:pt x="41758" y="35838"/>
                </a:lnTo>
                <a:lnTo>
                  <a:pt x="40650" y="33055"/>
                </a:lnTo>
                <a:lnTo>
                  <a:pt x="39127" y="30693"/>
                </a:lnTo>
                <a:lnTo>
                  <a:pt x="35618" y="26438"/>
                </a:lnTo>
                <a:lnTo>
                  <a:pt x="30746" y="23609"/>
                </a:lnTo>
                <a:lnTo>
                  <a:pt x="27824" y="22895"/>
                </a:lnTo>
                <a:lnTo>
                  <a:pt x="29912" y="33375"/>
                </a:lnTo>
                <a:lnTo>
                  <a:pt x="32043" y="36636"/>
                </a:lnTo>
                <a:lnTo>
                  <a:pt x="33605" y="40525"/>
                </a:lnTo>
                <a:lnTo>
                  <a:pt x="34339" y="45223"/>
                </a:lnTo>
                <a:lnTo>
                  <a:pt x="34523" y="50152"/>
                </a:lnTo>
                <a:lnTo>
                  <a:pt x="34523" y="52423"/>
                </a:lnTo>
                <a:lnTo>
                  <a:pt x="33860" y="56894"/>
                </a:lnTo>
                <a:lnTo>
                  <a:pt x="32730" y="61125"/>
                </a:lnTo>
                <a:lnTo>
                  <a:pt x="30772" y="64706"/>
                </a:lnTo>
                <a:lnTo>
                  <a:pt x="27967" y="67243"/>
                </a:lnTo>
                <a:lnTo>
                  <a:pt x="24547" y="68872"/>
                </a:lnTo>
                <a:lnTo>
                  <a:pt x="19997" y="68872"/>
                </a:lnTo>
                <a:lnTo>
                  <a:pt x="15544" y="66509"/>
                </a:lnTo>
                <a:lnTo>
                  <a:pt x="11069" y="62636"/>
                </a:lnTo>
                <a:lnTo>
                  <a:pt x="8667" y="59637"/>
                </a:lnTo>
                <a:lnTo>
                  <a:pt x="10327" y="70966"/>
                </a:lnTo>
                <a:lnTo>
                  <a:pt x="14006" y="73926"/>
                </a:lnTo>
                <a:lnTo>
                  <a:pt x="17722" y="75805"/>
                </a:lnTo>
                <a:lnTo>
                  <a:pt x="20281" y="76413"/>
                </a:lnTo>
                <a:close/>
              </a:path>
              <a:path w="43505" h="76568">
                <a:moveTo>
                  <a:pt x="2494" y="75816"/>
                </a:moveTo>
                <a:lnTo>
                  <a:pt x="5111" y="75816"/>
                </a:lnTo>
                <a:lnTo>
                  <a:pt x="7670" y="74192"/>
                </a:lnTo>
                <a:lnTo>
                  <a:pt x="7670" y="68209"/>
                </a:lnTo>
                <a:lnTo>
                  <a:pt x="10327" y="70966"/>
                </a:lnTo>
                <a:lnTo>
                  <a:pt x="8667" y="59637"/>
                </a:lnTo>
                <a:lnTo>
                  <a:pt x="8667" y="40168"/>
                </a:lnTo>
                <a:lnTo>
                  <a:pt x="10046" y="38354"/>
                </a:lnTo>
                <a:lnTo>
                  <a:pt x="12556" y="35647"/>
                </a:lnTo>
                <a:lnTo>
                  <a:pt x="16076" y="32727"/>
                </a:lnTo>
                <a:lnTo>
                  <a:pt x="19410" y="31101"/>
                </a:lnTo>
                <a:lnTo>
                  <a:pt x="22744" y="30618"/>
                </a:lnTo>
                <a:lnTo>
                  <a:pt x="26873" y="31165"/>
                </a:lnTo>
                <a:lnTo>
                  <a:pt x="29912" y="33375"/>
                </a:lnTo>
                <a:lnTo>
                  <a:pt x="27824" y="22895"/>
                </a:lnTo>
                <a:lnTo>
                  <a:pt x="22985" y="22895"/>
                </a:lnTo>
                <a:lnTo>
                  <a:pt x="20393" y="23342"/>
                </a:lnTo>
                <a:lnTo>
                  <a:pt x="16602" y="24724"/>
                </a:lnTo>
                <a:lnTo>
                  <a:pt x="14057" y="26172"/>
                </a:lnTo>
                <a:lnTo>
                  <a:pt x="11426" y="28206"/>
                </a:lnTo>
                <a:lnTo>
                  <a:pt x="8667" y="30934"/>
                </a:lnTo>
                <a:lnTo>
                  <a:pt x="8667" y="1699"/>
                </a:lnTo>
                <a:lnTo>
                  <a:pt x="8459" y="925"/>
                </a:lnTo>
                <a:lnTo>
                  <a:pt x="5900" y="0"/>
                </a:lnTo>
                <a:lnTo>
                  <a:pt x="2767" y="0"/>
                </a:lnTo>
                <a:lnTo>
                  <a:pt x="0" y="1699"/>
                </a:lnTo>
                <a:lnTo>
                  <a:pt x="0" y="74192"/>
                </a:lnTo>
                <a:lnTo>
                  <a:pt x="2494" y="758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4829958" y="4498373"/>
            <a:ext cx="43516" cy="53657"/>
          </a:xfrm>
          <a:custGeom>
            <a:avLst/>
            <a:gdLst/>
            <a:ahLst/>
            <a:cxnLst/>
            <a:rect l="l" t="t" r="r" b="b"/>
            <a:pathLst>
              <a:path w="43516" h="53657">
                <a:moveTo>
                  <a:pt x="43127" y="16941"/>
                </a:moveTo>
                <a:lnTo>
                  <a:pt x="42324" y="14133"/>
                </a:lnTo>
                <a:lnTo>
                  <a:pt x="41550" y="11325"/>
                </a:lnTo>
                <a:lnTo>
                  <a:pt x="38634" y="6807"/>
                </a:lnTo>
                <a:lnTo>
                  <a:pt x="34796" y="3070"/>
                </a:lnTo>
                <a:lnTo>
                  <a:pt x="32186" y="1838"/>
                </a:lnTo>
                <a:lnTo>
                  <a:pt x="29584" y="622"/>
                </a:lnTo>
                <a:lnTo>
                  <a:pt x="26408" y="0"/>
                </a:lnTo>
                <a:lnTo>
                  <a:pt x="26445" y="7009"/>
                </a:lnTo>
                <a:lnTo>
                  <a:pt x="29620" y="8341"/>
                </a:lnTo>
                <a:lnTo>
                  <a:pt x="31743" y="11008"/>
                </a:lnTo>
                <a:lnTo>
                  <a:pt x="33886" y="13690"/>
                </a:lnTo>
                <a:lnTo>
                  <a:pt x="34898" y="17383"/>
                </a:lnTo>
                <a:lnTo>
                  <a:pt x="34796" y="22082"/>
                </a:lnTo>
                <a:lnTo>
                  <a:pt x="8977" y="22082"/>
                </a:lnTo>
                <a:lnTo>
                  <a:pt x="9053" y="20102"/>
                </a:lnTo>
                <a:lnTo>
                  <a:pt x="10490" y="3124"/>
                </a:lnTo>
                <a:lnTo>
                  <a:pt x="8106" y="4899"/>
                </a:lnTo>
                <a:lnTo>
                  <a:pt x="4142" y="9575"/>
                </a:lnTo>
                <a:lnTo>
                  <a:pt x="2631" y="12405"/>
                </a:lnTo>
                <a:lnTo>
                  <a:pt x="1583" y="15760"/>
                </a:lnTo>
                <a:lnTo>
                  <a:pt x="528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25" y="38696"/>
                </a:lnTo>
                <a:lnTo>
                  <a:pt x="2545" y="42011"/>
                </a:lnTo>
                <a:lnTo>
                  <a:pt x="4046" y="44780"/>
                </a:lnTo>
                <a:lnTo>
                  <a:pt x="6036" y="46987"/>
                </a:lnTo>
                <a:lnTo>
                  <a:pt x="10504" y="50860"/>
                </a:lnTo>
                <a:lnTo>
                  <a:pt x="13431" y="51979"/>
                </a:lnTo>
                <a:lnTo>
                  <a:pt x="16357" y="53096"/>
                </a:lnTo>
                <a:lnTo>
                  <a:pt x="19752" y="53657"/>
                </a:lnTo>
                <a:lnTo>
                  <a:pt x="23651" y="53657"/>
                </a:lnTo>
                <a:lnTo>
                  <a:pt x="27993" y="53492"/>
                </a:lnTo>
                <a:lnTo>
                  <a:pt x="31967" y="52805"/>
                </a:lnTo>
                <a:lnTo>
                  <a:pt x="35214" y="51979"/>
                </a:lnTo>
                <a:lnTo>
                  <a:pt x="37947" y="51102"/>
                </a:lnTo>
                <a:lnTo>
                  <a:pt x="41205" y="48830"/>
                </a:lnTo>
                <a:lnTo>
                  <a:pt x="41525" y="46163"/>
                </a:lnTo>
                <a:lnTo>
                  <a:pt x="40946" y="43012"/>
                </a:lnTo>
                <a:lnTo>
                  <a:pt x="38216" y="43268"/>
                </a:lnTo>
                <a:lnTo>
                  <a:pt x="35055" y="44550"/>
                </a:lnTo>
                <a:lnTo>
                  <a:pt x="32241" y="45439"/>
                </a:lnTo>
                <a:lnTo>
                  <a:pt x="28723" y="46202"/>
                </a:lnTo>
                <a:lnTo>
                  <a:pt x="24465" y="46393"/>
                </a:lnTo>
                <a:lnTo>
                  <a:pt x="21614" y="46393"/>
                </a:lnTo>
                <a:lnTo>
                  <a:pt x="17218" y="45133"/>
                </a:lnTo>
                <a:lnTo>
                  <a:pt x="13653" y="43113"/>
                </a:lnTo>
                <a:lnTo>
                  <a:pt x="11191" y="40003"/>
                </a:lnTo>
                <a:lnTo>
                  <a:pt x="9776" y="35977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86" y="2774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7" y="16941"/>
                </a:lnTo>
                <a:close/>
              </a:path>
              <a:path w="43516" h="53657">
                <a:moveTo>
                  <a:pt x="9053" y="20102"/>
                </a:moveTo>
                <a:lnTo>
                  <a:pt x="9989" y="16355"/>
                </a:lnTo>
                <a:lnTo>
                  <a:pt x="11436" y="12927"/>
                </a:lnTo>
                <a:lnTo>
                  <a:pt x="14982" y="9079"/>
                </a:lnTo>
                <a:lnTo>
                  <a:pt x="18215" y="7415"/>
                </a:lnTo>
                <a:lnTo>
                  <a:pt x="22250" y="7009"/>
                </a:lnTo>
                <a:lnTo>
                  <a:pt x="26445" y="7009"/>
                </a:lnTo>
                <a:lnTo>
                  <a:pt x="26408" y="0"/>
                </a:lnTo>
                <a:lnTo>
                  <a:pt x="19237" y="0"/>
                </a:lnTo>
                <a:lnTo>
                  <a:pt x="16090" y="633"/>
                </a:lnTo>
                <a:lnTo>
                  <a:pt x="13298" y="1864"/>
                </a:lnTo>
                <a:lnTo>
                  <a:pt x="10490" y="3124"/>
                </a:lnTo>
                <a:lnTo>
                  <a:pt x="9053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4885847" y="4486085"/>
            <a:ext cx="30895" cy="65836"/>
          </a:xfrm>
          <a:custGeom>
            <a:avLst/>
            <a:gdLst/>
            <a:ahLst/>
            <a:cxnLst/>
            <a:rect l="l" t="t" r="r" b="b"/>
            <a:pathLst>
              <a:path w="30895" h="65836">
                <a:moveTo>
                  <a:pt x="17021" y="1703"/>
                </a:moveTo>
                <a:lnTo>
                  <a:pt x="16812" y="990"/>
                </a:lnTo>
                <a:lnTo>
                  <a:pt x="14253" y="0"/>
                </a:lnTo>
                <a:lnTo>
                  <a:pt x="11127" y="0"/>
                </a:lnTo>
                <a:lnTo>
                  <a:pt x="8362" y="1703"/>
                </a:lnTo>
                <a:lnTo>
                  <a:pt x="8362" y="13309"/>
                </a:lnTo>
                <a:lnTo>
                  <a:pt x="1797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32" y="20750"/>
                </a:lnTo>
                <a:lnTo>
                  <a:pt x="8362" y="20750"/>
                </a:lnTo>
                <a:lnTo>
                  <a:pt x="8362" y="52120"/>
                </a:lnTo>
                <a:lnTo>
                  <a:pt x="9116" y="56643"/>
                </a:lnTo>
                <a:lnTo>
                  <a:pt x="10444" y="60440"/>
                </a:lnTo>
                <a:lnTo>
                  <a:pt x="12691" y="63158"/>
                </a:lnTo>
                <a:lnTo>
                  <a:pt x="15866" y="64832"/>
                </a:lnTo>
                <a:lnTo>
                  <a:pt x="19728" y="65836"/>
                </a:lnTo>
                <a:lnTo>
                  <a:pt x="24588" y="65671"/>
                </a:lnTo>
                <a:lnTo>
                  <a:pt x="27602" y="65098"/>
                </a:lnTo>
                <a:lnTo>
                  <a:pt x="30553" y="63093"/>
                </a:lnTo>
                <a:lnTo>
                  <a:pt x="30895" y="59983"/>
                </a:lnTo>
                <a:lnTo>
                  <a:pt x="30895" y="59321"/>
                </a:lnTo>
                <a:lnTo>
                  <a:pt x="29099" y="56757"/>
                </a:lnTo>
                <a:lnTo>
                  <a:pt x="26442" y="57783"/>
                </a:lnTo>
                <a:lnTo>
                  <a:pt x="23656" y="58190"/>
                </a:lnTo>
                <a:lnTo>
                  <a:pt x="19437" y="57326"/>
                </a:lnTo>
                <a:lnTo>
                  <a:pt x="17514" y="53900"/>
                </a:lnTo>
                <a:lnTo>
                  <a:pt x="17021" y="51347"/>
                </a:lnTo>
                <a:lnTo>
                  <a:pt x="17021" y="20750"/>
                </a:lnTo>
                <a:lnTo>
                  <a:pt x="29164" y="20750"/>
                </a:lnTo>
                <a:lnTo>
                  <a:pt x="30740" y="19304"/>
                </a:lnTo>
                <a:lnTo>
                  <a:pt x="30895" y="16369"/>
                </a:lnTo>
                <a:lnTo>
                  <a:pt x="29164" y="13309"/>
                </a:lnTo>
                <a:lnTo>
                  <a:pt x="17021" y="13309"/>
                </a:lnTo>
                <a:lnTo>
                  <a:pt x="17021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4928104" y="4499150"/>
            <a:ext cx="71432" cy="52095"/>
          </a:xfrm>
          <a:custGeom>
            <a:avLst/>
            <a:gdLst/>
            <a:ahLst/>
            <a:cxnLst/>
            <a:rect l="l" t="t" r="r" b="b"/>
            <a:pathLst>
              <a:path w="71432" h="52095">
                <a:moveTo>
                  <a:pt x="468" y="3834"/>
                </a:moveTo>
                <a:lnTo>
                  <a:pt x="14296" y="50227"/>
                </a:lnTo>
                <a:lnTo>
                  <a:pt x="14775" y="51141"/>
                </a:lnTo>
                <a:lnTo>
                  <a:pt x="17420" y="52081"/>
                </a:lnTo>
                <a:lnTo>
                  <a:pt x="23458" y="52045"/>
                </a:lnTo>
                <a:lnTo>
                  <a:pt x="26028" y="50227"/>
                </a:lnTo>
                <a:lnTo>
                  <a:pt x="35215" y="14796"/>
                </a:lnTo>
                <a:lnTo>
                  <a:pt x="35424" y="14796"/>
                </a:lnTo>
                <a:lnTo>
                  <a:pt x="45368" y="50227"/>
                </a:lnTo>
                <a:lnTo>
                  <a:pt x="45835" y="51141"/>
                </a:lnTo>
                <a:lnTo>
                  <a:pt x="48564" y="52081"/>
                </a:lnTo>
                <a:lnTo>
                  <a:pt x="53928" y="52095"/>
                </a:lnTo>
                <a:lnTo>
                  <a:pt x="57028" y="50227"/>
                </a:lnTo>
                <a:lnTo>
                  <a:pt x="70953" y="3834"/>
                </a:lnTo>
                <a:lnTo>
                  <a:pt x="71432" y="1548"/>
                </a:lnTo>
                <a:lnTo>
                  <a:pt x="68897" y="0"/>
                </a:lnTo>
                <a:lnTo>
                  <a:pt x="65722" y="11"/>
                </a:lnTo>
                <a:lnTo>
                  <a:pt x="62698" y="1728"/>
                </a:lnTo>
                <a:lnTo>
                  <a:pt x="51455" y="41987"/>
                </a:lnTo>
                <a:lnTo>
                  <a:pt x="51294" y="41987"/>
                </a:lnTo>
                <a:lnTo>
                  <a:pt x="39989" y="1612"/>
                </a:lnTo>
                <a:lnTo>
                  <a:pt x="39831" y="1065"/>
                </a:lnTo>
                <a:lnTo>
                  <a:pt x="37174" y="11"/>
                </a:lnTo>
                <a:lnTo>
                  <a:pt x="34049" y="11"/>
                </a:lnTo>
                <a:lnTo>
                  <a:pt x="31173" y="1728"/>
                </a:lnTo>
                <a:lnTo>
                  <a:pt x="20714" y="41987"/>
                </a:lnTo>
                <a:lnTo>
                  <a:pt x="20495" y="41987"/>
                </a:lnTo>
                <a:lnTo>
                  <a:pt x="9104" y="1728"/>
                </a:lnTo>
                <a:lnTo>
                  <a:pt x="8723" y="875"/>
                </a:lnTo>
                <a:lnTo>
                  <a:pt x="6092" y="11"/>
                </a:lnTo>
                <a:lnTo>
                  <a:pt x="2830" y="0"/>
                </a:lnTo>
                <a:lnTo>
                  <a:pt x="0" y="1231"/>
                </a:lnTo>
                <a:lnTo>
                  <a:pt x="46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5012632" y="4498373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13" y="16941"/>
                </a:moveTo>
                <a:lnTo>
                  <a:pt x="42325" y="14133"/>
                </a:lnTo>
                <a:lnTo>
                  <a:pt x="41536" y="11325"/>
                </a:lnTo>
                <a:lnTo>
                  <a:pt x="38624" y="6807"/>
                </a:lnTo>
                <a:lnTo>
                  <a:pt x="34798" y="3070"/>
                </a:lnTo>
                <a:lnTo>
                  <a:pt x="32176" y="1838"/>
                </a:lnTo>
                <a:lnTo>
                  <a:pt x="29570" y="622"/>
                </a:lnTo>
                <a:lnTo>
                  <a:pt x="26409" y="0"/>
                </a:lnTo>
                <a:lnTo>
                  <a:pt x="26445" y="7009"/>
                </a:lnTo>
                <a:lnTo>
                  <a:pt x="29606" y="8341"/>
                </a:lnTo>
                <a:lnTo>
                  <a:pt x="31748" y="11008"/>
                </a:lnTo>
                <a:lnTo>
                  <a:pt x="33872" y="13690"/>
                </a:lnTo>
                <a:lnTo>
                  <a:pt x="34894" y="17383"/>
                </a:lnTo>
                <a:lnTo>
                  <a:pt x="34782" y="22082"/>
                </a:lnTo>
                <a:lnTo>
                  <a:pt x="8978" y="22082"/>
                </a:lnTo>
                <a:lnTo>
                  <a:pt x="9050" y="20102"/>
                </a:lnTo>
                <a:lnTo>
                  <a:pt x="10476" y="3124"/>
                </a:lnTo>
                <a:lnTo>
                  <a:pt x="8092" y="4899"/>
                </a:lnTo>
                <a:lnTo>
                  <a:pt x="4144" y="9575"/>
                </a:lnTo>
                <a:lnTo>
                  <a:pt x="2617" y="12405"/>
                </a:lnTo>
                <a:lnTo>
                  <a:pt x="1573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96"/>
                </a:lnTo>
                <a:lnTo>
                  <a:pt x="2534" y="42011"/>
                </a:lnTo>
                <a:lnTo>
                  <a:pt x="4042" y="44780"/>
                </a:lnTo>
                <a:lnTo>
                  <a:pt x="6037" y="46987"/>
                </a:lnTo>
                <a:lnTo>
                  <a:pt x="10490" y="50860"/>
                </a:lnTo>
                <a:lnTo>
                  <a:pt x="13431" y="51979"/>
                </a:lnTo>
                <a:lnTo>
                  <a:pt x="16343" y="53096"/>
                </a:lnTo>
                <a:lnTo>
                  <a:pt x="19753" y="53657"/>
                </a:lnTo>
                <a:lnTo>
                  <a:pt x="23641" y="53657"/>
                </a:lnTo>
                <a:lnTo>
                  <a:pt x="27993" y="53492"/>
                </a:lnTo>
                <a:lnTo>
                  <a:pt x="31957" y="52805"/>
                </a:lnTo>
                <a:lnTo>
                  <a:pt x="35200" y="51979"/>
                </a:lnTo>
                <a:lnTo>
                  <a:pt x="37933" y="51102"/>
                </a:lnTo>
                <a:lnTo>
                  <a:pt x="41191" y="48830"/>
                </a:lnTo>
                <a:lnTo>
                  <a:pt x="41515" y="46163"/>
                </a:lnTo>
                <a:lnTo>
                  <a:pt x="40935" y="43012"/>
                </a:lnTo>
                <a:lnTo>
                  <a:pt x="38202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09" y="46202"/>
                </a:lnTo>
                <a:lnTo>
                  <a:pt x="24451" y="46393"/>
                </a:lnTo>
                <a:lnTo>
                  <a:pt x="21600" y="46393"/>
                </a:lnTo>
                <a:lnTo>
                  <a:pt x="17222" y="45133"/>
                </a:lnTo>
                <a:lnTo>
                  <a:pt x="13639" y="43113"/>
                </a:lnTo>
                <a:lnTo>
                  <a:pt x="11181" y="40003"/>
                </a:lnTo>
                <a:lnTo>
                  <a:pt x="9777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35" y="28648"/>
                </a:lnTo>
                <a:lnTo>
                  <a:pt x="42472" y="2774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3" y="16941"/>
                </a:lnTo>
                <a:close/>
              </a:path>
              <a:path w="43508" h="53657">
                <a:moveTo>
                  <a:pt x="9050" y="20102"/>
                </a:moveTo>
                <a:lnTo>
                  <a:pt x="9975" y="16355"/>
                </a:lnTo>
                <a:lnTo>
                  <a:pt x="11440" y="12927"/>
                </a:lnTo>
                <a:lnTo>
                  <a:pt x="14983" y="9079"/>
                </a:lnTo>
                <a:lnTo>
                  <a:pt x="18215" y="7415"/>
                </a:lnTo>
                <a:lnTo>
                  <a:pt x="22251" y="7009"/>
                </a:lnTo>
                <a:lnTo>
                  <a:pt x="26445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3"/>
                </a:lnTo>
                <a:lnTo>
                  <a:pt x="13294" y="1864"/>
                </a:lnTo>
                <a:lnTo>
                  <a:pt x="10476" y="3124"/>
                </a:lnTo>
                <a:lnTo>
                  <a:pt x="9050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5071672" y="4498373"/>
            <a:ext cx="43506" cy="53657"/>
          </a:xfrm>
          <a:custGeom>
            <a:avLst/>
            <a:gdLst/>
            <a:ahLst/>
            <a:cxnLst/>
            <a:rect l="l" t="t" r="r" b="b"/>
            <a:pathLst>
              <a:path w="43506" h="53657">
                <a:moveTo>
                  <a:pt x="43127" y="16941"/>
                </a:moveTo>
                <a:lnTo>
                  <a:pt x="42329" y="14133"/>
                </a:lnTo>
                <a:lnTo>
                  <a:pt x="41540" y="11325"/>
                </a:lnTo>
                <a:lnTo>
                  <a:pt x="38624" y="6807"/>
                </a:lnTo>
                <a:lnTo>
                  <a:pt x="34801" y="3070"/>
                </a:lnTo>
                <a:lnTo>
                  <a:pt x="32191" y="1838"/>
                </a:lnTo>
                <a:lnTo>
                  <a:pt x="29570" y="622"/>
                </a:lnTo>
                <a:lnTo>
                  <a:pt x="26409" y="0"/>
                </a:lnTo>
                <a:lnTo>
                  <a:pt x="26445" y="7009"/>
                </a:lnTo>
                <a:lnTo>
                  <a:pt x="29610" y="8341"/>
                </a:lnTo>
                <a:lnTo>
                  <a:pt x="31748" y="11008"/>
                </a:lnTo>
                <a:lnTo>
                  <a:pt x="33875" y="13690"/>
                </a:lnTo>
                <a:lnTo>
                  <a:pt x="34898" y="17383"/>
                </a:lnTo>
                <a:lnTo>
                  <a:pt x="34786" y="22082"/>
                </a:lnTo>
                <a:lnTo>
                  <a:pt x="8982" y="22082"/>
                </a:lnTo>
                <a:lnTo>
                  <a:pt x="9053" y="20102"/>
                </a:lnTo>
                <a:lnTo>
                  <a:pt x="10480" y="3124"/>
                </a:lnTo>
                <a:lnTo>
                  <a:pt x="8096" y="4899"/>
                </a:lnTo>
                <a:lnTo>
                  <a:pt x="4144" y="9575"/>
                </a:lnTo>
                <a:lnTo>
                  <a:pt x="2631" y="12405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96"/>
                </a:lnTo>
                <a:lnTo>
                  <a:pt x="2534" y="42011"/>
                </a:lnTo>
                <a:lnTo>
                  <a:pt x="4046" y="44780"/>
                </a:lnTo>
                <a:lnTo>
                  <a:pt x="6041" y="46987"/>
                </a:lnTo>
                <a:lnTo>
                  <a:pt x="10494" y="50860"/>
                </a:lnTo>
                <a:lnTo>
                  <a:pt x="13431" y="51979"/>
                </a:lnTo>
                <a:lnTo>
                  <a:pt x="16347" y="53096"/>
                </a:lnTo>
                <a:lnTo>
                  <a:pt x="19753" y="53657"/>
                </a:lnTo>
                <a:lnTo>
                  <a:pt x="23652" y="53657"/>
                </a:lnTo>
                <a:lnTo>
                  <a:pt x="27997" y="53492"/>
                </a:lnTo>
                <a:lnTo>
                  <a:pt x="31968" y="52805"/>
                </a:lnTo>
                <a:lnTo>
                  <a:pt x="35204" y="51979"/>
                </a:lnTo>
                <a:lnTo>
                  <a:pt x="37947" y="51102"/>
                </a:lnTo>
                <a:lnTo>
                  <a:pt x="41194" y="48830"/>
                </a:lnTo>
                <a:lnTo>
                  <a:pt x="41515" y="46163"/>
                </a:lnTo>
                <a:lnTo>
                  <a:pt x="40939" y="43012"/>
                </a:lnTo>
                <a:lnTo>
                  <a:pt x="38206" y="43268"/>
                </a:lnTo>
                <a:lnTo>
                  <a:pt x="35045" y="44550"/>
                </a:lnTo>
                <a:lnTo>
                  <a:pt x="32241" y="45439"/>
                </a:lnTo>
                <a:lnTo>
                  <a:pt x="28724" y="46202"/>
                </a:lnTo>
                <a:lnTo>
                  <a:pt x="24455" y="46393"/>
                </a:lnTo>
                <a:lnTo>
                  <a:pt x="21614" y="46393"/>
                </a:lnTo>
                <a:lnTo>
                  <a:pt x="17218" y="45133"/>
                </a:lnTo>
                <a:lnTo>
                  <a:pt x="13643" y="43113"/>
                </a:lnTo>
                <a:lnTo>
                  <a:pt x="11182" y="40003"/>
                </a:lnTo>
                <a:lnTo>
                  <a:pt x="9777" y="35977"/>
                </a:lnTo>
                <a:lnTo>
                  <a:pt x="8982" y="31356"/>
                </a:lnTo>
                <a:lnTo>
                  <a:pt x="8982" y="28648"/>
                </a:lnTo>
                <a:lnTo>
                  <a:pt x="40139" y="28648"/>
                </a:lnTo>
                <a:lnTo>
                  <a:pt x="42487" y="27748"/>
                </a:lnTo>
                <a:lnTo>
                  <a:pt x="43506" y="24739"/>
                </a:lnTo>
                <a:lnTo>
                  <a:pt x="43506" y="19926"/>
                </a:lnTo>
                <a:lnTo>
                  <a:pt x="43127" y="16941"/>
                </a:lnTo>
                <a:close/>
              </a:path>
              <a:path w="43506" h="53657">
                <a:moveTo>
                  <a:pt x="9053" y="20102"/>
                </a:moveTo>
                <a:lnTo>
                  <a:pt x="9989" y="16355"/>
                </a:lnTo>
                <a:lnTo>
                  <a:pt x="11437" y="12927"/>
                </a:lnTo>
                <a:lnTo>
                  <a:pt x="14983" y="9079"/>
                </a:lnTo>
                <a:lnTo>
                  <a:pt x="18215" y="7415"/>
                </a:lnTo>
                <a:lnTo>
                  <a:pt x="22251" y="7009"/>
                </a:lnTo>
                <a:lnTo>
                  <a:pt x="26445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92" y="633"/>
                </a:lnTo>
                <a:lnTo>
                  <a:pt x="13298" y="1864"/>
                </a:lnTo>
                <a:lnTo>
                  <a:pt x="10480" y="3124"/>
                </a:lnTo>
                <a:lnTo>
                  <a:pt x="9053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5133865" y="4498369"/>
            <a:ext cx="40731" cy="52919"/>
          </a:xfrm>
          <a:custGeom>
            <a:avLst/>
            <a:gdLst/>
            <a:ahLst/>
            <a:cxnLst/>
            <a:rect l="l" t="t" r="r" b="b"/>
            <a:pathLst>
              <a:path w="40731" h="52919">
                <a:moveTo>
                  <a:pt x="5908" y="52919"/>
                </a:moveTo>
                <a:lnTo>
                  <a:pt x="8672" y="51282"/>
                </a:lnTo>
                <a:lnTo>
                  <a:pt x="8672" y="17143"/>
                </a:lnTo>
                <a:lnTo>
                  <a:pt x="11060" y="14072"/>
                </a:lnTo>
                <a:lnTo>
                  <a:pt x="13324" y="11747"/>
                </a:lnTo>
                <a:lnTo>
                  <a:pt x="17679" y="8561"/>
                </a:lnTo>
                <a:lnTo>
                  <a:pt x="22017" y="7758"/>
                </a:lnTo>
                <a:lnTo>
                  <a:pt x="25182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32" y="15962"/>
                </a:lnTo>
                <a:lnTo>
                  <a:pt x="32058" y="19886"/>
                </a:lnTo>
                <a:lnTo>
                  <a:pt x="32058" y="51282"/>
                </a:lnTo>
                <a:lnTo>
                  <a:pt x="32278" y="52020"/>
                </a:lnTo>
                <a:lnTo>
                  <a:pt x="34837" y="52919"/>
                </a:lnTo>
                <a:lnTo>
                  <a:pt x="37962" y="52919"/>
                </a:lnTo>
                <a:lnTo>
                  <a:pt x="40731" y="51282"/>
                </a:lnTo>
                <a:lnTo>
                  <a:pt x="40731" y="18021"/>
                </a:lnTo>
                <a:lnTo>
                  <a:pt x="40446" y="15036"/>
                </a:lnTo>
                <a:lnTo>
                  <a:pt x="39291" y="10083"/>
                </a:lnTo>
                <a:lnTo>
                  <a:pt x="37001" y="6069"/>
                </a:lnTo>
                <a:lnTo>
                  <a:pt x="33926" y="2768"/>
                </a:lnTo>
                <a:lnTo>
                  <a:pt x="29621" y="557"/>
                </a:lnTo>
                <a:lnTo>
                  <a:pt x="26964" y="0"/>
                </a:lnTo>
                <a:lnTo>
                  <a:pt x="21111" y="0"/>
                </a:lnTo>
                <a:lnTo>
                  <a:pt x="18440" y="723"/>
                </a:lnTo>
                <a:lnTo>
                  <a:pt x="15797" y="2146"/>
                </a:lnTo>
                <a:lnTo>
                  <a:pt x="13148" y="3567"/>
                </a:lnTo>
                <a:lnTo>
                  <a:pt x="10491" y="5828"/>
                </a:lnTo>
                <a:lnTo>
                  <a:pt x="7823" y="8902"/>
                </a:lnTo>
                <a:lnTo>
                  <a:pt x="7823" y="2437"/>
                </a:lnTo>
                <a:lnTo>
                  <a:pt x="5854" y="839"/>
                </a:lnTo>
                <a:lnTo>
                  <a:pt x="3139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68" y="52919"/>
                </a:lnTo>
                <a:lnTo>
                  <a:pt x="5908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5218578" y="4486085"/>
            <a:ext cx="30915" cy="65836"/>
          </a:xfrm>
          <a:custGeom>
            <a:avLst/>
            <a:gdLst/>
            <a:ahLst/>
            <a:cxnLst/>
            <a:rect l="l" t="t" r="r" b="b"/>
            <a:pathLst>
              <a:path w="30915" h="65836">
                <a:moveTo>
                  <a:pt x="17038" y="1703"/>
                </a:moveTo>
                <a:lnTo>
                  <a:pt x="16818" y="990"/>
                </a:lnTo>
                <a:lnTo>
                  <a:pt x="14259" y="0"/>
                </a:lnTo>
                <a:lnTo>
                  <a:pt x="11134" y="0"/>
                </a:lnTo>
                <a:lnTo>
                  <a:pt x="8365" y="1703"/>
                </a:lnTo>
                <a:lnTo>
                  <a:pt x="8365" y="13309"/>
                </a:lnTo>
                <a:lnTo>
                  <a:pt x="1795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4" y="20750"/>
                </a:lnTo>
                <a:lnTo>
                  <a:pt x="8365" y="20750"/>
                </a:lnTo>
                <a:lnTo>
                  <a:pt x="8365" y="52120"/>
                </a:lnTo>
                <a:lnTo>
                  <a:pt x="9128" y="56643"/>
                </a:lnTo>
                <a:lnTo>
                  <a:pt x="10443" y="60440"/>
                </a:lnTo>
                <a:lnTo>
                  <a:pt x="12696" y="63158"/>
                </a:lnTo>
                <a:lnTo>
                  <a:pt x="15868" y="64832"/>
                </a:lnTo>
                <a:lnTo>
                  <a:pt x="19730" y="65836"/>
                </a:lnTo>
                <a:lnTo>
                  <a:pt x="24602" y="65671"/>
                </a:lnTo>
                <a:lnTo>
                  <a:pt x="27604" y="65098"/>
                </a:lnTo>
                <a:lnTo>
                  <a:pt x="30556" y="63093"/>
                </a:lnTo>
                <a:lnTo>
                  <a:pt x="30915" y="59983"/>
                </a:lnTo>
                <a:lnTo>
                  <a:pt x="30915" y="59321"/>
                </a:lnTo>
                <a:lnTo>
                  <a:pt x="29105" y="56757"/>
                </a:lnTo>
                <a:lnTo>
                  <a:pt x="26449" y="57783"/>
                </a:lnTo>
                <a:lnTo>
                  <a:pt x="23655" y="58190"/>
                </a:lnTo>
                <a:lnTo>
                  <a:pt x="19436" y="57326"/>
                </a:lnTo>
                <a:lnTo>
                  <a:pt x="17517" y="53900"/>
                </a:lnTo>
                <a:lnTo>
                  <a:pt x="17038" y="51347"/>
                </a:lnTo>
                <a:lnTo>
                  <a:pt x="17038" y="20750"/>
                </a:lnTo>
                <a:lnTo>
                  <a:pt x="29166" y="20750"/>
                </a:lnTo>
                <a:lnTo>
                  <a:pt x="30754" y="19304"/>
                </a:lnTo>
                <a:lnTo>
                  <a:pt x="30915" y="16369"/>
                </a:lnTo>
                <a:lnTo>
                  <a:pt x="29166" y="13309"/>
                </a:lnTo>
                <a:lnTo>
                  <a:pt x="17038" y="13309"/>
                </a:lnTo>
                <a:lnTo>
                  <a:pt x="1703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5266101" y="4475458"/>
            <a:ext cx="40726" cy="75830"/>
          </a:xfrm>
          <a:custGeom>
            <a:avLst/>
            <a:gdLst/>
            <a:ahLst/>
            <a:cxnLst/>
            <a:rect l="l" t="t" r="r" b="b"/>
            <a:pathLst>
              <a:path w="40726" h="75830">
                <a:moveTo>
                  <a:pt x="32053" y="45594"/>
                </a:moveTo>
                <a:lnTo>
                  <a:pt x="32053" y="74193"/>
                </a:lnTo>
                <a:lnTo>
                  <a:pt x="32277" y="74931"/>
                </a:lnTo>
                <a:lnTo>
                  <a:pt x="34837" y="75830"/>
                </a:lnTo>
                <a:lnTo>
                  <a:pt x="37961" y="75830"/>
                </a:lnTo>
                <a:lnTo>
                  <a:pt x="40726" y="74193"/>
                </a:lnTo>
                <a:lnTo>
                  <a:pt x="40726" y="40943"/>
                </a:lnTo>
                <a:lnTo>
                  <a:pt x="40441" y="37947"/>
                </a:lnTo>
                <a:lnTo>
                  <a:pt x="39289" y="32994"/>
                </a:lnTo>
                <a:lnTo>
                  <a:pt x="36996" y="28980"/>
                </a:lnTo>
                <a:lnTo>
                  <a:pt x="33922" y="25679"/>
                </a:lnTo>
                <a:lnTo>
                  <a:pt x="29620" y="23468"/>
                </a:lnTo>
                <a:lnTo>
                  <a:pt x="26963" y="22910"/>
                </a:lnTo>
                <a:lnTo>
                  <a:pt x="21253" y="22910"/>
                </a:lnTo>
                <a:lnTo>
                  <a:pt x="18708" y="23583"/>
                </a:lnTo>
                <a:lnTo>
                  <a:pt x="16184" y="24890"/>
                </a:lnTo>
                <a:lnTo>
                  <a:pt x="11167" y="28232"/>
                </a:lnTo>
                <a:lnTo>
                  <a:pt x="8671" y="30949"/>
                </a:lnTo>
                <a:lnTo>
                  <a:pt x="8671" y="1703"/>
                </a:lnTo>
                <a:lnTo>
                  <a:pt x="8463" y="925"/>
                </a:lnTo>
                <a:lnTo>
                  <a:pt x="590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68" y="75830"/>
                </a:lnTo>
                <a:lnTo>
                  <a:pt x="5904" y="75830"/>
                </a:lnTo>
                <a:lnTo>
                  <a:pt x="8671" y="74193"/>
                </a:lnTo>
                <a:lnTo>
                  <a:pt x="8671" y="40054"/>
                </a:lnTo>
                <a:lnTo>
                  <a:pt x="11055" y="36983"/>
                </a:lnTo>
                <a:lnTo>
                  <a:pt x="13319" y="34658"/>
                </a:lnTo>
                <a:lnTo>
                  <a:pt x="17672" y="31471"/>
                </a:lnTo>
                <a:lnTo>
                  <a:pt x="22016" y="30669"/>
                </a:lnTo>
                <a:lnTo>
                  <a:pt x="25177" y="31000"/>
                </a:lnTo>
                <a:lnTo>
                  <a:pt x="27738" y="32296"/>
                </a:lnTo>
                <a:lnTo>
                  <a:pt x="30394" y="35698"/>
                </a:lnTo>
                <a:lnTo>
                  <a:pt x="31427" y="38873"/>
                </a:lnTo>
                <a:lnTo>
                  <a:pt x="32053" y="42797"/>
                </a:lnTo>
                <a:lnTo>
                  <a:pt x="32053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5324453" y="4498373"/>
            <a:ext cx="43517" cy="53657"/>
          </a:xfrm>
          <a:custGeom>
            <a:avLst/>
            <a:gdLst/>
            <a:ahLst/>
            <a:cxnLst/>
            <a:rect l="l" t="t" r="r" b="b"/>
            <a:pathLst>
              <a:path w="43517" h="53657">
                <a:moveTo>
                  <a:pt x="43125" y="16941"/>
                </a:moveTo>
                <a:lnTo>
                  <a:pt x="42325" y="14133"/>
                </a:lnTo>
                <a:lnTo>
                  <a:pt x="41537" y="11325"/>
                </a:lnTo>
                <a:lnTo>
                  <a:pt x="38624" y="6807"/>
                </a:lnTo>
                <a:lnTo>
                  <a:pt x="34798" y="3070"/>
                </a:lnTo>
                <a:lnTo>
                  <a:pt x="32191" y="1838"/>
                </a:lnTo>
                <a:lnTo>
                  <a:pt x="29566" y="622"/>
                </a:lnTo>
                <a:lnTo>
                  <a:pt x="26409" y="0"/>
                </a:lnTo>
                <a:lnTo>
                  <a:pt x="26442" y="7009"/>
                </a:lnTo>
                <a:lnTo>
                  <a:pt x="29617" y="8341"/>
                </a:lnTo>
                <a:lnTo>
                  <a:pt x="31748" y="11008"/>
                </a:lnTo>
                <a:lnTo>
                  <a:pt x="33887" y="13690"/>
                </a:lnTo>
                <a:lnTo>
                  <a:pt x="34895" y="17383"/>
                </a:lnTo>
                <a:lnTo>
                  <a:pt x="34784" y="22082"/>
                </a:lnTo>
                <a:lnTo>
                  <a:pt x="8978" y="22082"/>
                </a:lnTo>
                <a:lnTo>
                  <a:pt x="9051" y="20102"/>
                </a:lnTo>
                <a:lnTo>
                  <a:pt x="10491" y="3124"/>
                </a:lnTo>
                <a:lnTo>
                  <a:pt x="8093" y="4899"/>
                </a:lnTo>
                <a:lnTo>
                  <a:pt x="4140" y="9575"/>
                </a:lnTo>
                <a:lnTo>
                  <a:pt x="2632" y="12405"/>
                </a:lnTo>
                <a:lnTo>
                  <a:pt x="1573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4" y="38696"/>
                </a:lnTo>
                <a:lnTo>
                  <a:pt x="2546" y="42011"/>
                </a:lnTo>
                <a:lnTo>
                  <a:pt x="4043" y="44780"/>
                </a:lnTo>
                <a:lnTo>
                  <a:pt x="6037" y="46987"/>
                </a:lnTo>
                <a:lnTo>
                  <a:pt x="10491" y="50860"/>
                </a:lnTo>
                <a:lnTo>
                  <a:pt x="13432" y="51979"/>
                </a:lnTo>
                <a:lnTo>
                  <a:pt x="16344" y="53096"/>
                </a:lnTo>
                <a:lnTo>
                  <a:pt x="19753" y="53657"/>
                </a:lnTo>
                <a:lnTo>
                  <a:pt x="23652" y="53657"/>
                </a:lnTo>
                <a:lnTo>
                  <a:pt x="27994" y="53492"/>
                </a:lnTo>
                <a:lnTo>
                  <a:pt x="31968" y="52805"/>
                </a:lnTo>
                <a:lnTo>
                  <a:pt x="35201" y="51979"/>
                </a:lnTo>
                <a:lnTo>
                  <a:pt x="37947" y="51102"/>
                </a:lnTo>
                <a:lnTo>
                  <a:pt x="41191" y="48830"/>
                </a:lnTo>
                <a:lnTo>
                  <a:pt x="41516" y="46163"/>
                </a:lnTo>
                <a:lnTo>
                  <a:pt x="40951" y="43012"/>
                </a:lnTo>
                <a:lnTo>
                  <a:pt x="38214" y="43268"/>
                </a:lnTo>
                <a:lnTo>
                  <a:pt x="35043" y="44550"/>
                </a:lnTo>
                <a:lnTo>
                  <a:pt x="32238" y="45439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1" y="46393"/>
                </a:lnTo>
                <a:lnTo>
                  <a:pt x="17219" y="45133"/>
                </a:lnTo>
                <a:lnTo>
                  <a:pt x="13641" y="43113"/>
                </a:lnTo>
                <a:lnTo>
                  <a:pt x="11178" y="40003"/>
                </a:lnTo>
                <a:lnTo>
                  <a:pt x="9777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37" y="28648"/>
                </a:lnTo>
                <a:lnTo>
                  <a:pt x="42487" y="27748"/>
                </a:lnTo>
                <a:lnTo>
                  <a:pt x="43517" y="24739"/>
                </a:lnTo>
                <a:lnTo>
                  <a:pt x="43517" y="19926"/>
                </a:lnTo>
                <a:lnTo>
                  <a:pt x="43125" y="16941"/>
                </a:lnTo>
                <a:close/>
              </a:path>
              <a:path w="43517" h="53657">
                <a:moveTo>
                  <a:pt x="9051" y="20102"/>
                </a:moveTo>
                <a:lnTo>
                  <a:pt x="9987" y="16355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5"/>
                </a:lnTo>
                <a:lnTo>
                  <a:pt x="22249" y="7009"/>
                </a:lnTo>
                <a:lnTo>
                  <a:pt x="26442" y="7009"/>
                </a:lnTo>
                <a:lnTo>
                  <a:pt x="26409" y="0"/>
                </a:lnTo>
                <a:lnTo>
                  <a:pt x="19221" y="0"/>
                </a:lnTo>
                <a:lnTo>
                  <a:pt x="16088" y="633"/>
                </a:lnTo>
                <a:lnTo>
                  <a:pt x="13295" y="1864"/>
                </a:lnTo>
                <a:lnTo>
                  <a:pt x="10491" y="3124"/>
                </a:lnTo>
                <a:lnTo>
                  <a:pt x="9051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5412910" y="4479814"/>
            <a:ext cx="55338" cy="72176"/>
          </a:xfrm>
          <a:custGeom>
            <a:avLst/>
            <a:gdLst/>
            <a:ahLst/>
            <a:cxnLst/>
            <a:rect l="l" t="t" r="r" b="b"/>
            <a:pathLst>
              <a:path w="55338" h="72176">
                <a:moveTo>
                  <a:pt x="9511" y="32004"/>
                </a:moveTo>
                <a:lnTo>
                  <a:pt x="10064" y="28285"/>
                </a:lnTo>
                <a:lnTo>
                  <a:pt x="11169" y="24855"/>
                </a:lnTo>
                <a:lnTo>
                  <a:pt x="12279" y="21413"/>
                </a:lnTo>
                <a:lnTo>
                  <a:pt x="13863" y="18454"/>
                </a:lnTo>
                <a:lnTo>
                  <a:pt x="15929" y="15952"/>
                </a:lnTo>
                <a:lnTo>
                  <a:pt x="20515" y="11506"/>
                </a:lnTo>
                <a:lnTo>
                  <a:pt x="23496" y="10099"/>
                </a:lnTo>
                <a:lnTo>
                  <a:pt x="26474" y="8676"/>
                </a:lnTo>
                <a:lnTo>
                  <a:pt x="29839" y="7978"/>
                </a:lnTo>
                <a:lnTo>
                  <a:pt x="36729" y="7978"/>
                </a:lnTo>
                <a:lnTo>
                  <a:pt x="39462" y="8319"/>
                </a:lnTo>
                <a:lnTo>
                  <a:pt x="44048" y="9702"/>
                </a:lnTo>
                <a:lnTo>
                  <a:pt x="47666" y="11290"/>
                </a:lnTo>
                <a:lnTo>
                  <a:pt x="51601" y="13564"/>
                </a:lnTo>
                <a:lnTo>
                  <a:pt x="55072" y="13309"/>
                </a:lnTo>
                <a:lnTo>
                  <a:pt x="55338" y="10530"/>
                </a:lnTo>
                <a:lnTo>
                  <a:pt x="55338" y="9359"/>
                </a:lnTo>
                <a:lnTo>
                  <a:pt x="54579" y="6706"/>
                </a:lnTo>
                <a:lnTo>
                  <a:pt x="51638" y="4432"/>
                </a:lnTo>
                <a:lnTo>
                  <a:pt x="48930" y="2984"/>
                </a:lnTo>
                <a:lnTo>
                  <a:pt x="45388" y="1728"/>
                </a:lnTo>
                <a:lnTo>
                  <a:pt x="41097" y="713"/>
                </a:lnTo>
                <a:lnTo>
                  <a:pt x="36384" y="0"/>
                </a:lnTo>
                <a:lnTo>
                  <a:pt x="28745" y="0"/>
                </a:lnTo>
                <a:lnTo>
                  <a:pt x="24147" y="878"/>
                </a:lnTo>
                <a:lnTo>
                  <a:pt x="20001" y="2631"/>
                </a:lnTo>
                <a:lnTo>
                  <a:pt x="15847" y="4395"/>
                </a:lnTo>
                <a:lnTo>
                  <a:pt x="12289" y="6858"/>
                </a:lnTo>
                <a:lnTo>
                  <a:pt x="9334" y="10033"/>
                </a:lnTo>
                <a:lnTo>
                  <a:pt x="6371" y="13223"/>
                </a:lnTo>
                <a:lnTo>
                  <a:pt x="4074" y="17082"/>
                </a:lnTo>
                <a:lnTo>
                  <a:pt x="2447" y="21590"/>
                </a:lnTo>
                <a:lnTo>
                  <a:pt x="812" y="26125"/>
                </a:lnTo>
                <a:lnTo>
                  <a:pt x="0" y="31165"/>
                </a:lnTo>
                <a:lnTo>
                  <a:pt x="0" y="42087"/>
                </a:lnTo>
                <a:lnTo>
                  <a:pt x="762" y="46926"/>
                </a:lnTo>
                <a:lnTo>
                  <a:pt x="2264" y="51271"/>
                </a:lnTo>
                <a:lnTo>
                  <a:pt x="3775" y="55613"/>
                </a:lnTo>
                <a:lnTo>
                  <a:pt x="5943" y="59349"/>
                </a:lnTo>
                <a:lnTo>
                  <a:pt x="8808" y="62459"/>
                </a:lnTo>
                <a:lnTo>
                  <a:pt x="11659" y="65571"/>
                </a:lnTo>
                <a:lnTo>
                  <a:pt x="15154" y="67957"/>
                </a:lnTo>
                <a:lnTo>
                  <a:pt x="19284" y="69635"/>
                </a:lnTo>
                <a:lnTo>
                  <a:pt x="23421" y="71323"/>
                </a:lnTo>
                <a:lnTo>
                  <a:pt x="28119" y="72176"/>
                </a:lnTo>
                <a:lnTo>
                  <a:pt x="35096" y="72176"/>
                </a:lnTo>
                <a:lnTo>
                  <a:pt x="38577" y="71845"/>
                </a:lnTo>
                <a:lnTo>
                  <a:pt x="42068" y="71297"/>
                </a:lnTo>
                <a:lnTo>
                  <a:pt x="45488" y="70434"/>
                </a:lnTo>
                <a:lnTo>
                  <a:pt x="48775" y="69293"/>
                </a:lnTo>
                <a:lnTo>
                  <a:pt x="51699" y="68097"/>
                </a:lnTo>
                <a:lnTo>
                  <a:pt x="54395" y="66448"/>
                </a:lnTo>
                <a:lnTo>
                  <a:pt x="55180" y="63324"/>
                </a:lnTo>
                <a:lnTo>
                  <a:pt x="55180" y="36576"/>
                </a:lnTo>
                <a:lnTo>
                  <a:pt x="54737" y="34330"/>
                </a:lnTo>
                <a:lnTo>
                  <a:pt x="51983" y="32778"/>
                </a:lnTo>
                <a:lnTo>
                  <a:pt x="30379" y="32778"/>
                </a:lnTo>
                <a:lnTo>
                  <a:pt x="28882" y="33987"/>
                </a:lnTo>
                <a:lnTo>
                  <a:pt x="28586" y="36626"/>
                </a:lnTo>
                <a:lnTo>
                  <a:pt x="30379" y="40425"/>
                </a:lnTo>
                <a:lnTo>
                  <a:pt x="46140" y="40425"/>
                </a:lnTo>
                <a:lnTo>
                  <a:pt x="46140" y="60883"/>
                </a:lnTo>
                <a:lnTo>
                  <a:pt x="42278" y="62712"/>
                </a:lnTo>
                <a:lnTo>
                  <a:pt x="37971" y="63756"/>
                </a:lnTo>
                <a:lnTo>
                  <a:pt x="33742" y="64033"/>
                </a:lnTo>
                <a:lnTo>
                  <a:pt x="30199" y="64033"/>
                </a:lnTo>
                <a:lnTo>
                  <a:pt x="26949" y="63411"/>
                </a:lnTo>
                <a:lnTo>
                  <a:pt x="23986" y="62179"/>
                </a:lnTo>
                <a:lnTo>
                  <a:pt x="21033" y="60962"/>
                </a:lnTo>
                <a:lnTo>
                  <a:pt x="18488" y="59145"/>
                </a:lnTo>
                <a:lnTo>
                  <a:pt x="14204" y="54371"/>
                </a:lnTo>
                <a:lnTo>
                  <a:pt x="12545" y="51447"/>
                </a:lnTo>
                <a:lnTo>
                  <a:pt x="11328" y="47970"/>
                </a:lnTo>
                <a:lnTo>
                  <a:pt x="10111" y="44503"/>
                </a:lnTo>
                <a:lnTo>
                  <a:pt x="9511" y="40514"/>
                </a:lnTo>
                <a:lnTo>
                  <a:pt x="9511" y="320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5489359" y="4498373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4" y="52919"/>
                </a:moveTo>
                <a:lnTo>
                  <a:pt x="8672" y="51281"/>
                </a:lnTo>
                <a:lnTo>
                  <a:pt x="8672" y="19151"/>
                </a:lnTo>
                <a:lnTo>
                  <a:pt x="11008" y="15480"/>
                </a:lnTo>
                <a:lnTo>
                  <a:pt x="13054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1" y="8675"/>
                </a:lnTo>
                <a:lnTo>
                  <a:pt x="24897" y="9475"/>
                </a:lnTo>
                <a:lnTo>
                  <a:pt x="27553" y="8190"/>
                </a:lnTo>
                <a:lnTo>
                  <a:pt x="27616" y="3671"/>
                </a:lnTo>
                <a:lnTo>
                  <a:pt x="25326" y="687"/>
                </a:lnTo>
                <a:lnTo>
                  <a:pt x="22302" y="90"/>
                </a:lnTo>
                <a:lnTo>
                  <a:pt x="19742" y="0"/>
                </a:lnTo>
                <a:lnTo>
                  <a:pt x="16739" y="673"/>
                </a:lnTo>
                <a:lnTo>
                  <a:pt x="13705" y="2578"/>
                </a:lnTo>
                <a:lnTo>
                  <a:pt x="10346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53" y="838"/>
                </a:lnTo>
                <a:lnTo>
                  <a:pt x="3135" y="763"/>
                </a:lnTo>
                <a:lnTo>
                  <a:pt x="0" y="2437"/>
                </a:lnTo>
                <a:lnTo>
                  <a:pt x="0" y="51281"/>
                </a:lnTo>
                <a:lnTo>
                  <a:pt x="186" y="52005"/>
                </a:lnTo>
                <a:lnTo>
                  <a:pt x="277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5528483" y="4498369"/>
            <a:ext cx="47297" cy="53657"/>
          </a:xfrm>
          <a:custGeom>
            <a:avLst/>
            <a:gdLst/>
            <a:ahLst/>
            <a:cxnLst/>
            <a:rect l="l" t="t" r="r" b="b"/>
            <a:pathLst>
              <a:path w="47297" h="53657">
                <a:moveTo>
                  <a:pt x="8981" y="23915"/>
                </a:moveTo>
                <a:lnTo>
                  <a:pt x="9287" y="21351"/>
                </a:lnTo>
                <a:lnTo>
                  <a:pt x="9867" y="19000"/>
                </a:lnTo>
                <a:lnTo>
                  <a:pt x="11339" y="14605"/>
                </a:lnTo>
                <a:lnTo>
                  <a:pt x="13741" y="11178"/>
                </a:lnTo>
                <a:lnTo>
                  <a:pt x="17122" y="8902"/>
                </a:lnTo>
                <a:lnTo>
                  <a:pt x="21193" y="7495"/>
                </a:lnTo>
                <a:lnTo>
                  <a:pt x="26582" y="7495"/>
                </a:lnTo>
                <a:lnTo>
                  <a:pt x="30791" y="9043"/>
                </a:lnTo>
                <a:lnTo>
                  <a:pt x="34135" y="11469"/>
                </a:lnTo>
                <a:lnTo>
                  <a:pt x="36338" y="15012"/>
                </a:lnTo>
                <a:lnTo>
                  <a:pt x="37594" y="19433"/>
                </a:lnTo>
                <a:lnTo>
                  <a:pt x="38318" y="24270"/>
                </a:lnTo>
                <a:lnTo>
                  <a:pt x="38318" y="29743"/>
                </a:lnTo>
                <a:lnTo>
                  <a:pt x="38037" y="32324"/>
                </a:lnTo>
                <a:lnTo>
                  <a:pt x="37468" y="34672"/>
                </a:lnTo>
                <a:lnTo>
                  <a:pt x="36695" y="50281"/>
                </a:lnTo>
                <a:lnTo>
                  <a:pt x="39215" y="48376"/>
                </a:lnTo>
                <a:lnTo>
                  <a:pt x="43239" y="43549"/>
                </a:lnTo>
                <a:lnTo>
                  <a:pt x="44750" y="40655"/>
                </a:lnTo>
                <a:lnTo>
                  <a:pt x="45774" y="37299"/>
                </a:lnTo>
                <a:lnTo>
                  <a:pt x="46793" y="33962"/>
                </a:lnTo>
                <a:lnTo>
                  <a:pt x="47297" y="30304"/>
                </a:lnTo>
                <a:lnTo>
                  <a:pt x="47297" y="22237"/>
                </a:lnTo>
                <a:lnTo>
                  <a:pt x="46818" y="18568"/>
                </a:lnTo>
                <a:lnTo>
                  <a:pt x="45857" y="15303"/>
                </a:lnTo>
                <a:lnTo>
                  <a:pt x="44888" y="12052"/>
                </a:lnTo>
                <a:lnTo>
                  <a:pt x="43447" y="9273"/>
                </a:lnTo>
                <a:lnTo>
                  <a:pt x="41529" y="7012"/>
                </a:lnTo>
                <a:lnTo>
                  <a:pt x="37184" y="2984"/>
                </a:lnTo>
                <a:lnTo>
                  <a:pt x="34293" y="1793"/>
                </a:lnTo>
                <a:lnTo>
                  <a:pt x="31403" y="598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3" y="2009"/>
                </a:lnTo>
                <a:lnTo>
                  <a:pt x="10541" y="3355"/>
                </a:lnTo>
                <a:lnTo>
                  <a:pt x="8031" y="5234"/>
                </a:lnTo>
                <a:lnTo>
                  <a:pt x="4010" y="10083"/>
                </a:lnTo>
                <a:lnTo>
                  <a:pt x="2498" y="12956"/>
                </a:lnTo>
                <a:lnTo>
                  <a:pt x="1501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18"/>
                </a:lnTo>
                <a:lnTo>
                  <a:pt x="1418" y="38354"/>
                </a:lnTo>
                <a:lnTo>
                  <a:pt x="2362" y="41619"/>
                </a:lnTo>
                <a:lnTo>
                  <a:pt x="3801" y="44387"/>
                </a:lnTo>
                <a:lnTo>
                  <a:pt x="5735" y="46673"/>
                </a:lnTo>
                <a:lnTo>
                  <a:pt x="10066" y="50688"/>
                </a:lnTo>
                <a:lnTo>
                  <a:pt x="9705" y="34239"/>
                </a:lnTo>
                <a:lnTo>
                  <a:pt x="8981" y="29376"/>
                </a:lnTo>
                <a:lnTo>
                  <a:pt x="8981" y="23915"/>
                </a:lnTo>
                <a:close/>
              </a:path>
              <a:path w="47297" h="53657">
                <a:moveTo>
                  <a:pt x="26115" y="46126"/>
                </a:moveTo>
                <a:lnTo>
                  <a:pt x="20775" y="46126"/>
                </a:lnTo>
                <a:lnTo>
                  <a:pt x="16570" y="44579"/>
                </a:lnTo>
                <a:lnTo>
                  <a:pt x="13197" y="42152"/>
                </a:lnTo>
                <a:lnTo>
                  <a:pt x="10976" y="38646"/>
                </a:lnTo>
                <a:lnTo>
                  <a:pt x="9705" y="34239"/>
                </a:lnTo>
                <a:lnTo>
                  <a:pt x="10066" y="50688"/>
                </a:lnTo>
                <a:lnTo>
                  <a:pt x="12956" y="51879"/>
                </a:lnTo>
                <a:lnTo>
                  <a:pt x="15847" y="53074"/>
                </a:lnTo>
                <a:lnTo>
                  <a:pt x="19237" y="53657"/>
                </a:lnTo>
                <a:lnTo>
                  <a:pt x="27125" y="53657"/>
                </a:lnTo>
                <a:lnTo>
                  <a:pt x="30628" y="52984"/>
                </a:lnTo>
                <a:lnTo>
                  <a:pt x="33667" y="51628"/>
                </a:lnTo>
                <a:lnTo>
                  <a:pt x="36695" y="50281"/>
                </a:lnTo>
                <a:lnTo>
                  <a:pt x="37468" y="34672"/>
                </a:lnTo>
                <a:lnTo>
                  <a:pt x="36018" y="39052"/>
                </a:lnTo>
                <a:lnTo>
                  <a:pt x="33609" y="42458"/>
                </a:lnTo>
                <a:lnTo>
                  <a:pt x="30200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5593655" y="4499157"/>
            <a:ext cx="40777" cy="52868"/>
          </a:xfrm>
          <a:custGeom>
            <a:avLst/>
            <a:gdLst/>
            <a:ahLst/>
            <a:cxnLst/>
            <a:rect l="l" t="t" r="r" b="b"/>
            <a:pathLst>
              <a:path w="40777" h="52868">
                <a:moveTo>
                  <a:pt x="8732" y="1648"/>
                </a:moveTo>
                <a:lnTo>
                  <a:pt x="8514" y="924"/>
                </a:lnTo>
                <a:lnTo>
                  <a:pt x="5906" y="0"/>
                </a:lnTo>
                <a:lnTo>
                  <a:pt x="2818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43"/>
                </a:lnTo>
                <a:lnTo>
                  <a:pt x="1454" y="42796"/>
                </a:lnTo>
                <a:lnTo>
                  <a:pt x="3724" y="46824"/>
                </a:lnTo>
                <a:lnTo>
                  <a:pt x="6803" y="50162"/>
                </a:lnTo>
                <a:lnTo>
                  <a:pt x="11120" y="52336"/>
                </a:lnTo>
                <a:lnTo>
                  <a:pt x="13776" y="52868"/>
                </a:lnTo>
                <a:lnTo>
                  <a:pt x="19618" y="52868"/>
                </a:lnTo>
                <a:lnTo>
                  <a:pt x="22275" y="52171"/>
                </a:lnTo>
                <a:lnTo>
                  <a:pt x="24908" y="50759"/>
                </a:lnTo>
                <a:lnTo>
                  <a:pt x="27542" y="49352"/>
                </a:lnTo>
                <a:lnTo>
                  <a:pt x="30199" y="47101"/>
                </a:lnTo>
                <a:lnTo>
                  <a:pt x="32893" y="44030"/>
                </a:lnTo>
                <a:lnTo>
                  <a:pt x="32893" y="50493"/>
                </a:lnTo>
                <a:lnTo>
                  <a:pt x="35377" y="52130"/>
                </a:lnTo>
                <a:lnTo>
                  <a:pt x="38195" y="52130"/>
                </a:lnTo>
                <a:lnTo>
                  <a:pt x="40777" y="50493"/>
                </a:lnTo>
                <a:lnTo>
                  <a:pt x="40777" y="1648"/>
                </a:lnTo>
                <a:lnTo>
                  <a:pt x="40542" y="924"/>
                </a:lnTo>
                <a:lnTo>
                  <a:pt x="37961" y="0"/>
                </a:lnTo>
                <a:lnTo>
                  <a:pt x="34836" y="0"/>
                </a:lnTo>
                <a:lnTo>
                  <a:pt x="32057" y="1648"/>
                </a:lnTo>
                <a:lnTo>
                  <a:pt x="32057" y="35787"/>
                </a:lnTo>
                <a:lnTo>
                  <a:pt x="29645" y="38862"/>
                </a:lnTo>
                <a:lnTo>
                  <a:pt x="25191" y="42786"/>
                </a:lnTo>
                <a:lnTo>
                  <a:pt x="20890" y="45172"/>
                </a:lnTo>
                <a:lnTo>
                  <a:pt x="17024" y="45172"/>
                </a:lnTo>
                <a:lnTo>
                  <a:pt x="13027" y="43494"/>
                </a:lnTo>
                <a:lnTo>
                  <a:pt x="10335" y="40143"/>
                </a:lnTo>
                <a:lnTo>
                  <a:pt x="9323" y="36957"/>
                </a:lnTo>
                <a:lnTo>
                  <a:pt x="8732" y="32943"/>
                </a:lnTo>
                <a:lnTo>
                  <a:pt x="8732" y="1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5655412" y="4498365"/>
            <a:ext cx="43520" cy="72363"/>
          </a:xfrm>
          <a:custGeom>
            <a:avLst/>
            <a:gdLst/>
            <a:ahLst/>
            <a:cxnLst/>
            <a:rect l="l" t="t" r="r" b="b"/>
            <a:pathLst>
              <a:path w="43520" h="72363">
                <a:moveTo>
                  <a:pt x="0" y="2452"/>
                </a:moveTo>
                <a:lnTo>
                  <a:pt x="0" y="70661"/>
                </a:lnTo>
                <a:lnTo>
                  <a:pt x="186" y="71413"/>
                </a:lnTo>
                <a:lnTo>
                  <a:pt x="2778" y="72363"/>
                </a:lnTo>
                <a:lnTo>
                  <a:pt x="5918" y="72363"/>
                </a:lnTo>
                <a:lnTo>
                  <a:pt x="8672" y="70661"/>
                </a:lnTo>
                <a:lnTo>
                  <a:pt x="8672" y="46241"/>
                </a:lnTo>
                <a:lnTo>
                  <a:pt x="9939" y="47509"/>
                </a:lnTo>
                <a:lnTo>
                  <a:pt x="13374" y="50493"/>
                </a:lnTo>
                <a:lnTo>
                  <a:pt x="16779" y="52487"/>
                </a:lnTo>
                <a:lnTo>
                  <a:pt x="20332" y="53517"/>
                </a:lnTo>
                <a:lnTo>
                  <a:pt x="23014" y="53668"/>
                </a:lnTo>
                <a:lnTo>
                  <a:pt x="26323" y="53668"/>
                </a:lnTo>
                <a:lnTo>
                  <a:pt x="29239" y="53021"/>
                </a:lnTo>
                <a:lnTo>
                  <a:pt x="31798" y="51739"/>
                </a:lnTo>
                <a:lnTo>
                  <a:pt x="34358" y="50458"/>
                </a:lnTo>
                <a:lnTo>
                  <a:pt x="33840" y="33922"/>
                </a:lnTo>
                <a:lnTo>
                  <a:pt x="32684" y="38188"/>
                </a:lnTo>
                <a:lnTo>
                  <a:pt x="30726" y="41807"/>
                </a:lnTo>
                <a:lnTo>
                  <a:pt x="27899" y="44334"/>
                </a:lnTo>
                <a:lnTo>
                  <a:pt x="24455" y="45961"/>
                </a:lnTo>
                <a:lnTo>
                  <a:pt x="19914" y="45961"/>
                </a:lnTo>
                <a:lnTo>
                  <a:pt x="15497" y="43574"/>
                </a:lnTo>
                <a:lnTo>
                  <a:pt x="11080" y="39686"/>
                </a:lnTo>
                <a:lnTo>
                  <a:pt x="8672" y="36691"/>
                </a:lnTo>
                <a:lnTo>
                  <a:pt x="8672" y="17273"/>
                </a:lnTo>
                <a:lnTo>
                  <a:pt x="7625" y="9018"/>
                </a:lnTo>
                <a:lnTo>
                  <a:pt x="7625" y="2452"/>
                </a:lnTo>
                <a:lnTo>
                  <a:pt x="6076" y="900"/>
                </a:lnTo>
                <a:lnTo>
                  <a:pt x="3084" y="774"/>
                </a:lnTo>
                <a:lnTo>
                  <a:pt x="0" y="2452"/>
                </a:lnTo>
                <a:close/>
              </a:path>
              <a:path w="43520" h="72363">
                <a:moveTo>
                  <a:pt x="8672" y="17273"/>
                </a:moveTo>
                <a:lnTo>
                  <a:pt x="10050" y="15495"/>
                </a:lnTo>
                <a:lnTo>
                  <a:pt x="12595" y="12787"/>
                </a:lnTo>
                <a:lnTo>
                  <a:pt x="16139" y="9853"/>
                </a:lnTo>
                <a:lnTo>
                  <a:pt x="19461" y="8229"/>
                </a:lnTo>
                <a:lnTo>
                  <a:pt x="22795" y="7722"/>
                </a:lnTo>
                <a:lnTo>
                  <a:pt x="26939" y="8255"/>
                </a:lnTo>
                <a:lnTo>
                  <a:pt x="29977" y="10425"/>
                </a:lnTo>
                <a:lnTo>
                  <a:pt x="32078" y="13676"/>
                </a:lnTo>
                <a:lnTo>
                  <a:pt x="33616" y="17564"/>
                </a:lnTo>
                <a:lnTo>
                  <a:pt x="34343" y="22226"/>
                </a:lnTo>
                <a:lnTo>
                  <a:pt x="34541" y="27141"/>
                </a:lnTo>
                <a:lnTo>
                  <a:pt x="34541" y="29427"/>
                </a:lnTo>
                <a:lnTo>
                  <a:pt x="33840" y="33922"/>
                </a:lnTo>
                <a:lnTo>
                  <a:pt x="34358" y="50458"/>
                </a:lnTo>
                <a:lnTo>
                  <a:pt x="36507" y="48629"/>
                </a:lnTo>
                <a:lnTo>
                  <a:pt x="39966" y="43891"/>
                </a:lnTo>
                <a:lnTo>
                  <a:pt x="41295" y="41008"/>
                </a:lnTo>
                <a:lnTo>
                  <a:pt x="42180" y="37605"/>
                </a:lnTo>
                <a:lnTo>
                  <a:pt x="43066" y="34215"/>
                </a:lnTo>
                <a:lnTo>
                  <a:pt x="43520" y="30377"/>
                </a:lnTo>
                <a:lnTo>
                  <a:pt x="43520" y="22569"/>
                </a:lnTo>
                <a:lnTo>
                  <a:pt x="43163" y="19202"/>
                </a:lnTo>
                <a:lnTo>
                  <a:pt x="42472" y="16041"/>
                </a:lnTo>
                <a:lnTo>
                  <a:pt x="41774" y="12877"/>
                </a:lnTo>
                <a:lnTo>
                  <a:pt x="40655" y="10097"/>
                </a:lnTo>
                <a:lnTo>
                  <a:pt x="39128" y="7722"/>
                </a:lnTo>
                <a:lnTo>
                  <a:pt x="35636" y="3441"/>
                </a:lnTo>
                <a:lnTo>
                  <a:pt x="30801" y="698"/>
                </a:lnTo>
                <a:lnTo>
                  <a:pt x="27875" y="0"/>
                </a:lnTo>
                <a:lnTo>
                  <a:pt x="24455" y="0"/>
                </a:lnTo>
                <a:lnTo>
                  <a:pt x="21380" y="201"/>
                </a:lnTo>
                <a:lnTo>
                  <a:pt x="18525" y="953"/>
                </a:lnTo>
                <a:lnTo>
                  <a:pt x="15807" y="2260"/>
                </a:lnTo>
                <a:lnTo>
                  <a:pt x="13115" y="3938"/>
                </a:lnTo>
                <a:lnTo>
                  <a:pt x="10443" y="6184"/>
                </a:lnTo>
                <a:lnTo>
                  <a:pt x="7625" y="9018"/>
                </a:lnTo>
                <a:lnTo>
                  <a:pt x="8672" y="172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5716184" y="4475228"/>
            <a:ext cx="9100" cy="28576"/>
          </a:xfrm>
          <a:custGeom>
            <a:avLst/>
            <a:gdLst/>
            <a:ahLst/>
            <a:cxnLst/>
            <a:rect l="l" t="t" r="r" b="b"/>
            <a:pathLst>
              <a:path w="9100" h="28576">
                <a:moveTo>
                  <a:pt x="7945" y="26837"/>
                </a:moveTo>
                <a:lnTo>
                  <a:pt x="9100" y="1703"/>
                </a:lnTo>
                <a:lnTo>
                  <a:pt x="8747" y="723"/>
                </a:lnTo>
                <a:lnTo>
                  <a:pt x="6137" y="0"/>
                </a:lnTo>
                <a:lnTo>
                  <a:pt x="3073" y="13"/>
                </a:lnTo>
                <a:lnTo>
                  <a:pt x="0" y="1703"/>
                </a:lnTo>
                <a:lnTo>
                  <a:pt x="1216" y="26837"/>
                </a:lnTo>
                <a:lnTo>
                  <a:pt x="2545" y="28385"/>
                </a:lnTo>
                <a:lnTo>
                  <a:pt x="5201" y="28576"/>
                </a:lnTo>
                <a:lnTo>
                  <a:pt x="7945" y="268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5742047" y="4498373"/>
            <a:ext cx="33468" cy="53657"/>
          </a:xfrm>
          <a:custGeom>
            <a:avLst/>
            <a:gdLst/>
            <a:ahLst/>
            <a:cxnLst/>
            <a:rect l="l" t="t" r="r" b="b"/>
            <a:pathLst>
              <a:path w="33468" h="53657">
                <a:moveTo>
                  <a:pt x="6014" y="52221"/>
                </a:moveTo>
                <a:lnTo>
                  <a:pt x="8600" y="52984"/>
                </a:lnTo>
                <a:lnTo>
                  <a:pt x="11649" y="53527"/>
                </a:lnTo>
                <a:lnTo>
                  <a:pt x="14925" y="53657"/>
                </a:lnTo>
                <a:lnTo>
                  <a:pt x="17664" y="53657"/>
                </a:lnTo>
                <a:lnTo>
                  <a:pt x="20159" y="53312"/>
                </a:lnTo>
                <a:lnTo>
                  <a:pt x="24714" y="51955"/>
                </a:lnTo>
                <a:lnTo>
                  <a:pt x="28331" y="49593"/>
                </a:lnTo>
                <a:lnTo>
                  <a:pt x="31233" y="46608"/>
                </a:lnTo>
                <a:lnTo>
                  <a:pt x="33026" y="42696"/>
                </a:lnTo>
                <a:lnTo>
                  <a:pt x="33468" y="37983"/>
                </a:lnTo>
                <a:lnTo>
                  <a:pt x="33468" y="35888"/>
                </a:lnTo>
                <a:lnTo>
                  <a:pt x="32453" y="32547"/>
                </a:lnTo>
                <a:lnTo>
                  <a:pt x="30866" y="29743"/>
                </a:lnTo>
                <a:lnTo>
                  <a:pt x="27334" y="26629"/>
                </a:lnTo>
                <a:lnTo>
                  <a:pt x="24432" y="25120"/>
                </a:lnTo>
                <a:lnTo>
                  <a:pt x="21466" y="23825"/>
                </a:lnTo>
                <a:lnTo>
                  <a:pt x="18514" y="22604"/>
                </a:lnTo>
                <a:lnTo>
                  <a:pt x="15648" y="21449"/>
                </a:lnTo>
                <a:lnTo>
                  <a:pt x="12131" y="19353"/>
                </a:lnTo>
                <a:lnTo>
                  <a:pt x="9805" y="16584"/>
                </a:lnTo>
                <a:lnTo>
                  <a:pt x="9460" y="13992"/>
                </a:lnTo>
                <a:lnTo>
                  <a:pt x="10015" y="11188"/>
                </a:lnTo>
                <a:lnTo>
                  <a:pt x="12350" y="8290"/>
                </a:lnTo>
                <a:lnTo>
                  <a:pt x="15523" y="7109"/>
                </a:lnTo>
                <a:lnTo>
                  <a:pt x="18291" y="6944"/>
                </a:lnTo>
                <a:lnTo>
                  <a:pt x="21404" y="7134"/>
                </a:lnTo>
                <a:lnTo>
                  <a:pt x="25055" y="8366"/>
                </a:lnTo>
                <a:lnTo>
                  <a:pt x="27726" y="9687"/>
                </a:lnTo>
                <a:lnTo>
                  <a:pt x="30714" y="9878"/>
                </a:lnTo>
                <a:lnTo>
                  <a:pt x="31060" y="7160"/>
                </a:lnTo>
                <a:lnTo>
                  <a:pt x="30765" y="4417"/>
                </a:lnTo>
                <a:lnTo>
                  <a:pt x="28195" y="2195"/>
                </a:lnTo>
                <a:lnTo>
                  <a:pt x="25587" y="1141"/>
                </a:lnTo>
                <a:lnTo>
                  <a:pt x="22179" y="327"/>
                </a:lnTo>
                <a:lnTo>
                  <a:pt x="18388" y="0"/>
                </a:lnTo>
                <a:lnTo>
                  <a:pt x="15523" y="0"/>
                </a:lnTo>
                <a:lnTo>
                  <a:pt x="13002" y="392"/>
                </a:lnTo>
                <a:lnTo>
                  <a:pt x="8700" y="1993"/>
                </a:lnTo>
                <a:lnTo>
                  <a:pt x="5474" y="4366"/>
                </a:lnTo>
                <a:lnTo>
                  <a:pt x="2955" y="7225"/>
                </a:lnTo>
                <a:lnTo>
                  <a:pt x="1515" y="10731"/>
                </a:lnTo>
                <a:lnTo>
                  <a:pt x="1158" y="14475"/>
                </a:lnTo>
                <a:lnTo>
                  <a:pt x="1489" y="18529"/>
                </a:lnTo>
                <a:lnTo>
                  <a:pt x="2865" y="21625"/>
                </a:lnTo>
                <a:lnTo>
                  <a:pt x="6014" y="25206"/>
                </a:lnTo>
                <a:lnTo>
                  <a:pt x="8700" y="26935"/>
                </a:lnTo>
                <a:lnTo>
                  <a:pt x="11577" y="28407"/>
                </a:lnTo>
                <a:lnTo>
                  <a:pt x="14554" y="29653"/>
                </a:lnTo>
                <a:lnTo>
                  <a:pt x="17395" y="30797"/>
                </a:lnTo>
                <a:lnTo>
                  <a:pt x="20052" y="31990"/>
                </a:lnTo>
                <a:lnTo>
                  <a:pt x="23201" y="34276"/>
                </a:lnTo>
                <a:lnTo>
                  <a:pt x="24911" y="37310"/>
                </a:lnTo>
                <a:lnTo>
                  <a:pt x="24677" y="41183"/>
                </a:lnTo>
                <a:lnTo>
                  <a:pt x="23050" y="43941"/>
                </a:lnTo>
                <a:lnTo>
                  <a:pt x="20271" y="45680"/>
                </a:lnTo>
                <a:lnTo>
                  <a:pt x="16559" y="46504"/>
                </a:lnTo>
                <a:lnTo>
                  <a:pt x="13129" y="46504"/>
                </a:lnTo>
                <a:lnTo>
                  <a:pt x="9878" y="45770"/>
                </a:lnTo>
                <a:lnTo>
                  <a:pt x="5965" y="44168"/>
                </a:lnTo>
                <a:lnTo>
                  <a:pt x="3178" y="42555"/>
                </a:lnTo>
                <a:lnTo>
                  <a:pt x="259" y="42937"/>
                </a:lnTo>
                <a:lnTo>
                  <a:pt x="0" y="45529"/>
                </a:lnTo>
                <a:lnTo>
                  <a:pt x="259" y="48182"/>
                </a:lnTo>
                <a:lnTo>
                  <a:pt x="2955" y="50925"/>
                </a:lnTo>
                <a:lnTo>
                  <a:pt x="601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5819557" y="4498373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9" y="16941"/>
                </a:moveTo>
                <a:lnTo>
                  <a:pt x="42329" y="14133"/>
                </a:lnTo>
                <a:lnTo>
                  <a:pt x="41540" y="11325"/>
                </a:lnTo>
                <a:lnTo>
                  <a:pt x="38624" y="6807"/>
                </a:lnTo>
                <a:lnTo>
                  <a:pt x="34801" y="3070"/>
                </a:lnTo>
                <a:lnTo>
                  <a:pt x="32191" y="1838"/>
                </a:lnTo>
                <a:lnTo>
                  <a:pt x="29570" y="622"/>
                </a:lnTo>
                <a:lnTo>
                  <a:pt x="26409" y="0"/>
                </a:lnTo>
                <a:lnTo>
                  <a:pt x="26446" y="7009"/>
                </a:lnTo>
                <a:lnTo>
                  <a:pt x="29621" y="8341"/>
                </a:lnTo>
                <a:lnTo>
                  <a:pt x="31748" y="11008"/>
                </a:lnTo>
                <a:lnTo>
                  <a:pt x="33891" y="13690"/>
                </a:lnTo>
                <a:lnTo>
                  <a:pt x="34899" y="17383"/>
                </a:lnTo>
                <a:lnTo>
                  <a:pt x="34787" y="22082"/>
                </a:lnTo>
                <a:lnTo>
                  <a:pt x="8982" y="22082"/>
                </a:lnTo>
                <a:lnTo>
                  <a:pt x="9055" y="20102"/>
                </a:lnTo>
                <a:lnTo>
                  <a:pt x="10494" y="3124"/>
                </a:lnTo>
                <a:lnTo>
                  <a:pt x="8097" y="4899"/>
                </a:lnTo>
                <a:lnTo>
                  <a:pt x="4144" y="9575"/>
                </a:lnTo>
                <a:lnTo>
                  <a:pt x="2635" y="12405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6" y="38696"/>
                </a:lnTo>
                <a:lnTo>
                  <a:pt x="2548" y="42011"/>
                </a:lnTo>
                <a:lnTo>
                  <a:pt x="4047" y="44780"/>
                </a:lnTo>
                <a:lnTo>
                  <a:pt x="6041" y="46987"/>
                </a:lnTo>
                <a:lnTo>
                  <a:pt x="10494" y="50860"/>
                </a:lnTo>
                <a:lnTo>
                  <a:pt x="13432" y="51979"/>
                </a:lnTo>
                <a:lnTo>
                  <a:pt x="16348" y="53096"/>
                </a:lnTo>
                <a:lnTo>
                  <a:pt x="19753" y="53657"/>
                </a:lnTo>
                <a:lnTo>
                  <a:pt x="23656" y="53657"/>
                </a:lnTo>
                <a:lnTo>
                  <a:pt x="27997" y="53492"/>
                </a:lnTo>
                <a:lnTo>
                  <a:pt x="31968" y="52805"/>
                </a:lnTo>
                <a:lnTo>
                  <a:pt x="35204" y="51979"/>
                </a:lnTo>
                <a:lnTo>
                  <a:pt x="37947" y="51102"/>
                </a:lnTo>
                <a:lnTo>
                  <a:pt x="41194" y="48830"/>
                </a:lnTo>
                <a:lnTo>
                  <a:pt x="41516" y="46163"/>
                </a:lnTo>
                <a:lnTo>
                  <a:pt x="40951" y="43012"/>
                </a:lnTo>
                <a:lnTo>
                  <a:pt x="38218" y="43268"/>
                </a:lnTo>
                <a:lnTo>
                  <a:pt x="35046" y="44550"/>
                </a:lnTo>
                <a:lnTo>
                  <a:pt x="32242" y="45439"/>
                </a:lnTo>
                <a:lnTo>
                  <a:pt x="28724" y="46202"/>
                </a:lnTo>
                <a:lnTo>
                  <a:pt x="24455" y="46393"/>
                </a:lnTo>
                <a:lnTo>
                  <a:pt x="21615" y="46393"/>
                </a:lnTo>
                <a:lnTo>
                  <a:pt x="17222" y="45133"/>
                </a:lnTo>
                <a:lnTo>
                  <a:pt x="13641" y="43113"/>
                </a:lnTo>
                <a:lnTo>
                  <a:pt x="11182" y="40003"/>
                </a:lnTo>
                <a:lnTo>
                  <a:pt x="9777" y="35977"/>
                </a:lnTo>
                <a:lnTo>
                  <a:pt x="8982" y="31356"/>
                </a:lnTo>
                <a:lnTo>
                  <a:pt x="8982" y="28648"/>
                </a:lnTo>
                <a:lnTo>
                  <a:pt x="40140" y="28648"/>
                </a:lnTo>
                <a:lnTo>
                  <a:pt x="42487" y="27748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9" y="16941"/>
                </a:lnTo>
                <a:close/>
              </a:path>
              <a:path w="43520" h="53657">
                <a:moveTo>
                  <a:pt x="9055" y="20102"/>
                </a:moveTo>
                <a:lnTo>
                  <a:pt x="9987" y="16355"/>
                </a:lnTo>
                <a:lnTo>
                  <a:pt x="11437" y="12927"/>
                </a:lnTo>
                <a:lnTo>
                  <a:pt x="14979" y="9079"/>
                </a:lnTo>
                <a:lnTo>
                  <a:pt x="18216" y="7415"/>
                </a:lnTo>
                <a:lnTo>
                  <a:pt x="22251" y="7009"/>
                </a:lnTo>
                <a:lnTo>
                  <a:pt x="26446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3"/>
                </a:lnTo>
                <a:lnTo>
                  <a:pt x="13299" y="1864"/>
                </a:lnTo>
                <a:lnTo>
                  <a:pt x="10494" y="3124"/>
                </a:lnTo>
                <a:lnTo>
                  <a:pt x="9055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5881752" y="4498369"/>
            <a:ext cx="40730" cy="52919"/>
          </a:xfrm>
          <a:custGeom>
            <a:avLst/>
            <a:gdLst/>
            <a:ahLst/>
            <a:cxnLst/>
            <a:rect l="l" t="t" r="r" b="b"/>
            <a:pathLst>
              <a:path w="40730" h="52919">
                <a:moveTo>
                  <a:pt x="5906" y="52919"/>
                </a:moveTo>
                <a:lnTo>
                  <a:pt x="8686" y="51282"/>
                </a:lnTo>
                <a:lnTo>
                  <a:pt x="8686" y="17143"/>
                </a:lnTo>
                <a:lnTo>
                  <a:pt x="11059" y="14072"/>
                </a:lnTo>
                <a:lnTo>
                  <a:pt x="13337" y="11747"/>
                </a:lnTo>
                <a:lnTo>
                  <a:pt x="17675" y="8561"/>
                </a:lnTo>
                <a:lnTo>
                  <a:pt x="22016" y="7758"/>
                </a:lnTo>
                <a:lnTo>
                  <a:pt x="25181" y="8089"/>
                </a:lnTo>
                <a:lnTo>
                  <a:pt x="27741" y="9385"/>
                </a:lnTo>
                <a:lnTo>
                  <a:pt x="30398" y="12787"/>
                </a:lnTo>
                <a:lnTo>
                  <a:pt x="31427" y="15962"/>
                </a:lnTo>
                <a:lnTo>
                  <a:pt x="32057" y="19886"/>
                </a:lnTo>
                <a:lnTo>
                  <a:pt x="32057" y="51282"/>
                </a:lnTo>
                <a:lnTo>
                  <a:pt x="32277" y="52020"/>
                </a:lnTo>
                <a:lnTo>
                  <a:pt x="34837" y="52919"/>
                </a:lnTo>
                <a:lnTo>
                  <a:pt x="37961" y="52919"/>
                </a:lnTo>
                <a:lnTo>
                  <a:pt x="40730" y="51282"/>
                </a:lnTo>
                <a:lnTo>
                  <a:pt x="40730" y="18021"/>
                </a:lnTo>
                <a:lnTo>
                  <a:pt x="40445" y="15036"/>
                </a:lnTo>
                <a:lnTo>
                  <a:pt x="39289" y="10083"/>
                </a:lnTo>
                <a:lnTo>
                  <a:pt x="37000" y="6069"/>
                </a:lnTo>
                <a:lnTo>
                  <a:pt x="33925" y="2768"/>
                </a:lnTo>
                <a:lnTo>
                  <a:pt x="29620" y="557"/>
                </a:lnTo>
                <a:lnTo>
                  <a:pt x="26963" y="0"/>
                </a:lnTo>
                <a:lnTo>
                  <a:pt x="21109" y="0"/>
                </a:lnTo>
                <a:lnTo>
                  <a:pt x="18442" y="723"/>
                </a:lnTo>
                <a:lnTo>
                  <a:pt x="15792" y="2146"/>
                </a:lnTo>
                <a:lnTo>
                  <a:pt x="13150" y="3567"/>
                </a:lnTo>
                <a:lnTo>
                  <a:pt x="10494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67" y="839"/>
                </a:lnTo>
                <a:lnTo>
                  <a:pt x="3139" y="763"/>
                </a:lnTo>
                <a:lnTo>
                  <a:pt x="0" y="2437"/>
                </a:lnTo>
                <a:lnTo>
                  <a:pt x="0" y="51282"/>
                </a:lnTo>
                <a:lnTo>
                  <a:pt x="182" y="52020"/>
                </a:lnTo>
                <a:lnTo>
                  <a:pt x="2768" y="52919"/>
                </a:lnTo>
                <a:lnTo>
                  <a:pt x="590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5936950" y="4486085"/>
            <a:ext cx="30902" cy="65836"/>
          </a:xfrm>
          <a:custGeom>
            <a:avLst/>
            <a:gdLst/>
            <a:ahLst/>
            <a:cxnLst/>
            <a:rect l="l" t="t" r="r" b="b"/>
            <a:pathLst>
              <a:path w="30902" h="65836">
                <a:moveTo>
                  <a:pt x="17024" y="1703"/>
                </a:moveTo>
                <a:lnTo>
                  <a:pt x="16816" y="990"/>
                </a:lnTo>
                <a:lnTo>
                  <a:pt x="14259" y="0"/>
                </a:lnTo>
                <a:lnTo>
                  <a:pt x="11135" y="0"/>
                </a:lnTo>
                <a:lnTo>
                  <a:pt x="8352" y="1703"/>
                </a:lnTo>
                <a:lnTo>
                  <a:pt x="8352" y="13309"/>
                </a:lnTo>
                <a:lnTo>
                  <a:pt x="1797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36" y="20750"/>
                </a:lnTo>
                <a:lnTo>
                  <a:pt x="8352" y="20750"/>
                </a:lnTo>
                <a:lnTo>
                  <a:pt x="8352" y="52120"/>
                </a:lnTo>
                <a:lnTo>
                  <a:pt x="9116" y="56643"/>
                </a:lnTo>
                <a:lnTo>
                  <a:pt x="10444" y="60440"/>
                </a:lnTo>
                <a:lnTo>
                  <a:pt x="12697" y="63158"/>
                </a:lnTo>
                <a:lnTo>
                  <a:pt x="15869" y="64832"/>
                </a:lnTo>
                <a:lnTo>
                  <a:pt x="19731" y="65836"/>
                </a:lnTo>
                <a:lnTo>
                  <a:pt x="24592" y="65671"/>
                </a:lnTo>
                <a:lnTo>
                  <a:pt x="27590" y="65098"/>
                </a:lnTo>
                <a:lnTo>
                  <a:pt x="30557" y="63093"/>
                </a:lnTo>
                <a:lnTo>
                  <a:pt x="30902" y="59983"/>
                </a:lnTo>
                <a:lnTo>
                  <a:pt x="30902" y="59321"/>
                </a:lnTo>
                <a:lnTo>
                  <a:pt x="29107" y="56757"/>
                </a:lnTo>
                <a:lnTo>
                  <a:pt x="26435" y="57783"/>
                </a:lnTo>
                <a:lnTo>
                  <a:pt x="23656" y="58190"/>
                </a:lnTo>
                <a:lnTo>
                  <a:pt x="19437" y="57326"/>
                </a:lnTo>
                <a:lnTo>
                  <a:pt x="17503" y="53900"/>
                </a:lnTo>
                <a:lnTo>
                  <a:pt x="17024" y="51347"/>
                </a:lnTo>
                <a:lnTo>
                  <a:pt x="17024" y="20750"/>
                </a:lnTo>
                <a:lnTo>
                  <a:pt x="29164" y="20750"/>
                </a:lnTo>
                <a:lnTo>
                  <a:pt x="30740" y="19304"/>
                </a:lnTo>
                <a:lnTo>
                  <a:pt x="30902" y="16369"/>
                </a:lnTo>
                <a:lnTo>
                  <a:pt x="29164" y="13309"/>
                </a:lnTo>
                <a:lnTo>
                  <a:pt x="17024" y="13309"/>
                </a:lnTo>
                <a:lnTo>
                  <a:pt x="1702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5983419" y="4479001"/>
            <a:ext cx="10717" cy="72287"/>
          </a:xfrm>
          <a:custGeom>
            <a:avLst/>
            <a:gdLst/>
            <a:ahLst/>
            <a:cxnLst/>
            <a:rect l="l" t="t" r="r" b="b"/>
            <a:pathLst>
              <a:path w="10717" h="72287">
                <a:moveTo>
                  <a:pt x="0" y="5421"/>
                </a:moveTo>
                <a:lnTo>
                  <a:pt x="370" y="8891"/>
                </a:lnTo>
                <a:lnTo>
                  <a:pt x="3272" y="10745"/>
                </a:lnTo>
                <a:lnTo>
                  <a:pt x="7383" y="10745"/>
                </a:lnTo>
                <a:lnTo>
                  <a:pt x="10331" y="8851"/>
                </a:lnTo>
                <a:lnTo>
                  <a:pt x="10717" y="5309"/>
                </a:lnTo>
                <a:lnTo>
                  <a:pt x="10346" y="1854"/>
                </a:lnTo>
                <a:lnTo>
                  <a:pt x="7430" y="0"/>
                </a:lnTo>
                <a:lnTo>
                  <a:pt x="3333" y="0"/>
                </a:lnTo>
                <a:lnTo>
                  <a:pt x="380" y="1903"/>
                </a:lnTo>
                <a:lnTo>
                  <a:pt x="0" y="5421"/>
                </a:lnTo>
                <a:close/>
              </a:path>
              <a:path w="10717" h="72287">
                <a:moveTo>
                  <a:pt x="1230" y="71387"/>
                </a:moveTo>
                <a:lnTo>
                  <a:pt x="3826" y="72287"/>
                </a:lnTo>
                <a:lnTo>
                  <a:pt x="6951" y="72287"/>
                </a:lnTo>
                <a:lnTo>
                  <a:pt x="9720" y="70650"/>
                </a:lnTo>
                <a:lnTo>
                  <a:pt x="9720" y="21804"/>
                </a:lnTo>
                <a:lnTo>
                  <a:pt x="9511" y="21106"/>
                </a:lnTo>
                <a:lnTo>
                  <a:pt x="6951" y="20156"/>
                </a:lnTo>
                <a:lnTo>
                  <a:pt x="3826" y="20156"/>
                </a:lnTo>
                <a:lnTo>
                  <a:pt x="1047" y="21804"/>
                </a:lnTo>
                <a:lnTo>
                  <a:pt x="1047" y="70650"/>
                </a:lnTo>
                <a:lnTo>
                  <a:pt x="1230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6007684" y="4486085"/>
            <a:ext cx="30894" cy="65836"/>
          </a:xfrm>
          <a:custGeom>
            <a:avLst/>
            <a:gdLst/>
            <a:ahLst/>
            <a:cxnLst/>
            <a:rect l="l" t="t" r="r" b="b"/>
            <a:pathLst>
              <a:path w="30894" h="65836">
                <a:moveTo>
                  <a:pt x="17020" y="1703"/>
                </a:moveTo>
                <a:lnTo>
                  <a:pt x="16810" y="990"/>
                </a:lnTo>
                <a:lnTo>
                  <a:pt x="14251" y="0"/>
                </a:lnTo>
                <a:lnTo>
                  <a:pt x="11126" y="0"/>
                </a:lnTo>
                <a:lnTo>
                  <a:pt x="8347" y="1703"/>
                </a:lnTo>
                <a:lnTo>
                  <a:pt x="8347" y="13309"/>
                </a:lnTo>
                <a:lnTo>
                  <a:pt x="1791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31" y="20750"/>
                </a:lnTo>
                <a:lnTo>
                  <a:pt x="8347" y="20750"/>
                </a:lnTo>
                <a:lnTo>
                  <a:pt x="8347" y="52120"/>
                </a:lnTo>
                <a:lnTo>
                  <a:pt x="9110" y="56643"/>
                </a:lnTo>
                <a:lnTo>
                  <a:pt x="10439" y="60440"/>
                </a:lnTo>
                <a:lnTo>
                  <a:pt x="12689" y="63158"/>
                </a:lnTo>
                <a:lnTo>
                  <a:pt x="15868" y="64832"/>
                </a:lnTo>
                <a:lnTo>
                  <a:pt x="19726" y="65836"/>
                </a:lnTo>
                <a:lnTo>
                  <a:pt x="24587" y="65671"/>
                </a:lnTo>
                <a:lnTo>
                  <a:pt x="27589" y="65098"/>
                </a:lnTo>
                <a:lnTo>
                  <a:pt x="30552" y="63093"/>
                </a:lnTo>
                <a:lnTo>
                  <a:pt x="30894" y="59983"/>
                </a:lnTo>
                <a:lnTo>
                  <a:pt x="30894" y="59321"/>
                </a:lnTo>
                <a:lnTo>
                  <a:pt x="29098" y="56757"/>
                </a:lnTo>
                <a:lnTo>
                  <a:pt x="26429" y="57783"/>
                </a:lnTo>
                <a:lnTo>
                  <a:pt x="23651" y="58190"/>
                </a:lnTo>
                <a:lnTo>
                  <a:pt x="19432" y="57326"/>
                </a:lnTo>
                <a:lnTo>
                  <a:pt x="17503" y="53900"/>
                </a:lnTo>
                <a:lnTo>
                  <a:pt x="17020" y="51347"/>
                </a:lnTo>
                <a:lnTo>
                  <a:pt x="17020" y="20750"/>
                </a:lnTo>
                <a:lnTo>
                  <a:pt x="29163" y="20750"/>
                </a:lnTo>
                <a:lnTo>
                  <a:pt x="30736" y="19304"/>
                </a:lnTo>
                <a:lnTo>
                  <a:pt x="30894" y="16369"/>
                </a:lnTo>
                <a:lnTo>
                  <a:pt x="29163" y="13309"/>
                </a:lnTo>
                <a:lnTo>
                  <a:pt x="17020" y="13309"/>
                </a:lnTo>
                <a:lnTo>
                  <a:pt x="17020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6054152" y="4479001"/>
            <a:ext cx="10709" cy="72287"/>
          </a:xfrm>
          <a:custGeom>
            <a:avLst/>
            <a:gdLst/>
            <a:ahLst/>
            <a:cxnLst/>
            <a:rect l="l" t="t" r="r" b="b"/>
            <a:pathLst>
              <a:path w="10709" h="72287">
                <a:moveTo>
                  <a:pt x="0" y="5421"/>
                </a:moveTo>
                <a:lnTo>
                  <a:pt x="363" y="8891"/>
                </a:lnTo>
                <a:lnTo>
                  <a:pt x="3268" y="10745"/>
                </a:lnTo>
                <a:lnTo>
                  <a:pt x="7376" y="10745"/>
                </a:lnTo>
                <a:lnTo>
                  <a:pt x="10332" y="8851"/>
                </a:lnTo>
                <a:lnTo>
                  <a:pt x="10709" y="5309"/>
                </a:lnTo>
                <a:lnTo>
                  <a:pt x="10339" y="1854"/>
                </a:lnTo>
                <a:lnTo>
                  <a:pt x="7426" y="0"/>
                </a:lnTo>
                <a:lnTo>
                  <a:pt x="3333" y="0"/>
                </a:lnTo>
                <a:lnTo>
                  <a:pt x="378" y="1903"/>
                </a:lnTo>
                <a:lnTo>
                  <a:pt x="0" y="5421"/>
                </a:lnTo>
                <a:close/>
              </a:path>
              <a:path w="10709" h="72287">
                <a:moveTo>
                  <a:pt x="1228" y="71387"/>
                </a:moveTo>
                <a:lnTo>
                  <a:pt x="3823" y="72287"/>
                </a:lnTo>
                <a:lnTo>
                  <a:pt x="6948" y="72287"/>
                </a:lnTo>
                <a:lnTo>
                  <a:pt x="9716" y="70650"/>
                </a:lnTo>
                <a:lnTo>
                  <a:pt x="9716" y="21804"/>
                </a:lnTo>
                <a:lnTo>
                  <a:pt x="9507" y="21106"/>
                </a:lnTo>
                <a:lnTo>
                  <a:pt x="6948" y="20156"/>
                </a:lnTo>
                <a:lnTo>
                  <a:pt x="3823" y="20156"/>
                </a:lnTo>
                <a:lnTo>
                  <a:pt x="1040" y="21804"/>
                </a:lnTo>
                <a:lnTo>
                  <a:pt x="1040" y="70650"/>
                </a:lnTo>
                <a:lnTo>
                  <a:pt x="1228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6081566" y="4498373"/>
            <a:ext cx="43516" cy="53657"/>
          </a:xfrm>
          <a:custGeom>
            <a:avLst/>
            <a:gdLst/>
            <a:ahLst/>
            <a:cxnLst/>
            <a:rect l="l" t="t" r="r" b="b"/>
            <a:pathLst>
              <a:path w="43516" h="53657">
                <a:moveTo>
                  <a:pt x="43124" y="16941"/>
                </a:moveTo>
                <a:lnTo>
                  <a:pt x="42325" y="14133"/>
                </a:lnTo>
                <a:lnTo>
                  <a:pt x="41548" y="11325"/>
                </a:lnTo>
                <a:lnTo>
                  <a:pt x="38632" y="6807"/>
                </a:lnTo>
                <a:lnTo>
                  <a:pt x="34798" y="3070"/>
                </a:lnTo>
                <a:lnTo>
                  <a:pt x="32188" y="1838"/>
                </a:lnTo>
                <a:lnTo>
                  <a:pt x="29580" y="622"/>
                </a:lnTo>
                <a:lnTo>
                  <a:pt x="26405" y="0"/>
                </a:lnTo>
                <a:lnTo>
                  <a:pt x="26441" y="7009"/>
                </a:lnTo>
                <a:lnTo>
                  <a:pt x="29617" y="8341"/>
                </a:lnTo>
                <a:lnTo>
                  <a:pt x="31744" y="11008"/>
                </a:lnTo>
                <a:lnTo>
                  <a:pt x="33886" y="13690"/>
                </a:lnTo>
                <a:lnTo>
                  <a:pt x="34894" y="17383"/>
                </a:lnTo>
                <a:lnTo>
                  <a:pt x="34798" y="22082"/>
                </a:lnTo>
                <a:lnTo>
                  <a:pt x="8978" y="22082"/>
                </a:lnTo>
                <a:lnTo>
                  <a:pt x="9050" y="20102"/>
                </a:lnTo>
                <a:lnTo>
                  <a:pt x="10490" y="3124"/>
                </a:lnTo>
                <a:lnTo>
                  <a:pt x="8100" y="4899"/>
                </a:lnTo>
                <a:lnTo>
                  <a:pt x="4140" y="9575"/>
                </a:lnTo>
                <a:lnTo>
                  <a:pt x="2631" y="12405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22" y="38696"/>
                </a:lnTo>
                <a:lnTo>
                  <a:pt x="2545" y="42011"/>
                </a:lnTo>
                <a:lnTo>
                  <a:pt x="4042" y="44780"/>
                </a:lnTo>
                <a:lnTo>
                  <a:pt x="6037" y="46987"/>
                </a:lnTo>
                <a:lnTo>
                  <a:pt x="10501" y="50860"/>
                </a:lnTo>
                <a:lnTo>
                  <a:pt x="13427" y="51979"/>
                </a:lnTo>
                <a:lnTo>
                  <a:pt x="16358" y="53096"/>
                </a:lnTo>
                <a:lnTo>
                  <a:pt x="19749" y="53657"/>
                </a:lnTo>
                <a:lnTo>
                  <a:pt x="23652" y="53657"/>
                </a:lnTo>
                <a:lnTo>
                  <a:pt x="27993" y="53492"/>
                </a:lnTo>
                <a:lnTo>
                  <a:pt x="31964" y="52805"/>
                </a:lnTo>
                <a:lnTo>
                  <a:pt x="35200" y="51979"/>
                </a:lnTo>
                <a:lnTo>
                  <a:pt x="37943" y="51102"/>
                </a:lnTo>
                <a:lnTo>
                  <a:pt x="41191" y="48830"/>
                </a:lnTo>
                <a:lnTo>
                  <a:pt x="41522" y="46163"/>
                </a:lnTo>
                <a:lnTo>
                  <a:pt x="40946" y="43012"/>
                </a:lnTo>
                <a:lnTo>
                  <a:pt x="38214" y="43268"/>
                </a:lnTo>
                <a:lnTo>
                  <a:pt x="35053" y="44550"/>
                </a:lnTo>
                <a:lnTo>
                  <a:pt x="32237" y="45439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0" y="46393"/>
                </a:lnTo>
                <a:lnTo>
                  <a:pt x="17214" y="45133"/>
                </a:lnTo>
                <a:lnTo>
                  <a:pt x="13647" y="43113"/>
                </a:lnTo>
                <a:lnTo>
                  <a:pt x="11178" y="40003"/>
                </a:lnTo>
                <a:lnTo>
                  <a:pt x="9773" y="35977"/>
                </a:lnTo>
                <a:lnTo>
                  <a:pt x="8978" y="31356"/>
                </a:lnTo>
                <a:lnTo>
                  <a:pt x="8978" y="28648"/>
                </a:lnTo>
                <a:lnTo>
                  <a:pt x="40135" y="28648"/>
                </a:lnTo>
                <a:lnTo>
                  <a:pt x="42486" y="2774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41"/>
                </a:lnTo>
                <a:close/>
              </a:path>
              <a:path w="43516" h="53657">
                <a:moveTo>
                  <a:pt x="9050" y="20102"/>
                </a:moveTo>
                <a:lnTo>
                  <a:pt x="9986" y="16355"/>
                </a:lnTo>
                <a:lnTo>
                  <a:pt x="11433" y="12927"/>
                </a:lnTo>
                <a:lnTo>
                  <a:pt x="14975" y="9079"/>
                </a:lnTo>
                <a:lnTo>
                  <a:pt x="18211" y="7415"/>
                </a:lnTo>
                <a:lnTo>
                  <a:pt x="22247" y="7009"/>
                </a:lnTo>
                <a:lnTo>
                  <a:pt x="26441" y="7009"/>
                </a:lnTo>
                <a:lnTo>
                  <a:pt x="26405" y="0"/>
                </a:lnTo>
                <a:lnTo>
                  <a:pt x="19223" y="0"/>
                </a:lnTo>
                <a:lnTo>
                  <a:pt x="16084" y="633"/>
                </a:lnTo>
                <a:lnTo>
                  <a:pt x="13294" y="1864"/>
                </a:lnTo>
                <a:lnTo>
                  <a:pt x="10490" y="3124"/>
                </a:lnTo>
                <a:lnTo>
                  <a:pt x="9050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6139976" y="4498373"/>
            <a:ext cx="33479" cy="53657"/>
          </a:xfrm>
          <a:custGeom>
            <a:avLst/>
            <a:gdLst/>
            <a:ahLst/>
            <a:cxnLst/>
            <a:rect l="l" t="t" r="r" b="b"/>
            <a:pathLst>
              <a:path w="33479" h="53657">
                <a:moveTo>
                  <a:pt x="6026" y="52221"/>
                </a:moveTo>
                <a:lnTo>
                  <a:pt x="8596" y="52984"/>
                </a:lnTo>
                <a:lnTo>
                  <a:pt x="11645" y="53527"/>
                </a:lnTo>
                <a:lnTo>
                  <a:pt x="14918" y="53657"/>
                </a:lnTo>
                <a:lnTo>
                  <a:pt x="17661" y="53657"/>
                </a:lnTo>
                <a:lnTo>
                  <a:pt x="20159" y="53312"/>
                </a:lnTo>
                <a:lnTo>
                  <a:pt x="24721" y="51955"/>
                </a:lnTo>
                <a:lnTo>
                  <a:pt x="28328" y="49593"/>
                </a:lnTo>
                <a:lnTo>
                  <a:pt x="31240" y="46608"/>
                </a:lnTo>
                <a:lnTo>
                  <a:pt x="33037" y="42696"/>
                </a:lnTo>
                <a:lnTo>
                  <a:pt x="33479" y="37983"/>
                </a:lnTo>
                <a:lnTo>
                  <a:pt x="33479" y="35888"/>
                </a:lnTo>
                <a:lnTo>
                  <a:pt x="32457" y="32547"/>
                </a:lnTo>
                <a:lnTo>
                  <a:pt x="30873" y="29743"/>
                </a:lnTo>
                <a:lnTo>
                  <a:pt x="27341" y="26629"/>
                </a:lnTo>
                <a:lnTo>
                  <a:pt x="24439" y="25120"/>
                </a:lnTo>
                <a:lnTo>
                  <a:pt x="21462" y="23825"/>
                </a:lnTo>
                <a:lnTo>
                  <a:pt x="18511" y="22604"/>
                </a:lnTo>
                <a:lnTo>
                  <a:pt x="15645" y="21449"/>
                </a:lnTo>
                <a:lnTo>
                  <a:pt x="12128" y="19353"/>
                </a:lnTo>
                <a:lnTo>
                  <a:pt x="9813" y="16584"/>
                </a:lnTo>
                <a:lnTo>
                  <a:pt x="9457" y="13992"/>
                </a:lnTo>
                <a:lnTo>
                  <a:pt x="10011" y="11188"/>
                </a:lnTo>
                <a:lnTo>
                  <a:pt x="12362" y="8290"/>
                </a:lnTo>
                <a:lnTo>
                  <a:pt x="15523" y="7109"/>
                </a:lnTo>
                <a:lnTo>
                  <a:pt x="18287" y="6944"/>
                </a:lnTo>
                <a:lnTo>
                  <a:pt x="21402" y="7134"/>
                </a:lnTo>
                <a:lnTo>
                  <a:pt x="25067" y="8366"/>
                </a:lnTo>
                <a:lnTo>
                  <a:pt x="27724" y="9687"/>
                </a:lnTo>
                <a:lnTo>
                  <a:pt x="30711" y="9878"/>
                </a:lnTo>
                <a:lnTo>
                  <a:pt x="31071" y="7160"/>
                </a:lnTo>
                <a:lnTo>
                  <a:pt x="30775" y="4417"/>
                </a:lnTo>
                <a:lnTo>
                  <a:pt x="28191" y="2195"/>
                </a:lnTo>
                <a:lnTo>
                  <a:pt x="25595" y="1141"/>
                </a:lnTo>
                <a:lnTo>
                  <a:pt x="22176" y="327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2"/>
                </a:lnTo>
                <a:lnTo>
                  <a:pt x="8698" y="1993"/>
                </a:lnTo>
                <a:lnTo>
                  <a:pt x="5472" y="4366"/>
                </a:lnTo>
                <a:lnTo>
                  <a:pt x="2962" y="7225"/>
                </a:lnTo>
                <a:lnTo>
                  <a:pt x="1512" y="10731"/>
                </a:lnTo>
                <a:lnTo>
                  <a:pt x="1155" y="14475"/>
                </a:lnTo>
                <a:lnTo>
                  <a:pt x="1497" y="18529"/>
                </a:lnTo>
                <a:lnTo>
                  <a:pt x="2865" y="21625"/>
                </a:lnTo>
                <a:lnTo>
                  <a:pt x="6015" y="25206"/>
                </a:lnTo>
                <a:lnTo>
                  <a:pt x="8698" y="26935"/>
                </a:lnTo>
                <a:lnTo>
                  <a:pt x="11573" y="28407"/>
                </a:lnTo>
                <a:lnTo>
                  <a:pt x="14551" y="29653"/>
                </a:lnTo>
                <a:lnTo>
                  <a:pt x="17391" y="30797"/>
                </a:lnTo>
                <a:lnTo>
                  <a:pt x="20059" y="31990"/>
                </a:lnTo>
                <a:lnTo>
                  <a:pt x="23213" y="34276"/>
                </a:lnTo>
                <a:lnTo>
                  <a:pt x="24919" y="37310"/>
                </a:lnTo>
                <a:lnTo>
                  <a:pt x="24674" y="41183"/>
                </a:lnTo>
                <a:lnTo>
                  <a:pt x="23050" y="43941"/>
                </a:lnTo>
                <a:lnTo>
                  <a:pt x="20267" y="45680"/>
                </a:lnTo>
                <a:lnTo>
                  <a:pt x="16556" y="46504"/>
                </a:lnTo>
                <a:lnTo>
                  <a:pt x="13125" y="46504"/>
                </a:lnTo>
                <a:lnTo>
                  <a:pt x="9875" y="45770"/>
                </a:lnTo>
                <a:lnTo>
                  <a:pt x="5965" y="44168"/>
                </a:lnTo>
                <a:lnTo>
                  <a:pt x="3182" y="42555"/>
                </a:lnTo>
                <a:lnTo>
                  <a:pt x="270" y="42937"/>
                </a:lnTo>
                <a:lnTo>
                  <a:pt x="0" y="45529"/>
                </a:lnTo>
                <a:lnTo>
                  <a:pt x="270" y="48182"/>
                </a:lnTo>
                <a:lnTo>
                  <a:pt x="2948" y="50925"/>
                </a:lnTo>
                <a:lnTo>
                  <a:pt x="6026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6217484" y="4498373"/>
            <a:ext cx="43520" cy="53657"/>
          </a:xfrm>
          <a:custGeom>
            <a:avLst/>
            <a:gdLst/>
            <a:ahLst/>
            <a:cxnLst/>
            <a:rect l="l" t="t" r="r" b="b"/>
            <a:pathLst>
              <a:path w="43520" h="53657">
                <a:moveTo>
                  <a:pt x="43124" y="16941"/>
                </a:moveTo>
                <a:lnTo>
                  <a:pt x="42329" y="14133"/>
                </a:lnTo>
                <a:lnTo>
                  <a:pt x="41554" y="11325"/>
                </a:lnTo>
                <a:lnTo>
                  <a:pt x="38638" y="6807"/>
                </a:lnTo>
                <a:lnTo>
                  <a:pt x="34801" y="3070"/>
                </a:lnTo>
                <a:lnTo>
                  <a:pt x="32190" y="1838"/>
                </a:lnTo>
                <a:lnTo>
                  <a:pt x="29584" y="622"/>
                </a:lnTo>
                <a:lnTo>
                  <a:pt x="26419" y="0"/>
                </a:lnTo>
                <a:lnTo>
                  <a:pt x="26460" y="7009"/>
                </a:lnTo>
                <a:lnTo>
                  <a:pt x="29620" y="8341"/>
                </a:lnTo>
                <a:lnTo>
                  <a:pt x="31762" y="11008"/>
                </a:lnTo>
                <a:lnTo>
                  <a:pt x="33889" y="13690"/>
                </a:lnTo>
                <a:lnTo>
                  <a:pt x="34898" y="17383"/>
                </a:lnTo>
                <a:lnTo>
                  <a:pt x="34801" y="22082"/>
                </a:lnTo>
                <a:lnTo>
                  <a:pt x="8992" y="22082"/>
                </a:lnTo>
                <a:lnTo>
                  <a:pt x="9053" y="20102"/>
                </a:lnTo>
                <a:lnTo>
                  <a:pt x="10494" y="3124"/>
                </a:lnTo>
                <a:lnTo>
                  <a:pt x="8107" y="4899"/>
                </a:lnTo>
                <a:lnTo>
                  <a:pt x="4147" y="9575"/>
                </a:lnTo>
                <a:lnTo>
                  <a:pt x="2631" y="12405"/>
                </a:lnTo>
                <a:lnTo>
                  <a:pt x="1587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8" y="35355"/>
                </a:lnTo>
                <a:lnTo>
                  <a:pt x="1522" y="38696"/>
                </a:lnTo>
                <a:lnTo>
                  <a:pt x="2545" y="42011"/>
                </a:lnTo>
                <a:lnTo>
                  <a:pt x="4046" y="44780"/>
                </a:lnTo>
                <a:lnTo>
                  <a:pt x="6051" y="46987"/>
                </a:lnTo>
                <a:lnTo>
                  <a:pt x="10507" y="50860"/>
                </a:lnTo>
                <a:lnTo>
                  <a:pt x="13431" y="51979"/>
                </a:lnTo>
                <a:lnTo>
                  <a:pt x="16361" y="53096"/>
                </a:lnTo>
                <a:lnTo>
                  <a:pt x="19753" y="53657"/>
                </a:lnTo>
                <a:lnTo>
                  <a:pt x="23655" y="53657"/>
                </a:lnTo>
                <a:lnTo>
                  <a:pt x="28011" y="53492"/>
                </a:lnTo>
                <a:lnTo>
                  <a:pt x="31970" y="52805"/>
                </a:lnTo>
                <a:lnTo>
                  <a:pt x="35218" y="51979"/>
                </a:lnTo>
                <a:lnTo>
                  <a:pt x="37947" y="51102"/>
                </a:lnTo>
                <a:lnTo>
                  <a:pt x="41208" y="48830"/>
                </a:lnTo>
                <a:lnTo>
                  <a:pt x="41528" y="46163"/>
                </a:lnTo>
                <a:lnTo>
                  <a:pt x="40949" y="43012"/>
                </a:lnTo>
                <a:lnTo>
                  <a:pt x="38220" y="43268"/>
                </a:lnTo>
                <a:lnTo>
                  <a:pt x="35057" y="44550"/>
                </a:lnTo>
                <a:lnTo>
                  <a:pt x="32241" y="45439"/>
                </a:lnTo>
                <a:lnTo>
                  <a:pt x="28721" y="46202"/>
                </a:lnTo>
                <a:lnTo>
                  <a:pt x="24469" y="46393"/>
                </a:lnTo>
                <a:lnTo>
                  <a:pt x="21610" y="46393"/>
                </a:lnTo>
                <a:lnTo>
                  <a:pt x="17222" y="45133"/>
                </a:lnTo>
                <a:lnTo>
                  <a:pt x="13655" y="43113"/>
                </a:lnTo>
                <a:lnTo>
                  <a:pt x="11192" y="40003"/>
                </a:lnTo>
                <a:lnTo>
                  <a:pt x="9777" y="35977"/>
                </a:lnTo>
                <a:lnTo>
                  <a:pt x="8992" y="31356"/>
                </a:lnTo>
                <a:lnTo>
                  <a:pt x="8992" y="28648"/>
                </a:lnTo>
                <a:lnTo>
                  <a:pt x="40147" y="28648"/>
                </a:lnTo>
                <a:lnTo>
                  <a:pt x="42486" y="27748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4" y="16941"/>
                </a:lnTo>
                <a:close/>
              </a:path>
              <a:path w="43520" h="53657">
                <a:moveTo>
                  <a:pt x="9053" y="20102"/>
                </a:moveTo>
                <a:lnTo>
                  <a:pt x="9986" y="16355"/>
                </a:lnTo>
                <a:lnTo>
                  <a:pt x="11441" y="12927"/>
                </a:lnTo>
                <a:lnTo>
                  <a:pt x="14983" y="9079"/>
                </a:lnTo>
                <a:lnTo>
                  <a:pt x="18215" y="7415"/>
                </a:lnTo>
                <a:lnTo>
                  <a:pt x="22255" y="7009"/>
                </a:lnTo>
                <a:lnTo>
                  <a:pt x="26460" y="7009"/>
                </a:lnTo>
                <a:lnTo>
                  <a:pt x="26419" y="0"/>
                </a:lnTo>
                <a:lnTo>
                  <a:pt x="19237" y="0"/>
                </a:lnTo>
                <a:lnTo>
                  <a:pt x="16102" y="633"/>
                </a:lnTo>
                <a:lnTo>
                  <a:pt x="13294" y="1864"/>
                </a:lnTo>
                <a:lnTo>
                  <a:pt x="10494" y="3124"/>
                </a:lnTo>
                <a:lnTo>
                  <a:pt x="9053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6279681" y="4498369"/>
            <a:ext cx="40737" cy="52919"/>
          </a:xfrm>
          <a:custGeom>
            <a:avLst/>
            <a:gdLst/>
            <a:ahLst/>
            <a:cxnLst/>
            <a:rect l="l" t="t" r="r" b="b"/>
            <a:pathLst>
              <a:path w="40737" h="52919">
                <a:moveTo>
                  <a:pt x="5911" y="52919"/>
                </a:moveTo>
                <a:lnTo>
                  <a:pt x="8680" y="51282"/>
                </a:lnTo>
                <a:lnTo>
                  <a:pt x="8680" y="17143"/>
                </a:lnTo>
                <a:lnTo>
                  <a:pt x="11055" y="14072"/>
                </a:lnTo>
                <a:lnTo>
                  <a:pt x="13331" y="11747"/>
                </a:lnTo>
                <a:lnTo>
                  <a:pt x="17687" y="8561"/>
                </a:lnTo>
                <a:lnTo>
                  <a:pt x="22028" y="7758"/>
                </a:lnTo>
                <a:lnTo>
                  <a:pt x="25179" y="8089"/>
                </a:lnTo>
                <a:lnTo>
                  <a:pt x="27734" y="9385"/>
                </a:lnTo>
                <a:lnTo>
                  <a:pt x="30394" y="12787"/>
                </a:lnTo>
                <a:lnTo>
                  <a:pt x="31424" y="15962"/>
                </a:lnTo>
                <a:lnTo>
                  <a:pt x="32064" y="19886"/>
                </a:lnTo>
                <a:lnTo>
                  <a:pt x="32064" y="51282"/>
                </a:lnTo>
                <a:lnTo>
                  <a:pt x="32278" y="52020"/>
                </a:lnTo>
                <a:lnTo>
                  <a:pt x="34833" y="52919"/>
                </a:lnTo>
                <a:lnTo>
                  <a:pt x="37955" y="52919"/>
                </a:lnTo>
                <a:lnTo>
                  <a:pt x="40737" y="51282"/>
                </a:lnTo>
                <a:lnTo>
                  <a:pt x="40737" y="18021"/>
                </a:lnTo>
                <a:lnTo>
                  <a:pt x="40453" y="15036"/>
                </a:lnTo>
                <a:lnTo>
                  <a:pt x="39283" y="10083"/>
                </a:lnTo>
                <a:lnTo>
                  <a:pt x="36997" y="6069"/>
                </a:lnTo>
                <a:lnTo>
                  <a:pt x="33922" y="2768"/>
                </a:lnTo>
                <a:lnTo>
                  <a:pt x="29621" y="557"/>
                </a:lnTo>
                <a:lnTo>
                  <a:pt x="26960" y="0"/>
                </a:lnTo>
                <a:lnTo>
                  <a:pt x="21103" y="0"/>
                </a:lnTo>
                <a:lnTo>
                  <a:pt x="18446" y="723"/>
                </a:lnTo>
                <a:lnTo>
                  <a:pt x="15803" y="2146"/>
                </a:lnTo>
                <a:lnTo>
                  <a:pt x="13158" y="3567"/>
                </a:lnTo>
                <a:lnTo>
                  <a:pt x="10501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64" y="839"/>
                </a:lnTo>
                <a:lnTo>
                  <a:pt x="3131" y="763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64" y="52919"/>
                </a:lnTo>
                <a:lnTo>
                  <a:pt x="591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6337979" y="4498369"/>
            <a:ext cx="22155" cy="53657"/>
          </a:xfrm>
          <a:custGeom>
            <a:avLst/>
            <a:gdLst/>
            <a:ahLst/>
            <a:cxnLst/>
            <a:rect l="l" t="t" r="r" b="b"/>
            <a:pathLst>
              <a:path w="22155" h="53657">
                <a:moveTo>
                  <a:pt x="11221" y="44413"/>
                </a:moveTo>
                <a:lnTo>
                  <a:pt x="8896" y="40906"/>
                </a:lnTo>
                <a:lnTo>
                  <a:pt x="7625" y="51995"/>
                </a:lnTo>
                <a:lnTo>
                  <a:pt x="11664" y="53327"/>
                </a:lnTo>
                <a:lnTo>
                  <a:pt x="16398" y="53657"/>
                </a:lnTo>
                <a:lnTo>
                  <a:pt x="19227" y="53657"/>
                </a:lnTo>
                <a:lnTo>
                  <a:pt x="22155" y="46076"/>
                </a:lnTo>
                <a:lnTo>
                  <a:pt x="17763" y="46673"/>
                </a:lnTo>
                <a:lnTo>
                  <a:pt x="14973" y="46673"/>
                </a:lnTo>
                <a:lnTo>
                  <a:pt x="11221" y="44413"/>
                </a:lnTo>
                <a:close/>
              </a:path>
              <a:path w="22155" h="53657">
                <a:moveTo>
                  <a:pt x="3308" y="12103"/>
                </a:moveTo>
                <a:lnTo>
                  <a:pt x="5965" y="11534"/>
                </a:lnTo>
                <a:lnTo>
                  <a:pt x="9177" y="9791"/>
                </a:lnTo>
                <a:lnTo>
                  <a:pt x="11945" y="8586"/>
                </a:lnTo>
                <a:lnTo>
                  <a:pt x="15340" y="7546"/>
                </a:lnTo>
                <a:lnTo>
                  <a:pt x="19400" y="7279"/>
                </a:lnTo>
                <a:lnTo>
                  <a:pt x="23077" y="7520"/>
                </a:lnTo>
                <a:lnTo>
                  <a:pt x="26913" y="9208"/>
                </a:lnTo>
                <a:lnTo>
                  <a:pt x="29264" y="12344"/>
                </a:lnTo>
                <a:lnTo>
                  <a:pt x="30027" y="15228"/>
                </a:lnTo>
                <a:lnTo>
                  <a:pt x="30225" y="18770"/>
                </a:lnTo>
                <a:lnTo>
                  <a:pt x="30225" y="22567"/>
                </a:lnTo>
                <a:lnTo>
                  <a:pt x="20024" y="22567"/>
                </a:lnTo>
                <a:lnTo>
                  <a:pt x="16704" y="22910"/>
                </a:lnTo>
                <a:lnTo>
                  <a:pt x="13778" y="23572"/>
                </a:lnTo>
                <a:lnTo>
                  <a:pt x="10825" y="24245"/>
                </a:lnTo>
                <a:lnTo>
                  <a:pt x="8341" y="25250"/>
                </a:lnTo>
                <a:lnTo>
                  <a:pt x="4281" y="27928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69" y="46940"/>
                </a:lnTo>
                <a:lnTo>
                  <a:pt x="4489" y="49759"/>
                </a:lnTo>
                <a:lnTo>
                  <a:pt x="7625" y="51995"/>
                </a:lnTo>
                <a:lnTo>
                  <a:pt x="8896" y="40906"/>
                </a:lnTo>
                <a:lnTo>
                  <a:pt x="8896" y="38354"/>
                </a:lnTo>
                <a:lnTo>
                  <a:pt x="9695" y="34430"/>
                </a:lnTo>
                <a:lnTo>
                  <a:pt x="12255" y="31496"/>
                </a:lnTo>
                <a:lnTo>
                  <a:pt x="14861" y="30074"/>
                </a:lnTo>
                <a:lnTo>
                  <a:pt x="18364" y="29250"/>
                </a:lnTo>
                <a:lnTo>
                  <a:pt x="22806" y="29034"/>
                </a:lnTo>
                <a:lnTo>
                  <a:pt x="30225" y="29034"/>
                </a:lnTo>
                <a:lnTo>
                  <a:pt x="30225" y="39397"/>
                </a:lnTo>
                <a:lnTo>
                  <a:pt x="26042" y="43675"/>
                </a:lnTo>
                <a:lnTo>
                  <a:pt x="22155" y="46076"/>
                </a:lnTo>
                <a:lnTo>
                  <a:pt x="19227" y="53657"/>
                </a:lnTo>
                <a:lnTo>
                  <a:pt x="21921" y="53035"/>
                </a:lnTo>
                <a:lnTo>
                  <a:pt x="24466" y="51767"/>
                </a:lnTo>
                <a:lnTo>
                  <a:pt x="27004" y="50497"/>
                </a:lnTo>
                <a:lnTo>
                  <a:pt x="31381" y="46443"/>
                </a:lnTo>
                <a:lnTo>
                  <a:pt x="31381" y="51335"/>
                </a:lnTo>
                <a:lnTo>
                  <a:pt x="33469" y="52909"/>
                </a:lnTo>
                <a:lnTo>
                  <a:pt x="36054" y="52960"/>
                </a:lnTo>
                <a:lnTo>
                  <a:pt x="38834" y="51335"/>
                </a:lnTo>
                <a:lnTo>
                  <a:pt x="38834" y="15354"/>
                </a:lnTo>
                <a:lnTo>
                  <a:pt x="38516" y="12701"/>
                </a:lnTo>
                <a:lnTo>
                  <a:pt x="37174" y="8143"/>
                </a:lnTo>
                <a:lnTo>
                  <a:pt x="34629" y="4701"/>
                </a:lnTo>
                <a:lnTo>
                  <a:pt x="31230" y="1993"/>
                </a:lnTo>
                <a:lnTo>
                  <a:pt x="26471" y="396"/>
                </a:lnTo>
                <a:lnTo>
                  <a:pt x="23580" y="0"/>
                </a:lnTo>
                <a:lnTo>
                  <a:pt x="20185" y="0"/>
                </a:lnTo>
                <a:lnTo>
                  <a:pt x="16560" y="180"/>
                </a:lnTo>
                <a:lnTo>
                  <a:pt x="12993" y="863"/>
                </a:lnTo>
                <a:lnTo>
                  <a:pt x="9828" y="1818"/>
                </a:lnTo>
                <a:lnTo>
                  <a:pt x="5843" y="3557"/>
                </a:lnTo>
                <a:lnTo>
                  <a:pt x="2495" y="6706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6397776" y="4475466"/>
            <a:ext cx="43508" cy="76568"/>
          </a:xfrm>
          <a:custGeom>
            <a:avLst/>
            <a:gdLst/>
            <a:ahLst/>
            <a:cxnLst/>
            <a:rect l="l" t="t" r="r" b="b"/>
            <a:pathLst>
              <a:path w="43508" h="76568">
                <a:moveTo>
                  <a:pt x="20281" y="76413"/>
                </a:moveTo>
                <a:lnTo>
                  <a:pt x="23173" y="76568"/>
                </a:lnTo>
                <a:lnTo>
                  <a:pt x="26435" y="76568"/>
                </a:lnTo>
                <a:lnTo>
                  <a:pt x="29325" y="75930"/>
                </a:lnTo>
                <a:lnTo>
                  <a:pt x="31845" y="74674"/>
                </a:lnTo>
                <a:lnTo>
                  <a:pt x="36497" y="71574"/>
                </a:lnTo>
                <a:lnTo>
                  <a:pt x="39966" y="66812"/>
                </a:lnTo>
                <a:lnTo>
                  <a:pt x="41281" y="63917"/>
                </a:lnTo>
                <a:lnTo>
                  <a:pt x="42166" y="60526"/>
                </a:lnTo>
                <a:lnTo>
                  <a:pt x="43066" y="57161"/>
                </a:lnTo>
                <a:lnTo>
                  <a:pt x="43508" y="53352"/>
                </a:lnTo>
                <a:lnTo>
                  <a:pt x="43508" y="45580"/>
                </a:lnTo>
                <a:lnTo>
                  <a:pt x="43163" y="42199"/>
                </a:lnTo>
                <a:lnTo>
                  <a:pt x="42472" y="39027"/>
                </a:lnTo>
                <a:lnTo>
                  <a:pt x="41760" y="35838"/>
                </a:lnTo>
                <a:lnTo>
                  <a:pt x="40651" y="33055"/>
                </a:lnTo>
                <a:lnTo>
                  <a:pt x="39128" y="30693"/>
                </a:lnTo>
                <a:lnTo>
                  <a:pt x="35622" y="26438"/>
                </a:lnTo>
                <a:lnTo>
                  <a:pt x="30750" y="23609"/>
                </a:lnTo>
                <a:lnTo>
                  <a:pt x="27810" y="22895"/>
                </a:lnTo>
                <a:lnTo>
                  <a:pt x="29900" y="33375"/>
                </a:lnTo>
                <a:lnTo>
                  <a:pt x="32043" y="36636"/>
                </a:lnTo>
                <a:lnTo>
                  <a:pt x="33605" y="40525"/>
                </a:lnTo>
                <a:lnTo>
                  <a:pt x="34329" y="45223"/>
                </a:lnTo>
                <a:lnTo>
                  <a:pt x="34527" y="50152"/>
                </a:lnTo>
                <a:lnTo>
                  <a:pt x="34527" y="52423"/>
                </a:lnTo>
                <a:lnTo>
                  <a:pt x="33864" y="56894"/>
                </a:lnTo>
                <a:lnTo>
                  <a:pt x="32720" y="61125"/>
                </a:lnTo>
                <a:lnTo>
                  <a:pt x="30772" y="64706"/>
                </a:lnTo>
                <a:lnTo>
                  <a:pt x="27971" y="67243"/>
                </a:lnTo>
                <a:lnTo>
                  <a:pt x="24541" y="68872"/>
                </a:lnTo>
                <a:lnTo>
                  <a:pt x="20001" y="68872"/>
                </a:lnTo>
                <a:lnTo>
                  <a:pt x="15548" y="66509"/>
                </a:lnTo>
                <a:lnTo>
                  <a:pt x="11069" y="62636"/>
                </a:lnTo>
                <a:lnTo>
                  <a:pt x="8657" y="59637"/>
                </a:lnTo>
                <a:lnTo>
                  <a:pt x="10331" y="70966"/>
                </a:lnTo>
                <a:lnTo>
                  <a:pt x="14010" y="73926"/>
                </a:lnTo>
                <a:lnTo>
                  <a:pt x="17722" y="75805"/>
                </a:lnTo>
                <a:lnTo>
                  <a:pt x="20281" y="76413"/>
                </a:lnTo>
                <a:close/>
              </a:path>
              <a:path w="43508" h="76568">
                <a:moveTo>
                  <a:pt x="2494" y="75816"/>
                </a:moveTo>
                <a:lnTo>
                  <a:pt x="5115" y="75816"/>
                </a:lnTo>
                <a:lnTo>
                  <a:pt x="7664" y="74192"/>
                </a:lnTo>
                <a:lnTo>
                  <a:pt x="7664" y="68209"/>
                </a:lnTo>
                <a:lnTo>
                  <a:pt x="10331" y="70966"/>
                </a:lnTo>
                <a:lnTo>
                  <a:pt x="8657" y="59637"/>
                </a:lnTo>
                <a:lnTo>
                  <a:pt x="8657" y="40168"/>
                </a:lnTo>
                <a:lnTo>
                  <a:pt x="10046" y="38354"/>
                </a:lnTo>
                <a:lnTo>
                  <a:pt x="12560" y="35647"/>
                </a:lnTo>
                <a:lnTo>
                  <a:pt x="16076" y="32727"/>
                </a:lnTo>
                <a:lnTo>
                  <a:pt x="19410" y="31101"/>
                </a:lnTo>
                <a:lnTo>
                  <a:pt x="22730" y="30618"/>
                </a:lnTo>
                <a:lnTo>
                  <a:pt x="26877" y="31165"/>
                </a:lnTo>
                <a:lnTo>
                  <a:pt x="29900" y="33375"/>
                </a:lnTo>
                <a:lnTo>
                  <a:pt x="27810" y="22895"/>
                </a:lnTo>
                <a:lnTo>
                  <a:pt x="22989" y="22895"/>
                </a:lnTo>
                <a:lnTo>
                  <a:pt x="20393" y="23342"/>
                </a:lnTo>
                <a:lnTo>
                  <a:pt x="16602" y="24724"/>
                </a:lnTo>
                <a:lnTo>
                  <a:pt x="14057" y="26172"/>
                </a:lnTo>
                <a:lnTo>
                  <a:pt x="11426" y="28206"/>
                </a:lnTo>
                <a:lnTo>
                  <a:pt x="8657" y="30934"/>
                </a:lnTo>
                <a:lnTo>
                  <a:pt x="8657" y="1699"/>
                </a:lnTo>
                <a:lnTo>
                  <a:pt x="8463" y="925"/>
                </a:lnTo>
                <a:lnTo>
                  <a:pt x="5904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2494" y="758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6459282" y="4475458"/>
            <a:ext cx="8661" cy="75830"/>
          </a:xfrm>
          <a:custGeom>
            <a:avLst/>
            <a:gdLst/>
            <a:ahLst/>
            <a:cxnLst/>
            <a:rect l="l" t="t" r="r" b="b"/>
            <a:pathLst>
              <a:path w="8661" h="75830">
                <a:moveTo>
                  <a:pt x="8661" y="74193"/>
                </a:moveTo>
                <a:lnTo>
                  <a:pt x="8661" y="1703"/>
                </a:lnTo>
                <a:lnTo>
                  <a:pt x="8453" y="925"/>
                </a:lnTo>
                <a:lnTo>
                  <a:pt x="589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86" y="74931"/>
                </a:lnTo>
                <a:lnTo>
                  <a:pt x="2768" y="75830"/>
                </a:lnTo>
                <a:lnTo>
                  <a:pt x="5892" y="75830"/>
                </a:lnTo>
                <a:lnTo>
                  <a:pt x="8661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6485652" y="4498373"/>
            <a:ext cx="43508" cy="53657"/>
          </a:xfrm>
          <a:custGeom>
            <a:avLst/>
            <a:gdLst/>
            <a:ahLst/>
            <a:cxnLst/>
            <a:rect l="l" t="t" r="r" b="b"/>
            <a:pathLst>
              <a:path w="43508" h="53657">
                <a:moveTo>
                  <a:pt x="43112" y="16941"/>
                </a:moveTo>
                <a:lnTo>
                  <a:pt x="42325" y="14133"/>
                </a:lnTo>
                <a:lnTo>
                  <a:pt x="41540" y="11325"/>
                </a:lnTo>
                <a:lnTo>
                  <a:pt x="38624" y="6807"/>
                </a:lnTo>
                <a:lnTo>
                  <a:pt x="34796" y="3070"/>
                </a:lnTo>
                <a:lnTo>
                  <a:pt x="32179" y="1838"/>
                </a:lnTo>
                <a:lnTo>
                  <a:pt x="29569" y="622"/>
                </a:lnTo>
                <a:lnTo>
                  <a:pt x="26409" y="0"/>
                </a:lnTo>
                <a:lnTo>
                  <a:pt x="26445" y="7009"/>
                </a:lnTo>
                <a:lnTo>
                  <a:pt x="29610" y="8341"/>
                </a:lnTo>
                <a:lnTo>
                  <a:pt x="31747" y="11008"/>
                </a:lnTo>
                <a:lnTo>
                  <a:pt x="33875" y="13690"/>
                </a:lnTo>
                <a:lnTo>
                  <a:pt x="34898" y="17383"/>
                </a:lnTo>
                <a:lnTo>
                  <a:pt x="34786" y="22082"/>
                </a:lnTo>
                <a:lnTo>
                  <a:pt x="8977" y="22082"/>
                </a:lnTo>
                <a:lnTo>
                  <a:pt x="9053" y="20102"/>
                </a:lnTo>
                <a:lnTo>
                  <a:pt x="10478" y="3124"/>
                </a:lnTo>
                <a:lnTo>
                  <a:pt x="8092" y="4899"/>
                </a:lnTo>
                <a:lnTo>
                  <a:pt x="4132" y="9575"/>
                </a:lnTo>
                <a:lnTo>
                  <a:pt x="2620" y="12405"/>
                </a:lnTo>
                <a:lnTo>
                  <a:pt x="1576" y="15760"/>
                </a:lnTo>
                <a:lnTo>
                  <a:pt x="51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2" y="35355"/>
                </a:lnTo>
                <a:lnTo>
                  <a:pt x="1511" y="38696"/>
                </a:lnTo>
                <a:lnTo>
                  <a:pt x="2533" y="42011"/>
                </a:lnTo>
                <a:lnTo>
                  <a:pt x="4030" y="44780"/>
                </a:lnTo>
                <a:lnTo>
                  <a:pt x="6036" y="46987"/>
                </a:lnTo>
                <a:lnTo>
                  <a:pt x="10490" y="50860"/>
                </a:lnTo>
                <a:lnTo>
                  <a:pt x="13420" y="51979"/>
                </a:lnTo>
                <a:lnTo>
                  <a:pt x="16347" y="53096"/>
                </a:lnTo>
                <a:lnTo>
                  <a:pt x="19756" y="53657"/>
                </a:lnTo>
                <a:lnTo>
                  <a:pt x="23644" y="53657"/>
                </a:lnTo>
                <a:lnTo>
                  <a:pt x="27993" y="53492"/>
                </a:lnTo>
                <a:lnTo>
                  <a:pt x="31957" y="52805"/>
                </a:lnTo>
                <a:lnTo>
                  <a:pt x="35204" y="51979"/>
                </a:lnTo>
                <a:lnTo>
                  <a:pt x="37936" y="51102"/>
                </a:lnTo>
                <a:lnTo>
                  <a:pt x="41193" y="48830"/>
                </a:lnTo>
                <a:lnTo>
                  <a:pt x="41511" y="46163"/>
                </a:lnTo>
                <a:lnTo>
                  <a:pt x="40938" y="43012"/>
                </a:lnTo>
                <a:lnTo>
                  <a:pt x="38202" y="43268"/>
                </a:lnTo>
                <a:lnTo>
                  <a:pt x="35045" y="44550"/>
                </a:lnTo>
                <a:lnTo>
                  <a:pt x="32241" y="45439"/>
                </a:lnTo>
                <a:lnTo>
                  <a:pt x="28709" y="46202"/>
                </a:lnTo>
                <a:lnTo>
                  <a:pt x="24451" y="46393"/>
                </a:lnTo>
                <a:lnTo>
                  <a:pt x="21598" y="46393"/>
                </a:lnTo>
                <a:lnTo>
                  <a:pt x="17218" y="45133"/>
                </a:lnTo>
                <a:lnTo>
                  <a:pt x="13643" y="43113"/>
                </a:lnTo>
                <a:lnTo>
                  <a:pt x="11181" y="40003"/>
                </a:lnTo>
                <a:lnTo>
                  <a:pt x="9780" y="35977"/>
                </a:lnTo>
                <a:lnTo>
                  <a:pt x="8977" y="31356"/>
                </a:lnTo>
                <a:lnTo>
                  <a:pt x="8977" y="28648"/>
                </a:lnTo>
                <a:lnTo>
                  <a:pt x="40135" y="28648"/>
                </a:lnTo>
                <a:lnTo>
                  <a:pt x="42476" y="2774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2" y="16941"/>
                </a:lnTo>
                <a:close/>
              </a:path>
              <a:path w="43508" h="53657">
                <a:moveTo>
                  <a:pt x="9053" y="20102"/>
                </a:moveTo>
                <a:lnTo>
                  <a:pt x="9974" y="16355"/>
                </a:lnTo>
                <a:lnTo>
                  <a:pt x="11440" y="12927"/>
                </a:lnTo>
                <a:lnTo>
                  <a:pt x="14982" y="9079"/>
                </a:lnTo>
                <a:lnTo>
                  <a:pt x="18219" y="7415"/>
                </a:lnTo>
                <a:lnTo>
                  <a:pt x="22251" y="7009"/>
                </a:lnTo>
                <a:lnTo>
                  <a:pt x="26445" y="7009"/>
                </a:lnTo>
                <a:lnTo>
                  <a:pt x="26409" y="0"/>
                </a:lnTo>
                <a:lnTo>
                  <a:pt x="19223" y="0"/>
                </a:lnTo>
                <a:lnTo>
                  <a:pt x="16090" y="633"/>
                </a:lnTo>
                <a:lnTo>
                  <a:pt x="13282" y="1864"/>
                </a:lnTo>
                <a:lnTo>
                  <a:pt x="10478" y="3124"/>
                </a:lnTo>
                <a:lnTo>
                  <a:pt x="9053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6577106" y="4499157"/>
            <a:ext cx="40777" cy="52868"/>
          </a:xfrm>
          <a:custGeom>
            <a:avLst/>
            <a:gdLst/>
            <a:ahLst/>
            <a:cxnLst/>
            <a:rect l="l" t="t" r="r" b="b"/>
            <a:pathLst>
              <a:path w="40777" h="52868">
                <a:moveTo>
                  <a:pt x="8722" y="1648"/>
                </a:moveTo>
                <a:lnTo>
                  <a:pt x="8514" y="924"/>
                </a:lnTo>
                <a:lnTo>
                  <a:pt x="5892" y="0"/>
                </a:lnTo>
                <a:lnTo>
                  <a:pt x="2818" y="0"/>
                </a:lnTo>
                <a:lnTo>
                  <a:pt x="0" y="1648"/>
                </a:lnTo>
                <a:lnTo>
                  <a:pt x="0" y="34833"/>
                </a:lnTo>
                <a:lnTo>
                  <a:pt x="284" y="37843"/>
                </a:lnTo>
                <a:lnTo>
                  <a:pt x="1440" y="42796"/>
                </a:lnTo>
                <a:lnTo>
                  <a:pt x="3729" y="46824"/>
                </a:lnTo>
                <a:lnTo>
                  <a:pt x="6803" y="50162"/>
                </a:lnTo>
                <a:lnTo>
                  <a:pt x="11106" y="52336"/>
                </a:lnTo>
                <a:lnTo>
                  <a:pt x="13762" y="52868"/>
                </a:lnTo>
                <a:lnTo>
                  <a:pt x="19608" y="52868"/>
                </a:lnTo>
                <a:lnTo>
                  <a:pt x="22277" y="52171"/>
                </a:lnTo>
                <a:lnTo>
                  <a:pt x="24912" y="50759"/>
                </a:lnTo>
                <a:lnTo>
                  <a:pt x="27543" y="49352"/>
                </a:lnTo>
                <a:lnTo>
                  <a:pt x="30200" y="47101"/>
                </a:lnTo>
                <a:lnTo>
                  <a:pt x="32893" y="44030"/>
                </a:lnTo>
                <a:lnTo>
                  <a:pt x="32893" y="50493"/>
                </a:lnTo>
                <a:lnTo>
                  <a:pt x="35377" y="52130"/>
                </a:lnTo>
                <a:lnTo>
                  <a:pt x="38196" y="52130"/>
                </a:lnTo>
                <a:lnTo>
                  <a:pt x="40777" y="50493"/>
                </a:lnTo>
                <a:lnTo>
                  <a:pt x="40777" y="1648"/>
                </a:lnTo>
                <a:lnTo>
                  <a:pt x="40532" y="924"/>
                </a:lnTo>
                <a:lnTo>
                  <a:pt x="37961" y="0"/>
                </a:lnTo>
                <a:lnTo>
                  <a:pt x="34837" y="0"/>
                </a:lnTo>
                <a:lnTo>
                  <a:pt x="32054" y="1648"/>
                </a:lnTo>
                <a:lnTo>
                  <a:pt x="32054" y="35787"/>
                </a:lnTo>
                <a:lnTo>
                  <a:pt x="29645" y="38862"/>
                </a:lnTo>
                <a:lnTo>
                  <a:pt x="25192" y="42786"/>
                </a:lnTo>
                <a:lnTo>
                  <a:pt x="20876" y="45172"/>
                </a:lnTo>
                <a:lnTo>
                  <a:pt x="17024" y="45172"/>
                </a:lnTo>
                <a:lnTo>
                  <a:pt x="13028" y="43494"/>
                </a:lnTo>
                <a:lnTo>
                  <a:pt x="10331" y="40143"/>
                </a:lnTo>
                <a:lnTo>
                  <a:pt x="9324" y="36957"/>
                </a:lnTo>
                <a:lnTo>
                  <a:pt x="8722" y="32943"/>
                </a:lnTo>
                <a:lnTo>
                  <a:pt x="8722" y="1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6635084" y="4498373"/>
            <a:ext cx="33479" cy="53657"/>
          </a:xfrm>
          <a:custGeom>
            <a:avLst/>
            <a:gdLst/>
            <a:ahLst/>
            <a:cxnLst/>
            <a:rect l="l" t="t" r="r" b="b"/>
            <a:pathLst>
              <a:path w="33479" h="53657">
                <a:moveTo>
                  <a:pt x="6022" y="52221"/>
                </a:moveTo>
                <a:lnTo>
                  <a:pt x="8596" y="52984"/>
                </a:lnTo>
                <a:lnTo>
                  <a:pt x="11645" y="53527"/>
                </a:lnTo>
                <a:lnTo>
                  <a:pt x="14918" y="53657"/>
                </a:lnTo>
                <a:lnTo>
                  <a:pt x="17661" y="53657"/>
                </a:lnTo>
                <a:lnTo>
                  <a:pt x="20159" y="53312"/>
                </a:lnTo>
                <a:lnTo>
                  <a:pt x="24720" y="51955"/>
                </a:lnTo>
                <a:lnTo>
                  <a:pt x="28324" y="49593"/>
                </a:lnTo>
                <a:lnTo>
                  <a:pt x="31240" y="46608"/>
                </a:lnTo>
                <a:lnTo>
                  <a:pt x="33036" y="42696"/>
                </a:lnTo>
                <a:lnTo>
                  <a:pt x="33479" y="37983"/>
                </a:lnTo>
                <a:lnTo>
                  <a:pt x="33479" y="35888"/>
                </a:lnTo>
                <a:lnTo>
                  <a:pt x="32447" y="32547"/>
                </a:lnTo>
                <a:lnTo>
                  <a:pt x="30858" y="29743"/>
                </a:lnTo>
                <a:lnTo>
                  <a:pt x="27341" y="26629"/>
                </a:lnTo>
                <a:lnTo>
                  <a:pt x="24436" y="25120"/>
                </a:lnTo>
                <a:lnTo>
                  <a:pt x="21463" y="23825"/>
                </a:lnTo>
                <a:lnTo>
                  <a:pt x="18511" y="22604"/>
                </a:lnTo>
                <a:lnTo>
                  <a:pt x="15645" y="21449"/>
                </a:lnTo>
                <a:lnTo>
                  <a:pt x="12124" y="19353"/>
                </a:lnTo>
                <a:lnTo>
                  <a:pt x="9813" y="16584"/>
                </a:lnTo>
                <a:lnTo>
                  <a:pt x="9457" y="13992"/>
                </a:lnTo>
                <a:lnTo>
                  <a:pt x="10007" y="11188"/>
                </a:lnTo>
                <a:lnTo>
                  <a:pt x="12358" y="8290"/>
                </a:lnTo>
                <a:lnTo>
                  <a:pt x="15523" y="7109"/>
                </a:lnTo>
                <a:lnTo>
                  <a:pt x="18288" y="6944"/>
                </a:lnTo>
                <a:lnTo>
                  <a:pt x="21402" y="7134"/>
                </a:lnTo>
                <a:lnTo>
                  <a:pt x="25067" y="8366"/>
                </a:lnTo>
                <a:lnTo>
                  <a:pt x="27724" y="9687"/>
                </a:lnTo>
                <a:lnTo>
                  <a:pt x="30714" y="9878"/>
                </a:lnTo>
                <a:lnTo>
                  <a:pt x="31071" y="7160"/>
                </a:lnTo>
                <a:lnTo>
                  <a:pt x="30761" y="4417"/>
                </a:lnTo>
                <a:lnTo>
                  <a:pt x="28187" y="2195"/>
                </a:lnTo>
                <a:lnTo>
                  <a:pt x="25595" y="1141"/>
                </a:lnTo>
                <a:lnTo>
                  <a:pt x="22175" y="327"/>
                </a:lnTo>
                <a:lnTo>
                  <a:pt x="18388" y="0"/>
                </a:lnTo>
                <a:lnTo>
                  <a:pt x="15523" y="0"/>
                </a:lnTo>
                <a:lnTo>
                  <a:pt x="13009" y="392"/>
                </a:lnTo>
                <a:lnTo>
                  <a:pt x="8694" y="1993"/>
                </a:lnTo>
                <a:lnTo>
                  <a:pt x="5472" y="4366"/>
                </a:lnTo>
                <a:lnTo>
                  <a:pt x="2962" y="7225"/>
                </a:lnTo>
                <a:lnTo>
                  <a:pt x="1511" y="10731"/>
                </a:lnTo>
                <a:lnTo>
                  <a:pt x="1151" y="14475"/>
                </a:lnTo>
                <a:lnTo>
                  <a:pt x="1497" y="18529"/>
                </a:lnTo>
                <a:lnTo>
                  <a:pt x="2865" y="21625"/>
                </a:lnTo>
                <a:lnTo>
                  <a:pt x="6012" y="25206"/>
                </a:lnTo>
                <a:lnTo>
                  <a:pt x="8694" y="26935"/>
                </a:lnTo>
                <a:lnTo>
                  <a:pt x="11569" y="28407"/>
                </a:lnTo>
                <a:lnTo>
                  <a:pt x="14547" y="29653"/>
                </a:lnTo>
                <a:lnTo>
                  <a:pt x="17391" y="30797"/>
                </a:lnTo>
                <a:lnTo>
                  <a:pt x="20059" y="31990"/>
                </a:lnTo>
                <a:lnTo>
                  <a:pt x="23197" y="34276"/>
                </a:lnTo>
                <a:lnTo>
                  <a:pt x="24918" y="37310"/>
                </a:lnTo>
                <a:lnTo>
                  <a:pt x="24671" y="41183"/>
                </a:lnTo>
                <a:lnTo>
                  <a:pt x="23050" y="43941"/>
                </a:lnTo>
                <a:lnTo>
                  <a:pt x="20267" y="45680"/>
                </a:lnTo>
                <a:lnTo>
                  <a:pt x="16553" y="46504"/>
                </a:lnTo>
                <a:lnTo>
                  <a:pt x="13121" y="46504"/>
                </a:lnTo>
                <a:lnTo>
                  <a:pt x="9874" y="45770"/>
                </a:lnTo>
                <a:lnTo>
                  <a:pt x="5965" y="44168"/>
                </a:lnTo>
                <a:lnTo>
                  <a:pt x="3182" y="42555"/>
                </a:lnTo>
                <a:lnTo>
                  <a:pt x="266" y="42937"/>
                </a:lnTo>
                <a:lnTo>
                  <a:pt x="0" y="45529"/>
                </a:lnTo>
                <a:lnTo>
                  <a:pt x="266" y="48182"/>
                </a:lnTo>
                <a:lnTo>
                  <a:pt x="2947" y="50925"/>
                </a:lnTo>
                <a:lnTo>
                  <a:pt x="6022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4078918" y="4620700"/>
            <a:ext cx="30902" cy="65848"/>
          </a:xfrm>
          <a:custGeom>
            <a:avLst/>
            <a:gdLst/>
            <a:ahLst/>
            <a:cxnLst/>
            <a:rect l="l" t="t" r="r" b="b"/>
            <a:pathLst>
              <a:path w="30902" h="65848">
                <a:moveTo>
                  <a:pt x="17024" y="1713"/>
                </a:moveTo>
                <a:lnTo>
                  <a:pt x="16816" y="1004"/>
                </a:lnTo>
                <a:lnTo>
                  <a:pt x="14259" y="0"/>
                </a:lnTo>
                <a:lnTo>
                  <a:pt x="11131" y="0"/>
                </a:lnTo>
                <a:lnTo>
                  <a:pt x="8351" y="1713"/>
                </a:lnTo>
                <a:lnTo>
                  <a:pt x="8351" y="13323"/>
                </a:lnTo>
                <a:lnTo>
                  <a:pt x="1781" y="13323"/>
                </a:lnTo>
                <a:lnTo>
                  <a:pt x="331" y="14465"/>
                </a:lnTo>
                <a:lnTo>
                  <a:pt x="0" y="17067"/>
                </a:lnTo>
                <a:lnTo>
                  <a:pt x="1732" y="20750"/>
                </a:lnTo>
                <a:lnTo>
                  <a:pt x="8351" y="20750"/>
                </a:lnTo>
                <a:lnTo>
                  <a:pt x="8351" y="52120"/>
                </a:lnTo>
                <a:lnTo>
                  <a:pt x="9114" y="56642"/>
                </a:lnTo>
                <a:lnTo>
                  <a:pt x="10443" y="60440"/>
                </a:lnTo>
                <a:lnTo>
                  <a:pt x="12683" y="63158"/>
                </a:lnTo>
                <a:lnTo>
                  <a:pt x="15868" y="64847"/>
                </a:lnTo>
                <a:lnTo>
                  <a:pt x="19728" y="65848"/>
                </a:lnTo>
                <a:lnTo>
                  <a:pt x="24588" y="65685"/>
                </a:lnTo>
                <a:lnTo>
                  <a:pt x="27590" y="65112"/>
                </a:lnTo>
                <a:lnTo>
                  <a:pt x="30557" y="63093"/>
                </a:lnTo>
                <a:lnTo>
                  <a:pt x="30902" y="59983"/>
                </a:lnTo>
                <a:lnTo>
                  <a:pt x="30902" y="59335"/>
                </a:lnTo>
                <a:lnTo>
                  <a:pt x="29105" y="56757"/>
                </a:lnTo>
                <a:lnTo>
                  <a:pt x="26435" y="57783"/>
                </a:lnTo>
                <a:lnTo>
                  <a:pt x="23641" y="58190"/>
                </a:lnTo>
                <a:lnTo>
                  <a:pt x="19436" y="57340"/>
                </a:lnTo>
                <a:lnTo>
                  <a:pt x="17503" y="53898"/>
                </a:lnTo>
                <a:lnTo>
                  <a:pt x="17024" y="51357"/>
                </a:lnTo>
                <a:lnTo>
                  <a:pt x="17024" y="20750"/>
                </a:lnTo>
                <a:lnTo>
                  <a:pt x="29164" y="20750"/>
                </a:lnTo>
                <a:lnTo>
                  <a:pt x="30740" y="19317"/>
                </a:lnTo>
                <a:lnTo>
                  <a:pt x="30902" y="16369"/>
                </a:lnTo>
                <a:lnTo>
                  <a:pt x="29164" y="13323"/>
                </a:lnTo>
                <a:lnTo>
                  <a:pt x="17024" y="13323"/>
                </a:lnTo>
                <a:lnTo>
                  <a:pt x="17024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4121895" y="4632998"/>
            <a:ext cx="47282" cy="53658"/>
          </a:xfrm>
          <a:custGeom>
            <a:avLst/>
            <a:gdLst/>
            <a:ahLst/>
            <a:cxnLst/>
            <a:rect l="l" t="t" r="r" b="b"/>
            <a:pathLst>
              <a:path w="47282" h="53658">
                <a:moveTo>
                  <a:pt x="8978" y="23915"/>
                </a:moveTo>
                <a:lnTo>
                  <a:pt x="9273" y="21348"/>
                </a:lnTo>
                <a:lnTo>
                  <a:pt x="9853" y="18986"/>
                </a:lnTo>
                <a:lnTo>
                  <a:pt x="11336" y="14591"/>
                </a:lnTo>
                <a:lnTo>
                  <a:pt x="13737" y="11164"/>
                </a:lnTo>
                <a:lnTo>
                  <a:pt x="17122" y="8888"/>
                </a:lnTo>
                <a:lnTo>
                  <a:pt x="21193" y="7481"/>
                </a:lnTo>
                <a:lnTo>
                  <a:pt x="26568" y="7481"/>
                </a:lnTo>
                <a:lnTo>
                  <a:pt x="30773" y="9029"/>
                </a:lnTo>
                <a:lnTo>
                  <a:pt x="34131" y="11455"/>
                </a:lnTo>
                <a:lnTo>
                  <a:pt x="36320" y="15012"/>
                </a:lnTo>
                <a:lnTo>
                  <a:pt x="37590" y="19418"/>
                </a:lnTo>
                <a:lnTo>
                  <a:pt x="38300" y="24268"/>
                </a:lnTo>
                <a:lnTo>
                  <a:pt x="38300" y="29729"/>
                </a:lnTo>
                <a:lnTo>
                  <a:pt x="38033" y="32321"/>
                </a:lnTo>
                <a:lnTo>
                  <a:pt x="37464" y="34657"/>
                </a:lnTo>
                <a:lnTo>
                  <a:pt x="36680" y="50266"/>
                </a:lnTo>
                <a:lnTo>
                  <a:pt x="39201" y="48373"/>
                </a:lnTo>
                <a:lnTo>
                  <a:pt x="43235" y="43535"/>
                </a:lnTo>
                <a:lnTo>
                  <a:pt x="44748" y="40641"/>
                </a:lnTo>
                <a:lnTo>
                  <a:pt x="45770" y="37285"/>
                </a:lnTo>
                <a:lnTo>
                  <a:pt x="46777" y="33959"/>
                </a:lnTo>
                <a:lnTo>
                  <a:pt x="47282" y="30290"/>
                </a:lnTo>
                <a:lnTo>
                  <a:pt x="47282" y="22226"/>
                </a:lnTo>
                <a:lnTo>
                  <a:pt x="46803" y="18554"/>
                </a:lnTo>
                <a:lnTo>
                  <a:pt x="45841" y="15289"/>
                </a:lnTo>
                <a:lnTo>
                  <a:pt x="44884" y="12038"/>
                </a:lnTo>
                <a:lnTo>
                  <a:pt x="43445" y="9270"/>
                </a:lnTo>
                <a:lnTo>
                  <a:pt x="41511" y="6998"/>
                </a:lnTo>
                <a:lnTo>
                  <a:pt x="37174" y="2970"/>
                </a:lnTo>
                <a:lnTo>
                  <a:pt x="34293" y="1779"/>
                </a:lnTo>
                <a:lnTo>
                  <a:pt x="31391" y="598"/>
                </a:lnTo>
                <a:lnTo>
                  <a:pt x="28008" y="0"/>
                </a:lnTo>
                <a:lnTo>
                  <a:pt x="20095" y="0"/>
                </a:lnTo>
                <a:lnTo>
                  <a:pt x="16553" y="673"/>
                </a:lnTo>
                <a:lnTo>
                  <a:pt x="13550" y="2005"/>
                </a:lnTo>
                <a:lnTo>
                  <a:pt x="10540" y="3341"/>
                </a:lnTo>
                <a:lnTo>
                  <a:pt x="8027" y="5220"/>
                </a:lnTo>
                <a:lnTo>
                  <a:pt x="3996" y="10069"/>
                </a:lnTo>
                <a:lnTo>
                  <a:pt x="2494" y="12952"/>
                </a:lnTo>
                <a:lnTo>
                  <a:pt x="1497" y="16294"/>
                </a:lnTo>
                <a:lnTo>
                  <a:pt x="490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4" y="35104"/>
                </a:lnTo>
                <a:lnTo>
                  <a:pt x="1414" y="38355"/>
                </a:lnTo>
                <a:lnTo>
                  <a:pt x="2358" y="41605"/>
                </a:lnTo>
                <a:lnTo>
                  <a:pt x="3787" y="44373"/>
                </a:lnTo>
                <a:lnTo>
                  <a:pt x="5731" y="46659"/>
                </a:lnTo>
                <a:lnTo>
                  <a:pt x="10062" y="50674"/>
                </a:lnTo>
                <a:lnTo>
                  <a:pt x="9701" y="34225"/>
                </a:lnTo>
                <a:lnTo>
                  <a:pt x="8978" y="29362"/>
                </a:lnTo>
                <a:lnTo>
                  <a:pt x="8978" y="23915"/>
                </a:lnTo>
                <a:close/>
              </a:path>
              <a:path w="47282" h="53658">
                <a:moveTo>
                  <a:pt x="26111" y="46112"/>
                </a:moveTo>
                <a:lnTo>
                  <a:pt x="20760" y="46112"/>
                </a:lnTo>
                <a:lnTo>
                  <a:pt x="16553" y="44575"/>
                </a:lnTo>
                <a:lnTo>
                  <a:pt x="13197" y="42138"/>
                </a:lnTo>
                <a:lnTo>
                  <a:pt x="10972" y="38632"/>
                </a:lnTo>
                <a:lnTo>
                  <a:pt x="9701" y="34225"/>
                </a:lnTo>
                <a:lnTo>
                  <a:pt x="10062" y="50674"/>
                </a:lnTo>
                <a:lnTo>
                  <a:pt x="12938" y="51865"/>
                </a:lnTo>
                <a:lnTo>
                  <a:pt x="15843" y="53060"/>
                </a:lnTo>
                <a:lnTo>
                  <a:pt x="19223" y="53658"/>
                </a:lnTo>
                <a:lnTo>
                  <a:pt x="27108" y="53658"/>
                </a:lnTo>
                <a:lnTo>
                  <a:pt x="30628" y="52985"/>
                </a:lnTo>
                <a:lnTo>
                  <a:pt x="33652" y="51614"/>
                </a:lnTo>
                <a:lnTo>
                  <a:pt x="36680" y="50266"/>
                </a:lnTo>
                <a:lnTo>
                  <a:pt x="37464" y="34657"/>
                </a:lnTo>
                <a:lnTo>
                  <a:pt x="36003" y="39038"/>
                </a:lnTo>
                <a:lnTo>
                  <a:pt x="33606" y="42444"/>
                </a:lnTo>
                <a:lnTo>
                  <a:pt x="30196" y="44705"/>
                </a:lnTo>
                <a:lnTo>
                  <a:pt x="26111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4211074" y="4633048"/>
            <a:ext cx="37306" cy="53607"/>
          </a:xfrm>
          <a:custGeom>
            <a:avLst/>
            <a:gdLst/>
            <a:ahLst/>
            <a:cxnLst/>
            <a:rect l="l" t="t" r="r" b="b"/>
            <a:pathLst>
              <a:path w="37306" h="53607">
                <a:moveTo>
                  <a:pt x="9028" y="20624"/>
                </a:moveTo>
                <a:lnTo>
                  <a:pt x="10148" y="15811"/>
                </a:lnTo>
                <a:lnTo>
                  <a:pt x="12373" y="12495"/>
                </a:lnTo>
                <a:lnTo>
                  <a:pt x="14587" y="9194"/>
                </a:lnTo>
                <a:lnTo>
                  <a:pt x="17797" y="7545"/>
                </a:lnTo>
                <a:lnTo>
                  <a:pt x="23997" y="7545"/>
                </a:lnTo>
                <a:lnTo>
                  <a:pt x="27245" y="8431"/>
                </a:lnTo>
                <a:lnTo>
                  <a:pt x="31060" y="10415"/>
                </a:lnTo>
                <a:lnTo>
                  <a:pt x="33652" y="12395"/>
                </a:lnTo>
                <a:lnTo>
                  <a:pt x="36619" y="12444"/>
                </a:lnTo>
                <a:lnTo>
                  <a:pt x="37097" y="9500"/>
                </a:lnTo>
                <a:lnTo>
                  <a:pt x="36842" y="6692"/>
                </a:lnTo>
                <a:lnTo>
                  <a:pt x="34491" y="3822"/>
                </a:lnTo>
                <a:lnTo>
                  <a:pt x="31564" y="2044"/>
                </a:lnTo>
                <a:lnTo>
                  <a:pt x="27871" y="712"/>
                </a:lnTo>
                <a:lnTo>
                  <a:pt x="25045" y="140"/>
                </a:lnTo>
                <a:lnTo>
                  <a:pt x="22067" y="0"/>
                </a:lnTo>
                <a:lnTo>
                  <a:pt x="18957" y="0"/>
                </a:lnTo>
                <a:lnTo>
                  <a:pt x="16052" y="533"/>
                </a:lnTo>
                <a:lnTo>
                  <a:pt x="13370" y="1601"/>
                </a:lnTo>
                <a:lnTo>
                  <a:pt x="10688" y="2667"/>
                </a:lnTo>
                <a:lnTo>
                  <a:pt x="8351" y="4305"/>
                </a:lnTo>
                <a:lnTo>
                  <a:pt x="4403" y="8712"/>
                </a:lnTo>
                <a:lnTo>
                  <a:pt x="2839" y="11545"/>
                </a:lnTo>
                <a:lnTo>
                  <a:pt x="1695" y="14997"/>
                </a:lnTo>
                <a:lnTo>
                  <a:pt x="568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389" y="38606"/>
                </a:lnTo>
                <a:lnTo>
                  <a:pt x="2311" y="41846"/>
                </a:lnTo>
                <a:lnTo>
                  <a:pt x="3667" y="44578"/>
                </a:lnTo>
                <a:lnTo>
                  <a:pt x="5439" y="46785"/>
                </a:lnTo>
                <a:lnTo>
                  <a:pt x="9395" y="50709"/>
                </a:lnTo>
                <a:lnTo>
                  <a:pt x="12026" y="51879"/>
                </a:lnTo>
                <a:lnTo>
                  <a:pt x="14662" y="53035"/>
                </a:lnTo>
                <a:lnTo>
                  <a:pt x="17661" y="53607"/>
                </a:lnTo>
                <a:lnTo>
                  <a:pt x="22708" y="53607"/>
                </a:lnTo>
                <a:lnTo>
                  <a:pt x="25844" y="53111"/>
                </a:lnTo>
                <a:lnTo>
                  <a:pt x="28832" y="52376"/>
                </a:lnTo>
                <a:lnTo>
                  <a:pt x="31438" y="51321"/>
                </a:lnTo>
                <a:lnTo>
                  <a:pt x="34739" y="49377"/>
                </a:lnTo>
                <a:lnTo>
                  <a:pt x="37076" y="46534"/>
                </a:lnTo>
                <a:lnTo>
                  <a:pt x="37306" y="43790"/>
                </a:lnTo>
                <a:lnTo>
                  <a:pt x="37284" y="42443"/>
                </a:lnTo>
                <a:lnTo>
                  <a:pt x="35474" y="39660"/>
                </a:lnTo>
                <a:lnTo>
                  <a:pt x="32435" y="41946"/>
                </a:lnTo>
                <a:lnTo>
                  <a:pt x="28933" y="44222"/>
                </a:lnTo>
                <a:lnTo>
                  <a:pt x="25916" y="45529"/>
                </a:lnTo>
                <a:lnTo>
                  <a:pt x="22179" y="45845"/>
                </a:lnTo>
                <a:lnTo>
                  <a:pt x="18205" y="45464"/>
                </a:lnTo>
                <a:lnTo>
                  <a:pt x="14958" y="43905"/>
                </a:lnTo>
                <a:lnTo>
                  <a:pt x="12448" y="41122"/>
                </a:lnTo>
                <a:lnTo>
                  <a:pt x="10480" y="37555"/>
                </a:lnTo>
                <a:lnTo>
                  <a:pt x="9338" y="32818"/>
                </a:lnTo>
                <a:lnTo>
                  <a:pt x="9028" y="30059"/>
                </a:lnTo>
                <a:lnTo>
                  <a:pt x="9028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4263591" y="4633001"/>
            <a:ext cx="27640" cy="52919"/>
          </a:xfrm>
          <a:custGeom>
            <a:avLst/>
            <a:gdLst/>
            <a:ahLst/>
            <a:cxnLst/>
            <a:rect l="l" t="t" r="r" b="b"/>
            <a:pathLst>
              <a:path w="27640" h="52919">
                <a:moveTo>
                  <a:pt x="5892" y="52919"/>
                </a:moveTo>
                <a:lnTo>
                  <a:pt x="8657" y="51267"/>
                </a:lnTo>
                <a:lnTo>
                  <a:pt x="8657" y="19137"/>
                </a:lnTo>
                <a:lnTo>
                  <a:pt x="11008" y="15466"/>
                </a:lnTo>
                <a:lnTo>
                  <a:pt x="14022" y="11620"/>
                </a:lnTo>
                <a:lnTo>
                  <a:pt x="16753" y="9359"/>
                </a:lnTo>
                <a:lnTo>
                  <a:pt x="19298" y="8456"/>
                </a:lnTo>
                <a:lnTo>
                  <a:pt x="22226" y="8672"/>
                </a:lnTo>
                <a:lnTo>
                  <a:pt x="24897" y="9461"/>
                </a:lnTo>
                <a:lnTo>
                  <a:pt x="27481" y="8608"/>
                </a:lnTo>
                <a:lnTo>
                  <a:pt x="27640" y="5637"/>
                </a:lnTo>
                <a:lnTo>
                  <a:pt x="27614" y="3657"/>
                </a:lnTo>
                <a:lnTo>
                  <a:pt x="25325" y="673"/>
                </a:lnTo>
                <a:lnTo>
                  <a:pt x="22301" y="76"/>
                </a:lnTo>
                <a:lnTo>
                  <a:pt x="19728" y="0"/>
                </a:lnTo>
                <a:lnTo>
                  <a:pt x="16728" y="659"/>
                </a:lnTo>
                <a:lnTo>
                  <a:pt x="13690" y="2562"/>
                </a:lnTo>
                <a:lnTo>
                  <a:pt x="10346" y="5994"/>
                </a:lnTo>
                <a:lnTo>
                  <a:pt x="7821" y="9547"/>
                </a:lnTo>
                <a:lnTo>
                  <a:pt x="7821" y="2437"/>
                </a:lnTo>
                <a:lnTo>
                  <a:pt x="5857" y="824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6" y="51991"/>
                </a:lnTo>
                <a:lnTo>
                  <a:pt x="2764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4301632" y="4632998"/>
            <a:ext cx="43524" cy="53658"/>
          </a:xfrm>
          <a:custGeom>
            <a:avLst/>
            <a:gdLst/>
            <a:ahLst/>
            <a:cxnLst/>
            <a:rect l="l" t="t" r="r" b="b"/>
            <a:pathLst>
              <a:path w="43524" h="53658">
                <a:moveTo>
                  <a:pt x="43131" y="16931"/>
                </a:moveTo>
                <a:lnTo>
                  <a:pt x="42344" y="14123"/>
                </a:lnTo>
                <a:lnTo>
                  <a:pt x="41555" y="11318"/>
                </a:lnTo>
                <a:lnTo>
                  <a:pt x="38639" y="6808"/>
                </a:lnTo>
                <a:lnTo>
                  <a:pt x="34805" y="3074"/>
                </a:lnTo>
                <a:lnTo>
                  <a:pt x="32195" y="1828"/>
                </a:lnTo>
                <a:lnTo>
                  <a:pt x="29588" y="612"/>
                </a:lnTo>
                <a:lnTo>
                  <a:pt x="26424" y="0"/>
                </a:lnTo>
                <a:lnTo>
                  <a:pt x="26464" y="6998"/>
                </a:lnTo>
                <a:lnTo>
                  <a:pt x="29621" y="8331"/>
                </a:lnTo>
                <a:lnTo>
                  <a:pt x="31763" y="11013"/>
                </a:lnTo>
                <a:lnTo>
                  <a:pt x="33891" y="13690"/>
                </a:lnTo>
                <a:lnTo>
                  <a:pt x="34902" y="17373"/>
                </a:lnTo>
                <a:lnTo>
                  <a:pt x="34805" y="22075"/>
                </a:lnTo>
                <a:lnTo>
                  <a:pt x="8992" y="22075"/>
                </a:lnTo>
                <a:lnTo>
                  <a:pt x="9057" y="20091"/>
                </a:lnTo>
                <a:lnTo>
                  <a:pt x="10497" y="3114"/>
                </a:lnTo>
                <a:lnTo>
                  <a:pt x="8107" y="4903"/>
                </a:lnTo>
                <a:lnTo>
                  <a:pt x="4147" y="9575"/>
                </a:lnTo>
                <a:lnTo>
                  <a:pt x="2635" y="12409"/>
                </a:lnTo>
                <a:lnTo>
                  <a:pt x="1591" y="15760"/>
                </a:lnTo>
                <a:lnTo>
                  <a:pt x="533" y="19102"/>
                </a:lnTo>
                <a:lnTo>
                  <a:pt x="0" y="22860"/>
                </a:lnTo>
                <a:lnTo>
                  <a:pt x="0" y="31485"/>
                </a:lnTo>
                <a:lnTo>
                  <a:pt x="521" y="35359"/>
                </a:lnTo>
                <a:lnTo>
                  <a:pt x="1530" y="38685"/>
                </a:lnTo>
                <a:lnTo>
                  <a:pt x="2548" y="42001"/>
                </a:lnTo>
                <a:lnTo>
                  <a:pt x="4050" y="44780"/>
                </a:lnTo>
                <a:lnTo>
                  <a:pt x="6055" y="46979"/>
                </a:lnTo>
                <a:lnTo>
                  <a:pt x="10509" y="50864"/>
                </a:lnTo>
                <a:lnTo>
                  <a:pt x="13435" y="51969"/>
                </a:lnTo>
                <a:lnTo>
                  <a:pt x="16362" y="53086"/>
                </a:lnTo>
                <a:lnTo>
                  <a:pt x="19757" y="53658"/>
                </a:lnTo>
                <a:lnTo>
                  <a:pt x="23656" y="53658"/>
                </a:lnTo>
                <a:lnTo>
                  <a:pt x="28012" y="53492"/>
                </a:lnTo>
                <a:lnTo>
                  <a:pt x="31972" y="52793"/>
                </a:lnTo>
                <a:lnTo>
                  <a:pt x="35219" y="51969"/>
                </a:lnTo>
                <a:lnTo>
                  <a:pt x="37951" y="51094"/>
                </a:lnTo>
                <a:lnTo>
                  <a:pt x="41210" y="48820"/>
                </a:lnTo>
                <a:lnTo>
                  <a:pt x="41530" y="46167"/>
                </a:lnTo>
                <a:lnTo>
                  <a:pt x="40951" y="43002"/>
                </a:lnTo>
                <a:lnTo>
                  <a:pt x="38221" y="43268"/>
                </a:lnTo>
                <a:lnTo>
                  <a:pt x="35060" y="44554"/>
                </a:lnTo>
                <a:lnTo>
                  <a:pt x="32245" y="45443"/>
                </a:lnTo>
                <a:lnTo>
                  <a:pt x="28724" y="46192"/>
                </a:lnTo>
                <a:lnTo>
                  <a:pt x="24470" y="46382"/>
                </a:lnTo>
                <a:lnTo>
                  <a:pt x="21615" y="46382"/>
                </a:lnTo>
                <a:lnTo>
                  <a:pt x="17222" y="45137"/>
                </a:lnTo>
                <a:lnTo>
                  <a:pt x="13655" y="43106"/>
                </a:lnTo>
                <a:lnTo>
                  <a:pt x="11196" y="40007"/>
                </a:lnTo>
                <a:lnTo>
                  <a:pt x="9781" y="35967"/>
                </a:lnTo>
                <a:lnTo>
                  <a:pt x="8992" y="31346"/>
                </a:lnTo>
                <a:lnTo>
                  <a:pt x="8992" y="28652"/>
                </a:lnTo>
                <a:lnTo>
                  <a:pt x="40151" y="28652"/>
                </a:lnTo>
                <a:lnTo>
                  <a:pt x="42487" y="27738"/>
                </a:lnTo>
                <a:lnTo>
                  <a:pt x="43524" y="24739"/>
                </a:lnTo>
                <a:lnTo>
                  <a:pt x="43524" y="19926"/>
                </a:lnTo>
                <a:lnTo>
                  <a:pt x="43131" y="16931"/>
                </a:lnTo>
                <a:close/>
              </a:path>
              <a:path w="43524" h="53658">
                <a:moveTo>
                  <a:pt x="9057" y="20091"/>
                </a:moveTo>
                <a:lnTo>
                  <a:pt x="9991" y="16358"/>
                </a:lnTo>
                <a:lnTo>
                  <a:pt x="11441" y="12917"/>
                </a:lnTo>
                <a:lnTo>
                  <a:pt x="14983" y="9083"/>
                </a:lnTo>
                <a:lnTo>
                  <a:pt x="18220" y="7416"/>
                </a:lnTo>
                <a:lnTo>
                  <a:pt x="22270" y="6998"/>
                </a:lnTo>
                <a:lnTo>
                  <a:pt x="26464" y="6998"/>
                </a:lnTo>
                <a:lnTo>
                  <a:pt x="26424" y="0"/>
                </a:lnTo>
                <a:lnTo>
                  <a:pt x="19243" y="0"/>
                </a:lnTo>
                <a:lnTo>
                  <a:pt x="16103" y="623"/>
                </a:lnTo>
                <a:lnTo>
                  <a:pt x="13299" y="1869"/>
                </a:lnTo>
                <a:lnTo>
                  <a:pt x="10497" y="3114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4359405" y="4632998"/>
            <a:ext cx="38828" cy="53658"/>
          </a:xfrm>
          <a:custGeom>
            <a:avLst/>
            <a:gdLst/>
            <a:ahLst/>
            <a:cxnLst/>
            <a:rect l="l" t="t" r="r" b="b"/>
            <a:pathLst>
              <a:path w="38828" h="53658">
                <a:moveTo>
                  <a:pt x="3308" y="12089"/>
                </a:moveTo>
                <a:lnTo>
                  <a:pt x="5951" y="11520"/>
                </a:lnTo>
                <a:lnTo>
                  <a:pt x="9161" y="9777"/>
                </a:lnTo>
                <a:lnTo>
                  <a:pt x="11940" y="8586"/>
                </a:lnTo>
                <a:lnTo>
                  <a:pt x="15335" y="7531"/>
                </a:lnTo>
                <a:lnTo>
                  <a:pt x="19382" y="7265"/>
                </a:lnTo>
                <a:lnTo>
                  <a:pt x="23075" y="7517"/>
                </a:lnTo>
                <a:lnTo>
                  <a:pt x="26910" y="9208"/>
                </a:lnTo>
                <a:lnTo>
                  <a:pt x="29249" y="12330"/>
                </a:lnTo>
                <a:lnTo>
                  <a:pt x="30008" y="15228"/>
                </a:lnTo>
                <a:lnTo>
                  <a:pt x="30218" y="18756"/>
                </a:lnTo>
                <a:lnTo>
                  <a:pt x="30218" y="22569"/>
                </a:lnTo>
                <a:lnTo>
                  <a:pt x="20022" y="22569"/>
                </a:lnTo>
                <a:lnTo>
                  <a:pt x="16700" y="22910"/>
                </a:lnTo>
                <a:lnTo>
                  <a:pt x="13759" y="23569"/>
                </a:lnTo>
                <a:lnTo>
                  <a:pt x="10821" y="24243"/>
                </a:lnTo>
                <a:lnTo>
                  <a:pt x="8333" y="25247"/>
                </a:lnTo>
                <a:lnTo>
                  <a:pt x="4276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797"/>
                </a:lnTo>
                <a:lnTo>
                  <a:pt x="388" y="43243"/>
                </a:lnTo>
                <a:lnTo>
                  <a:pt x="1965" y="46926"/>
                </a:lnTo>
                <a:lnTo>
                  <a:pt x="4485" y="49759"/>
                </a:lnTo>
                <a:lnTo>
                  <a:pt x="7625" y="51995"/>
                </a:lnTo>
                <a:lnTo>
                  <a:pt x="11645" y="53327"/>
                </a:lnTo>
                <a:lnTo>
                  <a:pt x="16394" y="53658"/>
                </a:lnTo>
                <a:lnTo>
                  <a:pt x="17758" y="46659"/>
                </a:lnTo>
                <a:lnTo>
                  <a:pt x="14954" y="46659"/>
                </a:lnTo>
                <a:lnTo>
                  <a:pt x="12776" y="45911"/>
                </a:lnTo>
                <a:lnTo>
                  <a:pt x="9654" y="42912"/>
                </a:lnTo>
                <a:lnTo>
                  <a:pt x="8881" y="38355"/>
                </a:lnTo>
                <a:lnTo>
                  <a:pt x="9687" y="34430"/>
                </a:lnTo>
                <a:lnTo>
                  <a:pt x="12236" y="31482"/>
                </a:lnTo>
                <a:lnTo>
                  <a:pt x="14856" y="30060"/>
                </a:lnTo>
                <a:lnTo>
                  <a:pt x="18348" y="29235"/>
                </a:lnTo>
                <a:lnTo>
                  <a:pt x="22801" y="29019"/>
                </a:lnTo>
                <a:lnTo>
                  <a:pt x="30218" y="29019"/>
                </a:lnTo>
                <a:lnTo>
                  <a:pt x="30218" y="39383"/>
                </a:lnTo>
                <a:lnTo>
                  <a:pt x="26038" y="43675"/>
                </a:lnTo>
                <a:lnTo>
                  <a:pt x="22150" y="46062"/>
                </a:lnTo>
                <a:lnTo>
                  <a:pt x="19223" y="53658"/>
                </a:lnTo>
                <a:lnTo>
                  <a:pt x="21916" y="53021"/>
                </a:lnTo>
                <a:lnTo>
                  <a:pt x="24451" y="51753"/>
                </a:lnTo>
                <a:lnTo>
                  <a:pt x="26996" y="50483"/>
                </a:lnTo>
                <a:lnTo>
                  <a:pt x="31377" y="46443"/>
                </a:lnTo>
                <a:lnTo>
                  <a:pt x="31377" y="51321"/>
                </a:lnTo>
                <a:lnTo>
                  <a:pt x="33469" y="52895"/>
                </a:lnTo>
                <a:lnTo>
                  <a:pt x="36054" y="52960"/>
                </a:lnTo>
                <a:lnTo>
                  <a:pt x="38828" y="51321"/>
                </a:lnTo>
                <a:lnTo>
                  <a:pt x="38828" y="15354"/>
                </a:lnTo>
                <a:lnTo>
                  <a:pt x="38498" y="12687"/>
                </a:lnTo>
                <a:lnTo>
                  <a:pt x="37158" y="8129"/>
                </a:lnTo>
                <a:lnTo>
                  <a:pt x="34621" y="4687"/>
                </a:lnTo>
                <a:lnTo>
                  <a:pt x="31229" y="1979"/>
                </a:lnTo>
                <a:lnTo>
                  <a:pt x="26456" y="392"/>
                </a:lnTo>
                <a:lnTo>
                  <a:pt x="23576" y="0"/>
                </a:lnTo>
                <a:lnTo>
                  <a:pt x="20185" y="0"/>
                </a:lnTo>
                <a:lnTo>
                  <a:pt x="16553" y="176"/>
                </a:lnTo>
                <a:lnTo>
                  <a:pt x="12984" y="849"/>
                </a:lnTo>
                <a:lnTo>
                  <a:pt x="9824" y="1803"/>
                </a:lnTo>
                <a:lnTo>
                  <a:pt x="5839" y="3543"/>
                </a:lnTo>
                <a:lnTo>
                  <a:pt x="2494" y="6692"/>
                </a:lnTo>
                <a:lnTo>
                  <a:pt x="2296" y="9385"/>
                </a:lnTo>
                <a:lnTo>
                  <a:pt x="3308" y="12089"/>
                </a:lnTo>
                <a:close/>
              </a:path>
              <a:path w="38828" h="53658">
                <a:moveTo>
                  <a:pt x="17758" y="46659"/>
                </a:moveTo>
                <a:lnTo>
                  <a:pt x="16394" y="53658"/>
                </a:lnTo>
                <a:lnTo>
                  <a:pt x="19223" y="53658"/>
                </a:lnTo>
                <a:lnTo>
                  <a:pt x="22150" y="46062"/>
                </a:lnTo>
                <a:lnTo>
                  <a:pt x="17758" y="466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4411656" y="4620700"/>
            <a:ext cx="30895" cy="65848"/>
          </a:xfrm>
          <a:custGeom>
            <a:avLst/>
            <a:gdLst/>
            <a:ahLst/>
            <a:cxnLst/>
            <a:rect l="l" t="t" r="r" b="b"/>
            <a:pathLst>
              <a:path w="30895" h="65848">
                <a:moveTo>
                  <a:pt x="17020" y="1713"/>
                </a:moveTo>
                <a:lnTo>
                  <a:pt x="16812" y="1004"/>
                </a:lnTo>
                <a:lnTo>
                  <a:pt x="14251" y="0"/>
                </a:lnTo>
                <a:lnTo>
                  <a:pt x="11127" y="0"/>
                </a:lnTo>
                <a:lnTo>
                  <a:pt x="8347" y="1713"/>
                </a:lnTo>
                <a:lnTo>
                  <a:pt x="8347" y="13323"/>
                </a:lnTo>
                <a:lnTo>
                  <a:pt x="1793" y="13323"/>
                </a:lnTo>
                <a:lnTo>
                  <a:pt x="331" y="14465"/>
                </a:lnTo>
                <a:lnTo>
                  <a:pt x="0" y="17067"/>
                </a:lnTo>
                <a:lnTo>
                  <a:pt x="1731" y="20750"/>
                </a:lnTo>
                <a:lnTo>
                  <a:pt x="8347" y="20750"/>
                </a:lnTo>
                <a:lnTo>
                  <a:pt x="8347" y="52120"/>
                </a:lnTo>
                <a:lnTo>
                  <a:pt x="9110" y="56642"/>
                </a:lnTo>
                <a:lnTo>
                  <a:pt x="10439" y="60440"/>
                </a:lnTo>
                <a:lnTo>
                  <a:pt x="12689" y="63158"/>
                </a:lnTo>
                <a:lnTo>
                  <a:pt x="15864" y="64847"/>
                </a:lnTo>
                <a:lnTo>
                  <a:pt x="19728" y="65848"/>
                </a:lnTo>
                <a:lnTo>
                  <a:pt x="24588" y="65685"/>
                </a:lnTo>
                <a:lnTo>
                  <a:pt x="27586" y="65112"/>
                </a:lnTo>
                <a:lnTo>
                  <a:pt x="30553" y="63093"/>
                </a:lnTo>
                <a:lnTo>
                  <a:pt x="30895" y="59983"/>
                </a:lnTo>
                <a:lnTo>
                  <a:pt x="30895" y="59335"/>
                </a:lnTo>
                <a:lnTo>
                  <a:pt x="29098" y="56757"/>
                </a:lnTo>
                <a:lnTo>
                  <a:pt x="26431" y="57783"/>
                </a:lnTo>
                <a:lnTo>
                  <a:pt x="23648" y="58190"/>
                </a:lnTo>
                <a:lnTo>
                  <a:pt x="19428" y="57340"/>
                </a:lnTo>
                <a:lnTo>
                  <a:pt x="17503" y="53898"/>
                </a:lnTo>
                <a:lnTo>
                  <a:pt x="17020" y="51357"/>
                </a:lnTo>
                <a:lnTo>
                  <a:pt x="17020" y="20750"/>
                </a:lnTo>
                <a:lnTo>
                  <a:pt x="29163" y="20750"/>
                </a:lnTo>
                <a:lnTo>
                  <a:pt x="30732" y="19317"/>
                </a:lnTo>
                <a:lnTo>
                  <a:pt x="30895" y="16369"/>
                </a:lnTo>
                <a:lnTo>
                  <a:pt x="29163" y="13323"/>
                </a:lnTo>
                <a:lnTo>
                  <a:pt x="17020" y="13323"/>
                </a:lnTo>
                <a:lnTo>
                  <a:pt x="17020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4454784" y="4632998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31"/>
                </a:moveTo>
                <a:lnTo>
                  <a:pt x="42325" y="14123"/>
                </a:lnTo>
                <a:lnTo>
                  <a:pt x="41550" y="11318"/>
                </a:lnTo>
                <a:lnTo>
                  <a:pt x="38634" y="6808"/>
                </a:lnTo>
                <a:lnTo>
                  <a:pt x="34798" y="3074"/>
                </a:lnTo>
                <a:lnTo>
                  <a:pt x="32190" y="1828"/>
                </a:lnTo>
                <a:lnTo>
                  <a:pt x="29580" y="612"/>
                </a:lnTo>
                <a:lnTo>
                  <a:pt x="26409" y="0"/>
                </a:lnTo>
                <a:lnTo>
                  <a:pt x="26445" y="6998"/>
                </a:lnTo>
                <a:lnTo>
                  <a:pt x="29620" y="8331"/>
                </a:lnTo>
                <a:lnTo>
                  <a:pt x="31748" y="11013"/>
                </a:lnTo>
                <a:lnTo>
                  <a:pt x="33886" y="13690"/>
                </a:lnTo>
                <a:lnTo>
                  <a:pt x="34894" y="17373"/>
                </a:lnTo>
                <a:lnTo>
                  <a:pt x="34798" y="22075"/>
                </a:lnTo>
                <a:lnTo>
                  <a:pt x="8978" y="22075"/>
                </a:lnTo>
                <a:lnTo>
                  <a:pt x="9050" y="20091"/>
                </a:lnTo>
                <a:lnTo>
                  <a:pt x="10490" y="3114"/>
                </a:lnTo>
                <a:lnTo>
                  <a:pt x="8107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3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4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6" y="44780"/>
                </a:lnTo>
                <a:lnTo>
                  <a:pt x="6037" y="46979"/>
                </a:lnTo>
                <a:lnTo>
                  <a:pt x="10504" y="50864"/>
                </a:lnTo>
                <a:lnTo>
                  <a:pt x="13431" y="51969"/>
                </a:lnTo>
                <a:lnTo>
                  <a:pt x="16358" y="53086"/>
                </a:lnTo>
                <a:lnTo>
                  <a:pt x="19756" y="53658"/>
                </a:lnTo>
                <a:lnTo>
                  <a:pt x="23652" y="53658"/>
                </a:lnTo>
                <a:lnTo>
                  <a:pt x="27993" y="53492"/>
                </a:lnTo>
                <a:lnTo>
                  <a:pt x="31970" y="52793"/>
                </a:lnTo>
                <a:lnTo>
                  <a:pt x="35214" y="51969"/>
                </a:lnTo>
                <a:lnTo>
                  <a:pt x="37947" y="51094"/>
                </a:lnTo>
                <a:lnTo>
                  <a:pt x="41205" y="48820"/>
                </a:lnTo>
                <a:lnTo>
                  <a:pt x="41526" y="46167"/>
                </a:lnTo>
                <a:lnTo>
                  <a:pt x="40949" y="43002"/>
                </a:lnTo>
                <a:lnTo>
                  <a:pt x="38218" y="43268"/>
                </a:lnTo>
                <a:lnTo>
                  <a:pt x="35057" y="44554"/>
                </a:lnTo>
                <a:lnTo>
                  <a:pt x="32237" y="45443"/>
                </a:lnTo>
                <a:lnTo>
                  <a:pt x="28721" y="46192"/>
                </a:lnTo>
                <a:lnTo>
                  <a:pt x="24465" y="46382"/>
                </a:lnTo>
                <a:lnTo>
                  <a:pt x="21610" y="46382"/>
                </a:lnTo>
                <a:lnTo>
                  <a:pt x="17218" y="45137"/>
                </a:lnTo>
                <a:lnTo>
                  <a:pt x="13655" y="43106"/>
                </a:lnTo>
                <a:lnTo>
                  <a:pt x="11192" y="40007"/>
                </a:lnTo>
                <a:lnTo>
                  <a:pt x="9781" y="35967"/>
                </a:lnTo>
                <a:lnTo>
                  <a:pt x="8978" y="31346"/>
                </a:lnTo>
                <a:lnTo>
                  <a:pt x="8978" y="28652"/>
                </a:lnTo>
                <a:lnTo>
                  <a:pt x="40135" y="28652"/>
                </a:lnTo>
                <a:lnTo>
                  <a:pt x="42486" y="2773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31"/>
                </a:lnTo>
                <a:close/>
              </a:path>
              <a:path w="43516" h="53658">
                <a:moveTo>
                  <a:pt x="9050" y="20091"/>
                </a:moveTo>
                <a:lnTo>
                  <a:pt x="9989" y="16358"/>
                </a:lnTo>
                <a:lnTo>
                  <a:pt x="11440" y="12917"/>
                </a:lnTo>
                <a:lnTo>
                  <a:pt x="14983" y="9083"/>
                </a:lnTo>
                <a:lnTo>
                  <a:pt x="18215" y="7416"/>
                </a:lnTo>
                <a:lnTo>
                  <a:pt x="22251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34" y="0"/>
                </a:lnTo>
                <a:lnTo>
                  <a:pt x="16088" y="623"/>
                </a:lnTo>
                <a:lnTo>
                  <a:pt x="13298" y="1869"/>
                </a:lnTo>
                <a:lnTo>
                  <a:pt x="10490" y="3114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4537786" y="4633765"/>
            <a:ext cx="45045" cy="52185"/>
          </a:xfrm>
          <a:custGeom>
            <a:avLst/>
            <a:gdLst/>
            <a:ahLst/>
            <a:cxnLst/>
            <a:rect l="l" t="t" r="r" b="b"/>
            <a:pathLst>
              <a:path w="45045" h="52185">
                <a:moveTo>
                  <a:pt x="532" y="3848"/>
                </a:moveTo>
                <a:lnTo>
                  <a:pt x="16610" y="50227"/>
                </a:lnTo>
                <a:lnTo>
                  <a:pt x="17189" y="51155"/>
                </a:lnTo>
                <a:lnTo>
                  <a:pt x="19918" y="52081"/>
                </a:lnTo>
                <a:lnTo>
                  <a:pt x="22550" y="52185"/>
                </a:lnTo>
                <a:lnTo>
                  <a:pt x="25868" y="52056"/>
                </a:lnTo>
                <a:lnTo>
                  <a:pt x="28478" y="50227"/>
                </a:lnTo>
                <a:lnTo>
                  <a:pt x="44629" y="3848"/>
                </a:lnTo>
                <a:lnTo>
                  <a:pt x="45045" y="1562"/>
                </a:lnTo>
                <a:lnTo>
                  <a:pt x="45045" y="1271"/>
                </a:lnTo>
                <a:lnTo>
                  <a:pt x="42464" y="0"/>
                </a:lnTo>
                <a:lnTo>
                  <a:pt x="39278" y="13"/>
                </a:lnTo>
                <a:lnTo>
                  <a:pt x="36215" y="1728"/>
                </a:lnTo>
                <a:lnTo>
                  <a:pt x="23017" y="41987"/>
                </a:lnTo>
                <a:lnTo>
                  <a:pt x="22661" y="41987"/>
                </a:lnTo>
                <a:lnTo>
                  <a:pt x="9316" y="1728"/>
                </a:lnTo>
                <a:lnTo>
                  <a:pt x="8700" y="698"/>
                </a:lnTo>
                <a:lnTo>
                  <a:pt x="6094" y="13"/>
                </a:lnTo>
                <a:lnTo>
                  <a:pt x="2771" y="0"/>
                </a:lnTo>
                <a:lnTo>
                  <a:pt x="0" y="1271"/>
                </a:lnTo>
                <a:lnTo>
                  <a:pt x="532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4593117" y="4632998"/>
            <a:ext cx="38836" cy="53658"/>
          </a:xfrm>
          <a:custGeom>
            <a:avLst/>
            <a:gdLst/>
            <a:ahLst/>
            <a:cxnLst/>
            <a:rect l="l" t="t" r="r" b="b"/>
            <a:pathLst>
              <a:path w="38836" h="53658">
                <a:moveTo>
                  <a:pt x="3308" y="12089"/>
                </a:moveTo>
                <a:lnTo>
                  <a:pt x="5955" y="11520"/>
                </a:lnTo>
                <a:lnTo>
                  <a:pt x="9165" y="9777"/>
                </a:lnTo>
                <a:lnTo>
                  <a:pt x="11944" y="8586"/>
                </a:lnTo>
                <a:lnTo>
                  <a:pt x="15339" y="7531"/>
                </a:lnTo>
                <a:lnTo>
                  <a:pt x="19386" y="7265"/>
                </a:lnTo>
                <a:lnTo>
                  <a:pt x="23075" y="7517"/>
                </a:lnTo>
                <a:lnTo>
                  <a:pt x="26913" y="9208"/>
                </a:lnTo>
                <a:lnTo>
                  <a:pt x="29250" y="12330"/>
                </a:lnTo>
                <a:lnTo>
                  <a:pt x="30012" y="15228"/>
                </a:lnTo>
                <a:lnTo>
                  <a:pt x="30222" y="18756"/>
                </a:lnTo>
                <a:lnTo>
                  <a:pt x="30222" y="22569"/>
                </a:lnTo>
                <a:lnTo>
                  <a:pt x="20026" y="22569"/>
                </a:lnTo>
                <a:lnTo>
                  <a:pt x="16704" y="22910"/>
                </a:lnTo>
                <a:lnTo>
                  <a:pt x="13766" y="23569"/>
                </a:lnTo>
                <a:lnTo>
                  <a:pt x="10825" y="24243"/>
                </a:lnTo>
                <a:lnTo>
                  <a:pt x="8337" y="25247"/>
                </a:lnTo>
                <a:lnTo>
                  <a:pt x="4279" y="27914"/>
                </a:lnTo>
                <a:lnTo>
                  <a:pt x="1638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9" y="49759"/>
                </a:lnTo>
                <a:lnTo>
                  <a:pt x="7628" y="51995"/>
                </a:lnTo>
                <a:lnTo>
                  <a:pt x="11649" y="53327"/>
                </a:lnTo>
                <a:lnTo>
                  <a:pt x="16398" y="53658"/>
                </a:lnTo>
                <a:lnTo>
                  <a:pt x="17762" y="46659"/>
                </a:lnTo>
                <a:lnTo>
                  <a:pt x="14958" y="46659"/>
                </a:lnTo>
                <a:lnTo>
                  <a:pt x="12780" y="45911"/>
                </a:lnTo>
                <a:lnTo>
                  <a:pt x="9658" y="42912"/>
                </a:lnTo>
                <a:lnTo>
                  <a:pt x="8881" y="38355"/>
                </a:lnTo>
                <a:lnTo>
                  <a:pt x="9691" y="34430"/>
                </a:lnTo>
                <a:lnTo>
                  <a:pt x="12240" y="31482"/>
                </a:lnTo>
                <a:lnTo>
                  <a:pt x="14860" y="30060"/>
                </a:lnTo>
                <a:lnTo>
                  <a:pt x="18352" y="29235"/>
                </a:lnTo>
                <a:lnTo>
                  <a:pt x="22806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42" y="43675"/>
                </a:lnTo>
                <a:lnTo>
                  <a:pt x="22153" y="46062"/>
                </a:lnTo>
                <a:lnTo>
                  <a:pt x="19223" y="53658"/>
                </a:lnTo>
                <a:lnTo>
                  <a:pt x="21920" y="53021"/>
                </a:lnTo>
                <a:lnTo>
                  <a:pt x="24455" y="51753"/>
                </a:lnTo>
                <a:lnTo>
                  <a:pt x="27000" y="50483"/>
                </a:lnTo>
                <a:lnTo>
                  <a:pt x="31381" y="46443"/>
                </a:lnTo>
                <a:lnTo>
                  <a:pt x="31381" y="51321"/>
                </a:lnTo>
                <a:lnTo>
                  <a:pt x="33469" y="52895"/>
                </a:lnTo>
                <a:lnTo>
                  <a:pt x="36054" y="52960"/>
                </a:lnTo>
                <a:lnTo>
                  <a:pt x="38836" y="51321"/>
                </a:lnTo>
                <a:lnTo>
                  <a:pt x="38836" y="15354"/>
                </a:lnTo>
                <a:lnTo>
                  <a:pt x="38502" y="12687"/>
                </a:lnTo>
                <a:lnTo>
                  <a:pt x="37162" y="8129"/>
                </a:lnTo>
                <a:lnTo>
                  <a:pt x="34627" y="4687"/>
                </a:lnTo>
                <a:lnTo>
                  <a:pt x="31230" y="1979"/>
                </a:lnTo>
                <a:lnTo>
                  <a:pt x="2646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6"/>
                </a:lnTo>
                <a:lnTo>
                  <a:pt x="12992" y="849"/>
                </a:lnTo>
                <a:lnTo>
                  <a:pt x="9828" y="1803"/>
                </a:lnTo>
                <a:lnTo>
                  <a:pt x="5843" y="3543"/>
                </a:lnTo>
                <a:lnTo>
                  <a:pt x="2498" y="6692"/>
                </a:lnTo>
                <a:lnTo>
                  <a:pt x="2299" y="9385"/>
                </a:lnTo>
                <a:lnTo>
                  <a:pt x="3308" y="12089"/>
                </a:lnTo>
                <a:close/>
              </a:path>
              <a:path w="38836" h="53658">
                <a:moveTo>
                  <a:pt x="17762" y="46659"/>
                </a:moveTo>
                <a:lnTo>
                  <a:pt x="16398" y="53658"/>
                </a:lnTo>
                <a:lnTo>
                  <a:pt x="19223" y="53658"/>
                </a:lnTo>
                <a:lnTo>
                  <a:pt x="22153" y="46062"/>
                </a:lnTo>
                <a:lnTo>
                  <a:pt x="17762" y="466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4651678" y="4610073"/>
            <a:ext cx="8672" cy="75845"/>
          </a:xfrm>
          <a:custGeom>
            <a:avLst/>
            <a:gdLst/>
            <a:ahLst/>
            <a:cxnLst/>
            <a:rect l="l" t="t" r="r" b="b"/>
            <a:pathLst>
              <a:path w="8672" h="75845">
                <a:moveTo>
                  <a:pt x="8672" y="74193"/>
                </a:moveTo>
                <a:lnTo>
                  <a:pt x="8672" y="1703"/>
                </a:lnTo>
                <a:lnTo>
                  <a:pt x="8453" y="939"/>
                </a:lnTo>
                <a:lnTo>
                  <a:pt x="589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84" y="74931"/>
                </a:lnTo>
                <a:lnTo>
                  <a:pt x="2768" y="75845"/>
                </a:lnTo>
                <a:lnTo>
                  <a:pt x="5894" y="75845"/>
                </a:lnTo>
                <a:lnTo>
                  <a:pt x="8672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4679708" y="4633772"/>
            <a:ext cx="40777" cy="52880"/>
          </a:xfrm>
          <a:custGeom>
            <a:avLst/>
            <a:gdLst/>
            <a:ahLst/>
            <a:cxnLst/>
            <a:rect l="l" t="t" r="r" b="b"/>
            <a:pathLst>
              <a:path w="40777" h="52880">
                <a:moveTo>
                  <a:pt x="8718" y="1662"/>
                </a:moveTo>
                <a:lnTo>
                  <a:pt x="8510" y="924"/>
                </a:lnTo>
                <a:lnTo>
                  <a:pt x="5904" y="0"/>
                </a:lnTo>
                <a:lnTo>
                  <a:pt x="2818" y="0"/>
                </a:lnTo>
                <a:lnTo>
                  <a:pt x="0" y="1662"/>
                </a:lnTo>
                <a:lnTo>
                  <a:pt x="0" y="34833"/>
                </a:lnTo>
                <a:lnTo>
                  <a:pt x="284" y="37846"/>
                </a:lnTo>
                <a:lnTo>
                  <a:pt x="1440" y="42810"/>
                </a:lnTo>
                <a:lnTo>
                  <a:pt x="3726" y="46836"/>
                </a:lnTo>
                <a:lnTo>
                  <a:pt x="6803" y="50176"/>
                </a:lnTo>
                <a:lnTo>
                  <a:pt x="11108" y="52346"/>
                </a:lnTo>
                <a:lnTo>
                  <a:pt x="13765" y="52880"/>
                </a:lnTo>
                <a:lnTo>
                  <a:pt x="19604" y="52880"/>
                </a:lnTo>
                <a:lnTo>
                  <a:pt x="22277" y="52181"/>
                </a:lnTo>
                <a:lnTo>
                  <a:pt x="24912" y="50759"/>
                </a:lnTo>
                <a:lnTo>
                  <a:pt x="27543" y="49352"/>
                </a:lnTo>
                <a:lnTo>
                  <a:pt x="30200" y="47101"/>
                </a:lnTo>
                <a:lnTo>
                  <a:pt x="32893" y="44030"/>
                </a:lnTo>
                <a:lnTo>
                  <a:pt x="32893" y="50493"/>
                </a:lnTo>
                <a:lnTo>
                  <a:pt x="35377" y="52146"/>
                </a:lnTo>
                <a:lnTo>
                  <a:pt x="38195" y="52146"/>
                </a:lnTo>
                <a:lnTo>
                  <a:pt x="40777" y="50493"/>
                </a:lnTo>
                <a:lnTo>
                  <a:pt x="40777" y="1662"/>
                </a:lnTo>
                <a:lnTo>
                  <a:pt x="40532" y="924"/>
                </a:lnTo>
                <a:lnTo>
                  <a:pt x="37961" y="0"/>
                </a:lnTo>
                <a:lnTo>
                  <a:pt x="34837" y="0"/>
                </a:lnTo>
                <a:lnTo>
                  <a:pt x="32057" y="1662"/>
                </a:lnTo>
                <a:lnTo>
                  <a:pt x="32057" y="35787"/>
                </a:lnTo>
                <a:lnTo>
                  <a:pt x="29645" y="38862"/>
                </a:lnTo>
                <a:lnTo>
                  <a:pt x="25192" y="42796"/>
                </a:lnTo>
                <a:lnTo>
                  <a:pt x="20876" y="45172"/>
                </a:lnTo>
                <a:lnTo>
                  <a:pt x="17028" y="45172"/>
                </a:lnTo>
                <a:lnTo>
                  <a:pt x="13027" y="43494"/>
                </a:lnTo>
                <a:lnTo>
                  <a:pt x="10331" y="40143"/>
                </a:lnTo>
                <a:lnTo>
                  <a:pt x="9323" y="36957"/>
                </a:lnTo>
                <a:lnTo>
                  <a:pt x="8718" y="32943"/>
                </a:lnTo>
                <a:lnTo>
                  <a:pt x="8718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4737088" y="4632998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7" y="16931"/>
                </a:moveTo>
                <a:lnTo>
                  <a:pt x="42325" y="14123"/>
                </a:lnTo>
                <a:lnTo>
                  <a:pt x="41536" y="11318"/>
                </a:lnTo>
                <a:lnTo>
                  <a:pt x="38624" y="6808"/>
                </a:lnTo>
                <a:lnTo>
                  <a:pt x="34798" y="3074"/>
                </a:lnTo>
                <a:lnTo>
                  <a:pt x="32191" y="1828"/>
                </a:lnTo>
                <a:lnTo>
                  <a:pt x="29570" y="612"/>
                </a:lnTo>
                <a:lnTo>
                  <a:pt x="26409" y="0"/>
                </a:lnTo>
                <a:lnTo>
                  <a:pt x="26445" y="6998"/>
                </a:lnTo>
                <a:lnTo>
                  <a:pt x="29621" y="8331"/>
                </a:lnTo>
                <a:lnTo>
                  <a:pt x="31748" y="11013"/>
                </a:lnTo>
                <a:lnTo>
                  <a:pt x="33887" y="13690"/>
                </a:lnTo>
                <a:lnTo>
                  <a:pt x="34894" y="17373"/>
                </a:lnTo>
                <a:lnTo>
                  <a:pt x="34786" y="22075"/>
                </a:lnTo>
                <a:lnTo>
                  <a:pt x="8978" y="22075"/>
                </a:lnTo>
                <a:lnTo>
                  <a:pt x="9053" y="20091"/>
                </a:lnTo>
                <a:lnTo>
                  <a:pt x="10490" y="3114"/>
                </a:lnTo>
                <a:lnTo>
                  <a:pt x="8092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77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4" y="35359"/>
                </a:lnTo>
                <a:lnTo>
                  <a:pt x="1526" y="38685"/>
                </a:lnTo>
                <a:lnTo>
                  <a:pt x="2545" y="42001"/>
                </a:lnTo>
                <a:lnTo>
                  <a:pt x="4046" y="44780"/>
                </a:lnTo>
                <a:lnTo>
                  <a:pt x="6037" y="46979"/>
                </a:lnTo>
                <a:lnTo>
                  <a:pt x="10490" y="50864"/>
                </a:lnTo>
                <a:lnTo>
                  <a:pt x="13435" y="51969"/>
                </a:lnTo>
                <a:lnTo>
                  <a:pt x="16347" y="53086"/>
                </a:lnTo>
                <a:lnTo>
                  <a:pt x="19757" y="53658"/>
                </a:lnTo>
                <a:lnTo>
                  <a:pt x="23656" y="53658"/>
                </a:lnTo>
                <a:lnTo>
                  <a:pt x="27993" y="53492"/>
                </a:lnTo>
                <a:lnTo>
                  <a:pt x="31972" y="52793"/>
                </a:lnTo>
                <a:lnTo>
                  <a:pt x="35204" y="51969"/>
                </a:lnTo>
                <a:lnTo>
                  <a:pt x="37947" y="51094"/>
                </a:lnTo>
                <a:lnTo>
                  <a:pt x="41194" y="48820"/>
                </a:lnTo>
                <a:lnTo>
                  <a:pt x="41515" y="46167"/>
                </a:lnTo>
                <a:lnTo>
                  <a:pt x="40949" y="43002"/>
                </a:lnTo>
                <a:lnTo>
                  <a:pt x="38218" y="43268"/>
                </a:lnTo>
                <a:lnTo>
                  <a:pt x="35045" y="44554"/>
                </a:lnTo>
                <a:lnTo>
                  <a:pt x="32237" y="45443"/>
                </a:lnTo>
                <a:lnTo>
                  <a:pt x="28724" y="46192"/>
                </a:lnTo>
                <a:lnTo>
                  <a:pt x="24451" y="46382"/>
                </a:lnTo>
                <a:lnTo>
                  <a:pt x="21611" y="46382"/>
                </a:lnTo>
                <a:lnTo>
                  <a:pt x="17222" y="45137"/>
                </a:lnTo>
                <a:lnTo>
                  <a:pt x="13641" y="43106"/>
                </a:lnTo>
                <a:lnTo>
                  <a:pt x="11182" y="40007"/>
                </a:lnTo>
                <a:lnTo>
                  <a:pt x="9781" y="35967"/>
                </a:lnTo>
                <a:lnTo>
                  <a:pt x="8978" y="31346"/>
                </a:lnTo>
                <a:lnTo>
                  <a:pt x="8978" y="28652"/>
                </a:lnTo>
                <a:lnTo>
                  <a:pt x="40137" y="28652"/>
                </a:lnTo>
                <a:lnTo>
                  <a:pt x="42487" y="2773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7" y="16931"/>
                </a:lnTo>
                <a:close/>
              </a:path>
              <a:path w="43516" h="53658">
                <a:moveTo>
                  <a:pt x="9053" y="20091"/>
                </a:moveTo>
                <a:lnTo>
                  <a:pt x="9989" y="16358"/>
                </a:lnTo>
                <a:lnTo>
                  <a:pt x="11441" y="12917"/>
                </a:lnTo>
                <a:lnTo>
                  <a:pt x="14983" y="9083"/>
                </a:lnTo>
                <a:lnTo>
                  <a:pt x="18219" y="7416"/>
                </a:lnTo>
                <a:lnTo>
                  <a:pt x="22251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92" y="623"/>
                </a:lnTo>
                <a:lnTo>
                  <a:pt x="13298" y="1869"/>
                </a:lnTo>
                <a:lnTo>
                  <a:pt x="10490" y="3114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4820245" y="4609659"/>
            <a:ext cx="32006" cy="76262"/>
          </a:xfrm>
          <a:custGeom>
            <a:avLst/>
            <a:gdLst/>
            <a:ahLst/>
            <a:cxnLst/>
            <a:rect l="l" t="t" r="r" b="b"/>
            <a:pathLst>
              <a:path w="32006" h="76262">
                <a:moveTo>
                  <a:pt x="9888" y="8100"/>
                </a:moveTo>
                <a:lnTo>
                  <a:pt x="8671" y="12989"/>
                </a:lnTo>
                <a:lnTo>
                  <a:pt x="8365" y="15923"/>
                </a:lnTo>
                <a:lnTo>
                  <a:pt x="8365" y="24368"/>
                </a:lnTo>
                <a:lnTo>
                  <a:pt x="1684" y="24368"/>
                </a:lnTo>
                <a:lnTo>
                  <a:pt x="284" y="25513"/>
                </a:lnTo>
                <a:lnTo>
                  <a:pt x="0" y="28116"/>
                </a:lnTo>
                <a:lnTo>
                  <a:pt x="1684" y="31799"/>
                </a:lnTo>
                <a:lnTo>
                  <a:pt x="8365" y="31799"/>
                </a:lnTo>
                <a:lnTo>
                  <a:pt x="8365" y="74609"/>
                </a:lnTo>
                <a:lnTo>
                  <a:pt x="8575" y="75333"/>
                </a:lnTo>
                <a:lnTo>
                  <a:pt x="11177" y="76262"/>
                </a:lnTo>
                <a:lnTo>
                  <a:pt x="14269" y="76262"/>
                </a:lnTo>
                <a:lnTo>
                  <a:pt x="17085" y="74609"/>
                </a:lnTo>
                <a:lnTo>
                  <a:pt x="17085" y="31799"/>
                </a:lnTo>
                <a:lnTo>
                  <a:pt x="27651" y="31799"/>
                </a:lnTo>
                <a:lnTo>
                  <a:pt x="29227" y="30351"/>
                </a:lnTo>
                <a:lnTo>
                  <a:pt x="29386" y="27418"/>
                </a:lnTo>
                <a:lnTo>
                  <a:pt x="27651" y="24368"/>
                </a:lnTo>
                <a:lnTo>
                  <a:pt x="17085" y="24368"/>
                </a:lnTo>
                <a:lnTo>
                  <a:pt x="17207" y="15163"/>
                </a:lnTo>
                <a:lnTo>
                  <a:pt x="17701" y="12240"/>
                </a:lnTo>
                <a:lnTo>
                  <a:pt x="19961" y="8521"/>
                </a:lnTo>
                <a:lnTo>
                  <a:pt x="22891" y="7442"/>
                </a:lnTo>
                <a:lnTo>
                  <a:pt x="25966" y="7517"/>
                </a:lnTo>
                <a:lnTo>
                  <a:pt x="29066" y="8417"/>
                </a:lnTo>
                <a:lnTo>
                  <a:pt x="31676" y="8356"/>
                </a:lnTo>
                <a:lnTo>
                  <a:pt x="32006" y="5702"/>
                </a:lnTo>
                <a:lnTo>
                  <a:pt x="31931" y="3935"/>
                </a:lnTo>
                <a:lnTo>
                  <a:pt x="29853" y="1116"/>
                </a:lnTo>
                <a:lnTo>
                  <a:pt x="27172" y="353"/>
                </a:lnTo>
                <a:lnTo>
                  <a:pt x="23590" y="0"/>
                </a:lnTo>
                <a:lnTo>
                  <a:pt x="21009" y="0"/>
                </a:lnTo>
                <a:lnTo>
                  <a:pt x="18759" y="367"/>
                </a:lnTo>
                <a:lnTo>
                  <a:pt x="14932" y="1854"/>
                </a:lnTo>
                <a:lnTo>
                  <a:pt x="12087" y="4558"/>
                </a:lnTo>
                <a:lnTo>
                  <a:pt x="9888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4859942" y="4632998"/>
            <a:ext cx="47283" cy="53658"/>
          </a:xfrm>
          <a:custGeom>
            <a:avLst/>
            <a:gdLst/>
            <a:ahLst/>
            <a:cxnLst/>
            <a:rect l="l" t="t" r="r" b="b"/>
            <a:pathLst>
              <a:path w="47283" h="53658">
                <a:moveTo>
                  <a:pt x="8978" y="23915"/>
                </a:moveTo>
                <a:lnTo>
                  <a:pt x="9273" y="21348"/>
                </a:lnTo>
                <a:lnTo>
                  <a:pt x="9850" y="18986"/>
                </a:lnTo>
                <a:lnTo>
                  <a:pt x="11339" y="14591"/>
                </a:lnTo>
                <a:lnTo>
                  <a:pt x="13737" y="11164"/>
                </a:lnTo>
                <a:lnTo>
                  <a:pt x="17122" y="8888"/>
                </a:lnTo>
                <a:lnTo>
                  <a:pt x="21193" y="7481"/>
                </a:lnTo>
                <a:lnTo>
                  <a:pt x="26572" y="7481"/>
                </a:lnTo>
                <a:lnTo>
                  <a:pt x="30777" y="9029"/>
                </a:lnTo>
                <a:lnTo>
                  <a:pt x="34135" y="11455"/>
                </a:lnTo>
                <a:lnTo>
                  <a:pt x="36324" y="15012"/>
                </a:lnTo>
                <a:lnTo>
                  <a:pt x="37588" y="19418"/>
                </a:lnTo>
                <a:lnTo>
                  <a:pt x="38304" y="24268"/>
                </a:lnTo>
                <a:lnTo>
                  <a:pt x="38304" y="29729"/>
                </a:lnTo>
                <a:lnTo>
                  <a:pt x="38030" y="32321"/>
                </a:lnTo>
                <a:lnTo>
                  <a:pt x="37468" y="34657"/>
                </a:lnTo>
                <a:lnTo>
                  <a:pt x="36681" y="50266"/>
                </a:lnTo>
                <a:lnTo>
                  <a:pt x="39204" y="48373"/>
                </a:lnTo>
                <a:lnTo>
                  <a:pt x="43235" y="43535"/>
                </a:lnTo>
                <a:lnTo>
                  <a:pt x="44752" y="40641"/>
                </a:lnTo>
                <a:lnTo>
                  <a:pt x="45770" y="37285"/>
                </a:lnTo>
                <a:lnTo>
                  <a:pt x="46782" y="33959"/>
                </a:lnTo>
                <a:lnTo>
                  <a:pt x="47283" y="30290"/>
                </a:lnTo>
                <a:lnTo>
                  <a:pt x="47283" y="22226"/>
                </a:lnTo>
                <a:lnTo>
                  <a:pt x="46804" y="18554"/>
                </a:lnTo>
                <a:lnTo>
                  <a:pt x="45847" y="15289"/>
                </a:lnTo>
                <a:lnTo>
                  <a:pt x="44885" y="12038"/>
                </a:lnTo>
                <a:lnTo>
                  <a:pt x="43449" y="9270"/>
                </a:lnTo>
                <a:lnTo>
                  <a:pt x="41515" y="6998"/>
                </a:lnTo>
                <a:lnTo>
                  <a:pt x="37170" y="2970"/>
                </a:lnTo>
                <a:lnTo>
                  <a:pt x="34293" y="1779"/>
                </a:lnTo>
                <a:lnTo>
                  <a:pt x="31389" y="598"/>
                </a:lnTo>
                <a:lnTo>
                  <a:pt x="28008" y="0"/>
                </a:lnTo>
                <a:lnTo>
                  <a:pt x="20099" y="0"/>
                </a:lnTo>
                <a:lnTo>
                  <a:pt x="16556" y="673"/>
                </a:lnTo>
                <a:lnTo>
                  <a:pt x="13554" y="2005"/>
                </a:lnTo>
                <a:lnTo>
                  <a:pt x="10540" y="3341"/>
                </a:lnTo>
                <a:lnTo>
                  <a:pt x="8031" y="5220"/>
                </a:lnTo>
                <a:lnTo>
                  <a:pt x="3996" y="10069"/>
                </a:lnTo>
                <a:lnTo>
                  <a:pt x="2499" y="12952"/>
                </a:lnTo>
                <a:lnTo>
                  <a:pt x="1501" y="16294"/>
                </a:lnTo>
                <a:lnTo>
                  <a:pt x="494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8" y="35104"/>
                </a:lnTo>
                <a:lnTo>
                  <a:pt x="1414" y="38355"/>
                </a:lnTo>
                <a:lnTo>
                  <a:pt x="2362" y="41605"/>
                </a:lnTo>
                <a:lnTo>
                  <a:pt x="3787" y="44373"/>
                </a:lnTo>
                <a:lnTo>
                  <a:pt x="5731" y="46659"/>
                </a:lnTo>
                <a:lnTo>
                  <a:pt x="10062" y="50674"/>
                </a:lnTo>
                <a:lnTo>
                  <a:pt x="9706" y="34225"/>
                </a:lnTo>
                <a:lnTo>
                  <a:pt x="8978" y="29362"/>
                </a:lnTo>
                <a:lnTo>
                  <a:pt x="8978" y="23915"/>
                </a:lnTo>
                <a:close/>
              </a:path>
              <a:path w="47283" h="53658">
                <a:moveTo>
                  <a:pt x="26115" y="46112"/>
                </a:moveTo>
                <a:lnTo>
                  <a:pt x="20761" y="46112"/>
                </a:lnTo>
                <a:lnTo>
                  <a:pt x="16556" y="44575"/>
                </a:lnTo>
                <a:lnTo>
                  <a:pt x="13197" y="42138"/>
                </a:lnTo>
                <a:lnTo>
                  <a:pt x="10968" y="38632"/>
                </a:lnTo>
                <a:lnTo>
                  <a:pt x="9706" y="34225"/>
                </a:lnTo>
                <a:lnTo>
                  <a:pt x="10062" y="50674"/>
                </a:lnTo>
                <a:lnTo>
                  <a:pt x="12942" y="51865"/>
                </a:lnTo>
                <a:lnTo>
                  <a:pt x="15840" y="53060"/>
                </a:lnTo>
                <a:lnTo>
                  <a:pt x="19223" y="53658"/>
                </a:lnTo>
                <a:lnTo>
                  <a:pt x="27111" y="53658"/>
                </a:lnTo>
                <a:lnTo>
                  <a:pt x="30628" y="52985"/>
                </a:lnTo>
                <a:lnTo>
                  <a:pt x="33656" y="51614"/>
                </a:lnTo>
                <a:lnTo>
                  <a:pt x="36681" y="50266"/>
                </a:lnTo>
                <a:lnTo>
                  <a:pt x="37468" y="34657"/>
                </a:lnTo>
                <a:lnTo>
                  <a:pt x="36004" y="39038"/>
                </a:lnTo>
                <a:lnTo>
                  <a:pt x="33602" y="42444"/>
                </a:lnTo>
                <a:lnTo>
                  <a:pt x="30196" y="44705"/>
                </a:lnTo>
                <a:lnTo>
                  <a:pt x="26115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4924137" y="4633001"/>
            <a:ext cx="27647" cy="52919"/>
          </a:xfrm>
          <a:custGeom>
            <a:avLst/>
            <a:gdLst/>
            <a:ahLst/>
            <a:cxnLst/>
            <a:rect l="l" t="t" r="r" b="b"/>
            <a:pathLst>
              <a:path w="27647" h="52919">
                <a:moveTo>
                  <a:pt x="5900" y="52919"/>
                </a:moveTo>
                <a:lnTo>
                  <a:pt x="8669" y="51267"/>
                </a:lnTo>
                <a:lnTo>
                  <a:pt x="8669" y="19137"/>
                </a:lnTo>
                <a:lnTo>
                  <a:pt x="11015" y="15466"/>
                </a:lnTo>
                <a:lnTo>
                  <a:pt x="13049" y="12722"/>
                </a:lnTo>
                <a:lnTo>
                  <a:pt x="15875" y="9954"/>
                </a:lnTo>
                <a:lnTo>
                  <a:pt x="19298" y="8456"/>
                </a:lnTo>
                <a:lnTo>
                  <a:pt x="22236" y="8672"/>
                </a:lnTo>
                <a:lnTo>
                  <a:pt x="24893" y="9461"/>
                </a:lnTo>
                <a:lnTo>
                  <a:pt x="27489" y="8608"/>
                </a:lnTo>
                <a:lnTo>
                  <a:pt x="27647" y="5637"/>
                </a:lnTo>
                <a:lnTo>
                  <a:pt x="27611" y="3657"/>
                </a:lnTo>
                <a:lnTo>
                  <a:pt x="25322" y="673"/>
                </a:lnTo>
                <a:lnTo>
                  <a:pt x="22308" y="76"/>
                </a:lnTo>
                <a:lnTo>
                  <a:pt x="19742" y="0"/>
                </a:lnTo>
                <a:lnTo>
                  <a:pt x="16739" y="659"/>
                </a:lnTo>
                <a:lnTo>
                  <a:pt x="13700" y="2562"/>
                </a:lnTo>
                <a:lnTo>
                  <a:pt x="10339" y="5994"/>
                </a:lnTo>
                <a:lnTo>
                  <a:pt x="7833" y="9547"/>
                </a:lnTo>
                <a:lnTo>
                  <a:pt x="7833" y="2437"/>
                </a:lnTo>
                <a:lnTo>
                  <a:pt x="5863" y="824"/>
                </a:lnTo>
                <a:lnTo>
                  <a:pt x="3131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78" y="52919"/>
                </a:lnTo>
                <a:lnTo>
                  <a:pt x="5900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4987328" y="4620700"/>
            <a:ext cx="30899" cy="65848"/>
          </a:xfrm>
          <a:custGeom>
            <a:avLst/>
            <a:gdLst/>
            <a:ahLst/>
            <a:cxnLst/>
            <a:rect l="l" t="t" r="r" b="b"/>
            <a:pathLst>
              <a:path w="30899" h="65848">
                <a:moveTo>
                  <a:pt x="17020" y="1713"/>
                </a:moveTo>
                <a:lnTo>
                  <a:pt x="16812" y="1004"/>
                </a:lnTo>
                <a:lnTo>
                  <a:pt x="14255" y="0"/>
                </a:lnTo>
                <a:lnTo>
                  <a:pt x="11131" y="0"/>
                </a:lnTo>
                <a:lnTo>
                  <a:pt x="8366" y="1713"/>
                </a:lnTo>
                <a:lnTo>
                  <a:pt x="8366" y="13323"/>
                </a:lnTo>
                <a:lnTo>
                  <a:pt x="1797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32" y="20750"/>
                </a:lnTo>
                <a:lnTo>
                  <a:pt x="8366" y="20750"/>
                </a:lnTo>
                <a:lnTo>
                  <a:pt x="8366" y="52120"/>
                </a:lnTo>
                <a:lnTo>
                  <a:pt x="9116" y="56642"/>
                </a:lnTo>
                <a:lnTo>
                  <a:pt x="10444" y="60440"/>
                </a:lnTo>
                <a:lnTo>
                  <a:pt x="12689" y="63158"/>
                </a:lnTo>
                <a:lnTo>
                  <a:pt x="15868" y="64847"/>
                </a:lnTo>
                <a:lnTo>
                  <a:pt x="19728" y="65848"/>
                </a:lnTo>
                <a:lnTo>
                  <a:pt x="24588" y="65685"/>
                </a:lnTo>
                <a:lnTo>
                  <a:pt x="27600" y="65112"/>
                </a:lnTo>
                <a:lnTo>
                  <a:pt x="30553" y="63093"/>
                </a:lnTo>
                <a:lnTo>
                  <a:pt x="30899" y="59983"/>
                </a:lnTo>
                <a:lnTo>
                  <a:pt x="30899" y="59335"/>
                </a:lnTo>
                <a:lnTo>
                  <a:pt x="29105" y="56757"/>
                </a:lnTo>
                <a:lnTo>
                  <a:pt x="26446" y="57783"/>
                </a:lnTo>
                <a:lnTo>
                  <a:pt x="23656" y="58190"/>
                </a:lnTo>
                <a:lnTo>
                  <a:pt x="19436" y="57340"/>
                </a:lnTo>
                <a:lnTo>
                  <a:pt x="17514" y="53898"/>
                </a:lnTo>
                <a:lnTo>
                  <a:pt x="17020" y="51357"/>
                </a:lnTo>
                <a:lnTo>
                  <a:pt x="17020" y="20750"/>
                </a:lnTo>
                <a:lnTo>
                  <a:pt x="29164" y="20750"/>
                </a:lnTo>
                <a:lnTo>
                  <a:pt x="30740" y="19317"/>
                </a:lnTo>
                <a:lnTo>
                  <a:pt x="30899" y="16369"/>
                </a:lnTo>
                <a:lnTo>
                  <a:pt x="29164" y="13323"/>
                </a:lnTo>
                <a:lnTo>
                  <a:pt x="17020" y="13323"/>
                </a:lnTo>
                <a:lnTo>
                  <a:pt x="17020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5033609" y="4610073"/>
            <a:ext cx="40737" cy="75845"/>
          </a:xfrm>
          <a:custGeom>
            <a:avLst/>
            <a:gdLst/>
            <a:ahLst/>
            <a:cxnLst/>
            <a:rect l="l" t="t" r="r" b="b"/>
            <a:pathLst>
              <a:path w="40737" h="75845">
                <a:moveTo>
                  <a:pt x="32068" y="45594"/>
                </a:moveTo>
                <a:lnTo>
                  <a:pt x="32068" y="74193"/>
                </a:lnTo>
                <a:lnTo>
                  <a:pt x="32278" y="74931"/>
                </a:lnTo>
                <a:lnTo>
                  <a:pt x="34837" y="75845"/>
                </a:lnTo>
                <a:lnTo>
                  <a:pt x="37959" y="75845"/>
                </a:lnTo>
                <a:lnTo>
                  <a:pt x="40737" y="74193"/>
                </a:lnTo>
                <a:lnTo>
                  <a:pt x="40737" y="40957"/>
                </a:lnTo>
                <a:lnTo>
                  <a:pt x="40457" y="37947"/>
                </a:lnTo>
                <a:lnTo>
                  <a:pt x="39291" y="33008"/>
                </a:lnTo>
                <a:lnTo>
                  <a:pt x="37001" y="28995"/>
                </a:lnTo>
                <a:lnTo>
                  <a:pt x="33926" y="25679"/>
                </a:lnTo>
                <a:lnTo>
                  <a:pt x="29621" y="23468"/>
                </a:lnTo>
                <a:lnTo>
                  <a:pt x="26964" y="22924"/>
                </a:lnTo>
                <a:lnTo>
                  <a:pt x="21254" y="22924"/>
                </a:lnTo>
                <a:lnTo>
                  <a:pt x="18709" y="23583"/>
                </a:lnTo>
                <a:lnTo>
                  <a:pt x="16189" y="24890"/>
                </a:lnTo>
                <a:lnTo>
                  <a:pt x="11168" y="28232"/>
                </a:lnTo>
                <a:lnTo>
                  <a:pt x="8684" y="30949"/>
                </a:lnTo>
                <a:lnTo>
                  <a:pt x="8684" y="1703"/>
                </a:lnTo>
                <a:lnTo>
                  <a:pt x="8460" y="939"/>
                </a:lnTo>
                <a:lnTo>
                  <a:pt x="5900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84" y="74931"/>
                </a:lnTo>
                <a:lnTo>
                  <a:pt x="2768" y="75845"/>
                </a:lnTo>
                <a:lnTo>
                  <a:pt x="5900" y="75845"/>
                </a:lnTo>
                <a:lnTo>
                  <a:pt x="8684" y="74193"/>
                </a:lnTo>
                <a:lnTo>
                  <a:pt x="8684" y="40057"/>
                </a:lnTo>
                <a:lnTo>
                  <a:pt x="11059" y="36983"/>
                </a:lnTo>
                <a:lnTo>
                  <a:pt x="13335" y="34657"/>
                </a:lnTo>
                <a:lnTo>
                  <a:pt x="17677" y="31471"/>
                </a:lnTo>
                <a:lnTo>
                  <a:pt x="22029" y="30669"/>
                </a:lnTo>
                <a:lnTo>
                  <a:pt x="25179" y="31014"/>
                </a:lnTo>
                <a:lnTo>
                  <a:pt x="27738" y="32310"/>
                </a:lnTo>
                <a:lnTo>
                  <a:pt x="30394" y="35712"/>
                </a:lnTo>
                <a:lnTo>
                  <a:pt x="31428" y="38873"/>
                </a:lnTo>
                <a:lnTo>
                  <a:pt x="32068" y="42811"/>
                </a:lnTo>
                <a:lnTo>
                  <a:pt x="3206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5090737" y="4632998"/>
            <a:ext cx="43517" cy="53658"/>
          </a:xfrm>
          <a:custGeom>
            <a:avLst/>
            <a:gdLst/>
            <a:ahLst/>
            <a:cxnLst/>
            <a:rect l="l" t="t" r="r" b="b"/>
            <a:pathLst>
              <a:path w="43517" h="53658">
                <a:moveTo>
                  <a:pt x="43125" y="16931"/>
                </a:moveTo>
                <a:lnTo>
                  <a:pt x="42325" y="14123"/>
                </a:lnTo>
                <a:lnTo>
                  <a:pt x="41537" y="11318"/>
                </a:lnTo>
                <a:lnTo>
                  <a:pt x="38624" y="6808"/>
                </a:lnTo>
                <a:lnTo>
                  <a:pt x="34798" y="3074"/>
                </a:lnTo>
                <a:lnTo>
                  <a:pt x="32191" y="1828"/>
                </a:lnTo>
                <a:lnTo>
                  <a:pt x="29570" y="612"/>
                </a:lnTo>
                <a:lnTo>
                  <a:pt x="26409" y="0"/>
                </a:lnTo>
                <a:lnTo>
                  <a:pt x="26446" y="6998"/>
                </a:lnTo>
                <a:lnTo>
                  <a:pt x="29621" y="8331"/>
                </a:lnTo>
                <a:lnTo>
                  <a:pt x="31744" y="11013"/>
                </a:lnTo>
                <a:lnTo>
                  <a:pt x="33887" y="13690"/>
                </a:lnTo>
                <a:lnTo>
                  <a:pt x="34895" y="17373"/>
                </a:lnTo>
                <a:lnTo>
                  <a:pt x="34784" y="22075"/>
                </a:lnTo>
                <a:lnTo>
                  <a:pt x="8978" y="22075"/>
                </a:lnTo>
                <a:lnTo>
                  <a:pt x="9051" y="20091"/>
                </a:lnTo>
                <a:lnTo>
                  <a:pt x="10491" y="3114"/>
                </a:lnTo>
                <a:lnTo>
                  <a:pt x="8093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73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0" y="35359"/>
                </a:lnTo>
                <a:lnTo>
                  <a:pt x="1522" y="38685"/>
                </a:lnTo>
                <a:lnTo>
                  <a:pt x="2546" y="42001"/>
                </a:lnTo>
                <a:lnTo>
                  <a:pt x="4043" y="44780"/>
                </a:lnTo>
                <a:lnTo>
                  <a:pt x="6037" y="46979"/>
                </a:lnTo>
                <a:lnTo>
                  <a:pt x="10491" y="50864"/>
                </a:lnTo>
                <a:lnTo>
                  <a:pt x="13431" y="51969"/>
                </a:lnTo>
                <a:lnTo>
                  <a:pt x="16344" y="53086"/>
                </a:lnTo>
                <a:lnTo>
                  <a:pt x="19753" y="53658"/>
                </a:lnTo>
                <a:lnTo>
                  <a:pt x="23652" y="53658"/>
                </a:lnTo>
                <a:lnTo>
                  <a:pt x="27994" y="53492"/>
                </a:lnTo>
                <a:lnTo>
                  <a:pt x="31968" y="52793"/>
                </a:lnTo>
                <a:lnTo>
                  <a:pt x="35201" y="51969"/>
                </a:lnTo>
                <a:lnTo>
                  <a:pt x="37947" y="51094"/>
                </a:lnTo>
                <a:lnTo>
                  <a:pt x="41191" y="48820"/>
                </a:lnTo>
                <a:lnTo>
                  <a:pt x="41512" y="46167"/>
                </a:lnTo>
                <a:lnTo>
                  <a:pt x="40951" y="43002"/>
                </a:lnTo>
                <a:lnTo>
                  <a:pt x="38218" y="43268"/>
                </a:lnTo>
                <a:lnTo>
                  <a:pt x="35043" y="44554"/>
                </a:lnTo>
                <a:lnTo>
                  <a:pt x="32238" y="45443"/>
                </a:lnTo>
                <a:lnTo>
                  <a:pt x="28721" y="46192"/>
                </a:lnTo>
                <a:lnTo>
                  <a:pt x="24451" y="46382"/>
                </a:lnTo>
                <a:lnTo>
                  <a:pt x="21611" y="46382"/>
                </a:lnTo>
                <a:lnTo>
                  <a:pt x="17219" y="45137"/>
                </a:lnTo>
                <a:lnTo>
                  <a:pt x="13641" y="43106"/>
                </a:lnTo>
                <a:lnTo>
                  <a:pt x="11182" y="40007"/>
                </a:lnTo>
                <a:lnTo>
                  <a:pt x="9777" y="35967"/>
                </a:lnTo>
                <a:lnTo>
                  <a:pt x="8978" y="31346"/>
                </a:lnTo>
                <a:lnTo>
                  <a:pt x="8978" y="28652"/>
                </a:lnTo>
                <a:lnTo>
                  <a:pt x="40137" y="28652"/>
                </a:lnTo>
                <a:lnTo>
                  <a:pt x="42487" y="27738"/>
                </a:lnTo>
                <a:lnTo>
                  <a:pt x="43517" y="24739"/>
                </a:lnTo>
                <a:lnTo>
                  <a:pt x="43517" y="19926"/>
                </a:lnTo>
                <a:lnTo>
                  <a:pt x="43125" y="16931"/>
                </a:lnTo>
                <a:close/>
              </a:path>
              <a:path w="43517" h="53658">
                <a:moveTo>
                  <a:pt x="9051" y="20091"/>
                </a:moveTo>
                <a:lnTo>
                  <a:pt x="9987" y="16358"/>
                </a:lnTo>
                <a:lnTo>
                  <a:pt x="11441" y="12917"/>
                </a:lnTo>
                <a:lnTo>
                  <a:pt x="14983" y="9083"/>
                </a:lnTo>
                <a:lnTo>
                  <a:pt x="18213" y="7416"/>
                </a:lnTo>
                <a:lnTo>
                  <a:pt x="22251" y="6998"/>
                </a:lnTo>
                <a:lnTo>
                  <a:pt x="26446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88" y="623"/>
                </a:lnTo>
                <a:lnTo>
                  <a:pt x="13295" y="1869"/>
                </a:lnTo>
                <a:lnTo>
                  <a:pt x="10491" y="3114"/>
                </a:lnTo>
                <a:lnTo>
                  <a:pt x="9051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5176688" y="4633048"/>
            <a:ext cx="37310" cy="53607"/>
          </a:xfrm>
          <a:custGeom>
            <a:avLst/>
            <a:gdLst/>
            <a:ahLst/>
            <a:cxnLst/>
            <a:rect l="l" t="t" r="r" b="b"/>
            <a:pathLst>
              <a:path w="37310" h="53607">
                <a:moveTo>
                  <a:pt x="9024" y="20624"/>
                </a:moveTo>
                <a:lnTo>
                  <a:pt x="10144" y="15811"/>
                </a:lnTo>
                <a:lnTo>
                  <a:pt x="12372" y="12495"/>
                </a:lnTo>
                <a:lnTo>
                  <a:pt x="14587" y="9194"/>
                </a:lnTo>
                <a:lnTo>
                  <a:pt x="17793" y="7545"/>
                </a:lnTo>
                <a:lnTo>
                  <a:pt x="23996" y="7545"/>
                </a:lnTo>
                <a:lnTo>
                  <a:pt x="27244" y="8431"/>
                </a:lnTo>
                <a:lnTo>
                  <a:pt x="31056" y="10415"/>
                </a:lnTo>
                <a:lnTo>
                  <a:pt x="33652" y="12395"/>
                </a:lnTo>
                <a:lnTo>
                  <a:pt x="36619" y="12444"/>
                </a:lnTo>
                <a:lnTo>
                  <a:pt x="37097" y="9500"/>
                </a:lnTo>
                <a:lnTo>
                  <a:pt x="36838" y="6692"/>
                </a:lnTo>
                <a:lnTo>
                  <a:pt x="34490" y="3822"/>
                </a:lnTo>
                <a:lnTo>
                  <a:pt x="31560" y="2044"/>
                </a:lnTo>
                <a:lnTo>
                  <a:pt x="27873" y="712"/>
                </a:lnTo>
                <a:lnTo>
                  <a:pt x="25040" y="140"/>
                </a:lnTo>
                <a:lnTo>
                  <a:pt x="22067" y="0"/>
                </a:lnTo>
                <a:lnTo>
                  <a:pt x="18953" y="0"/>
                </a:lnTo>
                <a:lnTo>
                  <a:pt x="16051" y="533"/>
                </a:lnTo>
                <a:lnTo>
                  <a:pt x="13366" y="1601"/>
                </a:lnTo>
                <a:lnTo>
                  <a:pt x="10688" y="2667"/>
                </a:lnTo>
                <a:lnTo>
                  <a:pt x="8351" y="4305"/>
                </a:lnTo>
                <a:lnTo>
                  <a:pt x="4401" y="8712"/>
                </a:lnTo>
                <a:lnTo>
                  <a:pt x="2839" y="11545"/>
                </a:lnTo>
                <a:lnTo>
                  <a:pt x="1699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385" y="38606"/>
                </a:lnTo>
                <a:lnTo>
                  <a:pt x="2310" y="41846"/>
                </a:lnTo>
                <a:lnTo>
                  <a:pt x="3663" y="44578"/>
                </a:lnTo>
                <a:lnTo>
                  <a:pt x="5435" y="46785"/>
                </a:lnTo>
                <a:lnTo>
                  <a:pt x="9395" y="50709"/>
                </a:lnTo>
                <a:lnTo>
                  <a:pt x="12026" y="51879"/>
                </a:lnTo>
                <a:lnTo>
                  <a:pt x="14662" y="53035"/>
                </a:lnTo>
                <a:lnTo>
                  <a:pt x="17664" y="53607"/>
                </a:lnTo>
                <a:lnTo>
                  <a:pt x="22705" y="53607"/>
                </a:lnTo>
                <a:lnTo>
                  <a:pt x="25844" y="53111"/>
                </a:lnTo>
                <a:lnTo>
                  <a:pt x="28831" y="52376"/>
                </a:lnTo>
                <a:lnTo>
                  <a:pt x="31438" y="51321"/>
                </a:lnTo>
                <a:lnTo>
                  <a:pt x="34735" y="49377"/>
                </a:lnTo>
                <a:lnTo>
                  <a:pt x="37076" y="46534"/>
                </a:lnTo>
                <a:lnTo>
                  <a:pt x="37310" y="43790"/>
                </a:lnTo>
                <a:lnTo>
                  <a:pt x="37280" y="42443"/>
                </a:lnTo>
                <a:lnTo>
                  <a:pt x="35473" y="39660"/>
                </a:lnTo>
                <a:lnTo>
                  <a:pt x="32435" y="41946"/>
                </a:lnTo>
                <a:lnTo>
                  <a:pt x="28929" y="44222"/>
                </a:lnTo>
                <a:lnTo>
                  <a:pt x="25915" y="45529"/>
                </a:lnTo>
                <a:lnTo>
                  <a:pt x="22175" y="45845"/>
                </a:lnTo>
                <a:lnTo>
                  <a:pt x="18204" y="45464"/>
                </a:lnTo>
                <a:lnTo>
                  <a:pt x="14958" y="43905"/>
                </a:lnTo>
                <a:lnTo>
                  <a:pt x="12448" y="41122"/>
                </a:lnTo>
                <a:lnTo>
                  <a:pt x="10474" y="37555"/>
                </a:lnTo>
                <a:lnTo>
                  <a:pt x="9334" y="32818"/>
                </a:lnTo>
                <a:lnTo>
                  <a:pt x="9024" y="30059"/>
                </a:lnTo>
                <a:lnTo>
                  <a:pt x="9024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5228945" y="4633772"/>
            <a:ext cx="40774" cy="52880"/>
          </a:xfrm>
          <a:custGeom>
            <a:avLst/>
            <a:gdLst/>
            <a:ahLst/>
            <a:cxnLst/>
            <a:rect l="l" t="t" r="r" b="b"/>
            <a:pathLst>
              <a:path w="40774" h="52880">
                <a:moveTo>
                  <a:pt x="8719" y="1662"/>
                </a:moveTo>
                <a:lnTo>
                  <a:pt x="8500" y="924"/>
                </a:lnTo>
                <a:lnTo>
                  <a:pt x="5894" y="0"/>
                </a:lnTo>
                <a:lnTo>
                  <a:pt x="2805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6"/>
                </a:lnTo>
                <a:lnTo>
                  <a:pt x="1440" y="42810"/>
                </a:lnTo>
                <a:lnTo>
                  <a:pt x="3712" y="46836"/>
                </a:lnTo>
                <a:lnTo>
                  <a:pt x="6789" y="50176"/>
                </a:lnTo>
                <a:lnTo>
                  <a:pt x="11106" y="52346"/>
                </a:lnTo>
                <a:lnTo>
                  <a:pt x="13762" y="52880"/>
                </a:lnTo>
                <a:lnTo>
                  <a:pt x="19606" y="52880"/>
                </a:lnTo>
                <a:lnTo>
                  <a:pt x="22277" y="52181"/>
                </a:lnTo>
                <a:lnTo>
                  <a:pt x="24894" y="50759"/>
                </a:lnTo>
                <a:lnTo>
                  <a:pt x="27529" y="49352"/>
                </a:lnTo>
                <a:lnTo>
                  <a:pt x="30200" y="47101"/>
                </a:lnTo>
                <a:lnTo>
                  <a:pt x="32879" y="44030"/>
                </a:lnTo>
                <a:lnTo>
                  <a:pt x="32879" y="50493"/>
                </a:lnTo>
                <a:lnTo>
                  <a:pt x="35377" y="52146"/>
                </a:lnTo>
                <a:lnTo>
                  <a:pt x="38192" y="52146"/>
                </a:lnTo>
                <a:lnTo>
                  <a:pt x="40774" y="50493"/>
                </a:lnTo>
                <a:lnTo>
                  <a:pt x="40774" y="1662"/>
                </a:lnTo>
                <a:lnTo>
                  <a:pt x="40529" y="924"/>
                </a:lnTo>
                <a:lnTo>
                  <a:pt x="37962" y="0"/>
                </a:lnTo>
                <a:lnTo>
                  <a:pt x="34837" y="0"/>
                </a:lnTo>
                <a:lnTo>
                  <a:pt x="32043" y="1662"/>
                </a:lnTo>
                <a:lnTo>
                  <a:pt x="32043" y="35787"/>
                </a:lnTo>
                <a:lnTo>
                  <a:pt x="29631" y="38862"/>
                </a:lnTo>
                <a:lnTo>
                  <a:pt x="25179" y="42796"/>
                </a:lnTo>
                <a:lnTo>
                  <a:pt x="20873" y="45172"/>
                </a:lnTo>
                <a:lnTo>
                  <a:pt x="17010" y="45172"/>
                </a:lnTo>
                <a:lnTo>
                  <a:pt x="13025" y="43494"/>
                </a:lnTo>
                <a:lnTo>
                  <a:pt x="10332" y="40143"/>
                </a:lnTo>
                <a:lnTo>
                  <a:pt x="9310" y="36957"/>
                </a:lnTo>
                <a:lnTo>
                  <a:pt x="8719" y="32943"/>
                </a:lnTo>
                <a:lnTo>
                  <a:pt x="8719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5285681" y="4632998"/>
            <a:ext cx="33481" cy="53658"/>
          </a:xfrm>
          <a:custGeom>
            <a:avLst/>
            <a:gdLst/>
            <a:ahLst/>
            <a:cxnLst/>
            <a:rect l="l" t="t" r="r" b="b"/>
            <a:pathLst>
              <a:path w="33481" h="53658">
                <a:moveTo>
                  <a:pt x="6027" y="52222"/>
                </a:moveTo>
                <a:lnTo>
                  <a:pt x="8600" y="52985"/>
                </a:lnTo>
                <a:lnTo>
                  <a:pt x="11649" y="53533"/>
                </a:lnTo>
                <a:lnTo>
                  <a:pt x="17665" y="53658"/>
                </a:lnTo>
                <a:lnTo>
                  <a:pt x="20171" y="53315"/>
                </a:lnTo>
                <a:lnTo>
                  <a:pt x="24725" y="51944"/>
                </a:lnTo>
                <a:lnTo>
                  <a:pt x="28328" y="49583"/>
                </a:lnTo>
                <a:lnTo>
                  <a:pt x="31244" y="46608"/>
                </a:lnTo>
                <a:lnTo>
                  <a:pt x="33037" y="42699"/>
                </a:lnTo>
                <a:lnTo>
                  <a:pt x="33481" y="37973"/>
                </a:lnTo>
                <a:lnTo>
                  <a:pt x="33481" y="35877"/>
                </a:lnTo>
                <a:lnTo>
                  <a:pt x="32465" y="32551"/>
                </a:lnTo>
                <a:lnTo>
                  <a:pt x="30873" y="29733"/>
                </a:lnTo>
                <a:lnTo>
                  <a:pt x="27345" y="26633"/>
                </a:lnTo>
                <a:lnTo>
                  <a:pt x="24441" y="25110"/>
                </a:lnTo>
                <a:lnTo>
                  <a:pt x="21466" y="23815"/>
                </a:lnTo>
                <a:lnTo>
                  <a:pt x="18525" y="22608"/>
                </a:lnTo>
                <a:lnTo>
                  <a:pt x="15646" y="21438"/>
                </a:lnTo>
                <a:lnTo>
                  <a:pt x="12128" y="19343"/>
                </a:lnTo>
                <a:lnTo>
                  <a:pt x="9817" y="16588"/>
                </a:lnTo>
                <a:lnTo>
                  <a:pt x="9471" y="13982"/>
                </a:lnTo>
                <a:lnTo>
                  <a:pt x="10026" y="11178"/>
                </a:lnTo>
                <a:lnTo>
                  <a:pt x="12363" y="8280"/>
                </a:lnTo>
                <a:lnTo>
                  <a:pt x="15523" y="7114"/>
                </a:lnTo>
                <a:lnTo>
                  <a:pt x="18303" y="6948"/>
                </a:lnTo>
                <a:lnTo>
                  <a:pt x="21402" y="7138"/>
                </a:lnTo>
                <a:lnTo>
                  <a:pt x="25067" y="8359"/>
                </a:lnTo>
                <a:lnTo>
                  <a:pt x="27738" y="9677"/>
                </a:lnTo>
                <a:lnTo>
                  <a:pt x="30716" y="9867"/>
                </a:lnTo>
                <a:lnTo>
                  <a:pt x="31071" y="7150"/>
                </a:lnTo>
                <a:lnTo>
                  <a:pt x="30777" y="4406"/>
                </a:lnTo>
                <a:lnTo>
                  <a:pt x="28191" y="2199"/>
                </a:lnTo>
                <a:lnTo>
                  <a:pt x="25599" y="1145"/>
                </a:lnTo>
                <a:lnTo>
                  <a:pt x="22176" y="317"/>
                </a:lnTo>
                <a:lnTo>
                  <a:pt x="18393" y="0"/>
                </a:lnTo>
                <a:lnTo>
                  <a:pt x="15523" y="0"/>
                </a:lnTo>
                <a:lnTo>
                  <a:pt x="13014" y="396"/>
                </a:lnTo>
                <a:lnTo>
                  <a:pt x="8698" y="1983"/>
                </a:lnTo>
                <a:lnTo>
                  <a:pt x="5476" y="4371"/>
                </a:lnTo>
                <a:lnTo>
                  <a:pt x="2966" y="7214"/>
                </a:lnTo>
                <a:lnTo>
                  <a:pt x="1516" y="10721"/>
                </a:lnTo>
                <a:lnTo>
                  <a:pt x="1155" y="14479"/>
                </a:lnTo>
                <a:lnTo>
                  <a:pt x="1501" y="18519"/>
                </a:lnTo>
                <a:lnTo>
                  <a:pt x="2876" y="21629"/>
                </a:lnTo>
                <a:lnTo>
                  <a:pt x="6015" y="25210"/>
                </a:lnTo>
                <a:lnTo>
                  <a:pt x="8698" y="26939"/>
                </a:lnTo>
                <a:lnTo>
                  <a:pt x="11574" y="28411"/>
                </a:lnTo>
                <a:lnTo>
                  <a:pt x="14551" y="29643"/>
                </a:lnTo>
                <a:lnTo>
                  <a:pt x="17392" y="30787"/>
                </a:lnTo>
                <a:lnTo>
                  <a:pt x="20063" y="31978"/>
                </a:lnTo>
                <a:lnTo>
                  <a:pt x="23213" y="34264"/>
                </a:lnTo>
                <a:lnTo>
                  <a:pt x="24923" y="37299"/>
                </a:lnTo>
                <a:lnTo>
                  <a:pt x="24674" y="41173"/>
                </a:lnTo>
                <a:lnTo>
                  <a:pt x="23051" y="43942"/>
                </a:lnTo>
                <a:lnTo>
                  <a:pt x="20275" y="45670"/>
                </a:lnTo>
                <a:lnTo>
                  <a:pt x="16556" y="46494"/>
                </a:lnTo>
                <a:lnTo>
                  <a:pt x="13125" y="46494"/>
                </a:lnTo>
                <a:lnTo>
                  <a:pt x="9889" y="45760"/>
                </a:lnTo>
                <a:lnTo>
                  <a:pt x="5976" y="44157"/>
                </a:lnTo>
                <a:lnTo>
                  <a:pt x="3186" y="42560"/>
                </a:lnTo>
                <a:lnTo>
                  <a:pt x="270" y="42941"/>
                </a:lnTo>
                <a:lnTo>
                  <a:pt x="0" y="45519"/>
                </a:lnTo>
                <a:lnTo>
                  <a:pt x="270" y="48186"/>
                </a:lnTo>
                <a:lnTo>
                  <a:pt x="2952" y="50929"/>
                </a:lnTo>
                <a:lnTo>
                  <a:pt x="6027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5329285" y="4620700"/>
            <a:ext cx="30915" cy="65848"/>
          </a:xfrm>
          <a:custGeom>
            <a:avLst/>
            <a:gdLst/>
            <a:ahLst/>
            <a:cxnLst/>
            <a:rect l="l" t="t" r="r" b="b"/>
            <a:pathLst>
              <a:path w="30915" h="65848">
                <a:moveTo>
                  <a:pt x="17038" y="1713"/>
                </a:moveTo>
                <a:lnTo>
                  <a:pt x="16818" y="1004"/>
                </a:lnTo>
                <a:lnTo>
                  <a:pt x="14259" y="0"/>
                </a:lnTo>
                <a:lnTo>
                  <a:pt x="11134" y="0"/>
                </a:lnTo>
                <a:lnTo>
                  <a:pt x="8365" y="1713"/>
                </a:lnTo>
                <a:lnTo>
                  <a:pt x="8365" y="13323"/>
                </a:lnTo>
                <a:lnTo>
                  <a:pt x="1795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44" y="20750"/>
                </a:lnTo>
                <a:lnTo>
                  <a:pt x="8365" y="20750"/>
                </a:lnTo>
                <a:lnTo>
                  <a:pt x="8365" y="52120"/>
                </a:lnTo>
                <a:lnTo>
                  <a:pt x="9128" y="56642"/>
                </a:lnTo>
                <a:lnTo>
                  <a:pt x="10443" y="60440"/>
                </a:lnTo>
                <a:lnTo>
                  <a:pt x="12696" y="63158"/>
                </a:lnTo>
                <a:lnTo>
                  <a:pt x="15868" y="64847"/>
                </a:lnTo>
                <a:lnTo>
                  <a:pt x="19730" y="65848"/>
                </a:lnTo>
                <a:lnTo>
                  <a:pt x="24602" y="65685"/>
                </a:lnTo>
                <a:lnTo>
                  <a:pt x="27604" y="65112"/>
                </a:lnTo>
                <a:lnTo>
                  <a:pt x="30556" y="63093"/>
                </a:lnTo>
                <a:lnTo>
                  <a:pt x="30915" y="59983"/>
                </a:lnTo>
                <a:lnTo>
                  <a:pt x="30915" y="59335"/>
                </a:lnTo>
                <a:lnTo>
                  <a:pt x="29105" y="56757"/>
                </a:lnTo>
                <a:lnTo>
                  <a:pt x="26449" y="57783"/>
                </a:lnTo>
                <a:lnTo>
                  <a:pt x="23655" y="58190"/>
                </a:lnTo>
                <a:lnTo>
                  <a:pt x="19436" y="57340"/>
                </a:lnTo>
                <a:lnTo>
                  <a:pt x="17517" y="53898"/>
                </a:lnTo>
                <a:lnTo>
                  <a:pt x="17038" y="51357"/>
                </a:lnTo>
                <a:lnTo>
                  <a:pt x="17038" y="20750"/>
                </a:lnTo>
                <a:lnTo>
                  <a:pt x="29166" y="20750"/>
                </a:lnTo>
                <a:lnTo>
                  <a:pt x="30754" y="19317"/>
                </a:lnTo>
                <a:lnTo>
                  <a:pt x="30915" y="16369"/>
                </a:lnTo>
                <a:lnTo>
                  <a:pt x="29166" y="13323"/>
                </a:lnTo>
                <a:lnTo>
                  <a:pt x="17038" y="13323"/>
                </a:lnTo>
                <a:lnTo>
                  <a:pt x="17038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5372276" y="4632998"/>
            <a:ext cx="47282" cy="53658"/>
          </a:xfrm>
          <a:custGeom>
            <a:avLst/>
            <a:gdLst/>
            <a:ahLst/>
            <a:cxnLst/>
            <a:rect l="l" t="t" r="r" b="b"/>
            <a:pathLst>
              <a:path w="47282" h="53658">
                <a:moveTo>
                  <a:pt x="8978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29" y="14591"/>
                </a:lnTo>
                <a:lnTo>
                  <a:pt x="13726" y="11164"/>
                </a:lnTo>
                <a:lnTo>
                  <a:pt x="17106" y="8888"/>
                </a:lnTo>
                <a:lnTo>
                  <a:pt x="21182" y="7481"/>
                </a:lnTo>
                <a:lnTo>
                  <a:pt x="26568" y="7481"/>
                </a:lnTo>
                <a:lnTo>
                  <a:pt x="30772" y="9029"/>
                </a:lnTo>
                <a:lnTo>
                  <a:pt x="34131" y="11455"/>
                </a:lnTo>
                <a:lnTo>
                  <a:pt x="36320" y="15012"/>
                </a:lnTo>
                <a:lnTo>
                  <a:pt x="37576" y="19418"/>
                </a:lnTo>
                <a:lnTo>
                  <a:pt x="38300" y="24268"/>
                </a:lnTo>
                <a:lnTo>
                  <a:pt x="38300" y="29729"/>
                </a:lnTo>
                <a:lnTo>
                  <a:pt x="38019" y="32321"/>
                </a:lnTo>
                <a:lnTo>
                  <a:pt x="37454" y="34657"/>
                </a:lnTo>
                <a:lnTo>
                  <a:pt x="36680" y="50266"/>
                </a:lnTo>
                <a:lnTo>
                  <a:pt x="39199" y="48373"/>
                </a:lnTo>
                <a:lnTo>
                  <a:pt x="43221" y="43535"/>
                </a:lnTo>
                <a:lnTo>
                  <a:pt x="44748" y="40641"/>
                </a:lnTo>
                <a:lnTo>
                  <a:pt x="45755" y="37285"/>
                </a:lnTo>
                <a:lnTo>
                  <a:pt x="46777" y="33959"/>
                </a:lnTo>
                <a:lnTo>
                  <a:pt x="47282" y="30290"/>
                </a:lnTo>
                <a:lnTo>
                  <a:pt x="47282" y="22226"/>
                </a:lnTo>
                <a:lnTo>
                  <a:pt x="46803" y="18554"/>
                </a:lnTo>
                <a:lnTo>
                  <a:pt x="45841" y="15289"/>
                </a:lnTo>
                <a:lnTo>
                  <a:pt x="44870" y="12038"/>
                </a:lnTo>
                <a:lnTo>
                  <a:pt x="43430" y="9270"/>
                </a:lnTo>
                <a:lnTo>
                  <a:pt x="41511" y="6998"/>
                </a:lnTo>
                <a:lnTo>
                  <a:pt x="37172" y="2970"/>
                </a:lnTo>
                <a:lnTo>
                  <a:pt x="34282" y="1779"/>
                </a:lnTo>
                <a:lnTo>
                  <a:pt x="31391" y="598"/>
                </a:lnTo>
                <a:lnTo>
                  <a:pt x="27993" y="0"/>
                </a:lnTo>
                <a:lnTo>
                  <a:pt x="20087" y="0"/>
                </a:lnTo>
                <a:lnTo>
                  <a:pt x="16553" y="673"/>
                </a:lnTo>
                <a:lnTo>
                  <a:pt x="13543" y="2005"/>
                </a:lnTo>
                <a:lnTo>
                  <a:pt x="10529" y="3341"/>
                </a:lnTo>
                <a:lnTo>
                  <a:pt x="8017" y="5220"/>
                </a:lnTo>
                <a:lnTo>
                  <a:pt x="3995" y="10069"/>
                </a:lnTo>
                <a:lnTo>
                  <a:pt x="2480" y="12952"/>
                </a:lnTo>
                <a:lnTo>
                  <a:pt x="1487" y="16294"/>
                </a:lnTo>
                <a:lnTo>
                  <a:pt x="48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4" y="35104"/>
                </a:lnTo>
                <a:lnTo>
                  <a:pt x="1414" y="38355"/>
                </a:lnTo>
                <a:lnTo>
                  <a:pt x="2346" y="41605"/>
                </a:lnTo>
                <a:lnTo>
                  <a:pt x="3787" y="44373"/>
                </a:lnTo>
                <a:lnTo>
                  <a:pt x="5716" y="46659"/>
                </a:lnTo>
                <a:lnTo>
                  <a:pt x="10046" y="50674"/>
                </a:lnTo>
                <a:lnTo>
                  <a:pt x="9691" y="34225"/>
                </a:lnTo>
                <a:lnTo>
                  <a:pt x="8978" y="29362"/>
                </a:lnTo>
                <a:lnTo>
                  <a:pt x="8978" y="23915"/>
                </a:lnTo>
                <a:close/>
              </a:path>
              <a:path w="47282" h="53658">
                <a:moveTo>
                  <a:pt x="26111" y="46112"/>
                </a:moveTo>
                <a:lnTo>
                  <a:pt x="20760" y="46112"/>
                </a:lnTo>
                <a:lnTo>
                  <a:pt x="16553" y="44575"/>
                </a:lnTo>
                <a:lnTo>
                  <a:pt x="13197" y="42138"/>
                </a:lnTo>
                <a:lnTo>
                  <a:pt x="10958" y="38632"/>
                </a:lnTo>
                <a:lnTo>
                  <a:pt x="9691" y="34225"/>
                </a:lnTo>
                <a:lnTo>
                  <a:pt x="10046" y="50674"/>
                </a:lnTo>
                <a:lnTo>
                  <a:pt x="12938" y="51865"/>
                </a:lnTo>
                <a:lnTo>
                  <a:pt x="15843" y="53060"/>
                </a:lnTo>
                <a:lnTo>
                  <a:pt x="19223" y="53658"/>
                </a:lnTo>
                <a:lnTo>
                  <a:pt x="27108" y="53658"/>
                </a:lnTo>
                <a:lnTo>
                  <a:pt x="30618" y="52985"/>
                </a:lnTo>
                <a:lnTo>
                  <a:pt x="33652" y="51614"/>
                </a:lnTo>
                <a:lnTo>
                  <a:pt x="36680" y="50266"/>
                </a:lnTo>
                <a:lnTo>
                  <a:pt x="37454" y="34657"/>
                </a:lnTo>
                <a:lnTo>
                  <a:pt x="36003" y="39038"/>
                </a:lnTo>
                <a:lnTo>
                  <a:pt x="33591" y="42444"/>
                </a:lnTo>
                <a:lnTo>
                  <a:pt x="30185" y="44705"/>
                </a:lnTo>
                <a:lnTo>
                  <a:pt x="26111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5436467" y="4632998"/>
            <a:ext cx="70161" cy="52920"/>
          </a:xfrm>
          <a:custGeom>
            <a:avLst/>
            <a:gdLst/>
            <a:ahLst/>
            <a:cxnLst/>
            <a:rect l="l" t="t" r="r" b="b"/>
            <a:pathLst>
              <a:path w="70161" h="52920">
                <a:moveTo>
                  <a:pt x="61650" y="52006"/>
                </a:moveTo>
                <a:lnTo>
                  <a:pt x="64260" y="52920"/>
                </a:lnTo>
                <a:lnTo>
                  <a:pt x="67384" y="52920"/>
                </a:lnTo>
                <a:lnTo>
                  <a:pt x="70161" y="51268"/>
                </a:lnTo>
                <a:lnTo>
                  <a:pt x="70161" y="17651"/>
                </a:lnTo>
                <a:lnTo>
                  <a:pt x="69894" y="15022"/>
                </a:lnTo>
                <a:lnTo>
                  <a:pt x="68811" y="10083"/>
                </a:lnTo>
                <a:lnTo>
                  <a:pt x="66611" y="6070"/>
                </a:lnTo>
                <a:lnTo>
                  <a:pt x="63670" y="2754"/>
                </a:lnTo>
                <a:lnTo>
                  <a:pt x="59522" y="543"/>
                </a:lnTo>
                <a:lnTo>
                  <a:pt x="56963" y="0"/>
                </a:lnTo>
                <a:lnTo>
                  <a:pt x="52658" y="0"/>
                </a:lnTo>
                <a:lnTo>
                  <a:pt x="48906" y="849"/>
                </a:lnTo>
                <a:lnTo>
                  <a:pt x="46335" y="2171"/>
                </a:lnTo>
                <a:lnTo>
                  <a:pt x="43643" y="3910"/>
                </a:lnTo>
                <a:lnTo>
                  <a:pt x="40802" y="6372"/>
                </a:lnTo>
                <a:lnTo>
                  <a:pt x="37729" y="9651"/>
                </a:lnTo>
                <a:lnTo>
                  <a:pt x="35622" y="5713"/>
                </a:lnTo>
                <a:lnTo>
                  <a:pt x="32570" y="2678"/>
                </a:lnTo>
                <a:lnTo>
                  <a:pt x="30013" y="1167"/>
                </a:lnTo>
                <a:lnTo>
                  <a:pt x="26892" y="227"/>
                </a:lnTo>
                <a:lnTo>
                  <a:pt x="23173" y="0"/>
                </a:lnTo>
                <a:lnTo>
                  <a:pt x="20614" y="0"/>
                </a:lnTo>
                <a:lnTo>
                  <a:pt x="18093" y="709"/>
                </a:lnTo>
                <a:lnTo>
                  <a:pt x="13075" y="3567"/>
                </a:lnTo>
                <a:lnTo>
                  <a:pt x="10480" y="5814"/>
                </a:lnTo>
                <a:lnTo>
                  <a:pt x="7834" y="8888"/>
                </a:lnTo>
                <a:lnTo>
                  <a:pt x="7834" y="2437"/>
                </a:lnTo>
                <a:lnTo>
                  <a:pt x="5854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8"/>
                </a:lnTo>
                <a:lnTo>
                  <a:pt x="184" y="52006"/>
                </a:lnTo>
                <a:lnTo>
                  <a:pt x="2768" y="52920"/>
                </a:lnTo>
                <a:lnTo>
                  <a:pt x="5894" y="52920"/>
                </a:lnTo>
                <a:lnTo>
                  <a:pt x="8672" y="51268"/>
                </a:lnTo>
                <a:lnTo>
                  <a:pt x="8672" y="17132"/>
                </a:lnTo>
                <a:lnTo>
                  <a:pt x="11045" y="14058"/>
                </a:lnTo>
                <a:lnTo>
                  <a:pt x="15289" y="10144"/>
                </a:lnTo>
                <a:lnTo>
                  <a:pt x="19339" y="7744"/>
                </a:lnTo>
                <a:lnTo>
                  <a:pt x="22940" y="7744"/>
                </a:lnTo>
                <a:lnTo>
                  <a:pt x="25514" y="8723"/>
                </a:lnTo>
                <a:lnTo>
                  <a:pt x="28430" y="11556"/>
                </a:lnTo>
                <a:lnTo>
                  <a:pt x="29782" y="14249"/>
                </a:lnTo>
                <a:lnTo>
                  <a:pt x="30543" y="17651"/>
                </a:lnTo>
                <a:lnTo>
                  <a:pt x="30741" y="21589"/>
                </a:lnTo>
                <a:lnTo>
                  <a:pt x="30741" y="51268"/>
                </a:lnTo>
                <a:lnTo>
                  <a:pt x="30935" y="52006"/>
                </a:lnTo>
                <a:lnTo>
                  <a:pt x="33545" y="52920"/>
                </a:lnTo>
                <a:lnTo>
                  <a:pt x="36595" y="52920"/>
                </a:lnTo>
                <a:lnTo>
                  <a:pt x="39413" y="51268"/>
                </a:lnTo>
                <a:lnTo>
                  <a:pt x="39413" y="17132"/>
                </a:lnTo>
                <a:lnTo>
                  <a:pt x="41822" y="14058"/>
                </a:lnTo>
                <a:lnTo>
                  <a:pt x="46066" y="10144"/>
                </a:lnTo>
                <a:lnTo>
                  <a:pt x="50079" y="7744"/>
                </a:lnTo>
                <a:lnTo>
                  <a:pt x="53694" y="7744"/>
                </a:lnTo>
                <a:lnTo>
                  <a:pt x="56290" y="8723"/>
                </a:lnTo>
                <a:lnTo>
                  <a:pt x="59227" y="11556"/>
                </a:lnTo>
                <a:lnTo>
                  <a:pt x="60556" y="14249"/>
                </a:lnTo>
                <a:lnTo>
                  <a:pt x="61258" y="17651"/>
                </a:lnTo>
                <a:lnTo>
                  <a:pt x="61431" y="21589"/>
                </a:lnTo>
                <a:lnTo>
                  <a:pt x="61431" y="51268"/>
                </a:lnTo>
                <a:lnTo>
                  <a:pt x="61650" y="520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5523725" y="4632998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30" y="16931"/>
                </a:moveTo>
                <a:lnTo>
                  <a:pt x="42327" y="14123"/>
                </a:lnTo>
                <a:lnTo>
                  <a:pt x="41542" y="11318"/>
                </a:lnTo>
                <a:lnTo>
                  <a:pt x="38627" y="6808"/>
                </a:lnTo>
                <a:lnTo>
                  <a:pt x="34800" y="3074"/>
                </a:lnTo>
                <a:lnTo>
                  <a:pt x="32190" y="1828"/>
                </a:lnTo>
                <a:lnTo>
                  <a:pt x="29573" y="612"/>
                </a:lnTo>
                <a:lnTo>
                  <a:pt x="26409" y="0"/>
                </a:lnTo>
                <a:lnTo>
                  <a:pt x="26449" y="6998"/>
                </a:lnTo>
                <a:lnTo>
                  <a:pt x="29610" y="8331"/>
                </a:lnTo>
                <a:lnTo>
                  <a:pt x="31747" y="11013"/>
                </a:lnTo>
                <a:lnTo>
                  <a:pt x="33878" y="13690"/>
                </a:lnTo>
                <a:lnTo>
                  <a:pt x="34900" y="17373"/>
                </a:lnTo>
                <a:lnTo>
                  <a:pt x="34790" y="22075"/>
                </a:lnTo>
                <a:lnTo>
                  <a:pt x="8981" y="22075"/>
                </a:lnTo>
                <a:lnTo>
                  <a:pt x="9057" y="20091"/>
                </a:lnTo>
                <a:lnTo>
                  <a:pt x="10482" y="3114"/>
                </a:lnTo>
                <a:lnTo>
                  <a:pt x="8096" y="4903"/>
                </a:lnTo>
                <a:lnTo>
                  <a:pt x="4146" y="9575"/>
                </a:lnTo>
                <a:lnTo>
                  <a:pt x="2635" y="12409"/>
                </a:lnTo>
                <a:lnTo>
                  <a:pt x="1576" y="15760"/>
                </a:lnTo>
                <a:lnTo>
                  <a:pt x="532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6" y="35359"/>
                </a:lnTo>
                <a:lnTo>
                  <a:pt x="1529" y="38685"/>
                </a:lnTo>
                <a:lnTo>
                  <a:pt x="2537" y="42001"/>
                </a:lnTo>
                <a:lnTo>
                  <a:pt x="4050" y="44780"/>
                </a:lnTo>
                <a:lnTo>
                  <a:pt x="6040" y="46979"/>
                </a:lnTo>
                <a:lnTo>
                  <a:pt x="10494" y="50864"/>
                </a:lnTo>
                <a:lnTo>
                  <a:pt x="13435" y="51969"/>
                </a:lnTo>
                <a:lnTo>
                  <a:pt x="16351" y="53086"/>
                </a:lnTo>
                <a:lnTo>
                  <a:pt x="19756" y="53658"/>
                </a:lnTo>
                <a:lnTo>
                  <a:pt x="23655" y="53658"/>
                </a:lnTo>
                <a:lnTo>
                  <a:pt x="27999" y="53492"/>
                </a:lnTo>
                <a:lnTo>
                  <a:pt x="31970" y="52793"/>
                </a:lnTo>
                <a:lnTo>
                  <a:pt x="35206" y="51969"/>
                </a:lnTo>
                <a:lnTo>
                  <a:pt x="37947" y="51094"/>
                </a:lnTo>
                <a:lnTo>
                  <a:pt x="41197" y="48820"/>
                </a:lnTo>
                <a:lnTo>
                  <a:pt x="41518" y="46167"/>
                </a:lnTo>
                <a:lnTo>
                  <a:pt x="40938" y="43002"/>
                </a:lnTo>
                <a:lnTo>
                  <a:pt x="38210" y="43268"/>
                </a:lnTo>
                <a:lnTo>
                  <a:pt x="35045" y="44554"/>
                </a:lnTo>
                <a:lnTo>
                  <a:pt x="32245" y="45443"/>
                </a:lnTo>
                <a:lnTo>
                  <a:pt x="28723" y="46192"/>
                </a:lnTo>
                <a:lnTo>
                  <a:pt x="24457" y="46382"/>
                </a:lnTo>
                <a:lnTo>
                  <a:pt x="21617" y="46382"/>
                </a:lnTo>
                <a:lnTo>
                  <a:pt x="17222" y="45137"/>
                </a:lnTo>
                <a:lnTo>
                  <a:pt x="13643" y="43106"/>
                </a:lnTo>
                <a:lnTo>
                  <a:pt x="11184" y="40007"/>
                </a:lnTo>
                <a:lnTo>
                  <a:pt x="9780" y="35967"/>
                </a:lnTo>
                <a:lnTo>
                  <a:pt x="8981" y="31346"/>
                </a:lnTo>
                <a:lnTo>
                  <a:pt x="8981" y="28652"/>
                </a:lnTo>
                <a:lnTo>
                  <a:pt x="40139" y="28652"/>
                </a:lnTo>
                <a:lnTo>
                  <a:pt x="42486" y="2773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30" y="16931"/>
                </a:lnTo>
                <a:close/>
              </a:path>
              <a:path w="43508" h="53658">
                <a:moveTo>
                  <a:pt x="9057" y="20091"/>
                </a:moveTo>
                <a:lnTo>
                  <a:pt x="9989" y="16358"/>
                </a:lnTo>
                <a:lnTo>
                  <a:pt x="11440" y="12917"/>
                </a:lnTo>
                <a:lnTo>
                  <a:pt x="14982" y="9083"/>
                </a:lnTo>
                <a:lnTo>
                  <a:pt x="18219" y="7416"/>
                </a:lnTo>
                <a:lnTo>
                  <a:pt x="22254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6" y="0"/>
                </a:lnTo>
                <a:lnTo>
                  <a:pt x="16090" y="623"/>
                </a:lnTo>
                <a:lnTo>
                  <a:pt x="13298" y="1869"/>
                </a:lnTo>
                <a:lnTo>
                  <a:pt x="10482" y="3114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5584690" y="4633001"/>
            <a:ext cx="27641" cy="52919"/>
          </a:xfrm>
          <a:custGeom>
            <a:avLst/>
            <a:gdLst/>
            <a:ahLst/>
            <a:cxnLst/>
            <a:rect l="l" t="t" r="r" b="b"/>
            <a:pathLst>
              <a:path w="27641" h="52919">
                <a:moveTo>
                  <a:pt x="590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09" y="15466"/>
                </a:lnTo>
                <a:lnTo>
                  <a:pt x="13050" y="12722"/>
                </a:lnTo>
                <a:lnTo>
                  <a:pt x="15880" y="9954"/>
                </a:lnTo>
                <a:lnTo>
                  <a:pt x="19300" y="8456"/>
                </a:lnTo>
                <a:lnTo>
                  <a:pt x="22237" y="8672"/>
                </a:lnTo>
                <a:lnTo>
                  <a:pt x="24894" y="9461"/>
                </a:lnTo>
                <a:lnTo>
                  <a:pt x="27478" y="8608"/>
                </a:lnTo>
                <a:lnTo>
                  <a:pt x="27641" y="5637"/>
                </a:lnTo>
                <a:lnTo>
                  <a:pt x="27616" y="3657"/>
                </a:lnTo>
                <a:lnTo>
                  <a:pt x="25326" y="673"/>
                </a:lnTo>
                <a:lnTo>
                  <a:pt x="22302" y="76"/>
                </a:lnTo>
                <a:lnTo>
                  <a:pt x="19743" y="0"/>
                </a:lnTo>
                <a:lnTo>
                  <a:pt x="16739" y="659"/>
                </a:lnTo>
                <a:lnTo>
                  <a:pt x="13702" y="2562"/>
                </a:lnTo>
                <a:lnTo>
                  <a:pt x="10346" y="5994"/>
                </a:lnTo>
                <a:lnTo>
                  <a:pt x="7834" y="9547"/>
                </a:lnTo>
                <a:lnTo>
                  <a:pt x="7834" y="2437"/>
                </a:lnTo>
                <a:lnTo>
                  <a:pt x="5853" y="824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1991"/>
                </a:lnTo>
                <a:lnTo>
                  <a:pt x="2780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5647881" y="4620700"/>
            <a:ext cx="30901" cy="65848"/>
          </a:xfrm>
          <a:custGeom>
            <a:avLst/>
            <a:gdLst/>
            <a:ahLst/>
            <a:cxnLst/>
            <a:rect l="l" t="t" r="r" b="b"/>
            <a:pathLst>
              <a:path w="30901" h="65848">
                <a:moveTo>
                  <a:pt x="17028" y="1713"/>
                </a:moveTo>
                <a:lnTo>
                  <a:pt x="16818" y="1004"/>
                </a:lnTo>
                <a:lnTo>
                  <a:pt x="14259" y="0"/>
                </a:lnTo>
                <a:lnTo>
                  <a:pt x="11134" y="0"/>
                </a:lnTo>
                <a:lnTo>
                  <a:pt x="8355" y="1713"/>
                </a:lnTo>
                <a:lnTo>
                  <a:pt x="8355" y="13323"/>
                </a:lnTo>
                <a:lnTo>
                  <a:pt x="1795" y="13323"/>
                </a:lnTo>
                <a:lnTo>
                  <a:pt x="331" y="14465"/>
                </a:lnTo>
                <a:lnTo>
                  <a:pt x="0" y="17067"/>
                </a:lnTo>
                <a:lnTo>
                  <a:pt x="1734" y="20750"/>
                </a:lnTo>
                <a:lnTo>
                  <a:pt x="8355" y="20750"/>
                </a:lnTo>
                <a:lnTo>
                  <a:pt x="8355" y="52120"/>
                </a:lnTo>
                <a:lnTo>
                  <a:pt x="9114" y="56642"/>
                </a:lnTo>
                <a:lnTo>
                  <a:pt x="10443" y="60440"/>
                </a:lnTo>
                <a:lnTo>
                  <a:pt x="12697" y="63158"/>
                </a:lnTo>
                <a:lnTo>
                  <a:pt x="15868" y="64847"/>
                </a:lnTo>
                <a:lnTo>
                  <a:pt x="19731" y="65848"/>
                </a:lnTo>
                <a:lnTo>
                  <a:pt x="24587" y="65685"/>
                </a:lnTo>
                <a:lnTo>
                  <a:pt x="27590" y="65112"/>
                </a:lnTo>
                <a:lnTo>
                  <a:pt x="30556" y="63093"/>
                </a:lnTo>
                <a:lnTo>
                  <a:pt x="30901" y="59983"/>
                </a:lnTo>
                <a:lnTo>
                  <a:pt x="30901" y="59335"/>
                </a:lnTo>
                <a:lnTo>
                  <a:pt x="29105" y="56757"/>
                </a:lnTo>
                <a:lnTo>
                  <a:pt x="26435" y="57783"/>
                </a:lnTo>
                <a:lnTo>
                  <a:pt x="23655" y="58190"/>
                </a:lnTo>
                <a:lnTo>
                  <a:pt x="19436" y="57340"/>
                </a:lnTo>
                <a:lnTo>
                  <a:pt x="17503" y="53898"/>
                </a:lnTo>
                <a:lnTo>
                  <a:pt x="17028" y="51357"/>
                </a:lnTo>
                <a:lnTo>
                  <a:pt x="17028" y="20750"/>
                </a:lnTo>
                <a:lnTo>
                  <a:pt x="29166" y="20750"/>
                </a:lnTo>
                <a:lnTo>
                  <a:pt x="30740" y="19317"/>
                </a:lnTo>
                <a:lnTo>
                  <a:pt x="30901" y="16369"/>
                </a:lnTo>
                <a:lnTo>
                  <a:pt x="29166" y="13323"/>
                </a:lnTo>
                <a:lnTo>
                  <a:pt x="17028" y="13323"/>
                </a:lnTo>
                <a:lnTo>
                  <a:pt x="17028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5694166" y="4610073"/>
            <a:ext cx="40726" cy="75845"/>
          </a:xfrm>
          <a:custGeom>
            <a:avLst/>
            <a:gdLst/>
            <a:ahLst/>
            <a:cxnLst/>
            <a:rect l="l" t="t" r="r" b="b"/>
            <a:pathLst>
              <a:path w="40726" h="75845">
                <a:moveTo>
                  <a:pt x="32068" y="45594"/>
                </a:moveTo>
                <a:lnTo>
                  <a:pt x="32068" y="74193"/>
                </a:lnTo>
                <a:lnTo>
                  <a:pt x="32277" y="74931"/>
                </a:lnTo>
                <a:lnTo>
                  <a:pt x="34833" y="75845"/>
                </a:lnTo>
                <a:lnTo>
                  <a:pt x="37961" y="75845"/>
                </a:lnTo>
                <a:lnTo>
                  <a:pt x="40726" y="74193"/>
                </a:lnTo>
                <a:lnTo>
                  <a:pt x="40726" y="40957"/>
                </a:lnTo>
                <a:lnTo>
                  <a:pt x="40441" y="37947"/>
                </a:lnTo>
                <a:lnTo>
                  <a:pt x="39289" y="33008"/>
                </a:lnTo>
                <a:lnTo>
                  <a:pt x="36997" y="28995"/>
                </a:lnTo>
                <a:lnTo>
                  <a:pt x="33922" y="25679"/>
                </a:lnTo>
                <a:lnTo>
                  <a:pt x="29620" y="23468"/>
                </a:lnTo>
                <a:lnTo>
                  <a:pt x="26963" y="22924"/>
                </a:lnTo>
                <a:lnTo>
                  <a:pt x="21254" y="22924"/>
                </a:lnTo>
                <a:lnTo>
                  <a:pt x="18709" y="23583"/>
                </a:lnTo>
                <a:lnTo>
                  <a:pt x="16184" y="24890"/>
                </a:lnTo>
                <a:lnTo>
                  <a:pt x="11167" y="28232"/>
                </a:lnTo>
                <a:lnTo>
                  <a:pt x="8682" y="30949"/>
                </a:lnTo>
                <a:lnTo>
                  <a:pt x="8682" y="1703"/>
                </a:lnTo>
                <a:lnTo>
                  <a:pt x="8463" y="939"/>
                </a:lnTo>
                <a:lnTo>
                  <a:pt x="5904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68" y="75845"/>
                </a:lnTo>
                <a:lnTo>
                  <a:pt x="5904" y="75845"/>
                </a:lnTo>
                <a:lnTo>
                  <a:pt x="8682" y="74193"/>
                </a:lnTo>
                <a:lnTo>
                  <a:pt x="8682" y="40057"/>
                </a:lnTo>
                <a:lnTo>
                  <a:pt x="11055" y="36983"/>
                </a:lnTo>
                <a:lnTo>
                  <a:pt x="13333" y="34657"/>
                </a:lnTo>
                <a:lnTo>
                  <a:pt x="17675" y="31471"/>
                </a:lnTo>
                <a:lnTo>
                  <a:pt x="22017" y="30669"/>
                </a:lnTo>
                <a:lnTo>
                  <a:pt x="25177" y="31014"/>
                </a:lnTo>
                <a:lnTo>
                  <a:pt x="27738" y="32310"/>
                </a:lnTo>
                <a:lnTo>
                  <a:pt x="30394" y="35712"/>
                </a:lnTo>
                <a:lnTo>
                  <a:pt x="31427" y="38873"/>
                </a:lnTo>
                <a:lnTo>
                  <a:pt x="32068" y="42811"/>
                </a:lnTo>
                <a:lnTo>
                  <a:pt x="32068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5751230" y="4632998"/>
            <a:ext cx="27000" cy="53658"/>
          </a:xfrm>
          <a:custGeom>
            <a:avLst/>
            <a:gdLst/>
            <a:ahLst/>
            <a:cxnLst/>
            <a:rect l="l" t="t" r="r" b="b"/>
            <a:pathLst>
              <a:path w="27000" h="53658">
                <a:moveTo>
                  <a:pt x="22169" y="46062"/>
                </a:moveTo>
                <a:lnTo>
                  <a:pt x="17762" y="46659"/>
                </a:lnTo>
                <a:lnTo>
                  <a:pt x="16412" y="53658"/>
                </a:lnTo>
                <a:lnTo>
                  <a:pt x="19237" y="53658"/>
                </a:lnTo>
                <a:lnTo>
                  <a:pt x="21934" y="53021"/>
                </a:lnTo>
                <a:lnTo>
                  <a:pt x="27000" y="50483"/>
                </a:lnTo>
                <a:lnTo>
                  <a:pt x="26042" y="43675"/>
                </a:lnTo>
                <a:lnTo>
                  <a:pt x="22169" y="46062"/>
                </a:lnTo>
                <a:close/>
              </a:path>
              <a:path w="27000" h="53658">
                <a:moveTo>
                  <a:pt x="3312" y="12089"/>
                </a:moveTo>
                <a:lnTo>
                  <a:pt x="5968" y="11520"/>
                </a:lnTo>
                <a:lnTo>
                  <a:pt x="9175" y="9777"/>
                </a:lnTo>
                <a:lnTo>
                  <a:pt x="11944" y="8586"/>
                </a:lnTo>
                <a:lnTo>
                  <a:pt x="15339" y="7531"/>
                </a:lnTo>
                <a:lnTo>
                  <a:pt x="19400" y="7265"/>
                </a:lnTo>
                <a:lnTo>
                  <a:pt x="23075" y="7517"/>
                </a:lnTo>
                <a:lnTo>
                  <a:pt x="26913" y="9208"/>
                </a:lnTo>
                <a:lnTo>
                  <a:pt x="29264" y="12330"/>
                </a:lnTo>
                <a:lnTo>
                  <a:pt x="30027" y="15228"/>
                </a:lnTo>
                <a:lnTo>
                  <a:pt x="30222" y="18756"/>
                </a:lnTo>
                <a:lnTo>
                  <a:pt x="30222" y="22569"/>
                </a:lnTo>
                <a:lnTo>
                  <a:pt x="20026" y="22569"/>
                </a:lnTo>
                <a:lnTo>
                  <a:pt x="16718" y="22910"/>
                </a:lnTo>
                <a:lnTo>
                  <a:pt x="13776" y="23569"/>
                </a:lnTo>
                <a:lnTo>
                  <a:pt x="10839" y="24243"/>
                </a:lnTo>
                <a:lnTo>
                  <a:pt x="8351" y="25247"/>
                </a:lnTo>
                <a:lnTo>
                  <a:pt x="4279" y="27914"/>
                </a:lnTo>
                <a:lnTo>
                  <a:pt x="1638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83" y="46926"/>
                </a:lnTo>
                <a:lnTo>
                  <a:pt x="4503" y="49759"/>
                </a:lnTo>
                <a:lnTo>
                  <a:pt x="7639" y="51995"/>
                </a:lnTo>
                <a:lnTo>
                  <a:pt x="11659" y="53327"/>
                </a:lnTo>
                <a:lnTo>
                  <a:pt x="16412" y="53658"/>
                </a:lnTo>
                <a:lnTo>
                  <a:pt x="17762" y="46659"/>
                </a:lnTo>
                <a:lnTo>
                  <a:pt x="14968" y="46659"/>
                </a:lnTo>
                <a:lnTo>
                  <a:pt x="12780" y="45911"/>
                </a:lnTo>
                <a:lnTo>
                  <a:pt x="9665" y="42912"/>
                </a:lnTo>
                <a:lnTo>
                  <a:pt x="8891" y="38355"/>
                </a:lnTo>
                <a:lnTo>
                  <a:pt x="9705" y="34430"/>
                </a:lnTo>
                <a:lnTo>
                  <a:pt x="12250" y="31482"/>
                </a:lnTo>
                <a:lnTo>
                  <a:pt x="14856" y="30060"/>
                </a:lnTo>
                <a:lnTo>
                  <a:pt x="18366" y="29235"/>
                </a:lnTo>
                <a:lnTo>
                  <a:pt x="22805" y="29019"/>
                </a:lnTo>
                <a:lnTo>
                  <a:pt x="30222" y="29019"/>
                </a:lnTo>
                <a:lnTo>
                  <a:pt x="30222" y="39383"/>
                </a:lnTo>
                <a:lnTo>
                  <a:pt x="26042" y="43675"/>
                </a:lnTo>
                <a:lnTo>
                  <a:pt x="27000" y="50483"/>
                </a:lnTo>
                <a:lnTo>
                  <a:pt x="31380" y="46443"/>
                </a:lnTo>
                <a:lnTo>
                  <a:pt x="31380" y="51321"/>
                </a:lnTo>
                <a:lnTo>
                  <a:pt x="33483" y="52895"/>
                </a:lnTo>
                <a:lnTo>
                  <a:pt x="36064" y="52960"/>
                </a:lnTo>
                <a:lnTo>
                  <a:pt x="38844" y="51321"/>
                </a:lnTo>
                <a:lnTo>
                  <a:pt x="38844" y="15354"/>
                </a:lnTo>
                <a:lnTo>
                  <a:pt x="38512" y="12687"/>
                </a:lnTo>
                <a:lnTo>
                  <a:pt x="37170" y="8129"/>
                </a:lnTo>
                <a:lnTo>
                  <a:pt x="34639" y="4687"/>
                </a:lnTo>
                <a:lnTo>
                  <a:pt x="31244" y="1979"/>
                </a:lnTo>
                <a:lnTo>
                  <a:pt x="2647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67" y="176"/>
                </a:lnTo>
                <a:lnTo>
                  <a:pt x="12988" y="849"/>
                </a:lnTo>
                <a:lnTo>
                  <a:pt x="9842" y="1803"/>
                </a:lnTo>
                <a:lnTo>
                  <a:pt x="5843" y="3543"/>
                </a:lnTo>
                <a:lnTo>
                  <a:pt x="2498" y="6692"/>
                </a:lnTo>
                <a:lnTo>
                  <a:pt x="2315" y="9385"/>
                </a:lnTo>
                <a:lnTo>
                  <a:pt x="3312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5803477" y="4620700"/>
            <a:ext cx="30916" cy="65848"/>
          </a:xfrm>
          <a:custGeom>
            <a:avLst/>
            <a:gdLst/>
            <a:ahLst/>
            <a:cxnLst/>
            <a:rect l="l" t="t" r="r" b="b"/>
            <a:pathLst>
              <a:path w="30916" h="65848">
                <a:moveTo>
                  <a:pt x="17038" y="1713"/>
                </a:moveTo>
                <a:lnTo>
                  <a:pt x="16819" y="1004"/>
                </a:lnTo>
                <a:lnTo>
                  <a:pt x="14259" y="0"/>
                </a:lnTo>
                <a:lnTo>
                  <a:pt x="11135" y="0"/>
                </a:lnTo>
                <a:lnTo>
                  <a:pt x="8366" y="1713"/>
                </a:lnTo>
                <a:lnTo>
                  <a:pt x="8366" y="13323"/>
                </a:lnTo>
                <a:lnTo>
                  <a:pt x="1799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50" y="20750"/>
                </a:lnTo>
                <a:lnTo>
                  <a:pt x="8366" y="20750"/>
                </a:lnTo>
                <a:lnTo>
                  <a:pt x="8366" y="52120"/>
                </a:lnTo>
                <a:lnTo>
                  <a:pt x="9130" y="56642"/>
                </a:lnTo>
                <a:lnTo>
                  <a:pt x="10458" y="60440"/>
                </a:lnTo>
                <a:lnTo>
                  <a:pt x="12697" y="63158"/>
                </a:lnTo>
                <a:lnTo>
                  <a:pt x="15883" y="64847"/>
                </a:lnTo>
                <a:lnTo>
                  <a:pt x="19735" y="65848"/>
                </a:lnTo>
                <a:lnTo>
                  <a:pt x="24606" y="65685"/>
                </a:lnTo>
                <a:lnTo>
                  <a:pt x="27608" y="65112"/>
                </a:lnTo>
                <a:lnTo>
                  <a:pt x="30571" y="63093"/>
                </a:lnTo>
                <a:lnTo>
                  <a:pt x="30916" y="59983"/>
                </a:lnTo>
                <a:lnTo>
                  <a:pt x="30916" y="59335"/>
                </a:lnTo>
                <a:lnTo>
                  <a:pt x="29121" y="56757"/>
                </a:lnTo>
                <a:lnTo>
                  <a:pt x="26449" y="57783"/>
                </a:lnTo>
                <a:lnTo>
                  <a:pt x="23656" y="58190"/>
                </a:lnTo>
                <a:lnTo>
                  <a:pt x="19436" y="57340"/>
                </a:lnTo>
                <a:lnTo>
                  <a:pt x="17520" y="53898"/>
                </a:lnTo>
                <a:lnTo>
                  <a:pt x="17038" y="51357"/>
                </a:lnTo>
                <a:lnTo>
                  <a:pt x="17038" y="20750"/>
                </a:lnTo>
                <a:lnTo>
                  <a:pt x="29166" y="20750"/>
                </a:lnTo>
                <a:lnTo>
                  <a:pt x="30754" y="19317"/>
                </a:lnTo>
                <a:lnTo>
                  <a:pt x="30916" y="16369"/>
                </a:lnTo>
                <a:lnTo>
                  <a:pt x="29166" y="13323"/>
                </a:lnTo>
                <a:lnTo>
                  <a:pt x="17038" y="13323"/>
                </a:lnTo>
                <a:lnTo>
                  <a:pt x="17038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5872810" y="4633095"/>
            <a:ext cx="44786" cy="54662"/>
          </a:xfrm>
          <a:custGeom>
            <a:avLst/>
            <a:gdLst/>
            <a:ahLst/>
            <a:cxnLst/>
            <a:rect l="l" t="t" r="r" b="b"/>
            <a:pathLst>
              <a:path w="44786" h="54662">
                <a:moveTo>
                  <a:pt x="9511" y="36244"/>
                </a:moveTo>
                <a:lnTo>
                  <a:pt x="9201" y="54662"/>
                </a:lnTo>
                <a:lnTo>
                  <a:pt x="11328" y="51573"/>
                </a:lnTo>
                <a:lnTo>
                  <a:pt x="10076" y="39650"/>
                </a:lnTo>
                <a:lnTo>
                  <a:pt x="9511" y="36244"/>
                </a:lnTo>
                <a:close/>
              </a:path>
              <a:path w="44786" h="54662">
                <a:moveTo>
                  <a:pt x="420" y="55739"/>
                </a:moveTo>
                <a:lnTo>
                  <a:pt x="0" y="59208"/>
                </a:lnTo>
                <a:lnTo>
                  <a:pt x="381" y="62826"/>
                </a:lnTo>
                <a:lnTo>
                  <a:pt x="1917" y="66041"/>
                </a:lnTo>
                <a:lnTo>
                  <a:pt x="4880" y="68580"/>
                </a:lnTo>
                <a:lnTo>
                  <a:pt x="8808" y="70650"/>
                </a:lnTo>
                <a:lnTo>
                  <a:pt x="11490" y="71323"/>
                </a:lnTo>
                <a:lnTo>
                  <a:pt x="14157" y="71996"/>
                </a:lnTo>
                <a:lnTo>
                  <a:pt x="17416" y="72327"/>
                </a:lnTo>
                <a:lnTo>
                  <a:pt x="25191" y="72327"/>
                </a:lnTo>
                <a:lnTo>
                  <a:pt x="28623" y="71895"/>
                </a:lnTo>
                <a:lnTo>
                  <a:pt x="31525" y="71005"/>
                </a:lnTo>
                <a:lnTo>
                  <a:pt x="34443" y="70116"/>
                </a:lnTo>
                <a:lnTo>
                  <a:pt x="38699" y="67373"/>
                </a:lnTo>
                <a:lnTo>
                  <a:pt x="41972" y="64047"/>
                </a:lnTo>
                <a:lnTo>
                  <a:pt x="43793" y="60008"/>
                </a:lnTo>
                <a:lnTo>
                  <a:pt x="44258" y="55627"/>
                </a:lnTo>
                <a:lnTo>
                  <a:pt x="43840" y="51612"/>
                </a:lnTo>
                <a:lnTo>
                  <a:pt x="42241" y="48387"/>
                </a:lnTo>
                <a:lnTo>
                  <a:pt x="39670" y="45935"/>
                </a:lnTo>
                <a:lnTo>
                  <a:pt x="36546" y="43981"/>
                </a:lnTo>
                <a:lnTo>
                  <a:pt x="32608" y="42786"/>
                </a:lnTo>
                <a:lnTo>
                  <a:pt x="28119" y="42378"/>
                </a:lnTo>
                <a:lnTo>
                  <a:pt x="15767" y="41846"/>
                </a:lnTo>
                <a:lnTo>
                  <a:pt x="13873" y="41770"/>
                </a:lnTo>
                <a:lnTo>
                  <a:pt x="10076" y="39650"/>
                </a:lnTo>
                <a:lnTo>
                  <a:pt x="11328" y="51573"/>
                </a:lnTo>
                <a:lnTo>
                  <a:pt x="14083" y="48995"/>
                </a:lnTo>
                <a:lnTo>
                  <a:pt x="26337" y="49442"/>
                </a:lnTo>
                <a:lnTo>
                  <a:pt x="29166" y="49503"/>
                </a:lnTo>
                <a:lnTo>
                  <a:pt x="31427" y="50115"/>
                </a:lnTo>
                <a:lnTo>
                  <a:pt x="34749" y="52387"/>
                </a:lnTo>
                <a:lnTo>
                  <a:pt x="35573" y="56109"/>
                </a:lnTo>
                <a:lnTo>
                  <a:pt x="35573" y="57340"/>
                </a:lnTo>
                <a:lnTo>
                  <a:pt x="34390" y="60756"/>
                </a:lnTo>
                <a:lnTo>
                  <a:pt x="31452" y="63486"/>
                </a:lnTo>
                <a:lnTo>
                  <a:pt x="28256" y="64720"/>
                </a:lnTo>
                <a:lnTo>
                  <a:pt x="24284" y="65495"/>
                </a:lnTo>
                <a:lnTo>
                  <a:pt x="17517" y="65495"/>
                </a:lnTo>
                <a:lnTo>
                  <a:pt x="14295" y="64883"/>
                </a:lnTo>
                <a:lnTo>
                  <a:pt x="11991" y="63676"/>
                </a:lnTo>
                <a:lnTo>
                  <a:pt x="8512" y="60681"/>
                </a:lnTo>
                <a:lnTo>
                  <a:pt x="8512" y="57567"/>
                </a:lnTo>
                <a:lnTo>
                  <a:pt x="9201" y="54662"/>
                </a:lnTo>
                <a:lnTo>
                  <a:pt x="9511" y="36244"/>
                </a:lnTo>
                <a:lnTo>
                  <a:pt x="11033" y="32893"/>
                </a:lnTo>
                <a:lnTo>
                  <a:pt x="13963" y="33691"/>
                </a:lnTo>
                <a:lnTo>
                  <a:pt x="15511" y="27190"/>
                </a:lnTo>
                <a:lnTo>
                  <a:pt x="11979" y="23507"/>
                </a:lnTo>
                <a:lnTo>
                  <a:pt x="11083" y="20966"/>
                </a:lnTo>
                <a:lnTo>
                  <a:pt x="11083" y="17740"/>
                </a:lnTo>
                <a:lnTo>
                  <a:pt x="11292" y="14921"/>
                </a:lnTo>
                <a:lnTo>
                  <a:pt x="9593" y="3214"/>
                </a:lnTo>
                <a:lnTo>
                  <a:pt x="6371" y="6249"/>
                </a:lnTo>
                <a:lnTo>
                  <a:pt x="4207" y="10313"/>
                </a:lnTo>
                <a:lnTo>
                  <a:pt x="2829" y="15022"/>
                </a:lnTo>
                <a:lnTo>
                  <a:pt x="2829" y="17791"/>
                </a:lnTo>
                <a:lnTo>
                  <a:pt x="3159" y="22226"/>
                </a:lnTo>
                <a:lnTo>
                  <a:pt x="4417" y="25591"/>
                </a:lnTo>
                <a:lnTo>
                  <a:pt x="6360" y="28436"/>
                </a:lnTo>
                <a:lnTo>
                  <a:pt x="3973" y="31370"/>
                </a:lnTo>
                <a:lnTo>
                  <a:pt x="2223" y="34837"/>
                </a:lnTo>
                <a:lnTo>
                  <a:pt x="1781" y="39013"/>
                </a:lnTo>
                <a:lnTo>
                  <a:pt x="2202" y="42087"/>
                </a:lnTo>
                <a:lnTo>
                  <a:pt x="3836" y="44844"/>
                </a:lnTo>
                <a:lnTo>
                  <a:pt x="6838" y="46875"/>
                </a:lnTo>
                <a:lnTo>
                  <a:pt x="3862" y="49618"/>
                </a:lnTo>
                <a:lnTo>
                  <a:pt x="1709" y="52527"/>
                </a:lnTo>
                <a:lnTo>
                  <a:pt x="420" y="55739"/>
                </a:lnTo>
                <a:close/>
              </a:path>
              <a:path w="44786" h="54662">
                <a:moveTo>
                  <a:pt x="14356" y="9093"/>
                </a:moveTo>
                <a:lnTo>
                  <a:pt x="17873" y="7124"/>
                </a:lnTo>
                <a:lnTo>
                  <a:pt x="21023" y="6846"/>
                </a:lnTo>
                <a:lnTo>
                  <a:pt x="24284" y="6846"/>
                </a:lnTo>
                <a:lnTo>
                  <a:pt x="26804" y="7772"/>
                </a:lnTo>
                <a:lnTo>
                  <a:pt x="30332" y="11494"/>
                </a:lnTo>
                <a:lnTo>
                  <a:pt x="31219" y="14083"/>
                </a:lnTo>
                <a:lnTo>
                  <a:pt x="31219" y="17424"/>
                </a:lnTo>
                <a:lnTo>
                  <a:pt x="31009" y="20191"/>
                </a:lnTo>
                <a:lnTo>
                  <a:pt x="30210" y="22795"/>
                </a:lnTo>
                <a:lnTo>
                  <a:pt x="27946" y="25934"/>
                </a:lnTo>
                <a:lnTo>
                  <a:pt x="24382" y="27824"/>
                </a:lnTo>
                <a:lnTo>
                  <a:pt x="21182" y="28119"/>
                </a:lnTo>
                <a:lnTo>
                  <a:pt x="17995" y="28119"/>
                </a:lnTo>
                <a:lnTo>
                  <a:pt x="15511" y="27190"/>
                </a:lnTo>
                <a:lnTo>
                  <a:pt x="13963" y="33691"/>
                </a:lnTo>
                <a:lnTo>
                  <a:pt x="17416" y="34735"/>
                </a:lnTo>
                <a:lnTo>
                  <a:pt x="21182" y="35002"/>
                </a:lnTo>
                <a:lnTo>
                  <a:pt x="23914" y="35002"/>
                </a:lnTo>
                <a:lnTo>
                  <a:pt x="28633" y="33807"/>
                </a:lnTo>
                <a:lnTo>
                  <a:pt x="32820" y="31863"/>
                </a:lnTo>
                <a:lnTo>
                  <a:pt x="36078" y="28854"/>
                </a:lnTo>
                <a:lnTo>
                  <a:pt x="38206" y="24853"/>
                </a:lnTo>
                <a:lnTo>
                  <a:pt x="39519" y="20191"/>
                </a:lnTo>
                <a:lnTo>
                  <a:pt x="39519" y="17362"/>
                </a:lnTo>
                <a:lnTo>
                  <a:pt x="39276" y="14022"/>
                </a:lnTo>
                <a:lnTo>
                  <a:pt x="38293" y="10882"/>
                </a:lnTo>
                <a:lnTo>
                  <a:pt x="36201" y="8153"/>
                </a:lnTo>
                <a:lnTo>
                  <a:pt x="42990" y="8153"/>
                </a:lnTo>
                <a:lnTo>
                  <a:pt x="44283" y="7303"/>
                </a:lnTo>
                <a:lnTo>
                  <a:pt x="44786" y="4560"/>
                </a:lnTo>
                <a:lnTo>
                  <a:pt x="42990" y="928"/>
                </a:lnTo>
                <a:lnTo>
                  <a:pt x="28698" y="928"/>
                </a:lnTo>
                <a:lnTo>
                  <a:pt x="27604" y="633"/>
                </a:lnTo>
                <a:lnTo>
                  <a:pt x="23949" y="90"/>
                </a:lnTo>
                <a:lnTo>
                  <a:pt x="18514" y="0"/>
                </a:lnTo>
                <a:lnTo>
                  <a:pt x="13802" y="1230"/>
                </a:lnTo>
                <a:lnTo>
                  <a:pt x="9593" y="3214"/>
                </a:lnTo>
                <a:lnTo>
                  <a:pt x="11292" y="14921"/>
                </a:lnTo>
                <a:lnTo>
                  <a:pt x="12091" y="12279"/>
                </a:lnTo>
                <a:lnTo>
                  <a:pt x="14356" y="9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5929499" y="4632998"/>
            <a:ext cx="47282" cy="53658"/>
          </a:xfrm>
          <a:custGeom>
            <a:avLst/>
            <a:gdLst/>
            <a:ahLst/>
            <a:cxnLst/>
            <a:rect l="l" t="t" r="r" b="b"/>
            <a:pathLst>
              <a:path w="47282" h="53658">
                <a:moveTo>
                  <a:pt x="8977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39" y="14591"/>
                </a:lnTo>
                <a:lnTo>
                  <a:pt x="13741" y="11164"/>
                </a:lnTo>
                <a:lnTo>
                  <a:pt x="17110" y="8888"/>
                </a:lnTo>
                <a:lnTo>
                  <a:pt x="21192" y="7481"/>
                </a:lnTo>
                <a:lnTo>
                  <a:pt x="26570" y="7481"/>
                </a:lnTo>
                <a:lnTo>
                  <a:pt x="30775" y="9029"/>
                </a:lnTo>
                <a:lnTo>
                  <a:pt x="34135" y="11455"/>
                </a:lnTo>
                <a:lnTo>
                  <a:pt x="36323" y="15012"/>
                </a:lnTo>
                <a:lnTo>
                  <a:pt x="37590" y="19418"/>
                </a:lnTo>
                <a:lnTo>
                  <a:pt x="38303" y="24268"/>
                </a:lnTo>
                <a:lnTo>
                  <a:pt x="38303" y="29729"/>
                </a:lnTo>
                <a:lnTo>
                  <a:pt x="38033" y="32321"/>
                </a:lnTo>
                <a:lnTo>
                  <a:pt x="37457" y="34657"/>
                </a:lnTo>
                <a:lnTo>
                  <a:pt x="36680" y="50266"/>
                </a:lnTo>
                <a:lnTo>
                  <a:pt x="39203" y="48373"/>
                </a:lnTo>
                <a:lnTo>
                  <a:pt x="43239" y="43535"/>
                </a:lnTo>
                <a:lnTo>
                  <a:pt x="44750" y="40641"/>
                </a:lnTo>
                <a:lnTo>
                  <a:pt x="45759" y="37285"/>
                </a:lnTo>
                <a:lnTo>
                  <a:pt x="46781" y="33959"/>
                </a:lnTo>
                <a:lnTo>
                  <a:pt x="47282" y="30290"/>
                </a:lnTo>
                <a:lnTo>
                  <a:pt x="47282" y="22226"/>
                </a:lnTo>
                <a:lnTo>
                  <a:pt x="46803" y="18554"/>
                </a:lnTo>
                <a:lnTo>
                  <a:pt x="45845" y="15289"/>
                </a:lnTo>
                <a:lnTo>
                  <a:pt x="44884" y="12038"/>
                </a:lnTo>
                <a:lnTo>
                  <a:pt x="43434" y="9270"/>
                </a:lnTo>
                <a:lnTo>
                  <a:pt x="41515" y="6998"/>
                </a:lnTo>
                <a:lnTo>
                  <a:pt x="37169" y="2970"/>
                </a:lnTo>
                <a:lnTo>
                  <a:pt x="34278" y="1779"/>
                </a:lnTo>
                <a:lnTo>
                  <a:pt x="31388" y="598"/>
                </a:lnTo>
                <a:lnTo>
                  <a:pt x="28007" y="0"/>
                </a:lnTo>
                <a:lnTo>
                  <a:pt x="20083" y="0"/>
                </a:lnTo>
                <a:lnTo>
                  <a:pt x="16555" y="673"/>
                </a:lnTo>
                <a:lnTo>
                  <a:pt x="13543" y="2005"/>
                </a:lnTo>
                <a:lnTo>
                  <a:pt x="10540" y="3341"/>
                </a:lnTo>
                <a:lnTo>
                  <a:pt x="8020" y="5220"/>
                </a:lnTo>
                <a:lnTo>
                  <a:pt x="3995" y="10069"/>
                </a:lnTo>
                <a:lnTo>
                  <a:pt x="2498" y="12952"/>
                </a:lnTo>
                <a:lnTo>
                  <a:pt x="1485" y="16294"/>
                </a:lnTo>
                <a:lnTo>
                  <a:pt x="492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7" y="35104"/>
                </a:lnTo>
                <a:lnTo>
                  <a:pt x="1414" y="38355"/>
                </a:lnTo>
                <a:lnTo>
                  <a:pt x="2360" y="41605"/>
                </a:lnTo>
                <a:lnTo>
                  <a:pt x="3787" y="44373"/>
                </a:lnTo>
                <a:lnTo>
                  <a:pt x="5730" y="46659"/>
                </a:lnTo>
                <a:lnTo>
                  <a:pt x="10062" y="50674"/>
                </a:lnTo>
                <a:lnTo>
                  <a:pt x="9705" y="34225"/>
                </a:lnTo>
                <a:lnTo>
                  <a:pt x="8977" y="29362"/>
                </a:lnTo>
                <a:lnTo>
                  <a:pt x="8977" y="23915"/>
                </a:lnTo>
                <a:close/>
              </a:path>
              <a:path w="47282" h="53658">
                <a:moveTo>
                  <a:pt x="26113" y="46112"/>
                </a:moveTo>
                <a:lnTo>
                  <a:pt x="20760" y="46112"/>
                </a:lnTo>
                <a:lnTo>
                  <a:pt x="16555" y="44575"/>
                </a:lnTo>
                <a:lnTo>
                  <a:pt x="13197" y="42138"/>
                </a:lnTo>
                <a:lnTo>
                  <a:pt x="10961" y="38632"/>
                </a:lnTo>
                <a:lnTo>
                  <a:pt x="9705" y="34225"/>
                </a:lnTo>
                <a:lnTo>
                  <a:pt x="10062" y="50674"/>
                </a:lnTo>
                <a:lnTo>
                  <a:pt x="12941" y="51865"/>
                </a:lnTo>
                <a:lnTo>
                  <a:pt x="15843" y="53060"/>
                </a:lnTo>
                <a:lnTo>
                  <a:pt x="19223" y="53658"/>
                </a:lnTo>
                <a:lnTo>
                  <a:pt x="27110" y="53658"/>
                </a:lnTo>
                <a:lnTo>
                  <a:pt x="30628" y="52985"/>
                </a:lnTo>
                <a:lnTo>
                  <a:pt x="33656" y="51614"/>
                </a:lnTo>
                <a:lnTo>
                  <a:pt x="36680" y="50266"/>
                </a:lnTo>
                <a:lnTo>
                  <a:pt x="37457" y="34657"/>
                </a:lnTo>
                <a:lnTo>
                  <a:pt x="36003" y="39038"/>
                </a:lnTo>
                <a:lnTo>
                  <a:pt x="33601" y="42444"/>
                </a:lnTo>
                <a:lnTo>
                  <a:pt x="30196" y="44705"/>
                </a:lnTo>
                <a:lnTo>
                  <a:pt x="26113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5990544" y="4632998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12" y="16931"/>
                </a:moveTo>
                <a:lnTo>
                  <a:pt x="42325" y="14123"/>
                </a:lnTo>
                <a:lnTo>
                  <a:pt x="41540" y="11318"/>
                </a:lnTo>
                <a:lnTo>
                  <a:pt x="38624" y="6808"/>
                </a:lnTo>
                <a:lnTo>
                  <a:pt x="34796" y="3074"/>
                </a:lnTo>
                <a:lnTo>
                  <a:pt x="32180" y="1828"/>
                </a:lnTo>
                <a:lnTo>
                  <a:pt x="29570" y="612"/>
                </a:lnTo>
                <a:lnTo>
                  <a:pt x="26409" y="0"/>
                </a:lnTo>
                <a:lnTo>
                  <a:pt x="26449" y="6998"/>
                </a:lnTo>
                <a:lnTo>
                  <a:pt x="29610" y="8331"/>
                </a:lnTo>
                <a:lnTo>
                  <a:pt x="31748" y="11013"/>
                </a:lnTo>
                <a:lnTo>
                  <a:pt x="33879" y="13690"/>
                </a:lnTo>
                <a:lnTo>
                  <a:pt x="34894" y="17373"/>
                </a:lnTo>
                <a:lnTo>
                  <a:pt x="34786" y="22075"/>
                </a:lnTo>
                <a:lnTo>
                  <a:pt x="8977" y="22075"/>
                </a:lnTo>
                <a:lnTo>
                  <a:pt x="9053" y="20091"/>
                </a:lnTo>
                <a:lnTo>
                  <a:pt x="10482" y="3114"/>
                </a:lnTo>
                <a:lnTo>
                  <a:pt x="8092" y="4903"/>
                </a:lnTo>
                <a:lnTo>
                  <a:pt x="4146" y="9575"/>
                </a:lnTo>
                <a:lnTo>
                  <a:pt x="2620" y="12409"/>
                </a:lnTo>
                <a:lnTo>
                  <a:pt x="1576" y="15760"/>
                </a:lnTo>
                <a:lnTo>
                  <a:pt x="514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6" y="35359"/>
                </a:lnTo>
                <a:lnTo>
                  <a:pt x="1526" y="38685"/>
                </a:lnTo>
                <a:lnTo>
                  <a:pt x="2533" y="42001"/>
                </a:lnTo>
                <a:lnTo>
                  <a:pt x="4050" y="44780"/>
                </a:lnTo>
                <a:lnTo>
                  <a:pt x="6040" y="46979"/>
                </a:lnTo>
                <a:lnTo>
                  <a:pt x="10490" y="50864"/>
                </a:lnTo>
                <a:lnTo>
                  <a:pt x="13431" y="51969"/>
                </a:lnTo>
                <a:lnTo>
                  <a:pt x="16351" y="53086"/>
                </a:lnTo>
                <a:lnTo>
                  <a:pt x="19756" y="53658"/>
                </a:lnTo>
                <a:lnTo>
                  <a:pt x="23644" y="53658"/>
                </a:lnTo>
                <a:lnTo>
                  <a:pt x="27997" y="53492"/>
                </a:lnTo>
                <a:lnTo>
                  <a:pt x="31957" y="52793"/>
                </a:lnTo>
                <a:lnTo>
                  <a:pt x="35208" y="51969"/>
                </a:lnTo>
                <a:lnTo>
                  <a:pt x="37936" y="51094"/>
                </a:lnTo>
                <a:lnTo>
                  <a:pt x="41197" y="48820"/>
                </a:lnTo>
                <a:lnTo>
                  <a:pt x="41515" y="46167"/>
                </a:lnTo>
                <a:lnTo>
                  <a:pt x="40938" y="43002"/>
                </a:lnTo>
                <a:lnTo>
                  <a:pt x="38206" y="43268"/>
                </a:lnTo>
                <a:lnTo>
                  <a:pt x="35045" y="44554"/>
                </a:lnTo>
                <a:lnTo>
                  <a:pt x="32237" y="45443"/>
                </a:lnTo>
                <a:lnTo>
                  <a:pt x="28709" y="46192"/>
                </a:lnTo>
                <a:lnTo>
                  <a:pt x="24455" y="46382"/>
                </a:lnTo>
                <a:lnTo>
                  <a:pt x="21600" y="46382"/>
                </a:lnTo>
                <a:lnTo>
                  <a:pt x="17222" y="45137"/>
                </a:lnTo>
                <a:lnTo>
                  <a:pt x="13639" y="43106"/>
                </a:lnTo>
                <a:lnTo>
                  <a:pt x="11181" y="40007"/>
                </a:lnTo>
                <a:lnTo>
                  <a:pt x="9781" y="35967"/>
                </a:lnTo>
                <a:lnTo>
                  <a:pt x="8977" y="31346"/>
                </a:lnTo>
                <a:lnTo>
                  <a:pt x="8977" y="28652"/>
                </a:lnTo>
                <a:lnTo>
                  <a:pt x="40135" y="28652"/>
                </a:lnTo>
                <a:lnTo>
                  <a:pt x="42476" y="27738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2" y="16931"/>
                </a:lnTo>
                <a:close/>
              </a:path>
              <a:path w="43508" h="53658">
                <a:moveTo>
                  <a:pt x="9053" y="20091"/>
                </a:moveTo>
                <a:lnTo>
                  <a:pt x="9975" y="16358"/>
                </a:lnTo>
                <a:lnTo>
                  <a:pt x="11440" y="12917"/>
                </a:lnTo>
                <a:lnTo>
                  <a:pt x="14983" y="9083"/>
                </a:lnTo>
                <a:lnTo>
                  <a:pt x="18219" y="7416"/>
                </a:lnTo>
                <a:lnTo>
                  <a:pt x="22251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298" y="1869"/>
                </a:lnTo>
                <a:lnTo>
                  <a:pt x="10482" y="3114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6047719" y="4632998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6" y="52222"/>
                </a:moveTo>
                <a:lnTo>
                  <a:pt x="8596" y="52985"/>
                </a:lnTo>
                <a:lnTo>
                  <a:pt x="11649" y="53533"/>
                </a:lnTo>
                <a:lnTo>
                  <a:pt x="17660" y="53658"/>
                </a:lnTo>
                <a:lnTo>
                  <a:pt x="20159" y="53315"/>
                </a:lnTo>
                <a:lnTo>
                  <a:pt x="24724" y="51944"/>
                </a:lnTo>
                <a:lnTo>
                  <a:pt x="28327" y="49583"/>
                </a:lnTo>
                <a:lnTo>
                  <a:pt x="31244" y="46608"/>
                </a:lnTo>
                <a:lnTo>
                  <a:pt x="33040" y="42699"/>
                </a:lnTo>
                <a:lnTo>
                  <a:pt x="33483" y="37973"/>
                </a:lnTo>
                <a:lnTo>
                  <a:pt x="33483" y="35877"/>
                </a:lnTo>
                <a:lnTo>
                  <a:pt x="32461" y="32551"/>
                </a:lnTo>
                <a:lnTo>
                  <a:pt x="30873" y="29733"/>
                </a:lnTo>
                <a:lnTo>
                  <a:pt x="27345" y="26633"/>
                </a:lnTo>
                <a:lnTo>
                  <a:pt x="24439" y="25110"/>
                </a:lnTo>
                <a:lnTo>
                  <a:pt x="21462" y="23815"/>
                </a:lnTo>
                <a:lnTo>
                  <a:pt x="18514" y="22608"/>
                </a:lnTo>
                <a:lnTo>
                  <a:pt x="15648" y="21438"/>
                </a:lnTo>
                <a:lnTo>
                  <a:pt x="12128" y="19343"/>
                </a:lnTo>
                <a:lnTo>
                  <a:pt x="9813" y="16588"/>
                </a:lnTo>
                <a:lnTo>
                  <a:pt x="9471" y="13982"/>
                </a:lnTo>
                <a:lnTo>
                  <a:pt x="10011" y="11178"/>
                </a:lnTo>
                <a:lnTo>
                  <a:pt x="12362" y="8280"/>
                </a:lnTo>
                <a:lnTo>
                  <a:pt x="15523" y="7114"/>
                </a:lnTo>
                <a:lnTo>
                  <a:pt x="18290" y="6948"/>
                </a:lnTo>
                <a:lnTo>
                  <a:pt x="21404" y="7138"/>
                </a:lnTo>
                <a:lnTo>
                  <a:pt x="25069" y="8359"/>
                </a:lnTo>
                <a:lnTo>
                  <a:pt x="27726" y="9677"/>
                </a:lnTo>
                <a:lnTo>
                  <a:pt x="30714" y="9867"/>
                </a:lnTo>
                <a:lnTo>
                  <a:pt x="31070" y="7150"/>
                </a:lnTo>
                <a:lnTo>
                  <a:pt x="30775" y="4406"/>
                </a:lnTo>
                <a:lnTo>
                  <a:pt x="28191" y="2199"/>
                </a:lnTo>
                <a:lnTo>
                  <a:pt x="25599" y="1145"/>
                </a:lnTo>
                <a:lnTo>
                  <a:pt x="22179" y="317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6"/>
                </a:lnTo>
                <a:lnTo>
                  <a:pt x="8693" y="1983"/>
                </a:lnTo>
                <a:lnTo>
                  <a:pt x="5471" y="4371"/>
                </a:lnTo>
                <a:lnTo>
                  <a:pt x="2962" y="7214"/>
                </a:lnTo>
                <a:lnTo>
                  <a:pt x="1511" y="10721"/>
                </a:lnTo>
                <a:lnTo>
                  <a:pt x="1155" y="14479"/>
                </a:lnTo>
                <a:lnTo>
                  <a:pt x="1501" y="18519"/>
                </a:lnTo>
                <a:lnTo>
                  <a:pt x="2865" y="21629"/>
                </a:lnTo>
                <a:lnTo>
                  <a:pt x="6010" y="25210"/>
                </a:lnTo>
                <a:lnTo>
                  <a:pt x="8693" y="26939"/>
                </a:lnTo>
                <a:lnTo>
                  <a:pt x="11573" y="28411"/>
                </a:lnTo>
                <a:lnTo>
                  <a:pt x="14550" y="29643"/>
                </a:lnTo>
                <a:lnTo>
                  <a:pt x="17395" y="30787"/>
                </a:lnTo>
                <a:lnTo>
                  <a:pt x="20062" y="31978"/>
                </a:lnTo>
                <a:lnTo>
                  <a:pt x="23209" y="34264"/>
                </a:lnTo>
                <a:lnTo>
                  <a:pt x="24922" y="37299"/>
                </a:lnTo>
                <a:lnTo>
                  <a:pt x="24673" y="41173"/>
                </a:lnTo>
                <a:lnTo>
                  <a:pt x="23050" y="43942"/>
                </a:lnTo>
                <a:lnTo>
                  <a:pt x="20271" y="45670"/>
                </a:lnTo>
                <a:lnTo>
                  <a:pt x="16555" y="46494"/>
                </a:lnTo>
                <a:lnTo>
                  <a:pt x="13121" y="46494"/>
                </a:lnTo>
                <a:lnTo>
                  <a:pt x="9878" y="45760"/>
                </a:lnTo>
                <a:lnTo>
                  <a:pt x="5979" y="44157"/>
                </a:lnTo>
                <a:lnTo>
                  <a:pt x="3185" y="42560"/>
                </a:lnTo>
                <a:lnTo>
                  <a:pt x="269" y="42941"/>
                </a:lnTo>
                <a:lnTo>
                  <a:pt x="0" y="45519"/>
                </a:lnTo>
                <a:lnTo>
                  <a:pt x="269" y="48186"/>
                </a:lnTo>
                <a:lnTo>
                  <a:pt x="2951" y="50929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6125918" y="4610080"/>
            <a:ext cx="43520" cy="76579"/>
          </a:xfrm>
          <a:custGeom>
            <a:avLst/>
            <a:gdLst/>
            <a:ahLst/>
            <a:cxnLst/>
            <a:rect l="l" t="t" r="r" b="b"/>
            <a:pathLst>
              <a:path w="43520" h="76579">
                <a:moveTo>
                  <a:pt x="20285" y="76413"/>
                </a:moveTo>
                <a:lnTo>
                  <a:pt x="23187" y="76579"/>
                </a:lnTo>
                <a:lnTo>
                  <a:pt x="26445" y="76579"/>
                </a:lnTo>
                <a:lnTo>
                  <a:pt x="29325" y="75930"/>
                </a:lnTo>
                <a:lnTo>
                  <a:pt x="31849" y="74674"/>
                </a:lnTo>
                <a:lnTo>
                  <a:pt x="36511" y="71574"/>
                </a:lnTo>
                <a:lnTo>
                  <a:pt x="39963" y="66812"/>
                </a:lnTo>
                <a:lnTo>
                  <a:pt x="41291" y="63917"/>
                </a:lnTo>
                <a:lnTo>
                  <a:pt x="42177" y="60540"/>
                </a:lnTo>
                <a:lnTo>
                  <a:pt x="43077" y="57160"/>
                </a:lnTo>
                <a:lnTo>
                  <a:pt x="43520" y="53351"/>
                </a:lnTo>
                <a:lnTo>
                  <a:pt x="43520" y="45579"/>
                </a:lnTo>
                <a:lnTo>
                  <a:pt x="43174" y="42213"/>
                </a:lnTo>
                <a:lnTo>
                  <a:pt x="42476" y="39027"/>
                </a:lnTo>
                <a:lnTo>
                  <a:pt x="41774" y="35838"/>
                </a:lnTo>
                <a:lnTo>
                  <a:pt x="40653" y="33069"/>
                </a:lnTo>
                <a:lnTo>
                  <a:pt x="39128" y="30693"/>
                </a:lnTo>
                <a:lnTo>
                  <a:pt x="35632" y="26441"/>
                </a:lnTo>
                <a:lnTo>
                  <a:pt x="30750" y="23619"/>
                </a:lnTo>
                <a:lnTo>
                  <a:pt x="27824" y="22910"/>
                </a:lnTo>
                <a:lnTo>
                  <a:pt x="29916" y="33375"/>
                </a:lnTo>
                <a:lnTo>
                  <a:pt x="32057" y="36652"/>
                </a:lnTo>
                <a:lnTo>
                  <a:pt x="33620" y="40525"/>
                </a:lnTo>
                <a:lnTo>
                  <a:pt x="34343" y="45223"/>
                </a:lnTo>
                <a:lnTo>
                  <a:pt x="34537" y="50151"/>
                </a:lnTo>
                <a:lnTo>
                  <a:pt x="34537" y="52437"/>
                </a:lnTo>
                <a:lnTo>
                  <a:pt x="33875" y="56908"/>
                </a:lnTo>
                <a:lnTo>
                  <a:pt x="32734" y="61135"/>
                </a:lnTo>
                <a:lnTo>
                  <a:pt x="30787" y="64716"/>
                </a:lnTo>
                <a:lnTo>
                  <a:pt x="27981" y="67243"/>
                </a:lnTo>
                <a:lnTo>
                  <a:pt x="24551" y="68872"/>
                </a:lnTo>
                <a:lnTo>
                  <a:pt x="20012" y="68872"/>
                </a:lnTo>
                <a:lnTo>
                  <a:pt x="15551" y="66509"/>
                </a:lnTo>
                <a:lnTo>
                  <a:pt x="11084" y="62646"/>
                </a:lnTo>
                <a:lnTo>
                  <a:pt x="8671" y="59651"/>
                </a:lnTo>
                <a:lnTo>
                  <a:pt x="10342" y="70966"/>
                </a:lnTo>
                <a:lnTo>
                  <a:pt x="14022" y="73936"/>
                </a:lnTo>
                <a:lnTo>
                  <a:pt x="17726" y="75819"/>
                </a:lnTo>
                <a:lnTo>
                  <a:pt x="20285" y="76413"/>
                </a:lnTo>
                <a:close/>
              </a:path>
              <a:path w="43520" h="76579">
                <a:moveTo>
                  <a:pt x="2498" y="75830"/>
                </a:moveTo>
                <a:lnTo>
                  <a:pt x="5125" y="75830"/>
                </a:lnTo>
                <a:lnTo>
                  <a:pt x="7674" y="74192"/>
                </a:lnTo>
                <a:lnTo>
                  <a:pt x="7674" y="68223"/>
                </a:lnTo>
                <a:lnTo>
                  <a:pt x="10342" y="70966"/>
                </a:lnTo>
                <a:lnTo>
                  <a:pt x="8671" y="59651"/>
                </a:lnTo>
                <a:lnTo>
                  <a:pt x="8671" y="40168"/>
                </a:lnTo>
                <a:lnTo>
                  <a:pt x="10050" y="38354"/>
                </a:lnTo>
                <a:lnTo>
                  <a:pt x="12570" y="35661"/>
                </a:lnTo>
                <a:lnTo>
                  <a:pt x="16076" y="32738"/>
                </a:lnTo>
                <a:lnTo>
                  <a:pt x="19425" y="31099"/>
                </a:lnTo>
                <a:lnTo>
                  <a:pt x="22744" y="30618"/>
                </a:lnTo>
                <a:lnTo>
                  <a:pt x="26888" y="31165"/>
                </a:lnTo>
                <a:lnTo>
                  <a:pt x="29916" y="33375"/>
                </a:lnTo>
                <a:lnTo>
                  <a:pt x="27824" y="22910"/>
                </a:lnTo>
                <a:lnTo>
                  <a:pt x="22999" y="22910"/>
                </a:lnTo>
                <a:lnTo>
                  <a:pt x="20407" y="23352"/>
                </a:lnTo>
                <a:lnTo>
                  <a:pt x="16617" y="24724"/>
                </a:lnTo>
                <a:lnTo>
                  <a:pt x="14061" y="26186"/>
                </a:lnTo>
                <a:lnTo>
                  <a:pt x="11440" y="28205"/>
                </a:lnTo>
                <a:lnTo>
                  <a:pt x="8671" y="30934"/>
                </a:lnTo>
                <a:lnTo>
                  <a:pt x="8671" y="1699"/>
                </a:lnTo>
                <a:lnTo>
                  <a:pt x="8474" y="939"/>
                </a:lnTo>
                <a:lnTo>
                  <a:pt x="5914" y="0"/>
                </a:lnTo>
                <a:lnTo>
                  <a:pt x="2782" y="0"/>
                </a:lnTo>
                <a:lnTo>
                  <a:pt x="0" y="1699"/>
                </a:lnTo>
                <a:lnTo>
                  <a:pt x="0" y="74192"/>
                </a:lnTo>
                <a:lnTo>
                  <a:pt x="2498" y="758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6183047" y="4632998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31"/>
                </a:moveTo>
                <a:lnTo>
                  <a:pt x="42325" y="14123"/>
                </a:lnTo>
                <a:lnTo>
                  <a:pt x="41550" y="11318"/>
                </a:lnTo>
                <a:lnTo>
                  <a:pt x="38634" y="6808"/>
                </a:lnTo>
                <a:lnTo>
                  <a:pt x="34796" y="3074"/>
                </a:lnTo>
                <a:lnTo>
                  <a:pt x="32186" y="1828"/>
                </a:lnTo>
                <a:lnTo>
                  <a:pt x="29580" y="612"/>
                </a:lnTo>
                <a:lnTo>
                  <a:pt x="26409" y="0"/>
                </a:lnTo>
                <a:lnTo>
                  <a:pt x="26441" y="6998"/>
                </a:lnTo>
                <a:lnTo>
                  <a:pt x="29620" y="8331"/>
                </a:lnTo>
                <a:lnTo>
                  <a:pt x="31744" y="11013"/>
                </a:lnTo>
                <a:lnTo>
                  <a:pt x="33886" y="13690"/>
                </a:lnTo>
                <a:lnTo>
                  <a:pt x="34894" y="17373"/>
                </a:lnTo>
                <a:lnTo>
                  <a:pt x="34796" y="22075"/>
                </a:lnTo>
                <a:lnTo>
                  <a:pt x="8977" y="22075"/>
                </a:lnTo>
                <a:lnTo>
                  <a:pt x="9050" y="20091"/>
                </a:lnTo>
                <a:lnTo>
                  <a:pt x="10490" y="3114"/>
                </a:lnTo>
                <a:lnTo>
                  <a:pt x="8106" y="4903"/>
                </a:lnTo>
                <a:lnTo>
                  <a:pt x="4142" y="9575"/>
                </a:lnTo>
                <a:lnTo>
                  <a:pt x="2631" y="12409"/>
                </a:lnTo>
                <a:lnTo>
                  <a:pt x="1583" y="15760"/>
                </a:lnTo>
                <a:lnTo>
                  <a:pt x="525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4" y="35359"/>
                </a:lnTo>
                <a:lnTo>
                  <a:pt x="1522" y="38685"/>
                </a:lnTo>
                <a:lnTo>
                  <a:pt x="2545" y="42001"/>
                </a:lnTo>
                <a:lnTo>
                  <a:pt x="4042" y="44780"/>
                </a:lnTo>
                <a:lnTo>
                  <a:pt x="6036" y="46979"/>
                </a:lnTo>
                <a:lnTo>
                  <a:pt x="10500" y="50864"/>
                </a:lnTo>
                <a:lnTo>
                  <a:pt x="13431" y="51969"/>
                </a:lnTo>
                <a:lnTo>
                  <a:pt x="16357" y="53086"/>
                </a:lnTo>
                <a:lnTo>
                  <a:pt x="19752" y="53658"/>
                </a:lnTo>
                <a:lnTo>
                  <a:pt x="23651" y="53658"/>
                </a:lnTo>
                <a:lnTo>
                  <a:pt x="27993" y="53492"/>
                </a:lnTo>
                <a:lnTo>
                  <a:pt x="31967" y="52793"/>
                </a:lnTo>
                <a:lnTo>
                  <a:pt x="35214" y="51969"/>
                </a:lnTo>
                <a:lnTo>
                  <a:pt x="37947" y="51094"/>
                </a:lnTo>
                <a:lnTo>
                  <a:pt x="41205" y="48820"/>
                </a:lnTo>
                <a:lnTo>
                  <a:pt x="41525" y="46167"/>
                </a:lnTo>
                <a:lnTo>
                  <a:pt x="40949" y="43002"/>
                </a:lnTo>
                <a:lnTo>
                  <a:pt x="38216" y="43268"/>
                </a:lnTo>
                <a:lnTo>
                  <a:pt x="35057" y="44554"/>
                </a:lnTo>
                <a:lnTo>
                  <a:pt x="32237" y="45443"/>
                </a:lnTo>
                <a:lnTo>
                  <a:pt x="28721" y="46192"/>
                </a:lnTo>
                <a:lnTo>
                  <a:pt x="24465" y="46382"/>
                </a:lnTo>
                <a:lnTo>
                  <a:pt x="21610" y="46382"/>
                </a:lnTo>
                <a:lnTo>
                  <a:pt x="17218" y="45137"/>
                </a:lnTo>
                <a:lnTo>
                  <a:pt x="13655" y="43106"/>
                </a:lnTo>
                <a:lnTo>
                  <a:pt x="11192" y="40007"/>
                </a:lnTo>
                <a:lnTo>
                  <a:pt x="9777" y="35967"/>
                </a:lnTo>
                <a:lnTo>
                  <a:pt x="8977" y="31346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38"/>
                </a:lnTo>
                <a:lnTo>
                  <a:pt x="43516" y="24739"/>
                </a:lnTo>
                <a:lnTo>
                  <a:pt x="43516" y="19926"/>
                </a:lnTo>
                <a:lnTo>
                  <a:pt x="43124" y="16931"/>
                </a:lnTo>
                <a:close/>
              </a:path>
              <a:path w="43516" h="53658">
                <a:moveTo>
                  <a:pt x="9050" y="20091"/>
                </a:moveTo>
                <a:lnTo>
                  <a:pt x="9986" y="16358"/>
                </a:lnTo>
                <a:lnTo>
                  <a:pt x="11440" y="12917"/>
                </a:lnTo>
                <a:lnTo>
                  <a:pt x="14983" y="9083"/>
                </a:lnTo>
                <a:lnTo>
                  <a:pt x="18211" y="7416"/>
                </a:lnTo>
                <a:lnTo>
                  <a:pt x="22251" y="6998"/>
                </a:lnTo>
                <a:lnTo>
                  <a:pt x="26441" y="6998"/>
                </a:lnTo>
                <a:lnTo>
                  <a:pt x="26409" y="0"/>
                </a:lnTo>
                <a:lnTo>
                  <a:pt x="19234" y="0"/>
                </a:lnTo>
                <a:lnTo>
                  <a:pt x="16088" y="623"/>
                </a:lnTo>
                <a:lnTo>
                  <a:pt x="13294" y="1869"/>
                </a:lnTo>
                <a:lnTo>
                  <a:pt x="10490" y="3114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6237903" y="4633751"/>
            <a:ext cx="44629" cy="71629"/>
          </a:xfrm>
          <a:custGeom>
            <a:avLst/>
            <a:gdLst/>
            <a:ahLst/>
            <a:cxnLst/>
            <a:rect l="l" t="t" r="r" b="b"/>
            <a:pathLst>
              <a:path w="44629" h="71629">
                <a:moveTo>
                  <a:pt x="18623" y="51868"/>
                </a:moveTo>
                <a:lnTo>
                  <a:pt x="12092" y="68860"/>
                </a:lnTo>
                <a:lnTo>
                  <a:pt x="12340" y="71031"/>
                </a:lnTo>
                <a:lnTo>
                  <a:pt x="14922" y="71629"/>
                </a:lnTo>
                <a:lnTo>
                  <a:pt x="17593" y="71629"/>
                </a:lnTo>
                <a:lnTo>
                  <a:pt x="21344" y="69839"/>
                </a:lnTo>
                <a:lnTo>
                  <a:pt x="27655" y="51868"/>
                </a:lnTo>
                <a:lnTo>
                  <a:pt x="44629" y="3314"/>
                </a:lnTo>
                <a:lnTo>
                  <a:pt x="44507" y="647"/>
                </a:lnTo>
                <a:lnTo>
                  <a:pt x="41673" y="0"/>
                </a:lnTo>
                <a:lnTo>
                  <a:pt x="38710" y="53"/>
                </a:lnTo>
                <a:lnTo>
                  <a:pt x="36018" y="1893"/>
                </a:lnTo>
                <a:lnTo>
                  <a:pt x="22979" y="41287"/>
                </a:lnTo>
                <a:lnTo>
                  <a:pt x="22816" y="41287"/>
                </a:lnTo>
                <a:lnTo>
                  <a:pt x="9312" y="2123"/>
                </a:lnTo>
                <a:lnTo>
                  <a:pt x="8661" y="737"/>
                </a:lnTo>
                <a:lnTo>
                  <a:pt x="6041" y="27"/>
                </a:lnTo>
                <a:lnTo>
                  <a:pt x="3114" y="0"/>
                </a:lnTo>
                <a:lnTo>
                  <a:pt x="0" y="902"/>
                </a:lnTo>
                <a:lnTo>
                  <a:pt x="274" y="3469"/>
                </a:lnTo>
                <a:lnTo>
                  <a:pt x="17150" y="50129"/>
                </a:lnTo>
                <a:lnTo>
                  <a:pt x="18623" y="51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6293595" y="4632998"/>
            <a:ext cx="47299" cy="53658"/>
          </a:xfrm>
          <a:custGeom>
            <a:avLst/>
            <a:gdLst/>
            <a:ahLst/>
            <a:cxnLst/>
            <a:rect l="l" t="t" r="r" b="b"/>
            <a:pathLst>
              <a:path w="47299" h="53658">
                <a:moveTo>
                  <a:pt x="8982" y="23915"/>
                </a:moveTo>
                <a:lnTo>
                  <a:pt x="9287" y="21348"/>
                </a:lnTo>
                <a:lnTo>
                  <a:pt x="9867" y="18986"/>
                </a:lnTo>
                <a:lnTo>
                  <a:pt x="11343" y="14591"/>
                </a:lnTo>
                <a:lnTo>
                  <a:pt x="13741" y="11164"/>
                </a:lnTo>
                <a:lnTo>
                  <a:pt x="17124" y="8888"/>
                </a:lnTo>
                <a:lnTo>
                  <a:pt x="21196" y="7481"/>
                </a:lnTo>
                <a:lnTo>
                  <a:pt x="26572" y="7481"/>
                </a:lnTo>
                <a:lnTo>
                  <a:pt x="30791" y="9029"/>
                </a:lnTo>
                <a:lnTo>
                  <a:pt x="34135" y="11455"/>
                </a:lnTo>
                <a:lnTo>
                  <a:pt x="36338" y="15012"/>
                </a:lnTo>
                <a:lnTo>
                  <a:pt x="37590" y="19418"/>
                </a:lnTo>
                <a:lnTo>
                  <a:pt x="38318" y="24268"/>
                </a:lnTo>
                <a:lnTo>
                  <a:pt x="38318" y="29729"/>
                </a:lnTo>
                <a:lnTo>
                  <a:pt x="38033" y="32321"/>
                </a:lnTo>
                <a:lnTo>
                  <a:pt x="37468" y="34657"/>
                </a:lnTo>
                <a:lnTo>
                  <a:pt x="36695" y="50266"/>
                </a:lnTo>
                <a:lnTo>
                  <a:pt x="39218" y="48373"/>
                </a:lnTo>
                <a:lnTo>
                  <a:pt x="43235" y="43535"/>
                </a:lnTo>
                <a:lnTo>
                  <a:pt x="44752" y="40641"/>
                </a:lnTo>
                <a:lnTo>
                  <a:pt x="45770" y="37285"/>
                </a:lnTo>
                <a:lnTo>
                  <a:pt x="46777" y="33959"/>
                </a:lnTo>
                <a:lnTo>
                  <a:pt x="47299" y="30290"/>
                </a:lnTo>
                <a:lnTo>
                  <a:pt x="47299" y="22226"/>
                </a:lnTo>
                <a:lnTo>
                  <a:pt x="46818" y="18554"/>
                </a:lnTo>
                <a:lnTo>
                  <a:pt x="45845" y="15289"/>
                </a:lnTo>
                <a:lnTo>
                  <a:pt x="44884" y="12038"/>
                </a:lnTo>
                <a:lnTo>
                  <a:pt x="43445" y="9270"/>
                </a:lnTo>
                <a:lnTo>
                  <a:pt x="41518" y="6998"/>
                </a:lnTo>
                <a:lnTo>
                  <a:pt x="37174" y="2970"/>
                </a:lnTo>
                <a:lnTo>
                  <a:pt x="34297" y="1779"/>
                </a:lnTo>
                <a:lnTo>
                  <a:pt x="31407" y="598"/>
                </a:lnTo>
                <a:lnTo>
                  <a:pt x="28011" y="0"/>
                </a:lnTo>
                <a:lnTo>
                  <a:pt x="20102" y="0"/>
                </a:lnTo>
                <a:lnTo>
                  <a:pt x="16570" y="673"/>
                </a:lnTo>
                <a:lnTo>
                  <a:pt x="13557" y="2005"/>
                </a:lnTo>
                <a:lnTo>
                  <a:pt x="10544" y="3341"/>
                </a:lnTo>
                <a:lnTo>
                  <a:pt x="8035" y="5220"/>
                </a:lnTo>
                <a:lnTo>
                  <a:pt x="3999" y="10069"/>
                </a:lnTo>
                <a:lnTo>
                  <a:pt x="2498" y="12952"/>
                </a:lnTo>
                <a:lnTo>
                  <a:pt x="1504" y="16294"/>
                </a:lnTo>
                <a:lnTo>
                  <a:pt x="50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82" y="35104"/>
                </a:lnTo>
                <a:lnTo>
                  <a:pt x="1414" y="38355"/>
                </a:lnTo>
                <a:lnTo>
                  <a:pt x="2364" y="41605"/>
                </a:lnTo>
                <a:lnTo>
                  <a:pt x="3801" y="44373"/>
                </a:lnTo>
                <a:lnTo>
                  <a:pt x="5731" y="46659"/>
                </a:lnTo>
                <a:lnTo>
                  <a:pt x="10062" y="50674"/>
                </a:lnTo>
                <a:lnTo>
                  <a:pt x="9709" y="34225"/>
                </a:lnTo>
                <a:lnTo>
                  <a:pt x="8982" y="29362"/>
                </a:lnTo>
                <a:lnTo>
                  <a:pt x="8982" y="23915"/>
                </a:lnTo>
                <a:close/>
              </a:path>
              <a:path w="47299" h="53658">
                <a:moveTo>
                  <a:pt x="26117" y="46112"/>
                </a:moveTo>
                <a:lnTo>
                  <a:pt x="20779" y="46112"/>
                </a:lnTo>
                <a:lnTo>
                  <a:pt x="16570" y="44575"/>
                </a:lnTo>
                <a:lnTo>
                  <a:pt x="13201" y="42138"/>
                </a:lnTo>
                <a:lnTo>
                  <a:pt x="10972" y="38632"/>
                </a:lnTo>
                <a:lnTo>
                  <a:pt x="9709" y="34225"/>
                </a:lnTo>
                <a:lnTo>
                  <a:pt x="10062" y="50674"/>
                </a:lnTo>
                <a:lnTo>
                  <a:pt x="12952" y="51865"/>
                </a:lnTo>
                <a:lnTo>
                  <a:pt x="15843" y="53060"/>
                </a:lnTo>
                <a:lnTo>
                  <a:pt x="19227" y="53658"/>
                </a:lnTo>
                <a:lnTo>
                  <a:pt x="27125" y="53658"/>
                </a:lnTo>
                <a:lnTo>
                  <a:pt x="30628" y="52985"/>
                </a:lnTo>
                <a:lnTo>
                  <a:pt x="33656" y="51614"/>
                </a:lnTo>
                <a:lnTo>
                  <a:pt x="36695" y="50266"/>
                </a:lnTo>
                <a:lnTo>
                  <a:pt x="37468" y="34657"/>
                </a:lnTo>
                <a:lnTo>
                  <a:pt x="36018" y="39038"/>
                </a:lnTo>
                <a:lnTo>
                  <a:pt x="33606" y="42444"/>
                </a:lnTo>
                <a:lnTo>
                  <a:pt x="30200" y="44705"/>
                </a:lnTo>
                <a:lnTo>
                  <a:pt x="26117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6357793" y="4632998"/>
            <a:ext cx="40731" cy="52920"/>
          </a:xfrm>
          <a:custGeom>
            <a:avLst/>
            <a:gdLst/>
            <a:ahLst/>
            <a:cxnLst/>
            <a:rect l="l" t="t" r="r" b="b"/>
            <a:pathLst>
              <a:path w="40731" h="52920">
                <a:moveTo>
                  <a:pt x="5904" y="52920"/>
                </a:moveTo>
                <a:lnTo>
                  <a:pt x="8672" y="51268"/>
                </a:lnTo>
                <a:lnTo>
                  <a:pt x="8672" y="17132"/>
                </a:lnTo>
                <a:lnTo>
                  <a:pt x="11062" y="14058"/>
                </a:lnTo>
                <a:lnTo>
                  <a:pt x="13323" y="11732"/>
                </a:lnTo>
                <a:lnTo>
                  <a:pt x="17679" y="8547"/>
                </a:lnTo>
                <a:lnTo>
                  <a:pt x="22021" y="7744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32" y="15948"/>
                </a:lnTo>
                <a:lnTo>
                  <a:pt x="32058" y="19886"/>
                </a:lnTo>
                <a:lnTo>
                  <a:pt x="32058" y="51268"/>
                </a:lnTo>
                <a:lnTo>
                  <a:pt x="32278" y="52006"/>
                </a:lnTo>
                <a:lnTo>
                  <a:pt x="34837" y="52920"/>
                </a:lnTo>
                <a:lnTo>
                  <a:pt x="37962" y="52920"/>
                </a:lnTo>
                <a:lnTo>
                  <a:pt x="40731" y="51268"/>
                </a:lnTo>
                <a:lnTo>
                  <a:pt x="40731" y="18007"/>
                </a:lnTo>
                <a:lnTo>
                  <a:pt x="40446" y="15022"/>
                </a:lnTo>
                <a:lnTo>
                  <a:pt x="39291" y="10083"/>
                </a:lnTo>
                <a:lnTo>
                  <a:pt x="37005" y="6070"/>
                </a:lnTo>
                <a:lnTo>
                  <a:pt x="33926" y="2754"/>
                </a:lnTo>
                <a:lnTo>
                  <a:pt x="29621" y="543"/>
                </a:lnTo>
                <a:lnTo>
                  <a:pt x="26964" y="0"/>
                </a:lnTo>
                <a:lnTo>
                  <a:pt x="21111" y="0"/>
                </a:lnTo>
                <a:lnTo>
                  <a:pt x="18439" y="709"/>
                </a:lnTo>
                <a:lnTo>
                  <a:pt x="15797" y="2131"/>
                </a:lnTo>
                <a:lnTo>
                  <a:pt x="13150" y="3567"/>
                </a:lnTo>
                <a:lnTo>
                  <a:pt x="10494" y="5814"/>
                </a:lnTo>
                <a:lnTo>
                  <a:pt x="7827" y="8888"/>
                </a:lnTo>
                <a:lnTo>
                  <a:pt x="7827" y="2437"/>
                </a:lnTo>
                <a:lnTo>
                  <a:pt x="5857" y="824"/>
                </a:lnTo>
                <a:lnTo>
                  <a:pt x="3139" y="749"/>
                </a:lnTo>
                <a:lnTo>
                  <a:pt x="0" y="2437"/>
                </a:lnTo>
                <a:lnTo>
                  <a:pt x="0" y="51268"/>
                </a:lnTo>
                <a:lnTo>
                  <a:pt x="187" y="52006"/>
                </a:lnTo>
                <a:lnTo>
                  <a:pt x="2768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6415077" y="4666687"/>
            <a:ext cx="12809" cy="75653"/>
          </a:xfrm>
          <a:custGeom>
            <a:avLst/>
            <a:gdLst/>
            <a:ahLst/>
            <a:cxnLst/>
            <a:rect l="l" t="t" r="r" b="b"/>
            <a:pathLst>
              <a:path w="12809" h="75653">
                <a:moveTo>
                  <a:pt x="12809" y="19267"/>
                </a:moveTo>
                <a:lnTo>
                  <a:pt x="12362" y="8092"/>
                </a:lnTo>
                <a:lnTo>
                  <a:pt x="10544" y="4446"/>
                </a:lnTo>
                <a:lnTo>
                  <a:pt x="9532" y="0"/>
                </a:lnTo>
                <a:lnTo>
                  <a:pt x="7887" y="16484"/>
                </a:lnTo>
                <a:lnTo>
                  <a:pt x="12809" y="19267"/>
                </a:lnTo>
                <a:close/>
              </a:path>
              <a:path w="12809" h="75653">
                <a:moveTo>
                  <a:pt x="34786" y="-54683"/>
                </a:moveTo>
                <a:lnTo>
                  <a:pt x="34786" y="-26311"/>
                </a:lnTo>
                <a:lnTo>
                  <a:pt x="32537" y="-28738"/>
                </a:lnTo>
                <a:lnTo>
                  <a:pt x="27971" y="-31823"/>
                </a:lnTo>
                <a:lnTo>
                  <a:pt x="23162" y="-33693"/>
                </a:lnTo>
                <a:lnTo>
                  <a:pt x="17061" y="-33693"/>
                </a:lnTo>
                <a:lnTo>
                  <a:pt x="14123" y="-33055"/>
                </a:lnTo>
                <a:lnTo>
                  <a:pt x="11588" y="-31774"/>
                </a:lnTo>
                <a:lnTo>
                  <a:pt x="9039" y="-30477"/>
                </a:lnTo>
                <a:lnTo>
                  <a:pt x="6916" y="-28648"/>
                </a:lnTo>
                <a:lnTo>
                  <a:pt x="3484" y="-23874"/>
                </a:lnTo>
                <a:lnTo>
                  <a:pt x="2189" y="-20991"/>
                </a:lnTo>
                <a:lnTo>
                  <a:pt x="1303" y="-17600"/>
                </a:lnTo>
                <a:lnTo>
                  <a:pt x="431" y="-14224"/>
                </a:lnTo>
                <a:lnTo>
                  <a:pt x="0" y="-10436"/>
                </a:lnTo>
                <a:lnTo>
                  <a:pt x="0" y="-2703"/>
                </a:lnTo>
                <a:lnTo>
                  <a:pt x="345" y="673"/>
                </a:lnTo>
                <a:lnTo>
                  <a:pt x="1047" y="3873"/>
                </a:lnTo>
                <a:lnTo>
                  <a:pt x="1746" y="7073"/>
                </a:lnTo>
                <a:lnTo>
                  <a:pt x="2854" y="9867"/>
                </a:lnTo>
                <a:lnTo>
                  <a:pt x="4377" y="12232"/>
                </a:lnTo>
                <a:lnTo>
                  <a:pt x="7887" y="16484"/>
                </a:lnTo>
                <a:lnTo>
                  <a:pt x="9532" y="0"/>
                </a:lnTo>
                <a:lnTo>
                  <a:pt x="8982" y="-4762"/>
                </a:lnTo>
                <a:lnTo>
                  <a:pt x="8982" y="-9536"/>
                </a:lnTo>
                <a:lnTo>
                  <a:pt x="9644" y="-14057"/>
                </a:lnTo>
                <a:lnTo>
                  <a:pt x="10778" y="-18299"/>
                </a:lnTo>
                <a:lnTo>
                  <a:pt x="12705" y="-21841"/>
                </a:lnTo>
                <a:lnTo>
                  <a:pt x="15497" y="-24368"/>
                </a:lnTo>
                <a:lnTo>
                  <a:pt x="18917" y="-25995"/>
                </a:lnTo>
                <a:lnTo>
                  <a:pt x="23507" y="-25995"/>
                </a:lnTo>
                <a:lnTo>
                  <a:pt x="27971" y="-23634"/>
                </a:lnTo>
                <a:lnTo>
                  <a:pt x="32451" y="-19759"/>
                </a:lnTo>
                <a:lnTo>
                  <a:pt x="34786" y="-16761"/>
                </a:lnTo>
                <a:lnTo>
                  <a:pt x="34786" y="2768"/>
                </a:lnTo>
                <a:lnTo>
                  <a:pt x="32115" y="6033"/>
                </a:lnTo>
                <a:lnTo>
                  <a:pt x="28501" y="9438"/>
                </a:lnTo>
                <a:lnTo>
                  <a:pt x="25167" y="11508"/>
                </a:lnTo>
                <a:lnTo>
                  <a:pt x="21906" y="12318"/>
                </a:lnTo>
                <a:lnTo>
                  <a:pt x="18475" y="12318"/>
                </a:lnTo>
                <a:lnTo>
                  <a:pt x="15069" y="10655"/>
                </a:lnTo>
                <a:lnTo>
                  <a:pt x="12362" y="8092"/>
                </a:lnTo>
                <a:lnTo>
                  <a:pt x="12809" y="19267"/>
                </a:lnTo>
                <a:lnTo>
                  <a:pt x="15756" y="19979"/>
                </a:lnTo>
                <a:lnTo>
                  <a:pt x="22414" y="19979"/>
                </a:lnTo>
                <a:lnTo>
                  <a:pt x="25351" y="19190"/>
                </a:lnTo>
                <a:lnTo>
                  <a:pt x="28033" y="17628"/>
                </a:lnTo>
                <a:lnTo>
                  <a:pt x="30714" y="16080"/>
                </a:lnTo>
                <a:lnTo>
                  <a:pt x="33300" y="13906"/>
                </a:lnTo>
                <a:lnTo>
                  <a:pt x="35784" y="11112"/>
                </a:lnTo>
                <a:lnTo>
                  <a:pt x="35784" y="17579"/>
                </a:lnTo>
                <a:lnTo>
                  <a:pt x="37886" y="19151"/>
                </a:lnTo>
                <a:lnTo>
                  <a:pt x="40431" y="19267"/>
                </a:lnTo>
                <a:lnTo>
                  <a:pt x="43510" y="17579"/>
                </a:lnTo>
                <a:lnTo>
                  <a:pt x="43510" y="-54683"/>
                </a:lnTo>
                <a:lnTo>
                  <a:pt x="43275" y="-55432"/>
                </a:lnTo>
                <a:lnTo>
                  <a:pt x="40680" y="-56386"/>
                </a:lnTo>
                <a:lnTo>
                  <a:pt x="37566" y="-56386"/>
                </a:lnTo>
                <a:lnTo>
                  <a:pt x="34786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6496955" y="4613622"/>
            <a:ext cx="20960" cy="91807"/>
          </a:xfrm>
          <a:custGeom>
            <a:avLst/>
            <a:gdLst/>
            <a:ahLst/>
            <a:cxnLst/>
            <a:rect l="l" t="t" r="r" b="b"/>
            <a:pathLst>
              <a:path w="20960" h="91807">
                <a:moveTo>
                  <a:pt x="3211" y="84110"/>
                </a:moveTo>
                <a:lnTo>
                  <a:pt x="209" y="84974"/>
                </a:lnTo>
                <a:lnTo>
                  <a:pt x="0" y="87527"/>
                </a:lnTo>
                <a:lnTo>
                  <a:pt x="490" y="90476"/>
                </a:lnTo>
                <a:lnTo>
                  <a:pt x="3172" y="91591"/>
                </a:lnTo>
                <a:lnTo>
                  <a:pt x="6037" y="91807"/>
                </a:lnTo>
                <a:lnTo>
                  <a:pt x="10638" y="91414"/>
                </a:lnTo>
                <a:lnTo>
                  <a:pt x="14145" y="89852"/>
                </a:lnTo>
                <a:lnTo>
                  <a:pt x="16704" y="87185"/>
                </a:lnTo>
                <a:lnTo>
                  <a:pt x="18662" y="83808"/>
                </a:lnTo>
                <a:lnTo>
                  <a:pt x="19692" y="79348"/>
                </a:lnTo>
                <a:lnTo>
                  <a:pt x="19961" y="76442"/>
                </a:lnTo>
                <a:lnTo>
                  <a:pt x="19961" y="21819"/>
                </a:lnTo>
                <a:lnTo>
                  <a:pt x="19753" y="21107"/>
                </a:lnTo>
                <a:lnTo>
                  <a:pt x="17132" y="20167"/>
                </a:lnTo>
                <a:lnTo>
                  <a:pt x="14058" y="20167"/>
                </a:lnTo>
                <a:lnTo>
                  <a:pt x="11239" y="21819"/>
                </a:lnTo>
                <a:lnTo>
                  <a:pt x="11121" y="77382"/>
                </a:lnTo>
                <a:lnTo>
                  <a:pt x="10627" y="79984"/>
                </a:lnTo>
                <a:lnTo>
                  <a:pt x="8510" y="83249"/>
                </a:lnTo>
                <a:lnTo>
                  <a:pt x="5878" y="84150"/>
                </a:lnTo>
                <a:lnTo>
                  <a:pt x="3211" y="84110"/>
                </a:lnTo>
                <a:close/>
              </a:path>
              <a:path w="20960" h="91807">
                <a:moveTo>
                  <a:pt x="10295" y="5421"/>
                </a:moveTo>
                <a:lnTo>
                  <a:pt x="10664" y="8888"/>
                </a:lnTo>
                <a:lnTo>
                  <a:pt x="13517" y="10742"/>
                </a:lnTo>
                <a:lnTo>
                  <a:pt x="17626" y="10742"/>
                </a:lnTo>
                <a:lnTo>
                  <a:pt x="20577" y="8837"/>
                </a:lnTo>
                <a:lnTo>
                  <a:pt x="20960" y="5321"/>
                </a:lnTo>
                <a:lnTo>
                  <a:pt x="20603" y="1854"/>
                </a:lnTo>
                <a:lnTo>
                  <a:pt x="17712" y="0"/>
                </a:lnTo>
                <a:lnTo>
                  <a:pt x="13580" y="0"/>
                </a:lnTo>
                <a:lnTo>
                  <a:pt x="10678" y="1893"/>
                </a:lnTo>
                <a:lnTo>
                  <a:pt x="10295" y="54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6537131" y="4633772"/>
            <a:ext cx="40773" cy="52880"/>
          </a:xfrm>
          <a:custGeom>
            <a:avLst/>
            <a:gdLst/>
            <a:ahLst/>
            <a:cxnLst/>
            <a:rect l="l" t="t" r="r" b="b"/>
            <a:pathLst>
              <a:path w="40773" h="52880">
                <a:moveTo>
                  <a:pt x="8719" y="1662"/>
                </a:moveTo>
                <a:lnTo>
                  <a:pt x="8510" y="924"/>
                </a:lnTo>
                <a:lnTo>
                  <a:pt x="5900" y="0"/>
                </a:lnTo>
                <a:lnTo>
                  <a:pt x="2811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6"/>
                </a:lnTo>
                <a:lnTo>
                  <a:pt x="1436" y="42810"/>
                </a:lnTo>
                <a:lnTo>
                  <a:pt x="3726" y="46836"/>
                </a:lnTo>
                <a:lnTo>
                  <a:pt x="6797" y="50176"/>
                </a:lnTo>
                <a:lnTo>
                  <a:pt x="11106" y="52346"/>
                </a:lnTo>
                <a:lnTo>
                  <a:pt x="13762" y="52880"/>
                </a:lnTo>
                <a:lnTo>
                  <a:pt x="19606" y="52880"/>
                </a:lnTo>
                <a:lnTo>
                  <a:pt x="22273" y="52181"/>
                </a:lnTo>
                <a:lnTo>
                  <a:pt x="24904" y="50759"/>
                </a:lnTo>
                <a:lnTo>
                  <a:pt x="27536" y="49352"/>
                </a:lnTo>
                <a:lnTo>
                  <a:pt x="30192" y="47101"/>
                </a:lnTo>
                <a:lnTo>
                  <a:pt x="32889" y="44030"/>
                </a:lnTo>
                <a:lnTo>
                  <a:pt x="32889" y="50493"/>
                </a:lnTo>
                <a:lnTo>
                  <a:pt x="35373" y="52146"/>
                </a:lnTo>
                <a:lnTo>
                  <a:pt x="38188" y="52146"/>
                </a:lnTo>
                <a:lnTo>
                  <a:pt x="40773" y="50493"/>
                </a:lnTo>
                <a:lnTo>
                  <a:pt x="40773" y="1662"/>
                </a:lnTo>
                <a:lnTo>
                  <a:pt x="40528" y="924"/>
                </a:lnTo>
                <a:lnTo>
                  <a:pt x="37955" y="0"/>
                </a:lnTo>
                <a:lnTo>
                  <a:pt x="34833" y="0"/>
                </a:lnTo>
                <a:lnTo>
                  <a:pt x="32054" y="1662"/>
                </a:lnTo>
                <a:lnTo>
                  <a:pt x="32054" y="35787"/>
                </a:lnTo>
                <a:lnTo>
                  <a:pt x="29643" y="38862"/>
                </a:lnTo>
                <a:lnTo>
                  <a:pt x="25189" y="42796"/>
                </a:lnTo>
                <a:lnTo>
                  <a:pt x="20872" y="45172"/>
                </a:lnTo>
                <a:lnTo>
                  <a:pt x="17020" y="45172"/>
                </a:lnTo>
                <a:lnTo>
                  <a:pt x="13025" y="43494"/>
                </a:lnTo>
                <a:lnTo>
                  <a:pt x="10331" y="40143"/>
                </a:lnTo>
                <a:lnTo>
                  <a:pt x="9324" y="36957"/>
                </a:lnTo>
                <a:lnTo>
                  <a:pt x="8719" y="32943"/>
                </a:lnTo>
                <a:lnTo>
                  <a:pt x="8719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6594494" y="4632998"/>
            <a:ext cx="33479" cy="53658"/>
          </a:xfrm>
          <a:custGeom>
            <a:avLst/>
            <a:gdLst/>
            <a:ahLst/>
            <a:cxnLst/>
            <a:rect l="l" t="t" r="r" b="b"/>
            <a:pathLst>
              <a:path w="33479" h="53658">
                <a:moveTo>
                  <a:pt x="6023" y="52222"/>
                </a:moveTo>
                <a:lnTo>
                  <a:pt x="8596" y="52985"/>
                </a:lnTo>
                <a:lnTo>
                  <a:pt x="11645" y="53533"/>
                </a:lnTo>
                <a:lnTo>
                  <a:pt x="17661" y="53658"/>
                </a:lnTo>
                <a:lnTo>
                  <a:pt x="20159" y="53315"/>
                </a:lnTo>
                <a:lnTo>
                  <a:pt x="24710" y="51944"/>
                </a:lnTo>
                <a:lnTo>
                  <a:pt x="28324" y="49583"/>
                </a:lnTo>
                <a:lnTo>
                  <a:pt x="31240" y="46608"/>
                </a:lnTo>
                <a:lnTo>
                  <a:pt x="33026" y="42699"/>
                </a:lnTo>
                <a:lnTo>
                  <a:pt x="33479" y="37973"/>
                </a:lnTo>
                <a:lnTo>
                  <a:pt x="33479" y="35877"/>
                </a:lnTo>
                <a:lnTo>
                  <a:pt x="32447" y="32551"/>
                </a:lnTo>
                <a:lnTo>
                  <a:pt x="30859" y="29733"/>
                </a:lnTo>
                <a:lnTo>
                  <a:pt x="27327" y="26633"/>
                </a:lnTo>
                <a:lnTo>
                  <a:pt x="24425" y="25110"/>
                </a:lnTo>
                <a:lnTo>
                  <a:pt x="21463" y="23815"/>
                </a:lnTo>
                <a:lnTo>
                  <a:pt x="18511" y="22608"/>
                </a:lnTo>
                <a:lnTo>
                  <a:pt x="15646" y="21438"/>
                </a:lnTo>
                <a:lnTo>
                  <a:pt x="12124" y="19343"/>
                </a:lnTo>
                <a:lnTo>
                  <a:pt x="9799" y="16588"/>
                </a:lnTo>
                <a:lnTo>
                  <a:pt x="9457" y="13982"/>
                </a:lnTo>
                <a:lnTo>
                  <a:pt x="10008" y="11178"/>
                </a:lnTo>
                <a:lnTo>
                  <a:pt x="12359" y="8280"/>
                </a:lnTo>
                <a:lnTo>
                  <a:pt x="15523" y="7114"/>
                </a:lnTo>
                <a:lnTo>
                  <a:pt x="18288" y="6948"/>
                </a:lnTo>
                <a:lnTo>
                  <a:pt x="21402" y="7138"/>
                </a:lnTo>
                <a:lnTo>
                  <a:pt x="25067" y="8359"/>
                </a:lnTo>
                <a:lnTo>
                  <a:pt x="27724" y="9677"/>
                </a:lnTo>
                <a:lnTo>
                  <a:pt x="30714" y="9867"/>
                </a:lnTo>
                <a:lnTo>
                  <a:pt x="31057" y="7150"/>
                </a:lnTo>
                <a:lnTo>
                  <a:pt x="30761" y="4406"/>
                </a:lnTo>
                <a:lnTo>
                  <a:pt x="28188" y="2199"/>
                </a:lnTo>
                <a:lnTo>
                  <a:pt x="25581" y="1145"/>
                </a:lnTo>
                <a:lnTo>
                  <a:pt x="22176" y="317"/>
                </a:lnTo>
                <a:lnTo>
                  <a:pt x="18389" y="0"/>
                </a:lnTo>
                <a:lnTo>
                  <a:pt x="15523" y="0"/>
                </a:lnTo>
                <a:lnTo>
                  <a:pt x="13011" y="396"/>
                </a:lnTo>
                <a:lnTo>
                  <a:pt x="8694" y="1983"/>
                </a:lnTo>
                <a:lnTo>
                  <a:pt x="5472" y="4371"/>
                </a:lnTo>
                <a:lnTo>
                  <a:pt x="2948" y="7214"/>
                </a:lnTo>
                <a:lnTo>
                  <a:pt x="1512" y="10721"/>
                </a:lnTo>
                <a:lnTo>
                  <a:pt x="1151" y="14479"/>
                </a:lnTo>
                <a:lnTo>
                  <a:pt x="1497" y="18519"/>
                </a:lnTo>
                <a:lnTo>
                  <a:pt x="2866" y="21629"/>
                </a:lnTo>
                <a:lnTo>
                  <a:pt x="6012" y="25210"/>
                </a:lnTo>
                <a:lnTo>
                  <a:pt x="8694" y="26939"/>
                </a:lnTo>
                <a:lnTo>
                  <a:pt x="11570" y="28411"/>
                </a:lnTo>
                <a:lnTo>
                  <a:pt x="14547" y="29643"/>
                </a:lnTo>
                <a:lnTo>
                  <a:pt x="17391" y="30787"/>
                </a:lnTo>
                <a:lnTo>
                  <a:pt x="20059" y="31978"/>
                </a:lnTo>
                <a:lnTo>
                  <a:pt x="23195" y="34264"/>
                </a:lnTo>
                <a:lnTo>
                  <a:pt x="24919" y="37299"/>
                </a:lnTo>
                <a:lnTo>
                  <a:pt x="24671" y="41173"/>
                </a:lnTo>
                <a:lnTo>
                  <a:pt x="23051" y="43942"/>
                </a:lnTo>
                <a:lnTo>
                  <a:pt x="20267" y="45670"/>
                </a:lnTo>
                <a:lnTo>
                  <a:pt x="16553" y="46494"/>
                </a:lnTo>
                <a:lnTo>
                  <a:pt x="13122" y="46494"/>
                </a:lnTo>
                <a:lnTo>
                  <a:pt x="9875" y="45760"/>
                </a:lnTo>
                <a:lnTo>
                  <a:pt x="5965" y="44157"/>
                </a:lnTo>
                <a:lnTo>
                  <a:pt x="3182" y="42560"/>
                </a:lnTo>
                <a:lnTo>
                  <a:pt x="266" y="42941"/>
                </a:lnTo>
                <a:lnTo>
                  <a:pt x="0" y="45519"/>
                </a:lnTo>
                <a:lnTo>
                  <a:pt x="266" y="48186"/>
                </a:lnTo>
                <a:lnTo>
                  <a:pt x="2948" y="50929"/>
                </a:lnTo>
                <a:lnTo>
                  <a:pt x="6023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6638709" y="4620700"/>
            <a:ext cx="30899" cy="65848"/>
          </a:xfrm>
          <a:custGeom>
            <a:avLst/>
            <a:gdLst/>
            <a:ahLst/>
            <a:cxnLst/>
            <a:rect l="l" t="t" r="r" b="b"/>
            <a:pathLst>
              <a:path w="30899" h="65848">
                <a:moveTo>
                  <a:pt x="17035" y="1713"/>
                </a:moveTo>
                <a:lnTo>
                  <a:pt x="16812" y="1004"/>
                </a:lnTo>
                <a:lnTo>
                  <a:pt x="14257" y="0"/>
                </a:lnTo>
                <a:lnTo>
                  <a:pt x="11135" y="0"/>
                </a:lnTo>
                <a:lnTo>
                  <a:pt x="8366" y="1713"/>
                </a:lnTo>
                <a:lnTo>
                  <a:pt x="8366" y="13323"/>
                </a:lnTo>
                <a:lnTo>
                  <a:pt x="1797" y="13323"/>
                </a:lnTo>
                <a:lnTo>
                  <a:pt x="346" y="14465"/>
                </a:lnTo>
                <a:lnTo>
                  <a:pt x="0" y="17067"/>
                </a:lnTo>
                <a:lnTo>
                  <a:pt x="1732" y="20750"/>
                </a:lnTo>
                <a:lnTo>
                  <a:pt x="8366" y="20750"/>
                </a:lnTo>
                <a:lnTo>
                  <a:pt x="8366" y="52120"/>
                </a:lnTo>
                <a:lnTo>
                  <a:pt x="9116" y="56642"/>
                </a:lnTo>
                <a:lnTo>
                  <a:pt x="10444" y="60440"/>
                </a:lnTo>
                <a:lnTo>
                  <a:pt x="12693" y="63158"/>
                </a:lnTo>
                <a:lnTo>
                  <a:pt x="15869" y="64847"/>
                </a:lnTo>
                <a:lnTo>
                  <a:pt x="19731" y="65848"/>
                </a:lnTo>
                <a:lnTo>
                  <a:pt x="24602" y="65685"/>
                </a:lnTo>
                <a:lnTo>
                  <a:pt x="27602" y="65112"/>
                </a:lnTo>
                <a:lnTo>
                  <a:pt x="30553" y="63093"/>
                </a:lnTo>
                <a:lnTo>
                  <a:pt x="30899" y="59983"/>
                </a:lnTo>
                <a:lnTo>
                  <a:pt x="30899" y="59335"/>
                </a:lnTo>
                <a:lnTo>
                  <a:pt x="29107" y="56757"/>
                </a:lnTo>
                <a:lnTo>
                  <a:pt x="26450" y="57783"/>
                </a:lnTo>
                <a:lnTo>
                  <a:pt x="23656" y="58190"/>
                </a:lnTo>
                <a:lnTo>
                  <a:pt x="19437" y="57340"/>
                </a:lnTo>
                <a:lnTo>
                  <a:pt x="17518" y="53898"/>
                </a:lnTo>
                <a:lnTo>
                  <a:pt x="17035" y="51357"/>
                </a:lnTo>
                <a:lnTo>
                  <a:pt x="17035" y="20750"/>
                </a:lnTo>
                <a:lnTo>
                  <a:pt x="29164" y="20750"/>
                </a:lnTo>
                <a:lnTo>
                  <a:pt x="30740" y="19317"/>
                </a:lnTo>
                <a:lnTo>
                  <a:pt x="30899" y="16369"/>
                </a:lnTo>
                <a:lnTo>
                  <a:pt x="29164" y="13323"/>
                </a:lnTo>
                <a:lnTo>
                  <a:pt x="17035" y="13323"/>
                </a:lnTo>
                <a:lnTo>
                  <a:pt x="17035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4085225" y="4744695"/>
            <a:ext cx="43506" cy="76578"/>
          </a:xfrm>
          <a:custGeom>
            <a:avLst/>
            <a:gdLst/>
            <a:ahLst/>
            <a:cxnLst/>
            <a:rect l="l" t="t" r="r" b="b"/>
            <a:pathLst>
              <a:path w="43506" h="76578">
                <a:moveTo>
                  <a:pt x="20283" y="76427"/>
                </a:moveTo>
                <a:lnTo>
                  <a:pt x="23173" y="76578"/>
                </a:lnTo>
                <a:lnTo>
                  <a:pt x="26435" y="76578"/>
                </a:lnTo>
                <a:lnTo>
                  <a:pt x="29325" y="75946"/>
                </a:lnTo>
                <a:lnTo>
                  <a:pt x="31846" y="74688"/>
                </a:lnTo>
                <a:lnTo>
                  <a:pt x="36493" y="71574"/>
                </a:lnTo>
                <a:lnTo>
                  <a:pt x="39964" y="66812"/>
                </a:lnTo>
                <a:lnTo>
                  <a:pt x="41281" y="63931"/>
                </a:lnTo>
                <a:lnTo>
                  <a:pt x="42177" y="60540"/>
                </a:lnTo>
                <a:lnTo>
                  <a:pt x="43063" y="57160"/>
                </a:lnTo>
                <a:lnTo>
                  <a:pt x="43506" y="53351"/>
                </a:lnTo>
                <a:lnTo>
                  <a:pt x="43506" y="45579"/>
                </a:lnTo>
                <a:lnTo>
                  <a:pt x="43164" y="42213"/>
                </a:lnTo>
                <a:lnTo>
                  <a:pt x="42473" y="39027"/>
                </a:lnTo>
                <a:lnTo>
                  <a:pt x="41760" y="35852"/>
                </a:lnTo>
                <a:lnTo>
                  <a:pt x="40655" y="33069"/>
                </a:lnTo>
                <a:lnTo>
                  <a:pt x="39128" y="30707"/>
                </a:lnTo>
                <a:lnTo>
                  <a:pt x="35622" y="26441"/>
                </a:lnTo>
                <a:lnTo>
                  <a:pt x="30751" y="23619"/>
                </a:lnTo>
                <a:lnTo>
                  <a:pt x="27814" y="22910"/>
                </a:lnTo>
                <a:lnTo>
                  <a:pt x="29905" y="33385"/>
                </a:lnTo>
                <a:lnTo>
                  <a:pt x="32040" y="36650"/>
                </a:lnTo>
                <a:lnTo>
                  <a:pt x="33602" y="40535"/>
                </a:lnTo>
                <a:lnTo>
                  <a:pt x="34344" y="45237"/>
                </a:lnTo>
                <a:lnTo>
                  <a:pt x="34527" y="50151"/>
                </a:lnTo>
                <a:lnTo>
                  <a:pt x="34527" y="52437"/>
                </a:lnTo>
                <a:lnTo>
                  <a:pt x="33865" y="56908"/>
                </a:lnTo>
                <a:lnTo>
                  <a:pt x="32717" y="61135"/>
                </a:lnTo>
                <a:lnTo>
                  <a:pt x="30777" y="64716"/>
                </a:lnTo>
                <a:lnTo>
                  <a:pt x="27973" y="67243"/>
                </a:lnTo>
                <a:lnTo>
                  <a:pt x="24537" y="68882"/>
                </a:lnTo>
                <a:lnTo>
                  <a:pt x="20002" y="68882"/>
                </a:lnTo>
                <a:lnTo>
                  <a:pt x="15548" y="66509"/>
                </a:lnTo>
                <a:lnTo>
                  <a:pt x="11070" y="62646"/>
                </a:lnTo>
                <a:lnTo>
                  <a:pt x="8658" y="59651"/>
                </a:lnTo>
                <a:lnTo>
                  <a:pt x="10332" y="70977"/>
                </a:lnTo>
                <a:lnTo>
                  <a:pt x="14011" y="73936"/>
                </a:lnTo>
                <a:lnTo>
                  <a:pt x="17722" y="75818"/>
                </a:lnTo>
                <a:lnTo>
                  <a:pt x="20283" y="76427"/>
                </a:lnTo>
                <a:close/>
              </a:path>
              <a:path w="43506" h="76578">
                <a:moveTo>
                  <a:pt x="2499" y="75830"/>
                </a:moveTo>
                <a:lnTo>
                  <a:pt x="5115" y="75830"/>
                </a:lnTo>
                <a:lnTo>
                  <a:pt x="7661" y="74192"/>
                </a:lnTo>
                <a:lnTo>
                  <a:pt x="7661" y="68223"/>
                </a:lnTo>
                <a:lnTo>
                  <a:pt x="10332" y="70977"/>
                </a:lnTo>
                <a:lnTo>
                  <a:pt x="8658" y="59651"/>
                </a:lnTo>
                <a:lnTo>
                  <a:pt x="8658" y="40168"/>
                </a:lnTo>
                <a:lnTo>
                  <a:pt x="10052" y="38354"/>
                </a:lnTo>
                <a:lnTo>
                  <a:pt x="12557" y="35661"/>
                </a:lnTo>
                <a:lnTo>
                  <a:pt x="16074" y="32738"/>
                </a:lnTo>
                <a:lnTo>
                  <a:pt x="19408" y="31115"/>
                </a:lnTo>
                <a:lnTo>
                  <a:pt x="22730" y="30618"/>
                </a:lnTo>
                <a:lnTo>
                  <a:pt x="26878" y="31175"/>
                </a:lnTo>
                <a:lnTo>
                  <a:pt x="29905" y="33385"/>
                </a:lnTo>
                <a:lnTo>
                  <a:pt x="27814" y="22910"/>
                </a:lnTo>
                <a:lnTo>
                  <a:pt x="22989" y="22910"/>
                </a:lnTo>
                <a:lnTo>
                  <a:pt x="20394" y="23352"/>
                </a:lnTo>
                <a:lnTo>
                  <a:pt x="16607" y="24739"/>
                </a:lnTo>
                <a:lnTo>
                  <a:pt x="14058" y="26186"/>
                </a:lnTo>
                <a:lnTo>
                  <a:pt x="11427" y="28205"/>
                </a:lnTo>
                <a:lnTo>
                  <a:pt x="8658" y="30948"/>
                </a:lnTo>
                <a:lnTo>
                  <a:pt x="8658" y="1699"/>
                </a:lnTo>
                <a:lnTo>
                  <a:pt x="8464" y="939"/>
                </a:lnTo>
                <a:lnTo>
                  <a:pt x="5904" y="0"/>
                </a:lnTo>
                <a:lnTo>
                  <a:pt x="2764" y="0"/>
                </a:lnTo>
                <a:lnTo>
                  <a:pt x="0" y="1699"/>
                </a:lnTo>
                <a:lnTo>
                  <a:pt x="0" y="74192"/>
                </a:lnTo>
                <a:lnTo>
                  <a:pt x="2499" y="758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4149547" y="4768387"/>
            <a:ext cx="40780" cy="52884"/>
          </a:xfrm>
          <a:custGeom>
            <a:avLst/>
            <a:gdLst/>
            <a:ahLst/>
            <a:cxnLst/>
            <a:rect l="l" t="t" r="r" b="b"/>
            <a:pathLst>
              <a:path w="40780" h="52884">
                <a:moveTo>
                  <a:pt x="8726" y="1662"/>
                </a:moveTo>
                <a:lnTo>
                  <a:pt x="8502" y="939"/>
                </a:lnTo>
                <a:lnTo>
                  <a:pt x="5892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47"/>
                </a:lnTo>
                <a:lnTo>
                  <a:pt x="284" y="37846"/>
                </a:lnTo>
                <a:lnTo>
                  <a:pt x="1440" y="42810"/>
                </a:lnTo>
                <a:lnTo>
                  <a:pt x="3718" y="46838"/>
                </a:lnTo>
                <a:lnTo>
                  <a:pt x="6793" y="50176"/>
                </a:lnTo>
                <a:lnTo>
                  <a:pt x="11109" y="52350"/>
                </a:lnTo>
                <a:lnTo>
                  <a:pt x="13766" y="52884"/>
                </a:lnTo>
                <a:lnTo>
                  <a:pt x="19612" y="52884"/>
                </a:lnTo>
                <a:lnTo>
                  <a:pt x="22280" y="52185"/>
                </a:lnTo>
                <a:lnTo>
                  <a:pt x="24900" y="50763"/>
                </a:lnTo>
                <a:lnTo>
                  <a:pt x="27532" y="49366"/>
                </a:lnTo>
                <a:lnTo>
                  <a:pt x="30200" y="47117"/>
                </a:lnTo>
                <a:lnTo>
                  <a:pt x="32882" y="44042"/>
                </a:lnTo>
                <a:lnTo>
                  <a:pt x="32882" y="50496"/>
                </a:lnTo>
                <a:lnTo>
                  <a:pt x="35377" y="52146"/>
                </a:lnTo>
                <a:lnTo>
                  <a:pt x="38196" y="52146"/>
                </a:lnTo>
                <a:lnTo>
                  <a:pt x="40780" y="50496"/>
                </a:lnTo>
                <a:lnTo>
                  <a:pt x="40780" y="1662"/>
                </a:lnTo>
                <a:lnTo>
                  <a:pt x="40532" y="939"/>
                </a:lnTo>
                <a:lnTo>
                  <a:pt x="37961" y="0"/>
                </a:lnTo>
                <a:lnTo>
                  <a:pt x="34837" y="0"/>
                </a:lnTo>
                <a:lnTo>
                  <a:pt x="32047" y="1662"/>
                </a:lnTo>
                <a:lnTo>
                  <a:pt x="32047" y="35801"/>
                </a:lnTo>
                <a:lnTo>
                  <a:pt x="29635" y="38875"/>
                </a:lnTo>
                <a:lnTo>
                  <a:pt x="25181" y="42800"/>
                </a:lnTo>
                <a:lnTo>
                  <a:pt x="20876" y="45186"/>
                </a:lnTo>
                <a:lnTo>
                  <a:pt x="17014" y="45186"/>
                </a:lnTo>
                <a:lnTo>
                  <a:pt x="13028" y="43508"/>
                </a:lnTo>
                <a:lnTo>
                  <a:pt x="10335" y="40157"/>
                </a:lnTo>
                <a:lnTo>
                  <a:pt x="9312" y="36968"/>
                </a:lnTo>
                <a:lnTo>
                  <a:pt x="8726" y="32957"/>
                </a:lnTo>
                <a:lnTo>
                  <a:pt x="8726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4213327" y="4748245"/>
            <a:ext cx="10728" cy="72288"/>
          </a:xfrm>
          <a:custGeom>
            <a:avLst/>
            <a:gdLst/>
            <a:ahLst/>
            <a:cxnLst/>
            <a:rect l="l" t="t" r="r" b="b"/>
            <a:pathLst>
              <a:path w="10728" h="72288">
                <a:moveTo>
                  <a:pt x="0" y="5421"/>
                </a:moveTo>
                <a:lnTo>
                  <a:pt x="370" y="8891"/>
                </a:lnTo>
                <a:lnTo>
                  <a:pt x="3286" y="10731"/>
                </a:lnTo>
                <a:lnTo>
                  <a:pt x="7383" y="10731"/>
                </a:lnTo>
                <a:lnTo>
                  <a:pt x="10336" y="8837"/>
                </a:lnTo>
                <a:lnTo>
                  <a:pt x="10728" y="5309"/>
                </a:lnTo>
                <a:lnTo>
                  <a:pt x="10346" y="1854"/>
                </a:lnTo>
                <a:lnTo>
                  <a:pt x="7444" y="0"/>
                </a:lnTo>
                <a:lnTo>
                  <a:pt x="3348" y="0"/>
                </a:lnTo>
                <a:lnTo>
                  <a:pt x="386" y="1893"/>
                </a:lnTo>
                <a:lnTo>
                  <a:pt x="0" y="5421"/>
                </a:lnTo>
                <a:close/>
              </a:path>
              <a:path w="10728" h="72288">
                <a:moveTo>
                  <a:pt x="1245" y="71374"/>
                </a:moveTo>
                <a:lnTo>
                  <a:pt x="3827" y="72288"/>
                </a:lnTo>
                <a:lnTo>
                  <a:pt x="6951" y="72288"/>
                </a:lnTo>
                <a:lnTo>
                  <a:pt x="9720" y="70638"/>
                </a:lnTo>
                <a:lnTo>
                  <a:pt x="9720" y="21804"/>
                </a:lnTo>
                <a:lnTo>
                  <a:pt x="9512" y="21106"/>
                </a:lnTo>
                <a:lnTo>
                  <a:pt x="6951" y="20156"/>
                </a:lnTo>
                <a:lnTo>
                  <a:pt x="3827" y="20156"/>
                </a:lnTo>
                <a:lnTo>
                  <a:pt x="1062" y="21804"/>
                </a:lnTo>
                <a:lnTo>
                  <a:pt x="1062" y="70638"/>
                </a:lnTo>
                <a:lnTo>
                  <a:pt x="1245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4246977" y="4744688"/>
            <a:ext cx="8672" cy="75845"/>
          </a:xfrm>
          <a:custGeom>
            <a:avLst/>
            <a:gdLst/>
            <a:ahLst/>
            <a:cxnLst/>
            <a:rect l="l" t="t" r="r" b="b"/>
            <a:pathLst>
              <a:path w="8672" h="75845">
                <a:moveTo>
                  <a:pt x="8672" y="74195"/>
                </a:moveTo>
                <a:lnTo>
                  <a:pt x="8672" y="1703"/>
                </a:lnTo>
                <a:lnTo>
                  <a:pt x="8463" y="939"/>
                </a:lnTo>
                <a:lnTo>
                  <a:pt x="5904" y="0"/>
                </a:lnTo>
                <a:lnTo>
                  <a:pt x="2778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78" y="75845"/>
                </a:lnTo>
                <a:lnTo>
                  <a:pt x="5904" y="75845"/>
                </a:lnTo>
                <a:lnTo>
                  <a:pt x="8672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4276576" y="4796542"/>
            <a:ext cx="12805" cy="75653"/>
          </a:xfrm>
          <a:custGeom>
            <a:avLst/>
            <a:gdLst/>
            <a:ahLst/>
            <a:cxnLst/>
            <a:rect l="l" t="t" r="r" b="b"/>
            <a:pathLst>
              <a:path w="12805" h="75653">
                <a:moveTo>
                  <a:pt x="8978" y="0"/>
                </a:moveTo>
                <a:lnTo>
                  <a:pt x="7899" y="21248"/>
                </a:lnTo>
                <a:lnTo>
                  <a:pt x="12805" y="24041"/>
                </a:lnTo>
                <a:lnTo>
                  <a:pt x="12377" y="12863"/>
                </a:lnTo>
                <a:lnTo>
                  <a:pt x="10541" y="9206"/>
                </a:lnTo>
                <a:lnTo>
                  <a:pt x="9532" y="4763"/>
                </a:lnTo>
                <a:lnTo>
                  <a:pt x="8978" y="0"/>
                </a:lnTo>
                <a:close/>
              </a:path>
              <a:path w="12805" h="75653">
                <a:moveTo>
                  <a:pt x="43520" y="-49923"/>
                </a:moveTo>
                <a:lnTo>
                  <a:pt x="43276" y="-50659"/>
                </a:lnTo>
                <a:lnTo>
                  <a:pt x="40690" y="-51612"/>
                </a:lnTo>
                <a:lnTo>
                  <a:pt x="37576" y="-51612"/>
                </a:lnTo>
                <a:lnTo>
                  <a:pt x="34801" y="-49923"/>
                </a:lnTo>
                <a:lnTo>
                  <a:pt x="34801" y="-21553"/>
                </a:lnTo>
                <a:lnTo>
                  <a:pt x="32551" y="-23964"/>
                </a:lnTo>
                <a:lnTo>
                  <a:pt x="27986" y="-27063"/>
                </a:lnTo>
                <a:lnTo>
                  <a:pt x="23162" y="-28929"/>
                </a:lnTo>
                <a:lnTo>
                  <a:pt x="17075" y="-28929"/>
                </a:lnTo>
                <a:lnTo>
                  <a:pt x="14123" y="-28284"/>
                </a:lnTo>
                <a:lnTo>
                  <a:pt x="11588" y="-27014"/>
                </a:lnTo>
                <a:lnTo>
                  <a:pt x="6916" y="-23888"/>
                </a:lnTo>
                <a:lnTo>
                  <a:pt x="3496" y="-19112"/>
                </a:lnTo>
                <a:lnTo>
                  <a:pt x="2199" y="-16217"/>
                </a:lnTo>
                <a:lnTo>
                  <a:pt x="1314" y="-12840"/>
                </a:lnTo>
                <a:lnTo>
                  <a:pt x="443" y="-9460"/>
                </a:lnTo>
                <a:lnTo>
                  <a:pt x="0" y="-5676"/>
                </a:lnTo>
                <a:lnTo>
                  <a:pt x="0" y="2070"/>
                </a:lnTo>
                <a:lnTo>
                  <a:pt x="356" y="5447"/>
                </a:lnTo>
                <a:lnTo>
                  <a:pt x="1059" y="8647"/>
                </a:lnTo>
                <a:lnTo>
                  <a:pt x="1746" y="11847"/>
                </a:lnTo>
                <a:lnTo>
                  <a:pt x="2866" y="14641"/>
                </a:lnTo>
                <a:lnTo>
                  <a:pt x="4392" y="16992"/>
                </a:lnTo>
                <a:lnTo>
                  <a:pt x="7899" y="21248"/>
                </a:lnTo>
                <a:lnTo>
                  <a:pt x="8978" y="0"/>
                </a:lnTo>
                <a:lnTo>
                  <a:pt x="8978" y="-4776"/>
                </a:lnTo>
                <a:lnTo>
                  <a:pt x="9644" y="-9283"/>
                </a:lnTo>
                <a:lnTo>
                  <a:pt x="10789" y="-13539"/>
                </a:lnTo>
                <a:lnTo>
                  <a:pt x="12708" y="-17081"/>
                </a:lnTo>
                <a:lnTo>
                  <a:pt x="15513" y="-19597"/>
                </a:lnTo>
                <a:lnTo>
                  <a:pt x="18921" y="-21235"/>
                </a:lnTo>
                <a:lnTo>
                  <a:pt x="23508" y="-21235"/>
                </a:lnTo>
                <a:lnTo>
                  <a:pt x="27986" y="-18859"/>
                </a:lnTo>
                <a:lnTo>
                  <a:pt x="32451" y="-14997"/>
                </a:lnTo>
                <a:lnTo>
                  <a:pt x="34801" y="-12001"/>
                </a:lnTo>
                <a:lnTo>
                  <a:pt x="34801" y="7532"/>
                </a:lnTo>
                <a:lnTo>
                  <a:pt x="32133" y="10793"/>
                </a:lnTo>
                <a:lnTo>
                  <a:pt x="28501" y="14198"/>
                </a:lnTo>
                <a:lnTo>
                  <a:pt x="25167" y="16268"/>
                </a:lnTo>
                <a:lnTo>
                  <a:pt x="21924" y="17082"/>
                </a:lnTo>
                <a:lnTo>
                  <a:pt x="18489" y="17082"/>
                </a:lnTo>
                <a:lnTo>
                  <a:pt x="15081" y="15430"/>
                </a:lnTo>
                <a:lnTo>
                  <a:pt x="12377" y="12863"/>
                </a:lnTo>
                <a:lnTo>
                  <a:pt x="12805" y="24041"/>
                </a:lnTo>
                <a:lnTo>
                  <a:pt x="15772" y="24739"/>
                </a:lnTo>
                <a:lnTo>
                  <a:pt x="22424" y="24739"/>
                </a:lnTo>
                <a:lnTo>
                  <a:pt x="25355" y="23950"/>
                </a:lnTo>
                <a:lnTo>
                  <a:pt x="28037" y="22402"/>
                </a:lnTo>
                <a:lnTo>
                  <a:pt x="30726" y="20840"/>
                </a:lnTo>
                <a:lnTo>
                  <a:pt x="33310" y="18670"/>
                </a:lnTo>
                <a:lnTo>
                  <a:pt x="35798" y="15887"/>
                </a:lnTo>
                <a:lnTo>
                  <a:pt x="35798" y="22338"/>
                </a:lnTo>
                <a:lnTo>
                  <a:pt x="37407" y="23836"/>
                </a:lnTo>
                <a:lnTo>
                  <a:pt x="40435" y="24027"/>
                </a:lnTo>
                <a:lnTo>
                  <a:pt x="43520" y="22338"/>
                </a:lnTo>
                <a:lnTo>
                  <a:pt x="43520" y="-49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4343105" y="4748245"/>
            <a:ext cx="10723" cy="72288"/>
          </a:xfrm>
          <a:custGeom>
            <a:avLst/>
            <a:gdLst/>
            <a:ahLst/>
            <a:cxnLst/>
            <a:rect l="l" t="t" r="r" b="b"/>
            <a:pathLst>
              <a:path w="10723" h="72288">
                <a:moveTo>
                  <a:pt x="0" y="5421"/>
                </a:moveTo>
                <a:lnTo>
                  <a:pt x="377" y="8891"/>
                </a:lnTo>
                <a:lnTo>
                  <a:pt x="3279" y="10731"/>
                </a:lnTo>
                <a:lnTo>
                  <a:pt x="7376" y="10731"/>
                </a:lnTo>
                <a:lnTo>
                  <a:pt x="10339" y="8837"/>
                </a:lnTo>
                <a:lnTo>
                  <a:pt x="10723" y="5309"/>
                </a:lnTo>
                <a:lnTo>
                  <a:pt x="10339" y="1854"/>
                </a:lnTo>
                <a:lnTo>
                  <a:pt x="7437" y="0"/>
                </a:lnTo>
                <a:lnTo>
                  <a:pt x="3340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723" h="72288">
                <a:moveTo>
                  <a:pt x="1238" y="71374"/>
                </a:moveTo>
                <a:lnTo>
                  <a:pt x="3822" y="72288"/>
                </a:lnTo>
                <a:lnTo>
                  <a:pt x="6946" y="72288"/>
                </a:lnTo>
                <a:lnTo>
                  <a:pt x="9726" y="70638"/>
                </a:lnTo>
                <a:lnTo>
                  <a:pt x="9726" y="21804"/>
                </a:lnTo>
                <a:lnTo>
                  <a:pt x="9507" y="21106"/>
                </a:lnTo>
                <a:lnTo>
                  <a:pt x="6946" y="20156"/>
                </a:lnTo>
                <a:lnTo>
                  <a:pt x="3822" y="20156"/>
                </a:lnTo>
                <a:lnTo>
                  <a:pt x="1054" y="21804"/>
                </a:lnTo>
                <a:lnTo>
                  <a:pt x="1054" y="70638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4376742" y="4767613"/>
            <a:ext cx="40741" cy="52920"/>
          </a:xfrm>
          <a:custGeom>
            <a:avLst/>
            <a:gdLst/>
            <a:ahLst/>
            <a:cxnLst/>
            <a:rect l="l" t="t" r="r" b="b"/>
            <a:pathLst>
              <a:path w="40741" h="52920">
                <a:moveTo>
                  <a:pt x="5919" y="52920"/>
                </a:moveTo>
                <a:lnTo>
                  <a:pt x="8684" y="51271"/>
                </a:lnTo>
                <a:lnTo>
                  <a:pt x="8684" y="17143"/>
                </a:lnTo>
                <a:lnTo>
                  <a:pt x="11070" y="14072"/>
                </a:lnTo>
                <a:lnTo>
                  <a:pt x="13335" y="11747"/>
                </a:lnTo>
                <a:lnTo>
                  <a:pt x="17691" y="8561"/>
                </a:lnTo>
                <a:lnTo>
                  <a:pt x="22033" y="7758"/>
                </a:lnTo>
                <a:lnTo>
                  <a:pt x="25192" y="8089"/>
                </a:lnTo>
                <a:lnTo>
                  <a:pt x="27749" y="9385"/>
                </a:lnTo>
                <a:lnTo>
                  <a:pt x="30406" y="12787"/>
                </a:lnTo>
                <a:lnTo>
                  <a:pt x="31442" y="15952"/>
                </a:lnTo>
                <a:lnTo>
                  <a:pt x="32070" y="19886"/>
                </a:lnTo>
                <a:lnTo>
                  <a:pt x="32070" y="51271"/>
                </a:lnTo>
                <a:lnTo>
                  <a:pt x="32288" y="52006"/>
                </a:lnTo>
                <a:lnTo>
                  <a:pt x="34834" y="52920"/>
                </a:lnTo>
                <a:lnTo>
                  <a:pt x="37973" y="52920"/>
                </a:lnTo>
                <a:lnTo>
                  <a:pt x="40741" y="51271"/>
                </a:lnTo>
                <a:lnTo>
                  <a:pt x="40741" y="18021"/>
                </a:lnTo>
                <a:lnTo>
                  <a:pt x="40460" y="15038"/>
                </a:lnTo>
                <a:lnTo>
                  <a:pt x="39301" y="10083"/>
                </a:lnTo>
                <a:lnTo>
                  <a:pt x="37001" y="6069"/>
                </a:lnTo>
                <a:lnTo>
                  <a:pt x="33922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21" y="0"/>
                </a:lnTo>
                <a:lnTo>
                  <a:pt x="18450" y="723"/>
                </a:lnTo>
                <a:lnTo>
                  <a:pt x="15807" y="2146"/>
                </a:lnTo>
                <a:lnTo>
                  <a:pt x="13162" y="3567"/>
                </a:lnTo>
                <a:lnTo>
                  <a:pt x="10505" y="5829"/>
                </a:lnTo>
                <a:lnTo>
                  <a:pt x="7838" y="8902"/>
                </a:lnTo>
                <a:lnTo>
                  <a:pt x="7838" y="2437"/>
                </a:lnTo>
                <a:lnTo>
                  <a:pt x="5864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95" y="52006"/>
                </a:lnTo>
                <a:lnTo>
                  <a:pt x="2780" y="52920"/>
                </a:lnTo>
                <a:lnTo>
                  <a:pt x="5919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4436078" y="4767724"/>
            <a:ext cx="44776" cy="54648"/>
          </a:xfrm>
          <a:custGeom>
            <a:avLst/>
            <a:gdLst/>
            <a:ahLst/>
            <a:cxnLst/>
            <a:rect l="l" t="t" r="r" b="b"/>
            <a:pathLst>
              <a:path w="44776" h="54648">
                <a:moveTo>
                  <a:pt x="9511" y="36230"/>
                </a:moveTo>
                <a:lnTo>
                  <a:pt x="9190" y="54648"/>
                </a:lnTo>
                <a:lnTo>
                  <a:pt x="11329" y="51559"/>
                </a:lnTo>
                <a:lnTo>
                  <a:pt x="10076" y="39636"/>
                </a:lnTo>
                <a:lnTo>
                  <a:pt x="9511" y="36230"/>
                </a:lnTo>
                <a:close/>
              </a:path>
              <a:path w="44776" h="54648">
                <a:moveTo>
                  <a:pt x="421" y="55727"/>
                </a:moveTo>
                <a:lnTo>
                  <a:pt x="0" y="59194"/>
                </a:lnTo>
                <a:lnTo>
                  <a:pt x="382" y="62812"/>
                </a:lnTo>
                <a:lnTo>
                  <a:pt x="1918" y="66038"/>
                </a:lnTo>
                <a:lnTo>
                  <a:pt x="4885" y="68579"/>
                </a:lnTo>
                <a:lnTo>
                  <a:pt x="8808" y="70650"/>
                </a:lnTo>
                <a:lnTo>
                  <a:pt x="11490" y="71323"/>
                </a:lnTo>
                <a:lnTo>
                  <a:pt x="14159" y="71996"/>
                </a:lnTo>
                <a:lnTo>
                  <a:pt x="17406" y="72323"/>
                </a:lnTo>
                <a:lnTo>
                  <a:pt x="25192" y="72323"/>
                </a:lnTo>
                <a:lnTo>
                  <a:pt x="28623" y="71880"/>
                </a:lnTo>
                <a:lnTo>
                  <a:pt x="31529" y="70991"/>
                </a:lnTo>
                <a:lnTo>
                  <a:pt x="34444" y="70102"/>
                </a:lnTo>
                <a:lnTo>
                  <a:pt x="38696" y="67359"/>
                </a:lnTo>
                <a:lnTo>
                  <a:pt x="41972" y="64043"/>
                </a:lnTo>
                <a:lnTo>
                  <a:pt x="43794" y="59993"/>
                </a:lnTo>
                <a:lnTo>
                  <a:pt x="44258" y="55613"/>
                </a:lnTo>
                <a:lnTo>
                  <a:pt x="43840" y="51598"/>
                </a:lnTo>
                <a:lnTo>
                  <a:pt x="42242" y="48384"/>
                </a:lnTo>
                <a:lnTo>
                  <a:pt x="39672" y="45921"/>
                </a:lnTo>
                <a:lnTo>
                  <a:pt x="36546" y="43977"/>
                </a:lnTo>
                <a:lnTo>
                  <a:pt x="32608" y="42786"/>
                </a:lnTo>
                <a:lnTo>
                  <a:pt x="28108" y="42379"/>
                </a:lnTo>
                <a:lnTo>
                  <a:pt x="15756" y="41832"/>
                </a:lnTo>
                <a:lnTo>
                  <a:pt x="13874" y="41756"/>
                </a:lnTo>
                <a:lnTo>
                  <a:pt x="10076" y="39636"/>
                </a:lnTo>
                <a:lnTo>
                  <a:pt x="11329" y="51559"/>
                </a:lnTo>
                <a:lnTo>
                  <a:pt x="14072" y="48981"/>
                </a:lnTo>
                <a:lnTo>
                  <a:pt x="26337" y="49428"/>
                </a:lnTo>
                <a:lnTo>
                  <a:pt x="29164" y="49489"/>
                </a:lnTo>
                <a:lnTo>
                  <a:pt x="31417" y="50101"/>
                </a:lnTo>
                <a:lnTo>
                  <a:pt x="34737" y="52387"/>
                </a:lnTo>
                <a:lnTo>
                  <a:pt x="35575" y="56106"/>
                </a:lnTo>
                <a:lnTo>
                  <a:pt x="35575" y="57340"/>
                </a:lnTo>
                <a:lnTo>
                  <a:pt x="34394" y="60742"/>
                </a:lnTo>
                <a:lnTo>
                  <a:pt x="31456" y="63486"/>
                </a:lnTo>
                <a:lnTo>
                  <a:pt x="28246" y="64706"/>
                </a:lnTo>
                <a:lnTo>
                  <a:pt x="24282" y="65479"/>
                </a:lnTo>
                <a:lnTo>
                  <a:pt x="17518" y="65479"/>
                </a:lnTo>
                <a:lnTo>
                  <a:pt x="14292" y="64883"/>
                </a:lnTo>
                <a:lnTo>
                  <a:pt x="11981" y="63676"/>
                </a:lnTo>
                <a:lnTo>
                  <a:pt x="8514" y="60667"/>
                </a:lnTo>
                <a:lnTo>
                  <a:pt x="8514" y="57567"/>
                </a:lnTo>
                <a:lnTo>
                  <a:pt x="9190" y="54648"/>
                </a:lnTo>
                <a:lnTo>
                  <a:pt x="9511" y="36230"/>
                </a:lnTo>
                <a:lnTo>
                  <a:pt x="11033" y="32879"/>
                </a:lnTo>
                <a:lnTo>
                  <a:pt x="13949" y="33677"/>
                </a:lnTo>
                <a:lnTo>
                  <a:pt x="15513" y="27190"/>
                </a:lnTo>
                <a:lnTo>
                  <a:pt x="11981" y="23493"/>
                </a:lnTo>
                <a:lnTo>
                  <a:pt x="11084" y="20952"/>
                </a:lnTo>
                <a:lnTo>
                  <a:pt x="11084" y="17726"/>
                </a:lnTo>
                <a:lnTo>
                  <a:pt x="11292" y="14907"/>
                </a:lnTo>
                <a:lnTo>
                  <a:pt x="9597" y="3200"/>
                </a:lnTo>
                <a:lnTo>
                  <a:pt x="6371" y="6235"/>
                </a:lnTo>
                <a:lnTo>
                  <a:pt x="4204" y="10299"/>
                </a:lnTo>
                <a:lnTo>
                  <a:pt x="2829" y="15008"/>
                </a:lnTo>
                <a:lnTo>
                  <a:pt x="2829" y="17791"/>
                </a:lnTo>
                <a:lnTo>
                  <a:pt x="3149" y="22212"/>
                </a:lnTo>
                <a:lnTo>
                  <a:pt x="4406" y="25589"/>
                </a:lnTo>
                <a:lnTo>
                  <a:pt x="6361" y="28422"/>
                </a:lnTo>
                <a:lnTo>
                  <a:pt x="3975" y="31366"/>
                </a:lnTo>
                <a:lnTo>
                  <a:pt x="2228" y="34833"/>
                </a:lnTo>
                <a:lnTo>
                  <a:pt x="1785" y="38999"/>
                </a:lnTo>
                <a:lnTo>
                  <a:pt x="2203" y="42073"/>
                </a:lnTo>
                <a:lnTo>
                  <a:pt x="3841" y="44830"/>
                </a:lnTo>
                <a:lnTo>
                  <a:pt x="6840" y="46875"/>
                </a:lnTo>
                <a:lnTo>
                  <a:pt x="3851" y="49618"/>
                </a:lnTo>
                <a:lnTo>
                  <a:pt x="1710" y="52527"/>
                </a:lnTo>
                <a:lnTo>
                  <a:pt x="421" y="55727"/>
                </a:lnTo>
                <a:close/>
              </a:path>
              <a:path w="44776" h="54648">
                <a:moveTo>
                  <a:pt x="14357" y="9079"/>
                </a:moveTo>
                <a:lnTo>
                  <a:pt x="17873" y="7110"/>
                </a:lnTo>
                <a:lnTo>
                  <a:pt x="21023" y="6832"/>
                </a:lnTo>
                <a:lnTo>
                  <a:pt x="24282" y="6832"/>
                </a:lnTo>
                <a:lnTo>
                  <a:pt x="26791" y="7758"/>
                </a:lnTo>
                <a:lnTo>
                  <a:pt x="30333" y="11490"/>
                </a:lnTo>
                <a:lnTo>
                  <a:pt x="31219" y="14083"/>
                </a:lnTo>
                <a:lnTo>
                  <a:pt x="31219" y="17409"/>
                </a:lnTo>
                <a:lnTo>
                  <a:pt x="31014" y="20177"/>
                </a:lnTo>
                <a:lnTo>
                  <a:pt x="30210" y="22781"/>
                </a:lnTo>
                <a:lnTo>
                  <a:pt x="27946" y="25920"/>
                </a:lnTo>
                <a:lnTo>
                  <a:pt x="24382" y="27824"/>
                </a:lnTo>
                <a:lnTo>
                  <a:pt x="21182" y="28105"/>
                </a:lnTo>
                <a:lnTo>
                  <a:pt x="17997" y="28105"/>
                </a:lnTo>
                <a:lnTo>
                  <a:pt x="15513" y="27190"/>
                </a:lnTo>
                <a:lnTo>
                  <a:pt x="13949" y="33677"/>
                </a:lnTo>
                <a:lnTo>
                  <a:pt x="17416" y="34733"/>
                </a:lnTo>
                <a:lnTo>
                  <a:pt x="21182" y="34999"/>
                </a:lnTo>
                <a:lnTo>
                  <a:pt x="23900" y="34999"/>
                </a:lnTo>
                <a:lnTo>
                  <a:pt x="28638" y="33793"/>
                </a:lnTo>
                <a:lnTo>
                  <a:pt x="32818" y="31864"/>
                </a:lnTo>
                <a:lnTo>
                  <a:pt x="36079" y="28854"/>
                </a:lnTo>
                <a:lnTo>
                  <a:pt x="38196" y="24851"/>
                </a:lnTo>
                <a:lnTo>
                  <a:pt x="39524" y="20177"/>
                </a:lnTo>
                <a:lnTo>
                  <a:pt x="39524" y="17359"/>
                </a:lnTo>
                <a:lnTo>
                  <a:pt x="39265" y="14018"/>
                </a:lnTo>
                <a:lnTo>
                  <a:pt x="38293" y="10868"/>
                </a:lnTo>
                <a:lnTo>
                  <a:pt x="36201" y="8139"/>
                </a:lnTo>
                <a:lnTo>
                  <a:pt x="42994" y="8139"/>
                </a:lnTo>
                <a:lnTo>
                  <a:pt x="44283" y="7289"/>
                </a:lnTo>
                <a:lnTo>
                  <a:pt x="44776" y="4546"/>
                </a:lnTo>
                <a:lnTo>
                  <a:pt x="42994" y="914"/>
                </a:lnTo>
                <a:lnTo>
                  <a:pt x="28699" y="914"/>
                </a:lnTo>
                <a:lnTo>
                  <a:pt x="27604" y="633"/>
                </a:lnTo>
                <a:lnTo>
                  <a:pt x="23950" y="76"/>
                </a:lnTo>
                <a:lnTo>
                  <a:pt x="18511" y="0"/>
                </a:lnTo>
                <a:lnTo>
                  <a:pt x="13792" y="1216"/>
                </a:lnTo>
                <a:lnTo>
                  <a:pt x="9597" y="3200"/>
                </a:lnTo>
                <a:lnTo>
                  <a:pt x="11292" y="14907"/>
                </a:lnTo>
                <a:lnTo>
                  <a:pt x="12092" y="12265"/>
                </a:lnTo>
                <a:lnTo>
                  <a:pt x="1435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4500274" y="4808095"/>
            <a:ext cx="11292" cy="12635"/>
          </a:xfrm>
          <a:custGeom>
            <a:avLst/>
            <a:gdLst/>
            <a:ahLst/>
            <a:cxnLst/>
            <a:rect l="l" t="t" r="r" b="b"/>
            <a:pathLst>
              <a:path w="11292" h="12635">
                <a:moveTo>
                  <a:pt x="11292" y="6234"/>
                </a:moveTo>
                <a:lnTo>
                  <a:pt x="11292" y="3747"/>
                </a:lnTo>
                <a:lnTo>
                  <a:pt x="9287" y="406"/>
                </a:lnTo>
                <a:lnTo>
                  <a:pt x="5730" y="0"/>
                </a:lnTo>
                <a:lnTo>
                  <a:pt x="1238" y="1269"/>
                </a:lnTo>
                <a:lnTo>
                  <a:pt x="0" y="3834"/>
                </a:lnTo>
                <a:lnTo>
                  <a:pt x="0" y="8891"/>
                </a:lnTo>
                <a:lnTo>
                  <a:pt x="2004" y="12228"/>
                </a:lnTo>
                <a:lnTo>
                  <a:pt x="5568" y="12635"/>
                </a:lnTo>
                <a:lnTo>
                  <a:pt x="10060" y="11353"/>
                </a:lnTo>
                <a:lnTo>
                  <a:pt x="11292" y="8802"/>
                </a:lnTo>
                <a:lnTo>
                  <a:pt x="11292" y="62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4563334" y="4749695"/>
            <a:ext cx="88837" cy="70866"/>
          </a:xfrm>
          <a:custGeom>
            <a:avLst/>
            <a:gdLst/>
            <a:ahLst/>
            <a:cxnLst/>
            <a:rect l="l" t="t" r="r" b="b"/>
            <a:pathLst>
              <a:path w="88837" h="70866">
                <a:moveTo>
                  <a:pt x="233" y="3647"/>
                </a:moveTo>
                <a:lnTo>
                  <a:pt x="18205" y="68493"/>
                </a:lnTo>
                <a:lnTo>
                  <a:pt x="19018" y="70016"/>
                </a:lnTo>
                <a:lnTo>
                  <a:pt x="21772" y="70765"/>
                </a:lnTo>
                <a:lnTo>
                  <a:pt x="24663" y="70866"/>
                </a:lnTo>
                <a:lnTo>
                  <a:pt x="28134" y="70689"/>
                </a:lnTo>
                <a:lnTo>
                  <a:pt x="30765" y="68493"/>
                </a:lnTo>
                <a:lnTo>
                  <a:pt x="43887" y="15469"/>
                </a:lnTo>
                <a:lnTo>
                  <a:pt x="58244" y="68493"/>
                </a:lnTo>
                <a:lnTo>
                  <a:pt x="59072" y="70016"/>
                </a:lnTo>
                <a:lnTo>
                  <a:pt x="61800" y="70765"/>
                </a:lnTo>
                <a:lnTo>
                  <a:pt x="64555" y="70866"/>
                </a:lnTo>
                <a:lnTo>
                  <a:pt x="67928" y="70689"/>
                </a:lnTo>
                <a:lnTo>
                  <a:pt x="70805" y="68493"/>
                </a:lnTo>
                <a:lnTo>
                  <a:pt x="88837" y="3696"/>
                </a:lnTo>
                <a:lnTo>
                  <a:pt x="88726" y="662"/>
                </a:lnTo>
                <a:lnTo>
                  <a:pt x="85932" y="0"/>
                </a:lnTo>
                <a:lnTo>
                  <a:pt x="83055" y="39"/>
                </a:lnTo>
                <a:lnTo>
                  <a:pt x="80053" y="2019"/>
                </a:lnTo>
                <a:lnTo>
                  <a:pt x="65073" y="60782"/>
                </a:lnTo>
                <a:lnTo>
                  <a:pt x="49363" y="2084"/>
                </a:lnTo>
                <a:lnTo>
                  <a:pt x="47397" y="190"/>
                </a:lnTo>
                <a:lnTo>
                  <a:pt x="44467" y="0"/>
                </a:lnTo>
                <a:lnTo>
                  <a:pt x="41921" y="115"/>
                </a:lnTo>
                <a:lnTo>
                  <a:pt x="39276" y="2084"/>
                </a:lnTo>
                <a:lnTo>
                  <a:pt x="24775" y="60782"/>
                </a:lnTo>
                <a:lnTo>
                  <a:pt x="9424" y="1969"/>
                </a:lnTo>
                <a:lnTo>
                  <a:pt x="9018" y="737"/>
                </a:lnTo>
                <a:lnTo>
                  <a:pt x="6386" y="39"/>
                </a:lnTo>
                <a:lnTo>
                  <a:pt x="3308" y="0"/>
                </a:lnTo>
                <a:lnTo>
                  <a:pt x="0" y="864"/>
                </a:lnTo>
                <a:lnTo>
                  <a:pt x="233" y="36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4672587" y="4744688"/>
            <a:ext cx="40726" cy="75845"/>
          </a:xfrm>
          <a:custGeom>
            <a:avLst/>
            <a:gdLst/>
            <a:ahLst/>
            <a:cxnLst/>
            <a:rect l="l" t="t" r="r" b="b"/>
            <a:pathLst>
              <a:path w="40726" h="75845">
                <a:moveTo>
                  <a:pt x="32054" y="45608"/>
                </a:moveTo>
                <a:lnTo>
                  <a:pt x="32054" y="74195"/>
                </a:lnTo>
                <a:lnTo>
                  <a:pt x="32273" y="74931"/>
                </a:lnTo>
                <a:lnTo>
                  <a:pt x="34833" y="75845"/>
                </a:lnTo>
                <a:lnTo>
                  <a:pt x="37957" y="75845"/>
                </a:lnTo>
                <a:lnTo>
                  <a:pt x="40726" y="74195"/>
                </a:lnTo>
                <a:lnTo>
                  <a:pt x="40726" y="40957"/>
                </a:lnTo>
                <a:lnTo>
                  <a:pt x="40445" y="37962"/>
                </a:lnTo>
                <a:lnTo>
                  <a:pt x="39286" y="33008"/>
                </a:lnTo>
                <a:lnTo>
                  <a:pt x="37000" y="28994"/>
                </a:lnTo>
                <a:lnTo>
                  <a:pt x="33922" y="25693"/>
                </a:lnTo>
                <a:lnTo>
                  <a:pt x="29616" y="23483"/>
                </a:lnTo>
                <a:lnTo>
                  <a:pt x="26959" y="22924"/>
                </a:lnTo>
                <a:lnTo>
                  <a:pt x="21243" y="22924"/>
                </a:lnTo>
                <a:lnTo>
                  <a:pt x="16184" y="24904"/>
                </a:lnTo>
                <a:lnTo>
                  <a:pt x="11155" y="28246"/>
                </a:lnTo>
                <a:lnTo>
                  <a:pt x="8671" y="30963"/>
                </a:lnTo>
                <a:lnTo>
                  <a:pt x="8671" y="1703"/>
                </a:lnTo>
                <a:lnTo>
                  <a:pt x="8463" y="939"/>
                </a:lnTo>
                <a:lnTo>
                  <a:pt x="5904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64" y="75845"/>
                </a:lnTo>
                <a:lnTo>
                  <a:pt x="5904" y="75845"/>
                </a:lnTo>
                <a:lnTo>
                  <a:pt x="8671" y="74195"/>
                </a:lnTo>
                <a:lnTo>
                  <a:pt x="8671" y="40068"/>
                </a:lnTo>
                <a:lnTo>
                  <a:pt x="11059" y="36997"/>
                </a:lnTo>
                <a:lnTo>
                  <a:pt x="13319" y="34672"/>
                </a:lnTo>
                <a:lnTo>
                  <a:pt x="17675" y="31485"/>
                </a:lnTo>
                <a:lnTo>
                  <a:pt x="22017" y="30683"/>
                </a:lnTo>
                <a:lnTo>
                  <a:pt x="25177" y="31014"/>
                </a:lnTo>
                <a:lnTo>
                  <a:pt x="27738" y="32310"/>
                </a:lnTo>
                <a:lnTo>
                  <a:pt x="30394" y="35712"/>
                </a:lnTo>
                <a:lnTo>
                  <a:pt x="31427" y="38877"/>
                </a:lnTo>
                <a:lnTo>
                  <a:pt x="32054" y="42811"/>
                </a:lnTo>
                <a:lnTo>
                  <a:pt x="32054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4734013" y="4767613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7" y="16941"/>
                </a:moveTo>
                <a:lnTo>
                  <a:pt x="42325" y="14137"/>
                </a:lnTo>
                <a:lnTo>
                  <a:pt x="41540" y="11329"/>
                </a:lnTo>
                <a:lnTo>
                  <a:pt x="38620" y="6808"/>
                </a:lnTo>
                <a:lnTo>
                  <a:pt x="34798" y="3074"/>
                </a:lnTo>
                <a:lnTo>
                  <a:pt x="32188" y="1844"/>
                </a:lnTo>
                <a:lnTo>
                  <a:pt x="29570" y="623"/>
                </a:lnTo>
                <a:lnTo>
                  <a:pt x="26407" y="0"/>
                </a:lnTo>
                <a:lnTo>
                  <a:pt x="26446" y="6998"/>
                </a:lnTo>
                <a:lnTo>
                  <a:pt x="29617" y="8333"/>
                </a:lnTo>
                <a:lnTo>
                  <a:pt x="31744" y="11012"/>
                </a:lnTo>
                <a:lnTo>
                  <a:pt x="33887" y="13690"/>
                </a:lnTo>
                <a:lnTo>
                  <a:pt x="34898" y="17388"/>
                </a:lnTo>
                <a:lnTo>
                  <a:pt x="34787" y="22086"/>
                </a:lnTo>
                <a:lnTo>
                  <a:pt x="8982" y="22086"/>
                </a:lnTo>
                <a:lnTo>
                  <a:pt x="9055" y="20091"/>
                </a:lnTo>
                <a:lnTo>
                  <a:pt x="10491" y="3125"/>
                </a:lnTo>
                <a:lnTo>
                  <a:pt x="8097" y="4903"/>
                </a:lnTo>
                <a:lnTo>
                  <a:pt x="4144" y="9575"/>
                </a:lnTo>
                <a:lnTo>
                  <a:pt x="2632" y="12409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26" y="38685"/>
                </a:lnTo>
                <a:lnTo>
                  <a:pt x="2534" y="42012"/>
                </a:lnTo>
                <a:lnTo>
                  <a:pt x="4047" y="44780"/>
                </a:lnTo>
                <a:lnTo>
                  <a:pt x="6037" y="46991"/>
                </a:lnTo>
                <a:lnTo>
                  <a:pt x="10491" y="50864"/>
                </a:lnTo>
                <a:lnTo>
                  <a:pt x="13431" y="51981"/>
                </a:lnTo>
                <a:lnTo>
                  <a:pt x="16348" y="53099"/>
                </a:lnTo>
                <a:lnTo>
                  <a:pt x="19753" y="53658"/>
                </a:lnTo>
                <a:lnTo>
                  <a:pt x="23652" y="53658"/>
                </a:lnTo>
                <a:lnTo>
                  <a:pt x="27994" y="53492"/>
                </a:lnTo>
                <a:lnTo>
                  <a:pt x="31968" y="52809"/>
                </a:lnTo>
                <a:lnTo>
                  <a:pt x="35204" y="51981"/>
                </a:lnTo>
                <a:lnTo>
                  <a:pt x="37945" y="51106"/>
                </a:lnTo>
                <a:lnTo>
                  <a:pt x="41194" y="48834"/>
                </a:lnTo>
                <a:lnTo>
                  <a:pt x="41512" y="46167"/>
                </a:lnTo>
                <a:lnTo>
                  <a:pt x="40947" y="43016"/>
                </a:lnTo>
                <a:lnTo>
                  <a:pt x="38206" y="43268"/>
                </a:lnTo>
                <a:lnTo>
                  <a:pt x="35046" y="44554"/>
                </a:lnTo>
                <a:lnTo>
                  <a:pt x="32241" y="45443"/>
                </a:lnTo>
                <a:lnTo>
                  <a:pt x="28724" y="46192"/>
                </a:lnTo>
                <a:lnTo>
                  <a:pt x="24451" y="46393"/>
                </a:lnTo>
                <a:lnTo>
                  <a:pt x="21615" y="46393"/>
                </a:lnTo>
                <a:lnTo>
                  <a:pt x="17219" y="45137"/>
                </a:lnTo>
                <a:lnTo>
                  <a:pt x="13644" y="43117"/>
                </a:lnTo>
                <a:lnTo>
                  <a:pt x="11182" y="40007"/>
                </a:lnTo>
                <a:lnTo>
                  <a:pt x="9777" y="35979"/>
                </a:lnTo>
                <a:lnTo>
                  <a:pt x="8982" y="31356"/>
                </a:lnTo>
                <a:lnTo>
                  <a:pt x="8982" y="28652"/>
                </a:lnTo>
                <a:lnTo>
                  <a:pt x="40137" y="28652"/>
                </a:lnTo>
                <a:lnTo>
                  <a:pt x="42487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8">
                <a:moveTo>
                  <a:pt x="9055" y="20091"/>
                </a:moveTo>
                <a:lnTo>
                  <a:pt x="9987" y="16358"/>
                </a:lnTo>
                <a:lnTo>
                  <a:pt x="11437" y="12931"/>
                </a:lnTo>
                <a:lnTo>
                  <a:pt x="14979" y="9083"/>
                </a:lnTo>
                <a:lnTo>
                  <a:pt x="18216" y="7419"/>
                </a:lnTo>
                <a:lnTo>
                  <a:pt x="22251" y="6998"/>
                </a:lnTo>
                <a:lnTo>
                  <a:pt x="26446" y="6998"/>
                </a:lnTo>
                <a:lnTo>
                  <a:pt x="26407" y="0"/>
                </a:lnTo>
                <a:lnTo>
                  <a:pt x="19223" y="0"/>
                </a:lnTo>
                <a:lnTo>
                  <a:pt x="16088" y="623"/>
                </a:lnTo>
                <a:lnTo>
                  <a:pt x="13299" y="1868"/>
                </a:lnTo>
                <a:lnTo>
                  <a:pt x="10491" y="3125"/>
                </a:lnTo>
                <a:lnTo>
                  <a:pt x="905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4799289" y="4767616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9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09" y="15466"/>
                </a:lnTo>
                <a:lnTo>
                  <a:pt x="14022" y="11631"/>
                </a:lnTo>
                <a:lnTo>
                  <a:pt x="16755" y="9359"/>
                </a:lnTo>
                <a:lnTo>
                  <a:pt x="19300" y="8470"/>
                </a:lnTo>
                <a:lnTo>
                  <a:pt x="22226" y="8672"/>
                </a:lnTo>
                <a:lnTo>
                  <a:pt x="24898" y="9461"/>
                </a:lnTo>
                <a:lnTo>
                  <a:pt x="27555" y="8190"/>
                </a:lnTo>
                <a:lnTo>
                  <a:pt x="27616" y="3657"/>
                </a:lnTo>
                <a:lnTo>
                  <a:pt x="25326" y="673"/>
                </a:lnTo>
                <a:lnTo>
                  <a:pt x="22302" y="86"/>
                </a:lnTo>
                <a:lnTo>
                  <a:pt x="19728" y="0"/>
                </a:lnTo>
                <a:lnTo>
                  <a:pt x="16729" y="673"/>
                </a:lnTo>
                <a:lnTo>
                  <a:pt x="13690" y="2578"/>
                </a:lnTo>
                <a:lnTo>
                  <a:pt x="10346" y="599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64" y="52919"/>
                </a:lnTo>
                <a:lnTo>
                  <a:pt x="589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4841643" y="4767613"/>
            <a:ext cx="43524" cy="53658"/>
          </a:xfrm>
          <a:custGeom>
            <a:avLst/>
            <a:gdLst/>
            <a:ahLst/>
            <a:cxnLst/>
            <a:rect l="l" t="t" r="r" b="b"/>
            <a:pathLst>
              <a:path w="43524" h="53658">
                <a:moveTo>
                  <a:pt x="43127" y="16941"/>
                </a:moveTo>
                <a:lnTo>
                  <a:pt x="42329" y="14137"/>
                </a:lnTo>
                <a:lnTo>
                  <a:pt x="41544" y="11329"/>
                </a:lnTo>
                <a:lnTo>
                  <a:pt x="38628" y="6808"/>
                </a:lnTo>
                <a:lnTo>
                  <a:pt x="34800" y="3074"/>
                </a:lnTo>
                <a:lnTo>
                  <a:pt x="32190" y="1844"/>
                </a:lnTo>
                <a:lnTo>
                  <a:pt x="29573" y="623"/>
                </a:lnTo>
                <a:lnTo>
                  <a:pt x="26409" y="0"/>
                </a:lnTo>
                <a:lnTo>
                  <a:pt x="26449" y="6998"/>
                </a:lnTo>
                <a:lnTo>
                  <a:pt x="29620" y="8333"/>
                </a:lnTo>
                <a:lnTo>
                  <a:pt x="31748" y="11012"/>
                </a:lnTo>
                <a:lnTo>
                  <a:pt x="33889" y="13690"/>
                </a:lnTo>
                <a:lnTo>
                  <a:pt x="34902" y="17388"/>
                </a:lnTo>
                <a:lnTo>
                  <a:pt x="34790" y="22086"/>
                </a:lnTo>
                <a:lnTo>
                  <a:pt x="8981" y="22086"/>
                </a:lnTo>
                <a:lnTo>
                  <a:pt x="9057" y="20091"/>
                </a:lnTo>
                <a:lnTo>
                  <a:pt x="10494" y="3125"/>
                </a:lnTo>
                <a:lnTo>
                  <a:pt x="8096" y="4903"/>
                </a:lnTo>
                <a:lnTo>
                  <a:pt x="4146" y="9575"/>
                </a:lnTo>
                <a:lnTo>
                  <a:pt x="2635" y="12409"/>
                </a:lnTo>
                <a:lnTo>
                  <a:pt x="1576" y="15760"/>
                </a:lnTo>
                <a:lnTo>
                  <a:pt x="528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6" y="35359"/>
                </a:lnTo>
                <a:lnTo>
                  <a:pt x="1526" y="38685"/>
                </a:lnTo>
                <a:lnTo>
                  <a:pt x="2533" y="42012"/>
                </a:lnTo>
                <a:lnTo>
                  <a:pt x="4050" y="44780"/>
                </a:lnTo>
                <a:lnTo>
                  <a:pt x="6040" y="46991"/>
                </a:lnTo>
                <a:lnTo>
                  <a:pt x="10494" y="50864"/>
                </a:lnTo>
                <a:lnTo>
                  <a:pt x="13435" y="51981"/>
                </a:lnTo>
                <a:lnTo>
                  <a:pt x="16351" y="53099"/>
                </a:lnTo>
                <a:lnTo>
                  <a:pt x="19756" y="53658"/>
                </a:lnTo>
                <a:lnTo>
                  <a:pt x="23655" y="53658"/>
                </a:lnTo>
                <a:lnTo>
                  <a:pt x="28000" y="53492"/>
                </a:lnTo>
                <a:lnTo>
                  <a:pt x="31970" y="52809"/>
                </a:lnTo>
                <a:lnTo>
                  <a:pt x="35208" y="51981"/>
                </a:lnTo>
                <a:lnTo>
                  <a:pt x="37947" y="51106"/>
                </a:lnTo>
                <a:lnTo>
                  <a:pt x="41197" y="48834"/>
                </a:lnTo>
                <a:lnTo>
                  <a:pt x="41518" y="46167"/>
                </a:lnTo>
                <a:lnTo>
                  <a:pt x="40949" y="43016"/>
                </a:lnTo>
                <a:lnTo>
                  <a:pt x="38210" y="43268"/>
                </a:lnTo>
                <a:lnTo>
                  <a:pt x="35045" y="44554"/>
                </a:lnTo>
                <a:lnTo>
                  <a:pt x="32245" y="45443"/>
                </a:lnTo>
                <a:lnTo>
                  <a:pt x="28723" y="46192"/>
                </a:lnTo>
                <a:lnTo>
                  <a:pt x="24457" y="46393"/>
                </a:lnTo>
                <a:lnTo>
                  <a:pt x="21614" y="46393"/>
                </a:lnTo>
                <a:lnTo>
                  <a:pt x="17222" y="45137"/>
                </a:lnTo>
                <a:lnTo>
                  <a:pt x="13643" y="43117"/>
                </a:lnTo>
                <a:lnTo>
                  <a:pt x="11181" y="40007"/>
                </a:lnTo>
                <a:lnTo>
                  <a:pt x="9781" y="35979"/>
                </a:lnTo>
                <a:lnTo>
                  <a:pt x="8981" y="31356"/>
                </a:lnTo>
                <a:lnTo>
                  <a:pt x="8981" y="28652"/>
                </a:lnTo>
                <a:lnTo>
                  <a:pt x="40135" y="28652"/>
                </a:lnTo>
                <a:lnTo>
                  <a:pt x="42486" y="27749"/>
                </a:lnTo>
                <a:lnTo>
                  <a:pt x="43524" y="24739"/>
                </a:lnTo>
                <a:lnTo>
                  <a:pt x="43524" y="19926"/>
                </a:lnTo>
                <a:lnTo>
                  <a:pt x="43127" y="16941"/>
                </a:lnTo>
                <a:close/>
              </a:path>
              <a:path w="43524" h="53658">
                <a:moveTo>
                  <a:pt x="9057" y="20091"/>
                </a:moveTo>
                <a:lnTo>
                  <a:pt x="9989" y="16358"/>
                </a:lnTo>
                <a:lnTo>
                  <a:pt x="11440" y="12931"/>
                </a:lnTo>
                <a:lnTo>
                  <a:pt x="14983" y="9083"/>
                </a:lnTo>
                <a:lnTo>
                  <a:pt x="18219" y="7419"/>
                </a:lnTo>
                <a:lnTo>
                  <a:pt x="22255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92" y="623"/>
                </a:lnTo>
                <a:lnTo>
                  <a:pt x="13298" y="1868"/>
                </a:lnTo>
                <a:lnTo>
                  <a:pt x="10494" y="3125"/>
                </a:lnTo>
                <a:lnTo>
                  <a:pt x="905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4939506" y="4767613"/>
            <a:ext cx="40740" cy="52920"/>
          </a:xfrm>
          <a:custGeom>
            <a:avLst/>
            <a:gdLst/>
            <a:ahLst/>
            <a:cxnLst/>
            <a:rect l="l" t="t" r="r" b="b"/>
            <a:pathLst>
              <a:path w="40740" h="52920">
                <a:moveTo>
                  <a:pt x="5914" y="52920"/>
                </a:moveTo>
                <a:lnTo>
                  <a:pt x="8682" y="51271"/>
                </a:lnTo>
                <a:lnTo>
                  <a:pt x="8682" y="17143"/>
                </a:lnTo>
                <a:lnTo>
                  <a:pt x="11069" y="14072"/>
                </a:lnTo>
                <a:lnTo>
                  <a:pt x="13333" y="11747"/>
                </a:lnTo>
                <a:lnTo>
                  <a:pt x="17686" y="8561"/>
                </a:lnTo>
                <a:lnTo>
                  <a:pt x="22028" y="7758"/>
                </a:lnTo>
                <a:lnTo>
                  <a:pt x="25189" y="8089"/>
                </a:lnTo>
                <a:lnTo>
                  <a:pt x="27748" y="9385"/>
                </a:lnTo>
                <a:lnTo>
                  <a:pt x="30405" y="12787"/>
                </a:lnTo>
                <a:lnTo>
                  <a:pt x="31442" y="15952"/>
                </a:lnTo>
                <a:lnTo>
                  <a:pt x="32064" y="19886"/>
                </a:lnTo>
                <a:lnTo>
                  <a:pt x="32064" y="51271"/>
                </a:lnTo>
                <a:lnTo>
                  <a:pt x="32288" y="52006"/>
                </a:lnTo>
                <a:lnTo>
                  <a:pt x="34833" y="52920"/>
                </a:lnTo>
                <a:lnTo>
                  <a:pt x="37973" y="52920"/>
                </a:lnTo>
                <a:lnTo>
                  <a:pt x="40740" y="51271"/>
                </a:lnTo>
                <a:lnTo>
                  <a:pt x="40740" y="18021"/>
                </a:lnTo>
                <a:lnTo>
                  <a:pt x="40453" y="15038"/>
                </a:lnTo>
                <a:lnTo>
                  <a:pt x="39301" y="10083"/>
                </a:lnTo>
                <a:lnTo>
                  <a:pt x="36996" y="6069"/>
                </a:lnTo>
                <a:lnTo>
                  <a:pt x="33922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21" y="0"/>
                </a:lnTo>
                <a:lnTo>
                  <a:pt x="18449" y="723"/>
                </a:lnTo>
                <a:lnTo>
                  <a:pt x="15807" y="2146"/>
                </a:lnTo>
                <a:lnTo>
                  <a:pt x="13157" y="3567"/>
                </a:lnTo>
                <a:lnTo>
                  <a:pt x="10500" y="5829"/>
                </a:lnTo>
                <a:lnTo>
                  <a:pt x="7833" y="8902"/>
                </a:lnTo>
                <a:lnTo>
                  <a:pt x="7833" y="2437"/>
                </a:lnTo>
                <a:lnTo>
                  <a:pt x="5863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2006"/>
                </a:lnTo>
                <a:lnTo>
                  <a:pt x="2778" y="52920"/>
                </a:lnTo>
                <a:lnTo>
                  <a:pt x="591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000943" y="4767613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13" y="16941"/>
                </a:moveTo>
                <a:lnTo>
                  <a:pt x="42329" y="14137"/>
                </a:lnTo>
                <a:lnTo>
                  <a:pt x="41540" y="11329"/>
                </a:lnTo>
                <a:lnTo>
                  <a:pt x="38624" y="6808"/>
                </a:lnTo>
                <a:lnTo>
                  <a:pt x="34798" y="3074"/>
                </a:lnTo>
                <a:lnTo>
                  <a:pt x="32176" y="1844"/>
                </a:lnTo>
                <a:lnTo>
                  <a:pt x="29573" y="623"/>
                </a:lnTo>
                <a:lnTo>
                  <a:pt x="26409" y="0"/>
                </a:lnTo>
                <a:lnTo>
                  <a:pt x="26445" y="6998"/>
                </a:lnTo>
                <a:lnTo>
                  <a:pt x="29606" y="8333"/>
                </a:lnTo>
                <a:lnTo>
                  <a:pt x="31748" y="11012"/>
                </a:lnTo>
                <a:lnTo>
                  <a:pt x="33875" y="13690"/>
                </a:lnTo>
                <a:lnTo>
                  <a:pt x="34898" y="17388"/>
                </a:lnTo>
                <a:lnTo>
                  <a:pt x="34786" y="22086"/>
                </a:lnTo>
                <a:lnTo>
                  <a:pt x="8977" y="22086"/>
                </a:lnTo>
                <a:lnTo>
                  <a:pt x="9053" y="20091"/>
                </a:lnTo>
                <a:lnTo>
                  <a:pt x="10480" y="3125"/>
                </a:lnTo>
                <a:lnTo>
                  <a:pt x="8092" y="4903"/>
                </a:lnTo>
                <a:lnTo>
                  <a:pt x="4146" y="9575"/>
                </a:lnTo>
                <a:lnTo>
                  <a:pt x="2631" y="12409"/>
                </a:lnTo>
                <a:lnTo>
                  <a:pt x="1573" y="15760"/>
                </a:lnTo>
                <a:lnTo>
                  <a:pt x="52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31" y="42012"/>
                </a:lnTo>
                <a:lnTo>
                  <a:pt x="4046" y="44780"/>
                </a:lnTo>
                <a:lnTo>
                  <a:pt x="6040" y="46991"/>
                </a:lnTo>
                <a:lnTo>
                  <a:pt x="10494" y="50864"/>
                </a:lnTo>
                <a:lnTo>
                  <a:pt x="13431" y="51981"/>
                </a:lnTo>
                <a:lnTo>
                  <a:pt x="16347" y="53099"/>
                </a:lnTo>
                <a:lnTo>
                  <a:pt x="19753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68" y="52809"/>
                </a:lnTo>
                <a:lnTo>
                  <a:pt x="35204" y="51981"/>
                </a:lnTo>
                <a:lnTo>
                  <a:pt x="37947" y="51106"/>
                </a:lnTo>
                <a:lnTo>
                  <a:pt x="41194" y="48834"/>
                </a:lnTo>
                <a:lnTo>
                  <a:pt x="41515" y="46167"/>
                </a:lnTo>
                <a:lnTo>
                  <a:pt x="40935" y="43016"/>
                </a:lnTo>
                <a:lnTo>
                  <a:pt x="38206" y="43268"/>
                </a:lnTo>
                <a:lnTo>
                  <a:pt x="35041" y="44554"/>
                </a:lnTo>
                <a:lnTo>
                  <a:pt x="32241" y="45443"/>
                </a:lnTo>
                <a:lnTo>
                  <a:pt x="28721" y="46192"/>
                </a:lnTo>
                <a:lnTo>
                  <a:pt x="24455" y="46393"/>
                </a:lnTo>
                <a:lnTo>
                  <a:pt x="21610" y="46393"/>
                </a:lnTo>
                <a:lnTo>
                  <a:pt x="17222" y="45137"/>
                </a:lnTo>
                <a:lnTo>
                  <a:pt x="13639" y="43117"/>
                </a:lnTo>
                <a:lnTo>
                  <a:pt x="11177" y="40007"/>
                </a:lnTo>
                <a:lnTo>
                  <a:pt x="9777" y="35979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49"/>
                </a:lnTo>
                <a:lnTo>
                  <a:pt x="43506" y="24739"/>
                </a:lnTo>
                <a:lnTo>
                  <a:pt x="43506" y="19926"/>
                </a:lnTo>
                <a:lnTo>
                  <a:pt x="43113" y="16941"/>
                </a:lnTo>
                <a:close/>
              </a:path>
              <a:path w="43506" h="53658">
                <a:moveTo>
                  <a:pt x="9053" y="20091"/>
                </a:moveTo>
                <a:lnTo>
                  <a:pt x="9986" y="16358"/>
                </a:lnTo>
                <a:lnTo>
                  <a:pt x="11440" y="12931"/>
                </a:lnTo>
                <a:lnTo>
                  <a:pt x="14983" y="9083"/>
                </a:lnTo>
                <a:lnTo>
                  <a:pt x="18215" y="7419"/>
                </a:lnTo>
                <a:lnTo>
                  <a:pt x="22251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294" y="1868"/>
                </a:lnTo>
                <a:lnTo>
                  <a:pt x="10480" y="3125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062907" y="4767663"/>
            <a:ext cx="37306" cy="53607"/>
          </a:xfrm>
          <a:custGeom>
            <a:avLst/>
            <a:gdLst/>
            <a:ahLst/>
            <a:cxnLst/>
            <a:rect l="l" t="t" r="r" b="b"/>
            <a:pathLst>
              <a:path w="37306" h="53607">
                <a:moveTo>
                  <a:pt x="9024" y="20624"/>
                </a:moveTo>
                <a:lnTo>
                  <a:pt x="10144" y="15825"/>
                </a:lnTo>
                <a:lnTo>
                  <a:pt x="12372" y="12509"/>
                </a:lnTo>
                <a:lnTo>
                  <a:pt x="14587" y="9194"/>
                </a:lnTo>
                <a:lnTo>
                  <a:pt x="17783" y="7545"/>
                </a:lnTo>
                <a:lnTo>
                  <a:pt x="23997" y="7545"/>
                </a:lnTo>
                <a:lnTo>
                  <a:pt x="27244" y="8445"/>
                </a:lnTo>
                <a:lnTo>
                  <a:pt x="31046" y="10415"/>
                </a:lnTo>
                <a:lnTo>
                  <a:pt x="33652" y="12395"/>
                </a:lnTo>
                <a:lnTo>
                  <a:pt x="36615" y="12459"/>
                </a:lnTo>
                <a:lnTo>
                  <a:pt x="37097" y="9500"/>
                </a:lnTo>
                <a:lnTo>
                  <a:pt x="36838" y="6706"/>
                </a:lnTo>
                <a:lnTo>
                  <a:pt x="34491" y="3822"/>
                </a:lnTo>
                <a:lnTo>
                  <a:pt x="31560" y="2044"/>
                </a:lnTo>
                <a:lnTo>
                  <a:pt x="27871" y="723"/>
                </a:lnTo>
                <a:lnTo>
                  <a:pt x="25041" y="139"/>
                </a:lnTo>
                <a:lnTo>
                  <a:pt x="22067" y="0"/>
                </a:lnTo>
                <a:lnTo>
                  <a:pt x="18953" y="0"/>
                </a:lnTo>
                <a:lnTo>
                  <a:pt x="16037" y="532"/>
                </a:lnTo>
                <a:lnTo>
                  <a:pt x="13370" y="1601"/>
                </a:lnTo>
                <a:lnTo>
                  <a:pt x="10684" y="2678"/>
                </a:lnTo>
                <a:lnTo>
                  <a:pt x="8347" y="4316"/>
                </a:lnTo>
                <a:lnTo>
                  <a:pt x="4403" y="8712"/>
                </a:lnTo>
                <a:lnTo>
                  <a:pt x="2839" y="11555"/>
                </a:lnTo>
                <a:lnTo>
                  <a:pt x="1695" y="14997"/>
                </a:lnTo>
                <a:lnTo>
                  <a:pt x="565" y="18464"/>
                </a:lnTo>
                <a:lnTo>
                  <a:pt x="0" y="22593"/>
                </a:lnTo>
                <a:lnTo>
                  <a:pt x="0" y="31636"/>
                </a:lnTo>
                <a:lnTo>
                  <a:pt x="463" y="35369"/>
                </a:lnTo>
                <a:lnTo>
                  <a:pt x="1385" y="38606"/>
                </a:lnTo>
                <a:lnTo>
                  <a:pt x="2311" y="41846"/>
                </a:lnTo>
                <a:lnTo>
                  <a:pt x="3663" y="44578"/>
                </a:lnTo>
                <a:lnTo>
                  <a:pt x="5435" y="46799"/>
                </a:lnTo>
                <a:lnTo>
                  <a:pt x="9395" y="50723"/>
                </a:lnTo>
                <a:lnTo>
                  <a:pt x="12026" y="51879"/>
                </a:lnTo>
                <a:lnTo>
                  <a:pt x="14658" y="53035"/>
                </a:lnTo>
                <a:lnTo>
                  <a:pt x="17661" y="53607"/>
                </a:lnTo>
                <a:lnTo>
                  <a:pt x="22705" y="53607"/>
                </a:lnTo>
                <a:lnTo>
                  <a:pt x="25844" y="53125"/>
                </a:lnTo>
                <a:lnTo>
                  <a:pt x="28831" y="52376"/>
                </a:lnTo>
                <a:lnTo>
                  <a:pt x="31438" y="51332"/>
                </a:lnTo>
                <a:lnTo>
                  <a:pt x="34731" y="49377"/>
                </a:lnTo>
                <a:lnTo>
                  <a:pt x="37058" y="46534"/>
                </a:lnTo>
                <a:lnTo>
                  <a:pt x="37306" y="43790"/>
                </a:lnTo>
                <a:lnTo>
                  <a:pt x="37280" y="42443"/>
                </a:lnTo>
                <a:lnTo>
                  <a:pt x="35473" y="39676"/>
                </a:lnTo>
                <a:lnTo>
                  <a:pt x="32435" y="41946"/>
                </a:lnTo>
                <a:lnTo>
                  <a:pt x="28929" y="44222"/>
                </a:lnTo>
                <a:lnTo>
                  <a:pt x="25915" y="45529"/>
                </a:lnTo>
                <a:lnTo>
                  <a:pt x="22175" y="45845"/>
                </a:lnTo>
                <a:lnTo>
                  <a:pt x="18201" y="45464"/>
                </a:lnTo>
                <a:lnTo>
                  <a:pt x="14958" y="43916"/>
                </a:lnTo>
                <a:lnTo>
                  <a:pt x="12444" y="41136"/>
                </a:lnTo>
                <a:lnTo>
                  <a:pt x="10478" y="37565"/>
                </a:lnTo>
                <a:lnTo>
                  <a:pt x="9324" y="32828"/>
                </a:lnTo>
                <a:lnTo>
                  <a:pt x="9024" y="30059"/>
                </a:lnTo>
                <a:lnTo>
                  <a:pt x="9024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116564" y="4767613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4" y="16941"/>
                </a:moveTo>
                <a:lnTo>
                  <a:pt x="42325" y="14137"/>
                </a:lnTo>
                <a:lnTo>
                  <a:pt x="41551" y="11329"/>
                </a:lnTo>
                <a:lnTo>
                  <a:pt x="38635" y="6808"/>
                </a:lnTo>
                <a:lnTo>
                  <a:pt x="34798" y="3074"/>
                </a:lnTo>
                <a:lnTo>
                  <a:pt x="32191" y="1844"/>
                </a:lnTo>
                <a:lnTo>
                  <a:pt x="29580" y="623"/>
                </a:lnTo>
                <a:lnTo>
                  <a:pt x="26421" y="0"/>
                </a:lnTo>
                <a:lnTo>
                  <a:pt x="26456" y="6998"/>
                </a:lnTo>
                <a:lnTo>
                  <a:pt x="29621" y="8333"/>
                </a:lnTo>
                <a:lnTo>
                  <a:pt x="31758" y="11012"/>
                </a:lnTo>
                <a:lnTo>
                  <a:pt x="33887" y="13690"/>
                </a:lnTo>
                <a:lnTo>
                  <a:pt x="34894" y="17388"/>
                </a:lnTo>
                <a:lnTo>
                  <a:pt x="34798" y="22086"/>
                </a:lnTo>
                <a:lnTo>
                  <a:pt x="8992" y="22086"/>
                </a:lnTo>
                <a:lnTo>
                  <a:pt x="9050" y="20091"/>
                </a:lnTo>
                <a:lnTo>
                  <a:pt x="10490" y="3125"/>
                </a:lnTo>
                <a:lnTo>
                  <a:pt x="8107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87" y="15760"/>
                </a:lnTo>
                <a:lnTo>
                  <a:pt x="525" y="19116"/>
                </a:lnTo>
                <a:lnTo>
                  <a:pt x="0" y="22875"/>
                </a:lnTo>
                <a:lnTo>
                  <a:pt x="0" y="31485"/>
                </a:lnTo>
                <a:lnTo>
                  <a:pt x="515" y="35359"/>
                </a:lnTo>
                <a:lnTo>
                  <a:pt x="1522" y="38685"/>
                </a:lnTo>
                <a:lnTo>
                  <a:pt x="2545" y="42012"/>
                </a:lnTo>
                <a:lnTo>
                  <a:pt x="4042" y="44780"/>
                </a:lnTo>
                <a:lnTo>
                  <a:pt x="6047" y="46991"/>
                </a:lnTo>
                <a:lnTo>
                  <a:pt x="10501" y="50864"/>
                </a:lnTo>
                <a:lnTo>
                  <a:pt x="13431" y="51981"/>
                </a:lnTo>
                <a:lnTo>
                  <a:pt x="16358" y="53099"/>
                </a:lnTo>
                <a:lnTo>
                  <a:pt x="19753" y="53658"/>
                </a:lnTo>
                <a:lnTo>
                  <a:pt x="23656" y="53658"/>
                </a:lnTo>
                <a:lnTo>
                  <a:pt x="28004" y="53492"/>
                </a:lnTo>
                <a:lnTo>
                  <a:pt x="31968" y="52809"/>
                </a:lnTo>
                <a:lnTo>
                  <a:pt x="35215" y="51981"/>
                </a:lnTo>
                <a:lnTo>
                  <a:pt x="37947" y="51106"/>
                </a:lnTo>
                <a:lnTo>
                  <a:pt x="41206" y="48834"/>
                </a:lnTo>
                <a:lnTo>
                  <a:pt x="41526" y="46167"/>
                </a:lnTo>
                <a:lnTo>
                  <a:pt x="40949" y="43016"/>
                </a:lnTo>
                <a:lnTo>
                  <a:pt x="38218" y="43268"/>
                </a:lnTo>
                <a:lnTo>
                  <a:pt x="35057" y="44554"/>
                </a:lnTo>
                <a:lnTo>
                  <a:pt x="32237" y="45443"/>
                </a:lnTo>
                <a:lnTo>
                  <a:pt x="28721" y="46192"/>
                </a:lnTo>
                <a:lnTo>
                  <a:pt x="24462" y="46393"/>
                </a:lnTo>
                <a:lnTo>
                  <a:pt x="21611" y="46393"/>
                </a:lnTo>
                <a:lnTo>
                  <a:pt x="17222" y="45137"/>
                </a:lnTo>
                <a:lnTo>
                  <a:pt x="13655" y="43117"/>
                </a:lnTo>
                <a:lnTo>
                  <a:pt x="11192" y="40007"/>
                </a:lnTo>
                <a:lnTo>
                  <a:pt x="9777" y="35979"/>
                </a:lnTo>
                <a:lnTo>
                  <a:pt x="8992" y="31356"/>
                </a:lnTo>
                <a:lnTo>
                  <a:pt x="8992" y="28652"/>
                </a:lnTo>
                <a:lnTo>
                  <a:pt x="40147" y="28652"/>
                </a:lnTo>
                <a:lnTo>
                  <a:pt x="42487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4" y="16941"/>
                </a:lnTo>
                <a:close/>
              </a:path>
              <a:path w="43520" h="53658">
                <a:moveTo>
                  <a:pt x="9050" y="20091"/>
                </a:moveTo>
                <a:lnTo>
                  <a:pt x="9986" y="16358"/>
                </a:lnTo>
                <a:lnTo>
                  <a:pt x="11441" y="12931"/>
                </a:lnTo>
                <a:lnTo>
                  <a:pt x="14983" y="9083"/>
                </a:lnTo>
                <a:lnTo>
                  <a:pt x="18215" y="7419"/>
                </a:lnTo>
                <a:lnTo>
                  <a:pt x="22247" y="6998"/>
                </a:lnTo>
                <a:lnTo>
                  <a:pt x="26456" y="6998"/>
                </a:lnTo>
                <a:lnTo>
                  <a:pt x="26421" y="0"/>
                </a:lnTo>
                <a:lnTo>
                  <a:pt x="19235" y="0"/>
                </a:lnTo>
                <a:lnTo>
                  <a:pt x="16103" y="623"/>
                </a:lnTo>
                <a:lnTo>
                  <a:pt x="13295" y="1868"/>
                </a:lnTo>
                <a:lnTo>
                  <a:pt x="10490" y="3125"/>
                </a:lnTo>
                <a:lnTo>
                  <a:pt x="905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178052" y="4767613"/>
            <a:ext cx="33479" cy="53658"/>
          </a:xfrm>
          <a:custGeom>
            <a:avLst/>
            <a:gdLst/>
            <a:ahLst/>
            <a:cxnLst/>
            <a:rect l="l" t="t" r="r" b="b"/>
            <a:pathLst>
              <a:path w="33479" h="53658">
                <a:moveTo>
                  <a:pt x="6022" y="52224"/>
                </a:moveTo>
                <a:lnTo>
                  <a:pt x="8596" y="52985"/>
                </a:lnTo>
                <a:lnTo>
                  <a:pt x="11645" y="53531"/>
                </a:lnTo>
                <a:lnTo>
                  <a:pt x="14928" y="53658"/>
                </a:lnTo>
                <a:lnTo>
                  <a:pt x="17661" y="53658"/>
                </a:lnTo>
                <a:lnTo>
                  <a:pt x="20170" y="53315"/>
                </a:lnTo>
                <a:lnTo>
                  <a:pt x="24724" y="51944"/>
                </a:lnTo>
                <a:lnTo>
                  <a:pt x="28324" y="49593"/>
                </a:lnTo>
                <a:lnTo>
                  <a:pt x="31240" y="46608"/>
                </a:lnTo>
                <a:lnTo>
                  <a:pt x="33036" y="42699"/>
                </a:lnTo>
                <a:lnTo>
                  <a:pt x="33479" y="37986"/>
                </a:lnTo>
                <a:lnTo>
                  <a:pt x="33479" y="35877"/>
                </a:lnTo>
                <a:lnTo>
                  <a:pt x="32457" y="32551"/>
                </a:lnTo>
                <a:lnTo>
                  <a:pt x="30869" y="29743"/>
                </a:lnTo>
                <a:lnTo>
                  <a:pt x="27341" y="26633"/>
                </a:lnTo>
                <a:lnTo>
                  <a:pt x="24437" y="25120"/>
                </a:lnTo>
                <a:lnTo>
                  <a:pt x="21462" y="23825"/>
                </a:lnTo>
                <a:lnTo>
                  <a:pt x="18525" y="22608"/>
                </a:lnTo>
                <a:lnTo>
                  <a:pt x="15645" y="21452"/>
                </a:lnTo>
                <a:lnTo>
                  <a:pt x="12124" y="19357"/>
                </a:lnTo>
                <a:lnTo>
                  <a:pt x="9813" y="16588"/>
                </a:lnTo>
                <a:lnTo>
                  <a:pt x="9467" y="13996"/>
                </a:lnTo>
                <a:lnTo>
                  <a:pt x="10022" y="11178"/>
                </a:lnTo>
                <a:lnTo>
                  <a:pt x="12358" y="8294"/>
                </a:lnTo>
                <a:lnTo>
                  <a:pt x="15523" y="7113"/>
                </a:lnTo>
                <a:lnTo>
                  <a:pt x="18301" y="6948"/>
                </a:lnTo>
                <a:lnTo>
                  <a:pt x="21402" y="7138"/>
                </a:lnTo>
                <a:lnTo>
                  <a:pt x="25067" y="8370"/>
                </a:lnTo>
                <a:lnTo>
                  <a:pt x="27738" y="9691"/>
                </a:lnTo>
                <a:lnTo>
                  <a:pt x="30714" y="9867"/>
                </a:lnTo>
                <a:lnTo>
                  <a:pt x="31068" y="7164"/>
                </a:lnTo>
                <a:lnTo>
                  <a:pt x="30772" y="4420"/>
                </a:lnTo>
                <a:lnTo>
                  <a:pt x="28187" y="2199"/>
                </a:lnTo>
                <a:lnTo>
                  <a:pt x="25595" y="1145"/>
                </a:lnTo>
                <a:lnTo>
                  <a:pt x="22175" y="317"/>
                </a:lnTo>
                <a:lnTo>
                  <a:pt x="18388" y="0"/>
                </a:lnTo>
                <a:lnTo>
                  <a:pt x="15523" y="0"/>
                </a:lnTo>
                <a:lnTo>
                  <a:pt x="13009" y="396"/>
                </a:lnTo>
                <a:lnTo>
                  <a:pt x="8694" y="1995"/>
                </a:lnTo>
                <a:lnTo>
                  <a:pt x="5472" y="4370"/>
                </a:lnTo>
                <a:lnTo>
                  <a:pt x="2962" y="7228"/>
                </a:lnTo>
                <a:lnTo>
                  <a:pt x="1511" y="10731"/>
                </a:lnTo>
                <a:lnTo>
                  <a:pt x="1151" y="14479"/>
                </a:lnTo>
                <a:lnTo>
                  <a:pt x="1497" y="18519"/>
                </a:lnTo>
                <a:lnTo>
                  <a:pt x="2876" y="21629"/>
                </a:lnTo>
                <a:lnTo>
                  <a:pt x="6012" y="25210"/>
                </a:lnTo>
                <a:lnTo>
                  <a:pt x="8694" y="26939"/>
                </a:lnTo>
                <a:lnTo>
                  <a:pt x="11569" y="28411"/>
                </a:lnTo>
                <a:lnTo>
                  <a:pt x="14547" y="29643"/>
                </a:lnTo>
                <a:lnTo>
                  <a:pt x="17391" y="30798"/>
                </a:lnTo>
                <a:lnTo>
                  <a:pt x="20059" y="31993"/>
                </a:lnTo>
                <a:lnTo>
                  <a:pt x="23209" y="34279"/>
                </a:lnTo>
                <a:lnTo>
                  <a:pt x="24918" y="37313"/>
                </a:lnTo>
                <a:lnTo>
                  <a:pt x="24671" y="41187"/>
                </a:lnTo>
                <a:lnTo>
                  <a:pt x="23050" y="43941"/>
                </a:lnTo>
                <a:lnTo>
                  <a:pt x="20267" y="45684"/>
                </a:lnTo>
                <a:lnTo>
                  <a:pt x="16553" y="46494"/>
                </a:lnTo>
                <a:lnTo>
                  <a:pt x="13121" y="46494"/>
                </a:lnTo>
                <a:lnTo>
                  <a:pt x="9885" y="45759"/>
                </a:lnTo>
                <a:lnTo>
                  <a:pt x="5975" y="44157"/>
                </a:lnTo>
                <a:lnTo>
                  <a:pt x="3182" y="42558"/>
                </a:lnTo>
                <a:lnTo>
                  <a:pt x="266" y="42941"/>
                </a:lnTo>
                <a:lnTo>
                  <a:pt x="0" y="45529"/>
                </a:lnTo>
                <a:lnTo>
                  <a:pt x="266" y="48186"/>
                </a:lnTo>
                <a:lnTo>
                  <a:pt x="2948" y="50929"/>
                </a:lnTo>
                <a:lnTo>
                  <a:pt x="6022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5228492" y="4767613"/>
            <a:ext cx="33469" cy="53658"/>
          </a:xfrm>
          <a:custGeom>
            <a:avLst/>
            <a:gdLst/>
            <a:ahLst/>
            <a:cxnLst/>
            <a:rect l="l" t="t" r="r" b="b"/>
            <a:pathLst>
              <a:path w="33469" h="53658">
                <a:moveTo>
                  <a:pt x="6015" y="52224"/>
                </a:moveTo>
                <a:lnTo>
                  <a:pt x="8596" y="52985"/>
                </a:lnTo>
                <a:lnTo>
                  <a:pt x="11645" y="53531"/>
                </a:lnTo>
                <a:lnTo>
                  <a:pt x="14918" y="53658"/>
                </a:lnTo>
                <a:lnTo>
                  <a:pt x="17665" y="53658"/>
                </a:lnTo>
                <a:lnTo>
                  <a:pt x="20159" y="53315"/>
                </a:lnTo>
                <a:lnTo>
                  <a:pt x="24710" y="51944"/>
                </a:lnTo>
                <a:lnTo>
                  <a:pt x="28324" y="49593"/>
                </a:lnTo>
                <a:lnTo>
                  <a:pt x="31230" y="46608"/>
                </a:lnTo>
                <a:lnTo>
                  <a:pt x="33026" y="42699"/>
                </a:lnTo>
                <a:lnTo>
                  <a:pt x="33469" y="37986"/>
                </a:lnTo>
                <a:lnTo>
                  <a:pt x="33469" y="35877"/>
                </a:lnTo>
                <a:lnTo>
                  <a:pt x="32447" y="32551"/>
                </a:lnTo>
                <a:lnTo>
                  <a:pt x="30863" y="29743"/>
                </a:lnTo>
                <a:lnTo>
                  <a:pt x="27327" y="26633"/>
                </a:lnTo>
                <a:lnTo>
                  <a:pt x="24429" y="25120"/>
                </a:lnTo>
                <a:lnTo>
                  <a:pt x="21462" y="23825"/>
                </a:lnTo>
                <a:lnTo>
                  <a:pt x="18511" y="22608"/>
                </a:lnTo>
                <a:lnTo>
                  <a:pt x="15646" y="21452"/>
                </a:lnTo>
                <a:lnTo>
                  <a:pt x="12128" y="19357"/>
                </a:lnTo>
                <a:lnTo>
                  <a:pt x="9799" y="16588"/>
                </a:lnTo>
                <a:lnTo>
                  <a:pt x="9461" y="13996"/>
                </a:lnTo>
                <a:lnTo>
                  <a:pt x="10011" y="11178"/>
                </a:lnTo>
                <a:lnTo>
                  <a:pt x="12352" y="8294"/>
                </a:lnTo>
                <a:lnTo>
                  <a:pt x="15523" y="7113"/>
                </a:lnTo>
                <a:lnTo>
                  <a:pt x="18287" y="6948"/>
                </a:lnTo>
                <a:lnTo>
                  <a:pt x="21402" y="7138"/>
                </a:lnTo>
                <a:lnTo>
                  <a:pt x="25055" y="8370"/>
                </a:lnTo>
                <a:lnTo>
                  <a:pt x="27724" y="9691"/>
                </a:lnTo>
                <a:lnTo>
                  <a:pt x="30714" y="9867"/>
                </a:lnTo>
                <a:lnTo>
                  <a:pt x="31057" y="7164"/>
                </a:lnTo>
                <a:lnTo>
                  <a:pt x="30765" y="4420"/>
                </a:lnTo>
                <a:lnTo>
                  <a:pt x="28191" y="2199"/>
                </a:lnTo>
                <a:lnTo>
                  <a:pt x="25581" y="1145"/>
                </a:lnTo>
                <a:lnTo>
                  <a:pt x="22176" y="317"/>
                </a:lnTo>
                <a:lnTo>
                  <a:pt x="18389" y="0"/>
                </a:lnTo>
                <a:lnTo>
                  <a:pt x="15523" y="0"/>
                </a:lnTo>
                <a:lnTo>
                  <a:pt x="13003" y="396"/>
                </a:lnTo>
                <a:lnTo>
                  <a:pt x="8694" y="1995"/>
                </a:lnTo>
                <a:lnTo>
                  <a:pt x="5461" y="4370"/>
                </a:lnTo>
                <a:lnTo>
                  <a:pt x="2948" y="7228"/>
                </a:lnTo>
                <a:lnTo>
                  <a:pt x="1512" y="10731"/>
                </a:lnTo>
                <a:lnTo>
                  <a:pt x="1151" y="14479"/>
                </a:lnTo>
                <a:lnTo>
                  <a:pt x="1487" y="18519"/>
                </a:lnTo>
                <a:lnTo>
                  <a:pt x="2866" y="21629"/>
                </a:lnTo>
                <a:lnTo>
                  <a:pt x="6015" y="25210"/>
                </a:lnTo>
                <a:lnTo>
                  <a:pt x="8694" y="26939"/>
                </a:lnTo>
                <a:lnTo>
                  <a:pt x="11574" y="28411"/>
                </a:lnTo>
                <a:lnTo>
                  <a:pt x="14551" y="29643"/>
                </a:lnTo>
                <a:lnTo>
                  <a:pt x="17391" y="30798"/>
                </a:lnTo>
                <a:lnTo>
                  <a:pt x="20048" y="31993"/>
                </a:lnTo>
                <a:lnTo>
                  <a:pt x="23199" y="34279"/>
                </a:lnTo>
                <a:lnTo>
                  <a:pt x="24904" y="37313"/>
                </a:lnTo>
                <a:lnTo>
                  <a:pt x="24671" y="41187"/>
                </a:lnTo>
                <a:lnTo>
                  <a:pt x="23050" y="43941"/>
                </a:lnTo>
                <a:lnTo>
                  <a:pt x="20267" y="45684"/>
                </a:lnTo>
                <a:lnTo>
                  <a:pt x="16556" y="46494"/>
                </a:lnTo>
                <a:lnTo>
                  <a:pt x="13125" y="46494"/>
                </a:lnTo>
                <a:lnTo>
                  <a:pt x="9875" y="45759"/>
                </a:lnTo>
                <a:lnTo>
                  <a:pt x="5965" y="44157"/>
                </a:lnTo>
                <a:lnTo>
                  <a:pt x="3171" y="42558"/>
                </a:lnTo>
                <a:lnTo>
                  <a:pt x="259" y="42941"/>
                </a:lnTo>
                <a:lnTo>
                  <a:pt x="0" y="45529"/>
                </a:lnTo>
                <a:lnTo>
                  <a:pt x="259" y="48186"/>
                </a:lnTo>
                <a:lnTo>
                  <a:pt x="2937" y="50929"/>
                </a:lnTo>
                <a:lnTo>
                  <a:pt x="6015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5279500" y="4767613"/>
            <a:ext cx="38834" cy="53658"/>
          </a:xfrm>
          <a:custGeom>
            <a:avLst/>
            <a:gdLst/>
            <a:ahLst/>
            <a:cxnLst/>
            <a:rect l="l" t="t" r="r" b="b"/>
            <a:pathLst>
              <a:path w="38834" h="53658">
                <a:moveTo>
                  <a:pt x="3308" y="12103"/>
                </a:moveTo>
                <a:lnTo>
                  <a:pt x="5965" y="11531"/>
                </a:lnTo>
                <a:lnTo>
                  <a:pt x="9161" y="9791"/>
                </a:lnTo>
                <a:lnTo>
                  <a:pt x="11941" y="8586"/>
                </a:lnTo>
                <a:lnTo>
                  <a:pt x="15340" y="7531"/>
                </a:lnTo>
                <a:lnTo>
                  <a:pt x="19382" y="7265"/>
                </a:lnTo>
                <a:lnTo>
                  <a:pt x="23075" y="7517"/>
                </a:lnTo>
                <a:lnTo>
                  <a:pt x="26910" y="9208"/>
                </a:lnTo>
                <a:lnTo>
                  <a:pt x="29250" y="12344"/>
                </a:lnTo>
                <a:lnTo>
                  <a:pt x="30024" y="15228"/>
                </a:lnTo>
                <a:lnTo>
                  <a:pt x="30222" y="18770"/>
                </a:lnTo>
                <a:lnTo>
                  <a:pt x="30222" y="22569"/>
                </a:lnTo>
                <a:lnTo>
                  <a:pt x="20024" y="22569"/>
                </a:lnTo>
                <a:lnTo>
                  <a:pt x="16700" y="22910"/>
                </a:lnTo>
                <a:lnTo>
                  <a:pt x="13762" y="23569"/>
                </a:lnTo>
                <a:lnTo>
                  <a:pt x="10821" y="24243"/>
                </a:lnTo>
                <a:lnTo>
                  <a:pt x="8341" y="25247"/>
                </a:lnTo>
                <a:lnTo>
                  <a:pt x="4277" y="27928"/>
                </a:lnTo>
                <a:lnTo>
                  <a:pt x="1634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5" y="46926"/>
                </a:lnTo>
                <a:lnTo>
                  <a:pt x="4489" y="49759"/>
                </a:lnTo>
                <a:lnTo>
                  <a:pt x="7625" y="51995"/>
                </a:lnTo>
                <a:lnTo>
                  <a:pt x="11661" y="53327"/>
                </a:lnTo>
                <a:lnTo>
                  <a:pt x="16394" y="53658"/>
                </a:lnTo>
                <a:lnTo>
                  <a:pt x="17762" y="46673"/>
                </a:lnTo>
                <a:lnTo>
                  <a:pt x="14954" y="46673"/>
                </a:lnTo>
                <a:lnTo>
                  <a:pt x="12780" y="45910"/>
                </a:lnTo>
                <a:lnTo>
                  <a:pt x="9655" y="42912"/>
                </a:lnTo>
                <a:lnTo>
                  <a:pt x="8881" y="38355"/>
                </a:lnTo>
                <a:lnTo>
                  <a:pt x="9695" y="34430"/>
                </a:lnTo>
                <a:lnTo>
                  <a:pt x="12240" y="31497"/>
                </a:lnTo>
                <a:lnTo>
                  <a:pt x="14857" y="30074"/>
                </a:lnTo>
                <a:lnTo>
                  <a:pt x="18352" y="29235"/>
                </a:lnTo>
                <a:lnTo>
                  <a:pt x="22802" y="29030"/>
                </a:lnTo>
                <a:lnTo>
                  <a:pt x="30222" y="29030"/>
                </a:lnTo>
                <a:lnTo>
                  <a:pt x="30222" y="39383"/>
                </a:lnTo>
                <a:lnTo>
                  <a:pt x="26038" y="43675"/>
                </a:lnTo>
                <a:lnTo>
                  <a:pt x="22151" y="46062"/>
                </a:lnTo>
                <a:lnTo>
                  <a:pt x="19227" y="53658"/>
                </a:lnTo>
                <a:lnTo>
                  <a:pt x="21917" y="53035"/>
                </a:lnTo>
                <a:lnTo>
                  <a:pt x="24462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69" y="52909"/>
                </a:lnTo>
                <a:lnTo>
                  <a:pt x="36054" y="52960"/>
                </a:lnTo>
                <a:lnTo>
                  <a:pt x="38834" y="51332"/>
                </a:lnTo>
                <a:lnTo>
                  <a:pt x="38834" y="15354"/>
                </a:lnTo>
                <a:lnTo>
                  <a:pt x="38502" y="12701"/>
                </a:lnTo>
                <a:lnTo>
                  <a:pt x="37174" y="8129"/>
                </a:lnTo>
                <a:lnTo>
                  <a:pt x="34625" y="4697"/>
                </a:lnTo>
                <a:lnTo>
                  <a:pt x="31230" y="1995"/>
                </a:lnTo>
                <a:lnTo>
                  <a:pt x="26468" y="392"/>
                </a:lnTo>
                <a:lnTo>
                  <a:pt x="23576" y="0"/>
                </a:lnTo>
                <a:lnTo>
                  <a:pt x="20185" y="0"/>
                </a:lnTo>
                <a:lnTo>
                  <a:pt x="16556" y="176"/>
                </a:lnTo>
                <a:lnTo>
                  <a:pt x="12989" y="849"/>
                </a:lnTo>
                <a:lnTo>
                  <a:pt x="9824" y="1814"/>
                </a:lnTo>
                <a:lnTo>
                  <a:pt x="5839" y="3557"/>
                </a:lnTo>
                <a:lnTo>
                  <a:pt x="2498" y="6692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  <a:path w="38834" h="53658">
                <a:moveTo>
                  <a:pt x="17762" y="46673"/>
                </a:moveTo>
                <a:lnTo>
                  <a:pt x="16394" y="53658"/>
                </a:lnTo>
                <a:lnTo>
                  <a:pt x="19227" y="53658"/>
                </a:lnTo>
                <a:lnTo>
                  <a:pt x="22151" y="46062"/>
                </a:lnTo>
                <a:lnTo>
                  <a:pt x="17762" y="46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5342360" y="4767616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90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23" y="15466"/>
                </a:lnTo>
                <a:lnTo>
                  <a:pt x="13053" y="12736"/>
                </a:lnTo>
                <a:lnTo>
                  <a:pt x="15880" y="9968"/>
                </a:lnTo>
                <a:lnTo>
                  <a:pt x="19300" y="8470"/>
                </a:lnTo>
                <a:lnTo>
                  <a:pt x="22240" y="8672"/>
                </a:lnTo>
                <a:lnTo>
                  <a:pt x="24897" y="9461"/>
                </a:lnTo>
                <a:lnTo>
                  <a:pt x="27553" y="8190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86"/>
                </a:lnTo>
                <a:lnTo>
                  <a:pt x="19742" y="0"/>
                </a:lnTo>
                <a:lnTo>
                  <a:pt x="16739" y="673"/>
                </a:lnTo>
                <a:lnTo>
                  <a:pt x="13704" y="2578"/>
                </a:lnTo>
                <a:lnTo>
                  <a:pt x="10346" y="5994"/>
                </a:lnTo>
                <a:lnTo>
                  <a:pt x="7837" y="9550"/>
                </a:lnTo>
                <a:lnTo>
                  <a:pt x="7837" y="2437"/>
                </a:lnTo>
                <a:lnTo>
                  <a:pt x="5867" y="835"/>
                </a:lnTo>
                <a:lnTo>
                  <a:pt x="3139" y="749"/>
                </a:lnTo>
                <a:lnTo>
                  <a:pt x="0" y="2437"/>
                </a:lnTo>
                <a:lnTo>
                  <a:pt x="0" y="51267"/>
                </a:lnTo>
                <a:lnTo>
                  <a:pt x="198" y="51991"/>
                </a:lnTo>
                <a:lnTo>
                  <a:pt x="277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5381762" y="4768366"/>
            <a:ext cx="44640" cy="71629"/>
          </a:xfrm>
          <a:custGeom>
            <a:avLst/>
            <a:gdLst/>
            <a:ahLst/>
            <a:cxnLst/>
            <a:rect l="l" t="t" r="r" b="b"/>
            <a:pathLst>
              <a:path w="44640" h="71629">
                <a:moveTo>
                  <a:pt x="18623" y="51879"/>
                </a:moveTo>
                <a:lnTo>
                  <a:pt x="12103" y="68860"/>
                </a:lnTo>
                <a:lnTo>
                  <a:pt x="12352" y="71031"/>
                </a:lnTo>
                <a:lnTo>
                  <a:pt x="14936" y="71629"/>
                </a:lnTo>
                <a:lnTo>
                  <a:pt x="17593" y="71629"/>
                </a:lnTo>
                <a:lnTo>
                  <a:pt x="21355" y="69839"/>
                </a:lnTo>
                <a:lnTo>
                  <a:pt x="27665" y="51879"/>
                </a:lnTo>
                <a:lnTo>
                  <a:pt x="44640" y="3314"/>
                </a:lnTo>
                <a:lnTo>
                  <a:pt x="44503" y="661"/>
                </a:lnTo>
                <a:lnTo>
                  <a:pt x="41673" y="0"/>
                </a:lnTo>
                <a:lnTo>
                  <a:pt x="38710" y="53"/>
                </a:lnTo>
                <a:lnTo>
                  <a:pt x="36028" y="1893"/>
                </a:lnTo>
                <a:lnTo>
                  <a:pt x="22979" y="41302"/>
                </a:lnTo>
                <a:lnTo>
                  <a:pt x="22816" y="41302"/>
                </a:lnTo>
                <a:lnTo>
                  <a:pt x="9324" y="2123"/>
                </a:lnTo>
                <a:lnTo>
                  <a:pt x="8658" y="737"/>
                </a:lnTo>
                <a:lnTo>
                  <a:pt x="6041" y="27"/>
                </a:lnTo>
                <a:lnTo>
                  <a:pt x="3125" y="0"/>
                </a:lnTo>
                <a:lnTo>
                  <a:pt x="0" y="902"/>
                </a:lnTo>
                <a:lnTo>
                  <a:pt x="270" y="3469"/>
                </a:lnTo>
                <a:lnTo>
                  <a:pt x="17157" y="50140"/>
                </a:lnTo>
                <a:lnTo>
                  <a:pt x="18623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5439451" y="4808087"/>
            <a:ext cx="17075" cy="27863"/>
          </a:xfrm>
          <a:custGeom>
            <a:avLst/>
            <a:gdLst/>
            <a:ahLst/>
            <a:cxnLst/>
            <a:rect l="l" t="t" r="r" b="b"/>
            <a:pathLst>
              <a:path w="17075" h="27863">
                <a:moveTo>
                  <a:pt x="17075" y="4395"/>
                </a:moveTo>
                <a:lnTo>
                  <a:pt x="17075" y="3416"/>
                </a:lnTo>
                <a:lnTo>
                  <a:pt x="15894" y="763"/>
                </a:lnTo>
                <a:lnTo>
                  <a:pt x="12967" y="0"/>
                </a:lnTo>
                <a:lnTo>
                  <a:pt x="10407" y="50"/>
                </a:lnTo>
                <a:lnTo>
                  <a:pt x="7481" y="1487"/>
                </a:lnTo>
                <a:lnTo>
                  <a:pt x="6987" y="4395"/>
                </a:lnTo>
                <a:lnTo>
                  <a:pt x="6987" y="11343"/>
                </a:lnTo>
                <a:lnTo>
                  <a:pt x="0" y="26266"/>
                </a:lnTo>
                <a:lnTo>
                  <a:pt x="1383" y="27863"/>
                </a:lnTo>
                <a:lnTo>
                  <a:pt x="4122" y="27814"/>
                </a:lnTo>
                <a:lnTo>
                  <a:pt x="6728" y="26366"/>
                </a:lnTo>
                <a:lnTo>
                  <a:pt x="13929" y="15203"/>
                </a:lnTo>
                <a:lnTo>
                  <a:pt x="15022" y="13439"/>
                </a:lnTo>
                <a:lnTo>
                  <a:pt x="16398" y="10148"/>
                </a:lnTo>
                <a:lnTo>
                  <a:pt x="16916" y="7495"/>
                </a:lnTo>
                <a:lnTo>
                  <a:pt x="17075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5509526" y="4767613"/>
            <a:ext cx="38832" cy="53658"/>
          </a:xfrm>
          <a:custGeom>
            <a:avLst/>
            <a:gdLst/>
            <a:ahLst/>
            <a:cxnLst/>
            <a:rect l="l" t="t" r="r" b="b"/>
            <a:pathLst>
              <a:path w="38832" h="53658">
                <a:moveTo>
                  <a:pt x="3296" y="12103"/>
                </a:moveTo>
                <a:lnTo>
                  <a:pt x="5953" y="11531"/>
                </a:lnTo>
                <a:lnTo>
                  <a:pt x="9165" y="9791"/>
                </a:lnTo>
                <a:lnTo>
                  <a:pt x="11944" y="8586"/>
                </a:lnTo>
                <a:lnTo>
                  <a:pt x="15339" y="7531"/>
                </a:lnTo>
                <a:lnTo>
                  <a:pt x="19389" y="7265"/>
                </a:lnTo>
                <a:lnTo>
                  <a:pt x="23061" y="7517"/>
                </a:lnTo>
                <a:lnTo>
                  <a:pt x="26916" y="9208"/>
                </a:lnTo>
                <a:lnTo>
                  <a:pt x="29253" y="12344"/>
                </a:lnTo>
                <a:lnTo>
                  <a:pt x="30016" y="15228"/>
                </a:lnTo>
                <a:lnTo>
                  <a:pt x="30210" y="18770"/>
                </a:lnTo>
                <a:lnTo>
                  <a:pt x="30210" y="22569"/>
                </a:lnTo>
                <a:lnTo>
                  <a:pt x="20026" y="22569"/>
                </a:lnTo>
                <a:lnTo>
                  <a:pt x="16706" y="22910"/>
                </a:lnTo>
                <a:lnTo>
                  <a:pt x="13762" y="23569"/>
                </a:lnTo>
                <a:lnTo>
                  <a:pt x="10825" y="24243"/>
                </a:lnTo>
                <a:lnTo>
                  <a:pt x="8341" y="25247"/>
                </a:lnTo>
                <a:lnTo>
                  <a:pt x="4279" y="27928"/>
                </a:lnTo>
                <a:lnTo>
                  <a:pt x="1623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6" y="43243"/>
                </a:lnTo>
                <a:lnTo>
                  <a:pt x="1968" y="46926"/>
                </a:lnTo>
                <a:lnTo>
                  <a:pt x="4489" y="49759"/>
                </a:lnTo>
                <a:lnTo>
                  <a:pt x="7627" y="51995"/>
                </a:lnTo>
                <a:lnTo>
                  <a:pt x="11649" y="53327"/>
                </a:lnTo>
                <a:lnTo>
                  <a:pt x="16398" y="53658"/>
                </a:lnTo>
                <a:lnTo>
                  <a:pt x="17762" y="46673"/>
                </a:lnTo>
                <a:lnTo>
                  <a:pt x="14961" y="46673"/>
                </a:lnTo>
                <a:lnTo>
                  <a:pt x="12780" y="45910"/>
                </a:lnTo>
                <a:lnTo>
                  <a:pt x="9654" y="42912"/>
                </a:lnTo>
                <a:lnTo>
                  <a:pt x="8881" y="38355"/>
                </a:lnTo>
                <a:lnTo>
                  <a:pt x="9693" y="34430"/>
                </a:lnTo>
                <a:lnTo>
                  <a:pt x="12240" y="31497"/>
                </a:lnTo>
                <a:lnTo>
                  <a:pt x="14850" y="30074"/>
                </a:lnTo>
                <a:lnTo>
                  <a:pt x="18352" y="29235"/>
                </a:lnTo>
                <a:lnTo>
                  <a:pt x="22805" y="29030"/>
                </a:lnTo>
                <a:lnTo>
                  <a:pt x="30210" y="29030"/>
                </a:lnTo>
                <a:lnTo>
                  <a:pt x="30210" y="39383"/>
                </a:lnTo>
                <a:lnTo>
                  <a:pt x="26042" y="43675"/>
                </a:lnTo>
                <a:lnTo>
                  <a:pt x="22153" y="46062"/>
                </a:lnTo>
                <a:lnTo>
                  <a:pt x="19227" y="53658"/>
                </a:lnTo>
                <a:lnTo>
                  <a:pt x="21920" y="53035"/>
                </a:lnTo>
                <a:lnTo>
                  <a:pt x="24455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72" y="52909"/>
                </a:lnTo>
                <a:lnTo>
                  <a:pt x="36054" y="52960"/>
                </a:lnTo>
                <a:lnTo>
                  <a:pt x="38832" y="51332"/>
                </a:lnTo>
                <a:lnTo>
                  <a:pt x="38832" y="15354"/>
                </a:lnTo>
                <a:lnTo>
                  <a:pt x="38501" y="12701"/>
                </a:lnTo>
                <a:lnTo>
                  <a:pt x="37158" y="8129"/>
                </a:lnTo>
                <a:lnTo>
                  <a:pt x="34627" y="4697"/>
                </a:lnTo>
                <a:lnTo>
                  <a:pt x="31233" y="1995"/>
                </a:lnTo>
                <a:lnTo>
                  <a:pt x="26459" y="392"/>
                </a:lnTo>
                <a:lnTo>
                  <a:pt x="23583" y="0"/>
                </a:lnTo>
                <a:lnTo>
                  <a:pt x="20185" y="0"/>
                </a:lnTo>
                <a:lnTo>
                  <a:pt x="16555" y="176"/>
                </a:lnTo>
                <a:lnTo>
                  <a:pt x="12978" y="849"/>
                </a:lnTo>
                <a:lnTo>
                  <a:pt x="9831" y="1814"/>
                </a:lnTo>
                <a:lnTo>
                  <a:pt x="5831" y="3557"/>
                </a:lnTo>
                <a:lnTo>
                  <a:pt x="2498" y="6692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  <a:path w="38832" h="53658">
                <a:moveTo>
                  <a:pt x="17762" y="46673"/>
                </a:moveTo>
                <a:lnTo>
                  <a:pt x="16398" y="53658"/>
                </a:lnTo>
                <a:lnTo>
                  <a:pt x="19227" y="53658"/>
                </a:lnTo>
                <a:lnTo>
                  <a:pt x="22153" y="46062"/>
                </a:lnTo>
                <a:lnTo>
                  <a:pt x="17762" y="46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5572382" y="4767613"/>
            <a:ext cx="40737" cy="52920"/>
          </a:xfrm>
          <a:custGeom>
            <a:avLst/>
            <a:gdLst/>
            <a:ahLst/>
            <a:cxnLst/>
            <a:rect l="l" t="t" r="r" b="b"/>
            <a:pathLst>
              <a:path w="40737" h="52920">
                <a:moveTo>
                  <a:pt x="5914" y="52920"/>
                </a:moveTo>
                <a:lnTo>
                  <a:pt x="8682" y="51271"/>
                </a:lnTo>
                <a:lnTo>
                  <a:pt x="8682" y="17143"/>
                </a:lnTo>
                <a:lnTo>
                  <a:pt x="11059" y="14072"/>
                </a:lnTo>
                <a:lnTo>
                  <a:pt x="13337" y="11747"/>
                </a:lnTo>
                <a:lnTo>
                  <a:pt x="17686" y="8561"/>
                </a:lnTo>
                <a:lnTo>
                  <a:pt x="22031" y="7758"/>
                </a:lnTo>
                <a:lnTo>
                  <a:pt x="25181" y="8089"/>
                </a:lnTo>
                <a:lnTo>
                  <a:pt x="27740" y="9385"/>
                </a:lnTo>
                <a:lnTo>
                  <a:pt x="30397" y="12787"/>
                </a:lnTo>
                <a:lnTo>
                  <a:pt x="31427" y="15952"/>
                </a:lnTo>
                <a:lnTo>
                  <a:pt x="32068" y="19886"/>
                </a:lnTo>
                <a:lnTo>
                  <a:pt x="32068" y="51271"/>
                </a:lnTo>
                <a:lnTo>
                  <a:pt x="32277" y="52006"/>
                </a:lnTo>
                <a:lnTo>
                  <a:pt x="34837" y="52920"/>
                </a:lnTo>
                <a:lnTo>
                  <a:pt x="37961" y="52920"/>
                </a:lnTo>
                <a:lnTo>
                  <a:pt x="40737" y="51271"/>
                </a:lnTo>
                <a:lnTo>
                  <a:pt x="40737" y="18021"/>
                </a:lnTo>
                <a:lnTo>
                  <a:pt x="40455" y="15038"/>
                </a:lnTo>
                <a:lnTo>
                  <a:pt x="39289" y="10083"/>
                </a:lnTo>
                <a:lnTo>
                  <a:pt x="37000" y="6069"/>
                </a:lnTo>
                <a:lnTo>
                  <a:pt x="33925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6" y="0"/>
                </a:lnTo>
                <a:lnTo>
                  <a:pt x="18449" y="723"/>
                </a:lnTo>
                <a:lnTo>
                  <a:pt x="15807" y="2146"/>
                </a:lnTo>
                <a:lnTo>
                  <a:pt x="13161" y="3567"/>
                </a:lnTo>
                <a:lnTo>
                  <a:pt x="10504" y="5829"/>
                </a:lnTo>
                <a:lnTo>
                  <a:pt x="7837" y="8902"/>
                </a:lnTo>
                <a:lnTo>
                  <a:pt x="7837" y="2437"/>
                </a:lnTo>
                <a:lnTo>
                  <a:pt x="5867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6"/>
                </a:lnTo>
                <a:lnTo>
                  <a:pt x="2768" y="52920"/>
                </a:lnTo>
                <a:lnTo>
                  <a:pt x="591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5633975" y="4796542"/>
            <a:ext cx="12807" cy="75653"/>
          </a:xfrm>
          <a:custGeom>
            <a:avLst/>
            <a:gdLst/>
            <a:ahLst/>
            <a:cxnLst/>
            <a:rect l="l" t="t" r="r" b="b"/>
            <a:pathLst>
              <a:path w="12807" h="75653">
                <a:moveTo>
                  <a:pt x="8981" y="0"/>
                </a:moveTo>
                <a:lnTo>
                  <a:pt x="7886" y="21248"/>
                </a:lnTo>
                <a:lnTo>
                  <a:pt x="12807" y="24041"/>
                </a:lnTo>
                <a:lnTo>
                  <a:pt x="12365" y="12863"/>
                </a:lnTo>
                <a:lnTo>
                  <a:pt x="10543" y="9206"/>
                </a:lnTo>
                <a:lnTo>
                  <a:pt x="9536" y="4763"/>
                </a:lnTo>
                <a:lnTo>
                  <a:pt x="8981" y="0"/>
                </a:lnTo>
                <a:close/>
              </a:path>
              <a:path w="12807" h="75653">
                <a:moveTo>
                  <a:pt x="34790" y="-49923"/>
                </a:moveTo>
                <a:lnTo>
                  <a:pt x="34790" y="-21553"/>
                </a:lnTo>
                <a:lnTo>
                  <a:pt x="32536" y="-23964"/>
                </a:lnTo>
                <a:lnTo>
                  <a:pt x="27975" y="-27063"/>
                </a:lnTo>
                <a:lnTo>
                  <a:pt x="23166" y="-28929"/>
                </a:lnTo>
                <a:lnTo>
                  <a:pt x="17063" y="-28929"/>
                </a:lnTo>
                <a:lnTo>
                  <a:pt x="14122" y="-28284"/>
                </a:lnTo>
                <a:lnTo>
                  <a:pt x="11577" y="-27014"/>
                </a:lnTo>
                <a:lnTo>
                  <a:pt x="6915" y="-23888"/>
                </a:lnTo>
                <a:lnTo>
                  <a:pt x="3484" y="-19112"/>
                </a:lnTo>
                <a:lnTo>
                  <a:pt x="2192" y="-16217"/>
                </a:lnTo>
                <a:lnTo>
                  <a:pt x="1306" y="-12840"/>
                </a:lnTo>
                <a:lnTo>
                  <a:pt x="435" y="-9460"/>
                </a:lnTo>
                <a:lnTo>
                  <a:pt x="0" y="-5676"/>
                </a:lnTo>
                <a:lnTo>
                  <a:pt x="0" y="2070"/>
                </a:lnTo>
                <a:lnTo>
                  <a:pt x="345" y="5447"/>
                </a:lnTo>
                <a:lnTo>
                  <a:pt x="1047" y="8647"/>
                </a:lnTo>
                <a:lnTo>
                  <a:pt x="1748" y="11847"/>
                </a:lnTo>
                <a:lnTo>
                  <a:pt x="2857" y="14641"/>
                </a:lnTo>
                <a:lnTo>
                  <a:pt x="4380" y="16992"/>
                </a:lnTo>
                <a:lnTo>
                  <a:pt x="7886" y="21248"/>
                </a:lnTo>
                <a:lnTo>
                  <a:pt x="8981" y="0"/>
                </a:lnTo>
                <a:lnTo>
                  <a:pt x="8981" y="-4776"/>
                </a:lnTo>
                <a:lnTo>
                  <a:pt x="9646" y="-9283"/>
                </a:lnTo>
                <a:lnTo>
                  <a:pt x="10778" y="-13539"/>
                </a:lnTo>
                <a:lnTo>
                  <a:pt x="12711" y="-17081"/>
                </a:lnTo>
                <a:lnTo>
                  <a:pt x="15501" y="-19597"/>
                </a:lnTo>
                <a:lnTo>
                  <a:pt x="18921" y="-21235"/>
                </a:lnTo>
                <a:lnTo>
                  <a:pt x="23511" y="-21235"/>
                </a:lnTo>
                <a:lnTo>
                  <a:pt x="27975" y="-18859"/>
                </a:lnTo>
                <a:lnTo>
                  <a:pt x="32453" y="-14997"/>
                </a:lnTo>
                <a:lnTo>
                  <a:pt x="34790" y="-12001"/>
                </a:lnTo>
                <a:lnTo>
                  <a:pt x="34790" y="7532"/>
                </a:lnTo>
                <a:lnTo>
                  <a:pt x="32118" y="10793"/>
                </a:lnTo>
                <a:lnTo>
                  <a:pt x="28493" y="14198"/>
                </a:lnTo>
                <a:lnTo>
                  <a:pt x="25170" y="16268"/>
                </a:lnTo>
                <a:lnTo>
                  <a:pt x="21908" y="17082"/>
                </a:lnTo>
                <a:lnTo>
                  <a:pt x="18478" y="17082"/>
                </a:lnTo>
                <a:lnTo>
                  <a:pt x="15072" y="15430"/>
                </a:lnTo>
                <a:lnTo>
                  <a:pt x="12365" y="12863"/>
                </a:lnTo>
                <a:lnTo>
                  <a:pt x="12807" y="24041"/>
                </a:lnTo>
                <a:lnTo>
                  <a:pt x="15756" y="24739"/>
                </a:lnTo>
                <a:lnTo>
                  <a:pt x="22412" y="24739"/>
                </a:lnTo>
                <a:lnTo>
                  <a:pt x="25354" y="23950"/>
                </a:lnTo>
                <a:lnTo>
                  <a:pt x="28036" y="22402"/>
                </a:lnTo>
                <a:lnTo>
                  <a:pt x="30718" y="20840"/>
                </a:lnTo>
                <a:lnTo>
                  <a:pt x="33299" y="18670"/>
                </a:lnTo>
                <a:lnTo>
                  <a:pt x="35787" y="15887"/>
                </a:lnTo>
                <a:lnTo>
                  <a:pt x="35787" y="22338"/>
                </a:lnTo>
                <a:lnTo>
                  <a:pt x="37889" y="23915"/>
                </a:lnTo>
                <a:lnTo>
                  <a:pt x="40434" y="24027"/>
                </a:lnTo>
                <a:lnTo>
                  <a:pt x="43508" y="22338"/>
                </a:lnTo>
                <a:lnTo>
                  <a:pt x="43508" y="-49923"/>
                </a:lnTo>
                <a:lnTo>
                  <a:pt x="43275" y="-50659"/>
                </a:lnTo>
                <a:lnTo>
                  <a:pt x="40683" y="-51612"/>
                </a:lnTo>
                <a:lnTo>
                  <a:pt x="37569" y="-51612"/>
                </a:lnTo>
                <a:lnTo>
                  <a:pt x="34790" y="-49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5734147" y="4767616"/>
            <a:ext cx="27616" cy="52919"/>
          </a:xfrm>
          <a:custGeom>
            <a:avLst/>
            <a:gdLst/>
            <a:ahLst/>
            <a:cxnLst/>
            <a:rect l="l" t="t" r="r" b="b"/>
            <a:pathLst>
              <a:path w="27616" h="52919">
                <a:moveTo>
                  <a:pt x="5894" y="52919"/>
                </a:moveTo>
                <a:lnTo>
                  <a:pt x="8672" y="51267"/>
                </a:lnTo>
                <a:lnTo>
                  <a:pt x="8672" y="19137"/>
                </a:lnTo>
                <a:lnTo>
                  <a:pt x="11009" y="15466"/>
                </a:lnTo>
                <a:lnTo>
                  <a:pt x="14025" y="11631"/>
                </a:lnTo>
                <a:lnTo>
                  <a:pt x="16755" y="9359"/>
                </a:lnTo>
                <a:lnTo>
                  <a:pt x="19300" y="8470"/>
                </a:lnTo>
                <a:lnTo>
                  <a:pt x="22230" y="8672"/>
                </a:lnTo>
                <a:lnTo>
                  <a:pt x="24898" y="9461"/>
                </a:lnTo>
                <a:lnTo>
                  <a:pt x="27555" y="8190"/>
                </a:lnTo>
                <a:lnTo>
                  <a:pt x="27616" y="3657"/>
                </a:lnTo>
                <a:lnTo>
                  <a:pt x="25330" y="673"/>
                </a:lnTo>
                <a:lnTo>
                  <a:pt x="22302" y="86"/>
                </a:lnTo>
                <a:lnTo>
                  <a:pt x="19731" y="0"/>
                </a:lnTo>
                <a:lnTo>
                  <a:pt x="16733" y="673"/>
                </a:lnTo>
                <a:lnTo>
                  <a:pt x="13691" y="2578"/>
                </a:lnTo>
                <a:lnTo>
                  <a:pt x="10346" y="5994"/>
                </a:lnTo>
                <a:lnTo>
                  <a:pt x="7838" y="9550"/>
                </a:lnTo>
                <a:lnTo>
                  <a:pt x="7838" y="2437"/>
                </a:lnTo>
                <a:lnTo>
                  <a:pt x="5857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1991"/>
                </a:lnTo>
                <a:lnTo>
                  <a:pt x="2768" y="52919"/>
                </a:lnTo>
                <a:lnTo>
                  <a:pt x="589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5776506" y="4767613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7" y="16941"/>
                </a:moveTo>
                <a:lnTo>
                  <a:pt x="42325" y="14137"/>
                </a:lnTo>
                <a:lnTo>
                  <a:pt x="41540" y="11329"/>
                </a:lnTo>
                <a:lnTo>
                  <a:pt x="38624" y="6808"/>
                </a:lnTo>
                <a:lnTo>
                  <a:pt x="34798" y="3074"/>
                </a:lnTo>
                <a:lnTo>
                  <a:pt x="32190" y="1844"/>
                </a:lnTo>
                <a:lnTo>
                  <a:pt x="29570" y="623"/>
                </a:lnTo>
                <a:lnTo>
                  <a:pt x="26409" y="0"/>
                </a:lnTo>
                <a:lnTo>
                  <a:pt x="26445" y="6998"/>
                </a:lnTo>
                <a:lnTo>
                  <a:pt x="29620" y="8333"/>
                </a:lnTo>
                <a:lnTo>
                  <a:pt x="31748" y="11012"/>
                </a:lnTo>
                <a:lnTo>
                  <a:pt x="33886" y="13690"/>
                </a:lnTo>
                <a:lnTo>
                  <a:pt x="34898" y="17388"/>
                </a:lnTo>
                <a:lnTo>
                  <a:pt x="34786" y="22086"/>
                </a:lnTo>
                <a:lnTo>
                  <a:pt x="8981" y="22086"/>
                </a:lnTo>
                <a:lnTo>
                  <a:pt x="9053" y="20091"/>
                </a:lnTo>
                <a:lnTo>
                  <a:pt x="10494" y="3125"/>
                </a:lnTo>
                <a:lnTo>
                  <a:pt x="8096" y="4903"/>
                </a:lnTo>
                <a:lnTo>
                  <a:pt x="4144" y="9575"/>
                </a:lnTo>
                <a:lnTo>
                  <a:pt x="2631" y="12409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26" y="38685"/>
                </a:lnTo>
                <a:lnTo>
                  <a:pt x="2534" y="42012"/>
                </a:lnTo>
                <a:lnTo>
                  <a:pt x="4046" y="44780"/>
                </a:lnTo>
                <a:lnTo>
                  <a:pt x="6040" y="46991"/>
                </a:lnTo>
                <a:lnTo>
                  <a:pt x="10494" y="50864"/>
                </a:lnTo>
                <a:lnTo>
                  <a:pt x="13431" y="51981"/>
                </a:lnTo>
                <a:lnTo>
                  <a:pt x="16347" y="53099"/>
                </a:lnTo>
                <a:lnTo>
                  <a:pt x="19756" y="53658"/>
                </a:lnTo>
                <a:lnTo>
                  <a:pt x="23652" y="53658"/>
                </a:lnTo>
                <a:lnTo>
                  <a:pt x="27997" y="53492"/>
                </a:lnTo>
                <a:lnTo>
                  <a:pt x="31968" y="52809"/>
                </a:lnTo>
                <a:lnTo>
                  <a:pt x="35204" y="51981"/>
                </a:lnTo>
                <a:lnTo>
                  <a:pt x="37947" y="51106"/>
                </a:lnTo>
                <a:lnTo>
                  <a:pt x="41194" y="48834"/>
                </a:lnTo>
                <a:lnTo>
                  <a:pt x="41515" y="46167"/>
                </a:lnTo>
                <a:lnTo>
                  <a:pt x="40946" y="43016"/>
                </a:lnTo>
                <a:lnTo>
                  <a:pt x="38206" y="43268"/>
                </a:lnTo>
                <a:lnTo>
                  <a:pt x="35045" y="44554"/>
                </a:lnTo>
                <a:lnTo>
                  <a:pt x="32241" y="45443"/>
                </a:lnTo>
                <a:lnTo>
                  <a:pt x="28724" y="46192"/>
                </a:lnTo>
                <a:lnTo>
                  <a:pt x="24455" y="46393"/>
                </a:lnTo>
                <a:lnTo>
                  <a:pt x="21614" y="46393"/>
                </a:lnTo>
                <a:lnTo>
                  <a:pt x="17218" y="45137"/>
                </a:lnTo>
                <a:lnTo>
                  <a:pt x="13643" y="43117"/>
                </a:lnTo>
                <a:lnTo>
                  <a:pt x="11181" y="40007"/>
                </a:lnTo>
                <a:lnTo>
                  <a:pt x="9777" y="35979"/>
                </a:lnTo>
                <a:lnTo>
                  <a:pt x="8981" y="31356"/>
                </a:lnTo>
                <a:lnTo>
                  <a:pt x="8981" y="28652"/>
                </a:lnTo>
                <a:lnTo>
                  <a:pt x="40139" y="28652"/>
                </a:lnTo>
                <a:lnTo>
                  <a:pt x="42486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8">
                <a:moveTo>
                  <a:pt x="9053" y="20091"/>
                </a:moveTo>
                <a:lnTo>
                  <a:pt x="9989" y="16358"/>
                </a:lnTo>
                <a:lnTo>
                  <a:pt x="11437" y="12931"/>
                </a:lnTo>
                <a:lnTo>
                  <a:pt x="14983" y="9083"/>
                </a:lnTo>
                <a:lnTo>
                  <a:pt x="18215" y="7419"/>
                </a:lnTo>
                <a:lnTo>
                  <a:pt x="22251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3" y="0"/>
                </a:lnTo>
                <a:lnTo>
                  <a:pt x="16092" y="623"/>
                </a:lnTo>
                <a:lnTo>
                  <a:pt x="13298" y="1868"/>
                </a:lnTo>
                <a:lnTo>
                  <a:pt x="10494" y="3125"/>
                </a:lnTo>
                <a:lnTo>
                  <a:pt x="9053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5841781" y="4744688"/>
            <a:ext cx="8671" cy="75845"/>
          </a:xfrm>
          <a:custGeom>
            <a:avLst/>
            <a:gdLst/>
            <a:ahLst/>
            <a:cxnLst/>
            <a:rect l="l" t="t" r="r" b="b"/>
            <a:pathLst>
              <a:path w="8671" h="75845">
                <a:moveTo>
                  <a:pt x="8671" y="74195"/>
                </a:moveTo>
                <a:lnTo>
                  <a:pt x="8671" y="1703"/>
                </a:lnTo>
                <a:lnTo>
                  <a:pt x="8451" y="939"/>
                </a:lnTo>
                <a:lnTo>
                  <a:pt x="589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1"/>
                </a:lnTo>
                <a:lnTo>
                  <a:pt x="2768" y="75845"/>
                </a:lnTo>
                <a:lnTo>
                  <a:pt x="5892" y="75845"/>
                </a:lnTo>
                <a:lnTo>
                  <a:pt x="8671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5868255" y="4768366"/>
            <a:ext cx="44639" cy="71629"/>
          </a:xfrm>
          <a:custGeom>
            <a:avLst/>
            <a:gdLst/>
            <a:ahLst/>
            <a:cxnLst/>
            <a:rect l="l" t="t" r="r" b="b"/>
            <a:pathLst>
              <a:path w="44639" h="71629">
                <a:moveTo>
                  <a:pt x="18633" y="51879"/>
                </a:moveTo>
                <a:lnTo>
                  <a:pt x="12103" y="68860"/>
                </a:lnTo>
                <a:lnTo>
                  <a:pt x="12350" y="71031"/>
                </a:lnTo>
                <a:lnTo>
                  <a:pt x="14932" y="71629"/>
                </a:lnTo>
                <a:lnTo>
                  <a:pt x="17589" y="71629"/>
                </a:lnTo>
                <a:lnTo>
                  <a:pt x="21355" y="69839"/>
                </a:lnTo>
                <a:lnTo>
                  <a:pt x="27665" y="51879"/>
                </a:lnTo>
                <a:lnTo>
                  <a:pt x="44639" y="3314"/>
                </a:lnTo>
                <a:lnTo>
                  <a:pt x="44503" y="661"/>
                </a:lnTo>
                <a:lnTo>
                  <a:pt x="41687" y="0"/>
                </a:lnTo>
                <a:lnTo>
                  <a:pt x="38710" y="53"/>
                </a:lnTo>
                <a:lnTo>
                  <a:pt x="36032" y="1893"/>
                </a:lnTo>
                <a:lnTo>
                  <a:pt x="22989" y="41302"/>
                </a:lnTo>
                <a:lnTo>
                  <a:pt x="22830" y="41302"/>
                </a:lnTo>
                <a:lnTo>
                  <a:pt x="9323" y="2123"/>
                </a:lnTo>
                <a:lnTo>
                  <a:pt x="8671" y="737"/>
                </a:lnTo>
                <a:lnTo>
                  <a:pt x="6040" y="27"/>
                </a:lnTo>
                <a:lnTo>
                  <a:pt x="3124" y="0"/>
                </a:lnTo>
                <a:lnTo>
                  <a:pt x="0" y="902"/>
                </a:lnTo>
                <a:lnTo>
                  <a:pt x="284" y="3469"/>
                </a:lnTo>
                <a:lnTo>
                  <a:pt x="17160" y="50140"/>
                </a:lnTo>
                <a:lnTo>
                  <a:pt x="18633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5930517" y="4748245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21"/>
                </a:moveTo>
                <a:lnTo>
                  <a:pt x="381" y="8891"/>
                </a:lnTo>
                <a:lnTo>
                  <a:pt x="3286" y="10731"/>
                </a:lnTo>
                <a:lnTo>
                  <a:pt x="7379" y="10731"/>
                </a:lnTo>
                <a:lnTo>
                  <a:pt x="10342" y="8837"/>
                </a:lnTo>
                <a:lnTo>
                  <a:pt x="10727" y="5309"/>
                </a:lnTo>
                <a:lnTo>
                  <a:pt x="10356" y="1854"/>
                </a:lnTo>
                <a:lnTo>
                  <a:pt x="7440" y="0"/>
                </a:lnTo>
                <a:lnTo>
                  <a:pt x="3343" y="0"/>
                </a:lnTo>
                <a:lnTo>
                  <a:pt x="381" y="1893"/>
                </a:lnTo>
                <a:lnTo>
                  <a:pt x="0" y="5421"/>
                </a:lnTo>
                <a:close/>
              </a:path>
              <a:path w="10727" h="72288">
                <a:moveTo>
                  <a:pt x="1242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26" y="70638"/>
                </a:lnTo>
                <a:lnTo>
                  <a:pt x="9726" y="21804"/>
                </a:lnTo>
                <a:lnTo>
                  <a:pt x="9507" y="21106"/>
                </a:lnTo>
                <a:lnTo>
                  <a:pt x="6951" y="20156"/>
                </a:lnTo>
                <a:lnTo>
                  <a:pt x="3826" y="20156"/>
                </a:lnTo>
                <a:lnTo>
                  <a:pt x="1057" y="21804"/>
                </a:lnTo>
                <a:lnTo>
                  <a:pt x="1057" y="70638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5964782" y="4767613"/>
            <a:ext cx="40726" cy="52920"/>
          </a:xfrm>
          <a:custGeom>
            <a:avLst/>
            <a:gdLst/>
            <a:ahLst/>
            <a:cxnLst/>
            <a:rect l="l" t="t" r="r" b="b"/>
            <a:pathLst>
              <a:path w="40726" h="52920">
                <a:moveTo>
                  <a:pt x="5904" y="52920"/>
                </a:moveTo>
                <a:lnTo>
                  <a:pt x="8686" y="51271"/>
                </a:lnTo>
                <a:lnTo>
                  <a:pt x="8686" y="17143"/>
                </a:lnTo>
                <a:lnTo>
                  <a:pt x="11059" y="14072"/>
                </a:lnTo>
                <a:lnTo>
                  <a:pt x="13323" y="11747"/>
                </a:lnTo>
                <a:lnTo>
                  <a:pt x="17675" y="8561"/>
                </a:lnTo>
                <a:lnTo>
                  <a:pt x="22021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8" y="15952"/>
                </a:lnTo>
                <a:lnTo>
                  <a:pt x="32054" y="19886"/>
                </a:lnTo>
                <a:lnTo>
                  <a:pt x="32054" y="51271"/>
                </a:lnTo>
                <a:lnTo>
                  <a:pt x="32277" y="52006"/>
                </a:lnTo>
                <a:lnTo>
                  <a:pt x="34837" y="52920"/>
                </a:lnTo>
                <a:lnTo>
                  <a:pt x="37961" y="52920"/>
                </a:lnTo>
                <a:lnTo>
                  <a:pt x="40726" y="51271"/>
                </a:lnTo>
                <a:lnTo>
                  <a:pt x="40726" y="18021"/>
                </a:lnTo>
                <a:lnTo>
                  <a:pt x="40445" y="15038"/>
                </a:lnTo>
                <a:lnTo>
                  <a:pt x="39289" y="10083"/>
                </a:lnTo>
                <a:lnTo>
                  <a:pt x="37001" y="6069"/>
                </a:lnTo>
                <a:lnTo>
                  <a:pt x="33926" y="2768"/>
                </a:lnTo>
                <a:lnTo>
                  <a:pt x="29621" y="558"/>
                </a:lnTo>
                <a:lnTo>
                  <a:pt x="26964" y="0"/>
                </a:lnTo>
                <a:lnTo>
                  <a:pt x="21109" y="0"/>
                </a:lnTo>
                <a:lnTo>
                  <a:pt x="18439" y="723"/>
                </a:lnTo>
                <a:lnTo>
                  <a:pt x="15796" y="2146"/>
                </a:lnTo>
                <a:lnTo>
                  <a:pt x="13150" y="3567"/>
                </a:lnTo>
                <a:lnTo>
                  <a:pt x="10494" y="5829"/>
                </a:lnTo>
                <a:lnTo>
                  <a:pt x="7837" y="8902"/>
                </a:lnTo>
                <a:lnTo>
                  <a:pt x="7837" y="2437"/>
                </a:lnTo>
                <a:lnTo>
                  <a:pt x="5868" y="839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2006"/>
                </a:lnTo>
                <a:lnTo>
                  <a:pt x="2768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6024718" y="4767724"/>
            <a:ext cx="44787" cy="54648"/>
          </a:xfrm>
          <a:custGeom>
            <a:avLst/>
            <a:gdLst/>
            <a:ahLst/>
            <a:cxnLst/>
            <a:rect l="l" t="t" r="r" b="b"/>
            <a:pathLst>
              <a:path w="44787" h="54648">
                <a:moveTo>
                  <a:pt x="9507" y="36230"/>
                </a:moveTo>
                <a:lnTo>
                  <a:pt x="9201" y="54648"/>
                </a:lnTo>
                <a:lnTo>
                  <a:pt x="11329" y="51559"/>
                </a:lnTo>
                <a:lnTo>
                  <a:pt x="10087" y="39636"/>
                </a:lnTo>
                <a:lnTo>
                  <a:pt x="9507" y="36230"/>
                </a:lnTo>
                <a:close/>
              </a:path>
              <a:path w="44787" h="54648">
                <a:moveTo>
                  <a:pt x="417" y="55727"/>
                </a:moveTo>
                <a:lnTo>
                  <a:pt x="0" y="59194"/>
                </a:lnTo>
                <a:lnTo>
                  <a:pt x="384" y="62812"/>
                </a:lnTo>
                <a:lnTo>
                  <a:pt x="1932" y="66038"/>
                </a:lnTo>
                <a:lnTo>
                  <a:pt x="4885" y="68579"/>
                </a:lnTo>
                <a:lnTo>
                  <a:pt x="8808" y="70650"/>
                </a:lnTo>
                <a:lnTo>
                  <a:pt x="11487" y="71323"/>
                </a:lnTo>
                <a:lnTo>
                  <a:pt x="14159" y="71996"/>
                </a:lnTo>
                <a:lnTo>
                  <a:pt x="17420" y="72323"/>
                </a:lnTo>
                <a:lnTo>
                  <a:pt x="25192" y="72323"/>
                </a:lnTo>
                <a:lnTo>
                  <a:pt x="28627" y="71880"/>
                </a:lnTo>
                <a:lnTo>
                  <a:pt x="31529" y="70991"/>
                </a:lnTo>
                <a:lnTo>
                  <a:pt x="34441" y="70102"/>
                </a:lnTo>
                <a:lnTo>
                  <a:pt x="38710" y="67359"/>
                </a:lnTo>
                <a:lnTo>
                  <a:pt x="41983" y="64043"/>
                </a:lnTo>
                <a:lnTo>
                  <a:pt x="43790" y="59993"/>
                </a:lnTo>
                <a:lnTo>
                  <a:pt x="44258" y="55613"/>
                </a:lnTo>
                <a:lnTo>
                  <a:pt x="43855" y="51598"/>
                </a:lnTo>
                <a:lnTo>
                  <a:pt x="42242" y="48384"/>
                </a:lnTo>
                <a:lnTo>
                  <a:pt x="39682" y="45921"/>
                </a:lnTo>
                <a:lnTo>
                  <a:pt x="36546" y="43977"/>
                </a:lnTo>
                <a:lnTo>
                  <a:pt x="32623" y="42786"/>
                </a:lnTo>
                <a:lnTo>
                  <a:pt x="28119" y="42379"/>
                </a:lnTo>
                <a:lnTo>
                  <a:pt x="15772" y="41832"/>
                </a:lnTo>
                <a:lnTo>
                  <a:pt x="13878" y="41756"/>
                </a:lnTo>
                <a:lnTo>
                  <a:pt x="10087" y="39636"/>
                </a:lnTo>
                <a:lnTo>
                  <a:pt x="11329" y="51559"/>
                </a:lnTo>
                <a:lnTo>
                  <a:pt x="14086" y="48981"/>
                </a:lnTo>
                <a:lnTo>
                  <a:pt x="26337" y="49428"/>
                </a:lnTo>
                <a:lnTo>
                  <a:pt x="29178" y="49489"/>
                </a:lnTo>
                <a:lnTo>
                  <a:pt x="31431" y="50101"/>
                </a:lnTo>
                <a:lnTo>
                  <a:pt x="34751" y="52387"/>
                </a:lnTo>
                <a:lnTo>
                  <a:pt x="35575" y="56106"/>
                </a:lnTo>
                <a:lnTo>
                  <a:pt x="35575" y="57340"/>
                </a:lnTo>
                <a:lnTo>
                  <a:pt x="34409" y="60742"/>
                </a:lnTo>
                <a:lnTo>
                  <a:pt x="31452" y="63486"/>
                </a:lnTo>
                <a:lnTo>
                  <a:pt x="28256" y="64706"/>
                </a:lnTo>
                <a:lnTo>
                  <a:pt x="24296" y="65479"/>
                </a:lnTo>
                <a:lnTo>
                  <a:pt x="17528" y="65479"/>
                </a:lnTo>
                <a:lnTo>
                  <a:pt x="14295" y="64883"/>
                </a:lnTo>
                <a:lnTo>
                  <a:pt x="11995" y="63676"/>
                </a:lnTo>
                <a:lnTo>
                  <a:pt x="8514" y="60667"/>
                </a:lnTo>
                <a:lnTo>
                  <a:pt x="8514" y="57567"/>
                </a:lnTo>
                <a:lnTo>
                  <a:pt x="9201" y="54648"/>
                </a:lnTo>
                <a:lnTo>
                  <a:pt x="9507" y="36230"/>
                </a:lnTo>
                <a:lnTo>
                  <a:pt x="11033" y="32879"/>
                </a:lnTo>
                <a:lnTo>
                  <a:pt x="13961" y="33677"/>
                </a:lnTo>
                <a:lnTo>
                  <a:pt x="15523" y="27190"/>
                </a:lnTo>
                <a:lnTo>
                  <a:pt x="11981" y="23493"/>
                </a:lnTo>
                <a:lnTo>
                  <a:pt x="11094" y="20952"/>
                </a:lnTo>
                <a:lnTo>
                  <a:pt x="11094" y="17726"/>
                </a:lnTo>
                <a:lnTo>
                  <a:pt x="11292" y="14907"/>
                </a:lnTo>
                <a:lnTo>
                  <a:pt x="9608" y="3200"/>
                </a:lnTo>
                <a:lnTo>
                  <a:pt x="6375" y="6235"/>
                </a:lnTo>
                <a:lnTo>
                  <a:pt x="4208" y="10299"/>
                </a:lnTo>
                <a:lnTo>
                  <a:pt x="2840" y="15008"/>
                </a:lnTo>
                <a:lnTo>
                  <a:pt x="2840" y="17791"/>
                </a:lnTo>
                <a:lnTo>
                  <a:pt x="3161" y="22212"/>
                </a:lnTo>
                <a:lnTo>
                  <a:pt x="4417" y="25589"/>
                </a:lnTo>
                <a:lnTo>
                  <a:pt x="6361" y="28422"/>
                </a:lnTo>
                <a:lnTo>
                  <a:pt x="3975" y="31366"/>
                </a:lnTo>
                <a:lnTo>
                  <a:pt x="2239" y="34833"/>
                </a:lnTo>
                <a:lnTo>
                  <a:pt x="1785" y="38999"/>
                </a:lnTo>
                <a:lnTo>
                  <a:pt x="2203" y="42073"/>
                </a:lnTo>
                <a:lnTo>
                  <a:pt x="3837" y="44830"/>
                </a:lnTo>
                <a:lnTo>
                  <a:pt x="6840" y="46875"/>
                </a:lnTo>
                <a:lnTo>
                  <a:pt x="3863" y="49618"/>
                </a:lnTo>
                <a:lnTo>
                  <a:pt x="1720" y="52527"/>
                </a:lnTo>
                <a:lnTo>
                  <a:pt x="417" y="55727"/>
                </a:lnTo>
                <a:close/>
              </a:path>
              <a:path w="44787" h="54648">
                <a:moveTo>
                  <a:pt x="14357" y="9079"/>
                </a:moveTo>
                <a:lnTo>
                  <a:pt x="17887" y="7110"/>
                </a:lnTo>
                <a:lnTo>
                  <a:pt x="21021" y="6832"/>
                </a:lnTo>
                <a:lnTo>
                  <a:pt x="24296" y="6832"/>
                </a:lnTo>
                <a:lnTo>
                  <a:pt x="26802" y="7758"/>
                </a:lnTo>
                <a:lnTo>
                  <a:pt x="30337" y="11490"/>
                </a:lnTo>
                <a:lnTo>
                  <a:pt x="31222" y="14083"/>
                </a:lnTo>
                <a:lnTo>
                  <a:pt x="31222" y="17409"/>
                </a:lnTo>
                <a:lnTo>
                  <a:pt x="31010" y="20177"/>
                </a:lnTo>
                <a:lnTo>
                  <a:pt x="30214" y="22781"/>
                </a:lnTo>
                <a:lnTo>
                  <a:pt x="27946" y="25920"/>
                </a:lnTo>
                <a:lnTo>
                  <a:pt x="24378" y="27824"/>
                </a:lnTo>
                <a:lnTo>
                  <a:pt x="21196" y="28105"/>
                </a:lnTo>
                <a:lnTo>
                  <a:pt x="17999" y="28105"/>
                </a:lnTo>
                <a:lnTo>
                  <a:pt x="15523" y="27190"/>
                </a:lnTo>
                <a:lnTo>
                  <a:pt x="13961" y="33677"/>
                </a:lnTo>
                <a:lnTo>
                  <a:pt x="17430" y="34733"/>
                </a:lnTo>
                <a:lnTo>
                  <a:pt x="21196" y="34999"/>
                </a:lnTo>
                <a:lnTo>
                  <a:pt x="23911" y="34999"/>
                </a:lnTo>
                <a:lnTo>
                  <a:pt x="28652" y="33793"/>
                </a:lnTo>
                <a:lnTo>
                  <a:pt x="32832" y="31864"/>
                </a:lnTo>
                <a:lnTo>
                  <a:pt x="36093" y="28854"/>
                </a:lnTo>
                <a:lnTo>
                  <a:pt x="38210" y="24851"/>
                </a:lnTo>
                <a:lnTo>
                  <a:pt x="39524" y="20177"/>
                </a:lnTo>
                <a:lnTo>
                  <a:pt x="39524" y="17359"/>
                </a:lnTo>
                <a:lnTo>
                  <a:pt x="39279" y="14018"/>
                </a:lnTo>
                <a:lnTo>
                  <a:pt x="38293" y="10868"/>
                </a:lnTo>
                <a:lnTo>
                  <a:pt x="36216" y="8139"/>
                </a:lnTo>
                <a:lnTo>
                  <a:pt x="42990" y="8139"/>
                </a:lnTo>
                <a:lnTo>
                  <a:pt x="44283" y="7289"/>
                </a:lnTo>
                <a:lnTo>
                  <a:pt x="44787" y="4546"/>
                </a:lnTo>
                <a:lnTo>
                  <a:pt x="42990" y="914"/>
                </a:lnTo>
                <a:lnTo>
                  <a:pt x="28699" y="914"/>
                </a:lnTo>
                <a:lnTo>
                  <a:pt x="27616" y="633"/>
                </a:lnTo>
                <a:lnTo>
                  <a:pt x="23961" y="76"/>
                </a:lnTo>
                <a:lnTo>
                  <a:pt x="18525" y="0"/>
                </a:lnTo>
                <a:lnTo>
                  <a:pt x="13806" y="1216"/>
                </a:lnTo>
                <a:lnTo>
                  <a:pt x="9608" y="3200"/>
                </a:lnTo>
                <a:lnTo>
                  <a:pt x="11292" y="14907"/>
                </a:lnTo>
                <a:lnTo>
                  <a:pt x="12092" y="12265"/>
                </a:lnTo>
                <a:lnTo>
                  <a:pt x="1435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6119535" y="4767613"/>
            <a:ext cx="47297" cy="53658"/>
          </a:xfrm>
          <a:custGeom>
            <a:avLst/>
            <a:gdLst/>
            <a:ahLst/>
            <a:cxnLst/>
            <a:rect l="l" t="t" r="r" b="b"/>
            <a:pathLst>
              <a:path w="47297" h="53658">
                <a:moveTo>
                  <a:pt x="8992" y="23915"/>
                </a:moveTo>
                <a:lnTo>
                  <a:pt x="9287" y="21348"/>
                </a:lnTo>
                <a:lnTo>
                  <a:pt x="9864" y="18986"/>
                </a:lnTo>
                <a:lnTo>
                  <a:pt x="11339" y="14604"/>
                </a:lnTo>
                <a:lnTo>
                  <a:pt x="13737" y="11174"/>
                </a:lnTo>
                <a:lnTo>
                  <a:pt x="17124" y="8902"/>
                </a:lnTo>
                <a:lnTo>
                  <a:pt x="21193" y="7491"/>
                </a:lnTo>
                <a:lnTo>
                  <a:pt x="26582" y="7491"/>
                </a:lnTo>
                <a:lnTo>
                  <a:pt x="30791" y="9043"/>
                </a:lnTo>
                <a:lnTo>
                  <a:pt x="34146" y="11469"/>
                </a:lnTo>
                <a:lnTo>
                  <a:pt x="36338" y="15012"/>
                </a:lnTo>
                <a:lnTo>
                  <a:pt x="37590" y="19418"/>
                </a:lnTo>
                <a:lnTo>
                  <a:pt x="38318" y="24270"/>
                </a:lnTo>
                <a:lnTo>
                  <a:pt x="38318" y="29743"/>
                </a:lnTo>
                <a:lnTo>
                  <a:pt x="38033" y="32321"/>
                </a:lnTo>
                <a:lnTo>
                  <a:pt x="37464" y="34672"/>
                </a:lnTo>
                <a:lnTo>
                  <a:pt x="36691" y="50266"/>
                </a:lnTo>
                <a:lnTo>
                  <a:pt x="39215" y="48373"/>
                </a:lnTo>
                <a:lnTo>
                  <a:pt x="43235" y="43535"/>
                </a:lnTo>
                <a:lnTo>
                  <a:pt x="44750" y="40651"/>
                </a:lnTo>
                <a:lnTo>
                  <a:pt x="45773" y="37299"/>
                </a:lnTo>
                <a:lnTo>
                  <a:pt x="46793" y="33958"/>
                </a:lnTo>
                <a:lnTo>
                  <a:pt x="47297" y="30300"/>
                </a:lnTo>
                <a:lnTo>
                  <a:pt x="47297" y="22226"/>
                </a:lnTo>
                <a:lnTo>
                  <a:pt x="46818" y="18554"/>
                </a:lnTo>
                <a:lnTo>
                  <a:pt x="45857" y="15303"/>
                </a:lnTo>
                <a:lnTo>
                  <a:pt x="44888" y="12038"/>
                </a:lnTo>
                <a:lnTo>
                  <a:pt x="43447" y="9269"/>
                </a:lnTo>
                <a:lnTo>
                  <a:pt x="41528" y="6998"/>
                </a:lnTo>
                <a:lnTo>
                  <a:pt x="37184" y="2984"/>
                </a:lnTo>
                <a:lnTo>
                  <a:pt x="34293" y="1779"/>
                </a:lnTo>
                <a:lnTo>
                  <a:pt x="31403" y="598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3" y="2005"/>
                </a:lnTo>
                <a:lnTo>
                  <a:pt x="10540" y="3351"/>
                </a:lnTo>
                <a:lnTo>
                  <a:pt x="8031" y="5231"/>
                </a:lnTo>
                <a:lnTo>
                  <a:pt x="4010" y="10069"/>
                </a:lnTo>
                <a:lnTo>
                  <a:pt x="2498" y="12952"/>
                </a:lnTo>
                <a:lnTo>
                  <a:pt x="1501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24" y="38355"/>
                </a:lnTo>
                <a:lnTo>
                  <a:pt x="2360" y="41616"/>
                </a:lnTo>
                <a:lnTo>
                  <a:pt x="3801" y="44387"/>
                </a:lnTo>
                <a:lnTo>
                  <a:pt x="5735" y="46673"/>
                </a:lnTo>
                <a:lnTo>
                  <a:pt x="10066" y="50674"/>
                </a:lnTo>
                <a:lnTo>
                  <a:pt x="9705" y="34240"/>
                </a:lnTo>
                <a:lnTo>
                  <a:pt x="8992" y="29362"/>
                </a:lnTo>
                <a:lnTo>
                  <a:pt x="8992" y="23915"/>
                </a:lnTo>
                <a:close/>
              </a:path>
              <a:path w="47297" h="53658">
                <a:moveTo>
                  <a:pt x="26128" y="46127"/>
                </a:moveTo>
                <a:lnTo>
                  <a:pt x="20775" y="46127"/>
                </a:lnTo>
                <a:lnTo>
                  <a:pt x="16570" y="44575"/>
                </a:lnTo>
                <a:lnTo>
                  <a:pt x="13211" y="42152"/>
                </a:lnTo>
                <a:lnTo>
                  <a:pt x="10972" y="38646"/>
                </a:lnTo>
                <a:lnTo>
                  <a:pt x="9705" y="34240"/>
                </a:lnTo>
                <a:lnTo>
                  <a:pt x="10066" y="50674"/>
                </a:lnTo>
                <a:lnTo>
                  <a:pt x="12952" y="51879"/>
                </a:lnTo>
                <a:lnTo>
                  <a:pt x="15854" y="53074"/>
                </a:lnTo>
                <a:lnTo>
                  <a:pt x="19237" y="53658"/>
                </a:lnTo>
                <a:lnTo>
                  <a:pt x="27125" y="53658"/>
                </a:lnTo>
                <a:lnTo>
                  <a:pt x="30628" y="52985"/>
                </a:lnTo>
                <a:lnTo>
                  <a:pt x="33667" y="51624"/>
                </a:lnTo>
                <a:lnTo>
                  <a:pt x="36691" y="50266"/>
                </a:lnTo>
                <a:lnTo>
                  <a:pt x="37464" y="34672"/>
                </a:lnTo>
                <a:lnTo>
                  <a:pt x="36018" y="39052"/>
                </a:lnTo>
                <a:lnTo>
                  <a:pt x="33605" y="42454"/>
                </a:lnTo>
                <a:lnTo>
                  <a:pt x="30200" y="44705"/>
                </a:lnTo>
                <a:lnTo>
                  <a:pt x="26128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6188659" y="4767613"/>
            <a:ext cx="40730" cy="52920"/>
          </a:xfrm>
          <a:custGeom>
            <a:avLst/>
            <a:gdLst/>
            <a:ahLst/>
            <a:cxnLst/>
            <a:rect l="l" t="t" r="r" b="b"/>
            <a:pathLst>
              <a:path w="40730" h="52920">
                <a:moveTo>
                  <a:pt x="5908" y="52920"/>
                </a:moveTo>
                <a:lnTo>
                  <a:pt x="8672" y="51271"/>
                </a:lnTo>
                <a:lnTo>
                  <a:pt x="8672" y="17143"/>
                </a:lnTo>
                <a:lnTo>
                  <a:pt x="11059" y="14072"/>
                </a:lnTo>
                <a:lnTo>
                  <a:pt x="13323" y="11747"/>
                </a:lnTo>
                <a:lnTo>
                  <a:pt x="17679" y="8561"/>
                </a:lnTo>
                <a:lnTo>
                  <a:pt x="22021" y="7758"/>
                </a:lnTo>
                <a:lnTo>
                  <a:pt x="25181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31" y="15952"/>
                </a:lnTo>
                <a:lnTo>
                  <a:pt x="32058" y="19886"/>
                </a:lnTo>
                <a:lnTo>
                  <a:pt x="32058" y="51271"/>
                </a:lnTo>
                <a:lnTo>
                  <a:pt x="32277" y="52006"/>
                </a:lnTo>
                <a:lnTo>
                  <a:pt x="34837" y="52920"/>
                </a:lnTo>
                <a:lnTo>
                  <a:pt x="37961" y="52920"/>
                </a:lnTo>
                <a:lnTo>
                  <a:pt x="40730" y="51271"/>
                </a:lnTo>
                <a:lnTo>
                  <a:pt x="40730" y="18021"/>
                </a:lnTo>
                <a:lnTo>
                  <a:pt x="40445" y="15038"/>
                </a:lnTo>
                <a:lnTo>
                  <a:pt x="39289" y="10083"/>
                </a:lnTo>
                <a:lnTo>
                  <a:pt x="37003" y="6069"/>
                </a:lnTo>
                <a:lnTo>
                  <a:pt x="33926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9" y="0"/>
                </a:lnTo>
                <a:lnTo>
                  <a:pt x="18439" y="723"/>
                </a:lnTo>
                <a:lnTo>
                  <a:pt x="15796" y="2146"/>
                </a:lnTo>
                <a:lnTo>
                  <a:pt x="13150" y="3567"/>
                </a:lnTo>
                <a:lnTo>
                  <a:pt x="10490" y="5829"/>
                </a:lnTo>
                <a:lnTo>
                  <a:pt x="7827" y="8902"/>
                </a:lnTo>
                <a:lnTo>
                  <a:pt x="7827" y="2437"/>
                </a:lnTo>
                <a:lnTo>
                  <a:pt x="5853" y="839"/>
                </a:lnTo>
                <a:lnTo>
                  <a:pt x="3139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6"/>
                </a:lnTo>
                <a:lnTo>
                  <a:pt x="2768" y="52920"/>
                </a:lnTo>
                <a:lnTo>
                  <a:pt x="5908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6283760" y="4767613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77" y="23915"/>
                </a:moveTo>
                <a:lnTo>
                  <a:pt x="9273" y="21348"/>
                </a:lnTo>
                <a:lnTo>
                  <a:pt x="9852" y="18986"/>
                </a:lnTo>
                <a:lnTo>
                  <a:pt x="11339" y="14604"/>
                </a:lnTo>
                <a:lnTo>
                  <a:pt x="13737" y="11174"/>
                </a:lnTo>
                <a:lnTo>
                  <a:pt x="17118" y="8902"/>
                </a:lnTo>
                <a:lnTo>
                  <a:pt x="21192" y="7491"/>
                </a:lnTo>
                <a:lnTo>
                  <a:pt x="26568" y="7491"/>
                </a:lnTo>
                <a:lnTo>
                  <a:pt x="30772" y="9043"/>
                </a:lnTo>
                <a:lnTo>
                  <a:pt x="34131" y="11469"/>
                </a:lnTo>
                <a:lnTo>
                  <a:pt x="36320" y="15012"/>
                </a:lnTo>
                <a:lnTo>
                  <a:pt x="37590" y="19418"/>
                </a:lnTo>
                <a:lnTo>
                  <a:pt x="38300" y="24270"/>
                </a:lnTo>
                <a:lnTo>
                  <a:pt x="38300" y="29743"/>
                </a:lnTo>
                <a:lnTo>
                  <a:pt x="38033" y="32321"/>
                </a:lnTo>
                <a:lnTo>
                  <a:pt x="37465" y="34672"/>
                </a:lnTo>
                <a:lnTo>
                  <a:pt x="36680" y="50266"/>
                </a:lnTo>
                <a:lnTo>
                  <a:pt x="39199" y="48373"/>
                </a:lnTo>
                <a:lnTo>
                  <a:pt x="43235" y="43535"/>
                </a:lnTo>
                <a:lnTo>
                  <a:pt x="44747" y="40651"/>
                </a:lnTo>
                <a:lnTo>
                  <a:pt x="45770" y="37299"/>
                </a:lnTo>
                <a:lnTo>
                  <a:pt x="46777" y="33958"/>
                </a:lnTo>
                <a:lnTo>
                  <a:pt x="47285" y="30300"/>
                </a:lnTo>
                <a:lnTo>
                  <a:pt x="47285" y="22226"/>
                </a:lnTo>
                <a:lnTo>
                  <a:pt x="46803" y="18554"/>
                </a:lnTo>
                <a:lnTo>
                  <a:pt x="45841" y="15303"/>
                </a:lnTo>
                <a:lnTo>
                  <a:pt x="44884" y="12038"/>
                </a:lnTo>
                <a:lnTo>
                  <a:pt x="43444" y="9269"/>
                </a:lnTo>
                <a:lnTo>
                  <a:pt x="41515" y="6998"/>
                </a:lnTo>
                <a:lnTo>
                  <a:pt x="37172" y="2984"/>
                </a:lnTo>
                <a:lnTo>
                  <a:pt x="34293" y="1779"/>
                </a:lnTo>
                <a:lnTo>
                  <a:pt x="31391" y="598"/>
                </a:lnTo>
                <a:lnTo>
                  <a:pt x="28007" y="0"/>
                </a:lnTo>
                <a:lnTo>
                  <a:pt x="20099" y="0"/>
                </a:lnTo>
                <a:lnTo>
                  <a:pt x="16555" y="673"/>
                </a:lnTo>
                <a:lnTo>
                  <a:pt x="13553" y="2005"/>
                </a:lnTo>
                <a:lnTo>
                  <a:pt x="10541" y="3351"/>
                </a:lnTo>
                <a:lnTo>
                  <a:pt x="8027" y="5231"/>
                </a:lnTo>
                <a:lnTo>
                  <a:pt x="3995" y="10069"/>
                </a:lnTo>
                <a:lnTo>
                  <a:pt x="2494" y="12952"/>
                </a:lnTo>
                <a:lnTo>
                  <a:pt x="1497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4"/>
                </a:lnTo>
                <a:lnTo>
                  <a:pt x="1410" y="38355"/>
                </a:lnTo>
                <a:lnTo>
                  <a:pt x="2358" y="41616"/>
                </a:lnTo>
                <a:lnTo>
                  <a:pt x="3787" y="44387"/>
                </a:lnTo>
                <a:lnTo>
                  <a:pt x="5731" y="46673"/>
                </a:lnTo>
                <a:lnTo>
                  <a:pt x="10062" y="50674"/>
                </a:lnTo>
                <a:lnTo>
                  <a:pt x="9701" y="34240"/>
                </a:lnTo>
                <a:lnTo>
                  <a:pt x="8977" y="29362"/>
                </a:lnTo>
                <a:lnTo>
                  <a:pt x="8977" y="23915"/>
                </a:lnTo>
                <a:close/>
              </a:path>
              <a:path w="47285" h="53658">
                <a:moveTo>
                  <a:pt x="26111" y="46127"/>
                </a:moveTo>
                <a:lnTo>
                  <a:pt x="20764" y="46127"/>
                </a:lnTo>
                <a:lnTo>
                  <a:pt x="16555" y="44575"/>
                </a:lnTo>
                <a:lnTo>
                  <a:pt x="13197" y="42152"/>
                </a:lnTo>
                <a:lnTo>
                  <a:pt x="10972" y="38646"/>
                </a:lnTo>
                <a:lnTo>
                  <a:pt x="9701" y="34240"/>
                </a:lnTo>
                <a:lnTo>
                  <a:pt x="10062" y="50674"/>
                </a:lnTo>
                <a:lnTo>
                  <a:pt x="12938" y="51879"/>
                </a:lnTo>
                <a:lnTo>
                  <a:pt x="15843" y="53074"/>
                </a:lnTo>
                <a:lnTo>
                  <a:pt x="19223" y="53658"/>
                </a:lnTo>
                <a:lnTo>
                  <a:pt x="27108" y="53658"/>
                </a:lnTo>
                <a:lnTo>
                  <a:pt x="30628" y="52985"/>
                </a:lnTo>
                <a:lnTo>
                  <a:pt x="33652" y="51624"/>
                </a:lnTo>
                <a:lnTo>
                  <a:pt x="36680" y="50266"/>
                </a:lnTo>
                <a:lnTo>
                  <a:pt x="37465" y="34672"/>
                </a:lnTo>
                <a:lnTo>
                  <a:pt x="36003" y="39052"/>
                </a:lnTo>
                <a:lnTo>
                  <a:pt x="33605" y="42454"/>
                </a:lnTo>
                <a:lnTo>
                  <a:pt x="30196" y="44705"/>
                </a:lnTo>
                <a:lnTo>
                  <a:pt x="26111" y="461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6352617" y="4768387"/>
            <a:ext cx="40777" cy="52884"/>
          </a:xfrm>
          <a:custGeom>
            <a:avLst/>
            <a:gdLst/>
            <a:ahLst/>
            <a:cxnLst/>
            <a:rect l="l" t="t" r="r" b="b"/>
            <a:pathLst>
              <a:path w="40777" h="52884">
                <a:moveTo>
                  <a:pt x="8719" y="1662"/>
                </a:moveTo>
                <a:lnTo>
                  <a:pt x="8510" y="939"/>
                </a:lnTo>
                <a:lnTo>
                  <a:pt x="5892" y="0"/>
                </a:lnTo>
                <a:lnTo>
                  <a:pt x="2819" y="0"/>
                </a:lnTo>
                <a:lnTo>
                  <a:pt x="0" y="1662"/>
                </a:lnTo>
                <a:lnTo>
                  <a:pt x="0" y="34847"/>
                </a:lnTo>
                <a:lnTo>
                  <a:pt x="280" y="37846"/>
                </a:lnTo>
                <a:lnTo>
                  <a:pt x="1440" y="42810"/>
                </a:lnTo>
                <a:lnTo>
                  <a:pt x="3726" y="46838"/>
                </a:lnTo>
                <a:lnTo>
                  <a:pt x="6804" y="50176"/>
                </a:lnTo>
                <a:lnTo>
                  <a:pt x="11109" y="52350"/>
                </a:lnTo>
                <a:lnTo>
                  <a:pt x="13766" y="52884"/>
                </a:lnTo>
                <a:lnTo>
                  <a:pt x="19606" y="52884"/>
                </a:lnTo>
                <a:lnTo>
                  <a:pt x="22277" y="52185"/>
                </a:lnTo>
                <a:lnTo>
                  <a:pt x="24908" y="50763"/>
                </a:lnTo>
                <a:lnTo>
                  <a:pt x="27543" y="49366"/>
                </a:lnTo>
                <a:lnTo>
                  <a:pt x="30200" y="47117"/>
                </a:lnTo>
                <a:lnTo>
                  <a:pt x="32893" y="44042"/>
                </a:lnTo>
                <a:lnTo>
                  <a:pt x="32893" y="50496"/>
                </a:lnTo>
                <a:lnTo>
                  <a:pt x="35377" y="52146"/>
                </a:lnTo>
                <a:lnTo>
                  <a:pt x="38196" y="52146"/>
                </a:lnTo>
                <a:lnTo>
                  <a:pt x="40777" y="50496"/>
                </a:lnTo>
                <a:lnTo>
                  <a:pt x="40777" y="1662"/>
                </a:lnTo>
                <a:lnTo>
                  <a:pt x="40532" y="939"/>
                </a:lnTo>
                <a:lnTo>
                  <a:pt x="37961" y="0"/>
                </a:lnTo>
                <a:lnTo>
                  <a:pt x="34837" y="0"/>
                </a:lnTo>
                <a:lnTo>
                  <a:pt x="32054" y="1662"/>
                </a:lnTo>
                <a:lnTo>
                  <a:pt x="32054" y="35801"/>
                </a:lnTo>
                <a:lnTo>
                  <a:pt x="29645" y="38875"/>
                </a:lnTo>
                <a:lnTo>
                  <a:pt x="25192" y="42800"/>
                </a:lnTo>
                <a:lnTo>
                  <a:pt x="20876" y="45186"/>
                </a:lnTo>
                <a:lnTo>
                  <a:pt x="17024" y="45186"/>
                </a:lnTo>
                <a:lnTo>
                  <a:pt x="13028" y="43508"/>
                </a:lnTo>
                <a:lnTo>
                  <a:pt x="10332" y="40157"/>
                </a:lnTo>
                <a:lnTo>
                  <a:pt x="9324" y="36968"/>
                </a:lnTo>
                <a:lnTo>
                  <a:pt x="8719" y="32957"/>
                </a:lnTo>
                <a:lnTo>
                  <a:pt x="8719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6418069" y="4767616"/>
            <a:ext cx="27614" cy="52919"/>
          </a:xfrm>
          <a:custGeom>
            <a:avLst/>
            <a:gdLst/>
            <a:ahLst/>
            <a:cxnLst/>
            <a:rect l="l" t="t" r="r" b="b"/>
            <a:pathLst>
              <a:path w="27614" h="52919">
                <a:moveTo>
                  <a:pt x="5904" y="52919"/>
                </a:moveTo>
                <a:lnTo>
                  <a:pt x="8671" y="51267"/>
                </a:lnTo>
                <a:lnTo>
                  <a:pt x="8671" y="19137"/>
                </a:lnTo>
                <a:lnTo>
                  <a:pt x="11008" y="15466"/>
                </a:lnTo>
                <a:lnTo>
                  <a:pt x="13049" y="12736"/>
                </a:lnTo>
                <a:lnTo>
                  <a:pt x="15878" y="9968"/>
                </a:lnTo>
                <a:lnTo>
                  <a:pt x="19298" y="8470"/>
                </a:lnTo>
                <a:lnTo>
                  <a:pt x="22240" y="8672"/>
                </a:lnTo>
                <a:lnTo>
                  <a:pt x="24897" y="9461"/>
                </a:lnTo>
                <a:lnTo>
                  <a:pt x="27553" y="8190"/>
                </a:lnTo>
                <a:lnTo>
                  <a:pt x="27614" y="3657"/>
                </a:lnTo>
                <a:lnTo>
                  <a:pt x="25328" y="673"/>
                </a:lnTo>
                <a:lnTo>
                  <a:pt x="22301" y="86"/>
                </a:lnTo>
                <a:lnTo>
                  <a:pt x="19742" y="0"/>
                </a:lnTo>
                <a:lnTo>
                  <a:pt x="16739" y="673"/>
                </a:lnTo>
                <a:lnTo>
                  <a:pt x="13690" y="2578"/>
                </a:lnTo>
                <a:lnTo>
                  <a:pt x="10346" y="599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68" y="52919"/>
                </a:lnTo>
                <a:lnTo>
                  <a:pt x="5904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6498410" y="4750031"/>
            <a:ext cx="37839" cy="70220"/>
          </a:xfrm>
          <a:custGeom>
            <a:avLst/>
            <a:gdLst/>
            <a:ahLst/>
            <a:cxnLst/>
            <a:rect l="l" t="t" r="r" b="b"/>
            <a:pathLst>
              <a:path w="37839" h="70220">
                <a:moveTo>
                  <a:pt x="37839" y="66358"/>
                </a:moveTo>
                <a:lnTo>
                  <a:pt x="37799" y="65037"/>
                </a:lnTo>
                <a:lnTo>
                  <a:pt x="36003" y="62448"/>
                </a:lnTo>
                <a:lnTo>
                  <a:pt x="9038" y="62448"/>
                </a:lnTo>
                <a:lnTo>
                  <a:pt x="9038" y="37339"/>
                </a:lnTo>
                <a:lnTo>
                  <a:pt x="31849" y="37339"/>
                </a:lnTo>
                <a:lnTo>
                  <a:pt x="33519" y="35384"/>
                </a:lnTo>
                <a:lnTo>
                  <a:pt x="33594" y="32410"/>
                </a:lnTo>
                <a:lnTo>
                  <a:pt x="31849" y="29782"/>
                </a:lnTo>
                <a:lnTo>
                  <a:pt x="9038" y="29782"/>
                </a:lnTo>
                <a:lnTo>
                  <a:pt x="9038" y="7760"/>
                </a:lnTo>
                <a:lnTo>
                  <a:pt x="35916" y="7760"/>
                </a:lnTo>
                <a:lnTo>
                  <a:pt x="37371" y="5184"/>
                </a:lnTo>
                <a:lnTo>
                  <a:pt x="37371" y="2631"/>
                </a:lnTo>
                <a:lnTo>
                  <a:pt x="35624" y="0"/>
                </a:lnTo>
                <a:lnTo>
                  <a:pt x="3354" y="0"/>
                </a:lnTo>
                <a:lnTo>
                  <a:pt x="1083" y="838"/>
                </a:lnTo>
                <a:lnTo>
                  <a:pt x="0" y="3797"/>
                </a:lnTo>
                <a:lnTo>
                  <a:pt x="0" y="66423"/>
                </a:lnTo>
                <a:lnTo>
                  <a:pt x="355" y="68809"/>
                </a:lnTo>
                <a:lnTo>
                  <a:pt x="3354" y="70220"/>
                </a:lnTo>
                <a:lnTo>
                  <a:pt x="36003" y="70220"/>
                </a:lnTo>
                <a:lnTo>
                  <a:pt x="37539" y="68960"/>
                </a:lnTo>
                <a:lnTo>
                  <a:pt x="37839" y="663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6559909" y="4750034"/>
            <a:ext cx="41777" cy="70483"/>
          </a:xfrm>
          <a:custGeom>
            <a:avLst/>
            <a:gdLst/>
            <a:ahLst/>
            <a:cxnLst/>
            <a:rect l="l" t="t" r="r" b="b"/>
            <a:pathLst>
              <a:path w="41777" h="70483">
                <a:moveTo>
                  <a:pt x="33202" y="39268"/>
                </a:moveTo>
                <a:lnTo>
                  <a:pt x="35294" y="37274"/>
                </a:lnTo>
                <a:lnTo>
                  <a:pt x="38983" y="32877"/>
                </a:lnTo>
                <a:lnTo>
                  <a:pt x="40104" y="30048"/>
                </a:lnTo>
                <a:lnTo>
                  <a:pt x="41238" y="27240"/>
                </a:lnTo>
                <a:lnTo>
                  <a:pt x="41777" y="24076"/>
                </a:lnTo>
                <a:lnTo>
                  <a:pt x="41777" y="17917"/>
                </a:lnTo>
                <a:lnTo>
                  <a:pt x="41417" y="15504"/>
                </a:lnTo>
                <a:lnTo>
                  <a:pt x="39992" y="11123"/>
                </a:lnTo>
                <a:lnTo>
                  <a:pt x="37641" y="7541"/>
                </a:lnTo>
                <a:lnTo>
                  <a:pt x="34678" y="4470"/>
                </a:lnTo>
                <a:lnTo>
                  <a:pt x="30866" y="2195"/>
                </a:lnTo>
                <a:lnTo>
                  <a:pt x="27151" y="989"/>
                </a:lnTo>
                <a:lnTo>
                  <a:pt x="23715" y="316"/>
                </a:lnTo>
                <a:lnTo>
                  <a:pt x="21013" y="60"/>
                </a:lnTo>
                <a:lnTo>
                  <a:pt x="18133" y="0"/>
                </a:lnTo>
                <a:lnTo>
                  <a:pt x="9042" y="7707"/>
                </a:lnTo>
                <a:lnTo>
                  <a:pt x="18935" y="7707"/>
                </a:lnTo>
                <a:lnTo>
                  <a:pt x="22157" y="8074"/>
                </a:lnTo>
                <a:lnTo>
                  <a:pt x="25354" y="8928"/>
                </a:lnTo>
                <a:lnTo>
                  <a:pt x="28418" y="10817"/>
                </a:lnTo>
                <a:lnTo>
                  <a:pt x="30714" y="14157"/>
                </a:lnTo>
                <a:lnTo>
                  <a:pt x="32266" y="18464"/>
                </a:lnTo>
                <a:lnTo>
                  <a:pt x="32266" y="23417"/>
                </a:lnTo>
                <a:lnTo>
                  <a:pt x="31334" y="27151"/>
                </a:lnTo>
                <a:lnTo>
                  <a:pt x="29771" y="30491"/>
                </a:lnTo>
                <a:lnTo>
                  <a:pt x="27324" y="33058"/>
                </a:lnTo>
                <a:lnTo>
                  <a:pt x="23990" y="34782"/>
                </a:lnTo>
                <a:lnTo>
                  <a:pt x="24591" y="42976"/>
                </a:lnTo>
                <a:lnTo>
                  <a:pt x="27614" y="41882"/>
                </a:lnTo>
                <a:lnTo>
                  <a:pt x="30642" y="40805"/>
                </a:lnTo>
                <a:lnTo>
                  <a:pt x="33202" y="39268"/>
                </a:lnTo>
                <a:close/>
              </a:path>
              <a:path w="41777" h="70483">
                <a:moveTo>
                  <a:pt x="345" y="69771"/>
                </a:moveTo>
                <a:lnTo>
                  <a:pt x="2915" y="70483"/>
                </a:lnTo>
                <a:lnTo>
                  <a:pt x="6126" y="70483"/>
                </a:lnTo>
                <a:lnTo>
                  <a:pt x="9042" y="68795"/>
                </a:lnTo>
                <a:lnTo>
                  <a:pt x="9042" y="43508"/>
                </a:lnTo>
                <a:lnTo>
                  <a:pt x="20972" y="43508"/>
                </a:lnTo>
                <a:lnTo>
                  <a:pt x="24591" y="42976"/>
                </a:lnTo>
                <a:lnTo>
                  <a:pt x="23990" y="34782"/>
                </a:lnTo>
                <a:lnTo>
                  <a:pt x="19918" y="35862"/>
                </a:lnTo>
                <a:lnTo>
                  <a:pt x="9042" y="35862"/>
                </a:lnTo>
                <a:lnTo>
                  <a:pt x="9042" y="7707"/>
                </a:lnTo>
                <a:lnTo>
                  <a:pt x="18133" y="0"/>
                </a:lnTo>
                <a:lnTo>
                  <a:pt x="3581" y="0"/>
                </a:lnTo>
                <a:lnTo>
                  <a:pt x="1108" y="924"/>
                </a:lnTo>
                <a:lnTo>
                  <a:pt x="0" y="4013"/>
                </a:lnTo>
                <a:lnTo>
                  <a:pt x="0" y="68795"/>
                </a:lnTo>
                <a:lnTo>
                  <a:pt x="345" y="697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6620548" y="4749173"/>
            <a:ext cx="49352" cy="71946"/>
          </a:xfrm>
          <a:custGeom>
            <a:avLst/>
            <a:gdLst/>
            <a:ahLst/>
            <a:cxnLst/>
            <a:rect l="l" t="t" r="r" b="b"/>
            <a:pathLst>
              <a:path w="49352" h="71946">
                <a:moveTo>
                  <a:pt x="9568" y="31852"/>
                </a:moveTo>
                <a:lnTo>
                  <a:pt x="10046" y="27879"/>
                </a:lnTo>
                <a:lnTo>
                  <a:pt x="11018" y="24372"/>
                </a:lnTo>
                <a:lnTo>
                  <a:pt x="11995" y="20894"/>
                </a:lnTo>
                <a:lnTo>
                  <a:pt x="13345" y="17934"/>
                </a:lnTo>
                <a:lnTo>
                  <a:pt x="15115" y="15509"/>
                </a:lnTo>
                <a:lnTo>
                  <a:pt x="18989" y="11239"/>
                </a:lnTo>
                <a:lnTo>
                  <a:pt x="23975" y="8751"/>
                </a:lnTo>
                <a:lnTo>
                  <a:pt x="26718" y="8129"/>
                </a:lnTo>
                <a:lnTo>
                  <a:pt x="32532" y="8129"/>
                </a:lnTo>
                <a:lnTo>
                  <a:pt x="34923" y="8484"/>
                </a:lnTo>
                <a:lnTo>
                  <a:pt x="38893" y="9893"/>
                </a:lnTo>
                <a:lnTo>
                  <a:pt x="41982" y="11520"/>
                </a:lnTo>
                <a:lnTo>
                  <a:pt x="45388" y="13845"/>
                </a:lnTo>
                <a:lnTo>
                  <a:pt x="48808" y="13564"/>
                </a:lnTo>
                <a:lnTo>
                  <a:pt x="49093" y="10782"/>
                </a:lnTo>
                <a:lnTo>
                  <a:pt x="48883" y="8229"/>
                </a:lnTo>
                <a:lnTo>
                  <a:pt x="47062" y="5386"/>
                </a:lnTo>
                <a:lnTo>
                  <a:pt x="43764" y="3239"/>
                </a:lnTo>
                <a:lnTo>
                  <a:pt x="40787" y="1995"/>
                </a:lnTo>
                <a:lnTo>
                  <a:pt x="37492" y="939"/>
                </a:lnTo>
                <a:lnTo>
                  <a:pt x="33778" y="180"/>
                </a:lnTo>
                <a:lnTo>
                  <a:pt x="29900" y="0"/>
                </a:lnTo>
                <a:lnTo>
                  <a:pt x="25462" y="0"/>
                </a:lnTo>
                <a:lnTo>
                  <a:pt x="21404" y="828"/>
                </a:lnTo>
                <a:lnTo>
                  <a:pt x="17750" y="2491"/>
                </a:lnTo>
                <a:lnTo>
                  <a:pt x="14086" y="4154"/>
                </a:lnTo>
                <a:lnTo>
                  <a:pt x="10932" y="6567"/>
                </a:lnTo>
                <a:lnTo>
                  <a:pt x="8300" y="9730"/>
                </a:lnTo>
                <a:lnTo>
                  <a:pt x="5673" y="12891"/>
                </a:lnTo>
                <a:lnTo>
                  <a:pt x="3638" y="16751"/>
                </a:lnTo>
                <a:lnTo>
                  <a:pt x="2188" y="21311"/>
                </a:lnTo>
                <a:lnTo>
                  <a:pt x="722" y="25869"/>
                </a:lnTo>
                <a:lnTo>
                  <a:pt x="0" y="31064"/>
                </a:lnTo>
                <a:lnTo>
                  <a:pt x="0" y="42558"/>
                </a:lnTo>
                <a:lnTo>
                  <a:pt x="676" y="47588"/>
                </a:lnTo>
                <a:lnTo>
                  <a:pt x="2015" y="51944"/>
                </a:lnTo>
                <a:lnTo>
                  <a:pt x="3379" y="56300"/>
                </a:lnTo>
                <a:lnTo>
                  <a:pt x="5302" y="59957"/>
                </a:lnTo>
                <a:lnTo>
                  <a:pt x="7807" y="62942"/>
                </a:lnTo>
                <a:lnTo>
                  <a:pt x="10309" y="65901"/>
                </a:lnTo>
                <a:lnTo>
                  <a:pt x="13329" y="68148"/>
                </a:lnTo>
                <a:lnTo>
                  <a:pt x="16897" y="69660"/>
                </a:lnTo>
                <a:lnTo>
                  <a:pt x="20454" y="71186"/>
                </a:lnTo>
                <a:lnTo>
                  <a:pt x="24439" y="71946"/>
                </a:lnTo>
                <a:lnTo>
                  <a:pt x="31413" y="71946"/>
                </a:lnTo>
                <a:lnTo>
                  <a:pt x="35916" y="71211"/>
                </a:lnTo>
                <a:lnTo>
                  <a:pt x="39988" y="70117"/>
                </a:lnTo>
                <a:lnTo>
                  <a:pt x="43322" y="68709"/>
                </a:lnTo>
                <a:lnTo>
                  <a:pt x="46950" y="66509"/>
                </a:lnTo>
                <a:lnTo>
                  <a:pt x="49103" y="63806"/>
                </a:lnTo>
                <a:lnTo>
                  <a:pt x="49352" y="61139"/>
                </a:lnTo>
                <a:lnTo>
                  <a:pt x="49326" y="59626"/>
                </a:lnTo>
                <a:lnTo>
                  <a:pt x="46727" y="57355"/>
                </a:lnTo>
                <a:lnTo>
                  <a:pt x="43724" y="59500"/>
                </a:lnTo>
                <a:lnTo>
                  <a:pt x="40873" y="61203"/>
                </a:lnTo>
                <a:lnTo>
                  <a:pt x="37122" y="62661"/>
                </a:lnTo>
                <a:lnTo>
                  <a:pt x="32720" y="63691"/>
                </a:lnTo>
                <a:lnTo>
                  <a:pt x="26816" y="63691"/>
                </a:lnTo>
                <a:lnTo>
                  <a:pt x="23935" y="63093"/>
                </a:lnTo>
                <a:lnTo>
                  <a:pt x="21404" y="61927"/>
                </a:lnTo>
                <a:lnTo>
                  <a:pt x="18855" y="60756"/>
                </a:lnTo>
                <a:lnTo>
                  <a:pt x="16728" y="59018"/>
                </a:lnTo>
                <a:lnTo>
                  <a:pt x="13233" y="54422"/>
                </a:lnTo>
                <a:lnTo>
                  <a:pt x="11893" y="51563"/>
                </a:lnTo>
                <a:lnTo>
                  <a:pt x="10972" y="48146"/>
                </a:lnTo>
                <a:lnTo>
                  <a:pt x="10036" y="44730"/>
                </a:lnTo>
                <a:lnTo>
                  <a:pt x="9568" y="40794"/>
                </a:lnTo>
                <a:lnTo>
                  <a:pt x="9568" y="318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4082072" y="4902227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41"/>
                </a:moveTo>
                <a:lnTo>
                  <a:pt x="42325" y="14137"/>
                </a:lnTo>
                <a:lnTo>
                  <a:pt x="41536" y="11329"/>
                </a:lnTo>
                <a:lnTo>
                  <a:pt x="38620" y="6822"/>
                </a:lnTo>
                <a:lnTo>
                  <a:pt x="34798" y="3074"/>
                </a:lnTo>
                <a:lnTo>
                  <a:pt x="32188" y="1842"/>
                </a:lnTo>
                <a:lnTo>
                  <a:pt x="29570" y="623"/>
                </a:lnTo>
                <a:lnTo>
                  <a:pt x="26409" y="0"/>
                </a:lnTo>
                <a:lnTo>
                  <a:pt x="26446" y="7012"/>
                </a:lnTo>
                <a:lnTo>
                  <a:pt x="29621" y="8345"/>
                </a:lnTo>
                <a:lnTo>
                  <a:pt x="31744" y="11023"/>
                </a:lnTo>
                <a:lnTo>
                  <a:pt x="33887" y="13690"/>
                </a:lnTo>
                <a:lnTo>
                  <a:pt x="34894" y="17387"/>
                </a:lnTo>
                <a:lnTo>
                  <a:pt x="34786" y="22086"/>
                </a:lnTo>
                <a:lnTo>
                  <a:pt x="8978" y="22086"/>
                </a:lnTo>
                <a:lnTo>
                  <a:pt x="9051" y="20106"/>
                </a:lnTo>
                <a:lnTo>
                  <a:pt x="10490" y="3125"/>
                </a:lnTo>
                <a:lnTo>
                  <a:pt x="8093" y="4903"/>
                </a:lnTo>
                <a:lnTo>
                  <a:pt x="4144" y="9591"/>
                </a:lnTo>
                <a:lnTo>
                  <a:pt x="2631" y="12420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70"/>
                </a:lnTo>
                <a:lnTo>
                  <a:pt x="1522" y="38696"/>
                </a:lnTo>
                <a:lnTo>
                  <a:pt x="2545" y="42011"/>
                </a:lnTo>
                <a:lnTo>
                  <a:pt x="4046" y="44780"/>
                </a:lnTo>
                <a:lnTo>
                  <a:pt x="6037" y="46991"/>
                </a:lnTo>
                <a:lnTo>
                  <a:pt x="10490" y="50864"/>
                </a:lnTo>
                <a:lnTo>
                  <a:pt x="13431" y="51983"/>
                </a:lnTo>
                <a:lnTo>
                  <a:pt x="16344" y="53099"/>
                </a:lnTo>
                <a:lnTo>
                  <a:pt x="19757" y="53658"/>
                </a:lnTo>
                <a:lnTo>
                  <a:pt x="23652" y="53658"/>
                </a:lnTo>
                <a:lnTo>
                  <a:pt x="27993" y="53492"/>
                </a:lnTo>
                <a:lnTo>
                  <a:pt x="31968" y="52809"/>
                </a:lnTo>
                <a:lnTo>
                  <a:pt x="35204" y="51983"/>
                </a:lnTo>
                <a:lnTo>
                  <a:pt x="37947" y="51106"/>
                </a:lnTo>
                <a:lnTo>
                  <a:pt x="41194" y="48834"/>
                </a:lnTo>
                <a:lnTo>
                  <a:pt x="41512" y="46177"/>
                </a:lnTo>
                <a:lnTo>
                  <a:pt x="40949" y="43016"/>
                </a:lnTo>
                <a:lnTo>
                  <a:pt x="38218" y="43282"/>
                </a:lnTo>
                <a:lnTo>
                  <a:pt x="35046" y="44554"/>
                </a:lnTo>
                <a:lnTo>
                  <a:pt x="32237" y="45453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1" y="46393"/>
                </a:lnTo>
                <a:lnTo>
                  <a:pt x="17218" y="45137"/>
                </a:lnTo>
                <a:lnTo>
                  <a:pt x="13641" y="43117"/>
                </a:lnTo>
                <a:lnTo>
                  <a:pt x="11182" y="40007"/>
                </a:lnTo>
                <a:lnTo>
                  <a:pt x="9781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87" y="27752"/>
                </a:lnTo>
                <a:lnTo>
                  <a:pt x="43516" y="24739"/>
                </a:lnTo>
                <a:lnTo>
                  <a:pt x="43516" y="19940"/>
                </a:lnTo>
                <a:lnTo>
                  <a:pt x="43124" y="16941"/>
                </a:lnTo>
                <a:close/>
              </a:path>
              <a:path w="43516" h="53658">
                <a:moveTo>
                  <a:pt x="9051" y="20106"/>
                </a:moveTo>
                <a:lnTo>
                  <a:pt x="9989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16" y="7419"/>
                </a:lnTo>
                <a:lnTo>
                  <a:pt x="22251" y="7012"/>
                </a:lnTo>
                <a:lnTo>
                  <a:pt x="26446" y="7012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7"/>
                </a:lnTo>
                <a:lnTo>
                  <a:pt x="13298" y="1868"/>
                </a:lnTo>
                <a:lnTo>
                  <a:pt x="10490" y="3125"/>
                </a:lnTo>
                <a:lnTo>
                  <a:pt x="9051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4136447" y="4903002"/>
            <a:ext cx="41205" cy="52181"/>
          </a:xfrm>
          <a:custGeom>
            <a:avLst/>
            <a:gdLst/>
            <a:ahLst/>
            <a:cxnLst/>
            <a:rect l="l" t="t" r="r" b="b"/>
            <a:pathLst>
              <a:path w="41205" h="52181">
                <a:moveTo>
                  <a:pt x="37590" y="0"/>
                </a:moveTo>
                <a:lnTo>
                  <a:pt x="34883" y="10"/>
                </a:lnTo>
                <a:lnTo>
                  <a:pt x="31896" y="1395"/>
                </a:lnTo>
                <a:lnTo>
                  <a:pt x="20962" y="19583"/>
                </a:lnTo>
                <a:lnTo>
                  <a:pt x="10198" y="1395"/>
                </a:lnTo>
                <a:lnTo>
                  <a:pt x="8103" y="125"/>
                </a:lnTo>
                <a:lnTo>
                  <a:pt x="2332" y="88"/>
                </a:lnTo>
                <a:lnTo>
                  <a:pt x="784" y="2692"/>
                </a:lnTo>
                <a:lnTo>
                  <a:pt x="14723" y="25652"/>
                </a:lnTo>
                <a:lnTo>
                  <a:pt x="0" y="49477"/>
                </a:lnTo>
                <a:lnTo>
                  <a:pt x="219" y="51814"/>
                </a:lnTo>
                <a:lnTo>
                  <a:pt x="2814" y="52181"/>
                </a:lnTo>
                <a:lnTo>
                  <a:pt x="6198" y="52105"/>
                </a:lnTo>
                <a:lnTo>
                  <a:pt x="8989" y="50673"/>
                </a:lnTo>
                <a:lnTo>
                  <a:pt x="20285" y="31290"/>
                </a:lnTo>
                <a:lnTo>
                  <a:pt x="31636" y="50673"/>
                </a:lnTo>
                <a:lnTo>
                  <a:pt x="33828" y="52056"/>
                </a:lnTo>
                <a:lnTo>
                  <a:pt x="39596" y="52056"/>
                </a:lnTo>
                <a:lnTo>
                  <a:pt x="41205" y="49477"/>
                </a:lnTo>
                <a:lnTo>
                  <a:pt x="26592" y="25387"/>
                </a:lnTo>
                <a:lnTo>
                  <a:pt x="40416" y="2692"/>
                </a:lnTo>
                <a:lnTo>
                  <a:pt x="40212" y="302"/>
                </a:lnTo>
                <a:lnTo>
                  <a:pt x="37590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4191008" y="4902224"/>
            <a:ext cx="43505" cy="72364"/>
          </a:xfrm>
          <a:custGeom>
            <a:avLst/>
            <a:gdLst/>
            <a:ahLst/>
            <a:cxnLst/>
            <a:rect l="l" t="t" r="r" b="b"/>
            <a:pathLst>
              <a:path w="43505" h="72364">
                <a:moveTo>
                  <a:pt x="0" y="2448"/>
                </a:moveTo>
                <a:lnTo>
                  <a:pt x="0" y="70661"/>
                </a:lnTo>
                <a:lnTo>
                  <a:pt x="182" y="71409"/>
                </a:lnTo>
                <a:lnTo>
                  <a:pt x="2767" y="72364"/>
                </a:lnTo>
                <a:lnTo>
                  <a:pt x="5900" y="72364"/>
                </a:lnTo>
                <a:lnTo>
                  <a:pt x="8667" y="70661"/>
                </a:lnTo>
                <a:lnTo>
                  <a:pt x="8667" y="46238"/>
                </a:lnTo>
                <a:lnTo>
                  <a:pt x="9935" y="47509"/>
                </a:lnTo>
                <a:lnTo>
                  <a:pt x="13369" y="50493"/>
                </a:lnTo>
                <a:lnTo>
                  <a:pt x="16775" y="52499"/>
                </a:lnTo>
                <a:lnTo>
                  <a:pt x="20328" y="53529"/>
                </a:lnTo>
                <a:lnTo>
                  <a:pt x="23011" y="53668"/>
                </a:lnTo>
                <a:lnTo>
                  <a:pt x="26308" y="53668"/>
                </a:lnTo>
                <a:lnTo>
                  <a:pt x="29239" y="53035"/>
                </a:lnTo>
                <a:lnTo>
                  <a:pt x="31794" y="51739"/>
                </a:lnTo>
                <a:lnTo>
                  <a:pt x="34354" y="50468"/>
                </a:lnTo>
                <a:lnTo>
                  <a:pt x="33839" y="33919"/>
                </a:lnTo>
                <a:lnTo>
                  <a:pt x="32669" y="38188"/>
                </a:lnTo>
                <a:lnTo>
                  <a:pt x="30725" y="41807"/>
                </a:lnTo>
                <a:lnTo>
                  <a:pt x="27895" y="44334"/>
                </a:lnTo>
                <a:lnTo>
                  <a:pt x="24451" y="45961"/>
                </a:lnTo>
                <a:lnTo>
                  <a:pt x="19911" y="45961"/>
                </a:lnTo>
                <a:lnTo>
                  <a:pt x="15497" y="43585"/>
                </a:lnTo>
                <a:lnTo>
                  <a:pt x="11069" y="39686"/>
                </a:lnTo>
                <a:lnTo>
                  <a:pt x="8667" y="36687"/>
                </a:lnTo>
                <a:lnTo>
                  <a:pt x="8667" y="17269"/>
                </a:lnTo>
                <a:lnTo>
                  <a:pt x="7613" y="9014"/>
                </a:lnTo>
                <a:lnTo>
                  <a:pt x="7613" y="2448"/>
                </a:lnTo>
                <a:lnTo>
                  <a:pt x="6075" y="914"/>
                </a:lnTo>
                <a:lnTo>
                  <a:pt x="3084" y="774"/>
                </a:lnTo>
                <a:lnTo>
                  <a:pt x="0" y="2448"/>
                </a:lnTo>
                <a:close/>
              </a:path>
              <a:path w="43505" h="72364">
                <a:moveTo>
                  <a:pt x="8667" y="17269"/>
                </a:moveTo>
                <a:lnTo>
                  <a:pt x="10046" y="15491"/>
                </a:lnTo>
                <a:lnTo>
                  <a:pt x="12592" y="12787"/>
                </a:lnTo>
                <a:lnTo>
                  <a:pt x="16123" y="9867"/>
                </a:lnTo>
                <a:lnTo>
                  <a:pt x="19457" y="8229"/>
                </a:lnTo>
                <a:lnTo>
                  <a:pt x="22791" y="7719"/>
                </a:lnTo>
                <a:lnTo>
                  <a:pt x="26937" y="8254"/>
                </a:lnTo>
                <a:lnTo>
                  <a:pt x="29965" y="10425"/>
                </a:lnTo>
                <a:lnTo>
                  <a:pt x="32075" y="13676"/>
                </a:lnTo>
                <a:lnTo>
                  <a:pt x="33605" y="17561"/>
                </a:lnTo>
                <a:lnTo>
                  <a:pt x="34343" y="22223"/>
                </a:lnTo>
                <a:lnTo>
                  <a:pt x="34523" y="27137"/>
                </a:lnTo>
                <a:lnTo>
                  <a:pt x="34523" y="29423"/>
                </a:lnTo>
                <a:lnTo>
                  <a:pt x="33839" y="33919"/>
                </a:lnTo>
                <a:lnTo>
                  <a:pt x="34354" y="50468"/>
                </a:lnTo>
                <a:lnTo>
                  <a:pt x="36495" y="48625"/>
                </a:lnTo>
                <a:lnTo>
                  <a:pt x="39963" y="43891"/>
                </a:lnTo>
                <a:lnTo>
                  <a:pt x="41291" y="41018"/>
                </a:lnTo>
                <a:lnTo>
                  <a:pt x="42176" y="37602"/>
                </a:lnTo>
                <a:lnTo>
                  <a:pt x="43063" y="34211"/>
                </a:lnTo>
                <a:lnTo>
                  <a:pt x="43505" y="30377"/>
                </a:lnTo>
                <a:lnTo>
                  <a:pt x="43505" y="22565"/>
                </a:lnTo>
                <a:lnTo>
                  <a:pt x="43163" y="19213"/>
                </a:lnTo>
                <a:lnTo>
                  <a:pt x="42472" y="16038"/>
                </a:lnTo>
                <a:lnTo>
                  <a:pt x="41770" y="12877"/>
                </a:lnTo>
                <a:lnTo>
                  <a:pt x="40650" y="10095"/>
                </a:lnTo>
                <a:lnTo>
                  <a:pt x="39127" y="7719"/>
                </a:lnTo>
                <a:lnTo>
                  <a:pt x="35632" y="3453"/>
                </a:lnTo>
                <a:lnTo>
                  <a:pt x="30801" y="698"/>
                </a:lnTo>
                <a:lnTo>
                  <a:pt x="27870" y="0"/>
                </a:lnTo>
                <a:lnTo>
                  <a:pt x="24439" y="0"/>
                </a:lnTo>
                <a:lnTo>
                  <a:pt x="21365" y="201"/>
                </a:lnTo>
                <a:lnTo>
                  <a:pt x="18525" y="951"/>
                </a:lnTo>
                <a:lnTo>
                  <a:pt x="15803" y="2258"/>
                </a:lnTo>
                <a:lnTo>
                  <a:pt x="13110" y="3935"/>
                </a:lnTo>
                <a:lnTo>
                  <a:pt x="10439" y="6184"/>
                </a:lnTo>
                <a:lnTo>
                  <a:pt x="7613" y="9014"/>
                </a:lnTo>
                <a:lnTo>
                  <a:pt x="8667" y="17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4246909" y="4902227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13" y="16941"/>
                </a:moveTo>
                <a:lnTo>
                  <a:pt x="42325" y="14137"/>
                </a:lnTo>
                <a:lnTo>
                  <a:pt x="41536" y="11329"/>
                </a:lnTo>
                <a:lnTo>
                  <a:pt x="38624" y="6822"/>
                </a:lnTo>
                <a:lnTo>
                  <a:pt x="34797" y="3074"/>
                </a:lnTo>
                <a:lnTo>
                  <a:pt x="32176" y="1842"/>
                </a:lnTo>
                <a:lnTo>
                  <a:pt x="29566" y="623"/>
                </a:lnTo>
                <a:lnTo>
                  <a:pt x="26409" y="0"/>
                </a:lnTo>
                <a:lnTo>
                  <a:pt x="26441" y="7012"/>
                </a:lnTo>
                <a:lnTo>
                  <a:pt x="29606" y="8345"/>
                </a:lnTo>
                <a:lnTo>
                  <a:pt x="31744" y="11023"/>
                </a:lnTo>
                <a:lnTo>
                  <a:pt x="33872" y="13690"/>
                </a:lnTo>
                <a:lnTo>
                  <a:pt x="34894" y="17387"/>
                </a:lnTo>
                <a:lnTo>
                  <a:pt x="34782" y="22086"/>
                </a:lnTo>
                <a:lnTo>
                  <a:pt x="8978" y="22086"/>
                </a:lnTo>
                <a:lnTo>
                  <a:pt x="9050" y="20106"/>
                </a:lnTo>
                <a:lnTo>
                  <a:pt x="10476" y="3125"/>
                </a:lnTo>
                <a:lnTo>
                  <a:pt x="8092" y="4903"/>
                </a:lnTo>
                <a:lnTo>
                  <a:pt x="4144" y="9591"/>
                </a:lnTo>
                <a:lnTo>
                  <a:pt x="2617" y="12420"/>
                </a:lnTo>
                <a:lnTo>
                  <a:pt x="1573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70"/>
                </a:lnTo>
                <a:lnTo>
                  <a:pt x="1522" y="38696"/>
                </a:lnTo>
                <a:lnTo>
                  <a:pt x="2531" y="42011"/>
                </a:lnTo>
                <a:lnTo>
                  <a:pt x="4042" y="44780"/>
                </a:lnTo>
                <a:lnTo>
                  <a:pt x="6037" y="46991"/>
                </a:lnTo>
                <a:lnTo>
                  <a:pt x="10490" y="50864"/>
                </a:lnTo>
                <a:lnTo>
                  <a:pt x="13417" y="51983"/>
                </a:lnTo>
                <a:lnTo>
                  <a:pt x="16343" y="53099"/>
                </a:lnTo>
                <a:lnTo>
                  <a:pt x="19753" y="53658"/>
                </a:lnTo>
                <a:lnTo>
                  <a:pt x="23641" y="53658"/>
                </a:lnTo>
                <a:lnTo>
                  <a:pt x="27993" y="53492"/>
                </a:lnTo>
                <a:lnTo>
                  <a:pt x="31957" y="52809"/>
                </a:lnTo>
                <a:lnTo>
                  <a:pt x="35200" y="51983"/>
                </a:lnTo>
                <a:lnTo>
                  <a:pt x="37933" y="51106"/>
                </a:lnTo>
                <a:lnTo>
                  <a:pt x="41191" y="48834"/>
                </a:lnTo>
                <a:lnTo>
                  <a:pt x="41511" y="46177"/>
                </a:lnTo>
                <a:lnTo>
                  <a:pt x="40935" y="43016"/>
                </a:lnTo>
                <a:lnTo>
                  <a:pt x="38202" y="43282"/>
                </a:lnTo>
                <a:lnTo>
                  <a:pt x="35041" y="44554"/>
                </a:lnTo>
                <a:lnTo>
                  <a:pt x="32237" y="45453"/>
                </a:lnTo>
                <a:lnTo>
                  <a:pt x="28705" y="46202"/>
                </a:lnTo>
                <a:lnTo>
                  <a:pt x="24451" y="46393"/>
                </a:lnTo>
                <a:lnTo>
                  <a:pt x="21596" y="46393"/>
                </a:lnTo>
                <a:lnTo>
                  <a:pt x="17218" y="45137"/>
                </a:lnTo>
                <a:lnTo>
                  <a:pt x="13639" y="43117"/>
                </a:lnTo>
                <a:lnTo>
                  <a:pt x="11178" y="40007"/>
                </a:lnTo>
                <a:lnTo>
                  <a:pt x="9777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5" y="28652"/>
                </a:lnTo>
                <a:lnTo>
                  <a:pt x="42472" y="27752"/>
                </a:lnTo>
                <a:lnTo>
                  <a:pt x="43506" y="24739"/>
                </a:lnTo>
                <a:lnTo>
                  <a:pt x="43506" y="19940"/>
                </a:lnTo>
                <a:lnTo>
                  <a:pt x="43113" y="16941"/>
                </a:lnTo>
                <a:close/>
              </a:path>
              <a:path w="43506" h="53658">
                <a:moveTo>
                  <a:pt x="9050" y="20106"/>
                </a:moveTo>
                <a:lnTo>
                  <a:pt x="9975" y="16372"/>
                </a:lnTo>
                <a:lnTo>
                  <a:pt x="11437" y="12931"/>
                </a:lnTo>
                <a:lnTo>
                  <a:pt x="14979" y="9093"/>
                </a:lnTo>
                <a:lnTo>
                  <a:pt x="18211" y="7419"/>
                </a:lnTo>
                <a:lnTo>
                  <a:pt x="22247" y="7012"/>
                </a:lnTo>
                <a:lnTo>
                  <a:pt x="26441" y="7012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7"/>
                </a:lnTo>
                <a:lnTo>
                  <a:pt x="13294" y="1868"/>
                </a:lnTo>
                <a:lnTo>
                  <a:pt x="10476" y="3125"/>
                </a:lnTo>
                <a:lnTo>
                  <a:pt x="9050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4306643" y="4902231"/>
            <a:ext cx="27616" cy="52931"/>
          </a:xfrm>
          <a:custGeom>
            <a:avLst/>
            <a:gdLst/>
            <a:ahLst/>
            <a:cxnLst/>
            <a:rect l="l" t="t" r="r" b="b"/>
            <a:pathLst>
              <a:path w="27616" h="52931">
                <a:moveTo>
                  <a:pt x="5894" y="52931"/>
                </a:moveTo>
                <a:lnTo>
                  <a:pt x="8661" y="51282"/>
                </a:lnTo>
                <a:lnTo>
                  <a:pt x="8661" y="19151"/>
                </a:lnTo>
                <a:lnTo>
                  <a:pt x="11009" y="15480"/>
                </a:lnTo>
                <a:lnTo>
                  <a:pt x="14025" y="11631"/>
                </a:lnTo>
                <a:lnTo>
                  <a:pt x="16755" y="9371"/>
                </a:lnTo>
                <a:lnTo>
                  <a:pt x="19300" y="8470"/>
                </a:lnTo>
                <a:lnTo>
                  <a:pt x="22230" y="8672"/>
                </a:lnTo>
                <a:lnTo>
                  <a:pt x="24898" y="9471"/>
                </a:lnTo>
                <a:lnTo>
                  <a:pt x="27543" y="8190"/>
                </a:lnTo>
                <a:lnTo>
                  <a:pt x="27616" y="3667"/>
                </a:lnTo>
                <a:lnTo>
                  <a:pt x="25330" y="684"/>
                </a:lnTo>
                <a:lnTo>
                  <a:pt x="22302" y="86"/>
                </a:lnTo>
                <a:lnTo>
                  <a:pt x="19731" y="0"/>
                </a:lnTo>
                <a:lnTo>
                  <a:pt x="16729" y="673"/>
                </a:lnTo>
                <a:lnTo>
                  <a:pt x="13690" y="2578"/>
                </a:lnTo>
                <a:lnTo>
                  <a:pt x="10346" y="6004"/>
                </a:lnTo>
                <a:lnTo>
                  <a:pt x="7827" y="9550"/>
                </a:lnTo>
                <a:lnTo>
                  <a:pt x="7827" y="2437"/>
                </a:lnTo>
                <a:lnTo>
                  <a:pt x="5853" y="838"/>
                </a:lnTo>
                <a:lnTo>
                  <a:pt x="3139" y="759"/>
                </a:lnTo>
                <a:lnTo>
                  <a:pt x="0" y="2437"/>
                </a:lnTo>
                <a:lnTo>
                  <a:pt x="0" y="51282"/>
                </a:lnTo>
                <a:lnTo>
                  <a:pt x="187" y="52005"/>
                </a:lnTo>
                <a:lnTo>
                  <a:pt x="2768" y="52931"/>
                </a:lnTo>
                <a:lnTo>
                  <a:pt x="5894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4345564" y="4882870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11"/>
                </a:moveTo>
                <a:lnTo>
                  <a:pt x="370" y="8877"/>
                </a:lnTo>
                <a:lnTo>
                  <a:pt x="3286" y="10731"/>
                </a:lnTo>
                <a:lnTo>
                  <a:pt x="7382" y="10731"/>
                </a:lnTo>
                <a:lnTo>
                  <a:pt x="10331" y="8841"/>
                </a:lnTo>
                <a:lnTo>
                  <a:pt x="10727" y="5295"/>
                </a:lnTo>
                <a:lnTo>
                  <a:pt x="10345" y="1844"/>
                </a:lnTo>
                <a:lnTo>
                  <a:pt x="7440" y="0"/>
                </a:lnTo>
                <a:lnTo>
                  <a:pt x="3343" y="0"/>
                </a:lnTo>
                <a:lnTo>
                  <a:pt x="381" y="1893"/>
                </a:lnTo>
                <a:lnTo>
                  <a:pt x="0" y="5411"/>
                </a:lnTo>
                <a:close/>
              </a:path>
              <a:path w="10727" h="72288">
                <a:moveTo>
                  <a:pt x="1242" y="71373"/>
                </a:moveTo>
                <a:lnTo>
                  <a:pt x="3826" y="72288"/>
                </a:lnTo>
                <a:lnTo>
                  <a:pt x="6950" y="72288"/>
                </a:lnTo>
                <a:lnTo>
                  <a:pt x="9719" y="70639"/>
                </a:lnTo>
                <a:lnTo>
                  <a:pt x="9719" y="21794"/>
                </a:lnTo>
                <a:lnTo>
                  <a:pt x="9511" y="21095"/>
                </a:lnTo>
                <a:lnTo>
                  <a:pt x="6950" y="20156"/>
                </a:lnTo>
                <a:lnTo>
                  <a:pt x="3826" y="20156"/>
                </a:lnTo>
                <a:lnTo>
                  <a:pt x="1057" y="21794"/>
                </a:lnTo>
                <a:lnTo>
                  <a:pt x="1057" y="70639"/>
                </a:lnTo>
                <a:lnTo>
                  <a:pt x="1242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4371141" y="4902227"/>
            <a:ext cx="43516" cy="53658"/>
          </a:xfrm>
          <a:custGeom>
            <a:avLst/>
            <a:gdLst/>
            <a:ahLst/>
            <a:cxnLst/>
            <a:rect l="l" t="t" r="r" b="b"/>
            <a:pathLst>
              <a:path w="43516" h="53658">
                <a:moveTo>
                  <a:pt x="43124" y="16941"/>
                </a:moveTo>
                <a:lnTo>
                  <a:pt x="42325" y="14137"/>
                </a:lnTo>
                <a:lnTo>
                  <a:pt x="41536" y="11329"/>
                </a:lnTo>
                <a:lnTo>
                  <a:pt x="38624" y="6822"/>
                </a:lnTo>
                <a:lnTo>
                  <a:pt x="34796" y="3074"/>
                </a:lnTo>
                <a:lnTo>
                  <a:pt x="32190" y="1842"/>
                </a:lnTo>
                <a:lnTo>
                  <a:pt x="29570" y="623"/>
                </a:lnTo>
                <a:lnTo>
                  <a:pt x="26409" y="0"/>
                </a:lnTo>
                <a:lnTo>
                  <a:pt x="26445" y="7012"/>
                </a:lnTo>
                <a:lnTo>
                  <a:pt x="29620" y="8345"/>
                </a:lnTo>
                <a:lnTo>
                  <a:pt x="31748" y="11023"/>
                </a:lnTo>
                <a:lnTo>
                  <a:pt x="33886" y="13690"/>
                </a:lnTo>
                <a:lnTo>
                  <a:pt x="34894" y="17387"/>
                </a:lnTo>
                <a:lnTo>
                  <a:pt x="34782" y="22086"/>
                </a:lnTo>
                <a:lnTo>
                  <a:pt x="8977" y="22086"/>
                </a:lnTo>
                <a:lnTo>
                  <a:pt x="9050" y="20106"/>
                </a:lnTo>
                <a:lnTo>
                  <a:pt x="10490" y="3125"/>
                </a:lnTo>
                <a:lnTo>
                  <a:pt x="8092" y="4903"/>
                </a:lnTo>
                <a:lnTo>
                  <a:pt x="4142" y="9591"/>
                </a:lnTo>
                <a:lnTo>
                  <a:pt x="2631" y="12420"/>
                </a:lnTo>
                <a:lnTo>
                  <a:pt x="1573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70"/>
                </a:lnTo>
                <a:lnTo>
                  <a:pt x="1522" y="38696"/>
                </a:lnTo>
                <a:lnTo>
                  <a:pt x="2545" y="42011"/>
                </a:lnTo>
                <a:lnTo>
                  <a:pt x="4042" y="44780"/>
                </a:lnTo>
                <a:lnTo>
                  <a:pt x="6036" y="46991"/>
                </a:lnTo>
                <a:lnTo>
                  <a:pt x="10490" y="50864"/>
                </a:lnTo>
                <a:lnTo>
                  <a:pt x="13431" y="51983"/>
                </a:lnTo>
                <a:lnTo>
                  <a:pt x="16343" y="53099"/>
                </a:lnTo>
                <a:lnTo>
                  <a:pt x="19752" y="53658"/>
                </a:lnTo>
                <a:lnTo>
                  <a:pt x="23655" y="53658"/>
                </a:lnTo>
                <a:lnTo>
                  <a:pt x="27993" y="53492"/>
                </a:lnTo>
                <a:lnTo>
                  <a:pt x="31967" y="52809"/>
                </a:lnTo>
                <a:lnTo>
                  <a:pt x="35200" y="51983"/>
                </a:lnTo>
                <a:lnTo>
                  <a:pt x="37947" y="51106"/>
                </a:lnTo>
                <a:lnTo>
                  <a:pt x="41191" y="48834"/>
                </a:lnTo>
                <a:lnTo>
                  <a:pt x="41515" y="46177"/>
                </a:lnTo>
                <a:lnTo>
                  <a:pt x="40949" y="43016"/>
                </a:lnTo>
                <a:lnTo>
                  <a:pt x="38216" y="43282"/>
                </a:lnTo>
                <a:lnTo>
                  <a:pt x="35041" y="44554"/>
                </a:lnTo>
                <a:lnTo>
                  <a:pt x="32237" y="45453"/>
                </a:lnTo>
                <a:lnTo>
                  <a:pt x="28721" y="46202"/>
                </a:lnTo>
                <a:lnTo>
                  <a:pt x="24451" y="46393"/>
                </a:lnTo>
                <a:lnTo>
                  <a:pt x="21610" y="46393"/>
                </a:lnTo>
                <a:lnTo>
                  <a:pt x="17222" y="45137"/>
                </a:lnTo>
                <a:lnTo>
                  <a:pt x="13639" y="43117"/>
                </a:lnTo>
                <a:lnTo>
                  <a:pt x="11181" y="40007"/>
                </a:lnTo>
                <a:lnTo>
                  <a:pt x="9777" y="35981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52"/>
                </a:lnTo>
                <a:lnTo>
                  <a:pt x="43516" y="24739"/>
                </a:lnTo>
                <a:lnTo>
                  <a:pt x="43516" y="19940"/>
                </a:lnTo>
                <a:lnTo>
                  <a:pt x="43124" y="16941"/>
                </a:lnTo>
                <a:close/>
              </a:path>
              <a:path w="43516" h="53658">
                <a:moveTo>
                  <a:pt x="9050" y="20106"/>
                </a:moveTo>
                <a:lnTo>
                  <a:pt x="9986" y="16372"/>
                </a:lnTo>
                <a:lnTo>
                  <a:pt x="11440" y="12931"/>
                </a:lnTo>
                <a:lnTo>
                  <a:pt x="14983" y="9093"/>
                </a:lnTo>
                <a:lnTo>
                  <a:pt x="18215" y="7419"/>
                </a:lnTo>
                <a:lnTo>
                  <a:pt x="22251" y="7012"/>
                </a:lnTo>
                <a:lnTo>
                  <a:pt x="26445" y="7012"/>
                </a:lnTo>
                <a:lnTo>
                  <a:pt x="26409" y="0"/>
                </a:lnTo>
                <a:lnTo>
                  <a:pt x="19223" y="0"/>
                </a:lnTo>
                <a:lnTo>
                  <a:pt x="16088" y="637"/>
                </a:lnTo>
                <a:lnTo>
                  <a:pt x="13294" y="1868"/>
                </a:lnTo>
                <a:lnTo>
                  <a:pt x="10490" y="3125"/>
                </a:lnTo>
                <a:lnTo>
                  <a:pt x="9050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4431484" y="4902227"/>
            <a:ext cx="40741" cy="52931"/>
          </a:xfrm>
          <a:custGeom>
            <a:avLst/>
            <a:gdLst/>
            <a:ahLst/>
            <a:cxnLst/>
            <a:rect l="l" t="t" r="r" b="b"/>
            <a:pathLst>
              <a:path w="40741" h="52931">
                <a:moveTo>
                  <a:pt x="5914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55" y="14069"/>
                </a:lnTo>
                <a:lnTo>
                  <a:pt x="13335" y="11747"/>
                </a:lnTo>
                <a:lnTo>
                  <a:pt x="17687" y="8557"/>
                </a:lnTo>
                <a:lnTo>
                  <a:pt x="22028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4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8" y="52016"/>
                </a:lnTo>
                <a:lnTo>
                  <a:pt x="34837" y="52931"/>
                </a:lnTo>
                <a:lnTo>
                  <a:pt x="37961" y="52931"/>
                </a:lnTo>
                <a:lnTo>
                  <a:pt x="40741" y="51282"/>
                </a:lnTo>
                <a:lnTo>
                  <a:pt x="40741" y="18021"/>
                </a:lnTo>
                <a:lnTo>
                  <a:pt x="40457" y="15036"/>
                </a:lnTo>
                <a:lnTo>
                  <a:pt x="39289" y="10093"/>
                </a:lnTo>
                <a:lnTo>
                  <a:pt x="37001" y="6069"/>
                </a:lnTo>
                <a:lnTo>
                  <a:pt x="33926" y="2768"/>
                </a:lnTo>
                <a:lnTo>
                  <a:pt x="29621" y="558"/>
                </a:lnTo>
                <a:lnTo>
                  <a:pt x="26974" y="0"/>
                </a:lnTo>
                <a:lnTo>
                  <a:pt x="21107" y="0"/>
                </a:lnTo>
                <a:lnTo>
                  <a:pt x="18450" y="723"/>
                </a:lnTo>
                <a:lnTo>
                  <a:pt x="15803" y="2146"/>
                </a:lnTo>
                <a:lnTo>
                  <a:pt x="13162" y="3578"/>
                </a:lnTo>
                <a:lnTo>
                  <a:pt x="10505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68" y="835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78" y="52931"/>
                </a:lnTo>
                <a:lnTo>
                  <a:pt x="5914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4487842" y="4902292"/>
            <a:ext cx="37307" cy="53593"/>
          </a:xfrm>
          <a:custGeom>
            <a:avLst/>
            <a:gdLst/>
            <a:ahLst/>
            <a:cxnLst/>
            <a:rect l="l" t="t" r="r" b="b"/>
            <a:pathLst>
              <a:path w="37307" h="53593">
                <a:moveTo>
                  <a:pt x="9029" y="20610"/>
                </a:moveTo>
                <a:lnTo>
                  <a:pt x="10148" y="15811"/>
                </a:lnTo>
                <a:lnTo>
                  <a:pt x="12373" y="12495"/>
                </a:lnTo>
                <a:lnTo>
                  <a:pt x="14587" y="9180"/>
                </a:lnTo>
                <a:lnTo>
                  <a:pt x="17799" y="7531"/>
                </a:lnTo>
                <a:lnTo>
                  <a:pt x="23997" y="7531"/>
                </a:lnTo>
                <a:lnTo>
                  <a:pt x="27245" y="8431"/>
                </a:lnTo>
                <a:lnTo>
                  <a:pt x="31061" y="10411"/>
                </a:lnTo>
                <a:lnTo>
                  <a:pt x="33653" y="12395"/>
                </a:lnTo>
                <a:lnTo>
                  <a:pt x="36620" y="12446"/>
                </a:lnTo>
                <a:lnTo>
                  <a:pt x="37099" y="9485"/>
                </a:lnTo>
                <a:lnTo>
                  <a:pt x="36842" y="6692"/>
                </a:lnTo>
                <a:lnTo>
                  <a:pt x="34491" y="3820"/>
                </a:lnTo>
                <a:lnTo>
                  <a:pt x="31565" y="2044"/>
                </a:lnTo>
                <a:lnTo>
                  <a:pt x="27871" y="709"/>
                </a:lnTo>
                <a:lnTo>
                  <a:pt x="25045" y="137"/>
                </a:lnTo>
                <a:lnTo>
                  <a:pt x="22068" y="0"/>
                </a:lnTo>
                <a:lnTo>
                  <a:pt x="18958" y="0"/>
                </a:lnTo>
                <a:lnTo>
                  <a:pt x="16052" y="533"/>
                </a:lnTo>
                <a:lnTo>
                  <a:pt x="13370" y="1598"/>
                </a:lnTo>
                <a:lnTo>
                  <a:pt x="10689" y="2664"/>
                </a:lnTo>
                <a:lnTo>
                  <a:pt x="8352" y="4305"/>
                </a:lnTo>
                <a:lnTo>
                  <a:pt x="4403" y="8712"/>
                </a:lnTo>
                <a:lnTo>
                  <a:pt x="2840" y="11541"/>
                </a:lnTo>
                <a:lnTo>
                  <a:pt x="1696" y="14997"/>
                </a:lnTo>
                <a:lnTo>
                  <a:pt x="568" y="18450"/>
                </a:lnTo>
                <a:lnTo>
                  <a:pt x="0" y="22579"/>
                </a:lnTo>
                <a:lnTo>
                  <a:pt x="0" y="31623"/>
                </a:lnTo>
                <a:lnTo>
                  <a:pt x="468" y="35366"/>
                </a:lnTo>
                <a:lnTo>
                  <a:pt x="1390" y="38606"/>
                </a:lnTo>
                <a:lnTo>
                  <a:pt x="2311" y="41846"/>
                </a:lnTo>
                <a:lnTo>
                  <a:pt x="3669" y="44564"/>
                </a:lnTo>
                <a:lnTo>
                  <a:pt x="5440" y="46785"/>
                </a:lnTo>
                <a:lnTo>
                  <a:pt x="9396" y="50709"/>
                </a:lnTo>
                <a:lnTo>
                  <a:pt x="12028" y="51865"/>
                </a:lnTo>
                <a:lnTo>
                  <a:pt x="14663" y="53035"/>
                </a:lnTo>
                <a:lnTo>
                  <a:pt x="17661" y="53593"/>
                </a:lnTo>
                <a:lnTo>
                  <a:pt x="22708" y="53593"/>
                </a:lnTo>
                <a:lnTo>
                  <a:pt x="25844" y="53111"/>
                </a:lnTo>
                <a:lnTo>
                  <a:pt x="28832" y="52362"/>
                </a:lnTo>
                <a:lnTo>
                  <a:pt x="31438" y="51318"/>
                </a:lnTo>
                <a:lnTo>
                  <a:pt x="34740" y="49377"/>
                </a:lnTo>
                <a:lnTo>
                  <a:pt x="37073" y="46518"/>
                </a:lnTo>
                <a:lnTo>
                  <a:pt x="37307" y="43775"/>
                </a:lnTo>
                <a:lnTo>
                  <a:pt x="37285" y="42440"/>
                </a:lnTo>
                <a:lnTo>
                  <a:pt x="35474" y="39660"/>
                </a:lnTo>
                <a:lnTo>
                  <a:pt x="32437" y="41932"/>
                </a:lnTo>
                <a:lnTo>
                  <a:pt x="28934" y="44208"/>
                </a:lnTo>
                <a:lnTo>
                  <a:pt x="25916" y="45515"/>
                </a:lnTo>
                <a:lnTo>
                  <a:pt x="22180" y="45845"/>
                </a:lnTo>
                <a:lnTo>
                  <a:pt x="18205" y="45453"/>
                </a:lnTo>
                <a:lnTo>
                  <a:pt x="14958" y="43902"/>
                </a:lnTo>
                <a:lnTo>
                  <a:pt x="12446" y="41122"/>
                </a:lnTo>
                <a:lnTo>
                  <a:pt x="10480" y="37551"/>
                </a:lnTo>
                <a:lnTo>
                  <a:pt x="9339" y="32814"/>
                </a:lnTo>
                <a:lnTo>
                  <a:pt x="9029" y="30059"/>
                </a:lnTo>
                <a:lnTo>
                  <a:pt x="9029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4536587" y="4902227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27" y="16941"/>
                </a:moveTo>
                <a:lnTo>
                  <a:pt x="42327" y="14137"/>
                </a:lnTo>
                <a:lnTo>
                  <a:pt x="41540" y="11329"/>
                </a:lnTo>
                <a:lnTo>
                  <a:pt x="38624" y="6822"/>
                </a:lnTo>
                <a:lnTo>
                  <a:pt x="34800" y="3074"/>
                </a:lnTo>
                <a:lnTo>
                  <a:pt x="32190" y="1842"/>
                </a:lnTo>
                <a:lnTo>
                  <a:pt x="29573" y="623"/>
                </a:lnTo>
                <a:lnTo>
                  <a:pt x="26409" y="0"/>
                </a:lnTo>
                <a:lnTo>
                  <a:pt x="26449" y="7012"/>
                </a:lnTo>
                <a:lnTo>
                  <a:pt x="29606" y="8345"/>
                </a:lnTo>
                <a:lnTo>
                  <a:pt x="31747" y="11023"/>
                </a:lnTo>
                <a:lnTo>
                  <a:pt x="33878" y="13690"/>
                </a:lnTo>
                <a:lnTo>
                  <a:pt x="34898" y="17387"/>
                </a:lnTo>
                <a:lnTo>
                  <a:pt x="34790" y="22086"/>
                </a:lnTo>
                <a:lnTo>
                  <a:pt x="8977" y="22086"/>
                </a:lnTo>
                <a:lnTo>
                  <a:pt x="9057" y="20106"/>
                </a:lnTo>
                <a:lnTo>
                  <a:pt x="10482" y="3125"/>
                </a:lnTo>
                <a:lnTo>
                  <a:pt x="8092" y="4903"/>
                </a:lnTo>
                <a:lnTo>
                  <a:pt x="4146" y="9591"/>
                </a:lnTo>
                <a:lnTo>
                  <a:pt x="2635" y="12420"/>
                </a:lnTo>
                <a:lnTo>
                  <a:pt x="1576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6" y="35370"/>
                </a:lnTo>
                <a:lnTo>
                  <a:pt x="1529" y="38696"/>
                </a:lnTo>
                <a:lnTo>
                  <a:pt x="2533" y="42011"/>
                </a:lnTo>
                <a:lnTo>
                  <a:pt x="4050" y="44780"/>
                </a:lnTo>
                <a:lnTo>
                  <a:pt x="6040" y="46991"/>
                </a:lnTo>
                <a:lnTo>
                  <a:pt x="10494" y="50864"/>
                </a:lnTo>
                <a:lnTo>
                  <a:pt x="13431" y="51983"/>
                </a:lnTo>
                <a:lnTo>
                  <a:pt x="16351" y="53099"/>
                </a:lnTo>
                <a:lnTo>
                  <a:pt x="19756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70" y="52809"/>
                </a:lnTo>
                <a:lnTo>
                  <a:pt x="35206" y="51983"/>
                </a:lnTo>
                <a:lnTo>
                  <a:pt x="37947" y="51106"/>
                </a:lnTo>
                <a:lnTo>
                  <a:pt x="41197" y="48834"/>
                </a:lnTo>
                <a:lnTo>
                  <a:pt x="41515" y="46177"/>
                </a:lnTo>
                <a:lnTo>
                  <a:pt x="40938" y="43016"/>
                </a:lnTo>
                <a:lnTo>
                  <a:pt x="38206" y="43282"/>
                </a:lnTo>
                <a:lnTo>
                  <a:pt x="35045" y="44554"/>
                </a:lnTo>
                <a:lnTo>
                  <a:pt x="32241" y="45453"/>
                </a:lnTo>
                <a:lnTo>
                  <a:pt x="28719" y="46202"/>
                </a:lnTo>
                <a:lnTo>
                  <a:pt x="24453" y="46393"/>
                </a:lnTo>
                <a:lnTo>
                  <a:pt x="21610" y="46393"/>
                </a:lnTo>
                <a:lnTo>
                  <a:pt x="17222" y="45137"/>
                </a:lnTo>
                <a:lnTo>
                  <a:pt x="13639" y="43117"/>
                </a:lnTo>
                <a:lnTo>
                  <a:pt x="11181" y="40007"/>
                </a:lnTo>
                <a:lnTo>
                  <a:pt x="9780" y="35981"/>
                </a:lnTo>
                <a:lnTo>
                  <a:pt x="8977" y="31356"/>
                </a:lnTo>
                <a:lnTo>
                  <a:pt x="8977" y="28652"/>
                </a:lnTo>
                <a:lnTo>
                  <a:pt x="40135" y="28652"/>
                </a:lnTo>
                <a:lnTo>
                  <a:pt x="42486" y="27752"/>
                </a:lnTo>
                <a:lnTo>
                  <a:pt x="43508" y="24739"/>
                </a:lnTo>
                <a:lnTo>
                  <a:pt x="43508" y="19940"/>
                </a:lnTo>
                <a:lnTo>
                  <a:pt x="43127" y="16941"/>
                </a:lnTo>
                <a:close/>
              </a:path>
              <a:path w="43508" h="53658">
                <a:moveTo>
                  <a:pt x="9057" y="20106"/>
                </a:moveTo>
                <a:lnTo>
                  <a:pt x="9989" y="16372"/>
                </a:lnTo>
                <a:lnTo>
                  <a:pt x="11440" y="12931"/>
                </a:lnTo>
                <a:lnTo>
                  <a:pt x="14982" y="9093"/>
                </a:lnTo>
                <a:lnTo>
                  <a:pt x="18219" y="7419"/>
                </a:lnTo>
                <a:lnTo>
                  <a:pt x="22254" y="7012"/>
                </a:lnTo>
                <a:lnTo>
                  <a:pt x="26449" y="7012"/>
                </a:lnTo>
                <a:lnTo>
                  <a:pt x="26409" y="0"/>
                </a:lnTo>
                <a:lnTo>
                  <a:pt x="19226" y="0"/>
                </a:lnTo>
                <a:lnTo>
                  <a:pt x="16088" y="637"/>
                </a:lnTo>
                <a:lnTo>
                  <a:pt x="13298" y="1868"/>
                </a:lnTo>
                <a:lnTo>
                  <a:pt x="10482" y="3125"/>
                </a:lnTo>
                <a:lnTo>
                  <a:pt x="9057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4591310" y="4942702"/>
            <a:ext cx="17089" cy="27875"/>
          </a:xfrm>
          <a:custGeom>
            <a:avLst/>
            <a:gdLst/>
            <a:ahLst/>
            <a:cxnLst/>
            <a:rect l="l" t="t" r="r" b="b"/>
            <a:pathLst>
              <a:path w="17089" h="27875">
                <a:moveTo>
                  <a:pt x="17089" y="4406"/>
                </a:moveTo>
                <a:lnTo>
                  <a:pt x="17089" y="3427"/>
                </a:lnTo>
                <a:lnTo>
                  <a:pt x="15894" y="763"/>
                </a:lnTo>
                <a:lnTo>
                  <a:pt x="12966" y="0"/>
                </a:lnTo>
                <a:lnTo>
                  <a:pt x="10407" y="64"/>
                </a:lnTo>
                <a:lnTo>
                  <a:pt x="7480" y="1497"/>
                </a:lnTo>
                <a:lnTo>
                  <a:pt x="7001" y="4406"/>
                </a:lnTo>
                <a:lnTo>
                  <a:pt x="7001" y="11355"/>
                </a:lnTo>
                <a:lnTo>
                  <a:pt x="0" y="26276"/>
                </a:lnTo>
                <a:lnTo>
                  <a:pt x="1383" y="27875"/>
                </a:lnTo>
                <a:lnTo>
                  <a:pt x="4122" y="27814"/>
                </a:lnTo>
                <a:lnTo>
                  <a:pt x="6728" y="26366"/>
                </a:lnTo>
                <a:lnTo>
                  <a:pt x="13924" y="15203"/>
                </a:lnTo>
                <a:lnTo>
                  <a:pt x="15022" y="13435"/>
                </a:lnTo>
                <a:lnTo>
                  <a:pt x="16398" y="10148"/>
                </a:lnTo>
                <a:lnTo>
                  <a:pt x="16927" y="7491"/>
                </a:lnTo>
                <a:lnTo>
                  <a:pt x="17089" y="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4649486" y="4903008"/>
            <a:ext cx="71434" cy="52095"/>
          </a:xfrm>
          <a:custGeom>
            <a:avLst/>
            <a:gdLst/>
            <a:ahLst/>
            <a:cxnLst/>
            <a:rect l="l" t="t" r="r" b="b"/>
            <a:pathLst>
              <a:path w="71434" h="52095">
                <a:moveTo>
                  <a:pt x="478" y="3834"/>
                </a:moveTo>
                <a:lnTo>
                  <a:pt x="14295" y="50227"/>
                </a:lnTo>
                <a:lnTo>
                  <a:pt x="14785" y="51141"/>
                </a:lnTo>
                <a:lnTo>
                  <a:pt x="17430" y="52081"/>
                </a:lnTo>
                <a:lnTo>
                  <a:pt x="23456" y="52056"/>
                </a:lnTo>
                <a:lnTo>
                  <a:pt x="26031" y="50227"/>
                </a:lnTo>
                <a:lnTo>
                  <a:pt x="35229" y="14792"/>
                </a:lnTo>
                <a:lnTo>
                  <a:pt x="35427" y="14792"/>
                </a:lnTo>
                <a:lnTo>
                  <a:pt x="45366" y="50227"/>
                </a:lnTo>
                <a:lnTo>
                  <a:pt x="45831" y="51141"/>
                </a:lnTo>
                <a:lnTo>
                  <a:pt x="48578" y="52081"/>
                </a:lnTo>
                <a:lnTo>
                  <a:pt x="53928" y="52095"/>
                </a:lnTo>
                <a:lnTo>
                  <a:pt x="57028" y="50227"/>
                </a:lnTo>
                <a:lnTo>
                  <a:pt x="70966" y="3834"/>
                </a:lnTo>
                <a:lnTo>
                  <a:pt x="71434" y="1559"/>
                </a:lnTo>
                <a:lnTo>
                  <a:pt x="68896" y="0"/>
                </a:lnTo>
                <a:lnTo>
                  <a:pt x="65725" y="11"/>
                </a:lnTo>
                <a:lnTo>
                  <a:pt x="62708" y="1724"/>
                </a:lnTo>
                <a:lnTo>
                  <a:pt x="51455" y="41983"/>
                </a:lnTo>
                <a:lnTo>
                  <a:pt x="51296" y="41983"/>
                </a:lnTo>
                <a:lnTo>
                  <a:pt x="40002" y="1612"/>
                </a:lnTo>
                <a:lnTo>
                  <a:pt x="39829" y="1065"/>
                </a:lnTo>
                <a:lnTo>
                  <a:pt x="37172" y="11"/>
                </a:lnTo>
                <a:lnTo>
                  <a:pt x="34058" y="11"/>
                </a:lnTo>
                <a:lnTo>
                  <a:pt x="31183" y="1724"/>
                </a:lnTo>
                <a:lnTo>
                  <a:pt x="20717" y="41983"/>
                </a:lnTo>
                <a:lnTo>
                  <a:pt x="20509" y="41983"/>
                </a:lnTo>
                <a:lnTo>
                  <a:pt x="9100" y="1724"/>
                </a:lnTo>
                <a:lnTo>
                  <a:pt x="8733" y="875"/>
                </a:lnTo>
                <a:lnTo>
                  <a:pt x="6090" y="11"/>
                </a:lnTo>
                <a:lnTo>
                  <a:pt x="2829" y="0"/>
                </a:lnTo>
                <a:lnTo>
                  <a:pt x="0" y="1231"/>
                </a:lnTo>
                <a:lnTo>
                  <a:pt x="47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4732163" y="4902227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5" y="16941"/>
                </a:moveTo>
                <a:lnTo>
                  <a:pt x="42340" y="14137"/>
                </a:lnTo>
                <a:lnTo>
                  <a:pt x="41551" y="11329"/>
                </a:lnTo>
                <a:lnTo>
                  <a:pt x="38635" y="6822"/>
                </a:lnTo>
                <a:lnTo>
                  <a:pt x="34797" y="3074"/>
                </a:lnTo>
                <a:lnTo>
                  <a:pt x="32191" y="1842"/>
                </a:lnTo>
                <a:lnTo>
                  <a:pt x="29582" y="623"/>
                </a:lnTo>
                <a:lnTo>
                  <a:pt x="26421" y="0"/>
                </a:lnTo>
                <a:lnTo>
                  <a:pt x="26460" y="7012"/>
                </a:lnTo>
                <a:lnTo>
                  <a:pt x="29621" y="8345"/>
                </a:lnTo>
                <a:lnTo>
                  <a:pt x="31760" y="11023"/>
                </a:lnTo>
                <a:lnTo>
                  <a:pt x="33891" y="13690"/>
                </a:lnTo>
                <a:lnTo>
                  <a:pt x="34898" y="17387"/>
                </a:lnTo>
                <a:lnTo>
                  <a:pt x="34797" y="22086"/>
                </a:lnTo>
                <a:lnTo>
                  <a:pt x="8989" y="22086"/>
                </a:lnTo>
                <a:lnTo>
                  <a:pt x="9055" y="20106"/>
                </a:lnTo>
                <a:lnTo>
                  <a:pt x="10494" y="3125"/>
                </a:lnTo>
                <a:lnTo>
                  <a:pt x="8103" y="4903"/>
                </a:lnTo>
                <a:lnTo>
                  <a:pt x="4147" y="9591"/>
                </a:lnTo>
                <a:lnTo>
                  <a:pt x="2632" y="12420"/>
                </a:lnTo>
                <a:lnTo>
                  <a:pt x="1587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9" y="35370"/>
                </a:lnTo>
                <a:lnTo>
                  <a:pt x="1522" y="38696"/>
                </a:lnTo>
                <a:lnTo>
                  <a:pt x="2545" y="42011"/>
                </a:lnTo>
                <a:lnTo>
                  <a:pt x="4047" y="44780"/>
                </a:lnTo>
                <a:lnTo>
                  <a:pt x="6051" y="46991"/>
                </a:lnTo>
                <a:lnTo>
                  <a:pt x="10505" y="50864"/>
                </a:lnTo>
                <a:lnTo>
                  <a:pt x="13431" y="51983"/>
                </a:lnTo>
                <a:lnTo>
                  <a:pt x="16362" y="53099"/>
                </a:lnTo>
                <a:lnTo>
                  <a:pt x="19753" y="53658"/>
                </a:lnTo>
                <a:lnTo>
                  <a:pt x="23656" y="53658"/>
                </a:lnTo>
                <a:lnTo>
                  <a:pt x="28008" y="53492"/>
                </a:lnTo>
                <a:lnTo>
                  <a:pt x="31968" y="52809"/>
                </a:lnTo>
                <a:lnTo>
                  <a:pt x="35219" y="51983"/>
                </a:lnTo>
                <a:lnTo>
                  <a:pt x="37947" y="51106"/>
                </a:lnTo>
                <a:lnTo>
                  <a:pt x="41210" y="48834"/>
                </a:lnTo>
                <a:lnTo>
                  <a:pt x="41526" y="46177"/>
                </a:lnTo>
                <a:lnTo>
                  <a:pt x="40949" y="43016"/>
                </a:lnTo>
                <a:lnTo>
                  <a:pt x="38218" y="43282"/>
                </a:lnTo>
                <a:lnTo>
                  <a:pt x="35057" y="44554"/>
                </a:lnTo>
                <a:lnTo>
                  <a:pt x="32241" y="45453"/>
                </a:lnTo>
                <a:lnTo>
                  <a:pt x="28721" y="46202"/>
                </a:lnTo>
                <a:lnTo>
                  <a:pt x="24466" y="46393"/>
                </a:lnTo>
                <a:lnTo>
                  <a:pt x="21611" y="46393"/>
                </a:lnTo>
                <a:lnTo>
                  <a:pt x="17222" y="45137"/>
                </a:lnTo>
                <a:lnTo>
                  <a:pt x="13651" y="43117"/>
                </a:lnTo>
                <a:lnTo>
                  <a:pt x="11192" y="40007"/>
                </a:lnTo>
                <a:lnTo>
                  <a:pt x="9777" y="35981"/>
                </a:lnTo>
                <a:lnTo>
                  <a:pt x="8989" y="31356"/>
                </a:lnTo>
                <a:lnTo>
                  <a:pt x="8989" y="28652"/>
                </a:lnTo>
                <a:lnTo>
                  <a:pt x="40147" y="28652"/>
                </a:lnTo>
                <a:lnTo>
                  <a:pt x="42487" y="27752"/>
                </a:lnTo>
                <a:lnTo>
                  <a:pt x="43520" y="24739"/>
                </a:lnTo>
                <a:lnTo>
                  <a:pt x="43520" y="19940"/>
                </a:lnTo>
                <a:lnTo>
                  <a:pt x="43125" y="16941"/>
                </a:lnTo>
                <a:close/>
              </a:path>
              <a:path w="43520" h="53658">
                <a:moveTo>
                  <a:pt x="9055" y="20106"/>
                </a:moveTo>
                <a:lnTo>
                  <a:pt x="9987" y="16372"/>
                </a:lnTo>
                <a:lnTo>
                  <a:pt x="11437" y="12931"/>
                </a:lnTo>
                <a:lnTo>
                  <a:pt x="14979" y="9093"/>
                </a:lnTo>
                <a:lnTo>
                  <a:pt x="18216" y="7419"/>
                </a:lnTo>
                <a:lnTo>
                  <a:pt x="22263" y="7012"/>
                </a:lnTo>
                <a:lnTo>
                  <a:pt x="26460" y="7012"/>
                </a:lnTo>
                <a:lnTo>
                  <a:pt x="26421" y="0"/>
                </a:lnTo>
                <a:lnTo>
                  <a:pt x="19239" y="0"/>
                </a:lnTo>
                <a:lnTo>
                  <a:pt x="16103" y="637"/>
                </a:lnTo>
                <a:lnTo>
                  <a:pt x="13295" y="1868"/>
                </a:lnTo>
                <a:lnTo>
                  <a:pt x="10494" y="3125"/>
                </a:lnTo>
                <a:lnTo>
                  <a:pt x="9055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4816886" y="4902292"/>
            <a:ext cx="37310" cy="53593"/>
          </a:xfrm>
          <a:custGeom>
            <a:avLst/>
            <a:gdLst/>
            <a:ahLst/>
            <a:cxnLst/>
            <a:rect l="l" t="t" r="r" b="b"/>
            <a:pathLst>
              <a:path w="37310" h="53593">
                <a:moveTo>
                  <a:pt x="9032" y="20610"/>
                </a:moveTo>
                <a:lnTo>
                  <a:pt x="10152" y="15811"/>
                </a:lnTo>
                <a:lnTo>
                  <a:pt x="12376" y="12495"/>
                </a:lnTo>
                <a:lnTo>
                  <a:pt x="14591" y="9180"/>
                </a:lnTo>
                <a:lnTo>
                  <a:pt x="17801" y="7531"/>
                </a:lnTo>
                <a:lnTo>
                  <a:pt x="24001" y="7531"/>
                </a:lnTo>
                <a:lnTo>
                  <a:pt x="27247" y="8431"/>
                </a:lnTo>
                <a:lnTo>
                  <a:pt x="31060" y="10411"/>
                </a:lnTo>
                <a:lnTo>
                  <a:pt x="33656" y="12395"/>
                </a:lnTo>
                <a:lnTo>
                  <a:pt x="36619" y="12446"/>
                </a:lnTo>
                <a:lnTo>
                  <a:pt x="37101" y="9485"/>
                </a:lnTo>
                <a:lnTo>
                  <a:pt x="36842" y="6692"/>
                </a:lnTo>
                <a:lnTo>
                  <a:pt x="34491" y="3820"/>
                </a:lnTo>
                <a:lnTo>
                  <a:pt x="31568" y="2044"/>
                </a:lnTo>
                <a:lnTo>
                  <a:pt x="27875" y="709"/>
                </a:lnTo>
                <a:lnTo>
                  <a:pt x="25048" y="137"/>
                </a:lnTo>
                <a:lnTo>
                  <a:pt x="22067" y="0"/>
                </a:lnTo>
                <a:lnTo>
                  <a:pt x="18961" y="0"/>
                </a:lnTo>
                <a:lnTo>
                  <a:pt x="16055" y="533"/>
                </a:lnTo>
                <a:lnTo>
                  <a:pt x="13374" y="1598"/>
                </a:lnTo>
                <a:lnTo>
                  <a:pt x="10692" y="2664"/>
                </a:lnTo>
                <a:lnTo>
                  <a:pt x="8355" y="4305"/>
                </a:lnTo>
                <a:lnTo>
                  <a:pt x="4406" y="8712"/>
                </a:lnTo>
                <a:lnTo>
                  <a:pt x="2843" y="11541"/>
                </a:lnTo>
                <a:lnTo>
                  <a:pt x="1699" y="14997"/>
                </a:lnTo>
                <a:lnTo>
                  <a:pt x="568" y="18450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6"/>
                </a:lnTo>
                <a:lnTo>
                  <a:pt x="1393" y="38606"/>
                </a:lnTo>
                <a:lnTo>
                  <a:pt x="2317" y="41846"/>
                </a:lnTo>
                <a:lnTo>
                  <a:pt x="3667" y="44564"/>
                </a:lnTo>
                <a:lnTo>
                  <a:pt x="5439" y="46785"/>
                </a:lnTo>
                <a:lnTo>
                  <a:pt x="9403" y="50709"/>
                </a:lnTo>
                <a:lnTo>
                  <a:pt x="12030" y="51865"/>
                </a:lnTo>
                <a:lnTo>
                  <a:pt x="14662" y="53035"/>
                </a:lnTo>
                <a:lnTo>
                  <a:pt x="17665" y="53593"/>
                </a:lnTo>
                <a:lnTo>
                  <a:pt x="22712" y="53593"/>
                </a:lnTo>
                <a:lnTo>
                  <a:pt x="25844" y="53111"/>
                </a:lnTo>
                <a:lnTo>
                  <a:pt x="28832" y="52362"/>
                </a:lnTo>
                <a:lnTo>
                  <a:pt x="31442" y="51318"/>
                </a:lnTo>
                <a:lnTo>
                  <a:pt x="34739" y="49377"/>
                </a:lnTo>
                <a:lnTo>
                  <a:pt x="37076" y="46518"/>
                </a:lnTo>
                <a:lnTo>
                  <a:pt x="37310" y="43775"/>
                </a:lnTo>
                <a:lnTo>
                  <a:pt x="37284" y="42440"/>
                </a:lnTo>
                <a:lnTo>
                  <a:pt x="35477" y="39660"/>
                </a:lnTo>
                <a:lnTo>
                  <a:pt x="32439" y="41932"/>
                </a:lnTo>
                <a:lnTo>
                  <a:pt x="28936" y="44208"/>
                </a:lnTo>
                <a:lnTo>
                  <a:pt x="25919" y="45515"/>
                </a:lnTo>
                <a:lnTo>
                  <a:pt x="22179" y="45845"/>
                </a:lnTo>
                <a:lnTo>
                  <a:pt x="18205" y="45453"/>
                </a:lnTo>
                <a:lnTo>
                  <a:pt x="14961" y="43902"/>
                </a:lnTo>
                <a:lnTo>
                  <a:pt x="12448" y="41122"/>
                </a:lnTo>
                <a:lnTo>
                  <a:pt x="10482" y="37551"/>
                </a:lnTo>
                <a:lnTo>
                  <a:pt x="9338" y="32814"/>
                </a:lnTo>
                <a:lnTo>
                  <a:pt x="9032" y="30059"/>
                </a:lnTo>
                <a:lnTo>
                  <a:pt x="9032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4865577" y="4902227"/>
            <a:ext cx="26996" cy="53658"/>
          </a:xfrm>
          <a:custGeom>
            <a:avLst/>
            <a:gdLst/>
            <a:ahLst/>
            <a:cxnLst/>
            <a:rect l="l" t="t" r="r" b="b"/>
            <a:pathLst>
              <a:path w="26996" h="53658">
                <a:moveTo>
                  <a:pt x="22164" y="46076"/>
                </a:moveTo>
                <a:lnTo>
                  <a:pt x="17758" y="46673"/>
                </a:lnTo>
                <a:lnTo>
                  <a:pt x="14968" y="46673"/>
                </a:lnTo>
                <a:lnTo>
                  <a:pt x="11224" y="44413"/>
                </a:lnTo>
                <a:lnTo>
                  <a:pt x="8887" y="40906"/>
                </a:lnTo>
                <a:lnTo>
                  <a:pt x="11656" y="53327"/>
                </a:lnTo>
                <a:lnTo>
                  <a:pt x="16408" y="53658"/>
                </a:lnTo>
                <a:lnTo>
                  <a:pt x="19234" y="53658"/>
                </a:lnTo>
                <a:lnTo>
                  <a:pt x="21930" y="53035"/>
                </a:lnTo>
                <a:lnTo>
                  <a:pt x="26996" y="50493"/>
                </a:lnTo>
                <a:lnTo>
                  <a:pt x="26038" y="43675"/>
                </a:lnTo>
                <a:lnTo>
                  <a:pt x="22164" y="46076"/>
                </a:lnTo>
                <a:close/>
              </a:path>
              <a:path w="26996" h="53658">
                <a:moveTo>
                  <a:pt x="3308" y="12103"/>
                </a:moveTo>
                <a:lnTo>
                  <a:pt x="5965" y="11531"/>
                </a:lnTo>
                <a:lnTo>
                  <a:pt x="9171" y="9791"/>
                </a:lnTo>
                <a:lnTo>
                  <a:pt x="11940" y="8586"/>
                </a:lnTo>
                <a:lnTo>
                  <a:pt x="15335" y="7542"/>
                </a:lnTo>
                <a:lnTo>
                  <a:pt x="19396" y="7275"/>
                </a:lnTo>
                <a:lnTo>
                  <a:pt x="23072" y="7517"/>
                </a:lnTo>
                <a:lnTo>
                  <a:pt x="26908" y="9220"/>
                </a:lnTo>
                <a:lnTo>
                  <a:pt x="29260" y="12344"/>
                </a:lnTo>
                <a:lnTo>
                  <a:pt x="30022" y="15228"/>
                </a:lnTo>
                <a:lnTo>
                  <a:pt x="30218" y="18770"/>
                </a:lnTo>
                <a:lnTo>
                  <a:pt x="30218" y="22569"/>
                </a:lnTo>
                <a:lnTo>
                  <a:pt x="20022" y="22569"/>
                </a:lnTo>
                <a:lnTo>
                  <a:pt x="16714" y="22910"/>
                </a:lnTo>
                <a:lnTo>
                  <a:pt x="13773" y="23572"/>
                </a:lnTo>
                <a:lnTo>
                  <a:pt x="10835" y="24243"/>
                </a:lnTo>
                <a:lnTo>
                  <a:pt x="8347" y="25247"/>
                </a:lnTo>
                <a:lnTo>
                  <a:pt x="4276" y="27928"/>
                </a:lnTo>
                <a:lnTo>
                  <a:pt x="1633" y="31636"/>
                </a:lnTo>
                <a:lnTo>
                  <a:pt x="0" y="36054"/>
                </a:lnTo>
                <a:lnTo>
                  <a:pt x="0" y="38811"/>
                </a:lnTo>
                <a:lnTo>
                  <a:pt x="388" y="43243"/>
                </a:lnTo>
                <a:lnTo>
                  <a:pt x="1979" y="46940"/>
                </a:lnTo>
                <a:lnTo>
                  <a:pt x="4499" y="49759"/>
                </a:lnTo>
                <a:lnTo>
                  <a:pt x="7635" y="51995"/>
                </a:lnTo>
                <a:lnTo>
                  <a:pt x="11656" y="53327"/>
                </a:lnTo>
                <a:lnTo>
                  <a:pt x="8887" y="40906"/>
                </a:lnTo>
                <a:lnTo>
                  <a:pt x="8887" y="38365"/>
                </a:lnTo>
                <a:lnTo>
                  <a:pt x="9701" y="34430"/>
                </a:lnTo>
                <a:lnTo>
                  <a:pt x="12246" y="31496"/>
                </a:lnTo>
                <a:lnTo>
                  <a:pt x="14856" y="30074"/>
                </a:lnTo>
                <a:lnTo>
                  <a:pt x="18362" y="29246"/>
                </a:lnTo>
                <a:lnTo>
                  <a:pt x="22801" y="29030"/>
                </a:lnTo>
                <a:lnTo>
                  <a:pt x="30218" y="29030"/>
                </a:lnTo>
                <a:lnTo>
                  <a:pt x="30218" y="39395"/>
                </a:lnTo>
                <a:lnTo>
                  <a:pt x="26038" y="43675"/>
                </a:lnTo>
                <a:lnTo>
                  <a:pt x="26996" y="50493"/>
                </a:lnTo>
                <a:lnTo>
                  <a:pt x="31376" y="46443"/>
                </a:lnTo>
                <a:lnTo>
                  <a:pt x="31376" y="51332"/>
                </a:lnTo>
                <a:lnTo>
                  <a:pt x="33479" y="52909"/>
                </a:lnTo>
                <a:lnTo>
                  <a:pt x="36060" y="52960"/>
                </a:lnTo>
                <a:lnTo>
                  <a:pt x="38840" y="51332"/>
                </a:lnTo>
                <a:lnTo>
                  <a:pt x="38840" y="15368"/>
                </a:lnTo>
                <a:lnTo>
                  <a:pt x="38508" y="12701"/>
                </a:lnTo>
                <a:lnTo>
                  <a:pt x="37165" y="8139"/>
                </a:lnTo>
                <a:lnTo>
                  <a:pt x="34635" y="4697"/>
                </a:lnTo>
                <a:lnTo>
                  <a:pt x="31240" y="1995"/>
                </a:lnTo>
                <a:lnTo>
                  <a:pt x="26466" y="406"/>
                </a:lnTo>
                <a:lnTo>
                  <a:pt x="23576" y="0"/>
                </a:lnTo>
                <a:lnTo>
                  <a:pt x="20184" y="0"/>
                </a:lnTo>
                <a:lnTo>
                  <a:pt x="16563" y="176"/>
                </a:lnTo>
                <a:lnTo>
                  <a:pt x="12984" y="863"/>
                </a:lnTo>
                <a:lnTo>
                  <a:pt x="9838" y="1814"/>
                </a:lnTo>
                <a:lnTo>
                  <a:pt x="5838" y="3557"/>
                </a:lnTo>
                <a:lnTo>
                  <a:pt x="2494" y="6706"/>
                </a:lnTo>
                <a:lnTo>
                  <a:pt x="2310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4923514" y="4902227"/>
            <a:ext cx="40741" cy="52931"/>
          </a:xfrm>
          <a:custGeom>
            <a:avLst/>
            <a:gdLst/>
            <a:ahLst/>
            <a:cxnLst/>
            <a:rect l="l" t="t" r="r" b="b"/>
            <a:pathLst>
              <a:path w="40741" h="52931">
                <a:moveTo>
                  <a:pt x="5918" y="52931"/>
                </a:moveTo>
                <a:lnTo>
                  <a:pt x="8686" y="51282"/>
                </a:lnTo>
                <a:lnTo>
                  <a:pt x="8686" y="17143"/>
                </a:lnTo>
                <a:lnTo>
                  <a:pt x="11059" y="14069"/>
                </a:lnTo>
                <a:lnTo>
                  <a:pt x="13335" y="11747"/>
                </a:lnTo>
                <a:lnTo>
                  <a:pt x="17691" y="8557"/>
                </a:lnTo>
                <a:lnTo>
                  <a:pt x="22031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32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8" y="52016"/>
                </a:lnTo>
                <a:lnTo>
                  <a:pt x="34837" y="52931"/>
                </a:lnTo>
                <a:lnTo>
                  <a:pt x="37962" y="52931"/>
                </a:lnTo>
                <a:lnTo>
                  <a:pt x="40741" y="51282"/>
                </a:lnTo>
                <a:lnTo>
                  <a:pt x="40741" y="18021"/>
                </a:lnTo>
                <a:lnTo>
                  <a:pt x="40457" y="15036"/>
                </a:lnTo>
                <a:lnTo>
                  <a:pt x="39291" y="10093"/>
                </a:lnTo>
                <a:lnTo>
                  <a:pt x="37005" y="6069"/>
                </a:lnTo>
                <a:lnTo>
                  <a:pt x="33926" y="2768"/>
                </a:lnTo>
                <a:lnTo>
                  <a:pt x="29635" y="558"/>
                </a:lnTo>
                <a:lnTo>
                  <a:pt x="26978" y="0"/>
                </a:lnTo>
                <a:lnTo>
                  <a:pt x="21111" y="0"/>
                </a:lnTo>
                <a:lnTo>
                  <a:pt x="18454" y="723"/>
                </a:lnTo>
                <a:lnTo>
                  <a:pt x="15807" y="2146"/>
                </a:lnTo>
                <a:lnTo>
                  <a:pt x="13166" y="3578"/>
                </a:lnTo>
                <a:lnTo>
                  <a:pt x="10505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68" y="835"/>
                </a:lnTo>
                <a:lnTo>
                  <a:pt x="3139" y="75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80" y="52931"/>
                </a:lnTo>
                <a:lnTo>
                  <a:pt x="5918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007656" y="4902227"/>
            <a:ext cx="22155" cy="53658"/>
          </a:xfrm>
          <a:custGeom>
            <a:avLst/>
            <a:gdLst/>
            <a:ahLst/>
            <a:cxnLst/>
            <a:rect l="l" t="t" r="r" b="b"/>
            <a:pathLst>
              <a:path w="22155" h="53658">
                <a:moveTo>
                  <a:pt x="11221" y="44413"/>
                </a:moveTo>
                <a:lnTo>
                  <a:pt x="8882" y="40906"/>
                </a:lnTo>
                <a:lnTo>
                  <a:pt x="7625" y="51995"/>
                </a:lnTo>
                <a:lnTo>
                  <a:pt x="11649" y="53327"/>
                </a:lnTo>
                <a:lnTo>
                  <a:pt x="16398" y="53658"/>
                </a:lnTo>
                <a:lnTo>
                  <a:pt x="19223" y="53658"/>
                </a:lnTo>
                <a:lnTo>
                  <a:pt x="22155" y="46076"/>
                </a:lnTo>
                <a:lnTo>
                  <a:pt x="17752" y="46673"/>
                </a:lnTo>
                <a:lnTo>
                  <a:pt x="14958" y="46673"/>
                </a:lnTo>
                <a:lnTo>
                  <a:pt x="11221" y="44413"/>
                </a:lnTo>
                <a:close/>
              </a:path>
              <a:path w="22155" h="53658">
                <a:moveTo>
                  <a:pt x="3298" y="12103"/>
                </a:moveTo>
                <a:lnTo>
                  <a:pt x="5955" y="11531"/>
                </a:lnTo>
                <a:lnTo>
                  <a:pt x="9163" y="9791"/>
                </a:lnTo>
                <a:lnTo>
                  <a:pt x="11945" y="8586"/>
                </a:lnTo>
                <a:lnTo>
                  <a:pt x="15326" y="7542"/>
                </a:lnTo>
                <a:lnTo>
                  <a:pt x="19386" y="7275"/>
                </a:lnTo>
                <a:lnTo>
                  <a:pt x="23065" y="7517"/>
                </a:lnTo>
                <a:lnTo>
                  <a:pt x="26899" y="9220"/>
                </a:lnTo>
                <a:lnTo>
                  <a:pt x="29250" y="12344"/>
                </a:lnTo>
                <a:lnTo>
                  <a:pt x="30013" y="15228"/>
                </a:lnTo>
                <a:lnTo>
                  <a:pt x="30208" y="18770"/>
                </a:lnTo>
                <a:lnTo>
                  <a:pt x="30208" y="22569"/>
                </a:lnTo>
                <a:lnTo>
                  <a:pt x="20024" y="22569"/>
                </a:lnTo>
                <a:lnTo>
                  <a:pt x="16704" y="22910"/>
                </a:lnTo>
                <a:lnTo>
                  <a:pt x="13766" y="23572"/>
                </a:lnTo>
                <a:lnTo>
                  <a:pt x="10825" y="24243"/>
                </a:lnTo>
                <a:lnTo>
                  <a:pt x="8338" y="25247"/>
                </a:lnTo>
                <a:lnTo>
                  <a:pt x="4281" y="27928"/>
                </a:lnTo>
                <a:lnTo>
                  <a:pt x="1624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9" y="46940"/>
                </a:lnTo>
                <a:lnTo>
                  <a:pt x="4489" y="49759"/>
                </a:lnTo>
                <a:lnTo>
                  <a:pt x="7625" y="51995"/>
                </a:lnTo>
                <a:lnTo>
                  <a:pt x="8882" y="40906"/>
                </a:lnTo>
                <a:lnTo>
                  <a:pt x="8882" y="38365"/>
                </a:lnTo>
                <a:lnTo>
                  <a:pt x="9691" y="34430"/>
                </a:lnTo>
                <a:lnTo>
                  <a:pt x="12236" y="31496"/>
                </a:lnTo>
                <a:lnTo>
                  <a:pt x="14847" y="30074"/>
                </a:lnTo>
                <a:lnTo>
                  <a:pt x="18354" y="29246"/>
                </a:lnTo>
                <a:lnTo>
                  <a:pt x="22792" y="29030"/>
                </a:lnTo>
                <a:lnTo>
                  <a:pt x="30208" y="29030"/>
                </a:lnTo>
                <a:lnTo>
                  <a:pt x="30208" y="39395"/>
                </a:lnTo>
                <a:lnTo>
                  <a:pt x="26038" y="43675"/>
                </a:lnTo>
                <a:lnTo>
                  <a:pt x="22155" y="46076"/>
                </a:lnTo>
                <a:lnTo>
                  <a:pt x="19223" y="53658"/>
                </a:lnTo>
                <a:lnTo>
                  <a:pt x="21921" y="53035"/>
                </a:lnTo>
                <a:lnTo>
                  <a:pt x="24451" y="51765"/>
                </a:lnTo>
                <a:lnTo>
                  <a:pt x="27000" y="50493"/>
                </a:lnTo>
                <a:lnTo>
                  <a:pt x="31381" y="46443"/>
                </a:lnTo>
                <a:lnTo>
                  <a:pt x="31381" y="51332"/>
                </a:lnTo>
                <a:lnTo>
                  <a:pt x="33469" y="52909"/>
                </a:lnTo>
                <a:lnTo>
                  <a:pt x="36054" y="52960"/>
                </a:lnTo>
                <a:lnTo>
                  <a:pt x="38834" y="51332"/>
                </a:lnTo>
                <a:lnTo>
                  <a:pt x="38834" y="15368"/>
                </a:lnTo>
                <a:lnTo>
                  <a:pt x="38502" y="12701"/>
                </a:lnTo>
                <a:lnTo>
                  <a:pt x="37164" y="8139"/>
                </a:lnTo>
                <a:lnTo>
                  <a:pt x="34625" y="4697"/>
                </a:lnTo>
                <a:lnTo>
                  <a:pt x="31230" y="1995"/>
                </a:lnTo>
                <a:lnTo>
                  <a:pt x="26456" y="406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6"/>
                </a:lnTo>
                <a:lnTo>
                  <a:pt x="12978" y="863"/>
                </a:lnTo>
                <a:lnTo>
                  <a:pt x="9828" y="1814"/>
                </a:lnTo>
                <a:lnTo>
                  <a:pt x="5829" y="3557"/>
                </a:lnTo>
                <a:lnTo>
                  <a:pt x="2495" y="6706"/>
                </a:lnTo>
                <a:lnTo>
                  <a:pt x="2301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065591" y="4879317"/>
            <a:ext cx="8672" cy="75841"/>
          </a:xfrm>
          <a:custGeom>
            <a:avLst/>
            <a:gdLst/>
            <a:ahLst/>
            <a:cxnLst/>
            <a:rect l="l" t="t" r="r" b="b"/>
            <a:pathLst>
              <a:path w="8672" h="75841">
                <a:moveTo>
                  <a:pt x="8672" y="74193"/>
                </a:moveTo>
                <a:lnTo>
                  <a:pt x="8672" y="1699"/>
                </a:lnTo>
                <a:lnTo>
                  <a:pt x="8464" y="939"/>
                </a:lnTo>
                <a:lnTo>
                  <a:pt x="5904" y="0"/>
                </a:lnTo>
                <a:lnTo>
                  <a:pt x="2780" y="0"/>
                </a:lnTo>
                <a:lnTo>
                  <a:pt x="0" y="1699"/>
                </a:lnTo>
                <a:lnTo>
                  <a:pt x="0" y="74193"/>
                </a:lnTo>
                <a:lnTo>
                  <a:pt x="198" y="74927"/>
                </a:lnTo>
                <a:lnTo>
                  <a:pt x="2780" y="75841"/>
                </a:lnTo>
                <a:lnTo>
                  <a:pt x="5904" y="75841"/>
                </a:lnTo>
                <a:lnTo>
                  <a:pt x="8672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089481" y="4902227"/>
            <a:ext cx="33483" cy="53658"/>
          </a:xfrm>
          <a:custGeom>
            <a:avLst/>
            <a:gdLst/>
            <a:ahLst/>
            <a:cxnLst/>
            <a:rect l="l" t="t" r="r" b="b"/>
            <a:pathLst>
              <a:path w="33483" h="53658">
                <a:moveTo>
                  <a:pt x="6029" y="52224"/>
                </a:moveTo>
                <a:lnTo>
                  <a:pt x="8608" y="52999"/>
                </a:lnTo>
                <a:lnTo>
                  <a:pt x="11649" y="53531"/>
                </a:lnTo>
                <a:lnTo>
                  <a:pt x="17665" y="53658"/>
                </a:lnTo>
                <a:lnTo>
                  <a:pt x="20173" y="53327"/>
                </a:lnTo>
                <a:lnTo>
                  <a:pt x="24724" y="51955"/>
                </a:lnTo>
                <a:lnTo>
                  <a:pt x="28342" y="49593"/>
                </a:lnTo>
                <a:lnTo>
                  <a:pt x="31244" y="46624"/>
                </a:lnTo>
                <a:lnTo>
                  <a:pt x="33041" y="42710"/>
                </a:lnTo>
                <a:lnTo>
                  <a:pt x="33483" y="37986"/>
                </a:lnTo>
                <a:lnTo>
                  <a:pt x="33483" y="35892"/>
                </a:lnTo>
                <a:lnTo>
                  <a:pt x="32461" y="32551"/>
                </a:lnTo>
                <a:lnTo>
                  <a:pt x="30877" y="29743"/>
                </a:lnTo>
                <a:lnTo>
                  <a:pt x="27345" y="26647"/>
                </a:lnTo>
                <a:lnTo>
                  <a:pt x="24443" y="25120"/>
                </a:lnTo>
                <a:lnTo>
                  <a:pt x="21474" y="23825"/>
                </a:lnTo>
                <a:lnTo>
                  <a:pt x="18525" y="22608"/>
                </a:lnTo>
                <a:lnTo>
                  <a:pt x="15660" y="21452"/>
                </a:lnTo>
                <a:lnTo>
                  <a:pt x="12142" y="19357"/>
                </a:lnTo>
                <a:lnTo>
                  <a:pt x="9817" y="16600"/>
                </a:lnTo>
                <a:lnTo>
                  <a:pt x="9471" y="13996"/>
                </a:lnTo>
                <a:lnTo>
                  <a:pt x="10026" y="11188"/>
                </a:lnTo>
                <a:lnTo>
                  <a:pt x="12362" y="8294"/>
                </a:lnTo>
                <a:lnTo>
                  <a:pt x="15523" y="7113"/>
                </a:lnTo>
                <a:lnTo>
                  <a:pt x="18301" y="6948"/>
                </a:lnTo>
                <a:lnTo>
                  <a:pt x="21416" y="7150"/>
                </a:lnTo>
                <a:lnTo>
                  <a:pt x="25071" y="8370"/>
                </a:lnTo>
                <a:lnTo>
                  <a:pt x="27738" y="9691"/>
                </a:lnTo>
                <a:lnTo>
                  <a:pt x="30726" y="9881"/>
                </a:lnTo>
                <a:lnTo>
                  <a:pt x="31071" y="7164"/>
                </a:lnTo>
                <a:lnTo>
                  <a:pt x="30777" y="4420"/>
                </a:lnTo>
                <a:lnTo>
                  <a:pt x="28206" y="2211"/>
                </a:lnTo>
                <a:lnTo>
                  <a:pt x="25595" y="1145"/>
                </a:lnTo>
                <a:lnTo>
                  <a:pt x="22190" y="331"/>
                </a:lnTo>
                <a:lnTo>
                  <a:pt x="18403" y="0"/>
                </a:lnTo>
                <a:lnTo>
                  <a:pt x="15523" y="0"/>
                </a:lnTo>
                <a:lnTo>
                  <a:pt x="13013" y="406"/>
                </a:lnTo>
                <a:lnTo>
                  <a:pt x="8698" y="1995"/>
                </a:lnTo>
                <a:lnTo>
                  <a:pt x="5476" y="4381"/>
                </a:lnTo>
                <a:lnTo>
                  <a:pt x="2962" y="7228"/>
                </a:lnTo>
                <a:lnTo>
                  <a:pt x="1522" y="10731"/>
                </a:lnTo>
                <a:lnTo>
                  <a:pt x="1167" y="14493"/>
                </a:lnTo>
                <a:lnTo>
                  <a:pt x="1497" y="18529"/>
                </a:lnTo>
                <a:lnTo>
                  <a:pt x="2876" y="21643"/>
                </a:lnTo>
                <a:lnTo>
                  <a:pt x="6029" y="25210"/>
                </a:lnTo>
                <a:lnTo>
                  <a:pt x="8698" y="26949"/>
                </a:lnTo>
                <a:lnTo>
                  <a:pt x="11588" y="28422"/>
                </a:lnTo>
                <a:lnTo>
                  <a:pt x="14565" y="29657"/>
                </a:lnTo>
                <a:lnTo>
                  <a:pt x="17406" y="30798"/>
                </a:lnTo>
                <a:lnTo>
                  <a:pt x="20063" y="31993"/>
                </a:lnTo>
                <a:lnTo>
                  <a:pt x="23213" y="34279"/>
                </a:lnTo>
                <a:lnTo>
                  <a:pt x="24919" y="37313"/>
                </a:lnTo>
                <a:lnTo>
                  <a:pt x="24678" y="41187"/>
                </a:lnTo>
                <a:lnTo>
                  <a:pt x="23065" y="43955"/>
                </a:lnTo>
                <a:lnTo>
                  <a:pt x="20283" y="45684"/>
                </a:lnTo>
                <a:lnTo>
                  <a:pt x="16570" y="46508"/>
                </a:lnTo>
                <a:lnTo>
                  <a:pt x="13140" y="46508"/>
                </a:lnTo>
                <a:lnTo>
                  <a:pt x="9889" y="45770"/>
                </a:lnTo>
                <a:lnTo>
                  <a:pt x="5976" y="44171"/>
                </a:lnTo>
                <a:lnTo>
                  <a:pt x="3186" y="42570"/>
                </a:lnTo>
                <a:lnTo>
                  <a:pt x="274" y="42951"/>
                </a:lnTo>
                <a:lnTo>
                  <a:pt x="0" y="45529"/>
                </a:lnTo>
                <a:lnTo>
                  <a:pt x="274" y="48186"/>
                </a:lnTo>
                <a:lnTo>
                  <a:pt x="2952" y="50929"/>
                </a:lnTo>
                <a:lnTo>
                  <a:pt x="6029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5135482" y="4902227"/>
            <a:ext cx="47285" cy="53658"/>
          </a:xfrm>
          <a:custGeom>
            <a:avLst/>
            <a:gdLst/>
            <a:ahLst/>
            <a:cxnLst/>
            <a:rect l="l" t="t" r="r" b="b"/>
            <a:pathLst>
              <a:path w="47285" h="53658">
                <a:moveTo>
                  <a:pt x="8978" y="23915"/>
                </a:moveTo>
                <a:lnTo>
                  <a:pt x="9277" y="21348"/>
                </a:lnTo>
                <a:lnTo>
                  <a:pt x="9853" y="19000"/>
                </a:lnTo>
                <a:lnTo>
                  <a:pt x="11329" y="14605"/>
                </a:lnTo>
                <a:lnTo>
                  <a:pt x="13741" y="11174"/>
                </a:lnTo>
                <a:lnTo>
                  <a:pt x="17110" y="8902"/>
                </a:lnTo>
                <a:lnTo>
                  <a:pt x="21197" y="7491"/>
                </a:lnTo>
                <a:lnTo>
                  <a:pt x="26572" y="7491"/>
                </a:lnTo>
                <a:lnTo>
                  <a:pt x="30779" y="9043"/>
                </a:lnTo>
                <a:lnTo>
                  <a:pt x="34138" y="11469"/>
                </a:lnTo>
                <a:lnTo>
                  <a:pt x="36328" y="15012"/>
                </a:lnTo>
                <a:lnTo>
                  <a:pt x="37584" y="19429"/>
                </a:lnTo>
                <a:lnTo>
                  <a:pt x="38308" y="24282"/>
                </a:lnTo>
                <a:lnTo>
                  <a:pt x="38308" y="29743"/>
                </a:lnTo>
                <a:lnTo>
                  <a:pt x="38027" y="32335"/>
                </a:lnTo>
                <a:lnTo>
                  <a:pt x="37458" y="34672"/>
                </a:lnTo>
                <a:lnTo>
                  <a:pt x="36683" y="50278"/>
                </a:lnTo>
                <a:lnTo>
                  <a:pt x="39204" y="48388"/>
                </a:lnTo>
                <a:lnTo>
                  <a:pt x="43229" y="43549"/>
                </a:lnTo>
                <a:lnTo>
                  <a:pt x="44752" y="40651"/>
                </a:lnTo>
                <a:lnTo>
                  <a:pt x="45759" y="37299"/>
                </a:lnTo>
                <a:lnTo>
                  <a:pt x="46781" y="33973"/>
                </a:lnTo>
                <a:lnTo>
                  <a:pt x="47285" y="30300"/>
                </a:lnTo>
                <a:lnTo>
                  <a:pt x="47285" y="22237"/>
                </a:lnTo>
                <a:lnTo>
                  <a:pt x="46803" y="18568"/>
                </a:lnTo>
                <a:lnTo>
                  <a:pt x="45845" y="15303"/>
                </a:lnTo>
                <a:lnTo>
                  <a:pt x="44888" y="12053"/>
                </a:lnTo>
                <a:lnTo>
                  <a:pt x="43437" y="9284"/>
                </a:lnTo>
                <a:lnTo>
                  <a:pt x="41515" y="7009"/>
                </a:lnTo>
                <a:lnTo>
                  <a:pt x="37174" y="2984"/>
                </a:lnTo>
                <a:lnTo>
                  <a:pt x="34283" y="1789"/>
                </a:lnTo>
                <a:lnTo>
                  <a:pt x="31391" y="608"/>
                </a:lnTo>
                <a:lnTo>
                  <a:pt x="27997" y="0"/>
                </a:lnTo>
                <a:lnTo>
                  <a:pt x="20088" y="0"/>
                </a:lnTo>
                <a:lnTo>
                  <a:pt x="16560" y="673"/>
                </a:lnTo>
                <a:lnTo>
                  <a:pt x="13543" y="2005"/>
                </a:lnTo>
                <a:lnTo>
                  <a:pt x="10530" y="3351"/>
                </a:lnTo>
                <a:lnTo>
                  <a:pt x="8021" y="5231"/>
                </a:lnTo>
                <a:lnTo>
                  <a:pt x="4000" y="10083"/>
                </a:lnTo>
                <a:lnTo>
                  <a:pt x="2487" y="12952"/>
                </a:lnTo>
                <a:lnTo>
                  <a:pt x="1490" y="16308"/>
                </a:lnTo>
                <a:lnTo>
                  <a:pt x="494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8" y="35114"/>
                </a:lnTo>
                <a:lnTo>
                  <a:pt x="1418" y="38365"/>
                </a:lnTo>
                <a:lnTo>
                  <a:pt x="2350" y="41616"/>
                </a:lnTo>
                <a:lnTo>
                  <a:pt x="3790" y="44387"/>
                </a:lnTo>
                <a:lnTo>
                  <a:pt x="5723" y="46673"/>
                </a:lnTo>
                <a:lnTo>
                  <a:pt x="10052" y="50684"/>
                </a:lnTo>
                <a:lnTo>
                  <a:pt x="9695" y="34239"/>
                </a:lnTo>
                <a:lnTo>
                  <a:pt x="8978" y="29376"/>
                </a:lnTo>
                <a:lnTo>
                  <a:pt x="8978" y="23915"/>
                </a:lnTo>
                <a:close/>
              </a:path>
              <a:path w="47285" h="53658">
                <a:moveTo>
                  <a:pt x="26118" y="46126"/>
                </a:moveTo>
                <a:lnTo>
                  <a:pt x="20764" y="46126"/>
                </a:lnTo>
                <a:lnTo>
                  <a:pt x="16560" y="44589"/>
                </a:lnTo>
                <a:lnTo>
                  <a:pt x="13197" y="42152"/>
                </a:lnTo>
                <a:lnTo>
                  <a:pt x="10962" y="38646"/>
                </a:lnTo>
                <a:lnTo>
                  <a:pt x="9695" y="34239"/>
                </a:lnTo>
                <a:lnTo>
                  <a:pt x="10052" y="50684"/>
                </a:lnTo>
                <a:lnTo>
                  <a:pt x="12942" y="51879"/>
                </a:lnTo>
                <a:lnTo>
                  <a:pt x="15844" y="53074"/>
                </a:lnTo>
                <a:lnTo>
                  <a:pt x="19227" y="53658"/>
                </a:lnTo>
                <a:lnTo>
                  <a:pt x="27111" y="53658"/>
                </a:lnTo>
                <a:lnTo>
                  <a:pt x="30618" y="52995"/>
                </a:lnTo>
                <a:lnTo>
                  <a:pt x="33656" y="51624"/>
                </a:lnTo>
                <a:lnTo>
                  <a:pt x="36683" y="50278"/>
                </a:lnTo>
                <a:lnTo>
                  <a:pt x="37458" y="34672"/>
                </a:lnTo>
                <a:lnTo>
                  <a:pt x="36007" y="39052"/>
                </a:lnTo>
                <a:lnTo>
                  <a:pt x="33595" y="42454"/>
                </a:lnTo>
                <a:lnTo>
                  <a:pt x="30186" y="44705"/>
                </a:lnTo>
                <a:lnTo>
                  <a:pt x="26118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226739" y="4902224"/>
            <a:ext cx="43502" cy="72364"/>
          </a:xfrm>
          <a:custGeom>
            <a:avLst/>
            <a:gdLst/>
            <a:ahLst/>
            <a:cxnLst/>
            <a:rect l="l" t="t" r="r" b="b"/>
            <a:pathLst>
              <a:path w="43502" h="72364">
                <a:moveTo>
                  <a:pt x="0" y="2448"/>
                </a:moveTo>
                <a:lnTo>
                  <a:pt x="0" y="70661"/>
                </a:lnTo>
                <a:lnTo>
                  <a:pt x="182" y="71409"/>
                </a:lnTo>
                <a:lnTo>
                  <a:pt x="2764" y="72364"/>
                </a:lnTo>
                <a:lnTo>
                  <a:pt x="5900" y="72364"/>
                </a:lnTo>
                <a:lnTo>
                  <a:pt x="8669" y="70661"/>
                </a:lnTo>
                <a:lnTo>
                  <a:pt x="8669" y="46238"/>
                </a:lnTo>
                <a:lnTo>
                  <a:pt x="9935" y="47509"/>
                </a:lnTo>
                <a:lnTo>
                  <a:pt x="13355" y="50493"/>
                </a:lnTo>
                <a:lnTo>
                  <a:pt x="16775" y="52499"/>
                </a:lnTo>
                <a:lnTo>
                  <a:pt x="20317" y="53529"/>
                </a:lnTo>
                <a:lnTo>
                  <a:pt x="23011" y="53668"/>
                </a:lnTo>
                <a:lnTo>
                  <a:pt x="26308" y="53668"/>
                </a:lnTo>
                <a:lnTo>
                  <a:pt x="29235" y="53035"/>
                </a:lnTo>
                <a:lnTo>
                  <a:pt x="31794" y="51739"/>
                </a:lnTo>
                <a:lnTo>
                  <a:pt x="34354" y="50468"/>
                </a:lnTo>
                <a:lnTo>
                  <a:pt x="33839" y="33919"/>
                </a:lnTo>
                <a:lnTo>
                  <a:pt x="32665" y="38188"/>
                </a:lnTo>
                <a:lnTo>
                  <a:pt x="30725" y="41807"/>
                </a:lnTo>
                <a:lnTo>
                  <a:pt x="27895" y="44334"/>
                </a:lnTo>
                <a:lnTo>
                  <a:pt x="24451" y="45961"/>
                </a:lnTo>
                <a:lnTo>
                  <a:pt x="19900" y="45961"/>
                </a:lnTo>
                <a:lnTo>
                  <a:pt x="15497" y="43585"/>
                </a:lnTo>
                <a:lnTo>
                  <a:pt x="11069" y="39686"/>
                </a:lnTo>
                <a:lnTo>
                  <a:pt x="8669" y="36687"/>
                </a:lnTo>
                <a:lnTo>
                  <a:pt x="8669" y="17269"/>
                </a:lnTo>
                <a:lnTo>
                  <a:pt x="7609" y="9014"/>
                </a:lnTo>
                <a:lnTo>
                  <a:pt x="7609" y="2448"/>
                </a:lnTo>
                <a:lnTo>
                  <a:pt x="6073" y="914"/>
                </a:lnTo>
                <a:lnTo>
                  <a:pt x="3073" y="774"/>
                </a:lnTo>
                <a:lnTo>
                  <a:pt x="0" y="2448"/>
                </a:lnTo>
                <a:close/>
              </a:path>
              <a:path w="43502" h="72364">
                <a:moveTo>
                  <a:pt x="8669" y="17269"/>
                </a:moveTo>
                <a:lnTo>
                  <a:pt x="10046" y="15491"/>
                </a:lnTo>
                <a:lnTo>
                  <a:pt x="12581" y="12787"/>
                </a:lnTo>
                <a:lnTo>
                  <a:pt x="16123" y="9867"/>
                </a:lnTo>
                <a:lnTo>
                  <a:pt x="19457" y="8229"/>
                </a:lnTo>
                <a:lnTo>
                  <a:pt x="22791" y="7719"/>
                </a:lnTo>
                <a:lnTo>
                  <a:pt x="26934" y="8254"/>
                </a:lnTo>
                <a:lnTo>
                  <a:pt x="29961" y="10425"/>
                </a:lnTo>
                <a:lnTo>
                  <a:pt x="32075" y="13676"/>
                </a:lnTo>
                <a:lnTo>
                  <a:pt x="33605" y="17561"/>
                </a:lnTo>
                <a:lnTo>
                  <a:pt x="34339" y="22223"/>
                </a:lnTo>
                <a:lnTo>
                  <a:pt x="34523" y="27137"/>
                </a:lnTo>
                <a:lnTo>
                  <a:pt x="34523" y="29423"/>
                </a:lnTo>
                <a:lnTo>
                  <a:pt x="33839" y="33919"/>
                </a:lnTo>
                <a:lnTo>
                  <a:pt x="34354" y="50468"/>
                </a:lnTo>
                <a:lnTo>
                  <a:pt x="36495" y="48625"/>
                </a:lnTo>
                <a:lnTo>
                  <a:pt x="39959" y="43891"/>
                </a:lnTo>
                <a:lnTo>
                  <a:pt x="41281" y="41018"/>
                </a:lnTo>
                <a:lnTo>
                  <a:pt x="42174" y="37602"/>
                </a:lnTo>
                <a:lnTo>
                  <a:pt x="43059" y="34211"/>
                </a:lnTo>
                <a:lnTo>
                  <a:pt x="43502" y="30377"/>
                </a:lnTo>
                <a:lnTo>
                  <a:pt x="43502" y="22565"/>
                </a:lnTo>
                <a:lnTo>
                  <a:pt x="43163" y="19213"/>
                </a:lnTo>
                <a:lnTo>
                  <a:pt x="42472" y="16038"/>
                </a:lnTo>
                <a:lnTo>
                  <a:pt x="41756" y="12877"/>
                </a:lnTo>
                <a:lnTo>
                  <a:pt x="40650" y="10095"/>
                </a:lnTo>
                <a:lnTo>
                  <a:pt x="39124" y="7719"/>
                </a:lnTo>
                <a:lnTo>
                  <a:pt x="35632" y="3453"/>
                </a:lnTo>
                <a:lnTo>
                  <a:pt x="30797" y="698"/>
                </a:lnTo>
                <a:lnTo>
                  <a:pt x="27871" y="0"/>
                </a:lnTo>
                <a:lnTo>
                  <a:pt x="24436" y="0"/>
                </a:lnTo>
                <a:lnTo>
                  <a:pt x="21361" y="201"/>
                </a:lnTo>
                <a:lnTo>
                  <a:pt x="18521" y="951"/>
                </a:lnTo>
                <a:lnTo>
                  <a:pt x="15788" y="2258"/>
                </a:lnTo>
                <a:lnTo>
                  <a:pt x="13107" y="3935"/>
                </a:lnTo>
                <a:lnTo>
                  <a:pt x="10443" y="6184"/>
                </a:lnTo>
                <a:lnTo>
                  <a:pt x="7609" y="9014"/>
                </a:lnTo>
                <a:lnTo>
                  <a:pt x="8669" y="17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286395" y="4879317"/>
            <a:ext cx="8671" cy="75841"/>
          </a:xfrm>
          <a:custGeom>
            <a:avLst/>
            <a:gdLst/>
            <a:ahLst/>
            <a:cxnLst/>
            <a:rect l="l" t="t" r="r" b="b"/>
            <a:pathLst>
              <a:path w="8671" h="75841">
                <a:moveTo>
                  <a:pt x="8671" y="74193"/>
                </a:moveTo>
                <a:lnTo>
                  <a:pt x="8671" y="1699"/>
                </a:lnTo>
                <a:lnTo>
                  <a:pt x="8463" y="939"/>
                </a:lnTo>
                <a:lnTo>
                  <a:pt x="5906" y="0"/>
                </a:lnTo>
                <a:lnTo>
                  <a:pt x="2782" y="0"/>
                </a:lnTo>
                <a:lnTo>
                  <a:pt x="0" y="1699"/>
                </a:lnTo>
                <a:lnTo>
                  <a:pt x="0" y="74193"/>
                </a:lnTo>
                <a:lnTo>
                  <a:pt x="196" y="74927"/>
                </a:lnTo>
                <a:lnTo>
                  <a:pt x="2782" y="75841"/>
                </a:lnTo>
                <a:lnTo>
                  <a:pt x="5906" y="75841"/>
                </a:lnTo>
                <a:lnTo>
                  <a:pt x="8671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310864" y="4902227"/>
            <a:ext cx="22153" cy="53658"/>
          </a:xfrm>
          <a:custGeom>
            <a:avLst/>
            <a:gdLst/>
            <a:ahLst/>
            <a:cxnLst/>
            <a:rect l="l" t="t" r="r" b="b"/>
            <a:pathLst>
              <a:path w="22153" h="53658">
                <a:moveTo>
                  <a:pt x="11216" y="44413"/>
                </a:moveTo>
                <a:lnTo>
                  <a:pt x="8891" y="40906"/>
                </a:lnTo>
                <a:lnTo>
                  <a:pt x="7627" y="51995"/>
                </a:lnTo>
                <a:lnTo>
                  <a:pt x="11659" y="53327"/>
                </a:lnTo>
                <a:lnTo>
                  <a:pt x="16394" y="53658"/>
                </a:lnTo>
                <a:lnTo>
                  <a:pt x="19237" y="53658"/>
                </a:lnTo>
                <a:lnTo>
                  <a:pt x="22153" y="46076"/>
                </a:lnTo>
                <a:lnTo>
                  <a:pt x="17762" y="46673"/>
                </a:lnTo>
                <a:lnTo>
                  <a:pt x="14968" y="46673"/>
                </a:lnTo>
                <a:lnTo>
                  <a:pt x="11216" y="44413"/>
                </a:lnTo>
                <a:close/>
              </a:path>
              <a:path w="22153" h="53658">
                <a:moveTo>
                  <a:pt x="3308" y="12103"/>
                </a:moveTo>
                <a:lnTo>
                  <a:pt x="5965" y="11531"/>
                </a:lnTo>
                <a:lnTo>
                  <a:pt x="9179" y="9791"/>
                </a:lnTo>
                <a:lnTo>
                  <a:pt x="11944" y="8586"/>
                </a:lnTo>
                <a:lnTo>
                  <a:pt x="15339" y="7542"/>
                </a:lnTo>
                <a:lnTo>
                  <a:pt x="19396" y="7275"/>
                </a:lnTo>
                <a:lnTo>
                  <a:pt x="23075" y="7517"/>
                </a:lnTo>
                <a:lnTo>
                  <a:pt x="26916" y="9220"/>
                </a:lnTo>
                <a:lnTo>
                  <a:pt x="29260" y="12344"/>
                </a:lnTo>
                <a:lnTo>
                  <a:pt x="30026" y="15228"/>
                </a:lnTo>
                <a:lnTo>
                  <a:pt x="30224" y="18770"/>
                </a:lnTo>
                <a:lnTo>
                  <a:pt x="30224" y="22569"/>
                </a:lnTo>
                <a:lnTo>
                  <a:pt x="20026" y="22569"/>
                </a:lnTo>
                <a:lnTo>
                  <a:pt x="16718" y="22910"/>
                </a:lnTo>
                <a:lnTo>
                  <a:pt x="13776" y="23572"/>
                </a:lnTo>
                <a:lnTo>
                  <a:pt x="10839" y="24243"/>
                </a:lnTo>
                <a:lnTo>
                  <a:pt x="8341" y="25247"/>
                </a:lnTo>
                <a:lnTo>
                  <a:pt x="4279" y="27928"/>
                </a:lnTo>
                <a:lnTo>
                  <a:pt x="1637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4" y="43243"/>
                </a:lnTo>
                <a:lnTo>
                  <a:pt x="1968" y="46940"/>
                </a:lnTo>
                <a:lnTo>
                  <a:pt x="4488" y="49759"/>
                </a:lnTo>
                <a:lnTo>
                  <a:pt x="7627" y="51995"/>
                </a:lnTo>
                <a:lnTo>
                  <a:pt x="8891" y="40906"/>
                </a:lnTo>
                <a:lnTo>
                  <a:pt x="8891" y="38365"/>
                </a:lnTo>
                <a:lnTo>
                  <a:pt x="9705" y="34430"/>
                </a:lnTo>
                <a:lnTo>
                  <a:pt x="12250" y="31496"/>
                </a:lnTo>
                <a:lnTo>
                  <a:pt x="14856" y="30074"/>
                </a:lnTo>
                <a:lnTo>
                  <a:pt x="18366" y="29246"/>
                </a:lnTo>
                <a:lnTo>
                  <a:pt x="22805" y="29030"/>
                </a:lnTo>
                <a:lnTo>
                  <a:pt x="30224" y="29030"/>
                </a:lnTo>
                <a:lnTo>
                  <a:pt x="30224" y="39395"/>
                </a:lnTo>
                <a:lnTo>
                  <a:pt x="26042" y="43675"/>
                </a:lnTo>
                <a:lnTo>
                  <a:pt x="22153" y="46076"/>
                </a:lnTo>
                <a:lnTo>
                  <a:pt x="19237" y="53658"/>
                </a:lnTo>
                <a:lnTo>
                  <a:pt x="21920" y="53035"/>
                </a:lnTo>
                <a:lnTo>
                  <a:pt x="24469" y="51765"/>
                </a:lnTo>
                <a:lnTo>
                  <a:pt x="27000" y="50493"/>
                </a:lnTo>
                <a:lnTo>
                  <a:pt x="31376" y="46443"/>
                </a:lnTo>
                <a:lnTo>
                  <a:pt x="31376" y="51332"/>
                </a:lnTo>
                <a:lnTo>
                  <a:pt x="33472" y="52909"/>
                </a:lnTo>
                <a:lnTo>
                  <a:pt x="36064" y="52960"/>
                </a:lnTo>
                <a:lnTo>
                  <a:pt x="38832" y="51332"/>
                </a:lnTo>
                <a:lnTo>
                  <a:pt x="38832" y="15368"/>
                </a:lnTo>
                <a:lnTo>
                  <a:pt x="38512" y="12701"/>
                </a:lnTo>
                <a:lnTo>
                  <a:pt x="37172" y="8139"/>
                </a:lnTo>
                <a:lnTo>
                  <a:pt x="34624" y="4697"/>
                </a:lnTo>
                <a:lnTo>
                  <a:pt x="31244" y="1995"/>
                </a:lnTo>
                <a:lnTo>
                  <a:pt x="26474" y="406"/>
                </a:lnTo>
                <a:lnTo>
                  <a:pt x="23582" y="0"/>
                </a:lnTo>
                <a:lnTo>
                  <a:pt x="20185" y="0"/>
                </a:lnTo>
                <a:lnTo>
                  <a:pt x="16555" y="176"/>
                </a:lnTo>
                <a:lnTo>
                  <a:pt x="12988" y="863"/>
                </a:lnTo>
                <a:lnTo>
                  <a:pt x="9827" y="1814"/>
                </a:lnTo>
                <a:lnTo>
                  <a:pt x="5842" y="3557"/>
                </a:lnTo>
                <a:lnTo>
                  <a:pt x="2498" y="6706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362696" y="4902995"/>
            <a:ext cx="44643" cy="71629"/>
          </a:xfrm>
          <a:custGeom>
            <a:avLst/>
            <a:gdLst/>
            <a:ahLst/>
            <a:cxnLst/>
            <a:rect l="l" t="t" r="r" b="b"/>
            <a:pathLst>
              <a:path w="44643" h="71629">
                <a:moveTo>
                  <a:pt x="18625" y="51865"/>
                </a:moveTo>
                <a:lnTo>
                  <a:pt x="12106" y="68860"/>
                </a:lnTo>
                <a:lnTo>
                  <a:pt x="12340" y="71031"/>
                </a:lnTo>
                <a:lnTo>
                  <a:pt x="14932" y="71629"/>
                </a:lnTo>
                <a:lnTo>
                  <a:pt x="17589" y="71629"/>
                </a:lnTo>
                <a:lnTo>
                  <a:pt x="21355" y="69825"/>
                </a:lnTo>
                <a:lnTo>
                  <a:pt x="27665" y="51865"/>
                </a:lnTo>
                <a:lnTo>
                  <a:pt x="44643" y="3315"/>
                </a:lnTo>
                <a:lnTo>
                  <a:pt x="44507" y="647"/>
                </a:lnTo>
                <a:lnTo>
                  <a:pt x="41677" y="0"/>
                </a:lnTo>
                <a:lnTo>
                  <a:pt x="38710" y="39"/>
                </a:lnTo>
                <a:lnTo>
                  <a:pt x="36018" y="1893"/>
                </a:lnTo>
                <a:lnTo>
                  <a:pt x="22978" y="41287"/>
                </a:lnTo>
                <a:lnTo>
                  <a:pt x="22820" y="41287"/>
                </a:lnTo>
                <a:lnTo>
                  <a:pt x="9326" y="2109"/>
                </a:lnTo>
                <a:lnTo>
                  <a:pt x="8661" y="737"/>
                </a:lnTo>
                <a:lnTo>
                  <a:pt x="6043" y="25"/>
                </a:lnTo>
                <a:lnTo>
                  <a:pt x="3128" y="0"/>
                </a:lnTo>
                <a:lnTo>
                  <a:pt x="0" y="902"/>
                </a:lnTo>
                <a:lnTo>
                  <a:pt x="273" y="3467"/>
                </a:lnTo>
                <a:lnTo>
                  <a:pt x="17161" y="50126"/>
                </a:lnTo>
                <a:lnTo>
                  <a:pt x="18625" y="518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445561" y="4902227"/>
            <a:ext cx="22150" cy="53658"/>
          </a:xfrm>
          <a:custGeom>
            <a:avLst/>
            <a:gdLst/>
            <a:ahLst/>
            <a:cxnLst/>
            <a:rect l="l" t="t" r="r" b="b"/>
            <a:pathLst>
              <a:path w="22150" h="53658">
                <a:moveTo>
                  <a:pt x="11217" y="44413"/>
                </a:moveTo>
                <a:lnTo>
                  <a:pt x="8891" y="40906"/>
                </a:lnTo>
                <a:lnTo>
                  <a:pt x="7625" y="51995"/>
                </a:lnTo>
                <a:lnTo>
                  <a:pt x="11659" y="53327"/>
                </a:lnTo>
                <a:lnTo>
                  <a:pt x="16394" y="53658"/>
                </a:lnTo>
                <a:lnTo>
                  <a:pt x="19227" y="53658"/>
                </a:lnTo>
                <a:lnTo>
                  <a:pt x="22150" y="46076"/>
                </a:lnTo>
                <a:lnTo>
                  <a:pt x="17762" y="46673"/>
                </a:lnTo>
                <a:lnTo>
                  <a:pt x="14968" y="46673"/>
                </a:lnTo>
                <a:lnTo>
                  <a:pt x="11217" y="44413"/>
                </a:lnTo>
                <a:close/>
              </a:path>
              <a:path w="22150" h="53658">
                <a:moveTo>
                  <a:pt x="3308" y="12103"/>
                </a:moveTo>
                <a:lnTo>
                  <a:pt x="5965" y="11531"/>
                </a:lnTo>
                <a:lnTo>
                  <a:pt x="9171" y="9791"/>
                </a:lnTo>
                <a:lnTo>
                  <a:pt x="11940" y="8586"/>
                </a:lnTo>
                <a:lnTo>
                  <a:pt x="15339" y="7542"/>
                </a:lnTo>
                <a:lnTo>
                  <a:pt x="19396" y="7275"/>
                </a:lnTo>
                <a:lnTo>
                  <a:pt x="23075" y="7517"/>
                </a:lnTo>
                <a:lnTo>
                  <a:pt x="26910" y="9220"/>
                </a:lnTo>
                <a:lnTo>
                  <a:pt x="29260" y="12344"/>
                </a:lnTo>
                <a:lnTo>
                  <a:pt x="30024" y="15228"/>
                </a:lnTo>
                <a:lnTo>
                  <a:pt x="30222" y="18770"/>
                </a:lnTo>
                <a:lnTo>
                  <a:pt x="30222" y="22569"/>
                </a:lnTo>
                <a:lnTo>
                  <a:pt x="20022" y="22569"/>
                </a:lnTo>
                <a:lnTo>
                  <a:pt x="16700" y="22910"/>
                </a:lnTo>
                <a:lnTo>
                  <a:pt x="13762" y="23572"/>
                </a:lnTo>
                <a:lnTo>
                  <a:pt x="10821" y="24243"/>
                </a:lnTo>
                <a:lnTo>
                  <a:pt x="8341" y="25247"/>
                </a:lnTo>
                <a:lnTo>
                  <a:pt x="4276" y="27928"/>
                </a:lnTo>
                <a:lnTo>
                  <a:pt x="1634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64" y="46940"/>
                </a:lnTo>
                <a:lnTo>
                  <a:pt x="4489" y="49759"/>
                </a:lnTo>
                <a:lnTo>
                  <a:pt x="7625" y="51995"/>
                </a:lnTo>
                <a:lnTo>
                  <a:pt x="8891" y="40906"/>
                </a:lnTo>
                <a:lnTo>
                  <a:pt x="8891" y="38365"/>
                </a:lnTo>
                <a:lnTo>
                  <a:pt x="9693" y="34430"/>
                </a:lnTo>
                <a:lnTo>
                  <a:pt x="12250" y="31496"/>
                </a:lnTo>
                <a:lnTo>
                  <a:pt x="14856" y="30074"/>
                </a:lnTo>
                <a:lnTo>
                  <a:pt x="18352" y="29246"/>
                </a:lnTo>
                <a:lnTo>
                  <a:pt x="22801" y="29030"/>
                </a:lnTo>
                <a:lnTo>
                  <a:pt x="30222" y="29030"/>
                </a:lnTo>
                <a:lnTo>
                  <a:pt x="30222" y="39395"/>
                </a:lnTo>
                <a:lnTo>
                  <a:pt x="26038" y="43675"/>
                </a:lnTo>
                <a:lnTo>
                  <a:pt x="22150" y="46076"/>
                </a:lnTo>
                <a:lnTo>
                  <a:pt x="19227" y="53658"/>
                </a:lnTo>
                <a:lnTo>
                  <a:pt x="21916" y="53035"/>
                </a:lnTo>
                <a:lnTo>
                  <a:pt x="24461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68" y="52909"/>
                </a:lnTo>
                <a:lnTo>
                  <a:pt x="36054" y="52960"/>
                </a:lnTo>
                <a:lnTo>
                  <a:pt x="38832" y="51332"/>
                </a:lnTo>
                <a:lnTo>
                  <a:pt x="38832" y="15368"/>
                </a:lnTo>
                <a:lnTo>
                  <a:pt x="38512" y="12701"/>
                </a:lnTo>
                <a:lnTo>
                  <a:pt x="37172" y="8139"/>
                </a:lnTo>
                <a:lnTo>
                  <a:pt x="34624" y="4697"/>
                </a:lnTo>
                <a:lnTo>
                  <a:pt x="31229" y="1995"/>
                </a:lnTo>
                <a:lnTo>
                  <a:pt x="26466" y="406"/>
                </a:lnTo>
                <a:lnTo>
                  <a:pt x="23576" y="0"/>
                </a:lnTo>
                <a:lnTo>
                  <a:pt x="20185" y="0"/>
                </a:lnTo>
                <a:lnTo>
                  <a:pt x="16555" y="176"/>
                </a:lnTo>
                <a:lnTo>
                  <a:pt x="12988" y="863"/>
                </a:lnTo>
                <a:lnTo>
                  <a:pt x="9824" y="1814"/>
                </a:lnTo>
                <a:lnTo>
                  <a:pt x="5839" y="3557"/>
                </a:lnTo>
                <a:lnTo>
                  <a:pt x="2494" y="6706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503503" y="4902227"/>
            <a:ext cx="40731" cy="52931"/>
          </a:xfrm>
          <a:custGeom>
            <a:avLst/>
            <a:gdLst/>
            <a:ahLst/>
            <a:cxnLst/>
            <a:rect l="l" t="t" r="r" b="b"/>
            <a:pathLst>
              <a:path w="40731" h="52931">
                <a:moveTo>
                  <a:pt x="5904" y="52931"/>
                </a:moveTo>
                <a:lnTo>
                  <a:pt x="8684" y="51282"/>
                </a:lnTo>
                <a:lnTo>
                  <a:pt x="8684" y="17143"/>
                </a:lnTo>
                <a:lnTo>
                  <a:pt x="11059" y="14069"/>
                </a:lnTo>
                <a:lnTo>
                  <a:pt x="13331" y="11747"/>
                </a:lnTo>
                <a:lnTo>
                  <a:pt x="17677" y="8557"/>
                </a:lnTo>
                <a:lnTo>
                  <a:pt x="22017" y="7758"/>
                </a:lnTo>
                <a:lnTo>
                  <a:pt x="25182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8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8" y="52016"/>
                </a:lnTo>
                <a:lnTo>
                  <a:pt x="34837" y="52931"/>
                </a:lnTo>
                <a:lnTo>
                  <a:pt x="37959" y="52931"/>
                </a:lnTo>
                <a:lnTo>
                  <a:pt x="40731" y="51282"/>
                </a:lnTo>
                <a:lnTo>
                  <a:pt x="40731" y="18021"/>
                </a:lnTo>
                <a:lnTo>
                  <a:pt x="40446" y="15036"/>
                </a:lnTo>
                <a:lnTo>
                  <a:pt x="39287" y="10093"/>
                </a:lnTo>
                <a:lnTo>
                  <a:pt x="37001" y="6069"/>
                </a:lnTo>
                <a:lnTo>
                  <a:pt x="33926" y="2768"/>
                </a:lnTo>
                <a:lnTo>
                  <a:pt x="29621" y="558"/>
                </a:lnTo>
                <a:lnTo>
                  <a:pt x="26964" y="0"/>
                </a:lnTo>
                <a:lnTo>
                  <a:pt x="21107" y="0"/>
                </a:lnTo>
                <a:lnTo>
                  <a:pt x="18436" y="723"/>
                </a:lnTo>
                <a:lnTo>
                  <a:pt x="15803" y="2146"/>
                </a:lnTo>
                <a:lnTo>
                  <a:pt x="13148" y="3578"/>
                </a:lnTo>
                <a:lnTo>
                  <a:pt x="10491" y="5828"/>
                </a:lnTo>
                <a:lnTo>
                  <a:pt x="7834" y="8902"/>
                </a:lnTo>
                <a:lnTo>
                  <a:pt x="7834" y="2437"/>
                </a:lnTo>
                <a:lnTo>
                  <a:pt x="5868" y="835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68" y="52931"/>
                </a:lnTo>
                <a:lnTo>
                  <a:pt x="5904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587631" y="4902227"/>
            <a:ext cx="22155" cy="53658"/>
          </a:xfrm>
          <a:custGeom>
            <a:avLst/>
            <a:gdLst/>
            <a:ahLst/>
            <a:cxnLst/>
            <a:rect l="l" t="t" r="r" b="b"/>
            <a:pathLst>
              <a:path w="22155" h="53658">
                <a:moveTo>
                  <a:pt x="11217" y="44413"/>
                </a:moveTo>
                <a:lnTo>
                  <a:pt x="8892" y="40906"/>
                </a:lnTo>
                <a:lnTo>
                  <a:pt x="7628" y="51995"/>
                </a:lnTo>
                <a:lnTo>
                  <a:pt x="11661" y="53327"/>
                </a:lnTo>
                <a:lnTo>
                  <a:pt x="16394" y="53658"/>
                </a:lnTo>
                <a:lnTo>
                  <a:pt x="19239" y="53658"/>
                </a:lnTo>
                <a:lnTo>
                  <a:pt x="22155" y="46076"/>
                </a:lnTo>
                <a:lnTo>
                  <a:pt x="17762" y="46673"/>
                </a:lnTo>
                <a:lnTo>
                  <a:pt x="14969" y="46673"/>
                </a:lnTo>
                <a:lnTo>
                  <a:pt x="11217" y="44413"/>
                </a:lnTo>
                <a:close/>
              </a:path>
              <a:path w="22155" h="53658">
                <a:moveTo>
                  <a:pt x="3308" y="12103"/>
                </a:moveTo>
                <a:lnTo>
                  <a:pt x="5965" y="11531"/>
                </a:lnTo>
                <a:lnTo>
                  <a:pt x="9180" y="9791"/>
                </a:lnTo>
                <a:lnTo>
                  <a:pt x="11945" y="8586"/>
                </a:lnTo>
                <a:lnTo>
                  <a:pt x="15340" y="7542"/>
                </a:lnTo>
                <a:lnTo>
                  <a:pt x="19396" y="7275"/>
                </a:lnTo>
                <a:lnTo>
                  <a:pt x="23075" y="7517"/>
                </a:lnTo>
                <a:lnTo>
                  <a:pt x="26917" y="9220"/>
                </a:lnTo>
                <a:lnTo>
                  <a:pt x="29260" y="12344"/>
                </a:lnTo>
                <a:lnTo>
                  <a:pt x="30027" y="15228"/>
                </a:lnTo>
                <a:lnTo>
                  <a:pt x="30225" y="18770"/>
                </a:lnTo>
                <a:lnTo>
                  <a:pt x="30225" y="22569"/>
                </a:lnTo>
                <a:lnTo>
                  <a:pt x="20026" y="22569"/>
                </a:lnTo>
                <a:lnTo>
                  <a:pt x="16718" y="22910"/>
                </a:lnTo>
                <a:lnTo>
                  <a:pt x="13776" y="23572"/>
                </a:lnTo>
                <a:lnTo>
                  <a:pt x="10839" y="24243"/>
                </a:lnTo>
                <a:lnTo>
                  <a:pt x="8352" y="25247"/>
                </a:lnTo>
                <a:lnTo>
                  <a:pt x="4281" y="27928"/>
                </a:lnTo>
                <a:lnTo>
                  <a:pt x="1638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6" y="43243"/>
                </a:lnTo>
                <a:lnTo>
                  <a:pt x="1969" y="46940"/>
                </a:lnTo>
                <a:lnTo>
                  <a:pt x="4489" y="49759"/>
                </a:lnTo>
                <a:lnTo>
                  <a:pt x="7628" y="51995"/>
                </a:lnTo>
                <a:lnTo>
                  <a:pt x="8892" y="40906"/>
                </a:lnTo>
                <a:lnTo>
                  <a:pt x="8892" y="38365"/>
                </a:lnTo>
                <a:lnTo>
                  <a:pt x="9705" y="34430"/>
                </a:lnTo>
                <a:lnTo>
                  <a:pt x="12251" y="31496"/>
                </a:lnTo>
                <a:lnTo>
                  <a:pt x="14857" y="30074"/>
                </a:lnTo>
                <a:lnTo>
                  <a:pt x="18368" y="29246"/>
                </a:lnTo>
                <a:lnTo>
                  <a:pt x="22806" y="29030"/>
                </a:lnTo>
                <a:lnTo>
                  <a:pt x="30225" y="29030"/>
                </a:lnTo>
                <a:lnTo>
                  <a:pt x="30225" y="39395"/>
                </a:lnTo>
                <a:lnTo>
                  <a:pt x="26042" y="43675"/>
                </a:lnTo>
                <a:lnTo>
                  <a:pt x="22155" y="46076"/>
                </a:lnTo>
                <a:lnTo>
                  <a:pt x="19239" y="53658"/>
                </a:lnTo>
                <a:lnTo>
                  <a:pt x="21920" y="53035"/>
                </a:lnTo>
                <a:lnTo>
                  <a:pt x="24469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2"/>
                </a:lnTo>
                <a:lnTo>
                  <a:pt x="33479" y="52909"/>
                </a:lnTo>
                <a:lnTo>
                  <a:pt x="36065" y="52960"/>
                </a:lnTo>
                <a:lnTo>
                  <a:pt x="38834" y="51332"/>
                </a:lnTo>
                <a:lnTo>
                  <a:pt x="38834" y="15368"/>
                </a:lnTo>
                <a:lnTo>
                  <a:pt x="38512" y="12701"/>
                </a:lnTo>
                <a:lnTo>
                  <a:pt x="37174" y="8139"/>
                </a:lnTo>
                <a:lnTo>
                  <a:pt x="34625" y="4697"/>
                </a:lnTo>
                <a:lnTo>
                  <a:pt x="31244" y="1995"/>
                </a:lnTo>
                <a:lnTo>
                  <a:pt x="26474" y="406"/>
                </a:lnTo>
                <a:lnTo>
                  <a:pt x="23583" y="0"/>
                </a:lnTo>
                <a:lnTo>
                  <a:pt x="20185" y="0"/>
                </a:lnTo>
                <a:lnTo>
                  <a:pt x="16570" y="176"/>
                </a:lnTo>
                <a:lnTo>
                  <a:pt x="12989" y="863"/>
                </a:lnTo>
                <a:lnTo>
                  <a:pt x="9842" y="1814"/>
                </a:lnTo>
                <a:lnTo>
                  <a:pt x="5843" y="3557"/>
                </a:lnTo>
                <a:lnTo>
                  <a:pt x="2498" y="6706"/>
                </a:lnTo>
                <a:lnTo>
                  <a:pt x="2311" y="9385"/>
                </a:lnTo>
                <a:lnTo>
                  <a:pt x="330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642269" y="4902292"/>
            <a:ext cx="37317" cy="53593"/>
          </a:xfrm>
          <a:custGeom>
            <a:avLst/>
            <a:gdLst/>
            <a:ahLst/>
            <a:cxnLst/>
            <a:rect l="l" t="t" r="r" b="b"/>
            <a:pathLst>
              <a:path w="37317" h="53593">
                <a:moveTo>
                  <a:pt x="9038" y="20610"/>
                </a:moveTo>
                <a:lnTo>
                  <a:pt x="10144" y="15811"/>
                </a:lnTo>
                <a:lnTo>
                  <a:pt x="12383" y="12495"/>
                </a:lnTo>
                <a:lnTo>
                  <a:pt x="14597" y="9180"/>
                </a:lnTo>
                <a:lnTo>
                  <a:pt x="17793" y="7531"/>
                </a:lnTo>
                <a:lnTo>
                  <a:pt x="23994" y="7531"/>
                </a:lnTo>
                <a:lnTo>
                  <a:pt x="27255" y="8431"/>
                </a:lnTo>
                <a:lnTo>
                  <a:pt x="31056" y="10411"/>
                </a:lnTo>
                <a:lnTo>
                  <a:pt x="33662" y="12395"/>
                </a:lnTo>
                <a:lnTo>
                  <a:pt x="36629" y="12446"/>
                </a:lnTo>
                <a:lnTo>
                  <a:pt x="37097" y="9485"/>
                </a:lnTo>
                <a:lnTo>
                  <a:pt x="36838" y="6692"/>
                </a:lnTo>
                <a:lnTo>
                  <a:pt x="34490" y="3820"/>
                </a:lnTo>
                <a:lnTo>
                  <a:pt x="31560" y="2044"/>
                </a:lnTo>
                <a:lnTo>
                  <a:pt x="27870" y="709"/>
                </a:lnTo>
                <a:lnTo>
                  <a:pt x="25040" y="137"/>
                </a:lnTo>
                <a:lnTo>
                  <a:pt x="22078" y="0"/>
                </a:lnTo>
                <a:lnTo>
                  <a:pt x="18953" y="0"/>
                </a:lnTo>
                <a:lnTo>
                  <a:pt x="16051" y="533"/>
                </a:lnTo>
                <a:lnTo>
                  <a:pt x="13380" y="1598"/>
                </a:lnTo>
                <a:lnTo>
                  <a:pt x="10698" y="2664"/>
                </a:lnTo>
                <a:lnTo>
                  <a:pt x="8362" y="4305"/>
                </a:lnTo>
                <a:lnTo>
                  <a:pt x="4401" y="8712"/>
                </a:lnTo>
                <a:lnTo>
                  <a:pt x="2839" y="11541"/>
                </a:lnTo>
                <a:lnTo>
                  <a:pt x="1705" y="14997"/>
                </a:lnTo>
                <a:lnTo>
                  <a:pt x="579" y="18450"/>
                </a:lnTo>
                <a:lnTo>
                  <a:pt x="0" y="22579"/>
                </a:lnTo>
                <a:lnTo>
                  <a:pt x="0" y="31623"/>
                </a:lnTo>
                <a:lnTo>
                  <a:pt x="467" y="35366"/>
                </a:lnTo>
                <a:lnTo>
                  <a:pt x="1385" y="38606"/>
                </a:lnTo>
                <a:lnTo>
                  <a:pt x="2325" y="41846"/>
                </a:lnTo>
                <a:lnTo>
                  <a:pt x="3679" y="44564"/>
                </a:lnTo>
                <a:lnTo>
                  <a:pt x="5435" y="46785"/>
                </a:lnTo>
                <a:lnTo>
                  <a:pt x="9409" y="50709"/>
                </a:lnTo>
                <a:lnTo>
                  <a:pt x="12026" y="51865"/>
                </a:lnTo>
                <a:lnTo>
                  <a:pt x="14662" y="53035"/>
                </a:lnTo>
                <a:lnTo>
                  <a:pt x="17672" y="53593"/>
                </a:lnTo>
                <a:lnTo>
                  <a:pt x="22719" y="53593"/>
                </a:lnTo>
                <a:lnTo>
                  <a:pt x="25854" y="53111"/>
                </a:lnTo>
                <a:lnTo>
                  <a:pt x="28831" y="52362"/>
                </a:lnTo>
                <a:lnTo>
                  <a:pt x="31449" y="51318"/>
                </a:lnTo>
                <a:lnTo>
                  <a:pt x="34735" y="49377"/>
                </a:lnTo>
                <a:lnTo>
                  <a:pt x="37072" y="46518"/>
                </a:lnTo>
                <a:lnTo>
                  <a:pt x="37317" y="43775"/>
                </a:lnTo>
                <a:lnTo>
                  <a:pt x="37296" y="42440"/>
                </a:lnTo>
                <a:lnTo>
                  <a:pt x="35485" y="39660"/>
                </a:lnTo>
                <a:lnTo>
                  <a:pt x="32445" y="41932"/>
                </a:lnTo>
                <a:lnTo>
                  <a:pt x="28943" y="44208"/>
                </a:lnTo>
                <a:lnTo>
                  <a:pt x="25927" y="45515"/>
                </a:lnTo>
                <a:lnTo>
                  <a:pt x="22189" y="45845"/>
                </a:lnTo>
                <a:lnTo>
                  <a:pt x="18204" y="45453"/>
                </a:lnTo>
                <a:lnTo>
                  <a:pt x="14958" y="43902"/>
                </a:lnTo>
                <a:lnTo>
                  <a:pt x="12456" y="41122"/>
                </a:lnTo>
                <a:lnTo>
                  <a:pt x="10474" y="37551"/>
                </a:lnTo>
                <a:lnTo>
                  <a:pt x="9334" y="32814"/>
                </a:lnTo>
                <a:lnTo>
                  <a:pt x="9038" y="30059"/>
                </a:lnTo>
                <a:lnTo>
                  <a:pt x="9038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687860" y="4889944"/>
            <a:ext cx="30897" cy="65848"/>
          </a:xfrm>
          <a:custGeom>
            <a:avLst/>
            <a:gdLst/>
            <a:ahLst/>
            <a:cxnLst/>
            <a:rect l="l" t="t" r="r" b="b"/>
            <a:pathLst>
              <a:path w="30897" h="65848">
                <a:moveTo>
                  <a:pt x="17024" y="1699"/>
                </a:moveTo>
                <a:lnTo>
                  <a:pt x="16814" y="990"/>
                </a:lnTo>
                <a:lnTo>
                  <a:pt x="14255" y="0"/>
                </a:lnTo>
                <a:lnTo>
                  <a:pt x="11130" y="0"/>
                </a:lnTo>
                <a:lnTo>
                  <a:pt x="8351" y="1699"/>
                </a:lnTo>
                <a:lnTo>
                  <a:pt x="8351" y="13321"/>
                </a:lnTo>
                <a:lnTo>
                  <a:pt x="1799" y="13321"/>
                </a:lnTo>
                <a:lnTo>
                  <a:pt x="345" y="14465"/>
                </a:lnTo>
                <a:lnTo>
                  <a:pt x="0" y="17053"/>
                </a:lnTo>
                <a:lnTo>
                  <a:pt x="1734" y="20750"/>
                </a:lnTo>
                <a:lnTo>
                  <a:pt x="8351" y="20750"/>
                </a:lnTo>
                <a:lnTo>
                  <a:pt x="8351" y="52120"/>
                </a:lnTo>
                <a:lnTo>
                  <a:pt x="9118" y="56639"/>
                </a:lnTo>
                <a:lnTo>
                  <a:pt x="10447" y="60436"/>
                </a:lnTo>
                <a:lnTo>
                  <a:pt x="12693" y="63155"/>
                </a:lnTo>
                <a:lnTo>
                  <a:pt x="15868" y="64843"/>
                </a:lnTo>
                <a:lnTo>
                  <a:pt x="19730" y="65848"/>
                </a:lnTo>
                <a:lnTo>
                  <a:pt x="24591" y="65671"/>
                </a:lnTo>
                <a:lnTo>
                  <a:pt x="27589" y="65110"/>
                </a:lnTo>
                <a:lnTo>
                  <a:pt x="30552" y="63093"/>
                </a:lnTo>
                <a:lnTo>
                  <a:pt x="30897" y="59979"/>
                </a:lnTo>
                <a:lnTo>
                  <a:pt x="30897" y="59331"/>
                </a:lnTo>
                <a:lnTo>
                  <a:pt x="29102" y="56755"/>
                </a:lnTo>
                <a:lnTo>
                  <a:pt x="26445" y="57783"/>
                </a:lnTo>
                <a:lnTo>
                  <a:pt x="23651" y="58191"/>
                </a:lnTo>
                <a:lnTo>
                  <a:pt x="19436" y="57326"/>
                </a:lnTo>
                <a:lnTo>
                  <a:pt x="17505" y="53896"/>
                </a:lnTo>
                <a:lnTo>
                  <a:pt x="17024" y="51343"/>
                </a:lnTo>
                <a:lnTo>
                  <a:pt x="17024" y="20750"/>
                </a:lnTo>
                <a:lnTo>
                  <a:pt x="29166" y="20750"/>
                </a:lnTo>
                <a:lnTo>
                  <a:pt x="30740" y="19303"/>
                </a:lnTo>
                <a:lnTo>
                  <a:pt x="30897" y="16369"/>
                </a:lnTo>
                <a:lnTo>
                  <a:pt x="29166" y="13321"/>
                </a:lnTo>
                <a:lnTo>
                  <a:pt x="17024" y="13321"/>
                </a:lnTo>
                <a:lnTo>
                  <a:pt x="17024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732477" y="4882870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11"/>
                </a:moveTo>
                <a:lnTo>
                  <a:pt x="370" y="8877"/>
                </a:lnTo>
                <a:lnTo>
                  <a:pt x="3286" y="10731"/>
                </a:lnTo>
                <a:lnTo>
                  <a:pt x="7379" y="10731"/>
                </a:lnTo>
                <a:lnTo>
                  <a:pt x="10346" y="8841"/>
                </a:lnTo>
                <a:lnTo>
                  <a:pt x="10727" y="5295"/>
                </a:lnTo>
                <a:lnTo>
                  <a:pt x="10346" y="1844"/>
                </a:lnTo>
                <a:lnTo>
                  <a:pt x="7440" y="0"/>
                </a:lnTo>
                <a:lnTo>
                  <a:pt x="3345" y="0"/>
                </a:lnTo>
                <a:lnTo>
                  <a:pt x="382" y="1893"/>
                </a:lnTo>
                <a:lnTo>
                  <a:pt x="0" y="5411"/>
                </a:lnTo>
                <a:close/>
              </a:path>
              <a:path w="10727" h="72288">
                <a:moveTo>
                  <a:pt x="1242" y="71373"/>
                </a:moveTo>
                <a:lnTo>
                  <a:pt x="3826" y="72288"/>
                </a:lnTo>
                <a:lnTo>
                  <a:pt x="6951" y="72288"/>
                </a:lnTo>
                <a:lnTo>
                  <a:pt x="9730" y="70639"/>
                </a:lnTo>
                <a:lnTo>
                  <a:pt x="9730" y="21794"/>
                </a:lnTo>
                <a:lnTo>
                  <a:pt x="9511" y="21095"/>
                </a:lnTo>
                <a:lnTo>
                  <a:pt x="6951" y="20156"/>
                </a:lnTo>
                <a:lnTo>
                  <a:pt x="3826" y="20156"/>
                </a:lnTo>
                <a:lnTo>
                  <a:pt x="1059" y="21794"/>
                </a:lnTo>
                <a:lnTo>
                  <a:pt x="1059" y="70639"/>
                </a:lnTo>
                <a:lnTo>
                  <a:pt x="1242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754956" y="4903008"/>
            <a:ext cx="45031" cy="52081"/>
          </a:xfrm>
          <a:custGeom>
            <a:avLst/>
            <a:gdLst/>
            <a:ahLst/>
            <a:cxnLst/>
            <a:rect l="l" t="t" r="r" b="b"/>
            <a:pathLst>
              <a:path w="45031" h="52081">
                <a:moveTo>
                  <a:pt x="528" y="3834"/>
                </a:moveTo>
                <a:lnTo>
                  <a:pt x="16606" y="50227"/>
                </a:lnTo>
                <a:lnTo>
                  <a:pt x="17181" y="51141"/>
                </a:lnTo>
                <a:lnTo>
                  <a:pt x="19914" y="52081"/>
                </a:lnTo>
                <a:lnTo>
                  <a:pt x="25868" y="52056"/>
                </a:lnTo>
                <a:lnTo>
                  <a:pt x="28475" y="50227"/>
                </a:lnTo>
                <a:lnTo>
                  <a:pt x="44613" y="3834"/>
                </a:lnTo>
                <a:lnTo>
                  <a:pt x="45031" y="1559"/>
                </a:lnTo>
                <a:lnTo>
                  <a:pt x="45031" y="1267"/>
                </a:lnTo>
                <a:lnTo>
                  <a:pt x="42461" y="0"/>
                </a:lnTo>
                <a:lnTo>
                  <a:pt x="39276" y="11"/>
                </a:lnTo>
                <a:lnTo>
                  <a:pt x="36201" y="1724"/>
                </a:lnTo>
                <a:lnTo>
                  <a:pt x="23014" y="41983"/>
                </a:lnTo>
                <a:lnTo>
                  <a:pt x="22658" y="41983"/>
                </a:lnTo>
                <a:lnTo>
                  <a:pt x="9298" y="1724"/>
                </a:lnTo>
                <a:lnTo>
                  <a:pt x="8693" y="698"/>
                </a:lnTo>
                <a:lnTo>
                  <a:pt x="6087" y="11"/>
                </a:lnTo>
                <a:lnTo>
                  <a:pt x="2768" y="0"/>
                </a:lnTo>
                <a:lnTo>
                  <a:pt x="0" y="1267"/>
                </a:lnTo>
                <a:lnTo>
                  <a:pt x="52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809719" y="4902227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7" y="16941"/>
                </a:moveTo>
                <a:lnTo>
                  <a:pt x="42329" y="14137"/>
                </a:lnTo>
                <a:lnTo>
                  <a:pt x="41540" y="11329"/>
                </a:lnTo>
                <a:lnTo>
                  <a:pt x="38624" y="6822"/>
                </a:lnTo>
                <a:lnTo>
                  <a:pt x="34798" y="3074"/>
                </a:lnTo>
                <a:lnTo>
                  <a:pt x="32191" y="1842"/>
                </a:lnTo>
                <a:lnTo>
                  <a:pt x="29574" y="623"/>
                </a:lnTo>
                <a:lnTo>
                  <a:pt x="26409" y="0"/>
                </a:lnTo>
                <a:lnTo>
                  <a:pt x="26450" y="7012"/>
                </a:lnTo>
                <a:lnTo>
                  <a:pt x="29621" y="8345"/>
                </a:lnTo>
                <a:lnTo>
                  <a:pt x="31748" y="11023"/>
                </a:lnTo>
                <a:lnTo>
                  <a:pt x="33891" y="13690"/>
                </a:lnTo>
                <a:lnTo>
                  <a:pt x="34898" y="17387"/>
                </a:lnTo>
                <a:lnTo>
                  <a:pt x="34790" y="22086"/>
                </a:lnTo>
                <a:lnTo>
                  <a:pt x="8978" y="22086"/>
                </a:lnTo>
                <a:lnTo>
                  <a:pt x="9057" y="20106"/>
                </a:lnTo>
                <a:lnTo>
                  <a:pt x="10483" y="3125"/>
                </a:lnTo>
                <a:lnTo>
                  <a:pt x="8093" y="4903"/>
                </a:lnTo>
                <a:lnTo>
                  <a:pt x="4147" y="9591"/>
                </a:lnTo>
                <a:lnTo>
                  <a:pt x="2631" y="12420"/>
                </a:lnTo>
                <a:lnTo>
                  <a:pt x="157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8" y="35370"/>
                </a:lnTo>
                <a:lnTo>
                  <a:pt x="1526" y="38696"/>
                </a:lnTo>
                <a:lnTo>
                  <a:pt x="2534" y="42011"/>
                </a:lnTo>
                <a:lnTo>
                  <a:pt x="4050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31" y="51983"/>
                </a:lnTo>
                <a:lnTo>
                  <a:pt x="16351" y="53099"/>
                </a:lnTo>
                <a:lnTo>
                  <a:pt x="19757" y="53658"/>
                </a:lnTo>
                <a:lnTo>
                  <a:pt x="23656" y="53658"/>
                </a:lnTo>
                <a:lnTo>
                  <a:pt x="27997" y="53492"/>
                </a:lnTo>
                <a:lnTo>
                  <a:pt x="31972" y="52809"/>
                </a:lnTo>
                <a:lnTo>
                  <a:pt x="35208" y="51983"/>
                </a:lnTo>
                <a:lnTo>
                  <a:pt x="37947" y="51106"/>
                </a:lnTo>
                <a:lnTo>
                  <a:pt x="41198" y="48834"/>
                </a:lnTo>
                <a:lnTo>
                  <a:pt x="41515" y="46177"/>
                </a:lnTo>
                <a:lnTo>
                  <a:pt x="40949" y="43016"/>
                </a:lnTo>
                <a:lnTo>
                  <a:pt x="38206" y="43282"/>
                </a:lnTo>
                <a:lnTo>
                  <a:pt x="35046" y="44554"/>
                </a:lnTo>
                <a:lnTo>
                  <a:pt x="32241" y="45453"/>
                </a:lnTo>
                <a:lnTo>
                  <a:pt x="28721" y="46202"/>
                </a:lnTo>
                <a:lnTo>
                  <a:pt x="24455" y="46393"/>
                </a:lnTo>
                <a:lnTo>
                  <a:pt x="21611" y="46393"/>
                </a:lnTo>
                <a:lnTo>
                  <a:pt x="17222" y="45137"/>
                </a:lnTo>
                <a:lnTo>
                  <a:pt x="13641" y="43117"/>
                </a:lnTo>
                <a:lnTo>
                  <a:pt x="11182" y="40007"/>
                </a:lnTo>
                <a:lnTo>
                  <a:pt x="9781" y="35981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87" y="27752"/>
                </a:lnTo>
                <a:lnTo>
                  <a:pt x="43520" y="24739"/>
                </a:lnTo>
                <a:lnTo>
                  <a:pt x="43520" y="19940"/>
                </a:lnTo>
                <a:lnTo>
                  <a:pt x="43127" y="16941"/>
                </a:lnTo>
                <a:close/>
              </a:path>
              <a:path w="43520" h="53658">
                <a:moveTo>
                  <a:pt x="9057" y="20106"/>
                </a:moveTo>
                <a:lnTo>
                  <a:pt x="9991" y="16372"/>
                </a:lnTo>
                <a:lnTo>
                  <a:pt x="11441" y="12931"/>
                </a:lnTo>
                <a:lnTo>
                  <a:pt x="14983" y="9093"/>
                </a:lnTo>
                <a:lnTo>
                  <a:pt x="18220" y="7419"/>
                </a:lnTo>
                <a:lnTo>
                  <a:pt x="22255" y="7012"/>
                </a:lnTo>
                <a:lnTo>
                  <a:pt x="26450" y="7012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7"/>
                </a:lnTo>
                <a:lnTo>
                  <a:pt x="13299" y="1868"/>
                </a:lnTo>
                <a:lnTo>
                  <a:pt x="10483" y="3125"/>
                </a:lnTo>
                <a:lnTo>
                  <a:pt x="9057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897750" y="4902231"/>
            <a:ext cx="27612" cy="52931"/>
          </a:xfrm>
          <a:custGeom>
            <a:avLst/>
            <a:gdLst/>
            <a:ahLst/>
            <a:cxnLst/>
            <a:rect l="l" t="t" r="r" b="b"/>
            <a:pathLst>
              <a:path w="27612" h="52931">
                <a:moveTo>
                  <a:pt x="5900" y="52931"/>
                </a:moveTo>
                <a:lnTo>
                  <a:pt x="8669" y="51282"/>
                </a:lnTo>
                <a:lnTo>
                  <a:pt x="8669" y="19151"/>
                </a:lnTo>
                <a:lnTo>
                  <a:pt x="11004" y="15480"/>
                </a:lnTo>
                <a:lnTo>
                  <a:pt x="13050" y="12736"/>
                </a:lnTo>
                <a:lnTo>
                  <a:pt x="15876" y="9968"/>
                </a:lnTo>
                <a:lnTo>
                  <a:pt x="19298" y="8470"/>
                </a:lnTo>
                <a:lnTo>
                  <a:pt x="22237" y="8672"/>
                </a:lnTo>
                <a:lnTo>
                  <a:pt x="24894" y="9471"/>
                </a:lnTo>
                <a:lnTo>
                  <a:pt x="27550" y="8190"/>
                </a:lnTo>
                <a:lnTo>
                  <a:pt x="27612" y="3667"/>
                </a:lnTo>
                <a:lnTo>
                  <a:pt x="25322" y="684"/>
                </a:lnTo>
                <a:lnTo>
                  <a:pt x="22298" y="86"/>
                </a:lnTo>
                <a:lnTo>
                  <a:pt x="19742" y="0"/>
                </a:lnTo>
                <a:lnTo>
                  <a:pt x="16739" y="673"/>
                </a:lnTo>
                <a:lnTo>
                  <a:pt x="13686" y="2578"/>
                </a:lnTo>
                <a:lnTo>
                  <a:pt x="10339" y="6004"/>
                </a:lnTo>
                <a:lnTo>
                  <a:pt x="7833" y="9550"/>
                </a:lnTo>
                <a:lnTo>
                  <a:pt x="7833" y="2437"/>
                </a:lnTo>
                <a:lnTo>
                  <a:pt x="5853" y="838"/>
                </a:lnTo>
                <a:lnTo>
                  <a:pt x="3131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05"/>
                </a:lnTo>
                <a:lnTo>
                  <a:pt x="2764" y="52931"/>
                </a:lnTo>
                <a:lnTo>
                  <a:pt x="5900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935035" y="4902227"/>
            <a:ext cx="47283" cy="53658"/>
          </a:xfrm>
          <a:custGeom>
            <a:avLst/>
            <a:gdLst/>
            <a:ahLst/>
            <a:cxnLst/>
            <a:rect l="l" t="t" r="r" b="b"/>
            <a:pathLst>
              <a:path w="47283" h="53658">
                <a:moveTo>
                  <a:pt x="8982" y="23915"/>
                </a:moveTo>
                <a:lnTo>
                  <a:pt x="9277" y="21348"/>
                </a:lnTo>
                <a:lnTo>
                  <a:pt x="9853" y="19000"/>
                </a:lnTo>
                <a:lnTo>
                  <a:pt x="11329" y="14605"/>
                </a:lnTo>
                <a:lnTo>
                  <a:pt x="13741" y="11174"/>
                </a:lnTo>
                <a:lnTo>
                  <a:pt x="17110" y="8902"/>
                </a:lnTo>
                <a:lnTo>
                  <a:pt x="21193" y="7491"/>
                </a:lnTo>
                <a:lnTo>
                  <a:pt x="26572" y="7491"/>
                </a:lnTo>
                <a:lnTo>
                  <a:pt x="30777" y="9043"/>
                </a:lnTo>
                <a:lnTo>
                  <a:pt x="34135" y="11469"/>
                </a:lnTo>
                <a:lnTo>
                  <a:pt x="36324" y="15012"/>
                </a:lnTo>
                <a:lnTo>
                  <a:pt x="37580" y="19429"/>
                </a:lnTo>
                <a:lnTo>
                  <a:pt x="38304" y="24282"/>
                </a:lnTo>
                <a:lnTo>
                  <a:pt x="38304" y="29743"/>
                </a:lnTo>
                <a:lnTo>
                  <a:pt x="38023" y="32335"/>
                </a:lnTo>
                <a:lnTo>
                  <a:pt x="37458" y="34672"/>
                </a:lnTo>
                <a:lnTo>
                  <a:pt x="36683" y="50278"/>
                </a:lnTo>
                <a:lnTo>
                  <a:pt x="39204" y="48388"/>
                </a:lnTo>
                <a:lnTo>
                  <a:pt x="43239" y="43549"/>
                </a:lnTo>
                <a:lnTo>
                  <a:pt x="44752" y="40651"/>
                </a:lnTo>
                <a:lnTo>
                  <a:pt x="45760" y="37299"/>
                </a:lnTo>
                <a:lnTo>
                  <a:pt x="46782" y="33973"/>
                </a:lnTo>
                <a:lnTo>
                  <a:pt x="47283" y="30300"/>
                </a:lnTo>
                <a:lnTo>
                  <a:pt x="47283" y="22237"/>
                </a:lnTo>
                <a:lnTo>
                  <a:pt x="46807" y="18568"/>
                </a:lnTo>
                <a:lnTo>
                  <a:pt x="45847" y="15303"/>
                </a:lnTo>
                <a:lnTo>
                  <a:pt x="44889" y="12053"/>
                </a:lnTo>
                <a:lnTo>
                  <a:pt x="43434" y="9284"/>
                </a:lnTo>
                <a:lnTo>
                  <a:pt x="41516" y="7009"/>
                </a:lnTo>
                <a:lnTo>
                  <a:pt x="37174" y="2984"/>
                </a:lnTo>
                <a:lnTo>
                  <a:pt x="34283" y="1789"/>
                </a:lnTo>
                <a:lnTo>
                  <a:pt x="31391" y="608"/>
                </a:lnTo>
                <a:lnTo>
                  <a:pt x="28008" y="0"/>
                </a:lnTo>
                <a:lnTo>
                  <a:pt x="20088" y="0"/>
                </a:lnTo>
                <a:lnTo>
                  <a:pt x="16556" y="673"/>
                </a:lnTo>
                <a:lnTo>
                  <a:pt x="13543" y="2005"/>
                </a:lnTo>
                <a:lnTo>
                  <a:pt x="10540" y="3351"/>
                </a:lnTo>
                <a:lnTo>
                  <a:pt x="8021" y="5231"/>
                </a:lnTo>
                <a:lnTo>
                  <a:pt x="3996" y="10083"/>
                </a:lnTo>
                <a:lnTo>
                  <a:pt x="2484" y="12952"/>
                </a:lnTo>
                <a:lnTo>
                  <a:pt x="1490" y="16308"/>
                </a:lnTo>
                <a:lnTo>
                  <a:pt x="494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8" y="35114"/>
                </a:lnTo>
                <a:lnTo>
                  <a:pt x="1414" y="38365"/>
                </a:lnTo>
                <a:lnTo>
                  <a:pt x="2362" y="41616"/>
                </a:lnTo>
                <a:lnTo>
                  <a:pt x="3787" y="44387"/>
                </a:lnTo>
                <a:lnTo>
                  <a:pt x="5735" y="46673"/>
                </a:lnTo>
                <a:lnTo>
                  <a:pt x="10052" y="50684"/>
                </a:lnTo>
                <a:lnTo>
                  <a:pt x="9695" y="34239"/>
                </a:lnTo>
                <a:lnTo>
                  <a:pt x="8982" y="29376"/>
                </a:lnTo>
                <a:lnTo>
                  <a:pt x="8982" y="23915"/>
                </a:lnTo>
                <a:close/>
              </a:path>
              <a:path w="47283" h="53658">
                <a:moveTo>
                  <a:pt x="26115" y="46126"/>
                </a:moveTo>
                <a:lnTo>
                  <a:pt x="20765" y="46126"/>
                </a:lnTo>
                <a:lnTo>
                  <a:pt x="16556" y="44589"/>
                </a:lnTo>
                <a:lnTo>
                  <a:pt x="13197" y="42152"/>
                </a:lnTo>
                <a:lnTo>
                  <a:pt x="10962" y="38646"/>
                </a:lnTo>
                <a:lnTo>
                  <a:pt x="9695" y="34239"/>
                </a:lnTo>
                <a:lnTo>
                  <a:pt x="10052" y="50684"/>
                </a:lnTo>
                <a:lnTo>
                  <a:pt x="12942" y="51879"/>
                </a:lnTo>
                <a:lnTo>
                  <a:pt x="15844" y="53074"/>
                </a:lnTo>
                <a:lnTo>
                  <a:pt x="19227" y="53658"/>
                </a:lnTo>
                <a:lnTo>
                  <a:pt x="27111" y="53658"/>
                </a:lnTo>
                <a:lnTo>
                  <a:pt x="30629" y="52995"/>
                </a:lnTo>
                <a:lnTo>
                  <a:pt x="33656" y="51624"/>
                </a:lnTo>
                <a:lnTo>
                  <a:pt x="36683" y="50278"/>
                </a:lnTo>
                <a:lnTo>
                  <a:pt x="37458" y="34672"/>
                </a:lnTo>
                <a:lnTo>
                  <a:pt x="36008" y="39052"/>
                </a:lnTo>
                <a:lnTo>
                  <a:pt x="33606" y="42454"/>
                </a:lnTo>
                <a:lnTo>
                  <a:pt x="30196" y="44705"/>
                </a:lnTo>
                <a:lnTo>
                  <a:pt x="26115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5998615" y="4879317"/>
            <a:ext cx="8672" cy="75841"/>
          </a:xfrm>
          <a:custGeom>
            <a:avLst/>
            <a:gdLst/>
            <a:ahLst/>
            <a:cxnLst/>
            <a:rect l="l" t="t" r="r" b="b"/>
            <a:pathLst>
              <a:path w="8672" h="75841">
                <a:moveTo>
                  <a:pt x="8672" y="74193"/>
                </a:moveTo>
                <a:lnTo>
                  <a:pt x="8672" y="1699"/>
                </a:lnTo>
                <a:lnTo>
                  <a:pt x="8453" y="939"/>
                </a:lnTo>
                <a:lnTo>
                  <a:pt x="589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3"/>
                </a:lnTo>
                <a:lnTo>
                  <a:pt x="186" y="74927"/>
                </a:lnTo>
                <a:lnTo>
                  <a:pt x="2768" y="75841"/>
                </a:lnTo>
                <a:lnTo>
                  <a:pt x="5892" y="75841"/>
                </a:lnTo>
                <a:lnTo>
                  <a:pt x="8672" y="7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023135" y="4902227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4" y="16941"/>
                </a:moveTo>
                <a:lnTo>
                  <a:pt x="42329" y="14137"/>
                </a:lnTo>
                <a:lnTo>
                  <a:pt x="41550" y="11329"/>
                </a:lnTo>
                <a:lnTo>
                  <a:pt x="38634" y="6822"/>
                </a:lnTo>
                <a:lnTo>
                  <a:pt x="34800" y="3074"/>
                </a:lnTo>
                <a:lnTo>
                  <a:pt x="32190" y="1842"/>
                </a:lnTo>
                <a:lnTo>
                  <a:pt x="29584" y="623"/>
                </a:lnTo>
                <a:lnTo>
                  <a:pt x="26409" y="0"/>
                </a:lnTo>
                <a:lnTo>
                  <a:pt x="26459" y="7012"/>
                </a:lnTo>
                <a:lnTo>
                  <a:pt x="29620" y="8345"/>
                </a:lnTo>
                <a:lnTo>
                  <a:pt x="31748" y="11023"/>
                </a:lnTo>
                <a:lnTo>
                  <a:pt x="33889" y="13690"/>
                </a:lnTo>
                <a:lnTo>
                  <a:pt x="34898" y="17387"/>
                </a:lnTo>
                <a:lnTo>
                  <a:pt x="34800" y="22086"/>
                </a:lnTo>
                <a:lnTo>
                  <a:pt x="8989" y="22086"/>
                </a:lnTo>
                <a:lnTo>
                  <a:pt x="9053" y="20106"/>
                </a:lnTo>
                <a:lnTo>
                  <a:pt x="10494" y="3125"/>
                </a:lnTo>
                <a:lnTo>
                  <a:pt x="8103" y="4903"/>
                </a:lnTo>
                <a:lnTo>
                  <a:pt x="4146" y="9591"/>
                </a:lnTo>
                <a:lnTo>
                  <a:pt x="2635" y="12420"/>
                </a:lnTo>
                <a:lnTo>
                  <a:pt x="1587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70"/>
                </a:lnTo>
                <a:lnTo>
                  <a:pt x="1526" y="38696"/>
                </a:lnTo>
                <a:lnTo>
                  <a:pt x="2545" y="42011"/>
                </a:lnTo>
                <a:lnTo>
                  <a:pt x="4046" y="44780"/>
                </a:lnTo>
                <a:lnTo>
                  <a:pt x="6040" y="46991"/>
                </a:lnTo>
                <a:lnTo>
                  <a:pt x="10504" y="50864"/>
                </a:lnTo>
                <a:lnTo>
                  <a:pt x="13431" y="51983"/>
                </a:lnTo>
                <a:lnTo>
                  <a:pt x="16361" y="53099"/>
                </a:lnTo>
                <a:lnTo>
                  <a:pt x="19753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67" y="52809"/>
                </a:lnTo>
                <a:lnTo>
                  <a:pt x="35218" y="51983"/>
                </a:lnTo>
                <a:lnTo>
                  <a:pt x="37947" y="51106"/>
                </a:lnTo>
                <a:lnTo>
                  <a:pt x="41208" y="48834"/>
                </a:lnTo>
                <a:lnTo>
                  <a:pt x="41525" y="46177"/>
                </a:lnTo>
                <a:lnTo>
                  <a:pt x="40949" y="43016"/>
                </a:lnTo>
                <a:lnTo>
                  <a:pt x="38216" y="43282"/>
                </a:lnTo>
                <a:lnTo>
                  <a:pt x="35057" y="44554"/>
                </a:lnTo>
                <a:lnTo>
                  <a:pt x="32241" y="45453"/>
                </a:lnTo>
                <a:lnTo>
                  <a:pt x="28721" y="46202"/>
                </a:lnTo>
                <a:lnTo>
                  <a:pt x="24465" y="46393"/>
                </a:lnTo>
                <a:lnTo>
                  <a:pt x="21610" y="46393"/>
                </a:lnTo>
                <a:lnTo>
                  <a:pt x="17222" y="45137"/>
                </a:lnTo>
                <a:lnTo>
                  <a:pt x="13651" y="43117"/>
                </a:lnTo>
                <a:lnTo>
                  <a:pt x="11192" y="40007"/>
                </a:lnTo>
                <a:lnTo>
                  <a:pt x="9777" y="35981"/>
                </a:lnTo>
                <a:lnTo>
                  <a:pt x="8989" y="31356"/>
                </a:lnTo>
                <a:lnTo>
                  <a:pt x="8989" y="28652"/>
                </a:lnTo>
                <a:lnTo>
                  <a:pt x="40147" y="28652"/>
                </a:lnTo>
                <a:lnTo>
                  <a:pt x="42486" y="27752"/>
                </a:lnTo>
                <a:lnTo>
                  <a:pt x="43520" y="24739"/>
                </a:lnTo>
                <a:lnTo>
                  <a:pt x="43520" y="19940"/>
                </a:lnTo>
                <a:lnTo>
                  <a:pt x="43124" y="16941"/>
                </a:lnTo>
                <a:close/>
              </a:path>
              <a:path w="43520" h="53658">
                <a:moveTo>
                  <a:pt x="9053" y="20106"/>
                </a:moveTo>
                <a:lnTo>
                  <a:pt x="9986" y="16372"/>
                </a:lnTo>
                <a:lnTo>
                  <a:pt x="11436" y="12931"/>
                </a:lnTo>
                <a:lnTo>
                  <a:pt x="14979" y="9093"/>
                </a:lnTo>
                <a:lnTo>
                  <a:pt x="18215" y="7419"/>
                </a:lnTo>
                <a:lnTo>
                  <a:pt x="22251" y="7012"/>
                </a:lnTo>
                <a:lnTo>
                  <a:pt x="26459" y="7012"/>
                </a:lnTo>
                <a:lnTo>
                  <a:pt x="26409" y="0"/>
                </a:lnTo>
                <a:lnTo>
                  <a:pt x="19237" y="0"/>
                </a:lnTo>
                <a:lnTo>
                  <a:pt x="16102" y="637"/>
                </a:lnTo>
                <a:lnTo>
                  <a:pt x="13294" y="1868"/>
                </a:lnTo>
                <a:lnTo>
                  <a:pt x="10494" y="3125"/>
                </a:lnTo>
                <a:lnTo>
                  <a:pt x="9053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6110114" y="4882870"/>
            <a:ext cx="10716" cy="72288"/>
          </a:xfrm>
          <a:custGeom>
            <a:avLst/>
            <a:gdLst/>
            <a:ahLst/>
            <a:cxnLst/>
            <a:rect l="l" t="t" r="r" b="b"/>
            <a:pathLst>
              <a:path w="10716" h="72288">
                <a:moveTo>
                  <a:pt x="0" y="5411"/>
                </a:moveTo>
                <a:lnTo>
                  <a:pt x="370" y="8877"/>
                </a:lnTo>
                <a:lnTo>
                  <a:pt x="3286" y="10731"/>
                </a:lnTo>
                <a:lnTo>
                  <a:pt x="7383" y="10731"/>
                </a:lnTo>
                <a:lnTo>
                  <a:pt x="10335" y="8841"/>
                </a:lnTo>
                <a:lnTo>
                  <a:pt x="10716" y="5295"/>
                </a:lnTo>
                <a:lnTo>
                  <a:pt x="10345" y="1844"/>
                </a:lnTo>
                <a:lnTo>
                  <a:pt x="7444" y="0"/>
                </a:lnTo>
                <a:lnTo>
                  <a:pt x="3333" y="0"/>
                </a:lnTo>
                <a:lnTo>
                  <a:pt x="384" y="1893"/>
                </a:lnTo>
                <a:lnTo>
                  <a:pt x="0" y="5411"/>
                </a:lnTo>
                <a:close/>
              </a:path>
              <a:path w="10716" h="72288">
                <a:moveTo>
                  <a:pt x="1244" y="71373"/>
                </a:moveTo>
                <a:lnTo>
                  <a:pt x="3826" y="72288"/>
                </a:lnTo>
                <a:lnTo>
                  <a:pt x="6950" y="72288"/>
                </a:lnTo>
                <a:lnTo>
                  <a:pt x="9719" y="70639"/>
                </a:lnTo>
                <a:lnTo>
                  <a:pt x="9719" y="21794"/>
                </a:lnTo>
                <a:lnTo>
                  <a:pt x="9507" y="21095"/>
                </a:lnTo>
                <a:lnTo>
                  <a:pt x="6950" y="20156"/>
                </a:lnTo>
                <a:lnTo>
                  <a:pt x="3826" y="20156"/>
                </a:lnTo>
                <a:lnTo>
                  <a:pt x="1047" y="21794"/>
                </a:lnTo>
                <a:lnTo>
                  <a:pt x="1047" y="70639"/>
                </a:lnTo>
                <a:lnTo>
                  <a:pt x="1244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6138832" y="4902227"/>
            <a:ext cx="40740" cy="52931"/>
          </a:xfrm>
          <a:custGeom>
            <a:avLst/>
            <a:gdLst/>
            <a:ahLst/>
            <a:cxnLst/>
            <a:rect l="l" t="t" r="r" b="b"/>
            <a:pathLst>
              <a:path w="40740" h="52931">
                <a:moveTo>
                  <a:pt x="5918" y="52931"/>
                </a:moveTo>
                <a:lnTo>
                  <a:pt x="8682" y="51282"/>
                </a:lnTo>
                <a:lnTo>
                  <a:pt x="8682" y="17143"/>
                </a:lnTo>
                <a:lnTo>
                  <a:pt x="11069" y="14069"/>
                </a:lnTo>
                <a:lnTo>
                  <a:pt x="13333" y="11747"/>
                </a:lnTo>
                <a:lnTo>
                  <a:pt x="17689" y="8557"/>
                </a:lnTo>
                <a:lnTo>
                  <a:pt x="22031" y="7758"/>
                </a:lnTo>
                <a:lnTo>
                  <a:pt x="25192" y="8089"/>
                </a:lnTo>
                <a:lnTo>
                  <a:pt x="27752" y="9385"/>
                </a:lnTo>
                <a:lnTo>
                  <a:pt x="30408" y="12801"/>
                </a:lnTo>
                <a:lnTo>
                  <a:pt x="31441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88" y="52016"/>
                </a:lnTo>
                <a:lnTo>
                  <a:pt x="34847" y="52931"/>
                </a:lnTo>
                <a:lnTo>
                  <a:pt x="37973" y="52931"/>
                </a:lnTo>
                <a:lnTo>
                  <a:pt x="40740" y="51282"/>
                </a:lnTo>
                <a:lnTo>
                  <a:pt x="40740" y="18021"/>
                </a:lnTo>
                <a:lnTo>
                  <a:pt x="40459" y="15036"/>
                </a:lnTo>
                <a:lnTo>
                  <a:pt x="39300" y="10093"/>
                </a:lnTo>
                <a:lnTo>
                  <a:pt x="37000" y="6069"/>
                </a:lnTo>
                <a:lnTo>
                  <a:pt x="3393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21" y="0"/>
                </a:lnTo>
                <a:lnTo>
                  <a:pt x="18453" y="723"/>
                </a:lnTo>
                <a:lnTo>
                  <a:pt x="15807" y="2146"/>
                </a:lnTo>
                <a:lnTo>
                  <a:pt x="13164" y="3578"/>
                </a:lnTo>
                <a:lnTo>
                  <a:pt x="10507" y="5828"/>
                </a:lnTo>
                <a:lnTo>
                  <a:pt x="7837" y="8902"/>
                </a:lnTo>
                <a:lnTo>
                  <a:pt x="7837" y="2437"/>
                </a:lnTo>
                <a:lnTo>
                  <a:pt x="5867" y="835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78" y="52931"/>
                </a:lnTo>
                <a:lnTo>
                  <a:pt x="5918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6220072" y="4878900"/>
            <a:ext cx="32017" cy="76262"/>
          </a:xfrm>
          <a:custGeom>
            <a:avLst/>
            <a:gdLst/>
            <a:ahLst/>
            <a:cxnLst/>
            <a:rect l="l" t="t" r="r" b="b"/>
            <a:pathLst>
              <a:path w="32017" h="76262">
                <a:moveTo>
                  <a:pt x="9903" y="8102"/>
                </a:moveTo>
                <a:lnTo>
                  <a:pt x="8686" y="12992"/>
                </a:lnTo>
                <a:lnTo>
                  <a:pt x="8362" y="15925"/>
                </a:lnTo>
                <a:lnTo>
                  <a:pt x="8362" y="24371"/>
                </a:lnTo>
                <a:lnTo>
                  <a:pt x="1685" y="24371"/>
                </a:lnTo>
                <a:lnTo>
                  <a:pt x="295" y="25513"/>
                </a:lnTo>
                <a:lnTo>
                  <a:pt x="0" y="28105"/>
                </a:lnTo>
                <a:lnTo>
                  <a:pt x="1685" y="31802"/>
                </a:lnTo>
                <a:lnTo>
                  <a:pt x="8362" y="31802"/>
                </a:lnTo>
                <a:lnTo>
                  <a:pt x="8362" y="74613"/>
                </a:lnTo>
                <a:lnTo>
                  <a:pt x="8586" y="75336"/>
                </a:lnTo>
                <a:lnTo>
                  <a:pt x="11192" y="76262"/>
                </a:lnTo>
                <a:lnTo>
                  <a:pt x="14267" y="76262"/>
                </a:lnTo>
                <a:lnTo>
                  <a:pt x="17085" y="74613"/>
                </a:lnTo>
                <a:lnTo>
                  <a:pt x="17085" y="31802"/>
                </a:lnTo>
                <a:lnTo>
                  <a:pt x="27665" y="31802"/>
                </a:lnTo>
                <a:lnTo>
                  <a:pt x="29225" y="30340"/>
                </a:lnTo>
                <a:lnTo>
                  <a:pt x="29386" y="27420"/>
                </a:lnTo>
                <a:lnTo>
                  <a:pt x="27665" y="24371"/>
                </a:lnTo>
                <a:lnTo>
                  <a:pt x="17085" y="24371"/>
                </a:lnTo>
                <a:lnTo>
                  <a:pt x="17208" y="15162"/>
                </a:lnTo>
                <a:lnTo>
                  <a:pt x="17701" y="12242"/>
                </a:lnTo>
                <a:lnTo>
                  <a:pt x="19965" y="8520"/>
                </a:lnTo>
                <a:lnTo>
                  <a:pt x="22893" y="7440"/>
                </a:lnTo>
                <a:lnTo>
                  <a:pt x="25966" y="7519"/>
                </a:lnTo>
                <a:lnTo>
                  <a:pt x="29080" y="8420"/>
                </a:lnTo>
                <a:lnTo>
                  <a:pt x="31672" y="8355"/>
                </a:lnTo>
                <a:lnTo>
                  <a:pt x="32017" y="5702"/>
                </a:lnTo>
                <a:lnTo>
                  <a:pt x="31931" y="3923"/>
                </a:lnTo>
                <a:lnTo>
                  <a:pt x="29855" y="1118"/>
                </a:lnTo>
                <a:lnTo>
                  <a:pt x="27172" y="355"/>
                </a:lnTo>
                <a:lnTo>
                  <a:pt x="23605" y="0"/>
                </a:lnTo>
                <a:lnTo>
                  <a:pt x="21009" y="0"/>
                </a:lnTo>
                <a:lnTo>
                  <a:pt x="18770" y="367"/>
                </a:lnTo>
                <a:lnTo>
                  <a:pt x="14944" y="1852"/>
                </a:lnTo>
                <a:lnTo>
                  <a:pt x="12103" y="4560"/>
                </a:lnTo>
                <a:lnTo>
                  <a:pt x="9903" y="8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6261411" y="4882870"/>
            <a:ext cx="10728" cy="72288"/>
          </a:xfrm>
          <a:custGeom>
            <a:avLst/>
            <a:gdLst/>
            <a:ahLst/>
            <a:cxnLst/>
            <a:rect l="l" t="t" r="r" b="b"/>
            <a:pathLst>
              <a:path w="10728" h="72288">
                <a:moveTo>
                  <a:pt x="0" y="5411"/>
                </a:moveTo>
                <a:lnTo>
                  <a:pt x="370" y="8877"/>
                </a:lnTo>
                <a:lnTo>
                  <a:pt x="3286" y="10731"/>
                </a:lnTo>
                <a:lnTo>
                  <a:pt x="7383" y="10731"/>
                </a:lnTo>
                <a:lnTo>
                  <a:pt x="10346" y="8841"/>
                </a:lnTo>
                <a:lnTo>
                  <a:pt x="10728" y="5295"/>
                </a:lnTo>
                <a:lnTo>
                  <a:pt x="10346" y="1844"/>
                </a:lnTo>
                <a:lnTo>
                  <a:pt x="7444" y="0"/>
                </a:lnTo>
                <a:lnTo>
                  <a:pt x="3348" y="0"/>
                </a:lnTo>
                <a:lnTo>
                  <a:pt x="386" y="1893"/>
                </a:lnTo>
                <a:lnTo>
                  <a:pt x="0" y="5411"/>
                </a:lnTo>
                <a:close/>
              </a:path>
              <a:path w="10728" h="72288">
                <a:moveTo>
                  <a:pt x="1245" y="71373"/>
                </a:moveTo>
                <a:lnTo>
                  <a:pt x="3827" y="72288"/>
                </a:lnTo>
                <a:lnTo>
                  <a:pt x="6951" y="72288"/>
                </a:lnTo>
                <a:lnTo>
                  <a:pt x="9730" y="70639"/>
                </a:lnTo>
                <a:lnTo>
                  <a:pt x="9730" y="21794"/>
                </a:lnTo>
                <a:lnTo>
                  <a:pt x="9511" y="21095"/>
                </a:lnTo>
                <a:lnTo>
                  <a:pt x="6951" y="20156"/>
                </a:lnTo>
                <a:lnTo>
                  <a:pt x="3827" y="20156"/>
                </a:lnTo>
                <a:lnTo>
                  <a:pt x="1062" y="21794"/>
                </a:lnTo>
                <a:lnTo>
                  <a:pt x="1062" y="70639"/>
                </a:lnTo>
                <a:lnTo>
                  <a:pt x="1245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6290139" y="4902227"/>
            <a:ext cx="40730" cy="52931"/>
          </a:xfrm>
          <a:custGeom>
            <a:avLst/>
            <a:gdLst/>
            <a:ahLst/>
            <a:cxnLst/>
            <a:rect l="l" t="t" r="r" b="b"/>
            <a:pathLst>
              <a:path w="40730" h="52931">
                <a:moveTo>
                  <a:pt x="5906" y="52931"/>
                </a:moveTo>
                <a:lnTo>
                  <a:pt x="8686" y="51282"/>
                </a:lnTo>
                <a:lnTo>
                  <a:pt x="8686" y="17143"/>
                </a:lnTo>
                <a:lnTo>
                  <a:pt x="11062" y="14069"/>
                </a:lnTo>
                <a:lnTo>
                  <a:pt x="13323" y="11747"/>
                </a:lnTo>
                <a:lnTo>
                  <a:pt x="17679" y="8557"/>
                </a:lnTo>
                <a:lnTo>
                  <a:pt x="22020" y="7758"/>
                </a:lnTo>
                <a:lnTo>
                  <a:pt x="25181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31" y="15962"/>
                </a:lnTo>
                <a:lnTo>
                  <a:pt x="32057" y="19900"/>
                </a:lnTo>
                <a:lnTo>
                  <a:pt x="32057" y="51282"/>
                </a:lnTo>
                <a:lnTo>
                  <a:pt x="32277" y="52016"/>
                </a:lnTo>
                <a:lnTo>
                  <a:pt x="34837" y="52931"/>
                </a:lnTo>
                <a:lnTo>
                  <a:pt x="37961" y="52931"/>
                </a:lnTo>
                <a:lnTo>
                  <a:pt x="40730" y="51282"/>
                </a:lnTo>
                <a:lnTo>
                  <a:pt x="40730" y="18021"/>
                </a:lnTo>
                <a:lnTo>
                  <a:pt x="40449" y="15036"/>
                </a:lnTo>
                <a:lnTo>
                  <a:pt x="39289" y="10093"/>
                </a:lnTo>
                <a:lnTo>
                  <a:pt x="37003" y="6069"/>
                </a:lnTo>
                <a:lnTo>
                  <a:pt x="33926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9" y="0"/>
                </a:lnTo>
                <a:lnTo>
                  <a:pt x="18439" y="723"/>
                </a:lnTo>
                <a:lnTo>
                  <a:pt x="15796" y="2146"/>
                </a:lnTo>
                <a:lnTo>
                  <a:pt x="13154" y="3578"/>
                </a:lnTo>
                <a:lnTo>
                  <a:pt x="10497" y="5828"/>
                </a:lnTo>
                <a:lnTo>
                  <a:pt x="7840" y="8902"/>
                </a:lnTo>
                <a:lnTo>
                  <a:pt x="7840" y="2437"/>
                </a:lnTo>
                <a:lnTo>
                  <a:pt x="5857" y="835"/>
                </a:lnTo>
                <a:lnTo>
                  <a:pt x="3139" y="759"/>
                </a:lnTo>
                <a:lnTo>
                  <a:pt x="0" y="2437"/>
                </a:lnTo>
                <a:lnTo>
                  <a:pt x="0" y="51282"/>
                </a:lnTo>
                <a:lnTo>
                  <a:pt x="186" y="52016"/>
                </a:lnTo>
                <a:lnTo>
                  <a:pt x="2768" y="52931"/>
                </a:lnTo>
                <a:lnTo>
                  <a:pt x="5906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6346591" y="4902227"/>
            <a:ext cx="22157" cy="53658"/>
          </a:xfrm>
          <a:custGeom>
            <a:avLst/>
            <a:gdLst/>
            <a:ahLst/>
            <a:cxnLst/>
            <a:rect l="l" t="t" r="r" b="b"/>
            <a:pathLst>
              <a:path w="22157" h="53658">
                <a:moveTo>
                  <a:pt x="11220" y="44413"/>
                </a:moveTo>
                <a:lnTo>
                  <a:pt x="8895" y="40906"/>
                </a:lnTo>
                <a:lnTo>
                  <a:pt x="7631" y="51995"/>
                </a:lnTo>
                <a:lnTo>
                  <a:pt x="11663" y="53327"/>
                </a:lnTo>
                <a:lnTo>
                  <a:pt x="16402" y="53658"/>
                </a:lnTo>
                <a:lnTo>
                  <a:pt x="19227" y="53658"/>
                </a:lnTo>
                <a:lnTo>
                  <a:pt x="22157" y="46076"/>
                </a:lnTo>
                <a:lnTo>
                  <a:pt x="17766" y="46673"/>
                </a:lnTo>
                <a:lnTo>
                  <a:pt x="14972" y="46673"/>
                </a:lnTo>
                <a:lnTo>
                  <a:pt x="11220" y="44413"/>
                </a:lnTo>
                <a:close/>
              </a:path>
              <a:path w="22157" h="53658">
                <a:moveTo>
                  <a:pt x="3312" y="12103"/>
                </a:moveTo>
                <a:lnTo>
                  <a:pt x="5968" y="11531"/>
                </a:lnTo>
                <a:lnTo>
                  <a:pt x="9179" y="9791"/>
                </a:lnTo>
                <a:lnTo>
                  <a:pt x="11948" y="8586"/>
                </a:lnTo>
                <a:lnTo>
                  <a:pt x="15342" y="7542"/>
                </a:lnTo>
                <a:lnTo>
                  <a:pt x="19400" y="7275"/>
                </a:lnTo>
                <a:lnTo>
                  <a:pt x="23079" y="7517"/>
                </a:lnTo>
                <a:lnTo>
                  <a:pt x="26917" y="9220"/>
                </a:lnTo>
                <a:lnTo>
                  <a:pt x="29268" y="12344"/>
                </a:lnTo>
                <a:lnTo>
                  <a:pt x="30031" y="15228"/>
                </a:lnTo>
                <a:lnTo>
                  <a:pt x="30225" y="18770"/>
                </a:lnTo>
                <a:lnTo>
                  <a:pt x="30225" y="22569"/>
                </a:lnTo>
                <a:lnTo>
                  <a:pt x="20030" y="22569"/>
                </a:lnTo>
                <a:lnTo>
                  <a:pt x="16706" y="22910"/>
                </a:lnTo>
                <a:lnTo>
                  <a:pt x="13766" y="23572"/>
                </a:lnTo>
                <a:lnTo>
                  <a:pt x="10829" y="24243"/>
                </a:lnTo>
                <a:lnTo>
                  <a:pt x="8341" y="25247"/>
                </a:lnTo>
                <a:lnTo>
                  <a:pt x="4283" y="27928"/>
                </a:lnTo>
                <a:lnTo>
                  <a:pt x="1642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6" y="43243"/>
                </a:lnTo>
                <a:lnTo>
                  <a:pt x="1972" y="46940"/>
                </a:lnTo>
                <a:lnTo>
                  <a:pt x="4493" y="49759"/>
                </a:lnTo>
                <a:lnTo>
                  <a:pt x="7631" y="51995"/>
                </a:lnTo>
                <a:lnTo>
                  <a:pt x="8895" y="40906"/>
                </a:lnTo>
                <a:lnTo>
                  <a:pt x="8895" y="38365"/>
                </a:lnTo>
                <a:lnTo>
                  <a:pt x="9695" y="34430"/>
                </a:lnTo>
                <a:lnTo>
                  <a:pt x="12254" y="31496"/>
                </a:lnTo>
                <a:lnTo>
                  <a:pt x="14860" y="30074"/>
                </a:lnTo>
                <a:lnTo>
                  <a:pt x="18366" y="29246"/>
                </a:lnTo>
                <a:lnTo>
                  <a:pt x="22809" y="29030"/>
                </a:lnTo>
                <a:lnTo>
                  <a:pt x="30225" y="29030"/>
                </a:lnTo>
                <a:lnTo>
                  <a:pt x="30225" y="39395"/>
                </a:lnTo>
                <a:lnTo>
                  <a:pt x="26046" y="43675"/>
                </a:lnTo>
                <a:lnTo>
                  <a:pt x="22157" y="46076"/>
                </a:lnTo>
                <a:lnTo>
                  <a:pt x="19227" y="53658"/>
                </a:lnTo>
                <a:lnTo>
                  <a:pt x="21924" y="53035"/>
                </a:lnTo>
                <a:lnTo>
                  <a:pt x="24469" y="51765"/>
                </a:lnTo>
                <a:lnTo>
                  <a:pt x="27004" y="50493"/>
                </a:lnTo>
                <a:lnTo>
                  <a:pt x="31381" y="46443"/>
                </a:lnTo>
                <a:lnTo>
                  <a:pt x="31381" y="51332"/>
                </a:lnTo>
                <a:lnTo>
                  <a:pt x="33472" y="52909"/>
                </a:lnTo>
                <a:lnTo>
                  <a:pt x="36054" y="52960"/>
                </a:lnTo>
                <a:lnTo>
                  <a:pt x="38836" y="51332"/>
                </a:lnTo>
                <a:lnTo>
                  <a:pt x="38836" y="15368"/>
                </a:lnTo>
                <a:lnTo>
                  <a:pt x="38516" y="12701"/>
                </a:lnTo>
                <a:lnTo>
                  <a:pt x="37172" y="8139"/>
                </a:lnTo>
                <a:lnTo>
                  <a:pt x="34627" y="4697"/>
                </a:lnTo>
                <a:lnTo>
                  <a:pt x="31233" y="1995"/>
                </a:lnTo>
                <a:lnTo>
                  <a:pt x="26474" y="406"/>
                </a:lnTo>
                <a:lnTo>
                  <a:pt x="23583" y="0"/>
                </a:lnTo>
                <a:lnTo>
                  <a:pt x="20185" y="0"/>
                </a:lnTo>
                <a:lnTo>
                  <a:pt x="16559" y="176"/>
                </a:lnTo>
                <a:lnTo>
                  <a:pt x="12992" y="863"/>
                </a:lnTo>
                <a:lnTo>
                  <a:pt x="9831" y="1814"/>
                </a:lnTo>
                <a:lnTo>
                  <a:pt x="5845" y="3557"/>
                </a:lnTo>
                <a:lnTo>
                  <a:pt x="2501" y="6706"/>
                </a:lnTo>
                <a:lnTo>
                  <a:pt x="2315" y="9385"/>
                </a:lnTo>
                <a:lnTo>
                  <a:pt x="331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6404536" y="4902227"/>
            <a:ext cx="40741" cy="52931"/>
          </a:xfrm>
          <a:custGeom>
            <a:avLst/>
            <a:gdLst/>
            <a:ahLst/>
            <a:cxnLst/>
            <a:rect l="l" t="t" r="r" b="b"/>
            <a:pathLst>
              <a:path w="40741" h="52931">
                <a:moveTo>
                  <a:pt x="5904" y="52931"/>
                </a:moveTo>
                <a:lnTo>
                  <a:pt x="8684" y="51282"/>
                </a:lnTo>
                <a:lnTo>
                  <a:pt x="8684" y="17143"/>
                </a:lnTo>
                <a:lnTo>
                  <a:pt x="11056" y="14069"/>
                </a:lnTo>
                <a:lnTo>
                  <a:pt x="13335" y="11747"/>
                </a:lnTo>
                <a:lnTo>
                  <a:pt x="17675" y="8557"/>
                </a:lnTo>
                <a:lnTo>
                  <a:pt x="22029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8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8" y="52016"/>
                </a:lnTo>
                <a:lnTo>
                  <a:pt x="34833" y="52931"/>
                </a:lnTo>
                <a:lnTo>
                  <a:pt x="37959" y="52931"/>
                </a:lnTo>
                <a:lnTo>
                  <a:pt x="40741" y="51282"/>
                </a:lnTo>
                <a:lnTo>
                  <a:pt x="40741" y="18021"/>
                </a:lnTo>
                <a:lnTo>
                  <a:pt x="40443" y="15036"/>
                </a:lnTo>
                <a:lnTo>
                  <a:pt x="39287" y="10093"/>
                </a:lnTo>
                <a:lnTo>
                  <a:pt x="36997" y="6069"/>
                </a:lnTo>
                <a:lnTo>
                  <a:pt x="33922" y="2768"/>
                </a:lnTo>
                <a:lnTo>
                  <a:pt x="29621" y="558"/>
                </a:lnTo>
                <a:lnTo>
                  <a:pt x="26964" y="0"/>
                </a:lnTo>
                <a:lnTo>
                  <a:pt x="21107" y="0"/>
                </a:lnTo>
                <a:lnTo>
                  <a:pt x="18450" y="723"/>
                </a:lnTo>
                <a:lnTo>
                  <a:pt x="15803" y="2146"/>
                </a:lnTo>
                <a:lnTo>
                  <a:pt x="13147" y="3578"/>
                </a:lnTo>
                <a:lnTo>
                  <a:pt x="10491" y="5828"/>
                </a:lnTo>
                <a:lnTo>
                  <a:pt x="7834" y="8902"/>
                </a:lnTo>
                <a:lnTo>
                  <a:pt x="7834" y="2437"/>
                </a:lnTo>
                <a:lnTo>
                  <a:pt x="5864" y="835"/>
                </a:lnTo>
                <a:lnTo>
                  <a:pt x="3135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64" y="52931"/>
                </a:lnTo>
                <a:lnTo>
                  <a:pt x="5904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6460895" y="4902292"/>
            <a:ext cx="37310" cy="53593"/>
          </a:xfrm>
          <a:custGeom>
            <a:avLst/>
            <a:gdLst/>
            <a:ahLst/>
            <a:cxnLst/>
            <a:rect l="l" t="t" r="r" b="b"/>
            <a:pathLst>
              <a:path w="37310" h="53593">
                <a:moveTo>
                  <a:pt x="9032" y="20610"/>
                </a:moveTo>
                <a:lnTo>
                  <a:pt x="10148" y="15811"/>
                </a:lnTo>
                <a:lnTo>
                  <a:pt x="12372" y="12495"/>
                </a:lnTo>
                <a:lnTo>
                  <a:pt x="14587" y="9180"/>
                </a:lnTo>
                <a:lnTo>
                  <a:pt x="17787" y="7531"/>
                </a:lnTo>
                <a:lnTo>
                  <a:pt x="24000" y="7531"/>
                </a:lnTo>
                <a:lnTo>
                  <a:pt x="27244" y="8431"/>
                </a:lnTo>
                <a:lnTo>
                  <a:pt x="31046" y="10411"/>
                </a:lnTo>
                <a:lnTo>
                  <a:pt x="33656" y="12395"/>
                </a:lnTo>
                <a:lnTo>
                  <a:pt x="36619" y="12446"/>
                </a:lnTo>
                <a:lnTo>
                  <a:pt x="37086" y="9485"/>
                </a:lnTo>
                <a:lnTo>
                  <a:pt x="36842" y="6692"/>
                </a:lnTo>
                <a:lnTo>
                  <a:pt x="34480" y="3820"/>
                </a:lnTo>
                <a:lnTo>
                  <a:pt x="31560" y="2044"/>
                </a:lnTo>
                <a:lnTo>
                  <a:pt x="27873" y="709"/>
                </a:lnTo>
                <a:lnTo>
                  <a:pt x="25030" y="137"/>
                </a:lnTo>
                <a:lnTo>
                  <a:pt x="22067" y="0"/>
                </a:lnTo>
                <a:lnTo>
                  <a:pt x="18957" y="0"/>
                </a:lnTo>
                <a:lnTo>
                  <a:pt x="16037" y="533"/>
                </a:lnTo>
                <a:lnTo>
                  <a:pt x="13370" y="1598"/>
                </a:lnTo>
                <a:lnTo>
                  <a:pt x="10692" y="2664"/>
                </a:lnTo>
                <a:lnTo>
                  <a:pt x="8355" y="4305"/>
                </a:lnTo>
                <a:lnTo>
                  <a:pt x="4391" y="8712"/>
                </a:lnTo>
                <a:lnTo>
                  <a:pt x="2839" y="11541"/>
                </a:lnTo>
                <a:lnTo>
                  <a:pt x="1699" y="14997"/>
                </a:lnTo>
                <a:lnTo>
                  <a:pt x="565" y="18450"/>
                </a:lnTo>
                <a:lnTo>
                  <a:pt x="0" y="22579"/>
                </a:lnTo>
                <a:lnTo>
                  <a:pt x="0" y="31623"/>
                </a:lnTo>
                <a:lnTo>
                  <a:pt x="457" y="35366"/>
                </a:lnTo>
                <a:lnTo>
                  <a:pt x="1389" y="38606"/>
                </a:lnTo>
                <a:lnTo>
                  <a:pt x="2311" y="41846"/>
                </a:lnTo>
                <a:lnTo>
                  <a:pt x="3663" y="44564"/>
                </a:lnTo>
                <a:lnTo>
                  <a:pt x="5435" y="46785"/>
                </a:lnTo>
                <a:lnTo>
                  <a:pt x="9395" y="50709"/>
                </a:lnTo>
                <a:lnTo>
                  <a:pt x="12026" y="51865"/>
                </a:lnTo>
                <a:lnTo>
                  <a:pt x="14651" y="53035"/>
                </a:lnTo>
                <a:lnTo>
                  <a:pt x="17664" y="53593"/>
                </a:lnTo>
                <a:lnTo>
                  <a:pt x="22705" y="53593"/>
                </a:lnTo>
                <a:lnTo>
                  <a:pt x="25844" y="53111"/>
                </a:lnTo>
                <a:lnTo>
                  <a:pt x="28821" y="52362"/>
                </a:lnTo>
                <a:lnTo>
                  <a:pt x="31438" y="51318"/>
                </a:lnTo>
                <a:lnTo>
                  <a:pt x="34739" y="49377"/>
                </a:lnTo>
                <a:lnTo>
                  <a:pt x="37061" y="46518"/>
                </a:lnTo>
                <a:lnTo>
                  <a:pt x="37310" y="43775"/>
                </a:lnTo>
                <a:lnTo>
                  <a:pt x="37284" y="42440"/>
                </a:lnTo>
                <a:lnTo>
                  <a:pt x="35473" y="39660"/>
                </a:lnTo>
                <a:lnTo>
                  <a:pt x="32435" y="41932"/>
                </a:lnTo>
                <a:lnTo>
                  <a:pt x="28933" y="44208"/>
                </a:lnTo>
                <a:lnTo>
                  <a:pt x="25915" y="45515"/>
                </a:lnTo>
                <a:lnTo>
                  <a:pt x="22179" y="45845"/>
                </a:lnTo>
                <a:lnTo>
                  <a:pt x="18205" y="45453"/>
                </a:lnTo>
                <a:lnTo>
                  <a:pt x="14942" y="43902"/>
                </a:lnTo>
                <a:lnTo>
                  <a:pt x="12448" y="41122"/>
                </a:lnTo>
                <a:lnTo>
                  <a:pt x="10478" y="37551"/>
                </a:lnTo>
                <a:lnTo>
                  <a:pt x="9323" y="32814"/>
                </a:lnTo>
                <a:lnTo>
                  <a:pt x="9032" y="30059"/>
                </a:lnTo>
                <a:lnTo>
                  <a:pt x="9032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6511744" y="4882870"/>
            <a:ext cx="10709" cy="72288"/>
          </a:xfrm>
          <a:custGeom>
            <a:avLst/>
            <a:gdLst/>
            <a:ahLst/>
            <a:cxnLst/>
            <a:rect l="l" t="t" r="r" b="b"/>
            <a:pathLst>
              <a:path w="10709" h="72288">
                <a:moveTo>
                  <a:pt x="0" y="5411"/>
                </a:moveTo>
                <a:lnTo>
                  <a:pt x="363" y="8877"/>
                </a:lnTo>
                <a:lnTo>
                  <a:pt x="3268" y="10731"/>
                </a:lnTo>
                <a:lnTo>
                  <a:pt x="7376" y="10731"/>
                </a:lnTo>
                <a:lnTo>
                  <a:pt x="10328" y="8841"/>
                </a:lnTo>
                <a:lnTo>
                  <a:pt x="10709" y="5295"/>
                </a:lnTo>
                <a:lnTo>
                  <a:pt x="10339" y="1844"/>
                </a:lnTo>
                <a:lnTo>
                  <a:pt x="7426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709" h="72288">
                <a:moveTo>
                  <a:pt x="1224" y="71373"/>
                </a:moveTo>
                <a:lnTo>
                  <a:pt x="3823" y="72288"/>
                </a:lnTo>
                <a:lnTo>
                  <a:pt x="6948" y="72288"/>
                </a:lnTo>
                <a:lnTo>
                  <a:pt x="9716" y="70639"/>
                </a:lnTo>
                <a:lnTo>
                  <a:pt x="9716" y="21794"/>
                </a:lnTo>
                <a:lnTo>
                  <a:pt x="9507" y="21095"/>
                </a:lnTo>
                <a:lnTo>
                  <a:pt x="6948" y="20156"/>
                </a:lnTo>
                <a:lnTo>
                  <a:pt x="3823" y="20156"/>
                </a:lnTo>
                <a:lnTo>
                  <a:pt x="1040" y="21794"/>
                </a:lnTo>
                <a:lnTo>
                  <a:pt x="1040" y="70639"/>
                </a:lnTo>
                <a:lnTo>
                  <a:pt x="1224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6540458" y="4902227"/>
            <a:ext cx="40737" cy="52931"/>
          </a:xfrm>
          <a:custGeom>
            <a:avLst/>
            <a:gdLst/>
            <a:ahLst/>
            <a:cxnLst/>
            <a:rect l="l" t="t" r="r" b="b"/>
            <a:pathLst>
              <a:path w="40737" h="52931">
                <a:moveTo>
                  <a:pt x="5915" y="52931"/>
                </a:moveTo>
                <a:lnTo>
                  <a:pt x="8680" y="51282"/>
                </a:lnTo>
                <a:lnTo>
                  <a:pt x="8680" y="17143"/>
                </a:lnTo>
                <a:lnTo>
                  <a:pt x="11055" y="14069"/>
                </a:lnTo>
                <a:lnTo>
                  <a:pt x="13331" y="11747"/>
                </a:lnTo>
                <a:lnTo>
                  <a:pt x="17687" y="8557"/>
                </a:lnTo>
                <a:lnTo>
                  <a:pt x="22028" y="7758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801"/>
                </a:lnTo>
                <a:lnTo>
                  <a:pt x="31424" y="15962"/>
                </a:lnTo>
                <a:lnTo>
                  <a:pt x="32068" y="19900"/>
                </a:lnTo>
                <a:lnTo>
                  <a:pt x="32068" y="51282"/>
                </a:lnTo>
                <a:lnTo>
                  <a:pt x="32278" y="52016"/>
                </a:lnTo>
                <a:lnTo>
                  <a:pt x="34837" y="52931"/>
                </a:lnTo>
                <a:lnTo>
                  <a:pt x="37959" y="52931"/>
                </a:lnTo>
                <a:lnTo>
                  <a:pt x="40737" y="51282"/>
                </a:lnTo>
                <a:lnTo>
                  <a:pt x="40737" y="18021"/>
                </a:lnTo>
                <a:lnTo>
                  <a:pt x="40457" y="15036"/>
                </a:lnTo>
                <a:lnTo>
                  <a:pt x="39287" y="10093"/>
                </a:lnTo>
                <a:lnTo>
                  <a:pt x="36997" y="6069"/>
                </a:lnTo>
                <a:lnTo>
                  <a:pt x="33922" y="2768"/>
                </a:lnTo>
                <a:lnTo>
                  <a:pt x="29621" y="558"/>
                </a:lnTo>
                <a:lnTo>
                  <a:pt x="26974" y="0"/>
                </a:lnTo>
                <a:lnTo>
                  <a:pt x="21107" y="0"/>
                </a:lnTo>
                <a:lnTo>
                  <a:pt x="18450" y="723"/>
                </a:lnTo>
                <a:lnTo>
                  <a:pt x="15803" y="2146"/>
                </a:lnTo>
                <a:lnTo>
                  <a:pt x="13162" y="3578"/>
                </a:lnTo>
                <a:lnTo>
                  <a:pt x="10505" y="5828"/>
                </a:lnTo>
                <a:lnTo>
                  <a:pt x="7833" y="8902"/>
                </a:lnTo>
                <a:lnTo>
                  <a:pt x="7833" y="2437"/>
                </a:lnTo>
                <a:lnTo>
                  <a:pt x="5868" y="835"/>
                </a:lnTo>
                <a:lnTo>
                  <a:pt x="3131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80" y="52931"/>
                </a:lnTo>
                <a:lnTo>
                  <a:pt x="5915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594868" y="4902339"/>
            <a:ext cx="44787" cy="54658"/>
          </a:xfrm>
          <a:custGeom>
            <a:avLst/>
            <a:gdLst/>
            <a:ahLst/>
            <a:cxnLst/>
            <a:rect l="l" t="t" r="r" b="b"/>
            <a:pathLst>
              <a:path w="44787" h="54658">
                <a:moveTo>
                  <a:pt x="9507" y="36244"/>
                </a:moveTo>
                <a:lnTo>
                  <a:pt x="9201" y="54658"/>
                </a:lnTo>
                <a:lnTo>
                  <a:pt x="11329" y="51573"/>
                </a:lnTo>
                <a:lnTo>
                  <a:pt x="10072" y="39646"/>
                </a:lnTo>
                <a:lnTo>
                  <a:pt x="9507" y="36244"/>
                </a:lnTo>
                <a:close/>
              </a:path>
              <a:path w="44787" h="54658">
                <a:moveTo>
                  <a:pt x="417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18" y="66038"/>
                </a:lnTo>
                <a:lnTo>
                  <a:pt x="4885" y="68579"/>
                </a:lnTo>
                <a:lnTo>
                  <a:pt x="8808" y="70650"/>
                </a:lnTo>
                <a:lnTo>
                  <a:pt x="11490" y="71323"/>
                </a:lnTo>
                <a:lnTo>
                  <a:pt x="14159" y="71996"/>
                </a:lnTo>
                <a:lnTo>
                  <a:pt x="17416" y="72323"/>
                </a:lnTo>
                <a:lnTo>
                  <a:pt x="25192" y="72323"/>
                </a:lnTo>
                <a:lnTo>
                  <a:pt x="28623" y="71880"/>
                </a:lnTo>
                <a:lnTo>
                  <a:pt x="31529" y="71003"/>
                </a:lnTo>
                <a:lnTo>
                  <a:pt x="34444" y="70102"/>
                </a:lnTo>
                <a:lnTo>
                  <a:pt x="38696" y="67373"/>
                </a:lnTo>
                <a:lnTo>
                  <a:pt x="41972" y="64043"/>
                </a:lnTo>
                <a:lnTo>
                  <a:pt x="43790" y="59993"/>
                </a:lnTo>
                <a:lnTo>
                  <a:pt x="44258" y="55623"/>
                </a:lnTo>
                <a:lnTo>
                  <a:pt x="43840" y="51612"/>
                </a:lnTo>
                <a:lnTo>
                  <a:pt x="42238" y="48384"/>
                </a:lnTo>
                <a:lnTo>
                  <a:pt x="39672" y="45935"/>
                </a:lnTo>
                <a:lnTo>
                  <a:pt x="36546" y="43977"/>
                </a:lnTo>
                <a:lnTo>
                  <a:pt x="32608" y="42786"/>
                </a:lnTo>
                <a:lnTo>
                  <a:pt x="28119" y="42378"/>
                </a:lnTo>
                <a:lnTo>
                  <a:pt x="15772" y="41832"/>
                </a:lnTo>
                <a:lnTo>
                  <a:pt x="13874" y="41770"/>
                </a:lnTo>
                <a:lnTo>
                  <a:pt x="10072" y="39646"/>
                </a:lnTo>
                <a:lnTo>
                  <a:pt x="11329" y="51573"/>
                </a:lnTo>
                <a:lnTo>
                  <a:pt x="14083" y="48996"/>
                </a:lnTo>
                <a:lnTo>
                  <a:pt x="26337" y="49438"/>
                </a:lnTo>
                <a:lnTo>
                  <a:pt x="29164" y="49503"/>
                </a:lnTo>
                <a:lnTo>
                  <a:pt x="31428" y="50111"/>
                </a:lnTo>
                <a:lnTo>
                  <a:pt x="34751" y="52387"/>
                </a:lnTo>
                <a:lnTo>
                  <a:pt x="35571" y="56106"/>
                </a:lnTo>
                <a:lnTo>
                  <a:pt x="35571" y="57340"/>
                </a:lnTo>
                <a:lnTo>
                  <a:pt x="34394" y="60756"/>
                </a:lnTo>
                <a:lnTo>
                  <a:pt x="31456" y="63486"/>
                </a:lnTo>
                <a:lnTo>
                  <a:pt x="28252" y="64706"/>
                </a:lnTo>
                <a:lnTo>
                  <a:pt x="24282" y="65491"/>
                </a:lnTo>
                <a:lnTo>
                  <a:pt x="17517" y="65491"/>
                </a:lnTo>
                <a:lnTo>
                  <a:pt x="14292" y="64883"/>
                </a:lnTo>
                <a:lnTo>
                  <a:pt x="11995" y="63676"/>
                </a:lnTo>
                <a:lnTo>
                  <a:pt x="8510" y="60678"/>
                </a:lnTo>
                <a:lnTo>
                  <a:pt x="8510" y="57567"/>
                </a:lnTo>
                <a:lnTo>
                  <a:pt x="9201" y="54658"/>
                </a:lnTo>
                <a:lnTo>
                  <a:pt x="9507" y="36244"/>
                </a:lnTo>
                <a:lnTo>
                  <a:pt x="11033" y="32879"/>
                </a:lnTo>
                <a:lnTo>
                  <a:pt x="13961" y="33677"/>
                </a:lnTo>
                <a:lnTo>
                  <a:pt x="15513" y="27190"/>
                </a:lnTo>
                <a:lnTo>
                  <a:pt x="11981" y="23507"/>
                </a:lnTo>
                <a:lnTo>
                  <a:pt x="11084" y="20952"/>
                </a:lnTo>
                <a:lnTo>
                  <a:pt x="11084" y="17740"/>
                </a:lnTo>
                <a:lnTo>
                  <a:pt x="11290" y="14922"/>
                </a:lnTo>
                <a:lnTo>
                  <a:pt x="9597" y="3200"/>
                </a:lnTo>
                <a:lnTo>
                  <a:pt x="6371" y="6235"/>
                </a:lnTo>
                <a:lnTo>
                  <a:pt x="4204" y="10299"/>
                </a:lnTo>
                <a:lnTo>
                  <a:pt x="2829" y="15022"/>
                </a:lnTo>
                <a:lnTo>
                  <a:pt x="2829" y="17791"/>
                </a:lnTo>
                <a:lnTo>
                  <a:pt x="3164" y="22222"/>
                </a:lnTo>
                <a:lnTo>
                  <a:pt x="4413" y="25589"/>
                </a:lnTo>
                <a:lnTo>
                  <a:pt x="6361" y="28432"/>
                </a:lnTo>
                <a:lnTo>
                  <a:pt x="3971" y="31366"/>
                </a:lnTo>
                <a:lnTo>
                  <a:pt x="2228" y="34833"/>
                </a:lnTo>
                <a:lnTo>
                  <a:pt x="1785" y="39013"/>
                </a:lnTo>
                <a:lnTo>
                  <a:pt x="2199" y="42087"/>
                </a:lnTo>
                <a:lnTo>
                  <a:pt x="3841" y="44830"/>
                </a:lnTo>
                <a:lnTo>
                  <a:pt x="6840" y="46875"/>
                </a:lnTo>
                <a:lnTo>
                  <a:pt x="3863" y="49618"/>
                </a:lnTo>
                <a:lnTo>
                  <a:pt x="1710" y="52527"/>
                </a:lnTo>
                <a:lnTo>
                  <a:pt x="417" y="55727"/>
                </a:lnTo>
                <a:close/>
              </a:path>
              <a:path w="44787" h="54658">
                <a:moveTo>
                  <a:pt x="14357" y="9079"/>
                </a:moveTo>
                <a:lnTo>
                  <a:pt x="17873" y="7124"/>
                </a:lnTo>
                <a:lnTo>
                  <a:pt x="21023" y="6832"/>
                </a:lnTo>
                <a:lnTo>
                  <a:pt x="24282" y="6832"/>
                </a:lnTo>
                <a:lnTo>
                  <a:pt x="26805" y="7772"/>
                </a:lnTo>
                <a:lnTo>
                  <a:pt x="30333" y="11490"/>
                </a:lnTo>
                <a:lnTo>
                  <a:pt x="31219" y="14083"/>
                </a:lnTo>
                <a:lnTo>
                  <a:pt x="31219" y="17424"/>
                </a:lnTo>
                <a:lnTo>
                  <a:pt x="31014" y="20192"/>
                </a:lnTo>
                <a:lnTo>
                  <a:pt x="30210" y="22795"/>
                </a:lnTo>
                <a:lnTo>
                  <a:pt x="27946" y="25930"/>
                </a:lnTo>
                <a:lnTo>
                  <a:pt x="24378" y="27824"/>
                </a:lnTo>
                <a:lnTo>
                  <a:pt x="21182" y="28105"/>
                </a:lnTo>
                <a:lnTo>
                  <a:pt x="17995" y="28105"/>
                </a:lnTo>
                <a:lnTo>
                  <a:pt x="15513" y="27190"/>
                </a:lnTo>
                <a:lnTo>
                  <a:pt x="13961" y="33677"/>
                </a:lnTo>
                <a:lnTo>
                  <a:pt x="17416" y="34733"/>
                </a:lnTo>
                <a:lnTo>
                  <a:pt x="21182" y="34998"/>
                </a:lnTo>
                <a:lnTo>
                  <a:pt x="23915" y="34998"/>
                </a:lnTo>
                <a:lnTo>
                  <a:pt x="28638" y="33807"/>
                </a:lnTo>
                <a:lnTo>
                  <a:pt x="32818" y="31863"/>
                </a:lnTo>
                <a:lnTo>
                  <a:pt x="36079" y="28854"/>
                </a:lnTo>
                <a:lnTo>
                  <a:pt x="38206" y="24853"/>
                </a:lnTo>
                <a:lnTo>
                  <a:pt x="39524" y="20192"/>
                </a:lnTo>
                <a:lnTo>
                  <a:pt x="39524" y="17359"/>
                </a:lnTo>
                <a:lnTo>
                  <a:pt x="39276" y="14018"/>
                </a:lnTo>
                <a:lnTo>
                  <a:pt x="38293" y="10868"/>
                </a:lnTo>
                <a:lnTo>
                  <a:pt x="36201" y="8139"/>
                </a:lnTo>
                <a:lnTo>
                  <a:pt x="42994" y="8139"/>
                </a:lnTo>
                <a:lnTo>
                  <a:pt x="44283" y="7301"/>
                </a:lnTo>
                <a:lnTo>
                  <a:pt x="44787" y="4558"/>
                </a:lnTo>
                <a:lnTo>
                  <a:pt x="42994" y="925"/>
                </a:lnTo>
                <a:lnTo>
                  <a:pt x="28695" y="925"/>
                </a:lnTo>
                <a:lnTo>
                  <a:pt x="27600" y="633"/>
                </a:lnTo>
                <a:lnTo>
                  <a:pt x="23950" y="86"/>
                </a:lnTo>
                <a:lnTo>
                  <a:pt x="18511" y="0"/>
                </a:lnTo>
                <a:lnTo>
                  <a:pt x="13792" y="1230"/>
                </a:lnTo>
                <a:lnTo>
                  <a:pt x="9597" y="3200"/>
                </a:lnTo>
                <a:lnTo>
                  <a:pt x="11290" y="14922"/>
                </a:lnTo>
                <a:lnTo>
                  <a:pt x="12092" y="12279"/>
                </a:lnTo>
                <a:lnTo>
                  <a:pt x="1435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648620" y="4942702"/>
            <a:ext cx="17085" cy="27875"/>
          </a:xfrm>
          <a:custGeom>
            <a:avLst/>
            <a:gdLst/>
            <a:ahLst/>
            <a:cxnLst/>
            <a:rect l="l" t="t" r="r" b="b"/>
            <a:pathLst>
              <a:path w="17085" h="27875">
                <a:moveTo>
                  <a:pt x="17085" y="4406"/>
                </a:moveTo>
                <a:lnTo>
                  <a:pt x="17085" y="3427"/>
                </a:lnTo>
                <a:lnTo>
                  <a:pt x="15890" y="763"/>
                </a:lnTo>
                <a:lnTo>
                  <a:pt x="12967" y="0"/>
                </a:lnTo>
                <a:lnTo>
                  <a:pt x="10407" y="64"/>
                </a:lnTo>
                <a:lnTo>
                  <a:pt x="7477" y="1497"/>
                </a:lnTo>
                <a:lnTo>
                  <a:pt x="6998" y="4406"/>
                </a:lnTo>
                <a:lnTo>
                  <a:pt x="6998" y="11355"/>
                </a:lnTo>
                <a:lnTo>
                  <a:pt x="0" y="26276"/>
                </a:lnTo>
                <a:lnTo>
                  <a:pt x="1375" y="27875"/>
                </a:lnTo>
                <a:lnTo>
                  <a:pt x="4118" y="27814"/>
                </a:lnTo>
                <a:lnTo>
                  <a:pt x="6728" y="26366"/>
                </a:lnTo>
                <a:lnTo>
                  <a:pt x="13925" y="15203"/>
                </a:lnTo>
                <a:lnTo>
                  <a:pt x="15030" y="13435"/>
                </a:lnTo>
                <a:lnTo>
                  <a:pt x="16398" y="10148"/>
                </a:lnTo>
                <a:lnTo>
                  <a:pt x="16927" y="7491"/>
                </a:lnTo>
                <a:lnTo>
                  <a:pt x="17085" y="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4081917" y="5036856"/>
            <a:ext cx="47283" cy="53654"/>
          </a:xfrm>
          <a:custGeom>
            <a:avLst/>
            <a:gdLst/>
            <a:ahLst/>
            <a:cxnLst/>
            <a:rect l="l" t="t" r="r" b="b"/>
            <a:pathLst>
              <a:path w="47283" h="53654">
                <a:moveTo>
                  <a:pt x="8978" y="23911"/>
                </a:moveTo>
                <a:lnTo>
                  <a:pt x="9273" y="21348"/>
                </a:lnTo>
                <a:lnTo>
                  <a:pt x="9850" y="18986"/>
                </a:lnTo>
                <a:lnTo>
                  <a:pt x="11339" y="14602"/>
                </a:lnTo>
                <a:lnTo>
                  <a:pt x="13737" y="11160"/>
                </a:lnTo>
                <a:lnTo>
                  <a:pt x="17122" y="8888"/>
                </a:lnTo>
                <a:lnTo>
                  <a:pt x="21193" y="7491"/>
                </a:lnTo>
                <a:lnTo>
                  <a:pt x="26572" y="7491"/>
                </a:lnTo>
                <a:lnTo>
                  <a:pt x="30777" y="9029"/>
                </a:lnTo>
                <a:lnTo>
                  <a:pt x="34132" y="11455"/>
                </a:lnTo>
                <a:lnTo>
                  <a:pt x="36324" y="15008"/>
                </a:lnTo>
                <a:lnTo>
                  <a:pt x="37588" y="19418"/>
                </a:lnTo>
                <a:lnTo>
                  <a:pt x="38304" y="24268"/>
                </a:lnTo>
                <a:lnTo>
                  <a:pt x="38304" y="29729"/>
                </a:lnTo>
                <a:lnTo>
                  <a:pt x="38031" y="32321"/>
                </a:lnTo>
                <a:lnTo>
                  <a:pt x="37466" y="34668"/>
                </a:lnTo>
                <a:lnTo>
                  <a:pt x="36677" y="50264"/>
                </a:lnTo>
                <a:lnTo>
                  <a:pt x="39204" y="48374"/>
                </a:lnTo>
                <a:lnTo>
                  <a:pt x="43235" y="43535"/>
                </a:lnTo>
                <a:lnTo>
                  <a:pt x="44752" y="40651"/>
                </a:lnTo>
                <a:lnTo>
                  <a:pt x="45766" y="37299"/>
                </a:lnTo>
                <a:lnTo>
                  <a:pt x="46779" y="33959"/>
                </a:lnTo>
                <a:lnTo>
                  <a:pt x="47283" y="30302"/>
                </a:lnTo>
                <a:lnTo>
                  <a:pt x="47283" y="22223"/>
                </a:lnTo>
                <a:lnTo>
                  <a:pt x="46804" y="18554"/>
                </a:lnTo>
                <a:lnTo>
                  <a:pt x="45847" y="15303"/>
                </a:lnTo>
                <a:lnTo>
                  <a:pt x="44881" y="12038"/>
                </a:lnTo>
                <a:lnTo>
                  <a:pt x="43445" y="9270"/>
                </a:lnTo>
                <a:lnTo>
                  <a:pt x="41515" y="6995"/>
                </a:lnTo>
                <a:lnTo>
                  <a:pt x="37174" y="2970"/>
                </a:lnTo>
                <a:lnTo>
                  <a:pt x="34293" y="1775"/>
                </a:lnTo>
                <a:lnTo>
                  <a:pt x="31389" y="594"/>
                </a:lnTo>
                <a:lnTo>
                  <a:pt x="28008" y="0"/>
                </a:lnTo>
                <a:lnTo>
                  <a:pt x="20099" y="0"/>
                </a:lnTo>
                <a:lnTo>
                  <a:pt x="16556" y="673"/>
                </a:lnTo>
                <a:lnTo>
                  <a:pt x="13554" y="2005"/>
                </a:lnTo>
                <a:lnTo>
                  <a:pt x="10540" y="3351"/>
                </a:lnTo>
                <a:lnTo>
                  <a:pt x="8031" y="5217"/>
                </a:lnTo>
                <a:lnTo>
                  <a:pt x="3996" y="10069"/>
                </a:lnTo>
                <a:lnTo>
                  <a:pt x="2499" y="12952"/>
                </a:lnTo>
                <a:lnTo>
                  <a:pt x="1501" y="16304"/>
                </a:lnTo>
                <a:lnTo>
                  <a:pt x="49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12" y="38351"/>
                </a:lnTo>
                <a:lnTo>
                  <a:pt x="2362" y="41616"/>
                </a:lnTo>
                <a:lnTo>
                  <a:pt x="3787" y="44385"/>
                </a:lnTo>
                <a:lnTo>
                  <a:pt x="5731" y="46659"/>
                </a:lnTo>
                <a:lnTo>
                  <a:pt x="10058" y="50670"/>
                </a:lnTo>
                <a:lnTo>
                  <a:pt x="9706" y="34225"/>
                </a:lnTo>
                <a:lnTo>
                  <a:pt x="8978" y="29362"/>
                </a:lnTo>
                <a:lnTo>
                  <a:pt x="8978" y="23911"/>
                </a:lnTo>
                <a:close/>
              </a:path>
              <a:path w="47283" h="53654">
                <a:moveTo>
                  <a:pt x="26115" y="46123"/>
                </a:moveTo>
                <a:lnTo>
                  <a:pt x="20761" y="46123"/>
                </a:lnTo>
                <a:lnTo>
                  <a:pt x="16556" y="44575"/>
                </a:lnTo>
                <a:lnTo>
                  <a:pt x="13197" y="42148"/>
                </a:lnTo>
                <a:lnTo>
                  <a:pt x="10970" y="38646"/>
                </a:lnTo>
                <a:lnTo>
                  <a:pt x="9706" y="34225"/>
                </a:lnTo>
                <a:lnTo>
                  <a:pt x="10058" y="50670"/>
                </a:lnTo>
                <a:lnTo>
                  <a:pt x="12938" y="51865"/>
                </a:lnTo>
                <a:lnTo>
                  <a:pt x="15840" y="53072"/>
                </a:lnTo>
                <a:lnTo>
                  <a:pt x="19223" y="53654"/>
                </a:lnTo>
                <a:lnTo>
                  <a:pt x="27111" y="53654"/>
                </a:lnTo>
                <a:lnTo>
                  <a:pt x="30629" y="52981"/>
                </a:lnTo>
                <a:lnTo>
                  <a:pt x="33656" y="51624"/>
                </a:lnTo>
                <a:lnTo>
                  <a:pt x="36677" y="50264"/>
                </a:lnTo>
                <a:lnTo>
                  <a:pt x="37466" y="34668"/>
                </a:lnTo>
                <a:lnTo>
                  <a:pt x="36004" y="39038"/>
                </a:lnTo>
                <a:lnTo>
                  <a:pt x="33602" y="42454"/>
                </a:lnTo>
                <a:lnTo>
                  <a:pt x="30196" y="44701"/>
                </a:lnTo>
                <a:lnTo>
                  <a:pt x="26115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4150418" y="5036850"/>
            <a:ext cx="43506" cy="72351"/>
          </a:xfrm>
          <a:custGeom>
            <a:avLst/>
            <a:gdLst/>
            <a:ahLst/>
            <a:cxnLst/>
            <a:rect l="l" t="t" r="r" b="b"/>
            <a:pathLst>
              <a:path w="43506" h="72351">
                <a:moveTo>
                  <a:pt x="0" y="2451"/>
                </a:moveTo>
                <a:lnTo>
                  <a:pt x="0" y="70650"/>
                </a:lnTo>
                <a:lnTo>
                  <a:pt x="184" y="71398"/>
                </a:lnTo>
                <a:lnTo>
                  <a:pt x="2768" y="72351"/>
                </a:lnTo>
                <a:lnTo>
                  <a:pt x="5900" y="72351"/>
                </a:lnTo>
                <a:lnTo>
                  <a:pt x="8669" y="70650"/>
                </a:lnTo>
                <a:lnTo>
                  <a:pt x="8669" y="46226"/>
                </a:lnTo>
                <a:lnTo>
                  <a:pt x="9939" y="47498"/>
                </a:lnTo>
                <a:lnTo>
                  <a:pt x="13356" y="50482"/>
                </a:lnTo>
                <a:lnTo>
                  <a:pt x="16775" y="52487"/>
                </a:lnTo>
                <a:lnTo>
                  <a:pt x="20318" y="53517"/>
                </a:lnTo>
                <a:lnTo>
                  <a:pt x="23014" y="53671"/>
                </a:lnTo>
                <a:lnTo>
                  <a:pt x="26309" y="53671"/>
                </a:lnTo>
                <a:lnTo>
                  <a:pt x="29239" y="53023"/>
                </a:lnTo>
                <a:lnTo>
                  <a:pt x="31795" y="51728"/>
                </a:lnTo>
                <a:lnTo>
                  <a:pt x="34354" y="50457"/>
                </a:lnTo>
                <a:lnTo>
                  <a:pt x="33836" y="33907"/>
                </a:lnTo>
                <a:lnTo>
                  <a:pt x="32669" y="38177"/>
                </a:lnTo>
                <a:lnTo>
                  <a:pt x="30726" y="41795"/>
                </a:lnTo>
                <a:lnTo>
                  <a:pt x="27896" y="44323"/>
                </a:lnTo>
                <a:lnTo>
                  <a:pt x="24451" y="45961"/>
                </a:lnTo>
                <a:lnTo>
                  <a:pt x="19900" y="45961"/>
                </a:lnTo>
                <a:lnTo>
                  <a:pt x="15497" y="43573"/>
                </a:lnTo>
                <a:lnTo>
                  <a:pt x="11070" y="39686"/>
                </a:lnTo>
                <a:lnTo>
                  <a:pt x="8669" y="36676"/>
                </a:lnTo>
                <a:lnTo>
                  <a:pt x="8669" y="17258"/>
                </a:lnTo>
                <a:lnTo>
                  <a:pt x="7613" y="9003"/>
                </a:lnTo>
                <a:lnTo>
                  <a:pt x="7613" y="2451"/>
                </a:lnTo>
                <a:lnTo>
                  <a:pt x="6076" y="902"/>
                </a:lnTo>
                <a:lnTo>
                  <a:pt x="3074" y="763"/>
                </a:lnTo>
                <a:lnTo>
                  <a:pt x="0" y="2451"/>
                </a:lnTo>
                <a:close/>
              </a:path>
              <a:path w="43506" h="72351">
                <a:moveTo>
                  <a:pt x="8669" y="17258"/>
                </a:moveTo>
                <a:lnTo>
                  <a:pt x="10046" y="15480"/>
                </a:lnTo>
                <a:lnTo>
                  <a:pt x="12581" y="12776"/>
                </a:lnTo>
                <a:lnTo>
                  <a:pt x="16123" y="9856"/>
                </a:lnTo>
                <a:lnTo>
                  <a:pt x="19457" y="8229"/>
                </a:lnTo>
                <a:lnTo>
                  <a:pt x="22791" y="7707"/>
                </a:lnTo>
                <a:lnTo>
                  <a:pt x="26939" y="8255"/>
                </a:lnTo>
                <a:lnTo>
                  <a:pt x="29963" y="10425"/>
                </a:lnTo>
                <a:lnTo>
                  <a:pt x="32064" y="13665"/>
                </a:lnTo>
                <a:lnTo>
                  <a:pt x="33605" y="17552"/>
                </a:lnTo>
                <a:lnTo>
                  <a:pt x="34344" y="22211"/>
                </a:lnTo>
                <a:lnTo>
                  <a:pt x="34527" y="27125"/>
                </a:lnTo>
                <a:lnTo>
                  <a:pt x="34527" y="29411"/>
                </a:lnTo>
                <a:lnTo>
                  <a:pt x="33836" y="33907"/>
                </a:lnTo>
                <a:lnTo>
                  <a:pt x="34354" y="50457"/>
                </a:lnTo>
                <a:lnTo>
                  <a:pt x="36497" y="48628"/>
                </a:lnTo>
                <a:lnTo>
                  <a:pt x="39963" y="43891"/>
                </a:lnTo>
                <a:lnTo>
                  <a:pt x="41277" y="41007"/>
                </a:lnTo>
                <a:lnTo>
                  <a:pt x="42177" y="37604"/>
                </a:lnTo>
                <a:lnTo>
                  <a:pt x="43063" y="34213"/>
                </a:lnTo>
                <a:lnTo>
                  <a:pt x="43506" y="30365"/>
                </a:lnTo>
                <a:lnTo>
                  <a:pt x="43506" y="22553"/>
                </a:lnTo>
                <a:lnTo>
                  <a:pt x="43160" y="19202"/>
                </a:lnTo>
                <a:lnTo>
                  <a:pt x="42472" y="16041"/>
                </a:lnTo>
                <a:lnTo>
                  <a:pt x="41760" y="12876"/>
                </a:lnTo>
                <a:lnTo>
                  <a:pt x="40651" y="10097"/>
                </a:lnTo>
                <a:lnTo>
                  <a:pt x="39128" y="7707"/>
                </a:lnTo>
                <a:lnTo>
                  <a:pt x="35632" y="3441"/>
                </a:lnTo>
                <a:lnTo>
                  <a:pt x="30801" y="687"/>
                </a:lnTo>
                <a:lnTo>
                  <a:pt x="27871" y="0"/>
                </a:lnTo>
                <a:lnTo>
                  <a:pt x="24439" y="0"/>
                </a:lnTo>
                <a:lnTo>
                  <a:pt x="21366" y="190"/>
                </a:lnTo>
                <a:lnTo>
                  <a:pt x="18525" y="939"/>
                </a:lnTo>
                <a:lnTo>
                  <a:pt x="15793" y="2249"/>
                </a:lnTo>
                <a:lnTo>
                  <a:pt x="13111" y="3923"/>
                </a:lnTo>
                <a:lnTo>
                  <a:pt x="10439" y="6173"/>
                </a:lnTo>
                <a:lnTo>
                  <a:pt x="7613" y="9003"/>
                </a:lnTo>
                <a:lnTo>
                  <a:pt x="8669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4211841" y="5036856"/>
            <a:ext cx="43520" cy="53658"/>
          </a:xfrm>
          <a:custGeom>
            <a:avLst/>
            <a:gdLst/>
            <a:ahLst/>
            <a:cxnLst/>
            <a:rect l="l" t="t" r="r" b="b"/>
            <a:pathLst>
              <a:path w="43520" h="53658">
                <a:moveTo>
                  <a:pt x="43127" y="16941"/>
                </a:moveTo>
                <a:lnTo>
                  <a:pt x="42325" y="14133"/>
                </a:lnTo>
                <a:lnTo>
                  <a:pt x="41550" y="11329"/>
                </a:lnTo>
                <a:lnTo>
                  <a:pt x="38638" y="6808"/>
                </a:lnTo>
                <a:lnTo>
                  <a:pt x="34796" y="3074"/>
                </a:lnTo>
                <a:lnTo>
                  <a:pt x="32194" y="1840"/>
                </a:lnTo>
                <a:lnTo>
                  <a:pt x="29584" y="623"/>
                </a:lnTo>
                <a:lnTo>
                  <a:pt x="26413" y="0"/>
                </a:lnTo>
                <a:lnTo>
                  <a:pt x="26445" y="6998"/>
                </a:lnTo>
                <a:lnTo>
                  <a:pt x="29620" y="8331"/>
                </a:lnTo>
                <a:lnTo>
                  <a:pt x="31751" y="11009"/>
                </a:lnTo>
                <a:lnTo>
                  <a:pt x="33886" y="13691"/>
                </a:lnTo>
                <a:lnTo>
                  <a:pt x="34898" y="17373"/>
                </a:lnTo>
                <a:lnTo>
                  <a:pt x="34796" y="22072"/>
                </a:lnTo>
                <a:lnTo>
                  <a:pt x="8981" y="22072"/>
                </a:lnTo>
                <a:lnTo>
                  <a:pt x="9053" y="20092"/>
                </a:lnTo>
                <a:lnTo>
                  <a:pt x="10494" y="3111"/>
                </a:lnTo>
                <a:lnTo>
                  <a:pt x="8106" y="4903"/>
                </a:lnTo>
                <a:lnTo>
                  <a:pt x="4142" y="9577"/>
                </a:lnTo>
                <a:lnTo>
                  <a:pt x="2631" y="12409"/>
                </a:lnTo>
                <a:lnTo>
                  <a:pt x="1576" y="15760"/>
                </a:lnTo>
                <a:lnTo>
                  <a:pt x="528" y="19113"/>
                </a:lnTo>
                <a:lnTo>
                  <a:pt x="0" y="22871"/>
                </a:lnTo>
                <a:lnTo>
                  <a:pt x="0" y="31482"/>
                </a:lnTo>
                <a:lnTo>
                  <a:pt x="518" y="35355"/>
                </a:lnTo>
                <a:lnTo>
                  <a:pt x="1526" y="38682"/>
                </a:lnTo>
                <a:lnTo>
                  <a:pt x="2548" y="42012"/>
                </a:lnTo>
                <a:lnTo>
                  <a:pt x="4046" y="44781"/>
                </a:lnTo>
                <a:lnTo>
                  <a:pt x="6040" y="46991"/>
                </a:lnTo>
                <a:lnTo>
                  <a:pt x="10504" y="50864"/>
                </a:lnTo>
                <a:lnTo>
                  <a:pt x="13435" y="51969"/>
                </a:lnTo>
                <a:lnTo>
                  <a:pt x="16357" y="53099"/>
                </a:lnTo>
                <a:lnTo>
                  <a:pt x="19756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70" y="52793"/>
                </a:lnTo>
                <a:lnTo>
                  <a:pt x="35204" y="51969"/>
                </a:lnTo>
                <a:lnTo>
                  <a:pt x="37951" y="51092"/>
                </a:lnTo>
                <a:lnTo>
                  <a:pt x="41194" y="48820"/>
                </a:lnTo>
                <a:lnTo>
                  <a:pt x="41525" y="46163"/>
                </a:lnTo>
                <a:lnTo>
                  <a:pt x="40949" y="43013"/>
                </a:lnTo>
                <a:lnTo>
                  <a:pt x="38216" y="43268"/>
                </a:lnTo>
                <a:lnTo>
                  <a:pt x="35059" y="44550"/>
                </a:lnTo>
                <a:lnTo>
                  <a:pt x="32241" y="45439"/>
                </a:lnTo>
                <a:lnTo>
                  <a:pt x="28723" y="46188"/>
                </a:lnTo>
                <a:lnTo>
                  <a:pt x="24453" y="46379"/>
                </a:lnTo>
                <a:lnTo>
                  <a:pt x="21614" y="46379"/>
                </a:lnTo>
                <a:lnTo>
                  <a:pt x="17222" y="45137"/>
                </a:lnTo>
                <a:lnTo>
                  <a:pt x="13655" y="43117"/>
                </a:lnTo>
                <a:lnTo>
                  <a:pt x="11181" y="40003"/>
                </a:lnTo>
                <a:lnTo>
                  <a:pt x="9780" y="35967"/>
                </a:lnTo>
                <a:lnTo>
                  <a:pt x="8981" y="31356"/>
                </a:lnTo>
                <a:lnTo>
                  <a:pt x="8981" y="28652"/>
                </a:lnTo>
                <a:lnTo>
                  <a:pt x="40139" y="28652"/>
                </a:lnTo>
                <a:lnTo>
                  <a:pt x="42486" y="27749"/>
                </a:lnTo>
                <a:lnTo>
                  <a:pt x="43520" y="24739"/>
                </a:lnTo>
                <a:lnTo>
                  <a:pt x="43520" y="19926"/>
                </a:lnTo>
                <a:lnTo>
                  <a:pt x="43127" y="16941"/>
                </a:lnTo>
                <a:close/>
              </a:path>
              <a:path w="43520" h="53658">
                <a:moveTo>
                  <a:pt x="9053" y="20092"/>
                </a:moveTo>
                <a:lnTo>
                  <a:pt x="9989" y="16358"/>
                </a:lnTo>
                <a:lnTo>
                  <a:pt x="11440" y="12928"/>
                </a:lnTo>
                <a:lnTo>
                  <a:pt x="14983" y="9079"/>
                </a:lnTo>
                <a:lnTo>
                  <a:pt x="18219" y="7416"/>
                </a:lnTo>
                <a:lnTo>
                  <a:pt x="22251" y="6998"/>
                </a:lnTo>
                <a:lnTo>
                  <a:pt x="26445" y="6998"/>
                </a:lnTo>
                <a:lnTo>
                  <a:pt x="26413" y="0"/>
                </a:lnTo>
                <a:lnTo>
                  <a:pt x="19227" y="0"/>
                </a:lnTo>
                <a:lnTo>
                  <a:pt x="16092" y="623"/>
                </a:lnTo>
                <a:lnTo>
                  <a:pt x="13298" y="1865"/>
                </a:lnTo>
                <a:lnTo>
                  <a:pt x="10494" y="3111"/>
                </a:lnTo>
                <a:lnTo>
                  <a:pt x="9053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4277117" y="5036856"/>
            <a:ext cx="27640" cy="52920"/>
          </a:xfrm>
          <a:custGeom>
            <a:avLst/>
            <a:gdLst/>
            <a:ahLst/>
            <a:cxnLst/>
            <a:rect l="l" t="t" r="r" b="b"/>
            <a:pathLst>
              <a:path w="27640" h="52920">
                <a:moveTo>
                  <a:pt x="5892" y="52920"/>
                </a:moveTo>
                <a:lnTo>
                  <a:pt x="8671" y="51271"/>
                </a:lnTo>
                <a:lnTo>
                  <a:pt x="8671" y="19141"/>
                </a:lnTo>
                <a:lnTo>
                  <a:pt x="11008" y="15469"/>
                </a:lnTo>
                <a:lnTo>
                  <a:pt x="13039" y="12740"/>
                </a:lnTo>
                <a:lnTo>
                  <a:pt x="15878" y="9958"/>
                </a:lnTo>
                <a:lnTo>
                  <a:pt x="19298" y="8460"/>
                </a:lnTo>
                <a:lnTo>
                  <a:pt x="22240" y="8676"/>
                </a:lnTo>
                <a:lnTo>
                  <a:pt x="24897" y="9461"/>
                </a:lnTo>
                <a:lnTo>
                  <a:pt x="27481" y="8611"/>
                </a:lnTo>
                <a:lnTo>
                  <a:pt x="27640" y="5641"/>
                </a:lnTo>
                <a:lnTo>
                  <a:pt x="27614" y="3657"/>
                </a:lnTo>
                <a:lnTo>
                  <a:pt x="25328" y="673"/>
                </a:lnTo>
                <a:lnTo>
                  <a:pt x="22301" y="76"/>
                </a:lnTo>
                <a:lnTo>
                  <a:pt x="19730" y="0"/>
                </a:lnTo>
                <a:lnTo>
                  <a:pt x="16732" y="673"/>
                </a:lnTo>
                <a:lnTo>
                  <a:pt x="13690" y="2578"/>
                </a:lnTo>
                <a:lnTo>
                  <a:pt x="10345" y="5994"/>
                </a:lnTo>
                <a:lnTo>
                  <a:pt x="7837" y="9551"/>
                </a:lnTo>
                <a:lnTo>
                  <a:pt x="7837" y="2440"/>
                </a:lnTo>
                <a:lnTo>
                  <a:pt x="5855" y="839"/>
                </a:lnTo>
                <a:lnTo>
                  <a:pt x="3134" y="749"/>
                </a:lnTo>
                <a:lnTo>
                  <a:pt x="0" y="2440"/>
                </a:lnTo>
                <a:lnTo>
                  <a:pt x="0" y="51271"/>
                </a:lnTo>
                <a:lnTo>
                  <a:pt x="186" y="51995"/>
                </a:lnTo>
                <a:lnTo>
                  <a:pt x="2767" y="52920"/>
                </a:lnTo>
                <a:lnTo>
                  <a:pt x="589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4319423" y="5036856"/>
            <a:ext cx="22155" cy="53654"/>
          </a:xfrm>
          <a:custGeom>
            <a:avLst/>
            <a:gdLst/>
            <a:ahLst/>
            <a:cxnLst/>
            <a:rect l="l" t="t" r="r" b="b"/>
            <a:pathLst>
              <a:path w="22155" h="53654">
                <a:moveTo>
                  <a:pt x="11221" y="44410"/>
                </a:moveTo>
                <a:lnTo>
                  <a:pt x="8881" y="40892"/>
                </a:lnTo>
                <a:lnTo>
                  <a:pt x="7628" y="51991"/>
                </a:lnTo>
                <a:lnTo>
                  <a:pt x="11649" y="53327"/>
                </a:lnTo>
                <a:lnTo>
                  <a:pt x="16398" y="53654"/>
                </a:lnTo>
                <a:lnTo>
                  <a:pt x="19227" y="53654"/>
                </a:lnTo>
                <a:lnTo>
                  <a:pt x="22155" y="46062"/>
                </a:lnTo>
                <a:lnTo>
                  <a:pt x="17762" y="46659"/>
                </a:lnTo>
                <a:lnTo>
                  <a:pt x="14958" y="46659"/>
                </a:lnTo>
                <a:lnTo>
                  <a:pt x="11221" y="44410"/>
                </a:lnTo>
                <a:close/>
              </a:path>
              <a:path w="22155" h="53654">
                <a:moveTo>
                  <a:pt x="3298" y="12103"/>
                </a:moveTo>
                <a:lnTo>
                  <a:pt x="5955" y="11531"/>
                </a:lnTo>
                <a:lnTo>
                  <a:pt x="9165" y="9789"/>
                </a:lnTo>
                <a:lnTo>
                  <a:pt x="11945" y="8582"/>
                </a:lnTo>
                <a:lnTo>
                  <a:pt x="15340" y="7531"/>
                </a:lnTo>
                <a:lnTo>
                  <a:pt x="19386" y="7261"/>
                </a:lnTo>
                <a:lnTo>
                  <a:pt x="23075" y="7517"/>
                </a:lnTo>
                <a:lnTo>
                  <a:pt x="26913" y="9206"/>
                </a:lnTo>
                <a:lnTo>
                  <a:pt x="29250" y="12330"/>
                </a:lnTo>
                <a:lnTo>
                  <a:pt x="30013" y="15224"/>
                </a:lnTo>
                <a:lnTo>
                  <a:pt x="30214" y="18770"/>
                </a:lnTo>
                <a:lnTo>
                  <a:pt x="30214" y="22565"/>
                </a:lnTo>
                <a:lnTo>
                  <a:pt x="20026" y="22565"/>
                </a:lnTo>
                <a:lnTo>
                  <a:pt x="16704" y="22910"/>
                </a:lnTo>
                <a:lnTo>
                  <a:pt x="13766" y="23569"/>
                </a:lnTo>
                <a:lnTo>
                  <a:pt x="10825" y="24243"/>
                </a:lnTo>
                <a:lnTo>
                  <a:pt x="8341" y="25247"/>
                </a:lnTo>
                <a:lnTo>
                  <a:pt x="4281" y="27926"/>
                </a:lnTo>
                <a:lnTo>
                  <a:pt x="1624" y="31622"/>
                </a:lnTo>
                <a:lnTo>
                  <a:pt x="0" y="36040"/>
                </a:lnTo>
                <a:lnTo>
                  <a:pt x="0" y="38797"/>
                </a:lnTo>
                <a:lnTo>
                  <a:pt x="392" y="43243"/>
                </a:lnTo>
                <a:lnTo>
                  <a:pt x="1969" y="46926"/>
                </a:lnTo>
                <a:lnTo>
                  <a:pt x="4489" y="49756"/>
                </a:lnTo>
                <a:lnTo>
                  <a:pt x="7628" y="51991"/>
                </a:lnTo>
                <a:lnTo>
                  <a:pt x="8881" y="40892"/>
                </a:lnTo>
                <a:lnTo>
                  <a:pt x="8881" y="38351"/>
                </a:lnTo>
                <a:lnTo>
                  <a:pt x="9695" y="34427"/>
                </a:lnTo>
                <a:lnTo>
                  <a:pt x="12240" y="31493"/>
                </a:lnTo>
                <a:lnTo>
                  <a:pt x="14861" y="30060"/>
                </a:lnTo>
                <a:lnTo>
                  <a:pt x="18356" y="29232"/>
                </a:lnTo>
                <a:lnTo>
                  <a:pt x="22806" y="29019"/>
                </a:lnTo>
                <a:lnTo>
                  <a:pt x="30214" y="29019"/>
                </a:lnTo>
                <a:lnTo>
                  <a:pt x="30214" y="39381"/>
                </a:lnTo>
                <a:lnTo>
                  <a:pt x="26042" y="43675"/>
                </a:lnTo>
                <a:lnTo>
                  <a:pt x="22155" y="46062"/>
                </a:lnTo>
                <a:lnTo>
                  <a:pt x="19227" y="53654"/>
                </a:lnTo>
                <a:lnTo>
                  <a:pt x="21920" y="53035"/>
                </a:lnTo>
                <a:lnTo>
                  <a:pt x="24458" y="51765"/>
                </a:lnTo>
                <a:lnTo>
                  <a:pt x="27004" y="50493"/>
                </a:lnTo>
                <a:lnTo>
                  <a:pt x="31381" y="46443"/>
                </a:lnTo>
                <a:lnTo>
                  <a:pt x="31381" y="51333"/>
                </a:lnTo>
                <a:lnTo>
                  <a:pt x="33469" y="52905"/>
                </a:lnTo>
                <a:lnTo>
                  <a:pt x="36054" y="52956"/>
                </a:lnTo>
                <a:lnTo>
                  <a:pt x="38836" y="51333"/>
                </a:lnTo>
                <a:lnTo>
                  <a:pt x="38836" y="15354"/>
                </a:lnTo>
                <a:lnTo>
                  <a:pt x="38502" y="12697"/>
                </a:lnTo>
                <a:lnTo>
                  <a:pt x="37162" y="8125"/>
                </a:lnTo>
                <a:lnTo>
                  <a:pt x="34629" y="4683"/>
                </a:lnTo>
                <a:lnTo>
                  <a:pt x="31230" y="1979"/>
                </a:lnTo>
                <a:lnTo>
                  <a:pt x="2646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60" y="176"/>
                </a:lnTo>
                <a:lnTo>
                  <a:pt x="12992" y="849"/>
                </a:lnTo>
                <a:lnTo>
                  <a:pt x="9828" y="1800"/>
                </a:lnTo>
                <a:lnTo>
                  <a:pt x="5829" y="3543"/>
                </a:lnTo>
                <a:lnTo>
                  <a:pt x="2495" y="6692"/>
                </a:lnTo>
                <a:lnTo>
                  <a:pt x="2301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4375976" y="5024570"/>
            <a:ext cx="30913" cy="65836"/>
          </a:xfrm>
          <a:custGeom>
            <a:avLst/>
            <a:gdLst/>
            <a:ahLst/>
            <a:cxnLst/>
            <a:rect l="l" t="t" r="r" b="b"/>
            <a:pathLst>
              <a:path w="30913" h="65836">
                <a:moveTo>
                  <a:pt x="17038" y="1703"/>
                </a:moveTo>
                <a:lnTo>
                  <a:pt x="16814" y="989"/>
                </a:lnTo>
                <a:lnTo>
                  <a:pt x="14255" y="0"/>
                </a:lnTo>
                <a:lnTo>
                  <a:pt x="11130" y="0"/>
                </a:lnTo>
                <a:lnTo>
                  <a:pt x="8362" y="1703"/>
                </a:lnTo>
                <a:lnTo>
                  <a:pt x="8362" y="13308"/>
                </a:lnTo>
                <a:lnTo>
                  <a:pt x="1795" y="13308"/>
                </a:lnTo>
                <a:lnTo>
                  <a:pt x="341" y="14464"/>
                </a:lnTo>
                <a:lnTo>
                  <a:pt x="0" y="17056"/>
                </a:lnTo>
                <a:lnTo>
                  <a:pt x="1746" y="20739"/>
                </a:lnTo>
                <a:lnTo>
                  <a:pt x="8362" y="20739"/>
                </a:lnTo>
                <a:lnTo>
                  <a:pt x="8362" y="52109"/>
                </a:lnTo>
                <a:lnTo>
                  <a:pt x="9126" y="56628"/>
                </a:lnTo>
                <a:lnTo>
                  <a:pt x="10443" y="60440"/>
                </a:lnTo>
                <a:lnTo>
                  <a:pt x="12693" y="63143"/>
                </a:lnTo>
                <a:lnTo>
                  <a:pt x="15864" y="64832"/>
                </a:lnTo>
                <a:lnTo>
                  <a:pt x="19728" y="65836"/>
                </a:lnTo>
                <a:lnTo>
                  <a:pt x="24598" y="65670"/>
                </a:lnTo>
                <a:lnTo>
                  <a:pt x="27600" y="65098"/>
                </a:lnTo>
                <a:lnTo>
                  <a:pt x="30556" y="63082"/>
                </a:lnTo>
                <a:lnTo>
                  <a:pt x="30913" y="59983"/>
                </a:lnTo>
                <a:lnTo>
                  <a:pt x="30913" y="59320"/>
                </a:lnTo>
                <a:lnTo>
                  <a:pt x="29102" y="56742"/>
                </a:lnTo>
                <a:lnTo>
                  <a:pt x="26445" y="57772"/>
                </a:lnTo>
                <a:lnTo>
                  <a:pt x="23651" y="58178"/>
                </a:lnTo>
                <a:lnTo>
                  <a:pt x="19432" y="57326"/>
                </a:lnTo>
                <a:lnTo>
                  <a:pt x="17513" y="53898"/>
                </a:lnTo>
                <a:lnTo>
                  <a:pt x="17038" y="51346"/>
                </a:lnTo>
                <a:lnTo>
                  <a:pt x="17038" y="20739"/>
                </a:lnTo>
                <a:lnTo>
                  <a:pt x="29163" y="20739"/>
                </a:lnTo>
                <a:lnTo>
                  <a:pt x="30750" y="19302"/>
                </a:lnTo>
                <a:lnTo>
                  <a:pt x="30913" y="16369"/>
                </a:lnTo>
                <a:lnTo>
                  <a:pt x="29163" y="13308"/>
                </a:lnTo>
                <a:lnTo>
                  <a:pt x="17038" y="13308"/>
                </a:lnTo>
                <a:lnTo>
                  <a:pt x="1703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4425519" y="5017489"/>
            <a:ext cx="10727" cy="72288"/>
          </a:xfrm>
          <a:custGeom>
            <a:avLst/>
            <a:gdLst/>
            <a:ahLst/>
            <a:cxnLst/>
            <a:rect l="l" t="t" r="r" b="b"/>
            <a:pathLst>
              <a:path w="10727" h="72288">
                <a:moveTo>
                  <a:pt x="0" y="5421"/>
                </a:moveTo>
                <a:lnTo>
                  <a:pt x="367" y="8888"/>
                </a:lnTo>
                <a:lnTo>
                  <a:pt x="3282" y="10731"/>
                </a:lnTo>
                <a:lnTo>
                  <a:pt x="7379" y="10731"/>
                </a:lnTo>
                <a:lnTo>
                  <a:pt x="10332" y="8837"/>
                </a:lnTo>
                <a:lnTo>
                  <a:pt x="10727" y="5306"/>
                </a:lnTo>
                <a:lnTo>
                  <a:pt x="10342" y="1854"/>
                </a:lnTo>
                <a:lnTo>
                  <a:pt x="7440" y="0"/>
                </a:lnTo>
                <a:lnTo>
                  <a:pt x="3343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727" h="72288">
                <a:moveTo>
                  <a:pt x="1242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16" y="70636"/>
                </a:lnTo>
                <a:lnTo>
                  <a:pt x="9716" y="21804"/>
                </a:lnTo>
                <a:lnTo>
                  <a:pt x="9507" y="21107"/>
                </a:lnTo>
                <a:lnTo>
                  <a:pt x="6951" y="20152"/>
                </a:lnTo>
                <a:lnTo>
                  <a:pt x="3826" y="20152"/>
                </a:lnTo>
                <a:lnTo>
                  <a:pt x="1057" y="21804"/>
                </a:lnTo>
                <a:lnTo>
                  <a:pt x="1057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4455863" y="5036856"/>
            <a:ext cx="47285" cy="53654"/>
          </a:xfrm>
          <a:custGeom>
            <a:avLst/>
            <a:gdLst/>
            <a:ahLst/>
            <a:cxnLst/>
            <a:rect l="l" t="t" r="r" b="b"/>
            <a:pathLst>
              <a:path w="47285" h="53654">
                <a:moveTo>
                  <a:pt x="8982" y="23911"/>
                </a:moveTo>
                <a:lnTo>
                  <a:pt x="9273" y="21348"/>
                </a:lnTo>
                <a:lnTo>
                  <a:pt x="9853" y="18986"/>
                </a:lnTo>
                <a:lnTo>
                  <a:pt x="11333" y="14602"/>
                </a:lnTo>
                <a:lnTo>
                  <a:pt x="13727" y="11160"/>
                </a:lnTo>
                <a:lnTo>
                  <a:pt x="17114" y="8888"/>
                </a:lnTo>
                <a:lnTo>
                  <a:pt x="21182" y="7491"/>
                </a:lnTo>
                <a:lnTo>
                  <a:pt x="26568" y="7491"/>
                </a:lnTo>
                <a:lnTo>
                  <a:pt x="30780" y="9029"/>
                </a:lnTo>
                <a:lnTo>
                  <a:pt x="34135" y="11455"/>
                </a:lnTo>
                <a:lnTo>
                  <a:pt x="36328" y="15008"/>
                </a:lnTo>
                <a:lnTo>
                  <a:pt x="37580" y="19418"/>
                </a:lnTo>
                <a:lnTo>
                  <a:pt x="38308" y="24268"/>
                </a:lnTo>
                <a:lnTo>
                  <a:pt x="38308" y="29729"/>
                </a:lnTo>
                <a:lnTo>
                  <a:pt x="38023" y="32321"/>
                </a:lnTo>
                <a:lnTo>
                  <a:pt x="37458" y="34668"/>
                </a:lnTo>
                <a:lnTo>
                  <a:pt x="36681" y="50264"/>
                </a:lnTo>
                <a:lnTo>
                  <a:pt x="39204" y="48374"/>
                </a:lnTo>
                <a:lnTo>
                  <a:pt x="43225" y="43535"/>
                </a:lnTo>
                <a:lnTo>
                  <a:pt x="44752" y="40651"/>
                </a:lnTo>
                <a:lnTo>
                  <a:pt x="45760" y="37299"/>
                </a:lnTo>
                <a:lnTo>
                  <a:pt x="46782" y="33959"/>
                </a:lnTo>
                <a:lnTo>
                  <a:pt x="47285" y="30302"/>
                </a:lnTo>
                <a:lnTo>
                  <a:pt x="47285" y="22223"/>
                </a:lnTo>
                <a:lnTo>
                  <a:pt x="46807" y="18554"/>
                </a:lnTo>
                <a:lnTo>
                  <a:pt x="45847" y="15303"/>
                </a:lnTo>
                <a:lnTo>
                  <a:pt x="44874" y="12038"/>
                </a:lnTo>
                <a:lnTo>
                  <a:pt x="43434" y="9270"/>
                </a:lnTo>
                <a:lnTo>
                  <a:pt x="41518" y="6995"/>
                </a:lnTo>
                <a:lnTo>
                  <a:pt x="37174" y="2970"/>
                </a:lnTo>
                <a:lnTo>
                  <a:pt x="34283" y="1775"/>
                </a:lnTo>
                <a:lnTo>
                  <a:pt x="31391" y="594"/>
                </a:lnTo>
                <a:lnTo>
                  <a:pt x="28000" y="0"/>
                </a:lnTo>
                <a:lnTo>
                  <a:pt x="20088" y="0"/>
                </a:lnTo>
                <a:lnTo>
                  <a:pt x="16560" y="673"/>
                </a:lnTo>
                <a:lnTo>
                  <a:pt x="13547" y="2005"/>
                </a:lnTo>
                <a:lnTo>
                  <a:pt x="10530" y="3351"/>
                </a:lnTo>
                <a:lnTo>
                  <a:pt x="8025" y="5217"/>
                </a:lnTo>
                <a:lnTo>
                  <a:pt x="4000" y="10069"/>
                </a:lnTo>
                <a:lnTo>
                  <a:pt x="2487" y="12952"/>
                </a:lnTo>
                <a:lnTo>
                  <a:pt x="1490" y="16304"/>
                </a:lnTo>
                <a:lnTo>
                  <a:pt x="497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14" y="38351"/>
                </a:lnTo>
                <a:lnTo>
                  <a:pt x="2350" y="41616"/>
                </a:lnTo>
                <a:lnTo>
                  <a:pt x="3790" y="44385"/>
                </a:lnTo>
                <a:lnTo>
                  <a:pt x="5721" y="46659"/>
                </a:lnTo>
                <a:lnTo>
                  <a:pt x="10052" y="50670"/>
                </a:lnTo>
                <a:lnTo>
                  <a:pt x="9695" y="34225"/>
                </a:lnTo>
                <a:lnTo>
                  <a:pt x="8982" y="29362"/>
                </a:lnTo>
                <a:lnTo>
                  <a:pt x="8982" y="23911"/>
                </a:lnTo>
                <a:close/>
              </a:path>
              <a:path w="47285" h="53654">
                <a:moveTo>
                  <a:pt x="26118" y="46123"/>
                </a:moveTo>
                <a:lnTo>
                  <a:pt x="20765" y="46123"/>
                </a:lnTo>
                <a:lnTo>
                  <a:pt x="16560" y="44575"/>
                </a:lnTo>
                <a:lnTo>
                  <a:pt x="13201" y="42148"/>
                </a:lnTo>
                <a:lnTo>
                  <a:pt x="10962" y="38646"/>
                </a:lnTo>
                <a:lnTo>
                  <a:pt x="9695" y="34225"/>
                </a:lnTo>
                <a:lnTo>
                  <a:pt x="10052" y="50670"/>
                </a:lnTo>
                <a:lnTo>
                  <a:pt x="12942" y="51865"/>
                </a:lnTo>
                <a:lnTo>
                  <a:pt x="15844" y="53072"/>
                </a:lnTo>
                <a:lnTo>
                  <a:pt x="19227" y="53654"/>
                </a:lnTo>
                <a:lnTo>
                  <a:pt x="27115" y="53654"/>
                </a:lnTo>
                <a:lnTo>
                  <a:pt x="30618" y="52981"/>
                </a:lnTo>
                <a:lnTo>
                  <a:pt x="33656" y="51624"/>
                </a:lnTo>
                <a:lnTo>
                  <a:pt x="36681" y="50264"/>
                </a:lnTo>
                <a:lnTo>
                  <a:pt x="37458" y="34668"/>
                </a:lnTo>
                <a:lnTo>
                  <a:pt x="36004" y="39038"/>
                </a:lnTo>
                <a:lnTo>
                  <a:pt x="33595" y="42454"/>
                </a:lnTo>
                <a:lnTo>
                  <a:pt x="30190" y="44701"/>
                </a:lnTo>
                <a:lnTo>
                  <a:pt x="26118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4524353" y="5036856"/>
            <a:ext cx="40737" cy="52920"/>
          </a:xfrm>
          <a:custGeom>
            <a:avLst/>
            <a:gdLst/>
            <a:ahLst/>
            <a:cxnLst/>
            <a:rect l="l" t="t" r="r" b="b"/>
            <a:pathLst>
              <a:path w="40737" h="52920">
                <a:moveTo>
                  <a:pt x="5915" y="52920"/>
                </a:moveTo>
                <a:lnTo>
                  <a:pt x="8684" y="51268"/>
                </a:lnTo>
                <a:lnTo>
                  <a:pt x="8684" y="17132"/>
                </a:lnTo>
                <a:lnTo>
                  <a:pt x="11070" y="14058"/>
                </a:lnTo>
                <a:lnTo>
                  <a:pt x="13331" y="11732"/>
                </a:lnTo>
                <a:lnTo>
                  <a:pt x="17687" y="8557"/>
                </a:lnTo>
                <a:lnTo>
                  <a:pt x="22029" y="7758"/>
                </a:lnTo>
                <a:lnTo>
                  <a:pt x="25189" y="8089"/>
                </a:lnTo>
                <a:lnTo>
                  <a:pt x="27749" y="9385"/>
                </a:lnTo>
                <a:lnTo>
                  <a:pt x="30406" y="12787"/>
                </a:lnTo>
                <a:lnTo>
                  <a:pt x="31438" y="15948"/>
                </a:lnTo>
                <a:lnTo>
                  <a:pt x="32066" y="19886"/>
                </a:lnTo>
                <a:lnTo>
                  <a:pt x="32066" y="51268"/>
                </a:lnTo>
                <a:lnTo>
                  <a:pt x="32288" y="52006"/>
                </a:lnTo>
                <a:lnTo>
                  <a:pt x="34837" y="52920"/>
                </a:lnTo>
                <a:lnTo>
                  <a:pt x="37969" y="52920"/>
                </a:lnTo>
                <a:lnTo>
                  <a:pt x="40737" y="51268"/>
                </a:lnTo>
                <a:lnTo>
                  <a:pt x="40737" y="18007"/>
                </a:lnTo>
                <a:lnTo>
                  <a:pt x="40457" y="15022"/>
                </a:lnTo>
                <a:lnTo>
                  <a:pt x="39297" y="10083"/>
                </a:lnTo>
                <a:lnTo>
                  <a:pt x="37001" y="6070"/>
                </a:lnTo>
                <a:lnTo>
                  <a:pt x="33926" y="2754"/>
                </a:lnTo>
                <a:lnTo>
                  <a:pt x="29629" y="543"/>
                </a:lnTo>
                <a:lnTo>
                  <a:pt x="26972" y="0"/>
                </a:lnTo>
                <a:lnTo>
                  <a:pt x="21117" y="0"/>
                </a:lnTo>
                <a:lnTo>
                  <a:pt x="18450" y="723"/>
                </a:lnTo>
                <a:lnTo>
                  <a:pt x="15805" y="2146"/>
                </a:lnTo>
                <a:lnTo>
                  <a:pt x="13162" y="3568"/>
                </a:lnTo>
                <a:lnTo>
                  <a:pt x="10505" y="5829"/>
                </a:lnTo>
                <a:lnTo>
                  <a:pt x="7834" y="8888"/>
                </a:lnTo>
                <a:lnTo>
                  <a:pt x="7834" y="2437"/>
                </a:lnTo>
                <a:lnTo>
                  <a:pt x="5868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8"/>
                </a:lnTo>
                <a:lnTo>
                  <a:pt x="195" y="52006"/>
                </a:lnTo>
                <a:lnTo>
                  <a:pt x="2780" y="52920"/>
                </a:lnTo>
                <a:lnTo>
                  <a:pt x="5915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4618332" y="5036856"/>
            <a:ext cx="22153" cy="53654"/>
          </a:xfrm>
          <a:custGeom>
            <a:avLst/>
            <a:gdLst/>
            <a:ahLst/>
            <a:cxnLst/>
            <a:rect l="l" t="t" r="r" b="b"/>
            <a:pathLst>
              <a:path w="22153" h="53654">
                <a:moveTo>
                  <a:pt x="11217" y="44410"/>
                </a:moveTo>
                <a:lnTo>
                  <a:pt x="8881" y="40892"/>
                </a:lnTo>
                <a:lnTo>
                  <a:pt x="7628" y="51991"/>
                </a:lnTo>
                <a:lnTo>
                  <a:pt x="11659" y="53327"/>
                </a:lnTo>
                <a:lnTo>
                  <a:pt x="16398" y="53654"/>
                </a:lnTo>
                <a:lnTo>
                  <a:pt x="19227" y="53654"/>
                </a:lnTo>
                <a:lnTo>
                  <a:pt x="22153" y="46062"/>
                </a:lnTo>
                <a:lnTo>
                  <a:pt x="17762" y="46659"/>
                </a:lnTo>
                <a:lnTo>
                  <a:pt x="14958" y="46659"/>
                </a:lnTo>
                <a:lnTo>
                  <a:pt x="11217" y="44410"/>
                </a:lnTo>
                <a:close/>
              </a:path>
              <a:path w="22153" h="53654">
                <a:moveTo>
                  <a:pt x="3312" y="12103"/>
                </a:moveTo>
                <a:lnTo>
                  <a:pt x="5969" y="11531"/>
                </a:lnTo>
                <a:lnTo>
                  <a:pt x="9175" y="9789"/>
                </a:lnTo>
                <a:lnTo>
                  <a:pt x="11944" y="8582"/>
                </a:lnTo>
                <a:lnTo>
                  <a:pt x="15339" y="7531"/>
                </a:lnTo>
                <a:lnTo>
                  <a:pt x="19385" y="7261"/>
                </a:lnTo>
                <a:lnTo>
                  <a:pt x="23075" y="7517"/>
                </a:lnTo>
                <a:lnTo>
                  <a:pt x="26913" y="9206"/>
                </a:lnTo>
                <a:lnTo>
                  <a:pt x="29253" y="12330"/>
                </a:lnTo>
                <a:lnTo>
                  <a:pt x="30027" y="15224"/>
                </a:lnTo>
                <a:lnTo>
                  <a:pt x="30222" y="18770"/>
                </a:lnTo>
                <a:lnTo>
                  <a:pt x="30222" y="22565"/>
                </a:lnTo>
                <a:lnTo>
                  <a:pt x="20026" y="22565"/>
                </a:lnTo>
                <a:lnTo>
                  <a:pt x="16704" y="22910"/>
                </a:lnTo>
                <a:lnTo>
                  <a:pt x="13762" y="23569"/>
                </a:lnTo>
                <a:lnTo>
                  <a:pt x="10825" y="24243"/>
                </a:lnTo>
                <a:lnTo>
                  <a:pt x="8337" y="25247"/>
                </a:lnTo>
                <a:lnTo>
                  <a:pt x="4279" y="27926"/>
                </a:lnTo>
                <a:lnTo>
                  <a:pt x="1638" y="31622"/>
                </a:lnTo>
                <a:lnTo>
                  <a:pt x="0" y="36040"/>
                </a:lnTo>
                <a:lnTo>
                  <a:pt x="0" y="38797"/>
                </a:lnTo>
                <a:lnTo>
                  <a:pt x="392" y="43243"/>
                </a:lnTo>
                <a:lnTo>
                  <a:pt x="1968" y="46926"/>
                </a:lnTo>
                <a:lnTo>
                  <a:pt x="4489" y="49756"/>
                </a:lnTo>
                <a:lnTo>
                  <a:pt x="7628" y="51991"/>
                </a:lnTo>
                <a:lnTo>
                  <a:pt x="8881" y="40892"/>
                </a:lnTo>
                <a:lnTo>
                  <a:pt x="8881" y="38351"/>
                </a:lnTo>
                <a:lnTo>
                  <a:pt x="9691" y="34427"/>
                </a:lnTo>
                <a:lnTo>
                  <a:pt x="12240" y="31493"/>
                </a:lnTo>
                <a:lnTo>
                  <a:pt x="14856" y="30060"/>
                </a:lnTo>
                <a:lnTo>
                  <a:pt x="18352" y="29232"/>
                </a:lnTo>
                <a:lnTo>
                  <a:pt x="22805" y="29019"/>
                </a:lnTo>
                <a:lnTo>
                  <a:pt x="30222" y="29019"/>
                </a:lnTo>
                <a:lnTo>
                  <a:pt x="30222" y="39381"/>
                </a:lnTo>
                <a:lnTo>
                  <a:pt x="26042" y="43675"/>
                </a:lnTo>
                <a:lnTo>
                  <a:pt x="22153" y="46062"/>
                </a:lnTo>
                <a:lnTo>
                  <a:pt x="19227" y="53654"/>
                </a:lnTo>
                <a:lnTo>
                  <a:pt x="21920" y="53035"/>
                </a:lnTo>
                <a:lnTo>
                  <a:pt x="24465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3"/>
                </a:lnTo>
                <a:lnTo>
                  <a:pt x="33472" y="52905"/>
                </a:lnTo>
                <a:lnTo>
                  <a:pt x="36054" y="52956"/>
                </a:lnTo>
                <a:lnTo>
                  <a:pt x="38832" y="51333"/>
                </a:lnTo>
                <a:lnTo>
                  <a:pt x="38832" y="15354"/>
                </a:lnTo>
                <a:lnTo>
                  <a:pt x="38501" y="12697"/>
                </a:lnTo>
                <a:lnTo>
                  <a:pt x="37172" y="8125"/>
                </a:lnTo>
                <a:lnTo>
                  <a:pt x="34625" y="4683"/>
                </a:lnTo>
                <a:lnTo>
                  <a:pt x="31233" y="1979"/>
                </a:lnTo>
                <a:lnTo>
                  <a:pt x="26470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5" y="176"/>
                </a:lnTo>
                <a:lnTo>
                  <a:pt x="12988" y="849"/>
                </a:lnTo>
                <a:lnTo>
                  <a:pt x="9827" y="1800"/>
                </a:lnTo>
                <a:lnTo>
                  <a:pt x="5843" y="3543"/>
                </a:lnTo>
                <a:lnTo>
                  <a:pt x="2498" y="6692"/>
                </a:lnTo>
                <a:lnTo>
                  <a:pt x="2315" y="9385"/>
                </a:lnTo>
                <a:lnTo>
                  <a:pt x="331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4681188" y="5036856"/>
            <a:ext cx="40737" cy="52920"/>
          </a:xfrm>
          <a:custGeom>
            <a:avLst/>
            <a:gdLst/>
            <a:ahLst/>
            <a:cxnLst/>
            <a:rect l="l" t="t" r="r" b="b"/>
            <a:pathLst>
              <a:path w="40737" h="52920">
                <a:moveTo>
                  <a:pt x="5914" y="52920"/>
                </a:moveTo>
                <a:lnTo>
                  <a:pt x="8682" y="51268"/>
                </a:lnTo>
                <a:lnTo>
                  <a:pt x="8682" y="17132"/>
                </a:lnTo>
                <a:lnTo>
                  <a:pt x="11069" y="14058"/>
                </a:lnTo>
                <a:lnTo>
                  <a:pt x="13333" y="11732"/>
                </a:lnTo>
                <a:lnTo>
                  <a:pt x="17686" y="8557"/>
                </a:lnTo>
                <a:lnTo>
                  <a:pt x="22028" y="7758"/>
                </a:lnTo>
                <a:lnTo>
                  <a:pt x="25192" y="8089"/>
                </a:lnTo>
                <a:lnTo>
                  <a:pt x="27752" y="9385"/>
                </a:lnTo>
                <a:lnTo>
                  <a:pt x="30408" y="12787"/>
                </a:lnTo>
                <a:lnTo>
                  <a:pt x="31438" y="15948"/>
                </a:lnTo>
                <a:lnTo>
                  <a:pt x="32068" y="19886"/>
                </a:lnTo>
                <a:lnTo>
                  <a:pt x="32068" y="51268"/>
                </a:lnTo>
                <a:lnTo>
                  <a:pt x="32292" y="52006"/>
                </a:lnTo>
                <a:lnTo>
                  <a:pt x="34837" y="52920"/>
                </a:lnTo>
                <a:lnTo>
                  <a:pt x="37969" y="52920"/>
                </a:lnTo>
                <a:lnTo>
                  <a:pt x="40737" y="51268"/>
                </a:lnTo>
                <a:lnTo>
                  <a:pt x="40737" y="18007"/>
                </a:lnTo>
                <a:lnTo>
                  <a:pt x="40457" y="15022"/>
                </a:lnTo>
                <a:lnTo>
                  <a:pt x="39297" y="10083"/>
                </a:lnTo>
                <a:lnTo>
                  <a:pt x="37000" y="6070"/>
                </a:lnTo>
                <a:lnTo>
                  <a:pt x="33926" y="2754"/>
                </a:lnTo>
                <a:lnTo>
                  <a:pt x="29635" y="543"/>
                </a:lnTo>
                <a:lnTo>
                  <a:pt x="26978" y="0"/>
                </a:lnTo>
                <a:lnTo>
                  <a:pt x="21117" y="0"/>
                </a:lnTo>
                <a:lnTo>
                  <a:pt x="18449" y="723"/>
                </a:lnTo>
                <a:lnTo>
                  <a:pt x="15803" y="2146"/>
                </a:lnTo>
                <a:lnTo>
                  <a:pt x="13161" y="3568"/>
                </a:lnTo>
                <a:lnTo>
                  <a:pt x="10504" y="5829"/>
                </a:lnTo>
                <a:lnTo>
                  <a:pt x="7833" y="8888"/>
                </a:lnTo>
                <a:lnTo>
                  <a:pt x="7833" y="2437"/>
                </a:lnTo>
                <a:lnTo>
                  <a:pt x="5867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8"/>
                </a:lnTo>
                <a:lnTo>
                  <a:pt x="198" y="52006"/>
                </a:lnTo>
                <a:lnTo>
                  <a:pt x="2778" y="52920"/>
                </a:lnTo>
                <a:lnTo>
                  <a:pt x="591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4742780" y="5070546"/>
            <a:ext cx="12807" cy="75667"/>
          </a:xfrm>
          <a:custGeom>
            <a:avLst/>
            <a:gdLst/>
            <a:ahLst/>
            <a:cxnLst/>
            <a:rect l="l" t="t" r="r" b="b"/>
            <a:pathLst>
              <a:path w="12807" h="75667">
                <a:moveTo>
                  <a:pt x="12807" y="19281"/>
                </a:moveTo>
                <a:lnTo>
                  <a:pt x="12376" y="8092"/>
                </a:lnTo>
                <a:lnTo>
                  <a:pt x="10543" y="4446"/>
                </a:lnTo>
                <a:lnTo>
                  <a:pt x="9536" y="0"/>
                </a:lnTo>
                <a:lnTo>
                  <a:pt x="7898" y="16484"/>
                </a:lnTo>
                <a:lnTo>
                  <a:pt x="12807" y="19281"/>
                </a:lnTo>
                <a:close/>
              </a:path>
              <a:path w="12807" h="75667">
                <a:moveTo>
                  <a:pt x="34790" y="-54683"/>
                </a:moveTo>
                <a:lnTo>
                  <a:pt x="34790" y="-26311"/>
                </a:lnTo>
                <a:lnTo>
                  <a:pt x="32551" y="-28724"/>
                </a:lnTo>
                <a:lnTo>
                  <a:pt x="27985" y="-31823"/>
                </a:lnTo>
                <a:lnTo>
                  <a:pt x="23166" y="-33691"/>
                </a:lnTo>
                <a:lnTo>
                  <a:pt x="17063" y="-33691"/>
                </a:lnTo>
                <a:lnTo>
                  <a:pt x="14122" y="-33044"/>
                </a:lnTo>
                <a:lnTo>
                  <a:pt x="11587" y="-31774"/>
                </a:lnTo>
                <a:lnTo>
                  <a:pt x="9042" y="-30477"/>
                </a:lnTo>
                <a:lnTo>
                  <a:pt x="6915" y="-28648"/>
                </a:lnTo>
                <a:lnTo>
                  <a:pt x="3484" y="-23874"/>
                </a:lnTo>
                <a:lnTo>
                  <a:pt x="2192" y="-20991"/>
                </a:lnTo>
                <a:lnTo>
                  <a:pt x="1306" y="-17600"/>
                </a:lnTo>
                <a:lnTo>
                  <a:pt x="435" y="-14224"/>
                </a:lnTo>
                <a:lnTo>
                  <a:pt x="0" y="-10436"/>
                </a:lnTo>
                <a:lnTo>
                  <a:pt x="0" y="-2692"/>
                </a:lnTo>
                <a:lnTo>
                  <a:pt x="345" y="673"/>
                </a:lnTo>
                <a:lnTo>
                  <a:pt x="1047" y="3887"/>
                </a:lnTo>
                <a:lnTo>
                  <a:pt x="1748" y="7087"/>
                </a:lnTo>
                <a:lnTo>
                  <a:pt x="2857" y="9867"/>
                </a:lnTo>
                <a:lnTo>
                  <a:pt x="4381" y="12232"/>
                </a:lnTo>
                <a:lnTo>
                  <a:pt x="7898" y="16484"/>
                </a:lnTo>
                <a:lnTo>
                  <a:pt x="9536" y="0"/>
                </a:lnTo>
                <a:lnTo>
                  <a:pt x="8981" y="-4762"/>
                </a:lnTo>
                <a:lnTo>
                  <a:pt x="8981" y="-9536"/>
                </a:lnTo>
                <a:lnTo>
                  <a:pt x="9648" y="-14043"/>
                </a:lnTo>
                <a:lnTo>
                  <a:pt x="10788" y="-18299"/>
                </a:lnTo>
                <a:lnTo>
                  <a:pt x="12707" y="-21841"/>
                </a:lnTo>
                <a:lnTo>
                  <a:pt x="15515" y="-24368"/>
                </a:lnTo>
                <a:lnTo>
                  <a:pt x="18921" y="-25995"/>
                </a:lnTo>
                <a:lnTo>
                  <a:pt x="23511" y="-25995"/>
                </a:lnTo>
                <a:lnTo>
                  <a:pt x="27985" y="-23633"/>
                </a:lnTo>
                <a:lnTo>
                  <a:pt x="32449" y="-19759"/>
                </a:lnTo>
                <a:lnTo>
                  <a:pt x="34790" y="-16761"/>
                </a:lnTo>
                <a:lnTo>
                  <a:pt x="34790" y="2768"/>
                </a:lnTo>
                <a:lnTo>
                  <a:pt x="32133" y="6033"/>
                </a:lnTo>
                <a:lnTo>
                  <a:pt x="28503" y="9438"/>
                </a:lnTo>
                <a:lnTo>
                  <a:pt x="25171" y="11508"/>
                </a:lnTo>
                <a:lnTo>
                  <a:pt x="21908" y="12318"/>
                </a:lnTo>
                <a:lnTo>
                  <a:pt x="18478" y="12318"/>
                </a:lnTo>
                <a:lnTo>
                  <a:pt x="15083" y="10656"/>
                </a:lnTo>
                <a:lnTo>
                  <a:pt x="12376" y="8092"/>
                </a:lnTo>
                <a:lnTo>
                  <a:pt x="12807" y="19281"/>
                </a:lnTo>
                <a:lnTo>
                  <a:pt x="15756" y="19979"/>
                </a:lnTo>
                <a:lnTo>
                  <a:pt x="22424" y="19979"/>
                </a:lnTo>
                <a:lnTo>
                  <a:pt x="25354" y="19190"/>
                </a:lnTo>
                <a:lnTo>
                  <a:pt x="28036" y="17640"/>
                </a:lnTo>
                <a:lnTo>
                  <a:pt x="30718" y="16080"/>
                </a:lnTo>
                <a:lnTo>
                  <a:pt x="33299" y="13906"/>
                </a:lnTo>
                <a:lnTo>
                  <a:pt x="35787" y="11127"/>
                </a:lnTo>
                <a:lnTo>
                  <a:pt x="35787" y="17579"/>
                </a:lnTo>
                <a:lnTo>
                  <a:pt x="37889" y="19151"/>
                </a:lnTo>
                <a:lnTo>
                  <a:pt x="40434" y="19267"/>
                </a:lnTo>
                <a:lnTo>
                  <a:pt x="43508" y="17579"/>
                </a:lnTo>
                <a:lnTo>
                  <a:pt x="43508" y="-54683"/>
                </a:lnTo>
                <a:lnTo>
                  <a:pt x="43275" y="-55421"/>
                </a:lnTo>
                <a:lnTo>
                  <a:pt x="40694" y="-56386"/>
                </a:lnTo>
                <a:lnTo>
                  <a:pt x="37569" y="-56386"/>
                </a:lnTo>
                <a:lnTo>
                  <a:pt x="34790" y="-54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4842954" y="5036856"/>
            <a:ext cx="70163" cy="52920"/>
          </a:xfrm>
          <a:custGeom>
            <a:avLst/>
            <a:gdLst/>
            <a:ahLst/>
            <a:cxnLst/>
            <a:rect l="l" t="t" r="r" b="b"/>
            <a:pathLst>
              <a:path w="70163" h="52920">
                <a:moveTo>
                  <a:pt x="61653" y="52006"/>
                </a:moveTo>
                <a:lnTo>
                  <a:pt x="64259" y="52920"/>
                </a:lnTo>
                <a:lnTo>
                  <a:pt x="67384" y="52920"/>
                </a:lnTo>
                <a:lnTo>
                  <a:pt x="70163" y="51268"/>
                </a:lnTo>
                <a:lnTo>
                  <a:pt x="70163" y="17651"/>
                </a:lnTo>
                <a:lnTo>
                  <a:pt x="69889" y="15022"/>
                </a:lnTo>
                <a:lnTo>
                  <a:pt x="68799" y="10083"/>
                </a:lnTo>
                <a:lnTo>
                  <a:pt x="66610" y="6070"/>
                </a:lnTo>
                <a:lnTo>
                  <a:pt x="63658" y="2754"/>
                </a:lnTo>
                <a:lnTo>
                  <a:pt x="59524" y="543"/>
                </a:lnTo>
                <a:lnTo>
                  <a:pt x="56965" y="0"/>
                </a:lnTo>
                <a:lnTo>
                  <a:pt x="52660" y="0"/>
                </a:lnTo>
                <a:lnTo>
                  <a:pt x="48908" y="849"/>
                </a:lnTo>
                <a:lnTo>
                  <a:pt x="46338" y="2171"/>
                </a:lnTo>
                <a:lnTo>
                  <a:pt x="43642" y="3910"/>
                </a:lnTo>
                <a:lnTo>
                  <a:pt x="40801" y="6386"/>
                </a:lnTo>
                <a:lnTo>
                  <a:pt x="37724" y="9663"/>
                </a:lnTo>
                <a:lnTo>
                  <a:pt x="35620" y="5713"/>
                </a:lnTo>
                <a:lnTo>
                  <a:pt x="32571" y="2678"/>
                </a:lnTo>
                <a:lnTo>
                  <a:pt x="30012" y="1181"/>
                </a:lnTo>
                <a:lnTo>
                  <a:pt x="26888" y="227"/>
                </a:lnTo>
                <a:lnTo>
                  <a:pt x="23176" y="0"/>
                </a:lnTo>
                <a:lnTo>
                  <a:pt x="20617" y="0"/>
                </a:lnTo>
                <a:lnTo>
                  <a:pt x="18093" y="723"/>
                </a:lnTo>
                <a:lnTo>
                  <a:pt x="13078" y="3568"/>
                </a:lnTo>
                <a:lnTo>
                  <a:pt x="10478" y="5829"/>
                </a:lnTo>
                <a:lnTo>
                  <a:pt x="7837" y="8888"/>
                </a:lnTo>
                <a:lnTo>
                  <a:pt x="7837" y="2437"/>
                </a:lnTo>
                <a:lnTo>
                  <a:pt x="5857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8"/>
                </a:lnTo>
                <a:lnTo>
                  <a:pt x="186" y="52006"/>
                </a:lnTo>
                <a:lnTo>
                  <a:pt x="2764" y="52920"/>
                </a:lnTo>
                <a:lnTo>
                  <a:pt x="5888" y="52920"/>
                </a:lnTo>
                <a:lnTo>
                  <a:pt x="8671" y="51268"/>
                </a:lnTo>
                <a:lnTo>
                  <a:pt x="8671" y="17132"/>
                </a:lnTo>
                <a:lnTo>
                  <a:pt x="11047" y="14058"/>
                </a:lnTo>
                <a:lnTo>
                  <a:pt x="15292" y="10144"/>
                </a:lnTo>
                <a:lnTo>
                  <a:pt x="19334" y="7758"/>
                </a:lnTo>
                <a:lnTo>
                  <a:pt x="22942" y="7758"/>
                </a:lnTo>
                <a:lnTo>
                  <a:pt x="25509" y="8723"/>
                </a:lnTo>
                <a:lnTo>
                  <a:pt x="28425" y="11556"/>
                </a:lnTo>
                <a:lnTo>
                  <a:pt x="29778" y="14249"/>
                </a:lnTo>
                <a:lnTo>
                  <a:pt x="30542" y="17651"/>
                </a:lnTo>
                <a:lnTo>
                  <a:pt x="30740" y="21589"/>
                </a:lnTo>
                <a:lnTo>
                  <a:pt x="30740" y="51268"/>
                </a:lnTo>
                <a:lnTo>
                  <a:pt x="30938" y="52006"/>
                </a:lnTo>
                <a:lnTo>
                  <a:pt x="33544" y="52920"/>
                </a:lnTo>
                <a:lnTo>
                  <a:pt x="36597" y="52920"/>
                </a:lnTo>
                <a:lnTo>
                  <a:pt x="39411" y="51268"/>
                </a:lnTo>
                <a:lnTo>
                  <a:pt x="39411" y="17132"/>
                </a:lnTo>
                <a:lnTo>
                  <a:pt x="41821" y="14058"/>
                </a:lnTo>
                <a:lnTo>
                  <a:pt x="46065" y="10144"/>
                </a:lnTo>
                <a:lnTo>
                  <a:pt x="50076" y="7758"/>
                </a:lnTo>
                <a:lnTo>
                  <a:pt x="53690" y="7758"/>
                </a:lnTo>
                <a:lnTo>
                  <a:pt x="56288" y="8723"/>
                </a:lnTo>
                <a:lnTo>
                  <a:pt x="59226" y="11556"/>
                </a:lnTo>
                <a:lnTo>
                  <a:pt x="60558" y="14249"/>
                </a:lnTo>
                <a:lnTo>
                  <a:pt x="61257" y="17651"/>
                </a:lnTo>
                <a:lnTo>
                  <a:pt x="61429" y="21589"/>
                </a:lnTo>
                <a:lnTo>
                  <a:pt x="61429" y="51268"/>
                </a:lnTo>
                <a:lnTo>
                  <a:pt x="61653" y="520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4934461" y="5036856"/>
            <a:ext cx="22158" cy="53654"/>
          </a:xfrm>
          <a:custGeom>
            <a:avLst/>
            <a:gdLst/>
            <a:ahLst/>
            <a:cxnLst/>
            <a:rect l="l" t="t" r="r" b="b"/>
            <a:pathLst>
              <a:path w="22158" h="53654">
                <a:moveTo>
                  <a:pt x="11221" y="44410"/>
                </a:moveTo>
                <a:lnTo>
                  <a:pt x="8882" y="40892"/>
                </a:lnTo>
                <a:lnTo>
                  <a:pt x="7628" y="51991"/>
                </a:lnTo>
                <a:lnTo>
                  <a:pt x="11649" y="53327"/>
                </a:lnTo>
                <a:lnTo>
                  <a:pt x="16402" y="53654"/>
                </a:lnTo>
                <a:lnTo>
                  <a:pt x="19227" y="53654"/>
                </a:lnTo>
                <a:lnTo>
                  <a:pt x="22158" y="46062"/>
                </a:lnTo>
                <a:lnTo>
                  <a:pt x="17763" y="46659"/>
                </a:lnTo>
                <a:lnTo>
                  <a:pt x="14961" y="46659"/>
                </a:lnTo>
                <a:lnTo>
                  <a:pt x="11221" y="44410"/>
                </a:lnTo>
                <a:close/>
              </a:path>
              <a:path w="22158" h="53654">
                <a:moveTo>
                  <a:pt x="3301" y="12103"/>
                </a:moveTo>
                <a:lnTo>
                  <a:pt x="5958" y="11531"/>
                </a:lnTo>
                <a:lnTo>
                  <a:pt x="9165" y="9789"/>
                </a:lnTo>
                <a:lnTo>
                  <a:pt x="11949" y="8582"/>
                </a:lnTo>
                <a:lnTo>
                  <a:pt x="15340" y="7531"/>
                </a:lnTo>
                <a:lnTo>
                  <a:pt x="19390" y="7261"/>
                </a:lnTo>
                <a:lnTo>
                  <a:pt x="23077" y="7517"/>
                </a:lnTo>
                <a:lnTo>
                  <a:pt x="26917" y="9206"/>
                </a:lnTo>
                <a:lnTo>
                  <a:pt x="29254" y="12330"/>
                </a:lnTo>
                <a:lnTo>
                  <a:pt x="30017" y="15224"/>
                </a:lnTo>
                <a:lnTo>
                  <a:pt x="30212" y="18770"/>
                </a:lnTo>
                <a:lnTo>
                  <a:pt x="30212" y="22565"/>
                </a:lnTo>
                <a:lnTo>
                  <a:pt x="20027" y="22565"/>
                </a:lnTo>
                <a:lnTo>
                  <a:pt x="16708" y="22910"/>
                </a:lnTo>
                <a:lnTo>
                  <a:pt x="13766" y="23569"/>
                </a:lnTo>
                <a:lnTo>
                  <a:pt x="10829" y="24243"/>
                </a:lnTo>
                <a:lnTo>
                  <a:pt x="8341" y="25247"/>
                </a:lnTo>
                <a:lnTo>
                  <a:pt x="4284" y="27926"/>
                </a:lnTo>
                <a:lnTo>
                  <a:pt x="1628" y="31622"/>
                </a:lnTo>
                <a:lnTo>
                  <a:pt x="0" y="36040"/>
                </a:lnTo>
                <a:lnTo>
                  <a:pt x="0" y="38797"/>
                </a:lnTo>
                <a:lnTo>
                  <a:pt x="396" y="43243"/>
                </a:lnTo>
                <a:lnTo>
                  <a:pt x="1973" y="46926"/>
                </a:lnTo>
                <a:lnTo>
                  <a:pt x="4493" y="49756"/>
                </a:lnTo>
                <a:lnTo>
                  <a:pt x="7628" y="51991"/>
                </a:lnTo>
                <a:lnTo>
                  <a:pt x="8882" y="40892"/>
                </a:lnTo>
                <a:lnTo>
                  <a:pt x="8882" y="38351"/>
                </a:lnTo>
                <a:lnTo>
                  <a:pt x="9695" y="34427"/>
                </a:lnTo>
                <a:lnTo>
                  <a:pt x="12240" y="31493"/>
                </a:lnTo>
                <a:lnTo>
                  <a:pt x="14865" y="30060"/>
                </a:lnTo>
                <a:lnTo>
                  <a:pt x="18356" y="29232"/>
                </a:lnTo>
                <a:lnTo>
                  <a:pt x="22810" y="29019"/>
                </a:lnTo>
                <a:lnTo>
                  <a:pt x="30212" y="29019"/>
                </a:lnTo>
                <a:lnTo>
                  <a:pt x="30212" y="39381"/>
                </a:lnTo>
                <a:lnTo>
                  <a:pt x="26046" y="43675"/>
                </a:lnTo>
                <a:lnTo>
                  <a:pt x="22158" y="46062"/>
                </a:lnTo>
                <a:lnTo>
                  <a:pt x="19227" y="53654"/>
                </a:lnTo>
                <a:lnTo>
                  <a:pt x="21924" y="53035"/>
                </a:lnTo>
                <a:lnTo>
                  <a:pt x="24455" y="51765"/>
                </a:lnTo>
                <a:lnTo>
                  <a:pt x="27004" y="50493"/>
                </a:lnTo>
                <a:lnTo>
                  <a:pt x="31385" y="46443"/>
                </a:lnTo>
                <a:lnTo>
                  <a:pt x="31385" y="51333"/>
                </a:lnTo>
                <a:lnTo>
                  <a:pt x="33473" y="52905"/>
                </a:lnTo>
                <a:lnTo>
                  <a:pt x="36054" y="52956"/>
                </a:lnTo>
                <a:lnTo>
                  <a:pt x="38834" y="51333"/>
                </a:lnTo>
                <a:lnTo>
                  <a:pt x="38834" y="15354"/>
                </a:lnTo>
                <a:lnTo>
                  <a:pt x="38502" y="12697"/>
                </a:lnTo>
                <a:lnTo>
                  <a:pt x="37164" y="8125"/>
                </a:lnTo>
                <a:lnTo>
                  <a:pt x="34629" y="4683"/>
                </a:lnTo>
                <a:lnTo>
                  <a:pt x="31234" y="1979"/>
                </a:lnTo>
                <a:lnTo>
                  <a:pt x="26460" y="392"/>
                </a:lnTo>
                <a:lnTo>
                  <a:pt x="23583" y="0"/>
                </a:lnTo>
                <a:lnTo>
                  <a:pt x="20189" y="0"/>
                </a:lnTo>
                <a:lnTo>
                  <a:pt x="16560" y="176"/>
                </a:lnTo>
                <a:lnTo>
                  <a:pt x="12993" y="849"/>
                </a:lnTo>
                <a:lnTo>
                  <a:pt x="9832" y="1800"/>
                </a:lnTo>
                <a:lnTo>
                  <a:pt x="5833" y="3543"/>
                </a:lnTo>
                <a:lnTo>
                  <a:pt x="2499" y="6692"/>
                </a:lnTo>
                <a:lnTo>
                  <a:pt x="2305" y="9385"/>
                </a:lnTo>
                <a:lnTo>
                  <a:pt x="3301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4996281" y="5017489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21"/>
                </a:moveTo>
                <a:lnTo>
                  <a:pt x="370" y="8888"/>
                </a:lnTo>
                <a:lnTo>
                  <a:pt x="3272" y="10731"/>
                </a:lnTo>
                <a:lnTo>
                  <a:pt x="7379" y="10731"/>
                </a:lnTo>
                <a:lnTo>
                  <a:pt x="10331" y="8837"/>
                </a:lnTo>
                <a:lnTo>
                  <a:pt x="10713" y="5306"/>
                </a:lnTo>
                <a:lnTo>
                  <a:pt x="10346" y="1854"/>
                </a:lnTo>
                <a:lnTo>
                  <a:pt x="7426" y="0"/>
                </a:lnTo>
                <a:lnTo>
                  <a:pt x="3333" y="0"/>
                </a:lnTo>
                <a:lnTo>
                  <a:pt x="380" y="1889"/>
                </a:lnTo>
                <a:lnTo>
                  <a:pt x="0" y="5421"/>
                </a:lnTo>
                <a:close/>
              </a:path>
              <a:path w="10713" h="72288">
                <a:moveTo>
                  <a:pt x="1228" y="71374"/>
                </a:moveTo>
                <a:lnTo>
                  <a:pt x="3826" y="72288"/>
                </a:lnTo>
                <a:lnTo>
                  <a:pt x="6951" y="72288"/>
                </a:lnTo>
                <a:lnTo>
                  <a:pt x="9720" y="70636"/>
                </a:lnTo>
                <a:lnTo>
                  <a:pt x="9720" y="21804"/>
                </a:lnTo>
                <a:lnTo>
                  <a:pt x="9507" y="21107"/>
                </a:lnTo>
                <a:lnTo>
                  <a:pt x="6951" y="20152"/>
                </a:lnTo>
                <a:lnTo>
                  <a:pt x="3826" y="20152"/>
                </a:lnTo>
                <a:lnTo>
                  <a:pt x="1047" y="21804"/>
                </a:lnTo>
                <a:lnTo>
                  <a:pt x="1047" y="70636"/>
                </a:lnTo>
                <a:lnTo>
                  <a:pt x="122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5029923" y="5036856"/>
            <a:ext cx="40726" cy="52920"/>
          </a:xfrm>
          <a:custGeom>
            <a:avLst/>
            <a:gdLst/>
            <a:ahLst/>
            <a:cxnLst/>
            <a:rect l="l" t="t" r="r" b="b"/>
            <a:pathLst>
              <a:path w="40726" h="52920">
                <a:moveTo>
                  <a:pt x="5904" y="52920"/>
                </a:moveTo>
                <a:lnTo>
                  <a:pt x="8682" y="51268"/>
                </a:lnTo>
                <a:lnTo>
                  <a:pt x="8682" y="17132"/>
                </a:lnTo>
                <a:lnTo>
                  <a:pt x="11055" y="14058"/>
                </a:lnTo>
                <a:lnTo>
                  <a:pt x="13333" y="11732"/>
                </a:lnTo>
                <a:lnTo>
                  <a:pt x="17675" y="8557"/>
                </a:lnTo>
                <a:lnTo>
                  <a:pt x="22016" y="7758"/>
                </a:lnTo>
                <a:lnTo>
                  <a:pt x="25177" y="8089"/>
                </a:lnTo>
                <a:lnTo>
                  <a:pt x="27738" y="9385"/>
                </a:lnTo>
                <a:lnTo>
                  <a:pt x="30394" y="12787"/>
                </a:lnTo>
                <a:lnTo>
                  <a:pt x="31427" y="15948"/>
                </a:lnTo>
                <a:lnTo>
                  <a:pt x="32053" y="19886"/>
                </a:lnTo>
                <a:lnTo>
                  <a:pt x="32053" y="51268"/>
                </a:lnTo>
                <a:lnTo>
                  <a:pt x="32277" y="52006"/>
                </a:lnTo>
                <a:lnTo>
                  <a:pt x="34833" y="52920"/>
                </a:lnTo>
                <a:lnTo>
                  <a:pt x="37961" y="52920"/>
                </a:lnTo>
                <a:lnTo>
                  <a:pt x="40726" y="51268"/>
                </a:lnTo>
                <a:lnTo>
                  <a:pt x="40726" y="18007"/>
                </a:lnTo>
                <a:lnTo>
                  <a:pt x="40441" y="15022"/>
                </a:lnTo>
                <a:lnTo>
                  <a:pt x="39289" y="10083"/>
                </a:lnTo>
                <a:lnTo>
                  <a:pt x="36996" y="6070"/>
                </a:lnTo>
                <a:lnTo>
                  <a:pt x="33922" y="2754"/>
                </a:lnTo>
                <a:lnTo>
                  <a:pt x="29620" y="543"/>
                </a:lnTo>
                <a:lnTo>
                  <a:pt x="26963" y="0"/>
                </a:lnTo>
                <a:lnTo>
                  <a:pt x="21106" y="0"/>
                </a:lnTo>
                <a:lnTo>
                  <a:pt x="18439" y="723"/>
                </a:lnTo>
                <a:lnTo>
                  <a:pt x="15792" y="2146"/>
                </a:lnTo>
                <a:lnTo>
                  <a:pt x="13147" y="3568"/>
                </a:lnTo>
                <a:lnTo>
                  <a:pt x="10490" y="5829"/>
                </a:lnTo>
                <a:lnTo>
                  <a:pt x="7833" y="8888"/>
                </a:lnTo>
                <a:lnTo>
                  <a:pt x="7833" y="2437"/>
                </a:lnTo>
                <a:lnTo>
                  <a:pt x="5867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8"/>
                </a:lnTo>
                <a:lnTo>
                  <a:pt x="182" y="52006"/>
                </a:lnTo>
                <a:lnTo>
                  <a:pt x="2768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088196" y="5024570"/>
            <a:ext cx="30899" cy="65836"/>
          </a:xfrm>
          <a:custGeom>
            <a:avLst/>
            <a:gdLst/>
            <a:ahLst/>
            <a:cxnLst/>
            <a:rect l="l" t="t" r="r" b="b"/>
            <a:pathLst>
              <a:path w="30899" h="65836">
                <a:moveTo>
                  <a:pt x="17024" y="1703"/>
                </a:moveTo>
                <a:lnTo>
                  <a:pt x="16816" y="989"/>
                </a:lnTo>
                <a:lnTo>
                  <a:pt x="14255" y="0"/>
                </a:lnTo>
                <a:lnTo>
                  <a:pt x="11131" y="0"/>
                </a:lnTo>
                <a:lnTo>
                  <a:pt x="8352" y="1703"/>
                </a:lnTo>
                <a:lnTo>
                  <a:pt x="8352" y="13308"/>
                </a:lnTo>
                <a:lnTo>
                  <a:pt x="1793" y="13308"/>
                </a:lnTo>
                <a:lnTo>
                  <a:pt x="335" y="14464"/>
                </a:lnTo>
                <a:lnTo>
                  <a:pt x="0" y="17056"/>
                </a:lnTo>
                <a:lnTo>
                  <a:pt x="1734" y="20739"/>
                </a:lnTo>
                <a:lnTo>
                  <a:pt x="8352" y="20739"/>
                </a:lnTo>
                <a:lnTo>
                  <a:pt x="8352" y="52109"/>
                </a:lnTo>
                <a:lnTo>
                  <a:pt x="9112" y="56628"/>
                </a:lnTo>
                <a:lnTo>
                  <a:pt x="10440" y="60440"/>
                </a:lnTo>
                <a:lnTo>
                  <a:pt x="12693" y="63143"/>
                </a:lnTo>
                <a:lnTo>
                  <a:pt x="15868" y="64832"/>
                </a:lnTo>
                <a:lnTo>
                  <a:pt x="19731" y="65836"/>
                </a:lnTo>
                <a:lnTo>
                  <a:pt x="24588" y="65670"/>
                </a:lnTo>
                <a:lnTo>
                  <a:pt x="27590" y="65098"/>
                </a:lnTo>
                <a:lnTo>
                  <a:pt x="30553" y="63082"/>
                </a:lnTo>
                <a:lnTo>
                  <a:pt x="30899" y="59983"/>
                </a:lnTo>
                <a:lnTo>
                  <a:pt x="30899" y="59320"/>
                </a:lnTo>
                <a:lnTo>
                  <a:pt x="29102" y="56742"/>
                </a:lnTo>
                <a:lnTo>
                  <a:pt x="26435" y="57772"/>
                </a:lnTo>
                <a:lnTo>
                  <a:pt x="23652" y="58178"/>
                </a:lnTo>
                <a:lnTo>
                  <a:pt x="19433" y="57326"/>
                </a:lnTo>
                <a:lnTo>
                  <a:pt x="17503" y="53898"/>
                </a:lnTo>
                <a:lnTo>
                  <a:pt x="17024" y="51346"/>
                </a:lnTo>
                <a:lnTo>
                  <a:pt x="17024" y="20739"/>
                </a:lnTo>
                <a:lnTo>
                  <a:pt x="29166" y="20739"/>
                </a:lnTo>
                <a:lnTo>
                  <a:pt x="30736" y="19302"/>
                </a:lnTo>
                <a:lnTo>
                  <a:pt x="30899" y="16369"/>
                </a:lnTo>
                <a:lnTo>
                  <a:pt x="29166" y="13308"/>
                </a:lnTo>
                <a:lnTo>
                  <a:pt x="17024" y="13308"/>
                </a:lnTo>
                <a:lnTo>
                  <a:pt x="1702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135641" y="5036856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10" y="16941"/>
                </a:moveTo>
                <a:lnTo>
                  <a:pt x="42325" y="14133"/>
                </a:lnTo>
                <a:lnTo>
                  <a:pt x="41536" y="11329"/>
                </a:lnTo>
                <a:lnTo>
                  <a:pt x="38624" y="6808"/>
                </a:lnTo>
                <a:lnTo>
                  <a:pt x="34798" y="3074"/>
                </a:lnTo>
                <a:lnTo>
                  <a:pt x="32176" y="1840"/>
                </a:lnTo>
                <a:lnTo>
                  <a:pt x="29566" y="623"/>
                </a:lnTo>
                <a:lnTo>
                  <a:pt x="26409" y="0"/>
                </a:lnTo>
                <a:lnTo>
                  <a:pt x="26445" y="6998"/>
                </a:lnTo>
                <a:lnTo>
                  <a:pt x="29606" y="8331"/>
                </a:lnTo>
                <a:lnTo>
                  <a:pt x="31748" y="11009"/>
                </a:lnTo>
                <a:lnTo>
                  <a:pt x="33875" y="13691"/>
                </a:lnTo>
                <a:lnTo>
                  <a:pt x="34894" y="17373"/>
                </a:lnTo>
                <a:lnTo>
                  <a:pt x="34782" y="22072"/>
                </a:lnTo>
                <a:lnTo>
                  <a:pt x="8978" y="22072"/>
                </a:lnTo>
                <a:lnTo>
                  <a:pt x="9050" y="20092"/>
                </a:lnTo>
                <a:lnTo>
                  <a:pt x="10476" y="3111"/>
                </a:lnTo>
                <a:lnTo>
                  <a:pt x="8092" y="4903"/>
                </a:lnTo>
                <a:lnTo>
                  <a:pt x="4144" y="9577"/>
                </a:lnTo>
                <a:lnTo>
                  <a:pt x="2617" y="12409"/>
                </a:lnTo>
                <a:lnTo>
                  <a:pt x="1573" y="15760"/>
                </a:lnTo>
                <a:lnTo>
                  <a:pt x="514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22" y="38682"/>
                </a:lnTo>
                <a:lnTo>
                  <a:pt x="2531" y="42012"/>
                </a:lnTo>
                <a:lnTo>
                  <a:pt x="4042" y="44781"/>
                </a:lnTo>
                <a:lnTo>
                  <a:pt x="6037" y="46991"/>
                </a:lnTo>
                <a:lnTo>
                  <a:pt x="10490" y="50864"/>
                </a:lnTo>
                <a:lnTo>
                  <a:pt x="13417" y="51969"/>
                </a:lnTo>
                <a:lnTo>
                  <a:pt x="16347" y="53099"/>
                </a:lnTo>
                <a:lnTo>
                  <a:pt x="19753" y="53658"/>
                </a:lnTo>
                <a:lnTo>
                  <a:pt x="23641" y="53658"/>
                </a:lnTo>
                <a:lnTo>
                  <a:pt x="27997" y="53492"/>
                </a:lnTo>
                <a:lnTo>
                  <a:pt x="31957" y="52793"/>
                </a:lnTo>
                <a:lnTo>
                  <a:pt x="35204" y="51969"/>
                </a:lnTo>
                <a:lnTo>
                  <a:pt x="37933" y="51092"/>
                </a:lnTo>
                <a:lnTo>
                  <a:pt x="41194" y="48820"/>
                </a:lnTo>
                <a:lnTo>
                  <a:pt x="41515" y="46163"/>
                </a:lnTo>
                <a:lnTo>
                  <a:pt x="40935" y="43013"/>
                </a:lnTo>
                <a:lnTo>
                  <a:pt x="38202" y="43268"/>
                </a:lnTo>
                <a:lnTo>
                  <a:pt x="35041" y="44550"/>
                </a:lnTo>
                <a:lnTo>
                  <a:pt x="32237" y="45439"/>
                </a:lnTo>
                <a:lnTo>
                  <a:pt x="28705" y="46188"/>
                </a:lnTo>
                <a:lnTo>
                  <a:pt x="24451" y="46379"/>
                </a:lnTo>
                <a:lnTo>
                  <a:pt x="21596" y="46379"/>
                </a:lnTo>
                <a:lnTo>
                  <a:pt x="17218" y="45137"/>
                </a:lnTo>
                <a:lnTo>
                  <a:pt x="13639" y="43117"/>
                </a:lnTo>
                <a:lnTo>
                  <a:pt x="11178" y="40003"/>
                </a:lnTo>
                <a:lnTo>
                  <a:pt x="9777" y="35967"/>
                </a:lnTo>
                <a:lnTo>
                  <a:pt x="8978" y="31356"/>
                </a:lnTo>
                <a:lnTo>
                  <a:pt x="8978" y="28652"/>
                </a:lnTo>
                <a:lnTo>
                  <a:pt x="40135" y="28652"/>
                </a:lnTo>
                <a:lnTo>
                  <a:pt x="42472" y="27749"/>
                </a:lnTo>
                <a:lnTo>
                  <a:pt x="43506" y="24739"/>
                </a:lnTo>
                <a:lnTo>
                  <a:pt x="43506" y="19926"/>
                </a:lnTo>
                <a:lnTo>
                  <a:pt x="43110" y="16941"/>
                </a:lnTo>
                <a:close/>
              </a:path>
              <a:path w="43506" h="53658">
                <a:moveTo>
                  <a:pt x="9050" y="20092"/>
                </a:moveTo>
                <a:lnTo>
                  <a:pt x="9975" y="16358"/>
                </a:lnTo>
                <a:lnTo>
                  <a:pt x="11437" y="12928"/>
                </a:lnTo>
                <a:lnTo>
                  <a:pt x="14979" y="9079"/>
                </a:lnTo>
                <a:lnTo>
                  <a:pt x="18215" y="7416"/>
                </a:lnTo>
                <a:lnTo>
                  <a:pt x="22247" y="6998"/>
                </a:lnTo>
                <a:lnTo>
                  <a:pt x="26445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294" y="1865"/>
                </a:lnTo>
                <a:lnTo>
                  <a:pt x="10476" y="3111"/>
                </a:lnTo>
                <a:lnTo>
                  <a:pt x="9050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200898" y="5036856"/>
            <a:ext cx="40736" cy="52920"/>
          </a:xfrm>
          <a:custGeom>
            <a:avLst/>
            <a:gdLst/>
            <a:ahLst/>
            <a:cxnLst/>
            <a:rect l="l" t="t" r="r" b="b"/>
            <a:pathLst>
              <a:path w="40736" h="52920">
                <a:moveTo>
                  <a:pt x="5914" y="52920"/>
                </a:moveTo>
                <a:lnTo>
                  <a:pt x="8679" y="51268"/>
                </a:lnTo>
                <a:lnTo>
                  <a:pt x="8679" y="17132"/>
                </a:lnTo>
                <a:lnTo>
                  <a:pt x="11069" y="14058"/>
                </a:lnTo>
                <a:lnTo>
                  <a:pt x="13329" y="11732"/>
                </a:lnTo>
                <a:lnTo>
                  <a:pt x="17686" y="8557"/>
                </a:lnTo>
                <a:lnTo>
                  <a:pt x="22028" y="7758"/>
                </a:lnTo>
                <a:lnTo>
                  <a:pt x="25191" y="8089"/>
                </a:lnTo>
                <a:lnTo>
                  <a:pt x="27744" y="9385"/>
                </a:lnTo>
                <a:lnTo>
                  <a:pt x="30405" y="12787"/>
                </a:lnTo>
                <a:lnTo>
                  <a:pt x="31438" y="15948"/>
                </a:lnTo>
                <a:lnTo>
                  <a:pt x="32068" y="19886"/>
                </a:lnTo>
                <a:lnTo>
                  <a:pt x="32068" y="51268"/>
                </a:lnTo>
                <a:lnTo>
                  <a:pt x="32288" y="52006"/>
                </a:lnTo>
                <a:lnTo>
                  <a:pt x="34833" y="52920"/>
                </a:lnTo>
                <a:lnTo>
                  <a:pt x="37969" y="52920"/>
                </a:lnTo>
                <a:lnTo>
                  <a:pt x="40736" y="51268"/>
                </a:lnTo>
                <a:lnTo>
                  <a:pt x="40736" y="18007"/>
                </a:lnTo>
                <a:lnTo>
                  <a:pt x="40455" y="15022"/>
                </a:lnTo>
                <a:lnTo>
                  <a:pt x="39297" y="10083"/>
                </a:lnTo>
                <a:lnTo>
                  <a:pt x="36996" y="6070"/>
                </a:lnTo>
                <a:lnTo>
                  <a:pt x="33921" y="2754"/>
                </a:lnTo>
                <a:lnTo>
                  <a:pt x="29631" y="543"/>
                </a:lnTo>
                <a:lnTo>
                  <a:pt x="26970" y="0"/>
                </a:lnTo>
                <a:lnTo>
                  <a:pt x="21117" y="0"/>
                </a:lnTo>
                <a:lnTo>
                  <a:pt x="18445" y="723"/>
                </a:lnTo>
                <a:lnTo>
                  <a:pt x="15803" y="2146"/>
                </a:lnTo>
                <a:lnTo>
                  <a:pt x="13161" y="3568"/>
                </a:lnTo>
                <a:lnTo>
                  <a:pt x="10504" y="5829"/>
                </a:lnTo>
                <a:lnTo>
                  <a:pt x="7833" y="8888"/>
                </a:lnTo>
                <a:lnTo>
                  <a:pt x="7833" y="2437"/>
                </a:lnTo>
                <a:lnTo>
                  <a:pt x="5867" y="835"/>
                </a:lnTo>
                <a:lnTo>
                  <a:pt x="3131" y="749"/>
                </a:lnTo>
                <a:lnTo>
                  <a:pt x="0" y="2437"/>
                </a:lnTo>
                <a:lnTo>
                  <a:pt x="0" y="51268"/>
                </a:lnTo>
                <a:lnTo>
                  <a:pt x="194" y="52006"/>
                </a:lnTo>
                <a:lnTo>
                  <a:pt x="2778" y="52920"/>
                </a:lnTo>
                <a:lnTo>
                  <a:pt x="591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262271" y="5036856"/>
            <a:ext cx="27002" cy="53654"/>
          </a:xfrm>
          <a:custGeom>
            <a:avLst/>
            <a:gdLst/>
            <a:ahLst/>
            <a:cxnLst/>
            <a:rect l="l" t="t" r="r" b="b"/>
            <a:pathLst>
              <a:path w="27002" h="53654">
                <a:moveTo>
                  <a:pt x="22167" y="46062"/>
                </a:moveTo>
                <a:lnTo>
                  <a:pt x="17762" y="46659"/>
                </a:lnTo>
                <a:lnTo>
                  <a:pt x="14972" y="46659"/>
                </a:lnTo>
                <a:lnTo>
                  <a:pt x="11231" y="44410"/>
                </a:lnTo>
                <a:lnTo>
                  <a:pt x="8895" y="40892"/>
                </a:lnTo>
                <a:lnTo>
                  <a:pt x="11663" y="53327"/>
                </a:lnTo>
                <a:lnTo>
                  <a:pt x="16400" y="53654"/>
                </a:lnTo>
                <a:lnTo>
                  <a:pt x="19241" y="53654"/>
                </a:lnTo>
                <a:lnTo>
                  <a:pt x="21934" y="53035"/>
                </a:lnTo>
                <a:lnTo>
                  <a:pt x="27002" y="50493"/>
                </a:lnTo>
                <a:lnTo>
                  <a:pt x="26045" y="43675"/>
                </a:lnTo>
                <a:lnTo>
                  <a:pt x="22167" y="46062"/>
                </a:lnTo>
                <a:close/>
              </a:path>
              <a:path w="27002" h="53654">
                <a:moveTo>
                  <a:pt x="3312" y="12103"/>
                </a:moveTo>
                <a:lnTo>
                  <a:pt x="5967" y="11531"/>
                </a:lnTo>
                <a:lnTo>
                  <a:pt x="9179" y="9789"/>
                </a:lnTo>
                <a:lnTo>
                  <a:pt x="11948" y="8582"/>
                </a:lnTo>
                <a:lnTo>
                  <a:pt x="15342" y="7531"/>
                </a:lnTo>
                <a:lnTo>
                  <a:pt x="19400" y="7261"/>
                </a:lnTo>
                <a:lnTo>
                  <a:pt x="23075" y="7517"/>
                </a:lnTo>
                <a:lnTo>
                  <a:pt x="26916" y="9206"/>
                </a:lnTo>
                <a:lnTo>
                  <a:pt x="29267" y="12330"/>
                </a:lnTo>
                <a:lnTo>
                  <a:pt x="30030" y="15224"/>
                </a:lnTo>
                <a:lnTo>
                  <a:pt x="30224" y="18770"/>
                </a:lnTo>
                <a:lnTo>
                  <a:pt x="30224" y="22565"/>
                </a:lnTo>
                <a:lnTo>
                  <a:pt x="20030" y="22565"/>
                </a:lnTo>
                <a:lnTo>
                  <a:pt x="16722" y="22910"/>
                </a:lnTo>
                <a:lnTo>
                  <a:pt x="13776" y="23569"/>
                </a:lnTo>
                <a:lnTo>
                  <a:pt x="10839" y="24243"/>
                </a:lnTo>
                <a:lnTo>
                  <a:pt x="8355" y="25247"/>
                </a:lnTo>
                <a:lnTo>
                  <a:pt x="4283" y="27926"/>
                </a:lnTo>
                <a:lnTo>
                  <a:pt x="1640" y="31622"/>
                </a:lnTo>
                <a:lnTo>
                  <a:pt x="0" y="36040"/>
                </a:lnTo>
                <a:lnTo>
                  <a:pt x="0" y="38797"/>
                </a:lnTo>
                <a:lnTo>
                  <a:pt x="394" y="43243"/>
                </a:lnTo>
                <a:lnTo>
                  <a:pt x="1979" y="46926"/>
                </a:lnTo>
                <a:lnTo>
                  <a:pt x="4507" y="49756"/>
                </a:lnTo>
                <a:lnTo>
                  <a:pt x="7639" y="51991"/>
                </a:lnTo>
                <a:lnTo>
                  <a:pt x="11663" y="53327"/>
                </a:lnTo>
                <a:lnTo>
                  <a:pt x="8895" y="40892"/>
                </a:lnTo>
                <a:lnTo>
                  <a:pt x="8895" y="38351"/>
                </a:lnTo>
                <a:lnTo>
                  <a:pt x="9709" y="34427"/>
                </a:lnTo>
                <a:lnTo>
                  <a:pt x="12254" y="31493"/>
                </a:lnTo>
                <a:lnTo>
                  <a:pt x="14860" y="30060"/>
                </a:lnTo>
                <a:lnTo>
                  <a:pt x="18366" y="29232"/>
                </a:lnTo>
                <a:lnTo>
                  <a:pt x="22809" y="29019"/>
                </a:lnTo>
                <a:lnTo>
                  <a:pt x="30224" y="29019"/>
                </a:lnTo>
                <a:lnTo>
                  <a:pt x="30224" y="39381"/>
                </a:lnTo>
                <a:lnTo>
                  <a:pt x="26045" y="43675"/>
                </a:lnTo>
                <a:lnTo>
                  <a:pt x="27002" y="50493"/>
                </a:lnTo>
                <a:lnTo>
                  <a:pt x="31380" y="46443"/>
                </a:lnTo>
                <a:lnTo>
                  <a:pt x="31380" y="51333"/>
                </a:lnTo>
                <a:lnTo>
                  <a:pt x="33483" y="52905"/>
                </a:lnTo>
                <a:lnTo>
                  <a:pt x="36067" y="52956"/>
                </a:lnTo>
                <a:lnTo>
                  <a:pt x="38846" y="51333"/>
                </a:lnTo>
                <a:lnTo>
                  <a:pt x="38846" y="15354"/>
                </a:lnTo>
                <a:lnTo>
                  <a:pt x="38516" y="12697"/>
                </a:lnTo>
                <a:lnTo>
                  <a:pt x="37172" y="8125"/>
                </a:lnTo>
                <a:lnTo>
                  <a:pt x="34641" y="4683"/>
                </a:lnTo>
                <a:lnTo>
                  <a:pt x="31247" y="1979"/>
                </a:lnTo>
                <a:lnTo>
                  <a:pt x="26474" y="392"/>
                </a:lnTo>
                <a:lnTo>
                  <a:pt x="23582" y="0"/>
                </a:lnTo>
                <a:lnTo>
                  <a:pt x="20184" y="0"/>
                </a:lnTo>
                <a:lnTo>
                  <a:pt x="16570" y="176"/>
                </a:lnTo>
                <a:lnTo>
                  <a:pt x="12992" y="849"/>
                </a:lnTo>
                <a:lnTo>
                  <a:pt x="9845" y="1800"/>
                </a:lnTo>
                <a:lnTo>
                  <a:pt x="5845" y="3543"/>
                </a:lnTo>
                <a:lnTo>
                  <a:pt x="2501" y="6692"/>
                </a:lnTo>
                <a:lnTo>
                  <a:pt x="2313" y="9385"/>
                </a:lnTo>
                <a:lnTo>
                  <a:pt x="331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325141" y="5036856"/>
            <a:ext cx="40726" cy="52920"/>
          </a:xfrm>
          <a:custGeom>
            <a:avLst/>
            <a:gdLst/>
            <a:ahLst/>
            <a:cxnLst/>
            <a:rect l="l" t="t" r="r" b="b"/>
            <a:pathLst>
              <a:path w="40726" h="52920">
                <a:moveTo>
                  <a:pt x="5904" y="52920"/>
                </a:moveTo>
                <a:lnTo>
                  <a:pt x="8682" y="51268"/>
                </a:lnTo>
                <a:lnTo>
                  <a:pt x="8682" y="17132"/>
                </a:lnTo>
                <a:lnTo>
                  <a:pt x="11059" y="14058"/>
                </a:lnTo>
                <a:lnTo>
                  <a:pt x="13333" y="11732"/>
                </a:lnTo>
                <a:lnTo>
                  <a:pt x="17675" y="8557"/>
                </a:lnTo>
                <a:lnTo>
                  <a:pt x="22017" y="7758"/>
                </a:lnTo>
                <a:lnTo>
                  <a:pt x="25181" y="8089"/>
                </a:lnTo>
                <a:lnTo>
                  <a:pt x="27741" y="9385"/>
                </a:lnTo>
                <a:lnTo>
                  <a:pt x="30398" y="12787"/>
                </a:lnTo>
                <a:lnTo>
                  <a:pt x="31427" y="15948"/>
                </a:lnTo>
                <a:lnTo>
                  <a:pt x="32057" y="19886"/>
                </a:lnTo>
                <a:lnTo>
                  <a:pt x="32057" y="51268"/>
                </a:lnTo>
                <a:lnTo>
                  <a:pt x="32277" y="52006"/>
                </a:lnTo>
                <a:lnTo>
                  <a:pt x="34837" y="52920"/>
                </a:lnTo>
                <a:lnTo>
                  <a:pt x="37957" y="52920"/>
                </a:lnTo>
                <a:lnTo>
                  <a:pt x="40726" y="51268"/>
                </a:lnTo>
                <a:lnTo>
                  <a:pt x="40726" y="18007"/>
                </a:lnTo>
                <a:lnTo>
                  <a:pt x="40445" y="15022"/>
                </a:lnTo>
                <a:lnTo>
                  <a:pt x="39286" y="10083"/>
                </a:lnTo>
                <a:lnTo>
                  <a:pt x="37000" y="6070"/>
                </a:lnTo>
                <a:lnTo>
                  <a:pt x="33926" y="2754"/>
                </a:lnTo>
                <a:lnTo>
                  <a:pt x="29620" y="543"/>
                </a:lnTo>
                <a:lnTo>
                  <a:pt x="26963" y="0"/>
                </a:lnTo>
                <a:lnTo>
                  <a:pt x="21106" y="0"/>
                </a:lnTo>
                <a:lnTo>
                  <a:pt x="18439" y="723"/>
                </a:lnTo>
                <a:lnTo>
                  <a:pt x="15792" y="2146"/>
                </a:lnTo>
                <a:lnTo>
                  <a:pt x="13150" y="3568"/>
                </a:lnTo>
                <a:lnTo>
                  <a:pt x="10494" y="5829"/>
                </a:lnTo>
                <a:lnTo>
                  <a:pt x="7837" y="8888"/>
                </a:lnTo>
                <a:lnTo>
                  <a:pt x="7837" y="2437"/>
                </a:lnTo>
                <a:lnTo>
                  <a:pt x="5867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68"/>
                </a:lnTo>
                <a:lnTo>
                  <a:pt x="182" y="52006"/>
                </a:lnTo>
                <a:lnTo>
                  <a:pt x="2768" y="52920"/>
                </a:lnTo>
                <a:lnTo>
                  <a:pt x="590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5386414" y="5036907"/>
            <a:ext cx="37306" cy="53604"/>
          </a:xfrm>
          <a:custGeom>
            <a:avLst/>
            <a:gdLst/>
            <a:ahLst/>
            <a:cxnLst/>
            <a:rect l="l" t="t" r="r" b="b"/>
            <a:pathLst>
              <a:path w="37306" h="53604">
                <a:moveTo>
                  <a:pt x="9042" y="20624"/>
                </a:moveTo>
                <a:lnTo>
                  <a:pt x="10147" y="15821"/>
                </a:lnTo>
                <a:lnTo>
                  <a:pt x="12376" y="12506"/>
                </a:lnTo>
                <a:lnTo>
                  <a:pt x="14601" y="9194"/>
                </a:lnTo>
                <a:lnTo>
                  <a:pt x="17797" y="7542"/>
                </a:lnTo>
                <a:lnTo>
                  <a:pt x="23996" y="7542"/>
                </a:lnTo>
                <a:lnTo>
                  <a:pt x="27255" y="8445"/>
                </a:lnTo>
                <a:lnTo>
                  <a:pt x="31056" y="10411"/>
                </a:lnTo>
                <a:lnTo>
                  <a:pt x="33656" y="12395"/>
                </a:lnTo>
                <a:lnTo>
                  <a:pt x="36629" y="12444"/>
                </a:lnTo>
                <a:lnTo>
                  <a:pt x="37097" y="9497"/>
                </a:lnTo>
                <a:lnTo>
                  <a:pt x="36729" y="6361"/>
                </a:lnTo>
                <a:lnTo>
                  <a:pt x="34490" y="3820"/>
                </a:lnTo>
                <a:lnTo>
                  <a:pt x="31564" y="2044"/>
                </a:lnTo>
                <a:lnTo>
                  <a:pt x="27873" y="723"/>
                </a:lnTo>
                <a:lnTo>
                  <a:pt x="25040" y="137"/>
                </a:lnTo>
                <a:lnTo>
                  <a:pt x="22077" y="0"/>
                </a:lnTo>
                <a:lnTo>
                  <a:pt x="18953" y="0"/>
                </a:lnTo>
                <a:lnTo>
                  <a:pt x="16051" y="533"/>
                </a:lnTo>
                <a:lnTo>
                  <a:pt x="13384" y="1598"/>
                </a:lnTo>
                <a:lnTo>
                  <a:pt x="10688" y="2664"/>
                </a:lnTo>
                <a:lnTo>
                  <a:pt x="8351" y="4305"/>
                </a:lnTo>
                <a:lnTo>
                  <a:pt x="4405" y="8712"/>
                </a:lnTo>
                <a:lnTo>
                  <a:pt x="2843" y="11541"/>
                </a:lnTo>
                <a:lnTo>
                  <a:pt x="1699" y="14997"/>
                </a:lnTo>
                <a:lnTo>
                  <a:pt x="579" y="18450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6"/>
                </a:lnTo>
                <a:lnTo>
                  <a:pt x="1389" y="38606"/>
                </a:lnTo>
                <a:lnTo>
                  <a:pt x="2310" y="41846"/>
                </a:lnTo>
                <a:lnTo>
                  <a:pt x="3679" y="44575"/>
                </a:lnTo>
                <a:lnTo>
                  <a:pt x="5435" y="46796"/>
                </a:lnTo>
                <a:lnTo>
                  <a:pt x="9395" y="50709"/>
                </a:lnTo>
                <a:lnTo>
                  <a:pt x="12030" y="51879"/>
                </a:lnTo>
                <a:lnTo>
                  <a:pt x="14662" y="53035"/>
                </a:lnTo>
                <a:lnTo>
                  <a:pt x="17675" y="53604"/>
                </a:lnTo>
                <a:lnTo>
                  <a:pt x="22719" y="53604"/>
                </a:lnTo>
                <a:lnTo>
                  <a:pt x="25854" y="53111"/>
                </a:lnTo>
                <a:lnTo>
                  <a:pt x="28831" y="52372"/>
                </a:lnTo>
                <a:lnTo>
                  <a:pt x="31452" y="51318"/>
                </a:lnTo>
                <a:lnTo>
                  <a:pt x="34735" y="49377"/>
                </a:lnTo>
                <a:lnTo>
                  <a:pt x="37072" y="46530"/>
                </a:lnTo>
                <a:lnTo>
                  <a:pt x="37306" y="43787"/>
                </a:lnTo>
                <a:lnTo>
                  <a:pt x="37280" y="42440"/>
                </a:lnTo>
                <a:lnTo>
                  <a:pt x="35473" y="39660"/>
                </a:lnTo>
                <a:lnTo>
                  <a:pt x="32449" y="41946"/>
                </a:lnTo>
                <a:lnTo>
                  <a:pt x="28929" y="44218"/>
                </a:lnTo>
                <a:lnTo>
                  <a:pt x="25919" y="45529"/>
                </a:lnTo>
                <a:lnTo>
                  <a:pt x="22175" y="45845"/>
                </a:lnTo>
                <a:lnTo>
                  <a:pt x="18204" y="45464"/>
                </a:lnTo>
                <a:lnTo>
                  <a:pt x="14954" y="43902"/>
                </a:lnTo>
                <a:lnTo>
                  <a:pt x="12448" y="41122"/>
                </a:lnTo>
                <a:lnTo>
                  <a:pt x="10478" y="37551"/>
                </a:lnTo>
                <a:lnTo>
                  <a:pt x="9334" y="32814"/>
                </a:lnTo>
                <a:lnTo>
                  <a:pt x="9042" y="30059"/>
                </a:lnTo>
                <a:lnTo>
                  <a:pt x="9042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5440081" y="5036856"/>
            <a:ext cx="43510" cy="53658"/>
          </a:xfrm>
          <a:custGeom>
            <a:avLst/>
            <a:gdLst/>
            <a:ahLst/>
            <a:cxnLst/>
            <a:rect l="l" t="t" r="r" b="b"/>
            <a:pathLst>
              <a:path w="43510" h="53658">
                <a:moveTo>
                  <a:pt x="43117" y="16941"/>
                </a:moveTo>
                <a:lnTo>
                  <a:pt x="42329" y="14133"/>
                </a:lnTo>
                <a:lnTo>
                  <a:pt x="41540" y="11329"/>
                </a:lnTo>
                <a:lnTo>
                  <a:pt x="38624" y="6808"/>
                </a:lnTo>
                <a:lnTo>
                  <a:pt x="34801" y="3074"/>
                </a:lnTo>
                <a:lnTo>
                  <a:pt x="32180" y="1840"/>
                </a:lnTo>
                <a:lnTo>
                  <a:pt x="29574" y="623"/>
                </a:lnTo>
                <a:lnTo>
                  <a:pt x="26409" y="0"/>
                </a:lnTo>
                <a:lnTo>
                  <a:pt x="26450" y="6998"/>
                </a:lnTo>
                <a:lnTo>
                  <a:pt x="29607" y="8331"/>
                </a:lnTo>
                <a:lnTo>
                  <a:pt x="31748" y="11009"/>
                </a:lnTo>
                <a:lnTo>
                  <a:pt x="33879" y="13691"/>
                </a:lnTo>
                <a:lnTo>
                  <a:pt x="34899" y="17373"/>
                </a:lnTo>
                <a:lnTo>
                  <a:pt x="34790" y="22072"/>
                </a:lnTo>
                <a:lnTo>
                  <a:pt x="8978" y="22072"/>
                </a:lnTo>
                <a:lnTo>
                  <a:pt x="9057" y="20092"/>
                </a:lnTo>
                <a:lnTo>
                  <a:pt x="10483" y="3111"/>
                </a:lnTo>
                <a:lnTo>
                  <a:pt x="8093" y="4903"/>
                </a:lnTo>
                <a:lnTo>
                  <a:pt x="4147" y="9577"/>
                </a:lnTo>
                <a:lnTo>
                  <a:pt x="2625" y="12409"/>
                </a:lnTo>
                <a:lnTo>
                  <a:pt x="1577" y="15760"/>
                </a:lnTo>
                <a:lnTo>
                  <a:pt x="51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8" y="35355"/>
                </a:lnTo>
                <a:lnTo>
                  <a:pt x="1530" y="38682"/>
                </a:lnTo>
                <a:lnTo>
                  <a:pt x="2538" y="42012"/>
                </a:lnTo>
                <a:lnTo>
                  <a:pt x="4050" y="44781"/>
                </a:lnTo>
                <a:lnTo>
                  <a:pt x="6041" y="46991"/>
                </a:lnTo>
                <a:lnTo>
                  <a:pt x="10494" y="50864"/>
                </a:lnTo>
                <a:lnTo>
                  <a:pt x="13421" y="51969"/>
                </a:lnTo>
                <a:lnTo>
                  <a:pt x="16351" y="53099"/>
                </a:lnTo>
                <a:lnTo>
                  <a:pt x="19757" y="53658"/>
                </a:lnTo>
                <a:lnTo>
                  <a:pt x="23642" y="53658"/>
                </a:lnTo>
                <a:lnTo>
                  <a:pt x="27997" y="53492"/>
                </a:lnTo>
                <a:lnTo>
                  <a:pt x="31958" y="52793"/>
                </a:lnTo>
                <a:lnTo>
                  <a:pt x="35208" y="51969"/>
                </a:lnTo>
                <a:lnTo>
                  <a:pt x="37937" y="51092"/>
                </a:lnTo>
                <a:lnTo>
                  <a:pt x="41198" y="48820"/>
                </a:lnTo>
                <a:lnTo>
                  <a:pt x="41516" y="46163"/>
                </a:lnTo>
                <a:lnTo>
                  <a:pt x="40939" y="43013"/>
                </a:lnTo>
                <a:lnTo>
                  <a:pt x="38207" y="43268"/>
                </a:lnTo>
                <a:lnTo>
                  <a:pt x="35046" y="44550"/>
                </a:lnTo>
                <a:lnTo>
                  <a:pt x="32242" y="45439"/>
                </a:lnTo>
                <a:lnTo>
                  <a:pt x="28714" y="46188"/>
                </a:lnTo>
                <a:lnTo>
                  <a:pt x="24455" y="46379"/>
                </a:lnTo>
                <a:lnTo>
                  <a:pt x="21603" y="46379"/>
                </a:lnTo>
                <a:lnTo>
                  <a:pt x="17222" y="45137"/>
                </a:lnTo>
                <a:lnTo>
                  <a:pt x="13641" y="43117"/>
                </a:lnTo>
                <a:lnTo>
                  <a:pt x="11186" y="40003"/>
                </a:lnTo>
                <a:lnTo>
                  <a:pt x="9781" y="35967"/>
                </a:lnTo>
                <a:lnTo>
                  <a:pt x="8978" y="31356"/>
                </a:lnTo>
                <a:lnTo>
                  <a:pt x="8978" y="28652"/>
                </a:lnTo>
                <a:lnTo>
                  <a:pt x="40140" y="28652"/>
                </a:lnTo>
                <a:lnTo>
                  <a:pt x="42476" y="27749"/>
                </a:lnTo>
                <a:lnTo>
                  <a:pt x="43510" y="24739"/>
                </a:lnTo>
                <a:lnTo>
                  <a:pt x="43510" y="19926"/>
                </a:lnTo>
                <a:lnTo>
                  <a:pt x="43117" y="16941"/>
                </a:lnTo>
                <a:close/>
              </a:path>
              <a:path w="43510" h="53658">
                <a:moveTo>
                  <a:pt x="9057" y="20092"/>
                </a:moveTo>
                <a:lnTo>
                  <a:pt x="9975" y="16358"/>
                </a:lnTo>
                <a:lnTo>
                  <a:pt x="11441" y="12928"/>
                </a:lnTo>
                <a:lnTo>
                  <a:pt x="14983" y="9079"/>
                </a:lnTo>
                <a:lnTo>
                  <a:pt x="18220" y="7416"/>
                </a:lnTo>
                <a:lnTo>
                  <a:pt x="22255" y="6998"/>
                </a:lnTo>
                <a:lnTo>
                  <a:pt x="26450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301" y="1865"/>
                </a:lnTo>
                <a:lnTo>
                  <a:pt x="10483" y="3111"/>
                </a:lnTo>
                <a:lnTo>
                  <a:pt x="9057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5534635" y="5036856"/>
            <a:ext cx="47297" cy="53654"/>
          </a:xfrm>
          <a:custGeom>
            <a:avLst/>
            <a:gdLst/>
            <a:ahLst/>
            <a:cxnLst/>
            <a:rect l="l" t="t" r="r" b="b"/>
            <a:pathLst>
              <a:path w="47297" h="53654">
                <a:moveTo>
                  <a:pt x="8978" y="23911"/>
                </a:moveTo>
                <a:lnTo>
                  <a:pt x="9284" y="21348"/>
                </a:lnTo>
                <a:lnTo>
                  <a:pt x="9864" y="18986"/>
                </a:lnTo>
                <a:lnTo>
                  <a:pt x="11341" y="14602"/>
                </a:lnTo>
                <a:lnTo>
                  <a:pt x="13737" y="11160"/>
                </a:lnTo>
                <a:lnTo>
                  <a:pt x="17122" y="8888"/>
                </a:lnTo>
                <a:lnTo>
                  <a:pt x="21193" y="7491"/>
                </a:lnTo>
                <a:lnTo>
                  <a:pt x="26579" y="7491"/>
                </a:lnTo>
                <a:lnTo>
                  <a:pt x="30787" y="9029"/>
                </a:lnTo>
                <a:lnTo>
                  <a:pt x="34132" y="11455"/>
                </a:lnTo>
                <a:lnTo>
                  <a:pt x="36334" y="15008"/>
                </a:lnTo>
                <a:lnTo>
                  <a:pt x="37592" y="19418"/>
                </a:lnTo>
                <a:lnTo>
                  <a:pt x="38318" y="24268"/>
                </a:lnTo>
                <a:lnTo>
                  <a:pt x="38318" y="29729"/>
                </a:lnTo>
                <a:lnTo>
                  <a:pt x="38033" y="32321"/>
                </a:lnTo>
                <a:lnTo>
                  <a:pt x="37466" y="34668"/>
                </a:lnTo>
                <a:lnTo>
                  <a:pt x="36691" y="50264"/>
                </a:lnTo>
                <a:lnTo>
                  <a:pt x="39215" y="48374"/>
                </a:lnTo>
                <a:lnTo>
                  <a:pt x="43237" y="43535"/>
                </a:lnTo>
                <a:lnTo>
                  <a:pt x="44752" y="40651"/>
                </a:lnTo>
                <a:lnTo>
                  <a:pt x="45770" y="37299"/>
                </a:lnTo>
                <a:lnTo>
                  <a:pt x="46779" y="33959"/>
                </a:lnTo>
                <a:lnTo>
                  <a:pt x="47297" y="30302"/>
                </a:lnTo>
                <a:lnTo>
                  <a:pt x="47297" y="22223"/>
                </a:lnTo>
                <a:lnTo>
                  <a:pt x="46814" y="18554"/>
                </a:lnTo>
                <a:lnTo>
                  <a:pt x="45847" y="15303"/>
                </a:lnTo>
                <a:lnTo>
                  <a:pt x="44885" y="12038"/>
                </a:lnTo>
                <a:lnTo>
                  <a:pt x="43445" y="9270"/>
                </a:lnTo>
                <a:lnTo>
                  <a:pt x="41526" y="6995"/>
                </a:lnTo>
                <a:lnTo>
                  <a:pt x="37184" y="2970"/>
                </a:lnTo>
                <a:lnTo>
                  <a:pt x="34293" y="1775"/>
                </a:lnTo>
                <a:lnTo>
                  <a:pt x="31403" y="594"/>
                </a:lnTo>
                <a:lnTo>
                  <a:pt x="28008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4" y="2005"/>
                </a:lnTo>
                <a:lnTo>
                  <a:pt x="10541" y="3351"/>
                </a:lnTo>
                <a:lnTo>
                  <a:pt x="8032" y="5217"/>
                </a:lnTo>
                <a:lnTo>
                  <a:pt x="3996" y="10069"/>
                </a:lnTo>
                <a:lnTo>
                  <a:pt x="2499" y="12952"/>
                </a:lnTo>
                <a:lnTo>
                  <a:pt x="1498" y="1630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8" y="35100"/>
                </a:lnTo>
                <a:lnTo>
                  <a:pt x="1412" y="38351"/>
                </a:lnTo>
                <a:lnTo>
                  <a:pt x="2362" y="41616"/>
                </a:lnTo>
                <a:lnTo>
                  <a:pt x="3802" y="44385"/>
                </a:lnTo>
                <a:lnTo>
                  <a:pt x="5731" y="46659"/>
                </a:lnTo>
                <a:lnTo>
                  <a:pt x="10058" y="50670"/>
                </a:lnTo>
                <a:lnTo>
                  <a:pt x="9706" y="34225"/>
                </a:lnTo>
                <a:lnTo>
                  <a:pt x="8978" y="29362"/>
                </a:lnTo>
                <a:lnTo>
                  <a:pt x="8978" y="23911"/>
                </a:lnTo>
                <a:close/>
              </a:path>
              <a:path w="47297" h="53654">
                <a:moveTo>
                  <a:pt x="26115" y="46123"/>
                </a:moveTo>
                <a:lnTo>
                  <a:pt x="20775" y="46123"/>
                </a:lnTo>
                <a:lnTo>
                  <a:pt x="16570" y="44575"/>
                </a:lnTo>
                <a:lnTo>
                  <a:pt x="13197" y="42148"/>
                </a:lnTo>
                <a:lnTo>
                  <a:pt x="10970" y="38646"/>
                </a:lnTo>
                <a:lnTo>
                  <a:pt x="9706" y="34225"/>
                </a:lnTo>
                <a:lnTo>
                  <a:pt x="10058" y="50670"/>
                </a:lnTo>
                <a:lnTo>
                  <a:pt x="12950" y="51865"/>
                </a:lnTo>
                <a:lnTo>
                  <a:pt x="15840" y="53072"/>
                </a:lnTo>
                <a:lnTo>
                  <a:pt x="19239" y="53654"/>
                </a:lnTo>
                <a:lnTo>
                  <a:pt x="27123" y="53654"/>
                </a:lnTo>
                <a:lnTo>
                  <a:pt x="30629" y="52981"/>
                </a:lnTo>
                <a:lnTo>
                  <a:pt x="33667" y="51624"/>
                </a:lnTo>
                <a:lnTo>
                  <a:pt x="36691" y="50264"/>
                </a:lnTo>
                <a:lnTo>
                  <a:pt x="37466" y="34668"/>
                </a:lnTo>
                <a:lnTo>
                  <a:pt x="36014" y="39038"/>
                </a:lnTo>
                <a:lnTo>
                  <a:pt x="33606" y="42454"/>
                </a:lnTo>
                <a:lnTo>
                  <a:pt x="30196" y="44701"/>
                </a:lnTo>
                <a:lnTo>
                  <a:pt x="26115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5597042" y="5013529"/>
            <a:ext cx="32011" cy="76248"/>
          </a:xfrm>
          <a:custGeom>
            <a:avLst/>
            <a:gdLst/>
            <a:ahLst/>
            <a:cxnLst/>
            <a:rect l="l" t="t" r="r" b="b"/>
            <a:pathLst>
              <a:path w="32011" h="76248">
                <a:moveTo>
                  <a:pt x="9893" y="8100"/>
                </a:moveTo>
                <a:lnTo>
                  <a:pt x="8672" y="12978"/>
                </a:lnTo>
                <a:lnTo>
                  <a:pt x="8355" y="15911"/>
                </a:lnTo>
                <a:lnTo>
                  <a:pt x="8355" y="24357"/>
                </a:lnTo>
                <a:lnTo>
                  <a:pt x="1687" y="24357"/>
                </a:lnTo>
                <a:lnTo>
                  <a:pt x="284" y="25513"/>
                </a:lnTo>
                <a:lnTo>
                  <a:pt x="0" y="28105"/>
                </a:lnTo>
                <a:lnTo>
                  <a:pt x="1687" y="31788"/>
                </a:lnTo>
                <a:lnTo>
                  <a:pt x="8355" y="31788"/>
                </a:lnTo>
                <a:lnTo>
                  <a:pt x="8355" y="74598"/>
                </a:lnTo>
                <a:lnTo>
                  <a:pt x="8575" y="75322"/>
                </a:lnTo>
                <a:lnTo>
                  <a:pt x="11184" y="76248"/>
                </a:lnTo>
                <a:lnTo>
                  <a:pt x="14270" y="76248"/>
                </a:lnTo>
                <a:lnTo>
                  <a:pt x="17075" y="74598"/>
                </a:lnTo>
                <a:lnTo>
                  <a:pt x="17075" y="31788"/>
                </a:lnTo>
                <a:lnTo>
                  <a:pt x="27655" y="31788"/>
                </a:lnTo>
                <a:lnTo>
                  <a:pt x="29217" y="30340"/>
                </a:lnTo>
                <a:lnTo>
                  <a:pt x="29380" y="27418"/>
                </a:lnTo>
                <a:lnTo>
                  <a:pt x="27655" y="24357"/>
                </a:lnTo>
                <a:lnTo>
                  <a:pt x="17075" y="24357"/>
                </a:lnTo>
                <a:lnTo>
                  <a:pt x="17075" y="19036"/>
                </a:lnTo>
                <a:lnTo>
                  <a:pt x="17211" y="15148"/>
                </a:lnTo>
                <a:lnTo>
                  <a:pt x="17705" y="12228"/>
                </a:lnTo>
                <a:lnTo>
                  <a:pt x="19965" y="8520"/>
                </a:lnTo>
                <a:lnTo>
                  <a:pt x="22881" y="7426"/>
                </a:lnTo>
                <a:lnTo>
                  <a:pt x="25956" y="7517"/>
                </a:lnTo>
                <a:lnTo>
                  <a:pt x="29066" y="8420"/>
                </a:lnTo>
                <a:lnTo>
                  <a:pt x="31676" y="8341"/>
                </a:lnTo>
                <a:lnTo>
                  <a:pt x="32011" y="5688"/>
                </a:lnTo>
                <a:lnTo>
                  <a:pt x="31925" y="3924"/>
                </a:lnTo>
                <a:lnTo>
                  <a:pt x="29855" y="1104"/>
                </a:lnTo>
                <a:lnTo>
                  <a:pt x="27165" y="341"/>
                </a:lnTo>
                <a:lnTo>
                  <a:pt x="23597" y="0"/>
                </a:lnTo>
                <a:lnTo>
                  <a:pt x="20998" y="0"/>
                </a:lnTo>
                <a:lnTo>
                  <a:pt x="18759" y="367"/>
                </a:lnTo>
                <a:lnTo>
                  <a:pt x="14936" y="1838"/>
                </a:lnTo>
                <a:lnTo>
                  <a:pt x="12092" y="4546"/>
                </a:lnTo>
                <a:lnTo>
                  <a:pt x="9893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5670633" y="5024570"/>
            <a:ext cx="30909" cy="65836"/>
          </a:xfrm>
          <a:custGeom>
            <a:avLst/>
            <a:gdLst/>
            <a:ahLst/>
            <a:cxnLst/>
            <a:rect l="l" t="t" r="r" b="b"/>
            <a:pathLst>
              <a:path w="30909" h="65836">
                <a:moveTo>
                  <a:pt x="17034" y="1703"/>
                </a:moveTo>
                <a:lnTo>
                  <a:pt x="16814" y="989"/>
                </a:lnTo>
                <a:lnTo>
                  <a:pt x="14255" y="0"/>
                </a:lnTo>
                <a:lnTo>
                  <a:pt x="11134" y="0"/>
                </a:lnTo>
                <a:lnTo>
                  <a:pt x="8366" y="1703"/>
                </a:lnTo>
                <a:lnTo>
                  <a:pt x="8366" y="13308"/>
                </a:lnTo>
                <a:lnTo>
                  <a:pt x="1795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46" y="20739"/>
                </a:lnTo>
                <a:lnTo>
                  <a:pt x="8366" y="20739"/>
                </a:lnTo>
                <a:lnTo>
                  <a:pt x="8366" y="52109"/>
                </a:lnTo>
                <a:lnTo>
                  <a:pt x="9128" y="56628"/>
                </a:lnTo>
                <a:lnTo>
                  <a:pt x="10443" y="60440"/>
                </a:lnTo>
                <a:lnTo>
                  <a:pt x="12697" y="63143"/>
                </a:lnTo>
                <a:lnTo>
                  <a:pt x="15868" y="64832"/>
                </a:lnTo>
                <a:lnTo>
                  <a:pt x="19731" y="65836"/>
                </a:lnTo>
                <a:lnTo>
                  <a:pt x="24602" y="65670"/>
                </a:lnTo>
                <a:lnTo>
                  <a:pt x="27604" y="65098"/>
                </a:lnTo>
                <a:lnTo>
                  <a:pt x="30556" y="63082"/>
                </a:lnTo>
                <a:lnTo>
                  <a:pt x="30909" y="59983"/>
                </a:lnTo>
                <a:lnTo>
                  <a:pt x="30909" y="59320"/>
                </a:lnTo>
                <a:lnTo>
                  <a:pt x="29105" y="56742"/>
                </a:lnTo>
                <a:lnTo>
                  <a:pt x="26449" y="57772"/>
                </a:lnTo>
                <a:lnTo>
                  <a:pt x="23655" y="58178"/>
                </a:lnTo>
                <a:lnTo>
                  <a:pt x="19436" y="57326"/>
                </a:lnTo>
                <a:lnTo>
                  <a:pt x="17517" y="53898"/>
                </a:lnTo>
                <a:lnTo>
                  <a:pt x="17034" y="51346"/>
                </a:lnTo>
                <a:lnTo>
                  <a:pt x="17034" y="20739"/>
                </a:lnTo>
                <a:lnTo>
                  <a:pt x="29166" y="20739"/>
                </a:lnTo>
                <a:lnTo>
                  <a:pt x="30740" y="19302"/>
                </a:lnTo>
                <a:lnTo>
                  <a:pt x="30909" y="16369"/>
                </a:lnTo>
                <a:lnTo>
                  <a:pt x="29166" y="13308"/>
                </a:lnTo>
                <a:lnTo>
                  <a:pt x="17034" y="13308"/>
                </a:lnTo>
                <a:lnTo>
                  <a:pt x="1703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5721231" y="5013932"/>
            <a:ext cx="40726" cy="75845"/>
          </a:xfrm>
          <a:custGeom>
            <a:avLst/>
            <a:gdLst/>
            <a:ahLst/>
            <a:cxnLst/>
            <a:rect l="l" t="t" r="r" b="b"/>
            <a:pathLst>
              <a:path w="40726" h="75845">
                <a:moveTo>
                  <a:pt x="32053" y="45605"/>
                </a:moveTo>
                <a:lnTo>
                  <a:pt x="32053" y="74193"/>
                </a:lnTo>
                <a:lnTo>
                  <a:pt x="32277" y="74931"/>
                </a:lnTo>
                <a:lnTo>
                  <a:pt x="34833" y="75845"/>
                </a:lnTo>
                <a:lnTo>
                  <a:pt x="37957" y="75845"/>
                </a:lnTo>
                <a:lnTo>
                  <a:pt x="40726" y="74193"/>
                </a:lnTo>
                <a:lnTo>
                  <a:pt x="40726" y="40957"/>
                </a:lnTo>
                <a:lnTo>
                  <a:pt x="40441" y="37947"/>
                </a:lnTo>
                <a:lnTo>
                  <a:pt x="39286" y="33008"/>
                </a:lnTo>
                <a:lnTo>
                  <a:pt x="36996" y="28995"/>
                </a:lnTo>
                <a:lnTo>
                  <a:pt x="33922" y="25679"/>
                </a:lnTo>
                <a:lnTo>
                  <a:pt x="29620" y="23468"/>
                </a:lnTo>
                <a:lnTo>
                  <a:pt x="26963" y="22924"/>
                </a:lnTo>
                <a:lnTo>
                  <a:pt x="21239" y="22924"/>
                </a:lnTo>
                <a:lnTo>
                  <a:pt x="16184" y="24904"/>
                </a:lnTo>
                <a:lnTo>
                  <a:pt x="11153" y="28246"/>
                </a:lnTo>
                <a:lnTo>
                  <a:pt x="8671" y="30949"/>
                </a:lnTo>
                <a:lnTo>
                  <a:pt x="8671" y="1703"/>
                </a:lnTo>
                <a:lnTo>
                  <a:pt x="8463" y="939"/>
                </a:lnTo>
                <a:lnTo>
                  <a:pt x="5904" y="0"/>
                </a:lnTo>
                <a:lnTo>
                  <a:pt x="2764" y="0"/>
                </a:lnTo>
                <a:lnTo>
                  <a:pt x="0" y="1703"/>
                </a:lnTo>
                <a:lnTo>
                  <a:pt x="0" y="74193"/>
                </a:lnTo>
                <a:lnTo>
                  <a:pt x="182" y="74931"/>
                </a:lnTo>
                <a:lnTo>
                  <a:pt x="2764" y="75845"/>
                </a:lnTo>
                <a:lnTo>
                  <a:pt x="5904" y="75845"/>
                </a:lnTo>
                <a:lnTo>
                  <a:pt x="8671" y="74193"/>
                </a:lnTo>
                <a:lnTo>
                  <a:pt x="8671" y="40057"/>
                </a:lnTo>
                <a:lnTo>
                  <a:pt x="11055" y="36983"/>
                </a:lnTo>
                <a:lnTo>
                  <a:pt x="13319" y="34657"/>
                </a:lnTo>
                <a:lnTo>
                  <a:pt x="17675" y="31482"/>
                </a:lnTo>
                <a:lnTo>
                  <a:pt x="22014" y="30683"/>
                </a:lnTo>
                <a:lnTo>
                  <a:pt x="25177" y="31014"/>
                </a:lnTo>
                <a:lnTo>
                  <a:pt x="27738" y="32310"/>
                </a:lnTo>
                <a:lnTo>
                  <a:pt x="30394" y="35712"/>
                </a:lnTo>
                <a:lnTo>
                  <a:pt x="31427" y="38873"/>
                </a:lnTo>
                <a:lnTo>
                  <a:pt x="32053" y="42811"/>
                </a:lnTo>
                <a:lnTo>
                  <a:pt x="32053" y="4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5782654" y="5036856"/>
            <a:ext cx="43524" cy="53658"/>
          </a:xfrm>
          <a:custGeom>
            <a:avLst/>
            <a:gdLst/>
            <a:ahLst/>
            <a:cxnLst/>
            <a:rect l="l" t="t" r="r" b="b"/>
            <a:pathLst>
              <a:path w="43524" h="53658">
                <a:moveTo>
                  <a:pt x="43129" y="16941"/>
                </a:moveTo>
                <a:lnTo>
                  <a:pt x="42329" y="14133"/>
                </a:lnTo>
                <a:lnTo>
                  <a:pt x="41544" y="11329"/>
                </a:lnTo>
                <a:lnTo>
                  <a:pt x="38628" y="6808"/>
                </a:lnTo>
                <a:lnTo>
                  <a:pt x="34798" y="3074"/>
                </a:lnTo>
                <a:lnTo>
                  <a:pt x="32191" y="1840"/>
                </a:lnTo>
                <a:lnTo>
                  <a:pt x="29574" y="623"/>
                </a:lnTo>
                <a:lnTo>
                  <a:pt x="26409" y="0"/>
                </a:lnTo>
                <a:lnTo>
                  <a:pt x="26450" y="6998"/>
                </a:lnTo>
                <a:lnTo>
                  <a:pt x="29621" y="8331"/>
                </a:lnTo>
                <a:lnTo>
                  <a:pt x="31748" y="11009"/>
                </a:lnTo>
                <a:lnTo>
                  <a:pt x="33891" y="13691"/>
                </a:lnTo>
                <a:lnTo>
                  <a:pt x="34902" y="17373"/>
                </a:lnTo>
                <a:lnTo>
                  <a:pt x="34791" y="22072"/>
                </a:lnTo>
                <a:lnTo>
                  <a:pt x="8982" y="22072"/>
                </a:lnTo>
                <a:lnTo>
                  <a:pt x="9057" y="20092"/>
                </a:lnTo>
                <a:lnTo>
                  <a:pt x="10494" y="3111"/>
                </a:lnTo>
                <a:lnTo>
                  <a:pt x="8097" y="4903"/>
                </a:lnTo>
                <a:lnTo>
                  <a:pt x="4147" y="9577"/>
                </a:lnTo>
                <a:lnTo>
                  <a:pt x="2632" y="12409"/>
                </a:lnTo>
                <a:lnTo>
                  <a:pt x="1577" y="15760"/>
                </a:lnTo>
                <a:lnTo>
                  <a:pt x="52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8" y="35355"/>
                </a:lnTo>
                <a:lnTo>
                  <a:pt x="1526" y="38682"/>
                </a:lnTo>
                <a:lnTo>
                  <a:pt x="2534" y="42012"/>
                </a:lnTo>
                <a:lnTo>
                  <a:pt x="4050" y="44781"/>
                </a:lnTo>
                <a:lnTo>
                  <a:pt x="6041" y="46991"/>
                </a:lnTo>
                <a:lnTo>
                  <a:pt x="10494" y="50864"/>
                </a:lnTo>
                <a:lnTo>
                  <a:pt x="13435" y="51969"/>
                </a:lnTo>
                <a:lnTo>
                  <a:pt x="16351" y="53099"/>
                </a:lnTo>
                <a:lnTo>
                  <a:pt x="19757" y="53658"/>
                </a:lnTo>
                <a:lnTo>
                  <a:pt x="23656" y="53658"/>
                </a:lnTo>
                <a:lnTo>
                  <a:pt x="28000" y="53492"/>
                </a:lnTo>
                <a:lnTo>
                  <a:pt x="31972" y="52793"/>
                </a:lnTo>
                <a:lnTo>
                  <a:pt x="35208" y="51969"/>
                </a:lnTo>
                <a:lnTo>
                  <a:pt x="37947" y="51092"/>
                </a:lnTo>
                <a:lnTo>
                  <a:pt x="41198" y="48820"/>
                </a:lnTo>
                <a:lnTo>
                  <a:pt x="41518" y="46163"/>
                </a:lnTo>
                <a:lnTo>
                  <a:pt x="40951" y="43013"/>
                </a:lnTo>
                <a:lnTo>
                  <a:pt x="38210" y="43268"/>
                </a:lnTo>
                <a:lnTo>
                  <a:pt x="35046" y="44550"/>
                </a:lnTo>
                <a:lnTo>
                  <a:pt x="32242" y="45439"/>
                </a:lnTo>
                <a:lnTo>
                  <a:pt x="28724" y="46188"/>
                </a:lnTo>
                <a:lnTo>
                  <a:pt x="24458" y="46379"/>
                </a:lnTo>
                <a:lnTo>
                  <a:pt x="21615" y="46379"/>
                </a:lnTo>
                <a:lnTo>
                  <a:pt x="17222" y="45137"/>
                </a:lnTo>
                <a:lnTo>
                  <a:pt x="13644" y="43117"/>
                </a:lnTo>
                <a:lnTo>
                  <a:pt x="11182" y="40003"/>
                </a:lnTo>
                <a:lnTo>
                  <a:pt x="9781" y="35967"/>
                </a:lnTo>
                <a:lnTo>
                  <a:pt x="8982" y="31356"/>
                </a:lnTo>
                <a:lnTo>
                  <a:pt x="8982" y="28652"/>
                </a:lnTo>
                <a:lnTo>
                  <a:pt x="40137" y="28652"/>
                </a:lnTo>
                <a:lnTo>
                  <a:pt x="42487" y="27749"/>
                </a:lnTo>
                <a:lnTo>
                  <a:pt x="43524" y="24739"/>
                </a:lnTo>
                <a:lnTo>
                  <a:pt x="43524" y="19926"/>
                </a:lnTo>
                <a:lnTo>
                  <a:pt x="43129" y="16941"/>
                </a:lnTo>
                <a:close/>
              </a:path>
              <a:path w="43524" h="53658">
                <a:moveTo>
                  <a:pt x="9057" y="20092"/>
                </a:moveTo>
                <a:lnTo>
                  <a:pt x="9991" y="16358"/>
                </a:lnTo>
                <a:lnTo>
                  <a:pt x="11441" y="12928"/>
                </a:lnTo>
                <a:lnTo>
                  <a:pt x="14983" y="9079"/>
                </a:lnTo>
                <a:lnTo>
                  <a:pt x="18220" y="7416"/>
                </a:lnTo>
                <a:lnTo>
                  <a:pt x="22255" y="6998"/>
                </a:lnTo>
                <a:lnTo>
                  <a:pt x="26450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92" y="623"/>
                </a:lnTo>
                <a:lnTo>
                  <a:pt x="13299" y="1865"/>
                </a:lnTo>
                <a:lnTo>
                  <a:pt x="10494" y="3111"/>
                </a:lnTo>
                <a:lnTo>
                  <a:pt x="9057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5881140" y="5036850"/>
            <a:ext cx="43508" cy="72351"/>
          </a:xfrm>
          <a:custGeom>
            <a:avLst/>
            <a:gdLst/>
            <a:ahLst/>
            <a:cxnLst/>
            <a:rect l="l" t="t" r="r" b="b"/>
            <a:pathLst>
              <a:path w="43508" h="72351">
                <a:moveTo>
                  <a:pt x="0" y="2451"/>
                </a:moveTo>
                <a:lnTo>
                  <a:pt x="0" y="70650"/>
                </a:lnTo>
                <a:lnTo>
                  <a:pt x="186" y="71398"/>
                </a:lnTo>
                <a:lnTo>
                  <a:pt x="2768" y="72351"/>
                </a:lnTo>
                <a:lnTo>
                  <a:pt x="5904" y="72351"/>
                </a:lnTo>
                <a:lnTo>
                  <a:pt x="8661" y="70650"/>
                </a:lnTo>
                <a:lnTo>
                  <a:pt x="8661" y="46226"/>
                </a:lnTo>
                <a:lnTo>
                  <a:pt x="9928" y="47498"/>
                </a:lnTo>
                <a:lnTo>
                  <a:pt x="13359" y="50482"/>
                </a:lnTo>
                <a:lnTo>
                  <a:pt x="16779" y="52487"/>
                </a:lnTo>
                <a:lnTo>
                  <a:pt x="20321" y="53517"/>
                </a:lnTo>
                <a:lnTo>
                  <a:pt x="23018" y="53671"/>
                </a:lnTo>
                <a:lnTo>
                  <a:pt x="26311" y="53671"/>
                </a:lnTo>
                <a:lnTo>
                  <a:pt x="29227" y="53023"/>
                </a:lnTo>
                <a:lnTo>
                  <a:pt x="31788" y="51728"/>
                </a:lnTo>
                <a:lnTo>
                  <a:pt x="34347" y="50457"/>
                </a:lnTo>
                <a:lnTo>
                  <a:pt x="33840" y="33907"/>
                </a:lnTo>
                <a:lnTo>
                  <a:pt x="32673" y="38177"/>
                </a:lnTo>
                <a:lnTo>
                  <a:pt x="30726" y="41795"/>
                </a:lnTo>
                <a:lnTo>
                  <a:pt x="27889" y="44323"/>
                </a:lnTo>
                <a:lnTo>
                  <a:pt x="24455" y="45961"/>
                </a:lnTo>
                <a:lnTo>
                  <a:pt x="19904" y="45961"/>
                </a:lnTo>
                <a:lnTo>
                  <a:pt x="15490" y="43573"/>
                </a:lnTo>
                <a:lnTo>
                  <a:pt x="11073" y="39686"/>
                </a:lnTo>
                <a:lnTo>
                  <a:pt x="8661" y="36676"/>
                </a:lnTo>
                <a:lnTo>
                  <a:pt x="8661" y="17258"/>
                </a:lnTo>
                <a:lnTo>
                  <a:pt x="7617" y="9003"/>
                </a:lnTo>
                <a:lnTo>
                  <a:pt x="7617" y="2451"/>
                </a:lnTo>
                <a:lnTo>
                  <a:pt x="6080" y="902"/>
                </a:lnTo>
                <a:lnTo>
                  <a:pt x="3078" y="763"/>
                </a:lnTo>
                <a:lnTo>
                  <a:pt x="0" y="2451"/>
                </a:lnTo>
                <a:close/>
              </a:path>
              <a:path w="43508" h="72351">
                <a:moveTo>
                  <a:pt x="8661" y="17258"/>
                </a:moveTo>
                <a:lnTo>
                  <a:pt x="10050" y="15480"/>
                </a:lnTo>
                <a:lnTo>
                  <a:pt x="12585" y="12776"/>
                </a:lnTo>
                <a:lnTo>
                  <a:pt x="16127" y="9856"/>
                </a:lnTo>
                <a:lnTo>
                  <a:pt x="19450" y="8229"/>
                </a:lnTo>
                <a:lnTo>
                  <a:pt x="22795" y="7707"/>
                </a:lnTo>
                <a:lnTo>
                  <a:pt x="26927" y="8255"/>
                </a:lnTo>
                <a:lnTo>
                  <a:pt x="29965" y="10425"/>
                </a:lnTo>
                <a:lnTo>
                  <a:pt x="32068" y="13665"/>
                </a:lnTo>
                <a:lnTo>
                  <a:pt x="33605" y="17552"/>
                </a:lnTo>
                <a:lnTo>
                  <a:pt x="34333" y="22211"/>
                </a:lnTo>
                <a:lnTo>
                  <a:pt x="34531" y="27125"/>
                </a:lnTo>
                <a:lnTo>
                  <a:pt x="34531" y="29411"/>
                </a:lnTo>
                <a:lnTo>
                  <a:pt x="33840" y="33907"/>
                </a:lnTo>
                <a:lnTo>
                  <a:pt x="34347" y="50457"/>
                </a:lnTo>
                <a:lnTo>
                  <a:pt x="36497" y="48628"/>
                </a:lnTo>
                <a:lnTo>
                  <a:pt x="39966" y="43891"/>
                </a:lnTo>
                <a:lnTo>
                  <a:pt x="41281" y="41007"/>
                </a:lnTo>
                <a:lnTo>
                  <a:pt x="42166" y="37604"/>
                </a:lnTo>
                <a:lnTo>
                  <a:pt x="43066" y="34213"/>
                </a:lnTo>
                <a:lnTo>
                  <a:pt x="43508" y="30365"/>
                </a:lnTo>
                <a:lnTo>
                  <a:pt x="43508" y="22553"/>
                </a:lnTo>
                <a:lnTo>
                  <a:pt x="43163" y="19202"/>
                </a:lnTo>
                <a:lnTo>
                  <a:pt x="42476" y="16041"/>
                </a:lnTo>
                <a:lnTo>
                  <a:pt x="41763" y="12876"/>
                </a:lnTo>
                <a:lnTo>
                  <a:pt x="40655" y="10097"/>
                </a:lnTo>
                <a:lnTo>
                  <a:pt x="39131" y="7707"/>
                </a:lnTo>
                <a:lnTo>
                  <a:pt x="35636" y="3441"/>
                </a:lnTo>
                <a:lnTo>
                  <a:pt x="30791" y="687"/>
                </a:lnTo>
                <a:lnTo>
                  <a:pt x="27875" y="0"/>
                </a:lnTo>
                <a:lnTo>
                  <a:pt x="24443" y="0"/>
                </a:lnTo>
                <a:lnTo>
                  <a:pt x="21369" y="190"/>
                </a:lnTo>
                <a:lnTo>
                  <a:pt x="18525" y="939"/>
                </a:lnTo>
                <a:lnTo>
                  <a:pt x="15796" y="2249"/>
                </a:lnTo>
                <a:lnTo>
                  <a:pt x="13100" y="3923"/>
                </a:lnTo>
                <a:lnTo>
                  <a:pt x="10443" y="6173"/>
                </a:lnTo>
                <a:lnTo>
                  <a:pt x="7617" y="9003"/>
                </a:lnTo>
                <a:lnTo>
                  <a:pt x="8661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5946339" y="5036856"/>
            <a:ext cx="27637" cy="52920"/>
          </a:xfrm>
          <a:custGeom>
            <a:avLst/>
            <a:gdLst/>
            <a:ahLst/>
            <a:cxnLst/>
            <a:rect l="l" t="t" r="r" b="b"/>
            <a:pathLst>
              <a:path w="27637" h="52920">
                <a:moveTo>
                  <a:pt x="5890" y="52920"/>
                </a:moveTo>
                <a:lnTo>
                  <a:pt x="8669" y="51271"/>
                </a:lnTo>
                <a:lnTo>
                  <a:pt x="8669" y="19141"/>
                </a:lnTo>
                <a:lnTo>
                  <a:pt x="11005" y="15469"/>
                </a:lnTo>
                <a:lnTo>
                  <a:pt x="14022" y="11635"/>
                </a:lnTo>
                <a:lnTo>
                  <a:pt x="16755" y="9359"/>
                </a:lnTo>
                <a:lnTo>
                  <a:pt x="19300" y="8460"/>
                </a:lnTo>
                <a:lnTo>
                  <a:pt x="22226" y="8676"/>
                </a:lnTo>
                <a:lnTo>
                  <a:pt x="24894" y="9461"/>
                </a:lnTo>
                <a:lnTo>
                  <a:pt x="27478" y="8611"/>
                </a:lnTo>
                <a:lnTo>
                  <a:pt x="27637" y="5641"/>
                </a:lnTo>
                <a:lnTo>
                  <a:pt x="27616" y="3657"/>
                </a:lnTo>
                <a:lnTo>
                  <a:pt x="25326" y="673"/>
                </a:lnTo>
                <a:lnTo>
                  <a:pt x="22302" y="76"/>
                </a:lnTo>
                <a:lnTo>
                  <a:pt x="19731" y="0"/>
                </a:lnTo>
                <a:lnTo>
                  <a:pt x="16729" y="673"/>
                </a:lnTo>
                <a:lnTo>
                  <a:pt x="13686" y="2578"/>
                </a:lnTo>
                <a:lnTo>
                  <a:pt x="10342" y="5994"/>
                </a:lnTo>
                <a:lnTo>
                  <a:pt x="7833" y="9551"/>
                </a:lnTo>
                <a:lnTo>
                  <a:pt x="7833" y="2440"/>
                </a:lnTo>
                <a:lnTo>
                  <a:pt x="5853" y="839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68" y="52920"/>
                </a:lnTo>
                <a:lnTo>
                  <a:pt x="5890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989154" y="5036856"/>
            <a:ext cx="47292" cy="53654"/>
          </a:xfrm>
          <a:custGeom>
            <a:avLst/>
            <a:gdLst/>
            <a:ahLst/>
            <a:cxnLst/>
            <a:rect l="l" t="t" r="r" b="b"/>
            <a:pathLst>
              <a:path w="47292" h="53654">
                <a:moveTo>
                  <a:pt x="8977" y="23911"/>
                </a:moveTo>
                <a:lnTo>
                  <a:pt x="9273" y="21348"/>
                </a:lnTo>
                <a:lnTo>
                  <a:pt x="9852" y="18986"/>
                </a:lnTo>
                <a:lnTo>
                  <a:pt x="11336" y="14602"/>
                </a:lnTo>
                <a:lnTo>
                  <a:pt x="13737" y="11160"/>
                </a:lnTo>
                <a:lnTo>
                  <a:pt x="17117" y="8888"/>
                </a:lnTo>
                <a:lnTo>
                  <a:pt x="21192" y="7491"/>
                </a:lnTo>
                <a:lnTo>
                  <a:pt x="26567" y="7491"/>
                </a:lnTo>
                <a:lnTo>
                  <a:pt x="30786" y="9029"/>
                </a:lnTo>
                <a:lnTo>
                  <a:pt x="34131" y="11455"/>
                </a:lnTo>
                <a:lnTo>
                  <a:pt x="36334" y="15008"/>
                </a:lnTo>
                <a:lnTo>
                  <a:pt x="37590" y="19418"/>
                </a:lnTo>
                <a:lnTo>
                  <a:pt x="38299" y="24268"/>
                </a:lnTo>
                <a:lnTo>
                  <a:pt x="38299" y="29729"/>
                </a:lnTo>
                <a:lnTo>
                  <a:pt x="38033" y="32321"/>
                </a:lnTo>
                <a:lnTo>
                  <a:pt x="37464" y="34668"/>
                </a:lnTo>
                <a:lnTo>
                  <a:pt x="36690" y="50264"/>
                </a:lnTo>
                <a:lnTo>
                  <a:pt x="39211" y="48374"/>
                </a:lnTo>
                <a:lnTo>
                  <a:pt x="43235" y="43535"/>
                </a:lnTo>
                <a:lnTo>
                  <a:pt x="44747" y="40651"/>
                </a:lnTo>
                <a:lnTo>
                  <a:pt x="45769" y="37299"/>
                </a:lnTo>
                <a:lnTo>
                  <a:pt x="46777" y="33959"/>
                </a:lnTo>
                <a:lnTo>
                  <a:pt x="47292" y="30302"/>
                </a:lnTo>
                <a:lnTo>
                  <a:pt x="47292" y="22223"/>
                </a:lnTo>
                <a:lnTo>
                  <a:pt x="46803" y="18554"/>
                </a:lnTo>
                <a:lnTo>
                  <a:pt x="45841" y="15303"/>
                </a:lnTo>
                <a:lnTo>
                  <a:pt x="44884" y="12038"/>
                </a:lnTo>
                <a:lnTo>
                  <a:pt x="43444" y="9270"/>
                </a:lnTo>
                <a:lnTo>
                  <a:pt x="41511" y="6995"/>
                </a:lnTo>
                <a:lnTo>
                  <a:pt x="37169" y="2970"/>
                </a:lnTo>
                <a:lnTo>
                  <a:pt x="34289" y="1775"/>
                </a:lnTo>
                <a:lnTo>
                  <a:pt x="31391" y="594"/>
                </a:lnTo>
                <a:lnTo>
                  <a:pt x="28007" y="0"/>
                </a:lnTo>
                <a:lnTo>
                  <a:pt x="20095" y="0"/>
                </a:lnTo>
                <a:lnTo>
                  <a:pt x="16567" y="673"/>
                </a:lnTo>
                <a:lnTo>
                  <a:pt x="13549" y="2005"/>
                </a:lnTo>
                <a:lnTo>
                  <a:pt x="10539" y="3351"/>
                </a:lnTo>
                <a:lnTo>
                  <a:pt x="8027" y="5217"/>
                </a:lnTo>
                <a:lnTo>
                  <a:pt x="3995" y="10069"/>
                </a:lnTo>
                <a:lnTo>
                  <a:pt x="2494" y="12952"/>
                </a:lnTo>
                <a:lnTo>
                  <a:pt x="1497" y="1630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3" y="35100"/>
                </a:lnTo>
                <a:lnTo>
                  <a:pt x="1414" y="38351"/>
                </a:lnTo>
                <a:lnTo>
                  <a:pt x="2357" y="41616"/>
                </a:lnTo>
                <a:lnTo>
                  <a:pt x="3797" y="44385"/>
                </a:lnTo>
                <a:lnTo>
                  <a:pt x="5730" y="46659"/>
                </a:lnTo>
                <a:lnTo>
                  <a:pt x="10060" y="50670"/>
                </a:lnTo>
                <a:lnTo>
                  <a:pt x="9701" y="34225"/>
                </a:lnTo>
                <a:lnTo>
                  <a:pt x="8977" y="29362"/>
                </a:lnTo>
                <a:lnTo>
                  <a:pt x="8977" y="23911"/>
                </a:lnTo>
                <a:close/>
              </a:path>
              <a:path w="47292" h="53654">
                <a:moveTo>
                  <a:pt x="26109" y="46123"/>
                </a:moveTo>
                <a:lnTo>
                  <a:pt x="20772" y="46123"/>
                </a:lnTo>
                <a:lnTo>
                  <a:pt x="16551" y="44575"/>
                </a:lnTo>
                <a:lnTo>
                  <a:pt x="13196" y="42148"/>
                </a:lnTo>
                <a:lnTo>
                  <a:pt x="10972" y="38646"/>
                </a:lnTo>
                <a:lnTo>
                  <a:pt x="9701" y="34225"/>
                </a:lnTo>
                <a:lnTo>
                  <a:pt x="10060" y="50670"/>
                </a:lnTo>
                <a:lnTo>
                  <a:pt x="12952" y="51865"/>
                </a:lnTo>
                <a:lnTo>
                  <a:pt x="15843" y="53072"/>
                </a:lnTo>
                <a:lnTo>
                  <a:pt x="19223" y="53654"/>
                </a:lnTo>
                <a:lnTo>
                  <a:pt x="27122" y="53654"/>
                </a:lnTo>
                <a:lnTo>
                  <a:pt x="30624" y="52981"/>
                </a:lnTo>
                <a:lnTo>
                  <a:pt x="33652" y="51624"/>
                </a:lnTo>
                <a:lnTo>
                  <a:pt x="36690" y="50264"/>
                </a:lnTo>
                <a:lnTo>
                  <a:pt x="37464" y="34668"/>
                </a:lnTo>
                <a:lnTo>
                  <a:pt x="36003" y="39038"/>
                </a:lnTo>
                <a:lnTo>
                  <a:pt x="33605" y="42454"/>
                </a:lnTo>
                <a:lnTo>
                  <a:pt x="30196" y="44701"/>
                </a:lnTo>
                <a:lnTo>
                  <a:pt x="26109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6047974" y="5017481"/>
            <a:ext cx="20958" cy="91807"/>
          </a:xfrm>
          <a:custGeom>
            <a:avLst/>
            <a:gdLst/>
            <a:ahLst/>
            <a:cxnLst/>
            <a:rect l="l" t="t" r="r" b="b"/>
            <a:pathLst>
              <a:path w="20958" h="91807">
                <a:moveTo>
                  <a:pt x="3210" y="84110"/>
                </a:moveTo>
                <a:lnTo>
                  <a:pt x="208" y="84985"/>
                </a:lnTo>
                <a:lnTo>
                  <a:pt x="0" y="87527"/>
                </a:lnTo>
                <a:lnTo>
                  <a:pt x="492" y="90472"/>
                </a:lnTo>
                <a:lnTo>
                  <a:pt x="3175" y="91591"/>
                </a:lnTo>
                <a:lnTo>
                  <a:pt x="6040" y="91807"/>
                </a:lnTo>
                <a:lnTo>
                  <a:pt x="10641" y="91412"/>
                </a:lnTo>
                <a:lnTo>
                  <a:pt x="14147" y="89863"/>
                </a:lnTo>
                <a:lnTo>
                  <a:pt x="16706" y="87195"/>
                </a:lnTo>
                <a:lnTo>
                  <a:pt x="18662" y="83804"/>
                </a:lnTo>
                <a:lnTo>
                  <a:pt x="19695" y="79348"/>
                </a:lnTo>
                <a:lnTo>
                  <a:pt x="19965" y="76438"/>
                </a:lnTo>
                <a:lnTo>
                  <a:pt x="19965" y="21816"/>
                </a:lnTo>
                <a:lnTo>
                  <a:pt x="19756" y="21107"/>
                </a:lnTo>
                <a:lnTo>
                  <a:pt x="17136" y="20167"/>
                </a:lnTo>
                <a:lnTo>
                  <a:pt x="14061" y="20167"/>
                </a:lnTo>
                <a:lnTo>
                  <a:pt x="11242" y="21816"/>
                </a:lnTo>
                <a:lnTo>
                  <a:pt x="11120" y="77378"/>
                </a:lnTo>
                <a:lnTo>
                  <a:pt x="10631" y="79982"/>
                </a:lnTo>
                <a:lnTo>
                  <a:pt x="8514" y="83261"/>
                </a:lnTo>
                <a:lnTo>
                  <a:pt x="5878" y="84161"/>
                </a:lnTo>
                <a:lnTo>
                  <a:pt x="3210" y="84110"/>
                </a:lnTo>
                <a:close/>
              </a:path>
              <a:path w="20958" h="91807">
                <a:moveTo>
                  <a:pt x="10299" y="5433"/>
                </a:moveTo>
                <a:lnTo>
                  <a:pt x="10666" y="8888"/>
                </a:lnTo>
                <a:lnTo>
                  <a:pt x="13517" y="10742"/>
                </a:lnTo>
                <a:lnTo>
                  <a:pt x="17625" y="10742"/>
                </a:lnTo>
                <a:lnTo>
                  <a:pt x="20581" y="8837"/>
                </a:lnTo>
                <a:lnTo>
                  <a:pt x="20958" y="5321"/>
                </a:lnTo>
                <a:lnTo>
                  <a:pt x="20605" y="1865"/>
                </a:lnTo>
                <a:lnTo>
                  <a:pt x="17715" y="0"/>
                </a:lnTo>
                <a:lnTo>
                  <a:pt x="13582" y="0"/>
                </a:lnTo>
                <a:lnTo>
                  <a:pt x="10666" y="1891"/>
                </a:lnTo>
                <a:lnTo>
                  <a:pt x="10299" y="54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6089562" y="5036856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16" y="16941"/>
                </a:moveTo>
                <a:lnTo>
                  <a:pt x="42327" y="14133"/>
                </a:lnTo>
                <a:lnTo>
                  <a:pt x="41540" y="11329"/>
                </a:lnTo>
                <a:lnTo>
                  <a:pt x="38624" y="6808"/>
                </a:lnTo>
                <a:lnTo>
                  <a:pt x="34800" y="3074"/>
                </a:lnTo>
                <a:lnTo>
                  <a:pt x="32180" y="1840"/>
                </a:lnTo>
                <a:lnTo>
                  <a:pt x="29573" y="623"/>
                </a:lnTo>
                <a:lnTo>
                  <a:pt x="26409" y="0"/>
                </a:lnTo>
                <a:lnTo>
                  <a:pt x="26449" y="6998"/>
                </a:lnTo>
                <a:lnTo>
                  <a:pt x="29610" y="8331"/>
                </a:lnTo>
                <a:lnTo>
                  <a:pt x="31747" y="11009"/>
                </a:lnTo>
                <a:lnTo>
                  <a:pt x="33879" y="13691"/>
                </a:lnTo>
                <a:lnTo>
                  <a:pt x="34898" y="17373"/>
                </a:lnTo>
                <a:lnTo>
                  <a:pt x="34790" y="22072"/>
                </a:lnTo>
                <a:lnTo>
                  <a:pt x="8977" y="22072"/>
                </a:lnTo>
                <a:lnTo>
                  <a:pt x="9057" y="20092"/>
                </a:lnTo>
                <a:lnTo>
                  <a:pt x="10482" y="3111"/>
                </a:lnTo>
                <a:lnTo>
                  <a:pt x="8092" y="4903"/>
                </a:lnTo>
                <a:lnTo>
                  <a:pt x="4146" y="9577"/>
                </a:lnTo>
                <a:lnTo>
                  <a:pt x="2635" y="12409"/>
                </a:lnTo>
                <a:lnTo>
                  <a:pt x="157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6" y="35355"/>
                </a:lnTo>
                <a:lnTo>
                  <a:pt x="1529" y="38682"/>
                </a:lnTo>
                <a:lnTo>
                  <a:pt x="2537" y="42012"/>
                </a:lnTo>
                <a:lnTo>
                  <a:pt x="4050" y="44781"/>
                </a:lnTo>
                <a:lnTo>
                  <a:pt x="6040" y="46991"/>
                </a:lnTo>
                <a:lnTo>
                  <a:pt x="10494" y="50864"/>
                </a:lnTo>
                <a:lnTo>
                  <a:pt x="13431" y="51969"/>
                </a:lnTo>
                <a:lnTo>
                  <a:pt x="16347" y="53099"/>
                </a:lnTo>
                <a:lnTo>
                  <a:pt x="19756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70" y="52793"/>
                </a:lnTo>
                <a:lnTo>
                  <a:pt x="35208" y="51969"/>
                </a:lnTo>
                <a:lnTo>
                  <a:pt x="37947" y="51092"/>
                </a:lnTo>
                <a:lnTo>
                  <a:pt x="41197" y="48820"/>
                </a:lnTo>
                <a:lnTo>
                  <a:pt x="41515" y="46163"/>
                </a:lnTo>
                <a:lnTo>
                  <a:pt x="40938" y="43013"/>
                </a:lnTo>
                <a:lnTo>
                  <a:pt x="38206" y="43268"/>
                </a:lnTo>
                <a:lnTo>
                  <a:pt x="35045" y="44550"/>
                </a:lnTo>
                <a:lnTo>
                  <a:pt x="32241" y="45439"/>
                </a:lnTo>
                <a:lnTo>
                  <a:pt x="28723" y="46188"/>
                </a:lnTo>
                <a:lnTo>
                  <a:pt x="24453" y="46379"/>
                </a:lnTo>
                <a:lnTo>
                  <a:pt x="21614" y="46379"/>
                </a:lnTo>
                <a:lnTo>
                  <a:pt x="17222" y="45137"/>
                </a:lnTo>
                <a:lnTo>
                  <a:pt x="13639" y="43117"/>
                </a:lnTo>
                <a:lnTo>
                  <a:pt x="11184" y="40003"/>
                </a:lnTo>
                <a:lnTo>
                  <a:pt x="9780" y="35967"/>
                </a:lnTo>
                <a:lnTo>
                  <a:pt x="8977" y="31356"/>
                </a:lnTo>
                <a:lnTo>
                  <a:pt x="8977" y="28652"/>
                </a:lnTo>
                <a:lnTo>
                  <a:pt x="40139" y="28652"/>
                </a:lnTo>
                <a:lnTo>
                  <a:pt x="42486" y="27749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6" y="16941"/>
                </a:lnTo>
                <a:close/>
              </a:path>
              <a:path w="43508" h="53658">
                <a:moveTo>
                  <a:pt x="9057" y="20092"/>
                </a:moveTo>
                <a:lnTo>
                  <a:pt x="9989" y="16358"/>
                </a:lnTo>
                <a:lnTo>
                  <a:pt x="11440" y="12928"/>
                </a:lnTo>
                <a:lnTo>
                  <a:pt x="14983" y="9079"/>
                </a:lnTo>
                <a:lnTo>
                  <a:pt x="18219" y="7416"/>
                </a:lnTo>
                <a:lnTo>
                  <a:pt x="22254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301" y="1865"/>
                </a:lnTo>
                <a:lnTo>
                  <a:pt x="10482" y="3111"/>
                </a:lnTo>
                <a:lnTo>
                  <a:pt x="9057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6152137" y="5036907"/>
            <a:ext cx="37310" cy="53604"/>
          </a:xfrm>
          <a:custGeom>
            <a:avLst/>
            <a:gdLst/>
            <a:ahLst/>
            <a:cxnLst/>
            <a:rect l="l" t="t" r="r" b="b"/>
            <a:pathLst>
              <a:path w="37310" h="53604">
                <a:moveTo>
                  <a:pt x="9042" y="20624"/>
                </a:moveTo>
                <a:lnTo>
                  <a:pt x="10147" y="15821"/>
                </a:lnTo>
                <a:lnTo>
                  <a:pt x="12376" y="12506"/>
                </a:lnTo>
                <a:lnTo>
                  <a:pt x="14601" y="9194"/>
                </a:lnTo>
                <a:lnTo>
                  <a:pt x="17801" y="7542"/>
                </a:lnTo>
                <a:lnTo>
                  <a:pt x="24000" y="7542"/>
                </a:lnTo>
                <a:lnTo>
                  <a:pt x="27258" y="8445"/>
                </a:lnTo>
                <a:lnTo>
                  <a:pt x="31060" y="10411"/>
                </a:lnTo>
                <a:lnTo>
                  <a:pt x="33656" y="12395"/>
                </a:lnTo>
                <a:lnTo>
                  <a:pt x="36619" y="12444"/>
                </a:lnTo>
                <a:lnTo>
                  <a:pt x="37100" y="9497"/>
                </a:lnTo>
                <a:lnTo>
                  <a:pt x="36729" y="6361"/>
                </a:lnTo>
                <a:lnTo>
                  <a:pt x="34490" y="3820"/>
                </a:lnTo>
                <a:lnTo>
                  <a:pt x="31564" y="2044"/>
                </a:lnTo>
                <a:lnTo>
                  <a:pt x="27873" y="723"/>
                </a:lnTo>
                <a:lnTo>
                  <a:pt x="25044" y="137"/>
                </a:lnTo>
                <a:lnTo>
                  <a:pt x="22077" y="0"/>
                </a:lnTo>
                <a:lnTo>
                  <a:pt x="18953" y="0"/>
                </a:lnTo>
                <a:lnTo>
                  <a:pt x="16055" y="533"/>
                </a:lnTo>
                <a:lnTo>
                  <a:pt x="13384" y="1598"/>
                </a:lnTo>
                <a:lnTo>
                  <a:pt x="10690" y="2664"/>
                </a:lnTo>
                <a:lnTo>
                  <a:pt x="8351" y="4305"/>
                </a:lnTo>
                <a:lnTo>
                  <a:pt x="4405" y="8712"/>
                </a:lnTo>
                <a:lnTo>
                  <a:pt x="2843" y="11541"/>
                </a:lnTo>
                <a:lnTo>
                  <a:pt x="1697" y="14997"/>
                </a:lnTo>
                <a:lnTo>
                  <a:pt x="565" y="18450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6"/>
                </a:lnTo>
                <a:lnTo>
                  <a:pt x="1393" y="38606"/>
                </a:lnTo>
                <a:lnTo>
                  <a:pt x="2310" y="41846"/>
                </a:lnTo>
                <a:lnTo>
                  <a:pt x="3679" y="44575"/>
                </a:lnTo>
                <a:lnTo>
                  <a:pt x="5435" y="46796"/>
                </a:lnTo>
                <a:lnTo>
                  <a:pt x="9399" y="50709"/>
                </a:lnTo>
                <a:lnTo>
                  <a:pt x="12030" y="51879"/>
                </a:lnTo>
                <a:lnTo>
                  <a:pt x="14662" y="53035"/>
                </a:lnTo>
                <a:lnTo>
                  <a:pt x="17675" y="53604"/>
                </a:lnTo>
                <a:lnTo>
                  <a:pt x="22719" y="53604"/>
                </a:lnTo>
                <a:lnTo>
                  <a:pt x="25854" y="53111"/>
                </a:lnTo>
                <a:lnTo>
                  <a:pt x="28831" y="52372"/>
                </a:lnTo>
                <a:lnTo>
                  <a:pt x="31452" y="51318"/>
                </a:lnTo>
                <a:lnTo>
                  <a:pt x="34735" y="49377"/>
                </a:lnTo>
                <a:lnTo>
                  <a:pt x="37076" y="46530"/>
                </a:lnTo>
                <a:lnTo>
                  <a:pt x="37310" y="43787"/>
                </a:lnTo>
                <a:lnTo>
                  <a:pt x="37284" y="42440"/>
                </a:lnTo>
                <a:lnTo>
                  <a:pt x="35477" y="39660"/>
                </a:lnTo>
                <a:lnTo>
                  <a:pt x="32449" y="41946"/>
                </a:lnTo>
                <a:lnTo>
                  <a:pt x="28933" y="44218"/>
                </a:lnTo>
                <a:lnTo>
                  <a:pt x="25919" y="45529"/>
                </a:lnTo>
                <a:lnTo>
                  <a:pt x="22175" y="45845"/>
                </a:lnTo>
                <a:lnTo>
                  <a:pt x="18204" y="45464"/>
                </a:lnTo>
                <a:lnTo>
                  <a:pt x="14956" y="43902"/>
                </a:lnTo>
                <a:lnTo>
                  <a:pt x="12448" y="41122"/>
                </a:lnTo>
                <a:lnTo>
                  <a:pt x="10482" y="37551"/>
                </a:lnTo>
                <a:lnTo>
                  <a:pt x="9334" y="32814"/>
                </a:lnTo>
                <a:lnTo>
                  <a:pt x="9042" y="30059"/>
                </a:lnTo>
                <a:lnTo>
                  <a:pt x="9042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6203256" y="5024570"/>
            <a:ext cx="30914" cy="65836"/>
          </a:xfrm>
          <a:custGeom>
            <a:avLst/>
            <a:gdLst/>
            <a:ahLst/>
            <a:cxnLst/>
            <a:rect l="l" t="t" r="r" b="b"/>
            <a:pathLst>
              <a:path w="30914" h="65836">
                <a:moveTo>
                  <a:pt x="17035" y="1703"/>
                </a:moveTo>
                <a:lnTo>
                  <a:pt x="16816" y="989"/>
                </a:lnTo>
                <a:lnTo>
                  <a:pt x="14257" y="0"/>
                </a:lnTo>
                <a:lnTo>
                  <a:pt x="11131" y="0"/>
                </a:lnTo>
                <a:lnTo>
                  <a:pt x="8362" y="1703"/>
                </a:lnTo>
                <a:lnTo>
                  <a:pt x="8362" y="13308"/>
                </a:lnTo>
                <a:lnTo>
                  <a:pt x="1793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46" y="20739"/>
                </a:lnTo>
                <a:lnTo>
                  <a:pt x="8362" y="20739"/>
                </a:lnTo>
                <a:lnTo>
                  <a:pt x="8362" y="52109"/>
                </a:lnTo>
                <a:lnTo>
                  <a:pt x="9126" y="56628"/>
                </a:lnTo>
                <a:lnTo>
                  <a:pt x="10440" y="60440"/>
                </a:lnTo>
                <a:lnTo>
                  <a:pt x="12693" y="63143"/>
                </a:lnTo>
                <a:lnTo>
                  <a:pt x="15880" y="64832"/>
                </a:lnTo>
                <a:lnTo>
                  <a:pt x="19731" y="65836"/>
                </a:lnTo>
                <a:lnTo>
                  <a:pt x="24602" y="65670"/>
                </a:lnTo>
                <a:lnTo>
                  <a:pt x="27605" y="65098"/>
                </a:lnTo>
                <a:lnTo>
                  <a:pt x="30567" y="63082"/>
                </a:lnTo>
                <a:lnTo>
                  <a:pt x="30914" y="59983"/>
                </a:lnTo>
                <a:lnTo>
                  <a:pt x="30914" y="59320"/>
                </a:lnTo>
                <a:lnTo>
                  <a:pt x="29117" y="56742"/>
                </a:lnTo>
                <a:lnTo>
                  <a:pt x="26446" y="57772"/>
                </a:lnTo>
                <a:lnTo>
                  <a:pt x="23652" y="58178"/>
                </a:lnTo>
                <a:lnTo>
                  <a:pt x="19433" y="57326"/>
                </a:lnTo>
                <a:lnTo>
                  <a:pt x="17518" y="53898"/>
                </a:lnTo>
                <a:lnTo>
                  <a:pt x="17035" y="51346"/>
                </a:lnTo>
                <a:lnTo>
                  <a:pt x="17035" y="20739"/>
                </a:lnTo>
                <a:lnTo>
                  <a:pt x="29168" y="20739"/>
                </a:lnTo>
                <a:lnTo>
                  <a:pt x="30751" y="19302"/>
                </a:lnTo>
                <a:lnTo>
                  <a:pt x="30914" y="16369"/>
                </a:lnTo>
                <a:lnTo>
                  <a:pt x="29168" y="13308"/>
                </a:lnTo>
                <a:lnTo>
                  <a:pt x="17035" y="13308"/>
                </a:lnTo>
                <a:lnTo>
                  <a:pt x="1703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6250683" y="5036856"/>
            <a:ext cx="33479" cy="53658"/>
          </a:xfrm>
          <a:custGeom>
            <a:avLst/>
            <a:gdLst/>
            <a:ahLst/>
            <a:cxnLst/>
            <a:rect l="l" t="t" r="r" b="b"/>
            <a:pathLst>
              <a:path w="33479" h="53658">
                <a:moveTo>
                  <a:pt x="6026" y="52222"/>
                </a:moveTo>
                <a:lnTo>
                  <a:pt x="8596" y="52985"/>
                </a:lnTo>
                <a:lnTo>
                  <a:pt x="11645" y="53529"/>
                </a:lnTo>
                <a:lnTo>
                  <a:pt x="14918" y="53658"/>
                </a:lnTo>
                <a:lnTo>
                  <a:pt x="17661" y="53658"/>
                </a:lnTo>
                <a:lnTo>
                  <a:pt x="20159" y="53313"/>
                </a:lnTo>
                <a:lnTo>
                  <a:pt x="24721" y="51941"/>
                </a:lnTo>
                <a:lnTo>
                  <a:pt x="28328" y="49593"/>
                </a:lnTo>
                <a:lnTo>
                  <a:pt x="31240" y="46610"/>
                </a:lnTo>
                <a:lnTo>
                  <a:pt x="33037" y="42696"/>
                </a:lnTo>
                <a:lnTo>
                  <a:pt x="33479" y="37972"/>
                </a:lnTo>
                <a:lnTo>
                  <a:pt x="33479" y="35877"/>
                </a:lnTo>
                <a:lnTo>
                  <a:pt x="32447" y="32551"/>
                </a:lnTo>
                <a:lnTo>
                  <a:pt x="30863" y="29729"/>
                </a:lnTo>
                <a:lnTo>
                  <a:pt x="27341" y="26633"/>
                </a:lnTo>
                <a:lnTo>
                  <a:pt x="24441" y="25121"/>
                </a:lnTo>
                <a:lnTo>
                  <a:pt x="21462" y="23811"/>
                </a:lnTo>
                <a:lnTo>
                  <a:pt x="18511" y="22604"/>
                </a:lnTo>
                <a:lnTo>
                  <a:pt x="15645" y="21449"/>
                </a:lnTo>
                <a:lnTo>
                  <a:pt x="12128" y="19343"/>
                </a:lnTo>
                <a:lnTo>
                  <a:pt x="9813" y="16586"/>
                </a:lnTo>
                <a:lnTo>
                  <a:pt x="9457" y="13994"/>
                </a:lnTo>
                <a:lnTo>
                  <a:pt x="10011" y="11174"/>
                </a:lnTo>
                <a:lnTo>
                  <a:pt x="12362" y="8294"/>
                </a:lnTo>
                <a:lnTo>
                  <a:pt x="15523" y="7110"/>
                </a:lnTo>
                <a:lnTo>
                  <a:pt x="18287" y="6948"/>
                </a:lnTo>
                <a:lnTo>
                  <a:pt x="21402" y="7136"/>
                </a:lnTo>
                <a:lnTo>
                  <a:pt x="25067" y="8356"/>
                </a:lnTo>
                <a:lnTo>
                  <a:pt x="27724" y="9691"/>
                </a:lnTo>
                <a:lnTo>
                  <a:pt x="30711" y="9867"/>
                </a:lnTo>
                <a:lnTo>
                  <a:pt x="31071" y="7150"/>
                </a:lnTo>
                <a:lnTo>
                  <a:pt x="30765" y="4406"/>
                </a:lnTo>
                <a:lnTo>
                  <a:pt x="28191" y="2197"/>
                </a:lnTo>
                <a:lnTo>
                  <a:pt x="25595" y="1141"/>
                </a:lnTo>
                <a:lnTo>
                  <a:pt x="22176" y="317"/>
                </a:lnTo>
                <a:lnTo>
                  <a:pt x="18388" y="0"/>
                </a:lnTo>
                <a:lnTo>
                  <a:pt x="15523" y="0"/>
                </a:lnTo>
                <a:lnTo>
                  <a:pt x="13013" y="392"/>
                </a:lnTo>
                <a:lnTo>
                  <a:pt x="8698" y="1979"/>
                </a:lnTo>
                <a:lnTo>
                  <a:pt x="5472" y="4367"/>
                </a:lnTo>
                <a:lnTo>
                  <a:pt x="2962" y="7214"/>
                </a:lnTo>
                <a:lnTo>
                  <a:pt x="1512" y="10717"/>
                </a:lnTo>
                <a:lnTo>
                  <a:pt x="1155" y="14479"/>
                </a:lnTo>
                <a:lnTo>
                  <a:pt x="1497" y="18515"/>
                </a:lnTo>
                <a:lnTo>
                  <a:pt x="2865" y="21629"/>
                </a:lnTo>
                <a:lnTo>
                  <a:pt x="6015" y="25210"/>
                </a:lnTo>
                <a:lnTo>
                  <a:pt x="8698" y="26935"/>
                </a:lnTo>
                <a:lnTo>
                  <a:pt x="11573" y="28411"/>
                </a:lnTo>
                <a:lnTo>
                  <a:pt x="14551" y="29643"/>
                </a:lnTo>
                <a:lnTo>
                  <a:pt x="17391" y="30798"/>
                </a:lnTo>
                <a:lnTo>
                  <a:pt x="20059" y="31990"/>
                </a:lnTo>
                <a:lnTo>
                  <a:pt x="23199" y="34265"/>
                </a:lnTo>
                <a:lnTo>
                  <a:pt x="24919" y="37299"/>
                </a:lnTo>
                <a:lnTo>
                  <a:pt x="24674" y="41173"/>
                </a:lnTo>
                <a:lnTo>
                  <a:pt x="23050" y="43941"/>
                </a:lnTo>
                <a:lnTo>
                  <a:pt x="20267" y="45680"/>
                </a:lnTo>
                <a:lnTo>
                  <a:pt x="16556" y="46494"/>
                </a:lnTo>
                <a:lnTo>
                  <a:pt x="13125" y="46494"/>
                </a:lnTo>
                <a:lnTo>
                  <a:pt x="9875" y="45756"/>
                </a:lnTo>
                <a:lnTo>
                  <a:pt x="5965" y="44157"/>
                </a:lnTo>
                <a:lnTo>
                  <a:pt x="3182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270" y="48182"/>
                </a:lnTo>
                <a:lnTo>
                  <a:pt x="2948" y="50925"/>
                </a:lnTo>
                <a:lnTo>
                  <a:pt x="6026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6333472" y="5037635"/>
            <a:ext cx="71417" cy="52083"/>
          </a:xfrm>
          <a:custGeom>
            <a:avLst/>
            <a:gdLst/>
            <a:ahLst/>
            <a:cxnLst/>
            <a:rect l="l" t="t" r="r" b="b"/>
            <a:pathLst>
              <a:path w="71417" h="52083">
                <a:moveTo>
                  <a:pt x="464" y="3836"/>
                </a:moveTo>
                <a:lnTo>
                  <a:pt x="14292" y="50215"/>
                </a:lnTo>
                <a:lnTo>
                  <a:pt x="14771" y="51141"/>
                </a:lnTo>
                <a:lnTo>
                  <a:pt x="17416" y="52069"/>
                </a:lnTo>
                <a:lnTo>
                  <a:pt x="23454" y="52044"/>
                </a:lnTo>
                <a:lnTo>
                  <a:pt x="26014" y="50215"/>
                </a:lnTo>
                <a:lnTo>
                  <a:pt x="35215" y="14795"/>
                </a:lnTo>
                <a:lnTo>
                  <a:pt x="35424" y="14795"/>
                </a:lnTo>
                <a:lnTo>
                  <a:pt x="45352" y="50215"/>
                </a:lnTo>
                <a:lnTo>
                  <a:pt x="45827" y="51141"/>
                </a:lnTo>
                <a:lnTo>
                  <a:pt x="48564" y="52069"/>
                </a:lnTo>
                <a:lnTo>
                  <a:pt x="53925" y="52083"/>
                </a:lnTo>
                <a:lnTo>
                  <a:pt x="57028" y="50215"/>
                </a:lnTo>
                <a:lnTo>
                  <a:pt x="70949" y="3836"/>
                </a:lnTo>
                <a:lnTo>
                  <a:pt x="71417" y="1550"/>
                </a:lnTo>
                <a:lnTo>
                  <a:pt x="68897" y="0"/>
                </a:lnTo>
                <a:lnTo>
                  <a:pt x="65722" y="0"/>
                </a:lnTo>
                <a:lnTo>
                  <a:pt x="62694" y="1713"/>
                </a:lnTo>
                <a:lnTo>
                  <a:pt x="51455" y="41972"/>
                </a:lnTo>
                <a:lnTo>
                  <a:pt x="51292" y="41972"/>
                </a:lnTo>
                <a:lnTo>
                  <a:pt x="39989" y="1601"/>
                </a:lnTo>
                <a:lnTo>
                  <a:pt x="39831" y="1065"/>
                </a:lnTo>
                <a:lnTo>
                  <a:pt x="37174" y="0"/>
                </a:lnTo>
                <a:lnTo>
                  <a:pt x="34049" y="0"/>
                </a:lnTo>
                <a:lnTo>
                  <a:pt x="31169" y="1713"/>
                </a:lnTo>
                <a:lnTo>
                  <a:pt x="20714" y="41972"/>
                </a:lnTo>
                <a:lnTo>
                  <a:pt x="20491" y="41972"/>
                </a:lnTo>
                <a:lnTo>
                  <a:pt x="9104" y="1713"/>
                </a:lnTo>
                <a:lnTo>
                  <a:pt x="8719" y="863"/>
                </a:lnTo>
                <a:lnTo>
                  <a:pt x="6076" y="0"/>
                </a:lnTo>
                <a:lnTo>
                  <a:pt x="2827" y="0"/>
                </a:lnTo>
                <a:lnTo>
                  <a:pt x="0" y="1230"/>
                </a:lnTo>
                <a:lnTo>
                  <a:pt x="464" y="3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6421683" y="5036856"/>
            <a:ext cx="43508" cy="53658"/>
          </a:xfrm>
          <a:custGeom>
            <a:avLst/>
            <a:gdLst/>
            <a:ahLst/>
            <a:cxnLst/>
            <a:rect l="l" t="t" r="r" b="b"/>
            <a:pathLst>
              <a:path w="43508" h="53658">
                <a:moveTo>
                  <a:pt x="43116" y="16941"/>
                </a:moveTo>
                <a:lnTo>
                  <a:pt x="42329" y="14133"/>
                </a:lnTo>
                <a:lnTo>
                  <a:pt x="41540" y="11329"/>
                </a:lnTo>
                <a:lnTo>
                  <a:pt x="38624" y="6808"/>
                </a:lnTo>
                <a:lnTo>
                  <a:pt x="34800" y="3074"/>
                </a:lnTo>
                <a:lnTo>
                  <a:pt x="32180" y="1840"/>
                </a:lnTo>
                <a:lnTo>
                  <a:pt x="29573" y="623"/>
                </a:lnTo>
                <a:lnTo>
                  <a:pt x="26409" y="0"/>
                </a:lnTo>
                <a:lnTo>
                  <a:pt x="26449" y="6998"/>
                </a:lnTo>
                <a:lnTo>
                  <a:pt x="29606" y="8331"/>
                </a:lnTo>
                <a:lnTo>
                  <a:pt x="31748" y="11009"/>
                </a:lnTo>
                <a:lnTo>
                  <a:pt x="33879" y="13691"/>
                </a:lnTo>
                <a:lnTo>
                  <a:pt x="34898" y="17373"/>
                </a:lnTo>
                <a:lnTo>
                  <a:pt x="34790" y="22072"/>
                </a:lnTo>
                <a:lnTo>
                  <a:pt x="8977" y="22072"/>
                </a:lnTo>
                <a:lnTo>
                  <a:pt x="9057" y="20092"/>
                </a:lnTo>
                <a:lnTo>
                  <a:pt x="10482" y="3111"/>
                </a:lnTo>
                <a:lnTo>
                  <a:pt x="8092" y="4903"/>
                </a:lnTo>
                <a:lnTo>
                  <a:pt x="4146" y="9577"/>
                </a:lnTo>
                <a:lnTo>
                  <a:pt x="2635" y="12409"/>
                </a:lnTo>
                <a:lnTo>
                  <a:pt x="1576" y="15760"/>
                </a:lnTo>
                <a:lnTo>
                  <a:pt x="532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6" y="35355"/>
                </a:lnTo>
                <a:lnTo>
                  <a:pt x="1530" y="38682"/>
                </a:lnTo>
                <a:lnTo>
                  <a:pt x="2537" y="42012"/>
                </a:lnTo>
                <a:lnTo>
                  <a:pt x="4050" y="44781"/>
                </a:lnTo>
                <a:lnTo>
                  <a:pt x="6040" y="46991"/>
                </a:lnTo>
                <a:lnTo>
                  <a:pt x="10494" y="50864"/>
                </a:lnTo>
                <a:lnTo>
                  <a:pt x="13431" y="51969"/>
                </a:lnTo>
                <a:lnTo>
                  <a:pt x="16347" y="53099"/>
                </a:lnTo>
                <a:lnTo>
                  <a:pt x="19756" y="53658"/>
                </a:lnTo>
                <a:lnTo>
                  <a:pt x="23655" y="53658"/>
                </a:lnTo>
                <a:lnTo>
                  <a:pt x="27997" y="53492"/>
                </a:lnTo>
                <a:lnTo>
                  <a:pt x="31970" y="52793"/>
                </a:lnTo>
                <a:lnTo>
                  <a:pt x="35208" y="51969"/>
                </a:lnTo>
                <a:lnTo>
                  <a:pt x="37947" y="51092"/>
                </a:lnTo>
                <a:lnTo>
                  <a:pt x="41197" y="48820"/>
                </a:lnTo>
                <a:lnTo>
                  <a:pt x="41515" y="46163"/>
                </a:lnTo>
                <a:lnTo>
                  <a:pt x="40938" y="43013"/>
                </a:lnTo>
                <a:lnTo>
                  <a:pt x="38206" y="43268"/>
                </a:lnTo>
                <a:lnTo>
                  <a:pt x="35045" y="44550"/>
                </a:lnTo>
                <a:lnTo>
                  <a:pt x="32241" y="45439"/>
                </a:lnTo>
                <a:lnTo>
                  <a:pt x="28721" y="46188"/>
                </a:lnTo>
                <a:lnTo>
                  <a:pt x="24455" y="46379"/>
                </a:lnTo>
                <a:lnTo>
                  <a:pt x="21614" y="46379"/>
                </a:lnTo>
                <a:lnTo>
                  <a:pt x="17222" y="45137"/>
                </a:lnTo>
                <a:lnTo>
                  <a:pt x="13639" y="43117"/>
                </a:lnTo>
                <a:lnTo>
                  <a:pt x="11184" y="40003"/>
                </a:lnTo>
                <a:lnTo>
                  <a:pt x="9781" y="35967"/>
                </a:lnTo>
                <a:lnTo>
                  <a:pt x="8977" y="31356"/>
                </a:lnTo>
                <a:lnTo>
                  <a:pt x="8977" y="28652"/>
                </a:lnTo>
                <a:lnTo>
                  <a:pt x="40139" y="28652"/>
                </a:lnTo>
                <a:lnTo>
                  <a:pt x="42486" y="27749"/>
                </a:lnTo>
                <a:lnTo>
                  <a:pt x="43508" y="24739"/>
                </a:lnTo>
                <a:lnTo>
                  <a:pt x="43508" y="19926"/>
                </a:lnTo>
                <a:lnTo>
                  <a:pt x="43116" y="16941"/>
                </a:lnTo>
                <a:close/>
              </a:path>
              <a:path w="43508" h="53658">
                <a:moveTo>
                  <a:pt x="9057" y="20092"/>
                </a:moveTo>
                <a:lnTo>
                  <a:pt x="9989" y="16358"/>
                </a:lnTo>
                <a:lnTo>
                  <a:pt x="11440" y="12928"/>
                </a:lnTo>
                <a:lnTo>
                  <a:pt x="14983" y="9079"/>
                </a:lnTo>
                <a:lnTo>
                  <a:pt x="18219" y="7416"/>
                </a:lnTo>
                <a:lnTo>
                  <a:pt x="22255" y="6998"/>
                </a:lnTo>
                <a:lnTo>
                  <a:pt x="26449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301" y="1865"/>
                </a:lnTo>
                <a:lnTo>
                  <a:pt x="10482" y="3111"/>
                </a:lnTo>
                <a:lnTo>
                  <a:pt x="9057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6517580" y="5036856"/>
            <a:ext cx="22151" cy="53654"/>
          </a:xfrm>
          <a:custGeom>
            <a:avLst/>
            <a:gdLst/>
            <a:ahLst/>
            <a:cxnLst/>
            <a:rect l="l" t="t" r="r" b="b"/>
            <a:pathLst>
              <a:path w="22151" h="53654">
                <a:moveTo>
                  <a:pt x="11217" y="44410"/>
                </a:moveTo>
                <a:lnTo>
                  <a:pt x="8881" y="40892"/>
                </a:lnTo>
                <a:lnTo>
                  <a:pt x="7625" y="51991"/>
                </a:lnTo>
                <a:lnTo>
                  <a:pt x="11649" y="53327"/>
                </a:lnTo>
                <a:lnTo>
                  <a:pt x="16394" y="53654"/>
                </a:lnTo>
                <a:lnTo>
                  <a:pt x="19227" y="53654"/>
                </a:lnTo>
                <a:lnTo>
                  <a:pt x="22151" y="46062"/>
                </a:lnTo>
                <a:lnTo>
                  <a:pt x="17748" y="46659"/>
                </a:lnTo>
                <a:lnTo>
                  <a:pt x="14958" y="46659"/>
                </a:lnTo>
                <a:lnTo>
                  <a:pt x="11217" y="44410"/>
                </a:lnTo>
                <a:close/>
              </a:path>
              <a:path w="22151" h="53654">
                <a:moveTo>
                  <a:pt x="3294" y="12103"/>
                </a:moveTo>
                <a:lnTo>
                  <a:pt x="5951" y="11531"/>
                </a:lnTo>
                <a:lnTo>
                  <a:pt x="9161" y="9789"/>
                </a:lnTo>
                <a:lnTo>
                  <a:pt x="11930" y="8582"/>
                </a:lnTo>
                <a:lnTo>
                  <a:pt x="15328" y="7531"/>
                </a:lnTo>
                <a:lnTo>
                  <a:pt x="19386" y="7261"/>
                </a:lnTo>
                <a:lnTo>
                  <a:pt x="23061" y="7517"/>
                </a:lnTo>
                <a:lnTo>
                  <a:pt x="26899" y="9206"/>
                </a:lnTo>
                <a:lnTo>
                  <a:pt x="29250" y="12330"/>
                </a:lnTo>
                <a:lnTo>
                  <a:pt x="30013" y="15224"/>
                </a:lnTo>
                <a:lnTo>
                  <a:pt x="30210" y="18770"/>
                </a:lnTo>
                <a:lnTo>
                  <a:pt x="30210" y="22565"/>
                </a:lnTo>
                <a:lnTo>
                  <a:pt x="20022" y="22565"/>
                </a:lnTo>
                <a:lnTo>
                  <a:pt x="16704" y="22910"/>
                </a:lnTo>
                <a:lnTo>
                  <a:pt x="13762" y="23569"/>
                </a:lnTo>
                <a:lnTo>
                  <a:pt x="10821" y="24243"/>
                </a:lnTo>
                <a:lnTo>
                  <a:pt x="8341" y="25247"/>
                </a:lnTo>
                <a:lnTo>
                  <a:pt x="4265" y="27926"/>
                </a:lnTo>
                <a:lnTo>
                  <a:pt x="1623" y="31622"/>
                </a:lnTo>
                <a:lnTo>
                  <a:pt x="0" y="36040"/>
                </a:lnTo>
                <a:lnTo>
                  <a:pt x="0" y="38797"/>
                </a:lnTo>
                <a:lnTo>
                  <a:pt x="378" y="43243"/>
                </a:lnTo>
                <a:lnTo>
                  <a:pt x="1965" y="46926"/>
                </a:lnTo>
                <a:lnTo>
                  <a:pt x="4489" y="49756"/>
                </a:lnTo>
                <a:lnTo>
                  <a:pt x="7625" y="51991"/>
                </a:lnTo>
                <a:lnTo>
                  <a:pt x="8881" y="40892"/>
                </a:lnTo>
                <a:lnTo>
                  <a:pt x="8881" y="38351"/>
                </a:lnTo>
                <a:lnTo>
                  <a:pt x="9695" y="34427"/>
                </a:lnTo>
                <a:lnTo>
                  <a:pt x="12240" y="31493"/>
                </a:lnTo>
                <a:lnTo>
                  <a:pt x="14846" y="30060"/>
                </a:lnTo>
                <a:lnTo>
                  <a:pt x="18348" y="29232"/>
                </a:lnTo>
                <a:lnTo>
                  <a:pt x="22791" y="29019"/>
                </a:lnTo>
                <a:lnTo>
                  <a:pt x="30210" y="29019"/>
                </a:lnTo>
                <a:lnTo>
                  <a:pt x="30210" y="39381"/>
                </a:lnTo>
                <a:lnTo>
                  <a:pt x="26028" y="43675"/>
                </a:lnTo>
                <a:lnTo>
                  <a:pt x="22151" y="46062"/>
                </a:lnTo>
                <a:lnTo>
                  <a:pt x="19227" y="53654"/>
                </a:lnTo>
                <a:lnTo>
                  <a:pt x="21916" y="53035"/>
                </a:lnTo>
                <a:lnTo>
                  <a:pt x="24451" y="51765"/>
                </a:lnTo>
                <a:lnTo>
                  <a:pt x="27000" y="50493"/>
                </a:lnTo>
                <a:lnTo>
                  <a:pt x="31377" y="46443"/>
                </a:lnTo>
                <a:lnTo>
                  <a:pt x="31377" y="51333"/>
                </a:lnTo>
                <a:lnTo>
                  <a:pt x="33469" y="52905"/>
                </a:lnTo>
                <a:lnTo>
                  <a:pt x="36054" y="52956"/>
                </a:lnTo>
                <a:lnTo>
                  <a:pt x="38832" y="51333"/>
                </a:lnTo>
                <a:lnTo>
                  <a:pt x="38832" y="15354"/>
                </a:lnTo>
                <a:lnTo>
                  <a:pt x="38502" y="12697"/>
                </a:lnTo>
                <a:lnTo>
                  <a:pt x="37158" y="8125"/>
                </a:lnTo>
                <a:lnTo>
                  <a:pt x="34629" y="4683"/>
                </a:lnTo>
                <a:lnTo>
                  <a:pt x="31230" y="1979"/>
                </a:lnTo>
                <a:lnTo>
                  <a:pt x="26456" y="392"/>
                </a:lnTo>
                <a:lnTo>
                  <a:pt x="23580" y="0"/>
                </a:lnTo>
                <a:lnTo>
                  <a:pt x="20185" y="0"/>
                </a:lnTo>
                <a:lnTo>
                  <a:pt x="16556" y="176"/>
                </a:lnTo>
                <a:lnTo>
                  <a:pt x="12978" y="849"/>
                </a:lnTo>
                <a:lnTo>
                  <a:pt x="9828" y="1800"/>
                </a:lnTo>
                <a:lnTo>
                  <a:pt x="5828" y="3543"/>
                </a:lnTo>
                <a:lnTo>
                  <a:pt x="2484" y="6692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6581056" y="5036856"/>
            <a:ext cx="27640" cy="52920"/>
          </a:xfrm>
          <a:custGeom>
            <a:avLst/>
            <a:gdLst/>
            <a:ahLst/>
            <a:cxnLst/>
            <a:rect l="l" t="t" r="r" b="b"/>
            <a:pathLst>
              <a:path w="27640" h="52920">
                <a:moveTo>
                  <a:pt x="5900" y="52920"/>
                </a:moveTo>
                <a:lnTo>
                  <a:pt x="8671" y="51271"/>
                </a:lnTo>
                <a:lnTo>
                  <a:pt x="8671" y="19141"/>
                </a:lnTo>
                <a:lnTo>
                  <a:pt x="11004" y="15469"/>
                </a:lnTo>
                <a:lnTo>
                  <a:pt x="13049" y="12740"/>
                </a:lnTo>
                <a:lnTo>
                  <a:pt x="15878" y="9958"/>
                </a:lnTo>
                <a:lnTo>
                  <a:pt x="19298" y="8460"/>
                </a:lnTo>
                <a:lnTo>
                  <a:pt x="22236" y="8676"/>
                </a:lnTo>
                <a:lnTo>
                  <a:pt x="24893" y="9461"/>
                </a:lnTo>
                <a:lnTo>
                  <a:pt x="27477" y="8611"/>
                </a:lnTo>
                <a:lnTo>
                  <a:pt x="27640" y="5641"/>
                </a:lnTo>
                <a:lnTo>
                  <a:pt x="27614" y="3657"/>
                </a:lnTo>
                <a:lnTo>
                  <a:pt x="25325" y="673"/>
                </a:lnTo>
                <a:lnTo>
                  <a:pt x="22301" y="76"/>
                </a:lnTo>
                <a:lnTo>
                  <a:pt x="19742" y="0"/>
                </a:lnTo>
                <a:lnTo>
                  <a:pt x="16739" y="673"/>
                </a:lnTo>
                <a:lnTo>
                  <a:pt x="13686" y="2578"/>
                </a:lnTo>
                <a:lnTo>
                  <a:pt x="10341" y="5994"/>
                </a:lnTo>
                <a:lnTo>
                  <a:pt x="7833" y="9551"/>
                </a:lnTo>
                <a:lnTo>
                  <a:pt x="7833" y="2440"/>
                </a:lnTo>
                <a:lnTo>
                  <a:pt x="5853" y="839"/>
                </a:lnTo>
                <a:lnTo>
                  <a:pt x="3135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1995"/>
                </a:lnTo>
                <a:lnTo>
                  <a:pt x="2767" y="52920"/>
                </a:lnTo>
                <a:lnTo>
                  <a:pt x="5900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6624035" y="5036856"/>
            <a:ext cx="43506" cy="53658"/>
          </a:xfrm>
          <a:custGeom>
            <a:avLst/>
            <a:gdLst/>
            <a:ahLst/>
            <a:cxnLst/>
            <a:rect l="l" t="t" r="r" b="b"/>
            <a:pathLst>
              <a:path w="43506" h="53658">
                <a:moveTo>
                  <a:pt x="43117" y="16941"/>
                </a:moveTo>
                <a:lnTo>
                  <a:pt x="42329" y="14133"/>
                </a:lnTo>
                <a:lnTo>
                  <a:pt x="41540" y="11329"/>
                </a:lnTo>
                <a:lnTo>
                  <a:pt x="38624" y="6808"/>
                </a:lnTo>
                <a:lnTo>
                  <a:pt x="34801" y="3074"/>
                </a:lnTo>
                <a:lnTo>
                  <a:pt x="32176" y="1840"/>
                </a:lnTo>
                <a:lnTo>
                  <a:pt x="29570" y="623"/>
                </a:lnTo>
                <a:lnTo>
                  <a:pt x="26409" y="0"/>
                </a:lnTo>
                <a:lnTo>
                  <a:pt x="26446" y="6998"/>
                </a:lnTo>
                <a:lnTo>
                  <a:pt x="29607" y="8331"/>
                </a:lnTo>
                <a:lnTo>
                  <a:pt x="31748" y="11009"/>
                </a:lnTo>
                <a:lnTo>
                  <a:pt x="33875" y="13691"/>
                </a:lnTo>
                <a:lnTo>
                  <a:pt x="34898" y="17373"/>
                </a:lnTo>
                <a:lnTo>
                  <a:pt x="34787" y="22072"/>
                </a:lnTo>
                <a:lnTo>
                  <a:pt x="8978" y="22072"/>
                </a:lnTo>
                <a:lnTo>
                  <a:pt x="9055" y="20092"/>
                </a:lnTo>
                <a:lnTo>
                  <a:pt x="10480" y="3111"/>
                </a:lnTo>
                <a:lnTo>
                  <a:pt x="8093" y="4903"/>
                </a:lnTo>
                <a:lnTo>
                  <a:pt x="4133" y="9577"/>
                </a:lnTo>
                <a:lnTo>
                  <a:pt x="2621" y="12409"/>
                </a:lnTo>
                <a:lnTo>
                  <a:pt x="1573" y="15760"/>
                </a:lnTo>
                <a:lnTo>
                  <a:pt x="51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6" y="38682"/>
                </a:lnTo>
                <a:lnTo>
                  <a:pt x="2531" y="42012"/>
                </a:lnTo>
                <a:lnTo>
                  <a:pt x="4036" y="44781"/>
                </a:lnTo>
                <a:lnTo>
                  <a:pt x="6041" y="46991"/>
                </a:lnTo>
                <a:lnTo>
                  <a:pt x="10494" y="50864"/>
                </a:lnTo>
                <a:lnTo>
                  <a:pt x="13421" y="51969"/>
                </a:lnTo>
                <a:lnTo>
                  <a:pt x="16348" y="53099"/>
                </a:lnTo>
                <a:lnTo>
                  <a:pt x="19753" y="53658"/>
                </a:lnTo>
                <a:lnTo>
                  <a:pt x="23641" y="53658"/>
                </a:lnTo>
                <a:lnTo>
                  <a:pt x="27997" y="53492"/>
                </a:lnTo>
                <a:lnTo>
                  <a:pt x="31958" y="52793"/>
                </a:lnTo>
                <a:lnTo>
                  <a:pt x="35204" y="51969"/>
                </a:lnTo>
                <a:lnTo>
                  <a:pt x="37933" y="51092"/>
                </a:lnTo>
                <a:lnTo>
                  <a:pt x="41194" y="48820"/>
                </a:lnTo>
                <a:lnTo>
                  <a:pt x="41516" y="46163"/>
                </a:lnTo>
                <a:lnTo>
                  <a:pt x="40935" y="43013"/>
                </a:lnTo>
                <a:lnTo>
                  <a:pt x="38206" y="43268"/>
                </a:lnTo>
                <a:lnTo>
                  <a:pt x="35043" y="44550"/>
                </a:lnTo>
                <a:lnTo>
                  <a:pt x="32241" y="45439"/>
                </a:lnTo>
                <a:lnTo>
                  <a:pt x="28710" y="46188"/>
                </a:lnTo>
                <a:lnTo>
                  <a:pt x="24455" y="46379"/>
                </a:lnTo>
                <a:lnTo>
                  <a:pt x="21600" y="46379"/>
                </a:lnTo>
                <a:lnTo>
                  <a:pt x="17222" y="45137"/>
                </a:lnTo>
                <a:lnTo>
                  <a:pt x="13641" y="43117"/>
                </a:lnTo>
                <a:lnTo>
                  <a:pt x="11178" y="40003"/>
                </a:lnTo>
                <a:lnTo>
                  <a:pt x="9777" y="35967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73" y="27749"/>
                </a:lnTo>
                <a:lnTo>
                  <a:pt x="43506" y="24739"/>
                </a:lnTo>
                <a:lnTo>
                  <a:pt x="43506" y="19926"/>
                </a:lnTo>
                <a:lnTo>
                  <a:pt x="43117" y="16941"/>
                </a:lnTo>
                <a:close/>
              </a:path>
              <a:path w="43506" h="53658">
                <a:moveTo>
                  <a:pt x="9055" y="20092"/>
                </a:moveTo>
                <a:lnTo>
                  <a:pt x="9975" y="16358"/>
                </a:lnTo>
                <a:lnTo>
                  <a:pt x="11441" y="12928"/>
                </a:lnTo>
                <a:lnTo>
                  <a:pt x="14983" y="9079"/>
                </a:lnTo>
                <a:lnTo>
                  <a:pt x="18216" y="7416"/>
                </a:lnTo>
                <a:lnTo>
                  <a:pt x="22251" y="6998"/>
                </a:lnTo>
                <a:lnTo>
                  <a:pt x="26446" y="6998"/>
                </a:lnTo>
                <a:lnTo>
                  <a:pt x="26409" y="0"/>
                </a:lnTo>
                <a:lnTo>
                  <a:pt x="19227" y="0"/>
                </a:lnTo>
                <a:lnTo>
                  <a:pt x="16088" y="623"/>
                </a:lnTo>
                <a:lnTo>
                  <a:pt x="13284" y="1865"/>
                </a:lnTo>
                <a:lnTo>
                  <a:pt x="10480" y="3111"/>
                </a:lnTo>
                <a:lnTo>
                  <a:pt x="9055" y="20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4084175" y="5152100"/>
            <a:ext cx="10723" cy="72288"/>
          </a:xfrm>
          <a:custGeom>
            <a:avLst/>
            <a:gdLst/>
            <a:ahLst/>
            <a:cxnLst/>
            <a:rect l="l" t="t" r="r" b="b"/>
            <a:pathLst>
              <a:path w="10723" h="72288">
                <a:moveTo>
                  <a:pt x="0" y="5425"/>
                </a:moveTo>
                <a:lnTo>
                  <a:pt x="363" y="8892"/>
                </a:lnTo>
                <a:lnTo>
                  <a:pt x="3279" y="10745"/>
                </a:lnTo>
                <a:lnTo>
                  <a:pt x="7376" y="10745"/>
                </a:lnTo>
                <a:lnTo>
                  <a:pt x="10331" y="8851"/>
                </a:lnTo>
                <a:lnTo>
                  <a:pt x="10723" y="5309"/>
                </a:lnTo>
                <a:lnTo>
                  <a:pt x="10339" y="1854"/>
                </a:lnTo>
                <a:lnTo>
                  <a:pt x="7440" y="0"/>
                </a:lnTo>
                <a:lnTo>
                  <a:pt x="3343" y="0"/>
                </a:lnTo>
                <a:lnTo>
                  <a:pt x="377" y="1907"/>
                </a:lnTo>
                <a:lnTo>
                  <a:pt x="0" y="5425"/>
                </a:lnTo>
                <a:close/>
              </a:path>
              <a:path w="10723" h="72288">
                <a:moveTo>
                  <a:pt x="1242" y="71387"/>
                </a:moveTo>
                <a:lnTo>
                  <a:pt x="3822" y="72288"/>
                </a:lnTo>
                <a:lnTo>
                  <a:pt x="6948" y="72288"/>
                </a:lnTo>
                <a:lnTo>
                  <a:pt x="9715" y="70650"/>
                </a:lnTo>
                <a:lnTo>
                  <a:pt x="9715" y="21808"/>
                </a:lnTo>
                <a:lnTo>
                  <a:pt x="9507" y="21109"/>
                </a:lnTo>
                <a:lnTo>
                  <a:pt x="6948" y="20156"/>
                </a:lnTo>
                <a:lnTo>
                  <a:pt x="3822" y="20156"/>
                </a:lnTo>
                <a:lnTo>
                  <a:pt x="1054" y="21808"/>
                </a:lnTo>
                <a:lnTo>
                  <a:pt x="1054" y="70650"/>
                </a:lnTo>
                <a:lnTo>
                  <a:pt x="1242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4109825" y="5171467"/>
            <a:ext cx="40726" cy="52920"/>
          </a:xfrm>
          <a:custGeom>
            <a:avLst/>
            <a:gdLst/>
            <a:ahLst/>
            <a:cxnLst/>
            <a:rect l="l" t="t" r="r" b="b"/>
            <a:pathLst>
              <a:path w="40726" h="52920">
                <a:moveTo>
                  <a:pt x="5902" y="52920"/>
                </a:moveTo>
                <a:lnTo>
                  <a:pt x="8671" y="51282"/>
                </a:lnTo>
                <a:lnTo>
                  <a:pt x="8671" y="17147"/>
                </a:lnTo>
                <a:lnTo>
                  <a:pt x="11059" y="14072"/>
                </a:lnTo>
                <a:lnTo>
                  <a:pt x="13319" y="11747"/>
                </a:lnTo>
                <a:lnTo>
                  <a:pt x="17675" y="8561"/>
                </a:lnTo>
                <a:lnTo>
                  <a:pt x="22016" y="7762"/>
                </a:lnTo>
                <a:lnTo>
                  <a:pt x="25177" y="8089"/>
                </a:lnTo>
                <a:lnTo>
                  <a:pt x="27736" y="9385"/>
                </a:lnTo>
                <a:lnTo>
                  <a:pt x="30393" y="12791"/>
                </a:lnTo>
                <a:lnTo>
                  <a:pt x="31427" y="15966"/>
                </a:lnTo>
                <a:lnTo>
                  <a:pt x="32057" y="19890"/>
                </a:lnTo>
                <a:lnTo>
                  <a:pt x="32057" y="51282"/>
                </a:lnTo>
                <a:lnTo>
                  <a:pt x="32277" y="52020"/>
                </a:lnTo>
                <a:lnTo>
                  <a:pt x="34833" y="52920"/>
                </a:lnTo>
                <a:lnTo>
                  <a:pt x="37957" y="52920"/>
                </a:lnTo>
                <a:lnTo>
                  <a:pt x="40726" y="51282"/>
                </a:lnTo>
                <a:lnTo>
                  <a:pt x="40726" y="18022"/>
                </a:lnTo>
                <a:lnTo>
                  <a:pt x="40445" y="15038"/>
                </a:lnTo>
                <a:lnTo>
                  <a:pt x="39286" y="10083"/>
                </a:lnTo>
                <a:lnTo>
                  <a:pt x="37000" y="6070"/>
                </a:lnTo>
                <a:lnTo>
                  <a:pt x="33925" y="2768"/>
                </a:lnTo>
                <a:lnTo>
                  <a:pt x="29620" y="558"/>
                </a:lnTo>
                <a:lnTo>
                  <a:pt x="26963" y="0"/>
                </a:lnTo>
                <a:lnTo>
                  <a:pt x="21106" y="0"/>
                </a:lnTo>
                <a:lnTo>
                  <a:pt x="18439" y="723"/>
                </a:lnTo>
                <a:lnTo>
                  <a:pt x="15792" y="2146"/>
                </a:lnTo>
                <a:lnTo>
                  <a:pt x="13149" y="3571"/>
                </a:lnTo>
                <a:lnTo>
                  <a:pt x="10494" y="5829"/>
                </a:lnTo>
                <a:lnTo>
                  <a:pt x="7821" y="8903"/>
                </a:lnTo>
                <a:lnTo>
                  <a:pt x="7821" y="2440"/>
                </a:lnTo>
                <a:lnTo>
                  <a:pt x="5855" y="839"/>
                </a:lnTo>
                <a:lnTo>
                  <a:pt x="3134" y="763"/>
                </a:lnTo>
                <a:lnTo>
                  <a:pt x="0" y="2440"/>
                </a:lnTo>
                <a:lnTo>
                  <a:pt x="0" y="51282"/>
                </a:lnTo>
                <a:lnTo>
                  <a:pt x="186" y="52020"/>
                </a:lnTo>
                <a:lnTo>
                  <a:pt x="2767" y="52920"/>
                </a:lnTo>
                <a:lnTo>
                  <a:pt x="590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4160152" y="5172250"/>
            <a:ext cx="45046" cy="52083"/>
          </a:xfrm>
          <a:custGeom>
            <a:avLst/>
            <a:gdLst/>
            <a:ahLst/>
            <a:cxnLst/>
            <a:rect l="l" t="t" r="r" b="b"/>
            <a:pathLst>
              <a:path w="45046" h="52083">
                <a:moveTo>
                  <a:pt x="529" y="3836"/>
                </a:moveTo>
                <a:lnTo>
                  <a:pt x="16602" y="50229"/>
                </a:lnTo>
                <a:lnTo>
                  <a:pt x="17183" y="51144"/>
                </a:lnTo>
                <a:lnTo>
                  <a:pt x="19911" y="52083"/>
                </a:lnTo>
                <a:lnTo>
                  <a:pt x="25869" y="52044"/>
                </a:lnTo>
                <a:lnTo>
                  <a:pt x="28486" y="50229"/>
                </a:lnTo>
                <a:lnTo>
                  <a:pt x="44625" y="3836"/>
                </a:lnTo>
                <a:lnTo>
                  <a:pt x="45046" y="1550"/>
                </a:lnTo>
                <a:lnTo>
                  <a:pt x="45046" y="1269"/>
                </a:lnTo>
                <a:lnTo>
                  <a:pt x="42462" y="0"/>
                </a:lnTo>
                <a:lnTo>
                  <a:pt x="39289" y="13"/>
                </a:lnTo>
                <a:lnTo>
                  <a:pt x="36212" y="1727"/>
                </a:lnTo>
                <a:lnTo>
                  <a:pt x="23025" y="41986"/>
                </a:lnTo>
                <a:lnTo>
                  <a:pt x="22658" y="41986"/>
                </a:lnTo>
                <a:lnTo>
                  <a:pt x="9309" y="1727"/>
                </a:lnTo>
                <a:lnTo>
                  <a:pt x="8694" y="687"/>
                </a:lnTo>
                <a:lnTo>
                  <a:pt x="6087" y="13"/>
                </a:lnTo>
                <a:lnTo>
                  <a:pt x="2768" y="0"/>
                </a:lnTo>
                <a:lnTo>
                  <a:pt x="0" y="1269"/>
                </a:lnTo>
                <a:lnTo>
                  <a:pt x="529" y="3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4211687" y="5171471"/>
            <a:ext cx="47296" cy="53654"/>
          </a:xfrm>
          <a:custGeom>
            <a:avLst/>
            <a:gdLst/>
            <a:ahLst/>
            <a:cxnLst/>
            <a:rect l="l" t="t" r="r" b="b"/>
            <a:pathLst>
              <a:path w="47296" h="53654">
                <a:moveTo>
                  <a:pt x="8977" y="23911"/>
                </a:moveTo>
                <a:lnTo>
                  <a:pt x="9287" y="21348"/>
                </a:lnTo>
                <a:lnTo>
                  <a:pt x="9864" y="18997"/>
                </a:lnTo>
                <a:lnTo>
                  <a:pt x="11343" y="14605"/>
                </a:lnTo>
                <a:lnTo>
                  <a:pt x="13737" y="11174"/>
                </a:lnTo>
                <a:lnTo>
                  <a:pt x="17124" y="8902"/>
                </a:lnTo>
                <a:lnTo>
                  <a:pt x="21192" y="7491"/>
                </a:lnTo>
                <a:lnTo>
                  <a:pt x="26570" y="7491"/>
                </a:lnTo>
                <a:lnTo>
                  <a:pt x="30791" y="9039"/>
                </a:lnTo>
                <a:lnTo>
                  <a:pt x="34135" y="11466"/>
                </a:lnTo>
                <a:lnTo>
                  <a:pt x="36338" y="15008"/>
                </a:lnTo>
                <a:lnTo>
                  <a:pt x="37590" y="19429"/>
                </a:lnTo>
                <a:lnTo>
                  <a:pt x="38318" y="24268"/>
                </a:lnTo>
                <a:lnTo>
                  <a:pt x="38318" y="29743"/>
                </a:lnTo>
                <a:lnTo>
                  <a:pt x="38033" y="32321"/>
                </a:lnTo>
                <a:lnTo>
                  <a:pt x="37468" y="34668"/>
                </a:lnTo>
                <a:lnTo>
                  <a:pt x="36691" y="50278"/>
                </a:lnTo>
                <a:lnTo>
                  <a:pt x="39215" y="48373"/>
                </a:lnTo>
                <a:lnTo>
                  <a:pt x="43235" y="43545"/>
                </a:lnTo>
                <a:lnTo>
                  <a:pt x="44750" y="40651"/>
                </a:lnTo>
                <a:lnTo>
                  <a:pt x="45773" y="37299"/>
                </a:lnTo>
                <a:lnTo>
                  <a:pt x="46777" y="33959"/>
                </a:lnTo>
                <a:lnTo>
                  <a:pt x="47296" y="30302"/>
                </a:lnTo>
                <a:lnTo>
                  <a:pt x="47296" y="22237"/>
                </a:lnTo>
                <a:lnTo>
                  <a:pt x="46817" y="18566"/>
                </a:lnTo>
                <a:lnTo>
                  <a:pt x="45845" y="15303"/>
                </a:lnTo>
                <a:lnTo>
                  <a:pt x="44888" y="12049"/>
                </a:lnTo>
                <a:lnTo>
                  <a:pt x="43447" y="9271"/>
                </a:lnTo>
                <a:lnTo>
                  <a:pt x="41515" y="7009"/>
                </a:lnTo>
                <a:lnTo>
                  <a:pt x="37172" y="2984"/>
                </a:lnTo>
                <a:lnTo>
                  <a:pt x="34293" y="1789"/>
                </a:lnTo>
                <a:lnTo>
                  <a:pt x="31402" y="594"/>
                </a:lnTo>
                <a:lnTo>
                  <a:pt x="28011" y="0"/>
                </a:lnTo>
                <a:lnTo>
                  <a:pt x="20099" y="0"/>
                </a:lnTo>
                <a:lnTo>
                  <a:pt x="16570" y="673"/>
                </a:lnTo>
                <a:lnTo>
                  <a:pt x="13557" y="2005"/>
                </a:lnTo>
                <a:lnTo>
                  <a:pt x="10541" y="3351"/>
                </a:lnTo>
                <a:lnTo>
                  <a:pt x="8035" y="5231"/>
                </a:lnTo>
                <a:lnTo>
                  <a:pt x="3995" y="10083"/>
                </a:lnTo>
                <a:lnTo>
                  <a:pt x="2498" y="12952"/>
                </a:lnTo>
                <a:lnTo>
                  <a:pt x="1501" y="16304"/>
                </a:lnTo>
                <a:lnTo>
                  <a:pt x="50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82" y="35114"/>
                </a:lnTo>
                <a:lnTo>
                  <a:pt x="1414" y="38351"/>
                </a:lnTo>
                <a:lnTo>
                  <a:pt x="2360" y="41616"/>
                </a:lnTo>
                <a:lnTo>
                  <a:pt x="3801" y="44385"/>
                </a:lnTo>
                <a:lnTo>
                  <a:pt x="5734" y="46671"/>
                </a:lnTo>
                <a:lnTo>
                  <a:pt x="10062" y="50684"/>
                </a:lnTo>
                <a:lnTo>
                  <a:pt x="9705" y="34236"/>
                </a:lnTo>
                <a:lnTo>
                  <a:pt x="8977" y="29372"/>
                </a:lnTo>
                <a:lnTo>
                  <a:pt x="8977" y="23911"/>
                </a:lnTo>
                <a:close/>
              </a:path>
              <a:path w="47296" h="53654">
                <a:moveTo>
                  <a:pt x="26113" y="46123"/>
                </a:moveTo>
                <a:lnTo>
                  <a:pt x="20775" y="46123"/>
                </a:lnTo>
                <a:lnTo>
                  <a:pt x="16570" y="44575"/>
                </a:lnTo>
                <a:lnTo>
                  <a:pt x="13197" y="42148"/>
                </a:lnTo>
                <a:lnTo>
                  <a:pt x="10972" y="38646"/>
                </a:lnTo>
                <a:lnTo>
                  <a:pt x="9705" y="34236"/>
                </a:lnTo>
                <a:lnTo>
                  <a:pt x="10062" y="50684"/>
                </a:lnTo>
                <a:lnTo>
                  <a:pt x="12952" y="51879"/>
                </a:lnTo>
                <a:lnTo>
                  <a:pt x="15843" y="53072"/>
                </a:lnTo>
                <a:lnTo>
                  <a:pt x="19227" y="53654"/>
                </a:lnTo>
                <a:lnTo>
                  <a:pt x="27125" y="53654"/>
                </a:lnTo>
                <a:lnTo>
                  <a:pt x="30628" y="52981"/>
                </a:lnTo>
                <a:lnTo>
                  <a:pt x="33656" y="51624"/>
                </a:lnTo>
                <a:lnTo>
                  <a:pt x="36691" y="50278"/>
                </a:lnTo>
                <a:lnTo>
                  <a:pt x="37468" y="34668"/>
                </a:lnTo>
                <a:lnTo>
                  <a:pt x="36017" y="39049"/>
                </a:lnTo>
                <a:lnTo>
                  <a:pt x="33605" y="42454"/>
                </a:lnTo>
                <a:lnTo>
                  <a:pt x="30200" y="44701"/>
                </a:lnTo>
                <a:lnTo>
                  <a:pt x="26113" y="461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4272192" y="5148558"/>
            <a:ext cx="8671" cy="75830"/>
          </a:xfrm>
          <a:custGeom>
            <a:avLst/>
            <a:gdLst/>
            <a:ahLst/>
            <a:cxnLst/>
            <a:rect l="l" t="t" r="r" b="b"/>
            <a:pathLst>
              <a:path w="8671" h="75830">
                <a:moveTo>
                  <a:pt x="8671" y="74192"/>
                </a:moveTo>
                <a:lnTo>
                  <a:pt x="8671" y="1703"/>
                </a:lnTo>
                <a:lnTo>
                  <a:pt x="8459" y="928"/>
                </a:lnTo>
                <a:lnTo>
                  <a:pt x="5906" y="0"/>
                </a:lnTo>
                <a:lnTo>
                  <a:pt x="2782" y="0"/>
                </a:lnTo>
                <a:lnTo>
                  <a:pt x="0" y="1703"/>
                </a:lnTo>
                <a:lnTo>
                  <a:pt x="0" y="74192"/>
                </a:lnTo>
                <a:lnTo>
                  <a:pt x="198" y="74929"/>
                </a:lnTo>
                <a:lnTo>
                  <a:pt x="2782" y="75830"/>
                </a:lnTo>
                <a:lnTo>
                  <a:pt x="5906" y="75830"/>
                </a:lnTo>
                <a:lnTo>
                  <a:pt x="8671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4290548" y="5172250"/>
            <a:ext cx="45031" cy="52083"/>
          </a:xfrm>
          <a:custGeom>
            <a:avLst/>
            <a:gdLst/>
            <a:ahLst/>
            <a:cxnLst/>
            <a:rect l="l" t="t" r="r" b="b"/>
            <a:pathLst>
              <a:path w="45031" h="52083">
                <a:moveTo>
                  <a:pt x="518" y="3836"/>
                </a:moveTo>
                <a:lnTo>
                  <a:pt x="16595" y="50229"/>
                </a:lnTo>
                <a:lnTo>
                  <a:pt x="17171" y="51144"/>
                </a:lnTo>
                <a:lnTo>
                  <a:pt x="19914" y="52083"/>
                </a:lnTo>
                <a:lnTo>
                  <a:pt x="25868" y="52044"/>
                </a:lnTo>
                <a:lnTo>
                  <a:pt x="28478" y="50229"/>
                </a:lnTo>
                <a:lnTo>
                  <a:pt x="44613" y="3836"/>
                </a:lnTo>
                <a:lnTo>
                  <a:pt x="45031" y="1550"/>
                </a:lnTo>
                <a:lnTo>
                  <a:pt x="45031" y="1269"/>
                </a:lnTo>
                <a:lnTo>
                  <a:pt x="42461" y="0"/>
                </a:lnTo>
                <a:lnTo>
                  <a:pt x="39276" y="13"/>
                </a:lnTo>
                <a:lnTo>
                  <a:pt x="36201" y="1727"/>
                </a:lnTo>
                <a:lnTo>
                  <a:pt x="23013" y="41986"/>
                </a:lnTo>
                <a:lnTo>
                  <a:pt x="22642" y="41986"/>
                </a:lnTo>
                <a:lnTo>
                  <a:pt x="9297" y="1727"/>
                </a:lnTo>
                <a:lnTo>
                  <a:pt x="8696" y="687"/>
                </a:lnTo>
                <a:lnTo>
                  <a:pt x="6087" y="13"/>
                </a:lnTo>
                <a:lnTo>
                  <a:pt x="2767" y="0"/>
                </a:lnTo>
                <a:lnTo>
                  <a:pt x="0" y="1269"/>
                </a:lnTo>
                <a:lnTo>
                  <a:pt x="518" y="38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4342236" y="5171471"/>
            <a:ext cx="43510" cy="53658"/>
          </a:xfrm>
          <a:custGeom>
            <a:avLst/>
            <a:gdLst/>
            <a:ahLst/>
            <a:cxnLst/>
            <a:rect l="l" t="t" r="r" b="b"/>
            <a:pathLst>
              <a:path w="43510" h="53658">
                <a:moveTo>
                  <a:pt x="43117" y="16941"/>
                </a:moveTo>
                <a:lnTo>
                  <a:pt x="42329" y="14133"/>
                </a:lnTo>
                <a:lnTo>
                  <a:pt x="41540" y="11329"/>
                </a:lnTo>
                <a:lnTo>
                  <a:pt x="38624" y="6808"/>
                </a:lnTo>
                <a:lnTo>
                  <a:pt x="34801" y="3074"/>
                </a:lnTo>
                <a:lnTo>
                  <a:pt x="32180" y="1840"/>
                </a:lnTo>
                <a:lnTo>
                  <a:pt x="29574" y="623"/>
                </a:lnTo>
                <a:lnTo>
                  <a:pt x="26409" y="0"/>
                </a:lnTo>
                <a:lnTo>
                  <a:pt x="26450" y="7009"/>
                </a:lnTo>
                <a:lnTo>
                  <a:pt x="29607" y="8345"/>
                </a:lnTo>
                <a:lnTo>
                  <a:pt x="31748" y="11009"/>
                </a:lnTo>
                <a:lnTo>
                  <a:pt x="33875" y="13690"/>
                </a:lnTo>
                <a:lnTo>
                  <a:pt x="34898" y="17385"/>
                </a:lnTo>
                <a:lnTo>
                  <a:pt x="34787" y="22086"/>
                </a:lnTo>
                <a:lnTo>
                  <a:pt x="8978" y="22086"/>
                </a:lnTo>
                <a:lnTo>
                  <a:pt x="9055" y="20102"/>
                </a:lnTo>
                <a:lnTo>
                  <a:pt x="10483" y="3125"/>
                </a:lnTo>
                <a:lnTo>
                  <a:pt x="8093" y="4903"/>
                </a:lnTo>
                <a:lnTo>
                  <a:pt x="4147" y="9575"/>
                </a:lnTo>
                <a:lnTo>
                  <a:pt x="2621" y="12409"/>
                </a:lnTo>
                <a:lnTo>
                  <a:pt x="1573" y="15760"/>
                </a:lnTo>
                <a:lnTo>
                  <a:pt x="51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8" y="35355"/>
                </a:lnTo>
                <a:lnTo>
                  <a:pt x="1526" y="38696"/>
                </a:lnTo>
                <a:lnTo>
                  <a:pt x="2534" y="42012"/>
                </a:lnTo>
                <a:lnTo>
                  <a:pt x="4050" y="44780"/>
                </a:lnTo>
                <a:lnTo>
                  <a:pt x="6041" y="46991"/>
                </a:lnTo>
                <a:lnTo>
                  <a:pt x="10494" y="50864"/>
                </a:lnTo>
                <a:lnTo>
                  <a:pt x="13431" y="51981"/>
                </a:lnTo>
                <a:lnTo>
                  <a:pt x="16348" y="53099"/>
                </a:lnTo>
                <a:lnTo>
                  <a:pt x="19757" y="53658"/>
                </a:lnTo>
                <a:lnTo>
                  <a:pt x="23642" y="53658"/>
                </a:lnTo>
                <a:lnTo>
                  <a:pt x="27997" y="53492"/>
                </a:lnTo>
                <a:lnTo>
                  <a:pt x="31958" y="52805"/>
                </a:lnTo>
                <a:lnTo>
                  <a:pt x="35204" y="51981"/>
                </a:lnTo>
                <a:lnTo>
                  <a:pt x="37937" y="51106"/>
                </a:lnTo>
                <a:lnTo>
                  <a:pt x="41194" y="48830"/>
                </a:lnTo>
                <a:lnTo>
                  <a:pt x="41516" y="46163"/>
                </a:lnTo>
                <a:lnTo>
                  <a:pt x="40935" y="43013"/>
                </a:lnTo>
                <a:lnTo>
                  <a:pt x="38207" y="43268"/>
                </a:lnTo>
                <a:lnTo>
                  <a:pt x="35046" y="44550"/>
                </a:lnTo>
                <a:lnTo>
                  <a:pt x="32241" y="45439"/>
                </a:lnTo>
                <a:lnTo>
                  <a:pt x="28710" y="46202"/>
                </a:lnTo>
                <a:lnTo>
                  <a:pt x="24455" y="46393"/>
                </a:lnTo>
                <a:lnTo>
                  <a:pt x="21603" y="46393"/>
                </a:lnTo>
                <a:lnTo>
                  <a:pt x="17222" y="45137"/>
                </a:lnTo>
                <a:lnTo>
                  <a:pt x="13641" y="43117"/>
                </a:lnTo>
                <a:lnTo>
                  <a:pt x="11186" y="40003"/>
                </a:lnTo>
                <a:lnTo>
                  <a:pt x="9781" y="35979"/>
                </a:lnTo>
                <a:lnTo>
                  <a:pt x="8978" y="31356"/>
                </a:lnTo>
                <a:lnTo>
                  <a:pt x="8978" y="28652"/>
                </a:lnTo>
                <a:lnTo>
                  <a:pt x="40137" y="28652"/>
                </a:lnTo>
                <a:lnTo>
                  <a:pt x="42473" y="27749"/>
                </a:lnTo>
                <a:lnTo>
                  <a:pt x="43510" y="24739"/>
                </a:lnTo>
                <a:lnTo>
                  <a:pt x="43510" y="19926"/>
                </a:lnTo>
                <a:lnTo>
                  <a:pt x="43117" y="16941"/>
                </a:lnTo>
                <a:close/>
              </a:path>
              <a:path w="43510" h="53658">
                <a:moveTo>
                  <a:pt x="9055" y="20102"/>
                </a:moveTo>
                <a:lnTo>
                  <a:pt x="9975" y="16358"/>
                </a:lnTo>
                <a:lnTo>
                  <a:pt x="11441" y="12928"/>
                </a:lnTo>
                <a:lnTo>
                  <a:pt x="14983" y="9079"/>
                </a:lnTo>
                <a:lnTo>
                  <a:pt x="18220" y="7416"/>
                </a:lnTo>
                <a:lnTo>
                  <a:pt x="22255" y="7009"/>
                </a:lnTo>
                <a:lnTo>
                  <a:pt x="26450" y="7009"/>
                </a:lnTo>
                <a:lnTo>
                  <a:pt x="26409" y="0"/>
                </a:lnTo>
                <a:lnTo>
                  <a:pt x="19227" y="0"/>
                </a:lnTo>
                <a:lnTo>
                  <a:pt x="16088" y="633"/>
                </a:lnTo>
                <a:lnTo>
                  <a:pt x="13295" y="1865"/>
                </a:lnTo>
                <a:lnTo>
                  <a:pt x="10483" y="3125"/>
                </a:lnTo>
                <a:lnTo>
                  <a:pt x="9055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4396511" y="5200412"/>
            <a:ext cx="12804" cy="75653"/>
          </a:xfrm>
          <a:custGeom>
            <a:avLst/>
            <a:gdLst/>
            <a:ahLst/>
            <a:cxnLst/>
            <a:rect l="l" t="t" r="r" b="b"/>
            <a:pathLst>
              <a:path w="12804" h="75653">
                <a:moveTo>
                  <a:pt x="8991" y="0"/>
                </a:moveTo>
                <a:lnTo>
                  <a:pt x="7898" y="21233"/>
                </a:lnTo>
                <a:lnTo>
                  <a:pt x="12804" y="24029"/>
                </a:lnTo>
                <a:lnTo>
                  <a:pt x="12372" y="12852"/>
                </a:lnTo>
                <a:lnTo>
                  <a:pt x="10539" y="9194"/>
                </a:lnTo>
                <a:lnTo>
                  <a:pt x="9532" y="4748"/>
                </a:lnTo>
                <a:lnTo>
                  <a:pt x="8991" y="0"/>
                </a:lnTo>
                <a:close/>
              </a:path>
              <a:path w="12804" h="75653">
                <a:moveTo>
                  <a:pt x="43520" y="-49935"/>
                </a:moveTo>
                <a:lnTo>
                  <a:pt x="43275" y="-50672"/>
                </a:lnTo>
                <a:lnTo>
                  <a:pt x="40690" y="-51624"/>
                </a:lnTo>
                <a:lnTo>
                  <a:pt x="37576" y="-51624"/>
                </a:lnTo>
                <a:lnTo>
                  <a:pt x="34796" y="-49935"/>
                </a:lnTo>
                <a:lnTo>
                  <a:pt x="34796" y="-21564"/>
                </a:lnTo>
                <a:lnTo>
                  <a:pt x="32547" y="-23976"/>
                </a:lnTo>
                <a:lnTo>
                  <a:pt x="27985" y="-27075"/>
                </a:lnTo>
                <a:lnTo>
                  <a:pt x="23162" y="-28944"/>
                </a:lnTo>
                <a:lnTo>
                  <a:pt x="17070" y="-28944"/>
                </a:lnTo>
                <a:lnTo>
                  <a:pt x="14132" y="-28295"/>
                </a:lnTo>
                <a:lnTo>
                  <a:pt x="11587" y="-27014"/>
                </a:lnTo>
                <a:lnTo>
                  <a:pt x="6911" y="-23900"/>
                </a:lnTo>
                <a:lnTo>
                  <a:pt x="3495" y="-19126"/>
                </a:lnTo>
                <a:lnTo>
                  <a:pt x="2198" y="-16229"/>
                </a:lnTo>
                <a:lnTo>
                  <a:pt x="1313" y="-12852"/>
                </a:lnTo>
                <a:lnTo>
                  <a:pt x="441" y="-9475"/>
                </a:lnTo>
                <a:lnTo>
                  <a:pt x="0" y="-5676"/>
                </a:lnTo>
                <a:lnTo>
                  <a:pt x="0" y="2058"/>
                </a:lnTo>
                <a:lnTo>
                  <a:pt x="355" y="5435"/>
                </a:lnTo>
                <a:lnTo>
                  <a:pt x="1057" y="8636"/>
                </a:lnTo>
                <a:lnTo>
                  <a:pt x="1744" y="11836"/>
                </a:lnTo>
                <a:lnTo>
                  <a:pt x="2865" y="14630"/>
                </a:lnTo>
                <a:lnTo>
                  <a:pt x="4387" y="16992"/>
                </a:lnTo>
                <a:lnTo>
                  <a:pt x="7898" y="21233"/>
                </a:lnTo>
                <a:lnTo>
                  <a:pt x="8991" y="0"/>
                </a:lnTo>
                <a:lnTo>
                  <a:pt x="8991" y="-4773"/>
                </a:lnTo>
                <a:lnTo>
                  <a:pt x="9644" y="-9295"/>
                </a:lnTo>
                <a:lnTo>
                  <a:pt x="10788" y="-13550"/>
                </a:lnTo>
                <a:lnTo>
                  <a:pt x="12707" y="-17081"/>
                </a:lnTo>
                <a:lnTo>
                  <a:pt x="15507" y="-19608"/>
                </a:lnTo>
                <a:lnTo>
                  <a:pt x="18917" y="-21233"/>
                </a:lnTo>
                <a:lnTo>
                  <a:pt x="23503" y="-21233"/>
                </a:lnTo>
                <a:lnTo>
                  <a:pt x="27985" y="-18870"/>
                </a:lnTo>
                <a:lnTo>
                  <a:pt x="32449" y="-15011"/>
                </a:lnTo>
                <a:lnTo>
                  <a:pt x="34796" y="-12012"/>
                </a:lnTo>
                <a:lnTo>
                  <a:pt x="34796" y="7517"/>
                </a:lnTo>
                <a:lnTo>
                  <a:pt x="32125" y="10796"/>
                </a:lnTo>
                <a:lnTo>
                  <a:pt x="28500" y="14187"/>
                </a:lnTo>
                <a:lnTo>
                  <a:pt x="25167" y="16268"/>
                </a:lnTo>
                <a:lnTo>
                  <a:pt x="21916" y="17067"/>
                </a:lnTo>
                <a:lnTo>
                  <a:pt x="18484" y="17067"/>
                </a:lnTo>
                <a:lnTo>
                  <a:pt x="15079" y="15419"/>
                </a:lnTo>
                <a:lnTo>
                  <a:pt x="12372" y="12852"/>
                </a:lnTo>
                <a:lnTo>
                  <a:pt x="12804" y="24029"/>
                </a:lnTo>
                <a:lnTo>
                  <a:pt x="15767" y="24728"/>
                </a:lnTo>
                <a:lnTo>
                  <a:pt x="22424" y="24728"/>
                </a:lnTo>
                <a:lnTo>
                  <a:pt x="25350" y="23939"/>
                </a:lnTo>
                <a:lnTo>
                  <a:pt x="28032" y="22388"/>
                </a:lnTo>
                <a:lnTo>
                  <a:pt x="30725" y="20840"/>
                </a:lnTo>
                <a:lnTo>
                  <a:pt x="33310" y="18669"/>
                </a:lnTo>
                <a:lnTo>
                  <a:pt x="35793" y="15876"/>
                </a:lnTo>
                <a:lnTo>
                  <a:pt x="35793" y="22338"/>
                </a:lnTo>
                <a:lnTo>
                  <a:pt x="37406" y="23839"/>
                </a:lnTo>
                <a:lnTo>
                  <a:pt x="40434" y="24015"/>
                </a:lnTo>
                <a:lnTo>
                  <a:pt x="43520" y="22338"/>
                </a:lnTo>
                <a:lnTo>
                  <a:pt x="43520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4479649" y="5152100"/>
            <a:ext cx="10713" cy="72288"/>
          </a:xfrm>
          <a:custGeom>
            <a:avLst/>
            <a:gdLst/>
            <a:ahLst/>
            <a:cxnLst/>
            <a:rect l="l" t="t" r="r" b="b"/>
            <a:pathLst>
              <a:path w="10713" h="72288">
                <a:moveTo>
                  <a:pt x="0" y="5425"/>
                </a:moveTo>
                <a:lnTo>
                  <a:pt x="367" y="8892"/>
                </a:lnTo>
                <a:lnTo>
                  <a:pt x="3268" y="10745"/>
                </a:lnTo>
                <a:lnTo>
                  <a:pt x="7379" y="10745"/>
                </a:lnTo>
                <a:lnTo>
                  <a:pt x="10327" y="8851"/>
                </a:lnTo>
                <a:lnTo>
                  <a:pt x="10713" y="5309"/>
                </a:lnTo>
                <a:lnTo>
                  <a:pt x="10342" y="1854"/>
                </a:lnTo>
                <a:lnTo>
                  <a:pt x="7430" y="0"/>
                </a:lnTo>
                <a:lnTo>
                  <a:pt x="3333" y="0"/>
                </a:lnTo>
                <a:lnTo>
                  <a:pt x="377" y="1907"/>
                </a:lnTo>
                <a:lnTo>
                  <a:pt x="0" y="5425"/>
                </a:lnTo>
                <a:close/>
              </a:path>
              <a:path w="10713" h="72288">
                <a:moveTo>
                  <a:pt x="1238" y="71387"/>
                </a:moveTo>
                <a:lnTo>
                  <a:pt x="3822" y="72288"/>
                </a:lnTo>
                <a:lnTo>
                  <a:pt x="6948" y="72288"/>
                </a:lnTo>
                <a:lnTo>
                  <a:pt x="9716" y="70650"/>
                </a:lnTo>
                <a:lnTo>
                  <a:pt x="9716" y="21808"/>
                </a:lnTo>
                <a:lnTo>
                  <a:pt x="9507" y="21109"/>
                </a:lnTo>
                <a:lnTo>
                  <a:pt x="6948" y="20156"/>
                </a:lnTo>
                <a:lnTo>
                  <a:pt x="3822" y="20156"/>
                </a:lnTo>
                <a:lnTo>
                  <a:pt x="1043" y="21808"/>
                </a:lnTo>
                <a:lnTo>
                  <a:pt x="1043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4505288" y="5171467"/>
            <a:ext cx="40741" cy="52920"/>
          </a:xfrm>
          <a:custGeom>
            <a:avLst/>
            <a:gdLst/>
            <a:ahLst/>
            <a:cxnLst/>
            <a:rect l="l" t="t" r="r" b="b"/>
            <a:pathLst>
              <a:path w="40741" h="52920">
                <a:moveTo>
                  <a:pt x="5918" y="52920"/>
                </a:moveTo>
                <a:lnTo>
                  <a:pt x="8682" y="51282"/>
                </a:lnTo>
                <a:lnTo>
                  <a:pt x="8682" y="17147"/>
                </a:lnTo>
                <a:lnTo>
                  <a:pt x="11059" y="14072"/>
                </a:lnTo>
                <a:lnTo>
                  <a:pt x="13335" y="11747"/>
                </a:lnTo>
                <a:lnTo>
                  <a:pt x="17691" y="8561"/>
                </a:lnTo>
                <a:lnTo>
                  <a:pt x="22031" y="7762"/>
                </a:lnTo>
                <a:lnTo>
                  <a:pt x="25179" y="8089"/>
                </a:lnTo>
                <a:lnTo>
                  <a:pt x="27738" y="9385"/>
                </a:lnTo>
                <a:lnTo>
                  <a:pt x="30394" y="12791"/>
                </a:lnTo>
                <a:lnTo>
                  <a:pt x="31428" y="15966"/>
                </a:lnTo>
                <a:lnTo>
                  <a:pt x="32068" y="19890"/>
                </a:lnTo>
                <a:lnTo>
                  <a:pt x="32068" y="51282"/>
                </a:lnTo>
                <a:lnTo>
                  <a:pt x="32278" y="52020"/>
                </a:lnTo>
                <a:lnTo>
                  <a:pt x="34833" y="52920"/>
                </a:lnTo>
                <a:lnTo>
                  <a:pt x="37959" y="52920"/>
                </a:lnTo>
                <a:lnTo>
                  <a:pt x="40741" y="51282"/>
                </a:lnTo>
                <a:lnTo>
                  <a:pt x="40741" y="18022"/>
                </a:lnTo>
                <a:lnTo>
                  <a:pt x="40460" y="15038"/>
                </a:lnTo>
                <a:lnTo>
                  <a:pt x="39287" y="10083"/>
                </a:lnTo>
                <a:lnTo>
                  <a:pt x="37001" y="6070"/>
                </a:lnTo>
                <a:lnTo>
                  <a:pt x="33926" y="2768"/>
                </a:lnTo>
                <a:lnTo>
                  <a:pt x="29631" y="558"/>
                </a:lnTo>
                <a:lnTo>
                  <a:pt x="26974" y="0"/>
                </a:lnTo>
                <a:lnTo>
                  <a:pt x="21107" y="0"/>
                </a:lnTo>
                <a:lnTo>
                  <a:pt x="18450" y="723"/>
                </a:lnTo>
                <a:lnTo>
                  <a:pt x="15807" y="2146"/>
                </a:lnTo>
                <a:lnTo>
                  <a:pt x="13162" y="3571"/>
                </a:lnTo>
                <a:lnTo>
                  <a:pt x="10505" y="5829"/>
                </a:lnTo>
                <a:lnTo>
                  <a:pt x="7837" y="8903"/>
                </a:lnTo>
                <a:lnTo>
                  <a:pt x="7837" y="2440"/>
                </a:lnTo>
                <a:lnTo>
                  <a:pt x="5868" y="839"/>
                </a:lnTo>
                <a:lnTo>
                  <a:pt x="3135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20"/>
                </a:lnTo>
                <a:lnTo>
                  <a:pt x="2780" y="52920"/>
                </a:lnTo>
                <a:lnTo>
                  <a:pt x="5918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4561776" y="5211954"/>
            <a:ext cx="11289" cy="12635"/>
          </a:xfrm>
          <a:custGeom>
            <a:avLst/>
            <a:gdLst/>
            <a:ahLst/>
            <a:cxnLst/>
            <a:rect l="l" t="t" r="r" b="b"/>
            <a:pathLst>
              <a:path w="11289" h="12635">
                <a:moveTo>
                  <a:pt x="11289" y="6234"/>
                </a:moveTo>
                <a:lnTo>
                  <a:pt x="11289" y="3743"/>
                </a:lnTo>
                <a:lnTo>
                  <a:pt x="9283" y="417"/>
                </a:lnTo>
                <a:lnTo>
                  <a:pt x="5734" y="0"/>
                </a:lnTo>
                <a:lnTo>
                  <a:pt x="1242" y="1267"/>
                </a:lnTo>
                <a:lnTo>
                  <a:pt x="0" y="3834"/>
                </a:lnTo>
                <a:lnTo>
                  <a:pt x="0" y="8902"/>
                </a:lnTo>
                <a:lnTo>
                  <a:pt x="2019" y="12228"/>
                </a:lnTo>
                <a:lnTo>
                  <a:pt x="5572" y="12635"/>
                </a:lnTo>
                <a:lnTo>
                  <a:pt x="10060" y="11365"/>
                </a:lnTo>
                <a:lnTo>
                  <a:pt x="11289" y="8798"/>
                </a:lnTo>
                <a:lnTo>
                  <a:pt x="11289" y="62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1461150" y="6544443"/>
            <a:ext cx="7816538" cy="0"/>
          </a:xfrm>
          <a:custGeom>
            <a:avLst/>
            <a:gdLst/>
            <a:ahLst/>
            <a:cxnLst/>
            <a:rect l="l" t="t" r="r" b="b"/>
            <a:pathLst>
              <a:path w="7816538">
                <a:moveTo>
                  <a:pt x="0" y="0"/>
                </a:moveTo>
                <a:lnTo>
                  <a:pt x="7816538" y="0"/>
                </a:lnTo>
              </a:path>
            </a:pathLst>
          </a:custGeom>
          <a:ln w="888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9191980" y="4412797"/>
            <a:ext cx="7340" cy="0"/>
          </a:xfrm>
          <a:custGeom>
            <a:avLst/>
            <a:gdLst/>
            <a:ahLst/>
            <a:cxnLst/>
            <a:rect l="l" t="t" r="r" b="b"/>
            <a:pathLst>
              <a:path w="7340">
                <a:moveTo>
                  <a:pt x="0" y="0"/>
                </a:moveTo>
                <a:lnTo>
                  <a:pt x="7340" y="0"/>
                </a:lnTo>
              </a:path>
            </a:pathLst>
          </a:custGeom>
          <a:ln w="664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9191980" y="5359467"/>
            <a:ext cx="7340" cy="0"/>
          </a:xfrm>
          <a:custGeom>
            <a:avLst/>
            <a:gdLst/>
            <a:ahLst/>
            <a:cxnLst/>
            <a:rect l="l" t="t" r="r" b="b"/>
            <a:pathLst>
              <a:path w="7340">
                <a:moveTo>
                  <a:pt x="0" y="0"/>
                </a:moveTo>
                <a:lnTo>
                  <a:pt x="7340" y="0"/>
                </a:lnTo>
              </a:path>
            </a:pathLst>
          </a:custGeom>
          <a:ln w="6640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6751050" y="1718583"/>
            <a:ext cx="2526638" cy="4823546"/>
          </a:xfrm>
          <a:custGeom>
            <a:avLst/>
            <a:gdLst/>
            <a:ahLst/>
            <a:cxnLst/>
            <a:rect l="l" t="t" r="r" b="b"/>
            <a:pathLst>
              <a:path w="2526638" h="4823546">
                <a:moveTo>
                  <a:pt x="9526" y="4818782"/>
                </a:moveTo>
                <a:lnTo>
                  <a:pt x="9526" y="4814020"/>
                </a:lnTo>
                <a:lnTo>
                  <a:pt x="4763" y="9525"/>
                </a:lnTo>
                <a:lnTo>
                  <a:pt x="9526" y="4762"/>
                </a:lnTo>
                <a:lnTo>
                  <a:pt x="2521875" y="4762"/>
                </a:lnTo>
                <a:lnTo>
                  <a:pt x="2521875" y="4814020"/>
                </a:lnTo>
                <a:lnTo>
                  <a:pt x="9526" y="4814020"/>
                </a:lnTo>
                <a:lnTo>
                  <a:pt x="9526" y="4818782"/>
                </a:lnTo>
                <a:lnTo>
                  <a:pt x="4763" y="4814020"/>
                </a:lnTo>
                <a:lnTo>
                  <a:pt x="4763" y="0"/>
                </a:lnTo>
                <a:lnTo>
                  <a:pt x="900" y="1954"/>
                </a:lnTo>
                <a:lnTo>
                  <a:pt x="0" y="4762"/>
                </a:lnTo>
                <a:lnTo>
                  <a:pt x="0" y="4818782"/>
                </a:lnTo>
                <a:lnTo>
                  <a:pt x="1955" y="4822616"/>
                </a:lnTo>
                <a:lnTo>
                  <a:pt x="4763" y="4823546"/>
                </a:lnTo>
                <a:lnTo>
                  <a:pt x="2526638" y="4823546"/>
                </a:lnTo>
                <a:lnTo>
                  <a:pt x="2521875" y="4818782"/>
                </a:lnTo>
                <a:lnTo>
                  <a:pt x="2526638" y="4814020"/>
                </a:lnTo>
                <a:lnTo>
                  <a:pt x="2526638" y="0"/>
                </a:lnTo>
                <a:lnTo>
                  <a:pt x="4763" y="0"/>
                </a:lnTo>
                <a:lnTo>
                  <a:pt x="4763" y="4814020"/>
                </a:lnTo>
                <a:lnTo>
                  <a:pt x="9526" y="4818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6755814" y="1723345"/>
            <a:ext cx="2517112" cy="4809257"/>
          </a:xfrm>
          <a:custGeom>
            <a:avLst/>
            <a:gdLst/>
            <a:ahLst/>
            <a:cxnLst/>
            <a:rect l="l" t="t" r="r" b="b"/>
            <a:pathLst>
              <a:path w="2517112" h="4809257">
                <a:moveTo>
                  <a:pt x="4762" y="4762"/>
                </a:moveTo>
                <a:lnTo>
                  <a:pt x="2517112" y="4762"/>
                </a:lnTo>
                <a:lnTo>
                  <a:pt x="2517112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4809257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9278235" y="1712295"/>
            <a:ext cx="0" cy="4829834"/>
          </a:xfrm>
          <a:custGeom>
            <a:avLst/>
            <a:gdLst/>
            <a:ahLst/>
            <a:cxnLst/>
            <a:rect l="l" t="t" r="r" b="b"/>
            <a:pathLst>
              <a:path h="4829834">
                <a:moveTo>
                  <a:pt x="0" y="0"/>
                </a:moveTo>
                <a:lnTo>
                  <a:pt x="0" y="4829834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6852502" y="2182961"/>
            <a:ext cx="60589" cy="72276"/>
          </a:xfrm>
          <a:custGeom>
            <a:avLst/>
            <a:gdLst/>
            <a:ahLst/>
            <a:cxnLst/>
            <a:rect l="l" t="t" r="r" b="b"/>
            <a:pathLst>
              <a:path w="60589" h="72276">
                <a:moveTo>
                  <a:pt x="601" y="47423"/>
                </a:moveTo>
                <a:lnTo>
                  <a:pt x="1775" y="51879"/>
                </a:lnTo>
                <a:lnTo>
                  <a:pt x="2966" y="56325"/>
                </a:lnTo>
                <a:lnTo>
                  <a:pt x="4781" y="60058"/>
                </a:lnTo>
                <a:lnTo>
                  <a:pt x="7204" y="63058"/>
                </a:lnTo>
                <a:lnTo>
                  <a:pt x="9620" y="66052"/>
                </a:lnTo>
                <a:lnTo>
                  <a:pt x="12697" y="68352"/>
                </a:lnTo>
                <a:lnTo>
                  <a:pt x="12305" y="53722"/>
                </a:lnTo>
                <a:lnTo>
                  <a:pt x="11189" y="50737"/>
                </a:lnTo>
                <a:lnTo>
                  <a:pt x="10515" y="47271"/>
                </a:lnTo>
                <a:lnTo>
                  <a:pt x="9867" y="43789"/>
                </a:lnTo>
                <a:lnTo>
                  <a:pt x="9522" y="39992"/>
                </a:lnTo>
                <a:lnTo>
                  <a:pt x="9522" y="32143"/>
                </a:lnTo>
                <a:lnTo>
                  <a:pt x="9889" y="28587"/>
                </a:lnTo>
                <a:lnTo>
                  <a:pt x="10599" y="25199"/>
                </a:lnTo>
                <a:lnTo>
                  <a:pt x="11322" y="21833"/>
                </a:lnTo>
                <a:lnTo>
                  <a:pt x="12499" y="18860"/>
                </a:lnTo>
                <a:lnTo>
                  <a:pt x="14155" y="16333"/>
                </a:lnTo>
                <a:lnTo>
                  <a:pt x="17967" y="11785"/>
                </a:lnTo>
                <a:lnTo>
                  <a:pt x="20628" y="10262"/>
                </a:lnTo>
                <a:lnTo>
                  <a:pt x="23263" y="8740"/>
                </a:lnTo>
                <a:lnTo>
                  <a:pt x="26546" y="7976"/>
                </a:lnTo>
                <a:lnTo>
                  <a:pt x="34356" y="7976"/>
                </a:lnTo>
                <a:lnTo>
                  <a:pt x="37627" y="8686"/>
                </a:lnTo>
                <a:lnTo>
                  <a:pt x="40292" y="10097"/>
                </a:lnTo>
                <a:lnTo>
                  <a:pt x="42937" y="11508"/>
                </a:lnTo>
                <a:lnTo>
                  <a:pt x="45058" y="13474"/>
                </a:lnTo>
                <a:lnTo>
                  <a:pt x="48233" y="18492"/>
                </a:lnTo>
                <a:lnTo>
                  <a:pt x="49359" y="21462"/>
                </a:lnTo>
                <a:lnTo>
                  <a:pt x="50048" y="24879"/>
                </a:lnTo>
                <a:lnTo>
                  <a:pt x="50721" y="28310"/>
                </a:lnTo>
                <a:lnTo>
                  <a:pt x="51062" y="32003"/>
                </a:lnTo>
                <a:lnTo>
                  <a:pt x="51062" y="39776"/>
                </a:lnTo>
                <a:lnTo>
                  <a:pt x="50721" y="43373"/>
                </a:lnTo>
                <a:lnTo>
                  <a:pt x="50008" y="46774"/>
                </a:lnTo>
                <a:lnTo>
                  <a:pt x="49310" y="50180"/>
                </a:lnTo>
                <a:lnTo>
                  <a:pt x="48158" y="53174"/>
                </a:lnTo>
                <a:lnTo>
                  <a:pt x="46516" y="55766"/>
                </a:lnTo>
                <a:lnTo>
                  <a:pt x="44874" y="58345"/>
                </a:lnTo>
                <a:lnTo>
                  <a:pt x="42703" y="60403"/>
                </a:lnTo>
                <a:lnTo>
                  <a:pt x="40032" y="61912"/>
                </a:lnTo>
                <a:lnTo>
                  <a:pt x="37332" y="63439"/>
                </a:lnTo>
                <a:lnTo>
                  <a:pt x="34024" y="64198"/>
                </a:lnTo>
                <a:lnTo>
                  <a:pt x="26107" y="64198"/>
                </a:lnTo>
                <a:lnTo>
                  <a:pt x="22810" y="63500"/>
                </a:lnTo>
                <a:lnTo>
                  <a:pt x="24549" y="72276"/>
                </a:lnTo>
                <a:lnTo>
                  <a:pt x="34809" y="72276"/>
                </a:lnTo>
                <a:lnTo>
                  <a:pt x="39330" y="71413"/>
                </a:lnTo>
                <a:lnTo>
                  <a:pt x="43193" y="69698"/>
                </a:lnTo>
                <a:lnTo>
                  <a:pt x="47077" y="67985"/>
                </a:lnTo>
                <a:lnTo>
                  <a:pt x="50303" y="65519"/>
                </a:lnTo>
                <a:lnTo>
                  <a:pt x="52862" y="62318"/>
                </a:lnTo>
                <a:lnTo>
                  <a:pt x="55426" y="59118"/>
                </a:lnTo>
                <a:lnTo>
                  <a:pt x="57363" y="55244"/>
                </a:lnTo>
                <a:lnTo>
                  <a:pt x="58648" y="50688"/>
                </a:lnTo>
                <a:lnTo>
                  <a:pt x="59947" y="46126"/>
                </a:lnTo>
                <a:lnTo>
                  <a:pt x="60589" y="41010"/>
                </a:lnTo>
                <a:lnTo>
                  <a:pt x="60589" y="29657"/>
                </a:lnTo>
                <a:lnTo>
                  <a:pt x="59998" y="24602"/>
                </a:lnTo>
                <a:lnTo>
                  <a:pt x="58784" y="20220"/>
                </a:lnTo>
                <a:lnTo>
                  <a:pt x="57583" y="15825"/>
                </a:lnTo>
                <a:lnTo>
                  <a:pt x="55742" y="12128"/>
                </a:lnTo>
                <a:lnTo>
                  <a:pt x="53295" y="9143"/>
                </a:lnTo>
                <a:lnTo>
                  <a:pt x="50817" y="6159"/>
                </a:lnTo>
                <a:lnTo>
                  <a:pt x="47744" y="3898"/>
                </a:lnTo>
                <a:lnTo>
                  <a:pt x="44039" y="2339"/>
                </a:lnTo>
                <a:lnTo>
                  <a:pt x="40339" y="788"/>
                </a:lnTo>
                <a:lnTo>
                  <a:pt x="36000" y="0"/>
                </a:lnTo>
                <a:lnTo>
                  <a:pt x="25826" y="0"/>
                </a:lnTo>
                <a:lnTo>
                  <a:pt x="21315" y="863"/>
                </a:lnTo>
                <a:lnTo>
                  <a:pt x="17442" y="2580"/>
                </a:lnTo>
                <a:lnTo>
                  <a:pt x="13558" y="4305"/>
                </a:lnTo>
                <a:lnTo>
                  <a:pt x="10332" y="6732"/>
                </a:lnTo>
                <a:lnTo>
                  <a:pt x="7758" y="9907"/>
                </a:lnTo>
                <a:lnTo>
                  <a:pt x="5173" y="13068"/>
                </a:lnTo>
                <a:lnTo>
                  <a:pt x="3233" y="16916"/>
                </a:lnTo>
                <a:lnTo>
                  <a:pt x="1934" y="21427"/>
                </a:lnTo>
                <a:lnTo>
                  <a:pt x="648" y="25958"/>
                </a:lnTo>
                <a:lnTo>
                  <a:pt x="0" y="30977"/>
                </a:lnTo>
                <a:lnTo>
                  <a:pt x="0" y="42303"/>
                </a:lnTo>
                <a:lnTo>
                  <a:pt x="601" y="47423"/>
                </a:lnTo>
                <a:close/>
              </a:path>
              <a:path w="60589" h="72276">
                <a:moveTo>
                  <a:pt x="12305" y="53722"/>
                </a:moveTo>
                <a:lnTo>
                  <a:pt x="12697" y="68352"/>
                </a:lnTo>
                <a:lnTo>
                  <a:pt x="16423" y="69916"/>
                </a:lnTo>
                <a:lnTo>
                  <a:pt x="20139" y="71488"/>
                </a:lnTo>
                <a:lnTo>
                  <a:pt x="24549" y="72276"/>
                </a:lnTo>
                <a:lnTo>
                  <a:pt x="22810" y="63500"/>
                </a:lnTo>
                <a:lnTo>
                  <a:pt x="20175" y="62102"/>
                </a:lnTo>
                <a:lnTo>
                  <a:pt x="17553" y="60705"/>
                </a:lnTo>
                <a:lnTo>
                  <a:pt x="15444" y="58762"/>
                </a:lnTo>
                <a:lnTo>
                  <a:pt x="12305" y="537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6931925" y="2201580"/>
            <a:ext cx="40598" cy="52919"/>
          </a:xfrm>
          <a:custGeom>
            <a:avLst/>
            <a:gdLst/>
            <a:ahLst/>
            <a:cxnLst/>
            <a:rect l="l" t="t" r="r" b="b"/>
            <a:pathLst>
              <a:path w="40598" h="52919">
                <a:moveTo>
                  <a:pt x="5897" y="52919"/>
                </a:moveTo>
                <a:lnTo>
                  <a:pt x="8655" y="51271"/>
                </a:lnTo>
                <a:lnTo>
                  <a:pt x="8655" y="17132"/>
                </a:lnTo>
                <a:lnTo>
                  <a:pt x="11031" y="14057"/>
                </a:lnTo>
                <a:lnTo>
                  <a:pt x="13291" y="11736"/>
                </a:lnTo>
                <a:lnTo>
                  <a:pt x="17626" y="8559"/>
                </a:lnTo>
                <a:lnTo>
                  <a:pt x="21957" y="7760"/>
                </a:lnTo>
                <a:lnTo>
                  <a:pt x="25102" y="8088"/>
                </a:lnTo>
                <a:lnTo>
                  <a:pt x="27655" y="9385"/>
                </a:lnTo>
                <a:lnTo>
                  <a:pt x="30302" y="12790"/>
                </a:lnTo>
                <a:lnTo>
                  <a:pt x="31330" y="15951"/>
                </a:lnTo>
                <a:lnTo>
                  <a:pt x="31958" y="19889"/>
                </a:lnTo>
                <a:lnTo>
                  <a:pt x="32033" y="51803"/>
                </a:lnTo>
                <a:lnTo>
                  <a:pt x="34715" y="52919"/>
                </a:lnTo>
                <a:lnTo>
                  <a:pt x="37839" y="52919"/>
                </a:lnTo>
                <a:lnTo>
                  <a:pt x="40598" y="51271"/>
                </a:lnTo>
                <a:lnTo>
                  <a:pt x="40598" y="18009"/>
                </a:lnTo>
                <a:lnTo>
                  <a:pt x="40317" y="15022"/>
                </a:lnTo>
                <a:lnTo>
                  <a:pt x="39165" y="10082"/>
                </a:lnTo>
                <a:lnTo>
                  <a:pt x="36871" y="6069"/>
                </a:lnTo>
                <a:lnTo>
                  <a:pt x="33808" y="2757"/>
                </a:lnTo>
                <a:lnTo>
                  <a:pt x="29531" y="547"/>
                </a:lnTo>
                <a:lnTo>
                  <a:pt x="26882" y="0"/>
                </a:lnTo>
                <a:lnTo>
                  <a:pt x="21050" y="0"/>
                </a:lnTo>
                <a:lnTo>
                  <a:pt x="18389" y="722"/>
                </a:lnTo>
                <a:lnTo>
                  <a:pt x="15754" y="2145"/>
                </a:lnTo>
                <a:lnTo>
                  <a:pt x="13115" y="3567"/>
                </a:lnTo>
                <a:lnTo>
                  <a:pt x="10469" y="5828"/>
                </a:lnTo>
                <a:lnTo>
                  <a:pt x="7813" y="8891"/>
                </a:lnTo>
                <a:lnTo>
                  <a:pt x="7813" y="2437"/>
                </a:lnTo>
                <a:lnTo>
                  <a:pt x="5847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72" y="52919"/>
                </a:lnTo>
                <a:lnTo>
                  <a:pt x="5897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6990087" y="2201580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2" y="16944"/>
                </a:moveTo>
                <a:lnTo>
                  <a:pt x="42177" y="14136"/>
                </a:lnTo>
                <a:lnTo>
                  <a:pt x="41393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76" y="1842"/>
                </a:lnTo>
                <a:lnTo>
                  <a:pt x="29466" y="622"/>
                </a:lnTo>
                <a:lnTo>
                  <a:pt x="26315" y="0"/>
                </a:lnTo>
                <a:lnTo>
                  <a:pt x="26352" y="6997"/>
                </a:lnTo>
                <a:lnTo>
                  <a:pt x="29502" y="8333"/>
                </a:lnTo>
                <a:lnTo>
                  <a:pt x="31633" y="11012"/>
                </a:lnTo>
                <a:lnTo>
                  <a:pt x="33756" y="13690"/>
                </a:lnTo>
                <a:lnTo>
                  <a:pt x="34772" y="17373"/>
                </a:lnTo>
                <a:lnTo>
                  <a:pt x="34664" y="22075"/>
                </a:lnTo>
                <a:lnTo>
                  <a:pt x="8945" y="22075"/>
                </a:lnTo>
                <a:lnTo>
                  <a:pt x="9022" y="20091"/>
                </a:lnTo>
                <a:lnTo>
                  <a:pt x="10443" y="3114"/>
                </a:lnTo>
                <a:lnTo>
                  <a:pt x="8064" y="4902"/>
                </a:lnTo>
                <a:lnTo>
                  <a:pt x="4128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54" y="50863"/>
                </a:lnTo>
                <a:lnTo>
                  <a:pt x="13380" y="51969"/>
                </a:lnTo>
                <a:lnTo>
                  <a:pt x="16286" y="53099"/>
                </a:lnTo>
                <a:lnTo>
                  <a:pt x="19684" y="53657"/>
                </a:lnTo>
                <a:lnTo>
                  <a:pt x="23568" y="53657"/>
                </a:lnTo>
                <a:lnTo>
                  <a:pt x="27896" y="53492"/>
                </a:lnTo>
                <a:lnTo>
                  <a:pt x="31856" y="52793"/>
                </a:lnTo>
                <a:lnTo>
                  <a:pt x="35082" y="51969"/>
                </a:lnTo>
                <a:lnTo>
                  <a:pt x="37810" y="51094"/>
                </a:lnTo>
                <a:lnTo>
                  <a:pt x="41050" y="48818"/>
                </a:lnTo>
                <a:lnTo>
                  <a:pt x="41367" y="46165"/>
                </a:lnTo>
                <a:lnTo>
                  <a:pt x="40802" y="43016"/>
                </a:lnTo>
                <a:lnTo>
                  <a:pt x="38069" y="43271"/>
                </a:lnTo>
                <a:lnTo>
                  <a:pt x="34919" y="44552"/>
                </a:lnTo>
                <a:lnTo>
                  <a:pt x="32123" y="45441"/>
                </a:lnTo>
                <a:lnTo>
                  <a:pt x="28619" y="46191"/>
                </a:lnTo>
                <a:lnTo>
                  <a:pt x="24364" y="46381"/>
                </a:lnTo>
                <a:lnTo>
                  <a:pt x="21535" y="46381"/>
                </a:lnTo>
                <a:lnTo>
                  <a:pt x="17161" y="45135"/>
                </a:lnTo>
                <a:lnTo>
                  <a:pt x="13590" y="43116"/>
                </a:lnTo>
                <a:lnTo>
                  <a:pt x="11141" y="40006"/>
                </a:lnTo>
                <a:lnTo>
                  <a:pt x="9744" y="35967"/>
                </a:lnTo>
                <a:lnTo>
                  <a:pt x="8945" y="31358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52"/>
                </a:lnTo>
                <a:lnTo>
                  <a:pt x="43355" y="24742"/>
                </a:lnTo>
                <a:lnTo>
                  <a:pt x="43355" y="19928"/>
                </a:lnTo>
                <a:lnTo>
                  <a:pt x="42972" y="16944"/>
                </a:lnTo>
                <a:close/>
              </a:path>
              <a:path w="43355" h="53657">
                <a:moveTo>
                  <a:pt x="9022" y="20091"/>
                </a:moveTo>
                <a:lnTo>
                  <a:pt x="9954" y="16357"/>
                </a:lnTo>
                <a:lnTo>
                  <a:pt x="11396" y="12931"/>
                </a:lnTo>
                <a:lnTo>
                  <a:pt x="14928" y="9081"/>
                </a:lnTo>
                <a:lnTo>
                  <a:pt x="18154" y="7419"/>
                </a:lnTo>
                <a:lnTo>
                  <a:pt x="22172" y="6997"/>
                </a:lnTo>
                <a:lnTo>
                  <a:pt x="26352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31" y="622"/>
                </a:lnTo>
                <a:lnTo>
                  <a:pt x="13251" y="1868"/>
                </a:lnTo>
                <a:lnTo>
                  <a:pt x="10443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7075399" y="2178251"/>
            <a:ext cx="31896" cy="76252"/>
          </a:xfrm>
          <a:custGeom>
            <a:avLst/>
            <a:gdLst/>
            <a:ahLst/>
            <a:cxnLst/>
            <a:rect l="l" t="t" r="r" b="b"/>
            <a:pathLst>
              <a:path w="31896" h="76252">
                <a:moveTo>
                  <a:pt x="9857" y="8103"/>
                </a:moveTo>
                <a:lnTo>
                  <a:pt x="8643" y="12981"/>
                </a:lnTo>
                <a:lnTo>
                  <a:pt x="8327" y="15915"/>
                </a:lnTo>
                <a:lnTo>
                  <a:pt x="8327" y="24361"/>
                </a:lnTo>
                <a:lnTo>
                  <a:pt x="1681" y="24361"/>
                </a:lnTo>
                <a:lnTo>
                  <a:pt x="284" y="25516"/>
                </a:lnTo>
                <a:lnTo>
                  <a:pt x="0" y="28105"/>
                </a:lnTo>
                <a:lnTo>
                  <a:pt x="1681" y="31788"/>
                </a:lnTo>
                <a:lnTo>
                  <a:pt x="8327" y="31788"/>
                </a:lnTo>
                <a:lnTo>
                  <a:pt x="8327" y="74599"/>
                </a:lnTo>
                <a:lnTo>
                  <a:pt x="8543" y="75326"/>
                </a:lnTo>
                <a:lnTo>
                  <a:pt x="11142" y="76252"/>
                </a:lnTo>
                <a:lnTo>
                  <a:pt x="14220" y="76252"/>
                </a:lnTo>
                <a:lnTo>
                  <a:pt x="17028" y="74599"/>
                </a:lnTo>
                <a:lnTo>
                  <a:pt x="17028" y="31788"/>
                </a:lnTo>
                <a:lnTo>
                  <a:pt x="27558" y="31788"/>
                </a:lnTo>
                <a:lnTo>
                  <a:pt x="29113" y="30341"/>
                </a:lnTo>
                <a:lnTo>
                  <a:pt x="29272" y="27421"/>
                </a:lnTo>
                <a:lnTo>
                  <a:pt x="27558" y="24361"/>
                </a:lnTo>
                <a:lnTo>
                  <a:pt x="17028" y="24361"/>
                </a:lnTo>
                <a:lnTo>
                  <a:pt x="17151" y="15152"/>
                </a:lnTo>
                <a:lnTo>
                  <a:pt x="17640" y="12232"/>
                </a:lnTo>
                <a:lnTo>
                  <a:pt x="19894" y="8521"/>
                </a:lnTo>
                <a:lnTo>
                  <a:pt x="22799" y="7430"/>
                </a:lnTo>
                <a:lnTo>
                  <a:pt x="25866" y="7520"/>
                </a:lnTo>
                <a:lnTo>
                  <a:pt x="28969" y="8420"/>
                </a:lnTo>
                <a:lnTo>
                  <a:pt x="31562" y="8345"/>
                </a:lnTo>
                <a:lnTo>
                  <a:pt x="31896" y="5692"/>
                </a:lnTo>
                <a:lnTo>
                  <a:pt x="31809" y="3924"/>
                </a:lnTo>
                <a:lnTo>
                  <a:pt x="29751" y="1104"/>
                </a:lnTo>
                <a:lnTo>
                  <a:pt x="27076" y="345"/>
                </a:lnTo>
                <a:lnTo>
                  <a:pt x="23511" y="0"/>
                </a:lnTo>
                <a:lnTo>
                  <a:pt x="20923" y="0"/>
                </a:lnTo>
                <a:lnTo>
                  <a:pt x="18695" y="370"/>
                </a:lnTo>
                <a:lnTo>
                  <a:pt x="14883" y="1842"/>
                </a:lnTo>
                <a:lnTo>
                  <a:pt x="12049" y="4546"/>
                </a:lnTo>
                <a:lnTo>
                  <a:pt x="9857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7116331" y="2201580"/>
            <a:ext cx="43373" cy="53657"/>
          </a:xfrm>
          <a:custGeom>
            <a:avLst/>
            <a:gdLst/>
            <a:ahLst/>
            <a:cxnLst/>
            <a:rect l="l" t="t" r="r" b="b"/>
            <a:pathLst>
              <a:path w="43373" h="53657">
                <a:moveTo>
                  <a:pt x="42976" y="16944"/>
                </a:moveTo>
                <a:lnTo>
                  <a:pt x="42181" y="14136"/>
                </a:lnTo>
                <a:lnTo>
                  <a:pt x="41396" y="11328"/>
                </a:lnTo>
                <a:lnTo>
                  <a:pt x="38491" y="6807"/>
                </a:lnTo>
                <a:lnTo>
                  <a:pt x="34682" y="3073"/>
                </a:lnTo>
                <a:lnTo>
                  <a:pt x="32084" y="1842"/>
                </a:lnTo>
                <a:lnTo>
                  <a:pt x="29470" y="622"/>
                </a:lnTo>
                <a:lnTo>
                  <a:pt x="26323" y="0"/>
                </a:lnTo>
                <a:lnTo>
                  <a:pt x="26356" y="6997"/>
                </a:lnTo>
                <a:lnTo>
                  <a:pt x="29517" y="8333"/>
                </a:lnTo>
                <a:lnTo>
                  <a:pt x="31640" y="11012"/>
                </a:lnTo>
                <a:lnTo>
                  <a:pt x="33771" y="13690"/>
                </a:lnTo>
                <a:lnTo>
                  <a:pt x="34780" y="17373"/>
                </a:lnTo>
                <a:lnTo>
                  <a:pt x="34668" y="22075"/>
                </a:lnTo>
                <a:lnTo>
                  <a:pt x="8953" y="22075"/>
                </a:lnTo>
                <a:lnTo>
                  <a:pt x="9025" y="20091"/>
                </a:lnTo>
                <a:lnTo>
                  <a:pt x="10462" y="3114"/>
                </a:lnTo>
                <a:lnTo>
                  <a:pt x="8072" y="4902"/>
                </a:lnTo>
                <a:lnTo>
                  <a:pt x="4133" y="9575"/>
                </a:lnTo>
                <a:lnTo>
                  <a:pt x="2625" y="12409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22" y="38685"/>
                </a:lnTo>
                <a:lnTo>
                  <a:pt x="2542" y="42011"/>
                </a:lnTo>
                <a:lnTo>
                  <a:pt x="4036" y="44780"/>
                </a:lnTo>
                <a:lnTo>
                  <a:pt x="6023" y="46989"/>
                </a:lnTo>
                <a:lnTo>
                  <a:pt x="10462" y="50863"/>
                </a:lnTo>
                <a:lnTo>
                  <a:pt x="13388" y="51969"/>
                </a:lnTo>
                <a:lnTo>
                  <a:pt x="16294" y="53099"/>
                </a:lnTo>
                <a:lnTo>
                  <a:pt x="19688" y="53657"/>
                </a:lnTo>
                <a:lnTo>
                  <a:pt x="23573" y="53657"/>
                </a:lnTo>
                <a:lnTo>
                  <a:pt x="27904" y="53492"/>
                </a:lnTo>
                <a:lnTo>
                  <a:pt x="31860" y="52793"/>
                </a:lnTo>
                <a:lnTo>
                  <a:pt x="35086" y="51969"/>
                </a:lnTo>
                <a:lnTo>
                  <a:pt x="37818" y="51094"/>
                </a:lnTo>
                <a:lnTo>
                  <a:pt x="41055" y="48818"/>
                </a:lnTo>
                <a:lnTo>
                  <a:pt x="41375" y="46165"/>
                </a:lnTo>
                <a:lnTo>
                  <a:pt x="40806" y="43016"/>
                </a:lnTo>
                <a:lnTo>
                  <a:pt x="38088" y="43271"/>
                </a:lnTo>
                <a:lnTo>
                  <a:pt x="34923" y="44552"/>
                </a:lnTo>
                <a:lnTo>
                  <a:pt x="32130" y="45441"/>
                </a:lnTo>
                <a:lnTo>
                  <a:pt x="28624" y="46191"/>
                </a:lnTo>
                <a:lnTo>
                  <a:pt x="24372" y="46381"/>
                </a:lnTo>
                <a:lnTo>
                  <a:pt x="21539" y="46381"/>
                </a:lnTo>
                <a:lnTo>
                  <a:pt x="17161" y="45135"/>
                </a:lnTo>
                <a:lnTo>
                  <a:pt x="13597" y="43116"/>
                </a:lnTo>
                <a:lnTo>
                  <a:pt x="11145" y="40006"/>
                </a:lnTo>
                <a:lnTo>
                  <a:pt x="9749" y="35967"/>
                </a:lnTo>
                <a:lnTo>
                  <a:pt x="8953" y="31358"/>
                </a:lnTo>
                <a:lnTo>
                  <a:pt x="8953" y="28652"/>
                </a:lnTo>
                <a:lnTo>
                  <a:pt x="39999" y="28652"/>
                </a:lnTo>
                <a:lnTo>
                  <a:pt x="42340" y="27752"/>
                </a:lnTo>
                <a:lnTo>
                  <a:pt x="43373" y="24742"/>
                </a:lnTo>
                <a:lnTo>
                  <a:pt x="43373" y="19928"/>
                </a:lnTo>
                <a:lnTo>
                  <a:pt x="42976" y="16944"/>
                </a:lnTo>
                <a:close/>
              </a:path>
              <a:path w="43373" h="53657">
                <a:moveTo>
                  <a:pt x="9025" y="20091"/>
                </a:moveTo>
                <a:lnTo>
                  <a:pt x="9958" y="16357"/>
                </a:lnTo>
                <a:lnTo>
                  <a:pt x="11402" y="12931"/>
                </a:lnTo>
                <a:lnTo>
                  <a:pt x="14932" y="9081"/>
                </a:lnTo>
                <a:lnTo>
                  <a:pt x="18154" y="7419"/>
                </a:lnTo>
                <a:lnTo>
                  <a:pt x="22176" y="6997"/>
                </a:lnTo>
                <a:lnTo>
                  <a:pt x="26356" y="6997"/>
                </a:lnTo>
                <a:lnTo>
                  <a:pt x="26323" y="0"/>
                </a:lnTo>
                <a:lnTo>
                  <a:pt x="19159" y="0"/>
                </a:lnTo>
                <a:lnTo>
                  <a:pt x="16038" y="622"/>
                </a:lnTo>
                <a:lnTo>
                  <a:pt x="13256" y="1868"/>
                </a:lnTo>
                <a:lnTo>
                  <a:pt x="10462" y="3114"/>
                </a:lnTo>
                <a:lnTo>
                  <a:pt x="902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7175732" y="2201580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61"/>
                </a:moveTo>
                <a:lnTo>
                  <a:pt x="17697" y="46658"/>
                </a:lnTo>
                <a:lnTo>
                  <a:pt x="14900" y="46658"/>
                </a:lnTo>
                <a:lnTo>
                  <a:pt x="11178" y="44413"/>
                </a:lnTo>
                <a:lnTo>
                  <a:pt x="8849" y="40895"/>
                </a:lnTo>
                <a:lnTo>
                  <a:pt x="11616" y="53326"/>
                </a:lnTo>
                <a:lnTo>
                  <a:pt x="16337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2" y="50496"/>
                </a:lnTo>
                <a:lnTo>
                  <a:pt x="25948" y="43675"/>
                </a:lnTo>
                <a:lnTo>
                  <a:pt x="22071" y="46061"/>
                </a:lnTo>
                <a:close/>
              </a:path>
              <a:path w="26902" h="53657">
                <a:moveTo>
                  <a:pt x="3298" y="12103"/>
                </a:moveTo>
                <a:lnTo>
                  <a:pt x="5943" y="11530"/>
                </a:lnTo>
                <a:lnTo>
                  <a:pt x="9140" y="9791"/>
                </a:lnTo>
                <a:lnTo>
                  <a:pt x="11897" y="8585"/>
                </a:lnTo>
                <a:lnTo>
                  <a:pt x="15281" y="7531"/>
                </a:lnTo>
                <a:lnTo>
                  <a:pt x="19314" y="7264"/>
                </a:lnTo>
                <a:lnTo>
                  <a:pt x="22993" y="7519"/>
                </a:lnTo>
                <a:lnTo>
                  <a:pt x="26816" y="9208"/>
                </a:lnTo>
                <a:lnTo>
                  <a:pt x="29145" y="12332"/>
                </a:lnTo>
                <a:lnTo>
                  <a:pt x="29919" y="15227"/>
                </a:lnTo>
                <a:lnTo>
                  <a:pt x="30114" y="18769"/>
                </a:lnTo>
                <a:lnTo>
                  <a:pt x="30114" y="22567"/>
                </a:lnTo>
                <a:lnTo>
                  <a:pt x="19954" y="22567"/>
                </a:lnTo>
                <a:lnTo>
                  <a:pt x="16643" y="22909"/>
                </a:lnTo>
                <a:lnTo>
                  <a:pt x="13712" y="23572"/>
                </a:lnTo>
                <a:lnTo>
                  <a:pt x="10786" y="24245"/>
                </a:lnTo>
                <a:lnTo>
                  <a:pt x="8305" y="25246"/>
                </a:lnTo>
                <a:lnTo>
                  <a:pt x="4262" y="27928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2"/>
                </a:lnTo>
                <a:lnTo>
                  <a:pt x="1958" y="46925"/>
                </a:lnTo>
                <a:lnTo>
                  <a:pt x="4471" y="49758"/>
                </a:lnTo>
                <a:lnTo>
                  <a:pt x="7599" y="51993"/>
                </a:lnTo>
                <a:lnTo>
                  <a:pt x="11616" y="53326"/>
                </a:lnTo>
                <a:lnTo>
                  <a:pt x="8849" y="40895"/>
                </a:lnTo>
                <a:lnTo>
                  <a:pt x="8849" y="38353"/>
                </a:lnTo>
                <a:lnTo>
                  <a:pt x="9658" y="34429"/>
                </a:lnTo>
                <a:lnTo>
                  <a:pt x="12193" y="31496"/>
                </a:lnTo>
                <a:lnTo>
                  <a:pt x="14803" y="30059"/>
                </a:lnTo>
                <a:lnTo>
                  <a:pt x="18284" y="29235"/>
                </a:lnTo>
                <a:lnTo>
                  <a:pt x="22722" y="29019"/>
                </a:lnTo>
                <a:lnTo>
                  <a:pt x="30114" y="29019"/>
                </a:lnTo>
                <a:lnTo>
                  <a:pt x="30114" y="39383"/>
                </a:lnTo>
                <a:lnTo>
                  <a:pt x="25948" y="43675"/>
                </a:lnTo>
                <a:lnTo>
                  <a:pt x="26902" y="50496"/>
                </a:lnTo>
                <a:lnTo>
                  <a:pt x="31266" y="46442"/>
                </a:lnTo>
                <a:lnTo>
                  <a:pt x="31266" y="51332"/>
                </a:lnTo>
                <a:lnTo>
                  <a:pt x="33350" y="52908"/>
                </a:lnTo>
                <a:lnTo>
                  <a:pt x="35924" y="52959"/>
                </a:lnTo>
                <a:lnTo>
                  <a:pt x="38696" y="51332"/>
                </a:lnTo>
                <a:lnTo>
                  <a:pt x="38696" y="15353"/>
                </a:lnTo>
                <a:lnTo>
                  <a:pt x="38365" y="12700"/>
                </a:lnTo>
                <a:lnTo>
                  <a:pt x="37040" y="8127"/>
                </a:lnTo>
                <a:lnTo>
                  <a:pt x="34502" y="4686"/>
                </a:lnTo>
                <a:lnTo>
                  <a:pt x="31122" y="1979"/>
                </a:lnTo>
                <a:lnTo>
                  <a:pt x="26374" y="392"/>
                </a:lnTo>
                <a:lnTo>
                  <a:pt x="23493" y="0"/>
                </a:lnTo>
                <a:lnTo>
                  <a:pt x="20112" y="0"/>
                </a:lnTo>
                <a:lnTo>
                  <a:pt x="16494" y="179"/>
                </a:lnTo>
                <a:lnTo>
                  <a:pt x="12942" y="849"/>
                </a:lnTo>
                <a:lnTo>
                  <a:pt x="9791" y="1803"/>
                </a:lnTo>
                <a:lnTo>
                  <a:pt x="5817" y="3542"/>
                </a:lnTo>
                <a:lnTo>
                  <a:pt x="2487" y="6691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7229638" y="2189297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7" y="1699"/>
                </a:moveTo>
                <a:lnTo>
                  <a:pt x="16757" y="989"/>
                </a:lnTo>
                <a:lnTo>
                  <a:pt x="14208" y="0"/>
                </a:lnTo>
                <a:lnTo>
                  <a:pt x="11094" y="0"/>
                </a:lnTo>
                <a:lnTo>
                  <a:pt x="8327" y="1699"/>
                </a:lnTo>
                <a:lnTo>
                  <a:pt x="8327" y="13309"/>
                </a:lnTo>
                <a:lnTo>
                  <a:pt x="1778" y="13309"/>
                </a:lnTo>
                <a:lnTo>
                  <a:pt x="331" y="14464"/>
                </a:lnTo>
                <a:lnTo>
                  <a:pt x="0" y="17056"/>
                </a:lnTo>
                <a:lnTo>
                  <a:pt x="1731" y="20739"/>
                </a:lnTo>
                <a:lnTo>
                  <a:pt x="8327" y="20739"/>
                </a:lnTo>
                <a:lnTo>
                  <a:pt x="8327" y="52106"/>
                </a:lnTo>
                <a:lnTo>
                  <a:pt x="9083" y="56628"/>
                </a:lnTo>
                <a:lnTo>
                  <a:pt x="10407" y="60436"/>
                </a:lnTo>
                <a:lnTo>
                  <a:pt x="12636" y="63144"/>
                </a:lnTo>
                <a:lnTo>
                  <a:pt x="15811" y="64832"/>
                </a:lnTo>
                <a:lnTo>
                  <a:pt x="19663" y="65836"/>
                </a:lnTo>
                <a:lnTo>
                  <a:pt x="24502" y="65670"/>
                </a:lnTo>
                <a:lnTo>
                  <a:pt x="27492" y="65098"/>
                </a:lnTo>
                <a:lnTo>
                  <a:pt x="30448" y="63079"/>
                </a:lnTo>
                <a:lnTo>
                  <a:pt x="30791" y="59979"/>
                </a:lnTo>
                <a:lnTo>
                  <a:pt x="30791" y="59320"/>
                </a:lnTo>
                <a:lnTo>
                  <a:pt x="29001" y="56743"/>
                </a:lnTo>
                <a:lnTo>
                  <a:pt x="26341" y="57772"/>
                </a:lnTo>
                <a:lnTo>
                  <a:pt x="23562" y="58176"/>
                </a:lnTo>
                <a:lnTo>
                  <a:pt x="19367" y="57326"/>
                </a:lnTo>
                <a:lnTo>
                  <a:pt x="17442" y="53898"/>
                </a:lnTo>
                <a:lnTo>
                  <a:pt x="16967" y="51346"/>
                </a:lnTo>
                <a:lnTo>
                  <a:pt x="16967" y="20739"/>
                </a:lnTo>
                <a:lnTo>
                  <a:pt x="29066" y="20739"/>
                </a:lnTo>
                <a:lnTo>
                  <a:pt x="30632" y="19302"/>
                </a:lnTo>
                <a:lnTo>
                  <a:pt x="30791" y="16369"/>
                </a:lnTo>
                <a:lnTo>
                  <a:pt x="29066" y="13309"/>
                </a:lnTo>
                <a:lnTo>
                  <a:pt x="16967" y="13309"/>
                </a:lnTo>
                <a:lnTo>
                  <a:pt x="1696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7277338" y="2202353"/>
            <a:ext cx="40629" cy="52884"/>
          </a:xfrm>
          <a:custGeom>
            <a:avLst/>
            <a:gdLst/>
            <a:ahLst/>
            <a:cxnLst/>
            <a:rect l="l" t="t" r="r" b="b"/>
            <a:pathLst>
              <a:path w="40629" h="52884">
                <a:moveTo>
                  <a:pt x="8700" y="1663"/>
                </a:moveTo>
                <a:lnTo>
                  <a:pt x="8481" y="939"/>
                </a:lnTo>
                <a:lnTo>
                  <a:pt x="5882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43" y="42811"/>
                </a:lnTo>
                <a:lnTo>
                  <a:pt x="3712" y="46840"/>
                </a:lnTo>
                <a:lnTo>
                  <a:pt x="6779" y="50180"/>
                </a:lnTo>
                <a:lnTo>
                  <a:pt x="11080" y="52351"/>
                </a:lnTo>
                <a:lnTo>
                  <a:pt x="13727" y="52884"/>
                </a:lnTo>
                <a:lnTo>
                  <a:pt x="19551" y="52884"/>
                </a:lnTo>
                <a:lnTo>
                  <a:pt x="22197" y="52185"/>
                </a:lnTo>
                <a:lnTo>
                  <a:pt x="24822" y="50763"/>
                </a:lnTo>
                <a:lnTo>
                  <a:pt x="27443" y="49352"/>
                </a:lnTo>
                <a:lnTo>
                  <a:pt x="30092" y="47116"/>
                </a:lnTo>
                <a:lnTo>
                  <a:pt x="32774" y="44046"/>
                </a:lnTo>
                <a:lnTo>
                  <a:pt x="32774" y="50497"/>
                </a:lnTo>
                <a:lnTo>
                  <a:pt x="35251" y="52146"/>
                </a:lnTo>
                <a:lnTo>
                  <a:pt x="38059" y="52146"/>
                </a:lnTo>
                <a:lnTo>
                  <a:pt x="40629" y="50497"/>
                </a:lnTo>
                <a:lnTo>
                  <a:pt x="40629" y="1663"/>
                </a:lnTo>
                <a:lnTo>
                  <a:pt x="40398" y="939"/>
                </a:lnTo>
                <a:lnTo>
                  <a:pt x="37825" y="0"/>
                </a:lnTo>
                <a:lnTo>
                  <a:pt x="34711" y="0"/>
                </a:lnTo>
                <a:lnTo>
                  <a:pt x="31939" y="1663"/>
                </a:lnTo>
                <a:lnTo>
                  <a:pt x="31939" y="35802"/>
                </a:lnTo>
                <a:lnTo>
                  <a:pt x="29537" y="38875"/>
                </a:lnTo>
                <a:lnTo>
                  <a:pt x="25102" y="42800"/>
                </a:lnTo>
                <a:lnTo>
                  <a:pt x="20811" y="45187"/>
                </a:lnTo>
                <a:lnTo>
                  <a:pt x="16963" y="45187"/>
                </a:lnTo>
                <a:lnTo>
                  <a:pt x="12981" y="43510"/>
                </a:lnTo>
                <a:lnTo>
                  <a:pt x="10292" y="40147"/>
                </a:lnTo>
                <a:lnTo>
                  <a:pt x="9291" y="36972"/>
                </a:lnTo>
                <a:lnTo>
                  <a:pt x="8700" y="32957"/>
                </a:lnTo>
                <a:lnTo>
                  <a:pt x="8700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7339492" y="2201583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86" y="52920"/>
                </a:moveTo>
                <a:lnTo>
                  <a:pt x="8643" y="51268"/>
                </a:lnTo>
                <a:lnTo>
                  <a:pt x="8643" y="19137"/>
                </a:lnTo>
                <a:lnTo>
                  <a:pt x="10984" y="15469"/>
                </a:lnTo>
                <a:lnTo>
                  <a:pt x="13007" y="12736"/>
                </a:lnTo>
                <a:lnTo>
                  <a:pt x="15829" y="9958"/>
                </a:lnTo>
                <a:lnTo>
                  <a:pt x="19231" y="8456"/>
                </a:lnTo>
                <a:lnTo>
                  <a:pt x="22161" y="8672"/>
                </a:lnTo>
                <a:lnTo>
                  <a:pt x="24808" y="9461"/>
                </a:lnTo>
                <a:lnTo>
                  <a:pt x="27457" y="8180"/>
                </a:lnTo>
                <a:lnTo>
                  <a:pt x="27518" y="3657"/>
                </a:lnTo>
                <a:lnTo>
                  <a:pt x="25239" y="674"/>
                </a:lnTo>
                <a:lnTo>
                  <a:pt x="22237" y="76"/>
                </a:lnTo>
                <a:lnTo>
                  <a:pt x="19674" y="0"/>
                </a:lnTo>
                <a:lnTo>
                  <a:pt x="16682" y="674"/>
                </a:lnTo>
                <a:lnTo>
                  <a:pt x="13655" y="2578"/>
                </a:lnTo>
                <a:lnTo>
                  <a:pt x="10311" y="5994"/>
                </a:lnTo>
                <a:lnTo>
                  <a:pt x="7809" y="9551"/>
                </a:lnTo>
                <a:lnTo>
                  <a:pt x="7809" y="2438"/>
                </a:lnTo>
                <a:lnTo>
                  <a:pt x="5849" y="839"/>
                </a:lnTo>
                <a:lnTo>
                  <a:pt x="3128" y="749"/>
                </a:lnTo>
                <a:lnTo>
                  <a:pt x="0" y="2438"/>
                </a:lnTo>
                <a:lnTo>
                  <a:pt x="0" y="51268"/>
                </a:lnTo>
                <a:lnTo>
                  <a:pt x="198" y="51995"/>
                </a:lnTo>
                <a:lnTo>
                  <a:pt x="2772" y="52920"/>
                </a:lnTo>
                <a:lnTo>
                  <a:pt x="5886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7379258" y="2201580"/>
            <a:ext cx="43357" cy="53657"/>
          </a:xfrm>
          <a:custGeom>
            <a:avLst/>
            <a:gdLst/>
            <a:ahLst/>
            <a:cxnLst/>
            <a:rect l="l" t="t" r="r" b="b"/>
            <a:pathLst>
              <a:path w="43357" h="53657">
                <a:moveTo>
                  <a:pt x="42972" y="16944"/>
                </a:moveTo>
                <a:lnTo>
                  <a:pt x="42176" y="14136"/>
                </a:lnTo>
                <a:lnTo>
                  <a:pt x="41391" y="11328"/>
                </a:lnTo>
                <a:lnTo>
                  <a:pt x="38487" y="6807"/>
                </a:lnTo>
                <a:lnTo>
                  <a:pt x="34678" y="3073"/>
                </a:lnTo>
                <a:lnTo>
                  <a:pt x="32078" y="1842"/>
                </a:lnTo>
                <a:lnTo>
                  <a:pt x="29469" y="622"/>
                </a:lnTo>
                <a:lnTo>
                  <a:pt x="26319" y="0"/>
                </a:lnTo>
                <a:lnTo>
                  <a:pt x="26355" y="6997"/>
                </a:lnTo>
                <a:lnTo>
                  <a:pt x="29504" y="8333"/>
                </a:lnTo>
                <a:lnTo>
                  <a:pt x="31636" y="11012"/>
                </a:lnTo>
                <a:lnTo>
                  <a:pt x="33760" y="13690"/>
                </a:lnTo>
                <a:lnTo>
                  <a:pt x="34775" y="17373"/>
                </a:lnTo>
                <a:lnTo>
                  <a:pt x="34667" y="22075"/>
                </a:lnTo>
                <a:lnTo>
                  <a:pt x="8949" y="22075"/>
                </a:lnTo>
                <a:lnTo>
                  <a:pt x="9020" y="20091"/>
                </a:lnTo>
                <a:lnTo>
                  <a:pt x="10447" y="3114"/>
                </a:lnTo>
                <a:lnTo>
                  <a:pt x="8067" y="4902"/>
                </a:lnTo>
                <a:lnTo>
                  <a:pt x="4132" y="9575"/>
                </a:lnTo>
                <a:lnTo>
                  <a:pt x="2623" y="12409"/>
                </a:lnTo>
                <a:lnTo>
                  <a:pt x="1572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18" y="38685"/>
                </a:lnTo>
                <a:lnTo>
                  <a:pt x="2527" y="42011"/>
                </a:lnTo>
                <a:lnTo>
                  <a:pt x="4034" y="44780"/>
                </a:lnTo>
                <a:lnTo>
                  <a:pt x="6018" y="46989"/>
                </a:lnTo>
                <a:lnTo>
                  <a:pt x="10457" y="50863"/>
                </a:lnTo>
                <a:lnTo>
                  <a:pt x="13384" y="51969"/>
                </a:lnTo>
                <a:lnTo>
                  <a:pt x="16289" y="53099"/>
                </a:lnTo>
                <a:lnTo>
                  <a:pt x="19687" y="53657"/>
                </a:lnTo>
                <a:lnTo>
                  <a:pt x="23572" y="53657"/>
                </a:lnTo>
                <a:lnTo>
                  <a:pt x="27899" y="53492"/>
                </a:lnTo>
                <a:lnTo>
                  <a:pt x="31859" y="52793"/>
                </a:lnTo>
                <a:lnTo>
                  <a:pt x="35085" y="51969"/>
                </a:lnTo>
                <a:lnTo>
                  <a:pt x="37814" y="51094"/>
                </a:lnTo>
                <a:lnTo>
                  <a:pt x="41054" y="48818"/>
                </a:lnTo>
                <a:lnTo>
                  <a:pt x="41370" y="46165"/>
                </a:lnTo>
                <a:lnTo>
                  <a:pt x="40805" y="43016"/>
                </a:lnTo>
                <a:lnTo>
                  <a:pt x="38073" y="43271"/>
                </a:lnTo>
                <a:lnTo>
                  <a:pt x="34923" y="44552"/>
                </a:lnTo>
                <a:lnTo>
                  <a:pt x="32125" y="45441"/>
                </a:lnTo>
                <a:lnTo>
                  <a:pt x="28619" y="46191"/>
                </a:lnTo>
                <a:lnTo>
                  <a:pt x="24367" y="46381"/>
                </a:lnTo>
                <a:lnTo>
                  <a:pt x="21535" y="46381"/>
                </a:lnTo>
                <a:lnTo>
                  <a:pt x="17160" y="45135"/>
                </a:lnTo>
                <a:lnTo>
                  <a:pt x="13592" y="43116"/>
                </a:lnTo>
                <a:lnTo>
                  <a:pt x="11145" y="40006"/>
                </a:lnTo>
                <a:lnTo>
                  <a:pt x="9748" y="35967"/>
                </a:lnTo>
                <a:lnTo>
                  <a:pt x="8949" y="31358"/>
                </a:lnTo>
                <a:lnTo>
                  <a:pt x="8949" y="28652"/>
                </a:lnTo>
                <a:lnTo>
                  <a:pt x="39996" y="28652"/>
                </a:lnTo>
                <a:lnTo>
                  <a:pt x="42339" y="27752"/>
                </a:lnTo>
                <a:lnTo>
                  <a:pt x="43357" y="24742"/>
                </a:lnTo>
                <a:lnTo>
                  <a:pt x="43357" y="19928"/>
                </a:lnTo>
                <a:lnTo>
                  <a:pt x="42972" y="16944"/>
                </a:lnTo>
                <a:close/>
              </a:path>
              <a:path w="43357" h="53657">
                <a:moveTo>
                  <a:pt x="9020" y="20091"/>
                </a:moveTo>
                <a:lnTo>
                  <a:pt x="9956" y="16357"/>
                </a:lnTo>
                <a:lnTo>
                  <a:pt x="11400" y="12931"/>
                </a:lnTo>
                <a:lnTo>
                  <a:pt x="14932" y="9081"/>
                </a:lnTo>
                <a:lnTo>
                  <a:pt x="18154" y="7419"/>
                </a:lnTo>
                <a:lnTo>
                  <a:pt x="22175" y="6997"/>
                </a:lnTo>
                <a:lnTo>
                  <a:pt x="26355" y="6997"/>
                </a:lnTo>
                <a:lnTo>
                  <a:pt x="26319" y="0"/>
                </a:lnTo>
                <a:lnTo>
                  <a:pt x="19159" y="0"/>
                </a:lnTo>
                <a:lnTo>
                  <a:pt x="16033" y="622"/>
                </a:lnTo>
                <a:lnTo>
                  <a:pt x="13254" y="1868"/>
                </a:lnTo>
                <a:lnTo>
                  <a:pt x="10447" y="311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7465597" y="2189297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59" y="1699"/>
                </a:moveTo>
                <a:lnTo>
                  <a:pt x="16753" y="989"/>
                </a:lnTo>
                <a:lnTo>
                  <a:pt x="14206" y="0"/>
                </a:lnTo>
                <a:lnTo>
                  <a:pt x="11092" y="0"/>
                </a:lnTo>
                <a:lnTo>
                  <a:pt x="8319" y="1699"/>
                </a:lnTo>
                <a:lnTo>
                  <a:pt x="8319" y="13309"/>
                </a:lnTo>
                <a:lnTo>
                  <a:pt x="1774" y="13309"/>
                </a:lnTo>
                <a:lnTo>
                  <a:pt x="327" y="14464"/>
                </a:lnTo>
                <a:lnTo>
                  <a:pt x="0" y="17056"/>
                </a:lnTo>
                <a:lnTo>
                  <a:pt x="1724" y="20739"/>
                </a:lnTo>
                <a:lnTo>
                  <a:pt x="8319" y="20739"/>
                </a:lnTo>
                <a:lnTo>
                  <a:pt x="8319" y="52106"/>
                </a:lnTo>
                <a:lnTo>
                  <a:pt x="9079" y="56628"/>
                </a:lnTo>
                <a:lnTo>
                  <a:pt x="10403" y="60436"/>
                </a:lnTo>
                <a:lnTo>
                  <a:pt x="12636" y="63144"/>
                </a:lnTo>
                <a:lnTo>
                  <a:pt x="15811" y="64832"/>
                </a:lnTo>
                <a:lnTo>
                  <a:pt x="19655" y="65836"/>
                </a:lnTo>
                <a:lnTo>
                  <a:pt x="24502" y="65670"/>
                </a:lnTo>
                <a:lnTo>
                  <a:pt x="27492" y="65098"/>
                </a:lnTo>
                <a:lnTo>
                  <a:pt x="30445" y="63079"/>
                </a:lnTo>
                <a:lnTo>
                  <a:pt x="30791" y="59979"/>
                </a:lnTo>
                <a:lnTo>
                  <a:pt x="30791" y="59320"/>
                </a:lnTo>
                <a:lnTo>
                  <a:pt x="29001" y="56743"/>
                </a:lnTo>
                <a:lnTo>
                  <a:pt x="26337" y="57772"/>
                </a:lnTo>
                <a:lnTo>
                  <a:pt x="23554" y="58176"/>
                </a:lnTo>
                <a:lnTo>
                  <a:pt x="19364" y="57326"/>
                </a:lnTo>
                <a:lnTo>
                  <a:pt x="17442" y="53898"/>
                </a:lnTo>
                <a:lnTo>
                  <a:pt x="16959" y="51346"/>
                </a:lnTo>
                <a:lnTo>
                  <a:pt x="16959" y="20739"/>
                </a:lnTo>
                <a:lnTo>
                  <a:pt x="29058" y="20739"/>
                </a:lnTo>
                <a:lnTo>
                  <a:pt x="30628" y="19302"/>
                </a:lnTo>
                <a:lnTo>
                  <a:pt x="30791" y="16369"/>
                </a:lnTo>
                <a:lnTo>
                  <a:pt x="29058" y="13309"/>
                </a:lnTo>
                <a:lnTo>
                  <a:pt x="16959" y="13309"/>
                </a:lnTo>
                <a:lnTo>
                  <a:pt x="16959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7513546" y="2178655"/>
            <a:ext cx="40593" cy="75844"/>
          </a:xfrm>
          <a:custGeom>
            <a:avLst/>
            <a:gdLst/>
            <a:ahLst/>
            <a:cxnLst/>
            <a:rect l="l" t="t" r="r" b="b"/>
            <a:pathLst>
              <a:path w="40593" h="75844">
                <a:moveTo>
                  <a:pt x="31953" y="45608"/>
                </a:moveTo>
                <a:lnTo>
                  <a:pt x="31953" y="74195"/>
                </a:lnTo>
                <a:lnTo>
                  <a:pt x="32161" y="74929"/>
                </a:lnTo>
                <a:lnTo>
                  <a:pt x="34710" y="75844"/>
                </a:lnTo>
                <a:lnTo>
                  <a:pt x="37824" y="75844"/>
                </a:lnTo>
                <a:lnTo>
                  <a:pt x="40593" y="74195"/>
                </a:lnTo>
                <a:lnTo>
                  <a:pt x="40593" y="40960"/>
                </a:lnTo>
                <a:lnTo>
                  <a:pt x="40312" y="37947"/>
                </a:lnTo>
                <a:lnTo>
                  <a:pt x="39149" y="33007"/>
                </a:lnTo>
                <a:lnTo>
                  <a:pt x="36870" y="28994"/>
                </a:lnTo>
                <a:lnTo>
                  <a:pt x="33807" y="25681"/>
                </a:lnTo>
                <a:lnTo>
                  <a:pt x="29526" y="23472"/>
                </a:lnTo>
                <a:lnTo>
                  <a:pt x="26880" y="22924"/>
                </a:lnTo>
                <a:lnTo>
                  <a:pt x="21178" y="22924"/>
                </a:lnTo>
                <a:lnTo>
                  <a:pt x="16141" y="24904"/>
                </a:lnTo>
                <a:lnTo>
                  <a:pt x="11127" y="28244"/>
                </a:lnTo>
                <a:lnTo>
                  <a:pt x="8653" y="30952"/>
                </a:lnTo>
                <a:lnTo>
                  <a:pt x="8653" y="1701"/>
                </a:lnTo>
                <a:lnTo>
                  <a:pt x="8445" y="942"/>
                </a:lnTo>
                <a:lnTo>
                  <a:pt x="5896" y="0"/>
                </a:lnTo>
                <a:lnTo>
                  <a:pt x="2771" y="0"/>
                </a:lnTo>
                <a:lnTo>
                  <a:pt x="0" y="1701"/>
                </a:lnTo>
                <a:lnTo>
                  <a:pt x="0" y="74195"/>
                </a:lnTo>
                <a:lnTo>
                  <a:pt x="198" y="74929"/>
                </a:lnTo>
                <a:lnTo>
                  <a:pt x="2771" y="75844"/>
                </a:lnTo>
                <a:lnTo>
                  <a:pt x="5896" y="75844"/>
                </a:lnTo>
                <a:lnTo>
                  <a:pt x="8653" y="74195"/>
                </a:lnTo>
                <a:lnTo>
                  <a:pt x="8653" y="40057"/>
                </a:lnTo>
                <a:lnTo>
                  <a:pt x="11018" y="36982"/>
                </a:lnTo>
                <a:lnTo>
                  <a:pt x="13282" y="34660"/>
                </a:lnTo>
                <a:lnTo>
                  <a:pt x="17625" y="31484"/>
                </a:lnTo>
                <a:lnTo>
                  <a:pt x="21948" y="30685"/>
                </a:lnTo>
                <a:lnTo>
                  <a:pt x="25091" y="31013"/>
                </a:lnTo>
                <a:lnTo>
                  <a:pt x="27636" y="32310"/>
                </a:lnTo>
                <a:lnTo>
                  <a:pt x="30286" y="35714"/>
                </a:lnTo>
                <a:lnTo>
                  <a:pt x="31319" y="38875"/>
                </a:lnTo>
                <a:lnTo>
                  <a:pt x="31953" y="42814"/>
                </a:lnTo>
                <a:lnTo>
                  <a:pt x="31953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7572254" y="2201580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86" y="46061"/>
                </a:moveTo>
                <a:lnTo>
                  <a:pt x="17697" y="46658"/>
                </a:lnTo>
                <a:lnTo>
                  <a:pt x="14914" y="46658"/>
                </a:lnTo>
                <a:lnTo>
                  <a:pt x="11192" y="44413"/>
                </a:lnTo>
                <a:lnTo>
                  <a:pt x="8859" y="40895"/>
                </a:lnTo>
                <a:lnTo>
                  <a:pt x="11616" y="53326"/>
                </a:lnTo>
                <a:lnTo>
                  <a:pt x="16351" y="53657"/>
                </a:lnTo>
                <a:lnTo>
                  <a:pt x="19170" y="53657"/>
                </a:lnTo>
                <a:lnTo>
                  <a:pt x="21855" y="53035"/>
                </a:lnTo>
                <a:lnTo>
                  <a:pt x="26902" y="50496"/>
                </a:lnTo>
                <a:lnTo>
                  <a:pt x="25948" y="43675"/>
                </a:lnTo>
                <a:lnTo>
                  <a:pt x="22086" y="46061"/>
                </a:lnTo>
                <a:close/>
              </a:path>
              <a:path w="26902" h="53657">
                <a:moveTo>
                  <a:pt x="3298" y="12103"/>
                </a:moveTo>
                <a:lnTo>
                  <a:pt x="5943" y="11530"/>
                </a:lnTo>
                <a:lnTo>
                  <a:pt x="9144" y="9791"/>
                </a:lnTo>
                <a:lnTo>
                  <a:pt x="11898" y="8585"/>
                </a:lnTo>
                <a:lnTo>
                  <a:pt x="15285" y="7531"/>
                </a:lnTo>
                <a:lnTo>
                  <a:pt x="19328" y="7264"/>
                </a:lnTo>
                <a:lnTo>
                  <a:pt x="22993" y="7519"/>
                </a:lnTo>
                <a:lnTo>
                  <a:pt x="26819" y="9208"/>
                </a:lnTo>
                <a:lnTo>
                  <a:pt x="29156" y="12332"/>
                </a:lnTo>
                <a:lnTo>
                  <a:pt x="29919" y="15227"/>
                </a:lnTo>
                <a:lnTo>
                  <a:pt x="30118" y="18769"/>
                </a:lnTo>
                <a:lnTo>
                  <a:pt x="30118" y="22567"/>
                </a:lnTo>
                <a:lnTo>
                  <a:pt x="19954" y="22567"/>
                </a:lnTo>
                <a:lnTo>
                  <a:pt x="16657" y="22909"/>
                </a:lnTo>
                <a:lnTo>
                  <a:pt x="13727" y="23572"/>
                </a:lnTo>
                <a:lnTo>
                  <a:pt x="10800" y="24245"/>
                </a:lnTo>
                <a:lnTo>
                  <a:pt x="8319" y="25246"/>
                </a:lnTo>
                <a:lnTo>
                  <a:pt x="4265" y="27928"/>
                </a:lnTo>
                <a:lnTo>
                  <a:pt x="1626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2"/>
                </a:lnTo>
                <a:lnTo>
                  <a:pt x="1972" y="46925"/>
                </a:lnTo>
                <a:lnTo>
                  <a:pt x="4485" y="49758"/>
                </a:lnTo>
                <a:lnTo>
                  <a:pt x="7609" y="51993"/>
                </a:lnTo>
                <a:lnTo>
                  <a:pt x="11616" y="53326"/>
                </a:lnTo>
                <a:lnTo>
                  <a:pt x="8859" y="40895"/>
                </a:lnTo>
                <a:lnTo>
                  <a:pt x="8859" y="38353"/>
                </a:lnTo>
                <a:lnTo>
                  <a:pt x="9669" y="34429"/>
                </a:lnTo>
                <a:lnTo>
                  <a:pt x="12207" y="31496"/>
                </a:lnTo>
                <a:lnTo>
                  <a:pt x="14803" y="30059"/>
                </a:lnTo>
                <a:lnTo>
                  <a:pt x="18299" y="29235"/>
                </a:lnTo>
                <a:lnTo>
                  <a:pt x="22722" y="29019"/>
                </a:lnTo>
                <a:lnTo>
                  <a:pt x="30118" y="29019"/>
                </a:lnTo>
                <a:lnTo>
                  <a:pt x="30118" y="39383"/>
                </a:lnTo>
                <a:lnTo>
                  <a:pt x="25948" y="43675"/>
                </a:lnTo>
                <a:lnTo>
                  <a:pt x="26902" y="50496"/>
                </a:lnTo>
                <a:lnTo>
                  <a:pt x="31266" y="46442"/>
                </a:lnTo>
                <a:lnTo>
                  <a:pt x="31266" y="51332"/>
                </a:lnTo>
                <a:lnTo>
                  <a:pt x="33361" y="52908"/>
                </a:lnTo>
                <a:lnTo>
                  <a:pt x="35934" y="52959"/>
                </a:lnTo>
                <a:lnTo>
                  <a:pt x="38710" y="51332"/>
                </a:lnTo>
                <a:lnTo>
                  <a:pt x="38710" y="15353"/>
                </a:lnTo>
                <a:lnTo>
                  <a:pt x="38375" y="12700"/>
                </a:lnTo>
                <a:lnTo>
                  <a:pt x="37040" y="8127"/>
                </a:lnTo>
                <a:lnTo>
                  <a:pt x="34517" y="4686"/>
                </a:lnTo>
                <a:lnTo>
                  <a:pt x="31132" y="1979"/>
                </a:lnTo>
                <a:lnTo>
                  <a:pt x="26376" y="392"/>
                </a:lnTo>
                <a:lnTo>
                  <a:pt x="23497" y="0"/>
                </a:lnTo>
                <a:lnTo>
                  <a:pt x="20112" y="0"/>
                </a:lnTo>
                <a:lnTo>
                  <a:pt x="16509" y="179"/>
                </a:lnTo>
                <a:lnTo>
                  <a:pt x="12942" y="849"/>
                </a:lnTo>
                <a:lnTo>
                  <a:pt x="9803" y="1803"/>
                </a:lnTo>
                <a:lnTo>
                  <a:pt x="5821" y="3542"/>
                </a:lnTo>
                <a:lnTo>
                  <a:pt x="2487" y="6691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7626160" y="2189297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77" y="1699"/>
                </a:moveTo>
                <a:lnTo>
                  <a:pt x="16757" y="989"/>
                </a:lnTo>
                <a:lnTo>
                  <a:pt x="14208" y="0"/>
                </a:lnTo>
                <a:lnTo>
                  <a:pt x="11094" y="0"/>
                </a:lnTo>
                <a:lnTo>
                  <a:pt x="8337" y="1699"/>
                </a:lnTo>
                <a:lnTo>
                  <a:pt x="8337" y="13309"/>
                </a:lnTo>
                <a:lnTo>
                  <a:pt x="1789" y="13309"/>
                </a:lnTo>
                <a:lnTo>
                  <a:pt x="345" y="14464"/>
                </a:lnTo>
                <a:lnTo>
                  <a:pt x="0" y="17056"/>
                </a:lnTo>
                <a:lnTo>
                  <a:pt x="1731" y="20739"/>
                </a:lnTo>
                <a:lnTo>
                  <a:pt x="8337" y="20739"/>
                </a:lnTo>
                <a:lnTo>
                  <a:pt x="8337" y="52106"/>
                </a:lnTo>
                <a:lnTo>
                  <a:pt x="9083" y="56628"/>
                </a:lnTo>
                <a:lnTo>
                  <a:pt x="10407" y="60436"/>
                </a:lnTo>
                <a:lnTo>
                  <a:pt x="12650" y="63144"/>
                </a:lnTo>
                <a:lnTo>
                  <a:pt x="15815" y="64832"/>
                </a:lnTo>
                <a:lnTo>
                  <a:pt x="19663" y="65836"/>
                </a:lnTo>
                <a:lnTo>
                  <a:pt x="24516" y="65670"/>
                </a:lnTo>
                <a:lnTo>
                  <a:pt x="27508" y="65098"/>
                </a:lnTo>
                <a:lnTo>
                  <a:pt x="30448" y="63079"/>
                </a:lnTo>
                <a:lnTo>
                  <a:pt x="30791" y="59979"/>
                </a:lnTo>
                <a:lnTo>
                  <a:pt x="30791" y="59320"/>
                </a:lnTo>
                <a:lnTo>
                  <a:pt x="29001" y="56743"/>
                </a:lnTo>
                <a:lnTo>
                  <a:pt x="26355" y="57772"/>
                </a:lnTo>
                <a:lnTo>
                  <a:pt x="23572" y="58176"/>
                </a:lnTo>
                <a:lnTo>
                  <a:pt x="19367" y="57326"/>
                </a:lnTo>
                <a:lnTo>
                  <a:pt x="17456" y="53898"/>
                </a:lnTo>
                <a:lnTo>
                  <a:pt x="16977" y="51346"/>
                </a:lnTo>
                <a:lnTo>
                  <a:pt x="16977" y="20739"/>
                </a:lnTo>
                <a:lnTo>
                  <a:pt x="29066" y="20739"/>
                </a:lnTo>
                <a:lnTo>
                  <a:pt x="30632" y="19302"/>
                </a:lnTo>
                <a:lnTo>
                  <a:pt x="30791" y="16369"/>
                </a:lnTo>
                <a:lnTo>
                  <a:pt x="29066" y="13309"/>
                </a:lnTo>
                <a:lnTo>
                  <a:pt x="16977" y="1330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7700378" y="220158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4"/>
                </a:moveTo>
                <a:lnTo>
                  <a:pt x="8578" y="52984"/>
                </a:lnTo>
                <a:lnTo>
                  <a:pt x="11616" y="53531"/>
                </a:lnTo>
                <a:lnTo>
                  <a:pt x="17600" y="53657"/>
                </a:lnTo>
                <a:lnTo>
                  <a:pt x="20102" y="53315"/>
                </a:lnTo>
                <a:lnTo>
                  <a:pt x="24638" y="51944"/>
                </a:lnTo>
                <a:lnTo>
                  <a:pt x="28242" y="49593"/>
                </a:lnTo>
                <a:lnTo>
                  <a:pt x="31136" y="46609"/>
                </a:lnTo>
                <a:lnTo>
                  <a:pt x="32926" y="42698"/>
                </a:lnTo>
                <a:lnTo>
                  <a:pt x="33365" y="37975"/>
                </a:lnTo>
                <a:lnTo>
                  <a:pt x="33365" y="35877"/>
                </a:lnTo>
                <a:lnTo>
                  <a:pt x="32345" y="32551"/>
                </a:lnTo>
                <a:lnTo>
                  <a:pt x="30765" y="29731"/>
                </a:lnTo>
                <a:lnTo>
                  <a:pt x="27249" y="26631"/>
                </a:lnTo>
                <a:lnTo>
                  <a:pt x="24357" y="25120"/>
                </a:lnTo>
                <a:lnTo>
                  <a:pt x="21402" y="23813"/>
                </a:lnTo>
                <a:lnTo>
                  <a:pt x="18460" y="22607"/>
                </a:lnTo>
                <a:lnTo>
                  <a:pt x="15601" y="21451"/>
                </a:lnTo>
                <a:lnTo>
                  <a:pt x="12095" y="19342"/>
                </a:lnTo>
                <a:lnTo>
                  <a:pt x="9781" y="16588"/>
                </a:lnTo>
                <a:lnTo>
                  <a:pt x="9436" y="13996"/>
                </a:lnTo>
                <a:lnTo>
                  <a:pt x="9989" y="11177"/>
                </a:lnTo>
                <a:lnTo>
                  <a:pt x="12315" y="8294"/>
                </a:lnTo>
                <a:lnTo>
                  <a:pt x="15469" y="7113"/>
                </a:lnTo>
                <a:lnTo>
                  <a:pt x="18237" y="6948"/>
                </a:lnTo>
                <a:lnTo>
                  <a:pt x="21341" y="7138"/>
                </a:lnTo>
                <a:lnTo>
                  <a:pt x="24980" y="8359"/>
                </a:lnTo>
                <a:lnTo>
                  <a:pt x="27640" y="9691"/>
                </a:lnTo>
                <a:lnTo>
                  <a:pt x="30618" y="9870"/>
                </a:lnTo>
                <a:lnTo>
                  <a:pt x="30960" y="7152"/>
                </a:lnTo>
                <a:lnTo>
                  <a:pt x="30667" y="4409"/>
                </a:lnTo>
                <a:lnTo>
                  <a:pt x="28105" y="2199"/>
                </a:lnTo>
                <a:lnTo>
                  <a:pt x="25506" y="1144"/>
                </a:lnTo>
                <a:lnTo>
                  <a:pt x="22110" y="320"/>
                </a:lnTo>
                <a:lnTo>
                  <a:pt x="18338" y="0"/>
                </a:lnTo>
                <a:lnTo>
                  <a:pt x="15469" y="0"/>
                </a:lnTo>
                <a:lnTo>
                  <a:pt x="12966" y="394"/>
                </a:lnTo>
                <a:lnTo>
                  <a:pt x="8665" y="1983"/>
                </a:lnTo>
                <a:lnTo>
                  <a:pt x="5454" y="4370"/>
                </a:lnTo>
                <a:lnTo>
                  <a:pt x="2951" y="7213"/>
                </a:lnTo>
                <a:lnTo>
                  <a:pt x="1518" y="10720"/>
                </a:lnTo>
                <a:lnTo>
                  <a:pt x="1163" y="14479"/>
                </a:lnTo>
                <a:lnTo>
                  <a:pt x="1493" y="18517"/>
                </a:lnTo>
                <a:lnTo>
                  <a:pt x="2868" y="21628"/>
                </a:lnTo>
                <a:lnTo>
                  <a:pt x="6008" y="25210"/>
                </a:lnTo>
                <a:lnTo>
                  <a:pt x="8665" y="26937"/>
                </a:lnTo>
                <a:lnTo>
                  <a:pt x="11545" y="28411"/>
                </a:lnTo>
                <a:lnTo>
                  <a:pt x="14512" y="29641"/>
                </a:lnTo>
                <a:lnTo>
                  <a:pt x="17344" y="30797"/>
                </a:lnTo>
                <a:lnTo>
                  <a:pt x="19991" y="31992"/>
                </a:lnTo>
                <a:lnTo>
                  <a:pt x="23130" y="34264"/>
                </a:lnTo>
                <a:lnTo>
                  <a:pt x="24832" y="37302"/>
                </a:lnTo>
                <a:lnTo>
                  <a:pt x="24588" y="41175"/>
                </a:lnTo>
                <a:lnTo>
                  <a:pt x="22981" y="43944"/>
                </a:lnTo>
                <a:lnTo>
                  <a:pt x="20210" y="45683"/>
                </a:lnTo>
                <a:lnTo>
                  <a:pt x="16510" y="46497"/>
                </a:lnTo>
                <a:lnTo>
                  <a:pt x="13089" y="46497"/>
                </a:lnTo>
                <a:lnTo>
                  <a:pt x="9853" y="45759"/>
                </a:lnTo>
                <a:lnTo>
                  <a:pt x="5957" y="44160"/>
                </a:lnTo>
                <a:lnTo>
                  <a:pt x="3175" y="42558"/>
                </a:lnTo>
                <a:lnTo>
                  <a:pt x="270" y="42939"/>
                </a:lnTo>
                <a:lnTo>
                  <a:pt x="0" y="45518"/>
                </a:lnTo>
                <a:lnTo>
                  <a:pt x="270" y="48185"/>
                </a:lnTo>
                <a:lnTo>
                  <a:pt x="2941" y="50928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7748827" y="2201580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44"/>
                </a:moveTo>
                <a:lnTo>
                  <a:pt x="42176" y="14136"/>
                </a:lnTo>
                <a:lnTo>
                  <a:pt x="41391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64" y="1842"/>
                </a:lnTo>
                <a:lnTo>
                  <a:pt x="29465" y="622"/>
                </a:lnTo>
                <a:lnTo>
                  <a:pt x="26315" y="0"/>
                </a:lnTo>
                <a:lnTo>
                  <a:pt x="26355" y="6997"/>
                </a:lnTo>
                <a:lnTo>
                  <a:pt x="29502" y="8333"/>
                </a:lnTo>
                <a:lnTo>
                  <a:pt x="31636" y="11012"/>
                </a:lnTo>
                <a:lnTo>
                  <a:pt x="33752" y="13690"/>
                </a:lnTo>
                <a:lnTo>
                  <a:pt x="34772" y="17373"/>
                </a:lnTo>
                <a:lnTo>
                  <a:pt x="34660" y="22075"/>
                </a:lnTo>
                <a:lnTo>
                  <a:pt x="8945" y="22075"/>
                </a:lnTo>
                <a:lnTo>
                  <a:pt x="9018" y="20091"/>
                </a:lnTo>
                <a:lnTo>
                  <a:pt x="10443" y="3114"/>
                </a:lnTo>
                <a:lnTo>
                  <a:pt x="8063" y="4902"/>
                </a:lnTo>
                <a:lnTo>
                  <a:pt x="4118" y="9575"/>
                </a:lnTo>
                <a:lnTo>
                  <a:pt x="2609" y="12409"/>
                </a:lnTo>
                <a:lnTo>
                  <a:pt x="1565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07" y="38685"/>
                </a:lnTo>
                <a:lnTo>
                  <a:pt x="2527" y="42011"/>
                </a:lnTo>
                <a:lnTo>
                  <a:pt x="4020" y="44780"/>
                </a:lnTo>
                <a:lnTo>
                  <a:pt x="6018" y="46989"/>
                </a:lnTo>
                <a:lnTo>
                  <a:pt x="10454" y="50863"/>
                </a:lnTo>
                <a:lnTo>
                  <a:pt x="13373" y="51969"/>
                </a:lnTo>
                <a:lnTo>
                  <a:pt x="16290" y="53099"/>
                </a:lnTo>
                <a:lnTo>
                  <a:pt x="19684" y="53657"/>
                </a:lnTo>
                <a:lnTo>
                  <a:pt x="23558" y="53657"/>
                </a:lnTo>
                <a:lnTo>
                  <a:pt x="27895" y="53492"/>
                </a:lnTo>
                <a:lnTo>
                  <a:pt x="31841" y="52793"/>
                </a:lnTo>
                <a:lnTo>
                  <a:pt x="35078" y="51969"/>
                </a:lnTo>
                <a:lnTo>
                  <a:pt x="37802" y="51094"/>
                </a:lnTo>
                <a:lnTo>
                  <a:pt x="41046" y="48818"/>
                </a:lnTo>
                <a:lnTo>
                  <a:pt x="41367" y="46165"/>
                </a:lnTo>
                <a:lnTo>
                  <a:pt x="40791" y="43016"/>
                </a:lnTo>
                <a:lnTo>
                  <a:pt x="38069" y="43271"/>
                </a:lnTo>
                <a:lnTo>
                  <a:pt x="34923" y="44552"/>
                </a:lnTo>
                <a:lnTo>
                  <a:pt x="32115" y="45441"/>
                </a:lnTo>
                <a:lnTo>
                  <a:pt x="28609" y="46191"/>
                </a:lnTo>
                <a:lnTo>
                  <a:pt x="24364" y="46381"/>
                </a:lnTo>
                <a:lnTo>
                  <a:pt x="21523" y="46381"/>
                </a:lnTo>
                <a:lnTo>
                  <a:pt x="17146" y="45135"/>
                </a:lnTo>
                <a:lnTo>
                  <a:pt x="13592" y="43116"/>
                </a:lnTo>
                <a:lnTo>
                  <a:pt x="11141" y="40006"/>
                </a:lnTo>
                <a:lnTo>
                  <a:pt x="9744" y="35967"/>
                </a:lnTo>
                <a:lnTo>
                  <a:pt x="8945" y="31358"/>
                </a:lnTo>
                <a:lnTo>
                  <a:pt x="8945" y="28652"/>
                </a:lnTo>
                <a:lnTo>
                  <a:pt x="39996" y="28652"/>
                </a:lnTo>
                <a:lnTo>
                  <a:pt x="42321" y="27752"/>
                </a:lnTo>
                <a:lnTo>
                  <a:pt x="43353" y="24742"/>
                </a:lnTo>
                <a:lnTo>
                  <a:pt x="43353" y="19928"/>
                </a:lnTo>
                <a:lnTo>
                  <a:pt x="42961" y="16944"/>
                </a:lnTo>
                <a:close/>
              </a:path>
              <a:path w="43353" h="53657">
                <a:moveTo>
                  <a:pt x="9018" y="20091"/>
                </a:moveTo>
                <a:lnTo>
                  <a:pt x="9939" y="16357"/>
                </a:lnTo>
                <a:lnTo>
                  <a:pt x="11400" y="12931"/>
                </a:lnTo>
                <a:lnTo>
                  <a:pt x="14928" y="9081"/>
                </a:lnTo>
                <a:lnTo>
                  <a:pt x="18154" y="7419"/>
                </a:lnTo>
                <a:lnTo>
                  <a:pt x="22171" y="6997"/>
                </a:lnTo>
                <a:lnTo>
                  <a:pt x="26355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29" y="622"/>
                </a:lnTo>
                <a:lnTo>
                  <a:pt x="13237" y="1868"/>
                </a:lnTo>
                <a:lnTo>
                  <a:pt x="10443" y="311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7805116" y="2189297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699"/>
                </a:moveTo>
                <a:lnTo>
                  <a:pt x="16902" y="1205"/>
                </a:lnTo>
                <a:lnTo>
                  <a:pt x="14220" y="0"/>
                </a:lnTo>
                <a:lnTo>
                  <a:pt x="11092" y="0"/>
                </a:lnTo>
                <a:lnTo>
                  <a:pt x="8333" y="1699"/>
                </a:lnTo>
                <a:lnTo>
                  <a:pt x="8333" y="13309"/>
                </a:lnTo>
                <a:lnTo>
                  <a:pt x="1789" y="13309"/>
                </a:lnTo>
                <a:lnTo>
                  <a:pt x="342" y="14464"/>
                </a:lnTo>
                <a:lnTo>
                  <a:pt x="0" y="17056"/>
                </a:lnTo>
                <a:lnTo>
                  <a:pt x="1738" y="20739"/>
                </a:lnTo>
                <a:lnTo>
                  <a:pt x="8333" y="20739"/>
                </a:lnTo>
                <a:lnTo>
                  <a:pt x="8333" y="52106"/>
                </a:lnTo>
                <a:lnTo>
                  <a:pt x="9094" y="56628"/>
                </a:lnTo>
                <a:lnTo>
                  <a:pt x="10419" y="60436"/>
                </a:lnTo>
                <a:lnTo>
                  <a:pt x="12646" y="63144"/>
                </a:lnTo>
                <a:lnTo>
                  <a:pt x="15825" y="64832"/>
                </a:lnTo>
                <a:lnTo>
                  <a:pt x="19659" y="65836"/>
                </a:lnTo>
                <a:lnTo>
                  <a:pt x="24512" y="65670"/>
                </a:lnTo>
                <a:lnTo>
                  <a:pt x="27504" y="65098"/>
                </a:lnTo>
                <a:lnTo>
                  <a:pt x="30459" y="63079"/>
                </a:lnTo>
                <a:lnTo>
                  <a:pt x="30801" y="59979"/>
                </a:lnTo>
                <a:lnTo>
                  <a:pt x="30801" y="59320"/>
                </a:lnTo>
                <a:lnTo>
                  <a:pt x="29013" y="56743"/>
                </a:lnTo>
                <a:lnTo>
                  <a:pt x="26352" y="57772"/>
                </a:lnTo>
                <a:lnTo>
                  <a:pt x="23569" y="58176"/>
                </a:lnTo>
                <a:lnTo>
                  <a:pt x="19364" y="57326"/>
                </a:lnTo>
                <a:lnTo>
                  <a:pt x="17453" y="53898"/>
                </a:lnTo>
                <a:lnTo>
                  <a:pt x="16977" y="51346"/>
                </a:lnTo>
                <a:lnTo>
                  <a:pt x="16977" y="20739"/>
                </a:lnTo>
                <a:lnTo>
                  <a:pt x="29074" y="20739"/>
                </a:lnTo>
                <a:lnTo>
                  <a:pt x="30643" y="19302"/>
                </a:lnTo>
                <a:lnTo>
                  <a:pt x="30801" y="16369"/>
                </a:lnTo>
                <a:lnTo>
                  <a:pt x="29074" y="13309"/>
                </a:lnTo>
                <a:lnTo>
                  <a:pt x="16977" y="1330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7849309" y="220158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4"/>
                </a:moveTo>
                <a:lnTo>
                  <a:pt x="8568" y="52984"/>
                </a:lnTo>
                <a:lnTo>
                  <a:pt x="11610" y="53531"/>
                </a:lnTo>
                <a:lnTo>
                  <a:pt x="17604" y="53657"/>
                </a:lnTo>
                <a:lnTo>
                  <a:pt x="20099" y="53315"/>
                </a:lnTo>
                <a:lnTo>
                  <a:pt x="24639" y="51944"/>
                </a:lnTo>
                <a:lnTo>
                  <a:pt x="28228" y="49593"/>
                </a:lnTo>
                <a:lnTo>
                  <a:pt x="31132" y="46609"/>
                </a:lnTo>
                <a:lnTo>
                  <a:pt x="32926" y="42698"/>
                </a:lnTo>
                <a:lnTo>
                  <a:pt x="33365" y="37975"/>
                </a:lnTo>
                <a:lnTo>
                  <a:pt x="33365" y="35877"/>
                </a:lnTo>
                <a:lnTo>
                  <a:pt x="32349" y="32551"/>
                </a:lnTo>
                <a:lnTo>
                  <a:pt x="30765" y="29731"/>
                </a:lnTo>
                <a:lnTo>
                  <a:pt x="27249" y="26631"/>
                </a:lnTo>
                <a:lnTo>
                  <a:pt x="24358" y="25120"/>
                </a:lnTo>
                <a:lnTo>
                  <a:pt x="21391" y="23813"/>
                </a:lnTo>
                <a:lnTo>
                  <a:pt x="18460" y="22607"/>
                </a:lnTo>
                <a:lnTo>
                  <a:pt x="15591" y="21451"/>
                </a:lnTo>
                <a:lnTo>
                  <a:pt x="12085" y="19342"/>
                </a:lnTo>
                <a:lnTo>
                  <a:pt x="9781" y="16588"/>
                </a:lnTo>
                <a:lnTo>
                  <a:pt x="9436" y="13996"/>
                </a:lnTo>
                <a:lnTo>
                  <a:pt x="9991" y="11177"/>
                </a:lnTo>
                <a:lnTo>
                  <a:pt x="12320" y="8294"/>
                </a:lnTo>
                <a:lnTo>
                  <a:pt x="15469" y="7113"/>
                </a:lnTo>
                <a:lnTo>
                  <a:pt x="18238" y="6948"/>
                </a:lnTo>
                <a:lnTo>
                  <a:pt x="21327" y="7138"/>
                </a:lnTo>
                <a:lnTo>
                  <a:pt x="24984" y="8359"/>
                </a:lnTo>
                <a:lnTo>
                  <a:pt x="27641" y="9691"/>
                </a:lnTo>
                <a:lnTo>
                  <a:pt x="30608" y="9870"/>
                </a:lnTo>
                <a:lnTo>
                  <a:pt x="30963" y="7152"/>
                </a:lnTo>
                <a:lnTo>
                  <a:pt x="30669" y="4409"/>
                </a:lnTo>
                <a:lnTo>
                  <a:pt x="28094" y="2199"/>
                </a:lnTo>
                <a:lnTo>
                  <a:pt x="25506" y="1144"/>
                </a:lnTo>
                <a:lnTo>
                  <a:pt x="22100" y="320"/>
                </a:lnTo>
                <a:lnTo>
                  <a:pt x="18324" y="0"/>
                </a:lnTo>
                <a:lnTo>
                  <a:pt x="15469" y="0"/>
                </a:lnTo>
                <a:lnTo>
                  <a:pt x="12967" y="394"/>
                </a:lnTo>
                <a:lnTo>
                  <a:pt x="8665" y="1983"/>
                </a:lnTo>
                <a:lnTo>
                  <a:pt x="5454" y="4370"/>
                </a:lnTo>
                <a:lnTo>
                  <a:pt x="2952" y="7213"/>
                </a:lnTo>
                <a:lnTo>
                  <a:pt x="1508" y="10720"/>
                </a:lnTo>
                <a:lnTo>
                  <a:pt x="1155" y="14479"/>
                </a:lnTo>
                <a:lnTo>
                  <a:pt x="1494" y="18517"/>
                </a:lnTo>
                <a:lnTo>
                  <a:pt x="2854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35" y="28411"/>
                </a:lnTo>
                <a:lnTo>
                  <a:pt x="14500" y="29641"/>
                </a:lnTo>
                <a:lnTo>
                  <a:pt x="17330" y="30797"/>
                </a:lnTo>
                <a:lnTo>
                  <a:pt x="19994" y="31992"/>
                </a:lnTo>
                <a:lnTo>
                  <a:pt x="23130" y="34264"/>
                </a:lnTo>
                <a:lnTo>
                  <a:pt x="24833" y="37302"/>
                </a:lnTo>
                <a:lnTo>
                  <a:pt x="24588" y="41175"/>
                </a:lnTo>
                <a:lnTo>
                  <a:pt x="22971" y="43944"/>
                </a:lnTo>
                <a:lnTo>
                  <a:pt x="20200" y="45683"/>
                </a:lnTo>
                <a:lnTo>
                  <a:pt x="16499" y="46497"/>
                </a:lnTo>
                <a:lnTo>
                  <a:pt x="13079" y="46497"/>
                </a:lnTo>
                <a:lnTo>
                  <a:pt x="9853" y="45759"/>
                </a:lnTo>
                <a:lnTo>
                  <a:pt x="5955" y="44160"/>
                </a:lnTo>
                <a:lnTo>
                  <a:pt x="3176" y="42558"/>
                </a:lnTo>
                <a:lnTo>
                  <a:pt x="270" y="42939"/>
                </a:lnTo>
                <a:lnTo>
                  <a:pt x="0" y="45518"/>
                </a:lnTo>
                <a:lnTo>
                  <a:pt x="270" y="48185"/>
                </a:lnTo>
                <a:lnTo>
                  <a:pt x="2945" y="50928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7925212" y="2183665"/>
            <a:ext cx="57779" cy="70865"/>
          </a:xfrm>
          <a:custGeom>
            <a:avLst/>
            <a:gdLst/>
            <a:ahLst/>
            <a:cxnLst/>
            <a:rect l="l" t="t" r="r" b="b"/>
            <a:pathLst>
              <a:path w="57779" h="70865">
                <a:moveTo>
                  <a:pt x="28227" y="9663"/>
                </a:moveTo>
                <a:lnTo>
                  <a:pt x="28536" y="0"/>
                </a:lnTo>
                <a:lnTo>
                  <a:pt x="25271" y="140"/>
                </a:lnTo>
                <a:lnTo>
                  <a:pt x="22722" y="1969"/>
                </a:lnTo>
                <a:lnTo>
                  <a:pt x="0" y="67169"/>
                </a:lnTo>
                <a:lnTo>
                  <a:pt x="184" y="70471"/>
                </a:lnTo>
                <a:lnTo>
                  <a:pt x="2757" y="70865"/>
                </a:lnTo>
                <a:lnTo>
                  <a:pt x="6151" y="70765"/>
                </a:lnTo>
                <a:lnTo>
                  <a:pt x="8737" y="68972"/>
                </a:lnTo>
                <a:lnTo>
                  <a:pt x="14288" y="52096"/>
                </a:lnTo>
                <a:lnTo>
                  <a:pt x="16545" y="44665"/>
                </a:lnTo>
                <a:lnTo>
                  <a:pt x="28227" y="9663"/>
                </a:lnTo>
                <a:close/>
              </a:path>
              <a:path w="57779" h="70865">
                <a:moveTo>
                  <a:pt x="57452" y="67233"/>
                </a:moveTo>
                <a:lnTo>
                  <a:pt x="34715" y="2005"/>
                </a:lnTo>
                <a:lnTo>
                  <a:pt x="33905" y="735"/>
                </a:lnTo>
                <a:lnTo>
                  <a:pt x="31316" y="90"/>
                </a:lnTo>
                <a:lnTo>
                  <a:pt x="28536" y="0"/>
                </a:lnTo>
                <a:lnTo>
                  <a:pt x="28277" y="9663"/>
                </a:lnTo>
                <a:lnTo>
                  <a:pt x="40114" y="44665"/>
                </a:lnTo>
                <a:lnTo>
                  <a:pt x="16545" y="44665"/>
                </a:lnTo>
                <a:lnTo>
                  <a:pt x="14288" y="52096"/>
                </a:lnTo>
                <a:lnTo>
                  <a:pt x="42472" y="52096"/>
                </a:lnTo>
                <a:lnTo>
                  <a:pt x="48282" y="69189"/>
                </a:lnTo>
                <a:lnTo>
                  <a:pt x="48891" y="70218"/>
                </a:lnTo>
                <a:lnTo>
                  <a:pt x="51567" y="70841"/>
                </a:lnTo>
                <a:lnTo>
                  <a:pt x="54593" y="70865"/>
                </a:lnTo>
                <a:lnTo>
                  <a:pt x="57779" y="70013"/>
                </a:lnTo>
                <a:lnTo>
                  <a:pt x="57452" y="672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7991765" y="2183997"/>
            <a:ext cx="50648" cy="70485"/>
          </a:xfrm>
          <a:custGeom>
            <a:avLst/>
            <a:gdLst/>
            <a:ahLst/>
            <a:cxnLst/>
            <a:rect l="l" t="t" r="r" b="b"/>
            <a:pathLst>
              <a:path w="50648" h="70485">
                <a:moveTo>
                  <a:pt x="21146" y="69786"/>
                </a:moveTo>
                <a:lnTo>
                  <a:pt x="23756" y="70485"/>
                </a:lnTo>
                <a:lnTo>
                  <a:pt x="26906" y="70485"/>
                </a:lnTo>
                <a:lnTo>
                  <a:pt x="29811" y="68807"/>
                </a:lnTo>
                <a:lnTo>
                  <a:pt x="29811" y="7923"/>
                </a:lnTo>
                <a:lnTo>
                  <a:pt x="48859" y="7923"/>
                </a:lnTo>
                <a:lnTo>
                  <a:pt x="50368" y="6718"/>
                </a:lnTo>
                <a:lnTo>
                  <a:pt x="50648" y="4014"/>
                </a:lnTo>
                <a:lnTo>
                  <a:pt x="50615" y="2717"/>
                </a:lnTo>
                <a:lnTo>
                  <a:pt x="48859" y="0"/>
                </a:lnTo>
                <a:lnTo>
                  <a:pt x="1202" y="64"/>
                </a:lnTo>
                <a:lnTo>
                  <a:pt x="0" y="2717"/>
                </a:lnTo>
                <a:lnTo>
                  <a:pt x="0" y="5309"/>
                </a:lnTo>
                <a:lnTo>
                  <a:pt x="1742" y="7923"/>
                </a:lnTo>
                <a:lnTo>
                  <a:pt x="20793" y="7923"/>
                </a:lnTo>
                <a:lnTo>
                  <a:pt x="20793" y="68807"/>
                </a:lnTo>
                <a:lnTo>
                  <a:pt x="21146" y="697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8058171" y="2183724"/>
            <a:ext cx="35128" cy="70487"/>
          </a:xfrm>
          <a:custGeom>
            <a:avLst/>
            <a:gdLst/>
            <a:ahLst/>
            <a:cxnLst/>
            <a:rect l="l" t="t" r="r" b="b"/>
            <a:pathLst>
              <a:path w="35128" h="70487">
                <a:moveTo>
                  <a:pt x="35128" y="66423"/>
                </a:moveTo>
                <a:lnTo>
                  <a:pt x="35092" y="65087"/>
                </a:lnTo>
                <a:lnTo>
                  <a:pt x="33303" y="62409"/>
                </a:lnTo>
                <a:lnTo>
                  <a:pt x="8996" y="62409"/>
                </a:lnTo>
                <a:lnTo>
                  <a:pt x="8996" y="1677"/>
                </a:lnTo>
                <a:lnTo>
                  <a:pt x="8653" y="698"/>
                </a:lnTo>
                <a:lnTo>
                  <a:pt x="6106" y="0"/>
                </a:lnTo>
                <a:lnTo>
                  <a:pt x="2945" y="0"/>
                </a:lnTo>
                <a:lnTo>
                  <a:pt x="0" y="1677"/>
                </a:lnTo>
                <a:lnTo>
                  <a:pt x="0" y="66690"/>
                </a:lnTo>
                <a:lnTo>
                  <a:pt x="356" y="69090"/>
                </a:lnTo>
                <a:lnTo>
                  <a:pt x="3347" y="70487"/>
                </a:lnTo>
                <a:lnTo>
                  <a:pt x="33303" y="70487"/>
                </a:lnTo>
                <a:lnTo>
                  <a:pt x="34847" y="69141"/>
                </a:lnTo>
                <a:lnTo>
                  <a:pt x="35128" y="664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8134873" y="2201580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8" y="46061"/>
                </a:moveTo>
                <a:lnTo>
                  <a:pt x="17697" y="46658"/>
                </a:lnTo>
                <a:lnTo>
                  <a:pt x="14918" y="46658"/>
                </a:lnTo>
                <a:lnTo>
                  <a:pt x="11181" y="44413"/>
                </a:lnTo>
                <a:lnTo>
                  <a:pt x="8863" y="40895"/>
                </a:lnTo>
                <a:lnTo>
                  <a:pt x="11620" y="53326"/>
                </a:lnTo>
                <a:lnTo>
                  <a:pt x="16339" y="53657"/>
                </a:lnTo>
                <a:lnTo>
                  <a:pt x="19173" y="53657"/>
                </a:lnTo>
                <a:lnTo>
                  <a:pt x="21845" y="53035"/>
                </a:lnTo>
                <a:lnTo>
                  <a:pt x="26906" y="50496"/>
                </a:lnTo>
                <a:lnTo>
                  <a:pt x="25952" y="43675"/>
                </a:lnTo>
                <a:lnTo>
                  <a:pt x="22078" y="46061"/>
                </a:lnTo>
                <a:close/>
              </a:path>
              <a:path w="26906" h="53657">
                <a:moveTo>
                  <a:pt x="3298" y="12103"/>
                </a:moveTo>
                <a:lnTo>
                  <a:pt x="5943" y="11530"/>
                </a:lnTo>
                <a:lnTo>
                  <a:pt x="9144" y="9791"/>
                </a:lnTo>
                <a:lnTo>
                  <a:pt x="11904" y="8585"/>
                </a:lnTo>
                <a:lnTo>
                  <a:pt x="15285" y="7531"/>
                </a:lnTo>
                <a:lnTo>
                  <a:pt x="19331" y="7264"/>
                </a:lnTo>
                <a:lnTo>
                  <a:pt x="22993" y="7519"/>
                </a:lnTo>
                <a:lnTo>
                  <a:pt x="26819" y="9208"/>
                </a:lnTo>
                <a:lnTo>
                  <a:pt x="29163" y="12332"/>
                </a:lnTo>
                <a:lnTo>
                  <a:pt x="29923" y="15227"/>
                </a:lnTo>
                <a:lnTo>
                  <a:pt x="30118" y="18769"/>
                </a:lnTo>
                <a:lnTo>
                  <a:pt x="30118" y="22567"/>
                </a:lnTo>
                <a:lnTo>
                  <a:pt x="19954" y="22567"/>
                </a:lnTo>
                <a:lnTo>
                  <a:pt x="16661" y="22909"/>
                </a:lnTo>
                <a:lnTo>
                  <a:pt x="13716" y="23572"/>
                </a:lnTo>
                <a:lnTo>
                  <a:pt x="10800" y="24245"/>
                </a:lnTo>
                <a:lnTo>
                  <a:pt x="8312" y="25246"/>
                </a:lnTo>
                <a:lnTo>
                  <a:pt x="4265" y="27928"/>
                </a:lnTo>
                <a:lnTo>
                  <a:pt x="1630" y="31621"/>
                </a:lnTo>
                <a:lnTo>
                  <a:pt x="0" y="36042"/>
                </a:lnTo>
                <a:lnTo>
                  <a:pt x="0" y="38797"/>
                </a:lnTo>
                <a:lnTo>
                  <a:pt x="392" y="43242"/>
                </a:lnTo>
                <a:lnTo>
                  <a:pt x="1962" y="46925"/>
                </a:lnTo>
                <a:lnTo>
                  <a:pt x="4474" y="49758"/>
                </a:lnTo>
                <a:lnTo>
                  <a:pt x="7599" y="51993"/>
                </a:lnTo>
                <a:lnTo>
                  <a:pt x="11620" y="53326"/>
                </a:lnTo>
                <a:lnTo>
                  <a:pt x="8863" y="40895"/>
                </a:lnTo>
                <a:lnTo>
                  <a:pt x="8863" y="38353"/>
                </a:lnTo>
                <a:lnTo>
                  <a:pt x="9658" y="34429"/>
                </a:lnTo>
                <a:lnTo>
                  <a:pt x="12211" y="31496"/>
                </a:lnTo>
                <a:lnTo>
                  <a:pt x="14806" y="30059"/>
                </a:lnTo>
                <a:lnTo>
                  <a:pt x="18298" y="29235"/>
                </a:lnTo>
                <a:lnTo>
                  <a:pt x="22726" y="29019"/>
                </a:lnTo>
                <a:lnTo>
                  <a:pt x="30118" y="29019"/>
                </a:lnTo>
                <a:lnTo>
                  <a:pt x="30118" y="39383"/>
                </a:lnTo>
                <a:lnTo>
                  <a:pt x="25952" y="43675"/>
                </a:lnTo>
                <a:lnTo>
                  <a:pt x="26906" y="50496"/>
                </a:lnTo>
                <a:lnTo>
                  <a:pt x="31269" y="46442"/>
                </a:lnTo>
                <a:lnTo>
                  <a:pt x="31269" y="51332"/>
                </a:lnTo>
                <a:lnTo>
                  <a:pt x="33354" y="52908"/>
                </a:lnTo>
                <a:lnTo>
                  <a:pt x="35942" y="52959"/>
                </a:lnTo>
                <a:lnTo>
                  <a:pt x="38696" y="51332"/>
                </a:lnTo>
                <a:lnTo>
                  <a:pt x="38696" y="15353"/>
                </a:lnTo>
                <a:lnTo>
                  <a:pt x="38379" y="12700"/>
                </a:lnTo>
                <a:lnTo>
                  <a:pt x="37040" y="8127"/>
                </a:lnTo>
                <a:lnTo>
                  <a:pt x="34505" y="4686"/>
                </a:lnTo>
                <a:lnTo>
                  <a:pt x="31121" y="1979"/>
                </a:lnTo>
                <a:lnTo>
                  <a:pt x="26376" y="392"/>
                </a:lnTo>
                <a:lnTo>
                  <a:pt x="23497" y="0"/>
                </a:lnTo>
                <a:lnTo>
                  <a:pt x="20112" y="0"/>
                </a:lnTo>
                <a:lnTo>
                  <a:pt x="16502" y="179"/>
                </a:lnTo>
                <a:lnTo>
                  <a:pt x="12945" y="849"/>
                </a:lnTo>
                <a:lnTo>
                  <a:pt x="9795" y="1803"/>
                </a:lnTo>
                <a:lnTo>
                  <a:pt x="5824" y="3542"/>
                </a:lnTo>
                <a:lnTo>
                  <a:pt x="2487" y="6691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8191295" y="220158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4"/>
                </a:moveTo>
                <a:lnTo>
                  <a:pt x="8568" y="52984"/>
                </a:lnTo>
                <a:lnTo>
                  <a:pt x="11610" y="53531"/>
                </a:lnTo>
                <a:lnTo>
                  <a:pt x="17604" y="53657"/>
                </a:lnTo>
                <a:lnTo>
                  <a:pt x="20092" y="53315"/>
                </a:lnTo>
                <a:lnTo>
                  <a:pt x="24624" y="51944"/>
                </a:lnTo>
                <a:lnTo>
                  <a:pt x="28228" y="49593"/>
                </a:lnTo>
                <a:lnTo>
                  <a:pt x="31136" y="46609"/>
                </a:lnTo>
                <a:lnTo>
                  <a:pt x="32912" y="42698"/>
                </a:lnTo>
                <a:lnTo>
                  <a:pt x="33365" y="37975"/>
                </a:lnTo>
                <a:lnTo>
                  <a:pt x="33365" y="35877"/>
                </a:lnTo>
                <a:lnTo>
                  <a:pt x="32335" y="32551"/>
                </a:lnTo>
                <a:lnTo>
                  <a:pt x="30755" y="29731"/>
                </a:lnTo>
                <a:lnTo>
                  <a:pt x="27237" y="26631"/>
                </a:lnTo>
                <a:lnTo>
                  <a:pt x="24343" y="25120"/>
                </a:lnTo>
                <a:lnTo>
                  <a:pt x="21391" y="23813"/>
                </a:lnTo>
                <a:lnTo>
                  <a:pt x="18446" y="22607"/>
                </a:lnTo>
                <a:lnTo>
                  <a:pt x="15591" y="21451"/>
                </a:lnTo>
                <a:lnTo>
                  <a:pt x="12085" y="19342"/>
                </a:lnTo>
                <a:lnTo>
                  <a:pt x="9771" y="16588"/>
                </a:lnTo>
                <a:lnTo>
                  <a:pt x="9428" y="13996"/>
                </a:lnTo>
                <a:lnTo>
                  <a:pt x="9979" y="11177"/>
                </a:lnTo>
                <a:lnTo>
                  <a:pt x="12320" y="8294"/>
                </a:lnTo>
                <a:lnTo>
                  <a:pt x="15469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84" y="8359"/>
                </a:lnTo>
                <a:lnTo>
                  <a:pt x="27630" y="9691"/>
                </a:lnTo>
                <a:lnTo>
                  <a:pt x="30608" y="9870"/>
                </a:lnTo>
                <a:lnTo>
                  <a:pt x="30953" y="7152"/>
                </a:lnTo>
                <a:lnTo>
                  <a:pt x="30657" y="4409"/>
                </a:lnTo>
                <a:lnTo>
                  <a:pt x="28094" y="2199"/>
                </a:lnTo>
                <a:lnTo>
                  <a:pt x="25495" y="1144"/>
                </a:lnTo>
                <a:lnTo>
                  <a:pt x="22100" y="320"/>
                </a:lnTo>
                <a:lnTo>
                  <a:pt x="18324" y="0"/>
                </a:lnTo>
                <a:lnTo>
                  <a:pt x="15469" y="0"/>
                </a:lnTo>
                <a:lnTo>
                  <a:pt x="12967" y="394"/>
                </a:lnTo>
                <a:lnTo>
                  <a:pt x="8665" y="1983"/>
                </a:lnTo>
                <a:lnTo>
                  <a:pt x="5454" y="4370"/>
                </a:lnTo>
                <a:lnTo>
                  <a:pt x="2945" y="7213"/>
                </a:lnTo>
                <a:lnTo>
                  <a:pt x="1508" y="10720"/>
                </a:lnTo>
                <a:lnTo>
                  <a:pt x="1155" y="14479"/>
                </a:lnTo>
                <a:lnTo>
                  <a:pt x="1483" y="18517"/>
                </a:lnTo>
                <a:lnTo>
                  <a:pt x="2854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35" y="28411"/>
                </a:lnTo>
                <a:lnTo>
                  <a:pt x="14500" y="29641"/>
                </a:lnTo>
                <a:lnTo>
                  <a:pt x="17330" y="30797"/>
                </a:lnTo>
                <a:lnTo>
                  <a:pt x="19994" y="31992"/>
                </a:lnTo>
                <a:lnTo>
                  <a:pt x="23116" y="34264"/>
                </a:lnTo>
                <a:lnTo>
                  <a:pt x="24833" y="37302"/>
                </a:lnTo>
                <a:lnTo>
                  <a:pt x="24588" y="41175"/>
                </a:lnTo>
                <a:lnTo>
                  <a:pt x="22971" y="43944"/>
                </a:lnTo>
                <a:lnTo>
                  <a:pt x="20203" y="45683"/>
                </a:lnTo>
                <a:lnTo>
                  <a:pt x="16499" y="46497"/>
                </a:lnTo>
                <a:lnTo>
                  <a:pt x="13079" y="46497"/>
                </a:lnTo>
                <a:lnTo>
                  <a:pt x="9842" y="45759"/>
                </a:lnTo>
                <a:lnTo>
                  <a:pt x="5943" y="44160"/>
                </a:lnTo>
                <a:lnTo>
                  <a:pt x="3161" y="42558"/>
                </a:lnTo>
                <a:lnTo>
                  <a:pt x="270" y="42939"/>
                </a:lnTo>
                <a:lnTo>
                  <a:pt x="0" y="45518"/>
                </a:lnTo>
                <a:lnTo>
                  <a:pt x="270" y="48185"/>
                </a:lnTo>
                <a:lnTo>
                  <a:pt x="2945" y="50928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8241825" y="2182211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5"/>
                </a:moveTo>
                <a:lnTo>
                  <a:pt x="370" y="8892"/>
                </a:lnTo>
                <a:lnTo>
                  <a:pt x="3272" y="10731"/>
                </a:lnTo>
                <a:lnTo>
                  <a:pt x="7358" y="10731"/>
                </a:lnTo>
                <a:lnTo>
                  <a:pt x="10299" y="8841"/>
                </a:lnTo>
                <a:lnTo>
                  <a:pt x="10678" y="5309"/>
                </a:lnTo>
                <a:lnTo>
                  <a:pt x="10311" y="1854"/>
                </a:lnTo>
                <a:lnTo>
                  <a:pt x="7420" y="0"/>
                </a:lnTo>
                <a:lnTo>
                  <a:pt x="3323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678" h="72288">
                <a:moveTo>
                  <a:pt x="1242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5" y="70639"/>
                </a:lnTo>
                <a:lnTo>
                  <a:pt x="9685" y="21805"/>
                </a:lnTo>
                <a:lnTo>
                  <a:pt x="9475" y="21107"/>
                </a:lnTo>
                <a:lnTo>
                  <a:pt x="6926" y="20156"/>
                </a:lnTo>
                <a:lnTo>
                  <a:pt x="3812" y="20156"/>
                </a:lnTo>
                <a:lnTo>
                  <a:pt x="1045" y="21805"/>
                </a:lnTo>
                <a:lnTo>
                  <a:pt x="1045" y="70639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8269923" y="2230509"/>
            <a:ext cx="12762" cy="75665"/>
          </a:xfrm>
          <a:custGeom>
            <a:avLst/>
            <a:gdLst/>
            <a:ahLst/>
            <a:cxnLst/>
            <a:rect l="l" t="t" r="r" b="b"/>
            <a:pathLst>
              <a:path w="12762" h="75665">
                <a:moveTo>
                  <a:pt x="8949" y="0"/>
                </a:moveTo>
                <a:lnTo>
                  <a:pt x="7868" y="21247"/>
                </a:lnTo>
                <a:lnTo>
                  <a:pt x="12762" y="24041"/>
                </a:lnTo>
                <a:lnTo>
                  <a:pt x="12318" y="12852"/>
                </a:lnTo>
                <a:lnTo>
                  <a:pt x="10504" y="9208"/>
                </a:lnTo>
                <a:lnTo>
                  <a:pt x="9497" y="4762"/>
                </a:lnTo>
                <a:lnTo>
                  <a:pt x="8949" y="0"/>
                </a:lnTo>
                <a:close/>
              </a:path>
              <a:path w="12762" h="75665">
                <a:moveTo>
                  <a:pt x="43355" y="-49924"/>
                </a:moveTo>
                <a:lnTo>
                  <a:pt x="43120" y="-50659"/>
                </a:lnTo>
                <a:lnTo>
                  <a:pt x="40546" y="-51624"/>
                </a:lnTo>
                <a:lnTo>
                  <a:pt x="37433" y="-51624"/>
                </a:lnTo>
                <a:lnTo>
                  <a:pt x="34664" y="-49924"/>
                </a:lnTo>
                <a:lnTo>
                  <a:pt x="34664" y="-21553"/>
                </a:lnTo>
                <a:lnTo>
                  <a:pt x="32418" y="-23964"/>
                </a:lnTo>
                <a:lnTo>
                  <a:pt x="27885" y="-27064"/>
                </a:lnTo>
                <a:lnTo>
                  <a:pt x="23079" y="-28929"/>
                </a:lnTo>
                <a:lnTo>
                  <a:pt x="16998" y="-28929"/>
                </a:lnTo>
                <a:lnTo>
                  <a:pt x="14069" y="-28281"/>
                </a:lnTo>
                <a:lnTo>
                  <a:pt x="11534" y="-27014"/>
                </a:lnTo>
                <a:lnTo>
                  <a:pt x="6887" y="-23889"/>
                </a:lnTo>
                <a:lnTo>
                  <a:pt x="3469" y="-19112"/>
                </a:lnTo>
                <a:lnTo>
                  <a:pt x="2181" y="-16229"/>
                </a:lnTo>
                <a:lnTo>
                  <a:pt x="1299" y="-12840"/>
                </a:lnTo>
                <a:lnTo>
                  <a:pt x="427" y="-9461"/>
                </a:lnTo>
                <a:lnTo>
                  <a:pt x="0" y="-5676"/>
                </a:lnTo>
                <a:lnTo>
                  <a:pt x="0" y="2070"/>
                </a:lnTo>
                <a:lnTo>
                  <a:pt x="341" y="5435"/>
                </a:lnTo>
                <a:lnTo>
                  <a:pt x="1040" y="8647"/>
                </a:lnTo>
                <a:lnTo>
                  <a:pt x="1738" y="11847"/>
                </a:lnTo>
                <a:lnTo>
                  <a:pt x="2843" y="14630"/>
                </a:lnTo>
                <a:lnTo>
                  <a:pt x="4362" y="16991"/>
                </a:lnTo>
                <a:lnTo>
                  <a:pt x="7868" y="21247"/>
                </a:lnTo>
                <a:lnTo>
                  <a:pt x="8949" y="0"/>
                </a:lnTo>
                <a:lnTo>
                  <a:pt x="8949" y="-4773"/>
                </a:lnTo>
                <a:lnTo>
                  <a:pt x="9608" y="-9284"/>
                </a:lnTo>
                <a:lnTo>
                  <a:pt x="10739" y="-13539"/>
                </a:lnTo>
                <a:lnTo>
                  <a:pt x="12660" y="-17082"/>
                </a:lnTo>
                <a:lnTo>
                  <a:pt x="15443" y="-19608"/>
                </a:lnTo>
                <a:lnTo>
                  <a:pt x="18849" y="-21233"/>
                </a:lnTo>
                <a:lnTo>
                  <a:pt x="23425" y="-21233"/>
                </a:lnTo>
                <a:lnTo>
                  <a:pt x="27885" y="-18870"/>
                </a:lnTo>
                <a:lnTo>
                  <a:pt x="32335" y="-14997"/>
                </a:lnTo>
                <a:lnTo>
                  <a:pt x="34664" y="-12002"/>
                </a:lnTo>
                <a:lnTo>
                  <a:pt x="34664" y="7531"/>
                </a:lnTo>
                <a:lnTo>
                  <a:pt x="32003" y="10796"/>
                </a:lnTo>
                <a:lnTo>
                  <a:pt x="28389" y="14198"/>
                </a:lnTo>
                <a:lnTo>
                  <a:pt x="25077" y="16268"/>
                </a:lnTo>
                <a:lnTo>
                  <a:pt x="21830" y="17081"/>
                </a:lnTo>
                <a:lnTo>
                  <a:pt x="18409" y="17081"/>
                </a:lnTo>
                <a:lnTo>
                  <a:pt x="15015" y="15419"/>
                </a:lnTo>
                <a:lnTo>
                  <a:pt x="12318" y="12852"/>
                </a:lnTo>
                <a:lnTo>
                  <a:pt x="12762" y="24041"/>
                </a:lnTo>
                <a:lnTo>
                  <a:pt x="15699" y="24739"/>
                </a:lnTo>
                <a:lnTo>
                  <a:pt x="22334" y="24739"/>
                </a:lnTo>
                <a:lnTo>
                  <a:pt x="25261" y="23950"/>
                </a:lnTo>
                <a:lnTo>
                  <a:pt x="27932" y="22402"/>
                </a:lnTo>
                <a:lnTo>
                  <a:pt x="30606" y="20840"/>
                </a:lnTo>
                <a:lnTo>
                  <a:pt x="33181" y="18669"/>
                </a:lnTo>
                <a:lnTo>
                  <a:pt x="35657" y="15886"/>
                </a:lnTo>
                <a:lnTo>
                  <a:pt x="35657" y="22338"/>
                </a:lnTo>
                <a:lnTo>
                  <a:pt x="37263" y="23839"/>
                </a:lnTo>
                <a:lnTo>
                  <a:pt x="40286" y="24029"/>
                </a:lnTo>
                <a:lnTo>
                  <a:pt x="43355" y="22338"/>
                </a:lnTo>
                <a:lnTo>
                  <a:pt x="43355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8331663" y="2201580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2" y="16944"/>
                </a:moveTo>
                <a:lnTo>
                  <a:pt x="42177" y="14136"/>
                </a:lnTo>
                <a:lnTo>
                  <a:pt x="41393" y="11328"/>
                </a:lnTo>
                <a:lnTo>
                  <a:pt x="38487" y="6807"/>
                </a:lnTo>
                <a:lnTo>
                  <a:pt x="34678" y="3073"/>
                </a:lnTo>
                <a:lnTo>
                  <a:pt x="32080" y="1842"/>
                </a:lnTo>
                <a:lnTo>
                  <a:pt x="29469" y="622"/>
                </a:lnTo>
                <a:lnTo>
                  <a:pt x="26315" y="0"/>
                </a:lnTo>
                <a:lnTo>
                  <a:pt x="26355" y="6997"/>
                </a:lnTo>
                <a:lnTo>
                  <a:pt x="29502" y="8333"/>
                </a:lnTo>
                <a:lnTo>
                  <a:pt x="31636" y="11012"/>
                </a:lnTo>
                <a:lnTo>
                  <a:pt x="33760" y="13690"/>
                </a:lnTo>
                <a:lnTo>
                  <a:pt x="34776" y="17373"/>
                </a:lnTo>
                <a:lnTo>
                  <a:pt x="34668" y="22075"/>
                </a:lnTo>
                <a:lnTo>
                  <a:pt x="8949" y="22075"/>
                </a:lnTo>
                <a:lnTo>
                  <a:pt x="9022" y="20091"/>
                </a:lnTo>
                <a:lnTo>
                  <a:pt x="10447" y="3114"/>
                </a:lnTo>
                <a:lnTo>
                  <a:pt x="8064" y="4902"/>
                </a:lnTo>
                <a:lnTo>
                  <a:pt x="4132" y="9575"/>
                </a:lnTo>
                <a:lnTo>
                  <a:pt x="2623" y="12409"/>
                </a:lnTo>
                <a:lnTo>
                  <a:pt x="157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4"/>
                </a:lnTo>
                <a:lnTo>
                  <a:pt x="504" y="35359"/>
                </a:lnTo>
                <a:lnTo>
                  <a:pt x="1518" y="38685"/>
                </a:lnTo>
                <a:lnTo>
                  <a:pt x="2527" y="42011"/>
                </a:lnTo>
                <a:lnTo>
                  <a:pt x="4036" y="44780"/>
                </a:lnTo>
                <a:lnTo>
                  <a:pt x="6019" y="46989"/>
                </a:lnTo>
                <a:lnTo>
                  <a:pt x="10454" y="50863"/>
                </a:lnTo>
                <a:lnTo>
                  <a:pt x="13384" y="51969"/>
                </a:lnTo>
                <a:lnTo>
                  <a:pt x="16290" y="53099"/>
                </a:lnTo>
                <a:lnTo>
                  <a:pt x="19688" y="53657"/>
                </a:lnTo>
                <a:lnTo>
                  <a:pt x="23572" y="53657"/>
                </a:lnTo>
                <a:lnTo>
                  <a:pt x="27896" y="53492"/>
                </a:lnTo>
                <a:lnTo>
                  <a:pt x="31860" y="52793"/>
                </a:lnTo>
                <a:lnTo>
                  <a:pt x="35082" y="51969"/>
                </a:lnTo>
                <a:lnTo>
                  <a:pt x="37814" y="51094"/>
                </a:lnTo>
                <a:lnTo>
                  <a:pt x="41054" y="48818"/>
                </a:lnTo>
                <a:lnTo>
                  <a:pt x="41367" y="46165"/>
                </a:lnTo>
                <a:lnTo>
                  <a:pt x="40791" y="43016"/>
                </a:lnTo>
                <a:lnTo>
                  <a:pt x="38069" y="43271"/>
                </a:lnTo>
                <a:lnTo>
                  <a:pt x="34923" y="44552"/>
                </a:lnTo>
                <a:lnTo>
                  <a:pt x="32125" y="45441"/>
                </a:lnTo>
                <a:lnTo>
                  <a:pt x="28619" y="46191"/>
                </a:lnTo>
                <a:lnTo>
                  <a:pt x="24368" y="46381"/>
                </a:lnTo>
                <a:lnTo>
                  <a:pt x="21535" y="46381"/>
                </a:lnTo>
                <a:lnTo>
                  <a:pt x="17161" y="45135"/>
                </a:lnTo>
                <a:lnTo>
                  <a:pt x="13594" y="43116"/>
                </a:lnTo>
                <a:lnTo>
                  <a:pt x="11145" y="40006"/>
                </a:lnTo>
                <a:lnTo>
                  <a:pt x="9748" y="35967"/>
                </a:lnTo>
                <a:lnTo>
                  <a:pt x="8949" y="31358"/>
                </a:lnTo>
                <a:lnTo>
                  <a:pt x="8949" y="28652"/>
                </a:lnTo>
                <a:lnTo>
                  <a:pt x="39996" y="28652"/>
                </a:lnTo>
                <a:lnTo>
                  <a:pt x="42339" y="27752"/>
                </a:lnTo>
                <a:lnTo>
                  <a:pt x="43355" y="24742"/>
                </a:lnTo>
                <a:lnTo>
                  <a:pt x="43355" y="19928"/>
                </a:lnTo>
                <a:lnTo>
                  <a:pt x="42972" y="16944"/>
                </a:lnTo>
                <a:close/>
              </a:path>
              <a:path w="43355" h="53657">
                <a:moveTo>
                  <a:pt x="9022" y="20091"/>
                </a:moveTo>
                <a:lnTo>
                  <a:pt x="9954" y="16357"/>
                </a:lnTo>
                <a:lnTo>
                  <a:pt x="11400" y="12931"/>
                </a:lnTo>
                <a:lnTo>
                  <a:pt x="14932" y="9081"/>
                </a:lnTo>
                <a:lnTo>
                  <a:pt x="18154" y="7419"/>
                </a:lnTo>
                <a:lnTo>
                  <a:pt x="22175" y="6997"/>
                </a:lnTo>
                <a:lnTo>
                  <a:pt x="26355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31" y="622"/>
                </a:lnTo>
                <a:lnTo>
                  <a:pt x="13251" y="1868"/>
                </a:lnTo>
                <a:lnTo>
                  <a:pt x="10447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8423236" y="2182211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5"/>
                </a:moveTo>
                <a:lnTo>
                  <a:pt x="363" y="8892"/>
                </a:lnTo>
                <a:lnTo>
                  <a:pt x="3272" y="10731"/>
                </a:lnTo>
                <a:lnTo>
                  <a:pt x="7350" y="10731"/>
                </a:lnTo>
                <a:lnTo>
                  <a:pt x="10295" y="8841"/>
                </a:lnTo>
                <a:lnTo>
                  <a:pt x="10688" y="5309"/>
                </a:lnTo>
                <a:lnTo>
                  <a:pt x="10307" y="1854"/>
                </a:lnTo>
                <a:lnTo>
                  <a:pt x="7411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88" h="72288">
                <a:moveTo>
                  <a:pt x="1234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39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6"/>
                </a:lnTo>
                <a:lnTo>
                  <a:pt x="3812" y="20156"/>
                </a:lnTo>
                <a:lnTo>
                  <a:pt x="1051" y="21805"/>
                </a:lnTo>
                <a:lnTo>
                  <a:pt x="1051" y="70639"/>
                </a:lnTo>
                <a:lnTo>
                  <a:pt x="123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8454301" y="2201580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96" y="52919"/>
                </a:moveTo>
                <a:lnTo>
                  <a:pt x="8655" y="51271"/>
                </a:lnTo>
                <a:lnTo>
                  <a:pt x="8655" y="17132"/>
                </a:lnTo>
                <a:lnTo>
                  <a:pt x="11033" y="14057"/>
                </a:lnTo>
                <a:lnTo>
                  <a:pt x="13288" y="11736"/>
                </a:lnTo>
                <a:lnTo>
                  <a:pt x="17628" y="8559"/>
                </a:lnTo>
                <a:lnTo>
                  <a:pt x="21953" y="7760"/>
                </a:lnTo>
                <a:lnTo>
                  <a:pt x="25106" y="8088"/>
                </a:lnTo>
                <a:lnTo>
                  <a:pt x="27655" y="9385"/>
                </a:lnTo>
                <a:lnTo>
                  <a:pt x="30300" y="12790"/>
                </a:lnTo>
                <a:lnTo>
                  <a:pt x="31330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80" y="52005"/>
                </a:lnTo>
                <a:lnTo>
                  <a:pt x="34725" y="52919"/>
                </a:lnTo>
                <a:lnTo>
                  <a:pt x="37839" y="52919"/>
                </a:lnTo>
                <a:lnTo>
                  <a:pt x="40596" y="51271"/>
                </a:lnTo>
                <a:lnTo>
                  <a:pt x="40596" y="18009"/>
                </a:lnTo>
                <a:lnTo>
                  <a:pt x="40316" y="15022"/>
                </a:lnTo>
                <a:lnTo>
                  <a:pt x="39164" y="10082"/>
                </a:lnTo>
                <a:lnTo>
                  <a:pt x="36871" y="6069"/>
                </a:lnTo>
                <a:lnTo>
                  <a:pt x="33807" y="2757"/>
                </a:lnTo>
                <a:lnTo>
                  <a:pt x="29531" y="547"/>
                </a:lnTo>
                <a:lnTo>
                  <a:pt x="26884" y="0"/>
                </a:lnTo>
                <a:lnTo>
                  <a:pt x="21045" y="0"/>
                </a:lnTo>
                <a:lnTo>
                  <a:pt x="18388" y="722"/>
                </a:lnTo>
                <a:lnTo>
                  <a:pt x="15750" y="2145"/>
                </a:lnTo>
                <a:lnTo>
                  <a:pt x="13119" y="3567"/>
                </a:lnTo>
                <a:lnTo>
                  <a:pt x="10468" y="5828"/>
                </a:lnTo>
                <a:lnTo>
                  <a:pt x="7807" y="8891"/>
                </a:lnTo>
                <a:lnTo>
                  <a:pt x="7807" y="2437"/>
                </a:lnTo>
                <a:lnTo>
                  <a:pt x="5849" y="838"/>
                </a:lnTo>
                <a:lnTo>
                  <a:pt x="3128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72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8545201" y="2182211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25"/>
                </a:moveTo>
                <a:lnTo>
                  <a:pt x="367" y="8892"/>
                </a:lnTo>
                <a:lnTo>
                  <a:pt x="3272" y="10731"/>
                </a:lnTo>
                <a:lnTo>
                  <a:pt x="7350" y="10731"/>
                </a:lnTo>
                <a:lnTo>
                  <a:pt x="10292" y="8841"/>
                </a:lnTo>
                <a:lnTo>
                  <a:pt x="10674" y="5309"/>
                </a:lnTo>
                <a:lnTo>
                  <a:pt x="10306" y="1854"/>
                </a:lnTo>
                <a:lnTo>
                  <a:pt x="7411" y="0"/>
                </a:lnTo>
                <a:lnTo>
                  <a:pt x="3318" y="0"/>
                </a:lnTo>
                <a:lnTo>
                  <a:pt x="378" y="1893"/>
                </a:lnTo>
                <a:lnTo>
                  <a:pt x="0" y="5425"/>
                </a:lnTo>
                <a:close/>
              </a:path>
              <a:path w="10674" h="72288">
                <a:moveTo>
                  <a:pt x="1234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83" y="70639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6"/>
                </a:lnTo>
                <a:lnTo>
                  <a:pt x="3808" y="20156"/>
                </a:lnTo>
                <a:lnTo>
                  <a:pt x="1040" y="21805"/>
                </a:lnTo>
                <a:lnTo>
                  <a:pt x="1040" y="70639"/>
                </a:lnTo>
                <a:lnTo>
                  <a:pt x="123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8569984" y="2189297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7" y="1699"/>
                </a:moveTo>
                <a:lnTo>
                  <a:pt x="16757" y="989"/>
                </a:lnTo>
                <a:lnTo>
                  <a:pt x="14208" y="0"/>
                </a:lnTo>
                <a:lnTo>
                  <a:pt x="11094" y="0"/>
                </a:lnTo>
                <a:lnTo>
                  <a:pt x="8333" y="1699"/>
                </a:lnTo>
                <a:lnTo>
                  <a:pt x="8333" y="13309"/>
                </a:lnTo>
                <a:lnTo>
                  <a:pt x="1788" y="13309"/>
                </a:lnTo>
                <a:lnTo>
                  <a:pt x="345" y="14464"/>
                </a:lnTo>
                <a:lnTo>
                  <a:pt x="0" y="17056"/>
                </a:lnTo>
                <a:lnTo>
                  <a:pt x="1742" y="20739"/>
                </a:lnTo>
                <a:lnTo>
                  <a:pt x="8333" y="20739"/>
                </a:lnTo>
                <a:lnTo>
                  <a:pt x="8333" y="52106"/>
                </a:lnTo>
                <a:lnTo>
                  <a:pt x="9097" y="56628"/>
                </a:lnTo>
                <a:lnTo>
                  <a:pt x="10407" y="60436"/>
                </a:lnTo>
                <a:lnTo>
                  <a:pt x="12650" y="63144"/>
                </a:lnTo>
                <a:lnTo>
                  <a:pt x="15810" y="64832"/>
                </a:lnTo>
                <a:lnTo>
                  <a:pt x="19662" y="65836"/>
                </a:lnTo>
                <a:lnTo>
                  <a:pt x="24516" y="65670"/>
                </a:lnTo>
                <a:lnTo>
                  <a:pt x="27506" y="65098"/>
                </a:lnTo>
                <a:lnTo>
                  <a:pt x="30462" y="63079"/>
                </a:lnTo>
                <a:lnTo>
                  <a:pt x="30805" y="59979"/>
                </a:lnTo>
                <a:lnTo>
                  <a:pt x="30805" y="59320"/>
                </a:lnTo>
                <a:lnTo>
                  <a:pt x="29000" y="56743"/>
                </a:lnTo>
                <a:lnTo>
                  <a:pt x="26355" y="57772"/>
                </a:lnTo>
                <a:lnTo>
                  <a:pt x="23572" y="58176"/>
                </a:lnTo>
                <a:lnTo>
                  <a:pt x="19367" y="57326"/>
                </a:lnTo>
                <a:lnTo>
                  <a:pt x="17456" y="53898"/>
                </a:lnTo>
                <a:lnTo>
                  <a:pt x="16977" y="51346"/>
                </a:lnTo>
                <a:lnTo>
                  <a:pt x="16977" y="20739"/>
                </a:lnTo>
                <a:lnTo>
                  <a:pt x="29066" y="20739"/>
                </a:lnTo>
                <a:lnTo>
                  <a:pt x="30646" y="19302"/>
                </a:lnTo>
                <a:lnTo>
                  <a:pt x="30805" y="16369"/>
                </a:lnTo>
                <a:lnTo>
                  <a:pt x="29066" y="13309"/>
                </a:lnTo>
                <a:lnTo>
                  <a:pt x="16977" y="1330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8614177" y="2201580"/>
            <a:ext cx="33364" cy="53657"/>
          </a:xfrm>
          <a:custGeom>
            <a:avLst/>
            <a:gdLst/>
            <a:ahLst/>
            <a:cxnLst/>
            <a:rect l="l" t="t" r="r" b="b"/>
            <a:pathLst>
              <a:path w="33364" h="53657">
                <a:moveTo>
                  <a:pt x="6008" y="52224"/>
                </a:moveTo>
                <a:lnTo>
                  <a:pt x="8567" y="52984"/>
                </a:lnTo>
                <a:lnTo>
                  <a:pt x="11606" y="53531"/>
                </a:lnTo>
                <a:lnTo>
                  <a:pt x="17599" y="53657"/>
                </a:lnTo>
                <a:lnTo>
                  <a:pt x="20087" y="53315"/>
                </a:lnTo>
                <a:lnTo>
                  <a:pt x="24638" y="51944"/>
                </a:lnTo>
                <a:lnTo>
                  <a:pt x="28230" y="49593"/>
                </a:lnTo>
                <a:lnTo>
                  <a:pt x="31136" y="46609"/>
                </a:lnTo>
                <a:lnTo>
                  <a:pt x="32924" y="42698"/>
                </a:lnTo>
                <a:lnTo>
                  <a:pt x="33364" y="37975"/>
                </a:lnTo>
                <a:lnTo>
                  <a:pt x="33364" y="35877"/>
                </a:lnTo>
                <a:lnTo>
                  <a:pt x="32334" y="32551"/>
                </a:lnTo>
                <a:lnTo>
                  <a:pt x="30754" y="29731"/>
                </a:lnTo>
                <a:lnTo>
                  <a:pt x="27251" y="26631"/>
                </a:lnTo>
                <a:lnTo>
                  <a:pt x="24343" y="25120"/>
                </a:lnTo>
                <a:lnTo>
                  <a:pt x="21386" y="23813"/>
                </a:lnTo>
                <a:lnTo>
                  <a:pt x="18449" y="22607"/>
                </a:lnTo>
                <a:lnTo>
                  <a:pt x="15591" y="21451"/>
                </a:lnTo>
                <a:lnTo>
                  <a:pt x="12087" y="19342"/>
                </a:lnTo>
                <a:lnTo>
                  <a:pt x="9770" y="16588"/>
                </a:lnTo>
                <a:lnTo>
                  <a:pt x="9424" y="13996"/>
                </a:lnTo>
                <a:lnTo>
                  <a:pt x="9978" y="11177"/>
                </a:lnTo>
                <a:lnTo>
                  <a:pt x="12319" y="8294"/>
                </a:lnTo>
                <a:lnTo>
                  <a:pt x="15468" y="7113"/>
                </a:lnTo>
                <a:lnTo>
                  <a:pt x="18227" y="6948"/>
                </a:lnTo>
                <a:lnTo>
                  <a:pt x="21329" y="7138"/>
                </a:lnTo>
                <a:lnTo>
                  <a:pt x="24979" y="8359"/>
                </a:lnTo>
                <a:lnTo>
                  <a:pt x="27630" y="9691"/>
                </a:lnTo>
                <a:lnTo>
                  <a:pt x="30606" y="9870"/>
                </a:lnTo>
                <a:lnTo>
                  <a:pt x="30948" y="7152"/>
                </a:lnTo>
                <a:lnTo>
                  <a:pt x="30653" y="4409"/>
                </a:lnTo>
                <a:lnTo>
                  <a:pt x="28093" y="2199"/>
                </a:lnTo>
                <a:lnTo>
                  <a:pt x="25495" y="1144"/>
                </a:lnTo>
                <a:lnTo>
                  <a:pt x="22100" y="320"/>
                </a:lnTo>
                <a:lnTo>
                  <a:pt x="18323" y="0"/>
                </a:lnTo>
                <a:lnTo>
                  <a:pt x="15468" y="0"/>
                </a:lnTo>
                <a:lnTo>
                  <a:pt x="12970" y="394"/>
                </a:lnTo>
                <a:lnTo>
                  <a:pt x="8665" y="1983"/>
                </a:lnTo>
                <a:lnTo>
                  <a:pt x="5453" y="4370"/>
                </a:lnTo>
                <a:lnTo>
                  <a:pt x="2955" y="7213"/>
                </a:lnTo>
                <a:lnTo>
                  <a:pt x="1507" y="10720"/>
                </a:lnTo>
                <a:lnTo>
                  <a:pt x="1151" y="14479"/>
                </a:lnTo>
                <a:lnTo>
                  <a:pt x="1483" y="18517"/>
                </a:lnTo>
                <a:lnTo>
                  <a:pt x="2854" y="21628"/>
                </a:lnTo>
                <a:lnTo>
                  <a:pt x="5993" y="25210"/>
                </a:lnTo>
                <a:lnTo>
                  <a:pt x="8665" y="26937"/>
                </a:lnTo>
                <a:lnTo>
                  <a:pt x="11534" y="28411"/>
                </a:lnTo>
                <a:lnTo>
                  <a:pt x="14500" y="29641"/>
                </a:lnTo>
                <a:lnTo>
                  <a:pt x="17334" y="30797"/>
                </a:lnTo>
                <a:lnTo>
                  <a:pt x="19989" y="31992"/>
                </a:lnTo>
                <a:lnTo>
                  <a:pt x="23119" y="34264"/>
                </a:lnTo>
                <a:lnTo>
                  <a:pt x="24836" y="37302"/>
                </a:lnTo>
                <a:lnTo>
                  <a:pt x="24587" y="41175"/>
                </a:lnTo>
                <a:lnTo>
                  <a:pt x="22967" y="43944"/>
                </a:lnTo>
                <a:lnTo>
                  <a:pt x="20199" y="45683"/>
                </a:lnTo>
                <a:lnTo>
                  <a:pt x="16498" y="46497"/>
                </a:lnTo>
                <a:lnTo>
                  <a:pt x="13078" y="46497"/>
                </a:lnTo>
                <a:lnTo>
                  <a:pt x="9842" y="45759"/>
                </a:lnTo>
                <a:lnTo>
                  <a:pt x="5943" y="44160"/>
                </a:lnTo>
                <a:lnTo>
                  <a:pt x="3161" y="42558"/>
                </a:lnTo>
                <a:lnTo>
                  <a:pt x="269" y="42939"/>
                </a:lnTo>
                <a:lnTo>
                  <a:pt x="0" y="45518"/>
                </a:lnTo>
                <a:lnTo>
                  <a:pt x="269" y="48185"/>
                </a:lnTo>
                <a:lnTo>
                  <a:pt x="2941" y="50928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8694741" y="2182211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5"/>
                </a:moveTo>
                <a:lnTo>
                  <a:pt x="367" y="8892"/>
                </a:lnTo>
                <a:lnTo>
                  <a:pt x="3261" y="10731"/>
                </a:lnTo>
                <a:lnTo>
                  <a:pt x="7354" y="10731"/>
                </a:lnTo>
                <a:lnTo>
                  <a:pt x="10299" y="8841"/>
                </a:lnTo>
                <a:lnTo>
                  <a:pt x="10678" y="5309"/>
                </a:lnTo>
                <a:lnTo>
                  <a:pt x="10307" y="1854"/>
                </a:lnTo>
                <a:lnTo>
                  <a:pt x="7416" y="0"/>
                </a:lnTo>
                <a:lnTo>
                  <a:pt x="3319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678" h="72288">
                <a:moveTo>
                  <a:pt x="1238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39"/>
                </a:lnTo>
                <a:lnTo>
                  <a:pt x="9683" y="21805"/>
                </a:lnTo>
                <a:lnTo>
                  <a:pt x="9475" y="21107"/>
                </a:lnTo>
                <a:lnTo>
                  <a:pt x="6926" y="20156"/>
                </a:lnTo>
                <a:lnTo>
                  <a:pt x="3812" y="20156"/>
                </a:lnTo>
                <a:lnTo>
                  <a:pt x="1040" y="21805"/>
                </a:lnTo>
                <a:lnTo>
                  <a:pt x="1040" y="70639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8725809" y="2201580"/>
            <a:ext cx="40598" cy="52919"/>
          </a:xfrm>
          <a:custGeom>
            <a:avLst/>
            <a:gdLst/>
            <a:ahLst/>
            <a:cxnLst/>
            <a:rect l="l" t="t" r="r" b="b"/>
            <a:pathLst>
              <a:path w="40598" h="52919">
                <a:moveTo>
                  <a:pt x="5896" y="52919"/>
                </a:moveTo>
                <a:lnTo>
                  <a:pt x="8651" y="51271"/>
                </a:lnTo>
                <a:lnTo>
                  <a:pt x="8651" y="17132"/>
                </a:lnTo>
                <a:lnTo>
                  <a:pt x="11019" y="14057"/>
                </a:lnTo>
                <a:lnTo>
                  <a:pt x="13288" y="11736"/>
                </a:lnTo>
                <a:lnTo>
                  <a:pt x="17626" y="8559"/>
                </a:lnTo>
                <a:lnTo>
                  <a:pt x="21953" y="7760"/>
                </a:lnTo>
                <a:lnTo>
                  <a:pt x="25092" y="8088"/>
                </a:lnTo>
                <a:lnTo>
                  <a:pt x="27641" y="9385"/>
                </a:lnTo>
                <a:lnTo>
                  <a:pt x="30286" y="12790"/>
                </a:lnTo>
                <a:lnTo>
                  <a:pt x="31316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6" y="52005"/>
                </a:lnTo>
                <a:lnTo>
                  <a:pt x="34715" y="52919"/>
                </a:lnTo>
                <a:lnTo>
                  <a:pt x="37829" y="52919"/>
                </a:lnTo>
                <a:lnTo>
                  <a:pt x="40598" y="51271"/>
                </a:lnTo>
                <a:lnTo>
                  <a:pt x="40598" y="18009"/>
                </a:lnTo>
                <a:lnTo>
                  <a:pt x="40316" y="15022"/>
                </a:lnTo>
                <a:lnTo>
                  <a:pt x="39154" y="10082"/>
                </a:lnTo>
                <a:lnTo>
                  <a:pt x="36868" y="6069"/>
                </a:lnTo>
                <a:lnTo>
                  <a:pt x="33804" y="2757"/>
                </a:lnTo>
                <a:lnTo>
                  <a:pt x="29516" y="547"/>
                </a:lnTo>
                <a:lnTo>
                  <a:pt x="26870" y="0"/>
                </a:lnTo>
                <a:lnTo>
                  <a:pt x="21035" y="0"/>
                </a:lnTo>
                <a:lnTo>
                  <a:pt x="18389" y="722"/>
                </a:lnTo>
                <a:lnTo>
                  <a:pt x="15750" y="2145"/>
                </a:lnTo>
                <a:lnTo>
                  <a:pt x="13103" y="3567"/>
                </a:lnTo>
                <a:lnTo>
                  <a:pt x="10468" y="5828"/>
                </a:lnTo>
                <a:lnTo>
                  <a:pt x="7809" y="8891"/>
                </a:lnTo>
                <a:lnTo>
                  <a:pt x="7809" y="2437"/>
                </a:lnTo>
                <a:lnTo>
                  <a:pt x="5850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60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8784734" y="2230509"/>
            <a:ext cx="12758" cy="75665"/>
          </a:xfrm>
          <a:custGeom>
            <a:avLst/>
            <a:gdLst/>
            <a:ahLst/>
            <a:cxnLst/>
            <a:rect l="l" t="t" r="r" b="b"/>
            <a:pathLst>
              <a:path w="12758" h="75665">
                <a:moveTo>
                  <a:pt x="8945" y="0"/>
                </a:moveTo>
                <a:lnTo>
                  <a:pt x="7868" y="21247"/>
                </a:lnTo>
                <a:lnTo>
                  <a:pt x="12758" y="24041"/>
                </a:lnTo>
                <a:lnTo>
                  <a:pt x="12319" y="12852"/>
                </a:lnTo>
                <a:lnTo>
                  <a:pt x="10504" y="9208"/>
                </a:lnTo>
                <a:lnTo>
                  <a:pt x="9499" y="4762"/>
                </a:lnTo>
                <a:lnTo>
                  <a:pt x="8945" y="0"/>
                </a:lnTo>
                <a:close/>
              </a:path>
              <a:path w="12758" h="75665">
                <a:moveTo>
                  <a:pt x="43353" y="-49924"/>
                </a:moveTo>
                <a:lnTo>
                  <a:pt x="43124" y="-50659"/>
                </a:lnTo>
                <a:lnTo>
                  <a:pt x="40549" y="-51624"/>
                </a:lnTo>
                <a:lnTo>
                  <a:pt x="37435" y="-51624"/>
                </a:lnTo>
                <a:lnTo>
                  <a:pt x="34664" y="-49924"/>
                </a:lnTo>
                <a:lnTo>
                  <a:pt x="34664" y="-21553"/>
                </a:lnTo>
                <a:lnTo>
                  <a:pt x="32421" y="-23964"/>
                </a:lnTo>
                <a:lnTo>
                  <a:pt x="27889" y="-27064"/>
                </a:lnTo>
                <a:lnTo>
                  <a:pt x="23082" y="-28929"/>
                </a:lnTo>
                <a:lnTo>
                  <a:pt x="17002" y="-28929"/>
                </a:lnTo>
                <a:lnTo>
                  <a:pt x="14071" y="-28281"/>
                </a:lnTo>
                <a:lnTo>
                  <a:pt x="11544" y="-27014"/>
                </a:lnTo>
                <a:lnTo>
                  <a:pt x="6889" y="-23889"/>
                </a:lnTo>
                <a:lnTo>
                  <a:pt x="3465" y="-19112"/>
                </a:lnTo>
                <a:lnTo>
                  <a:pt x="2180" y="-16229"/>
                </a:lnTo>
                <a:lnTo>
                  <a:pt x="1299" y="-12840"/>
                </a:lnTo>
                <a:lnTo>
                  <a:pt x="427" y="-9461"/>
                </a:lnTo>
                <a:lnTo>
                  <a:pt x="0" y="-5676"/>
                </a:lnTo>
                <a:lnTo>
                  <a:pt x="0" y="2070"/>
                </a:lnTo>
                <a:lnTo>
                  <a:pt x="345" y="5435"/>
                </a:lnTo>
                <a:lnTo>
                  <a:pt x="1043" y="8647"/>
                </a:lnTo>
                <a:lnTo>
                  <a:pt x="1742" y="11847"/>
                </a:lnTo>
                <a:lnTo>
                  <a:pt x="2843" y="14630"/>
                </a:lnTo>
                <a:lnTo>
                  <a:pt x="4362" y="16991"/>
                </a:lnTo>
                <a:lnTo>
                  <a:pt x="7868" y="21247"/>
                </a:lnTo>
                <a:lnTo>
                  <a:pt x="8945" y="0"/>
                </a:lnTo>
                <a:lnTo>
                  <a:pt x="8945" y="-4773"/>
                </a:lnTo>
                <a:lnTo>
                  <a:pt x="9611" y="-9284"/>
                </a:lnTo>
                <a:lnTo>
                  <a:pt x="10737" y="-13539"/>
                </a:lnTo>
                <a:lnTo>
                  <a:pt x="12660" y="-17082"/>
                </a:lnTo>
                <a:lnTo>
                  <a:pt x="15443" y="-19608"/>
                </a:lnTo>
                <a:lnTo>
                  <a:pt x="18853" y="-21233"/>
                </a:lnTo>
                <a:lnTo>
                  <a:pt x="23425" y="-21233"/>
                </a:lnTo>
                <a:lnTo>
                  <a:pt x="27889" y="-18870"/>
                </a:lnTo>
                <a:lnTo>
                  <a:pt x="32334" y="-14997"/>
                </a:lnTo>
                <a:lnTo>
                  <a:pt x="34664" y="-12002"/>
                </a:lnTo>
                <a:lnTo>
                  <a:pt x="34664" y="7531"/>
                </a:lnTo>
                <a:lnTo>
                  <a:pt x="32003" y="10796"/>
                </a:lnTo>
                <a:lnTo>
                  <a:pt x="28399" y="14198"/>
                </a:lnTo>
                <a:lnTo>
                  <a:pt x="25081" y="16268"/>
                </a:lnTo>
                <a:lnTo>
                  <a:pt x="21830" y="17081"/>
                </a:lnTo>
                <a:lnTo>
                  <a:pt x="18413" y="17081"/>
                </a:lnTo>
                <a:lnTo>
                  <a:pt x="15026" y="15419"/>
                </a:lnTo>
                <a:lnTo>
                  <a:pt x="12319" y="12852"/>
                </a:lnTo>
                <a:lnTo>
                  <a:pt x="12758" y="24041"/>
                </a:lnTo>
                <a:lnTo>
                  <a:pt x="15702" y="24739"/>
                </a:lnTo>
                <a:lnTo>
                  <a:pt x="22334" y="24739"/>
                </a:lnTo>
                <a:lnTo>
                  <a:pt x="25264" y="23950"/>
                </a:lnTo>
                <a:lnTo>
                  <a:pt x="27936" y="22402"/>
                </a:lnTo>
                <a:lnTo>
                  <a:pt x="30606" y="20840"/>
                </a:lnTo>
                <a:lnTo>
                  <a:pt x="33181" y="18669"/>
                </a:lnTo>
                <a:lnTo>
                  <a:pt x="35657" y="15886"/>
                </a:lnTo>
                <a:lnTo>
                  <a:pt x="35657" y="22338"/>
                </a:lnTo>
                <a:lnTo>
                  <a:pt x="37259" y="23839"/>
                </a:lnTo>
                <a:lnTo>
                  <a:pt x="40290" y="24029"/>
                </a:lnTo>
                <a:lnTo>
                  <a:pt x="43353" y="22338"/>
                </a:lnTo>
                <a:lnTo>
                  <a:pt x="43353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8849365" y="2202353"/>
            <a:ext cx="40629" cy="52884"/>
          </a:xfrm>
          <a:custGeom>
            <a:avLst/>
            <a:gdLst/>
            <a:ahLst/>
            <a:cxnLst/>
            <a:rect l="l" t="t" r="r" b="b"/>
            <a:pathLst>
              <a:path w="40629" h="52884">
                <a:moveTo>
                  <a:pt x="8690" y="1663"/>
                </a:moveTo>
                <a:lnTo>
                  <a:pt x="8470" y="939"/>
                </a:lnTo>
                <a:lnTo>
                  <a:pt x="5871" y="0"/>
                </a:lnTo>
                <a:lnTo>
                  <a:pt x="2794" y="0"/>
                </a:lnTo>
                <a:lnTo>
                  <a:pt x="0" y="1663"/>
                </a:lnTo>
                <a:lnTo>
                  <a:pt x="0" y="34837"/>
                </a:lnTo>
                <a:lnTo>
                  <a:pt x="280" y="37847"/>
                </a:lnTo>
                <a:lnTo>
                  <a:pt x="1436" y="42811"/>
                </a:lnTo>
                <a:lnTo>
                  <a:pt x="3700" y="46840"/>
                </a:lnTo>
                <a:lnTo>
                  <a:pt x="6764" y="50180"/>
                </a:lnTo>
                <a:lnTo>
                  <a:pt x="11066" y="52351"/>
                </a:lnTo>
                <a:lnTo>
                  <a:pt x="13712" y="52884"/>
                </a:lnTo>
                <a:lnTo>
                  <a:pt x="19537" y="52884"/>
                </a:lnTo>
                <a:lnTo>
                  <a:pt x="22198" y="52185"/>
                </a:lnTo>
                <a:lnTo>
                  <a:pt x="24808" y="50763"/>
                </a:lnTo>
                <a:lnTo>
                  <a:pt x="27432" y="49352"/>
                </a:lnTo>
                <a:lnTo>
                  <a:pt x="30092" y="47116"/>
                </a:lnTo>
                <a:lnTo>
                  <a:pt x="32763" y="44046"/>
                </a:lnTo>
                <a:lnTo>
                  <a:pt x="32763" y="50497"/>
                </a:lnTo>
                <a:lnTo>
                  <a:pt x="35251" y="52146"/>
                </a:lnTo>
                <a:lnTo>
                  <a:pt x="38045" y="52146"/>
                </a:lnTo>
                <a:lnTo>
                  <a:pt x="40629" y="50497"/>
                </a:lnTo>
                <a:lnTo>
                  <a:pt x="40629" y="1663"/>
                </a:lnTo>
                <a:lnTo>
                  <a:pt x="40388" y="939"/>
                </a:lnTo>
                <a:lnTo>
                  <a:pt x="37829" y="0"/>
                </a:lnTo>
                <a:lnTo>
                  <a:pt x="34700" y="0"/>
                </a:lnTo>
                <a:lnTo>
                  <a:pt x="31931" y="1663"/>
                </a:lnTo>
                <a:lnTo>
                  <a:pt x="31931" y="35802"/>
                </a:lnTo>
                <a:lnTo>
                  <a:pt x="29527" y="38875"/>
                </a:lnTo>
                <a:lnTo>
                  <a:pt x="25088" y="42800"/>
                </a:lnTo>
                <a:lnTo>
                  <a:pt x="20797" y="45187"/>
                </a:lnTo>
                <a:lnTo>
                  <a:pt x="16951" y="45187"/>
                </a:lnTo>
                <a:lnTo>
                  <a:pt x="12981" y="43510"/>
                </a:lnTo>
                <a:lnTo>
                  <a:pt x="10295" y="40147"/>
                </a:lnTo>
                <a:lnTo>
                  <a:pt x="9277" y="36972"/>
                </a:lnTo>
                <a:lnTo>
                  <a:pt x="8690" y="32957"/>
                </a:lnTo>
                <a:lnTo>
                  <a:pt x="8690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8907743" y="2201580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4"/>
                </a:moveTo>
                <a:lnTo>
                  <a:pt x="8571" y="52984"/>
                </a:lnTo>
                <a:lnTo>
                  <a:pt x="11609" y="53531"/>
                </a:lnTo>
                <a:lnTo>
                  <a:pt x="17603" y="53657"/>
                </a:lnTo>
                <a:lnTo>
                  <a:pt x="20091" y="53315"/>
                </a:lnTo>
                <a:lnTo>
                  <a:pt x="24627" y="51944"/>
                </a:lnTo>
                <a:lnTo>
                  <a:pt x="28230" y="49593"/>
                </a:lnTo>
                <a:lnTo>
                  <a:pt x="31136" y="46609"/>
                </a:lnTo>
                <a:lnTo>
                  <a:pt x="32910" y="42698"/>
                </a:lnTo>
                <a:lnTo>
                  <a:pt x="33367" y="37975"/>
                </a:lnTo>
                <a:lnTo>
                  <a:pt x="33367" y="35877"/>
                </a:lnTo>
                <a:lnTo>
                  <a:pt x="32338" y="32551"/>
                </a:lnTo>
                <a:lnTo>
                  <a:pt x="30758" y="29731"/>
                </a:lnTo>
                <a:lnTo>
                  <a:pt x="27237" y="26631"/>
                </a:lnTo>
                <a:lnTo>
                  <a:pt x="24343" y="25120"/>
                </a:lnTo>
                <a:lnTo>
                  <a:pt x="21390" y="23813"/>
                </a:lnTo>
                <a:lnTo>
                  <a:pt x="18449" y="22607"/>
                </a:lnTo>
                <a:lnTo>
                  <a:pt x="15594" y="21451"/>
                </a:lnTo>
                <a:lnTo>
                  <a:pt x="12087" y="19342"/>
                </a:lnTo>
                <a:lnTo>
                  <a:pt x="9770" y="16588"/>
                </a:lnTo>
                <a:lnTo>
                  <a:pt x="9428" y="13996"/>
                </a:lnTo>
                <a:lnTo>
                  <a:pt x="9978" y="11177"/>
                </a:lnTo>
                <a:lnTo>
                  <a:pt x="12307" y="8294"/>
                </a:lnTo>
                <a:lnTo>
                  <a:pt x="15468" y="7113"/>
                </a:lnTo>
                <a:lnTo>
                  <a:pt x="18229" y="6948"/>
                </a:lnTo>
                <a:lnTo>
                  <a:pt x="21333" y="7138"/>
                </a:lnTo>
                <a:lnTo>
                  <a:pt x="24983" y="8359"/>
                </a:lnTo>
                <a:lnTo>
                  <a:pt x="27630" y="9691"/>
                </a:lnTo>
                <a:lnTo>
                  <a:pt x="30606" y="9870"/>
                </a:lnTo>
                <a:lnTo>
                  <a:pt x="30952" y="7152"/>
                </a:lnTo>
                <a:lnTo>
                  <a:pt x="30657" y="4409"/>
                </a:lnTo>
                <a:lnTo>
                  <a:pt x="28097" y="2199"/>
                </a:lnTo>
                <a:lnTo>
                  <a:pt x="25499" y="1144"/>
                </a:lnTo>
                <a:lnTo>
                  <a:pt x="22103" y="320"/>
                </a:lnTo>
                <a:lnTo>
                  <a:pt x="18327" y="0"/>
                </a:lnTo>
                <a:lnTo>
                  <a:pt x="15468" y="0"/>
                </a:lnTo>
                <a:lnTo>
                  <a:pt x="12959" y="394"/>
                </a:lnTo>
                <a:lnTo>
                  <a:pt x="8669" y="1983"/>
                </a:lnTo>
                <a:lnTo>
                  <a:pt x="5457" y="4370"/>
                </a:lnTo>
                <a:lnTo>
                  <a:pt x="2943" y="7213"/>
                </a:lnTo>
                <a:lnTo>
                  <a:pt x="1507" y="10720"/>
                </a:lnTo>
                <a:lnTo>
                  <a:pt x="1155" y="14479"/>
                </a:lnTo>
                <a:lnTo>
                  <a:pt x="1485" y="18517"/>
                </a:lnTo>
                <a:lnTo>
                  <a:pt x="2857" y="21628"/>
                </a:lnTo>
                <a:lnTo>
                  <a:pt x="5993" y="25210"/>
                </a:lnTo>
                <a:lnTo>
                  <a:pt x="8669" y="26937"/>
                </a:lnTo>
                <a:lnTo>
                  <a:pt x="11537" y="28411"/>
                </a:lnTo>
                <a:lnTo>
                  <a:pt x="14503" y="29641"/>
                </a:lnTo>
                <a:lnTo>
                  <a:pt x="17336" y="30797"/>
                </a:lnTo>
                <a:lnTo>
                  <a:pt x="19983" y="31992"/>
                </a:lnTo>
                <a:lnTo>
                  <a:pt x="23122" y="34264"/>
                </a:lnTo>
                <a:lnTo>
                  <a:pt x="24824" y="37302"/>
                </a:lnTo>
                <a:lnTo>
                  <a:pt x="24591" y="41175"/>
                </a:lnTo>
                <a:lnTo>
                  <a:pt x="22971" y="43944"/>
                </a:lnTo>
                <a:lnTo>
                  <a:pt x="20203" y="45683"/>
                </a:lnTo>
                <a:lnTo>
                  <a:pt x="16502" y="46497"/>
                </a:lnTo>
                <a:lnTo>
                  <a:pt x="13078" y="46497"/>
                </a:lnTo>
                <a:lnTo>
                  <a:pt x="9845" y="45759"/>
                </a:lnTo>
                <a:lnTo>
                  <a:pt x="5947" y="44160"/>
                </a:lnTo>
                <a:lnTo>
                  <a:pt x="3163" y="42558"/>
                </a:lnTo>
                <a:lnTo>
                  <a:pt x="259" y="42939"/>
                </a:lnTo>
                <a:lnTo>
                  <a:pt x="0" y="45518"/>
                </a:lnTo>
                <a:lnTo>
                  <a:pt x="259" y="48185"/>
                </a:lnTo>
                <a:lnTo>
                  <a:pt x="2943" y="50928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8953027" y="2189297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7" y="1699"/>
                </a:moveTo>
                <a:lnTo>
                  <a:pt x="16757" y="989"/>
                </a:lnTo>
                <a:lnTo>
                  <a:pt x="14208" y="0"/>
                </a:lnTo>
                <a:lnTo>
                  <a:pt x="11094" y="0"/>
                </a:lnTo>
                <a:lnTo>
                  <a:pt x="8337" y="1699"/>
                </a:lnTo>
                <a:lnTo>
                  <a:pt x="8337" y="13309"/>
                </a:lnTo>
                <a:lnTo>
                  <a:pt x="1789" y="13309"/>
                </a:lnTo>
                <a:lnTo>
                  <a:pt x="345" y="14464"/>
                </a:lnTo>
                <a:lnTo>
                  <a:pt x="0" y="17056"/>
                </a:lnTo>
                <a:lnTo>
                  <a:pt x="1742" y="20739"/>
                </a:lnTo>
                <a:lnTo>
                  <a:pt x="8337" y="20739"/>
                </a:lnTo>
                <a:lnTo>
                  <a:pt x="8337" y="52106"/>
                </a:lnTo>
                <a:lnTo>
                  <a:pt x="9097" y="56628"/>
                </a:lnTo>
                <a:lnTo>
                  <a:pt x="10407" y="60436"/>
                </a:lnTo>
                <a:lnTo>
                  <a:pt x="12650" y="63144"/>
                </a:lnTo>
                <a:lnTo>
                  <a:pt x="15829" y="64832"/>
                </a:lnTo>
                <a:lnTo>
                  <a:pt x="19663" y="65836"/>
                </a:lnTo>
                <a:lnTo>
                  <a:pt x="24516" y="65670"/>
                </a:lnTo>
                <a:lnTo>
                  <a:pt x="27506" y="65098"/>
                </a:lnTo>
                <a:lnTo>
                  <a:pt x="30462" y="63079"/>
                </a:lnTo>
                <a:lnTo>
                  <a:pt x="30805" y="59979"/>
                </a:lnTo>
                <a:lnTo>
                  <a:pt x="30805" y="59320"/>
                </a:lnTo>
                <a:lnTo>
                  <a:pt x="29001" y="56743"/>
                </a:lnTo>
                <a:lnTo>
                  <a:pt x="26355" y="57772"/>
                </a:lnTo>
                <a:lnTo>
                  <a:pt x="23572" y="58176"/>
                </a:lnTo>
                <a:lnTo>
                  <a:pt x="19367" y="57326"/>
                </a:lnTo>
                <a:lnTo>
                  <a:pt x="17456" y="53898"/>
                </a:lnTo>
                <a:lnTo>
                  <a:pt x="16977" y="51346"/>
                </a:lnTo>
                <a:lnTo>
                  <a:pt x="16977" y="20739"/>
                </a:lnTo>
                <a:lnTo>
                  <a:pt x="29066" y="20739"/>
                </a:lnTo>
                <a:lnTo>
                  <a:pt x="30646" y="19302"/>
                </a:lnTo>
                <a:lnTo>
                  <a:pt x="30805" y="16369"/>
                </a:lnTo>
                <a:lnTo>
                  <a:pt x="29066" y="13309"/>
                </a:lnTo>
                <a:lnTo>
                  <a:pt x="16977" y="1330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9000996" y="2201583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2" y="52920"/>
                </a:moveTo>
                <a:lnTo>
                  <a:pt x="8643" y="51268"/>
                </a:lnTo>
                <a:lnTo>
                  <a:pt x="8643" y="19137"/>
                </a:lnTo>
                <a:lnTo>
                  <a:pt x="10972" y="15469"/>
                </a:lnTo>
                <a:lnTo>
                  <a:pt x="12995" y="12736"/>
                </a:lnTo>
                <a:lnTo>
                  <a:pt x="15825" y="9958"/>
                </a:lnTo>
                <a:lnTo>
                  <a:pt x="19231" y="8456"/>
                </a:lnTo>
                <a:lnTo>
                  <a:pt x="22165" y="8672"/>
                </a:lnTo>
                <a:lnTo>
                  <a:pt x="24811" y="9461"/>
                </a:lnTo>
                <a:lnTo>
                  <a:pt x="27461" y="8180"/>
                </a:lnTo>
                <a:lnTo>
                  <a:pt x="27518" y="3657"/>
                </a:lnTo>
                <a:lnTo>
                  <a:pt x="25239" y="674"/>
                </a:lnTo>
                <a:lnTo>
                  <a:pt x="22223" y="76"/>
                </a:lnTo>
                <a:lnTo>
                  <a:pt x="19663" y="0"/>
                </a:lnTo>
                <a:lnTo>
                  <a:pt x="16672" y="674"/>
                </a:lnTo>
                <a:lnTo>
                  <a:pt x="13644" y="2578"/>
                </a:lnTo>
                <a:lnTo>
                  <a:pt x="10311" y="5994"/>
                </a:lnTo>
                <a:lnTo>
                  <a:pt x="7809" y="9551"/>
                </a:lnTo>
                <a:lnTo>
                  <a:pt x="7809" y="2438"/>
                </a:lnTo>
                <a:lnTo>
                  <a:pt x="5839" y="839"/>
                </a:lnTo>
                <a:lnTo>
                  <a:pt x="3129" y="749"/>
                </a:lnTo>
                <a:lnTo>
                  <a:pt x="0" y="2438"/>
                </a:lnTo>
                <a:lnTo>
                  <a:pt x="0" y="51268"/>
                </a:lnTo>
                <a:lnTo>
                  <a:pt x="184" y="51995"/>
                </a:lnTo>
                <a:lnTo>
                  <a:pt x="2762" y="52920"/>
                </a:lnTo>
                <a:lnTo>
                  <a:pt x="587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9037803" y="2202336"/>
            <a:ext cx="44485" cy="71625"/>
          </a:xfrm>
          <a:custGeom>
            <a:avLst/>
            <a:gdLst/>
            <a:ahLst/>
            <a:cxnLst/>
            <a:rect l="l" t="t" r="r" b="b"/>
            <a:pathLst>
              <a:path w="44485" h="71625">
                <a:moveTo>
                  <a:pt x="18561" y="51879"/>
                </a:moveTo>
                <a:lnTo>
                  <a:pt x="12063" y="68856"/>
                </a:lnTo>
                <a:lnTo>
                  <a:pt x="12297" y="71031"/>
                </a:lnTo>
                <a:lnTo>
                  <a:pt x="14871" y="71625"/>
                </a:lnTo>
                <a:lnTo>
                  <a:pt x="17528" y="71625"/>
                </a:lnTo>
                <a:lnTo>
                  <a:pt x="21282" y="69836"/>
                </a:lnTo>
                <a:lnTo>
                  <a:pt x="27569" y="51879"/>
                </a:lnTo>
                <a:lnTo>
                  <a:pt x="44485" y="3312"/>
                </a:lnTo>
                <a:lnTo>
                  <a:pt x="44348" y="659"/>
                </a:lnTo>
                <a:lnTo>
                  <a:pt x="41532" y="0"/>
                </a:lnTo>
                <a:lnTo>
                  <a:pt x="38573" y="50"/>
                </a:lnTo>
                <a:lnTo>
                  <a:pt x="35891" y="1889"/>
                </a:lnTo>
                <a:lnTo>
                  <a:pt x="22895" y="41285"/>
                </a:lnTo>
                <a:lnTo>
                  <a:pt x="22740" y="41285"/>
                </a:lnTo>
                <a:lnTo>
                  <a:pt x="9295" y="2120"/>
                </a:lnTo>
                <a:lnTo>
                  <a:pt x="8628" y="734"/>
                </a:lnTo>
                <a:lnTo>
                  <a:pt x="6022" y="25"/>
                </a:lnTo>
                <a:lnTo>
                  <a:pt x="3117" y="0"/>
                </a:lnTo>
                <a:lnTo>
                  <a:pt x="0" y="900"/>
                </a:lnTo>
                <a:lnTo>
                  <a:pt x="269" y="3467"/>
                </a:lnTo>
                <a:lnTo>
                  <a:pt x="17103" y="50137"/>
                </a:lnTo>
                <a:lnTo>
                  <a:pt x="18561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9127425" y="2182211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5"/>
                </a:moveTo>
                <a:lnTo>
                  <a:pt x="367" y="8892"/>
                </a:lnTo>
                <a:lnTo>
                  <a:pt x="3272" y="10731"/>
                </a:lnTo>
                <a:lnTo>
                  <a:pt x="7354" y="10731"/>
                </a:lnTo>
                <a:lnTo>
                  <a:pt x="10299" y="8841"/>
                </a:lnTo>
                <a:lnTo>
                  <a:pt x="10688" y="5309"/>
                </a:lnTo>
                <a:lnTo>
                  <a:pt x="10311" y="1854"/>
                </a:lnTo>
                <a:lnTo>
                  <a:pt x="7419" y="0"/>
                </a:lnTo>
                <a:lnTo>
                  <a:pt x="3337" y="0"/>
                </a:lnTo>
                <a:lnTo>
                  <a:pt x="382" y="1893"/>
                </a:lnTo>
                <a:lnTo>
                  <a:pt x="0" y="5425"/>
                </a:lnTo>
                <a:close/>
              </a:path>
              <a:path w="10688" h="72288">
                <a:moveTo>
                  <a:pt x="1242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39"/>
                </a:lnTo>
                <a:lnTo>
                  <a:pt x="9683" y="21805"/>
                </a:lnTo>
                <a:lnTo>
                  <a:pt x="9475" y="21107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805"/>
                </a:lnTo>
                <a:lnTo>
                  <a:pt x="1043" y="70639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9154723" y="2201580"/>
            <a:ext cx="33369" cy="53657"/>
          </a:xfrm>
          <a:custGeom>
            <a:avLst/>
            <a:gdLst/>
            <a:ahLst/>
            <a:cxnLst/>
            <a:rect l="l" t="t" r="r" b="b"/>
            <a:pathLst>
              <a:path w="33369" h="53657">
                <a:moveTo>
                  <a:pt x="6008" y="52224"/>
                </a:moveTo>
                <a:lnTo>
                  <a:pt x="8582" y="52984"/>
                </a:lnTo>
                <a:lnTo>
                  <a:pt x="11610" y="53531"/>
                </a:lnTo>
                <a:lnTo>
                  <a:pt x="17604" y="53657"/>
                </a:lnTo>
                <a:lnTo>
                  <a:pt x="20106" y="53315"/>
                </a:lnTo>
                <a:lnTo>
                  <a:pt x="24639" y="51944"/>
                </a:lnTo>
                <a:lnTo>
                  <a:pt x="28232" y="49593"/>
                </a:lnTo>
                <a:lnTo>
                  <a:pt x="31136" y="46609"/>
                </a:lnTo>
                <a:lnTo>
                  <a:pt x="32926" y="42698"/>
                </a:lnTo>
                <a:lnTo>
                  <a:pt x="33369" y="37975"/>
                </a:lnTo>
                <a:lnTo>
                  <a:pt x="33369" y="35877"/>
                </a:lnTo>
                <a:lnTo>
                  <a:pt x="32350" y="32551"/>
                </a:lnTo>
                <a:lnTo>
                  <a:pt x="30769" y="29731"/>
                </a:lnTo>
                <a:lnTo>
                  <a:pt x="27252" y="26631"/>
                </a:lnTo>
                <a:lnTo>
                  <a:pt x="24358" y="25120"/>
                </a:lnTo>
                <a:lnTo>
                  <a:pt x="21405" y="23813"/>
                </a:lnTo>
                <a:lnTo>
                  <a:pt x="18460" y="22607"/>
                </a:lnTo>
                <a:lnTo>
                  <a:pt x="15607" y="21451"/>
                </a:lnTo>
                <a:lnTo>
                  <a:pt x="12089" y="19342"/>
                </a:lnTo>
                <a:lnTo>
                  <a:pt x="9781" y="16588"/>
                </a:lnTo>
                <a:lnTo>
                  <a:pt x="9443" y="13996"/>
                </a:lnTo>
                <a:lnTo>
                  <a:pt x="9991" y="11177"/>
                </a:lnTo>
                <a:lnTo>
                  <a:pt x="12322" y="8294"/>
                </a:lnTo>
                <a:lnTo>
                  <a:pt x="15469" y="7113"/>
                </a:lnTo>
                <a:lnTo>
                  <a:pt x="18242" y="6948"/>
                </a:lnTo>
                <a:lnTo>
                  <a:pt x="21341" y="7138"/>
                </a:lnTo>
                <a:lnTo>
                  <a:pt x="24984" y="8359"/>
                </a:lnTo>
                <a:lnTo>
                  <a:pt x="27641" y="9691"/>
                </a:lnTo>
                <a:lnTo>
                  <a:pt x="30622" y="9870"/>
                </a:lnTo>
                <a:lnTo>
                  <a:pt x="30963" y="7152"/>
                </a:lnTo>
                <a:lnTo>
                  <a:pt x="30673" y="4409"/>
                </a:lnTo>
                <a:lnTo>
                  <a:pt x="28105" y="2199"/>
                </a:lnTo>
                <a:lnTo>
                  <a:pt x="25514" y="1144"/>
                </a:lnTo>
                <a:lnTo>
                  <a:pt x="22115" y="320"/>
                </a:lnTo>
                <a:lnTo>
                  <a:pt x="18338" y="0"/>
                </a:lnTo>
                <a:lnTo>
                  <a:pt x="15469" y="0"/>
                </a:lnTo>
                <a:lnTo>
                  <a:pt x="12971" y="394"/>
                </a:lnTo>
                <a:lnTo>
                  <a:pt x="8665" y="1983"/>
                </a:lnTo>
                <a:lnTo>
                  <a:pt x="5458" y="4370"/>
                </a:lnTo>
                <a:lnTo>
                  <a:pt x="2956" y="7213"/>
                </a:lnTo>
                <a:lnTo>
                  <a:pt x="1508" y="10720"/>
                </a:lnTo>
                <a:lnTo>
                  <a:pt x="1167" y="14479"/>
                </a:lnTo>
                <a:lnTo>
                  <a:pt x="1498" y="18517"/>
                </a:lnTo>
                <a:lnTo>
                  <a:pt x="2872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49" y="28411"/>
                </a:lnTo>
                <a:lnTo>
                  <a:pt x="14504" y="29641"/>
                </a:lnTo>
                <a:lnTo>
                  <a:pt x="17338" y="30797"/>
                </a:lnTo>
                <a:lnTo>
                  <a:pt x="19994" y="31992"/>
                </a:lnTo>
                <a:lnTo>
                  <a:pt x="23130" y="34264"/>
                </a:lnTo>
                <a:lnTo>
                  <a:pt x="24837" y="37302"/>
                </a:lnTo>
                <a:lnTo>
                  <a:pt x="24592" y="41175"/>
                </a:lnTo>
                <a:lnTo>
                  <a:pt x="22971" y="43944"/>
                </a:lnTo>
                <a:lnTo>
                  <a:pt x="20218" y="45683"/>
                </a:lnTo>
                <a:lnTo>
                  <a:pt x="16502" y="46497"/>
                </a:lnTo>
                <a:lnTo>
                  <a:pt x="13093" y="46497"/>
                </a:lnTo>
                <a:lnTo>
                  <a:pt x="9861" y="45759"/>
                </a:lnTo>
                <a:lnTo>
                  <a:pt x="5962" y="44160"/>
                </a:lnTo>
                <a:lnTo>
                  <a:pt x="3178" y="42558"/>
                </a:lnTo>
                <a:lnTo>
                  <a:pt x="274" y="42939"/>
                </a:lnTo>
                <a:lnTo>
                  <a:pt x="0" y="45518"/>
                </a:lnTo>
                <a:lnTo>
                  <a:pt x="274" y="48185"/>
                </a:lnTo>
                <a:lnTo>
                  <a:pt x="2945" y="50928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6855325" y="2336184"/>
            <a:ext cx="69916" cy="52919"/>
          </a:xfrm>
          <a:custGeom>
            <a:avLst/>
            <a:gdLst/>
            <a:ahLst/>
            <a:cxnLst/>
            <a:rect l="l" t="t" r="r" b="b"/>
            <a:pathLst>
              <a:path w="69916" h="52919">
                <a:moveTo>
                  <a:pt x="61433" y="52016"/>
                </a:moveTo>
                <a:lnTo>
                  <a:pt x="64033" y="52919"/>
                </a:lnTo>
                <a:lnTo>
                  <a:pt x="67161" y="52919"/>
                </a:lnTo>
                <a:lnTo>
                  <a:pt x="69916" y="51282"/>
                </a:lnTo>
                <a:lnTo>
                  <a:pt x="69916" y="17665"/>
                </a:lnTo>
                <a:lnTo>
                  <a:pt x="69649" y="15036"/>
                </a:lnTo>
                <a:lnTo>
                  <a:pt x="68568" y="10083"/>
                </a:lnTo>
                <a:lnTo>
                  <a:pt x="66384" y="6069"/>
                </a:lnTo>
                <a:lnTo>
                  <a:pt x="63446" y="2768"/>
                </a:lnTo>
                <a:lnTo>
                  <a:pt x="59324" y="557"/>
                </a:lnTo>
                <a:lnTo>
                  <a:pt x="56779" y="0"/>
                </a:lnTo>
                <a:lnTo>
                  <a:pt x="52473" y="0"/>
                </a:lnTo>
                <a:lnTo>
                  <a:pt x="48747" y="863"/>
                </a:lnTo>
                <a:lnTo>
                  <a:pt x="46173" y="2170"/>
                </a:lnTo>
                <a:lnTo>
                  <a:pt x="43502" y="3924"/>
                </a:lnTo>
                <a:lnTo>
                  <a:pt x="40669" y="6386"/>
                </a:lnTo>
                <a:lnTo>
                  <a:pt x="37605" y="9662"/>
                </a:lnTo>
                <a:lnTo>
                  <a:pt x="35510" y="5727"/>
                </a:lnTo>
                <a:lnTo>
                  <a:pt x="32471" y="2692"/>
                </a:lnTo>
                <a:lnTo>
                  <a:pt x="29908" y="1181"/>
                </a:lnTo>
                <a:lnTo>
                  <a:pt x="26805" y="227"/>
                </a:lnTo>
                <a:lnTo>
                  <a:pt x="23107" y="0"/>
                </a:lnTo>
                <a:lnTo>
                  <a:pt x="20556" y="0"/>
                </a:lnTo>
                <a:lnTo>
                  <a:pt x="18028" y="723"/>
                </a:lnTo>
                <a:lnTo>
                  <a:pt x="13031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5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94" y="52016"/>
                </a:lnTo>
                <a:lnTo>
                  <a:pt x="2760" y="52919"/>
                </a:lnTo>
                <a:lnTo>
                  <a:pt x="5882" y="52919"/>
                </a:lnTo>
                <a:lnTo>
                  <a:pt x="8643" y="51282"/>
                </a:lnTo>
                <a:lnTo>
                  <a:pt x="8643" y="17143"/>
                </a:lnTo>
                <a:lnTo>
                  <a:pt x="11019" y="14069"/>
                </a:lnTo>
                <a:lnTo>
                  <a:pt x="15248" y="10144"/>
                </a:lnTo>
                <a:lnTo>
                  <a:pt x="19270" y="7758"/>
                </a:lnTo>
                <a:lnTo>
                  <a:pt x="22873" y="7758"/>
                </a:lnTo>
                <a:lnTo>
                  <a:pt x="25422" y="8737"/>
                </a:lnTo>
                <a:lnTo>
                  <a:pt x="28328" y="11555"/>
                </a:lnTo>
                <a:lnTo>
                  <a:pt x="29688" y="14249"/>
                </a:lnTo>
                <a:lnTo>
                  <a:pt x="30448" y="17665"/>
                </a:lnTo>
                <a:lnTo>
                  <a:pt x="30642" y="21588"/>
                </a:lnTo>
                <a:lnTo>
                  <a:pt x="30642" y="51282"/>
                </a:lnTo>
                <a:lnTo>
                  <a:pt x="30826" y="52016"/>
                </a:lnTo>
                <a:lnTo>
                  <a:pt x="33440" y="52919"/>
                </a:lnTo>
                <a:lnTo>
                  <a:pt x="36468" y="52919"/>
                </a:lnTo>
                <a:lnTo>
                  <a:pt x="39283" y="51282"/>
                </a:lnTo>
                <a:lnTo>
                  <a:pt x="39283" y="17143"/>
                </a:lnTo>
                <a:lnTo>
                  <a:pt x="41687" y="14069"/>
                </a:lnTo>
                <a:lnTo>
                  <a:pt x="45902" y="10144"/>
                </a:lnTo>
                <a:lnTo>
                  <a:pt x="49913" y="7758"/>
                </a:lnTo>
                <a:lnTo>
                  <a:pt x="53506" y="7758"/>
                </a:lnTo>
                <a:lnTo>
                  <a:pt x="56090" y="8737"/>
                </a:lnTo>
                <a:lnTo>
                  <a:pt x="59018" y="11555"/>
                </a:lnTo>
                <a:lnTo>
                  <a:pt x="60358" y="14249"/>
                </a:lnTo>
                <a:lnTo>
                  <a:pt x="61041" y="17665"/>
                </a:lnTo>
                <a:lnTo>
                  <a:pt x="61225" y="21588"/>
                </a:lnTo>
                <a:lnTo>
                  <a:pt x="61225" y="51282"/>
                </a:lnTo>
                <a:lnTo>
                  <a:pt x="61433" y="520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6941620" y="2336184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73"/>
                </a:moveTo>
                <a:lnTo>
                  <a:pt x="17683" y="46669"/>
                </a:lnTo>
                <a:lnTo>
                  <a:pt x="14900" y="46669"/>
                </a:lnTo>
                <a:lnTo>
                  <a:pt x="11178" y="44409"/>
                </a:lnTo>
                <a:lnTo>
                  <a:pt x="8849" y="40906"/>
                </a:lnTo>
                <a:lnTo>
                  <a:pt x="11602" y="53327"/>
                </a:lnTo>
                <a:lnTo>
                  <a:pt x="16337" y="53657"/>
                </a:lnTo>
                <a:lnTo>
                  <a:pt x="19155" y="53657"/>
                </a:lnTo>
                <a:lnTo>
                  <a:pt x="21841" y="53035"/>
                </a:lnTo>
                <a:lnTo>
                  <a:pt x="26902" y="50493"/>
                </a:lnTo>
                <a:lnTo>
                  <a:pt x="25948" y="43675"/>
                </a:lnTo>
                <a:lnTo>
                  <a:pt x="22071" y="46073"/>
                </a:lnTo>
                <a:close/>
              </a:path>
              <a:path w="26902" h="53657">
                <a:moveTo>
                  <a:pt x="3282" y="12103"/>
                </a:moveTo>
                <a:lnTo>
                  <a:pt x="5929" y="11530"/>
                </a:lnTo>
                <a:lnTo>
                  <a:pt x="9130" y="9791"/>
                </a:lnTo>
                <a:lnTo>
                  <a:pt x="11898" y="8582"/>
                </a:lnTo>
                <a:lnTo>
                  <a:pt x="15271" y="7542"/>
                </a:lnTo>
                <a:lnTo>
                  <a:pt x="19314" y="7275"/>
                </a:lnTo>
                <a:lnTo>
                  <a:pt x="22979" y="7517"/>
                </a:lnTo>
                <a:lnTo>
                  <a:pt x="26805" y="9204"/>
                </a:lnTo>
                <a:lnTo>
                  <a:pt x="29145" y="12344"/>
                </a:lnTo>
                <a:lnTo>
                  <a:pt x="29905" y="15224"/>
                </a:lnTo>
                <a:lnTo>
                  <a:pt x="30102" y="18770"/>
                </a:lnTo>
                <a:lnTo>
                  <a:pt x="30102" y="22567"/>
                </a:lnTo>
                <a:lnTo>
                  <a:pt x="19955" y="22567"/>
                </a:lnTo>
                <a:lnTo>
                  <a:pt x="16643" y="22910"/>
                </a:lnTo>
                <a:lnTo>
                  <a:pt x="13712" y="23568"/>
                </a:lnTo>
                <a:lnTo>
                  <a:pt x="10786" y="24243"/>
                </a:lnTo>
                <a:lnTo>
                  <a:pt x="8305" y="25246"/>
                </a:lnTo>
                <a:lnTo>
                  <a:pt x="4262" y="27924"/>
                </a:lnTo>
                <a:lnTo>
                  <a:pt x="161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3"/>
                </a:lnTo>
                <a:lnTo>
                  <a:pt x="1958" y="46936"/>
                </a:lnTo>
                <a:lnTo>
                  <a:pt x="4471" y="49756"/>
                </a:lnTo>
                <a:lnTo>
                  <a:pt x="7599" y="51991"/>
                </a:lnTo>
                <a:lnTo>
                  <a:pt x="11602" y="53327"/>
                </a:lnTo>
                <a:lnTo>
                  <a:pt x="8849" y="40906"/>
                </a:lnTo>
                <a:lnTo>
                  <a:pt x="8849" y="38353"/>
                </a:lnTo>
                <a:lnTo>
                  <a:pt x="9655" y="34427"/>
                </a:lnTo>
                <a:lnTo>
                  <a:pt x="12193" y="31495"/>
                </a:lnTo>
                <a:lnTo>
                  <a:pt x="14792" y="30071"/>
                </a:lnTo>
                <a:lnTo>
                  <a:pt x="18284" y="29246"/>
                </a:lnTo>
                <a:lnTo>
                  <a:pt x="22708" y="29030"/>
                </a:lnTo>
                <a:lnTo>
                  <a:pt x="30102" y="29030"/>
                </a:lnTo>
                <a:lnTo>
                  <a:pt x="30102" y="39395"/>
                </a:lnTo>
                <a:lnTo>
                  <a:pt x="25948" y="43675"/>
                </a:lnTo>
                <a:lnTo>
                  <a:pt x="26902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50" y="52905"/>
                </a:lnTo>
                <a:lnTo>
                  <a:pt x="35920" y="52956"/>
                </a:lnTo>
                <a:lnTo>
                  <a:pt x="38696" y="51332"/>
                </a:lnTo>
                <a:lnTo>
                  <a:pt x="38696" y="15354"/>
                </a:lnTo>
                <a:lnTo>
                  <a:pt x="38361" y="12697"/>
                </a:lnTo>
                <a:lnTo>
                  <a:pt x="37025" y="8139"/>
                </a:lnTo>
                <a:lnTo>
                  <a:pt x="34502" y="4697"/>
                </a:lnTo>
                <a:lnTo>
                  <a:pt x="31122" y="1993"/>
                </a:lnTo>
                <a:lnTo>
                  <a:pt x="26362" y="392"/>
                </a:lnTo>
                <a:lnTo>
                  <a:pt x="23493" y="0"/>
                </a:lnTo>
                <a:lnTo>
                  <a:pt x="20112" y="0"/>
                </a:lnTo>
                <a:lnTo>
                  <a:pt x="16494" y="176"/>
                </a:lnTo>
                <a:lnTo>
                  <a:pt x="12927" y="863"/>
                </a:lnTo>
                <a:lnTo>
                  <a:pt x="9791" y="1814"/>
                </a:lnTo>
                <a:lnTo>
                  <a:pt x="5810" y="3553"/>
                </a:lnTo>
                <a:lnTo>
                  <a:pt x="2487" y="6703"/>
                </a:lnTo>
                <a:lnTo>
                  <a:pt x="2289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6999343" y="2336184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96" y="52919"/>
                </a:moveTo>
                <a:lnTo>
                  <a:pt x="8653" y="51282"/>
                </a:lnTo>
                <a:lnTo>
                  <a:pt x="8653" y="17143"/>
                </a:lnTo>
                <a:lnTo>
                  <a:pt x="11029" y="14069"/>
                </a:lnTo>
                <a:lnTo>
                  <a:pt x="13288" y="11747"/>
                </a:lnTo>
                <a:lnTo>
                  <a:pt x="17625" y="8557"/>
                </a:lnTo>
                <a:lnTo>
                  <a:pt x="21953" y="7758"/>
                </a:lnTo>
                <a:lnTo>
                  <a:pt x="25102" y="8089"/>
                </a:lnTo>
                <a:lnTo>
                  <a:pt x="27651" y="9385"/>
                </a:lnTo>
                <a:lnTo>
                  <a:pt x="30300" y="12787"/>
                </a:lnTo>
                <a:lnTo>
                  <a:pt x="31330" y="15962"/>
                </a:lnTo>
                <a:lnTo>
                  <a:pt x="31953" y="19886"/>
                </a:lnTo>
                <a:lnTo>
                  <a:pt x="31953" y="51282"/>
                </a:lnTo>
                <a:lnTo>
                  <a:pt x="32176" y="52016"/>
                </a:lnTo>
                <a:lnTo>
                  <a:pt x="34725" y="52919"/>
                </a:lnTo>
                <a:lnTo>
                  <a:pt x="37835" y="52919"/>
                </a:lnTo>
                <a:lnTo>
                  <a:pt x="40596" y="51282"/>
                </a:lnTo>
                <a:lnTo>
                  <a:pt x="40596" y="18021"/>
                </a:lnTo>
                <a:lnTo>
                  <a:pt x="40316" y="15036"/>
                </a:lnTo>
                <a:lnTo>
                  <a:pt x="39160" y="10083"/>
                </a:lnTo>
                <a:lnTo>
                  <a:pt x="36870" y="6069"/>
                </a:lnTo>
                <a:lnTo>
                  <a:pt x="33818" y="2768"/>
                </a:lnTo>
                <a:lnTo>
                  <a:pt x="29530" y="557"/>
                </a:lnTo>
                <a:lnTo>
                  <a:pt x="26880" y="0"/>
                </a:lnTo>
                <a:lnTo>
                  <a:pt x="21045" y="0"/>
                </a:lnTo>
                <a:lnTo>
                  <a:pt x="18384" y="723"/>
                </a:lnTo>
                <a:lnTo>
                  <a:pt x="15749" y="2146"/>
                </a:lnTo>
                <a:lnTo>
                  <a:pt x="13114" y="3567"/>
                </a:lnTo>
                <a:lnTo>
                  <a:pt x="10468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5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72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7055610" y="2336184"/>
            <a:ext cx="26907" cy="53657"/>
          </a:xfrm>
          <a:custGeom>
            <a:avLst/>
            <a:gdLst/>
            <a:ahLst/>
            <a:cxnLst/>
            <a:rect l="l" t="t" r="r" b="b"/>
            <a:pathLst>
              <a:path w="26907" h="53657">
                <a:moveTo>
                  <a:pt x="22075" y="46073"/>
                </a:moveTo>
                <a:lnTo>
                  <a:pt x="17697" y="46669"/>
                </a:lnTo>
                <a:lnTo>
                  <a:pt x="14904" y="46669"/>
                </a:lnTo>
                <a:lnTo>
                  <a:pt x="11174" y="44409"/>
                </a:lnTo>
                <a:lnTo>
                  <a:pt x="8849" y="40906"/>
                </a:lnTo>
                <a:lnTo>
                  <a:pt x="11606" y="53327"/>
                </a:lnTo>
                <a:lnTo>
                  <a:pt x="16341" y="53657"/>
                </a:lnTo>
                <a:lnTo>
                  <a:pt x="19156" y="53657"/>
                </a:lnTo>
                <a:lnTo>
                  <a:pt x="21841" y="53035"/>
                </a:lnTo>
                <a:lnTo>
                  <a:pt x="26907" y="50493"/>
                </a:lnTo>
                <a:lnTo>
                  <a:pt x="25946" y="43675"/>
                </a:lnTo>
                <a:lnTo>
                  <a:pt x="22075" y="46073"/>
                </a:lnTo>
                <a:close/>
              </a:path>
              <a:path w="26907" h="53657">
                <a:moveTo>
                  <a:pt x="3294" y="12103"/>
                </a:moveTo>
                <a:lnTo>
                  <a:pt x="5943" y="11530"/>
                </a:lnTo>
                <a:lnTo>
                  <a:pt x="9130" y="9791"/>
                </a:lnTo>
                <a:lnTo>
                  <a:pt x="11902" y="8582"/>
                </a:lnTo>
                <a:lnTo>
                  <a:pt x="15281" y="7542"/>
                </a:lnTo>
                <a:lnTo>
                  <a:pt x="19317" y="7275"/>
                </a:lnTo>
                <a:lnTo>
                  <a:pt x="22993" y="7517"/>
                </a:lnTo>
                <a:lnTo>
                  <a:pt x="26819" y="9204"/>
                </a:lnTo>
                <a:lnTo>
                  <a:pt x="29146" y="12344"/>
                </a:lnTo>
                <a:lnTo>
                  <a:pt x="29909" y="15224"/>
                </a:lnTo>
                <a:lnTo>
                  <a:pt x="30114" y="18770"/>
                </a:lnTo>
                <a:lnTo>
                  <a:pt x="30114" y="22567"/>
                </a:lnTo>
                <a:lnTo>
                  <a:pt x="19951" y="22567"/>
                </a:lnTo>
                <a:lnTo>
                  <a:pt x="16647" y="22910"/>
                </a:lnTo>
                <a:lnTo>
                  <a:pt x="13716" y="23568"/>
                </a:lnTo>
                <a:lnTo>
                  <a:pt x="10786" y="24243"/>
                </a:lnTo>
                <a:lnTo>
                  <a:pt x="8309" y="25246"/>
                </a:lnTo>
                <a:lnTo>
                  <a:pt x="4265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36"/>
                </a:lnTo>
                <a:lnTo>
                  <a:pt x="4475" y="49756"/>
                </a:lnTo>
                <a:lnTo>
                  <a:pt x="7595" y="51991"/>
                </a:lnTo>
                <a:lnTo>
                  <a:pt x="11606" y="53327"/>
                </a:lnTo>
                <a:lnTo>
                  <a:pt x="8849" y="40906"/>
                </a:lnTo>
                <a:lnTo>
                  <a:pt x="8849" y="38353"/>
                </a:lnTo>
                <a:lnTo>
                  <a:pt x="9659" y="34427"/>
                </a:lnTo>
                <a:lnTo>
                  <a:pt x="12193" y="31495"/>
                </a:lnTo>
                <a:lnTo>
                  <a:pt x="14806" y="30071"/>
                </a:lnTo>
                <a:lnTo>
                  <a:pt x="18288" y="29246"/>
                </a:lnTo>
                <a:lnTo>
                  <a:pt x="22726" y="29030"/>
                </a:lnTo>
                <a:lnTo>
                  <a:pt x="30114" y="29030"/>
                </a:lnTo>
                <a:lnTo>
                  <a:pt x="30114" y="39395"/>
                </a:lnTo>
                <a:lnTo>
                  <a:pt x="25946" y="43675"/>
                </a:lnTo>
                <a:lnTo>
                  <a:pt x="26907" y="50493"/>
                </a:lnTo>
                <a:lnTo>
                  <a:pt x="31269" y="46443"/>
                </a:lnTo>
                <a:lnTo>
                  <a:pt x="31269" y="51332"/>
                </a:lnTo>
                <a:lnTo>
                  <a:pt x="33351" y="52905"/>
                </a:lnTo>
                <a:lnTo>
                  <a:pt x="35924" y="52956"/>
                </a:lnTo>
                <a:lnTo>
                  <a:pt x="38693" y="51332"/>
                </a:lnTo>
                <a:lnTo>
                  <a:pt x="38693" y="15354"/>
                </a:lnTo>
                <a:lnTo>
                  <a:pt x="38365" y="12697"/>
                </a:lnTo>
                <a:lnTo>
                  <a:pt x="37040" y="8139"/>
                </a:lnTo>
                <a:lnTo>
                  <a:pt x="34503" y="4697"/>
                </a:lnTo>
                <a:lnTo>
                  <a:pt x="31118" y="1993"/>
                </a:lnTo>
                <a:lnTo>
                  <a:pt x="26362" y="392"/>
                </a:lnTo>
                <a:lnTo>
                  <a:pt x="23497" y="0"/>
                </a:lnTo>
                <a:lnTo>
                  <a:pt x="20114" y="0"/>
                </a:lnTo>
                <a:lnTo>
                  <a:pt x="16499" y="176"/>
                </a:lnTo>
                <a:lnTo>
                  <a:pt x="12942" y="863"/>
                </a:lnTo>
                <a:lnTo>
                  <a:pt x="9792" y="1814"/>
                </a:lnTo>
                <a:lnTo>
                  <a:pt x="5821" y="3553"/>
                </a:lnTo>
                <a:lnTo>
                  <a:pt x="2487" y="6703"/>
                </a:lnTo>
                <a:lnTo>
                  <a:pt x="2293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7108722" y="2336295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5" y="36230"/>
                </a:moveTo>
                <a:lnTo>
                  <a:pt x="9169" y="54648"/>
                </a:lnTo>
                <a:lnTo>
                  <a:pt x="11289" y="51559"/>
                </a:lnTo>
                <a:lnTo>
                  <a:pt x="10050" y="39646"/>
                </a:lnTo>
                <a:lnTo>
                  <a:pt x="9475" y="36230"/>
                </a:lnTo>
                <a:close/>
              </a:path>
              <a:path w="44629" h="54648">
                <a:moveTo>
                  <a:pt x="417" y="55727"/>
                </a:moveTo>
                <a:lnTo>
                  <a:pt x="0" y="59194"/>
                </a:lnTo>
                <a:lnTo>
                  <a:pt x="378" y="62826"/>
                </a:lnTo>
                <a:lnTo>
                  <a:pt x="1925" y="66038"/>
                </a:lnTo>
                <a:lnTo>
                  <a:pt x="4866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04" y="71996"/>
                </a:lnTo>
                <a:lnTo>
                  <a:pt x="17355" y="72323"/>
                </a:lnTo>
                <a:lnTo>
                  <a:pt x="25102" y="72323"/>
                </a:lnTo>
                <a:lnTo>
                  <a:pt x="28522" y="71880"/>
                </a:lnTo>
                <a:lnTo>
                  <a:pt x="31417" y="71003"/>
                </a:lnTo>
                <a:lnTo>
                  <a:pt x="34321" y="70102"/>
                </a:lnTo>
                <a:lnTo>
                  <a:pt x="38559" y="67373"/>
                </a:lnTo>
                <a:lnTo>
                  <a:pt x="41821" y="64043"/>
                </a:lnTo>
                <a:lnTo>
                  <a:pt x="43635" y="59993"/>
                </a:lnTo>
                <a:lnTo>
                  <a:pt x="44103" y="55613"/>
                </a:lnTo>
                <a:lnTo>
                  <a:pt x="43685" y="51598"/>
                </a:lnTo>
                <a:lnTo>
                  <a:pt x="42091" y="48387"/>
                </a:lnTo>
                <a:lnTo>
                  <a:pt x="39527" y="45921"/>
                </a:lnTo>
                <a:lnTo>
                  <a:pt x="36417" y="43977"/>
                </a:lnTo>
                <a:lnTo>
                  <a:pt x="32508" y="42786"/>
                </a:lnTo>
                <a:lnTo>
                  <a:pt x="28022" y="42378"/>
                </a:lnTo>
                <a:lnTo>
                  <a:pt x="15713" y="41832"/>
                </a:lnTo>
                <a:lnTo>
                  <a:pt x="13823" y="41756"/>
                </a:lnTo>
                <a:lnTo>
                  <a:pt x="10050" y="39646"/>
                </a:lnTo>
                <a:lnTo>
                  <a:pt x="11289" y="51559"/>
                </a:lnTo>
                <a:lnTo>
                  <a:pt x="14032" y="48995"/>
                </a:lnTo>
                <a:lnTo>
                  <a:pt x="26243" y="49428"/>
                </a:lnTo>
                <a:lnTo>
                  <a:pt x="29058" y="49503"/>
                </a:lnTo>
                <a:lnTo>
                  <a:pt x="31315" y="50101"/>
                </a:lnTo>
                <a:lnTo>
                  <a:pt x="34627" y="52387"/>
                </a:lnTo>
                <a:lnTo>
                  <a:pt x="35445" y="56106"/>
                </a:lnTo>
                <a:lnTo>
                  <a:pt x="35445" y="57340"/>
                </a:lnTo>
                <a:lnTo>
                  <a:pt x="34282" y="60742"/>
                </a:lnTo>
                <a:lnTo>
                  <a:pt x="31341" y="63486"/>
                </a:lnTo>
                <a:lnTo>
                  <a:pt x="28152" y="64706"/>
                </a:lnTo>
                <a:lnTo>
                  <a:pt x="24206" y="65491"/>
                </a:lnTo>
                <a:lnTo>
                  <a:pt x="17467" y="65491"/>
                </a:lnTo>
                <a:lnTo>
                  <a:pt x="14241" y="64883"/>
                </a:lnTo>
                <a:lnTo>
                  <a:pt x="11951" y="63676"/>
                </a:lnTo>
                <a:lnTo>
                  <a:pt x="8481" y="60678"/>
                </a:lnTo>
                <a:lnTo>
                  <a:pt x="8481" y="57567"/>
                </a:lnTo>
                <a:lnTo>
                  <a:pt x="9169" y="54648"/>
                </a:lnTo>
                <a:lnTo>
                  <a:pt x="9475" y="36230"/>
                </a:lnTo>
                <a:lnTo>
                  <a:pt x="10994" y="32879"/>
                </a:lnTo>
                <a:lnTo>
                  <a:pt x="13910" y="33677"/>
                </a:lnTo>
                <a:lnTo>
                  <a:pt x="17931" y="28105"/>
                </a:lnTo>
                <a:lnTo>
                  <a:pt x="13690" y="25336"/>
                </a:lnTo>
                <a:lnTo>
                  <a:pt x="11045" y="20954"/>
                </a:lnTo>
                <a:lnTo>
                  <a:pt x="11045" y="17740"/>
                </a:lnTo>
                <a:lnTo>
                  <a:pt x="11253" y="14907"/>
                </a:lnTo>
                <a:lnTo>
                  <a:pt x="9561" y="3200"/>
                </a:lnTo>
                <a:lnTo>
                  <a:pt x="6346" y="6235"/>
                </a:lnTo>
                <a:lnTo>
                  <a:pt x="4193" y="10299"/>
                </a:lnTo>
                <a:lnTo>
                  <a:pt x="2829" y="15011"/>
                </a:lnTo>
                <a:lnTo>
                  <a:pt x="2829" y="17791"/>
                </a:lnTo>
                <a:lnTo>
                  <a:pt x="3149" y="22222"/>
                </a:lnTo>
                <a:lnTo>
                  <a:pt x="4399" y="25589"/>
                </a:lnTo>
                <a:lnTo>
                  <a:pt x="6336" y="28421"/>
                </a:lnTo>
                <a:lnTo>
                  <a:pt x="3956" y="31366"/>
                </a:lnTo>
                <a:lnTo>
                  <a:pt x="2228" y="34833"/>
                </a:lnTo>
                <a:lnTo>
                  <a:pt x="1777" y="39013"/>
                </a:lnTo>
                <a:lnTo>
                  <a:pt x="2192" y="42087"/>
                </a:lnTo>
                <a:lnTo>
                  <a:pt x="3822" y="44830"/>
                </a:lnTo>
                <a:lnTo>
                  <a:pt x="6811" y="46875"/>
                </a:lnTo>
                <a:lnTo>
                  <a:pt x="3848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629" h="54648">
                <a:moveTo>
                  <a:pt x="14302" y="9079"/>
                </a:moveTo>
                <a:lnTo>
                  <a:pt x="17809" y="7124"/>
                </a:lnTo>
                <a:lnTo>
                  <a:pt x="20948" y="6832"/>
                </a:lnTo>
                <a:lnTo>
                  <a:pt x="24206" y="6832"/>
                </a:lnTo>
                <a:lnTo>
                  <a:pt x="26708" y="7758"/>
                </a:lnTo>
                <a:lnTo>
                  <a:pt x="30228" y="11490"/>
                </a:lnTo>
                <a:lnTo>
                  <a:pt x="31111" y="14083"/>
                </a:lnTo>
                <a:lnTo>
                  <a:pt x="31111" y="17409"/>
                </a:lnTo>
                <a:lnTo>
                  <a:pt x="30901" y="20191"/>
                </a:lnTo>
                <a:lnTo>
                  <a:pt x="30102" y="22795"/>
                </a:lnTo>
                <a:lnTo>
                  <a:pt x="27849" y="25930"/>
                </a:lnTo>
                <a:lnTo>
                  <a:pt x="24292" y="27824"/>
                </a:lnTo>
                <a:lnTo>
                  <a:pt x="21106" y="28105"/>
                </a:lnTo>
                <a:lnTo>
                  <a:pt x="17931" y="28105"/>
                </a:lnTo>
                <a:lnTo>
                  <a:pt x="13910" y="33677"/>
                </a:lnTo>
                <a:lnTo>
                  <a:pt x="17369" y="34733"/>
                </a:lnTo>
                <a:lnTo>
                  <a:pt x="21106" y="34998"/>
                </a:lnTo>
                <a:lnTo>
                  <a:pt x="23827" y="34998"/>
                </a:lnTo>
                <a:lnTo>
                  <a:pt x="28548" y="33807"/>
                </a:lnTo>
                <a:lnTo>
                  <a:pt x="32702" y="31863"/>
                </a:lnTo>
                <a:lnTo>
                  <a:pt x="35963" y="28854"/>
                </a:lnTo>
                <a:lnTo>
                  <a:pt x="38069" y="24853"/>
                </a:lnTo>
                <a:lnTo>
                  <a:pt x="39383" y="20191"/>
                </a:lnTo>
                <a:lnTo>
                  <a:pt x="39383" y="17359"/>
                </a:lnTo>
                <a:lnTo>
                  <a:pt x="39135" y="14018"/>
                </a:lnTo>
                <a:lnTo>
                  <a:pt x="38155" y="10868"/>
                </a:lnTo>
                <a:lnTo>
                  <a:pt x="36085" y="8139"/>
                </a:lnTo>
                <a:lnTo>
                  <a:pt x="42839" y="8139"/>
                </a:lnTo>
                <a:lnTo>
                  <a:pt x="44124" y="7289"/>
                </a:lnTo>
                <a:lnTo>
                  <a:pt x="44629" y="4558"/>
                </a:lnTo>
                <a:lnTo>
                  <a:pt x="42839" y="914"/>
                </a:lnTo>
                <a:lnTo>
                  <a:pt x="28594" y="914"/>
                </a:lnTo>
                <a:lnTo>
                  <a:pt x="27518" y="633"/>
                </a:lnTo>
                <a:lnTo>
                  <a:pt x="23874" y="86"/>
                </a:lnTo>
                <a:lnTo>
                  <a:pt x="18460" y="0"/>
                </a:lnTo>
                <a:lnTo>
                  <a:pt x="13751" y="1216"/>
                </a:lnTo>
                <a:lnTo>
                  <a:pt x="9561" y="3200"/>
                </a:lnTo>
                <a:lnTo>
                  <a:pt x="11253" y="14907"/>
                </a:lnTo>
                <a:lnTo>
                  <a:pt x="12048" y="12279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165367" y="2336184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7" y="14133"/>
                </a:lnTo>
                <a:lnTo>
                  <a:pt x="41399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76" y="1842"/>
                </a:lnTo>
                <a:lnTo>
                  <a:pt x="29462" y="622"/>
                </a:lnTo>
                <a:lnTo>
                  <a:pt x="26315" y="0"/>
                </a:lnTo>
                <a:lnTo>
                  <a:pt x="26348" y="7009"/>
                </a:lnTo>
                <a:lnTo>
                  <a:pt x="29512" y="8345"/>
                </a:lnTo>
                <a:lnTo>
                  <a:pt x="31633" y="11012"/>
                </a:lnTo>
                <a:lnTo>
                  <a:pt x="33768" y="13690"/>
                </a:lnTo>
                <a:lnTo>
                  <a:pt x="34772" y="17387"/>
                </a:lnTo>
                <a:lnTo>
                  <a:pt x="34660" y="22086"/>
                </a:lnTo>
                <a:lnTo>
                  <a:pt x="8945" y="22086"/>
                </a:lnTo>
                <a:lnTo>
                  <a:pt x="9018" y="20102"/>
                </a:lnTo>
                <a:lnTo>
                  <a:pt x="10454" y="3125"/>
                </a:lnTo>
                <a:lnTo>
                  <a:pt x="8074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96"/>
                </a:lnTo>
                <a:lnTo>
                  <a:pt x="2534" y="42011"/>
                </a:lnTo>
                <a:lnTo>
                  <a:pt x="4028" y="44780"/>
                </a:lnTo>
                <a:lnTo>
                  <a:pt x="6015" y="46991"/>
                </a:lnTo>
                <a:lnTo>
                  <a:pt x="10454" y="50864"/>
                </a:lnTo>
                <a:lnTo>
                  <a:pt x="13380" y="51981"/>
                </a:lnTo>
                <a:lnTo>
                  <a:pt x="16286" y="53099"/>
                </a:lnTo>
                <a:lnTo>
                  <a:pt x="19681" y="53657"/>
                </a:lnTo>
                <a:lnTo>
                  <a:pt x="23566" y="53657"/>
                </a:lnTo>
                <a:lnTo>
                  <a:pt x="27896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0" y="51106"/>
                </a:lnTo>
                <a:lnTo>
                  <a:pt x="41047" y="48830"/>
                </a:lnTo>
                <a:lnTo>
                  <a:pt x="41367" y="46163"/>
                </a:lnTo>
                <a:lnTo>
                  <a:pt x="40802" y="43016"/>
                </a:lnTo>
                <a:lnTo>
                  <a:pt x="38080" y="43268"/>
                </a:lnTo>
                <a:lnTo>
                  <a:pt x="34916" y="44550"/>
                </a:lnTo>
                <a:lnTo>
                  <a:pt x="32125" y="45439"/>
                </a:lnTo>
                <a:lnTo>
                  <a:pt x="28619" y="46202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7"/>
                </a:lnTo>
                <a:lnTo>
                  <a:pt x="13590" y="43117"/>
                </a:lnTo>
                <a:lnTo>
                  <a:pt x="11137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49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18" y="20102"/>
                </a:moveTo>
                <a:lnTo>
                  <a:pt x="9950" y="16358"/>
                </a:lnTo>
                <a:lnTo>
                  <a:pt x="11394" y="12927"/>
                </a:lnTo>
                <a:lnTo>
                  <a:pt x="14925" y="9079"/>
                </a:lnTo>
                <a:lnTo>
                  <a:pt x="18150" y="7415"/>
                </a:lnTo>
                <a:lnTo>
                  <a:pt x="22169" y="7009"/>
                </a:lnTo>
                <a:lnTo>
                  <a:pt x="26348" y="7009"/>
                </a:lnTo>
                <a:lnTo>
                  <a:pt x="26315" y="0"/>
                </a:lnTo>
                <a:lnTo>
                  <a:pt x="19155" y="0"/>
                </a:lnTo>
                <a:lnTo>
                  <a:pt x="16031" y="633"/>
                </a:lnTo>
                <a:lnTo>
                  <a:pt x="13248" y="1868"/>
                </a:lnTo>
                <a:lnTo>
                  <a:pt x="10454" y="3125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223133" y="2365124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9" y="0"/>
                </a:moveTo>
                <a:lnTo>
                  <a:pt x="7865" y="21235"/>
                </a:lnTo>
                <a:lnTo>
                  <a:pt x="12758" y="24029"/>
                </a:lnTo>
                <a:lnTo>
                  <a:pt x="12332" y="12851"/>
                </a:lnTo>
                <a:lnTo>
                  <a:pt x="10504" y="9193"/>
                </a:lnTo>
                <a:lnTo>
                  <a:pt x="9499" y="4748"/>
                </a:lnTo>
                <a:lnTo>
                  <a:pt x="8949" y="0"/>
                </a:lnTo>
                <a:close/>
              </a:path>
              <a:path w="12758" h="75653">
                <a:moveTo>
                  <a:pt x="43365" y="-49936"/>
                </a:moveTo>
                <a:lnTo>
                  <a:pt x="43120" y="-50674"/>
                </a:lnTo>
                <a:lnTo>
                  <a:pt x="40549" y="-51624"/>
                </a:lnTo>
                <a:lnTo>
                  <a:pt x="37431" y="-51624"/>
                </a:lnTo>
                <a:lnTo>
                  <a:pt x="34664" y="-49936"/>
                </a:lnTo>
                <a:lnTo>
                  <a:pt x="34664" y="-21564"/>
                </a:lnTo>
                <a:lnTo>
                  <a:pt x="32431" y="-23976"/>
                </a:lnTo>
                <a:lnTo>
                  <a:pt x="27885" y="-27076"/>
                </a:lnTo>
                <a:lnTo>
                  <a:pt x="23079" y="-28944"/>
                </a:lnTo>
                <a:lnTo>
                  <a:pt x="17002" y="-28944"/>
                </a:lnTo>
                <a:lnTo>
                  <a:pt x="14071" y="-28296"/>
                </a:lnTo>
                <a:lnTo>
                  <a:pt x="11548" y="-27011"/>
                </a:lnTo>
                <a:lnTo>
                  <a:pt x="6885" y="-23900"/>
                </a:lnTo>
                <a:lnTo>
                  <a:pt x="3469" y="-19127"/>
                </a:lnTo>
                <a:lnTo>
                  <a:pt x="2181" y="-16229"/>
                </a:lnTo>
                <a:lnTo>
                  <a:pt x="1299" y="-12852"/>
                </a:lnTo>
                <a:lnTo>
                  <a:pt x="427" y="-9475"/>
                </a:lnTo>
                <a:lnTo>
                  <a:pt x="0" y="-5676"/>
                </a:lnTo>
                <a:lnTo>
                  <a:pt x="0" y="2058"/>
                </a:lnTo>
                <a:lnTo>
                  <a:pt x="341" y="5435"/>
                </a:lnTo>
                <a:lnTo>
                  <a:pt x="1054" y="8636"/>
                </a:lnTo>
                <a:lnTo>
                  <a:pt x="1742" y="11836"/>
                </a:lnTo>
                <a:lnTo>
                  <a:pt x="2843" y="14630"/>
                </a:lnTo>
                <a:lnTo>
                  <a:pt x="4366" y="16991"/>
                </a:lnTo>
                <a:lnTo>
                  <a:pt x="7865" y="21235"/>
                </a:lnTo>
                <a:lnTo>
                  <a:pt x="8949" y="0"/>
                </a:lnTo>
                <a:lnTo>
                  <a:pt x="8949" y="-4773"/>
                </a:lnTo>
                <a:lnTo>
                  <a:pt x="9607" y="-9295"/>
                </a:lnTo>
                <a:lnTo>
                  <a:pt x="10753" y="-13550"/>
                </a:lnTo>
                <a:lnTo>
                  <a:pt x="12660" y="-17092"/>
                </a:lnTo>
                <a:lnTo>
                  <a:pt x="15454" y="-19610"/>
                </a:lnTo>
                <a:lnTo>
                  <a:pt x="18849" y="-21247"/>
                </a:lnTo>
                <a:lnTo>
                  <a:pt x="23421" y="-21247"/>
                </a:lnTo>
                <a:lnTo>
                  <a:pt x="27885" y="-18870"/>
                </a:lnTo>
                <a:lnTo>
                  <a:pt x="32335" y="-15012"/>
                </a:lnTo>
                <a:lnTo>
                  <a:pt x="34664" y="-12012"/>
                </a:lnTo>
                <a:lnTo>
                  <a:pt x="34664" y="7519"/>
                </a:lnTo>
                <a:lnTo>
                  <a:pt x="32014" y="10782"/>
                </a:lnTo>
                <a:lnTo>
                  <a:pt x="28399" y="14187"/>
                </a:lnTo>
                <a:lnTo>
                  <a:pt x="25077" y="16268"/>
                </a:lnTo>
                <a:lnTo>
                  <a:pt x="21830" y="17067"/>
                </a:lnTo>
                <a:lnTo>
                  <a:pt x="18423" y="17067"/>
                </a:lnTo>
                <a:lnTo>
                  <a:pt x="15029" y="15419"/>
                </a:lnTo>
                <a:lnTo>
                  <a:pt x="12332" y="12851"/>
                </a:lnTo>
                <a:lnTo>
                  <a:pt x="12758" y="24029"/>
                </a:lnTo>
                <a:lnTo>
                  <a:pt x="15713" y="24728"/>
                </a:lnTo>
                <a:lnTo>
                  <a:pt x="22344" y="24728"/>
                </a:lnTo>
                <a:lnTo>
                  <a:pt x="25260" y="23939"/>
                </a:lnTo>
                <a:lnTo>
                  <a:pt x="27932" y="22391"/>
                </a:lnTo>
                <a:lnTo>
                  <a:pt x="30606" y="20840"/>
                </a:lnTo>
                <a:lnTo>
                  <a:pt x="33181" y="18668"/>
                </a:lnTo>
                <a:lnTo>
                  <a:pt x="35657" y="15876"/>
                </a:lnTo>
                <a:lnTo>
                  <a:pt x="35657" y="22338"/>
                </a:lnTo>
                <a:lnTo>
                  <a:pt x="37274" y="23839"/>
                </a:lnTo>
                <a:lnTo>
                  <a:pt x="40286" y="24015"/>
                </a:lnTo>
                <a:lnTo>
                  <a:pt x="43365" y="22338"/>
                </a:lnTo>
                <a:lnTo>
                  <a:pt x="43365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309134" y="2336965"/>
            <a:ext cx="71164" cy="52171"/>
          </a:xfrm>
          <a:custGeom>
            <a:avLst/>
            <a:gdLst/>
            <a:ahLst/>
            <a:cxnLst/>
            <a:rect l="l" t="t" r="r" b="b"/>
            <a:pathLst>
              <a:path w="71164" h="52171">
                <a:moveTo>
                  <a:pt x="463" y="3834"/>
                </a:moveTo>
                <a:lnTo>
                  <a:pt x="14240" y="50227"/>
                </a:lnTo>
                <a:lnTo>
                  <a:pt x="14719" y="51141"/>
                </a:lnTo>
                <a:lnTo>
                  <a:pt x="17354" y="52067"/>
                </a:lnTo>
                <a:lnTo>
                  <a:pt x="20001" y="52171"/>
                </a:lnTo>
                <a:lnTo>
                  <a:pt x="23370" y="52042"/>
                </a:lnTo>
                <a:lnTo>
                  <a:pt x="25923" y="50227"/>
                </a:lnTo>
                <a:lnTo>
                  <a:pt x="35092" y="14792"/>
                </a:lnTo>
                <a:lnTo>
                  <a:pt x="35300" y="14792"/>
                </a:lnTo>
                <a:lnTo>
                  <a:pt x="45194" y="50227"/>
                </a:lnTo>
                <a:lnTo>
                  <a:pt x="45669" y="51141"/>
                </a:lnTo>
                <a:lnTo>
                  <a:pt x="48390" y="52067"/>
                </a:lnTo>
                <a:lnTo>
                  <a:pt x="53736" y="52095"/>
                </a:lnTo>
                <a:lnTo>
                  <a:pt x="56826" y="50227"/>
                </a:lnTo>
                <a:lnTo>
                  <a:pt x="70699" y="3834"/>
                </a:lnTo>
                <a:lnTo>
                  <a:pt x="71164" y="1548"/>
                </a:lnTo>
                <a:lnTo>
                  <a:pt x="68651" y="0"/>
                </a:lnTo>
                <a:lnTo>
                  <a:pt x="65490" y="11"/>
                </a:lnTo>
                <a:lnTo>
                  <a:pt x="62473" y="1713"/>
                </a:lnTo>
                <a:lnTo>
                  <a:pt x="51273" y="41983"/>
                </a:lnTo>
                <a:lnTo>
                  <a:pt x="51112" y="41983"/>
                </a:lnTo>
                <a:lnTo>
                  <a:pt x="39847" y="1612"/>
                </a:lnTo>
                <a:lnTo>
                  <a:pt x="39690" y="1065"/>
                </a:lnTo>
                <a:lnTo>
                  <a:pt x="37039" y="11"/>
                </a:lnTo>
                <a:lnTo>
                  <a:pt x="33929" y="11"/>
                </a:lnTo>
                <a:lnTo>
                  <a:pt x="31056" y="1713"/>
                </a:lnTo>
                <a:lnTo>
                  <a:pt x="20627" y="41983"/>
                </a:lnTo>
                <a:lnTo>
                  <a:pt x="20419" y="41983"/>
                </a:lnTo>
                <a:lnTo>
                  <a:pt x="9067" y="1713"/>
                </a:lnTo>
                <a:lnTo>
                  <a:pt x="8689" y="875"/>
                </a:lnTo>
                <a:lnTo>
                  <a:pt x="6054" y="11"/>
                </a:lnTo>
                <a:lnTo>
                  <a:pt x="2818" y="0"/>
                </a:lnTo>
                <a:lnTo>
                  <a:pt x="0" y="1231"/>
                </a:lnTo>
                <a:lnTo>
                  <a:pt x="463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394219" y="2316816"/>
            <a:ext cx="10689" cy="72287"/>
          </a:xfrm>
          <a:custGeom>
            <a:avLst/>
            <a:gdLst/>
            <a:ahLst/>
            <a:cxnLst/>
            <a:rect l="l" t="t" r="r" b="b"/>
            <a:pathLst>
              <a:path w="10689" h="72287">
                <a:moveTo>
                  <a:pt x="0" y="5421"/>
                </a:moveTo>
                <a:lnTo>
                  <a:pt x="370" y="8887"/>
                </a:lnTo>
                <a:lnTo>
                  <a:pt x="3276" y="10741"/>
                </a:lnTo>
                <a:lnTo>
                  <a:pt x="7358" y="10741"/>
                </a:lnTo>
                <a:lnTo>
                  <a:pt x="10311" y="8837"/>
                </a:lnTo>
                <a:lnTo>
                  <a:pt x="10689" y="5306"/>
                </a:lnTo>
                <a:lnTo>
                  <a:pt x="10311" y="1854"/>
                </a:lnTo>
                <a:lnTo>
                  <a:pt x="7416" y="0"/>
                </a:lnTo>
                <a:lnTo>
                  <a:pt x="3337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89" h="72287">
                <a:moveTo>
                  <a:pt x="1239" y="71384"/>
                </a:moveTo>
                <a:lnTo>
                  <a:pt x="3812" y="72287"/>
                </a:lnTo>
                <a:lnTo>
                  <a:pt x="6926" y="72287"/>
                </a:lnTo>
                <a:lnTo>
                  <a:pt x="9685" y="70650"/>
                </a:lnTo>
                <a:lnTo>
                  <a:pt x="9685" y="21804"/>
                </a:lnTo>
                <a:lnTo>
                  <a:pt x="9475" y="21106"/>
                </a:lnTo>
                <a:lnTo>
                  <a:pt x="6926" y="20152"/>
                </a:lnTo>
                <a:lnTo>
                  <a:pt x="3812" y="20152"/>
                </a:lnTo>
                <a:lnTo>
                  <a:pt x="1055" y="21804"/>
                </a:lnTo>
                <a:lnTo>
                  <a:pt x="1055" y="70650"/>
                </a:lnTo>
                <a:lnTo>
                  <a:pt x="1239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7417173" y="2323896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7" y="1703"/>
                </a:moveTo>
                <a:lnTo>
                  <a:pt x="16757" y="990"/>
                </a:lnTo>
                <a:lnTo>
                  <a:pt x="14210" y="0"/>
                </a:lnTo>
                <a:lnTo>
                  <a:pt x="11095" y="0"/>
                </a:lnTo>
                <a:lnTo>
                  <a:pt x="8327" y="1703"/>
                </a:lnTo>
                <a:lnTo>
                  <a:pt x="8327" y="13309"/>
                </a:lnTo>
                <a:lnTo>
                  <a:pt x="1793" y="13309"/>
                </a:lnTo>
                <a:lnTo>
                  <a:pt x="335" y="14465"/>
                </a:lnTo>
                <a:lnTo>
                  <a:pt x="0" y="17057"/>
                </a:lnTo>
                <a:lnTo>
                  <a:pt x="1732" y="20754"/>
                </a:lnTo>
                <a:lnTo>
                  <a:pt x="8327" y="20754"/>
                </a:lnTo>
                <a:lnTo>
                  <a:pt x="8327" y="52110"/>
                </a:lnTo>
                <a:lnTo>
                  <a:pt x="9086" y="56643"/>
                </a:lnTo>
                <a:lnTo>
                  <a:pt x="10411" y="60440"/>
                </a:lnTo>
                <a:lnTo>
                  <a:pt x="12650" y="63158"/>
                </a:lnTo>
                <a:lnTo>
                  <a:pt x="15815" y="64836"/>
                </a:lnTo>
                <a:lnTo>
                  <a:pt x="19663" y="65836"/>
                </a:lnTo>
                <a:lnTo>
                  <a:pt x="24505" y="65671"/>
                </a:lnTo>
                <a:lnTo>
                  <a:pt x="27492" y="65102"/>
                </a:lnTo>
                <a:lnTo>
                  <a:pt x="30449" y="63093"/>
                </a:lnTo>
                <a:lnTo>
                  <a:pt x="30791" y="59983"/>
                </a:lnTo>
                <a:lnTo>
                  <a:pt x="30791" y="59321"/>
                </a:lnTo>
                <a:lnTo>
                  <a:pt x="29001" y="56757"/>
                </a:lnTo>
                <a:lnTo>
                  <a:pt x="26344" y="57787"/>
                </a:lnTo>
                <a:lnTo>
                  <a:pt x="23572" y="58179"/>
                </a:lnTo>
                <a:lnTo>
                  <a:pt x="19368" y="57330"/>
                </a:lnTo>
                <a:lnTo>
                  <a:pt x="17445" y="53900"/>
                </a:lnTo>
                <a:lnTo>
                  <a:pt x="16967" y="51347"/>
                </a:lnTo>
                <a:lnTo>
                  <a:pt x="16967" y="20754"/>
                </a:lnTo>
                <a:lnTo>
                  <a:pt x="29066" y="20754"/>
                </a:lnTo>
                <a:lnTo>
                  <a:pt x="30632" y="19304"/>
                </a:lnTo>
                <a:lnTo>
                  <a:pt x="30791" y="16372"/>
                </a:lnTo>
                <a:lnTo>
                  <a:pt x="29066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7463297" y="2313273"/>
            <a:ext cx="40582" cy="75830"/>
          </a:xfrm>
          <a:custGeom>
            <a:avLst/>
            <a:gdLst/>
            <a:ahLst/>
            <a:cxnLst/>
            <a:rect l="l" t="t" r="r" b="b"/>
            <a:pathLst>
              <a:path w="40582" h="75830">
                <a:moveTo>
                  <a:pt x="31953" y="45590"/>
                </a:moveTo>
                <a:lnTo>
                  <a:pt x="31953" y="74193"/>
                </a:lnTo>
                <a:lnTo>
                  <a:pt x="32161" y="74927"/>
                </a:lnTo>
                <a:lnTo>
                  <a:pt x="34706" y="75830"/>
                </a:lnTo>
                <a:lnTo>
                  <a:pt x="37820" y="75830"/>
                </a:lnTo>
                <a:lnTo>
                  <a:pt x="40582" y="74193"/>
                </a:lnTo>
                <a:lnTo>
                  <a:pt x="40582" y="40943"/>
                </a:lnTo>
                <a:lnTo>
                  <a:pt x="40298" y="37947"/>
                </a:lnTo>
                <a:lnTo>
                  <a:pt x="39146" y="32994"/>
                </a:lnTo>
                <a:lnTo>
                  <a:pt x="36866" y="28980"/>
                </a:lnTo>
                <a:lnTo>
                  <a:pt x="33803" y="25679"/>
                </a:lnTo>
                <a:lnTo>
                  <a:pt x="29516" y="23468"/>
                </a:lnTo>
                <a:lnTo>
                  <a:pt x="26866" y="22910"/>
                </a:lnTo>
                <a:lnTo>
                  <a:pt x="21178" y="22910"/>
                </a:lnTo>
                <a:lnTo>
                  <a:pt x="16127" y="24890"/>
                </a:lnTo>
                <a:lnTo>
                  <a:pt x="11127" y="28232"/>
                </a:lnTo>
                <a:lnTo>
                  <a:pt x="8649" y="30949"/>
                </a:lnTo>
                <a:lnTo>
                  <a:pt x="8649" y="1699"/>
                </a:lnTo>
                <a:lnTo>
                  <a:pt x="8430" y="925"/>
                </a:lnTo>
                <a:lnTo>
                  <a:pt x="5881" y="0"/>
                </a:lnTo>
                <a:lnTo>
                  <a:pt x="2753" y="0"/>
                </a:lnTo>
                <a:lnTo>
                  <a:pt x="0" y="1699"/>
                </a:lnTo>
                <a:lnTo>
                  <a:pt x="0" y="74193"/>
                </a:lnTo>
                <a:lnTo>
                  <a:pt x="182" y="74927"/>
                </a:lnTo>
                <a:lnTo>
                  <a:pt x="2753" y="75830"/>
                </a:lnTo>
                <a:lnTo>
                  <a:pt x="5881" y="75830"/>
                </a:lnTo>
                <a:lnTo>
                  <a:pt x="8649" y="74193"/>
                </a:lnTo>
                <a:lnTo>
                  <a:pt x="8649" y="40054"/>
                </a:lnTo>
                <a:lnTo>
                  <a:pt x="11015" y="36979"/>
                </a:lnTo>
                <a:lnTo>
                  <a:pt x="13282" y="34658"/>
                </a:lnTo>
                <a:lnTo>
                  <a:pt x="17611" y="31468"/>
                </a:lnTo>
                <a:lnTo>
                  <a:pt x="21937" y="30669"/>
                </a:lnTo>
                <a:lnTo>
                  <a:pt x="25087" y="31000"/>
                </a:lnTo>
                <a:lnTo>
                  <a:pt x="27636" y="32296"/>
                </a:lnTo>
                <a:lnTo>
                  <a:pt x="30286" y="35698"/>
                </a:lnTo>
                <a:lnTo>
                  <a:pt x="31315" y="38873"/>
                </a:lnTo>
                <a:lnTo>
                  <a:pt x="31953" y="42797"/>
                </a:lnTo>
                <a:lnTo>
                  <a:pt x="31953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7551550" y="2336176"/>
            <a:ext cx="43357" cy="72367"/>
          </a:xfrm>
          <a:custGeom>
            <a:avLst/>
            <a:gdLst/>
            <a:ahLst/>
            <a:cxnLst/>
            <a:rect l="l" t="t" r="r" b="b"/>
            <a:pathLst>
              <a:path w="43357" h="72367">
                <a:moveTo>
                  <a:pt x="0" y="2452"/>
                </a:moveTo>
                <a:lnTo>
                  <a:pt x="0" y="70665"/>
                </a:lnTo>
                <a:lnTo>
                  <a:pt x="186" y="71413"/>
                </a:lnTo>
                <a:lnTo>
                  <a:pt x="2760" y="72367"/>
                </a:lnTo>
                <a:lnTo>
                  <a:pt x="5882" y="72367"/>
                </a:lnTo>
                <a:lnTo>
                  <a:pt x="8629" y="70665"/>
                </a:lnTo>
                <a:lnTo>
                  <a:pt x="8629" y="46241"/>
                </a:lnTo>
                <a:lnTo>
                  <a:pt x="9903" y="47513"/>
                </a:lnTo>
                <a:lnTo>
                  <a:pt x="13313" y="50497"/>
                </a:lnTo>
                <a:lnTo>
                  <a:pt x="16722" y="52491"/>
                </a:lnTo>
                <a:lnTo>
                  <a:pt x="20250" y="53517"/>
                </a:lnTo>
                <a:lnTo>
                  <a:pt x="22932" y="53672"/>
                </a:lnTo>
                <a:lnTo>
                  <a:pt x="26219" y="53672"/>
                </a:lnTo>
                <a:lnTo>
                  <a:pt x="29135" y="53025"/>
                </a:lnTo>
                <a:lnTo>
                  <a:pt x="31687" y="51739"/>
                </a:lnTo>
                <a:lnTo>
                  <a:pt x="32558" y="38188"/>
                </a:lnTo>
                <a:lnTo>
                  <a:pt x="30618" y="41810"/>
                </a:lnTo>
                <a:lnTo>
                  <a:pt x="27788" y="44338"/>
                </a:lnTo>
                <a:lnTo>
                  <a:pt x="24368" y="45961"/>
                </a:lnTo>
                <a:lnTo>
                  <a:pt x="19836" y="45961"/>
                </a:lnTo>
                <a:lnTo>
                  <a:pt x="15433" y="43574"/>
                </a:lnTo>
                <a:lnTo>
                  <a:pt x="11033" y="39690"/>
                </a:lnTo>
                <a:lnTo>
                  <a:pt x="8629" y="36691"/>
                </a:lnTo>
                <a:lnTo>
                  <a:pt x="8629" y="17259"/>
                </a:lnTo>
                <a:lnTo>
                  <a:pt x="7585" y="9018"/>
                </a:lnTo>
                <a:lnTo>
                  <a:pt x="7585" y="2452"/>
                </a:lnTo>
                <a:lnTo>
                  <a:pt x="6059" y="904"/>
                </a:lnTo>
                <a:lnTo>
                  <a:pt x="3067" y="763"/>
                </a:lnTo>
                <a:lnTo>
                  <a:pt x="0" y="2452"/>
                </a:lnTo>
                <a:close/>
              </a:path>
              <a:path w="43357" h="72367">
                <a:moveTo>
                  <a:pt x="8629" y="17259"/>
                </a:moveTo>
                <a:lnTo>
                  <a:pt x="10015" y="15495"/>
                </a:lnTo>
                <a:lnTo>
                  <a:pt x="12542" y="12791"/>
                </a:lnTo>
                <a:lnTo>
                  <a:pt x="16070" y="9857"/>
                </a:lnTo>
                <a:lnTo>
                  <a:pt x="19378" y="8229"/>
                </a:lnTo>
                <a:lnTo>
                  <a:pt x="22716" y="7711"/>
                </a:lnTo>
                <a:lnTo>
                  <a:pt x="26845" y="8255"/>
                </a:lnTo>
                <a:lnTo>
                  <a:pt x="29858" y="10429"/>
                </a:lnTo>
                <a:lnTo>
                  <a:pt x="31957" y="13680"/>
                </a:lnTo>
                <a:lnTo>
                  <a:pt x="33491" y="17565"/>
                </a:lnTo>
                <a:lnTo>
                  <a:pt x="34221" y="22226"/>
                </a:lnTo>
                <a:lnTo>
                  <a:pt x="34405" y="27141"/>
                </a:lnTo>
                <a:lnTo>
                  <a:pt x="34405" y="29415"/>
                </a:lnTo>
                <a:lnTo>
                  <a:pt x="33721" y="33922"/>
                </a:lnTo>
                <a:lnTo>
                  <a:pt x="32558" y="38188"/>
                </a:lnTo>
                <a:lnTo>
                  <a:pt x="31687" y="51739"/>
                </a:lnTo>
                <a:lnTo>
                  <a:pt x="36370" y="48629"/>
                </a:lnTo>
                <a:lnTo>
                  <a:pt x="39827" y="43891"/>
                </a:lnTo>
                <a:lnTo>
                  <a:pt x="41136" y="41008"/>
                </a:lnTo>
                <a:lnTo>
                  <a:pt x="42033" y="37605"/>
                </a:lnTo>
                <a:lnTo>
                  <a:pt x="42915" y="34215"/>
                </a:lnTo>
                <a:lnTo>
                  <a:pt x="43357" y="30380"/>
                </a:lnTo>
                <a:lnTo>
                  <a:pt x="43357" y="22569"/>
                </a:lnTo>
                <a:lnTo>
                  <a:pt x="43012" y="19202"/>
                </a:lnTo>
                <a:lnTo>
                  <a:pt x="42325" y="16042"/>
                </a:lnTo>
                <a:lnTo>
                  <a:pt x="41615" y="12877"/>
                </a:lnTo>
                <a:lnTo>
                  <a:pt x="40510" y="10099"/>
                </a:lnTo>
                <a:lnTo>
                  <a:pt x="38991" y="7711"/>
                </a:lnTo>
                <a:lnTo>
                  <a:pt x="35510" y="3441"/>
                </a:lnTo>
                <a:lnTo>
                  <a:pt x="30683" y="698"/>
                </a:lnTo>
                <a:lnTo>
                  <a:pt x="27777" y="0"/>
                </a:lnTo>
                <a:lnTo>
                  <a:pt x="24353" y="0"/>
                </a:lnTo>
                <a:lnTo>
                  <a:pt x="21294" y="205"/>
                </a:lnTo>
                <a:lnTo>
                  <a:pt x="18460" y="955"/>
                </a:lnTo>
                <a:lnTo>
                  <a:pt x="15739" y="2261"/>
                </a:lnTo>
                <a:lnTo>
                  <a:pt x="13056" y="3938"/>
                </a:lnTo>
                <a:lnTo>
                  <a:pt x="10407" y="6184"/>
                </a:lnTo>
                <a:lnTo>
                  <a:pt x="7585" y="9018"/>
                </a:lnTo>
                <a:lnTo>
                  <a:pt x="8629" y="17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7611609" y="2336184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86" y="52923"/>
                </a:moveTo>
                <a:lnTo>
                  <a:pt x="8641" y="51285"/>
                </a:lnTo>
                <a:lnTo>
                  <a:pt x="8641" y="19151"/>
                </a:lnTo>
                <a:lnTo>
                  <a:pt x="10984" y="15483"/>
                </a:lnTo>
                <a:lnTo>
                  <a:pt x="13007" y="12740"/>
                </a:lnTo>
                <a:lnTo>
                  <a:pt x="15825" y="9972"/>
                </a:lnTo>
                <a:lnTo>
                  <a:pt x="19231" y="8470"/>
                </a:lnTo>
                <a:lnTo>
                  <a:pt x="22161" y="8676"/>
                </a:lnTo>
                <a:lnTo>
                  <a:pt x="24808" y="9475"/>
                </a:lnTo>
                <a:lnTo>
                  <a:pt x="27457" y="8194"/>
                </a:lnTo>
                <a:lnTo>
                  <a:pt x="27518" y="3671"/>
                </a:lnTo>
                <a:lnTo>
                  <a:pt x="25239" y="687"/>
                </a:lnTo>
                <a:lnTo>
                  <a:pt x="22223" y="90"/>
                </a:lnTo>
                <a:lnTo>
                  <a:pt x="19674" y="0"/>
                </a:lnTo>
                <a:lnTo>
                  <a:pt x="16686" y="673"/>
                </a:lnTo>
                <a:lnTo>
                  <a:pt x="13655" y="2578"/>
                </a:lnTo>
                <a:lnTo>
                  <a:pt x="10311" y="5994"/>
                </a:lnTo>
                <a:lnTo>
                  <a:pt x="7809" y="9550"/>
                </a:lnTo>
                <a:lnTo>
                  <a:pt x="7809" y="2440"/>
                </a:lnTo>
                <a:lnTo>
                  <a:pt x="5847" y="839"/>
                </a:lnTo>
                <a:lnTo>
                  <a:pt x="3129" y="749"/>
                </a:lnTo>
                <a:lnTo>
                  <a:pt x="0" y="2440"/>
                </a:lnTo>
                <a:lnTo>
                  <a:pt x="0" y="51285"/>
                </a:lnTo>
                <a:lnTo>
                  <a:pt x="198" y="52009"/>
                </a:lnTo>
                <a:lnTo>
                  <a:pt x="2768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7649377" y="2336184"/>
            <a:ext cx="47119" cy="53657"/>
          </a:xfrm>
          <a:custGeom>
            <a:avLst/>
            <a:gdLst/>
            <a:ahLst/>
            <a:cxnLst/>
            <a:rect l="l" t="t" r="r" b="b"/>
            <a:pathLst>
              <a:path w="47119" h="53657">
                <a:moveTo>
                  <a:pt x="8952" y="23911"/>
                </a:moveTo>
                <a:lnTo>
                  <a:pt x="9244" y="21348"/>
                </a:lnTo>
                <a:lnTo>
                  <a:pt x="9820" y="18986"/>
                </a:lnTo>
                <a:lnTo>
                  <a:pt x="11302" y="14604"/>
                </a:lnTo>
                <a:lnTo>
                  <a:pt x="13694" y="11174"/>
                </a:lnTo>
                <a:lnTo>
                  <a:pt x="17063" y="8902"/>
                </a:lnTo>
                <a:lnTo>
                  <a:pt x="21121" y="7491"/>
                </a:lnTo>
                <a:lnTo>
                  <a:pt x="26476" y="7491"/>
                </a:lnTo>
                <a:lnTo>
                  <a:pt x="30671" y="9039"/>
                </a:lnTo>
                <a:lnTo>
                  <a:pt x="34015" y="11465"/>
                </a:lnTo>
                <a:lnTo>
                  <a:pt x="36208" y="15008"/>
                </a:lnTo>
                <a:lnTo>
                  <a:pt x="37461" y="19429"/>
                </a:lnTo>
                <a:lnTo>
                  <a:pt x="38169" y="24267"/>
                </a:lnTo>
                <a:lnTo>
                  <a:pt x="38169" y="29743"/>
                </a:lnTo>
                <a:lnTo>
                  <a:pt x="37900" y="32321"/>
                </a:lnTo>
                <a:lnTo>
                  <a:pt x="36774" y="37019"/>
                </a:lnTo>
                <a:lnTo>
                  <a:pt x="36554" y="50278"/>
                </a:lnTo>
                <a:lnTo>
                  <a:pt x="39066" y="48373"/>
                </a:lnTo>
                <a:lnTo>
                  <a:pt x="43084" y="43545"/>
                </a:lnTo>
                <a:lnTo>
                  <a:pt x="44592" y="40651"/>
                </a:lnTo>
                <a:lnTo>
                  <a:pt x="45612" y="37299"/>
                </a:lnTo>
                <a:lnTo>
                  <a:pt x="46615" y="33958"/>
                </a:lnTo>
                <a:lnTo>
                  <a:pt x="47119" y="30300"/>
                </a:lnTo>
                <a:lnTo>
                  <a:pt x="47119" y="22237"/>
                </a:lnTo>
                <a:lnTo>
                  <a:pt x="46640" y="18564"/>
                </a:lnTo>
                <a:lnTo>
                  <a:pt x="45683" y="15303"/>
                </a:lnTo>
                <a:lnTo>
                  <a:pt x="44729" y="12038"/>
                </a:lnTo>
                <a:lnTo>
                  <a:pt x="43293" y="9269"/>
                </a:lnTo>
                <a:lnTo>
                  <a:pt x="41370" y="7009"/>
                </a:lnTo>
                <a:lnTo>
                  <a:pt x="37043" y="2984"/>
                </a:lnTo>
                <a:lnTo>
                  <a:pt x="34178" y="1789"/>
                </a:lnTo>
                <a:lnTo>
                  <a:pt x="31283" y="594"/>
                </a:lnTo>
                <a:lnTo>
                  <a:pt x="27910" y="0"/>
                </a:lnTo>
                <a:lnTo>
                  <a:pt x="20030" y="0"/>
                </a:lnTo>
                <a:lnTo>
                  <a:pt x="16512" y="673"/>
                </a:lnTo>
                <a:lnTo>
                  <a:pt x="13510" y="2005"/>
                </a:lnTo>
                <a:lnTo>
                  <a:pt x="10507" y="3351"/>
                </a:lnTo>
                <a:lnTo>
                  <a:pt x="8006" y="5231"/>
                </a:lnTo>
                <a:lnTo>
                  <a:pt x="3985" y="10083"/>
                </a:lnTo>
                <a:lnTo>
                  <a:pt x="2486" y="12952"/>
                </a:lnTo>
                <a:lnTo>
                  <a:pt x="1497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4"/>
                </a:lnTo>
                <a:lnTo>
                  <a:pt x="1410" y="38353"/>
                </a:lnTo>
                <a:lnTo>
                  <a:pt x="2357" y="41616"/>
                </a:lnTo>
                <a:lnTo>
                  <a:pt x="3775" y="44383"/>
                </a:lnTo>
                <a:lnTo>
                  <a:pt x="5712" y="46669"/>
                </a:lnTo>
                <a:lnTo>
                  <a:pt x="10029" y="50684"/>
                </a:lnTo>
                <a:lnTo>
                  <a:pt x="8952" y="29372"/>
                </a:lnTo>
                <a:lnTo>
                  <a:pt x="8952" y="23911"/>
                </a:lnTo>
                <a:close/>
              </a:path>
              <a:path w="47119" h="53657">
                <a:moveTo>
                  <a:pt x="9672" y="34239"/>
                </a:moveTo>
                <a:lnTo>
                  <a:pt x="8952" y="29372"/>
                </a:lnTo>
                <a:lnTo>
                  <a:pt x="10029" y="50684"/>
                </a:lnTo>
                <a:lnTo>
                  <a:pt x="12898" y="51879"/>
                </a:lnTo>
                <a:lnTo>
                  <a:pt x="15788" y="53070"/>
                </a:lnTo>
                <a:lnTo>
                  <a:pt x="19159" y="53657"/>
                </a:lnTo>
                <a:lnTo>
                  <a:pt x="27017" y="53657"/>
                </a:lnTo>
                <a:lnTo>
                  <a:pt x="30524" y="52984"/>
                </a:lnTo>
                <a:lnTo>
                  <a:pt x="33536" y="51624"/>
                </a:lnTo>
                <a:lnTo>
                  <a:pt x="36554" y="50278"/>
                </a:lnTo>
                <a:lnTo>
                  <a:pt x="36774" y="37019"/>
                </a:lnTo>
                <a:lnTo>
                  <a:pt x="34688" y="40751"/>
                </a:lnTo>
                <a:lnTo>
                  <a:pt x="31957" y="43761"/>
                </a:lnTo>
                <a:lnTo>
                  <a:pt x="28216" y="45655"/>
                </a:lnTo>
                <a:lnTo>
                  <a:pt x="23489" y="46126"/>
                </a:lnTo>
                <a:lnTo>
                  <a:pt x="20707" y="46126"/>
                </a:lnTo>
                <a:lnTo>
                  <a:pt x="16502" y="44575"/>
                </a:lnTo>
                <a:lnTo>
                  <a:pt x="13153" y="42148"/>
                </a:lnTo>
                <a:lnTo>
                  <a:pt x="10935" y="38646"/>
                </a:lnTo>
                <a:lnTo>
                  <a:pt x="9672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7707120" y="2336965"/>
            <a:ext cx="44874" cy="52171"/>
          </a:xfrm>
          <a:custGeom>
            <a:avLst/>
            <a:gdLst/>
            <a:ahLst/>
            <a:cxnLst/>
            <a:rect l="l" t="t" r="r" b="b"/>
            <a:pathLst>
              <a:path w="44874" h="52171">
                <a:moveTo>
                  <a:pt x="529" y="3834"/>
                </a:moveTo>
                <a:lnTo>
                  <a:pt x="16535" y="50227"/>
                </a:lnTo>
                <a:lnTo>
                  <a:pt x="17114" y="51141"/>
                </a:lnTo>
                <a:lnTo>
                  <a:pt x="19843" y="52067"/>
                </a:lnTo>
                <a:lnTo>
                  <a:pt x="22467" y="52171"/>
                </a:lnTo>
                <a:lnTo>
                  <a:pt x="25779" y="52042"/>
                </a:lnTo>
                <a:lnTo>
                  <a:pt x="28379" y="50227"/>
                </a:lnTo>
                <a:lnTo>
                  <a:pt x="44456" y="3834"/>
                </a:lnTo>
                <a:lnTo>
                  <a:pt x="44874" y="1548"/>
                </a:lnTo>
                <a:lnTo>
                  <a:pt x="44874" y="1267"/>
                </a:lnTo>
                <a:lnTo>
                  <a:pt x="42315" y="0"/>
                </a:lnTo>
                <a:lnTo>
                  <a:pt x="39140" y="11"/>
                </a:lnTo>
                <a:lnTo>
                  <a:pt x="36073" y="1713"/>
                </a:lnTo>
                <a:lnTo>
                  <a:pt x="22932" y="41983"/>
                </a:lnTo>
                <a:lnTo>
                  <a:pt x="22569" y="41983"/>
                </a:lnTo>
                <a:lnTo>
                  <a:pt x="9267" y="1713"/>
                </a:lnTo>
                <a:lnTo>
                  <a:pt x="8665" y="684"/>
                </a:lnTo>
                <a:lnTo>
                  <a:pt x="6066" y="11"/>
                </a:lnTo>
                <a:lnTo>
                  <a:pt x="2758" y="0"/>
                </a:lnTo>
                <a:lnTo>
                  <a:pt x="0" y="1267"/>
                </a:lnTo>
                <a:lnTo>
                  <a:pt x="529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7764400" y="2316816"/>
            <a:ext cx="10674" cy="72287"/>
          </a:xfrm>
          <a:custGeom>
            <a:avLst/>
            <a:gdLst/>
            <a:ahLst/>
            <a:cxnLst/>
            <a:rect l="l" t="t" r="r" b="b"/>
            <a:pathLst>
              <a:path w="10674" h="72287">
                <a:moveTo>
                  <a:pt x="0" y="5421"/>
                </a:moveTo>
                <a:lnTo>
                  <a:pt x="364" y="8887"/>
                </a:lnTo>
                <a:lnTo>
                  <a:pt x="3272" y="10741"/>
                </a:lnTo>
                <a:lnTo>
                  <a:pt x="7352" y="10741"/>
                </a:lnTo>
                <a:lnTo>
                  <a:pt x="10293" y="8837"/>
                </a:lnTo>
                <a:lnTo>
                  <a:pt x="10674" y="5306"/>
                </a:lnTo>
                <a:lnTo>
                  <a:pt x="10303" y="1854"/>
                </a:lnTo>
                <a:lnTo>
                  <a:pt x="7412" y="0"/>
                </a:lnTo>
                <a:lnTo>
                  <a:pt x="331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74" h="72287">
                <a:moveTo>
                  <a:pt x="1235" y="71384"/>
                </a:moveTo>
                <a:lnTo>
                  <a:pt x="3808" y="72287"/>
                </a:lnTo>
                <a:lnTo>
                  <a:pt x="6922" y="72287"/>
                </a:lnTo>
                <a:lnTo>
                  <a:pt x="9685" y="70650"/>
                </a:lnTo>
                <a:lnTo>
                  <a:pt x="9685" y="21804"/>
                </a:lnTo>
                <a:lnTo>
                  <a:pt x="9475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37" y="21804"/>
                </a:lnTo>
                <a:lnTo>
                  <a:pt x="1037" y="70650"/>
                </a:lnTo>
                <a:lnTo>
                  <a:pt x="1235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7790648" y="2365124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9" y="0"/>
                </a:moveTo>
                <a:lnTo>
                  <a:pt x="7868" y="21235"/>
                </a:lnTo>
                <a:lnTo>
                  <a:pt x="12758" y="24029"/>
                </a:lnTo>
                <a:lnTo>
                  <a:pt x="12332" y="12851"/>
                </a:lnTo>
                <a:lnTo>
                  <a:pt x="10504" y="9193"/>
                </a:lnTo>
                <a:lnTo>
                  <a:pt x="9499" y="4748"/>
                </a:lnTo>
                <a:lnTo>
                  <a:pt x="8949" y="0"/>
                </a:lnTo>
                <a:close/>
              </a:path>
              <a:path w="12758" h="75653">
                <a:moveTo>
                  <a:pt x="43365" y="-49936"/>
                </a:moveTo>
                <a:lnTo>
                  <a:pt x="43120" y="-50674"/>
                </a:lnTo>
                <a:lnTo>
                  <a:pt x="40549" y="-51624"/>
                </a:lnTo>
                <a:lnTo>
                  <a:pt x="37447" y="-51624"/>
                </a:lnTo>
                <a:lnTo>
                  <a:pt x="34678" y="-49936"/>
                </a:lnTo>
                <a:lnTo>
                  <a:pt x="34678" y="-21564"/>
                </a:lnTo>
                <a:lnTo>
                  <a:pt x="32431" y="-23976"/>
                </a:lnTo>
                <a:lnTo>
                  <a:pt x="27885" y="-27076"/>
                </a:lnTo>
                <a:lnTo>
                  <a:pt x="23083" y="-28944"/>
                </a:lnTo>
                <a:lnTo>
                  <a:pt x="17012" y="-28944"/>
                </a:lnTo>
                <a:lnTo>
                  <a:pt x="14071" y="-28296"/>
                </a:lnTo>
                <a:lnTo>
                  <a:pt x="11548" y="-27011"/>
                </a:lnTo>
                <a:lnTo>
                  <a:pt x="6885" y="-23900"/>
                </a:lnTo>
                <a:lnTo>
                  <a:pt x="3469" y="-19127"/>
                </a:lnTo>
                <a:lnTo>
                  <a:pt x="2192" y="-16229"/>
                </a:lnTo>
                <a:lnTo>
                  <a:pt x="1310" y="-12852"/>
                </a:lnTo>
                <a:lnTo>
                  <a:pt x="441" y="-9475"/>
                </a:lnTo>
                <a:lnTo>
                  <a:pt x="0" y="-5676"/>
                </a:lnTo>
                <a:lnTo>
                  <a:pt x="0" y="2058"/>
                </a:lnTo>
                <a:lnTo>
                  <a:pt x="341" y="5435"/>
                </a:lnTo>
                <a:lnTo>
                  <a:pt x="1054" y="8636"/>
                </a:lnTo>
                <a:lnTo>
                  <a:pt x="1742" y="11836"/>
                </a:lnTo>
                <a:lnTo>
                  <a:pt x="2858" y="14630"/>
                </a:lnTo>
                <a:lnTo>
                  <a:pt x="4377" y="16991"/>
                </a:lnTo>
                <a:lnTo>
                  <a:pt x="7868" y="21235"/>
                </a:lnTo>
                <a:lnTo>
                  <a:pt x="8949" y="0"/>
                </a:lnTo>
                <a:lnTo>
                  <a:pt x="8949" y="-4773"/>
                </a:lnTo>
                <a:lnTo>
                  <a:pt x="9607" y="-9295"/>
                </a:lnTo>
                <a:lnTo>
                  <a:pt x="10753" y="-13550"/>
                </a:lnTo>
                <a:lnTo>
                  <a:pt x="12660" y="-17092"/>
                </a:lnTo>
                <a:lnTo>
                  <a:pt x="15454" y="-19610"/>
                </a:lnTo>
                <a:lnTo>
                  <a:pt x="18849" y="-21247"/>
                </a:lnTo>
                <a:lnTo>
                  <a:pt x="23425" y="-21247"/>
                </a:lnTo>
                <a:lnTo>
                  <a:pt x="27885" y="-18870"/>
                </a:lnTo>
                <a:lnTo>
                  <a:pt x="32335" y="-15012"/>
                </a:lnTo>
                <a:lnTo>
                  <a:pt x="34678" y="-12012"/>
                </a:lnTo>
                <a:lnTo>
                  <a:pt x="34678" y="7519"/>
                </a:lnTo>
                <a:lnTo>
                  <a:pt x="32014" y="10782"/>
                </a:lnTo>
                <a:lnTo>
                  <a:pt x="28403" y="14187"/>
                </a:lnTo>
                <a:lnTo>
                  <a:pt x="25081" y="16268"/>
                </a:lnTo>
                <a:lnTo>
                  <a:pt x="21841" y="17067"/>
                </a:lnTo>
                <a:lnTo>
                  <a:pt x="18425" y="17067"/>
                </a:lnTo>
                <a:lnTo>
                  <a:pt x="15029" y="15419"/>
                </a:lnTo>
                <a:lnTo>
                  <a:pt x="12332" y="12851"/>
                </a:lnTo>
                <a:lnTo>
                  <a:pt x="12758" y="24029"/>
                </a:lnTo>
                <a:lnTo>
                  <a:pt x="15713" y="24728"/>
                </a:lnTo>
                <a:lnTo>
                  <a:pt x="22344" y="24728"/>
                </a:lnTo>
                <a:lnTo>
                  <a:pt x="25261" y="23939"/>
                </a:lnTo>
                <a:lnTo>
                  <a:pt x="27936" y="22391"/>
                </a:lnTo>
                <a:lnTo>
                  <a:pt x="30606" y="20840"/>
                </a:lnTo>
                <a:lnTo>
                  <a:pt x="33195" y="18668"/>
                </a:lnTo>
                <a:lnTo>
                  <a:pt x="35671" y="15876"/>
                </a:lnTo>
                <a:lnTo>
                  <a:pt x="35671" y="22338"/>
                </a:lnTo>
                <a:lnTo>
                  <a:pt x="37278" y="23839"/>
                </a:lnTo>
                <a:lnTo>
                  <a:pt x="40290" y="24015"/>
                </a:lnTo>
                <a:lnTo>
                  <a:pt x="43365" y="22338"/>
                </a:lnTo>
                <a:lnTo>
                  <a:pt x="43365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7852655" y="2316816"/>
            <a:ext cx="10673" cy="72287"/>
          </a:xfrm>
          <a:custGeom>
            <a:avLst/>
            <a:gdLst/>
            <a:ahLst/>
            <a:cxnLst/>
            <a:rect l="l" t="t" r="r" b="b"/>
            <a:pathLst>
              <a:path w="10673" h="72287">
                <a:moveTo>
                  <a:pt x="0" y="5421"/>
                </a:moveTo>
                <a:lnTo>
                  <a:pt x="367" y="8887"/>
                </a:lnTo>
                <a:lnTo>
                  <a:pt x="3261" y="10741"/>
                </a:lnTo>
                <a:lnTo>
                  <a:pt x="7354" y="10741"/>
                </a:lnTo>
                <a:lnTo>
                  <a:pt x="10295" y="8837"/>
                </a:lnTo>
                <a:lnTo>
                  <a:pt x="10673" y="5306"/>
                </a:lnTo>
                <a:lnTo>
                  <a:pt x="10306" y="1854"/>
                </a:lnTo>
                <a:lnTo>
                  <a:pt x="7401" y="0"/>
                </a:lnTo>
                <a:lnTo>
                  <a:pt x="3318" y="0"/>
                </a:lnTo>
                <a:lnTo>
                  <a:pt x="380" y="1889"/>
                </a:lnTo>
                <a:lnTo>
                  <a:pt x="0" y="5421"/>
                </a:lnTo>
                <a:close/>
              </a:path>
              <a:path w="10673" h="72287">
                <a:moveTo>
                  <a:pt x="1238" y="71384"/>
                </a:moveTo>
                <a:lnTo>
                  <a:pt x="3808" y="72287"/>
                </a:lnTo>
                <a:lnTo>
                  <a:pt x="6926" y="72287"/>
                </a:lnTo>
                <a:lnTo>
                  <a:pt x="9679" y="70650"/>
                </a:lnTo>
                <a:lnTo>
                  <a:pt x="9679" y="21804"/>
                </a:lnTo>
                <a:lnTo>
                  <a:pt x="9475" y="21106"/>
                </a:lnTo>
                <a:lnTo>
                  <a:pt x="6926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7881876" y="2336184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96" y="52919"/>
                </a:moveTo>
                <a:lnTo>
                  <a:pt x="8657" y="51282"/>
                </a:lnTo>
                <a:lnTo>
                  <a:pt x="8657" y="17143"/>
                </a:lnTo>
                <a:lnTo>
                  <a:pt x="11033" y="14069"/>
                </a:lnTo>
                <a:lnTo>
                  <a:pt x="13286" y="11747"/>
                </a:lnTo>
                <a:lnTo>
                  <a:pt x="17628" y="8557"/>
                </a:lnTo>
                <a:lnTo>
                  <a:pt x="21951" y="7758"/>
                </a:lnTo>
                <a:lnTo>
                  <a:pt x="25105" y="8089"/>
                </a:lnTo>
                <a:lnTo>
                  <a:pt x="27654" y="9385"/>
                </a:lnTo>
                <a:lnTo>
                  <a:pt x="30304" y="12787"/>
                </a:lnTo>
                <a:lnTo>
                  <a:pt x="31329" y="15962"/>
                </a:lnTo>
                <a:lnTo>
                  <a:pt x="31957" y="19886"/>
                </a:lnTo>
                <a:lnTo>
                  <a:pt x="31957" y="51282"/>
                </a:lnTo>
                <a:lnTo>
                  <a:pt x="32179" y="52016"/>
                </a:lnTo>
                <a:lnTo>
                  <a:pt x="34725" y="52919"/>
                </a:lnTo>
                <a:lnTo>
                  <a:pt x="37839" y="52919"/>
                </a:lnTo>
                <a:lnTo>
                  <a:pt x="40596" y="51282"/>
                </a:lnTo>
                <a:lnTo>
                  <a:pt x="40596" y="18021"/>
                </a:lnTo>
                <a:lnTo>
                  <a:pt x="40316" y="15036"/>
                </a:lnTo>
                <a:lnTo>
                  <a:pt x="39164" y="10083"/>
                </a:lnTo>
                <a:lnTo>
                  <a:pt x="36874" y="6069"/>
                </a:lnTo>
                <a:lnTo>
                  <a:pt x="33817" y="2768"/>
                </a:lnTo>
                <a:lnTo>
                  <a:pt x="29530" y="557"/>
                </a:lnTo>
                <a:lnTo>
                  <a:pt x="26884" y="0"/>
                </a:lnTo>
                <a:lnTo>
                  <a:pt x="21045" y="0"/>
                </a:lnTo>
                <a:lnTo>
                  <a:pt x="18388" y="723"/>
                </a:lnTo>
                <a:lnTo>
                  <a:pt x="15749" y="2146"/>
                </a:lnTo>
                <a:lnTo>
                  <a:pt x="13117" y="3567"/>
                </a:lnTo>
                <a:lnTo>
                  <a:pt x="10468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9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96" y="52016"/>
                </a:lnTo>
                <a:lnTo>
                  <a:pt x="2774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7936718" y="2336295"/>
            <a:ext cx="44617" cy="54648"/>
          </a:xfrm>
          <a:custGeom>
            <a:avLst/>
            <a:gdLst/>
            <a:ahLst/>
            <a:cxnLst/>
            <a:rect l="l" t="t" r="r" b="b"/>
            <a:pathLst>
              <a:path w="44617" h="54648">
                <a:moveTo>
                  <a:pt x="9464" y="36230"/>
                </a:moveTo>
                <a:lnTo>
                  <a:pt x="9157" y="54648"/>
                </a:lnTo>
                <a:lnTo>
                  <a:pt x="11278" y="51559"/>
                </a:lnTo>
                <a:lnTo>
                  <a:pt x="10039" y="39646"/>
                </a:lnTo>
                <a:lnTo>
                  <a:pt x="9464" y="36230"/>
                </a:lnTo>
                <a:close/>
              </a:path>
              <a:path w="44617" h="54648">
                <a:moveTo>
                  <a:pt x="416" y="55727"/>
                </a:moveTo>
                <a:lnTo>
                  <a:pt x="0" y="59194"/>
                </a:lnTo>
                <a:lnTo>
                  <a:pt x="384" y="62826"/>
                </a:lnTo>
                <a:lnTo>
                  <a:pt x="1915" y="66038"/>
                </a:lnTo>
                <a:lnTo>
                  <a:pt x="4856" y="68579"/>
                </a:lnTo>
                <a:lnTo>
                  <a:pt x="8765" y="70650"/>
                </a:lnTo>
                <a:lnTo>
                  <a:pt x="11440" y="71323"/>
                </a:lnTo>
                <a:lnTo>
                  <a:pt x="14110" y="71996"/>
                </a:lnTo>
                <a:lnTo>
                  <a:pt x="17344" y="72323"/>
                </a:lnTo>
                <a:lnTo>
                  <a:pt x="25105" y="72323"/>
                </a:lnTo>
                <a:lnTo>
                  <a:pt x="28511" y="71880"/>
                </a:lnTo>
                <a:lnTo>
                  <a:pt x="31417" y="71003"/>
                </a:lnTo>
                <a:lnTo>
                  <a:pt x="34321" y="70102"/>
                </a:lnTo>
                <a:lnTo>
                  <a:pt x="38566" y="67373"/>
                </a:lnTo>
                <a:lnTo>
                  <a:pt x="41823" y="64043"/>
                </a:lnTo>
                <a:lnTo>
                  <a:pt x="43628" y="59993"/>
                </a:lnTo>
                <a:lnTo>
                  <a:pt x="44091" y="55613"/>
                </a:lnTo>
                <a:lnTo>
                  <a:pt x="43685" y="51598"/>
                </a:lnTo>
                <a:lnTo>
                  <a:pt x="42080" y="48387"/>
                </a:lnTo>
                <a:lnTo>
                  <a:pt x="39531" y="45921"/>
                </a:lnTo>
                <a:lnTo>
                  <a:pt x="36417" y="43977"/>
                </a:lnTo>
                <a:lnTo>
                  <a:pt x="32492" y="42786"/>
                </a:lnTo>
                <a:lnTo>
                  <a:pt x="28007" y="42378"/>
                </a:lnTo>
                <a:lnTo>
                  <a:pt x="15702" y="41832"/>
                </a:lnTo>
                <a:lnTo>
                  <a:pt x="13830" y="41756"/>
                </a:lnTo>
                <a:lnTo>
                  <a:pt x="10039" y="39646"/>
                </a:lnTo>
                <a:lnTo>
                  <a:pt x="11278" y="51559"/>
                </a:lnTo>
                <a:lnTo>
                  <a:pt x="14024" y="48995"/>
                </a:lnTo>
                <a:lnTo>
                  <a:pt x="26233" y="49428"/>
                </a:lnTo>
                <a:lnTo>
                  <a:pt x="29065" y="49503"/>
                </a:lnTo>
                <a:lnTo>
                  <a:pt x="31305" y="50101"/>
                </a:lnTo>
                <a:lnTo>
                  <a:pt x="34617" y="52387"/>
                </a:lnTo>
                <a:lnTo>
                  <a:pt x="35438" y="56106"/>
                </a:lnTo>
                <a:lnTo>
                  <a:pt x="35438" y="57340"/>
                </a:lnTo>
                <a:lnTo>
                  <a:pt x="34274" y="60742"/>
                </a:lnTo>
                <a:lnTo>
                  <a:pt x="31329" y="63486"/>
                </a:lnTo>
                <a:lnTo>
                  <a:pt x="28144" y="64706"/>
                </a:lnTo>
                <a:lnTo>
                  <a:pt x="24198" y="65491"/>
                </a:lnTo>
                <a:lnTo>
                  <a:pt x="17456" y="65491"/>
                </a:lnTo>
                <a:lnTo>
                  <a:pt x="14248" y="64883"/>
                </a:lnTo>
                <a:lnTo>
                  <a:pt x="11940" y="63676"/>
                </a:lnTo>
                <a:lnTo>
                  <a:pt x="8469" y="60678"/>
                </a:lnTo>
                <a:lnTo>
                  <a:pt x="8469" y="57567"/>
                </a:lnTo>
                <a:lnTo>
                  <a:pt x="9157" y="54648"/>
                </a:lnTo>
                <a:lnTo>
                  <a:pt x="9464" y="36230"/>
                </a:lnTo>
                <a:lnTo>
                  <a:pt x="10982" y="32879"/>
                </a:lnTo>
                <a:lnTo>
                  <a:pt x="13902" y="33677"/>
                </a:lnTo>
                <a:lnTo>
                  <a:pt x="17923" y="28105"/>
                </a:lnTo>
                <a:lnTo>
                  <a:pt x="13694" y="25336"/>
                </a:lnTo>
                <a:lnTo>
                  <a:pt x="11047" y="20954"/>
                </a:lnTo>
                <a:lnTo>
                  <a:pt x="11047" y="17740"/>
                </a:lnTo>
                <a:lnTo>
                  <a:pt x="11242" y="14907"/>
                </a:lnTo>
                <a:lnTo>
                  <a:pt x="9560" y="3200"/>
                </a:lnTo>
                <a:lnTo>
                  <a:pt x="6338" y="6235"/>
                </a:lnTo>
                <a:lnTo>
                  <a:pt x="4193" y="10299"/>
                </a:lnTo>
                <a:lnTo>
                  <a:pt x="2821" y="15011"/>
                </a:lnTo>
                <a:lnTo>
                  <a:pt x="2821" y="17791"/>
                </a:lnTo>
                <a:lnTo>
                  <a:pt x="3138" y="22222"/>
                </a:lnTo>
                <a:lnTo>
                  <a:pt x="4387" y="25589"/>
                </a:lnTo>
                <a:lnTo>
                  <a:pt x="6328" y="28421"/>
                </a:lnTo>
                <a:lnTo>
                  <a:pt x="3963" y="31366"/>
                </a:lnTo>
                <a:lnTo>
                  <a:pt x="2221" y="34833"/>
                </a:lnTo>
                <a:lnTo>
                  <a:pt x="1766" y="39013"/>
                </a:lnTo>
                <a:lnTo>
                  <a:pt x="2195" y="42087"/>
                </a:lnTo>
                <a:lnTo>
                  <a:pt x="3826" y="44830"/>
                </a:lnTo>
                <a:lnTo>
                  <a:pt x="6803" y="46875"/>
                </a:lnTo>
                <a:lnTo>
                  <a:pt x="3836" y="49618"/>
                </a:lnTo>
                <a:lnTo>
                  <a:pt x="1705" y="52527"/>
                </a:lnTo>
                <a:lnTo>
                  <a:pt x="416" y="55727"/>
                </a:lnTo>
                <a:close/>
              </a:path>
              <a:path w="44617" h="54648">
                <a:moveTo>
                  <a:pt x="14305" y="9079"/>
                </a:moveTo>
                <a:lnTo>
                  <a:pt x="17811" y="7124"/>
                </a:lnTo>
                <a:lnTo>
                  <a:pt x="20947" y="6832"/>
                </a:lnTo>
                <a:lnTo>
                  <a:pt x="24198" y="6832"/>
                </a:lnTo>
                <a:lnTo>
                  <a:pt x="26700" y="7758"/>
                </a:lnTo>
                <a:lnTo>
                  <a:pt x="30228" y="11490"/>
                </a:lnTo>
                <a:lnTo>
                  <a:pt x="31099" y="14083"/>
                </a:lnTo>
                <a:lnTo>
                  <a:pt x="31099" y="17409"/>
                </a:lnTo>
                <a:lnTo>
                  <a:pt x="30901" y="20191"/>
                </a:lnTo>
                <a:lnTo>
                  <a:pt x="30095" y="22795"/>
                </a:lnTo>
                <a:lnTo>
                  <a:pt x="27838" y="25930"/>
                </a:lnTo>
                <a:lnTo>
                  <a:pt x="24296" y="27824"/>
                </a:lnTo>
                <a:lnTo>
                  <a:pt x="21109" y="28105"/>
                </a:lnTo>
                <a:lnTo>
                  <a:pt x="17923" y="28105"/>
                </a:lnTo>
                <a:lnTo>
                  <a:pt x="13902" y="33677"/>
                </a:lnTo>
                <a:lnTo>
                  <a:pt x="17358" y="34733"/>
                </a:lnTo>
                <a:lnTo>
                  <a:pt x="21109" y="34998"/>
                </a:lnTo>
                <a:lnTo>
                  <a:pt x="23820" y="34998"/>
                </a:lnTo>
                <a:lnTo>
                  <a:pt x="28536" y="33807"/>
                </a:lnTo>
                <a:lnTo>
                  <a:pt x="32701" y="31863"/>
                </a:lnTo>
                <a:lnTo>
                  <a:pt x="35952" y="28854"/>
                </a:lnTo>
                <a:lnTo>
                  <a:pt x="38061" y="24853"/>
                </a:lnTo>
                <a:lnTo>
                  <a:pt x="39383" y="20191"/>
                </a:lnTo>
                <a:lnTo>
                  <a:pt x="39383" y="17359"/>
                </a:lnTo>
                <a:lnTo>
                  <a:pt x="39127" y="14018"/>
                </a:lnTo>
                <a:lnTo>
                  <a:pt x="38148" y="10868"/>
                </a:lnTo>
                <a:lnTo>
                  <a:pt x="36075" y="8139"/>
                </a:lnTo>
                <a:lnTo>
                  <a:pt x="42828" y="8139"/>
                </a:lnTo>
                <a:lnTo>
                  <a:pt x="44117" y="7289"/>
                </a:lnTo>
                <a:lnTo>
                  <a:pt x="44617" y="4558"/>
                </a:lnTo>
                <a:lnTo>
                  <a:pt x="42828" y="914"/>
                </a:lnTo>
                <a:lnTo>
                  <a:pt x="28586" y="914"/>
                </a:lnTo>
                <a:lnTo>
                  <a:pt x="27510" y="633"/>
                </a:lnTo>
                <a:lnTo>
                  <a:pt x="23867" y="86"/>
                </a:lnTo>
                <a:lnTo>
                  <a:pt x="18449" y="0"/>
                </a:lnTo>
                <a:lnTo>
                  <a:pt x="13743" y="1216"/>
                </a:lnTo>
                <a:lnTo>
                  <a:pt x="9560" y="3200"/>
                </a:lnTo>
                <a:lnTo>
                  <a:pt x="11242" y="14907"/>
                </a:lnTo>
                <a:lnTo>
                  <a:pt x="12040" y="12279"/>
                </a:lnTo>
                <a:lnTo>
                  <a:pt x="14305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8021556" y="2336184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41"/>
                </a:moveTo>
                <a:lnTo>
                  <a:pt x="42177" y="14133"/>
                </a:lnTo>
                <a:lnTo>
                  <a:pt x="41389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64" y="1842"/>
                </a:lnTo>
                <a:lnTo>
                  <a:pt x="29465" y="622"/>
                </a:lnTo>
                <a:lnTo>
                  <a:pt x="26315" y="0"/>
                </a:lnTo>
                <a:lnTo>
                  <a:pt x="26351" y="7009"/>
                </a:lnTo>
                <a:lnTo>
                  <a:pt x="29502" y="8345"/>
                </a:lnTo>
                <a:lnTo>
                  <a:pt x="31633" y="11012"/>
                </a:lnTo>
                <a:lnTo>
                  <a:pt x="33752" y="13690"/>
                </a:lnTo>
                <a:lnTo>
                  <a:pt x="34772" y="17387"/>
                </a:lnTo>
                <a:lnTo>
                  <a:pt x="34664" y="22086"/>
                </a:lnTo>
                <a:lnTo>
                  <a:pt x="8945" y="22086"/>
                </a:lnTo>
                <a:lnTo>
                  <a:pt x="9018" y="20102"/>
                </a:lnTo>
                <a:lnTo>
                  <a:pt x="10443" y="3125"/>
                </a:lnTo>
                <a:lnTo>
                  <a:pt x="8063" y="4903"/>
                </a:lnTo>
                <a:lnTo>
                  <a:pt x="4114" y="9575"/>
                </a:lnTo>
                <a:lnTo>
                  <a:pt x="2606" y="12409"/>
                </a:lnTo>
                <a:lnTo>
                  <a:pt x="1569" y="15760"/>
                </a:lnTo>
                <a:lnTo>
                  <a:pt x="510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04" y="38696"/>
                </a:lnTo>
                <a:lnTo>
                  <a:pt x="2523" y="42011"/>
                </a:lnTo>
                <a:lnTo>
                  <a:pt x="4017" y="44780"/>
                </a:lnTo>
                <a:lnTo>
                  <a:pt x="6015" y="46991"/>
                </a:lnTo>
                <a:lnTo>
                  <a:pt x="10454" y="50864"/>
                </a:lnTo>
                <a:lnTo>
                  <a:pt x="13370" y="51981"/>
                </a:lnTo>
                <a:lnTo>
                  <a:pt x="16286" y="53099"/>
                </a:lnTo>
                <a:lnTo>
                  <a:pt x="19684" y="53657"/>
                </a:lnTo>
                <a:lnTo>
                  <a:pt x="23554" y="53657"/>
                </a:lnTo>
                <a:lnTo>
                  <a:pt x="27895" y="53492"/>
                </a:lnTo>
                <a:lnTo>
                  <a:pt x="31841" y="52805"/>
                </a:lnTo>
                <a:lnTo>
                  <a:pt x="35078" y="51981"/>
                </a:lnTo>
                <a:lnTo>
                  <a:pt x="37800" y="51106"/>
                </a:lnTo>
                <a:lnTo>
                  <a:pt x="41050" y="48830"/>
                </a:lnTo>
                <a:lnTo>
                  <a:pt x="41367" y="46163"/>
                </a:lnTo>
                <a:lnTo>
                  <a:pt x="40787" y="43016"/>
                </a:lnTo>
                <a:lnTo>
                  <a:pt x="38069" y="43268"/>
                </a:lnTo>
                <a:lnTo>
                  <a:pt x="34919" y="44550"/>
                </a:lnTo>
                <a:lnTo>
                  <a:pt x="32111" y="45439"/>
                </a:lnTo>
                <a:lnTo>
                  <a:pt x="28609" y="46202"/>
                </a:lnTo>
                <a:lnTo>
                  <a:pt x="24364" y="46393"/>
                </a:lnTo>
                <a:lnTo>
                  <a:pt x="21523" y="46393"/>
                </a:lnTo>
                <a:lnTo>
                  <a:pt x="17146" y="45137"/>
                </a:lnTo>
                <a:lnTo>
                  <a:pt x="13590" y="43117"/>
                </a:lnTo>
                <a:lnTo>
                  <a:pt x="11141" y="40003"/>
                </a:lnTo>
                <a:lnTo>
                  <a:pt x="9744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2" y="28652"/>
                </a:lnTo>
                <a:lnTo>
                  <a:pt x="42321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41"/>
                </a:lnTo>
                <a:close/>
              </a:path>
              <a:path w="43353" h="53657">
                <a:moveTo>
                  <a:pt x="9018" y="20102"/>
                </a:moveTo>
                <a:lnTo>
                  <a:pt x="9939" y="16358"/>
                </a:lnTo>
                <a:lnTo>
                  <a:pt x="11396" y="12927"/>
                </a:lnTo>
                <a:lnTo>
                  <a:pt x="14928" y="9079"/>
                </a:lnTo>
                <a:lnTo>
                  <a:pt x="18150" y="7415"/>
                </a:lnTo>
                <a:lnTo>
                  <a:pt x="22171" y="7009"/>
                </a:lnTo>
                <a:lnTo>
                  <a:pt x="26351" y="7009"/>
                </a:lnTo>
                <a:lnTo>
                  <a:pt x="26315" y="0"/>
                </a:lnTo>
                <a:lnTo>
                  <a:pt x="19155" y="0"/>
                </a:lnTo>
                <a:lnTo>
                  <a:pt x="16031" y="633"/>
                </a:lnTo>
                <a:lnTo>
                  <a:pt x="13237" y="1868"/>
                </a:lnTo>
                <a:lnTo>
                  <a:pt x="10443" y="3125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8082295" y="2336184"/>
            <a:ext cx="40582" cy="52919"/>
          </a:xfrm>
          <a:custGeom>
            <a:avLst/>
            <a:gdLst/>
            <a:ahLst/>
            <a:cxnLst/>
            <a:rect l="l" t="t" r="r" b="b"/>
            <a:pathLst>
              <a:path w="40582" h="52919">
                <a:moveTo>
                  <a:pt x="5882" y="52919"/>
                </a:moveTo>
                <a:lnTo>
                  <a:pt x="8653" y="51282"/>
                </a:lnTo>
                <a:lnTo>
                  <a:pt x="8653" y="17143"/>
                </a:lnTo>
                <a:lnTo>
                  <a:pt x="11019" y="14069"/>
                </a:lnTo>
                <a:lnTo>
                  <a:pt x="13288" y="11747"/>
                </a:lnTo>
                <a:lnTo>
                  <a:pt x="17614" y="8557"/>
                </a:lnTo>
                <a:lnTo>
                  <a:pt x="21937" y="7758"/>
                </a:lnTo>
                <a:lnTo>
                  <a:pt x="25091" y="8089"/>
                </a:lnTo>
                <a:lnTo>
                  <a:pt x="27640" y="9385"/>
                </a:lnTo>
                <a:lnTo>
                  <a:pt x="30290" y="12787"/>
                </a:lnTo>
                <a:lnTo>
                  <a:pt x="31316" y="15962"/>
                </a:lnTo>
                <a:lnTo>
                  <a:pt x="31953" y="19886"/>
                </a:lnTo>
                <a:lnTo>
                  <a:pt x="31953" y="51282"/>
                </a:lnTo>
                <a:lnTo>
                  <a:pt x="32162" y="52016"/>
                </a:lnTo>
                <a:lnTo>
                  <a:pt x="34711" y="52919"/>
                </a:lnTo>
                <a:lnTo>
                  <a:pt x="37825" y="52919"/>
                </a:lnTo>
                <a:lnTo>
                  <a:pt x="40582" y="51282"/>
                </a:lnTo>
                <a:lnTo>
                  <a:pt x="40582" y="18021"/>
                </a:lnTo>
                <a:lnTo>
                  <a:pt x="40302" y="15036"/>
                </a:lnTo>
                <a:lnTo>
                  <a:pt x="39150" y="10083"/>
                </a:lnTo>
                <a:lnTo>
                  <a:pt x="36870" y="6069"/>
                </a:lnTo>
                <a:lnTo>
                  <a:pt x="33803" y="2768"/>
                </a:lnTo>
                <a:lnTo>
                  <a:pt x="29512" y="557"/>
                </a:lnTo>
                <a:lnTo>
                  <a:pt x="26866" y="0"/>
                </a:lnTo>
                <a:lnTo>
                  <a:pt x="21031" y="0"/>
                </a:lnTo>
                <a:lnTo>
                  <a:pt x="18374" y="723"/>
                </a:lnTo>
                <a:lnTo>
                  <a:pt x="15750" y="2146"/>
                </a:lnTo>
                <a:lnTo>
                  <a:pt x="13103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5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8137123" y="2336295"/>
            <a:ext cx="44632" cy="54648"/>
          </a:xfrm>
          <a:custGeom>
            <a:avLst/>
            <a:gdLst/>
            <a:ahLst/>
            <a:cxnLst/>
            <a:rect l="l" t="t" r="r" b="b"/>
            <a:pathLst>
              <a:path w="44632" h="54648">
                <a:moveTo>
                  <a:pt x="9474" y="36230"/>
                </a:moveTo>
                <a:lnTo>
                  <a:pt x="9168" y="54648"/>
                </a:lnTo>
                <a:lnTo>
                  <a:pt x="11289" y="51559"/>
                </a:lnTo>
                <a:lnTo>
                  <a:pt x="10039" y="39646"/>
                </a:lnTo>
                <a:lnTo>
                  <a:pt x="9474" y="36230"/>
                </a:lnTo>
                <a:close/>
              </a:path>
              <a:path w="44632" h="54648">
                <a:moveTo>
                  <a:pt x="416" y="55727"/>
                </a:moveTo>
                <a:lnTo>
                  <a:pt x="0" y="59194"/>
                </a:lnTo>
                <a:lnTo>
                  <a:pt x="380" y="62826"/>
                </a:lnTo>
                <a:lnTo>
                  <a:pt x="1911" y="66038"/>
                </a:lnTo>
                <a:lnTo>
                  <a:pt x="4870" y="68579"/>
                </a:lnTo>
                <a:lnTo>
                  <a:pt x="8775" y="70650"/>
                </a:lnTo>
                <a:lnTo>
                  <a:pt x="11451" y="71323"/>
                </a:lnTo>
                <a:lnTo>
                  <a:pt x="14108" y="71996"/>
                </a:lnTo>
                <a:lnTo>
                  <a:pt x="17354" y="72323"/>
                </a:lnTo>
                <a:lnTo>
                  <a:pt x="25105" y="72323"/>
                </a:lnTo>
                <a:lnTo>
                  <a:pt x="28522" y="71880"/>
                </a:lnTo>
                <a:lnTo>
                  <a:pt x="31417" y="71003"/>
                </a:lnTo>
                <a:lnTo>
                  <a:pt x="34321" y="70102"/>
                </a:lnTo>
                <a:lnTo>
                  <a:pt x="38562" y="67373"/>
                </a:lnTo>
                <a:lnTo>
                  <a:pt x="41824" y="64043"/>
                </a:lnTo>
                <a:lnTo>
                  <a:pt x="43638" y="59993"/>
                </a:lnTo>
                <a:lnTo>
                  <a:pt x="44103" y="55613"/>
                </a:lnTo>
                <a:lnTo>
                  <a:pt x="43685" y="51598"/>
                </a:lnTo>
                <a:lnTo>
                  <a:pt x="42090" y="48387"/>
                </a:lnTo>
                <a:lnTo>
                  <a:pt x="39531" y="45921"/>
                </a:lnTo>
                <a:lnTo>
                  <a:pt x="36417" y="43977"/>
                </a:lnTo>
                <a:lnTo>
                  <a:pt x="32496" y="42786"/>
                </a:lnTo>
                <a:lnTo>
                  <a:pt x="28018" y="42378"/>
                </a:lnTo>
                <a:lnTo>
                  <a:pt x="15702" y="41832"/>
                </a:lnTo>
                <a:lnTo>
                  <a:pt x="13826" y="41756"/>
                </a:lnTo>
                <a:lnTo>
                  <a:pt x="10039" y="39646"/>
                </a:lnTo>
                <a:lnTo>
                  <a:pt x="11289" y="51559"/>
                </a:lnTo>
                <a:lnTo>
                  <a:pt x="14024" y="48995"/>
                </a:lnTo>
                <a:lnTo>
                  <a:pt x="26243" y="49428"/>
                </a:lnTo>
                <a:lnTo>
                  <a:pt x="29062" y="49503"/>
                </a:lnTo>
                <a:lnTo>
                  <a:pt x="31315" y="50101"/>
                </a:lnTo>
                <a:lnTo>
                  <a:pt x="34627" y="52387"/>
                </a:lnTo>
                <a:lnTo>
                  <a:pt x="35448" y="56106"/>
                </a:lnTo>
                <a:lnTo>
                  <a:pt x="35448" y="57340"/>
                </a:lnTo>
                <a:lnTo>
                  <a:pt x="34274" y="60742"/>
                </a:lnTo>
                <a:lnTo>
                  <a:pt x="31344" y="63486"/>
                </a:lnTo>
                <a:lnTo>
                  <a:pt x="28154" y="64706"/>
                </a:lnTo>
                <a:lnTo>
                  <a:pt x="24198" y="65491"/>
                </a:lnTo>
                <a:lnTo>
                  <a:pt x="17456" y="65491"/>
                </a:lnTo>
                <a:lnTo>
                  <a:pt x="14244" y="64883"/>
                </a:lnTo>
                <a:lnTo>
                  <a:pt x="11954" y="63676"/>
                </a:lnTo>
                <a:lnTo>
                  <a:pt x="8481" y="60678"/>
                </a:lnTo>
                <a:lnTo>
                  <a:pt x="8481" y="57567"/>
                </a:lnTo>
                <a:lnTo>
                  <a:pt x="9168" y="54648"/>
                </a:lnTo>
                <a:lnTo>
                  <a:pt x="9474" y="36230"/>
                </a:lnTo>
                <a:lnTo>
                  <a:pt x="10994" y="32879"/>
                </a:lnTo>
                <a:lnTo>
                  <a:pt x="13914" y="33677"/>
                </a:lnTo>
                <a:lnTo>
                  <a:pt x="17934" y="28105"/>
                </a:lnTo>
                <a:lnTo>
                  <a:pt x="13694" y="25336"/>
                </a:lnTo>
                <a:lnTo>
                  <a:pt x="11047" y="20954"/>
                </a:lnTo>
                <a:lnTo>
                  <a:pt x="11047" y="17740"/>
                </a:lnTo>
                <a:lnTo>
                  <a:pt x="11253" y="14907"/>
                </a:lnTo>
                <a:lnTo>
                  <a:pt x="9564" y="3200"/>
                </a:lnTo>
                <a:lnTo>
                  <a:pt x="6350" y="6235"/>
                </a:lnTo>
                <a:lnTo>
                  <a:pt x="4189" y="10299"/>
                </a:lnTo>
                <a:lnTo>
                  <a:pt x="2818" y="15011"/>
                </a:lnTo>
                <a:lnTo>
                  <a:pt x="2818" y="17791"/>
                </a:lnTo>
                <a:lnTo>
                  <a:pt x="3138" y="22222"/>
                </a:lnTo>
                <a:lnTo>
                  <a:pt x="4399" y="25589"/>
                </a:lnTo>
                <a:lnTo>
                  <a:pt x="6338" y="28421"/>
                </a:lnTo>
                <a:lnTo>
                  <a:pt x="3959" y="31366"/>
                </a:lnTo>
                <a:lnTo>
                  <a:pt x="2221" y="34833"/>
                </a:lnTo>
                <a:lnTo>
                  <a:pt x="1781" y="39013"/>
                </a:lnTo>
                <a:lnTo>
                  <a:pt x="2192" y="42087"/>
                </a:lnTo>
                <a:lnTo>
                  <a:pt x="3826" y="44830"/>
                </a:lnTo>
                <a:lnTo>
                  <a:pt x="6814" y="46875"/>
                </a:lnTo>
                <a:lnTo>
                  <a:pt x="3851" y="49618"/>
                </a:lnTo>
                <a:lnTo>
                  <a:pt x="1701" y="52527"/>
                </a:lnTo>
                <a:lnTo>
                  <a:pt x="416" y="55727"/>
                </a:lnTo>
                <a:close/>
              </a:path>
              <a:path w="44632" h="54648">
                <a:moveTo>
                  <a:pt x="14306" y="9079"/>
                </a:moveTo>
                <a:lnTo>
                  <a:pt x="17811" y="7124"/>
                </a:lnTo>
                <a:lnTo>
                  <a:pt x="20947" y="6832"/>
                </a:lnTo>
                <a:lnTo>
                  <a:pt x="24198" y="6832"/>
                </a:lnTo>
                <a:lnTo>
                  <a:pt x="26696" y="7758"/>
                </a:lnTo>
                <a:lnTo>
                  <a:pt x="30224" y="11490"/>
                </a:lnTo>
                <a:lnTo>
                  <a:pt x="31107" y="14083"/>
                </a:lnTo>
                <a:lnTo>
                  <a:pt x="31107" y="17409"/>
                </a:lnTo>
                <a:lnTo>
                  <a:pt x="30901" y="20191"/>
                </a:lnTo>
                <a:lnTo>
                  <a:pt x="30106" y="22795"/>
                </a:lnTo>
                <a:lnTo>
                  <a:pt x="27848" y="25930"/>
                </a:lnTo>
                <a:lnTo>
                  <a:pt x="24296" y="27824"/>
                </a:lnTo>
                <a:lnTo>
                  <a:pt x="21109" y="28105"/>
                </a:lnTo>
                <a:lnTo>
                  <a:pt x="17934" y="28105"/>
                </a:lnTo>
                <a:lnTo>
                  <a:pt x="13914" y="33677"/>
                </a:lnTo>
                <a:lnTo>
                  <a:pt x="17354" y="34733"/>
                </a:lnTo>
                <a:lnTo>
                  <a:pt x="21109" y="34998"/>
                </a:lnTo>
                <a:lnTo>
                  <a:pt x="23827" y="34998"/>
                </a:lnTo>
                <a:lnTo>
                  <a:pt x="28536" y="33807"/>
                </a:lnTo>
                <a:lnTo>
                  <a:pt x="32702" y="31863"/>
                </a:lnTo>
                <a:lnTo>
                  <a:pt x="35952" y="28854"/>
                </a:lnTo>
                <a:lnTo>
                  <a:pt x="38073" y="24853"/>
                </a:lnTo>
                <a:lnTo>
                  <a:pt x="39383" y="20191"/>
                </a:lnTo>
                <a:lnTo>
                  <a:pt x="39383" y="17359"/>
                </a:lnTo>
                <a:lnTo>
                  <a:pt x="39138" y="14018"/>
                </a:lnTo>
                <a:lnTo>
                  <a:pt x="38159" y="10868"/>
                </a:lnTo>
                <a:lnTo>
                  <a:pt x="36075" y="8139"/>
                </a:lnTo>
                <a:lnTo>
                  <a:pt x="42843" y="8139"/>
                </a:lnTo>
                <a:lnTo>
                  <a:pt x="44128" y="7289"/>
                </a:lnTo>
                <a:lnTo>
                  <a:pt x="44632" y="4558"/>
                </a:lnTo>
                <a:lnTo>
                  <a:pt x="42843" y="914"/>
                </a:lnTo>
                <a:lnTo>
                  <a:pt x="28597" y="914"/>
                </a:lnTo>
                <a:lnTo>
                  <a:pt x="27506" y="633"/>
                </a:lnTo>
                <a:lnTo>
                  <a:pt x="23867" y="86"/>
                </a:lnTo>
                <a:lnTo>
                  <a:pt x="18445" y="0"/>
                </a:lnTo>
                <a:lnTo>
                  <a:pt x="13743" y="1216"/>
                </a:lnTo>
                <a:lnTo>
                  <a:pt x="9564" y="3200"/>
                </a:lnTo>
                <a:lnTo>
                  <a:pt x="11253" y="14907"/>
                </a:lnTo>
                <a:lnTo>
                  <a:pt x="12052" y="12279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8195861" y="2316816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21"/>
                </a:moveTo>
                <a:lnTo>
                  <a:pt x="370" y="8887"/>
                </a:lnTo>
                <a:lnTo>
                  <a:pt x="3271" y="10741"/>
                </a:lnTo>
                <a:lnTo>
                  <a:pt x="7358" y="10741"/>
                </a:lnTo>
                <a:lnTo>
                  <a:pt x="10295" y="8837"/>
                </a:lnTo>
                <a:lnTo>
                  <a:pt x="10676" y="5306"/>
                </a:lnTo>
                <a:lnTo>
                  <a:pt x="10309" y="1854"/>
                </a:lnTo>
                <a:lnTo>
                  <a:pt x="7415" y="0"/>
                </a:lnTo>
                <a:lnTo>
                  <a:pt x="3322" y="0"/>
                </a:lnTo>
                <a:lnTo>
                  <a:pt x="380" y="1889"/>
                </a:lnTo>
                <a:lnTo>
                  <a:pt x="0" y="5421"/>
                </a:lnTo>
                <a:close/>
              </a:path>
              <a:path w="10676" h="72287">
                <a:moveTo>
                  <a:pt x="1238" y="71384"/>
                </a:moveTo>
                <a:lnTo>
                  <a:pt x="3812" y="72287"/>
                </a:lnTo>
                <a:lnTo>
                  <a:pt x="6926" y="72287"/>
                </a:lnTo>
                <a:lnTo>
                  <a:pt x="9683" y="70650"/>
                </a:lnTo>
                <a:lnTo>
                  <a:pt x="9683" y="21804"/>
                </a:lnTo>
                <a:lnTo>
                  <a:pt x="9474" y="21106"/>
                </a:lnTo>
                <a:lnTo>
                  <a:pt x="6926" y="20152"/>
                </a:lnTo>
                <a:lnTo>
                  <a:pt x="3812" y="20152"/>
                </a:lnTo>
                <a:lnTo>
                  <a:pt x="1043" y="21804"/>
                </a:lnTo>
                <a:lnTo>
                  <a:pt x="1043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8225100" y="2336184"/>
            <a:ext cx="40582" cy="52919"/>
          </a:xfrm>
          <a:custGeom>
            <a:avLst/>
            <a:gdLst/>
            <a:ahLst/>
            <a:cxnLst/>
            <a:rect l="l" t="t" r="r" b="b"/>
            <a:pathLst>
              <a:path w="40582" h="52919">
                <a:moveTo>
                  <a:pt x="5882" y="52919"/>
                </a:moveTo>
                <a:lnTo>
                  <a:pt x="8639" y="51282"/>
                </a:lnTo>
                <a:lnTo>
                  <a:pt x="8639" y="17143"/>
                </a:lnTo>
                <a:lnTo>
                  <a:pt x="11019" y="14069"/>
                </a:lnTo>
                <a:lnTo>
                  <a:pt x="13272" y="11747"/>
                </a:lnTo>
                <a:lnTo>
                  <a:pt x="17611" y="8557"/>
                </a:lnTo>
                <a:lnTo>
                  <a:pt x="21937" y="7758"/>
                </a:lnTo>
                <a:lnTo>
                  <a:pt x="25087" y="8089"/>
                </a:lnTo>
                <a:lnTo>
                  <a:pt x="27640" y="9385"/>
                </a:lnTo>
                <a:lnTo>
                  <a:pt x="30286" y="12787"/>
                </a:lnTo>
                <a:lnTo>
                  <a:pt x="31315" y="15962"/>
                </a:lnTo>
                <a:lnTo>
                  <a:pt x="31943" y="19886"/>
                </a:lnTo>
                <a:lnTo>
                  <a:pt x="31943" y="51282"/>
                </a:lnTo>
                <a:lnTo>
                  <a:pt x="32161" y="52016"/>
                </a:lnTo>
                <a:lnTo>
                  <a:pt x="34710" y="52919"/>
                </a:lnTo>
                <a:lnTo>
                  <a:pt x="37824" y="52919"/>
                </a:lnTo>
                <a:lnTo>
                  <a:pt x="40582" y="51282"/>
                </a:lnTo>
                <a:lnTo>
                  <a:pt x="40582" y="18021"/>
                </a:lnTo>
                <a:lnTo>
                  <a:pt x="40302" y="15036"/>
                </a:lnTo>
                <a:lnTo>
                  <a:pt x="39146" y="10083"/>
                </a:lnTo>
                <a:lnTo>
                  <a:pt x="36866" y="6069"/>
                </a:lnTo>
                <a:lnTo>
                  <a:pt x="33803" y="2768"/>
                </a:lnTo>
                <a:lnTo>
                  <a:pt x="29512" y="557"/>
                </a:lnTo>
                <a:lnTo>
                  <a:pt x="26866" y="0"/>
                </a:lnTo>
                <a:lnTo>
                  <a:pt x="21031" y="0"/>
                </a:lnTo>
                <a:lnTo>
                  <a:pt x="18374" y="723"/>
                </a:lnTo>
                <a:lnTo>
                  <a:pt x="15735" y="2146"/>
                </a:lnTo>
                <a:lnTo>
                  <a:pt x="13103" y="3567"/>
                </a:lnTo>
                <a:lnTo>
                  <a:pt x="10454" y="5828"/>
                </a:lnTo>
                <a:lnTo>
                  <a:pt x="7793" y="8902"/>
                </a:lnTo>
                <a:lnTo>
                  <a:pt x="7793" y="2437"/>
                </a:lnTo>
                <a:lnTo>
                  <a:pt x="5835" y="835"/>
                </a:lnTo>
                <a:lnTo>
                  <a:pt x="3114" y="749"/>
                </a:lnTo>
                <a:lnTo>
                  <a:pt x="0" y="2437"/>
                </a:lnTo>
                <a:lnTo>
                  <a:pt x="0" y="51282"/>
                </a:lnTo>
                <a:lnTo>
                  <a:pt x="179" y="52016"/>
                </a:lnTo>
                <a:lnTo>
                  <a:pt x="2753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8282023" y="2336184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62" y="16941"/>
                </a:moveTo>
                <a:lnTo>
                  <a:pt x="42177" y="14133"/>
                </a:lnTo>
                <a:lnTo>
                  <a:pt x="41396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68" y="1842"/>
                </a:lnTo>
                <a:lnTo>
                  <a:pt x="29470" y="622"/>
                </a:lnTo>
                <a:lnTo>
                  <a:pt x="26315" y="0"/>
                </a:lnTo>
                <a:lnTo>
                  <a:pt x="26356" y="7009"/>
                </a:lnTo>
                <a:lnTo>
                  <a:pt x="29505" y="8345"/>
                </a:lnTo>
                <a:lnTo>
                  <a:pt x="31636" y="11012"/>
                </a:lnTo>
                <a:lnTo>
                  <a:pt x="33760" y="13690"/>
                </a:lnTo>
                <a:lnTo>
                  <a:pt x="34776" y="17387"/>
                </a:lnTo>
                <a:lnTo>
                  <a:pt x="34664" y="22086"/>
                </a:lnTo>
                <a:lnTo>
                  <a:pt x="8949" y="22086"/>
                </a:lnTo>
                <a:lnTo>
                  <a:pt x="9025" y="20102"/>
                </a:lnTo>
                <a:lnTo>
                  <a:pt x="10443" y="3125"/>
                </a:lnTo>
                <a:lnTo>
                  <a:pt x="8068" y="4903"/>
                </a:lnTo>
                <a:lnTo>
                  <a:pt x="4132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96"/>
                </a:lnTo>
                <a:lnTo>
                  <a:pt x="2527" y="42011"/>
                </a:lnTo>
                <a:lnTo>
                  <a:pt x="4036" y="44780"/>
                </a:lnTo>
                <a:lnTo>
                  <a:pt x="6019" y="46991"/>
                </a:lnTo>
                <a:lnTo>
                  <a:pt x="10454" y="50864"/>
                </a:lnTo>
                <a:lnTo>
                  <a:pt x="13374" y="51981"/>
                </a:lnTo>
                <a:lnTo>
                  <a:pt x="16294" y="53099"/>
                </a:lnTo>
                <a:lnTo>
                  <a:pt x="19688" y="53657"/>
                </a:lnTo>
                <a:lnTo>
                  <a:pt x="23562" y="53657"/>
                </a:lnTo>
                <a:lnTo>
                  <a:pt x="27896" y="53492"/>
                </a:lnTo>
                <a:lnTo>
                  <a:pt x="31845" y="52805"/>
                </a:lnTo>
                <a:lnTo>
                  <a:pt x="35082" y="51981"/>
                </a:lnTo>
                <a:lnTo>
                  <a:pt x="37804" y="51106"/>
                </a:lnTo>
                <a:lnTo>
                  <a:pt x="41051" y="48830"/>
                </a:lnTo>
                <a:lnTo>
                  <a:pt x="41371" y="46163"/>
                </a:lnTo>
                <a:lnTo>
                  <a:pt x="40794" y="43016"/>
                </a:lnTo>
                <a:lnTo>
                  <a:pt x="38073" y="43268"/>
                </a:lnTo>
                <a:lnTo>
                  <a:pt x="34923" y="44550"/>
                </a:lnTo>
                <a:lnTo>
                  <a:pt x="32129" y="45439"/>
                </a:lnTo>
                <a:lnTo>
                  <a:pt x="28609" y="46202"/>
                </a:lnTo>
                <a:lnTo>
                  <a:pt x="24368" y="46393"/>
                </a:lnTo>
                <a:lnTo>
                  <a:pt x="21523" y="46393"/>
                </a:lnTo>
                <a:lnTo>
                  <a:pt x="17150" y="45137"/>
                </a:lnTo>
                <a:lnTo>
                  <a:pt x="13597" y="43117"/>
                </a:lnTo>
                <a:lnTo>
                  <a:pt x="11141" y="40003"/>
                </a:lnTo>
                <a:lnTo>
                  <a:pt x="9744" y="35979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29" y="27749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41"/>
                </a:lnTo>
                <a:close/>
              </a:path>
              <a:path w="43355" h="53657">
                <a:moveTo>
                  <a:pt x="9025" y="20102"/>
                </a:moveTo>
                <a:lnTo>
                  <a:pt x="9940" y="16358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6" y="7009"/>
                </a:lnTo>
                <a:lnTo>
                  <a:pt x="26356" y="7009"/>
                </a:lnTo>
                <a:lnTo>
                  <a:pt x="26315" y="0"/>
                </a:lnTo>
                <a:lnTo>
                  <a:pt x="19159" y="0"/>
                </a:lnTo>
                <a:lnTo>
                  <a:pt x="16035" y="633"/>
                </a:lnTo>
                <a:lnTo>
                  <a:pt x="13251" y="1868"/>
                </a:lnTo>
                <a:lnTo>
                  <a:pt x="10443" y="3125"/>
                </a:lnTo>
                <a:lnTo>
                  <a:pt x="9025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8339622" y="2336184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4" y="16941"/>
                </a:moveTo>
                <a:lnTo>
                  <a:pt x="42191" y="14133"/>
                </a:lnTo>
                <a:lnTo>
                  <a:pt x="41408" y="11329"/>
                </a:lnTo>
                <a:lnTo>
                  <a:pt x="38502" y="6807"/>
                </a:lnTo>
                <a:lnTo>
                  <a:pt x="34679" y="3074"/>
                </a:lnTo>
                <a:lnTo>
                  <a:pt x="32080" y="1842"/>
                </a:lnTo>
                <a:lnTo>
                  <a:pt x="29480" y="622"/>
                </a:lnTo>
                <a:lnTo>
                  <a:pt x="26330" y="0"/>
                </a:lnTo>
                <a:lnTo>
                  <a:pt x="26366" y="7009"/>
                </a:lnTo>
                <a:lnTo>
                  <a:pt x="29517" y="8345"/>
                </a:lnTo>
                <a:lnTo>
                  <a:pt x="31652" y="11012"/>
                </a:lnTo>
                <a:lnTo>
                  <a:pt x="33771" y="13690"/>
                </a:lnTo>
                <a:lnTo>
                  <a:pt x="34776" y="17387"/>
                </a:lnTo>
                <a:lnTo>
                  <a:pt x="34679" y="22086"/>
                </a:lnTo>
                <a:lnTo>
                  <a:pt x="8964" y="22086"/>
                </a:lnTo>
                <a:lnTo>
                  <a:pt x="9022" y="20102"/>
                </a:lnTo>
                <a:lnTo>
                  <a:pt x="10458" y="3125"/>
                </a:lnTo>
                <a:lnTo>
                  <a:pt x="8078" y="4903"/>
                </a:lnTo>
                <a:lnTo>
                  <a:pt x="4133" y="9575"/>
                </a:lnTo>
                <a:lnTo>
                  <a:pt x="2625" y="12409"/>
                </a:lnTo>
                <a:lnTo>
                  <a:pt x="1584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15" y="35355"/>
                </a:lnTo>
                <a:lnTo>
                  <a:pt x="1520" y="38696"/>
                </a:lnTo>
                <a:lnTo>
                  <a:pt x="2538" y="42011"/>
                </a:lnTo>
                <a:lnTo>
                  <a:pt x="4036" y="44780"/>
                </a:lnTo>
                <a:lnTo>
                  <a:pt x="6033" y="46991"/>
                </a:lnTo>
                <a:lnTo>
                  <a:pt x="10469" y="50864"/>
                </a:lnTo>
                <a:lnTo>
                  <a:pt x="13385" y="51981"/>
                </a:lnTo>
                <a:lnTo>
                  <a:pt x="16305" y="53099"/>
                </a:lnTo>
                <a:lnTo>
                  <a:pt x="19688" y="53657"/>
                </a:lnTo>
                <a:lnTo>
                  <a:pt x="23573" y="53657"/>
                </a:lnTo>
                <a:lnTo>
                  <a:pt x="27914" y="53492"/>
                </a:lnTo>
                <a:lnTo>
                  <a:pt x="31860" y="52805"/>
                </a:lnTo>
                <a:lnTo>
                  <a:pt x="35093" y="51981"/>
                </a:lnTo>
                <a:lnTo>
                  <a:pt x="37815" y="51106"/>
                </a:lnTo>
                <a:lnTo>
                  <a:pt x="41065" y="48830"/>
                </a:lnTo>
                <a:lnTo>
                  <a:pt x="41382" y="46163"/>
                </a:lnTo>
                <a:lnTo>
                  <a:pt x="40806" y="43016"/>
                </a:lnTo>
                <a:lnTo>
                  <a:pt x="38084" y="43268"/>
                </a:lnTo>
                <a:lnTo>
                  <a:pt x="34935" y="44550"/>
                </a:lnTo>
                <a:lnTo>
                  <a:pt x="32127" y="45439"/>
                </a:lnTo>
                <a:lnTo>
                  <a:pt x="28620" y="46202"/>
                </a:lnTo>
                <a:lnTo>
                  <a:pt x="24382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608" y="43117"/>
                </a:lnTo>
                <a:lnTo>
                  <a:pt x="11156" y="40003"/>
                </a:lnTo>
                <a:lnTo>
                  <a:pt x="9749" y="35979"/>
                </a:lnTo>
                <a:lnTo>
                  <a:pt x="8964" y="31356"/>
                </a:lnTo>
                <a:lnTo>
                  <a:pt x="8964" y="28652"/>
                </a:lnTo>
                <a:lnTo>
                  <a:pt x="40011" y="28652"/>
                </a:lnTo>
                <a:lnTo>
                  <a:pt x="42340" y="27749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4" y="16941"/>
                </a:lnTo>
                <a:close/>
              </a:path>
              <a:path w="43369" h="53657">
                <a:moveTo>
                  <a:pt x="9022" y="20102"/>
                </a:moveTo>
                <a:lnTo>
                  <a:pt x="9958" y="16358"/>
                </a:lnTo>
                <a:lnTo>
                  <a:pt x="11412" y="12927"/>
                </a:lnTo>
                <a:lnTo>
                  <a:pt x="14933" y="9079"/>
                </a:lnTo>
                <a:lnTo>
                  <a:pt x="18155" y="7415"/>
                </a:lnTo>
                <a:lnTo>
                  <a:pt x="22176" y="7009"/>
                </a:lnTo>
                <a:lnTo>
                  <a:pt x="26366" y="7009"/>
                </a:lnTo>
                <a:lnTo>
                  <a:pt x="26330" y="0"/>
                </a:lnTo>
                <a:lnTo>
                  <a:pt x="19170" y="0"/>
                </a:lnTo>
                <a:lnTo>
                  <a:pt x="16048" y="633"/>
                </a:lnTo>
                <a:lnTo>
                  <a:pt x="13256" y="1868"/>
                </a:lnTo>
                <a:lnTo>
                  <a:pt x="10458" y="3125"/>
                </a:lnTo>
                <a:lnTo>
                  <a:pt x="9022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8400384" y="2336184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71" y="52923"/>
                </a:moveTo>
                <a:lnTo>
                  <a:pt x="8639" y="51285"/>
                </a:lnTo>
                <a:lnTo>
                  <a:pt x="8639" y="19151"/>
                </a:lnTo>
                <a:lnTo>
                  <a:pt x="10972" y="15483"/>
                </a:lnTo>
                <a:lnTo>
                  <a:pt x="12995" y="12740"/>
                </a:lnTo>
                <a:lnTo>
                  <a:pt x="15825" y="9972"/>
                </a:lnTo>
                <a:lnTo>
                  <a:pt x="19230" y="8470"/>
                </a:lnTo>
                <a:lnTo>
                  <a:pt x="22150" y="8676"/>
                </a:lnTo>
                <a:lnTo>
                  <a:pt x="24806" y="9475"/>
                </a:lnTo>
                <a:lnTo>
                  <a:pt x="27456" y="8194"/>
                </a:lnTo>
                <a:lnTo>
                  <a:pt x="27518" y="3671"/>
                </a:lnTo>
                <a:lnTo>
                  <a:pt x="25238" y="687"/>
                </a:lnTo>
                <a:lnTo>
                  <a:pt x="22222" y="90"/>
                </a:lnTo>
                <a:lnTo>
                  <a:pt x="19662" y="0"/>
                </a:lnTo>
                <a:lnTo>
                  <a:pt x="16671" y="673"/>
                </a:lnTo>
                <a:lnTo>
                  <a:pt x="13643" y="2578"/>
                </a:lnTo>
                <a:lnTo>
                  <a:pt x="10309" y="5994"/>
                </a:lnTo>
                <a:lnTo>
                  <a:pt x="7807" y="9550"/>
                </a:lnTo>
                <a:lnTo>
                  <a:pt x="7807" y="2440"/>
                </a:lnTo>
                <a:lnTo>
                  <a:pt x="5835" y="839"/>
                </a:lnTo>
                <a:lnTo>
                  <a:pt x="3128" y="749"/>
                </a:lnTo>
                <a:lnTo>
                  <a:pt x="0" y="2440"/>
                </a:lnTo>
                <a:lnTo>
                  <a:pt x="0" y="51285"/>
                </a:lnTo>
                <a:lnTo>
                  <a:pt x="182" y="52009"/>
                </a:lnTo>
                <a:lnTo>
                  <a:pt x="2757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8440402" y="2316816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21"/>
                </a:moveTo>
                <a:lnTo>
                  <a:pt x="367" y="8887"/>
                </a:lnTo>
                <a:lnTo>
                  <a:pt x="3257" y="10741"/>
                </a:lnTo>
                <a:lnTo>
                  <a:pt x="7354" y="10741"/>
                </a:lnTo>
                <a:lnTo>
                  <a:pt x="10292" y="8837"/>
                </a:lnTo>
                <a:lnTo>
                  <a:pt x="10676" y="5306"/>
                </a:lnTo>
                <a:lnTo>
                  <a:pt x="10306" y="1854"/>
                </a:lnTo>
                <a:lnTo>
                  <a:pt x="7401" y="0"/>
                </a:lnTo>
                <a:lnTo>
                  <a:pt x="3318" y="0"/>
                </a:lnTo>
                <a:lnTo>
                  <a:pt x="377" y="1889"/>
                </a:lnTo>
                <a:lnTo>
                  <a:pt x="0" y="5421"/>
                </a:lnTo>
                <a:close/>
              </a:path>
              <a:path w="10676" h="72287">
                <a:moveTo>
                  <a:pt x="1223" y="71384"/>
                </a:moveTo>
                <a:lnTo>
                  <a:pt x="3808" y="72287"/>
                </a:lnTo>
                <a:lnTo>
                  <a:pt x="6922" y="72287"/>
                </a:lnTo>
                <a:lnTo>
                  <a:pt x="9683" y="70650"/>
                </a:lnTo>
                <a:lnTo>
                  <a:pt x="9683" y="21804"/>
                </a:lnTo>
                <a:lnTo>
                  <a:pt x="9474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50"/>
                </a:lnTo>
                <a:lnTo>
                  <a:pt x="1223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8469626" y="2336184"/>
            <a:ext cx="40594" cy="52919"/>
          </a:xfrm>
          <a:custGeom>
            <a:avLst/>
            <a:gdLst/>
            <a:ahLst/>
            <a:cxnLst/>
            <a:rect l="l" t="t" r="r" b="b"/>
            <a:pathLst>
              <a:path w="40594" h="52919">
                <a:moveTo>
                  <a:pt x="5892" y="52919"/>
                </a:moveTo>
                <a:lnTo>
                  <a:pt x="8655" y="51282"/>
                </a:lnTo>
                <a:lnTo>
                  <a:pt x="8655" y="17143"/>
                </a:lnTo>
                <a:lnTo>
                  <a:pt x="11015" y="14069"/>
                </a:lnTo>
                <a:lnTo>
                  <a:pt x="13284" y="11747"/>
                </a:lnTo>
                <a:lnTo>
                  <a:pt x="17626" y="8557"/>
                </a:lnTo>
                <a:lnTo>
                  <a:pt x="21949" y="7758"/>
                </a:lnTo>
                <a:lnTo>
                  <a:pt x="25102" y="8089"/>
                </a:lnTo>
                <a:lnTo>
                  <a:pt x="27651" y="9385"/>
                </a:lnTo>
                <a:lnTo>
                  <a:pt x="30286" y="12787"/>
                </a:lnTo>
                <a:lnTo>
                  <a:pt x="31327" y="15962"/>
                </a:lnTo>
                <a:lnTo>
                  <a:pt x="31953" y="19886"/>
                </a:lnTo>
                <a:lnTo>
                  <a:pt x="32025" y="51814"/>
                </a:lnTo>
                <a:lnTo>
                  <a:pt x="34711" y="52919"/>
                </a:lnTo>
                <a:lnTo>
                  <a:pt x="37825" y="52919"/>
                </a:lnTo>
                <a:lnTo>
                  <a:pt x="40594" y="51282"/>
                </a:lnTo>
                <a:lnTo>
                  <a:pt x="40594" y="18021"/>
                </a:lnTo>
                <a:lnTo>
                  <a:pt x="40313" y="15036"/>
                </a:lnTo>
                <a:lnTo>
                  <a:pt x="39160" y="10083"/>
                </a:lnTo>
                <a:lnTo>
                  <a:pt x="36868" y="6069"/>
                </a:lnTo>
                <a:lnTo>
                  <a:pt x="33807" y="2768"/>
                </a:lnTo>
                <a:lnTo>
                  <a:pt x="29523" y="557"/>
                </a:lnTo>
                <a:lnTo>
                  <a:pt x="26878" y="0"/>
                </a:lnTo>
                <a:lnTo>
                  <a:pt x="21046" y="0"/>
                </a:lnTo>
                <a:lnTo>
                  <a:pt x="18385" y="723"/>
                </a:lnTo>
                <a:lnTo>
                  <a:pt x="15750" y="2146"/>
                </a:lnTo>
                <a:lnTo>
                  <a:pt x="13115" y="3567"/>
                </a:lnTo>
                <a:lnTo>
                  <a:pt x="10468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47" y="835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94" y="52016"/>
                </a:lnTo>
                <a:lnTo>
                  <a:pt x="2768" y="52919"/>
                </a:lnTo>
                <a:lnTo>
                  <a:pt x="589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8524454" y="2336295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5" y="36230"/>
                </a:moveTo>
                <a:lnTo>
                  <a:pt x="9169" y="54648"/>
                </a:lnTo>
                <a:lnTo>
                  <a:pt x="11285" y="51559"/>
                </a:lnTo>
                <a:lnTo>
                  <a:pt x="10050" y="39646"/>
                </a:lnTo>
                <a:lnTo>
                  <a:pt x="9475" y="36230"/>
                </a:lnTo>
                <a:close/>
              </a:path>
              <a:path w="44629" h="54648">
                <a:moveTo>
                  <a:pt x="417" y="55727"/>
                </a:moveTo>
                <a:lnTo>
                  <a:pt x="0" y="59194"/>
                </a:lnTo>
                <a:lnTo>
                  <a:pt x="380" y="62826"/>
                </a:lnTo>
                <a:lnTo>
                  <a:pt x="1922" y="66038"/>
                </a:lnTo>
                <a:lnTo>
                  <a:pt x="4866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18" y="71996"/>
                </a:lnTo>
                <a:lnTo>
                  <a:pt x="17358" y="72323"/>
                </a:lnTo>
                <a:lnTo>
                  <a:pt x="25116" y="72323"/>
                </a:lnTo>
                <a:lnTo>
                  <a:pt x="28522" y="71880"/>
                </a:lnTo>
                <a:lnTo>
                  <a:pt x="31417" y="71003"/>
                </a:lnTo>
                <a:lnTo>
                  <a:pt x="34333" y="70102"/>
                </a:lnTo>
                <a:lnTo>
                  <a:pt x="38573" y="67373"/>
                </a:lnTo>
                <a:lnTo>
                  <a:pt x="41835" y="64043"/>
                </a:lnTo>
                <a:lnTo>
                  <a:pt x="43635" y="59993"/>
                </a:lnTo>
                <a:lnTo>
                  <a:pt x="44099" y="55613"/>
                </a:lnTo>
                <a:lnTo>
                  <a:pt x="43696" y="51598"/>
                </a:lnTo>
                <a:lnTo>
                  <a:pt x="42094" y="48387"/>
                </a:lnTo>
                <a:lnTo>
                  <a:pt x="39542" y="45921"/>
                </a:lnTo>
                <a:lnTo>
                  <a:pt x="36413" y="43977"/>
                </a:lnTo>
                <a:lnTo>
                  <a:pt x="32508" y="42786"/>
                </a:lnTo>
                <a:lnTo>
                  <a:pt x="28022" y="42378"/>
                </a:lnTo>
                <a:lnTo>
                  <a:pt x="15713" y="41832"/>
                </a:lnTo>
                <a:lnTo>
                  <a:pt x="13827" y="41756"/>
                </a:lnTo>
                <a:lnTo>
                  <a:pt x="10050" y="39646"/>
                </a:lnTo>
                <a:lnTo>
                  <a:pt x="11285" y="51559"/>
                </a:lnTo>
                <a:lnTo>
                  <a:pt x="14036" y="48995"/>
                </a:lnTo>
                <a:lnTo>
                  <a:pt x="26240" y="49428"/>
                </a:lnTo>
                <a:lnTo>
                  <a:pt x="29072" y="49503"/>
                </a:lnTo>
                <a:lnTo>
                  <a:pt x="31319" y="50101"/>
                </a:lnTo>
                <a:lnTo>
                  <a:pt x="34624" y="52387"/>
                </a:lnTo>
                <a:lnTo>
                  <a:pt x="35449" y="56106"/>
                </a:lnTo>
                <a:lnTo>
                  <a:pt x="35449" y="57340"/>
                </a:lnTo>
                <a:lnTo>
                  <a:pt x="34286" y="60742"/>
                </a:lnTo>
                <a:lnTo>
                  <a:pt x="31341" y="63486"/>
                </a:lnTo>
                <a:lnTo>
                  <a:pt x="28155" y="64706"/>
                </a:lnTo>
                <a:lnTo>
                  <a:pt x="24210" y="65491"/>
                </a:lnTo>
                <a:lnTo>
                  <a:pt x="17467" y="65491"/>
                </a:lnTo>
                <a:lnTo>
                  <a:pt x="14245" y="64883"/>
                </a:lnTo>
                <a:lnTo>
                  <a:pt x="11951" y="63676"/>
                </a:lnTo>
                <a:lnTo>
                  <a:pt x="8484" y="60678"/>
                </a:lnTo>
                <a:lnTo>
                  <a:pt x="8484" y="57567"/>
                </a:lnTo>
                <a:lnTo>
                  <a:pt x="9169" y="54648"/>
                </a:lnTo>
                <a:lnTo>
                  <a:pt x="9475" y="36230"/>
                </a:lnTo>
                <a:lnTo>
                  <a:pt x="10994" y="32879"/>
                </a:lnTo>
                <a:lnTo>
                  <a:pt x="13910" y="33677"/>
                </a:lnTo>
                <a:lnTo>
                  <a:pt x="17931" y="28105"/>
                </a:lnTo>
                <a:lnTo>
                  <a:pt x="13690" y="25336"/>
                </a:lnTo>
                <a:lnTo>
                  <a:pt x="11055" y="20954"/>
                </a:lnTo>
                <a:lnTo>
                  <a:pt x="11055" y="17740"/>
                </a:lnTo>
                <a:lnTo>
                  <a:pt x="11253" y="14907"/>
                </a:lnTo>
                <a:lnTo>
                  <a:pt x="9575" y="3200"/>
                </a:lnTo>
                <a:lnTo>
                  <a:pt x="6350" y="6235"/>
                </a:lnTo>
                <a:lnTo>
                  <a:pt x="4193" y="10299"/>
                </a:lnTo>
                <a:lnTo>
                  <a:pt x="2829" y="15011"/>
                </a:lnTo>
                <a:lnTo>
                  <a:pt x="2829" y="17791"/>
                </a:lnTo>
                <a:lnTo>
                  <a:pt x="3149" y="22222"/>
                </a:lnTo>
                <a:lnTo>
                  <a:pt x="4403" y="25589"/>
                </a:lnTo>
                <a:lnTo>
                  <a:pt x="6336" y="28421"/>
                </a:lnTo>
                <a:lnTo>
                  <a:pt x="3959" y="31366"/>
                </a:lnTo>
                <a:lnTo>
                  <a:pt x="2227" y="34833"/>
                </a:lnTo>
                <a:lnTo>
                  <a:pt x="1777" y="39013"/>
                </a:lnTo>
                <a:lnTo>
                  <a:pt x="2195" y="42087"/>
                </a:lnTo>
                <a:lnTo>
                  <a:pt x="3822" y="44830"/>
                </a:lnTo>
                <a:lnTo>
                  <a:pt x="6814" y="46875"/>
                </a:lnTo>
                <a:lnTo>
                  <a:pt x="3848" y="49618"/>
                </a:lnTo>
                <a:lnTo>
                  <a:pt x="1713" y="52527"/>
                </a:lnTo>
                <a:lnTo>
                  <a:pt x="417" y="55727"/>
                </a:lnTo>
                <a:close/>
              </a:path>
              <a:path w="44629" h="54648">
                <a:moveTo>
                  <a:pt x="14316" y="9079"/>
                </a:moveTo>
                <a:lnTo>
                  <a:pt x="17823" y="7124"/>
                </a:lnTo>
                <a:lnTo>
                  <a:pt x="20948" y="6832"/>
                </a:lnTo>
                <a:lnTo>
                  <a:pt x="24210" y="6832"/>
                </a:lnTo>
                <a:lnTo>
                  <a:pt x="26708" y="7758"/>
                </a:lnTo>
                <a:lnTo>
                  <a:pt x="30236" y="11490"/>
                </a:lnTo>
                <a:lnTo>
                  <a:pt x="31111" y="14083"/>
                </a:lnTo>
                <a:lnTo>
                  <a:pt x="31111" y="17409"/>
                </a:lnTo>
                <a:lnTo>
                  <a:pt x="30901" y="20191"/>
                </a:lnTo>
                <a:lnTo>
                  <a:pt x="30106" y="22795"/>
                </a:lnTo>
                <a:lnTo>
                  <a:pt x="27846" y="25930"/>
                </a:lnTo>
                <a:lnTo>
                  <a:pt x="24292" y="27824"/>
                </a:lnTo>
                <a:lnTo>
                  <a:pt x="21121" y="28105"/>
                </a:lnTo>
                <a:lnTo>
                  <a:pt x="17931" y="28105"/>
                </a:lnTo>
                <a:lnTo>
                  <a:pt x="13910" y="33677"/>
                </a:lnTo>
                <a:lnTo>
                  <a:pt x="17369" y="34733"/>
                </a:lnTo>
                <a:lnTo>
                  <a:pt x="21121" y="34998"/>
                </a:lnTo>
                <a:lnTo>
                  <a:pt x="23827" y="34998"/>
                </a:lnTo>
                <a:lnTo>
                  <a:pt x="28548" y="33807"/>
                </a:lnTo>
                <a:lnTo>
                  <a:pt x="32716" y="31863"/>
                </a:lnTo>
                <a:lnTo>
                  <a:pt x="35963" y="28854"/>
                </a:lnTo>
                <a:lnTo>
                  <a:pt x="38073" y="24853"/>
                </a:lnTo>
                <a:lnTo>
                  <a:pt x="39383" y="20191"/>
                </a:lnTo>
                <a:lnTo>
                  <a:pt x="39383" y="17359"/>
                </a:lnTo>
                <a:lnTo>
                  <a:pt x="39138" y="14018"/>
                </a:lnTo>
                <a:lnTo>
                  <a:pt x="38155" y="10868"/>
                </a:lnTo>
                <a:lnTo>
                  <a:pt x="36085" y="8139"/>
                </a:lnTo>
                <a:lnTo>
                  <a:pt x="42839" y="8139"/>
                </a:lnTo>
                <a:lnTo>
                  <a:pt x="44124" y="7289"/>
                </a:lnTo>
                <a:lnTo>
                  <a:pt x="44629" y="4558"/>
                </a:lnTo>
                <a:lnTo>
                  <a:pt x="42839" y="914"/>
                </a:lnTo>
                <a:lnTo>
                  <a:pt x="28597" y="914"/>
                </a:lnTo>
                <a:lnTo>
                  <a:pt x="27518" y="633"/>
                </a:lnTo>
                <a:lnTo>
                  <a:pt x="23874" y="86"/>
                </a:lnTo>
                <a:lnTo>
                  <a:pt x="18460" y="0"/>
                </a:lnTo>
                <a:lnTo>
                  <a:pt x="13755" y="1216"/>
                </a:lnTo>
                <a:lnTo>
                  <a:pt x="9575" y="3200"/>
                </a:lnTo>
                <a:lnTo>
                  <a:pt x="11253" y="14907"/>
                </a:lnTo>
                <a:lnTo>
                  <a:pt x="12048" y="12279"/>
                </a:lnTo>
                <a:lnTo>
                  <a:pt x="1431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8609454" y="2365124"/>
            <a:ext cx="12760" cy="75653"/>
          </a:xfrm>
          <a:custGeom>
            <a:avLst/>
            <a:gdLst/>
            <a:ahLst/>
            <a:cxnLst/>
            <a:rect l="l" t="t" r="r" b="b"/>
            <a:pathLst>
              <a:path w="12760" h="75653">
                <a:moveTo>
                  <a:pt x="8949" y="0"/>
                </a:moveTo>
                <a:lnTo>
                  <a:pt x="7858" y="21235"/>
                </a:lnTo>
                <a:lnTo>
                  <a:pt x="12760" y="24029"/>
                </a:lnTo>
                <a:lnTo>
                  <a:pt x="12322" y="12851"/>
                </a:lnTo>
                <a:lnTo>
                  <a:pt x="10494" y="9193"/>
                </a:lnTo>
                <a:lnTo>
                  <a:pt x="9499" y="4748"/>
                </a:lnTo>
                <a:lnTo>
                  <a:pt x="8949" y="0"/>
                </a:lnTo>
                <a:close/>
              </a:path>
              <a:path w="12760" h="75653">
                <a:moveTo>
                  <a:pt x="43353" y="-49936"/>
                </a:moveTo>
                <a:lnTo>
                  <a:pt x="43112" y="-50674"/>
                </a:lnTo>
                <a:lnTo>
                  <a:pt x="40539" y="-51624"/>
                </a:lnTo>
                <a:lnTo>
                  <a:pt x="37435" y="-51624"/>
                </a:lnTo>
                <a:lnTo>
                  <a:pt x="34667" y="-49936"/>
                </a:lnTo>
                <a:lnTo>
                  <a:pt x="34667" y="-21564"/>
                </a:lnTo>
                <a:lnTo>
                  <a:pt x="32420" y="-23976"/>
                </a:lnTo>
                <a:lnTo>
                  <a:pt x="27877" y="-27076"/>
                </a:lnTo>
                <a:lnTo>
                  <a:pt x="23072" y="-28944"/>
                </a:lnTo>
                <a:lnTo>
                  <a:pt x="17002" y="-28944"/>
                </a:lnTo>
                <a:lnTo>
                  <a:pt x="14071" y="-28296"/>
                </a:lnTo>
                <a:lnTo>
                  <a:pt x="11534" y="-27011"/>
                </a:lnTo>
                <a:lnTo>
                  <a:pt x="6889" y="-23900"/>
                </a:lnTo>
                <a:lnTo>
                  <a:pt x="3469" y="-19127"/>
                </a:lnTo>
                <a:lnTo>
                  <a:pt x="2180" y="-16229"/>
                </a:lnTo>
                <a:lnTo>
                  <a:pt x="1299" y="-12852"/>
                </a:lnTo>
                <a:lnTo>
                  <a:pt x="431" y="-9475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3" y="8636"/>
                </a:lnTo>
                <a:lnTo>
                  <a:pt x="1731" y="11836"/>
                </a:lnTo>
                <a:lnTo>
                  <a:pt x="2847" y="14630"/>
                </a:lnTo>
                <a:lnTo>
                  <a:pt x="4362" y="16991"/>
                </a:lnTo>
                <a:lnTo>
                  <a:pt x="7858" y="21235"/>
                </a:lnTo>
                <a:lnTo>
                  <a:pt x="8949" y="0"/>
                </a:lnTo>
                <a:lnTo>
                  <a:pt x="8949" y="-4773"/>
                </a:lnTo>
                <a:lnTo>
                  <a:pt x="9601" y="-9295"/>
                </a:lnTo>
                <a:lnTo>
                  <a:pt x="10737" y="-13550"/>
                </a:lnTo>
                <a:lnTo>
                  <a:pt x="12664" y="-17092"/>
                </a:lnTo>
                <a:lnTo>
                  <a:pt x="15443" y="-19610"/>
                </a:lnTo>
                <a:lnTo>
                  <a:pt x="18853" y="-21247"/>
                </a:lnTo>
                <a:lnTo>
                  <a:pt x="23425" y="-21247"/>
                </a:lnTo>
                <a:lnTo>
                  <a:pt x="27877" y="-18870"/>
                </a:lnTo>
                <a:lnTo>
                  <a:pt x="32324" y="-15012"/>
                </a:lnTo>
                <a:lnTo>
                  <a:pt x="34667" y="-12012"/>
                </a:lnTo>
                <a:lnTo>
                  <a:pt x="34667" y="7519"/>
                </a:lnTo>
                <a:lnTo>
                  <a:pt x="32003" y="10782"/>
                </a:lnTo>
                <a:lnTo>
                  <a:pt x="28389" y="14187"/>
                </a:lnTo>
                <a:lnTo>
                  <a:pt x="25069" y="16268"/>
                </a:lnTo>
                <a:lnTo>
                  <a:pt x="21830" y="17067"/>
                </a:lnTo>
                <a:lnTo>
                  <a:pt x="18413" y="17067"/>
                </a:lnTo>
                <a:lnTo>
                  <a:pt x="15019" y="15419"/>
                </a:lnTo>
                <a:lnTo>
                  <a:pt x="12322" y="12851"/>
                </a:lnTo>
                <a:lnTo>
                  <a:pt x="12760" y="24029"/>
                </a:lnTo>
                <a:lnTo>
                  <a:pt x="15706" y="24728"/>
                </a:lnTo>
                <a:lnTo>
                  <a:pt x="22334" y="24728"/>
                </a:lnTo>
                <a:lnTo>
                  <a:pt x="25264" y="23939"/>
                </a:lnTo>
                <a:lnTo>
                  <a:pt x="27934" y="22391"/>
                </a:lnTo>
                <a:lnTo>
                  <a:pt x="30606" y="20840"/>
                </a:lnTo>
                <a:lnTo>
                  <a:pt x="33181" y="18668"/>
                </a:lnTo>
                <a:lnTo>
                  <a:pt x="35661" y="15876"/>
                </a:lnTo>
                <a:lnTo>
                  <a:pt x="35661" y="22338"/>
                </a:lnTo>
                <a:lnTo>
                  <a:pt x="37263" y="23839"/>
                </a:lnTo>
                <a:lnTo>
                  <a:pt x="40279" y="24015"/>
                </a:lnTo>
                <a:lnTo>
                  <a:pt x="43353" y="22338"/>
                </a:lnTo>
                <a:lnTo>
                  <a:pt x="43353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8669354" y="2336184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7" y="14133"/>
                </a:lnTo>
                <a:lnTo>
                  <a:pt x="41404" y="11329"/>
                </a:lnTo>
                <a:lnTo>
                  <a:pt x="38488" y="6807"/>
                </a:lnTo>
                <a:lnTo>
                  <a:pt x="34678" y="3074"/>
                </a:lnTo>
                <a:lnTo>
                  <a:pt x="32080" y="1842"/>
                </a:lnTo>
                <a:lnTo>
                  <a:pt x="29466" y="622"/>
                </a:lnTo>
                <a:lnTo>
                  <a:pt x="26316" y="0"/>
                </a:lnTo>
                <a:lnTo>
                  <a:pt x="26352" y="7009"/>
                </a:lnTo>
                <a:lnTo>
                  <a:pt x="29517" y="8345"/>
                </a:lnTo>
                <a:lnTo>
                  <a:pt x="31636" y="11012"/>
                </a:lnTo>
                <a:lnTo>
                  <a:pt x="33771" y="13690"/>
                </a:lnTo>
                <a:lnTo>
                  <a:pt x="34776" y="17387"/>
                </a:lnTo>
                <a:lnTo>
                  <a:pt x="34664" y="22086"/>
                </a:lnTo>
                <a:lnTo>
                  <a:pt x="8949" y="22086"/>
                </a:lnTo>
                <a:lnTo>
                  <a:pt x="9022" y="20102"/>
                </a:lnTo>
                <a:lnTo>
                  <a:pt x="10458" y="3125"/>
                </a:lnTo>
                <a:lnTo>
                  <a:pt x="8074" y="4903"/>
                </a:lnTo>
                <a:lnTo>
                  <a:pt x="4130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96"/>
                </a:lnTo>
                <a:lnTo>
                  <a:pt x="2523" y="42011"/>
                </a:lnTo>
                <a:lnTo>
                  <a:pt x="4032" y="44780"/>
                </a:lnTo>
                <a:lnTo>
                  <a:pt x="6019" y="46991"/>
                </a:lnTo>
                <a:lnTo>
                  <a:pt x="10458" y="50864"/>
                </a:lnTo>
                <a:lnTo>
                  <a:pt x="13385" y="51981"/>
                </a:lnTo>
                <a:lnTo>
                  <a:pt x="16290" y="53099"/>
                </a:lnTo>
                <a:lnTo>
                  <a:pt x="19684" y="53657"/>
                </a:lnTo>
                <a:lnTo>
                  <a:pt x="23573" y="53657"/>
                </a:lnTo>
                <a:lnTo>
                  <a:pt x="27900" y="53492"/>
                </a:lnTo>
                <a:lnTo>
                  <a:pt x="31856" y="52805"/>
                </a:lnTo>
                <a:lnTo>
                  <a:pt x="35082" y="51981"/>
                </a:lnTo>
                <a:lnTo>
                  <a:pt x="37814" y="51106"/>
                </a:lnTo>
                <a:lnTo>
                  <a:pt x="41051" y="48830"/>
                </a:lnTo>
                <a:lnTo>
                  <a:pt x="41371" y="46163"/>
                </a:lnTo>
                <a:lnTo>
                  <a:pt x="40806" y="43016"/>
                </a:lnTo>
                <a:lnTo>
                  <a:pt x="38074" y="43268"/>
                </a:lnTo>
                <a:lnTo>
                  <a:pt x="34919" y="44550"/>
                </a:lnTo>
                <a:lnTo>
                  <a:pt x="32127" y="45439"/>
                </a:lnTo>
                <a:lnTo>
                  <a:pt x="28620" y="46202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594" y="43117"/>
                </a:lnTo>
                <a:lnTo>
                  <a:pt x="11142" y="40003"/>
                </a:lnTo>
                <a:lnTo>
                  <a:pt x="9745" y="35979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40" y="27749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22" y="20102"/>
                </a:moveTo>
                <a:lnTo>
                  <a:pt x="9954" y="16358"/>
                </a:lnTo>
                <a:lnTo>
                  <a:pt x="11398" y="12927"/>
                </a:lnTo>
                <a:lnTo>
                  <a:pt x="14930" y="9079"/>
                </a:lnTo>
                <a:lnTo>
                  <a:pt x="18152" y="7415"/>
                </a:lnTo>
                <a:lnTo>
                  <a:pt x="22172" y="7009"/>
                </a:lnTo>
                <a:lnTo>
                  <a:pt x="26352" y="7009"/>
                </a:lnTo>
                <a:lnTo>
                  <a:pt x="26316" y="0"/>
                </a:lnTo>
                <a:lnTo>
                  <a:pt x="19159" y="0"/>
                </a:lnTo>
                <a:lnTo>
                  <a:pt x="16035" y="633"/>
                </a:lnTo>
                <a:lnTo>
                  <a:pt x="13252" y="1868"/>
                </a:lnTo>
                <a:lnTo>
                  <a:pt x="10458" y="3125"/>
                </a:lnTo>
                <a:lnTo>
                  <a:pt x="9022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8730096" y="2336176"/>
            <a:ext cx="43365" cy="72367"/>
          </a:xfrm>
          <a:custGeom>
            <a:avLst/>
            <a:gdLst/>
            <a:ahLst/>
            <a:cxnLst/>
            <a:rect l="l" t="t" r="r" b="b"/>
            <a:pathLst>
              <a:path w="43365" h="72367">
                <a:moveTo>
                  <a:pt x="0" y="2452"/>
                </a:moveTo>
                <a:lnTo>
                  <a:pt x="0" y="70665"/>
                </a:lnTo>
                <a:lnTo>
                  <a:pt x="194" y="71413"/>
                </a:lnTo>
                <a:lnTo>
                  <a:pt x="2768" y="72367"/>
                </a:lnTo>
                <a:lnTo>
                  <a:pt x="5894" y="72367"/>
                </a:lnTo>
                <a:lnTo>
                  <a:pt x="8643" y="70665"/>
                </a:lnTo>
                <a:lnTo>
                  <a:pt x="8643" y="46241"/>
                </a:lnTo>
                <a:lnTo>
                  <a:pt x="9903" y="47513"/>
                </a:lnTo>
                <a:lnTo>
                  <a:pt x="13323" y="50497"/>
                </a:lnTo>
                <a:lnTo>
                  <a:pt x="16729" y="52491"/>
                </a:lnTo>
                <a:lnTo>
                  <a:pt x="20261" y="53517"/>
                </a:lnTo>
                <a:lnTo>
                  <a:pt x="22946" y="53672"/>
                </a:lnTo>
                <a:lnTo>
                  <a:pt x="26230" y="53672"/>
                </a:lnTo>
                <a:lnTo>
                  <a:pt x="29135" y="53025"/>
                </a:lnTo>
                <a:lnTo>
                  <a:pt x="31683" y="51739"/>
                </a:lnTo>
                <a:lnTo>
                  <a:pt x="34236" y="50458"/>
                </a:lnTo>
                <a:lnTo>
                  <a:pt x="33732" y="33922"/>
                </a:lnTo>
                <a:lnTo>
                  <a:pt x="32569" y="38188"/>
                </a:lnTo>
                <a:lnTo>
                  <a:pt x="30618" y="41810"/>
                </a:lnTo>
                <a:lnTo>
                  <a:pt x="27799" y="44338"/>
                </a:lnTo>
                <a:lnTo>
                  <a:pt x="24368" y="45961"/>
                </a:lnTo>
                <a:lnTo>
                  <a:pt x="19843" y="45961"/>
                </a:lnTo>
                <a:lnTo>
                  <a:pt x="15444" y="43574"/>
                </a:lnTo>
                <a:lnTo>
                  <a:pt x="11041" y="39690"/>
                </a:lnTo>
                <a:lnTo>
                  <a:pt x="8643" y="36691"/>
                </a:lnTo>
                <a:lnTo>
                  <a:pt x="8643" y="17259"/>
                </a:lnTo>
                <a:lnTo>
                  <a:pt x="7599" y="9018"/>
                </a:lnTo>
                <a:lnTo>
                  <a:pt x="7599" y="2452"/>
                </a:lnTo>
                <a:lnTo>
                  <a:pt x="6066" y="904"/>
                </a:lnTo>
                <a:lnTo>
                  <a:pt x="3074" y="763"/>
                </a:lnTo>
                <a:lnTo>
                  <a:pt x="0" y="2452"/>
                </a:lnTo>
                <a:close/>
              </a:path>
              <a:path w="43365" h="72367">
                <a:moveTo>
                  <a:pt x="8643" y="17259"/>
                </a:moveTo>
                <a:lnTo>
                  <a:pt x="10026" y="15495"/>
                </a:lnTo>
                <a:lnTo>
                  <a:pt x="12550" y="12791"/>
                </a:lnTo>
                <a:lnTo>
                  <a:pt x="16082" y="9857"/>
                </a:lnTo>
                <a:lnTo>
                  <a:pt x="19390" y="8229"/>
                </a:lnTo>
                <a:lnTo>
                  <a:pt x="22724" y="7711"/>
                </a:lnTo>
                <a:lnTo>
                  <a:pt x="26841" y="8255"/>
                </a:lnTo>
                <a:lnTo>
                  <a:pt x="29872" y="10429"/>
                </a:lnTo>
                <a:lnTo>
                  <a:pt x="31968" y="13680"/>
                </a:lnTo>
                <a:lnTo>
                  <a:pt x="33498" y="17565"/>
                </a:lnTo>
                <a:lnTo>
                  <a:pt x="34221" y="22226"/>
                </a:lnTo>
                <a:lnTo>
                  <a:pt x="34419" y="27141"/>
                </a:lnTo>
                <a:lnTo>
                  <a:pt x="34419" y="29415"/>
                </a:lnTo>
                <a:lnTo>
                  <a:pt x="33732" y="33922"/>
                </a:lnTo>
                <a:lnTo>
                  <a:pt x="34236" y="50458"/>
                </a:lnTo>
                <a:lnTo>
                  <a:pt x="36377" y="48629"/>
                </a:lnTo>
                <a:lnTo>
                  <a:pt x="39837" y="43891"/>
                </a:lnTo>
                <a:lnTo>
                  <a:pt x="41147" y="41008"/>
                </a:lnTo>
                <a:lnTo>
                  <a:pt x="42030" y="37605"/>
                </a:lnTo>
                <a:lnTo>
                  <a:pt x="42927" y="34215"/>
                </a:lnTo>
                <a:lnTo>
                  <a:pt x="43365" y="30380"/>
                </a:lnTo>
                <a:lnTo>
                  <a:pt x="43365" y="22569"/>
                </a:lnTo>
                <a:lnTo>
                  <a:pt x="43023" y="19202"/>
                </a:lnTo>
                <a:lnTo>
                  <a:pt x="42325" y="16042"/>
                </a:lnTo>
                <a:lnTo>
                  <a:pt x="41626" y="12877"/>
                </a:lnTo>
                <a:lnTo>
                  <a:pt x="40511" y="10099"/>
                </a:lnTo>
                <a:lnTo>
                  <a:pt x="39002" y="7711"/>
                </a:lnTo>
                <a:lnTo>
                  <a:pt x="35521" y="3441"/>
                </a:lnTo>
                <a:lnTo>
                  <a:pt x="30690" y="698"/>
                </a:lnTo>
                <a:lnTo>
                  <a:pt x="27788" y="0"/>
                </a:lnTo>
                <a:lnTo>
                  <a:pt x="24368" y="0"/>
                </a:lnTo>
                <a:lnTo>
                  <a:pt x="21305" y="205"/>
                </a:lnTo>
                <a:lnTo>
                  <a:pt x="18472" y="955"/>
                </a:lnTo>
                <a:lnTo>
                  <a:pt x="15750" y="2261"/>
                </a:lnTo>
                <a:lnTo>
                  <a:pt x="13064" y="3938"/>
                </a:lnTo>
                <a:lnTo>
                  <a:pt x="10419" y="6184"/>
                </a:lnTo>
                <a:lnTo>
                  <a:pt x="7599" y="9018"/>
                </a:lnTo>
                <a:lnTo>
                  <a:pt x="8643" y="17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8786973" y="2336184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73"/>
                </a:moveTo>
                <a:lnTo>
                  <a:pt x="17697" y="46669"/>
                </a:lnTo>
                <a:lnTo>
                  <a:pt x="14903" y="46669"/>
                </a:lnTo>
                <a:lnTo>
                  <a:pt x="11177" y="44409"/>
                </a:lnTo>
                <a:lnTo>
                  <a:pt x="8848" y="40906"/>
                </a:lnTo>
                <a:lnTo>
                  <a:pt x="11616" y="53327"/>
                </a:lnTo>
                <a:lnTo>
                  <a:pt x="16336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2" y="50493"/>
                </a:lnTo>
                <a:lnTo>
                  <a:pt x="25948" y="43675"/>
                </a:lnTo>
                <a:lnTo>
                  <a:pt x="22071" y="46073"/>
                </a:lnTo>
                <a:close/>
              </a:path>
              <a:path w="26902" h="53657">
                <a:moveTo>
                  <a:pt x="3296" y="12103"/>
                </a:moveTo>
                <a:lnTo>
                  <a:pt x="5943" y="11530"/>
                </a:lnTo>
                <a:lnTo>
                  <a:pt x="9140" y="9791"/>
                </a:lnTo>
                <a:lnTo>
                  <a:pt x="11897" y="8582"/>
                </a:lnTo>
                <a:lnTo>
                  <a:pt x="15281" y="7542"/>
                </a:lnTo>
                <a:lnTo>
                  <a:pt x="19328" y="7275"/>
                </a:lnTo>
                <a:lnTo>
                  <a:pt x="22993" y="7517"/>
                </a:lnTo>
                <a:lnTo>
                  <a:pt x="26819" y="9204"/>
                </a:lnTo>
                <a:lnTo>
                  <a:pt x="29145" y="12344"/>
                </a:lnTo>
                <a:lnTo>
                  <a:pt x="29919" y="15224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4" y="22567"/>
                </a:lnTo>
                <a:lnTo>
                  <a:pt x="16642" y="22910"/>
                </a:lnTo>
                <a:lnTo>
                  <a:pt x="13712" y="23568"/>
                </a:lnTo>
                <a:lnTo>
                  <a:pt x="10784" y="24243"/>
                </a:lnTo>
                <a:lnTo>
                  <a:pt x="8308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36"/>
                </a:lnTo>
                <a:lnTo>
                  <a:pt x="4470" y="49756"/>
                </a:lnTo>
                <a:lnTo>
                  <a:pt x="7599" y="51991"/>
                </a:lnTo>
                <a:lnTo>
                  <a:pt x="11616" y="53327"/>
                </a:lnTo>
                <a:lnTo>
                  <a:pt x="8848" y="40906"/>
                </a:lnTo>
                <a:lnTo>
                  <a:pt x="8848" y="38353"/>
                </a:lnTo>
                <a:lnTo>
                  <a:pt x="9658" y="34427"/>
                </a:lnTo>
                <a:lnTo>
                  <a:pt x="12193" y="31495"/>
                </a:lnTo>
                <a:lnTo>
                  <a:pt x="14803" y="30071"/>
                </a:lnTo>
                <a:lnTo>
                  <a:pt x="18284" y="29246"/>
                </a:lnTo>
                <a:lnTo>
                  <a:pt x="22722" y="29030"/>
                </a:lnTo>
                <a:lnTo>
                  <a:pt x="30116" y="29030"/>
                </a:lnTo>
                <a:lnTo>
                  <a:pt x="30116" y="39395"/>
                </a:lnTo>
                <a:lnTo>
                  <a:pt x="25948" y="43675"/>
                </a:lnTo>
                <a:lnTo>
                  <a:pt x="26902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50" y="52905"/>
                </a:lnTo>
                <a:lnTo>
                  <a:pt x="35924" y="52956"/>
                </a:lnTo>
                <a:lnTo>
                  <a:pt x="38695" y="51332"/>
                </a:lnTo>
                <a:lnTo>
                  <a:pt x="38695" y="15354"/>
                </a:lnTo>
                <a:lnTo>
                  <a:pt x="38365" y="12697"/>
                </a:lnTo>
                <a:lnTo>
                  <a:pt x="37040" y="8139"/>
                </a:lnTo>
                <a:lnTo>
                  <a:pt x="34502" y="4697"/>
                </a:lnTo>
                <a:lnTo>
                  <a:pt x="31121" y="1993"/>
                </a:lnTo>
                <a:lnTo>
                  <a:pt x="26376" y="392"/>
                </a:lnTo>
                <a:lnTo>
                  <a:pt x="23497" y="0"/>
                </a:lnTo>
                <a:lnTo>
                  <a:pt x="20112" y="0"/>
                </a:lnTo>
                <a:lnTo>
                  <a:pt x="16494" y="176"/>
                </a:lnTo>
                <a:lnTo>
                  <a:pt x="12941" y="863"/>
                </a:lnTo>
                <a:lnTo>
                  <a:pt x="9791" y="1814"/>
                </a:lnTo>
                <a:lnTo>
                  <a:pt x="5817" y="3553"/>
                </a:lnTo>
                <a:lnTo>
                  <a:pt x="2487" y="6703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8845326" y="2336184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75" y="52923"/>
                </a:moveTo>
                <a:lnTo>
                  <a:pt x="8643" y="51285"/>
                </a:lnTo>
                <a:lnTo>
                  <a:pt x="8643" y="19151"/>
                </a:lnTo>
                <a:lnTo>
                  <a:pt x="10968" y="15483"/>
                </a:lnTo>
                <a:lnTo>
                  <a:pt x="12992" y="12740"/>
                </a:lnTo>
                <a:lnTo>
                  <a:pt x="15825" y="9972"/>
                </a:lnTo>
                <a:lnTo>
                  <a:pt x="19234" y="8470"/>
                </a:lnTo>
                <a:lnTo>
                  <a:pt x="22161" y="8676"/>
                </a:lnTo>
                <a:lnTo>
                  <a:pt x="24810" y="9475"/>
                </a:lnTo>
                <a:lnTo>
                  <a:pt x="27456" y="8194"/>
                </a:lnTo>
                <a:lnTo>
                  <a:pt x="27518" y="3671"/>
                </a:lnTo>
                <a:lnTo>
                  <a:pt x="25238" y="687"/>
                </a:lnTo>
                <a:lnTo>
                  <a:pt x="22226" y="90"/>
                </a:lnTo>
                <a:lnTo>
                  <a:pt x="19673" y="0"/>
                </a:lnTo>
                <a:lnTo>
                  <a:pt x="16671" y="673"/>
                </a:lnTo>
                <a:lnTo>
                  <a:pt x="13643" y="2578"/>
                </a:lnTo>
                <a:lnTo>
                  <a:pt x="10309" y="5994"/>
                </a:lnTo>
                <a:lnTo>
                  <a:pt x="7807" y="9550"/>
                </a:lnTo>
                <a:lnTo>
                  <a:pt x="7807" y="2440"/>
                </a:lnTo>
                <a:lnTo>
                  <a:pt x="5835" y="839"/>
                </a:lnTo>
                <a:lnTo>
                  <a:pt x="3124" y="749"/>
                </a:lnTo>
                <a:lnTo>
                  <a:pt x="0" y="2440"/>
                </a:lnTo>
                <a:lnTo>
                  <a:pt x="0" y="51285"/>
                </a:lnTo>
                <a:lnTo>
                  <a:pt x="186" y="52009"/>
                </a:lnTo>
                <a:lnTo>
                  <a:pt x="2760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8880095" y="2323896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7" y="1703"/>
                </a:moveTo>
                <a:lnTo>
                  <a:pt x="16757" y="990"/>
                </a:lnTo>
                <a:lnTo>
                  <a:pt x="14204" y="0"/>
                </a:lnTo>
                <a:lnTo>
                  <a:pt x="11094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33" y="20754"/>
                </a:lnTo>
                <a:lnTo>
                  <a:pt x="8333" y="52110"/>
                </a:lnTo>
                <a:lnTo>
                  <a:pt x="9097" y="56643"/>
                </a:lnTo>
                <a:lnTo>
                  <a:pt x="10403" y="60440"/>
                </a:lnTo>
                <a:lnTo>
                  <a:pt x="12650" y="63158"/>
                </a:lnTo>
                <a:lnTo>
                  <a:pt x="15825" y="64836"/>
                </a:lnTo>
                <a:lnTo>
                  <a:pt x="19662" y="65836"/>
                </a:lnTo>
                <a:lnTo>
                  <a:pt x="24516" y="65671"/>
                </a:lnTo>
                <a:lnTo>
                  <a:pt x="27506" y="65102"/>
                </a:lnTo>
                <a:lnTo>
                  <a:pt x="30459" y="63093"/>
                </a:lnTo>
                <a:lnTo>
                  <a:pt x="30805" y="59983"/>
                </a:lnTo>
                <a:lnTo>
                  <a:pt x="30805" y="59321"/>
                </a:lnTo>
                <a:lnTo>
                  <a:pt x="29015" y="56757"/>
                </a:lnTo>
                <a:lnTo>
                  <a:pt x="26351" y="57787"/>
                </a:lnTo>
                <a:lnTo>
                  <a:pt x="23568" y="58179"/>
                </a:lnTo>
                <a:lnTo>
                  <a:pt x="19367" y="57330"/>
                </a:lnTo>
                <a:lnTo>
                  <a:pt x="17456" y="53900"/>
                </a:lnTo>
                <a:lnTo>
                  <a:pt x="16977" y="51347"/>
                </a:lnTo>
                <a:lnTo>
                  <a:pt x="16977" y="20754"/>
                </a:lnTo>
                <a:lnTo>
                  <a:pt x="29072" y="20754"/>
                </a:lnTo>
                <a:lnTo>
                  <a:pt x="30642" y="19304"/>
                </a:lnTo>
                <a:lnTo>
                  <a:pt x="30805" y="16372"/>
                </a:lnTo>
                <a:lnTo>
                  <a:pt x="29072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8926221" y="2336184"/>
            <a:ext cx="69916" cy="52919"/>
          </a:xfrm>
          <a:custGeom>
            <a:avLst/>
            <a:gdLst/>
            <a:ahLst/>
            <a:cxnLst/>
            <a:rect l="l" t="t" r="r" b="b"/>
            <a:pathLst>
              <a:path w="69916" h="52919">
                <a:moveTo>
                  <a:pt x="61433" y="52016"/>
                </a:moveTo>
                <a:lnTo>
                  <a:pt x="64043" y="52919"/>
                </a:lnTo>
                <a:lnTo>
                  <a:pt x="67157" y="52919"/>
                </a:lnTo>
                <a:lnTo>
                  <a:pt x="69916" y="51282"/>
                </a:lnTo>
                <a:lnTo>
                  <a:pt x="69916" y="17665"/>
                </a:lnTo>
                <a:lnTo>
                  <a:pt x="69649" y="15036"/>
                </a:lnTo>
                <a:lnTo>
                  <a:pt x="68566" y="10083"/>
                </a:lnTo>
                <a:lnTo>
                  <a:pt x="66384" y="6069"/>
                </a:lnTo>
                <a:lnTo>
                  <a:pt x="63446" y="2768"/>
                </a:lnTo>
                <a:lnTo>
                  <a:pt x="59324" y="557"/>
                </a:lnTo>
                <a:lnTo>
                  <a:pt x="56775" y="0"/>
                </a:lnTo>
                <a:lnTo>
                  <a:pt x="52473" y="0"/>
                </a:lnTo>
                <a:lnTo>
                  <a:pt x="48747" y="863"/>
                </a:lnTo>
                <a:lnTo>
                  <a:pt x="46173" y="2170"/>
                </a:lnTo>
                <a:lnTo>
                  <a:pt x="43502" y="3924"/>
                </a:lnTo>
                <a:lnTo>
                  <a:pt x="40669" y="6386"/>
                </a:lnTo>
                <a:lnTo>
                  <a:pt x="37605" y="9662"/>
                </a:lnTo>
                <a:lnTo>
                  <a:pt x="35510" y="5727"/>
                </a:lnTo>
                <a:lnTo>
                  <a:pt x="32468" y="2692"/>
                </a:lnTo>
                <a:lnTo>
                  <a:pt x="29908" y="1181"/>
                </a:lnTo>
                <a:lnTo>
                  <a:pt x="26805" y="227"/>
                </a:lnTo>
                <a:lnTo>
                  <a:pt x="23105" y="0"/>
                </a:lnTo>
                <a:lnTo>
                  <a:pt x="20556" y="0"/>
                </a:lnTo>
                <a:lnTo>
                  <a:pt x="18028" y="723"/>
                </a:lnTo>
                <a:lnTo>
                  <a:pt x="13028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5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94" y="52016"/>
                </a:lnTo>
                <a:lnTo>
                  <a:pt x="2757" y="52919"/>
                </a:lnTo>
                <a:lnTo>
                  <a:pt x="5882" y="52919"/>
                </a:lnTo>
                <a:lnTo>
                  <a:pt x="8639" y="51282"/>
                </a:lnTo>
                <a:lnTo>
                  <a:pt x="8639" y="17143"/>
                </a:lnTo>
                <a:lnTo>
                  <a:pt x="11019" y="14069"/>
                </a:lnTo>
                <a:lnTo>
                  <a:pt x="15246" y="10144"/>
                </a:lnTo>
                <a:lnTo>
                  <a:pt x="19267" y="7758"/>
                </a:lnTo>
                <a:lnTo>
                  <a:pt x="22873" y="7758"/>
                </a:lnTo>
                <a:lnTo>
                  <a:pt x="25419" y="8737"/>
                </a:lnTo>
                <a:lnTo>
                  <a:pt x="28324" y="11555"/>
                </a:lnTo>
                <a:lnTo>
                  <a:pt x="29684" y="14249"/>
                </a:lnTo>
                <a:lnTo>
                  <a:pt x="30448" y="17665"/>
                </a:lnTo>
                <a:lnTo>
                  <a:pt x="30642" y="21588"/>
                </a:lnTo>
                <a:lnTo>
                  <a:pt x="30642" y="51282"/>
                </a:lnTo>
                <a:lnTo>
                  <a:pt x="30826" y="52016"/>
                </a:lnTo>
                <a:lnTo>
                  <a:pt x="33440" y="52919"/>
                </a:lnTo>
                <a:lnTo>
                  <a:pt x="36464" y="52919"/>
                </a:lnTo>
                <a:lnTo>
                  <a:pt x="39283" y="51282"/>
                </a:lnTo>
                <a:lnTo>
                  <a:pt x="39283" y="17143"/>
                </a:lnTo>
                <a:lnTo>
                  <a:pt x="41687" y="14069"/>
                </a:lnTo>
                <a:lnTo>
                  <a:pt x="45904" y="10144"/>
                </a:lnTo>
                <a:lnTo>
                  <a:pt x="49913" y="7758"/>
                </a:lnTo>
                <a:lnTo>
                  <a:pt x="53502" y="7758"/>
                </a:lnTo>
                <a:lnTo>
                  <a:pt x="56092" y="8737"/>
                </a:lnTo>
                <a:lnTo>
                  <a:pt x="59018" y="11555"/>
                </a:lnTo>
                <a:lnTo>
                  <a:pt x="60358" y="14249"/>
                </a:lnTo>
                <a:lnTo>
                  <a:pt x="61041" y="17665"/>
                </a:lnTo>
                <a:lnTo>
                  <a:pt x="61225" y="21588"/>
                </a:lnTo>
                <a:lnTo>
                  <a:pt x="61225" y="51282"/>
                </a:lnTo>
                <a:lnTo>
                  <a:pt x="61433" y="520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9013172" y="2336184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7" y="14133"/>
                </a:lnTo>
                <a:lnTo>
                  <a:pt x="41407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76" y="1842"/>
                </a:lnTo>
                <a:lnTo>
                  <a:pt x="29476" y="622"/>
                </a:lnTo>
                <a:lnTo>
                  <a:pt x="26315" y="0"/>
                </a:lnTo>
                <a:lnTo>
                  <a:pt x="26356" y="7009"/>
                </a:lnTo>
                <a:lnTo>
                  <a:pt x="29516" y="8345"/>
                </a:lnTo>
                <a:lnTo>
                  <a:pt x="31636" y="11012"/>
                </a:lnTo>
                <a:lnTo>
                  <a:pt x="33768" y="13690"/>
                </a:lnTo>
                <a:lnTo>
                  <a:pt x="34772" y="17387"/>
                </a:lnTo>
                <a:lnTo>
                  <a:pt x="34664" y="22086"/>
                </a:lnTo>
                <a:lnTo>
                  <a:pt x="8945" y="22086"/>
                </a:lnTo>
                <a:lnTo>
                  <a:pt x="9025" y="20102"/>
                </a:lnTo>
                <a:lnTo>
                  <a:pt x="10454" y="3125"/>
                </a:lnTo>
                <a:lnTo>
                  <a:pt x="8078" y="4903"/>
                </a:lnTo>
                <a:lnTo>
                  <a:pt x="4132" y="9575"/>
                </a:lnTo>
                <a:lnTo>
                  <a:pt x="2625" y="12409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96"/>
                </a:lnTo>
                <a:lnTo>
                  <a:pt x="2538" y="42011"/>
                </a:lnTo>
                <a:lnTo>
                  <a:pt x="4036" y="44780"/>
                </a:lnTo>
                <a:lnTo>
                  <a:pt x="6019" y="46991"/>
                </a:lnTo>
                <a:lnTo>
                  <a:pt x="10454" y="50864"/>
                </a:lnTo>
                <a:lnTo>
                  <a:pt x="13384" y="51981"/>
                </a:lnTo>
                <a:lnTo>
                  <a:pt x="16304" y="53099"/>
                </a:lnTo>
                <a:lnTo>
                  <a:pt x="19688" y="53657"/>
                </a:lnTo>
                <a:lnTo>
                  <a:pt x="23572" y="53657"/>
                </a:lnTo>
                <a:lnTo>
                  <a:pt x="27896" y="53492"/>
                </a:lnTo>
                <a:lnTo>
                  <a:pt x="31860" y="52805"/>
                </a:lnTo>
                <a:lnTo>
                  <a:pt x="35092" y="51981"/>
                </a:lnTo>
                <a:lnTo>
                  <a:pt x="37814" y="51106"/>
                </a:lnTo>
                <a:lnTo>
                  <a:pt x="41051" y="48830"/>
                </a:lnTo>
                <a:lnTo>
                  <a:pt x="41367" y="46163"/>
                </a:lnTo>
                <a:lnTo>
                  <a:pt x="40806" y="43016"/>
                </a:lnTo>
                <a:lnTo>
                  <a:pt x="38084" y="43268"/>
                </a:lnTo>
                <a:lnTo>
                  <a:pt x="34923" y="44550"/>
                </a:lnTo>
                <a:lnTo>
                  <a:pt x="32127" y="45439"/>
                </a:lnTo>
                <a:lnTo>
                  <a:pt x="28620" y="46202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608" y="43117"/>
                </a:lnTo>
                <a:lnTo>
                  <a:pt x="11153" y="40003"/>
                </a:lnTo>
                <a:lnTo>
                  <a:pt x="9745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6" y="27749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25" y="20102"/>
                </a:moveTo>
                <a:lnTo>
                  <a:pt x="9954" y="16358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6" y="7009"/>
                </a:lnTo>
                <a:lnTo>
                  <a:pt x="26356" y="7009"/>
                </a:lnTo>
                <a:lnTo>
                  <a:pt x="26315" y="0"/>
                </a:lnTo>
                <a:lnTo>
                  <a:pt x="19173" y="0"/>
                </a:lnTo>
                <a:lnTo>
                  <a:pt x="16031" y="633"/>
                </a:lnTo>
                <a:lnTo>
                  <a:pt x="13251" y="1868"/>
                </a:lnTo>
                <a:lnTo>
                  <a:pt x="10454" y="3125"/>
                </a:lnTo>
                <a:lnTo>
                  <a:pt x="9025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9073926" y="2336184"/>
            <a:ext cx="40585" cy="52919"/>
          </a:xfrm>
          <a:custGeom>
            <a:avLst/>
            <a:gdLst/>
            <a:ahLst/>
            <a:cxnLst/>
            <a:rect l="l" t="t" r="r" b="b"/>
            <a:pathLst>
              <a:path w="40585" h="52919">
                <a:moveTo>
                  <a:pt x="5881" y="52919"/>
                </a:moveTo>
                <a:lnTo>
                  <a:pt x="8639" y="51282"/>
                </a:lnTo>
                <a:lnTo>
                  <a:pt x="8639" y="17143"/>
                </a:lnTo>
                <a:lnTo>
                  <a:pt x="11018" y="14069"/>
                </a:lnTo>
                <a:lnTo>
                  <a:pt x="13276" y="11747"/>
                </a:lnTo>
                <a:lnTo>
                  <a:pt x="17614" y="8557"/>
                </a:lnTo>
                <a:lnTo>
                  <a:pt x="21941" y="7758"/>
                </a:lnTo>
                <a:lnTo>
                  <a:pt x="25091" y="8089"/>
                </a:lnTo>
                <a:lnTo>
                  <a:pt x="27640" y="9385"/>
                </a:lnTo>
                <a:lnTo>
                  <a:pt x="30285" y="12787"/>
                </a:lnTo>
                <a:lnTo>
                  <a:pt x="31319" y="15962"/>
                </a:lnTo>
                <a:lnTo>
                  <a:pt x="31941" y="19886"/>
                </a:lnTo>
                <a:lnTo>
                  <a:pt x="31941" y="51282"/>
                </a:lnTo>
                <a:lnTo>
                  <a:pt x="32161" y="52016"/>
                </a:lnTo>
                <a:lnTo>
                  <a:pt x="34714" y="52919"/>
                </a:lnTo>
                <a:lnTo>
                  <a:pt x="37824" y="52919"/>
                </a:lnTo>
                <a:lnTo>
                  <a:pt x="40585" y="51282"/>
                </a:lnTo>
                <a:lnTo>
                  <a:pt x="40585" y="18021"/>
                </a:lnTo>
                <a:lnTo>
                  <a:pt x="40300" y="15036"/>
                </a:lnTo>
                <a:lnTo>
                  <a:pt x="39149" y="10083"/>
                </a:lnTo>
                <a:lnTo>
                  <a:pt x="36870" y="6069"/>
                </a:lnTo>
                <a:lnTo>
                  <a:pt x="33807" y="2768"/>
                </a:lnTo>
                <a:lnTo>
                  <a:pt x="29516" y="557"/>
                </a:lnTo>
                <a:lnTo>
                  <a:pt x="26866" y="0"/>
                </a:lnTo>
                <a:lnTo>
                  <a:pt x="21033" y="0"/>
                </a:lnTo>
                <a:lnTo>
                  <a:pt x="18370" y="723"/>
                </a:lnTo>
                <a:lnTo>
                  <a:pt x="15739" y="2146"/>
                </a:lnTo>
                <a:lnTo>
                  <a:pt x="13100" y="3567"/>
                </a:lnTo>
                <a:lnTo>
                  <a:pt x="10453" y="5828"/>
                </a:lnTo>
                <a:lnTo>
                  <a:pt x="7796" y="8902"/>
                </a:lnTo>
                <a:lnTo>
                  <a:pt x="7796" y="2437"/>
                </a:lnTo>
                <a:lnTo>
                  <a:pt x="5831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57" y="52919"/>
                </a:lnTo>
                <a:lnTo>
                  <a:pt x="588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9127695" y="2323896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7" y="1703"/>
                </a:moveTo>
                <a:lnTo>
                  <a:pt x="16757" y="990"/>
                </a:lnTo>
                <a:lnTo>
                  <a:pt x="14208" y="0"/>
                </a:lnTo>
                <a:lnTo>
                  <a:pt x="11094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93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2" y="20754"/>
                </a:lnTo>
                <a:lnTo>
                  <a:pt x="8337" y="20754"/>
                </a:lnTo>
                <a:lnTo>
                  <a:pt x="8337" y="52110"/>
                </a:lnTo>
                <a:lnTo>
                  <a:pt x="9097" y="56643"/>
                </a:lnTo>
                <a:lnTo>
                  <a:pt x="10407" y="60440"/>
                </a:lnTo>
                <a:lnTo>
                  <a:pt x="12654" y="63158"/>
                </a:lnTo>
                <a:lnTo>
                  <a:pt x="15814" y="64836"/>
                </a:lnTo>
                <a:lnTo>
                  <a:pt x="19663" y="65836"/>
                </a:lnTo>
                <a:lnTo>
                  <a:pt x="24519" y="65671"/>
                </a:lnTo>
                <a:lnTo>
                  <a:pt x="27506" y="65102"/>
                </a:lnTo>
                <a:lnTo>
                  <a:pt x="30463" y="63093"/>
                </a:lnTo>
                <a:lnTo>
                  <a:pt x="30805" y="59983"/>
                </a:lnTo>
                <a:lnTo>
                  <a:pt x="30805" y="59321"/>
                </a:lnTo>
                <a:lnTo>
                  <a:pt x="29005" y="56757"/>
                </a:lnTo>
                <a:lnTo>
                  <a:pt x="26355" y="57787"/>
                </a:lnTo>
                <a:lnTo>
                  <a:pt x="23572" y="58179"/>
                </a:lnTo>
                <a:lnTo>
                  <a:pt x="19367" y="57330"/>
                </a:lnTo>
                <a:lnTo>
                  <a:pt x="17456" y="53900"/>
                </a:lnTo>
                <a:lnTo>
                  <a:pt x="16977" y="51347"/>
                </a:lnTo>
                <a:lnTo>
                  <a:pt x="16977" y="20754"/>
                </a:lnTo>
                <a:lnTo>
                  <a:pt x="29066" y="20754"/>
                </a:lnTo>
                <a:lnTo>
                  <a:pt x="30646" y="19304"/>
                </a:lnTo>
                <a:lnTo>
                  <a:pt x="30805" y="16372"/>
                </a:lnTo>
                <a:lnTo>
                  <a:pt x="29066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9168217" y="2376658"/>
            <a:ext cx="17024" cy="27875"/>
          </a:xfrm>
          <a:custGeom>
            <a:avLst/>
            <a:gdLst/>
            <a:ahLst/>
            <a:cxnLst/>
            <a:rect l="l" t="t" r="r" b="b"/>
            <a:pathLst>
              <a:path w="17024" h="27875">
                <a:moveTo>
                  <a:pt x="17024" y="4395"/>
                </a:moveTo>
                <a:lnTo>
                  <a:pt x="17024" y="3430"/>
                </a:lnTo>
                <a:lnTo>
                  <a:pt x="15831" y="763"/>
                </a:lnTo>
                <a:lnTo>
                  <a:pt x="12915" y="0"/>
                </a:lnTo>
                <a:lnTo>
                  <a:pt x="10367" y="50"/>
                </a:lnTo>
                <a:lnTo>
                  <a:pt x="7448" y="1487"/>
                </a:lnTo>
                <a:lnTo>
                  <a:pt x="6972" y="4395"/>
                </a:lnTo>
                <a:lnTo>
                  <a:pt x="6972" y="11339"/>
                </a:lnTo>
                <a:lnTo>
                  <a:pt x="0" y="26262"/>
                </a:lnTo>
                <a:lnTo>
                  <a:pt x="1381" y="27875"/>
                </a:lnTo>
                <a:lnTo>
                  <a:pt x="4103" y="27812"/>
                </a:lnTo>
                <a:lnTo>
                  <a:pt x="6703" y="26366"/>
                </a:lnTo>
                <a:lnTo>
                  <a:pt x="13873" y="15203"/>
                </a:lnTo>
                <a:lnTo>
                  <a:pt x="14979" y="13435"/>
                </a:lnTo>
                <a:lnTo>
                  <a:pt x="16336" y="10148"/>
                </a:lnTo>
                <a:lnTo>
                  <a:pt x="16865" y="7491"/>
                </a:lnTo>
                <a:lnTo>
                  <a:pt x="17024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6854281" y="2446473"/>
            <a:ext cx="18964" cy="95695"/>
          </a:xfrm>
          <a:custGeom>
            <a:avLst/>
            <a:gdLst/>
            <a:ahLst/>
            <a:cxnLst/>
            <a:rect l="l" t="t" r="r" b="b"/>
            <a:pathLst>
              <a:path w="18964" h="95695">
                <a:moveTo>
                  <a:pt x="245" y="55968"/>
                </a:moveTo>
                <a:lnTo>
                  <a:pt x="734" y="59969"/>
                </a:lnTo>
                <a:lnTo>
                  <a:pt x="1224" y="63958"/>
                </a:lnTo>
                <a:lnTo>
                  <a:pt x="1946" y="67918"/>
                </a:lnTo>
                <a:lnTo>
                  <a:pt x="2929" y="71819"/>
                </a:lnTo>
                <a:lnTo>
                  <a:pt x="3912" y="75730"/>
                </a:lnTo>
                <a:lnTo>
                  <a:pt x="5107" y="79578"/>
                </a:lnTo>
                <a:lnTo>
                  <a:pt x="6544" y="83351"/>
                </a:lnTo>
                <a:lnTo>
                  <a:pt x="7980" y="87134"/>
                </a:lnTo>
                <a:lnTo>
                  <a:pt x="9632" y="90857"/>
                </a:lnTo>
                <a:lnTo>
                  <a:pt x="11523" y="94550"/>
                </a:lnTo>
                <a:lnTo>
                  <a:pt x="12807" y="95429"/>
                </a:lnTo>
                <a:lnTo>
                  <a:pt x="15617" y="95695"/>
                </a:lnTo>
                <a:lnTo>
                  <a:pt x="18853" y="93254"/>
                </a:lnTo>
                <a:lnTo>
                  <a:pt x="15666" y="85914"/>
                </a:lnTo>
                <a:lnTo>
                  <a:pt x="13251" y="78422"/>
                </a:lnTo>
                <a:lnTo>
                  <a:pt x="11595" y="70791"/>
                </a:lnTo>
                <a:lnTo>
                  <a:pt x="9939" y="63158"/>
                </a:lnTo>
                <a:lnTo>
                  <a:pt x="9107" y="55446"/>
                </a:lnTo>
                <a:lnTo>
                  <a:pt x="9107" y="39942"/>
                </a:lnTo>
                <a:lnTo>
                  <a:pt x="9928" y="32231"/>
                </a:lnTo>
                <a:lnTo>
                  <a:pt x="11559" y="24588"/>
                </a:lnTo>
                <a:lnTo>
                  <a:pt x="13164" y="16941"/>
                </a:lnTo>
                <a:lnTo>
                  <a:pt x="15641" y="9475"/>
                </a:lnTo>
                <a:lnTo>
                  <a:pt x="18964" y="2211"/>
                </a:lnTo>
                <a:lnTo>
                  <a:pt x="16998" y="39"/>
                </a:lnTo>
                <a:lnTo>
                  <a:pt x="14157" y="0"/>
                </a:lnTo>
                <a:lnTo>
                  <a:pt x="11573" y="1004"/>
                </a:lnTo>
                <a:lnTo>
                  <a:pt x="9795" y="4738"/>
                </a:lnTo>
                <a:lnTo>
                  <a:pt x="8190" y="8496"/>
                </a:lnTo>
                <a:lnTo>
                  <a:pt x="6753" y="12294"/>
                </a:lnTo>
                <a:lnTo>
                  <a:pt x="5331" y="16103"/>
                </a:lnTo>
                <a:lnTo>
                  <a:pt x="4107" y="19951"/>
                </a:lnTo>
                <a:lnTo>
                  <a:pt x="3114" y="23889"/>
                </a:lnTo>
                <a:lnTo>
                  <a:pt x="2119" y="27814"/>
                </a:lnTo>
                <a:lnTo>
                  <a:pt x="1346" y="31762"/>
                </a:lnTo>
                <a:lnTo>
                  <a:pt x="824" y="35737"/>
                </a:lnTo>
                <a:lnTo>
                  <a:pt x="269" y="39711"/>
                </a:lnTo>
                <a:lnTo>
                  <a:pt x="0" y="43751"/>
                </a:lnTo>
                <a:lnTo>
                  <a:pt x="0" y="51930"/>
                </a:lnTo>
                <a:lnTo>
                  <a:pt x="245" y="559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6897391" y="2470824"/>
            <a:ext cx="47116" cy="53657"/>
          </a:xfrm>
          <a:custGeom>
            <a:avLst/>
            <a:gdLst/>
            <a:ahLst/>
            <a:cxnLst/>
            <a:rect l="l" t="t" r="r" b="b"/>
            <a:pathLst>
              <a:path w="47116" h="53657">
                <a:moveTo>
                  <a:pt x="8949" y="23914"/>
                </a:moveTo>
                <a:lnTo>
                  <a:pt x="9244" y="21347"/>
                </a:lnTo>
                <a:lnTo>
                  <a:pt x="9817" y="18986"/>
                </a:lnTo>
                <a:lnTo>
                  <a:pt x="11289" y="14591"/>
                </a:lnTo>
                <a:lnTo>
                  <a:pt x="13679" y="11163"/>
                </a:lnTo>
                <a:lnTo>
                  <a:pt x="17049" y="8888"/>
                </a:lnTo>
                <a:lnTo>
                  <a:pt x="21121" y="7480"/>
                </a:lnTo>
                <a:lnTo>
                  <a:pt x="26478" y="7480"/>
                </a:lnTo>
                <a:lnTo>
                  <a:pt x="30667" y="9028"/>
                </a:lnTo>
                <a:lnTo>
                  <a:pt x="34011" y="11455"/>
                </a:lnTo>
                <a:lnTo>
                  <a:pt x="36193" y="15011"/>
                </a:lnTo>
                <a:lnTo>
                  <a:pt x="37447" y="19418"/>
                </a:lnTo>
                <a:lnTo>
                  <a:pt x="38169" y="24267"/>
                </a:lnTo>
                <a:lnTo>
                  <a:pt x="38169" y="29728"/>
                </a:lnTo>
                <a:lnTo>
                  <a:pt x="37886" y="32320"/>
                </a:lnTo>
                <a:lnTo>
                  <a:pt x="36758" y="37017"/>
                </a:lnTo>
                <a:lnTo>
                  <a:pt x="36550" y="50266"/>
                </a:lnTo>
                <a:lnTo>
                  <a:pt x="39066" y="48373"/>
                </a:lnTo>
                <a:lnTo>
                  <a:pt x="43069" y="43534"/>
                </a:lnTo>
                <a:lnTo>
                  <a:pt x="44592" y="40640"/>
                </a:lnTo>
                <a:lnTo>
                  <a:pt x="45596" y="37284"/>
                </a:lnTo>
                <a:lnTo>
                  <a:pt x="46616" y="33958"/>
                </a:lnTo>
                <a:lnTo>
                  <a:pt x="47116" y="30286"/>
                </a:lnTo>
                <a:lnTo>
                  <a:pt x="47116" y="22222"/>
                </a:lnTo>
                <a:lnTo>
                  <a:pt x="46640" y="18554"/>
                </a:lnTo>
                <a:lnTo>
                  <a:pt x="45683" y="15289"/>
                </a:lnTo>
                <a:lnTo>
                  <a:pt x="44725" y="12038"/>
                </a:lnTo>
                <a:lnTo>
                  <a:pt x="43279" y="9269"/>
                </a:lnTo>
                <a:lnTo>
                  <a:pt x="41367" y="6997"/>
                </a:lnTo>
                <a:lnTo>
                  <a:pt x="37043" y="2969"/>
                </a:lnTo>
                <a:lnTo>
                  <a:pt x="34162" y="1778"/>
                </a:lnTo>
                <a:lnTo>
                  <a:pt x="31280" y="596"/>
                </a:lnTo>
                <a:lnTo>
                  <a:pt x="27899" y="0"/>
                </a:lnTo>
                <a:lnTo>
                  <a:pt x="20015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0" y="3340"/>
                </a:lnTo>
                <a:lnTo>
                  <a:pt x="7992" y="5219"/>
                </a:lnTo>
                <a:lnTo>
                  <a:pt x="3981" y="10068"/>
                </a:lnTo>
                <a:lnTo>
                  <a:pt x="2476" y="12952"/>
                </a:lnTo>
                <a:lnTo>
                  <a:pt x="1483" y="16292"/>
                </a:lnTo>
                <a:lnTo>
                  <a:pt x="488" y="19644"/>
                </a:lnTo>
                <a:lnTo>
                  <a:pt x="0" y="23301"/>
                </a:lnTo>
                <a:lnTo>
                  <a:pt x="0" y="31405"/>
                </a:lnTo>
                <a:lnTo>
                  <a:pt x="467" y="35102"/>
                </a:lnTo>
                <a:lnTo>
                  <a:pt x="1407" y="38354"/>
                </a:lnTo>
                <a:lnTo>
                  <a:pt x="2354" y="41605"/>
                </a:lnTo>
                <a:lnTo>
                  <a:pt x="3775" y="44373"/>
                </a:lnTo>
                <a:lnTo>
                  <a:pt x="5712" y="46659"/>
                </a:lnTo>
                <a:lnTo>
                  <a:pt x="10015" y="50673"/>
                </a:lnTo>
                <a:lnTo>
                  <a:pt x="8949" y="29361"/>
                </a:lnTo>
                <a:lnTo>
                  <a:pt x="8949" y="23914"/>
                </a:lnTo>
                <a:close/>
              </a:path>
              <a:path w="47116" h="53657">
                <a:moveTo>
                  <a:pt x="9658" y="34225"/>
                </a:moveTo>
                <a:lnTo>
                  <a:pt x="8949" y="29361"/>
                </a:lnTo>
                <a:lnTo>
                  <a:pt x="10015" y="50673"/>
                </a:lnTo>
                <a:lnTo>
                  <a:pt x="12894" y="51865"/>
                </a:lnTo>
                <a:lnTo>
                  <a:pt x="15786" y="5306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05" y="52984"/>
                </a:lnTo>
                <a:lnTo>
                  <a:pt x="33536" y="51624"/>
                </a:lnTo>
                <a:lnTo>
                  <a:pt x="36550" y="50266"/>
                </a:lnTo>
                <a:lnTo>
                  <a:pt x="36758" y="37017"/>
                </a:lnTo>
                <a:lnTo>
                  <a:pt x="34678" y="40740"/>
                </a:lnTo>
                <a:lnTo>
                  <a:pt x="31943" y="43761"/>
                </a:lnTo>
                <a:lnTo>
                  <a:pt x="28216" y="45655"/>
                </a:lnTo>
                <a:lnTo>
                  <a:pt x="23486" y="46112"/>
                </a:lnTo>
                <a:lnTo>
                  <a:pt x="20688" y="46112"/>
                </a:lnTo>
                <a:lnTo>
                  <a:pt x="16498" y="44574"/>
                </a:lnTo>
                <a:lnTo>
                  <a:pt x="13150" y="42137"/>
                </a:lnTo>
                <a:lnTo>
                  <a:pt x="10921" y="38630"/>
                </a:lnTo>
                <a:lnTo>
                  <a:pt x="9658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6970290" y="2471597"/>
            <a:ext cx="40633" cy="52880"/>
          </a:xfrm>
          <a:custGeom>
            <a:avLst/>
            <a:gdLst/>
            <a:ahLst/>
            <a:cxnLst/>
            <a:rect l="l" t="t" r="r" b="b"/>
            <a:pathLst>
              <a:path w="40633" h="52880">
                <a:moveTo>
                  <a:pt x="8690" y="1663"/>
                </a:moveTo>
                <a:lnTo>
                  <a:pt x="8482" y="925"/>
                </a:lnTo>
                <a:lnTo>
                  <a:pt x="5882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811"/>
                </a:lnTo>
                <a:lnTo>
                  <a:pt x="3716" y="46836"/>
                </a:lnTo>
                <a:lnTo>
                  <a:pt x="6779" y="50177"/>
                </a:lnTo>
                <a:lnTo>
                  <a:pt x="11066" y="52348"/>
                </a:lnTo>
                <a:lnTo>
                  <a:pt x="13715" y="52880"/>
                </a:lnTo>
                <a:lnTo>
                  <a:pt x="19537" y="52880"/>
                </a:lnTo>
                <a:lnTo>
                  <a:pt x="22202" y="52181"/>
                </a:lnTo>
                <a:lnTo>
                  <a:pt x="24818" y="50760"/>
                </a:lnTo>
                <a:lnTo>
                  <a:pt x="27443" y="49352"/>
                </a:lnTo>
                <a:lnTo>
                  <a:pt x="30088" y="47103"/>
                </a:lnTo>
                <a:lnTo>
                  <a:pt x="32774" y="44028"/>
                </a:lnTo>
                <a:lnTo>
                  <a:pt x="32774" y="50493"/>
                </a:lnTo>
                <a:lnTo>
                  <a:pt x="35255" y="52146"/>
                </a:lnTo>
                <a:lnTo>
                  <a:pt x="38059" y="52146"/>
                </a:lnTo>
                <a:lnTo>
                  <a:pt x="40633" y="50493"/>
                </a:lnTo>
                <a:lnTo>
                  <a:pt x="40633" y="1663"/>
                </a:lnTo>
                <a:lnTo>
                  <a:pt x="40388" y="925"/>
                </a:lnTo>
                <a:lnTo>
                  <a:pt x="37825" y="0"/>
                </a:lnTo>
                <a:lnTo>
                  <a:pt x="34711" y="0"/>
                </a:lnTo>
                <a:lnTo>
                  <a:pt x="31943" y="1663"/>
                </a:lnTo>
                <a:lnTo>
                  <a:pt x="31943" y="35787"/>
                </a:lnTo>
                <a:lnTo>
                  <a:pt x="29541" y="38862"/>
                </a:lnTo>
                <a:lnTo>
                  <a:pt x="25102" y="42797"/>
                </a:lnTo>
                <a:lnTo>
                  <a:pt x="20801" y="45172"/>
                </a:lnTo>
                <a:lnTo>
                  <a:pt x="16963" y="45172"/>
                </a:lnTo>
                <a:lnTo>
                  <a:pt x="12981" y="43494"/>
                </a:lnTo>
                <a:lnTo>
                  <a:pt x="10295" y="40143"/>
                </a:lnTo>
                <a:lnTo>
                  <a:pt x="9291" y="36968"/>
                </a:lnTo>
                <a:lnTo>
                  <a:pt x="8690" y="32943"/>
                </a:lnTo>
                <a:lnTo>
                  <a:pt x="8690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7033521" y="2458526"/>
            <a:ext cx="30791" cy="65846"/>
          </a:xfrm>
          <a:custGeom>
            <a:avLst/>
            <a:gdLst/>
            <a:ahLst/>
            <a:cxnLst/>
            <a:rect l="l" t="t" r="r" b="b"/>
            <a:pathLst>
              <a:path w="30791" h="65846">
                <a:moveTo>
                  <a:pt x="16963" y="1713"/>
                </a:moveTo>
                <a:lnTo>
                  <a:pt x="16753" y="1000"/>
                </a:lnTo>
                <a:lnTo>
                  <a:pt x="14204" y="0"/>
                </a:lnTo>
                <a:lnTo>
                  <a:pt x="11092" y="0"/>
                </a:lnTo>
                <a:lnTo>
                  <a:pt x="8323" y="1713"/>
                </a:lnTo>
                <a:lnTo>
                  <a:pt x="8323" y="13319"/>
                </a:lnTo>
                <a:lnTo>
                  <a:pt x="1774" y="13319"/>
                </a:lnTo>
                <a:lnTo>
                  <a:pt x="331" y="14464"/>
                </a:lnTo>
                <a:lnTo>
                  <a:pt x="0" y="17067"/>
                </a:lnTo>
                <a:lnTo>
                  <a:pt x="1728" y="20750"/>
                </a:lnTo>
                <a:lnTo>
                  <a:pt x="8323" y="20750"/>
                </a:lnTo>
                <a:lnTo>
                  <a:pt x="8323" y="52120"/>
                </a:lnTo>
                <a:lnTo>
                  <a:pt x="9083" y="56642"/>
                </a:lnTo>
                <a:lnTo>
                  <a:pt x="10407" y="60450"/>
                </a:lnTo>
                <a:lnTo>
                  <a:pt x="12636" y="63154"/>
                </a:lnTo>
                <a:lnTo>
                  <a:pt x="15811" y="64846"/>
                </a:lnTo>
                <a:lnTo>
                  <a:pt x="19659" y="65846"/>
                </a:lnTo>
                <a:lnTo>
                  <a:pt x="24502" y="65681"/>
                </a:lnTo>
                <a:lnTo>
                  <a:pt x="27492" y="65112"/>
                </a:lnTo>
                <a:lnTo>
                  <a:pt x="30448" y="63093"/>
                </a:lnTo>
                <a:lnTo>
                  <a:pt x="30791" y="59979"/>
                </a:lnTo>
                <a:lnTo>
                  <a:pt x="30791" y="59334"/>
                </a:lnTo>
                <a:lnTo>
                  <a:pt x="28997" y="56753"/>
                </a:lnTo>
                <a:lnTo>
                  <a:pt x="26341" y="57783"/>
                </a:lnTo>
                <a:lnTo>
                  <a:pt x="23558" y="58190"/>
                </a:lnTo>
                <a:lnTo>
                  <a:pt x="19367" y="57340"/>
                </a:lnTo>
                <a:lnTo>
                  <a:pt x="17442" y="53898"/>
                </a:lnTo>
                <a:lnTo>
                  <a:pt x="16963" y="51357"/>
                </a:lnTo>
                <a:lnTo>
                  <a:pt x="16963" y="20750"/>
                </a:lnTo>
                <a:lnTo>
                  <a:pt x="29062" y="20750"/>
                </a:lnTo>
                <a:lnTo>
                  <a:pt x="30632" y="19316"/>
                </a:lnTo>
                <a:lnTo>
                  <a:pt x="30791" y="16369"/>
                </a:lnTo>
                <a:lnTo>
                  <a:pt x="29062" y="13319"/>
                </a:lnTo>
                <a:lnTo>
                  <a:pt x="16963" y="13319"/>
                </a:lnTo>
                <a:lnTo>
                  <a:pt x="16963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7122445" y="2470824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67" y="52984"/>
                </a:lnTo>
                <a:lnTo>
                  <a:pt x="11609" y="53531"/>
                </a:lnTo>
                <a:lnTo>
                  <a:pt x="17603" y="53657"/>
                </a:lnTo>
                <a:lnTo>
                  <a:pt x="20091" y="53315"/>
                </a:lnTo>
                <a:lnTo>
                  <a:pt x="24626" y="51944"/>
                </a:lnTo>
                <a:lnTo>
                  <a:pt x="28230" y="49582"/>
                </a:lnTo>
                <a:lnTo>
                  <a:pt x="31135" y="46609"/>
                </a:lnTo>
                <a:lnTo>
                  <a:pt x="32914" y="42696"/>
                </a:lnTo>
                <a:lnTo>
                  <a:pt x="33367" y="37973"/>
                </a:lnTo>
                <a:lnTo>
                  <a:pt x="33367" y="35877"/>
                </a:lnTo>
                <a:lnTo>
                  <a:pt x="32338" y="32551"/>
                </a:lnTo>
                <a:lnTo>
                  <a:pt x="30758" y="29731"/>
                </a:lnTo>
                <a:lnTo>
                  <a:pt x="27236" y="26633"/>
                </a:lnTo>
                <a:lnTo>
                  <a:pt x="24345" y="25109"/>
                </a:lnTo>
                <a:lnTo>
                  <a:pt x="21390" y="23813"/>
                </a:lnTo>
                <a:lnTo>
                  <a:pt x="18449" y="22607"/>
                </a:lnTo>
                <a:lnTo>
                  <a:pt x="15594" y="21437"/>
                </a:lnTo>
                <a:lnTo>
                  <a:pt x="12087" y="19342"/>
                </a:lnTo>
                <a:lnTo>
                  <a:pt x="9770" y="16584"/>
                </a:lnTo>
                <a:lnTo>
                  <a:pt x="9428" y="13982"/>
                </a:lnTo>
                <a:lnTo>
                  <a:pt x="9978" y="11177"/>
                </a:lnTo>
                <a:lnTo>
                  <a:pt x="12322" y="8279"/>
                </a:lnTo>
                <a:lnTo>
                  <a:pt x="15468" y="7113"/>
                </a:lnTo>
                <a:lnTo>
                  <a:pt x="18225" y="6948"/>
                </a:lnTo>
                <a:lnTo>
                  <a:pt x="21329" y="7138"/>
                </a:lnTo>
                <a:lnTo>
                  <a:pt x="24983" y="8355"/>
                </a:lnTo>
                <a:lnTo>
                  <a:pt x="27628" y="9676"/>
                </a:lnTo>
                <a:lnTo>
                  <a:pt x="30606" y="9867"/>
                </a:lnTo>
                <a:lnTo>
                  <a:pt x="30952" y="7148"/>
                </a:lnTo>
                <a:lnTo>
                  <a:pt x="30656" y="4405"/>
                </a:lnTo>
                <a:lnTo>
                  <a:pt x="28093" y="2195"/>
                </a:lnTo>
                <a:lnTo>
                  <a:pt x="25495" y="1144"/>
                </a:lnTo>
                <a:lnTo>
                  <a:pt x="22103" y="316"/>
                </a:lnTo>
                <a:lnTo>
                  <a:pt x="18323" y="0"/>
                </a:lnTo>
                <a:lnTo>
                  <a:pt x="15468" y="0"/>
                </a:lnTo>
                <a:lnTo>
                  <a:pt x="12970" y="392"/>
                </a:lnTo>
                <a:lnTo>
                  <a:pt x="8667" y="1979"/>
                </a:lnTo>
                <a:lnTo>
                  <a:pt x="5453" y="4370"/>
                </a:lnTo>
                <a:lnTo>
                  <a:pt x="2943" y="7213"/>
                </a:lnTo>
                <a:lnTo>
                  <a:pt x="1507" y="10720"/>
                </a:lnTo>
                <a:lnTo>
                  <a:pt x="1154" y="14479"/>
                </a:lnTo>
                <a:lnTo>
                  <a:pt x="1497" y="18517"/>
                </a:lnTo>
                <a:lnTo>
                  <a:pt x="2857" y="21628"/>
                </a:lnTo>
                <a:lnTo>
                  <a:pt x="5996" y="25210"/>
                </a:lnTo>
                <a:lnTo>
                  <a:pt x="8667" y="26937"/>
                </a:lnTo>
                <a:lnTo>
                  <a:pt x="11534" y="28411"/>
                </a:lnTo>
                <a:lnTo>
                  <a:pt x="14503" y="29641"/>
                </a:lnTo>
                <a:lnTo>
                  <a:pt x="17332" y="30797"/>
                </a:lnTo>
                <a:lnTo>
                  <a:pt x="19993" y="31978"/>
                </a:lnTo>
                <a:lnTo>
                  <a:pt x="23119" y="34264"/>
                </a:lnTo>
                <a:lnTo>
                  <a:pt x="24836" y="37299"/>
                </a:lnTo>
                <a:lnTo>
                  <a:pt x="24591" y="41173"/>
                </a:lnTo>
                <a:lnTo>
                  <a:pt x="22970" y="43940"/>
                </a:lnTo>
                <a:lnTo>
                  <a:pt x="20203" y="45669"/>
                </a:lnTo>
                <a:lnTo>
                  <a:pt x="16502" y="46493"/>
                </a:lnTo>
                <a:lnTo>
                  <a:pt x="13082" y="46493"/>
                </a:lnTo>
                <a:lnTo>
                  <a:pt x="9841" y="45759"/>
                </a:lnTo>
                <a:lnTo>
                  <a:pt x="5946" y="44157"/>
                </a:lnTo>
                <a:lnTo>
                  <a:pt x="3175" y="42558"/>
                </a:lnTo>
                <a:lnTo>
                  <a:pt x="269" y="42939"/>
                </a:lnTo>
                <a:lnTo>
                  <a:pt x="0" y="45518"/>
                </a:lnTo>
                <a:lnTo>
                  <a:pt x="269" y="48182"/>
                </a:lnTo>
                <a:lnTo>
                  <a:pt x="2943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7178079" y="2470824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45" y="23914"/>
                </a:moveTo>
                <a:lnTo>
                  <a:pt x="9251" y="21347"/>
                </a:lnTo>
                <a:lnTo>
                  <a:pt x="9832" y="18986"/>
                </a:lnTo>
                <a:lnTo>
                  <a:pt x="11300" y="14591"/>
                </a:lnTo>
                <a:lnTo>
                  <a:pt x="13690" y="11163"/>
                </a:lnTo>
                <a:lnTo>
                  <a:pt x="17061" y="8888"/>
                </a:lnTo>
                <a:lnTo>
                  <a:pt x="21117" y="7480"/>
                </a:lnTo>
                <a:lnTo>
                  <a:pt x="26478" y="7480"/>
                </a:lnTo>
                <a:lnTo>
                  <a:pt x="30679" y="9028"/>
                </a:lnTo>
                <a:lnTo>
                  <a:pt x="34013" y="11455"/>
                </a:lnTo>
                <a:lnTo>
                  <a:pt x="36208" y="15011"/>
                </a:lnTo>
                <a:lnTo>
                  <a:pt x="37458" y="19418"/>
                </a:lnTo>
                <a:lnTo>
                  <a:pt x="38181" y="24267"/>
                </a:lnTo>
                <a:lnTo>
                  <a:pt x="38181" y="29728"/>
                </a:lnTo>
                <a:lnTo>
                  <a:pt x="37896" y="32320"/>
                </a:lnTo>
                <a:lnTo>
                  <a:pt x="36770" y="37017"/>
                </a:lnTo>
                <a:lnTo>
                  <a:pt x="36562" y="50266"/>
                </a:lnTo>
                <a:lnTo>
                  <a:pt x="39074" y="48373"/>
                </a:lnTo>
                <a:lnTo>
                  <a:pt x="43084" y="43534"/>
                </a:lnTo>
                <a:lnTo>
                  <a:pt x="44593" y="40640"/>
                </a:lnTo>
                <a:lnTo>
                  <a:pt x="45608" y="37284"/>
                </a:lnTo>
                <a:lnTo>
                  <a:pt x="46616" y="33958"/>
                </a:lnTo>
                <a:lnTo>
                  <a:pt x="47130" y="30286"/>
                </a:lnTo>
                <a:lnTo>
                  <a:pt x="47130" y="22222"/>
                </a:lnTo>
                <a:lnTo>
                  <a:pt x="46649" y="18554"/>
                </a:lnTo>
                <a:lnTo>
                  <a:pt x="45684" y="15289"/>
                </a:lnTo>
                <a:lnTo>
                  <a:pt x="44726" y="12038"/>
                </a:lnTo>
                <a:lnTo>
                  <a:pt x="43294" y="9269"/>
                </a:lnTo>
                <a:lnTo>
                  <a:pt x="41367" y="6997"/>
                </a:lnTo>
                <a:lnTo>
                  <a:pt x="37054" y="2969"/>
                </a:lnTo>
                <a:lnTo>
                  <a:pt x="34171" y="1778"/>
                </a:lnTo>
                <a:lnTo>
                  <a:pt x="31291" y="596"/>
                </a:lnTo>
                <a:lnTo>
                  <a:pt x="27906" y="0"/>
                </a:lnTo>
                <a:lnTo>
                  <a:pt x="20026" y="0"/>
                </a:lnTo>
                <a:lnTo>
                  <a:pt x="16513" y="673"/>
                </a:lnTo>
                <a:lnTo>
                  <a:pt x="13507" y="2005"/>
                </a:lnTo>
                <a:lnTo>
                  <a:pt x="10505" y="3340"/>
                </a:lnTo>
                <a:lnTo>
                  <a:pt x="8003" y="5219"/>
                </a:lnTo>
                <a:lnTo>
                  <a:pt x="3981" y="10068"/>
                </a:lnTo>
                <a:lnTo>
                  <a:pt x="2487" y="12952"/>
                </a:lnTo>
                <a:lnTo>
                  <a:pt x="1494" y="16292"/>
                </a:lnTo>
                <a:lnTo>
                  <a:pt x="500" y="19644"/>
                </a:lnTo>
                <a:lnTo>
                  <a:pt x="0" y="23301"/>
                </a:lnTo>
                <a:lnTo>
                  <a:pt x="0" y="31405"/>
                </a:lnTo>
                <a:lnTo>
                  <a:pt x="474" y="35102"/>
                </a:lnTo>
                <a:lnTo>
                  <a:pt x="1408" y="38354"/>
                </a:lnTo>
                <a:lnTo>
                  <a:pt x="2354" y="41605"/>
                </a:lnTo>
                <a:lnTo>
                  <a:pt x="3787" y="44373"/>
                </a:lnTo>
                <a:lnTo>
                  <a:pt x="5713" y="46659"/>
                </a:lnTo>
                <a:lnTo>
                  <a:pt x="10026" y="50673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130" h="53657">
                <a:moveTo>
                  <a:pt x="9669" y="34225"/>
                </a:moveTo>
                <a:lnTo>
                  <a:pt x="8945" y="29361"/>
                </a:lnTo>
                <a:lnTo>
                  <a:pt x="10026" y="50673"/>
                </a:lnTo>
                <a:lnTo>
                  <a:pt x="12905" y="51865"/>
                </a:lnTo>
                <a:lnTo>
                  <a:pt x="15786" y="53060"/>
                </a:lnTo>
                <a:lnTo>
                  <a:pt x="19159" y="53657"/>
                </a:lnTo>
                <a:lnTo>
                  <a:pt x="27025" y="53657"/>
                </a:lnTo>
                <a:lnTo>
                  <a:pt x="30520" y="52984"/>
                </a:lnTo>
                <a:lnTo>
                  <a:pt x="33538" y="51624"/>
                </a:lnTo>
                <a:lnTo>
                  <a:pt x="36562" y="50266"/>
                </a:lnTo>
                <a:lnTo>
                  <a:pt x="36770" y="37017"/>
                </a:lnTo>
                <a:lnTo>
                  <a:pt x="34686" y="40740"/>
                </a:lnTo>
                <a:lnTo>
                  <a:pt x="31957" y="43761"/>
                </a:lnTo>
                <a:lnTo>
                  <a:pt x="28228" y="45655"/>
                </a:lnTo>
                <a:lnTo>
                  <a:pt x="23486" y="46112"/>
                </a:lnTo>
                <a:lnTo>
                  <a:pt x="20703" y="46112"/>
                </a:lnTo>
                <a:lnTo>
                  <a:pt x="16513" y="44574"/>
                </a:lnTo>
                <a:lnTo>
                  <a:pt x="13150" y="42137"/>
                </a:lnTo>
                <a:lnTo>
                  <a:pt x="10933" y="38630"/>
                </a:lnTo>
                <a:lnTo>
                  <a:pt x="9669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7250990" y="2471597"/>
            <a:ext cx="40633" cy="52880"/>
          </a:xfrm>
          <a:custGeom>
            <a:avLst/>
            <a:gdLst/>
            <a:ahLst/>
            <a:cxnLst/>
            <a:rect l="l" t="t" r="r" b="b"/>
            <a:pathLst>
              <a:path w="40633" h="52880">
                <a:moveTo>
                  <a:pt x="8690" y="1663"/>
                </a:moveTo>
                <a:lnTo>
                  <a:pt x="8482" y="925"/>
                </a:lnTo>
                <a:lnTo>
                  <a:pt x="5872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6" y="42811"/>
                </a:lnTo>
                <a:lnTo>
                  <a:pt x="3704" y="46836"/>
                </a:lnTo>
                <a:lnTo>
                  <a:pt x="6767" y="50177"/>
                </a:lnTo>
                <a:lnTo>
                  <a:pt x="11070" y="52348"/>
                </a:lnTo>
                <a:lnTo>
                  <a:pt x="13715" y="52880"/>
                </a:lnTo>
                <a:lnTo>
                  <a:pt x="19541" y="52880"/>
                </a:lnTo>
                <a:lnTo>
                  <a:pt x="22198" y="52181"/>
                </a:lnTo>
                <a:lnTo>
                  <a:pt x="24808" y="50760"/>
                </a:lnTo>
                <a:lnTo>
                  <a:pt x="27431" y="49352"/>
                </a:lnTo>
                <a:lnTo>
                  <a:pt x="30092" y="47103"/>
                </a:lnTo>
                <a:lnTo>
                  <a:pt x="32778" y="44028"/>
                </a:lnTo>
                <a:lnTo>
                  <a:pt x="32778" y="50493"/>
                </a:lnTo>
                <a:lnTo>
                  <a:pt x="35251" y="52146"/>
                </a:lnTo>
                <a:lnTo>
                  <a:pt x="38059" y="52146"/>
                </a:lnTo>
                <a:lnTo>
                  <a:pt x="40633" y="50493"/>
                </a:lnTo>
                <a:lnTo>
                  <a:pt x="40633" y="1663"/>
                </a:lnTo>
                <a:lnTo>
                  <a:pt x="40388" y="925"/>
                </a:lnTo>
                <a:lnTo>
                  <a:pt x="37829" y="0"/>
                </a:lnTo>
                <a:lnTo>
                  <a:pt x="34715" y="0"/>
                </a:lnTo>
                <a:lnTo>
                  <a:pt x="31946" y="1663"/>
                </a:lnTo>
                <a:lnTo>
                  <a:pt x="31946" y="35787"/>
                </a:lnTo>
                <a:lnTo>
                  <a:pt x="29531" y="38862"/>
                </a:lnTo>
                <a:lnTo>
                  <a:pt x="25102" y="42797"/>
                </a:lnTo>
                <a:lnTo>
                  <a:pt x="20801" y="45172"/>
                </a:lnTo>
                <a:lnTo>
                  <a:pt x="16953" y="45172"/>
                </a:lnTo>
                <a:lnTo>
                  <a:pt x="12981" y="43494"/>
                </a:lnTo>
                <a:lnTo>
                  <a:pt x="10299" y="40143"/>
                </a:lnTo>
                <a:lnTo>
                  <a:pt x="9281" y="36968"/>
                </a:lnTo>
                <a:lnTo>
                  <a:pt x="8690" y="32943"/>
                </a:lnTo>
                <a:lnTo>
                  <a:pt x="8690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7320495" y="2470824"/>
            <a:ext cx="27553" cy="52923"/>
          </a:xfrm>
          <a:custGeom>
            <a:avLst/>
            <a:gdLst/>
            <a:ahLst/>
            <a:cxnLst/>
            <a:rect l="l" t="t" r="r" b="b"/>
            <a:pathLst>
              <a:path w="27553" h="52923">
                <a:moveTo>
                  <a:pt x="5885" y="52923"/>
                </a:moveTo>
                <a:lnTo>
                  <a:pt x="8643" y="51271"/>
                </a:lnTo>
                <a:lnTo>
                  <a:pt x="8643" y="19141"/>
                </a:lnTo>
                <a:lnTo>
                  <a:pt x="10982" y="15468"/>
                </a:lnTo>
                <a:lnTo>
                  <a:pt x="13003" y="12725"/>
                </a:lnTo>
                <a:lnTo>
                  <a:pt x="15825" y="9956"/>
                </a:lnTo>
                <a:lnTo>
                  <a:pt x="19234" y="8459"/>
                </a:lnTo>
                <a:lnTo>
                  <a:pt x="22165" y="8675"/>
                </a:lnTo>
                <a:lnTo>
                  <a:pt x="24810" y="9464"/>
                </a:lnTo>
                <a:lnTo>
                  <a:pt x="27385" y="8610"/>
                </a:lnTo>
                <a:lnTo>
                  <a:pt x="27553" y="5641"/>
                </a:lnTo>
                <a:lnTo>
                  <a:pt x="27518" y="3657"/>
                </a:lnTo>
                <a:lnTo>
                  <a:pt x="25238" y="673"/>
                </a:lnTo>
                <a:lnTo>
                  <a:pt x="22222" y="78"/>
                </a:lnTo>
                <a:lnTo>
                  <a:pt x="19677" y="0"/>
                </a:lnTo>
                <a:lnTo>
                  <a:pt x="16685" y="661"/>
                </a:lnTo>
                <a:lnTo>
                  <a:pt x="13655" y="2566"/>
                </a:lnTo>
                <a:lnTo>
                  <a:pt x="10306" y="5996"/>
                </a:lnTo>
                <a:lnTo>
                  <a:pt x="7811" y="9550"/>
                </a:lnTo>
                <a:lnTo>
                  <a:pt x="7811" y="2440"/>
                </a:lnTo>
                <a:lnTo>
                  <a:pt x="5845" y="82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98" y="51995"/>
                </a:lnTo>
                <a:lnTo>
                  <a:pt x="2771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7367457" y="2470873"/>
            <a:ext cx="37176" cy="53607"/>
          </a:xfrm>
          <a:custGeom>
            <a:avLst/>
            <a:gdLst/>
            <a:ahLst/>
            <a:cxnLst/>
            <a:rect l="l" t="t" r="r" b="b"/>
            <a:pathLst>
              <a:path w="37176" h="53607">
                <a:moveTo>
                  <a:pt x="9006" y="20624"/>
                </a:moveTo>
                <a:lnTo>
                  <a:pt x="10111" y="15811"/>
                </a:lnTo>
                <a:lnTo>
                  <a:pt x="12329" y="12510"/>
                </a:lnTo>
                <a:lnTo>
                  <a:pt x="14536" y="9194"/>
                </a:lnTo>
                <a:lnTo>
                  <a:pt x="17736" y="7542"/>
                </a:lnTo>
                <a:lnTo>
                  <a:pt x="23914" y="7542"/>
                </a:lnTo>
                <a:lnTo>
                  <a:pt x="27151" y="8431"/>
                </a:lnTo>
                <a:lnTo>
                  <a:pt x="30948" y="10415"/>
                </a:lnTo>
                <a:lnTo>
                  <a:pt x="33533" y="12395"/>
                </a:lnTo>
                <a:lnTo>
                  <a:pt x="36493" y="12445"/>
                </a:lnTo>
                <a:lnTo>
                  <a:pt x="36968" y="9500"/>
                </a:lnTo>
                <a:lnTo>
                  <a:pt x="36711" y="6692"/>
                </a:lnTo>
                <a:lnTo>
                  <a:pt x="34368" y="3823"/>
                </a:lnTo>
                <a:lnTo>
                  <a:pt x="31452" y="2045"/>
                </a:lnTo>
                <a:lnTo>
                  <a:pt x="27773" y="709"/>
                </a:lnTo>
                <a:lnTo>
                  <a:pt x="24958" y="140"/>
                </a:lnTo>
                <a:lnTo>
                  <a:pt x="21988" y="0"/>
                </a:lnTo>
                <a:lnTo>
                  <a:pt x="18888" y="0"/>
                </a:lnTo>
                <a:lnTo>
                  <a:pt x="15994" y="533"/>
                </a:lnTo>
                <a:lnTo>
                  <a:pt x="13323" y="1598"/>
                </a:lnTo>
                <a:lnTo>
                  <a:pt x="10651" y="2668"/>
                </a:lnTo>
                <a:lnTo>
                  <a:pt x="8322" y="4306"/>
                </a:lnTo>
                <a:lnTo>
                  <a:pt x="4387" y="8712"/>
                </a:lnTo>
                <a:lnTo>
                  <a:pt x="2829" y="11545"/>
                </a:lnTo>
                <a:lnTo>
                  <a:pt x="1691" y="14998"/>
                </a:lnTo>
                <a:lnTo>
                  <a:pt x="565" y="18454"/>
                </a:lnTo>
                <a:lnTo>
                  <a:pt x="0" y="22594"/>
                </a:lnTo>
                <a:lnTo>
                  <a:pt x="0" y="31636"/>
                </a:lnTo>
                <a:lnTo>
                  <a:pt x="467" y="35370"/>
                </a:lnTo>
                <a:lnTo>
                  <a:pt x="1385" y="38606"/>
                </a:lnTo>
                <a:lnTo>
                  <a:pt x="2307" y="41846"/>
                </a:lnTo>
                <a:lnTo>
                  <a:pt x="3653" y="44575"/>
                </a:lnTo>
                <a:lnTo>
                  <a:pt x="5417" y="46786"/>
                </a:lnTo>
                <a:lnTo>
                  <a:pt x="9366" y="50709"/>
                </a:lnTo>
                <a:lnTo>
                  <a:pt x="11991" y="51880"/>
                </a:lnTo>
                <a:lnTo>
                  <a:pt x="14612" y="53035"/>
                </a:lnTo>
                <a:lnTo>
                  <a:pt x="17599" y="53607"/>
                </a:lnTo>
                <a:lnTo>
                  <a:pt x="22628" y="53607"/>
                </a:lnTo>
                <a:lnTo>
                  <a:pt x="25764" y="53111"/>
                </a:lnTo>
                <a:lnTo>
                  <a:pt x="28735" y="52373"/>
                </a:lnTo>
                <a:lnTo>
                  <a:pt x="31330" y="51321"/>
                </a:lnTo>
                <a:lnTo>
                  <a:pt x="34617" y="49377"/>
                </a:lnTo>
                <a:lnTo>
                  <a:pt x="36943" y="46534"/>
                </a:lnTo>
                <a:lnTo>
                  <a:pt x="37176" y="43790"/>
                </a:lnTo>
                <a:lnTo>
                  <a:pt x="37151" y="42444"/>
                </a:lnTo>
                <a:lnTo>
                  <a:pt x="35351" y="39662"/>
                </a:lnTo>
                <a:lnTo>
                  <a:pt x="32338" y="41948"/>
                </a:lnTo>
                <a:lnTo>
                  <a:pt x="28831" y="44222"/>
                </a:lnTo>
                <a:lnTo>
                  <a:pt x="25825" y="45529"/>
                </a:lnTo>
                <a:lnTo>
                  <a:pt x="22100" y="45846"/>
                </a:lnTo>
                <a:lnTo>
                  <a:pt x="18143" y="45464"/>
                </a:lnTo>
                <a:lnTo>
                  <a:pt x="14903" y="43902"/>
                </a:lnTo>
                <a:lnTo>
                  <a:pt x="12405" y="41123"/>
                </a:lnTo>
                <a:lnTo>
                  <a:pt x="10443" y="37552"/>
                </a:lnTo>
                <a:lnTo>
                  <a:pt x="9305" y="32818"/>
                </a:lnTo>
                <a:lnTo>
                  <a:pt x="9006" y="30060"/>
                </a:lnTo>
                <a:lnTo>
                  <a:pt x="9006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7427926" y="2451455"/>
            <a:ext cx="10692" cy="72288"/>
          </a:xfrm>
          <a:custGeom>
            <a:avLst/>
            <a:gdLst/>
            <a:ahLst/>
            <a:cxnLst/>
            <a:rect l="l" t="t" r="r" b="b"/>
            <a:pathLst>
              <a:path w="10692" h="72288">
                <a:moveTo>
                  <a:pt x="0" y="5407"/>
                </a:moveTo>
                <a:lnTo>
                  <a:pt x="370" y="8888"/>
                </a:lnTo>
                <a:lnTo>
                  <a:pt x="3276" y="10728"/>
                </a:lnTo>
                <a:lnTo>
                  <a:pt x="7358" y="10728"/>
                </a:lnTo>
                <a:lnTo>
                  <a:pt x="10311" y="8837"/>
                </a:lnTo>
                <a:lnTo>
                  <a:pt x="10692" y="5307"/>
                </a:lnTo>
                <a:lnTo>
                  <a:pt x="10311" y="1840"/>
                </a:lnTo>
                <a:lnTo>
                  <a:pt x="7419" y="0"/>
                </a:lnTo>
                <a:lnTo>
                  <a:pt x="3337" y="0"/>
                </a:lnTo>
                <a:lnTo>
                  <a:pt x="386" y="1891"/>
                </a:lnTo>
                <a:lnTo>
                  <a:pt x="0" y="5407"/>
                </a:lnTo>
                <a:close/>
              </a:path>
              <a:path w="10692" h="72288">
                <a:moveTo>
                  <a:pt x="1242" y="71374"/>
                </a:moveTo>
                <a:lnTo>
                  <a:pt x="3816" y="72288"/>
                </a:lnTo>
                <a:lnTo>
                  <a:pt x="6930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30" y="20153"/>
                </a:lnTo>
                <a:lnTo>
                  <a:pt x="3816" y="20153"/>
                </a:lnTo>
                <a:lnTo>
                  <a:pt x="1059" y="21805"/>
                </a:lnTo>
                <a:lnTo>
                  <a:pt x="1059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7466360" y="2470820"/>
            <a:ext cx="40582" cy="52923"/>
          </a:xfrm>
          <a:custGeom>
            <a:avLst/>
            <a:gdLst/>
            <a:ahLst/>
            <a:cxnLst/>
            <a:rect l="l" t="t" r="r" b="b"/>
            <a:pathLst>
              <a:path w="40582" h="52923">
                <a:moveTo>
                  <a:pt x="5882" y="52923"/>
                </a:moveTo>
                <a:lnTo>
                  <a:pt x="8651" y="51271"/>
                </a:lnTo>
                <a:lnTo>
                  <a:pt x="8651" y="17132"/>
                </a:lnTo>
                <a:lnTo>
                  <a:pt x="11015" y="14061"/>
                </a:lnTo>
                <a:lnTo>
                  <a:pt x="13288" y="11736"/>
                </a:lnTo>
                <a:lnTo>
                  <a:pt x="17611" y="8549"/>
                </a:lnTo>
                <a:lnTo>
                  <a:pt x="21937" y="7747"/>
                </a:lnTo>
                <a:lnTo>
                  <a:pt x="25088" y="8092"/>
                </a:lnTo>
                <a:lnTo>
                  <a:pt x="27640" y="9385"/>
                </a:lnTo>
                <a:lnTo>
                  <a:pt x="30286" y="12790"/>
                </a:lnTo>
                <a:lnTo>
                  <a:pt x="31316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62" y="52009"/>
                </a:lnTo>
                <a:lnTo>
                  <a:pt x="34711" y="52923"/>
                </a:lnTo>
                <a:lnTo>
                  <a:pt x="37825" y="52923"/>
                </a:lnTo>
                <a:lnTo>
                  <a:pt x="40582" y="51271"/>
                </a:lnTo>
                <a:lnTo>
                  <a:pt x="40582" y="18011"/>
                </a:lnTo>
                <a:lnTo>
                  <a:pt x="40302" y="15026"/>
                </a:lnTo>
                <a:lnTo>
                  <a:pt x="39146" y="10083"/>
                </a:lnTo>
                <a:lnTo>
                  <a:pt x="36868" y="6073"/>
                </a:lnTo>
                <a:lnTo>
                  <a:pt x="33803" y="2757"/>
                </a:lnTo>
                <a:lnTo>
                  <a:pt x="29516" y="547"/>
                </a:lnTo>
                <a:lnTo>
                  <a:pt x="26866" y="0"/>
                </a:lnTo>
                <a:lnTo>
                  <a:pt x="21031" y="0"/>
                </a:lnTo>
                <a:lnTo>
                  <a:pt x="18374" y="712"/>
                </a:lnTo>
                <a:lnTo>
                  <a:pt x="15735" y="2148"/>
                </a:lnTo>
                <a:lnTo>
                  <a:pt x="13100" y="3571"/>
                </a:lnTo>
                <a:lnTo>
                  <a:pt x="10454" y="5817"/>
                </a:lnTo>
                <a:lnTo>
                  <a:pt x="7807" y="8892"/>
                </a:lnTo>
                <a:lnTo>
                  <a:pt x="7807" y="2440"/>
                </a:lnTo>
                <a:lnTo>
                  <a:pt x="5843" y="82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3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7530382" y="2470920"/>
            <a:ext cx="44615" cy="54659"/>
          </a:xfrm>
          <a:custGeom>
            <a:avLst/>
            <a:gdLst/>
            <a:ahLst/>
            <a:cxnLst/>
            <a:rect l="l" t="t" r="r" b="b"/>
            <a:pathLst>
              <a:path w="44615" h="54659">
                <a:moveTo>
                  <a:pt x="9475" y="36245"/>
                </a:moveTo>
                <a:lnTo>
                  <a:pt x="9169" y="54659"/>
                </a:lnTo>
                <a:lnTo>
                  <a:pt x="11290" y="51573"/>
                </a:lnTo>
                <a:lnTo>
                  <a:pt x="10036" y="39650"/>
                </a:lnTo>
                <a:lnTo>
                  <a:pt x="9475" y="36245"/>
                </a:lnTo>
                <a:close/>
              </a:path>
              <a:path w="44615" h="54659">
                <a:moveTo>
                  <a:pt x="417" y="55739"/>
                </a:moveTo>
                <a:lnTo>
                  <a:pt x="0" y="59206"/>
                </a:lnTo>
                <a:lnTo>
                  <a:pt x="378" y="62828"/>
                </a:lnTo>
                <a:lnTo>
                  <a:pt x="1911" y="66038"/>
                </a:lnTo>
                <a:lnTo>
                  <a:pt x="4867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04" y="71996"/>
                </a:lnTo>
                <a:lnTo>
                  <a:pt x="17355" y="72327"/>
                </a:lnTo>
                <a:lnTo>
                  <a:pt x="25102" y="72327"/>
                </a:lnTo>
                <a:lnTo>
                  <a:pt x="28522" y="71895"/>
                </a:lnTo>
                <a:lnTo>
                  <a:pt x="31417" y="71006"/>
                </a:lnTo>
                <a:lnTo>
                  <a:pt x="34323" y="70117"/>
                </a:lnTo>
                <a:lnTo>
                  <a:pt x="38559" y="67374"/>
                </a:lnTo>
                <a:lnTo>
                  <a:pt x="41821" y="64044"/>
                </a:lnTo>
                <a:lnTo>
                  <a:pt x="43635" y="60008"/>
                </a:lnTo>
                <a:lnTo>
                  <a:pt x="44100" y="55627"/>
                </a:lnTo>
                <a:lnTo>
                  <a:pt x="43686" y="51614"/>
                </a:lnTo>
                <a:lnTo>
                  <a:pt x="42091" y="48388"/>
                </a:lnTo>
                <a:lnTo>
                  <a:pt x="39528" y="45935"/>
                </a:lnTo>
                <a:lnTo>
                  <a:pt x="36418" y="43981"/>
                </a:lnTo>
                <a:lnTo>
                  <a:pt x="32494" y="42786"/>
                </a:lnTo>
                <a:lnTo>
                  <a:pt x="28018" y="42379"/>
                </a:lnTo>
                <a:lnTo>
                  <a:pt x="15699" y="41846"/>
                </a:lnTo>
                <a:lnTo>
                  <a:pt x="13823" y="41771"/>
                </a:lnTo>
                <a:lnTo>
                  <a:pt x="10036" y="39650"/>
                </a:lnTo>
                <a:lnTo>
                  <a:pt x="11290" y="51573"/>
                </a:lnTo>
                <a:lnTo>
                  <a:pt x="14022" y="48996"/>
                </a:lnTo>
                <a:lnTo>
                  <a:pt x="26244" y="49442"/>
                </a:lnTo>
                <a:lnTo>
                  <a:pt x="29060" y="49504"/>
                </a:lnTo>
                <a:lnTo>
                  <a:pt x="31305" y="50115"/>
                </a:lnTo>
                <a:lnTo>
                  <a:pt x="34613" y="52401"/>
                </a:lnTo>
                <a:lnTo>
                  <a:pt x="35445" y="56109"/>
                </a:lnTo>
                <a:lnTo>
                  <a:pt x="35445" y="57341"/>
                </a:lnTo>
                <a:lnTo>
                  <a:pt x="34272" y="60758"/>
                </a:lnTo>
                <a:lnTo>
                  <a:pt x="31342" y="63486"/>
                </a:lnTo>
                <a:lnTo>
                  <a:pt x="28152" y="64717"/>
                </a:lnTo>
                <a:lnTo>
                  <a:pt x="24196" y="65495"/>
                </a:lnTo>
                <a:lnTo>
                  <a:pt x="17456" y="65495"/>
                </a:lnTo>
                <a:lnTo>
                  <a:pt x="14241" y="64883"/>
                </a:lnTo>
                <a:lnTo>
                  <a:pt x="11938" y="63691"/>
                </a:lnTo>
                <a:lnTo>
                  <a:pt x="8482" y="60681"/>
                </a:lnTo>
                <a:lnTo>
                  <a:pt x="8482" y="57567"/>
                </a:lnTo>
                <a:lnTo>
                  <a:pt x="9169" y="54659"/>
                </a:lnTo>
                <a:lnTo>
                  <a:pt x="9475" y="36245"/>
                </a:lnTo>
                <a:lnTo>
                  <a:pt x="10994" y="32892"/>
                </a:lnTo>
                <a:lnTo>
                  <a:pt x="13910" y="33693"/>
                </a:lnTo>
                <a:lnTo>
                  <a:pt x="15458" y="27190"/>
                </a:lnTo>
                <a:lnTo>
                  <a:pt x="11938" y="23508"/>
                </a:lnTo>
                <a:lnTo>
                  <a:pt x="11045" y="20966"/>
                </a:lnTo>
                <a:lnTo>
                  <a:pt x="11045" y="17740"/>
                </a:lnTo>
                <a:lnTo>
                  <a:pt x="11250" y="14922"/>
                </a:lnTo>
                <a:lnTo>
                  <a:pt x="9561" y="3211"/>
                </a:lnTo>
                <a:lnTo>
                  <a:pt x="6347" y="6249"/>
                </a:lnTo>
                <a:lnTo>
                  <a:pt x="4191" y="10311"/>
                </a:lnTo>
                <a:lnTo>
                  <a:pt x="2819" y="15022"/>
                </a:lnTo>
                <a:lnTo>
                  <a:pt x="2819" y="17791"/>
                </a:lnTo>
                <a:lnTo>
                  <a:pt x="3135" y="22226"/>
                </a:lnTo>
                <a:lnTo>
                  <a:pt x="4389" y="25589"/>
                </a:lnTo>
                <a:lnTo>
                  <a:pt x="6336" y="28436"/>
                </a:lnTo>
                <a:lnTo>
                  <a:pt x="3957" y="31370"/>
                </a:lnTo>
                <a:lnTo>
                  <a:pt x="2221" y="34837"/>
                </a:lnTo>
                <a:lnTo>
                  <a:pt x="1779" y="39013"/>
                </a:lnTo>
                <a:lnTo>
                  <a:pt x="2193" y="42087"/>
                </a:lnTo>
                <a:lnTo>
                  <a:pt x="3823" y="44842"/>
                </a:lnTo>
                <a:lnTo>
                  <a:pt x="6811" y="46875"/>
                </a:lnTo>
                <a:lnTo>
                  <a:pt x="3849" y="49618"/>
                </a:lnTo>
                <a:lnTo>
                  <a:pt x="1703" y="52528"/>
                </a:lnTo>
                <a:lnTo>
                  <a:pt x="417" y="55739"/>
                </a:lnTo>
                <a:close/>
              </a:path>
              <a:path w="44615" h="54659">
                <a:moveTo>
                  <a:pt x="14302" y="9094"/>
                </a:moveTo>
                <a:lnTo>
                  <a:pt x="17809" y="7124"/>
                </a:lnTo>
                <a:lnTo>
                  <a:pt x="20948" y="6844"/>
                </a:lnTo>
                <a:lnTo>
                  <a:pt x="24196" y="6844"/>
                </a:lnTo>
                <a:lnTo>
                  <a:pt x="26694" y="7772"/>
                </a:lnTo>
                <a:lnTo>
                  <a:pt x="30225" y="11494"/>
                </a:lnTo>
                <a:lnTo>
                  <a:pt x="31107" y="14098"/>
                </a:lnTo>
                <a:lnTo>
                  <a:pt x="31107" y="17424"/>
                </a:lnTo>
                <a:lnTo>
                  <a:pt x="30902" y="20192"/>
                </a:lnTo>
                <a:lnTo>
                  <a:pt x="30104" y="22795"/>
                </a:lnTo>
                <a:lnTo>
                  <a:pt x="27846" y="25934"/>
                </a:lnTo>
                <a:lnTo>
                  <a:pt x="24292" y="27824"/>
                </a:lnTo>
                <a:lnTo>
                  <a:pt x="21107" y="28116"/>
                </a:lnTo>
                <a:lnTo>
                  <a:pt x="17932" y="28116"/>
                </a:lnTo>
                <a:lnTo>
                  <a:pt x="15458" y="27190"/>
                </a:lnTo>
                <a:lnTo>
                  <a:pt x="13910" y="33693"/>
                </a:lnTo>
                <a:lnTo>
                  <a:pt x="17355" y="34733"/>
                </a:lnTo>
                <a:lnTo>
                  <a:pt x="21107" y="34999"/>
                </a:lnTo>
                <a:lnTo>
                  <a:pt x="23829" y="34999"/>
                </a:lnTo>
                <a:lnTo>
                  <a:pt x="28538" y="33807"/>
                </a:lnTo>
                <a:lnTo>
                  <a:pt x="32702" y="31864"/>
                </a:lnTo>
                <a:lnTo>
                  <a:pt x="35949" y="28854"/>
                </a:lnTo>
                <a:lnTo>
                  <a:pt x="38070" y="24855"/>
                </a:lnTo>
                <a:lnTo>
                  <a:pt x="39383" y="20192"/>
                </a:lnTo>
                <a:lnTo>
                  <a:pt x="39383" y="17359"/>
                </a:lnTo>
                <a:lnTo>
                  <a:pt x="39136" y="14022"/>
                </a:lnTo>
                <a:lnTo>
                  <a:pt x="38157" y="10882"/>
                </a:lnTo>
                <a:lnTo>
                  <a:pt x="36071" y="8154"/>
                </a:lnTo>
                <a:lnTo>
                  <a:pt x="42840" y="8154"/>
                </a:lnTo>
                <a:lnTo>
                  <a:pt x="44126" y="7301"/>
                </a:lnTo>
                <a:lnTo>
                  <a:pt x="44615" y="4558"/>
                </a:lnTo>
                <a:lnTo>
                  <a:pt x="42840" y="925"/>
                </a:lnTo>
                <a:lnTo>
                  <a:pt x="28595" y="925"/>
                </a:lnTo>
                <a:lnTo>
                  <a:pt x="27504" y="633"/>
                </a:lnTo>
                <a:lnTo>
                  <a:pt x="23864" y="90"/>
                </a:lnTo>
                <a:lnTo>
                  <a:pt x="18446" y="0"/>
                </a:lnTo>
                <a:lnTo>
                  <a:pt x="13741" y="1231"/>
                </a:lnTo>
                <a:lnTo>
                  <a:pt x="9561" y="3211"/>
                </a:lnTo>
                <a:lnTo>
                  <a:pt x="11250" y="14922"/>
                </a:lnTo>
                <a:lnTo>
                  <a:pt x="12049" y="12279"/>
                </a:lnTo>
                <a:lnTo>
                  <a:pt x="14302" y="9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7597940" y="2446445"/>
            <a:ext cx="18914" cy="95705"/>
          </a:xfrm>
          <a:custGeom>
            <a:avLst/>
            <a:gdLst/>
            <a:ahLst/>
            <a:cxnLst/>
            <a:rect l="l" t="t" r="r" b="b"/>
            <a:pathLst>
              <a:path w="18914" h="95705">
                <a:moveTo>
                  <a:pt x="9853" y="39966"/>
                </a:moveTo>
                <a:lnTo>
                  <a:pt x="9853" y="55486"/>
                </a:lnTo>
                <a:lnTo>
                  <a:pt x="9022" y="63193"/>
                </a:lnTo>
                <a:lnTo>
                  <a:pt x="7391" y="70850"/>
                </a:lnTo>
                <a:lnTo>
                  <a:pt x="5749" y="78497"/>
                </a:lnTo>
                <a:lnTo>
                  <a:pt x="3323" y="85977"/>
                </a:lnTo>
                <a:lnTo>
                  <a:pt x="107" y="93278"/>
                </a:lnTo>
                <a:lnTo>
                  <a:pt x="1742" y="95680"/>
                </a:lnTo>
                <a:lnTo>
                  <a:pt x="4522" y="95705"/>
                </a:lnTo>
                <a:lnTo>
                  <a:pt x="7430" y="94589"/>
                </a:lnTo>
                <a:lnTo>
                  <a:pt x="9328" y="90892"/>
                </a:lnTo>
                <a:lnTo>
                  <a:pt x="10984" y="87158"/>
                </a:lnTo>
                <a:lnTo>
                  <a:pt x="12391" y="83375"/>
                </a:lnTo>
                <a:lnTo>
                  <a:pt x="13802" y="79602"/>
                </a:lnTo>
                <a:lnTo>
                  <a:pt x="15005" y="75754"/>
                </a:lnTo>
                <a:lnTo>
                  <a:pt x="15970" y="71855"/>
                </a:lnTo>
                <a:lnTo>
                  <a:pt x="16953" y="67942"/>
                </a:lnTo>
                <a:lnTo>
                  <a:pt x="17675" y="63992"/>
                </a:lnTo>
                <a:lnTo>
                  <a:pt x="18166" y="59993"/>
                </a:lnTo>
                <a:lnTo>
                  <a:pt x="18655" y="56004"/>
                </a:lnTo>
                <a:lnTo>
                  <a:pt x="18914" y="51954"/>
                </a:lnTo>
                <a:lnTo>
                  <a:pt x="18914" y="39725"/>
                </a:lnTo>
                <a:lnTo>
                  <a:pt x="17885" y="31737"/>
                </a:lnTo>
                <a:lnTo>
                  <a:pt x="15847" y="23914"/>
                </a:lnTo>
                <a:lnTo>
                  <a:pt x="13802" y="16076"/>
                </a:lnTo>
                <a:lnTo>
                  <a:pt x="10984" y="8445"/>
                </a:lnTo>
                <a:lnTo>
                  <a:pt x="7391" y="1028"/>
                </a:lnTo>
                <a:lnTo>
                  <a:pt x="5248" y="88"/>
                </a:lnTo>
                <a:lnTo>
                  <a:pt x="2599" y="0"/>
                </a:lnTo>
                <a:lnTo>
                  <a:pt x="0" y="2235"/>
                </a:lnTo>
                <a:lnTo>
                  <a:pt x="3282" y="9499"/>
                </a:lnTo>
                <a:lnTo>
                  <a:pt x="5749" y="16965"/>
                </a:lnTo>
                <a:lnTo>
                  <a:pt x="7391" y="24612"/>
                </a:lnTo>
                <a:lnTo>
                  <a:pt x="9022" y="32255"/>
                </a:lnTo>
                <a:lnTo>
                  <a:pt x="9853" y="399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7676856" y="2471591"/>
            <a:ext cx="71164" cy="52095"/>
          </a:xfrm>
          <a:custGeom>
            <a:avLst/>
            <a:gdLst/>
            <a:ahLst/>
            <a:cxnLst/>
            <a:rect l="l" t="t" r="r" b="b"/>
            <a:pathLst>
              <a:path w="71164" h="52095">
                <a:moveTo>
                  <a:pt x="463" y="3848"/>
                </a:moveTo>
                <a:lnTo>
                  <a:pt x="14240" y="50227"/>
                </a:lnTo>
                <a:lnTo>
                  <a:pt x="14719" y="51155"/>
                </a:lnTo>
                <a:lnTo>
                  <a:pt x="17358" y="52080"/>
                </a:lnTo>
                <a:lnTo>
                  <a:pt x="23374" y="52056"/>
                </a:lnTo>
                <a:lnTo>
                  <a:pt x="25923" y="50227"/>
                </a:lnTo>
                <a:lnTo>
                  <a:pt x="35092" y="14795"/>
                </a:lnTo>
                <a:lnTo>
                  <a:pt x="35300" y="14795"/>
                </a:lnTo>
                <a:lnTo>
                  <a:pt x="45190" y="50227"/>
                </a:lnTo>
                <a:lnTo>
                  <a:pt x="45673" y="51155"/>
                </a:lnTo>
                <a:lnTo>
                  <a:pt x="48390" y="52080"/>
                </a:lnTo>
                <a:lnTo>
                  <a:pt x="53736" y="52095"/>
                </a:lnTo>
                <a:lnTo>
                  <a:pt x="56824" y="50227"/>
                </a:lnTo>
                <a:lnTo>
                  <a:pt x="70699" y="3848"/>
                </a:lnTo>
                <a:lnTo>
                  <a:pt x="71164" y="1562"/>
                </a:lnTo>
                <a:lnTo>
                  <a:pt x="68651" y="0"/>
                </a:lnTo>
                <a:lnTo>
                  <a:pt x="65490" y="10"/>
                </a:lnTo>
                <a:lnTo>
                  <a:pt x="62473" y="1727"/>
                </a:lnTo>
                <a:lnTo>
                  <a:pt x="51271" y="41986"/>
                </a:lnTo>
                <a:lnTo>
                  <a:pt x="51112" y="41986"/>
                </a:lnTo>
                <a:lnTo>
                  <a:pt x="39847" y="1612"/>
                </a:lnTo>
                <a:lnTo>
                  <a:pt x="39688" y="1065"/>
                </a:lnTo>
                <a:lnTo>
                  <a:pt x="37039" y="10"/>
                </a:lnTo>
                <a:lnTo>
                  <a:pt x="33925" y="10"/>
                </a:lnTo>
                <a:lnTo>
                  <a:pt x="31060" y="1727"/>
                </a:lnTo>
                <a:lnTo>
                  <a:pt x="20627" y="41986"/>
                </a:lnTo>
                <a:lnTo>
                  <a:pt x="20419" y="41986"/>
                </a:lnTo>
                <a:lnTo>
                  <a:pt x="9071" y="1727"/>
                </a:lnTo>
                <a:lnTo>
                  <a:pt x="8689" y="873"/>
                </a:lnTo>
                <a:lnTo>
                  <a:pt x="6054" y="10"/>
                </a:lnTo>
                <a:lnTo>
                  <a:pt x="2818" y="0"/>
                </a:lnTo>
                <a:lnTo>
                  <a:pt x="0" y="1244"/>
                </a:lnTo>
                <a:lnTo>
                  <a:pt x="463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7771136" y="2451455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07"/>
                </a:moveTo>
                <a:lnTo>
                  <a:pt x="367" y="8888"/>
                </a:lnTo>
                <a:lnTo>
                  <a:pt x="3272" y="10728"/>
                </a:lnTo>
                <a:lnTo>
                  <a:pt x="7354" y="10728"/>
                </a:lnTo>
                <a:lnTo>
                  <a:pt x="10309" y="8837"/>
                </a:lnTo>
                <a:lnTo>
                  <a:pt x="10688" y="5307"/>
                </a:lnTo>
                <a:lnTo>
                  <a:pt x="10309" y="1840"/>
                </a:lnTo>
                <a:lnTo>
                  <a:pt x="7415" y="0"/>
                </a:lnTo>
                <a:lnTo>
                  <a:pt x="3337" y="0"/>
                </a:lnTo>
                <a:lnTo>
                  <a:pt x="382" y="1891"/>
                </a:lnTo>
                <a:lnTo>
                  <a:pt x="0" y="5407"/>
                </a:lnTo>
                <a:close/>
              </a:path>
              <a:path w="10688" h="72288">
                <a:moveTo>
                  <a:pt x="1238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6" y="20153"/>
                </a:lnTo>
                <a:lnTo>
                  <a:pt x="3812" y="20153"/>
                </a:lnTo>
                <a:lnTo>
                  <a:pt x="1057" y="21805"/>
                </a:lnTo>
                <a:lnTo>
                  <a:pt x="1057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7803283" y="2458526"/>
            <a:ext cx="30791" cy="65846"/>
          </a:xfrm>
          <a:custGeom>
            <a:avLst/>
            <a:gdLst/>
            <a:ahLst/>
            <a:cxnLst/>
            <a:rect l="l" t="t" r="r" b="b"/>
            <a:pathLst>
              <a:path w="30791" h="65846">
                <a:moveTo>
                  <a:pt x="16967" y="1713"/>
                </a:moveTo>
                <a:lnTo>
                  <a:pt x="16758" y="1000"/>
                </a:lnTo>
                <a:lnTo>
                  <a:pt x="14206" y="0"/>
                </a:lnTo>
                <a:lnTo>
                  <a:pt x="11092" y="0"/>
                </a:lnTo>
                <a:lnTo>
                  <a:pt x="8323" y="1713"/>
                </a:lnTo>
                <a:lnTo>
                  <a:pt x="8323" y="13319"/>
                </a:lnTo>
                <a:lnTo>
                  <a:pt x="1793" y="13319"/>
                </a:lnTo>
                <a:lnTo>
                  <a:pt x="331" y="14464"/>
                </a:lnTo>
                <a:lnTo>
                  <a:pt x="0" y="17067"/>
                </a:lnTo>
                <a:lnTo>
                  <a:pt x="1728" y="20750"/>
                </a:lnTo>
                <a:lnTo>
                  <a:pt x="8323" y="20750"/>
                </a:lnTo>
                <a:lnTo>
                  <a:pt x="8323" y="52120"/>
                </a:lnTo>
                <a:lnTo>
                  <a:pt x="9086" y="56642"/>
                </a:lnTo>
                <a:lnTo>
                  <a:pt x="10407" y="60450"/>
                </a:lnTo>
                <a:lnTo>
                  <a:pt x="12650" y="63154"/>
                </a:lnTo>
                <a:lnTo>
                  <a:pt x="15811" y="64846"/>
                </a:lnTo>
                <a:lnTo>
                  <a:pt x="19659" y="65846"/>
                </a:lnTo>
                <a:lnTo>
                  <a:pt x="24505" y="65681"/>
                </a:lnTo>
                <a:lnTo>
                  <a:pt x="27494" y="65112"/>
                </a:lnTo>
                <a:lnTo>
                  <a:pt x="30445" y="63093"/>
                </a:lnTo>
                <a:lnTo>
                  <a:pt x="30791" y="59979"/>
                </a:lnTo>
                <a:lnTo>
                  <a:pt x="30791" y="59334"/>
                </a:lnTo>
                <a:lnTo>
                  <a:pt x="29001" y="56753"/>
                </a:lnTo>
                <a:lnTo>
                  <a:pt x="26342" y="57783"/>
                </a:lnTo>
                <a:lnTo>
                  <a:pt x="23569" y="58190"/>
                </a:lnTo>
                <a:lnTo>
                  <a:pt x="19364" y="57340"/>
                </a:lnTo>
                <a:lnTo>
                  <a:pt x="17445" y="53898"/>
                </a:lnTo>
                <a:lnTo>
                  <a:pt x="16967" y="51357"/>
                </a:lnTo>
                <a:lnTo>
                  <a:pt x="16967" y="20750"/>
                </a:lnTo>
                <a:lnTo>
                  <a:pt x="29063" y="20750"/>
                </a:lnTo>
                <a:lnTo>
                  <a:pt x="30629" y="19316"/>
                </a:lnTo>
                <a:lnTo>
                  <a:pt x="30791" y="16369"/>
                </a:lnTo>
                <a:lnTo>
                  <a:pt x="29063" y="13319"/>
                </a:lnTo>
                <a:lnTo>
                  <a:pt x="16967" y="13319"/>
                </a:lnTo>
                <a:lnTo>
                  <a:pt x="16967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7858598" y="2447899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49" y="45590"/>
                </a:moveTo>
                <a:lnTo>
                  <a:pt x="31949" y="74192"/>
                </a:lnTo>
                <a:lnTo>
                  <a:pt x="32158" y="74930"/>
                </a:lnTo>
                <a:lnTo>
                  <a:pt x="34710" y="75844"/>
                </a:lnTo>
                <a:lnTo>
                  <a:pt x="37824" y="75844"/>
                </a:lnTo>
                <a:lnTo>
                  <a:pt x="40582" y="74192"/>
                </a:lnTo>
                <a:lnTo>
                  <a:pt x="40582" y="40957"/>
                </a:lnTo>
                <a:lnTo>
                  <a:pt x="40302" y="37947"/>
                </a:lnTo>
                <a:lnTo>
                  <a:pt x="39146" y="33004"/>
                </a:lnTo>
                <a:lnTo>
                  <a:pt x="36866" y="28994"/>
                </a:lnTo>
                <a:lnTo>
                  <a:pt x="33803" y="25678"/>
                </a:lnTo>
                <a:lnTo>
                  <a:pt x="29512" y="23468"/>
                </a:lnTo>
                <a:lnTo>
                  <a:pt x="26863" y="22920"/>
                </a:lnTo>
                <a:lnTo>
                  <a:pt x="21178" y="22920"/>
                </a:lnTo>
                <a:lnTo>
                  <a:pt x="16127" y="24890"/>
                </a:lnTo>
                <a:lnTo>
                  <a:pt x="11127" y="28230"/>
                </a:lnTo>
                <a:lnTo>
                  <a:pt x="8649" y="30948"/>
                </a:lnTo>
                <a:lnTo>
                  <a:pt x="8649" y="1699"/>
                </a:lnTo>
                <a:lnTo>
                  <a:pt x="8430" y="939"/>
                </a:lnTo>
                <a:lnTo>
                  <a:pt x="5882" y="0"/>
                </a:lnTo>
                <a:lnTo>
                  <a:pt x="2753" y="0"/>
                </a:lnTo>
                <a:lnTo>
                  <a:pt x="0" y="1699"/>
                </a:lnTo>
                <a:lnTo>
                  <a:pt x="0" y="74192"/>
                </a:lnTo>
                <a:lnTo>
                  <a:pt x="179" y="74930"/>
                </a:lnTo>
                <a:lnTo>
                  <a:pt x="2753" y="75844"/>
                </a:lnTo>
                <a:lnTo>
                  <a:pt x="5882" y="75844"/>
                </a:lnTo>
                <a:lnTo>
                  <a:pt x="8649" y="74192"/>
                </a:lnTo>
                <a:lnTo>
                  <a:pt x="8649" y="40053"/>
                </a:lnTo>
                <a:lnTo>
                  <a:pt x="11015" y="36982"/>
                </a:lnTo>
                <a:lnTo>
                  <a:pt x="13286" y="34657"/>
                </a:lnTo>
                <a:lnTo>
                  <a:pt x="17611" y="31470"/>
                </a:lnTo>
                <a:lnTo>
                  <a:pt x="21937" y="30667"/>
                </a:lnTo>
                <a:lnTo>
                  <a:pt x="25087" y="31013"/>
                </a:lnTo>
                <a:lnTo>
                  <a:pt x="27640" y="32306"/>
                </a:lnTo>
                <a:lnTo>
                  <a:pt x="30286" y="35711"/>
                </a:lnTo>
                <a:lnTo>
                  <a:pt x="31315" y="38872"/>
                </a:lnTo>
                <a:lnTo>
                  <a:pt x="31949" y="42810"/>
                </a:lnTo>
                <a:lnTo>
                  <a:pt x="31949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7958955" y="2458526"/>
            <a:ext cx="30794" cy="65846"/>
          </a:xfrm>
          <a:custGeom>
            <a:avLst/>
            <a:gdLst/>
            <a:ahLst/>
            <a:cxnLst/>
            <a:rect l="l" t="t" r="r" b="b"/>
            <a:pathLst>
              <a:path w="30794" h="65846">
                <a:moveTo>
                  <a:pt x="16963" y="1713"/>
                </a:moveTo>
                <a:lnTo>
                  <a:pt x="16755" y="1000"/>
                </a:lnTo>
                <a:lnTo>
                  <a:pt x="14210" y="0"/>
                </a:lnTo>
                <a:lnTo>
                  <a:pt x="11095" y="0"/>
                </a:lnTo>
                <a:lnTo>
                  <a:pt x="8323" y="1713"/>
                </a:lnTo>
                <a:lnTo>
                  <a:pt x="8323" y="13319"/>
                </a:lnTo>
                <a:lnTo>
                  <a:pt x="1777" y="13319"/>
                </a:lnTo>
                <a:lnTo>
                  <a:pt x="331" y="14464"/>
                </a:lnTo>
                <a:lnTo>
                  <a:pt x="0" y="17067"/>
                </a:lnTo>
                <a:lnTo>
                  <a:pt x="1728" y="20750"/>
                </a:lnTo>
                <a:lnTo>
                  <a:pt x="8323" y="20750"/>
                </a:lnTo>
                <a:lnTo>
                  <a:pt x="8323" y="52120"/>
                </a:lnTo>
                <a:lnTo>
                  <a:pt x="9083" y="56642"/>
                </a:lnTo>
                <a:lnTo>
                  <a:pt x="10407" y="60450"/>
                </a:lnTo>
                <a:lnTo>
                  <a:pt x="12640" y="63154"/>
                </a:lnTo>
                <a:lnTo>
                  <a:pt x="15815" y="64846"/>
                </a:lnTo>
                <a:lnTo>
                  <a:pt x="19663" y="65846"/>
                </a:lnTo>
                <a:lnTo>
                  <a:pt x="24505" y="65681"/>
                </a:lnTo>
                <a:lnTo>
                  <a:pt x="27496" y="65112"/>
                </a:lnTo>
                <a:lnTo>
                  <a:pt x="30449" y="63093"/>
                </a:lnTo>
                <a:lnTo>
                  <a:pt x="30794" y="59979"/>
                </a:lnTo>
                <a:lnTo>
                  <a:pt x="30794" y="59334"/>
                </a:lnTo>
                <a:lnTo>
                  <a:pt x="29001" y="56753"/>
                </a:lnTo>
                <a:lnTo>
                  <a:pt x="26341" y="57783"/>
                </a:lnTo>
                <a:lnTo>
                  <a:pt x="23558" y="58190"/>
                </a:lnTo>
                <a:lnTo>
                  <a:pt x="19368" y="57340"/>
                </a:lnTo>
                <a:lnTo>
                  <a:pt x="17442" y="53898"/>
                </a:lnTo>
                <a:lnTo>
                  <a:pt x="16963" y="51357"/>
                </a:lnTo>
                <a:lnTo>
                  <a:pt x="16963" y="20750"/>
                </a:lnTo>
                <a:lnTo>
                  <a:pt x="29062" y="20750"/>
                </a:lnTo>
                <a:lnTo>
                  <a:pt x="30632" y="19316"/>
                </a:lnTo>
                <a:lnTo>
                  <a:pt x="30794" y="16369"/>
                </a:lnTo>
                <a:lnTo>
                  <a:pt x="29062" y="13319"/>
                </a:lnTo>
                <a:lnTo>
                  <a:pt x="16963" y="13319"/>
                </a:lnTo>
                <a:lnTo>
                  <a:pt x="16963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8014270" y="2447899"/>
            <a:ext cx="40585" cy="75844"/>
          </a:xfrm>
          <a:custGeom>
            <a:avLst/>
            <a:gdLst/>
            <a:ahLst/>
            <a:cxnLst/>
            <a:rect l="l" t="t" r="r" b="b"/>
            <a:pathLst>
              <a:path w="40585" h="75844">
                <a:moveTo>
                  <a:pt x="31937" y="45590"/>
                </a:moveTo>
                <a:lnTo>
                  <a:pt x="31937" y="74192"/>
                </a:lnTo>
                <a:lnTo>
                  <a:pt x="32161" y="74930"/>
                </a:lnTo>
                <a:lnTo>
                  <a:pt x="34710" y="75844"/>
                </a:lnTo>
                <a:lnTo>
                  <a:pt x="37824" y="75844"/>
                </a:lnTo>
                <a:lnTo>
                  <a:pt x="40585" y="74192"/>
                </a:lnTo>
                <a:lnTo>
                  <a:pt x="40585" y="40957"/>
                </a:lnTo>
                <a:lnTo>
                  <a:pt x="40298" y="37947"/>
                </a:lnTo>
                <a:lnTo>
                  <a:pt x="39149" y="33004"/>
                </a:lnTo>
                <a:lnTo>
                  <a:pt x="36870" y="28994"/>
                </a:lnTo>
                <a:lnTo>
                  <a:pt x="33807" y="25678"/>
                </a:lnTo>
                <a:lnTo>
                  <a:pt x="29516" y="23468"/>
                </a:lnTo>
                <a:lnTo>
                  <a:pt x="26865" y="22920"/>
                </a:lnTo>
                <a:lnTo>
                  <a:pt x="21178" y="22920"/>
                </a:lnTo>
                <a:lnTo>
                  <a:pt x="16131" y="24890"/>
                </a:lnTo>
                <a:lnTo>
                  <a:pt x="11126" y="28230"/>
                </a:lnTo>
                <a:lnTo>
                  <a:pt x="8639" y="30948"/>
                </a:lnTo>
                <a:lnTo>
                  <a:pt x="8639" y="1699"/>
                </a:lnTo>
                <a:lnTo>
                  <a:pt x="8430" y="939"/>
                </a:lnTo>
                <a:lnTo>
                  <a:pt x="5881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7" y="75844"/>
                </a:lnTo>
                <a:lnTo>
                  <a:pt x="5881" y="75844"/>
                </a:lnTo>
                <a:lnTo>
                  <a:pt x="8639" y="74192"/>
                </a:lnTo>
                <a:lnTo>
                  <a:pt x="8639" y="40053"/>
                </a:lnTo>
                <a:lnTo>
                  <a:pt x="11018" y="36982"/>
                </a:lnTo>
                <a:lnTo>
                  <a:pt x="13272" y="34657"/>
                </a:lnTo>
                <a:lnTo>
                  <a:pt x="17611" y="31470"/>
                </a:lnTo>
                <a:lnTo>
                  <a:pt x="21941" y="30667"/>
                </a:lnTo>
                <a:lnTo>
                  <a:pt x="25087" y="31013"/>
                </a:lnTo>
                <a:lnTo>
                  <a:pt x="27636" y="32306"/>
                </a:lnTo>
                <a:lnTo>
                  <a:pt x="30285" y="35711"/>
                </a:lnTo>
                <a:lnTo>
                  <a:pt x="31319" y="38872"/>
                </a:lnTo>
                <a:lnTo>
                  <a:pt x="31937" y="42810"/>
                </a:lnTo>
                <a:lnTo>
                  <a:pt x="31937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8080387" y="2470824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30"/>
                </a:moveTo>
                <a:lnTo>
                  <a:pt x="42176" y="14122"/>
                </a:lnTo>
                <a:lnTo>
                  <a:pt x="41391" y="11314"/>
                </a:lnTo>
                <a:lnTo>
                  <a:pt x="38487" y="6807"/>
                </a:lnTo>
                <a:lnTo>
                  <a:pt x="34678" y="3074"/>
                </a:lnTo>
                <a:lnTo>
                  <a:pt x="32064" y="1828"/>
                </a:lnTo>
                <a:lnTo>
                  <a:pt x="29465" y="608"/>
                </a:lnTo>
                <a:lnTo>
                  <a:pt x="26319" y="0"/>
                </a:lnTo>
                <a:lnTo>
                  <a:pt x="26351" y="6997"/>
                </a:lnTo>
                <a:lnTo>
                  <a:pt x="29504" y="8329"/>
                </a:lnTo>
                <a:lnTo>
                  <a:pt x="31635" y="11012"/>
                </a:lnTo>
                <a:lnTo>
                  <a:pt x="33756" y="13690"/>
                </a:lnTo>
                <a:lnTo>
                  <a:pt x="34775" y="17373"/>
                </a:lnTo>
                <a:lnTo>
                  <a:pt x="34663" y="22071"/>
                </a:lnTo>
                <a:lnTo>
                  <a:pt x="8949" y="22071"/>
                </a:lnTo>
                <a:lnTo>
                  <a:pt x="9020" y="20091"/>
                </a:lnTo>
                <a:lnTo>
                  <a:pt x="10443" y="3110"/>
                </a:lnTo>
                <a:lnTo>
                  <a:pt x="8067" y="4903"/>
                </a:lnTo>
                <a:lnTo>
                  <a:pt x="4128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24" y="19100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23" y="41997"/>
                </a:lnTo>
                <a:lnTo>
                  <a:pt x="4030" y="44780"/>
                </a:lnTo>
                <a:lnTo>
                  <a:pt x="6018" y="46976"/>
                </a:lnTo>
                <a:lnTo>
                  <a:pt x="10457" y="50864"/>
                </a:lnTo>
                <a:lnTo>
                  <a:pt x="13384" y="51969"/>
                </a:lnTo>
                <a:lnTo>
                  <a:pt x="16289" y="53084"/>
                </a:lnTo>
                <a:lnTo>
                  <a:pt x="19683" y="53657"/>
                </a:lnTo>
                <a:lnTo>
                  <a:pt x="23558" y="53657"/>
                </a:lnTo>
                <a:lnTo>
                  <a:pt x="27899" y="53492"/>
                </a:lnTo>
                <a:lnTo>
                  <a:pt x="31845" y="52793"/>
                </a:lnTo>
                <a:lnTo>
                  <a:pt x="35081" y="51969"/>
                </a:lnTo>
                <a:lnTo>
                  <a:pt x="37799" y="51090"/>
                </a:lnTo>
                <a:lnTo>
                  <a:pt x="41050" y="48818"/>
                </a:lnTo>
                <a:lnTo>
                  <a:pt x="41370" y="46165"/>
                </a:lnTo>
                <a:lnTo>
                  <a:pt x="40791" y="43002"/>
                </a:lnTo>
                <a:lnTo>
                  <a:pt x="38073" y="43267"/>
                </a:lnTo>
                <a:lnTo>
                  <a:pt x="34919" y="44552"/>
                </a:lnTo>
                <a:lnTo>
                  <a:pt x="32125" y="45439"/>
                </a:lnTo>
                <a:lnTo>
                  <a:pt x="28619" y="46191"/>
                </a:lnTo>
                <a:lnTo>
                  <a:pt x="24367" y="46381"/>
                </a:lnTo>
                <a:lnTo>
                  <a:pt x="21534" y="46381"/>
                </a:lnTo>
                <a:lnTo>
                  <a:pt x="17157" y="45137"/>
                </a:lnTo>
                <a:lnTo>
                  <a:pt x="13592" y="43102"/>
                </a:lnTo>
                <a:lnTo>
                  <a:pt x="11141" y="40006"/>
                </a:lnTo>
                <a:lnTo>
                  <a:pt x="9744" y="35967"/>
                </a:lnTo>
                <a:lnTo>
                  <a:pt x="8949" y="31344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38"/>
                </a:lnTo>
                <a:lnTo>
                  <a:pt x="43353" y="24738"/>
                </a:lnTo>
                <a:lnTo>
                  <a:pt x="43353" y="19926"/>
                </a:lnTo>
                <a:lnTo>
                  <a:pt x="42961" y="16930"/>
                </a:lnTo>
                <a:close/>
              </a:path>
              <a:path w="43353" h="53657">
                <a:moveTo>
                  <a:pt x="9020" y="20091"/>
                </a:moveTo>
                <a:lnTo>
                  <a:pt x="9952" y="16357"/>
                </a:lnTo>
                <a:lnTo>
                  <a:pt x="11396" y="12917"/>
                </a:lnTo>
                <a:lnTo>
                  <a:pt x="14928" y="9079"/>
                </a:lnTo>
                <a:lnTo>
                  <a:pt x="18150" y="7415"/>
                </a:lnTo>
                <a:lnTo>
                  <a:pt x="22171" y="6997"/>
                </a:lnTo>
                <a:lnTo>
                  <a:pt x="26351" y="6997"/>
                </a:lnTo>
                <a:lnTo>
                  <a:pt x="26319" y="0"/>
                </a:lnTo>
                <a:lnTo>
                  <a:pt x="19159" y="0"/>
                </a:lnTo>
                <a:lnTo>
                  <a:pt x="16033" y="622"/>
                </a:lnTo>
                <a:lnTo>
                  <a:pt x="13251" y="1868"/>
                </a:lnTo>
                <a:lnTo>
                  <a:pt x="10443" y="3110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8184419" y="2470873"/>
            <a:ext cx="37177" cy="53607"/>
          </a:xfrm>
          <a:custGeom>
            <a:avLst/>
            <a:gdLst/>
            <a:ahLst/>
            <a:cxnLst/>
            <a:rect l="l" t="t" r="r" b="b"/>
            <a:pathLst>
              <a:path w="37177" h="53607">
                <a:moveTo>
                  <a:pt x="8996" y="20624"/>
                </a:moveTo>
                <a:lnTo>
                  <a:pt x="10113" y="15811"/>
                </a:lnTo>
                <a:lnTo>
                  <a:pt x="12330" y="12510"/>
                </a:lnTo>
                <a:lnTo>
                  <a:pt x="14536" y="9194"/>
                </a:lnTo>
                <a:lnTo>
                  <a:pt x="17722" y="7542"/>
                </a:lnTo>
                <a:lnTo>
                  <a:pt x="23900" y="7542"/>
                </a:lnTo>
                <a:lnTo>
                  <a:pt x="27151" y="8431"/>
                </a:lnTo>
                <a:lnTo>
                  <a:pt x="30938" y="10415"/>
                </a:lnTo>
                <a:lnTo>
                  <a:pt x="33538" y="12395"/>
                </a:lnTo>
                <a:lnTo>
                  <a:pt x="36489" y="12445"/>
                </a:lnTo>
                <a:lnTo>
                  <a:pt x="36954" y="9500"/>
                </a:lnTo>
                <a:lnTo>
                  <a:pt x="36713" y="6692"/>
                </a:lnTo>
                <a:lnTo>
                  <a:pt x="34358" y="3823"/>
                </a:lnTo>
                <a:lnTo>
                  <a:pt x="31442" y="2045"/>
                </a:lnTo>
                <a:lnTo>
                  <a:pt x="27777" y="709"/>
                </a:lnTo>
                <a:lnTo>
                  <a:pt x="24944" y="140"/>
                </a:lnTo>
                <a:lnTo>
                  <a:pt x="21992" y="0"/>
                </a:lnTo>
                <a:lnTo>
                  <a:pt x="18878" y="0"/>
                </a:lnTo>
                <a:lnTo>
                  <a:pt x="15984" y="533"/>
                </a:lnTo>
                <a:lnTo>
                  <a:pt x="13323" y="1598"/>
                </a:lnTo>
                <a:lnTo>
                  <a:pt x="10652" y="2668"/>
                </a:lnTo>
                <a:lnTo>
                  <a:pt x="8323" y="4306"/>
                </a:lnTo>
                <a:lnTo>
                  <a:pt x="4373" y="8712"/>
                </a:lnTo>
                <a:lnTo>
                  <a:pt x="2833" y="11545"/>
                </a:lnTo>
                <a:lnTo>
                  <a:pt x="1691" y="14998"/>
                </a:lnTo>
                <a:lnTo>
                  <a:pt x="561" y="18454"/>
                </a:lnTo>
                <a:lnTo>
                  <a:pt x="0" y="22594"/>
                </a:lnTo>
                <a:lnTo>
                  <a:pt x="0" y="31636"/>
                </a:lnTo>
                <a:lnTo>
                  <a:pt x="453" y="35370"/>
                </a:lnTo>
                <a:lnTo>
                  <a:pt x="1386" y="38606"/>
                </a:lnTo>
                <a:lnTo>
                  <a:pt x="2303" y="41846"/>
                </a:lnTo>
                <a:lnTo>
                  <a:pt x="3651" y="44575"/>
                </a:lnTo>
                <a:lnTo>
                  <a:pt x="5407" y="46786"/>
                </a:lnTo>
                <a:lnTo>
                  <a:pt x="9363" y="50709"/>
                </a:lnTo>
                <a:lnTo>
                  <a:pt x="11977" y="51880"/>
                </a:lnTo>
                <a:lnTo>
                  <a:pt x="14598" y="53035"/>
                </a:lnTo>
                <a:lnTo>
                  <a:pt x="17604" y="53607"/>
                </a:lnTo>
                <a:lnTo>
                  <a:pt x="22626" y="53607"/>
                </a:lnTo>
                <a:lnTo>
                  <a:pt x="25754" y="53111"/>
                </a:lnTo>
                <a:lnTo>
                  <a:pt x="28717" y="52373"/>
                </a:lnTo>
                <a:lnTo>
                  <a:pt x="31330" y="51321"/>
                </a:lnTo>
                <a:lnTo>
                  <a:pt x="34603" y="49377"/>
                </a:lnTo>
                <a:lnTo>
                  <a:pt x="36932" y="46534"/>
                </a:lnTo>
                <a:lnTo>
                  <a:pt x="37177" y="43790"/>
                </a:lnTo>
                <a:lnTo>
                  <a:pt x="37152" y="42444"/>
                </a:lnTo>
                <a:lnTo>
                  <a:pt x="35351" y="39662"/>
                </a:lnTo>
                <a:lnTo>
                  <a:pt x="32324" y="41948"/>
                </a:lnTo>
                <a:lnTo>
                  <a:pt x="28828" y="44222"/>
                </a:lnTo>
                <a:lnTo>
                  <a:pt x="25826" y="45529"/>
                </a:lnTo>
                <a:lnTo>
                  <a:pt x="22096" y="45846"/>
                </a:lnTo>
                <a:lnTo>
                  <a:pt x="18140" y="45464"/>
                </a:lnTo>
                <a:lnTo>
                  <a:pt x="14893" y="43902"/>
                </a:lnTo>
                <a:lnTo>
                  <a:pt x="12405" y="41123"/>
                </a:lnTo>
                <a:lnTo>
                  <a:pt x="10429" y="37552"/>
                </a:lnTo>
                <a:lnTo>
                  <a:pt x="9291" y="32818"/>
                </a:lnTo>
                <a:lnTo>
                  <a:pt x="8996" y="30060"/>
                </a:lnTo>
                <a:lnTo>
                  <a:pt x="8996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8242642" y="2470824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5" y="23914"/>
                </a:moveTo>
                <a:lnTo>
                  <a:pt x="9240" y="21347"/>
                </a:lnTo>
                <a:lnTo>
                  <a:pt x="9820" y="18986"/>
                </a:lnTo>
                <a:lnTo>
                  <a:pt x="11289" y="14591"/>
                </a:lnTo>
                <a:lnTo>
                  <a:pt x="13694" y="11163"/>
                </a:lnTo>
                <a:lnTo>
                  <a:pt x="17049" y="8888"/>
                </a:lnTo>
                <a:lnTo>
                  <a:pt x="21121" y="7480"/>
                </a:lnTo>
                <a:lnTo>
                  <a:pt x="26478" y="7480"/>
                </a:lnTo>
                <a:lnTo>
                  <a:pt x="30671" y="9028"/>
                </a:lnTo>
                <a:lnTo>
                  <a:pt x="34015" y="11455"/>
                </a:lnTo>
                <a:lnTo>
                  <a:pt x="36197" y="15011"/>
                </a:lnTo>
                <a:lnTo>
                  <a:pt x="37451" y="19418"/>
                </a:lnTo>
                <a:lnTo>
                  <a:pt x="38171" y="24267"/>
                </a:lnTo>
                <a:lnTo>
                  <a:pt x="38171" y="29728"/>
                </a:lnTo>
                <a:lnTo>
                  <a:pt x="37890" y="32320"/>
                </a:lnTo>
                <a:lnTo>
                  <a:pt x="36758" y="37017"/>
                </a:lnTo>
                <a:lnTo>
                  <a:pt x="36554" y="50266"/>
                </a:lnTo>
                <a:lnTo>
                  <a:pt x="39063" y="48373"/>
                </a:lnTo>
                <a:lnTo>
                  <a:pt x="43073" y="43534"/>
                </a:lnTo>
                <a:lnTo>
                  <a:pt x="44593" y="40640"/>
                </a:lnTo>
                <a:lnTo>
                  <a:pt x="45600" y="37284"/>
                </a:lnTo>
                <a:lnTo>
                  <a:pt x="46616" y="33958"/>
                </a:lnTo>
                <a:lnTo>
                  <a:pt x="47120" y="30286"/>
                </a:lnTo>
                <a:lnTo>
                  <a:pt x="47120" y="22222"/>
                </a:lnTo>
                <a:lnTo>
                  <a:pt x="46638" y="18554"/>
                </a:lnTo>
                <a:lnTo>
                  <a:pt x="45684" y="15289"/>
                </a:lnTo>
                <a:lnTo>
                  <a:pt x="44729" y="12038"/>
                </a:lnTo>
                <a:lnTo>
                  <a:pt x="43282" y="9269"/>
                </a:lnTo>
                <a:lnTo>
                  <a:pt x="41367" y="6997"/>
                </a:lnTo>
                <a:lnTo>
                  <a:pt x="37043" y="2969"/>
                </a:lnTo>
                <a:lnTo>
                  <a:pt x="34164" y="1778"/>
                </a:lnTo>
                <a:lnTo>
                  <a:pt x="31280" y="596"/>
                </a:lnTo>
                <a:lnTo>
                  <a:pt x="27896" y="0"/>
                </a:lnTo>
                <a:lnTo>
                  <a:pt x="20016" y="0"/>
                </a:lnTo>
                <a:lnTo>
                  <a:pt x="16502" y="673"/>
                </a:lnTo>
                <a:lnTo>
                  <a:pt x="13496" y="2005"/>
                </a:lnTo>
                <a:lnTo>
                  <a:pt x="10494" y="3340"/>
                </a:lnTo>
                <a:lnTo>
                  <a:pt x="7992" y="5219"/>
                </a:lnTo>
                <a:lnTo>
                  <a:pt x="3985" y="10068"/>
                </a:lnTo>
                <a:lnTo>
                  <a:pt x="2476" y="12952"/>
                </a:lnTo>
                <a:lnTo>
                  <a:pt x="1483" y="16292"/>
                </a:lnTo>
                <a:lnTo>
                  <a:pt x="488" y="19644"/>
                </a:lnTo>
                <a:lnTo>
                  <a:pt x="0" y="23301"/>
                </a:lnTo>
                <a:lnTo>
                  <a:pt x="0" y="31405"/>
                </a:lnTo>
                <a:lnTo>
                  <a:pt x="464" y="35102"/>
                </a:lnTo>
                <a:lnTo>
                  <a:pt x="1410" y="38354"/>
                </a:lnTo>
                <a:lnTo>
                  <a:pt x="2358" y="41605"/>
                </a:lnTo>
                <a:lnTo>
                  <a:pt x="3775" y="44373"/>
                </a:lnTo>
                <a:lnTo>
                  <a:pt x="5713" y="46659"/>
                </a:lnTo>
                <a:lnTo>
                  <a:pt x="10015" y="50673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120" h="53657">
                <a:moveTo>
                  <a:pt x="9658" y="34225"/>
                </a:moveTo>
                <a:lnTo>
                  <a:pt x="8945" y="29361"/>
                </a:lnTo>
                <a:lnTo>
                  <a:pt x="10015" y="50673"/>
                </a:lnTo>
                <a:lnTo>
                  <a:pt x="12895" y="51865"/>
                </a:lnTo>
                <a:lnTo>
                  <a:pt x="15789" y="5306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10" y="52984"/>
                </a:lnTo>
                <a:lnTo>
                  <a:pt x="33536" y="51624"/>
                </a:lnTo>
                <a:lnTo>
                  <a:pt x="36554" y="50266"/>
                </a:lnTo>
                <a:lnTo>
                  <a:pt x="36758" y="37017"/>
                </a:lnTo>
                <a:lnTo>
                  <a:pt x="34690" y="40740"/>
                </a:lnTo>
                <a:lnTo>
                  <a:pt x="31957" y="43761"/>
                </a:lnTo>
                <a:lnTo>
                  <a:pt x="28216" y="45655"/>
                </a:lnTo>
                <a:lnTo>
                  <a:pt x="23486" y="46112"/>
                </a:lnTo>
                <a:lnTo>
                  <a:pt x="20692" y="46112"/>
                </a:lnTo>
                <a:lnTo>
                  <a:pt x="16502" y="44574"/>
                </a:lnTo>
                <a:lnTo>
                  <a:pt x="13154" y="42137"/>
                </a:lnTo>
                <a:lnTo>
                  <a:pt x="10921" y="38630"/>
                </a:lnTo>
                <a:lnTo>
                  <a:pt x="9658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8315802" y="2447899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699"/>
                </a:lnTo>
                <a:lnTo>
                  <a:pt x="8423" y="939"/>
                </a:lnTo>
                <a:lnTo>
                  <a:pt x="5871" y="0"/>
                </a:lnTo>
                <a:lnTo>
                  <a:pt x="2760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760" y="75844"/>
                </a:lnTo>
                <a:lnTo>
                  <a:pt x="5871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8353184" y="2447899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699"/>
                </a:lnTo>
                <a:lnTo>
                  <a:pt x="8434" y="939"/>
                </a:lnTo>
                <a:lnTo>
                  <a:pt x="5881" y="0"/>
                </a:lnTo>
                <a:lnTo>
                  <a:pt x="2771" y="0"/>
                </a:lnTo>
                <a:lnTo>
                  <a:pt x="0" y="1699"/>
                </a:lnTo>
                <a:lnTo>
                  <a:pt x="0" y="74192"/>
                </a:lnTo>
                <a:lnTo>
                  <a:pt x="196" y="74930"/>
                </a:lnTo>
                <a:lnTo>
                  <a:pt x="2771" y="75844"/>
                </a:lnTo>
                <a:lnTo>
                  <a:pt x="5881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8387384" y="2470824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5" y="46061"/>
                </a:moveTo>
                <a:lnTo>
                  <a:pt x="17686" y="46659"/>
                </a:lnTo>
                <a:lnTo>
                  <a:pt x="16339" y="53657"/>
                </a:lnTo>
                <a:lnTo>
                  <a:pt x="19159" y="53657"/>
                </a:lnTo>
                <a:lnTo>
                  <a:pt x="21840" y="53019"/>
                </a:lnTo>
                <a:lnTo>
                  <a:pt x="26906" y="50482"/>
                </a:lnTo>
                <a:lnTo>
                  <a:pt x="25933" y="43675"/>
                </a:lnTo>
                <a:lnTo>
                  <a:pt x="22075" y="46061"/>
                </a:lnTo>
                <a:close/>
              </a:path>
              <a:path w="26906" h="53657">
                <a:moveTo>
                  <a:pt x="3282" y="12089"/>
                </a:moveTo>
                <a:lnTo>
                  <a:pt x="5932" y="11516"/>
                </a:lnTo>
                <a:lnTo>
                  <a:pt x="9132" y="9777"/>
                </a:lnTo>
                <a:lnTo>
                  <a:pt x="11891" y="8585"/>
                </a:lnTo>
                <a:lnTo>
                  <a:pt x="15270" y="7531"/>
                </a:lnTo>
                <a:lnTo>
                  <a:pt x="19316" y="7264"/>
                </a:lnTo>
                <a:lnTo>
                  <a:pt x="22981" y="7517"/>
                </a:lnTo>
                <a:lnTo>
                  <a:pt x="26808" y="9204"/>
                </a:lnTo>
                <a:lnTo>
                  <a:pt x="29149" y="12329"/>
                </a:lnTo>
                <a:lnTo>
                  <a:pt x="29904" y="15227"/>
                </a:lnTo>
                <a:lnTo>
                  <a:pt x="30106" y="18755"/>
                </a:lnTo>
                <a:lnTo>
                  <a:pt x="30106" y="22567"/>
                </a:lnTo>
                <a:lnTo>
                  <a:pt x="19940" y="22567"/>
                </a:lnTo>
                <a:lnTo>
                  <a:pt x="16645" y="22909"/>
                </a:lnTo>
                <a:lnTo>
                  <a:pt x="13716" y="23568"/>
                </a:lnTo>
                <a:lnTo>
                  <a:pt x="10784" y="24241"/>
                </a:lnTo>
                <a:lnTo>
                  <a:pt x="8308" y="25246"/>
                </a:lnTo>
                <a:lnTo>
                  <a:pt x="4254" y="27914"/>
                </a:lnTo>
                <a:lnTo>
                  <a:pt x="1615" y="31621"/>
                </a:lnTo>
                <a:lnTo>
                  <a:pt x="0" y="36042"/>
                </a:lnTo>
                <a:lnTo>
                  <a:pt x="0" y="38797"/>
                </a:lnTo>
                <a:lnTo>
                  <a:pt x="380" y="43243"/>
                </a:lnTo>
                <a:lnTo>
                  <a:pt x="1962" y="46925"/>
                </a:lnTo>
                <a:lnTo>
                  <a:pt x="4474" y="49758"/>
                </a:lnTo>
                <a:lnTo>
                  <a:pt x="7599" y="51991"/>
                </a:lnTo>
                <a:lnTo>
                  <a:pt x="11606" y="53326"/>
                </a:lnTo>
                <a:lnTo>
                  <a:pt x="16339" y="53657"/>
                </a:lnTo>
                <a:lnTo>
                  <a:pt x="17686" y="46659"/>
                </a:lnTo>
                <a:lnTo>
                  <a:pt x="14903" y="46659"/>
                </a:lnTo>
                <a:lnTo>
                  <a:pt x="12721" y="45910"/>
                </a:lnTo>
                <a:lnTo>
                  <a:pt x="9622" y="42912"/>
                </a:lnTo>
                <a:lnTo>
                  <a:pt x="8851" y="38354"/>
                </a:lnTo>
                <a:lnTo>
                  <a:pt x="9662" y="34429"/>
                </a:lnTo>
                <a:lnTo>
                  <a:pt x="12195" y="31482"/>
                </a:lnTo>
                <a:lnTo>
                  <a:pt x="14795" y="30059"/>
                </a:lnTo>
                <a:lnTo>
                  <a:pt x="18288" y="29235"/>
                </a:lnTo>
                <a:lnTo>
                  <a:pt x="22715" y="29019"/>
                </a:lnTo>
                <a:lnTo>
                  <a:pt x="30106" y="29019"/>
                </a:lnTo>
                <a:lnTo>
                  <a:pt x="30106" y="39380"/>
                </a:lnTo>
                <a:lnTo>
                  <a:pt x="25933" y="43675"/>
                </a:lnTo>
                <a:lnTo>
                  <a:pt x="26906" y="50482"/>
                </a:lnTo>
                <a:lnTo>
                  <a:pt x="31254" y="46443"/>
                </a:lnTo>
                <a:lnTo>
                  <a:pt x="31254" y="51318"/>
                </a:lnTo>
                <a:lnTo>
                  <a:pt x="33354" y="52894"/>
                </a:lnTo>
                <a:lnTo>
                  <a:pt x="35927" y="52959"/>
                </a:lnTo>
                <a:lnTo>
                  <a:pt x="38695" y="51318"/>
                </a:lnTo>
                <a:lnTo>
                  <a:pt x="38695" y="15354"/>
                </a:lnTo>
                <a:lnTo>
                  <a:pt x="38367" y="12686"/>
                </a:lnTo>
                <a:lnTo>
                  <a:pt x="37029" y="8128"/>
                </a:lnTo>
                <a:lnTo>
                  <a:pt x="34502" y="4683"/>
                </a:lnTo>
                <a:lnTo>
                  <a:pt x="31121" y="1979"/>
                </a:lnTo>
                <a:lnTo>
                  <a:pt x="26366" y="392"/>
                </a:lnTo>
                <a:lnTo>
                  <a:pt x="23486" y="0"/>
                </a:lnTo>
                <a:lnTo>
                  <a:pt x="20116" y="0"/>
                </a:lnTo>
                <a:lnTo>
                  <a:pt x="16498" y="176"/>
                </a:lnTo>
                <a:lnTo>
                  <a:pt x="12931" y="849"/>
                </a:lnTo>
                <a:lnTo>
                  <a:pt x="9791" y="1803"/>
                </a:lnTo>
                <a:lnTo>
                  <a:pt x="5810" y="3542"/>
                </a:lnTo>
                <a:lnTo>
                  <a:pt x="2476" y="6691"/>
                </a:lnTo>
                <a:lnTo>
                  <a:pt x="2289" y="9385"/>
                </a:lnTo>
                <a:lnTo>
                  <a:pt x="3282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8448631" y="2458526"/>
            <a:ext cx="30801" cy="65846"/>
          </a:xfrm>
          <a:custGeom>
            <a:avLst/>
            <a:gdLst/>
            <a:ahLst/>
            <a:cxnLst/>
            <a:rect l="l" t="t" r="r" b="b"/>
            <a:pathLst>
              <a:path w="30801" h="65846">
                <a:moveTo>
                  <a:pt x="16977" y="1713"/>
                </a:moveTo>
                <a:lnTo>
                  <a:pt x="16904" y="1216"/>
                </a:lnTo>
                <a:lnTo>
                  <a:pt x="14218" y="0"/>
                </a:lnTo>
                <a:lnTo>
                  <a:pt x="11094" y="0"/>
                </a:lnTo>
                <a:lnTo>
                  <a:pt x="8337" y="1713"/>
                </a:lnTo>
                <a:lnTo>
                  <a:pt x="8337" y="13319"/>
                </a:lnTo>
                <a:lnTo>
                  <a:pt x="1788" y="13319"/>
                </a:lnTo>
                <a:lnTo>
                  <a:pt x="345" y="14464"/>
                </a:lnTo>
                <a:lnTo>
                  <a:pt x="0" y="17067"/>
                </a:lnTo>
                <a:lnTo>
                  <a:pt x="1741" y="20750"/>
                </a:lnTo>
                <a:lnTo>
                  <a:pt x="8337" y="20750"/>
                </a:lnTo>
                <a:lnTo>
                  <a:pt x="8337" y="52120"/>
                </a:lnTo>
                <a:lnTo>
                  <a:pt x="9093" y="56642"/>
                </a:lnTo>
                <a:lnTo>
                  <a:pt x="10417" y="60450"/>
                </a:lnTo>
                <a:lnTo>
                  <a:pt x="12649" y="63154"/>
                </a:lnTo>
                <a:lnTo>
                  <a:pt x="15821" y="64846"/>
                </a:lnTo>
                <a:lnTo>
                  <a:pt x="19659" y="65846"/>
                </a:lnTo>
                <a:lnTo>
                  <a:pt x="24512" y="65681"/>
                </a:lnTo>
                <a:lnTo>
                  <a:pt x="27503" y="65112"/>
                </a:lnTo>
                <a:lnTo>
                  <a:pt x="30458" y="63093"/>
                </a:lnTo>
                <a:lnTo>
                  <a:pt x="30801" y="59979"/>
                </a:lnTo>
                <a:lnTo>
                  <a:pt x="30801" y="59334"/>
                </a:lnTo>
                <a:lnTo>
                  <a:pt x="29011" y="56753"/>
                </a:lnTo>
                <a:lnTo>
                  <a:pt x="26355" y="57783"/>
                </a:lnTo>
                <a:lnTo>
                  <a:pt x="23572" y="58190"/>
                </a:lnTo>
                <a:lnTo>
                  <a:pt x="19367" y="57340"/>
                </a:lnTo>
                <a:lnTo>
                  <a:pt x="17452" y="53898"/>
                </a:lnTo>
                <a:lnTo>
                  <a:pt x="16977" y="51357"/>
                </a:lnTo>
                <a:lnTo>
                  <a:pt x="16977" y="20750"/>
                </a:lnTo>
                <a:lnTo>
                  <a:pt x="29076" y="20750"/>
                </a:lnTo>
                <a:lnTo>
                  <a:pt x="30642" y="19316"/>
                </a:lnTo>
                <a:lnTo>
                  <a:pt x="30801" y="16369"/>
                </a:lnTo>
                <a:lnTo>
                  <a:pt x="29076" y="13319"/>
                </a:lnTo>
                <a:lnTo>
                  <a:pt x="16977" y="13319"/>
                </a:lnTo>
                <a:lnTo>
                  <a:pt x="16977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8502907" y="2451455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07"/>
                </a:moveTo>
                <a:lnTo>
                  <a:pt x="368" y="8888"/>
                </a:lnTo>
                <a:lnTo>
                  <a:pt x="3272" y="10728"/>
                </a:lnTo>
                <a:lnTo>
                  <a:pt x="7355" y="10728"/>
                </a:lnTo>
                <a:lnTo>
                  <a:pt x="10299" y="8837"/>
                </a:lnTo>
                <a:lnTo>
                  <a:pt x="10678" y="5307"/>
                </a:lnTo>
                <a:lnTo>
                  <a:pt x="10307" y="1840"/>
                </a:lnTo>
                <a:lnTo>
                  <a:pt x="7416" y="0"/>
                </a:lnTo>
                <a:lnTo>
                  <a:pt x="3319" y="0"/>
                </a:lnTo>
                <a:lnTo>
                  <a:pt x="382" y="1891"/>
                </a:lnTo>
                <a:lnTo>
                  <a:pt x="0" y="5407"/>
                </a:lnTo>
                <a:close/>
              </a:path>
              <a:path w="10678" h="72288">
                <a:moveTo>
                  <a:pt x="1239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5" y="70636"/>
                </a:lnTo>
                <a:lnTo>
                  <a:pt x="9685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41" y="21805"/>
                </a:lnTo>
                <a:lnTo>
                  <a:pt x="1041" y="70636"/>
                </a:lnTo>
                <a:lnTo>
                  <a:pt x="1239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8538041" y="2470824"/>
            <a:ext cx="47119" cy="53657"/>
          </a:xfrm>
          <a:custGeom>
            <a:avLst/>
            <a:gdLst/>
            <a:ahLst/>
            <a:cxnLst/>
            <a:rect l="l" t="t" r="r" b="b"/>
            <a:pathLst>
              <a:path w="47119" h="53657">
                <a:moveTo>
                  <a:pt x="8953" y="23914"/>
                </a:moveTo>
                <a:lnTo>
                  <a:pt x="9244" y="21347"/>
                </a:lnTo>
                <a:lnTo>
                  <a:pt x="9820" y="18986"/>
                </a:lnTo>
                <a:lnTo>
                  <a:pt x="11304" y="14591"/>
                </a:lnTo>
                <a:lnTo>
                  <a:pt x="13694" y="11163"/>
                </a:lnTo>
                <a:lnTo>
                  <a:pt x="17063" y="8888"/>
                </a:lnTo>
                <a:lnTo>
                  <a:pt x="21123" y="7480"/>
                </a:lnTo>
                <a:lnTo>
                  <a:pt x="26478" y="7480"/>
                </a:lnTo>
                <a:lnTo>
                  <a:pt x="30671" y="9028"/>
                </a:lnTo>
                <a:lnTo>
                  <a:pt x="34015" y="11455"/>
                </a:lnTo>
                <a:lnTo>
                  <a:pt x="36208" y="15011"/>
                </a:lnTo>
                <a:lnTo>
                  <a:pt x="37461" y="19418"/>
                </a:lnTo>
                <a:lnTo>
                  <a:pt x="38173" y="24267"/>
                </a:lnTo>
                <a:lnTo>
                  <a:pt x="38173" y="29728"/>
                </a:lnTo>
                <a:lnTo>
                  <a:pt x="37900" y="32320"/>
                </a:lnTo>
                <a:lnTo>
                  <a:pt x="36777" y="37017"/>
                </a:lnTo>
                <a:lnTo>
                  <a:pt x="36554" y="50266"/>
                </a:lnTo>
                <a:lnTo>
                  <a:pt x="39066" y="48373"/>
                </a:lnTo>
                <a:lnTo>
                  <a:pt x="43084" y="43534"/>
                </a:lnTo>
                <a:lnTo>
                  <a:pt x="44593" y="40640"/>
                </a:lnTo>
                <a:lnTo>
                  <a:pt x="45612" y="37284"/>
                </a:lnTo>
                <a:lnTo>
                  <a:pt x="46616" y="33958"/>
                </a:lnTo>
                <a:lnTo>
                  <a:pt x="47119" y="30286"/>
                </a:lnTo>
                <a:lnTo>
                  <a:pt x="47119" y="22222"/>
                </a:lnTo>
                <a:lnTo>
                  <a:pt x="46640" y="18554"/>
                </a:lnTo>
                <a:lnTo>
                  <a:pt x="45683" y="15289"/>
                </a:lnTo>
                <a:lnTo>
                  <a:pt x="44729" y="12038"/>
                </a:lnTo>
                <a:lnTo>
                  <a:pt x="43293" y="9269"/>
                </a:lnTo>
                <a:lnTo>
                  <a:pt x="41371" y="6997"/>
                </a:lnTo>
                <a:lnTo>
                  <a:pt x="37043" y="2969"/>
                </a:lnTo>
                <a:lnTo>
                  <a:pt x="34178" y="1778"/>
                </a:lnTo>
                <a:lnTo>
                  <a:pt x="31283" y="596"/>
                </a:lnTo>
                <a:lnTo>
                  <a:pt x="27910" y="0"/>
                </a:lnTo>
                <a:lnTo>
                  <a:pt x="20034" y="0"/>
                </a:lnTo>
                <a:lnTo>
                  <a:pt x="16512" y="673"/>
                </a:lnTo>
                <a:lnTo>
                  <a:pt x="13510" y="2005"/>
                </a:lnTo>
                <a:lnTo>
                  <a:pt x="10507" y="3340"/>
                </a:lnTo>
                <a:lnTo>
                  <a:pt x="8006" y="5219"/>
                </a:lnTo>
                <a:lnTo>
                  <a:pt x="3985" y="10068"/>
                </a:lnTo>
                <a:lnTo>
                  <a:pt x="2487" y="12952"/>
                </a:lnTo>
                <a:lnTo>
                  <a:pt x="1497" y="16292"/>
                </a:lnTo>
                <a:lnTo>
                  <a:pt x="504" y="19644"/>
                </a:lnTo>
                <a:lnTo>
                  <a:pt x="0" y="23301"/>
                </a:lnTo>
                <a:lnTo>
                  <a:pt x="0" y="31405"/>
                </a:lnTo>
                <a:lnTo>
                  <a:pt x="467" y="35102"/>
                </a:lnTo>
                <a:lnTo>
                  <a:pt x="1410" y="38354"/>
                </a:lnTo>
                <a:lnTo>
                  <a:pt x="2357" y="41605"/>
                </a:lnTo>
                <a:lnTo>
                  <a:pt x="3779" y="44373"/>
                </a:lnTo>
                <a:lnTo>
                  <a:pt x="5712" y="46659"/>
                </a:lnTo>
                <a:lnTo>
                  <a:pt x="10029" y="50673"/>
                </a:lnTo>
                <a:lnTo>
                  <a:pt x="8953" y="29361"/>
                </a:lnTo>
                <a:lnTo>
                  <a:pt x="8953" y="23914"/>
                </a:lnTo>
                <a:close/>
              </a:path>
              <a:path w="47119" h="53657">
                <a:moveTo>
                  <a:pt x="9672" y="34225"/>
                </a:moveTo>
                <a:lnTo>
                  <a:pt x="8953" y="29361"/>
                </a:lnTo>
                <a:lnTo>
                  <a:pt x="10029" y="50673"/>
                </a:lnTo>
                <a:lnTo>
                  <a:pt x="12894" y="51865"/>
                </a:lnTo>
                <a:lnTo>
                  <a:pt x="15789" y="5306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20" y="52984"/>
                </a:lnTo>
                <a:lnTo>
                  <a:pt x="33536" y="51624"/>
                </a:lnTo>
                <a:lnTo>
                  <a:pt x="36554" y="50266"/>
                </a:lnTo>
                <a:lnTo>
                  <a:pt x="36777" y="37017"/>
                </a:lnTo>
                <a:lnTo>
                  <a:pt x="34688" y="40740"/>
                </a:lnTo>
                <a:lnTo>
                  <a:pt x="31957" y="43761"/>
                </a:lnTo>
                <a:lnTo>
                  <a:pt x="28216" y="45655"/>
                </a:lnTo>
                <a:lnTo>
                  <a:pt x="23486" y="46112"/>
                </a:lnTo>
                <a:lnTo>
                  <a:pt x="20707" y="46112"/>
                </a:lnTo>
                <a:lnTo>
                  <a:pt x="16502" y="44574"/>
                </a:lnTo>
                <a:lnTo>
                  <a:pt x="13154" y="42137"/>
                </a:lnTo>
                <a:lnTo>
                  <a:pt x="10935" y="38630"/>
                </a:lnTo>
                <a:lnTo>
                  <a:pt x="9672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8611196" y="2470820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96" y="52923"/>
                </a:moveTo>
                <a:lnTo>
                  <a:pt x="8653" y="51271"/>
                </a:lnTo>
                <a:lnTo>
                  <a:pt x="8653" y="17132"/>
                </a:lnTo>
                <a:lnTo>
                  <a:pt x="11029" y="14061"/>
                </a:lnTo>
                <a:lnTo>
                  <a:pt x="13282" y="11736"/>
                </a:lnTo>
                <a:lnTo>
                  <a:pt x="17625" y="8549"/>
                </a:lnTo>
                <a:lnTo>
                  <a:pt x="21951" y="7747"/>
                </a:lnTo>
                <a:lnTo>
                  <a:pt x="25102" y="8092"/>
                </a:lnTo>
                <a:lnTo>
                  <a:pt x="27651" y="9385"/>
                </a:lnTo>
                <a:lnTo>
                  <a:pt x="30300" y="12790"/>
                </a:lnTo>
                <a:lnTo>
                  <a:pt x="31327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72" y="52009"/>
                </a:lnTo>
                <a:lnTo>
                  <a:pt x="34721" y="52923"/>
                </a:lnTo>
                <a:lnTo>
                  <a:pt x="37835" y="52923"/>
                </a:lnTo>
                <a:lnTo>
                  <a:pt x="40596" y="51271"/>
                </a:lnTo>
                <a:lnTo>
                  <a:pt x="40596" y="18011"/>
                </a:lnTo>
                <a:lnTo>
                  <a:pt x="40312" y="15026"/>
                </a:lnTo>
                <a:lnTo>
                  <a:pt x="39160" y="10083"/>
                </a:lnTo>
                <a:lnTo>
                  <a:pt x="36870" y="6073"/>
                </a:lnTo>
                <a:lnTo>
                  <a:pt x="33817" y="2757"/>
                </a:lnTo>
                <a:lnTo>
                  <a:pt x="29526" y="547"/>
                </a:lnTo>
                <a:lnTo>
                  <a:pt x="26877" y="0"/>
                </a:lnTo>
                <a:lnTo>
                  <a:pt x="21045" y="0"/>
                </a:lnTo>
                <a:lnTo>
                  <a:pt x="18384" y="712"/>
                </a:lnTo>
                <a:lnTo>
                  <a:pt x="15749" y="2148"/>
                </a:lnTo>
                <a:lnTo>
                  <a:pt x="13114" y="3571"/>
                </a:lnTo>
                <a:lnTo>
                  <a:pt x="10468" y="5817"/>
                </a:lnTo>
                <a:lnTo>
                  <a:pt x="7804" y="8892"/>
                </a:lnTo>
                <a:lnTo>
                  <a:pt x="7804" y="2440"/>
                </a:lnTo>
                <a:lnTo>
                  <a:pt x="5845" y="82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67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8714555" y="2470824"/>
            <a:ext cx="47116" cy="53657"/>
          </a:xfrm>
          <a:custGeom>
            <a:avLst/>
            <a:gdLst/>
            <a:ahLst/>
            <a:cxnLst/>
            <a:rect l="l" t="t" r="r" b="b"/>
            <a:pathLst>
              <a:path w="47116" h="53657">
                <a:moveTo>
                  <a:pt x="8945" y="23914"/>
                </a:moveTo>
                <a:lnTo>
                  <a:pt x="9241" y="21347"/>
                </a:lnTo>
                <a:lnTo>
                  <a:pt x="9817" y="18986"/>
                </a:lnTo>
                <a:lnTo>
                  <a:pt x="11290" y="14591"/>
                </a:lnTo>
                <a:lnTo>
                  <a:pt x="13690" y="11163"/>
                </a:lnTo>
                <a:lnTo>
                  <a:pt x="17049" y="8888"/>
                </a:lnTo>
                <a:lnTo>
                  <a:pt x="21117" y="7480"/>
                </a:lnTo>
                <a:lnTo>
                  <a:pt x="26478" y="7480"/>
                </a:lnTo>
                <a:lnTo>
                  <a:pt x="30665" y="9028"/>
                </a:lnTo>
                <a:lnTo>
                  <a:pt x="34013" y="11455"/>
                </a:lnTo>
                <a:lnTo>
                  <a:pt x="36194" y="15011"/>
                </a:lnTo>
                <a:lnTo>
                  <a:pt x="37447" y="19418"/>
                </a:lnTo>
                <a:lnTo>
                  <a:pt x="38167" y="24267"/>
                </a:lnTo>
                <a:lnTo>
                  <a:pt x="38167" y="29728"/>
                </a:lnTo>
                <a:lnTo>
                  <a:pt x="37886" y="32320"/>
                </a:lnTo>
                <a:lnTo>
                  <a:pt x="36756" y="37017"/>
                </a:lnTo>
                <a:lnTo>
                  <a:pt x="36546" y="50266"/>
                </a:lnTo>
                <a:lnTo>
                  <a:pt x="39063" y="48373"/>
                </a:lnTo>
                <a:lnTo>
                  <a:pt x="43070" y="43534"/>
                </a:lnTo>
                <a:lnTo>
                  <a:pt x="44593" y="40640"/>
                </a:lnTo>
                <a:lnTo>
                  <a:pt x="45598" y="37284"/>
                </a:lnTo>
                <a:lnTo>
                  <a:pt x="46616" y="33958"/>
                </a:lnTo>
                <a:lnTo>
                  <a:pt x="47116" y="30286"/>
                </a:lnTo>
                <a:lnTo>
                  <a:pt x="47116" y="22222"/>
                </a:lnTo>
                <a:lnTo>
                  <a:pt x="46638" y="18554"/>
                </a:lnTo>
                <a:lnTo>
                  <a:pt x="45684" y="15289"/>
                </a:lnTo>
                <a:lnTo>
                  <a:pt x="44726" y="12038"/>
                </a:lnTo>
                <a:lnTo>
                  <a:pt x="43279" y="9269"/>
                </a:lnTo>
                <a:lnTo>
                  <a:pt x="41367" y="6997"/>
                </a:lnTo>
                <a:lnTo>
                  <a:pt x="37044" y="2969"/>
                </a:lnTo>
                <a:lnTo>
                  <a:pt x="34160" y="1778"/>
                </a:lnTo>
                <a:lnTo>
                  <a:pt x="31280" y="596"/>
                </a:lnTo>
                <a:lnTo>
                  <a:pt x="27896" y="0"/>
                </a:lnTo>
                <a:lnTo>
                  <a:pt x="20016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0" y="3340"/>
                </a:lnTo>
                <a:lnTo>
                  <a:pt x="7992" y="5219"/>
                </a:lnTo>
                <a:lnTo>
                  <a:pt x="3981" y="10068"/>
                </a:lnTo>
                <a:lnTo>
                  <a:pt x="2473" y="12952"/>
                </a:lnTo>
                <a:lnTo>
                  <a:pt x="1483" y="16292"/>
                </a:lnTo>
                <a:lnTo>
                  <a:pt x="490" y="19644"/>
                </a:lnTo>
                <a:lnTo>
                  <a:pt x="0" y="23301"/>
                </a:lnTo>
                <a:lnTo>
                  <a:pt x="0" y="31405"/>
                </a:lnTo>
                <a:lnTo>
                  <a:pt x="464" y="35102"/>
                </a:lnTo>
                <a:lnTo>
                  <a:pt x="1407" y="38354"/>
                </a:lnTo>
                <a:lnTo>
                  <a:pt x="2350" y="41605"/>
                </a:lnTo>
                <a:lnTo>
                  <a:pt x="3773" y="44373"/>
                </a:lnTo>
                <a:lnTo>
                  <a:pt x="5713" y="46659"/>
                </a:lnTo>
                <a:lnTo>
                  <a:pt x="10015" y="50673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116" h="53657">
                <a:moveTo>
                  <a:pt x="9658" y="34225"/>
                </a:moveTo>
                <a:lnTo>
                  <a:pt x="8945" y="29361"/>
                </a:lnTo>
                <a:lnTo>
                  <a:pt x="10015" y="50673"/>
                </a:lnTo>
                <a:lnTo>
                  <a:pt x="12895" y="51865"/>
                </a:lnTo>
                <a:lnTo>
                  <a:pt x="15786" y="5306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06" y="52984"/>
                </a:lnTo>
                <a:lnTo>
                  <a:pt x="33538" y="51624"/>
                </a:lnTo>
                <a:lnTo>
                  <a:pt x="36546" y="50266"/>
                </a:lnTo>
                <a:lnTo>
                  <a:pt x="36756" y="37017"/>
                </a:lnTo>
                <a:lnTo>
                  <a:pt x="34686" y="40740"/>
                </a:lnTo>
                <a:lnTo>
                  <a:pt x="31957" y="43761"/>
                </a:lnTo>
                <a:lnTo>
                  <a:pt x="28216" y="45655"/>
                </a:lnTo>
                <a:lnTo>
                  <a:pt x="23486" y="46112"/>
                </a:lnTo>
                <a:lnTo>
                  <a:pt x="20693" y="46112"/>
                </a:lnTo>
                <a:lnTo>
                  <a:pt x="16498" y="44574"/>
                </a:lnTo>
                <a:lnTo>
                  <a:pt x="13150" y="42137"/>
                </a:lnTo>
                <a:lnTo>
                  <a:pt x="10921" y="38630"/>
                </a:lnTo>
                <a:lnTo>
                  <a:pt x="9658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8781638" y="2447481"/>
            <a:ext cx="31892" cy="76266"/>
          </a:xfrm>
          <a:custGeom>
            <a:avLst/>
            <a:gdLst/>
            <a:ahLst/>
            <a:cxnLst/>
            <a:rect l="l" t="t" r="r" b="b"/>
            <a:pathLst>
              <a:path w="31892" h="76266">
                <a:moveTo>
                  <a:pt x="9852" y="8117"/>
                </a:moveTo>
                <a:lnTo>
                  <a:pt x="8643" y="12992"/>
                </a:lnTo>
                <a:lnTo>
                  <a:pt x="8323" y="15925"/>
                </a:lnTo>
                <a:lnTo>
                  <a:pt x="8323" y="24372"/>
                </a:lnTo>
                <a:lnTo>
                  <a:pt x="1677" y="24372"/>
                </a:lnTo>
                <a:lnTo>
                  <a:pt x="280" y="25516"/>
                </a:lnTo>
                <a:lnTo>
                  <a:pt x="0" y="28119"/>
                </a:lnTo>
                <a:lnTo>
                  <a:pt x="1677" y="31802"/>
                </a:lnTo>
                <a:lnTo>
                  <a:pt x="8323" y="31802"/>
                </a:lnTo>
                <a:lnTo>
                  <a:pt x="8323" y="74613"/>
                </a:lnTo>
                <a:lnTo>
                  <a:pt x="8545" y="75337"/>
                </a:lnTo>
                <a:lnTo>
                  <a:pt x="11141" y="76266"/>
                </a:lnTo>
                <a:lnTo>
                  <a:pt x="14220" y="76266"/>
                </a:lnTo>
                <a:lnTo>
                  <a:pt x="17012" y="74613"/>
                </a:lnTo>
                <a:lnTo>
                  <a:pt x="17012" y="31802"/>
                </a:lnTo>
                <a:lnTo>
                  <a:pt x="27553" y="31802"/>
                </a:lnTo>
                <a:lnTo>
                  <a:pt x="29109" y="30355"/>
                </a:lnTo>
                <a:lnTo>
                  <a:pt x="29270" y="27420"/>
                </a:lnTo>
                <a:lnTo>
                  <a:pt x="27553" y="24372"/>
                </a:lnTo>
                <a:lnTo>
                  <a:pt x="17012" y="24372"/>
                </a:lnTo>
                <a:lnTo>
                  <a:pt x="17012" y="19051"/>
                </a:lnTo>
                <a:lnTo>
                  <a:pt x="17146" y="15166"/>
                </a:lnTo>
                <a:lnTo>
                  <a:pt x="17625" y="12244"/>
                </a:lnTo>
                <a:lnTo>
                  <a:pt x="19893" y="8524"/>
                </a:lnTo>
                <a:lnTo>
                  <a:pt x="22799" y="7444"/>
                </a:lnTo>
                <a:lnTo>
                  <a:pt x="25862" y="7520"/>
                </a:lnTo>
                <a:lnTo>
                  <a:pt x="28964" y="8420"/>
                </a:lnTo>
                <a:lnTo>
                  <a:pt x="31564" y="8359"/>
                </a:lnTo>
                <a:lnTo>
                  <a:pt x="31892" y="5702"/>
                </a:lnTo>
                <a:lnTo>
                  <a:pt x="31805" y="3938"/>
                </a:lnTo>
                <a:lnTo>
                  <a:pt x="29749" y="1120"/>
                </a:lnTo>
                <a:lnTo>
                  <a:pt x="27064" y="356"/>
                </a:lnTo>
                <a:lnTo>
                  <a:pt x="23507" y="0"/>
                </a:lnTo>
                <a:lnTo>
                  <a:pt x="20923" y="0"/>
                </a:lnTo>
                <a:lnTo>
                  <a:pt x="18694" y="370"/>
                </a:lnTo>
                <a:lnTo>
                  <a:pt x="14881" y="1854"/>
                </a:lnTo>
                <a:lnTo>
                  <a:pt x="12048" y="4560"/>
                </a:lnTo>
                <a:lnTo>
                  <a:pt x="9852" y="81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8871663" y="2447899"/>
            <a:ext cx="40596" cy="75844"/>
          </a:xfrm>
          <a:custGeom>
            <a:avLst/>
            <a:gdLst/>
            <a:ahLst/>
            <a:cxnLst/>
            <a:rect l="l" t="t" r="r" b="b"/>
            <a:pathLst>
              <a:path w="40596" h="75844">
                <a:moveTo>
                  <a:pt x="31957" y="45590"/>
                </a:moveTo>
                <a:lnTo>
                  <a:pt x="31957" y="74192"/>
                </a:lnTo>
                <a:lnTo>
                  <a:pt x="32180" y="74930"/>
                </a:lnTo>
                <a:lnTo>
                  <a:pt x="34725" y="75844"/>
                </a:lnTo>
                <a:lnTo>
                  <a:pt x="37843" y="75844"/>
                </a:lnTo>
                <a:lnTo>
                  <a:pt x="40596" y="74192"/>
                </a:lnTo>
                <a:lnTo>
                  <a:pt x="40596" y="40957"/>
                </a:lnTo>
                <a:lnTo>
                  <a:pt x="40316" y="37947"/>
                </a:lnTo>
                <a:lnTo>
                  <a:pt x="39168" y="33004"/>
                </a:lnTo>
                <a:lnTo>
                  <a:pt x="36874" y="28994"/>
                </a:lnTo>
                <a:lnTo>
                  <a:pt x="33818" y="25678"/>
                </a:lnTo>
                <a:lnTo>
                  <a:pt x="29530" y="23468"/>
                </a:lnTo>
                <a:lnTo>
                  <a:pt x="26884" y="22920"/>
                </a:lnTo>
                <a:lnTo>
                  <a:pt x="21182" y="22920"/>
                </a:lnTo>
                <a:lnTo>
                  <a:pt x="16141" y="24890"/>
                </a:lnTo>
                <a:lnTo>
                  <a:pt x="11134" y="28230"/>
                </a:lnTo>
                <a:lnTo>
                  <a:pt x="8657" y="30948"/>
                </a:lnTo>
                <a:lnTo>
                  <a:pt x="8657" y="1699"/>
                </a:lnTo>
                <a:lnTo>
                  <a:pt x="8449" y="939"/>
                </a:lnTo>
                <a:lnTo>
                  <a:pt x="5896" y="0"/>
                </a:lnTo>
                <a:lnTo>
                  <a:pt x="2774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30"/>
                </a:lnTo>
                <a:lnTo>
                  <a:pt x="2774" y="75844"/>
                </a:lnTo>
                <a:lnTo>
                  <a:pt x="5896" y="75844"/>
                </a:lnTo>
                <a:lnTo>
                  <a:pt x="8657" y="74192"/>
                </a:lnTo>
                <a:lnTo>
                  <a:pt x="8657" y="40053"/>
                </a:lnTo>
                <a:lnTo>
                  <a:pt x="11033" y="36982"/>
                </a:lnTo>
                <a:lnTo>
                  <a:pt x="13288" y="34657"/>
                </a:lnTo>
                <a:lnTo>
                  <a:pt x="17628" y="31470"/>
                </a:lnTo>
                <a:lnTo>
                  <a:pt x="21955" y="30667"/>
                </a:lnTo>
                <a:lnTo>
                  <a:pt x="25106" y="31013"/>
                </a:lnTo>
                <a:lnTo>
                  <a:pt x="27655" y="32306"/>
                </a:lnTo>
                <a:lnTo>
                  <a:pt x="30300" y="35711"/>
                </a:lnTo>
                <a:lnTo>
                  <a:pt x="31330" y="38872"/>
                </a:lnTo>
                <a:lnTo>
                  <a:pt x="31957" y="42810"/>
                </a:lnTo>
                <a:lnTo>
                  <a:pt x="31957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8940502" y="2451455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07"/>
                </a:moveTo>
                <a:lnTo>
                  <a:pt x="363" y="8888"/>
                </a:lnTo>
                <a:lnTo>
                  <a:pt x="3257" y="10728"/>
                </a:lnTo>
                <a:lnTo>
                  <a:pt x="7350" y="10728"/>
                </a:lnTo>
                <a:lnTo>
                  <a:pt x="10295" y="8837"/>
                </a:lnTo>
                <a:lnTo>
                  <a:pt x="10674" y="5307"/>
                </a:lnTo>
                <a:lnTo>
                  <a:pt x="10307" y="1840"/>
                </a:lnTo>
                <a:lnTo>
                  <a:pt x="7401" y="0"/>
                </a:lnTo>
                <a:lnTo>
                  <a:pt x="3322" y="0"/>
                </a:lnTo>
                <a:lnTo>
                  <a:pt x="378" y="1891"/>
                </a:lnTo>
                <a:lnTo>
                  <a:pt x="0" y="5407"/>
                </a:lnTo>
                <a:close/>
              </a:path>
              <a:path w="10674" h="72288">
                <a:moveTo>
                  <a:pt x="1238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8974302" y="2470920"/>
            <a:ext cx="44630" cy="54659"/>
          </a:xfrm>
          <a:custGeom>
            <a:avLst/>
            <a:gdLst/>
            <a:ahLst/>
            <a:cxnLst/>
            <a:rect l="l" t="t" r="r" b="b"/>
            <a:pathLst>
              <a:path w="44630" h="54659">
                <a:moveTo>
                  <a:pt x="9475" y="36245"/>
                </a:moveTo>
                <a:lnTo>
                  <a:pt x="9169" y="54659"/>
                </a:lnTo>
                <a:lnTo>
                  <a:pt x="11294" y="51573"/>
                </a:lnTo>
                <a:lnTo>
                  <a:pt x="10040" y="39650"/>
                </a:lnTo>
                <a:lnTo>
                  <a:pt x="9475" y="36245"/>
                </a:lnTo>
                <a:close/>
              </a:path>
              <a:path w="44630" h="54659">
                <a:moveTo>
                  <a:pt x="417" y="55739"/>
                </a:moveTo>
                <a:lnTo>
                  <a:pt x="0" y="59206"/>
                </a:lnTo>
                <a:lnTo>
                  <a:pt x="382" y="62828"/>
                </a:lnTo>
                <a:lnTo>
                  <a:pt x="1926" y="66038"/>
                </a:lnTo>
                <a:lnTo>
                  <a:pt x="4867" y="68579"/>
                </a:lnTo>
                <a:lnTo>
                  <a:pt x="8776" y="70650"/>
                </a:lnTo>
                <a:lnTo>
                  <a:pt x="11449" y="71323"/>
                </a:lnTo>
                <a:lnTo>
                  <a:pt x="14108" y="71996"/>
                </a:lnTo>
                <a:lnTo>
                  <a:pt x="17359" y="72327"/>
                </a:lnTo>
                <a:lnTo>
                  <a:pt x="25102" y="72327"/>
                </a:lnTo>
                <a:lnTo>
                  <a:pt x="28526" y="71895"/>
                </a:lnTo>
                <a:lnTo>
                  <a:pt x="31417" y="71006"/>
                </a:lnTo>
                <a:lnTo>
                  <a:pt x="34323" y="70117"/>
                </a:lnTo>
                <a:lnTo>
                  <a:pt x="38563" y="67374"/>
                </a:lnTo>
                <a:lnTo>
                  <a:pt x="41822" y="64044"/>
                </a:lnTo>
                <a:lnTo>
                  <a:pt x="43635" y="60008"/>
                </a:lnTo>
                <a:lnTo>
                  <a:pt x="44104" y="55627"/>
                </a:lnTo>
                <a:lnTo>
                  <a:pt x="43686" y="51614"/>
                </a:lnTo>
                <a:lnTo>
                  <a:pt x="42095" y="48388"/>
                </a:lnTo>
                <a:lnTo>
                  <a:pt x="39532" y="45935"/>
                </a:lnTo>
                <a:lnTo>
                  <a:pt x="36422" y="43981"/>
                </a:lnTo>
                <a:lnTo>
                  <a:pt x="32498" y="42786"/>
                </a:lnTo>
                <a:lnTo>
                  <a:pt x="28022" y="42379"/>
                </a:lnTo>
                <a:lnTo>
                  <a:pt x="15714" y="41846"/>
                </a:lnTo>
                <a:lnTo>
                  <a:pt x="13827" y="41771"/>
                </a:lnTo>
                <a:lnTo>
                  <a:pt x="10040" y="39650"/>
                </a:lnTo>
                <a:lnTo>
                  <a:pt x="11294" y="51573"/>
                </a:lnTo>
                <a:lnTo>
                  <a:pt x="14037" y="48996"/>
                </a:lnTo>
                <a:lnTo>
                  <a:pt x="26244" y="49442"/>
                </a:lnTo>
                <a:lnTo>
                  <a:pt x="29063" y="49504"/>
                </a:lnTo>
                <a:lnTo>
                  <a:pt x="31320" y="50115"/>
                </a:lnTo>
                <a:lnTo>
                  <a:pt x="34629" y="52401"/>
                </a:lnTo>
                <a:lnTo>
                  <a:pt x="35449" y="56109"/>
                </a:lnTo>
                <a:lnTo>
                  <a:pt x="35449" y="57341"/>
                </a:lnTo>
                <a:lnTo>
                  <a:pt x="34287" y="60758"/>
                </a:lnTo>
                <a:lnTo>
                  <a:pt x="31346" y="63486"/>
                </a:lnTo>
                <a:lnTo>
                  <a:pt x="28159" y="64717"/>
                </a:lnTo>
                <a:lnTo>
                  <a:pt x="24196" y="65495"/>
                </a:lnTo>
                <a:lnTo>
                  <a:pt x="17457" y="65495"/>
                </a:lnTo>
                <a:lnTo>
                  <a:pt x="14245" y="64883"/>
                </a:lnTo>
                <a:lnTo>
                  <a:pt x="11951" y="63691"/>
                </a:lnTo>
                <a:lnTo>
                  <a:pt x="8486" y="60681"/>
                </a:lnTo>
                <a:lnTo>
                  <a:pt x="8486" y="57567"/>
                </a:lnTo>
                <a:lnTo>
                  <a:pt x="9169" y="54659"/>
                </a:lnTo>
                <a:lnTo>
                  <a:pt x="9475" y="36245"/>
                </a:lnTo>
                <a:lnTo>
                  <a:pt x="10998" y="32892"/>
                </a:lnTo>
                <a:lnTo>
                  <a:pt x="13914" y="33693"/>
                </a:lnTo>
                <a:lnTo>
                  <a:pt x="15458" y="27190"/>
                </a:lnTo>
                <a:lnTo>
                  <a:pt x="11941" y="23508"/>
                </a:lnTo>
                <a:lnTo>
                  <a:pt x="11045" y="20966"/>
                </a:lnTo>
                <a:lnTo>
                  <a:pt x="11045" y="17740"/>
                </a:lnTo>
                <a:lnTo>
                  <a:pt x="11254" y="14922"/>
                </a:lnTo>
                <a:lnTo>
                  <a:pt x="9561" y="3211"/>
                </a:lnTo>
                <a:lnTo>
                  <a:pt x="6351" y="6249"/>
                </a:lnTo>
                <a:lnTo>
                  <a:pt x="4194" y="10311"/>
                </a:lnTo>
                <a:lnTo>
                  <a:pt x="2823" y="15022"/>
                </a:lnTo>
                <a:lnTo>
                  <a:pt x="2823" y="17791"/>
                </a:lnTo>
                <a:lnTo>
                  <a:pt x="3150" y="22226"/>
                </a:lnTo>
                <a:lnTo>
                  <a:pt x="4403" y="25589"/>
                </a:lnTo>
                <a:lnTo>
                  <a:pt x="6336" y="28436"/>
                </a:lnTo>
                <a:lnTo>
                  <a:pt x="3961" y="31370"/>
                </a:lnTo>
                <a:lnTo>
                  <a:pt x="2221" y="34837"/>
                </a:lnTo>
                <a:lnTo>
                  <a:pt x="1779" y="39013"/>
                </a:lnTo>
                <a:lnTo>
                  <a:pt x="2197" y="42087"/>
                </a:lnTo>
                <a:lnTo>
                  <a:pt x="3827" y="44842"/>
                </a:lnTo>
                <a:lnTo>
                  <a:pt x="6818" y="46875"/>
                </a:lnTo>
                <a:lnTo>
                  <a:pt x="3849" y="49618"/>
                </a:lnTo>
                <a:lnTo>
                  <a:pt x="1706" y="52528"/>
                </a:lnTo>
                <a:lnTo>
                  <a:pt x="417" y="55739"/>
                </a:lnTo>
                <a:close/>
              </a:path>
              <a:path w="44630" h="54659">
                <a:moveTo>
                  <a:pt x="14304" y="9094"/>
                </a:moveTo>
                <a:lnTo>
                  <a:pt x="17809" y="7124"/>
                </a:lnTo>
                <a:lnTo>
                  <a:pt x="20948" y="6844"/>
                </a:lnTo>
                <a:lnTo>
                  <a:pt x="24196" y="6844"/>
                </a:lnTo>
                <a:lnTo>
                  <a:pt x="26713" y="7772"/>
                </a:lnTo>
                <a:lnTo>
                  <a:pt x="30229" y="11494"/>
                </a:lnTo>
                <a:lnTo>
                  <a:pt x="31111" y="14098"/>
                </a:lnTo>
                <a:lnTo>
                  <a:pt x="31111" y="17424"/>
                </a:lnTo>
                <a:lnTo>
                  <a:pt x="30902" y="20192"/>
                </a:lnTo>
                <a:lnTo>
                  <a:pt x="30107" y="22795"/>
                </a:lnTo>
                <a:lnTo>
                  <a:pt x="27853" y="25934"/>
                </a:lnTo>
                <a:lnTo>
                  <a:pt x="24296" y="27824"/>
                </a:lnTo>
                <a:lnTo>
                  <a:pt x="21107" y="28116"/>
                </a:lnTo>
                <a:lnTo>
                  <a:pt x="17936" y="28116"/>
                </a:lnTo>
                <a:lnTo>
                  <a:pt x="15458" y="27190"/>
                </a:lnTo>
                <a:lnTo>
                  <a:pt x="13914" y="33693"/>
                </a:lnTo>
                <a:lnTo>
                  <a:pt x="17359" y="34733"/>
                </a:lnTo>
                <a:lnTo>
                  <a:pt x="21107" y="34999"/>
                </a:lnTo>
                <a:lnTo>
                  <a:pt x="23829" y="34999"/>
                </a:lnTo>
                <a:lnTo>
                  <a:pt x="28552" y="33807"/>
                </a:lnTo>
                <a:lnTo>
                  <a:pt x="32706" y="31864"/>
                </a:lnTo>
                <a:lnTo>
                  <a:pt x="35965" y="28854"/>
                </a:lnTo>
                <a:lnTo>
                  <a:pt x="38074" y="24855"/>
                </a:lnTo>
                <a:lnTo>
                  <a:pt x="39383" y="20192"/>
                </a:lnTo>
                <a:lnTo>
                  <a:pt x="39383" y="17359"/>
                </a:lnTo>
                <a:lnTo>
                  <a:pt x="39140" y="14022"/>
                </a:lnTo>
                <a:lnTo>
                  <a:pt x="38157" y="10882"/>
                </a:lnTo>
                <a:lnTo>
                  <a:pt x="36087" y="8154"/>
                </a:lnTo>
                <a:lnTo>
                  <a:pt x="42840" y="8154"/>
                </a:lnTo>
                <a:lnTo>
                  <a:pt x="44126" y="7301"/>
                </a:lnTo>
                <a:lnTo>
                  <a:pt x="44630" y="4558"/>
                </a:lnTo>
                <a:lnTo>
                  <a:pt x="42840" y="925"/>
                </a:lnTo>
                <a:lnTo>
                  <a:pt x="28599" y="925"/>
                </a:lnTo>
                <a:lnTo>
                  <a:pt x="27508" y="633"/>
                </a:lnTo>
                <a:lnTo>
                  <a:pt x="23868" y="90"/>
                </a:lnTo>
                <a:lnTo>
                  <a:pt x="18461" y="0"/>
                </a:lnTo>
                <a:lnTo>
                  <a:pt x="13756" y="1231"/>
                </a:lnTo>
                <a:lnTo>
                  <a:pt x="9561" y="3211"/>
                </a:lnTo>
                <a:lnTo>
                  <a:pt x="11254" y="14922"/>
                </a:lnTo>
                <a:lnTo>
                  <a:pt x="12049" y="12279"/>
                </a:lnTo>
                <a:lnTo>
                  <a:pt x="14304" y="9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9043890" y="2447899"/>
            <a:ext cx="40586" cy="75844"/>
          </a:xfrm>
          <a:custGeom>
            <a:avLst/>
            <a:gdLst/>
            <a:ahLst/>
            <a:cxnLst/>
            <a:rect l="l" t="t" r="r" b="b"/>
            <a:pathLst>
              <a:path w="40586" h="75844">
                <a:moveTo>
                  <a:pt x="31946" y="45590"/>
                </a:moveTo>
                <a:lnTo>
                  <a:pt x="31946" y="74192"/>
                </a:lnTo>
                <a:lnTo>
                  <a:pt x="32162" y="74930"/>
                </a:lnTo>
                <a:lnTo>
                  <a:pt x="34715" y="75844"/>
                </a:lnTo>
                <a:lnTo>
                  <a:pt x="37829" y="75844"/>
                </a:lnTo>
                <a:lnTo>
                  <a:pt x="40586" y="74192"/>
                </a:lnTo>
                <a:lnTo>
                  <a:pt x="40586" y="40957"/>
                </a:lnTo>
                <a:lnTo>
                  <a:pt x="40305" y="37947"/>
                </a:lnTo>
                <a:lnTo>
                  <a:pt x="39150" y="33004"/>
                </a:lnTo>
                <a:lnTo>
                  <a:pt x="36871" y="28994"/>
                </a:lnTo>
                <a:lnTo>
                  <a:pt x="33807" y="25678"/>
                </a:lnTo>
                <a:lnTo>
                  <a:pt x="29516" y="23468"/>
                </a:lnTo>
                <a:lnTo>
                  <a:pt x="26870" y="22920"/>
                </a:lnTo>
                <a:lnTo>
                  <a:pt x="21182" y="22920"/>
                </a:lnTo>
                <a:lnTo>
                  <a:pt x="16131" y="24890"/>
                </a:lnTo>
                <a:lnTo>
                  <a:pt x="11131" y="28230"/>
                </a:lnTo>
                <a:lnTo>
                  <a:pt x="8639" y="30948"/>
                </a:lnTo>
                <a:lnTo>
                  <a:pt x="8639" y="1699"/>
                </a:lnTo>
                <a:lnTo>
                  <a:pt x="8435" y="939"/>
                </a:lnTo>
                <a:lnTo>
                  <a:pt x="5886" y="0"/>
                </a:lnTo>
                <a:lnTo>
                  <a:pt x="2758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44"/>
                </a:lnTo>
                <a:lnTo>
                  <a:pt x="5886" y="75844"/>
                </a:lnTo>
                <a:lnTo>
                  <a:pt x="8639" y="74192"/>
                </a:lnTo>
                <a:lnTo>
                  <a:pt x="8639" y="40053"/>
                </a:lnTo>
                <a:lnTo>
                  <a:pt x="11019" y="36982"/>
                </a:lnTo>
                <a:lnTo>
                  <a:pt x="13276" y="34657"/>
                </a:lnTo>
                <a:lnTo>
                  <a:pt x="17614" y="31470"/>
                </a:lnTo>
                <a:lnTo>
                  <a:pt x="21941" y="30667"/>
                </a:lnTo>
                <a:lnTo>
                  <a:pt x="25092" y="31013"/>
                </a:lnTo>
                <a:lnTo>
                  <a:pt x="27644" y="32306"/>
                </a:lnTo>
                <a:lnTo>
                  <a:pt x="30290" y="35711"/>
                </a:lnTo>
                <a:lnTo>
                  <a:pt x="31320" y="38872"/>
                </a:lnTo>
                <a:lnTo>
                  <a:pt x="31946" y="42810"/>
                </a:lnTo>
                <a:lnTo>
                  <a:pt x="31946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9113756" y="2447899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699"/>
                </a:lnTo>
                <a:lnTo>
                  <a:pt x="8435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30"/>
                </a:lnTo>
                <a:lnTo>
                  <a:pt x="2768" y="75844"/>
                </a:lnTo>
                <a:lnTo>
                  <a:pt x="5882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9145666" y="2471576"/>
            <a:ext cx="44485" cy="71629"/>
          </a:xfrm>
          <a:custGeom>
            <a:avLst/>
            <a:gdLst/>
            <a:ahLst/>
            <a:cxnLst/>
            <a:rect l="l" t="t" r="r" b="b"/>
            <a:pathLst>
              <a:path w="44485" h="71629">
                <a:moveTo>
                  <a:pt x="18558" y="51869"/>
                </a:moveTo>
                <a:lnTo>
                  <a:pt x="12063" y="68860"/>
                </a:lnTo>
                <a:lnTo>
                  <a:pt x="12298" y="71032"/>
                </a:lnTo>
                <a:lnTo>
                  <a:pt x="14869" y="71629"/>
                </a:lnTo>
                <a:lnTo>
                  <a:pt x="17528" y="71629"/>
                </a:lnTo>
                <a:lnTo>
                  <a:pt x="21280" y="69839"/>
                </a:lnTo>
                <a:lnTo>
                  <a:pt x="27569" y="51869"/>
                </a:lnTo>
                <a:lnTo>
                  <a:pt x="44485" y="3315"/>
                </a:lnTo>
                <a:lnTo>
                  <a:pt x="44348" y="647"/>
                </a:lnTo>
                <a:lnTo>
                  <a:pt x="41530" y="0"/>
                </a:lnTo>
                <a:lnTo>
                  <a:pt x="38574" y="50"/>
                </a:lnTo>
                <a:lnTo>
                  <a:pt x="35892" y="1893"/>
                </a:lnTo>
                <a:lnTo>
                  <a:pt x="22900" y="41288"/>
                </a:lnTo>
                <a:lnTo>
                  <a:pt x="22738" y="41288"/>
                </a:lnTo>
                <a:lnTo>
                  <a:pt x="9292" y="2120"/>
                </a:lnTo>
                <a:lnTo>
                  <a:pt x="8633" y="737"/>
                </a:lnTo>
                <a:lnTo>
                  <a:pt x="6019" y="25"/>
                </a:lnTo>
                <a:lnTo>
                  <a:pt x="3103" y="0"/>
                </a:lnTo>
                <a:lnTo>
                  <a:pt x="0" y="904"/>
                </a:lnTo>
                <a:lnTo>
                  <a:pt x="270" y="3467"/>
                </a:lnTo>
                <a:lnTo>
                  <a:pt x="17100" y="50126"/>
                </a:lnTo>
                <a:lnTo>
                  <a:pt x="18558" y="51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6855317" y="2605431"/>
            <a:ext cx="43365" cy="72353"/>
          </a:xfrm>
          <a:custGeom>
            <a:avLst/>
            <a:gdLst/>
            <a:ahLst/>
            <a:cxnLst/>
            <a:rect l="l" t="t" r="r" b="b"/>
            <a:pathLst>
              <a:path w="43365" h="72353">
                <a:moveTo>
                  <a:pt x="0" y="2451"/>
                </a:moveTo>
                <a:lnTo>
                  <a:pt x="0" y="70650"/>
                </a:lnTo>
                <a:lnTo>
                  <a:pt x="198" y="71413"/>
                </a:lnTo>
                <a:lnTo>
                  <a:pt x="2772" y="72353"/>
                </a:lnTo>
                <a:lnTo>
                  <a:pt x="5896" y="72353"/>
                </a:lnTo>
                <a:lnTo>
                  <a:pt x="8643" y="70650"/>
                </a:lnTo>
                <a:lnTo>
                  <a:pt x="8643" y="46241"/>
                </a:lnTo>
                <a:lnTo>
                  <a:pt x="9907" y="47513"/>
                </a:lnTo>
                <a:lnTo>
                  <a:pt x="13327" y="50482"/>
                </a:lnTo>
                <a:lnTo>
                  <a:pt x="16736" y="52491"/>
                </a:lnTo>
                <a:lnTo>
                  <a:pt x="20264" y="53517"/>
                </a:lnTo>
                <a:lnTo>
                  <a:pt x="22946" y="53672"/>
                </a:lnTo>
                <a:lnTo>
                  <a:pt x="26233" y="53672"/>
                </a:lnTo>
                <a:lnTo>
                  <a:pt x="29138" y="53025"/>
                </a:lnTo>
                <a:lnTo>
                  <a:pt x="31691" y="51742"/>
                </a:lnTo>
                <a:lnTo>
                  <a:pt x="34236" y="50457"/>
                </a:lnTo>
                <a:lnTo>
                  <a:pt x="33736" y="33911"/>
                </a:lnTo>
                <a:lnTo>
                  <a:pt x="32572" y="38188"/>
                </a:lnTo>
                <a:lnTo>
                  <a:pt x="30632" y="41795"/>
                </a:lnTo>
                <a:lnTo>
                  <a:pt x="27802" y="44338"/>
                </a:lnTo>
                <a:lnTo>
                  <a:pt x="24368" y="45961"/>
                </a:lnTo>
                <a:lnTo>
                  <a:pt x="19847" y="45961"/>
                </a:lnTo>
                <a:lnTo>
                  <a:pt x="15444" y="43574"/>
                </a:lnTo>
                <a:lnTo>
                  <a:pt x="11049" y="39690"/>
                </a:lnTo>
                <a:lnTo>
                  <a:pt x="8643" y="36691"/>
                </a:lnTo>
                <a:lnTo>
                  <a:pt x="8643" y="17261"/>
                </a:lnTo>
                <a:lnTo>
                  <a:pt x="7599" y="9006"/>
                </a:lnTo>
                <a:lnTo>
                  <a:pt x="7599" y="2451"/>
                </a:lnTo>
                <a:lnTo>
                  <a:pt x="6066" y="904"/>
                </a:lnTo>
                <a:lnTo>
                  <a:pt x="3078" y="763"/>
                </a:lnTo>
                <a:lnTo>
                  <a:pt x="0" y="2451"/>
                </a:lnTo>
                <a:close/>
              </a:path>
              <a:path w="43365" h="72353">
                <a:moveTo>
                  <a:pt x="8643" y="17261"/>
                </a:moveTo>
                <a:lnTo>
                  <a:pt x="10030" y="15483"/>
                </a:lnTo>
                <a:lnTo>
                  <a:pt x="12553" y="12776"/>
                </a:lnTo>
                <a:lnTo>
                  <a:pt x="16084" y="9856"/>
                </a:lnTo>
                <a:lnTo>
                  <a:pt x="19392" y="8229"/>
                </a:lnTo>
                <a:lnTo>
                  <a:pt x="22726" y="7711"/>
                </a:lnTo>
                <a:lnTo>
                  <a:pt x="26845" y="8254"/>
                </a:lnTo>
                <a:lnTo>
                  <a:pt x="29872" y="10429"/>
                </a:lnTo>
                <a:lnTo>
                  <a:pt x="31972" y="13680"/>
                </a:lnTo>
                <a:lnTo>
                  <a:pt x="33501" y="17553"/>
                </a:lnTo>
                <a:lnTo>
                  <a:pt x="34225" y="22226"/>
                </a:lnTo>
                <a:lnTo>
                  <a:pt x="34419" y="27139"/>
                </a:lnTo>
                <a:lnTo>
                  <a:pt x="34419" y="29415"/>
                </a:lnTo>
                <a:lnTo>
                  <a:pt x="33736" y="33911"/>
                </a:lnTo>
                <a:lnTo>
                  <a:pt x="34236" y="50457"/>
                </a:lnTo>
                <a:lnTo>
                  <a:pt x="36381" y="48628"/>
                </a:lnTo>
                <a:lnTo>
                  <a:pt x="39837" y="43891"/>
                </a:lnTo>
                <a:lnTo>
                  <a:pt x="41151" y="41010"/>
                </a:lnTo>
                <a:lnTo>
                  <a:pt x="42034" y="37605"/>
                </a:lnTo>
                <a:lnTo>
                  <a:pt x="42927" y="34215"/>
                </a:lnTo>
                <a:lnTo>
                  <a:pt x="43365" y="30380"/>
                </a:lnTo>
                <a:lnTo>
                  <a:pt x="43365" y="22567"/>
                </a:lnTo>
                <a:lnTo>
                  <a:pt x="43027" y="19202"/>
                </a:lnTo>
                <a:lnTo>
                  <a:pt x="42329" y="16041"/>
                </a:lnTo>
                <a:lnTo>
                  <a:pt x="41630" y="12880"/>
                </a:lnTo>
                <a:lnTo>
                  <a:pt x="40525" y="10097"/>
                </a:lnTo>
                <a:lnTo>
                  <a:pt x="39006" y="7711"/>
                </a:lnTo>
                <a:lnTo>
                  <a:pt x="35524" y="3441"/>
                </a:lnTo>
                <a:lnTo>
                  <a:pt x="30693" y="687"/>
                </a:lnTo>
                <a:lnTo>
                  <a:pt x="27792" y="0"/>
                </a:lnTo>
                <a:lnTo>
                  <a:pt x="24368" y="0"/>
                </a:lnTo>
                <a:lnTo>
                  <a:pt x="21305" y="190"/>
                </a:lnTo>
                <a:lnTo>
                  <a:pt x="18475" y="953"/>
                </a:lnTo>
                <a:lnTo>
                  <a:pt x="15750" y="2260"/>
                </a:lnTo>
                <a:lnTo>
                  <a:pt x="13068" y="3938"/>
                </a:lnTo>
                <a:lnTo>
                  <a:pt x="10421" y="6173"/>
                </a:lnTo>
                <a:lnTo>
                  <a:pt x="7599" y="9006"/>
                </a:lnTo>
                <a:lnTo>
                  <a:pt x="8643" y="172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6920301" y="2605439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72" y="52923"/>
                </a:moveTo>
                <a:lnTo>
                  <a:pt x="8629" y="51271"/>
                </a:lnTo>
                <a:lnTo>
                  <a:pt x="8629" y="19141"/>
                </a:lnTo>
                <a:lnTo>
                  <a:pt x="10970" y="15468"/>
                </a:lnTo>
                <a:lnTo>
                  <a:pt x="12989" y="12740"/>
                </a:lnTo>
                <a:lnTo>
                  <a:pt x="15822" y="9972"/>
                </a:lnTo>
                <a:lnTo>
                  <a:pt x="19231" y="8470"/>
                </a:lnTo>
                <a:lnTo>
                  <a:pt x="22147" y="8675"/>
                </a:lnTo>
                <a:lnTo>
                  <a:pt x="24808" y="9464"/>
                </a:lnTo>
                <a:lnTo>
                  <a:pt x="27453" y="8192"/>
                </a:lnTo>
                <a:lnTo>
                  <a:pt x="27518" y="3657"/>
                </a:lnTo>
                <a:lnTo>
                  <a:pt x="25236" y="673"/>
                </a:lnTo>
                <a:lnTo>
                  <a:pt x="22223" y="90"/>
                </a:lnTo>
                <a:lnTo>
                  <a:pt x="19659" y="0"/>
                </a:lnTo>
                <a:lnTo>
                  <a:pt x="16668" y="673"/>
                </a:lnTo>
                <a:lnTo>
                  <a:pt x="13641" y="2580"/>
                </a:lnTo>
                <a:lnTo>
                  <a:pt x="10307" y="5996"/>
                </a:lnTo>
                <a:lnTo>
                  <a:pt x="7793" y="9550"/>
                </a:lnTo>
                <a:lnTo>
                  <a:pt x="7793" y="2440"/>
                </a:lnTo>
                <a:lnTo>
                  <a:pt x="5833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1993"/>
                </a:lnTo>
                <a:lnTo>
                  <a:pt x="2758" y="52923"/>
                </a:lnTo>
                <a:lnTo>
                  <a:pt x="587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6962965" y="2605439"/>
            <a:ext cx="47117" cy="53657"/>
          </a:xfrm>
          <a:custGeom>
            <a:avLst/>
            <a:gdLst/>
            <a:ahLst/>
            <a:cxnLst/>
            <a:rect l="l" t="t" r="r" b="b"/>
            <a:pathLst>
              <a:path w="47117" h="53657">
                <a:moveTo>
                  <a:pt x="8945" y="23914"/>
                </a:moveTo>
                <a:lnTo>
                  <a:pt x="9240" y="21347"/>
                </a:lnTo>
                <a:lnTo>
                  <a:pt x="9817" y="18986"/>
                </a:lnTo>
                <a:lnTo>
                  <a:pt x="11296" y="14605"/>
                </a:lnTo>
                <a:lnTo>
                  <a:pt x="13686" y="11173"/>
                </a:lnTo>
                <a:lnTo>
                  <a:pt x="17059" y="8902"/>
                </a:lnTo>
                <a:lnTo>
                  <a:pt x="21117" y="7491"/>
                </a:lnTo>
                <a:lnTo>
                  <a:pt x="26474" y="7491"/>
                </a:lnTo>
                <a:lnTo>
                  <a:pt x="30664" y="9042"/>
                </a:lnTo>
                <a:lnTo>
                  <a:pt x="34011" y="11465"/>
                </a:lnTo>
                <a:lnTo>
                  <a:pt x="36208" y="15011"/>
                </a:lnTo>
                <a:lnTo>
                  <a:pt x="37457" y="19418"/>
                </a:lnTo>
                <a:lnTo>
                  <a:pt x="38167" y="24267"/>
                </a:lnTo>
                <a:lnTo>
                  <a:pt x="38167" y="29743"/>
                </a:lnTo>
                <a:lnTo>
                  <a:pt x="37900" y="32320"/>
                </a:lnTo>
                <a:lnTo>
                  <a:pt x="36770" y="37017"/>
                </a:lnTo>
                <a:lnTo>
                  <a:pt x="36550" y="50266"/>
                </a:lnTo>
                <a:lnTo>
                  <a:pt x="39063" y="48373"/>
                </a:lnTo>
                <a:lnTo>
                  <a:pt x="43084" y="43534"/>
                </a:lnTo>
                <a:lnTo>
                  <a:pt x="44589" y="40651"/>
                </a:lnTo>
                <a:lnTo>
                  <a:pt x="45608" y="37298"/>
                </a:lnTo>
                <a:lnTo>
                  <a:pt x="46612" y="33958"/>
                </a:lnTo>
                <a:lnTo>
                  <a:pt x="47117" y="30300"/>
                </a:lnTo>
                <a:lnTo>
                  <a:pt x="47117" y="22222"/>
                </a:lnTo>
                <a:lnTo>
                  <a:pt x="46638" y="18553"/>
                </a:lnTo>
                <a:lnTo>
                  <a:pt x="45683" y="15303"/>
                </a:lnTo>
                <a:lnTo>
                  <a:pt x="44725" y="12038"/>
                </a:lnTo>
                <a:lnTo>
                  <a:pt x="43293" y="9269"/>
                </a:lnTo>
                <a:lnTo>
                  <a:pt x="41367" y="6997"/>
                </a:lnTo>
                <a:lnTo>
                  <a:pt x="37039" y="2984"/>
                </a:lnTo>
                <a:lnTo>
                  <a:pt x="34170" y="1778"/>
                </a:lnTo>
                <a:lnTo>
                  <a:pt x="31280" y="596"/>
                </a:lnTo>
                <a:lnTo>
                  <a:pt x="27910" y="0"/>
                </a:lnTo>
                <a:lnTo>
                  <a:pt x="20026" y="0"/>
                </a:lnTo>
                <a:lnTo>
                  <a:pt x="16508" y="673"/>
                </a:lnTo>
                <a:lnTo>
                  <a:pt x="13503" y="2005"/>
                </a:lnTo>
                <a:lnTo>
                  <a:pt x="10500" y="3351"/>
                </a:lnTo>
                <a:lnTo>
                  <a:pt x="7998" y="5229"/>
                </a:lnTo>
                <a:lnTo>
                  <a:pt x="3981" y="10068"/>
                </a:lnTo>
                <a:lnTo>
                  <a:pt x="2487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07" y="38354"/>
                </a:lnTo>
                <a:lnTo>
                  <a:pt x="2350" y="41615"/>
                </a:lnTo>
                <a:lnTo>
                  <a:pt x="3771" y="44383"/>
                </a:lnTo>
                <a:lnTo>
                  <a:pt x="5709" y="46669"/>
                </a:lnTo>
                <a:lnTo>
                  <a:pt x="10025" y="50673"/>
                </a:lnTo>
                <a:lnTo>
                  <a:pt x="8945" y="29361"/>
                </a:lnTo>
                <a:lnTo>
                  <a:pt x="8945" y="23914"/>
                </a:lnTo>
                <a:close/>
              </a:path>
              <a:path w="47117" h="53657">
                <a:moveTo>
                  <a:pt x="9669" y="34239"/>
                </a:moveTo>
                <a:lnTo>
                  <a:pt x="8945" y="29361"/>
                </a:lnTo>
                <a:lnTo>
                  <a:pt x="10025" y="50673"/>
                </a:lnTo>
                <a:lnTo>
                  <a:pt x="12891" y="51879"/>
                </a:lnTo>
                <a:lnTo>
                  <a:pt x="15786" y="5307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20" y="52984"/>
                </a:lnTo>
                <a:lnTo>
                  <a:pt x="33533" y="51624"/>
                </a:lnTo>
                <a:lnTo>
                  <a:pt x="36550" y="50266"/>
                </a:lnTo>
                <a:lnTo>
                  <a:pt x="36770" y="37017"/>
                </a:lnTo>
                <a:lnTo>
                  <a:pt x="34686" y="40751"/>
                </a:lnTo>
                <a:lnTo>
                  <a:pt x="31953" y="43761"/>
                </a:lnTo>
                <a:lnTo>
                  <a:pt x="28216" y="45655"/>
                </a:lnTo>
                <a:lnTo>
                  <a:pt x="23482" y="46126"/>
                </a:lnTo>
                <a:lnTo>
                  <a:pt x="20699" y="46126"/>
                </a:lnTo>
                <a:lnTo>
                  <a:pt x="16494" y="44574"/>
                </a:lnTo>
                <a:lnTo>
                  <a:pt x="13150" y="42148"/>
                </a:lnTo>
                <a:lnTo>
                  <a:pt x="10933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7025763" y="2582110"/>
            <a:ext cx="31892" cy="76252"/>
          </a:xfrm>
          <a:custGeom>
            <a:avLst/>
            <a:gdLst/>
            <a:ahLst/>
            <a:cxnLst/>
            <a:rect l="l" t="t" r="r" b="b"/>
            <a:pathLst>
              <a:path w="31892" h="76252">
                <a:moveTo>
                  <a:pt x="9853" y="8103"/>
                </a:moveTo>
                <a:lnTo>
                  <a:pt x="8639" y="12992"/>
                </a:lnTo>
                <a:lnTo>
                  <a:pt x="8319" y="15911"/>
                </a:lnTo>
                <a:lnTo>
                  <a:pt x="8319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99"/>
                </a:lnTo>
                <a:lnTo>
                  <a:pt x="8319" y="31799"/>
                </a:lnTo>
                <a:lnTo>
                  <a:pt x="8319" y="74599"/>
                </a:lnTo>
                <a:lnTo>
                  <a:pt x="8543" y="75322"/>
                </a:lnTo>
                <a:lnTo>
                  <a:pt x="11139" y="76252"/>
                </a:lnTo>
                <a:lnTo>
                  <a:pt x="14216" y="76252"/>
                </a:lnTo>
                <a:lnTo>
                  <a:pt x="17010" y="74599"/>
                </a:lnTo>
                <a:lnTo>
                  <a:pt x="17010" y="31799"/>
                </a:lnTo>
                <a:lnTo>
                  <a:pt x="27555" y="31799"/>
                </a:lnTo>
                <a:lnTo>
                  <a:pt x="29109" y="30341"/>
                </a:lnTo>
                <a:lnTo>
                  <a:pt x="29268" y="27418"/>
                </a:lnTo>
                <a:lnTo>
                  <a:pt x="27555" y="24357"/>
                </a:lnTo>
                <a:lnTo>
                  <a:pt x="17010" y="24357"/>
                </a:lnTo>
                <a:lnTo>
                  <a:pt x="17010" y="19037"/>
                </a:lnTo>
                <a:lnTo>
                  <a:pt x="17147" y="15163"/>
                </a:lnTo>
                <a:lnTo>
                  <a:pt x="17626" y="12228"/>
                </a:lnTo>
                <a:lnTo>
                  <a:pt x="19879" y="8521"/>
                </a:lnTo>
                <a:lnTo>
                  <a:pt x="22795" y="7430"/>
                </a:lnTo>
                <a:lnTo>
                  <a:pt x="25859" y="7517"/>
                </a:lnTo>
                <a:lnTo>
                  <a:pt x="28962" y="8420"/>
                </a:lnTo>
                <a:lnTo>
                  <a:pt x="31546" y="8355"/>
                </a:lnTo>
                <a:lnTo>
                  <a:pt x="31892" y="5688"/>
                </a:lnTo>
                <a:lnTo>
                  <a:pt x="31805" y="3924"/>
                </a:lnTo>
                <a:lnTo>
                  <a:pt x="29735" y="1116"/>
                </a:lnTo>
                <a:lnTo>
                  <a:pt x="27061" y="341"/>
                </a:lnTo>
                <a:lnTo>
                  <a:pt x="23508" y="0"/>
                </a:lnTo>
                <a:lnTo>
                  <a:pt x="20923" y="0"/>
                </a:lnTo>
                <a:lnTo>
                  <a:pt x="18691" y="367"/>
                </a:lnTo>
                <a:lnTo>
                  <a:pt x="14879" y="1840"/>
                </a:lnTo>
                <a:lnTo>
                  <a:pt x="12045" y="4546"/>
                </a:lnTo>
                <a:lnTo>
                  <a:pt x="9853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7070368" y="2605439"/>
            <a:ext cx="43371" cy="53657"/>
          </a:xfrm>
          <a:custGeom>
            <a:avLst/>
            <a:gdLst/>
            <a:ahLst/>
            <a:cxnLst/>
            <a:rect l="l" t="t" r="r" b="b"/>
            <a:pathLst>
              <a:path w="43371" h="53657">
                <a:moveTo>
                  <a:pt x="42976" y="16941"/>
                </a:moveTo>
                <a:lnTo>
                  <a:pt x="42176" y="14136"/>
                </a:lnTo>
                <a:lnTo>
                  <a:pt x="41407" y="11328"/>
                </a:lnTo>
                <a:lnTo>
                  <a:pt x="38491" y="6807"/>
                </a:lnTo>
                <a:lnTo>
                  <a:pt x="34678" y="3073"/>
                </a:lnTo>
                <a:lnTo>
                  <a:pt x="32078" y="1842"/>
                </a:lnTo>
                <a:lnTo>
                  <a:pt x="29469" y="622"/>
                </a:lnTo>
                <a:lnTo>
                  <a:pt x="26319" y="0"/>
                </a:lnTo>
                <a:lnTo>
                  <a:pt x="26355" y="6997"/>
                </a:lnTo>
                <a:lnTo>
                  <a:pt x="29516" y="8329"/>
                </a:lnTo>
                <a:lnTo>
                  <a:pt x="31635" y="11012"/>
                </a:lnTo>
                <a:lnTo>
                  <a:pt x="33770" y="13690"/>
                </a:lnTo>
                <a:lnTo>
                  <a:pt x="34778" y="17387"/>
                </a:lnTo>
                <a:lnTo>
                  <a:pt x="34667" y="22085"/>
                </a:lnTo>
                <a:lnTo>
                  <a:pt x="8952" y="22085"/>
                </a:lnTo>
                <a:lnTo>
                  <a:pt x="9024" y="20091"/>
                </a:lnTo>
                <a:lnTo>
                  <a:pt x="10457" y="3124"/>
                </a:lnTo>
                <a:lnTo>
                  <a:pt x="8078" y="4902"/>
                </a:lnTo>
                <a:lnTo>
                  <a:pt x="4132" y="9575"/>
                </a:lnTo>
                <a:lnTo>
                  <a:pt x="2623" y="12409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5"/>
                </a:lnTo>
                <a:lnTo>
                  <a:pt x="2541" y="42011"/>
                </a:lnTo>
                <a:lnTo>
                  <a:pt x="4034" y="44780"/>
                </a:lnTo>
                <a:lnTo>
                  <a:pt x="6018" y="46989"/>
                </a:lnTo>
                <a:lnTo>
                  <a:pt x="10457" y="50863"/>
                </a:lnTo>
                <a:lnTo>
                  <a:pt x="13388" y="51979"/>
                </a:lnTo>
                <a:lnTo>
                  <a:pt x="16292" y="53099"/>
                </a:lnTo>
                <a:lnTo>
                  <a:pt x="19687" y="53657"/>
                </a:lnTo>
                <a:lnTo>
                  <a:pt x="23572" y="53657"/>
                </a:lnTo>
                <a:lnTo>
                  <a:pt x="27903" y="53492"/>
                </a:lnTo>
                <a:lnTo>
                  <a:pt x="31859" y="52807"/>
                </a:lnTo>
                <a:lnTo>
                  <a:pt x="35085" y="51979"/>
                </a:lnTo>
                <a:lnTo>
                  <a:pt x="37814" y="51104"/>
                </a:lnTo>
                <a:lnTo>
                  <a:pt x="41054" y="48830"/>
                </a:lnTo>
                <a:lnTo>
                  <a:pt x="41374" y="46165"/>
                </a:lnTo>
                <a:lnTo>
                  <a:pt x="40805" y="43016"/>
                </a:lnTo>
                <a:lnTo>
                  <a:pt x="38087" y="43267"/>
                </a:lnTo>
                <a:lnTo>
                  <a:pt x="34922" y="44552"/>
                </a:lnTo>
                <a:lnTo>
                  <a:pt x="32129" y="45441"/>
                </a:lnTo>
                <a:lnTo>
                  <a:pt x="28623" y="46191"/>
                </a:lnTo>
                <a:lnTo>
                  <a:pt x="24371" y="46393"/>
                </a:lnTo>
                <a:lnTo>
                  <a:pt x="21537" y="46393"/>
                </a:lnTo>
                <a:lnTo>
                  <a:pt x="17160" y="45135"/>
                </a:lnTo>
                <a:lnTo>
                  <a:pt x="13596" y="43116"/>
                </a:lnTo>
                <a:lnTo>
                  <a:pt x="11145" y="40006"/>
                </a:lnTo>
                <a:lnTo>
                  <a:pt x="9748" y="35977"/>
                </a:lnTo>
                <a:lnTo>
                  <a:pt x="8952" y="31355"/>
                </a:lnTo>
                <a:lnTo>
                  <a:pt x="8952" y="28652"/>
                </a:lnTo>
                <a:lnTo>
                  <a:pt x="39994" y="28652"/>
                </a:lnTo>
                <a:lnTo>
                  <a:pt x="42339" y="27748"/>
                </a:lnTo>
                <a:lnTo>
                  <a:pt x="43371" y="24738"/>
                </a:lnTo>
                <a:lnTo>
                  <a:pt x="43371" y="19925"/>
                </a:lnTo>
                <a:lnTo>
                  <a:pt x="42976" y="16941"/>
                </a:lnTo>
                <a:close/>
              </a:path>
              <a:path w="43371" h="53657">
                <a:moveTo>
                  <a:pt x="9024" y="20091"/>
                </a:moveTo>
                <a:lnTo>
                  <a:pt x="9956" y="16357"/>
                </a:lnTo>
                <a:lnTo>
                  <a:pt x="11400" y="12927"/>
                </a:lnTo>
                <a:lnTo>
                  <a:pt x="14932" y="9079"/>
                </a:lnTo>
                <a:lnTo>
                  <a:pt x="18154" y="7415"/>
                </a:lnTo>
                <a:lnTo>
                  <a:pt x="22175" y="6997"/>
                </a:lnTo>
                <a:lnTo>
                  <a:pt x="26355" y="6997"/>
                </a:lnTo>
                <a:lnTo>
                  <a:pt x="26319" y="0"/>
                </a:lnTo>
                <a:lnTo>
                  <a:pt x="19159" y="0"/>
                </a:lnTo>
                <a:lnTo>
                  <a:pt x="16037" y="622"/>
                </a:lnTo>
                <a:lnTo>
                  <a:pt x="13254" y="1868"/>
                </a:lnTo>
                <a:lnTo>
                  <a:pt x="10457" y="3124"/>
                </a:lnTo>
                <a:lnTo>
                  <a:pt x="9024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7132251" y="2605439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1"/>
                </a:moveTo>
                <a:lnTo>
                  <a:pt x="8568" y="52984"/>
                </a:lnTo>
                <a:lnTo>
                  <a:pt x="11606" y="53531"/>
                </a:lnTo>
                <a:lnTo>
                  <a:pt x="17600" y="53657"/>
                </a:lnTo>
                <a:lnTo>
                  <a:pt x="20087" y="53315"/>
                </a:lnTo>
                <a:lnTo>
                  <a:pt x="24637" y="51944"/>
                </a:lnTo>
                <a:lnTo>
                  <a:pt x="28228" y="49593"/>
                </a:lnTo>
                <a:lnTo>
                  <a:pt x="31132" y="46609"/>
                </a:lnTo>
                <a:lnTo>
                  <a:pt x="32926" y="42698"/>
                </a:lnTo>
                <a:lnTo>
                  <a:pt x="33365" y="37986"/>
                </a:lnTo>
                <a:lnTo>
                  <a:pt x="33365" y="35877"/>
                </a:lnTo>
                <a:lnTo>
                  <a:pt x="32345" y="32551"/>
                </a:lnTo>
                <a:lnTo>
                  <a:pt x="30765" y="29743"/>
                </a:lnTo>
                <a:lnTo>
                  <a:pt x="27249" y="26631"/>
                </a:lnTo>
                <a:lnTo>
                  <a:pt x="24357" y="25120"/>
                </a:lnTo>
                <a:lnTo>
                  <a:pt x="21388" y="23823"/>
                </a:lnTo>
                <a:lnTo>
                  <a:pt x="18446" y="22607"/>
                </a:lnTo>
                <a:lnTo>
                  <a:pt x="15587" y="21451"/>
                </a:lnTo>
                <a:lnTo>
                  <a:pt x="12085" y="19353"/>
                </a:lnTo>
                <a:lnTo>
                  <a:pt x="9781" y="16584"/>
                </a:lnTo>
                <a:lnTo>
                  <a:pt x="9436" y="13996"/>
                </a:lnTo>
                <a:lnTo>
                  <a:pt x="9979" y="11177"/>
                </a:lnTo>
                <a:lnTo>
                  <a:pt x="12315" y="8294"/>
                </a:lnTo>
                <a:lnTo>
                  <a:pt x="15469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80" y="8369"/>
                </a:lnTo>
                <a:lnTo>
                  <a:pt x="27630" y="9691"/>
                </a:lnTo>
                <a:lnTo>
                  <a:pt x="30606" y="9866"/>
                </a:lnTo>
                <a:lnTo>
                  <a:pt x="30960" y="7164"/>
                </a:lnTo>
                <a:lnTo>
                  <a:pt x="30665" y="4420"/>
                </a:lnTo>
                <a:lnTo>
                  <a:pt x="28094" y="2195"/>
                </a:lnTo>
                <a:lnTo>
                  <a:pt x="25506" y="1144"/>
                </a:lnTo>
                <a:lnTo>
                  <a:pt x="22100" y="316"/>
                </a:lnTo>
                <a:lnTo>
                  <a:pt x="18323" y="0"/>
                </a:lnTo>
                <a:lnTo>
                  <a:pt x="15469" y="0"/>
                </a:lnTo>
                <a:lnTo>
                  <a:pt x="12967" y="392"/>
                </a:lnTo>
                <a:lnTo>
                  <a:pt x="8665" y="1993"/>
                </a:lnTo>
                <a:lnTo>
                  <a:pt x="5454" y="4370"/>
                </a:lnTo>
                <a:lnTo>
                  <a:pt x="2952" y="7225"/>
                </a:lnTo>
                <a:lnTo>
                  <a:pt x="1508" y="10731"/>
                </a:lnTo>
                <a:lnTo>
                  <a:pt x="1151" y="14479"/>
                </a:lnTo>
                <a:lnTo>
                  <a:pt x="1494" y="18517"/>
                </a:lnTo>
                <a:lnTo>
                  <a:pt x="2854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34" y="28411"/>
                </a:lnTo>
                <a:lnTo>
                  <a:pt x="14497" y="29641"/>
                </a:lnTo>
                <a:lnTo>
                  <a:pt x="17330" y="30797"/>
                </a:lnTo>
                <a:lnTo>
                  <a:pt x="19991" y="31992"/>
                </a:lnTo>
                <a:lnTo>
                  <a:pt x="23130" y="34278"/>
                </a:lnTo>
                <a:lnTo>
                  <a:pt x="24833" y="37313"/>
                </a:lnTo>
                <a:lnTo>
                  <a:pt x="24588" y="41187"/>
                </a:lnTo>
                <a:lnTo>
                  <a:pt x="22967" y="43940"/>
                </a:lnTo>
                <a:lnTo>
                  <a:pt x="20199" y="45683"/>
                </a:lnTo>
                <a:lnTo>
                  <a:pt x="16494" y="46493"/>
                </a:lnTo>
                <a:lnTo>
                  <a:pt x="13078" y="46493"/>
                </a:lnTo>
                <a:lnTo>
                  <a:pt x="9842" y="45759"/>
                </a:lnTo>
                <a:lnTo>
                  <a:pt x="5955" y="44156"/>
                </a:lnTo>
                <a:lnTo>
                  <a:pt x="3175" y="42558"/>
                </a:lnTo>
                <a:lnTo>
                  <a:pt x="270" y="42939"/>
                </a:lnTo>
                <a:lnTo>
                  <a:pt x="0" y="45528"/>
                </a:lnTo>
                <a:lnTo>
                  <a:pt x="270" y="48185"/>
                </a:lnTo>
                <a:lnTo>
                  <a:pt x="2941" y="50928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7183126" y="2605439"/>
            <a:ext cx="33351" cy="53657"/>
          </a:xfrm>
          <a:custGeom>
            <a:avLst/>
            <a:gdLst/>
            <a:ahLst/>
            <a:cxnLst/>
            <a:rect l="l" t="t" r="r" b="b"/>
            <a:pathLst>
              <a:path w="33351" h="53657">
                <a:moveTo>
                  <a:pt x="6002" y="52221"/>
                </a:moveTo>
                <a:lnTo>
                  <a:pt x="8568" y="52984"/>
                </a:lnTo>
                <a:lnTo>
                  <a:pt x="11602" y="53531"/>
                </a:lnTo>
                <a:lnTo>
                  <a:pt x="17600" y="53657"/>
                </a:lnTo>
                <a:lnTo>
                  <a:pt x="20088" y="53315"/>
                </a:lnTo>
                <a:lnTo>
                  <a:pt x="24624" y="51944"/>
                </a:lnTo>
                <a:lnTo>
                  <a:pt x="28224" y="49593"/>
                </a:lnTo>
                <a:lnTo>
                  <a:pt x="31130" y="46609"/>
                </a:lnTo>
                <a:lnTo>
                  <a:pt x="32912" y="42698"/>
                </a:lnTo>
                <a:lnTo>
                  <a:pt x="33351" y="37986"/>
                </a:lnTo>
                <a:lnTo>
                  <a:pt x="33351" y="35877"/>
                </a:lnTo>
                <a:lnTo>
                  <a:pt x="32331" y="32551"/>
                </a:lnTo>
                <a:lnTo>
                  <a:pt x="30751" y="29743"/>
                </a:lnTo>
                <a:lnTo>
                  <a:pt x="27231" y="26631"/>
                </a:lnTo>
                <a:lnTo>
                  <a:pt x="24339" y="25120"/>
                </a:lnTo>
                <a:lnTo>
                  <a:pt x="21388" y="23823"/>
                </a:lnTo>
                <a:lnTo>
                  <a:pt x="18446" y="22607"/>
                </a:lnTo>
                <a:lnTo>
                  <a:pt x="15587" y="21451"/>
                </a:lnTo>
                <a:lnTo>
                  <a:pt x="12081" y="19353"/>
                </a:lnTo>
                <a:lnTo>
                  <a:pt x="9767" y="16584"/>
                </a:lnTo>
                <a:lnTo>
                  <a:pt x="9422" y="13996"/>
                </a:lnTo>
                <a:lnTo>
                  <a:pt x="9975" y="11177"/>
                </a:lnTo>
                <a:lnTo>
                  <a:pt x="12305" y="8294"/>
                </a:lnTo>
                <a:lnTo>
                  <a:pt x="15466" y="7113"/>
                </a:lnTo>
                <a:lnTo>
                  <a:pt x="18223" y="6948"/>
                </a:lnTo>
                <a:lnTo>
                  <a:pt x="21327" y="7138"/>
                </a:lnTo>
                <a:lnTo>
                  <a:pt x="24966" y="8369"/>
                </a:lnTo>
                <a:lnTo>
                  <a:pt x="27626" y="9691"/>
                </a:lnTo>
                <a:lnTo>
                  <a:pt x="30604" y="9866"/>
                </a:lnTo>
                <a:lnTo>
                  <a:pt x="30946" y="7164"/>
                </a:lnTo>
                <a:lnTo>
                  <a:pt x="30653" y="4420"/>
                </a:lnTo>
                <a:lnTo>
                  <a:pt x="28091" y="2195"/>
                </a:lnTo>
                <a:lnTo>
                  <a:pt x="25491" y="1144"/>
                </a:lnTo>
                <a:lnTo>
                  <a:pt x="22096" y="316"/>
                </a:lnTo>
                <a:lnTo>
                  <a:pt x="18324" y="0"/>
                </a:lnTo>
                <a:lnTo>
                  <a:pt x="15466" y="0"/>
                </a:lnTo>
                <a:lnTo>
                  <a:pt x="12952" y="392"/>
                </a:lnTo>
                <a:lnTo>
                  <a:pt x="8665" y="1993"/>
                </a:lnTo>
                <a:lnTo>
                  <a:pt x="5450" y="4370"/>
                </a:lnTo>
                <a:lnTo>
                  <a:pt x="2937" y="7225"/>
                </a:lnTo>
                <a:lnTo>
                  <a:pt x="1504" y="10731"/>
                </a:lnTo>
                <a:lnTo>
                  <a:pt x="1149" y="14479"/>
                </a:lnTo>
                <a:lnTo>
                  <a:pt x="1479" y="18517"/>
                </a:lnTo>
                <a:lnTo>
                  <a:pt x="2854" y="21628"/>
                </a:lnTo>
                <a:lnTo>
                  <a:pt x="5990" y="25210"/>
                </a:lnTo>
                <a:lnTo>
                  <a:pt x="8665" y="26937"/>
                </a:lnTo>
                <a:lnTo>
                  <a:pt x="11531" y="28411"/>
                </a:lnTo>
                <a:lnTo>
                  <a:pt x="14497" y="29641"/>
                </a:lnTo>
                <a:lnTo>
                  <a:pt x="17330" y="30797"/>
                </a:lnTo>
                <a:lnTo>
                  <a:pt x="19977" y="31992"/>
                </a:lnTo>
                <a:lnTo>
                  <a:pt x="23116" y="34278"/>
                </a:lnTo>
                <a:lnTo>
                  <a:pt x="24818" y="37313"/>
                </a:lnTo>
                <a:lnTo>
                  <a:pt x="24584" y="41187"/>
                </a:lnTo>
                <a:lnTo>
                  <a:pt x="22967" y="43940"/>
                </a:lnTo>
                <a:lnTo>
                  <a:pt x="20196" y="45683"/>
                </a:lnTo>
                <a:lnTo>
                  <a:pt x="16496" y="46493"/>
                </a:lnTo>
                <a:lnTo>
                  <a:pt x="13075" y="46493"/>
                </a:lnTo>
                <a:lnTo>
                  <a:pt x="9838" y="45759"/>
                </a:lnTo>
                <a:lnTo>
                  <a:pt x="5943" y="44156"/>
                </a:lnTo>
                <a:lnTo>
                  <a:pt x="3161" y="42558"/>
                </a:lnTo>
                <a:lnTo>
                  <a:pt x="266" y="42939"/>
                </a:lnTo>
                <a:lnTo>
                  <a:pt x="0" y="45528"/>
                </a:lnTo>
                <a:lnTo>
                  <a:pt x="266" y="48185"/>
                </a:lnTo>
                <a:lnTo>
                  <a:pt x="2937" y="50928"/>
                </a:lnTo>
                <a:lnTo>
                  <a:pt x="6002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7236716" y="2586070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21"/>
                </a:moveTo>
                <a:lnTo>
                  <a:pt x="367" y="8888"/>
                </a:lnTo>
                <a:lnTo>
                  <a:pt x="3261" y="10731"/>
                </a:lnTo>
                <a:lnTo>
                  <a:pt x="7354" y="10731"/>
                </a:lnTo>
                <a:lnTo>
                  <a:pt x="10299" y="8837"/>
                </a:lnTo>
                <a:lnTo>
                  <a:pt x="10676" y="5309"/>
                </a:lnTo>
                <a:lnTo>
                  <a:pt x="10309" y="1854"/>
                </a:lnTo>
                <a:lnTo>
                  <a:pt x="7405" y="0"/>
                </a:lnTo>
                <a:lnTo>
                  <a:pt x="3326" y="0"/>
                </a:lnTo>
                <a:lnTo>
                  <a:pt x="380" y="1893"/>
                </a:lnTo>
                <a:lnTo>
                  <a:pt x="0" y="5421"/>
                </a:lnTo>
                <a:close/>
              </a:path>
              <a:path w="10676" h="72288">
                <a:moveTo>
                  <a:pt x="1242" y="71374"/>
                </a:moveTo>
                <a:lnTo>
                  <a:pt x="3816" y="72288"/>
                </a:lnTo>
                <a:lnTo>
                  <a:pt x="6930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30" y="20153"/>
                </a:lnTo>
                <a:lnTo>
                  <a:pt x="3816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7267557" y="2605439"/>
            <a:ext cx="47128" cy="53657"/>
          </a:xfrm>
          <a:custGeom>
            <a:avLst/>
            <a:gdLst/>
            <a:ahLst/>
            <a:cxnLst/>
            <a:rect l="l" t="t" r="r" b="b"/>
            <a:pathLst>
              <a:path w="47128" h="53657">
                <a:moveTo>
                  <a:pt x="8957" y="23914"/>
                </a:moveTo>
                <a:lnTo>
                  <a:pt x="9251" y="21347"/>
                </a:lnTo>
                <a:lnTo>
                  <a:pt x="9828" y="18986"/>
                </a:lnTo>
                <a:lnTo>
                  <a:pt x="11296" y="14605"/>
                </a:lnTo>
                <a:lnTo>
                  <a:pt x="13688" y="11173"/>
                </a:lnTo>
                <a:lnTo>
                  <a:pt x="17061" y="8902"/>
                </a:lnTo>
                <a:lnTo>
                  <a:pt x="21117" y="7491"/>
                </a:lnTo>
                <a:lnTo>
                  <a:pt x="26485" y="7491"/>
                </a:lnTo>
                <a:lnTo>
                  <a:pt x="30679" y="9042"/>
                </a:lnTo>
                <a:lnTo>
                  <a:pt x="34027" y="11465"/>
                </a:lnTo>
                <a:lnTo>
                  <a:pt x="36208" y="15011"/>
                </a:lnTo>
                <a:lnTo>
                  <a:pt x="37458" y="19418"/>
                </a:lnTo>
                <a:lnTo>
                  <a:pt x="38182" y="24267"/>
                </a:lnTo>
                <a:lnTo>
                  <a:pt x="38182" y="29743"/>
                </a:lnTo>
                <a:lnTo>
                  <a:pt x="37900" y="32320"/>
                </a:lnTo>
                <a:lnTo>
                  <a:pt x="37332" y="34671"/>
                </a:lnTo>
                <a:lnTo>
                  <a:pt x="36562" y="50266"/>
                </a:lnTo>
                <a:lnTo>
                  <a:pt x="39075" y="48373"/>
                </a:lnTo>
                <a:lnTo>
                  <a:pt x="43084" y="43534"/>
                </a:lnTo>
                <a:lnTo>
                  <a:pt x="44593" y="40651"/>
                </a:lnTo>
                <a:lnTo>
                  <a:pt x="45608" y="37298"/>
                </a:lnTo>
                <a:lnTo>
                  <a:pt x="46624" y="33958"/>
                </a:lnTo>
                <a:lnTo>
                  <a:pt x="47128" y="30300"/>
                </a:lnTo>
                <a:lnTo>
                  <a:pt x="47128" y="22222"/>
                </a:lnTo>
                <a:lnTo>
                  <a:pt x="46649" y="18553"/>
                </a:lnTo>
                <a:lnTo>
                  <a:pt x="45694" y="15303"/>
                </a:lnTo>
                <a:lnTo>
                  <a:pt x="44726" y="12038"/>
                </a:lnTo>
                <a:lnTo>
                  <a:pt x="43294" y="9269"/>
                </a:lnTo>
                <a:lnTo>
                  <a:pt x="41379" y="6997"/>
                </a:lnTo>
                <a:lnTo>
                  <a:pt x="37050" y="2984"/>
                </a:lnTo>
                <a:lnTo>
                  <a:pt x="34171" y="1778"/>
                </a:lnTo>
                <a:lnTo>
                  <a:pt x="31291" y="596"/>
                </a:lnTo>
                <a:lnTo>
                  <a:pt x="27906" y="0"/>
                </a:lnTo>
                <a:lnTo>
                  <a:pt x="20026" y="0"/>
                </a:lnTo>
                <a:lnTo>
                  <a:pt x="16509" y="673"/>
                </a:lnTo>
                <a:lnTo>
                  <a:pt x="13503" y="2005"/>
                </a:lnTo>
                <a:lnTo>
                  <a:pt x="10501" y="3351"/>
                </a:lnTo>
                <a:lnTo>
                  <a:pt x="8003" y="5229"/>
                </a:lnTo>
                <a:lnTo>
                  <a:pt x="3996" y="10068"/>
                </a:lnTo>
                <a:lnTo>
                  <a:pt x="2487" y="12952"/>
                </a:lnTo>
                <a:lnTo>
                  <a:pt x="1494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74" y="35114"/>
                </a:lnTo>
                <a:lnTo>
                  <a:pt x="1422" y="38354"/>
                </a:lnTo>
                <a:lnTo>
                  <a:pt x="2350" y="41615"/>
                </a:lnTo>
                <a:lnTo>
                  <a:pt x="3787" y="44383"/>
                </a:lnTo>
                <a:lnTo>
                  <a:pt x="5709" y="46669"/>
                </a:lnTo>
                <a:lnTo>
                  <a:pt x="10022" y="50673"/>
                </a:lnTo>
                <a:lnTo>
                  <a:pt x="9669" y="34239"/>
                </a:lnTo>
                <a:lnTo>
                  <a:pt x="8957" y="29361"/>
                </a:lnTo>
                <a:lnTo>
                  <a:pt x="8957" y="23914"/>
                </a:lnTo>
                <a:close/>
              </a:path>
              <a:path w="47128" h="53657">
                <a:moveTo>
                  <a:pt x="26034" y="46126"/>
                </a:moveTo>
                <a:lnTo>
                  <a:pt x="20700" y="46126"/>
                </a:lnTo>
                <a:lnTo>
                  <a:pt x="16509" y="44574"/>
                </a:lnTo>
                <a:lnTo>
                  <a:pt x="13150" y="42148"/>
                </a:lnTo>
                <a:lnTo>
                  <a:pt x="10929" y="38646"/>
                </a:lnTo>
                <a:lnTo>
                  <a:pt x="9669" y="34239"/>
                </a:lnTo>
                <a:lnTo>
                  <a:pt x="10022" y="50673"/>
                </a:lnTo>
                <a:lnTo>
                  <a:pt x="12903" y="51879"/>
                </a:lnTo>
                <a:lnTo>
                  <a:pt x="15782" y="53070"/>
                </a:lnTo>
                <a:lnTo>
                  <a:pt x="19170" y="53657"/>
                </a:lnTo>
                <a:lnTo>
                  <a:pt x="27025" y="53657"/>
                </a:lnTo>
                <a:lnTo>
                  <a:pt x="30520" y="52984"/>
                </a:lnTo>
                <a:lnTo>
                  <a:pt x="33545" y="51624"/>
                </a:lnTo>
                <a:lnTo>
                  <a:pt x="36562" y="50266"/>
                </a:lnTo>
                <a:lnTo>
                  <a:pt x="37332" y="34671"/>
                </a:lnTo>
                <a:lnTo>
                  <a:pt x="35888" y="39052"/>
                </a:lnTo>
                <a:lnTo>
                  <a:pt x="33487" y="42454"/>
                </a:lnTo>
                <a:lnTo>
                  <a:pt x="30088" y="44704"/>
                </a:lnTo>
                <a:lnTo>
                  <a:pt x="26034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7336421" y="2605439"/>
            <a:ext cx="40598" cy="52919"/>
          </a:xfrm>
          <a:custGeom>
            <a:avLst/>
            <a:gdLst/>
            <a:ahLst/>
            <a:cxnLst/>
            <a:rect l="l" t="t" r="r" b="b"/>
            <a:pathLst>
              <a:path w="40598" h="52919">
                <a:moveTo>
                  <a:pt x="5896" y="52919"/>
                </a:moveTo>
                <a:lnTo>
                  <a:pt x="8655" y="51267"/>
                </a:lnTo>
                <a:lnTo>
                  <a:pt x="8655" y="17142"/>
                </a:lnTo>
                <a:lnTo>
                  <a:pt x="11031" y="14071"/>
                </a:lnTo>
                <a:lnTo>
                  <a:pt x="13288" y="11746"/>
                </a:lnTo>
                <a:lnTo>
                  <a:pt x="17626" y="8557"/>
                </a:lnTo>
                <a:lnTo>
                  <a:pt x="21953" y="7757"/>
                </a:lnTo>
                <a:lnTo>
                  <a:pt x="25102" y="8088"/>
                </a:lnTo>
                <a:lnTo>
                  <a:pt x="27655" y="9385"/>
                </a:lnTo>
                <a:lnTo>
                  <a:pt x="30300" y="12786"/>
                </a:lnTo>
                <a:lnTo>
                  <a:pt x="31330" y="15951"/>
                </a:lnTo>
                <a:lnTo>
                  <a:pt x="31957" y="19885"/>
                </a:lnTo>
                <a:lnTo>
                  <a:pt x="31957" y="51267"/>
                </a:lnTo>
                <a:lnTo>
                  <a:pt x="32176" y="52005"/>
                </a:lnTo>
                <a:lnTo>
                  <a:pt x="34725" y="52919"/>
                </a:lnTo>
                <a:lnTo>
                  <a:pt x="37839" y="52919"/>
                </a:lnTo>
                <a:lnTo>
                  <a:pt x="40598" y="51267"/>
                </a:lnTo>
                <a:lnTo>
                  <a:pt x="40598" y="18021"/>
                </a:lnTo>
                <a:lnTo>
                  <a:pt x="40316" y="15036"/>
                </a:lnTo>
                <a:lnTo>
                  <a:pt x="39161" y="10083"/>
                </a:lnTo>
                <a:lnTo>
                  <a:pt x="36871" y="6069"/>
                </a:lnTo>
                <a:lnTo>
                  <a:pt x="33818" y="2768"/>
                </a:lnTo>
                <a:lnTo>
                  <a:pt x="29531" y="557"/>
                </a:lnTo>
                <a:lnTo>
                  <a:pt x="26882" y="0"/>
                </a:lnTo>
                <a:lnTo>
                  <a:pt x="21046" y="0"/>
                </a:lnTo>
                <a:lnTo>
                  <a:pt x="18389" y="722"/>
                </a:lnTo>
                <a:lnTo>
                  <a:pt x="15750" y="2145"/>
                </a:lnTo>
                <a:lnTo>
                  <a:pt x="13119" y="3567"/>
                </a:lnTo>
                <a:lnTo>
                  <a:pt x="10468" y="5828"/>
                </a:lnTo>
                <a:lnTo>
                  <a:pt x="7809" y="8902"/>
                </a:lnTo>
                <a:lnTo>
                  <a:pt x="7809" y="2437"/>
                </a:lnTo>
                <a:lnTo>
                  <a:pt x="5847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68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7398204" y="2605439"/>
            <a:ext cx="38696" cy="53657"/>
          </a:xfrm>
          <a:custGeom>
            <a:avLst/>
            <a:gdLst/>
            <a:ahLst/>
            <a:cxnLst/>
            <a:rect l="l" t="t" r="r" b="b"/>
            <a:pathLst>
              <a:path w="38696" h="53657">
                <a:moveTo>
                  <a:pt x="3286" y="12103"/>
                </a:moveTo>
                <a:lnTo>
                  <a:pt x="5937" y="11530"/>
                </a:lnTo>
                <a:lnTo>
                  <a:pt x="9133" y="9791"/>
                </a:lnTo>
                <a:lnTo>
                  <a:pt x="11906" y="8585"/>
                </a:lnTo>
                <a:lnTo>
                  <a:pt x="15275" y="7531"/>
                </a:lnTo>
                <a:lnTo>
                  <a:pt x="19321" y="7264"/>
                </a:lnTo>
                <a:lnTo>
                  <a:pt x="22987" y="7515"/>
                </a:lnTo>
                <a:lnTo>
                  <a:pt x="26809" y="9204"/>
                </a:lnTo>
                <a:lnTo>
                  <a:pt x="29150" y="12344"/>
                </a:lnTo>
                <a:lnTo>
                  <a:pt x="29909" y="15227"/>
                </a:lnTo>
                <a:lnTo>
                  <a:pt x="30107" y="18770"/>
                </a:lnTo>
                <a:lnTo>
                  <a:pt x="30107" y="22567"/>
                </a:lnTo>
                <a:lnTo>
                  <a:pt x="19955" y="22567"/>
                </a:lnTo>
                <a:lnTo>
                  <a:pt x="16647" y="22909"/>
                </a:lnTo>
                <a:lnTo>
                  <a:pt x="13719" y="23568"/>
                </a:lnTo>
                <a:lnTo>
                  <a:pt x="10789" y="24241"/>
                </a:lnTo>
                <a:lnTo>
                  <a:pt x="8313" y="25246"/>
                </a:lnTo>
                <a:lnTo>
                  <a:pt x="4269" y="27924"/>
                </a:lnTo>
                <a:lnTo>
                  <a:pt x="162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65" y="46925"/>
                </a:lnTo>
                <a:lnTo>
                  <a:pt x="4479" y="49758"/>
                </a:lnTo>
                <a:lnTo>
                  <a:pt x="7599" y="51991"/>
                </a:lnTo>
                <a:lnTo>
                  <a:pt x="11610" y="53326"/>
                </a:lnTo>
                <a:lnTo>
                  <a:pt x="16344" y="53657"/>
                </a:lnTo>
                <a:lnTo>
                  <a:pt x="17691" y="46669"/>
                </a:lnTo>
                <a:lnTo>
                  <a:pt x="14908" y="46669"/>
                </a:lnTo>
                <a:lnTo>
                  <a:pt x="12740" y="45910"/>
                </a:lnTo>
                <a:lnTo>
                  <a:pt x="9626" y="42912"/>
                </a:lnTo>
                <a:lnTo>
                  <a:pt x="8853" y="38354"/>
                </a:lnTo>
                <a:lnTo>
                  <a:pt x="9663" y="34429"/>
                </a:lnTo>
                <a:lnTo>
                  <a:pt x="12197" y="31496"/>
                </a:lnTo>
                <a:lnTo>
                  <a:pt x="14796" y="30073"/>
                </a:lnTo>
                <a:lnTo>
                  <a:pt x="18291" y="29235"/>
                </a:lnTo>
                <a:lnTo>
                  <a:pt x="22716" y="29029"/>
                </a:lnTo>
                <a:lnTo>
                  <a:pt x="30107" y="29029"/>
                </a:lnTo>
                <a:lnTo>
                  <a:pt x="30107" y="39380"/>
                </a:lnTo>
                <a:lnTo>
                  <a:pt x="25952" y="43675"/>
                </a:lnTo>
                <a:lnTo>
                  <a:pt x="22078" y="46061"/>
                </a:lnTo>
                <a:lnTo>
                  <a:pt x="19159" y="53657"/>
                </a:lnTo>
                <a:lnTo>
                  <a:pt x="21845" y="53035"/>
                </a:lnTo>
                <a:lnTo>
                  <a:pt x="24368" y="51763"/>
                </a:lnTo>
                <a:lnTo>
                  <a:pt x="26910" y="50492"/>
                </a:lnTo>
                <a:lnTo>
                  <a:pt x="31273" y="46442"/>
                </a:lnTo>
                <a:lnTo>
                  <a:pt x="31273" y="51332"/>
                </a:lnTo>
                <a:lnTo>
                  <a:pt x="33354" y="52905"/>
                </a:lnTo>
                <a:lnTo>
                  <a:pt x="35928" y="52959"/>
                </a:lnTo>
                <a:lnTo>
                  <a:pt x="38696" y="51332"/>
                </a:lnTo>
                <a:lnTo>
                  <a:pt x="38696" y="15353"/>
                </a:lnTo>
                <a:lnTo>
                  <a:pt x="38369" y="12700"/>
                </a:lnTo>
                <a:lnTo>
                  <a:pt x="37033" y="8128"/>
                </a:lnTo>
                <a:lnTo>
                  <a:pt x="34507" y="4697"/>
                </a:lnTo>
                <a:lnTo>
                  <a:pt x="31122" y="1993"/>
                </a:lnTo>
                <a:lnTo>
                  <a:pt x="26366" y="392"/>
                </a:lnTo>
                <a:lnTo>
                  <a:pt x="23501" y="0"/>
                </a:lnTo>
                <a:lnTo>
                  <a:pt x="20116" y="0"/>
                </a:lnTo>
                <a:lnTo>
                  <a:pt x="16502" y="176"/>
                </a:lnTo>
                <a:lnTo>
                  <a:pt x="12934" y="849"/>
                </a:lnTo>
                <a:lnTo>
                  <a:pt x="9795" y="1813"/>
                </a:lnTo>
                <a:lnTo>
                  <a:pt x="5811" y="3556"/>
                </a:lnTo>
                <a:lnTo>
                  <a:pt x="2487" y="6691"/>
                </a:lnTo>
                <a:lnTo>
                  <a:pt x="2293" y="9385"/>
                </a:lnTo>
                <a:lnTo>
                  <a:pt x="3286" y="12103"/>
                </a:lnTo>
                <a:close/>
              </a:path>
              <a:path w="38696" h="53657">
                <a:moveTo>
                  <a:pt x="17691" y="46669"/>
                </a:moveTo>
                <a:lnTo>
                  <a:pt x="16344" y="53657"/>
                </a:lnTo>
                <a:lnTo>
                  <a:pt x="19159" y="53657"/>
                </a:lnTo>
                <a:lnTo>
                  <a:pt x="22078" y="46061"/>
                </a:lnTo>
                <a:lnTo>
                  <a:pt x="17691" y="466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7461457" y="2582514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701"/>
                </a:lnTo>
                <a:lnTo>
                  <a:pt x="8431" y="939"/>
                </a:lnTo>
                <a:lnTo>
                  <a:pt x="5886" y="0"/>
                </a:lnTo>
                <a:lnTo>
                  <a:pt x="2772" y="0"/>
                </a:lnTo>
                <a:lnTo>
                  <a:pt x="0" y="1701"/>
                </a:lnTo>
                <a:lnTo>
                  <a:pt x="0" y="74192"/>
                </a:lnTo>
                <a:lnTo>
                  <a:pt x="198" y="74929"/>
                </a:lnTo>
                <a:lnTo>
                  <a:pt x="2772" y="75844"/>
                </a:lnTo>
                <a:lnTo>
                  <a:pt x="5886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7521364" y="2593152"/>
            <a:ext cx="30787" cy="65836"/>
          </a:xfrm>
          <a:custGeom>
            <a:avLst/>
            <a:gdLst/>
            <a:ahLst/>
            <a:cxnLst/>
            <a:rect l="l" t="t" r="r" b="b"/>
            <a:pathLst>
              <a:path w="30787" h="65836">
                <a:moveTo>
                  <a:pt x="16963" y="1703"/>
                </a:moveTo>
                <a:lnTo>
                  <a:pt x="16755" y="993"/>
                </a:lnTo>
                <a:lnTo>
                  <a:pt x="14206" y="0"/>
                </a:lnTo>
                <a:lnTo>
                  <a:pt x="11092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89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23" y="20754"/>
                </a:lnTo>
                <a:lnTo>
                  <a:pt x="8323" y="52110"/>
                </a:lnTo>
                <a:lnTo>
                  <a:pt x="9083" y="56641"/>
                </a:lnTo>
                <a:lnTo>
                  <a:pt x="10407" y="60440"/>
                </a:lnTo>
                <a:lnTo>
                  <a:pt x="12647" y="63158"/>
                </a:lnTo>
                <a:lnTo>
                  <a:pt x="15811" y="64836"/>
                </a:lnTo>
                <a:lnTo>
                  <a:pt x="19659" y="65836"/>
                </a:lnTo>
                <a:lnTo>
                  <a:pt x="24502" y="65671"/>
                </a:lnTo>
                <a:lnTo>
                  <a:pt x="27490" y="65102"/>
                </a:lnTo>
                <a:lnTo>
                  <a:pt x="30449" y="63093"/>
                </a:lnTo>
                <a:lnTo>
                  <a:pt x="30787" y="59983"/>
                </a:lnTo>
                <a:lnTo>
                  <a:pt x="30787" y="59324"/>
                </a:lnTo>
                <a:lnTo>
                  <a:pt x="28999" y="56743"/>
                </a:lnTo>
                <a:lnTo>
                  <a:pt x="26352" y="57787"/>
                </a:lnTo>
                <a:lnTo>
                  <a:pt x="23573" y="58179"/>
                </a:lnTo>
                <a:lnTo>
                  <a:pt x="19364" y="57330"/>
                </a:lnTo>
                <a:lnTo>
                  <a:pt x="17442" y="53898"/>
                </a:lnTo>
                <a:lnTo>
                  <a:pt x="16963" y="51347"/>
                </a:lnTo>
                <a:lnTo>
                  <a:pt x="16963" y="20754"/>
                </a:lnTo>
                <a:lnTo>
                  <a:pt x="29063" y="20754"/>
                </a:lnTo>
                <a:lnTo>
                  <a:pt x="30632" y="19306"/>
                </a:lnTo>
                <a:lnTo>
                  <a:pt x="30787" y="16372"/>
                </a:lnTo>
                <a:lnTo>
                  <a:pt x="29063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7569252" y="2605439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7" y="14136"/>
                </a:lnTo>
                <a:lnTo>
                  <a:pt x="41393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76" y="1842"/>
                </a:lnTo>
                <a:lnTo>
                  <a:pt x="29462" y="622"/>
                </a:lnTo>
                <a:lnTo>
                  <a:pt x="26315" y="0"/>
                </a:lnTo>
                <a:lnTo>
                  <a:pt x="26352" y="6997"/>
                </a:lnTo>
                <a:lnTo>
                  <a:pt x="29512" y="8329"/>
                </a:lnTo>
                <a:lnTo>
                  <a:pt x="31636" y="11012"/>
                </a:lnTo>
                <a:lnTo>
                  <a:pt x="33768" y="13690"/>
                </a:lnTo>
                <a:lnTo>
                  <a:pt x="34772" y="17387"/>
                </a:lnTo>
                <a:lnTo>
                  <a:pt x="34660" y="22085"/>
                </a:lnTo>
                <a:lnTo>
                  <a:pt x="8945" y="22085"/>
                </a:lnTo>
                <a:lnTo>
                  <a:pt x="9018" y="20091"/>
                </a:lnTo>
                <a:lnTo>
                  <a:pt x="10439" y="3124"/>
                </a:lnTo>
                <a:lnTo>
                  <a:pt x="8064" y="4902"/>
                </a:lnTo>
                <a:lnTo>
                  <a:pt x="4128" y="9575"/>
                </a:lnTo>
                <a:lnTo>
                  <a:pt x="2623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8" y="46989"/>
                </a:lnTo>
                <a:lnTo>
                  <a:pt x="10454" y="50863"/>
                </a:lnTo>
                <a:lnTo>
                  <a:pt x="13384" y="51979"/>
                </a:lnTo>
                <a:lnTo>
                  <a:pt x="16290" y="53099"/>
                </a:lnTo>
                <a:lnTo>
                  <a:pt x="19684" y="53657"/>
                </a:lnTo>
                <a:lnTo>
                  <a:pt x="23568" y="53657"/>
                </a:lnTo>
                <a:lnTo>
                  <a:pt x="27896" y="53492"/>
                </a:lnTo>
                <a:lnTo>
                  <a:pt x="31852" y="52807"/>
                </a:lnTo>
                <a:lnTo>
                  <a:pt x="35078" y="51979"/>
                </a:lnTo>
                <a:lnTo>
                  <a:pt x="37814" y="51104"/>
                </a:lnTo>
                <a:lnTo>
                  <a:pt x="41047" y="48830"/>
                </a:lnTo>
                <a:lnTo>
                  <a:pt x="41367" y="46165"/>
                </a:lnTo>
                <a:lnTo>
                  <a:pt x="40806" y="43016"/>
                </a:lnTo>
                <a:lnTo>
                  <a:pt x="38069" y="43267"/>
                </a:lnTo>
                <a:lnTo>
                  <a:pt x="34919" y="44552"/>
                </a:lnTo>
                <a:lnTo>
                  <a:pt x="32125" y="45441"/>
                </a:lnTo>
                <a:lnTo>
                  <a:pt x="28619" y="46191"/>
                </a:lnTo>
                <a:lnTo>
                  <a:pt x="24368" y="46393"/>
                </a:lnTo>
                <a:lnTo>
                  <a:pt x="21535" y="46393"/>
                </a:lnTo>
                <a:lnTo>
                  <a:pt x="17157" y="45135"/>
                </a:lnTo>
                <a:lnTo>
                  <a:pt x="13594" y="43116"/>
                </a:lnTo>
                <a:lnTo>
                  <a:pt x="11137" y="40006"/>
                </a:lnTo>
                <a:lnTo>
                  <a:pt x="9740" y="35977"/>
                </a:lnTo>
                <a:lnTo>
                  <a:pt x="8945" y="31355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48"/>
                </a:lnTo>
                <a:lnTo>
                  <a:pt x="43365" y="24738"/>
                </a:lnTo>
                <a:lnTo>
                  <a:pt x="43365" y="19925"/>
                </a:lnTo>
                <a:lnTo>
                  <a:pt x="42972" y="16941"/>
                </a:lnTo>
                <a:close/>
              </a:path>
              <a:path w="43365" h="53657">
                <a:moveTo>
                  <a:pt x="9018" y="20091"/>
                </a:moveTo>
                <a:lnTo>
                  <a:pt x="9950" y="16357"/>
                </a:lnTo>
                <a:lnTo>
                  <a:pt x="11396" y="12927"/>
                </a:lnTo>
                <a:lnTo>
                  <a:pt x="14925" y="9079"/>
                </a:lnTo>
                <a:lnTo>
                  <a:pt x="18150" y="7415"/>
                </a:lnTo>
                <a:lnTo>
                  <a:pt x="22172" y="6997"/>
                </a:lnTo>
                <a:lnTo>
                  <a:pt x="26352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31" y="622"/>
                </a:lnTo>
                <a:lnTo>
                  <a:pt x="13247" y="1868"/>
                </a:lnTo>
                <a:lnTo>
                  <a:pt x="10439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7631711" y="2605439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61"/>
                </a:moveTo>
                <a:lnTo>
                  <a:pt x="17697" y="46669"/>
                </a:lnTo>
                <a:lnTo>
                  <a:pt x="16337" y="53657"/>
                </a:lnTo>
                <a:lnTo>
                  <a:pt x="19155" y="53657"/>
                </a:lnTo>
                <a:lnTo>
                  <a:pt x="21837" y="53035"/>
                </a:lnTo>
                <a:lnTo>
                  <a:pt x="26902" y="50492"/>
                </a:lnTo>
                <a:lnTo>
                  <a:pt x="25944" y="43675"/>
                </a:lnTo>
                <a:lnTo>
                  <a:pt x="22071" y="46061"/>
                </a:lnTo>
                <a:close/>
              </a:path>
              <a:path w="26902" h="53657">
                <a:moveTo>
                  <a:pt x="3294" y="12103"/>
                </a:moveTo>
                <a:lnTo>
                  <a:pt x="5943" y="11530"/>
                </a:lnTo>
                <a:lnTo>
                  <a:pt x="9130" y="9791"/>
                </a:lnTo>
                <a:lnTo>
                  <a:pt x="11898" y="8585"/>
                </a:lnTo>
                <a:lnTo>
                  <a:pt x="15281" y="7531"/>
                </a:lnTo>
                <a:lnTo>
                  <a:pt x="19314" y="7264"/>
                </a:lnTo>
                <a:lnTo>
                  <a:pt x="22993" y="7515"/>
                </a:lnTo>
                <a:lnTo>
                  <a:pt x="26816" y="9204"/>
                </a:lnTo>
                <a:lnTo>
                  <a:pt x="29145" y="12344"/>
                </a:lnTo>
                <a:lnTo>
                  <a:pt x="29916" y="15227"/>
                </a:lnTo>
                <a:lnTo>
                  <a:pt x="30110" y="18770"/>
                </a:lnTo>
                <a:lnTo>
                  <a:pt x="30110" y="22567"/>
                </a:lnTo>
                <a:lnTo>
                  <a:pt x="19951" y="22567"/>
                </a:lnTo>
                <a:lnTo>
                  <a:pt x="16643" y="22909"/>
                </a:lnTo>
                <a:lnTo>
                  <a:pt x="13712" y="23568"/>
                </a:lnTo>
                <a:lnTo>
                  <a:pt x="10782" y="24241"/>
                </a:lnTo>
                <a:lnTo>
                  <a:pt x="8308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58" y="46925"/>
                </a:lnTo>
                <a:lnTo>
                  <a:pt x="4471" y="49758"/>
                </a:lnTo>
                <a:lnTo>
                  <a:pt x="7595" y="51991"/>
                </a:lnTo>
                <a:lnTo>
                  <a:pt x="11616" y="53326"/>
                </a:lnTo>
                <a:lnTo>
                  <a:pt x="16337" y="53657"/>
                </a:lnTo>
                <a:lnTo>
                  <a:pt x="17697" y="46669"/>
                </a:lnTo>
                <a:lnTo>
                  <a:pt x="14900" y="46669"/>
                </a:lnTo>
                <a:lnTo>
                  <a:pt x="12733" y="45910"/>
                </a:lnTo>
                <a:lnTo>
                  <a:pt x="9618" y="42912"/>
                </a:lnTo>
                <a:lnTo>
                  <a:pt x="8849" y="38354"/>
                </a:lnTo>
                <a:lnTo>
                  <a:pt x="9658" y="34429"/>
                </a:lnTo>
                <a:lnTo>
                  <a:pt x="12193" y="31496"/>
                </a:lnTo>
                <a:lnTo>
                  <a:pt x="14803" y="30073"/>
                </a:lnTo>
                <a:lnTo>
                  <a:pt x="18284" y="29235"/>
                </a:lnTo>
                <a:lnTo>
                  <a:pt x="22722" y="29029"/>
                </a:lnTo>
                <a:lnTo>
                  <a:pt x="30110" y="29029"/>
                </a:lnTo>
                <a:lnTo>
                  <a:pt x="30110" y="39380"/>
                </a:lnTo>
                <a:lnTo>
                  <a:pt x="25944" y="43675"/>
                </a:lnTo>
                <a:lnTo>
                  <a:pt x="26902" y="50492"/>
                </a:lnTo>
                <a:lnTo>
                  <a:pt x="31266" y="46442"/>
                </a:lnTo>
                <a:lnTo>
                  <a:pt x="31266" y="51332"/>
                </a:lnTo>
                <a:lnTo>
                  <a:pt x="33350" y="52905"/>
                </a:lnTo>
                <a:lnTo>
                  <a:pt x="35924" y="52959"/>
                </a:lnTo>
                <a:lnTo>
                  <a:pt x="38693" y="51332"/>
                </a:lnTo>
                <a:lnTo>
                  <a:pt x="38693" y="15353"/>
                </a:lnTo>
                <a:lnTo>
                  <a:pt x="38365" y="12700"/>
                </a:lnTo>
                <a:lnTo>
                  <a:pt x="37040" y="8128"/>
                </a:lnTo>
                <a:lnTo>
                  <a:pt x="34498" y="4697"/>
                </a:lnTo>
                <a:lnTo>
                  <a:pt x="31118" y="1993"/>
                </a:lnTo>
                <a:lnTo>
                  <a:pt x="26362" y="392"/>
                </a:lnTo>
                <a:lnTo>
                  <a:pt x="23493" y="0"/>
                </a:lnTo>
                <a:lnTo>
                  <a:pt x="20112" y="0"/>
                </a:lnTo>
                <a:lnTo>
                  <a:pt x="16494" y="176"/>
                </a:lnTo>
                <a:lnTo>
                  <a:pt x="12942" y="849"/>
                </a:lnTo>
                <a:lnTo>
                  <a:pt x="9787" y="1813"/>
                </a:lnTo>
                <a:lnTo>
                  <a:pt x="5817" y="3556"/>
                </a:lnTo>
                <a:lnTo>
                  <a:pt x="2487" y="6691"/>
                </a:lnTo>
                <a:lnTo>
                  <a:pt x="2299" y="9385"/>
                </a:lnTo>
                <a:lnTo>
                  <a:pt x="329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7694970" y="2605439"/>
            <a:ext cx="69905" cy="52919"/>
          </a:xfrm>
          <a:custGeom>
            <a:avLst/>
            <a:gdLst/>
            <a:ahLst/>
            <a:cxnLst/>
            <a:rect l="l" t="t" r="r" b="b"/>
            <a:pathLst>
              <a:path w="69905" h="52919">
                <a:moveTo>
                  <a:pt x="61423" y="52005"/>
                </a:moveTo>
                <a:lnTo>
                  <a:pt x="64033" y="52919"/>
                </a:lnTo>
                <a:lnTo>
                  <a:pt x="67147" y="52919"/>
                </a:lnTo>
                <a:lnTo>
                  <a:pt x="69905" y="51267"/>
                </a:lnTo>
                <a:lnTo>
                  <a:pt x="69905" y="17650"/>
                </a:lnTo>
                <a:lnTo>
                  <a:pt x="69645" y="15036"/>
                </a:lnTo>
                <a:lnTo>
                  <a:pt x="68555" y="10083"/>
                </a:lnTo>
                <a:lnTo>
                  <a:pt x="66374" y="6069"/>
                </a:lnTo>
                <a:lnTo>
                  <a:pt x="63436" y="2768"/>
                </a:lnTo>
                <a:lnTo>
                  <a:pt x="59314" y="557"/>
                </a:lnTo>
                <a:lnTo>
                  <a:pt x="56765" y="0"/>
                </a:lnTo>
                <a:lnTo>
                  <a:pt x="52463" y="0"/>
                </a:lnTo>
                <a:lnTo>
                  <a:pt x="48737" y="849"/>
                </a:lnTo>
                <a:lnTo>
                  <a:pt x="46163" y="2170"/>
                </a:lnTo>
                <a:lnTo>
                  <a:pt x="43492" y="3923"/>
                </a:lnTo>
                <a:lnTo>
                  <a:pt x="40659" y="6385"/>
                </a:lnTo>
                <a:lnTo>
                  <a:pt x="37595" y="9662"/>
                </a:lnTo>
                <a:lnTo>
                  <a:pt x="35500" y="5727"/>
                </a:lnTo>
                <a:lnTo>
                  <a:pt x="32458" y="2692"/>
                </a:lnTo>
                <a:lnTo>
                  <a:pt x="29898" y="1179"/>
                </a:lnTo>
                <a:lnTo>
                  <a:pt x="26795" y="226"/>
                </a:lnTo>
                <a:lnTo>
                  <a:pt x="23094" y="0"/>
                </a:lnTo>
                <a:lnTo>
                  <a:pt x="20546" y="0"/>
                </a:lnTo>
                <a:lnTo>
                  <a:pt x="18018" y="722"/>
                </a:lnTo>
                <a:lnTo>
                  <a:pt x="13018" y="3567"/>
                </a:lnTo>
                <a:lnTo>
                  <a:pt x="10444" y="5828"/>
                </a:lnTo>
                <a:lnTo>
                  <a:pt x="7797" y="8902"/>
                </a:lnTo>
                <a:lnTo>
                  <a:pt x="7797" y="2437"/>
                </a:lnTo>
                <a:lnTo>
                  <a:pt x="5825" y="838"/>
                </a:lnTo>
                <a:lnTo>
                  <a:pt x="3114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43" y="52919"/>
                </a:lnTo>
                <a:lnTo>
                  <a:pt x="5872" y="52919"/>
                </a:lnTo>
                <a:lnTo>
                  <a:pt x="8629" y="51267"/>
                </a:lnTo>
                <a:lnTo>
                  <a:pt x="8629" y="17142"/>
                </a:lnTo>
                <a:lnTo>
                  <a:pt x="11009" y="14071"/>
                </a:lnTo>
                <a:lnTo>
                  <a:pt x="15236" y="10144"/>
                </a:lnTo>
                <a:lnTo>
                  <a:pt x="19270" y="7757"/>
                </a:lnTo>
                <a:lnTo>
                  <a:pt x="22863" y="7757"/>
                </a:lnTo>
                <a:lnTo>
                  <a:pt x="25424" y="8722"/>
                </a:lnTo>
                <a:lnTo>
                  <a:pt x="28314" y="11555"/>
                </a:lnTo>
                <a:lnTo>
                  <a:pt x="29674" y="14248"/>
                </a:lnTo>
                <a:lnTo>
                  <a:pt x="30438" y="17650"/>
                </a:lnTo>
                <a:lnTo>
                  <a:pt x="30632" y="21588"/>
                </a:lnTo>
                <a:lnTo>
                  <a:pt x="30632" y="51267"/>
                </a:lnTo>
                <a:lnTo>
                  <a:pt x="30816" y="52005"/>
                </a:lnTo>
                <a:lnTo>
                  <a:pt x="33430" y="52919"/>
                </a:lnTo>
                <a:lnTo>
                  <a:pt x="36454" y="52919"/>
                </a:lnTo>
                <a:lnTo>
                  <a:pt x="39273" y="51267"/>
                </a:lnTo>
                <a:lnTo>
                  <a:pt x="39273" y="17142"/>
                </a:lnTo>
                <a:lnTo>
                  <a:pt x="41677" y="14071"/>
                </a:lnTo>
                <a:lnTo>
                  <a:pt x="45893" y="10144"/>
                </a:lnTo>
                <a:lnTo>
                  <a:pt x="49903" y="7757"/>
                </a:lnTo>
                <a:lnTo>
                  <a:pt x="53492" y="7757"/>
                </a:lnTo>
                <a:lnTo>
                  <a:pt x="56081" y="8722"/>
                </a:lnTo>
                <a:lnTo>
                  <a:pt x="59008" y="11555"/>
                </a:lnTo>
                <a:lnTo>
                  <a:pt x="60347" y="14248"/>
                </a:lnTo>
                <a:lnTo>
                  <a:pt x="61031" y="17650"/>
                </a:lnTo>
                <a:lnTo>
                  <a:pt x="61215" y="21588"/>
                </a:lnTo>
                <a:lnTo>
                  <a:pt x="61215" y="51267"/>
                </a:lnTo>
                <a:lnTo>
                  <a:pt x="61423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7817817" y="2606216"/>
            <a:ext cx="71164" cy="52085"/>
          </a:xfrm>
          <a:custGeom>
            <a:avLst/>
            <a:gdLst/>
            <a:ahLst/>
            <a:cxnLst/>
            <a:rect l="l" t="t" r="r" b="b"/>
            <a:pathLst>
              <a:path w="71164" h="52085">
                <a:moveTo>
                  <a:pt x="464" y="3837"/>
                </a:moveTo>
                <a:lnTo>
                  <a:pt x="14241" y="50231"/>
                </a:lnTo>
                <a:lnTo>
                  <a:pt x="14720" y="51145"/>
                </a:lnTo>
                <a:lnTo>
                  <a:pt x="17355" y="52069"/>
                </a:lnTo>
                <a:lnTo>
                  <a:pt x="23374" y="52044"/>
                </a:lnTo>
                <a:lnTo>
                  <a:pt x="25923" y="50231"/>
                </a:lnTo>
                <a:lnTo>
                  <a:pt x="35092" y="14795"/>
                </a:lnTo>
                <a:lnTo>
                  <a:pt x="35300" y="14795"/>
                </a:lnTo>
                <a:lnTo>
                  <a:pt x="45194" y="50231"/>
                </a:lnTo>
                <a:lnTo>
                  <a:pt x="45669" y="51145"/>
                </a:lnTo>
                <a:lnTo>
                  <a:pt x="48390" y="52069"/>
                </a:lnTo>
                <a:lnTo>
                  <a:pt x="53733" y="52085"/>
                </a:lnTo>
                <a:lnTo>
                  <a:pt x="56822" y="50231"/>
                </a:lnTo>
                <a:lnTo>
                  <a:pt x="70699" y="3837"/>
                </a:lnTo>
                <a:lnTo>
                  <a:pt x="71164" y="1551"/>
                </a:lnTo>
                <a:lnTo>
                  <a:pt x="68652" y="0"/>
                </a:lnTo>
                <a:lnTo>
                  <a:pt x="65491" y="0"/>
                </a:lnTo>
                <a:lnTo>
                  <a:pt x="62473" y="1717"/>
                </a:lnTo>
                <a:lnTo>
                  <a:pt x="51271" y="41986"/>
                </a:lnTo>
                <a:lnTo>
                  <a:pt x="51108" y="41986"/>
                </a:lnTo>
                <a:lnTo>
                  <a:pt x="39844" y="1612"/>
                </a:lnTo>
                <a:lnTo>
                  <a:pt x="39690" y="1069"/>
                </a:lnTo>
                <a:lnTo>
                  <a:pt x="37040" y="0"/>
                </a:lnTo>
                <a:lnTo>
                  <a:pt x="33929" y="0"/>
                </a:lnTo>
                <a:lnTo>
                  <a:pt x="31056" y="1717"/>
                </a:lnTo>
                <a:lnTo>
                  <a:pt x="20638" y="41986"/>
                </a:lnTo>
                <a:lnTo>
                  <a:pt x="20419" y="41986"/>
                </a:lnTo>
                <a:lnTo>
                  <a:pt x="9067" y="1717"/>
                </a:lnTo>
                <a:lnTo>
                  <a:pt x="8690" y="863"/>
                </a:lnTo>
                <a:lnTo>
                  <a:pt x="6051" y="0"/>
                </a:lnTo>
                <a:lnTo>
                  <a:pt x="2818" y="0"/>
                </a:lnTo>
                <a:lnTo>
                  <a:pt x="0" y="1234"/>
                </a:lnTo>
                <a:lnTo>
                  <a:pt x="464" y="38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7907809" y="2586070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1"/>
                </a:moveTo>
                <a:lnTo>
                  <a:pt x="370" y="8888"/>
                </a:lnTo>
                <a:lnTo>
                  <a:pt x="3276" y="10731"/>
                </a:lnTo>
                <a:lnTo>
                  <a:pt x="7358" y="10731"/>
                </a:lnTo>
                <a:lnTo>
                  <a:pt x="10299" y="8837"/>
                </a:lnTo>
                <a:lnTo>
                  <a:pt x="10678" y="5309"/>
                </a:lnTo>
                <a:lnTo>
                  <a:pt x="10311" y="1854"/>
                </a:lnTo>
                <a:lnTo>
                  <a:pt x="7420" y="0"/>
                </a:lnTo>
                <a:lnTo>
                  <a:pt x="3323" y="0"/>
                </a:lnTo>
                <a:lnTo>
                  <a:pt x="386" y="1893"/>
                </a:lnTo>
                <a:lnTo>
                  <a:pt x="0" y="5421"/>
                </a:lnTo>
                <a:close/>
              </a:path>
              <a:path w="10678" h="72288">
                <a:moveTo>
                  <a:pt x="1242" y="71374"/>
                </a:moveTo>
                <a:lnTo>
                  <a:pt x="3812" y="72288"/>
                </a:lnTo>
                <a:lnTo>
                  <a:pt x="6930" y="72288"/>
                </a:lnTo>
                <a:lnTo>
                  <a:pt x="9685" y="70636"/>
                </a:lnTo>
                <a:lnTo>
                  <a:pt x="9685" y="21805"/>
                </a:lnTo>
                <a:lnTo>
                  <a:pt x="9475" y="21107"/>
                </a:lnTo>
                <a:lnTo>
                  <a:pt x="6930" y="20153"/>
                </a:lnTo>
                <a:lnTo>
                  <a:pt x="3812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7935663" y="2593152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753" y="993"/>
                </a:lnTo>
                <a:lnTo>
                  <a:pt x="14206" y="0"/>
                </a:lnTo>
                <a:lnTo>
                  <a:pt x="11092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33" y="20754"/>
                </a:lnTo>
                <a:lnTo>
                  <a:pt x="8333" y="52110"/>
                </a:lnTo>
                <a:lnTo>
                  <a:pt x="9093" y="56641"/>
                </a:lnTo>
                <a:lnTo>
                  <a:pt x="10407" y="60440"/>
                </a:lnTo>
                <a:lnTo>
                  <a:pt x="12646" y="63158"/>
                </a:lnTo>
                <a:lnTo>
                  <a:pt x="15811" y="64836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4" y="65102"/>
                </a:lnTo>
                <a:lnTo>
                  <a:pt x="30448" y="63093"/>
                </a:lnTo>
                <a:lnTo>
                  <a:pt x="30801" y="59983"/>
                </a:lnTo>
                <a:lnTo>
                  <a:pt x="30801" y="59324"/>
                </a:lnTo>
                <a:lnTo>
                  <a:pt x="28997" y="56743"/>
                </a:lnTo>
                <a:lnTo>
                  <a:pt x="26352" y="57787"/>
                </a:lnTo>
                <a:lnTo>
                  <a:pt x="23572" y="58179"/>
                </a:lnTo>
                <a:lnTo>
                  <a:pt x="19367" y="57330"/>
                </a:lnTo>
                <a:lnTo>
                  <a:pt x="17452" y="53898"/>
                </a:lnTo>
                <a:lnTo>
                  <a:pt x="16977" y="51347"/>
                </a:lnTo>
                <a:lnTo>
                  <a:pt x="16977" y="20754"/>
                </a:lnTo>
                <a:lnTo>
                  <a:pt x="29062" y="20754"/>
                </a:lnTo>
                <a:lnTo>
                  <a:pt x="30643" y="19306"/>
                </a:lnTo>
                <a:lnTo>
                  <a:pt x="30801" y="16372"/>
                </a:lnTo>
                <a:lnTo>
                  <a:pt x="29062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7986689" y="2582514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54" y="45604"/>
                </a:moveTo>
                <a:lnTo>
                  <a:pt x="31954" y="74192"/>
                </a:lnTo>
                <a:lnTo>
                  <a:pt x="32162" y="74929"/>
                </a:lnTo>
                <a:lnTo>
                  <a:pt x="34711" y="75844"/>
                </a:lnTo>
                <a:lnTo>
                  <a:pt x="37825" y="75844"/>
                </a:lnTo>
                <a:lnTo>
                  <a:pt x="40582" y="74192"/>
                </a:lnTo>
                <a:lnTo>
                  <a:pt x="40582" y="40956"/>
                </a:lnTo>
                <a:lnTo>
                  <a:pt x="40302" y="37961"/>
                </a:lnTo>
                <a:lnTo>
                  <a:pt x="39150" y="33008"/>
                </a:lnTo>
                <a:lnTo>
                  <a:pt x="36868" y="28994"/>
                </a:lnTo>
                <a:lnTo>
                  <a:pt x="33804" y="25693"/>
                </a:lnTo>
                <a:lnTo>
                  <a:pt x="29513" y="23482"/>
                </a:lnTo>
                <a:lnTo>
                  <a:pt x="26866" y="22924"/>
                </a:lnTo>
                <a:lnTo>
                  <a:pt x="21182" y="22924"/>
                </a:lnTo>
                <a:lnTo>
                  <a:pt x="18641" y="23582"/>
                </a:lnTo>
                <a:lnTo>
                  <a:pt x="16127" y="24904"/>
                </a:lnTo>
                <a:lnTo>
                  <a:pt x="11131" y="28244"/>
                </a:lnTo>
                <a:lnTo>
                  <a:pt x="8651" y="30962"/>
                </a:lnTo>
                <a:lnTo>
                  <a:pt x="8651" y="1701"/>
                </a:lnTo>
                <a:lnTo>
                  <a:pt x="8435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1"/>
                </a:lnTo>
                <a:lnTo>
                  <a:pt x="0" y="74192"/>
                </a:lnTo>
                <a:lnTo>
                  <a:pt x="180" y="74929"/>
                </a:lnTo>
                <a:lnTo>
                  <a:pt x="2758" y="75844"/>
                </a:lnTo>
                <a:lnTo>
                  <a:pt x="5882" y="75844"/>
                </a:lnTo>
                <a:lnTo>
                  <a:pt x="8651" y="74192"/>
                </a:lnTo>
                <a:lnTo>
                  <a:pt x="8651" y="40067"/>
                </a:lnTo>
                <a:lnTo>
                  <a:pt x="11019" y="36996"/>
                </a:lnTo>
                <a:lnTo>
                  <a:pt x="13274" y="34671"/>
                </a:lnTo>
                <a:lnTo>
                  <a:pt x="17614" y="31482"/>
                </a:lnTo>
                <a:lnTo>
                  <a:pt x="21939" y="30681"/>
                </a:lnTo>
                <a:lnTo>
                  <a:pt x="25092" y="31013"/>
                </a:lnTo>
                <a:lnTo>
                  <a:pt x="27641" y="32310"/>
                </a:lnTo>
                <a:lnTo>
                  <a:pt x="30286" y="35711"/>
                </a:lnTo>
                <a:lnTo>
                  <a:pt x="31316" y="38875"/>
                </a:lnTo>
                <a:lnTo>
                  <a:pt x="31954" y="42810"/>
                </a:lnTo>
                <a:lnTo>
                  <a:pt x="31954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8081608" y="2605439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6" y="14136"/>
                </a:lnTo>
                <a:lnTo>
                  <a:pt x="41407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78" y="1842"/>
                </a:lnTo>
                <a:lnTo>
                  <a:pt x="29479" y="622"/>
                </a:lnTo>
                <a:lnTo>
                  <a:pt x="26315" y="0"/>
                </a:lnTo>
                <a:lnTo>
                  <a:pt x="26355" y="6997"/>
                </a:lnTo>
                <a:lnTo>
                  <a:pt x="29516" y="8329"/>
                </a:lnTo>
                <a:lnTo>
                  <a:pt x="31635" y="11012"/>
                </a:lnTo>
                <a:lnTo>
                  <a:pt x="33770" y="13690"/>
                </a:lnTo>
                <a:lnTo>
                  <a:pt x="34771" y="17387"/>
                </a:lnTo>
                <a:lnTo>
                  <a:pt x="34667" y="22085"/>
                </a:lnTo>
                <a:lnTo>
                  <a:pt x="8945" y="22085"/>
                </a:lnTo>
                <a:lnTo>
                  <a:pt x="9020" y="20091"/>
                </a:lnTo>
                <a:lnTo>
                  <a:pt x="10453" y="3124"/>
                </a:lnTo>
                <a:lnTo>
                  <a:pt x="8077" y="4902"/>
                </a:lnTo>
                <a:lnTo>
                  <a:pt x="4132" y="9575"/>
                </a:lnTo>
                <a:lnTo>
                  <a:pt x="2623" y="12409"/>
                </a:lnTo>
                <a:lnTo>
                  <a:pt x="1579" y="15760"/>
                </a:lnTo>
                <a:lnTo>
                  <a:pt x="528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5"/>
                </a:lnTo>
                <a:lnTo>
                  <a:pt x="2537" y="42011"/>
                </a:lnTo>
                <a:lnTo>
                  <a:pt x="4034" y="44780"/>
                </a:lnTo>
                <a:lnTo>
                  <a:pt x="6018" y="46989"/>
                </a:lnTo>
                <a:lnTo>
                  <a:pt x="10453" y="50863"/>
                </a:lnTo>
                <a:lnTo>
                  <a:pt x="13384" y="51979"/>
                </a:lnTo>
                <a:lnTo>
                  <a:pt x="16304" y="53099"/>
                </a:lnTo>
                <a:lnTo>
                  <a:pt x="19687" y="53657"/>
                </a:lnTo>
                <a:lnTo>
                  <a:pt x="23572" y="53657"/>
                </a:lnTo>
                <a:lnTo>
                  <a:pt x="27895" y="53492"/>
                </a:lnTo>
                <a:lnTo>
                  <a:pt x="31859" y="52807"/>
                </a:lnTo>
                <a:lnTo>
                  <a:pt x="35092" y="51979"/>
                </a:lnTo>
                <a:lnTo>
                  <a:pt x="37814" y="51104"/>
                </a:lnTo>
                <a:lnTo>
                  <a:pt x="41050" y="48830"/>
                </a:lnTo>
                <a:lnTo>
                  <a:pt x="41366" y="46165"/>
                </a:lnTo>
                <a:lnTo>
                  <a:pt x="40805" y="43016"/>
                </a:lnTo>
                <a:lnTo>
                  <a:pt x="38083" y="43267"/>
                </a:lnTo>
                <a:lnTo>
                  <a:pt x="34922" y="44552"/>
                </a:lnTo>
                <a:lnTo>
                  <a:pt x="32125" y="45441"/>
                </a:lnTo>
                <a:lnTo>
                  <a:pt x="28619" y="46191"/>
                </a:lnTo>
                <a:lnTo>
                  <a:pt x="24367" y="46393"/>
                </a:lnTo>
                <a:lnTo>
                  <a:pt x="21534" y="46393"/>
                </a:lnTo>
                <a:lnTo>
                  <a:pt x="17160" y="45135"/>
                </a:lnTo>
                <a:lnTo>
                  <a:pt x="13608" y="43116"/>
                </a:lnTo>
                <a:lnTo>
                  <a:pt x="11151" y="40006"/>
                </a:lnTo>
                <a:lnTo>
                  <a:pt x="9744" y="35977"/>
                </a:lnTo>
                <a:lnTo>
                  <a:pt x="8945" y="31355"/>
                </a:lnTo>
                <a:lnTo>
                  <a:pt x="8945" y="28652"/>
                </a:lnTo>
                <a:lnTo>
                  <a:pt x="39994" y="28652"/>
                </a:lnTo>
                <a:lnTo>
                  <a:pt x="42339" y="27748"/>
                </a:lnTo>
                <a:lnTo>
                  <a:pt x="43365" y="24738"/>
                </a:lnTo>
                <a:lnTo>
                  <a:pt x="43365" y="19925"/>
                </a:lnTo>
                <a:lnTo>
                  <a:pt x="42972" y="16941"/>
                </a:lnTo>
                <a:close/>
              </a:path>
              <a:path w="43365" h="53657">
                <a:moveTo>
                  <a:pt x="9020" y="20091"/>
                </a:moveTo>
                <a:lnTo>
                  <a:pt x="9952" y="16357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5" y="6997"/>
                </a:lnTo>
                <a:lnTo>
                  <a:pt x="26355" y="6997"/>
                </a:lnTo>
                <a:lnTo>
                  <a:pt x="26315" y="0"/>
                </a:lnTo>
                <a:lnTo>
                  <a:pt x="19169" y="0"/>
                </a:lnTo>
                <a:lnTo>
                  <a:pt x="16029" y="622"/>
                </a:lnTo>
                <a:lnTo>
                  <a:pt x="13247" y="1868"/>
                </a:lnTo>
                <a:lnTo>
                  <a:pt x="10453" y="312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8141917" y="2606198"/>
            <a:ext cx="41065" cy="52195"/>
          </a:xfrm>
          <a:custGeom>
            <a:avLst/>
            <a:gdLst/>
            <a:ahLst/>
            <a:cxnLst/>
            <a:rect l="l" t="t" r="r" b="b"/>
            <a:pathLst>
              <a:path w="41065" h="52195">
                <a:moveTo>
                  <a:pt x="37462" y="0"/>
                </a:moveTo>
                <a:lnTo>
                  <a:pt x="34766" y="13"/>
                </a:lnTo>
                <a:lnTo>
                  <a:pt x="31788" y="1410"/>
                </a:lnTo>
                <a:lnTo>
                  <a:pt x="20887" y="19583"/>
                </a:lnTo>
                <a:lnTo>
                  <a:pt x="10163" y="1410"/>
                </a:lnTo>
                <a:lnTo>
                  <a:pt x="8078" y="125"/>
                </a:lnTo>
                <a:lnTo>
                  <a:pt x="2344" y="100"/>
                </a:lnTo>
                <a:lnTo>
                  <a:pt x="784" y="2703"/>
                </a:lnTo>
                <a:lnTo>
                  <a:pt x="14673" y="25667"/>
                </a:lnTo>
                <a:lnTo>
                  <a:pt x="0" y="49477"/>
                </a:lnTo>
                <a:lnTo>
                  <a:pt x="223" y="51814"/>
                </a:lnTo>
                <a:lnTo>
                  <a:pt x="2819" y="52195"/>
                </a:lnTo>
                <a:lnTo>
                  <a:pt x="6178" y="52109"/>
                </a:lnTo>
                <a:lnTo>
                  <a:pt x="8961" y="50684"/>
                </a:lnTo>
                <a:lnTo>
                  <a:pt x="20224" y="31305"/>
                </a:lnTo>
                <a:lnTo>
                  <a:pt x="31540" y="50684"/>
                </a:lnTo>
                <a:lnTo>
                  <a:pt x="33721" y="52056"/>
                </a:lnTo>
                <a:lnTo>
                  <a:pt x="36810" y="52195"/>
                </a:lnTo>
                <a:lnTo>
                  <a:pt x="39460" y="52056"/>
                </a:lnTo>
                <a:lnTo>
                  <a:pt x="41065" y="49477"/>
                </a:lnTo>
                <a:lnTo>
                  <a:pt x="26515" y="25401"/>
                </a:lnTo>
                <a:lnTo>
                  <a:pt x="40276" y="2703"/>
                </a:lnTo>
                <a:lnTo>
                  <a:pt x="40068" y="316"/>
                </a:lnTo>
                <a:lnTo>
                  <a:pt x="3746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8202416" y="2605431"/>
            <a:ext cx="43369" cy="72353"/>
          </a:xfrm>
          <a:custGeom>
            <a:avLst/>
            <a:gdLst/>
            <a:ahLst/>
            <a:cxnLst/>
            <a:rect l="l" t="t" r="r" b="b"/>
            <a:pathLst>
              <a:path w="43369" h="72353">
                <a:moveTo>
                  <a:pt x="0" y="2451"/>
                </a:moveTo>
                <a:lnTo>
                  <a:pt x="0" y="70650"/>
                </a:lnTo>
                <a:lnTo>
                  <a:pt x="182" y="71413"/>
                </a:lnTo>
                <a:lnTo>
                  <a:pt x="2771" y="72353"/>
                </a:lnTo>
                <a:lnTo>
                  <a:pt x="5892" y="72353"/>
                </a:lnTo>
                <a:lnTo>
                  <a:pt x="8639" y="70650"/>
                </a:lnTo>
                <a:lnTo>
                  <a:pt x="8639" y="46241"/>
                </a:lnTo>
                <a:lnTo>
                  <a:pt x="9903" y="47513"/>
                </a:lnTo>
                <a:lnTo>
                  <a:pt x="13323" y="50482"/>
                </a:lnTo>
                <a:lnTo>
                  <a:pt x="16718" y="52491"/>
                </a:lnTo>
                <a:lnTo>
                  <a:pt x="20260" y="53517"/>
                </a:lnTo>
                <a:lnTo>
                  <a:pt x="22934" y="53672"/>
                </a:lnTo>
                <a:lnTo>
                  <a:pt x="26229" y="53672"/>
                </a:lnTo>
                <a:lnTo>
                  <a:pt x="29133" y="53025"/>
                </a:lnTo>
                <a:lnTo>
                  <a:pt x="31686" y="51742"/>
                </a:lnTo>
                <a:lnTo>
                  <a:pt x="34231" y="50457"/>
                </a:lnTo>
                <a:lnTo>
                  <a:pt x="33717" y="33911"/>
                </a:lnTo>
                <a:lnTo>
                  <a:pt x="32569" y="38188"/>
                </a:lnTo>
                <a:lnTo>
                  <a:pt x="30617" y="41795"/>
                </a:lnTo>
                <a:lnTo>
                  <a:pt x="27799" y="44338"/>
                </a:lnTo>
                <a:lnTo>
                  <a:pt x="24367" y="45961"/>
                </a:lnTo>
                <a:lnTo>
                  <a:pt x="19846" y="45961"/>
                </a:lnTo>
                <a:lnTo>
                  <a:pt x="15443" y="43574"/>
                </a:lnTo>
                <a:lnTo>
                  <a:pt x="11043" y="39690"/>
                </a:lnTo>
                <a:lnTo>
                  <a:pt x="8639" y="36691"/>
                </a:lnTo>
                <a:lnTo>
                  <a:pt x="8639" y="17261"/>
                </a:lnTo>
                <a:lnTo>
                  <a:pt x="7599" y="9006"/>
                </a:lnTo>
                <a:lnTo>
                  <a:pt x="7599" y="2451"/>
                </a:lnTo>
                <a:lnTo>
                  <a:pt x="6054" y="904"/>
                </a:lnTo>
                <a:lnTo>
                  <a:pt x="3077" y="763"/>
                </a:lnTo>
                <a:lnTo>
                  <a:pt x="0" y="2451"/>
                </a:lnTo>
                <a:close/>
              </a:path>
              <a:path w="43369" h="72353">
                <a:moveTo>
                  <a:pt x="8639" y="17261"/>
                </a:moveTo>
                <a:lnTo>
                  <a:pt x="10015" y="15483"/>
                </a:lnTo>
                <a:lnTo>
                  <a:pt x="12552" y="12776"/>
                </a:lnTo>
                <a:lnTo>
                  <a:pt x="16080" y="9856"/>
                </a:lnTo>
                <a:lnTo>
                  <a:pt x="19389" y="8229"/>
                </a:lnTo>
                <a:lnTo>
                  <a:pt x="22711" y="7711"/>
                </a:lnTo>
                <a:lnTo>
                  <a:pt x="26841" y="8254"/>
                </a:lnTo>
                <a:lnTo>
                  <a:pt x="29871" y="10429"/>
                </a:lnTo>
                <a:lnTo>
                  <a:pt x="31967" y="13680"/>
                </a:lnTo>
                <a:lnTo>
                  <a:pt x="33486" y="17553"/>
                </a:lnTo>
                <a:lnTo>
                  <a:pt x="34221" y="22226"/>
                </a:lnTo>
                <a:lnTo>
                  <a:pt x="34415" y="27139"/>
                </a:lnTo>
                <a:lnTo>
                  <a:pt x="34415" y="29415"/>
                </a:lnTo>
                <a:lnTo>
                  <a:pt x="33717" y="33911"/>
                </a:lnTo>
                <a:lnTo>
                  <a:pt x="34231" y="50457"/>
                </a:lnTo>
                <a:lnTo>
                  <a:pt x="36381" y="48628"/>
                </a:lnTo>
                <a:lnTo>
                  <a:pt x="39822" y="43891"/>
                </a:lnTo>
                <a:lnTo>
                  <a:pt x="41148" y="41010"/>
                </a:lnTo>
                <a:lnTo>
                  <a:pt x="42029" y="37605"/>
                </a:lnTo>
                <a:lnTo>
                  <a:pt x="42912" y="34215"/>
                </a:lnTo>
                <a:lnTo>
                  <a:pt x="43369" y="30380"/>
                </a:lnTo>
                <a:lnTo>
                  <a:pt x="43369" y="22567"/>
                </a:lnTo>
                <a:lnTo>
                  <a:pt x="43008" y="19202"/>
                </a:lnTo>
                <a:lnTo>
                  <a:pt x="42325" y="16041"/>
                </a:lnTo>
                <a:lnTo>
                  <a:pt x="41626" y="12880"/>
                </a:lnTo>
                <a:lnTo>
                  <a:pt x="40510" y="10097"/>
                </a:lnTo>
                <a:lnTo>
                  <a:pt x="38991" y="7711"/>
                </a:lnTo>
                <a:lnTo>
                  <a:pt x="35506" y="3441"/>
                </a:lnTo>
                <a:lnTo>
                  <a:pt x="30693" y="687"/>
                </a:lnTo>
                <a:lnTo>
                  <a:pt x="27773" y="0"/>
                </a:lnTo>
                <a:lnTo>
                  <a:pt x="24367" y="0"/>
                </a:lnTo>
                <a:lnTo>
                  <a:pt x="21304" y="190"/>
                </a:lnTo>
                <a:lnTo>
                  <a:pt x="18456" y="953"/>
                </a:lnTo>
                <a:lnTo>
                  <a:pt x="15753" y="2260"/>
                </a:lnTo>
                <a:lnTo>
                  <a:pt x="13067" y="3938"/>
                </a:lnTo>
                <a:lnTo>
                  <a:pt x="10403" y="6173"/>
                </a:lnTo>
                <a:lnTo>
                  <a:pt x="7599" y="9006"/>
                </a:lnTo>
                <a:lnTo>
                  <a:pt x="8639" y="172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8264246" y="2605439"/>
            <a:ext cx="43357" cy="53657"/>
          </a:xfrm>
          <a:custGeom>
            <a:avLst/>
            <a:gdLst/>
            <a:ahLst/>
            <a:cxnLst/>
            <a:rect l="l" t="t" r="r" b="b"/>
            <a:pathLst>
              <a:path w="43357" h="53657">
                <a:moveTo>
                  <a:pt x="42976" y="16941"/>
                </a:moveTo>
                <a:lnTo>
                  <a:pt x="42176" y="14136"/>
                </a:lnTo>
                <a:lnTo>
                  <a:pt x="41395" y="11328"/>
                </a:lnTo>
                <a:lnTo>
                  <a:pt x="38487" y="6807"/>
                </a:lnTo>
                <a:lnTo>
                  <a:pt x="34678" y="3073"/>
                </a:lnTo>
                <a:lnTo>
                  <a:pt x="32078" y="1842"/>
                </a:lnTo>
                <a:lnTo>
                  <a:pt x="29469" y="622"/>
                </a:lnTo>
                <a:lnTo>
                  <a:pt x="26319" y="0"/>
                </a:lnTo>
                <a:lnTo>
                  <a:pt x="26355" y="6997"/>
                </a:lnTo>
                <a:lnTo>
                  <a:pt x="29508" y="8329"/>
                </a:lnTo>
                <a:lnTo>
                  <a:pt x="31635" y="11012"/>
                </a:lnTo>
                <a:lnTo>
                  <a:pt x="33760" y="13690"/>
                </a:lnTo>
                <a:lnTo>
                  <a:pt x="34778" y="17387"/>
                </a:lnTo>
                <a:lnTo>
                  <a:pt x="34667" y="22085"/>
                </a:lnTo>
                <a:lnTo>
                  <a:pt x="8952" y="22085"/>
                </a:lnTo>
                <a:lnTo>
                  <a:pt x="9024" y="20091"/>
                </a:lnTo>
                <a:lnTo>
                  <a:pt x="10447" y="3124"/>
                </a:lnTo>
                <a:lnTo>
                  <a:pt x="8070" y="4902"/>
                </a:lnTo>
                <a:lnTo>
                  <a:pt x="4132" y="9575"/>
                </a:lnTo>
                <a:lnTo>
                  <a:pt x="2623" y="12409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22" y="38685"/>
                </a:lnTo>
                <a:lnTo>
                  <a:pt x="2527" y="42011"/>
                </a:lnTo>
                <a:lnTo>
                  <a:pt x="4034" y="44780"/>
                </a:lnTo>
                <a:lnTo>
                  <a:pt x="6018" y="46989"/>
                </a:lnTo>
                <a:lnTo>
                  <a:pt x="10457" y="50863"/>
                </a:lnTo>
                <a:lnTo>
                  <a:pt x="13388" y="51979"/>
                </a:lnTo>
                <a:lnTo>
                  <a:pt x="16292" y="53099"/>
                </a:lnTo>
                <a:lnTo>
                  <a:pt x="19687" y="53657"/>
                </a:lnTo>
                <a:lnTo>
                  <a:pt x="23572" y="53657"/>
                </a:lnTo>
                <a:lnTo>
                  <a:pt x="27899" y="53492"/>
                </a:lnTo>
                <a:lnTo>
                  <a:pt x="31845" y="52807"/>
                </a:lnTo>
                <a:lnTo>
                  <a:pt x="35085" y="51979"/>
                </a:lnTo>
                <a:lnTo>
                  <a:pt x="37814" y="51104"/>
                </a:lnTo>
                <a:lnTo>
                  <a:pt x="41054" y="48830"/>
                </a:lnTo>
                <a:lnTo>
                  <a:pt x="41374" y="46165"/>
                </a:lnTo>
                <a:lnTo>
                  <a:pt x="40794" y="43016"/>
                </a:lnTo>
                <a:lnTo>
                  <a:pt x="38077" y="43267"/>
                </a:lnTo>
                <a:lnTo>
                  <a:pt x="34923" y="44552"/>
                </a:lnTo>
                <a:lnTo>
                  <a:pt x="32129" y="45441"/>
                </a:lnTo>
                <a:lnTo>
                  <a:pt x="28623" y="46191"/>
                </a:lnTo>
                <a:lnTo>
                  <a:pt x="24367" y="46393"/>
                </a:lnTo>
                <a:lnTo>
                  <a:pt x="21537" y="46393"/>
                </a:lnTo>
                <a:lnTo>
                  <a:pt x="17160" y="45135"/>
                </a:lnTo>
                <a:lnTo>
                  <a:pt x="13596" y="43116"/>
                </a:lnTo>
                <a:lnTo>
                  <a:pt x="11145" y="40006"/>
                </a:lnTo>
                <a:lnTo>
                  <a:pt x="9748" y="35977"/>
                </a:lnTo>
                <a:lnTo>
                  <a:pt x="8952" y="31355"/>
                </a:lnTo>
                <a:lnTo>
                  <a:pt x="8952" y="28652"/>
                </a:lnTo>
                <a:lnTo>
                  <a:pt x="39996" y="28652"/>
                </a:lnTo>
                <a:lnTo>
                  <a:pt x="42339" y="27748"/>
                </a:lnTo>
                <a:lnTo>
                  <a:pt x="43357" y="24738"/>
                </a:lnTo>
                <a:lnTo>
                  <a:pt x="43357" y="19925"/>
                </a:lnTo>
                <a:lnTo>
                  <a:pt x="42976" y="16941"/>
                </a:lnTo>
                <a:close/>
              </a:path>
              <a:path w="43357" h="53657">
                <a:moveTo>
                  <a:pt x="9024" y="20091"/>
                </a:moveTo>
                <a:lnTo>
                  <a:pt x="9956" y="16357"/>
                </a:lnTo>
                <a:lnTo>
                  <a:pt x="11400" y="12927"/>
                </a:lnTo>
                <a:lnTo>
                  <a:pt x="14932" y="9079"/>
                </a:lnTo>
                <a:lnTo>
                  <a:pt x="18154" y="7415"/>
                </a:lnTo>
                <a:lnTo>
                  <a:pt x="22175" y="6997"/>
                </a:lnTo>
                <a:lnTo>
                  <a:pt x="26355" y="6997"/>
                </a:lnTo>
                <a:lnTo>
                  <a:pt x="26319" y="0"/>
                </a:lnTo>
                <a:lnTo>
                  <a:pt x="19159" y="0"/>
                </a:lnTo>
                <a:lnTo>
                  <a:pt x="16037" y="622"/>
                </a:lnTo>
                <a:lnTo>
                  <a:pt x="13254" y="1868"/>
                </a:lnTo>
                <a:lnTo>
                  <a:pt x="10447" y="3124"/>
                </a:lnTo>
                <a:lnTo>
                  <a:pt x="9024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8329903" y="2605439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71" y="52923"/>
                </a:moveTo>
                <a:lnTo>
                  <a:pt x="8643" y="51271"/>
                </a:lnTo>
                <a:lnTo>
                  <a:pt x="8643" y="19141"/>
                </a:lnTo>
                <a:lnTo>
                  <a:pt x="10972" y="15468"/>
                </a:lnTo>
                <a:lnTo>
                  <a:pt x="12995" y="12740"/>
                </a:lnTo>
                <a:lnTo>
                  <a:pt x="15825" y="9972"/>
                </a:lnTo>
                <a:lnTo>
                  <a:pt x="19234" y="8470"/>
                </a:lnTo>
                <a:lnTo>
                  <a:pt x="22150" y="8675"/>
                </a:lnTo>
                <a:lnTo>
                  <a:pt x="24810" y="9464"/>
                </a:lnTo>
                <a:lnTo>
                  <a:pt x="27461" y="8192"/>
                </a:lnTo>
                <a:lnTo>
                  <a:pt x="27518" y="3657"/>
                </a:lnTo>
                <a:lnTo>
                  <a:pt x="25239" y="673"/>
                </a:lnTo>
                <a:lnTo>
                  <a:pt x="22222" y="90"/>
                </a:lnTo>
                <a:lnTo>
                  <a:pt x="19663" y="0"/>
                </a:lnTo>
                <a:lnTo>
                  <a:pt x="16671" y="673"/>
                </a:lnTo>
                <a:lnTo>
                  <a:pt x="13643" y="2580"/>
                </a:lnTo>
                <a:lnTo>
                  <a:pt x="10309" y="5996"/>
                </a:lnTo>
                <a:lnTo>
                  <a:pt x="7811" y="9550"/>
                </a:lnTo>
                <a:lnTo>
                  <a:pt x="7811" y="2440"/>
                </a:lnTo>
                <a:lnTo>
                  <a:pt x="5835" y="838"/>
                </a:lnTo>
                <a:lnTo>
                  <a:pt x="3128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1993"/>
                </a:lnTo>
                <a:lnTo>
                  <a:pt x="2757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8369581" y="2593152"/>
            <a:ext cx="30787" cy="65836"/>
          </a:xfrm>
          <a:custGeom>
            <a:avLst/>
            <a:gdLst/>
            <a:ahLst/>
            <a:cxnLst/>
            <a:rect l="l" t="t" r="r" b="b"/>
            <a:pathLst>
              <a:path w="30787" h="65836">
                <a:moveTo>
                  <a:pt x="16963" y="1703"/>
                </a:moveTo>
                <a:lnTo>
                  <a:pt x="16755" y="993"/>
                </a:lnTo>
                <a:lnTo>
                  <a:pt x="14206" y="0"/>
                </a:lnTo>
                <a:lnTo>
                  <a:pt x="11092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75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23" y="20754"/>
                </a:lnTo>
                <a:lnTo>
                  <a:pt x="8323" y="52110"/>
                </a:lnTo>
                <a:lnTo>
                  <a:pt x="9083" y="56641"/>
                </a:lnTo>
                <a:lnTo>
                  <a:pt x="10407" y="60440"/>
                </a:lnTo>
                <a:lnTo>
                  <a:pt x="12646" y="63158"/>
                </a:lnTo>
                <a:lnTo>
                  <a:pt x="15807" y="64836"/>
                </a:lnTo>
                <a:lnTo>
                  <a:pt x="19659" y="65836"/>
                </a:lnTo>
                <a:lnTo>
                  <a:pt x="24502" y="65671"/>
                </a:lnTo>
                <a:lnTo>
                  <a:pt x="27490" y="65102"/>
                </a:lnTo>
                <a:lnTo>
                  <a:pt x="30449" y="63093"/>
                </a:lnTo>
                <a:lnTo>
                  <a:pt x="30787" y="59983"/>
                </a:lnTo>
                <a:lnTo>
                  <a:pt x="30787" y="59324"/>
                </a:lnTo>
                <a:lnTo>
                  <a:pt x="28997" y="56743"/>
                </a:lnTo>
                <a:lnTo>
                  <a:pt x="26341" y="57787"/>
                </a:lnTo>
                <a:lnTo>
                  <a:pt x="23558" y="58179"/>
                </a:lnTo>
                <a:lnTo>
                  <a:pt x="19364" y="57330"/>
                </a:lnTo>
                <a:lnTo>
                  <a:pt x="17442" y="53898"/>
                </a:lnTo>
                <a:lnTo>
                  <a:pt x="16963" y="51347"/>
                </a:lnTo>
                <a:lnTo>
                  <a:pt x="16963" y="20754"/>
                </a:lnTo>
                <a:lnTo>
                  <a:pt x="29062" y="20754"/>
                </a:lnTo>
                <a:lnTo>
                  <a:pt x="30629" y="19306"/>
                </a:lnTo>
                <a:lnTo>
                  <a:pt x="30787" y="16372"/>
                </a:lnTo>
                <a:lnTo>
                  <a:pt x="29062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8419561" y="2586070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21"/>
                </a:moveTo>
                <a:lnTo>
                  <a:pt x="367" y="8888"/>
                </a:lnTo>
                <a:lnTo>
                  <a:pt x="3271" y="10731"/>
                </a:lnTo>
                <a:lnTo>
                  <a:pt x="7354" y="10731"/>
                </a:lnTo>
                <a:lnTo>
                  <a:pt x="10292" y="8837"/>
                </a:lnTo>
                <a:lnTo>
                  <a:pt x="10676" y="5309"/>
                </a:lnTo>
                <a:lnTo>
                  <a:pt x="10306" y="1854"/>
                </a:lnTo>
                <a:lnTo>
                  <a:pt x="7411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76" h="72288">
                <a:moveTo>
                  <a:pt x="1234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3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8449923" y="2605439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68" y="52984"/>
                </a:lnTo>
                <a:lnTo>
                  <a:pt x="11610" y="53531"/>
                </a:lnTo>
                <a:lnTo>
                  <a:pt x="17604" y="53657"/>
                </a:lnTo>
                <a:lnTo>
                  <a:pt x="20106" y="53315"/>
                </a:lnTo>
                <a:lnTo>
                  <a:pt x="24638" y="51944"/>
                </a:lnTo>
                <a:lnTo>
                  <a:pt x="28230" y="49593"/>
                </a:lnTo>
                <a:lnTo>
                  <a:pt x="31136" y="46609"/>
                </a:lnTo>
                <a:lnTo>
                  <a:pt x="32926" y="42698"/>
                </a:lnTo>
                <a:lnTo>
                  <a:pt x="33367" y="37986"/>
                </a:lnTo>
                <a:lnTo>
                  <a:pt x="33367" y="35877"/>
                </a:lnTo>
                <a:lnTo>
                  <a:pt x="32349" y="32551"/>
                </a:lnTo>
                <a:lnTo>
                  <a:pt x="30769" y="29743"/>
                </a:lnTo>
                <a:lnTo>
                  <a:pt x="27249" y="26631"/>
                </a:lnTo>
                <a:lnTo>
                  <a:pt x="24357" y="25120"/>
                </a:lnTo>
                <a:lnTo>
                  <a:pt x="21391" y="23823"/>
                </a:lnTo>
                <a:lnTo>
                  <a:pt x="18460" y="22607"/>
                </a:lnTo>
                <a:lnTo>
                  <a:pt x="15591" y="21451"/>
                </a:lnTo>
                <a:lnTo>
                  <a:pt x="12085" y="19353"/>
                </a:lnTo>
                <a:lnTo>
                  <a:pt x="9781" y="16584"/>
                </a:lnTo>
                <a:lnTo>
                  <a:pt x="9439" y="13996"/>
                </a:lnTo>
                <a:lnTo>
                  <a:pt x="9989" y="11177"/>
                </a:lnTo>
                <a:lnTo>
                  <a:pt x="12319" y="8294"/>
                </a:lnTo>
                <a:lnTo>
                  <a:pt x="15469" y="7113"/>
                </a:lnTo>
                <a:lnTo>
                  <a:pt x="18237" y="6948"/>
                </a:lnTo>
                <a:lnTo>
                  <a:pt x="21327" y="7138"/>
                </a:lnTo>
                <a:lnTo>
                  <a:pt x="24984" y="8369"/>
                </a:lnTo>
                <a:lnTo>
                  <a:pt x="27641" y="9691"/>
                </a:lnTo>
                <a:lnTo>
                  <a:pt x="30606" y="9866"/>
                </a:lnTo>
                <a:lnTo>
                  <a:pt x="30963" y="7164"/>
                </a:lnTo>
                <a:lnTo>
                  <a:pt x="30671" y="4420"/>
                </a:lnTo>
                <a:lnTo>
                  <a:pt x="28094" y="2195"/>
                </a:lnTo>
                <a:lnTo>
                  <a:pt x="25506" y="1144"/>
                </a:lnTo>
                <a:lnTo>
                  <a:pt x="22104" y="316"/>
                </a:lnTo>
                <a:lnTo>
                  <a:pt x="18323" y="0"/>
                </a:lnTo>
                <a:lnTo>
                  <a:pt x="15469" y="0"/>
                </a:lnTo>
                <a:lnTo>
                  <a:pt x="12967" y="392"/>
                </a:lnTo>
                <a:lnTo>
                  <a:pt x="8665" y="1993"/>
                </a:lnTo>
                <a:lnTo>
                  <a:pt x="5454" y="4370"/>
                </a:lnTo>
                <a:lnTo>
                  <a:pt x="2955" y="7225"/>
                </a:lnTo>
                <a:lnTo>
                  <a:pt x="1508" y="10731"/>
                </a:lnTo>
                <a:lnTo>
                  <a:pt x="1155" y="14479"/>
                </a:lnTo>
                <a:lnTo>
                  <a:pt x="1494" y="18517"/>
                </a:lnTo>
                <a:lnTo>
                  <a:pt x="2868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37" y="28411"/>
                </a:lnTo>
                <a:lnTo>
                  <a:pt x="14500" y="29641"/>
                </a:lnTo>
                <a:lnTo>
                  <a:pt x="17330" y="30797"/>
                </a:lnTo>
                <a:lnTo>
                  <a:pt x="19994" y="31992"/>
                </a:lnTo>
                <a:lnTo>
                  <a:pt x="23130" y="34278"/>
                </a:lnTo>
                <a:lnTo>
                  <a:pt x="24833" y="37313"/>
                </a:lnTo>
                <a:lnTo>
                  <a:pt x="24592" y="41187"/>
                </a:lnTo>
                <a:lnTo>
                  <a:pt x="22971" y="43940"/>
                </a:lnTo>
                <a:lnTo>
                  <a:pt x="20203" y="45683"/>
                </a:lnTo>
                <a:lnTo>
                  <a:pt x="16498" y="46493"/>
                </a:lnTo>
                <a:lnTo>
                  <a:pt x="13078" y="46493"/>
                </a:lnTo>
                <a:lnTo>
                  <a:pt x="9853" y="45759"/>
                </a:lnTo>
                <a:lnTo>
                  <a:pt x="5957" y="44156"/>
                </a:lnTo>
                <a:lnTo>
                  <a:pt x="3175" y="42558"/>
                </a:lnTo>
                <a:lnTo>
                  <a:pt x="270" y="42939"/>
                </a:lnTo>
                <a:lnTo>
                  <a:pt x="0" y="45528"/>
                </a:lnTo>
                <a:lnTo>
                  <a:pt x="270" y="48185"/>
                </a:lnTo>
                <a:lnTo>
                  <a:pt x="2945" y="50928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8501425" y="2605439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76" y="14136"/>
                </a:lnTo>
                <a:lnTo>
                  <a:pt x="41403" y="11328"/>
                </a:lnTo>
                <a:lnTo>
                  <a:pt x="38491" y="6807"/>
                </a:lnTo>
                <a:lnTo>
                  <a:pt x="34674" y="3073"/>
                </a:lnTo>
                <a:lnTo>
                  <a:pt x="32078" y="1842"/>
                </a:lnTo>
                <a:lnTo>
                  <a:pt x="29480" y="622"/>
                </a:lnTo>
                <a:lnTo>
                  <a:pt x="26315" y="0"/>
                </a:lnTo>
                <a:lnTo>
                  <a:pt x="26351" y="6997"/>
                </a:lnTo>
                <a:lnTo>
                  <a:pt x="29516" y="8329"/>
                </a:lnTo>
                <a:lnTo>
                  <a:pt x="31635" y="11012"/>
                </a:lnTo>
                <a:lnTo>
                  <a:pt x="33768" y="13690"/>
                </a:lnTo>
                <a:lnTo>
                  <a:pt x="34775" y="17387"/>
                </a:lnTo>
                <a:lnTo>
                  <a:pt x="34663" y="22085"/>
                </a:lnTo>
                <a:lnTo>
                  <a:pt x="8949" y="22085"/>
                </a:lnTo>
                <a:lnTo>
                  <a:pt x="9020" y="20091"/>
                </a:lnTo>
                <a:lnTo>
                  <a:pt x="10457" y="3124"/>
                </a:lnTo>
                <a:lnTo>
                  <a:pt x="8078" y="4902"/>
                </a:lnTo>
                <a:lnTo>
                  <a:pt x="4128" y="9575"/>
                </a:lnTo>
                <a:lnTo>
                  <a:pt x="2620" y="12409"/>
                </a:lnTo>
                <a:lnTo>
                  <a:pt x="1579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2" y="35355"/>
                </a:lnTo>
                <a:lnTo>
                  <a:pt x="1518" y="38685"/>
                </a:lnTo>
                <a:lnTo>
                  <a:pt x="2537" y="42011"/>
                </a:lnTo>
                <a:lnTo>
                  <a:pt x="4030" y="44780"/>
                </a:lnTo>
                <a:lnTo>
                  <a:pt x="6014" y="46989"/>
                </a:lnTo>
                <a:lnTo>
                  <a:pt x="10457" y="50863"/>
                </a:lnTo>
                <a:lnTo>
                  <a:pt x="13384" y="51979"/>
                </a:lnTo>
                <a:lnTo>
                  <a:pt x="16300" y="53099"/>
                </a:lnTo>
                <a:lnTo>
                  <a:pt x="19683" y="53657"/>
                </a:lnTo>
                <a:lnTo>
                  <a:pt x="23568" y="53657"/>
                </a:lnTo>
                <a:lnTo>
                  <a:pt x="27899" y="53492"/>
                </a:lnTo>
                <a:lnTo>
                  <a:pt x="31855" y="52807"/>
                </a:lnTo>
                <a:lnTo>
                  <a:pt x="35092" y="51979"/>
                </a:lnTo>
                <a:lnTo>
                  <a:pt x="37814" y="51104"/>
                </a:lnTo>
                <a:lnTo>
                  <a:pt x="41050" y="48830"/>
                </a:lnTo>
                <a:lnTo>
                  <a:pt x="41370" y="46165"/>
                </a:lnTo>
                <a:lnTo>
                  <a:pt x="40801" y="43016"/>
                </a:lnTo>
                <a:lnTo>
                  <a:pt x="38083" y="43267"/>
                </a:lnTo>
                <a:lnTo>
                  <a:pt x="34919" y="44552"/>
                </a:lnTo>
                <a:lnTo>
                  <a:pt x="32125" y="45441"/>
                </a:lnTo>
                <a:lnTo>
                  <a:pt x="28623" y="46191"/>
                </a:lnTo>
                <a:lnTo>
                  <a:pt x="24367" y="46393"/>
                </a:lnTo>
                <a:lnTo>
                  <a:pt x="21537" y="46393"/>
                </a:lnTo>
                <a:lnTo>
                  <a:pt x="17160" y="45135"/>
                </a:lnTo>
                <a:lnTo>
                  <a:pt x="13604" y="43116"/>
                </a:lnTo>
                <a:lnTo>
                  <a:pt x="11155" y="40006"/>
                </a:lnTo>
                <a:lnTo>
                  <a:pt x="9744" y="35977"/>
                </a:lnTo>
                <a:lnTo>
                  <a:pt x="8949" y="31355"/>
                </a:lnTo>
                <a:lnTo>
                  <a:pt x="8949" y="28652"/>
                </a:lnTo>
                <a:lnTo>
                  <a:pt x="39996" y="28652"/>
                </a:lnTo>
                <a:lnTo>
                  <a:pt x="42335" y="27748"/>
                </a:lnTo>
                <a:lnTo>
                  <a:pt x="43369" y="24738"/>
                </a:lnTo>
                <a:lnTo>
                  <a:pt x="43369" y="19925"/>
                </a:lnTo>
                <a:lnTo>
                  <a:pt x="42976" y="16941"/>
                </a:lnTo>
                <a:close/>
              </a:path>
              <a:path w="43369" h="53657">
                <a:moveTo>
                  <a:pt x="9020" y="20091"/>
                </a:moveTo>
                <a:lnTo>
                  <a:pt x="9952" y="16357"/>
                </a:lnTo>
                <a:lnTo>
                  <a:pt x="11396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1" y="6997"/>
                </a:lnTo>
                <a:lnTo>
                  <a:pt x="26351" y="6997"/>
                </a:lnTo>
                <a:lnTo>
                  <a:pt x="26315" y="0"/>
                </a:lnTo>
                <a:lnTo>
                  <a:pt x="19169" y="0"/>
                </a:lnTo>
                <a:lnTo>
                  <a:pt x="16033" y="622"/>
                </a:lnTo>
                <a:lnTo>
                  <a:pt x="13251" y="1868"/>
                </a:lnTo>
                <a:lnTo>
                  <a:pt x="10457" y="312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8599125" y="2586070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78" y="8888"/>
                </a:lnTo>
                <a:lnTo>
                  <a:pt x="3272" y="10731"/>
                </a:lnTo>
                <a:lnTo>
                  <a:pt x="7354" y="10731"/>
                </a:lnTo>
                <a:lnTo>
                  <a:pt x="10307" y="8837"/>
                </a:lnTo>
                <a:lnTo>
                  <a:pt x="10688" y="5309"/>
                </a:lnTo>
                <a:lnTo>
                  <a:pt x="10317" y="1854"/>
                </a:lnTo>
                <a:lnTo>
                  <a:pt x="7412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21"/>
                </a:lnTo>
                <a:close/>
              </a:path>
              <a:path w="10688" h="72288">
                <a:moveTo>
                  <a:pt x="1234" y="71374"/>
                </a:moveTo>
                <a:lnTo>
                  <a:pt x="3812" y="72288"/>
                </a:lnTo>
                <a:lnTo>
                  <a:pt x="6922" y="72288"/>
                </a:lnTo>
                <a:lnTo>
                  <a:pt x="9695" y="70636"/>
                </a:lnTo>
                <a:lnTo>
                  <a:pt x="9695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8633880" y="2605439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82" y="52919"/>
                </a:moveTo>
                <a:lnTo>
                  <a:pt x="8649" y="51267"/>
                </a:lnTo>
                <a:lnTo>
                  <a:pt x="8649" y="17142"/>
                </a:lnTo>
                <a:lnTo>
                  <a:pt x="11019" y="14071"/>
                </a:lnTo>
                <a:lnTo>
                  <a:pt x="13286" y="11746"/>
                </a:lnTo>
                <a:lnTo>
                  <a:pt x="17614" y="8557"/>
                </a:lnTo>
                <a:lnTo>
                  <a:pt x="21951" y="7757"/>
                </a:lnTo>
                <a:lnTo>
                  <a:pt x="25091" y="8088"/>
                </a:lnTo>
                <a:lnTo>
                  <a:pt x="27640" y="9385"/>
                </a:lnTo>
                <a:lnTo>
                  <a:pt x="30286" y="12786"/>
                </a:lnTo>
                <a:lnTo>
                  <a:pt x="31315" y="15951"/>
                </a:lnTo>
                <a:lnTo>
                  <a:pt x="31953" y="19885"/>
                </a:lnTo>
                <a:lnTo>
                  <a:pt x="31953" y="51267"/>
                </a:lnTo>
                <a:lnTo>
                  <a:pt x="32161" y="52005"/>
                </a:lnTo>
                <a:lnTo>
                  <a:pt x="34710" y="52919"/>
                </a:lnTo>
                <a:lnTo>
                  <a:pt x="37824" y="52919"/>
                </a:lnTo>
                <a:lnTo>
                  <a:pt x="40596" y="51267"/>
                </a:lnTo>
                <a:lnTo>
                  <a:pt x="40596" y="18021"/>
                </a:lnTo>
                <a:lnTo>
                  <a:pt x="40302" y="15036"/>
                </a:lnTo>
                <a:lnTo>
                  <a:pt x="39149" y="10083"/>
                </a:lnTo>
                <a:lnTo>
                  <a:pt x="36866" y="6069"/>
                </a:lnTo>
                <a:lnTo>
                  <a:pt x="33803" y="2768"/>
                </a:lnTo>
                <a:lnTo>
                  <a:pt x="29512" y="557"/>
                </a:lnTo>
                <a:lnTo>
                  <a:pt x="26866" y="0"/>
                </a:lnTo>
                <a:lnTo>
                  <a:pt x="21031" y="0"/>
                </a:lnTo>
                <a:lnTo>
                  <a:pt x="18384" y="722"/>
                </a:lnTo>
                <a:lnTo>
                  <a:pt x="15749" y="2145"/>
                </a:lnTo>
                <a:lnTo>
                  <a:pt x="13103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5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79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8726874" y="2593152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7" y="1703"/>
                </a:moveTo>
                <a:lnTo>
                  <a:pt x="16758" y="993"/>
                </a:lnTo>
                <a:lnTo>
                  <a:pt x="14210" y="0"/>
                </a:lnTo>
                <a:lnTo>
                  <a:pt x="11095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93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2" y="20754"/>
                </a:lnTo>
                <a:lnTo>
                  <a:pt x="8337" y="20754"/>
                </a:lnTo>
                <a:lnTo>
                  <a:pt x="8337" y="52110"/>
                </a:lnTo>
                <a:lnTo>
                  <a:pt x="9097" y="56641"/>
                </a:lnTo>
                <a:lnTo>
                  <a:pt x="10407" y="60440"/>
                </a:lnTo>
                <a:lnTo>
                  <a:pt x="12654" y="63158"/>
                </a:lnTo>
                <a:lnTo>
                  <a:pt x="15825" y="64836"/>
                </a:lnTo>
                <a:lnTo>
                  <a:pt x="19663" y="65836"/>
                </a:lnTo>
                <a:lnTo>
                  <a:pt x="24519" y="65671"/>
                </a:lnTo>
                <a:lnTo>
                  <a:pt x="27508" y="65102"/>
                </a:lnTo>
                <a:lnTo>
                  <a:pt x="30463" y="63093"/>
                </a:lnTo>
                <a:lnTo>
                  <a:pt x="30805" y="59983"/>
                </a:lnTo>
                <a:lnTo>
                  <a:pt x="30805" y="59324"/>
                </a:lnTo>
                <a:lnTo>
                  <a:pt x="29016" y="56743"/>
                </a:lnTo>
                <a:lnTo>
                  <a:pt x="26356" y="57787"/>
                </a:lnTo>
                <a:lnTo>
                  <a:pt x="23573" y="58179"/>
                </a:lnTo>
                <a:lnTo>
                  <a:pt x="19368" y="57330"/>
                </a:lnTo>
                <a:lnTo>
                  <a:pt x="17456" y="53898"/>
                </a:lnTo>
                <a:lnTo>
                  <a:pt x="16977" y="51347"/>
                </a:lnTo>
                <a:lnTo>
                  <a:pt x="16977" y="20754"/>
                </a:lnTo>
                <a:lnTo>
                  <a:pt x="29062" y="20754"/>
                </a:lnTo>
                <a:lnTo>
                  <a:pt x="30647" y="19306"/>
                </a:lnTo>
                <a:lnTo>
                  <a:pt x="30805" y="16372"/>
                </a:lnTo>
                <a:lnTo>
                  <a:pt x="29062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8775385" y="2605439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62" y="16941"/>
                </a:moveTo>
                <a:lnTo>
                  <a:pt x="42177" y="14136"/>
                </a:lnTo>
                <a:lnTo>
                  <a:pt x="41396" y="11328"/>
                </a:lnTo>
                <a:lnTo>
                  <a:pt x="38491" y="6807"/>
                </a:lnTo>
                <a:lnTo>
                  <a:pt x="34674" y="3073"/>
                </a:lnTo>
                <a:lnTo>
                  <a:pt x="32064" y="1842"/>
                </a:lnTo>
                <a:lnTo>
                  <a:pt x="29466" y="622"/>
                </a:lnTo>
                <a:lnTo>
                  <a:pt x="26315" y="0"/>
                </a:lnTo>
                <a:lnTo>
                  <a:pt x="26356" y="6997"/>
                </a:lnTo>
                <a:lnTo>
                  <a:pt x="29505" y="8329"/>
                </a:lnTo>
                <a:lnTo>
                  <a:pt x="31640" y="11012"/>
                </a:lnTo>
                <a:lnTo>
                  <a:pt x="33757" y="13690"/>
                </a:lnTo>
                <a:lnTo>
                  <a:pt x="34776" y="17387"/>
                </a:lnTo>
                <a:lnTo>
                  <a:pt x="34664" y="22085"/>
                </a:lnTo>
                <a:lnTo>
                  <a:pt x="8949" y="22085"/>
                </a:lnTo>
                <a:lnTo>
                  <a:pt x="9022" y="20091"/>
                </a:lnTo>
                <a:lnTo>
                  <a:pt x="10443" y="3124"/>
                </a:lnTo>
                <a:lnTo>
                  <a:pt x="8068" y="4902"/>
                </a:lnTo>
                <a:lnTo>
                  <a:pt x="4132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27" y="42011"/>
                </a:lnTo>
                <a:lnTo>
                  <a:pt x="4036" y="44780"/>
                </a:lnTo>
                <a:lnTo>
                  <a:pt x="6019" y="46989"/>
                </a:lnTo>
                <a:lnTo>
                  <a:pt x="10458" y="50863"/>
                </a:lnTo>
                <a:lnTo>
                  <a:pt x="13374" y="51979"/>
                </a:lnTo>
                <a:lnTo>
                  <a:pt x="16294" y="53099"/>
                </a:lnTo>
                <a:lnTo>
                  <a:pt x="19688" y="53657"/>
                </a:lnTo>
                <a:lnTo>
                  <a:pt x="23562" y="53657"/>
                </a:lnTo>
                <a:lnTo>
                  <a:pt x="27900" y="53492"/>
                </a:lnTo>
                <a:lnTo>
                  <a:pt x="31845" y="52807"/>
                </a:lnTo>
                <a:lnTo>
                  <a:pt x="35082" y="51979"/>
                </a:lnTo>
                <a:lnTo>
                  <a:pt x="37804" y="51104"/>
                </a:lnTo>
                <a:lnTo>
                  <a:pt x="41051" y="48830"/>
                </a:lnTo>
                <a:lnTo>
                  <a:pt x="41371" y="46165"/>
                </a:lnTo>
                <a:lnTo>
                  <a:pt x="40794" y="43016"/>
                </a:lnTo>
                <a:lnTo>
                  <a:pt x="38073" y="43267"/>
                </a:lnTo>
                <a:lnTo>
                  <a:pt x="34923" y="44552"/>
                </a:lnTo>
                <a:lnTo>
                  <a:pt x="32129" y="45441"/>
                </a:lnTo>
                <a:lnTo>
                  <a:pt x="28609" y="46191"/>
                </a:lnTo>
                <a:lnTo>
                  <a:pt x="24372" y="46393"/>
                </a:lnTo>
                <a:lnTo>
                  <a:pt x="21523" y="46393"/>
                </a:lnTo>
                <a:lnTo>
                  <a:pt x="17150" y="45135"/>
                </a:lnTo>
                <a:lnTo>
                  <a:pt x="13597" y="43116"/>
                </a:lnTo>
                <a:lnTo>
                  <a:pt x="11141" y="40006"/>
                </a:lnTo>
                <a:lnTo>
                  <a:pt x="9745" y="35977"/>
                </a:lnTo>
                <a:lnTo>
                  <a:pt x="8949" y="31355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48"/>
                </a:lnTo>
                <a:lnTo>
                  <a:pt x="43355" y="24738"/>
                </a:lnTo>
                <a:lnTo>
                  <a:pt x="43355" y="19925"/>
                </a:lnTo>
                <a:lnTo>
                  <a:pt x="42962" y="16941"/>
                </a:lnTo>
                <a:close/>
              </a:path>
              <a:path w="43355" h="53657">
                <a:moveTo>
                  <a:pt x="9022" y="20091"/>
                </a:moveTo>
                <a:lnTo>
                  <a:pt x="9940" y="16357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6" y="6997"/>
                </a:lnTo>
                <a:lnTo>
                  <a:pt x="26356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35" y="622"/>
                </a:lnTo>
                <a:lnTo>
                  <a:pt x="13251" y="1868"/>
                </a:lnTo>
                <a:lnTo>
                  <a:pt x="10443" y="312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8838349" y="2605488"/>
            <a:ext cx="37180" cy="53607"/>
          </a:xfrm>
          <a:custGeom>
            <a:avLst/>
            <a:gdLst/>
            <a:ahLst/>
            <a:cxnLst/>
            <a:rect l="l" t="t" r="r" b="b"/>
            <a:pathLst>
              <a:path w="37180" h="53607">
                <a:moveTo>
                  <a:pt x="9010" y="20624"/>
                </a:moveTo>
                <a:lnTo>
                  <a:pt x="10113" y="15822"/>
                </a:lnTo>
                <a:lnTo>
                  <a:pt x="12334" y="12510"/>
                </a:lnTo>
                <a:lnTo>
                  <a:pt x="14551" y="9194"/>
                </a:lnTo>
                <a:lnTo>
                  <a:pt x="17736" y="7542"/>
                </a:lnTo>
                <a:lnTo>
                  <a:pt x="23915" y="7542"/>
                </a:lnTo>
                <a:lnTo>
                  <a:pt x="27161" y="8445"/>
                </a:lnTo>
                <a:lnTo>
                  <a:pt x="30949" y="10415"/>
                </a:lnTo>
                <a:lnTo>
                  <a:pt x="33538" y="12395"/>
                </a:lnTo>
                <a:lnTo>
                  <a:pt x="36489" y="12459"/>
                </a:lnTo>
                <a:lnTo>
                  <a:pt x="36972" y="9500"/>
                </a:lnTo>
                <a:lnTo>
                  <a:pt x="36709" y="6706"/>
                </a:lnTo>
                <a:lnTo>
                  <a:pt x="34372" y="3823"/>
                </a:lnTo>
                <a:lnTo>
                  <a:pt x="31452" y="2044"/>
                </a:lnTo>
                <a:lnTo>
                  <a:pt x="27777" y="723"/>
                </a:lnTo>
                <a:lnTo>
                  <a:pt x="24955" y="140"/>
                </a:lnTo>
                <a:lnTo>
                  <a:pt x="22002" y="0"/>
                </a:lnTo>
                <a:lnTo>
                  <a:pt x="18888" y="0"/>
                </a:lnTo>
                <a:lnTo>
                  <a:pt x="15998" y="533"/>
                </a:lnTo>
                <a:lnTo>
                  <a:pt x="13337" y="1598"/>
                </a:lnTo>
                <a:lnTo>
                  <a:pt x="10652" y="2678"/>
                </a:lnTo>
                <a:lnTo>
                  <a:pt x="8323" y="4316"/>
                </a:lnTo>
                <a:lnTo>
                  <a:pt x="4389" y="8712"/>
                </a:lnTo>
                <a:lnTo>
                  <a:pt x="2833" y="11557"/>
                </a:lnTo>
                <a:lnTo>
                  <a:pt x="1691" y="14998"/>
                </a:lnTo>
                <a:lnTo>
                  <a:pt x="565" y="18464"/>
                </a:lnTo>
                <a:lnTo>
                  <a:pt x="0" y="22594"/>
                </a:lnTo>
                <a:lnTo>
                  <a:pt x="0" y="31636"/>
                </a:lnTo>
                <a:lnTo>
                  <a:pt x="468" y="35370"/>
                </a:lnTo>
                <a:lnTo>
                  <a:pt x="1385" y="38606"/>
                </a:lnTo>
                <a:lnTo>
                  <a:pt x="2303" y="41846"/>
                </a:lnTo>
                <a:lnTo>
                  <a:pt x="3669" y="44575"/>
                </a:lnTo>
                <a:lnTo>
                  <a:pt x="5417" y="46800"/>
                </a:lnTo>
                <a:lnTo>
                  <a:pt x="9367" y="50725"/>
                </a:lnTo>
                <a:lnTo>
                  <a:pt x="11987" y="51879"/>
                </a:lnTo>
                <a:lnTo>
                  <a:pt x="14612" y="53035"/>
                </a:lnTo>
                <a:lnTo>
                  <a:pt x="17614" y="53607"/>
                </a:lnTo>
                <a:lnTo>
                  <a:pt x="22640" y="53607"/>
                </a:lnTo>
                <a:lnTo>
                  <a:pt x="25765" y="53125"/>
                </a:lnTo>
                <a:lnTo>
                  <a:pt x="28731" y="52373"/>
                </a:lnTo>
                <a:lnTo>
                  <a:pt x="31342" y="51333"/>
                </a:lnTo>
                <a:lnTo>
                  <a:pt x="34613" y="49377"/>
                </a:lnTo>
                <a:lnTo>
                  <a:pt x="36946" y="46534"/>
                </a:lnTo>
                <a:lnTo>
                  <a:pt x="37180" y="43790"/>
                </a:lnTo>
                <a:lnTo>
                  <a:pt x="37152" y="42444"/>
                </a:lnTo>
                <a:lnTo>
                  <a:pt x="35351" y="39676"/>
                </a:lnTo>
                <a:lnTo>
                  <a:pt x="32335" y="41948"/>
                </a:lnTo>
                <a:lnTo>
                  <a:pt x="28828" y="44222"/>
                </a:lnTo>
                <a:lnTo>
                  <a:pt x="25826" y="45529"/>
                </a:lnTo>
                <a:lnTo>
                  <a:pt x="22100" y="45847"/>
                </a:lnTo>
                <a:lnTo>
                  <a:pt x="18144" y="45464"/>
                </a:lnTo>
                <a:lnTo>
                  <a:pt x="14907" y="43916"/>
                </a:lnTo>
                <a:lnTo>
                  <a:pt x="12405" y="41134"/>
                </a:lnTo>
                <a:lnTo>
                  <a:pt x="10443" y="37566"/>
                </a:lnTo>
                <a:lnTo>
                  <a:pt x="9302" y="32829"/>
                </a:lnTo>
                <a:lnTo>
                  <a:pt x="9010" y="30060"/>
                </a:lnTo>
                <a:lnTo>
                  <a:pt x="9010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8896189" y="2582514"/>
            <a:ext cx="40586" cy="75844"/>
          </a:xfrm>
          <a:custGeom>
            <a:avLst/>
            <a:gdLst/>
            <a:ahLst/>
            <a:cxnLst/>
            <a:rect l="l" t="t" r="r" b="b"/>
            <a:pathLst>
              <a:path w="40586" h="75844">
                <a:moveTo>
                  <a:pt x="31946" y="45604"/>
                </a:moveTo>
                <a:lnTo>
                  <a:pt x="31946" y="74192"/>
                </a:lnTo>
                <a:lnTo>
                  <a:pt x="32166" y="74929"/>
                </a:lnTo>
                <a:lnTo>
                  <a:pt x="34715" y="75844"/>
                </a:lnTo>
                <a:lnTo>
                  <a:pt x="37829" y="75844"/>
                </a:lnTo>
                <a:lnTo>
                  <a:pt x="40586" y="74192"/>
                </a:lnTo>
                <a:lnTo>
                  <a:pt x="40586" y="40956"/>
                </a:lnTo>
                <a:lnTo>
                  <a:pt x="40305" y="37961"/>
                </a:lnTo>
                <a:lnTo>
                  <a:pt x="39154" y="33008"/>
                </a:lnTo>
                <a:lnTo>
                  <a:pt x="36875" y="28994"/>
                </a:lnTo>
                <a:lnTo>
                  <a:pt x="33807" y="25693"/>
                </a:lnTo>
                <a:lnTo>
                  <a:pt x="29517" y="23482"/>
                </a:lnTo>
                <a:lnTo>
                  <a:pt x="26870" y="22924"/>
                </a:lnTo>
                <a:lnTo>
                  <a:pt x="21172" y="22924"/>
                </a:lnTo>
                <a:lnTo>
                  <a:pt x="16135" y="24904"/>
                </a:lnTo>
                <a:lnTo>
                  <a:pt x="11121" y="28244"/>
                </a:lnTo>
                <a:lnTo>
                  <a:pt x="8643" y="30962"/>
                </a:lnTo>
                <a:lnTo>
                  <a:pt x="8643" y="1701"/>
                </a:lnTo>
                <a:lnTo>
                  <a:pt x="8435" y="939"/>
                </a:lnTo>
                <a:lnTo>
                  <a:pt x="5886" y="0"/>
                </a:lnTo>
                <a:lnTo>
                  <a:pt x="2762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29"/>
                </a:lnTo>
                <a:lnTo>
                  <a:pt x="2762" y="75844"/>
                </a:lnTo>
                <a:lnTo>
                  <a:pt x="5886" y="75844"/>
                </a:lnTo>
                <a:lnTo>
                  <a:pt x="8643" y="74192"/>
                </a:lnTo>
                <a:lnTo>
                  <a:pt x="8643" y="40067"/>
                </a:lnTo>
                <a:lnTo>
                  <a:pt x="11023" y="36996"/>
                </a:lnTo>
                <a:lnTo>
                  <a:pt x="13277" y="34671"/>
                </a:lnTo>
                <a:lnTo>
                  <a:pt x="17618" y="31482"/>
                </a:lnTo>
                <a:lnTo>
                  <a:pt x="21941" y="30681"/>
                </a:lnTo>
                <a:lnTo>
                  <a:pt x="25096" y="31013"/>
                </a:lnTo>
                <a:lnTo>
                  <a:pt x="27645" y="32310"/>
                </a:lnTo>
                <a:lnTo>
                  <a:pt x="30294" y="35711"/>
                </a:lnTo>
                <a:lnTo>
                  <a:pt x="31320" y="38875"/>
                </a:lnTo>
                <a:lnTo>
                  <a:pt x="31946" y="42810"/>
                </a:lnTo>
                <a:lnTo>
                  <a:pt x="31946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8961767" y="2605439"/>
            <a:ext cx="40594" cy="52919"/>
          </a:xfrm>
          <a:custGeom>
            <a:avLst/>
            <a:gdLst/>
            <a:ahLst/>
            <a:cxnLst/>
            <a:rect l="l" t="t" r="r" b="b"/>
            <a:pathLst>
              <a:path w="40594" h="52919">
                <a:moveTo>
                  <a:pt x="5882" y="52919"/>
                </a:moveTo>
                <a:lnTo>
                  <a:pt x="8651" y="51267"/>
                </a:lnTo>
                <a:lnTo>
                  <a:pt x="8651" y="17142"/>
                </a:lnTo>
                <a:lnTo>
                  <a:pt x="11015" y="14071"/>
                </a:lnTo>
                <a:lnTo>
                  <a:pt x="13284" y="11746"/>
                </a:lnTo>
                <a:lnTo>
                  <a:pt x="17611" y="8557"/>
                </a:lnTo>
                <a:lnTo>
                  <a:pt x="21949" y="7757"/>
                </a:lnTo>
                <a:lnTo>
                  <a:pt x="25088" y="8088"/>
                </a:lnTo>
                <a:lnTo>
                  <a:pt x="27637" y="9385"/>
                </a:lnTo>
                <a:lnTo>
                  <a:pt x="30286" y="12786"/>
                </a:lnTo>
                <a:lnTo>
                  <a:pt x="31316" y="15951"/>
                </a:lnTo>
                <a:lnTo>
                  <a:pt x="31950" y="19885"/>
                </a:lnTo>
                <a:lnTo>
                  <a:pt x="31950" y="51267"/>
                </a:lnTo>
                <a:lnTo>
                  <a:pt x="32158" y="52005"/>
                </a:lnTo>
                <a:lnTo>
                  <a:pt x="34711" y="52919"/>
                </a:lnTo>
                <a:lnTo>
                  <a:pt x="37821" y="52919"/>
                </a:lnTo>
                <a:lnTo>
                  <a:pt x="40594" y="51267"/>
                </a:lnTo>
                <a:lnTo>
                  <a:pt x="40594" y="18021"/>
                </a:lnTo>
                <a:lnTo>
                  <a:pt x="40298" y="15036"/>
                </a:lnTo>
                <a:lnTo>
                  <a:pt x="39146" y="10083"/>
                </a:lnTo>
                <a:lnTo>
                  <a:pt x="36868" y="6069"/>
                </a:lnTo>
                <a:lnTo>
                  <a:pt x="33804" y="2768"/>
                </a:lnTo>
                <a:lnTo>
                  <a:pt x="29513" y="557"/>
                </a:lnTo>
                <a:lnTo>
                  <a:pt x="26863" y="0"/>
                </a:lnTo>
                <a:lnTo>
                  <a:pt x="21031" y="0"/>
                </a:lnTo>
                <a:lnTo>
                  <a:pt x="18381" y="722"/>
                </a:lnTo>
                <a:lnTo>
                  <a:pt x="15750" y="2145"/>
                </a:lnTo>
                <a:lnTo>
                  <a:pt x="13101" y="3567"/>
                </a:lnTo>
                <a:lnTo>
                  <a:pt x="10454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43" y="838"/>
                </a:lnTo>
                <a:lnTo>
                  <a:pt x="3121" y="748"/>
                </a:lnTo>
                <a:lnTo>
                  <a:pt x="0" y="2437"/>
                </a:lnTo>
                <a:lnTo>
                  <a:pt x="0" y="51267"/>
                </a:lnTo>
                <a:lnTo>
                  <a:pt x="180" y="52005"/>
                </a:lnTo>
                <a:lnTo>
                  <a:pt x="2754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9026301" y="2586070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1"/>
                </a:moveTo>
                <a:lnTo>
                  <a:pt x="370" y="8888"/>
                </a:lnTo>
                <a:lnTo>
                  <a:pt x="3276" y="10731"/>
                </a:lnTo>
                <a:lnTo>
                  <a:pt x="7358" y="10731"/>
                </a:lnTo>
                <a:lnTo>
                  <a:pt x="10295" y="8837"/>
                </a:lnTo>
                <a:lnTo>
                  <a:pt x="10678" y="5309"/>
                </a:lnTo>
                <a:lnTo>
                  <a:pt x="10311" y="1854"/>
                </a:lnTo>
                <a:lnTo>
                  <a:pt x="7415" y="0"/>
                </a:lnTo>
                <a:lnTo>
                  <a:pt x="3322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78" h="72288">
                <a:moveTo>
                  <a:pt x="1238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6" y="20153"/>
                </a:lnTo>
                <a:lnTo>
                  <a:pt x="3812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9057761" y="2605488"/>
            <a:ext cx="37176" cy="53607"/>
          </a:xfrm>
          <a:custGeom>
            <a:avLst/>
            <a:gdLst/>
            <a:ahLst/>
            <a:cxnLst/>
            <a:rect l="l" t="t" r="r" b="b"/>
            <a:pathLst>
              <a:path w="37176" h="53607">
                <a:moveTo>
                  <a:pt x="8996" y="20624"/>
                </a:moveTo>
                <a:lnTo>
                  <a:pt x="10109" y="15822"/>
                </a:lnTo>
                <a:lnTo>
                  <a:pt x="12330" y="12510"/>
                </a:lnTo>
                <a:lnTo>
                  <a:pt x="14536" y="9194"/>
                </a:lnTo>
                <a:lnTo>
                  <a:pt x="17722" y="7542"/>
                </a:lnTo>
                <a:lnTo>
                  <a:pt x="23915" y="7542"/>
                </a:lnTo>
                <a:lnTo>
                  <a:pt x="27151" y="8445"/>
                </a:lnTo>
                <a:lnTo>
                  <a:pt x="30938" y="10415"/>
                </a:lnTo>
                <a:lnTo>
                  <a:pt x="33538" y="12395"/>
                </a:lnTo>
                <a:lnTo>
                  <a:pt x="36489" y="12459"/>
                </a:lnTo>
                <a:lnTo>
                  <a:pt x="36954" y="9500"/>
                </a:lnTo>
                <a:lnTo>
                  <a:pt x="36713" y="6706"/>
                </a:lnTo>
                <a:lnTo>
                  <a:pt x="34354" y="3823"/>
                </a:lnTo>
                <a:lnTo>
                  <a:pt x="31450" y="2044"/>
                </a:lnTo>
                <a:lnTo>
                  <a:pt x="27773" y="723"/>
                </a:lnTo>
                <a:lnTo>
                  <a:pt x="24944" y="140"/>
                </a:lnTo>
                <a:lnTo>
                  <a:pt x="21988" y="0"/>
                </a:lnTo>
                <a:lnTo>
                  <a:pt x="18886" y="0"/>
                </a:lnTo>
                <a:lnTo>
                  <a:pt x="15984" y="533"/>
                </a:lnTo>
                <a:lnTo>
                  <a:pt x="13323" y="1598"/>
                </a:lnTo>
                <a:lnTo>
                  <a:pt x="10652" y="2678"/>
                </a:lnTo>
                <a:lnTo>
                  <a:pt x="8319" y="4316"/>
                </a:lnTo>
                <a:lnTo>
                  <a:pt x="4373" y="8712"/>
                </a:lnTo>
                <a:lnTo>
                  <a:pt x="2829" y="11557"/>
                </a:lnTo>
                <a:lnTo>
                  <a:pt x="1691" y="14998"/>
                </a:lnTo>
                <a:lnTo>
                  <a:pt x="561" y="18464"/>
                </a:lnTo>
                <a:lnTo>
                  <a:pt x="0" y="22594"/>
                </a:lnTo>
                <a:lnTo>
                  <a:pt x="0" y="31636"/>
                </a:lnTo>
                <a:lnTo>
                  <a:pt x="453" y="35370"/>
                </a:lnTo>
                <a:lnTo>
                  <a:pt x="1385" y="38606"/>
                </a:lnTo>
                <a:lnTo>
                  <a:pt x="2303" y="41846"/>
                </a:lnTo>
                <a:lnTo>
                  <a:pt x="3649" y="44575"/>
                </a:lnTo>
                <a:lnTo>
                  <a:pt x="5417" y="46800"/>
                </a:lnTo>
                <a:lnTo>
                  <a:pt x="9363" y="50725"/>
                </a:lnTo>
                <a:lnTo>
                  <a:pt x="11987" y="51879"/>
                </a:lnTo>
                <a:lnTo>
                  <a:pt x="14598" y="53035"/>
                </a:lnTo>
                <a:lnTo>
                  <a:pt x="17600" y="53607"/>
                </a:lnTo>
                <a:lnTo>
                  <a:pt x="22626" y="53607"/>
                </a:lnTo>
                <a:lnTo>
                  <a:pt x="25754" y="53125"/>
                </a:lnTo>
                <a:lnTo>
                  <a:pt x="28721" y="52373"/>
                </a:lnTo>
                <a:lnTo>
                  <a:pt x="31330" y="51333"/>
                </a:lnTo>
                <a:lnTo>
                  <a:pt x="34617" y="49377"/>
                </a:lnTo>
                <a:lnTo>
                  <a:pt x="36929" y="46534"/>
                </a:lnTo>
                <a:lnTo>
                  <a:pt x="37176" y="43790"/>
                </a:lnTo>
                <a:lnTo>
                  <a:pt x="37152" y="42444"/>
                </a:lnTo>
                <a:lnTo>
                  <a:pt x="35347" y="39676"/>
                </a:lnTo>
                <a:lnTo>
                  <a:pt x="32324" y="41948"/>
                </a:lnTo>
                <a:lnTo>
                  <a:pt x="28828" y="44222"/>
                </a:lnTo>
                <a:lnTo>
                  <a:pt x="25826" y="45529"/>
                </a:lnTo>
                <a:lnTo>
                  <a:pt x="22100" y="45847"/>
                </a:lnTo>
                <a:lnTo>
                  <a:pt x="18140" y="45464"/>
                </a:lnTo>
                <a:lnTo>
                  <a:pt x="14893" y="43916"/>
                </a:lnTo>
                <a:lnTo>
                  <a:pt x="12401" y="41134"/>
                </a:lnTo>
                <a:lnTo>
                  <a:pt x="10443" y="37566"/>
                </a:lnTo>
                <a:lnTo>
                  <a:pt x="9291" y="32829"/>
                </a:lnTo>
                <a:lnTo>
                  <a:pt x="8996" y="30060"/>
                </a:lnTo>
                <a:lnTo>
                  <a:pt x="8996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9112406" y="2605439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61"/>
                </a:moveTo>
                <a:lnTo>
                  <a:pt x="17697" y="46669"/>
                </a:lnTo>
                <a:lnTo>
                  <a:pt x="16337" y="53657"/>
                </a:lnTo>
                <a:lnTo>
                  <a:pt x="19170" y="53657"/>
                </a:lnTo>
                <a:lnTo>
                  <a:pt x="21841" y="53035"/>
                </a:lnTo>
                <a:lnTo>
                  <a:pt x="26902" y="50492"/>
                </a:lnTo>
                <a:lnTo>
                  <a:pt x="25948" y="43675"/>
                </a:lnTo>
                <a:lnTo>
                  <a:pt x="22071" y="46061"/>
                </a:lnTo>
                <a:close/>
              </a:path>
              <a:path w="26902" h="53657">
                <a:moveTo>
                  <a:pt x="3298" y="12103"/>
                </a:moveTo>
                <a:lnTo>
                  <a:pt x="5943" y="11530"/>
                </a:lnTo>
                <a:lnTo>
                  <a:pt x="9140" y="9791"/>
                </a:lnTo>
                <a:lnTo>
                  <a:pt x="11898" y="8585"/>
                </a:lnTo>
                <a:lnTo>
                  <a:pt x="15285" y="7531"/>
                </a:lnTo>
                <a:lnTo>
                  <a:pt x="19328" y="7264"/>
                </a:lnTo>
                <a:lnTo>
                  <a:pt x="22993" y="7515"/>
                </a:lnTo>
                <a:lnTo>
                  <a:pt x="26816" y="9204"/>
                </a:lnTo>
                <a:lnTo>
                  <a:pt x="29156" y="12344"/>
                </a:lnTo>
                <a:lnTo>
                  <a:pt x="29919" y="15227"/>
                </a:lnTo>
                <a:lnTo>
                  <a:pt x="30114" y="18770"/>
                </a:lnTo>
                <a:lnTo>
                  <a:pt x="30114" y="22567"/>
                </a:lnTo>
                <a:lnTo>
                  <a:pt x="19955" y="22567"/>
                </a:lnTo>
                <a:lnTo>
                  <a:pt x="16657" y="22909"/>
                </a:lnTo>
                <a:lnTo>
                  <a:pt x="13712" y="23568"/>
                </a:lnTo>
                <a:lnTo>
                  <a:pt x="10800" y="24241"/>
                </a:lnTo>
                <a:lnTo>
                  <a:pt x="8305" y="25246"/>
                </a:lnTo>
                <a:lnTo>
                  <a:pt x="4262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88" y="43242"/>
                </a:lnTo>
                <a:lnTo>
                  <a:pt x="1958" y="46925"/>
                </a:lnTo>
                <a:lnTo>
                  <a:pt x="4471" y="49758"/>
                </a:lnTo>
                <a:lnTo>
                  <a:pt x="7599" y="51991"/>
                </a:lnTo>
                <a:lnTo>
                  <a:pt x="11617" y="53326"/>
                </a:lnTo>
                <a:lnTo>
                  <a:pt x="16337" y="53657"/>
                </a:lnTo>
                <a:lnTo>
                  <a:pt x="17697" y="46669"/>
                </a:lnTo>
                <a:lnTo>
                  <a:pt x="14914" y="46669"/>
                </a:lnTo>
                <a:lnTo>
                  <a:pt x="12733" y="45910"/>
                </a:lnTo>
                <a:lnTo>
                  <a:pt x="9618" y="42912"/>
                </a:lnTo>
                <a:lnTo>
                  <a:pt x="8859" y="38354"/>
                </a:lnTo>
                <a:lnTo>
                  <a:pt x="9655" y="34429"/>
                </a:lnTo>
                <a:lnTo>
                  <a:pt x="12204" y="31496"/>
                </a:lnTo>
                <a:lnTo>
                  <a:pt x="14803" y="30073"/>
                </a:lnTo>
                <a:lnTo>
                  <a:pt x="18299" y="29235"/>
                </a:lnTo>
                <a:lnTo>
                  <a:pt x="22722" y="29029"/>
                </a:lnTo>
                <a:lnTo>
                  <a:pt x="30114" y="29029"/>
                </a:lnTo>
                <a:lnTo>
                  <a:pt x="30114" y="39380"/>
                </a:lnTo>
                <a:lnTo>
                  <a:pt x="25948" y="43675"/>
                </a:lnTo>
                <a:lnTo>
                  <a:pt x="26902" y="50492"/>
                </a:lnTo>
                <a:lnTo>
                  <a:pt x="31266" y="46442"/>
                </a:lnTo>
                <a:lnTo>
                  <a:pt x="31266" y="51332"/>
                </a:lnTo>
                <a:lnTo>
                  <a:pt x="33350" y="52905"/>
                </a:lnTo>
                <a:lnTo>
                  <a:pt x="35935" y="52959"/>
                </a:lnTo>
                <a:lnTo>
                  <a:pt x="38696" y="51332"/>
                </a:lnTo>
                <a:lnTo>
                  <a:pt x="38696" y="15353"/>
                </a:lnTo>
                <a:lnTo>
                  <a:pt x="38375" y="12700"/>
                </a:lnTo>
                <a:lnTo>
                  <a:pt x="37040" y="8128"/>
                </a:lnTo>
                <a:lnTo>
                  <a:pt x="34502" y="4697"/>
                </a:lnTo>
                <a:lnTo>
                  <a:pt x="31122" y="1993"/>
                </a:lnTo>
                <a:lnTo>
                  <a:pt x="26374" y="392"/>
                </a:lnTo>
                <a:lnTo>
                  <a:pt x="23493" y="0"/>
                </a:lnTo>
                <a:lnTo>
                  <a:pt x="20112" y="0"/>
                </a:lnTo>
                <a:lnTo>
                  <a:pt x="16494" y="176"/>
                </a:lnTo>
                <a:lnTo>
                  <a:pt x="12942" y="849"/>
                </a:lnTo>
                <a:lnTo>
                  <a:pt x="9791" y="1813"/>
                </a:lnTo>
                <a:lnTo>
                  <a:pt x="5817" y="3556"/>
                </a:lnTo>
                <a:lnTo>
                  <a:pt x="2487" y="6691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9176277" y="2582514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701"/>
                </a:lnTo>
                <a:lnTo>
                  <a:pt x="8421" y="939"/>
                </a:lnTo>
                <a:lnTo>
                  <a:pt x="5872" y="0"/>
                </a:lnTo>
                <a:lnTo>
                  <a:pt x="2762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29"/>
                </a:lnTo>
                <a:lnTo>
                  <a:pt x="2762" y="75844"/>
                </a:lnTo>
                <a:lnTo>
                  <a:pt x="5872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6852193" y="2740042"/>
            <a:ext cx="43351" cy="53654"/>
          </a:xfrm>
          <a:custGeom>
            <a:avLst/>
            <a:gdLst/>
            <a:ahLst/>
            <a:cxnLst/>
            <a:rect l="l" t="t" r="r" b="b"/>
            <a:pathLst>
              <a:path w="43351" h="53654">
                <a:moveTo>
                  <a:pt x="42972" y="16941"/>
                </a:moveTo>
                <a:lnTo>
                  <a:pt x="42176" y="14133"/>
                </a:lnTo>
                <a:lnTo>
                  <a:pt x="41391" y="11325"/>
                </a:lnTo>
                <a:lnTo>
                  <a:pt x="38487" y="6818"/>
                </a:lnTo>
                <a:lnTo>
                  <a:pt x="34674" y="3070"/>
                </a:lnTo>
                <a:lnTo>
                  <a:pt x="32075" y="1840"/>
                </a:lnTo>
                <a:lnTo>
                  <a:pt x="29461" y="619"/>
                </a:lnTo>
                <a:lnTo>
                  <a:pt x="26315" y="0"/>
                </a:lnTo>
                <a:lnTo>
                  <a:pt x="26347" y="7009"/>
                </a:lnTo>
                <a:lnTo>
                  <a:pt x="29502" y="8341"/>
                </a:lnTo>
                <a:lnTo>
                  <a:pt x="31633" y="11023"/>
                </a:lnTo>
                <a:lnTo>
                  <a:pt x="33752" y="13690"/>
                </a:lnTo>
                <a:lnTo>
                  <a:pt x="34772" y="17385"/>
                </a:lnTo>
                <a:lnTo>
                  <a:pt x="34660" y="22082"/>
                </a:lnTo>
                <a:lnTo>
                  <a:pt x="8945" y="22082"/>
                </a:lnTo>
                <a:lnTo>
                  <a:pt x="9018" y="20102"/>
                </a:lnTo>
                <a:lnTo>
                  <a:pt x="10439" y="3121"/>
                </a:lnTo>
                <a:lnTo>
                  <a:pt x="8063" y="4899"/>
                </a:lnTo>
                <a:lnTo>
                  <a:pt x="4124" y="9587"/>
                </a:lnTo>
                <a:lnTo>
                  <a:pt x="2620" y="12420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66"/>
                </a:lnTo>
                <a:lnTo>
                  <a:pt x="1515" y="38696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87"/>
                </a:lnTo>
                <a:lnTo>
                  <a:pt x="10454" y="50860"/>
                </a:lnTo>
                <a:lnTo>
                  <a:pt x="13380" y="51981"/>
                </a:lnTo>
                <a:lnTo>
                  <a:pt x="16286" y="53096"/>
                </a:lnTo>
                <a:lnTo>
                  <a:pt x="19681" y="53654"/>
                </a:lnTo>
                <a:lnTo>
                  <a:pt x="23564" y="53654"/>
                </a:lnTo>
                <a:lnTo>
                  <a:pt x="27895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0" y="51102"/>
                </a:lnTo>
                <a:lnTo>
                  <a:pt x="41046" y="48830"/>
                </a:lnTo>
                <a:lnTo>
                  <a:pt x="41367" y="46177"/>
                </a:lnTo>
                <a:lnTo>
                  <a:pt x="40802" y="43012"/>
                </a:lnTo>
                <a:lnTo>
                  <a:pt x="38069" y="43279"/>
                </a:lnTo>
                <a:lnTo>
                  <a:pt x="34916" y="44550"/>
                </a:lnTo>
                <a:lnTo>
                  <a:pt x="32122" y="45439"/>
                </a:lnTo>
                <a:lnTo>
                  <a:pt x="28619" y="46202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3"/>
                </a:lnTo>
                <a:lnTo>
                  <a:pt x="13590" y="43113"/>
                </a:lnTo>
                <a:lnTo>
                  <a:pt x="11137" y="40003"/>
                </a:lnTo>
                <a:lnTo>
                  <a:pt x="9740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35" y="27749"/>
                </a:lnTo>
                <a:lnTo>
                  <a:pt x="43351" y="24739"/>
                </a:lnTo>
                <a:lnTo>
                  <a:pt x="43351" y="19936"/>
                </a:lnTo>
                <a:lnTo>
                  <a:pt x="42972" y="16941"/>
                </a:lnTo>
                <a:close/>
              </a:path>
              <a:path w="43351" h="53654">
                <a:moveTo>
                  <a:pt x="9018" y="20102"/>
                </a:moveTo>
                <a:lnTo>
                  <a:pt x="9950" y="16369"/>
                </a:lnTo>
                <a:lnTo>
                  <a:pt x="11393" y="12927"/>
                </a:lnTo>
                <a:lnTo>
                  <a:pt x="14925" y="9093"/>
                </a:lnTo>
                <a:lnTo>
                  <a:pt x="18150" y="7415"/>
                </a:lnTo>
                <a:lnTo>
                  <a:pt x="22167" y="7009"/>
                </a:lnTo>
                <a:lnTo>
                  <a:pt x="26347" y="7009"/>
                </a:lnTo>
                <a:lnTo>
                  <a:pt x="26315" y="0"/>
                </a:lnTo>
                <a:lnTo>
                  <a:pt x="19155" y="0"/>
                </a:lnTo>
                <a:lnTo>
                  <a:pt x="16029" y="633"/>
                </a:lnTo>
                <a:lnTo>
                  <a:pt x="13247" y="1864"/>
                </a:lnTo>
                <a:lnTo>
                  <a:pt x="10439" y="3121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6913540" y="2740038"/>
            <a:ext cx="40596" cy="52934"/>
          </a:xfrm>
          <a:custGeom>
            <a:avLst/>
            <a:gdLst/>
            <a:ahLst/>
            <a:cxnLst/>
            <a:rect l="l" t="t" r="r" b="b"/>
            <a:pathLst>
              <a:path w="40596" h="52934">
                <a:moveTo>
                  <a:pt x="5896" y="52934"/>
                </a:moveTo>
                <a:lnTo>
                  <a:pt x="8653" y="51282"/>
                </a:lnTo>
                <a:lnTo>
                  <a:pt x="8653" y="17147"/>
                </a:lnTo>
                <a:lnTo>
                  <a:pt x="11033" y="14072"/>
                </a:lnTo>
                <a:lnTo>
                  <a:pt x="13288" y="11747"/>
                </a:lnTo>
                <a:lnTo>
                  <a:pt x="17628" y="8561"/>
                </a:lnTo>
                <a:lnTo>
                  <a:pt x="21953" y="7762"/>
                </a:lnTo>
                <a:lnTo>
                  <a:pt x="25106" y="8089"/>
                </a:lnTo>
                <a:lnTo>
                  <a:pt x="27651" y="9385"/>
                </a:lnTo>
                <a:lnTo>
                  <a:pt x="30300" y="12801"/>
                </a:lnTo>
                <a:lnTo>
                  <a:pt x="31330" y="15966"/>
                </a:lnTo>
                <a:lnTo>
                  <a:pt x="31957" y="19900"/>
                </a:lnTo>
                <a:lnTo>
                  <a:pt x="32029" y="51818"/>
                </a:lnTo>
                <a:lnTo>
                  <a:pt x="34711" y="52934"/>
                </a:lnTo>
                <a:lnTo>
                  <a:pt x="37839" y="52934"/>
                </a:lnTo>
                <a:lnTo>
                  <a:pt x="40596" y="51282"/>
                </a:lnTo>
                <a:lnTo>
                  <a:pt x="40596" y="18022"/>
                </a:lnTo>
                <a:lnTo>
                  <a:pt x="40316" y="15038"/>
                </a:lnTo>
                <a:lnTo>
                  <a:pt x="39164" y="10097"/>
                </a:lnTo>
                <a:lnTo>
                  <a:pt x="36870" y="6073"/>
                </a:lnTo>
                <a:lnTo>
                  <a:pt x="33803" y="2768"/>
                </a:lnTo>
                <a:lnTo>
                  <a:pt x="29527" y="558"/>
                </a:lnTo>
                <a:lnTo>
                  <a:pt x="26880" y="0"/>
                </a:lnTo>
                <a:lnTo>
                  <a:pt x="21045" y="0"/>
                </a:lnTo>
                <a:lnTo>
                  <a:pt x="18384" y="723"/>
                </a:lnTo>
                <a:lnTo>
                  <a:pt x="15749" y="2146"/>
                </a:lnTo>
                <a:lnTo>
                  <a:pt x="13117" y="3571"/>
                </a:lnTo>
                <a:lnTo>
                  <a:pt x="10468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49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94" y="52020"/>
                </a:lnTo>
                <a:lnTo>
                  <a:pt x="2772" y="52934"/>
                </a:lnTo>
                <a:lnTo>
                  <a:pt x="5896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6968995" y="2740150"/>
            <a:ext cx="44617" cy="54662"/>
          </a:xfrm>
          <a:custGeom>
            <a:avLst/>
            <a:gdLst/>
            <a:ahLst/>
            <a:cxnLst/>
            <a:rect l="l" t="t" r="r" b="b"/>
            <a:pathLst>
              <a:path w="44617" h="54662">
                <a:moveTo>
                  <a:pt x="9475" y="36244"/>
                </a:moveTo>
                <a:lnTo>
                  <a:pt x="9154" y="54662"/>
                </a:lnTo>
                <a:lnTo>
                  <a:pt x="11289" y="51573"/>
                </a:lnTo>
                <a:lnTo>
                  <a:pt x="10040" y="39650"/>
                </a:lnTo>
                <a:lnTo>
                  <a:pt x="9475" y="36244"/>
                </a:lnTo>
                <a:close/>
              </a:path>
              <a:path w="44617" h="54662">
                <a:moveTo>
                  <a:pt x="417" y="55727"/>
                </a:moveTo>
                <a:lnTo>
                  <a:pt x="0" y="59194"/>
                </a:lnTo>
                <a:lnTo>
                  <a:pt x="377" y="62826"/>
                </a:lnTo>
                <a:lnTo>
                  <a:pt x="1911" y="66038"/>
                </a:lnTo>
                <a:lnTo>
                  <a:pt x="4862" y="68579"/>
                </a:lnTo>
                <a:lnTo>
                  <a:pt x="8776" y="70650"/>
                </a:lnTo>
                <a:lnTo>
                  <a:pt x="11436" y="71323"/>
                </a:lnTo>
                <a:lnTo>
                  <a:pt x="14108" y="71996"/>
                </a:lnTo>
                <a:lnTo>
                  <a:pt x="17344" y="72327"/>
                </a:lnTo>
                <a:lnTo>
                  <a:pt x="25102" y="72327"/>
                </a:lnTo>
                <a:lnTo>
                  <a:pt x="28522" y="71881"/>
                </a:lnTo>
                <a:lnTo>
                  <a:pt x="31417" y="71006"/>
                </a:lnTo>
                <a:lnTo>
                  <a:pt x="34321" y="70102"/>
                </a:lnTo>
                <a:lnTo>
                  <a:pt x="38559" y="67374"/>
                </a:lnTo>
                <a:lnTo>
                  <a:pt x="41824" y="64047"/>
                </a:lnTo>
                <a:lnTo>
                  <a:pt x="43624" y="59994"/>
                </a:lnTo>
                <a:lnTo>
                  <a:pt x="44089" y="55627"/>
                </a:lnTo>
                <a:lnTo>
                  <a:pt x="43685" y="51612"/>
                </a:lnTo>
                <a:lnTo>
                  <a:pt x="42080" y="48388"/>
                </a:lnTo>
                <a:lnTo>
                  <a:pt x="39531" y="45935"/>
                </a:lnTo>
                <a:lnTo>
                  <a:pt x="36417" y="43981"/>
                </a:lnTo>
                <a:lnTo>
                  <a:pt x="32492" y="42786"/>
                </a:lnTo>
                <a:lnTo>
                  <a:pt x="28007" y="42379"/>
                </a:lnTo>
                <a:lnTo>
                  <a:pt x="15703" y="41832"/>
                </a:lnTo>
                <a:lnTo>
                  <a:pt x="13827" y="41756"/>
                </a:lnTo>
                <a:lnTo>
                  <a:pt x="10040" y="39650"/>
                </a:lnTo>
                <a:lnTo>
                  <a:pt x="11289" y="51573"/>
                </a:lnTo>
                <a:lnTo>
                  <a:pt x="14025" y="48996"/>
                </a:lnTo>
                <a:lnTo>
                  <a:pt x="26243" y="49442"/>
                </a:lnTo>
                <a:lnTo>
                  <a:pt x="29062" y="49503"/>
                </a:lnTo>
                <a:lnTo>
                  <a:pt x="31305" y="50115"/>
                </a:lnTo>
                <a:lnTo>
                  <a:pt x="34613" y="52387"/>
                </a:lnTo>
                <a:lnTo>
                  <a:pt x="35449" y="56109"/>
                </a:lnTo>
                <a:lnTo>
                  <a:pt x="35449" y="57340"/>
                </a:lnTo>
                <a:lnTo>
                  <a:pt x="34272" y="60756"/>
                </a:lnTo>
                <a:lnTo>
                  <a:pt x="31330" y="63486"/>
                </a:lnTo>
                <a:lnTo>
                  <a:pt x="28144" y="64706"/>
                </a:lnTo>
                <a:lnTo>
                  <a:pt x="24198" y="65495"/>
                </a:lnTo>
                <a:lnTo>
                  <a:pt x="17452" y="65495"/>
                </a:lnTo>
                <a:lnTo>
                  <a:pt x="14241" y="64883"/>
                </a:lnTo>
                <a:lnTo>
                  <a:pt x="11936" y="63676"/>
                </a:lnTo>
                <a:lnTo>
                  <a:pt x="8470" y="60681"/>
                </a:lnTo>
                <a:lnTo>
                  <a:pt x="8470" y="57567"/>
                </a:lnTo>
                <a:lnTo>
                  <a:pt x="9154" y="54662"/>
                </a:lnTo>
                <a:lnTo>
                  <a:pt x="9475" y="36244"/>
                </a:lnTo>
                <a:lnTo>
                  <a:pt x="10982" y="32879"/>
                </a:lnTo>
                <a:lnTo>
                  <a:pt x="13898" y="33681"/>
                </a:lnTo>
                <a:lnTo>
                  <a:pt x="15454" y="27190"/>
                </a:lnTo>
                <a:lnTo>
                  <a:pt x="11926" y="23507"/>
                </a:lnTo>
                <a:lnTo>
                  <a:pt x="11041" y="20956"/>
                </a:lnTo>
                <a:lnTo>
                  <a:pt x="11041" y="17740"/>
                </a:lnTo>
                <a:lnTo>
                  <a:pt x="11249" y="14922"/>
                </a:lnTo>
                <a:lnTo>
                  <a:pt x="9558" y="3200"/>
                </a:lnTo>
                <a:lnTo>
                  <a:pt x="6350" y="6235"/>
                </a:lnTo>
                <a:lnTo>
                  <a:pt x="4189" y="10299"/>
                </a:lnTo>
                <a:lnTo>
                  <a:pt x="2818" y="15022"/>
                </a:lnTo>
                <a:lnTo>
                  <a:pt x="2818" y="17791"/>
                </a:lnTo>
                <a:lnTo>
                  <a:pt x="3139" y="22226"/>
                </a:lnTo>
                <a:lnTo>
                  <a:pt x="4387" y="25589"/>
                </a:lnTo>
                <a:lnTo>
                  <a:pt x="6324" y="28436"/>
                </a:lnTo>
                <a:lnTo>
                  <a:pt x="3959" y="31370"/>
                </a:lnTo>
                <a:lnTo>
                  <a:pt x="2217" y="34837"/>
                </a:lnTo>
                <a:lnTo>
                  <a:pt x="1767" y="39013"/>
                </a:lnTo>
                <a:lnTo>
                  <a:pt x="2192" y="42087"/>
                </a:lnTo>
                <a:lnTo>
                  <a:pt x="3822" y="44830"/>
                </a:lnTo>
                <a:lnTo>
                  <a:pt x="6803" y="46875"/>
                </a:lnTo>
                <a:lnTo>
                  <a:pt x="3837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617" h="54662">
                <a:moveTo>
                  <a:pt x="14306" y="9079"/>
                </a:moveTo>
                <a:lnTo>
                  <a:pt x="17813" y="7124"/>
                </a:lnTo>
                <a:lnTo>
                  <a:pt x="20948" y="6832"/>
                </a:lnTo>
                <a:lnTo>
                  <a:pt x="24198" y="6832"/>
                </a:lnTo>
                <a:lnTo>
                  <a:pt x="26694" y="7772"/>
                </a:lnTo>
                <a:lnTo>
                  <a:pt x="30224" y="11494"/>
                </a:lnTo>
                <a:lnTo>
                  <a:pt x="31095" y="14083"/>
                </a:lnTo>
                <a:lnTo>
                  <a:pt x="31095" y="17424"/>
                </a:lnTo>
                <a:lnTo>
                  <a:pt x="30899" y="20192"/>
                </a:lnTo>
                <a:lnTo>
                  <a:pt x="30102" y="22795"/>
                </a:lnTo>
                <a:lnTo>
                  <a:pt x="27834" y="25934"/>
                </a:lnTo>
                <a:lnTo>
                  <a:pt x="24296" y="27824"/>
                </a:lnTo>
                <a:lnTo>
                  <a:pt x="21109" y="28105"/>
                </a:lnTo>
                <a:lnTo>
                  <a:pt x="17920" y="28105"/>
                </a:lnTo>
                <a:lnTo>
                  <a:pt x="15454" y="27190"/>
                </a:lnTo>
                <a:lnTo>
                  <a:pt x="13898" y="33681"/>
                </a:lnTo>
                <a:lnTo>
                  <a:pt x="17355" y="34733"/>
                </a:lnTo>
                <a:lnTo>
                  <a:pt x="21109" y="35002"/>
                </a:lnTo>
                <a:lnTo>
                  <a:pt x="23813" y="35002"/>
                </a:lnTo>
                <a:lnTo>
                  <a:pt x="28533" y="33807"/>
                </a:lnTo>
                <a:lnTo>
                  <a:pt x="32702" y="31864"/>
                </a:lnTo>
                <a:lnTo>
                  <a:pt x="35952" y="28854"/>
                </a:lnTo>
                <a:lnTo>
                  <a:pt x="38059" y="24855"/>
                </a:lnTo>
                <a:lnTo>
                  <a:pt x="39383" y="20192"/>
                </a:lnTo>
                <a:lnTo>
                  <a:pt x="39383" y="17359"/>
                </a:lnTo>
                <a:lnTo>
                  <a:pt x="39124" y="14022"/>
                </a:lnTo>
                <a:lnTo>
                  <a:pt x="38159" y="10872"/>
                </a:lnTo>
                <a:lnTo>
                  <a:pt x="36071" y="8139"/>
                </a:lnTo>
                <a:lnTo>
                  <a:pt x="42829" y="8139"/>
                </a:lnTo>
                <a:lnTo>
                  <a:pt x="44114" y="7301"/>
                </a:lnTo>
                <a:lnTo>
                  <a:pt x="44617" y="4558"/>
                </a:lnTo>
                <a:lnTo>
                  <a:pt x="42829" y="925"/>
                </a:lnTo>
                <a:lnTo>
                  <a:pt x="28587" y="925"/>
                </a:lnTo>
                <a:lnTo>
                  <a:pt x="27503" y="633"/>
                </a:lnTo>
                <a:lnTo>
                  <a:pt x="23864" y="90"/>
                </a:lnTo>
                <a:lnTo>
                  <a:pt x="18446" y="0"/>
                </a:lnTo>
                <a:lnTo>
                  <a:pt x="13737" y="1231"/>
                </a:lnTo>
                <a:lnTo>
                  <a:pt x="9558" y="3200"/>
                </a:lnTo>
                <a:lnTo>
                  <a:pt x="11249" y="14922"/>
                </a:lnTo>
                <a:lnTo>
                  <a:pt x="12048" y="12279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7028341" y="2720685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11"/>
                </a:moveTo>
                <a:lnTo>
                  <a:pt x="367" y="8877"/>
                </a:lnTo>
                <a:lnTo>
                  <a:pt x="3261" y="10731"/>
                </a:lnTo>
                <a:lnTo>
                  <a:pt x="7354" y="10731"/>
                </a:lnTo>
                <a:lnTo>
                  <a:pt x="10299" y="8837"/>
                </a:lnTo>
                <a:lnTo>
                  <a:pt x="10676" y="5295"/>
                </a:lnTo>
                <a:lnTo>
                  <a:pt x="10309" y="1840"/>
                </a:lnTo>
                <a:lnTo>
                  <a:pt x="7405" y="0"/>
                </a:lnTo>
                <a:lnTo>
                  <a:pt x="3322" y="0"/>
                </a:lnTo>
                <a:lnTo>
                  <a:pt x="380" y="1893"/>
                </a:lnTo>
                <a:lnTo>
                  <a:pt x="0" y="5411"/>
                </a:lnTo>
                <a:close/>
              </a:path>
              <a:path w="10676" h="72288">
                <a:moveTo>
                  <a:pt x="1242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36"/>
                </a:lnTo>
                <a:lnTo>
                  <a:pt x="9683" y="21794"/>
                </a:lnTo>
                <a:lnTo>
                  <a:pt x="9475" y="21095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794"/>
                </a:lnTo>
                <a:lnTo>
                  <a:pt x="1043" y="70636"/>
                </a:lnTo>
                <a:lnTo>
                  <a:pt x="1242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7058188" y="2740038"/>
            <a:ext cx="40586" cy="52934"/>
          </a:xfrm>
          <a:custGeom>
            <a:avLst/>
            <a:gdLst/>
            <a:ahLst/>
            <a:cxnLst/>
            <a:rect l="l" t="t" r="r" b="b"/>
            <a:pathLst>
              <a:path w="40586" h="52934">
                <a:moveTo>
                  <a:pt x="5886" y="52934"/>
                </a:moveTo>
                <a:lnTo>
                  <a:pt x="8639" y="51282"/>
                </a:lnTo>
                <a:lnTo>
                  <a:pt x="8639" y="17147"/>
                </a:lnTo>
                <a:lnTo>
                  <a:pt x="11019" y="14072"/>
                </a:lnTo>
                <a:lnTo>
                  <a:pt x="13276" y="11747"/>
                </a:lnTo>
                <a:lnTo>
                  <a:pt x="17614" y="8561"/>
                </a:lnTo>
                <a:lnTo>
                  <a:pt x="21941" y="7762"/>
                </a:lnTo>
                <a:lnTo>
                  <a:pt x="25091" y="8089"/>
                </a:lnTo>
                <a:lnTo>
                  <a:pt x="27640" y="9385"/>
                </a:lnTo>
                <a:lnTo>
                  <a:pt x="30290" y="12801"/>
                </a:lnTo>
                <a:lnTo>
                  <a:pt x="31319" y="15966"/>
                </a:lnTo>
                <a:lnTo>
                  <a:pt x="31943" y="19900"/>
                </a:lnTo>
                <a:lnTo>
                  <a:pt x="31943" y="51282"/>
                </a:lnTo>
                <a:lnTo>
                  <a:pt x="32162" y="52020"/>
                </a:lnTo>
                <a:lnTo>
                  <a:pt x="34711" y="52934"/>
                </a:lnTo>
                <a:lnTo>
                  <a:pt x="37825" y="52934"/>
                </a:lnTo>
                <a:lnTo>
                  <a:pt x="40586" y="51282"/>
                </a:lnTo>
                <a:lnTo>
                  <a:pt x="40586" y="18022"/>
                </a:lnTo>
                <a:lnTo>
                  <a:pt x="40302" y="15038"/>
                </a:lnTo>
                <a:lnTo>
                  <a:pt x="39150" y="10097"/>
                </a:lnTo>
                <a:lnTo>
                  <a:pt x="36870" y="6073"/>
                </a:lnTo>
                <a:lnTo>
                  <a:pt x="33807" y="2768"/>
                </a:lnTo>
                <a:lnTo>
                  <a:pt x="29516" y="558"/>
                </a:lnTo>
                <a:lnTo>
                  <a:pt x="26866" y="0"/>
                </a:lnTo>
                <a:lnTo>
                  <a:pt x="21035" y="0"/>
                </a:lnTo>
                <a:lnTo>
                  <a:pt x="18374" y="723"/>
                </a:lnTo>
                <a:lnTo>
                  <a:pt x="15739" y="2146"/>
                </a:lnTo>
                <a:lnTo>
                  <a:pt x="13103" y="3571"/>
                </a:lnTo>
                <a:lnTo>
                  <a:pt x="10458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35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84" y="52020"/>
                </a:lnTo>
                <a:lnTo>
                  <a:pt x="2757" y="52934"/>
                </a:lnTo>
                <a:lnTo>
                  <a:pt x="5886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7115727" y="2740042"/>
            <a:ext cx="43355" cy="53654"/>
          </a:xfrm>
          <a:custGeom>
            <a:avLst/>
            <a:gdLst/>
            <a:ahLst/>
            <a:cxnLst/>
            <a:rect l="l" t="t" r="r" b="b"/>
            <a:pathLst>
              <a:path w="43355" h="53654">
                <a:moveTo>
                  <a:pt x="42972" y="16941"/>
                </a:moveTo>
                <a:lnTo>
                  <a:pt x="42177" y="14133"/>
                </a:lnTo>
                <a:lnTo>
                  <a:pt x="41389" y="11325"/>
                </a:lnTo>
                <a:lnTo>
                  <a:pt x="38487" y="6818"/>
                </a:lnTo>
                <a:lnTo>
                  <a:pt x="34674" y="3070"/>
                </a:lnTo>
                <a:lnTo>
                  <a:pt x="32076" y="1840"/>
                </a:lnTo>
                <a:lnTo>
                  <a:pt x="29466" y="619"/>
                </a:lnTo>
                <a:lnTo>
                  <a:pt x="26315" y="0"/>
                </a:lnTo>
                <a:lnTo>
                  <a:pt x="26352" y="7009"/>
                </a:lnTo>
                <a:lnTo>
                  <a:pt x="29502" y="8341"/>
                </a:lnTo>
                <a:lnTo>
                  <a:pt x="31633" y="11023"/>
                </a:lnTo>
                <a:lnTo>
                  <a:pt x="33754" y="13690"/>
                </a:lnTo>
                <a:lnTo>
                  <a:pt x="34772" y="17385"/>
                </a:lnTo>
                <a:lnTo>
                  <a:pt x="34660" y="22082"/>
                </a:lnTo>
                <a:lnTo>
                  <a:pt x="8945" y="22082"/>
                </a:lnTo>
                <a:lnTo>
                  <a:pt x="9018" y="20102"/>
                </a:lnTo>
                <a:lnTo>
                  <a:pt x="10440" y="3121"/>
                </a:lnTo>
                <a:lnTo>
                  <a:pt x="8064" y="4899"/>
                </a:lnTo>
                <a:lnTo>
                  <a:pt x="4128" y="9587"/>
                </a:lnTo>
                <a:lnTo>
                  <a:pt x="2621" y="12420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66"/>
                </a:lnTo>
                <a:lnTo>
                  <a:pt x="1516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5" y="46987"/>
                </a:lnTo>
                <a:lnTo>
                  <a:pt x="10454" y="50860"/>
                </a:lnTo>
                <a:lnTo>
                  <a:pt x="13380" y="51981"/>
                </a:lnTo>
                <a:lnTo>
                  <a:pt x="16286" y="53096"/>
                </a:lnTo>
                <a:lnTo>
                  <a:pt x="19681" y="53654"/>
                </a:lnTo>
                <a:lnTo>
                  <a:pt x="23569" y="53654"/>
                </a:lnTo>
                <a:lnTo>
                  <a:pt x="27896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0" y="51102"/>
                </a:lnTo>
                <a:lnTo>
                  <a:pt x="41047" y="48830"/>
                </a:lnTo>
                <a:lnTo>
                  <a:pt x="41367" y="46177"/>
                </a:lnTo>
                <a:lnTo>
                  <a:pt x="40802" y="43012"/>
                </a:lnTo>
                <a:lnTo>
                  <a:pt x="38069" y="43279"/>
                </a:lnTo>
                <a:lnTo>
                  <a:pt x="34916" y="44550"/>
                </a:lnTo>
                <a:lnTo>
                  <a:pt x="32123" y="45439"/>
                </a:lnTo>
                <a:lnTo>
                  <a:pt x="28620" y="46202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3"/>
                </a:lnTo>
                <a:lnTo>
                  <a:pt x="13590" y="43113"/>
                </a:lnTo>
                <a:lnTo>
                  <a:pt x="11141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92" y="28648"/>
                </a:lnTo>
                <a:lnTo>
                  <a:pt x="42336" y="27749"/>
                </a:lnTo>
                <a:lnTo>
                  <a:pt x="43355" y="24739"/>
                </a:lnTo>
                <a:lnTo>
                  <a:pt x="43355" y="19936"/>
                </a:lnTo>
                <a:lnTo>
                  <a:pt x="42972" y="16941"/>
                </a:lnTo>
                <a:close/>
              </a:path>
              <a:path w="43355" h="53654">
                <a:moveTo>
                  <a:pt x="9018" y="20102"/>
                </a:moveTo>
                <a:lnTo>
                  <a:pt x="9950" y="16369"/>
                </a:lnTo>
                <a:lnTo>
                  <a:pt x="11398" y="12927"/>
                </a:lnTo>
                <a:lnTo>
                  <a:pt x="14928" y="9093"/>
                </a:lnTo>
                <a:lnTo>
                  <a:pt x="18150" y="7415"/>
                </a:lnTo>
                <a:lnTo>
                  <a:pt x="22172" y="7009"/>
                </a:lnTo>
                <a:lnTo>
                  <a:pt x="26352" y="7009"/>
                </a:lnTo>
                <a:lnTo>
                  <a:pt x="26315" y="0"/>
                </a:lnTo>
                <a:lnTo>
                  <a:pt x="19155" y="0"/>
                </a:lnTo>
                <a:lnTo>
                  <a:pt x="16031" y="633"/>
                </a:lnTo>
                <a:lnTo>
                  <a:pt x="13248" y="1864"/>
                </a:lnTo>
                <a:lnTo>
                  <a:pt x="10440" y="3121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7173950" y="2740042"/>
            <a:ext cx="43351" cy="53654"/>
          </a:xfrm>
          <a:custGeom>
            <a:avLst/>
            <a:gdLst/>
            <a:ahLst/>
            <a:cxnLst/>
            <a:rect l="l" t="t" r="r" b="b"/>
            <a:pathLst>
              <a:path w="43351" h="53654">
                <a:moveTo>
                  <a:pt x="42972" y="16941"/>
                </a:moveTo>
                <a:lnTo>
                  <a:pt x="42177" y="14133"/>
                </a:lnTo>
                <a:lnTo>
                  <a:pt x="41389" y="11325"/>
                </a:lnTo>
                <a:lnTo>
                  <a:pt x="38487" y="6818"/>
                </a:lnTo>
                <a:lnTo>
                  <a:pt x="34674" y="3070"/>
                </a:lnTo>
                <a:lnTo>
                  <a:pt x="32076" y="1840"/>
                </a:lnTo>
                <a:lnTo>
                  <a:pt x="29465" y="619"/>
                </a:lnTo>
                <a:lnTo>
                  <a:pt x="26315" y="0"/>
                </a:lnTo>
                <a:lnTo>
                  <a:pt x="26348" y="7009"/>
                </a:lnTo>
                <a:lnTo>
                  <a:pt x="29502" y="8341"/>
                </a:lnTo>
                <a:lnTo>
                  <a:pt x="31633" y="11023"/>
                </a:lnTo>
                <a:lnTo>
                  <a:pt x="33752" y="13690"/>
                </a:lnTo>
                <a:lnTo>
                  <a:pt x="34772" y="17385"/>
                </a:lnTo>
                <a:lnTo>
                  <a:pt x="34660" y="22082"/>
                </a:lnTo>
                <a:lnTo>
                  <a:pt x="8945" y="22082"/>
                </a:lnTo>
                <a:lnTo>
                  <a:pt x="9018" y="20102"/>
                </a:lnTo>
                <a:lnTo>
                  <a:pt x="10439" y="3121"/>
                </a:lnTo>
                <a:lnTo>
                  <a:pt x="8063" y="4899"/>
                </a:lnTo>
                <a:lnTo>
                  <a:pt x="4128" y="9587"/>
                </a:lnTo>
                <a:lnTo>
                  <a:pt x="2620" y="12420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66"/>
                </a:lnTo>
                <a:lnTo>
                  <a:pt x="1515" y="38696"/>
                </a:lnTo>
                <a:lnTo>
                  <a:pt x="2519" y="42011"/>
                </a:lnTo>
                <a:lnTo>
                  <a:pt x="4028" y="44780"/>
                </a:lnTo>
                <a:lnTo>
                  <a:pt x="6015" y="46987"/>
                </a:lnTo>
                <a:lnTo>
                  <a:pt x="10454" y="50860"/>
                </a:lnTo>
                <a:lnTo>
                  <a:pt x="13380" y="51981"/>
                </a:lnTo>
                <a:lnTo>
                  <a:pt x="16286" y="53096"/>
                </a:lnTo>
                <a:lnTo>
                  <a:pt x="19681" y="53654"/>
                </a:lnTo>
                <a:lnTo>
                  <a:pt x="23568" y="53654"/>
                </a:lnTo>
                <a:lnTo>
                  <a:pt x="27896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0" y="51102"/>
                </a:lnTo>
                <a:lnTo>
                  <a:pt x="41046" y="48830"/>
                </a:lnTo>
                <a:lnTo>
                  <a:pt x="41367" y="46177"/>
                </a:lnTo>
                <a:lnTo>
                  <a:pt x="40802" y="43012"/>
                </a:lnTo>
                <a:lnTo>
                  <a:pt x="38069" y="43279"/>
                </a:lnTo>
                <a:lnTo>
                  <a:pt x="34916" y="44550"/>
                </a:lnTo>
                <a:lnTo>
                  <a:pt x="32122" y="45439"/>
                </a:lnTo>
                <a:lnTo>
                  <a:pt x="28619" y="46202"/>
                </a:lnTo>
                <a:lnTo>
                  <a:pt x="24364" y="46393"/>
                </a:lnTo>
                <a:lnTo>
                  <a:pt x="21535" y="46393"/>
                </a:lnTo>
                <a:lnTo>
                  <a:pt x="17161" y="45133"/>
                </a:lnTo>
                <a:lnTo>
                  <a:pt x="13590" y="43113"/>
                </a:lnTo>
                <a:lnTo>
                  <a:pt x="11137" y="40003"/>
                </a:lnTo>
                <a:lnTo>
                  <a:pt x="9740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92" y="28648"/>
                </a:lnTo>
                <a:lnTo>
                  <a:pt x="42335" y="27749"/>
                </a:lnTo>
                <a:lnTo>
                  <a:pt x="43351" y="24739"/>
                </a:lnTo>
                <a:lnTo>
                  <a:pt x="43351" y="19936"/>
                </a:lnTo>
                <a:lnTo>
                  <a:pt x="42972" y="16941"/>
                </a:lnTo>
                <a:close/>
              </a:path>
              <a:path w="43351" h="53654">
                <a:moveTo>
                  <a:pt x="9018" y="20102"/>
                </a:moveTo>
                <a:lnTo>
                  <a:pt x="9950" y="16369"/>
                </a:lnTo>
                <a:lnTo>
                  <a:pt x="11396" y="12927"/>
                </a:lnTo>
                <a:lnTo>
                  <a:pt x="14928" y="9093"/>
                </a:lnTo>
                <a:lnTo>
                  <a:pt x="18150" y="7415"/>
                </a:lnTo>
                <a:lnTo>
                  <a:pt x="22169" y="7009"/>
                </a:lnTo>
                <a:lnTo>
                  <a:pt x="26348" y="7009"/>
                </a:lnTo>
                <a:lnTo>
                  <a:pt x="26315" y="0"/>
                </a:lnTo>
                <a:lnTo>
                  <a:pt x="19155" y="0"/>
                </a:lnTo>
                <a:lnTo>
                  <a:pt x="16031" y="633"/>
                </a:lnTo>
                <a:lnTo>
                  <a:pt x="13247" y="1864"/>
                </a:lnTo>
                <a:lnTo>
                  <a:pt x="10439" y="3121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7235305" y="2740042"/>
            <a:ext cx="27518" cy="52934"/>
          </a:xfrm>
          <a:custGeom>
            <a:avLst/>
            <a:gdLst/>
            <a:ahLst/>
            <a:cxnLst/>
            <a:rect l="l" t="t" r="r" b="b"/>
            <a:pathLst>
              <a:path w="27518" h="52934">
                <a:moveTo>
                  <a:pt x="5882" y="52934"/>
                </a:moveTo>
                <a:lnTo>
                  <a:pt x="8643" y="51282"/>
                </a:lnTo>
                <a:lnTo>
                  <a:pt x="8643" y="19151"/>
                </a:lnTo>
                <a:lnTo>
                  <a:pt x="10982" y="15480"/>
                </a:lnTo>
                <a:lnTo>
                  <a:pt x="13006" y="12736"/>
                </a:lnTo>
                <a:lnTo>
                  <a:pt x="15825" y="9968"/>
                </a:lnTo>
                <a:lnTo>
                  <a:pt x="19230" y="8470"/>
                </a:lnTo>
                <a:lnTo>
                  <a:pt x="22161" y="8672"/>
                </a:lnTo>
                <a:lnTo>
                  <a:pt x="24806" y="9475"/>
                </a:lnTo>
                <a:lnTo>
                  <a:pt x="27457" y="8190"/>
                </a:lnTo>
                <a:lnTo>
                  <a:pt x="27518" y="3671"/>
                </a:lnTo>
                <a:lnTo>
                  <a:pt x="25238" y="684"/>
                </a:lnTo>
                <a:lnTo>
                  <a:pt x="22232" y="90"/>
                </a:lnTo>
                <a:lnTo>
                  <a:pt x="19673" y="0"/>
                </a:lnTo>
                <a:lnTo>
                  <a:pt x="16681" y="673"/>
                </a:lnTo>
                <a:lnTo>
                  <a:pt x="13655" y="2578"/>
                </a:lnTo>
                <a:lnTo>
                  <a:pt x="10309" y="6008"/>
                </a:lnTo>
                <a:lnTo>
                  <a:pt x="7807" y="9550"/>
                </a:lnTo>
                <a:lnTo>
                  <a:pt x="7807" y="2437"/>
                </a:lnTo>
                <a:lnTo>
                  <a:pt x="5849" y="839"/>
                </a:lnTo>
                <a:lnTo>
                  <a:pt x="3128" y="763"/>
                </a:lnTo>
                <a:lnTo>
                  <a:pt x="0" y="2437"/>
                </a:lnTo>
                <a:lnTo>
                  <a:pt x="0" y="51282"/>
                </a:lnTo>
                <a:lnTo>
                  <a:pt x="198" y="52005"/>
                </a:lnTo>
                <a:lnTo>
                  <a:pt x="2768" y="52934"/>
                </a:lnTo>
                <a:lnTo>
                  <a:pt x="5882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7275945" y="2720685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11"/>
                </a:moveTo>
                <a:lnTo>
                  <a:pt x="367" y="8877"/>
                </a:lnTo>
                <a:lnTo>
                  <a:pt x="3257" y="10731"/>
                </a:lnTo>
                <a:lnTo>
                  <a:pt x="7340" y="10731"/>
                </a:lnTo>
                <a:lnTo>
                  <a:pt x="10292" y="8837"/>
                </a:lnTo>
                <a:lnTo>
                  <a:pt x="10678" y="5295"/>
                </a:lnTo>
                <a:lnTo>
                  <a:pt x="10307" y="1840"/>
                </a:lnTo>
                <a:lnTo>
                  <a:pt x="7401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1"/>
                </a:lnTo>
                <a:close/>
              </a:path>
              <a:path w="10678" h="72288">
                <a:moveTo>
                  <a:pt x="1224" y="71374"/>
                </a:moveTo>
                <a:lnTo>
                  <a:pt x="3801" y="72288"/>
                </a:lnTo>
                <a:lnTo>
                  <a:pt x="6912" y="72288"/>
                </a:lnTo>
                <a:lnTo>
                  <a:pt x="9683" y="70636"/>
                </a:lnTo>
                <a:lnTo>
                  <a:pt x="9683" y="21794"/>
                </a:lnTo>
                <a:lnTo>
                  <a:pt x="9464" y="21095"/>
                </a:lnTo>
                <a:lnTo>
                  <a:pt x="6912" y="20156"/>
                </a:lnTo>
                <a:lnTo>
                  <a:pt x="3801" y="20156"/>
                </a:lnTo>
                <a:lnTo>
                  <a:pt x="1040" y="21794"/>
                </a:lnTo>
                <a:lnTo>
                  <a:pt x="1040" y="70636"/>
                </a:lnTo>
                <a:lnTo>
                  <a:pt x="122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7305779" y="2740038"/>
            <a:ext cx="40596" cy="52934"/>
          </a:xfrm>
          <a:custGeom>
            <a:avLst/>
            <a:gdLst/>
            <a:ahLst/>
            <a:cxnLst/>
            <a:rect l="l" t="t" r="r" b="b"/>
            <a:pathLst>
              <a:path w="40596" h="52934">
                <a:moveTo>
                  <a:pt x="5896" y="52934"/>
                </a:moveTo>
                <a:lnTo>
                  <a:pt x="8653" y="51282"/>
                </a:lnTo>
                <a:lnTo>
                  <a:pt x="8653" y="17147"/>
                </a:lnTo>
                <a:lnTo>
                  <a:pt x="11033" y="14072"/>
                </a:lnTo>
                <a:lnTo>
                  <a:pt x="13286" y="11747"/>
                </a:lnTo>
                <a:lnTo>
                  <a:pt x="17628" y="8561"/>
                </a:lnTo>
                <a:lnTo>
                  <a:pt x="21951" y="7762"/>
                </a:lnTo>
                <a:lnTo>
                  <a:pt x="25106" y="8089"/>
                </a:lnTo>
                <a:lnTo>
                  <a:pt x="27651" y="9385"/>
                </a:lnTo>
                <a:lnTo>
                  <a:pt x="30300" y="12801"/>
                </a:lnTo>
                <a:lnTo>
                  <a:pt x="31330" y="15966"/>
                </a:lnTo>
                <a:lnTo>
                  <a:pt x="31957" y="19900"/>
                </a:lnTo>
                <a:lnTo>
                  <a:pt x="32029" y="51818"/>
                </a:lnTo>
                <a:lnTo>
                  <a:pt x="34710" y="52934"/>
                </a:lnTo>
                <a:lnTo>
                  <a:pt x="37839" y="52934"/>
                </a:lnTo>
                <a:lnTo>
                  <a:pt x="40596" y="51282"/>
                </a:lnTo>
                <a:lnTo>
                  <a:pt x="40596" y="18022"/>
                </a:lnTo>
                <a:lnTo>
                  <a:pt x="40316" y="15038"/>
                </a:lnTo>
                <a:lnTo>
                  <a:pt x="39164" y="10097"/>
                </a:lnTo>
                <a:lnTo>
                  <a:pt x="36870" y="6073"/>
                </a:lnTo>
                <a:lnTo>
                  <a:pt x="33803" y="2768"/>
                </a:lnTo>
                <a:lnTo>
                  <a:pt x="29526" y="558"/>
                </a:lnTo>
                <a:lnTo>
                  <a:pt x="26880" y="0"/>
                </a:lnTo>
                <a:lnTo>
                  <a:pt x="21045" y="0"/>
                </a:lnTo>
                <a:lnTo>
                  <a:pt x="18384" y="723"/>
                </a:lnTo>
                <a:lnTo>
                  <a:pt x="15749" y="2146"/>
                </a:lnTo>
                <a:lnTo>
                  <a:pt x="13114" y="3571"/>
                </a:lnTo>
                <a:lnTo>
                  <a:pt x="10464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45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94" y="52020"/>
                </a:lnTo>
                <a:lnTo>
                  <a:pt x="2771" y="52934"/>
                </a:lnTo>
                <a:lnTo>
                  <a:pt x="5896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7361233" y="2740150"/>
            <a:ext cx="44617" cy="54662"/>
          </a:xfrm>
          <a:custGeom>
            <a:avLst/>
            <a:gdLst/>
            <a:ahLst/>
            <a:cxnLst/>
            <a:rect l="l" t="t" r="r" b="b"/>
            <a:pathLst>
              <a:path w="44617" h="54662">
                <a:moveTo>
                  <a:pt x="9474" y="36244"/>
                </a:moveTo>
                <a:lnTo>
                  <a:pt x="9154" y="54662"/>
                </a:lnTo>
                <a:lnTo>
                  <a:pt x="11289" y="51573"/>
                </a:lnTo>
                <a:lnTo>
                  <a:pt x="10039" y="39650"/>
                </a:lnTo>
                <a:lnTo>
                  <a:pt x="9474" y="36244"/>
                </a:lnTo>
                <a:close/>
              </a:path>
              <a:path w="44617" h="54662">
                <a:moveTo>
                  <a:pt x="416" y="55727"/>
                </a:moveTo>
                <a:lnTo>
                  <a:pt x="0" y="59194"/>
                </a:lnTo>
                <a:lnTo>
                  <a:pt x="377" y="62826"/>
                </a:lnTo>
                <a:lnTo>
                  <a:pt x="1911" y="66038"/>
                </a:lnTo>
                <a:lnTo>
                  <a:pt x="4862" y="68579"/>
                </a:lnTo>
                <a:lnTo>
                  <a:pt x="8775" y="70650"/>
                </a:lnTo>
                <a:lnTo>
                  <a:pt x="11436" y="71323"/>
                </a:lnTo>
                <a:lnTo>
                  <a:pt x="14108" y="71996"/>
                </a:lnTo>
                <a:lnTo>
                  <a:pt x="17344" y="72327"/>
                </a:lnTo>
                <a:lnTo>
                  <a:pt x="25102" y="72327"/>
                </a:lnTo>
                <a:lnTo>
                  <a:pt x="28522" y="71881"/>
                </a:lnTo>
                <a:lnTo>
                  <a:pt x="31413" y="71006"/>
                </a:lnTo>
                <a:lnTo>
                  <a:pt x="34317" y="70102"/>
                </a:lnTo>
                <a:lnTo>
                  <a:pt x="38562" y="67374"/>
                </a:lnTo>
                <a:lnTo>
                  <a:pt x="41821" y="64047"/>
                </a:lnTo>
                <a:lnTo>
                  <a:pt x="43624" y="59994"/>
                </a:lnTo>
                <a:lnTo>
                  <a:pt x="44089" y="55627"/>
                </a:lnTo>
                <a:lnTo>
                  <a:pt x="43685" y="51612"/>
                </a:lnTo>
                <a:lnTo>
                  <a:pt x="42080" y="48388"/>
                </a:lnTo>
                <a:lnTo>
                  <a:pt x="39531" y="45935"/>
                </a:lnTo>
                <a:lnTo>
                  <a:pt x="36417" y="43981"/>
                </a:lnTo>
                <a:lnTo>
                  <a:pt x="32492" y="42786"/>
                </a:lnTo>
                <a:lnTo>
                  <a:pt x="28007" y="42379"/>
                </a:lnTo>
                <a:lnTo>
                  <a:pt x="15702" y="41832"/>
                </a:lnTo>
                <a:lnTo>
                  <a:pt x="13826" y="41756"/>
                </a:lnTo>
                <a:lnTo>
                  <a:pt x="10039" y="39650"/>
                </a:lnTo>
                <a:lnTo>
                  <a:pt x="11289" y="51573"/>
                </a:lnTo>
                <a:lnTo>
                  <a:pt x="14022" y="48996"/>
                </a:lnTo>
                <a:lnTo>
                  <a:pt x="26243" y="49442"/>
                </a:lnTo>
                <a:lnTo>
                  <a:pt x="29062" y="49503"/>
                </a:lnTo>
                <a:lnTo>
                  <a:pt x="31305" y="50115"/>
                </a:lnTo>
                <a:lnTo>
                  <a:pt x="34613" y="52387"/>
                </a:lnTo>
                <a:lnTo>
                  <a:pt x="35448" y="56109"/>
                </a:lnTo>
                <a:lnTo>
                  <a:pt x="35448" y="57340"/>
                </a:lnTo>
                <a:lnTo>
                  <a:pt x="34270" y="60756"/>
                </a:lnTo>
                <a:lnTo>
                  <a:pt x="31330" y="63486"/>
                </a:lnTo>
                <a:lnTo>
                  <a:pt x="28140" y="64706"/>
                </a:lnTo>
                <a:lnTo>
                  <a:pt x="24198" y="65495"/>
                </a:lnTo>
                <a:lnTo>
                  <a:pt x="17452" y="65495"/>
                </a:lnTo>
                <a:lnTo>
                  <a:pt x="14240" y="64883"/>
                </a:lnTo>
                <a:lnTo>
                  <a:pt x="11940" y="63676"/>
                </a:lnTo>
                <a:lnTo>
                  <a:pt x="8467" y="60681"/>
                </a:lnTo>
                <a:lnTo>
                  <a:pt x="8467" y="57567"/>
                </a:lnTo>
                <a:lnTo>
                  <a:pt x="9154" y="54662"/>
                </a:lnTo>
                <a:lnTo>
                  <a:pt x="9474" y="36244"/>
                </a:lnTo>
                <a:lnTo>
                  <a:pt x="10982" y="32879"/>
                </a:lnTo>
                <a:lnTo>
                  <a:pt x="13898" y="33681"/>
                </a:lnTo>
                <a:lnTo>
                  <a:pt x="15454" y="27190"/>
                </a:lnTo>
                <a:lnTo>
                  <a:pt x="11926" y="23507"/>
                </a:lnTo>
                <a:lnTo>
                  <a:pt x="11043" y="20956"/>
                </a:lnTo>
                <a:lnTo>
                  <a:pt x="11043" y="17740"/>
                </a:lnTo>
                <a:lnTo>
                  <a:pt x="11249" y="14922"/>
                </a:lnTo>
                <a:lnTo>
                  <a:pt x="9558" y="3200"/>
                </a:lnTo>
                <a:lnTo>
                  <a:pt x="6350" y="6235"/>
                </a:lnTo>
                <a:lnTo>
                  <a:pt x="4189" y="10299"/>
                </a:lnTo>
                <a:lnTo>
                  <a:pt x="2818" y="15022"/>
                </a:lnTo>
                <a:lnTo>
                  <a:pt x="2818" y="17791"/>
                </a:lnTo>
                <a:lnTo>
                  <a:pt x="3138" y="22226"/>
                </a:lnTo>
                <a:lnTo>
                  <a:pt x="4387" y="25589"/>
                </a:lnTo>
                <a:lnTo>
                  <a:pt x="6324" y="28436"/>
                </a:lnTo>
                <a:lnTo>
                  <a:pt x="3959" y="31370"/>
                </a:lnTo>
                <a:lnTo>
                  <a:pt x="2217" y="34837"/>
                </a:lnTo>
                <a:lnTo>
                  <a:pt x="1766" y="39013"/>
                </a:lnTo>
                <a:lnTo>
                  <a:pt x="2192" y="42087"/>
                </a:lnTo>
                <a:lnTo>
                  <a:pt x="3822" y="44830"/>
                </a:lnTo>
                <a:lnTo>
                  <a:pt x="6803" y="46875"/>
                </a:lnTo>
                <a:lnTo>
                  <a:pt x="3836" y="49618"/>
                </a:lnTo>
                <a:lnTo>
                  <a:pt x="1701" y="52527"/>
                </a:lnTo>
                <a:lnTo>
                  <a:pt x="416" y="55727"/>
                </a:lnTo>
                <a:close/>
              </a:path>
              <a:path w="44617" h="54662">
                <a:moveTo>
                  <a:pt x="14305" y="9079"/>
                </a:moveTo>
                <a:lnTo>
                  <a:pt x="17811" y="7124"/>
                </a:lnTo>
                <a:lnTo>
                  <a:pt x="20947" y="6832"/>
                </a:lnTo>
                <a:lnTo>
                  <a:pt x="24198" y="6832"/>
                </a:lnTo>
                <a:lnTo>
                  <a:pt x="26696" y="7772"/>
                </a:lnTo>
                <a:lnTo>
                  <a:pt x="30224" y="11494"/>
                </a:lnTo>
                <a:lnTo>
                  <a:pt x="31095" y="14083"/>
                </a:lnTo>
                <a:lnTo>
                  <a:pt x="31095" y="17424"/>
                </a:lnTo>
                <a:lnTo>
                  <a:pt x="30897" y="20192"/>
                </a:lnTo>
                <a:lnTo>
                  <a:pt x="30102" y="22795"/>
                </a:lnTo>
                <a:lnTo>
                  <a:pt x="27834" y="25934"/>
                </a:lnTo>
                <a:lnTo>
                  <a:pt x="24296" y="27824"/>
                </a:lnTo>
                <a:lnTo>
                  <a:pt x="21109" y="28105"/>
                </a:lnTo>
                <a:lnTo>
                  <a:pt x="17919" y="28105"/>
                </a:lnTo>
                <a:lnTo>
                  <a:pt x="15454" y="27190"/>
                </a:lnTo>
                <a:lnTo>
                  <a:pt x="13898" y="33681"/>
                </a:lnTo>
                <a:lnTo>
                  <a:pt x="17354" y="34733"/>
                </a:lnTo>
                <a:lnTo>
                  <a:pt x="21109" y="35002"/>
                </a:lnTo>
                <a:lnTo>
                  <a:pt x="23813" y="35002"/>
                </a:lnTo>
                <a:lnTo>
                  <a:pt x="28533" y="33807"/>
                </a:lnTo>
                <a:lnTo>
                  <a:pt x="32702" y="31864"/>
                </a:lnTo>
                <a:lnTo>
                  <a:pt x="35952" y="28854"/>
                </a:lnTo>
                <a:lnTo>
                  <a:pt x="38058" y="24855"/>
                </a:lnTo>
                <a:lnTo>
                  <a:pt x="39380" y="20192"/>
                </a:lnTo>
                <a:lnTo>
                  <a:pt x="39380" y="17359"/>
                </a:lnTo>
                <a:lnTo>
                  <a:pt x="39124" y="14022"/>
                </a:lnTo>
                <a:lnTo>
                  <a:pt x="38159" y="10872"/>
                </a:lnTo>
                <a:lnTo>
                  <a:pt x="36071" y="8139"/>
                </a:lnTo>
                <a:lnTo>
                  <a:pt x="42828" y="8139"/>
                </a:lnTo>
                <a:lnTo>
                  <a:pt x="44113" y="7301"/>
                </a:lnTo>
                <a:lnTo>
                  <a:pt x="44617" y="4558"/>
                </a:lnTo>
                <a:lnTo>
                  <a:pt x="42828" y="925"/>
                </a:lnTo>
                <a:lnTo>
                  <a:pt x="28583" y="925"/>
                </a:lnTo>
                <a:lnTo>
                  <a:pt x="27503" y="633"/>
                </a:lnTo>
                <a:lnTo>
                  <a:pt x="23863" y="90"/>
                </a:lnTo>
                <a:lnTo>
                  <a:pt x="18445" y="0"/>
                </a:lnTo>
                <a:lnTo>
                  <a:pt x="13737" y="1231"/>
                </a:lnTo>
                <a:lnTo>
                  <a:pt x="9558" y="3200"/>
                </a:lnTo>
                <a:lnTo>
                  <a:pt x="11249" y="14922"/>
                </a:lnTo>
                <a:lnTo>
                  <a:pt x="12048" y="12279"/>
                </a:lnTo>
                <a:lnTo>
                  <a:pt x="14305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7447132" y="2740103"/>
            <a:ext cx="37176" cy="53594"/>
          </a:xfrm>
          <a:custGeom>
            <a:avLst/>
            <a:gdLst/>
            <a:ahLst/>
            <a:cxnLst/>
            <a:rect l="l" t="t" r="r" b="b"/>
            <a:pathLst>
              <a:path w="37176" h="53594">
                <a:moveTo>
                  <a:pt x="8996" y="20610"/>
                </a:moveTo>
                <a:lnTo>
                  <a:pt x="10109" y="15811"/>
                </a:lnTo>
                <a:lnTo>
                  <a:pt x="12330" y="12495"/>
                </a:lnTo>
                <a:lnTo>
                  <a:pt x="14536" y="9180"/>
                </a:lnTo>
                <a:lnTo>
                  <a:pt x="17736" y="7531"/>
                </a:lnTo>
                <a:lnTo>
                  <a:pt x="23915" y="7531"/>
                </a:lnTo>
                <a:lnTo>
                  <a:pt x="27147" y="8431"/>
                </a:lnTo>
                <a:lnTo>
                  <a:pt x="30949" y="10415"/>
                </a:lnTo>
                <a:lnTo>
                  <a:pt x="33534" y="12381"/>
                </a:lnTo>
                <a:lnTo>
                  <a:pt x="36489" y="12446"/>
                </a:lnTo>
                <a:lnTo>
                  <a:pt x="36968" y="9486"/>
                </a:lnTo>
                <a:lnTo>
                  <a:pt x="36713" y="6692"/>
                </a:lnTo>
                <a:lnTo>
                  <a:pt x="34368" y="3823"/>
                </a:lnTo>
                <a:lnTo>
                  <a:pt x="31450" y="2044"/>
                </a:lnTo>
                <a:lnTo>
                  <a:pt x="27773" y="709"/>
                </a:lnTo>
                <a:lnTo>
                  <a:pt x="24955" y="126"/>
                </a:lnTo>
                <a:lnTo>
                  <a:pt x="18886" y="0"/>
                </a:lnTo>
                <a:lnTo>
                  <a:pt x="15994" y="533"/>
                </a:lnTo>
                <a:lnTo>
                  <a:pt x="13323" y="1598"/>
                </a:lnTo>
                <a:lnTo>
                  <a:pt x="10652" y="2668"/>
                </a:lnTo>
                <a:lnTo>
                  <a:pt x="8319" y="4306"/>
                </a:lnTo>
                <a:lnTo>
                  <a:pt x="4389" y="8712"/>
                </a:lnTo>
                <a:lnTo>
                  <a:pt x="2829" y="11545"/>
                </a:lnTo>
                <a:lnTo>
                  <a:pt x="1691" y="14987"/>
                </a:lnTo>
                <a:lnTo>
                  <a:pt x="561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4" y="35370"/>
                </a:lnTo>
                <a:lnTo>
                  <a:pt x="1385" y="38606"/>
                </a:lnTo>
                <a:lnTo>
                  <a:pt x="2303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63" y="50709"/>
                </a:lnTo>
                <a:lnTo>
                  <a:pt x="11987" y="51865"/>
                </a:lnTo>
                <a:lnTo>
                  <a:pt x="14608" y="53035"/>
                </a:lnTo>
                <a:lnTo>
                  <a:pt x="17600" y="53594"/>
                </a:lnTo>
                <a:lnTo>
                  <a:pt x="22626" y="53594"/>
                </a:lnTo>
                <a:lnTo>
                  <a:pt x="25750" y="53111"/>
                </a:lnTo>
                <a:lnTo>
                  <a:pt x="28731" y="52362"/>
                </a:lnTo>
                <a:lnTo>
                  <a:pt x="31330" y="51321"/>
                </a:lnTo>
                <a:lnTo>
                  <a:pt x="34613" y="49377"/>
                </a:lnTo>
                <a:lnTo>
                  <a:pt x="36943" y="46520"/>
                </a:lnTo>
                <a:lnTo>
                  <a:pt x="37176" y="43776"/>
                </a:lnTo>
                <a:lnTo>
                  <a:pt x="37152" y="42444"/>
                </a:lnTo>
                <a:lnTo>
                  <a:pt x="35347" y="39662"/>
                </a:lnTo>
                <a:lnTo>
                  <a:pt x="32324" y="41936"/>
                </a:lnTo>
                <a:lnTo>
                  <a:pt x="28828" y="44208"/>
                </a:lnTo>
                <a:lnTo>
                  <a:pt x="25826" y="45515"/>
                </a:lnTo>
                <a:lnTo>
                  <a:pt x="22100" y="45847"/>
                </a:lnTo>
                <a:lnTo>
                  <a:pt x="18140" y="45454"/>
                </a:lnTo>
                <a:lnTo>
                  <a:pt x="14904" y="43902"/>
                </a:lnTo>
                <a:lnTo>
                  <a:pt x="12401" y="41122"/>
                </a:lnTo>
                <a:lnTo>
                  <a:pt x="10443" y="37555"/>
                </a:lnTo>
                <a:lnTo>
                  <a:pt x="9302" y="32818"/>
                </a:lnTo>
                <a:lnTo>
                  <a:pt x="8996" y="30060"/>
                </a:lnTo>
                <a:lnTo>
                  <a:pt x="8996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7496773" y="2740038"/>
            <a:ext cx="47127" cy="53658"/>
          </a:xfrm>
          <a:custGeom>
            <a:avLst/>
            <a:gdLst/>
            <a:ahLst/>
            <a:cxnLst/>
            <a:rect l="l" t="t" r="r" b="b"/>
            <a:pathLst>
              <a:path w="47127" h="53658">
                <a:moveTo>
                  <a:pt x="8945" y="23915"/>
                </a:moveTo>
                <a:lnTo>
                  <a:pt x="9241" y="21348"/>
                </a:lnTo>
                <a:lnTo>
                  <a:pt x="9828" y="19001"/>
                </a:lnTo>
                <a:lnTo>
                  <a:pt x="11300" y="14604"/>
                </a:lnTo>
                <a:lnTo>
                  <a:pt x="13690" y="11178"/>
                </a:lnTo>
                <a:lnTo>
                  <a:pt x="17059" y="8902"/>
                </a:lnTo>
                <a:lnTo>
                  <a:pt x="21117" y="7495"/>
                </a:lnTo>
                <a:lnTo>
                  <a:pt x="26474" y="7495"/>
                </a:lnTo>
                <a:lnTo>
                  <a:pt x="30679" y="9043"/>
                </a:lnTo>
                <a:lnTo>
                  <a:pt x="34013" y="11469"/>
                </a:lnTo>
                <a:lnTo>
                  <a:pt x="36208" y="15012"/>
                </a:lnTo>
                <a:lnTo>
                  <a:pt x="37458" y="19433"/>
                </a:lnTo>
                <a:lnTo>
                  <a:pt x="38181" y="24282"/>
                </a:lnTo>
                <a:lnTo>
                  <a:pt x="38181" y="29743"/>
                </a:lnTo>
                <a:lnTo>
                  <a:pt x="37900" y="32321"/>
                </a:lnTo>
                <a:lnTo>
                  <a:pt x="36770" y="37033"/>
                </a:lnTo>
                <a:lnTo>
                  <a:pt x="36562" y="50281"/>
                </a:lnTo>
                <a:lnTo>
                  <a:pt x="39074" y="48388"/>
                </a:lnTo>
                <a:lnTo>
                  <a:pt x="43084" y="43549"/>
                </a:lnTo>
                <a:lnTo>
                  <a:pt x="44593" y="40655"/>
                </a:lnTo>
                <a:lnTo>
                  <a:pt x="45608" y="37299"/>
                </a:lnTo>
                <a:lnTo>
                  <a:pt x="46612" y="33962"/>
                </a:lnTo>
                <a:lnTo>
                  <a:pt x="47127" y="30304"/>
                </a:lnTo>
                <a:lnTo>
                  <a:pt x="47127" y="22237"/>
                </a:lnTo>
                <a:lnTo>
                  <a:pt x="46652" y="18568"/>
                </a:lnTo>
                <a:lnTo>
                  <a:pt x="45684" y="15303"/>
                </a:lnTo>
                <a:lnTo>
                  <a:pt x="44726" y="12053"/>
                </a:lnTo>
                <a:lnTo>
                  <a:pt x="43293" y="9284"/>
                </a:lnTo>
                <a:lnTo>
                  <a:pt x="41367" y="7012"/>
                </a:lnTo>
                <a:lnTo>
                  <a:pt x="37040" y="2984"/>
                </a:lnTo>
                <a:lnTo>
                  <a:pt x="34170" y="1793"/>
                </a:lnTo>
                <a:lnTo>
                  <a:pt x="31291" y="612"/>
                </a:lnTo>
                <a:lnTo>
                  <a:pt x="27910" y="0"/>
                </a:lnTo>
                <a:lnTo>
                  <a:pt x="20026" y="0"/>
                </a:lnTo>
                <a:lnTo>
                  <a:pt x="16509" y="673"/>
                </a:lnTo>
                <a:lnTo>
                  <a:pt x="13503" y="2009"/>
                </a:lnTo>
                <a:lnTo>
                  <a:pt x="10505" y="3355"/>
                </a:lnTo>
                <a:lnTo>
                  <a:pt x="8002" y="5234"/>
                </a:lnTo>
                <a:lnTo>
                  <a:pt x="3981" y="10083"/>
                </a:lnTo>
                <a:lnTo>
                  <a:pt x="2487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74" y="35118"/>
                </a:lnTo>
                <a:lnTo>
                  <a:pt x="1410" y="38369"/>
                </a:lnTo>
                <a:lnTo>
                  <a:pt x="2350" y="41620"/>
                </a:lnTo>
                <a:lnTo>
                  <a:pt x="3787" y="44387"/>
                </a:lnTo>
                <a:lnTo>
                  <a:pt x="5713" y="46673"/>
                </a:lnTo>
                <a:lnTo>
                  <a:pt x="10026" y="50688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127" h="53658">
                <a:moveTo>
                  <a:pt x="9669" y="34240"/>
                </a:moveTo>
                <a:lnTo>
                  <a:pt x="8945" y="29376"/>
                </a:lnTo>
                <a:lnTo>
                  <a:pt x="10026" y="50688"/>
                </a:lnTo>
                <a:lnTo>
                  <a:pt x="12905" y="51879"/>
                </a:lnTo>
                <a:lnTo>
                  <a:pt x="15789" y="53074"/>
                </a:lnTo>
                <a:lnTo>
                  <a:pt x="19159" y="53658"/>
                </a:lnTo>
                <a:lnTo>
                  <a:pt x="27029" y="53658"/>
                </a:lnTo>
                <a:lnTo>
                  <a:pt x="30520" y="52999"/>
                </a:lnTo>
                <a:lnTo>
                  <a:pt x="33538" y="51628"/>
                </a:lnTo>
                <a:lnTo>
                  <a:pt x="36562" y="50281"/>
                </a:lnTo>
                <a:lnTo>
                  <a:pt x="36770" y="37033"/>
                </a:lnTo>
                <a:lnTo>
                  <a:pt x="34686" y="40755"/>
                </a:lnTo>
                <a:lnTo>
                  <a:pt x="31953" y="43779"/>
                </a:lnTo>
                <a:lnTo>
                  <a:pt x="28227" y="45659"/>
                </a:lnTo>
                <a:lnTo>
                  <a:pt x="23482" y="46127"/>
                </a:lnTo>
                <a:lnTo>
                  <a:pt x="20699" y="46127"/>
                </a:lnTo>
                <a:lnTo>
                  <a:pt x="16509" y="44579"/>
                </a:lnTo>
                <a:lnTo>
                  <a:pt x="13150" y="42152"/>
                </a:lnTo>
                <a:lnTo>
                  <a:pt x="10933" y="38646"/>
                </a:lnTo>
                <a:lnTo>
                  <a:pt x="9669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7561360" y="2740038"/>
            <a:ext cx="69905" cy="52934"/>
          </a:xfrm>
          <a:custGeom>
            <a:avLst/>
            <a:gdLst/>
            <a:ahLst/>
            <a:cxnLst/>
            <a:rect l="l" t="t" r="r" b="b"/>
            <a:pathLst>
              <a:path w="69905" h="52934">
                <a:moveTo>
                  <a:pt x="61434" y="52020"/>
                </a:moveTo>
                <a:lnTo>
                  <a:pt x="64033" y="52934"/>
                </a:lnTo>
                <a:lnTo>
                  <a:pt x="67147" y="52934"/>
                </a:lnTo>
                <a:lnTo>
                  <a:pt x="69905" y="51282"/>
                </a:lnTo>
                <a:lnTo>
                  <a:pt x="69905" y="17665"/>
                </a:lnTo>
                <a:lnTo>
                  <a:pt x="69649" y="15038"/>
                </a:lnTo>
                <a:lnTo>
                  <a:pt x="68555" y="10097"/>
                </a:lnTo>
                <a:lnTo>
                  <a:pt x="66374" y="6073"/>
                </a:lnTo>
                <a:lnTo>
                  <a:pt x="63432" y="2768"/>
                </a:lnTo>
                <a:lnTo>
                  <a:pt x="59314" y="558"/>
                </a:lnTo>
                <a:lnTo>
                  <a:pt x="56765" y="0"/>
                </a:lnTo>
                <a:lnTo>
                  <a:pt x="52477" y="0"/>
                </a:lnTo>
                <a:lnTo>
                  <a:pt x="48737" y="864"/>
                </a:lnTo>
                <a:lnTo>
                  <a:pt x="46163" y="2174"/>
                </a:lnTo>
                <a:lnTo>
                  <a:pt x="43492" y="3924"/>
                </a:lnTo>
                <a:lnTo>
                  <a:pt x="40659" y="6390"/>
                </a:lnTo>
                <a:lnTo>
                  <a:pt x="37595" y="9665"/>
                </a:lnTo>
                <a:lnTo>
                  <a:pt x="35500" y="5727"/>
                </a:lnTo>
                <a:lnTo>
                  <a:pt x="32461" y="2693"/>
                </a:lnTo>
                <a:lnTo>
                  <a:pt x="29909" y="1181"/>
                </a:lnTo>
                <a:lnTo>
                  <a:pt x="26795" y="231"/>
                </a:lnTo>
                <a:lnTo>
                  <a:pt x="23091" y="0"/>
                </a:lnTo>
                <a:lnTo>
                  <a:pt x="20546" y="0"/>
                </a:lnTo>
                <a:lnTo>
                  <a:pt x="18018" y="723"/>
                </a:lnTo>
                <a:lnTo>
                  <a:pt x="13017" y="3571"/>
                </a:lnTo>
                <a:lnTo>
                  <a:pt x="10444" y="5831"/>
                </a:lnTo>
                <a:lnTo>
                  <a:pt x="7809" y="8902"/>
                </a:lnTo>
                <a:lnTo>
                  <a:pt x="7809" y="2440"/>
                </a:lnTo>
                <a:lnTo>
                  <a:pt x="5835" y="839"/>
                </a:lnTo>
                <a:lnTo>
                  <a:pt x="3129" y="763"/>
                </a:lnTo>
                <a:lnTo>
                  <a:pt x="0" y="2440"/>
                </a:lnTo>
                <a:lnTo>
                  <a:pt x="0" y="51282"/>
                </a:lnTo>
                <a:lnTo>
                  <a:pt x="184" y="52020"/>
                </a:lnTo>
                <a:lnTo>
                  <a:pt x="2747" y="52934"/>
                </a:lnTo>
                <a:lnTo>
                  <a:pt x="5872" y="52934"/>
                </a:lnTo>
                <a:lnTo>
                  <a:pt x="8641" y="51282"/>
                </a:lnTo>
                <a:lnTo>
                  <a:pt x="8641" y="17147"/>
                </a:lnTo>
                <a:lnTo>
                  <a:pt x="11009" y="14072"/>
                </a:lnTo>
                <a:lnTo>
                  <a:pt x="15236" y="10160"/>
                </a:lnTo>
                <a:lnTo>
                  <a:pt x="19270" y="7762"/>
                </a:lnTo>
                <a:lnTo>
                  <a:pt x="22859" y="7762"/>
                </a:lnTo>
                <a:lnTo>
                  <a:pt x="25424" y="8737"/>
                </a:lnTo>
                <a:lnTo>
                  <a:pt x="28328" y="11559"/>
                </a:lnTo>
                <a:lnTo>
                  <a:pt x="29674" y="14263"/>
                </a:lnTo>
                <a:lnTo>
                  <a:pt x="30438" y="17665"/>
                </a:lnTo>
                <a:lnTo>
                  <a:pt x="30632" y="21603"/>
                </a:lnTo>
                <a:lnTo>
                  <a:pt x="30632" y="51282"/>
                </a:lnTo>
                <a:lnTo>
                  <a:pt x="30816" y="52020"/>
                </a:lnTo>
                <a:lnTo>
                  <a:pt x="33426" y="52934"/>
                </a:lnTo>
                <a:lnTo>
                  <a:pt x="36454" y="52934"/>
                </a:lnTo>
                <a:lnTo>
                  <a:pt x="39273" y="51282"/>
                </a:lnTo>
                <a:lnTo>
                  <a:pt x="39273" y="17147"/>
                </a:lnTo>
                <a:lnTo>
                  <a:pt x="41677" y="14072"/>
                </a:lnTo>
                <a:lnTo>
                  <a:pt x="45892" y="10160"/>
                </a:lnTo>
                <a:lnTo>
                  <a:pt x="49903" y="7762"/>
                </a:lnTo>
                <a:lnTo>
                  <a:pt x="53503" y="7762"/>
                </a:lnTo>
                <a:lnTo>
                  <a:pt x="56081" y="8737"/>
                </a:lnTo>
                <a:lnTo>
                  <a:pt x="59008" y="11559"/>
                </a:lnTo>
                <a:lnTo>
                  <a:pt x="60344" y="14263"/>
                </a:lnTo>
                <a:lnTo>
                  <a:pt x="61042" y="17665"/>
                </a:lnTo>
                <a:lnTo>
                  <a:pt x="61215" y="21603"/>
                </a:lnTo>
                <a:lnTo>
                  <a:pt x="61215" y="51282"/>
                </a:lnTo>
                <a:lnTo>
                  <a:pt x="61434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7652052" y="2740035"/>
            <a:ext cx="43369" cy="72364"/>
          </a:xfrm>
          <a:custGeom>
            <a:avLst/>
            <a:gdLst/>
            <a:ahLst/>
            <a:cxnLst/>
            <a:rect l="l" t="t" r="r" b="b"/>
            <a:pathLst>
              <a:path w="43369" h="72364">
                <a:moveTo>
                  <a:pt x="0" y="2452"/>
                </a:moveTo>
                <a:lnTo>
                  <a:pt x="0" y="70661"/>
                </a:lnTo>
                <a:lnTo>
                  <a:pt x="198" y="71413"/>
                </a:lnTo>
                <a:lnTo>
                  <a:pt x="2771" y="72364"/>
                </a:lnTo>
                <a:lnTo>
                  <a:pt x="5896" y="72364"/>
                </a:lnTo>
                <a:lnTo>
                  <a:pt x="8643" y="70661"/>
                </a:lnTo>
                <a:lnTo>
                  <a:pt x="8643" y="46239"/>
                </a:lnTo>
                <a:lnTo>
                  <a:pt x="9903" y="47509"/>
                </a:lnTo>
                <a:lnTo>
                  <a:pt x="13323" y="50493"/>
                </a:lnTo>
                <a:lnTo>
                  <a:pt x="16732" y="52503"/>
                </a:lnTo>
                <a:lnTo>
                  <a:pt x="20260" y="53529"/>
                </a:lnTo>
                <a:lnTo>
                  <a:pt x="22946" y="53668"/>
                </a:lnTo>
                <a:lnTo>
                  <a:pt x="26229" y="53668"/>
                </a:lnTo>
                <a:lnTo>
                  <a:pt x="29135" y="53035"/>
                </a:lnTo>
                <a:lnTo>
                  <a:pt x="31686" y="51739"/>
                </a:lnTo>
                <a:lnTo>
                  <a:pt x="34235" y="50458"/>
                </a:lnTo>
                <a:lnTo>
                  <a:pt x="33731" y="33922"/>
                </a:lnTo>
                <a:lnTo>
                  <a:pt x="32569" y="38188"/>
                </a:lnTo>
                <a:lnTo>
                  <a:pt x="30632" y="41807"/>
                </a:lnTo>
                <a:lnTo>
                  <a:pt x="27802" y="44334"/>
                </a:lnTo>
                <a:lnTo>
                  <a:pt x="24368" y="45961"/>
                </a:lnTo>
                <a:lnTo>
                  <a:pt x="19842" y="45961"/>
                </a:lnTo>
                <a:lnTo>
                  <a:pt x="15447" y="43585"/>
                </a:lnTo>
                <a:lnTo>
                  <a:pt x="11043" y="39687"/>
                </a:lnTo>
                <a:lnTo>
                  <a:pt x="8643" y="36691"/>
                </a:lnTo>
                <a:lnTo>
                  <a:pt x="8643" y="17273"/>
                </a:lnTo>
                <a:lnTo>
                  <a:pt x="7599" y="9018"/>
                </a:lnTo>
                <a:lnTo>
                  <a:pt x="7599" y="2452"/>
                </a:lnTo>
                <a:lnTo>
                  <a:pt x="6069" y="914"/>
                </a:lnTo>
                <a:lnTo>
                  <a:pt x="3077" y="774"/>
                </a:lnTo>
                <a:lnTo>
                  <a:pt x="0" y="2452"/>
                </a:lnTo>
                <a:close/>
              </a:path>
              <a:path w="43369" h="72364">
                <a:moveTo>
                  <a:pt x="8643" y="17273"/>
                </a:moveTo>
                <a:lnTo>
                  <a:pt x="10025" y="15495"/>
                </a:lnTo>
                <a:lnTo>
                  <a:pt x="12552" y="12787"/>
                </a:lnTo>
                <a:lnTo>
                  <a:pt x="16080" y="9853"/>
                </a:lnTo>
                <a:lnTo>
                  <a:pt x="19392" y="8229"/>
                </a:lnTo>
                <a:lnTo>
                  <a:pt x="22726" y="7722"/>
                </a:lnTo>
                <a:lnTo>
                  <a:pt x="26845" y="8255"/>
                </a:lnTo>
                <a:lnTo>
                  <a:pt x="29872" y="10426"/>
                </a:lnTo>
                <a:lnTo>
                  <a:pt x="31967" y="13676"/>
                </a:lnTo>
                <a:lnTo>
                  <a:pt x="33497" y="17565"/>
                </a:lnTo>
                <a:lnTo>
                  <a:pt x="34221" y="22223"/>
                </a:lnTo>
                <a:lnTo>
                  <a:pt x="34419" y="27141"/>
                </a:lnTo>
                <a:lnTo>
                  <a:pt x="34419" y="29427"/>
                </a:lnTo>
                <a:lnTo>
                  <a:pt x="33731" y="33922"/>
                </a:lnTo>
                <a:lnTo>
                  <a:pt x="34235" y="50458"/>
                </a:lnTo>
                <a:lnTo>
                  <a:pt x="36381" y="48629"/>
                </a:lnTo>
                <a:lnTo>
                  <a:pt x="39837" y="43891"/>
                </a:lnTo>
                <a:lnTo>
                  <a:pt x="41151" y="41008"/>
                </a:lnTo>
                <a:lnTo>
                  <a:pt x="42033" y="37605"/>
                </a:lnTo>
                <a:lnTo>
                  <a:pt x="42925" y="34215"/>
                </a:lnTo>
                <a:lnTo>
                  <a:pt x="43369" y="30377"/>
                </a:lnTo>
                <a:lnTo>
                  <a:pt x="43369" y="22569"/>
                </a:lnTo>
                <a:lnTo>
                  <a:pt x="43023" y="19202"/>
                </a:lnTo>
                <a:lnTo>
                  <a:pt x="42325" y="16038"/>
                </a:lnTo>
                <a:lnTo>
                  <a:pt x="41626" y="12877"/>
                </a:lnTo>
                <a:lnTo>
                  <a:pt x="40510" y="10095"/>
                </a:lnTo>
                <a:lnTo>
                  <a:pt x="39001" y="7722"/>
                </a:lnTo>
                <a:lnTo>
                  <a:pt x="35520" y="3453"/>
                </a:lnTo>
                <a:lnTo>
                  <a:pt x="30693" y="698"/>
                </a:lnTo>
                <a:lnTo>
                  <a:pt x="27787" y="0"/>
                </a:lnTo>
                <a:lnTo>
                  <a:pt x="24368" y="0"/>
                </a:lnTo>
                <a:lnTo>
                  <a:pt x="21304" y="201"/>
                </a:lnTo>
                <a:lnTo>
                  <a:pt x="18470" y="951"/>
                </a:lnTo>
                <a:lnTo>
                  <a:pt x="15753" y="2261"/>
                </a:lnTo>
                <a:lnTo>
                  <a:pt x="13064" y="3935"/>
                </a:lnTo>
                <a:lnTo>
                  <a:pt x="10407" y="6184"/>
                </a:lnTo>
                <a:lnTo>
                  <a:pt x="7599" y="9018"/>
                </a:lnTo>
                <a:lnTo>
                  <a:pt x="8643" y="172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7709540" y="2740038"/>
            <a:ext cx="26903" cy="53658"/>
          </a:xfrm>
          <a:custGeom>
            <a:avLst/>
            <a:gdLst/>
            <a:ahLst/>
            <a:cxnLst/>
            <a:rect l="l" t="t" r="r" b="b"/>
            <a:pathLst>
              <a:path w="26903" h="53658">
                <a:moveTo>
                  <a:pt x="22075" y="46076"/>
                </a:moveTo>
                <a:lnTo>
                  <a:pt x="17697" y="46673"/>
                </a:lnTo>
                <a:lnTo>
                  <a:pt x="16337" y="53658"/>
                </a:lnTo>
                <a:lnTo>
                  <a:pt x="19170" y="53658"/>
                </a:lnTo>
                <a:lnTo>
                  <a:pt x="21841" y="53035"/>
                </a:lnTo>
                <a:lnTo>
                  <a:pt x="26903" y="50497"/>
                </a:lnTo>
                <a:lnTo>
                  <a:pt x="25948" y="43675"/>
                </a:lnTo>
                <a:lnTo>
                  <a:pt x="22075" y="46076"/>
                </a:lnTo>
                <a:close/>
              </a:path>
              <a:path w="26903" h="53658">
                <a:moveTo>
                  <a:pt x="3298" y="12103"/>
                </a:moveTo>
                <a:lnTo>
                  <a:pt x="5943" y="11531"/>
                </a:lnTo>
                <a:lnTo>
                  <a:pt x="9140" y="9792"/>
                </a:lnTo>
                <a:lnTo>
                  <a:pt x="11902" y="8586"/>
                </a:lnTo>
                <a:lnTo>
                  <a:pt x="15285" y="7546"/>
                </a:lnTo>
                <a:lnTo>
                  <a:pt x="19328" y="7279"/>
                </a:lnTo>
                <a:lnTo>
                  <a:pt x="22993" y="7520"/>
                </a:lnTo>
                <a:lnTo>
                  <a:pt x="26817" y="9220"/>
                </a:lnTo>
                <a:lnTo>
                  <a:pt x="29156" y="12344"/>
                </a:lnTo>
                <a:lnTo>
                  <a:pt x="29919" y="15228"/>
                </a:lnTo>
                <a:lnTo>
                  <a:pt x="30114" y="18770"/>
                </a:lnTo>
                <a:lnTo>
                  <a:pt x="30114" y="22569"/>
                </a:lnTo>
                <a:lnTo>
                  <a:pt x="19955" y="22569"/>
                </a:lnTo>
                <a:lnTo>
                  <a:pt x="16657" y="22910"/>
                </a:lnTo>
                <a:lnTo>
                  <a:pt x="13727" y="23573"/>
                </a:lnTo>
                <a:lnTo>
                  <a:pt x="10800" y="24246"/>
                </a:lnTo>
                <a:lnTo>
                  <a:pt x="8312" y="25247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2" y="43243"/>
                </a:lnTo>
                <a:lnTo>
                  <a:pt x="1958" y="46940"/>
                </a:lnTo>
                <a:lnTo>
                  <a:pt x="4471" y="49759"/>
                </a:lnTo>
                <a:lnTo>
                  <a:pt x="7599" y="51995"/>
                </a:lnTo>
                <a:lnTo>
                  <a:pt x="11617" y="53327"/>
                </a:lnTo>
                <a:lnTo>
                  <a:pt x="16337" y="53658"/>
                </a:lnTo>
                <a:lnTo>
                  <a:pt x="17697" y="46673"/>
                </a:lnTo>
                <a:lnTo>
                  <a:pt x="14914" y="46673"/>
                </a:lnTo>
                <a:lnTo>
                  <a:pt x="12733" y="45911"/>
                </a:lnTo>
                <a:lnTo>
                  <a:pt x="9634" y="42915"/>
                </a:lnTo>
                <a:lnTo>
                  <a:pt x="8859" y="38369"/>
                </a:lnTo>
                <a:lnTo>
                  <a:pt x="9659" y="34430"/>
                </a:lnTo>
                <a:lnTo>
                  <a:pt x="12204" y="31497"/>
                </a:lnTo>
                <a:lnTo>
                  <a:pt x="14803" y="30074"/>
                </a:lnTo>
                <a:lnTo>
                  <a:pt x="18299" y="29250"/>
                </a:lnTo>
                <a:lnTo>
                  <a:pt x="22724" y="29034"/>
                </a:lnTo>
                <a:lnTo>
                  <a:pt x="30114" y="29034"/>
                </a:lnTo>
                <a:lnTo>
                  <a:pt x="30114" y="39395"/>
                </a:lnTo>
                <a:lnTo>
                  <a:pt x="25948" y="43675"/>
                </a:lnTo>
                <a:lnTo>
                  <a:pt x="26903" y="50497"/>
                </a:lnTo>
                <a:lnTo>
                  <a:pt x="31266" y="46443"/>
                </a:lnTo>
                <a:lnTo>
                  <a:pt x="31266" y="51335"/>
                </a:lnTo>
                <a:lnTo>
                  <a:pt x="33350" y="52909"/>
                </a:lnTo>
                <a:lnTo>
                  <a:pt x="35935" y="52960"/>
                </a:lnTo>
                <a:lnTo>
                  <a:pt x="38696" y="51335"/>
                </a:lnTo>
                <a:lnTo>
                  <a:pt x="38696" y="15368"/>
                </a:lnTo>
                <a:lnTo>
                  <a:pt x="38376" y="12701"/>
                </a:lnTo>
                <a:lnTo>
                  <a:pt x="37040" y="8143"/>
                </a:lnTo>
                <a:lnTo>
                  <a:pt x="34502" y="4701"/>
                </a:lnTo>
                <a:lnTo>
                  <a:pt x="31132" y="1995"/>
                </a:lnTo>
                <a:lnTo>
                  <a:pt x="26374" y="407"/>
                </a:lnTo>
                <a:lnTo>
                  <a:pt x="23493" y="0"/>
                </a:lnTo>
                <a:lnTo>
                  <a:pt x="20112" y="0"/>
                </a:lnTo>
                <a:lnTo>
                  <a:pt x="16496" y="180"/>
                </a:lnTo>
                <a:lnTo>
                  <a:pt x="12942" y="864"/>
                </a:lnTo>
                <a:lnTo>
                  <a:pt x="9791" y="1818"/>
                </a:lnTo>
                <a:lnTo>
                  <a:pt x="5821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7768497" y="2740038"/>
            <a:ext cx="40594" cy="52934"/>
          </a:xfrm>
          <a:custGeom>
            <a:avLst/>
            <a:gdLst/>
            <a:ahLst/>
            <a:cxnLst/>
            <a:rect l="l" t="t" r="r" b="b"/>
            <a:pathLst>
              <a:path w="40594" h="52934">
                <a:moveTo>
                  <a:pt x="5894" y="52934"/>
                </a:moveTo>
                <a:lnTo>
                  <a:pt x="8655" y="51282"/>
                </a:lnTo>
                <a:lnTo>
                  <a:pt x="8655" y="17147"/>
                </a:lnTo>
                <a:lnTo>
                  <a:pt x="11031" y="14072"/>
                </a:lnTo>
                <a:lnTo>
                  <a:pt x="13284" y="11747"/>
                </a:lnTo>
                <a:lnTo>
                  <a:pt x="17626" y="8561"/>
                </a:lnTo>
                <a:lnTo>
                  <a:pt x="21953" y="7762"/>
                </a:lnTo>
                <a:lnTo>
                  <a:pt x="25102" y="8089"/>
                </a:lnTo>
                <a:lnTo>
                  <a:pt x="27651" y="9385"/>
                </a:lnTo>
                <a:lnTo>
                  <a:pt x="30300" y="12801"/>
                </a:lnTo>
                <a:lnTo>
                  <a:pt x="31327" y="15966"/>
                </a:lnTo>
                <a:lnTo>
                  <a:pt x="31954" y="19900"/>
                </a:lnTo>
                <a:lnTo>
                  <a:pt x="32025" y="51818"/>
                </a:lnTo>
                <a:lnTo>
                  <a:pt x="34711" y="52934"/>
                </a:lnTo>
                <a:lnTo>
                  <a:pt x="37839" y="52934"/>
                </a:lnTo>
                <a:lnTo>
                  <a:pt x="40594" y="51282"/>
                </a:lnTo>
                <a:lnTo>
                  <a:pt x="40594" y="18022"/>
                </a:lnTo>
                <a:lnTo>
                  <a:pt x="40313" y="15038"/>
                </a:lnTo>
                <a:lnTo>
                  <a:pt x="39164" y="10097"/>
                </a:lnTo>
                <a:lnTo>
                  <a:pt x="36871" y="6073"/>
                </a:lnTo>
                <a:lnTo>
                  <a:pt x="33807" y="2768"/>
                </a:lnTo>
                <a:lnTo>
                  <a:pt x="29527" y="558"/>
                </a:lnTo>
                <a:lnTo>
                  <a:pt x="26882" y="0"/>
                </a:lnTo>
                <a:lnTo>
                  <a:pt x="21046" y="0"/>
                </a:lnTo>
                <a:lnTo>
                  <a:pt x="18385" y="723"/>
                </a:lnTo>
                <a:lnTo>
                  <a:pt x="15750" y="2146"/>
                </a:lnTo>
                <a:lnTo>
                  <a:pt x="13115" y="3571"/>
                </a:lnTo>
                <a:lnTo>
                  <a:pt x="10468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7" y="839"/>
                </a:lnTo>
                <a:lnTo>
                  <a:pt x="3125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20"/>
                </a:lnTo>
                <a:lnTo>
                  <a:pt x="2772" y="52934"/>
                </a:lnTo>
                <a:lnTo>
                  <a:pt x="5894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7823088" y="2740806"/>
            <a:ext cx="44481" cy="71629"/>
          </a:xfrm>
          <a:custGeom>
            <a:avLst/>
            <a:gdLst/>
            <a:ahLst/>
            <a:cxnLst/>
            <a:rect l="l" t="t" r="r" b="b"/>
            <a:pathLst>
              <a:path w="44481" h="71629">
                <a:moveTo>
                  <a:pt x="18557" y="51869"/>
                </a:moveTo>
                <a:lnTo>
                  <a:pt x="12059" y="68860"/>
                </a:lnTo>
                <a:lnTo>
                  <a:pt x="12307" y="71031"/>
                </a:lnTo>
                <a:lnTo>
                  <a:pt x="14881" y="71629"/>
                </a:lnTo>
                <a:lnTo>
                  <a:pt x="17528" y="71629"/>
                </a:lnTo>
                <a:lnTo>
                  <a:pt x="21278" y="69825"/>
                </a:lnTo>
                <a:lnTo>
                  <a:pt x="27569" y="51869"/>
                </a:lnTo>
                <a:lnTo>
                  <a:pt x="44481" y="3315"/>
                </a:lnTo>
                <a:lnTo>
                  <a:pt x="44344" y="647"/>
                </a:lnTo>
                <a:lnTo>
                  <a:pt x="41540" y="0"/>
                </a:lnTo>
                <a:lnTo>
                  <a:pt x="38573" y="39"/>
                </a:lnTo>
                <a:lnTo>
                  <a:pt x="35902" y="1893"/>
                </a:lnTo>
                <a:lnTo>
                  <a:pt x="22906" y="41288"/>
                </a:lnTo>
                <a:lnTo>
                  <a:pt x="22736" y="41288"/>
                </a:lnTo>
                <a:lnTo>
                  <a:pt x="9291" y="2109"/>
                </a:lnTo>
                <a:lnTo>
                  <a:pt x="8632" y="737"/>
                </a:lnTo>
                <a:lnTo>
                  <a:pt x="6018" y="25"/>
                </a:lnTo>
                <a:lnTo>
                  <a:pt x="3114" y="0"/>
                </a:lnTo>
                <a:lnTo>
                  <a:pt x="0" y="904"/>
                </a:lnTo>
                <a:lnTo>
                  <a:pt x="280" y="3467"/>
                </a:lnTo>
                <a:lnTo>
                  <a:pt x="17099" y="50126"/>
                </a:lnTo>
                <a:lnTo>
                  <a:pt x="18557" y="51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7876886" y="2716703"/>
            <a:ext cx="17028" cy="27928"/>
          </a:xfrm>
          <a:custGeom>
            <a:avLst/>
            <a:gdLst/>
            <a:ahLst/>
            <a:cxnLst/>
            <a:rect l="l" t="t" r="r" b="b"/>
            <a:pathLst>
              <a:path w="17028" h="27928">
                <a:moveTo>
                  <a:pt x="17028" y="4460"/>
                </a:moveTo>
                <a:lnTo>
                  <a:pt x="17028" y="3520"/>
                </a:lnTo>
                <a:lnTo>
                  <a:pt x="15850" y="828"/>
                </a:lnTo>
                <a:lnTo>
                  <a:pt x="12934" y="0"/>
                </a:lnTo>
                <a:lnTo>
                  <a:pt x="10382" y="64"/>
                </a:lnTo>
                <a:lnTo>
                  <a:pt x="7454" y="1602"/>
                </a:lnTo>
                <a:lnTo>
                  <a:pt x="6976" y="4460"/>
                </a:lnTo>
                <a:lnTo>
                  <a:pt x="6976" y="11355"/>
                </a:lnTo>
                <a:lnTo>
                  <a:pt x="0" y="26276"/>
                </a:lnTo>
                <a:lnTo>
                  <a:pt x="1389" y="27928"/>
                </a:lnTo>
                <a:lnTo>
                  <a:pt x="4118" y="27879"/>
                </a:lnTo>
                <a:lnTo>
                  <a:pt x="6706" y="26380"/>
                </a:lnTo>
                <a:lnTo>
                  <a:pt x="13888" y="15203"/>
                </a:lnTo>
                <a:lnTo>
                  <a:pt x="14979" y="13489"/>
                </a:lnTo>
                <a:lnTo>
                  <a:pt x="16343" y="10187"/>
                </a:lnTo>
                <a:lnTo>
                  <a:pt x="16865" y="7520"/>
                </a:lnTo>
                <a:lnTo>
                  <a:pt x="17028" y="44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7909987" y="2740042"/>
            <a:ext cx="33365" cy="53654"/>
          </a:xfrm>
          <a:custGeom>
            <a:avLst/>
            <a:gdLst/>
            <a:ahLst/>
            <a:cxnLst/>
            <a:rect l="l" t="t" r="r" b="b"/>
            <a:pathLst>
              <a:path w="33365" h="53654">
                <a:moveTo>
                  <a:pt x="6005" y="52221"/>
                </a:moveTo>
                <a:lnTo>
                  <a:pt x="8568" y="52995"/>
                </a:lnTo>
                <a:lnTo>
                  <a:pt x="11606" y="53527"/>
                </a:lnTo>
                <a:lnTo>
                  <a:pt x="17600" y="53654"/>
                </a:lnTo>
                <a:lnTo>
                  <a:pt x="20088" y="53327"/>
                </a:lnTo>
                <a:lnTo>
                  <a:pt x="24624" y="51955"/>
                </a:lnTo>
                <a:lnTo>
                  <a:pt x="28228" y="49593"/>
                </a:lnTo>
                <a:lnTo>
                  <a:pt x="31132" y="46620"/>
                </a:lnTo>
                <a:lnTo>
                  <a:pt x="32908" y="42710"/>
                </a:lnTo>
                <a:lnTo>
                  <a:pt x="33365" y="37983"/>
                </a:lnTo>
                <a:lnTo>
                  <a:pt x="33365" y="35888"/>
                </a:lnTo>
                <a:lnTo>
                  <a:pt x="32331" y="32547"/>
                </a:lnTo>
                <a:lnTo>
                  <a:pt x="30751" y="29743"/>
                </a:lnTo>
                <a:lnTo>
                  <a:pt x="27233" y="26643"/>
                </a:lnTo>
                <a:lnTo>
                  <a:pt x="24339" y="25120"/>
                </a:lnTo>
                <a:lnTo>
                  <a:pt x="21388" y="23825"/>
                </a:lnTo>
                <a:lnTo>
                  <a:pt x="18446" y="22604"/>
                </a:lnTo>
                <a:lnTo>
                  <a:pt x="15587" y="21449"/>
                </a:lnTo>
                <a:lnTo>
                  <a:pt x="12085" y="19353"/>
                </a:lnTo>
                <a:lnTo>
                  <a:pt x="9771" y="16584"/>
                </a:lnTo>
                <a:lnTo>
                  <a:pt x="9424" y="13992"/>
                </a:lnTo>
                <a:lnTo>
                  <a:pt x="9975" y="11188"/>
                </a:lnTo>
                <a:lnTo>
                  <a:pt x="12319" y="8290"/>
                </a:lnTo>
                <a:lnTo>
                  <a:pt x="15466" y="7110"/>
                </a:lnTo>
                <a:lnTo>
                  <a:pt x="18227" y="6944"/>
                </a:lnTo>
                <a:lnTo>
                  <a:pt x="21327" y="7134"/>
                </a:lnTo>
                <a:lnTo>
                  <a:pt x="24980" y="8366"/>
                </a:lnTo>
                <a:lnTo>
                  <a:pt x="27626" y="9687"/>
                </a:lnTo>
                <a:lnTo>
                  <a:pt x="30606" y="9878"/>
                </a:lnTo>
                <a:lnTo>
                  <a:pt x="30949" y="7160"/>
                </a:lnTo>
                <a:lnTo>
                  <a:pt x="30653" y="4417"/>
                </a:lnTo>
                <a:lnTo>
                  <a:pt x="28094" y="2207"/>
                </a:lnTo>
                <a:lnTo>
                  <a:pt x="25495" y="1141"/>
                </a:lnTo>
                <a:lnTo>
                  <a:pt x="22100" y="327"/>
                </a:lnTo>
                <a:lnTo>
                  <a:pt x="18324" y="0"/>
                </a:lnTo>
                <a:lnTo>
                  <a:pt x="15466" y="0"/>
                </a:lnTo>
                <a:lnTo>
                  <a:pt x="12967" y="406"/>
                </a:lnTo>
                <a:lnTo>
                  <a:pt x="8665" y="1991"/>
                </a:lnTo>
                <a:lnTo>
                  <a:pt x="5454" y="4381"/>
                </a:lnTo>
                <a:lnTo>
                  <a:pt x="2941" y="7225"/>
                </a:lnTo>
                <a:lnTo>
                  <a:pt x="1504" y="10731"/>
                </a:lnTo>
                <a:lnTo>
                  <a:pt x="1151" y="14490"/>
                </a:lnTo>
                <a:lnTo>
                  <a:pt x="1483" y="18529"/>
                </a:lnTo>
                <a:lnTo>
                  <a:pt x="2854" y="21639"/>
                </a:lnTo>
                <a:lnTo>
                  <a:pt x="5990" y="25206"/>
                </a:lnTo>
                <a:lnTo>
                  <a:pt x="8665" y="26949"/>
                </a:lnTo>
                <a:lnTo>
                  <a:pt x="11535" y="28422"/>
                </a:lnTo>
                <a:lnTo>
                  <a:pt x="14500" y="29653"/>
                </a:lnTo>
                <a:lnTo>
                  <a:pt x="17330" y="30794"/>
                </a:lnTo>
                <a:lnTo>
                  <a:pt x="19977" y="31990"/>
                </a:lnTo>
                <a:lnTo>
                  <a:pt x="23119" y="34276"/>
                </a:lnTo>
                <a:lnTo>
                  <a:pt x="24822" y="37310"/>
                </a:lnTo>
                <a:lnTo>
                  <a:pt x="24588" y="41183"/>
                </a:lnTo>
                <a:lnTo>
                  <a:pt x="22967" y="43952"/>
                </a:lnTo>
                <a:lnTo>
                  <a:pt x="20200" y="45680"/>
                </a:lnTo>
                <a:lnTo>
                  <a:pt x="16499" y="46504"/>
                </a:lnTo>
                <a:lnTo>
                  <a:pt x="13075" y="46504"/>
                </a:lnTo>
                <a:lnTo>
                  <a:pt x="9842" y="45770"/>
                </a:lnTo>
                <a:lnTo>
                  <a:pt x="5943" y="44168"/>
                </a:lnTo>
                <a:lnTo>
                  <a:pt x="3161" y="42570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7982849" y="2727755"/>
            <a:ext cx="30805" cy="65848"/>
          </a:xfrm>
          <a:custGeom>
            <a:avLst/>
            <a:gdLst/>
            <a:ahLst/>
            <a:cxnLst/>
            <a:rect l="l" t="t" r="r" b="b"/>
            <a:pathLst>
              <a:path w="30805" h="65848">
                <a:moveTo>
                  <a:pt x="16973" y="1703"/>
                </a:moveTo>
                <a:lnTo>
                  <a:pt x="16757" y="990"/>
                </a:lnTo>
                <a:lnTo>
                  <a:pt x="14204" y="0"/>
                </a:lnTo>
                <a:lnTo>
                  <a:pt x="11090" y="0"/>
                </a:lnTo>
                <a:lnTo>
                  <a:pt x="8333" y="1703"/>
                </a:lnTo>
                <a:lnTo>
                  <a:pt x="8333" y="13321"/>
                </a:lnTo>
                <a:lnTo>
                  <a:pt x="1789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7" y="56643"/>
                </a:lnTo>
                <a:lnTo>
                  <a:pt x="10403" y="60440"/>
                </a:lnTo>
                <a:lnTo>
                  <a:pt x="12650" y="63155"/>
                </a:lnTo>
                <a:lnTo>
                  <a:pt x="15825" y="64847"/>
                </a:lnTo>
                <a:lnTo>
                  <a:pt x="19663" y="65848"/>
                </a:lnTo>
                <a:lnTo>
                  <a:pt x="24516" y="65671"/>
                </a:lnTo>
                <a:lnTo>
                  <a:pt x="27506" y="65114"/>
                </a:lnTo>
                <a:lnTo>
                  <a:pt x="30459" y="63093"/>
                </a:lnTo>
                <a:lnTo>
                  <a:pt x="30805" y="59983"/>
                </a:lnTo>
                <a:lnTo>
                  <a:pt x="30805" y="59335"/>
                </a:lnTo>
                <a:lnTo>
                  <a:pt x="29015" y="56755"/>
                </a:lnTo>
                <a:lnTo>
                  <a:pt x="26351" y="57783"/>
                </a:lnTo>
                <a:lnTo>
                  <a:pt x="23568" y="58191"/>
                </a:lnTo>
                <a:lnTo>
                  <a:pt x="19367" y="57326"/>
                </a:lnTo>
                <a:lnTo>
                  <a:pt x="17456" y="53900"/>
                </a:lnTo>
                <a:lnTo>
                  <a:pt x="16973" y="51347"/>
                </a:lnTo>
                <a:lnTo>
                  <a:pt x="16973" y="20750"/>
                </a:lnTo>
                <a:lnTo>
                  <a:pt x="29062" y="20750"/>
                </a:lnTo>
                <a:lnTo>
                  <a:pt x="30642" y="19303"/>
                </a:lnTo>
                <a:lnTo>
                  <a:pt x="30805" y="16370"/>
                </a:lnTo>
                <a:lnTo>
                  <a:pt x="29062" y="13321"/>
                </a:lnTo>
                <a:lnTo>
                  <a:pt x="16973" y="13321"/>
                </a:lnTo>
                <a:lnTo>
                  <a:pt x="1697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8026448" y="2740042"/>
            <a:ext cx="43359" cy="53654"/>
          </a:xfrm>
          <a:custGeom>
            <a:avLst/>
            <a:gdLst/>
            <a:ahLst/>
            <a:cxnLst/>
            <a:rect l="l" t="t" r="r" b="b"/>
            <a:pathLst>
              <a:path w="43359" h="53654">
                <a:moveTo>
                  <a:pt x="42972" y="16941"/>
                </a:moveTo>
                <a:lnTo>
                  <a:pt x="42177" y="14133"/>
                </a:lnTo>
                <a:lnTo>
                  <a:pt x="41393" y="11325"/>
                </a:lnTo>
                <a:lnTo>
                  <a:pt x="38487" y="6818"/>
                </a:lnTo>
                <a:lnTo>
                  <a:pt x="34678" y="3070"/>
                </a:lnTo>
                <a:lnTo>
                  <a:pt x="32080" y="1840"/>
                </a:lnTo>
                <a:lnTo>
                  <a:pt x="29470" y="619"/>
                </a:lnTo>
                <a:lnTo>
                  <a:pt x="26319" y="0"/>
                </a:lnTo>
                <a:lnTo>
                  <a:pt x="26356" y="7009"/>
                </a:lnTo>
                <a:lnTo>
                  <a:pt x="29516" y="8341"/>
                </a:lnTo>
                <a:lnTo>
                  <a:pt x="31636" y="11023"/>
                </a:lnTo>
                <a:lnTo>
                  <a:pt x="33771" y="13690"/>
                </a:lnTo>
                <a:lnTo>
                  <a:pt x="34776" y="17385"/>
                </a:lnTo>
                <a:lnTo>
                  <a:pt x="34668" y="22082"/>
                </a:lnTo>
                <a:lnTo>
                  <a:pt x="8949" y="22082"/>
                </a:lnTo>
                <a:lnTo>
                  <a:pt x="9022" y="20102"/>
                </a:lnTo>
                <a:lnTo>
                  <a:pt x="10458" y="3121"/>
                </a:lnTo>
                <a:lnTo>
                  <a:pt x="8068" y="4899"/>
                </a:lnTo>
                <a:lnTo>
                  <a:pt x="4132" y="9587"/>
                </a:lnTo>
                <a:lnTo>
                  <a:pt x="2625" y="12420"/>
                </a:lnTo>
                <a:lnTo>
                  <a:pt x="1573" y="15760"/>
                </a:lnTo>
                <a:lnTo>
                  <a:pt x="529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66"/>
                </a:lnTo>
                <a:lnTo>
                  <a:pt x="1518" y="38696"/>
                </a:lnTo>
                <a:lnTo>
                  <a:pt x="2527" y="42011"/>
                </a:lnTo>
                <a:lnTo>
                  <a:pt x="4036" y="44780"/>
                </a:lnTo>
                <a:lnTo>
                  <a:pt x="6019" y="46987"/>
                </a:lnTo>
                <a:lnTo>
                  <a:pt x="10458" y="50860"/>
                </a:lnTo>
                <a:lnTo>
                  <a:pt x="13384" y="51981"/>
                </a:lnTo>
                <a:lnTo>
                  <a:pt x="16290" y="53096"/>
                </a:lnTo>
                <a:lnTo>
                  <a:pt x="19688" y="53654"/>
                </a:lnTo>
                <a:lnTo>
                  <a:pt x="23572" y="53654"/>
                </a:lnTo>
                <a:lnTo>
                  <a:pt x="27900" y="53492"/>
                </a:lnTo>
                <a:lnTo>
                  <a:pt x="31860" y="52805"/>
                </a:lnTo>
                <a:lnTo>
                  <a:pt x="35082" y="51981"/>
                </a:lnTo>
                <a:lnTo>
                  <a:pt x="37814" y="51102"/>
                </a:lnTo>
                <a:lnTo>
                  <a:pt x="41051" y="48830"/>
                </a:lnTo>
                <a:lnTo>
                  <a:pt x="41371" y="46177"/>
                </a:lnTo>
                <a:lnTo>
                  <a:pt x="40806" y="43012"/>
                </a:lnTo>
                <a:lnTo>
                  <a:pt x="38073" y="43279"/>
                </a:lnTo>
                <a:lnTo>
                  <a:pt x="34923" y="44550"/>
                </a:lnTo>
                <a:lnTo>
                  <a:pt x="32125" y="45439"/>
                </a:lnTo>
                <a:lnTo>
                  <a:pt x="28620" y="46202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3"/>
                </a:lnTo>
                <a:lnTo>
                  <a:pt x="13594" y="43113"/>
                </a:lnTo>
                <a:lnTo>
                  <a:pt x="11145" y="40003"/>
                </a:lnTo>
                <a:lnTo>
                  <a:pt x="9748" y="35979"/>
                </a:lnTo>
                <a:lnTo>
                  <a:pt x="8949" y="31356"/>
                </a:lnTo>
                <a:lnTo>
                  <a:pt x="8949" y="28648"/>
                </a:lnTo>
                <a:lnTo>
                  <a:pt x="39996" y="28648"/>
                </a:lnTo>
                <a:lnTo>
                  <a:pt x="42339" y="27749"/>
                </a:lnTo>
                <a:lnTo>
                  <a:pt x="43359" y="24739"/>
                </a:lnTo>
                <a:lnTo>
                  <a:pt x="43359" y="19936"/>
                </a:lnTo>
                <a:lnTo>
                  <a:pt x="42972" y="16941"/>
                </a:lnTo>
                <a:close/>
              </a:path>
              <a:path w="43359" h="53654">
                <a:moveTo>
                  <a:pt x="9022" y="20102"/>
                </a:moveTo>
                <a:lnTo>
                  <a:pt x="9958" y="16369"/>
                </a:lnTo>
                <a:lnTo>
                  <a:pt x="11400" y="12927"/>
                </a:lnTo>
                <a:lnTo>
                  <a:pt x="14932" y="9093"/>
                </a:lnTo>
                <a:lnTo>
                  <a:pt x="18154" y="7415"/>
                </a:lnTo>
                <a:lnTo>
                  <a:pt x="22176" y="7009"/>
                </a:lnTo>
                <a:lnTo>
                  <a:pt x="26356" y="7009"/>
                </a:lnTo>
                <a:lnTo>
                  <a:pt x="26319" y="0"/>
                </a:lnTo>
                <a:lnTo>
                  <a:pt x="19159" y="0"/>
                </a:lnTo>
                <a:lnTo>
                  <a:pt x="16035" y="633"/>
                </a:lnTo>
                <a:lnTo>
                  <a:pt x="13251" y="1864"/>
                </a:lnTo>
                <a:lnTo>
                  <a:pt x="10458" y="3121"/>
                </a:lnTo>
                <a:lnTo>
                  <a:pt x="9022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8084516" y="2740103"/>
            <a:ext cx="37176" cy="53594"/>
          </a:xfrm>
          <a:custGeom>
            <a:avLst/>
            <a:gdLst/>
            <a:ahLst/>
            <a:cxnLst/>
            <a:rect l="l" t="t" r="r" b="b"/>
            <a:pathLst>
              <a:path w="37176" h="53594">
                <a:moveTo>
                  <a:pt x="9000" y="20610"/>
                </a:moveTo>
                <a:lnTo>
                  <a:pt x="10115" y="15811"/>
                </a:lnTo>
                <a:lnTo>
                  <a:pt x="12330" y="12495"/>
                </a:lnTo>
                <a:lnTo>
                  <a:pt x="14536" y="9180"/>
                </a:lnTo>
                <a:lnTo>
                  <a:pt x="17726" y="7531"/>
                </a:lnTo>
                <a:lnTo>
                  <a:pt x="23914" y="7531"/>
                </a:lnTo>
                <a:lnTo>
                  <a:pt x="27151" y="8431"/>
                </a:lnTo>
                <a:lnTo>
                  <a:pt x="30942" y="10415"/>
                </a:lnTo>
                <a:lnTo>
                  <a:pt x="33538" y="12381"/>
                </a:lnTo>
                <a:lnTo>
                  <a:pt x="36493" y="12446"/>
                </a:lnTo>
                <a:lnTo>
                  <a:pt x="36968" y="9486"/>
                </a:lnTo>
                <a:lnTo>
                  <a:pt x="36713" y="6692"/>
                </a:lnTo>
                <a:lnTo>
                  <a:pt x="34368" y="3823"/>
                </a:lnTo>
                <a:lnTo>
                  <a:pt x="31456" y="2044"/>
                </a:lnTo>
                <a:lnTo>
                  <a:pt x="27773" y="709"/>
                </a:lnTo>
                <a:lnTo>
                  <a:pt x="24959" y="126"/>
                </a:lnTo>
                <a:lnTo>
                  <a:pt x="18892" y="0"/>
                </a:lnTo>
                <a:lnTo>
                  <a:pt x="15988" y="533"/>
                </a:lnTo>
                <a:lnTo>
                  <a:pt x="13323" y="1598"/>
                </a:lnTo>
                <a:lnTo>
                  <a:pt x="10652" y="2668"/>
                </a:lnTo>
                <a:lnTo>
                  <a:pt x="8326" y="4306"/>
                </a:lnTo>
                <a:lnTo>
                  <a:pt x="4387" y="8712"/>
                </a:lnTo>
                <a:lnTo>
                  <a:pt x="2833" y="11545"/>
                </a:lnTo>
                <a:lnTo>
                  <a:pt x="1691" y="14987"/>
                </a:lnTo>
                <a:lnTo>
                  <a:pt x="565" y="18454"/>
                </a:lnTo>
                <a:lnTo>
                  <a:pt x="0" y="22579"/>
                </a:lnTo>
                <a:lnTo>
                  <a:pt x="0" y="31623"/>
                </a:lnTo>
                <a:lnTo>
                  <a:pt x="467" y="35370"/>
                </a:lnTo>
                <a:lnTo>
                  <a:pt x="1385" y="38606"/>
                </a:lnTo>
                <a:lnTo>
                  <a:pt x="2307" y="41846"/>
                </a:lnTo>
                <a:lnTo>
                  <a:pt x="3653" y="44564"/>
                </a:lnTo>
                <a:lnTo>
                  <a:pt x="5421" y="46785"/>
                </a:lnTo>
                <a:lnTo>
                  <a:pt x="9367" y="50709"/>
                </a:lnTo>
                <a:lnTo>
                  <a:pt x="11991" y="51865"/>
                </a:lnTo>
                <a:lnTo>
                  <a:pt x="14612" y="53035"/>
                </a:lnTo>
                <a:lnTo>
                  <a:pt x="17603" y="53594"/>
                </a:lnTo>
                <a:lnTo>
                  <a:pt x="22630" y="53594"/>
                </a:lnTo>
                <a:lnTo>
                  <a:pt x="25754" y="53111"/>
                </a:lnTo>
                <a:lnTo>
                  <a:pt x="28735" y="52362"/>
                </a:lnTo>
                <a:lnTo>
                  <a:pt x="31330" y="51321"/>
                </a:lnTo>
                <a:lnTo>
                  <a:pt x="34617" y="49377"/>
                </a:lnTo>
                <a:lnTo>
                  <a:pt x="36935" y="46520"/>
                </a:lnTo>
                <a:lnTo>
                  <a:pt x="37176" y="43776"/>
                </a:lnTo>
                <a:lnTo>
                  <a:pt x="37151" y="42444"/>
                </a:lnTo>
                <a:lnTo>
                  <a:pt x="35351" y="39662"/>
                </a:lnTo>
                <a:lnTo>
                  <a:pt x="32324" y="41936"/>
                </a:lnTo>
                <a:lnTo>
                  <a:pt x="28832" y="44208"/>
                </a:lnTo>
                <a:lnTo>
                  <a:pt x="25826" y="45515"/>
                </a:lnTo>
                <a:lnTo>
                  <a:pt x="22100" y="45847"/>
                </a:lnTo>
                <a:lnTo>
                  <a:pt x="18144" y="45454"/>
                </a:lnTo>
                <a:lnTo>
                  <a:pt x="14907" y="43902"/>
                </a:lnTo>
                <a:lnTo>
                  <a:pt x="12409" y="41122"/>
                </a:lnTo>
                <a:lnTo>
                  <a:pt x="10443" y="37555"/>
                </a:lnTo>
                <a:lnTo>
                  <a:pt x="9295" y="32818"/>
                </a:lnTo>
                <a:lnTo>
                  <a:pt x="9000" y="30060"/>
                </a:lnTo>
                <a:lnTo>
                  <a:pt x="9000" y="206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8137453" y="2717129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43" y="45592"/>
                </a:moveTo>
                <a:lnTo>
                  <a:pt x="31943" y="74192"/>
                </a:lnTo>
                <a:lnTo>
                  <a:pt x="32162" y="74929"/>
                </a:lnTo>
                <a:lnTo>
                  <a:pt x="34711" y="75844"/>
                </a:lnTo>
                <a:lnTo>
                  <a:pt x="37825" y="75844"/>
                </a:lnTo>
                <a:lnTo>
                  <a:pt x="40582" y="74192"/>
                </a:lnTo>
                <a:lnTo>
                  <a:pt x="40582" y="40946"/>
                </a:lnTo>
                <a:lnTo>
                  <a:pt x="40302" y="37947"/>
                </a:lnTo>
                <a:lnTo>
                  <a:pt x="39146" y="33007"/>
                </a:lnTo>
                <a:lnTo>
                  <a:pt x="36868" y="28982"/>
                </a:lnTo>
                <a:lnTo>
                  <a:pt x="33804" y="25678"/>
                </a:lnTo>
                <a:lnTo>
                  <a:pt x="29513" y="23468"/>
                </a:lnTo>
                <a:lnTo>
                  <a:pt x="26866" y="22909"/>
                </a:lnTo>
                <a:lnTo>
                  <a:pt x="21182" y="22909"/>
                </a:lnTo>
                <a:lnTo>
                  <a:pt x="18641" y="23582"/>
                </a:lnTo>
                <a:lnTo>
                  <a:pt x="16128" y="24893"/>
                </a:lnTo>
                <a:lnTo>
                  <a:pt x="11131" y="28230"/>
                </a:lnTo>
                <a:lnTo>
                  <a:pt x="8651" y="30948"/>
                </a:lnTo>
                <a:lnTo>
                  <a:pt x="8651" y="1701"/>
                </a:lnTo>
                <a:lnTo>
                  <a:pt x="8435" y="938"/>
                </a:lnTo>
                <a:lnTo>
                  <a:pt x="5882" y="0"/>
                </a:lnTo>
                <a:lnTo>
                  <a:pt x="2754" y="0"/>
                </a:lnTo>
                <a:lnTo>
                  <a:pt x="0" y="1701"/>
                </a:lnTo>
                <a:lnTo>
                  <a:pt x="0" y="74192"/>
                </a:lnTo>
                <a:lnTo>
                  <a:pt x="180" y="74929"/>
                </a:lnTo>
                <a:lnTo>
                  <a:pt x="2754" y="75844"/>
                </a:lnTo>
                <a:lnTo>
                  <a:pt x="5882" y="75844"/>
                </a:lnTo>
                <a:lnTo>
                  <a:pt x="8651" y="74192"/>
                </a:lnTo>
                <a:lnTo>
                  <a:pt x="8651" y="40057"/>
                </a:lnTo>
                <a:lnTo>
                  <a:pt x="11019" y="36982"/>
                </a:lnTo>
                <a:lnTo>
                  <a:pt x="13274" y="34657"/>
                </a:lnTo>
                <a:lnTo>
                  <a:pt x="17611" y="31470"/>
                </a:lnTo>
                <a:lnTo>
                  <a:pt x="21939" y="30671"/>
                </a:lnTo>
                <a:lnTo>
                  <a:pt x="25088" y="30999"/>
                </a:lnTo>
                <a:lnTo>
                  <a:pt x="27641" y="32294"/>
                </a:lnTo>
                <a:lnTo>
                  <a:pt x="30286" y="35711"/>
                </a:lnTo>
                <a:lnTo>
                  <a:pt x="31316" y="38875"/>
                </a:lnTo>
                <a:lnTo>
                  <a:pt x="31943" y="42810"/>
                </a:lnTo>
                <a:lnTo>
                  <a:pt x="31943" y="4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8198117" y="2740038"/>
            <a:ext cx="40596" cy="52934"/>
          </a:xfrm>
          <a:custGeom>
            <a:avLst/>
            <a:gdLst/>
            <a:ahLst/>
            <a:cxnLst/>
            <a:rect l="l" t="t" r="r" b="b"/>
            <a:pathLst>
              <a:path w="40596" h="52934">
                <a:moveTo>
                  <a:pt x="5896" y="52934"/>
                </a:moveTo>
                <a:lnTo>
                  <a:pt x="8655" y="51282"/>
                </a:lnTo>
                <a:lnTo>
                  <a:pt x="8655" y="17147"/>
                </a:lnTo>
                <a:lnTo>
                  <a:pt x="11029" y="14072"/>
                </a:lnTo>
                <a:lnTo>
                  <a:pt x="13284" y="11747"/>
                </a:lnTo>
                <a:lnTo>
                  <a:pt x="17625" y="8561"/>
                </a:lnTo>
                <a:lnTo>
                  <a:pt x="21953" y="7762"/>
                </a:lnTo>
                <a:lnTo>
                  <a:pt x="25102" y="8089"/>
                </a:lnTo>
                <a:lnTo>
                  <a:pt x="27651" y="9385"/>
                </a:lnTo>
                <a:lnTo>
                  <a:pt x="30300" y="12801"/>
                </a:lnTo>
                <a:lnTo>
                  <a:pt x="31327" y="15966"/>
                </a:lnTo>
                <a:lnTo>
                  <a:pt x="31953" y="19900"/>
                </a:lnTo>
                <a:lnTo>
                  <a:pt x="31953" y="51282"/>
                </a:lnTo>
                <a:lnTo>
                  <a:pt x="32176" y="52020"/>
                </a:lnTo>
                <a:lnTo>
                  <a:pt x="34721" y="52934"/>
                </a:lnTo>
                <a:lnTo>
                  <a:pt x="37835" y="52934"/>
                </a:lnTo>
                <a:lnTo>
                  <a:pt x="40596" y="51282"/>
                </a:lnTo>
                <a:lnTo>
                  <a:pt x="40596" y="18022"/>
                </a:lnTo>
                <a:lnTo>
                  <a:pt x="40312" y="15038"/>
                </a:lnTo>
                <a:lnTo>
                  <a:pt x="39160" y="10097"/>
                </a:lnTo>
                <a:lnTo>
                  <a:pt x="36870" y="6073"/>
                </a:lnTo>
                <a:lnTo>
                  <a:pt x="33818" y="2768"/>
                </a:lnTo>
                <a:lnTo>
                  <a:pt x="29531" y="558"/>
                </a:lnTo>
                <a:lnTo>
                  <a:pt x="26880" y="0"/>
                </a:lnTo>
                <a:lnTo>
                  <a:pt x="21045" y="0"/>
                </a:lnTo>
                <a:lnTo>
                  <a:pt x="18385" y="723"/>
                </a:lnTo>
                <a:lnTo>
                  <a:pt x="15750" y="2146"/>
                </a:lnTo>
                <a:lnTo>
                  <a:pt x="13115" y="3571"/>
                </a:lnTo>
                <a:lnTo>
                  <a:pt x="10468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5" y="839"/>
                </a:lnTo>
                <a:lnTo>
                  <a:pt x="3135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20"/>
                </a:lnTo>
                <a:lnTo>
                  <a:pt x="2768" y="52934"/>
                </a:lnTo>
                <a:lnTo>
                  <a:pt x="5896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8255513" y="2740038"/>
            <a:ext cx="47117" cy="53658"/>
          </a:xfrm>
          <a:custGeom>
            <a:avLst/>
            <a:gdLst/>
            <a:ahLst/>
            <a:cxnLst/>
            <a:rect l="l" t="t" r="r" b="b"/>
            <a:pathLst>
              <a:path w="47117" h="53658">
                <a:moveTo>
                  <a:pt x="8945" y="23915"/>
                </a:moveTo>
                <a:lnTo>
                  <a:pt x="9240" y="21348"/>
                </a:lnTo>
                <a:lnTo>
                  <a:pt x="9817" y="19001"/>
                </a:lnTo>
                <a:lnTo>
                  <a:pt x="11289" y="14604"/>
                </a:lnTo>
                <a:lnTo>
                  <a:pt x="13690" y="11178"/>
                </a:lnTo>
                <a:lnTo>
                  <a:pt x="17049" y="8902"/>
                </a:lnTo>
                <a:lnTo>
                  <a:pt x="21117" y="7495"/>
                </a:lnTo>
                <a:lnTo>
                  <a:pt x="26478" y="7495"/>
                </a:lnTo>
                <a:lnTo>
                  <a:pt x="30664" y="9043"/>
                </a:lnTo>
                <a:lnTo>
                  <a:pt x="34013" y="11469"/>
                </a:lnTo>
                <a:lnTo>
                  <a:pt x="36193" y="15012"/>
                </a:lnTo>
                <a:lnTo>
                  <a:pt x="37443" y="19433"/>
                </a:lnTo>
                <a:lnTo>
                  <a:pt x="38167" y="24282"/>
                </a:lnTo>
                <a:lnTo>
                  <a:pt x="38167" y="29743"/>
                </a:lnTo>
                <a:lnTo>
                  <a:pt x="37900" y="32321"/>
                </a:lnTo>
                <a:lnTo>
                  <a:pt x="36756" y="37033"/>
                </a:lnTo>
                <a:lnTo>
                  <a:pt x="36546" y="50281"/>
                </a:lnTo>
                <a:lnTo>
                  <a:pt x="39063" y="48388"/>
                </a:lnTo>
                <a:lnTo>
                  <a:pt x="43084" y="43549"/>
                </a:lnTo>
                <a:lnTo>
                  <a:pt x="44593" y="40655"/>
                </a:lnTo>
                <a:lnTo>
                  <a:pt x="45596" y="37299"/>
                </a:lnTo>
                <a:lnTo>
                  <a:pt x="46616" y="33962"/>
                </a:lnTo>
                <a:lnTo>
                  <a:pt x="47117" y="30304"/>
                </a:lnTo>
                <a:lnTo>
                  <a:pt x="47117" y="22237"/>
                </a:lnTo>
                <a:lnTo>
                  <a:pt x="46638" y="18568"/>
                </a:lnTo>
                <a:lnTo>
                  <a:pt x="45683" y="15303"/>
                </a:lnTo>
                <a:lnTo>
                  <a:pt x="44725" y="12053"/>
                </a:lnTo>
                <a:lnTo>
                  <a:pt x="43279" y="9284"/>
                </a:lnTo>
                <a:lnTo>
                  <a:pt x="41367" y="7012"/>
                </a:lnTo>
                <a:lnTo>
                  <a:pt x="37043" y="2984"/>
                </a:lnTo>
                <a:lnTo>
                  <a:pt x="34160" y="1793"/>
                </a:lnTo>
                <a:lnTo>
                  <a:pt x="31280" y="612"/>
                </a:lnTo>
                <a:lnTo>
                  <a:pt x="27906" y="0"/>
                </a:lnTo>
                <a:lnTo>
                  <a:pt x="20015" y="0"/>
                </a:lnTo>
                <a:lnTo>
                  <a:pt x="16498" y="673"/>
                </a:lnTo>
                <a:lnTo>
                  <a:pt x="13496" y="2009"/>
                </a:lnTo>
                <a:lnTo>
                  <a:pt x="10504" y="3355"/>
                </a:lnTo>
                <a:lnTo>
                  <a:pt x="7992" y="5234"/>
                </a:lnTo>
                <a:lnTo>
                  <a:pt x="3981" y="10083"/>
                </a:lnTo>
                <a:lnTo>
                  <a:pt x="2487" y="12956"/>
                </a:lnTo>
                <a:lnTo>
                  <a:pt x="1483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3" y="35118"/>
                </a:lnTo>
                <a:lnTo>
                  <a:pt x="1407" y="38369"/>
                </a:lnTo>
                <a:lnTo>
                  <a:pt x="2350" y="41620"/>
                </a:lnTo>
                <a:lnTo>
                  <a:pt x="3771" y="44387"/>
                </a:lnTo>
                <a:lnTo>
                  <a:pt x="5712" y="46673"/>
                </a:lnTo>
                <a:lnTo>
                  <a:pt x="10025" y="50688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117" h="53658">
                <a:moveTo>
                  <a:pt x="9658" y="34240"/>
                </a:moveTo>
                <a:lnTo>
                  <a:pt x="8945" y="29376"/>
                </a:lnTo>
                <a:lnTo>
                  <a:pt x="10025" y="50688"/>
                </a:lnTo>
                <a:lnTo>
                  <a:pt x="12894" y="51879"/>
                </a:lnTo>
                <a:lnTo>
                  <a:pt x="15786" y="53074"/>
                </a:lnTo>
                <a:lnTo>
                  <a:pt x="19159" y="53658"/>
                </a:lnTo>
                <a:lnTo>
                  <a:pt x="27014" y="53658"/>
                </a:lnTo>
                <a:lnTo>
                  <a:pt x="30520" y="52999"/>
                </a:lnTo>
                <a:lnTo>
                  <a:pt x="33536" y="51628"/>
                </a:lnTo>
                <a:lnTo>
                  <a:pt x="36546" y="50281"/>
                </a:lnTo>
                <a:lnTo>
                  <a:pt x="36756" y="37033"/>
                </a:lnTo>
                <a:lnTo>
                  <a:pt x="34686" y="40755"/>
                </a:lnTo>
                <a:lnTo>
                  <a:pt x="31957" y="43779"/>
                </a:lnTo>
                <a:lnTo>
                  <a:pt x="28216" y="45659"/>
                </a:lnTo>
                <a:lnTo>
                  <a:pt x="23486" y="46127"/>
                </a:lnTo>
                <a:lnTo>
                  <a:pt x="20692" y="46127"/>
                </a:lnTo>
                <a:lnTo>
                  <a:pt x="16498" y="44579"/>
                </a:lnTo>
                <a:lnTo>
                  <a:pt x="13150" y="42152"/>
                </a:lnTo>
                <a:lnTo>
                  <a:pt x="10922" y="38646"/>
                </a:lnTo>
                <a:lnTo>
                  <a:pt x="9658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8320086" y="2717129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701"/>
                </a:lnTo>
                <a:lnTo>
                  <a:pt x="8437" y="938"/>
                </a:lnTo>
                <a:lnTo>
                  <a:pt x="5885" y="0"/>
                </a:lnTo>
                <a:lnTo>
                  <a:pt x="2774" y="0"/>
                </a:lnTo>
                <a:lnTo>
                  <a:pt x="0" y="1701"/>
                </a:lnTo>
                <a:lnTo>
                  <a:pt x="0" y="74192"/>
                </a:lnTo>
                <a:lnTo>
                  <a:pt x="198" y="74929"/>
                </a:lnTo>
                <a:lnTo>
                  <a:pt x="2774" y="75844"/>
                </a:lnTo>
                <a:lnTo>
                  <a:pt x="5885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8345599" y="2740038"/>
            <a:ext cx="47130" cy="53658"/>
          </a:xfrm>
          <a:custGeom>
            <a:avLst/>
            <a:gdLst/>
            <a:ahLst/>
            <a:cxnLst/>
            <a:rect l="l" t="t" r="r" b="b"/>
            <a:pathLst>
              <a:path w="47130" h="53658">
                <a:moveTo>
                  <a:pt x="8949" y="23915"/>
                </a:moveTo>
                <a:lnTo>
                  <a:pt x="9240" y="21348"/>
                </a:lnTo>
                <a:lnTo>
                  <a:pt x="9817" y="19001"/>
                </a:lnTo>
                <a:lnTo>
                  <a:pt x="11300" y="14604"/>
                </a:lnTo>
                <a:lnTo>
                  <a:pt x="13690" y="11178"/>
                </a:lnTo>
                <a:lnTo>
                  <a:pt x="17059" y="8902"/>
                </a:lnTo>
                <a:lnTo>
                  <a:pt x="21121" y="7495"/>
                </a:lnTo>
                <a:lnTo>
                  <a:pt x="26474" y="7495"/>
                </a:lnTo>
                <a:lnTo>
                  <a:pt x="30667" y="9043"/>
                </a:lnTo>
                <a:lnTo>
                  <a:pt x="34013" y="11469"/>
                </a:lnTo>
                <a:lnTo>
                  <a:pt x="36205" y="15012"/>
                </a:lnTo>
                <a:lnTo>
                  <a:pt x="37457" y="19433"/>
                </a:lnTo>
                <a:lnTo>
                  <a:pt x="38171" y="24282"/>
                </a:lnTo>
                <a:lnTo>
                  <a:pt x="38171" y="29743"/>
                </a:lnTo>
                <a:lnTo>
                  <a:pt x="37896" y="32321"/>
                </a:lnTo>
                <a:lnTo>
                  <a:pt x="36774" y="37033"/>
                </a:lnTo>
                <a:lnTo>
                  <a:pt x="36550" y="50281"/>
                </a:lnTo>
                <a:lnTo>
                  <a:pt x="39063" y="48388"/>
                </a:lnTo>
                <a:lnTo>
                  <a:pt x="43084" y="43549"/>
                </a:lnTo>
                <a:lnTo>
                  <a:pt x="44589" y="40655"/>
                </a:lnTo>
                <a:lnTo>
                  <a:pt x="45608" y="37299"/>
                </a:lnTo>
                <a:lnTo>
                  <a:pt x="46616" y="33962"/>
                </a:lnTo>
                <a:lnTo>
                  <a:pt x="47130" y="30304"/>
                </a:lnTo>
                <a:lnTo>
                  <a:pt x="47130" y="22237"/>
                </a:lnTo>
                <a:lnTo>
                  <a:pt x="46642" y="18568"/>
                </a:lnTo>
                <a:lnTo>
                  <a:pt x="45680" y="15303"/>
                </a:lnTo>
                <a:lnTo>
                  <a:pt x="44726" y="12053"/>
                </a:lnTo>
                <a:lnTo>
                  <a:pt x="43293" y="9284"/>
                </a:lnTo>
                <a:lnTo>
                  <a:pt x="41371" y="7012"/>
                </a:lnTo>
                <a:lnTo>
                  <a:pt x="37040" y="2984"/>
                </a:lnTo>
                <a:lnTo>
                  <a:pt x="34174" y="1793"/>
                </a:lnTo>
                <a:lnTo>
                  <a:pt x="31280" y="612"/>
                </a:lnTo>
                <a:lnTo>
                  <a:pt x="27910" y="0"/>
                </a:lnTo>
                <a:lnTo>
                  <a:pt x="20030" y="0"/>
                </a:lnTo>
                <a:lnTo>
                  <a:pt x="16510" y="673"/>
                </a:lnTo>
                <a:lnTo>
                  <a:pt x="13507" y="2009"/>
                </a:lnTo>
                <a:lnTo>
                  <a:pt x="10504" y="3355"/>
                </a:lnTo>
                <a:lnTo>
                  <a:pt x="8002" y="5234"/>
                </a:lnTo>
                <a:lnTo>
                  <a:pt x="3985" y="10083"/>
                </a:lnTo>
                <a:lnTo>
                  <a:pt x="2491" y="12956"/>
                </a:lnTo>
                <a:lnTo>
                  <a:pt x="1497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4" y="35118"/>
                </a:lnTo>
                <a:lnTo>
                  <a:pt x="1407" y="38369"/>
                </a:lnTo>
                <a:lnTo>
                  <a:pt x="2354" y="41620"/>
                </a:lnTo>
                <a:lnTo>
                  <a:pt x="3775" y="44387"/>
                </a:lnTo>
                <a:lnTo>
                  <a:pt x="5709" y="46673"/>
                </a:lnTo>
                <a:lnTo>
                  <a:pt x="10025" y="50688"/>
                </a:lnTo>
                <a:lnTo>
                  <a:pt x="8949" y="29376"/>
                </a:lnTo>
                <a:lnTo>
                  <a:pt x="8949" y="23915"/>
                </a:lnTo>
                <a:close/>
              </a:path>
              <a:path w="47130" h="53658">
                <a:moveTo>
                  <a:pt x="9673" y="34240"/>
                </a:moveTo>
                <a:lnTo>
                  <a:pt x="8949" y="29376"/>
                </a:lnTo>
                <a:lnTo>
                  <a:pt x="10025" y="50688"/>
                </a:lnTo>
                <a:lnTo>
                  <a:pt x="12895" y="51879"/>
                </a:lnTo>
                <a:lnTo>
                  <a:pt x="15786" y="53074"/>
                </a:lnTo>
                <a:lnTo>
                  <a:pt x="19155" y="53658"/>
                </a:lnTo>
                <a:lnTo>
                  <a:pt x="27025" y="53658"/>
                </a:lnTo>
                <a:lnTo>
                  <a:pt x="30520" y="52999"/>
                </a:lnTo>
                <a:lnTo>
                  <a:pt x="33534" y="51628"/>
                </a:lnTo>
                <a:lnTo>
                  <a:pt x="36550" y="50281"/>
                </a:lnTo>
                <a:lnTo>
                  <a:pt x="36774" y="37033"/>
                </a:lnTo>
                <a:lnTo>
                  <a:pt x="34690" y="40755"/>
                </a:lnTo>
                <a:lnTo>
                  <a:pt x="31953" y="43779"/>
                </a:lnTo>
                <a:lnTo>
                  <a:pt x="28216" y="45659"/>
                </a:lnTo>
                <a:lnTo>
                  <a:pt x="23486" y="46127"/>
                </a:lnTo>
                <a:lnTo>
                  <a:pt x="20703" y="46127"/>
                </a:lnTo>
                <a:lnTo>
                  <a:pt x="16498" y="44579"/>
                </a:lnTo>
                <a:lnTo>
                  <a:pt x="13154" y="42152"/>
                </a:lnTo>
                <a:lnTo>
                  <a:pt x="10933" y="38646"/>
                </a:lnTo>
                <a:lnTo>
                  <a:pt x="9673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8404945" y="2740150"/>
            <a:ext cx="44629" cy="54662"/>
          </a:xfrm>
          <a:custGeom>
            <a:avLst/>
            <a:gdLst/>
            <a:ahLst/>
            <a:cxnLst/>
            <a:rect l="l" t="t" r="r" b="b"/>
            <a:pathLst>
              <a:path w="44629" h="54662">
                <a:moveTo>
                  <a:pt x="9471" y="36244"/>
                </a:moveTo>
                <a:lnTo>
                  <a:pt x="9165" y="54662"/>
                </a:lnTo>
                <a:lnTo>
                  <a:pt x="11290" y="51573"/>
                </a:lnTo>
                <a:lnTo>
                  <a:pt x="10040" y="39650"/>
                </a:lnTo>
                <a:lnTo>
                  <a:pt x="9471" y="36244"/>
                </a:lnTo>
                <a:close/>
              </a:path>
              <a:path w="44629" h="54662">
                <a:moveTo>
                  <a:pt x="414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22" y="66038"/>
                </a:lnTo>
                <a:lnTo>
                  <a:pt x="4867" y="68579"/>
                </a:lnTo>
                <a:lnTo>
                  <a:pt x="8773" y="70650"/>
                </a:lnTo>
                <a:lnTo>
                  <a:pt x="11447" y="71323"/>
                </a:lnTo>
                <a:lnTo>
                  <a:pt x="14108" y="71996"/>
                </a:lnTo>
                <a:lnTo>
                  <a:pt x="17355" y="72327"/>
                </a:lnTo>
                <a:lnTo>
                  <a:pt x="25102" y="72327"/>
                </a:lnTo>
                <a:lnTo>
                  <a:pt x="28522" y="71881"/>
                </a:lnTo>
                <a:lnTo>
                  <a:pt x="31413" y="71006"/>
                </a:lnTo>
                <a:lnTo>
                  <a:pt x="34319" y="70102"/>
                </a:lnTo>
                <a:lnTo>
                  <a:pt x="38563" y="67374"/>
                </a:lnTo>
                <a:lnTo>
                  <a:pt x="41821" y="64047"/>
                </a:lnTo>
                <a:lnTo>
                  <a:pt x="43635" y="59994"/>
                </a:lnTo>
                <a:lnTo>
                  <a:pt x="44099" y="55627"/>
                </a:lnTo>
                <a:lnTo>
                  <a:pt x="43686" y="51612"/>
                </a:lnTo>
                <a:lnTo>
                  <a:pt x="42091" y="48388"/>
                </a:lnTo>
                <a:lnTo>
                  <a:pt x="39531" y="45935"/>
                </a:lnTo>
                <a:lnTo>
                  <a:pt x="36417" y="43981"/>
                </a:lnTo>
                <a:lnTo>
                  <a:pt x="32504" y="42786"/>
                </a:lnTo>
                <a:lnTo>
                  <a:pt x="28018" y="42379"/>
                </a:lnTo>
                <a:lnTo>
                  <a:pt x="15713" y="41832"/>
                </a:lnTo>
                <a:lnTo>
                  <a:pt x="13827" y="41756"/>
                </a:lnTo>
                <a:lnTo>
                  <a:pt x="10040" y="39650"/>
                </a:lnTo>
                <a:lnTo>
                  <a:pt x="11290" y="51573"/>
                </a:lnTo>
                <a:lnTo>
                  <a:pt x="14036" y="48996"/>
                </a:lnTo>
                <a:lnTo>
                  <a:pt x="26240" y="49442"/>
                </a:lnTo>
                <a:lnTo>
                  <a:pt x="29062" y="49503"/>
                </a:lnTo>
                <a:lnTo>
                  <a:pt x="31316" y="50115"/>
                </a:lnTo>
                <a:lnTo>
                  <a:pt x="34625" y="52387"/>
                </a:lnTo>
                <a:lnTo>
                  <a:pt x="35449" y="56109"/>
                </a:lnTo>
                <a:lnTo>
                  <a:pt x="35449" y="57340"/>
                </a:lnTo>
                <a:lnTo>
                  <a:pt x="34282" y="60756"/>
                </a:lnTo>
                <a:lnTo>
                  <a:pt x="31342" y="63486"/>
                </a:lnTo>
                <a:lnTo>
                  <a:pt x="28155" y="64706"/>
                </a:lnTo>
                <a:lnTo>
                  <a:pt x="24196" y="65495"/>
                </a:lnTo>
                <a:lnTo>
                  <a:pt x="17452" y="65495"/>
                </a:lnTo>
                <a:lnTo>
                  <a:pt x="14241" y="64883"/>
                </a:lnTo>
                <a:lnTo>
                  <a:pt x="11948" y="63676"/>
                </a:lnTo>
                <a:lnTo>
                  <a:pt x="8482" y="60681"/>
                </a:lnTo>
                <a:lnTo>
                  <a:pt x="8482" y="57567"/>
                </a:lnTo>
                <a:lnTo>
                  <a:pt x="9165" y="54662"/>
                </a:lnTo>
                <a:lnTo>
                  <a:pt x="9471" y="36244"/>
                </a:lnTo>
                <a:lnTo>
                  <a:pt x="10994" y="32879"/>
                </a:lnTo>
                <a:lnTo>
                  <a:pt x="13914" y="33681"/>
                </a:lnTo>
                <a:lnTo>
                  <a:pt x="15469" y="27190"/>
                </a:lnTo>
                <a:lnTo>
                  <a:pt x="11941" y="23507"/>
                </a:lnTo>
                <a:lnTo>
                  <a:pt x="11045" y="20956"/>
                </a:lnTo>
                <a:lnTo>
                  <a:pt x="11045" y="17740"/>
                </a:lnTo>
                <a:lnTo>
                  <a:pt x="11249" y="14922"/>
                </a:lnTo>
                <a:lnTo>
                  <a:pt x="9558" y="3200"/>
                </a:lnTo>
                <a:lnTo>
                  <a:pt x="6350" y="6235"/>
                </a:lnTo>
                <a:lnTo>
                  <a:pt x="4191" y="10299"/>
                </a:lnTo>
                <a:lnTo>
                  <a:pt x="2819" y="15022"/>
                </a:lnTo>
                <a:lnTo>
                  <a:pt x="2819" y="17791"/>
                </a:lnTo>
                <a:lnTo>
                  <a:pt x="3149" y="22226"/>
                </a:lnTo>
                <a:lnTo>
                  <a:pt x="4399" y="25589"/>
                </a:lnTo>
                <a:lnTo>
                  <a:pt x="6336" y="28436"/>
                </a:lnTo>
                <a:lnTo>
                  <a:pt x="3959" y="31370"/>
                </a:lnTo>
                <a:lnTo>
                  <a:pt x="2217" y="34837"/>
                </a:lnTo>
                <a:lnTo>
                  <a:pt x="1775" y="39013"/>
                </a:lnTo>
                <a:lnTo>
                  <a:pt x="2192" y="42087"/>
                </a:lnTo>
                <a:lnTo>
                  <a:pt x="3822" y="44830"/>
                </a:lnTo>
                <a:lnTo>
                  <a:pt x="6814" y="46875"/>
                </a:lnTo>
                <a:lnTo>
                  <a:pt x="3848" y="49618"/>
                </a:lnTo>
                <a:lnTo>
                  <a:pt x="1703" y="52527"/>
                </a:lnTo>
                <a:lnTo>
                  <a:pt x="414" y="55727"/>
                </a:lnTo>
                <a:close/>
              </a:path>
              <a:path w="44629" h="54662">
                <a:moveTo>
                  <a:pt x="14302" y="9079"/>
                </a:moveTo>
                <a:lnTo>
                  <a:pt x="17809" y="7124"/>
                </a:lnTo>
                <a:lnTo>
                  <a:pt x="20944" y="6832"/>
                </a:lnTo>
                <a:lnTo>
                  <a:pt x="24196" y="6832"/>
                </a:lnTo>
                <a:lnTo>
                  <a:pt x="26708" y="7772"/>
                </a:lnTo>
                <a:lnTo>
                  <a:pt x="30225" y="11494"/>
                </a:lnTo>
                <a:lnTo>
                  <a:pt x="31107" y="14083"/>
                </a:lnTo>
                <a:lnTo>
                  <a:pt x="31107" y="17424"/>
                </a:lnTo>
                <a:lnTo>
                  <a:pt x="30899" y="20192"/>
                </a:lnTo>
                <a:lnTo>
                  <a:pt x="30102" y="22795"/>
                </a:lnTo>
                <a:lnTo>
                  <a:pt x="27849" y="25934"/>
                </a:lnTo>
                <a:lnTo>
                  <a:pt x="24296" y="27824"/>
                </a:lnTo>
                <a:lnTo>
                  <a:pt x="21107" y="28105"/>
                </a:lnTo>
                <a:lnTo>
                  <a:pt x="17931" y="28105"/>
                </a:lnTo>
                <a:lnTo>
                  <a:pt x="15469" y="27190"/>
                </a:lnTo>
                <a:lnTo>
                  <a:pt x="13914" y="33681"/>
                </a:lnTo>
                <a:lnTo>
                  <a:pt x="17355" y="34733"/>
                </a:lnTo>
                <a:lnTo>
                  <a:pt x="21107" y="35002"/>
                </a:lnTo>
                <a:lnTo>
                  <a:pt x="23829" y="35002"/>
                </a:lnTo>
                <a:lnTo>
                  <a:pt x="28548" y="33807"/>
                </a:lnTo>
                <a:lnTo>
                  <a:pt x="32702" y="31864"/>
                </a:lnTo>
                <a:lnTo>
                  <a:pt x="35963" y="28854"/>
                </a:lnTo>
                <a:lnTo>
                  <a:pt x="38069" y="24855"/>
                </a:lnTo>
                <a:lnTo>
                  <a:pt x="39380" y="20192"/>
                </a:lnTo>
                <a:lnTo>
                  <a:pt x="39380" y="17359"/>
                </a:lnTo>
                <a:lnTo>
                  <a:pt x="39138" y="14022"/>
                </a:lnTo>
                <a:lnTo>
                  <a:pt x="38155" y="10872"/>
                </a:lnTo>
                <a:lnTo>
                  <a:pt x="36083" y="8139"/>
                </a:lnTo>
                <a:lnTo>
                  <a:pt x="42839" y="8139"/>
                </a:lnTo>
                <a:lnTo>
                  <a:pt x="44128" y="7301"/>
                </a:lnTo>
                <a:lnTo>
                  <a:pt x="44629" y="4558"/>
                </a:lnTo>
                <a:lnTo>
                  <a:pt x="42839" y="925"/>
                </a:lnTo>
                <a:lnTo>
                  <a:pt x="28599" y="925"/>
                </a:lnTo>
                <a:lnTo>
                  <a:pt x="27504" y="633"/>
                </a:lnTo>
                <a:lnTo>
                  <a:pt x="23864" y="90"/>
                </a:lnTo>
                <a:lnTo>
                  <a:pt x="18456" y="0"/>
                </a:lnTo>
                <a:lnTo>
                  <a:pt x="13751" y="1231"/>
                </a:lnTo>
                <a:lnTo>
                  <a:pt x="9558" y="3200"/>
                </a:lnTo>
                <a:lnTo>
                  <a:pt x="11249" y="14922"/>
                </a:lnTo>
                <a:lnTo>
                  <a:pt x="12045" y="12279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8459255" y="2740806"/>
            <a:ext cx="44480" cy="71629"/>
          </a:xfrm>
          <a:custGeom>
            <a:avLst/>
            <a:gdLst/>
            <a:ahLst/>
            <a:cxnLst/>
            <a:rect l="l" t="t" r="r" b="b"/>
            <a:pathLst>
              <a:path w="44480" h="71629">
                <a:moveTo>
                  <a:pt x="18557" y="51869"/>
                </a:moveTo>
                <a:lnTo>
                  <a:pt x="12048" y="68860"/>
                </a:lnTo>
                <a:lnTo>
                  <a:pt x="12289" y="71031"/>
                </a:lnTo>
                <a:lnTo>
                  <a:pt x="14867" y="71629"/>
                </a:lnTo>
                <a:lnTo>
                  <a:pt x="17527" y="71629"/>
                </a:lnTo>
                <a:lnTo>
                  <a:pt x="21264" y="69825"/>
                </a:lnTo>
                <a:lnTo>
                  <a:pt x="27550" y="51869"/>
                </a:lnTo>
                <a:lnTo>
                  <a:pt x="44480" y="3315"/>
                </a:lnTo>
                <a:lnTo>
                  <a:pt x="44348" y="647"/>
                </a:lnTo>
                <a:lnTo>
                  <a:pt x="41525" y="0"/>
                </a:lnTo>
                <a:lnTo>
                  <a:pt x="38573" y="39"/>
                </a:lnTo>
                <a:lnTo>
                  <a:pt x="35887" y="1893"/>
                </a:lnTo>
                <a:lnTo>
                  <a:pt x="22895" y="41288"/>
                </a:lnTo>
                <a:lnTo>
                  <a:pt x="22736" y="41288"/>
                </a:lnTo>
                <a:lnTo>
                  <a:pt x="9287" y="2109"/>
                </a:lnTo>
                <a:lnTo>
                  <a:pt x="8628" y="737"/>
                </a:lnTo>
                <a:lnTo>
                  <a:pt x="6014" y="25"/>
                </a:lnTo>
                <a:lnTo>
                  <a:pt x="3102" y="0"/>
                </a:lnTo>
                <a:lnTo>
                  <a:pt x="0" y="904"/>
                </a:lnTo>
                <a:lnTo>
                  <a:pt x="269" y="3467"/>
                </a:lnTo>
                <a:lnTo>
                  <a:pt x="17085" y="50126"/>
                </a:lnTo>
                <a:lnTo>
                  <a:pt x="18557" y="51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8513052" y="2780517"/>
            <a:ext cx="17025" cy="27875"/>
          </a:xfrm>
          <a:custGeom>
            <a:avLst/>
            <a:gdLst/>
            <a:ahLst/>
            <a:cxnLst/>
            <a:rect l="l" t="t" r="r" b="b"/>
            <a:pathLst>
              <a:path w="17025" h="27875">
                <a:moveTo>
                  <a:pt x="17025" y="4406"/>
                </a:moveTo>
                <a:lnTo>
                  <a:pt x="17025" y="3427"/>
                </a:lnTo>
                <a:lnTo>
                  <a:pt x="15836" y="759"/>
                </a:lnTo>
                <a:lnTo>
                  <a:pt x="12917" y="0"/>
                </a:lnTo>
                <a:lnTo>
                  <a:pt x="10372" y="60"/>
                </a:lnTo>
                <a:lnTo>
                  <a:pt x="7452" y="1497"/>
                </a:lnTo>
                <a:lnTo>
                  <a:pt x="6973" y="4406"/>
                </a:lnTo>
                <a:lnTo>
                  <a:pt x="6973" y="11351"/>
                </a:lnTo>
                <a:lnTo>
                  <a:pt x="0" y="26276"/>
                </a:lnTo>
                <a:lnTo>
                  <a:pt x="1371" y="27875"/>
                </a:lnTo>
                <a:lnTo>
                  <a:pt x="4108" y="27810"/>
                </a:lnTo>
                <a:lnTo>
                  <a:pt x="6706" y="26362"/>
                </a:lnTo>
                <a:lnTo>
                  <a:pt x="13878" y="15199"/>
                </a:lnTo>
                <a:lnTo>
                  <a:pt x="14969" y="13435"/>
                </a:lnTo>
                <a:lnTo>
                  <a:pt x="16341" y="10144"/>
                </a:lnTo>
                <a:lnTo>
                  <a:pt x="16866" y="7491"/>
                </a:lnTo>
                <a:lnTo>
                  <a:pt x="17025" y="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8578728" y="2740038"/>
            <a:ext cx="69904" cy="52934"/>
          </a:xfrm>
          <a:custGeom>
            <a:avLst/>
            <a:gdLst/>
            <a:ahLst/>
            <a:cxnLst/>
            <a:rect l="l" t="t" r="r" b="b"/>
            <a:pathLst>
              <a:path w="69904" h="52934">
                <a:moveTo>
                  <a:pt x="61433" y="52020"/>
                </a:moveTo>
                <a:lnTo>
                  <a:pt x="64033" y="52934"/>
                </a:lnTo>
                <a:lnTo>
                  <a:pt x="67147" y="52934"/>
                </a:lnTo>
                <a:lnTo>
                  <a:pt x="69904" y="51282"/>
                </a:lnTo>
                <a:lnTo>
                  <a:pt x="69904" y="17665"/>
                </a:lnTo>
                <a:lnTo>
                  <a:pt x="69645" y="15038"/>
                </a:lnTo>
                <a:lnTo>
                  <a:pt x="68558" y="10097"/>
                </a:lnTo>
                <a:lnTo>
                  <a:pt x="66376" y="6073"/>
                </a:lnTo>
                <a:lnTo>
                  <a:pt x="63431" y="2768"/>
                </a:lnTo>
                <a:lnTo>
                  <a:pt x="59314" y="558"/>
                </a:lnTo>
                <a:lnTo>
                  <a:pt x="56765" y="0"/>
                </a:lnTo>
                <a:lnTo>
                  <a:pt x="52462" y="0"/>
                </a:lnTo>
                <a:lnTo>
                  <a:pt x="48736" y="864"/>
                </a:lnTo>
                <a:lnTo>
                  <a:pt x="46159" y="2174"/>
                </a:lnTo>
                <a:lnTo>
                  <a:pt x="43487" y="3924"/>
                </a:lnTo>
                <a:lnTo>
                  <a:pt x="40657" y="6390"/>
                </a:lnTo>
                <a:lnTo>
                  <a:pt x="37590" y="9665"/>
                </a:lnTo>
                <a:lnTo>
                  <a:pt x="35496" y="5727"/>
                </a:lnTo>
                <a:lnTo>
                  <a:pt x="32457" y="2693"/>
                </a:lnTo>
                <a:lnTo>
                  <a:pt x="29898" y="1181"/>
                </a:lnTo>
                <a:lnTo>
                  <a:pt x="26794" y="231"/>
                </a:lnTo>
                <a:lnTo>
                  <a:pt x="23093" y="0"/>
                </a:lnTo>
                <a:lnTo>
                  <a:pt x="20540" y="0"/>
                </a:lnTo>
                <a:lnTo>
                  <a:pt x="18017" y="723"/>
                </a:lnTo>
                <a:lnTo>
                  <a:pt x="13017" y="3571"/>
                </a:lnTo>
                <a:lnTo>
                  <a:pt x="10443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21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84" y="52020"/>
                </a:lnTo>
                <a:lnTo>
                  <a:pt x="2747" y="52934"/>
                </a:lnTo>
                <a:lnTo>
                  <a:pt x="5867" y="52934"/>
                </a:lnTo>
                <a:lnTo>
                  <a:pt x="8643" y="51282"/>
                </a:lnTo>
                <a:lnTo>
                  <a:pt x="8643" y="17147"/>
                </a:lnTo>
                <a:lnTo>
                  <a:pt x="11008" y="14072"/>
                </a:lnTo>
                <a:lnTo>
                  <a:pt x="15238" y="10160"/>
                </a:lnTo>
                <a:lnTo>
                  <a:pt x="19267" y="7762"/>
                </a:lnTo>
                <a:lnTo>
                  <a:pt x="22859" y="7762"/>
                </a:lnTo>
                <a:lnTo>
                  <a:pt x="25419" y="8737"/>
                </a:lnTo>
                <a:lnTo>
                  <a:pt x="28313" y="11559"/>
                </a:lnTo>
                <a:lnTo>
                  <a:pt x="29674" y="14263"/>
                </a:lnTo>
                <a:lnTo>
                  <a:pt x="30434" y="17665"/>
                </a:lnTo>
                <a:lnTo>
                  <a:pt x="30632" y="21603"/>
                </a:lnTo>
                <a:lnTo>
                  <a:pt x="30632" y="51282"/>
                </a:lnTo>
                <a:lnTo>
                  <a:pt x="30812" y="52020"/>
                </a:lnTo>
                <a:lnTo>
                  <a:pt x="33426" y="52934"/>
                </a:lnTo>
                <a:lnTo>
                  <a:pt x="36454" y="52934"/>
                </a:lnTo>
                <a:lnTo>
                  <a:pt x="39272" y="51282"/>
                </a:lnTo>
                <a:lnTo>
                  <a:pt x="39272" y="17147"/>
                </a:lnTo>
                <a:lnTo>
                  <a:pt x="41673" y="14072"/>
                </a:lnTo>
                <a:lnTo>
                  <a:pt x="45892" y="10160"/>
                </a:lnTo>
                <a:lnTo>
                  <a:pt x="49899" y="7762"/>
                </a:lnTo>
                <a:lnTo>
                  <a:pt x="53492" y="7762"/>
                </a:lnTo>
                <a:lnTo>
                  <a:pt x="56076" y="8737"/>
                </a:lnTo>
                <a:lnTo>
                  <a:pt x="59008" y="11559"/>
                </a:lnTo>
                <a:lnTo>
                  <a:pt x="60342" y="14263"/>
                </a:lnTo>
                <a:lnTo>
                  <a:pt x="61027" y="17665"/>
                </a:lnTo>
                <a:lnTo>
                  <a:pt x="61210" y="21603"/>
                </a:lnTo>
                <a:lnTo>
                  <a:pt x="61210" y="51282"/>
                </a:lnTo>
                <a:lnTo>
                  <a:pt x="61433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8666290" y="2740042"/>
            <a:ext cx="43351" cy="53654"/>
          </a:xfrm>
          <a:custGeom>
            <a:avLst/>
            <a:gdLst/>
            <a:ahLst/>
            <a:cxnLst/>
            <a:rect l="l" t="t" r="r" b="b"/>
            <a:pathLst>
              <a:path w="43351" h="53654">
                <a:moveTo>
                  <a:pt x="42962" y="16941"/>
                </a:moveTo>
                <a:lnTo>
                  <a:pt x="42177" y="14133"/>
                </a:lnTo>
                <a:lnTo>
                  <a:pt x="41393" y="11325"/>
                </a:lnTo>
                <a:lnTo>
                  <a:pt x="38487" y="6818"/>
                </a:lnTo>
                <a:lnTo>
                  <a:pt x="34674" y="3070"/>
                </a:lnTo>
                <a:lnTo>
                  <a:pt x="32064" y="1840"/>
                </a:lnTo>
                <a:lnTo>
                  <a:pt x="29466" y="619"/>
                </a:lnTo>
                <a:lnTo>
                  <a:pt x="26315" y="0"/>
                </a:lnTo>
                <a:lnTo>
                  <a:pt x="26352" y="7009"/>
                </a:lnTo>
                <a:lnTo>
                  <a:pt x="29502" y="8341"/>
                </a:lnTo>
                <a:lnTo>
                  <a:pt x="31636" y="11023"/>
                </a:lnTo>
                <a:lnTo>
                  <a:pt x="33756" y="13690"/>
                </a:lnTo>
                <a:lnTo>
                  <a:pt x="34772" y="17385"/>
                </a:lnTo>
                <a:lnTo>
                  <a:pt x="34660" y="22082"/>
                </a:lnTo>
                <a:lnTo>
                  <a:pt x="8945" y="22082"/>
                </a:lnTo>
                <a:lnTo>
                  <a:pt x="9022" y="20102"/>
                </a:lnTo>
                <a:lnTo>
                  <a:pt x="10439" y="3121"/>
                </a:lnTo>
                <a:lnTo>
                  <a:pt x="8064" y="4899"/>
                </a:lnTo>
                <a:lnTo>
                  <a:pt x="4132" y="9587"/>
                </a:lnTo>
                <a:lnTo>
                  <a:pt x="2623" y="12420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66"/>
                </a:lnTo>
                <a:lnTo>
                  <a:pt x="1518" y="38696"/>
                </a:lnTo>
                <a:lnTo>
                  <a:pt x="2523" y="42011"/>
                </a:lnTo>
                <a:lnTo>
                  <a:pt x="4032" y="44780"/>
                </a:lnTo>
                <a:lnTo>
                  <a:pt x="6019" y="46987"/>
                </a:lnTo>
                <a:lnTo>
                  <a:pt x="10454" y="50860"/>
                </a:lnTo>
                <a:lnTo>
                  <a:pt x="13384" y="51981"/>
                </a:lnTo>
                <a:lnTo>
                  <a:pt x="16290" y="53096"/>
                </a:lnTo>
                <a:lnTo>
                  <a:pt x="19685" y="53654"/>
                </a:lnTo>
                <a:lnTo>
                  <a:pt x="23572" y="53654"/>
                </a:lnTo>
                <a:lnTo>
                  <a:pt x="27896" y="53492"/>
                </a:lnTo>
                <a:lnTo>
                  <a:pt x="31845" y="52805"/>
                </a:lnTo>
                <a:lnTo>
                  <a:pt x="35078" y="51981"/>
                </a:lnTo>
                <a:lnTo>
                  <a:pt x="37814" y="51102"/>
                </a:lnTo>
                <a:lnTo>
                  <a:pt x="41047" y="48830"/>
                </a:lnTo>
                <a:lnTo>
                  <a:pt x="41367" y="46177"/>
                </a:lnTo>
                <a:lnTo>
                  <a:pt x="40791" y="43012"/>
                </a:lnTo>
                <a:lnTo>
                  <a:pt x="38069" y="43279"/>
                </a:lnTo>
                <a:lnTo>
                  <a:pt x="34919" y="44550"/>
                </a:lnTo>
                <a:lnTo>
                  <a:pt x="32125" y="45439"/>
                </a:lnTo>
                <a:lnTo>
                  <a:pt x="28619" y="46202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3"/>
                </a:lnTo>
                <a:lnTo>
                  <a:pt x="13594" y="43113"/>
                </a:lnTo>
                <a:lnTo>
                  <a:pt x="11137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39" y="27749"/>
                </a:lnTo>
                <a:lnTo>
                  <a:pt x="43351" y="24739"/>
                </a:lnTo>
                <a:lnTo>
                  <a:pt x="43351" y="19936"/>
                </a:lnTo>
                <a:lnTo>
                  <a:pt x="42962" y="16941"/>
                </a:lnTo>
                <a:close/>
              </a:path>
              <a:path w="43351" h="53654">
                <a:moveTo>
                  <a:pt x="9022" y="20102"/>
                </a:moveTo>
                <a:lnTo>
                  <a:pt x="9939" y="16369"/>
                </a:lnTo>
                <a:lnTo>
                  <a:pt x="11400" y="12927"/>
                </a:lnTo>
                <a:lnTo>
                  <a:pt x="14928" y="9093"/>
                </a:lnTo>
                <a:lnTo>
                  <a:pt x="18150" y="7415"/>
                </a:lnTo>
                <a:lnTo>
                  <a:pt x="22172" y="7009"/>
                </a:lnTo>
                <a:lnTo>
                  <a:pt x="26352" y="7009"/>
                </a:lnTo>
                <a:lnTo>
                  <a:pt x="26315" y="0"/>
                </a:lnTo>
                <a:lnTo>
                  <a:pt x="19159" y="0"/>
                </a:lnTo>
                <a:lnTo>
                  <a:pt x="16031" y="633"/>
                </a:lnTo>
                <a:lnTo>
                  <a:pt x="13248" y="1864"/>
                </a:lnTo>
                <a:lnTo>
                  <a:pt x="10439" y="3121"/>
                </a:lnTo>
                <a:lnTo>
                  <a:pt x="9022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8721360" y="2727755"/>
            <a:ext cx="30801" cy="65848"/>
          </a:xfrm>
          <a:custGeom>
            <a:avLst/>
            <a:gdLst/>
            <a:ahLst/>
            <a:cxnLst/>
            <a:rect l="l" t="t" r="r" b="b"/>
            <a:pathLst>
              <a:path w="30801" h="65848">
                <a:moveTo>
                  <a:pt x="16977" y="1703"/>
                </a:moveTo>
                <a:lnTo>
                  <a:pt x="16753" y="990"/>
                </a:lnTo>
                <a:lnTo>
                  <a:pt x="14204" y="0"/>
                </a:lnTo>
                <a:lnTo>
                  <a:pt x="11094" y="0"/>
                </a:lnTo>
                <a:lnTo>
                  <a:pt x="8333" y="1703"/>
                </a:lnTo>
                <a:lnTo>
                  <a:pt x="8333" y="13321"/>
                </a:lnTo>
                <a:lnTo>
                  <a:pt x="1788" y="13321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7" y="56643"/>
                </a:lnTo>
                <a:lnTo>
                  <a:pt x="10403" y="60440"/>
                </a:lnTo>
                <a:lnTo>
                  <a:pt x="12650" y="63155"/>
                </a:lnTo>
                <a:lnTo>
                  <a:pt x="15821" y="64847"/>
                </a:lnTo>
                <a:lnTo>
                  <a:pt x="19659" y="65848"/>
                </a:lnTo>
                <a:lnTo>
                  <a:pt x="24512" y="65671"/>
                </a:lnTo>
                <a:lnTo>
                  <a:pt x="27503" y="65114"/>
                </a:lnTo>
                <a:lnTo>
                  <a:pt x="30455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9001" y="56755"/>
                </a:lnTo>
                <a:lnTo>
                  <a:pt x="26355" y="57783"/>
                </a:lnTo>
                <a:lnTo>
                  <a:pt x="23568" y="58191"/>
                </a:lnTo>
                <a:lnTo>
                  <a:pt x="19367" y="57326"/>
                </a:lnTo>
                <a:lnTo>
                  <a:pt x="17452" y="53900"/>
                </a:lnTo>
                <a:lnTo>
                  <a:pt x="16977" y="51347"/>
                </a:lnTo>
                <a:lnTo>
                  <a:pt x="16977" y="20750"/>
                </a:lnTo>
                <a:lnTo>
                  <a:pt x="29058" y="20750"/>
                </a:lnTo>
                <a:lnTo>
                  <a:pt x="30642" y="19303"/>
                </a:lnTo>
                <a:lnTo>
                  <a:pt x="30801" y="16370"/>
                </a:lnTo>
                <a:lnTo>
                  <a:pt x="29058" y="13321"/>
                </a:lnTo>
                <a:lnTo>
                  <a:pt x="16977" y="13321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8768087" y="2717129"/>
            <a:ext cx="40598" cy="75844"/>
          </a:xfrm>
          <a:custGeom>
            <a:avLst/>
            <a:gdLst/>
            <a:ahLst/>
            <a:cxnLst/>
            <a:rect l="l" t="t" r="r" b="b"/>
            <a:pathLst>
              <a:path w="40598" h="75844">
                <a:moveTo>
                  <a:pt x="31957" y="45592"/>
                </a:moveTo>
                <a:lnTo>
                  <a:pt x="31957" y="74192"/>
                </a:lnTo>
                <a:lnTo>
                  <a:pt x="32174" y="74929"/>
                </a:lnTo>
                <a:lnTo>
                  <a:pt x="34725" y="75844"/>
                </a:lnTo>
                <a:lnTo>
                  <a:pt x="37839" y="75844"/>
                </a:lnTo>
                <a:lnTo>
                  <a:pt x="40598" y="74192"/>
                </a:lnTo>
                <a:lnTo>
                  <a:pt x="40598" y="40946"/>
                </a:lnTo>
                <a:lnTo>
                  <a:pt x="40316" y="37947"/>
                </a:lnTo>
                <a:lnTo>
                  <a:pt x="39161" y="33007"/>
                </a:lnTo>
                <a:lnTo>
                  <a:pt x="36868" y="28982"/>
                </a:lnTo>
                <a:lnTo>
                  <a:pt x="33804" y="25678"/>
                </a:lnTo>
                <a:lnTo>
                  <a:pt x="29527" y="23468"/>
                </a:lnTo>
                <a:lnTo>
                  <a:pt x="26882" y="22909"/>
                </a:lnTo>
                <a:lnTo>
                  <a:pt x="21182" y="22909"/>
                </a:lnTo>
                <a:lnTo>
                  <a:pt x="16142" y="24893"/>
                </a:lnTo>
                <a:lnTo>
                  <a:pt x="11131" y="28230"/>
                </a:lnTo>
                <a:lnTo>
                  <a:pt x="8651" y="30948"/>
                </a:lnTo>
                <a:lnTo>
                  <a:pt x="8651" y="1701"/>
                </a:lnTo>
                <a:lnTo>
                  <a:pt x="8445" y="938"/>
                </a:lnTo>
                <a:lnTo>
                  <a:pt x="5896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94" y="74929"/>
                </a:lnTo>
                <a:lnTo>
                  <a:pt x="2768" y="75844"/>
                </a:lnTo>
                <a:lnTo>
                  <a:pt x="5896" y="75844"/>
                </a:lnTo>
                <a:lnTo>
                  <a:pt x="8651" y="74192"/>
                </a:lnTo>
                <a:lnTo>
                  <a:pt x="8651" y="40057"/>
                </a:lnTo>
                <a:lnTo>
                  <a:pt x="11033" y="36982"/>
                </a:lnTo>
                <a:lnTo>
                  <a:pt x="13288" y="34657"/>
                </a:lnTo>
                <a:lnTo>
                  <a:pt x="17626" y="31470"/>
                </a:lnTo>
                <a:lnTo>
                  <a:pt x="21953" y="30671"/>
                </a:lnTo>
                <a:lnTo>
                  <a:pt x="25102" y="30999"/>
                </a:lnTo>
                <a:lnTo>
                  <a:pt x="27655" y="32294"/>
                </a:lnTo>
                <a:lnTo>
                  <a:pt x="30302" y="35711"/>
                </a:lnTo>
                <a:lnTo>
                  <a:pt x="31330" y="38875"/>
                </a:lnTo>
                <a:lnTo>
                  <a:pt x="31957" y="42810"/>
                </a:lnTo>
                <a:lnTo>
                  <a:pt x="31957" y="4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8825482" y="2740038"/>
            <a:ext cx="47117" cy="53658"/>
          </a:xfrm>
          <a:custGeom>
            <a:avLst/>
            <a:gdLst/>
            <a:ahLst/>
            <a:cxnLst/>
            <a:rect l="l" t="t" r="r" b="b"/>
            <a:pathLst>
              <a:path w="47117" h="53658">
                <a:moveTo>
                  <a:pt x="8949" y="23915"/>
                </a:moveTo>
                <a:lnTo>
                  <a:pt x="9241" y="21348"/>
                </a:lnTo>
                <a:lnTo>
                  <a:pt x="9817" y="19001"/>
                </a:lnTo>
                <a:lnTo>
                  <a:pt x="11286" y="14604"/>
                </a:lnTo>
                <a:lnTo>
                  <a:pt x="13690" y="11178"/>
                </a:lnTo>
                <a:lnTo>
                  <a:pt x="17049" y="8902"/>
                </a:lnTo>
                <a:lnTo>
                  <a:pt x="21107" y="7495"/>
                </a:lnTo>
                <a:lnTo>
                  <a:pt x="26474" y="7495"/>
                </a:lnTo>
                <a:lnTo>
                  <a:pt x="30667" y="9043"/>
                </a:lnTo>
                <a:lnTo>
                  <a:pt x="34013" y="11469"/>
                </a:lnTo>
                <a:lnTo>
                  <a:pt x="36195" y="15012"/>
                </a:lnTo>
                <a:lnTo>
                  <a:pt x="37447" y="19433"/>
                </a:lnTo>
                <a:lnTo>
                  <a:pt x="38171" y="24282"/>
                </a:lnTo>
                <a:lnTo>
                  <a:pt x="38171" y="29743"/>
                </a:lnTo>
                <a:lnTo>
                  <a:pt x="37890" y="32321"/>
                </a:lnTo>
                <a:lnTo>
                  <a:pt x="36760" y="37033"/>
                </a:lnTo>
                <a:lnTo>
                  <a:pt x="36550" y="50281"/>
                </a:lnTo>
                <a:lnTo>
                  <a:pt x="39063" y="48388"/>
                </a:lnTo>
                <a:lnTo>
                  <a:pt x="43080" y="43549"/>
                </a:lnTo>
                <a:lnTo>
                  <a:pt x="44589" y="40655"/>
                </a:lnTo>
                <a:lnTo>
                  <a:pt x="45598" y="37299"/>
                </a:lnTo>
                <a:lnTo>
                  <a:pt x="46612" y="33962"/>
                </a:lnTo>
                <a:lnTo>
                  <a:pt x="47117" y="30304"/>
                </a:lnTo>
                <a:lnTo>
                  <a:pt x="47117" y="22237"/>
                </a:lnTo>
                <a:lnTo>
                  <a:pt x="46642" y="18568"/>
                </a:lnTo>
                <a:lnTo>
                  <a:pt x="45680" y="15303"/>
                </a:lnTo>
                <a:lnTo>
                  <a:pt x="44726" y="12053"/>
                </a:lnTo>
                <a:lnTo>
                  <a:pt x="43279" y="9284"/>
                </a:lnTo>
                <a:lnTo>
                  <a:pt x="41371" y="7012"/>
                </a:lnTo>
                <a:lnTo>
                  <a:pt x="37040" y="2984"/>
                </a:lnTo>
                <a:lnTo>
                  <a:pt x="34160" y="1793"/>
                </a:lnTo>
                <a:lnTo>
                  <a:pt x="31280" y="612"/>
                </a:lnTo>
                <a:lnTo>
                  <a:pt x="27910" y="0"/>
                </a:lnTo>
                <a:lnTo>
                  <a:pt x="20016" y="0"/>
                </a:lnTo>
                <a:lnTo>
                  <a:pt x="16498" y="673"/>
                </a:lnTo>
                <a:lnTo>
                  <a:pt x="13492" y="2009"/>
                </a:lnTo>
                <a:lnTo>
                  <a:pt x="10505" y="3355"/>
                </a:lnTo>
                <a:lnTo>
                  <a:pt x="7988" y="5234"/>
                </a:lnTo>
                <a:lnTo>
                  <a:pt x="3985" y="10083"/>
                </a:lnTo>
                <a:lnTo>
                  <a:pt x="2476" y="12956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4" y="35118"/>
                </a:lnTo>
                <a:lnTo>
                  <a:pt x="1407" y="38369"/>
                </a:lnTo>
                <a:lnTo>
                  <a:pt x="2340" y="41620"/>
                </a:lnTo>
                <a:lnTo>
                  <a:pt x="3776" y="44387"/>
                </a:lnTo>
                <a:lnTo>
                  <a:pt x="5698" y="46673"/>
                </a:lnTo>
                <a:lnTo>
                  <a:pt x="10015" y="50688"/>
                </a:lnTo>
                <a:lnTo>
                  <a:pt x="8949" y="29376"/>
                </a:lnTo>
                <a:lnTo>
                  <a:pt x="8949" y="23915"/>
                </a:lnTo>
                <a:close/>
              </a:path>
              <a:path w="47117" h="53658">
                <a:moveTo>
                  <a:pt x="9658" y="34240"/>
                </a:moveTo>
                <a:lnTo>
                  <a:pt x="8949" y="29376"/>
                </a:lnTo>
                <a:lnTo>
                  <a:pt x="10015" y="50688"/>
                </a:lnTo>
                <a:lnTo>
                  <a:pt x="12895" y="51879"/>
                </a:lnTo>
                <a:lnTo>
                  <a:pt x="15786" y="53074"/>
                </a:lnTo>
                <a:lnTo>
                  <a:pt x="19155" y="53658"/>
                </a:lnTo>
                <a:lnTo>
                  <a:pt x="27017" y="53658"/>
                </a:lnTo>
                <a:lnTo>
                  <a:pt x="30520" y="52999"/>
                </a:lnTo>
                <a:lnTo>
                  <a:pt x="33534" y="51628"/>
                </a:lnTo>
                <a:lnTo>
                  <a:pt x="36550" y="50281"/>
                </a:lnTo>
                <a:lnTo>
                  <a:pt x="36760" y="37033"/>
                </a:lnTo>
                <a:lnTo>
                  <a:pt x="34690" y="40755"/>
                </a:lnTo>
                <a:lnTo>
                  <a:pt x="31953" y="43779"/>
                </a:lnTo>
                <a:lnTo>
                  <a:pt x="28216" y="45659"/>
                </a:lnTo>
                <a:lnTo>
                  <a:pt x="23486" y="46127"/>
                </a:lnTo>
                <a:lnTo>
                  <a:pt x="20689" y="46127"/>
                </a:lnTo>
                <a:lnTo>
                  <a:pt x="16498" y="44579"/>
                </a:lnTo>
                <a:lnTo>
                  <a:pt x="13154" y="42152"/>
                </a:lnTo>
                <a:lnTo>
                  <a:pt x="10922" y="38646"/>
                </a:lnTo>
                <a:lnTo>
                  <a:pt x="9658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8887079" y="2773732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12762" y="19277"/>
                </a:moveTo>
                <a:lnTo>
                  <a:pt x="12319" y="8103"/>
                </a:lnTo>
                <a:lnTo>
                  <a:pt x="10504" y="4446"/>
                </a:lnTo>
                <a:lnTo>
                  <a:pt x="9499" y="0"/>
                </a:lnTo>
                <a:lnTo>
                  <a:pt x="7868" y="16498"/>
                </a:lnTo>
                <a:lnTo>
                  <a:pt x="12762" y="19277"/>
                </a:lnTo>
                <a:close/>
              </a:path>
              <a:path w="12762" h="75653">
                <a:moveTo>
                  <a:pt x="43353" y="-54684"/>
                </a:moveTo>
                <a:lnTo>
                  <a:pt x="43120" y="-55422"/>
                </a:lnTo>
                <a:lnTo>
                  <a:pt x="40546" y="-56376"/>
                </a:lnTo>
                <a:lnTo>
                  <a:pt x="37431" y="-56376"/>
                </a:lnTo>
                <a:lnTo>
                  <a:pt x="34664" y="-54684"/>
                </a:lnTo>
                <a:lnTo>
                  <a:pt x="34664" y="-26313"/>
                </a:lnTo>
                <a:lnTo>
                  <a:pt x="32421" y="-28728"/>
                </a:lnTo>
                <a:lnTo>
                  <a:pt x="27885" y="-31824"/>
                </a:lnTo>
                <a:lnTo>
                  <a:pt x="23079" y="-33693"/>
                </a:lnTo>
                <a:lnTo>
                  <a:pt x="17002" y="-33693"/>
                </a:lnTo>
                <a:lnTo>
                  <a:pt x="14071" y="-33044"/>
                </a:lnTo>
                <a:lnTo>
                  <a:pt x="11548" y="-31762"/>
                </a:lnTo>
                <a:lnTo>
                  <a:pt x="9006" y="-30481"/>
                </a:lnTo>
                <a:lnTo>
                  <a:pt x="6889" y="-28652"/>
                </a:lnTo>
                <a:lnTo>
                  <a:pt x="3469" y="-23875"/>
                </a:lnTo>
                <a:lnTo>
                  <a:pt x="2181" y="-20981"/>
                </a:lnTo>
                <a:lnTo>
                  <a:pt x="1299" y="-17589"/>
                </a:lnTo>
                <a:lnTo>
                  <a:pt x="427" y="-14223"/>
                </a:lnTo>
                <a:lnTo>
                  <a:pt x="0" y="-10425"/>
                </a:lnTo>
                <a:lnTo>
                  <a:pt x="0" y="-2693"/>
                </a:lnTo>
                <a:lnTo>
                  <a:pt x="341" y="687"/>
                </a:lnTo>
                <a:lnTo>
                  <a:pt x="1040" y="3887"/>
                </a:lnTo>
                <a:lnTo>
                  <a:pt x="1738" y="7087"/>
                </a:lnTo>
                <a:lnTo>
                  <a:pt x="2843" y="9881"/>
                </a:lnTo>
                <a:lnTo>
                  <a:pt x="4362" y="12242"/>
                </a:lnTo>
                <a:lnTo>
                  <a:pt x="7868" y="16498"/>
                </a:lnTo>
                <a:lnTo>
                  <a:pt x="9499" y="0"/>
                </a:lnTo>
                <a:lnTo>
                  <a:pt x="8949" y="-4748"/>
                </a:lnTo>
                <a:lnTo>
                  <a:pt x="8949" y="-9526"/>
                </a:lnTo>
                <a:lnTo>
                  <a:pt x="9608" y="-14047"/>
                </a:lnTo>
                <a:lnTo>
                  <a:pt x="10739" y="-18287"/>
                </a:lnTo>
                <a:lnTo>
                  <a:pt x="12664" y="-21831"/>
                </a:lnTo>
                <a:lnTo>
                  <a:pt x="15443" y="-24357"/>
                </a:lnTo>
                <a:lnTo>
                  <a:pt x="18853" y="-25985"/>
                </a:lnTo>
                <a:lnTo>
                  <a:pt x="23425" y="-25985"/>
                </a:lnTo>
                <a:lnTo>
                  <a:pt x="27885" y="-23623"/>
                </a:lnTo>
                <a:lnTo>
                  <a:pt x="32335" y="-19761"/>
                </a:lnTo>
                <a:lnTo>
                  <a:pt x="34664" y="-16765"/>
                </a:lnTo>
                <a:lnTo>
                  <a:pt x="34664" y="2768"/>
                </a:lnTo>
                <a:lnTo>
                  <a:pt x="32007" y="6043"/>
                </a:lnTo>
                <a:lnTo>
                  <a:pt x="28399" y="9450"/>
                </a:lnTo>
                <a:lnTo>
                  <a:pt x="25077" y="11520"/>
                </a:lnTo>
                <a:lnTo>
                  <a:pt x="21830" y="12319"/>
                </a:lnTo>
                <a:lnTo>
                  <a:pt x="18409" y="12319"/>
                </a:lnTo>
                <a:lnTo>
                  <a:pt x="15029" y="10666"/>
                </a:lnTo>
                <a:lnTo>
                  <a:pt x="12319" y="8103"/>
                </a:lnTo>
                <a:lnTo>
                  <a:pt x="12762" y="19277"/>
                </a:lnTo>
                <a:lnTo>
                  <a:pt x="15703" y="19975"/>
                </a:lnTo>
                <a:lnTo>
                  <a:pt x="22334" y="19975"/>
                </a:lnTo>
                <a:lnTo>
                  <a:pt x="25261" y="19202"/>
                </a:lnTo>
                <a:lnTo>
                  <a:pt x="27936" y="17639"/>
                </a:lnTo>
                <a:lnTo>
                  <a:pt x="30606" y="16092"/>
                </a:lnTo>
                <a:lnTo>
                  <a:pt x="33181" y="13920"/>
                </a:lnTo>
                <a:lnTo>
                  <a:pt x="35657" y="11123"/>
                </a:lnTo>
                <a:lnTo>
                  <a:pt x="35657" y="17589"/>
                </a:lnTo>
                <a:lnTo>
                  <a:pt x="37263" y="19086"/>
                </a:lnTo>
                <a:lnTo>
                  <a:pt x="40290" y="19267"/>
                </a:lnTo>
                <a:lnTo>
                  <a:pt x="43353" y="17589"/>
                </a:lnTo>
                <a:lnTo>
                  <a:pt x="43353" y="-546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8946960" y="2740042"/>
            <a:ext cx="33365" cy="53654"/>
          </a:xfrm>
          <a:custGeom>
            <a:avLst/>
            <a:gdLst/>
            <a:ahLst/>
            <a:cxnLst/>
            <a:rect l="l" t="t" r="r" b="b"/>
            <a:pathLst>
              <a:path w="33365" h="53654">
                <a:moveTo>
                  <a:pt x="6005" y="52221"/>
                </a:moveTo>
                <a:lnTo>
                  <a:pt x="8568" y="52995"/>
                </a:lnTo>
                <a:lnTo>
                  <a:pt x="11610" y="53527"/>
                </a:lnTo>
                <a:lnTo>
                  <a:pt x="17604" y="53654"/>
                </a:lnTo>
                <a:lnTo>
                  <a:pt x="20102" y="53327"/>
                </a:lnTo>
                <a:lnTo>
                  <a:pt x="24639" y="51955"/>
                </a:lnTo>
                <a:lnTo>
                  <a:pt x="28228" y="49593"/>
                </a:lnTo>
                <a:lnTo>
                  <a:pt x="31132" y="46620"/>
                </a:lnTo>
                <a:lnTo>
                  <a:pt x="32922" y="42710"/>
                </a:lnTo>
                <a:lnTo>
                  <a:pt x="33365" y="37983"/>
                </a:lnTo>
                <a:lnTo>
                  <a:pt x="33365" y="35888"/>
                </a:lnTo>
                <a:lnTo>
                  <a:pt x="32349" y="32547"/>
                </a:lnTo>
                <a:lnTo>
                  <a:pt x="30765" y="29743"/>
                </a:lnTo>
                <a:lnTo>
                  <a:pt x="27249" y="26643"/>
                </a:lnTo>
                <a:lnTo>
                  <a:pt x="24354" y="25120"/>
                </a:lnTo>
                <a:lnTo>
                  <a:pt x="21391" y="23825"/>
                </a:lnTo>
                <a:lnTo>
                  <a:pt x="18446" y="22604"/>
                </a:lnTo>
                <a:lnTo>
                  <a:pt x="15591" y="21449"/>
                </a:lnTo>
                <a:lnTo>
                  <a:pt x="12085" y="19353"/>
                </a:lnTo>
                <a:lnTo>
                  <a:pt x="9781" y="16584"/>
                </a:lnTo>
                <a:lnTo>
                  <a:pt x="9436" y="13992"/>
                </a:lnTo>
                <a:lnTo>
                  <a:pt x="9975" y="11188"/>
                </a:lnTo>
                <a:lnTo>
                  <a:pt x="12319" y="8290"/>
                </a:lnTo>
                <a:lnTo>
                  <a:pt x="15469" y="7110"/>
                </a:lnTo>
                <a:lnTo>
                  <a:pt x="18238" y="6944"/>
                </a:lnTo>
                <a:lnTo>
                  <a:pt x="21327" y="7134"/>
                </a:lnTo>
                <a:lnTo>
                  <a:pt x="24980" y="8366"/>
                </a:lnTo>
                <a:lnTo>
                  <a:pt x="27641" y="9687"/>
                </a:lnTo>
                <a:lnTo>
                  <a:pt x="30606" y="9878"/>
                </a:lnTo>
                <a:lnTo>
                  <a:pt x="30963" y="7160"/>
                </a:lnTo>
                <a:lnTo>
                  <a:pt x="30669" y="4417"/>
                </a:lnTo>
                <a:lnTo>
                  <a:pt x="28091" y="2207"/>
                </a:lnTo>
                <a:lnTo>
                  <a:pt x="25506" y="1141"/>
                </a:lnTo>
                <a:lnTo>
                  <a:pt x="22100" y="327"/>
                </a:lnTo>
                <a:lnTo>
                  <a:pt x="18324" y="0"/>
                </a:lnTo>
                <a:lnTo>
                  <a:pt x="15469" y="0"/>
                </a:lnTo>
                <a:lnTo>
                  <a:pt x="12967" y="406"/>
                </a:lnTo>
                <a:lnTo>
                  <a:pt x="8665" y="1991"/>
                </a:lnTo>
                <a:lnTo>
                  <a:pt x="5454" y="4381"/>
                </a:lnTo>
                <a:lnTo>
                  <a:pt x="2956" y="7225"/>
                </a:lnTo>
                <a:lnTo>
                  <a:pt x="1508" y="10731"/>
                </a:lnTo>
                <a:lnTo>
                  <a:pt x="1151" y="14490"/>
                </a:lnTo>
                <a:lnTo>
                  <a:pt x="1494" y="18529"/>
                </a:lnTo>
                <a:lnTo>
                  <a:pt x="2866" y="21639"/>
                </a:lnTo>
                <a:lnTo>
                  <a:pt x="5994" y="25206"/>
                </a:lnTo>
                <a:lnTo>
                  <a:pt x="8665" y="26949"/>
                </a:lnTo>
                <a:lnTo>
                  <a:pt x="11531" y="28422"/>
                </a:lnTo>
                <a:lnTo>
                  <a:pt x="14500" y="29653"/>
                </a:lnTo>
                <a:lnTo>
                  <a:pt x="17330" y="30794"/>
                </a:lnTo>
                <a:lnTo>
                  <a:pt x="19994" y="31990"/>
                </a:lnTo>
                <a:lnTo>
                  <a:pt x="23130" y="34276"/>
                </a:lnTo>
                <a:lnTo>
                  <a:pt x="24833" y="37310"/>
                </a:lnTo>
                <a:lnTo>
                  <a:pt x="24588" y="41183"/>
                </a:lnTo>
                <a:lnTo>
                  <a:pt x="22971" y="43952"/>
                </a:lnTo>
                <a:lnTo>
                  <a:pt x="20203" y="45680"/>
                </a:lnTo>
                <a:lnTo>
                  <a:pt x="16499" y="46504"/>
                </a:lnTo>
                <a:lnTo>
                  <a:pt x="13079" y="46504"/>
                </a:lnTo>
                <a:lnTo>
                  <a:pt x="9853" y="45770"/>
                </a:lnTo>
                <a:lnTo>
                  <a:pt x="5955" y="44168"/>
                </a:lnTo>
                <a:lnTo>
                  <a:pt x="3172" y="42570"/>
                </a:lnTo>
                <a:lnTo>
                  <a:pt x="266" y="42951"/>
                </a:lnTo>
                <a:lnTo>
                  <a:pt x="0" y="45529"/>
                </a:lnTo>
                <a:lnTo>
                  <a:pt x="266" y="48182"/>
                </a:lnTo>
                <a:lnTo>
                  <a:pt x="2941" y="50925"/>
                </a:lnTo>
                <a:lnTo>
                  <a:pt x="6005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9023536" y="2740038"/>
            <a:ext cx="26906" cy="53658"/>
          </a:xfrm>
          <a:custGeom>
            <a:avLst/>
            <a:gdLst/>
            <a:ahLst/>
            <a:cxnLst/>
            <a:rect l="l" t="t" r="r" b="b"/>
            <a:pathLst>
              <a:path w="26906" h="53658">
                <a:moveTo>
                  <a:pt x="22078" y="46076"/>
                </a:moveTo>
                <a:lnTo>
                  <a:pt x="17701" y="46673"/>
                </a:lnTo>
                <a:lnTo>
                  <a:pt x="16341" y="53658"/>
                </a:lnTo>
                <a:lnTo>
                  <a:pt x="19159" y="53658"/>
                </a:lnTo>
                <a:lnTo>
                  <a:pt x="21845" y="53035"/>
                </a:lnTo>
                <a:lnTo>
                  <a:pt x="26906" y="50497"/>
                </a:lnTo>
                <a:lnTo>
                  <a:pt x="25948" y="43675"/>
                </a:lnTo>
                <a:lnTo>
                  <a:pt x="22078" y="46076"/>
                </a:lnTo>
                <a:close/>
              </a:path>
              <a:path w="26906" h="53658">
                <a:moveTo>
                  <a:pt x="3298" y="12103"/>
                </a:moveTo>
                <a:lnTo>
                  <a:pt x="5947" y="11531"/>
                </a:lnTo>
                <a:lnTo>
                  <a:pt x="9133" y="9792"/>
                </a:lnTo>
                <a:lnTo>
                  <a:pt x="11904" y="8586"/>
                </a:lnTo>
                <a:lnTo>
                  <a:pt x="15285" y="7546"/>
                </a:lnTo>
                <a:lnTo>
                  <a:pt x="19317" y="7279"/>
                </a:lnTo>
                <a:lnTo>
                  <a:pt x="22997" y="7520"/>
                </a:lnTo>
                <a:lnTo>
                  <a:pt x="26819" y="9220"/>
                </a:lnTo>
                <a:lnTo>
                  <a:pt x="29149" y="12344"/>
                </a:lnTo>
                <a:lnTo>
                  <a:pt x="29919" y="15228"/>
                </a:lnTo>
                <a:lnTo>
                  <a:pt x="30118" y="18770"/>
                </a:lnTo>
                <a:lnTo>
                  <a:pt x="30118" y="22569"/>
                </a:lnTo>
                <a:lnTo>
                  <a:pt x="19955" y="22569"/>
                </a:lnTo>
                <a:lnTo>
                  <a:pt x="16645" y="22910"/>
                </a:lnTo>
                <a:lnTo>
                  <a:pt x="13719" y="23573"/>
                </a:lnTo>
                <a:lnTo>
                  <a:pt x="10789" y="24246"/>
                </a:lnTo>
                <a:lnTo>
                  <a:pt x="8312" y="25247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12"/>
                </a:lnTo>
                <a:lnTo>
                  <a:pt x="392" y="43243"/>
                </a:lnTo>
                <a:lnTo>
                  <a:pt x="1962" y="46940"/>
                </a:lnTo>
                <a:lnTo>
                  <a:pt x="4475" y="49759"/>
                </a:lnTo>
                <a:lnTo>
                  <a:pt x="7599" y="51995"/>
                </a:lnTo>
                <a:lnTo>
                  <a:pt x="11610" y="53327"/>
                </a:lnTo>
                <a:lnTo>
                  <a:pt x="16341" y="53658"/>
                </a:lnTo>
                <a:lnTo>
                  <a:pt x="17701" y="46673"/>
                </a:lnTo>
                <a:lnTo>
                  <a:pt x="14907" y="46673"/>
                </a:lnTo>
                <a:lnTo>
                  <a:pt x="12736" y="45911"/>
                </a:lnTo>
                <a:lnTo>
                  <a:pt x="9622" y="42915"/>
                </a:lnTo>
                <a:lnTo>
                  <a:pt x="8849" y="38369"/>
                </a:lnTo>
                <a:lnTo>
                  <a:pt x="9658" y="34430"/>
                </a:lnTo>
                <a:lnTo>
                  <a:pt x="12197" y="31497"/>
                </a:lnTo>
                <a:lnTo>
                  <a:pt x="14810" y="30074"/>
                </a:lnTo>
                <a:lnTo>
                  <a:pt x="18291" y="29250"/>
                </a:lnTo>
                <a:lnTo>
                  <a:pt x="22726" y="29034"/>
                </a:lnTo>
                <a:lnTo>
                  <a:pt x="30118" y="29034"/>
                </a:lnTo>
                <a:lnTo>
                  <a:pt x="30118" y="39395"/>
                </a:lnTo>
                <a:lnTo>
                  <a:pt x="25948" y="43675"/>
                </a:lnTo>
                <a:lnTo>
                  <a:pt x="26906" y="50497"/>
                </a:lnTo>
                <a:lnTo>
                  <a:pt x="31269" y="46443"/>
                </a:lnTo>
                <a:lnTo>
                  <a:pt x="31269" y="51335"/>
                </a:lnTo>
                <a:lnTo>
                  <a:pt x="33354" y="52909"/>
                </a:lnTo>
                <a:lnTo>
                  <a:pt x="35928" y="52960"/>
                </a:lnTo>
                <a:lnTo>
                  <a:pt x="38696" y="51335"/>
                </a:lnTo>
                <a:lnTo>
                  <a:pt x="38696" y="15368"/>
                </a:lnTo>
                <a:lnTo>
                  <a:pt x="38365" y="12701"/>
                </a:lnTo>
                <a:lnTo>
                  <a:pt x="37044" y="8143"/>
                </a:lnTo>
                <a:lnTo>
                  <a:pt x="34505" y="4701"/>
                </a:lnTo>
                <a:lnTo>
                  <a:pt x="31122" y="1995"/>
                </a:lnTo>
                <a:lnTo>
                  <a:pt x="26380" y="407"/>
                </a:lnTo>
                <a:lnTo>
                  <a:pt x="23497" y="0"/>
                </a:lnTo>
                <a:lnTo>
                  <a:pt x="20112" y="0"/>
                </a:lnTo>
                <a:lnTo>
                  <a:pt x="16502" y="180"/>
                </a:lnTo>
                <a:lnTo>
                  <a:pt x="12942" y="864"/>
                </a:lnTo>
                <a:lnTo>
                  <a:pt x="9795" y="1818"/>
                </a:lnTo>
                <a:lnTo>
                  <a:pt x="5825" y="3557"/>
                </a:lnTo>
                <a:lnTo>
                  <a:pt x="2487" y="6706"/>
                </a:lnTo>
                <a:lnTo>
                  <a:pt x="229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9083106" y="2740038"/>
            <a:ext cx="40596" cy="52934"/>
          </a:xfrm>
          <a:custGeom>
            <a:avLst/>
            <a:gdLst/>
            <a:ahLst/>
            <a:cxnLst/>
            <a:rect l="l" t="t" r="r" b="b"/>
            <a:pathLst>
              <a:path w="40596" h="52934">
                <a:moveTo>
                  <a:pt x="31953" y="22683"/>
                </a:moveTo>
                <a:lnTo>
                  <a:pt x="32029" y="51818"/>
                </a:lnTo>
                <a:lnTo>
                  <a:pt x="34714" y="52934"/>
                </a:lnTo>
                <a:lnTo>
                  <a:pt x="37825" y="52934"/>
                </a:lnTo>
                <a:lnTo>
                  <a:pt x="40596" y="51282"/>
                </a:lnTo>
                <a:lnTo>
                  <a:pt x="40596" y="18022"/>
                </a:lnTo>
                <a:lnTo>
                  <a:pt x="40312" y="15038"/>
                </a:lnTo>
                <a:lnTo>
                  <a:pt x="39164" y="10097"/>
                </a:lnTo>
                <a:lnTo>
                  <a:pt x="36870" y="6073"/>
                </a:lnTo>
                <a:lnTo>
                  <a:pt x="33807" y="2768"/>
                </a:lnTo>
                <a:lnTo>
                  <a:pt x="29531" y="558"/>
                </a:lnTo>
                <a:lnTo>
                  <a:pt x="26880" y="0"/>
                </a:lnTo>
                <a:lnTo>
                  <a:pt x="21035" y="0"/>
                </a:lnTo>
                <a:lnTo>
                  <a:pt x="18385" y="723"/>
                </a:lnTo>
                <a:lnTo>
                  <a:pt x="15753" y="2146"/>
                </a:lnTo>
                <a:lnTo>
                  <a:pt x="13115" y="3571"/>
                </a:lnTo>
                <a:lnTo>
                  <a:pt x="10468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45" y="839"/>
                </a:lnTo>
                <a:lnTo>
                  <a:pt x="3124" y="763"/>
                </a:lnTo>
                <a:lnTo>
                  <a:pt x="0" y="2440"/>
                </a:lnTo>
                <a:lnTo>
                  <a:pt x="0" y="51282"/>
                </a:lnTo>
                <a:lnTo>
                  <a:pt x="198" y="52020"/>
                </a:lnTo>
                <a:lnTo>
                  <a:pt x="2772" y="52934"/>
                </a:lnTo>
                <a:lnTo>
                  <a:pt x="5896" y="52934"/>
                </a:lnTo>
                <a:lnTo>
                  <a:pt x="8653" y="51282"/>
                </a:lnTo>
                <a:lnTo>
                  <a:pt x="8653" y="17147"/>
                </a:lnTo>
                <a:lnTo>
                  <a:pt x="11019" y="14072"/>
                </a:lnTo>
                <a:lnTo>
                  <a:pt x="15458" y="10160"/>
                </a:lnTo>
                <a:lnTo>
                  <a:pt x="19796" y="7762"/>
                </a:lnTo>
                <a:lnTo>
                  <a:pt x="23619" y="7762"/>
                </a:lnTo>
                <a:lnTo>
                  <a:pt x="27640" y="9385"/>
                </a:lnTo>
                <a:lnTo>
                  <a:pt x="30290" y="12801"/>
                </a:lnTo>
                <a:lnTo>
                  <a:pt x="31327" y="15966"/>
                </a:lnTo>
                <a:lnTo>
                  <a:pt x="31953" y="19900"/>
                </a:lnTo>
                <a:lnTo>
                  <a:pt x="31953" y="226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9141421" y="2768983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70" y="21247"/>
                </a:lnTo>
                <a:lnTo>
                  <a:pt x="12758" y="24025"/>
                </a:lnTo>
                <a:lnTo>
                  <a:pt x="12316" y="12852"/>
                </a:lnTo>
                <a:lnTo>
                  <a:pt x="10501" y="9194"/>
                </a:lnTo>
                <a:lnTo>
                  <a:pt x="9500" y="4748"/>
                </a:lnTo>
                <a:lnTo>
                  <a:pt x="8945" y="0"/>
                </a:lnTo>
                <a:close/>
              </a:path>
              <a:path w="12758" h="75653">
                <a:moveTo>
                  <a:pt x="34660" y="-49936"/>
                </a:moveTo>
                <a:lnTo>
                  <a:pt x="34660" y="-21564"/>
                </a:lnTo>
                <a:lnTo>
                  <a:pt x="32421" y="-23980"/>
                </a:lnTo>
                <a:lnTo>
                  <a:pt x="27886" y="-27076"/>
                </a:lnTo>
                <a:lnTo>
                  <a:pt x="23079" y="-28944"/>
                </a:lnTo>
                <a:lnTo>
                  <a:pt x="17000" y="-28944"/>
                </a:lnTo>
                <a:lnTo>
                  <a:pt x="14072" y="-28295"/>
                </a:lnTo>
                <a:lnTo>
                  <a:pt x="11545" y="-27014"/>
                </a:lnTo>
                <a:lnTo>
                  <a:pt x="6887" y="-23903"/>
                </a:lnTo>
                <a:lnTo>
                  <a:pt x="3467" y="-19127"/>
                </a:lnTo>
                <a:lnTo>
                  <a:pt x="2181" y="-16233"/>
                </a:lnTo>
                <a:lnTo>
                  <a:pt x="1300" y="-12840"/>
                </a:lnTo>
                <a:lnTo>
                  <a:pt x="429" y="-9475"/>
                </a:lnTo>
                <a:lnTo>
                  <a:pt x="0" y="-5676"/>
                </a:lnTo>
                <a:lnTo>
                  <a:pt x="0" y="2054"/>
                </a:lnTo>
                <a:lnTo>
                  <a:pt x="342" y="5435"/>
                </a:lnTo>
                <a:lnTo>
                  <a:pt x="1041" y="8636"/>
                </a:lnTo>
                <a:lnTo>
                  <a:pt x="1739" y="11836"/>
                </a:lnTo>
                <a:lnTo>
                  <a:pt x="2840" y="14630"/>
                </a:lnTo>
                <a:lnTo>
                  <a:pt x="4363" y="16991"/>
                </a:lnTo>
                <a:lnTo>
                  <a:pt x="7870" y="21247"/>
                </a:lnTo>
                <a:lnTo>
                  <a:pt x="8945" y="0"/>
                </a:lnTo>
                <a:lnTo>
                  <a:pt x="8945" y="-4777"/>
                </a:lnTo>
                <a:lnTo>
                  <a:pt x="9608" y="-9298"/>
                </a:lnTo>
                <a:lnTo>
                  <a:pt x="10735" y="-13539"/>
                </a:lnTo>
                <a:lnTo>
                  <a:pt x="12661" y="-17082"/>
                </a:lnTo>
                <a:lnTo>
                  <a:pt x="15444" y="-19608"/>
                </a:lnTo>
                <a:lnTo>
                  <a:pt x="18853" y="-21236"/>
                </a:lnTo>
                <a:lnTo>
                  <a:pt x="23422" y="-21236"/>
                </a:lnTo>
                <a:lnTo>
                  <a:pt x="27886" y="-18874"/>
                </a:lnTo>
                <a:lnTo>
                  <a:pt x="32335" y="-15012"/>
                </a:lnTo>
                <a:lnTo>
                  <a:pt x="34660" y="-12016"/>
                </a:lnTo>
                <a:lnTo>
                  <a:pt x="34660" y="7517"/>
                </a:lnTo>
                <a:lnTo>
                  <a:pt x="32003" y="10792"/>
                </a:lnTo>
                <a:lnTo>
                  <a:pt x="28401" y="14198"/>
                </a:lnTo>
                <a:lnTo>
                  <a:pt x="25078" y="16268"/>
                </a:lnTo>
                <a:lnTo>
                  <a:pt x="21831" y="17067"/>
                </a:lnTo>
                <a:lnTo>
                  <a:pt x="18411" y="17067"/>
                </a:lnTo>
                <a:lnTo>
                  <a:pt x="15026" y="15415"/>
                </a:lnTo>
                <a:lnTo>
                  <a:pt x="12316" y="12852"/>
                </a:lnTo>
                <a:lnTo>
                  <a:pt x="12758" y="24025"/>
                </a:lnTo>
                <a:lnTo>
                  <a:pt x="15699" y="24724"/>
                </a:lnTo>
                <a:lnTo>
                  <a:pt x="22331" y="24724"/>
                </a:lnTo>
                <a:lnTo>
                  <a:pt x="25261" y="23950"/>
                </a:lnTo>
                <a:lnTo>
                  <a:pt x="27936" y="22387"/>
                </a:lnTo>
                <a:lnTo>
                  <a:pt x="30608" y="20840"/>
                </a:lnTo>
                <a:lnTo>
                  <a:pt x="33181" y="18669"/>
                </a:lnTo>
                <a:lnTo>
                  <a:pt x="35655" y="15872"/>
                </a:lnTo>
                <a:lnTo>
                  <a:pt x="35655" y="22338"/>
                </a:lnTo>
                <a:lnTo>
                  <a:pt x="37749" y="23914"/>
                </a:lnTo>
                <a:lnTo>
                  <a:pt x="40292" y="24015"/>
                </a:lnTo>
                <a:lnTo>
                  <a:pt x="43355" y="22338"/>
                </a:lnTo>
                <a:lnTo>
                  <a:pt x="43355" y="-49936"/>
                </a:lnTo>
                <a:lnTo>
                  <a:pt x="43121" y="-50674"/>
                </a:lnTo>
                <a:lnTo>
                  <a:pt x="40547" y="-51628"/>
                </a:lnTo>
                <a:lnTo>
                  <a:pt x="37433" y="-51628"/>
                </a:lnTo>
                <a:lnTo>
                  <a:pt x="34660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6855317" y="2874675"/>
            <a:ext cx="43365" cy="72353"/>
          </a:xfrm>
          <a:custGeom>
            <a:avLst/>
            <a:gdLst/>
            <a:ahLst/>
            <a:cxnLst/>
            <a:rect l="l" t="t" r="r" b="b"/>
            <a:pathLst>
              <a:path w="43365" h="72353">
                <a:moveTo>
                  <a:pt x="0" y="2452"/>
                </a:moveTo>
                <a:lnTo>
                  <a:pt x="0" y="70650"/>
                </a:lnTo>
                <a:lnTo>
                  <a:pt x="198" y="71399"/>
                </a:lnTo>
                <a:lnTo>
                  <a:pt x="2772" y="72353"/>
                </a:lnTo>
                <a:lnTo>
                  <a:pt x="5896" y="72353"/>
                </a:lnTo>
                <a:lnTo>
                  <a:pt x="8643" y="70650"/>
                </a:lnTo>
                <a:lnTo>
                  <a:pt x="8643" y="46227"/>
                </a:lnTo>
                <a:lnTo>
                  <a:pt x="9907" y="47499"/>
                </a:lnTo>
                <a:lnTo>
                  <a:pt x="13327" y="50482"/>
                </a:lnTo>
                <a:lnTo>
                  <a:pt x="16736" y="52487"/>
                </a:lnTo>
                <a:lnTo>
                  <a:pt x="20264" y="53517"/>
                </a:lnTo>
                <a:lnTo>
                  <a:pt x="22946" y="53668"/>
                </a:lnTo>
                <a:lnTo>
                  <a:pt x="26233" y="53668"/>
                </a:lnTo>
                <a:lnTo>
                  <a:pt x="29138" y="53021"/>
                </a:lnTo>
                <a:lnTo>
                  <a:pt x="31691" y="51728"/>
                </a:lnTo>
                <a:lnTo>
                  <a:pt x="34236" y="50458"/>
                </a:lnTo>
                <a:lnTo>
                  <a:pt x="33736" y="33909"/>
                </a:lnTo>
                <a:lnTo>
                  <a:pt x="32572" y="38174"/>
                </a:lnTo>
                <a:lnTo>
                  <a:pt x="30632" y="41795"/>
                </a:lnTo>
                <a:lnTo>
                  <a:pt x="27802" y="44323"/>
                </a:lnTo>
                <a:lnTo>
                  <a:pt x="24368" y="45961"/>
                </a:lnTo>
                <a:lnTo>
                  <a:pt x="19847" y="45961"/>
                </a:lnTo>
                <a:lnTo>
                  <a:pt x="15444" y="43574"/>
                </a:lnTo>
                <a:lnTo>
                  <a:pt x="11049" y="39686"/>
                </a:lnTo>
                <a:lnTo>
                  <a:pt x="8643" y="36677"/>
                </a:lnTo>
                <a:lnTo>
                  <a:pt x="8643" y="17258"/>
                </a:lnTo>
                <a:lnTo>
                  <a:pt x="7599" y="9004"/>
                </a:lnTo>
                <a:lnTo>
                  <a:pt x="7599" y="2452"/>
                </a:lnTo>
                <a:lnTo>
                  <a:pt x="6066" y="900"/>
                </a:lnTo>
                <a:lnTo>
                  <a:pt x="3078" y="763"/>
                </a:lnTo>
                <a:lnTo>
                  <a:pt x="0" y="2452"/>
                </a:lnTo>
                <a:close/>
              </a:path>
              <a:path w="43365" h="72353">
                <a:moveTo>
                  <a:pt x="8643" y="17258"/>
                </a:moveTo>
                <a:lnTo>
                  <a:pt x="10030" y="15480"/>
                </a:lnTo>
                <a:lnTo>
                  <a:pt x="12553" y="12776"/>
                </a:lnTo>
                <a:lnTo>
                  <a:pt x="16084" y="9856"/>
                </a:lnTo>
                <a:lnTo>
                  <a:pt x="19392" y="8229"/>
                </a:lnTo>
                <a:lnTo>
                  <a:pt x="22726" y="7707"/>
                </a:lnTo>
                <a:lnTo>
                  <a:pt x="26845" y="8255"/>
                </a:lnTo>
                <a:lnTo>
                  <a:pt x="29872" y="10425"/>
                </a:lnTo>
                <a:lnTo>
                  <a:pt x="31972" y="13666"/>
                </a:lnTo>
                <a:lnTo>
                  <a:pt x="33501" y="17550"/>
                </a:lnTo>
                <a:lnTo>
                  <a:pt x="34225" y="22212"/>
                </a:lnTo>
                <a:lnTo>
                  <a:pt x="34419" y="27125"/>
                </a:lnTo>
                <a:lnTo>
                  <a:pt x="34419" y="29411"/>
                </a:lnTo>
                <a:lnTo>
                  <a:pt x="33736" y="33909"/>
                </a:lnTo>
                <a:lnTo>
                  <a:pt x="34236" y="50458"/>
                </a:lnTo>
                <a:lnTo>
                  <a:pt x="36381" y="48629"/>
                </a:lnTo>
                <a:lnTo>
                  <a:pt x="39837" y="43891"/>
                </a:lnTo>
                <a:lnTo>
                  <a:pt x="41151" y="41008"/>
                </a:lnTo>
                <a:lnTo>
                  <a:pt x="42034" y="37605"/>
                </a:lnTo>
                <a:lnTo>
                  <a:pt x="42927" y="34215"/>
                </a:lnTo>
                <a:lnTo>
                  <a:pt x="43365" y="30365"/>
                </a:lnTo>
                <a:lnTo>
                  <a:pt x="43365" y="22553"/>
                </a:lnTo>
                <a:lnTo>
                  <a:pt x="43027" y="19202"/>
                </a:lnTo>
                <a:lnTo>
                  <a:pt x="42329" y="16041"/>
                </a:lnTo>
                <a:lnTo>
                  <a:pt x="41630" y="12877"/>
                </a:lnTo>
                <a:lnTo>
                  <a:pt x="40525" y="10097"/>
                </a:lnTo>
                <a:lnTo>
                  <a:pt x="39006" y="7707"/>
                </a:lnTo>
                <a:lnTo>
                  <a:pt x="35524" y="3441"/>
                </a:lnTo>
                <a:lnTo>
                  <a:pt x="30693" y="684"/>
                </a:lnTo>
                <a:lnTo>
                  <a:pt x="27792" y="0"/>
                </a:lnTo>
                <a:lnTo>
                  <a:pt x="24368" y="0"/>
                </a:lnTo>
                <a:lnTo>
                  <a:pt x="21305" y="190"/>
                </a:lnTo>
                <a:lnTo>
                  <a:pt x="18475" y="939"/>
                </a:lnTo>
                <a:lnTo>
                  <a:pt x="15750" y="2246"/>
                </a:lnTo>
                <a:lnTo>
                  <a:pt x="13068" y="3924"/>
                </a:lnTo>
                <a:lnTo>
                  <a:pt x="10421" y="6170"/>
                </a:lnTo>
                <a:lnTo>
                  <a:pt x="7599" y="9004"/>
                </a:lnTo>
                <a:lnTo>
                  <a:pt x="8643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6913548" y="2851758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699"/>
                </a:lnTo>
                <a:lnTo>
                  <a:pt x="8434" y="939"/>
                </a:lnTo>
                <a:lnTo>
                  <a:pt x="5881" y="0"/>
                </a:lnTo>
                <a:lnTo>
                  <a:pt x="2771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30"/>
                </a:lnTo>
                <a:lnTo>
                  <a:pt x="2771" y="75844"/>
                </a:lnTo>
                <a:lnTo>
                  <a:pt x="5881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6936710" y="2874679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8" y="46065"/>
                </a:moveTo>
                <a:lnTo>
                  <a:pt x="17701" y="46659"/>
                </a:lnTo>
                <a:lnTo>
                  <a:pt x="14914" y="46659"/>
                </a:lnTo>
                <a:lnTo>
                  <a:pt x="11177" y="44413"/>
                </a:lnTo>
                <a:lnTo>
                  <a:pt x="8863" y="40896"/>
                </a:lnTo>
                <a:lnTo>
                  <a:pt x="11616" y="53327"/>
                </a:lnTo>
                <a:lnTo>
                  <a:pt x="16339" y="53657"/>
                </a:lnTo>
                <a:lnTo>
                  <a:pt x="19159" y="53657"/>
                </a:lnTo>
                <a:lnTo>
                  <a:pt x="21840" y="53035"/>
                </a:lnTo>
                <a:lnTo>
                  <a:pt x="26902" y="50497"/>
                </a:lnTo>
                <a:lnTo>
                  <a:pt x="25948" y="43675"/>
                </a:lnTo>
                <a:lnTo>
                  <a:pt x="22078" y="46065"/>
                </a:lnTo>
                <a:close/>
              </a:path>
              <a:path w="26902" h="53657">
                <a:moveTo>
                  <a:pt x="3296" y="12103"/>
                </a:moveTo>
                <a:lnTo>
                  <a:pt x="5943" y="11534"/>
                </a:lnTo>
                <a:lnTo>
                  <a:pt x="9143" y="9791"/>
                </a:lnTo>
                <a:lnTo>
                  <a:pt x="11901" y="8586"/>
                </a:lnTo>
                <a:lnTo>
                  <a:pt x="15285" y="7531"/>
                </a:lnTo>
                <a:lnTo>
                  <a:pt x="19316" y="7264"/>
                </a:lnTo>
                <a:lnTo>
                  <a:pt x="22993" y="7520"/>
                </a:lnTo>
                <a:lnTo>
                  <a:pt x="26819" y="9208"/>
                </a:lnTo>
                <a:lnTo>
                  <a:pt x="29163" y="12334"/>
                </a:lnTo>
                <a:lnTo>
                  <a:pt x="29918" y="15228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4" y="22567"/>
                </a:lnTo>
                <a:lnTo>
                  <a:pt x="16645" y="22910"/>
                </a:lnTo>
                <a:lnTo>
                  <a:pt x="13715" y="23572"/>
                </a:lnTo>
                <a:lnTo>
                  <a:pt x="10784" y="24245"/>
                </a:lnTo>
                <a:lnTo>
                  <a:pt x="8312" y="25250"/>
                </a:lnTo>
                <a:lnTo>
                  <a:pt x="4265" y="27928"/>
                </a:lnTo>
                <a:lnTo>
                  <a:pt x="1630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26"/>
                </a:lnTo>
                <a:lnTo>
                  <a:pt x="4474" y="49758"/>
                </a:lnTo>
                <a:lnTo>
                  <a:pt x="7599" y="51995"/>
                </a:lnTo>
                <a:lnTo>
                  <a:pt x="11616" y="53327"/>
                </a:lnTo>
                <a:lnTo>
                  <a:pt x="8863" y="40896"/>
                </a:lnTo>
                <a:lnTo>
                  <a:pt x="8863" y="38354"/>
                </a:lnTo>
                <a:lnTo>
                  <a:pt x="9658" y="34430"/>
                </a:lnTo>
                <a:lnTo>
                  <a:pt x="12211" y="31496"/>
                </a:lnTo>
                <a:lnTo>
                  <a:pt x="14809" y="30063"/>
                </a:lnTo>
                <a:lnTo>
                  <a:pt x="18287" y="29235"/>
                </a:lnTo>
                <a:lnTo>
                  <a:pt x="22722" y="29019"/>
                </a:lnTo>
                <a:lnTo>
                  <a:pt x="30116" y="29019"/>
                </a:lnTo>
                <a:lnTo>
                  <a:pt x="30116" y="39383"/>
                </a:lnTo>
                <a:lnTo>
                  <a:pt x="25948" y="43675"/>
                </a:lnTo>
                <a:lnTo>
                  <a:pt x="26902" y="50497"/>
                </a:lnTo>
                <a:lnTo>
                  <a:pt x="31266" y="46443"/>
                </a:lnTo>
                <a:lnTo>
                  <a:pt x="31266" y="51335"/>
                </a:lnTo>
                <a:lnTo>
                  <a:pt x="33354" y="52909"/>
                </a:lnTo>
                <a:lnTo>
                  <a:pt x="35927" y="52959"/>
                </a:lnTo>
                <a:lnTo>
                  <a:pt x="38695" y="51335"/>
                </a:lnTo>
                <a:lnTo>
                  <a:pt x="38695" y="15354"/>
                </a:lnTo>
                <a:lnTo>
                  <a:pt x="38375" y="12701"/>
                </a:lnTo>
                <a:lnTo>
                  <a:pt x="37043" y="8129"/>
                </a:lnTo>
                <a:lnTo>
                  <a:pt x="34505" y="4687"/>
                </a:lnTo>
                <a:lnTo>
                  <a:pt x="31121" y="1983"/>
                </a:lnTo>
                <a:lnTo>
                  <a:pt x="26376" y="396"/>
                </a:lnTo>
                <a:lnTo>
                  <a:pt x="23496" y="0"/>
                </a:lnTo>
                <a:lnTo>
                  <a:pt x="20112" y="0"/>
                </a:lnTo>
                <a:lnTo>
                  <a:pt x="16498" y="180"/>
                </a:lnTo>
                <a:lnTo>
                  <a:pt x="12941" y="853"/>
                </a:lnTo>
                <a:lnTo>
                  <a:pt x="9795" y="1803"/>
                </a:lnTo>
                <a:lnTo>
                  <a:pt x="5824" y="3545"/>
                </a:lnTo>
                <a:lnTo>
                  <a:pt x="2486" y="6692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6993211" y="2874679"/>
            <a:ext cx="40598" cy="52923"/>
          </a:xfrm>
          <a:custGeom>
            <a:avLst/>
            <a:gdLst/>
            <a:ahLst/>
            <a:cxnLst/>
            <a:rect l="l" t="t" r="r" b="b"/>
            <a:pathLst>
              <a:path w="40598" h="52923">
                <a:moveTo>
                  <a:pt x="5897" y="52923"/>
                </a:moveTo>
                <a:lnTo>
                  <a:pt x="8658" y="51271"/>
                </a:lnTo>
                <a:lnTo>
                  <a:pt x="8658" y="17132"/>
                </a:lnTo>
                <a:lnTo>
                  <a:pt x="11035" y="14061"/>
                </a:lnTo>
                <a:lnTo>
                  <a:pt x="13288" y="11736"/>
                </a:lnTo>
                <a:lnTo>
                  <a:pt x="17630" y="8561"/>
                </a:lnTo>
                <a:lnTo>
                  <a:pt x="21957" y="7762"/>
                </a:lnTo>
                <a:lnTo>
                  <a:pt x="25106" y="8092"/>
                </a:lnTo>
                <a:lnTo>
                  <a:pt x="27655" y="9385"/>
                </a:lnTo>
                <a:lnTo>
                  <a:pt x="30302" y="12791"/>
                </a:lnTo>
                <a:lnTo>
                  <a:pt x="31330" y="15951"/>
                </a:lnTo>
                <a:lnTo>
                  <a:pt x="31958" y="19889"/>
                </a:lnTo>
                <a:lnTo>
                  <a:pt x="32029" y="51804"/>
                </a:lnTo>
                <a:lnTo>
                  <a:pt x="34715" y="52923"/>
                </a:lnTo>
                <a:lnTo>
                  <a:pt x="37843" y="52923"/>
                </a:lnTo>
                <a:lnTo>
                  <a:pt x="40598" y="51271"/>
                </a:lnTo>
                <a:lnTo>
                  <a:pt x="40598" y="18011"/>
                </a:lnTo>
                <a:lnTo>
                  <a:pt x="40317" y="15026"/>
                </a:lnTo>
                <a:lnTo>
                  <a:pt x="39168" y="10083"/>
                </a:lnTo>
                <a:lnTo>
                  <a:pt x="36875" y="6073"/>
                </a:lnTo>
                <a:lnTo>
                  <a:pt x="33808" y="2757"/>
                </a:lnTo>
                <a:lnTo>
                  <a:pt x="29531" y="547"/>
                </a:lnTo>
                <a:lnTo>
                  <a:pt x="26885" y="0"/>
                </a:lnTo>
                <a:lnTo>
                  <a:pt x="21050" y="0"/>
                </a:lnTo>
                <a:lnTo>
                  <a:pt x="18389" y="723"/>
                </a:lnTo>
                <a:lnTo>
                  <a:pt x="15754" y="2148"/>
                </a:lnTo>
                <a:lnTo>
                  <a:pt x="13119" y="3571"/>
                </a:lnTo>
                <a:lnTo>
                  <a:pt x="10469" y="5831"/>
                </a:lnTo>
                <a:lnTo>
                  <a:pt x="7813" y="8892"/>
                </a:lnTo>
                <a:lnTo>
                  <a:pt x="7813" y="2440"/>
                </a:lnTo>
                <a:lnTo>
                  <a:pt x="5850" y="838"/>
                </a:lnTo>
                <a:lnTo>
                  <a:pt x="3129" y="749"/>
                </a:lnTo>
                <a:lnTo>
                  <a:pt x="0" y="2440"/>
                </a:lnTo>
                <a:lnTo>
                  <a:pt x="0" y="51271"/>
                </a:lnTo>
                <a:lnTo>
                  <a:pt x="198" y="52009"/>
                </a:lnTo>
                <a:lnTo>
                  <a:pt x="2776" y="52923"/>
                </a:lnTo>
                <a:lnTo>
                  <a:pt x="5897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7051434" y="2874679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96" y="52923"/>
                </a:moveTo>
                <a:lnTo>
                  <a:pt x="8658" y="51271"/>
                </a:lnTo>
                <a:lnTo>
                  <a:pt x="8658" y="17132"/>
                </a:lnTo>
                <a:lnTo>
                  <a:pt x="11033" y="14061"/>
                </a:lnTo>
                <a:lnTo>
                  <a:pt x="13288" y="11736"/>
                </a:lnTo>
                <a:lnTo>
                  <a:pt x="17628" y="8561"/>
                </a:lnTo>
                <a:lnTo>
                  <a:pt x="21957" y="7762"/>
                </a:lnTo>
                <a:lnTo>
                  <a:pt x="25106" y="8092"/>
                </a:lnTo>
                <a:lnTo>
                  <a:pt x="27655" y="9385"/>
                </a:lnTo>
                <a:lnTo>
                  <a:pt x="30300" y="12791"/>
                </a:lnTo>
                <a:lnTo>
                  <a:pt x="31330" y="15951"/>
                </a:lnTo>
                <a:lnTo>
                  <a:pt x="31957" y="19889"/>
                </a:lnTo>
                <a:lnTo>
                  <a:pt x="32029" y="51804"/>
                </a:lnTo>
                <a:lnTo>
                  <a:pt x="34715" y="52923"/>
                </a:lnTo>
                <a:lnTo>
                  <a:pt x="37843" y="52923"/>
                </a:lnTo>
                <a:lnTo>
                  <a:pt x="40596" y="51271"/>
                </a:lnTo>
                <a:lnTo>
                  <a:pt x="40596" y="18011"/>
                </a:lnTo>
                <a:lnTo>
                  <a:pt x="40316" y="15026"/>
                </a:lnTo>
                <a:lnTo>
                  <a:pt x="39168" y="10083"/>
                </a:lnTo>
                <a:lnTo>
                  <a:pt x="36874" y="6073"/>
                </a:lnTo>
                <a:lnTo>
                  <a:pt x="33807" y="2757"/>
                </a:lnTo>
                <a:lnTo>
                  <a:pt x="29531" y="547"/>
                </a:lnTo>
                <a:lnTo>
                  <a:pt x="26884" y="0"/>
                </a:lnTo>
                <a:lnTo>
                  <a:pt x="21046" y="0"/>
                </a:lnTo>
                <a:lnTo>
                  <a:pt x="18389" y="723"/>
                </a:lnTo>
                <a:lnTo>
                  <a:pt x="15750" y="2148"/>
                </a:lnTo>
                <a:lnTo>
                  <a:pt x="13119" y="3571"/>
                </a:lnTo>
                <a:lnTo>
                  <a:pt x="10468" y="5831"/>
                </a:lnTo>
                <a:lnTo>
                  <a:pt x="7809" y="8892"/>
                </a:lnTo>
                <a:lnTo>
                  <a:pt x="7809" y="2440"/>
                </a:lnTo>
                <a:lnTo>
                  <a:pt x="5849" y="838"/>
                </a:lnTo>
                <a:lnTo>
                  <a:pt x="3128" y="749"/>
                </a:lnTo>
                <a:lnTo>
                  <a:pt x="0" y="2440"/>
                </a:lnTo>
                <a:lnTo>
                  <a:pt x="0" y="51271"/>
                </a:lnTo>
                <a:lnTo>
                  <a:pt x="198" y="52009"/>
                </a:lnTo>
                <a:lnTo>
                  <a:pt x="2776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7108624" y="2855311"/>
            <a:ext cx="10678" cy="72290"/>
          </a:xfrm>
          <a:custGeom>
            <a:avLst/>
            <a:gdLst/>
            <a:ahLst/>
            <a:cxnLst/>
            <a:rect l="l" t="t" r="r" b="b"/>
            <a:pathLst>
              <a:path w="10678" h="72290">
                <a:moveTo>
                  <a:pt x="0" y="5424"/>
                </a:moveTo>
                <a:lnTo>
                  <a:pt x="367" y="8891"/>
                </a:lnTo>
                <a:lnTo>
                  <a:pt x="3272" y="10731"/>
                </a:lnTo>
                <a:lnTo>
                  <a:pt x="7355" y="10731"/>
                </a:lnTo>
                <a:lnTo>
                  <a:pt x="10299" y="8841"/>
                </a:lnTo>
                <a:lnTo>
                  <a:pt x="10678" y="5309"/>
                </a:lnTo>
                <a:lnTo>
                  <a:pt x="10307" y="1856"/>
                </a:lnTo>
                <a:lnTo>
                  <a:pt x="7416" y="0"/>
                </a:lnTo>
                <a:lnTo>
                  <a:pt x="3323" y="0"/>
                </a:lnTo>
                <a:lnTo>
                  <a:pt x="382" y="1893"/>
                </a:lnTo>
                <a:lnTo>
                  <a:pt x="0" y="5424"/>
                </a:lnTo>
                <a:close/>
              </a:path>
              <a:path w="10678" h="72290">
                <a:moveTo>
                  <a:pt x="1238" y="71376"/>
                </a:moveTo>
                <a:lnTo>
                  <a:pt x="3816" y="72290"/>
                </a:lnTo>
                <a:lnTo>
                  <a:pt x="6926" y="72290"/>
                </a:lnTo>
                <a:lnTo>
                  <a:pt x="9685" y="70638"/>
                </a:lnTo>
                <a:lnTo>
                  <a:pt x="9685" y="21808"/>
                </a:lnTo>
                <a:lnTo>
                  <a:pt x="9475" y="21109"/>
                </a:lnTo>
                <a:lnTo>
                  <a:pt x="6926" y="20156"/>
                </a:lnTo>
                <a:lnTo>
                  <a:pt x="3816" y="20156"/>
                </a:lnTo>
                <a:lnTo>
                  <a:pt x="1041" y="21808"/>
                </a:lnTo>
                <a:lnTo>
                  <a:pt x="1041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7136016" y="2874679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86" y="52923"/>
                </a:moveTo>
                <a:lnTo>
                  <a:pt x="8655" y="51271"/>
                </a:lnTo>
                <a:lnTo>
                  <a:pt x="8655" y="17132"/>
                </a:lnTo>
                <a:lnTo>
                  <a:pt x="11023" y="14061"/>
                </a:lnTo>
                <a:lnTo>
                  <a:pt x="13288" y="11736"/>
                </a:lnTo>
                <a:lnTo>
                  <a:pt x="17614" y="8561"/>
                </a:lnTo>
                <a:lnTo>
                  <a:pt x="21957" y="7762"/>
                </a:lnTo>
                <a:lnTo>
                  <a:pt x="25092" y="8092"/>
                </a:lnTo>
                <a:lnTo>
                  <a:pt x="27644" y="9385"/>
                </a:lnTo>
                <a:lnTo>
                  <a:pt x="30290" y="12791"/>
                </a:lnTo>
                <a:lnTo>
                  <a:pt x="31320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2" y="52009"/>
                </a:lnTo>
                <a:lnTo>
                  <a:pt x="34715" y="52923"/>
                </a:lnTo>
                <a:lnTo>
                  <a:pt x="37829" y="52923"/>
                </a:lnTo>
                <a:lnTo>
                  <a:pt x="40596" y="51271"/>
                </a:lnTo>
                <a:lnTo>
                  <a:pt x="40596" y="18011"/>
                </a:lnTo>
                <a:lnTo>
                  <a:pt x="40316" y="15026"/>
                </a:lnTo>
                <a:lnTo>
                  <a:pt x="39150" y="10083"/>
                </a:lnTo>
                <a:lnTo>
                  <a:pt x="36871" y="6073"/>
                </a:lnTo>
                <a:lnTo>
                  <a:pt x="33807" y="2757"/>
                </a:lnTo>
                <a:lnTo>
                  <a:pt x="29516" y="547"/>
                </a:lnTo>
                <a:lnTo>
                  <a:pt x="26870" y="0"/>
                </a:lnTo>
                <a:lnTo>
                  <a:pt x="21035" y="0"/>
                </a:lnTo>
                <a:lnTo>
                  <a:pt x="18389" y="723"/>
                </a:lnTo>
                <a:lnTo>
                  <a:pt x="15754" y="2148"/>
                </a:lnTo>
                <a:lnTo>
                  <a:pt x="13107" y="3571"/>
                </a:lnTo>
                <a:lnTo>
                  <a:pt x="10458" y="5831"/>
                </a:lnTo>
                <a:lnTo>
                  <a:pt x="7811" y="8892"/>
                </a:lnTo>
                <a:lnTo>
                  <a:pt x="7811" y="2440"/>
                </a:lnTo>
                <a:lnTo>
                  <a:pt x="5847" y="838"/>
                </a:lnTo>
                <a:lnTo>
                  <a:pt x="3128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7189016" y="2874791"/>
            <a:ext cx="44617" cy="54648"/>
          </a:xfrm>
          <a:custGeom>
            <a:avLst/>
            <a:gdLst/>
            <a:ahLst/>
            <a:cxnLst/>
            <a:rect l="l" t="t" r="r" b="b"/>
            <a:pathLst>
              <a:path w="44617" h="54648">
                <a:moveTo>
                  <a:pt x="9464" y="36234"/>
                </a:moveTo>
                <a:lnTo>
                  <a:pt x="9157" y="54648"/>
                </a:lnTo>
                <a:lnTo>
                  <a:pt x="11275" y="51563"/>
                </a:lnTo>
                <a:lnTo>
                  <a:pt x="10040" y="39635"/>
                </a:lnTo>
                <a:lnTo>
                  <a:pt x="9464" y="36234"/>
                </a:lnTo>
                <a:close/>
              </a:path>
              <a:path w="44617" h="54648">
                <a:moveTo>
                  <a:pt x="402" y="55727"/>
                </a:moveTo>
                <a:lnTo>
                  <a:pt x="0" y="59194"/>
                </a:lnTo>
                <a:lnTo>
                  <a:pt x="380" y="62812"/>
                </a:lnTo>
                <a:lnTo>
                  <a:pt x="1911" y="66038"/>
                </a:lnTo>
                <a:lnTo>
                  <a:pt x="4856" y="68580"/>
                </a:lnTo>
                <a:lnTo>
                  <a:pt x="8765" y="70650"/>
                </a:lnTo>
                <a:lnTo>
                  <a:pt x="11437" y="71323"/>
                </a:lnTo>
                <a:lnTo>
                  <a:pt x="14108" y="71996"/>
                </a:lnTo>
                <a:lnTo>
                  <a:pt x="17348" y="72312"/>
                </a:lnTo>
                <a:lnTo>
                  <a:pt x="25106" y="72312"/>
                </a:lnTo>
                <a:lnTo>
                  <a:pt x="28511" y="71880"/>
                </a:lnTo>
                <a:lnTo>
                  <a:pt x="31405" y="70991"/>
                </a:lnTo>
                <a:lnTo>
                  <a:pt x="34321" y="70102"/>
                </a:lnTo>
                <a:lnTo>
                  <a:pt x="38563" y="67359"/>
                </a:lnTo>
                <a:lnTo>
                  <a:pt x="41824" y="64047"/>
                </a:lnTo>
                <a:lnTo>
                  <a:pt x="43624" y="59993"/>
                </a:lnTo>
                <a:lnTo>
                  <a:pt x="44089" y="55613"/>
                </a:lnTo>
                <a:lnTo>
                  <a:pt x="43685" y="51598"/>
                </a:lnTo>
                <a:lnTo>
                  <a:pt x="42080" y="48373"/>
                </a:lnTo>
                <a:lnTo>
                  <a:pt x="39531" y="45921"/>
                </a:lnTo>
                <a:lnTo>
                  <a:pt x="36417" y="43981"/>
                </a:lnTo>
                <a:lnTo>
                  <a:pt x="32496" y="42774"/>
                </a:lnTo>
                <a:lnTo>
                  <a:pt x="28011" y="42378"/>
                </a:lnTo>
                <a:lnTo>
                  <a:pt x="15703" y="41835"/>
                </a:lnTo>
                <a:lnTo>
                  <a:pt x="13816" y="41756"/>
                </a:lnTo>
                <a:lnTo>
                  <a:pt x="10040" y="39635"/>
                </a:lnTo>
                <a:lnTo>
                  <a:pt x="11275" y="51563"/>
                </a:lnTo>
                <a:lnTo>
                  <a:pt x="14025" y="48985"/>
                </a:lnTo>
                <a:lnTo>
                  <a:pt x="26229" y="49428"/>
                </a:lnTo>
                <a:lnTo>
                  <a:pt x="29062" y="49493"/>
                </a:lnTo>
                <a:lnTo>
                  <a:pt x="31309" y="50101"/>
                </a:lnTo>
                <a:lnTo>
                  <a:pt x="34613" y="52387"/>
                </a:lnTo>
                <a:lnTo>
                  <a:pt x="35438" y="56094"/>
                </a:lnTo>
                <a:lnTo>
                  <a:pt x="35438" y="57340"/>
                </a:lnTo>
                <a:lnTo>
                  <a:pt x="34272" y="60742"/>
                </a:lnTo>
                <a:lnTo>
                  <a:pt x="31330" y="63474"/>
                </a:lnTo>
                <a:lnTo>
                  <a:pt x="28144" y="64706"/>
                </a:lnTo>
                <a:lnTo>
                  <a:pt x="24198" y="65479"/>
                </a:lnTo>
                <a:lnTo>
                  <a:pt x="17452" y="65479"/>
                </a:lnTo>
                <a:lnTo>
                  <a:pt x="14245" y="64871"/>
                </a:lnTo>
                <a:lnTo>
                  <a:pt x="11940" y="63676"/>
                </a:lnTo>
                <a:lnTo>
                  <a:pt x="8470" y="60666"/>
                </a:lnTo>
                <a:lnTo>
                  <a:pt x="8470" y="57556"/>
                </a:lnTo>
                <a:lnTo>
                  <a:pt x="9157" y="54648"/>
                </a:lnTo>
                <a:lnTo>
                  <a:pt x="9464" y="36234"/>
                </a:lnTo>
                <a:lnTo>
                  <a:pt x="10982" y="32879"/>
                </a:lnTo>
                <a:lnTo>
                  <a:pt x="13898" y="33681"/>
                </a:lnTo>
                <a:lnTo>
                  <a:pt x="17920" y="28105"/>
                </a:lnTo>
                <a:lnTo>
                  <a:pt x="13690" y="25336"/>
                </a:lnTo>
                <a:lnTo>
                  <a:pt x="11045" y="20955"/>
                </a:lnTo>
                <a:lnTo>
                  <a:pt x="11045" y="17730"/>
                </a:lnTo>
                <a:lnTo>
                  <a:pt x="11242" y="14911"/>
                </a:lnTo>
                <a:lnTo>
                  <a:pt x="9561" y="3200"/>
                </a:lnTo>
                <a:lnTo>
                  <a:pt x="6339" y="6235"/>
                </a:lnTo>
                <a:lnTo>
                  <a:pt x="4189" y="10299"/>
                </a:lnTo>
                <a:lnTo>
                  <a:pt x="2818" y="15011"/>
                </a:lnTo>
                <a:lnTo>
                  <a:pt x="2818" y="17791"/>
                </a:lnTo>
                <a:lnTo>
                  <a:pt x="3139" y="22212"/>
                </a:lnTo>
                <a:lnTo>
                  <a:pt x="4387" y="25577"/>
                </a:lnTo>
                <a:lnTo>
                  <a:pt x="6324" y="28421"/>
                </a:lnTo>
                <a:lnTo>
                  <a:pt x="3948" y="31356"/>
                </a:lnTo>
                <a:lnTo>
                  <a:pt x="2217" y="34822"/>
                </a:lnTo>
                <a:lnTo>
                  <a:pt x="1767" y="39001"/>
                </a:lnTo>
                <a:lnTo>
                  <a:pt x="2184" y="42076"/>
                </a:lnTo>
                <a:lnTo>
                  <a:pt x="3822" y="44831"/>
                </a:lnTo>
                <a:lnTo>
                  <a:pt x="6803" y="46875"/>
                </a:lnTo>
                <a:lnTo>
                  <a:pt x="3837" y="49618"/>
                </a:lnTo>
                <a:lnTo>
                  <a:pt x="1703" y="52527"/>
                </a:lnTo>
                <a:lnTo>
                  <a:pt x="402" y="55727"/>
                </a:lnTo>
                <a:close/>
              </a:path>
              <a:path w="44617" h="54648">
                <a:moveTo>
                  <a:pt x="14306" y="9079"/>
                </a:moveTo>
                <a:lnTo>
                  <a:pt x="17813" y="7113"/>
                </a:lnTo>
                <a:lnTo>
                  <a:pt x="20948" y="6832"/>
                </a:lnTo>
                <a:lnTo>
                  <a:pt x="24198" y="6832"/>
                </a:lnTo>
                <a:lnTo>
                  <a:pt x="26697" y="7760"/>
                </a:lnTo>
                <a:lnTo>
                  <a:pt x="30225" y="11480"/>
                </a:lnTo>
                <a:lnTo>
                  <a:pt x="31099" y="14083"/>
                </a:lnTo>
                <a:lnTo>
                  <a:pt x="31099" y="17412"/>
                </a:lnTo>
                <a:lnTo>
                  <a:pt x="30891" y="20181"/>
                </a:lnTo>
                <a:lnTo>
                  <a:pt x="30092" y="22783"/>
                </a:lnTo>
                <a:lnTo>
                  <a:pt x="27834" y="25919"/>
                </a:lnTo>
                <a:lnTo>
                  <a:pt x="24296" y="27812"/>
                </a:lnTo>
                <a:lnTo>
                  <a:pt x="21109" y="28105"/>
                </a:lnTo>
                <a:lnTo>
                  <a:pt x="17920" y="28105"/>
                </a:lnTo>
                <a:lnTo>
                  <a:pt x="13898" y="33681"/>
                </a:lnTo>
                <a:lnTo>
                  <a:pt x="17355" y="34721"/>
                </a:lnTo>
                <a:lnTo>
                  <a:pt x="21109" y="34988"/>
                </a:lnTo>
                <a:lnTo>
                  <a:pt x="23817" y="34988"/>
                </a:lnTo>
                <a:lnTo>
                  <a:pt x="28533" y="33793"/>
                </a:lnTo>
                <a:lnTo>
                  <a:pt x="32706" y="31863"/>
                </a:lnTo>
                <a:lnTo>
                  <a:pt x="35952" y="28842"/>
                </a:lnTo>
                <a:lnTo>
                  <a:pt x="38063" y="24839"/>
                </a:lnTo>
                <a:lnTo>
                  <a:pt x="39383" y="20181"/>
                </a:lnTo>
                <a:lnTo>
                  <a:pt x="39383" y="17362"/>
                </a:lnTo>
                <a:lnTo>
                  <a:pt x="39124" y="14022"/>
                </a:lnTo>
                <a:lnTo>
                  <a:pt x="38145" y="10872"/>
                </a:lnTo>
                <a:lnTo>
                  <a:pt x="36075" y="8139"/>
                </a:lnTo>
                <a:lnTo>
                  <a:pt x="42829" y="8139"/>
                </a:lnTo>
                <a:lnTo>
                  <a:pt x="44114" y="7289"/>
                </a:lnTo>
                <a:lnTo>
                  <a:pt x="44617" y="4546"/>
                </a:lnTo>
                <a:lnTo>
                  <a:pt x="42829" y="914"/>
                </a:lnTo>
                <a:lnTo>
                  <a:pt x="28587" y="914"/>
                </a:lnTo>
                <a:lnTo>
                  <a:pt x="27506" y="633"/>
                </a:lnTo>
                <a:lnTo>
                  <a:pt x="23864" y="74"/>
                </a:lnTo>
                <a:lnTo>
                  <a:pt x="18446" y="0"/>
                </a:lnTo>
                <a:lnTo>
                  <a:pt x="13741" y="1220"/>
                </a:lnTo>
                <a:lnTo>
                  <a:pt x="9561" y="3200"/>
                </a:lnTo>
                <a:lnTo>
                  <a:pt x="11242" y="14911"/>
                </a:lnTo>
                <a:lnTo>
                  <a:pt x="12038" y="12268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7268245" y="2862395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753" y="990"/>
                </a:lnTo>
                <a:lnTo>
                  <a:pt x="14201" y="0"/>
                </a:lnTo>
                <a:lnTo>
                  <a:pt x="11090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37" y="14465"/>
                </a:lnTo>
                <a:lnTo>
                  <a:pt x="0" y="17057"/>
                </a:lnTo>
                <a:lnTo>
                  <a:pt x="1738" y="20740"/>
                </a:lnTo>
                <a:lnTo>
                  <a:pt x="8329" y="20740"/>
                </a:lnTo>
                <a:lnTo>
                  <a:pt x="8329" y="52106"/>
                </a:lnTo>
                <a:lnTo>
                  <a:pt x="9093" y="56628"/>
                </a:lnTo>
                <a:lnTo>
                  <a:pt x="10407" y="60440"/>
                </a:lnTo>
                <a:lnTo>
                  <a:pt x="12646" y="63144"/>
                </a:lnTo>
                <a:lnTo>
                  <a:pt x="15807" y="64832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3" y="65098"/>
                </a:lnTo>
                <a:lnTo>
                  <a:pt x="30448" y="63079"/>
                </a:lnTo>
                <a:lnTo>
                  <a:pt x="30801" y="59983"/>
                </a:lnTo>
                <a:lnTo>
                  <a:pt x="30801" y="59321"/>
                </a:lnTo>
                <a:lnTo>
                  <a:pt x="28997" y="56743"/>
                </a:lnTo>
                <a:lnTo>
                  <a:pt x="26351" y="57773"/>
                </a:lnTo>
                <a:lnTo>
                  <a:pt x="23568" y="58179"/>
                </a:lnTo>
                <a:lnTo>
                  <a:pt x="19363" y="57326"/>
                </a:lnTo>
                <a:lnTo>
                  <a:pt x="17452" y="53900"/>
                </a:lnTo>
                <a:lnTo>
                  <a:pt x="16977" y="51347"/>
                </a:lnTo>
                <a:lnTo>
                  <a:pt x="16977" y="20740"/>
                </a:lnTo>
                <a:lnTo>
                  <a:pt x="29058" y="20740"/>
                </a:lnTo>
                <a:lnTo>
                  <a:pt x="30642" y="19304"/>
                </a:lnTo>
                <a:lnTo>
                  <a:pt x="30801" y="16369"/>
                </a:lnTo>
                <a:lnTo>
                  <a:pt x="29058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7309846" y="2874679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45" y="23915"/>
                </a:moveTo>
                <a:lnTo>
                  <a:pt x="9255" y="21351"/>
                </a:lnTo>
                <a:lnTo>
                  <a:pt x="9827" y="18986"/>
                </a:lnTo>
                <a:lnTo>
                  <a:pt x="11300" y="14605"/>
                </a:lnTo>
                <a:lnTo>
                  <a:pt x="13690" y="11163"/>
                </a:lnTo>
                <a:lnTo>
                  <a:pt x="17063" y="8892"/>
                </a:lnTo>
                <a:lnTo>
                  <a:pt x="21121" y="7495"/>
                </a:lnTo>
                <a:lnTo>
                  <a:pt x="26474" y="7495"/>
                </a:lnTo>
                <a:lnTo>
                  <a:pt x="30679" y="9032"/>
                </a:lnTo>
                <a:lnTo>
                  <a:pt x="34013" y="11455"/>
                </a:lnTo>
                <a:lnTo>
                  <a:pt x="36208" y="15011"/>
                </a:lnTo>
                <a:lnTo>
                  <a:pt x="37457" y="19418"/>
                </a:lnTo>
                <a:lnTo>
                  <a:pt x="38181" y="24270"/>
                </a:lnTo>
                <a:lnTo>
                  <a:pt x="38181" y="29731"/>
                </a:lnTo>
                <a:lnTo>
                  <a:pt x="37900" y="32324"/>
                </a:lnTo>
                <a:lnTo>
                  <a:pt x="37335" y="34671"/>
                </a:lnTo>
                <a:lnTo>
                  <a:pt x="36564" y="50266"/>
                </a:lnTo>
                <a:lnTo>
                  <a:pt x="39077" y="48376"/>
                </a:lnTo>
                <a:lnTo>
                  <a:pt x="43084" y="43538"/>
                </a:lnTo>
                <a:lnTo>
                  <a:pt x="44589" y="40655"/>
                </a:lnTo>
                <a:lnTo>
                  <a:pt x="45608" y="37299"/>
                </a:lnTo>
                <a:lnTo>
                  <a:pt x="46612" y="33962"/>
                </a:lnTo>
                <a:lnTo>
                  <a:pt x="47130" y="30304"/>
                </a:lnTo>
                <a:lnTo>
                  <a:pt x="47130" y="22226"/>
                </a:lnTo>
                <a:lnTo>
                  <a:pt x="46652" y="18554"/>
                </a:lnTo>
                <a:lnTo>
                  <a:pt x="45680" y="15303"/>
                </a:lnTo>
                <a:lnTo>
                  <a:pt x="44726" y="12042"/>
                </a:lnTo>
                <a:lnTo>
                  <a:pt x="43289" y="9273"/>
                </a:lnTo>
                <a:lnTo>
                  <a:pt x="41367" y="6998"/>
                </a:lnTo>
                <a:lnTo>
                  <a:pt x="37054" y="2973"/>
                </a:lnTo>
                <a:lnTo>
                  <a:pt x="34174" y="1778"/>
                </a:lnTo>
                <a:lnTo>
                  <a:pt x="31294" y="598"/>
                </a:lnTo>
                <a:lnTo>
                  <a:pt x="27910" y="0"/>
                </a:lnTo>
                <a:lnTo>
                  <a:pt x="20030" y="0"/>
                </a:lnTo>
                <a:lnTo>
                  <a:pt x="16510" y="673"/>
                </a:lnTo>
                <a:lnTo>
                  <a:pt x="13506" y="2009"/>
                </a:lnTo>
                <a:lnTo>
                  <a:pt x="10504" y="3355"/>
                </a:lnTo>
                <a:lnTo>
                  <a:pt x="8002" y="5219"/>
                </a:lnTo>
                <a:lnTo>
                  <a:pt x="3985" y="10072"/>
                </a:lnTo>
                <a:lnTo>
                  <a:pt x="2487" y="12956"/>
                </a:lnTo>
                <a:lnTo>
                  <a:pt x="1497" y="16308"/>
                </a:lnTo>
                <a:lnTo>
                  <a:pt x="504" y="19649"/>
                </a:lnTo>
                <a:lnTo>
                  <a:pt x="0" y="23317"/>
                </a:lnTo>
                <a:lnTo>
                  <a:pt x="0" y="31409"/>
                </a:lnTo>
                <a:lnTo>
                  <a:pt x="478" y="35104"/>
                </a:lnTo>
                <a:lnTo>
                  <a:pt x="1410" y="38354"/>
                </a:lnTo>
                <a:lnTo>
                  <a:pt x="2354" y="41619"/>
                </a:lnTo>
                <a:lnTo>
                  <a:pt x="3787" y="44387"/>
                </a:lnTo>
                <a:lnTo>
                  <a:pt x="5709" y="46659"/>
                </a:lnTo>
                <a:lnTo>
                  <a:pt x="10025" y="50673"/>
                </a:lnTo>
                <a:lnTo>
                  <a:pt x="9673" y="34229"/>
                </a:lnTo>
                <a:lnTo>
                  <a:pt x="8945" y="29364"/>
                </a:lnTo>
                <a:lnTo>
                  <a:pt x="8945" y="23915"/>
                </a:lnTo>
                <a:close/>
              </a:path>
              <a:path w="47130" h="53657">
                <a:moveTo>
                  <a:pt x="26024" y="46126"/>
                </a:moveTo>
                <a:lnTo>
                  <a:pt x="20703" y="46126"/>
                </a:lnTo>
                <a:lnTo>
                  <a:pt x="16510" y="44578"/>
                </a:lnTo>
                <a:lnTo>
                  <a:pt x="13154" y="42152"/>
                </a:lnTo>
                <a:lnTo>
                  <a:pt x="10933" y="38646"/>
                </a:lnTo>
                <a:lnTo>
                  <a:pt x="9673" y="34229"/>
                </a:lnTo>
                <a:lnTo>
                  <a:pt x="10025" y="50673"/>
                </a:lnTo>
                <a:lnTo>
                  <a:pt x="12905" y="51869"/>
                </a:lnTo>
                <a:lnTo>
                  <a:pt x="15786" y="53074"/>
                </a:lnTo>
                <a:lnTo>
                  <a:pt x="19159" y="53657"/>
                </a:lnTo>
                <a:lnTo>
                  <a:pt x="27028" y="53657"/>
                </a:lnTo>
                <a:lnTo>
                  <a:pt x="30520" y="52984"/>
                </a:lnTo>
                <a:lnTo>
                  <a:pt x="33534" y="51628"/>
                </a:lnTo>
                <a:lnTo>
                  <a:pt x="36564" y="50266"/>
                </a:lnTo>
                <a:lnTo>
                  <a:pt x="37335" y="34671"/>
                </a:lnTo>
                <a:lnTo>
                  <a:pt x="35891" y="39042"/>
                </a:lnTo>
                <a:lnTo>
                  <a:pt x="33487" y="42458"/>
                </a:lnTo>
                <a:lnTo>
                  <a:pt x="30092" y="44705"/>
                </a:lnTo>
                <a:lnTo>
                  <a:pt x="26024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7369300" y="2874679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9" y="23915"/>
                </a:moveTo>
                <a:lnTo>
                  <a:pt x="9244" y="21351"/>
                </a:lnTo>
                <a:lnTo>
                  <a:pt x="9820" y="18986"/>
                </a:lnTo>
                <a:lnTo>
                  <a:pt x="11290" y="14605"/>
                </a:lnTo>
                <a:lnTo>
                  <a:pt x="13680" y="11163"/>
                </a:lnTo>
                <a:lnTo>
                  <a:pt x="17049" y="8892"/>
                </a:lnTo>
                <a:lnTo>
                  <a:pt x="21109" y="7495"/>
                </a:lnTo>
                <a:lnTo>
                  <a:pt x="26478" y="7495"/>
                </a:lnTo>
                <a:lnTo>
                  <a:pt x="30671" y="9032"/>
                </a:lnTo>
                <a:lnTo>
                  <a:pt x="34016" y="11455"/>
                </a:lnTo>
                <a:lnTo>
                  <a:pt x="36197" y="15011"/>
                </a:lnTo>
                <a:lnTo>
                  <a:pt x="37447" y="19418"/>
                </a:lnTo>
                <a:lnTo>
                  <a:pt x="38171" y="24270"/>
                </a:lnTo>
                <a:lnTo>
                  <a:pt x="38171" y="29731"/>
                </a:lnTo>
                <a:lnTo>
                  <a:pt x="37886" y="32324"/>
                </a:lnTo>
                <a:lnTo>
                  <a:pt x="36762" y="37023"/>
                </a:lnTo>
                <a:lnTo>
                  <a:pt x="36554" y="50266"/>
                </a:lnTo>
                <a:lnTo>
                  <a:pt x="39067" y="48376"/>
                </a:lnTo>
                <a:lnTo>
                  <a:pt x="43074" y="43538"/>
                </a:lnTo>
                <a:lnTo>
                  <a:pt x="44593" y="40655"/>
                </a:lnTo>
                <a:lnTo>
                  <a:pt x="45598" y="37299"/>
                </a:lnTo>
                <a:lnTo>
                  <a:pt x="46616" y="33962"/>
                </a:lnTo>
                <a:lnTo>
                  <a:pt x="47120" y="30304"/>
                </a:lnTo>
                <a:lnTo>
                  <a:pt x="47120" y="22226"/>
                </a:lnTo>
                <a:lnTo>
                  <a:pt x="46642" y="18554"/>
                </a:lnTo>
                <a:lnTo>
                  <a:pt x="45684" y="15303"/>
                </a:lnTo>
                <a:lnTo>
                  <a:pt x="44730" y="12042"/>
                </a:lnTo>
                <a:lnTo>
                  <a:pt x="43282" y="9273"/>
                </a:lnTo>
                <a:lnTo>
                  <a:pt x="41367" y="6998"/>
                </a:lnTo>
                <a:lnTo>
                  <a:pt x="37044" y="2973"/>
                </a:lnTo>
                <a:lnTo>
                  <a:pt x="34164" y="1778"/>
                </a:lnTo>
                <a:lnTo>
                  <a:pt x="31283" y="598"/>
                </a:lnTo>
                <a:lnTo>
                  <a:pt x="27900" y="0"/>
                </a:lnTo>
                <a:lnTo>
                  <a:pt x="20020" y="0"/>
                </a:lnTo>
                <a:lnTo>
                  <a:pt x="16498" y="673"/>
                </a:lnTo>
                <a:lnTo>
                  <a:pt x="13496" y="2009"/>
                </a:lnTo>
                <a:lnTo>
                  <a:pt x="10494" y="3355"/>
                </a:lnTo>
                <a:lnTo>
                  <a:pt x="7992" y="5219"/>
                </a:lnTo>
                <a:lnTo>
                  <a:pt x="3985" y="10072"/>
                </a:lnTo>
                <a:lnTo>
                  <a:pt x="2476" y="12956"/>
                </a:lnTo>
                <a:lnTo>
                  <a:pt x="1483" y="16308"/>
                </a:lnTo>
                <a:lnTo>
                  <a:pt x="490" y="19649"/>
                </a:lnTo>
                <a:lnTo>
                  <a:pt x="0" y="23317"/>
                </a:lnTo>
                <a:lnTo>
                  <a:pt x="0" y="31409"/>
                </a:lnTo>
                <a:lnTo>
                  <a:pt x="468" y="35104"/>
                </a:lnTo>
                <a:lnTo>
                  <a:pt x="1410" y="38354"/>
                </a:lnTo>
                <a:lnTo>
                  <a:pt x="2343" y="41619"/>
                </a:lnTo>
                <a:lnTo>
                  <a:pt x="3776" y="44387"/>
                </a:lnTo>
                <a:lnTo>
                  <a:pt x="5698" y="46659"/>
                </a:lnTo>
                <a:lnTo>
                  <a:pt x="10015" y="50673"/>
                </a:lnTo>
                <a:lnTo>
                  <a:pt x="8949" y="29364"/>
                </a:lnTo>
                <a:lnTo>
                  <a:pt x="8949" y="23915"/>
                </a:lnTo>
                <a:close/>
              </a:path>
              <a:path w="47120" h="53657">
                <a:moveTo>
                  <a:pt x="9658" y="34229"/>
                </a:moveTo>
                <a:lnTo>
                  <a:pt x="8949" y="29364"/>
                </a:lnTo>
                <a:lnTo>
                  <a:pt x="10015" y="50673"/>
                </a:lnTo>
                <a:lnTo>
                  <a:pt x="12895" y="5186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14" y="53657"/>
                </a:lnTo>
                <a:lnTo>
                  <a:pt x="30510" y="52984"/>
                </a:lnTo>
                <a:lnTo>
                  <a:pt x="33538" y="51628"/>
                </a:lnTo>
                <a:lnTo>
                  <a:pt x="36554" y="50266"/>
                </a:lnTo>
                <a:lnTo>
                  <a:pt x="36762" y="37023"/>
                </a:lnTo>
                <a:lnTo>
                  <a:pt x="34678" y="40755"/>
                </a:lnTo>
                <a:lnTo>
                  <a:pt x="31943" y="43765"/>
                </a:lnTo>
                <a:lnTo>
                  <a:pt x="28216" y="45659"/>
                </a:lnTo>
                <a:lnTo>
                  <a:pt x="23486" y="46126"/>
                </a:lnTo>
                <a:lnTo>
                  <a:pt x="20693" y="46126"/>
                </a:lnTo>
                <a:lnTo>
                  <a:pt x="16498" y="44578"/>
                </a:lnTo>
                <a:lnTo>
                  <a:pt x="13150" y="42152"/>
                </a:lnTo>
                <a:lnTo>
                  <a:pt x="10922" y="38646"/>
                </a:lnTo>
                <a:lnTo>
                  <a:pt x="9658" y="342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7432048" y="2851758"/>
            <a:ext cx="8625" cy="75844"/>
          </a:xfrm>
          <a:custGeom>
            <a:avLst/>
            <a:gdLst/>
            <a:ahLst/>
            <a:cxnLst/>
            <a:rect l="l" t="t" r="r" b="b"/>
            <a:pathLst>
              <a:path w="8625" h="75844">
                <a:moveTo>
                  <a:pt x="8625" y="74192"/>
                </a:moveTo>
                <a:lnTo>
                  <a:pt x="8625" y="1699"/>
                </a:lnTo>
                <a:lnTo>
                  <a:pt x="8420" y="939"/>
                </a:lnTo>
                <a:lnTo>
                  <a:pt x="5871" y="0"/>
                </a:lnTo>
                <a:lnTo>
                  <a:pt x="2753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3" y="75844"/>
                </a:lnTo>
                <a:lnTo>
                  <a:pt x="5871" y="75844"/>
                </a:lnTo>
                <a:lnTo>
                  <a:pt x="8625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7455228" y="2874683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4" y="52221"/>
                </a:moveTo>
                <a:lnTo>
                  <a:pt x="8578" y="52984"/>
                </a:lnTo>
                <a:lnTo>
                  <a:pt x="11606" y="53527"/>
                </a:lnTo>
                <a:lnTo>
                  <a:pt x="14879" y="53657"/>
                </a:lnTo>
                <a:lnTo>
                  <a:pt x="17600" y="53657"/>
                </a:lnTo>
                <a:lnTo>
                  <a:pt x="20102" y="53312"/>
                </a:lnTo>
                <a:lnTo>
                  <a:pt x="24635" y="51940"/>
                </a:lnTo>
                <a:lnTo>
                  <a:pt x="28228" y="49593"/>
                </a:lnTo>
                <a:lnTo>
                  <a:pt x="31132" y="46609"/>
                </a:lnTo>
                <a:lnTo>
                  <a:pt x="32922" y="42696"/>
                </a:lnTo>
                <a:lnTo>
                  <a:pt x="33365" y="37973"/>
                </a:lnTo>
                <a:lnTo>
                  <a:pt x="33365" y="35877"/>
                </a:lnTo>
                <a:lnTo>
                  <a:pt x="32346" y="32547"/>
                </a:lnTo>
                <a:lnTo>
                  <a:pt x="30765" y="29728"/>
                </a:lnTo>
                <a:lnTo>
                  <a:pt x="27249" y="26629"/>
                </a:lnTo>
                <a:lnTo>
                  <a:pt x="24354" y="25120"/>
                </a:lnTo>
                <a:lnTo>
                  <a:pt x="21402" y="23809"/>
                </a:lnTo>
                <a:lnTo>
                  <a:pt x="18456" y="22604"/>
                </a:lnTo>
                <a:lnTo>
                  <a:pt x="15603" y="21449"/>
                </a:lnTo>
                <a:lnTo>
                  <a:pt x="12096" y="19342"/>
                </a:lnTo>
                <a:lnTo>
                  <a:pt x="9781" y="16584"/>
                </a:lnTo>
                <a:lnTo>
                  <a:pt x="9439" y="13992"/>
                </a:lnTo>
                <a:lnTo>
                  <a:pt x="9989" y="11174"/>
                </a:lnTo>
                <a:lnTo>
                  <a:pt x="12319" y="8290"/>
                </a:lnTo>
                <a:lnTo>
                  <a:pt x="15469" y="7109"/>
                </a:lnTo>
                <a:lnTo>
                  <a:pt x="18241" y="6944"/>
                </a:lnTo>
                <a:lnTo>
                  <a:pt x="21341" y="7134"/>
                </a:lnTo>
                <a:lnTo>
                  <a:pt x="24980" y="8355"/>
                </a:lnTo>
                <a:lnTo>
                  <a:pt x="27641" y="9687"/>
                </a:lnTo>
                <a:lnTo>
                  <a:pt x="30618" y="9867"/>
                </a:lnTo>
                <a:lnTo>
                  <a:pt x="30963" y="7148"/>
                </a:lnTo>
                <a:lnTo>
                  <a:pt x="30669" y="4405"/>
                </a:lnTo>
                <a:lnTo>
                  <a:pt x="28108" y="2195"/>
                </a:lnTo>
                <a:lnTo>
                  <a:pt x="25510" y="1140"/>
                </a:lnTo>
                <a:lnTo>
                  <a:pt x="22114" y="316"/>
                </a:lnTo>
                <a:lnTo>
                  <a:pt x="18338" y="0"/>
                </a:lnTo>
                <a:lnTo>
                  <a:pt x="15469" y="0"/>
                </a:lnTo>
                <a:lnTo>
                  <a:pt x="12967" y="392"/>
                </a:lnTo>
                <a:lnTo>
                  <a:pt x="8669" y="1979"/>
                </a:lnTo>
                <a:lnTo>
                  <a:pt x="5454" y="4366"/>
                </a:lnTo>
                <a:lnTo>
                  <a:pt x="2955" y="7211"/>
                </a:lnTo>
                <a:lnTo>
                  <a:pt x="1504" y="10717"/>
                </a:lnTo>
                <a:lnTo>
                  <a:pt x="1167" y="14475"/>
                </a:lnTo>
                <a:lnTo>
                  <a:pt x="1497" y="18514"/>
                </a:lnTo>
                <a:lnTo>
                  <a:pt x="2868" y="21628"/>
                </a:lnTo>
                <a:lnTo>
                  <a:pt x="6004" y="25206"/>
                </a:lnTo>
                <a:lnTo>
                  <a:pt x="8669" y="26935"/>
                </a:lnTo>
                <a:lnTo>
                  <a:pt x="11549" y="28407"/>
                </a:lnTo>
                <a:lnTo>
                  <a:pt x="14512" y="29641"/>
                </a:lnTo>
                <a:lnTo>
                  <a:pt x="17334" y="30797"/>
                </a:lnTo>
                <a:lnTo>
                  <a:pt x="19991" y="31990"/>
                </a:lnTo>
                <a:lnTo>
                  <a:pt x="23130" y="34264"/>
                </a:lnTo>
                <a:lnTo>
                  <a:pt x="24833" y="37299"/>
                </a:lnTo>
                <a:lnTo>
                  <a:pt x="24588" y="41173"/>
                </a:lnTo>
                <a:lnTo>
                  <a:pt x="22983" y="43941"/>
                </a:lnTo>
                <a:lnTo>
                  <a:pt x="20214" y="45680"/>
                </a:lnTo>
                <a:lnTo>
                  <a:pt x="16498" y="46493"/>
                </a:lnTo>
                <a:lnTo>
                  <a:pt x="13089" y="46493"/>
                </a:lnTo>
                <a:lnTo>
                  <a:pt x="9856" y="45755"/>
                </a:lnTo>
                <a:lnTo>
                  <a:pt x="5958" y="44157"/>
                </a:lnTo>
                <a:lnTo>
                  <a:pt x="3175" y="42555"/>
                </a:lnTo>
                <a:lnTo>
                  <a:pt x="270" y="42937"/>
                </a:lnTo>
                <a:lnTo>
                  <a:pt x="0" y="45514"/>
                </a:lnTo>
                <a:lnTo>
                  <a:pt x="270" y="48182"/>
                </a:lnTo>
                <a:lnTo>
                  <a:pt x="2941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7530717" y="2851758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699"/>
                </a:lnTo>
                <a:lnTo>
                  <a:pt x="8420" y="939"/>
                </a:lnTo>
                <a:lnTo>
                  <a:pt x="5871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6" y="74930"/>
                </a:lnTo>
                <a:lnTo>
                  <a:pt x="2757" y="75844"/>
                </a:lnTo>
                <a:lnTo>
                  <a:pt x="5871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7556630" y="2855311"/>
            <a:ext cx="10688" cy="72290"/>
          </a:xfrm>
          <a:custGeom>
            <a:avLst/>
            <a:gdLst/>
            <a:ahLst/>
            <a:cxnLst/>
            <a:rect l="l" t="t" r="r" b="b"/>
            <a:pathLst>
              <a:path w="10688" h="72290">
                <a:moveTo>
                  <a:pt x="0" y="5424"/>
                </a:moveTo>
                <a:lnTo>
                  <a:pt x="370" y="8891"/>
                </a:lnTo>
                <a:lnTo>
                  <a:pt x="3275" y="10731"/>
                </a:lnTo>
                <a:lnTo>
                  <a:pt x="7358" y="10731"/>
                </a:lnTo>
                <a:lnTo>
                  <a:pt x="10309" y="8841"/>
                </a:lnTo>
                <a:lnTo>
                  <a:pt x="10688" y="5309"/>
                </a:lnTo>
                <a:lnTo>
                  <a:pt x="10309" y="1856"/>
                </a:lnTo>
                <a:lnTo>
                  <a:pt x="7415" y="0"/>
                </a:lnTo>
                <a:lnTo>
                  <a:pt x="3336" y="0"/>
                </a:lnTo>
                <a:lnTo>
                  <a:pt x="380" y="1893"/>
                </a:lnTo>
                <a:lnTo>
                  <a:pt x="0" y="5424"/>
                </a:lnTo>
                <a:close/>
              </a:path>
              <a:path w="10688" h="72290">
                <a:moveTo>
                  <a:pt x="1238" y="71376"/>
                </a:moveTo>
                <a:lnTo>
                  <a:pt x="3812" y="72290"/>
                </a:lnTo>
                <a:lnTo>
                  <a:pt x="6926" y="72290"/>
                </a:lnTo>
                <a:lnTo>
                  <a:pt x="9683" y="70638"/>
                </a:lnTo>
                <a:lnTo>
                  <a:pt x="9683" y="21808"/>
                </a:lnTo>
                <a:lnTo>
                  <a:pt x="9474" y="21109"/>
                </a:lnTo>
                <a:lnTo>
                  <a:pt x="6926" y="20156"/>
                </a:lnTo>
                <a:lnTo>
                  <a:pt x="3812" y="20156"/>
                </a:lnTo>
                <a:lnTo>
                  <a:pt x="1054" y="21808"/>
                </a:lnTo>
                <a:lnTo>
                  <a:pt x="1054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7584645" y="2851758"/>
            <a:ext cx="38707" cy="75879"/>
          </a:xfrm>
          <a:custGeom>
            <a:avLst/>
            <a:gdLst/>
            <a:ahLst/>
            <a:cxnLst/>
            <a:rect l="l" t="t" r="r" b="b"/>
            <a:pathLst>
              <a:path w="38707" h="75879">
                <a:moveTo>
                  <a:pt x="35363" y="28130"/>
                </a:moveTo>
                <a:lnTo>
                  <a:pt x="36478" y="26603"/>
                </a:lnTo>
                <a:lnTo>
                  <a:pt x="34945" y="23809"/>
                </a:lnTo>
                <a:lnTo>
                  <a:pt x="32162" y="23670"/>
                </a:lnTo>
                <a:lnTo>
                  <a:pt x="29415" y="23809"/>
                </a:lnTo>
                <a:lnTo>
                  <a:pt x="26449" y="25577"/>
                </a:lnTo>
                <a:lnTo>
                  <a:pt x="8639" y="45859"/>
                </a:lnTo>
                <a:lnTo>
                  <a:pt x="8639" y="1699"/>
                </a:lnTo>
                <a:lnTo>
                  <a:pt x="8431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30"/>
                </a:lnTo>
                <a:lnTo>
                  <a:pt x="2757" y="75844"/>
                </a:lnTo>
                <a:lnTo>
                  <a:pt x="5882" y="75844"/>
                </a:lnTo>
                <a:lnTo>
                  <a:pt x="8639" y="74192"/>
                </a:lnTo>
                <a:lnTo>
                  <a:pt x="8639" y="47117"/>
                </a:lnTo>
                <a:lnTo>
                  <a:pt x="28544" y="74141"/>
                </a:lnTo>
                <a:lnTo>
                  <a:pt x="30275" y="75512"/>
                </a:lnTo>
                <a:lnTo>
                  <a:pt x="33206" y="75879"/>
                </a:lnTo>
                <a:lnTo>
                  <a:pt x="35801" y="75844"/>
                </a:lnTo>
                <a:lnTo>
                  <a:pt x="38707" y="74141"/>
                </a:lnTo>
                <a:lnTo>
                  <a:pt x="37443" y="71589"/>
                </a:lnTo>
                <a:lnTo>
                  <a:pt x="18274" y="45820"/>
                </a:lnTo>
                <a:lnTo>
                  <a:pt x="35363" y="28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7632993" y="2874683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62" y="16941"/>
                </a:moveTo>
                <a:lnTo>
                  <a:pt x="42177" y="14133"/>
                </a:lnTo>
                <a:lnTo>
                  <a:pt x="41389" y="11325"/>
                </a:lnTo>
                <a:lnTo>
                  <a:pt x="38487" y="6807"/>
                </a:lnTo>
                <a:lnTo>
                  <a:pt x="34674" y="3070"/>
                </a:lnTo>
                <a:lnTo>
                  <a:pt x="32062" y="1838"/>
                </a:lnTo>
                <a:lnTo>
                  <a:pt x="29462" y="622"/>
                </a:lnTo>
                <a:lnTo>
                  <a:pt x="26315" y="0"/>
                </a:lnTo>
                <a:lnTo>
                  <a:pt x="26348" y="6997"/>
                </a:lnTo>
                <a:lnTo>
                  <a:pt x="29502" y="8329"/>
                </a:lnTo>
                <a:lnTo>
                  <a:pt x="31633" y="11008"/>
                </a:lnTo>
                <a:lnTo>
                  <a:pt x="33754" y="13690"/>
                </a:lnTo>
                <a:lnTo>
                  <a:pt x="34772" y="17373"/>
                </a:lnTo>
                <a:lnTo>
                  <a:pt x="34660" y="22071"/>
                </a:lnTo>
                <a:lnTo>
                  <a:pt x="8945" y="22071"/>
                </a:lnTo>
                <a:lnTo>
                  <a:pt x="9018" y="20091"/>
                </a:lnTo>
                <a:lnTo>
                  <a:pt x="10440" y="3110"/>
                </a:lnTo>
                <a:lnTo>
                  <a:pt x="8064" y="4899"/>
                </a:lnTo>
                <a:lnTo>
                  <a:pt x="4130" y="9575"/>
                </a:lnTo>
                <a:lnTo>
                  <a:pt x="2606" y="12405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6" y="38681"/>
                </a:lnTo>
                <a:lnTo>
                  <a:pt x="2519" y="42011"/>
                </a:lnTo>
                <a:lnTo>
                  <a:pt x="4028" y="44780"/>
                </a:lnTo>
                <a:lnTo>
                  <a:pt x="6015" y="46987"/>
                </a:lnTo>
                <a:lnTo>
                  <a:pt x="10454" y="50860"/>
                </a:lnTo>
                <a:lnTo>
                  <a:pt x="13381" y="51965"/>
                </a:lnTo>
                <a:lnTo>
                  <a:pt x="16286" y="53096"/>
                </a:lnTo>
                <a:lnTo>
                  <a:pt x="19681" y="53657"/>
                </a:lnTo>
                <a:lnTo>
                  <a:pt x="23554" y="53657"/>
                </a:lnTo>
                <a:lnTo>
                  <a:pt x="27896" y="53492"/>
                </a:lnTo>
                <a:lnTo>
                  <a:pt x="31842" y="52793"/>
                </a:lnTo>
                <a:lnTo>
                  <a:pt x="35078" y="51965"/>
                </a:lnTo>
                <a:lnTo>
                  <a:pt x="37800" y="51090"/>
                </a:lnTo>
                <a:lnTo>
                  <a:pt x="41047" y="48816"/>
                </a:lnTo>
                <a:lnTo>
                  <a:pt x="41367" y="46163"/>
                </a:lnTo>
                <a:lnTo>
                  <a:pt x="40792" y="43012"/>
                </a:lnTo>
                <a:lnTo>
                  <a:pt x="38070" y="43267"/>
                </a:lnTo>
                <a:lnTo>
                  <a:pt x="34916" y="44550"/>
                </a:lnTo>
                <a:lnTo>
                  <a:pt x="32123" y="45439"/>
                </a:lnTo>
                <a:lnTo>
                  <a:pt x="28620" y="46187"/>
                </a:lnTo>
                <a:lnTo>
                  <a:pt x="24364" y="46379"/>
                </a:lnTo>
                <a:lnTo>
                  <a:pt x="21535" y="46379"/>
                </a:lnTo>
                <a:lnTo>
                  <a:pt x="17161" y="45133"/>
                </a:lnTo>
                <a:lnTo>
                  <a:pt x="13590" y="43116"/>
                </a:lnTo>
                <a:lnTo>
                  <a:pt x="11139" y="40002"/>
                </a:lnTo>
                <a:lnTo>
                  <a:pt x="9742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21" y="27748"/>
                </a:lnTo>
                <a:lnTo>
                  <a:pt x="43351" y="24739"/>
                </a:lnTo>
                <a:lnTo>
                  <a:pt x="43351" y="19926"/>
                </a:lnTo>
                <a:lnTo>
                  <a:pt x="42962" y="16941"/>
                </a:lnTo>
                <a:close/>
              </a:path>
              <a:path w="43351" h="53657">
                <a:moveTo>
                  <a:pt x="9018" y="20091"/>
                </a:moveTo>
                <a:lnTo>
                  <a:pt x="9950" y="16355"/>
                </a:lnTo>
                <a:lnTo>
                  <a:pt x="11398" y="12927"/>
                </a:lnTo>
                <a:lnTo>
                  <a:pt x="14928" y="9079"/>
                </a:lnTo>
                <a:lnTo>
                  <a:pt x="18150" y="7415"/>
                </a:lnTo>
                <a:lnTo>
                  <a:pt x="22169" y="6997"/>
                </a:lnTo>
                <a:lnTo>
                  <a:pt x="26348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31" y="622"/>
                </a:lnTo>
                <a:lnTo>
                  <a:pt x="13248" y="1864"/>
                </a:lnTo>
                <a:lnTo>
                  <a:pt x="10440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7720481" y="2880183"/>
            <a:ext cx="44650" cy="69263"/>
          </a:xfrm>
          <a:custGeom>
            <a:avLst/>
            <a:gdLst/>
            <a:ahLst/>
            <a:cxnLst/>
            <a:rect l="l" t="t" r="r" b="b"/>
            <a:pathLst>
              <a:path w="44650" h="69263">
                <a:moveTo>
                  <a:pt x="29317" y="2682"/>
                </a:moveTo>
                <a:lnTo>
                  <a:pt x="26254" y="5652"/>
                </a:lnTo>
                <a:lnTo>
                  <a:pt x="26743" y="15519"/>
                </a:lnTo>
                <a:lnTo>
                  <a:pt x="30163" y="16906"/>
                </a:lnTo>
                <a:lnTo>
                  <a:pt x="30448" y="0"/>
                </a:lnTo>
                <a:lnTo>
                  <a:pt x="29317" y="2682"/>
                </a:lnTo>
                <a:close/>
              </a:path>
              <a:path w="44650" h="69263">
                <a:moveTo>
                  <a:pt x="8945" y="39423"/>
                </a:moveTo>
                <a:lnTo>
                  <a:pt x="8945" y="14669"/>
                </a:lnTo>
                <a:lnTo>
                  <a:pt x="22538" y="14669"/>
                </a:lnTo>
                <a:lnTo>
                  <a:pt x="26743" y="15519"/>
                </a:lnTo>
                <a:lnTo>
                  <a:pt x="26254" y="5652"/>
                </a:lnTo>
                <a:lnTo>
                  <a:pt x="23399" y="6922"/>
                </a:lnTo>
                <a:lnTo>
                  <a:pt x="19184" y="7240"/>
                </a:lnTo>
                <a:lnTo>
                  <a:pt x="8945" y="7240"/>
                </a:lnTo>
                <a:lnTo>
                  <a:pt x="8945" y="-15493"/>
                </a:lnTo>
                <a:lnTo>
                  <a:pt x="20821" y="-15493"/>
                </a:lnTo>
                <a:lnTo>
                  <a:pt x="24465" y="-14730"/>
                </a:lnTo>
                <a:lnTo>
                  <a:pt x="27294" y="-13484"/>
                </a:lnTo>
                <a:lnTo>
                  <a:pt x="29969" y="-10400"/>
                </a:lnTo>
                <a:lnTo>
                  <a:pt x="30866" y="-7656"/>
                </a:lnTo>
                <a:lnTo>
                  <a:pt x="31095" y="-4431"/>
                </a:lnTo>
                <a:lnTo>
                  <a:pt x="31095" y="-2894"/>
                </a:lnTo>
                <a:lnTo>
                  <a:pt x="30448" y="0"/>
                </a:lnTo>
                <a:lnTo>
                  <a:pt x="30163" y="16906"/>
                </a:lnTo>
                <a:lnTo>
                  <a:pt x="33569" y="20408"/>
                </a:lnTo>
                <a:lnTo>
                  <a:pt x="31366" y="9575"/>
                </a:lnTo>
                <a:lnTo>
                  <a:pt x="35261" y="7089"/>
                </a:lnTo>
                <a:lnTo>
                  <a:pt x="38080" y="3632"/>
                </a:lnTo>
                <a:lnTo>
                  <a:pt x="39405" y="939"/>
                </a:lnTo>
                <a:lnTo>
                  <a:pt x="40178" y="-2080"/>
                </a:lnTo>
                <a:lnTo>
                  <a:pt x="40373" y="-5345"/>
                </a:lnTo>
                <a:lnTo>
                  <a:pt x="40373" y="-8139"/>
                </a:lnTo>
                <a:lnTo>
                  <a:pt x="39933" y="-10627"/>
                </a:lnTo>
                <a:lnTo>
                  <a:pt x="38181" y="-15048"/>
                </a:lnTo>
                <a:lnTo>
                  <a:pt x="35153" y="-18413"/>
                </a:lnTo>
                <a:lnTo>
                  <a:pt x="31276" y="-21092"/>
                </a:lnTo>
                <a:lnTo>
                  <a:pt x="28691" y="-21894"/>
                </a:lnTo>
                <a:lnTo>
                  <a:pt x="26107" y="-22693"/>
                </a:lnTo>
                <a:lnTo>
                  <a:pt x="22787" y="-23086"/>
                </a:lnTo>
                <a:lnTo>
                  <a:pt x="3347" y="-23086"/>
                </a:lnTo>
                <a:lnTo>
                  <a:pt x="1065" y="-22247"/>
                </a:lnTo>
                <a:lnTo>
                  <a:pt x="0" y="-19288"/>
                </a:lnTo>
                <a:lnTo>
                  <a:pt x="0" y="43322"/>
                </a:lnTo>
                <a:lnTo>
                  <a:pt x="341" y="45735"/>
                </a:lnTo>
                <a:lnTo>
                  <a:pt x="3347" y="47130"/>
                </a:lnTo>
                <a:lnTo>
                  <a:pt x="23597" y="47130"/>
                </a:lnTo>
                <a:lnTo>
                  <a:pt x="25850" y="46926"/>
                </a:lnTo>
                <a:lnTo>
                  <a:pt x="29808" y="46177"/>
                </a:lnTo>
                <a:lnTo>
                  <a:pt x="25862" y="39168"/>
                </a:lnTo>
                <a:lnTo>
                  <a:pt x="22010" y="39423"/>
                </a:lnTo>
                <a:lnTo>
                  <a:pt x="8945" y="39423"/>
                </a:lnTo>
                <a:close/>
              </a:path>
              <a:path w="44650" h="69263">
                <a:moveTo>
                  <a:pt x="35189" y="27536"/>
                </a:moveTo>
                <a:lnTo>
                  <a:pt x="35189" y="29491"/>
                </a:lnTo>
                <a:lnTo>
                  <a:pt x="34196" y="32692"/>
                </a:lnTo>
                <a:lnTo>
                  <a:pt x="32616" y="35410"/>
                </a:lnTo>
                <a:lnTo>
                  <a:pt x="28925" y="38153"/>
                </a:lnTo>
                <a:lnTo>
                  <a:pt x="25862" y="39168"/>
                </a:lnTo>
                <a:lnTo>
                  <a:pt x="29808" y="46177"/>
                </a:lnTo>
                <a:lnTo>
                  <a:pt x="33385" y="44844"/>
                </a:lnTo>
                <a:lnTo>
                  <a:pt x="36658" y="43143"/>
                </a:lnTo>
                <a:lnTo>
                  <a:pt x="39419" y="40906"/>
                </a:lnTo>
                <a:lnTo>
                  <a:pt x="41575" y="38113"/>
                </a:lnTo>
                <a:lnTo>
                  <a:pt x="43304" y="34963"/>
                </a:lnTo>
                <a:lnTo>
                  <a:pt x="44395" y="31230"/>
                </a:lnTo>
                <a:lnTo>
                  <a:pt x="44650" y="26990"/>
                </a:lnTo>
                <a:lnTo>
                  <a:pt x="44309" y="22428"/>
                </a:lnTo>
                <a:lnTo>
                  <a:pt x="42926" y="18442"/>
                </a:lnTo>
                <a:lnTo>
                  <a:pt x="40751" y="15217"/>
                </a:lnTo>
                <a:lnTo>
                  <a:pt x="38145" y="12510"/>
                </a:lnTo>
                <a:lnTo>
                  <a:pt x="34933" y="10605"/>
                </a:lnTo>
                <a:lnTo>
                  <a:pt x="31366" y="9575"/>
                </a:lnTo>
                <a:lnTo>
                  <a:pt x="33569" y="20408"/>
                </a:lnTo>
                <a:lnTo>
                  <a:pt x="34869" y="23583"/>
                </a:lnTo>
                <a:lnTo>
                  <a:pt x="35189" y="275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7781771" y="2856823"/>
            <a:ext cx="8995" cy="70765"/>
          </a:xfrm>
          <a:custGeom>
            <a:avLst/>
            <a:gdLst/>
            <a:ahLst/>
            <a:cxnLst/>
            <a:rect l="l" t="t" r="r" b="b"/>
            <a:pathLst>
              <a:path w="8995" h="70765">
                <a:moveTo>
                  <a:pt x="8995" y="69076"/>
                </a:moveTo>
                <a:lnTo>
                  <a:pt x="8995" y="1677"/>
                </a:lnTo>
                <a:lnTo>
                  <a:pt x="8653" y="698"/>
                </a:lnTo>
                <a:lnTo>
                  <a:pt x="6090" y="0"/>
                </a:lnTo>
                <a:lnTo>
                  <a:pt x="3002" y="0"/>
                </a:lnTo>
                <a:lnTo>
                  <a:pt x="0" y="1677"/>
                </a:lnTo>
                <a:lnTo>
                  <a:pt x="0" y="69076"/>
                </a:lnTo>
                <a:lnTo>
                  <a:pt x="341" y="70055"/>
                </a:lnTo>
                <a:lnTo>
                  <a:pt x="2940" y="70765"/>
                </a:lnTo>
                <a:lnTo>
                  <a:pt x="6090" y="70765"/>
                </a:lnTo>
                <a:lnTo>
                  <a:pt x="8995" y="690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7811175" y="2857089"/>
            <a:ext cx="73687" cy="70512"/>
          </a:xfrm>
          <a:custGeom>
            <a:avLst/>
            <a:gdLst/>
            <a:ahLst/>
            <a:cxnLst/>
            <a:rect l="l" t="t" r="r" b="b"/>
            <a:pathLst>
              <a:path w="73687" h="70512">
                <a:moveTo>
                  <a:pt x="9018" y="7660"/>
                </a:moveTo>
                <a:lnTo>
                  <a:pt x="31906" y="69076"/>
                </a:lnTo>
                <a:lnTo>
                  <a:pt x="32284" y="69674"/>
                </a:lnTo>
                <a:lnTo>
                  <a:pt x="34931" y="70512"/>
                </a:lnTo>
                <a:lnTo>
                  <a:pt x="38106" y="70459"/>
                </a:lnTo>
                <a:lnTo>
                  <a:pt x="40704" y="69076"/>
                </a:lnTo>
                <a:lnTo>
                  <a:pt x="64584" y="7660"/>
                </a:lnTo>
                <a:lnTo>
                  <a:pt x="64681" y="68809"/>
                </a:lnTo>
                <a:lnTo>
                  <a:pt x="65034" y="69789"/>
                </a:lnTo>
                <a:lnTo>
                  <a:pt x="67622" y="70498"/>
                </a:lnTo>
                <a:lnTo>
                  <a:pt x="70787" y="70498"/>
                </a:lnTo>
                <a:lnTo>
                  <a:pt x="73687" y="68809"/>
                </a:lnTo>
                <a:lnTo>
                  <a:pt x="73687" y="4244"/>
                </a:lnTo>
                <a:lnTo>
                  <a:pt x="72536" y="1004"/>
                </a:lnTo>
                <a:lnTo>
                  <a:pt x="69804" y="0"/>
                </a:lnTo>
                <a:lnTo>
                  <a:pt x="64008" y="0"/>
                </a:lnTo>
                <a:lnTo>
                  <a:pt x="60991" y="496"/>
                </a:lnTo>
                <a:lnTo>
                  <a:pt x="58309" y="3100"/>
                </a:lnTo>
                <a:lnTo>
                  <a:pt x="57042" y="5867"/>
                </a:lnTo>
                <a:lnTo>
                  <a:pt x="36870" y="56541"/>
                </a:lnTo>
                <a:lnTo>
                  <a:pt x="36607" y="56541"/>
                </a:lnTo>
                <a:lnTo>
                  <a:pt x="17247" y="5702"/>
                </a:lnTo>
                <a:lnTo>
                  <a:pt x="16912" y="4726"/>
                </a:lnTo>
                <a:lnTo>
                  <a:pt x="15159" y="1842"/>
                </a:lnTo>
                <a:lnTo>
                  <a:pt x="12279" y="331"/>
                </a:lnTo>
                <a:lnTo>
                  <a:pt x="9312" y="0"/>
                </a:lnTo>
                <a:lnTo>
                  <a:pt x="3787" y="0"/>
                </a:lnTo>
                <a:lnTo>
                  <a:pt x="402" y="1638"/>
                </a:lnTo>
                <a:lnTo>
                  <a:pt x="0" y="4244"/>
                </a:lnTo>
                <a:lnTo>
                  <a:pt x="0" y="68809"/>
                </a:lnTo>
                <a:lnTo>
                  <a:pt x="194" y="69573"/>
                </a:lnTo>
                <a:lnTo>
                  <a:pt x="2840" y="70498"/>
                </a:lnTo>
                <a:lnTo>
                  <a:pt x="6055" y="70498"/>
                </a:lnTo>
                <a:lnTo>
                  <a:pt x="9018" y="68809"/>
                </a:lnTo>
                <a:lnTo>
                  <a:pt x="9018" y="76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7928340" y="2874679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5" y="46065"/>
                </a:moveTo>
                <a:lnTo>
                  <a:pt x="17701" y="46659"/>
                </a:lnTo>
                <a:lnTo>
                  <a:pt x="14904" y="46659"/>
                </a:lnTo>
                <a:lnTo>
                  <a:pt x="11178" y="44413"/>
                </a:lnTo>
                <a:lnTo>
                  <a:pt x="8853" y="40896"/>
                </a:lnTo>
                <a:lnTo>
                  <a:pt x="11606" y="53327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6" y="50497"/>
                </a:lnTo>
                <a:lnTo>
                  <a:pt x="25948" y="43675"/>
                </a:lnTo>
                <a:lnTo>
                  <a:pt x="22075" y="46065"/>
                </a:lnTo>
                <a:close/>
              </a:path>
              <a:path w="26906" h="53657">
                <a:moveTo>
                  <a:pt x="3284" y="12103"/>
                </a:moveTo>
                <a:lnTo>
                  <a:pt x="5933" y="11534"/>
                </a:lnTo>
                <a:lnTo>
                  <a:pt x="9133" y="9791"/>
                </a:lnTo>
                <a:lnTo>
                  <a:pt x="11902" y="8586"/>
                </a:lnTo>
                <a:lnTo>
                  <a:pt x="15285" y="7531"/>
                </a:lnTo>
                <a:lnTo>
                  <a:pt x="19317" y="7264"/>
                </a:lnTo>
                <a:lnTo>
                  <a:pt x="22983" y="7520"/>
                </a:lnTo>
                <a:lnTo>
                  <a:pt x="26809" y="9208"/>
                </a:lnTo>
                <a:lnTo>
                  <a:pt x="29149" y="12334"/>
                </a:lnTo>
                <a:lnTo>
                  <a:pt x="29905" y="15228"/>
                </a:lnTo>
                <a:lnTo>
                  <a:pt x="30104" y="18770"/>
                </a:lnTo>
                <a:lnTo>
                  <a:pt x="30104" y="22567"/>
                </a:lnTo>
                <a:lnTo>
                  <a:pt x="19955" y="22567"/>
                </a:lnTo>
                <a:lnTo>
                  <a:pt x="16643" y="22910"/>
                </a:lnTo>
                <a:lnTo>
                  <a:pt x="13715" y="23572"/>
                </a:lnTo>
                <a:lnTo>
                  <a:pt x="10786" y="24245"/>
                </a:lnTo>
                <a:lnTo>
                  <a:pt x="8309" y="25250"/>
                </a:lnTo>
                <a:lnTo>
                  <a:pt x="4265" y="27928"/>
                </a:lnTo>
                <a:lnTo>
                  <a:pt x="1616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2" y="46926"/>
                </a:lnTo>
                <a:lnTo>
                  <a:pt x="4475" y="49758"/>
                </a:lnTo>
                <a:lnTo>
                  <a:pt x="7599" y="51995"/>
                </a:lnTo>
                <a:lnTo>
                  <a:pt x="11606" y="53327"/>
                </a:lnTo>
                <a:lnTo>
                  <a:pt x="8853" y="40896"/>
                </a:lnTo>
                <a:lnTo>
                  <a:pt x="8853" y="38354"/>
                </a:lnTo>
                <a:lnTo>
                  <a:pt x="9663" y="34430"/>
                </a:lnTo>
                <a:lnTo>
                  <a:pt x="12197" y="31496"/>
                </a:lnTo>
                <a:lnTo>
                  <a:pt x="14796" y="30063"/>
                </a:lnTo>
                <a:lnTo>
                  <a:pt x="18287" y="29235"/>
                </a:lnTo>
                <a:lnTo>
                  <a:pt x="22726" y="29019"/>
                </a:lnTo>
                <a:lnTo>
                  <a:pt x="30104" y="29019"/>
                </a:lnTo>
                <a:lnTo>
                  <a:pt x="30104" y="39383"/>
                </a:lnTo>
                <a:lnTo>
                  <a:pt x="25948" y="43675"/>
                </a:lnTo>
                <a:lnTo>
                  <a:pt x="26906" y="50497"/>
                </a:lnTo>
                <a:lnTo>
                  <a:pt x="31269" y="46443"/>
                </a:lnTo>
                <a:lnTo>
                  <a:pt x="31269" y="51335"/>
                </a:lnTo>
                <a:lnTo>
                  <a:pt x="33354" y="52909"/>
                </a:lnTo>
                <a:lnTo>
                  <a:pt x="35928" y="52959"/>
                </a:lnTo>
                <a:lnTo>
                  <a:pt x="38696" y="51335"/>
                </a:lnTo>
                <a:lnTo>
                  <a:pt x="38696" y="15354"/>
                </a:lnTo>
                <a:lnTo>
                  <a:pt x="38369" y="12701"/>
                </a:lnTo>
                <a:lnTo>
                  <a:pt x="37030" y="8129"/>
                </a:lnTo>
                <a:lnTo>
                  <a:pt x="34503" y="4687"/>
                </a:lnTo>
                <a:lnTo>
                  <a:pt x="31122" y="1983"/>
                </a:lnTo>
                <a:lnTo>
                  <a:pt x="26366" y="396"/>
                </a:lnTo>
                <a:lnTo>
                  <a:pt x="23497" y="0"/>
                </a:lnTo>
                <a:lnTo>
                  <a:pt x="20116" y="0"/>
                </a:lnTo>
                <a:lnTo>
                  <a:pt x="16499" y="180"/>
                </a:lnTo>
                <a:lnTo>
                  <a:pt x="12931" y="853"/>
                </a:lnTo>
                <a:lnTo>
                  <a:pt x="9792" y="1803"/>
                </a:lnTo>
                <a:lnTo>
                  <a:pt x="5810" y="3545"/>
                </a:lnTo>
                <a:lnTo>
                  <a:pt x="2487" y="6692"/>
                </a:lnTo>
                <a:lnTo>
                  <a:pt x="2289" y="9385"/>
                </a:lnTo>
                <a:lnTo>
                  <a:pt x="328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7985459" y="2874679"/>
            <a:ext cx="40593" cy="52923"/>
          </a:xfrm>
          <a:custGeom>
            <a:avLst/>
            <a:gdLst/>
            <a:ahLst/>
            <a:cxnLst/>
            <a:rect l="l" t="t" r="r" b="b"/>
            <a:pathLst>
              <a:path w="40593" h="52923">
                <a:moveTo>
                  <a:pt x="5892" y="52923"/>
                </a:moveTo>
                <a:lnTo>
                  <a:pt x="8649" y="51271"/>
                </a:lnTo>
                <a:lnTo>
                  <a:pt x="8649" y="17132"/>
                </a:lnTo>
                <a:lnTo>
                  <a:pt x="11015" y="14061"/>
                </a:lnTo>
                <a:lnTo>
                  <a:pt x="13284" y="11736"/>
                </a:lnTo>
                <a:lnTo>
                  <a:pt x="17625" y="8561"/>
                </a:lnTo>
                <a:lnTo>
                  <a:pt x="21949" y="7762"/>
                </a:lnTo>
                <a:lnTo>
                  <a:pt x="25102" y="8092"/>
                </a:lnTo>
                <a:lnTo>
                  <a:pt x="27647" y="9385"/>
                </a:lnTo>
                <a:lnTo>
                  <a:pt x="30286" y="12791"/>
                </a:lnTo>
                <a:lnTo>
                  <a:pt x="31327" y="15951"/>
                </a:lnTo>
                <a:lnTo>
                  <a:pt x="31953" y="19889"/>
                </a:lnTo>
                <a:lnTo>
                  <a:pt x="32025" y="51804"/>
                </a:lnTo>
                <a:lnTo>
                  <a:pt x="34707" y="52923"/>
                </a:lnTo>
                <a:lnTo>
                  <a:pt x="37821" y="52923"/>
                </a:lnTo>
                <a:lnTo>
                  <a:pt x="40593" y="51271"/>
                </a:lnTo>
                <a:lnTo>
                  <a:pt x="40593" y="18011"/>
                </a:lnTo>
                <a:lnTo>
                  <a:pt x="40312" y="15026"/>
                </a:lnTo>
                <a:lnTo>
                  <a:pt x="39160" y="10083"/>
                </a:lnTo>
                <a:lnTo>
                  <a:pt x="36866" y="6073"/>
                </a:lnTo>
                <a:lnTo>
                  <a:pt x="33803" y="2757"/>
                </a:lnTo>
                <a:lnTo>
                  <a:pt x="29523" y="547"/>
                </a:lnTo>
                <a:lnTo>
                  <a:pt x="26877" y="0"/>
                </a:lnTo>
                <a:lnTo>
                  <a:pt x="21045" y="0"/>
                </a:lnTo>
                <a:lnTo>
                  <a:pt x="18381" y="723"/>
                </a:lnTo>
                <a:lnTo>
                  <a:pt x="15749" y="2148"/>
                </a:lnTo>
                <a:lnTo>
                  <a:pt x="13111" y="3571"/>
                </a:lnTo>
                <a:lnTo>
                  <a:pt x="10464" y="5831"/>
                </a:lnTo>
                <a:lnTo>
                  <a:pt x="7804" y="8892"/>
                </a:lnTo>
                <a:lnTo>
                  <a:pt x="7804" y="2440"/>
                </a:lnTo>
                <a:lnTo>
                  <a:pt x="5842" y="838"/>
                </a:lnTo>
                <a:lnTo>
                  <a:pt x="3120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9"/>
                </a:lnTo>
                <a:lnTo>
                  <a:pt x="2768" y="52923"/>
                </a:lnTo>
                <a:lnTo>
                  <a:pt x="589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8041316" y="2903608"/>
            <a:ext cx="12758" cy="75665"/>
          </a:xfrm>
          <a:custGeom>
            <a:avLst/>
            <a:gdLst/>
            <a:ahLst/>
            <a:cxnLst/>
            <a:rect l="l" t="t" r="r" b="b"/>
            <a:pathLst>
              <a:path w="12758" h="75665">
                <a:moveTo>
                  <a:pt x="8949" y="0"/>
                </a:moveTo>
                <a:lnTo>
                  <a:pt x="7870" y="21247"/>
                </a:lnTo>
                <a:lnTo>
                  <a:pt x="12758" y="24041"/>
                </a:lnTo>
                <a:lnTo>
                  <a:pt x="12334" y="12852"/>
                </a:lnTo>
                <a:lnTo>
                  <a:pt x="10505" y="9208"/>
                </a:lnTo>
                <a:lnTo>
                  <a:pt x="9500" y="4762"/>
                </a:lnTo>
                <a:lnTo>
                  <a:pt x="8949" y="0"/>
                </a:lnTo>
                <a:close/>
              </a:path>
              <a:path w="12758" h="75665">
                <a:moveTo>
                  <a:pt x="43365" y="-49921"/>
                </a:moveTo>
                <a:lnTo>
                  <a:pt x="43124" y="-50659"/>
                </a:lnTo>
                <a:lnTo>
                  <a:pt x="40551" y="-51624"/>
                </a:lnTo>
                <a:lnTo>
                  <a:pt x="37447" y="-51624"/>
                </a:lnTo>
                <a:lnTo>
                  <a:pt x="34664" y="-49921"/>
                </a:lnTo>
                <a:lnTo>
                  <a:pt x="34664" y="-21549"/>
                </a:lnTo>
                <a:lnTo>
                  <a:pt x="32433" y="-23964"/>
                </a:lnTo>
                <a:lnTo>
                  <a:pt x="27889" y="-27061"/>
                </a:lnTo>
                <a:lnTo>
                  <a:pt x="23083" y="-28929"/>
                </a:lnTo>
                <a:lnTo>
                  <a:pt x="17002" y="-28929"/>
                </a:lnTo>
                <a:lnTo>
                  <a:pt x="14072" y="-28281"/>
                </a:lnTo>
                <a:lnTo>
                  <a:pt x="11549" y="-27010"/>
                </a:lnTo>
                <a:lnTo>
                  <a:pt x="6887" y="-23886"/>
                </a:lnTo>
                <a:lnTo>
                  <a:pt x="3470" y="-19112"/>
                </a:lnTo>
                <a:lnTo>
                  <a:pt x="2181" y="-16228"/>
                </a:lnTo>
                <a:lnTo>
                  <a:pt x="1310" y="-12837"/>
                </a:lnTo>
                <a:lnTo>
                  <a:pt x="443" y="-9460"/>
                </a:lnTo>
                <a:lnTo>
                  <a:pt x="0" y="-5676"/>
                </a:lnTo>
                <a:lnTo>
                  <a:pt x="0" y="2070"/>
                </a:lnTo>
                <a:lnTo>
                  <a:pt x="345" y="5436"/>
                </a:lnTo>
                <a:lnTo>
                  <a:pt x="1055" y="8651"/>
                </a:lnTo>
                <a:lnTo>
                  <a:pt x="1742" y="11851"/>
                </a:lnTo>
                <a:lnTo>
                  <a:pt x="2858" y="14630"/>
                </a:lnTo>
                <a:lnTo>
                  <a:pt x="4367" y="16992"/>
                </a:lnTo>
                <a:lnTo>
                  <a:pt x="7870" y="21247"/>
                </a:lnTo>
                <a:lnTo>
                  <a:pt x="8949" y="0"/>
                </a:lnTo>
                <a:lnTo>
                  <a:pt x="8949" y="-4773"/>
                </a:lnTo>
                <a:lnTo>
                  <a:pt x="9612" y="-9283"/>
                </a:lnTo>
                <a:lnTo>
                  <a:pt x="10753" y="-13535"/>
                </a:lnTo>
                <a:lnTo>
                  <a:pt x="12661" y="-17081"/>
                </a:lnTo>
                <a:lnTo>
                  <a:pt x="15454" y="-19608"/>
                </a:lnTo>
                <a:lnTo>
                  <a:pt x="18853" y="-21233"/>
                </a:lnTo>
                <a:lnTo>
                  <a:pt x="23421" y="-21233"/>
                </a:lnTo>
                <a:lnTo>
                  <a:pt x="27889" y="-18870"/>
                </a:lnTo>
                <a:lnTo>
                  <a:pt x="32335" y="-14997"/>
                </a:lnTo>
                <a:lnTo>
                  <a:pt x="34664" y="-11998"/>
                </a:lnTo>
                <a:lnTo>
                  <a:pt x="34664" y="7531"/>
                </a:lnTo>
                <a:lnTo>
                  <a:pt x="32015" y="10796"/>
                </a:lnTo>
                <a:lnTo>
                  <a:pt x="28401" y="14198"/>
                </a:lnTo>
                <a:lnTo>
                  <a:pt x="25081" y="16268"/>
                </a:lnTo>
                <a:lnTo>
                  <a:pt x="21830" y="17082"/>
                </a:lnTo>
                <a:lnTo>
                  <a:pt x="18425" y="17082"/>
                </a:lnTo>
                <a:lnTo>
                  <a:pt x="15030" y="15419"/>
                </a:lnTo>
                <a:lnTo>
                  <a:pt x="12334" y="12852"/>
                </a:lnTo>
                <a:lnTo>
                  <a:pt x="12758" y="24041"/>
                </a:lnTo>
                <a:lnTo>
                  <a:pt x="15713" y="24739"/>
                </a:lnTo>
                <a:lnTo>
                  <a:pt x="22345" y="24739"/>
                </a:lnTo>
                <a:lnTo>
                  <a:pt x="25265" y="23954"/>
                </a:lnTo>
                <a:lnTo>
                  <a:pt x="27936" y="22402"/>
                </a:lnTo>
                <a:lnTo>
                  <a:pt x="30607" y="20840"/>
                </a:lnTo>
                <a:lnTo>
                  <a:pt x="33185" y="18670"/>
                </a:lnTo>
                <a:lnTo>
                  <a:pt x="35673" y="15890"/>
                </a:lnTo>
                <a:lnTo>
                  <a:pt x="35673" y="22341"/>
                </a:lnTo>
                <a:lnTo>
                  <a:pt x="37274" y="23839"/>
                </a:lnTo>
                <a:lnTo>
                  <a:pt x="40292" y="24029"/>
                </a:lnTo>
                <a:lnTo>
                  <a:pt x="43365" y="22341"/>
                </a:lnTo>
                <a:lnTo>
                  <a:pt x="43365" y="-499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8125819" y="2856056"/>
            <a:ext cx="41673" cy="72288"/>
          </a:xfrm>
          <a:custGeom>
            <a:avLst/>
            <a:gdLst/>
            <a:ahLst/>
            <a:cxnLst/>
            <a:rect l="l" t="t" r="r" b="b"/>
            <a:pathLst>
              <a:path w="41673" h="72288">
                <a:moveTo>
                  <a:pt x="1662" y="18403"/>
                </a:moveTo>
                <a:lnTo>
                  <a:pt x="1662" y="21262"/>
                </a:lnTo>
                <a:lnTo>
                  <a:pt x="3002" y="25758"/>
                </a:lnTo>
                <a:lnTo>
                  <a:pt x="5060" y="29592"/>
                </a:lnTo>
                <a:lnTo>
                  <a:pt x="7915" y="32627"/>
                </a:lnTo>
                <a:lnTo>
                  <a:pt x="11347" y="35064"/>
                </a:lnTo>
                <a:lnTo>
                  <a:pt x="15036" y="37199"/>
                </a:lnTo>
                <a:lnTo>
                  <a:pt x="18884" y="39053"/>
                </a:lnTo>
                <a:lnTo>
                  <a:pt x="22585" y="40831"/>
                </a:lnTo>
                <a:lnTo>
                  <a:pt x="26056" y="42711"/>
                </a:lnTo>
                <a:lnTo>
                  <a:pt x="28915" y="44846"/>
                </a:lnTo>
                <a:lnTo>
                  <a:pt x="30938" y="47487"/>
                </a:lnTo>
                <a:lnTo>
                  <a:pt x="32245" y="50598"/>
                </a:lnTo>
                <a:lnTo>
                  <a:pt x="32245" y="54432"/>
                </a:lnTo>
                <a:lnTo>
                  <a:pt x="31305" y="57532"/>
                </a:lnTo>
                <a:lnTo>
                  <a:pt x="28619" y="61189"/>
                </a:lnTo>
                <a:lnTo>
                  <a:pt x="26045" y="62942"/>
                </a:lnTo>
                <a:lnTo>
                  <a:pt x="22795" y="64033"/>
                </a:lnTo>
                <a:lnTo>
                  <a:pt x="19047" y="64314"/>
                </a:lnTo>
                <a:lnTo>
                  <a:pt x="16459" y="64314"/>
                </a:lnTo>
                <a:lnTo>
                  <a:pt x="14190" y="63997"/>
                </a:lnTo>
                <a:lnTo>
                  <a:pt x="10256" y="62726"/>
                </a:lnTo>
                <a:lnTo>
                  <a:pt x="7167" y="61329"/>
                </a:lnTo>
                <a:lnTo>
                  <a:pt x="3736" y="59310"/>
                </a:lnTo>
                <a:lnTo>
                  <a:pt x="547" y="58929"/>
                </a:lnTo>
                <a:lnTo>
                  <a:pt x="0" y="61722"/>
                </a:lnTo>
                <a:lnTo>
                  <a:pt x="82" y="64529"/>
                </a:lnTo>
                <a:lnTo>
                  <a:pt x="1579" y="67284"/>
                </a:lnTo>
                <a:lnTo>
                  <a:pt x="4348" y="69052"/>
                </a:lnTo>
                <a:lnTo>
                  <a:pt x="7142" y="70218"/>
                </a:lnTo>
                <a:lnTo>
                  <a:pt x="10382" y="71287"/>
                </a:lnTo>
                <a:lnTo>
                  <a:pt x="14267" y="72086"/>
                </a:lnTo>
                <a:lnTo>
                  <a:pt x="18629" y="72288"/>
                </a:lnTo>
                <a:lnTo>
                  <a:pt x="21887" y="72288"/>
                </a:lnTo>
                <a:lnTo>
                  <a:pt x="24904" y="71831"/>
                </a:lnTo>
                <a:lnTo>
                  <a:pt x="27712" y="70916"/>
                </a:lnTo>
                <a:lnTo>
                  <a:pt x="30530" y="70016"/>
                </a:lnTo>
                <a:lnTo>
                  <a:pt x="35053" y="66880"/>
                </a:lnTo>
                <a:lnTo>
                  <a:pt x="38754" y="62918"/>
                </a:lnTo>
                <a:lnTo>
                  <a:pt x="39919" y="60340"/>
                </a:lnTo>
                <a:lnTo>
                  <a:pt x="41087" y="57773"/>
                </a:lnTo>
                <a:lnTo>
                  <a:pt x="41673" y="54853"/>
                </a:lnTo>
                <a:lnTo>
                  <a:pt x="41673" y="48769"/>
                </a:lnTo>
                <a:lnTo>
                  <a:pt x="41230" y="46357"/>
                </a:lnTo>
                <a:lnTo>
                  <a:pt x="39441" y="42278"/>
                </a:lnTo>
                <a:lnTo>
                  <a:pt x="36831" y="39002"/>
                </a:lnTo>
                <a:lnTo>
                  <a:pt x="33742" y="36194"/>
                </a:lnTo>
                <a:lnTo>
                  <a:pt x="30030" y="33987"/>
                </a:lnTo>
                <a:lnTo>
                  <a:pt x="26229" y="32054"/>
                </a:lnTo>
                <a:lnTo>
                  <a:pt x="22428" y="30215"/>
                </a:lnTo>
                <a:lnTo>
                  <a:pt x="18727" y="28411"/>
                </a:lnTo>
                <a:lnTo>
                  <a:pt x="15627" y="26327"/>
                </a:lnTo>
                <a:lnTo>
                  <a:pt x="13013" y="23990"/>
                </a:lnTo>
                <a:lnTo>
                  <a:pt x="11275" y="21172"/>
                </a:lnTo>
                <a:lnTo>
                  <a:pt x="10821" y="17528"/>
                </a:lnTo>
                <a:lnTo>
                  <a:pt x="11055" y="14922"/>
                </a:lnTo>
                <a:lnTo>
                  <a:pt x="12646" y="11520"/>
                </a:lnTo>
                <a:lnTo>
                  <a:pt x="15613" y="9083"/>
                </a:lnTo>
                <a:lnTo>
                  <a:pt x="18406" y="8028"/>
                </a:lnTo>
                <a:lnTo>
                  <a:pt x="21937" y="7772"/>
                </a:lnTo>
                <a:lnTo>
                  <a:pt x="25775" y="8028"/>
                </a:lnTo>
                <a:lnTo>
                  <a:pt x="29037" y="9083"/>
                </a:lnTo>
                <a:lnTo>
                  <a:pt x="31621" y="10289"/>
                </a:lnTo>
                <a:lnTo>
                  <a:pt x="34635" y="12002"/>
                </a:lnTo>
                <a:lnTo>
                  <a:pt x="37429" y="12103"/>
                </a:lnTo>
                <a:lnTo>
                  <a:pt x="37846" y="9400"/>
                </a:lnTo>
                <a:lnTo>
                  <a:pt x="37774" y="6631"/>
                </a:lnTo>
                <a:lnTo>
                  <a:pt x="36391" y="4039"/>
                </a:lnTo>
                <a:lnTo>
                  <a:pt x="33620" y="2466"/>
                </a:lnTo>
                <a:lnTo>
                  <a:pt x="31071" y="1512"/>
                </a:lnTo>
                <a:lnTo>
                  <a:pt x="28287" y="688"/>
                </a:lnTo>
                <a:lnTo>
                  <a:pt x="25257" y="140"/>
                </a:lnTo>
                <a:lnTo>
                  <a:pt x="22247" y="0"/>
                </a:lnTo>
                <a:lnTo>
                  <a:pt x="19314" y="0"/>
                </a:lnTo>
                <a:lnTo>
                  <a:pt x="16581" y="421"/>
                </a:lnTo>
                <a:lnTo>
                  <a:pt x="11520" y="2044"/>
                </a:lnTo>
                <a:lnTo>
                  <a:pt x="7509" y="4777"/>
                </a:lnTo>
                <a:lnTo>
                  <a:pt x="4236" y="8270"/>
                </a:lnTo>
                <a:lnTo>
                  <a:pt x="2181" y="12852"/>
                </a:lnTo>
                <a:lnTo>
                  <a:pt x="1662" y="15469"/>
                </a:lnTo>
                <a:lnTo>
                  <a:pt x="1662" y="184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8176099" y="2875434"/>
            <a:ext cx="44481" cy="71629"/>
          </a:xfrm>
          <a:custGeom>
            <a:avLst/>
            <a:gdLst/>
            <a:ahLst/>
            <a:cxnLst/>
            <a:rect l="l" t="t" r="r" b="b"/>
            <a:pathLst>
              <a:path w="44481" h="71629">
                <a:moveTo>
                  <a:pt x="18568" y="51879"/>
                </a:moveTo>
                <a:lnTo>
                  <a:pt x="12063" y="68860"/>
                </a:lnTo>
                <a:lnTo>
                  <a:pt x="12305" y="71032"/>
                </a:lnTo>
                <a:lnTo>
                  <a:pt x="14879" y="71629"/>
                </a:lnTo>
                <a:lnTo>
                  <a:pt x="17543" y="71629"/>
                </a:lnTo>
                <a:lnTo>
                  <a:pt x="21276" y="69837"/>
                </a:lnTo>
                <a:lnTo>
                  <a:pt x="27565" y="51879"/>
                </a:lnTo>
                <a:lnTo>
                  <a:pt x="44481" y="3315"/>
                </a:lnTo>
                <a:lnTo>
                  <a:pt x="44348" y="659"/>
                </a:lnTo>
                <a:lnTo>
                  <a:pt x="41540" y="0"/>
                </a:lnTo>
                <a:lnTo>
                  <a:pt x="38574" y="50"/>
                </a:lnTo>
                <a:lnTo>
                  <a:pt x="35899" y="1893"/>
                </a:lnTo>
                <a:lnTo>
                  <a:pt x="22910" y="41288"/>
                </a:lnTo>
                <a:lnTo>
                  <a:pt x="22748" y="41288"/>
                </a:lnTo>
                <a:lnTo>
                  <a:pt x="9288" y="2120"/>
                </a:lnTo>
                <a:lnTo>
                  <a:pt x="8639" y="737"/>
                </a:lnTo>
                <a:lnTo>
                  <a:pt x="6029" y="25"/>
                </a:lnTo>
                <a:lnTo>
                  <a:pt x="3110" y="0"/>
                </a:lnTo>
                <a:lnTo>
                  <a:pt x="0" y="900"/>
                </a:lnTo>
                <a:lnTo>
                  <a:pt x="280" y="3467"/>
                </a:lnTo>
                <a:lnTo>
                  <a:pt x="17100" y="50140"/>
                </a:lnTo>
                <a:lnTo>
                  <a:pt x="18568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8229902" y="2874683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4" y="52221"/>
                </a:moveTo>
                <a:lnTo>
                  <a:pt x="8578" y="52984"/>
                </a:lnTo>
                <a:lnTo>
                  <a:pt x="11606" y="53527"/>
                </a:lnTo>
                <a:lnTo>
                  <a:pt x="14879" y="53657"/>
                </a:lnTo>
                <a:lnTo>
                  <a:pt x="17600" y="53657"/>
                </a:lnTo>
                <a:lnTo>
                  <a:pt x="20099" y="53312"/>
                </a:lnTo>
                <a:lnTo>
                  <a:pt x="24637" y="51940"/>
                </a:lnTo>
                <a:lnTo>
                  <a:pt x="28228" y="49593"/>
                </a:lnTo>
                <a:lnTo>
                  <a:pt x="31132" y="46609"/>
                </a:lnTo>
                <a:lnTo>
                  <a:pt x="32922" y="42696"/>
                </a:lnTo>
                <a:lnTo>
                  <a:pt x="33361" y="37973"/>
                </a:lnTo>
                <a:lnTo>
                  <a:pt x="33361" y="35877"/>
                </a:lnTo>
                <a:lnTo>
                  <a:pt x="32345" y="32547"/>
                </a:lnTo>
                <a:lnTo>
                  <a:pt x="30761" y="29728"/>
                </a:lnTo>
                <a:lnTo>
                  <a:pt x="27249" y="26629"/>
                </a:lnTo>
                <a:lnTo>
                  <a:pt x="24353" y="25120"/>
                </a:lnTo>
                <a:lnTo>
                  <a:pt x="21388" y="23809"/>
                </a:lnTo>
                <a:lnTo>
                  <a:pt x="18460" y="22604"/>
                </a:lnTo>
                <a:lnTo>
                  <a:pt x="15601" y="21449"/>
                </a:lnTo>
                <a:lnTo>
                  <a:pt x="12085" y="19342"/>
                </a:lnTo>
                <a:lnTo>
                  <a:pt x="9781" y="16584"/>
                </a:lnTo>
                <a:lnTo>
                  <a:pt x="9436" y="13992"/>
                </a:lnTo>
                <a:lnTo>
                  <a:pt x="9989" y="11174"/>
                </a:lnTo>
                <a:lnTo>
                  <a:pt x="12315" y="8290"/>
                </a:lnTo>
                <a:lnTo>
                  <a:pt x="15469" y="7109"/>
                </a:lnTo>
                <a:lnTo>
                  <a:pt x="18237" y="6944"/>
                </a:lnTo>
                <a:lnTo>
                  <a:pt x="21341" y="7134"/>
                </a:lnTo>
                <a:lnTo>
                  <a:pt x="24977" y="8355"/>
                </a:lnTo>
                <a:lnTo>
                  <a:pt x="27641" y="9687"/>
                </a:lnTo>
                <a:lnTo>
                  <a:pt x="30606" y="9867"/>
                </a:lnTo>
                <a:lnTo>
                  <a:pt x="30960" y="7148"/>
                </a:lnTo>
                <a:lnTo>
                  <a:pt x="30665" y="4405"/>
                </a:lnTo>
                <a:lnTo>
                  <a:pt x="28091" y="2195"/>
                </a:lnTo>
                <a:lnTo>
                  <a:pt x="25506" y="1140"/>
                </a:lnTo>
                <a:lnTo>
                  <a:pt x="22111" y="316"/>
                </a:lnTo>
                <a:lnTo>
                  <a:pt x="18334" y="0"/>
                </a:lnTo>
                <a:lnTo>
                  <a:pt x="15469" y="0"/>
                </a:lnTo>
                <a:lnTo>
                  <a:pt x="12967" y="392"/>
                </a:lnTo>
                <a:lnTo>
                  <a:pt x="8665" y="1979"/>
                </a:lnTo>
                <a:lnTo>
                  <a:pt x="5454" y="4366"/>
                </a:lnTo>
                <a:lnTo>
                  <a:pt x="2952" y="7211"/>
                </a:lnTo>
                <a:lnTo>
                  <a:pt x="1508" y="10717"/>
                </a:lnTo>
                <a:lnTo>
                  <a:pt x="1163" y="14475"/>
                </a:lnTo>
                <a:lnTo>
                  <a:pt x="1493" y="18514"/>
                </a:lnTo>
                <a:lnTo>
                  <a:pt x="2865" y="21628"/>
                </a:lnTo>
                <a:lnTo>
                  <a:pt x="6004" y="25206"/>
                </a:lnTo>
                <a:lnTo>
                  <a:pt x="8665" y="26935"/>
                </a:lnTo>
                <a:lnTo>
                  <a:pt x="11530" y="28407"/>
                </a:lnTo>
                <a:lnTo>
                  <a:pt x="14497" y="29641"/>
                </a:lnTo>
                <a:lnTo>
                  <a:pt x="17330" y="30797"/>
                </a:lnTo>
                <a:lnTo>
                  <a:pt x="19991" y="31990"/>
                </a:lnTo>
                <a:lnTo>
                  <a:pt x="23130" y="34264"/>
                </a:lnTo>
                <a:lnTo>
                  <a:pt x="24832" y="37299"/>
                </a:lnTo>
                <a:lnTo>
                  <a:pt x="24584" y="41173"/>
                </a:lnTo>
                <a:lnTo>
                  <a:pt x="22971" y="43941"/>
                </a:lnTo>
                <a:lnTo>
                  <a:pt x="20210" y="45680"/>
                </a:lnTo>
                <a:lnTo>
                  <a:pt x="16494" y="46493"/>
                </a:lnTo>
                <a:lnTo>
                  <a:pt x="13089" y="46493"/>
                </a:lnTo>
                <a:lnTo>
                  <a:pt x="9853" y="45755"/>
                </a:lnTo>
                <a:lnTo>
                  <a:pt x="5955" y="44157"/>
                </a:lnTo>
                <a:lnTo>
                  <a:pt x="3171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266" y="48182"/>
                </a:lnTo>
                <a:lnTo>
                  <a:pt x="2937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8272131" y="2862395"/>
            <a:ext cx="30793" cy="65836"/>
          </a:xfrm>
          <a:custGeom>
            <a:avLst/>
            <a:gdLst/>
            <a:ahLst/>
            <a:cxnLst/>
            <a:rect l="l" t="t" r="r" b="b"/>
            <a:pathLst>
              <a:path w="30793" h="65836">
                <a:moveTo>
                  <a:pt x="16962" y="1703"/>
                </a:moveTo>
                <a:lnTo>
                  <a:pt x="16753" y="990"/>
                </a:lnTo>
                <a:lnTo>
                  <a:pt x="14208" y="0"/>
                </a:lnTo>
                <a:lnTo>
                  <a:pt x="11094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88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27" y="20740"/>
                </a:lnTo>
                <a:lnTo>
                  <a:pt x="8337" y="20740"/>
                </a:lnTo>
                <a:lnTo>
                  <a:pt x="8337" y="52106"/>
                </a:lnTo>
                <a:lnTo>
                  <a:pt x="9081" y="56628"/>
                </a:lnTo>
                <a:lnTo>
                  <a:pt x="10406" y="60440"/>
                </a:lnTo>
                <a:lnTo>
                  <a:pt x="12649" y="63144"/>
                </a:lnTo>
                <a:lnTo>
                  <a:pt x="15814" y="64832"/>
                </a:lnTo>
                <a:lnTo>
                  <a:pt x="19662" y="65836"/>
                </a:lnTo>
                <a:lnTo>
                  <a:pt x="24504" y="65671"/>
                </a:lnTo>
                <a:lnTo>
                  <a:pt x="27496" y="65098"/>
                </a:lnTo>
                <a:lnTo>
                  <a:pt x="30448" y="63079"/>
                </a:lnTo>
                <a:lnTo>
                  <a:pt x="30793" y="59983"/>
                </a:lnTo>
                <a:lnTo>
                  <a:pt x="30793" y="59321"/>
                </a:lnTo>
                <a:lnTo>
                  <a:pt x="29000" y="56743"/>
                </a:lnTo>
                <a:lnTo>
                  <a:pt x="26355" y="57773"/>
                </a:lnTo>
                <a:lnTo>
                  <a:pt x="23572" y="58179"/>
                </a:lnTo>
                <a:lnTo>
                  <a:pt x="19367" y="57326"/>
                </a:lnTo>
                <a:lnTo>
                  <a:pt x="17440" y="53900"/>
                </a:lnTo>
                <a:lnTo>
                  <a:pt x="16962" y="51347"/>
                </a:lnTo>
                <a:lnTo>
                  <a:pt x="16962" y="20740"/>
                </a:lnTo>
                <a:lnTo>
                  <a:pt x="29062" y="20740"/>
                </a:lnTo>
                <a:lnTo>
                  <a:pt x="30632" y="19304"/>
                </a:lnTo>
                <a:lnTo>
                  <a:pt x="30793" y="16369"/>
                </a:lnTo>
                <a:lnTo>
                  <a:pt x="29062" y="13309"/>
                </a:lnTo>
                <a:lnTo>
                  <a:pt x="16962" y="13309"/>
                </a:lnTo>
                <a:lnTo>
                  <a:pt x="16962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8313889" y="2874683"/>
            <a:ext cx="43366" cy="53657"/>
          </a:xfrm>
          <a:custGeom>
            <a:avLst/>
            <a:gdLst/>
            <a:ahLst/>
            <a:cxnLst/>
            <a:rect l="l" t="t" r="r" b="b"/>
            <a:pathLst>
              <a:path w="43366" h="53657">
                <a:moveTo>
                  <a:pt x="42974" y="16941"/>
                </a:moveTo>
                <a:lnTo>
                  <a:pt x="42177" y="14133"/>
                </a:lnTo>
                <a:lnTo>
                  <a:pt x="41404" y="11325"/>
                </a:lnTo>
                <a:lnTo>
                  <a:pt x="38488" y="6807"/>
                </a:lnTo>
                <a:lnTo>
                  <a:pt x="34676" y="3070"/>
                </a:lnTo>
                <a:lnTo>
                  <a:pt x="32076" y="1838"/>
                </a:lnTo>
                <a:lnTo>
                  <a:pt x="29466" y="622"/>
                </a:lnTo>
                <a:lnTo>
                  <a:pt x="26316" y="0"/>
                </a:lnTo>
                <a:lnTo>
                  <a:pt x="26352" y="6997"/>
                </a:lnTo>
                <a:lnTo>
                  <a:pt x="29517" y="8329"/>
                </a:lnTo>
                <a:lnTo>
                  <a:pt x="31633" y="11008"/>
                </a:lnTo>
                <a:lnTo>
                  <a:pt x="33768" y="13690"/>
                </a:lnTo>
                <a:lnTo>
                  <a:pt x="34772" y="17373"/>
                </a:lnTo>
                <a:lnTo>
                  <a:pt x="34664" y="22071"/>
                </a:lnTo>
                <a:lnTo>
                  <a:pt x="8945" y="22071"/>
                </a:lnTo>
                <a:lnTo>
                  <a:pt x="9022" y="20091"/>
                </a:lnTo>
                <a:lnTo>
                  <a:pt x="10454" y="3110"/>
                </a:lnTo>
                <a:lnTo>
                  <a:pt x="8078" y="4899"/>
                </a:lnTo>
                <a:lnTo>
                  <a:pt x="4130" y="9575"/>
                </a:lnTo>
                <a:lnTo>
                  <a:pt x="2621" y="12405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1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87"/>
                </a:lnTo>
                <a:lnTo>
                  <a:pt x="10454" y="50860"/>
                </a:lnTo>
                <a:lnTo>
                  <a:pt x="13381" y="51965"/>
                </a:lnTo>
                <a:lnTo>
                  <a:pt x="16286" y="53096"/>
                </a:lnTo>
                <a:lnTo>
                  <a:pt x="19685" y="53657"/>
                </a:lnTo>
                <a:lnTo>
                  <a:pt x="23569" y="53657"/>
                </a:lnTo>
                <a:lnTo>
                  <a:pt x="27896" y="53492"/>
                </a:lnTo>
                <a:lnTo>
                  <a:pt x="31856" y="52793"/>
                </a:lnTo>
                <a:lnTo>
                  <a:pt x="35082" y="51965"/>
                </a:lnTo>
                <a:lnTo>
                  <a:pt x="37811" y="51090"/>
                </a:lnTo>
                <a:lnTo>
                  <a:pt x="41051" y="48816"/>
                </a:lnTo>
                <a:lnTo>
                  <a:pt x="41367" y="46163"/>
                </a:lnTo>
                <a:lnTo>
                  <a:pt x="40802" y="43012"/>
                </a:lnTo>
                <a:lnTo>
                  <a:pt x="38070" y="43267"/>
                </a:lnTo>
                <a:lnTo>
                  <a:pt x="34919" y="44550"/>
                </a:lnTo>
                <a:lnTo>
                  <a:pt x="32123" y="45439"/>
                </a:lnTo>
                <a:lnTo>
                  <a:pt x="28620" y="46187"/>
                </a:lnTo>
                <a:lnTo>
                  <a:pt x="24364" y="46379"/>
                </a:lnTo>
                <a:lnTo>
                  <a:pt x="21535" y="46379"/>
                </a:lnTo>
                <a:lnTo>
                  <a:pt x="17157" y="45133"/>
                </a:lnTo>
                <a:lnTo>
                  <a:pt x="13590" y="43116"/>
                </a:lnTo>
                <a:lnTo>
                  <a:pt x="11142" y="40002"/>
                </a:lnTo>
                <a:lnTo>
                  <a:pt x="9745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92" y="28648"/>
                </a:lnTo>
                <a:lnTo>
                  <a:pt x="42336" y="27748"/>
                </a:lnTo>
                <a:lnTo>
                  <a:pt x="43366" y="24739"/>
                </a:lnTo>
                <a:lnTo>
                  <a:pt x="43366" y="19926"/>
                </a:lnTo>
                <a:lnTo>
                  <a:pt x="42974" y="16941"/>
                </a:lnTo>
                <a:close/>
              </a:path>
              <a:path w="43366" h="53657">
                <a:moveTo>
                  <a:pt x="9022" y="20091"/>
                </a:moveTo>
                <a:lnTo>
                  <a:pt x="9954" y="16355"/>
                </a:lnTo>
                <a:lnTo>
                  <a:pt x="11398" y="12927"/>
                </a:lnTo>
                <a:lnTo>
                  <a:pt x="14930" y="9079"/>
                </a:lnTo>
                <a:lnTo>
                  <a:pt x="18152" y="7415"/>
                </a:lnTo>
                <a:lnTo>
                  <a:pt x="22172" y="6997"/>
                </a:lnTo>
                <a:lnTo>
                  <a:pt x="26352" y="6997"/>
                </a:lnTo>
                <a:lnTo>
                  <a:pt x="26316" y="0"/>
                </a:lnTo>
                <a:lnTo>
                  <a:pt x="19156" y="0"/>
                </a:lnTo>
                <a:lnTo>
                  <a:pt x="16031" y="622"/>
                </a:lnTo>
                <a:lnTo>
                  <a:pt x="13252" y="1864"/>
                </a:lnTo>
                <a:lnTo>
                  <a:pt x="10454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8373416" y="2874679"/>
            <a:ext cx="69916" cy="52923"/>
          </a:xfrm>
          <a:custGeom>
            <a:avLst/>
            <a:gdLst/>
            <a:ahLst/>
            <a:cxnLst/>
            <a:rect l="l" t="t" r="r" b="b"/>
            <a:pathLst>
              <a:path w="69916" h="52923">
                <a:moveTo>
                  <a:pt x="61433" y="52009"/>
                </a:moveTo>
                <a:lnTo>
                  <a:pt x="64029" y="52923"/>
                </a:lnTo>
                <a:lnTo>
                  <a:pt x="67147" y="52923"/>
                </a:lnTo>
                <a:lnTo>
                  <a:pt x="69916" y="51271"/>
                </a:lnTo>
                <a:lnTo>
                  <a:pt x="69916" y="17654"/>
                </a:lnTo>
                <a:lnTo>
                  <a:pt x="69645" y="15026"/>
                </a:lnTo>
                <a:lnTo>
                  <a:pt x="68569" y="10083"/>
                </a:lnTo>
                <a:lnTo>
                  <a:pt x="66374" y="6073"/>
                </a:lnTo>
                <a:lnTo>
                  <a:pt x="63442" y="2757"/>
                </a:lnTo>
                <a:lnTo>
                  <a:pt x="59314" y="547"/>
                </a:lnTo>
                <a:lnTo>
                  <a:pt x="56765" y="0"/>
                </a:lnTo>
                <a:lnTo>
                  <a:pt x="52473" y="0"/>
                </a:lnTo>
                <a:lnTo>
                  <a:pt x="48737" y="853"/>
                </a:lnTo>
                <a:lnTo>
                  <a:pt x="46163" y="2174"/>
                </a:lnTo>
                <a:lnTo>
                  <a:pt x="43488" y="3912"/>
                </a:lnTo>
                <a:lnTo>
                  <a:pt x="40659" y="6390"/>
                </a:lnTo>
                <a:lnTo>
                  <a:pt x="37591" y="9665"/>
                </a:lnTo>
                <a:lnTo>
                  <a:pt x="35500" y="5716"/>
                </a:lnTo>
                <a:lnTo>
                  <a:pt x="32457" y="2682"/>
                </a:lnTo>
                <a:lnTo>
                  <a:pt x="29908" y="1181"/>
                </a:lnTo>
                <a:lnTo>
                  <a:pt x="26795" y="229"/>
                </a:lnTo>
                <a:lnTo>
                  <a:pt x="23094" y="0"/>
                </a:lnTo>
                <a:lnTo>
                  <a:pt x="20542" y="0"/>
                </a:lnTo>
                <a:lnTo>
                  <a:pt x="18032" y="723"/>
                </a:lnTo>
                <a:lnTo>
                  <a:pt x="13028" y="3571"/>
                </a:lnTo>
                <a:lnTo>
                  <a:pt x="10444" y="5831"/>
                </a:lnTo>
                <a:lnTo>
                  <a:pt x="7809" y="8892"/>
                </a:lnTo>
                <a:lnTo>
                  <a:pt x="7809" y="2440"/>
                </a:lnTo>
                <a:lnTo>
                  <a:pt x="5835" y="838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72" y="52923"/>
                </a:lnTo>
                <a:lnTo>
                  <a:pt x="8639" y="51271"/>
                </a:lnTo>
                <a:lnTo>
                  <a:pt x="8639" y="17132"/>
                </a:lnTo>
                <a:lnTo>
                  <a:pt x="11005" y="14061"/>
                </a:lnTo>
                <a:lnTo>
                  <a:pt x="15234" y="10148"/>
                </a:lnTo>
                <a:lnTo>
                  <a:pt x="19267" y="7762"/>
                </a:lnTo>
                <a:lnTo>
                  <a:pt x="22859" y="7762"/>
                </a:lnTo>
                <a:lnTo>
                  <a:pt x="25424" y="8726"/>
                </a:lnTo>
                <a:lnTo>
                  <a:pt x="28324" y="11559"/>
                </a:lnTo>
                <a:lnTo>
                  <a:pt x="29674" y="14251"/>
                </a:lnTo>
                <a:lnTo>
                  <a:pt x="30434" y="17654"/>
                </a:lnTo>
                <a:lnTo>
                  <a:pt x="30628" y="21592"/>
                </a:lnTo>
                <a:lnTo>
                  <a:pt x="30628" y="51271"/>
                </a:lnTo>
                <a:lnTo>
                  <a:pt x="30826" y="52009"/>
                </a:lnTo>
                <a:lnTo>
                  <a:pt x="33426" y="52923"/>
                </a:lnTo>
                <a:lnTo>
                  <a:pt x="36468" y="52923"/>
                </a:lnTo>
                <a:lnTo>
                  <a:pt x="39272" y="51271"/>
                </a:lnTo>
                <a:lnTo>
                  <a:pt x="39272" y="17132"/>
                </a:lnTo>
                <a:lnTo>
                  <a:pt x="41677" y="14061"/>
                </a:lnTo>
                <a:lnTo>
                  <a:pt x="45904" y="10148"/>
                </a:lnTo>
                <a:lnTo>
                  <a:pt x="49899" y="7762"/>
                </a:lnTo>
                <a:lnTo>
                  <a:pt x="53503" y="7762"/>
                </a:lnTo>
                <a:lnTo>
                  <a:pt x="56088" y="8726"/>
                </a:lnTo>
                <a:lnTo>
                  <a:pt x="59021" y="11559"/>
                </a:lnTo>
                <a:lnTo>
                  <a:pt x="60344" y="14251"/>
                </a:lnTo>
                <a:lnTo>
                  <a:pt x="61042" y="17654"/>
                </a:lnTo>
                <a:lnTo>
                  <a:pt x="61215" y="21592"/>
                </a:lnTo>
                <a:lnTo>
                  <a:pt x="61215" y="51271"/>
                </a:lnTo>
                <a:lnTo>
                  <a:pt x="61433" y="520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8490247" y="2857085"/>
            <a:ext cx="37702" cy="70232"/>
          </a:xfrm>
          <a:custGeom>
            <a:avLst/>
            <a:gdLst/>
            <a:ahLst/>
            <a:cxnLst/>
            <a:rect l="l" t="t" r="r" b="b"/>
            <a:pathLst>
              <a:path w="37702" h="70232">
                <a:moveTo>
                  <a:pt x="37702" y="66370"/>
                </a:moveTo>
                <a:lnTo>
                  <a:pt x="37666" y="65051"/>
                </a:lnTo>
                <a:lnTo>
                  <a:pt x="35873" y="62459"/>
                </a:lnTo>
                <a:lnTo>
                  <a:pt x="8996" y="62459"/>
                </a:lnTo>
                <a:lnTo>
                  <a:pt x="8996" y="37339"/>
                </a:lnTo>
                <a:lnTo>
                  <a:pt x="31733" y="37339"/>
                </a:lnTo>
                <a:lnTo>
                  <a:pt x="33400" y="35394"/>
                </a:lnTo>
                <a:lnTo>
                  <a:pt x="33473" y="32425"/>
                </a:lnTo>
                <a:lnTo>
                  <a:pt x="31733" y="29794"/>
                </a:lnTo>
                <a:lnTo>
                  <a:pt x="8996" y="29794"/>
                </a:lnTo>
                <a:lnTo>
                  <a:pt x="8996" y="7772"/>
                </a:lnTo>
                <a:lnTo>
                  <a:pt x="35777" y="7772"/>
                </a:lnTo>
                <a:lnTo>
                  <a:pt x="37235" y="5195"/>
                </a:lnTo>
                <a:lnTo>
                  <a:pt x="37235" y="2642"/>
                </a:lnTo>
                <a:lnTo>
                  <a:pt x="35496" y="0"/>
                </a:lnTo>
                <a:lnTo>
                  <a:pt x="3343" y="0"/>
                </a:lnTo>
                <a:lnTo>
                  <a:pt x="1076" y="853"/>
                </a:lnTo>
                <a:lnTo>
                  <a:pt x="0" y="3812"/>
                </a:lnTo>
                <a:lnTo>
                  <a:pt x="0" y="66423"/>
                </a:lnTo>
                <a:lnTo>
                  <a:pt x="353" y="68821"/>
                </a:lnTo>
                <a:lnTo>
                  <a:pt x="3343" y="70232"/>
                </a:lnTo>
                <a:lnTo>
                  <a:pt x="35873" y="70232"/>
                </a:lnTo>
                <a:lnTo>
                  <a:pt x="37407" y="68976"/>
                </a:lnTo>
                <a:lnTo>
                  <a:pt x="37702" y="663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8544402" y="2874679"/>
            <a:ext cx="40585" cy="52923"/>
          </a:xfrm>
          <a:custGeom>
            <a:avLst/>
            <a:gdLst/>
            <a:ahLst/>
            <a:cxnLst/>
            <a:rect l="l" t="t" r="r" b="b"/>
            <a:pathLst>
              <a:path w="40585" h="52923">
                <a:moveTo>
                  <a:pt x="5885" y="52923"/>
                </a:moveTo>
                <a:lnTo>
                  <a:pt x="8653" y="51271"/>
                </a:lnTo>
                <a:lnTo>
                  <a:pt x="8653" y="17132"/>
                </a:lnTo>
                <a:lnTo>
                  <a:pt x="11018" y="14061"/>
                </a:lnTo>
                <a:lnTo>
                  <a:pt x="13272" y="11736"/>
                </a:lnTo>
                <a:lnTo>
                  <a:pt x="17614" y="8561"/>
                </a:lnTo>
                <a:lnTo>
                  <a:pt x="21941" y="7762"/>
                </a:lnTo>
                <a:lnTo>
                  <a:pt x="25091" y="8092"/>
                </a:lnTo>
                <a:lnTo>
                  <a:pt x="27640" y="9385"/>
                </a:lnTo>
                <a:lnTo>
                  <a:pt x="30289" y="12791"/>
                </a:lnTo>
                <a:lnTo>
                  <a:pt x="31319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61" y="52009"/>
                </a:lnTo>
                <a:lnTo>
                  <a:pt x="34710" y="52923"/>
                </a:lnTo>
                <a:lnTo>
                  <a:pt x="37824" y="52923"/>
                </a:lnTo>
                <a:lnTo>
                  <a:pt x="40585" y="51271"/>
                </a:lnTo>
                <a:lnTo>
                  <a:pt x="40585" y="18011"/>
                </a:lnTo>
                <a:lnTo>
                  <a:pt x="40300" y="15026"/>
                </a:lnTo>
                <a:lnTo>
                  <a:pt x="39149" y="10083"/>
                </a:lnTo>
                <a:lnTo>
                  <a:pt x="36870" y="6073"/>
                </a:lnTo>
                <a:lnTo>
                  <a:pt x="33807" y="2757"/>
                </a:lnTo>
                <a:lnTo>
                  <a:pt x="29516" y="547"/>
                </a:lnTo>
                <a:lnTo>
                  <a:pt x="26866" y="0"/>
                </a:lnTo>
                <a:lnTo>
                  <a:pt x="21033" y="0"/>
                </a:lnTo>
                <a:lnTo>
                  <a:pt x="18374" y="723"/>
                </a:lnTo>
                <a:lnTo>
                  <a:pt x="15739" y="2148"/>
                </a:lnTo>
                <a:lnTo>
                  <a:pt x="13103" y="3571"/>
                </a:lnTo>
                <a:lnTo>
                  <a:pt x="10457" y="5831"/>
                </a:lnTo>
                <a:lnTo>
                  <a:pt x="7807" y="8892"/>
                </a:lnTo>
                <a:lnTo>
                  <a:pt x="7807" y="2440"/>
                </a:lnTo>
                <a:lnTo>
                  <a:pt x="5845" y="838"/>
                </a:lnTo>
                <a:lnTo>
                  <a:pt x="3124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2009"/>
                </a:lnTo>
                <a:lnTo>
                  <a:pt x="2757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8597999" y="2874791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5" y="36234"/>
                </a:moveTo>
                <a:lnTo>
                  <a:pt x="9169" y="54648"/>
                </a:lnTo>
                <a:lnTo>
                  <a:pt x="11289" y="51563"/>
                </a:lnTo>
                <a:lnTo>
                  <a:pt x="10050" y="39635"/>
                </a:lnTo>
                <a:lnTo>
                  <a:pt x="9475" y="36234"/>
                </a:lnTo>
                <a:close/>
              </a:path>
              <a:path w="44629" h="54648">
                <a:moveTo>
                  <a:pt x="417" y="55727"/>
                </a:moveTo>
                <a:lnTo>
                  <a:pt x="0" y="59194"/>
                </a:lnTo>
                <a:lnTo>
                  <a:pt x="377" y="62812"/>
                </a:lnTo>
                <a:lnTo>
                  <a:pt x="1925" y="66038"/>
                </a:lnTo>
                <a:lnTo>
                  <a:pt x="4866" y="68580"/>
                </a:lnTo>
                <a:lnTo>
                  <a:pt x="8776" y="70650"/>
                </a:lnTo>
                <a:lnTo>
                  <a:pt x="11447" y="71323"/>
                </a:lnTo>
                <a:lnTo>
                  <a:pt x="14118" y="71996"/>
                </a:lnTo>
                <a:lnTo>
                  <a:pt x="17355" y="72312"/>
                </a:lnTo>
                <a:lnTo>
                  <a:pt x="25112" y="72312"/>
                </a:lnTo>
                <a:lnTo>
                  <a:pt x="28522" y="71880"/>
                </a:lnTo>
                <a:lnTo>
                  <a:pt x="31417" y="70991"/>
                </a:lnTo>
                <a:lnTo>
                  <a:pt x="34333" y="70102"/>
                </a:lnTo>
                <a:lnTo>
                  <a:pt x="38573" y="67359"/>
                </a:lnTo>
                <a:lnTo>
                  <a:pt x="41835" y="64047"/>
                </a:lnTo>
                <a:lnTo>
                  <a:pt x="43635" y="59993"/>
                </a:lnTo>
                <a:lnTo>
                  <a:pt x="44103" y="55613"/>
                </a:lnTo>
                <a:lnTo>
                  <a:pt x="43700" y="51598"/>
                </a:lnTo>
                <a:lnTo>
                  <a:pt x="42090" y="48373"/>
                </a:lnTo>
                <a:lnTo>
                  <a:pt x="39542" y="45921"/>
                </a:lnTo>
                <a:lnTo>
                  <a:pt x="36417" y="43981"/>
                </a:lnTo>
                <a:lnTo>
                  <a:pt x="32508" y="42774"/>
                </a:lnTo>
                <a:lnTo>
                  <a:pt x="28022" y="42378"/>
                </a:lnTo>
                <a:lnTo>
                  <a:pt x="15713" y="41835"/>
                </a:lnTo>
                <a:lnTo>
                  <a:pt x="13823" y="41756"/>
                </a:lnTo>
                <a:lnTo>
                  <a:pt x="10050" y="39635"/>
                </a:lnTo>
                <a:lnTo>
                  <a:pt x="11289" y="51563"/>
                </a:lnTo>
                <a:lnTo>
                  <a:pt x="14032" y="48985"/>
                </a:lnTo>
                <a:lnTo>
                  <a:pt x="26243" y="49428"/>
                </a:lnTo>
                <a:lnTo>
                  <a:pt x="29072" y="49493"/>
                </a:lnTo>
                <a:lnTo>
                  <a:pt x="31315" y="50101"/>
                </a:lnTo>
                <a:lnTo>
                  <a:pt x="34627" y="52387"/>
                </a:lnTo>
                <a:lnTo>
                  <a:pt x="35449" y="56094"/>
                </a:lnTo>
                <a:lnTo>
                  <a:pt x="35449" y="57340"/>
                </a:lnTo>
                <a:lnTo>
                  <a:pt x="34282" y="60742"/>
                </a:lnTo>
                <a:lnTo>
                  <a:pt x="31344" y="63474"/>
                </a:lnTo>
                <a:lnTo>
                  <a:pt x="28155" y="64706"/>
                </a:lnTo>
                <a:lnTo>
                  <a:pt x="24206" y="65479"/>
                </a:lnTo>
                <a:lnTo>
                  <a:pt x="17466" y="65479"/>
                </a:lnTo>
                <a:lnTo>
                  <a:pt x="14241" y="64871"/>
                </a:lnTo>
                <a:lnTo>
                  <a:pt x="11951" y="63676"/>
                </a:lnTo>
                <a:lnTo>
                  <a:pt x="8481" y="60666"/>
                </a:lnTo>
                <a:lnTo>
                  <a:pt x="8481" y="57556"/>
                </a:lnTo>
                <a:lnTo>
                  <a:pt x="9169" y="54648"/>
                </a:lnTo>
                <a:lnTo>
                  <a:pt x="9475" y="36234"/>
                </a:lnTo>
                <a:lnTo>
                  <a:pt x="10994" y="32879"/>
                </a:lnTo>
                <a:lnTo>
                  <a:pt x="13914" y="33681"/>
                </a:lnTo>
                <a:lnTo>
                  <a:pt x="17931" y="28105"/>
                </a:lnTo>
                <a:lnTo>
                  <a:pt x="13694" y="25336"/>
                </a:lnTo>
                <a:lnTo>
                  <a:pt x="11055" y="20955"/>
                </a:lnTo>
                <a:lnTo>
                  <a:pt x="11055" y="17730"/>
                </a:lnTo>
                <a:lnTo>
                  <a:pt x="11253" y="14911"/>
                </a:lnTo>
                <a:lnTo>
                  <a:pt x="9571" y="3200"/>
                </a:lnTo>
                <a:lnTo>
                  <a:pt x="6346" y="6235"/>
                </a:lnTo>
                <a:lnTo>
                  <a:pt x="4193" y="10299"/>
                </a:lnTo>
                <a:lnTo>
                  <a:pt x="2833" y="15011"/>
                </a:lnTo>
                <a:lnTo>
                  <a:pt x="2833" y="17791"/>
                </a:lnTo>
                <a:lnTo>
                  <a:pt x="3149" y="22212"/>
                </a:lnTo>
                <a:lnTo>
                  <a:pt x="4399" y="25577"/>
                </a:lnTo>
                <a:lnTo>
                  <a:pt x="6339" y="28421"/>
                </a:lnTo>
                <a:lnTo>
                  <a:pt x="3956" y="31356"/>
                </a:lnTo>
                <a:lnTo>
                  <a:pt x="2231" y="34822"/>
                </a:lnTo>
                <a:lnTo>
                  <a:pt x="1777" y="39001"/>
                </a:lnTo>
                <a:lnTo>
                  <a:pt x="2192" y="42076"/>
                </a:lnTo>
                <a:lnTo>
                  <a:pt x="3826" y="44831"/>
                </a:lnTo>
                <a:lnTo>
                  <a:pt x="6814" y="46875"/>
                </a:lnTo>
                <a:lnTo>
                  <a:pt x="3848" y="49618"/>
                </a:lnTo>
                <a:lnTo>
                  <a:pt x="1717" y="52527"/>
                </a:lnTo>
                <a:lnTo>
                  <a:pt x="417" y="55727"/>
                </a:lnTo>
                <a:close/>
              </a:path>
              <a:path w="44629" h="54648">
                <a:moveTo>
                  <a:pt x="14316" y="9079"/>
                </a:moveTo>
                <a:lnTo>
                  <a:pt x="17819" y="7113"/>
                </a:lnTo>
                <a:lnTo>
                  <a:pt x="20948" y="6832"/>
                </a:lnTo>
                <a:lnTo>
                  <a:pt x="24206" y="6832"/>
                </a:lnTo>
                <a:lnTo>
                  <a:pt x="26708" y="7760"/>
                </a:lnTo>
                <a:lnTo>
                  <a:pt x="30239" y="11480"/>
                </a:lnTo>
                <a:lnTo>
                  <a:pt x="31111" y="14083"/>
                </a:lnTo>
                <a:lnTo>
                  <a:pt x="31111" y="17412"/>
                </a:lnTo>
                <a:lnTo>
                  <a:pt x="30901" y="20181"/>
                </a:lnTo>
                <a:lnTo>
                  <a:pt x="30102" y="22783"/>
                </a:lnTo>
                <a:lnTo>
                  <a:pt x="27849" y="25919"/>
                </a:lnTo>
                <a:lnTo>
                  <a:pt x="24292" y="27812"/>
                </a:lnTo>
                <a:lnTo>
                  <a:pt x="21117" y="28105"/>
                </a:lnTo>
                <a:lnTo>
                  <a:pt x="17931" y="28105"/>
                </a:lnTo>
                <a:lnTo>
                  <a:pt x="13914" y="33681"/>
                </a:lnTo>
                <a:lnTo>
                  <a:pt x="17369" y="34721"/>
                </a:lnTo>
                <a:lnTo>
                  <a:pt x="21117" y="34988"/>
                </a:lnTo>
                <a:lnTo>
                  <a:pt x="23827" y="34988"/>
                </a:lnTo>
                <a:lnTo>
                  <a:pt x="28548" y="33793"/>
                </a:lnTo>
                <a:lnTo>
                  <a:pt x="32716" y="31863"/>
                </a:lnTo>
                <a:lnTo>
                  <a:pt x="35963" y="28842"/>
                </a:lnTo>
                <a:lnTo>
                  <a:pt x="38069" y="24839"/>
                </a:lnTo>
                <a:lnTo>
                  <a:pt x="39383" y="20181"/>
                </a:lnTo>
                <a:lnTo>
                  <a:pt x="39383" y="17362"/>
                </a:lnTo>
                <a:lnTo>
                  <a:pt x="39138" y="14022"/>
                </a:lnTo>
                <a:lnTo>
                  <a:pt x="38155" y="10872"/>
                </a:lnTo>
                <a:lnTo>
                  <a:pt x="36085" y="8139"/>
                </a:lnTo>
                <a:lnTo>
                  <a:pt x="42839" y="8139"/>
                </a:lnTo>
                <a:lnTo>
                  <a:pt x="44128" y="7289"/>
                </a:lnTo>
                <a:lnTo>
                  <a:pt x="44629" y="4546"/>
                </a:lnTo>
                <a:lnTo>
                  <a:pt x="42839" y="914"/>
                </a:lnTo>
                <a:lnTo>
                  <a:pt x="28594" y="914"/>
                </a:lnTo>
                <a:lnTo>
                  <a:pt x="27518" y="633"/>
                </a:lnTo>
                <a:lnTo>
                  <a:pt x="23878" y="74"/>
                </a:lnTo>
                <a:lnTo>
                  <a:pt x="18460" y="0"/>
                </a:lnTo>
                <a:lnTo>
                  <a:pt x="13751" y="1220"/>
                </a:lnTo>
                <a:lnTo>
                  <a:pt x="9571" y="3200"/>
                </a:lnTo>
                <a:lnTo>
                  <a:pt x="11253" y="14911"/>
                </a:lnTo>
                <a:lnTo>
                  <a:pt x="12048" y="12268"/>
                </a:lnTo>
                <a:lnTo>
                  <a:pt x="1431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8655516" y="2855311"/>
            <a:ext cx="10674" cy="72290"/>
          </a:xfrm>
          <a:custGeom>
            <a:avLst/>
            <a:gdLst/>
            <a:ahLst/>
            <a:cxnLst/>
            <a:rect l="l" t="t" r="r" b="b"/>
            <a:pathLst>
              <a:path w="10674" h="72290">
                <a:moveTo>
                  <a:pt x="0" y="5424"/>
                </a:moveTo>
                <a:lnTo>
                  <a:pt x="370" y="8891"/>
                </a:lnTo>
                <a:lnTo>
                  <a:pt x="3272" y="10731"/>
                </a:lnTo>
                <a:lnTo>
                  <a:pt x="7350" y="10731"/>
                </a:lnTo>
                <a:lnTo>
                  <a:pt x="10295" y="8841"/>
                </a:lnTo>
                <a:lnTo>
                  <a:pt x="10674" y="5309"/>
                </a:lnTo>
                <a:lnTo>
                  <a:pt x="10309" y="1856"/>
                </a:lnTo>
                <a:lnTo>
                  <a:pt x="7415" y="0"/>
                </a:lnTo>
                <a:lnTo>
                  <a:pt x="3322" y="0"/>
                </a:lnTo>
                <a:lnTo>
                  <a:pt x="378" y="1893"/>
                </a:lnTo>
                <a:lnTo>
                  <a:pt x="0" y="5424"/>
                </a:lnTo>
                <a:close/>
              </a:path>
              <a:path w="10674" h="72290">
                <a:moveTo>
                  <a:pt x="1238" y="71376"/>
                </a:moveTo>
                <a:lnTo>
                  <a:pt x="3812" y="72290"/>
                </a:lnTo>
                <a:lnTo>
                  <a:pt x="6926" y="72290"/>
                </a:lnTo>
                <a:lnTo>
                  <a:pt x="9683" y="70638"/>
                </a:lnTo>
                <a:lnTo>
                  <a:pt x="9683" y="21808"/>
                </a:lnTo>
                <a:lnTo>
                  <a:pt x="9475" y="21109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8683517" y="2874679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96" y="52923"/>
                </a:moveTo>
                <a:lnTo>
                  <a:pt x="8657" y="51271"/>
                </a:lnTo>
                <a:lnTo>
                  <a:pt x="8657" y="17132"/>
                </a:lnTo>
                <a:lnTo>
                  <a:pt x="11022" y="14061"/>
                </a:lnTo>
                <a:lnTo>
                  <a:pt x="13286" y="11736"/>
                </a:lnTo>
                <a:lnTo>
                  <a:pt x="17628" y="8561"/>
                </a:lnTo>
                <a:lnTo>
                  <a:pt x="21955" y="7762"/>
                </a:lnTo>
                <a:lnTo>
                  <a:pt x="25095" y="8092"/>
                </a:lnTo>
                <a:lnTo>
                  <a:pt x="27640" y="9385"/>
                </a:lnTo>
                <a:lnTo>
                  <a:pt x="30290" y="12791"/>
                </a:lnTo>
                <a:lnTo>
                  <a:pt x="31319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5" y="52009"/>
                </a:lnTo>
                <a:lnTo>
                  <a:pt x="34714" y="52923"/>
                </a:lnTo>
                <a:lnTo>
                  <a:pt x="37828" y="52923"/>
                </a:lnTo>
                <a:lnTo>
                  <a:pt x="40596" y="51271"/>
                </a:lnTo>
                <a:lnTo>
                  <a:pt x="40596" y="18011"/>
                </a:lnTo>
                <a:lnTo>
                  <a:pt x="40316" y="15026"/>
                </a:lnTo>
                <a:lnTo>
                  <a:pt x="39152" y="10083"/>
                </a:lnTo>
                <a:lnTo>
                  <a:pt x="36874" y="6073"/>
                </a:lnTo>
                <a:lnTo>
                  <a:pt x="33807" y="2757"/>
                </a:lnTo>
                <a:lnTo>
                  <a:pt x="29516" y="547"/>
                </a:lnTo>
                <a:lnTo>
                  <a:pt x="26884" y="0"/>
                </a:lnTo>
                <a:lnTo>
                  <a:pt x="21035" y="0"/>
                </a:lnTo>
                <a:lnTo>
                  <a:pt x="18388" y="723"/>
                </a:lnTo>
                <a:lnTo>
                  <a:pt x="15753" y="2148"/>
                </a:lnTo>
                <a:lnTo>
                  <a:pt x="13117" y="3571"/>
                </a:lnTo>
                <a:lnTo>
                  <a:pt x="10468" y="5831"/>
                </a:lnTo>
                <a:lnTo>
                  <a:pt x="7811" y="8892"/>
                </a:lnTo>
                <a:lnTo>
                  <a:pt x="7811" y="2440"/>
                </a:lnTo>
                <a:lnTo>
                  <a:pt x="5849" y="838"/>
                </a:lnTo>
                <a:lnTo>
                  <a:pt x="3128" y="749"/>
                </a:lnTo>
                <a:lnTo>
                  <a:pt x="0" y="2440"/>
                </a:lnTo>
                <a:lnTo>
                  <a:pt x="0" y="51271"/>
                </a:lnTo>
                <a:lnTo>
                  <a:pt x="186" y="52009"/>
                </a:lnTo>
                <a:lnTo>
                  <a:pt x="2774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8739226" y="2874683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72" y="16941"/>
                </a:moveTo>
                <a:lnTo>
                  <a:pt x="42177" y="14133"/>
                </a:lnTo>
                <a:lnTo>
                  <a:pt x="41389" y="11325"/>
                </a:lnTo>
                <a:lnTo>
                  <a:pt x="38487" y="6807"/>
                </a:lnTo>
                <a:lnTo>
                  <a:pt x="34674" y="3070"/>
                </a:lnTo>
                <a:lnTo>
                  <a:pt x="32076" y="1838"/>
                </a:lnTo>
                <a:lnTo>
                  <a:pt x="29462" y="622"/>
                </a:lnTo>
                <a:lnTo>
                  <a:pt x="26315" y="0"/>
                </a:lnTo>
                <a:lnTo>
                  <a:pt x="26348" y="6997"/>
                </a:lnTo>
                <a:lnTo>
                  <a:pt x="29502" y="8329"/>
                </a:lnTo>
                <a:lnTo>
                  <a:pt x="31633" y="11008"/>
                </a:lnTo>
                <a:lnTo>
                  <a:pt x="33754" y="13690"/>
                </a:lnTo>
                <a:lnTo>
                  <a:pt x="34772" y="17373"/>
                </a:lnTo>
                <a:lnTo>
                  <a:pt x="34660" y="22071"/>
                </a:lnTo>
                <a:lnTo>
                  <a:pt x="8945" y="22071"/>
                </a:lnTo>
                <a:lnTo>
                  <a:pt x="9018" y="20091"/>
                </a:lnTo>
                <a:lnTo>
                  <a:pt x="10439" y="3110"/>
                </a:lnTo>
                <a:lnTo>
                  <a:pt x="8064" y="4899"/>
                </a:lnTo>
                <a:lnTo>
                  <a:pt x="4128" y="9575"/>
                </a:lnTo>
                <a:lnTo>
                  <a:pt x="2621" y="12405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1"/>
                </a:lnTo>
                <a:lnTo>
                  <a:pt x="2519" y="42011"/>
                </a:lnTo>
                <a:lnTo>
                  <a:pt x="4028" y="44780"/>
                </a:lnTo>
                <a:lnTo>
                  <a:pt x="6015" y="46987"/>
                </a:lnTo>
                <a:lnTo>
                  <a:pt x="10454" y="50860"/>
                </a:lnTo>
                <a:lnTo>
                  <a:pt x="13380" y="51965"/>
                </a:lnTo>
                <a:lnTo>
                  <a:pt x="16286" y="53096"/>
                </a:lnTo>
                <a:lnTo>
                  <a:pt x="19681" y="53657"/>
                </a:lnTo>
                <a:lnTo>
                  <a:pt x="23568" y="53657"/>
                </a:lnTo>
                <a:lnTo>
                  <a:pt x="27896" y="53492"/>
                </a:lnTo>
                <a:lnTo>
                  <a:pt x="31841" y="52793"/>
                </a:lnTo>
                <a:lnTo>
                  <a:pt x="35078" y="51965"/>
                </a:lnTo>
                <a:lnTo>
                  <a:pt x="37810" y="51090"/>
                </a:lnTo>
                <a:lnTo>
                  <a:pt x="41047" y="48816"/>
                </a:lnTo>
                <a:lnTo>
                  <a:pt x="41367" y="46163"/>
                </a:lnTo>
                <a:lnTo>
                  <a:pt x="40791" y="43012"/>
                </a:lnTo>
                <a:lnTo>
                  <a:pt x="38069" y="43267"/>
                </a:lnTo>
                <a:lnTo>
                  <a:pt x="34916" y="44550"/>
                </a:lnTo>
                <a:lnTo>
                  <a:pt x="32122" y="45439"/>
                </a:lnTo>
                <a:lnTo>
                  <a:pt x="28619" y="46187"/>
                </a:lnTo>
                <a:lnTo>
                  <a:pt x="24364" y="46379"/>
                </a:lnTo>
                <a:lnTo>
                  <a:pt x="21535" y="46379"/>
                </a:lnTo>
                <a:lnTo>
                  <a:pt x="17161" y="45133"/>
                </a:lnTo>
                <a:lnTo>
                  <a:pt x="13590" y="43116"/>
                </a:lnTo>
                <a:lnTo>
                  <a:pt x="11137" y="40002"/>
                </a:lnTo>
                <a:lnTo>
                  <a:pt x="9740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35" y="27748"/>
                </a:lnTo>
                <a:lnTo>
                  <a:pt x="43351" y="24739"/>
                </a:lnTo>
                <a:lnTo>
                  <a:pt x="43351" y="19926"/>
                </a:lnTo>
                <a:lnTo>
                  <a:pt x="42972" y="16941"/>
                </a:lnTo>
                <a:close/>
              </a:path>
              <a:path w="43351" h="53657">
                <a:moveTo>
                  <a:pt x="9018" y="20091"/>
                </a:moveTo>
                <a:lnTo>
                  <a:pt x="9950" y="16355"/>
                </a:lnTo>
                <a:lnTo>
                  <a:pt x="11394" y="12927"/>
                </a:lnTo>
                <a:lnTo>
                  <a:pt x="14925" y="9079"/>
                </a:lnTo>
                <a:lnTo>
                  <a:pt x="18150" y="7415"/>
                </a:lnTo>
                <a:lnTo>
                  <a:pt x="22169" y="6997"/>
                </a:lnTo>
                <a:lnTo>
                  <a:pt x="26348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31" y="622"/>
                </a:lnTo>
                <a:lnTo>
                  <a:pt x="13247" y="1864"/>
                </a:lnTo>
                <a:lnTo>
                  <a:pt x="10439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8795602" y="2874683"/>
            <a:ext cx="43366" cy="53657"/>
          </a:xfrm>
          <a:custGeom>
            <a:avLst/>
            <a:gdLst/>
            <a:ahLst/>
            <a:cxnLst/>
            <a:rect l="l" t="t" r="r" b="b"/>
            <a:pathLst>
              <a:path w="43366" h="53657">
                <a:moveTo>
                  <a:pt x="42974" y="16941"/>
                </a:moveTo>
                <a:lnTo>
                  <a:pt x="42177" y="14133"/>
                </a:lnTo>
                <a:lnTo>
                  <a:pt x="41408" y="11325"/>
                </a:lnTo>
                <a:lnTo>
                  <a:pt x="38488" y="6807"/>
                </a:lnTo>
                <a:lnTo>
                  <a:pt x="34676" y="3070"/>
                </a:lnTo>
                <a:lnTo>
                  <a:pt x="32076" y="1838"/>
                </a:lnTo>
                <a:lnTo>
                  <a:pt x="29480" y="622"/>
                </a:lnTo>
                <a:lnTo>
                  <a:pt x="26316" y="0"/>
                </a:lnTo>
                <a:lnTo>
                  <a:pt x="26356" y="6997"/>
                </a:lnTo>
                <a:lnTo>
                  <a:pt x="29517" y="8329"/>
                </a:lnTo>
                <a:lnTo>
                  <a:pt x="31636" y="11008"/>
                </a:lnTo>
                <a:lnTo>
                  <a:pt x="33771" y="13690"/>
                </a:lnTo>
                <a:lnTo>
                  <a:pt x="34772" y="17373"/>
                </a:lnTo>
                <a:lnTo>
                  <a:pt x="34668" y="22071"/>
                </a:lnTo>
                <a:lnTo>
                  <a:pt x="8947" y="22071"/>
                </a:lnTo>
                <a:lnTo>
                  <a:pt x="9022" y="20091"/>
                </a:lnTo>
                <a:lnTo>
                  <a:pt x="10454" y="3110"/>
                </a:lnTo>
                <a:lnTo>
                  <a:pt x="8078" y="4899"/>
                </a:lnTo>
                <a:lnTo>
                  <a:pt x="4133" y="9575"/>
                </a:lnTo>
                <a:lnTo>
                  <a:pt x="2625" y="12405"/>
                </a:lnTo>
                <a:lnTo>
                  <a:pt x="1569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1"/>
                </a:lnTo>
                <a:lnTo>
                  <a:pt x="2538" y="42011"/>
                </a:lnTo>
                <a:lnTo>
                  <a:pt x="4036" y="44780"/>
                </a:lnTo>
                <a:lnTo>
                  <a:pt x="6019" y="46987"/>
                </a:lnTo>
                <a:lnTo>
                  <a:pt x="10454" y="50860"/>
                </a:lnTo>
                <a:lnTo>
                  <a:pt x="13385" y="51965"/>
                </a:lnTo>
                <a:lnTo>
                  <a:pt x="16305" y="53096"/>
                </a:lnTo>
                <a:lnTo>
                  <a:pt x="19688" y="53657"/>
                </a:lnTo>
                <a:lnTo>
                  <a:pt x="23573" y="53657"/>
                </a:lnTo>
                <a:lnTo>
                  <a:pt x="27896" y="53492"/>
                </a:lnTo>
                <a:lnTo>
                  <a:pt x="31860" y="52793"/>
                </a:lnTo>
                <a:lnTo>
                  <a:pt x="35082" y="51965"/>
                </a:lnTo>
                <a:lnTo>
                  <a:pt x="37815" y="51090"/>
                </a:lnTo>
                <a:lnTo>
                  <a:pt x="41051" y="48816"/>
                </a:lnTo>
                <a:lnTo>
                  <a:pt x="41367" y="46163"/>
                </a:lnTo>
                <a:lnTo>
                  <a:pt x="40806" y="43012"/>
                </a:lnTo>
                <a:lnTo>
                  <a:pt x="38084" y="43267"/>
                </a:lnTo>
                <a:lnTo>
                  <a:pt x="34923" y="44550"/>
                </a:lnTo>
                <a:lnTo>
                  <a:pt x="32127" y="45439"/>
                </a:lnTo>
                <a:lnTo>
                  <a:pt x="28620" y="46187"/>
                </a:lnTo>
                <a:lnTo>
                  <a:pt x="24368" y="46379"/>
                </a:lnTo>
                <a:lnTo>
                  <a:pt x="21535" y="46379"/>
                </a:lnTo>
                <a:lnTo>
                  <a:pt x="17161" y="45133"/>
                </a:lnTo>
                <a:lnTo>
                  <a:pt x="13608" y="43116"/>
                </a:lnTo>
                <a:lnTo>
                  <a:pt x="11142" y="40002"/>
                </a:lnTo>
                <a:lnTo>
                  <a:pt x="9745" y="35963"/>
                </a:lnTo>
                <a:lnTo>
                  <a:pt x="8947" y="31356"/>
                </a:lnTo>
                <a:lnTo>
                  <a:pt x="8947" y="28648"/>
                </a:lnTo>
                <a:lnTo>
                  <a:pt x="39996" y="28648"/>
                </a:lnTo>
                <a:lnTo>
                  <a:pt x="42340" y="27748"/>
                </a:lnTo>
                <a:lnTo>
                  <a:pt x="43366" y="24739"/>
                </a:lnTo>
                <a:lnTo>
                  <a:pt x="43366" y="19926"/>
                </a:lnTo>
                <a:lnTo>
                  <a:pt x="42974" y="16941"/>
                </a:lnTo>
                <a:close/>
              </a:path>
              <a:path w="43366" h="53657">
                <a:moveTo>
                  <a:pt x="9022" y="20091"/>
                </a:moveTo>
                <a:lnTo>
                  <a:pt x="9954" y="16355"/>
                </a:lnTo>
                <a:lnTo>
                  <a:pt x="11402" y="12927"/>
                </a:lnTo>
                <a:lnTo>
                  <a:pt x="14930" y="9079"/>
                </a:lnTo>
                <a:lnTo>
                  <a:pt x="18155" y="7415"/>
                </a:lnTo>
                <a:lnTo>
                  <a:pt x="22176" y="6997"/>
                </a:lnTo>
                <a:lnTo>
                  <a:pt x="26356" y="6997"/>
                </a:lnTo>
                <a:lnTo>
                  <a:pt x="26316" y="0"/>
                </a:lnTo>
                <a:lnTo>
                  <a:pt x="19159" y="0"/>
                </a:lnTo>
                <a:lnTo>
                  <a:pt x="16031" y="622"/>
                </a:lnTo>
                <a:lnTo>
                  <a:pt x="13252" y="1864"/>
                </a:lnTo>
                <a:lnTo>
                  <a:pt x="10454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8855128" y="2874683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2" y="52919"/>
                </a:moveTo>
                <a:lnTo>
                  <a:pt x="8643" y="51271"/>
                </a:lnTo>
                <a:lnTo>
                  <a:pt x="8643" y="19137"/>
                </a:lnTo>
                <a:lnTo>
                  <a:pt x="10972" y="15468"/>
                </a:lnTo>
                <a:lnTo>
                  <a:pt x="13007" y="12736"/>
                </a:lnTo>
                <a:lnTo>
                  <a:pt x="15825" y="9956"/>
                </a:lnTo>
                <a:lnTo>
                  <a:pt x="19231" y="8459"/>
                </a:lnTo>
                <a:lnTo>
                  <a:pt x="22165" y="8675"/>
                </a:lnTo>
                <a:lnTo>
                  <a:pt x="24811" y="9460"/>
                </a:lnTo>
                <a:lnTo>
                  <a:pt x="27461" y="8178"/>
                </a:lnTo>
                <a:lnTo>
                  <a:pt x="27518" y="3657"/>
                </a:lnTo>
                <a:lnTo>
                  <a:pt x="25239" y="673"/>
                </a:lnTo>
                <a:lnTo>
                  <a:pt x="22223" y="74"/>
                </a:lnTo>
                <a:lnTo>
                  <a:pt x="19674" y="0"/>
                </a:lnTo>
                <a:lnTo>
                  <a:pt x="16672" y="673"/>
                </a:lnTo>
                <a:lnTo>
                  <a:pt x="13644" y="2576"/>
                </a:lnTo>
                <a:lnTo>
                  <a:pt x="10311" y="5994"/>
                </a:lnTo>
                <a:lnTo>
                  <a:pt x="7813" y="9550"/>
                </a:lnTo>
                <a:lnTo>
                  <a:pt x="7813" y="2437"/>
                </a:lnTo>
                <a:lnTo>
                  <a:pt x="5839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62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8893925" y="2855311"/>
            <a:ext cx="10674" cy="72290"/>
          </a:xfrm>
          <a:custGeom>
            <a:avLst/>
            <a:gdLst/>
            <a:ahLst/>
            <a:cxnLst/>
            <a:rect l="l" t="t" r="r" b="b"/>
            <a:pathLst>
              <a:path w="10674" h="72290">
                <a:moveTo>
                  <a:pt x="0" y="5424"/>
                </a:moveTo>
                <a:lnTo>
                  <a:pt x="367" y="8891"/>
                </a:lnTo>
                <a:lnTo>
                  <a:pt x="3258" y="10731"/>
                </a:lnTo>
                <a:lnTo>
                  <a:pt x="7352" y="10731"/>
                </a:lnTo>
                <a:lnTo>
                  <a:pt x="10295" y="8841"/>
                </a:lnTo>
                <a:lnTo>
                  <a:pt x="10674" y="5309"/>
                </a:lnTo>
                <a:lnTo>
                  <a:pt x="10311" y="1856"/>
                </a:lnTo>
                <a:lnTo>
                  <a:pt x="7405" y="0"/>
                </a:lnTo>
                <a:lnTo>
                  <a:pt x="3323" y="0"/>
                </a:lnTo>
                <a:lnTo>
                  <a:pt x="378" y="1893"/>
                </a:lnTo>
                <a:lnTo>
                  <a:pt x="0" y="5424"/>
                </a:lnTo>
                <a:close/>
              </a:path>
              <a:path w="10674" h="72290">
                <a:moveTo>
                  <a:pt x="1228" y="71376"/>
                </a:moveTo>
                <a:lnTo>
                  <a:pt x="3798" y="72290"/>
                </a:lnTo>
                <a:lnTo>
                  <a:pt x="6912" y="72290"/>
                </a:lnTo>
                <a:lnTo>
                  <a:pt x="9685" y="70638"/>
                </a:lnTo>
                <a:lnTo>
                  <a:pt x="9685" y="21808"/>
                </a:lnTo>
                <a:lnTo>
                  <a:pt x="9461" y="21109"/>
                </a:lnTo>
                <a:lnTo>
                  <a:pt x="6912" y="20156"/>
                </a:lnTo>
                <a:lnTo>
                  <a:pt x="3798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28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8921926" y="2874679"/>
            <a:ext cx="40586" cy="52923"/>
          </a:xfrm>
          <a:custGeom>
            <a:avLst/>
            <a:gdLst/>
            <a:ahLst/>
            <a:cxnLst/>
            <a:rect l="l" t="t" r="r" b="b"/>
            <a:pathLst>
              <a:path w="40586" h="52923">
                <a:moveTo>
                  <a:pt x="5886" y="52923"/>
                </a:moveTo>
                <a:lnTo>
                  <a:pt x="8655" y="51271"/>
                </a:lnTo>
                <a:lnTo>
                  <a:pt x="8655" y="17132"/>
                </a:lnTo>
                <a:lnTo>
                  <a:pt x="11023" y="14061"/>
                </a:lnTo>
                <a:lnTo>
                  <a:pt x="13288" y="11736"/>
                </a:lnTo>
                <a:lnTo>
                  <a:pt x="17618" y="8561"/>
                </a:lnTo>
                <a:lnTo>
                  <a:pt x="21941" y="7762"/>
                </a:lnTo>
                <a:lnTo>
                  <a:pt x="25096" y="8092"/>
                </a:lnTo>
                <a:lnTo>
                  <a:pt x="27641" y="9385"/>
                </a:lnTo>
                <a:lnTo>
                  <a:pt x="30286" y="12791"/>
                </a:lnTo>
                <a:lnTo>
                  <a:pt x="31320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6" y="52009"/>
                </a:lnTo>
                <a:lnTo>
                  <a:pt x="34715" y="52923"/>
                </a:lnTo>
                <a:lnTo>
                  <a:pt x="37829" y="52923"/>
                </a:lnTo>
                <a:lnTo>
                  <a:pt x="40586" y="51271"/>
                </a:lnTo>
                <a:lnTo>
                  <a:pt x="40586" y="18011"/>
                </a:lnTo>
                <a:lnTo>
                  <a:pt x="40305" y="15026"/>
                </a:lnTo>
                <a:lnTo>
                  <a:pt x="39154" y="10083"/>
                </a:lnTo>
                <a:lnTo>
                  <a:pt x="36871" y="6073"/>
                </a:lnTo>
                <a:lnTo>
                  <a:pt x="33807" y="2757"/>
                </a:lnTo>
                <a:lnTo>
                  <a:pt x="29516" y="547"/>
                </a:lnTo>
                <a:lnTo>
                  <a:pt x="26870" y="0"/>
                </a:lnTo>
                <a:lnTo>
                  <a:pt x="21035" y="0"/>
                </a:lnTo>
                <a:lnTo>
                  <a:pt x="18374" y="723"/>
                </a:lnTo>
                <a:lnTo>
                  <a:pt x="15750" y="2148"/>
                </a:lnTo>
                <a:lnTo>
                  <a:pt x="13103" y="3571"/>
                </a:lnTo>
                <a:lnTo>
                  <a:pt x="10454" y="5831"/>
                </a:lnTo>
                <a:lnTo>
                  <a:pt x="7809" y="8892"/>
                </a:lnTo>
                <a:lnTo>
                  <a:pt x="7809" y="2440"/>
                </a:lnTo>
                <a:lnTo>
                  <a:pt x="5850" y="838"/>
                </a:lnTo>
                <a:lnTo>
                  <a:pt x="3129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60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8975538" y="2874791"/>
            <a:ext cx="44617" cy="54648"/>
          </a:xfrm>
          <a:custGeom>
            <a:avLst/>
            <a:gdLst/>
            <a:ahLst/>
            <a:cxnLst/>
            <a:rect l="l" t="t" r="r" b="b"/>
            <a:pathLst>
              <a:path w="44617" h="54648">
                <a:moveTo>
                  <a:pt x="9464" y="36234"/>
                </a:moveTo>
                <a:lnTo>
                  <a:pt x="9157" y="54648"/>
                </a:lnTo>
                <a:lnTo>
                  <a:pt x="11275" y="51563"/>
                </a:lnTo>
                <a:lnTo>
                  <a:pt x="10040" y="39635"/>
                </a:lnTo>
                <a:lnTo>
                  <a:pt x="9464" y="36234"/>
                </a:lnTo>
                <a:close/>
              </a:path>
              <a:path w="44617" h="54648">
                <a:moveTo>
                  <a:pt x="414" y="55727"/>
                </a:moveTo>
                <a:lnTo>
                  <a:pt x="0" y="59194"/>
                </a:lnTo>
                <a:lnTo>
                  <a:pt x="380" y="62812"/>
                </a:lnTo>
                <a:lnTo>
                  <a:pt x="1911" y="66038"/>
                </a:lnTo>
                <a:lnTo>
                  <a:pt x="4852" y="68580"/>
                </a:lnTo>
                <a:lnTo>
                  <a:pt x="8765" y="70650"/>
                </a:lnTo>
                <a:lnTo>
                  <a:pt x="11436" y="71323"/>
                </a:lnTo>
                <a:lnTo>
                  <a:pt x="14108" y="71996"/>
                </a:lnTo>
                <a:lnTo>
                  <a:pt x="17344" y="72312"/>
                </a:lnTo>
                <a:lnTo>
                  <a:pt x="25102" y="72312"/>
                </a:lnTo>
                <a:lnTo>
                  <a:pt x="28511" y="71880"/>
                </a:lnTo>
                <a:lnTo>
                  <a:pt x="31413" y="70991"/>
                </a:lnTo>
                <a:lnTo>
                  <a:pt x="34317" y="70102"/>
                </a:lnTo>
                <a:lnTo>
                  <a:pt x="38562" y="67359"/>
                </a:lnTo>
                <a:lnTo>
                  <a:pt x="41821" y="64047"/>
                </a:lnTo>
                <a:lnTo>
                  <a:pt x="43624" y="59993"/>
                </a:lnTo>
                <a:lnTo>
                  <a:pt x="44089" y="55613"/>
                </a:lnTo>
                <a:lnTo>
                  <a:pt x="43681" y="51598"/>
                </a:lnTo>
                <a:lnTo>
                  <a:pt x="42080" y="48373"/>
                </a:lnTo>
                <a:lnTo>
                  <a:pt x="39527" y="45921"/>
                </a:lnTo>
                <a:lnTo>
                  <a:pt x="36413" y="43981"/>
                </a:lnTo>
                <a:lnTo>
                  <a:pt x="32496" y="42774"/>
                </a:lnTo>
                <a:lnTo>
                  <a:pt x="28007" y="42378"/>
                </a:lnTo>
                <a:lnTo>
                  <a:pt x="15699" y="41835"/>
                </a:lnTo>
                <a:lnTo>
                  <a:pt x="13827" y="41756"/>
                </a:lnTo>
                <a:lnTo>
                  <a:pt x="10040" y="39635"/>
                </a:lnTo>
                <a:lnTo>
                  <a:pt x="11275" y="51563"/>
                </a:lnTo>
                <a:lnTo>
                  <a:pt x="14022" y="48985"/>
                </a:lnTo>
                <a:lnTo>
                  <a:pt x="26229" y="49428"/>
                </a:lnTo>
                <a:lnTo>
                  <a:pt x="29062" y="49493"/>
                </a:lnTo>
                <a:lnTo>
                  <a:pt x="31305" y="50101"/>
                </a:lnTo>
                <a:lnTo>
                  <a:pt x="34613" y="52387"/>
                </a:lnTo>
                <a:lnTo>
                  <a:pt x="35434" y="56094"/>
                </a:lnTo>
                <a:lnTo>
                  <a:pt x="35434" y="57340"/>
                </a:lnTo>
                <a:lnTo>
                  <a:pt x="34272" y="60742"/>
                </a:lnTo>
                <a:lnTo>
                  <a:pt x="31327" y="63474"/>
                </a:lnTo>
                <a:lnTo>
                  <a:pt x="28140" y="64706"/>
                </a:lnTo>
                <a:lnTo>
                  <a:pt x="24194" y="65479"/>
                </a:lnTo>
                <a:lnTo>
                  <a:pt x="17452" y="65479"/>
                </a:lnTo>
                <a:lnTo>
                  <a:pt x="14244" y="64871"/>
                </a:lnTo>
                <a:lnTo>
                  <a:pt x="11936" y="63676"/>
                </a:lnTo>
                <a:lnTo>
                  <a:pt x="8470" y="60666"/>
                </a:lnTo>
                <a:lnTo>
                  <a:pt x="8470" y="57556"/>
                </a:lnTo>
                <a:lnTo>
                  <a:pt x="9157" y="54648"/>
                </a:lnTo>
                <a:lnTo>
                  <a:pt x="9464" y="36234"/>
                </a:lnTo>
                <a:lnTo>
                  <a:pt x="10979" y="32879"/>
                </a:lnTo>
                <a:lnTo>
                  <a:pt x="13898" y="33681"/>
                </a:lnTo>
                <a:lnTo>
                  <a:pt x="17920" y="28105"/>
                </a:lnTo>
                <a:lnTo>
                  <a:pt x="13690" y="25336"/>
                </a:lnTo>
                <a:lnTo>
                  <a:pt x="11043" y="20955"/>
                </a:lnTo>
                <a:lnTo>
                  <a:pt x="11043" y="17730"/>
                </a:lnTo>
                <a:lnTo>
                  <a:pt x="11239" y="14911"/>
                </a:lnTo>
                <a:lnTo>
                  <a:pt x="9561" y="3200"/>
                </a:lnTo>
                <a:lnTo>
                  <a:pt x="6336" y="6235"/>
                </a:lnTo>
                <a:lnTo>
                  <a:pt x="4189" y="10299"/>
                </a:lnTo>
                <a:lnTo>
                  <a:pt x="2818" y="15011"/>
                </a:lnTo>
                <a:lnTo>
                  <a:pt x="2818" y="17791"/>
                </a:lnTo>
                <a:lnTo>
                  <a:pt x="3139" y="22212"/>
                </a:lnTo>
                <a:lnTo>
                  <a:pt x="4387" y="25577"/>
                </a:lnTo>
                <a:lnTo>
                  <a:pt x="6324" y="28421"/>
                </a:lnTo>
                <a:lnTo>
                  <a:pt x="3959" y="31356"/>
                </a:lnTo>
                <a:lnTo>
                  <a:pt x="2217" y="34822"/>
                </a:lnTo>
                <a:lnTo>
                  <a:pt x="1764" y="39001"/>
                </a:lnTo>
                <a:lnTo>
                  <a:pt x="2195" y="42076"/>
                </a:lnTo>
                <a:lnTo>
                  <a:pt x="3822" y="44831"/>
                </a:lnTo>
                <a:lnTo>
                  <a:pt x="6799" y="46875"/>
                </a:lnTo>
                <a:lnTo>
                  <a:pt x="3836" y="49618"/>
                </a:lnTo>
                <a:lnTo>
                  <a:pt x="1703" y="52527"/>
                </a:lnTo>
                <a:lnTo>
                  <a:pt x="414" y="55727"/>
                </a:lnTo>
                <a:close/>
              </a:path>
              <a:path w="44617" h="54648">
                <a:moveTo>
                  <a:pt x="14302" y="9079"/>
                </a:moveTo>
                <a:lnTo>
                  <a:pt x="17809" y="7113"/>
                </a:lnTo>
                <a:lnTo>
                  <a:pt x="20944" y="6832"/>
                </a:lnTo>
                <a:lnTo>
                  <a:pt x="24194" y="6832"/>
                </a:lnTo>
                <a:lnTo>
                  <a:pt x="26696" y="7760"/>
                </a:lnTo>
                <a:lnTo>
                  <a:pt x="30224" y="11480"/>
                </a:lnTo>
                <a:lnTo>
                  <a:pt x="31095" y="14083"/>
                </a:lnTo>
                <a:lnTo>
                  <a:pt x="31095" y="17412"/>
                </a:lnTo>
                <a:lnTo>
                  <a:pt x="30901" y="20181"/>
                </a:lnTo>
                <a:lnTo>
                  <a:pt x="30092" y="22783"/>
                </a:lnTo>
                <a:lnTo>
                  <a:pt x="27834" y="25919"/>
                </a:lnTo>
                <a:lnTo>
                  <a:pt x="24292" y="27812"/>
                </a:lnTo>
                <a:lnTo>
                  <a:pt x="21106" y="28105"/>
                </a:lnTo>
                <a:lnTo>
                  <a:pt x="17920" y="28105"/>
                </a:lnTo>
                <a:lnTo>
                  <a:pt x="13898" y="33681"/>
                </a:lnTo>
                <a:lnTo>
                  <a:pt x="17355" y="34721"/>
                </a:lnTo>
                <a:lnTo>
                  <a:pt x="21106" y="34988"/>
                </a:lnTo>
                <a:lnTo>
                  <a:pt x="23817" y="34988"/>
                </a:lnTo>
                <a:lnTo>
                  <a:pt x="28533" y="33793"/>
                </a:lnTo>
                <a:lnTo>
                  <a:pt x="32706" y="31863"/>
                </a:lnTo>
                <a:lnTo>
                  <a:pt x="35949" y="28842"/>
                </a:lnTo>
                <a:lnTo>
                  <a:pt x="38059" y="24839"/>
                </a:lnTo>
                <a:lnTo>
                  <a:pt x="39383" y="20181"/>
                </a:lnTo>
                <a:lnTo>
                  <a:pt x="39383" y="17362"/>
                </a:lnTo>
                <a:lnTo>
                  <a:pt x="39124" y="14022"/>
                </a:lnTo>
                <a:lnTo>
                  <a:pt x="38145" y="10872"/>
                </a:lnTo>
                <a:lnTo>
                  <a:pt x="36075" y="8139"/>
                </a:lnTo>
                <a:lnTo>
                  <a:pt x="42825" y="8139"/>
                </a:lnTo>
                <a:lnTo>
                  <a:pt x="44114" y="7289"/>
                </a:lnTo>
                <a:lnTo>
                  <a:pt x="44617" y="4546"/>
                </a:lnTo>
                <a:lnTo>
                  <a:pt x="42825" y="914"/>
                </a:lnTo>
                <a:lnTo>
                  <a:pt x="28583" y="914"/>
                </a:lnTo>
                <a:lnTo>
                  <a:pt x="27506" y="633"/>
                </a:lnTo>
                <a:lnTo>
                  <a:pt x="23864" y="74"/>
                </a:lnTo>
                <a:lnTo>
                  <a:pt x="18449" y="0"/>
                </a:lnTo>
                <a:lnTo>
                  <a:pt x="13741" y="1220"/>
                </a:lnTo>
                <a:lnTo>
                  <a:pt x="9561" y="3200"/>
                </a:lnTo>
                <a:lnTo>
                  <a:pt x="11239" y="14911"/>
                </a:lnTo>
                <a:lnTo>
                  <a:pt x="12038" y="12268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9033987" y="2915164"/>
            <a:ext cx="11249" cy="12636"/>
          </a:xfrm>
          <a:custGeom>
            <a:avLst/>
            <a:gdLst/>
            <a:ahLst/>
            <a:cxnLst/>
            <a:rect l="l" t="t" r="r" b="b"/>
            <a:pathLst>
              <a:path w="11249" h="12636">
                <a:moveTo>
                  <a:pt x="11249" y="6235"/>
                </a:moveTo>
                <a:lnTo>
                  <a:pt x="11249" y="3743"/>
                </a:lnTo>
                <a:lnTo>
                  <a:pt x="9255" y="403"/>
                </a:lnTo>
                <a:lnTo>
                  <a:pt x="5713" y="0"/>
                </a:lnTo>
                <a:lnTo>
                  <a:pt x="1238" y="1257"/>
                </a:lnTo>
                <a:lnTo>
                  <a:pt x="0" y="3834"/>
                </a:lnTo>
                <a:lnTo>
                  <a:pt x="0" y="8888"/>
                </a:lnTo>
                <a:lnTo>
                  <a:pt x="1997" y="12214"/>
                </a:lnTo>
                <a:lnTo>
                  <a:pt x="5541" y="12636"/>
                </a:lnTo>
                <a:lnTo>
                  <a:pt x="10015" y="11351"/>
                </a:lnTo>
                <a:lnTo>
                  <a:pt x="11249" y="8798"/>
                </a:lnTo>
                <a:lnTo>
                  <a:pt x="11249" y="6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9091468" y="2880183"/>
            <a:ext cx="44664" cy="69263"/>
          </a:xfrm>
          <a:custGeom>
            <a:avLst/>
            <a:gdLst/>
            <a:ahLst/>
            <a:cxnLst/>
            <a:rect l="l" t="t" r="r" b="b"/>
            <a:pathLst>
              <a:path w="44664" h="69263">
                <a:moveTo>
                  <a:pt x="29321" y="2682"/>
                </a:moveTo>
                <a:lnTo>
                  <a:pt x="26254" y="5652"/>
                </a:lnTo>
                <a:lnTo>
                  <a:pt x="26755" y="15519"/>
                </a:lnTo>
                <a:lnTo>
                  <a:pt x="30163" y="16906"/>
                </a:lnTo>
                <a:lnTo>
                  <a:pt x="30444" y="0"/>
                </a:lnTo>
                <a:lnTo>
                  <a:pt x="29321" y="2682"/>
                </a:lnTo>
                <a:close/>
              </a:path>
              <a:path w="44664" h="69263">
                <a:moveTo>
                  <a:pt x="8945" y="39423"/>
                </a:moveTo>
                <a:lnTo>
                  <a:pt x="8945" y="14669"/>
                </a:lnTo>
                <a:lnTo>
                  <a:pt x="22542" y="14669"/>
                </a:lnTo>
                <a:lnTo>
                  <a:pt x="26755" y="15519"/>
                </a:lnTo>
                <a:lnTo>
                  <a:pt x="26254" y="5652"/>
                </a:lnTo>
                <a:lnTo>
                  <a:pt x="23411" y="6922"/>
                </a:lnTo>
                <a:lnTo>
                  <a:pt x="19194" y="7240"/>
                </a:lnTo>
                <a:lnTo>
                  <a:pt x="8945" y="7240"/>
                </a:lnTo>
                <a:lnTo>
                  <a:pt x="8945" y="-15493"/>
                </a:lnTo>
                <a:lnTo>
                  <a:pt x="20825" y="-15493"/>
                </a:lnTo>
                <a:lnTo>
                  <a:pt x="24465" y="-14730"/>
                </a:lnTo>
                <a:lnTo>
                  <a:pt x="27308" y="-13484"/>
                </a:lnTo>
                <a:lnTo>
                  <a:pt x="29969" y="-10400"/>
                </a:lnTo>
                <a:lnTo>
                  <a:pt x="30877" y="-7656"/>
                </a:lnTo>
                <a:lnTo>
                  <a:pt x="31111" y="-4431"/>
                </a:lnTo>
                <a:lnTo>
                  <a:pt x="31111" y="-2894"/>
                </a:lnTo>
                <a:lnTo>
                  <a:pt x="30444" y="0"/>
                </a:lnTo>
                <a:lnTo>
                  <a:pt x="30163" y="16906"/>
                </a:lnTo>
                <a:lnTo>
                  <a:pt x="33573" y="20408"/>
                </a:lnTo>
                <a:lnTo>
                  <a:pt x="31366" y="9575"/>
                </a:lnTo>
                <a:lnTo>
                  <a:pt x="35276" y="7089"/>
                </a:lnTo>
                <a:lnTo>
                  <a:pt x="38094" y="3632"/>
                </a:lnTo>
                <a:lnTo>
                  <a:pt x="39415" y="939"/>
                </a:lnTo>
                <a:lnTo>
                  <a:pt x="40178" y="-2080"/>
                </a:lnTo>
                <a:lnTo>
                  <a:pt x="40377" y="-5345"/>
                </a:lnTo>
                <a:lnTo>
                  <a:pt x="40377" y="-8139"/>
                </a:lnTo>
                <a:lnTo>
                  <a:pt x="39945" y="-10627"/>
                </a:lnTo>
                <a:lnTo>
                  <a:pt x="38195" y="-15048"/>
                </a:lnTo>
                <a:lnTo>
                  <a:pt x="35165" y="-18413"/>
                </a:lnTo>
                <a:lnTo>
                  <a:pt x="31280" y="-21092"/>
                </a:lnTo>
                <a:lnTo>
                  <a:pt x="28695" y="-21894"/>
                </a:lnTo>
                <a:lnTo>
                  <a:pt x="26121" y="-22693"/>
                </a:lnTo>
                <a:lnTo>
                  <a:pt x="22799" y="-23086"/>
                </a:lnTo>
                <a:lnTo>
                  <a:pt x="3343" y="-23086"/>
                </a:lnTo>
                <a:lnTo>
                  <a:pt x="1079" y="-22247"/>
                </a:lnTo>
                <a:lnTo>
                  <a:pt x="0" y="-19288"/>
                </a:lnTo>
                <a:lnTo>
                  <a:pt x="0" y="43322"/>
                </a:lnTo>
                <a:lnTo>
                  <a:pt x="353" y="45735"/>
                </a:lnTo>
                <a:lnTo>
                  <a:pt x="3343" y="47130"/>
                </a:lnTo>
                <a:lnTo>
                  <a:pt x="23608" y="47130"/>
                </a:lnTo>
                <a:lnTo>
                  <a:pt x="25862" y="46926"/>
                </a:lnTo>
                <a:lnTo>
                  <a:pt x="29811" y="46177"/>
                </a:lnTo>
                <a:lnTo>
                  <a:pt x="25862" y="39168"/>
                </a:lnTo>
                <a:lnTo>
                  <a:pt x="22028" y="39423"/>
                </a:lnTo>
                <a:lnTo>
                  <a:pt x="8945" y="39423"/>
                </a:lnTo>
                <a:close/>
              </a:path>
              <a:path w="44664" h="69263">
                <a:moveTo>
                  <a:pt x="35190" y="27536"/>
                </a:moveTo>
                <a:lnTo>
                  <a:pt x="35190" y="29491"/>
                </a:lnTo>
                <a:lnTo>
                  <a:pt x="34199" y="32692"/>
                </a:lnTo>
                <a:lnTo>
                  <a:pt x="32619" y="35410"/>
                </a:lnTo>
                <a:lnTo>
                  <a:pt x="28929" y="38153"/>
                </a:lnTo>
                <a:lnTo>
                  <a:pt x="25862" y="39168"/>
                </a:lnTo>
                <a:lnTo>
                  <a:pt x="29811" y="46177"/>
                </a:lnTo>
                <a:lnTo>
                  <a:pt x="33389" y="44844"/>
                </a:lnTo>
                <a:lnTo>
                  <a:pt x="36662" y="43143"/>
                </a:lnTo>
                <a:lnTo>
                  <a:pt x="39430" y="40906"/>
                </a:lnTo>
                <a:lnTo>
                  <a:pt x="41575" y="38113"/>
                </a:lnTo>
                <a:lnTo>
                  <a:pt x="43314" y="34963"/>
                </a:lnTo>
                <a:lnTo>
                  <a:pt x="44399" y="31230"/>
                </a:lnTo>
                <a:lnTo>
                  <a:pt x="44664" y="26990"/>
                </a:lnTo>
                <a:lnTo>
                  <a:pt x="44323" y="22428"/>
                </a:lnTo>
                <a:lnTo>
                  <a:pt x="42922" y="18442"/>
                </a:lnTo>
                <a:lnTo>
                  <a:pt x="40769" y="15217"/>
                </a:lnTo>
                <a:lnTo>
                  <a:pt x="38155" y="12510"/>
                </a:lnTo>
                <a:lnTo>
                  <a:pt x="34945" y="10605"/>
                </a:lnTo>
                <a:lnTo>
                  <a:pt x="31366" y="9575"/>
                </a:lnTo>
                <a:lnTo>
                  <a:pt x="33573" y="20408"/>
                </a:lnTo>
                <a:lnTo>
                  <a:pt x="34872" y="23583"/>
                </a:lnTo>
                <a:lnTo>
                  <a:pt x="35190" y="275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9145666" y="2875434"/>
            <a:ext cx="44485" cy="71629"/>
          </a:xfrm>
          <a:custGeom>
            <a:avLst/>
            <a:gdLst/>
            <a:ahLst/>
            <a:cxnLst/>
            <a:rect l="l" t="t" r="r" b="b"/>
            <a:pathLst>
              <a:path w="44485" h="71629">
                <a:moveTo>
                  <a:pt x="18558" y="51879"/>
                </a:moveTo>
                <a:lnTo>
                  <a:pt x="12063" y="68860"/>
                </a:lnTo>
                <a:lnTo>
                  <a:pt x="12298" y="71032"/>
                </a:lnTo>
                <a:lnTo>
                  <a:pt x="14869" y="71629"/>
                </a:lnTo>
                <a:lnTo>
                  <a:pt x="17528" y="71629"/>
                </a:lnTo>
                <a:lnTo>
                  <a:pt x="21280" y="69837"/>
                </a:lnTo>
                <a:lnTo>
                  <a:pt x="27569" y="51879"/>
                </a:lnTo>
                <a:lnTo>
                  <a:pt x="44485" y="3315"/>
                </a:lnTo>
                <a:lnTo>
                  <a:pt x="44348" y="659"/>
                </a:lnTo>
                <a:lnTo>
                  <a:pt x="41530" y="0"/>
                </a:lnTo>
                <a:lnTo>
                  <a:pt x="38574" y="50"/>
                </a:lnTo>
                <a:lnTo>
                  <a:pt x="35892" y="1893"/>
                </a:lnTo>
                <a:lnTo>
                  <a:pt x="22900" y="41288"/>
                </a:lnTo>
                <a:lnTo>
                  <a:pt x="22738" y="41288"/>
                </a:lnTo>
                <a:lnTo>
                  <a:pt x="9292" y="2120"/>
                </a:lnTo>
                <a:lnTo>
                  <a:pt x="8633" y="737"/>
                </a:lnTo>
                <a:lnTo>
                  <a:pt x="6019" y="25"/>
                </a:lnTo>
                <a:lnTo>
                  <a:pt x="3103" y="0"/>
                </a:lnTo>
                <a:lnTo>
                  <a:pt x="0" y="900"/>
                </a:lnTo>
                <a:lnTo>
                  <a:pt x="270" y="3467"/>
                </a:lnTo>
                <a:lnTo>
                  <a:pt x="17100" y="50140"/>
                </a:lnTo>
                <a:lnTo>
                  <a:pt x="18558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6852034" y="3009282"/>
            <a:ext cx="47120" cy="53658"/>
          </a:xfrm>
          <a:custGeom>
            <a:avLst/>
            <a:gdLst/>
            <a:ahLst/>
            <a:cxnLst/>
            <a:rect l="l" t="t" r="r" b="b"/>
            <a:pathLst>
              <a:path w="47120" h="53658">
                <a:moveTo>
                  <a:pt x="8949" y="23915"/>
                </a:moveTo>
                <a:lnTo>
                  <a:pt x="9244" y="21348"/>
                </a:lnTo>
                <a:lnTo>
                  <a:pt x="9820" y="18986"/>
                </a:lnTo>
                <a:lnTo>
                  <a:pt x="11304" y="14606"/>
                </a:lnTo>
                <a:lnTo>
                  <a:pt x="13694" y="11174"/>
                </a:lnTo>
                <a:lnTo>
                  <a:pt x="17049" y="8903"/>
                </a:lnTo>
                <a:lnTo>
                  <a:pt x="21117" y="7491"/>
                </a:lnTo>
                <a:lnTo>
                  <a:pt x="26478" y="7491"/>
                </a:lnTo>
                <a:lnTo>
                  <a:pt x="30671" y="9043"/>
                </a:lnTo>
                <a:lnTo>
                  <a:pt x="34016" y="11466"/>
                </a:lnTo>
                <a:lnTo>
                  <a:pt x="36197" y="15012"/>
                </a:lnTo>
                <a:lnTo>
                  <a:pt x="37461" y="19429"/>
                </a:lnTo>
                <a:lnTo>
                  <a:pt x="38171" y="24268"/>
                </a:lnTo>
                <a:lnTo>
                  <a:pt x="38171" y="29743"/>
                </a:lnTo>
                <a:lnTo>
                  <a:pt x="37900" y="32321"/>
                </a:lnTo>
                <a:lnTo>
                  <a:pt x="36762" y="37019"/>
                </a:lnTo>
                <a:lnTo>
                  <a:pt x="36554" y="50278"/>
                </a:lnTo>
                <a:lnTo>
                  <a:pt x="39063" y="48374"/>
                </a:lnTo>
                <a:lnTo>
                  <a:pt x="43084" y="43549"/>
                </a:lnTo>
                <a:lnTo>
                  <a:pt x="44593" y="40651"/>
                </a:lnTo>
                <a:lnTo>
                  <a:pt x="45598" y="37299"/>
                </a:lnTo>
                <a:lnTo>
                  <a:pt x="46616" y="33959"/>
                </a:lnTo>
                <a:lnTo>
                  <a:pt x="47120" y="30302"/>
                </a:lnTo>
                <a:lnTo>
                  <a:pt x="47120" y="22237"/>
                </a:lnTo>
                <a:lnTo>
                  <a:pt x="46642" y="18566"/>
                </a:lnTo>
                <a:lnTo>
                  <a:pt x="45684" y="15304"/>
                </a:lnTo>
                <a:lnTo>
                  <a:pt x="44729" y="12038"/>
                </a:lnTo>
                <a:lnTo>
                  <a:pt x="43282" y="9271"/>
                </a:lnTo>
                <a:lnTo>
                  <a:pt x="41367" y="7009"/>
                </a:lnTo>
                <a:lnTo>
                  <a:pt x="37043" y="2984"/>
                </a:lnTo>
                <a:lnTo>
                  <a:pt x="34164" y="1789"/>
                </a:lnTo>
                <a:lnTo>
                  <a:pt x="31283" y="598"/>
                </a:lnTo>
                <a:lnTo>
                  <a:pt x="27910" y="0"/>
                </a:lnTo>
                <a:lnTo>
                  <a:pt x="20019" y="0"/>
                </a:lnTo>
                <a:lnTo>
                  <a:pt x="16502" y="674"/>
                </a:lnTo>
                <a:lnTo>
                  <a:pt x="13510" y="2005"/>
                </a:lnTo>
                <a:lnTo>
                  <a:pt x="10504" y="3351"/>
                </a:lnTo>
                <a:lnTo>
                  <a:pt x="7992" y="5231"/>
                </a:lnTo>
                <a:lnTo>
                  <a:pt x="3985" y="10083"/>
                </a:lnTo>
                <a:lnTo>
                  <a:pt x="2487" y="12952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5"/>
                </a:lnTo>
                <a:lnTo>
                  <a:pt x="1410" y="38355"/>
                </a:lnTo>
                <a:lnTo>
                  <a:pt x="2354" y="41616"/>
                </a:lnTo>
                <a:lnTo>
                  <a:pt x="3776" y="44385"/>
                </a:lnTo>
                <a:lnTo>
                  <a:pt x="5713" y="46671"/>
                </a:lnTo>
                <a:lnTo>
                  <a:pt x="10029" y="50684"/>
                </a:lnTo>
                <a:lnTo>
                  <a:pt x="8949" y="29376"/>
                </a:lnTo>
                <a:lnTo>
                  <a:pt x="8949" y="23915"/>
                </a:lnTo>
                <a:close/>
              </a:path>
              <a:path w="47120" h="53658">
                <a:moveTo>
                  <a:pt x="9673" y="34240"/>
                </a:moveTo>
                <a:lnTo>
                  <a:pt x="8949" y="29376"/>
                </a:lnTo>
                <a:lnTo>
                  <a:pt x="10029" y="50684"/>
                </a:lnTo>
                <a:lnTo>
                  <a:pt x="12895" y="51880"/>
                </a:lnTo>
                <a:lnTo>
                  <a:pt x="15789" y="53072"/>
                </a:lnTo>
                <a:lnTo>
                  <a:pt x="19159" y="53658"/>
                </a:lnTo>
                <a:lnTo>
                  <a:pt x="27014" y="53658"/>
                </a:lnTo>
                <a:lnTo>
                  <a:pt x="30520" y="52985"/>
                </a:lnTo>
                <a:lnTo>
                  <a:pt x="33538" y="51624"/>
                </a:lnTo>
                <a:lnTo>
                  <a:pt x="36554" y="50278"/>
                </a:lnTo>
                <a:lnTo>
                  <a:pt x="36762" y="37019"/>
                </a:lnTo>
                <a:lnTo>
                  <a:pt x="34690" y="40755"/>
                </a:lnTo>
                <a:lnTo>
                  <a:pt x="31957" y="43765"/>
                </a:lnTo>
                <a:lnTo>
                  <a:pt x="28216" y="45655"/>
                </a:lnTo>
                <a:lnTo>
                  <a:pt x="23486" y="46127"/>
                </a:lnTo>
                <a:lnTo>
                  <a:pt x="20693" y="46127"/>
                </a:lnTo>
                <a:lnTo>
                  <a:pt x="16502" y="44575"/>
                </a:lnTo>
                <a:lnTo>
                  <a:pt x="13150" y="42152"/>
                </a:lnTo>
                <a:lnTo>
                  <a:pt x="10922" y="38646"/>
                </a:lnTo>
                <a:lnTo>
                  <a:pt x="9673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6916607" y="3009276"/>
            <a:ext cx="43365" cy="72367"/>
          </a:xfrm>
          <a:custGeom>
            <a:avLst/>
            <a:gdLst/>
            <a:ahLst/>
            <a:cxnLst/>
            <a:rect l="l" t="t" r="r" b="b"/>
            <a:pathLst>
              <a:path w="43365" h="72367">
                <a:moveTo>
                  <a:pt x="0" y="2451"/>
                </a:moveTo>
                <a:lnTo>
                  <a:pt x="0" y="70664"/>
                </a:lnTo>
                <a:lnTo>
                  <a:pt x="198" y="71413"/>
                </a:lnTo>
                <a:lnTo>
                  <a:pt x="2768" y="72367"/>
                </a:lnTo>
                <a:lnTo>
                  <a:pt x="5896" y="72367"/>
                </a:lnTo>
                <a:lnTo>
                  <a:pt x="8639" y="70664"/>
                </a:lnTo>
                <a:lnTo>
                  <a:pt x="8639" y="46241"/>
                </a:lnTo>
                <a:lnTo>
                  <a:pt x="9903" y="47511"/>
                </a:lnTo>
                <a:lnTo>
                  <a:pt x="13323" y="50496"/>
                </a:lnTo>
                <a:lnTo>
                  <a:pt x="16732" y="52491"/>
                </a:lnTo>
                <a:lnTo>
                  <a:pt x="20260" y="53520"/>
                </a:lnTo>
                <a:lnTo>
                  <a:pt x="22946" y="53671"/>
                </a:lnTo>
                <a:lnTo>
                  <a:pt x="26233" y="53671"/>
                </a:lnTo>
                <a:lnTo>
                  <a:pt x="29135" y="53023"/>
                </a:lnTo>
                <a:lnTo>
                  <a:pt x="31683" y="51742"/>
                </a:lnTo>
                <a:lnTo>
                  <a:pt x="34232" y="50457"/>
                </a:lnTo>
                <a:lnTo>
                  <a:pt x="33732" y="33922"/>
                </a:lnTo>
                <a:lnTo>
                  <a:pt x="32565" y="38188"/>
                </a:lnTo>
                <a:lnTo>
                  <a:pt x="30628" y="41809"/>
                </a:lnTo>
                <a:lnTo>
                  <a:pt x="27799" y="44336"/>
                </a:lnTo>
                <a:lnTo>
                  <a:pt x="24364" y="45961"/>
                </a:lnTo>
                <a:lnTo>
                  <a:pt x="19846" y="45961"/>
                </a:lnTo>
                <a:lnTo>
                  <a:pt x="15444" y="43573"/>
                </a:lnTo>
                <a:lnTo>
                  <a:pt x="11045" y="39690"/>
                </a:lnTo>
                <a:lnTo>
                  <a:pt x="8639" y="36690"/>
                </a:lnTo>
                <a:lnTo>
                  <a:pt x="8639" y="17261"/>
                </a:lnTo>
                <a:lnTo>
                  <a:pt x="7595" y="9018"/>
                </a:lnTo>
                <a:lnTo>
                  <a:pt x="7595" y="2451"/>
                </a:lnTo>
                <a:lnTo>
                  <a:pt x="6065" y="902"/>
                </a:lnTo>
                <a:lnTo>
                  <a:pt x="3078" y="763"/>
                </a:lnTo>
                <a:lnTo>
                  <a:pt x="0" y="2451"/>
                </a:lnTo>
                <a:close/>
              </a:path>
              <a:path w="43365" h="72367">
                <a:moveTo>
                  <a:pt x="8639" y="17261"/>
                </a:moveTo>
                <a:lnTo>
                  <a:pt x="10026" y="15494"/>
                </a:lnTo>
                <a:lnTo>
                  <a:pt x="12552" y="12790"/>
                </a:lnTo>
                <a:lnTo>
                  <a:pt x="16080" y="9856"/>
                </a:lnTo>
                <a:lnTo>
                  <a:pt x="19389" y="8229"/>
                </a:lnTo>
                <a:lnTo>
                  <a:pt x="22726" y="7711"/>
                </a:lnTo>
                <a:lnTo>
                  <a:pt x="26841" y="8257"/>
                </a:lnTo>
                <a:lnTo>
                  <a:pt x="29869" y="10429"/>
                </a:lnTo>
                <a:lnTo>
                  <a:pt x="31968" y="13679"/>
                </a:lnTo>
                <a:lnTo>
                  <a:pt x="33501" y="17564"/>
                </a:lnTo>
                <a:lnTo>
                  <a:pt x="34221" y="22226"/>
                </a:lnTo>
                <a:lnTo>
                  <a:pt x="34415" y="27139"/>
                </a:lnTo>
                <a:lnTo>
                  <a:pt x="34415" y="29415"/>
                </a:lnTo>
                <a:lnTo>
                  <a:pt x="33732" y="33922"/>
                </a:lnTo>
                <a:lnTo>
                  <a:pt x="34232" y="50457"/>
                </a:lnTo>
                <a:lnTo>
                  <a:pt x="36381" y="48628"/>
                </a:lnTo>
                <a:lnTo>
                  <a:pt x="39833" y="43891"/>
                </a:lnTo>
                <a:lnTo>
                  <a:pt x="41148" y="41010"/>
                </a:lnTo>
                <a:lnTo>
                  <a:pt x="42030" y="37604"/>
                </a:lnTo>
                <a:lnTo>
                  <a:pt x="42923" y="34213"/>
                </a:lnTo>
                <a:lnTo>
                  <a:pt x="43365" y="30379"/>
                </a:lnTo>
                <a:lnTo>
                  <a:pt x="43365" y="22567"/>
                </a:lnTo>
                <a:lnTo>
                  <a:pt x="43023" y="19202"/>
                </a:lnTo>
                <a:lnTo>
                  <a:pt x="42325" y="16041"/>
                </a:lnTo>
                <a:lnTo>
                  <a:pt x="41622" y="12880"/>
                </a:lnTo>
                <a:lnTo>
                  <a:pt x="40506" y="10097"/>
                </a:lnTo>
                <a:lnTo>
                  <a:pt x="38999" y="7711"/>
                </a:lnTo>
                <a:lnTo>
                  <a:pt x="35520" y="3441"/>
                </a:lnTo>
                <a:lnTo>
                  <a:pt x="30693" y="698"/>
                </a:lnTo>
                <a:lnTo>
                  <a:pt x="27788" y="0"/>
                </a:lnTo>
                <a:lnTo>
                  <a:pt x="24364" y="0"/>
                </a:lnTo>
                <a:lnTo>
                  <a:pt x="21301" y="204"/>
                </a:lnTo>
                <a:lnTo>
                  <a:pt x="18468" y="953"/>
                </a:lnTo>
                <a:lnTo>
                  <a:pt x="15750" y="2260"/>
                </a:lnTo>
                <a:lnTo>
                  <a:pt x="13068" y="3938"/>
                </a:lnTo>
                <a:lnTo>
                  <a:pt x="10403" y="6184"/>
                </a:lnTo>
                <a:lnTo>
                  <a:pt x="7595" y="9018"/>
                </a:lnTo>
                <a:lnTo>
                  <a:pt x="8639" y="172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6971000" y="2996996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753" y="993"/>
                </a:lnTo>
                <a:lnTo>
                  <a:pt x="14208" y="0"/>
                </a:lnTo>
                <a:lnTo>
                  <a:pt x="11094" y="0"/>
                </a:lnTo>
                <a:lnTo>
                  <a:pt x="8337" y="1703"/>
                </a:lnTo>
                <a:lnTo>
                  <a:pt x="8337" y="13312"/>
                </a:lnTo>
                <a:lnTo>
                  <a:pt x="1789" y="13312"/>
                </a:lnTo>
                <a:lnTo>
                  <a:pt x="345" y="14467"/>
                </a:lnTo>
                <a:lnTo>
                  <a:pt x="0" y="17056"/>
                </a:lnTo>
                <a:lnTo>
                  <a:pt x="1742" y="20754"/>
                </a:lnTo>
                <a:lnTo>
                  <a:pt x="8337" y="20754"/>
                </a:lnTo>
                <a:lnTo>
                  <a:pt x="8337" y="52109"/>
                </a:lnTo>
                <a:lnTo>
                  <a:pt x="9097" y="56642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4" y="64836"/>
                </a:lnTo>
                <a:lnTo>
                  <a:pt x="19663" y="65836"/>
                </a:lnTo>
                <a:lnTo>
                  <a:pt x="24516" y="65674"/>
                </a:lnTo>
                <a:lnTo>
                  <a:pt x="27503" y="65102"/>
                </a:lnTo>
                <a:lnTo>
                  <a:pt x="30448" y="63093"/>
                </a:lnTo>
                <a:lnTo>
                  <a:pt x="30801" y="59983"/>
                </a:lnTo>
                <a:lnTo>
                  <a:pt x="30801" y="59324"/>
                </a:lnTo>
                <a:lnTo>
                  <a:pt x="29001" y="56757"/>
                </a:lnTo>
                <a:lnTo>
                  <a:pt x="26355" y="57787"/>
                </a:lnTo>
                <a:lnTo>
                  <a:pt x="23572" y="58178"/>
                </a:lnTo>
                <a:lnTo>
                  <a:pt x="19367" y="57330"/>
                </a:lnTo>
                <a:lnTo>
                  <a:pt x="17456" y="53898"/>
                </a:lnTo>
                <a:lnTo>
                  <a:pt x="16977" y="51346"/>
                </a:lnTo>
                <a:lnTo>
                  <a:pt x="16977" y="20754"/>
                </a:lnTo>
                <a:lnTo>
                  <a:pt x="29062" y="20754"/>
                </a:lnTo>
                <a:lnTo>
                  <a:pt x="30642" y="19306"/>
                </a:lnTo>
                <a:lnTo>
                  <a:pt x="30801" y="16372"/>
                </a:lnTo>
                <a:lnTo>
                  <a:pt x="29062" y="13312"/>
                </a:lnTo>
                <a:lnTo>
                  <a:pt x="16977" y="13312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7016695" y="2989915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21"/>
                </a:moveTo>
                <a:lnTo>
                  <a:pt x="367" y="8888"/>
                </a:lnTo>
                <a:lnTo>
                  <a:pt x="3272" y="10745"/>
                </a:lnTo>
                <a:lnTo>
                  <a:pt x="7354" y="10745"/>
                </a:lnTo>
                <a:lnTo>
                  <a:pt x="10295" y="8837"/>
                </a:lnTo>
                <a:lnTo>
                  <a:pt x="10676" y="5309"/>
                </a:lnTo>
                <a:lnTo>
                  <a:pt x="10306" y="1854"/>
                </a:lnTo>
                <a:lnTo>
                  <a:pt x="7411" y="0"/>
                </a:lnTo>
                <a:lnTo>
                  <a:pt x="3322" y="0"/>
                </a:lnTo>
                <a:lnTo>
                  <a:pt x="380" y="1893"/>
                </a:lnTo>
                <a:lnTo>
                  <a:pt x="0" y="5421"/>
                </a:lnTo>
                <a:close/>
              </a:path>
              <a:path w="10676" h="72288">
                <a:moveTo>
                  <a:pt x="1234" y="71387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50"/>
                </a:lnTo>
                <a:lnTo>
                  <a:pt x="9683" y="21804"/>
                </a:lnTo>
                <a:lnTo>
                  <a:pt x="9475" y="21107"/>
                </a:lnTo>
                <a:lnTo>
                  <a:pt x="6922" y="20156"/>
                </a:lnTo>
                <a:lnTo>
                  <a:pt x="3812" y="20156"/>
                </a:lnTo>
                <a:lnTo>
                  <a:pt x="1040" y="21804"/>
                </a:lnTo>
                <a:lnTo>
                  <a:pt x="1040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7046546" y="3009282"/>
            <a:ext cx="69904" cy="52920"/>
          </a:xfrm>
          <a:custGeom>
            <a:avLst/>
            <a:gdLst/>
            <a:ahLst/>
            <a:cxnLst/>
            <a:rect l="l" t="t" r="r" b="b"/>
            <a:pathLst>
              <a:path w="69904" h="52920">
                <a:moveTo>
                  <a:pt x="61437" y="52020"/>
                </a:moveTo>
                <a:lnTo>
                  <a:pt x="64035" y="52920"/>
                </a:lnTo>
                <a:lnTo>
                  <a:pt x="67149" y="52920"/>
                </a:lnTo>
                <a:lnTo>
                  <a:pt x="69904" y="51282"/>
                </a:lnTo>
                <a:lnTo>
                  <a:pt x="69904" y="17665"/>
                </a:lnTo>
                <a:lnTo>
                  <a:pt x="69649" y="15038"/>
                </a:lnTo>
                <a:lnTo>
                  <a:pt x="68558" y="10083"/>
                </a:lnTo>
                <a:lnTo>
                  <a:pt x="66376" y="6070"/>
                </a:lnTo>
                <a:lnTo>
                  <a:pt x="63435" y="2768"/>
                </a:lnTo>
                <a:lnTo>
                  <a:pt x="59316" y="558"/>
                </a:lnTo>
                <a:lnTo>
                  <a:pt x="56767" y="0"/>
                </a:lnTo>
                <a:lnTo>
                  <a:pt x="52476" y="0"/>
                </a:lnTo>
                <a:lnTo>
                  <a:pt x="48740" y="864"/>
                </a:lnTo>
                <a:lnTo>
                  <a:pt x="46161" y="2171"/>
                </a:lnTo>
                <a:lnTo>
                  <a:pt x="43491" y="3924"/>
                </a:lnTo>
                <a:lnTo>
                  <a:pt x="40661" y="6386"/>
                </a:lnTo>
                <a:lnTo>
                  <a:pt x="37594" y="9665"/>
                </a:lnTo>
                <a:lnTo>
                  <a:pt x="35499" y="5727"/>
                </a:lnTo>
                <a:lnTo>
                  <a:pt x="32461" y="2693"/>
                </a:lnTo>
                <a:lnTo>
                  <a:pt x="29908" y="1181"/>
                </a:lnTo>
                <a:lnTo>
                  <a:pt x="26798" y="227"/>
                </a:lnTo>
                <a:lnTo>
                  <a:pt x="23097" y="0"/>
                </a:lnTo>
                <a:lnTo>
                  <a:pt x="20544" y="0"/>
                </a:lnTo>
                <a:lnTo>
                  <a:pt x="18021" y="723"/>
                </a:lnTo>
                <a:lnTo>
                  <a:pt x="13021" y="3568"/>
                </a:lnTo>
                <a:lnTo>
                  <a:pt x="10447" y="5829"/>
                </a:lnTo>
                <a:lnTo>
                  <a:pt x="7811" y="8903"/>
                </a:lnTo>
                <a:lnTo>
                  <a:pt x="7811" y="2437"/>
                </a:lnTo>
                <a:lnTo>
                  <a:pt x="5839" y="839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86" y="52020"/>
                </a:lnTo>
                <a:lnTo>
                  <a:pt x="2749" y="52920"/>
                </a:lnTo>
                <a:lnTo>
                  <a:pt x="5875" y="52920"/>
                </a:lnTo>
                <a:lnTo>
                  <a:pt x="8647" y="51282"/>
                </a:lnTo>
                <a:lnTo>
                  <a:pt x="8647" y="17143"/>
                </a:lnTo>
                <a:lnTo>
                  <a:pt x="11008" y="14072"/>
                </a:lnTo>
                <a:lnTo>
                  <a:pt x="15238" y="10148"/>
                </a:lnTo>
                <a:lnTo>
                  <a:pt x="19270" y="7758"/>
                </a:lnTo>
                <a:lnTo>
                  <a:pt x="22863" y="7758"/>
                </a:lnTo>
                <a:lnTo>
                  <a:pt x="25422" y="8737"/>
                </a:lnTo>
                <a:lnTo>
                  <a:pt x="28328" y="11557"/>
                </a:lnTo>
                <a:lnTo>
                  <a:pt x="29678" y="14249"/>
                </a:lnTo>
                <a:lnTo>
                  <a:pt x="30438" y="17665"/>
                </a:lnTo>
                <a:lnTo>
                  <a:pt x="30632" y="21590"/>
                </a:lnTo>
                <a:lnTo>
                  <a:pt x="30632" y="51282"/>
                </a:lnTo>
                <a:lnTo>
                  <a:pt x="30815" y="52020"/>
                </a:lnTo>
                <a:lnTo>
                  <a:pt x="33428" y="52920"/>
                </a:lnTo>
                <a:lnTo>
                  <a:pt x="36456" y="52920"/>
                </a:lnTo>
                <a:lnTo>
                  <a:pt x="39276" y="51282"/>
                </a:lnTo>
                <a:lnTo>
                  <a:pt x="39276" y="17143"/>
                </a:lnTo>
                <a:lnTo>
                  <a:pt x="41676" y="14072"/>
                </a:lnTo>
                <a:lnTo>
                  <a:pt x="45892" y="10148"/>
                </a:lnTo>
                <a:lnTo>
                  <a:pt x="49903" y="7758"/>
                </a:lnTo>
                <a:lnTo>
                  <a:pt x="53506" y="7758"/>
                </a:lnTo>
                <a:lnTo>
                  <a:pt x="56080" y="8737"/>
                </a:lnTo>
                <a:lnTo>
                  <a:pt x="59010" y="11557"/>
                </a:lnTo>
                <a:lnTo>
                  <a:pt x="60346" y="14249"/>
                </a:lnTo>
                <a:lnTo>
                  <a:pt x="61045" y="17665"/>
                </a:lnTo>
                <a:lnTo>
                  <a:pt x="61214" y="21590"/>
                </a:lnTo>
                <a:lnTo>
                  <a:pt x="61214" y="51282"/>
                </a:lnTo>
                <a:lnTo>
                  <a:pt x="61437" y="52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7136204" y="2989915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21"/>
                </a:moveTo>
                <a:lnTo>
                  <a:pt x="367" y="8888"/>
                </a:lnTo>
                <a:lnTo>
                  <a:pt x="3271" y="10745"/>
                </a:lnTo>
                <a:lnTo>
                  <a:pt x="7354" y="10745"/>
                </a:lnTo>
                <a:lnTo>
                  <a:pt x="10295" y="8837"/>
                </a:lnTo>
                <a:lnTo>
                  <a:pt x="10676" y="5309"/>
                </a:lnTo>
                <a:lnTo>
                  <a:pt x="10309" y="1854"/>
                </a:lnTo>
                <a:lnTo>
                  <a:pt x="7415" y="0"/>
                </a:lnTo>
                <a:lnTo>
                  <a:pt x="3322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76" h="72288">
                <a:moveTo>
                  <a:pt x="1238" y="71387"/>
                </a:moveTo>
                <a:lnTo>
                  <a:pt x="3811" y="72288"/>
                </a:lnTo>
                <a:lnTo>
                  <a:pt x="6925" y="72288"/>
                </a:lnTo>
                <a:lnTo>
                  <a:pt x="9683" y="70650"/>
                </a:lnTo>
                <a:lnTo>
                  <a:pt x="9683" y="21804"/>
                </a:lnTo>
                <a:lnTo>
                  <a:pt x="9474" y="21107"/>
                </a:lnTo>
                <a:lnTo>
                  <a:pt x="6925" y="20156"/>
                </a:lnTo>
                <a:lnTo>
                  <a:pt x="3811" y="20156"/>
                </a:lnTo>
                <a:lnTo>
                  <a:pt x="1043" y="21804"/>
                </a:lnTo>
                <a:lnTo>
                  <a:pt x="1043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7162700" y="3010305"/>
            <a:ext cx="33411" cy="51614"/>
          </a:xfrm>
          <a:custGeom>
            <a:avLst/>
            <a:gdLst/>
            <a:ahLst/>
            <a:cxnLst/>
            <a:rect l="l" t="t" r="r" b="b"/>
            <a:pathLst>
              <a:path w="33411" h="51614">
                <a:moveTo>
                  <a:pt x="33032" y="50458"/>
                </a:moveTo>
                <a:lnTo>
                  <a:pt x="33411" y="47815"/>
                </a:lnTo>
                <a:lnTo>
                  <a:pt x="33411" y="47116"/>
                </a:lnTo>
                <a:lnTo>
                  <a:pt x="31539" y="44071"/>
                </a:lnTo>
                <a:lnTo>
                  <a:pt x="9424" y="44071"/>
                </a:lnTo>
                <a:lnTo>
                  <a:pt x="30106" y="10530"/>
                </a:lnTo>
                <a:lnTo>
                  <a:pt x="31438" y="8054"/>
                </a:lnTo>
                <a:lnTo>
                  <a:pt x="32003" y="5450"/>
                </a:lnTo>
                <a:lnTo>
                  <a:pt x="32003" y="2592"/>
                </a:lnTo>
                <a:lnTo>
                  <a:pt x="29541" y="0"/>
                </a:lnTo>
                <a:lnTo>
                  <a:pt x="2512" y="0"/>
                </a:lnTo>
                <a:lnTo>
                  <a:pt x="981" y="1155"/>
                </a:lnTo>
                <a:lnTo>
                  <a:pt x="687" y="3747"/>
                </a:lnTo>
                <a:lnTo>
                  <a:pt x="2512" y="7546"/>
                </a:lnTo>
                <a:lnTo>
                  <a:pt x="22675" y="7546"/>
                </a:lnTo>
                <a:lnTo>
                  <a:pt x="1889" y="41087"/>
                </a:lnTo>
                <a:lnTo>
                  <a:pt x="993" y="42635"/>
                </a:lnTo>
                <a:lnTo>
                  <a:pt x="35" y="45493"/>
                </a:lnTo>
                <a:lnTo>
                  <a:pt x="0" y="48298"/>
                </a:lnTo>
                <a:lnTo>
                  <a:pt x="2512" y="51614"/>
                </a:lnTo>
                <a:lnTo>
                  <a:pt x="31539" y="51614"/>
                </a:lnTo>
                <a:lnTo>
                  <a:pt x="33032" y="50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7212204" y="2989915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21"/>
                </a:moveTo>
                <a:lnTo>
                  <a:pt x="367" y="8888"/>
                </a:lnTo>
                <a:lnTo>
                  <a:pt x="3257" y="10745"/>
                </a:lnTo>
                <a:lnTo>
                  <a:pt x="7354" y="10745"/>
                </a:lnTo>
                <a:lnTo>
                  <a:pt x="10295" y="8837"/>
                </a:lnTo>
                <a:lnTo>
                  <a:pt x="10676" y="5309"/>
                </a:lnTo>
                <a:lnTo>
                  <a:pt x="10309" y="1854"/>
                </a:lnTo>
                <a:lnTo>
                  <a:pt x="7405" y="0"/>
                </a:lnTo>
                <a:lnTo>
                  <a:pt x="3322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76" h="72288">
                <a:moveTo>
                  <a:pt x="1226" y="71387"/>
                </a:moveTo>
                <a:lnTo>
                  <a:pt x="3801" y="72288"/>
                </a:lnTo>
                <a:lnTo>
                  <a:pt x="6926" y="72288"/>
                </a:lnTo>
                <a:lnTo>
                  <a:pt x="9683" y="70650"/>
                </a:lnTo>
                <a:lnTo>
                  <a:pt x="9611" y="21323"/>
                </a:lnTo>
                <a:lnTo>
                  <a:pt x="6926" y="20156"/>
                </a:lnTo>
                <a:lnTo>
                  <a:pt x="3801" y="20156"/>
                </a:lnTo>
                <a:lnTo>
                  <a:pt x="1043" y="21804"/>
                </a:lnTo>
                <a:lnTo>
                  <a:pt x="1043" y="70650"/>
                </a:lnTo>
                <a:lnTo>
                  <a:pt x="1226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7242040" y="3009282"/>
            <a:ext cx="40598" cy="52920"/>
          </a:xfrm>
          <a:custGeom>
            <a:avLst/>
            <a:gdLst/>
            <a:ahLst/>
            <a:cxnLst/>
            <a:rect l="l" t="t" r="r" b="b"/>
            <a:pathLst>
              <a:path w="40598" h="52920">
                <a:moveTo>
                  <a:pt x="5894" y="52920"/>
                </a:moveTo>
                <a:lnTo>
                  <a:pt x="8651" y="51282"/>
                </a:lnTo>
                <a:lnTo>
                  <a:pt x="8651" y="17143"/>
                </a:lnTo>
                <a:lnTo>
                  <a:pt x="11031" y="14072"/>
                </a:lnTo>
                <a:lnTo>
                  <a:pt x="13284" y="11747"/>
                </a:lnTo>
                <a:lnTo>
                  <a:pt x="17622" y="8561"/>
                </a:lnTo>
                <a:lnTo>
                  <a:pt x="21953" y="7758"/>
                </a:lnTo>
                <a:lnTo>
                  <a:pt x="25099" y="8089"/>
                </a:lnTo>
                <a:lnTo>
                  <a:pt x="27647" y="9385"/>
                </a:lnTo>
                <a:lnTo>
                  <a:pt x="30298" y="12787"/>
                </a:lnTo>
                <a:lnTo>
                  <a:pt x="31327" y="15962"/>
                </a:lnTo>
                <a:lnTo>
                  <a:pt x="31950" y="19886"/>
                </a:lnTo>
                <a:lnTo>
                  <a:pt x="31950" y="51282"/>
                </a:lnTo>
                <a:lnTo>
                  <a:pt x="32174" y="52020"/>
                </a:lnTo>
                <a:lnTo>
                  <a:pt x="34721" y="52920"/>
                </a:lnTo>
                <a:lnTo>
                  <a:pt x="37835" y="52920"/>
                </a:lnTo>
                <a:lnTo>
                  <a:pt x="40598" y="51282"/>
                </a:lnTo>
                <a:lnTo>
                  <a:pt x="40598" y="18022"/>
                </a:lnTo>
                <a:lnTo>
                  <a:pt x="40309" y="15038"/>
                </a:lnTo>
                <a:lnTo>
                  <a:pt x="39161" y="10083"/>
                </a:lnTo>
                <a:lnTo>
                  <a:pt x="36868" y="6070"/>
                </a:lnTo>
                <a:lnTo>
                  <a:pt x="33818" y="2768"/>
                </a:lnTo>
                <a:lnTo>
                  <a:pt x="29527" y="558"/>
                </a:lnTo>
                <a:lnTo>
                  <a:pt x="26878" y="0"/>
                </a:lnTo>
                <a:lnTo>
                  <a:pt x="21046" y="0"/>
                </a:lnTo>
                <a:lnTo>
                  <a:pt x="18381" y="723"/>
                </a:lnTo>
                <a:lnTo>
                  <a:pt x="15750" y="2146"/>
                </a:lnTo>
                <a:lnTo>
                  <a:pt x="13111" y="3568"/>
                </a:lnTo>
                <a:lnTo>
                  <a:pt x="10466" y="5829"/>
                </a:lnTo>
                <a:lnTo>
                  <a:pt x="7805" y="8903"/>
                </a:lnTo>
                <a:lnTo>
                  <a:pt x="7805" y="2437"/>
                </a:lnTo>
                <a:lnTo>
                  <a:pt x="5843" y="839"/>
                </a:lnTo>
                <a:lnTo>
                  <a:pt x="3135" y="749"/>
                </a:lnTo>
                <a:lnTo>
                  <a:pt x="0" y="2437"/>
                </a:lnTo>
                <a:lnTo>
                  <a:pt x="0" y="51282"/>
                </a:lnTo>
                <a:lnTo>
                  <a:pt x="194" y="52020"/>
                </a:lnTo>
                <a:lnTo>
                  <a:pt x="2768" y="52920"/>
                </a:lnTo>
                <a:lnTo>
                  <a:pt x="589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7297491" y="3009394"/>
            <a:ext cx="44615" cy="54648"/>
          </a:xfrm>
          <a:custGeom>
            <a:avLst/>
            <a:gdLst/>
            <a:ahLst/>
            <a:cxnLst/>
            <a:rect l="l" t="t" r="r" b="b"/>
            <a:pathLst>
              <a:path w="44615" h="54648">
                <a:moveTo>
                  <a:pt x="9475" y="36234"/>
                </a:moveTo>
                <a:lnTo>
                  <a:pt x="9155" y="54648"/>
                </a:lnTo>
                <a:lnTo>
                  <a:pt x="11286" y="51563"/>
                </a:lnTo>
                <a:lnTo>
                  <a:pt x="10036" y="39650"/>
                </a:lnTo>
                <a:lnTo>
                  <a:pt x="9475" y="36234"/>
                </a:lnTo>
                <a:close/>
              </a:path>
              <a:path w="44615" h="54648">
                <a:moveTo>
                  <a:pt x="414" y="55728"/>
                </a:moveTo>
                <a:lnTo>
                  <a:pt x="0" y="59194"/>
                </a:lnTo>
                <a:lnTo>
                  <a:pt x="382" y="62828"/>
                </a:lnTo>
                <a:lnTo>
                  <a:pt x="1912" y="66038"/>
                </a:lnTo>
                <a:lnTo>
                  <a:pt x="4867" y="68580"/>
                </a:lnTo>
                <a:lnTo>
                  <a:pt x="8776" y="70650"/>
                </a:lnTo>
                <a:lnTo>
                  <a:pt x="11449" y="71323"/>
                </a:lnTo>
                <a:lnTo>
                  <a:pt x="14108" y="71996"/>
                </a:lnTo>
                <a:lnTo>
                  <a:pt x="17345" y="72327"/>
                </a:lnTo>
                <a:lnTo>
                  <a:pt x="25102" y="72327"/>
                </a:lnTo>
                <a:lnTo>
                  <a:pt x="28522" y="71882"/>
                </a:lnTo>
                <a:lnTo>
                  <a:pt x="31413" y="71006"/>
                </a:lnTo>
                <a:lnTo>
                  <a:pt x="34319" y="70102"/>
                </a:lnTo>
                <a:lnTo>
                  <a:pt x="38563" y="67374"/>
                </a:lnTo>
                <a:lnTo>
                  <a:pt x="41821" y="64044"/>
                </a:lnTo>
                <a:lnTo>
                  <a:pt x="43635" y="59994"/>
                </a:lnTo>
                <a:lnTo>
                  <a:pt x="44100" y="55613"/>
                </a:lnTo>
                <a:lnTo>
                  <a:pt x="43682" y="51598"/>
                </a:lnTo>
                <a:lnTo>
                  <a:pt x="42091" y="48388"/>
                </a:lnTo>
                <a:lnTo>
                  <a:pt x="39528" y="45921"/>
                </a:lnTo>
                <a:lnTo>
                  <a:pt x="36414" y="43981"/>
                </a:lnTo>
                <a:lnTo>
                  <a:pt x="32494" y="42786"/>
                </a:lnTo>
                <a:lnTo>
                  <a:pt x="28008" y="42379"/>
                </a:lnTo>
                <a:lnTo>
                  <a:pt x="15699" y="41832"/>
                </a:lnTo>
                <a:lnTo>
                  <a:pt x="13827" y="41756"/>
                </a:lnTo>
                <a:lnTo>
                  <a:pt x="10036" y="39650"/>
                </a:lnTo>
                <a:lnTo>
                  <a:pt x="11286" y="51563"/>
                </a:lnTo>
                <a:lnTo>
                  <a:pt x="14022" y="48996"/>
                </a:lnTo>
                <a:lnTo>
                  <a:pt x="26240" y="49428"/>
                </a:lnTo>
                <a:lnTo>
                  <a:pt x="29062" y="49504"/>
                </a:lnTo>
                <a:lnTo>
                  <a:pt x="31305" y="50101"/>
                </a:lnTo>
                <a:lnTo>
                  <a:pt x="34613" y="52387"/>
                </a:lnTo>
                <a:lnTo>
                  <a:pt x="35449" y="56109"/>
                </a:lnTo>
                <a:lnTo>
                  <a:pt x="35449" y="57341"/>
                </a:lnTo>
                <a:lnTo>
                  <a:pt x="34272" y="60742"/>
                </a:lnTo>
                <a:lnTo>
                  <a:pt x="31342" y="63486"/>
                </a:lnTo>
                <a:lnTo>
                  <a:pt x="28141" y="64706"/>
                </a:lnTo>
                <a:lnTo>
                  <a:pt x="24196" y="65495"/>
                </a:lnTo>
                <a:lnTo>
                  <a:pt x="17453" y="65495"/>
                </a:lnTo>
                <a:lnTo>
                  <a:pt x="14241" y="64883"/>
                </a:lnTo>
                <a:lnTo>
                  <a:pt x="11938" y="63677"/>
                </a:lnTo>
                <a:lnTo>
                  <a:pt x="8482" y="60681"/>
                </a:lnTo>
                <a:lnTo>
                  <a:pt x="8482" y="57567"/>
                </a:lnTo>
                <a:lnTo>
                  <a:pt x="9155" y="54648"/>
                </a:lnTo>
                <a:lnTo>
                  <a:pt x="9475" y="36234"/>
                </a:lnTo>
                <a:lnTo>
                  <a:pt x="10994" y="32879"/>
                </a:lnTo>
                <a:lnTo>
                  <a:pt x="13900" y="33681"/>
                </a:lnTo>
                <a:lnTo>
                  <a:pt x="17932" y="28105"/>
                </a:lnTo>
                <a:lnTo>
                  <a:pt x="13691" y="25337"/>
                </a:lnTo>
                <a:lnTo>
                  <a:pt x="11045" y="20956"/>
                </a:lnTo>
                <a:lnTo>
                  <a:pt x="11045" y="17740"/>
                </a:lnTo>
                <a:lnTo>
                  <a:pt x="11253" y="14911"/>
                </a:lnTo>
                <a:lnTo>
                  <a:pt x="9561" y="3200"/>
                </a:lnTo>
                <a:lnTo>
                  <a:pt x="6351" y="6235"/>
                </a:lnTo>
                <a:lnTo>
                  <a:pt x="4194" y="10299"/>
                </a:lnTo>
                <a:lnTo>
                  <a:pt x="2819" y="15012"/>
                </a:lnTo>
                <a:lnTo>
                  <a:pt x="2819" y="17791"/>
                </a:lnTo>
                <a:lnTo>
                  <a:pt x="3135" y="22226"/>
                </a:lnTo>
                <a:lnTo>
                  <a:pt x="4389" y="25589"/>
                </a:lnTo>
                <a:lnTo>
                  <a:pt x="6336" y="28422"/>
                </a:lnTo>
                <a:lnTo>
                  <a:pt x="3959" y="31370"/>
                </a:lnTo>
                <a:lnTo>
                  <a:pt x="2218" y="34837"/>
                </a:lnTo>
                <a:lnTo>
                  <a:pt x="1779" y="39013"/>
                </a:lnTo>
                <a:lnTo>
                  <a:pt x="2197" y="42087"/>
                </a:lnTo>
                <a:lnTo>
                  <a:pt x="3823" y="44831"/>
                </a:lnTo>
                <a:lnTo>
                  <a:pt x="6814" y="46875"/>
                </a:lnTo>
                <a:lnTo>
                  <a:pt x="3834" y="49618"/>
                </a:lnTo>
                <a:lnTo>
                  <a:pt x="1703" y="52528"/>
                </a:lnTo>
                <a:lnTo>
                  <a:pt x="414" y="55728"/>
                </a:lnTo>
                <a:close/>
              </a:path>
              <a:path w="44615" h="54648">
                <a:moveTo>
                  <a:pt x="14302" y="9079"/>
                </a:moveTo>
                <a:lnTo>
                  <a:pt x="17809" y="7124"/>
                </a:lnTo>
                <a:lnTo>
                  <a:pt x="20944" y="6832"/>
                </a:lnTo>
                <a:lnTo>
                  <a:pt x="24196" y="6832"/>
                </a:lnTo>
                <a:lnTo>
                  <a:pt x="26697" y="7758"/>
                </a:lnTo>
                <a:lnTo>
                  <a:pt x="30225" y="11494"/>
                </a:lnTo>
                <a:lnTo>
                  <a:pt x="31111" y="14083"/>
                </a:lnTo>
                <a:lnTo>
                  <a:pt x="31111" y="17410"/>
                </a:lnTo>
                <a:lnTo>
                  <a:pt x="30902" y="20193"/>
                </a:lnTo>
                <a:lnTo>
                  <a:pt x="30104" y="22795"/>
                </a:lnTo>
                <a:lnTo>
                  <a:pt x="27846" y="25934"/>
                </a:lnTo>
                <a:lnTo>
                  <a:pt x="24293" y="27824"/>
                </a:lnTo>
                <a:lnTo>
                  <a:pt x="21107" y="28105"/>
                </a:lnTo>
                <a:lnTo>
                  <a:pt x="17932" y="28105"/>
                </a:lnTo>
                <a:lnTo>
                  <a:pt x="13900" y="33681"/>
                </a:lnTo>
                <a:lnTo>
                  <a:pt x="17355" y="34733"/>
                </a:lnTo>
                <a:lnTo>
                  <a:pt x="21107" y="34999"/>
                </a:lnTo>
                <a:lnTo>
                  <a:pt x="23817" y="34999"/>
                </a:lnTo>
                <a:lnTo>
                  <a:pt x="28534" y="33807"/>
                </a:lnTo>
                <a:lnTo>
                  <a:pt x="32702" y="31864"/>
                </a:lnTo>
                <a:lnTo>
                  <a:pt x="35949" y="28854"/>
                </a:lnTo>
                <a:lnTo>
                  <a:pt x="38059" y="24855"/>
                </a:lnTo>
                <a:lnTo>
                  <a:pt x="39383" y="20193"/>
                </a:lnTo>
                <a:lnTo>
                  <a:pt x="39383" y="17359"/>
                </a:lnTo>
                <a:lnTo>
                  <a:pt x="39124" y="14022"/>
                </a:lnTo>
                <a:lnTo>
                  <a:pt x="38157" y="10872"/>
                </a:lnTo>
                <a:lnTo>
                  <a:pt x="36073" y="8139"/>
                </a:lnTo>
                <a:lnTo>
                  <a:pt x="42840" y="8139"/>
                </a:lnTo>
                <a:lnTo>
                  <a:pt x="44126" y="7289"/>
                </a:lnTo>
                <a:lnTo>
                  <a:pt x="44615" y="4558"/>
                </a:lnTo>
                <a:lnTo>
                  <a:pt x="42840" y="914"/>
                </a:lnTo>
                <a:lnTo>
                  <a:pt x="28599" y="914"/>
                </a:lnTo>
                <a:lnTo>
                  <a:pt x="27508" y="633"/>
                </a:lnTo>
                <a:lnTo>
                  <a:pt x="23864" y="90"/>
                </a:lnTo>
                <a:lnTo>
                  <a:pt x="18450" y="0"/>
                </a:lnTo>
                <a:lnTo>
                  <a:pt x="13741" y="1220"/>
                </a:lnTo>
                <a:lnTo>
                  <a:pt x="9561" y="3200"/>
                </a:lnTo>
                <a:lnTo>
                  <a:pt x="11253" y="14911"/>
                </a:lnTo>
                <a:lnTo>
                  <a:pt x="12049" y="12279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7383391" y="3009282"/>
            <a:ext cx="47127" cy="53658"/>
          </a:xfrm>
          <a:custGeom>
            <a:avLst/>
            <a:gdLst/>
            <a:ahLst/>
            <a:cxnLst/>
            <a:rect l="l" t="t" r="r" b="b"/>
            <a:pathLst>
              <a:path w="47127" h="53658">
                <a:moveTo>
                  <a:pt x="8945" y="23915"/>
                </a:moveTo>
                <a:lnTo>
                  <a:pt x="9240" y="21348"/>
                </a:lnTo>
                <a:lnTo>
                  <a:pt x="9820" y="18986"/>
                </a:lnTo>
                <a:lnTo>
                  <a:pt x="11300" y="14606"/>
                </a:lnTo>
                <a:lnTo>
                  <a:pt x="13690" y="11174"/>
                </a:lnTo>
                <a:lnTo>
                  <a:pt x="17063" y="8903"/>
                </a:lnTo>
                <a:lnTo>
                  <a:pt x="21117" y="7491"/>
                </a:lnTo>
                <a:lnTo>
                  <a:pt x="26474" y="7491"/>
                </a:lnTo>
                <a:lnTo>
                  <a:pt x="30664" y="9043"/>
                </a:lnTo>
                <a:lnTo>
                  <a:pt x="34013" y="11466"/>
                </a:lnTo>
                <a:lnTo>
                  <a:pt x="36208" y="15012"/>
                </a:lnTo>
                <a:lnTo>
                  <a:pt x="37457" y="19429"/>
                </a:lnTo>
                <a:lnTo>
                  <a:pt x="38167" y="24268"/>
                </a:lnTo>
                <a:lnTo>
                  <a:pt x="38167" y="29743"/>
                </a:lnTo>
                <a:lnTo>
                  <a:pt x="37900" y="32321"/>
                </a:lnTo>
                <a:lnTo>
                  <a:pt x="36770" y="37019"/>
                </a:lnTo>
                <a:lnTo>
                  <a:pt x="36550" y="50278"/>
                </a:lnTo>
                <a:lnTo>
                  <a:pt x="39063" y="48374"/>
                </a:lnTo>
                <a:lnTo>
                  <a:pt x="43084" y="43549"/>
                </a:lnTo>
                <a:lnTo>
                  <a:pt x="44593" y="40651"/>
                </a:lnTo>
                <a:lnTo>
                  <a:pt x="45612" y="37299"/>
                </a:lnTo>
                <a:lnTo>
                  <a:pt x="46616" y="33959"/>
                </a:lnTo>
                <a:lnTo>
                  <a:pt x="47127" y="30302"/>
                </a:lnTo>
                <a:lnTo>
                  <a:pt x="47127" y="22237"/>
                </a:lnTo>
                <a:lnTo>
                  <a:pt x="46638" y="18566"/>
                </a:lnTo>
                <a:lnTo>
                  <a:pt x="45684" y="15304"/>
                </a:lnTo>
                <a:lnTo>
                  <a:pt x="44725" y="12038"/>
                </a:lnTo>
                <a:lnTo>
                  <a:pt x="43293" y="9271"/>
                </a:lnTo>
                <a:lnTo>
                  <a:pt x="41367" y="7009"/>
                </a:lnTo>
                <a:lnTo>
                  <a:pt x="37043" y="2984"/>
                </a:lnTo>
                <a:lnTo>
                  <a:pt x="34170" y="1789"/>
                </a:lnTo>
                <a:lnTo>
                  <a:pt x="31280" y="598"/>
                </a:lnTo>
                <a:lnTo>
                  <a:pt x="27910" y="0"/>
                </a:lnTo>
                <a:lnTo>
                  <a:pt x="20026" y="0"/>
                </a:lnTo>
                <a:lnTo>
                  <a:pt x="16509" y="674"/>
                </a:lnTo>
                <a:lnTo>
                  <a:pt x="13506" y="2005"/>
                </a:lnTo>
                <a:lnTo>
                  <a:pt x="10504" y="3351"/>
                </a:lnTo>
                <a:lnTo>
                  <a:pt x="8006" y="5231"/>
                </a:lnTo>
                <a:lnTo>
                  <a:pt x="3981" y="10083"/>
                </a:lnTo>
                <a:lnTo>
                  <a:pt x="2487" y="12952"/>
                </a:lnTo>
                <a:lnTo>
                  <a:pt x="1493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5"/>
                </a:lnTo>
                <a:lnTo>
                  <a:pt x="1410" y="38355"/>
                </a:lnTo>
                <a:lnTo>
                  <a:pt x="2350" y="41616"/>
                </a:lnTo>
                <a:lnTo>
                  <a:pt x="3773" y="44385"/>
                </a:lnTo>
                <a:lnTo>
                  <a:pt x="5712" y="46671"/>
                </a:lnTo>
                <a:lnTo>
                  <a:pt x="10025" y="50684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127" h="53658">
                <a:moveTo>
                  <a:pt x="9669" y="34240"/>
                </a:moveTo>
                <a:lnTo>
                  <a:pt x="8945" y="29376"/>
                </a:lnTo>
                <a:lnTo>
                  <a:pt x="10025" y="50684"/>
                </a:lnTo>
                <a:lnTo>
                  <a:pt x="12895" y="51880"/>
                </a:lnTo>
                <a:lnTo>
                  <a:pt x="15789" y="53072"/>
                </a:lnTo>
                <a:lnTo>
                  <a:pt x="19159" y="53658"/>
                </a:lnTo>
                <a:lnTo>
                  <a:pt x="27028" y="53658"/>
                </a:lnTo>
                <a:lnTo>
                  <a:pt x="30520" y="52985"/>
                </a:lnTo>
                <a:lnTo>
                  <a:pt x="33536" y="51624"/>
                </a:lnTo>
                <a:lnTo>
                  <a:pt x="36550" y="50278"/>
                </a:lnTo>
                <a:lnTo>
                  <a:pt x="36770" y="37019"/>
                </a:lnTo>
                <a:lnTo>
                  <a:pt x="34686" y="40755"/>
                </a:lnTo>
                <a:lnTo>
                  <a:pt x="31957" y="43765"/>
                </a:lnTo>
                <a:lnTo>
                  <a:pt x="28216" y="45655"/>
                </a:lnTo>
                <a:lnTo>
                  <a:pt x="23482" y="46127"/>
                </a:lnTo>
                <a:lnTo>
                  <a:pt x="20699" y="46127"/>
                </a:lnTo>
                <a:lnTo>
                  <a:pt x="16498" y="44575"/>
                </a:lnTo>
                <a:lnTo>
                  <a:pt x="13150" y="42152"/>
                </a:lnTo>
                <a:lnTo>
                  <a:pt x="10933" y="38646"/>
                </a:lnTo>
                <a:lnTo>
                  <a:pt x="9669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7447719" y="3010071"/>
            <a:ext cx="40633" cy="52870"/>
          </a:xfrm>
          <a:custGeom>
            <a:avLst/>
            <a:gdLst/>
            <a:ahLst/>
            <a:cxnLst/>
            <a:rect l="l" t="t" r="r" b="b"/>
            <a:pathLst>
              <a:path w="40633" h="52870">
                <a:moveTo>
                  <a:pt x="8694" y="1648"/>
                </a:moveTo>
                <a:lnTo>
                  <a:pt x="8484" y="925"/>
                </a:lnTo>
                <a:lnTo>
                  <a:pt x="5871" y="0"/>
                </a:lnTo>
                <a:lnTo>
                  <a:pt x="2807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43"/>
                </a:lnTo>
                <a:lnTo>
                  <a:pt x="1432" y="42796"/>
                </a:lnTo>
                <a:lnTo>
                  <a:pt x="3704" y="46824"/>
                </a:lnTo>
                <a:lnTo>
                  <a:pt x="6767" y="50162"/>
                </a:lnTo>
                <a:lnTo>
                  <a:pt x="11070" y="52336"/>
                </a:lnTo>
                <a:lnTo>
                  <a:pt x="13715" y="52870"/>
                </a:lnTo>
                <a:lnTo>
                  <a:pt x="19541" y="52870"/>
                </a:lnTo>
                <a:lnTo>
                  <a:pt x="22198" y="52171"/>
                </a:lnTo>
                <a:lnTo>
                  <a:pt x="24822" y="50760"/>
                </a:lnTo>
                <a:lnTo>
                  <a:pt x="27435" y="49352"/>
                </a:lnTo>
                <a:lnTo>
                  <a:pt x="30092" y="47103"/>
                </a:lnTo>
                <a:lnTo>
                  <a:pt x="32778" y="44028"/>
                </a:lnTo>
                <a:lnTo>
                  <a:pt x="32778" y="50493"/>
                </a:lnTo>
                <a:lnTo>
                  <a:pt x="35251" y="52132"/>
                </a:lnTo>
                <a:lnTo>
                  <a:pt x="38059" y="52132"/>
                </a:lnTo>
                <a:lnTo>
                  <a:pt x="40633" y="50493"/>
                </a:lnTo>
                <a:lnTo>
                  <a:pt x="40633" y="1648"/>
                </a:lnTo>
                <a:lnTo>
                  <a:pt x="40388" y="925"/>
                </a:lnTo>
                <a:lnTo>
                  <a:pt x="37825" y="0"/>
                </a:lnTo>
                <a:lnTo>
                  <a:pt x="34715" y="0"/>
                </a:lnTo>
                <a:lnTo>
                  <a:pt x="31943" y="1648"/>
                </a:lnTo>
                <a:lnTo>
                  <a:pt x="31943" y="35787"/>
                </a:lnTo>
                <a:lnTo>
                  <a:pt x="29531" y="38862"/>
                </a:lnTo>
                <a:lnTo>
                  <a:pt x="25102" y="42786"/>
                </a:lnTo>
                <a:lnTo>
                  <a:pt x="20801" y="45172"/>
                </a:lnTo>
                <a:lnTo>
                  <a:pt x="16951" y="45172"/>
                </a:lnTo>
                <a:lnTo>
                  <a:pt x="12981" y="43494"/>
                </a:lnTo>
                <a:lnTo>
                  <a:pt x="10299" y="40143"/>
                </a:lnTo>
                <a:lnTo>
                  <a:pt x="9281" y="36954"/>
                </a:lnTo>
                <a:lnTo>
                  <a:pt x="8694" y="32943"/>
                </a:lnTo>
                <a:lnTo>
                  <a:pt x="8694" y="1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7508646" y="3009286"/>
            <a:ext cx="27528" cy="52920"/>
          </a:xfrm>
          <a:custGeom>
            <a:avLst/>
            <a:gdLst/>
            <a:ahLst/>
            <a:cxnLst/>
            <a:rect l="l" t="t" r="r" b="b"/>
            <a:pathLst>
              <a:path w="27528" h="52920">
                <a:moveTo>
                  <a:pt x="5881" y="52920"/>
                </a:moveTo>
                <a:lnTo>
                  <a:pt x="8639" y="51282"/>
                </a:lnTo>
                <a:lnTo>
                  <a:pt x="8639" y="19149"/>
                </a:lnTo>
                <a:lnTo>
                  <a:pt x="10982" y="15480"/>
                </a:lnTo>
                <a:lnTo>
                  <a:pt x="13002" y="12736"/>
                </a:lnTo>
                <a:lnTo>
                  <a:pt x="15821" y="9968"/>
                </a:lnTo>
                <a:lnTo>
                  <a:pt x="19241" y="8470"/>
                </a:lnTo>
                <a:lnTo>
                  <a:pt x="22161" y="8672"/>
                </a:lnTo>
                <a:lnTo>
                  <a:pt x="24822" y="9471"/>
                </a:lnTo>
                <a:lnTo>
                  <a:pt x="27453" y="8190"/>
                </a:lnTo>
                <a:lnTo>
                  <a:pt x="27528" y="3669"/>
                </a:lnTo>
                <a:lnTo>
                  <a:pt x="25238" y="684"/>
                </a:lnTo>
                <a:lnTo>
                  <a:pt x="22232" y="86"/>
                </a:lnTo>
                <a:lnTo>
                  <a:pt x="19669" y="0"/>
                </a:lnTo>
                <a:lnTo>
                  <a:pt x="16678" y="673"/>
                </a:lnTo>
                <a:lnTo>
                  <a:pt x="13653" y="2578"/>
                </a:lnTo>
                <a:lnTo>
                  <a:pt x="10317" y="5994"/>
                </a:lnTo>
                <a:lnTo>
                  <a:pt x="7804" y="9547"/>
                </a:lnTo>
                <a:lnTo>
                  <a:pt x="7804" y="2437"/>
                </a:lnTo>
                <a:lnTo>
                  <a:pt x="5845" y="835"/>
                </a:lnTo>
                <a:lnTo>
                  <a:pt x="3135" y="749"/>
                </a:lnTo>
                <a:lnTo>
                  <a:pt x="0" y="2437"/>
                </a:lnTo>
                <a:lnTo>
                  <a:pt x="0" y="51282"/>
                </a:lnTo>
                <a:lnTo>
                  <a:pt x="194" y="52006"/>
                </a:lnTo>
                <a:lnTo>
                  <a:pt x="2768" y="52920"/>
                </a:lnTo>
                <a:lnTo>
                  <a:pt x="5881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7576145" y="3038223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70" y="21236"/>
                </a:lnTo>
                <a:lnTo>
                  <a:pt x="12758" y="24029"/>
                </a:lnTo>
                <a:lnTo>
                  <a:pt x="12330" y="12852"/>
                </a:lnTo>
                <a:lnTo>
                  <a:pt x="10501" y="9194"/>
                </a:lnTo>
                <a:lnTo>
                  <a:pt x="9500" y="4752"/>
                </a:lnTo>
                <a:lnTo>
                  <a:pt x="8945" y="0"/>
                </a:lnTo>
                <a:close/>
              </a:path>
              <a:path w="12758" h="75653">
                <a:moveTo>
                  <a:pt x="43365" y="-49935"/>
                </a:moveTo>
                <a:lnTo>
                  <a:pt x="43121" y="-50673"/>
                </a:lnTo>
                <a:lnTo>
                  <a:pt x="40547" y="-51624"/>
                </a:lnTo>
                <a:lnTo>
                  <a:pt x="37433" y="-51624"/>
                </a:lnTo>
                <a:lnTo>
                  <a:pt x="34660" y="-49935"/>
                </a:lnTo>
                <a:lnTo>
                  <a:pt x="34660" y="-21563"/>
                </a:lnTo>
                <a:lnTo>
                  <a:pt x="32433" y="-23976"/>
                </a:lnTo>
                <a:lnTo>
                  <a:pt x="27885" y="-27075"/>
                </a:lnTo>
                <a:lnTo>
                  <a:pt x="23079" y="-28940"/>
                </a:lnTo>
                <a:lnTo>
                  <a:pt x="17010" y="-28940"/>
                </a:lnTo>
                <a:lnTo>
                  <a:pt x="14072" y="-28295"/>
                </a:lnTo>
                <a:lnTo>
                  <a:pt x="11545" y="-27010"/>
                </a:lnTo>
                <a:lnTo>
                  <a:pt x="6891" y="-23900"/>
                </a:lnTo>
                <a:lnTo>
                  <a:pt x="3467" y="-19126"/>
                </a:lnTo>
                <a:lnTo>
                  <a:pt x="2181" y="-16228"/>
                </a:lnTo>
                <a:lnTo>
                  <a:pt x="1300" y="-12852"/>
                </a:lnTo>
                <a:lnTo>
                  <a:pt x="439" y="-9471"/>
                </a:lnTo>
                <a:lnTo>
                  <a:pt x="0" y="-5676"/>
                </a:lnTo>
                <a:lnTo>
                  <a:pt x="0" y="2059"/>
                </a:lnTo>
                <a:lnTo>
                  <a:pt x="342" y="5435"/>
                </a:lnTo>
                <a:lnTo>
                  <a:pt x="1051" y="8635"/>
                </a:lnTo>
                <a:lnTo>
                  <a:pt x="1738" y="11836"/>
                </a:lnTo>
                <a:lnTo>
                  <a:pt x="2854" y="14630"/>
                </a:lnTo>
                <a:lnTo>
                  <a:pt x="4363" y="16992"/>
                </a:lnTo>
                <a:lnTo>
                  <a:pt x="7870" y="21236"/>
                </a:lnTo>
                <a:lnTo>
                  <a:pt x="8945" y="0"/>
                </a:lnTo>
                <a:lnTo>
                  <a:pt x="8945" y="-4773"/>
                </a:lnTo>
                <a:lnTo>
                  <a:pt x="9608" y="-9295"/>
                </a:lnTo>
                <a:lnTo>
                  <a:pt x="10750" y="-13549"/>
                </a:lnTo>
                <a:lnTo>
                  <a:pt x="12661" y="-17092"/>
                </a:lnTo>
                <a:lnTo>
                  <a:pt x="15454" y="-19608"/>
                </a:lnTo>
                <a:lnTo>
                  <a:pt x="18853" y="-21247"/>
                </a:lnTo>
                <a:lnTo>
                  <a:pt x="23425" y="-21247"/>
                </a:lnTo>
                <a:lnTo>
                  <a:pt x="27885" y="-18870"/>
                </a:lnTo>
                <a:lnTo>
                  <a:pt x="32331" y="-15011"/>
                </a:lnTo>
                <a:lnTo>
                  <a:pt x="34660" y="-12012"/>
                </a:lnTo>
                <a:lnTo>
                  <a:pt x="34660" y="7520"/>
                </a:lnTo>
                <a:lnTo>
                  <a:pt x="32015" y="10782"/>
                </a:lnTo>
                <a:lnTo>
                  <a:pt x="28401" y="14187"/>
                </a:lnTo>
                <a:lnTo>
                  <a:pt x="25077" y="16268"/>
                </a:lnTo>
                <a:lnTo>
                  <a:pt x="21841" y="17071"/>
                </a:lnTo>
                <a:lnTo>
                  <a:pt x="18421" y="17071"/>
                </a:lnTo>
                <a:lnTo>
                  <a:pt x="15026" y="15419"/>
                </a:lnTo>
                <a:lnTo>
                  <a:pt x="12330" y="12852"/>
                </a:lnTo>
                <a:lnTo>
                  <a:pt x="12758" y="24029"/>
                </a:lnTo>
                <a:lnTo>
                  <a:pt x="15714" y="24728"/>
                </a:lnTo>
                <a:lnTo>
                  <a:pt x="22345" y="24728"/>
                </a:lnTo>
                <a:lnTo>
                  <a:pt x="25261" y="23940"/>
                </a:lnTo>
                <a:lnTo>
                  <a:pt x="27936" y="22392"/>
                </a:lnTo>
                <a:lnTo>
                  <a:pt x="30606" y="20840"/>
                </a:lnTo>
                <a:lnTo>
                  <a:pt x="33181" y="18670"/>
                </a:lnTo>
                <a:lnTo>
                  <a:pt x="35655" y="15876"/>
                </a:lnTo>
                <a:lnTo>
                  <a:pt x="35655" y="22341"/>
                </a:lnTo>
                <a:lnTo>
                  <a:pt x="37274" y="23839"/>
                </a:lnTo>
                <a:lnTo>
                  <a:pt x="40292" y="24015"/>
                </a:lnTo>
                <a:lnTo>
                  <a:pt x="43365" y="22341"/>
                </a:lnTo>
                <a:lnTo>
                  <a:pt x="43365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7636666" y="3009282"/>
            <a:ext cx="43353" cy="53658"/>
          </a:xfrm>
          <a:custGeom>
            <a:avLst/>
            <a:gdLst/>
            <a:ahLst/>
            <a:cxnLst/>
            <a:rect l="l" t="t" r="r" b="b"/>
            <a:pathLst>
              <a:path w="43353" h="53658">
                <a:moveTo>
                  <a:pt x="42961" y="16941"/>
                </a:moveTo>
                <a:lnTo>
                  <a:pt x="42176" y="14137"/>
                </a:lnTo>
                <a:lnTo>
                  <a:pt x="41395" y="11329"/>
                </a:lnTo>
                <a:lnTo>
                  <a:pt x="38491" y="6808"/>
                </a:lnTo>
                <a:lnTo>
                  <a:pt x="34674" y="3074"/>
                </a:lnTo>
                <a:lnTo>
                  <a:pt x="32064" y="1844"/>
                </a:lnTo>
                <a:lnTo>
                  <a:pt x="29465" y="623"/>
                </a:lnTo>
                <a:lnTo>
                  <a:pt x="26315" y="0"/>
                </a:lnTo>
                <a:lnTo>
                  <a:pt x="26351" y="7012"/>
                </a:lnTo>
                <a:lnTo>
                  <a:pt x="29504" y="8345"/>
                </a:lnTo>
                <a:lnTo>
                  <a:pt x="31635" y="11013"/>
                </a:lnTo>
                <a:lnTo>
                  <a:pt x="33756" y="13691"/>
                </a:lnTo>
                <a:lnTo>
                  <a:pt x="34775" y="17388"/>
                </a:lnTo>
                <a:lnTo>
                  <a:pt x="34663" y="22086"/>
                </a:lnTo>
                <a:lnTo>
                  <a:pt x="8948" y="22086"/>
                </a:lnTo>
                <a:lnTo>
                  <a:pt x="9020" y="20106"/>
                </a:lnTo>
                <a:lnTo>
                  <a:pt x="10443" y="3125"/>
                </a:lnTo>
                <a:lnTo>
                  <a:pt x="8067" y="4903"/>
                </a:lnTo>
                <a:lnTo>
                  <a:pt x="4128" y="9577"/>
                </a:lnTo>
                <a:lnTo>
                  <a:pt x="2620" y="12409"/>
                </a:lnTo>
                <a:lnTo>
                  <a:pt x="1568" y="15761"/>
                </a:lnTo>
                <a:lnTo>
                  <a:pt x="528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2" y="35359"/>
                </a:lnTo>
                <a:lnTo>
                  <a:pt x="1522" y="38696"/>
                </a:lnTo>
                <a:lnTo>
                  <a:pt x="2523" y="42012"/>
                </a:lnTo>
                <a:lnTo>
                  <a:pt x="4030" y="44781"/>
                </a:lnTo>
                <a:lnTo>
                  <a:pt x="6014" y="46991"/>
                </a:lnTo>
                <a:lnTo>
                  <a:pt x="10457" y="50864"/>
                </a:lnTo>
                <a:lnTo>
                  <a:pt x="13388" y="51981"/>
                </a:lnTo>
                <a:lnTo>
                  <a:pt x="16289" y="53099"/>
                </a:lnTo>
                <a:lnTo>
                  <a:pt x="19683" y="53658"/>
                </a:lnTo>
                <a:lnTo>
                  <a:pt x="23568" y="53658"/>
                </a:lnTo>
                <a:lnTo>
                  <a:pt x="27899" y="53492"/>
                </a:lnTo>
                <a:lnTo>
                  <a:pt x="31855" y="52809"/>
                </a:lnTo>
                <a:lnTo>
                  <a:pt x="35081" y="51981"/>
                </a:lnTo>
                <a:lnTo>
                  <a:pt x="37816" y="51106"/>
                </a:lnTo>
                <a:lnTo>
                  <a:pt x="41050" y="48834"/>
                </a:lnTo>
                <a:lnTo>
                  <a:pt x="41370" y="46167"/>
                </a:lnTo>
                <a:lnTo>
                  <a:pt x="40794" y="43017"/>
                </a:lnTo>
                <a:lnTo>
                  <a:pt x="38073" y="43268"/>
                </a:lnTo>
                <a:lnTo>
                  <a:pt x="34922" y="44554"/>
                </a:lnTo>
                <a:lnTo>
                  <a:pt x="32129" y="45443"/>
                </a:lnTo>
                <a:lnTo>
                  <a:pt x="28623" y="46202"/>
                </a:lnTo>
                <a:lnTo>
                  <a:pt x="24367" y="46394"/>
                </a:lnTo>
                <a:lnTo>
                  <a:pt x="21537" y="46394"/>
                </a:lnTo>
                <a:lnTo>
                  <a:pt x="17160" y="45137"/>
                </a:lnTo>
                <a:lnTo>
                  <a:pt x="13592" y="43117"/>
                </a:lnTo>
                <a:lnTo>
                  <a:pt x="11141" y="40007"/>
                </a:lnTo>
                <a:lnTo>
                  <a:pt x="9744" y="35979"/>
                </a:lnTo>
                <a:lnTo>
                  <a:pt x="8948" y="31356"/>
                </a:lnTo>
                <a:lnTo>
                  <a:pt x="8948" y="28652"/>
                </a:lnTo>
                <a:lnTo>
                  <a:pt x="39994" y="28652"/>
                </a:lnTo>
                <a:lnTo>
                  <a:pt x="42335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41"/>
                </a:lnTo>
                <a:close/>
              </a:path>
              <a:path w="43353" h="53658">
                <a:moveTo>
                  <a:pt x="9020" y="20106"/>
                </a:moveTo>
                <a:lnTo>
                  <a:pt x="9952" y="16358"/>
                </a:lnTo>
                <a:lnTo>
                  <a:pt x="11396" y="12928"/>
                </a:lnTo>
                <a:lnTo>
                  <a:pt x="14928" y="9083"/>
                </a:lnTo>
                <a:lnTo>
                  <a:pt x="18154" y="7416"/>
                </a:lnTo>
                <a:lnTo>
                  <a:pt x="22171" y="7012"/>
                </a:lnTo>
                <a:lnTo>
                  <a:pt x="26351" y="7012"/>
                </a:lnTo>
                <a:lnTo>
                  <a:pt x="26315" y="0"/>
                </a:lnTo>
                <a:lnTo>
                  <a:pt x="19159" y="0"/>
                </a:lnTo>
                <a:lnTo>
                  <a:pt x="16033" y="637"/>
                </a:lnTo>
                <a:lnTo>
                  <a:pt x="13251" y="1869"/>
                </a:lnTo>
                <a:lnTo>
                  <a:pt x="10443" y="3125"/>
                </a:lnTo>
                <a:lnTo>
                  <a:pt x="9020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7694248" y="3009282"/>
            <a:ext cx="33367" cy="53658"/>
          </a:xfrm>
          <a:custGeom>
            <a:avLst/>
            <a:gdLst/>
            <a:ahLst/>
            <a:cxnLst/>
            <a:rect l="l" t="t" r="r" b="b"/>
            <a:pathLst>
              <a:path w="33367" h="53658">
                <a:moveTo>
                  <a:pt x="6008" y="52222"/>
                </a:moveTo>
                <a:lnTo>
                  <a:pt x="8581" y="52985"/>
                </a:lnTo>
                <a:lnTo>
                  <a:pt x="11609" y="53533"/>
                </a:lnTo>
                <a:lnTo>
                  <a:pt x="17603" y="53658"/>
                </a:lnTo>
                <a:lnTo>
                  <a:pt x="20105" y="53317"/>
                </a:lnTo>
                <a:lnTo>
                  <a:pt x="24637" y="51955"/>
                </a:lnTo>
                <a:lnTo>
                  <a:pt x="28230" y="49594"/>
                </a:lnTo>
                <a:lnTo>
                  <a:pt x="31136" y="46610"/>
                </a:lnTo>
                <a:lnTo>
                  <a:pt x="32924" y="42699"/>
                </a:lnTo>
                <a:lnTo>
                  <a:pt x="33367" y="37988"/>
                </a:lnTo>
                <a:lnTo>
                  <a:pt x="33367" y="35892"/>
                </a:lnTo>
                <a:lnTo>
                  <a:pt x="32349" y="32551"/>
                </a:lnTo>
                <a:lnTo>
                  <a:pt x="30768" y="29743"/>
                </a:lnTo>
                <a:lnTo>
                  <a:pt x="27247" y="26633"/>
                </a:lnTo>
                <a:lnTo>
                  <a:pt x="24357" y="25121"/>
                </a:lnTo>
                <a:lnTo>
                  <a:pt x="21404" y="23825"/>
                </a:lnTo>
                <a:lnTo>
                  <a:pt x="18460" y="22608"/>
                </a:lnTo>
                <a:lnTo>
                  <a:pt x="15605" y="21452"/>
                </a:lnTo>
                <a:lnTo>
                  <a:pt x="12087" y="19357"/>
                </a:lnTo>
                <a:lnTo>
                  <a:pt x="9780" y="16586"/>
                </a:lnTo>
                <a:lnTo>
                  <a:pt x="9442" y="13997"/>
                </a:lnTo>
                <a:lnTo>
                  <a:pt x="9989" y="11178"/>
                </a:lnTo>
                <a:lnTo>
                  <a:pt x="12322" y="8294"/>
                </a:lnTo>
                <a:lnTo>
                  <a:pt x="15468" y="7114"/>
                </a:lnTo>
                <a:lnTo>
                  <a:pt x="18237" y="6948"/>
                </a:lnTo>
                <a:lnTo>
                  <a:pt x="21339" y="7139"/>
                </a:lnTo>
                <a:lnTo>
                  <a:pt x="24983" y="8370"/>
                </a:lnTo>
                <a:lnTo>
                  <a:pt x="27640" y="9691"/>
                </a:lnTo>
                <a:lnTo>
                  <a:pt x="30620" y="9883"/>
                </a:lnTo>
                <a:lnTo>
                  <a:pt x="30962" y="7164"/>
                </a:lnTo>
                <a:lnTo>
                  <a:pt x="30671" y="4420"/>
                </a:lnTo>
                <a:lnTo>
                  <a:pt x="28105" y="2199"/>
                </a:lnTo>
                <a:lnTo>
                  <a:pt x="25505" y="1145"/>
                </a:lnTo>
                <a:lnTo>
                  <a:pt x="22110" y="331"/>
                </a:lnTo>
                <a:lnTo>
                  <a:pt x="18337" y="0"/>
                </a:lnTo>
                <a:lnTo>
                  <a:pt x="15468" y="0"/>
                </a:lnTo>
                <a:lnTo>
                  <a:pt x="12970" y="396"/>
                </a:lnTo>
                <a:lnTo>
                  <a:pt x="8665" y="1995"/>
                </a:lnTo>
                <a:lnTo>
                  <a:pt x="5457" y="4371"/>
                </a:lnTo>
                <a:lnTo>
                  <a:pt x="2955" y="7228"/>
                </a:lnTo>
                <a:lnTo>
                  <a:pt x="1507" y="10732"/>
                </a:lnTo>
                <a:lnTo>
                  <a:pt x="1165" y="14479"/>
                </a:lnTo>
                <a:lnTo>
                  <a:pt x="1497" y="18529"/>
                </a:lnTo>
                <a:lnTo>
                  <a:pt x="2868" y="21629"/>
                </a:lnTo>
                <a:lnTo>
                  <a:pt x="5993" y="25210"/>
                </a:lnTo>
                <a:lnTo>
                  <a:pt x="8665" y="26939"/>
                </a:lnTo>
                <a:lnTo>
                  <a:pt x="11544" y="28411"/>
                </a:lnTo>
                <a:lnTo>
                  <a:pt x="14500" y="29657"/>
                </a:lnTo>
                <a:lnTo>
                  <a:pt x="17330" y="30798"/>
                </a:lnTo>
                <a:lnTo>
                  <a:pt x="19993" y="31993"/>
                </a:lnTo>
                <a:lnTo>
                  <a:pt x="23129" y="34279"/>
                </a:lnTo>
                <a:lnTo>
                  <a:pt x="24832" y="37315"/>
                </a:lnTo>
                <a:lnTo>
                  <a:pt x="24591" y="41188"/>
                </a:lnTo>
                <a:lnTo>
                  <a:pt x="22971" y="43942"/>
                </a:lnTo>
                <a:lnTo>
                  <a:pt x="20213" y="45684"/>
                </a:lnTo>
                <a:lnTo>
                  <a:pt x="16502" y="46508"/>
                </a:lnTo>
                <a:lnTo>
                  <a:pt x="13092" y="46508"/>
                </a:lnTo>
                <a:lnTo>
                  <a:pt x="9852" y="45770"/>
                </a:lnTo>
                <a:lnTo>
                  <a:pt x="5961" y="44157"/>
                </a:lnTo>
                <a:lnTo>
                  <a:pt x="3175" y="42560"/>
                </a:lnTo>
                <a:lnTo>
                  <a:pt x="273" y="42941"/>
                </a:lnTo>
                <a:lnTo>
                  <a:pt x="0" y="45529"/>
                </a:lnTo>
                <a:lnTo>
                  <a:pt x="273" y="48186"/>
                </a:lnTo>
                <a:lnTo>
                  <a:pt x="2943" y="50929"/>
                </a:lnTo>
                <a:lnTo>
                  <a:pt x="6008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7743560" y="2989915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67" y="8888"/>
                </a:lnTo>
                <a:lnTo>
                  <a:pt x="3271" y="10745"/>
                </a:lnTo>
                <a:lnTo>
                  <a:pt x="7350" y="10745"/>
                </a:lnTo>
                <a:lnTo>
                  <a:pt x="10292" y="8837"/>
                </a:lnTo>
                <a:lnTo>
                  <a:pt x="10688" y="5309"/>
                </a:lnTo>
                <a:lnTo>
                  <a:pt x="10306" y="1854"/>
                </a:lnTo>
                <a:lnTo>
                  <a:pt x="7411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21"/>
                </a:lnTo>
                <a:close/>
              </a:path>
              <a:path w="10688" h="72288">
                <a:moveTo>
                  <a:pt x="1234" y="71387"/>
                </a:moveTo>
                <a:lnTo>
                  <a:pt x="3808" y="72288"/>
                </a:lnTo>
                <a:lnTo>
                  <a:pt x="6922" y="72288"/>
                </a:lnTo>
                <a:lnTo>
                  <a:pt x="9683" y="70650"/>
                </a:lnTo>
                <a:lnTo>
                  <a:pt x="9683" y="21804"/>
                </a:lnTo>
                <a:lnTo>
                  <a:pt x="9474" y="21107"/>
                </a:lnTo>
                <a:lnTo>
                  <a:pt x="6922" y="20156"/>
                </a:lnTo>
                <a:lnTo>
                  <a:pt x="3808" y="20156"/>
                </a:lnTo>
                <a:lnTo>
                  <a:pt x="1040" y="21804"/>
                </a:lnTo>
                <a:lnTo>
                  <a:pt x="1040" y="70650"/>
                </a:lnTo>
                <a:lnTo>
                  <a:pt x="1234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7768169" y="3009394"/>
            <a:ext cx="44626" cy="54648"/>
          </a:xfrm>
          <a:custGeom>
            <a:avLst/>
            <a:gdLst/>
            <a:ahLst/>
            <a:cxnLst/>
            <a:rect l="l" t="t" r="r" b="b"/>
            <a:pathLst>
              <a:path w="44626" h="54648">
                <a:moveTo>
                  <a:pt x="9475" y="36234"/>
                </a:moveTo>
                <a:lnTo>
                  <a:pt x="9169" y="54648"/>
                </a:lnTo>
                <a:lnTo>
                  <a:pt x="11290" y="51563"/>
                </a:lnTo>
                <a:lnTo>
                  <a:pt x="10052" y="39650"/>
                </a:lnTo>
                <a:lnTo>
                  <a:pt x="9475" y="36234"/>
                </a:lnTo>
                <a:close/>
              </a:path>
              <a:path w="44626" h="54648">
                <a:moveTo>
                  <a:pt x="417" y="55728"/>
                </a:moveTo>
                <a:lnTo>
                  <a:pt x="0" y="59194"/>
                </a:lnTo>
                <a:lnTo>
                  <a:pt x="378" y="62828"/>
                </a:lnTo>
                <a:lnTo>
                  <a:pt x="1926" y="66038"/>
                </a:lnTo>
                <a:lnTo>
                  <a:pt x="4864" y="68580"/>
                </a:lnTo>
                <a:lnTo>
                  <a:pt x="8776" y="70650"/>
                </a:lnTo>
                <a:lnTo>
                  <a:pt x="11447" y="71323"/>
                </a:lnTo>
                <a:lnTo>
                  <a:pt x="14104" y="71996"/>
                </a:lnTo>
                <a:lnTo>
                  <a:pt x="17355" y="72327"/>
                </a:lnTo>
                <a:lnTo>
                  <a:pt x="25102" y="72327"/>
                </a:lnTo>
                <a:lnTo>
                  <a:pt x="28522" y="71882"/>
                </a:lnTo>
                <a:lnTo>
                  <a:pt x="31413" y="71006"/>
                </a:lnTo>
                <a:lnTo>
                  <a:pt x="34323" y="70102"/>
                </a:lnTo>
                <a:lnTo>
                  <a:pt x="38574" y="67374"/>
                </a:lnTo>
                <a:lnTo>
                  <a:pt x="41832" y="64044"/>
                </a:lnTo>
                <a:lnTo>
                  <a:pt x="43635" y="59994"/>
                </a:lnTo>
                <a:lnTo>
                  <a:pt x="44104" y="55613"/>
                </a:lnTo>
                <a:lnTo>
                  <a:pt x="43696" y="51598"/>
                </a:lnTo>
                <a:lnTo>
                  <a:pt x="42091" y="48388"/>
                </a:lnTo>
                <a:lnTo>
                  <a:pt x="39528" y="45921"/>
                </a:lnTo>
                <a:lnTo>
                  <a:pt x="36418" y="43981"/>
                </a:lnTo>
                <a:lnTo>
                  <a:pt x="32504" y="42786"/>
                </a:lnTo>
                <a:lnTo>
                  <a:pt x="28018" y="42379"/>
                </a:lnTo>
                <a:lnTo>
                  <a:pt x="15711" y="41832"/>
                </a:lnTo>
                <a:lnTo>
                  <a:pt x="13823" y="41756"/>
                </a:lnTo>
                <a:lnTo>
                  <a:pt x="10052" y="39650"/>
                </a:lnTo>
                <a:lnTo>
                  <a:pt x="11290" y="51563"/>
                </a:lnTo>
                <a:lnTo>
                  <a:pt x="14033" y="48996"/>
                </a:lnTo>
                <a:lnTo>
                  <a:pt x="26244" y="49428"/>
                </a:lnTo>
                <a:lnTo>
                  <a:pt x="29074" y="49504"/>
                </a:lnTo>
                <a:lnTo>
                  <a:pt x="31316" y="50101"/>
                </a:lnTo>
                <a:lnTo>
                  <a:pt x="34629" y="52387"/>
                </a:lnTo>
                <a:lnTo>
                  <a:pt x="35445" y="56109"/>
                </a:lnTo>
                <a:lnTo>
                  <a:pt x="35445" y="57341"/>
                </a:lnTo>
                <a:lnTo>
                  <a:pt x="34283" y="60742"/>
                </a:lnTo>
                <a:lnTo>
                  <a:pt x="31342" y="63486"/>
                </a:lnTo>
                <a:lnTo>
                  <a:pt x="28155" y="64706"/>
                </a:lnTo>
                <a:lnTo>
                  <a:pt x="24206" y="65495"/>
                </a:lnTo>
                <a:lnTo>
                  <a:pt x="17467" y="65495"/>
                </a:lnTo>
                <a:lnTo>
                  <a:pt x="14241" y="64883"/>
                </a:lnTo>
                <a:lnTo>
                  <a:pt x="11948" y="63677"/>
                </a:lnTo>
                <a:lnTo>
                  <a:pt x="8482" y="60681"/>
                </a:lnTo>
                <a:lnTo>
                  <a:pt x="8482" y="57567"/>
                </a:lnTo>
                <a:lnTo>
                  <a:pt x="9169" y="54648"/>
                </a:lnTo>
                <a:lnTo>
                  <a:pt x="9475" y="36234"/>
                </a:lnTo>
                <a:lnTo>
                  <a:pt x="10994" y="32879"/>
                </a:lnTo>
                <a:lnTo>
                  <a:pt x="13910" y="33681"/>
                </a:lnTo>
                <a:lnTo>
                  <a:pt x="17932" y="28105"/>
                </a:lnTo>
                <a:lnTo>
                  <a:pt x="13690" y="25337"/>
                </a:lnTo>
                <a:lnTo>
                  <a:pt x="11041" y="20956"/>
                </a:lnTo>
                <a:lnTo>
                  <a:pt x="11041" y="17740"/>
                </a:lnTo>
                <a:lnTo>
                  <a:pt x="11250" y="14911"/>
                </a:lnTo>
                <a:lnTo>
                  <a:pt x="9558" y="3200"/>
                </a:lnTo>
                <a:lnTo>
                  <a:pt x="6347" y="6235"/>
                </a:lnTo>
                <a:lnTo>
                  <a:pt x="4190" y="10299"/>
                </a:lnTo>
                <a:lnTo>
                  <a:pt x="2829" y="15012"/>
                </a:lnTo>
                <a:lnTo>
                  <a:pt x="2829" y="17791"/>
                </a:lnTo>
                <a:lnTo>
                  <a:pt x="3147" y="22226"/>
                </a:lnTo>
                <a:lnTo>
                  <a:pt x="4399" y="25589"/>
                </a:lnTo>
                <a:lnTo>
                  <a:pt x="6336" y="28422"/>
                </a:lnTo>
                <a:lnTo>
                  <a:pt x="3957" y="31370"/>
                </a:lnTo>
                <a:lnTo>
                  <a:pt x="2232" y="34837"/>
                </a:lnTo>
                <a:lnTo>
                  <a:pt x="1775" y="39013"/>
                </a:lnTo>
                <a:lnTo>
                  <a:pt x="2193" y="42087"/>
                </a:lnTo>
                <a:lnTo>
                  <a:pt x="3823" y="44831"/>
                </a:lnTo>
                <a:lnTo>
                  <a:pt x="6814" y="46875"/>
                </a:lnTo>
                <a:lnTo>
                  <a:pt x="3845" y="49618"/>
                </a:lnTo>
                <a:lnTo>
                  <a:pt x="1717" y="52528"/>
                </a:lnTo>
                <a:lnTo>
                  <a:pt x="417" y="55728"/>
                </a:lnTo>
                <a:close/>
              </a:path>
              <a:path w="44626" h="54648">
                <a:moveTo>
                  <a:pt x="14302" y="9079"/>
                </a:moveTo>
                <a:lnTo>
                  <a:pt x="17820" y="7124"/>
                </a:lnTo>
                <a:lnTo>
                  <a:pt x="20948" y="6832"/>
                </a:lnTo>
                <a:lnTo>
                  <a:pt x="24206" y="6832"/>
                </a:lnTo>
                <a:lnTo>
                  <a:pt x="26709" y="7758"/>
                </a:lnTo>
                <a:lnTo>
                  <a:pt x="30225" y="11494"/>
                </a:lnTo>
                <a:lnTo>
                  <a:pt x="31107" y="14083"/>
                </a:lnTo>
                <a:lnTo>
                  <a:pt x="31107" y="17410"/>
                </a:lnTo>
                <a:lnTo>
                  <a:pt x="30899" y="20193"/>
                </a:lnTo>
                <a:lnTo>
                  <a:pt x="30104" y="22795"/>
                </a:lnTo>
                <a:lnTo>
                  <a:pt x="27849" y="25934"/>
                </a:lnTo>
                <a:lnTo>
                  <a:pt x="24292" y="27824"/>
                </a:lnTo>
                <a:lnTo>
                  <a:pt x="21107" y="28105"/>
                </a:lnTo>
                <a:lnTo>
                  <a:pt x="17932" y="28105"/>
                </a:lnTo>
                <a:lnTo>
                  <a:pt x="13910" y="33681"/>
                </a:lnTo>
                <a:lnTo>
                  <a:pt x="17369" y="34733"/>
                </a:lnTo>
                <a:lnTo>
                  <a:pt x="21107" y="34999"/>
                </a:lnTo>
                <a:lnTo>
                  <a:pt x="23829" y="34999"/>
                </a:lnTo>
                <a:lnTo>
                  <a:pt x="28548" y="33807"/>
                </a:lnTo>
                <a:lnTo>
                  <a:pt x="32713" y="31864"/>
                </a:lnTo>
                <a:lnTo>
                  <a:pt x="35961" y="28854"/>
                </a:lnTo>
                <a:lnTo>
                  <a:pt x="38070" y="24855"/>
                </a:lnTo>
                <a:lnTo>
                  <a:pt x="39383" y="20193"/>
                </a:lnTo>
                <a:lnTo>
                  <a:pt x="39383" y="17359"/>
                </a:lnTo>
                <a:lnTo>
                  <a:pt x="39136" y="14022"/>
                </a:lnTo>
                <a:lnTo>
                  <a:pt x="38157" y="10872"/>
                </a:lnTo>
                <a:lnTo>
                  <a:pt x="36087" y="8139"/>
                </a:lnTo>
                <a:lnTo>
                  <a:pt x="42837" y="8139"/>
                </a:lnTo>
                <a:lnTo>
                  <a:pt x="44126" y="7289"/>
                </a:lnTo>
                <a:lnTo>
                  <a:pt x="44626" y="4558"/>
                </a:lnTo>
                <a:lnTo>
                  <a:pt x="42837" y="914"/>
                </a:lnTo>
                <a:lnTo>
                  <a:pt x="28595" y="914"/>
                </a:lnTo>
                <a:lnTo>
                  <a:pt x="27518" y="633"/>
                </a:lnTo>
                <a:lnTo>
                  <a:pt x="23875" y="90"/>
                </a:lnTo>
                <a:lnTo>
                  <a:pt x="18460" y="0"/>
                </a:lnTo>
                <a:lnTo>
                  <a:pt x="13752" y="1220"/>
                </a:lnTo>
                <a:lnTo>
                  <a:pt x="9558" y="3200"/>
                </a:lnTo>
                <a:lnTo>
                  <a:pt x="11250" y="14911"/>
                </a:lnTo>
                <a:lnTo>
                  <a:pt x="12049" y="12279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7828563" y="3009282"/>
            <a:ext cx="40598" cy="52920"/>
          </a:xfrm>
          <a:custGeom>
            <a:avLst/>
            <a:gdLst/>
            <a:ahLst/>
            <a:cxnLst/>
            <a:rect l="l" t="t" r="r" b="b"/>
            <a:pathLst>
              <a:path w="40598" h="52920">
                <a:moveTo>
                  <a:pt x="5882" y="52920"/>
                </a:moveTo>
                <a:lnTo>
                  <a:pt x="8651" y="51282"/>
                </a:lnTo>
                <a:lnTo>
                  <a:pt x="8651" y="17143"/>
                </a:lnTo>
                <a:lnTo>
                  <a:pt x="11019" y="14072"/>
                </a:lnTo>
                <a:lnTo>
                  <a:pt x="13288" y="11747"/>
                </a:lnTo>
                <a:lnTo>
                  <a:pt x="17614" y="8561"/>
                </a:lnTo>
                <a:lnTo>
                  <a:pt x="21953" y="7758"/>
                </a:lnTo>
                <a:lnTo>
                  <a:pt x="25092" y="8089"/>
                </a:lnTo>
                <a:lnTo>
                  <a:pt x="27641" y="9385"/>
                </a:lnTo>
                <a:lnTo>
                  <a:pt x="30286" y="12787"/>
                </a:lnTo>
                <a:lnTo>
                  <a:pt x="31316" y="15962"/>
                </a:lnTo>
                <a:lnTo>
                  <a:pt x="31957" y="19886"/>
                </a:lnTo>
                <a:lnTo>
                  <a:pt x="31957" y="51282"/>
                </a:lnTo>
                <a:lnTo>
                  <a:pt x="32166" y="52020"/>
                </a:lnTo>
                <a:lnTo>
                  <a:pt x="34711" y="52920"/>
                </a:lnTo>
                <a:lnTo>
                  <a:pt x="37829" y="52920"/>
                </a:lnTo>
                <a:lnTo>
                  <a:pt x="40598" y="51282"/>
                </a:lnTo>
                <a:lnTo>
                  <a:pt x="40598" y="18022"/>
                </a:lnTo>
                <a:lnTo>
                  <a:pt x="40302" y="15038"/>
                </a:lnTo>
                <a:lnTo>
                  <a:pt x="39150" y="10083"/>
                </a:lnTo>
                <a:lnTo>
                  <a:pt x="36868" y="6070"/>
                </a:lnTo>
                <a:lnTo>
                  <a:pt x="33804" y="2768"/>
                </a:lnTo>
                <a:lnTo>
                  <a:pt x="29517" y="558"/>
                </a:lnTo>
                <a:lnTo>
                  <a:pt x="26870" y="0"/>
                </a:lnTo>
                <a:lnTo>
                  <a:pt x="21031" y="0"/>
                </a:lnTo>
                <a:lnTo>
                  <a:pt x="18385" y="723"/>
                </a:lnTo>
                <a:lnTo>
                  <a:pt x="15750" y="2146"/>
                </a:lnTo>
                <a:lnTo>
                  <a:pt x="13103" y="3568"/>
                </a:lnTo>
                <a:lnTo>
                  <a:pt x="10454" y="5829"/>
                </a:lnTo>
                <a:lnTo>
                  <a:pt x="7809" y="8903"/>
                </a:lnTo>
                <a:lnTo>
                  <a:pt x="7809" y="2437"/>
                </a:lnTo>
                <a:lnTo>
                  <a:pt x="5847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7912811" y="3010065"/>
            <a:ext cx="71164" cy="52095"/>
          </a:xfrm>
          <a:custGeom>
            <a:avLst/>
            <a:gdLst/>
            <a:ahLst/>
            <a:cxnLst/>
            <a:rect l="l" t="t" r="r" b="b"/>
            <a:pathLst>
              <a:path w="71164" h="52095">
                <a:moveTo>
                  <a:pt x="467" y="3832"/>
                </a:moveTo>
                <a:lnTo>
                  <a:pt x="14241" y="50227"/>
                </a:lnTo>
                <a:lnTo>
                  <a:pt x="14723" y="51141"/>
                </a:lnTo>
                <a:lnTo>
                  <a:pt x="17355" y="52070"/>
                </a:lnTo>
                <a:lnTo>
                  <a:pt x="23364" y="52044"/>
                </a:lnTo>
                <a:lnTo>
                  <a:pt x="25923" y="50227"/>
                </a:lnTo>
                <a:lnTo>
                  <a:pt x="35092" y="14795"/>
                </a:lnTo>
                <a:lnTo>
                  <a:pt x="35286" y="14795"/>
                </a:lnTo>
                <a:lnTo>
                  <a:pt x="45194" y="50227"/>
                </a:lnTo>
                <a:lnTo>
                  <a:pt x="45669" y="51141"/>
                </a:lnTo>
                <a:lnTo>
                  <a:pt x="48394" y="52070"/>
                </a:lnTo>
                <a:lnTo>
                  <a:pt x="53722" y="52095"/>
                </a:lnTo>
                <a:lnTo>
                  <a:pt x="56810" y="50227"/>
                </a:lnTo>
                <a:lnTo>
                  <a:pt x="70699" y="3832"/>
                </a:lnTo>
                <a:lnTo>
                  <a:pt x="71164" y="1546"/>
                </a:lnTo>
                <a:lnTo>
                  <a:pt x="68640" y="0"/>
                </a:lnTo>
                <a:lnTo>
                  <a:pt x="65491" y="10"/>
                </a:lnTo>
                <a:lnTo>
                  <a:pt x="62477" y="1713"/>
                </a:lnTo>
                <a:lnTo>
                  <a:pt x="51274" y="41986"/>
                </a:lnTo>
                <a:lnTo>
                  <a:pt x="51116" y="41986"/>
                </a:lnTo>
                <a:lnTo>
                  <a:pt x="39851" y="1611"/>
                </a:lnTo>
                <a:lnTo>
                  <a:pt x="39674" y="1065"/>
                </a:lnTo>
                <a:lnTo>
                  <a:pt x="37029" y="10"/>
                </a:lnTo>
                <a:lnTo>
                  <a:pt x="33929" y="10"/>
                </a:lnTo>
                <a:lnTo>
                  <a:pt x="31060" y="1713"/>
                </a:lnTo>
                <a:lnTo>
                  <a:pt x="20627" y="41986"/>
                </a:lnTo>
                <a:lnTo>
                  <a:pt x="20419" y="41986"/>
                </a:lnTo>
                <a:lnTo>
                  <a:pt x="9057" y="1713"/>
                </a:lnTo>
                <a:lnTo>
                  <a:pt x="8690" y="873"/>
                </a:lnTo>
                <a:lnTo>
                  <a:pt x="6055" y="10"/>
                </a:lnTo>
                <a:lnTo>
                  <a:pt x="2807" y="0"/>
                </a:lnTo>
                <a:lnTo>
                  <a:pt x="0" y="1230"/>
                </a:lnTo>
                <a:lnTo>
                  <a:pt x="467" y="383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7996262" y="3009282"/>
            <a:ext cx="47130" cy="53658"/>
          </a:xfrm>
          <a:custGeom>
            <a:avLst/>
            <a:gdLst/>
            <a:ahLst/>
            <a:cxnLst/>
            <a:rect l="l" t="t" r="r" b="b"/>
            <a:pathLst>
              <a:path w="47130" h="53658">
                <a:moveTo>
                  <a:pt x="8945" y="23915"/>
                </a:moveTo>
                <a:lnTo>
                  <a:pt x="9244" y="21348"/>
                </a:lnTo>
                <a:lnTo>
                  <a:pt x="9820" y="18986"/>
                </a:lnTo>
                <a:lnTo>
                  <a:pt x="11300" y="14606"/>
                </a:lnTo>
                <a:lnTo>
                  <a:pt x="13690" y="11174"/>
                </a:lnTo>
                <a:lnTo>
                  <a:pt x="17059" y="8903"/>
                </a:lnTo>
                <a:lnTo>
                  <a:pt x="21117" y="7491"/>
                </a:lnTo>
                <a:lnTo>
                  <a:pt x="26476" y="7491"/>
                </a:lnTo>
                <a:lnTo>
                  <a:pt x="30667" y="9043"/>
                </a:lnTo>
                <a:lnTo>
                  <a:pt x="34011" y="11466"/>
                </a:lnTo>
                <a:lnTo>
                  <a:pt x="36207" y="15012"/>
                </a:lnTo>
                <a:lnTo>
                  <a:pt x="37461" y="19429"/>
                </a:lnTo>
                <a:lnTo>
                  <a:pt x="38167" y="24268"/>
                </a:lnTo>
                <a:lnTo>
                  <a:pt x="38167" y="29743"/>
                </a:lnTo>
                <a:lnTo>
                  <a:pt x="37900" y="32321"/>
                </a:lnTo>
                <a:lnTo>
                  <a:pt x="36770" y="37019"/>
                </a:lnTo>
                <a:lnTo>
                  <a:pt x="36554" y="50278"/>
                </a:lnTo>
                <a:lnTo>
                  <a:pt x="39062" y="48374"/>
                </a:lnTo>
                <a:lnTo>
                  <a:pt x="43084" y="43549"/>
                </a:lnTo>
                <a:lnTo>
                  <a:pt x="44592" y="40651"/>
                </a:lnTo>
                <a:lnTo>
                  <a:pt x="45612" y="37299"/>
                </a:lnTo>
                <a:lnTo>
                  <a:pt x="46615" y="33959"/>
                </a:lnTo>
                <a:lnTo>
                  <a:pt x="47130" y="30302"/>
                </a:lnTo>
                <a:lnTo>
                  <a:pt x="47130" y="22237"/>
                </a:lnTo>
                <a:lnTo>
                  <a:pt x="46636" y="18566"/>
                </a:lnTo>
                <a:lnTo>
                  <a:pt x="45683" y="15304"/>
                </a:lnTo>
                <a:lnTo>
                  <a:pt x="44729" y="12038"/>
                </a:lnTo>
                <a:lnTo>
                  <a:pt x="43293" y="9271"/>
                </a:lnTo>
                <a:lnTo>
                  <a:pt x="41367" y="7009"/>
                </a:lnTo>
                <a:lnTo>
                  <a:pt x="37043" y="2984"/>
                </a:lnTo>
                <a:lnTo>
                  <a:pt x="34170" y="1789"/>
                </a:lnTo>
                <a:lnTo>
                  <a:pt x="31280" y="598"/>
                </a:lnTo>
                <a:lnTo>
                  <a:pt x="27910" y="0"/>
                </a:lnTo>
                <a:lnTo>
                  <a:pt x="20026" y="0"/>
                </a:lnTo>
                <a:lnTo>
                  <a:pt x="16512" y="674"/>
                </a:lnTo>
                <a:lnTo>
                  <a:pt x="13506" y="2005"/>
                </a:lnTo>
                <a:lnTo>
                  <a:pt x="10504" y="3351"/>
                </a:lnTo>
                <a:lnTo>
                  <a:pt x="8002" y="5231"/>
                </a:lnTo>
                <a:lnTo>
                  <a:pt x="3981" y="10083"/>
                </a:lnTo>
                <a:lnTo>
                  <a:pt x="2486" y="12952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7" y="35115"/>
                </a:lnTo>
                <a:lnTo>
                  <a:pt x="1407" y="38355"/>
                </a:lnTo>
                <a:lnTo>
                  <a:pt x="2353" y="41616"/>
                </a:lnTo>
                <a:lnTo>
                  <a:pt x="3771" y="44385"/>
                </a:lnTo>
                <a:lnTo>
                  <a:pt x="5712" y="46671"/>
                </a:lnTo>
                <a:lnTo>
                  <a:pt x="10025" y="50684"/>
                </a:lnTo>
                <a:lnTo>
                  <a:pt x="8945" y="29376"/>
                </a:lnTo>
                <a:lnTo>
                  <a:pt x="8945" y="23915"/>
                </a:lnTo>
                <a:close/>
              </a:path>
              <a:path w="47130" h="53658">
                <a:moveTo>
                  <a:pt x="9668" y="34240"/>
                </a:moveTo>
                <a:lnTo>
                  <a:pt x="8945" y="29376"/>
                </a:lnTo>
                <a:lnTo>
                  <a:pt x="10025" y="50684"/>
                </a:lnTo>
                <a:lnTo>
                  <a:pt x="12894" y="51880"/>
                </a:lnTo>
                <a:lnTo>
                  <a:pt x="15788" y="53072"/>
                </a:lnTo>
                <a:lnTo>
                  <a:pt x="19159" y="53658"/>
                </a:lnTo>
                <a:lnTo>
                  <a:pt x="27028" y="53658"/>
                </a:lnTo>
                <a:lnTo>
                  <a:pt x="30520" y="52985"/>
                </a:lnTo>
                <a:lnTo>
                  <a:pt x="33536" y="51624"/>
                </a:lnTo>
                <a:lnTo>
                  <a:pt x="36554" y="50278"/>
                </a:lnTo>
                <a:lnTo>
                  <a:pt x="36770" y="37019"/>
                </a:lnTo>
                <a:lnTo>
                  <a:pt x="34684" y="40755"/>
                </a:lnTo>
                <a:lnTo>
                  <a:pt x="31957" y="43765"/>
                </a:lnTo>
                <a:lnTo>
                  <a:pt x="28216" y="45655"/>
                </a:lnTo>
                <a:lnTo>
                  <a:pt x="23486" y="46127"/>
                </a:lnTo>
                <a:lnTo>
                  <a:pt x="20703" y="46127"/>
                </a:lnTo>
                <a:lnTo>
                  <a:pt x="16498" y="44575"/>
                </a:lnTo>
                <a:lnTo>
                  <a:pt x="13150" y="42152"/>
                </a:lnTo>
                <a:lnTo>
                  <a:pt x="10935" y="38646"/>
                </a:lnTo>
                <a:lnTo>
                  <a:pt x="9668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8060850" y="3009286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5" y="52920"/>
                </a:moveTo>
                <a:lnTo>
                  <a:pt x="8643" y="51282"/>
                </a:lnTo>
                <a:lnTo>
                  <a:pt x="8643" y="19149"/>
                </a:lnTo>
                <a:lnTo>
                  <a:pt x="10968" y="15480"/>
                </a:lnTo>
                <a:lnTo>
                  <a:pt x="12992" y="12736"/>
                </a:lnTo>
                <a:lnTo>
                  <a:pt x="15825" y="9968"/>
                </a:lnTo>
                <a:lnTo>
                  <a:pt x="19234" y="8470"/>
                </a:lnTo>
                <a:lnTo>
                  <a:pt x="22151" y="8672"/>
                </a:lnTo>
                <a:lnTo>
                  <a:pt x="24810" y="9471"/>
                </a:lnTo>
                <a:lnTo>
                  <a:pt x="27457" y="8190"/>
                </a:lnTo>
                <a:lnTo>
                  <a:pt x="27518" y="3669"/>
                </a:lnTo>
                <a:lnTo>
                  <a:pt x="25239" y="684"/>
                </a:lnTo>
                <a:lnTo>
                  <a:pt x="22226" y="86"/>
                </a:lnTo>
                <a:lnTo>
                  <a:pt x="19663" y="0"/>
                </a:lnTo>
                <a:lnTo>
                  <a:pt x="16671" y="673"/>
                </a:lnTo>
                <a:lnTo>
                  <a:pt x="13643" y="2578"/>
                </a:lnTo>
                <a:lnTo>
                  <a:pt x="10309" y="5994"/>
                </a:lnTo>
                <a:lnTo>
                  <a:pt x="7807" y="9547"/>
                </a:lnTo>
                <a:lnTo>
                  <a:pt x="7807" y="2437"/>
                </a:lnTo>
                <a:lnTo>
                  <a:pt x="5835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86" y="52006"/>
                </a:lnTo>
                <a:lnTo>
                  <a:pt x="2760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8102519" y="2986373"/>
            <a:ext cx="38696" cy="75869"/>
          </a:xfrm>
          <a:custGeom>
            <a:avLst/>
            <a:gdLst/>
            <a:ahLst/>
            <a:cxnLst/>
            <a:rect l="l" t="t" r="r" b="b"/>
            <a:pathLst>
              <a:path w="38696" h="75869">
                <a:moveTo>
                  <a:pt x="35351" y="28119"/>
                </a:moveTo>
                <a:lnTo>
                  <a:pt x="36468" y="26607"/>
                </a:lnTo>
                <a:lnTo>
                  <a:pt x="34945" y="23799"/>
                </a:lnTo>
                <a:lnTo>
                  <a:pt x="32166" y="23658"/>
                </a:lnTo>
                <a:lnTo>
                  <a:pt x="29415" y="23799"/>
                </a:lnTo>
                <a:lnTo>
                  <a:pt x="26452" y="25577"/>
                </a:lnTo>
                <a:lnTo>
                  <a:pt x="8643" y="45859"/>
                </a:lnTo>
                <a:lnTo>
                  <a:pt x="8643" y="1703"/>
                </a:lnTo>
                <a:lnTo>
                  <a:pt x="8435" y="928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6" y="74916"/>
                </a:lnTo>
                <a:lnTo>
                  <a:pt x="2757" y="75830"/>
                </a:lnTo>
                <a:lnTo>
                  <a:pt x="5882" y="75830"/>
                </a:lnTo>
                <a:lnTo>
                  <a:pt x="8643" y="74192"/>
                </a:lnTo>
                <a:lnTo>
                  <a:pt x="8643" y="47105"/>
                </a:lnTo>
                <a:lnTo>
                  <a:pt x="28548" y="74131"/>
                </a:lnTo>
                <a:lnTo>
                  <a:pt x="30275" y="75512"/>
                </a:lnTo>
                <a:lnTo>
                  <a:pt x="33202" y="75869"/>
                </a:lnTo>
                <a:lnTo>
                  <a:pt x="35802" y="75830"/>
                </a:lnTo>
                <a:lnTo>
                  <a:pt x="38696" y="74131"/>
                </a:lnTo>
                <a:lnTo>
                  <a:pt x="37435" y="71589"/>
                </a:lnTo>
                <a:lnTo>
                  <a:pt x="18277" y="45820"/>
                </a:lnTo>
                <a:lnTo>
                  <a:pt x="35351" y="281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8181450" y="3009282"/>
            <a:ext cx="26906" cy="53658"/>
          </a:xfrm>
          <a:custGeom>
            <a:avLst/>
            <a:gdLst/>
            <a:ahLst/>
            <a:cxnLst/>
            <a:rect l="l" t="t" r="r" b="b"/>
            <a:pathLst>
              <a:path w="26906" h="53658">
                <a:moveTo>
                  <a:pt x="22075" y="46076"/>
                </a:moveTo>
                <a:lnTo>
                  <a:pt x="17697" y="46671"/>
                </a:lnTo>
                <a:lnTo>
                  <a:pt x="14914" y="46671"/>
                </a:lnTo>
                <a:lnTo>
                  <a:pt x="11177" y="44413"/>
                </a:lnTo>
                <a:lnTo>
                  <a:pt x="8863" y="40907"/>
                </a:lnTo>
                <a:lnTo>
                  <a:pt x="11616" y="53327"/>
                </a:lnTo>
                <a:lnTo>
                  <a:pt x="16339" y="53658"/>
                </a:lnTo>
                <a:lnTo>
                  <a:pt x="19159" y="53658"/>
                </a:lnTo>
                <a:lnTo>
                  <a:pt x="21844" y="53035"/>
                </a:lnTo>
                <a:lnTo>
                  <a:pt x="26906" y="50493"/>
                </a:lnTo>
                <a:lnTo>
                  <a:pt x="25948" y="43675"/>
                </a:lnTo>
                <a:lnTo>
                  <a:pt x="22075" y="46076"/>
                </a:lnTo>
                <a:close/>
              </a:path>
              <a:path w="26906" h="53658">
                <a:moveTo>
                  <a:pt x="3296" y="12104"/>
                </a:moveTo>
                <a:lnTo>
                  <a:pt x="5943" y="11531"/>
                </a:lnTo>
                <a:lnTo>
                  <a:pt x="9144" y="9792"/>
                </a:lnTo>
                <a:lnTo>
                  <a:pt x="11901" y="8586"/>
                </a:lnTo>
                <a:lnTo>
                  <a:pt x="15285" y="7542"/>
                </a:lnTo>
                <a:lnTo>
                  <a:pt x="19328" y="7275"/>
                </a:lnTo>
                <a:lnTo>
                  <a:pt x="22992" y="7517"/>
                </a:lnTo>
                <a:lnTo>
                  <a:pt x="26819" y="9208"/>
                </a:lnTo>
                <a:lnTo>
                  <a:pt x="29159" y="12344"/>
                </a:lnTo>
                <a:lnTo>
                  <a:pt x="29918" y="15228"/>
                </a:lnTo>
                <a:lnTo>
                  <a:pt x="30116" y="18770"/>
                </a:lnTo>
                <a:lnTo>
                  <a:pt x="30116" y="22569"/>
                </a:lnTo>
                <a:lnTo>
                  <a:pt x="19954" y="22569"/>
                </a:lnTo>
                <a:lnTo>
                  <a:pt x="16645" y="22910"/>
                </a:lnTo>
                <a:lnTo>
                  <a:pt x="13715" y="23569"/>
                </a:lnTo>
                <a:lnTo>
                  <a:pt x="10788" y="24243"/>
                </a:lnTo>
                <a:lnTo>
                  <a:pt x="8312" y="25247"/>
                </a:lnTo>
                <a:lnTo>
                  <a:pt x="4265" y="27926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0" y="46940"/>
                </a:lnTo>
                <a:lnTo>
                  <a:pt x="4474" y="49759"/>
                </a:lnTo>
                <a:lnTo>
                  <a:pt x="7599" y="51995"/>
                </a:lnTo>
                <a:lnTo>
                  <a:pt x="11616" y="53327"/>
                </a:lnTo>
                <a:lnTo>
                  <a:pt x="8863" y="40907"/>
                </a:lnTo>
                <a:lnTo>
                  <a:pt x="8863" y="38355"/>
                </a:lnTo>
                <a:lnTo>
                  <a:pt x="9658" y="34430"/>
                </a:lnTo>
                <a:lnTo>
                  <a:pt x="12207" y="31497"/>
                </a:lnTo>
                <a:lnTo>
                  <a:pt x="14806" y="30074"/>
                </a:lnTo>
                <a:lnTo>
                  <a:pt x="18298" y="29246"/>
                </a:lnTo>
                <a:lnTo>
                  <a:pt x="22726" y="29030"/>
                </a:lnTo>
                <a:lnTo>
                  <a:pt x="30116" y="29030"/>
                </a:lnTo>
                <a:lnTo>
                  <a:pt x="30116" y="39395"/>
                </a:lnTo>
                <a:lnTo>
                  <a:pt x="25948" y="43675"/>
                </a:lnTo>
                <a:lnTo>
                  <a:pt x="26906" y="50493"/>
                </a:lnTo>
                <a:lnTo>
                  <a:pt x="31266" y="46443"/>
                </a:lnTo>
                <a:lnTo>
                  <a:pt x="31266" y="51333"/>
                </a:lnTo>
                <a:lnTo>
                  <a:pt x="33350" y="52909"/>
                </a:lnTo>
                <a:lnTo>
                  <a:pt x="35927" y="52960"/>
                </a:lnTo>
                <a:lnTo>
                  <a:pt x="38695" y="51333"/>
                </a:lnTo>
                <a:lnTo>
                  <a:pt x="38695" y="15354"/>
                </a:lnTo>
                <a:lnTo>
                  <a:pt x="38379" y="12701"/>
                </a:lnTo>
                <a:lnTo>
                  <a:pt x="37039" y="8140"/>
                </a:lnTo>
                <a:lnTo>
                  <a:pt x="34505" y="4699"/>
                </a:lnTo>
                <a:lnTo>
                  <a:pt x="31121" y="1995"/>
                </a:lnTo>
                <a:lnTo>
                  <a:pt x="26376" y="392"/>
                </a:lnTo>
                <a:lnTo>
                  <a:pt x="23496" y="0"/>
                </a:lnTo>
                <a:lnTo>
                  <a:pt x="20112" y="0"/>
                </a:lnTo>
                <a:lnTo>
                  <a:pt x="16498" y="176"/>
                </a:lnTo>
                <a:lnTo>
                  <a:pt x="12941" y="864"/>
                </a:lnTo>
                <a:lnTo>
                  <a:pt x="9795" y="1814"/>
                </a:lnTo>
                <a:lnTo>
                  <a:pt x="5820" y="3557"/>
                </a:lnTo>
                <a:lnTo>
                  <a:pt x="2486" y="6706"/>
                </a:lnTo>
                <a:lnTo>
                  <a:pt x="2303" y="9385"/>
                </a:lnTo>
                <a:lnTo>
                  <a:pt x="3296" y="12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8240410" y="3009282"/>
            <a:ext cx="40594" cy="52920"/>
          </a:xfrm>
          <a:custGeom>
            <a:avLst/>
            <a:gdLst/>
            <a:ahLst/>
            <a:cxnLst/>
            <a:rect l="l" t="t" r="r" b="b"/>
            <a:pathLst>
              <a:path w="40594" h="52920">
                <a:moveTo>
                  <a:pt x="31954" y="22680"/>
                </a:moveTo>
                <a:lnTo>
                  <a:pt x="32025" y="51814"/>
                </a:lnTo>
                <a:lnTo>
                  <a:pt x="34707" y="52920"/>
                </a:lnTo>
                <a:lnTo>
                  <a:pt x="37821" y="52920"/>
                </a:lnTo>
                <a:lnTo>
                  <a:pt x="40594" y="51282"/>
                </a:lnTo>
                <a:lnTo>
                  <a:pt x="40594" y="18022"/>
                </a:lnTo>
                <a:lnTo>
                  <a:pt x="40313" y="15038"/>
                </a:lnTo>
                <a:lnTo>
                  <a:pt x="39161" y="10083"/>
                </a:lnTo>
                <a:lnTo>
                  <a:pt x="36868" y="6070"/>
                </a:lnTo>
                <a:lnTo>
                  <a:pt x="33801" y="2768"/>
                </a:lnTo>
                <a:lnTo>
                  <a:pt x="29523" y="558"/>
                </a:lnTo>
                <a:lnTo>
                  <a:pt x="26878" y="0"/>
                </a:lnTo>
                <a:lnTo>
                  <a:pt x="21031" y="0"/>
                </a:lnTo>
                <a:lnTo>
                  <a:pt x="18381" y="723"/>
                </a:lnTo>
                <a:lnTo>
                  <a:pt x="15750" y="2146"/>
                </a:lnTo>
                <a:lnTo>
                  <a:pt x="13111" y="3568"/>
                </a:lnTo>
                <a:lnTo>
                  <a:pt x="10466" y="5829"/>
                </a:lnTo>
                <a:lnTo>
                  <a:pt x="7805" y="8903"/>
                </a:lnTo>
                <a:lnTo>
                  <a:pt x="7805" y="2437"/>
                </a:lnTo>
                <a:lnTo>
                  <a:pt x="5843" y="839"/>
                </a:lnTo>
                <a:lnTo>
                  <a:pt x="3121" y="749"/>
                </a:lnTo>
                <a:lnTo>
                  <a:pt x="0" y="2437"/>
                </a:lnTo>
                <a:lnTo>
                  <a:pt x="0" y="51282"/>
                </a:lnTo>
                <a:lnTo>
                  <a:pt x="195" y="52020"/>
                </a:lnTo>
                <a:lnTo>
                  <a:pt x="2768" y="52920"/>
                </a:lnTo>
                <a:lnTo>
                  <a:pt x="5894" y="52920"/>
                </a:lnTo>
                <a:lnTo>
                  <a:pt x="8651" y="51282"/>
                </a:lnTo>
                <a:lnTo>
                  <a:pt x="8651" y="17143"/>
                </a:lnTo>
                <a:lnTo>
                  <a:pt x="11015" y="14072"/>
                </a:lnTo>
                <a:lnTo>
                  <a:pt x="15455" y="10148"/>
                </a:lnTo>
                <a:lnTo>
                  <a:pt x="19792" y="7758"/>
                </a:lnTo>
                <a:lnTo>
                  <a:pt x="23620" y="7758"/>
                </a:lnTo>
                <a:lnTo>
                  <a:pt x="27637" y="9385"/>
                </a:lnTo>
                <a:lnTo>
                  <a:pt x="30286" y="12787"/>
                </a:lnTo>
                <a:lnTo>
                  <a:pt x="31328" y="15962"/>
                </a:lnTo>
                <a:lnTo>
                  <a:pt x="31954" y="19886"/>
                </a:lnTo>
                <a:lnTo>
                  <a:pt x="31954" y="226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8298111" y="3038223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8949" y="0"/>
                </a:moveTo>
                <a:lnTo>
                  <a:pt x="7858" y="21236"/>
                </a:lnTo>
                <a:lnTo>
                  <a:pt x="12762" y="24029"/>
                </a:lnTo>
                <a:lnTo>
                  <a:pt x="12319" y="12852"/>
                </a:lnTo>
                <a:lnTo>
                  <a:pt x="10505" y="9194"/>
                </a:lnTo>
                <a:lnTo>
                  <a:pt x="9500" y="4752"/>
                </a:lnTo>
                <a:lnTo>
                  <a:pt x="8949" y="0"/>
                </a:lnTo>
                <a:close/>
              </a:path>
              <a:path w="12762" h="75653">
                <a:moveTo>
                  <a:pt x="43355" y="-49935"/>
                </a:moveTo>
                <a:lnTo>
                  <a:pt x="43121" y="-50673"/>
                </a:lnTo>
                <a:lnTo>
                  <a:pt x="40535" y="-51624"/>
                </a:lnTo>
                <a:lnTo>
                  <a:pt x="37433" y="-51624"/>
                </a:lnTo>
                <a:lnTo>
                  <a:pt x="34664" y="-49935"/>
                </a:lnTo>
                <a:lnTo>
                  <a:pt x="34664" y="-21563"/>
                </a:lnTo>
                <a:lnTo>
                  <a:pt x="32421" y="-23976"/>
                </a:lnTo>
                <a:lnTo>
                  <a:pt x="27875" y="-27075"/>
                </a:lnTo>
                <a:lnTo>
                  <a:pt x="23079" y="-28940"/>
                </a:lnTo>
                <a:lnTo>
                  <a:pt x="16998" y="-28940"/>
                </a:lnTo>
                <a:lnTo>
                  <a:pt x="14072" y="-28295"/>
                </a:lnTo>
                <a:lnTo>
                  <a:pt x="11534" y="-27010"/>
                </a:lnTo>
                <a:lnTo>
                  <a:pt x="6891" y="-23900"/>
                </a:lnTo>
                <a:lnTo>
                  <a:pt x="3470" y="-19126"/>
                </a:lnTo>
                <a:lnTo>
                  <a:pt x="2181" y="-16228"/>
                </a:lnTo>
                <a:lnTo>
                  <a:pt x="1299" y="-12852"/>
                </a:lnTo>
                <a:lnTo>
                  <a:pt x="427" y="-9471"/>
                </a:lnTo>
                <a:lnTo>
                  <a:pt x="0" y="-5676"/>
                </a:lnTo>
                <a:lnTo>
                  <a:pt x="0" y="2059"/>
                </a:lnTo>
                <a:lnTo>
                  <a:pt x="341" y="5435"/>
                </a:lnTo>
                <a:lnTo>
                  <a:pt x="1040" y="8635"/>
                </a:lnTo>
                <a:lnTo>
                  <a:pt x="1728" y="11836"/>
                </a:lnTo>
                <a:lnTo>
                  <a:pt x="2844" y="14630"/>
                </a:lnTo>
                <a:lnTo>
                  <a:pt x="4363" y="16992"/>
                </a:lnTo>
                <a:lnTo>
                  <a:pt x="7858" y="21236"/>
                </a:lnTo>
                <a:lnTo>
                  <a:pt x="8949" y="0"/>
                </a:lnTo>
                <a:lnTo>
                  <a:pt x="8949" y="-4773"/>
                </a:lnTo>
                <a:lnTo>
                  <a:pt x="9608" y="-9295"/>
                </a:lnTo>
                <a:lnTo>
                  <a:pt x="10739" y="-13549"/>
                </a:lnTo>
                <a:lnTo>
                  <a:pt x="12664" y="-17092"/>
                </a:lnTo>
                <a:lnTo>
                  <a:pt x="15444" y="-19608"/>
                </a:lnTo>
                <a:lnTo>
                  <a:pt x="18853" y="-21247"/>
                </a:lnTo>
                <a:lnTo>
                  <a:pt x="23425" y="-21247"/>
                </a:lnTo>
                <a:lnTo>
                  <a:pt x="27875" y="-18870"/>
                </a:lnTo>
                <a:lnTo>
                  <a:pt x="32335" y="-15011"/>
                </a:lnTo>
                <a:lnTo>
                  <a:pt x="34664" y="-12012"/>
                </a:lnTo>
                <a:lnTo>
                  <a:pt x="34664" y="7520"/>
                </a:lnTo>
                <a:lnTo>
                  <a:pt x="32003" y="10782"/>
                </a:lnTo>
                <a:lnTo>
                  <a:pt x="28389" y="14187"/>
                </a:lnTo>
                <a:lnTo>
                  <a:pt x="25077" y="16268"/>
                </a:lnTo>
                <a:lnTo>
                  <a:pt x="21830" y="17071"/>
                </a:lnTo>
                <a:lnTo>
                  <a:pt x="18411" y="17071"/>
                </a:lnTo>
                <a:lnTo>
                  <a:pt x="15015" y="15419"/>
                </a:lnTo>
                <a:lnTo>
                  <a:pt x="12319" y="12852"/>
                </a:lnTo>
                <a:lnTo>
                  <a:pt x="12762" y="24029"/>
                </a:lnTo>
                <a:lnTo>
                  <a:pt x="15703" y="24728"/>
                </a:lnTo>
                <a:lnTo>
                  <a:pt x="22334" y="24728"/>
                </a:lnTo>
                <a:lnTo>
                  <a:pt x="25261" y="23940"/>
                </a:lnTo>
                <a:lnTo>
                  <a:pt x="27936" y="22392"/>
                </a:lnTo>
                <a:lnTo>
                  <a:pt x="30607" y="20840"/>
                </a:lnTo>
                <a:lnTo>
                  <a:pt x="33181" y="18670"/>
                </a:lnTo>
                <a:lnTo>
                  <a:pt x="35657" y="15876"/>
                </a:lnTo>
                <a:lnTo>
                  <a:pt x="35657" y="22341"/>
                </a:lnTo>
                <a:lnTo>
                  <a:pt x="37264" y="23839"/>
                </a:lnTo>
                <a:lnTo>
                  <a:pt x="40280" y="24015"/>
                </a:lnTo>
                <a:lnTo>
                  <a:pt x="43355" y="22341"/>
                </a:lnTo>
                <a:lnTo>
                  <a:pt x="43355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8384280" y="2996996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4" y="1703"/>
                </a:moveTo>
                <a:lnTo>
                  <a:pt x="16757" y="993"/>
                </a:lnTo>
                <a:lnTo>
                  <a:pt x="14206" y="0"/>
                </a:lnTo>
                <a:lnTo>
                  <a:pt x="11092" y="0"/>
                </a:lnTo>
                <a:lnTo>
                  <a:pt x="8333" y="1703"/>
                </a:lnTo>
                <a:lnTo>
                  <a:pt x="8333" y="13312"/>
                </a:lnTo>
                <a:lnTo>
                  <a:pt x="1789" y="13312"/>
                </a:lnTo>
                <a:lnTo>
                  <a:pt x="342" y="14467"/>
                </a:lnTo>
                <a:lnTo>
                  <a:pt x="0" y="17056"/>
                </a:lnTo>
                <a:lnTo>
                  <a:pt x="1738" y="20754"/>
                </a:lnTo>
                <a:lnTo>
                  <a:pt x="8333" y="20754"/>
                </a:lnTo>
                <a:lnTo>
                  <a:pt x="8333" y="52109"/>
                </a:lnTo>
                <a:lnTo>
                  <a:pt x="9094" y="56642"/>
                </a:lnTo>
                <a:lnTo>
                  <a:pt x="10403" y="60440"/>
                </a:lnTo>
                <a:lnTo>
                  <a:pt x="12650" y="63158"/>
                </a:lnTo>
                <a:lnTo>
                  <a:pt x="15821" y="64836"/>
                </a:lnTo>
                <a:lnTo>
                  <a:pt x="19659" y="65836"/>
                </a:lnTo>
                <a:lnTo>
                  <a:pt x="24516" y="65674"/>
                </a:lnTo>
                <a:lnTo>
                  <a:pt x="27504" y="65102"/>
                </a:lnTo>
                <a:lnTo>
                  <a:pt x="30459" y="63093"/>
                </a:lnTo>
                <a:lnTo>
                  <a:pt x="30801" y="59983"/>
                </a:lnTo>
                <a:lnTo>
                  <a:pt x="30801" y="59324"/>
                </a:lnTo>
                <a:lnTo>
                  <a:pt x="29001" y="56757"/>
                </a:lnTo>
                <a:lnTo>
                  <a:pt x="26352" y="57787"/>
                </a:lnTo>
                <a:lnTo>
                  <a:pt x="23569" y="58178"/>
                </a:lnTo>
                <a:lnTo>
                  <a:pt x="19364" y="57330"/>
                </a:lnTo>
                <a:lnTo>
                  <a:pt x="17456" y="53898"/>
                </a:lnTo>
                <a:lnTo>
                  <a:pt x="16974" y="51346"/>
                </a:lnTo>
                <a:lnTo>
                  <a:pt x="16974" y="20754"/>
                </a:lnTo>
                <a:lnTo>
                  <a:pt x="29058" y="20754"/>
                </a:lnTo>
                <a:lnTo>
                  <a:pt x="30640" y="19306"/>
                </a:lnTo>
                <a:lnTo>
                  <a:pt x="30801" y="16372"/>
                </a:lnTo>
                <a:lnTo>
                  <a:pt x="29058" y="13312"/>
                </a:lnTo>
                <a:lnTo>
                  <a:pt x="16974" y="13312"/>
                </a:lnTo>
                <a:lnTo>
                  <a:pt x="1697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8431009" y="2986373"/>
            <a:ext cx="40596" cy="75830"/>
          </a:xfrm>
          <a:custGeom>
            <a:avLst/>
            <a:gdLst/>
            <a:ahLst/>
            <a:cxnLst/>
            <a:rect l="l" t="t" r="r" b="b"/>
            <a:pathLst>
              <a:path w="40596" h="75830">
                <a:moveTo>
                  <a:pt x="31953" y="45590"/>
                </a:moveTo>
                <a:lnTo>
                  <a:pt x="31953" y="74192"/>
                </a:lnTo>
                <a:lnTo>
                  <a:pt x="32172" y="74930"/>
                </a:lnTo>
                <a:lnTo>
                  <a:pt x="34725" y="75830"/>
                </a:lnTo>
                <a:lnTo>
                  <a:pt x="37835" y="75830"/>
                </a:lnTo>
                <a:lnTo>
                  <a:pt x="40596" y="74192"/>
                </a:lnTo>
                <a:lnTo>
                  <a:pt x="40596" y="40942"/>
                </a:lnTo>
                <a:lnTo>
                  <a:pt x="40316" y="37947"/>
                </a:lnTo>
                <a:lnTo>
                  <a:pt x="39160" y="32993"/>
                </a:lnTo>
                <a:lnTo>
                  <a:pt x="36870" y="28980"/>
                </a:lnTo>
                <a:lnTo>
                  <a:pt x="33807" y="25678"/>
                </a:lnTo>
                <a:lnTo>
                  <a:pt x="29527" y="23468"/>
                </a:lnTo>
                <a:lnTo>
                  <a:pt x="26877" y="22909"/>
                </a:lnTo>
                <a:lnTo>
                  <a:pt x="21178" y="22909"/>
                </a:lnTo>
                <a:lnTo>
                  <a:pt x="16141" y="24889"/>
                </a:lnTo>
                <a:lnTo>
                  <a:pt x="11127" y="28230"/>
                </a:lnTo>
                <a:lnTo>
                  <a:pt x="8653" y="30948"/>
                </a:lnTo>
                <a:lnTo>
                  <a:pt x="8653" y="1699"/>
                </a:lnTo>
                <a:lnTo>
                  <a:pt x="8445" y="924"/>
                </a:lnTo>
                <a:lnTo>
                  <a:pt x="5896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30"/>
                </a:lnTo>
                <a:lnTo>
                  <a:pt x="2768" y="75830"/>
                </a:lnTo>
                <a:lnTo>
                  <a:pt x="5896" y="75830"/>
                </a:lnTo>
                <a:lnTo>
                  <a:pt x="8653" y="74192"/>
                </a:lnTo>
                <a:lnTo>
                  <a:pt x="8653" y="40053"/>
                </a:lnTo>
                <a:lnTo>
                  <a:pt x="11029" y="36982"/>
                </a:lnTo>
                <a:lnTo>
                  <a:pt x="13288" y="34657"/>
                </a:lnTo>
                <a:lnTo>
                  <a:pt x="17625" y="31470"/>
                </a:lnTo>
                <a:lnTo>
                  <a:pt x="21953" y="30667"/>
                </a:lnTo>
                <a:lnTo>
                  <a:pt x="25102" y="30999"/>
                </a:lnTo>
                <a:lnTo>
                  <a:pt x="27655" y="32294"/>
                </a:lnTo>
                <a:lnTo>
                  <a:pt x="30300" y="35697"/>
                </a:lnTo>
                <a:lnTo>
                  <a:pt x="31330" y="38872"/>
                </a:lnTo>
                <a:lnTo>
                  <a:pt x="31953" y="42796"/>
                </a:lnTo>
                <a:lnTo>
                  <a:pt x="31953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8488559" y="3009282"/>
            <a:ext cx="43353" cy="53658"/>
          </a:xfrm>
          <a:custGeom>
            <a:avLst/>
            <a:gdLst/>
            <a:ahLst/>
            <a:cxnLst/>
            <a:rect l="l" t="t" r="r" b="b"/>
            <a:pathLst>
              <a:path w="43353" h="53658">
                <a:moveTo>
                  <a:pt x="42961" y="16941"/>
                </a:moveTo>
                <a:lnTo>
                  <a:pt x="42176" y="14137"/>
                </a:lnTo>
                <a:lnTo>
                  <a:pt x="41391" y="11329"/>
                </a:lnTo>
                <a:lnTo>
                  <a:pt x="38487" y="6808"/>
                </a:lnTo>
                <a:lnTo>
                  <a:pt x="34674" y="3074"/>
                </a:lnTo>
                <a:lnTo>
                  <a:pt x="32064" y="1844"/>
                </a:lnTo>
                <a:lnTo>
                  <a:pt x="29465" y="623"/>
                </a:lnTo>
                <a:lnTo>
                  <a:pt x="26315" y="0"/>
                </a:lnTo>
                <a:lnTo>
                  <a:pt x="26351" y="7012"/>
                </a:lnTo>
                <a:lnTo>
                  <a:pt x="29500" y="8345"/>
                </a:lnTo>
                <a:lnTo>
                  <a:pt x="31633" y="11013"/>
                </a:lnTo>
                <a:lnTo>
                  <a:pt x="33752" y="13691"/>
                </a:lnTo>
                <a:lnTo>
                  <a:pt x="34771" y="17388"/>
                </a:lnTo>
                <a:lnTo>
                  <a:pt x="34660" y="22086"/>
                </a:lnTo>
                <a:lnTo>
                  <a:pt x="8945" y="22086"/>
                </a:lnTo>
                <a:lnTo>
                  <a:pt x="9017" y="20106"/>
                </a:lnTo>
                <a:lnTo>
                  <a:pt x="10443" y="3125"/>
                </a:lnTo>
                <a:lnTo>
                  <a:pt x="8063" y="4903"/>
                </a:lnTo>
                <a:lnTo>
                  <a:pt x="4128" y="9577"/>
                </a:lnTo>
                <a:lnTo>
                  <a:pt x="2620" y="12409"/>
                </a:lnTo>
                <a:lnTo>
                  <a:pt x="1565" y="15761"/>
                </a:lnTo>
                <a:lnTo>
                  <a:pt x="514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2" y="35359"/>
                </a:lnTo>
                <a:lnTo>
                  <a:pt x="1515" y="38696"/>
                </a:lnTo>
                <a:lnTo>
                  <a:pt x="2523" y="42012"/>
                </a:lnTo>
                <a:lnTo>
                  <a:pt x="4030" y="44781"/>
                </a:lnTo>
                <a:lnTo>
                  <a:pt x="6014" y="46991"/>
                </a:lnTo>
                <a:lnTo>
                  <a:pt x="10453" y="50864"/>
                </a:lnTo>
                <a:lnTo>
                  <a:pt x="13380" y="51981"/>
                </a:lnTo>
                <a:lnTo>
                  <a:pt x="16286" y="53099"/>
                </a:lnTo>
                <a:lnTo>
                  <a:pt x="19683" y="53658"/>
                </a:lnTo>
                <a:lnTo>
                  <a:pt x="23568" y="53658"/>
                </a:lnTo>
                <a:lnTo>
                  <a:pt x="27895" y="53492"/>
                </a:lnTo>
                <a:lnTo>
                  <a:pt x="31841" y="52809"/>
                </a:lnTo>
                <a:lnTo>
                  <a:pt x="35077" y="51981"/>
                </a:lnTo>
                <a:lnTo>
                  <a:pt x="37810" y="51106"/>
                </a:lnTo>
                <a:lnTo>
                  <a:pt x="41046" y="48834"/>
                </a:lnTo>
                <a:lnTo>
                  <a:pt x="41366" y="46167"/>
                </a:lnTo>
                <a:lnTo>
                  <a:pt x="40791" y="43017"/>
                </a:lnTo>
                <a:lnTo>
                  <a:pt x="38069" y="43268"/>
                </a:lnTo>
                <a:lnTo>
                  <a:pt x="34919" y="44554"/>
                </a:lnTo>
                <a:lnTo>
                  <a:pt x="32125" y="45443"/>
                </a:lnTo>
                <a:lnTo>
                  <a:pt x="28619" y="46202"/>
                </a:lnTo>
                <a:lnTo>
                  <a:pt x="24363" y="46394"/>
                </a:lnTo>
                <a:lnTo>
                  <a:pt x="21534" y="46394"/>
                </a:lnTo>
                <a:lnTo>
                  <a:pt x="17160" y="45137"/>
                </a:lnTo>
                <a:lnTo>
                  <a:pt x="13589" y="43117"/>
                </a:lnTo>
                <a:lnTo>
                  <a:pt x="11141" y="40007"/>
                </a:lnTo>
                <a:lnTo>
                  <a:pt x="9740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4" y="28652"/>
                </a:lnTo>
                <a:lnTo>
                  <a:pt x="42335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41"/>
                </a:lnTo>
                <a:close/>
              </a:path>
              <a:path w="43353" h="53658">
                <a:moveTo>
                  <a:pt x="9017" y="20106"/>
                </a:moveTo>
                <a:lnTo>
                  <a:pt x="9939" y="16358"/>
                </a:lnTo>
                <a:lnTo>
                  <a:pt x="11396" y="12928"/>
                </a:lnTo>
                <a:lnTo>
                  <a:pt x="14928" y="9083"/>
                </a:lnTo>
                <a:lnTo>
                  <a:pt x="18154" y="7416"/>
                </a:lnTo>
                <a:lnTo>
                  <a:pt x="22171" y="7012"/>
                </a:lnTo>
                <a:lnTo>
                  <a:pt x="26351" y="7012"/>
                </a:lnTo>
                <a:lnTo>
                  <a:pt x="26315" y="0"/>
                </a:lnTo>
                <a:lnTo>
                  <a:pt x="19159" y="0"/>
                </a:lnTo>
                <a:lnTo>
                  <a:pt x="16029" y="637"/>
                </a:lnTo>
                <a:lnTo>
                  <a:pt x="13247" y="1869"/>
                </a:lnTo>
                <a:lnTo>
                  <a:pt x="10443" y="3125"/>
                </a:lnTo>
                <a:lnTo>
                  <a:pt x="9017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8549906" y="3009282"/>
            <a:ext cx="40596" cy="52920"/>
          </a:xfrm>
          <a:custGeom>
            <a:avLst/>
            <a:gdLst/>
            <a:ahLst/>
            <a:cxnLst/>
            <a:rect l="l" t="t" r="r" b="b"/>
            <a:pathLst>
              <a:path w="40596" h="52920">
                <a:moveTo>
                  <a:pt x="31957" y="22680"/>
                </a:moveTo>
                <a:lnTo>
                  <a:pt x="32029" y="51814"/>
                </a:lnTo>
                <a:lnTo>
                  <a:pt x="34714" y="52920"/>
                </a:lnTo>
                <a:lnTo>
                  <a:pt x="37828" y="52920"/>
                </a:lnTo>
                <a:lnTo>
                  <a:pt x="40596" y="51282"/>
                </a:lnTo>
                <a:lnTo>
                  <a:pt x="40596" y="18022"/>
                </a:lnTo>
                <a:lnTo>
                  <a:pt x="40316" y="15038"/>
                </a:lnTo>
                <a:lnTo>
                  <a:pt x="39164" y="10083"/>
                </a:lnTo>
                <a:lnTo>
                  <a:pt x="36874" y="6070"/>
                </a:lnTo>
                <a:lnTo>
                  <a:pt x="33807" y="2768"/>
                </a:lnTo>
                <a:lnTo>
                  <a:pt x="29530" y="558"/>
                </a:lnTo>
                <a:lnTo>
                  <a:pt x="26884" y="0"/>
                </a:lnTo>
                <a:lnTo>
                  <a:pt x="21035" y="0"/>
                </a:lnTo>
                <a:lnTo>
                  <a:pt x="18388" y="723"/>
                </a:lnTo>
                <a:lnTo>
                  <a:pt x="15749" y="2146"/>
                </a:lnTo>
                <a:lnTo>
                  <a:pt x="13117" y="3568"/>
                </a:lnTo>
                <a:lnTo>
                  <a:pt x="10468" y="5829"/>
                </a:lnTo>
                <a:lnTo>
                  <a:pt x="7807" y="8903"/>
                </a:lnTo>
                <a:lnTo>
                  <a:pt x="7807" y="2437"/>
                </a:lnTo>
                <a:lnTo>
                  <a:pt x="5849" y="839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98" y="52020"/>
                </a:lnTo>
                <a:lnTo>
                  <a:pt x="2771" y="52920"/>
                </a:lnTo>
                <a:lnTo>
                  <a:pt x="5896" y="52920"/>
                </a:lnTo>
                <a:lnTo>
                  <a:pt x="8657" y="51282"/>
                </a:lnTo>
                <a:lnTo>
                  <a:pt x="8657" y="17143"/>
                </a:lnTo>
                <a:lnTo>
                  <a:pt x="11022" y="14072"/>
                </a:lnTo>
                <a:lnTo>
                  <a:pt x="15458" y="10148"/>
                </a:lnTo>
                <a:lnTo>
                  <a:pt x="19795" y="7758"/>
                </a:lnTo>
                <a:lnTo>
                  <a:pt x="23623" y="7758"/>
                </a:lnTo>
                <a:lnTo>
                  <a:pt x="27640" y="9385"/>
                </a:lnTo>
                <a:lnTo>
                  <a:pt x="30289" y="12787"/>
                </a:lnTo>
                <a:lnTo>
                  <a:pt x="31330" y="15962"/>
                </a:lnTo>
                <a:lnTo>
                  <a:pt x="31957" y="19886"/>
                </a:lnTo>
                <a:lnTo>
                  <a:pt x="31957" y="226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8636209" y="3009282"/>
            <a:ext cx="26902" cy="53658"/>
          </a:xfrm>
          <a:custGeom>
            <a:avLst/>
            <a:gdLst/>
            <a:ahLst/>
            <a:cxnLst/>
            <a:rect l="l" t="t" r="r" b="b"/>
            <a:pathLst>
              <a:path w="26902" h="53658">
                <a:moveTo>
                  <a:pt x="22071" y="46076"/>
                </a:moveTo>
                <a:lnTo>
                  <a:pt x="17683" y="46671"/>
                </a:lnTo>
                <a:lnTo>
                  <a:pt x="14903" y="46671"/>
                </a:lnTo>
                <a:lnTo>
                  <a:pt x="11177" y="44413"/>
                </a:lnTo>
                <a:lnTo>
                  <a:pt x="8848" y="40907"/>
                </a:lnTo>
                <a:lnTo>
                  <a:pt x="11606" y="53327"/>
                </a:lnTo>
                <a:lnTo>
                  <a:pt x="16336" y="53658"/>
                </a:lnTo>
                <a:lnTo>
                  <a:pt x="19159" y="53658"/>
                </a:lnTo>
                <a:lnTo>
                  <a:pt x="21841" y="53035"/>
                </a:lnTo>
                <a:lnTo>
                  <a:pt x="26902" y="50493"/>
                </a:lnTo>
                <a:lnTo>
                  <a:pt x="25937" y="43675"/>
                </a:lnTo>
                <a:lnTo>
                  <a:pt x="22071" y="46076"/>
                </a:lnTo>
                <a:close/>
              </a:path>
              <a:path w="26902" h="53658">
                <a:moveTo>
                  <a:pt x="3282" y="12104"/>
                </a:moveTo>
                <a:lnTo>
                  <a:pt x="5928" y="11531"/>
                </a:lnTo>
                <a:lnTo>
                  <a:pt x="9128" y="9792"/>
                </a:lnTo>
                <a:lnTo>
                  <a:pt x="11891" y="8586"/>
                </a:lnTo>
                <a:lnTo>
                  <a:pt x="15270" y="7542"/>
                </a:lnTo>
                <a:lnTo>
                  <a:pt x="19316" y="7275"/>
                </a:lnTo>
                <a:lnTo>
                  <a:pt x="22978" y="7517"/>
                </a:lnTo>
                <a:lnTo>
                  <a:pt x="26804" y="9208"/>
                </a:lnTo>
                <a:lnTo>
                  <a:pt x="29149" y="12344"/>
                </a:lnTo>
                <a:lnTo>
                  <a:pt x="29908" y="15228"/>
                </a:lnTo>
                <a:lnTo>
                  <a:pt x="30102" y="18770"/>
                </a:lnTo>
                <a:lnTo>
                  <a:pt x="30102" y="22569"/>
                </a:lnTo>
                <a:lnTo>
                  <a:pt x="19940" y="22569"/>
                </a:lnTo>
                <a:lnTo>
                  <a:pt x="16645" y="22910"/>
                </a:lnTo>
                <a:lnTo>
                  <a:pt x="13712" y="23569"/>
                </a:lnTo>
                <a:lnTo>
                  <a:pt x="10784" y="24243"/>
                </a:lnTo>
                <a:lnTo>
                  <a:pt x="8308" y="25247"/>
                </a:lnTo>
                <a:lnTo>
                  <a:pt x="4250" y="27926"/>
                </a:lnTo>
                <a:lnTo>
                  <a:pt x="1615" y="31636"/>
                </a:lnTo>
                <a:lnTo>
                  <a:pt x="0" y="36054"/>
                </a:lnTo>
                <a:lnTo>
                  <a:pt x="0" y="38797"/>
                </a:lnTo>
                <a:lnTo>
                  <a:pt x="377" y="43243"/>
                </a:lnTo>
                <a:lnTo>
                  <a:pt x="1958" y="46940"/>
                </a:lnTo>
                <a:lnTo>
                  <a:pt x="4470" y="49759"/>
                </a:lnTo>
                <a:lnTo>
                  <a:pt x="7599" y="51995"/>
                </a:lnTo>
                <a:lnTo>
                  <a:pt x="11606" y="53327"/>
                </a:lnTo>
                <a:lnTo>
                  <a:pt x="8848" y="40907"/>
                </a:lnTo>
                <a:lnTo>
                  <a:pt x="8848" y="38355"/>
                </a:lnTo>
                <a:lnTo>
                  <a:pt x="9658" y="34430"/>
                </a:lnTo>
                <a:lnTo>
                  <a:pt x="12197" y="31497"/>
                </a:lnTo>
                <a:lnTo>
                  <a:pt x="14791" y="30074"/>
                </a:lnTo>
                <a:lnTo>
                  <a:pt x="18284" y="29246"/>
                </a:lnTo>
                <a:lnTo>
                  <a:pt x="22712" y="29030"/>
                </a:lnTo>
                <a:lnTo>
                  <a:pt x="30102" y="29030"/>
                </a:lnTo>
                <a:lnTo>
                  <a:pt x="30102" y="39395"/>
                </a:lnTo>
                <a:lnTo>
                  <a:pt x="25937" y="43675"/>
                </a:lnTo>
                <a:lnTo>
                  <a:pt x="26902" y="50493"/>
                </a:lnTo>
                <a:lnTo>
                  <a:pt x="31254" y="46443"/>
                </a:lnTo>
                <a:lnTo>
                  <a:pt x="31254" y="51333"/>
                </a:lnTo>
                <a:lnTo>
                  <a:pt x="33350" y="52909"/>
                </a:lnTo>
                <a:lnTo>
                  <a:pt x="35927" y="52960"/>
                </a:lnTo>
                <a:lnTo>
                  <a:pt x="38695" y="51333"/>
                </a:lnTo>
                <a:lnTo>
                  <a:pt x="38695" y="15354"/>
                </a:lnTo>
                <a:lnTo>
                  <a:pt x="38365" y="12701"/>
                </a:lnTo>
                <a:lnTo>
                  <a:pt x="37025" y="8140"/>
                </a:lnTo>
                <a:lnTo>
                  <a:pt x="34502" y="4699"/>
                </a:lnTo>
                <a:lnTo>
                  <a:pt x="31121" y="1995"/>
                </a:lnTo>
                <a:lnTo>
                  <a:pt x="26362" y="392"/>
                </a:lnTo>
                <a:lnTo>
                  <a:pt x="23482" y="0"/>
                </a:lnTo>
                <a:lnTo>
                  <a:pt x="20112" y="0"/>
                </a:lnTo>
                <a:lnTo>
                  <a:pt x="16494" y="176"/>
                </a:lnTo>
                <a:lnTo>
                  <a:pt x="12931" y="864"/>
                </a:lnTo>
                <a:lnTo>
                  <a:pt x="9791" y="1814"/>
                </a:lnTo>
                <a:lnTo>
                  <a:pt x="5810" y="3557"/>
                </a:lnTo>
                <a:lnTo>
                  <a:pt x="2472" y="6706"/>
                </a:lnTo>
                <a:lnTo>
                  <a:pt x="2289" y="9385"/>
                </a:lnTo>
                <a:lnTo>
                  <a:pt x="3282" y="121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8695173" y="2986373"/>
            <a:ext cx="8643" cy="75830"/>
          </a:xfrm>
          <a:custGeom>
            <a:avLst/>
            <a:gdLst/>
            <a:ahLst/>
            <a:cxnLst/>
            <a:rect l="l" t="t" r="r" b="b"/>
            <a:pathLst>
              <a:path w="8643" h="75830">
                <a:moveTo>
                  <a:pt x="8643" y="74192"/>
                </a:moveTo>
                <a:lnTo>
                  <a:pt x="8643" y="1699"/>
                </a:lnTo>
                <a:lnTo>
                  <a:pt x="8421" y="924"/>
                </a:lnTo>
                <a:lnTo>
                  <a:pt x="5872" y="0"/>
                </a:lnTo>
                <a:lnTo>
                  <a:pt x="2758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30"/>
                </a:lnTo>
                <a:lnTo>
                  <a:pt x="5872" y="75830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8722918" y="2989915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78" y="8888"/>
                </a:lnTo>
                <a:lnTo>
                  <a:pt x="3272" y="10745"/>
                </a:lnTo>
                <a:lnTo>
                  <a:pt x="7354" y="10745"/>
                </a:lnTo>
                <a:lnTo>
                  <a:pt x="10309" y="8837"/>
                </a:lnTo>
                <a:lnTo>
                  <a:pt x="10688" y="5309"/>
                </a:lnTo>
                <a:lnTo>
                  <a:pt x="10321" y="1854"/>
                </a:lnTo>
                <a:lnTo>
                  <a:pt x="7415" y="0"/>
                </a:lnTo>
                <a:lnTo>
                  <a:pt x="3337" y="0"/>
                </a:lnTo>
                <a:lnTo>
                  <a:pt x="392" y="1893"/>
                </a:lnTo>
                <a:lnTo>
                  <a:pt x="0" y="5421"/>
                </a:lnTo>
                <a:close/>
              </a:path>
              <a:path w="10688" h="72288">
                <a:moveTo>
                  <a:pt x="1238" y="71387"/>
                </a:moveTo>
                <a:lnTo>
                  <a:pt x="3812" y="72288"/>
                </a:lnTo>
                <a:lnTo>
                  <a:pt x="6926" y="72288"/>
                </a:lnTo>
                <a:lnTo>
                  <a:pt x="9695" y="70650"/>
                </a:lnTo>
                <a:lnTo>
                  <a:pt x="9695" y="21804"/>
                </a:lnTo>
                <a:lnTo>
                  <a:pt x="9475" y="21107"/>
                </a:lnTo>
                <a:lnTo>
                  <a:pt x="6926" y="20156"/>
                </a:lnTo>
                <a:lnTo>
                  <a:pt x="3812" y="20156"/>
                </a:lnTo>
                <a:lnTo>
                  <a:pt x="1055" y="21804"/>
                </a:lnTo>
                <a:lnTo>
                  <a:pt x="1055" y="70650"/>
                </a:lnTo>
                <a:lnTo>
                  <a:pt x="1238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8747542" y="3009394"/>
            <a:ext cx="44618" cy="54648"/>
          </a:xfrm>
          <a:custGeom>
            <a:avLst/>
            <a:gdLst/>
            <a:ahLst/>
            <a:cxnLst/>
            <a:rect l="l" t="t" r="r" b="b"/>
            <a:pathLst>
              <a:path w="44618" h="54648">
                <a:moveTo>
                  <a:pt x="9475" y="36234"/>
                </a:moveTo>
                <a:lnTo>
                  <a:pt x="9154" y="54648"/>
                </a:lnTo>
                <a:lnTo>
                  <a:pt x="11289" y="51563"/>
                </a:lnTo>
                <a:lnTo>
                  <a:pt x="10040" y="39650"/>
                </a:lnTo>
                <a:lnTo>
                  <a:pt x="9475" y="36234"/>
                </a:lnTo>
                <a:close/>
              </a:path>
              <a:path w="44618" h="54648">
                <a:moveTo>
                  <a:pt x="417" y="55728"/>
                </a:moveTo>
                <a:lnTo>
                  <a:pt x="0" y="59194"/>
                </a:lnTo>
                <a:lnTo>
                  <a:pt x="378" y="62828"/>
                </a:lnTo>
                <a:lnTo>
                  <a:pt x="1911" y="66038"/>
                </a:lnTo>
                <a:lnTo>
                  <a:pt x="4864" y="68580"/>
                </a:lnTo>
                <a:lnTo>
                  <a:pt x="8773" y="70650"/>
                </a:lnTo>
                <a:lnTo>
                  <a:pt x="11447" y="71323"/>
                </a:lnTo>
                <a:lnTo>
                  <a:pt x="14108" y="71996"/>
                </a:lnTo>
                <a:lnTo>
                  <a:pt x="17340" y="72327"/>
                </a:lnTo>
                <a:lnTo>
                  <a:pt x="25099" y="72327"/>
                </a:lnTo>
                <a:lnTo>
                  <a:pt x="28522" y="71882"/>
                </a:lnTo>
                <a:lnTo>
                  <a:pt x="31413" y="71006"/>
                </a:lnTo>
                <a:lnTo>
                  <a:pt x="34319" y="70102"/>
                </a:lnTo>
                <a:lnTo>
                  <a:pt x="38559" y="67374"/>
                </a:lnTo>
                <a:lnTo>
                  <a:pt x="41821" y="64044"/>
                </a:lnTo>
                <a:lnTo>
                  <a:pt x="43635" y="59994"/>
                </a:lnTo>
                <a:lnTo>
                  <a:pt x="44103" y="55613"/>
                </a:lnTo>
                <a:lnTo>
                  <a:pt x="43685" y="51598"/>
                </a:lnTo>
                <a:lnTo>
                  <a:pt x="42091" y="48388"/>
                </a:lnTo>
                <a:lnTo>
                  <a:pt x="39531" y="45921"/>
                </a:lnTo>
                <a:lnTo>
                  <a:pt x="36417" y="43981"/>
                </a:lnTo>
                <a:lnTo>
                  <a:pt x="32492" y="42786"/>
                </a:lnTo>
                <a:lnTo>
                  <a:pt x="28018" y="42379"/>
                </a:lnTo>
                <a:lnTo>
                  <a:pt x="15703" y="41832"/>
                </a:lnTo>
                <a:lnTo>
                  <a:pt x="13827" y="41756"/>
                </a:lnTo>
                <a:lnTo>
                  <a:pt x="10040" y="39650"/>
                </a:lnTo>
                <a:lnTo>
                  <a:pt x="11289" y="51563"/>
                </a:lnTo>
                <a:lnTo>
                  <a:pt x="14022" y="48996"/>
                </a:lnTo>
                <a:lnTo>
                  <a:pt x="26244" y="49428"/>
                </a:lnTo>
                <a:lnTo>
                  <a:pt x="29062" y="49504"/>
                </a:lnTo>
                <a:lnTo>
                  <a:pt x="31305" y="50101"/>
                </a:lnTo>
                <a:lnTo>
                  <a:pt x="34613" y="52387"/>
                </a:lnTo>
                <a:lnTo>
                  <a:pt x="35449" y="56109"/>
                </a:lnTo>
                <a:lnTo>
                  <a:pt x="35449" y="57341"/>
                </a:lnTo>
                <a:lnTo>
                  <a:pt x="34272" y="60742"/>
                </a:lnTo>
                <a:lnTo>
                  <a:pt x="31341" y="63486"/>
                </a:lnTo>
                <a:lnTo>
                  <a:pt x="28140" y="64706"/>
                </a:lnTo>
                <a:lnTo>
                  <a:pt x="24196" y="65495"/>
                </a:lnTo>
                <a:lnTo>
                  <a:pt x="17452" y="65495"/>
                </a:lnTo>
                <a:lnTo>
                  <a:pt x="14241" y="64883"/>
                </a:lnTo>
                <a:lnTo>
                  <a:pt x="11937" y="63677"/>
                </a:lnTo>
                <a:lnTo>
                  <a:pt x="8481" y="60681"/>
                </a:lnTo>
                <a:lnTo>
                  <a:pt x="8481" y="57567"/>
                </a:lnTo>
                <a:lnTo>
                  <a:pt x="9154" y="54648"/>
                </a:lnTo>
                <a:lnTo>
                  <a:pt x="9475" y="36234"/>
                </a:lnTo>
                <a:lnTo>
                  <a:pt x="10994" y="32879"/>
                </a:lnTo>
                <a:lnTo>
                  <a:pt x="13900" y="33681"/>
                </a:lnTo>
                <a:lnTo>
                  <a:pt x="17931" y="28105"/>
                </a:lnTo>
                <a:lnTo>
                  <a:pt x="13690" y="25337"/>
                </a:lnTo>
                <a:lnTo>
                  <a:pt x="11041" y="20956"/>
                </a:lnTo>
                <a:lnTo>
                  <a:pt x="11041" y="17740"/>
                </a:lnTo>
                <a:lnTo>
                  <a:pt x="11249" y="14911"/>
                </a:lnTo>
                <a:lnTo>
                  <a:pt x="9558" y="3200"/>
                </a:lnTo>
                <a:lnTo>
                  <a:pt x="6350" y="6235"/>
                </a:lnTo>
                <a:lnTo>
                  <a:pt x="4190" y="10299"/>
                </a:lnTo>
                <a:lnTo>
                  <a:pt x="2819" y="15012"/>
                </a:lnTo>
                <a:lnTo>
                  <a:pt x="2819" y="17791"/>
                </a:lnTo>
                <a:lnTo>
                  <a:pt x="3139" y="22226"/>
                </a:lnTo>
                <a:lnTo>
                  <a:pt x="4387" y="25589"/>
                </a:lnTo>
                <a:lnTo>
                  <a:pt x="6336" y="28422"/>
                </a:lnTo>
                <a:lnTo>
                  <a:pt x="3959" y="31370"/>
                </a:lnTo>
                <a:lnTo>
                  <a:pt x="2217" y="34837"/>
                </a:lnTo>
                <a:lnTo>
                  <a:pt x="1774" y="39013"/>
                </a:lnTo>
                <a:lnTo>
                  <a:pt x="2192" y="42087"/>
                </a:lnTo>
                <a:lnTo>
                  <a:pt x="3822" y="44831"/>
                </a:lnTo>
                <a:lnTo>
                  <a:pt x="6814" y="46875"/>
                </a:lnTo>
                <a:lnTo>
                  <a:pt x="3837" y="49618"/>
                </a:lnTo>
                <a:lnTo>
                  <a:pt x="1703" y="52528"/>
                </a:lnTo>
                <a:lnTo>
                  <a:pt x="417" y="55728"/>
                </a:lnTo>
                <a:close/>
              </a:path>
              <a:path w="44618" h="54648">
                <a:moveTo>
                  <a:pt x="14306" y="9079"/>
                </a:moveTo>
                <a:lnTo>
                  <a:pt x="17809" y="7124"/>
                </a:lnTo>
                <a:lnTo>
                  <a:pt x="20948" y="6832"/>
                </a:lnTo>
                <a:lnTo>
                  <a:pt x="24196" y="6832"/>
                </a:lnTo>
                <a:lnTo>
                  <a:pt x="26694" y="7758"/>
                </a:lnTo>
                <a:lnTo>
                  <a:pt x="30225" y="11494"/>
                </a:lnTo>
                <a:lnTo>
                  <a:pt x="31107" y="14083"/>
                </a:lnTo>
                <a:lnTo>
                  <a:pt x="31107" y="17410"/>
                </a:lnTo>
                <a:lnTo>
                  <a:pt x="30899" y="20193"/>
                </a:lnTo>
                <a:lnTo>
                  <a:pt x="30102" y="22795"/>
                </a:lnTo>
                <a:lnTo>
                  <a:pt x="27849" y="25934"/>
                </a:lnTo>
                <a:lnTo>
                  <a:pt x="24296" y="27824"/>
                </a:lnTo>
                <a:lnTo>
                  <a:pt x="21107" y="28105"/>
                </a:lnTo>
                <a:lnTo>
                  <a:pt x="17931" y="28105"/>
                </a:lnTo>
                <a:lnTo>
                  <a:pt x="13900" y="33681"/>
                </a:lnTo>
                <a:lnTo>
                  <a:pt x="17355" y="34733"/>
                </a:lnTo>
                <a:lnTo>
                  <a:pt x="21107" y="34999"/>
                </a:lnTo>
                <a:lnTo>
                  <a:pt x="23827" y="34999"/>
                </a:lnTo>
                <a:lnTo>
                  <a:pt x="28533" y="33807"/>
                </a:lnTo>
                <a:lnTo>
                  <a:pt x="32702" y="31864"/>
                </a:lnTo>
                <a:lnTo>
                  <a:pt x="35953" y="28854"/>
                </a:lnTo>
                <a:lnTo>
                  <a:pt x="38069" y="24855"/>
                </a:lnTo>
                <a:lnTo>
                  <a:pt x="39380" y="20193"/>
                </a:lnTo>
                <a:lnTo>
                  <a:pt x="39380" y="17359"/>
                </a:lnTo>
                <a:lnTo>
                  <a:pt x="39124" y="14022"/>
                </a:lnTo>
                <a:lnTo>
                  <a:pt x="38159" y="10872"/>
                </a:lnTo>
                <a:lnTo>
                  <a:pt x="36071" y="8139"/>
                </a:lnTo>
                <a:lnTo>
                  <a:pt x="42839" y="8139"/>
                </a:lnTo>
                <a:lnTo>
                  <a:pt x="44128" y="7289"/>
                </a:lnTo>
                <a:lnTo>
                  <a:pt x="44618" y="4558"/>
                </a:lnTo>
                <a:lnTo>
                  <a:pt x="42839" y="914"/>
                </a:lnTo>
                <a:lnTo>
                  <a:pt x="28595" y="914"/>
                </a:lnTo>
                <a:lnTo>
                  <a:pt x="27504" y="633"/>
                </a:lnTo>
                <a:lnTo>
                  <a:pt x="23864" y="90"/>
                </a:lnTo>
                <a:lnTo>
                  <a:pt x="18446" y="0"/>
                </a:lnTo>
                <a:lnTo>
                  <a:pt x="13737" y="1220"/>
                </a:lnTo>
                <a:lnTo>
                  <a:pt x="9558" y="3200"/>
                </a:lnTo>
                <a:lnTo>
                  <a:pt x="11249" y="14911"/>
                </a:lnTo>
                <a:lnTo>
                  <a:pt x="12045" y="12279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8807924" y="3009282"/>
            <a:ext cx="40594" cy="52920"/>
          </a:xfrm>
          <a:custGeom>
            <a:avLst/>
            <a:gdLst/>
            <a:ahLst/>
            <a:cxnLst/>
            <a:rect l="l" t="t" r="r" b="b"/>
            <a:pathLst>
              <a:path w="40594" h="52920">
                <a:moveTo>
                  <a:pt x="5894" y="52920"/>
                </a:moveTo>
                <a:lnTo>
                  <a:pt x="8655" y="51282"/>
                </a:lnTo>
                <a:lnTo>
                  <a:pt x="8655" y="17143"/>
                </a:lnTo>
                <a:lnTo>
                  <a:pt x="11031" y="14072"/>
                </a:lnTo>
                <a:lnTo>
                  <a:pt x="13284" y="11747"/>
                </a:lnTo>
                <a:lnTo>
                  <a:pt x="17626" y="8561"/>
                </a:lnTo>
                <a:lnTo>
                  <a:pt x="21949" y="7758"/>
                </a:lnTo>
                <a:lnTo>
                  <a:pt x="25102" y="8089"/>
                </a:lnTo>
                <a:lnTo>
                  <a:pt x="27651" y="9385"/>
                </a:lnTo>
                <a:lnTo>
                  <a:pt x="30302" y="12787"/>
                </a:lnTo>
                <a:lnTo>
                  <a:pt x="31328" y="15962"/>
                </a:lnTo>
                <a:lnTo>
                  <a:pt x="31954" y="19886"/>
                </a:lnTo>
                <a:lnTo>
                  <a:pt x="31954" y="51282"/>
                </a:lnTo>
                <a:lnTo>
                  <a:pt x="32177" y="52020"/>
                </a:lnTo>
                <a:lnTo>
                  <a:pt x="34723" y="52920"/>
                </a:lnTo>
                <a:lnTo>
                  <a:pt x="37837" y="52920"/>
                </a:lnTo>
                <a:lnTo>
                  <a:pt x="40594" y="51282"/>
                </a:lnTo>
                <a:lnTo>
                  <a:pt x="40594" y="18022"/>
                </a:lnTo>
                <a:lnTo>
                  <a:pt x="40313" y="15038"/>
                </a:lnTo>
                <a:lnTo>
                  <a:pt x="39161" y="10083"/>
                </a:lnTo>
                <a:lnTo>
                  <a:pt x="36871" y="6070"/>
                </a:lnTo>
                <a:lnTo>
                  <a:pt x="33808" y="2768"/>
                </a:lnTo>
                <a:lnTo>
                  <a:pt x="29527" y="558"/>
                </a:lnTo>
                <a:lnTo>
                  <a:pt x="26882" y="0"/>
                </a:lnTo>
                <a:lnTo>
                  <a:pt x="21046" y="0"/>
                </a:lnTo>
                <a:lnTo>
                  <a:pt x="18385" y="723"/>
                </a:lnTo>
                <a:lnTo>
                  <a:pt x="15750" y="2146"/>
                </a:lnTo>
                <a:lnTo>
                  <a:pt x="13115" y="3568"/>
                </a:lnTo>
                <a:lnTo>
                  <a:pt x="10469" y="5829"/>
                </a:lnTo>
                <a:lnTo>
                  <a:pt x="7805" y="8903"/>
                </a:lnTo>
                <a:lnTo>
                  <a:pt x="7805" y="2437"/>
                </a:lnTo>
                <a:lnTo>
                  <a:pt x="5847" y="839"/>
                </a:lnTo>
                <a:lnTo>
                  <a:pt x="3125" y="749"/>
                </a:lnTo>
                <a:lnTo>
                  <a:pt x="0" y="2437"/>
                </a:lnTo>
                <a:lnTo>
                  <a:pt x="0" y="51282"/>
                </a:lnTo>
                <a:lnTo>
                  <a:pt x="198" y="52020"/>
                </a:lnTo>
                <a:lnTo>
                  <a:pt x="2768" y="52920"/>
                </a:lnTo>
                <a:lnTo>
                  <a:pt x="5894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8867566" y="2989915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21"/>
                </a:moveTo>
                <a:lnTo>
                  <a:pt x="367" y="8888"/>
                </a:lnTo>
                <a:lnTo>
                  <a:pt x="3261" y="10745"/>
                </a:lnTo>
                <a:lnTo>
                  <a:pt x="7354" y="10745"/>
                </a:lnTo>
                <a:lnTo>
                  <a:pt x="10295" y="8837"/>
                </a:lnTo>
                <a:lnTo>
                  <a:pt x="10674" y="5309"/>
                </a:lnTo>
                <a:lnTo>
                  <a:pt x="10307" y="1854"/>
                </a:lnTo>
                <a:lnTo>
                  <a:pt x="7401" y="0"/>
                </a:lnTo>
                <a:lnTo>
                  <a:pt x="3322" y="0"/>
                </a:lnTo>
                <a:lnTo>
                  <a:pt x="382" y="1893"/>
                </a:lnTo>
                <a:lnTo>
                  <a:pt x="0" y="5421"/>
                </a:lnTo>
                <a:close/>
              </a:path>
              <a:path w="10674" h="72288">
                <a:moveTo>
                  <a:pt x="1224" y="71387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50"/>
                </a:lnTo>
                <a:lnTo>
                  <a:pt x="9683" y="21804"/>
                </a:lnTo>
                <a:lnTo>
                  <a:pt x="9475" y="21107"/>
                </a:lnTo>
                <a:lnTo>
                  <a:pt x="6926" y="20156"/>
                </a:lnTo>
                <a:lnTo>
                  <a:pt x="3812" y="20156"/>
                </a:lnTo>
                <a:lnTo>
                  <a:pt x="1040" y="21804"/>
                </a:lnTo>
                <a:lnTo>
                  <a:pt x="1040" y="70650"/>
                </a:lnTo>
                <a:lnTo>
                  <a:pt x="1224" y="713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8898022" y="3009282"/>
            <a:ext cx="40586" cy="52920"/>
          </a:xfrm>
          <a:custGeom>
            <a:avLst/>
            <a:gdLst/>
            <a:ahLst/>
            <a:cxnLst/>
            <a:rect l="l" t="t" r="r" b="b"/>
            <a:pathLst>
              <a:path w="40586" h="52920">
                <a:moveTo>
                  <a:pt x="5886" y="52920"/>
                </a:moveTo>
                <a:lnTo>
                  <a:pt x="8655" y="51282"/>
                </a:lnTo>
                <a:lnTo>
                  <a:pt x="8655" y="17143"/>
                </a:lnTo>
                <a:lnTo>
                  <a:pt x="11019" y="14072"/>
                </a:lnTo>
                <a:lnTo>
                  <a:pt x="13291" y="11747"/>
                </a:lnTo>
                <a:lnTo>
                  <a:pt x="17614" y="8561"/>
                </a:lnTo>
                <a:lnTo>
                  <a:pt x="21941" y="7758"/>
                </a:lnTo>
                <a:lnTo>
                  <a:pt x="25092" y="8089"/>
                </a:lnTo>
                <a:lnTo>
                  <a:pt x="27644" y="9385"/>
                </a:lnTo>
                <a:lnTo>
                  <a:pt x="30290" y="12787"/>
                </a:lnTo>
                <a:lnTo>
                  <a:pt x="31320" y="15962"/>
                </a:lnTo>
                <a:lnTo>
                  <a:pt x="31953" y="19886"/>
                </a:lnTo>
                <a:lnTo>
                  <a:pt x="31953" y="51282"/>
                </a:lnTo>
                <a:lnTo>
                  <a:pt x="32162" y="52020"/>
                </a:lnTo>
                <a:lnTo>
                  <a:pt x="34715" y="52920"/>
                </a:lnTo>
                <a:lnTo>
                  <a:pt x="37829" y="52920"/>
                </a:lnTo>
                <a:lnTo>
                  <a:pt x="40586" y="51282"/>
                </a:lnTo>
                <a:lnTo>
                  <a:pt x="40586" y="18022"/>
                </a:lnTo>
                <a:lnTo>
                  <a:pt x="40305" y="15038"/>
                </a:lnTo>
                <a:lnTo>
                  <a:pt x="39150" y="10083"/>
                </a:lnTo>
                <a:lnTo>
                  <a:pt x="36871" y="6070"/>
                </a:lnTo>
                <a:lnTo>
                  <a:pt x="33807" y="2768"/>
                </a:lnTo>
                <a:lnTo>
                  <a:pt x="29516" y="558"/>
                </a:lnTo>
                <a:lnTo>
                  <a:pt x="26866" y="0"/>
                </a:lnTo>
                <a:lnTo>
                  <a:pt x="21035" y="0"/>
                </a:lnTo>
                <a:lnTo>
                  <a:pt x="18378" y="723"/>
                </a:lnTo>
                <a:lnTo>
                  <a:pt x="15754" y="2146"/>
                </a:lnTo>
                <a:lnTo>
                  <a:pt x="13107" y="3568"/>
                </a:lnTo>
                <a:lnTo>
                  <a:pt x="10458" y="5829"/>
                </a:lnTo>
                <a:lnTo>
                  <a:pt x="7811" y="8903"/>
                </a:lnTo>
                <a:lnTo>
                  <a:pt x="7811" y="2437"/>
                </a:lnTo>
                <a:lnTo>
                  <a:pt x="5847" y="839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20"/>
                </a:lnTo>
                <a:lnTo>
                  <a:pt x="2758" y="52920"/>
                </a:lnTo>
                <a:lnTo>
                  <a:pt x="5886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8954075" y="3009394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4" y="36234"/>
                </a:moveTo>
                <a:lnTo>
                  <a:pt x="9168" y="54648"/>
                </a:lnTo>
                <a:lnTo>
                  <a:pt x="11289" y="51563"/>
                </a:lnTo>
                <a:lnTo>
                  <a:pt x="10050" y="39650"/>
                </a:lnTo>
                <a:lnTo>
                  <a:pt x="9474" y="36234"/>
                </a:lnTo>
                <a:close/>
              </a:path>
              <a:path w="44629" h="54648">
                <a:moveTo>
                  <a:pt x="416" y="55728"/>
                </a:moveTo>
                <a:lnTo>
                  <a:pt x="0" y="59194"/>
                </a:lnTo>
                <a:lnTo>
                  <a:pt x="380" y="62828"/>
                </a:lnTo>
                <a:lnTo>
                  <a:pt x="1925" y="66038"/>
                </a:lnTo>
                <a:lnTo>
                  <a:pt x="4866" y="68580"/>
                </a:lnTo>
                <a:lnTo>
                  <a:pt x="8775" y="70650"/>
                </a:lnTo>
                <a:lnTo>
                  <a:pt x="11447" y="71323"/>
                </a:lnTo>
                <a:lnTo>
                  <a:pt x="14108" y="71996"/>
                </a:lnTo>
                <a:lnTo>
                  <a:pt x="17358" y="72327"/>
                </a:lnTo>
                <a:lnTo>
                  <a:pt x="25102" y="72327"/>
                </a:lnTo>
                <a:lnTo>
                  <a:pt x="28521" y="71882"/>
                </a:lnTo>
                <a:lnTo>
                  <a:pt x="31417" y="71006"/>
                </a:lnTo>
                <a:lnTo>
                  <a:pt x="34321" y="70102"/>
                </a:lnTo>
                <a:lnTo>
                  <a:pt x="38573" y="67374"/>
                </a:lnTo>
                <a:lnTo>
                  <a:pt x="41821" y="64044"/>
                </a:lnTo>
                <a:lnTo>
                  <a:pt x="43634" y="59994"/>
                </a:lnTo>
                <a:lnTo>
                  <a:pt x="44099" y="55613"/>
                </a:lnTo>
                <a:lnTo>
                  <a:pt x="43699" y="51598"/>
                </a:lnTo>
                <a:lnTo>
                  <a:pt x="42094" y="48388"/>
                </a:lnTo>
                <a:lnTo>
                  <a:pt x="39527" y="45921"/>
                </a:lnTo>
                <a:lnTo>
                  <a:pt x="36417" y="43981"/>
                </a:lnTo>
                <a:lnTo>
                  <a:pt x="32506" y="42786"/>
                </a:lnTo>
                <a:lnTo>
                  <a:pt x="28021" y="42379"/>
                </a:lnTo>
                <a:lnTo>
                  <a:pt x="15713" y="41832"/>
                </a:lnTo>
                <a:lnTo>
                  <a:pt x="13826" y="41756"/>
                </a:lnTo>
                <a:lnTo>
                  <a:pt x="10050" y="39650"/>
                </a:lnTo>
                <a:lnTo>
                  <a:pt x="11289" y="51563"/>
                </a:lnTo>
                <a:lnTo>
                  <a:pt x="14036" y="48996"/>
                </a:lnTo>
                <a:lnTo>
                  <a:pt x="26243" y="49428"/>
                </a:lnTo>
                <a:lnTo>
                  <a:pt x="29062" y="49504"/>
                </a:lnTo>
                <a:lnTo>
                  <a:pt x="31319" y="50101"/>
                </a:lnTo>
                <a:lnTo>
                  <a:pt x="34627" y="52387"/>
                </a:lnTo>
                <a:lnTo>
                  <a:pt x="35448" y="56109"/>
                </a:lnTo>
                <a:lnTo>
                  <a:pt x="35448" y="57341"/>
                </a:lnTo>
                <a:lnTo>
                  <a:pt x="34282" y="60742"/>
                </a:lnTo>
                <a:lnTo>
                  <a:pt x="31341" y="63486"/>
                </a:lnTo>
                <a:lnTo>
                  <a:pt x="28154" y="64706"/>
                </a:lnTo>
                <a:lnTo>
                  <a:pt x="24210" y="65495"/>
                </a:lnTo>
                <a:lnTo>
                  <a:pt x="17466" y="65495"/>
                </a:lnTo>
                <a:lnTo>
                  <a:pt x="14244" y="64883"/>
                </a:lnTo>
                <a:lnTo>
                  <a:pt x="11951" y="63677"/>
                </a:lnTo>
                <a:lnTo>
                  <a:pt x="8481" y="60681"/>
                </a:lnTo>
                <a:lnTo>
                  <a:pt x="8481" y="57567"/>
                </a:lnTo>
                <a:lnTo>
                  <a:pt x="9168" y="54648"/>
                </a:lnTo>
                <a:lnTo>
                  <a:pt x="9474" y="36234"/>
                </a:lnTo>
                <a:lnTo>
                  <a:pt x="10996" y="32879"/>
                </a:lnTo>
                <a:lnTo>
                  <a:pt x="13910" y="33681"/>
                </a:lnTo>
                <a:lnTo>
                  <a:pt x="17931" y="28105"/>
                </a:lnTo>
                <a:lnTo>
                  <a:pt x="13690" y="25337"/>
                </a:lnTo>
                <a:lnTo>
                  <a:pt x="11043" y="20956"/>
                </a:lnTo>
                <a:lnTo>
                  <a:pt x="11043" y="17740"/>
                </a:lnTo>
                <a:lnTo>
                  <a:pt x="11253" y="14911"/>
                </a:lnTo>
                <a:lnTo>
                  <a:pt x="9560" y="3200"/>
                </a:lnTo>
                <a:lnTo>
                  <a:pt x="6350" y="6235"/>
                </a:lnTo>
                <a:lnTo>
                  <a:pt x="4193" y="10299"/>
                </a:lnTo>
                <a:lnTo>
                  <a:pt x="2829" y="15012"/>
                </a:lnTo>
                <a:lnTo>
                  <a:pt x="2829" y="17791"/>
                </a:lnTo>
                <a:lnTo>
                  <a:pt x="3149" y="22226"/>
                </a:lnTo>
                <a:lnTo>
                  <a:pt x="4401" y="25589"/>
                </a:lnTo>
                <a:lnTo>
                  <a:pt x="6336" y="28422"/>
                </a:lnTo>
                <a:lnTo>
                  <a:pt x="3959" y="31370"/>
                </a:lnTo>
                <a:lnTo>
                  <a:pt x="2221" y="34837"/>
                </a:lnTo>
                <a:lnTo>
                  <a:pt x="1777" y="39013"/>
                </a:lnTo>
                <a:lnTo>
                  <a:pt x="2195" y="42087"/>
                </a:lnTo>
                <a:lnTo>
                  <a:pt x="3822" y="44831"/>
                </a:lnTo>
                <a:lnTo>
                  <a:pt x="6814" y="46875"/>
                </a:lnTo>
                <a:lnTo>
                  <a:pt x="3848" y="49618"/>
                </a:lnTo>
                <a:lnTo>
                  <a:pt x="1717" y="52528"/>
                </a:lnTo>
                <a:lnTo>
                  <a:pt x="416" y="55728"/>
                </a:lnTo>
                <a:close/>
              </a:path>
              <a:path w="44629" h="54648">
                <a:moveTo>
                  <a:pt x="14302" y="9079"/>
                </a:moveTo>
                <a:lnTo>
                  <a:pt x="17823" y="7124"/>
                </a:lnTo>
                <a:lnTo>
                  <a:pt x="20947" y="6832"/>
                </a:lnTo>
                <a:lnTo>
                  <a:pt x="24210" y="6832"/>
                </a:lnTo>
                <a:lnTo>
                  <a:pt x="26708" y="7758"/>
                </a:lnTo>
                <a:lnTo>
                  <a:pt x="30228" y="11494"/>
                </a:lnTo>
                <a:lnTo>
                  <a:pt x="31111" y="14083"/>
                </a:lnTo>
                <a:lnTo>
                  <a:pt x="31111" y="17410"/>
                </a:lnTo>
                <a:lnTo>
                  <a:pt x="30901" y="20193"/>
                </a:lnTo>
                <a:lnTo>
                  <a:pt x="30102" y="22795"/>
                </a:lnTo>
                <a:lnTo>
                  <a:pt x="27848" y="25934"/>
                </a:lnTo>
                <a:lnTo>
                  <a:pt x="24292" y="27824"/>
                </a:lnTo>
                <a:lnTo>
                  <a:pt x="21106" y="28105"/>
                </a:lnTo>
                <a:lnTo>
                  <a:pt x="17931" y="28105"/>
                </a:lnTo>
                <a:lnTo>
                  <a:pt x="13910" y="33681"/>
                </a:lnTo>
                <a:lnTo>
                  <a:pt x="17369" y="34733"/>
                </a:lnTo>
                <a:lnTo>
                  <a:pt x="21106" y="34999"/>
                </a:lnTo>
                <a:lnTo>
                  <a:pt x="23827" y="34999"/>
                </a:lnTo>
                <a:lnTo>
                  <a:pt x="28544" y="33807"/>
                </a:lnTo>
                <a:lnTo>
                  <a:pt x="32716" y="31864"/>
                </a:lnTo>
                <a:lnTo>
                  <a:pt x="35963" y="28854"/>
                </a:lnTo>
                <a:lnTo>
                  <a:pt x="38073" y="24855"/>
                </a:lnTo>
                <a:lnTo>
                  <a:pt x="39383" y="20193"/>
                </a:lnTo>
                <a:lnTo>
                  <a:pt x="39383" y="17359"/>
                </a:lnTo>
                <a:lnTo>
                  <a:pt x="39135" y="14022"/>
                </a:lnTo>
                <a:lnTo>
                  <a:pt x="38155" y="10872"/>
                </a:lnTo>
                <a:lnTo>
                  <a:pt x="36085" y="8139"/>
                </a:lnTo>
                <a:lnTo>
                  <a:pt x="42839" y="8139"/>
                </a:lnTo>
                <a:lnTo>
                  <a:pt x="44124" y="7289"/>
                </a:lnTo>
                <a:lnTo>
                  <a:pt x="44629" y="4558"/>
                </a:lnTo>
                <a:lnTo>
                  <a:pt x="42839" y="914"/>
                </a:lnTo>
                <a:lnTo>
                  <a:pt x="28597" y="914"/>
                </a:lnTo>
                <a:lnTo>
                  <a:pt x="27518" y="633"/>
                </a:lnTo>
                <a:lnTo>
                  <a:pt x="23874" y="90"/>
                </a:lnTo>
                <a:lnTo>
                  <a:pt x="18460" y="0"/>
                </a:lnTo>
                <a:lnTo>
                  <a:pt x="13751" y="1220"/>
                </a:lnTo>
                <a:lnTo>
                  <a:pt x="9560" y="3200"/>
                </a:lnTo>
                <a:lnTo>
                  <a:pt x="11253" y="14911"/>
                </a:lnTo>
                <a:lnTo>
                  <a:pt x="12048" y="12279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9038221" y="2996996"/>
            <a:ext cx="30789" cy="65836"/>
          </a:xfrm>
          <a:custGeom>
            <a:avLst/>
            <a:gdLst/>
            <a:ahLst/>
            <a:cxnLst/>
            <a:rect l="l" t="t" r="r" b="b"/>
            <a:pathLst>
              <a:path w="30789" h="65836">
                <a:moveTo>
                  <a:pt x="16965" y="1703"/>
                </a:moveTo>
                <a:lnTo>
                  <a:pt x="16757" y="993"/>
                </a:lnTo>
                <a:lnTo>
                  <a:pt x="14204" y="0"/>
                </a:lnTo>
                <a:lnTo>
                  <a:pt x="11094" y="0"/>
                </a:lnTo>
                <a:lnTo>
                  <a:pt x="8318" y="1703"/>
                </a:lnTo>
                <a:lnTo>
                  <a:pt x="8318" y="13312"/>
                </a:lnTo>
                <a:lnTo>
                  <a:pt x="1777" y="13312"/>
                </a:lnTo>
                <a:lnTo>
                  <a:pt x="330" y="14467"/>
                </a:lnTo>
                <a:lnTo>
                  <a:pt x="0" y="17056"/>
                </a:lnTo>
                <a:lnTo>
                  <a:pt x="1731" y="20754"/>
                </a:lnTo>
                <a:lnTo>
                  <a:pt x="8318" y="20754"/>
                </a:lnTo>
                <a:lnTo>
                  <a:pt x="8318" y="52109"/>
                </a:lnTo>
                <a:lnTo>
                  <a:pt x="9081" y="56642"/>
                </a:lnTo>
                <a:lnTo>
                  <a:pt x="10403" y="60440"/>
                </a:lnTo>
                <a:lnTo>
                  <a:pt x="12635" y="63158"/>
                </a:lnTo>
                <a:lnTo>
                  <a:pt x="15810" y="64836"/>
                </a:lnTo>
                <a:lnTo>
                  <a:pt x="19662" y="65836"/>
                </a:lnTo>
                <a:lnTo>
                  <a:pt x="24500" y="65674"/>
                </a:lnTo>
                <a:lnTo>
                  <a:pt x="27492" y="65102"/>
                </a:lnTo>
                <a:lnTo>
                  <a:pt x="30444" y="63093"/>
                </a:lnTo>
                <a:lnTo>
                  <a:pt x="30789" y="59983"/>
                </a:lnTo>
                <a:lnTo>
                  <a:pt x="30789" y="59324"/>
                </a:lnTo>
                <a:lnTo>
                  <a:pt x="29001" y="56757"/>
                </a:lnTo>
                <a:lnTo>
                  <a:pt x="26341" y="57787"/>
                </a:lnTo>
                <a:lnTo>
                  <a:pt x="23558" y="58178"/>
                </a:lnTo>
                <a:lnTo>
                  <a:pt x="19367" y="57330"/>
                </a:lnTo>
                <a:lnTo>
                  <a:pt x="17440" y="53898"/>
                </a:lnTo>
                <a:lnTo>
                  <a:pt x="16965" y="51346"/>
                </a:lnTo>
                <a:lnTo>
                  <a:pt x="16965" y="20754"/>
                </a:lnTo>
                <a:lnTo>
                  <a:pt x="29058" y="20754"/>
                </a:lnTo>
                <a:lnTo>
                  <a:pt x="30632" y="19306"/>
                </a:lnTo>
                <a:lnTo>
                  <a:pt x="30789" y="16372"/>
                </a:lnTo>
                <a:lnTo>
                  <a:pt x="29058" y="13312"/>
                </a:lnTo>
                <a:lnTo>
                  <a:pt x="16965" y="13312"/>
                </a:lnTo>
                <a:lnTo>
                  <a:pt x="1696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9085560" y="2986373"/>
            <a:ext cx="40596" cy="75830"/>
          </a:xfrm>
          <a:custGeom>
            <a:avLst/>
            <a:gdLst/>
            <a:ahLst/>
            <a:cxnLst/>
            <a:rect l="l" t="t" r="r" b="b"/>
            <a:pathLst>
              <a:path w="40596" h="75830">
                <a:moveTo>
                  <a:pt x="31957" y="45590"/>
                </a:moveTo>
                <a:lnTo>
                  <a:pt x="31957" y="74192"/>
                </a:lnTo>
                <a:lnTo>
                  <a:pt x="32162" y="74930"/>
                </a:lnTo>
                <a:lnTo>
                  <a:pt x="34711" y="75830"/>
                </a:lnTo>
                <a:lnTo>
                  <a:pt x="37825" y="75830"/>
                </a:lnTo>
                <a:lnTo>
                  <a:pt x="40596" y="74192"/>
                </a:lnTo>
                <a:lnTo>
                  <a:pt x="40596" y="40942"/>
                </a:lnTo>
                <a:lnTo>
                  <a:pt x="40316" y="37947"/>
                </a:lnTo>
                <a:lnTo>
                  <a:pt x="39146" y="32993"/>
                </a:lnTo>
                <a:lnTo>
                  <a:pt x="36868" y="28980"/>
                </a:lnTo>
                <a:lnTo>
                  <a:pt x="33804" y="25678"/>
                </a:lnTo>
                <a:lnTo>
                  <a:pt x="29516" y="23468"/>
                </a:lnTo>
                <a:lnTo>
                  <a:pt x="26870" y="22909"/>
                </a:lnTo>
                <a:lnTo>
                  <a:pt x="21182" y="22909"/>
                </a:lnTo>
                <a:lnTo>
                  <a:pt x="16142" y="24889"/>
                </a:lnTo>
                <a:lnTo>
                  <a:pt x="11127" y="28230"/>
                </a:lnTo>
                <a:lnTo>
                  <a:pt x="8651" y="30948"/>
                </a:lnTo>
                <a:lnTo>
                  <a:pt x="8651" y="1699"/>
                </a:lnTo>
                <a:lnTo>
                  <a:pt x="8431" y="924"/>
                </a:lnTo>
                <a:lnTo>
                  <a:pt x="5882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4" y="75830"/>
                </a:lnTo>
                <a:lnTo>
                  <a:pt x="5882" y="75830"/>
                </a:lnTo>
                <a:lnTo>
                  <a:pt x="8651" y="74192"/>
                </a:lnTo>
                <a:lnTo>
                  <a:pt x="8651" y="40053"/>
                </a:lnTo>
                <a:lnTo>
                  <a:pt x="11019" y="36982"/>
                </a:lnTo>
                <a:lnTo>
                  <a:pt x="13288" y="34657"/>
                </a:lnTo>
                <a:lnTo>
                  <a:pt x="17611" y="31470"/>
                </a:lnTo>
                <a:lnTo>
                  <a:pt x="21953" y="30667"/>
                </a:lnTo>
                <a:lnTo>
                  <a:pt x="25088" y="30999"/>
                </a:lnTo>
                <a:lnTo>
                  <a:pt x="27641" y="32294"/>
                </a:lnTo>
                <a:lnTo>
                  <a:pt x="30286" y="35697"/>
                </a:lnTo>
                <a:lnTo>
                  <a:pt x="31316" y="38872"/>
                </a:lnTo>
                <a:lnTo>
                  <a:pt x="31957" y="42796"/>
                </a:lnTo>
                <a:lnTo>
                  <a:pt x="31957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9143719" y="3009282"/>
            <a:ext cx="43355" cy="53658"/>
          </a:xfrm>
          <a:custGeom>
            <a:avLst/>
            <a:gdLst/>
            <a:ahLst/>
            <a:cxnLst/>
            <a:rect l="l" t="t" r="r" b="b"/>
            <a:pathLst>
              <a:path w="43355" h="53658">
                <a:moveTo>
                  <a:pt x="42962" y="16941"/>
                </a:moveTo>
                <a:lnTo>
                  <a:pt x="42177" y="14137"/>
                </a:lnTo>
                <a:lnTo>
                  <a:pt x="41395" y="11329"/>
                </a:lnTo>
                <a:lnTo>
                  <a:pt x="38491" y="6808"/>
                </a:lnTo>
                <a:lnTo>
                  <a:pt x="34664" y="3074"/>
                </a:lnTo>
                <a:lnTo>
                  <a:pt x="32064" y="1844"/>
                </a:lnTo>
                <a:lnTo>
                  <a:pt x="29465" y="623"/>
                </a:lnTo>
                <a:lnTo>
                  <a:pt x="26315" y="0"/>
                </a:lnTo>
                <a:lnTo>
                  <a:pt x="26352" y="7012"/>
                </a:lnTo>
                <a:lnTo>
                  <a:pt x="29505" y="8345"/>
                </a:lnTo>
                <a:lnTo>
                  <a:pt x="31636" y="11013"/>
                </a:lnTo>
                <a:lnTo>
                  <a:pt x="33756" y="13691"/>
                </a:lnTo>
                <a:lnTo>
                  <a:pt x="34761" y="17388"/>
                </a:lnTo>
                <a:lnTo>
                  <a:pt x="34664" y="22086"/>
                </a:lnTo>
                <a:lnTo>
                  <a:pt x="8949" y="22086"/>
                </a:lnTo>
                <a:lnTo>
                  <a:pt x="9022" y="20106"/>
                </a:lnTo>
                <a:lnTo>
                  <a:pt x="10443" y="3125"/>
                </a:lnTo>
                <a:lnTo>
                  <a:pt x="8067" y="4903"/>
                </a:lnTo>
                <a:lnTo>
                  <a:pt x="4118" y="9577"/>
                </a:lnTo>
                <a:lnTo>
                  <a:pt x="2613" y="12409"/>
                </a:lnTo>
                <a:lnTo>
                  <a:pt x="1569" y="15761"/>
                </a:lnTo>
                <a:lnTo>
                  <a:pt x="514" y="19116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08" y="38696"/>
                </a:lnTo>
                <a:lnTo>
                  <a:pt x="2523" y="42012"/>
                </a:lnTo>
                <a:lnTo>
                  <a:pt x="4017" y="44781"/>
                </a:lnTo>
                <a:lnTo>
                  <a:pt x="6015" y="46991"/>
                </a:lnTo>
                <a:lnTo>
                  <a:pt x="10458" y="50864"/>
                </a:lnTo>
                <a:lnTo>
                  <a:pt x="13374" y="51981"/>
                </a:lnTo>
                <a:lnTo>
                  <a:pt x="16290" y="53099"/>
                </a:lnTo>
                <a:lnTo>
                  <a:pt x="19669" y="53658"/>
                </a:lnTo>
                <a:lnTo>
                  <a:pt x="23558" y="53658"/>
                </a:lnTo>
                <a:lnTo>
                  <a:pt x="27899" y="53492"/>
                </a:lnTo>
                <a:lnTo>
                  <a:pt x="31841" y="52809"/>
                </a:lnTo>
                <a:lnTo>
                  <a:pt x="35082" y="51981"/>
                </a:lnTo>
                <a:lnTo>
                  <a:pt x="37804" y="51106"/>
                </a:lnTo>
                <a:lnTo>
                  <a:pt x="41050" y="48834"/>
                </a:lnTo>
                <a:lnTo>
                  <a:pt x="41371" y="46167"/>
                </a:lnTo>
                <a:lnTo>
                  <a:pt x="40794" y="43017"/>
                </a:lnTo>
                <a:lnTo>
                  <a:pt x="38073" y="43268"/>
                </a:lnTo>
                <a:lnTo>
                  <a:pt x="34923" y="44554"/>
                </a:lnTo>
                <a:lnTo>
                  <a:pt x="32115" y="45443"/>
                </a:lnTo>
                <a:lnTo>
                  <a:pt x="28609" y="46202"/>
                </a:lnTo>
                <a:lnTo>
                  <a:pt x="24368" y="46394"/>
                </a:lnTo>
                <a:lnTo>
                  <a:pt x="21523" y="46394"/>
                </a:lnTo>
                <a:lnTo>
                  <a:pt x="17150" y="45137"/>
                </a:lnTo>
                <a:lnTo>
                  <a:pt x="13594" y="43117"/>
                </a:lnTo>
                <a:lnTo>
                  <a:pt x="11141" y="40007"/>
                </a:lnTo>
                <a:lnTo>
                  <a:pt x="9744" y="35979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49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41"/>
                </a:lnTo>
                <a:close/>
              </a:path>
              <a:path w="43355" h="53658">
                <a:moveTo>
                  <a:pt x="9022" y="20106"/>
                </a:moveTo>
                <a:lnTo>
                  <a:pt x="9939" y="16358"/>
                </a:lnTo>
                <a:lnTo>
                  <a:pt x="11396" y="12928"/>
                </a:lnTo>
                <a:lnTo>
                  <a:pt x="14918" y="9083"/>
                </a:lnTo>
                <a:lnTo>
                  <a:pt x="18140" y="7416"/>
                </a:lnTo>
                <a:lnTo>
                  <a:pt x="22161" y="7012"/>
                </a:lnTo>
                <a:lnTo>
                  <a:pt x="26352" y="7012"/>
                </a:lnTo>
                <a:lnTo>
                  <a:pt x="26315" y="0"/>
                </a:lnTo>
                <a:lnTo>
                  <a:pt x="19159" y="0"/>
                </a:lnTo>
                <a:lnTo>
                  <a:pt x="16033" y="637"/>
                </a:lnTo>
                <a:lnTo>
                  <a:pt x="13237" y="1869"/>
                </a:lnTo>
                <a:lnTo>
                  <a:pt x="10443" y="3125"/>
                </a:lnTo>
                <a:lnTo>
                  <a:pt x="9022" y="201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6852193" y="3143923"/>
            <a:ext cx="43351" cy="53658"/>
          </a:xfrm>
          <a:custGeom>
            <a:avLst/>
            <a:gdLst/>
            <a:ahLst/>
            <a:cxnLst/>
            <a:rect l="l" t="t" r="r" b="b"/>
            <a:pathLst>
              <a:path w="43351" h="53658">
                <a:moveTo>
                  <a:pt x="42972" y="16931"/>
                </a:moveTo>
                <a:lnTo>
                  <a:pt x="42176" y="14122"/>
                </a:lnTo>
                <a:lnTo>
                  <a:pt x="41391" y="11318"/>
                </a:lnTo>
                <a:lnTo>
                  <a:pt x="38487" y="6807"/>
                </a:lnTo>
                <a:lnTo>
                  <a:pt x="34674" y="3074"/>
                </a:lnTo>
                <a:lnTo>
                  <a:pt x="32075" y="1828"/>
                </a:lnTo>
                <a:lnTo>
                  <a:pt x="29461" y="612"/>
                </a:lnTo>
                <a:lnTo>
                  <a:pt x="26315" y="0"/>
                </a:lnTo>
                <a:lnTo>
                  <a:pt x="26347" y="6998"/>
                </a:lnTo>
                <a:lnTo>
                  <a:pt x="29502" y="8333"/>
                </a:lnTo>
                <a:lnTo>
                  <a:pt x="31633" y="11012"/>
                </a:lnTo>
                <a:lnTo>
                  <a:pt x="33752" y="13690"/>
                </a:lnTo>
                <a:lnTo>
                  <a:pt x="34772" y="17373"/>
                </a:lnTo>
                <a:lnTo>
                  <a:pt x="34660" y="22075"/>
                </a:lnTo>
                <a:lnTo>
                  <a:pt x="8945" y="22075"/>
                </a:lnTo>
                <a:lnTo>
                  <a:pt x="9018" y="20091"/>
                </a:lnTo>
                <a:lnTo>
                  <a:pt x="10439" y="3114"/>
                </a:lnTo>
                <a:lnTo>
                  <a:pt x="8063" y="4903"/>
                </a:lnTo>
                <a:lnTo>
                  <a:pt x="4124" y="9575"/>
                </a:lnTo>
                <a:lnTo>
                  <a:pt x="2620" y="12409"/>
                </a:lnTo>
                <a:lnTo>
                  <a:pt x="1565" y="15760"/>
                </a:lnTo>
                <a:lnTo>
                  <a:pt x="521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85"/>
                </a:lnTo>
                <a:lnTo>
                  <a:pt x="2519" y="42001"/>
                </a:lnTo>
                <a:lnTo>
                  <a:pt x="4028" y="44780"/>
                </a:lnTo>
                <a:lnTo>
                  <a:pt x="6014" y="46979"/>
                </a:lnTo>
                <a:lnTo>
                  <a:pt x="10454" y="50864"/>
                </a:lnTo>
                <a:lnTo>
                  <a:pt x="13380" y="51969"/>
                </a:lnTo>
                <a:lnTo>
                  <a:pt x="16286" y="53086"/>
                </a:lnTo>
                <a:lnTo>
                  <a:pt x="19681" y="53658"/>
                </a:lnTo>
                <a:lnTo>
                  <a:pt x="23564" y="53658"/>
                </a:lnTo>
                <a:lnTo>
                  <a:pt x="27895" y="53492"/>
                </a:lnTo>
                <a:lnTo>
                  <a:pt x="31852" y="52793"/>
                </a:lnTo>
                <a:lnTo>
                  <a:pt x="35078" y="51969"/>
                </a:lnTo>
                <a:lnTo>
                  <a:pt x="37810" y="51094"/>
                </a:lnTo>
                <a:lnTo>
                  <a:pt x="41046" y="48820"/>
                </a:lnTo>
                <a:lnTo>
                  <a:pt x="41367" y="46167"/>
                </a:lnTo>
                <a:lnTo>
                  <a:pt x="40802" y="43002"/>
                </a:lnTo>
                <a:lnTo>
                  <a:pt x="38069" y="43268"/>
                </a:lnTo>
                <a:lnTo>
                  <a:pt x="34916" y="44554"/>
                </a:lnTo>
                <a:lnTo>
                  <a:pt x="32122" y="45443"/>
                </a:lnTo>
                <a:lnTo>
                  <a:pt x="28619" y="46192"/>
                </a:lnTo>
                <a:lnTo>
                  <a:pt x="24364" y="46382"/>
                </a:lnTo>
                <a:lnTo>
                  <a:pt x="21535" y="46382"/>
                </a:lnTo>
                <a:lnTo>
                  <a:pt x="17157" y="45137"/>
                </a:lnTo>
                <a:lnTo>
                  <a:pt x="13590" y="43106"/>
                </a:lnTo>
                <a:lnTo>
                  <a:pt x="11137" y="40007"/>
                </a:lnTo>
                <a:lnTo>
                  <a:pt x="9740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38"/>
                </a:lnTo>
                <a:lnTo>
                  <a:pt x="43351" y="24739"/>
                </a:lnTo>
                <a:lnTo>
                  <a:pt x="43351" y="19926"/>
                </a:lnTo>
                <a:lnTo>
                  <a:pt x="42972" y="16931"/>
                </a:lnTo>
                <a:close/>
              </a:path>
              <a:path w="43351" h="53658">
                <a:moveTo>
                  <a:pt x="9018" y="20091"/>
                </a:moveTo>
                <a:lnTo>
                  <a:pt x="9950" y="16358"/>
                </a:lnTo>
                <a:lnTo>
                  <a:pt x="11393" y="12917"/>
                </a:lnTo>
                <a:lnTo>
                  <a:pt x="14925" y="9083"/>
                </a:lnTo>
                <a:lnTo>
                  <a:pt x="18150" y="7419"/>
                </a:lnTo>
                <a:lnTo>
                  <a:pt x="22167" y="6998"/>
                </a:lnTo>
                <a:lnTo>
                  <a:pt x="26347" y="6998"/>
                </a:lnTo>
                <a:lnTo>
                  <a:pt x="26315" y="0"/>
                </a:lnTo>
                <a:lnTo>
                  <a:pt x="19155" y="0"/>
                </a:lnTo>
                <a:lnTo>
                  <a:pt x="16029" y="623"/>
                </a:lnTo>
                <a:lnTo>
                  <a:pt x="13247" y="1868"/>
                </a:lnTo>
                <a:lnTo>
                  <a:pt x="10439" y="311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6918631" y="3144682"/>
            <a:ext cx="41065" cy="52197"/>
          </a:xfrm>
          <a:custGeom>
            <a:avLst/>
            <a:gdLst/>
            <a:ahLst/>
            <a:cxnLst/>
            <a:rect l="l" t="t" r="r" b="b"/>
            <a:pathLst>
              <a:path w="41065" h="52197">
                <a:moveTo>
                  <a:pt x="37458" y="0"/>
                </a:moveTo>
                <a:lnTo>
                  <a:pt x="34761" y="15"/>
                </a:lnTo>
                <a:lnTo>
                  <a:pt x="31784" y="1410"/>
                </a:lnTo>
                <a:lnTo>
                  <a:pt x="20887" y="19584"/>
                </a:lnTo>
                <a:lnTo>
                  <a:pt x="10158" y="1410"/>
                </a:lnTo>
                <a:lnTo>
                  <a:pt x="8074" y="129"/>
                </a:lnTo>
                <a:lnTo>
                  <a:pt x="5036" y="0"/>
                </a:lnTo>
                <a:lnTo>
                  <a:pt x="2329" y="101"/>
                </a:lnTo>
                <a:lnTo>
                  <a:pt x="781" y="2707"/>
                </a:lnTo>
                <a:lnTo>
                  <a:pt x="14669" y="25653"/>
                </a:lnTo>
                <a:lnTo>
                  <a:pt x="0" y="49479"/>
                </a:lnTo>
                <a:lnTo>
                  <a:pt x="219" y="51818"/>
                </a:lnTo>
                <a:lnTo>
                  <a:pt x="2804" y="52197"/>
                </a:lnTo>
                <a:lnTo>
                  <a:pt x="6177" y="52110"/>
                </a:lnTo>
                <a:lnTo>
                  <a:pt x="8961" y="50674"/>
                </a:lnTo>
                <a:lnTo>
                  <a:pt x="20214" y="31295"/>
                </a:lnTo>
                <a:lnTo>
                  <a:pt x="31525" y="50674"/>
                </a:lnTo>
                <a:lnTo>
                  <a:pt x="33707" y="52059"/>
                </a:lnTo>
                <a:lnTo>
                  <a:pt x="36807" y="52197"/>
                </a:lnTo>
                <a:lnTo>
                  <a:pt x="39456" y="52059"/>
                </a:lnTo>
                <a:lnTo>
                  <a:pt x="41065" y="49479"/>
                </a:lnTo>
                <a:lnTo>
                  <a:pt x="26503" y="25387"/>
                </a:lnTo>
                <a:lnTo>
                  <a:pt x="40276" y="2707"/>
                </a:lnTo>
                <a:lnTo>
                  <a:pt x="40057" y="317"/>
                </a:lnTo>
                <a:lnTo>
                  <a:pt x="3745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6982117" y="3143923"/>
            <a:ext cx="43365" cy="53658"/>
          </a:xfrm>
          <a:custGeom>
            <a:avLst/>
            <a:gdLst/>
            <a:ahLst/>
            <a:cxnLst/>
            <a:rect l="l" t="t" r="r" b="b"/>
            <a:pathLst>
              <a:path w="43365" h="53658">
                <a:moveTo>
                  <a:pt x="42972" y="16931"/>
                </a:moveTo>
                <a:lnTo>
                  <a:pt x="42177" y="14122"/>
                </a:lnTo>
                <a:lnTo>
                  <a:pt x="41400" y="11318"/>
                </a:lnTo>
                <a:lnTo>
                  <a:pt x="38498" y="6807"/>
                </a:lnTo>
                <a:lnTo>
                  <a:pt x="34674" y="3074"/>
                </a:lnTo>
                <a:lnTo>
                  <a:pt x="32076" y="1828"/>
                </a:lnTo>
                <a:lnTo>
                  <a:pt x="29476" y="612"/>
                </a:lnTo>
                <a:lnTo>
                  <a:pt x="26315" y="0"/>
                </a:lnTo>
                <a:lnTo>
                  <a:pt x="26362" y="6998"/>
                </a:lnTo>
                <a:lnTo>
                  <a:pt x="29513" y="8333"/>
                </a:lnTo>
                <a:lnTo>
                  <a:pt x="31633" y="11012"/>
                </a:lnTo>
                <a:lnTo>
                  <a:pt x="33768" y="13690"/>
                </a:lnTo>
                <a:lnTo>
                  <a:pt x="34772" y="17373"/>
                </a:lnTo>
                <a:lnTo>
                  <a:pt x="34674" y="22075"/>
                </a:lnTo>
                <a:lnTo>
                  <a:pt x="8945" y="22075"/>
                </a:lnTo>
                <a:lnTo>
                  <a:pt x="9018" y="20091"/>
                </a:lnTo>
                <a:lnTo>
                  <a:pt x="10454" y="3114"/>
                </a:lnTo>
                <a:lnTo>
                  <a:pt x="8074" y="4903"/>
                </a:lnTo>
                <a:lnTo>
                  <a:pt x="4126" y="9575"/>
                </a:lnTo>
                <a:lnTo>
                  <a:pt x="2621" y="12409"/>
                </a:lnTo>
                <a:lnTo>
                  <a:pt x="1579" y="15760"/>
                </a:lnTo>
                <a:lnTo>
                  <a:pt x="521" y="19102"/>
                </a:lnTo>
                <a:lnTo>
                  <a:pt x="0" y="22875"/>
                </a:lnTo>
                <a:lnTo>
                  <a:pt x="0" y="31485"/>
                </a:lnTo>
                <a:lnTo>
                  <a:pt x="511" y="35359"/>
                </a:lnTo>
                <a:lnTo>
                  <a:pt x="1515" y="38685"/>
                </a:lnTo>
                <a:lnTo>
                  <a:pt x="2534" y="42001"/>
                </a:lnTo>
                <a:lnTo>
                  <a:pt x="4028" y="44780"/>
                </a:lnTo>
                <a:lnTo>
                  <a:pt x="6015" y="46979"/>
                </a:lnTo>
                <a:lnTo>
                  <a:pt x="10464" y="50864"/>
                </a:lnTo>
                <a:lnTo>
                  <a:pt x="13380" y="51969"/>
                </a:lnTo>
                <a:lnTo>
                  <a:pt x="16300" y="53086"/>
                </a:lnTo>
                <a:lnTo>
                  <a:pt x="19681" y="53658"/>
                </a:lnTo>
                <a:lnTo>
                  <a:pt x="23569" y="53658"/>
                </a:lnTo>
                <a:lnTo>
                  <a:pt x="27896" y="53492"/>
                </a:lnTo>
                <a:lnTo>
                  <a:pt x="31852" y="52793"/>
                </a:lnTo>
                <a:lnTo>
                  <a:pt x="35092" y="51969"/>
                </a:lnTo>
                <a:lnTo>
                  <a:pt x="37810" y="51094"/>
                </a:lnTo>
                <a:lnTo>
                  <a:pt x="41061" y="48820"/>
                </a:lnTo>
                <a:lnTo>
                  <a:pt x="41377" y="46167"/>
                </a:lnTo>
                <a:lnTo>
                  <a:pt x="40802" y="43002"/>
                </a:lnTo>
                <a:lnTo>
                  <a:pt x="38080" y="43268"/>
                </a:lnTo>
                <a:lnTo>
                  <a:pt x="34931" y="44554"/>
                </a:lnTo>
                <a:lnTo>
                  <a:pt x="32123" y="45443"/>
                </a:lnTo>
                <a:lnTo>
                  <a:pt x="28620" y="46192"/>
                </a:lnTo>
                <a:lnTo>
                  <a:pt x="24375" y="46382"/>
                </a:lnTo>
                <a:lnTo>
                  <a:pt x="21535" y="46382"/>
                </a:lnTo>
                <a:lnTo>
                  <a:pt x="17157" y="45137"/>
                </a:lnTo>
                <a:lnTo>
                  <a:pt x="13600" y="43106"/>
                </a:lnTo>
                <a:lnTo>
                  <a:pt x="11153" y="40007"/>
                </a:lnTo>
                <a:lnTo>
                  <a:pt x="9742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92" y="28652"/>
                </a:lnTo>
                <a:lnTo>
                  <a:pt x="42336" y="27738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31"/>
                </a:lnTo>
                <a:close/>
              </a:path>
              <a:path w="43365" h="53658">
                <a:moveTo>
                  <a:pt x="9018" y="20091"/>
                </a:moveTo>
                <a:lnTo>
                  <a:pt x="9950" y="16358"/>
                </a:lnTo>
                <a:lnTo>
                  <a:pt x="11394" y="12917"/>
                </a:lnTo>
                <a:lnTo>
                  <a:pt x="14926" y="9083"/>
                </a:lnTo>
                <a:lnTo>
                  <a:pt x="18150" y="7419"/>
                </a:lnTo>
                <a:lnTo>
                  <a:pt x="22169" y="6998"/>
                </a:lnTo>
                <a:lnTo>
                  <a:pt x="26362" y="6998"/>
                </a:lnTo>
                <a:lnTo>
                  <a:pt x="26315" y="0"/>
                </a:lnTo>
                <a:lnTo>
                  <a:pt x="19166" y="0"/>
                </a:lnTo>
                <a:lnTo>
                  <a:pt x="16041" y="623"/>
                </a:lnTo>
                <a:lnTo>
                  <a:pt x="13248" y="1868"/>
                </a:lnTo>
                <a:lnTo>
                  <a:pt x="10454" y="311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7050606" y="3143973"/>
            <a:ext cx="37177" cy="53607"/>
          </a:xfrm>
          <a:custGeom>
            <a:avLst/>
            <a:gdLst/>
            <a:ahLst/>
            <a:cxnLst/>
            <a:rect l="l" t="t" r="r" b="b"/>
            <a:pathLst>
              <a:path w="37177" h="53607">
                <a:moveTo>
                  <a:pt x="8996" y="20624"/>
                </a:moveTo>
                <a:lnTo>
                  <a:pt x="10113" y="15811"/>
                </a:lnTo>
                <a:lnTo>
                  <a:pt x="12330" y="12509"/>
                </a:lnTo>
                <a:lnTo>
                  <a:pt x="14537" y="9194"/>
                </a:lnTo>
                <a:lnTo>
                  <a:pt x="17726" y="7545"/>
                </a:lnTo>
                <a:lnTo>
                  <a:pt x="23903" y="7545"/>
                </a:lnTo>
                <a:lnTo>
                  <a:pt x="27147" y="8434"/>
                </a:lnTo>
                <a:lnTo>
                  <a:pt x="30938" y="10413"/>
                </a:lnTo>
                <a:lnTo>
                  <a:pt x="33534" y="12395"/>
                </a:lnTo>
                <a:lnTo>
                  <a:pt x="36493" y="12444"/>
                </a:lnTo>
                <a:lnTo>
                  <a:pt x="36958" y="9499"/>
                </a:lnTo>
                <a:lnTo>
                  <a:pt x="36701" y="6691"/>
                </a:lnTo>
                <a:lnTo>
                  <a:pt x="34358" y="3822"/>
                </a:lnTo>
                <a:lnTo>
                  <a:pt x="31438" y="2044"/>
                </a:lnTo>
                <a:lnTo>
                  <a:pt x="27774" y="712"/>
                </a:lnTo>
                <a:lnTo>
                  <a:pt x="24944" y="139"/>
                </a:lnTo>
                <a:lnTo>
                  <a:pt x="21988" y="0"/>
                </a:lnTo>
                <a:lnTo>
                  <a:pt x="18874" y="0"/>
                </a:lnTo>
                <a:lnTo>
                  <a:pt x="15984" y="532"/>
                </a:lnTo>
                <a:lnTo>
                  <a:pt x="13323" y="1601"/>
                </a:lnTo>
                <a:lnTo>
                  <a:pt x="10652" y="2666"/>
                </a:lnTo>
                <a:lnTo>
                  <a:pt x="8323" y="4305"/>
                </a:lnTo>
                <a:lnTo>
                  <a:pt x="4377" y="8712"/>
                </a:lnTo>
                <a:lnTo>
                  <a:pt x="2829" y="11545"/>
                </a:lnTo>
                <a:lnTo>
                  <a:pt x="1691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75" y="38609"/>
                </a:lnTo>
                <a:lnTo>
                  <a:pt x="2307" y="41846"/>
                </a:lnTo>
                <a:lnTo>
                  <a:pt x="3653" y="44578"/>
                </a:lnTo>
                <a:lnTo>
                  <a:pt x="5403" y="46785"/>
                </a:lnTo>
                <a:lnTo>
                  <a:pt x="9367" y="50709"/>
                </a:lnTo>
                <a:lnTo>
                  <a:pt x="11977" y="51879"/>
                </a:lnTo>
                <a:lnTo>
                  <a:pt x="14598" y="53035"/>
                </a:lnTo>
                <a:lnTo>
                  <a:pt x="17600" y="53607"/>
                </a:lnTo>
                <a:lnTo>
                  <a:pt x="22630" y="53607"/>
                </a:lnTo>
                <a:lnTo>
                  <a:pt x="25750" y="53110"/>
                </a:lnTo>
                <a:lnTo>
                  <a:pt x="28721" y="52376"/>
                </a:lnTo>
                <a:lnTo>
                  <a:pt x="31327" y="51321"/>
                </a:lnTo>
                <a:lnTo>
                  <a:pt x="34603" y="49377"/>
                </a:lnTo>
                <a:lnTo>
                  <a:pt x="36932" y="46532"/>
                </a:lnTo>
                <a:lnTo>
                  <a:pt x="37177" y="43789"/>
                </a:lnTo>
                <a:lnTo>
                  <a:pt x="37152" y="42443"/>
                </a:lnTo>
                <a:lnTo>
                  <a:pt x="35351" y="39660"/>
                </a:lnTo>
                <a:lnTo>
                  <a:pt x="32324" y="41946"/>
                </a:lnTo>
                <a:lnTo>
                  <a:pt x="28832" y="44222"/>
                </a:lnTo>
                <a:lnTo>
                  <a:pt x="25826" y="45529"/>
                </a:lnTo>
                <a:lnTo>
                  <a:pt x="22100" y="45845"/>
                </a:lnTo>
                <a:lnTo>
                  <a:pt x="18129" y="45467"/>
                </a:lnTo>
                <a:lnTo>
                  <a:pt x="14893" y="43905"/>
                </a:lnTo>
                <a:lnTo>
                  <a:pt x="12405" y="41122"/>
                </a:lnTo>
                <a:lnTo>
                  <a:pt x="10433" y="37555"/>
                </a:lnTo>
                <a:lnTo>
                  <a:pt x="9291" y="32816"/>
                </a:lnTo>
                <a:lnTo>
                  <a:pt x="8996" y="30059"/>
                </a:lnTo>
                <a:lnTo>
                  <a:pt x="8996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7113704" y="3144697"/>
            <a:ext cx="40633" cy="52880"/>
          </a:xfrm>
          <a:custGeom>
            <a:avLst/>
            <a:gdLst/>
            <a:ahLst/>
            <a:cxnLst/>
            <a:rect l="l" t="t" r="r" b="b"/>
            <a:pathLst>
              <a:path w="40633" h="52880">
                <a:moveTo>
                  <a:pt x="8694" y="1662"/>
                </a:moveTo>
                <a:lnTo>
                  <a:pt x="8484" y="924"/>
                </a:lnTo>
                <a:lnTo>
                  <a:pt x="5871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33"/>
                </a:lnTo>
                <a:lnTo>
                  <a:pt x="284" y="37846"/>
                </a:lnTo>
                <a:lnTo>
                  <a:pt x="1432" y="42810"/>
                </a:lnTo>
                <a:lnTo>
                  <a:pt x="3714" y="46835"/>
                </a:lnTo>
                <a:lnTo>
                  <a:pt x="6767" y="50176"/>
                </a:lnTo>
                <a:lnTo>
                  <a:pt x="11070" y="52346"/>
                </a:lnTo>
                <a:lnTo>
                  <a:pt x="13716" y="52880"/>
                </a:lnTo>
                <a:lnTo>
                  <a:pt x="19541" y="52880"/>
                </a:lnTo>
                <a:lnTo>
                  <a:pt x="22197" y="52181"/>
                </a:lnTo>
                <a:lnTo>
                  <a:pt x="24822" y="50759"/>
                </a:lnTo>
                <a:lnTo>
                  <a:pt x="27435" y="49352"/>
                </a:lnTo>
                <a:lnTo>
                  <a:pt x="30092" y="47101"/>
                </a:lnTo>
                <a:lnTo>
                  <a:pt x="32777" y="44030"/>
                </a:lnTo>
                <a:lnTo>
                  <a:pt x="32777" y="50492"/>
                </a:lnTo>
                <a:lnTo>
                  <a:pt x="35251" y="52144"/>
                </a:lnTo>
                <a:lnTo>
                  <a:pt x="38059" y="52144"/>
                </a:lnTo>
                <a:lnTo>
                  <a:pt x="40633" y="50492"/>
                </a:lnTo>
                <a:lnTo>
                  <a:pt x="40633" y="1662"/>
                </a:lnTo>
                <a:lnTo>
                  <a:pt x="40388" y="924"/>
                </a:lnTo>
                <a:lnTo>
                  <a:pt x="37825" y="0"/>
                </a:lnTo>
                <a:lnTo>
                  <a:pt x="34715" y="0"/>
                </a:lnTo>
                <a:lnTo>
                  <a:pt x="31943" y="1662"/>
                </a:lnTo>
                <a:lnTo>
                  <a:pt x="31943" y="35787"/>
                </a:lnTo>
                <a:lnTo>
                  <a:pt x="29531" y="38862"/>
                </a:lnTo>
                <a:lnTo>
                  <a:pt x="25102" y="42796"/>
                </a:lnTo>
                <a:lnTo>
                  <a:pt x="20801" y="45172"/>
                </a:lnTo>
                <a:lnTo>
                  <a:pt x="16951" y="45172"/>
                </a:lnTo>
                <a:lnTo>
                  <a:pt x="12981" y="43494"/>
                </a:lnTo>
                <a:lnTo>
                  <a:pt x="10299" y="40143"/>
                </a:lnTo>
                <a:lnTo>
                  <a:pt x="9281" y="36968"/>
                </a:lnTo>
                <a:lnTo>
                  <a:pt x="8694" y="32942"/>
                </a:lnTo>
                <a:lnTo>
                  <a:pt x="8694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7178763" y="3131625"/>
            <a:ext cx="30793" cy="65850"/>
          </a:xfrm>
          <a:custGeom>
            <a:avLst/>
            <a:gdLst/>
            <a:ahLst/>
            <a:cxnLst/>
            <a:rect l="l" t="t" r="r" b="b"/>
            <a:pathLst>
              <a:path w="30793" h="65850">
                <a:moveTo>
                  <a:pt x="16977" y="1713"/>
                </a:moveTo>
                <a:lnTo>
                  <a:pt x="16757" y="1004"/>
                </a:lnTo>
                <a:lnTo>
                  <a:pt x="14208" y="0"/>
                </a:lnTo>
                <a:lnTo>
                  <a:pt x="11094" y="0"/>
                </a:lnTo>
                <a:lnTo>
                  <a:pt x="8337" y="1713"/>
                </a:lnTo>
                <a:lnTo>
                  <a:pt x="8337" y="13323"/>
                </a:lnTo>
                <a:lnTo>
                  <a:pt x="1791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31" y="20750"/>
                </a:lnTo>
                <a:lnTo>
                  <a:pt x="8337" y="20750"/>
                </a:lnTo>
                <a:lnTo>
                  <a:pt x="8337" y="52120"/>
                </a:lnTo>
                <a:lnTo>
                  <a:pt x="9085" y="56641"/>
                </a:lnTo>
                <a:lnTo>
                  <a:pt x="10411" y="60450"/>
                </a:lnTo>
                <a:lnTo>
                  <a:pt x="12650" y="63158"/>
                </a:lnTo>
                <a:lnTo>
                  <a:pt x="15814" y="64846"/>
                </a:lnTo>
                <a:lnTo>
                  <a:pt x="19663" y="65850"/>
                </a:lnTo>
                <a:lnTo>
                  <a:pt x="24516" y="65685"/>
                </a:lnTo>
                <a:lnTo>
                  <a:pt x="27506" y="65112"/>
                </a:lnTo>
                <a:lnTo>
                  <a:pt x="30448" y="63093"/>
                </a:lnTo>
                <a:lnTo>
                  <a:pt x="30793" y="59983"/>
                </a:lnTo>
                <a:lnTo>
                  <a:pt x="30793" y="59335"/>
                </a:lnTo>
                <a:lnTo>
                  <a:pt x="29001" y="56757"/>
                </a:lnTo>
                <a:lnTo>
                  <a:pt x="26355" y="57783"/>
                </a:lnTo>
                <a:lnTo>
                  <a:pt x="23572" y="58190"/>
                </a:lnTo>
                <a:lnTo>
                  <a:pt x="19367" y="57340"/>
                </a:lnTo>
                <a:lnTo>
                  <a:pt x="17456" y="53898"/>
                </a:lnTo>
                <a:lnTo>
                  <a:pt x="16977" y="51357"/>
                </a:lnTo>
                <a:lnTo>
                  <a:pt x="16977" y="20750"/>
                </a:lnTo>
                <a:lnTo>
                  <a:pt x="29066" y="20750"/>
                </a:lnTo>
                <a:lnTo>
                  <a:pt x="30632" y="19317"/>
                </a:lnTo>
                <a:lnTo>
                  <a:pt x="30793" y="16369"/>
                </a:lnTo>
                <a:lnTo>
                  <a:pt x="29066" y="13323"/>
                </a:lnTo>
                <a:lnTo>
                  <a:pt x="16977" y="13323"/>
                </a:lnTo>
                <a:lnTo>
                  <a:pt x="16977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7234876" y="3124555"/>
            <a:ext cx="10685" cy="72287"/>
          </a:xfrm>
          <a:custGeom>
            <a:avLst/>
            <a:gdLst/>
            <a:ahLst/>
            <a:cxnLst/>
            <a:rect l="l" t="t" r="r" b="b"/>
            <a:pathLst>
              <a:path w="10685" h="72287">
                <a:moveTo>
                  <a:pt x="0" y="5410"/>
                </a:moveTo>
                <a:lnTo>
                  <a:pt x="368" y="8888"/>
                </a:lnTo>
                <a:lnTo>
                  <a:pt x="3272" y="10731"/>
                </a:lnTo>
                <a:lnTo>
                  <a:pt x="7355" y="10731"/>
                </a:lnTo>
                <a:lnTo>
                  <a:pt x="10307" y="8837"/>
                </a:lnTo>
                <a:lnTo>
                  <a:pt x="10685" y="5306"/>
                </a:lnTo>
                <a:lnTo>
                  <a:pt x="10307" y="1838"/>
                </a:lnTo>
                <a:lnTo>
                  <a:pt x="7412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85" h="72287">
                <a:moveTo>
                  <a:pt x="1235" y="71372"/>
                </a:moveTo>
                <a:lnTo>
                  <a:pt x="3808" y="72287"/>
                </a:lnTo>
                <a:lnTo>
                  <a:pt x="6922" y="72287"/>
                </a:lnTo>
                <a:lnTo>
                  <a:pt x="9681" y="70634"/>
                </a:lnTo>
                <a:lnTo>
                  <a:pt x="9681" y="21804"/>
                </a:lnTo>
                <a:lnTo>
                  <a:pt x="9475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51" y="21804"/>
                </a:lnTo>
                <a:lnTo>
                  <a:pt x="1051" y="70634"/>
                </a:lnTo>
                <a:lnTo>
                  <a:pt x="1235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7271856" y="3143923"/>
            <a:ext cx="47113" cy="53658"/>
          </a:xfrm>
          <a:custGeom>
            <a:avLst/>
            <a:gdLst/>
            <a:ahLst/>
            <a:cxnLst/>
            <a:rect l="l" t="t" r="r" b="b"/>
            <a:pathLst>
              <a:path w="47113" h="53658">
                <a:moveTo>
                  <a:pt x="8945" y="23915"/>
                </a:moveTo>
                <a:lnTo>
                  <a:pt x="9237" y="21348"/>
                </a:lnTo>
                <a:lnTo>
                  <a:pt x="9813" y="18986"/>
                </a:lnTo>
                <a:lnTo>
                  <a:pt x="11296" y="14591"/>
                </a:lnTo>
                <a:lnTo>
                  <a:pt x="13686" y="11163"/>
                </a:lnTo>
                <a:lnTo>
                  <a:pt x="17059" y="8888"/>
                </a:lnTo>
                <a:lnTo>
                  <a:pt x="21117" y="7481"/>
                </a:lnTo>
                <a:lnTo>
                  <a:pt x="26474" y="7481"/>
                </a:lnTo>
                <a:lnTo>
                  <a:pt x="30664" y="9028"/>
                </a:lnTo>
                <a:lnTo>
                  <a:pt x="34013" y="11455"/>
                </a:lnTo>
                <a:lnTo>
                  <a:pt x="36193" y="15012"/>
                </a:lnTo>
                <a:lnTo>
                  <a:pt x="37454" y="19418"/>
                </a:lnTo>
                <a:lnTo>
                  <a:pt x="38167" y="24270"/>
                </a:lnTo>
                <a:lnTo>
                  <a:pt x="38167" y="29729"/>
                </a:lnTo>
                <a:lnTo>
                  <a:pt x="37896" y="32321"/>
                </a:lnTo>
                <a:lnTo>
                  <a:pt x="36756" y="37019"/>
                </a:lnTo>
                <a:lnTo>
                  <a:pt x="36546" y="50266"/>
                </a:lnTo>
                <a:lnTo>
                  <a:pt x="39063" y="48373"/>
                </a:lnTo>
                <a:lnTo>
                  <a:pt x="43084" y="43535"/>
                </a:lnTo>
                <a:lnTo>
                  <a:pt x="44589" y="40639"/>
                </a:lnTo>
                <a:lnTo>
                  <a:pt x="45594" y="37288"/>
                </a:lnTo>
                <a:lnTo>
                  <a:pt x="46612" y="33958"/>
                </a:lnTo>
                <a:lnTo>
                  <a:pt x="47113" y="30290"/>
                </a:lnTo>
                <a:lnTo>
                  <a:pt x="47113" y="22226"/>
                </a:lnTo>
                <a:lnTo>
                  <a:pt x="46638" y="18554"/>
                </a:lnTo>
                <a:lnTo>
                  <a:pt x="45684" y="15289"/>
                </a:lnTo>
                <a:lnTo>
                  <a:pt x="44723" y="12038"/>
                </a:lnTo>
                <a:lnTo>
                  <a:pt x="43279" y="9269"/>
                </a:lnTo>
                <a:lnTo>
                  <a:pt x="41367" y="6998"/>
                </a:lnTo>
                <a:lnTo>
                  <a:pt x="37037" y="2970"/>
                </a:lnTo>
                <a:lnTo>
                  <a:pt x="34156" y="1777"/>
                </a:lnTo>
                <a:lnTo>
                  <a:pt x="31276" y="598"/>
                </a:lnTo>
                <a:lnTo>
                  <a:pt x="27906" y="0"/>
                </a:lnTo>
                <a:lnTo>
                  <a:pt x="20012" y="0"/>
                </a:lnTo>
                <a:lnTo>
                  <a:pt x="16494" y="673"/>
                </a:lnTo>
                <a:lnTo>
                  <a:pt x="13503" y="2005"/>
                </a:lnTo>
                <a:lnTo>
                  <a:pt x="10501" y="3341"/>
                </a:lnTo>
                <a:lnTo>
                  <a:pt x="7992" y="5219"/>
                </a:lnTo>
                <a:lnTo>
                  <a:pt x="3981" y="10069"/>
                </a:lnTo>
                <a:lnTo>
                  <a:pt x="2487" y="12952"/>
                </a:lnTo>
                <a:lnTo>
                  <a:pt x="1479" y="16294"/>
                </a:lnTo>
                <a:lnTo>
                  <a:pt x="48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4" y="35104"/>
                </a:lnTo>
                <a:lnTo>
                  <a:pt x="1407" y="38353"/>
                </a:lnTo>
                <a:lnTo>
                  <a:pt x="2350" y="41605"/>
                </a:lnTo>
                <a:lnTo>
                  <a:pt x="3773" y="44373"/>
                </a:lnTo>
                <a:lnTo>
                  <a:pt x="5706" y="46659"/>
                </a:lnTo>
                <a:lnTo>
                  <a:pt x="10022" y="50674"/>
                </a:lnTo>
                <a:lnTo>
                  <a:pt x="8945" y="29362"/>
                </a:lnTo>
                <a:lnTo>
                  <a:pt x="8945" y="23915"/>
                </a:lnTo>
                <a:close/>
              </a:path>
              <a:path w="47113" h="53658">
                <a:moveTo>
                  <a:pt x="9669" y="34225"/>
                </a:moveTo>
                <a:lnTo>
                  <a:pt x="8945" y="29362"/>
                </a:lnTo>
                <a:lnTo>
                  <a:pt x="10022" y="50674"/>
                </a:lnTo>
                <a:lnTo>
                  <a:pt x="12891" y="51865"/>
                </a:lnTo>
                <a:lnTo>
                  <a:pt x="15782" y="53060"/>
                </a:lnTo>
                <a:lnTo>
                  <a:pt x="19155" y="53658"/>
                </a:lnTo>
                <a:lnTo>
                  <a:pt x="27014" y="53658"/>
                </a:lnTo>
                <a:lnTo>
                  <a:pt x="30520" y="52984"/>
                </a:lnTo>
                <a:lnTo>
                  <a:pt x="33534" y="51624"/>
                </a:lnTo>
                <a:lnTo>
                  <a:pt x="36546" y="50266"/>
                </a:lnTo>
                <a:lnTo>
                  <a:pt x="36756" y="37019"/>
                </a:lnTo>
                <a:lnTo>
                  <a:pt x="34686" y="40741"/>
                </a:lnTo>
                <a:lnTo>
                  <a:pt x="31949" y="43765"/>
                </a:lnTo>
                <a:lnTo>
                  <a:pt x="28213" y="45655"/>
                </a:lnTo>
                <a:lnTo>
                  <a:pt x="23482" y="46112"/>
                </a:lnTo>
                <a:lnTo>
                  <a:pt x="20685" y="46112"/>
                </a:lnTo>
                <a:lnTo>
                  <a:pt x="16494" y="44575"/>
                </a:lnTo>
                <a:lnTo>
                  <a:pt x="13150" y="42138"/>
                </a:lnTo>
                <a:lnTo>
                  <a:pt x="10929" y="38632"/>
                </a:lnTo>
                <a:lnTo>
                  <a:pt x="9669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7346850" y="3143923"/>
            <a:ext cx="40579" cy="52919"/>
          </a:xfrm>
          <a:custGeom>
            <a:avLst/>
            <a:gdLst/>
            <a:ahLst/>
            <a:cxnLst/>
            <a:rect l="l" t="t" r="r" b="b"/>
            <a:pathLst>
              <a:path w="40579" h="52919">
                <a:moveTo>
                  <a:pt x="5882" y="52919"/>
                </a:moveTo>
                <a:lnTo>
                  <a:pt x="8651" y="51267"/>
                </a:lnTo>
                <a:lnTo>
                  <a:pt x="8651" y="17132"/>
                </a:lnTo>
                <a:lnTo>
                  <a:pt x="11015" y="14057"/>
                </a:lnTo>
                <a:lnTo>
                  <a:pt x="13284" y="11732"/>
                </a:lnTo>
                <a:lnTo>
                  <a:pt x="17611" y="8547"/>
                </a:lnTo>
                <a:lnTo>
                  <a:pt x="21939" y="7747"/>
                </a:lnTo>
                <a:lnTo>
                  <a:pt x="25088" y="8089"/>
                </a:lnTo>
                <a:lnTo>
                  <a:pt x="27637" y="9385"/>
                </a:lnTo>
                <a:lnTo>
                  <a:pt x="30286" y="12787"/>
                </a:lnTo>
                <a:lnTo>
                  <a:pt x="31313" y="15948"/>
                </a:lnTo>
                <a:lnTo>
                  <a:pt x="31954" y="19886"/>
                </a:lnTo>
                <a:lnTo>
                  <a:pt x="31954" y="51267"/>
                </a:lnTo>
                <a:lnTo>
                  <a:pt x="32162" y="52005"/>
                </a:lnTo>
                <a:lnTo>
                  <a:pt x="34711" y="52919"/>
                </a:lnTo>
                <a:lnTo>
                  <a:pt x="37825" y="52919"/>
                </a:lnTo>
                <a:lnTo>
                  <a:pt x="40579" y="51267"/>
                </a:lnTo>
                <a:lnTo>
                  <a:pt x="40579" y="18007"/>
                </a:lnTo>
                <a:lnTo>
                  <a:pt x="40298" y="15022"/>
                </a:lnTo>
                <a:lnTo>
                  <a:pt x="39150" y="10083"/>
                </a:lnTo>
                <a:lnTo>
                  <a:pt x="36868" y="6069"/>
                </a:lnTo>
                <a:lnTo>
                  <a:pt x="33801" y="2754"/>
                </a:lnTo>
                <a:lnTo>
                  <a:pt x="29513" y="543"/>
                </a:lnTo>
                <a:lnTo>
                  <a:pt x="26866" y="0"/>
                </a:lnTo>
                <a:lnTo>
                  <a:pt x="21035" y="0"/>
                </a:lnTo>
                <a:lnTo>
                  <a:pt x="18370" y="709"/>
                </a:lnTo>
                <a:lnTo>
                  <a:pt x="15739" y="2146"/>
                </a:lnTo>
                <a:lnTo>
                  <a:pt x="13100" y="3567"/>
                </a:lnTo>
                <a:lnTo>
                  <a:pt x="10454" y="5814"/>
                </a:lnTo>
                <a:lnTo>
                  <a:pt x="7805" y="8888"/>
                </a:lnTo>
                <a:lnTo>
                  <a:pt x="7805" y="2437"/>
                </a:lnTo>
                <a:lnTo>
                  <a:pt x="5847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7453396" y="3143923"/>
            <a:ext cx="33365" cy="53658"/>
          </a:xfrm>
          <a:custGeom>
            <a:avLst/>
            <a:gdLst/>
            <a:ahLst/>
            <a:cxnLst/>
            <a:rect l="l" t="t" r="r" b="b"/>
            <a:pathLst>
              <a:path w="33365" h="53658">
                <a:moveTo>
                  <a:pt x="6008" y="52224"/>
                </a:moveTo>
                <a:lnTo>
                  <a:pt x="8568" y="52984"/>
                </a:lnTo>
                <a:lnTo>
                  <a:pt x="11606" y="53531"/>
                </a:lnTo>
                <a:lnTo>
                  <a:pt x="17600" y="53658"/>
                </a:lnTo>
                <a:lnTo>
                  <a:pt x="20088" y="53315"/>
                </a:lnTo>
                <a:lnTo>
                  <a:pt x="24627" y="51944"/>
                </a:lnTo>
                <a:lnTo>
                  <a:pt x="28232" y="49583"/>
                </a:lnTo>
                <a:lnTo>
                  <a:pt x="31136" y="46609"/>
                </a:lnTo>
                <a:lnTo>
                  <a:pt x="32915" y="42699"/>
                </a:lnTo>
                <a:lnTo>
                  <a:pt x="33365" y="37973"/>
                </a:lnTo>
                <a:lnTo>
                  <a:pt x="33365" y="35877"/>
                </a:lnTo>
                <a:lnTo>
                  <a:pt x="32339" y="32551"/>
                </a:lnTo>
                <a:lnTo>
                  <a:pt x="30755" y="29733"/>
                </a:lnTo>
                <a:lnTo>
                  <a:pt x="27237" y="26633"/>
                </a:lnTo>
                <a:lnTo>
                  <a:pt x="24347" y="25110"/>
                </a:lnTo>
                <a:lnTo>
                  <a:pt x="21388" y="23813"/>
                </a:lnTo>
                <a:lnTo>
                  <a:pt x="18450" y="22608"/>
                </a:lnTo>
                <a:lnTo>
                  <a:pt x="15595" y="21437"/>
                </a:lnTo>
                <a:lnTo>
                  <a:pt x="12089" y="19343"/>
                </a:lnTo>
                <a:lnTo>
                  <a:pt x="9771" y="16588"/>
                </a:lnTo>
                <a:lnTo>
                  <a:pt x="9424" y="13982"/>
                </a:lnTo>
                <a:lnTo>
                  <a:pt x="9979" y="11178"/>
                </a:lnTo>
                <a:lnTo>
                  <a:pt x="12320" y="8280"/>
                </a:lnTo>
                <a:lnTo>
                  <a:pt x="15469" y="7113"/>
                </a:lnTo>
                <a:lnTo>
                  <a:pt x="18227" y="6948"/>
                </a:lnTo>
                <a:lnTo>
                  <a:pt x="21330" y="7138"/>
                </a:lnTo>
                <a:lnTo>
                  <a:pt x="24980" y="8359"/>
                </a:lnTo>
                <a:lnTo>
                  <a:pt x="27630" y="9677"/>
                </a:lnTo>
                <a:lnTo>
                  <a:pt x="30608" y="9867"/>
                </a:lnTo>
                <a:lnTo>
                  <a:pt x="30949" y="7150"/>
                </a:lnTo>
                <a:lnTo>
                  <a:pt x="30653" y="4406"/>
                </a:lnTo>
                <a:lnTo>
                  <a:pt x="28094" y="2199"/>
                </a:lnTo>
                <a:lnTo>
                  <a:pt x="25495" y="1145"/>
                </a:lnTo>
                <a:lnTo>
                  <a:pt x="22100" y="320"/>
                </a:lnTo>
                <a:lnTo>
                  <a:pt x="18324" y="0"/>
                </a:lnTo>
                <a:lnTo>
                  <a:pt x="15469" y="0"/>
                </a:lnTo>
                <a:lnTo>
                  <a:pt x="12971" y="396"/>
                </a:lnTo>
                <a:lnTo>
                  <a:pt x="8669" y="1983"/>
                </a:lnTo>
                <a:lnTo>
                  <a:pt x="5454" y="4370"/>
                </a:lnTo>
                <a:lnTo>
                  <a:pt x="2941" y="7214"/>
                </a:lnTo>
                <a:lnTo>
                  <a:pt x="1508" y="10721"/>
                </a:lnTo>
                <a:lnTo>
                  <a:pt x="1151" y="14479"/>
                </a:lnTo>
                <a:lnTo>
                  <a:pt x="1498" y="18519"/>
                </a:lnTo>
                <a:lnTo>
                  <a:pt x="2854" y="21629"/>
                </a:lnTo>
                <a:lnTo>
                  <a:pt x="5998" y="25210"/>
                </a:lnTo>
                <a:lnTo>
                  <a:pt x="8669" y="26939"/>
                </a:lnTo>
                <a:lnTo>
                  <a:pt x="11535" y="28411"/>
                </a:lnTo>
                <a:lnTo>
                  <a:pt x="14500" y="29643"/>
                </a:lnTo>
                <a:lnTo>
                  <a:pt x="17334" y="30798"/>
                </a:lnTo>
                <a:lnTo>
                  <a:pt x="19991" y="31978"/>
                </a:lnTo>
                <a:lnTo>
                  <a:pt x="23119" y="34264"/>
                </a:lnTo>
                <a:lnTo>
                  <a:pt x="24837" y="37299"/>
                </a:lnTo>
                <a:lnTo>
                  <a:pt x="24588" y="41173"/>
                </a:lnTo>
                <a:lnTo>
                  <a:pt x="22971" y="43941"/>
                </a:lnTo>
                <a:lnTo>
                  <a:pt x="20200" y="45669"/>
                </a:lnTo>
                <a:lnTo>
                  <a:pt x="16499" y="46497"/>
                </a:lnTo>
                <a:lnTo>
                  <a:pt x="13082" y="46497"/>
                </a:lnTo>
                <a:lnTo>
                  <a:pt x="9842" y="45759"/>
                </a:lnTo>
                <a:lnTo>
                  <a:pt x="5943" y="44157"/>
                </a:lnTo>
                <a:lnTo>
                  <a:pt x="3176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270" y="48186"/>
                </a:lnTo>
                <a:lnTo>
                  <a:pt x="2941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7507875" y="3131625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3" y="1713"/>
                </a:moveTo>
                <a:lnTo>
                  <a:pt x="16902" y="1220"/>
                </a:lnTo>
                <a:lnTo>
                  <a:pt x="14216" y="0"/>
                </a:lnTo>
                <a:lnTo>
                  <a:pt x="11092" y="0"/>
                </a:lnTo>
                <a:lnTo>
                  <a:pt x="8333" y="1713"/>
                </a:lnTo>
                <a:lnTo>
                  <a:pt x="8333" y="13323"/>
                </a:lnTo>
                <a:lnTo>
                  <a:pt x="1789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38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3" y="56641"/>
                </a:lnTo>
                <a:lnTo>
                  <a:pt x="10419" y="60450"/>
                </a:lnTo>
                <a:lnTo>
                  <a:pt x="12650" y="63158"/>
                </a:lnTo>
                <a:lnTo>
                  <a:pt x="15821" y="64846"/>
                </a:lnTo>
                <a:lnTo>
                  <a:pt x="19655" y="65850"/>
                </a:lnTo>
                <a:lnTo>
                  <a:pt x="24512" y="65685"/>
                </a:lnTo>
                <a:lnTo>
                  <a:pt x="27504" y="65112"/>
                </a:lnTo>
                <a:lnTo>
                  <a:pt x="30455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9011" y="56757"/>
                </a:lnTo>
                <a:lnTo>
                  <a:pt x="26352" y="57783"/>
                </a:lnTo>
                <a:lnTo>
                  <a:pt x="23568" y="58190"/>
                </a:lnTo>
                <a:lnTo>
                  <a:pt x="19364" y="57340"/>
                </a:lnTo>
                <a:lnTo>
                  <a:pt x="17449" y="53898"/>
                </a:lnTo>
                <a:lnTo>
                  <a:pt x="16973" y="51357"/>
                </a:lnTo>
                <a:lnTo>
                  <a:pt x="16973" y="20750"/>
                </a:lnTo>
                <a:lnTo>
                  <a:pt x="29074" y="20750"/>
                </a:lnTo>
                <a:lnTo>
                  <a:pt x="30640" y="19317"/>
                </a:lnTo>
                <a:lnTo>
                  <a:pt x="30801" y="16369"/>
                </a:lnTo>
                <a:lnTo>
                  <a:pt x="29074" y="13323"/>
                </a:lnTo>
                <a:lnTo>
                  <a:pt x="16973" y="13323"/>
                </a:lnTo>
                <a:lnTo>
                  <a:pt x="16973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7561839" y="3143923"/>
            <a:ext cx="26903" cy="53658"/>
          </a:xfrm>
          <a:custGeom>
            <a:avLst/>
            <a:gdLst/>
            <a:ahLst/>
            <a:cxnLst/>
            <a:rect l="l" t="t" r="r" b="b"/>
            <a:pathLst>
              <a:path w="26903" h="53658">
                <a:moveTo>
                  <a:pt x="22075" y="46061"/>
                </a:moveTo>
                <a:lnTo>
                  <a:pt x="17701" y="46659"/>
                </a:lnTo>
                <a:lnTo>
                  <a:pt x="16337" y="53658"/>
                </a:lnTo>
                <a:lnTo>
                  <a:pt x="19159" y="53658"/>
                </a:lnTo>
                <a:lnTo>
                  <a:pt x="21841" y="53021"/>
                </a:lnTo>
                <a:lnTo>
                  <a:pt x="26903" y="50482"/>
                </a:lnTo>
                <a:lnTo>
                  <a:pt x="25949" y="43675"/>
                </a:lnTo>
                <a:lnTo>
                  <a:pt x="22075" y="46061"/>
                </a:lnTo>
                <a:close/>
              </a:path>
              <a:path w="26903" h="53658">
                <a:moveTo>
                  <a:pt x="3298" y="12089"/>
                </a:moveTo>
                <a:lnTo>
                  <a:pt x="5947" y="11520"/>
                </a:lnTo>
                <a:lnTo>
                  <a:pt x="9144" y="9777"/>
                </a:lnTo>
                <a:lnTo>
                  <a:pt x="11902" y="8586"/>
                </a:lnTo>
                <a:lnTo>
                  <a:pt x="15285" y="7531"/>
                </a:lnTo>
                <a:lnTo>
                  <a:pt x="19329" y="7264"/>
                </a:lnTo>
                <a:lnTo>
                  <a:pt x="22997" y="7517"/>
                </a:lnTo>
                <a:lnTo>
                  <a:pt x="26817" y="9208"/>
                </a:lnTo>
                <a:lnTo>
                  <a:pt x="29160" y="12330"/>
                </a:lnTo>
                <a:lnTo>
                  <a:pt x="29919" y="15228"/>
                </a:lnTo>
                <a:lnTo>
                  <a:pt x="30114" y="18756"/>
                </a:lnTo>
                <a:lnTo>
                  <a:pt x="30114" y="22569"/>
                </a:lnTo>
                <a:lnTo>
                  <a:pt x="19955" y="22569"/>
                </a:lnTo>
                <a:lnTo>
                  <a:pt x="16643" y="22910"/>
                </a:lnTo>
                <a:lnTo>
                  <a:pt x="13716" y="23572"/>
                </a:lnTo>
                <a:lnTo>
                  <a:pt x="10786" y="24243"/>
                </a:lnTo>
                <a:lnTo>
                  <a:pt x="8309" y="25247"/>
                </a:lnTo>
                <a:lnTo>
                  <a:pt x="4265" y="27914"/>
                </a:lnTo>
                <a:lnTo>
                  <a:pt x="1631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1" y="49759"/>
                </a:lnTo>
                <a:lnTo>
                  <a:pt x="7599" y="51995"/>
                </a:lnTo>
                <a:lnTo>
                  <a:pt x="11621" y="53327"/>
                </a:lnTo>
                <a:lnTo>
                  <a:pt x="16337" y="53658"/>
                </a:lnTo>
                <a:lnTo>
                  <a:pt x="17701" y="46659"/>
                </a:lnTo>
                <a:lnTo>
                  <a:pt x="14918" y="46659"/>
                </a:lnTo>
                <a:lnTo>
                  <a:pt x="12736" y="45910"/>
                </a:lnTo>
                <a:lnTo>
                  <a:pt x="9622" y="42912"/>
                </a:lnTo>
                <a:lnTo>
                  <a:pt x="8859" y="38353"/>
                </a:lnTo>
                <a:lnTo>
                  <a:pt x="9659" y="34430"/>
                </a:lnTo>
                <a:lnTo>
                  <a:pt x="12208" y="31482"/>
                </a:lnTo>
                <a:lnTo>
                  <a:pt x="14806" y="30059"/>
                </a:lnTo>
                <a:lnTo>
                  <a:pt x="18288" y="29235"/>
                </a:lnTo>
                <a:lnTo>
                  <a:pt x="22724" y="29019"/>
                </a:lnTo>
                <a:lnTo>
                  <a:pt x="30114" y="29019"/>
                </a:lnTo>
                <a:lnTo>
                  <a:pt x="30114" y="39383"/>
                </a:lnTo>
                <a:lnTo>
                  <a:pt x="25949" y="43675"/>
                </a:lnTo>
                <a:lnTo>
                  <a:pt x="26903" y="50482"/>
                </a:lnTo>
                <a:lnTo>
                  <a:pt x="31269" y="46443"/>
                </a:lnTo>
                <a:lnTo>
                  <a:pt x="31269" y="51321"/>
                </a:lnTo>
                <a:lnTo>
                  <a:pt x="33354" y="52895"/>
                </a:lnTo>
                <a:lnTo>
                  <a:pt x="35928" y="52960"/>
                </a:lnTo>
                <a:lnTo>
                  <a:pt x="38696" y="51321"/>
                </a:lnTo>
                <a:lnTo>
                  <a:pt x="38696" y="15354"/>
                </a:lnTo>
                <a:lnTo>
                  <a:pt x="38376" y="12686"/>
                </a:lnTo>
                <a:lnTo>
                  <a:pt x="37044" y="8129"/>
                </a:lnTo>
                <a:lnTo>
                  <a:pt x="34503" y="4687"/>
                </a:lnTo>
                <a:lnTo>
                  <a:pt x="31122" y="1979"/>
                </a:lnTo>
                <a:lnTo>
                  <a:pt x="26377" y="392"/>
                </a:lnTo>
                <a:lnTo>
                  <a:pt x="23497" y="0"/>
                </a:lnTo>
                <a:lnTo>
                  <a:pt x="20116" y="0"/>
                </a:lnTo>
                <a:lnTo>
                  <a:pt x="16499" y="176"/>
                </a:lnTo>
                <a:lnTo>
                  <a:pt x="12942" y="849"/>
                </a:lnTo>
                <a:lnTo>
                  <a:pt x="9792" y="1803"/>
                </a:lnTo>
                <a:lnTo>
                  <a:pt x="5821" y="3542"/>
                </a:lnTo>
                <a:lnTo>
                  <a:pt x="2487" y="6692"/>
                </a:lnTo>
                <a:lnTo>
                  <a:pt x="2305" y="9385"/>
                </a:lnTo>
                <a:lnTo>
                  <a:pt x="3298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7625988" y="3144020"/>
            <a:ext cx="44629" cy="54662"/>
          </a:xfrm>
          <a:custGeom>
            <a:avLst/>
            <a:gdLst/>
            <a:ahLst/>
            <a:cxnLst/>
            <a:rect l="l" t="t" r="r" b="b"/>
            <a:pathLst>
              <a:path w="44629" h="54662">
                <a:moveTo>
                  <a:pt x="9475" y="36244"/>
                </a:moveTo>
                <a:lnTo>
                  <a:pt x="9169" y="54662"/>
                </a:lnTo>
                <a:lnTo>
                  <a:pt x="11289" y="51573"/>
                </a:lnTo>
                <a:lnTo>
                  <a:pt x="10036" y="39649"/>
                </a:lnTo>
                <a:lnTo>
                  <a:pt x="9475" y="36244"/>
                </a:lnTo>
                <a:close/>
              </a:path>
              <a:path w="44629" h="54662">
                <a:moveTo>
                  <a:pt x="417" y="55741"/>
                </a:moveTo>
                <a:lnTo>
                  <a:pt x="0" y="59208"/>
                </a:lnTo>
                <a:lnTo>
                  <a:pt x="378" y="62826"/>
                </a:lnTo>
                <a:lnTo>
                  <a:pt x="1925" y="66041"/>
                </a:lnTo>
                <a:lnTo>
                  <a:pt x="4864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04" y="71996"/>
                </a:lnTo>
                <a:lnTo>
                  <a:pt x="17355" y="72327"/>
                </a:lnTo>
                <a:lnTo>
                  <a:pt x="25102" y="72327"/>
                </a:lnTo>
                <a:lnTo>
                  <a:pt x="28522" y="71894"/>
                </a:lnTo>
                <a:lnTo>
                  <a:pt x="31417" y="71005"/>
                </a:lnTo>
                <a:lnTo>
                  <a:pt x="34321" y="70116"/>
                </a:lnTo>
                <a:lnTo>
                  <a:pt x="38559" y="67373"/>
                </a:lnTo>
                <a:lnTo>
                  <a:pt x="41821" y="64047"/>
                </a:lnTo>
                <a:lnTo>
                  <a:pt x="43635" y="60007"/>
                </a:lnTo>
                <a:lnTo>
                  <a:pt x="44103" y="55627"/>
                </a:lnTo>
                <a:lnTo>
                  <a:pt x="43685" y="51612"/>
                </a:lnTo>
                <a:lnTo>
                  <a:pt x="42091" y="48387"/>
                </a:lnTo>
                <a:lnTo>
                  <a:pt x="39527" y="45935"/>
                </a:lnTo>
                <a:lnTo>
                  <a:pt x="36417" y="43981"/>
                </a:lnTo>
                <a:lnTo>
                  <a:pt x="32508" y="42785"/>
                </a:lnTo>
                <a:lnTo>
                  <a:pt x="28018" y="42378"/>
                </a:lnTo>
                <a:lnTo>
                  <a:pt x="15713" y="41846"/>
                </a:lnTo>
                <a:lnTo>
                  <a:pt x="13823" y="41770"/>
                </a:lnTo>
                <a:lnTo>
                  <a:pt x="10036" y="39649"/>
                </a:lnTo>
                <a:lnTo>
                  <a:pt x="11289" y="51573"/>
                </a:lnTo>
                <a:lnTo>
                  <a:pt x="14032" y="48995"/>
                </a:lnTo>
                <a:lnTo>
                  <a:pt x="26244" y="49442"/>
                </a:lnTo>
                <a:lnTo>
                  <a:pt x="29058" y="49503"/>
                </a:lnTo>
                <a:lnTo>
                  <a:pt x="31316" y="50115"/>
                </a:lnTo>
                <a:lnTo>
                  <a:pt x="34627" y="52401"/>
                </a:lnTo>
                <a:lnTo>
                  <a:pt x="35445" y="56108"/>
                </a:lnTo>
                <a:lnTo>
                  <a:pt x="35445" y="57340"/>
                </a:lnTo>
                <a:lnTo>
                  <a:pt x="34282" y="60756"/>
                </a:lnTo>
                <a:lnTo>
                  <a:pt x="31341" y="63486"/>
                </a:lnTo>
                <a:lnTo>
                  <a:pt x="28155" y="64720"/>
                </a:lnTo>
                <a:lnTo>
                  <a:pt x="24196" y="65493"/>
                </a:lnTo>
                <a:lnTo>
                  <a:pt x="17467" y="65493"/>
                </a:lnTo>
                <a:lnTo>
                  <a:pt x="14241" y="64885"/>
                </a:lnTo>
                <a:lnTo>
                  <a:pt x="11951" y="63690"/>
                </a:lnTo>
                <a:lnTo>
                  <a:pt x="8481" y="60680"/>
                </a:lnTo>
                <a:lnTo>
                  <a:pt x="8481" y="57570"/>
                </a:lnTo>
                <a:lnTo>
                  <a:pt x="9169" y="54662"/>
                </a:lnTo>
                <a:lnTo>
                  <a:pt x="9475" y="36244"/>
                </a:lnTo>
                <a:lnTo>
                  <a:pt x="10994" y="32892"/>
                </a:lnTo>
                <a:lnTo>
                  <a:pt x="13910" y="33691"/>
                </a:lnTo>
                <a:lnTo>
                  <a:pt x="15454" y="27190"/>
                </a:lnTo>
                <a:lnTo>
                  <a:pt x="11938" y="23507"/>
                </a:lnTo>
                <a:lnTo>
                  <a:pt x="11041" y="20966"/>
                </a:lnTo>
                <a:lnTo>
                  <a:pt x="11041" y="17740"/>
                </a:lnTo>
                <a:lnTo>
                  <a:pt x="11249" y="14921"/>
                </a:lnTo>
                <a:lnTo>
                  <a:pt x="9561" y="3214"/>
                </a:lnTo>
                <a:lnTo>
                  <a:pt x="6346" y="6249"/>
                </a:lnTo>
                <a:lnTo>
                  <a:pt x="4189" y="10313"/>
                </a:lnTo>
                <a:lnTo>
                  <a:pt x="2818" y="15022"/>
                </a:lnTo>
                <a:lnTo>
                  <a:pt x="2818" y="17793"/>
                </a:lnTo>
                <a:lnTo>
                  <a:pt x="3149" y="22226"/>
                </a:lnTo>
                <a:lnTo>
                  <a:pt x="4399" y="25591"/>
                </a:lnTo>
                <a:lnTo>
                  <a:pt x="6336" y="28436"/>
                </a:lnTo>
                <a:lnTo>
                  <a:pt x="3956" y="31370"/>
                </a:lnTo>
                <a:lnTo>
                  <a:pt x="2217" y="34837"/>
                </a:lnTo>
                <a:lnTo>
                  <a:pt x="1774" y="39013"/>
                </a:lnTo>
                <a:lnTo>
                  <a:pt x="2192" y="42087"/>
                </a:lnTo>
                <a:lnTo>
                  <a:pt x="3826" y="44844"/>
                </a:lnTo>
                <a:lnTo>
                  <a:pt x="6814" y="46875"/>
                </a:lnTo>
                <a:lnTo>
                  <a:pt x="3848" y="49618"/>
                </a:lnTo>
                <a:lnTo>
                  <a:pt x="1703" y="52527"/>
                </a:lnTo>
                <a:lnTo>
                  <a:pt x="417" y="55741"/>
                </a:lnTo>
                <a:close/>
              </a:path>
              <a:path w="44629" h="54662">
                <a:moveTo>
                  <a:pt x="14302" y="9093"/>
                </a:moveTo>
                <a:lnTo>
                  <a:pt x="17809" y="7123"/>
                </a:lnTo>
                <a:lnTo>
                  <a:pt x="20948" y="6846"/>
                </a:lnTo>
                <a:lnTo>
                  <a:pt x="24196" y="6846"/>
                </a:lnTo>
                <a:lnTo>
                  <a:pt x="26708" y="7772"/>
                </a:lnTo>
                <a:lnTo>
                  <a:pt x="30225" y="11494"/>
                </a:lnTo>
                <a:lnTo>
                  <a:pt x="31107" y="14097"/>
                </a:lnTo>
                <a:lnTo>
                  <a:pt x="31107" y="17423"/>
                </a:lnTo>
                <a:lnTo>
                  <a:pt x="30899" y="20191"/>
                </a:lnTo>
                <a:lnTo>
                  <a:pt x="30102" y="22795"/>
                </a:lnTo>
                <a:lnTo>
                  <a:pt x="27849" y="25933"/>
                </a:lnTo>
                <a:lnTo>
                  <a:pt x="24292" y="27824"/>
                </a:lnTo>
                <a:lnTo>
                  <a:pt x="21106" y="28119"/>
                </a:lnTo>
                <a:lnTo>
                  <a:pt x="17931" y="28119"/>
                </a:lnTo>
                <a:lnTo>
                  <a:pt x="15454" y="27190"/>
                </a:lnTo>
                <a:lnTo>
                  <a:pt x="13910" y="33691"/>
                </a:lnTo>
                <a:lnTo>
                  <a:pt x="17369" y="34735"/>
                </a:lnTo>
                <a:lnTo>
                  <a:pt x="21106" y="35002"/>
                </a:lnTo>
                <a:lnTo>
                  <a:pt x="23827" y="35002"/>
                </a:lnTo>
                <a:lnTo>
                  <a:pt x="28548" y="33807"/>
                </a:lnTo>
                <a:lnTo>
                  <a:pt x="32702" y="31863"/>
                </a:lnTo>
                <a:lnTo>
                  <a:pt x="35960" y="28853"/>
                </a:lnTo>
                <a:lnTo>
                  <a:pt x="38069" y="24853"/>
                </a:lnTo>
                <a:lnTo>
                  <a:pt x="39383" y="20191"/>
                </a:lnTo>
                <a:lnTo>
                  <a:pt x="39383" y="17362"/>
                </a:lnTo>
                <a:lnTo>
                  <a:pt x="39135" y="14022"/>
                </a:lnTo>
                <a:lnTo>
                  <a:pt x="38155" y="10882"/>
                </a:lnTo>
                <a:lnTo>
                  <a:pt x="36085" y="8153"/>
                </a:lnTo>
                <a:lnTo>
                  <a:pt x="42839" y="8153"/>
                </a:lnTo>
                <a:lnTo>
                  <a:pt x="44124" y="7303"/>
                </a:lnTo>
                <a:lnTo>
                  <a:pt x="44629" y="4560"/>
                </a:lnTo>
                <a:lnTo>
                  <a:pt x="42839" y="928"/>
                </a:lnTo>
                <a:lnTo>
                  <a:pt x="28595" y="928"/>
                </a:lnTo>
                <a:lnTo>
                  <a:pt x="27518" y="636"/>
                </a:lnTo>
                <a:lnTo>
                  <a:pt x="23868" y="90"/>
                </a:lnTo>
                <a:lnTo>
                  <a:pt x="18460" y="0"/>
                </a:lnTo>
                <a:lnTo>
                  <a:pt x="13751" y="1230"/>
                </a:lnTo>
                <a:lnTo>
                  <a:pt x="9561" y="3214"/>
                </a:lnTo>
                <a:lnTo>
                  <a:pt x="11249" y="14921"/>
                </a:lnTo>
                <a:lnTo>
                  <a:pt x="12049" y="12279"/>
                </a:lnTo>
                <a:lnTo>
                  <a:pt x="14302" y="9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7693667" y="3143923"/>
            <a:ext cx="43355" cy="53658"/>
          </a:xfrm>
          <a:custGeom>
            <a:avLst/>
            <a:gdLst/>
            <a:ahLst/>
            <a:cxnLst/>
            <a:rect l="l" t="t" r="r" b="b"/>
            <a:pathLst>
              <a:path w="43355" h="53658">
                <a:moveTo>
                  <a:pt x="42962" y="16931"/>
                </a:moveTo>
                <a:lnTo>
                  <a:pt x="42177" y="14122"/>
                </a:lnTo>
                <a:lnTo>
                  <a:pt x="41393" y="11318"/>
                </a:lnTo>
                <a:lnTo>
                  <a:pt x="38487" y="6807"/>
                </a:lnTo>
                <a:lnTo>
                  <a:pt x="34676" y="3074"/>
                </a:lnTo>
                <a:lnTo>
                  <a:pt x="32064" y="1828"/>
                </a:lnTo>
                <a:lnTo>
                  <a:pt x="29470" y="612"/>
                </a:lnTo>
                <a:lnTo>
                  <a:pt x="26316" y="0"/>
                </a:lnTo>
                <a:lnTo>
                  <a:pt x="26356" y="6998"/>
                </a:lnTo>
                <a:lnTo>
                  <a:pt x="29502" y="8333"/>
                </a:lnTo>
                <a:lnTo>
                  <a:pt x="31636" y="11012"/>
                </a:lnTo>
                <a:lnTo>
                  <a:pt x="33757" y="13690"/>
                </a:lnTo>
                <a:lnTo>
                  <a:pt x="34772" y="17373"/>
                </a:lnTo>
                <a:lnTo>
                  <a:pt x="34660" y="22075"/>
                </a:lnTo>
                <a:lnTo>
                  <a:pt x="8945" y="22075"/>
                </a:lnTo>
                <a:lnTo>
                  <a:pt x="9022" y="20091"/>
                </a:lnTo>
                <a:lnTo>
                  <a:pt x="10444" y="3114"/>
                </a:lnTo>
                <a:lnTo>
                  <a:pt x="8064" y="4903"/>
                </a:lnTo>
                <a:lnTo>
                  <a:pt x="4118" y="9575"/>
                </a:lnTo>
                <a:lnTo>
                  <a:pt x="2609" y="12409"/>
                </a:lnTo>
                <a:lnTo>
                  <a:pt x="1565" y="15760"/>
                </a:lnTo>
                <a:lnTo>
                  <a:pt x="51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08" y="38685"/>
                </a:lnTo>
                <a:lnTo>
                  <a:pt x="2527" y="42001"/>
                </a:lnTo>
                <a:lnTo>
                  <a:pt x="4022" y="44780"/>
                </a:lnTo>
                <a:lnTo>
                  <a:pt x="6019" y="46979"/>
                </a:lnTo>
                <a:lnTo>
                  <a:pt x="10454" y="50864"/>
                </a:lnTo>
                <a:lnTo>
                  <a:pt x="13374" y="51969"/>
                </a:lnTo>
                <a:lnTo>
                  <a:pt x="16290" y="53086"/>
                </a:lnTo>
                <a:lnTo>
                  <a:pt x="19688" y="53658"/>
                </a:lnTo>
                <a:lnTo>
                  <a:pt x="23558" y="53658"/>
                </a:lnTo>
                <a:lnTo>
                  <a:pt x="27896" y="53492"/>
                </a:lnTo>
                <a:lnTo>
                  <a:pt x="31846" y="52793"/>
                </a:lnTo>
                <a:lnTo>
                  <a:pt x="35078" y="51969"/>
                </a:lnTo>
                <a:lnTo>
                  <a:pt x="37804" y="51094"/>
                </a:lnTo>
                <a:lnTo>
                  <a:pt x="41047" y="48820"/>
                </a:lnTo>
                <a:lnTo>
                  <a:pt x="41367" y="46167"/>
                </a:lnTo>
                <a:lnTo>
                  <a:pt x="40792" y="43002"/>
                </a:lnTo>
                <a:lnTo>
                  <a:pt x="38070" y="43268"/>
                </a:lnTo>
                <a:lnTo>
                  <a:pt x="34923" y="44554"/>
                </a:lnTo>
                <a:lnTo>
                  <a:pt x="32115" y="45443"/>
                </a:lnTo>
                <a:lnTo>
                  <a:pt x="28609" y="46192"/>
                </a:lnTo>
                <a:lnTo>
                  <a:pt x="24368" y="46382"/>
                </a:lnTo>
                <a:lnTo>
                  <a:pt x="21525" y="46382"/>
                </a:lnTo>
                <a:lnTo>
                  <a:pt x="17147" y="45137"/>
                </a:lnTo>
                <a:lnTo>
                  <a:pt x="13594" y="43106"/>
                </a:lnTo>
                <a:lnTo>
                  <a:pt x="11142" y="40007"/>
                </a:lnTo>
                <a:lnTo>
                  <a:pt x="9745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96" y="28652"/>
                </a:lnTo>
                <a:lnTo>
                  <a:pt x="42325" y="27738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31"/>
                </a:lnTo>
                <a:close/>
              </a:path>
              <a:path w="43355" h="53658">
                <a:moveTo>
                  <a:pt x="9022" y="20091"/>
                </a:moveTo>
                <a:lnTo>
                  <a:pt x="9940" y="16358"/>
                </a:lnTo>
                <a:lnTo>
                  <a:pt x="11402" y="12917"/>
                </a:lnTo>
                <a:lnTo>
                  <a:pt x="14930" y="9083"/>
                </a:lnTo>
                <a:lnTo>
                  <a:pt x="18154" y="7419"/>
                </a:lnTo>
                <a:lnTo>
                  <a:pt x="22176" y="6998"/>
                </a:lnTo>
                <a:lnTo>
                  <a:pt x="26356" y="6998"/>
                </a:lnTo>
                <a:lnTo>
                  <a:pt x="26316" y="0"/>
                </a:lnTo>
                <a:lnTo>
                  <a:pt x="19159" y="0"/>
                </a:lnTo>
                <a:lnTo>
                  <a:pt x="16031" y="623"/>
                </a:lnTo>
                <a:lnTo>
                  <a:pt x="13237" y="1868"/>
                </a:lnTo>
                <a:lnTo>
                  <a:pt x="10444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7801376" y="3143923"/>
            <a:ext cx="47116" cy="53658"/>
          </a:xfrm>
          <a:custGeom>
            <a:avLst/>
            <a:gdLst/>
            <a:ahLst/>
            <a:cxnLst/>
            <a:rect l="l" t="t" r="r" b="b"/>
            <a:pathLst>
              <a:path w="47116" h="53658">
                <a:moveTo>
                  <a:pt x="8945" y="23915"/>
                </a:moveTo>
                <a:lnTo>
                  <a:pt x="9241" y="21348"/>
                </a:lnTo>
                <a:lnTo>
                  <a:pt x="9817" y="18986"/>
                </a:lnTo>
                <a:lnTo>
                  <a:pt x="11290" y="14591"/>
                </a:lnTo>
                <a:lnTo>
                  <a:pt x="13690" y="11163"/>
                </a:lnTo>
                <a:lnTo>
                  <a:pt x="17049" y="8888"/>
                </a:lnTo>
                <a:lnTo>
                  <a:pt x="21121" y="7481"/>
                </a:lnTo>
                <a:lnTo>
                  <a:pt x="26474" y="7481"/>
                </a:lnTo>
                <a:lnTo>
                  <a:pt x="30667" y="9028"/>
                </a:lnTo>
                <a:lnTo>
                  <a:pt x="34016" y="11455"/>
                </a:lnTo>
                <a:lnTo>
                  <a:pt x="36197" y="15012"/>
                </a:lnTo>
                <a:lnTo>
                  <a:pt x="37447" y="19418"/>
                </a:lnTo>
                <a:lnTo>
                  <a:pt x="38171" y="24270"/>
                </a:lnTo>
                <a:lnTo>
                  <a:pt x="38171" y="29729"/>
                </a:lnTo>
                <a:lnTo>
                  <a:pt x="37890" y="32321"/>
                </a:lnTo>
                <a:lnTo>
                  <a:pt x="37321" y="34657"/>
                </a:lnTo>
                <a:lnTo>
                  <a:pt x="36550" y="50266"/>
                </a:lnTo>
                <a:lnTo>
                  <a:pt x="39063" y="48373"/>
                </a:lnTo>
                <a:lnTo>
                  <a:pt x="43074" y="43535"/>
                </a:lnTo>
                <a:lnTo>
                  <a:pt x="44593" y="40639"/>
                </a:lnTo>
                <a:lnTo>
                  <a:pt x="45598" y="37288"/>
                </a:lnTo>
                <a:lnTo>
                  <a:pt x="46612" y="33958"/>
                </a:lnTo>
                <a:lnTo>
                  <a:pt x="47116" y="30290"/>
                </a:lnTo>
                <a:lnTo>
                  <a:pt x="47116" y="22226"/>
                </a:lnTo>
                <a:lnTo>
                  <a:pt x="46638" y="18554"/>
                </a:lnTo>
                <a:lnTo>
                  <a:pt x="45684" y="15289"/>
                </a:lnTo>
                <a:lnTo>
                  <a:pt x="44726" y="12038"/>
                </a:lnTo>
                <a:lnTo>
                  <a:pt x="43282" y="9269"/>
                </a:lnTo>
                <a:lnTo>
                  <a:pt x="41367" y="6998"/>
                </a:lnTo>
                <a:lnTo>
                  <a:pt x="37040" y="2970"/>
                </a:lnTo>
                <a:lnTo>
                  <a:pt x="34160" y="1777"/>
                </a:lnTo>
                <a:lnTo>
                  <a:pt x="31280" y="598"/>
                </a:lnTo>
                <a:lnTo>
                  <a:pt x="27896" y="0"/>
                </a:lnTo>
                <a:lnTo>
                  <a:pt x="20016" y="0"/>
                </a:lnTo>
                <a:lnTo>
                  <a:pt x="16498" y="673"/>
                </a:lnTo>
                <a:lnTo>
                  <a:pt x="13492" y="2005"/>
                </a:lnTo>
                <a:lnTo>
                  <a:pt x="10494" y="3341"/>
                </a:lnTo>
                <a:lnTo>
                  <a:pt x="7992" y="5219"/>
                </a:lnTo>
                <a:lnTo>
                  <a:pt x="3985" y="10069"/>
                </a:lnTo>
                <a:lnTo>
                  <a:pt x="2476" y="12952"/>
                </a:lnTo>
                <a:lnTo>
                  <a:pt x="1483" y="16294"/>
                </a:lnTo>
                <a:lnTo>
                  <a:pt x="490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4" y="35104"/>
                </a:lnTo>
                <a:lnTo>
                  <a:pt x="1410" y="38353"/>
                </a:lnTo>
                <a:lnTo>
                  <a:pt x="2354" y="41605"/>
                </a:lnTo>
                <a:lnTo>
                  <a:pt x="3776" y="44373"/>
                </a:lnTo>
                <a:lnTo>
                  <a:pt x="5713" y="46659"/>
                </a:lnTo>
                <a:lnTo>
                  <a:pt x="10011" y="50674"/>
                </a:lnTo>
                <a:lnTo>
                  <a:pt x="9658" y="34225"/>
                </a:lnTo>
                <a:lnTo>
                  <a:pt x="8945" y="29362"/>
                </a:lnTo>
                <a:lnTo>
                  <a:pt x="8945" y="23915"/>
                </a:lnTo>
                <a:close/>
              </a:path>
              <a:path w="47116" h="53658">
                <a:moveTo>
                  <a:pt x="26024" y="46112"/>
                </a:moveTo>
                <a:lnTo>
                  <a:pt x="20689" y="46112"/>
                </a:lnTo>
                <a:lnTo>
                  <a:pt x="16498" y="44575"/>
                </a:lnTo>
                <a:lnTo>
                  <a:pt x="13154" y="42138"/>
                </a:lnTo>
                <a:lnTo>
                  <a:pt x="10919" y="38632"/>
                </a:lnTo>
                <a:lnTo>
                  <a:pt x="9658" y="34225"/>
                </a:lnTo>
                <a:lnTo>
                  <a:pt x="10011" y="50674"/>
                </a:lnTo>
                <a:lnTo>
                  <a:pt x="12895" y="51865"/>
                </a:lnTo>
                <a:lnTo>
                  <a:pt x="15786" y="53060"/>
                </a:lnTo>
                <a:lnTo>
                  <a:pt x="19159" y="53658"/>
                </a:lnTo>
                <a:lnTo>
                  <a:pt x="27014" y="53658"/>
                </a:lnTo>
                <a:lnTo>
                  <a:pt x="30510" y="52984"/>
                </a:lnTo>
                <a:lnTo>
                  <a:pt x="33534" y="51624"/>
                </a:lnTo>
                <a:lnTo>
                  <a:pt x="36550" y="50266"/>
                </a:lnTo>
                <a:lnTo>
                  <a:pt x="37321" y="34657"/>
                </a:lnTo>
                <a:lnTo>
                  <a:pt x="35877" y="39038"/>
                </a:lnTo>
                <a:lnTo>
                  <a:pt x="33475" y="42444"/>
                </a:lnTo>
                <a:lnTo>
                  <a:pt x="30092" y="44705"/>
                </a:lnTo>
                <a:lnTo>
                  <a:pt x="26024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7876374" y="3143923"/>
            <a:ext cx="40582" cy="52919"/>
          </a:xfrm>
          <a:custGeom>
            <a:avLst/>
            <a:gdLst/>
            <a:ahLst/>
            <a:cxnLst/>
            <a:rect l="l" t="t" r="r" b="b"/>
            <a:pathLst>
              <a:path w="40582" h="52919">
                <a:moveTo>
                  <a:pt x="5882" y="52919"/>
                </a:moveTo>
                <a:lnTo>
                  <a:pt x="8639" y="51267"/>
                </a:lnTo>
                <a:lnTo>
                  <a:pt x="8639" y="17132"/>
                </a:lnTo>
                <a:lnTo>
                  <a:pt x="11015" y="14057"/>
                </a:lnTo>
                <a:lnTo>
                  <a:pt x="13274" y="11732"/>
                </a:lnTo>
                <a:lnTo>
                  <a:pt x="17611" y="8547"/>
                </a:lnTo>
                <a:lnTo>
                  <a:pt x="21939" y="7747"/>
                </a:lnTo>
                <a:lnTo>
                  <a:pt x="25088" y="8089"/>
                </a:lnTo>
                <a:lnTo>
                  <a:pt x="27637" y="9385"/>
                </a:lnTo>
                <a:lnTo>
                  <a:pt x="30286" y="12787"/>
                </a:lnTo>
                <a:lnTo>
                  <a:pt x="31316" y="15948"/>
                </a:lnTo>
                <a:lnTo>
                  <a:pt x="31939" y="19886"/>
                </a:lnTo>
                <a:lnTo>
                  <a:pt x="31939" y="51267"/>
                </a:lnTo>
                <a:lnTo>
                  <a:pt x="32158" y="52005"/>
                </a:lnTo>
                <a:lnTo>
                  <a:pt x="34711" y="52919"/>
                </a:lnTo>
                <a:lnTo>
                  <a:pt x="37821" y="52919"/>
                </a:lnTo>
                <a:lnTo>
                  <a:pt x="40582" y="51267"/>
                </a:lnTo>
                <a:lnTo>
                  <a:pt x="40582" y="18007"/>
                </a:lnTo>
                <a:lnTo>
                  <a:pt x="40298" y="15022"/>
                </a:lnTo>
                <a:lnTo>
                  <a:pt x="39146" y="10083"/>
                </a:lnTo>
                <a:lnTo>
                  <a:pt x="36868" y="6069"/>
                </a:lnTo>
                <a:lnTo>
                  <a:pt x="33804" y="2754"/>
                </a:lnTo>
                <a:lnTo>
                  <a:pt x="29513" y="543"/>
                </a:lnTo>
                <a:lnTo>
                  <a:pt x="26863" y="0"/>
                </a:lnTo>
                <a:lnTo>
                  <a:pt x="21031" y="0"/>
                </a:lnTo>
                <a:lnTo>
                  <a:pt x="18370" y="709"/>
                </a:lnTo>
                <a:lnTo>
                  <a:pt x="15735" y="2146"/>
                </a:lnTo>
                <a:lnTo>
                  <a:pt x="13101" y="3567"/>
                </a:lnTo>
                <a:lnTo>
                  <a:pt x="10454" y="5814"/>
                </a:lnTo>
                <a:lnTo>
                  <a:pt x="7790" y="8888"/>
                </a:lnTo>
                <a:lnTo>
                  <a:pt x="7790" y="2437"/>
                </a:lnTo>
                <a:lnTo>
                  <a:pt x="5831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67"/>
                </a:lnTo>
                <a:lnTo>
                  <a:pt x="180" y="52005"/>
                </a:lnTo>
                <a:lnTo>
                  <a:pt x="2754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7985641" y="3124555"/>
            <a:ext cx="10692" cy="72287"/>
          </a:xfrm>
          <a:custGeom>
            <a:avLst/>
            <a:gdLst/>
            <a:ahLst/>
            <a:cxnLst/>
            <a:rect l="l" t="t" r="r" b="b"/>
            <a:pathLst>
              <a:path w="10692" h="72287">
                <a:moveTo>
                  <a:pt x="0" y="5410"/>
                </a:moveTo>
                <a:lnTo>
                  <a:pt x="368" y="8888"/>
                </a:lnTo>
                <a:lnTo>
                  <a:pt x="3272" y="10731"/>
                </a:lnTo>
                <a:lnTo>
                  <a:pt x="7355" y="10731"/>
                </a:lnTo>
                <a:lnTo>
                  <a:pt x="10307" y="8837"/>
                </a:lnTo>
                <a:lnTo>
                  <a:pt x="10692" y="5306"/>
                </a:lnTo>
                <a:lnTo>
                  <a:pt x="10307" y="1838"/>
                </a:lnTo>
                <a:lnTo>
                  <a:pt x="7416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10"/>
                </a:lnTo>
                <a:close/>
              </a:path>
              <a:path w="10692" h="72287">
                <a:moveTo>
                  <a:pt x="1239" y="71372"/>
                </a:moveTo>
                <a:lnTo>
                  <a:pt x="3812" y="72287"/>
                </a:lnTo>
                <a:lnTo>
                  <a:pt x="6922" y="72287"/>
                </a:lnTo>
                <a:lnTo>
                  <a:pt x="9685" y="70634"/>
                </a:lnTo>
                <a:lnTo>
                  <a:pt x="9685" y="21804"/>
                </a:lnTo>
                <a:lnTo>
                  <a:pt x="9475" y="21106"/>
                </a:lnTo>
                <a:lnTo>
                  <a:pt x="6922" y="20152"/>
                </a:lnTo>
                <a:lnTo>
                  <a:pt x="3812" y="20152"/>
                </a:lnTo>
                <a:lnTo>
                  <a:pt x="1055" y="21804"/>
                </a:lnTo>
                <a:lnTo>
                  <a:pt x="1055" y="70634"/>
                </a:lnTo>
                <a:lnTo>
                  <a:pt x="1239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8019623" y="3131625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7" y="1713"/>
                </a:moveTo>
                <a:lnTo>
                  <a:pt x="16897" y="1220"/>
                </a:lnTo>
                <a:lnTo>
                  <a:pt x="14216" y="0"/>
                </a:lnTo>
                <a:lnTo>
                  <a:pt x="11090" y="0"/>
                </a:lnTo>
                <a:lnTo>
                  <a:pt x="8333" y="1713"/>
                </a:lnTo>
                <a:lnTo>
                  <a:pt x="8333" y="13323"/>
                </a:lnTo>
                <a:lnTo>
                  <a:pt x="178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38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3" y="56641"/>
                </a:lnTo>
                <a:lnTo>
                  <a:pt x="10413" y="60450"/>
                </a:lnTo>
                <a:lnTo>
                  <a:pt x="12646" y="63158"/>
                </a:lnTo>
                <a:lnTo>
                  <a:pt x="15821" y="64846"/>
                </a:lnTo>
                <a:lnTo>
                  <a:pt x="19659" y="65850"/>
                </a:lnTo>
                <a:lnTo>
                  <a:pt x="24512" y="65685"/>
                </a:lnTo>
                <a:lnTo>
                  <a:pt x="27503" y="65112"/>
                </a:lnTo>
                <a:lnTo>
                  <a:pt x="30455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9011" y="56757"/>
                </a:lnTo>
                <a:lnTo>
                  <a:pt x="26351" y="57783"/>
                </a:lnTo>
                <a:lnTo>
                  <a:pt x="23572" y="58190"/>
                </a:lnTo>
                <a:lnTo>
                  <a:pt x="19367" y="57340"/>
                </a:lnTo>
                <a:lnTo>
                  <a:pt x="17452" y="53898"/>
                </a:lnTo>
                <a:lnTo>
                  <a:pt x="16977" y="51357"/>
                </a:lnTo>
                <a:lnTo>
                  <a:pt x="16977" y="20750"/>
                </a:lnTo>
                <a:lnTo>
                  <a:pt x="29072" y="20750"/>
                </a:lnTo>
                <a:lnTo>
                  <a:pt x="30642" y="19317"/>
                </a:lnTo>
                <a:lnTo>
                  <a:pt x="30801" y="16369"/>
                </a:lnTo>
                <a:lnTo>
                  <a:pt x="29072" y="13323"/>
                </a:lnTo>
                <a:lnTo>
                  <a:pt x="16977" y="13323"/>
                </a:lnTo>
                <a:lnTo>
                  <a:pt x="16977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8071175" y="3184384"/>
            <a:ext cx="17028" cy="27877"/>
          </a:xfrm>
          <a:custGeom>
            <a:avLst/>
            <a:gdLst/>
            <a:ahLst/>
            <a:cxnLst/>
            <a:rect l="l" t="t" r="r" b="b"/>
            <a:pathLst>
              <a:path w="17028" h="27877">
                <a:moveTo>
                  <a:pt x="17028" y="4409"/>
                </a:moveTo>
                <a:lnTo>
                  <a:pt x="17028" y="3430"/>
                </a:lnTo>
                <a:lnTo>
                  <a:pt x="15835" y="777"/>
                </a:lnTo>
                <a:lnTo>
                  <a:pt x="12919" y="0"/>
                </a:lnTo>
                <a:lnTo>
                  <a:pt x="10370" y="64"/>
                </a:lnTo>
                <a:lnTo>
                  <a:pt x="7451" y="1501"/>
                </a:lnTo>
                <a:lnTo>
                  <a:pt x="6976" y="4409"/>
                </a:lnTo>
                <a:lnTo>
                  <a:pt x="6976" y="11353"/>
                </a:lnTo>
                <a:lnTo>
                  <a:pt x="0" y="26276"/>
                </a:lnTo>
                <a:lnTo>
                  <a:pt x="1375" y="27877"/>
                </a:lnTo>
                <a:lnTo>
                  <a:pt x="4107" y="27828"/>
                </a:lnTo>
                <a:lnTo>
                  <a:pt x="6706" y="26380"/>
                </a:lnTo>
                <a:lnTo>
                  <a:pt x="13877" y="15201"/>
                </a:lnTo>
                <a:lnTo>
                  <a:pt x="14968" y="13437"/>
                </a:lnTo>
                <a:lnTo>
                  <a:pt x="16339" y="10162"/>
                </a:lnTo>
                <a:lnTo>
                  <a:pt x="16869" y="7494"/>
                </a:lnTo>
                <a:lnTo>
                  <a:pt x="17028" y="44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8152441" y="3144690"/>
            <a:ext cx="71179" cy="52185"/>
          </a:xfrm>
          <a:custGeom>
            <a:avLst/>
            <a:gdLst/>
            <a:ahLst/>
            <a:cxnLst/>
            <a:rect l="l" t="t" r="r" b="b"/>
            <a:pathLst>
              <a:path w="71179" h="52185">
                <a:moveTo>
                  <a:pt x="464" y="3848"/>
                </a:moveTo>
                <a:lnTo>
                  <a:pt x="14245" y="50227"/>
                </a:lnTo>
                <a:lnTo>
                  <a:pt x="14720" y="51155"/>
                </a:lnTo>
                <a:lnTo>
                  <a:pt x="17359" y="52081"/>
                </a:lnTo>
                <a:lnTo>
                  <a:pt x="20005" y="52185"/>
                </a:lnTo>
                <a:lnTo>
                  <a:pt x="23374" y="52056"/>
                </a:lnTo>
                <a:lnTo>
                  <a:pt x="25938" y="50227"/>
                </a:lnTo>
                <a:lnTo>
                  <a:pt x="35092" y="14795"/>
                </a:lnTo>
                <a:lnTo>
                  <a:pt x="35302" y="14795"/>
                </a:lnTo>
                <a:lnTo>
                  <a:pt x="45205" y="50227"/>
                </a:lnTo>
                <a:lnTo>
                  <a:pt x="45673" y="51155"/>
                </a:lnTo>
                <a:lnTo>
                  <a:pt x="48390" y="52081"/>
                </a:lnTo>
                <a:lnTo>
                  <a:pt x="53737" y="52095"/>
                </a:lnTo>
                <a:lnTo>
                  <a:pt x="56826" y="50227"/>
                </a:lnTo>
                <a:lnTo>
                  <a:pt x="70703" y="3848"/>
                </a:lnTo>
                <a:lnTo>
                  <a:pt x="71179" y="1562"/>
                </a:lnTo>
                <a:lnTo>
                  <a:pt x="68652" y="0"/>
                </a:lnTo>
                <a:lnTo>
                  <a:pt x="65491" y="13"/>
                </a:lnTo>
                <a:lnTo>
                  <a:pt x="62473" y="1728"/>
                </a:lnTo>
                <a:lnTo>
                  <a:pt x="51274" y="41986"/>
                </a:lnTo>
                <a:lnTo>
                  <a:pt x="51112" y="41986"/>
                </a:lnTo>
                <a:lnTo>
                  <a:pt x="39848" y="1612"/>
                </a:lnTo>
                <a:lnTo>
                  <a:pt x="39690" y="1065"/>
                </a:lnTo>
                <a:lnTo>
                  <a:pt x="37040" y="13"/>
                </a:lnTo>
                <a:lnTo>
                  <a:pt x="33930" y="13"/>
                </a:lnTo>
                <a:lnTo>
                  <a:pt x="31060" y="1728"/>
                </a:lnTo>
                <a:lnTo>
                  <a:pt x="20642" y="41986"/>
                </a:lnTo>
                <a:lnTo>
                  <a:pt x="20422" y="41986"/>
                </a:lnTo>
                <a:lnTo>
                  <a:pt x="9071" y="1728"/>
                </a:lnTo>
                <a:lnTo>
                  <a:pt x="8690" y="875"/>
                </a:lnTo>
                <a:lnTo>
                  <a:pt x="6069" y="13"/>
                </a:lnTo>
                <a:lnTo>
                  <a:pt x="2821" y="0"/>
                </a:lnTo>
                <a:lnTo>
                  <a:pt x="0" y="1245"/>
                </a:lnTo>
                <a:lnTo>
                  <a:pt x="464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8246473" y="3143923"/>
            <a:ext cx="43369" cy="53658"/>
          </a:xfrm>
          <a:custGeom>
            <a:avLst/>
            <a:gdLst/>
            <a:ahLst/>
            <a:cxnLst/>
            <a:rect l="l" t="t" r="r" b="b"/>
            <a:pathLst>
              <a:path w="43369" h="53658">
                <a:moveTo>
                  <a:pt x="42976" y="16931"/>
                </a:moveTo>
                <a:lnTo>
                  <a:pt x="42177" y="14122"/>
                </a:lnTo>
                <a:lnTo>
                  <a:pt x="41396" y="11318"/>
                </a:lnTo>
                <a:lnTo>
                  <a:pt x="38491" y="6807"/>
                </a:lnTo>
                <a:lnTo>
                  <a:pt x="34674" y="3074"/>
                </a:lnTo>
                <a:lnTo>
                  <a:pt x="32076" y="1828"/>
                </a:lnTo>
                <a:lnTo>
                  <a:pt x="29466" y="612"/>
                </a:lnTo>
                <a:lnTo>
                  <a:pt x="26315" y="0"/>
                </a:lnTo>
                <a:lnTo>
                  <a:pt x="26352" y="6998"/>
                </a:lnTo>
                <a:lnTo>
                  <a:pt x="29516" y="8333"/>
                </a:lnTo>
                <a:lnTo>
                  <a:pt x="31633" y="11012"/>
                </a:lnTo>
                <a:lnTo>
                  <a:pt x="33768" y="13690"/>
                </a:lnTo>
                <a:lnTo>
                  <a:pt x="34776" y="17373"/>
                </a:lnTo>
                <a:lnTo>
                  <a:pt x="34664" y="22075"/>
                </a:lnTo>
                <a:lnTo>
                  <a:pt x="8949" y="22075"/>
                </a:lnTo>
                <a:lnTo>
                  <a:pt x="9022" y="20091"/>
                </a:lnTo>
                <a:lnTo>
                  <a:pt x="10443" y="3114"/>
                </a:lnTo>
                <a:lnTo>
                  <a:pt x="8067" y="4903"/>
                </a:lnTo>
                <a:lnTo>
                  <a:pt x="4128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23" y="42001"/>
                </a:lnTo>
                <a:lnTo>
                  <a:pt x="4032" y="44780"/>
                </a:lnTo>
                <a:lnTo>
                  <a:pt x="6015" y="46979"/>
                </a:lnTo>
                <a:lnTo>
                  <a:pt x="10454" y="50864"/>
                </a:lnTo>
                <a:lnTo>
                  <a:pt x="13384" y="51969"/>
                </a:lnTo>
                <a:lnTo>
                  <a:pt x="16290" y="53086"/>
                </a:lnTo>
                <a:lnTo>
                  <a:pt x="19684" y="53658"/>
                </a:lnTo>
                <a:lnTo>
                  <a:pt x="23568" y="53658"/>
                </a:lnTo>
                <a:lnTo>
                  <a:pt x="27899" y="53492"/>
                </a:lnTo>
                <a:lnTo>
                  <a:pt x="31856" y="52793"/>
                </a:lnTo>
                <a:lnTo>
                  <a:pt x="35082" y="51969"/>
                </a:lnTo>
                <a:lnTo>
                  <a:pt x="37810" y="51094"/>
                </a:lnTo>
                <a:lnTo>
                  <a:pt x="41050" y="48820"/>
                </a:lnTo>
                <a:lnTo>
                  <a:pt x="41371" y="46167"/>
                </a:lnTo>
                <a:lnTo>
                  <a:pt x="40802" y="43002"/>
                </a:lnTo>
                <a:lnTo>
                  <a:pt x="38073" y="43268"/>
                </a:lnTo>
                <a:lnTo>
                  <a:pt x="34919" y="44554"/>
                </a:lnTo>
                <a:lnTo>
                  <a:pt x="32125" y="45443"/>
                </a:lnTo>
                <a:lnTo>
                  <a:pt x="28623" y="46192"/>
                </a:lnTo>
                <a:lnTo>
                  <a:pt x="24368" y="46382"/>
                </a:lnTo>
                <a:lnTo>
                  <a:pt x="21539" y="46382"/>
                </a:lnTo>
                <a:lnTo>
                  <a:pt x="17161" y="45137"/>
                </a:lnTo>
                <a:lnTo>
                  <a:pt x="13594" y="43106"/>
                </a:lnTo>
                <a:lnTo>
                  <a:pt x="11141" y="40007"/>
                </a:lnTo>
                <a:lnTo>
                  <a:pt x="9744" y="35967"/>
                </a:lnTo>
                <a:lnTo>
                  <a:pt x="8949" y="31344"/>
                </a:lnTo>
                <a:lnTo>
                  <a:pt x="8949" y="28652"/>
                </a:lnTo>
                <a:lnTo>
                  <a:pt x="39996" y="28652"/>
                </a:lnTo>
                <a:lnTo>
                  <a:pt x="42335" y="27738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6" y="16931"/>
                </a:lnTo>
                <a:close/>
              </a:path>
              <a:path w="43369" h="53658">
                <a:moveTo>
                  <a:pt x="9022" y="20091"/>
                </a:moveTo>
                <a:lnTo>
                  <a:pt x="9954" y="16358"/>
                </a:lnTo>
                <a:lnTo>
                  <a:pt x="11396" y="12917"/>
                </a:lnTo>
                <a:lnTo>
                  <a:pt x="14928" y="9083"/>
                </a:lnTo>
                <a:lnTo>
                  <a:pt x="18154" y="7419"/>
                </a:lnTo>
                <a:lnTo>
                  <a:pt x="22172" y="6998"/>
                </a:lnTo>
                <a:lnTo>
                  <a:pt x="26352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33" y="623"/>
                </a:lnTo>
                <a:lnTo>
                  <a:pt x="13251" y="1868"/>
                </a:lnTo>
                <a:lnTo>
                  <a:pt x="10443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8357475" y="3143919"/>
            <a:ext cx="43359" cy="72349"/>
          </a:xfrm>
          <a:custGeom>
            <a:avLst/>
            <a:gdLst/>
            <a:ahLst/>
            <a:cxnLst/>
            <a:rect l="l" t="t" r="r" b="b"/>
            <a:pathLst>
              <a:path w="43359" h="72349">
                <a:moveTo>
                  <a:pt x="0" y="2448"/>
                </a:moveTo>
                <a:lnTo>
                  <a:pt x="0" y="70650"/>
                </a:lnTo>
                <a:lnTo>
                  <a:pt x="187" y="71399"/>
                </a:lnTo>
                <a:lnTo>
                  <a:pt x="2762" y="72349"/>
                </a:lnTo>
                <a:lnTo>
                  <a:pt x="5886" y="72349"/>
                </a:lnTo>
                <a:lnTo>
                  <a:pt x="8643" y="70650"/>
                </a:lnTo>
                <a:lnTo>
                  <a:pt x="8643" y="46227"/>
                </a:lnTo>
                <a:lnTo>
                  <a:pt x="9907" y="47495"/>
                </a:lnTo>
                <a:lnTo>
                  <a:pt x="13313" y="50479"/>
                </a:lnTo>
                <a:lnTo>
                  <a:pt x="16722" y="52487"/>
                </a:lnTo>
                <a:lnTo>
                  <a:pt x="20250" y="53517"/>
                </a:lnTo>
                <a:lnTo>
                  <a:pt x="22936" y="53668"/>
                </a:lnTo>
                <a:lnTo>
                  <a:pt x="26219" y="53668"/>
                </a:lnTo>
                <a:lnTo>
                  <a:pt x="29138" y="53021"/>
                </a:lnTo>
                <a:lnTo>
                  <a:pt x="31687" y="51725"/>
                </a:lnTo>
                <a:lnTo>
                  <a:pt x="32558" y="38174"/>
                </a:lnTo>
                <a:lnTo>
                  <a:pt x="30622" y="41793"/>
                </a:lnTo>
                <a:lnTo>
                  <a:pt x="27802" y="44320"/>
                </a:lnTo>
                <a:lnTo>
                  <a:pt x="24368" y="45947"/>
                </a:lnTo>
                <a:lnTo>
                  <a:pt x="19833" y="45947"/>
                </a:lnTo>
                <a:lnTo>
                  <a:pt x="15436" y="43571"/>
                </a:lnTo>
                <a:lnTo>
                  <a:pt x="11035" y="39672"/>
                </a:lnTo>
                <a:lnTo>
                  <a:pt x="8643" y="36677"/>
                </a:lnTo>
                <a:lnTo>
                  <a:pt x="8643" y="17259"/>
                </a:lnTo>
                <a:lnTo>
                  <a:pt x="7589" y="9004"/>
                </a:lnTo>
                <a:lnTo>
                  <a:pt x="7589" y="2448"/>
                </a:lnTo>
                <a:lnTo>
                  <a:pt x="6059" y="900"/>
                </a:lnTo>
                <a:lnTo>
                  <a:pt x="3068" y="759"/>
                </a:lnTo>
                <a:lnTo>
                  <a:pt x="0" y="2448"/>
                </a:lnTo>
                <a:close/>
              </a:path>
              <a:path w="43359" h="72349">
                <a:moveTo>
                  <a:pt x="8643" y="17259"/>
                </a:moveTo>
                <a:lnTo>
                  <a:pt x="10015" y="15480"/>
                </a:lnTo>
                <a:lnTo>
                  <a:pt x="12542" y="12773"/>
                </a:lnTo>
                <a:lnTo>
                  <a:pt x="16070" y="9853"/>
                </a:lnTo>
                <a:lnTo>
                  <a:pt x="19394" y="8229"/>
                </a:lnTo>
                <a:lnTo>
                  <a:pt x="22716" y="7707"/>
                </a:lnTo>
                <a:lnTo>
                  <a:pt x="26845" y="8254"/>
                </a:lnTo>
                <a:lnTo>
                  <a:pt x="29862" y="10425"/>
                </a:lnTo>
                <a:lnTo>
                  <a:pt x="31958" y="13662"/>
                </a:lnTo>
                <a:lnTo>
                  <a:pt x="33491" y="17550"/>
                </a:lnTo>
                <a:lnTo>
                  <a:pt x="34225" y="22212"/>
                </a:lnTo>
                <a:lnTo>
                  <a:pt x="34409" y="27125"/>
                </a:lnTo>
                <a:lnTo>
                  <a:pt x="34409" y="29411"/>
                </a:lnTo>
                <a:lnTo>
                  <a:pt x="33722" y="33908"/>
                </a:lnTo>
                <a:lnTo>
                  <a:pt x="32558" y="38174"/>
                </a:lnTo>
                <a:lnTo>
                  <a:pt x="31687" y="51725"/>
                </a:lnTo>
                <a:lnTo>
                  <a:pt x="36371" y="48614"/>
                </a:lnTo>
                <a:lnTo>
                  <a:pt x="39827" y="43877"/>
                </a:lnTo>
                <a:lnTo>
                  <a:pt x="41137" y="41008"/>
                </a:lnTo>
                <a:lnTo>
                  <a:pt x="42034" y="37602"/>
                </a:lnTo>
                <a:lnTo>
                  <a:pt x="42915" y="34199"/>
                </a:lnTo>
                <a:lnTo>
                  <a:pt x="43359" y="30363"/>
                </a:lnTo>
                <a:lnTo>
                  <a:pt x="43359" y="22553"/>
                </a:lnTo>
                <a:lnTo>
                  <a:pt x="43013" y="19202"/>
                </a:lnTo>
                <a:lnTo>
                  <a:pt x="42329" y="16038"/>
                </a:lnTo>
                <a:lnTo>
                  <a:pt x="41616" y="12863"/>
                </a:lnTo>
                <a:lnTo>
                  <a:pt x="40511" y="10083"/>
                </a:lnTo>
                <a:lnTo>
                  <a:pt x="38991" y="7707"/>
                </a:lnTo>
                <a:lnTo>
                  <a:pt x="35510" y="3441"/>
                </a:lnTo>
                <a:lnTo>
                  <a:pt x="30683" y="684"/>
                </a:lnTo>
                <a:lnTo>
                  <a:pt x="27778" y="0"/>
                </a:lnTo>
                <a:lnTo>
                  <a:pt x="24358" y="0"/>
                </a:lnTo>
                <a:lnTo>
                  <a:pt x="21294" y="187"/>
                </a:lnTo>
                <a:lnTo>
                  <a:pt x="18461" y="939"/>
                </a:lnTo>
                <a:lnTo>
                  <a:pt x="15742" y="2246"/>
                </a:lnTo>
                <a:lnTo>
                  <a:pt x="13068" y="3924"/>
                </a:lnTo>
                <a:lnTo>
                  <a:pt x="10407" y="6170"/>
                </a:lnTo>
                <a:lnTo>
                  <a:pt x="7589" y="9004"/>
                </a:lnTo>
                <a:lnTo>
                  <a:pt x="8643" y="17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8428572" y="3143926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1" y="52919"/>
                </a:moveTo>
                <a:lnTo>
                  <a:pt x="8643" y="51267"/>
                </a:lnTo>
                <a:lnTo>
                  <a:pt x="8643" y="19137"/>
                </a:lnTo>
                <a:lnTo>
                  <a:pt x="10972" y="15466"/>
                </a:lnTo>
                <a:lnTo>
                  <a:pt x="12995" y="12722"/>
                </a:lnTo>
                <a:lnTo>
                  <a:pt x="15829" y="9954"/>
                </a:lnTo>
                <a:lnTo>
                  <a:pt x="19231" y="8456"/>
                </a:lnTo>
                <a:lnTo>
                  <a:pt x="22150" y="8672"/>
                </a:lnTo>
                <a:lnTo>
                  <a:pt x="24810" y="9460"/>
                </a:lnTo>
                <a:lnTo>
                  <a:pt x="27461" y="8178"/>
                </a:lnTo>
                <a:lnTo>
                  <a:pt x="27518" y="3657"/>
                </a:lnTo>
                <a:lnTo>
                  <a:pt x="25239" y="673"/>
                </a:lnTo>
                <a:lnTo>
                  <a:pt x="22222" y="76"/>
                </a:lnTo>
                <a:lnTo>
                  <a:pt x="19663" y="0"/>
                </a:lnTo>
                <a:lnTo>
                  <a:pt x="16671" y="659"/>
                </a:lnTo>
                <a:lnTo>
                  <a:pt x="13643" y="2562"/>
                </a:lnTo>
                <a:lnTo>
                  <a:pt x="10309" y="5994"/>
                </a:lnTo>
                <a:lnTo>
                  <a:pt x="7811" y="9550"/>
                </a:lnTo>
                <a:lnTo>
                  <a:pt x="7811" y="2437"/>
                </a:lnTo>
                <a:lnTo>
                  <a:pt x="5839" y="824"/>
                </a:lnTo>
                <a:lnTo>
                  <a:pt x="3128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60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8477366" y="3143923"/>
            <a:ext cx="47127" cy="53658"/>
          </a:xfrm>
          <a:custGeom>
            <a:avLst/>
            <a:gdLst/>
            <a:ahLst/>
            <a:cxnLst/>
            <a:rect l="l" t="t" r="r" b="b"/>
            <a:pathLst>
              <a:path w="47127" h="53658">
                <a:moveTo>
                  <a:pt x="8945" y="23915"/>
                </a:moveTo>
                <a:lnTo>
                  <a:pt x="9255" y="21348"/>
                </a:lnTo>
                <a:lnTo>
                  <a:pt x="9827" y="18986"/>
                </a:lnTo>
                <a:lnTo>
                  <a:pt x="11302" y="14591"/>
                </a:lnTo>
                <a:lnTo>
                  <a:pt x="13694" y="11163"/>
                </a:lnTo>
                <a:lnTo>
                  <a:pt x="17063" y="8888"/>
                </a:lnTo>
                <a:lnTo>
                  <a:pt x="21117" y="7481"/>
                </a:lnTo>
                <a:lnTo>
                  <a:pt x="26474" y="7481"/>
                </a:lnTo>
                <a:lnTo>
                  <a:pt x="30679" y="9028"/>
                </a:lnTo>
                <a:lnTo>
                  <a:pt x="34015" y="11455"/>
                </a:lnTo>
                <a:lnTo>
                  <a:pt x="36208" y="15012"/>
                </a:lnTo>
                <a:lnTo>
                  <a:pt x="37457" y="19418"/>
                </a:lnTo>
                <a:lnTo>
                  <a:pt x="38181" y="24270"/>
                </a:lnTo>
                <a:lnTo>
                  <a:pt x="38181" y="29729"/>
                </a:lnTo>
                <a:lnTo>
                  <a:pt x="37900" y="32321"/>
                </a:lnTo>
                <a:lnTo>
                  <a:pt x="37335" y="34657"/>
                </a:lnTo>
                <a:lnTo>
                  <a:pt x="36560" y="50266"/>
                </a:lnTo>
                <a:lnTo>
                  <a:pt x="39077" y="48373"/>
                </a:lnTo>
                <a:lnTo>
                  <a:pt x="43084" y="43535"/>
                </a:lnTo>
                <a:lnTo>
                  <a:pt x="44592" y="40639"/>
                </a:lnTo>
                <a:lnTo>
                  <a:pt x="45612" y="37288"/>
                </a:lnTo>
                <a:lnTo>
                  <a:pt x="46612" y="33958"/>
                </a:lnTo>
                <a:lnTo>
                  <a:pt x="47127" y="30290"/>
                </a:lnTo>
                <a:lnTo>
                  <a:pt x="47127" y="22226"/>
                </a:lnTo>
                <a:lnTo>
                  <a:pt x="46652" y="18554"/>
                </a:lnTo>
                <a:lnTo>
                  <a:pt x="45683" y="15289"/>
                </a:lnTo>
                <a:lnTo>
                  <a:pt x="44725" y="12038"/>
                </a:lnTo>
                <a:lnTo>
                  <a:pt x="43293" y="9269"/>
                </a:lnTo>
                <a:lnTo>
                  <a:pt x="41367" y="6998"/>
                </a:lnTo>
                <a:lnTo>
                  <a:pt x="37054" y="2970"/>
                </a:lnTo>
                <a:lnTo>
                  <a:pt x="34170" y="1777"/>
                </a:lnTo>
                <a:lnTo>
                  <a:pt x="31290" y="598"/>
                </a:lnTo>
                <a:lnTo>
                  <a:pt x="27910" y="0"/>
                </a:lnTo>
                <a:lnTo>
                  <a:pt x="20026" y="0"/>
                </a:lnTo>
                <a:lnTo>
                  <a:pt x="16508" y="673"/>
                </a:lnTo>
                <a:lnTo>
                  <a:pt x="13506" y="2005"/>
                </a:lnTo>
                <a:lnTo>
                  <a:pt x="10504" y="3341"/>
                </a:lnTo>
                <a:lnTo>
                  <a:pt x="8006" y="5219"/>
                </a:lnTo>
                <a:lnTo>
                  <a:pt x="3985" y="10069"/>
                </a:lnTo>
                <a:lnTo>
                  <a:pt x="2486" y="12952"/>
                </a:lnTo>
                <a:lnTo>
                  <a:pt x="1493" y="16294"/>
                </a:lnTo>
                <a:lnTo>
                  <a:pt x="504" y="19645"/>
                </a:lnTo>
                <a:lnTo>
                  <a:pt x="0" y="23303"/>
                </a:lnTo>
                <a:lnTo>
                  <a:pt x="0" y="31407"/>
                </a:lnTo>
                <a:lnTo>
                  <a:pt x="478" y="35104"/>
                </a:lnTo>
                <a:lnTo>
                  <a:pt x="1410" y="38353"/>
                </a:lnTo>
                <a:lnTo>
                  <a:pt x="2350" y="41605"/>
                </a:lnTo>
                <a:lnTo>
                  <a:pt x="3787" y="44373"/>
                </a:lnTo>
                <a:lnTo>
                  <a:pt x="5712" y="46659"/>
                </a:lnTo>
                <a:lnTo>
                  <a:pt x="10025" y="50674"/>
                </a:lnTo>
                <a:lnTo>
                  <a:pt x="9669" y="34225"/>
                </a:lnTo>
                <a:lnTo>
                  <a:pt x="8945" y="29362"/>
                </a:lnTo>
                <a:lnTo>
                  <a:pt x="8945" y="23915"/>
                </a:lnTo>
                <a:close/>
              </a:path>
              <a:path w="47127" h="53658">
                <a:moveTo>
                  <a:pt x="26023" y="46112"/>
                </a:moveTo>
                <a:lnTo>
                  <a:pt x="20699" y="46112"/>
                </a:lnTo>
                <a:lnTo>
                  <a:pt x="16508" y="44575"/>
                </a:lnTo>
                <a:lnTo>
                  <a:pt x="13150" y="42138"/>
                </a:lnTo>
                <a:lnTo>
                  <a:pt x="10932" y="38632"/>
                </a:lnTo>
                <a:lnTo>
                  <a:pt x="9669" y="34225"/>
                </a:lnTo>
                <a:lnTo>
                  <a:pt x="10025" y="50674"/>
                </a:lnTo>
                <a:lnTo>
                  <a:pt x="12909" y="51865"/>
                </a:lnTo>
                <a:lnTo>
                  <a:pt x="15788" y="53060"/>
                </a:lnTo>
                <a:lnTo>
                  <a:pt x="19169" y="53658"/>
                </a:lnTo>
                <a:lnTo>
                  <a:pt x="27028" y="53658"/>
                </a:lnTo>
                <a:lnTo>
                  <a:pt x="30520" y="52984"/>
                </a:lnTo>
                <a:lnTo>
                  <a:pt x="33536" y="51624"/>
                </a:lnTo>
                <a:lnTo>
                  <a:pt x="36560" y="50266"/>
                </a:lnTo>
                <a:lnTo>
                  <a:pt x="37335" y="34657"/>
                </a:lnTo>
                <a:lnTo>
                  <a:pt x="35887" y="39038"/>
                </a:lnTo>
                <a:lnTo>
                  <a:pt x="33487" y="42444"/>
                </a:lnTo>
                <a:lnTo>
                  <a:pt x="30091" y="44705"/>
                </a:lnTo>
                <a:lnTo>
                  <a:pt x="26023" y="461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8549391" y="3172852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7" y="0"/>
                </a:moveTo>
                <a:lnTo>
                  <a:pt x="7870" y="21244"/>
                </a:lnTo>
                <a:lnTo>
                  <a:pt x="12758" y="24027"/>
                </a:lnTo>
                <a:lnTo>
                  <a:pt x="12316" y="12852"/>
                </a:lnTo>
                <a:lnTo>
                  <a:pt x="10501" y="9206"/>
                </a:lnTo>
                <a:lnTo>
                  <a:pt x="9497" y="4759"/>
                </a:lnTo>
                <a:lnTo>
                  <a:pt x="8947" y="0"/>
                </a:lnTo>
                <a:close/>
              </a:path>
              <a:path w="12758" h="75653">
                <a:moveTo>
                  <a:pt x="34660" y="-49923"/>
                </a:moveTo>
                <a:lnTo>
                  <a:pt x="34660" y="-21553"/>
                </a:lnTo>
                <a:lnTo>
                  <a:pt x="32418" y="-23978"/>
                </a:lnTo>
                <a:lnTo>
                  <a:pt x="27886" y="-27063"/>
                </a:lnTo>
                <a:lnTo>
                  <a:pt x="23079" y="-28933"/>
                </a:lnTo>
                <a:lnTo>
                  <a:pt x="17000" y="-28933"/>
                </a:lnTo>
                <a:lnTo>
                  <a:pt x="14069" y="-28295"/>
                </a:lnTo>
                <a:lnTo>
                  <a:pt x="11545" y="-27014"/>
                </a:lnTo>
                <a:lnTo>
                  <a:pt x="6887" y="-23888"/>
                </a:lnTo>
                <a:lnTo>
                  <a:pt x="3467" y="-19116"/>
                </a:lnTo>
                <a:lnTo>
                  <a:pt x="2181" y="-16231"/>
                </a:lnTo>
                <a:lnTo>
                  <a:pt x="1300" y="-12840"/>
                </a:lnTo>
                <a:lnTo>
                  <a:pt x="425" y="-9464"/>
                </a:lnTo>
                <a:lnTo>
                  <a:pt x="0" y="-5676"/>
                </a:lnTo>
                <a:lnTo>
                  <a:pt x="0" y="2056"/>
                </a:lnTo>
                <a:lnTo>
                  <a:pt x="342" y="5433"/>
                </a:lnTo>
                <a:lnTo>
                  <a:pt x="1041" y="8633"/>
                </a:lnTo>
                <a:lnTo>
                  <a:pt x="1739" y="11833"/>
                </a:lnTo>
                <a:lnTo>
                  <a:pt x="2840" y="14630"/>
                </a:lnTo>
                <a:lnTo>
                  <a:pt x="4363" y="16992"/>
                </a:lnTo>
                <a:lnTo>
                  <a:pt x="7870" y="21244"/>
                </a:lnTo>
                <a:lnTo>
                  <a:pt x="8947" y="0"/>
                </a:lnTo>
                <a:lnTo>
                  <a:pt x="8947" y="-4776"/>
                </a:lnTo>
                <a:lnTo>
                  <a:pt x="9608" y="-9298"/>
                </a:lnTo>
                <a:lnTo>
                  <a:pt x="10735" y="-13539"/>
                </a:lnTo>
                <a:lnTo>
                  <a:pt x="12661" y="-17081"/>
                </a:lnTo>
                <a:lnTo>
                  <a:pt x="15455" y="-19608"/>
                </a:lnTo>
                <a:lnTo>
                  <a:pt x="18853" y="-21235"/>
                </a:lnTo>
                <a:lnTo>
                  <a:pt x="23422" y="-21235"/>
                </a:lnTo>
                <a:lnTo>
                  <a:pt x="27886" y="-18874"/>
                </a:lnTo>
                <a:lnTo>
                  <a:pt x="32331" y="-15001"/>
                </a:lnTo>
                <a:lnTo>
                  <a:pt x="34660" y="-12001"/>
                </a:lnTo>
                <a:lnTo>
                  <a:pt x="34660" y="7528"/>
                </a:lnTo>
                <a:lnTo>
                  <a:pt x="32003" y="10793"/>
                </a:lnTo>
                <a:lnTo>
                  <a:pt x="28401" y="14198"/>
                </a:lnTo>
                <a:lnTo>
                  <a:pt x="25078" y="16268"/>
                </a:lnTo>
                <a:lnTo>
                  <a:pt x="21831" y="17078"/>
                </a:lnTo>
                <a:lnTo>
                  <a:pt x="18411" y="17078"/>
                </a:lnTo>
                <a:lnTo>
                  <a:pt x="15012" y="15415"/>
                </a:lnTo>
                <a:lnTo>
                  <a:pt x="12316" y="12852"/>
                </a:lnTo>
                <a:lnTo>
                  <a:pt x="12758" y="24027"/>
                </a:lnTo>
                <a:lnTo>
                  <a:pt x="15699" y="24739"/>
                </a:lnTo>
                <a:lnTo>
                  <a:pt x="22341" y="24739"/>
                </a:lnTo>
                <a:lnTo>
                  <a:pt x="25261" y="23950"/>
                </a:lnTo>
                <a:lnTo>
                  <a:pt x="27932" y="22388"/>
                </a:lnTo>
                <a:lnTo>
                  <a:pt x="30608" y="20840"/>
                </a:lnTo>
                <a:lnTo>
                  <a:pt x="33181" y="18666"/>
                </a:lnTo>
                <a:lnTo>
                  <a:pt x="35655" y="15872"/>
                </a:lnTo>
                <a:lnTo>
                  <a:pt x="35655" y="22338"/>
                </a:lnTo>
                <a:lnTo>
                  <a:pt x="37750" y="23911"/>
                </a:lnTo>
                <a:lnTo>
                  <a:pt x="40292" y="24027"/>
                </a:lnTo>
                <a:lnTo>
                  <a:pt x="43355" y="22338"/>
                </a:lnTo>
                <a:lnTo>
                  <a:pt x="43355" y="-49923"/>
                </a:lnTo>
                <a:lnTo>
                  <a:pt x="43121" y="-50673"/>
                </a:lnTo>
                <a:lnTo>
                  <a:pt x="40547" y="-51626"/>
                </a:lnTo>
                <a:lnTo>
                  <a:pt x="37433" y="-51626"/>
                </a:lnTo>
                <a:lnTo>
                  <a:pt x="34660" y="-49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8623213" y="3144697"/>
            <a:ext cx="40632" cy="52880"/>
          </a:xfrm>
          <a:custGeom>
            <a:avLst/>
            <a:gdLst/>
            <a:ahLst/>
            <a:cxnLst/>
            <a:rect l="l" t="t" r="r" b="b"/>
            <a:pathLst>
              <a:path w="40632" h="52880">
                <a:moveTo>
                  <a:pt x="8689" y="1662"/>
                </a:moveTo>
                <a:lnTo>
                  <a:pt x="8467" y="924"/>
                </a:lnTo>
                <a:lnTo>
                  <a:pt x="5867" y="0"/>
                </a:lnTo>
                <a:lnTo>
                  <a:pt x="2792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6"/>
                </a:lnTo>
                <a:lnTo>
                  <a:pt x="1432" y="42810"/>
                </a:lnTo>
                <a:lnTo>
                  <a:pt x="3700" y="46835"/>
                </a:lnTo>
                <a:lnTo>
                  <a:pt x="6764" y="50176"/>
                </a:lnTo>
                <a:lnTo>
                  <a:pt x="11065" y="52346"/>
                </a:lnTo>
                <a:lnTo>
                  <a:pt x="13716" y="52880"/>
                </a:lnTo>
                <a:lnTo>
                  <a:pt x="19536" y="52880"/>
                </a:lnTo>
                <a:lnTo>
                  <a:pt x="22197" y="52181"/>
                </a:lnTo>
                <a:lnTo>
                  <a:pt x="24806" y="50759"/>
                </a:lnTo>
                <a:lnTo>
                  <a:pt x="27431" y="49352"/>
                </a:lnTo>
                <a:lnTo>
                  <a:pt x="30088" y="47101"/>
                </a:lnTo>
                <a:lnTo>
                  <a:pt x="32763" y="44030"/>
                </a:lnTo>
                <a:lnTo>
                  <a:pt x="32763" y="50492"/>
                </a:lnTo>
                <a:lnTo>
                  <a:pt x="35253" y="52144"/>
                </a:lnTo>
                <a:lnTo>
                  <a:pt x="38047" y="52144"/>
                </a:lnTo>
                <a:lnTo>
                  <a:pt x="40632" y="50492"/>
                </a:lnTo>
                <a:lnTo>
                  <a:pt x="40632" y="1662"/>
                </a:lnTo>
                <a:lnTo>
                  <a:pt x="40388" y="924"/>
                </a:lnTo>
                <a:lnTo>
                  <a:pt x="37824" y="0"/>
                </a:lnTo>
                <a:lnTo>
                  <a:pt x="34700" y="0"/>
                </a:lnTo>
                <a:lnTo>
                  <a:pt x="31931" y="1662"/>
                </a:lnTo>
                <a:lnTo>
                  <a:pt x="31931" y="35787"/>
                </a:lnTo>
                <a:lnTo>
                  <a:pt x="29526" y="38862"/>
                </a:lnTo>
                <a:lnTo>
                  <a:pt x="25091" y="42796"/>
                </a:lnTo>
                <a:lnTo>
                  <a:pt x="20800" y="45172"/>
                </a:lnTo>
                <a:lnTo>
                  <a:pt x="16951" y="45172"/>
                </a:lnTo>
                <a:lnTo>
                  <a:pt x="12980" y="43494"/>
                </a:lnTo>
                <a:lnTo>
                  <a:pt x="10295" y="40143"/>
                </a:lnTo>
                <a:lnTo>
                  <a:pt x="9277" y="36968"/>
                </a:lnTo>
                <a:lnTo>
                  <a:pt x="8689" y="32942"/>
                </a:lnTo>
                <a:lnTo>
                  <a:pt x="8689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8691260" y="3143973"/>
            <a:ext cx="37177" cy="53607"/>
          </a:xfrm>
          <a:custGeom>
            <a:avLst/>
            <a:gdLst/>
            <a:ahLst/>
            <a:cxnLst/>
            <a:rect l="l" t="t" r="r" b="b"/>
            <a:pathLst>
              <a:path w="37177" h="53607">
                <a:moveTo>
                  <a:pt x="9006" y="20624"/>
                </a:moveTo>
                <a:lnTo>
                  <a:pt x="10113" y="15811"/>
                </a:lnTo>
                <a:lnTo>
                  <a:pt x="12330" y="12509"/>
                </a:lnTo>
                <a:lnTo>
                  <a:pt x="14536" y="9194"/>
                </a:lnTo>
                <a:lnTo>
                  <a:pt x="17736" y="7545"/>
                </a:lnTo>
                <a:lnTo>
                  <a:pt x="23915" y="7545"/>
                </a:lnTo>
                <a:lnTo>
                  <a:pt x="27147" y="8434"/>
                </a:lnTo>
                <a:lnTo>
                  <a:pt x="30949" y="10413"/>
                </a:lnTo>
                <a:lnTo>
                  <a:pt x="33534" y="12395"/>
                </a:lnTo>
                <a:lnTo>
                  <a:pt x="36493" y="12444"/>
                </a:lnTo>
                <a:lnTo>
                  <a:pt x="36968" y="9499"/>
                </a:lnTo>
                <a:lnTo>
                  <a:pt x="36713" y="6691"/>
                </a:lnTo>
                <a:lnTo>
                  <a:pt x="34368" y="3822"/>
                </a:lnTo>
                <a:lnTo>
                  <a:pt x="31452" y="2044"/>
                </a:lnTo>
                <a:lnTo>
                  <a:pt x="27773" y="712"/>
                </a:lnTo>
                <a:lnTo>
                  <a:pt x="24955" y="139"/>
                </a:lnTo>
                <a:lnTo>
                  <a:pt x="21988" y="0"/>
                </a:lnTo>
                <a:lnTo>
                  <a:pt x="18889" y="0"/>
                </a:lnTo>
                <a:lnTo>
                  <a:pt x="15994" y="532"/>
                </a:lnTo>
                <a:lnTo>
                  <a:pt x="13323" y="1601"/>
                </a:lnTo>
                <a:lnTo>
                  <a:pt x="10652" y="2666"/>
                </a:lnTo>
                <a:lnTo>
                  <a:pt x="8323" y="4305"/>
                </a:lnTo>
                <a:lnTo>
                  <a:pt x="4389" y="8712"/>
                </a:lnTo>
                <a:lnTo>
                  <a:pt x="2829" y="11545"/>
                </a:lnTo>
                <a:lnTo>
                  <a:pt x="1691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68" y="35369"/>
                </a:lnTo>
                <a:lnTo>
                  <a:pt x="1385" y="38609"/>
                </a:lnTo>
                <a:lnTo>
                  <a:pt x="2307" y="41846"/>
                </a:lnTo>
                <a:lnTo>
                  <a:pt x="3653" y="44578"/>
                </a:lnTo>
                <a:lnTo>
                  <a:pt x="5417" y="46785"/>
                </a:lnTo>
                <a:lnTo>
                  <a:pt x="9367" y="50709"/>
                </a:lnTo>
                <a:lnTo>
                  <a:pt x="11987" y="51879"/>
                </a:lnTo>
                <a:lnTo>
                  <a:pt x="14612" y="53035"/>
                </a:lnTo>
                <a:lnTo>
                  <a:pt x="17600" y="53607"/>
                </a:lnTo>
                <a:lnTo>
                  <a:pt x="22630" y="53607"/>
                </a:lnTo>
                <a:lnTo>
                  <a:pt x="25765" y="53110"/>
                </a:lnTo>
                <a:lnTo>
                  <a:pt x="28735" y="52376"/>
                </a:lnTo>
                <a:lnTo>
                  <a:pt x="31327" y="51321"/>
                </a:lnTo>
                <a:lnTo>
                  <a:pt x="34617" y="49377"/>
                </a:lnTo>
                <a:lnTo>
                  <a:pt x="36943" y="46532"/>
                </a:lnTo>
                <a:lnTo>
                  <a:pt x="37177" y="43789"/>
                </a:lnTo>
                <a:lnTo>
                  <a:pt x="37152" y="42443"/>
                </a:lnTo>
                <a:lnTo>
                  <a:pt x="35351" y="39660"/>
                </a:lnTo>
                <a:lnTo>
                  <a:pt x="32335" y="41946"/>
                </a:lnTo>
                <a:lnTo>
                  <a:pt x="28832" y="44222"/>
                </a:lnTo>
                <a:lnTo>
                  <a:pt x="25826" y="45529"/>
                </a:lnTo>
                <a:lnTo>
                  <a:pt x="22100" y="45845"/>
                </a:lnTo>
                <a:lnTo>
                  <a:pt x="18144" y="45467"/>
                </a:lnTo>
                <a:lnTo>
                  <a:pt x="14904" y="43905"/>
                </a:lnTo>
                <a:lnTo>
                  <a:pt x="12405" y="41122"/>
                </a:lnTo>
                <a:lnTo>
                  <a:pt x="10443" y="37555"/>
                </a:lnTo>
                <a:lnTo>
                  <a:pt x="9302" y="32816"/>
                </a:lnTo>
                <a:lnTo>
                  <a:pt x="9006" y="30059"/>
                </a:lnTo>
                <a:lnTo>
                  <a:pt x="9006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8751481" y="3143923"/>
            <a:ext cx="43355" cy="53658"/>
          </a:xfrm>
          <a:custGeom>
            <a:avLst/>
            <a:gdLst/>
            <a:ahLst/>
            <a:cxnLst/>
            <a:rect l="l" t="t" r="r" b="b"/>
            <a:pathLst>
              <a:path w="43355" h="53658">
                <a:moveTo>
                  <a:pt x="42962" y="16931"/>
                </a:moveTo>
                <a:lnTo>
                  <a:pt x="42181" y="14122"/>
                </a:lnTo>
                <a:lnTo>
                  <a:pt x="41396" y="11318"/>
                </a:lnTo>
                <a:lnTo>
                  <a:pt x="38491" y="6807"/>
                </a:lnTo>
                <a:lnTo>
                  <a:pt x="34678" y="3074"/>
                </a:lnTo>
                <a:lnTo>
                  <a:pt x="32064" y="1828"/>
                </a:lnTo>
                <a:lnTo>
                  <a:pt x="29466" y="612"/>
                </a:lnTo>
                <a:lnTo>
                  <a:pt x="26319" y="0"/>
                </a:lnTo>
                <a:lnTo>
                  <a:pt x="26352" y="6998"/>
                </a:lnTo>
                <a:lnTo>
                  <a:pt x="29505" y="8333"/>
                </a:lnTo>
                <a:lnTo>
                  <a:pt x="31636" y="11012"/>
                </a:lnTo>
                <a:lnTo>
                  <a:pt x="33757" y="13690"/>
                </a:lnTo>
                <a:lnTo>
                  <a:pt x="34776" y="17373"/>
                </a:lnTo>
                <a:lnTo>
                  <a:pt x="34664" y="22075"/>
                </a:lnTo>
                <a:lnTo>
                  <a:pt x="8949" y="22075"/>
                </a:lnTo>
                <a:lnTo>
                  <a:pt x="9022" y="20091"/>
                </a:lnTo>
                <a:lnTo>
                  <a:pt x="10443" y="3114"/>
                </a:lnTo>
                <a:lnTo>
                  <a:pt x="8068" y="4903"/>
                </a:lnTo>
                <a:lnTo>
                  <a:pt x="4128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2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23" y="42001"/>
                </a:lnTo>
                <a:lnTo>
                  <a:pt x="4032" y="44780"/>
                </a:lnTo>
                <a:lnTo>
                  <a:pt x="6019" y="46979"/>
                </a:lnTo>
                <a:lnTo>
                  <a:pt x="10458" y="50864"/>
                </a:lnTo>
                <a:lnTo>
                  <a:pt x="13384" y="51969"/>
                </a:lnTo>
                <a:lnTo>
                  <a:pt x="16290" y="53086"/>
                </a:lnTo>
                <a:lnTo>
                  <a:pt x="19685" y="53658"/>
                </a:lnTo>
                <a:lnTo>
                  <a:pt x="23558" y="53658"/>
                </a:lnTo>
                <a:lnTo>
                  <a:pt x="27900" y="53492"/>
                </a:lnTo>
                <a:lnTo>
                  <a:pt x="31845" y="52793"/>
                </a:lnTo>
                <a:lnTo>
                  <a:pt x="35082" y="51969"/>
                </a:lnTo>
                <a:lnTo>
                  <a:pt x="37804" y="51094"/>
                </a:lnTo>
                <a:lnTo>
                  <a:pt x="41051" y="48820"/>
                </a:lnTo>
                <a:lnTo>
                  <a:pt x="41371" y="46167"/>
                </a:lnTo>
                <a:lnTo>
                  <a:pt x="40794" y="43002"/>
                </a:lnTo>
                <a:lnTo>
                  <a:pt x="38073" y="43268"/>
                </a:lnTo>
                <a:lnTo>
                  <a:pt x="34919" y="44554"/>
                </a:lnTo>
                <a:lnTo>
                  <a:pt x="32125" y="45443"/>
                </a:lnTo>
                <a:lnTo>
                  <a:pt x="28623" y="46192"/>
                </a:lnTo>
                <a:lnTo>
                  <a:pt x="24368" y="46382"/>
                </a:lnTo>
                <a:lnTo>
                  <a:pt x="21539" y="46382"/>
                </a:lnTo>
                <a:lnTo>
                  <a:pt x="17161" y="45137"/>
                </a:lnTo>
                <a:lnTo>
                  <a:pt x="13594" y="43106"/>
                </a:lnTo>
                <a:lnTo>
                  <a:pt x="11141" y="40007"/>
                </a:lnTo>
                <a:lnTo>
                  <a:pt x="9744" y="35967"/>
                </a:lnTo>
                <a:lnTo>
                  <a:pt x="8949" y="31344"/>
                </a:lnTo>
                <a:lnTo>
                  <a:pt x="8949" y="28652"/>
                </a:lnTo>
                <a:lnTo>
                  <a:pt x="39999" y="28652"/>
                </a:lnTo>
                <a:lnTo>
                  <a:pt x="42325" y="27738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31"/>
                </a:lnTo>
                <a:close/>
              </a:path>
              <a:path w="43355" h="53658">
                <a:moveTo>
                  <a:pt x="9022" y="20091"/>
                </a:moveTo>
                <a:lnTo>
                  <a:pt x="9954" y="16358"/>
                </a:lnTo>
                <a:lnTo>
                  <a:pt x="11398" y="12917"/>
                </a:lnTo>
                <a:lnTo>
                  <a:pt x="14928" y="9083"/>
                </a:lnTo>
                <a:lnTo>
                  <a:pt x="18154" y="7419"/>
                </a:lnTo>
                <a:lnTo>
                  <a:pt x="22172" y="6998"/>
                </a:lnTo>
                <a:lnTo>
                  <a:pt x="26352" y="6998"/>
                </a:lnTo>
                <a:lnTo>
                  <a:pt x="26319" y="0"/>
                </a:lnTo>
                <a:lnTo>
                  <a:pt x="19159" y="0"/>
                </a:lnTo>
                <a:lnTo>
                  <a:pt x="16035" y="623"/>
                </a:lnTo>
                <a:lnTo>
                  <a:pt x="13251" y="1868"/>
                </a:lnTo>
                <a:lnTo>
                  <a:pt x="10443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8861809" y="3120613"/>
            <a:ext cx="16953" cy="27863"/>
          </a:xfrm>
          <a:custGeom>
            <a:avLst/>
            <a:gdLst/>
            <a:ahLst/>
            <a:cxnLst/>
            <a:rect l="l" t="t" r="r" b="b"/>
            <a:pathLst>
              <a:path w="16953" h="27863">
                <a:moveTo>
                  <a:pt x="10052" y="16574"/>
                </a:moveTo>
                <a:lnTo>
                  <a:pt x="16953" y="1601"/>
                </a:lnTo>
                <a:lnTo>
                  <a:pt x="15595" y="0"/>
                </a:lnTo>
                <a:lnTo>
                  <a:pt x="12860" y="74"/>
                </a:lnTo>
                <a:lnTo>
                  <a:pt x="10311" y="1536"/>
                </a:lnTo>
                <a:lnTo>
                  <a:pt x="3139" y="12725"/>
                </a:lnTo>
                <a:lnTo>
                  <a:pt x="2048" y="14439"/>
                </a:lnTo>
                <a:lnTo>
                  <a:pt x="666" y="17766"/>
                </a:lnTo>
                <a:lnTo>
                  <a:pt x="152" y="20433"/>
                </a:lnTo>
                <a:lnTo>
                  <a:pt x="0" y="23468"/>
                </a:lnTo>
                <a:lnTo>
                  <a:pt x="763" y="26823"/>
                </a:lnTo>
                <a:lnTo>
                  <a:pt x="3348" y="27863"/>
                </a:lnTo>
                <a:lnTo>
                  <a:pt x="6596" y="27863"/>
                </a:lnTo>
                <a:lnTo>
                  <a:pt x="9526" y="26376"/>
                </a:lnTo>
                <a:lnTo>
                  <a:pt x="10052" y="23468"/>
                </a:lnTo>
                <a:lnTo>
                  <a:pt x="10052" y="165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8898548" y="3144690"/>
            <a:ext cx="44874" cy="52185"/>
          </a:xfrm>
          <a:custGeom>
            <a:avLst/>
            <a:gdLst/>
            <a:ahLst/>
            <a:cxnLst/>
            <a:rect l="l" t="t" r="r" b="b"/>
            <a:pathLst>
              <a:path w="44874" h="52185">
                <a:moveTo>
                  <a:pt x="514" y="3848"/>
                </a:moveTo>
                <a:lnTo>
                  <a:pt x="16535" y="50227"/>
                </a:lnTo>
                <a:lnTo>
                  <a:pt x="17106" y="51155"/>
                </a:lnTo>
                <a:lnTo>
                  <a:pt x="19843" y="52081"/>
                </a:lnTo>
                <a:lnTo>
                  <a:pt x="22453" y="52185"/>
                </a:lnTo>
                <a:lnTo>
                  <a:pt x="25775" y="52056"/>
                </a:lnTo>
                <a:lnTo>
                  <a:pt x="28375" y="50227"/>
                </a:lnTo>
                <a:lnTo>
                  <a:pt x="44456" y="3848"/>
                </a:lnTo>
                <a:lnTo>
                  <a:pt x="44874" y="1562"/>
                </a:lnTo>
                <a:lnTo>
                  <a:pt x="44874" y="1281"/>
                </a:lnTo>
                <a:lnTo>
                  <a:pt x="42311" y="0"/>
                </a:lnTo>
                <a:lnTo>
                  <a:pt x="39135" y="13"/>
                </a:lnTo>
                <a:lnTo>
                  <a:pt x="36071" y="1728"/>
                </a:lnTo>
                <a:lnTo>
                  <a:pt x="22932" y="41986"/>
                </a:lnTo>
                <a:lnTo>
                  <a:pt x="22561" y="41986"/>
                </a:lnTo>
                <a:lnTo>
                  <a:pt x="9265" y="1728"/>
                </a:lnTo>
                <a:lnTo>
                  <a:pt x="8665" y="698"/>
                </a:lnTo>
                <a:lnTo>
                  <a:pt x="6051" y="13"/>
                </a:lnTo>
                <a:lnTo>
                  <a:pt x="2754" y="0"/>
                </a:lnTo>
                <a:lnTo>
                  <a:pt x="0" y="1281"/>
                </a:lnTo>
                <a:lnTo>
                  <a:pt x="514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8965313" y="3143923"/>
            <a:ext cx="26907" cy="53658"/>
          </a:xfrm>
          <a:custGeom>
            <a:avLst/>
            <a:gdLst/>
            <a:ahLst/>
            <a:cxnLst/>
            <a:rect l="l" t="t" r="r" b="b"/>
            <a:pathLst>
              <a:path w="26907" h="53658">
                <a:moveTo>
                  <a:pt x="22078" y="46061"/>
                </a:moveTo>
                <a:lnTo>
                  <a:pt x="17701" y="46659"/>
                </a:lnTo>
                <a:lnTo>
                  <a:pt x="16341" y="53658"/>
                </a:lnTo>
                <a:lnTo>
                  <a:pt x="19159" y="53658"/>
                </a:lnTo>
                <a:lnTo>
                  <a:pt x="21845" y="53021"/>
                </a:lnTo>
                <a:lnTo>
                  <a:pt x="26907" y="50482"/>
                </a:lnTo>
                <a:lnTo>
                  <a:pt x="25952" y="43675"/>
                </a:lnTo>
                <a:lnTo>
                  <a:pt x="22078" y="46061"/>
                </a:lnTo>
                <a:close/>
              </a:path>
              <a:path w="26907" h="53658">
                <a:moveTo>
                  <a:pt x="3298" y="12089"/>
                </a:moveTo>
                <a:lnTo>
                  <a:pt x="5943" y="11520"/>
                </a:lnTo>
                <a:lnTo>
                  <a:pt x="9144" y="9777"/>
                </a:lnTo>
                <a:lnTo>
                  <a:pt x="11906" y="8586"/>
                </a:lnTo>
                <a:lnTo>
                  <a:pt x="15285" y="7531"/>
                </a:lnTo>
                <a:lnTo>
                  <a:pt x="19331" y="7264"/>
                </a:lnTo>
                <a:lnTo>
                  <a:pt x="22993" y="7517"/>
                </a:lnTo>
                <a:lnTo>
                  <a:pt x="26819" y="9208"/>
                </a:lnTo>
                <a:lnTo>
                  <a:pt x="29164" y="12330"/>
                </a:lnTo>
                <a:lnTo>
                  <a:pt x="29923" y="15228"/>
                </a:lnTo>
                <a:lnTo>
                  <a:pt x="30118" y="18756"/>
                </a:lnTo>
                <a:lnTo>
                  <a:pt x="30118" y="22569"/>
                </a:lnTo>
                <a:lnTo>
                  <a:pt x="19955" y="22569"/>
                </a:lnTo>
                <a:lnTo>
                  <a:pt x="16647" y="22910"/>
                </a:lnTo>
                <a:lnTo>
                  <a:pt x="13716" y="23572"/>
                </a:lnTo>
                <a:lnTo>
                  <a:pt x="10789" y="24243"/>
                </a:lnTo>
                <a:lnTo>
                  <a:pt x="8313" y="25247"/>
                </a:lnTo>
                <a:lnTo>
                  <a:pt x="4265" y="27914"/>
                </a:lnTo>
                <a:lnTo>
                  <a:pt x="1630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5" y="49759"/>
                </a:lnTo>
                <a:lnTo>
                  <a:pt x="7599" y="51995"/>
                </a:lnTo>
                <a:lnTo>
                  <a:pt x="11624" y="53327"/>
                </a:lnTo>
                <a:lnTo>
                  <a:pt x="16341" y="53658"/>
                </a:lnTo>
                <a:lnTo>
                  <a:pt x="17701" y="46659"/>
                </a:lnTo>
                <a:lnTo>
                  <a:pt x="14918" y="46659"/>
                </a:lnTo>
                <a:lnTo>
                  <a:pt x="12736" y="45910"/>
                </a:lnTo>
                <a:lnTo>
                  <a:pt x="9626" y="42912"/>
                </a:lnTo>
                <a:lnTo>
                  <a:pt x="8863" y="38353"/>
                </a:lnTo>
                <a:lnTo>
                  <a:pt x="9659" y="34430"/>
                </a:lnTo>
                <a:lnTo>
                  <a:pt x="12211" y="31482"/>
                </a:lnTo>
                <a:lnTo>
                  <a:pt x="14810" y="30059"/>
                </a:lnTo>
                <a:lnTo>
                  <a:pt x="18291" y="29235"/>
                </a:lnTo>
                <a:lnTo>
                  <a:pt x="22726" y="29019"/>
                </a:lnTo>
                <a:lnTo>
                  <a:pt x="30118" y="29019"/>
                </a:lnTo>
                <a:lnTo>
                  <a:pt x="30118" y="39383"/>
                </a:lnTo>
                <a:lnTo>
                  <a:pt x="25952" y="43675"/>
                </a:lnTo>
                <a:lnTo>
                  <a:pt x="26907" y="50482"/>
                </a:lnTo>
                <a:lnTo>
                  <a:pt x="31269" y="46443"/>
                </a:lnTo>
                <a:lnTo>
                  <a:pt x="31269" y="51321"/>
                </a:lnTo>
                <a:lnTo>
                  <a:pt x="33354" y="52895"/>
                </a:lnTo>
                <a:lnTo>
                  <a:pt x="35928" y="52960"/>
                </a:lnTo>
                <a:lnTo>
                  <a:pt x="38696" y="51321"/>
                </a:lnTo>
                <a:lnTo>
                  <a:pt x="38696" y="15354"/>
                </a:lnTo>
                <a:lnTo>
                  <a:pt x="38380" y="12686"/>
                </a:lnTo>
                <a:lnTo>
                  <a:pt x="37044" y="8129"/>
                </a:lnTo>
                <a:lnTo>
                  <a:pt x="34505" y="4687"/>
                </a:lnTo>
                <a:lnTo>
                  <a:pt x="31122" y="1979"/>
                </a:lnTo>
                <a:lnTo>
                  <a:pt x="26381" y="392"/>
                </a:lnTo>
                <a:lnTo>
                  <a:pt x="23497" y="0"/>
                </a:lnTo>
                <a:lnTo>
                  <a:pt x="20114" y="0"/>
                </a:lnTo>
                <a:lnTo>
                  <a:pt x="16502" y="176"/>
                </a:lnTo>
                <a:lnTo>
                  <a:pt x="12946" y="849"/>
                </a:lnTo>
                <a:lnTo>
                  <a:pt x="9795" y="1803"/>
                </a:lnTo>
                <a:lnTo>
                  <a:pt x="5825" y="3542"/>
                </a:lnTo>
                <a:lnTo>
                  <a:pt x="2487" y="6692"/>
                </a:lnTo>
                <a:lnTo>
                  <a:pt x="2305" y="9385"/>
                </a:lnTo>
                <a:lnTo>
                  <a:pt x="3298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9035315" y="3120998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703"/>
                </a:lnTo>
                <a:lnTo>
                  <a:pt x="8423" y="939"/>
                </a:lnTo>
                <a:lnTo>
                  <a:pt x="5871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57" y="75844"/>
                </a:lnTo>
                <a:lnTo>
                  <a:pt x="5871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9074894" y="3144697"/>
            <a:ext cx="40633" cy="52880"/>
          </a:xfrm>
          <a:custGeom>
            <a:avLst/>
            <a:gdLst/>
            <a:ahLst/>
            <a:cxnLst/>
            <a:rect l="l" t="t" r="r" b="b"/>
            <a:pathLst>
              <a:path w="40633" h="52880">
                <a:moveTo>
                  <a:pt x="8690" y="1662"/>
                </a:moveTo>
                <a:lnTo>
                  <a:pt x="8482" y="924"/>
                </a:lnTo>
                <a:lnTo>
                  <a:pt x="5871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33"/>
                </a:lnTo>
                <a:lnTo>
                  <a:pt x="280" y="37846"/>
                </a:lnTo>
                <a:lnTo>
                  <a:pt x="1436" y="42810"/>
                </a:lnTo>
                <a:lnTo>
                  <a:pt x="3714" y="46835"/>
                </a:lnTo>
                <a:lnTo>
                  <a:pt x="6779" y="50176"/>
                </a:lnTo>
                <a:lnTo>
                  <a:pt x="11066" y="52346"/>
                </a:lnTo>
                <a:lnTo>
                  <a:pt x="13712" y="52880"/>
                </a:lnTo>
                <a:lnTo>
                  <a:pt x="19537" y="52880"/>
                </a:lnTo>
                <a:lnTo>
                  <a:pt x="22198" y="52181"/>
                </a:lnTo>
                <a:lnTo>
                  <a:pt x="24822" y="50759"/>
                </a:lnTo>
                <a:lnTo>
                  <a:pt x="27432" y="49352"/>
                </a:lnTo>
                <a:lnTo>
                  <a:pt x="30092" y="47101"/>
                </a:lnTo>
                <a:lnTo>
                  <a:pt x="32774" y="44030"/>
                </a:lnTo>
                <a:lnTo>
                  <a:pt x="32774" y="50492"/>
                </a:lnTo>
                <a:lnTo>
                  <a:pt x="35251" y="52144"/>
                </a:lnTo>
                <a:lnTo>
                  <a:pt x="38059" y="52144"/>
                </a:lnTo>
                <a:lnTo>
                  <a:pt x="40633" y="50492"/>
                </a:lnTo>
                <a:lnTo>
                  <a:pt x="40633" y="1662"/>
                </a:lnTo>
                <a:lnTo>
                  <a:pt x="40388" y="924"/>
                </a:lnTo>
                <a:lnTo>
                  <a:pt x="37829" y="0"/>
                </a:lnTo>
                <a:lnTo>
                  <a:pt x="34715" y="0"/>
                </a:lnTo>
                <a:lnTo>
                  <a:pt x="31943" y="1662"/>
                </a:lnTo>
                <a:lnTo>
                  <a:pt x="31943" y="35787"/>
                </a:lnTo>
                <a:lnTo>
                  <a:pt x="29541" y="38862"/>
                </a:lnTo>
                <a:lnTo>
                  <a:pt x="25102" y="42796"/>
                </a:lnTo>
                <a:lnTo>
                  <a:pt x="20797" y="45172"/>
                </a:lnTo>
                <a:lnTo>
                  <a:pt x="16963" y="45172"/>
                </a:lnTo>
                <a:lnTo>
                  <a:pt x="12981" y="43494"/>
                </a:lnTo>
                <a:lnTo>
                  <a:pt x="10295" y="40143"/>
                </a:lnTo>
                <a:lnTo>
                  <a:pt x="9291" y="36968"/>
                </a:lnTo>
                <a:lnTo>
                  <a:pt x="8690" y="32942"/>
                </a:lnTo>
                <a:lnTo>
                  <a:pt x="8690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9143719" y="3143923"/>
            <a:ext cx="43355" cy="53658"/>
          </a:xfrm>
          <a:custGeom>
            <a:avLst/>
            <a:gdLst/>
            <a:ahLst/>
            <a:cxnLst/>
            <a:rect l="l" t="t" r="r" b="b"/>
            <a:pathLst>
              <a:path w="43355" h="53658">
                <a:moveTo>
                  <a:pt x="42962" y="16931"/>
                </a:moveTo>
                <a:lnTo>
                  <a:pt x="42177" y="14122"/>
                </a:lnTo>
                <a:lnTo>
                  <a:pt x="41395" y="11318"/>
                </a:lnTo>
                <a:lnTo>
                  <a:pt x="38491" y="6807"/>
                </a:lnTo>
                <a:lnTo>
                  <a:pt x="34674" y="3074"/>
                </a:lnTo>
                <a:lnTo>
                  <a:pt x="32064" y="1828"/>
                </a:lnTo>
                <a:lnTo>
                  <a:pt x="29465" y="612"/>
                </a:lnTo>
                <a:lnTo>
                  <a:pt x="26315" y="0"/>
                </a:lnTo>
                <a:lnTo>
                  <a:pt x="26352" y="6998"/>
                </a:lnTo>
                <a:lnTo>
                  <a:pt x="29505" y="8333"/>
                </a:lnTo>
                <a:lnTo>
                  <a:pt x="31636" y="11012"/>
                </a:lnTo>
                <a:lnTo>
                  <a:pt x="33756" y="13690"/>
                </a:lnTo>
                <a:lnTo>
                  <a:pt x="34776" y="17373"/>
                </a:lnTo>
                <a:lnTo>
                  <a:pt x="34664" y="22075"/>
                </a:lnTo>
                <a:lnTo>
                  <a:pt x="8949" y="22075"/>
                </a:lnTo>
                <a:lnTo>
                  <a:pt x="9022" y="20091"/>
                </a:lnTo>
                <a:lnTo>
                  <a:pt x="10443" y="3114"/>
                </a:lnTo>
                <a:lnTo>
                  <a:pt x="8067" y="4903"/>
                </a:lnTo>
                <a:lnTo>
                  <a:pt x="4128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25" y="19102"/>
                </a:lnTo>
                <a:lnTo>
                  <a:pt x="0" y="22875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23" y="42001"/>
                </a:lnTo>
                <a:lnTo>
                  <a:pt x="4032" y="44780"/>
                </a:lnTo>
                <a:lnTo>
                  <a:pt x="6015" y="46979"/>
                </a:lnTo>
                <a:lnTo>
                  <a:pt x="10458" y="50864"/>
                </a:lnTo>
                <a:lnTo>
                  <a:pt x="13384" y="51969"/>
                </a:lnTo>
                <a:lnTo>
                  <a:pt x="16290" y="53086"/>
                </a:lnTo>
                <a:lnTo>
                  <a:pt x="19685" y="53658"/>
                </a:lnTo>
                <a:lnTo>
                  <a:pt x="23558" y="53658"/>
                </a:lnTo>
                <a:lnTo>
                  <a:pt x="27899" y="53492"/>
                </a:lnTo>
                <a:lnTo>
                  <a:pt x="31841" y="52793"/>
                </a:lnTo>
                <a:lnTo>
                  <a:pt x="35082" y="51969"/>
                </a:lnTo>
                <a:lnTo>
                  <a:pt x="37804" y="51094"/>
                </a:lnTo>
                <a:lnTo>
                  <a:pt x="41050" y="48820"/>
                </a:lnTo>
                <a:lnTo>
                  <a:pt x="41371" y="46167"/>
                </a:lnTo>
                <a:lnTo>
                  <a:pt x="40794" y="43002"/>
                </a:lnTo>
                <a:lnTo>
                  <a:pt x="38073" y="43268"/>
                </a:lnTo>
                <a:lnTo>
                  <a:pt x="34923" y="44554"/>
                </a:lnTo>
                <a:lnTo>
                  <a:pt x="32129" y="45443"/>
                </a:lnTo>
                <a:lnTo>
                  <a:pt x="28623" y="46192"/>
                </a:lnTo>
                <a:lnTo>
                  <a:pt x="24368" y="46382"/>
                </a:lnTo>
                <a:lnTo>
                  <a:pt x="21539" y="46382"/>
                </a:lnTo>
                <a:lnTo>
                  <a:pt x="17161" y="45137"/>
                </a:lnTo>
                <a:lnTo>
                  <a:pt x="13594" y="43106"/>
                </a:lnTo>
                <a:lnTo>
                  <a:pt x="11141" y="40007"/>
                </a:lnTo>
                <a:lnTo>
                  <a:pt x="9744" y="35967"/>
                </a:lnTo>
                <a:lnTo>
                  <a:pt x="8949" y="31344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38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31"/>
                </a:lnTo>
                <a:close/>
              </a:path>
              <a:path w="43355" h="53658">
                <a:moveTo>
                  <a:pt x="9022" y="20091"/>
                </a:moveTo>
                <a:lnTo>
                  <a:pt x="9954" y="16358"/>
                </a:lnTo>
                <a:lnTo>
                  <a:pt x="11396" y="12917"/>
                </a:lnTo>
                <a:lnTo>
                  <a:pt x="14928" y="9083"/>
                </a:lnTo>
                <a:lnTo>
                  <a:pt x="18154" y="7419"/>
                </a:lnTo>
                <a:lnTo>
                  <a:pt x="22171" y="6998"/>
                </a:lnTo>
                <a:lnTo>
                  <a:pt x="26352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33" y="623"/>
                </a:lnTo>
                <a:lnTo>
                  <a:pt x="13251" y="1868"/>
                </a:lnTo>
                <a:lnTo>
                  <a:pt x="10443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852193" y="3278527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72" y="16940"/>
                </a:moveTo>
                <a:lnTo>
                  <a:pt x="42176" y="14132"/>
                </a:lnTo>
                <a:lnTo>
                  <a:pt x="41391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75" y="1838"/>
                </a:lnTo>
                <a:lnTo>
                  <a:pt x="29461" y="622"/>
                </a:lnTo>
                <a:lnTo>
                  <a:pt x="26315" y="0"/>
                </a:lnTo>
                <a:lnTo>
                  <a:pt x="26347" y="6997"/>
                </a:lnTo>
                <a:lnTo>
                  <a:pt x="29502" y="8329"/>
                </a:lnTo>
                <a:lnTo>
                  <a:pt x="31633" y="11008"/>
                </a:lnTo>
                <a:lnTo>
                  <a:pt x="33752" y="13690"/>
                </a:lnTo>
                <a:lnTo>
                  <a:pt x="34772" y="17383"/>
                </a:lnTo>
                <a:lnTo>
                  <a:pt x="34660" y="22085"/>
                </a:lnTo>
                <a:lnTo>
                  <a:pt x="8945" y="22085"/>
                </a:lnTo>
                <a:lnTo>
                  <a:pt x="9018" y="20091"/>
                </a:lnTo>
                <a:lnTo>
                  <a:pt x="10439" y="3124"/>
                </a:lnTo>
                <a:lnTo>
                  <a:pt x="8063" y="4902"/>
                </a:lnTo>
                <a:lnTo>
                  <a:pt x="4124" y="9575"/>
                </a:lnTo>
                <a:lnTo>
                  <a:pt x="2620" y="12405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1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89"/>
                </a:lnTo>
                <a:lnTo>
                  <a:pt x="10454" y="50863"/>
                </a:lnTo>
                <a:lnTo>
                  <a:pt x="13380" y="51979"/>
                </a:lnTo>
                <a:lnTo>
                  <a:pt x="16286" y="53096"/>
                </a:lnTo>
                <a:lnTo>
                  <a:pt x="19681" y="53657"/>
                </a:lnTo>
                <a:lnTo>
                  <a:pt x="23564" y="53657"/>
                </a:lnTo>
                <a:lnTo>
                  <a:pt x="27895" y="53492"/>
                </a:lnTo>
                <a:lnTo>
                  <a:pt x="31852" y="52804"/>
                </a:lnTo>
                <a:lnTo>
                  <a:pt x="35078" y="51979"/>
                </a:lnTo>
                <a:lnTo>
                  <a:pt x="37810" y="51104"/>
                </a:lnTo>
                <a:lnTo>
                  <a:pt x="41046" y="48830"/>
                </a:lnTo>
                <a:lnTo>
                  <a:pt x="41367" y="46161"/>
                </a:lnTo>
                <a:lnTo>
                  <a:pt x="40802" y="43012"/>
                </a:lnTo>
                <a:lnTo>
                  <a:pt x="38069" y="43267"/>
                </a:lnTo>
                <a:lnTo>
                  <a:pt x="34916" y="44549"/>
                </a:lnTo>
                <a:lnTo>
                  <a:pt x="32122" y="45438"/>
                </a:lnTo>
                <a:lnTo>
                  <a:pt x="28619" y="46187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5"/>
                </a:lnTo>
                <a:lnTo>
                  <a:pt x="13590" y="43116"/>
                </a:lnTo>
                <a:lnTo>
                  <a:pt x="11137" y="40002"/>
                </a:lnTo>
                <a:lnTo>
                  <a:pt x="9740" y="35977"/>
                </a:lnTo>
                <a:lnTo>
                  <a:pt x="8945" y="31355"/>
                </a:lnTo>
                <a:lnTo>
                  <a:pt x="8945" y="28648"/>
                </a:lnTo>
                <a:lnTo>
                  <a:pt x="39996" y="28648"/>
                </a:lnTo>
                <a:lnTo>
                  <a:pt x="42335" y="27748"/>
                </a:lnTo>
                <a:lnTo>
                  <a:pt x="43351" y="24738"/>
                </a:lnTo>
                <a:lnTo>
                  <a:pt x="43351" y="19925"/>
                </a:lnTo>
                <a:lnTo>
                  <a:pt x="42972" y="16940"/>
                </a:lnTo>
                <a:close/>
              </a:path>
              <a:path w="43351" h="53657">
                <a:moveTo>
                  <a:pt x="9018" y="20091"/>
                </a:moveTo>
                <a:lnTo>
                  <a:pt x="9950" y="16357"/>
                </a:lnTo>
                <a:lnTo>
                  <a:pt x="11393" y="12927"/>
                </a:lnTo>
                <a:lnTo>
                  <a:pt x="14925" y="9079"/>
                </a:lnTo>
                <a:lnTo>
                  <a:pt x="18150" y="7415"/>
                </a:lnTo>
                <a:lnTo>
                  <a:pt x="22167" y="6997"/>
                </a:lnTo>
                <a:lnTo>
                  <a:pt x="26347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29" y="622"/>
                </a:lnTo>
                <a:lnTo>
                  <a:pt x="13247" y="1864"/>
                </a:lnTo>
                <a:lnTo>
                  <a:pt x="10439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915995" y="3278524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96" y="52923"/>
                </a:moveTo>
                <a:lnTo>
                  <a:pt x="8655" y="51271"/>
                </a:lnTo>
                <a:lnTo>
                  <a:pt x="8655" y="17146"/>
                </a:lnTo>
                <a:lnTo>
                  <a:pt x="11019" y="14071"/>
                </a:lnTo>
                <a:lnTo>
                  <a:pt x="13288" y="11750"/>
                </a:lnTo>
                <a:lnTo>
                  <a:pt x="17626" y="8561"/>
                </a:lnTo>
                <a:lnTo>
                  <a:pt x="21953" y="7760"/>
                </a:lnTo>
                <a:lnTo>
                  <a:pt x="25088" y="8092"/>
                </a:lnTo>
                <a:lnTo>
                  <a:pt x="27641" y="9385"/>
                </a:lnTo>
                <a:lnTo>
                  <a:pt x="30286" y="12790"/>
                </a:lnTo>
                <a:lnTo>
                  <a:pt x="31320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62" y="52019"/>
                </a:lnTo>
                <a:lnTo>
                  <a:pt x="34715" y="52923"/>
                </a:lnTo>
                <a:lnTo>
                  <a:pt x="37825" y="52923"/>
                </a:lnTo>
                <a:lnTo>
                  <a:pt x="40596" y="51271"/>
                </a:lnTo>
                <a:lnTo>
                  <a:pt x="40596" y="18021"/>
                </a:lnTo>
                <a:lnTo>
                  <a:pt x="40313" y="15036"/>
                </a:lnTo>
                <a:lnTo>
                  <a:pt x="39150" y="10086"/>
                </a:lnTo>
                <a:lnTo>
                  <a:pt x="36871" y="6073"/>
                </a:lnTo>
                <a:lnTo>
                  <a:pt x="33807" y="2757"/>
                </a:lnTo>
                <a:lnTo>
                  <a:pt x="29527" y="561"/>
                </a:lnTo>
                <a:lnTo>
                  <a:pt x="26878" y="0"/>
                </a:lnTo>
                <a:lnTo>
                  <a:pt x="21035" y="0"/>
                </a:lnTo>
                <a:lnTo>
                  <a:pt x="18385" y="726"/>
                </a:lnTo>
                <a:lnTo>
                  <a:pt x="15750" y="2148"/>
                </a:lnTo>
                <a:lnTo>
                  <a:pt x="13115" y="3571"/>
                </a:lnTo>
                <a:lnTo>
                  <a:pt x="10468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7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98" y="52019"/>
                </a:lnTo>
                <a:lnTo>
                  <a:pt x="2768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973887" y="3278638"/>
            <a:ext cx="44632" cy="54648"/>
          </a:xfrm>
          <a:custGeom>
            <a:avLst/>
            <a:gdLst/>
            <a:ahLst/>
            <a:cxnLst/>
            <a:rect l="l" t="t" r="r" b="b"/>
            <a:pathLst>
              <a:path w="44632" h="54648">
                <a:moveTo>
                  <a:pt x="9475" y="36230"/>
                </a:moveTo>
                <a:lnTo>
                  <a:pt x="9169" y="54648"/>
                </a:lnTo>
                <a:lnTo>
                  <a:pt x="11292" y="51559"/>
                </a:lnTo>
                <a:lnTo>
                  <a:pt x="10050" y="39646"/>
                </a:lnTo>
                <a:lnTo>
                  <a:pt x="9475" y="36230"/>
                </a:lnTo>
                <a:close/>
              </a:path>
              <a:path w="44632" h="54648">
                <a:moveTo>
                  <a:pt x="417" y="55725"/>
                </a:moveTo>
                <a:lnTo>
                  <a:pt x="0" y="59192"/>
                </a:lnTo>
                <a:lnTo>
                  <a:pt x="382" y="62812"/>
                </a:lnTo>
                <a:lnTo>
                  <a:pt x="1926" y="66038"/>
                </a:lnTo>
                <a:lnTo>
                  <a:pt x="4867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12" y="71993"/>
                </a:lnTo>
                <a:lnTo>
                  <a:pt x="17359" y="72323"/>
                </a:lnTo>
                <a:lnTo>
                  <a:pt x="25102" y="72323"/>
                </a:lnTo>
                <a:lnTo>
                  <a:pt x="28526" y="71881"/>
                </a:lnTo>
                <a:lnTo>
                  <a:pt x="31417" y="71003"/>
                </a:lnTo>
                <a:lnTo>
                  <a:pt x="34323" y="70103"/>
                </a:lnTo>
                <a:lnTo>
                  <a:pt x="38563" y="67360"/>
                </a:lnTo>
                <a:lnTo>
                  <a:pt x="41824" y="64044"/>
                </a:lnTo>
                <a:lnTo>
                  <a:pt x="43635" y="59994"/>
                </a:lnTo>
                <a:lnTo>
                  <a:pt x="44103" y="55613"/>
                </a:lnTo>
                <a:lnTo>
                  <a:pt x="43686" y="51598"/>
                </a:lnTo>
                <a:lnTo>
                  <a:pt x="42095" y="48384"/>
                </a:lnTo>
                <a:lnTo>
                  <a:pt x="39535" y="45921"/>
                </a:lnTo>
                <a:lnTo>
                  <a:pt x="36417" y="43977"/>
                </a:lnTo>
                <a:lnTo>
                  <a:pt x="32508" y="42772"/>
                </a:lnTo>
                <a:lnTo>
                  <a:pt x="28022" y="42379"/>
                </a:lnTo>
                <a:lnTo>
                  <a:pt x="15717" y="41832"/>
                </a:lnTo>
                <a:lnTo>
                  <a:pt x="13827" y="41757"/>
                </a:lnTo>
                <a:lnTo>
                  <a:pt x="10050" y="39646"/>
                </a:lnTo>
                <a:lnTo>
                  <a:pt x="11292" y="51559"/>
                </a:lnTo>
                <a:lnTo>
                  <a:pt x="14036" y="48982"/>
                </a:lnTo>
                <a:lnTo>
                  <a:pt x="26244" y="49428"/>
                </a:lnTo>
                <a:lnTo>
                  <a:pt x="29066" y="49489"/>
                </a:lnTo>
                <a:lnTo>
                  <a:pt x="31319" y="50101"/>
                </a:lnTo>
                <a:lnTo>
                  <a:pt x="34629" y="52387"/>
                </a:lnTo>
                <a:lnTo>
                  <a:pt x="35453" y="56106"/>
                </a:lnTo>
                <a:lnTo>
                  <a:pt x="35453" y="57337"/>
                </a:lnTo>
                <a:lnTo>
                  <a:pt x="34286" y="60742"/>
                </a:lnTo>
                <a:lnTo>
                  <a:pt x="31344" y="63486"/>
                </a:lnTo>
                <a:lnTo>
                  <a:pt x="28159" y="64706"/>
                </a:lnTo>
                <a:lnTo>
                  <a:pt x="24210" y="65481"/>
                </a:lnTo>
                <a:lnTo>
                  <a:pt x="17471" y="65481"/>
                </a:lnTo>
                <a:lnTo>
                  <a:pt x="14245" y="64883"/>
                </a:lnTo>
                <a:lnTo>
                  <a:pt x="11951" y="63677"/>
                </a:lnTo>
                <a:lnTo>
                  <a:pt x="8484" y="60678"/>
                </a:lnTo>
                <a:lnTo>
                  <a:pt x="8484" y="57567"/>
                </a:lnTo>
                <a:lnTo>
                  <a:pt x="9169" y="54648"/>
                </a:lnTo>
                <a:lnTo>
                  <a:pt x="9475" y="36230"/>
                </a:lnTo>
                <a:lnTo>
                  <a:pt x="10998" y="32879"/>
                </a:lnTo>
                <a:lnTo>
                  <a:pt x="13914" y="33679"/>
                </a:lnTo>
                <a:lnTo>
                  <a:pt x="15472" y="27188"/>
                </a:lnTo>
                <a:lnTo>
                  <a:pt x="11941" y="23493"/>
                </a:lnTo>
                <a:lnTo>
                  <a:pt x="11045" y="20952"/>
                </a:lnTo>
                <a:lnTo>
                  <a:pt x="11045" y="17726"/>
                </a:lnTo>
                <a:lnTo>
                  <a:pt x="11253" y="14908"/>
                </a:lnTo>
                <a:lnTo>
                  <a:pt x="9561" y="3200"/>
                </a:lnTo>
                <a:lnTo>
                  <a:pt x="6350" y="6235"/>
                </a:lnTo>
                <a:lnTo>
                  <a:pt x="4193" y="10299"/>
                </a:lnTo>
                <a:lnTo>
                  <a:pt x="2833" y="15008"/>
                </a:lnTo>
                <a:lnTo>
                  <a:pt x="2833" y="17791"/>
                </a:lnTo>
                <a:lnTo>
                  <a:pt x="3153" y="22212"/>
                </a:lnTo>
                <a:lnTo>
                  <a:pt x="4403" y="25589"/>
                </a:lnTo>
                <a:lnTo>
                  <a:pt x="6339" y="28422"/>
                </a:lnTo>
                <a:lnTo>
                  <a:pt x="3959" y="31367"/>
                </a:lnTo>
                <a:lnTo>
                  <a:pt x="2235" y="34833"/>
                </a:lnTo>
                <a:lnTo>
                  <a:pt x="1777" y="38999"/>
                </a:lnTo>
                <a:lnTo>
                  <a:pt x="2195" y="42073"/>
                </a:lnTo>
                <a:lnTo>
                  <a:pt x="3826" y="44830"/>
                </a:lnTo>
                <a:lnTo>
                  <a:pt x="6818" y="46875"/>
                </a:lnTo>
                <a:lnTo>
                  <a:pt x="3851" y="49618"/>
                </a:lnTo>
                <a:lnTo>
                  <a:pt x="1706" y="52524"/>
                </a:lnTo>
                <a:lnTo>
                  <a:pt x="417" y="55725"/>
                </a:lnTo>
                <a:close/>
              </a:path>
              <a:path w="44632" h="54648">
                <a:moveTo>
                  <a:pt x="14306" y="9079"/>
                </a:moveTo>
                <a:lnTo>
                  <a:pt x="17813" y="7110"/>
                </a:lnTo>
                <a:lnTo>
                  <a:pt x="20948" y="6830"/>
                </a:lnTo>
                <a:lnTo>
                  <a:pt x="24210" y="6830"/>
                </a:lnTo>
                <a:lnTo>
                  <a:pt x="26708" y="7758"/>
                </a:lnTo>
                <a:lnTo>
                  <a:pt x="30229" y="11492"/>
                </a:lnTo>
                <a:lnTo>
                  <a:pt x="31111" y="14084"/>
                </a:lnTo>
                <a:lnTo>
                  <a:pt x="31111" y="17410"/>
                </a:lnTo>
                <a:lnTo>
                  <a:pt x="30902" y="20179"/>
                </a:lnTo>
                <a:lnTo>
                  <a:pt x="30106" y="22781"/>
                </a:lnTo>
                <a:lnTo>
                  <a:pt x="27853" y="25920"/>
                </a:lnTo>
                <a:lnTo>
                  <a:pt x="24296" y="27810"/>
                </a:lnTo>
                <a:lnTo>
                  <a:pt x="21107" y="28102"/>
                </a:lnTo>
                <a:lnTo>
                  <a:pt x="17934" y="28102"/>
                </a:lnTo>
                <a:lnTo>
                  <a:pt x="15472" y="27188"/>
                </a:lnTo>
                <a:lnTo>
                  <a:pt x="13914" y="33679"/>
                </a:lnTo>
                <a:lnTo>
                  <a:pt x="17369" y="34733"/>
                </a:lnTo>
                <a:lnTo>
                  <a:pt x="21107" y="34999"/>
                </a:lnTo>
                <a:lnTo>
                  <a:pt x="23829" y="34999"/>
                </a:lnTo>
                <a:lnTo>
                  <a:pt x="28552" y="33793"/>
                </a:lnTo>
                <a:lnTo>
                  <a:pt x="32706" y="31864"/>
                </a:lnTo>
                <a:lnTo>
                  <a:pt x="35963" y="28854"/>
                </a:lnTo>
                <a:lnTo>
                  <a:pt x="38073" y="24851"/>
                </a:lnTo>
                <a:lnTo>
                  <a:pt x="39383" y="20179"/>
                </a:lnTo>
                <a:lnTo>
                  <a:pt x="39383" y="17359"/>
                </a:lnTo>
                <a:lnTo>
                  <a:pt x="39142" y="14019"/>
                </a:lnTo>
                <a:lnTo>
                  <a:pt x="38155" y="10868"/>
                </a:lnTo>
                <a:lnTo>
                  <a:pt x="36087" y="8140"/>
                </a:lnTo>
                <a:lnTo>
                  <a:pt x="42839" y="8140"/>
                </a:lnTo>
                <a:lnTo>
                  <a:pt x="44128" y="7287"/>
                </a:lnTo>
                <a:lnTo>
                  <a:pt x="44632" y="4544"/>
                </a:lnTo>
                <a:lnTo>
                  <a:pt x="42839" y="914"/>
                </a:lnTo>
                <a:lnTo>
                  <a:pt x="28599" y="914"/>
                </a:lnTo>
                <a:lnTo>
                  <a:pt x="27518" y="633"/>
                </a:lnTo>
                <a:lnTo>
                  <a:pt x="23882" y="76"/>
                </a:lnTo>
                <a:lnTo>
                  <a:pt x="18460" y="0"/>
                </a:lnTo>
                <a:lnTo>
                  <a:pt x="13755" y="1217"/>
                </a:lnTo>
                <a:lnTo>
                  <a:pt x="9561" y="3200"/>
                </a:lnTo>
                <a:lnTo>
                  <a:pt x="11253" y="14908"/>
                </a:lnTo>
                <a:lnTo>
                  <a:pt x="12049" y="12265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7035692" y="3259159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67" y="8888"/>
                </a:lnTo>
                <a:lnTo>
                  <a:pt x="3268" y="10731"/>
                </a:lnTo>
                <a:lnTo>
                  <a:pt x="7354" y="10731"/>
                </a:lnTo>
                <a:lnTo>
                  <a:pt x="10307" y="8837"/>
                </a:lnTo>
                <a:lnTo>
                  <a:pt x="10688" y="5306"/>
                </a:lnTo>
                <a:lnTo>
                  <a:pt x="10307" y="1854"/>
                </a:lnTo>
                <a:lnTo>
                  <a:pt x="7416" y="0"/>
                </a:lnTo>
                <a:lnTo>
                  <a:pt x="3333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88" h="72288">
                <a:moveTo>
                  <a:pt x="1238" y="7138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1" y="70636"/>
                </a:lnTo>
                <a:lnTo>
                  <a:pt x="9681" y="21805"/>
                </a:lnTo>
                <a:lnTo>
                  <a:pt x="9471" y="21107"/>
                </a:lnTo>
                <a:lnTo>
                  <a:pt x="6926" y="20153"/>
                </a:lnTo>
                <a:lnTo>
                  <a:pt x="3812" y="20153"/>
                </a:lnTo>
                <a:lnTo>
                  <a:pt x="1055" y="21805"/>
                </a:lnTo>
                <a:lnTo>
                  <a:pt x="1055" y="70636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7067991" y="3278524"/>
            <a:ext cx="40582" cy="52923"/>
          </a:xfrm>
          <a:custGeom>
            <a:avLst/>
            <a:gdLst/>
            <a:ahLst/>
            <a:cxnLst/>
            <a:rect l="l" t="t" r="r" b="b"/>
            <a:pathLst>
              <a:path w="40582" h="52923">
                <a:moveTo>
                  <a:pt x="5882" y="52923"/>
                </a:moveTo>
                <a:lnTo>
                  <a:pt x="8657" y="51271"/>
                </a:lnTo>
                <a:lnTo>
                  <a:pt x="8657" y="17146"/>
                </a:lnTo>
                <a:lnTo>
                  <a:pt x="11019" y="14071"/>
                </a:lnTo>
                <a:lnTo>
                  <a:pt x="13286" y="11750"/>
                </a:lnTo>
                <a:lnTo>
                  <a:pt x="17614" y="8561"/>
                </a:lnTo>
                <a:lnTo>
                  <a:pt x="21941" y="7760"/>
                </a:lnTo>
                <a:lnTo>
                  <a:pt x="25091" y="8092"/>
                </a:lnTo>
                <a:lnTo>
                  <a:pt x="27640" y="9385"/>
                </a:lnTo>
                <a:lnTo>
                  <a:pt x="30289" y="12790"/>
                </a:lnTo>
                <a:lnTo>
                  <a:pt x="31315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5" y="52019"/>
                </a:lnTo>
                <a:lnTo>
                  <a:pt x="34714" y="52923"/>
                </a:lnTo>
                <a:lnTo>
                  <a:pt x="37828" y="52923"/>
                </a:lnTo>
                <a:lnTo>
                  <a:pt x="40582" y="51271"/>
                </a:lnTo>
                <a:lnTo>
                  <a:pt x="40582" y="18021"/>
                </a:lnTo>
                <a:lnTo>
                  <a:pt x="40302" y="15036"/>
                </a:lnTo>
                <a:lnTo>
                  <a:pt x="39152" y="10086"/>
                </a:lnTo>
                <a:lnTo>
                  <a:pt x="36870" y="6073"/>
                </a:lnTo>
                <a:lnTo>
                  <a:pt x="33807" y="2757"/>
                </a:lnTo>
                <a:lnTo>
                  <a:pt x="29516" y="561"/>
                </a:lnTo>
                <a:lnTo>
                  <a:pt x="26870" y="0"/>
                </a:lnTo>
                <a:lnTo>
                  <a:pt x="21035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3" y="3571"/>
                </a:lnTo>
                <a:lnTo>
                  <a:pt x="10454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49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2019"/>
                </a:lnTo>
                <a:lnTo>
                  <a:pt x="2760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7127985" y="3278527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72" y="16940"/>
                </a:moveTo>
                <a:lnTo>
                  <a:pt x="42177" y="14132"/>
                </a:lnTo>
                <a:lnTo>
                  <a:pt x="41389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76" y="1838"/>
                </a:lnTo>
                <a:lnTo>
                  <a:pt x="29462" y="622"/>
                </a:lnTo>
                <a:lnTo>
                  <a:pt x="26315" y="0"/>
                </a:lnTo>
                <a:lnTo>
                  <a:pt x="26348" y="6997"/>
                </a:lnTo>
                <a:lnTo>
                  <a:pt x="29502" y="8329"/>
                </a:lnTo>
                <a:lnTo>
                  <a:pt x="31633" y="11008"/>
                </a:lnTo>
                <a:lnTo>
                  <a:pt x="33768" y="13690"/>
                </a:lnTo>
                <a:lnTo>
                  <a:pt x="34772" y="17383"/>
                </a:lnTo>
                <a:lnTo>
                  <a:pt x="34660" y="22085"/>
                </a:lnTo>
                <a:lnTo>
                  <a:pt x="8945" y="22085"/>
                </a:lnTo>
                <a:lnTo>
                  <a:pt x="9018" y="20091"/>
                </a:lnTo>
                <a:lnTo>
                  <a:pt x="10440" y="3124"/>
                </a:lnTo>
                <a:lnTo>
                  <a:pt x="8064" y="4902"/>
                </a:lnTo>
                <a:lnTo>
                  <a:pt x="4126" y="9575"/>
                </a:lnTo>
                <a:lnTo>
                  <a:pt x="2621" y="12405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5" y="38681"/>
                </a:lnTo>
                <a:lnTo>
                  <a:pt x="2519" y="42011"/>
                </a:lnTo>
                <a:lnTo>
                  <a:pt x="4028" y="44780"/>
                </a:lnTo>
                <a:lnTo>
                  <a:pt x="6015" y="46989"/>
                </a:lnTo>
                <a:lnTo>
                  <a:pt x="10454" y="50863"/>
                </a:lnTo>
                <a:lnTo>
                  <a:pt x="13380" y="51979"/>
                </a:lnTo>
                <a:lnTo>
                  <a:pt x="16286" y="53096"/>
                </a:lnTo>
                <a:lnTo>
                  <a:pt x="19681" y="53657"/>
                </a:lnTo>
                <a:lnTo>
                  <a:pt x="23566" y="53657"/>
                </a:lnTo>
                <a:lnTo>
                  <a:pt x="27896" y="53492"/>
                </a:lnTo>
                <a:lnTo>
                  <a:pt x="31852" y="52804"/>
                </a:lnTo>
                <a:lnTo>
                  <a:pt x="35078" y="51979"/>
                </a:lnTo>
                <a:lnTo>
                  <a:pt x="37810" y="51104"/>
                </a:lnTo>
                <a:lnTo>
                  <a:pt x="41047" y="48830"/>
                </a:lnTo>
                <a:lnTo>
                  <a:pt x="41367" y="46161"/>
                </a:lnTo>
                <a:lnTo>
                  <a:pt x="40802" y="43012"/>
                </a:lnTo>
                <a:lnTo>
                  <a:pt x="38069" y="43267"/>
                </a:lnTo>
                <a:lnTo>
                  <a:pt x="34916" y="44549"/>
                </a:lnTo>
                <a:lnTo>
                  <a:pt x="32123" y="45438"/>
                </a:lnTo>
                <a:lnTo>
                  <a:pt x="28620" y="46187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5"/>
                </a:lnTo>
                <a:lnTo>
                  <a:pt x="13590" y="43116"/>
                </a:lnTo>
                <a:lnTo>
                  <a:pt x="11137" y="40002"/>
                </a:lnTo>
                <a:lnTo>
                  <a:pt x="9742" y="35977"/>
                </a:lnTo>
                <a:lnTo>
                  <a:pt x="8945" y="31355"/>
                </a:lnTo>
                <a:lnTo>
                  <a:pt x="8945" y="28648"/>
                </a:lnTo>
                <a:lnTo>
                  <a:pt x="39996" y="28648"/>
                </a:lnTo>
                <a:lnTo>
                  <a:pt x="42336" y="27748"/>
                </a:lnTo>
                <a:lnTo>
                  <a:pt x="43351" y="24738"/>
                </a:lnTo>
                <a:lnTo>
                  <a:pt x="43351" y="19925"/>
                </a:lnTo>
                <a:lnTo>
                  <a:pt x="42972" y="16940"/>
                </a:lnTo>
                <a:close/>
              </a:path>
              <a:path w="43351" h="53657">
                <a:moveTo>
                  <a:pt x="9018" y="20091"/>
                </a:moveTo>
                <a:lnTo>
                  <a:pt x="9950" y="16357"/>
                </a:lnTo>
                <a:lnTo>
                  <a:pt x="11394" y="12927"/>
                </a:lnTo>
                <a:lnTo>
                  <a:pt x="14926" y="9079"/>
                </a:lnTo>
                <a:lnTo>
                  <a:pt x="18150" y="7415"/>
                </a:lnTo>
                <a:lnTo>
                  <a:pt x="22169" y="6997"/>
                </a:lnTo>
                <a:lnTo>
                  <a:pt x="26348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31" y="622"/>
                </a:lnTo>
                <a:lnTo>
                  <a:pt x="13248" y="1864"/>
                </a:lnTo>
                <a:lnTo>
                  <a:pt x="10440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7188659" y="3278527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62" y="16940"/>
                </a:moveTo>
                <a:lnTo>
                  <a:pt x="42177" y="14132"/>
                </a:lnTo>
                <a:lnTo>
                  <a:pt x="41393" y="11328"/>
                </a:lnTo>
                <a:lnTo>
                  <a:pt x="38487" y="6807"/>
                </a:lnTo>
                <a:lnTo>
                  <a:pt x="34676" y="3073"/>
                </a:lnTo>
                <a:lnTo>
                  <a:pt x="32064" y="1838"/>
                </a:lnTo>
                <a:lnTo>
                  <a:pt x="29470" y="622"/>
                </a:lnTo>
                <a:lnTo>
                  <a:pt x="26315" y="0"/>
                </a:lnTo>
                <a:lnTo>
                  <a:pt x="26352" y="6997"/>
                </a:lnTo>
                <a:lnTo>
                  <a:pt x="29502" y="8329"/>
                </a:lnTo>
                <a:lnTo>
                  <a:pt x="31636" y="11008"/>
                </a:lnTo>
                <a:lnTo>
                  <a:pt x="33757" y="13690"/>
                </a:lnTo>
                <a:lnTo>
                  <a:pt x="34772" y="17383"/>
                </a:lnTo>
                <a:lnTo>
                  <a:pt x="34660" y="22085"/>
                </a:lnTo>
                <a:lnTo>
                  <a:pt x="8945" y="22085"/>
                </a:lnTo>
                <a:lnTo>
                  <a:pt x="9022" y="20091"/>
                </a:lnTo>
                <a:lnTo>
                  <a:pt x="10440" y="3124"/>
                </a:lnTo>
                <a:lnTo>
                  <a:pt x="8064" y="4902"/>
                </a:lnTo>
                <a:lnTo>
                  <a:pt x="4132" y="9575"/>
                </a:lnTo>
                <a:lnTo>
                  <a:pt x="2609" y="12405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23" y="42011"/>
                </a:lnTo>
                <a:lnTo>
                  <a:pt x="4032" y="44780"/>
                </a:lnTo>
                <a:lnTo>
                  <a:pt x="6019" y="46989"/>
                </a:lnTo>
                <a:lnTo>
                  <a:pt x="10454" y="50863"/>
                </a:lnTo>
                <a:lnTo>
                  <a:pt x="13384" y="51979"/>
                </a:lnTo>
                <a:lnTo>
                  <a:pt x="16290" y="53096"/>
                </a:lnTo>
                <a:lnTo>
                  <a:pt x="19684" y="53657"/>
                </a:lnTo>
                <a:lnTo>
                  <a:pt x="23558" y="53657"/>
                </a:lnTo>
                <a:lnTo>
                  <a:pt x="27896" y="53492"/>
                </a:lnTo>
                <a:lnTo>
                  <a:pt x="31845" y="52804"/>
                </a:lnTo>
                <a:lnTo>
                  <a:pt x="35078" y="51979"/>
                </a:lnTo>
                <a:lnTo>
                  <a:pt x="37800" y="51104"/>
                </a:lnTo>
                <a:lnTo>
                  <a:pt x="41047" y="48830"/>
                </a:lnTo>
                <a:lnTo>
                  <a:pt x="41367" y="46161"/>
                </a:lnTo>
                <a:lnTo>
                  <a:pt x="40792" y="43012"/>
                </a:lnTo>
                <a:lnTo>
                  <a:pt x="38070" y="43267"/>
                </a:lnTo>
                <a:lnTo>
                  <a:pt x="34919" y="44549"/>
                </a:lnTo>
                <a:lnTo>
                  <a:pt x="32127" y="45438"/>
                </a:lnTo>
                <a:lnTo>
                  <a:pt x="28620" y="46187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5"/>
                </a:lnTo>
                <a:lnTo>
                  <a:pt x="13594" y="43116"/>
                </a:lnTo>
                <a:lnTo>
                  <a:pt x="11141" y="40002"/>
                </a:lnTo>
                <a:lnTo>
                  <a:pt x="9742" y="35977"/>
                </a:lnTo>
                <a:lnTo>
                  <a:pt x="8945" y="31355"/>
                </a:lnTo>
                <a:lnTo>
                  <a:pt x="8945" y="28648"/>
                </a:lnTo>
                <a:lnTo>
                  <a:pt x="39996" y="28648"/>
                </a:lnTo>
                <a:lnTo>
                  <a:pt x="42325" y="27748"/>
                </a:lnTo>
                <a:lnTo>
                  <a:pt x="43355" y="24738"/>
                </a:lnTo>
                <a:lnTo>
                  <a:pt x="43355" y="19925"/>
                </a:lnTo>
                <a:lnTo>
                  <a:pt x="42962" y="16940"/>
                </a:lnTo>
                <a:close/>
              </a:path>
              <a:path w="43355" h="53657">
                <a:moveTo>
                  <a:pt x="9022" y="20091"/>
                </a:moveTo>
                <a:lnTo>
                  <a:pt x="9950" y="16357"/>
                </a:lnTo>
                <a:lnTo>
                  <a:pt x="11402" y="12927"/>
                </a:lnTo>
                <a:lnTo>
                  <a:pt x="14928" y="9079"/>
                </a:lnTo>
                <a:lnTo>
                  <a:pt x="18150" y="7415"/>
                </a:lnTo>
                <a:lnTo>
                  <a:pt x="22176" y="6997"/>
                </a:lnTo>
                <a:lnTo>
                  <a:pt x="26352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31" y="622"/>
                </a:lnTo>
                <a:lnTo>
                  <a:pt x="13248" y="1864"/>
                </a:lnTo>
                <a:lnTo>
                  <a:pt x="10440" y="312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7252469" y="3278527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2" y="52919"/>
                </a:moveTo>
                <a:lnTo>
                  <a:pt x="8639" y="51271"/>
                </a:lnTo>
                <a:lnTo>
                  <a:pt x="8639" y="19140"/>
                </a:lnTo>
                <a:lnTo>
                  <a:pt x="10972" y="15468"/>
                </a:lnTo>
                <a:lnTo>
                  <a:pt x="13007" y="12739"/>
                </a:lnTo>
                <a:lnTo>
                  <a:pt x="15825" y="9968"/>
                </a:lnTo>
                <a:lnTo>
                  <a:pt x="19231" y="8469"/>
                </a:lnTo>
                <a:lnTo>
                  <a:pt x="22165" y="8675"/>
                </a:lnTo>
                <a:lnTo>
                  <a:pt x="24811" y="9474"/>
                </a:lnTo>
                <a:lnTo>
                  <a:pt x="27461" y="8192"/>
                </a:lnTo>
                <a:lnTo>
                  <a:pt x="27518" y="3657"/>
                </a:lnTo>
                <a:lnTo>
                  <a:pt x="25239" y="687"/>
                </a:lnTo>
                <a:lnTo>
                  <a:pt x="22223" y="88"/>
                </a:lnTo>
                <a:lnTo>
                  <a:pt x="19674" y="0"/>
                </a:lnTo>
                <a:lnTo>
                  <a:pt x="16672" y="673"/>
                </a:lnTo>
                <a:lnTo>
                  <a:pt x="13644" y="2576"/>
                </a:lnTo>
                <a:lnTo>
                  <a:pt x="10311" y="5993"/>
                </a:lnTo>
                <a:lnTo>
                  <a:pt x="7811" y="9550"/>
                </a:lnTo>
                <a:lnTo>
                  <a:pt x="7811" y="2437"/>
                </a:lnTo>
                <a:lnTo>
                  <a:pt x="5839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58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7295551" y="3259159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21"/>
                </a:moveTo>
                <a:lnTo>
                  <a:pt x="367" y="8888"/>
                </a:lnTo>
                <a:lnTo>
                  <a:pt x="3271" y="10731"/>
                </a:lnTo>
                <a:lnTo>
                  <a:pt x="7354" y="10731"/>
                </a:lnTo>
                <a:lnTo>
                  <a:pt x="10295" y="8837"/>
                </a:lnTo>
                <a:lnTo>
                  <a:pt x="10676" y="5306"/>
                </a:lnTo>
                <a:lnTo>
                  <a:pt x="10309" y="1854"/>
                </a:lnTo>
                <a:lnTo>
                  <a:pt x="7415" y="0"/>
                </a:lnTo>
                <a:lnTo>
                  <a:pt x="3322" y="0"/>
                </a:lnTo>
                <a:lnTo>
                  <a:pt x="377" y="1889"/>
                </a:lnTo>
                <a:lnTo>
                  <a:pt x="0" y="5421"/>
                </a:lnTo>
                <a:close/>
              </a:path>
              <a:path w="10676" h="72288">
                <a:moveTo>
                  <a:pt x="1238" y="71384"/>
                </a:moveTo>
                <a:lnTo>
                  <a:pt x="3811" y="72288"/>
                </a:lnTo>
                <a:lnTo>
                  <a:pt x="6925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4" y="21107"/>
                </a:lnTo>
                <a:lnTo>
                  <a:pt x="6925" y="20153"/>
                </a:lnTo>
                <a:lnTo>
                  <a:pt x="3811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7327854" y="3278524"/>
            <a:ext cx="40582" cy="52923"/>
          </a:xfrm>
          <a:custGeom>
            <a:avLst/>
            <a:gdLst/>
            <a:ahLst/>
            <a:cxnLst/>
            <a:rect l="l" t="t" r="r" b="b"/>
            <a:pathLst>
              <a:path w="40582" h="52923">
                <a:moveTo>
                  <a:pt x="5882" y="52923"/>
                </a:moveTo>
                <a:lnTo>
                  <a:pt x="8639" y="51271"/>
                </a:lnTo>
                <a:lnTo>
                  <a:pt x="8639" y="17146"/>
                </a:lnTo>
                <a:lnTo>
                  <a:pt x="11019" y="14071"/>
                </a:lnTo>
                <a:lnTo>
                  <a:pt x="13272" y="11750"/>
                </a:lnTo>
                <a:lnTo>
                  <a:pt x="17611" y="8561"/>
                </a:lnTo>
                <a:lnTo>
                  <a:pt x="21937" y="7760"/>
                </a:lnTo>
                <a:lnTo>
                  <a:pt x="25087" y="8092"/>
                </a:lnTo>
                <a:lnTo>
                  <a:pt x="27640" y="9385"/>
                </a:lnTo>
                <a:lnTo>
                  <a:pt x="30286" y="12790"/>
                </a:lnTo>
                <a:lnTo>
                  <a:pt x="31315" y="15951"/>
                </a:lnTo>
                <a:lnTo>
                  <a:pt x="31943" y="19889"/>
                </a:lnTo>
                <a:lnTo>
                  <a:pt x="31943" y="51271"/>
                </a:lnTo>
                <a:lnTo>
                  <a:pt x="32158" y="52019"/>
                </a:lnTo>
                <a:lnTo>
                  <a:pt x="34710" y="52923"/>
                </a:lnTo>
                <a:lnTo>
                  <a:pt x="37824" y="52923"/>
                </a:lnTo>
                <a:lnTo>
                  <a:pt x="40582" y="51271"/>
                </a:lnTo>
                <a:lnTo>
                  <a:pt x="40582" y="18021"/>
                </a:lnTo>
                <a:lnTo>
                  <a:pt x="40302" y="15036"/>
                </a:lnTo>
                <a:lnTo>
                  <a:pt x="39146" y="10086"/>
                </a:lnTo>
                <a:lnTo>
                  <a:pt x="36866" y="6073"/>
                </a:lnTo>
                <a:lnTo>
                  <a:pt x="33803" y="2757"/>
                </a:lnTo>
                <a:lnTo>
                  <a:pt x="29512" y="561"/>
                </a:lnTo>
                <a:lnTo>
                  <a:pt x="26866" y="0"/>
                </a:lnTo>
                <a:lnTo>
                  <a:pt x="21031" y="0"/>
                </a:lnTo>
                <a:lnTo>
                  <a:pt x="18374" y="726"/>
                </a:lnTo>
                <a:lnTo>
                  <a:pt x="15735" y="2148"/>
                </a:lnTo>
                <a:lnTo>
                  <a:pt x="13103" y="3571"/>
                </a:lnTo>
                <a:lnTo>
                  <a:pt x="10454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35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0" y="52019"/>
                </a:lnTo>
                <a:lnTo>
                  <a:pt x="2753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7385745" y="3278638"/>
            <a:ext cx="44617" cy="54648"/>
          </a:xfrm>
          <a:custGeom>
            <a:avLst/>
            <a:gdLst/>
            <a:ahLst/>
            <a:cxnLst/>
            <a:rect l="l" t="t" r="r" b="b"/>
            <a:pathLst>
              <a:path w="44617" h="54648">
                <a:moveTo>
                  <a:pt x="9475" y="36230"/>
                </a:moveTo>
                <a:lnTo>
                  <a:pt x="9157" y="54648"/>
                </a:lnTo>
                <a:lnTo>
                  <a:pt x="11289" y="51559"/>
                </a:lnTo>
                <a:lnTo>
                  <a:pt x="10040" y="39646"/>
                </a:lnTo>
                <a:lnTo>
                  <a:pt x="9475" y="36230"/>
                </a:lnTo>
                <a:close/>
              </a:path>
              <a:path w="44617" h="54648">
                <a:moveTo>
                  <a:pt x="417" y="55725"/>
                </a:moveTo>
                <a:lnTo>
                  <a:pt x="0" y="59192"/>
                </a:lnTo>
                <a:lnTo>
                  <a:pt x="380" y="62812"/>
                </a:lnTo>
                <a:lnTo>
                  <a:pt x="1911" y="66038"/>
                </a:lnTo>
                <a:lnTo>
                  <a:pt x="4866" y="68579"/>
                </a:lnTo>
                <a:lnTo>
                  <a:pt x="8776" y="70650"/>
                </a:lnTo>
                <a:lnTo>
                  <a:pt x="11451" y="71323"/>
                </a:lnTo>
                <a:lnTo>
                  <a:pt x="14108" y="71993"/>
                </a:lnTo>
                <a:lnTo>
                  <a:pt x="17344" y="72323"/>
                </a:lnTo>
                <a:lnTo>
                  <a:pt x="25106" y="72323"/>
                </a:lnTo>
                <a:lnTo>
                  <a:pt x="28522" y="71881"/>
                </a:lnTo>
                <a:lnTo>
                  <a:pt x="31417" y="71003"/>
                </a:lnTo>
                <a:lnTo>
                  <a:pt x="34321" y="70103"/>
                </a:lnTo>
                <a:lnTo>
                  <a:pt x="38562" y="67360"/>
                </a:lnTo>
                <a:lnTo>
                  <a:pt x="41824" y="64044"/>
                </a:lnTo>
                <a:lnTo>
                  <a:pt x="43638" y="59994"/>
                </a:lnTo>
                <a:lnTo>
                  <a:pt x="44089" y="55613"/>
                </a:lnTo>
                <a:lnTo>
                  <a:pt x="43685" y="51598"/>
                </a:lnTo>
                <a:lnTo>
                  <a:pt x="42090" y="48384"/>
                </a:lnTo>
                <a:lnTo>
                  <a:pt x="39531" y="45921"/>
                </a:lnTo>
                <a:lnTo>
                  <a:pt x="36417" y="43977"/>
                </a:lnTo>
                <a:lnTo>
                  <a:pt x="32492" y="42772"/>
                </a:lnTo>
                <a:lnTo>
                  <a:pt x="28007" y="42379"/>
                </a:lnTo>
                <a:lnTo>
                  <a:pt x="15702" y="41832"/>
                </a:lnTo>
                <a:lnTo>
                  <a:pt x="13827" y="41757"/>
                </a:lnTo>
                <a:lnTo>
                  <a:pt x="10040" y="39646"/>
                </a:lnTo>
                <a:lnTo>
                  <a:pt x="11289" y="51559"/>
                </a:lnTo>
                <a:lnTo>
                  <a:pt x="14024" y="48982"/>
                </a:lnTo>
                <a:lnTo>
                  <a:pt x="26243" y="49428"/>
                </a:lnTo>
                <a:lnTo>
                  <a:pt x="29062" y="49489"/>
                </a:lnTo>
                <a:lnTo>
                  <a:pt x="31305" y="50101"/>
                </a:lnTo>
                <a:lnTo>
                  <a:pt x="34613" y="52387"/>
                </a:lnTo>
                <a:lnTo>
                  <a:pt x="35448" y="56106"/>
                </a:lnTo>
                <a:lnTo>
                  <a:pt x="35448" y="57337"/>
                </a:lnTo>
                <a:lnTo>
                  <a:pt x="34274" y="60742"/>
                </a:lnTo>
                <a:lnTo>
                  <a:pt x="31330" y="63486"/>
                </a:lnTo>
                <a:lnTo>
                  <a:pt x="28144" y="64706"/>
                </a:lnTo>
                <a:lnTo>
                  <a:pt x="24198" y="65481"/>
                </a:lnTo>
                <a:lnTo>
                  <a:pt x="17452" y="65481"/>
                </a:lnTo>
                <a:lnTo>
                  <a:pt x="14244" y="64883"/>
                </a:lnTo>
                <a:lnTo>
                  <a:pt x="11940" y="63677"/>
                </a:lnTo>
                <a:lnTo>
                  <a:pt x="8481" y="60678"/>
                </a:lnTo>
                <a:lnTo>
                  <a:pt x="8481" y="57567"/>
                </a:lnTo>
                <a:lnTo>
                  <a:pt x="9157" y="54648"/>
                </a:lnTo>
                <a:lnTo>
                  <a:pt x="9475" y="36230"/>
                </a:lnTo>
                <a:lnTo>
                  <a:pt x="10994" y="32879"/>
                </a:lnTo>
                <a:lnTo>
                  <a:pt x="13898" y="33679"/>
                </a:lnTo>
                <a:lnTo>
                  <a:pt x="15454" y="27188"/>
                </a:lnTo>
                <a:lnTo>
                  <a:pt x="11940" y="23493"/>
                </a:lnTo>
                <a:lnTo>
                  <a:pt x="11043" y="20952"/>
                </a:lnTo>
                <a:lnTo>
                  <a:pt x="11043" y="17726"/>
                </a:lnTo>
                <a:lnTo>
                  <a:pt x="11253" y="14908"/>
                </a:lnTo>
                <a:lnTo>
                  <a:pt x="9561" y="3200"/>
                </a:lnTo>
                <a:lnTo>
                  <a:pt x="6350" y="6235"/>
                </a:lnTo>
                <a:lnTo>
                  <a:pt x="4189" y="10299"/>
                </a:lnTo>
                <a:lnTo>
                  <a:pt x="2818" y="15008"/>
                </a:lnTo>
                <a:lnTo>
                  <a:pt x="2818" y="17791"/>
                </a:lnTo>
                <a:lnTo>
                  <a:pt x="3139" y="22212"/>
                </a:lnTo>
                <a:lnTo>
                  <a:pt x="4387" y="25589"/>
                </a:lnTo>
                <a:lnTo>
                  <a:pt x="6339" y="28422"/>
                </a:lnTo>
                <a:lnTo>
                  <a:pt x="3959" y="31367"/>
                </a:lnTo>
                <a:lnTo>
                  <a:pt x="2217" y="34833"/>
                </a:lnTo>
                <a:lnTo>
                  <a:pt x="1777" y="38999"/>
                </a:lnTo>
                <a:lnTo>
                  <a:pt x="2192" y="42073"/>
                </a:lnTo>
                <a:lnTo>
                  <a:pt x="3826" y="44830"/>
                </a:lnTo>
                <a:lnTo>
                  <a:pt x="6814" y="46875"/>
                </a:lnTo>
                <a:lnTo>
                  <a:pt x="3836" y="49618"/>
                </a:lnTo>
                <a:lnTo>
                  <a:pt x="1703" y="52524"/>
                </a:lnTo>
                <a:lnTo>
                  <a:pt x="417" y="55725"/>
                </a:lnTo>
                <a:close/>
              </a:path>
              <a:path w="44617" h="54648">
                <a:moveTo>
                  <a:pt x="14306" y="9079"/>
                </a:moveTo>
                <a:lnTo>
                  <a:pt x="17813" y="7110"/>
                </a:lnTo>
                <a:lnTo>
                  <a:pt x="20948" y="6830"/>
                </a:lnTo>
                <a:lnTo>
                  <a:pt x="24198" y="6830"/>
                </a:lnTo>
                <a:lnTo>
                  <a:pt x="26696" y="7758"/>
                </a:lnTo>
                <a:lnTo>
                  <a:pt x="30224" y="11492"/>
                </a:lnTo>
                <a:lnTo>
                  <a:pt x="31107" y="14084"/>
                </a:lnTo>
                <a:lnTo>
                  <a:pt x="31107" y="17410"/>
                </a:lnTo>
                <a:lnTo>
                  <a:pt x="30897" y="20179"/>
                </a:lnTo>
                <a:lnTo>
                  <a:pt x="30102" y="22781"/>
                </a:lnTo>
                <a:lnTo>
                  <a:pt x="27849" y="25920"/>
                </a:lnTo>
                <a:lnTo>
                  <a:pt x="24296" y="27810"/>
                </a:lnTo>
                <a:lnTo>
                  <a:pt x="21109" y="28102"/>
                </a:lnTo>
                <a:lnTo>
                  <a:pt x="17923" y="28102"/>
                </a:lnTo>
                <a:lnTo>
                  <a:pt x="15454" y="27188"/>
                </a:lnTo>
                <a:lnTo>
                  <a:pt x="13898" y="33679"/>
                </a:lnTo>
                <a:lnTo>
                  <a:pt x="17355" y="34733"/>
                </a:lnTo>
                <a:lnTo>
                  <a:pt x="21109" y="34999"/>
                </a:lnTo>
                <a:lnTo>
                  <a:pt x="23817" y="34999"/>
                </a:lnTo>
                <a:lnTo>
                  <a:pt x="28536" y="33793"/>
                </a:lnTo>
                <a:lnTo>
                  <a:pt x="32702" y="31864"/>
                </a:lnTo>
                <a:lnTo>
                  <a:pt x="35952" y="28854"/>
                </a:lnTo>
                <a:lnTo>
                  <a:pt x="38061" y="24851"/>
                </a:lnTo>
                <a:lnTo>
                  <a:pt x="39383" y="20179"/>
                </a:lnTo>
                <a:lnTo>
                  <a:pt x="39383" y="17359"/>
                </a:lnTo>
                <a:lnTo>
                  <a:pt x="39127" y="14019"/>
                </a:lnTo>
                <a:lnTo>
                  <a:pt x="38159" y="10868"/>
                </a:lnTo>
                <a:lnTo>
                  <a:pt x="36075" y="8140"/>
                </a:lnTo>
                <a:lnTo>
                  <a:pt x="42839" y="8140"/>
                </a:lnTo>
                <a:lnTo>
                  <a:pt x="44128" y="7287"/>
                </a:lnTo>
                <a:lnTo>
                  <a:pt x="44617" y="4544"/>
                </a:lnTo>
                <a:lnTo>
                  <a:pt x="42839" y="914"/>
                </a:lnTo>
                <a:lnTo>
                  <a:pt x="28597" y="914"/>
                </a:lnTo>
                <a:lnTo>
                  <a:pt x="27506" y="633"/>
                </a:lnTo>
                <a:lnTo>
                  <a:pt x="23864" y="76"/>
                </a:lnTo>
                <a:lnTo>
                  <a:pt x="18445" y="0"/>
                </a:lnTo>
                <a:lnTo>
                  <a:pt x="13743" y="1217"/>
                </a:lnTo>
                <a:lnTo>
                  <a:pt x="9561" y="3200"/>
                </a:lnTo>
                <a:lnTo>
                  <a:pt x="11253" y="14908"/>
                </a:lnTo>
                <a:lnTo>
                  <a:pt x="12052" y="12265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7442982" y="3255189"/>
            <a:ext cx="17028" cy="27928"/>
          </a:xfrm>
          <a:custGeom>
            <a:avLst/>
            <a:gdLst/>
            <a:ahLst/>
            <a:cxnLst/>
            <a:rect l="l" t="t" r="r" b="b"/>
            <a:pathLst>
              <a:path w="17028" h="27928">
                <a:moveTo>
                  <a:pt x="17028" y="4456"/>
                </a:moveTo>
                <a:lnTo>
                  <a:pt x="17028" y="3516"/>
                </a:lnTo>
                <a:lnTo>
                  <a:pt x="15839" y="812"/>
                </a:lnTo>
                <a:lnTo>
                  <a:pt x="12919" y="0"/>
                </a:lnTo>
                <a:lnTo>
                  <a:pt x="10368" y="49"/>
                </a:lnTo>
                <a:lnTo>
                  <a:pt x="7454" y="1587"/>
                </a:lnTo>
                <a:lnTo>
                  <a:pt x="6972" y="4456"/>
                </a:lnTo>
                <a:lnTo>
                  <a:pt x="6972" y="11339"/>
                </a:lnTo>
                <a:lnTo>
                  <a:pt x="0" y="26264"/>
                </a:lnTo>
                <a:lnTo>
                  <a:pt x="1375" y="27928"/>
                </a:lnTo>
                <a:lnTo>
                  <a:pt x="4107" y="27863"/>
                </a:lnTo>
                <a:lnTo>
                  <a:pt x="6706" y="26376"/>
                </a:lnTo>
                <a:lnTo>
                  <a:pt x="13873" y="15201"/>
                </a:lnTo>
                <a:lnTo>
                  <a:pt x="14964" y="13488"/>
                </a:lnTo>
                <a:lnTo>
                  <a:pt x="16336" y="10172"/>
                </a:lnTo>
                <a:lnTo>
                  <a:pt x="16865" y="7519"/>
                </a:lnTo>
                <a:lnTo>
                  <a:pt x="17028" y="44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7476689" y="3319001"/>
            <a:ext cx="17026" cy="27865"/>
          </a:xfrm>
          <a:custGeom>
            <a:avLst/>
            <a:gdLst/>
            <a:ahLst/>
            <a:cxnLst/>
            <a:rect l="l" t="t" r="r" b="b"/>
            <a:pathLst>
              <a:path w="17026" h="27865">
                <a:moveTo>
                  <a:pt x="17026" y="4392"/>
                </a:moveTo>
                <a:lnTo>
                  <a:pt x="17026" y="3417"/>
                </a:lnTo>
                <a:lnTo>
                  <a:pt x="15835" y="763"/>
                </a:lnTo>
                <a:lnTo>
                  <a:pt x="12923" y="0"/>
                </a:lnTo>
                <a:lnTo>
                  <a:pt x="10370" y="50"/>
                </a:lnTo>
                <a:lnTo>
                  <a:pt x="7454" y="1487"/>
                </a:lnTo>
                <a:lnTo>
                  <a:pt x="6976" y="4392"/>
                </a:lnTo>
                <a:lnTo>
                  <a:pt x="6976" y="11341"/>
                </a:lnTo>
                <a:lnTo>
                  <a:pt x="0" y="26262"/>
                </a:lnTo>
                <a:lnTo>
                  <a:pt x="1374" y="27865"/>
                </a:lnTo>
                <a:lnTo>
                  <a:pt x="4107" y="27814"/>
                </a:lnTo>
                <a:lnTo>
                  <a:pt x="6705" y="26366"/>
                </a:lnTo>
                <a:lnTo>
                  <a:pt x="13877" y="15203"/>
                </a:lnTo>
                <a:lnTo>
                  <a:pt x="14968" y="13435"/>
                </a:lnTo>
                <a:lnTo>
                  <a:pt x="16339" y="10148"/>
                </a:lnTo>
                <a:lnTo>
                  <a:pt x="16865" y="7491"/>
                </a:lnTo>
                <a:lnTo>
                  <a:pt x="17026" y="43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7547259" y="3278524"/>
            <a:ext cx="69916" cy="52923"/>
          </a:xfrm>
          <a:custGeom>
            <a:avLst/>
            <a:gdLst/>
            <a:ahLst/>
            <a:cxnLst/>
            <a:rect l="l" t="t" r="r" b="b"/>
            <a:pathLst>
              <a:path w="69916" h="52923">
                <a:moveTo>
                  <a:pt x="61433" y="52019"/>
                </a:moveTo>
                <a:lnTo>
                  <a:pt x="64033" y="52923"/>
                </a:lnTo>
                <a:lnTo>
                  <a:pt x="67147" y="52923"/>
                </a:lnTo>
                <a:lnTo>
                  <a:pt x="69916" y="51271"/>
                </a:lnTo>
                <a:lnTo>
                  <a:pt x="69916" y="17654"/>
                </a:lnTo>
                <a:lnTo>
                  <a:pt x="69649" y="15036"/>
                </a:lnTo>
                <a:lnTo>
                  <a:pt x="68569" y="10086"/>
                </a:lnTo>
                <a:lnTo>
                  <a:pt x="66387" y="6073"/>
                </a:lnTo>
                <a:lnTo>
                  <a:pt x="63446" y="2757"/>
                </a:lnTo>
                <a:lnTo>
                  <a:pt x="59324" y="561"/>
                </a:lnTo>
                <a:lnTo>
                  <a:pt x="56775" y="0"/>
                </a:lnTo>
                <a:lnTo>
                  <a:pt x="52473" y="0"/>
                </a:lnTo>
                <a:lnTo>
                  <a:pt x="48751" y="853"/>
                </a:lnTo>
                <a:lnTo>
                  <a:pt x="46173" y="2174"/>
                </a:lnTo>
                <a:lnTo>
                  <a:pt x="43502" y="3926"/>
                </a:lnTo>
                <a:lnTo>
                  <a:pt x="40659" y="6389"/>
                </a:lnTo>
                <a:lnTo>
                  <a:pt x="37605" y="9665"/>
                </a:lnTo>
                <a:lnTo>
                  <a:pt x="35496" y="5727"/>
                </a:lnTo>
                <a:lnTo>
                  <a:pt x="32472" y="2692"/>
                </a:lnTo>
                <a:lnTo>
                  <a:pt x="29912" y="1183"/>
                </a:lnTo>
                <a:lnTo>
                  <a:pt x="26809" y="229"/>
                </a:lnTo>
                <a:lnTo>
                  <a:pt x="23108" y="0"/>
                </a:lnTo>
                <a:lnTo>
                  <a:pt x="20556" y="0"/>
                </a:lnTo>
                <a:lnTo>
                  <a:pt x="18032" y="726"/>
                </a:lnTo>
                <a:lnTo>
                  <a:pt x="13032" y="3571"/>
                </a:lnTo>
                <a:lnTo>
                  <a:pt x="10458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35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98" y="52019"/>
                </a:lnTo>
                <a:lnTo>
                  <a:pt x="2757" y="52923"/>
                </a:lnTo>
                <a:lnTo>
                  <a:pt x="5882" y="52923"/>
                </a:lnTo>
                <a:lnTo>
                  <a:pt x="8643" y="51271"/>
                </a:lnTo>
                <a:lnTo>
                  <a:pt x="8643" y="17146"/>
                </a:lnTo>
                <a:lnTo>
                  <a:pt x="11008" y="14071"/>
                </a:lnTo>
                <a:lnTo>
                  <a:pt x="15238" y="10148"/>
                </a:lnTo>
                <a:lnTo>
                  <a:pt x="19267" y="7760"/>
                </a:lnTo>
                <a:lnTo>
                  <a:pt x="22873" y="7760"/>
                </a:lnTo>
                <a:lnTo>
                  <a:pt x="25422" y="8726"/>
                </a:lnTo>
                <a:lnTo>
                  <a:pt x="28324" y="11559"/>
                </a:lnTo>
                <a:lnTo>
                  <a:pt x="29674" y="14251"/>
                </a:lnTo>
                <a:lnTo>
                  <a:pt x="30449" y="17654"/>
                </a:lnTo>
                <a:lnTo>
                  <a:pt x="30643" y="21592"/>
                </a:lnTo>
                <a:lnTo>
                  <a:pt x="30643" y="51271"/>
                </a:lnTo>
                <a:lnTo>
                  <a:pt x="30826" y="52019"/>
                </a:lnTo>
                <a:lnTo>
                  <a:pt x="33440" y="52923"/>
                </a:lnTo>
                <a:lnTo>
                  <a:pt x="36468" y="52923"/>
                </a:lnTo>
                <a:lnTo>
                  <a:pt x="39283" y="51271"/>
                </a:lnTo>
                <a:lnTo>
                  <a:pt x="39283" y="17146"/>
                </a:lnTo>
                <a:lnTo>
                  <a:pt x="41687" y="14071"/>
                </a:lnTo>
                <a:lnTo>
                  <a:pt x="45904" y="10148"/>
                </a:lnTo>
                <a:lnTo>
                  <a:pt x="49913" y="7760"/>
                </a:lnTo>
                <a:lnTo>
                  <a:pt x="53503" y="7760"/>
                </a:lnTo>
                <a:lnTo>
                  <a:pt x="56092" y="8726"/>
                </a:lnTo>
                <a:lnTo>
                  <a:pt x="59021" y="11559"/>
                </a:lnTo>
                <a:lnTo>
                  <a:pt x="60358" y="14251"/>
                </a:lnTo>
                <a:lnTo>
                  <a:pt x="61041" y="17654"/>
                </a:lnTo>
                <a:lnTo>
                  <a:pt x="61225" y="21592"/>
                </a:lnTo>
                <a:lnTo>
                  <a:pt x="61225" y="51271"/>
                </a:lnTo>
                <a:lnTo>
                  <a:pt x="61433" y="520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7639372" y="3259159"/>
            <a:ext cx="10684" cy="72288"/>
          </a:xfrm>
          <a:custGeom>
            <a:avLst/>
            <a:gdLst/>
            <a:ahLst/>
            <a:cxnLst/>
            <a:rect l="l" t="t" r="r" b="b"/>
            <a:pathLst>
              <a:path w="10684" h="72288">
                <a:moveTo>
                  <a:pt x="0" y="5421"/>
                </a:moveTo>
                <a:lnTo>
                  <a:pt x="363" y="8888"/>
                </a:lnTo>
                <a:lnTo>
                  <a:pt x="3268" y="10731"/>
                </a:lnTo>
                <a:lnTo>
                  <a:pt x="7352" y="10731"/>
                </a:lnTo>
                <a:lnTo>
                  <a:pt x="10303" y="8837"/>
                </a:lnTo>
                <a:lnTo>
                  <a:pt x="10684" y="5306"/>
                </a:lnTo>
                <a:lnTo>
                  <a:pt x="10303" y="1854"/>
                </a:lnTo>
                <a:lnTo>
                  <a:pt x="7412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84" h="72288">
                <a:moveTo>
                  <a:pt x="1234" y="71384"/>
                </a:moveTo>
                <a:lnTo>
                  <a:pt x="3808" y="72288"/>
                </a:lnTo>
                <a:lnTo>
                  <a:pt x="6922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08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4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7671672" y="3278524"/>
            <a:ext cx="40582" cy="52923"/>
          </a:xfrm>
          <a:custGeom>
            <a:avLst/>
            <a:gdLst/>
            <a:ahLst/>
            <a:cxnLst/>
            <a:rect l="l" t="t" r="r" b="b"/>
            <a:pathLst>
              <a:path w="40582" h="52923">
                <a:moveTo>
                  <a:pt x="5881" y="52923"/>
                </a:moveTo>
                <a:lnTo>
                  <a:pt x="8653" y="51271"/>
                </a:lnTo>
                <a:lnTo>
                  <a:pt x="8653" y="17146"/>
                </a:lnTo>
                <a:lnTo>
                  <a:pt x="11015" y="14071"/>
                </a:lnTo>
                <a:lnTo>
                  <a:pt x="13282" y="11750"/>
                </a:lnTo>
                <a:lnTo>
                  <a:pt x="17611" y="8561"/>
                </a:lnTo>
                <a:lnTo>
                  <a:pt x="21941" y="7760"/>
                </a:lnTo>
                <a:lnTo>
                  <a:pt x="25087" y="8092"/>
                </a:lnTo>
                <a:lnTo>
                  <a:pt x="27636" y="9385"/>
                </a:lnTo>
                <a:lnTo>
                  <a:pt x="30285" y="12790"/>
                </a:lnTo>
                <a:lnTo>
                  <a:pt x="31315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61" y="52019"/>
                </a:lnTo>
                <a:lnTo>
                  <a:pt x="34714" y="52923"/>
                </a:lnTo>
                <a:lnTo>
                  <a:pt x="37824" y="52923"/>
                </a:lnTo>
                <a:lnTo>
                  <a:pt x="40582" y="51271"/>
                </a:lnTo>
                <a:lnTo>
                  <a:pt x="40582" y="18021"/>
                </a:lnTo>
                <a:lnTo>
                  <a:pt x="40300" y="15036"/>
                </a:lnTo>
                <a:lnTo>
                  <a:pt x="39149" y="10086"/>
                </a:lnTo>
                <a:lnTo>
                  <a:pt x="36870" y="6073"/>
                </a:lnTo>
                <a:lnTo>
                  <a:pt x="33807" y="2757"/>
                </a:lnTo>
                <a:lnTo>
                  <a:pt x="29516" y="561"/>
                </a:lnTo>
                <a:lnTo>
                  <a:pt x="26866" y="0"/>
                </a:lnTo>
                <a:lnTo>
                  <a:pt x="21033" y="0"/>
                </a:lnTo>
                <a:lnTo>
                  <a:pt x="18370" y="726"/>
                </a:lnTo>
                <a:lnTo>
                  <a:pt x="15739" y="2148"/>
                </a:lnTo>
                <a:lnTo>
                  <a:pt x="13100" y="3571"/>
                </a:lnTo>
                <a:lnTo>
                  <a:pt x="10453" y="5831"/>
                </a:lnTo>
                <a:lnTo>
                  <a:pt x="7804" y="8902"/>
                </a:lnTo>
                <a:lnTo>
                  <a:pt x="7804" y="2440"/>
                </a:lnTo>
                <a:lnTo>
                  <a:pt x="5845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2" y="52019"/>
                </a:lnTo>
                <a:lnTo>
                  <a:pt x="2757" y="52923"/>
                </a:lnTo>
                <a:lnTo>
                  <a:pt x="5881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7734366" y="3259159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67" y="8888"/>
                </a:lnTo>
                <a:lnTo>
                  <a:pt x="3272" y="10731"/>
                </a:lnTo>
                <a:lnTo>
                  <a:pt x="7354" y="10731"/>
                </a:lnTo>
                <a:lnTo>
                  <a:pt x="10309" y="8837"/>
                </a:lnTo>
                <a:lnTo>
                  <a:pt x="10688" y="5306"/>
                </a:lnTo>
                <a:lnTo>
                  <a:pt x="10309" y="1854"/>
                </a:lnTo>
                <a:lnTo>
                  <a:pt x="7415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88" h="72288">
                <a:moveTo>
                  <a:pt x="1238" y="7138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7767284" y="3278524"/>
            <a:ext cx="69916" cy="52923"/>
          </a:xfrm>
          <a:custGeom>
            <a:avLst/>
            <a:gdLst/>
            <a:ahLst/>
            <a:cxnLst/>
            <a:rect l="l" t="t" r="r" b="b"/>
            <a:pathLst>
              <a:path w="69916" h="52923">
                <a:moveTo>
                  <a:pt x="5871" y="52923"/>
                </a:moveTo>
                <a:lnTo>
                  <a:pt x="8639" y="51271"/>
                </a:lnTo>
                <a:lnTo>
                  <a:pt x="8639" y="17146"/>
                </a:lnTo>
                <a:lnTo>
                  <a:pt x="11004" y="14071"/>
                </a:lnTo>
                <a:lnTo>
                  <a:pt x="15234" y="10148"/>
                </a:lnTo>
                <a:lnTo>
                  <a:pt x="19267" y="7760"/>
                </a:lnTo>
                <a:lnTo>
                  <a:pt x="22856" y="7760"/>
                </a:lnTo>
                <a:lnTo>
                  <a:pt x="25422" y="8726"/>
                </a:lnTo>
                <a:lnTo>
                  <a:pt x="28328" y="11559"/>
                </a:lnTo>
                <a:lnTo>
                  <a:pt x="29674" y="14251"/>
                </a:lnTo>
                <a:lnTo>
                  <a:pt x="30434" y="17654"/>
                </a:lnTo>
                <a:lnTo>
                  <a:pt x="30632" y="21592"/>
                </a:lnTo>
                <a:lnTo>
                  <a:pt x="30632" y="51271"/>
                </a:lnTo>
                <a:lnTo>
                  <a:pt x="30826" y="52019"/>
                </a:lnTo>
                <a:lnTo>
                  <a:pt x="33426" y="52923"/>
                </a:lnTo>
                <a:lnTo>
                  <a:pt x="36464" y="52923"/>
                </a:lnTo>
                <a:lnTo>
                  <a:pt x="39272" y="51271"/>
                </a:lnTo>
                <a:lnTo>
                  <a:pt x="39272" y="17146"/>
                </a:lnTo>
                <a:lnTo>
                  <a:pt x="41687" y="14071"/>
                </a:lnTo>
                <a:lnTo>
                  <a:pt x="45904" y="10148"/>
                </a:lnTo>
                <a:lnTo>
                  <a:pt x="49899" y="7760"/>
                </a:lnTo>
                <a:lnTo>
                  <a:pt x="53502" y="7760"/>
                </a:lnTo>
                <a:lnTo>
                  <a:pt x="56088" y="8726"/>
                </a:lnTo>
                <a:lnTo>
                  <a:pt x="59018" y="11559"/>
                </a:lnTo>
                <a:lnTo>
                  <a:pt x="60342" y="14251"/>
                </a:lnTo>
                <a:lnTo>
                  <a:pt x="61041" y="17654"/>
                </a:lnTo>
                <a:lnTo>
                  <a:pt x="61213" y="21592"/>
                </a:lnTo>
                <a:lnTo>
                  <a:pt x="61213" y="51271"/>
                </a:lnTo>
                <a:lnTo>
                  <a:pt x="61433" y="52019"/>
                </a:lnTo>
                <a:lnTo>
                  <a:pt x="64033" y="52923"/>
                </a:lnTo>
                <a:lnTo>
                  <a:pt x="67143" y="52923"/>
                </a:lnTo>
                <a:lnTo>
                  <a:pt x="69916" y="51271"/>
                </a:lnTo>
                <a:lnTo>
                  <a:pt x="69916" y="17654"/>
                </a:lnTo>
                <a:lnTo>
                  <a:pt x="69645" y="15036"/>
                </a:lnTo>
                <a:lnTo>
                  <a:pt x="69109" y="12560"/>
                </a:lnTo>
                <a:lnTo>
                  <a:pt x="67647" y="7927"/>
                </a:lnTo>
                <a:lnTo>
                  <a:pt x="65098" y="4229"/>
                </a:lnTo>
                <a:lnTo>
                  <a:pt x="61372" y="1666"/>
                </a:lnTo>
                <a:lnTo>
                  <a:pt x="56775" y="0"/>
                </a:lnTo>
                <a:lnTo>
                  <a:pt x="52470" y="0"/>
                </a:lnTo>
                <a:lnTo>
                  <a:pt x="48733" y="853"/>
                </a:lnTo>
                <a:lnTo>
                  <a:pt x="46173" y="2174"/>
                </a:lnTo>
                <a:lnTo>
                  <a:pt x="43491" y="3926"/>
                </a:lnTo>
                <a:lnTo>
                  <a:pt x="40657" y="6389"/>
                </a:lnTo>
                <a:lnTo>
                  <a:pt x="37594" y="9665"/>
                </a:lnTo>
                <a:lnTo>
                  <a:pt x="35496" y="5727"/>
                </a:lnTo>
                <a:lnTo>
                  <a:pt x="32468" y="2692"/>
                </a:lnTo>
                <a:lnTo>
                  <a:pt x="29908" y="1183"/>
                </a:lnTo>
                <a:lnTo>
                  <a:pt x="26794" y="229"/>
                </a:lnTo>
                <a:lnTo>
                  <a:pt x="23089" y="0"/>
                </a:lnTo>
                <a:lnTo>
                  <a:pt x="20544" y="0"/>
                </a:lnTo>
                <a:lnTo>
                  <a:pt x="18028" y="726"/>
                </a:lnTo>
                <a:lnTo>
                  <a:pt x="13028" y="3571"/>
                </a:lnTo>
                <a:lnTo>
                  <a:pt x="10443" y="5831"/>
                </a:lnTo>
                <a:lnTo>
                  <a:pt x="7804" y="8902"/>
                </a:lnTo>
                <a:lnTo>
                  <a:pt x="7804" y="2440"/>
                </a:lnTo>
                <a:lnTo>
                  <a:pt x="5831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19"/>
                </a:lnTo>
                <a:lnTo>
                  <a:pt x="2757" y="52923"/>
                </a:lnTo>
                <a:lnTo>
                  <a:pt x="5871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7860005" y="3259159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63" y="8888"/>
                </a:lnTo>
                <a:lnTo>
                  <a:pt x="3268" y="10731"/>
                </a:lnTo>
                <a:lnTo>
                  <a:pt x="7350" y="10731"/>
                </a:lnTo>
                <a:lnTo>
                  <a:pt x="10303" y="8837"/>
                </a:lnTo>
                <a:lnTo>
                  <a:pt x="10688" y="5306"/>
                </a:lnTo>
                <a:lnTo>
                  <a:pt x="10303" y="1854"/>
                </a:lnTo>
                <a:lnTo>
                  <a:pt x="7412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88" h="72288">
                <a:moveTo>
                  <a:pt x="1234" y="71384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12" y="20153"/>
                </a:lnTo>
                <a:lnTo>
                  <a:pt x="1051" y="21805"/>
                </a:lnTo>
                <a:lnTo>
                  <a:pt x="1051" y="70636"/>
                </a:lnTo>
                <a:lnTo>
                  <a:pt x="1234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7889562" y="3279550"/>
            <a:ext cx="33414" cy="51612"/>
          </a:xfrm>
          <a:custGeom>
            <a:avLst/>
            <a:gdLst/>
            <a:ahLst/>
            <a:cxnLst/>
            <a:rect l="l" t="t" r="r" b="b"/>
            <a:pathLst>
              <a:path w="33414" h="51612">
                <a:moveTo>
                  <a:pt x="33036" y="50457"/>
                </a:moveTo>
                <a:lnTo>
                  <a:pt x="33414" y="47814"/>
                </a:lnTo>
                <a:lnTo>
                  <a:pt x="33414" y="47115"/>
                </a:lnTo>
                <a:lnTo>
                  <a:pt x="31539" y="44067"/>
                </a:lnTo>
                <a:lnTo>
                  <a:pt x="9427" y="44067"/>
                </a:lnTo>
                <a:lnTo>
                  <a:pt x="30116" y="10525"/>
                </a:lnTo>
                <a:lnTo>
                  <a:pt x="31441" y="8037"/>
                </a:lnTo>
                <a:lnTo>
                  <a:pt x="32003" y="5445"/>
                </a:lnTo>
                <a:lnTo>
                  <a:pt x="32003" y="2588"/>
                </a:lnTo>
                <a:lnTo>
                  <a:pt x="29541" y="0"/>
                </a:lnTo>
                <a:lnTo>
                  <a:pt x="2512" y="0"/>
                </a:lnTo>
                <a:lnTo>
                  <a:pt x="981" y="1155"/>
                </a:lnTo>
                <a:lnTo>
                  <a:pt x="687" y="3743"/>
                </a:lnTo>
                <a:lnTo>
                  <a:pt x="2512" y="7541"/>
                </a:lnTo>
                <a:lnTo>
                  <a:pt x="22679" y="7541"/>
                </a:lnTo>
                <a:lnTo>
                  <a:pt x="1885" y="41083"/>
                </a:lnTo>
                <a:lnTo>
                  <a:pt x="993" y="42633"/>
                </a:lnTo>
                <a:lnTo>
                  <a:pt x="39" y="45488"/>
                </a:lnTo>
                <a:lnTo>
                  <a:pt x="0" y="48296"/>
                </a:lnTo>
                <a:lnTo>
                  <a:pt x="2512" y="51612"/>
                </a:lnTo>
                <a:lnTo>
                  <a:pt x="31539" y="51612"/>
                </a:lnTo>
                <a:lnTo>
                  <a:pt x="33036" y="50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7942129" y="3259159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1"/>
                </a:moveTo>
                <a:lnTo>
                  <a:pt x="367" y="8888"/>
                </a:lnTo>
                <a:lnTo>
                  <a:pt x="3272" y="10731"/>
                </a:lnTo>
                <a:lnTo>
                  <a:pt x="7354" y="10731"/>
                </a:lnTo>
                <a:lnTo>
                  <a:pt x="10299" y="8837"/>
                </a:lnTo>
                <a:lnTo>
                  <a:pt x="10678" y="5306"/>
                </a:lnTo>
                <a:lnTo>
                  <a:pt x="10309" y="1854"/>
                </a:lnTo>
                <a:lnTo>
                  <a:pt x="7419" y="0"/>
                </a:lnTo>
                <a:lnTo>
                  <a:pt x="3322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78" h="72288">
                <a:moveTo>
                  <a:pt x="1242" y="71384"/>
                </a:moveTo>
                <a:lnTo>
                  <a:pt x="3816" y="72288"/>
                </a:lnTo>
                <a:lnTo>
                  <a:pt x="6930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75" y="21107"/>
                </a:lnTo>
                <a:lnTo>
                  <a:pt x="6930" y="20153"/>
                </a:lnTo>
                <a:lnTo>
                  <a:pt x="3816" y="20153"/>
                </a:lnTo>
                <a:lnTo>
                  <a:pt x="1043" y="21805"/>
                </a:lnTo>
                <a:lnTo>
                  <a:pt x="1043" y="70636"/>
                </a:lnTo>
                <a:lnTo>
                  <a:pt x="1242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7975039" y="3278524"/>
            <a:ext cx="40586" cy="52923"/>
          </a:xfrm>
          <a:custGeom>
            <a:avLst/>
            <a:gdLst/>
            <a:ahLst/>
            <a:cxnLst/>
            <a:rect l="l" t="t" r="r" b="b"/>
            <a:pathLst>
              <a:path w="40586" h="52923">
                <a:moveTo>
                  <a:pt x="5886" y="52923"/>
                </a:moveTo>
                <a:lnTo>
                  <a:pt x="8655" y="51271"/>
                </a:lnTo>
                <a:lnTo>
                  <a:pt x="8655" y="17146"/>
                </a:lnTo>
                <a:lnTo>
                  <a:pt x="11023" y="14071"/>
                </a:lnTo>
                <a:lnTo>
                  <a:pt x="13291" y="11750"/>
                </a:lnTo>
                <a:lnTo>
                  <a:pt x="17614" y="8561"/>
                </a:lnTo>
                <a:lnTo>
                  <a:pt x="21943" y="7760"/>
                </a:lnTo>
                <a:lnTo>
                  <a:pt x="25092" y="8092"/>
                </a:lnTo>
                <a:lnTo>
                  <a:pt x="27645" y="9385"/>
                </a:lnTo>
                <a:lnTo>
                  <a:pt x="30290" y="12790"/>
                </a:lnTo>
                <a:lnTo>
                  <a:pt x="31320" y="15951"/>
                </a:lnTo>
                <a:lnTo>
                  <a:pt x="31946" y="19889"/>
                </a:lnTo>
                <a:lnTo>
                  <a:pt x="31946" y="51271"/>
                </a:lnTo>
                <a:lnTo>
                  <a:pt x="32162" y="52019"/>
                </a:lnTo>
                <a:lnTo>
                  <a:pt x="34715" y="52923"/>
                </a:lnTo>
                <a:lnTo>
                  <a:pt x="37829" y="52923"/>
                </a:lnTo>
                <a:lnTo>
                  <a:pt x="40586" y="51271"/>
                </a:lnTo>
                <a:lnTo>
                  <a:pt x="40586" y="18021"/>
                </a:lnTo>
                <a:lnTo>
                  <a:pt x="40305" y="15036"/>
                </a:lnTo>
                <a:lnTo>
                  <a:pt x="39150" y="10086"/>
                </a:lnTo>
                <a:lnTo>
                  <a:pt x="36871" y="6073"/>
                </a:lnTo>
                <a:lnTo>
                  <a:pt x="33808" y="2757"/>
                </a:lnTo>
                <a:lnTo>
                  <a:pt x="29517" y="561"/>
                </a:lnTo>
                <a:lnTo>
                  <a:pt x="26870" y="0"/>
                </a:lnTo>
                <a:lnTo>
                  <a:pt x="21035" y="0"/>
                </a:lnTo>
                <a:lnTo>
                  <a:pt x="18378" y="726"/>
                </a:lnTo>
                <a:lnTo>
                  <a:pt x="15739" y="2148"/>
                </a:lnTo>
                <a:lnTo>
                  <a:pt x="13107" y="3571"/>
                </a:lnTo>
                <a:lnTo>
                  <a:pt x="10458" y="5831"/>
                </a:lnTo>
                <a:lnTo>
                  <a:pt x="7813" y="8902"/>
                </a:lnTo>
                <a:lnTo>
                  <a:pt x="7813" y="2440"/>
                </a:lnTo>
                <a:lnTo>
                  <a:pt x="5847" y="838"/>
                </a:lnTo>
                <a:lnTo>
                  <a:pt x="3129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19"/>
                </a:lnTo>
                <a:lnTo>
                  <a:pt x="2758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8033547" y="3278638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5" y="36230"/>
                </a:moveTo>
                <a:lnTo>
                  <a:pt x="9165" y="54648"/>
                </a:lnTo>
                <a:lnTo>
                  <a:pt x="11289" y="51559"/>
                </a:lnTo>
                <a:lnTo>
                  <a:pt x="10040" y="39646"/>
                </a:lnTo>
                <a:lnTo>
                  <a:pt x="9475" y="36230"/>
                </a:lnTo>
                <a:close/>
              </a:path>
              <a:path w="44629" h="54648">
                <a:moveTo>
                  <a:pt x="414" y="55725"/>
                </a:moveTo>
                <a:lnTo>
                  <a:pt x="0" y="59192"/>
                </a:lnTo>
                <a:lnTo>
                  <a:pt x="378" y="62812"/>
                </a:lnTo>
                <a:lnTo>
                  <a:pt x="1911" y="66038"/>
                </a:lnTo>
                <a:lnTo>
                  <a:pt x="4864" y="68579"/>
                </a:lnTo>
                <a:lnTo>
                  <a:pt x="8773" y="70650"/>
                </a:lnTo>
                <a:lnTo>
                  <a:pt x="11443" y="71323"/>
                </a:lnTo>
                <a:lnTo>
                  <a:pt x="14108" y="71993"/>
                </a:lnTo>
                <a:lnTo>
                  <a:pt x="17355" y="72323"/>
                </a:lnTo>
                <a:lnTo>
                  <a:pt x="25102" y="72323"/>
                </a:lnTo>
                <a:lnTo>
                  <a:pt x="28522" y="71881"/>
                </a:lnTo>
                <a:lnTo>
                  <a:pt x="31413" y="71003"/>
                </a:lnTo>
                <a:lnTo>
                  <a:pt x="34319" y="70103"/>
                </a:lnTo>
                <a:lnTo>
                  <a:pt x="38563" y="67360"/>
                </a:lnTo>
                <a:lnTo>
                  <a:pt x="41821" y="64044"/>
                </a:lnTo>
                <a:lnTo>
                  <a:pt x="43635" y="59994"/>
                </a:lnTo>
                <a:lnTo>
                  <a:pt x="44099" y="55613"/>
                </a:lnTo>
                <a:lnTo>
                  <a:pt x="43685" y="51598"/>
                </a:lnTo>
                <a:lnTo>
                  <a:pt x="42091" y="48384"/>
                </a:lnTo>
                <a:lnTo>
                  <a:pt x="39531" y="45921"/>
                </a:lnTo>
                <a:lnTo>
                  <a:pt x="36417" y="43977"/>
                </a:lnTo>
                <a:lnTo>
                  <a:pt x="32494" y="42772"/>
                </a:lnTo>
                <a:lnTo>
                  <a:pt x="28018" y="42379"/>
                </a:lnTo>
                <a:lnTo>
                  <a:pt x="15713" y="41832"/>
                </a:lnTo>
                <a:lnTo>
                  <a:pt x="13827" y="41757"/>
                </a:lnTo>
                <a:lnTo>
                  <a:pt x="10040" y="39646"/>
                </a:lnTo>
                <a:lnTo>
                  <a:pt x="11289" y="51559"/>
                </a:lnTo>
                <a:lnTo>
                  <a:pt x="14036" y="48982"/>
                </a:lnTo>
                <a:lnTo>
                  <a:pt x="26244" y="49428"/>
                </a:lnTo>
                <a:lnTo>
                  <a:pt x="29062" y="49489"/>
                </a:lnTo>
                <a:lnTo>
                  <a:pt x="31316" y="50101"/>
                </a:lnTo>
                <a:lnTo>
                  <a:pt x="34627" y="52387"/>
                </a:lnTo>
                <a:lnTo>
                  <a:pt x="35449" y="56106"/>
                </a:lnTo>
                <a:lnTo>
                  <a:pt x="35449" y="57337"/>
                </a:lnTo>
                <a:lnTo>
                  <a:pt x="34272" y="60742"/>
                </a:lnTo>
                <a:lnTo>
                  <a:pt x="31341" y="63486"/>
                </a:lnTo>
                <a:lnTo>
                  <a:pt x="28155" y="64706"/>
                </a:lnTo>
                <a:lnTo>
                  <a:pt x="24196" y="65481"/>
                </a:lnTo>
                <a:lnTo>
                  <a:pt x="17452" y="65481"/>
                </a:lnTo>
                <a:lnTo>
                  <a:pt x="14241" y="64883"/>
                </a:lnTo>
                <a:lnTo>
                  <a:pt x="11948" y="63677"/>
                </a:lnTo>
                <a:lnTo>
                  <a:pt x="8481" y="60678"/>
                </a:lnTo>
                <a:lnTo>
                  <a:pt x="8481" y="57567"/>
                </a:lnTo>
                <a:lnTo>
                  <a:pt x="9165" y="54648"/>
                </a:lnTo>
                <a:lnTo>
                  <a:pt x="9475" y="36230"/>
                </a:lnTo>
                <a:lnTo>
                  <a:pt x="10994" y="32879"/>
                </a:lnTo>
                <a:lnTo>
                  <a:pt x="13914" y="33679"/>
                </a:lnTo>
                <a:lnTo>
                  <a:pt x="15454" y="27188"/>
                </a:lnTo>
                <a:lnTo>
                  <a:pt x="11941" y="23493"/>
                </a:lnTo>
                <a:lnTo>
                  <a:pt x="11045" y="20952"/>
                </a:lnTo>
                <a:lnTo>
                  <a:pt x="11045" y="17726"/>
                </a:lnTo>
                <a:lnTo>
                  <a:pt x="11249" y="14908"/>
                </a:lnTo>
                <a:lnTo>
                  <a:pt x="9558" y="3200"/>
                </a:lnTo>
                <a:lnTo>
                  <a:pt x="6350" y="6235"/>
                </a:lnTo>
                <a:lnTo>
                  <a:pt x="4190" y="10299"/>
                </a:lnTo>
                <a:lnTo>
                  <a:pt x="2819" y="15008"/>
                </a:lnTo>
                <a:lnTo>
                  <a:pt x="2819" y="17791"/>
                </a:lnTo>
                <a:lnTo>
                  <a:pt x="3149" y="22212"/>
                </a:lnTo>
                <a:lnTo>
                  <a:pt x="4399" y="25589"/>
                </a:lnTo>
                <a:lnTo>
                  <a:pt x="6336" y="28422"/>
                </a:lnTo>
                <a:lnTo>
                  <a:pt x="3959" y="31367"/>
                </a:lnTo>
                <a:lnTo>
                  <a:pt x="2217" y="34833"/>
                </a:lnTo>
                <a:lnTo>
                  <a:pt x="1775" y="38999"/>
                </a:lnTo>
                <a:lnTo>
                  <a:pt x="2192" y="42073"/>
                </a:lnTo>
                <a:lnTo>
                  <a:pt x="3822" y="44830"/>
                </a:lnTo>
                <a:lnTo>
                  <a:pt x="6814" y="46875"/>
                </a:lnTo>
                <a:lnTo>
                  <a:pt x="3848" y="49618"/>
                </a:lnTo>
                <a:lnTo>
                  <a:pt x="1703" y="52524"/>
                </a:lnTo>
                <a:lnTo>
                  <a:pt x="414" y="55725"/>
                </a:lnTo>
                <a:close/>
              </a:path>
              <a:path w="44629" h="54648">
                <a:moveTo>
                  <a:pt x="14302" y="9079"/>
                </a:moveTo>
                <a:lnTo>
                  <a:pt x="17809" y="7110"/>
                </a:lnTo>
                <a:lnTo>
                  <a:pt x="20948" y="6830"/>
                </a:lnTo>
                <a:lnTo>
                  <a:pt x="24196" y="6830"/>
                </a:lnTo>
                <a:lnTo>
                  <a:pt x="26708" y="7758"/>
                </a:lnTo>
                <a:lnTo>
                  <a:pt x="30225" y="11492"/>
                </a:lnTo>
                <a:lnTo>
                  <a:pt x="31107" y="14084"/>
                </a:lnTo>
                <a:lnTo>
                  <a:pt x="31107" y="17410"/>
                </a:lnTo>
                <a:lnTo>
                  <a:pt x="30899" y="20179"/>
                </a:lnTo>
                <a:lnTo>
                  <a:pt x="30102" y="22781"/>
                </a:lnTo>
                <a:lnTo>
                  <a:pt x="27849" y="25920"/>
                </a:lnTo>
                <a:lnTo>
                  <a:pt x="24296" y="27810"/>
                </a:lnTo>
                <a:lnTo>
                  <a:pt x="21107" y="28102"/>
                </a:lnTo>
                <a:lnTo>
                  <a:pt x="17931" y="28102"/>
                </a:lnTo>
                <a:lnTo>
                  <a:pt x="15454" y="27188"/>
                </a:lnTo>
                <a:lnTo>
                  <a:pt x="13914" y="33679"/>
                </a:lnTo>
                <a:lnTo>
                  <a:pt x="17355" y="34733"/>
                </a:lnTo>
                <a:lnTo>
                  <a:pt x="21107" y="34999"/>
                </a:lnTo>
                <a:lnTo>
                  <a:pt x="23829" y="34999"/>
                </a:lnTo>
                <a:lnTo>
                  <a:pt x="28533" y="33793"/>
                </a:lnTo>
                <a:lnTo>
                  <a:pt x="32702" y="31864"/>
                </a:lnTo>
                <a:lnTo>
                  <a:pt x="35953" y="28854"/>
                </a:lnTo>
                <a:lnTo>
                  <a:pt x="38069" y="24851"/>
                </a:lnTo>
                <a:lnTo>
                  <a:pt x="39380" y="20179"/>
                </a:lnTo>
                <a:lnTo>
                  <a:pt x="39380" y="17359"/>
                </a:lnTo>
                <a:lnTo>
                  <a:pt x="39138" y="14019"/>
                </a:lnTo>
                <a:lnTo>
                  <a:pt x="38159" y="10868"/>
                </a:lnTo>
                <a:lnTo>
                  <a:pt x="36071" y="8140"/>
                </a:lnTo>
                <a:lnTo>
                  <a:pt x="42839" y="8140"/>
                </a:lnTo>
                <a:lnTo>
                  <a:pt x="44128" y="7287"/>
                </a:lnTo>
                <a:lnTo>
                  <a:pt x="44629" y="4544"/>
                </a:lnTo>
                <a:lnTo>
                  <a:pt x="42839" y="914"/>
                </a:lnTo>
                <a:lnTo>
                  <a:pt x="28595" y="914"/>
                </a:lnTo>
                <a:lnTo>
                  <a:pt x="27504" y="633"/>
                </a:lnTo>
                <a:lnTo>
                  <a:pt x="23864" y="76"/>
                </a:lnTo>
                <a:lnTo>
                  <a:pt x="18446" y="0"/>
                </a:lnTo>
                <a:lnTo>
                  <a:pt x="13751" y="1217"/>
                </a:lnTo>
                <a:lnTo>
                  <a:pt x="9558" y="3200"/>
                </a:lnTo>
                <a:lnTo>
                  <a:pt x="11249" y="14908"/>
                </a:lnTo>
                <a:lnTo>
                  <a:pt x="12045" y="12265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8122585" y="3266240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7" y="1703"/>
                </a:moveTo>
                <a:lnTo>
                  <a:pt x="16758" y="989"/>
                </a:lnTo>
                <a:lnTo>
                  <a:pt x="14210" y="0"/>
                </a:lnTo>
                <a:lnTo>
                  <a:pt x="11095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6"/>
                </a:lnTo>
                <a:lnTo>
                  <a:pt x="1732" y="20750"/>
                </a:lnTo>
                <a:lnTo>
                  <a:pt x="8337" y="20750"/>
                </a:lnTo>
                <a:lnTo>
                  <a:pt x="8337" y="52109"/>
                </a:lnTo>
                <a:lnTo>
                  <a:pt x="9083" y="56641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5" y="64832"/>
                </a:lnTo>
                <a:lnTo>
                  <a:pt x="19663" y="65836"/>
                </a:lnTo>
                <a:lnTo>
                  <a:pt x="24502" y="65671"/>
                </a:lnTo>
                <a:lnTo>
                  <a:pt x="27508" y="65098"/>
                </a:lnTo>
                <a:lnTo>
                  <a:pt x="30449" y="63093"/>
                </a:lnTo>
                <a:lnTo>
                  <a:pt x="30791" y="59983"/>
                </a:lnTo>
                <a:lnTo>
                  <a:pt x="30791" y="59320"/>
                </a:lnTo>
                <a:lnTo>
                  <a:pt x="29001" y="56743"/>
                </a:lnTo>
                <a:lnTo>
                  <a:pt x="26356" y="57772"/>
                </a:lnTo>
                <a:lnTo>
                  <a:pt x="23573" y="58179"/>
                </a:lnTo>
                <a:lnTo>
                  <a:pt x="19368" y="57326"/>
                </a:lnTo>
                <a:lnTo>
                  <a:pt x="17457" y="53898"/>
                </a:lnTo>
                <a:lnTo>
                  <a:pt x="16967" y="51346"/>
                </a:lnTo>
                <a:lnTo>
                  <a:pt x="16967" y="20750"/>
                </a:lnTo>
                <a:lnTo>
                  <a:pt x="29066" y="20750"/>
                </a:lnTo>
                <a:lnTo>
                  <a:pt x="30632" y="19302"/>
                </a:lnTo>
                <a:lnTo>
                  <a:pt x="30791" y="16369"/>
                </a:lnTo>
                <a:lnTo>
                  <a:pt x="29066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8172381" y="3255603"/>
            <a:ext cx="40596" cy="75844"/>
          </a:xfrm>
          <a:custGeom>
            <a:avLst/>
            <a:gdLst/>
            <a:ahLst/>
            <a:cxnLst/>
            <a:rect l="l" t="t" r="r" b="b"/>
            <a:pathLst>
              <a:path w="40596" h="75844">
                <a:moveTo>
                  <a:pt x="31953" y="45604"/>
                </a:moveTo>
                <a:lnTo>
                  <a:pt x="31953" y="74192"/>
                </a:lnTo>
                <a:lnTo>
                  <a:pt x="32162" y="74940"/>
                </a:lnTo>
                <a:lnTo>
                  <a:pt x="34715" y="75844"/>
                </a:lnTo>
                <a:lnTo>
                  <a:pt x="37825" y="75844"/>
                </a:lnTo>
                <a:lnTo>
                  <a:pt x="40596" y="74192"/>
                </a:lnTo>
                <a:lnTo>
                  <a:pt x="40596" y="40956"/>
                </a:lnTo>
                <a:lnTo>
                  <a:pt x="40313" y="37957"/>
                </a:lnTo>
                <a:lnTo>
                  <a:pt x="39150" y="33007"/>
                </a:lnTo>
                <a:lnTo>
                  <a:pt x="36871" y="28994"/>
                </a:lnTo>
                <a:lnTo>
                  <a:pt x="33807" y="25678"/>
                </a:lnTo>
                <a:lnTo>
                  <a:pt x="29516" y="23482"/>
                </a:lnTo>
                <a:lnTo>
                  <a:pt x="26866" y="22920"/>
                </a:lnTo>
                <a:lnTo>
                  <a:pt x="21178" y="22920"/>
                </a:lnTo>
                <a:lnTo>
                  <a:pt x="16142" y="24904"/>
                </a:lnTo>
                <a:lnTo>
                  <a:pt x="11131" y="28244"/>
                </a:lnTo>
                <a:lnTo>
                  <a:pt x="8655" y="30962"/>
                </a:lnTo>
                <a:lnTo>
                  <a:pt x="8582" y="1165"/>
                </a:lnTo>
                <a:lnTo>
                  <a:pt x="5896" y="0"/>
                </a:lnTo>
                <a:lnTo>
                  <a:pt x="2757" y="0"/>
                </a:lnTo>
                <a:lnTo>
                  <a:pt x="0" y="1701"/>
                </a:lnTo>
                <a:lnTo>
                  <a:pt x="0" y="74192"/>
                </a:lnTo>
                <a:lnTo>
                  <a:pt x="184" y="74940"/>
                </a:lnTo>
                <a:lnTo>
                  <a:pt x="2757" y="75844"/>
                </a:lnTo>
                <a:lnTo>
                  <a:pt x="5896" y="75844"/>
                </a:lnTo>
                <a:lnTo>
                  <a:pt x="8655" y="74192"/>
                </a:lnTo>
                <a:lnTo>
                  <a:pt x="8655" y="40067"/>
                </a:lnTo>
                <a:lnTo>
                  <a:pt x="11019" y="36992"/>
                </a:lnTo>
                <a:lnTo>
                  <a:pt x="13288" y="34671"/>
                </a:lnTo>
                <a:lnTo>
                  <a:pt x="17626" y="31482"/>
                </a:lnTo>
                <a:lnTo>
                  <a:pt x="21957" y="30681"/>
                </a:lnTo>
                <a:lnTo>
                  <a:pt x="25092" y="31013"/>
                </a:lnTo>
                <a:lnTo>
                  <a:pt x="27641" y="32306"/>
                </a:lnTo>
                <a:lnTo>
                  <a:pt x="30286" y="35711"/>
                </a:lnTo>
                <a:lnTo>
                  <a:pt x="31320" y="38872"/>
                </a:lnTo>
                <a:lnTo>
                  <a:pt x="31953" y="42810"/>
                </a:lnTo>
                <a:lnTo>
                  <a:pt x="31953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8232984" y="3278527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0"/>
                </a:moveTo>
                <a:lnTo>
                  <a:pt x="42176" y="14132"/>
                </a:lnTo>
                <a:lnTo>
                  <a:pt x="41403" y="11328"/>
                </a:lnTo>
                <a:lnTo>
                  <a:pt x="38497" y="6807"/>
                </a:lnTo>
                <a:lnTo>
                  <a:pt x="34674" y="3073"/>
                </a:lnTo>
                <a:lnTo>
                  <a:pt x="32075" y="1838"/>
                </a:lnTo>
                <a:lnTo>
                  <a:pt x="29476" y="622"/>
                </a:lnTo>
                <a:lnTo>
                  <a:pt x="26325" y="0"/>
                </a:lnTo>
                <a:lnTo>
                  <a:pt x="26366" y="6997"/>
                </a:lnTo>
                <a:lnTo>
                  <a:pt x="29516" y="8329"/>
                </a:lnTo>
                <a:lnTo>
                  <a:pt x="31647" y="11008"/>
                </a:lnTo>
                <a:lnTo>
                  <a:pt x="33768" y="13690"/>
                </a:lnTo>
                <a:lnTo>
                  <a:pt x="34771" y="17383"/>
                </a:lnTo>
                <a:lnTo>
                  <a:pt x="34674" y="22085"/>
                </a:lnTo>
                <a:lnTo>
                  <a:pt x="8956" y="22085"/>
                </a:lnTo>
                <a:lnTo>
                  <a:pt x="9020" y="20091"/>
                </a:lnTo>
                <a:lnTo>
                  <a:pt x="10453" y="3124"/>
                </a:lnTo>
                <a:lnTo>
                  <a:pt x="8074" y="4902"/>
                </a:lnTo>
                <a:lnTo>
                  <a:pt x="4128" y="9575"/>
                </a:lnTo>
                <a:lnTo>
                  <a:pt x="2623" y="12405"/>
                </a:lnTo>
                <a:lnTo>
                  <a:pt x="1579" y="15760"/>
                </a:lnTo>
                <a:lnTo>
                  <a:pt x="52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1"/>
                </a:lnTo>
                <a:lnTo>
                  <a:pt x="2537" y="42011"/>
                </a:lnTo>
                <a:lnTo>
                  <a:pt x="4030" y="44780"/>
                </a:lnTo>
                <a:lnTo>
                  <a:pt x="6029" y="46989"/>
                </a:lnTo>
                <a:lnTo>
                  <a:pt x="10464" y="50863"/>
                </a:lnTo>
                <a:lnTo>
                  <a:pt x="13384" y="51979"/>
                </a:lnTo>
                <a:lnTo>
                  <a:pt x="16300" y="53096"/>
                </a:lnTo>
                <a:lnTo>
                  <a:pt x="19683" y="53657"/>
                </a:lnTo>
                <a:lnTo>
                  <a:pt x="23572" y="53657"/>
                </a:lnTo>
                <a:lnTo>
                  <a:pt x="27906" y="53492"/>
                </a:lnTo>
                <a:lnTo>
                  <a:pt x="31855" y="52804"/>
                </a:lnTo>
                <a:lnTo>
                  <a:pt x="35092" y="51979"/>
                </a:lnTo>
                <a:lnTo>
                  <a:pt x="37814" y="51104"/>
                </a:lnTo>
                <a:lnTo>
                  <a:pt x="41061" y="48830"/>
                </a:lnTo>
                <a:lnTo>
                  <a:pt x="41377" y="46161"/>
                </a:lnTo>
                <a:lnTo>
                  <a:pt x="40805" y="43012"/>
                </a:lnTo>
                <a:lnTo>
                  <a:pt x="38079" y="43267"/>
                </a:lnTo>
                <a:lnTo>
                  <a:pt x="34933" y="44549"/>
                </a:lnTo>
                <a:lnTo>
                  <a:pt x="32125" y="45438"/>
                </a:lnTo>
                <a:lnTo>
                  <a:pt x="28619" y="46187"/>
                </a:lnTo>
                <a:lnTo>
                  <a:pt x="24378" y="46393"/>
                </a:lnTo>
                <a:lnTo>
                  <a:pt x="21534" y="46393"/>
                </a:lnTo>
                <a:lnTo>
                  <a:pt x="17160" y="45135"/>
                </a:lnTo>
                <a:lnTo>
                  <a:pt x="13604" y="43116"/>
                </a:lnTo>
                <a:lnTo>
                  <a:pt x="11151" y="40002"/>
                </a:lnTo>
                <a:lnTo>
                  <a:pt x="9740" y="35977"/>
                </a:lnTo>
                <a:lnTo>
                  <a:pt x="8956" y="31355"/>
                </a:lnTo>
                <a:lnTo>
                  <a:pt x="8956" y="28648"/>
                </a:lnTo>
                <a:lnTo>
                  <a:pt x="40006" y="28648"/>
                </a:lnTo>
                <a:lnTo>
                  <a:pt x="42335" y="27748"/>
                </a:lnTo>
                <a:lnTo>
                  <a:pt x="43365" y="24738"/>
                </a:lnTo>
                <a:lnTo>
                  <a:pt x="43365" y="19925"/>
                </a:lnTo>
                <a:lnTo>
                  <a:pt x="42972" y="16940"/>
                </a:lnTo>
                <a:close/>
              </a:path>
              <a:path w="43365" h="53657">
                <a:moveTo>
                  <a:pt x="9020" y="20091"/>
                </a:moveTo>
                <a:lnTo>
                  <a:pt x="9950" y="16357"/>
                </a:lnTo>
                <a:lnTo>
                  <a:pt x="11396" y="12927"/>
                </a:lnTo>
                <a:lnTo>
                  <a:pt x="14925" y="9079"/>
                </a:lnTo>
                <a:lnTo>
                  <a:pt x="18150" y="7415"/>
                </a:lnTo>
                <a:lnTo>
                  <a:pt x="22171" y="6997"/>
                </a:lnTo>
                <a:lnTo>
                  <a:pt x="26366" y="6997"/>
                </a:lnTo>
                <a:lnTo>
                  <a:pt x="26325" y="0"/>
                </a:lnTo>
                <a:lnTo>
                  <a:pt x="19169" y="0"/>
                </a:lnTo>
                <a:lnTo>
                  <a:pt x="16041" y="622"/>
                </a:lnTo>
                <a:lnTo>
                  <a:pt x="13247" y="1864"/>
                </a:lnTo>
                <a:lnTo>
                  <a:pt x="10453" y="312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8329281" y="3278527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85" y="52919"/>
                </a:moveTo>
                <a:lnTo>
                  <a:pt x="8642" y="51271"/>
                </a:lnTo>
                <a:lnTo>
                  <a:pt x="8642" y="19140"/>
                </a:lnTo>
                <a:lnTo>
                  <a:pt x="10982" y="15468"/>
                </a:lnTo>
                <a:lnTo>
                  <a:pt x="13006" y="12739"/>
                </a:lnTo>
                <a:lnTo>
                  <a:pt x="15825" y="9968"/>
                </a:lnTo>
                <a:lnTo>
                  <a:pt x="19230" y="8469"/>
                </a:lnTo>
                <a:lnTo>
                  <a:pt x="22161" y="8675"/>
                </a:lnTo>
                <a:lnTo>
                  <a:pt x="24806" y="9474"/>
                </a:lnTo>
                <a:lnTo>
                  <a:pt x="27456" y="8192"/>
                </a:lnTo>
                <a:lnTo>
                  <a:pt x="27518" y="3657"/>
                </a:lnTo>
                <a:lnTo>
                  <a:pt x="25238" y="687"/>
                </a:lnTo>
                <a:lnTo>
                  <a:pt x="22222" y="88"/>
                </a:lnTo>
                <a:lnTo>
                  <a:pt x="19673" y="0"/>
                </a:lnTo>
                <a:lnTo>
                  <a:pt x="16685" y="673"/>
                </a:lnTo>
                <a:lnTo>
                  <a:pt x="13653" y="2576"/>
                </a:lnTo>
                <a:lnTo>
                  <a:pt x="10309" y="5993"/>
                </a:lnTo>
                <a:lnTo>
                  <a:pt x="7807" y="9550"/>
                </a:lnTo>
                <a:lnTo>
                  <a:pt x="7807" y="2437"/>
                </a:lnTo>
                <a:lnTo>
                  <a:pt x="5849" y="838"/>
                </a:lnTo>
                <a:lnTo>
                  <a:pt x="3128" y="748"/>
                </a:lnTo>
                <a:lnTo>
                  <a:pt x="0" y="2437"/>
                </a:lnTo>
                <a:lnTo>
                  <a:pt x="0" y="51271"/>
                </a:lnTo>
                <a:lnTo>
                  <a:pt x="196" y="52005"/>
                </a:lnTo>
                <a:lnTo>
                  <a:pt x="2771" y="52919"/>
                </a:lnTo>
                <a:lnTo>
                  <a:pt x="5885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8372974" y="3259159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77" y="8888"/>
                </a:lnTo>
                <a:lnTo>
                  <a:pt x="3271" y="10731"/>
                </a:lnTo>
                <a:lnTo>
                  <a:pt x="7350" y="10731"/>
                </a:lnTo>
                <a:lnTo>
                  <a:pt x="10309" y="8837"/>
                </a:lnTo>
                <a:lnTo>
                  <a:pt x="10688" y="5306"/>
                </a:lnTo>
                <a:lnTo>
                  <a:pt x="10317" y="1854"/>
                </a:lnTo>
                <a:lnTo>
                  <a:pt x="7415" y="0"/>
                </a:lnTo>
                <a:lnTo>
                  <a:pt x="3332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0688" h="72288">
                <a:moveTo>
                  <a:pt x="1238" y="71384"/>
                </a:moveTo>
                <a:lnTo>
                  <a:pt x="3811" y="72288"/>
                </a:lnTo>
                <a:lnTo>
                  <a:pt x="6925" y="72288"/>
                </a:lnTo>
                <a:lnTo>
                  <a:pt x="9693" y="70636"/>
                </a:lnTo>
                <a:lnTo>
                  <a:pt x="9693" y="21805"/>
                </a:lnTo>
                <a:lnTo>
                  <a:pt x="9474" y="21107"/>
                </a:lnTo>
                <a:lnTo>
                  <a:pt x="6925" y="20153"/>
                </a:lnTo>
                <a:lnTo>
                  <a:pt x="3811" y="20153"/>
                </a:lnTo>
                <a:lnTo>
                  <a:pt x="1050" y="21805"/>
                </a:lnTo>
                <a:lnTo>
                  <a:pt x="1050" y="70636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8402115" y="3278527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4" y="52221"/>
                </a:moveTo>
                <a:lnTo>
                  <a:pt x="8582" y="52984"/>
                </a:lnTo>
                <a:lnTo>
                  <a:pt x="11606" y="53527"/>
                </a:lnTo>
                <a:lnTo>
                  <a:pt x="14879" y="53657"/>
                </a:lnTo>
                <a:lnTo>
                  <a:pt x="17600" y="53657"/>
                </a:lnTo>
                <a:lnTo>
                  <a:pt x="20102" y="53312"/>
                </a:lnTo>
                <a:lnTo>
                  <a:pt x="24638" y="51940"/>
                </a:lnTo>
                <a:lnTo>
                  <a:pt x="28230" y="49593"/>
                </a:lnTo>
                <a:lnTo>
                  <a:pt x="31132" y="46609"/>
                </a:lnTo>
                <a:lnTo>
                  <a:pt x="32922" y="42694"/>
                </a:lnTo>
                <a:lnTo>
                  <a:pt x="33365" y="37983"/>
                </a:lnTo>
                <a:lnTo>
                  <a:pt x="33365" y="35877"/>
                </a:lnTo>
                <a:lnTo>
                  <a:pt x="32345" y="32550"/>
                </a:lnTo>
                <a:lnTo>
                  <a:pt x="30765" y="29742"/>
                </a:lnTo>
                <a:lnTo>
                  <a:pt x="27247" y="26631"/>
                </a:lnTo>
                <a:lnTo>
                  <a:pt x="24353" y="25120"/>
                </a:lnTo>
                <a:lnTo>
                  <a:pt x="21402" y="23823"/>
                </a:lnTo>
                <a:lnTo>
                  <a:pt x="18460" y="22603"/>
                </a:lnTo>
                <a:lnTo>
                  <a:pt x="15601" y="21447"/>
                </a:lnTo>
                <a:lnTo>
                  <a:pt x="12085" y="19342"/>
                </a:lnTo>
                <a:lnTo>
                  <a:pt x="9781" y="16584"/>
                </a:lnTo>
                <a:lnTo>
                  <a:pt x="9438" y="13992"/>
                </a:lnTo>
                <a:lnTo>
                  <a:pt x="9989" y="11173"/>
                </a:lnTo>
                <a:lnTo>
                  <a:pt x="12319" y="8290"/>
                </a:lnTo>
                <a:lnTo>
                  <a:pt x="15469" y="7109"/>
                </a:lnTo>
                <a:lnTo>
                  <a:pt x="18241" y="6946"/>
                </a:lnTo>
                <a:lnTo>
                  <a:pt x="21341" y="7134"/>
                </a:lnTo>
                <a:lnTo>
                  <a:pt x="24980" y="8369"/>
                </a:lnTo>
                <a:lnTo>
                  <a:pt x="27637" y="9690"/>
                </a:lnTo>
                <a:lnTo>
                  <a:pt x="30622" y="9866"/>
                </a:lnTo>
                <a:lnTo>
                  <a:pt x="30960" y="7160"/>
                </a:lnTo>
                <a:lnTo>
                  <a:pt x="30667" y="4417"/>
                </a:lnTo>
                <a:lnTo>
                  <a:pt x="28105" y="2195"/>
                </a:lnTo>
                <a:lnTo>
                  <a:pt x="25509" y="1140"/>
                </a:lnTo>
                <a:lnTo>
                  <a:pt x="22110" y="316"/>
                </a:lnTo>
                <a:lnTo>
                  <a:pt x="18338" y="0"/>
                </a:lnTo>
                <a:lnTo>
                  <a:pt x="15469" y="0"/>
                </a:lnTo>
                <a:lnTo>
                  <a:pt x="12970" y="392"/>
                </a:lnTo>
                <a:lnTo>
                  <a:pt x="8665" y="1979"/>
                </a:lnTo>
                <a:lnTo>
                  <a:pt x="5454" y="4366"/>
                </a:lnTo>
                <a:lnTo>
                  <a:pt x="2951" y="7225"/>
                </a:lnTo>
                <a:lnTo>
                  <a:pt x="1508" y="10731"/>
                </a:lnTo>
                <a:lnTo>
                  <a:pt x="1163" y="14475"/>
                </a:lnTo>
                <a:lnTo>
                  <a:pt x="1497" y="18514"/>
                </a:lnTo>
                <a:lnTo>
                  <a:pt x="2868" y="21628"/>
                </a:lnTo>
                <a:lnTo>
                  <a:pt x="5994" y="25206"/>
                </a:lnTo>
                <a:lnTo>
                  <a:pt x="8665" y="26934"/>
                </a:lnTo>
                <a:lnTo>
                  <a:pt x="11545" y="28407"/>
                </a:lnTo>
                <a:lnTo>
                  <a:pt x="14500" y="29641"/>
                </a:lnTo>
                <a:lnTo>
                  <a:pt x="17334" y="30797"/>
                </a:lnTo>
                <a:lnTo>
                  <a:pt x="19991" y="31988"/>
                </a:lnTo>
                <a:lnTo>
                  <a:pt x="23130" y="34274"/>
                </a:lnTo>
                <a:lnTo>
                  <a:pt x="24836" y="37310"/>
                </a:lnTo>
                <a:lnTo>
                  <a:pt x="24588" y="41183"/>
                </a:lnTo>
                <a:lnTo>
                  <a:pt x="22967" y="43940"/>
                </a:lnTo>
                <a:lnTo>
                  <a:pt x="20214" y="45679"/>
                </a:lnTo>
                <a:lnTo>
                  <a:pt x="16498" y="46493"/>
                </a:lnTo>
                <a:lnTo>
                  <a:pt x="13089" y="46493"/>
                </a:lnTo>
                <a:lnTo>
                  <a:pt x="9856" y="45755"/>
                </a:lnTo>
                <a:lnTo>
                  <a:pt x="5957" y="44156"/>
                </a:lnTo>
                <a:lnTo>
                  <a:pt x="3175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1"/>
                </a:lnTo>
                <a:lnTo>
                  <a:pt x="2941" y="50924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8455533" y="3255603"/>
            <a:ext cx="38709" cy="75883"/>
          </a:xfrm>
          <a:custGeom>
            <a:avLst/>
            <a:gdLst/>
            <a:ahLst/>
            <a:cxnLst/>
            <a:rect l="l" t="t" r="r" b="b"/>
            <a:pathLst>
              <a:path w="38709" h="75883">
                <a:moveTo>
                  <a:pt x="35361" y="28129"/>
                </a:moveTo>
                <a:lnTo>
                  <a:pt x="36478" y="26617"/>
                </a:lnTo>
                <a:lnTo>
                  <a:pt x="34944" y="23813"/>
                </a:lnTo>
                <a:lnTo>
                  <a:pt x="32161" y="23672"/>
                </a:lnTo>
                <a:lnTo>
                  <a:pt x="29418" y="23813"/>
                </a:lnTo>
                <a:lnTo>
                  <a:pt x="26452" y="25577"/>
                </a:lnTo>
                <a:lnTo>
                  <a:pt x="8639" y="45873"/>
                </a:lnTo>
                <a:lnTo>
                  <a:pt x="8639" y="1701"/>
                </a:lnTo>
                <a:lnTo>
                  <a:pt x="8430" y="938"/>
                </a:lnTo>
                <a:lnTo>
                  <a:pt x="5881" y="0"/>
                </a:lnTo>
                <a:lnTo>
                  <a:pt x="2757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57" y="75844"/>
                </a:lnTo>
                <a:lnTo>
                  <a:pt x="5881" y="75844"/>
                </a:lnTo>
                <a:lnTo>
                  <a:pt x="8639" y="74192"/>
                </a:lnTo>
                <a:lnTo>
                  <a:pt x="8639" y="47115"/>
                </a:lnTo>
                <a:lnTo>
                  <a:pt x="28547" y="74141"/>
                </a:lnTo>
                <a:lnTo>
                  <a:pt x="30275" y="75526"/>
                </a:lnTo>
                <a:lnTo>
                  <a:pt x="33205" y="75883"/>
                </a:lnTo>
                <a:lnTo>
                  <a:pt x="35815" y="75844"/>
                </a:lnTo>
                <a:lnTo>
                  <a:pt x="38709" y="74141"/>
                </a:lnTo>
                <a:lnTo>
                  <a:pt x="37443" y="71588"/>
                </a:lnTo>
                <a:lnTo>
                  <a:pt x="18276" y="45820"/>
                </a:lnTo>
                <a:lnTo>
                  <a:pt x="35361" y="28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8508146" y="3278527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67" y="52984"/>
                </a:lnTo>
                <a:lnTo>
                  <a:pt x="11610" y="53527"/>
                </a:lnTo>
                <a:lnTo>
                  <a:pt x="14867" y="53657"/>
                </a:lnTo>
                <a:lnTo>
                  <a:pt x="17603" y="53657"/>
                </a:lnTo>
                <a:lnTo>
                  <a:pt x="20091" y="53312"/>
                </a:lnTo>
                <a:lnTo>
                  <a:pt x="24637" y="51940"/>
                </a:lnTo>
                <a:lnTo>
                  <a:pt x="28227" y="49593"/>
                </a:lnTo>
                <a:lnTo>
                  <a:pt x="31136" y="46609"/>
                </a:lnTo>
                <a:lnTo>
                  <a:pt x="32926" y="42694"/>
                </a:lnTo>
                <a:lnTo>
                  <a:pt x="33367" y="37983"/>
                </a:lnTo>
                <a:lnTo>
                  <a:pt x="33367" y="35877"/>
                </a:lnTo>
                <a:lnTo>
                  <a:pt x="32335" y="32550"/>
                </a:lnTo>
                <a:lnTo>
                  <a:pt x="30754" y="29742"/>
                </a:lnTo>
                <a:lnTo>
                  <a:pt x="27247" y="26631"/>
                </a:lnTo>
                <a:lnTo>
                  <a:pt x="24357" y="25120"/>
                </a:lnTo>
                <a:lnTo>
                  <a:pt x="21390" y="23823"/>
                </a:lnTo>
                <a:lnTo>
                  <a:pt x="18446" y="22603"/>
                </a:lnTo>
                <a:lnTo>
                  <a:pt x="15591" y="21447"/>
                </a:lnTo>
                <a:lnTo>
                  <a:pt x="12085" y="19342"/>
                </a:lnTo>
                <a:lnTo>
                  <a:pt x="9770" y="16584"/>
                </a:lnTo>
                <a:lnTo>
                  <a:pt x="9428" y="13992"/>
                </a:lnTo>
                <a:lnTo>
                  <a:pt x="9979" y="11173"/>
                </a:lnTo>
                <a:lnTo>
                  <a:pt x="12318" y="8290"/>
                </a:lnTo>
                <a:lnTo>
                  <a:pt x="15468" y="7109"/>
                </a:lnTo>
                <a:lnTo>
                  <a:pt x="18227" y="6946"/>
                </a:lnTo>
                <a:lnTo>
                  <a:pt x="21325" y="7134"/>
                </a:lnTo>
                <a:lnTo>
                  <a:pt x="24983" y="8369"/>
                </a:lnTo>
                <a:lnTo>
                  <a:pt x="27630" y="9690"/>
                </a:lnTo>
                <a:lnTo>
                  <a:pt x="30606" y="9866"/>
                </a:lnTo>
                <a:lnTo>
                  <a:pt x="30963" y="7160"/>
                </a:lnTo>
                <a:lnTo>
                  <a:pt x="30657" y="4417"/>
                </a:lnTo>
                <a:lnTo>
                  <a:pt x="28093" y="2195"/>
                </a:lnTo>
                <a:lnTo>
                  <a:pt x="25499" y="1140"/>
                </a:lnTo>
                <a:lnTo>
                  <a:pt x="22104" y="316"/>
                </a:lnTo>
                <a:lnTo>
                  <a:pt x="18323" y="0"/>
                </a:lnTo>
                <a:lnTo>
                  <a:pt x="15468" y="0"/>
                </a:lnTo>
                <a:lnTo>
                  <a:pt x="12966" y="392"/>
                </a:lnTo>
                <a:lnTo>
                  <a:pt x="8665" y="1979"/>
                </a:lnTo>
                <a:lnTo>
                  <a:pt x="5457" y="4366"/>
                </a:lnTo>
                <a:lnTo>
                  <a:pt x="2955" y="7225"/>
                </a:lnTo>
                <a:lnTo>
                  <a:pt x="1508" y="10731"/>
                </a:lnTo>
                <a:lnTo>
                  <a:pt x="1155" y="14475"/>
                </a:lnTo>
                <a:lnTo>
                  <a:pt x="1493" y="18514"/>
                </a:lnTo>
                <a:lnTo>
                  <a:pt x="2858" y="21628"/>
                </a:lnTo>
                <a:lnTo>
                  <a:pt x="5994" y="25206"/>
                </a:lnTo>
                <a:lnTo>
                  <a:pt x="8665" y="26934"/>
                </a:lnTo>
                <a:lnTo>
                  <a:pt x="11537" y="28407"/>
                </a:lnTo>
                <a:lnTo>
                  <a:pt x="14500" y="29641"/>
                </a:lnTo>
                <a:lnTo>
                  <a:pt x="17330" y="30797"/>
                </a:lnTo>
                <a:lnTo>
                  <a:pt x="19993" y="31988"/>
                </a:lnTo>
                <a:lnTo>
                  <a:pt x="23115" y="34274"/>
                </a:lnTo>
                <a:lnTo>
                  <a:pt x="24832" y="37310"/>
                </a:lnTo>
                <a:lnTo>
                  <a:pt x="24591" y="41183"/>
                </a:lnTo>
                <a:lnTo>
                  <a:pt x="22971" y="43940"/>
                </a:lnTo>
                <a:lnTo>
                  <a:pt x="20203" y="45679"/>
                </a:lnTo>
                <a:lnTo>
                  <a:pt x="16498" y="46493"/>
                </a:lnTo>
                <a:lnTo>
                  <a:pt x="13078" y="46493"/>
                </a:lnTo>
                <a:lnTo>
                  <a:pt x="9846" y="45755"/>
                </a:lnTo>
                <a:lnTo>
                  <a:pt x="5947" y="44156"/>
                </a:lnTo>
                <a:lnTo>
                  <a:pt x="3175" y="42555"/>
                </a:lnTo>
                <a:lnTo>
                  <a:pt x="273" y="42936"/>
                </a:lnTo>
                <a:lnTo>
                  <a:pt x="0" y="45528"/>
                </a:lnTo>
                <a:lnTo>
                  <a:pt x="273" y="48181"/>
                </a:lnTo>
                <a:lnTo>
                  <a:pt x="2945" y="50924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8590244" y="3278524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65"/>
                </a:moveTo>
                <a:lnTo>
                  <a:pt x="17683" y="46673"/>
                </a:lnTo>
                <a:lnTo>
                  <a:pt x="14900" y="46673"/>
                </a:lnTo>
                <a:lnTo>
                  <a:pt x="11178" y="44413"/>
                </a:lnTo>
                <a:lnTo>
                  <a:pt x="8849" y="40895"/>
                </a:lnTo>
                <a:lnTo>
                  <a:pt x="11602" y="53329"/>
                </a:lnTo>
                <a:lnTo>
                  <a:pt x="16337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2" y="50496"/>
                </a:lnTo>
                <a:lnTo>
                  <a:pt x="25934" y="43675"/>
                </a:lnTo>
                <a:lnTo>
                  <a:pt x="22071" y="46065"/>
                </a:lnTo>
                <a:close/>
              </a:path>
              <a:path w="26902" h="53657">
                <a:moveTo>
                  <a:pt x="3282" y="12103"/>
                </a:moveTo>
                <a:lnTo>
                  <a:pt x="5929" y="11534"/>
                </a:lnTo>
                <a:lnTo>
                  <a:pt x="9130" y="9791"/>
                </a:lnTo>
                <a:lnTo>
                  <a:pt x="11891" y="8585"/>
                </a:lnTo>
                <a:lnTo>
                  <a:pt x="15271" y="7545"/>
                </a:lnTo>
                <a:lnTo>
                  <a:pt x="19314" y="7264"/>
                </a:lnTo>
                <a:lnTo>
                  <a:pt x="22979" y="7519"/>
                </a:lnTo>
                <a:lnTo>
                  <a:pt x="26805" y="9208"/>
                </a:lnTo>
                <a:lnTo>
                  <a:pt x="29149" y="12344"/>
                </a:lnTo>
                <a:lnTo>
                  <a:pt x="29904" y="15227"/>
                </a:lnTo>
                <a:lnTo>
                  <a:pt x="30102" y="18773"/>
                </a:lnTo>
                <a:lnTo>
                  <a:pt x="30102" y="22567"/>
                </a:lnTo>
                <a:lnTo>
                  <a:pt x="19940" y="22567"/>
                </a:lnTo>
                <a:lnTo>
                  <a:pt x="16643" y="22913"/>
                </a:lnTo>
                <a:lnTo>
                  <a:pt x="13712" y="23572"/>
                </a:lnTo>
                <a:lnTo>
                  <a:pt x="10786" y="24245"/>
                </a:lnTo>
                <a:lnTo>
                  <a:pt x="8308" y="25250"/>
                </a:lnTo>
                <a:lnTo>
                  <a:pt x="4251" y="27928"/>
                </a:lnTo>
                <a:lnTo>
                  <a:pt x="1616" y="31636"/>
                </a:lnTo>
                <a:lnTo>
                  <a:pt x="0" y="36057"/>
                </a:lnTo>
                <a:lnTo>
                  <a:pt x="0" y="38801"/>
                </a:lnTo>
                <a:lnTo>
                  <a:pt x="378" y="43246"/>
                </a:lnTo>
                <a:lnTo>
                  <a:pt x="1958" y="46929"/>
                </a:lnTo>
                <a:lnTo>
                  <a:pt x="4471" y="49758"/>
                </a:lnTo>
                <a:lnTo>
                  <a:pt x="7599" y="51995"/>
                </a:lnTo>
                <a:lnTo>
                  <a:pt x="11602" y="53329"/>
                </a:lnTo>
                <a:lnTo>
                  <a:pt x="8849" y="40895"/>
                </a:lnTo>
                <a:lnTo>
                  <a:pt x="8849" y="38353"/>
                </a:lnTo>
                <a:lnTo>
                  <a:pt x="9658" y="34429"/>
                </a:lnTo>
                <a:lnTo>
                  <a:pt x="12197" y="31496"/>
                </a:lnTo>
                <a:lnTo>
                  <a:pt x="14792" y="30073"/>
                </a:lnTo>
                <a:lnTo>
                  <a:pt x="18284" y="29249"/>
                </a:lnTo>
                <a:lnTo>
                  <a:pt x="22712" y="29033"/>
                </a:lnTo>
                <a:lnTo>
                  <a:pt x="30102" y="29033"/>
                </a:lnTo>
                <a:lnTo>
                  <a:pt x="30102" y="39383"/>
                </a:lnTo>
                <a:lnTo>
                  <a:pt x="25934" y="43675"/>
                </a:lnTo>
                <a:lnTo>
                  <a:pt x="26902" y="50496"/>
                </a:lnTo>
                <a:lnTo>
                  <a:pt x="31252" y="46446"/>
                </a:lnTo>
                <a:lnTo>
                  <a:pt x="31252" y="51335"/>
                </a:lnTo>
                <a:lnTo>
                  <a:pt x="33350" y="52909"/>
                </a:lnTo>
                <a:lnTo>
                  <a:pt x="35928" y="52959"/>
                </a:lnTo>
                <a:lnTo>
                  <a:pt x="38696" y="51335"/>
                </a:lnTo>
                <a:lnTo>
                  <a:pt x="38696" y="15356"/>
                </a:lnTo>
                <a:lnTo>
                  <a:pt x="38365" y="12700"/>
                </a:lnTo>
                <a:lnTo>
                  <a:pt x="37025" y="8127"/>
                </a:lnTo>
                <a:lnTo>
                  <a:pt x="34502" y="4686"/>
                </a:lnTo>
                <a:lnTo>
                  <a:pt x="31121" y="1983"/>
                </a:lnTo>
                <a:lnTo>
                  <a:pt x="26362" y="396"/>
                </a:lnTo>
                <a:lnTo>
                  <a:pt x="23482" y="0"/>
                </a:lnTo>
                <a:lnTo>
                  <a:pt x="20112" y="0"/>
                </a:lnTo>
                <a:lnTo>
                  <a:pt x="16494" y="179"/>
                </a:lnTo>
                <a:lnTo>
                  <a:pt x="12927" y="853"/>
                </a:lnTo>
                <a:lnTo>
                  <a:pt x="9791" y="1817"/>
                </a:lnTo>
                <a:lnTo>
                  <a:pt x="5810" y="3555"/>
                </a:lnTo>
                <a:lnTo>
                  <a:pt x="2472" y="6695"/>
                </a:lnTo>
                <a:lnTo>
                  <a:pt x="2289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8652264" y="3278524"/>
            <a:ext cx="40586" cy="52923"/>
          </a:xfrm>
          <a:custGeom>
            <a:avLst/>
            <a:gdLst/>
            <a:ahLst/>
            <a:cxnLst/>
            <a:rect l="l" t="t" r="r" b="b"/>
            <a:pathLst>
              <a:path w="40586" h="52923">
                <a:moveTo>
                  <a:pt x="5886" y="52923"/>
                </a:moveTo>
                <a:lnTo>
                  <a:pt x="8655" y="51271"/>
                </a:lnTo>
                <a:lnTo>
                  <a:pt x="8655" y="17146"/>
                </a:lnTo>
                <a:lnTo>
                  <a:pt x="11019" y="14071"/>
                </a:lnTo>
                <a:lnTo>
                  <a:pt x="13276" y="11750"/>
                </a:lnTo>
                <a:lnTo>
                  <a:pt x="17614" y="8561"/>
                </a:lnTo>
                <a:lnTo>
                  <a:pt x="21941" y="7760"/>
                </a:lnTo>
                <a:lnTo>
                  <a:pt x="25092" y="8092"/>
                </a:lnTo>
                <a:lnTo>
                  <a:pt x="27641" y="9385"/>
                </a:lnTo>
                <a:lnTo>
                  <a:pt x="30286" y="12790"/>
                </a:lnTo>
                <a:lnTo>
                  <a:pt x="31320" y="15951"/>
                </a:lnTo>
                <a:lnTo>
                  <a:pt x="31943" y="19889"/>
                </a:lnTo>
                <a:lnTo>
                  <a:pt x="31943" y="51271"/>
                </a:lnTo>
                <a:lnTo>
                  <a:pt x="32162" y="52019"/>
                </a:lnTo>
                <a:lnTo>
                  <a:pt x="34715" y="52923"/>
                </a:lnTo>
                <a:lnTo>
                  <a:pt x="37825" y="52923"/>
                </a:lnTo>
                <a:lnTo>
                  <a:pt x="40586" y="51271"/>
                </a:lnTo>
                <a:lnTo>
                  <a:pt x="40586" y="18021"/>
                </a:lnTo>
                <a:lnTo>
                  <a:pt x="40305" y="15036"/>
                </a:lnTo>
                <a:lnTo>
                  <a:pt x="39150" y="10086"/>
                </a:lnTo>
                <a:lnTo>
                  <a:pt x="36871" y="6073"/>
                </a:lnTo>
                <a:lnTo>
                  <a:pt x="33807" y="2757"/>
                </a:lnTo>
                <a:lnTo>
                  <a:pt x="29517" y="561"/>
                </a:lnTo>
                <a:lnTo>
                  <a:pt x="26866" y="0"/>
                </a:lnTo>
                <a:lnTo>
                  <a:pt x="21035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1" y="3571"/>
                </a:lnTo>
                <a:lnTo>
                  <a:pt x="10454" y="5831"/>
                </a:lnTo>
                <a:lnTo>
                  <a:pt x="7809" y="8902"/>
                </a:lnTo>
                <a:lnTo>
                  <a:pt x="7809" y="2440"/>
                </a:lnTo>
                <a:lnTo>
                  <a:pt x="5831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19"/>
                </a:lnTo>
                <a:lnTo>
                  <a:pt x="2758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8713019" y="3307453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8952" y="0"/>
                </a:moveTo>
                <a:lnTo>
                  <a:pt x="7872" y="21247"/>
                </a:lnTo>
                <a:lnTo>
                  <a:pt x="12762" y="24041"/>
                </a:lnTo>
                <a:lnTo>
                  <a:pt x="12332" y="12866"/>
                </a:lnTo>
                <a:lnTo>
                  <a:pt x="10507" y="9208"/>
                </a:lnTo>
                <a:lnTo>
                  <a:pt x="9499" y="4762"/>
                </a:lnTo>
                <a:lnTo>
                  <a:pt x="8952" y="0"/>
                </a:lnTo>
                <a:close/>
              </a:path>
              <a:path w="12762" h="75653">
                <a:moveTo>
                  <a:pt x="43369" y="-49921"/>
                </a:moveTo>
                <a:lnTo>
                  <a:pt x="43124" y="-50659"/>
                </a:lnTo>
                <a:lnTo>
                  <a:pt x="40549" y="-51612"/>
                </a:lnTo>
                <a:lnTo>
                  <a:pt x="37435" y="-51612"/>
                </a:lnTo>
                <a:lnTo>
                  <a:pt x="34667" y="-49921"/>
                </a:lnTo>
                <a:lnTo>
                  <a:pt x="34667" y="-21549"/>
                </a:lnTo>
                <a:lnTo>
                  <a:pt x="32435" y="-23964"/>
                </a:lnTo>
                <a:lnTo>
                  <a:pt x="27889" y="-27061"/>
                </a:lnTo>
                <a:lnTo>
                  <a:pt x="23082" y="-28929"/>
                </a:lnTo>
                <a:lnTo>
                  <a:pt x="17002" y="-28929"/>
                </a:lnTo>
                <a:lnTo>
                  <a:pt x="14071" y="-28281"/>
                </a:lnTo>
                <a:lnTo>
                  <a:pt x="11548" y="-27010"/>
                </a:lnTo>
                <a:lnTo>
                  <a:pt x="6889" y="-23886"/>
                </a:lnTo>
                <a:lnTo>
                  <a:pt x="3473" y="-19112"/>
                </a:lnTo>
                <a:lnTo>
                  <a:pt x="2184" y="-16217"/>
                </a:lnTo>
                <a:lnTo>
                  <a:pt x="1299" y="-12837"/>
                </a:lnTo>
                <a:lnTo>
                  <a:pt x="441" y="-9460"/>
                </a:lnTo>
                <a:lnTo>
                  <a:pt x="0" y="-5662"/>
                </a:lnTo>
                <a:lnTo>
                  <a:pt x="0" y="2070"/>
                </a:lnTo>
                <a:lnTo>
                  <a:pt x="345" y="5450"/>
                </a:lnTo>
                <a:lnTo>
                  <a:pt x="1057" y="8651"/>
                </a:lnTo>
                <a:lnTo>
                  <a:pt x="1742" y="11851"/>
                </a:lnTo>
                <a:lnTo>
                  <a:pt x="2857" y="14630"/>
                </a:lnTo>
                <a:lnTo>
                  <a:pt x="4366" y="17006"/>
                </a:lnTo>
                <a:lnTo>
                  <a:pt x="7872" y="21247"/>
                </a:lnTo>
                <a:lnTo>
                  <a:pt x="8952" y="0"/>
                </a:lnTo>
                <a:lnTo>
                  <a:pt x="8952" y="-4773"/>
                </a:lnTo>
                <a:lnTo>
                  <a:pt x="9611" y="-9281"/>
                </a:lnTo>
                <a:lnTo>
                  <a:pt x="10753" y="-13535"/>
                </a:lnTo>
                <a:lnTo>
                  <a:pt x="12664" y="-17078"/>
                </a:lnTo>
                <a:lnTo>
                  <a:pt x="15458" y="-19594"/>
                </a:lnTo>
                <a:lnTo>
                  <a:pt x="18853" y="-21233"/>
                </a:lnTo>
                <a:lnTo>
                  <a:pt x="23428" y="-21233"/>
                </a:lnTo>
                <a:lnTo>
                  <a:pt x="27889" y="-18856"/>
                </a:lnTo>
                <a:lnTo>
                  <a:pt x="32338" y="-14997"/>
                </a:lnTo>
                <a:lnTo>
                  <a:pt x="34667" y="-11998"/>
                </a:lnTo>
                <a:lnTo>
                  <a:pt x="34667" y="7531"/>
                </a:lnTo>
                <a:lnTo>
                  <a:pt x="32017" y="10796"/>
                </a:lnTo>
                <a:lnTo>
                  <a:pt x="28403" y="14198"/>
                </a:lnTo>
                <a:lnTo>
                  <a:pt x="25081" y="16268"/>
                </a:lnTo>
                <a:lnTo>
                  <a:pt x="21833" y="17081"/>
                </a:lnTo>
                <a:lnTo>
                  <a:pt x="18427" y="17081"/>
                </a:lnTo>
                <a:lnTo>
                  <a:pt x="15029" y="15433"/>
                </a:lnTo>
                <a:lnTo>
                  <a:pt x="12332" y="12866"/>
                </a:lnTo>
                <a:lnTo>
                  <a:pt x="12762" y="24041"/>
                </a:lnTo>
                <a:lnTo>
                  <a:pt x="15717" y="24739"/>
                </a:lnTo>
                <a:lnTo>
                  <a:pt x="22344" y="24739"/>
                </a:lnTo>
                <a:lnTo>
                  <a:pt x="25264" y="23954"/>
                </a:lnTo>
                <a:lnTo>
                  <a:pt x="27936" y="22402"/>
                </a:lnTo>
                <a:lnTo>
                  <a:pt x="30607" y="20840"/>
                </a:lnTo>
                <a:lnTo>
                  <a:pt x="33183" y="18669"/>
                </a:lnTo>
                <a:lnTo>
                  <a:pt x="35661" y="15890"/>
                </a:lnTo>
                <a:lnTo>
                  <a:pt x="35661" y="22341"/>
                </a:lnTo>
                <a:lnTo>
                  <a:pt x="37277" y="23839"/>
                </a:lnTo>
                <a:lnTo>
                  <a:pt x="40290" y="24029"/>
                </a:lnTo>
                <a:lnTo>
                  <a:pt x="43369" y="22341"/>
                </a:lnTo>
                <a:lnTo>
                  <a:pt x="43369" y="-499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8808317" y="3278577"/>
            <a:ext cx="37177" cy="53604"/>
          </a:xfrm>
          <a:custGeom>
            <a:avLst/>
            <a:gdLst/>
            <a:ahLst/>
            <a:cxnLst/>
            <a:rect l="l" t="t" r="r" b="b"/>
            <a:pathLst>
              <a:path w="37177" h="53604">
                <a:moveTo>
                  <a:pt x="8992" y="20624"/>
                </a:moveTo>
                <a:lnTo>
                  <a:pt x="10109" y="15822"/>
                </a:lnTo>
                <a:lnTo>
                  <a:pt x="12330" y="12506"/>
                </a:lnTo>
                <a:lnTo>
                  <a:pt x="14551" y="9194"/>
                </a:lnTo>
                <a:lnTo>
                  <a:pt x="17738" y="7542"/>
                </a:lnTo>
                <a:lnTo>
                  <a:pt x="23915" y="7542"/>
                </a:lnTo>
                <a:lnTo>
                  <a:pt x="27148" y="8445"/>
                </a:lnTo>
                <a:lnTo>
                  <a:pt x="30949" y="10411"/>
                </a:lnTo>
                <a:lnTo>
                  <a:pt x="33534" y="12395"/>
                </a:lnTo>
                <a:lnTo>
                  <a:pt x="36489" y="12445"/>
                </a:lnTo>
                <a:lnTo>
                  <a:pt x="36968" y="9497"/>
                </a:lnTo>
                <a:lnTo>
                  <a:pt x="36601" y="6361"/>
                </a:lnTo>
                <a:lnTo>
                  <a:pt x="34370" y="3820"/>
                </a:lnTo>
                <a:lnTo>
                  <a:pt x="31450" y="2044"/>
                </a:lnTo>
                <a:lnTo>
                  <a:pt x="27774" y="723"/>
                </a:lnTo>
                <a:lnTo>
                  <a:pt x="24955" y="137"/>
                </a:lnTo>
                <a:lnTo>
                  <a:pt x="22000" y="0"/>
                </a:lnTo>
                <a:lnTo>
                  <a:pt x="18886" y="0"/>
                </a:lnTo>
                <a:lnTo>
                  <a:pt x="15995" y="543"/>
                </a:lnTo>
                <a:lnTo>
                  <a:pt x="13323" y="1612"/>
                </a:lnTo>
                <a:lnTo>
                  <a:pt x="10652" y="2678"/>
                </a:lnTo>
                <a:lnTo>
                  <a:pt x="8319" y="4316"/>
                </a:lnTo>
                <a:lnTo>
                  <a:pt x="4389" y="8712"/>
                </a:lnTo>
                <a:lnTo>
                  <a:pt x="2829" y="11555"/>
                </a:lnTo>
                <a:lnTo>
                  <a:pt x="1692" y="14997"/>
                </a:lnTo>
                <a:lnTo>
                  <a:pt x="562" y="18464"/>
                </a:lnTo>
                <a:lnTo>
                  <a:pt x="0" y="22590"/>
                </a:lnTo>
                <a:lnTo>
                  <a:pt x="0" y="31633"/>
                </a:lnTo>
                <a:lnTo>
                  <a:pt x="464" y="35366"/>
                </a:lnTo>
                <a:lnTo>
                  <a:pt x="1386" y="38606"/>
                </a:lnTo>
                <a:lnTo>
                  <a:pt x="2305" y="41846"/>
                </a:lnTo>
                <a:lnTo>
                  <a:pt x="3665" y="44575"/>
                </a:lnTo>
                <a:lnTo>
                  <a:pt x="5415" y="46796"/>
                </a:lnTo>
                <a:lnTo>
                  <a:pt x="9363" y="50723"/>
                </a:lnTo>
                <a:lnTo>
                  <a:pt x="11984" y="51879"/>
                </a:lnTo>
                <a:lnTo>
                  <a:pt x="14608" y="53035"/>
                </a:lnTo>
                <a:lnTo>
                  <a:pt x="17600" y="53604"/>
                </a:lnTo>
                <a:lnTo>
                  <a:pt x="22626" y="53604"/>
                </a:lnTo>
                <a:lnTo>
                  <a:pt x="25751" y="53121"/>
                </a:lnTo>
                <a:lnTo>
                  <a:pt x="28732" y="52373"/>
                </a:lnTo>
                <a:lnTo>
                  <a:pt x="31328" y="51318"/>
                </a:lnTo>
                <a:lnTo>
                  <a:pt x="34615" y="49377"/>
                </a:lnTo>
                <a:lnTo>
                  <a:pt x="36944" y="46530"/>
                </a:lnTo>
                <a:lnTo>
                  <a:pt x="37177" y="43787"/>
                </a:lnTo>
                <a:lnTo>
                  <a:pt x="37152" y="42440"/>
                </a:lnTo>
                <a:lnTo>
                  <a:pt x="35349" y="39672"/>
                </a:lnTo>
                <a:lnTo>
                  <a:pt x="32331" y="41948"/>
                </a:lnTo>
                <a:lnTo>
                  <a:pt x="28828" y="44218"/>
                </a:lnTo>
                <a:lnTo>
                  <a:pt x="25826" y="45529"/>
                </a:lnTo>
                <a:lnTo>
                  <a:pt x="22100" y="45845"/>
                </a:lnTo>
                <a:lnTo>
                  <a:pt x="18140" y="45464"/>
                </a:lnTo>
                <a:lnTo>
                  <a:pt x="14904" y="43916"/>
                </a:lnTo>
                <a:lnTo>
                  <a:pt x="12402" y="41134"/>
                </a:lnTo>
                <a:lnTo>
                  <a:pt x="10444" y="37566"/>
                </a:lnTo>
                <a:lnTo>
                  <a:pt x="9302" y="32828"/>
                </a:lnTo>
                <a:lnTo>
                  <a:pt x="8992" y="30060"/>
                </a:lnTo>
                <a:lnTo>
                  <a:pt x="8992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8861022" y="3278524"/>
            <a:ext cx="47127" cy="53657"/>
          </a:xfrm>
          <a:custGeom>
            <a:avLst/>
            <a:gdLst/>
            <a:ahLst/>
            <a:cxnLst/>
            <a:rect l="l" t="t" r="r" b="b"/>
            <a:pathLst>
              <a:path w="47127" h="53657">
                <a:moveTo>
                  <a:pt x="8945" y="23914"/>
                </a:moveTo>
                <a:lnTo>
                  <a:pt x="9251" y="21351"/>
                </a:lnTo>
                <a:lnTo>
                  <a:pt x="9827" y="18986"/>
                </a:lnTo>
                <a:lnTo>
                  <a:pt x="11300" y="14604"/>
                </a:lnTo>
                <a:lnTo>
                  <a:pt x="13690" y="11177"/>
                </a:lnTo>
                <a:lnTo>
                  <a:pt x="17059" y="8902"/>
                </a:lnTo>
                <a:lnTo>
                  <a:pt x="21117" y="7494"/>
                </a:lnTo>
                <a:lnTo>
                  <a:pt x="26476" y="7494"/>
                </a:lnTo>
                <a:lnTo>
                  <a:pt x="30679" y="9032"/>
                </a:lnTo>
                <a:lnTo>
                  <a:pt x="34011" y="11469"/>
                </a:lnTo>
                <a:lnTo>
                  <a:pt x="36208" y="15011"/>
                </a:lnTo>
                <a:lnTo>
                  <a:pt x="37457" y="19418"/>
                </a:lnTo>
                <a:lnTo>
                  <a:pt x="38181" y="24270"/>
                </a:lnTo>
                <a:lnTo>
                  <a:pt x="38181" y="29745"/>
                </a:lnTo>
                <a:lnTo>
                  <a:pt x="37900" y="32324"/>
                </a:lnTo>
                <a:lnTo>
                  <a:pt x="36770" y="37021"/>
                </a:lnTo>
                <a:lnTo>
                  <a:pt x="36560" y="50280"/>
                </a:lnTo>
                <a:lnTo>
                  <a:pt x="39074" y="48376"/>
                </a:lnTo>
                <a:lnTo>
                  <a:pt x="43084" y="43538"/>
                </a:lnTo>
                <a:lnTo>
                  <a:pt x="44592" y="40653"/>
                </a:lnTo>
                <a:lnTo>
                  <a:pt x="45612" y="37302"/>
                </a:lnTo>
                <a:lnTo>
                  <a:pt x="46616" y="33962"/>
                </a:lnTo>
                <a:lnTo>
                  <a:pt x="47127" y="30304"/>
                </a:lnTo>
                <a:lnTo>
                  <a:pt x="47127" y="22226"/>
                </a:lnTo>
                <a:lnTo>
                  <a:pt x="46648" y="18557"/>
                </a:lnTo>
                <a:lnTo>
                  <a:pt x="45683" y="15303"/>
                </a:lnTo>
                <a:lnTo>
                  <a:pt x="44725" y="12042"/>
                </a:lnTo>
                <a:lnTo>
                  <a:pt x="43293" y="9273"/>
                </a:lnTo>
                <a:lnTo>
                  <a:pt x="41367" y="6997"/>
                </a:lnTo>
                <a:lnTo>
                  <a:pt x="37043" y="2984"/>
                </a:lnTo>
                <a:lnTo>
                  <a:pt x="34170" y="1777"/>
                </a:lnTo>
                <a:lnTo>
                  <a:pt x="31290" y="596"/>
                </a:lnTo>
                <a:lnTo>
                  <a:pt x="27910" y="0"/>
                </a:lnTo>
                <a:lnTo>
                  <a:pt x="20026" y="0"/>
                </a:lnTo>
                <a:lnTo>
                  <a:pt x="16508" y="673"/>
                </a:lnTo>
                <a:lnTo>
                  <a:pt x="13506" y="2007"/>
                </a:lnTo>
                <a:lnTo>
                  <a:pt x="10504" y="3355"/>
                </a:lnTo>
                <a:lnTo>
                  <a:pt x="8002" y="5233"/>
                </a:lnTo>
                <a:lnTo>
                  <a:pt x="3981" y="10072"/>
                </a:lnTo>
                <a:lnTo>
                  <a:pt x="2486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4" y="35118"/>
                </a:lnTo>
                <a:lnTo>
                  <a:pt x="1407" y="38353"/>
                </a:lnTo>
                <a:lnTo>
                  <a:pt x="2350" y="41619"/>
                </a:lnTo>
                <a:lnTo>
                  <a:pt x="3787" y="44387"/>
                </a:lnTo>
                <a:lnTo>
                  <a:pt x="5712" y="46673"/>
                </a:lnTo>
                <a:lnTo>
                  <a:pt x="10025" y="50673"/>
                </a:lnTo>
                <a:lnTo>
                  <a:pt x="8945" y="29364"/>
                </a:lnTo>
                <a:lnTo>
                  <a:pt x="8945" y="23914"/>
                </a:lnTo>
                <a:close/>
              </a:path>
              <a:path w="47127" h="53657">
                <a:moveTo>
                  <a:pt x="9669" y="34239"/>
                </a:moveTo>
                <a:lnTo>
                  <a:pt x="8945" y="29364"/>
                </a:lnTo>
                <a:lnTo>
                  <a:pt x="10025" y="50673"/>
                </a:lnTo>
                <a:lnTo>
                  <a:pt x="12909" y="51879"/>
                </a:lnTo>
                <a:lnTo>
                  <a:pt x="15788" y="53074"/>
                </a:lnTo>
                <a:lnTo>
                  <a:pt x="19159" y="53657"/>
                </a:lnTo>
                <a:lnTo>
                  <a:pt x="27028" y="53657"/>
                </a:lnTo>
                <a:lnTo>
                  <a:pt x="30520" y="52984"/>
                </a:lnTo>
                <a:lnTo>
                  <a:pt x="33536" y="51626"/>
                </a:lnTo>
                <a:lnTo>
                  <a:pt x="36560" y="50280"/>
                </a:lnTo>
                <a:lnTo>
                  <a:pt x="36770" y="37021"/>
                </a:lnTo>
                <a:lnTo>
                  <a:pt x="34684" y="40755"/>
                </a:lnTo>
                <a:lnTo>
                  <a:pt x="31957" y="43765"/>
                </a:lnTo>
                <a:lnTo>
                  <a:pt x="28227" y="45659"/>
                </a:lnTo>
                <a:lnTo>
                  <a:pt x="23486" y="46126"/>
                </a:lnTo>
                <a:lnTo>
                  <a:pt x="20699" y="46126"/>
                </a:lnTo>
                <a:lnTo>
                  <a:pt x="16508" y="44578"/>
                </a:lnTo>
                <a:lnTo>
                  <a:pt x="13150" y="42152"/>
                </a:lnTo>
                <a:lnTo>
                  <a:pt x="10932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8924897" y="3278527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67" y="52984"/>
                </a:lnTo>
                <a:lnTo>
                  <a:pt x="11610" y="53527"/>
                </a:lnTo>
                <a:lnTo>
                  <a:pt x="14871" y="53657"/>
                </a:lnTo>
                <a:lnTo>
                  <a:pt x="17603" y="53657"/>
                </a:lnTo>
                <a:lnTo>
                  <a:pt x="20091" y="53312"/>
                </a:lnTo>
                <a:lnTo>
                  <a:pt x="24638" y="51940"/>
                </a:lnTo>
                <a:lnTo>
                  <a:pt x="28230" y="49593"/>
                </a:lnTo>
                <a:lnTo>
                  <a:pt x="31136" y="46609"/>
                </a:lnTo>
                <a:lnTo>
                  <a:pt x="32924" y="42694"/>
                </a:lnTo>
                <a:lnTo>
                  <a:pt x="33367" y="37983"/>
                </a:lnTo>
                <a:lnTo>
                  <a:pt x="33367" y="35877"/>
                </a:lnTo>
                <a:lnTo>
                  <a:pt x="32338" y="32550"/>
                </a:lnTo>
                <a:lnTo>
                  <a:pt x="30758" y="29742"/>
                </a:lnTo>
                <a:lnTo>
                  <a:pt x="27251" y="26631"/>
                </a:lnTo>
                <a:lnTo>
                  <a:pt x="24347" y="25120"/>
                </a:lnTo>
                <a:lnTo>
                  <a:pt x="21390" y="23823"/>
                </a:lnTo>
                <a:lnTo>
                  <a:pt x="18449" y="22603"/>
                </a:lnTo>
                <a:lnTo>
                  <a:pt x="15594" y="21447"/>
                </a:lnTo>
                <a:lnTo>
                  <a:pt x="12089" y="19342"/>
                </a:lnTo>
                <a:lnTo>
                  <a:pt x="9770" y="16584"/>
                </a:lnTo>
                <a:lnTo>
                  <a:pt x="9428" y="13992"/>
                </a:lnTo>
                <a:lnTo>
                  <a:pt x="9978" y="11173"/>
                </a:lnTo>
                <a:lnTo>
                  <a:pt x="12322" y="8290"/>
                </a:lnTo>
                <a:lnTo>
                  <a:pt x="15468" y="7109"/>
                </a:lnTo>
                <a:lnTo>
                  <a:pt x="18229" y="6946"/>
                </a:lnTo>
                <a:lnTo>
                  <a:pt x="21329" y="7134"/>
                </a:lnTo>
                <a:lnTo>
                  <a:pt x="24983" y="8369"/>
                </a:lnTo>
                <a:lnTo>
                  <a:pt x="27630" y="9690"/>
                </a:lnTo>
                <a:lnTo>
                  <a:pt x="30606" y="9866"/>
                </a:lnTo>
                <a:lnTo>
                  <a:pt x="30952" y="7160"/>
                </a:lnTo>
                <a:lnTo>
                  <a:pt x="30657" y="4417"/>
                </a:lnTo>
                <a:lnTo>
                  <a:pt x="28097" y="2195"/>
                </a:lnTo>
                <a:lnTo>
                  <a:pt x="25499" y="1140"/>
                </a:lnTo>
                <a:lnTo>
                  <a:pt x="22104" y="316"/>
                </a:lnTo>
                <a:lnTo>
                  <a:pt x="18327" y="0"/>
                </a:lnTo>
                <a:lnTo>
                  <a:pt x="15468" y="0"/>
                </a:lnTo>
                <a:lnTo>
                  <a:pt x="12970" y="392"/>
                </a:lnTo>
                <a:lnTo>
                  <a:pt x="8669" y="1979"/>
                </a:lnTo>
                <a:lnTo>
                  <a:pt x="5457" y="4366"/>
                </a:lnTo>
                <a:lnTo>
                  <a:pt x="2959" y="7225"/>
                </a:lnTo>
                <a:lnTo>
                  <a:pt x="1508" y="10731"/>
                </a:lnTo>
                <a:lnTo>
                  <a:pt x="1155" y="14475"/>
                </a:lnTo>
                <a:lnTo>
                  <a:pt x="1487" y="18514"/>
                </a:lnTo>
                <a:lnTo>
                  <a:pt x="2858" y="21628"/>
                </a:lnTo>
                <a:lnTo>
                  <a:pt x="5996" y="25206"/>
                </a:lnTo>
                <a:lnTo>
                  <a:pt x="8669" y="26934"/>
                </a:lnTo>
                <a:lnTo>
                  <a:pt x="11537" y="28407"/>
                </a:lnTo>
                <a:lnTo>
                  <a:pt x="14504" y="29641"/>
                </a:lnTo>
                <a:lnTo>
                  <a:pt x="17336" y="30797"/>
                </a:lnTo>
                <a:lnTo>
                  <a:pt x="19993" y="31988"/>
                </a:lnTo>
                <a:lnTo>
                  <a:pt x="23122" y="34274"/>
                </a:lnTo>
                <a:lnTo>
                  <a:pt x="24836" y="37310"/>
                </a:lnTo>
                <a:lnTo>
                  <a:pt x="24591" y="41183"/>
                </a:lnTo>
                <a:lnTo>
                  <a:pt x="22971" y="43940"/>
                </a:lnTo>
                <a:lnTo>
                  <a:pt x="20203" y="45679"/>
                </a:lnTo>
                <a:lnTo>
                  <a:pt x="16502" y="46493"/>
                </a:lnTo>
                <a:lnTo>
                  <a:pt x="13082" y="46493"/>
                </a:lnTo>
                <a:lnTo>
                  <a:pt x="9846" y="45755"/>
                </a:lnTo>
                <a:lnTo>
                  <a:pt x="5947" y="44156"/>
                </a:lnTo>
                <a:lnTo>
                  <a:pt x="3167" y="42555"/>
                </a:lnTo>
                <a:lnTo>
                  <a:pt x="273" y="42936"/>
                </a:lnTo>
                <a:lnTo>
                  <a:pt x="0" y="45528"/>
                </a:lnTo>
                <a:lnTo>
                  <a:pt x="273" y="48181"/>
                </a:lnTo>
                <a:lnTo>
                  <a:pt x="2945" y="50924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8972028" y="3266240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63" y="1703"/>
                </a:moveTo>
                <a:lnTo>
                  <a:pt x="16753" y="989"/>
                </a:lnTo>
                <a:lnTo>
                  <a:pt x="14202" y="0"/>
                </a:lnTo>
                <a:lnTo>
                  <a:pt x="11092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9" y="13309"/>
                </a:lnTo>
                <a:lnTo>
                  <a:pt x="337" y="14465"/>
                </a:lnTo>
                <a:lnTo>
                  <a:pt x="0" y="17056"/>
                </a:lnTo>
                <a:lnTo>
                  <a:pt x="1724" y="20750"/>
                </a:lnTo>
                <a:lnTo>
                  <a:pt x="8333" y="20750"/>
                </a:lnTo>
                <a:lnTo>
                  <a:pt x="8333" y="52109"/>
                </a:lnTo>
                <a:lnTo>
                  <a:pt x="9093" y="56641"/>
                </a:lnTo>
                <a:lnTo>
                  <a:pt x="10403" y="60440"/>
                </a:lnTo>
                <a:lnTo>
                  <a:pt x="12646" y="63158"/>
                </a:lnTo>
                <a:lnTo>
                  <a:pt x="15811" y="64832"/>
                </a:lnTo>
                <a:lnTo>
                  <a:pt x="19659" y="65836"/>
                </a:lnTo>
                <a:lnTo>
                  <a:pt x="24502" y="65671"/>
                </a:lnTo>
                <a:lnTo>
                  <a:pt x="27504" y="65098"/>
                </a:lnTo>
                <a:lnTo>
                  <a:pt x="30445" y="63093"/>
                </a:lnTo>
                <a:lnTo>
                  <a:pt x="30801" y="59983"/>
                </a:lnTo>
                <a:lnTo>
                  <a:pt x="30801" y="59320"/>
                </a:lnTo>
                <a:lnTo>
                  <a:pt x="28997" y="56743"/>
                </a:lnTo>
                <a:lnTo>
                  <a:pt x="26348" y="57772"/>
                </a:lnTo>
                <a:lnTo>
                  <a:pt x="23568" y="58179"/>
                </a:lnTo>
                <a:lnTo>
                  <a:pt x="19367" y="57326"/>
                </a:lnTo>
                <a:lnTo>
                  <a:pt x="17452" y="53898"/>
                </a:lnTo>
                <a:lnTo>
                  <a:pt x="16963" y="51346"/>
                </a:lnTo>
                <a:lnTo>
                  <a:pt x="16963" y="20750"/>
                </a:lnTo>
                <a:lnTo>
                  <a:pt x="29058" y="20750"/>
                </a:lnTo>
                <a:lnTo>
                  <a:pt x="30632" y="19302"/>
                </a:lnTo>
                <a:lnTo>
                  <a:pt x="30801" y="16369"/>
                </a:lnTo>
                <a:lnTo>
                  <a:pt x="29058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9018050" y="3278527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82" y="52984"/>
                </a:lnTo>
                <a:lnTo>
                  <a:pt x="11610" y="53527"/>
                </a:lnTo>
                <a:lnTo>
                  <a:pt x="14883" y="53657"/>
                </a:lnTo>
                <a:lnTo>
                  <a:pt x="17604" y="53657"/>
                </a:lnTo>
                <a:lnTo>
                  <a:pt x="20106" y="53312"/>
                </a:lnTo>
                <a:lnTo>
                  <a:pt x="24637" y="51940"/>
                </a:lnTo>
                <a:lnTo>
                  <a:pt x="28230" y="49593"/>
                </a:lnTo>
                <a:lnTo>
                  <a:pt x="31136" y="46609"/>
                </a:lnTo>
                <a:lnTo>
                  <a:pt x="32926" y="42694"/>
                </a:lnTo>
                <a:lnTo>
                  <a:pt x="33367" y="37983"/>
                </a:lnTo>
                <a:lnTo>
                  <a:pt x="33367" y="35877"/>
                </a:lnTo>
                <a:lnTo>
                  <a:pt x="32349" y="32550"/>
                </a:lnTo>
                <a:lnTo>
                  <a:pt x="30769" y="29742"/>
                </a:lnTo>
                <a:lnTo>
                  <a:pt x="27249" y="26631"/>
                </a:lnTo>
                <a:lnTo>
                  <a:pt x="24357" y="25120"/>
                </a:lnTo>
                <a:lnTo>
                  <a:pt x="21391" y="23823"/>
                </a:lnTo>
                <a:lnTo>
                  <a:pt x="18460" y="22603"/>
                </a:lnTo>
                <a:lnTo>
                  <a:pt x="15591" y="21447"/>
                </a:lnTo>
                <a:lnTo>
                  <a:pt x="12089" y="19342"/>
                </a:lnTo>
                <a:lnTo>
                  <a:pt x="9781" y="16584"/>
                </a:lnTo>
                <a:lnTo>
                  <a:pt x="9439" y="13992"/>
                </a:lnTo>
                <a:lnTo>
                  <a:pt x="9989" y="11173"/>
                </a:lnTo>
                <a:lnTo>
                  <a:pt x="12322" y="8290"/>
                </a:lnTo>
                <a:lnTo>
                  <a:pt x="15469" y="7109"/>
                </a:lnTo>
                <a:lnTo>
                  <a:pt x="18237" y="6946"/>
                </a:lnTo>
                <a:lnTo>
                  <a:pt x="21341" y="7134"/>
                </a:lnTo>
                <a:lnTo>
                  <a:pt x="24984" y="8369"/>
                </a:lnTo>
                <a:lnTo>
                  <a:pt x="27640" y="9690"/>
                </a:lnTo>
                <a:lnTo>
                  <a:pt x="30606" y="9866"/>
                </a:lnTo>
                <a:lnTo>
                  <a:pt x="30963" y="7160"/>
                </a:lnTo>
                <a:lnTo>
                  <a:pt x="30671" y="4417"/>
                </a:lnTo>
                <a:lnTo>
                  <a:pt x="28094" y="2195"/>
                </a:lnTo>
                <a:lnTo>
                  <a:pt x="25506" y="1140"/>
                </a:lnTo>
                <a:lnTo>
                  <a:pt x="22100" y="316"/>
                </a:lnTo>
                <a:lnTo>
                  <a:pt x="18323" y="0"/>
                </a:lnTo>
                <a:lnTo>
                  <a:pt x="15469" y="0"/>
                </a:lnTo>
                <a:lnTo>
                  <a:pt x="12970" y="392"/>
                </a:lnTo>
                <a:lnTo>
                  <a:pt x="8665" y="1979"/>
                </a:lnTo>
                <a:lnTo>
                  <a:pt x="5454" y="4366"/>
                </a:lnTo>
                <a:lnTo>
                  <a:pt x="2955" y="7225"/>
                </a:lnTo>
                <a:lnTo>
                  <a:pt x="1508" y="10731"/>
                </a:lnTo>
                <a:lnTo>
                  <a:pt x="1155" y="14475"/>
                </a:lnTo>
                <a:lnTo>
                  <a:pt x="1497" y="18514"/>
                </a:lnTo>
                <a:lnTo>
                  <a:pt x="2868" y="21628"/>
                </a:lnTo>
                <a:lnTo>
                  <a:pt x="5994" y="25206"/>
                </a:lnTo>
                <a:lnTo>
                  <a:pt x="8665" y="26934"/>
                </a:lnTo>
                <a:lnTo>
                  <a:pt x="11534" y="28407"/>
                </a:lnTo>
                <a:lnTo>
                  <a:pt x="14500" y="29641"/>
                </a:lnTo>
                <a:lnTo>
                  <a:pt x="17330" y="30797"/>
                </a:lnTo>
                <a:lnTo>
                  <a:pt x="19994" y="31988"/>
                </a:lnTo>
                <a:lnTo>
                  <a:pt x="23130" y="34274"/>
                </a:lnTo>
                <a:lnTo>
                  <a:pt x="24832" y="37310"/>
                </a:lnTo>
                <a:lnTo>
                  <a:pt x="24592" y="41183"/>
                </a:lnTo>
                <a:lnTo>
                  <a:pt x="22971" y="43940"/>
                </a:lnTo>
                <a:lnTo>
                  <a:pt x="20203" y="45679"/>
                </a:lnTo>
                <a:lnTo>
                  <a:pt x="16502" y="46493"/>
                </a:lnTo>
                <a:lnTo>
                  <a:pt x="13078" y="46493"/>
                </a:lnTo>
                <a:lnTo>
                  <a:pt x="9853" y="45755"/>
                </a:lnTo>
                <a:lnTo>
                  <a:pt x="5957" y="44156"/>
                </a:lnTo>
                <a:lnTo>
                  <a:pt x="3175" y="42555"/>
                </a:lnTo>
                <a:lnTo>
                  <a:pt x="270" y="42936"/>
                </a:lnTo>
                <a:lnTo>
                  <a:pt x="0" y="45528"/>
                </a:lnTo>
                <a:lnTo>
                  <a:pt x="270" y="48181"/>
                </a:lnTo>
                <a:lnTo>
                  <a:pt x="2945" y="50924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9100040" y="3278524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49" y="23914"/>
                </a:moveTo>
                <a:lnTo>
                  <a:pt x="9255" y="21351"/>
                </a:lnTo>
                <a:lnTo>
                  <a:pt x="9817" y="18986"/>
                </a:lnTo>
                <a:lnTo>
                  <a:pt x="11300" y="14604"/>
                </a:lnTo>
                <a:lnTo>
                  <a:pt x="13694" y="11177"/>
                </a:lnTo>
                <a:lnTo>
                  <a:pt x="17063" y="8902"/>
                </a:lnTo>
                <a:lnTo>
                  <a:pt x="21121" y="7494"/>
                </a:lnTo>
                <a:lnTo>
                  <a:pt x="26474" y="7494"/>
                </a:lnTo>
                <a:lnTo>
                  <a:pt x="30679" y="9032"/>
                </a:lnTo>
                <a:lnTo>
                  <a:pt x="34016" y="11469"/>
                </a:lnTo>
                <a:lnTo>
                  <a:pt x="36208" y="15011"/>
                </a:lnTo>
                <a:lnTo>
                  <a:pt x="37458" y="19418"/>
                </a:lnTo>
                <a:lnTo>
                  <a:pt x="38171" y="24270"/>
                </a:lnTo>
                <a:lnTo>
                  <a:pt x="38171" y="29745"/>
                </a:lnTo>
                <a:lnTo>
                  <a:pt x="37900" y="32324"/>
                </a:lnTo>
                <a:lnTo>
                  <a:pt x="36774" y="37021"/>
                </a:lnTo>
                <a:lnTo>
                  <a:pt x="36565" y="50280"/>
                </a:lnTo>
                <a:lnTo>
                  <a:pt x="39077" y="48376"/>
                </a:lnTo>
                <a:lnTo>
                  <a:pt x="43088" y="43538"/>
                </a:lnTo>
                <a:lnTo>
                  <a:pt x="44593" y="40653"/>
                </a:lnTo>
                <a:lnTo>
                  <a:pt x="45608" y="37302"/>
                </a:lnTo>
                <a:lnTo>
                  <a:pt x="46616" y="33962"/>
                </a:lnTo>
                <a:lnTo>
                  <a:pt x="47130" y="30304"/>
                </a:lnTo>
                <a:lnTo>
                  <a:pt x="47130" y="22226"/>
                </a:lnTo>
                <a:lnTo>
                  <a:pt x="46642" y="18557"/>
                </a:lnTo>
                <a:lnTo>
                  <a:pt x="45684" y="15303"/>
                </a:lnTo>
                <a:lnTo>
                  <a:pt x="44726" y="12042"/>
                </a:lnTo>
                <a:lnTo>
                  <a:pt x="43296" y="9273"/>
                </a:lnTo>
                <a:lnTo>
                  <a:pt x="41371" y="6997"/>
                </a:lnTo>
                <a:lnTo>
                  <a:pt x="37040" y="2984"/>
                </a:lnTo>
                <a:lnTo>
                  <a:pt x="34174" y="1777"/>
                </a:lnTo>
                <a:lnTo>
                  <a:pt x="31280" y="596"/>
                </a:lnTo>
                <a:lnTo>
                  <a:pt x="27910" y="0"/>
                </a:lnTo>
                <a:lnTo>
                  <a:pt x="20030" y="0"/>
                </a:lnTo>
                <a:lnTo>
                  <a:pt x="16510" y="673"/>
                </a:lnTo>
                <a:lnTo>
                  <a:pt x="13507" y="2007"/>
                </a:lnTo>
                <a:lnTo>
                  <a:pt x="10505" y="3355"/>
                </a:lnTo>
                <a:lnTo>
                  <a:pt x="8006" y="5233"/>
                </a:lnTo>
                <a:lnTo>
                  <a:pt x="3985" y="10072"/>
                </a:lnTo>
                <a:lnTo>
                  <a:pt x="2491" y="12956"/>
                </a:lnTo>
                <a:lnTo>
                  <a:pt x="1497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4" y="35118"/>
                </a:lnTo>
                <a:lnTo>
                  <a:pt x="1410" y="38353"/>
                </a:lnTo>
                <a:lnTo>
                  <a:pt x="2354" y="41619"/>
                </a:lnTo>
                <a:lnTo>
                  <a:pt x="3790" y="44387"/>
                </a:lnTo>
                <a:lnTo>
                  <a:pt x="5713" y="46673"/>
                </a:lnTo>
                <a:lnTo>
                  <a:pt x="10026" y="50673"/>
                </a:lnTo>
                <a:lnTo>
                  <a:pt x="8949" y="29364"/>
                </a:lnTo>
                <a:lnTo>
                  <a:pt x="8949" y="23914"/>
                </a:lnTo>
                <a:close/>
              </a:path>
              <a:path w="47130" h="53657">
                <a:moveTo>
                  <a:pt x="9673" y="34239"/>
                </a:moveTo>
                <a:lnTo>
                  <a:pt x="8949" y="29364"/>
                </a:lnTo>
                <a:lnTo>
                  <a:pt x="10026" y="50673"/>
                </a:lnTo>
                <a:lnTo>
                  <a:pt x="12905" y="51879"/>
                </a:lnTo>
                <a:lnTo>
                  <a:pt x="15786" y="53074"/>
                </a:lnTo>
                <a:lnTo>
                  <a:pt x="19159" y="53657"/>
                </a:lnTo>
                <a:lnTo>
                  <a:pt x="27029" y="53657"/>
                </a:lnTo>
                <a:lnTo>
                  <a:pt x="30524" y="52984"/>
                </a:lnTo>
                <a:lnTo>
                  <a:pt x="33534" y="51626"/>
                </a:lnTo>
                <a:lnTo>
                  <a:pt x="36565" y="50280"/>
                </a:lnTo>
                <a:lnTo>
                  <a:pt x="36774" y="37021"/>
                </a:lnTo>
                <a:lnTo>
                  <a:pt x="34690" y="40755"/>
                </a:lnTo>
                <a:lnTo>
                  <a:pt x="31953" y="43765"/>
                </a:lnTo>
                <a:lnTo>
                  <a:pt x="28216" y="45659"/>
                </a:lnTo>
                <a:lnTo>
                  <a:pt x="23486" y="46126"/>
                </a:lnTo>
                <a:lnTo>
                  <a:pt x="20703" y="46126"/>
                </a:lnTo>
                <a:lnTo>
                  <a:pt x="16498" y="44578"/>
                </a:lnTo>
                <a:lnTo>
                  <a:pt x="13154" y="42152"/>
                </a:lnTo>
                <a:lnTo>
                  <a:pt x="10933" y="38646"/>
                </a:lnTo>
                <a:lnTo>
                  <a:pt x="9673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9161603" y="3255199"/>
            <a:ext cx="31907" cy="76248"/>
          </a:xfrm>
          <a:custGeom>
            <a:avLst/>
            <a:gdLst/>
            <a:ahLst/>
            <a:cxnLst/>
            <a:rect l="l" t="t" r="r" b="b"/>
            <a:pathLst>
              <a:path w="31907" h="76248">
                <a:moveTo>
                  <a:pt x="9861" y="8100"/>
                </a:moveTo>
                <a:lnTo>
                  <a:pt x="8643" y="12992"/>
                </a:lnTo>
                <a:lnTo>
                  <a:pt x="8337" y="15911"/>
                </a:lnTo>
                <a:lnTo>
                  <a:pt x="8337" y="24357"/>
                </a:lnTo>
                <a:lnTo>
                  <a:pt x="1685" y="24357"/>
                </a:lnTo>
                <a:lnTo>
                  <a:pt x="295" y="25513"/>
                </a:lnTo>
                <a:lnTo>
                  <a:pt x="0" y="28105"/>
                </a:lnTo>
                <a:lnTo>
                  <a:pt x="1685" y="31798"/>
                </a:lnTo>
                <a:lnTo>
                  <a:pt x="8337" y="31798"/>
                </a:lnTo>
                <a:lnTo>
                  <a:pt x="8337" y="74599"/>
                </a:lnTo>
                <a:lnTo>
                  <a:pt x="8547" y="75333"/>
                </a:lnTo>
                <a:lnTo>
                  <a:pt x="11156" y="76248"/>
                </a:lnTo>
                <a:lnTo>
                  <a:pt x="14223" y="76248"/>
                </a:lnTo>
                <a:lnTo>
                  <a:pt x="17028" y="74599"/>
                </a:lnTo>
                <a:lnTo>
                  <a:pt x="17028" y="31798"/>
                </a:lnTo>
                <a:lnTo>
                  <a:pt x="27558" y="31798"/>
                </a:lnTo>
                <a:lnTo>
                  <a:pt x="29124" y="30337"/>
                </a:lnTo>
                <a:lnTo>
                  <a:pt x="29286" y="27418"/>
                </a:lnTo>
                <a:lnTo>
                  <a:pt x="27558" y="24357"/>
                </a:lnTo>
                <a:lnTo>
                  <a:pt x="17028" y="24357"/>
                </a:lnTo>
                <a:lnTo>
                  <a:pt x="17151" y="15163"/>
                </a:lnTo>
                <a:lnTo>
                  <a:pt x="17640" y="12228"/>
                </a:lnTo>
                <a:lnTo>
                  <a:pt x="19898" y="8521"/>
                </a:lnTo>
                <a:lnTo>
                  <a:pt x="22816" y="7426"/>
                </a:lnTo>
                <a:lnTo>
                  <a:pt x="25881" y="7517"/>
                </a:lnTo>
                <a:lnTo>
                  <a:pt x="28980" y="8420"/>
                </a:lnTo>
                <a:lnTo>
                  <a:pt x="31565" y="8355"/>
                </a:lnTo>
                <a:lnTo>
                  <a:pt x="31907" y="5688"/>
                </a:lnTo>
                <a:lnTo>
                  <a:pt x="31824" y="3924"/>
                </a:lnTo>
                <a:lnTo>
                  <a:pt x="29751" y="1104"/>
                </a:lnTo>
                <a:lnTo>
                  <a:pt x="27080" y="341"/>
                </a:lnTo>
                <a:lnTo>
                  <a:pt x="23522" y="0"/>
                </a:lnTo>
                <a:lnTo>
                  <a:pt x="20938" y="0"/>
                </a:lnTo>
                <a:lnTo>
                  <a:pt x="18695" y="367"/>
                </a:lnTo>
                <a:lnTo>
                  <a:pt x="14883" y="1840"/>
                </a:lnTo>
                <a:lnTo>
                  <a:pt x="12063" y="4546"/>
                </a:lnTo>
                <a:lnTo>
                  <a:pt x="9861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6849248" y="3389814"/>
            <a:ext cx="31896" cy="76262"/>
          </a:xfrm>
          <a:custGeom>
            <a:avLst/>
            <a:gdLst/>
            <a:ahLst/>
            <a:cxnLst/>
            <a:rect l="l" t="t" r="r" b="b"/>
            <a:pathLst>
              <a:path w="31896" h="76262">
                <a:moveTo>
                  <a:pt x="9856" y="8100"/>
                </a:moveTo>
                <a:lnTo>
                  <a:pt x="8643" y="12992"/>
                </a:lnTo>
                <a:lnTo>
                  <a:pt x="8337" y="15925"/>
                </a:lnTo>
                <a:lnTo>
                  <a:pt x="8337" y="24368"/>
                </a:lnTo>
                <a:lnTo>
                  <a:pt x="1681" y="24368"/>
                </a:lnTo>
                <a:lnTo>
                  <a:pt x="280" y="25513"/>
                </a:lnTo>
                <a:lnTo>
                  <a:pt x="0" y="28105"/>
                </a:lnTo>
                <a:lnTo>
                  <a:pt x="1681" y="31798"/>
                </a:lnTo>
                <a:lnTo>
                  <a:pt x="8337" y="31798"/>
                </a:lnTo>
                <a:lnTo>
                  <a:pt x="8337" y="74609"/>
                </a:lnTo>
                <a:lnTo>
                  <a:pt x="8545" y="75333"/>
                </a:lnTo>
                <a:lnTo>
                  <a:pt x="11141" y="76262"/>
                </a:lnTo>
                <a:lnTo>
                  <a:pt x="14220" y="76262"/>
                </a:lnTo>
                <a:lnTo>
                  <a:pt x="17024" y="74609"/>
                </a:lnTo>
                <a:lnTo>
                  <a:pt x="17024" y="31798"/>
                </a:lnTo>
                <a:lnTo>
                  <a:pt x="27557" y="31798"/>
                </a:lnTo>
                <a:lnTo>
                  <a:pt x="29113" y="30340"/>
                </a:lnTo>
                <a:lnTo>
                  <a:pt x="29286" y="27418"/>
                </a:lnTo>
                <a:lnTo>
                  <a:pt x="27557" y="24368"/>
                </a:lnTo>
                <a:lnTo>
                  <a:pt x="17024" y="24368"/>
                </a:lnTo>
                <a:lnTo>
                  <a:pt x="17150" y="15163"/>
                </a:lnTo>
                <a:lnTo>
                  <a:pt x="17640" y="12240"/>
                </a:lnTo>
                <a:lnTo>
                  <a:pt x="19897" y="8521"/>
                </a:lnTo>
                <a:lnTo>
                  <a:pt x="22802" y="7440"/>
                </a:lnTo>
                <a:lnTo>
                  <a:pt x="25866" y="7517"/>
                </a:lnTo>
                <a:lnTo>
                  <a:pt x="28966" y="8420"/>
                </a:lnTo>
                <a:lnTo>
                  <a:pt x="31564" y="8355"/>
                </a:lnTo>
                <a:lnTo>
                  <a:pt x="31896" y="5702"/>
                </a:lnTo>
                <a:lnTo>
                  <a:pt x="31819" y="3924"/>
                </a:lnTo>
                <a:lnTo>
                  <a:pt x="29749" y="1116"/>
                </a:lnTo>
                <a:lnTo>
                  <a:pt x="27078" y="353"/>
                </a:lnTo>
                <a:lnTo>
                  <a:pt x="23511" y="0"/>
                </a:lnTo>
                <a:lnTo>
                  <a:pt x="20923" y="0"/>
                </a:lnTo>
                <a:lnTo>
                  <a:pt x="18694" y="367"/>
                </a:lnTo>
                <a:lnTo>
                  <a:pt x="14881" y="1854"/>
                </a:lnTo>
                <a:lnTo>
                  <a:pt x="12049" y="4558"/>
                </a:lnTo>
                <a:lnTo>
                  <a:pt x="9856" y="81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6890745" y="3413138"/>
            <a:ext cx="38696" cy="53657"/>
          </a:xfrm>
          <a:custGeom>
            <a:avLst/>
            <a:gdLst/>
            <a:ahLst/>
            <a:cxnLst/>
            <a:rect l="l" t="t" r="r" b="b"/>
            <a:pathLst>
              <a:path w="38696" h="53657">
                <a:moveTo>
                  <a:pt x="3296" y="12103"/>
                </a:moveTo>
                <a:lnTo>
                  <a:pt x="5943" y="11534"/>
                </a:lnTo>
                <a:lnTo>
                  <a:pt x="9144" y="9791"/>
                </a:lnTo>
                <a:lnTo>
                  <a:pt x="11901" y="8585"/>
                </a:lnTo>
                <a:lnTo>
                  <a:pt x="15285" y="7545"/>
                </a:lnTo>
                <a:lnTo>
                  <a:pt x="19317" y="7278"/>
                </a:lnTo>
                <a:lnTo>
                  <a:pt x="22993" y="7519"/>
                </a:lnTo>
                <a:lnTo>
                  <a:pt x="26819" y="9222"/>
                </a:lnTo>
                <a:lnTo>
                  <a:pt x="29160" y="12344"/>
                </a:lnTo>
                <a:lnTo>
                  <a:pt x="29919" y="15227"/>
                </a:lnTo>
                <a:lnTo>
                  <a:pt x="30118" y="18773"/>
                </a:lnTo>
                <a:lnTo>
                  <a:pt x="30118" y="22567"/>
                </a:lnTo>
                <a:lnTo>
                  <a:pt x="19954" y="22567"/>
                </a:lnTo>
                <a:lnTo>
                  <a:pt x="16645" y="22913"/>
                </a:lnTo>
                <a:lnTo>
                  <a:pt x="13712" y="23572"/>
                </a:lnTo>
                <a:lnTo>
                  <a:pt x="10786" y="24245"/>
                </a:lnTo>
                <a:lnTo>
                  <a:pt x="8312" y="25250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6"/>
                </a:lnTo>
                <a:lnTo>
                  <a:pt x="1958" y="46940"/>
                </a:lnTo>
                <a:lnTo>
                  <a:pt x="4471" y="49758"/>
                </a:lnTo>
                <a:lnTo>
                  <a:pt x="7599" y="51993"/>
                </a:lnTo>
                <a:lnTo>
                  <a:pt x="11616" y="53329"/>
                </a:lnTo>
                <a:lnTo>
                  <a:pt x="16337" y="53657"/>
                </a:lnTo>
                <a:lnTo>
                  <a:pt x="17701" y="46673"/>
                </a:lnTo>
                <a:lnTo>
                  <a:pt x="14914" y="46673"/>
                </a:lnTo>
                <a:lnTo>
                  <a:pt x="12733" y="45910"/>
                </a:lnTo>
                <a:lnTo>
                  <a:pt x="9622" y="42914"/>
                </a:lnTo>
                <a:lnTo>
                  <a:pt x="8859" y="38367"/>
                </a:lnTo>
                <a:lnTo>
                  <a:pt x="9658" y="34429"/>
                </a:lnTo>
                <a:lnTo>
                  <a:pt x="12207" y="31495"/>
                </a:lnTo>
                <a:lnTo>
                  <a:pt x="14806" y="30073"/>
                </a:lnTo>
                <a:lnTo>
                  <a:pt x="18288" y="29249"/>
                </a:lnTo>
                <a:lnTo>
                  <a:pt x="22722" y="29033"/>
                </a:lnTo>
                <a:lnTo>
                  <a:pt x="30118" y="29033"/>
                </a:lnTo>
                <a:lnTo>
                  <a:pt x="30118" y="39397"/>
                </a:lnTo>
                <a:lnTo>
                  <a:pt x="25948" y="43677"/>
                </a:lnTo>
                <a:lnTo>
                  <a:pt x="22075" y="46075"/>
                </a:lnTo>
                <a:lnTo>
                  <a:pt x="19159" y="53657"/>
                </a:lnTo>
                <a:lnTo>
                  <a:pt x="21841" y="53035"/>
                </a:lnTo>
                <a:lnTo>
                  <a:pt x="24382" y="51767"/>
                </a:lnTo>
                <a:lnTo>
                  <a:pt x="26902" y="50496"/>
                </a:lnTo>
                <a:lnTo>
                  <a:pt x="31266" y="46446"/>
                </a:lnTo>
                <a:lnTo>
                  <a:pt x="31266" y="51335"/>
                </a:lnTo>
                <a:lnTo>
                  <a:pt x="33354" y="52908"/>
                </a:lnTo>
                <a:lnTo>
                  <a:pt x="35928" y="52959"/>
                </a:lnTo>
                <a:lnTo>
                  <a:pt x="38696" y="51335"/>
                </a:lnTo>
                <a:lnTo>
                  <a:pt x="38696" y="15368"/>
                </a:lnTo>
                <a:lnTo>
                  <a:pt x="38375" y="12700"/>
                </a:lnTo>
                <a:lnTo>
                  <a:pt x="37043" y="8143"/>
                </a:lnTo>
                <a:lnTo>
                  <a:pt x="34505" y="4701"/>
                </a:lnTo>
                <a:lnTo>
                  <a:pt x="31121" y="1993"/>
                </a:lnTo>
                <a:lnTo>
                  <a:pt x="26376" y="406"/>
                </a:lnTo>
                <a:lnTo>
                  <a:pt x="23497" y="0"/>
                </a:lnTo>
                <a:lnTo>
                  <a:pt x="20112" y="0"/>
                </a:lnTo>
                <a:lnTo>
                  <a:pt x="16498" y="179"/>
                </a:lnTo>
                <a:lnTo>
                  <a:pt x="12941" y="863"/>
                </a:lnTo>
                <a:lnTo>
                  <a:pt x="9795" y="1817"/>
                </a:lnTo>
                <a:lnTo>
                  <a:pt x="5824" y="3555"/>
                </a:lnTo>
                <a:lnTo>
                  <a:pt x="2487" y="6706"/>
                </a:lnTo>
                <a:lnTo>
                  <a:pt x="2303" y="9387"/>
                </a:lnTo>
                <a:lnTo>
                  <a:pt x="3296" y="12103"/>
                </a:lnTo>
                <a:close/>
              </a:path>
              <a:path w="38696" h="53657">
                <a:moveTo>
                  <a:pt x="17701" y="46673"/>
                </a:moveTo>
                <a:lnTo>
                  <a:pt x="16337" y="53657"/>
                </a:lnTo>
                <a:lnTo>
                  <a:pt x="19159" y="53657"/>
                </a:lnTo>
                <a:lnTo>
                  <a:pt x="22075" y="46075"/>
                </a:lnTo>
                <a:lnTo>
                  <a:pt x="17701" y="466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6949889" y="3393785"/>
            <a:ext cx="10688" cy="72287"/>
          </a:xfrm>
          <a:custGeom>
            <a:avLst/>
            <a:gdLst/>
            <a:ahLst/>
            <a:cxnLst/>
            <a:rect l="l" t="t" r="r" b="b"/>
            <a:pathLst>
              <a:path w="10688" h="72287">
                <a:moveTo>
                  <a:pt x="0" y="5410"/>
                </a:moveTo>
                <a:lnTo>
                  <a:pt x="367" y="8877"/>
                </a:lnTo>
                <a:lnTo>
                  <a:pt x="3272" y="10731"/>
                </a:lnTo>
                <a:lnTo>
                  <a:pt x="7355" y="10731"/>
                </a:lnTo>
                <a:lnTo>
                  <a:pt x="10307" y="8837"/>
                </a:lnTo>
                <a:lnTo>
                  <a:pt x="10688" y="5294"/>
                </a:lnTo>
                <a:lnTo>
                  <a:pt x="10307" y="1842"/>
                </a:lnTo>
                <a:lnTo>
                  <a:pt x="7412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88" h="72287">
                <a:moveTo>
                  <a:pt x="1235" y="71372"/>
                </a:moveTo>
                <a:lnTo>
                  <a:pt x="3812" y="72287"/>
                </a:lnTo>
                <a:lnTo>
                  <a:pt x="6922" y="72287"/>
                </a:lnTo>
                <a:lnTo>
                  <a:pt x="9685" y="70638"/>
                </a:lnTo>
                <a:lnTo>
                  <a:pt x="9685" y="21794"/>
                </a:lnTo>
                <a:lnTo>
                  <a:pt x="9475" y="21095"/>
                </a:lnTo>
                <a:lnTo>
                  <a:pt x="6922" y="20156"/>
                </a:lnTo>
                <a:lnTo>
                  <a:pt x="3812" y="20156"/>
                </a:lnTo>
                <a:lnTo>
                  <a:pt x="1051" y="21794"/>
                </a:lnTo>
                <a:lnTo>
                  <a:pt x="1051" y="70638"/>
                </a:lnTo>
                <a:lnTo>
                  <a:pt x="1235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6980965" y="3390228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5"/>
                </a:moveTo>
                <a:lnTo>
                  <a:pt x="8639" y="1703"/>
                </a:lnTo>
                <a:lnTo>
                  <a:pt x="8435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94" y="74930"/>
                </a:lnTo>
                <a:lnTo>
                  <a:pt x="2768" y="75844"/>
                </a:lnTo>
                <a:lnTo>
                  <a:pt x="5882" y="75844"/>
                </a:lnTo>
                <a:lnTo>
                  <a:pt x="8639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7010740" y="3413926"/>
            <a:ext cx="40629" cy="52870"/>
          </a:xfrm>
          <a:custGeom>
            <a:avLst/>
            <a:gdLst/>
            <a:ahLst/>
            <a:cxnLst/>
            <a:rect l="l" t="t" r="r" b="b"/>
            <a:pathLst>
              <a:path w="40629" h="52870">
                <a:moveTo>
                  <a:pt x="8698" y="1653"/>
                </a:moveTo>
                <a:lnTo>
                  <a:pt x="8478" y="929"/>
                </a:lnTo>
                <a:lnTo>
                  <a:pt x="5882" y="0"/>
                </a:lnTo>
                <a:lnTo>
                  <a:pt x="2805" y="0"/>
                </a:lnTo>
                <a:lnTo>
                  <a:pt x="0" y="1653"/>
                </a:lnTo>
                <a:lnTo>
                  <a:pt x="0" y="34837"/>
                </a:lnTo>
                <a:lnTo>
                  <a:pt x="280" y="37847"/>
                </a:lnTo>
                <a:lnTo>
                  <a:pt x="1443" y="42801"/>
                </a:lnTo>
                <a:lnTo>
                  <a:pt x="3712" y="46840"/>
                </a:lnTo>
                <a:lnTo>
                  <a:pt x="6779" y="50177"/>
                </a:lnTo>
                <a:lnTo>
                  <a:pt x="11078" y="52351"/>
                </a:lnTo>
                <a:lnTo>
                  <a:pt x="13727" y="52870"/>
                </a:lnTo>
                <a:lnTo>
                  <a:pt x="19545" y="52870"/>
                </a:lnTo>
                <a:lnTo>
                  <a:pt x="22194" y="52171"/>
                </a:lnTo>
                <a:lnTo>
                  <a:pt x="24818" y="50764"/>
                </a:lnTo>
                <a:lnTo>
                  <a:pt x="27439" y="49353"/>
                </a:lnTo>
                <a:lnTo>
                  <a:pt x="30088" y="47106"/>
                </a:lnTo>
                <a:lnTo>
                  <a:pt x="32774" y="44032"/>
                </a:lnTo>
                <a:lnTo>
                  <a:pt x="32774" y="50497"/>
                </a:lnTo>
                <a:lnTo>
                  <a:pt x="35251" y="52146"/>
                </a:lnTo>
                <a:lnTo>
                  <a:pt x="38055" y="52146"/>
                </a:lnTo>
                <a:lnTo>
                  <a:pt x="40629" y="50497"/>
                </a:lnTo>
                <a:lnTo>
                  <a:pt x="40629" y="1653"/>
                </a:lnTo>
                <a:lnTo>
                  <a:pt x="40396" y="929"/>
                </a:lnTo>
                <a:lnTo>
                  <a:pt x="37821" y="0"/>
                </a:lnTo>
                <a:lnTo>
                  <a:pt x="34707" y="0"/>
                </a:lnTo>
                <a:lnTo>
                  <a:pt x="31939" y="1653"/>
                </a:lnTo>
                <a:lnTo>
                  <a:pt x="31939" y="35788"/>
                </a:lnTo>
                <a:lnTo>
                  <a:pt x="29538" y="38862"/>
                </a:lnTo>
                <a:lnTo>
                  <a:pt x="25102" y="42801"/>
                </a:lnTo>
                <a:lnTo>
                  <a:pt x="20811" y="45176"/>
                </a:lnTo>
                <a:lnTo>
                  <a:pt x="16959" y="45176"/>
                </a:lnTo>
                <a:lnTo>
                  <a:pt x="12978" y="43498"/>
                </a:lnTo>
                <a:lnTo>
                  <a:pt x="10307" y="40147"/>
                </a:lnTo>
                <a:lnTo>
                  <a:pt x="9288" y="36958"/>
                </a:lnTo>
                <a:lnTo>
                  <a:pt x="8698" y="32943"/>
                </a:lnTo>
                <a:lnTo>
                  <a:pt x="8698" y="16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7072895" y="3413141"/>
            <a:ext cx="27518" cy="52934"/>
          </a:xfrm>
          <a:custGeom>
            <a:avLst/>
            <a:gdLst/>
            <a:ahLst/>
            <a:cxnLst/>
            <a:rect l="l" t="t" r="r" b="b"/>
            <a:pathLst>
              <a:path w="27518" h="52934">
                <a:moveTo>
                  <a:pt x="5881" y="52934"/>
                </a:moveTo>
                <a:lnTo>
                  <a:pt x="8639" y="51282"/>
                </a:lnTo>
                <a:lnTo>
                  <a:pt x="8639" y="19152"/>
                </a:lnTo>
                <a:lnTo>
                  <a:pt x="10982" y="15483"/>
                </a:lnTo>
                <a:lnTo>
                  <a:pt x="13006" y="12740"/>
                </a:lnTo>
                <a:lnTo>
                  <a:pt x="15821" y="9972"/>
                </a:lnTo>
                <a:lnTo>
                  <a:pt x="19230" y="8470"/>
                </a:lnTo>
                <a:lnTo>
                  <a:pt x="22161" y="8676"/>
                </a:lnTo>
                <a:lnTo>
                  <a:pt x="24806" y="9475"/>
                </a:lnTo>
                <a:lnTo>
                  <a:pt x="27456" y="8194"/>
                </a:lnTo>
                <a:lnTo>
                  <a:pt x="27518" y="3672"/>
                </a:lnTo>
                <a:lnTo>
                  <a:pt x="25238" y="688"/>
                </a:lnTo>
                <a:lnTo>
                  <a:pt x="22232" y="90"/>
                </a:lnTo>
                <a:lnTo>
                  <a:pt x="19673" y="0"/>
                </a:lnTo>
                <a:lnTo>
                  <a:pt x="16681" y="674"/>
                </a:lnTo>
                <a:lnTo>
                  <a:pt x="13653" y="2578"/>
                </a:lnTo>
                <a:lnTo>
                  <a:pt x="10320" y="6009"/>
                </a:lnTo>
                <a:lnTo>
                  <a:pt x="7807" y="9551"/>
                </a:lnTo>
                <a:lnTo>
                  <a:pt x="7807" y="2440"/>
                </a:lnTo>
                <a:lnTo>
                  <a:pt x="5849" y="839"/>
                </a:lnTo>
                <a:lnTo>
                  <a:pt x="3128" y="763"/>
                </a:lnTo>
                <a:lnTo>
                  <a:pt x="0" y="2440"/>
                </a:lnTo>
                <a:lnTo>
                  <a:pt x="0" y="51282"/>
                </a:lnTo>
                <a:lnTo>
                  <a:pt x="194" y="52006"/>
                </a:lnTo>
                <a:lnTo>
                  <a:pt x="2767" y="52934"/>
                </a:lnTo>
                <a:lnTo>
                  <a:pt x="5881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7112660" y="3413141"/>
            <a:ext cx="43355" cy="53658"/>
          </a:xfrm>
          <a:custGeom>
            <a:avLst/>
            <a:gdLst/>
            <a:ahLst/>
            <a:cxnLst/>
            <a:rect l="l" t="t" r="r" b="b"/>
            <a:pathLst>
              <a:path w="43355" h="53658">
                <a:moveTo>
                  <a:pt x="42972" y="16941"/>
                </a:moveTo>
                <a:lnTo>
                  <a:pt x="42177" y="14133"/>
                </a:lnTo>
                <a:lnTo>
                  <a:pt x="41393" y="11329"/>
                </a:lnTo>
                <a:lnTo>
                  <a:pt x="38487" y="6818"/>
                </a:lnTo>
                <a:lnTo>
                  <a:pt x="34678" y="3074"/>
                </a:lnTo>
                <a:lnTo>
                  <a:pt x="32080" y="1840"/>
                </a:lnTo>
                <a:lnTo>
                  <a:pt x="29469" y="623"/>
                </a:lnTo>
                <a:lnTo>
                  <a:pt x="26315" y="0"/>
                </a:lnTo>
                <a:lnTo>
                  <a:pt x="26355" y="7010"/>
                </a:lnTo>
                <a:lnTo>
                  <a:pt x="29502" y="8345"/>
                </a:lnTo>
                <a:lnTo>
                  <a:pt x="31636" y="11023"/>
                </a:lnTo>
                <a:lnTo>
                  <a:pt x="33771" y="13691"/>
                </a:lnTo>
                <a:lnTo>
                  <a:pt x="34776" y="17385"/>
                </a:lnTo>
                <a:lnTo>
                  <a:pt x="34664" y="22086"/>
                </a:lnTo>
                <a:lnTo>
                  <a:pt x="8949" y="22086"/>
                </a:lnTo>
                <a:lnTo>
                  <a:pt x="9022" y="20102"/>
                </a:lnTo>
                <a:lnTo>
                  <a:pt x="10447" y="3125"/>
                </a:lnTo>
                <a:lnTo>
                  <a:pt x="8064" y="4903"/>
                </a:lnTo>
                <a:lnTo>
                  <a:pt x="4132" y="9587"/>
                </a:lnTo>
                <a:lnTo>
                  <a:pt x="2623" y="12420"/>
                </a:lnTo>
                <a:lnTo>
                  <a:pt x="1569" y="15761"/>
                </a:lnTo>
                <a:lnTo>
                  <a:pt x="52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0" y="35370"/>
                </a:lnTo>
                <a:lnTo>
                  <a:pt x="1518" y="38696"/>
                </a:lnTo>
                <a:lnTo>
                  <a:pt x="2527" y="42012"/>
                </a:lnTo>
                <a:lnTo>
                  <a:pt x="4032" y="44781"/>
                </a:lnTo>
                <a:lnTo>
                  <a:pt x="6019" y="46991"/>
                </a:lnTo>
                <a:lnTo>
                  <a:pt x="10454" y="50864"/>
                </a:lnTo>
                <a:lnTo>
                  <a:pt x="13384" y="51981"/>
                </a:lnTo>
                <a:lnTo>
                  <a:pt x="16290" y="53097"/>
                </a:lnTo>
                <a:lnTo>
                  <a:pt x="19684" y="53658"/>
                </a:lnTo>
                <a:lnTo>
                  <a:pt x="23572" y="53658"/>
                </a:lnTo>
                <a:lnTo>
                  <a:pt x="27900" y="53492"/>
                </a:lnTo>
                <a:lnTo>
                  <a:pt x="31860" y="52805"/>
                </a:lnTo>
                <a:lnTo>
                  <a:pt x="35078" y="51981"/>
                </a:lnTo>
                <a:lnTo>
                  <a:pt x="37814" y="51106"/>
                </a:lnTo>
                <a:lnTo>
                  <a:pt x="41050" y="48831"/>
                </a:lnTo>
                <a:lnTo>
                  <a:pt x="41367" y="46177"/>
                </a:lnTo>
                <a:lnTo>
                  <a:pt x="40806" y="43013"/>
                </a:lnTo>
                <a:lnTo>
                  <a:pt x="38069" y="43282"/>
                </a:lnTo>
                <a:lnTo>
                  <a:pt x="34919" y="44550"/>
                </a:lnTo>
                <a:lnTo>
                  <a:pt x="32125" y="45439"/>
                </a:lnTo>
                <a:lnTo>
                  <a:pt x="28619" y="46202"/>
                </a:lnTo>
                <a:lnTo>
                  <a:pt x="24368" y="46394"/>
                </a:lnTo>
                <a:lnTo>
                  <a:pt x="21535" y="46394"/>
                </a:lnTo>
                <a:lnTo>
                  <a:pt x="17161" y="45137"/>
                </a:lnTo>
                <a:lnTo>
                  <a:pt x="13594" y="43117"/>
                </a:lnTo>
                <a:lnTo>
                  <a:pt x="11145" y="40003"/>
                </a:lnTo>
                <a:lnTo>
                  <a:pt x="9744" y="35979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39" y="27749"/>
                </a:lnTo>
                <a:lnTo>
                  <a:pt x="43355" y="24739"/>
                </a:lnTo>
                <a:lnTo>
                  <a:pt x="43355" y="19937"/>
                </a:lnTo>
                <a:lnTo>
                  <a:pt x="42972" y="16941"/>
                </a:lnTo>
                <a:close/>
              </a:path>
              <a:path w="43355" h="53658">
                <a:moveTo>
                  <a:pt x="9022" y="20102"/>
                </a:moveTo>
                <a:lnTo>
                  <a:pt x="9954" y="16370"/>
                </a:lnTo>
                <a:lnTo>
                  <a:pt x="11400" y="12928"/>
                </a:lnTo>
                <a:lnTo>
                  <a:pt x="14932" y="9094"/>
                </a:lnTo>
                <a:lnTo>
                  <a:pt x="18150" y="7416"/>
                </a:lnTo>
                <a:lnTo>
                  <a:pt x="22175" y="7010"/>
                </a:lnTo>
                <a:lnTo>
                  <a:pt x="26355" y="7010"/>
                </a:lnTo>
                <a:lnTo>
                  <a:pt x="26315" y="0"/>
                </a:lnTo>
                <a:lnTo>
                  <a:pt x="19159" y="0"/>
                </a:lnTo>
                <a:lnTo>
                  <a:pt x="16035" y="633"/>
                </a:lnTo>
                <a:lnTo>
                  <a:pt x="13247" y="1865"/>
                </a:lnTo>
                <a:lnTo>
                  <a:pt x="10447" y="3125"/>
                </a:lnTo>
                <a:lnTo>
                  <a:pt x="9022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7202087" y="3413138"/>
            <a:ext cx="26907" cy="53657"/>
          </a:xfrm>
          <a:custGeom>
            <a:avLst/>
            <a:gdLst/>
            <a:ahLst/>
            <a:cxnLst/>
            <a:rect l="l" t="t" r="r" b="b"/>
            <a:pathLst>
              <a:path w="26907" h="53657">
                <a:moveTo>
                  <a:pt x="22075" y="46075"/>
                </a:moveTo>
                <a:lnTo>
                  <a:pt x="17687" y="46673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7" y="50496"/>
                </a:lnTo>
                <a:lnTo>
                  <a:pt x="25949" y="43677"/>
                </a:lnTo>
                <a:lnTo>
                  <a:pt x="22075" y="46075"/>
                </a:lnTo>
                <a:close/>
              </a:path>
              <a:path w="26907" h="53657">
                <a:moveTo>
                  <a:pt x="3284" y="12103"/>
                </a:moveTo>
                <a:lnTo>
                  <a:pt x="5933" y="11534"/>
                </a:lnTo>
                <a:lnTo>
                  <a:pt x="9133" y="9791"/>
                </a:lnTo>
                <a:lnTo>
                  <a:pt x="11902" y="8585"/>
                </a:lnTo>
                <a:lnTo>
                  <a:pt x="15271" y="7545"/>
                </a:lnTo>
                <a:lnTo>
                  <a:pt x="19321" y="7278"/>
                </a:lnTo>
                <a:lnTo>
                  <a:pt x="22983" y="7519"/>
                </a:lnTo>
                <a:lnTo>
                  <a:pt x="26809" y="9222"/>
                </a:lnTo>
                <a:lnTo>
                  <a:pt x="29150" y="12344"/>
                </a:lnTo>
                <a:lnTo>
                  <a:pt x="29909" y="15227"/>
                </a:lnTo>
                <a:lnTo>
                  <a:pt x="30104" y="18773"/>
                </a:lnTo>
                <a:lnTo>
                  <a:pt x="30104" y="22567"/>
                </a:lnTo>
                <a:lnTo>
                  <a:pt x="19955" y="22567"/>
                </a:lnTo>
                <a:lnTo>
                  <a:pt x="16647" y="22913"/>
                </a:lnTo>
                <a:lnTo>
                  <a:pt x="13716" y="23572"/>
                </a:lnTo>
                <a:lnTo>
                  <a:pt x="10786" y="24245"/>
                </a:lnTo>
                <a:lnTo>
                  <a:pt x="8313" y="25250"/>
                </a:lnTo>
                <a:lnTo>
                  <a:pt x="4265" y="27928"/>
                </a:lnTo>
                <a:lnTo>
                  <a:pt x="1616" y="31636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6"/>
                </a:lnTo>
                <a:lnTo>
                  <a:pt x="1962" y="46940"/>
                </a:lnTo>
                <a:lnTo>
                  <a:pt x="4475" y="49758"/>
                </a:lnTo>
                <a:lnTo>
                  <a:pt x="7599" y="51993"/>
                </a:lnTo>
                <a:lnTo>
                  <a:pt x="11610" y="53329"/>
                </a:lnTo>
                <a:lnTo>
                  <a:pt x="16341" y="53657"/>
                </a:lnTo>
                <a:lnTo>
                  <a:pt x="17687" y="46673"/>
                </a:lnTo>
                <a:lnTo>
                  <a:pt x="14908" y="46673"/>
                </a:lnTo>
                <a:lnTo>
                  <a:pt x="12736" y="45910"/>
                </a:lnTo>
                <a:lnTo>
                  <a:pt x="9622" y="42914"/>
                </a:lnTo>
                <a:lnTo>
                  <a:pt x="8853" y="38367"/>
                </a:lnTo>
                <a:lnTo>
                  <a:pt x="9663" y="34429"/>
                </a:lnTo>
                <a:lnTo>
                  <a:pt x="12197" y="31495"/>
                </a:lnTo>
                <a:lnTo>
                  <a:pt x="14796" y="30073"/>
                </a:lnTo>
                <a:lnTo>
                  <a:pt x="18288" y="29249"/>
                </a:lnTo>
                <a:lnTo>
                  <a:pt x="22716" y="29033"/>
                </a:lnTo>
                <a:lnTo>
                  <a:pt x="30104" y="29033"/>
                </a:lnTo>
                <a:lnTo>
                  <a:pt x="30104" y="39397"/>
                </a:lnTo>
                <a:lnTo>
                  <a:pt x="25949" y="43677"/>
                </a:lnTo>
                <a:lnTo>
                  <a:pt x="26907" y="50496"/>
                </a:lnTo>
                <a:lnTo>
                  <a:pt x="31269" y="46446"/>
                </a:lnTo>
                <a:lnTo>
                  <a:pt x="31269" y="51335"/>
                </a:lnTo>
                <a:lnTo>
                  <a:pt x="33354" y="52908"/>
                </a:lnTo>
                <a:lnTo>
                  <a:pt x="35928" y="52959"/>
                </a:lnTo>
                <a:lnTo>
                  <a:pt x="38696" y="51335"/>
                </a:lnTo>
                <a:lnTo>
                  <a:pt x="38696" y="15368"/>
                </a:lnTo>
                <a:lnTo>
                  <a:pt x="38369" y="12700"/>
                </a:lnTo>
                <a:lnTo>
                  <a:pt x="37030" y="8143"/>
                </a:lnTo>
                <a:lnTo>
                  <a:pt x="34503" y="4701"/>
                </a:lnTo>
                <a:lnTo>
                  <a:pt x="31122" y="1993"/>
                </a:lnTo>
                <a:lnTo>
                  <a:pt x="26366" y="406"/>
                </a:lnTo>
                <a:lnTo>
                  <a:pt x="23501" y="0"/>
                </a:lnTo>
                <a:lnTo>
                  <a:pt x="20116" y="0"/>
                </a:lnTo>
                <a:lnTo>
                  <a:pt x="16499" y="179"/>
                </a:lnTo>
                <a:lnTo>
                  <a:pt x="12934" y="863"/>
                </a:lnTo>
                <a:lnTo>
                  <a:pt x="9792" y="1817"/>
                </a:lnTo>
                <a:lnTo>
                  <a:pt x="5811" y="3555"/>
                </a:lnTo>
                <a:lnTo>
                  <a:pt x="2487" y="6706"/>
                </a:lnTo>
                <a:lnTo>
                  <a:pt x="2289" y="9387"/>
                </a:lnTo>
                <a:lnTo>
                  <a:pt x="328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7262268" y="3413138"/>
            <a:ext cx="40598" cy="52933"/>
          </a:xfrm>
          <a:custGeom>
            <a:avLst/>
            <a:gdLst/>
            <a:ahLst/>
            <a:cxnLst/>
            <a:rect l="l" t="t" r="r" b="b"/>
            <a:pathLst>
              <a:path w="40598" h="52933">
                <a:moveTo>
                  <a:pt x="5896" y="52933"/>
                </a:moveTo>
                <a:lnTo>
                  <a:pt x="8651" y="51285"/>
                </a:lnTo>
                <a:lnTo>
                  <a:pt x="8651" y="17146"/>
                </a:lnTo>
                <a:lnTo>
                  <a:pt x="11015" y="14071"/>
                </a:lnTo>
                <a:lnTo>
                  <a:pt x="13288" y="11750"/>
                </a:lnTo>
                <a:lnTo>
                  <a:pt x="17626" y="8559"/>
                </a:lnTo>
                <a:lnTo>
                  <a:pt x="21953" y="7760"/>
                </a:lnTo>
                <a:lnTo>
                  <a:pt x="25102" y="8092"/>
                </a:lnTo>
                <a:lnTo>
                  <a:pt x="27651" y="9387"/>
                </a:lnTo>
                <a:lnTo>
                  <a:pt x="30286" y="12801"/>
                </a:lnTo>
                <a:lnTo>
                  <a:pt x="31316" y="15965"/>
                </a:lnTo>
                <a:lnTo>
                  <a:pt x="31954" y="19903"/>
                </a:lnTo>
                <a:lnTo>
                  <a:pt x="31954" y="51285"/>
                </a:lnTo>
                <a:lnTo>
                  <a:pt x="32162" y="52019"/>
                </a:lnTo>
                <a:lnTo>
                  <a:pt x="34711" y="52933"/>
                </a:lnTo>
                <a:lnTo>
                  <a:pt x="37825" y="52933"/>
                </a:lnTo>
                <a:lnTo>
                  <a:pt x="40598" y="51285"/>
                </a:lnTo>
                <a:lnTo>
                  <a:pt x="40598" y="18021"/>
                </a:lnTo>
                <a:lnTo>
                  <a:pt x="40313" y="15036"/>
                </a:lnTo>
                <a:lnTo>
                  <a:pt x="39160" y="10097"/>
                </a:lnTo>
                <a:lnTo>
                  <a:pt x="36868" y="6073"/>
                </a:lnTo>
                <a:lnTo>
                  <a:pt x="33804" y="2771"/>
                </a:lnTo>
                <a:lnTo>
                  <a:pt x="29527" y="561"/>
                </a:lnTo>
                <a:lnTo>
                  <a:pt x="26878" y="0"/>
                </a:lnTo>
                <a:lnTo>
                  <a:pt x="21046" y="0"/>
                </a:lnTo>
                <a:lnTo>
                  <a:pt x="18381" y="726"/>
                </a:lnTo>
                <a:lnTo>
                  <a:pt x="15750" y="2148"/>
                </a:lnTo>
                <a:lnTo>
                  <a:pt x="13115" y="3571"/>
                </a:lnTo>
                <a:lnTo>
                  <a:pt x="10468" y="5831"/>
                </a:lnTo>
                <a:lnTo>
                  <a:pt x="7809" y="8902"/>
                </a:lnTo>
                <a:lnTo>
                  <a:pt x="7809" y="2440"/>
                </a:lnTo>
                <a:lnTo>
                  <a:pt x="5847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5"/>
                </a:lnTo>
                <a:lnTo>
                  <a:pt x="194" y="52019"/>
                </a:lnTo>
                <a:lnTo>
                  <a:pt x="2768" y="52933"/>
                </a:lnTo>
                <a:lnTo>
                  <a:pt x="5896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7321194" y="3442082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68" y="21247"/>
                </a:lnTo>
                <a:lnTo>
                  <a:pt x="12758" y="24029"/>
                </a:lnTo>
                <a:lnTo>
                  <a:pt x="12329" y="12852"/>
                </a:lnTo>
                <a:lnTo>
                  <a:pt x="10500" y="9194"/>
                </a:lnTo>
                <a:lnTo>
                  <a:pt x="9499" y="4748"/>
                </a:lnTo>
                <a:lnTo>
                  <a:pt x="8945" y="0"/>
                </a:lnTo>
                <a:close/>
              </a:path>
              <a:path w="12758" h="75653">
                <a:moveTo>
                  <a:pt x="34660" y="-49935"/>
                </a:moveTo>
                <a:lnTo>
                  <a:pt x="34660" y="-21563"/>
                </a:lnTo>
                <a:lnTo>
                  <a:pt x="32431" y="-23976"/>
                </a:lnTo>
                <a:lnTo>
                  <a:pt x="27885" y="-27075"/>
                </a:lnTo>
                <a:lnTo>
                  <a:pt x="23079" y="-28943"/>
                </a:lnTo>
                <a:lnTo>
                  <a:pt x="16998" y="-28943"/>
                </a:lnTo>
                <a:lnTo>
                  <a:pt x="14071" y="-28295"/>
                </a:lnTo>
                <a:lnTo>
                  <a:pt x="11544" y="-27014"/>
                </a:lnTo>
                <a:lnTo>
                  <a:pt x="6885" y="-23900"/>
                </a:lnTo>
                <a:lnTo>
                  <a:pt x="3465" y="-19126"/>
                </a:lnTo>
                <a:lnTo>
                  <a:pt x="2180" y="-16231"/>
                </a:lnTo>
                <a:lnTo>
                  <a:pt x="1299" y="-12840"/>
                </a:lnTo>
                <a:lnTo>
                  <a:pt x="427" y="-9475"/>
                </a:lnTo>
                <a:lnTo>
                  <a:pt x="0" y="-5676"/>
                </a:lnTo>
                <a:lnTo>
                  <a:pt x="0" y="2056"/>
                </a:lnTo>
                <a:lnTo>
                  <a:pt x="341" y="5436"/>
                </a:lnTo>
                <a:lnTo>
                  <a:pt x="1050" y="8637"/>
                </a:lnTo>
                <a:lnTo>
                  <a:pt x="1738" y="11837"/>
                </a:lnTo>
                <a:lnTo>
                  <a:pt x="2839" y="14630"/>
                </a:lnTo>
                <a:lnTo>
                  <a:pt x="4362" y="16992"/>
                </a:lnTo>
                <a:lnTo>
                  <a:pt x="7868" y="21247"/>
                </a:lnTo>
                <a:lnTo>
                  <a:pt x="8945" y="0"/>
                </a:lnTo>
                <a:lnTo>
                  <a:pt x="8945" y="-4773"/>
                </a:lnTo>
                <a:lnTo>
                  <a:pt x="9607" y="-9295"/>
                </a:lnTo>
                <a:lnTo>
                  <a:pt x="10749" y="-13539"/>
                </a:lnTo>
                <a:lnTo>
                  <a:pt x="12660" y="-17081"/>
                </a:lnTo>
                <a:lnTo>
                  <a:pt x="15454" y="-19608"/>
                </a:lnTo>
                <a:lnTo>
                  <a:pt x="18853" y="-21233"/>
                </a:lnTo>
                <a:lnTo>
                  <a:pt x="23421" y="-21233"/>
                </a:lnTo>
                <a:lnTo>
                  <a:pt x="27885" y="-18870"/>
                </a:lnTo>
                <a:lnTo>
                  <a:pt x="32334" y="-15011"/>
                </a:lnTo>
                <a:lnTo>
                  <a:pt x="34660" y="-12012"/>
                </a:lnTo>
                <a:lnTo>
                  <a:pt x="34660" y="7517"/>
                </a:lnTo>
                <a:lnTo>
                  <a:pt x="32014" y="10796"/>
                </a:lnTo>
                <a:lnTo>
                  <a:pt x="28399" y="14198"/>
                </a:lnTo>
                <a:lnTo>
                  <a:pt x="25077" y="16268"/>
                </a:lnTo>
                <a:lnTo>
                  <a:pt x="21830" y="17067"/>
                </a:lnTo>
                <a:lnTo>
                  <a:pt x="18421" y="17067"/>
                </a:lnTo>
                <a:lnTo>
                  <a:pt x="15025" y="15419"/>
                </a:lnTo>
                <a:lnTo>
                  <a:pt x="12329" y="12852"/>
                </a:lnTo>
                <a:lnTo>
                  <a:pt x="12758" y="24029"/>
                </a:lnTo>
                <a:lnTo>
                  <a:pt x="15709" y="24728"/>
                </a:lnTo>
                <a:lnTo>
                  <a:pt x="22344" y="24728"/>
                </a:lnTo>
                <a:lnTo>
                  <a:pt x="25260" y="23950"/>
                </a:lnTo>
                <a:lnTo>
                  <a:pt x="27936" y="22388"/>
                </a:lnTo>
                <a:lnTo>
                  <a:pt x="30606" y="20840"/>
                </a:lnTo>
                <a:lnTo>
                  <a:pt x="33181" y="18670"/>
                </a:lnTo>
                <a:lnTo>
                  <a:pt x="35653" y="15876"/>
                </a:lnTo>
                <a:lnTo>
                  <a:pt x="35653" y="22338"/>
                </a:lnTo>
                <a:lnTo>
                  <a:pt x="37749" y="23915"/>
                </a:lnTo>
                <a:lnTo>
                  <a:pt x="40290" y="24015"/>
                </a:lnTo>
                <a:lnTo>
                  <a:pt x="43365" y="22338"/>
                </a:lnTo>
                <a:lnTo>
                  <a:pt x="43365" y="-49935"/>
                </a:lnTo>
                <a:lnTo>
                  <a:pt x="43120" y="-50673"/>
                </a:lnTo>
                <a:lnTo>
                  <a:pt x="40546" y="-51624"/>
                </a:lnTo>
                <a:lnTo>
                  <a:pt x="37431" y="-51624"/>
                </a:lnTo>
                <a:lnTo>
                  <a:pt x="34660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7412813" y="3413138"/>
            <a:ext cx="47117" cy="53657"/>
          </a:xfrm>
          <a:custGeom>
            <a:avLst/>
            <a:gdLst/>
            <a:ahLst/>
            <a:cxnLst/>
            <a:rect l="l" t="t" r="r" b="b"/>
            <a:pathLst>
              <a:path w="47117" h="53657">
                <a:moveTo>
                  <a:pt x="8947" y="23914"/>
                </a:moveTo>
                <a:lnTo>
                  <a:pt x="9241" y="21351"/>
                </a:lnTo>
                <a:lnTo>
                  <a:pt x="9817" y="19000"/>
                </a:lnTo>
                <a:lnTo>
                  <a:pt x="11304" y="14604"/>
                </a:lnTo>
                <a:lnTo>
                  <a:pt x="13691" y="11177"/>
                </a:lnTo>
                <a:lnTo>
                  <a:pt x="17064" y="8902"/>
                </a:lnTo>
                <a:lnTo>
                  <a:pt x="21117" y="7494"/>
                </a:lnTo>
                <a:lnTo>
                  <a:pt x="26474" y="7494"/>
                </a:lnTo>
                <a:lnTo>
                  <a:pt x="30665" y="9042"/>
                </a:lnTo>
                <a:lnTo>
                  <a:pt x="34016" y="11469"/>
                </a:lnTo>
                <a:lnTo>
                  <a:pt x="36195" y="15011"/>
                </a:lnTo>
                <a:lnTo>
                  <a:pt x="37458" y="19432"/>
                </a:lnTo>
                <a:lnTo>
                  <a:pt x="38167" y="24284"/>
                </a:lnTo>
                <a:lnTo>
                  <a:pt x="38167" y="29745"/>
                </a:lnTo>
                <a:lnTo>
                  <a:pt x="37901" y="32324"/>
                </a:lnTo>
                <a:lnTo>
                  <a:pt x="36760" y="37033"/>
                </a:lnTo>
                <a:lnTo>
                  <a:pt x="36551" y="50280"/>
                </a:lnTo>
                <a:lnTo>
                  <a:pt x="39063" y="48387"/>
                </a:lnTo>
                <a:lnTo>
                  <a:pt x="43084" y="43548"/>
                </a:lnTo>
                <a:lnTo>
                  <a:pt x="44593" y="40653"/>
                </a:lnTo>
                <a:lnTo>
                  <a:pt x="45598" y="37302"/>
                </a:lnTo>
                <a:lnTo>
                  <a:pt x="46612" y="33962"/>
                </a:lnTo>
                <a:lnTo>
                  <a:pt x="47117" y="30304"/>
                </a:lnTo>
                <a:lnTo>
                  <a:pt x="47117" y="22240"/>
                </a:lnTo>
                <a:lnTo>
                  <a:pt x="46638" y="18568"/>
                </a:lnTo>
                <a:lnTo>
                  <a:pt x="45684" y="15303"/>
                </a:lnTo>
                <a:lnTo>
                  <a:pt x="44726" y="12052"/>
                </a:lnTo>
                <a:lnTo>
                  <a:pt x="43282" y="9283"/>
                </a:lnTo>
                <a:lnTo>
                  <a:pt x="41367" y="7012"/>
                </a:lnTo>
                <a:lnTo>
                  <a:pt x="37040" y="2987"/>
                </a:lnTo>
                <a:lnTo>
                  <a:pt x="34160" y="1791"/>
                </a:lnTo>
                <a:lnTo>
                  <a:pt x="31281" y="612"/>
                </a:lnTo>
                <a:lnTo>
                  <a:pt x="27910" y="0"/>
                </a:lnTo>
                <a:lnTo>
                  <a:pt x="20016" y="0"/>
                </a:lnTo>
                <a:lnTo>
                  <a:pt x="16496" y="673"/>
                </a:lnTo>
                <a:lnTo>
                  <a:pt x="13507" y="2007"/>
                </a:lnTo>
                <a:lnTo>
                  <a:pt x="10505" y="3355"/>
                </a:lnTo>
                <a:lnTo>
                  <a:pt x="7992" y="5233"/>
                </a:lnTo>
                <a:lnTo>
                  <a:pt x="3982" y="10086"/>
                </a:lnTo>
                <a:lnTo>
                  <a:pt x="2487" y="12956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19"/>
                </a:lnTo>
                <a:lnTo>
                  <a:pt x="464" y="35118"/>
                </a:lnTo>
                <a:lnTo>
                  <a:pt x="1412" y="38367"/>
                </a:lnTo>
                <a:lnTo>
                  <a:pt x="2350" y="41619"/>
                </a:lnTo>
                <a:lnTo>
                  <a:pt x="3773" y="44387"/>
                </a:lnTo>
                <a:lnTo>
                  <a:pt x="5713" y="46673"/>
                </a:lnTo>
                <a:lnTo>
                  <a:pt x="10026" y="50686"/>
                </a:lnTo>
                <a:lnTo>
                  <a:pt x="8947" y="29375"/>
                </a:lnTo>
                <a:lnTo>
                  <a:pt x="8947" y="23914"/>
                </a:lnTo>
                <a:close/>
              </a:path>
              <a:path w="47117" h="53657">
                <a:moveTo>
                  <a:pt x="9669" y="34239"/>
                </a:moveTo>
                <a:lnTo>
                  <a:pt x="8947" y="29375"/>
                </a:lnTo>
                <a:lnTo>
                  <a:pt x="10026" y="50686"/>
                </a:lnTo>
                <a:lnTo>
                  <a:pt x="12895" y="5187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15" y="53657"/>
                </a:lnTo>
                <a:lnTo>
                  <a:pt x="30521" y="52998"/>
                </a:lnTo>
                <a:lnTo>
                  <a:pt x="33538" y="51626"/>
                </a:lnTo>
                <a:lnTo>
                  <a:pt x="36551" y="50280"/>
                </a:lnTo>
                <a:lnTo>
                  <a:pt x="36760" y="37033"/>
                </a:lnTo>
                <a:lnTo>
                  <a:pt x="34690" y="40755"/>
                </a:lnTo>
                <a:lnTo>
                  <a:pt x="31954" y="43779"/>
                </a:lnTo>
                <a:lnTo>
                  <a:pt x="28216" y="45657"/>
                </a:lnTo>
                <a:lnTo>
                  <a:pt x="23483" y="46126"/>
                </a:lnTo>
                <a:lnTo>
                  <a:pt x="20689" y="46126"/>
                </a:lnTo>
                <a:lnTo>
                  <a:pt x="16496" y="44578"/>
                </a:lnTo>
                <a:lnTo>
                  <a:pt x="13150" y="42152"/>
                </a:lnTo>
                <a:lnTo>
                  <a:pt x="10933" y="38648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7479230" y="3413135"/>
            <a:ext cx="43365" cy="72363"/>
          </a:xfrm>
          <a:custGeom>
            <a:avLst/>
            <a:gdLst/>
            <a:ahLst/>
            <a:cxnLst/>
            <a:rect l="l" t="t" r="r" b="b"/>
            <a:pathLst>
              <a:path w="43365" h="72363">
                <a:moveTo>
                  <a:pt x="0" y="2451"/>
                </a:moveTo>
                <a:lnTo>
                  <a:pt x="0" y="70664"/>
                </a:lnTo>
                <a:lnTo>
                  <a:pt x="180" y="71413"/>
                </a:lnTo>
                <a:lnTo>
                  <a:pt x="2753" y="72363"/>
                </a:lnTo>
                <a:lnTo>
                  <a:pt x="5882" y="72363"/>
                </a:lnTo>
                <a:lnTo>
                  <a:pt x="8639" y="70664"/>
                </a:lnTo>
                <a:lnTo>
                  <a:pt x="8639" y="46241"/>
                </a:lnTo>
                <a:lnTo>
                  <a:pt x="9899" y="47509"/>
                </a:lnTo>
                <a:lnTo>
                  <a:pt x="13319" y="50496"/>
                </a:lnTo>
                <a:lnTo>
                  <a:pt x="16714" y="52501"/>
                </a:lnTo>
                <a:lnTo>
                  <a:pt x="20260" y="53531"/>
                </a:lnTo>
                <a:lnTo>
                  <a:pt x="22931" y="53668"/>
                </a:lnTo>
                <a:lnTo>
                  <a:pt x="26215" y="53668"/>
                </a:lnTo>
                <a:lnTo>
                  <a:pt x="29135" y="53035"/>
                </a:lnTo>
                <a:lnTo>
                  <a:pt x="31683" y="51738"/>
                </a:lnTo>
                <a:lnTo>
                  <a:pt x="34231" y="50457"/>
                </a:lnTo>
                <a:lnTo>
                  <a:pt x="33717" y="33922"/>
                </a:lnTo>
                <a:lnTo>
                  <a:pt x="32565" y="38188"/>
                </a:lnTo>
                <a:lnTo>
                  <a:pt x="30617" y="41809"/>
                </a:lnTo>
                <a:lnTo>
                  <a:pt x="27799" y="44336"/>
                </a:lnTo>
                <a:lnTo>
                  <a:pt x="24364" y="45961"/>
                </a:lnTo>
                <a:lnTo>
                  <a:pt x="19842" y="45961"/>
                </a:lnTo>
                <a:lnTo>
                  <a:pt x="15443" y="43585"/>
                </a:lnTo>
                <a:lnTo>
                  <a:pt x="11029" y="39686"/>
                </a:lnTo>
                <a:lnTo>
                  <a:pt x="8639" y="36691"/>
                </a:lnTo>
                <a:lnTo>
                  <a:pt x="8639" y="17272"/>
                </a:lnTo>
                <a:lnTo>
                  <a:pt x="7584" y="9018"/>
                </a:lnTo>
                <a:lnTo>
                  <a:pt x="7584" y="2451"/>
                </a:lnTo>
                <a:lnTo>
                  <a:pt x="6051" y="914"/>
                </a:lnTo>
                <a:lnTo>
                  <a:pt x="3074" y="773"/>
                </a:lnTo>
                <a:lnTo>
                  <a:pt x="0" y="2451"/>
                </a:lnTo>
                <a:close/>
              </a:path>
              <a:path w="43365" h="72363">
                <a:moveTo>
                  <a:pt x="8639" y="17272"/>
                </a:moveTo>
                <a:lnTo>
                  <a:pt x="10011" y="15494"/>
                </a:lnTo>
                <a:lnTo>
                  <a:pt x="12548" y="12790"/>
                </a:lnTo>
                <a:lnTo>
                  <a:pt x="16080" y="9856"/>
                </a:lnTo>
                <a:lnTo>
                  <a:pt x="19385" y="8229"/>
                </a:lnTo>
                <a:lnTo>
                  <a:pt x="22708" y="7721"/>
                </a:lnTo>
                <a:lnTo>
                  <a:pt x="26841" y="8255"/>
                </a:lnTo>
                <a:lnTo>
                  <a:pt x="29855" y="10425"/>
                </a:lnTo>
                <a:lnTo>
                  <a:pt x="31964" y="13676"/>
                </a:lnTo>
                <a:lnTo>
                  <a:pt x="33483" y="17564"/>
                </a:lnTo>
                <a:lnTo>
                  <a:pt x="34221" y="22226"/>
                </a:lnTo>
                <a:lnTo>
                  <a:pt x="34405" y="27139"/>
                </a:lnTo>
                <a:lnTo>
                  <a:pt x="34405" y="29425"/>
                </a:lnTo>
                <a:lnTo>
                  <a:pt x="33717" y="33922"/>
                </a:lnTo>
                <a:lnTo>
                  <a:pt x="34231" y="50457"/>
                </a:lnTo>
                <a:lnTo>
                  <a:pt x="36377" y="48628"/>
                </a:lnTo>
                <a:lnTo>
                  <a:pt x="39819" y="43891"/>
                </a:lnTo>
                <a:lnTo>
                  <a:pt x="41144" y="41007"/>
                </a:lnTo>
                <a:lnTo>
                  <a:pt x="42025" y="37605"/>
                </a:lnTo>
                <a:lnTo>
                  <a:pt x="42908" y="34213"/>
                </a:lnTo>
                <a:lnTo>
                  <a:pt x="43365" y="30379"/>
                </a:lnTo>
                <a:lnTo>
                  <a:pt x="43365" y="22567"/>
                </a:lnTo>
                <a:lnTo>
                  <a:pt x="43004" y="19202"/>
                </a:lnTo>
                <a:lnTo>
                  <a:pt x="42321" y="16041"/>
                </a:lnTo>
                <a:lnTo>
                  <a:pt x="41622" y="12876"/>
                </a:lnTo>
                <a:lnTo>
                  <a:pt x="40510" y="10097"/>
                </a:lnTo>
                <a:lnTo>
                  <a:pt x="38987" y="7721"/>
                </a:lnTo>
                <a:lnTo>
                  <a:pt x="35506" y="3455"/>
                </a:lnTo>
                <a:lnTo>
                  <a:pt x="30689" y="698"/>
                </a:lnTo>
                <a:lnTo>
                  <a:pt x="27769" y="0"/>
                </a:lnTo>
                <a:lnTo>
                  <a:pt x="24353" y="0"/>
                </a:lnTo>
                <a:lnTo>
                  <a:pt x="21300" y="204"/>
                </a:lnTo>
                <a:lnTo>
                  <a:pt x="18456" y="953"/>
                </a:lnTo>
                <a:lnTo>
                  <a:pt x="15749" y="2260"/>
                </a:lnTo>
                <a:lnTo>
                  <a:pt x="13064" y="3938"/>
                </a:lnTo>
                <a:lnTo>
                  <a:pt x="10403" y="6184"/>
                </a:lnTo>
                <a:lnTo>
                  <a:pt x="7584" y="9018"/>
                </a:lnTo>
                <a:lnTo>
                  <a:pt x="8639" y="172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7535451" y="3400855"/>
            <a:ext cx="30806" cy="65850"/>
          </a:xfrm>
          <a:custGeom>
            <a:avLst/>
            <a:gdLst/>
            <a:ahLst/>
            <a:cxnLst/>
            <a:rect l="l" t="t" r="r" b="b"/>
            <a:pathLst>
              <a:path w="30806" h="65850">
                <a:moveTo>
                  <a:pt x="16978" y="1703"/>
                </a:moveTo>
                <a:lnTo>
                  <a:pt x="16902" y="1220"/>
                </a:lnTo>
                <a:lnTo>
                  <a:pt x="14220" y="0"/>
                </a:lnTo>
                <a:lnTo>
                  <a:pt x="11095" y="0"/>
                </a:lnTo>
                <a:lnTo>
                  <a:pt x="8335" y="1703"/>
                </a:lnTo>
                <a:lnTo>
                  <a:pt x="8335" y="13323"/>
                </a:lnTo>
                <a:lnTo>
                  <a:pt x="1789" y="13323"/>
                </a:lnTo>
                <a:lnTo>
                  <a:pt x="342" y="14464"/>
                </a:lnTo>
                <a:lnTo>
                  <a:pt x="0" y="17056"/>
                </a:lnTo>
                <a:lnTo>
                  <a:pt x="1739" y="20750"/>
                </a:lnTo>
                <a:lnTo>
                  <a:pt x="8335" y="20750"/>
                </a:lnTo>
                <a:lnTo>
                  <a:pt x="8335" y="52120"/>
                </a:lnTo>
                <a:lnTo>
                  <a:pt x="9098" y="56641"/>
                </a:lnTo>
                <a:lnTo>
                  <a:pt x="10419" y="60440"/>
                </a:lnTo>
                <a:lnTo>
                  <a:pt x="12650" y="63158"/>
                </a:lnTo>
                <a:lnTo>
                  <a:pt x="15826" y="64846"/>
                </a:lnTo>
                <a:lnTo>
                  <a:pt x="19663" y="65850"/>
                </a:lnTo>
                <a:lnTo>
                  <a:pt x="24516" y="65670"/>
                </a:lnTo>
                <a:lnTo>
                  <a:pt x="27508" y="65112"/>
                </a:lnTo>
                <a:lnTo>
                  <a:pt x="30459" y="63093"/>
                </a:lnTo>
                <a:lnTo>
                  <a:pt x="30806" y="59983"/>
                </a:lnTo>
                <a:lnTo>
                  <a:pt x="30806" y="59334"/>
                </a:lnTo>
                <a:lnTo>
                  <a:pt x="29016" y="56757"/>
                </a:lnTo>
                <a:lnTo>
                  <a:pt x="26356" y="57783"/>
                </a:lnTo>
                <a:lnTo>
                  <a:pt x="23573" y="58190"/>
                </a:lnTo>
                <a:lnTo>
                  <a:pt x="19368" y="57326"/>
                </a:lnTo>
                <a:lnTo>
                  <a:pt x="17457" y="53898"/>
                </a:lnTo>
                <a:lnTo>
                  <a:pt x="16978" y="51346"/>
                </a:lnTo>
                <a:lnTo>
                  <a:pt x="16978" y="20750"/>
                </a:lnTo>
                <a:lnTo>
                  <a:pt x="29074" y="20750"/>
                </a:lnTo>
                <a:lnTo>
                  <a:pt x="30647" y="19302"/>
                </a:lnTo>
                <a:lnTo>
                  <a:pt x="30806" y="16369"/>
                </a:lnTo>
                <a:lnTo>
                  <a:pt x="29074" y="13323"/>
                </a:lnTo>
                <a:lnTo>
                  <a:pt x="16978" y="13323"/>
                </a:lnTo>
                <a:lnTo>
                  <a:pt x="1697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7582989" y="3393785"/>
            <a:ext cx="10678" cy="72287"/>
          </a:xfrm>
          <a:custGeom>
            <a:avLst/>
            <a:gdLst/>
            <a:ahLst/>
            <a:cxnLst/>
            <a:rect l="l" t="t" r="r" b="b"/>
            <a:pathLst>
              <a:path w="10678" h="72287">
                <a:moveTo>
                  <a:pt x="0" y="5410"/>
                </a:moveTo>
                <a:lnTo>
                  <a:pt x="367" y="8877"/>
                </a:lnTo>
                <a:lnTo>
                  <a:pt x="3261" y="10731"/>
                </a:lnTo>
                <a:lnTo>
                  <a:pt x="7354" y="10731"/>
                </a:lnTo>
                <a:lnTo>
                  <a:pt x="10299" y="8837"/>
                </a:lnTo>
                <a:lnTo>
                  <a:pt x="10678" y="5294"/>
                </a:lnTo>
                <a:lnTo>
                  <a:pt x="10309" y="1842"/>
                </a:lnTo>
                <a:lnTo>
                  <a:pt x="7405" y="0"/>
                </a:lnTo>
                <a:lnTo>
                  <a:pt x="3322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78" h="72287">
                <a:moveTo>
                  <a:pt x="1242" y="71372"/>
                </a:moveTo>
                <a:lnTo>
                  <a:pt x="3812" y="72287"/>
                </a:lnTo>
                <a:lnTo>
                  <a:pt x="6926" y="72287"/>
                </a:lnTo>
                <a:lnTo>
                  <a:pt x="9683" y="70638"/>
                </a:lnTo>
                <a:lnTo>
                  <a:pt x="9683" y="21794"/>
                </a:lnTo>
                <a:lnTo>
                  <a:pt x="9475" y="21095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794"/>
                </a:lnTo>
                <a:lnTo>
                  <a:pt x="1043" y="70638"/>
                </a:lnTo>
                <a:lnTo>
                  <a:pt x="1242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7614677" y="3413138"/>
            <a:ext cx="69914" cy="52933"/>
          </a:xfrm>
          <a:custGeom>
            <a:avLst/>
            <a:gdLst/>
            <a:ahLst/>
            <a:cxnLst/>
            <a:rect l="l" t="t" r="r" b="b"/>
            <a:pathLst>
              <a:path w="69914" h="52933">
                <a:moveTo>
                  <a:pt x="61433" y="52019"/>
                </a:moveTo>
                <a:lnTo>
                  <a:pt x="64032" y="52933"/>
                </a:lnTo>
                <a:lnTo>
                  <a:pt x="67146" y="52933"/>
                </a:lnTo>
                <a:lnTo>
                  <a:pt x="69914" y="51285"/>
                </a:lnTo>
                <a:lnTo>
                  <a:pt x="69914" y="17668"/>
                </a:lnTo>
                <a:lnTo>
                  <a:pt x="69645" y="15036"/>
                </a:lnTo>
                <a:lnTo>
                  <a:pt x="68568" y="10097"/>
                </a:lnTo>
                <a:lnTo>
                  <a:pt x="66386" y="6073"/>
                </a:lnTo>
                <a:lnTo>
                  <a:pt x="63441" y="2771"/>
                </a:lnTo>
                <a:lnTo>
                  <a:pt x="59324" y="561"/>
                </a:lnTo>
                <a:lnTo>
                  <a:pt x="56775" y="0"/>
                </a:lnTo>
                <a:lnTo>
                  <a:pt x="52472" y="0"/>
                </a:lnTo>
                <a:lnTo>
                  <a:pt x="48743" y="863"/>
                </a:lnTo>
                <a:lnTo>
                  <a:pt x="46173" y="2174"/>
                </a:lnTo>
                <a:lnTo>
                  <a:pt x="43501" y="3926"/>
                </a:lnTo>
                <a:lnTo>
                  <a:pt x="40657" y="6389"/>
                </a:lnTo>
                <a:lnTo>
                  <a:pt x="37604" y="9665"/>
                </a:lnTo>
                <a:lnTo>
                  <a:pt x="35495" y="5730"/>
                </a:lnTo>
                <a:lnTo>
                  <a:pt x="32471" y="2692"/>
                </a:lnTo>
                <a:lnTo>
                  <a:pt x="29904" y="1183"/>
                </a:lnTo>
                <a:lnTo>
                  <a:pt x="26804" y="229"/>
                </a:lnTo>
                <a:lnTo>
                  <a:pt x="23103" y="0"/>
                </a:lnTo>
                <a:lnTo>
                  <a:pt x="20554" y="0"/>
                </a:lnTo>
                <a:lnTo>
                  <a:pt x="18031" y="726"/>
                </a:lnTo>
                <a:lnTo>
                  <a:pt x="13031" y="3571"/>
                </a:lnTo>
                <a:lnTo>
                  <a:pt x="10453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34" y="838"/>
                </a:lnTo>
                <a:lnTo>
                  <a:pt x="3124" y="763"/>
                </a:lnTo>
                <a:lnTo>
                  <a:pt x="0" y="2440"/>
                </a:lnTo>
                <a:lnTo>
                  <a:pt x="0" y="51285"/>
                </a:lnTo>
                <a:lnTo>
                  <a:pt x="194" y="52019"/>
                </a:lnTo>
                <a:lnTo>
                  <a:pt x="2757" y="52933"/>
                </a:lnTo>
                <a:lnTo>
                  <a:pt x="5881" y="52933"/>
                </a:lnTo>
                <a:lnTo>
                  <a:pt x="8642" y="51285"/>
                </a:lnTo>
                <a:lnTo>
                  <a:pt x="8642" y="17146"/>
                </a:lnTo>
                <a:lnTo>
                  <a:pt x="11004" y="14071"/>
                </a:lnTo>
                <a:lnTo>
                  <a:pt x="15238" y="10162"/>
                </a:lnTo>
                <a:lnTo>
                  <a:pt x="19267" y="7760"/>
                </a:lnTo>
                <a:lnTo>
                  <a:pt x="22870" y="7760"/>
                </a:lnTo>
                <a:lnTo>
                  <a:pt x="25419" y="8740"/>
                </a:lnTo>
                <a:lnTo>
                  <a:pt x="28323" y="11559"/>
                </a:lnTo>
                <a:lnTo>
                  <a:pt x="29673" y="14263"/>
                </a:lnTo>
                <a:lnTo>
                  <a:pt x="30448" y="17668"/>
                </a:lnTo>
                <a:lnTo>
                  <a:pt x="30642" y="21602"/>
                </a:lnTo>
                <a:lnTo>
                  <a:pt x="30642" y="51285"/>
                </a:lnTo>
                <a:lnTo>
                  <a:pt x="30826" y="52019"/>
                </a:lnTo>
                <a:lnTo>
                  <a:pt x="33436" y="52933"/>
                </a:lnTo>
                <a:lnTo>
                  <a:pt x="36466" y="52933"/>
                </a:lnTo>
                <a:lnTo>
                  <a:pt x="39282" y="51285"/>
                </a:lnTo>
                <a:lnTo>
                  <a:pt x="39282" y="17146"/>
                </a:lnTo>
                <a:lnTo>
                  <a:pt x="41683" y="14071"/>
                </a:lnTo>
                <a:lnTo>
                  <a:pt x="45902" y="10162"/>
                </a:lnTo>
                <a:lnTo>
                  <a:pt x="49913" y="7760"/>
                </a:lnTo>
                <a:lnTo>
                  <a:pt x="53502" y="7760"/>
                </a:lnTo>
                <a:lnTo>
                  <a:pt x="56090" y="8740"/>
                </a:lnTo>
                <a:lnTo>
                  <a:pt x="59018" y="11559"/>
                </a:lnTo>
                <a:lnTo>
                  <a:pt x="60352" y="14263"/>
                </a:lnTo>
                <a:lnTo>
                  <a:pt x="61041" y="17668"/>
                </a:lnTo>
                <a:lnTo>
                  <a:pt x="61224" y="21602"/>
                </a:lnTo>
                <a:lnTo>
                  <a:pt x="61224" y="51285"/>
                </a:lnTo>
                <a:lnTo>
                  <a:pt x="61433" y="520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7706178" y="3393785"/>
            <a:ext cx="10673" cy="72287"/>
          </a:xfrm>
          <a:custGeom>
            <a:avLst/>
            <a:gdLst/>
            <a:ahLst/>
            <a:cxnLst/>
            <a:rect l="l" t="t" r="r" b="b"/>
            <a:pathLst>
              <a:path w="10673" h="72287">
                <a:moveTo>
                  <a:pt x="0" y="5410"/>
                </a:moveTo>
                <a:lnTo>
                  <a:pt x="363" y="8877"/>
                </a:lnTo>
                <a:lnTo>
                  <a:pt x="3271" y="10731"/>
                </a:lnTo>
                <a:lnTo>
                  <a:pt x="7350" y="10731"/>
                </a:lnTo>
                <a:lnTo>
                  <a:pt x="10292" y="8837"/>
                </a:lnTo>
                <a:lnTo>
                  <a:pt x="10673" y="5294"/>
                </a:lnTo>
                <a:lnTo>
                  <a:pt x="10306" y="1842"/>
                </a:lnTo>
                <a:lnTo>
                  <a:pt x="7411" y="0"/>
                </a:lnTo>
                <a:lnTo>
                  <a:pt x="3318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73" h="72287">
                <a:moveTo>
                  <a:pt x="1234" y="71372"/>
                </a:moveTo>
                <a:lnTo>
                  <a:pt x="3808" y="72287"/>
                </a:lnTo>
                <a:lnTo>
                  <a:pt x="6922" y="72287"/>
                </a:lnTo>
                <a:lnTo>
                  <a:pt x="9683" y="70638"/>
                </a:lnTo>
                <a:lnTo>
                  <a:pt x="9683" y="21794"/>
                </a:lnTo>
                <a:lnTo>
                  <a:pt x="9474" y="21095"/>
                </a:lnTo>
                <a:lnTo>
                  <a:pt x="6922" y="20156"/>
                </a:lnTo>
                <a:lnTo>
                  <a:pt x="3808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7734503" y="3414175"/>
            <a:ext cx="33425" cy="51602"/>
          </a:xfrm>
          <a:custGeom>
            <a:avLst/>
            <a:gdLst/>
            <a:ahLst/>
            <a:cxnLst/>
            <a:rect l="l" t="t" r="r" b="b"/>
            <a:pathLst>
              <a:path w="33425" h="51602">
                <a:moveTo>
                  <a:pt x="33044" y="50457"/>
                </a:moveTo>
                <a:lnTo>
                  <a:pt x="33425" y="47804"/>
                </a:lnTo>
                <a:lnTo>
                  <a:pt x="33425" y="47117"/>
                </a:lnTo>
                <a:lnTo>
                  <a:pt x="31535" y="44056"/>
                </a:lnTo>
                <a:lnTo>
                  <a:pt x="9438" y="44056"/>
                </a:lnTo>
                <a:lnTo>
                  <a:pt x="30112" y="10515"/>
                </a:lnTo>
                <a:lnTo>
                  <a:pt x="31452" y="8039"/>
                </a:lnTo>
                <a:lnTo>
                  <a:pt x="32014" y="5450"/>
                </a:lnTo>
                <a:lnTo>
                  <a:pt x="32014" y="2578"/>
                </a:lnTo>
                <a:lnTo>
                  <a:pt x="29551" y="0"/>
                </a:lnTo>
                <a:lnTo>
                  <a:pt x="2523" y="0"/>
                </a:lnTo>
                <a:lnTo>
                  <a:pt x="982" y="1144"/>
                </a:lnTo>
                <a:lnTo>
                  <a:pt x="687" y="3736"/>
                </a:lnTo>
                <a:lnTo>
                  <a:pt x="2523" y="7545"/>
                </a:lnTo>
                <a:lnTo>
                  <a:pt x="22687" y="7545"/>
                </a:lnTo>
                <a:lnTo>
                  <a:pt x="1897" y="41071"/>
                </a:lnTo>
                <a:lnTo>
                  <a:pt x="1004" y="42623"/>
                </a:lnTo>
                <a:lnTo>
                  <a:pt x="35" y="45478"/>
                </a:lnTo>
                <a:lnTo>
                  <a:pt x="0" y="48286"/>
                </a:lnTo>
                <a:lnTo>
                  <a:pt x="2523" y="51602"/>
                </a:lnTo>
                <a:lnTo>
                  <a:pt x="31535" y="51602"/>
                </a:lnTo>
                <a:lnTo>
                  <a:pt x="33044" y="504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7785849" y="3393785"/>
            <a:ext cx="10674" cy="72287"/>
          </a:xfrm>
          <a:custGeom>
            <a:avLst/>
            <a:gdLst/>
            <a:ahLst/>
            <a:cxnLst/>
            <a:rect l="l" t="t" r="r" b="b"/>
            <a:pathLst>
              <a:path w="10674" h="72287">
                <a:moveTo>
                  <a:pt x="0" y="5410"/>
                </a:moveTo>
                <a:lnTo>
                  <a:pt x="367" y="8877"/>
                </a:lnTo>
                <a:lnTo>
                  <a:pt x="3272" y="10731"/>
                </a:lnTo>
                <a:lnTo>
                  <a:pt x="7354" y="10731"/>
                </a:lnTo>
                <a:lnTo>
                  <a:pt x="10295" y="8837"/>
                </a:lnTo>
                <a:lnTo>
                  <a:pt x="10674" y="5294"/>
                </a:lnTo>
                <a:lnTo>
                  <a:pt x="10307" y="1842"/>
                </a:lnTo>
                <a:lnTo>
                  <a:pt x="7416" y="0"/>
                </a:lnTo>
                <a:lnTo>
                  <a:pt x="3319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74" h="72287">
                <a:moveTo>
                  <a:pt x="1238" y="71372"/>
                </a:moveTo>
                <a:lnTo>
                  <a:pt x="3808" y="72287"/>
                </a:lnTo>
                <a:lnTo>
                  <a:pt x="6922" y="72287"/>
                </a:lnTo>
                <a:lnTo>
                  <a:pt x="9681" y="70638"/>
                </a:lnTo>
                <a:lnTo>
                  <a:pt x="9681" y="21794"/>
                </a:lnTo>
                <a:lnTo>
                  <a:pt x="9475" y="21095"/>
                </a:lnTo>
                <a:lnTo>
                  <a:pt x="6922" y="20156"/>
                </a:lnTo>
                <a:lnTo>
                  <a:pt x="3808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7817525" y="3413138"/>
            <a:ext cx="40598" cy="52933"/>
          </a:xfrm>
          <a:custGeom>
            <a:avLst/>
            <a:gdLst/>
            <a:ahLst/>
            <a:cxnLst/>
            <a:rect l="l" t="t" r="r" b="b"/>
            <a:pathLst>
              <a:path w="40598" h="52933">
                <a:moveTo>
                  <a:pt x="5896" y="52933"/>
                </a:moveTo>
                <a:lnTo>
                  <a:pt x="8655" y="51285"/>
                </a:lnTo>
                <a:lnTo>
                  <a:pt x="8655" y="17146"/>
                </a:lnTo>
                <a:lnTo>
                  <a:pt x="11031" y="14071"/>
                </a:lnTo>
                <a:lnTo>
                  <a:pt x="13291" y="11750"/>
                </a:lnTo>
                <a:lnTo>
                  <a:pt x="17626" y="8559"/>
                </a:lnTo>
                <a:lnTo>
                  <a:pt x="21957" y="7760"/>
                </a:lnTo>
                <a:lnTo>
                  <a:pt x="25102" y="8092"/>
                </a:lnTo>
                <a:lnTo>
                  <a:pt x="27655" y="9387"/>
                </a:lnTo>
                <a:lnTo>
                  <a:pt x="30300" y="12801"/>
                </a:lnTo>
                <a:lnTo>
                  <a:pt x="31330" y="15965"/>
                </a:lnTo>
                <a:lnTo>
                  <a:pt x="31954" y="19903"/>
                </a:lnTo>
                <a:lnTo>
                  <a:pt x="31954" y="51285"/>
                </a:lnTo>
                <a:lnTo>
                  <a:pt x="32176" y="52019"/>
                </a:lnTo>
                <a:lnTo>
                  <a:pt x="34729" y="52933"/>
                </a:lnTo>
                <a:lnTo>
                  <a:pt x="37839" y="52933"/>
                </a:lnTo>
                <a:lnTo>
                  <a:pt x="40598" y="51285"/>
                </a:lnTo>
                <a:lnTo>
                  <a:pt x="40598" y="18021"/>
                </a:lnTo>
                <a:lnTo>
                  <a:pt x="40316" y="15036"/>
                </a:lnTo>
                <a:lnTo>
                  <a:pt x="39164" y="10097"/>
                </a:lnTo>
                <a:lnTo>
                  <a:pt x="36871" y="6073"/>
                </a:lnTo>
                <a:lnTo>
                  <a:pt x="33822" y="2771"/>
                </a:lnTo>
                <a:lnTo>
                  <a:pt x="29531" y="561"/>
                </a:lnTo>
                <a:lnTo>
                  <a:pt x="26882" y="0"/>
                </a:lnTo>
                <a:lnTo>
                  <a:pt x="21048" y="0"/>
                </a:lnTo>
                <a:lnTo>
                  <a:pt x="18385" y="726"/>
                </a:lnTo>
                <a:lnTo>
                  <a:pt x="15754" y="2148"/>
                </a:lnTo>
                <a:lnTo>
                  <a:pt x="13115" y="3571"/>
                </a:lnTo>
                <a:lnTo>
                  <a:pt x="10468" y="5831"/>
                </a:lnTo>
                <a:lnTo>
                  <a:pt x="7811" y="8902"/>
                </a:lnTo>
                <a:lnTo>
                  <a:pt x="7811" y="2440"/>
                </a:lnTo>
                <a:lnTo>
                  <a:pt x="5847" y="838"/>
                </a:lnTo>
                <a:lnTo>
                  <a:pt x="3125" y="763"/>
                </a:lnTo>
                <a:lnTo>
                  <a:pt x="0" y="2440"/>
                </a:lnTo>
                <a:lnTo>
                  <a:pt x="0" y="51285"/>
                </a:lnTo>
                <a:lnTo>
                  <a:pt x="198" y="52019"/>
                </a:lnTo>
                <a:lnTo>
                  <a:pt x="2772" y="52933"/>
                </a:lnTo>
                <a:lnTo>
                  <a:pt x="5896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7874808" y="3413250"/>
            <a:ext cx="44632" cy="54662"/>
          </a:xfrm>
          <a:custGeom>
            <a:avLst/>
            <a:gdLst/>
            <a:ahLst/>
            <a:cxnLst/>
            <a:rect l="l" t="t" r="r" b="b"/>
            <a:pathLst>
              <a:path w="44632" h="54662">
                <a:moveTo>
                  <a:pt x="9475" y="36244"/>
                </a:moveTo>
                <a:lnTo>
                  <a:pt x="9169" y="54662"/>
                </a:lnTo>
                <a:lnTo>
                  <a:pt x="11290" y="51573"/>
                </a:lnTo>
                <a:lnTo>
                  <a:pt x="10054" y="39649"/>
                </a:lnTo>
                <a:lnTo>
                  <a:pt x="9475" y="36244"/>
                </a:lnTo>
                <a:close/>
              </a:path>
              <a:path w="44632" h="54662">
                <a:moveTo>
                  <a:pt x="417" y="55727"/>
                </a:moveTo>
                <a:lnTo>
                  <a:pt x="0" y="59194"/>
                </a:lnTo>
                <a:lnTo>
                  <a:pt x="382" y="62826"/>
                </a:lnTo>
                <a:lnTo>
                  <a:pt x="1926" y="66041"/>
                </a:lnTo>
                <a:lnTo>
                  <a:pt x="4867" y="68579"/>
                </a:lnTo>
                <a:lnTo>
                  <a:pt x="8776" y="70648"/>
                </a:lnTo>
                <a:lnTo>
                  <a:pt x="11447" y="71323"/>
                </a:lnTo>
                <a:lnTo>
                  <a:pt x="14112" y="71996"/>
                </a:lnTo>
                <a:lnTo>
                  <a:pt x="17355" y="72326"/>
                </a:lnTo>
                <a:lnTo>
                  <a:pt x="25106" y="72326"/>
                </a:lnTo>
                <a:lnTo>
                  <a:pt x="28522" y="71880"/>
                </a:lnTo>
                <a:lnTo>
                  <a:pt x="31417" y="71005"/>
                </a:lnTo>
                <a:lnTo>
                  <a:pt x="34323" y="70105"/>
                </a:lnTo>
                <a:lnTo>
                  <a:pt x="38567" y="67373"/>
                </a:lnTo>
                <a:lnTo>
                  <a:pt x="41824" y="64047"/>
                </a:lnTo>
                <a:lnTo>
                  <a:pt x="43639" y="59993"/>
                </a:lnTo>
                <a:lnTo>
                  <a:pt x="44103" y="55625"/>
                </a:lnTo>
                <a:lnTo>
                  <a:pt x="43686" y="51612"/>
                </a:lnTo>
                <a:lnTo>
                  <a:pt x="42095" y="48387"/>
                </a:lnTo>
                <a:lnTo>
                  <a:pt x="39531" y="45935"/>
                </a:lnTo>
                <a:lnTo>
                  <a:pt x="36417" y="43980"/>
                </a:lnTo>
                <a:lnTo>
                  <a:pt x="32508" y="42785"/>
                </a:lnTo>
                <a:lnTo>
                  <a:pt x="28022" y="42378"/>
                </a:lnTo>
                <a:lnTo>
                  <a:pt x="15717" y="41835"/>
                </a:lnTo>
                <a:lnTo>
                  <a:pt x="13827" y="41758"/>
                </a:lnTo>
                <a:lnTo>
                  <a:pt x="10054" y="39649"/>
                </a:lnTo>
                <a:lnTo>
                  <a:pt x="11290" y="51573"/>
                </a:lnTo>
                <a:lnTo>
                  <a:pt x="14036" y="48995"/>
                </a:lnTo>
                <a:lnTo>
                  <a:pt x="26244" y="49442"/>
                </a:lnTo>
                <a:lnTo>
                  <a:pt x="29062" y="49503"/>
                </a:lnTo>
                <a:lnTo>
                  <a:pt x="31320" y="50115"/>
                </a:lnTo>
                <a:lnTo>
                  <a:pt x="34629" y="52386"/>
                </a:lnTo>
                <a:lnTo>
                  <a:pt x="35449" y="56108"/>
                </a:lnTo>
                <a:lnTo>
                  <a:pt x="35449" y="57340"/>
                </a:lnTo>
                <a:lnTo>
                  <a:pt x="34282" y="60756"/>
                </a:lnTo>
                <a:lnTo>
                  <a:pt x="31344" y="63488"/>
                </a:lnTo>
                <a:lnTo>
                  <a:pt x="28155" y="64705"/>
                </a:lnTo>
                <a:lnTo>
                  <a:pt x="24210" y="65493"/>
                </a:lnTo>
                <a:lnTo>
                  <a:pt x="17467" y="65493"/>
                </a:lnTo>
                <a:lnTo>
                  <a:pt x="14241" y="64885"/>
                </a:lnTo>
                <a:lnTo>
                  <a:pt x="11951" y="63676"/>
                </a:lnTo>
                <a:lnTo>
                  <a:pt x="8482" y="60680"/>
                </a:lnTo>
                <a:lnTo>
                  <a:pt x="8482" y="57570"/>
                </a:lnTo>
                <a:lnTo>
                  <a:pt x="9169" y="54662"/>
                </a:lnTo>
                <a:lnTo>
                  <a:pt x="9475" y="36244"/>
                </a:lnTo>
                <a:lnTo>
                  <a:pt x="10998" y="32881"/>
                </a:lnTo>
                <a:lnTo>
                  <a:pt x="13914" y="33680"/>
                </a:lnTo>
                <a:lnTo>
                  <a:pt x="15469" y="27190"/>
                </a:lnTo>
                <a:lnTo>
                  <a:pt x="11941" y="23507"/>
                </a:lnTo>
                <a:lnTo>
                  <a:pt x="11049" y="20954"/>
                </a:lnTo>
                <a:lnTo>
                  <a:pt x="11049" y="17740"/>
                </a:lnTo>
                <a:lnTo>
                  <a:pt x="11253" y="14921"/>
                </a:lnTo>
                <a:lnTo>
                  <a:pt x="9561" y="3200"/>
                </a:lnTo>
                <a:lnTo>
                  <a:pt x="6353" y="6234"/>
                </a:lnTo>
                <a:lnTo>
                  <a:pt x="4194" y="10298"/>
                </a:lnTo>
                <a:lnTo>
                  <a:pt x="2833" y="15025"/>
                </a:lnTo>
                <a:lnTo>
                  <a:pt x="2833" y="17793"/>
                </a:lnTo>
                <a:lnTo>
                  <a:pt x="3153" y="22226"/>
                </a:lnTo>
                <a:lnTo>
                  <a:pt x="4403" y="25591"/>
                </a:lnTo>
                <a:lnTo>
                  <a:pt x="6339" y="28435"/>
                </a:lnTo>
                <a:lnTo>
                  <a:pt x="3963" y="31370"/>
                </a:lnTo>
                <a:lnTo>
                  <a:pt x="2232" y="34836"/>
                </a:lnTo>
                <a:lnTo>
                  <a:pt x="1777" y="39015"/>
                </a:lnTo>
                <a:lnTo>
                  <a:pt x="2195" y="42086"/>
                </a:lnTo>
                <a:lnTo>
                  <a:pt x="3826" y="44829"/>
                </a:lnTo>
                <a:lnTo>
                  <a:pt x="6818" y="46874"/>
                </a:lnTo>
                <a:lnTo>
                  <a:pt x="3851" y="49617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632" h="54662">
                <a:moveTo>
                  <a:pt x="14306" y="9081"/>
                </a:moveTo>
                <a:lnTo>
                  <a:pt x="17813" y="7123"/>
                </a:lnTo>
                <a:lnTo>
                  <a:pt x="20948" y="6832"/>
                </a:lnTo>
                <a:lnTo>
                  <a:pt x="24210" y="6832"/>
                </a:lnTo>
                <a:lnTo>
                  <a:pt x="26708" y="7772"/>
                </a:lnTo>
                <a:lnTo>
                  <a:pt x="30229" y="11494"/>
                </a:lnTo>
                <a:lnTo>
                  <a:pt x="31111" y="14083"/>
                </a:lnTo>
                <a:lnTo>
                  <a:pt x="31111" y="17423"/>
                </a:lnTo>
                <a:lnTo>
                  <a:pt x="30902" y="20191"/>
                </a:lnTo>
                <a:lnTo>
                  <a:pt x="30102" y="22797"/>
                </a:lnTo>
                <a:lnTo>
                  <a:pt x="27849" y="25933"/>
                </a:lnTo>
                <a:lnTo>
                  <a:pt x="24296" y="27826"/>
                </a:lnTo>
                <a:lnTo>
                  <a:pt x="21111" y="28105"/>
                </a:lnTo>
                <a:lnTo>
                  <a:pt x="17932" y="28105"/>
                </a:lnTo>
                <a:lnTo>
                  <a:pt x="15469" y="27190"/>
                </a:lnTo>
                <a:lnTo>
                  <a:pt x="13914" y="33680"/>
                </a:lnTo>
                <a:lnTo>
                  <a:pt x="17369" y="34735"/>
                </a:lnTo>
                <a:lnTo>
                  <a:pt x="21111" y="35002"/>
                </a:lnTo>
                <a:lnTo>
                  <a:pt x="23829" y="35002"/>
                </a:lnTo>
                <a:lnTo>
                  <a:pt x="28548" y="33807"/>
                </a:lnTo>
                <a:lnTo>
                  <a:pt x="32702" y="31863"/>
                </a:lnTo>
                <a:lnTo>
                  <a:pt x="35967" y="28853"/>
                </a:lnTo>
                <a:lnTo>
                  <a:pt x="38070" y="24853"/>
                </a:lnTo>
                <a:lnTo>
                  <a:pt x="39383" y="20191"/>
                </a:lnTo>
                <a:lnTo>
                  <a:pt x="39383" y="17362"/>
                </a:lnTo>
                <a:lnTo>
                  <a:pt x="39138" y="14020"/>
                </a:lnTo>
                <a:lnTo>
                  <a:pt x="38159" y="10871"/>
                </a:lnTo>
                <a:lnTo>
                  <a:pt x="36087" y="8139"/>
                </a:lnTo>
                <a:lnTo>
                  <a:pt x="42843" y="8139"/>
                </a:lnTo>
                <a:lnTo>
                  <a:pt x="44128" y="7303"/>
                </a:lnTo>
                <a:lnTo>
                  <a:pt x="44632" y="4560"/>
                </a:lnTo>
                <a:lnTo>
                  <a:pt x="42843" y="928"/>
                </a:lnTo>
                <a:lnTo>
                  <a:pt x="28599" y="928"/>
                </a:lnTo>
                <a:lnTo>
                  <a:pt x="27518" y="636"/>
                </a:lnTo>
                <a:lnTo>
                  <a:pt x="23878" y="88"/>
                </a:lnTo>
                <a:lnTo>
                  <a:pt x="18460" y="0"/>
                </a:lnTo>
                <a:lnTo>
                  <a:pt x="13752" y="1230"/>
                </a:lnTo>
                <a:lnTo>
                  <a:pt x="9561" y="3200"/>
                </a:lnTo>
                <a:lnTo>
                  <a:pt x="11253" y="14921"/>
                </a:lnTo>
                <a:lnTo>
                  <a:pt x="12049" y="12282"/>
                </a:lnTo>
                <a:lnTo>
                  <a:pt x="14306" y="90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7964398" y="3413203"/>
            <a:ext cx="37177" cy="53592"/>
          </a:xfrm>
          <a:custGeom>
            <a:avLst/>
            <a:gdLst/>
            <a:ahLst/>
            <a:cxnLst/>
            <a:rect l="l" t="t" r="r" b="b"/>
            <a:pathLst>
              <a:path w="37177" h="53592">
                <a:moveTo>
                  <a:pt x="8996" y="20613"/>
                </a:moveTo>
                <a:lnTo>
                  <a:pt x="10109" y="15810"/>
                </a:lnTo>
                <a:lnTo>
                  <a:pt x="12330" y="12495"/>
                </a:lnTo>
                <a:lnTo>
                  <a:pt x="14536" y="9183"/>
                </a:lnTo>
                <a:lnTo>
                  <a:pt x="17722" y="7531"/>
                </a:lnTo>
                <a:lnTo>
                  <a:pt x="23915" y="7531"/>
                </a:lnTo>
                <a:lnTo>
                  <a:pt x="27147" y="8434"/>
                </a:lnTo>
                <a:lnTo>
                  <a:pt x="30938" y="10413"/>
                </a:lnTo>
                <a:lnTo>
                  <a:pt x="33534" y="12383"/>
                </a:lnTo>
                <a:lnTo>
                  <a:pt x="36489" y="12444"/>
                </a:lnTo>
                <a:lnTo>
                  <a:pt x="36968" y="9485"/>
                </a:lnTo>
                <a:lnTo>
                  <a:pt x="36713" y="6691"/>
                </a:lnTo>
                <a:lnTo>
                  <a:pt x="34354" y="3822"/>
                </a:lnTo>
                <a:lnTo>
                  <a:pt x="31450" y="2044"/>
                </a:lnTo>
                <a:lnTo>
                  <a:pt x="27773" y="712"/>
                </a:lnTo>
                <a:lnTo>
                  <a:pt x="24944" y="125"/>
                </a:lnTo>
                <a:lnTo>
                  <a:pt x="18886" y="0"/>
                </a:lnTo>
                <a:lnTo>
                  <a:pt x="15980" y="532"/>
                </a:lnTo>
                <a:lnTo>
                  <a:pt x="13323" y="1601"/>
                </a:lnTo>
                <a:lnTo>
                  <a:pt x="10652" y="2667"/>
                </a:lnTo>
                <a:lnTo>
                  <a:pt x="8319" y="4305"/>
                </a:lnTo>
                <a:lnTo>
                  <a:pt x="4389" y="8712"/>
                </a:lnTo>
                <a:lnTo>
                  <a:pt x="2829" y="11544"/>
                </a:lnTo>
                <a:lnTo>
                  <a:pt x="1691" y="14986"/>
                </a:lnTo>
                <a:lnTo>
                  <a:pt x="561" y="18453"/>
                </a:lnTo>
                <a:lnTo>
                  <a:pt x="0" y="22581"/>
                </a:lnTo>
                <a:lnTo>
                  <a:pt x="0" y="31621"/>
                </a:lnTo>
                <a:lnTo>
                  <a:pt x="449" y="35369"/>
                </a:lnTo>
                <a:lnTo>
                  <a:pt x="1385" y="38609"/>
                </a:lnTo>
                <a:lnTo>
                  <a:pt x="2303" y="41846"/>
                </a:lnTo>
                <a:lnTo>
                  <a:pt x="3649" y="44564"/>
                </a:lnTo>
                <a:lnTo>
                  <a:pt x="5414" y="46785"/>
                </a:lnTo>
                <a:lnTo>
                  <a:pt x="9363" y="50712"/>
                </a:lnTo>
                <a:lnTo>
                  <a:pt x="11988" y="51868"/>
                </a:lnTo>
                <a:lnTo>
                  <a:pt x="14598" y="53035"/>
                </a:lnTo>
                <a:lnTo>
                  <a:pt x="17600" y="53592"/>
                </a:lnTo>
                <a:lnTo>
                  <a:pt x="22626" y="53592"/>
                </a:lnTo>
                <a:lnTo>
                  <a:pt x="25754" y="53110"/>
                </a:lnTo>
                <a:lnTo>
                  <a:pt x="28731" y="52362"/>
                </a:lnTo>
                <a:lnTo>
                  <a:pt x="31330" y="51320"/>
                </a:lnTo>
                <a:lnTo>
                  <a:pt x="34613" y="49377"/>
                </a:lnTo>
                <a:lnTo>
                  <a:pt x="36929" y="46518"/>
                </a:lnTo>
                <a:lnTo>
                  <a:pt x="37177" y="43775"/>
                </a:lnTo>
                <a:lnTo>
                  <a:pt x="37152" y="42443"/>
                </a:lnTo>
                <a:lnTo>
                  <a:pt x="35349" y="39660"/>
                </a:lnTo>
                <a:lnTo>
                  <a:pt x="32324" y="41935"/>
                </a:lnTo>
                <a:lnTo>
                  <a:pt x="28828" y="44207"/>
                </a:lnTo>
                <a:lnTo>
                  <a:pt x="25826" y="45518"/>
                </a:lnTo>
                <a:lnTo>
                  <a:pt x="22100" y="45845"/>
                </a:lnTo>
                <a:lnTo>
                  <a:pt x="18140" y="45453"/>
                </a:lnTo>
                <a:lnTo>
                  <a:pt x="14889" y="43905"/>
                </a:lnTo>
                <a:lnTo>
                  <a:pt x="12402" y="41122"/>
                </a:lnTo>
                <a:lnTo>
                  <a:pt x="10443" y="37555"/>
                </a:lnTo>
                <a:lnTo>
                  <a:pt x="9291" y="32816"/>
                </a:lnTo>
                <a:lnTo>
                  <a:pt x="8996" y="30059"/>
                </a:lnTo>
                <a:lnTo>
                  <a:pt x="8996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8015879" y="3413138"/>
            <a:ext cx="47119" cy="53657"/>
          </a:xfrm>
          <a:custGeom>
            <a:avLst/>
            <a:gdLst/>
            <a:ahLst/>
            <a:cxnLst/>
            <a:rect l="l" t="t" r="r" b="b"/>
            <a:pathLst>
              <a:path w="47119" h="53657">
                <a:moveTo>
                  <a:pt x="8952" y="23914"/>
                </a:moveTo>
                <a:lnTo>
                  <a:pt x="9244" y="21351"/>
                </a:lnTo>
                <a:lnTo>
                  <a:pt x="9820" y="19000"/>
                </a:lnTo>
                <a:lnTo>
                  <a:pt x="11289" y="14604"/>
                </a:lnTo>
                <a:lnTo>
                  <a:pt x="13694" y="11177"/>
                </a:lnTo>
                <a:lnTo>
                  <a:pt x="17048" y="8902"/>
                </a:lnTo>
                <a:lnTo>
                  <a:pt x="21123" y="7494"/>
                </a:lnTo>
                <a:lnTo>
                  <a:pt x="26476" y="7494"/>
                </a:lnTo>
                <a:lnTo>
                  <a:pt x="30671" y="9042"/>
                </a:lnTo>
                <a:lnTo>
                  <a:pt x="34015" y="11469"/>
                </a:lnTo>
                <a:lnTo>
                  <a:pt x="36197" y="15011"/>
                </a:lnTo>
                <a:lnTo>
                  <a:pt x="37449" y="19432"/>
                </a:lnTo>
                <a:lnTo>
                  <a:pt x="38173" y="24284"/>
                </a:lnTo>
                <a:lnTo>
                  <a:pt x="38173" y="29745"/>
                </a:lnTo>
                <a:lnTo>
                  <a:pt x="37889" y="32324"/>
                </a:lnTo>
                <a:lnTo>
                  <a:pt x="36762" y="37033"/>
                </a:lnTo>
                <a:lnTo>
                  <a:pt x="36554" y="50280"/>
                </a:lnTo>
                <a:lnTo>
                  <a:pt x="39066" y="48387"/>
                </a:lnTo>
                <a:lnTo>
                  <a:pt x="43073" y="43548"/>
                </a:lnTo>
                <a:lnTo>
                  <a:pt x="44592" y="40653"/>
                </a:lnTo>
                <a:lnTo>
                  <a:pt x="45600" y="37302"/>
                </a:lnTo>
                <a:lnTo>
                  <a:pt x="46615" y="33962"/>
                </a:lnTo>
                <a:lnTo>
                  <a:pt x="47119" y="30304"/>
                </a:lnTo>
                <a:lnTo>
                  <a:pt x="47119" y="22240"/>
                </a:lnTo>
                <a:lnTo>
                  <a:pt x="46644" y="18568"/>
                </a:lnTo>
                <a:lnTo>
                  <a:pt x="45683" y="15303"/>
                </a:lnTo>
                <a:lnTo>
                  <a:pt x="44729" y="12052"/>
                </a:lnTo>
                <a:lnTo>
                  <a:pt x="43282" y="9283"/>
                </a:lnTo>
                <a:lnTo>
                  <a:pt x="41374" y="7012"/>
                </a:lnTo>
                <a:lnTo>
                  <a:pt x="37043" y="2987"/>
                </a:lnTo>
                <a:lnTo>
                  <a:pt x="34162" y="1791"/>
                </a:lnTo>
                <a:lnTo>
                  <a:pt x="31283" y="612"/>
                </a:lnTo>
                <a:lnTo>
                  <a:pt x="27903" y="0"/>
                </a:lnTo>
                <a:lnTo>
                  <a:pt x="20019" y="0"/>
                </a:lnTo>
                <a:lnTo>
                  <a:pt x="16502" y="673"/>
                </a:lnTo>
                <a:lnTo>
                  <a:pt x="13496" y="2007"/>
                </a:lnTo>
                <a:lnTo>
                  <a:pt x="10494" y="3355"/>
                </a:lnTo>
                <a:lnTo>
                  <a:pt x="7992" y="5233"/>
                </a:lnTo>
                <a:lnTo>
                  <a:pt x="3985" y="10086"/>
                </a:lnTo>
                <a:lnTo>
                  <a:pt x="2480" y="12956"/>
                </a:lnTo>
                <a:lnTo>
                  <a:pt x="1485" y="16308"/>
                </a:lnTo>
                <a:lnTo>
                  <a:pt x="492" y="19659"/>
                </a:lnTo>
                <a:lnTo>
                  <a:pt x="0" y="23317"/>
                </a:lnTo>
                <a:lnTo>
                  <a:pt x="0" y="31419"/>
                </a:lnTo>
                <a:lnTo>
                  <a:pt x="467" y="35118"/>
                </a:lnTo>
                <a:lnTo>
                  <a:pt x="1410" y="38367"/>
                </a:lnTo>
                <a:lnTo>
                  <a:pt x="2357" y="41619"/>
                </a:lnTo>
                <a:lnTo>
                  <a:pt x="3779" y="44387"/>
                </a:lnTo>
                <a:lnTo>
                  <a:pt x="5712" y="46673"/>
                </a:lnTo>
                <a:lnTo>
                  <a:pt x="10017" y="50686"/>
                </a:lnTo>
                <a:lnTo>
                  <a:pt x="8952" y="29375"/>
                </a:lnTo>
                <a:lnTo>
                  <a:pt x="8952" y="23914"/>
                </a:lnTo>
                <a:close/>
              </a:path>
              <a:path w="47119" h="53657">
                <a:moveTo>
                  <a:pt x="9662" y="34239"/>
                </a:moveTo>
                <a:lnTo>
                  <a:pt x="8952" y="29375"/>
                </a:lnTo>
                <a:lnTo>
                  <a:pt x="10017" y="50686"/>
                </a:lnTo>
                <a:lnTo>
                  <a:pt x="12898" y="51879"/>
                </a:lnTo>
                <a:lnTo>
                  <a:pt x="15788" y="53074"/>
                </a:lnTo>
                <a:lnTo>
                  <a:pt x="19159" y="53657"/>
                </a:lnTo>
                <a:lnTo>
                  <a:pt x="27017" y="53657"/>
                </a:lnTo>
                <a:lnTo>
                  <a:pt x="30509" y="52998"/>
                </a:lnTo>
                <a:lnTo>
                  <a:pt x="33536" y="51626"/>
                </a:lnTo>
                <a:lnTo>
                  <a:pt x="36554" y="50280"/>
                </a:lnTo>
                <a:lnTo>
                  <a:pt x="36762" y="37033"/>
                </a:lnTo>
                <a:lnTo>
                  <a:pt x="34692" y="40755"/>
                </a:lnTo>
                <a:lnTo>
                  <a:pt x="31957" y="43779"/>
                </a:lnTo>
                <a:lnTo>
                  <a:pt x="28216" y="45657"/>
                </a:lnTo>
                <a:lnTo>
                  <a:pt x="23489" y="46126"/>
                </a:lnTo>
                <a:lnTo>
                  <a:pt x="20692" y="46126"/>
                </a:lnTo>
                <a:lnTo>
                  <a:pt x="16502" y="44578"/>
                </a:lnTo>
                <a:lnTo>
                  <a:pt x="13157" y="42152"/>
                </a:lnTo>
                <a:lnTo>
                  <a:pt x="10925" y="38648"/>
                </a:lnTo>
                <a:lnTo>
                  <a:pt x="9662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8078525" y="3413141"/>
            <a:ext cx="33365" cy="53658"/>
          </a:xfrm>
          <a:custGeom>
            <a:avLst/>
            <a:gdLst/>
            <a:ahLst/>
            <a:cxnLst/>
            <a:rect l="l" t="t" r="r" b="b"/>
            <a:pathLst>
              <a:path w="33365" h="53658">
                <a:moveTo>
                  <a:pt x="6008" y="52222"/>
                </a:moveTo>
                <a:lnTo>
                  <a:pt x="8568" y="52995"/>
                </a:lnTo>
                <a:lnTo>
                  <a:pt x="11610" y="53529"/>
                </a:lnTo>
                <a:lnTo>
                  <a:pt x="14867" y="53658"/>
                </a:lnTo>
                <a:lnTo>
                  <a:pt x="17604" y="53658"/>
                </a:lnTo>
                <a:lnTo>
                  <a:pt x="20091" y="53327"/>
                </a:lnTo>
                <a:lnTo>
                  <a:pt x="24637" y="51955"/>
                </a:lnTo>
                <a:lnTo>
                  <a:pt x="28230" y="49594"/>
                </a:lnTo>
                <a:lnTo>
                  <a:pt x="31136" y="46620"/>
                </a:lnTo>
                <a:lnTo>
                  <a:pt x="32926" y="42711"/>
                </a:lnTo>
                <a:lnTo>
                  <a:pt x="33365" y="37984"/>
                </a:lnTo>
                <a:lnTo>
                  <a:pt x="33365" y="35888"/>
                </a:lnTo>
                <a:lnTo>
                  <a:pt x="32335" y="32551"/>
                </a:lnTo>
                <a:lnTo>
                  <a:pt x="30754" y="29743"/>
                </a:lnTo>
                <a:lnTo>
                  <a:pt x="27249" y="26644"/>
                </a:lnTo>
                <a:lnTo>
                  <a:pt x="24343" y="25121"/>
                </a:lnTo>
                <a:lnTo>
                  <a:pt x="21391" y="23825"/>
                </a:lnTo>
                <a:lnTo>
                  <a:pt x="18446" y="22604"/>
                </a:lnTo>
                <a:lnTo>
                  <a:pt x="15591" y="21449"/>
                </a:lnTo>
                <a:lnTo>
                  <a:pt x="12085" y="19354"/>
                </a:lnTo>
                <a:lnTo>
                  <a:pt x="9781" y="16586"/>
                </a:lnTo>
                <a:lnTo>
                  <a:pt x="9428" y="13994"/>
                </a:lnTo>
                <a:lnTo>
                  <a:pt x="9979" y="11189"/>
                </a:lnTo>
                <a:lnTo>
                  <a:pt x="12322" y="8291"/>
                </a:lnTo>
                <a:lnTo>
                  <a:pt x="15469" y="7110"/>
                </a:lnTo>
                <a:lnTo>
                  <a:pt x="18227" y="6948"/>
                </a:lnTo>
                <a:lnTo>
                  <a:pt x="21327" y="7136"/>
                </a:lnTo>
                <a:lnTo>
                  <a:pt x="24984" y="8370"/>
                </a:lnTo>
                <a:lnTo>
                  <a:pt x="27630" y="9691"/>
                </a:lnTo>
                <a:lnTo>
                  <a:pt x="30606" y="9879"/>
                </a:lnTo>
                <a:lnTo>
                  <a:pt x="30952" y="7164"/>
                </a:lnTo>
                <a:lnTo>
                  <a:pt x="30657" y="4420"/>
                </a:lnTo>
                <a:lnTo>
                  <a:pt x="28094" y="2211"/>
                </a:lnTo>
                <a:lnTo>
                  <a:pt x="25506" y="1141"/>
                </a:lnTo>
                <a:lnTo>
                  <a:pt x="22100" y="331"/>
                </a:lnTo>
                <a:lnTo>
                  <a:pt x="18323" y="0"/>
                </a:lnTo>
                <a:lnTo>
                  <a:pt x="15469" y="0"/>
                </a:lnTo>
                <a:lnTo>
                  <a:pt x="12966" y="407"/>
                </a:lnTo>
                <a:lnTo>
                  <a:pt x="8665" y="1995"/>
                </a:lnTo>
                <a:lnTo>
                  <a:pt x="5454" y="4381"/>
                </a:lnTo>
                <a:lnTo>
                  <a:pt x="2955" y="7226"/>
                </a:lnTo>
                <a:lnTo>
                  <a:pt x="1508" y="10732"/>
                </a:lnTo>
                <a:lnTo>
                  <a:pt x="1155" y="14490"/>
                </a:lnTo>
                <a:lnTo>
                  <a:pt x="1493" y="18529"/>
                </a:lnTo>
                <a:lnTo>
                  <a:pt x="2854" y="21640"/>
                </a:lnTo>
                <a:lnTo>
                  <a:pt x="5994" y="25208"/>
                </a:lnTo>
                <a:lnTo>
                  <a:pt x="8665" y="26950"/>
                </a:lnTo>
                <a:lnTo>
                  <a:pt x="11534" y="28422"/>
                </a:lnTo>
                <a:lnTo>
                  <a:pt x="14500" y="29653"/>
                </a:lnTo>
                <a:lnTo>
                  <a:pt x="17330" y="30798"/>
                </a:lnTo>
                <a:lnTo>
                  <a:pt x="19994" y="31990"/>
                </a:lnTo>
                <a:lnTo>
                  <a:pt x="23115" y="34276"/>
                </a:lnTo>
                <a:lnTo>
                  <a:pt x="24832" y="37311"/>
                </a:lnTo>
                <a:lnTo>
                  <a:pt x="24592" y="41184"/>
                </a:lnTo>
                <a:lnTo>
                  <a:pt x="22971" y="43953"/>
                </a:lnTo>
                <a:lnTo>
                  <a:pt x="20203" y="45680"/>
                </a:lnTo>
                <a:lnTo>
                  <a:pt x="16498" y="46508"/>
                </a:lnTo>
                <a:lnTo>
                  <a:pt x="13078" y="46508"/>
                </a:lnTo>
                <a:lnTo>
                  <a:pt x="9842" y="45770"/>
                </a:lnTo>
                <a:lnTo>
                  <a:pt x="5947" y="44169"/>
                </a:lnTo>
                <a:lnTo>
                  <a:pt x="3175" y="42570"/>
                </a:lnTo>
                <a:lnTo>
                  <a:pt x="270" y="42952"/>
                </a:lnTo>
                <a:lnTo>
                  <a:pt x="0" y="45529"/>
                </a:lnTo>
                <a:lnTo>
                  <a:pt x="270" y="48182"/>
                </a:lnTo>
                <a:lnTo>
                  <a:pt x="2945" y="50925"/>
                </a:lnTo>
                <a:lnTo>
                  <a:pt x="6008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8124432" y="3400855"/>
            <a:ext cx="30791" cy="65850"/>
          </a:xfrm>
          <a:custGeom>
            <a:avLst/>
            <a:gdLst/>
            <a:ahLst/>
            <a:cxnLst/>
            <a:rect l="l" t="t" r="r" b="b"/>
            <a:pathLst>
              <a:path w="30791" h="65850">
                <a:moveTo>
                  <a:pt x="16963" y="1703"/>
                </a:moveTo>
                <a:lnTo>
                  <a:pt x="16755" y="989"/>
                </a:lnTo>
                <a:lnTo>
                  <a:pt x="14206" y="0"/>
                </a:lnTo>
                <a:lnTo>
                  <a:pt x="11092" y="0"/>
                </a:lnTo>
                <a:lnTo>
                  <a:pt x="8319" y="1703"/>
                </a:lnTo>
                <a:lnTo>
                  <a:pt x="8319" y="13323"/>
                </a:lnTo>
                <a:lnTo>
                  <a:pt x="1775" y="13323"/>
                </a:lnTo>
                <a:lnTo>
                  <a:pt x="327" y="14464"/>
                </a:lnTo>
                <a:lnTo>
                  <a:pt x="0" y="17056"/>
                </a:lnTo>
                <a:lnTo>
                  <a:pt x="1724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83" y="56641"/>
                </a:lnTo>
                <a:lnTo>
                  <a:pt x="10405" y="60440"/>
                </a:lnTo>
                <a:lnTo>
                  <a:pt x="12650" y="63158"/>
                </a:lnTo>
                <a:lnTo>
                  <a:pt x="15811" y="64846"/>
                </a:lnTo>
                <a:lnTo>
                  <a:pt x="19663" y="65850"/>
                </a:lnTo>
                <a:lnTo>
                  <a:pt x="24502" y="65670"/>
                </a:lnTo>
                <a:lnTo>
                  <a:pt x="27494" y="65112"/>
                </a:lnTo>
                <a:lnTo>
                  <a:pt x="30445" y="63093"/>
                </a:lnTo>
                <a:lnTo>
                  <a:pt x="30791" y="59983"/>
                </a:lnTo>
                <a:lnTo>
                  <a:pt x="30791" y="59334"/>
                </a:lnTo>
                <a:lnTo>
                  <a:pt x="29001" y="56757"/>
                </a:lnTo>
                <a:lnTo>
                  <a:pt x="26342" y="57783"/>
                </a:lnTo>
                <a:lnTo>
                  <a:pt x="23555" y="58190"/>
                </a:lnTo>
                <a:lnTo>
                  <a:pt x="19364" y="57326"/>
                </a:lnTo>
                <a:lnTo>
                  <a:pt x="17442" y="53898"/>
                </a:lnTo>
                <a:lnTo>
                  <a:pt x="16963" y="51346"/>
                </a:lnTo>
                <a:lnTo>
                  <a:pt x="16963" y="20750"/>
                </a:lnTo>
                <a:lnTo>
                  <a:pt x="29060" y="20750"/>
                </a:lnTo>
                <a:lnTo>
                  <a:pt x="30632" y="19302"/>
                </a:lnTo>
                <a:lnTo>
                  <a:pt x="30791" y="16369"/>
                </a:lnTo>
                <a:lnTo>
                  <a:pt x="29060" y="13323"/>
                </a:lnTo>
                <a:lnTo>
                  <a:pt x="16963" y="13323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8200458" y="3413138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7" y="46075"/>
                </a:moveTo>
                <a:lnTo>
                  <a:pt x="17689" y="46673"/>
                </a:lnTo>
                <a:lnTo>
                  <a:pt x="16339" y="53657"/>
                </a:lnTo>
                <a:lnTo>
                  <a:pt x="19159" y="53657"/>
                </a:lnTo>
                <a:lnTo>
                  <a:pt x="21843" y="53035"/>
                </a:lnTo>
                <a:lnTo>
                  <a:pt x="26902" y="50496"/>
                </a:lnTo>
                <a:lnTo>
                  <a:pt x="25937" y="43677"/>
                </a:lnTo>
                <a:lnTo>
                  <a:pt x="22077" y="46075"/>
                </a:lnTo>
                <a:close/>
              </a:path>
              <a:path w="26902" h="53657">
                <a:moveTo>
                  <a:pt x="3282" y="12103"/>
                </a:moveTo>
                <a:lnTo>
                  <a:pt x="5932" y="11534"/>
                </a:lnTo>
                <a:lnTo>
                  <a:pt x="9132" y="9791"/>
                </a:lnTo>
                <a:lnTo>
                  <a:pt x="11889" y="8585"/>
                </a:lnTo>
                <a:lnTo>
                  <a:pt x="15274" y="7545"/>
                </a:lnTo>
                <a:lnTo>
                  <a:pt x="19316" y="7278"/>
                </a:lnTo>
                <a:lnTo>
                  <a:pt x="22985" y="7519"/>
                </a:lnTo>
                <a:lnTo>
                  <a:pt x="26804" y="9222"/>
                </a:lnTo>
                <a:lnTo>
                  <a:pt x="29149" y="12344"/>
                </a:lnTo>
                <a:lnTo>
                  <a:pt x="29908" y="15227"/>
                </a:lnTo>
                <a:lnTo>
                  <a:pt x="30102" y="18773"/>
                </a:lnTo>
                <a:lnTo>
                  <a:pt x="30102" y="22567"/>
                </a:lnTo>
                <a:lnTo>
                  <a:pt x="19954" y="22567"/>
                </a:lnTo>
                <a:lnTo>
                  <a:pt x="16645" y="22913"/>
                </a:lnTo>
                <a:lnTo>
                  <a:pt x="13718" y="23572"/>
                </a:lnTo>
                <a:lnTo>
                  <a:pt x="10784" y="24245"/>
                </a:lnTo>
                <a:lnTo>
                  <a:pt x="8312" y="25250"/>
                </a:lnTo>
                <a:lnTo>
                  <a:pt x="4254" y="27928"/>
                </a:lnTo>
                <a:lnTo>
                  <a:pt x="1619" y="31636"/>
                </a:lnTo>
                <a:lnTo>
                  <a:pt x="0" y="36056"/>
                </a:lnTo>
                <a:lnTo>
                  <a:pt x="0" y="38811"/>
                </a:lnTo>
                <a:lnTo>
                  <a:pt x="377" y="43246"/>
                </a:lnTo>
                <a:lnTo>
                  <a:pt x="1960" y="46940"/>
                </a:lnTo>
                <a:lnTo>
                  <a:pt x="4474" y="49758"/>
                </a:lnTo>
                <a:lnTo>
                  <a:pt x="7598" y="51993"/>
                </a:lnTo>
                <a:lnTo>
                  <a:pt x="11609" y="53329"/>
                </a:lnTo>
                <a:lnTo>
                  <a:pt x="16339" y="53657"/>
                </a:lnTo>
                <a:lnTo>
                  <a:pt x="17689" y="46673"/>
                </a:lnTo>
                <a:lnTo>
                  <a:pt x="14907" y="46673"/>
                </a:lnTo>
                <a:lnTo>
                  <a:pt x="12725" y="45910"/>
                </a:lnTo>
                <a:lnTo>
                  <a:pt x="9622" y="42914"/>
                </a:lnTo>
                <a:lnTo>
                  <a:pt x="8848" y="38367"/>
                </a:lnTo>
                <a:lnTo>
                  <a:pt x="9658" y="34429"/>
                </a:lnTo>
                <a:lnTo>
                  <a:pt x="12195" y="31495"/>
                </a:lnTo>
                <a:lnTo>
                  <a:pt x="14795" y="30073"/>
                </a:lnTo>
                <a:lnTo>
                  <a:pt x="18287" y="29249"/>
                </a:lnTo>
                <a:lnTo>
                  <a:pt x="22711" y="29033"/>
                </a:lnTo>
                <a:lnTo>
                  <a:pt x="30102" y="29033"/>
                </a:lnTo>
                <a:lnTo>
                  <a:pt x="30102" y="39397"/>
                </a:lnTo>
                <a:lnTo>
                  <a:pt x="25937" y="43677"/>
                </a:lnTo>
                <a:lnTo>
                  <a:pt x="26902" y="50496"/>
                </a:lnTo>
                <a:lnTo>
                  <a:pt x="31258" y="46446"/>
                </a:lnTo>
                <a:lnTo>
                  <a:pt x="31258" y="51335"/>
                </a:lnTo>
                <a:lnTo>
                  <a:pt x="33354" y="52908"/>
                </a:lnTo>
                <a:lnTo>
                  <a:pt x="35927" y="52959"/>
                </a:lnTo>
                <a:lnTo>
                  <a:pt x="38695" y="51335"/>
                </a:lnTo>
                <a:lnTo>
                  <a:pt x="38695" y="15368"/>
                </a:lnTo>
                <a:lnTo>
                  <a:pt x="38364" y="12700"/>
                </a:lnTo>
                <a:lnTo>
                  <a:pt x="37029" y="8143"/>
                </a:lnTo>
                <a:lnTo>
                  <a:pt x="34505" y="4701"/>
                </a:lnTo>
                <a:lnTo>
                  <a:pt x="31121" y="1993"/>
                </a:lnTo>
                <a:lnTo>
                  <a:pt x="26365" y="406"/>
                </a:lnTo>
                <a:lnTo>
                  <a:pt x="23500" y="0"/>
                </a:lnTo>
                <a:lnTo>
                  <a:pt x="20112" y="0"/>
                </a:lnTo>
                <a:lnTo>
                  <a:pt x="16498" y="179"/>
                </a:lnTo>
                <a:lnTo>
                  <a:pt x="12933" y="863"/>
                </a:lnTo>
                <a:lnTo>
                  <a:pt x="9795" y="1817"/>
                </a:lnTo>
                <a:lnTo>
                  <a:pt x="5810" y="3555"/>
                </a:lnTo>
                <a:lnTo>
                  <a:pt x="2476" y="6706"/>
                </a:lnTo>
                <a:lnTo>
                  <a:pt x="2292" y="9387"/>
                </a:lnTo>
                <a:lnTo>
                  <a:pt x="328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8261250" y="3413138"/>
            <a:ext cx="40594" cy="52933"/>
          </a:xfrm>
          <a:custGeom>
            <a:avLst/>
            <a:gdLst/>
            <a:ahLst/>
            <a:cxnLst/>
            <a:rect l="l" t="t" r="r" b="b"/>
            <a:pathLst>
              <a:path w="40594" h="52933">
                <a:moveTo>
                  <a:pt x="5894" y="52933"/>
                </a:moveTo>
                <a:lnTo>
                  <a:pt x="8651" y="51285"/>
                </a:lnTo>
                <a:lnTo>
                  <a:pt x="8651" y="17146"/>
                </a:lnTo>
                <a:lnTo>
                  <a:pt x="11015" y="14071"/>
                </a:lnTo>
                <a:lnTo>
                  <a:pt x="13284" y="11750"/>
                </a:lnTo>
                <a:lnTo>
                  <a:pt x="17626" y="8559"/>
                </a:lnTo>
                <a:lnTo>
                  <a:pt x="21949" y="7760"/>
                </a:lnTo>
                <a:lnTo>
                  <a:pt x="25102" y="8092"/>
                </a:lnTo>
                <a:lnTo>
                  <a:pt x="27647" y="9387"/>
                </a:lnTo>
                <a:lnTo>
                  <a:pt x="30286" y="12801"/>
                </a:lnTo>
                <a:lnTo>
                  <a:pt x="31327" y="15965"/>
                </a:lnTo>
                <a:lnTo>
                  <a:pt x="31954" y="19903"/>
                </a:lnTo>
                <a:lnTo>
                  <a:pt x="32025" y="51818"/>
                </a:lnTo>
                <a:lnTo>
                  <a:pt x="34707" y="52933"/>
                </a:lnTo>
                <a:lnTo>
                  <a:pt x="37821" y="52933"/>
                </a:lnTo>
                <a:lnTo>
                  <a:pt x="40594" y="51285"/>
                </a:lnTo>
                <a:lnTo>
                  <a:pt x="40594" y="18021"/>
                </a:lnTo>
                <a:lnTo>
                  <a:pt x="40313" y="15036"/>
                </a:lnTo>
                <a:lnTo>
                  <a:pt x="39160" y="10097"/>
                </a:lnTo>
                <a:lnTo>
                  <a:pt x="36868" y="6073"/>
                </a:lnTo>
                <a:lnTo>
                  <a:pt x="33801" y="2771"/>
                </a:lnTo>
                <a:lnTo>
                  <a:pt x="29523" y="561"/>
                </a:lnTo>
                <a:lnTo>
                  <a:pt x="26878" y="0"/>
                </a:lnTo>
                <a:lnTo>
                  <a:pt x="21042" y="0"/>
                </a:lnTo>
                <a:lnTo>
                  <a:pt x="18381" y="726"/>
                </a:lnTo>
                <a:lnTo>
                  <a:pt x="15750" y="2148"/>
                </a:lnTo>
                <a:lnTo>
                  <a:pt x="13111" y="3571"/>
                </a:lnTo>
                <a:lnTo>
                  <a:pt x="10466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3" y="838"/>
                </a:lnTo>
                <a:lnTo>
                  <a:pt x="3121" y="763"/>
                </a:lnTo>
                <a:lnTo>
                  <a:pt x="0" y="2440"/>
                </a:lnTo>
                <a:lnTo>
                  <a:pt x="0" y="51285"/>
                </a:lnTo>
                <a:lnTo>
                  <a:pt x="194" y="52019"/>
                </a:lnTo>
                <a:lnTo>
                  <a:pt x="2768" y="52933"/>
                </a:lnTo>
                <a:lnTo>
                  <a:pt x="5894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8320780" y="3442082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8949" y="0"/>
                </a:moveTo>
                <a:lnTo>
                  <a:pt x="7868" y="21247"/>
                </a:lnTo>
                <a:lnTo>
                  <a:pt x="12762" y="24029"/>
                </a:lnTo>
                <a:lnTo>
                  <a:pt x="12332" y="12852"/>
                </a:lnTo>
                <a:lnTo>
                  <a:pt x="10504" y="9194"/>
                </a:lnTo>
                <a:lnTo>
                  <a:pt x="9500" y="4748"/>
                </a:lnTo>
                <a:lnTo>
                  <a:pt x="8949" y="0"/>
                </a:lnTo>
                <a:close/>
              </a:path>
              <a:path w="12762" h="75653">
                <a:moveTo>
                  <a:pt x="43365" y="-49935"/>
                </a:moveTo>
                <a:lnTo>
                  <a:pt x="43124" y="-50673"/>
                </a:lnTo>
                <a:lnTo>
                  <a:pt x="40549" y="-51624"/>
                </a:lnTo>
                <a:lnTo>
                  <a:pt x="37447" y="-51624"/>
                </a:lnTo>
                <a:lnTo>
                  <a:pt x="34678" y="-49935"/>
                </a:lnTo>
                <a:lnTo>
                  <a:pt x="34678" y="-21563"/>
                </a:lnTo>
                <a:lnTo>
                  <a:pt x="32435" y="-23976"/>
                </a:lnTo>
                <a:lnTo>
                  <a:pt x="27889" y="-27075"/>
                </a:lnTo>
                <a:lnTo>
                  <a:pt x="23083" y="-28943"/>
                </a:lnTo>
                <a:lnTo>
                  <a:pt x="17016" y="-28943"/>
                </a:lnTo>
                <a:lnTo>
                  <a:pt x="14072" y="-28295"/>
                </a:lnTo>
                <a:lnTo>
                  <a:pt x="11548" y="-27014"/>
                </a:lnTo>
                <a:lnTo>
                  <a:pt x="6889" y="-23900"/>
                </a:lnTo>
                <a:lnTo>
                  <a:pt x="3484" y="-19126"/>
                </a:lnTo>
                <a:lnTo>
                  <a:pt x="2195" y="-16231"/>
                </a:lnTo>
                <a:lnTo>
                  <a:pt x="1314" y="-12840"/>
                </a:lnTo>
                <a:lnTo>
                  <a:pt x="443" y="-9475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54" y="8637"/>
                </a:lnTo>
                <a:lnTo>
                  <a:pt x="1742" y="11837"/>
                </a:lnTo>
                <a:lnTo>
                  <a:pt x="2858" y="14630"/>
                </a:lnTo>
                <a:lnTo>
                  <a:pt x="4381" y="16992"/>
                </a:lnTo>
                <a:lnTo>
                  <a:pt x="7868" y="21247"/>
                </a:lnTo>
                <a:lnTo>
                  <a:pt x="8949" y="0"/>
                </a:lnTo>
                <a:lnTo>
                  <a:pt x="8949" y="-4773"/>
                </a:lnTo>
                <a:lnTo>
                  <a:pt x="9611" y="-9295"/>
                </a:lnTo>
                <a:lnTo>
                  <a:pt x="10753" y="-13539"/>
                </a:lnTo>
                <a:lnTo>
                  <a:pt x="12660" y="-17081"/>
                </a:lnTo>
                <a:lnTo>
                  <a:pt x="15458" y="-19608"/>
                </a:lnTo>
                <a:lnTo>
                  <a:pt x="18853" y="-21233"/>
                </a:lnTo>
                <a:lnTo>
                  <a:pt x="23425" y="-21233"/>
                </a:lnTo>
                <a:lnTo>
                  <a:pt x="27889" y="-18870"/>
                </a:lnTo>
                <a:lnTo>
                  <a:pt x="32335" y="-15011"/>
                </a:lnTo>
                <a:lnTo>
                  <a:pt x="34678" y="-12012"/>
                </a:lnTo>
                <a:lnTo>
                  <a:pt x="34678" y="7517"/>
                </a:lnTo>
                <a:lnTo>
                  <a:pt x="32017" y="10796"/>
                </a:lnTo>
                <a:lnTo>
                  <a:pt x="28403" y="14198"/>
                </a:lnTo>
                <a:lnTo>
                  <a:pt x="25081" y="16268"/>
                </a:lnTo>
                <a:lnTo>
                  <a:pt x="21845" y="17067"/>
                </a:lnTo>
                <a:lnTo>
                  <a:pt x="18425" y="17067"/>
                </a:lnTo>
                <a:lnTo>
                  <a:pt x="15030" y="15419"/>
                </a:lnTo>
                <a:lnTo>
                  <a:pt x="12332" y="12852"/>
                </a:lnTo>
                <a:lnTo>
                  <a:pt x="12762" y="24029"/>
                </a:lnTo>
                <a:lnTo>
                  <a:pt x="15717" y="24728"/>
                </a:lnTo>
                <a:lnTo>
                  <a:pt x="22345" y="24728"/>
                </a:lnTo>
                <a:lnTo>
                  <a:pt x="25264" y="23950"/>
                </a:lnTo>
                <a:lnTo>
                  <a:pt x="27936" y="22388"/>
                </a:lnTo>
                <a:lnTo>
                  <a:pt x="30606" y="20840"/>
                </a:lnTo>
                <a:lnTo>
                  <a:pt x="33195" y="18670"/>
                </a:lnTo>
                <a:lnTo>
                  <a:pt x="35671" y="15876"/>
                </a:lnTo>
                <a:lnTo>
                  <a:pt x="35671" y="22338"/>
                </a:lnTo>
                <a:lnTo>
                  <a:pt x="37278" y="23839"/>
                </a:lnTo>
                <a:lnTo>
                  <a:pt x="40290" y="24015"/>
                </a:lnTo>
                <a:lnTo>
                  <a:pt x="43365" y="22338"/>
                </a:lnTo>
                <a:lnTo>
                  <a:pt x="43365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8415886" y="3393785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10"/>
                </a:moveTo>
                <a:lnTo>
                  <a:pt x="367" y="8877"/>
                </a:lnTo>
                <a:lnTo>
                  <a:pt x="3261" y="10731"/>
                </a:lnTo>
                <a:lnTo>
                  <a:pt x="7354" y="10731"/>
                </a:lnTo>
                <a:lnTo>
                  <a:pt x="10295" y="8837"/>
                </a:lnTo>
                <a:lnTo>
                  <a:pt x="10676" y="5294"/>
                </a:lnTo>
                <a:lnTo>
                  <a:pt x="10306" y="1842"/>
                </a:lnTo>
                <a:lnTo>
                  <a:pt x="7401" y="0"/>
                </a:lnTo>
                <a:lnTo>
                  <a:pt x="3318" y="0"/>
                </a:lnTo>
                <a:lnTo>
                  <a:pt x="381" y="1893"/>
                </a:lnTo>
                <a:lnTo>
                  <a:pt x="0" y="5410"/>
                </a:lnTo>
                <a:close/>
              </a:path>
              <a:path w="10676" h="72287">
                <a:moveTo>
                  <a:pt x="1223" y="71372"/>
                </a:moveTo>
                <a:lnTo>
                  <a:pt x="3797" y="72287"/>
                </a:lnTo>
                <a:lnTo>
                  <a:pt x="6911" y="72287"/>
                </a:lnTo>
                <a:lnTo>
                  <a:pt x="9679" y="70638"/>
                </a:lnTo>
                <a:lnTo>
                  <a:pt x="9679" y="21794"/>
                </a:lnTo>
                <a:lnTo>
                  <a:pt x="9464" y="21095"/>
                </a:lnTo>
                <a:lnTo>
                  <a:pt x="6911" y="20156"/>
                </a:lnTo>
                <a:lnTo>
                  <a:pt x="3797" y="20156"/>
                </a:lnTo>
                <a:lnTo>
                  <a:pt x="1040" y="21794"/>
                </a:lnTo>
                <a:lnTo>
                  <a:pt x="1040" y="70638"/>
                </a:lnTo>
                <a:lnTo>
                  <a:pt x="1223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8447572" y="3413138"/>
            <a:ext cx="69916" cy="52933"/>
          </a:xfrm>
          <a:custGeom>
            <a:avLst/>
            <a:gdLst/>
            <a:ahLst/>
            <a:cxnLst/>
            <a:rect l="l" t="t" r="r" b="b"/>
            <a:pathLst>
              <a:path w="69916" h="52933">
                <a:moveTo>
                  <a:pt x="5871" y="52933"/>
                </a:moveTo>
                <a:lnTo>
                  <a:pt x="8639" y="51285"/>
                </a:lnTo>
                <a:lnTo>
                  <a:pt x="8639" y="17146"/>
                </a:lnTo>
                <a:lnTo>
                  <a:pt x="11005" y="14071"/>
                </a:lnTo>
                <a:lnTo>
                  <a:pt x="15234" y="10162"/>
                </a:lnTo>
                <a:lnTo>
                  <a:pt x="19267" y="7760"/>
                </a:lnTo>
                <a:lnTo>
                  <a:pt x="22860" y="7760"/>
                </a:lnTo>
                <a:lnTo>
                  <a:pt x="25420" y="8740"/>
                </a:lnTo>
                <a:lnTo>
                  <a:pt x="28324" y="11559"/>
                </a:lnTo>
                <a:lnTo>
                  <a:pt x="29671" y="14263"/>
                </a:lnTo>
                <a:lnTo>
                  <a:pt x="30434" y="17668"/>
                </a:lnTo>
                <a:lnTo>
                  <a:pt x="30632" y="21602"/>
                </a:lnTo>
                <a:lnTo>
                  <a:pt x="30632" y="51285"/>
                </a:lnTo>
                <a:lnTo>
                  <a:pt x="30826" y="52019"/>
                </a:lnTo>
                <a:lnTo>
                  <a:pt x="33426" y="52933"/>
                </a:lnTo>
                <a:lnTo>
                  <a:pt x="36464" y="52933"/>
                </a:lnTo>
                <a:lnTo>
                  <a:pt x="39272" y="51285"/>
                </a:lnTo>
                <a:lnTo>
                  <a:pt x="39272" y="17146"/>
                </a:lnTo>
                <a:lnTo>
                  <a:pt x="41687" y="14071"/>
                </a:lnTo>
                <a:lnTo>
                  <a:pt x="45900" y="10162"/>
                </a:lnTo>
                <a:lnTo>
                  <a:pt x="49895" y="7760"/>
                </a:lnTo>
                <a:lnTo>
                  <a:pt x="53500" y="7760"/>
                </a:lnTo>
                <a:lnTo>
                  <a:pt x="56088" y="8740"/>
                </a:lnTo>
                <a:lnTo>
                  <a:pt x="59018" y="11559"/>
                </a:lnTo>
                <a:lnTo>
                  <a:pt x="60342" y="14263"/>
                </a:lnTo>
                <a:lnTo>
                  <a:pt x="61041" y="17668"/>
                </a:lnTo>
                <a:lnTo>
                  <a:pt x="61211" y="21602"/>
                </a:lnTo>
                <a:lnTo>
                  <a:pt x="61211" y="51285"/>
                </a:lnTo>
                <a:lnTo>
                  <a:pt x="61433" y="52019"/>
                </a:lnTo>
                <a:lnTo>
                  <a:pt x="64033" y="52933"/>
                </a:lnTo>
                <a:lnTo>
                  <a:pt x="67143" y="52933"/>
                </a:lnTo>
                <a:lnTo>
                  <a:pt x="69916" y="51285"/>
                </a:lnTo>
                <a:lnTo>
                  <a:pt x="69916" y="17668"/>
                </a:lnTo>
                <a:lnTo>
                  <a:pt x="69645" y="15036"/>
                </a:lnTo>
                <a:lnTo>
                  <a:pt x="68566" y="10097"/>
                </a:lnTo>
                <a:lnTo>
                  <a:pt x="66372" y="6073"/>
                </a:lnTo>
                <a:lnTo>
                  <a:pt x="63439" y="2771"/>
                </a:lnTo>
                <a:lnTo>
                  <a:pt x="59314" y="561"/>
                </a:lnTo>
                <a:lnTo>
                  <a:pt x="56771" y="0"/>
                </a:lnTo>
                <a:lnTo>
                  <a:pt x="52473" y="0"/>
                </a:lnTo>
                <a:lnTo>
                  <a:pt x="48733" y="863"/>
                </a:lnTo>
                <a:lnTo>
                  <a:pt x="46173" y="2174"/>
                </a:lnTo>
                <a:lnTo>
                  <a:pt x="43488" y="3926"/>
                </a:lnTo>
                <a:lnTo>
                  <a:pt x="40655" y="6389"/>
                </a:lnTo>
                <a:lnTo>
                  <a:pt x="37590" y="9665"/>
                </a:lnTo>
                <a:lnTo>
                  <a:pt x="35496" y="5730"/>
                </a:lnTo>
                <a:lnTo>
                  <a:pt x="32468" y="2692"/>
                </a:lnTo>
                <a:lnTo>
                  <a:pt x="29905" y="1183"/>
                </a:lnTo>
                <a:lnTo>
                  <a:pt x="26791" y="229"/>
                </a:lnTo>
                <a:lnTo>
                  <a:pt x="23091" y="0"/>
                </a:lnTo>
                <a:lnTo>
                  <a:pt x="18028" y="726"/>
                </a:lnTo>
                <a:lnTo>
                  <a:pt x="13028" y="3571"/>
                </a:lnTo>
                <a:lnTo>
                  <a:pt x="10454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31" y="838"/>
                </a:lnTo>
                <a:lnTo>
                  <a:pt x="3121" y="763"/>
                </a:lnTo>
                <a:lnTo>
                  <a:pt x="0" y="2440"/>
                </a:lnTo>
                <a:lnTo>
                  <a:pt x="0" y="51285"/>
                </a:lnTo>
                <a:lnTo>
                  <a:pt x="184" y="52019"/>
                </a:lnTo>
                <a:lnTo>
                  <a:pt x="2754" y="52933"/>
                </a:lnTo>
                <a:lnTo>
                  <a:pt x="5871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8540107" y="3413135"/>
            <a:ext cx="43365" cy="72363"/>
          </a:xfrm>
          <a:custGeom>
            <a:avLst/>
            <a:gdLst/>
            <a:ahLst/>
            <a:cxnLst/>
            <a:rect l="l" t="t" r="r" b="b"/>
            <a:pathLst>
              <a:path w="43365" h="72363">
                <a:moveTo>
                  <a:pt x="0" y="2451"/>
                </a:moveTo>
                <a:lnTo>
                  <a:pt x="0" y="70664"/>
                </a:lnTo>
                <a:lnTo>
                  <a:pt x="194" y="71413"/>
                </a:lnTo>
                <a:lnTo>
                  <a:pt x="2768" y="72363"/>
                </a:lnTo>
                <a:lnTo>
                  <a:pt x="5896" y="72363"/>
                </a:lnTo>
                <a:lnTo>
                  <a:pt x="8639" y="70664"/>
                </a:lnTo>
                <a:lnTo>
                  <a:pt x="8639" y="46241"/>
                </a:lnTo>
                <a:lnTo>
                  <a:pt x="9899" y="47509"/>
                </a:lnTo>
                <a:lnTo>
                  <a:pt x="13323" y="50496"/>
                </a:lnTo>
                <a:lnTo>
                  <a:pt x="16728" y="52501"/>
                </a:lnTo>
                <a:lnTo>
                  <a:pt x="20260" y="53531"/>
                </a:lnTo>
                <a:lnTo>
                  <a:pt x="22932" y="53668"/>
                </a:lnTo>
                <a:lnTo>
                  <a:pt x="26229" y="53668"/>
                </a:lnTo>
                <a:lnTo>
                  <a:pt x="29135" y="53035"/>
                </a:lnTo>
                <a:lnTo>
                  <a:pt x="31683" y="51738"/>
                </a:lnTo>
                <a:lnTo>
                  <a:pt x="34232" y="50457"/>
                </a:lnTo>
                <a:lnTo>
                  <a:pt x="33721" y="33922"/>
                </a:lnTo>
                <a:lnTo>
                  <a:pt x="32565" y="38188"/>
                </a:lnTo>
                <a:lnTo>
                  <a:pt x="30618" y="41809"/>
                </a:lnTo>
                <a:lnTo>
                  <a:pt x="27799" y="44336"/>
                </a:lnTo>
                <a:lnTo>
                  <a:pt x="24364" y="45961"/>
                </a:lnTo>
                <a:lnTo>
                  <a:pt x="19842" y="45961"/>
                </a:lnTo>
                <a:lnTo>
                  <a:pt x="15443" y="43585"/>
                </a:lnTo>
                <a:lnTo>
                  <a:pt x="11041" y="39686"/>
                </a:lnTo>
                <a:lnTo>
                  <a:pt x="8639" y="36691"/>
                </a:lnTo>
                <a:lnTo>
                  <a:pt x="8639" y="17272"/>
                </a:lnTo>
                <a:lnTo>
                  <a:pt x="7599" y="9018"/>
                </a:lnTo>
                <a:lnTo>
                  <a:pt x="7599" y="2451"/>
                </a:lnTo>
                <a:lnTo>
                  <a:pt x="6065" y="914"/>
                </a:lnTo>
                <a:lnTo>
                  <a:pt x="3074" y="773"/>
                </a:lnTo>
                <a:lnTo>
                  <a:pt x="0" y="2451"/>
                </a:lnTo>
                <a:close/>
              </a:path>
              <a:path w="43365" h="72363">
                <a:moveTo>
                  <a:pt x="8639" y="17272"/>
                </a:moveTo>
                <a:lnTo>
                  <a:pt x="10025" y="15494"/>
                </a:lnTo>
                <a:lnTo>
                  <a:pt x="12548" y="12790"/>
                </a:lnTo>
                <a:lnTo>
                  <a:pt x="16076" y="9856"/>
                </a:lnTo>
                <a:lnTo>
                  <a:pt x="19389" y="8229"/>
                </a:lnTo>
                <a:lnTo>
                  <a:pt x="22712" y="7721"/>
                </a:lnTo>
                <a:lnTo>
                  <a:pt x="26841" y="8255"/>
                </a:lnTo>
                <a:lnTo>
                  <a:pt x="29869" y="10425"/>
                </a:lnTo>
                <a:lnTo>
                  <a:pt x="31964" y="13676"/>
                </a:lnTo>
                <a:lnTo>
                  <a:pt x="33497" y="17564"/>
                </a:lnTo>
                <a:lnTo>
                  <a:pt x="34221" y="22226"/>
                </a:lnTo>
                <a:lnTo>
                  <a:pt x="34419" y="27139"/>
                </a:lnTo>
                <a:lnTo>
                  <a:pt x="34419" y="29425"/>
                </a:lnTo>
                <a:lnTo>
                  <a:pt x="33721" y="33922"/>
                </a:lnTo>
                <a:lnTo>
                  <a:pt x="34232" y="50457"/>
                </a:lnTo>
                <a:lnTo>
                  <a:pt x="36377" y="48628"/>
                </a:lnTo>
                <a:lnTo>
                  <a:pt x="39823" y="43891"/>
                </a:lnTo>
                <a:lnTo>
                  <a:pt x="41148" y="41007"/>
                </a:lnTo>
                <a:lnTo>
                  <a:pt x="42029" y="37605"/>
                </a:lnTo>
                <a:lnTo>
                  <a:pt x="42922" y="34213"/>
                </a:lnTo>
                <a:lnTo>
                  <a:pt x="43365" y="30379"/>
                </a:lnTo>
                <a:lnTo>
                  <a:pt x="43365" y="22567"/>
                </a:lnTo>
                <a:lnTo>
                  <a:pt x="43019" y="19202"/>
                </a:lnTo>
                <a:lnTo>
                  <a:pt x="42321" y="16041"/>
                </a:lnTo>
                <a:lnTo>
                  <a:pt x="41622" y="12876"/>
                </a:lnTo>
                <a:lnTo>
                  <a:pt x="40506" y="10097"/>
                </a:lnTo>
                <a:lnTo>
                  <a:pt x="38991" y="7721"/>
                </a:lnTo>
                <a:lnTo>
                  <a:pt x="35510" y="3455"/>
                </a:lnTo>
                <a:lnTo>
                  <a:pt x="30693" y="698"/>
                </a:lnTo>
                <a:lnTo>
                  <a:pt x="27773" y="0"/>
                </a:lnTo>
                <a:lnTo>
                  <a:pt x="24364" y="0"/>
                </a:lnTo>
                <a:lnTo>
                  <a:pt x="21300" y="204"/>
                </a:lnTo>
                <a:lnTo>
                  <a:pt x="18460" y="953"/>
                </a:lnTo>
                <a:lnTo>
                  <a:pt x="15749" y="2260"/>
                </a:lnTo>
                <a:lnTo>
                  <a:pt x="13068" y="3938"/>
                </a:lnTo>
                <a:lnTo>
                  <a:pt x="10403" y="6184"/>
                </a:lnTo>
                <a:lnTo>
                  <a:pt x="7599" y="9018"/>
                </a:lnTo>
                <a:lnTo>
                  <a:pt x="8639" y="172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8602635" y="3390228"/>
            <a:ext cx="8625" cy="75844"/>
          </a:xfrm>
          <a:custGeom>
            <a:avLst/>
            <a:gdLst/>
            <a:ahLst/>
            <a:cxnLst/>
            <a:rect l="l" t="t" r="r" b="b"/>
            <a:pathLst>
              <a:path w="8625" h="75844">
                <a:moveTo>
                  <a:pt x="8625" y="74195"/>
                </a:moveTo>
                <a:lnTo>
                  <a:pt x="8625" y="1703"/>
                </a:lnTo>
                <a:lnTo>
                  <a:pt x="8416" y="939"/>
                </a:lnTo>
                <a:lnTo>
                  <a:pt x="5867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5"/>
                </a:lnTo>
                <a:lnTo>
                  <a:pt x="180" y="74930"/>
                </a:lnTo>
                <a:lnTo>
                  <a:pt x="2753" y="75844"/>
                </a:lnTo>
                <a:lnTo>
                  <a:pt x="5867" y="75844"/>
                </a:lnTo>
                <a:lnTo>
                  <a:pt x="8625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8630128" y="3413141"/>
            <a:ext cx="43365" cy="53658"/>
          </a:xfrm>
          <a:custGeom>
            <a:avLst/>
            <a:gdLst/>
            <a:ahLst/>
            <a:cxnLst/>
            <a:rect l="l" t="t" r="r" b="b"/>
            <a:pathLst>
              <a:path w="43365" h="53658">
                <a:moveTo>
                  <a:pt x="42972" y="16941"/>
                </a:moveTo>
                <a:lnTo>
                  <a:pt x="42177" y="14133"/>
                </a:lnTo>
                <a:lnTo>
                  <a:pt x="41407" y="11329"/>
                </a:lnTo>
                <a:lnTo>
                  <a:pt x="38487" y="6818"/>
                </a:lnTo>
                <a:lnTo>
                  <a:pt x="34674" y="3074"/>
                </a:lnTo>
                <a:lnTo>
                  <a:pt x="32076" y="1840"/>
                </a:lnTo>
                <a:lnTo>
                  <a:pt x="29466" y="623"/>
                </a:lnTo>
                <a:lnTo>
                  <a:pt x="26315" y="0"/>
                </a:lnTo>
                <a:lnTo>
                  <a:pt x="26355" y="7010"/>
                </a:lnTo>
                <a:lnTo>
                  <a:pt x="29516" y="8345"/>
                </a:lnTo>
                <a:lnTo>
                  <a:pt x="31636" y="11023"/>
                </a:lnTo>
                <a:lnTo>
                  <a:pt x="33768" y="13691"/>
                </a:lnTo>
                <a:lnTo>
                  <a:pt x="34772" y="17385"/>
                </a:lnTo>
                <a:lnTo>
                  <a:pt x="34664" y="22086"/>
                </a:lnTo>
                <a:lnTo>
                  <a:pt x="8945" y="22086"/>
                </a:lnTo>
                <a:lnTo>
                  <a:pt x="9018" y="20102"/>
                </a:lnTo>
                <a:lnTo>
                  <a:pt x="10454" y="3125"/>
                </a:lnTo>
                <a:lnTo>
                  <a:pt x="8078" y="4903"/>
                </a:lnTo>
                <a:lnTo>
                  <a:pt x="4128" y="9587"/>
                </a:lnTo>
                <a:lnTo>
                  <a:pt x="2623" y="12420"/>
                </a:lnTo>
                <a:lnTo>
                  <a:pt x="1569" y="15761"/>
                </a:lnTo>
                <a:lnTo>
                  <a:pt x="529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4" y="35370"/>
                </a:lnTo>
                <a:lnTo>
                  <a:pt x="1518" y="38696"/>
                </a:lnTo>
                <a:lnTo>
                  <a:pt x="2534" y="42012"/>
                </a:lnTo>
                <a:lnTo>
                  <a:pt x="4032" y="44781"/>
                </a:lnTo>
                <a:lnTo>
                  <a:pt x="6015" y="46991"/>
                </a:lnTo>
                <a:lnTo>
                  <a:pt x="10454" y="50864"/>
                </a:lnTo>
                <a:lnTo>
                  <a:pt x="13384" y="51981"/>
                </a:lnTo>
                <a:lnTo>
                  <a:pt x="16286" y="53097"/>
                </a:lnTo>
                <a:lnTo>
                  <a:pt x="19685" y="53658"/>
                </a:lnTo>
                <a:lnTo>
                  <a:pt x="23568" y="53658"/>
                </a:lnTo>
                <a:lnTo>
                  <a:pt x="27896" y="53492"/>
                </a:lnTo>
                <a:lnTo>
                  <a:pt x="31856" y="52805"/>
                </a:lnTo>
                <a:lnTo>
                  <a:pt x="35082" y="51981"/>
                </a:lnTo>
                <a:lnTo>
                  <a:pt x="37814" y="51106"/>
                </a:lnTo>
                <a:lnTo>
                  <a:pt x="41050" y="48831"/>
                </a:lnTo>
                <a:lnTo>
                  <a:pt x="41367" y="46177"/>
                </a:lnTo>
                <a:lnTo>
                  <a:pt x="40806" y="43013"/>
                </a:lnTo>
                <a:lnTo>
                  <a:pt x="38084" y="43282"/>
                </a:lnTo>
                <a:lnTo>
                  <a:pt x="34923" y="44550"/>
                </a:lnTo>
                <a:lnTo>
                  <a:pt x="32125" y="45439"/>
                </a:lnTo>
                <a:lnTo>
                  <a:pt x="28619" y="46202"/>
                </a:lnTo>
                <a:lnTo>
                  <a:pt x="24364" y="46394"/>
                </a:lnTo>
                <a:lnTo>
                  <a:pt x="21535" y="46394"/>
                </a:lnTo>
                <a:lnTo>
                  <a:pt x="17161" y="45137"/>
                </a:lnTo>
                <a:lnTo>
                  <a:pt x="13594" y="43117"/>
                </a:lnTo>
                <a:lnTo>
                  <a:pt x="11141" y="40003"/>
                </a:lnTo>
                <a:lnTo>
                  <a:pt x="9744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49"/>
                </a:lnTo>
                <a:lnTo>
                  <a:pt x="43365" y="24739"/>
                </a:lnTo>
                <a:lnTo>
                  <a:pt x="43365" y="19937"/>
                </a:lnTo>
                <a:lnTo>
                  <a:pt x="42972" y="16941"/>
                </a:lnTo>
                <a:close/>
              </a:path>
              <a:path w="43365" h="53658">
                <a:moveTo>
                  <a:pt x="9018" y="20102"/>
                </a:moveTo>
                <a:lnTo>
                  <a:pt x="9954" y="16370"/>
                </a:lnTo>
                <a:lnTo>
                  <a:pt x="11396" y="12928"/>
                </a:lnTo>
                <a:lnTo>
                  <a:pt x="14928" y="9094"/>
                </a:lnTo>
                <a:lnTo>
                  <a:pt x="18154" y="7416"/>
                </a:lnTo>
                <a:lnTo>
                  <a:pt x="22172" y="7010"/>
                </a:lnTo>
                <a:lnTo>
                  <a:pt x="26355" y="7010"/>
                </a:lnTo>
                <a:lnTo>
                  <a:pt x="26315" y="0"/>
                </a:lnTo>
                <a:lnTo>
                  <a:pt x="19159" y="0"/>
                </a:lnTo>
                <a:lnTo>
                  <a:pt x="16031" y="633"/>
                </a:lnTo>
                <a:lnTo>
                  <a:pt x="13251" y="1865"/>
                </a:lnTo>
                <a:lnTo>
                  <a:pt x="10454" y="3125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8693330" y="3413138"/>
            <a:ext cx="69916" cy="52933"/>
          </a:xfrm>
          <a:custGeom>
            <a:avLst/>
            <a:gdLst/>
            <a:ahLst/>
            <a:cxnLst/>
            <a:rect l="l" t="t" r="r" b="b"/>
            <a:pathLst>
              <a:path w="69916" h="52933">
                <a:moveTo>
                  <a:pt x="61433" y="52019"/>
                </a:moveTo>
                <a:lnTo>
                  <a:pt x="64033" y="52933"/>
                </a:lnTo>
                <a:lnTo>
                  <a:pt x="67147" y="52933"/>
                </a:lnTo>
                <a:lnTo>
                  <a:pt x="69916" y="51285"/>
                </a:lnTo>
                <a:lnTo>
                  <a:pt x="69916" y="17668"/>
                </a:lnTo>
                <a:lnTo>
                  <a:pt x="69645" y="15036"/>
                </a:lnTo>
                <a:lnTo>
                  <a:pt x="68566" y="10097"/>
                </a:lnTo>
                <a:lnTo>
                  <a:pt x="66384" y="6073"/>
                </a:lnTo>
                <a:lnTo>
                  <a:pt x="63446" y="2771"/>
                </a:lnTo>
                <a:lnTo>
                  <a:pt x="59324" y="561"/>
                </a:lnTo>
                <a:lnTo>
                  <a:pt x="56775" y="0"/>
                </a:lnTo>
                <a:lnTo>
                  <a:pt x="52473" y="0"/>
                </a:lnTo>
                <a:lnTo>
                  <a:pt x="48747" y="863"/>
                </a:lnTo>
                <a:lnTo>
                  <a:pt x="46173" y="2174"/>
                </a:lnTo>
                <a:lnTo>
                  <a:pt x="43502" y="3926"/>
                </a:lnTo>
                <a:lnTo>
                  <a:pt x="40659" y="6389"/>
                </a:lnTo>
                <a:lnTo>
                  <a:pt x="37605" y="9665"/>
                </a:lnTo>
                <a:lnTo>
                  <a:pt x="35496" y="5730"/>
                </a:lnTo>
                <a:lnTo>
                  <a:pt x="32468" y="2692"/>
                </a:lnTo>
                <a:lnTo>
                  <a:pt x="29908" y="1183"/>
                </a:lnTo>
                <a:lnTo>
                  <a:pt x="26805" y="229"/>
                </a:lnTo>
                <a:lnTo>
                  <a:pt x="23105" y="0"/>
                </a:lnTo>
                <a:lnTo>
                  <a:pt x="20556" y="0"/>
                </a:lnTo>
                <a:lnTo>
                  <a:pt x="18028" y="726"/>
                </a:lnTo>
                <a:lnTo>
                  <a:pt x="13028" y="3571"/>
                </a:lnTo>
                <a:lnTo>
                  <a:pt x="10454" y="5831"/>
                </a:lnTo>
                <a:lnTo>
                  <a:pt x="7807" y="8902"/>
                </a:lnTo>
                <a:lnTo>
                  <a:pt x="7807" y="2440"/>
                </a:lnTo>
                <a:lnTo>
                  <a:pt x="5831" y="838"/>
                </a:lnTo>
                <a:lnTo>
                  <a:pt x="3128" y="763"/>
                </a:lnTo>
                <a:lnTo>
                  <a:pt x="0" y="2440"/>
                </a:lnTo>
                <a:lnTo>
                  <a:pt x="0" y="51285"/>
                </a:lnTo>
                <a:lnTo>
                  <a:pt x="194" y="52019"/>
                </a:lnTo>
                <a:lnTo>
                  <a:pt x="2757" y="52933"/>
                </a:lnTo>
                <a:lnTo>
                  <a:pt x="5882" y="52933"/>
                </a:lnTo>
                <a:lnTo>
                  <a:pt x="8639" y="51285"/>
                </a:lnTo>
                <a:lnTo>
                  <a:pt x="8639" y="17146"/>
                </a:lnTo>
                <a:lnTo>
                  <a:pt x="11008" y="14071"/>
                </a:lnTo>
                <a:lnTo>
                  <a:pt x="15234" y="10162"/>
                </a:lnTo>
                <a:lnTo>
                  <a:pt x="19270" y="7760"/>
                </a:lnTo>
                <a:lnTo>
                  <a:pt x="22873" y="7760"/>
                </a:lnTo>
                <a:lnTo>
                  <a:pt x="25422" y="8740"/>
                </a:lnTo>
                <a:lnTo>
                  <a:pt x="28328" y="11559"/>
                </a:lnTo>
                <a:lnTo>
                  <a:pt x="29674" y="14263"/>
                </a:lnTo>
                <a:lnTo>
                  <a:pt x="30448" y="17668"/>
                </a:lnTo>
                <a:lnTo>
                  <a:pt x="30643" y="21602"/>
                </a:lnTo>
                <a:lnTo>
                  <a:pt x="30643" y="51285"/>
                </a:lnTo>
                <a:lnTo>
                  <a:pt x="30826" y="52019"/>
                </a:lnTo>
                <a:lnTo>
                  <a:pt x="33440" y="52933"/>
                </a:lnTo>
                <a:lnTo>
                  <a:pt x="36464" y="52933"/>
                </a:lnTo>
                <a:lnTo>
                  <a:pt x="39283" y="51285"/>
                </a:lnTo>
                <a:lnTo>
                  <a:pt x="39283" y="17146"/>
                </a:lnTo>
                <a:lnTo>
                  <a:pt x="41687" y="14071"/>
                </a:lnTo>
                <a:lnTo>
                  <a:pt x="45904" y="10162"/>
                </a:lnTo>
                <a:lnTo>
                  <a:pt x="49911" y="7760"/>
                </a:lnTo>
                <a:lnTo>
                  <a:pt x="53503" y="7760"/>
                </a:lnTo>
                <a:lnTo>
                  <a:pt x="56088" y="8740"/>
                </a:lnTo>
                <a:lnTo>
                  <a:pt x="59018" y="11559"/>
                </a:lnTo>
                <a:lnTo>
                  <a:pt x="60358" y="14263"/>
                </a:lnTo>
                <a:lnTo>
                  <a:pt x="61041" y="17668"/>
                </a:lnTo>
                <a:lnTo>
                  <a:pt x="61225" y="21602"/>
                </a:lnTo>
                <a:lnTo>
                  <a:pt x="61225" y="51285"/>
                </a:lnTo>
                <a:lnTo>
                  <a:pt x="61433" y="520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8782735" y="3413141"/>
            <a:ext cx="43351" cy="53658"/>
          </a:xfrm>
          <a:custGeom>
            <a:avLst/>
            <a:gdLst/>
            <a:ahLst/>
            <a:cxnLst/>
            <a:rect l="l" t="t" r="r" b="b"/>
            <a:pathLst>
              <a:path w="43351" h="53658">
                <a:moveTo>
                  <a:pt x="42974" y="16941"/>
                </a:moveTo>
                <a:lnTo>
                  <a:pt x="42177" y="14133"/>
                </a:lnTo>
                <a:lnTo>
                  <a:pt x="41393" y="11329"/>
                </a:lnTo>
                <a:lnTo>
                  <a:pt x="38488" y="6818"/>
                </a:lnTo>
                <a:lnTo>
                  <a:pt x="34676" y="3074"/>
                </a:lnTo>
                <a:lnTo>
                  <a:pt x="32080" y="1840"/>
                </a:lnTo>
                <a:lnTo>
                  <a:pt x="29466" y="623"/>
                </a:lnTo>
                <a:lnTo>
                  <a:pt x="26316" y="0"/>
                </a:lnTo>
                <a:lnTo>
                  <a:pt x="26352" y="7010"/>
                </a:lnTo>
                <a:lnTo>
                  <a:pt x="29502" y="8345"/>
                </a:lnTo>
                <a:lnTo>
                  <a:pt x="31636" y="11023"/>
                </a:lnTo>
                <a:lnTo>
                  <a:pt x="33771" y="13691"/>
                </a:lnTo>
                <a:lnTo>
                  <a:pt x="34772" y="17385"/>
                </a:lnTo>
                <a:lnTo>
                  <a:pt x="34664" y="22086"/>
                </a:lnTo>
                <a:lnTo>
                  <a:pt x="8949" y="22086"/>
                </a:lnTo>
                <a:lnTo>
                  <a:pt x="9022" y="20102"/>
                </a:lnTo>
                <a:lnTo>
                  <a:pt x="10444" y="3125"/>
                </a:lnTo>
                <a:lnTo>
                  <a:pt x="8064" y="4903"/>
                </a:lnTo>
                <a:lnTo>
                  <a:pt x="4130" y="9587"/>
                </a:lnTo>
                <a:lnTo>
                  <a:pt x="2625" y="12420"/>
                </a:lnTo>
                <a:lnTo>
                  <a:pt x="1569" y="15761"/>
                </a:lnTo>
                <a:lnTo>
                  <a:pt x="525" y="19113"/>
                </a:lnTo>
                <a:lnTo>
                  <a:pt x="0" y="22871"/>
                </a:lnTo>
                <a:lnTo>
                  <a:pt x="0" y="31482"/>
                </a:lnTo>
                <a:lnTo>
                  <a:pt x="500" y="35370"/>
                </a:lnTo>
                <a:lnTo>
                  <a:pt x="1520" y="38696"/>
                </a:lnTo>
                <a:lnTo>
                  <a:pt x="2524" y="42012"/>
                </a:lnTo>
                <a:lnTo>
                  <a:pt x="4032" y="44781"/>
                </a:lnTo>
                <a:lnTo>
                  <a:pt x="6019" y="46991"/>
                </a:lnTo>
                <a:lnTo>
                  <a:pt x="10454" y="50864"/>
                </a:lnTo>
                <a:lnTo>
                  <a:pt x="13385" y="51981"/>
                </a:lnTo>
                <a:lnTo>
                  <a:pt x="16290" y="53097"/>
                </a:lnTo>
                <a:lnTo>
                  <a:pt x="19685" y="53658"/>
                </a:lnTo>
                <a:lnTo>
                  <a:pt x="23569" y="53658"/>
                </a:lnTo>
                <a:lnTo>
                  <a:pt x="27896" y="53492"/>
                </a:lnTo>
                <a:lnTo>
                  <a:pt x="31856" y="52805"/>
                </a:lnTo>
                <a:lnTo>
                  <a:pt x="35078" y="51981"/>
                </a:lnTo>
                <a:lnTo>
                  <a:pt x="37815" y="51106"/>
                </a:lnTo>
                <a:lnTo>
                  <a:pt x="41051" y="48831"/>
                </a:lnTo>
                <a:lnTo>
                  <a:pt x="41367" y="46177"/>
                </a:lnTo>
                <a:lnTo>
                  <a:pt x="40806" y="43013"/>
                </a:lnTo>
                <a:lnTo>
                  <a:pt x="38070" y="43282"/>
                </a:lnTo>
                <a:lnTo>
                  <a:pt x="34921" y="44550"/>
                </a:lnTo>
                <a:lnTo>
                  <a:pt x="32127" y="45439"/>
                </a:lnTo>
                <a:lnTo>
                  <a:pt x="28620" y="46202"/>
                </a:lnTo>
                <a:lnTo>
                  <a:pt x="24368" y="46394"/>
                </a:lnTo>
                <a:lnTo>
                  <a:pt x="21535" y="46394"/>
                </a:lnTo>
                <a:lnTo>
                  <a:pt x="17157" y="45137"/>
                </a:lnTo>
                <a:lnTo>
                  <a:pt x="13594" y="43117"/>
                </a:lnTo>
                <a:lnTo>
                  <a:pt x="11142" y="40003"/>
                </a:lnTo>
                <a:lnTo>
                  <a:pt x="9745" y="35979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40" y="27749"/>
                </a:lnTo>
                <a:lnTo>
                  <a:pt x="43351" y="24739"/>
                </a:lnTo>
                <a:lnTo>
                  <a:pt x="43351" y="19937"/>
                </a:lnTo>
                <a:lnTo>
                  <a:pt x="42974" y="16941"/>
                </a:lnTo>
                <a:close/>
              </a:path>
              <a:path w="43351" h="53658">
                <a:moveTo>
                  <a:pt x="9022" y="20102"/>
                </a:moveTo>
                <a:lnTo>
                  <a:pt x="9950" y="16370"/>
                </a:lnTo>
                <a:lnTo>
                  <a:pt x="11398" y="12928"/>
                </a:lnTo>
                <a:lnTo>
                  <a:pt x="14930" y="9094"/>
                </a:lnTo>
                <a:lnTo>
                  <a:pt x="18152" y="7416"/>
                </a:lnTo>
                <a:lnTo>
                  <a:pt x="22172" y="7010"/>
                </a:lnTo>
                <a:lnTo>
                  <a:pt x="26352" y="7010"/>
                </a:lnTo>
                <a:lnTo>
                  <a:pt x="26316" y="0"/>
                </a:lnTo>
                <a:lnTo>
                  <a:pt x="19156" y="0"/>
                </a:lnTo>
                <a:lnTo>
                  <a:pt x="16031" y="633"/>
                </a:lnTo>
                <a:lnTo>
                  <a:pt x="13248" y="1865"/>
                </a:lnTo>
                <a:lnTo>
                  <a:pt x="10444" y="3125"/>
                </a:lnTo>
                <a:lnTo>
                  <a:pt x="9022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8845927" y="3413138"/>
            <a:ext cx="40596" cy="52933"/>
          </a:xfrm>
          <a:custGeom>
            <a:avLst/>
            <a:gdLst/>
            <a:ahLst/>
            <a:cxnLst/>
            <a:rect l="l" t="t" r="r" b="b"/>
            <a:pathLst>
              <a:path w="40596" h="52933">
                <a:moveTo>
                  <a:pt x="5886" y="52933"/>
                </a:moveTo>
                <a:lnTo>
                  <a:pt x="8657" y="51285"/>
                </a:lnTo>
                <a:lnTo>
                  <a:pt x="8657" y="17146"/>
                </a:lnTo>
                <a:lnTo>
                  <a:pt x="11023" y="14071"/>
                </a:lnTo>
                <a:lnTo>
                  <a:pt x="13288" y="11750"/>
                </a:lnTo>
                <a:lnTo>
                  <a:pt x="17618" y="8559"/>
                </a:lnTo>
                <a:lnTo>
                  <a:pt x="21957" y="7760"/>
                </a:lnTo>
                <a:lnTo>
                  <a:pt x="25095" y="8092"/>
                </a:lnTo>
                <a:lnTo>
                  <a:pt x="27644" y="9387"/>
                </a:lnTo>
                <a:lnTo>
                  <a:pt x="30294" y="12801"/>
                </a:lnTo>
                <a:lnTo>
                  <a:pt x="31319" y="15965"/>
                </a:lnTo>
                <a:lnTo>
                  <a:pt x="31957" y="19903"/>
                </a:lnTo>
                <a:lnTo>
                  <a:pt x="31957" y="51285"/>
                </a:lnTo>
                <a:lnTo>
                  <a:pt x="32166" y="52019"/>
                </a:lnTo>
                <a:lnTo>
                  <a:pt x="34714" y="52933"/>
                </a:lnTo>
                <a:lnTo>
                  <a:pt x="37828" y="52933"/>
                </a:lnTo>
                <a:lnTo>
                  <a:pt x="40596" y="51285"/>
                </a:lnTo>
                <a:lnTo>
                  <a:pt x="40596" y="18021"/>
                </a:lnTo>
                <a:lnTo>
                  <a:pt x="40316" y="15036"/>
                </a:lnTo>
                <a:lnTo>
                  <a:pt x="39154" y="10097"/>
                </a:lnTo>
                <a:lnTo>
                  <a:pt x="36874" y="6073"/>
                </a:lnTo>
                <a:lnTo>
                  <a:pt x="33807" y="2771"/>
                </a:lnTo>
                <a:lnTo>
                  <a:pt x="29516" y="561"/>
                </a:lnTo>
                <a:lnTo>
                  <a:pt x="26870" y="0"/>
                </a:lnTo>
                <a:lnTo>
                  <a:pt x="21035" y="0"/>
                </a:lnTo>
                <a:lnTo>
                  <a:pt x="18388" y="726"/>
                </a:lnTo>
                <a:lnTo>
                  <a:pt x="15753" y="2148"/>
                </a:lnTo>
                <a:lnTo>
                  <a:pt x="13117" y="3571"/>
                </a:lnTo>
                <a:lnTo>
                  <a:pt x="10468" y="5831"/>
                </a:lnTo>
                <a:lnTo>
                  <a:pt x="7811" y="8902"/>
                </a:lnTo>
                <a:lnTo>
                  <a:pt x="7811" y="2440"/>
                </a:lnTo>
                <a:lnTo>
                  <a:pt x="5849" y="838"/>
                </a:lnTo>
                <a:lnTo>
                  <a:pt x="3128" y="763"/>
                </a:lnTo>
                <a:lnTo>
                  <a:pt x="0" y="2440"/>
                </a:lnTo>
                <a:lnTo>
                  <a:pt x="0" y="51285"/>
                </a:lnTo>
                <a:lnTo>
                  <a:pt x="186" y="52019"/>
                </a:lnTo>
                <a:lnTo>
                  <a:pt x="2760" y="52933"/>
                </a:lnTo>
                <a:lnTo>
                  <a:pt x="5886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8902158" y="3400855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4" y="1703"/>
                </a:moveTo>
                <a:lnTo>
                  <a:pt x="16898" y="1220"/>
                </a:lnTo>
                <a:lnTo>
                  <a:pt x="14216" y="0"/>
                </a:lnTo>
                <a:lnTo>
                  <a:pt x="11088" y="0"/>
                </a:lnTo>
                <a:lnTo>
                  <a:pt x="8333" y="1703"/>
                </a:lnTo>
                <a:lnTo>
                  <a:pt x="8333" y="13323"/>
                </a:lnTo>
                <a:lnTo>
                  <a:pt x="1789" y="13323"/>
                </a:lnTo>
                <a:lnTo>
                  <a:pt x="339" y="14464"/>
                </a:lnTo>
                <a:lnTo>
                  <a:pt x="0" y="17056"/>
                </a:lnTo>
                <a:lnTo>
                  <a:pt x="1738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0" y="56641"/>
                </a:lnTo>
                <a:lnTo>
                  <a:pt x="10415" y="60440"/>
                </a:lnTo>
                <a:lnTo>
                  <a:pt x="12646" y="63158"/>
                </a:lnTo>
                <a:lnTo>
                  <a:pt x="15821" y="64846"/>
                </a:lnTo>
                <a:lnTo>
                  <a:pt x="19655" y="65850"/>
                </a:lnTo>
                <a:lnTo>
                  <a:pt x="24512" y="65670"/>
                </a:lnTo>
                <a:lnTo>
                  <a:pt x="27504" y="65112"/>
                </a:lnTo>
                <a:lnTo>
                  <a:pt x="30455" y="63093"/>
                </a:lnTo>
                <a:lnTo>
                  <a:pt x="30801" y="59983"/>
                </a:lnTo>
                <a:lnTo>
                  <a:pt x="30801" y="59334"/>
                </a:lnTo>
                <a:lnTo>
                  <a:pt x="29013" y="56757"/>
                </a:lnTo>
                <a:lnTo>
                  <a:pt x="26348" y="57783"/>
                </a:lnTo>
                <a:lnTo>
                  <a:pt x="23569" y="58190"/>
                </a:lnTo>
                <a:lnTo>
                  <a:pt x="19364" y="57326"/>
                </a:lnTo>
                <a:lnTo>
                  <a:pt x="17449" y="53898"/>
                </a:lnTo>
                <a:lnTo>
                  <a:pt x="16974" y="51346"/>
                </a:lnTo>
                <a:lnTo>
                  <a:pt x="16974" y="20750"/>
                </a:lnTo>
                <a:lnTo>
                  <a:pt x="29074" y="20750"/>
                </a:lnTo>
                <a:lnTo>
                  <a:pt x="30640" y="19302"/>
                </a:lnTo>
                <a:lnTo>
                  <a:pt x="30801" y="16369"/>
                </a:lnTo>
                <a:lnTo>
                  <a:pt x="29074" y="13323"/>
                </a:lnTo>
                <a:lnTo>
                  <a:pt x="16974" y="13323"/>
                </a:lnTo>
                <a:lnTo>
                  <a:pt x="1697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8947537" y="3413138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8" y="46075"/>
                </a:moveTo>
                <a:lnTo>
                  <a:pt x="17701" y="46673"/>
                </a:lnTo>
                <a:lnTo>
                  <a:pt x="16339" y="53657"/>
                </a:lnTo>
                <a:lnTo>
                  <a:pt x="19173" y="53657"/>
                </a:lnTo>
                <a:lnTo>
                  <a:pt x="21845" y="53035"/>
                </a:lnTo>
                <a:lnTo>
                  <a:pt x="26906" y="50496"/>
                </a:lnTo>
                <a:lnTo>
                  <a:pt x="25952" y="43677"/>
                </a:lnTo>
                <a:lnTo>
                  <a:pt x="22078" y="46075"/>
                </a:lnTo>
                <a:close/>
              </a:path>
              <a:path w="26906" h="53657">
                <a:moveTo>
                  <a:pt x="3296" y="12103"/>
                </a:moveTo>
                <a:lnTo>
                  <a:pt x="5947" y="11534"/>
                </a:lnTo>
                <a:lnTo>
                  <a:pt x="9147" y="9791"/>
                </a:lnTo>
                <a:lnTo>
                  <a:pt x="11904" y="8585"/>
                </a:lnTo>
                <a:lnTo>
                  <a:pt x="15285" y="7545"/>
                </a:lnTo>
                <a:lnTo>
                  <a:pt x="19331" y="7278"/>
                </a:lnTo>
                <a:lnTo>
                  <a:pt x="22997" y="7519"/>
                </a:lnTo>
                <a:lnTo>
                  <a:pt x="26819" y="9222"/>
                </a:lnTo>
                <a:lnTo>
                  <a:pt x="29163" y="12344"/>
                </a:lnTo>
                <a:lnTo>
                  <a:pt x="29922" y="15227"/>
                </a:lnTo>
                <a:lnTo>
                  <a:pt x="30118" y="18773"/>
                </a:lnTo>
                <a:lnTo>
                  <a:pt x="30118" y="22567"/>
                </a:lnTo>
                <a:lnTo>
                  <a:pt x="19954" y="22567"/>
                </a:lnTo>
                <a:lnTo>
                  <a:pt x="16657" y="22913"/>
                </a:lnTo>
                <a:lnTo>
                  <a:pt x="13729" y="23572"/>
                </a:lnTo>
                <a:lnTo>
                  <a:pt x="10800" y="24245"/>
                </a:lnTo>
                <a:lnTo>
                  <a:pt x="8326" y="25250"/>
                </a:lnTo>
                <a:lnTo>
                  <a:pt x="4269" y="27928"/>
                </a:lnTo>
                <a:lnTo>
                  <a:pt x="1630" y="31636"/>
                </a:lnTo>
                <a:lnTo>
                  <a:pt x="0" y="36056"/>
                </a:lnTo>
                <a:lnTo>
                  <a:pt x="0" y="38811"/>
                </a:lnTo>
                <a:lnTo>
                  <a:pt x="392" y="43246"/>
                </a:lnTo>
                <a:lnTo>
                  <a:pt x="1965" y="46940"/>
                </a:lnTo>
                <a:lnTo>
                  <a:pt x="4474" y="49758"/>
                </a:lnTo>
                <a:lnTo>
                  <a:pt x="7599" y="51993"/>
                </a:lnTo>
                <a:lnTo>
                  <a:pt x="11624" y="53329"/>
                </a:lnTo>
                <a:lnTo>
                  <a:pt x="16339" y="53657"/>
                </a:lnTo>
                <a:lnTo>
                  <a:pt x="17701" y="46673"/>
                </a:lnTo>
                <a:lnTo>
                  <a:pt x="14921" y="46673"/>
                </a:lnTo>
                <a:lnTo>
                  <a:pt x="12740" y="45910"/>
                </a:lnTo>
                <a:lnTo>
                  <a:pt x="9636" y="42914"/>
                </a:lnTo>
                <a:lnTo>
                  <a:pt x="8863" y="38367"/>
                </a:lnTo>
                <a:lnTo>
                  <a:pt x="9673" y="34429"/>
                </a:lnTo>
                <a:lnTo>
                  <a:pt x="12211" y="31495"/>
                </a:lnTo>
                <a:lnTo>
                  <a:pt x="14810" y="30073"/>
                </a:lnTo>
                <a:lnTo>
                  <a:pt x="18301" y="29249"/>
                </a:lnTo>
                <a:lnTo>
                  <a:pt x="22726" y="29033"/>
                </a:lnTo>
                <a:lnTo>
                  <a:pt x="30118" y="29033"/>
                </a:lnTo>
                <a:lnTo>
                  <a:pt x="30118" y="39397"/>
                </a:lnTo>
                <a:lnTo>
                  <a:pt x="25952" y="43677"/>
                </a:lnTo>
                <a:lnTo>
                  <a:pt x="26906" y="50496"/>
                </a:lnTo>
                <a:lnTo>
                  <a:pt x="31272" y="46446"/>
                </a:lnTo>
                <a:lnTo>
                  <a:pt x="31272" y="51335"/>
                </a:lnTo>
                <a:lnTo>
                  <a:pt x="33367" y="52908"/>
                </a:lnTo>
                <a:lnTo>
                  <a:pt x="35942" y="52959"/>
                </a:lnTo>
                <a:lnTo>
                  <a:pt x="38695" y="51335"/>
                </a:lnTo>
                <a:lnTo>
                  <a:pt x="38695" y="15368"/>
                </a:lnTo>
                <a:lnTo>
                  <a:pt x="38379" y="12700"/>
                </a:lnTo>
                <a:lnTo>
                  <a:pt x="37043" y="8143"/>
                </a:lnTo>
                <a:lnTo>
                  <a:pt x="34505" y="4701"/>
                </a:lnTo>
                <a:lnTo>
                  <a:pt x="31136" y="1993"/>
                </a:lnTo>
                <a:lnTo>
                  <a:pt x="26380" y="406"/>
                </a:lnTo>
                <a:lnTo>
                  <a:pt x="23500" y="0"/>
                </a:lnTo>
                <a:lnTo>
                  <a:pt x="20116" y="0"/>
                </a:lnTo>
                <a:lnTo>
                  <a:pt x="16512" y="179"/>
                </a:lnTo>
                <a:lnTo>
                  <a:pt x="12948" y="863"/>
                </a:lnTo>
                <a:lnTo>
                  <a:pt x="9805" y="1817"/>
                </a:lnTo>
                <a:lnTo>
                  <a:pt x="5824" y="3555"/>
                </a:lnTo>
                <a:lnTo>
                  <a:pt x="2487" y="6706"/>
                </a:lnTo>
                <a:lnTo>
                  <a:pt x="2303" y="9387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9002059" y="3400855"/>
            <a:ext cx="30805" cy="65850"/>
          </a:xfrm>
          <a:custGeom>
            <a:avLst/>
            <a:gdLst/>
            <a:ahLst/>
            <a:cxnLst/>
            <a:rect l="l" t="t" r="r" b="b"/>
            <a:pathLst>
              <a:path w="30805" h="65850">
                <a:moveTo>
                  <a:pt x="16973" y="1703"/>
                </a:moveTo>
                <a:lnTo>
                  <a:pt x="16753" y="989"/>
                </a:lnTo>
                <a:lnTo>
                  <a:pt x="14204" y="0"/>
                </a:lnTo>
                <a:lnTo>
                  <a:pt x="11090" y="0"/>
                </a:lnTo>
                <a:lnTo>
                  <a:pt x="8333" y="1703"/>
                </a:lnTo>
                <a:lnTo>
                  <a:pt x="8333" y="13323"/>
                </a:lnTo>
                <a:lnTo>
                  <a:pt x="1788" y="13323"/>
                </a:lnTo>
                <a:lnTo>
                  <a:pt x="341" y="14464"/>
                </a:lnTo>
                <a:lnTo>
                  <a:pt x="0" y="17056"/>
                </a:lnTo>
                <a:lnTo>
                  <a:pt x="1727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3" y="56641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0" y="64846"/>
                </a:lnTo>
                <a:lnTo>
                  <a:pt x="19659" y="65850"/>
                </a:lnTo>
                <a:lnTo>
                  <a:pt x="24516" y="65670"/>
                </a:lnTo>
                <a:lnTo>
                  <a:pt x="27506" y="65112"/>
                </a:lnTo>
                <a:lnTo>
                  <a:pt x="30444" y="63093"/>
                </a:lnTo>
                <a:lnTo>
                  <a:pt x="30805" y="59983"/>
                </a:lnTo>
                <a:lnTo>
                  <a:pt x="30805" y="59334"/>
                </a:lnTo>
                <a:lnTo>
                  <a:pt x="29000" y="56757"/>
                </a:lnTo>
                <a:lnTo>
                  <a:pt x="26351" y="57783"/>
                </a:lnTo>
                <a:lnTo>
                  <a:pt x="23568" y="58190"/>
                </a:lnTo>
                <a:lnTo>
                  <a:pt x="19363" y="57326"/>
                </a:lnTo>
                <a:lnTo>
                  <a:pt x="17452" y="53898"/>
                </a:lnTo>
                <a:lnTo>
                  <a:pt x="16973" y="51346"/>
                </a:lnTo>
                <a:lnTo>
                  <a:pt x="16973" y="20750"/>
                </a:lnTo>
                <a:lnTo>
                  <a:pt x="29062" y="20750"/>
                </a:lnTo>
                <a:lnTo>
                  <a:pt x="30628" y="19302"/>
                </a:lnTo>
                <a:lnTo>
                  <a:pt x="30805" y="16369"/>
                </a:lnTo>
                <a:lnTo>
                  <a:pt x="29062" y="13323"/>
                </a:lnTo>
                <a:lnTo>
                  <a:pt x="16973" y="13323"/>
                </a:lnTo>
                <a:lnTo>
                  <a:pt x="1697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9049586" y="3393785"/>
            <a:ext cx="10688" cy="72287"/>
          </a:xfrm>
          <a:custGeom>
            <a:avLst/>
            <a:gdLst/>
            <a:ahLst/>
            <a:cxnLst/>
            <a:rect l="l" t="t" r="r" b="b"/>
            <a:pathLst>
              <a:path w="10688" h="72287">
                <a:moveTo>
                  <a:pt x="0" y="5410"/>
                </a:moveTo>
                <a:lnTo>
                  <a:pt x="377" y="8877"/>
                </a:lnTo>
                <a:lnTo>
                  <a:pt x="3271" y="10731"/>
                </a:lnTo>
                <a:lnTo>
                  <a:pt x="7350" y="10731"/>
                </a:lnTo>
                <a:lnTo>
                  <a:pt x="10306" y="8837"/>
                </a:lnTo>
                <a:lnTo>
                  <a:pt x="10688" y="5294"/>
                </a:lnTo>
                <a:lnTo>
                  <a:pt x="10317" y="1842"/>
                </a:lnTo>
                <a:lnTo>
                  <a:pt x="7415" y="0"/>
                </a:lnTo>
                <a:lnTo>
                  <a:pt x="3329" y="0"/>
                </a:lnTo>
                <a:lnTo>
                  <a:pt x="377" y="1893"/>
                </a:lnTo>
                <a:lnTo>
                  <a:pt x="0" y="5410"/>
                </a:lnTo>
                <a:close/>
              </a:path>
              <a:path w="10688" h="72287">
                <a:moveTo>
                  <a:pt x="1234" y="71372"/>
                </a:moveTo>
                <a:lnTo>
                  <a:pt x="3811" y="72287"/>
                </a:lnTo>
                <a:lnTo>
                  <a:pt x="6922" y="72287"/>
                </a:lnTo>
                <a:lnTo>
                  <a:pt x="9693" y="70638"/>
                </a:lnTo>
                <a:lnTo>
                  <a:pt x="9693" y="21794"/>
                </a:lnTo>
                <a:lnTo>
                  <a:pt x="9474" y="21095"/>
                </a:lnTo>
                <a:lnTo>
                  <a:pt x="6922" y="20156"/>
                </a:lnTo>
                <a:lnTo>
                  <a:pt x="3811" y="20156"/>
                </a:lnTo>
                <a:lnTo>
                  <a:pt x="1050" y="21794"/>
                </a:lnTo>
                <a:lnTo>
                  <a:pt x="1050" y="70638"/>
                </a:lnTo>
                <a:lnTo>
                  <a:pt x="1234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9077979" y="3413138"/>
            <a:ext cx="47128" cy="53657"/>
          </a:xfrm>
          <a:custGeom>
            <a:avLst/>
            <a:gdLst/>
            <a:ahLst/>
            <a:cxnLst/>
            <a:rect l="l" t="t" r="r" b="b"/>
            <a:pathLst>
              <a:path w="47128" h="53657">
                <a:moveTo>
                  <a:pt x="8947" y="23914"/>
                </a:moveTo>
                <a:lnTo>
                  <a:pt x="9255" y="21351"/>
                </a:lnTo>
                <a:lnTo>
                  <a:pt x="9832" y="19000"/>
                </a:lnTo>
                <a:lnTo>
                  <a:pt x="11304" y="14604"/>
                </a:lnTo>
                <a:lnTo>
                  <a:pt x="13694" y="11177"/>
                </a:lnTo>
                <a:lnTo>
                  <a:pt x="17064" y="8902"/>
                </a:lnTo>
                <a:lnTo>
                  <a:pt x="21121" y="7494"/>
                </a:lnTo>
                <a:lnTo>
                  <a:pt x="26478" y="7494"/>
                </a:lnTo>
                <a:lnTo>
                  <a:pt x="30679" y="9042"/>
                </a:lnTo>
                <a:lnTo>
                  <a:pt x="34016" y="11469"/>
                </a:lnTo>
                <a:lnTo>
                  <a:pt x="36208" y="15011"/>
                </a:lnTo>
                <a:lnTo>
                  <a:pt x="37458" y="19432"/>
                </a:lnTo>
                <a:lnTo>
                  <a:pt x="38182" y="24284"/>
                </a:lnTo>
                <a:lnTo>
                  <a:pt x="38182" y="29745"/>
                </a:lnTo>
                <a:lnTo>
                  <a:pt x="37901" y="32324"/>
                </a:lnTo>
                <a:lnTo>
                  <a:pt x="36771" y="37033"/>
                </a:lnTo>
                <a:lnTo>
                  <a:pt x="36565" y="50280"/>
                </a:lnTo>
                <a:lnTo>
                  <a:pt x="39079" y="48387"/>
                </a:lnTo>
                <a:lnTo>
                  <a:pt x="43084" y="43548"/>
                </a:lnTo>
                <a:lnTo>
                  <a:pt x="44593" y="40653"/>
                </a:lnTo>
                <a:lnTo>
                  <a:pt x="45612" y="37302"/>
                </a:lnTo>
                <a:lnTo>
                  <a:pt x="46616" y="33962"/>
                </a:lnTo>
                <a:lnTo>
                  <a:pt x="47128" y="30304"/>
                </a:lnTo>
                <a:lnTo>
                  <a:pt x="47128" y="22240"/>
                </a:lnTo>
                <a:lnTo>
                  <a:pt x="46653" y="18568"/>
                </a:lnTo>
                <a:lnTo>
                  <a:pt x="45684" y="15303"/>
                </a:lnTo>
                <a:lnTo>
                  <a:pt x="44726" y="12052"/>
                </a:lnTo>
                <a:lnTo>
                  <a:pt x="43294" y="9283"/>
                </a:lnTo>
                <a:lnTo>
                  <a:pt x="41367" y="7012"/>
                </a:lnTo>
                <a:lnTo>
                  <a:pt x="37054" y="2987"/>
                </a:lnTo>
                <a:lnTo>
                  <a:pt x="34175" y="1791"/>
                </a:lnTo>
                <a:lnTo>
                  <a:pt x="31295" y="612"/>
                </a:lnTo>
                <a:lnTo>
                  <a:pt x="27910" y="0"/>
                </a:lnTo>
                <a:lnTo>
                  <a:pt x="20030" y="0"/>
                </a:lnTo>
                <a:lnTo>
                  <a:pt x="16509" y="673"/>
                </a:lnTo>
                <a:lnTo>
                  <a:pt x="13511" y="2007"/>
                </a:lnTo>
                <a:lnTo>
                  <a:pt x="10505" y="3355"/>
                </a:lnTo>
                <a:lnTo>
                  <a:pt x="8007" y="5233"/>
                </a:lnTo>
                <a:lnTo>
                  <a:pt x="3985" y="10086"/>
                </a:lnTo>
                <a:lnTo>
                  <a:pt x="2487" y="12956"/>
                </a:lnTo>
                <a:lnTo>
                  <a:pt x="1498" y="16308"/>
                </a:lnTo>
                <a:lnTo>
                  <a:pt x="504" y="19659"/>
                </a:lnTo>
                <a:lnTo>
                  <a:pt x="0" y="23317"/>
                </a:lnTo>
                <a:lnTo>
                  <a:pt x="0" y="31419"/>
                </a:lnTo>
                <a:lnTo>
                  <a:pt x="478" y="35118"/>
                </a:lnTo>
                <a:lnTo>
                  <a:pt x="1412" y="38367"/>
                </a:lnTo>
                <a:lnTo>
                  <a:pt x="2354" y="41619"/>
                </a:lnTo>
                <a:lnTo>
                  <a:pt x="3787" y="44387"/>
                </a:lnTo>
                <a:lnTo>
                  <a:pt x="5713" y="46673"/>
                </a:lnTo>
                <a:lnTo>
                  <a:pt x="10030" y="50686"/>
                </a:lnTo>
                <a:lnTo>
                  <a:pt x="8947" y="29375"/>
                </a:lnTo>
                <a:lnTo>
                  <a:pt x="8947" y="23914"/>
                </a:lnTo>
                <a:close/>
              </a:path>
              <a:path w="47128" h="53657">
                <a:moveTo>
                  <a:pt x="9673" y="34239"/>
                </a:moveTo>
                <a:lnTo>
                  <a:pt x="8947" y="29375"/>
                </a:lnTo>
                <a:lnTo>
                  <a:pt x="10030" y="50686"/>
                </a:lnTo>
                <a:lnTo>
                  <a:pt x="12909" y="51879"/>
                </a:lnTo>
                <a:lnTo>
                  <a:pt x="15789" y="53074"/>
                </a:lnTo>
                <a:lnTo>
                  <a:pt x="19174" y="53657"/>
                </a:lnTo>
                <a:lnTo>
                  <a:pt x="27029" y="53657"/>
                </a:lnTo>
                <a:lnTo>
                  <a:pt x="30521" y="52998"/>
                </a:lnTo>
                <a:lnTo>
                  <a:pt x="33538" y="51626"/>
                </a:lnTo>
                <a:lnTo>
                  <a:pt x="36565" y="50280"/>
                </a:lnTo>
                <a:lnTo>
                  <a:pt x="36771" y="37033"/>
                </a:lnTo>
                <a:lnTo>
                  <a:pt x="34690" y="40755"/>
                </a:lnTo>
                <a:lnTo>
                  <a:pt x="31958" y="43779"/>
                </a:lnTo>
                <a:lnTo>
                  <a:pt x="28232" y="45657"/>
                </a:lnTo>
                <a:lnTo>
                  <a:pt x="23487" y="46126"/>
                </a:lnTo>
                <a:lnTo>
                  <a:pt x="20703" y="46126"/>
                </a:lnTo>
                <a:lnTo>
                  <a:pt x="16509" y="44578"/>
                </a:lnTo>
                <a:lnTo>
                  <a:pt x="13150" y="42152"/>
                </a:lnTo>
                <a:lnTo>
                  <a:pt x="10933" y="38648"/>
                </a:lnTo>
                <a:lnTo>
                  <a:pt x="9673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9144406" y="3413138"/>
            <a:ext cx="40582" cy="52933"/>
          </a:xfrm>
          <a:custGeom>
            <a:avLst/>
            <a:gdLst/>
            <a:ahLst/>
            <a:cxnLst/>
            <a:rect l="l" t="t" r="r" b="b"/>
            <a:pathLst>
              <a:path w="40582" h="52933">
                <a:moveTo>
                  <a:pt x="5882" y="52933"/>
                </a:moveTo>
                <a:lnTo>
                  <a:pt x="8639" y="51285"/>
                </a:lnTo>
                <a:lnTo>
                  <a:pt x="8639" y="17146"/>
                </a:lnTo>
                <a:lnTo>
                  <a:pt x="11015" y="14071"/>
                </a:lnTo>
                <a:lnTo>
                  <a:pt x="13274" y="11750"/>
                </a:lnTo>
                <a:lnTo>
                  <a:pt x="17611" y="8559"/>
                </a:lnTo>
                <a:lnTo>
                  <a:pt x="21941" y="7760"/>
                </a:lnTo>
                <a:lnTo>
                  <a:pt x="25088" y="8092"/>
                </a:lnTo>
                <a:lnTo>
                  <a:pt x="27641" y="9387"/>
                </a:lnTo>
                <a:lnTo>
                  <a:pt x="30286" y="12801"/>
                </a:lnTo>
                <a:lnTo>
                  <a:pt x="31316" y="15965"/>
                </a:lnTo>
                <a:lnTo>
                  <a:pt x="31943" y="19903"/>
                </a:lnTo>
                <a:lnTo>
                  <a:pt x="31943" y="51285"/>
                </a:lnTo>
                <a:lnTo>
                  <a:pt x="32162" y="52019"/>
                </a:lnTo>
                <a:lnTo>
                  <a:pt x="34715" y="52933"/>
                </a:lnTo>
                <a:lnTo>
                  <a:pt x="37825" y="52933"/>
                </a:lnTo>
                <a:lnTo>
                  <a:pt x="40582" y="51285"/>
                </a:lnTo>
                <a:lnTo>
                  <a:pt x="40582" y="18021"/>
                </a:lnTo>
                <a:lnTo>
                  <a:pt x="40302" y="15036"/>
                </a:lnTo>
                <a:lnTo>
                  <a:pt x="39150" y="10097"/>
                </a:lnTo>
                <a:lnTo>
                  <a:pt x="36868" y="6073"/>
                </a:lnTo>
                <a:lnTo>
                  <a:pt x="33804" y="2771"/>
                </a:lnTo>
                <a:lnTo>
                  <a:pt x="29517" y="561"/>
                </a:lnTo>
                <a:lnTo>
                  <a:pt x="26866" y="0"/>
                </a:lnTo>
                <a:lnTo>
                  <a:pt x="21035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1" y="3571"/>
                </a:lnTo>
                <a:lnTo>
                  <a:pt x="10454" y="5831"/>
                </a:lnTo>
                <a:lnTo>
                  <a:pt x="7797" y="8902"/>
                </a:lnTo>
                <a:lnTo>
                  <a:pt x="7797" y="2440"/>
                </a:lnTo>
                <a:lnTo>
                  <a:pt x="5831" y="838"/>
                </a:lnTo>
                <a:lnTo>
                  <a:pt x="3114" y="763"/>
                </a:lnTo>
                <a:lnTo>
                  <a:pt x="0" y="2440"/>
                </a:lnTo>
                <a:lnTo>
                  <a:pt x="0" y="51285"/>
                </a:lnTo>
                <a:lnTo>
                  <a:pt x="184" y="52019"/>
                </a:lnTo>
                <a:lnTo>
                  <a:pt x="2758" y="52933"/>
                </a:lnTo>
                <a:lnTo>
                  <a:pt x="5882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6849036" y="3535484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753" y="990"/>
                </a:lnTo>
                <a:lnTo>
                  <a:pt x="14208" y="0"/>
                </a:lnTo>
                <a:lnTo>
                  <a:pt x="11094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42" y="20739"/>
                </a:lnTo>
                <a:lnTo>
                  <a:pt x="8337" y="20739"/>
                </a:lnTo>
                <a:lnTo>
                  <a:pt x="8337" y="52106"/>
                </a:lnTo>
                <a:lnTo>
                  <a:pt x="9093" y="56628"/>
                </a:lnTo>
                <a:lnTo>
                  <a:pt x="10417" y="60440"/>
                </a:lnTo>
                <a:lnTo>
                  <a:pt x="12650" y="63144"/>
                </a:lnTo>
                <a:lnTo>
                  <a:pt x="15825" y="64832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3" y="65098"/>
                </a:lnTo>
                <a:lnTo>
                  <a:pt x="30459" y="63079"/>
                </a:lnTo>
                <a:lnTo>
                  <a:pt x="30801" y="59969"/>
                </a:lnTo>
                <a:lnTo>
                  <a:pt x="30095" y="56808"/>
                </a:lnTo>
                <a:lnTo>
                  <a:pt x="27406" y="57430"/>
                </a:lnTo>
                <a:lnTo>
                  <a:pt x="24382" y="58179"/>
                </a:lnTo>
                <a:lnTo>
                  <a:pt x="21095" y="58179"/>
                </a:lnTo>
                <a:lnTo>
                  <a:pt x="18413" y="55601"/>
                </a:lnTo>
                <a:lnTo>
                  <a:pt x="16977" y="51347"/>
                </a:lnTo>
                <a:lnTo>
                  <a:pt x="16977" y="20739"/>
                </a:lnTo>
                <a:lnTo>
                  <a:pt x="29076" y="20739"/>
                </a:lnTo>
                <a:lnTo>
                  <a:pt x="30642" y="19302"/>
                </a:lnTo>
                <a:lnTo>
                  <a:pt x="30801" y="16358"/>
                </a:lnTo>
                <a:lnTo>
                  <a:pt x="29076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6890447" y="3528399"/>
            <a:ext cx="10673" cy="72288"/>
          </a:xfrm>
          <a:custGeom>
            <a:avLst/>
            <a:gdLst/>
            <a:ahLst/>
            <a:cxnLst/>
            <a:rect l="l" t="t" r="r" b="b"/>
            <a:pathLst>
              <a:path w="10673" h="72288">
                <a:moveTo>
                  <a:pt x="0" y="5411"/>
                </a:moveTo>
                <a:lnTo>
                  <a:pt x="367" y="8892"/>
                </a:lnTo>
                <a:lnTo>
                  <a:pt x="3257" y="10732"/>
                </a:lnTo>
                <a:lnTo>
                  <a:pt x="7350" y="10732"/>
                </a:lnTo>
                <a:lnTo>
                  <a:pt x="10295" y="8841"/>
                </a:lnTo>
                <a:lnTo>
                  <a:pt x="10673" y="5311"/>
                </a:lnTo>
                <a:lnTo>
                  <a:pt x="10309" y="1844"/>
                </a:lnTo>
                <a:lnTo>
                  <a:pt x="7405" y="0"/>
                </a:lnTo>
                <a:lnTo>
                  <a:pt x="3322" y="0"/>
                </a:lnTo>
                <a:lnTo>
                  <a:pt x="377" y="1894"/>
                </a:lnTo>
                <a:lnTo>
                  <a:pt x="0" y="5411"/>
                </a:lnTo>
                <a:close/>
              </a:path>
              <a:path w="10673" h="72288">
                <a:moveTo>
                  <a:pt x="1238" y="71374"/>
                </a:moveTo>
                <a:lnTo>
                  <a:pt x="3812" y="72288"/>
                </a:lnTo>
                <a:lnTo>
                  <a:pt x="6926" y="72288"/>
                </a:lnTo>
                <a:lnTo>
                  <a:pt x="9683" y="70639"/>
                </a:lnTo>
                <a:lnTo>
                  <a:pt x="9683" y="21805"/>
                </a:lnTo>
                <a:lnTo>
                  <a:pt x="9474" y="21107"/>
                </a:lnTo>
                <a:lnTo>
                  <a:pt x="6926" y="20157"/>
                </a:lnTo>
                <a:lnTo>
                  <a:pt x="3812" y="20157"/>
                </a:lnTo>
                <a:lnTo>
                  <a:pt x="1043" y="21805"/>
                </a:lnTo>
                <a:lnTo>
                  <a:pt x="1043" y="70639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6916003" y="3547767"/>
            <a:ext cx="69914" cy="52919"/>
          </a:xfrm>
          <a:custGeom>
            <a:avLst/>
            <a:gdLst/>
            <a:ahLst/>
            <a:cxnLst/>
            <a:rect l="l" t="t" r="r" b="b"/>
            <a:pathLst>
              <a:path w="69914" h="52919">
                <a:moveTo>
                  <a:pt x="61433" y="52005"/>
                </a:moveTo>
                <a:lnTo>
                  <a:pt x="64033" y="52919"/>
                </a:lnTo>
                <a:lnTo>
                  <a:pt x="67143" y="52919"/>
                </a:lnTo>
                <a:lnTo>
                  <a:pt x="69914" y="51271"/>
                </a:lnTo>
                <a:lnTo>
                  <a:pt x="69914" y="17654"/>
                </a:lnTo>
                <a:lnTo>
                  <a:pt x="69645" y="15022"/>
                </a:lnTo>
                <a:lnTo>
                  <a:pt x="68568" y="10083"/>
                </a:lnTo>
                <a:lnTo>
                  <a:pt x="66387" y="6069"/>
                </a:lnTo>
                <a:lnTo>
                  <a:pt x="63442" y="2757"/>
                </a:lnTo>
                <a:lnTo>
                  <a:pt x="59328" y="547"/>
                </a:lnTo>
                <a:lnTo>
                  <a:pt x="56775" y="0"/>
                </a:lnTo>
                <a:lnTo>
                  <a:pt x="52473" y="0"/>
                </a:lnTo>
                <a:lnTo>
                  <a:pt x="48747" y="849"/>
                </a:lnTo>
                <a:lnTo>
                  <a:pt x="46173" y="2170"/>
                </a:lnTo>
                <a:lnTo>
                  <a:pt x="43498" y="3912"/>
                </a:lnTo>
                <a:lnTo>
                  <a:pt x="40657" y="6389"/>
                </a:lnTo>
                <a:lnTo>
                  <a:pt x="37605" y="9665"/>
                </a:lnTo>
                <a:lnTo>
                  <a:pt x="35499" y="5716"/>
                </a:lnTo>
                <a:lnTo>
                  <a:pt x="32467" y="2678"/>
                </a:lnTo>
                <a:lnTo>
                  <a:pt x="29908" y="1181"/>
                </a:lnTo>
                <a:lnTo>
                  <a:pt x="26805" y="229"/>
                </a:lnTo>
                <a:lnTo>
                  <a:pt x="23105" y="0"/>
                </a:lnTo>
                <a:lnTo>
                  <a:pt x="20556" y="0"/>
                </a:lnTo>
                <a:lnTo>
                  <a:pt x="18032" y="712"/>
                </a:lnTo>
                <a:lnTo>
                  <a:pt x="13027" y="3567"/>
                </a:lnTo>
                <a:lnTo>
                  <a:pt x="10454" y="5817"/>
                </a:lnTo>
                <a:lnTo>
                  <a:pt x="7804" y="8888"/>
                </a:lnTo>
                <a:lnTo>
                  <a:pt x="7804" y="2437"/>
                </a:lnTo>
                <a:lnTo>
                  <a:pt x="583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71"/>
                </a:lnTo>
                <a:lnTo>
                  <a:pt x="198" y="52005"/>
                </a:lnTo>
                <a:lnTo>
                  <a:pt x="2757" y="52919"/>
                </a:lnTo>
                <a:lnTo>
                  <a:pt x="5885" y="52919"/>
                </a:lnTo>
                <a:lnTo>
                  <a:pt x="8639" y="51271"/>
                </a:lnTo>
                <a:lnTo>
                  <a:pt x="8639" y="17132"/>
                </a:lnTo>
                <a:lnTo>
                  <a:pt x="11004" y="14057"/>
                </a:lnTo>
                <a:lnTo>
                  <a:pt x="15234" y="10148"/>
                </a:lnTo>
                <a:lnTo>
                  <a:pt x="19267" y="7747"/>
                </a:lnTo>
                <a:lnTo>
                  <a:pt x="22870" y="7747"/>
                </a:lnTo>
                <a:lnTo>
                  <a:pt x="25422" y="8726"/>
                </a:lnTo>
                <a:lnTo>
                  <a:pt x="28328" y="11555"/>
                </a:lnTo>
                <a:lnTo>
                  <a:pt x="29674" y="14248"/>
                </a:lnTo>
                <a:lnTo>
                  <a:pt x="30444" y="17654"/>
                </a:lnTo>
                <a:lnTo>
                  <a:pt x="30642" y="21588"/>
                </a:lnTo>
                <a:lnTo>
                  <a:pt x="30642" y="51271"/>
                </a:lnTo>
                <a:lnTo>
                  <a:pt x="30830" y="52005"/>
                </a:lnTo>
                <a:lnTo>
                  <a:pt x="33436" y="52919"/>
                </a:lnTo>
                <a:lnTo>
                  <a:pt x="36464" y="52919"/>
                </a:lnTo>
                <a:lnTo>
                  <a:pt x="39286" y="51271"/>
                </a:lnTo>
                <a:lnTo>
                  <a:pt x="39286" y="17132"/>
                </a:lnTo>
                <a:lnTo>
                  <a:pt x="41687" y="14057"/>
                </a:lnTo>
                <a:lnTo>
                  <a:pt x="45902" y="10148"/>
                </a:lnTo>
                <a:lnTo>
                  <a:pt x="49909" y="7747"/>
                </a:lnTo>
                <a:lnTo>
                  <a:pt x="53502" y="7747"/>
                </a:lnTo>
                <a:lnTo>
                  <a:pt x="56088" y="8726"/>
                </a:lnTo>
                <a:lnTo>
                  <a:pt x="59018" y="11555"/>
                </a:lnTo>
                <a:lnTo>
                  <a:pt x="60354" y="14248"/>
                </a:lnTo>
                <a:lnTo>
                  <a:pt x="61041" y="17654"/>
                </a:lnTo>
                <a:lnTo>
                  <a:pt x="61225" y="21588"/>
                </a:lnTo>
                <a:lnTo>
                  <a:pt x="61225" y="51271"/>
                </a:lnTo>
                <a:lnTo>
                  <a:pt x="61433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6999278" y="3547767"/>
            <a:ext cx="43357" cy="53657"/>
          </a:xfrm>
          <a:custGeom>
            <a:avLst/>
            <a:gdLst/>
            <a:ahLst/>
            <a:cxnLst/>
            <a:rect l="l" t="t" r="r" b="b"/>
            <a:pathLst>
              <a:path w="43357" h="53657">
                <a:moveTo>
                  <a:pt x="42972" y="16941"/>
                </a:moveTo>
                <a:lnTo>
                  <a:pt x="42177" y="14137"/>
                </a:lnTo>
                <a:lnTo>
                  <a:pt x="41393" y="11329"/>
                </a:lnTo>
                <a:lnTo>
                  <a:pt x="38487" y="6807"/>
                </a:lnTo>
                <a:lnTo>
                  <a:pt x="34678" y="3074"/>
                </a:lnTo>
                <a:lnTo>
                  <a:pt x="32078" y="1842"/>
                </a:lnTo>
                <a:lnTo>
                  <a:pt x="29469" y="612"/>
                </a:lnTo>
                <a:lnTo>
                  <a:pt x="26319" y="0"/>
                </a:lnTo>
                <a:lnTo>
                  <a:pt x="26355" y="6997"/>
                </a:lnTo>
                <a:lnTo>
                  <a:pt x="29505" y="8333"/>
                </a:lnTo>
                <a:lnTo>
                  <a:pt x="31636" y="11012"/>
                </a:lnTo>
                <a:lnTo>
                  <a:pt x="33771" y="13690"/>
                </a:lnTo>
                <a:lnTo>
                  <a:pt x="34776" y="17373"/>
                </a:lnTo>
                <a:lnTo>
                  <a:pt x="34664" y="22075"/>
                </a:lnTo>
                <a:lnTo>
                  <a:pt x="8949" y="22075"/>
                </a:lnTo>
                <a:lnTo>
                  <a:pt x="9020" y="20091"/>
                </a:lnTo>
                <a:lnTo>
                  <a:pt x="10447" y="3114"/>
                </a:lnTo>
                <a:lnTo>
                  <a:pt x="8067" y="4903"/>
                </a:lnTo>
                <a:lnTo>
                  <a:pt x="4132" y="9575"/>
                </a:lnTo>
                <a:lnTo>
                  <a:pt x="2623" y="12409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27" y="42011"/>
                </a:lnTo>
                <a:lnTo>
                  <a:pt x="4034" y="44780"/>
                </a:lnTo>
                <a:lnTo>
                  <a:pt x="6018" y="46991"/>
                </a:lnTo>
                <a:lnTo>
                  <a:pt x="10457" y="50864"/>
                </a:lnTo>
                <a:lnTo>
                  <a:pt x="13384" y="51969"/>
                </a:lnTo>
                <a:lnTo>
                  <a:pt x="16290" y="53088"/>
                </a:lnTo>
                <a:lnTo>
                  <a:pt x="19688" y="53657"/>
                </a:lnTo>
                <a:lnTo>
                  <a:pt x="23572" y="53657"/>
                </a:lnTo>
                <a:lnTo>
                  <a:pt x="27899" y="53492"/>
                </a:lnTo>
                <a:lnTo>
                  <a:pt x="31859" y="52793"/>
                </a:lnTo>
                <a:lnTo>
                  <a:pt x="35081" y="51969"/>
                </a:lnTo>
                <a:lnTo>
                  <a:pt x="37814" y="51094"/>
                </a:lnTo>
                <a:lnTo>
                  <a:pt x="41050" y="48820"/>
                </a:lnTo>
                <a:lnTo>
                  <a:pt x="41371" y="46165"/>
                </a:lnTo>
                <a:lnTo>
                  <a:pt x="40806" y="43016"/>
                </a:lnTo>
                <a:lnTo>
                  <a:pt x="38073" y="43271"/>
                </a:lnTo>
                <a:lnTo>
                  <a:pt x="34923" y="44552"/>
                </a:lnTo>
                <a:lnTo>
                  <a:pt x="32125" y="45443"/>
                </a:lnTo>
                <a:lnTo>
                  <a:pt x="28619" y="46191"/>
                </a:lnTo>
                <a:lnTo>
                  <a:pt x="24368" y="46381"/>
                </a:lnTo>
                <a:lnTo>
                  <a:pt x="21535" y="46381"/>
                </a:lnTo>
                <a:lnTo>
                  <a:pt x="17161" y="45137"/>
                </a:lnTo>
                <a:lnTo>
                  <a:pt x="13592" y="43116"/>
                </a:lnTo>
                <a:lnTo>
                  <a:pt x="11145" y="40006"/>
                </a:lnTo>
                <a:lnTo>
                  <a:pt x="9744" y="35967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39" y="27752"/>
                </a:lnTo>
                <a:lnTo>
                  <a:pt x="43357" y="24742"/>
                </a:lnTo>
                <a:lnTo>
                  <a:pt x="43357" y="19926"/>
                </a:lnTo>
                <a:lnTo>
                  <a:pt x="42972" y="16941"/>
                </a:lnTo>
                <a:close/>
              </a:path>
              <a:path w="43357" h="53657">
                <a:moveTo>
                  <a:pt x="9020" y="20091"/>
                </a:moveTo>
                <a:lnTo>
                  <a:pt x="9954" y="16358"/>
                </a:lnTo>
                <a:lnTo>
                  <a:pt x="11400" y="12931"/>
                </a:lnTo>
                <a:lnTo>
                  <a:pt x="14932" y="9083"/>
                </a:lnTo>
                <a:lnTo>
                  <a:pt x="18154" y="7419"/>
                </a:lnTo>
                <a:lnTo>
                  <a:pt x="22175" y="6997"/>
                </a:lnTo>
                <a:lnTo>
                  <a:pt x="26355" y="6997"/>
                </a:lnTo>
                <a:lnTo>
                  <a:pt x="26319" y="0"/>
                </a:lnTo>
                <a:lnTo>
                  <a:pt x="19159" y="0"/>
                </a:lnTo>
                <a:lnTo>
                  <a:pt x="16033" y="622"/>
                </a:lnTo>
                <a:lnTo>
                  <a:pt x="13251" y="1868"/>
                </a:lnTo>
                <a:lnTo>
                  <a:pt x="10447" y="311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7074791" y="3524439"/>
            <a:ext cx="31892" cy="76252"/>
          </a:xfrm>
          <a:custGeom>
            <a:avLst/>
            <a:gdLst/>
            <a:ahLst/>
            <a:cxnLst/>
            <a:rect l="l" t="t" r="r" b="b"/>
            <a:pathLst>
              <a:path w="31892" h="76252">
                <a:moveTo>
                  <a:pt x="9853" y="8103"/>
                </a:moveTo>
                <a:lnTo>
                  <a:pt x="8641" y="12981"/>
                </a:lnTo>
                <a:lnTo>
                  <a:pt x="8323" y="15915"/>
                </a:lnTo>
                <a:lnTo>
                  <a:pt x="8323" y="24361"/>
                </a:lnTo>
                <a:lnTo>
                  <a:pt x="1677" y="24361"/>
                </a:lnTo>
                <a:lnTo>
                  <a:pt x="280" y="25516"/>
                </a:lnTo>
                <a:lnTo>
                  <a:pt x="0" y="28105"/>
                </a:lnTo>
                <a:lnTo>
                  <a:pt x="1677" y="31788"/>
                </a:lnTo>
                <a:lnTo>
                  <a:pt x="8323" y="31788"/>
                </a:lnTo>
                <a:lnTo>
                  <a:pt x="8323" y="74599"/>
                </a:lnTo>
                <a:lnTo>
                  <a:pt x="8543" y="75323"/>
                </a:lnTo>
                <a:lnTo>
                  <a:pt x="11142" y="76252"/>
                </a:lnTo>
                <a:lnTo>
                  <a:pt x="14220" y="76252"/>
                </a:lnTo>
                <a:lnTo>
                  <a:pt x="17014" y="74599"/>
                </a:lnTo>
                <a:lnTo>
                  <a:pt x="17014" y="31788"/>
                </a:lnTo>
                <a:lnTo>
                  <a:pt x="27555" y="31788"/>
                </a:lnTo>
                <a:lnTo>
                  <a:pt x="29109" y="30341"/>
                </a:lnTo>
                <a:lnTo>
                  <a:pt x="29272" y="27407"/>
                </a:lnTo>
                <a:lnTo>
                  <a:pt x="27555" y="24361"/>
                </a:lnTo>
                <a:lnTo>
                  <a:pt x="17014" y="24361"/>
                </a:lnTo>
                <a:lnTo>
                  <a:pt x="17014" y="19037"/>
                </a:lnTo>
                <a:lnTo>
                  <a:pt x="17147" y="15152"/>
                </a:lnTo>
                <a:lnTo>
                  <a:pt x="17626" y="12230"/>
                </a:lnTo>
                <a:lnTo>
                  <a:pt x="19894" y="8510"/>
                </a:lnTo>
                <a:lnTo>
                  <a:pt x="22795" y="7430"/>
                </a:lnTo>
                <a:lnTo>
                  <a:pt x="25862" y="7520"/>
                </a:lnTo>
                <a:lnTo>
                  <a:pt x="28966" y="8409"/>
                </a:lnTo>
                <a:lnTo>
                  <a:pt x="31565" y="8345"/>
                </a:lnTo>
                <a:lnTo>
                  <a:pt x="31892" y="5692"/>
                </a:lnTo>
                <a:lnTo>
                  <a:pt x="31805" y="3924"/>
                </a:lnTo>
                <a:lnTo>
                  <a:pt x="29751" y="1106"/>
                </a:lnTo>
                <a:lnTo>
                  <a:pt x="27064" y="342"/>
                </a:lnTo>
                <a:lnTo>
                  <a:pt x="23508" y="0"/>
                </a:lnTo>
                <a:lnTo>
                  <a:pt x="20923" y="0"/>
                </a:lnTo>
                <a:lnTo>
                  <a:pt x="18695" y="370"/>
                </a:lnTo>
                <a:lnTo>
                  <a:pt x="14879" y="1844"/>
                </a:lnTo>
                <a:lnTo>
                  <a:pt x="12049" y="4547"/>
                </a:lnTo>
                <a:lnTo>
                  <a:pt x="9853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7110662" y="3547767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49" y="23914"/>
                </a:moveTo>
                <a:lnTo>
                  <a:pt x="9255" y="21347"/>
                </a:lnTo>
                <a:lnTo>
                  <a:pt x="9831" y="18986"/>
                </a:lnTo>
                <a:lnTo>
                  <a:pt x="11300" y="14591"/>
                </a:lnTo>
                <a:lnTo>
                  <a:pt x="13690" y="11163"/>
                </a:lnTo>
                <a:lnTo>
                  <a:pt x="17059" y="8891"/>
                </a:lnTo>
                <a:lnTo>
                  <a:pt x="21121" y="7491"/>
                </a:lnTo>
                <a:lnTo>
                  <a:pt x="26478" y="7491"/>
                </a:lnTo>
                <a:lnTo>
                  <a:pt x="30681" y="9028"/>
                </a:lnTo>
                <a:lnTo>
                  <a:pt x="34013" y="11455"/>
                </a:lnTo>
                <a:lnTo>
                  <a:pt x="36208" y="15011"/>
                </a:lnTo>
                <a:lnTo>
                  <a:pt x="37461" y="19418"/>
                </a:lnTo>
                <a:lnTo>
                  <a:pt x="38181" y="24270"/>
                </a:lnTo>
                <a:lnTo>
                  <a:pt x="38181" y="29731"/>
                </a:lnTo>
                <a:lnTo>
                  <a:pt x="37900" y="32320"/>
                </a:lnTo>
                <a:lnTo>
                  <a:pt x="36774" y="37021"/>
                </a:lnTo>
                <a:lnTo>
                  <a:pt x="36564" y="50266"/>
                </a:lnTo>
                <a:lnTo>
                  <a:pt x="39074" y="48373"/>
                </a:lnTo>
                <a:lnTo>
                  <a:pt x="43084" y="43534"/>
                </a:lnTo>
                <a:lnTo>
                  <a:pt x="44593" y="40640"/>
                </a:lnTo>
                <a:lnTo>
                  <a:pt x="45612" y="37299"/>
                </a:lnTo>
                <a:lnTo>
                  <a:pt x="46616" y="33958"/>
                </a:lnTo>
                <a:lnTo>
                  <a:pt x="47130" y="30300"/>
                </a:lnTo>
                <a:lnTo>
                  <a:pt x="47130" y="22226"/>
                </a:lnTo>
                <a:lnTo>
                  <a:pt x="46652" y="18554"/>
                </a:lnTo>
                <a:lnTo>
                  <a:pt x="45683" y="15303"/>
                </a:lnTo>
                <a:lnTo>
                  <a:pt x="44729" y="12038"/>
                </a:lnTo>
                <a:lnTo>
                  <a:pt x="43293" y="9269"/>
                </a:lnTo>
                <a:lnTo>
                  <a:pt x="41367" y="6997"/>
                </a:lnTo>
                <a:lnTo>
                  <a:pt x="37054" y="2973"/>
                </a:lnTo>
                <a:lnTo>
                  <a:pt x="34174" y="1778"/>
                </a:lnTo>
                <a:lnTo>
                  <a:pt x="31294" y="596"/>
                </a:lnTo>
                <a:lnTo>
                  <a:pt x="27910" y="0"/>
                </a:lnTo>
                <a:lnTo>
                  <a:pt x="20026" y="0"/>
                </a:lnTo>
                <a:lnTo>
                  <a:pt x="16512" y="673"/>
                </a:lnTo>
                <a:lnTo>
                  <a:pt x="13506" y="2005"/>
                </a:lnTo>
                <a:lnTo>
                  <a:pt x="10504" y="3351"/>
                </a:lnTo>
                <a:lnTo>
                  <a:pt x="8002" y="5219"/>
                </a:lnTo>
                <a:lnTo>
                  <a:pt x="3981" y="10072"/>
                </a:lnTo>
                <a:lnTo>
                  <a:pt x="2487" y="12952"/>
                </a:lnTo>
                <a:lnTo>
                  <a:pt x="1493" y="16308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5"/>
                </a:lnTo>
                <a:lnTo>
                  <a:pt x="478" y="35104"/>
                </a:lnTo>
                <a:lnTo>
                  <a:pt x="1410" y="38354"/>
                </a:lnTo>
                <a:lnTo>
                  <a:pt x="2354" y="41605"/>
                </a:lnTo>
                <a:lnTo>
                  <a:pt x="3787" y="44387"/>
                </a:lnTo>
                <a:lnTo>
                  <a:pt x="5712" y="46659"/>
                </a:lnTo>
                <a:lnTo>
                  <a:pt x="10029" y="50673"/>
                </a:lnTo>
                <a:lnTo>
                  <a:pt x="8949" y="29361"/>
                </a:lnTo>
                <a:lnTo>
                  <a:pt x="8949" y="23914"/>
                </a:lnTo>
                <a:close/>
              </a:path>
              <a:path w="47130" h="53657">
                <a:moveTo>
                  <a:pt x="9669" y="34225"/>
                </a:moveTo>
                <a:lnTo>
                  <a:pt x="8949" y="29361"/>
                </a:lnTo>
                <a:lnTo>
                  <a:pt x="10029" y="50673"/>
                </a:lnTo>
                <a:lnTo>
                  <a:pt x="12909" y="51868"/>
                </a:lnTo>
                <a:lnTo>
                  <a:pt x="15789" y="53074"/>
                </a:lnTo>
                <a:lnTo>
                  <a:pt x="19169" y="53657"/>
                </a:lnTo>
                <a:lnTo>
                  <a:pt x="27028" y="53657"/>
                </a:lnTo>
                <a:lnTo>
                  <a:pt x="30520" y="52984"/>
                </a:lnTo>
                <a:lnTo>
                  <a:pt x="33536" y="51624"/>
                </a:lnTo>
                <a:lnTo>
                  <a:pt x="36564" y="50266"/>
                </a:lnTo>
                <a:lnTo>
                  <a:pt x="36774" y="37021"/>
                </a:lnTo>
                <a:lnTo>
                  <a:pt x="34686" y="40741"/>
                </a:lnTo>
                <a:lnTo>
                  <a:pt x="31957" y="43765"/>
                </a:lnTo>
                <a:lnTo>
                  <a:pt x="28227" y="45655"/>
                </a:lnTo>
                <a:lnTo>
                  <a:pt x="23486" y="46126"/>
                </a:lnTo>
                <a:lnTo>
                  <a:pt x="20703" y="46126"/>
                </a:lnTo>
                <a:lnTo>
                  <a:pt x="16512" y="44578"/>
                </a:lnTo>
                <a:lnTo>
                  <a:pt x="13150" y="42152"/>
                </a:lnTo>
                <a:lnTo>
                  <a:pt x="10935" y="38646"/>
                </a:lnTo>
                <a:lnTo>
                  <a:pt x="9669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7170969" y="3547771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1" y="52919"/>
                </a:moveTo>
                <a:lnTo>
                  <a:pt x="8625" y="51267"/>
                </a:lnTo>
                <a:lnTo>
                  <a:pt x="8625" y="19137"/>
                </a:lnTo>
                <a:lnTo>
                  <a:pt x="10968" y="15468"/>
                </a:lnTo>
                <a:lnTo>
                  <a:pt x="12988" y="12736"/>
                </a:lnTo>
                <a:lnTo>
                  <a:pt x="15811" y="9956"/>
                </a:lnTo>
                <a:lnTo>
                  <a:pt x="19230" y="8455"/>
                </a:lnTo>
                <a:lnTo>
                  <a:pt x="22143" y="8671"/>
                </a:lnTo>
                <a:lnTo>
                  <a:pt x="24792" y="9460"/>
                </a:lnTo>
                <a:lnTo>
                  <a:pt x="27438" y="8178"/>
                </a:lnTo>
                <a:lnTo>
                  <a:pt x="27518" y="3657"/>
                </a:lnTo>
                <a:lnTo>
                  <a:pt x="25232" y="673"/>
                </a:lnTo>
                <a:lnTo>
                  <a:pt x="22222" y="74"/>
                </a:lnTo>
                <a:lnTo>
                  <a:pt x="19655" y="0"/>
                </a:lnTo>
                <a:lnTo>
                  <a:pt x="16667" y="673"/>
                </a:lnTo>
                <a:lnTo>
                  <a:pt x="13639" y="2576"/>
                </a:lnTo>
                <a:lnTo>
                  <a:pt x="10306" y="5993"/>
                </a:lnTo>
                <a:lnTo>
                  <a:pt x="7790" y="9550"/>
                </a:lnTo>
                <a:lnTo>
                  <a:pt x="7790" y="2437"/>
                </a:lnTo>
                <a:lnTo>
                  <a:pt x="5831" y="838"/>
                </a:lnTo>
                <a:lnTo>
                  <a:pt x="3110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1991"/>
                </a:lnTo>
                <a:lnTo>
                  <a:pt x="2757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7226575" y="3535484"/>
            <a:ext cx="30789" cy="65836"/>
          </a:xfrm>
          <a:custGeom>
            <a:avLst/>
            <a:gdLst/>
            <a:ahLst/>
            <a:cxnLst/>
            <a:rect l="l" t="t" r="r" b="b"/>
            <a:pathLst>
              <a:path w="30789" h="65836">
                <a:moveTo>
                  <a:pt x="16965" y="1703"/>
                </a:moveTo>
                <a:lnTo>
                  <a:pt x="16757" y="990"/>
                </a:lnTo>
                <a:lnTo>
                  <a:pt x="14204" y="0"/>
                </a:lnTo>
                <a:lnTo>
                  <a:pt x="11094" y="0"/>
                </a:lnTo>
                <a:lnTo>
                  <a:pt x="8322" y="1703"/>
                </a:lnTo>
                <a:lnTo>
                  <a:pt x="8322" y="13309"/>
                </a:lnTo>
                <a:lnTo>
                  <a:pt x="1777" y="13309"/>
                </a:lnTo>
                <a:lnTo>
                  <a:pt x="330" y="14465"/>
                </a:lnTo>
                <a:lnTo>
                  <a:pt x="0" y="17057"/>
                </a:lnTo>
                <a:lnTo>
                  <a:pt x="1727" y="20739"/>
                </a:lnTo>
                <a:lnTo>
                  <a:pt x="8322" y="20739"/>
                </a:lnTo>
                <a:lnTo>
                  <a:pt x="8322" y="52106"/>
                </a:lnTo>
                <a:lnTo>
                  <a:pt x="9083" y="56628"/>
                </a:lnTo>
                <a:lnTo>
                  <a:pt x="10403" y="60440"/>
                </a:lnTo>
                <a:lnTo>
                  <a:pt x="12650" y="63144"/>
                </a:lnTo>
                <a:lnTo>
                  <a:pt x="15810" y="64832"/>
                </a:lnTo>
                <a:lnTo>
                  <a:pt x="19663" y="65836"/>
                </a:lnTo>
                <a:lnTo>
                  <a:pt x="24500" y="65671"/>
                </a:lnTo>
                <a:lnTo>
                  <a:pt x="27492" y="65098"/>
                </a:lnTo>
                <a:lnTo>
                  <a:pt x="30444" y="63079"/>
                </a:lnTo>
                <a:lnTo>
                  <a:pt x="30789" y="59969"/>
                </a:lnTo>
                <a:lnTo>
                  <a:pt x="30077" y="56808"/>
                </a:lnTo>
                <a:lnTo>
                  <a:pt x="27395" y="57430"/>
                </a:lnTo>
                <a:lnTo>
                  <a:pt x="24378" y="58179"/>
                </a:lnTo>
                <a:lnTo>
                  <a:pt x="21080" y="58179"/>
                </a:lnTo>
                <a:lnTo>
                  <a:pt x="18409" y="55601"/>
                </a:lnTo>
                <a:lnTo>
                  <a:pt x="16965" y="51347"/>
                </a:lnTo>
                <a:lnTo>
                  <a:pt x="16965" y="20739"/>
                </a:lnTo>
                <a:lnTo>
                  <a:pt x="29062" y="20739"/>
                </a:lnTo>
                <a:lnTo>
                  <a:pt x="30632" y="19302"/>
                </a:lnTo>
                <a:lnTo>
                  <a:pt x="30789" y="16358"/>
                </a:lnTo>
                <a:lnTo>
                  <a:pt x="29062" y="13309"/>
                </a:lnTo>
                <a:lnTo>
                  <a:pt x="16965" y="13309"/>
                </a:lnTo>
                <a:lnTo>
                  <a:pt x="1696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7269018" y="3524843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43" y="45608"/>
                </a:moveTo>
                <a:lnTo>
                  <a:pt x="31943" y="74195"/>
                </a:lnTo>
                <a:lnTo>
                  <a:pt x="32166" y="74930"/>
                </a:lnTo>
                <a:lnTo>
                  <a:pt x="34715" y="75844"/>
                </a:lnTo>
                <a:lnTo>
                  <a:pt x="37829" y="75844"/>
                </a:lnTo>
                <a:lnTo>
                  <a:pt x="40582" y="74195"/>
                </a:lnTo>
                <a:lnTo>
                  <a:pt x="40582" y="40957"/>
                </a:lnTo>
                <a:lnTo>
                  <a:pt x="40302" y="37947"/>
                </a:lnTo>
                <a:lnTo>
                  <a:pt x="39150" y="33008"/>
                </a:lnTo>
                <a:lnTo>
                  <a:pt x="36868" y="28994"/>
                </a:lnTo>
                <a:lnTo>
                  <a:pt x="33803" y="25681"/>
                </a:lnTo>
                <a:lnTo>
                  <a:pt x="29516" y="23472"/>
                </a:lnTo>
                <a:lnTo>
                  <a:pt x="26870" y="22924"/>
                </a:lnTo>
                <a:lnTo>
                  <a:pt x="21168" y="22924"/>
                </a:lnTo>
                <a:lnTo>
                  <a:pt x="16127" y="24904"/>
                </a:lnTo>
                <a:lnTo>
                  <a:pt x="11120" y="28244"/>
                </a:lnTo>
                <a:lnTo>
                  <a:pt x="8639" y="30952"/>
                </a:lnTo>
                <a:lnTo>
                  <a:pt x="8639" y="1703"/>
                </a:lnTo>
                <a:lnTo>
                  <a:pt x="8435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8" y="75844"/>
                </a:lnTo>
                <a:lnTo>
                  <a:pt x="5882" y="75844"/>
                </a:lnTo>
                <a:lnTo>
                  <a:pt x="8639" y="74195"/>
                </a:lnTo>
                <a:lnTo>
                  <a:pt x="8639" y="40057"/>
                </a:lnTo>
                <a:lnTo>
                  <a:pt x="11019" y="36982"/>
                </a:lnTo>
                <a:lnTo>
                  <a:pt x="13274" y="34660"/>
                </a:lnTo>
                <a:lnTo>
                  <a:pt x="17611" y="31485"/>
                </a:lnTo>
                <a:lnTo>
                  <a:pt x="21941" y="30671"/>
                </a:lnTo>
                <a:lnTo>
                  <a:pt x="25088" y="31013"/>
                </a:lnTo>
                <a:lnTo>
                  <a:pt x="27641" y="32310"/>
                </a:lnTo>
                <a:lnTo>
                  <a:pt x="30286" y="35714"/>
                </a:lnTo>
                <a:lnTo>
                  <a:pt x="31316" y="38875"/>
                </a:lnTo>
                <a:lnTo>
                  <a:pt x="31943" y="42814"/>
                </a:lnTo>
                <a:lnTo>
                  <a:pt x="31943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7322256" y="3547767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80" y="14137"/>
                </a:lnTo>
                <a:lnTo>
                  <a:pt x="41407" y="11329"/>
                </a:lnTo>
                <a:lnTo>
                  <a:pt x="38501" y="6807"/>
                </a:lnTo>
                <a:lnTo>
                  <a:pt x="34678" y="3074"/>
                </a:lnTo>
                <a:lnTo>
                  <a:pt x="32078" y="1842"/>
                </a:lnTo>
                <a:lnTo>
                  <a:pt x="29480" y="612"/>
                </a:lnTo>
                <a:lnTo>
                  <a:pt x="26319" y="0"/>
                </a:lnTo>
                <a:lnTo>
                  <a:pt x="26370" y="6997"/>
                </a:lnTo>
                <a:lnTo>
                  <a:pt x="29516" y="8333"/>
                </a:lnTo>
                <a:lnTo>
                  <a:pt x="31640" y="11012"/>
                </a:lnTo>
                <a:lnTo>
                  <a:pt x="33768" y="13690"/>
                </a:lnTo>
                <a:lnTo>
                  <a:pt x="34776" y="17373"/>
                </a:lnTo>
                <a:lnTo>
                  <a:pt x="34678" y="22075"/>
                </a:lnTo>
                <a:lnTo>
                  <a:pt x="8959" y="22075"/>
                </a:lnTo>
                <a:lnTo>
                  <a:pt x="9024" y="20091"/>
                </a:lnTo>
                <a:lnTo>
                  <a:pt x="10458" y="3114"/>
                </a:lnTo>
                <a:lnTo>
                  <a:pt x="8078" y="4903"/>
                </a:lnTo>
                <a:lnTo>
                  <a:pt x="4132" y="9575"/>
                </a:lnTo>
                <a:lnTo>
                  <a:pt x="2623" y="12409"/>
                </a:lnTo>
                <a:lnTo>
                  <a:pt x="158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22" y="38685"/>
                </a:lnTo>
                <a:lnTo>
                  <a:pt x="2541" y="42011"/>
                </a:lnTo>
                <a:lnTo>
                  <a:pt x="4036" y="44780"/>
                </a:lnTo>
                <a:lnTo>
                  <a:pt x="6022" y="46991"/>
                </a:lnTo>
                <a:lnTo>
                  <a:pt x="10468" y="50864"/>
                </a:lnTo>
                <a:lnTo>
                  <a:pt x="13388" y="51969"/>
                </a:lnTo>
                <a:lnTo>
                  <a:pt x="16304" y="53088"/>
                </a:lnTo>
                <a:lnTo>
                  <a:pt x="19688" y="53657"/>
                </a:lnTo>
                <a:lnTo>
                  <a:pt x="23572" y="53657"/>
                </a:lnTo>
                <a:lnTo>
                  <a:pt x="27899" y="53492"/>
                </a:lnTo>
                <a:lnTo>
                  <a:pt x="31860" y="52793"/>
                </a:lnTo>
                <a:lnTo>
                  <a:pt x="35092" y="51969"/>
                </a:lnTo>
                <a:lnTo>
                  <a:pt x="37818" y="51094"/>
                </a:lnTo>
                <a:lnTo>
                  <a:pt x="41061" y="48820"/>
                </a:lnTo>
                <a:lnTo>
                  <a:pt x="41381" y="46165"/>
                </a:lnTo>
                <a:lnTo>
                  <a:pt x="40806" y="43016"/>
                </a:lnTo>
                <a:lnTo>
                  <a:pt x="38084" y="43271"/>
                </a:lnTo>
                <a:lnTo>
                  <a:pt x="34937" y="44552"/>
                </a:lnTo>
                <a:lnTo>
                  <a:pt x="32129" y="45443"/>
                </a:lnTo>
                <a:lnTo>
                  <a:pt x="28623" y="46191"/>
                </a:lnTo>
                <a:lnTo>
                  <a:pt x="24382" y="46381"/>
                </a:lnTo>
                <a:lnTo>
                  <a:pt x="21539" y="46381"/>
                </a:lnTo>
                <a:lnTo>
                  <a:pt x="17161" y="45137"/>
                </a:lnTo>
                <a:lnTo>
                  <a:pt x="13608" y="43116"/>
                </a:lnTo>
                <a:lnTo>
                  <a:pt x="11155" y="40006"/>
                </a:lnTo>
                <a:lnTo>
                  <a:pt x="9744" y="35967"/>
                </a:lnTo>
                <a:lnTo>
                  <a:pt x="8959" y="31356"/>
                </a:lnTo>
                <a:lnTo>
                  <a:pt x="8959" y="28652"/>
                </a:lnTo>
                <a:lnTo>
                  <a:pt x="40010" y="28652"/>
                </a:lnTo>
                <a:lnTo>
                  <a:pt x="42339" y="27752"/>
                </a:lnTo>
                <a:lnTo>
                  <a:pt x="43369" y="24742"/>
                </a:lnTo>
                <a:lnTo>
                  <a:pt x="43369" y="19926"/>
                </a:lnTo>
                <a:lnTo>
                  <a:pt x="42976" y="16941"/>
                </a:lnTo>
                <a:close/>
              </a:path>
              <a:path w="43369" h="53657">
                <a:moveTo>
                  <a:pt x="9024" y="20091"/>
                </a:moveTo>
                <a:lnTo>
                  <a:pt x="9954" y="16358"/>
                </a:lnTo>
                <a:lnTo>
                  <a:pt x="11400" y="12931"/>
                </a:lnTo>
                <a:lnTo>
                  <a:pt x="14928" y="9083"/>
                </a:lnTo>
                <a:lnTo>
                  <a:pt x="18154" y="7419"/>
                </a:lnTo>
                <a:lnTo>
                  <a:pt x="22175" y="6997"/>
                </a:lnTo>
                <a:lnTo>
                  <a:pt x="26370" y="6997"/>
                </a:lnTo>
                <a:lnTo>
                  <a:pt x="26319" y="0"/>
                </a:lnTo>
                <a:lnTo>
                  <a:pt x="19173" y="0"/>
                </a:lnTo>
                <a:lnTo>
                  <a:pt x="16045" y="622"/>
                </a:lnTo>
                <a:lnTo>
                  <a:pt x="13251" y="1868"/>
                </a:lnTo>
                <a:lnTo>
                  <a:pt x="10458" y="3114"/>
                </a:lnTo>
                <a:lnTo>
                  <a:pt x="9024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7400555" y="3547818"/>
            <a:ext cx="37177" cy="53606"/>
          </a:xfrm>
          <a:custGeom>
            <a:avLst/>
            <a:gdLst/>
            <a:ahLst/>
            <a:cxnLst/>
            <a:rect l="l" t="t" r="r" b="b"/>
            <a:pathLst>
              <a:path w="37177" h="53606">
                <a:moveTo>
                  <a:pt x="9000" y="20623"/>
                </a:moveTo>
                <a:lnTo>
                  <a:pt x="10113" y="15825"/>
                </a:lnTo>
                <a:lnTo>
                  <a:pt x="12330" y="12509"/>
                </a:lnTo>
                <a:lnTo>
                  <a:pt x="14537" y="9193"/>
                </a:lnTo>
                <a:lnTo>
                  <a:pt x="17738" y="7545"/>
                </a:lnTo>
                <a:lnTo>
                  <a:pt x="23915" y="7545"/>
                </a:lnTo>
                <a:lnTo>
                  <a:pt x="27151" y="8445"/>
                </a:lnTo>
                <a:lnTo>
                  <a:pt x="30949" y="10413"/>
                </a:lnTo>
                <a:lnTo>
                  <a:pt x="33538" y="12393"/>
                </a:lnTo>
                <a:lnTo>
                  <a:pt x="36489" y="12444"/>
                </a:lnTo>
                <a:lnTo>
                  <a:pt x="36968" y="9499"/>
                </a:lnTo>
                <a:lnTo>
                  <a:pt x="36601" y="6363"/>
                </a:lnTo>
                <a:lnTo>
                  <a:pt x="34370" y="3822"/>
                </a:lnTo>
                <a:lnTo>
                  <a:pt x="31450" y="2044"/>
                </a:lnTo>
                <a:lnTo>
                  <a:pt x="27774" y="722"/>
                </a:lnTo>
                <a:lnTo>
                  <a:pt x="24959" y="139"/>
                </a:lnTo>
                <a:lnTo>
                  <a:pt x="21988" y="0"/>
                </a:lnTo>
                <a:lnTo>
                  <a:pt x="18886" y="0"/>
                </a:lnTo>
                <a:lnTo>
                  <a:pt x="15984" y="532"/>
                </a:lnTo>
                <a:lnTo>
                  <a:pt x="13323" y="1601"/>
                </a:lnTo>
                <a:lnTo>
                  <a:pt x="10652" y="2667"/>
                </a:lnTo>
                <a:lnTo>
                  <a:pt x="8323" y="4305"/>
                </a:lnTo>
                <a:lnTo>
                  <a:pt x="4389" y="8710"/>
                </a:lnTo>
                <a:lnTo>
                  <a:pt x="2829" y="11544"/>
                </a:lnTo>
                <a:lnTo>
                  <a:pt x="1692" y="14997"/>
                </a:lnTo>
                <a:lnTo>
                  <a:pt x="562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4" y="35369"/>
                </a:lnTo>
                <a:lnTo>
                  <a:pt x="1386" y="38609"/>
                </a:lnTo>
                <a:lnTo>
                  <a:pt x="2305" y="41845"/>
                </a:lnTo>
                <a:lnTo>
                  <a:pt x="3651" y="44578"/>
                </a:lnTo>
                <a:lnTo>
                  <a:pt x="5419" y="46799"/>
                </a:lnTo>
                <a:lnTo>
                  <a:pt x="9363" y="50712"/>
                </a:lnTo>
                <a:lnTo>
                  <a:pt x="11988" y="51879"/>
                </a:lnTo>
                <a:lnTo>
                  <a:pt x="14598" y="53035"/>
                </a:lnTo>
                <a:lnTo>
                  <a:pt x="17600" y="53606"/>
                </a:lnTo>
                <a:lnTo>
                  <a:pt x="22626" y="53606"/>
                </a:lnTo>
                <a:lnTo>
                  <a:pt x="25755" y="53110"/>
                </a:lnTo>
                <a:lnTo>
                  <a:pt x="28732" y="52376"/>
                </a:lnTo>
                <a:lnTo>
                  <a:pt x="31330" y="51320"/>
                </a:lnTo>
                <a:lnTo>
                  <a:pt x="34617" y="49377"/>
                </a:lnTo>
                <a:lnTo>
                  <a:pt x="36929" y="46532"/>
                </a:lnTo>
                <a:lnTo>
                  <a:pt x="37177" y="43789"/>
                </a:lnTo>
                <a:lnTo>
                  <a:pt x="37152" y="42443"/>
                </a:lnTo>
                <a:lnTo>
                  <a:pt x="35349" y="39660"/>
                </a:lnTo>
                <a:lnTo>
                  <a:pt x="32325" y="41946"/>
                </a:lnTo>
                <a:lnTo>
                  <a:pt x="28828" y="44221"/>
                </a:lnTo>
                <a:lnTo>
                  <a:pt x="25826" y="45528"/>
                </a:lnTo>
                <a:lnTo>
                  <a:pt x="22100" y="45845"/>
                </a:lnTo>
                <a:lnTo>
                  <a:pt x="18140" y="45467"/>
                </a:lnTo>
                <a:lnTo>
                  <a:pt x="14904" y="43905"/>
                </a:lnTo>
                <a:lnTo>
                  <a:pt x="12402" y="41122"/>
                </a:lnTo>
                <a:lnTo>
                  <a:pt x="10444" y="37555"/>
                </a:lnTo>
                <a:lnTo>
                  <a:pt x="9292" y="32816"/>
                </a:lnTo>
                <a:lnTo>
                  <a:pt x="9000" y="30059"/>
                </a:lnTo>
                <a:lnTo>
                  <a:pt x="9000" y="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7449202" y="3524843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5"/>
                </a:moveTo>
                <a:lnTo>
                  <a:pt x="8639" y="1703"/>
                </a:lnTo>
                <a:lnTo>
                  <a:pt x="8431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5"/>
                </a:lnTo>
                <a:lnTo>
                  <a:pt x="194" y="74930"/>
                </a:lnTo>
                <a:lnTo>
                  <a:pt x="2768" y="75844"/>
                </a:lnTo>
                <a:lnTo>
                  <a:pt x="5882" y="75844"/>
                </a:lnTo>
                <a:lnTo>
                  <a:pt x="8639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7472674" y="3528399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11"/>
                </a:moveTo>
                <a:lnTo>
                  <a:pt x="367" y="8892"/>
                </a:lnTo>
                <a:lnTo>
                  <a:pt x="3272" y="10732"/>
                </a:lnTo>
                <a:lnTo>
                  <a:pt x="7354" y="10732"/>
                </a:lnTo>
                <a:lnTo>
                  <a:pt x="10295" y="8841"/>
                </a:lnTo>
                <a:lnTo>
                  <a:pt x="10674" y="5311"/>
                </a:lnTo>
                <a:lnTo>
                  <a:pt x="10306" y="1844"/>
                </a:lnTo>
                <a:lnTo>
                  <a:pt x="7415" y="0"/>
                </a:lnTo>
                <a:lnTo>
                  <a:pt x="3318" y="0"/>
                </a:lnTo>
                <a:lnTo>
                  <a:pt x="381" y="1894"/>
                </a:lnTo>
                <a:lnTo>
                  <a:pt x="0" y="5411"/>
                </a:lnTo>
                <a:close/>
              </a:path>
              <a:path w="10674" h="72288">
                <a:moveTo>
                  <a:pt x="1238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79" y="70639"/>
                </a:lnTo>
                <a:lnTo>
                  <a:pt x="9679" y="21805"/>
                </a:lnTo>
                <a:lnTo>
                  <a:pt x="9475" y="21107"/>
                </a:lnTo>
                <a:lnTo>
                  <a:pt x="6922" y="20157"/>
                </a:lnTo>
                <a:lnTo>
                  <a:pt x="3808" y="20157"/>
                </a:lnTo>
                <a:lnTo>
                  <a:pt x="1040" y="21805"/>
                </a:lnTo>
                <a:lnTo>
                  <a:pt x="1040" y="70639"/>
                </a:lnTo>
                <a:lnTo>
                  <a:pt x="1238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7495095" y="3547767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6" y="16941"/>
                </a:moveTo>
                <a:lnTo>
                  <a:pt x="42177" y="14137"/>
                </a:lnTo>
                <a:lnTo>
                  <a:pt x="41396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76" y="1842"/>
                </a:lnTo>
                <a:lnTo>
                  <a:pt x="29466" y="612"/>
                </a:lnTo>
                <a:lnTo>
                  <a:pt x="26315" y="0"/>
                </a:lnTo>
                <a:lnTo>
                  <a:pt x="26352" y="6997"/>
                </a:lnTo>
                <a:lnTo>
                  <a:pt x="29505" y="8333"/>
                </a:lnTo>
                <a:lnTo>
                  <a:pt x="31633" y="11012"/>
                </a:lnTo>
                <a:lnTo>
                  <a:pt x="33757" y="13690"/>
                </a:lnTo>
                <a:lnTo>
                  <a:pt x="34776" y="17373"/>
                </a:lnTo>
                <a:lnTo>
                  <a:pt x="34664" y="22075"/>
                </a:lnTo>
                <a:lnTo>
                  <a:pt x="8945" y="22075"/>
                </a:lnTo>
                <a:lnTo>
                  <a:pt x="9022" y="20091"/>
                </a:lnTo>
                <a:lnTo>
                  <a:pt x="10443" y="3114"/>
                </a:lnTo>
                <a:lnTo>
                  <a:pt x="8064" y="4903"/>
                </a:lnTo>
                <a:lnTo>
                  <a:pt x="4128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91"/>
                </a:lnTo>
                <a:lnTo>
                  <a:pt x="10454" y="50864"/>
                </a:lnTo>
                <a:lnTo>
                  <a:pt x="13384" y="51969"/>
                </a:lnTo>
                <a:lnTo>
                  <a:pt x="16290" y="53088"/>
                </a:lnTo>
                <a:lnTo>
                  <a:pt x="19685" y="53657"/>
                </a:lnTo>
                <a:lnTo>
                  <a:pt x="23569" y="53657"/>
                </a:lnTo>
                <a:lnTo>
                  <a:pt x="27896" y="53492"/>
                </a:lnTo>
                <a:lnTo>
                  <a:pt x="31842" y="52793"/>
                </a:lnTo>
                <a:lnTo>
                  <a:pt x="35082" y="51969"/>
                </a:lnTo>
                <a:lnTo>
                  <a:pt x="37810" y="51094"/>
                </a:lnTo>
                <a:lnTo>
                  <a:pt x="41051" y="48820"/>
                </a:lnTo>
                <a:lnTo>
                  <a:pt x="41367" y="46165"/>
                </a:lnTo>
                <a:lnTo>
                  <a:pt x="40794" y="43016"/>
                </a:lnTo>
                <a:lnTo>
                  <a:pt x="38069" y="43271"/>
                </a:lnTo>
                <a:lnTo>
                  <a:pt x="34919" y="44552"/>
                </a:lnTo>
                <a:lnTo>
                  <a:pt x="32125" y="45443"/>
                </a:lnTo>
                <a:lnTo>
                  <a:pt x="28623" y="46191"/>
                </a:lnTo>
                <a:lnTo>
                  <a:pt x="24364" y="46381"/>
                </a:lnTo>
                <a:lnTo>
                  <a:pt x="21539" y="46381"/>
                </a:lnTo>
                <a:lnTo>
                  <a:pt x="17161" y="45137"/>
                </a:lnTo>
                <a:lnTo>
                  <a:pt x="13594" y="43116"/>
                </a:lnTo>
                <a:lnTo>
                  <a:pt x="11141" y="40006"/>
                </a:lnTo>
                <a:lnTo>
                  <a:pt x="9744" y="35967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6" y="27752"/>
                </a:lnTo>
                <a:lnTo>
                  <a:pt x="43355" y="24742"/>
                </a:lnTo>
                <a:lnTo>
                  <a:pt x="43355" y="19926"/>
                </a:lnTo>
                <a:lnTo>
                  <a:pt x="42976" y="16941"/>
                </a:lnTo>
                <a:close/>
              </a:path>
              <a:path w="43355" h="53657">
                <a:moveTo>
                  <a:pt x="9022" y="20091"/>
                </a:moveTo>
                <a:lnTo>
                  <a:pt x="9954" y="16358"/>
                </a:lnTo>
                <a:lnTo>
                  <a:pt x="11398" y="12931"/>
                </a:lnTo>
                <a:lnTo>
                  <a:pt x="14928" y="9083"/>
                </a:lnTo>
                <a:lnTo>
                  <a:pt x="18154" y="7419"/>
                </a:lnTo>
                <a:lnTo>
                  <a:pt x="22172" y="6997"/>
                </a:lnTo>
                <a:lnTo>
                  <a:pt x="26352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35" y="622"/>
                </a:lnTo>
                <a:lnTo>
                  <a:pt x="13251" y="1868"/>
                </a:lnTo>
                <a:lnTo>
                  <a:pt x="10443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7552159" y="3547767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82" y="52919"/>
                </a:moveTo>
                <a:lnTo>
                  <a:pt x="8657" y="51271"/>
                </a:lnTo>
                <a:lnTo>
                  <a:pt x="8657" y="17132"/>
                </a:lnTo>
                <a:lnTo>
                  <a:pt x="11023" y="14057"/>
                </a:lnTo>
                <a:lnTo>
                  <a:pt x="13288" y="11736"/>
                </a:lnTo>
                <a:lnTo>
                  <a:pt x="17618" y="8561"/>
                </a:lnTo>
                <a:lnTo>
                  <a:pt x="21953" y="7747"/>
                </a:lnTo>
                <a:lnTo>
                  <a:pt x="25092" y="8088"/>
                </a:lnTo>
                <a:lnTo>
                  <a:pt x="27640" y="9385"/>
                </a:lnTo>
                <a:lnTo>
                  <a:pt x="30290" y="12790"/>
                </a:lnTo>
                <a:lnTo>
                  <a:pt x="31319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6" y="52005"/>
                </a:lnTo>
                <a:lnTo>
                  <a:pt x="34715" y="52919"/>
                </a:lnTo>
                <a:lnTo>
                  <a:pt x="37829" y="52919"/>
                </a:lnTo>
                <a:lnTo>
                  <a:pt x="40596" y="51271"/>
                </a:lnTo>
                <a:lnTo>
                  <a:pt x="40596" y="18007"/>
                </a:lnTo>
                <a:lnTo>
                  <a:pt x="40302" y="15022"/>
                </a:lnTo>
                <a:lnTo>
                  <a:pt x="39154" y="10083"/>
                </a:lnTo>
                <a:lnTo>
                  <a:pt x="36874" y="6069"/>
                </a:lnTo>
                <a:lnTo>
                  <a:pt x="33807" y="2757"/>
                </a:lnTo>
                <a:lnTo>
                  <a:pt x="29516" y="547"/>
                </a:lnTo>
                <a:lnTo>
                  <a:pt x="26870" y="0"/>
                </a:lnTo>
                <a:lnTo>
                  <a:pt x="21035" y="0"/>
                </a:lnTo>
                <a:lnTo>
                  <a:pt x="18388" y="712"/>
                </a:lnTo>
                <a:lnTo>
                  <a:pt x="15750" y="2145"/>
                </a:lnTo>
                <a:lnTo>
                  <a:pt x="13103" y="3567"/>
                </a:lnTo>
                <a:lnTo>
                  <a:pt x="10454" y="5817"/>
                </a:lnTo>
                <a:lnTo>
                  <a:pt x="7807" y="8888"/>
                </a:lnTo>
                <a:lnTo>
                  <a:pt x="7807" y="2437"/>
                </a:lnTo>
                <a:lnTo>
                  <a:pt x="5849" y="838"/>
                </a:lnTo>
                <a:lnTo>
                  <a:pt x="3128" y="748"/>
                </a:lnTo>
                <a:lnTo>
                  <a:pt x="0" y="2437"/>
                </a:lnTo>
                <a:lnTo>
                  <a:pt x="0" y="51271"/>
                </a:lnTo>
                <a:lnTo>
                  <a:pt x="186" y="52005"/>
                </a:lnTo>
                <a:lnTo>
                  <a:pt x="2760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7602260" y="3535484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30801" y="59969"/>
                </a:moveTo>
                <a:lnTo>
                  <a:pt x="30801" y="59320"/>
                </a:lnTo>
                <a:lnTo>
                  <a:pt x="29588" y="56667"/>
                </a:lnTo>
                <a:lnTo>
                  <a:pt x="26916" y="57593"/>
                </a:lnTo>
                <a:lnTo>
                  <a:pt x="24375" y="58179"/>
                </a:lnTo>
                <a:lnTo>
                  <a:pt x="21092" y="58179"/>
                </a:lnTo>
                <a:lnTo>
                  <a:pt x="18406" y="55601"/>
                </a:lnTo>
                <a:lnTo>
                  <a:pt x="16973" y="51347"/>
                </a:lnTo>
                <a:lnTo>
                  <a:pt x="16973" y="20739"/>
                </a:lnTo>
                <a:lnTo>
                  <a:pt x="29058" y="20739"/>
                </a:lnTo>
                <a:lnTo>
                  <a:pt x="30642" y="19302"/>
                </a:lnTo>
                <a:lnTo>
                  <a:pt x="30801" y="16358"/>
                </a:lnTo>
                <a:lnTo>
                  <a:pt x="29058" y="13309"/>
                </a:lnTo>
                <a:lnTo>
                  <a:pt x="16973" y="13309"/>
                </a:lnTo>
                <a:lnTo>
                  <a:pt x="16973" y="1703"/>
                </a:lnTo>
                <a:lnTo>
                  <a:pt x="16753" y="990"/>
                </a:lnTo>
                <a:lnTo>
                  <a:pt x="14201" y="0"/>
                </a:lnTo>
                <a:lnTo>
                  <a:pt x="11090" y="0"/>
                </a:lnTo>
                <a:lnTo>
                  <a:pt x="8329" y="1703"/>
                </a:lnTo>
                <a:lnTo>
                  <a:pt x="8329" y="13309"/>
                </a:lnTo>
                <a:lnTo>
                  <a:pt x="1789" y="13309"/>
                </a:lnTo>
                <a:lnTo>
                  <a:pt x="337" y="14465"/>
                </a:lnTo>
                <a:lnTo>
                  <a:pt x="0" y="17057"/>
                </a:lnTo>
                <a:lnTo>
                  <a:pt x="1734" y="20739"/>
                </a:lnTo>
                <a:lnTo>
                  <a:pt x="8329" y="20739"/>
                </a:lnTo>
                <a:lnTo>
                  <a:pt x="8329" y="52106"/>
                </a:lnTo>
                <a:lnTo>
                  <a:pt x="9093" y="56628"/>
                </a:lnTo>
                <a:lnTo>
                  <a:pt x="10407" y="60440"/>
                </a:lnTo>
                <a:lnTo>
                  <a:pt x="12646" y="63144"/>
                </a:lnTo>
                <a:lnTo>
                  <a:pt x="15821" y="64832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4" y="65098"/>
                </a:lnTo>
                <a:lnTo>
                  <a:pt x="30455" y="63079"/>
                </a:lnTo>
                <a:lnTo>
                  <a:pt x="30801" y="599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7644599" y="3588249"/>
            <a:ext cx="11264" cy="12636"/>
          </a:xfrm>
          <a:custGeom>
            <a:avLst/>
            <a:gdLst/>
            <a:ahLst/>
            <a:cxnLst/>
            <a:rect l="l" t="t" r="r" b="b"/>
            <a:pathLst>
              <a:path w="11264" h="12636">
                <a:moveTo>
                  <a:pt x="11264" y="6235"/>
                </a:moveTo>
                <a:lnTo>
                  <a:pt x="11264" y="3733"/>
                </a:lnTo>
                <a:lnTo>
                  <a:pt x="9251" y="407"/>
                </a:lnTo>
                <a:lnTo>
                  <a:pt x="5713" y="0"/>
                </a:lnTo>
                <a:lnTo>
                  <a:pt x="1238" y="1257"/>
                </a:lnTo>
                <a:lnTo>
                  <a:pt x="0" y="3837"/>
                </a:lnTo>
                <a:lnTo>
                  <a:pt x="0" y="8892"/>
                </a:lnTo>
                <a:lnTo>
                  <a:pt x="2009" y="12218"/>
                </a:lnTo>
                <a:lnTo>
                  <a:pt x="5554" y="12636"/>
                </a:lnTo>
                <a:lnTo>
                  <a:pt x="10029" y="11355"/>
                </a:lnTo>
                <a:lnTo>
                  <a:pt x="11264" y="8802"/>
                </a:lnTo>
                <a:lnTo>
                  <a:pt x="11264" y="6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6849619" y="3813061"/>
            <a:ext cx="57783" cy="70865"/>
          </a:xfrm>
          <a:custGeom>
            <a:avLst/>
            <a:gdLst/>
            <a:ahLst/>
            <a:cxnLst/>
            <a:rect l="l" t="t" r="r" b="b"/>
            <a:pathLst>
              <a:path w="57783" h="70865">
                <a:moveTo>
                  <a:pt x="28230" y="9665"/>
                </a:moveTo>
                <a:lnTo>
                  <a:pt x="28536" y="0"/>
                </a:lnTo>
                <a:lnTo>
                  <a:pt x="25952" y="90"/>
                </a:lnTo>
                <a:lnTo>
                  <a:pt x="22730" y="1969"/>
                </a:lnTo>
                <a:lnTo>
                  <a:pt x="0" y="67184"/>
                </a:lnTo>
                <a:lnTo>
                  <a:pt x="186" y="70473"/>
                </a:lnTo>
                <a:lnTo>
                  <a:pt x="2760" y="70865"/>
                </a:lnTo>
                <a:lnTo>
                  <a:pt x="6155" y="70765"/>
                </a:lnTo>
                <a:lnTo>
                  <a:pt x="8743" y="68972"/>
                </a:lnTo>
                <a:lnTo>
                  <a:pt x="14295" y="52096"/>
                </a:lnTo>
                <a:lnTo>
                  <a:pt x="16553" y="44665"/>
                </a:lnTo>
                <a:lnTo>
                  <a:pt x="28230" y="9665"/>
                </a:lnTo>
                <a:close/>
              </a:path>
              <a:path w="57783" h="70865">
                <a:moveTo>
                  <a:pt x="57452" y="67233"/>
                </a:moveTo>
                <a:lnTo>
                  <a:pt x="34714" y="2005"/>
                </a:lnTo>
                <a:lnTo>
                  <a:pt x="33905" y="735"/>
                </a:lnTo>
                <a:lnTo>
                  <a:pt x="31319" y="90"/>
                </a:lnTo>
                <a:lnTo>
                  <a:pt x="28536" y="0"/>
                </a:lnTo>
                <a:lnTo>
                  <a:pt x="28281" y="9665"/>
                </a:lnTo>
                <a:lnTo>
                  <a:pt x="40121" y="44665"/>
                </a:lnTo>
                <a:lnTo>
                  <a:pt x="16553" y="44665"/>
                </a:lnTo>
                <a:lnTo>
                  <a:pt x="14295" y="52096"/>
                </a:lnTo>
                <a:lnTo>
                  <a:pt x="42476" y="52096"/>
                </a:lnTo>
                <a:lnTo>
                  <a:pt x="48282" y="69188"/>
                </a:lnTo>
                <a:lnTo>
                  <a:pt x="48898" y="70229"/>
                </a:lnTo>
                <a:lnTo>
                  <a:pt x="51569" y="70841"/>
                </a:lnTo>
                <a:lnTo>
                  <a:pt x="54597" y="70865"/>
                </a:lnTo>
                <a:lnTo>
                  <a:pt x="57783" y="70027"/>
                </a:lnTo>
                <a:lnTo>
                  <a:pt x="57452" y="672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6924139" y="3813404"/>
            <a:ext cx="50648" cy="70473"/>
          </a:xfrm>
          <a:custGeom>
            <a:avLst/>
            <a:gdLst/>
            <a:ahLst/>
            <a:cxnLst/>
            <a:rect l="l" t="t" r="r" b="b"/>
            <a:pathLst>
              <a:path w="50648" h="70473">
                <a:moveTo>
                  <a:pt x="21156" y="69775"/>
                </a:moveTo>
                <a:lnTo>
                  <a:pt x="23756" y="70473"/>
                </a:lnTo>
                <a:lnTo>
                  <a:pt x="26902" y="70473"/>
                </a:lnTo>
                <a:lnTo>
                  <a:pt x="29808" y="68795"/>
                </a:lnTo>
                <a:lnTo>
                  <a:pt x="29808" y="7912"/>
                </a:lnTo>
                <a:lnTo>
                  <a:pt x="48869" y="7912"/>
                </a:lnTo>
                <a:lnTo>
                  <a:pt x="50368" y="6706"/>
                </a:lnTo>
                <a:lnTo>
                  <a:pt x="50648" y="3999"/>
                </a:lnTo>
                <a:lnTo>
                  <a:pt x="50612" y="2706"/>
                </a:lnTo>
                <a:lnTo>
                  <a:pt x="48869" y="0"/>
                </a:lnTo>
                <a:lnTo>
                  <a:pt x="1212" y="49"/>
                </a:lnTo>
                <a:lnTo>
                  <a:pt x="0" y="2706"/>
                </a:lnTo>
                <a:lnTo>
                  <a:pt x="0" y="5294"/>
                </a:lnTo>
                <a:lnTo>
                  <a:pt x="1742" y="7912"/>
                </a:lnTo>
                <a:lnTo>
                  <a:pt x="20801" y="7912"/>
                </a:lnTo>
                <a:lnTo>
                  <a:pt x="20801" y="68795"/>
                </a:lnTo>
                <a:lnTo>
                  <a:pt x="21156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6998511" y="3813120"/>
            <a:ext cx="35147" cy="70483"/>
          </a:xfrm>
          <a:custGeom>
            <a:avLst/>
            <a:gdLst/>
            <a:ahLst/>
            <a:cxnLst/>
            <a:rect l="l" t="t" r="r" b="b"/>
            <a:pathLst>
              <a:path w="35147" h="70483">
                <a:moveTo>
                  <a:pt x="35147" y="66419"/>
                </a:moveTo>
                <a:lnTo>
                  <a:pt x="35107" y="65087"/>
                </a:lnTo>
                <a:lnTo>
                  <a:pt x="33303" y="62409"/>
                </a:lnTo>
                <a:lnTo>
                  <a:pt x="9000" y="62409"/>
                </a:lnTo>
                <a:lnTo>
                  <a:pt x="9000" y="1677"/>
                </a:lnTo>
                <a:lnTo>
                  <a:pt x="8655" y="712"/>
                </a:lnTo>
                <a:lnTo>
                  <a:pt x="6106" y="0"/>
                </a:lnTo>
                <a:lnTo>
                  <a:pt x="2945" y="0"/>
                </a:lnTo>
                <a:lnTo>
                  <a:pt x="0" y="1677"/>
                </a:lnTo>
                <a:lnTo>
                  <a:pt x="0" y="66686"/>
                </a:lnTo>
                <a:lnTo>
                  <a:pt x="360" y="69086"/>
                </a:lnTo>
                <a:lnTo>
                  <a:pt x="3347" y="70483"/>
                </a:lnTo>
                <a:lnTo>
                  <a:pt x="33303" y="70483"/>
                </a:lnTo>
                <a:lnTo>
                  <a:pt x="34851" y="69137"/>
                </a:lnTo>
                <a:lnTo>
                  <a:pt x="35147" y="664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7091103" y="3812421"/>
            <a:ext cx="55140" cy="72172"/>
          </a:xfrm>
          <a:custGeom>
            <a:avLst/>
            <a:gdLst/>
            <a:ahLst/>
            <a:cxnLst/>
            <a:rect l="l" t="t" r="r" b="b"/>
            <a:pathLst>
              <a:path w="55140" h="72172">
                <a:moveTo>
                  <a:pt x="9475" y="32003"/>
                </a:moveTo>
                <a:lnTo>
                  <a:pt x="10026" y="28281"/>
                </a:lnTo>
                <a:lnTo>
                  <a:pt x="11127" y="24853"/>
                </a:lnTo>
                <a:lnTo>
                  <a:pt x="12232" y="21398"/>
                </a:lnTo>
                <a:lnTo>
                  <a:pt x="13813" y="18439"/>
                </a:lnTo>
                <a:lnTo>
                  <a:pt x="15868" y="15951"/>
                </a:lnTo>
                <a:lnTo>
                  <a:pt x="20444" y="11490"/>
                </a:lnTo>
                <a:lnTo>
                  <a:pt x="23411" y="10093"/>
                </a:lnTo>
                <a:lnTo>
                  <a:pt x="26377" y="8672"/>
                </a:lnTo>
                <a:lnTo>
                  <a:pt x="29731" y="7974"/>
                </a:lnTo>
                <a:lnTo>
                  <a:pt x="36597" y="7974"/>
                </a:lnTo>
                <a:lnTo>
                  <a:pt x="39319" y="8315"/>
                </a:lnTo>
                <a:lnTo>
                  <a:pt x="43891" y="9687"/>
                </a:lnTo>
                <a:lnTo>
                  <a:pt x="47495" y="11289"/>
                </a:lnTo>
                <a:lnTo>
                  <a:pt x="51418" y="13561"/>
                </a:lnTo>
                <a:lnTo>
                  <a:pt x="54875" y="13294"/>
                </a:lnTo>
                <a:lnTo>
                  <a:pt x="55140" y="10525"/>
                </a:lnTo>
                <a:lnTo>
                  <a:pt x="55140" y="9359"/>
                </a:lnTo>
                <a:lnTo>
                  <a:pt x="54385" y="6703"/>
                </a:lnTo>
                <a:lnTo>
                  <a:pt x="51451" y="4417"/>
                </a:lnTo>
                <a:lnTo>
                  <a:pt x="48759" y="2984"/>
                </a:lnTo>
                <a:lnTo>
                  <a:pt x="45227" y="1724"/>
                </a:lnTo>
                <a:lnTo>
                  <a:pt x="40949" y="708"/>
                </a:lnTo>
                <a:lnTo>
                  <a:pt x="36255" y="0"/>
                </a:lnTo>
                <a:lnTo>
                  <a:pt x="28642" y="0"/>
                </a:lnTo>
                <a:lnTo>
                  <a:pt x="24058" y="875"/>
                </a:lnTo>
                <a:lnTo>
                  <a:pt x="19930" y="2627"/>
                </a:lnTo>
                <a:lnTo>
                  <a:pt x="15786" y="4381"/>
                </a:lnTo>
                <a:lnTo>
                  <a:pt x="12244" y="6858"/>
                </a:lnTo>
                <a:lnTo>
                  <a:pt x="9298" y="10033"/>
                </a:lnTo>
                <a:lnTo>
                  <a:pt x="6347" y="13219"/>
                </a:lnTo>
                <a:lnTo>
                  <a:pt x="4057" y="17067"/>
                </a:lnTo>
                <a:lnTo>
                  <a:pt x="2437" y="21588"/>
                </a:lnTo>
                <a:lnTo>
                  <a:pt x="806" y="26121"/>
                </a:lnTo>
                <a:lnTo>
                  <a:pt x="0" y="31164"/>
                </a:lnTo>
                <a:lnTo>
                  <a:pt x="0" y="42072"/>
                </a:lnTo>
                <a:lnTo>
                  <a:pt x="759" y="46925"/>
                </a:lnTo>
                <a:lnTo>
                  <a:pt x="2254" y="51267"/>
                </a:lnTo>
                <a:lnTo>
                  <a:pt x="3761" y="55612"/>
                </a:lnTo>
                <a:lnTo>
                  <a:pt x="5918" y="59345"/>
                </a:lnTo>
                <a:lnTo>
                  <a:pt x="8776" y="62445"/>
                </a:lnTo>
                <a:lnTo>
                  <a:pt x="11617" y="65556"/>
                </a:lnTo>
                <a:lnTo>
                  <a:pt x="15099" y="67942"/>
                </a:lnTo>
                <a:lnTo>
                  <a:pt x="19216" y="69634"/>
                </a:lnTo>
                <a:lnTo>
                  <a:pt x="23334" y="71323"/>
                </a:lnTo>
                <a:lnTo>
                  <a:pt x="28018" y="72172"/>
                </a:lnTo>
                <a:lnTo>
                  <a:pt x="34970" y="72172"/>
                </a:lnTo>
                <a:lnTo>
                  <a:pt x="38437" y="71831"/>
                </a:lnTo>
                <a:lnTo>
                  <a:pt x="41918" y="71297"/>
                </a:lnTo>
                <a:lnTo>
                  <a:pt x="45327" y="70434"/>
                </a:lnTo>
                <a:lnTo>
                  <a:pt x="48596" y="69288"/>
                </a:lnTo>
                <a:lnTo>
                  <a:pt x="51516" y="68097"/>
                </a:lnTo>
                <a:lnTo>
                  <a:pt x="54202" y="66445"/>
                </a:lnTo>
                <a:lnTo>
                  <a:pt x="54983" y="63309"/>
                </a:lnTo>
                <a:lnTo>
                  <a:pt x="54983" y="36575"/>
                </a:lnTo>
                <a:lnTo>
                  <a:pt x="54543" y="34325"/>
                </a:lnTo>
                <a:lnTo>
                  <a:pt x="51796" y="32763"/>
                </a:lnTo>
                <a:lnTo>
                  <a:pt x="30272" y="32763"/>
                </a:lnTo>
                <a:lnTo>
                  <a:pt x="28778" y="33972"/>
                </a:lnTo>
                <a:lnTo>
                  <a:pt x="28483" y="36626"/>
                </a:lnTo>
                <a:lnTo>
                  <a:pt x="30272" y="40424"/>
                </a:lnTo>
                <a:lnTo>
                  <a:pt x="45975" y="40424"/>
                </a:lnTo>
                <a:lnTo>
                  <a:pt x="45975" y="60882"/>
                </a:lnTo>
                <a:lnTo>
                  <a:pt x="42127" y="62711"/>
                </a:lnTo>
                <a:lnTo>
                  <a:pt x="37835" y="63752"/>
                </a:lnTo>
                <a:lnTo>
                  <a:pt x="33620" y="64018"/>
                </a:lnTo>
                <a:lnTo>
                  <a:pt x="30092" y="64018"/>
                </a:lnTo>
                <a:lnTo>
                  <a:pt x="26852" y="63409"/>
                </a:lnTo>
                <a:lnTo>
                  <a:pt x="23900" y="62179"/>
                </a:lnTo>
                <a:lnTo>
                  <a:pt x="20956" y="60947"/>
                </a:lnTo>
                <a:lnTo>
                  <a:pt x="18421" y="59143"/>
                </a:lnTo>
                <a:lnTo>
                  <a:pt x="14155" y="54367"/>
                </a:lnTo>
                <a:lnTo>
                  <a:pt x="12499" y="51432"/>
                </a:lnTo>
                <a:lnTo>
                  <a:pt x="11286" y="47955"/>
                </a:lnTo>
                <a:lnTo>
                  <a:pt x="10072" y="44488"/>
                </a:lnTo>
                <a:lnTo>
                  <a:pt x="9475" y="40500"/>
                </a:lnTo>
                <a:lnTo>
                  <a:pt x="9475" y="32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7175861" y="3830979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5" y="52920"/>
                </a:moveTo>
                <a:lnTo>
                  <a:pt x="8643" y="51268"/>
                </a:lnTo>
                <a:lnTo>
                  <a:pt x="8643" y="19137"/>
                </a:lnTo>
                <a:lnTo>
                  <a:pt x="10968" y="15466"/>
                </a:lnTo>
                <a:lnTo>
                  <a:pt x="12992" y="12736"/>
                </a:lnTo>
                <a:lnTo>
                  <a:pt x="15825" y="9969"/>
                </a:lnTo>
                <a:lnTo>
                  <a:pt x="19235" y="8470"/>
                </a:lnTo>
                <a:lnTo>
                  <a:pt x="22161" y="8672"/>
                </a:lnTo>
                <a:lnTo>
                  <a:pt x="24810" y="9461"/>
                </a:lnTo>
                <a:lnTo>
                  <a:pt x="27457" y="8190"/>
                </a:lnTo>
                <a:lnTo>
                  <a:pt x="27518" y="3657"/>
                </a:lnTo>
                <a:lnTo>
                  <a:pt x="25236" y="670"/>
                </a:lnTo>
                <a:lnTo>
                  <a:pt x="22226" y="86"/>
                </a:lnTo>
                <a:lnTo>
                  <a:pt x="19659" y="0"/>
                </a:lnTo>
                <a:lnTo>
                  <a:pt x="16671" y="670"/>
                </a:lnTo>
                <a:lnTo>
                  <a:pt x="13643" y="2578"/>
                </a:lnTo>
                <a:lnTo>
                  <a:pt x="10309" y="5994"/>
                </a:lnTo>
                <a:lnTo>
                  <a:pt x="7807" y="9547"/>
                </a:lnTo>
                <a:lnTo>
                  <a:pt x="7807" y="2438"/>
                </a:lnTo>
                <a:lnTo>
                  <a:pt x="5835" y="835"/>
                </a:lnTo>
                <a:lnTo>
                  <a:pt x="3125" y="749"/>
                </a:lnTo>
                <a:lnTo>
                  <a:pt x="0" y="2438"/>
                </a:lnTo>
                <a:lnTo>
                  <a:pt x="0" y="51268"/>
                </a:lnTo>
                <a:lnTo>
                  <a:pt x="186" y="51991"/>
                </a:lnTo>
                <a:lnTo>
                  <a:pt x="2760" y="52920"/>
                </a:lnTo>
                <a:lnTo>
                  <a:pt x="5875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7223432" y="3830976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9" y="23914"/>
                </a:moveTo>
                <a:lnTo>
                  <a:pt x="9244" y="21347"/>
                </a:lnTo>
                <a:lnTo>
                  <a:pt x="9820" y="18986"/>
                </a:lnTo>
                <a:lnTo>
                  <a:pt x="11304" y="14604"/>
                </a:lnTo>
                <a:lnTo>
                  <a:pt x="13694" y="11173"/>
                </a:lnTo>
                <a:lnTo>
                  <a:pt x="17063" y="8902"/>
                </a:lnTo>
                <a:lnTo>
                  <a:pt x="21121" y="7491"/>
                </a:lnTo>
                <a:lnTo>
                  <a:pt x="26478" y="7491"/>
                </a:lnTo>
                <a:lnTo>
                  <a:pt x="30671" y="9028"/>
                </a:lnTo>
                <a:lnTo>
                  <a:pt x="34016" y="11465"/>
                </a:lnTo>
                <a:lnTo>
                  <a:pt x="36208" y="15011"/>
                </a:lnTo>
                <a:lnTo>
                  <a:pt x="37461" y="19418"/>
                </a:lnTo>
                <a:lnTo>
                  <a:pt x="38171" y="24267"/>
                </a:lnTo>
                <a:lnTo>
                  <a:pt x="38171" y="29742"/>
                </a:lnTo>
                <a:lnTo>
                  <a:pt x="37900" y="32320"/>
                </a:lnTo>
                <a:lnTo>
                  <a:pt x="36774" y="37017"/>
                </a:lnTo>
                <a:lnTo>
                  <a:pt x="36554" y="50266"/>
                </a:lnTo>
                <a:lnTo>
                  <a:pt x="39067" y="48373"/>
                </a:lnTo>
                <a:lnTo>
                  <a:pt x="43084" y="43534"/>
                </a:lnTo>
                <a:lnTo>
                  <a:pt x="44593" y="40650"/>
                </a:lnTo>
                <a:lnTo>
                  <a:pt x="45612" y="37298"/>
                </a:lnTo>
                <a:lnTo>
                  <a:pt x="46616" y="33958"/>
                </a:lnTo>
                <a:lnTo>
                  <a:pt x="47120" y="30300"/>
                </a:lnTo>
                <a:lnTo>
                  <a:pt x="47120" y="22222"/>
                </a:lnTo>
                <a:lnTo>
                  <a:pt x="46642" y="18553"/>
                </a:lnTo>
                <a:lnTo>
                  <a:pt x="45684" y="15303"/>
                </a:lnTo>
                <a:lnTo>
                  <a:pt x="44730" y="12038"/>
                </a:lnTo>
                <a:lnTo>
                  <a:pt x="43293" y="9269"/>
                </a:lnTo>
                <a:lnTo>
                  <a:pt x="41367" y="6997"/>
                </a:lnTo>
                <a:lnTo>
                  <a:pt x="37044" y="2984"/>
                </a:lnTo>
                <a:lnTo>
                  <a:pt x="34178" y="1777"/>
                </a:lnTo>
                <a:lnTo>
                  <a:pt x="31283" y="596"/>
                </a:lnTo>
                <a:lnTo>
                  <a:pt x="27910" y="0"/>
                </a:lnTo>
                <a:lnTo>
                  <a:pt x="20026" y="0"/>
                </a:lnTo>
                <a:lnTo>
                  <a:pt x="16513" y="673"/>
                </a:lnTo>
                <a:lnTo>
                  <a:pt x="13510" y="2005"/>
                </a:lnTo>
                <a:lnTo>
                  <a:pt x="10505" y="3351"/>
                </a:lnTo>
                <a:lnTo>
                  <a:pt x="8006" y="5229"/>
                </a:lnTo>
                <a:lnTo>
                  <a:pt x="3985" y="10068"/>
                </a:lnTo>
                <a:lnTo>
                  <a:pt x="2487" y="12952"/>
                </a:lnTo>
                <a:lnTo>
                  <a:pt x="1493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8" y="35114"/>
                </a:lnTo>
                <a:lnTo>
                  <a:pt x="1410" y="38353"/>
                </a:lnTo>
                <a:lnTo>
                  <a:pt x="2354" y="41615"/>
                </a:lnTo>
                <a:lnTo>
                  <a:pt x="3776" y="44383"/>
                </a:lnTo>
                <a:lnTo>
                  <a:pt x="5713" y="46669"/>
                </a:lnTo>
                <a:lnTo>
                  <a:pt x="10029" y="50673"/>
                </a:lnTo>
                <a:lnTo>
                  <a:pt x="8949" y="29361"/>
                </a:lnTo>
                <a:lnTo>
                  <a:pt x="8949" y="23914"/>
                </a:lnTo>
                <a:close/>
              </a:path>
              <a:path w="47120" h="53657">
                <a:moveTo>
                  <a:pt x="9669" y="34239"/>
                </a:moveTo>
                <a:lnTo>
                  <a:pt x="8949" y="29361"/>
                </a:lnTo>
                <a:lnTo>
                  <a:pt x="10029" y="50673"/>
                </a:lnTo>
                <a:lnTo>
                  <a:pt x="12895" y="51879"/>
                </a:lnTo>
                <a:lnTo>
                  <a:pt x="15789" y="5307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20" y="52984"/>
                </a:lnTo>
                <a:lnTo>
                  <a:pt x="33538" y="51622"/>
                </a:lnTo>
                <a:lnTo>
                  <a:pt x="36554" y="50266"/>
                </a:lnTo>
                <a:lnTo>
                  <a:pt x="36774" y="37017"/>
                </a:lnTo>
                <a:lnTo>
                  <a:pt x="34690" y="40751"/>
                </a:lnTo>
                <a:lnTo>
                  <a:pt x="31957" y="43764"/>
                </a:lnTo>
                <a:lnTo>
                  <a:pt x="28216" y="45655"/>
                </a:lnTo>
                <a:lnTo>
                  <a:pt x="23486" y="46126"/>
                </a:lnTo>
                <a:lnTo>
                  <a:pt x="20703" y="46126"/>
                </a:lnTo>
                <a:lnTo>
                  <a:pt x="16498" y="44574"/>
                </a:lnTo>
                <a:lnTo>
                  <a:pt x="13150" y="42148"/>
                </a:lnTo>
                <a:lnTo>
                  <a:pt x="10937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7296955" y="3831750"/>
            <a:ext cx="40633" cy="52884"/>
          </a:xfrm>
          <a:custGeom>
            <a:avLst/>
            <a:gdLst/>
            <a:ahLst/>
            <a:cxnLst/>
            <a:rect l="l" t="t" r="r" b="b"/>
            <a:pathLst>
              <a:path w="40633" h="52884">
                <a:moveTo>
                  <a:pt x="8694" y="1663"/>
                </a:moveTo>
                <a:lnTo>
                  <a:pt x="8484" y="939"/>
                </a:lnTo>
                <a:lnTo>
                  <a:pt x="5871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47"/>
                </a:lnTo>
                <a:lnTo>
                  <a:pt x="284" y="37847"/>
                </a:lnTo>
                <a:lnTo>
                  <a:pt x="1436" y="42811"/>
                </a:lnTo>
                <a:lnTo>
                  <a:pt x="3704" y="46836"/>
                </a:lnTo>
                <a:lnTo>
                  <a:pt x="6767" y="50176"/>
                </a:lnTo>
                <a:lnTo>
                  <a:pt x="11070" y="52348"/>
                </a:lnTo>
                <a:lnTo>
                  <a:pt x="13716" y="52884"/>
                </a:lnTo>
                <a:lnTo>
                  <a:pt x="19540" y="52884"/>
                </a:lnTo>
                <a:lnTo>
                  <a:pt x="22197" y="52185"/>
                </a:lnTo>
                <a:lnTo>
                  <a:pt x="24810" y="50763"/>
                </a:lnTo>
                <a:lnTo>
                  <a:pt x="27435" y="49363"/>
                </a:lnTo>
                <a:lnTo>
                  <a:pt x="30092" y="47116"/>
                </a:lnTo>
                <a:lnTo>
                  <a:pt x="32777" y="44042"/>
                </a:lnTo>
                <a:lnTo>
                  <a:pt x="32777" y="50493"/>
                </a:lnTo>
                <a:lnTo>
                  <a:pt x="35251" y="52146"/>
                </a:lnTo>
                <a:lnTo>
                  <a:pt x="38059" y="52146"/>
                </a:lnTo>
                <a:lnTo>
                  <a:pt x="40633" y="50493"/>
                </a:lnTo>
                <a:lnTo>
                  <a:pt x="40633" y="1663"/>
                </a:lnTo>
                <a:lnTo>
                  <a:pt x="40388" y="939"/>
                </a:lnTo>
                <a:lnTo>
                  <a:pt x="37828" y="0"/>
                </a:lnTo>
                <a:lnTo>
                  <a:pt x="34715" y="0"/>
                </a:lnTo>
                <a:lnTo>
                  <a:pt x="31946" y="1663"/>
                </a:lnTo>
                <a:lnTo>
                  <a:pt x="31946" y="35802"/>
                </a:lnTo>
                <a:lnTo>
                  <a:pt x="29531" y="38875"/>
                </a:lnTo>
                <a:lnTo>
                  <a:pt x="25102" y="42800"/>
                </a:lnTo>
                <a:lnTo>
                  <a:pt x="20801" y="45187"/>
                </a:lnTo>
                <a:lnTo>
                  <a:pt x="16951" y="45187"/>
                </a:lnTo>
                <a:lnTo>
                  <a:pt x="12981" y="43510"/>
                </a:lnTo>
                <a:lnTo>
                  <a:pt x="10299" y="40158"/>
                </a:lnTo>
                <a:lnTo>
                  <a:pt x="9281" y="36968"/>
                </a:lnTo>
                <a:lnTo>
                  <a:pt x="8694" y="32957"/>
                </a:lnTo>
                <a:lnTo>
                  <a:pt x="8694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7367069" y="3830968"/>
            <a:ext cx="43365" cy="72353"/>
          </a:xfrm>
          <a:custGeom>
            <a:avLst/>
            <a:gdLst/>
            <a:ahLst/>
            <a:cxnLst/>
            <a:rect l="l" t="t" r="r" b="b"/>
            <a:pathLst>
              <a:path w="43365" h="72353">
                <a:moveTo>
                  <a:pt x="0" y="2451"/>
                </a:moveTo>
                <a:lnTo>
                  <a:pt x="0" y="70650"/>
                </a:lnTo>
                <a:lnTo>
                  <a:pt x="194" y="71413"/>
                </a:lnTo>
                <a:lnTo>
                  <a:pt x="2767" y="72353"/>
                </a:lnTo>
                <a:lnTo>
                  <a:pt x="5896" y="72353"/>
                </a:lnTo>
                <a:lnTo>
                  <a:pt x="8639" y="70650"/>
                </a:lnTo>
                <a:lnTo>
                  <a:pt x="8639" y="46241"/>
                </a:lnTo>
                <a:lnTo>
                  <a:pt x="9899" y="47513"/>
                </a:lnTo>
                <a:lnTo>
                  <a:pt x="13323" y="50482"/>
                </a:lnTo>
                <a:lnTo>
                  <a:pt x="16728" y="52491"/>
                </a:lnTo>
                <a:lnTo>
                  <a:pt x="20260" y="53517"/>
                </a:lnTo>
                <a:lnTo>
                  <a:pt x="22946" y="53672"/>
                </a:lnTo>
                <a:lnTo>
                  <a:pt x="26229" y="53672"/>
                </a:lnTo>
                <a:lnTo>
                  <a:pt x="29133" y="53023"/>
                </a:lnTo>
                <a:lnTo>
                  <a:pt x="31682" y="51742"/>
                </a:lnTo>
                <a:lnTo>
                  <a:pt x="34231" y="50457"/>
                </a:lnTo>
                <a:lnTo>
                  <a:pt x="33727" y="33911"/>
                </a:lnTo>
                <a:lnTo>
                  <a:pt x="32565" y="38188"/>
                </a:lnTo>
                <a:lnTo>
                  <a:pt x="30632" y="41795"/>
                </a:lnTo>
                <a:lnTo>
                  <a:pt x="27799" y="44336"/>
                </a:lnTo>
                <a:lnTo>
                  <a:pt x="24363" y="45961"/>
                </a:lnTo>
                <a:lnTo>
                  <a:pt x="19842" y="45961"/>
                </a:lnTo>
                <a:lnTo>
                  <a:pt x="15443" y="43574"/>
                </a:lnTo>
                <a:lnTo>
                  <a:pt x="11040" y="39690"/>
                </a:lnTo>
                <a:lnTo>
                  <a:pt x="8639" y="36691"/>
                </a:lnTo>
                <a:lnTo>
                  <a:pt x="8639" y="17261"/>
                </a:lnTo>
                <a:lnTo>
                  <a:pt x="7599" y="9006"/>
                </a:lnTo>
                <a:lnTo>
                  <a:pt x="7599" y="2451"/>
                </a:lnTo>
                <a:lnTo>
                  <a:pt x="6065" y="902"/>
                </a:lnTo>
                <a:lnTo>
                  <a:pt x="3073" y="763"/>
                </a:lnTo>
                <a:lnTo>
                  <a:pt x="0" y="2451"/>
                </a:lnTo>
                <a:close/>
              </a:path>
              <a:path w="43365" h="72353">
                <a:moveTo>
                  <a:pt x="8639" y="17261"/>
                </a:moveTo>
                <a:lnTo>
                  <a:pt x="10025" y="15483"/>
                </a:lnTo>
                <a:lnTo>
                  <a:pt x="12548" y="12776"/>
                </a:lnTo>
                <a:lnTo>
                  <a:pt x="16076" y="9856"/>
                </a:lnTo>
                <a:lnTo>
                  <a:pt x="19389" y="8229"/>
                </a:lnTo>
                <a:lnTo>
                  <a:pt x="22722" y="7711"/>
                </a:lnTo>
                <a:lnTo>
                  <a:pt x="26845" y="8255"/>
                </a:lnTo>
                <a:lnTo>
                  <a:pt x="29869" y="10429"/>
                </a:lnTo>
                <a:lnTo>
                  <a:pt x="31963" y="13680"/>
                </a:lnTo>
                <a:lnTo>
                  <a:pt x="33497" y="17553"/>
                </a:lnTo>
                <a:lnTo>
                  <a:pt x="34221" y="22226"/>
                </a:lnTo>
                <a:lnTo>
                  <a:pt x="34419" y="27139"/>
                </a:lnTo>
                <a:lnTo>
                  <a:pt x="34419" y="29415"/>
                </a:lnTo>
                <a:lnTo>
                  <a:pt x="33727" y="33911"/>
                </a:lnTo>
                <a:lnTo>
                  <a:pt x="34231" y="50457"/>
                </a:lnTo>
                <a:lnTo>
                  <a:pt x="36377" y="48628"/>
                </a:lnTo>
                <a:lnTo>
                  <a:pt x="39833" y="43891"/>
                </a:lnTo>
                <a:lnTo>
                  <a:pt x="41148" y="41010"/>
                </a:lnTo>
                <a:lnTo>
                  <a:pt x="42029" y="37605"/>
                </a:lnTo>
                <a:lnTo>
                  <a:pt x="42922" y="34213"/>
                </a:lnTo>
                <a:lnTo>
                  <a:pt x="43365" y="30380"/>
                </a:lnTo>
                <a:lnTo>
                  <a:pt x="43365" y="22567"/>
                </a:lnTo>
                <a:lnTo>
                  <a:pt x="43019" y="19202"/>
                </a:lnTo>
                <a:lnTo>
                  <a:pt x="42321" y="16041"/>
                </a:lnTo>
                <a:lnTo>
                  <a:pt x="41622" y="12880"/>
                </a:lnTo>
                <a:lnTo>
                  <a:pt x="40520" y="10097"/>
                </a:lnTo>
                <a:lnTo>
                  <a:pt x="39001" y="7711"/>
                </a:lnTo>
                <a:lnTo>
                  <a:pt x="35516" y="3441"/>
                </a:lnTo>
                <a:lnTo>
                  <a:pt x="30689" y="687"/>
                </a:lnTo>
                <a:lnTo>
                  <a:pt x="27783" y="0"/>
                </a:lnTo>
                <a:lnTo>
                  <a:pt x="24363" y="0"/>
                </a:lnTo>
                <a:lnTo>
                  <a:pt x="21300" y="190"/>
                </a:lnTo>
                <a:lnTo>
                  <a:pt x="18467" y="953"/>
                </a:lnTo>
                <a:lnTo>
                  <a:pt x="15749" y="2260"/>
                </a:lnTo>
                <a:lnTo>
                  <a:pt x="13067" y="3938"/>
                </a:lnTo>
                <a:lnTo>
                  <a:pt x="10417" y="6173"/>
                </a:lnTo>
                <a:lnTo>
                  <a:pt x="7599" y="9006"/>
                </a:lnTo>
                <a:lnTo>
                  <a:pt x="8639" y="172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7474943" y="3808051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39" y="45604"/>
                </a:moveTo>
                <a:lnTo>
                  <a:pt x="31939" y="74192"/>
                </a:lnTo>
                <a:lnTo>
                  <a:pt x="32161" y="74929"/>
                </a:lnTo>
                <a:lnTo>
                  <a:pt x="34714" y="75844"/>
                </a:lnTo>
                <a:lnTo>
                  <a:pt x="37824" y="75844"/>
                </a:lnTo>
                <a:lnTo>
                  <a:pt x="40582" y="74192"/>
                </a:lnTo>
                <a:lnTo>
                  <a:pt x="40582" y="40956"/>
                </a:lnTo>
                <a:lnTo>
                  <a:pt x="40302" y="37961"/>
                </a:lnTo>
                <a:lnTo>
                  <a:pt x="39150" y="33007"/>
                </a:lnTo>
                <a:lnTo>
                  <a:pt x="36866" y="28994"/>
                </a:lnTo>
                <a:lnTo>
                  <a:pt x="33803" y="25678"/>
                </a:lnTo>
                <a:lnTo>
                  <a:pt x="29516" y="23482"/>
                </a:lnTo>
                <a:lnTo>
                  <a:pt x="26866" y="22924"/>
                </a:lnTo>
                <a:lnTo>
                  <a:pt x="21178" y="22924"/>
                </a:lnTo>
                <a:lnTo>
                  <a:pt x="16127" y="24904"/>
                </a:lnTo>
                <a:lnTo>
                  <a:pt x="11127" y="28244"/>
                </a:lnTo>
                <a:lnTo>
                  <a:pt x="8639" y="30962"/>
                </a:lnTo>
                <a:lnTo>
                  <a:pt x="8639" y="1701"/>
                </a:lnTo>
                <a:lnTo>
                  <a:pt x="8430" y="938"/>
                </a:lnTo>
                <a:lnTo>
                  <a:pt x="5882" y="0"/>
                </a:lnTo>
                <a:lnTo>
                  <a:pt x="2757" y="0"/>
                </a:lnTo>
                <a:lnTo>
                  <a:pt x="0" y="1701"/>
                </a:lnTo>
                <a:lnTo>
                  <a:pt x="0" y="74192"/>
                </a:lnTo>
                <a:lnTo>
                  <a:pt x="182" y="74929"/>
                </a:lnTo>
                <a:lnTo>
                  <a:pt x="2757" y="75844"/>
                </a:lnTo>
                <a:lnTo>
                  <a:pt x="5882" y="75844"/>
                </a:lnTo>
                <a:lnTo>
                  <a:pt x="8639" y="74192"/>
                </a:lnTo>
                <a:lnTo>
                  <a:pt x="8639" y="40067"/>
                </a:lnTo>
                <a:lnTo>
                  <a:pt x="11015" y="36996"/>
                </a:lnTo>
                <a:lnTo>
                  <a:pt x="13272" y="34670"/>
                </a:lnTo>
                <a:lnTo>
                  <a:pt x="17611" y="31484"/>
                </a:lnTo>
                <a:lnTo>
                  <a:pt x="21941" y="30681"/>
                </a:lnTo>
                <a:lnTo>
                  <a:pt x="25087" y="31013"/>
                </a:lnTo>
                <a:lnTo>
                  <a:pt x="27640" y="32310"/>
                </a:lnTo>
                <a:lnTo>
                  <a:pt x="30286" y="35711"/>
                </a:lnTo>
                <a:lnTo>
                  <a:pt x="31315" y="38875"/>
                </a:lnTo>
                <a:lnTo>
                  <a:pt x="31939" y="42810"/>
                </a:lnTo>
                <a:lnTo>
                  <a:pt x="31939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7541621" y="3830976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5" y="46061"/>
                </a:moveTo>
                <a:lnTo>
                  <a:pt x="17689" y="46669"/>
                </a:lnTo>
                <a:lnTo>
                  <a:pt x="16337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2" y="50492"/>
                </a:lnTo>
                <a:lnTo>
                  <a:pt x="25938" y="43675"/>
                </a:lnTo>
                <a:lnTo>
                  <a:pt x="22075" y="46061"/>
                </a:lnTo>
                <a:close/>
              </a:path>
              <a:path w="26902" h="53657">
                <a:moveTo>
                  <a:pt x="3282" y="12103"/>
                </a:moveTo>
                <a:lnTo>
                  <a:pt x="5933" y="11530"/>
                </a:lnTo>
                <a:lnTo>
                  <a:pt x="9130" y="9791"/>
                </a:lnTo>
                <a:lnTo>
                  <a:pt x="11891" y="8585"/>
                </a:lnTo>
                <a:lnTo>
                  <a:pt x="15274" y="7531"/>
                </a:lnTo>
                <a:lnTo>
                  <a:pt x="19317" y="7264"/>
                </a:lnTo>
                <a:lnTo>
                  <a:pt x="22985" y="7515"/>
                </a:lnTo>
                <a:lnTo>
                  <a:pt x="26805" y="9204"/>
                </a:lnTo>
                <a:lnTo>
                  <a:pt x="29149" y="12344"/>
                </a:lnTo>
                <a:lnTo>
                  <a:pt x="29908" y="15227"/>
                </a:lnTo>
                <a:lnTo>
                  <a:pt x="30102" y="18769"/>
                </a:lnTo>
                <a:lnTo>
                  <a:pt x="30102" y="22567"/>
                </a:lnTo>
                <a:lnTo>
                  <a:pt x="19944" y="22567"/>
                </a:lnTo>
                <a:lnTo>
                  <a:pt x="16645" y="22909"/>
                </a:lnTo>
                <a:lnTo>
                  <a:pt x="13716" y="23568"/>
                </a:lnTo>
                <a:lnTo>
                  <a:pt x="10786" y="24241"/>
                </a:lnTo>
                <a:lnTo>
                  <a:pt x="8312" y="25246"/>
                </a:lnTo>
                <a:lnTo>
                  <a:pt x="4251" y="27924"/>
                </a:lnTo>
                <a:lnTo>
                  <a:pt x="1620" y="31633"/>
                </a:lnTo>
                <a:lnTo>
                  <a:pt x="0" y="36054"/>
                </a:lnTo>
                <a:lnTo>
                  <a:pt x="0" y="38797"/>
                </a:lnTo>
                <a:lnTo>
                  <a:pt x="378" y="43242"/>
                </a:lnTo>
                <a:lnTo>
                  <a:pt x="1958" y="46925"/>
                </a:lnTo>
                <a:lnTo>
                  <a:pt x="4475" y="49758"/>
                </a:lnTo>
                <a:lnTo>
                  <a:pt x="7599" y="51993"/>
                </a:lnTo>
                <a:lnTo>
                  <a:pt x="11610" y="53326"/>
                </a:lnTo>
                <a:lnTo>
                  <a:pt x="16337" y="53657"/>
                </a:lnTo>
                <a:lnTo>
                  <a:pt x="17689" y="46669"/>
                </a:lnTo>
                <a:lnTo>
                  <a:pt x="14907" y="46669"/>
                </a:lnTo>
                <a:lnTo>
                  <a:pt x="12722" y="45910"/>
                </a:lnTo>
                <a:lnTo>
                  <a:pt x="9622" y="42912"/>
                </a:lnTo>
                <a:lnTo>
                  <a:pt x="8849" y="38353"/>
                </a:lnTo>
                <a:lnTo>
                  <a:pt x="9658" y="34429"/>
                </a:lnTo>
                <a:lnTo>
                  <a:pt x="12197" y="31496"/>
                </a:lnTo>
                <a:lnTo>
                  <a:pt x="14795" y="30073"/>
                </a:lnTo>
                <a:lnTo>
                  <a:pt x="18288" y="29235"/>
                </a:lnTo>
                <a:lnTo>
                  <a:pt x="22712" y="29029"/>
                </a:lnTo>
                <a:lnTo>
                  <a:pt x="30102" y="29029"/>
                </a:lnTo>
                <a:lnTo>
                  <a:pt x="30102" y="39380"/>
                </a:lnTo>
                <a:lnTo>
                  <a:pt x="25938" y="43675"/>
                </a:lnTo>
                <a:lnTo>
                  <a:pt x="26902" y="50492"/>
                </a:lnTo>
                <a:lnTo>
                  <a:pt x="31258" y="46442"/>
                </a:lnTo>
                <a:lnTo>
                  <a:pt x="31258" y="51332"/>
                </a:lnTo>
                <a:lnTo>
                  <a:pt x="33354" y="52908"/>
                </a:lnTo>
                <a:lnTo>
                  <a:pt x="35928" y="52959"/>
                </a:lnTo>
                <a:lnTo>
                  <a:pt x="38696" y="51332"/>
                </a:lnTo>
                <a:lnTo>
                  <a:pt x="38696" y="15353"/>
                </a:lnTo>
                <a:lnTo>
                  <a:pt x="38365" y="12700"/>
                </a:lnTo>
                <a:lnTo>
                  <a:pt x="37029" y="8127"/>
                </a:lnTo>
                <a:lnTo>
                  <a:pt x="34505" y="4686"/>
                </a:lnTo>
                <a:lnTo>
                  <a:pt x="31122" y="1979"/>
                </a:lnTo>
                <a:lnTo>
                  <a:pt x="26366" y="392"/>
                </a:lnTo>
                <a:lnTo>
                  <a:pt x="23486" y="0"/>
                </a:lnTo>
                <a:lnTo>
                  <a:pt x="20112" y="0"/>
                </a:lnTo>
                <a:lnTo>
                  <a:pt x="16498" y="176"/>
                </a:lnTo>
                <a:lnTo>
                  <a:pt x="12931" y="849"/>
                </a:lnTo>
                <a:lnTo>
                  <a:pt x="9795" y="1813"/>
                </a:lnTo>
                <a:lnTo>
                  <a:pt x="5810" y="3555"/>
                </a:lnTo>
                <a:lnTo>
                  <a:pt x="2476" y="6691"/>
                </a:lnTo>
                <a:lnTo>
                  <a:pt x="2293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7606004" y="3830976"/>
            <a:ext cx="33354" cy="53657"/>
          </a:xfrm>
          <a:custGeom>
            <a:avLst/>
            <a:gdLst/>
            <a:ahLst/>
            <a:cxnLst/>
            <a:rect l="l" t="t" r="r" b="b"/>
            <a:pathLst>
              <a:path w="33354" h="53657">
                <a:moveTo>
                  <a:pt x="6008" y="52221"/>
                </a:moveTo>
                <a:lnTo>
                  <a:pt x="8567" y="52984"/>
                </a:lnTo>
                <a:lnTo>
                  <a:pt x="11610" y="53531"/>
                </a:lnTo>
                <a:lnTo>
                  <a:pt x="17603" y="53657"/>
                </a:lnTo>
                <a:lnTo>
                  <a:pt x="20091" y="53315"/>
                </a:lnTo>
                <a:lnTo>
                  <a:pt x="24624" y="51944"/>
                </a:lnTo>
                <a:lnTo>
                  <a:pt x="28227" y="49593"/>
                </a:lnTo>
                <a:lnTo>
                  <a:pt x="31136" y="46609"/>
                </a:lnTo>
                <a:lnTo>
                  <a:pt x="32910" y="42698"/>
                </a:lnTo>
                <a:lnTo>
                  <a:pt x="33354" y="37986"/>
                </a:lnTo>
                <a:lnTo>
                  <a:pt x="33354" y="35877"/>
                </a:lnTo>
                <a:lnTo>
                  <a:pt x="32335" y="32550"/>
                </a:lnTo>
                <a:lnTo>
                  <a:pt x="30754" y="29742"/>
                </a:lnTo>
                <a:lnTo>
                  <a:pt x="27237" y="26631"/>
                </a:lnTo>
                <a:lnTo>
                  <a:pt x="24343" y="25120"/>
                </a:lnTo>
                <a:lnTo>
                  <a:pt x="21390" y="23823"/>
                </a:lnTo>
                <a:lnTo>
                  <a:pt x="18446" y="22607"/>
                </a:lnTo>
                <a:lnTo>
                  <a:pt x="15591" y="21451"/>
                </a:lnTo>
                <a:lnTo>
                  <a:pt x="12085" y="19342"/>
                </a:lnTo>
                <a:lnTo>
                  <a:pt x="9770" y="16584"/>
                </a:lnTo>
                <a:lnTo>
                  <a:pt x="9428" y="13996"/>
                </a:lnTo>
                <a:lnTo>
                  <a:pt x="9978" y="11177"/>
                </a:lnTo>
                <a:lnTo>
                  <a:pt x="12307" y="8294"/>
                </a:lnTo>
                <a:lnTo>
                  <a:pt x="15468" y="7113"/>
                </a:lnTo>
                <a:lnTo>
                  <a:pt x="18227" y="6946"/>
                </a:lnTo>
                <a:lnTo>
                  <a:pt x="21325" y="7138"/>
                </a:lnTo>
                <a:lnTo>
                  <a:pt x="24969" y="8369"/>
                </a:lnTo>
                <a:lnTo>
                  <a:pt x="27630" y="9690"/>
                </a:lnTo>
                <a:lnTo>
                  <a:pt x="30606" y="9866"/>
                </a:lnTo>
                <a:lnTo>
                  <a:pt x="30952" y="7164"/>
                </a:lnTo>
                <a:lnTo>
                  <a:pt x="30657" y="4420"/>
                </a:lnTo>
                <a:lnTo>
                  <a:pt x="28097" y="2195"/>
                </a:lnTo>
                <a:lnTo>
                  <a:pt x="25499" y="1144"/>
                </a:lnTo>
                <a:lnTo>
                  <a:pt x="22104" y="316"/>
                </a:lnTo>
                <a:lnTo>
                  <a:pt x="18327" y="0"/>
                </a:lnTo>
                <a:lnTo>
                  <a:pt x="15468" y="0"/>
                </a:lnTo>
                <a:lnTo>
                  <a:pt x="12956" y="394"/>
                </a:lnTo>
                <a:lnTo>
                  <a:pt x="8665" y="1979"/>
                </a:lnTo>
                <a:lnTo>
                  <a:pt x="5457" y="4370"/>
                </a:lnTo>
                <a:lnTo>
                  <a:pt x="2945" y="7225"/>
                </a:lnTo>
                <a:lnTo>
                  <a:pt x="1508" y="10731"/>
                </a:lnTo>
                <a:lnTo>
                  <a:pt x="1155" y="14479"/>
                </a:lnTo>
                <a:lnTo>
                  <a:pt x="1483" y="18517"/>
                </a:lnTo>
                <a:lnTo>
                  <a:pt x="2858" y="21628"/>
                </a:lnTo>
                <a:lnTo>
                  <a:pt x="5994" y="25210"/>
                </a:lnTo>
                <a:lnTo>
                  <a:pt x="8665" y="26937"/>
                </a:lnTo>
                <a:lnTo>
                  <a:pt x="11537" y="28411"/>
                </a:lnTo>
                <a:lnTo>
                  <a:pt x="14500" y="29641"/>
                </a:lnTo>
                <a:lnTo>
                  <a:pt x="17330" y="30797"/>
                </a:lnTo>
                <a:lnTo>
                  <a:pt x="19979" y="31992"/>
                </a:lnTo>
                <a:lnTo>
                  <a:pt x="23115" y="34278"/>
                </a:lnTo>
                <a:lnTo>
                  <a:pt x="24822" y="37313"/>
                </a:lnTo>
                <a:lnTo>
                  <a:pt x="24591" y="41187"/>
                </a:lnTo>
                <a:lnTo>
                  <a:pt x="22971" y="43940"/>
                </a:lnTo>
                <a:lnTo>
                  <a:pt x="20203" y="45683"/>
                </a:lnTo>
                <a:lnTo>
                  <a:pt x="16498" y="46493"/>
                </a:lnTo>
                <a:lnTo>
                  <a:pt x="13078" y="46493"/>
                </a:lnTo>
                <a:lnTo>
                  <a:pt x="9846" y="45759"/>
                </a:lnTo>
                <a:lnTo>
                  <a:pt x="5947" y="44156"/>
                </a:lnTo>
                <a:lnTo>
                  <a:pt x="3163" y="42558"/>
                </a:lnTo>
                <a:lnTo>
                  <a:pt x="273" y="42939"/>
                </a:lnTo>
                <a:lnTo>
                  <a:pt x="0" y="45528"/>
                </a:lnTo>
                <a:lnTo>
                  <a:pt x="273" y="48185"/>
                </a:lnTo>
                <a:lnTo>
                  <a:pt x="2945" y="50928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7700407" y="3830976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40"/>
                </a:moveTo>
                <a:lnTo>
                  <a:pt x="42176" y="14136"/>
                </a:lnTo>
                <a:lnTo>
                  <a:pt x="41393" y="11328"/>
                </a:lnTo>
                <a:lnTo>
                  <a:pt x="38487" y="6807"/>
                </a:lnTo>
                <a:lnTo>
                  <a:pt x="34678" y="3073"/>
                </a:lnTo>
                <a:lnTo>
                  <a:pt x="32064" y="1842"/>
                </a:lnTo>
                <a:lnTo>
                  <a:pt x="29465" y="622"/>
                </a:lnTo>
                <a:lnTo>
                  <a:pt x="26319" y="0"/>
                </a:lnTo>
                <a:lnTo>
                  <a:pt x="26351" y="6997"/>
                </a:lnTo>
                <a:lnTo>
                  <a:pt x="29505" y="8329"/>
                </a:lnTo>
                <a:lnTo>
                  <a:pt x="31636" y="11012"/>
                </a:lnTo>
                <a:lnTo>
                  <a:pt x="33756" y="13690"/>
                </a:lnTo>
                <a:lnTo>
                  <a:pt x="34775" y="17387"/>
                </a:lnTo>
                <a:lnTo>
                  <a:pt x="34664" y="22085"/>
                </a:lnTo>
                <a:lnTo>
                  <a:pt x="8949" y="22085"/>
                </a:lnTo>
                <a:lnTo>
                  <a:pt x="9020" y="20091"/>
                </a:lnTo>
                <a:lnTo>
                  <a:pt x="10443" y="3124"/>
                </a:lnTo>
                <a:lnTo>
                  <a:pt x="8067" y="4902"/>
                </a:lnTo>
                <a:lnTo>
                  <a:pt x="4128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5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8" y="46989"/>
                </a:lnTo>
                <a:lnTo>
                  <a:pt x="10457" y="50863"/>
                </a:lnTo>
                <a:lnTo>
                  <a:pt x="13384" y="51979"/>
                </a:lnTo>
                <a:lnTo>
                  <a:pt x="16290" y="53099"/>
                </a:lnTo>
                <a:lnTo>
                  <a:pt x="19684" y="53657"/>
                </a:lnTo>
                <a:lnTo>
                  <a:pt x="23558" y="53657"/>
                </a:lnTo>
                <a:lnTo>
                  <a:pt x="27899" y="53492"/>
                </a:lnTo>
                <a:lnTo>
                  <a:pt x="31845" y="52807"/>
                </a:lnTo>
                <a:lnTo>
                  <a:pt x="35081" y="51979"/>
                </a:lnTo>
                <a:lnTo>
                  <a:pt x="37800" y="51104"/>
                </a:lnTo>
                <a:lnTo>
                  <a:pt x="41050" y="48830"/>
                </a:lnTo>
                <a:lnTo>
                  <a:pt x="41371" y="46165"/>
                </a:lnTo>
                <a:lnTo>
                  <a:pt x="40791" y="43016"/>
                </a:lnTo>
                <a:lnTo>
                  <a:pt x="38073" y="43267"/>
                </a:lnTo>
                <a:lnTo>
                  <a:pt x="34919" y="44552"/>
                </a:lnTo>
                <a:lnTo>
                  <a:pt x="32125" y="45441"/>
                </a:lnTo>
                <a:lnTo>
                  <a:pt x="28609" y="46191"/>
                </a:lnTo>
                <a:lnTo>
                  <a:pt x="24367" y="46393"/>
                </a:lnTo>
                <a:lnTo>
                  <a:pt x="21523" y="46393"/>
                </a:lnTo>
                <a:lnTo>
                  <a:pt x="17157" y="45135"/>
                </a:lnTo>
                <a:lnTo>
                  <a:pt x="13592" y="43116"/>
                </a:lnTo>
                <a:lnTo>
                  <a:pt x="11141" y="40006"/>
                </a:lnTo>
                <a:lnTo>
                  <a:pt x="9744" y="35977"/>
                </a:lnTo>
                <a:lnTo>
                  <a:pt x="8949" y="31355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48"/>
                </a:lnTo>
                <a:lnTo>
                  <a:pt x="43353" y="24738"/>
                </a:lnTo>
                <a:lnTo>
                  <a:pt x="43353" y="19925"/>
                </a:lnTo>
                <a:lnTo>
                  <a:pt x="42961" y="16940"/>
                </a:lnTo>
                <a:close/>
              </a:path>
              <a:path w="43353" h="53657">
                <a:moveTo>
                  <a:pt x="9020" y="20091"/>
                </a:moveTo>
                <a:lnTo>
                  <a:pt x="9942" y="16357"/>
                </a:lnTo>
                <a:lnTo>
                  <a:pt x="11396" y="12927"/>
                </a:lnTo>
                <a:lnTo>
                  <a:pt x="14928" y="9081"/>
                </a:lnTo>
                <a:lnTo>
                  <a:pt x="18150" y="7415"/>
                </a:lnTo>
                <a:lnTo>
                  <a:pt x="22171" y="6997"/>
                </a:lnTo>
                <a:lnTo>
                  <a:pt x="26351" y="6997"/>
                </a:lnTo>
                <a:lnTo>
                  <a:pt x="26319" y="0"/>
                </a:lnTo>
                <a:lnTo>
                  <a:pt x="19155" y="0"/>
                </a:lnTo>
                <a:lnTo>
                  <a:pt x="16033" y="622"/>
                </a:lnTo>
                <a:lnTo>
                  <a:pt x="13251" y="1868"/>
                </a:lnTo>
                <a:lnTo>
                  <a:pt x="10443" y="312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7764731" y="3831757"/>
            <a:ext cx="44874" cy="52070"/>
          </a:xfrm>
          <a:custGeom>
            <a:avLst/>
            <a:gdLst/>
            <a:ahLst/>
            <a:cxnLst/>
            <a:rect l="l" t="t" r="r" b="b"/>
            <a:pathLst>
              <a:path w="44874" h="52070">
                <a:moveTo>
                  <a:pt x="515" y="3834"/>
                </a:moveTo>
                <a:lnTo>
                  <a:pt x="16539" y="50227"/>
                </a:lnTo>
                <a:lnTo>
                  <a:pt x="17114" y="51141"/>
                </a:lnTo>
                <a:lnTo>
                  <a:pt x="19847" y="52070"/>
                </a:lnTo>
                <a:lnTo>
                  <a:pt x="25779" y="52044"/>
                </a:lnTo>
                <a:lnTo>
                  <a:pt x="28379" y="50227"/>
                </a:lnTo>
                <a:lnTo>
                  <a:pt x="44460" y="3834"/>
                </a:lnTo>
                <a:lnTo>
                  <a:pt x="44874" y="1548"/>
                </a:lnTo>
                <a:lnTo>
                  <a:pt x="44874" y="1270"/>
                </a:lnTo>
                <a:lnTo>
                  <a:pt x="42315" y="0"/>
                </a:lnTo>
                <a:lnTo>
                  <a:pt x="39138" y="0"/>
                </a:lnTo>
                <a:lnTo>
                  <a:pt x="36079" y="1713"/>
                </a:lnTo>
                <a:lnTo>
                  <a:pt x="22936" y="41986"/>
                </a:lnTo>
                <a:lnTo>
                  <a:pt x="22569" y="41986"/>
                </a:lnTo>
                <a:lnTo>
                  <a:pt x="9267" y="1713"/>
                </a:lnTo>
                <a:lnTo>
                  <a:pt x="8665" y="683"/>
                </a:lnTo>
                <a:lnTo>
                  <a:pt x="6059" y="0"/>
                </a:lnTo>
                <a:lnTo>
                  <a:pt x="2760" y="0"/>
                </a:lnTo>
                <a:lnTo>
                  <a:pt x="0" y="1270"/>
                </a:lnTo>
                <a:lnTo>
                  <a:pt x="515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7829563" y="3830976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9" y="23914"/>
                </a:moveTo>
                <a:lnTo>
                  <a:pt x="9241" y="21347"/>
                </a:lnTo>
                <a:lnTo>
                  <a:pt x="9820" y="18986"/>
                </a:lnTo>
                <a:lnTo>
                  <a:pt x="11304" y="14604"/>
                </a:lnTo>
                <a:lnTo>
                  <a:pt x="13694" y="11173"/>
                </a:lnTo>
                <a:lnTo>
                  <a:pt x="17053" y="8902"/>
                </a:lnTo>
                <a:lnTo>
                  <a:pt x="21121" y="7491"/>
                </a:lnTo>
                <a:lnTo>
                  <a:pt x="26478" y="7491"/>
                </a:lnTo>
                <a:lnTo>
                  <a:pt x="30673" y="9028"/>
                </a:lnTo>
                <a:lnTo>
                  <a:pt x="34016" y="11465"/>
                </a:lnTo>
                <a:lnTo>
                  <a:pt x="36198" y="15011"/>
                </a:lnTo>
                <a:lnTo>
                  <a:pt x="37458" y="19418"/>
                </a:lnTo>
                <a:lnTo>
                  <a:pt x="38171" y="24267"/>
                </a:lnTo>
                <a:lnTo>
                  <a:pt x="38171" y="29742"/>
                </a:lnTo>
                <a:lnTo>
                  <a:pt x="37900" y="32320"/>
                </a:lnTo>
                <a:lnTo>
                  <a:pt x="36760" y="37017"/>
                </a:lnTo>
                <a:lnTo>
                  <a:pt x="36554" y="50266"/>
                </a:lnTo>
                <a:lnTo>
                  <a:pt x="39063" y="48373"/>
                </a:lnTo>
                <a:lnTo>
                  <a:pt x="43088" y="43534"/>
                </a:lnTo>
                <a:lnTo>
                  <a:pt x="44593" y="40650"/>
                </a:lnTo>
                <a:lnTo>
                  <a:pt x="45601" y="37298"/>
                </a:lnTo>
                <a:lnTo>
                  <a:pt x="46620" y="33958"/>
                </a:lnTo>
                <a:lnTo>
                  <a:pt x="47120" y="30300"/>
                </a:lnTo>
                <a:lnTo>
                  <a:pt x="47120" y="22222"/>
                </a:lnTo>
                <a:lnTo>
                  <a:pt x="46642" y="18553"/>
                </a:lnTo>
                <a:lnTo>
                  <a:pt x="45684" y="15303"/>
                </a:lnTo>
                <a:lnTo>
                  <a:pt x="44730" y="12038"/>
                </a:lnTo>
                <a:lnTo>
                  <a:pt x="43282" y="9269"/>
                </a:lnTo>
                <a:lnTo>
                  <a:pt x="41371" y="6997"/>
                </a:lnTo>
                <a:lnTo>
                  <a:pt x="37044" y="2984"/>
                </a:lnTo>
                <a:lnTo>
                  <a:pt x="34160" y="1777"/>
                </a:lnTo>
                <a:lnTo>
                  <a:pt x="31281" y="596"/>
                </a:lnTo>
                <a:lnTo>
                  <a:pt x="27910" y="0"/>
                </a:lnTo>
                <a:lnTo>
                  <a:pt x="20016" y="0"/>
                </a:lnTo>
                <a:lnTo>
                  <a:pt x="16502" y="673"/>
                </a:lnTo>
                <a:lnTo>
                  <a:pt x="13496" y="2005"/>
                </a:lnTo>
                <a:lnTo>
                  <a:pt x="10509" y="3351"/>
                </a:lnTo>
                <a:lnTo>
                  <a:pt x="7992" y="5229"/>
                </a:lnTo>
                <a:lnTo>
                  <a:pt x="3985" y="10068"/>
                </a:lnTo>
                <a:lnTo>
                  <a:pt x="2491" y="12952"/>
                </a:lnTo>
                <a:lnTo>
                  <a:pt x="1483" y="16304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4" y="35114"/>
                </a:lnTo>
                <a:lnTo>
                  <a:pt x="1412" y="38353"/>
                </a:lnTo>
                <a:lnTo>
                  <a:pt x="2354" y="41615"/>
                </a:lnTo>
                <a:lnTo>
                  <a:pt x="3776" y="44383"/>
                </a:lnTo>
                <a:lnTo>
                  <a:pt x="5713" y="46669"/>
                </a:lnTo>
                <a:lnTo>
                  <a:pt x="10030" y="50673"/>
                </a:lnTo>
                <a:lnTo>
                  <a:pt x="8949" y="29361"/>
                </a:lnTo>
                <a:lnTo>
                  <a:pt x="8949" y="23914"/>
                </a:lnTo>
                <a:close/>
              </a:path>
              <a:path w="47120" h="53657">
                <a:moveTo>
                  <a:pt x="9673" y="34239"/>
                </a:moveTo>
                <a:lnTo>
                  <a:pt x="8949" y="29361"/>
                </a:lnTo>
                <a:lnTo>
                  <a:pt x="10030" y="50673"/>
                </a:lnTo>
                <a:lnTo>
                  <a:pt x="12899" y="51879"/>
                </a:lnTo>
                <a:lnTo>
                  <a:pt x="15789" y="53070"/>
                </a:lnTo>
                <a:lnTo>
                  <a:pt x="19159" y="53657"/>
                </a:lnTo>
                <a:lnTo>
                  <a:pt x="27017" y="53657"/>
                </a:lnTo>
                <a:lnTo>
                  <a:pt x="30524" y="52984"/>
                </a:lnTo>
                <a:lnTo>
                  <a:pt x="33538" y="51622"/>
                </a:lnTo>
                <a:lnTo>
                  <a:pt x="36554" y="50266"/>
                </a:lnTo>
                <a:lnTo>
                  <a:pt x="36760" y="37017"/>
                </a:lnTo>
                <a:lnTo>
                  <a:pt x="34690" y="40751"/>
                </a:lnTo>
                <a:lnTo>
                  <a:pt x="31957" y="43764"/>
                </a:lnTo>
                <a:lnTo>
                  <a:pt x="28216" y="45655"/>
                </a:lnTo>
                <a:lnTo>
                  <a:pt x="23489" y="46126"/>
                </a:lnTo>
                <a:lnTo>
                  <a:pt x="20693" y="46126"/>
                </a:lnTo>
                <a:lnTo>
                  <a:pt x="16502" y="44574"/>
                </a:lnTo>
                <a:lnTo>
                  <a:pt x="13154" y="42148"/>
                </a:lnTo>
                <a:lnTo>
                  <a:pt x="10925" y="38646"/>
                </a:lnTo>
                <a:lnTo>
                  <a:pt x="9673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7903335" y="3808051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701"/>
                </a:lnTo>
                <a:lnTo>
                  <a:pt x="8434" y="938"/>
                </a:lnTo>
                <a:lnTo>
                  <a:pt x="5882" y="0"/>
                </a:lnTo>
                <a:lnTo>
                  <a:pt x="2768" y="0"/>
                </a:lnTo>
                <a:lnTo>
                  <a:pt x="0" y="1701"/>
                </a:lnTo>
                <a:lnTo>
                  <a:pt x="0" y="74192"/>
                </a:lnTo>
                <a:lnTo>
                  <a:pt x="194" y="74929"/>
                </a:lnTo>
                <a:lnTo>
                  <a:pt x="2768" y="75844"/>
                </a:lnTo>
                <a:lnTo>
                  <a:pt x="5882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7935714" y="3831757"/>
            <a:ext cx="44888" cy="52070"/>
          </a:xfrm>
          <a:custGeom>
            <a:avLst/>
            <a:gdLst/>
            <a:ahLst/>
            <a:cxnLst/>
            <a:rect l="l" t="t" r="r" b="b"/>
            <a:pathLst>
              <a:path w="44888" h="52070">
                <a:moveTo>
                  <a:pt x="528" y="3834"/>
                </a:moveTo>
                <a:lnTo>
                  <a:pt x="16549" y="50227"/>
                </a:lnTo>
                <a:lnTo>
                  <a:pt x="17124" y="51141"/>
                </a:lnTo>
                <a:lnTo>
                  <a:pt x="19842" y="52070"/>
                </a:lnTo>
                <a:lnTo>
                  <a:pt x="25779" y="52044"/>
                </a:lnTo>
                <a:lnTo>
                  <a:pt x="28389" y="50227"/>
                </a:lnTo>
                <a:lnTo>
                  <a:pt x="44470" y="3834"/>
                </a:lnTo>
                <a:lnTo>
                  <a:pt x="44888" y="1548"/>
                </a:lnTo>
                <a:lnTo>
                  <a:pt x="44888" y="1270"/>
                </a:lnTo>
                <a:lnTo>
                  <a:pt x="42313" y="0"/>
                </a:lnTo>
                <a:lnTo>
                  <a:pt x="39152" y="0"/>
                </a:lnTo>
                <a:lnTo>
                  <a:pt x="36089" y="1713"/>
                </a:lnTo>
                <a:lnTo>
                  <a:pt x="22946" y="41986"/>
                </a:lnTo>
                <a:lnTo>
                  <a:pt x="22579" y="41986"/>
                </a:lnTo>
                <a:lnTo>
                  <a:pt x="9277" y="1713"/>
                </a:lnTo>
                <a:lnTo>
                  <a:pt x="8669" y="683"/>
                </a:lnTo>
                <a:lnTo>
                  <a:pt x="6069" y="0"/>
                </a:lnTo>
                <a:lnTo>
                  <a:pt x="2771" y="0"/>
                </a:lnTo>
                <a:lnTo>
                  <a:pt x="0" y="1270"/>
                </a:lnTo>
                <a:lnTo>
                  <a:pt x="52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8001323" y="3830976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2" y="16940"/>
                </a:moveTo>
                <a:lnTo>
                  <a:pt x="42177" y="14136"/>
                </a:lnTo>
                <a:lnTo>
                  <a:pt x="41393" y="11328"/>
                </a:lnTo>
                <a:lnTo>
                  <a:pt x="38487" y="6807"/>
                </a:lnTo>
                <a:lnTo>
                  <a:pt x="34678" y="3073"/>
                </a:lnTo>
                <a:lnTo>
                  <a:pt x="32080" y="1842"/>
                </a:lnTo>
                <a:lnTo>
                  <a:pt x="29470" y="622"/>
                </a:lnTo>
                <a:lnTo>
                  <a:pt x="26315" y="0"/>
                </a:lnTo>
                <a:lnTo>
                  <a:pt x="26352" y="6997"/>
                </a:lnTo>
                <a:lnTo>
                  <a:pt x="29505" y="8329"/>
                </a:lnTo>
                <a:lnTo>
                  <a:pt x="31636" y="11012"/>
                </a:lnTo>
                <a:lnTo>
                  <a:pt x="33757" y="13690"/>
                </a:lnTo>
                <a:lnTo>
                  <a:pt x="34776" y="17387"/>
                </a:lnTo>
                <a:lnTo>
                  <a:pt x="34664" y="22085"/>
                </a:lnTo>
                <a:lnTo>
                  <a:pt x="8949" y="22085"/>
                </a:lnTo>
                <a:lnTo>
                  <a:pt x="9022" y="20091"/>
                </a:lnTo>
                <a:lnTo>
                  <a:pt x="10443" y="3124"/>
                </a:lnTo>
                <a:lnTo>
                  <a:pt x="8068" y="4902"/>
                </a:lnTo>
                <a:lnTo>
                  <a:pt x="4132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5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9" y="46989"/>
                </a:lnTo>
                <a:lnTo>
                  <a:pt x="10458" y="50863"/>
                </a:lnTo>
                <a:lnTo>
                  <a:pt x="13384" y="51979"/>
                </a:lnTo>
                <a:lnTo>
                  <a:pt x="16290" y="53099"/>
                </a:lnTo>
                <a:lnTo>
                  <a:pt x="19685" y="53657"/>
                </a:lnTo>
                <a:lnTo>
                  <a:pt x="23572" y="53657"/>
                </a:lnTo>
                <a:lnTo>
                  <a:pt x="27900" y="53492"/>
                </a:lnTo>
                <a:lnTo>
                  <a:pt x="31856" y="52807"/>
                </a:lnTo>
                <a:lnTo>
                  <a:pt x="35082" y="51979"/>
                </a:lnTo>
                <a:lnTo>
                  <a:pt x="37814" y="51104"/>
                </a:lnTo>
                <a:lnTo>
                  <a:pt x="41051" y="48830"/>
                </a:lnTo>
                <a:lnTo>
                  <a:pt x="41371" y="46165"/>
                </a:lnTo>
                <a:lnTo>
                  <a:pt x="40806" y="43016"/>
                </a:lnTo>
                <a:lnTo>
                  <a:pt x="38073" y="43267"/>
                </a:lnTo>
                <a:lnTo>
                  <a:pt x="34919" y="44552"/>
                </a:lnTo>
                <a:lnTo>
                  <a:pt x="32125" y="45441"/>
                </a:lnTo>
                <a:lnTo>
                  <a:pt x="28620" y="46191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5"/>
                </a:lnTo>
                <a:lnTo>
                  <a:pt x="13594" y="43116"/>
                </a:lnTo>
                <a:lnTo>
                  <a:pt x="11141" y="40006"/>
                </a:lnTo>
                <a:lnTo>
                  <a:pt x="9745" y="35977"/>
                </a:lnTo>
                <a:lnTo>
                  <a:pt x="8949" y="31355"/>
                </a:lnTo>
                <a:lnTo>
                  <a:pt x="8949" y="28652"/>
                </a:lnTo>
                <a:lnTo>
                  <a:pt x="39996" y="28652"/>
                </a:lnTo>
                <a:lnTo>
                  <a:pt x="42339" y="27748"/>
                </a:lnTo>
                <a:lnTo>
                  <a:pt x="43355" y="24738"/>
                </a:lnTo>
                <a:lnTo>
                  <a:pt x="43355" y="19925"/>
                </a:lnTo>
                <a:lnTo>
                  <a:pt x="42972" y="16940"/>
                </a:lnTo>
                <a:close/>
              </a:path>
              <a:path w="43355" h="53657">
                <a:moveTo>
                  <a:pt x="9022" y="20091"/>
                </a:moveTo>
                <a:lnTo>
                  <a:pt x="9954" y="16357"/>
                </a:lnTo>
                <a:lnTo>
                  <a:pt x="11400" y="12927"/>
                </a:lnTo>
                <a:lnTo>
                  <a:pt x="14932" y="9081"/>
                </a:lnTo>
                <a:lnTo>
                  <a:pt x="18150" y="7415"/>
                </a:lnTo>
                <a:lnTo>
                  <a:pt x="22172" y="6997"/>
                </a:lnTo>
                <a:lnTo>
                  <a:pt x="26352" y="6997"/>
                </a:lnTo>
                <a:lnTo>
                  <a:pt x="26315" y="0"/>
                </a:lnTo>
                <a:lnTo>
                  <a:pt x="19159" y="0"/>
                </a:lnTo>
                <a:lnTo>
                  <a:pt x="16035" y="622"/>
                </a:lnTo>
                <a:lnTo>
                  <a:pt x="13251" y="1868"/>
                </a:lnTo>
                <a:lnTo>
                  <a:pt x="10443" y="312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8069507" y="3859905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70" y="21247"/>
                </a:lnTo>
                <a:lnTo>
                  <a:pt x="12758" y="24041"/>
                </a:lnTo>
                <a:lnTo>
                  <a:pt x="12330" y="12862"/>
                </a:lnTo>
                <a:lnTo>
                  <a:pt x="10501" y="9204"/>
                </a:lnTo>
                <a:lnTo>
                  <a:pt x="9497" y="4762"/>
                </a:lnTo>
                <a:lnTo>
                  <a:pt x="8945" y="0"/>
                </a:lnTo>
                <a:close/>
              </a:path>
              <a:path w="12758" h="75653">
                <a:moveTo>
                  <a:pt x="43365" y="-49924"/>
                </a:moveTo>
                <a:lnTo>
                  <a:pt x="43121" y="-50662"/>
                </a:lnTo>
                <a:lnTo>
                  <a:pt x="40547" y="-51612"/>
                </a:lnTo>
                <a:lnTo>
                  <a:pt x="37443" y="-51612"/>
                </a:lnTo>
                <a:lnTo>
                  <a:pt x="34664" y="-49924"/>
                </a:lnTo>
                <a:lnTo>
                  <a:pt x="34664" y="-21553"/>
                </a:lnTo>
                <a:lnTo>
                  <a:pt x="32429" y="-23964"/>
                </a:lnTo>
                <a:lnTo>
                  <a:pt x="27885" y="-27064"/>
                </a:lnTo>
                <a:lnTo>
                  <a:pt x="23079" y="-28933"/>
                </a:lnTo>
                <a:lnTo>
                  <a:pt x="17014" y="-28933"/>
                </a:lnTo>
                <a:lnTo>
                  <a:pt x="14069" y="-28285"/>
                </a:lnTo>
                <a:lnTo>
                  <a:pt x="11545" y="-27014"/>
                </a:lnTo>
                <a:lnTo>
                  <a:pt x="6891" y="-23889"/>
                </a:lnTo>
                <a:lnTo>
                  <a:pt x="3467" y="-19116"/>
                </a:lnTo>
                <a:lnTo>
                  <a:pt x="2181" y="-16217"/>
                </a:lnTo>
                <a:lnTo>
                  <a:pt x="1306" y="-12840"/>
                </a:lnTo>
                <a:lnTo>
                  <a:pt x="439" y="-9461"/>
                </a:lnTo>
                <a:lnTo>
                  <a:pt x="0" y="-5676"/>
                </a:lnTo>
                <a:lnTo>
                  <a:pt x="0" y="2070"/>
                </a:lnTo>
                <a:lnTo>
                  <a:pt x="342" y="5447"/>
                </a:lnTo>
                <a:lnTo>
                  <a:pt x="1051" y="8647"/>
                </a:lnTo>
                <a:lnTo>
                  <a:pt x="1738" y="11847"/>
                </a:lnTo>
                <a:lnTo>
                  <a:pt x="2854" y="14630"/>
                </a:lnTo>
                <a:lnTo>
                  <a:pt x="4363" y="16991"/>
                </a:lnTo>
                <a:lnTo>
                  <a:pt x="7870" y="21247"/>
                </a:lnTo>
                <a:lnTo>
                  <a:pt x="8945" y="0"/>
                </a:lnTo>
                <a:lnTo>
                  <a:pt x="8945" y="-4777"/>
                </a:lnTo>
                <a:lnTo>
                  <a:pt x="9608" y="-9284"/>
                </a:lnTo>
                <a:lnTo>
                  <a:pt x="10750" y="-13539"/>
                </a:lnTo>
                <a:lnTo>
                  <a:pt x="12661" y="-17082"/>
                </a:lnTo>
                <a:lnTo>
                  <a:pt x="15458" y="-19598"/>
                </a:lnTo>
                <a:lnTo>
                  <a:pt x="18853" y="-21236"/>
                </a:lnTo>
                <a:lnTo>
                  <a:pt x="23425" y="-21236"/>
                </a:lnTo>
                <a:lnTo>
                  <a:pt x="27885" y="-18860"/>
                </a:lnTo>
                <a:lnTo>
                  <a:pt x="32331" y="-15001"/>
                </a:lnTo>
                <a:lnTo>
                  <a:pt x="34664" y="-12002"/>
                </a:lnTo>
                <a:lnTo>
                  <a:pt x="34664" y="7531"/>
                </a:lnTo>
                <a:lnTo>
                  <a:pt x="32015" y="10792"/>
                </a:lnTo>
                <a:lnTo>
                  <a:pt x="28401" y="14198"/>
                </a:lnTo>
                <a:lnTo>
                  <a:pt x="25077" y="16268"/>
                </a:lnTo>
                <a:lnTo>
                  <a:pt x="21841" y="17081"/>
                </a:lnTo>
                <a:lnTo>
                  <a:pt x="18421" y="17081"/>
                </a:lnTo>
                <a:lnTo>
                  <a:pt x="15026" y="15429"/>
                </a:lnTo>
                <a:lnTo>
                  <a:pt x="12330" y="12862"/>
                </a:lnTo>
                <a:lnTo>
                  <a:pt x="12758" y="24041"/>
                </a:lnTo>
                <a:lnTo>
                  <a:pt x="15714" y="24739"/>
                </a:lnTo>
                <a:lnTo>
                  <a:pt x="22345" y="24739"/>
                </a:lnTo>
                <a:lnTo>
                  <a:pt x="25261" y="23950"/>
                </a:lnTo>
                <a:lnTo>
                  <a:pt x="27932" y="22402"/>
                </a:lnTo>
                <a:lnTo>
                  <a:pt x="30606" y="20840"/>
                </a:lnTo>
                <a:lnTo>
                  <a:pt x="33181" y="18669"/>
                </a:lnTo>
                <a:lnTo>
                  <a:pt x="35669" y="15886"/>
                </a:lnTo>
                <a:lnTo>
                  <a:pt x="35669" y="22338"/>
                </a:lnTo>
                <a:lnTo>
                  <a:pt x="37274" y="23835"/>
                </a:lnTo>
                <a:lnTo>
                  <a:pt x="40292" y="24025"/>
                </a:lnTo>
                <a:lnTo>
                  <a:pt x="43365" y="22338"/>
                </a:lnTo>
                <a:lnTo>
                  <a:pt x="43365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8175506" y="3807647"/>
            <a:ext cx="31896" cy="76252"/>
          </a:xfrm>
          <a:custGeom>
            <a:avLst/>
            <a:gdLst/>
            <a:ahLst/>
            <a:cxnLst/>
            <a:rect l="l" t="t" r="r" b="b"/>
            <a:pathLst>
              <a:path w="31896" h="76252">
                <a:moveTo>
                  <a:pt x="9856" y="8103"/>
                </a:moveTo>
                <a:lnTo>
                  <a:pt x="8643" y="12992"/>
                </a:lnTo>
                <a:lnTo>
                  <a:pt x="8322" y="15911"/>
                </a:lnTo>
                <a:lnTo>
                  <a:pt x="8322" y="24357"/>
                </a:lnTo>
                <a:lnTo>
                  <a:pt x="1680" y="24357"/>
                </a:lnTo>
                <a:lnTo>
                  <a:pt x="284" y="25513"/>
                </a:lnTo>
                <a:lnTo>
                  <a:pt x="0" y="28105"/>
                </a:lnTo>
                <a:lnTo>
                  <a:pt x="1680" y="31802"/>
                </a:lnTo>
                <a:lnTo>
                  <a:pt x="8322" y="31802"/>
                </a:lnTo>
                <a:lnTo>
                  <a:pt x="8322" y="74599"/>
                </a:lnTo>
                <a:lnTo>
                  <a:pt x="8542" y="75322"/>
                </a:lnTo>
                <a:lnTo>
                  <a:pt x="11141" y="76252"/>
                </a:lnTo>
                <a:lnTo>
                  <a:pt x="14218" y="76252"/>
                </a:lnTo>
                <a:lnTo>
                  <a:pt x="17026" y="74599"/>
                </a:lnTo>
                <a:lnTo>
                  <a:pt x="17026" y="31802"/>
                </a:lnTo>
                <a:lnTo>
                  <a:pt x="27553" y="31802"/>
                </a:lnTo>
                <a:lnTo>
                  <a:pt x="29112" y="30341"/>
                </a:lnTo>
                <a:lnTo>
                  <a:pt x="29270" y="27418"/>
                </a:lnTo>
                <a:lnTo>
                  <a:pt x="27553" y="24357"/>
                </a:lnTo>
                <a:lnTo>
                  <a:pt x="17026" y="24357"/>
                </a:lnTo>
                <a:lnTo>
                  <a:pt x="17146" y="15163"/>
                </a:lnTo>
                <a:lnTo>
                  <a:pt x="17639" y="12228"/>
                </a:lnTo>
                <a:lnTo>
                  <a:pt x="19893" y="8521"/>
                </a:lnTo>
                <a:lnTo>
                  <a:pt x="22797" y="7430"/>
                </a:lnTo>
                <a:lnTo>
                  <a:pt x="25862" y="7517"/>
                </a:lnTo>
                <a:lnTo>
                  <a:pt x="28964" y="8420"/>
                </a:lnTo>
                <a:lnTo>
                  <a:pt x="31564" y="8355"/>
                </a:lnTo>
                <a:lnTo>
                  <a:pt x="31896" y="5688"/>
                </a:lnTo>
                <a:lnTo>
                  <a:pt x="31805" y="3924"/>
                </a:lnTo>
                <a:lnTo>
                  <a:pt x="29745" y="1104"/>
                </a:lnTo>
                <a:lnTo>
                  <a:pt x="27075" y="341"/>
                </a:lnTo>
                <a:lnTo>
                  <a:pt x="23511" y="0"/>
                </a:lnTo>
                <a:lnTo>
                  <a:pt x="20923" y="0"/>
                </a:lnTo>
                <a:lnTo>
                  <a:pt x="18690" y="367"/>
                </a:lnTo>
                <a:lnTo>
                  <a:pt x="14878" y="1840"/>
                </a:lnTo>
                <a:lnTo>
                  <a:pt x="12048" y="4546"/>
                </a:lnTo>
                <a:lnTo>
                  <a:pt x="9856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8228779" y="3830979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1" y="52920"/>
                </a:moveTo>
                <a:lnTo>
                  <a:pt x="8632" y="51268"/>
                </a:lnTo>
                <a:lnTo>
                  <a:pt x="8632" y="19137"/>
                </a:lnTo>
                <a:lnTo>
                  <a:pt x="10972" y="15466"/>
                </a:lnTo>
                <a:lnTo>
                  <a:pt x="12995" y="12736"/>
                </a:lnTo>
                <a:lnTo>
                  <a:pt x="15814" y="9969"/>
                </a:lnTo>
                <a:lnTo>
                  <a:pt x="19230" y="8470"/>
                </a:lnTo>
                <a:lnTo>
                  <a:pt x="22150" y="8672"/>
                </a:lnTo>
                <a:lnTo>
                  <a:pt x="24810" y="9461"/>
                </a:lnTo>
                <a:lnTo>
                  <a:pt x="27445" y="8190"/>
                </a:lnTo>
                <a:lnTo>
                  <a:pt x="27518" y="3657"/>
                </a:lnTo>
                <a:lnTo>
                  <a:pt x="25238" y="670"/>
                </a:lnTo>
                <a:lnTo>
                  <a:pt x="22222" y="86"/>
                </a:lnTo>
                <a:lnTo>
                  <a:pt x="19663" y="0"/>
                </a:lnTo>
                <a:lnTo>
                  <a:pt x="16671" y="670"/>
                </a:lnTo>
                <a:lnTo>
                  <a:pt x="13643" y="2578"/>
                </a:lnTo>
                <a:lnTo>
                  <a:pt x="10309" y="5994"/>
                </a:lnTo>
                <a:lnTo>
                  <a:pt x="7797" y="9547"/>
                </a:lnTo>
                <a:lnTo>
                  <a:pt x="7797" y="2438"/>
                </a:lnTo>
                <a:lnTo>
                  <a:pt x="5838" y="835"/>
                </a:lnTo>
                <a:lnTo>
                  <a:pt x="3128" y="749"/>
                </a:lnTo>
                <a:lnTo>
                  <a:pt x="0" y="2438"/>
                </a:lnTo>
                <a:lnTo>
                  <a:pt x="0" y="51268"/>
                </a:lnTo>
                <a:lnTo>
                  <a:pt x="182" y="51991"/>
                </a:lnTo>
                <a:lnTo>
                  <a:pt x="2760" y="52920"/>
                </a:lnTo>
                <a:lnTo>
                  <a:pt x="5871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8276962" y="3830976"/>
            <a:ext cx="47115" cy="53657"/>
          </a:xfrm>
          <a:custGeom>
            <a:avLst/>
            <a:gdLst/>
            <a:ahLst/>
            <a:cxnLst/>
            <a:rect l="l" t="t" r="r" b="b"/>
            <a:pathLst>
              <a:path w="47115" h="53657">
                <a:moveTo>
                  <a:pt x="8949" y="23914"/>
                </a:moveTo>
                <a:lnTo>
                  <a:pt x="9240" y="21347"/>
                </a:lnTo>
                <a:lnTo>
                  <a:pt x="9817" y="18986"/>
                </a:lnTo>
                <a:lnTo>
                  <a:pt x="11302" y="14604"/>
                </a:lnTo>
                <a:lnTo>
                  <a:pt x="13694" y="11173"/>
                </a:lnTo>
                <a:lnTo>
                  <a:pt x="17048" y="8902"/>
                </a:lnTo>
                <a:lnTo>
                  <a:pt x="21120" y="7491"/>
                </a:lnTo>
                <a:lnTo>
                  <a:pt x="26474" y="7491"/>
                </a:lnTo>
                <a:lnTo>
                  <a:pt x="30667" y="9028"/>
                </a:lnTo>
                <a:lnTo>
                  <a:pt x="34015" y="11465"/>
                </a:lnTo>
                <a:lnTo>
                  <a:pt x="36197" y="15011"/>
                </a:lnTo>
                <a:lnTo>
                  <a:pt x="37457" y="19418"/>
                </a:lnTo>
                <a:lnTo>
                  <a:pt x="38169" y="24267"/>
                </a:lnTo>
                <a:lnTo>
                  <a:pt x="38169" y="29742"/>
                </a:lnTo>
                <a:lnTo>
                  <a:pt x="37900" y="32320"/>
                </a:lnTo>
                <a:lnTo>
                  <a:pt x="37324" y="34671"/>
                </a:lnTo>
                <a:lnTo>
                  <a:pt x="36550" y="50266"/>
                </a:lnTo>
                <a:lnTo>
                  <a:pt x="39062" y="48373"/>
                </a:lnTo>
                <a:lnTo>
                  <a:pt x="43084" y="43534"/>
                </a:lnTo>
                <a:lnTo>
                  <a:pt x="44592" y="40650"/>
                </a:lnTo>
                <a:lnTo>
                  <a:pt x="45600" y="37298"/>
                </a:lnTo>
                <a:lnTo>
                  <a:pt x="46612" y="33958"/>
                </a:lnTo>
                <a:lnTo>
                  <a:pt x="47115" y="30300"/>
                </a:lnTo>
                <a:lnTo>
                  <a:pt x="47115" y="22222"/>
                </a:lnTo>
                <a:lnTo>
                  <a:pt x="46636" y="18553"/>
                </a:lnTo>
                <a:lnTo>
                  <a:pt x="45683" y="15303"/>
                </a:lnTo>
                <a:lnTo>
                  <a:pt x="44725" y="12038"/>
                </a:lnTo>
                <a:lnTo>
                  <a:pt x="43282" y="9269"/>
                </a:lnTo>
                <a:lnTo>
                  <a:pt x="41370" y="6997"/>
                </a:lnTo>
                <a:lnTo>
                  <a:pt x="37039" y="2984"/>
                </a:lnTo>
                <a:lnTo>
                  <a:pt x="34160" y="1777"/>
                </a:lnTo>
                <a:lnTo>
                  <a:pt x="31280" y="596"/>
                </a:lnTo>
                <a:lnTo>
                  <a:pt x="27910" y="0"/>
                </a:lnTo>
                <a:lnTo>
                  <a:pt x="20015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507" y="3351"/>
                </a:lnTo>
                <a:lnTo>
                  <a:pt x="7992" y="5229"/>
                </a:lnTo>
                <a:lnTo>
                  <a:pt x="3985" y="10068"/>
                </a:lnTo>
                <a:lnTo>
                  <a:pt x="2486" y="12952"/>
                </a:lnTo>
                <a:lnTo>
                  <a:pt x="1482" y="16304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5"/>
                </a:lnTo>
                <a:lnTo>
                  <a:pt x="463" y="35114"/>
                </a:lnTo>
                <a:lnTo>
                  <a:pt x="1410" y="38353"/>
                </a:lnTo>
                <a:lnTo>
                  <a:pt x="2353" y="41615"/>
                </a:lnTo>
                <a:lnTo>
                  <a:pt x="3775" y="44383"/>
                </a:lnTo>
                <a:lnTo>
                  <a:pt x="5712" y="46669"/>
                </a:lnTo>
                <a:lnTo>
                  <a:pt x="10025" y="50673"/>
                </a:lnTo>
                <a:lnTo>
                  <a:pt x="9672" y="34239"/>
                </a:lnTo>
                <a:lnTo>
                  <a:pt x="8949" y="29361"/>
                </a:lnTo>
                <a:lnTo>
                  <a:pt x="8949" y="23914"/>
                </a:lnTo>
                <a:close/>
              </a:path>
              <a:path w="47115" h="53657">
                <a:moveTo>
                  <a:pt x="26023" y="46126"/>
                </a:moveTo>
                <a:lnTo>
                  <a:pt x="20688" y="46126"/>
                </a:lnTo>
                <a:lnTo>
                  <a:pt x="16498" y="44574"/>
                </a:lnTo>
                <a:lnTo>
                  <a:pt x="13153" y="42148"/>
                </a:lnTo>
                <a:lnTo>
                  <a:pt x="10922" y="38646"/>
                </a:lnTo>
                <a:lnTo>
                  <a:pt x="9672" y="34239"/>
                </a:lnTo>
                <a:lnTo>
                  <a:pt x="10025" y="50673"/>
                </a:lnTo>
                <a:lnTo>
                  <a:pt x="12894" y="51879"/>
                </a:lnTo>
                <a:lnTo>
                  <a:pt x="15788" y="5307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20" y="52984"/>
                </a:lnTo>
                <a:lnTo>
                  <a:pt x="33536" y="51622"/>
                </a:lnTo>
                <a:lnTo>
                  <a:pt x="36550" y="50266"/>
                </a:lnTo>
                <a:lnTo>
                  <a:pt x="37324" y="34671"/>
                </a:lnTo>
                <a:lnTo>
                  <a:pt x="35877" y="39052"/>
                </a:lnTo>
                <a:lnTo>
                  <a:pt x="33486" y="42454"/>
                </a:lnTo>
                <a:lnTo>
                  <a:pt x="30091" y="44703"/>
                </a:lnTo>
                <a:lnTo>
                  <a:pt x="26023" y="46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8351356" y="3830976"/>
            <a:ext cx="69904" cy="52919"/>
          </a:xfrm>
          <a:custGeom>
            <a:avLst/>
            <a:gdLst/>
            <a:ahLst/>
            <a:cxnLst/>
            <a:rect l="l" t="t" r="r" b="b"/>
            <a:pathLst>
              <a:path w="69904" h="52919">
                <a:moveTo>
                  <a:pt x="61422" y="52005"/>
                </a:moveTo>
                <a:lnTo>
                  <a:pt x="64032" y="52919"/>
                </a:lnTo>
                <a:lnTo>
                  <a:pt x="67143" y="52919"/>
                </a:lnTo>
                <a:lnTo>
                  <a:pt x="69904" y="51267"/>
                </a:lnTo>
                <a:lnTo>
                  <a:pt x="69904" y="17650"/>
                </a:lnTo>
                <a:lnTo>
                  <a:pt x="69645" y="15036"/>
                </a:lnTo>
                <a:lnTo>
                  <a:pt x="68554" y="10082"/>
                </a:lnTo>
                <a:lnTo>
                  <a:pt x="66372" y="6069"/>
                </a:lnTo>
                <a:lnTo>
                  <a:pt x="63431" y="2753"/>
                </a:lnTo>
                <a:lnTo>
                  <a:pt x="59312" y="557"/>
                </a:lnTo>
                <a:lnTo>
                  <a:pt x="56760" y="0"/>
                </a:lnTo>
                <a:lnTo>
                  <a:pt x="52462" y="0"/>
                </a:lnTo>
                <a:lnTo>
                  <a:pt x="48736" y="849"/>
                </a:lnTo>
                <a:lnTo>
                  <a:pt x="46161" y="2170"/>
                </a:lnTo>
                <a:lnTo>
                  <a:pt x="43491" y="3923"/>
                </a:lnTo>
                <a:lnTo>
                  <a:pt x="40657" y="6385"/>
                </a:lnTo>
                <a:lnTo>
                  <a:pt x="37594" y="9662"/>
                </a:lnTo>
                <a:lnTo>
                  <a:pt x="35499" y="5727"/>
                </a:lnTo>
                <a:lnTo>
                  <a:pt x="32457" y="2692"/>
                </a:lnTo>
                <a:lnTo>
                  <a:pt x="29893" y="1179"/>
                </a:lnTo>
                <a:lnTo>
                  <a:pt x="26794" y="226"/>
                </a:lnTo>
                <a:lnTo>
                  <a:pt x="23089" y="0"/>
                </a:lnTo>
                <a:lnTo>
                  <a:pt x="20544" y="0"/>
                </a:lnTo>
                <a:lnTo>
                  <a:pt x="18017" y="722"/>
                </a:lnTo>
                <a:lnTo>
                  <a:pt x="13017" y="3567"/>
                </a:lnTo>
                <a:lnTo>
                  <a:pt x="10443" y="5828"/>
                </a:lnTo>
                <a:lnTo>
                  <a:pt x="7796" y="8902"/>
                </a:lnTo>
                <a:lnTo>
                  <a:pt x="7796" y="2437"/>
                </a:lnTo>
                <a:lnTo>
                  <a:pt x="5820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43" y="52919"/>
                </a:lnTo>
                <a:lnTo>
                  <a:pt x="5871" y="52919"/>
                </a:lnTo>
                <a:lnTo>
                  <a:pt x="8628" y="51267"/>
                </a:lnTo>
                <a:lnTo>
                  <a:pt x="8628" y="17142"/>
                </a:lnTo>
                <a:lnTo>
                  <a:pt x="11004" y="14071"/>
                </a:lnTo>
                <a:lnTo>
                  <a:pt x="15234" y="10144"/>
                </a:lnTo>
                <a:lnTo>
                  <a:pt x="19269" y="7757"/>
                </a:lnTo>
                <a:lnTo>
                  <a:pt x="22860" y="7757"/>
                </a:lnTo>
                <a:lnTo>
                  <a:pt x="25422" y="8722"/>
                </a:lnTo>
                <a:lnTo>
                  <a:pt x="28313" y="11555"/>
                </a:lnTo>
                <a:lnTo>
                  <a:pt x="29674" y="14248"/>
                </a:lnTo>
                <a:lnTo>
                  <a:pt x="30436" y="17650"/>
                </a:lnTo>
                <a:lnTo>
                  <a:pt x="30632" y="21588"/>
                </a:lnTo>
                <a:lnTo>
                  <a:pt x="30632" y="51267"/>
                </a:lnTo>
                <a:lnTo>
                  <a:pt x="30815" y="52005"/>
                </a:lnTo>
                <a:lnTo>
                  <a:pt x="33425" y="52919"/>
                </a:lnTo>
                <a:lnTo>
                  <a:pt x="36452" y="52919"/>
                </a:lnTo>
                <a:lnTo>
                  <a:pt x="39272" y="51267"/>
                </a:lnTo>
                <a:lnTo>
                  <a:pt x="39272" y="17142"/>
                </a:lnTo>
                <a:lnTo>
                  <a:pt x="41676" y="14071"/>
                </a:lnTo>
                <a:lnTo>
                  <a:pt x="45892" y="10144"/>
                </a:lnTo>
                <a:lnTo>
                  <a:pt x="49899" y="7757"/>
                </a:lnTo>
                <a:lnTo>
                  <a:pt x="53488" y="7757"/>
                </a:lnTo>
                <a:lnTo>
                  <a:pt x="56076" y="8722"/>
                </a:lnTo>
                <a:lnTo>
                  <a:pt x="59006" y="11555"/>
                </a:lnTo>
                <a:lnTo>
                  <a:pt x="60342" y="14248"/>
                </a:lnTo>
                <a:lnTo>
                  <a:pt x="61029" y="17650"/>
                </a:lnTo>
                <a:lnTo>
                  <a:pt x="61214" y="21588"/>
                </a:lnTo>
                <a:lnTo>
                  <a:pt x="61214" y="51267"/>
                </a:lnTo>
                <a:lnTo>
                  <a:pt x="61422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8487276" y="3830976"/>
            <a:ext cx="26903" cy="53657"/>
          </a:xfrm>
          <a:custGeom>
            <a:avLst/>
            <a:gdLst/>
            <a:ahLst/>
            <a:cxnLst/>
            <a:rect l="l" t="t" r="r" b="b"/>
            <a:pathLst>
              <a:path w="26903" h="53657">
                <a:moveTo>
                  <a:pt x="22072" y="46061"/>
                </a:moveTo>
                <a:lnTo>
                  <a:pt x="17698" y="46669"/>
                </a:lnTo>
                <a:lnTo>
                  <a:pt x="16337" y="53657"/>
                </a:lnTo>
                <a:lnTo>
                  <a:pt x="19156" y="53657"/>
                </a:lnTo>
                <a:lnTo>
                  <a:pt x="21841" y="53035"/>
                </a:lnTo>
                <a:lnTo>
                  <a:pt x="26903" y="50492"/>
                </a:lnTo>
                <a:lnTo>
                  <a:pt x="25946" y="43675"/>
                </a:lnTo>
                <a:lnTo>
                  <a:pt x="22072" y="46061"/>
                </a:lnTo>
                <a:close/>
              </a:path>
              <a:path w="26903" h="53657">
                <a:moveTo>
                  <a:pt x="3298" y="12103"/>
                </a:moveTo>
                <a:lnTo>
                  <a:pt x="5943" y="11530"/>
                </a:lnTo>
                <a:lnTo>
                  <a:pt x="9144" y="9791"/>
                </a:lnTo>
                <a:lnTo>
                  <a:pt x="11898" y="8585"/>
                </a:lnTo>
                <a:lnTo>
                  <a:pt x="15283" y="7531"/>
                </a:lnTo>
                <a:lnTo>
                  <a:pt x="19317" y="7264"/>
                </a:lnTo>
                <a:lnTo>
                  <a:pt x="22993" y="7515"/>
                </a:lnTo>
                <a:lnTo>
                  <a:pt x="26821" y="9204"/>
                </a:lnTo>
                <a:lnTo>
                  <a:pt x="29156" y="12344"/>
                </a:lnTo>
                <a:lnTo>
                  <a:pt x="29919" y="15227"/>
                </a:lnTo>
                <a:lnTo>
                  <a:pt x="30118" y="18769"/>
                </a:lnTo>
                <a:lnTo>
                  <a:pt x="30118" y="22567"/>
                </a:lnTo>
                <a:lnTo>
                  <a:pt x="19951" y="22567"/>
                </a:lnTo>
                <a:lnTo>
                  <a:pt x="16647" y="22909"/>
                </a:lnTo>
                <a:lnTo>
                  <a:pt x="13713" y="23568"/>
                </a:lnTo>
                <a:lnTo>
                  <a:pt x="10782" y="24241"/>
                </a:lnTo>
                <a:lnTo>
                  <a:pt x="8309" y="25246"/>
                </a:lnTo>
                <a:lnTo>
                  <a:pt x="4265" y="27924"/>
                </a:lnTo>
                <a:lnTo>
                  <a:pt x="1628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2"/>
                </a:lnTo>
                <a:lnTo>
                  <a:pt x="1958" y="46925"/>
                </a:lnTo>
                <a:lnTo>
                  <a:pt x="4475" y="49758"/>
                </a:lnTo>
                <a:lnTo>
                  <a:pt x="7597" y="51993"/>
                </a:lnTo>
                <a:lnTo>
                  <a:pt x="11617" y="53326"/>
                </a:lnTo>
                <a:lnTo>
                  <a:pt x="16337" y="53657"/>
                </a:lnTo>
                <a:lnTo>
                  <a:pt x="17698" y="46669"/>
                </a:lnTo>
                <a:lnTo>
                  <a:pt x="14914" y="46669"/>
                </a:lnTo>
                <a:lnTo>
                  <a:pt x="12734" y="45910"/>
                </a:lnTo>
                <a:lnTo>
                  <a:pt x="9620" y="42912"/>
                </a:lnTo>
                <a:lnTo>
                  <a:pt x="8859" y="38353"/>
                </a:lnTo>
                <a:lnTo>
                  <a:pt x="9659" y="34429"/>
                </a:lnTo>
                <a:lnTo>
                  <a:pt x="12208" y="31496"/>
                </a:lnTo>
                <a:lnTo>
                  <a:pt x="14803" y="30073"/>
                </a:lnTo>
                <a:lnTo>
                  <a:pt x="18285" y="29235"/>
                </a:lnTo>
                <a:lnTo>
                  <a:pt x="22724" y="29029"/>
                </a:lnTo>
                <a:lnTo>
                  <a:pt x="30118" y="29029"/>
                </a:lnTo>
                <a:lnTo>
                  <a:pt x="30118" y="39380"/>
                </a:lnTo>
                <a:lnTo>
                  <a:pt x="25946" y="43675"/>
                </a:lnTo>
                <a:lnTo>
                  <a:pt x="26903" y="50492"/>
                </a:lnTo>
                <a:lnTo>
                  <a:pt x="31266" y="46442"/>
                </a:lnTo>
                <a:lnTo>
                  <a:pt x="31266" y="51332"/>
                </a:lnTo>
                <a:lnTo>
                  <a:pt x="33351" y="52908"/>
                </a:lnTo>
                <a:lnTo>
                  <a:pt x="35924" y="52959"/>
                </a:lnTo>
                <a:lnTo>
                  <a:pt x="38693" y="51332"/>
                </a:lnTo>
                <a:lnTo>
                  <a:pt x="38693" y="15353"/>
                </a:lnTo>
                <a:lnTo>
                  <a:pt x="38376" y="12700"/>
                </a:lnTo>
                <a:lnTo>
                  <a:pt x="37040" y="8127"/>
                </a:lnTo>
                <a:lnTo>
                  <a:pt x="34507" y="4686"/>
                </a:lnTo>
                <a:lnTo>
                  <a:pt x="31118" y="1979"/>
                </a:lnTo>
                <a:lnTo>
                  <a:pt x="26377" y="392"/>
                </a:lnTo>
                <a:lnTo>
                  <a:pt x="23497" y="0"/>
                </a:lnTo>
                <a:lnTo>
                  <a:pt x="20114" y="0"/>
                </a:lnTo>
                <a:lnTo>
                  <a:pt x="16496" y="176"/>
                </a:lnTo>
                <a:lnTo>
                  <a:pt x="12942" y="849"/>
                </a:lnTo>
                <a:lnTo>
                  <a:pt x="9792" y="1813"/>
                </a:lnTo>
                <a:lnTo>
                  <a:pt x="5821" y="3555"/>
                </a:lnTo>
                <a:lnTo>
                  <a:pt x="2487" y="6691"/>
                </a:lnTo>
                <a:lnTo>
                  <a:pt x="2301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8556036" y="3830976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96" y="52919"/>
                </a:moveTo>
                <a:lnTo>
                  <a:pt x="8655" y="51267"/>
                </a:lnTo>
                <a:lnTo>
                  <a:pt x="8655" y="17142"/>
                </a:lnTo>
                <a:lnTo>
                  <a:pt x="11031" y="14071"/>
                </a:lnTo>
                <a:lnTo>
                  <a:pt x="13288" y="11746"/>
                </a:lnTo>
                <a:lnTo>
                  <a:pt x="17626" y="8559"/>
                </a:lnTo>
                <a:lnTo>
                  <a:pt x="21953" y="7757"/>
                </a:lnTo>
                <a:lnTo>
                  <a:pt x="25102" y="8088"/>
                </a:lnTo>
                <a:lnTo>
                  <a:pt x="27655" y="9385"/>
                </a:lnTo>
                <a:lnTo>
                  <a:pt x="30300" y="12786"/>
                </a:lnTo>
                <a:lnTo>
                  <a:pt x="31330" y="15951"/>
                </a:lnTo>
                <a:lnTo>
                  <a:pt x="31953" y="19885"/>
                </a:lnTo>
                <a:lnTo>
                  <a:pt x="31953" y="51267"/>
                </a:lnTo>
                <a:lnTo>
                  <a:pt x="32172" y="52005"/>
                </a:lnTo>
                <a:lnTo>
                  <a:pt x="34715" y="52919"/>
                </a:lnTo>
                <a:lnTo>
                  <a:pt x="37835" y="52919"/>
                </a:lnTo>
                <a:lnTo>
                  <a:pt x="40596" y="51267"/>
                </a:lnTo>
                <a:lnTo>
                  <a:pt x="40596" y="18021"/>
                </a:lnTo>
                <a:lnTo>
                  <a:pt x="40316" y="15036"/>
                </a:lnTo>
                <a:lnTo>
                  <a:pt x="39160" y="10082"/>
                </a:lnTo>
                <a:lnTo>
                  <a:pt x="36871" y="6069"/>
                </a:lnTo>
                <a:lnTo>
                  <a:pt x="33807" y="2753"/>
                </a:lnTo>
                <a:lnTo>
                  <a:pt x="29527" y="557"/>
                </a:lnTo>
                <a:lnTo>
                  <a:pt x="26878" y="0"/>
                </a:lnTo>
                <a:lnTo>
                  <a:pt x="21046" y="0"/>
                </a:lnTo>
                <a:lnTo>
                  <a:pt x="18389" y="722"/>
                </a:lnTo>
                <a:lnTo>
                  <a:pt x="15750" y="2145"/>
                </a:lnTo>
                <a:lnTo>
                  <a:pt x="13115" y="3567"/>
                </a:lnTo>
                <a:lnTo>
                  <a:pt x="10468" y="5828"/>
                </a:lnTo>
                <a:lnTo>
                  <a:pt x="7809" y="8902"/>
                </a:lnTo>
                <a:lnTo>
                  <a:pt x="7809" y="2437"/>
                </a:lnTo>
                <a:lnTo>
                  <a:pt x="5847" y="838"/>
                </a:lnTo>
                <a:lnTo>
                  <a:pt x="3128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8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8661991" y="3830976"/>
            <a:ext cx="43366" cy="53657"/>
          </a:xfrm>
          <a:custGeom>
            <a:avLst/>
            <a:gdLst/>
            <a:ahLst/>
            <a:cxnLst/>
            <a:rect l="l" t="t" r="r" b="b"/>
            <a:pathLst>
              <a:path w="43366" h="53657">
                <a:moveTo>
                  <a:pt x="42974" y="16940"/>
                </a:moveTo>
                <a:lnTo>
                  <a:pt x="42189" y="14136"/>
                </a:lnTo>
                <a:lnTo>
                  <a:pt x="41408" y="11328"/>
                </a:lnTo>
                <a:lnTo>
                  <a:pt x="38502" y="6807"/>
                </a:lnTo>
                <a:lnTo>
                  <a:pt x="34676" y="3073"/>
                </a:lnTo>
                <a:lnTo>
                  <a:pt x="32080" y="1842"/>
                </a:lnTo>
                <a:lnTo>
                  <a:pt x="29480" y="622"/>
                </a:lnTo>
                <a:lnTo>
                  <a:pt x="26330" y="0"/>
                </a:lnTo>
                <a:lnTo>
                  <a:pt x="26366" y="6997"/>
                </a:lnTo>
                <a:lnTo>
                  <a:pt x="29517" y="8329"/>
                </a:lnTo>
                <a:lnTo>
                  <a:pt x="31652" y="11012"/>
                </a:lnTo>
                <a:lnTo>
                  <a:pt x="33771" y="13690"/>
                </a:lnTo>
                <a:lnTo>
                  <a:pt x="34787" y="17387"/>
                </a:lnTo>
                <a:lnTo>
                  <a:pt x="34676" y="22085"/>
                </a:lnTo>
                <a:lnTo>
                  <a:pt x="8961" y="22085"/>
                </a:lnTo>
                <a:lnTo>
                  <a:pt x="9022" y="20091"/>
                </a:lnTo>
                <a:lnTo>
                  <a:pt x="10454" y="3124"/>
                </a:lnTo>
                <a:lnTo>
                  <a:pt x="8078" y="4902"/>
                </a:lnTo>
                <a:lnTo>
                  <a:pt x="4133" y="9575"/>
                </a:lnTo>
                <a:lnTo>
                  <a:pt x="2625" y="12409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3"/>
                </a:lnTo>
                <a:lnTo>
                  <a:pt x="0" y="31484"/>
                </a:lnTo>
                <a:lnTo>
                  <a:pt x="515" y="35355"/>
                </a:lnTo>
                <a:lnTo>
                  <a:pt x="1520" y="38685"/>
                </a:lnTo>
                <a:lnTo>
                  <a:pt x="2538" y="42011"/>
                </a:lnTo>
                <a:lnTo>
                  <a:pt x="4032" y="44780"/>
                </a:lnTo>
                <a:lnTo>
                  <a:pt x="6033" y="46989"/>
                </a:lnTo>
                <a:lnTo>
                  <a:pt x="10469" y="50863"/>
                </a:lnTo>
                <a:lnTo>
                  <a:pt x="13385" y="51979"/>
                </a:lnTo>
                <a:lnTo>
                  <a:pt x="16305" y="53099"/>
                </a:lnTo>
                <a:lnTo>
                  <a:pt x="19700" y="53657"/>
                </a:lnTo>
                <a:lnTo>
                  <a:pt x="23573" y="53657"/>
                </a:lnTo>
                <a:lnTo>
                  <a:pt x="27910" y="53492"/>
                </a:lnTo>
                <a:lnTo>
                  <a:pt x="31860" y="52807"/>
                </a:lnTo>
                <a:lnTo>
                  <a:pt x="35093" y="51979"/>
                </a:lnTo>
                <a:lnTo>
                  <a:pt x="37815" y="51104"/>
                </a:lnTo>
                <a:lnTo>
                  <a:pt x="41061" y="48830"/>
                </a:lnTo>
                <a:lnTo>
                  <a:pt x="41382" y="46165"/>
                </a:lnTo>
                <a:lnTo>
                  <a:pt x="40806" y="43016"/>
                </a:lnTo>
                <a:lnTo>
                  <a:pt x="38084" y="43267"/>
                </a:lnTo>
                <a:lnTo>
                  <a:pt x="34935" y="44552"/>
                </a:lnTo>
                <a:lnTo>
                  <a:pt x="32127" y="45441"/>
                </a:lnTo>
                <a:lnTo>
                  <a:pt x="28620" y="46191"/>
                </a:lnTo>
                <a:lnTo>
                  <a:pt x="24383" y="46393"/>
                </a:lnTo>
                <a:lnTo>
                  <a:pt x="21535" y="46393"/>
                </a:lnTo>
                <a:lnTo>
                  <a:pt x="17161" y="45135"/>
                </a:lnTo>
                <a:lnTo>
                  <a:pt x="13608" y="43116"/>
                </a:lnTo>
                <a:lnTo>
                  <a:pt x="11153" y="40006"/>
                </a:lnTo>
                <a:lnTo>
                  <a:pt x="9745" y="35977"/>
                </a:lnTo>
                <a:lnTo>
                  <a:pt x="8961" y="31355"/>
                </a:lnTo>
                <a:lnTo>
                  <a:pt x="8961" y="28652"/>
                </a:lnTo>
                <a:lnTo>
                  <a:pt x="40011" y="28652"/>
                </a:lnTo>
                <a:lnTo>
                  <a:pt x="42340" y="27748"/>
                </a:lnTo>
                <a:lnTo>
                  <a:pt x="43366" y="24738"/>
                </a:lnTo>
                <a:lnTo>
                  <a:pt x="43366" y="19925"/>
                </a:lnTo>
                <a:lnTo>
                  <a:pt x="42974" y="16940"/>
                </a:lnTo>
                <a:close/>
              </a:path>
              <a:path w="43366" h="53657">
                <a:moveTo>
                  <a:pt x="9022" y="20091"/>
                </a:moveTo>
                <a:lnTo>
                  <a:pt x="9950" y="16357"/>
                </a:lnTo>
                <a:lnTo>
                  <a:pt x="11412" y="12927"/>
                </a:lnTo>
                <a:lnTo>
                  <a:pt x="14940" y="9081"/>
                </a:lnTo>
                <a:lnTo>
                  <a:pt x="18152" y="7415"/>
                </a:lnTo>
                <a:lnTo>
                  <a:pt x="22186" y="6997"/>
                </a:lnTo>
                <a:lnTo>
                  <a:pt x="26366" y="6997"/>
                </a:lnTo>
                <a:lnTo>
                  <a:pt x="26330" y="0"/>
                </a:lnTo>
                <a:lnTo>
                  <a:pt x="19170" y="0"/>
                </a:lnTo>
                <a:lnTo>
                  <a:pt x="16045" y="622"/>
                </a:lnTo>
                <a:lnTo>
                  <a:pt x="13248" y="1868"/>
                </a:lnTo>
                <a:lnTo>
                  <a:pt x="10454" y="312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8729391" y="3830976"/>
            <a:ext cx="33364" cy="53657"/>
          </a:xfrm>
          <a:custGeom>
            <a:avLst/>
            <a:gdLst/>
            <a:ahLst/>
            <a:cxnLst/>
            <a:rect l="l" t="t" r="r" b="b"/>
            <a:pathLst>
              <a:path w="33364" h="53657">
                <a:moveTo>
                  <a:pt x="6004" y="52221"/>
                </a:moveTo>
                <a:lnTo>
                  <a:pt x="8567" y="52984"/>
                </a:lnTo>
                <a:lnTo>
                  <a:pt x="11606" y="53531"/>
                </a:lnTo>
                <a:lnTo>
                  <a:pt x="17603" y="53657"/>
                </a:lnTo>
                <a:lnTo>
                  <a:pt x="20101" y="53315"/>
                </a:lnTo>
                <a:lnTo>
                  <a:pt x="24637" y="51944"/>
                </a:lnTo>
                <a:lnTo>
                  <a:pt x="28227" y="49593"/>
                </a:lnTo>
                <a:lnTo>
                  <a:pt x="31132" y="46609"/>
                </a:lnTo>
                <a:lnTo>
                  <a:pt x="32922" y="42698"/>
                </a:lnTo>
                <a:lnTo>
                  <a:pt x="33364" y="37986"/>
                </a:lnTo>
                <a:lnTo>
                  <a:pt x="33364" y="35877"/>
                </a:lnTo>
                <a:lnTo>
                  <a:pt x="32345" y="32550"/>
                </a:lnTo>
                <a:lnTo>
                  <a:pt x="30765" y="29742"/>
                </a:lnTo>
                <a:lnTo>
                  <a:pt x="27247" y="26631"/>
                </a:lnTo>
                <a:lnTo>
                  <a:pt x="24353" y="25120"/>
                </a:lnTo>
                <a:lnTo>
                  <a:pt x="21390" y="23823"/>
                </a:lnTo>
                <a:lnTo>
                  <a:pt x="18460" y="22607"/>
                </a:lnTo>
                <a:lnTo>
                  <a:pt x="15591" y="21451"/>
                </a:lnTo>
                <a:lnTo>
                  <a:pt x="12085" y="19342"/>
                </a:lnTo>
                <a:lnTo>
                  <a:pt x="9780" y="16584"/>
                </a:lnTo>
                <a:lnTo>
                  <a:pt x="9438" y="13996"/>
                </a:lnTo>
                <a:lnTo>
                  <a:pt x="9989" y="11177"/>
                </a:lnTo>
                <a:lnTo>
                  <a:pt x="12319" y="8294"/>
                </a:lnTo>
                <a:lnTo>
                  <a:pt x="15468" y="7113"/>
                </a:lnTo>
                <a:lnTo>
                  <a:pt x="18237" y="6946"/>
                </a:lnTo>
                <a:lnTo>
                  <a:pt x="21325" y="7138"/>
                </a:lnTo>
                <a:lnTo>
                  <a:pt x="24979" y="8369"/>
                </a:lnTo>
                <a:lnTo>
                  <a:pt x="27640" y="9690"/>
                </a:lnTo>
                <a:lnTo>
                  <a:pt x="30606" y="9866"/>
                </a:lnTo>
                <a:lnTo>
                  <a:pt x="30962" y="7164"/>
                </a:lnTo>
                <a:lnTo>
                  <a:pt x="30667" y="4420"/>
                </a:lnTo>
                <a:lnTo>
                  <a:pt x="28093" y="2195"/>
                </a:lnTo>
                <a:lnTo>
                  <a:pt x="25505" y="1144"/>
                </a:lnTo>
                <a:lnTo>
                  <a:pt x="22100" y="316"/>
                </a:lnTo>
                <a:lnTo>
                  <a:pt x="18323" y="0"/>
                </a:lnTo>
                <a:lnTo>
                  <a:pt x="15468" y="0"/>
                </a:lnTo>
                <a:lnTo>
                  <a:pt x="12966" y="394"/>
                </a:lnTo>
                <a:lnTo>
                  <a:pt x="8665" y="1979"/>
                </a:lnTo>
                <a:lnTo>
                  <a:pt x="5457" y="4370"/>
                </a:lnTo>
                <a:lnTo>
                  <a:pt x="2955" y="7225"/>
                </a:lnTo>
                <a:lnTo>
                  <a:pt x="1507" y="10731"/>
                </a:lnTo>
                <a:lnTo>
                  <a:pt x="1151" y="14479"/>
                </a:lnTo>
                <a:lnTo>
                  <a:pt x="1493" y="18517"/>
                </a:lnTo>
                <a:lnTo>
                  <a:pt x="2868" y="21628"/>
                </a:lnTo>
                <a:lnTo>
                  <a:pt x="5993" y="25210"/>
                </a:lnTo>
                <a:lnTo>
                  <a:pt x="8665" y="26937"/>
                </a:lnTo>
                <a:lnTo>
                  <a:pt x="11534" y="28411"/>
                </a:lnTo>
                <a:lnTo>
                  <a:pt x="14500" y="29641"/>
                </a:lnTo>
                <a:lnTo>
                  <a:pt x="17330" y="30797"/>
                </a:lnTo>
                <a:lnTo>
                  <a:pt x="19989" y="31992"/>
                </a:lnTo>
                <a:lnTo>
                  <a:pt x="23129" y="34278"/>
                </a:lnTo>
                <a:lnTo>
                  <a:pt x="24832" y="37313"/>
                </a:lnTo>
                <a:lnTo>
                  <a:pt x="24587" y="41187"/>
                </a:lnTo>
                <a:lnTo>
                  <a:pt x="22971" y="43940"/>
                </a:lnTo>
                <a:lnTo>
                  <a:pt x="20199" y="45683"/>
                </a:lnTo>
                <a:lnTo>
                  <a:pt x="16498" y="46493"/>
                </a:lnTo>
                <a:lnTo>
                  <a:pt x="13078" y="46493"/>
                </a:lnTo>
                <a:lnTo>
                  <a:pt x="9852" y="45759"/>
                </a:lnTo>
                <a:lnTo>
                  <a:pt x="5957" y="44156"/>
                </a:lnTo>
                <a:lnTo>
                  <a:pt x="3171" y="42558"/>
                </a:lnTo>
                <a:lnTo>
                  <a:pt x="269" y="42939"/>
                </a:lnTo>
                <a:lnTo>
                  <a:pt x="0" y="45528"/>
                </a:lnTo>
                <a:lnTo>
                  <a:pt x="269" y="48185"/>
                </a:lnTo>
                <a:lnTo>
                  <a:pt x="2941" y="50928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8783269" y="3818689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3" y="1703"/>
                </a:moveTo>
                <a:lnTo>
                  <a:pt x="16753" y="993"/>
                </a:lnTo>
                <a:lnTo>
                  <a:pt x="14206" y="0"/>
                </a:lnTo>
                <a:lnTo>
                  <a:pt x="11094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77" y="13309"/>
                </a:lnTo>
                <a:lnTo>
                  <a:pt x="331" y="14467"/>
                </a:lnTo>
                <a:lnTo>
                  <a:pt x="0" y="17057"/>
                </a:lnTo>
                <a:lnTo>
                  <a:pt x="1728" y="20754"/>
                </a:lnTo>
                <a:lnTo>
                  <a:pt x="8319" y="20754"/>
                </a:lnTo>
                <a:lnTo>
                  <a:pt x="8319" y="52109"/>
                </a:lnTo>
                <a:lnTo>
                  <a:pt x="9083" y="56642"/>
                </a:lnTo>
                <a:lnTo>
                  <a:pt x="10407" y="60440"/>
                </a:lnTo>
                <a:lnTo>
                  <a:pt x="12636" y="63158"/>
                </a:lnTo>
                <a:lnTo>
                  <a:pt x="15811" y="64836"/>
                </a:lnTo>
                <a:lnTo>
                  <a:pt x="19663" y="65836"/>
                </a:lnTo>
                <a:lnTo>
                  <a:pt x="24502" y="65674"/>
                </a:lnTo>
                <a:lnTo>
                  <a:pt x="27492" y="65102"/>
                </a:lnTo>
                <a:lnTo>
                  <a:pt x="30448" y="63093"/>
                </a:lnTo>
                <a:lnTo>
                  <a:pt x="30791" y="59983"/>
                </a:lnTo>
                <a:lnTo>
                  <a:pt x="30791" y="59324"/>
                </a:lnTo>
                <a:lnTo>
                  <a:pt x="29001" y="56743"/>
                </a:lnTo>
                <a:lnTo>
                  <a:pt x="26341" y="57772"/>
                </a:lnTo>
                <a:lnTo>
                  <a:pt x="23558" y="58179"/>
                </a:lnTo>
                <a:lnTo>
                  <a:pt x="19367" y="57330"/>
                </a:lnTo>
                <a:lnTo>
                  <a:pt x="17442" y="53898"/>
                </a:lnTo>
                <a:lnTo>
                  <a:pt x="16963" y="51347"/>
                </a:lnTo>
                <a:lnTo>
                  <a:pt x="16963" y="20754"/>
                </a:lnTo>
                <a:lnTo>
                  <a:pt x="29058" y="20754"/>
                </a:lnTo>
                <a:lnTo>
                  <a:pt x="30632" y="19306"/>
                </a:lnTo>
                <a:lnTo>
                  <a:pt x="30791" y="16372"/>
                </a:lnTo>
                <a:lnTo>
                  <a:pt x="29058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8836661" y="3830976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0"/>
                </a:moveTo>
                <a:lnTo>
                  <a:pt x="42176" y="14136"/>
                </a:lnTo>
                <a:lnTo>
                  <a:pt x="41407" y="11328"/>
                </a:lnTo>
                <a:lnTo>
                  <a:pt x="38497" y="6807"/>
                </a:lnTo>
                <a:lnTo>
                  <a:pt x="34678" y="3073"/>
                </a:lnTo>
                <a:lnTo>
                  <a:pt x="32078" y="1842"/>
                </a:lnTo>
                <a:lnTo>
                  <a:pt x="29480" y="622"/>
                </a:lnTo>
                <a:lnTo>
                  <a:pt x="26325" y="0"/>
                </a:lnTo>
                <a:lnTo>
                  <a:pt x="26366" y="6997"/>
                </a:lnTo>
                <a:lnTo>
                  <a:pt x="29516" y="8329"/>
                </a:lnTo>
                <a:lnTo>
                  <a:pt x="31647" y="11012"/>
                </a:lnTo>
                <a:lnTo>
                  <a:pt x="33770" y="13690"/>
                </a:lnTo>
                <a:lnTo>
                  <a:pt x="34775" y="17387"/>
                </a:lnTo>
                <a:lnTo>
                  <a:pt x="34678" y="22085"/>
                </a:lnTo>
                <a:lnTo>
                  <a:pt x="8959" y="22085"/>
                </a:lnTo>
                <a:lnTo>
                  <a:pt x="9020" y="20091"/>
                </a:lnTo>
                <a:lnTo>
                  <a:pt x="10457" y="3124"/>
                </a:lnTo>
                <a:lnTo>
                  <a:pt x="8074" y="4902"/>
                </a:lnTo>
                <a:lnTo>
                  <a:pt x="4132" y="9575"/>
                </a:lnTo>
                <a:lnTo>
                  <a:pt x="2623" y="12409"/>
                </a:lnTo>
                <a:lnTo>
                  <a:pt x="1583" y="15760"/>
                </a:lnTo>
                <a:lnTo>
                  <a:pt x="524" y="19112"/>
                </a:lnTo>
                <a:lnTo>
                  <a:pt x="0" y="22873"/>
                </a:lnTo>
                <a:lnTo>
                  <a:pt x="0" y="31484"/>
                </a:lnTo>
                <a:lnTo>
                  <a:pt x="514" y="35355"/>
                </a:lnTo>
                <a:lnTo>
                  <a:pt x="1518" y="38685"/>
                </a:lnTo>
                <a:lnTo>
                  <a:pt x="2537" y="42011"/>
                </a:lnTo>
                <a:lnTo>
                  <a:pt x="4030" y="44780"/>
                </a:lnTo>
                <a:lnTo>
                  <a:pt x="6029" y="46989"/>
                </a:lnTo>
                <a:lnTo>
                  <a:pt x="10464" y="50863"/>
                </a:lnTo>
                <a:lnTo>
                  <a:pt x="13384" y="51979"/>
                </a:lnTo>
                <a:lnTo>
                  <a:pt x="16304" y="53099"/>
                </a:lnTo>
                <a:lnTo>
                  <a:pt x="19683" y="53657"/>
                </a:lnTo>
                <a:lnTo>
                  <a:pt x="23572" y="53657"/>
                </a:lnTo>
                <a:lnTo>
                  <a:pt x="27906" y="53492"/>
                </a:lnTo>
                <a:lnTo>
                  <a:pt x="31855" y="52807"/>
                </a:lnTo>
                <a:lnTo>
                  <a:pt x="35092" y="51979"/>
                </a:lnTo>
                <a:lnTo>
                  <a:pt x="37814" y="51104"/>
                </a:lnTo>
                <a:lnTo>
                  <a:pt x="41064" y="48830"/>
                </a:lnTo>
                <a:lnTo>
                  <a:pt x="41377" y="46165"/>
                </a:lnTo>
                <a:lnTo>
                  <a:pt x="40805" y="43016"/>
                </a:lnTo>
                <a:lnTo>
                  <a:pt x="38080" y="43267"/>
                </a:lnTo>
                <a:lnTo>
                  <a:pt x="34933" y="44552"/>
                </a:lnTo>
                <a:lnTo>
                  <a:pt x="32125" y="45441"/>
                </a:lnTo>
                <a:lnTo>
                  <a:pt x="28619" y="46191"/>
                </a:lnTo>
                <a:lnTo>
                  <a:pt x="24378" y="46393"/>
                </a:lnTo>
                <a:lnTo>
                  <a:pt x="21534" y="46393"/>
                </a:lnTo>
                <a:lnTo>
                  <a:pt x="17160" y="45135"/>
                </a:lnTo>
                <a:lnTo>
                  <a:pt x="13608" y="43116"/>
                </a:lnTo>
                <a:lnTo>
                  <a:pt x="11155" y="40006"/>
                </a:lnTo>
                <a:lnTo>
                  <a:pt x="9744" y="35977"/>
                </a:lnTo>
                <a:lnTo>
                  <a:pt x="8959" y="31355"/>
                </a:lnTo>
                <a:lnTo>
                  <a:pt x="8959" y="28652"/>
                </a:lnTo>
                <a:lnTo>
                  <a:pt x="40006" y="28652"/>
                </a:lnTo>
                <a:lnTo>
                  <a:pt x="42339" y="27748"/>
                </a:lnTo>
                <a:lnTo>
                  <a:pt x="43365" y="24738"/>
                </a:lnTo>
                <a:lnTo>
                  <a:pt x="43365" y="19925"/>
                </a:lnTo>
                <a:lnTo>
                  <a:pt x="42972" y="16940"/>
                </a:lnTo>
                <a:close/>
              </a:path>
              <a:path w="43365" h="53657">
                <a:moveTo>
                  <a:pt x="9020" y="20091"/>
                </a:moveTo>
                <a:lnTo>
                  <a:pt x="9952" y="16357"/>
                </a:lnTo>
                <a:lnTo>
                  <a:pt x="11400" y="12927"/>
                </a:lnTo>
                <a:lnTo>
                  <a:pt x="14932" y="9081"/>
                </a:lnTo>
                <a:lnTo>
                  <a:pt x="18150" y="7415"/>
                </a:lnTo>
                <a:lnTo>
                  <a:pt x="22171" y="6997"/>
                </a:lnTo>
                <a:lnTo>
                  <a:pt x="26366" y="6997"/>
                </a:lnTo>
                <a:lnTo>
                  <a:pt x="26325" y="0"/>
                </a:lnTo>
                <a:lnTo>
                  <a:pt x="19169" y="0"/>
                </a:lnTo>
                <a:lnTo>
                  <a:pt x="16045" y="622"/>
                </a:lnTo>
                <a:lnTo>
                  <a:pt x="13251" y="1868"/>
                </a:lnTo>
                <a:lnTo>
                  <a:pt x="10457" y="3124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8904700" y="3830976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62" y="16940"/>
                </a:moveTo>
                <a:lnTo>
                  <a:pt x="42177" y="14136"/>
                </a:lnTo>
                <a:lnTo>
                  <a:pt x="41393" y="11328"/>
                </a:lnTo>
                <a:lnTo>
                  <a:pt x="38488" y="6807"/>
                </a:lnTo>
                <a:lnTo>
                  <a:pt x="34676" y="3073"/>
                </a:lnTo>
                <a:lnTo>
                  <a:pt x="32062" y="1842"/>
                </a:lnTo>
                <a:lnTo>
                  <a:pt x="29462" y="622"/>
                </a:lnTo>
                <a:lnTo>
                  <a:pt x="26316" y="0"/>
                </a:lnTo>
                <a:lnTo>
                  <a:pt x="26352" y="6997"/>
                </a:lnTo>
                <a:lnTo>
                  <a:pt x="29502" y="8329"/>
                </a:lnTo>
                <a:lnTo>
                  <a:pt x="31636" y="11012"/>
                </a:lnTo>
                <a:lnTo>
                  <a:pt x="33754" y="13690"/>
                </a:lnTo>
                <a:lnTo>
                  <a:pt x="34772" y="17387"/>
                </a:lnTo>
                <a:lnTo>
                  <a:pt x="34660" y="22085"/>
                </a:lnTo>
                <a:lnTo>
                  <a:pt x="8947" y="22085"/>
                </a:lnTo>
                <a:lnTo>
                  <a:pt x="9022" y="20091"/>
                </a:lnTo>
                <a:lnTo>
                  <a:pt x="10440" y="3124"/>
                </a:lnTo>
                <a:lnTo>
                  <a:pt x="8064" y="4902"/>
                </a:lnTo>
                <a:lnTo>
                  <a:pt x="4118" y="9575"/>
                </a:lnTo>
                <a:lnTo>
                  <a:pt x="2611" y="12409"/>
                </a:lnTo>
                <a:lnTo>
                  <a:pt x="1567" y="15760"/>
                </a:lnTo>
                <a:lnTo>
                  <a:pt x="515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5"/>
                </a:lnTo>
                <a:lnTo>
                  <a:pt x="1508" y="38685"/>
                </a:lnTo>
                <a:lnTo>
                  <a:pt x="2524" y="42011"/>
                </a:lnTo>
                <a:lnTo>
                  <a:pt x="4022" y="44780"/>
                </a:lnTo>
                <a:lnTo>
                  <a:pt x="6019" y="46989"/>
                </a:lnTo>
                <a:lnTo>
                  <a:pt x="10454" y="50863"/>
                </a:lnTo>
                <a:lnTo>
                  <a:pt x="13370" y="51979"/>
                </a:lnTo>
                <a:lnTo>
                  <a:pt x="16290" y="53099"/>
                </a:lnTo>
                <a:lnTo>
                  <a:pt x="19684" y="53657"/>
                </a:lnTo>
                <a:lnTo>
                  <a:pt x="23558" y="53657"/>
                </a:lnTo>
                <a:lnTo>
                  <a:pt x="27896" y="53492"/>
                </a:lnTo>
                <a:lnTo>
                  <a:pt x="31846" y="52807"/>
                </a:lnTo>
                <a:lnTo>
                  <a:pt x="35078" y="51979"/>
                </a:lnTo>
                <a:lnTo>
                  <a:pt x="37800" y="51104"/>
                </a:lnTo>
                <a:lnTo>
                  <a:pt x="41047" y="48830"/>
                </a:lnTo>
                <a:lnTo>
                  <a:pt x="41367" y="46165"/>
                </a:lnTo>
                <a:lnTo>
                  <a:pt x="40792" y="43016"/>
                </a:lnTo>
                <a:lnTo>
                  <a:pt x="38070" y="43267"/>
                </a:lnTo>
                <a:lnTo>
                  <a:pt x="34919" y="44552"/>
                </a:lnTo>
                <a:lnTo>
                  <a:pt x="32127" y="45441"/>
                </a:lnTo>
                <a:lnTo>
                  <a:pt x="28606" y="46191"/>
                </a:lnTo>
                <a:lnTo>
                  <a:pt x="24368" y="46393"/>
                </a:lnTo>
                <a:lnTo>
                  <a:pt x="21521" y="46393"/>
                </a:lnTo>
                <a:lnTo>
                  <a:pt x="17161" y="45135"/>
                </a:lnTo>
                <a:lnTo>
                  <a:pt x="13594" y="43116"/>
                </a:lnTo>
                <a:lnTo>
                  <a:pt x="11139" y="40006"/>
                </a:lnTo>
                <a:lnTo>
                  <a:pt x="9742" y="35977"/>
                </a:lnTo>
                <a:lnTo>
                  <a:pt x="8947" y="31355"/>
                </a:lnTo>
                <a:lnTo>
                  <a:pt x="8947" y="28652"/>
                </a:lnTo>
                <a:lnTo>
                  <a:pt x="39996" y="28652"/>
                </a:lnTo>
                <a:lnTo>
                  <a:pt x="42325" y="27748"/>
                </a:lnTo>
                <a:lnTo>
                  <a:pt x="43351" y="24738"/>
                </a:lnTo>
                <a:lnTo>
                  <a:pt x="43351" y="19925"/>
                </a:lnTo>
                <a:lnTo>
                  <a:pt x="42962" y="16940"/>
                </a:lnTo>
                <a:close/>
              </a:path>
              <a:path w="43351" h="53657">
                <a:moveTo>
                  <a:pt x="9022" y="20091"/>
                </a:moveTo>
                <a:lnTo>
                  <a:pt x="9940" y="16357"/>
                </a:lnTo>
                <a:lnTo>
                  <a:pt x="11398" y="12927"/>
                </a:lnTo>
                <a:lnTo>
                  <a:pt x="14926" y="9081"/>
                </a:lnTo>
                <a:lnTo>
                  <a:pt x="18152" y="7415"/>
                </a:lnTo>
                <a:lnTo>
                  <a:pt x="22172" y="6997"/>
                </a:lnTo>
                <a:lnTo>
                  <a:pt x="26352" y="6997"/>
                </a:lnTo>
                <a:lnTo>
                  <a:pt x="26316" y="0"/>
                </a:lnTo>
                <a:lnTo>
                  <a:pt x="19159" y="0"/>
                </a:lnTo>
                <a:lnTo>
                  <a:pt x="16031" y="622"/>
                </a:lnTo>
                <a:lnTo>
                  <a:pt x="13237" y="1868"/>
                </a:lnTo>
                <a:lnTo>
                  <a:pt x="10440" y="312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8975862" y="3830976"/>
            <a:ext cx="69916" cy="52919"/>
          </a:xfrm>
          <a:custGeom>
            <a:avLst/>
            <a:gdLst/>
            <a:ahLst/>
            <a:cxnLst/>
            <a:rect l="l" t="t" r="r" b="b"/>
            <a:pathLst>
              <a:path w="69916" h="52919">
                <a:moveTo>
                  <a:pt x="61433" y="52005"/>
                </a:moveTo>
                <a:lnTo>
                  <a:pt x="64033" y="52919"/>
                </a:lnTo>
                <a:lnTo>
                  <a:pt x="67157" y="52919"/>
                </a:lnTo>
                <a:lnTo>
                  <a:pt x="69916" y="51267"/>
                </a:lnTo>
                <a:lnTo>
                  <a:pt x="69916" y="17650"/>
                </a:lnTo>
                <a:lnTo>
                  <a:pt x="69645" y="15036"/>
                </a:lnTo>
                <a:lnTo>
                  <a:pt x="68568" y="10082"/>
                </a:lnTo>
                <a:lnTo>
                  <a:pt x="66384" y="6069"/>
                </a:lnTo>
                <a:lnTo>
                  <a:pt x="63442" y="2753"/>
                </a:lnTo>
                <a:lnTo>
                  <a:pt x="59324" y="557"/>
                </a:lnTo>
                <a:lnTo>
                  <a:pt x="56775" y="0"/>
                </a:lnTo>
                <a:lnTo>
                  <a:pt x="52473" y="0"/>
                </a:lnTo>
                <a:lnTo>
                  <a:pt x="48743" y="849"/>
                </a:lnTo>
                <a:lnTo>
                  <a:pt x="46173" y="2170"/>
                </a:lnTo>
                <a:lnTo>
                  <a:pt x="43502" y="3923"/>
                </a:lnTo>
                <a:lnTo>
                  <a:pt x="40657" y="6385"/>
                </a:lnTo>
                <a:lnTo>
                  <a:pt x="37605" y="9662"/>
                </a:lnTo>
                <a:lnTo>
                  <a:pt x="35506" y="5727"/>
                </a:lnTo>
                <a:lnTo>
                  <a:pt x="32471" y="2692"/>
                </a:lnTo>
                <a:lnTo>
                  <a:pt x="29904" y="1179"/>
                </a:lnTo>
                <a:lnTo>
                  <a:pt x="26805" y="226"/>
                </a:lnTo>
                <a:lnTo>
                  <a:pt x="23105" y="0"/>
                </a:lnTo>
                <a:lnTo>
                  <a:pt x="20556" y="0"/>
                </a:lnTo>
                <a:lnTo>
                  <a:pt x="18028" y="722"/>
                </a:lnTo>
                <a:lnTo>
                  <a:pt x="13031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5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57" y="52919"/>
                </a:lnTo>
                <a:lnTo>
                  <a:pt x="5882" y="52919"/>
                </a:lnTo>
                <a:lnTo>
                  <a:pt x="8643" y="51267"/>
                </a:lnTo>
                <a:lnTo>
                  <a:pt x="8643" y="17142"/>
                </a:lnTo>
                <a:lnTo>
                  <a:pt x="11019" y="14071"/>
                </a:lnTo>
                <a:lnTo>
                  <a:pt x="15234" y="10144"/>
                </a:lnTo>
                <a:lnTo>
                  <a:pt x="19267" y="7757"/>
                </a:lnTo>
                <a:lnTo>
                  <a:pt x="22870" y="7757"/>
                </a:lnTo>
                <a:lnTo>
                  <a:pt x="25419" y="8722"/>
                </a:lnTo>
                <a:lnTo>
                  <a:pt x="28324" y="11555"/>
                </a:lnTo>
                <a:lnTo>
                  <a:pt x="29674" y="14248"/>
                </a:lnTo>
                <a:lnTo>
                  <a:pt x="30448" y="17650"/>
                </a:lnTo>
                <a:lnTo>
                  <a:pt x="30642" y="21588"/>
                </a:lnTo>
                <a:lnTo>
                  <a:pt x="30642" y="51267"/>
                </a:lnTo>
                <a:lnTo>
                  <a:pt x="30826" y="52005"/>
                </a:lnTo>
                <a:lnTo>
                  <a:pt x="33436" y="52919"/>
                </a:lnTo>
                <a:lnTo>
                  <a:pt x="36468" y="52919"/>
                </a:lnTo>
                <a:lnTo>
                  <a:pt x="39283" y="51267"/>
                </a:lnTo>
                <a:lnTo>
                  <a:pt x="39283" y="17142"/>
                </a:lnTo>
                <a:lnTo>
                  <a:pt x="41683" y="14071"/>
                </a:lnTo>
                <a:lnTo>
                  <a:pt x="45902" y="10144"/>
                </a:lnTo>
                <a:lnTo>
                  <a:pt x="49913" y="7757"/>
                </a:lnTo>
                <a:lnTo>
                  <a:pt x="53502" y="7757"/>
                </a:lnTo>
                <a:lnTo>
                  <a:pt x="56090" y="8722"/>
                </a:lnTo>
                <a:lnTo>
                  <a:pt x="59018" y="11555"/>
                </a:lnTo>
                <a:lnTo>
                  <a:pt x="60354" y="14248"/>
                </a:lnTo>
                <a:lnTo>
                  <a:pt x="61041" y="17650"/>
                </a:lnTo>
                <a:lnTo>
                  <a:pt x="61225" y="21588"/>
                </a:lnTo>
                <a:lnTo>
                  <a:pt x="61225" y="51267"/>
                </a:lnTo>
                <a:lnTo>
                  <a:pt x="61433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9073241" y="3830976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59" y="16940"/>
                </a:moveTo>
                <a:lnTo>
                  <a:pt x="42177" y="14136"/>
                </a:lnTo>
                <a:lnTo>
                  <a:pt x="41389" y="11328"/>
                </a:lnTo>
                <a:lnTo>
                  <a:pt x="38487" y="6807"/>
                </a:lnTo>
                <a:lnTo>
                  <a:pt x="34674" y="3073"/>
                </a:lnTo>
                <a:lnTo>
                  <a:pt x="32061" y="1842"/>
                </a:lnTo>
                <a:lnTo>
                  <a:pt x="29462" y="622"/>
                </a:lnTo>
                <a:lnTo>
                  <a:pt x="26315" y="0"/>
                </a:lnTo>
                <a:lnTo>
                  <a:pt x="26348" y="6997"/>
                </a:lnTo>
                <a:lnTo>
                  <a:pt x="29502" y="8329"/>
                </a:lnTo>
                <a:lnTo>
                  <a:pt x="31633" y="11012"/>
                </a:lnTo>
                <a:lnTo>
                  <a:pt x="33754" y="13690"/>
                </a:lnTo>
                <a:lnTo>
                  <a:pt x="34772" y="17387"/>
                </a:lnTo>
                <a:lnTo>
                  <a:pt x="34660" y="22085"/>
                </a:lnTo>
                <a:lnTo>
                  <a:pt x="8945" y="22085"/>
                </a:lnTo>
                <a:lnTo>
                  <a:pt x="9018" y="20091"/>
                </a:lnTo>
                <a:lnTo>
                  <a:pt x="10440" y="3124"/>
                </a:lnTo>
                <a:lnTo>
                  <a:pt x="8064" y="4902"/>
                </a:lnTo>
                <a:lnTo>
                  <a:pt x="4114" y="9575"/>
                </a:lnTo>
                <a:lnTo>
                  <a:pt x="2606" y="12409"/>
                </a:lnTo>
                <a:lnTo>
                  <a:pt x="1565" y="15760"/>
                </a:lnTo>
                <a:lnTo>
                  <a:pt x="511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0" y="35355"/>
                </a:lnTo>
                <a:lnTo>
                  <a:pt x="1508" y="38685"/>
                </a:lnTo>
                <a:lnTo>
                  <a:pt x="2519" y="42011"/>
                </a:lnTo>
                <a:lnTo>
                  <a:pt x="4018" y="44780"/>
                </a:lnTo>
                <a:lnTo>
                  <a:pt x="6015" y="46989"/>
                </a:lnTo>
                <a:lnTo>
                  <a:pt x="10454" y="50863"/>
                </a:lnTo>
                <a:lnTo>
                  <a:pt x="13370" y="51979"/>
                </a:lnTo>
                <a:lnTo>
                  <a:pt x="16286" y="53099"/>
                </a:lnTo>
                <a:lnTo>
                  <a:pt x="19681" y="53657"/>
                </a:lnTo>
                <a:lnTo>
                  <a:pt x="23554" y="53657"/>
                </a:lnTo>
                <a:lnTo>
                  <a:pt x="27896" y="53492"/>
                </a:lnTo>
                <a:lnTo>
                  <a:pt x="31841" y="52807"/>
                </a:lnTo>
                <a:lnTo>
                  <a:pt x="35078" y="51979"/>
                </a:lnTo>
                <a:lnTo>
                  <a:pt x="37800" y="51104"/>
                </a:lnTo>
                <a:lnTo>
                  <a:pt x="41047" y="48830"/>
                </a:lnTo>
                <a:lnTo>
                  <a:pt x="41367" y="46165"/>
                </a:lnTo>
                <a:lnTo>
                  <a:pt x="40791" y="43016"/>
                </a:lnTo>
                <a:lnTo>
                  <a:pt x="38069" y="43267"/>
                </a:lnTo>
                <a:lnTo>
                  <a:pt x="34916" y="44552"/>
                </a:lnTo>
                <a:lnTo>
                  <a:pt x="32123" y="45441"/>
                </a:lnTo>
                <a:lnTo>
                  <a:pt x="28605" y="46191"/>
                </a:lnTo>
                <a:lnTo>
                  <a:pt x="24364" y="46393"/>
                </a:lnTo>
                <a:lnTo>
                  <a:pt x="21521" y="46393"/>
                </a:lnTo>
                <a:lnTo>
                  <a:pt x="17157" y="45135"/>
                </a:lnTo>
                <a:lnTo>
                  <a:pt x="13590" y="43116"/>
                </a:lnTo>
                <a:lnTo>
                  <a:pt x="11137" y="40006"/>
                </a:lnTo>
                <a:lnTo>
                  <a:pt x="9742" y="35977"/>
                </a:lnTo>
                <a:lnTo>
                  <a:pt x="8945" y="31355"/>
                </a:lnTo>
                <a:lnTo>
                  <a:pt x="8945" y="28652"/>
                </a:lnTo>
                <a:lnTo>
                  <a:pt x="39992" y="28652"/>
                </a:lnTo>
                <a:lnTo>
                  <a:pt x="42321" y="27748"/>
                </a:lnTo>
                <a:lnTo>
                  <a:pt x="43351" y="24738"/>
                </a:lnTo>
                <a:lnTo>
                  <a:pt x="43351" y="19925"/>
                </a:lnTo>
                <a:lnTo>
                  <a:pt x="42959" y="16940"/>
                </a:lnTo>
                <a:close/>
              </a:path>
              <a:path w="43351" h="53657">
                <a:moveTo>
                  <a:pt x="9018" y="20091"/>
                </a:moveTo>
                <a:lnTo>
                  <a:pt x="9939" y="16357"/>
                </a:lnTo>
                <a:lnTo>
                  <a:pt x="11394" y="12927"/>
                </a:lnTo>
                <a:lnTo>
                  <a:pt x="14925" y="9081"/>
                </a:lnTo>
                <a:lnTo>
                  <a:pt x="18150" y="7415"/>
                </a:lnTo>
                <a:lnTo>
                  <a:pt x="22169" y="6997"/>
                </a:lnTo>
                <a:lnTo>
                  <a:pt x="26348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31" y="622"/>
                </a:lnTo>
                <a:lnTo>
                  <a:pt x="13237" y="1868"/>
                </a:lnTo>
                <a:lnTo>
                  <a:pt x="10440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9141421" y="3859905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70" y="21247"/>
                </a:lnTo>
                <a:lnTo>
                  <a:pt x="12758" y="24041"/>
                </a:lnTo>
                <a:lnTo>
                  <a:pt x="12330" y="12862"/>
                </a:lnTo>
                <a:lnTo>
                  <a:pt x="10501" y="9204"/>
                </a:lnTo>
                <a:lnTo>
                  <a:pt x="9500" y="4762"/>
                </a:lnTo>
                <a:lnTo>
                  <a:pt x="8945" y="0"/>
                </a:lnTo>
                <a:close/>
              </a:path>
              <a:path w="12758" h="75653">
                <a:moveTo>
                  <a:pt x="34660" y="-49924"/>
                </a:moveTo>
                <a:lnTo>
                  <a:pt x="34660" y="-21553"/>
                </a:lnTo>
                <a:lnTo>
                  <a:pt x="32433" y="-23964"/>
                </a:lnTo>
                <a:lnTo>
                  <a:pt x="27886" y="-27064"/>
                </a:lnTo>
                <a:lnTo>
                  <a:pt x="23079" y="-28933"/>
                </a:lnTo>
                <a:lnTo>
                  <a:pt x="17000" y="-28933"/>
                </a:lnTo>
                <a:lnTo>
                  <a:pt x="14072" y="-28285"/>
                </a:lnTo>
                <a:lnTo>
                  <a:pt x="11545" y="-27014"/>
                </a:lnTo>
                <a:lnTo>
                  <a:pt x="6887" y="-23889"/>
                </a:lnTo>
                <a:lnTo>
                  <a:pt x="3467" y="-19116"/>
                </a:lnTo>
                <a:lnTo>
                  <a:pt x="2181" y="-16217"/>
                </a:lnTo>
                <a:lnTo>
                  <a:pt x="1300" y="-12840"/>
                </a:lnTo>
                <a:lnTo>
                  <a:pt x="429" y="-9461"/>
                </a:lnTo>
                <a:lnTo>
                  <a:pt x="0" y="-5676"/>
                </a:lnTo>
                <a:lnTo>
                  <a:pt x="0" y="2070"/>
                </a:lnTo>
                <a:lnTo>
                  <a:pt x="342" y="5447"/>
                </a:lnTo>
                <a:lnTo>
                  <a:pt x="1041" y="8647"/>
                </a:lnTo>
                <a:lnTo>
                  <a:pt x="1739" y="11847"/>
                </a:lnTo>
                <a:lnTo>
                  <a:pt x="2840" y="14630"/>
                </a:lnTo>
                <a:lnTo>
                  <a:pt x="4363" y="16991"/>
                </a:lnTo>
                <a:lnTo>
                  <a:pt x="7870" y="21247"/>
                </a:lnTo>
                <a:lnTo>
                  <a:pt x="8945" y="0"/>
                </a:lnTo>
                <a:lnTo>
                  <a:pt x="8945" y="-4777"/>
                </a:lnTo>
                <a:lnTo>
                  <a:pt x="9608" y="-9284"/>
                </a:lnTo>
                <a:lnTo>
                  <a:pt x="10750" y="-13539"/>
                </a:lnTo>
                <a:lnTo>
                  <a:pt x="12661" y="-17082"/>
                </a:lnTo>
                <a:lnTo>
                  <a:pt x="15455" y="-19598"/>
                </a:lnTo>
                <a:lnTo>
                  <a:pt x="18853" y="-21236"/>
                </a:lnTo>
                <a:lnTo>
                  <a:pt x="23422" y="-21236"/>
                </a:lnTo>
                <a:lnTo>
                  <a:pt x="27886" y="-18860"/>
                </a:lnTo>
                <a:lnTo>
                  <a:pt x="32335" y="-15001"/>
                </a:lnTo>
                <a:lnTo>
                  <a:pt x="34660" y="-12002"/>
                </a:lnTo>
                <a:lnTo>
                  <a:pt x="34660" y="7531"/>
                </a:lnTo>
                <a:lnTo>
                  <a:pt x="32003" y="10792"/>
                </a:lnTo>
                <a:lnTo>
                  <a:pt x="28401" y="14198"/>
                </a:lnTo>
                <a:lnTo>
                  <a:pt x="25078" y="16268"/>
                </a:lnTo>
                <a:lnTo>
                  <a:pt x="21831" y="17081"/>
                </a:lnTo>
                <a:lnTo>
                  <a:pt x="18411" y="17081"/>
                </a:lnTo>
                <a:lnTo>
                  <a:pt x="15026" y="15429"/>
                </a:lnTo>
                <a:lnTo>
                  <a:pt x="12330" y="12862"/>
                </a:lnTo>
                <a:lnTo>
                  <a:pt x="12758" y="24041"/>
                </a:lnTo>
                <a:lnTo>
                  <a:pt x="15699" y="24739"/>
                </a:lnTo>
                <a:lnTo>
                  <a:pt x="22345" y="24739"/>
                </a:lnTo>
                <a:lnTo>
                  <a:pt x="25261" y="23950"/>
                </a:lnTo>
                <a:lnTo>
                  <a:pt x="27936" y="22402"/>
                </a:lnTo>
                <a:lnTo>
                  <a:pt x="30608" y="20840"/>
                </a:lnTo>
                <a:lnTo>
                  <a:pt x="33181" y="18669"/>
                </a:lnTo>
                <a:lnTo>
                  <a:pt x="35655" y="15886"/>
                </a:lnTo>
                <a:lnTo>
                  <a:pt x="35655" y="22338"/>
                </a:lnTo>
                <a:lnTo>
                  <a:pt x="37749" y="23914"/>
                </a:lnTo>
                <a:lnTo>
                  <a:pt x="40292" y="24025"/>
                </a:lnTo>
                <a:lnTo>
                  <a:pt x="43355" y="22338"/>
                </a:lnTo>
                <a:lnTo>
                  <a:pt x="43355" y="-49924"/>
                </a:lnTo>
                <a:lnTo>
                  <a:pt x="43121" y="-50662"/>
                </a:lnTo>
                <a:lnTo>
                  <a:pt x="40547" y="-51612"/>
                </a:lnTo>
                <a:lnTo>
                  <a:pt x="37433" y="-51612"/>
                </a:lnTo>
                <a:lnTo>
                  <a:pt x="34660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6852034" y="3965652"/>
            <a:ext cx="37176" cy="53596"/>
          </a:xfrm>
          <a:custGeom>
            <a:avLst/>
            <a:gdLst/>
            <a:ahLst/>
            <a:cxnLst/>
            <a:rect l="l" t="t" r="r" b="b"/>
            <a:pathLst>
              <a:path w="37176" h="53596">
                <a:moveTo>
                  <a:pt x="9000" y="20613"/>
                </a:moveTo>
                <a:lnTo>
                  <a:pt x="10115" y="15814"/>
                </a:lnTo>
                <a:lnTo>
                  <a:pt x="12332" y="12499"/>
                </a:lnTo>
                <a:lnTo>
                  <a:pt x="14536" y="9183"/>
                </a:lnTo>
                <a:lnTo>
                  <a:pt x="17726" y="7531"/>
                </a:lnTo>
                <a:lnTo>
                  <a:pt x="23915" y="7531"/>
                </a:lnTo>
                <a:lnTo>
                  <a:pt x="27151" y="8434"/>
                </a:lnTo>
                <a:lnTo>
                  <a:pt x="30938" y="10413"/>
                </a:lnTo>
                <a:lnTo>
                  <a:pt x="33538" y="12383"/>
                </a:lnTo>
                <a:lnTo>
                  <a:pt x="36489" y="12448"/>
                </a:lnTo>
                <a:lnTo>
                  <a:pt x="36968" y="9489"/>
                </a:lnTo>
                <a:lnTo>
                  <a:pt x="36713" y="6695"/>
                </a:lnTo>
                <a:lnTo>
                  <a:pt x="34358" y="3822"/>
                </a:lnTo>
                <a:lnTo>
                  <a:pt x="31452" y="2044"/>
                </a:lnTo>
                <a:lnTo>
                  <a:pt x="27777" y="712"/>
                </a:lnTo>
                <a:lnTo>
                  <a:pt x="24944" y="129"/>
                </a:lnTo>
                <a:lnTo>
                  <a:pt x="21992" y="0"/>
                </a:lnTo>
                <a:lnTo>
                  <a:pt x="18888" y="0"/>
                </a:lnTo>
                <a:lnTo>
                  <a:pt x="15984" y="535"/>
                </a:lnTo>
                <a:lnTo>
                  <a:pt x="13327" y="1601"/>
                </a:lnTo>
                <a:lnTo>
                  <a:pt x="10652" y="2666"/>
                </a:lnTo>
                <a:lnTo>
                  <a:pt x="8323" y="4305"/>
                </a:lnTo>
                <a:lnTo>
                  <a:pt x="4387" y="8714"/>
                </a:lnTo>
                <a:lnTo>
                  <a:pt x="2833" y="11544"/>
                </a:lnTo>
                <a:lnTo>
                  <a:pt x="1691" y="14986"/>
                </a:lnTo>
                <a:lnTo>
                  <a:pt x="565" y="18453"/>
                </a:lnTo>
                <a:lnTo>
                  <a:pt x="0" y="22581"/>
                </a:lnTo>
                <a:lnTo>
                  <a:pt x="0" y="31625"/>
                </a:lnTo>
                <a:lnTo>
                  <a:pt x="457" y="35369"/>
                </a:lnTo>
                <a:lnTo>
                  <a:pt x="1385" y="38609"/>
                </a:lnTo>
                <a:lnTo>
                  <a:pt x="2303" y="41846"/>
                </a:lnTo>
                <a:lnTo>
                  <a:pt x="3653" y="44564"/>
                </a:lnTo>
                <a:lnTo>
                  <a:pt x="5417" y="46789"/>
                </a:lnTo>
                <a:lnTo>
                  <a:pt x="9363" y="50712"/>
                </a:lnTo>
                <a:lnTo>
                  <a:pt x="11987" y="51868"/>
                </a:lnTo>
                <a:lnTo>
                  <a:pt x="14601" y="53035"/>
                </a:lnTo>
                <a:lnTo>
                  <a:pt x="17603" y="53596"/>
                </a:lnTo>
                <a:lnTo>
                  <a:pt x="22626" y="53596"/>
                </a:lnTo>
                <a:lnTo>
                  <a:pt x="25754" y="53113"/>
                </a:lnTo>
                <a:lnTo>
                  <a:pt x="28721" y="52362"/>
                </a:lnTo>
                <a:lnTo>
                  <a:pt x="31330" y="51320"/>
                </a:lnTo>
                <a:lnTo>
                  <a:pt x="34617" y="49377"/>
                </a:lnTo>
                <a:lnTo>
                  <a:pt x="36932" y="46522"/>
                </a:lnTo>
                <a:lnTo>
                  <a:pt x="37176" y="43779"/>
                </a:lnTo>
                <a:lnTo>
                  <a:pt x="37155" y="42443"/>
                </a:lnTo>
                <a:lnTo>
                  <a:pt x="35351" y="39664"/>
                </a:lnTo>
                <a:lnTo>
                  <a:pt x="32324" y="41936"/>
                </a:lnTo>
                <a:lnTo>
                  <a:pt x="28828" y="44211"/>
                </a:lnTo>
                <a:lnTo>
                  <a:pt x="25826" y="45518"/>
                </a:lnTo>
                <a:lnTo>
                  <a:pt x="22104" y="45849"/>
                </a:lnTo>
                <a:lnTo>
                  <a:pt x="18140" y="45453"/>
                </a:lnTo>
                <a:lnTo>
                  <a:pt x="14893" y="43905"/>
                </a:lnTo>
                <a:lnTo>
                  <a:pt x="12405" y="41122"/>
                </a:lnTo>
                <a:lnTo>
                  <a:pt x="10447" y="37555"/>
                </a:lnTo>
                <a:lnTo>
                  <a:pt x="9291" y="32816"/>
                </a:lnTo>
                <a:lnTo>
                  <a:pt x="9000" y="30063"/>
                </a:lnTo>
                <a:lnTo>
                  <a:pt x="9000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6899832" y="3965591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59" y="23914"/>
                </a:moveTo>
                <a:lnTo>
                  <a:pt x="9254" y="21347"/>
                </a:lnTo>
                <a:lnTo>
                  <a:pt x="9831" y="18996"/>
                </a:lnTo>
                <a:lnTo>
                  <a:pt x="11302" y="14604"/>
                </a:lnTo>
                <a:lnTo>
                  <a:pt x="13694" y="11173"/>
                </a:lnTo>
                <a:lnTo>
                  <a:pt x="17063" y="8902"/>
                </a:lnTo>
                <a:lnTo>
                  <a:pt x="21120" y="7490"/>
                </a:lnTo>
                <a:lnTo>
                  <a:pt x="26488" y="7490"/>
                </a:lnTo>
                <a:lnTo>
                  <a:pt x="30678" y="9042"/>
                </a:lnTo>
                <a:lnTo>
                  <a:pt x="34015" y="11465"/>
                </a:lnTo>
                <a:lnTo>
                  <a:pt x="36207" y="15011"/>
                </a:lnTo>
                <a:lnTo>
                  <a:pt x="37457" y="19428"/>
                </a:lnTo>
                <a:lnTo>
                  <a:pt x="38181" y="24281"/>
                </a:lnTo>
                <a:lnTo>
                  <a:pt x="38181" y="29742"/>
                </a:lnTo>
                <a:lnTo>
                  <a:pt x="37900" y="32320"/>
                </a:lnTo>
                <a:lnTo>
                  <a:pt x="36772" y="37033"/>
                </a:lnTo>
                <a:lnTo>
                  <a:pt x="36564" y="50276"/>
                </a:lnTo>
                <a:lnTo>
                  <a:pt x="39077" y="48387"/>
                </a:lnTo>
                <a:lnTo>
                  <a:pt x="43084" y="43548"/>
                </a:lnTo>
                <a:lnTo>
                  <a:pt x="44592" y="40650"/>
                </a:lnTo>
                <a:lnTo>
                  <a:pt x="45608" y="37298"/>
                </a:lnTo>
                <a:lnTo>
                  <a:pt x="46626" y="33958"/>
                </a:lnTo>
                <a:lnTo>
                  <a:pt x="47130" y="30300"/>
                </a:lnTo>
                <a:lnTo>
                  <a:pt x="47130" y="22236"/>
                </a:lnTo>
                <a:lnTo>
                  <a:pt x="46652" y="18564"/>
                </a:lnTo>
                <a:lnTo>
                  <a:pt x="45698" y="15303"/>
                </a:lnTo>
                <a:lnTo>
                  <a:pt x="44725" y="12052"/>
                </a:lnTo>
                <a:lnTo>
                  <a:pt x="43293" y="9283"/>
                </a:lnTo>
                <a:lnTo>
                  <a:pt x="41381" y="7009"/>
                </a:lnTo>
                <a:lnTo>
                  <a:pt x="37054" y="2983"/>
                </a:lnTo>
                <a:lnTo>
                  <a:pt x="34174" y="1788"/>
                </a:lnTo>
                <a:lnTo>
                  <a:pt x="31294" y="608"/>
                </a:lnTo>
                <a:lnTo>
                  <a:pt x="27910" y="0"/>
                </a:lnTo>
                <a:lnTo>
                  <a:pt x="20030" y="0"/>
                </a:lnTo>
                <a:lnTo>
                  <a:pt x="16508" y="673"/>
                </a:lnTo>
                <a:lnTo>
                  <a:pt x="13506" y="2004"/>
                </a:lnTo>
                <a:lnTo>
                  <a:pt x="10507" y="3351"/>
                </a:lnTo>
                <a:lnTo>
                  <a:pt x="8006" y="5229"/>
                </a:lnTo>
                <a:lnTo>
                  <a:pt x="3995" y="10082"/>
                </a:lnTo>
                <a:lnTo>
                  <a:pt x="2486" y="12952"/>
                </a:lnTo>
                <a:lnTo>
                  <a:pt x="1497" y="16304"/>
                </a:lnTo>
                <a:lnTo>
                  <a:pt x="502" y="19659"/>
                </a:lnTo>
                <a:lnTo>
                  <a:pt x="0" y="23317"/>
                </a:lnTo>
                <a:lnTo>
                  <a:pt x="0" y="31419"/>
                </a:lnTo>
                <a:lnTo>
                  <a:pt x="478" y="35114"/>
                </a:lnTo>
                <a:lnTo>
                  <a:pt x="1424" y="38364"/>
                </a:lnTo>
                <a:lnTo>
                  <a:pt x="2353" y="41615"/>
                </a:lnTo>
                <a:lnTo>
                  <a:pt x="3787" y="44383"/>
                </a:lnTo>
                <a:lnTo>
                  <a:pt x="5712" y="46669"/>
                </a:lnTo>
                <a:lnTo>
                  <a:pt x="10025" y="50684"/>
                </a:lnTo>
                <a:lnTo>
                  <a:pt x="8959" y="29375"/>
                </a:lnTo>
                <a:lnTo>
                  <a:pt x="8959" y="23914"/>
                </a:lnTo>
                <a:close/>
              </a:path>
              <a:path w="47130" h="53657">
                <a:moveTo>
                  <a:pt x="9672" y="34239"/>
                </a:moveTo>
                <a:lnTo>
                  <a:pt x="8959" y="29375"/>
                </a:lnTo>
                <a:lnTo>
                  <a:pt x="10025" y="50684"/>
                </a:lnTo>
                <a:lnTo>
                  <a:pt x="12905" y="51879"/>
                </a:lnTo>
                <a:lnTo>
                  <a:pt x="15788" y="53070"/>
                </a:lnTo>
                <a:lnTo>
                  <a:pt x="19173" y="53657"/>
                </a:lnTo>
                <a:lnTo>
                  <a:pt x="27028" y="53657"/>
                </a:lnTo>
                <a:lnTo>
                  <a:pt x="30520" y="52994"/>
                </a:lnTo>
                <a:lnTo>
                  <a:pt x="33548" y="51622"/>
                </a:lnTo>
                <a:lnTo>
                  <a:pt x="36564" y="50276"/>
                </a:lnTo>
                <a:lnTo>
                  <a:pt x="36772" y="37033"/>
                </a:lnTo>
                <a:lnTo>
                  <a:pt x="34688" y="40751"/>
                </a:lnTo>
                <a:lnTo>
                  <a:pt x="31953" y="43775"/>
                </a:lnTo>
                <a:lnTo>
                  <a:pt x="28230" y="45655"/>
                </a:lnTo>
                <a:lnTo>
                  <a:pt x="23496" y="46126"/>
                </a:lnTo>
                <a:lnTo>
                  <a:pt x="20703" y="46126"/>
                </a:lnTo>
                <a:lnTo>
                  <a:pt x="16508" y="44574"/>
                </a:lnTo>
                <a:lnTo>
                  <a:pt x="13153" y="42151"/>
                </a:lnTo>
                <a:lnTo>
                  <a:pt x="10932" y="38644"/>
                </a:lnTo>
                <a:lnTo>
                  <a:pt x="9672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6962573" y="3965591"/>
            <a:ext cx="40593" cy="52933"/>
          </a:xfrm>
          <a:custGeom>
            <a:avLst/>
            <a:gdLst/>
            <a:ahLst/>
            <a:cxnLst/>
            <a:rect l="l" t="t" r="r" b="b"/>
            <a:pathLst>
              <a:path w="40593" h="52933">
                <a:moveTo>
                  <a:pt x="5896" y="52933"/>
                </a:moveTo>
                <a:lnTo>
                  <a:pt x="8653" y="51281"/>
                </a:lnTo>
                <a:lnTo>
                  <a:pt x="8653" y="17142"/>
                </a:lnTo>
                <a:lnTo>
                  <a:pt x="11029" y="14071"/>
                </a:lnTo>
                <a:lnTo>
                  <a:pt x="13284" y="11746"/>
                </a:lnTo>
                <a:lnTo>
                  <a:pt x="17625" y="8559"/>
                </a:lnTo>
                <a:lnTo>
                  <a:pt x="21949" y="7757"/>
                </a:lnTo>
                <a:lnTo>
                  <a:pt x="25102" y="8088"/>
                </a:lnTo>
                <a:lnTo>
                  <a:pt x="27651" y="9384"/>
                </a:lnTo>
                <a:lnTo>
                  <a:pt x="30300" y="12801"/>
                </a:lnTo>
                <a:lnTo>
                  <a:pt x="31327" y="15961"/>
                </a:lnTo>
                <a:lnTo>
                  <a:pt x="31953" y="19899"/>
                </a:lnTo>
                <a:lnTo>
                  <a:pt x="32025" y="51814"/>
                </a:lnTo>
                <a:lnTo>
                  <a:pt x="34710" y="52933"/>
                </a:lnTo>
                <a:lnTo>
                  <a:pt x="37835" y="52933"/>
                </a:lnTo>
                <a:lnTo>
                  <a:pt x="40593" y="51281"/>
                </a:lnTo>
                <a:lnTo>
                  <a:pt x="40593" y="18021"/>
                </a:lnTo>
                <a:lnTo>
                  <a:pt x="40312" y="15036"/>
                </a:lnTo>
                <a:lnTo>
                  <a:pt x="39160" y="10093"/>
                </a:lnTo>
                <a:lnTo>
                  <a:pt x="36866" y="6069"/>
                </a:lnTo>
                <a:lnTo>
                  <a:pt x="33807" y="2767"/>
                </a:lnTo>
                <a:lnTo>
                  <a:pt x="29527" y="557"/>
                </a:lnTo>
                <a:lnTo>
                  <a:pt x="26877" y="0"/>
                </a:lnTo>
                <a:lnTo>
                  <a:pt x="21045" y="0"/>
                </a:lnTo>
                <a:lnTo>
                  <a:pt x="18384" y="722"/>
                </a:lnTo>
                <a:lnTo>
                  <a:pt x="15749" y="2145"/>
                </a:lnTo>
                <a:lnTo>
                  <a:pt x="13114" y="3567"/>
                </a:lnTo>
                <a:lnTo>
                  <a:pt x="10468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45" y="838"/>
                </a:lnTo>
                <a:lnTo>
                  <a:pt x="3120" y="759"/>
                </a:lnTo>
                <a:lnTo>
                  <a:pt x="0" y="2437"/>
                </a:lnTo>
                <a:lnTo>
                  <a:pt x="0" y="51281"/>
                </a:lnTo>
                <a:lnTo>
                  <a:pt x="194" y="52019"/>
                </a:lnTo>
                <a:lnTo>
                  <a:pt x="2768" y="52933"/>
                </a:lnTo>
                <a:lnTo>
                  <a:pt x="5896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7015133" y="3953304"/>
            <a:ext cx="30793" cy="65850"/>
          </a:xfrm>
          <a:custGeom>
            <a:avLst/>
            <a:gdLst/>
            <a:ahLst/>
            <a:cxnLst/>
            <a:rect l="l" t="t" r="r" b="b"/>
            <a:pathLst>
              <a:path w="30793" h="65850">
                <a:moveTo>
                  <a:pt x="16965" y="1703"/>
                </a:moveTo>
                <a:lnTo>
                  <a:pt x="16757" y="993"/>
                </a:lnTo>
                <a:lnTo>
                  <a:pt x="14208" y="0"/>
                </a:lnTo>
                <a:lnTo>
                  <a:pt x="11094" y="0"/>
                </a:lnTo>
                <a:lnTo>
                  <a:pt x="8322" y="1703"/>
                </a:lnTo>
                <a:lnTo>
                  <a:pt x="8322" y="13323"/>
                </a:lnTo>
                <a:lnTo>
                  <a:pt x="1781" y="13323"/>
                </a:lnTo>
                <a:lnTo>
                  <a:pt x="330" y="14467"/>
                </a:lnTo>
                <a:lnTo>
                  <a:pt x="0" y="17056"/>
                </a:lnTo>
                <a:lnTo>
                  <a:pt x="1727" y="20754"/>
                </a:lnTo>
                <a:lnTo>
                  <a:pt x="8322" y="20754"/>
                </a:lnTo>
                <a:lnTo>
                  <a:pt x="8322" y="52120"/>
                </a:lnTo>
                <a:lnTo>
                  <a:pt x="9081" y="56642"/>
                </a:lnTo>
                <a:lnTo>
                  <a:pt x="10407" y="60440"/>
                </a:lnTo>
                <a:lnTo>
                  <a:pt x="12639" y="63158"/>
                </a:lnTo>
                <a:lnTo>
                  <a:pt x="15814" y="64846"/>
                </a:lnTo>
                <a:lnTo>
                  <a:pt x="19662" y="65850"/>
                </a:lnTo>
                <a:lnTo>
                  <a:pt x="24504" y="65674"/>
                </a:lnTo>
                <a:lnTo>
                  <a:pt x="27496" y="65112"/>
                </a:lnTo>
                <a:lnTo>
                  <a:pt x="30448" y="63093"/>
                </a:lnTo>
                <a:lnTo>
                  <a:pt x="30793" y="59983"/>
                </a:lnTo>
                <a:lnTo>
                  <a:pt x="30793" y="59335"/>
                </a:lnTo>
                <a:lnTo>
                  <a:pt x="29004" y="56757"/>
                </a:lnTo>
                <a:lnTo>
                  <a:pt x="26341" y="57787"/>
                </a:lnTo>
                <a:lnTo>
                  <a:pt x="23558" y="58193"/>
                </a:lnTo>
                <a:lnTo>
                  <a:pt x="19367" y="57330"/>
                </a:lnTo>
                <a:lnTo>
                  <a:pt x="17444" y="53898"/>
                </a:lnTo>
                <a:lnTo>
                  <a:pt x="16965" y="51346"/>
                </a:lnTo>
                <a:lnTo>
                  <a:pt x="16965" y="20754"/>
                </a:lnTo>
                <a:lnTo>
                  <a:pt x="29062" y="20754"/>
                </a:lnTo>
                <a:lnTo>
                  <a:pt x="30632" y="19306"/>
                </a:lnTo>
                <a:lnTo>
                  <a:pt x="30793" y="16372"/>
                </a:lnTo>
                <a:lnTo>
                  <a:pt x="29062" y="13323"/>
                </a:lnTo>
                <a:lnTo>
                  <a:pt x="16965" y="13323"/>
                </a:lnTo>
                <a:lnTo>
                  <a:pt x="16965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7060027" y="3965594"/>
            <a:ext cx="27515" cy="52931"/>
          </a:xfrm>
          <a:custGeom>
            <a:avLst/>
            <a:gdLst/>
            <a:ahLst/>
            <a:cxnLst/>
            <a:rect l="l" t="t" r="r" b="b"/>
            <a:pathLst>
              <a:path w="27515" h="52931">
                <a:moveTo>
                  <a:pt x="5882" y="52931"/>
                </a:moveTo>
                <a:lnTo>
                  <a:pt x="8643" y="51282"/>
                </a:lnTo>
                <a:lnTo>
                  <a:pt x="8643" y="19149"/>
                </a:lnTo>
                <a:lnTo>
                  <a:pt x="10970" y="15480"/>
                </a:lnTo>
                <a:lnTo>
                  <a:pt x="13007" y="12736"/>
                </a:lnTo>
                <a:lnTo>
                  <a:pt x="15822" y="9969"/>
                </a:lnTo>
                <a:lnTo>
                  <a:pt x="19231" y="8470"/>
                </a:lnTo>
                <a:lnTo>
                  <a:pt x="22162" y="8672"/>
                </a:lnTo>
                <a:lnTo>
                  <a:pt x="24808" y="9471"/>
                </a:lnTo>
                <a:lnTo>
                  <a:pt x="27457" y="8190"/>
                </a:lnTo>
                <a:lnTo>
                  <a:pt x="27515" y="3669"/>
                </a:lnTo>
                <a:lnTo>
                  <a:pt x="25236" y="684"/>
                </a:lnTo>
                <a:lnTo>
                  <a:pt x="22219" y="86"/>
                </a:lnTo>
                <a:lnTo>
                  <a:pt x="19674" y="0"/>
                </a:lnTo>
                <a:lnTo>
                  <a:pt x="16682" y="673"/>
                </a:lnTo>
                <a:lnTo>
                  <a:pt x="13655" y="2578"/>
                </a:lnTo>
                <a:lnTo>
                  <a:pt x="10307" y="6005"/>
                </a:lnTo>
                <a:lnTo>
                  <a:pt x="7809" y="9547"/>
                </a:lnTo>
                <a:lnTo>
                  <a:pt x="7809" y="2437"/>
                </a:lnTo>
                <a:lnTo>
                  <a:pt x="5835" y="835"/>
                </a:lnTo>
                <a:lnTo>
                  <a:pt x="3125" y="759"/>
                </a:lnTo>
                <a:lnTo>
                  <a:pt x="0" y="2437"/>
                </a:lnTo>
                <a:lnTo>
                  <a:pt x="0" y="51282"/>
                </a:lnTo>
                <a:lnTo>
                  <a:pt x="195" y="52006"/>
                </a:lnTo>
                <a:lnTo>
                  <a:pt x="2768" y="52931"/>
                </a:lnTo>
                <a:lnTo>
                  <a:pt x="588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7096669" y="3965591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75"/>
                </a:moveTo>
                <a:lnTo>
                  <a:pt x="17697" y="46669"/>
                </a:lnTo>
                <a:lnTo>
                  <a:pt x="14913" y="46669"/>
                </a:lnTo>
                <a:lnTo>
                  <a:pt x="11177" y="44409"/>
                </a:lnTo>
                <a:lnTo>
                  <a:pt x="8859" y="40906"/>
                </a:lnTo>
                <a:lnTo>
                  <a:pt x="11616" y="53326"/>
                </a:lnTo>
                <a:lnTo>
                  <a:pt x="16336" y="53657"/>
                </a:lnTo>
                <a:lnTo>
                  <a:pt x="19165" y="53657"/>
                </a:lnTo>
                <a:lnTo>
                  <a:pt x="21840" y="53035"/>
                </a:lnTo>
                <a:lnTo>
                  <a:pt x="26902" y="50492"/>
                </a:lnTo>
                <a:lnTo>
                  <a:pt x="25944" y="43674"/>
                </a:lnTo>
                <a:lnTo>
                  <a:pt x="22071" y="46075"/>
                </a:lnTo>
                <a:close/>
              </a:path>
              <a:path w="26902" h="53657">
                <a:moveTo>
                  <a:pt x="3296" y="12103"/>
                </a:moveTo>
                <a:lnTo>
                  <a:pt x="5943" y="11530"/>
                </a:lnTo>
                <a:lnTo>
                  <a:pt x="9143" y="9791"/>
                </a:lnTo>
                <a:lnTo>
                  <a:pt x="11897" y="8585"/>
                </a:lnTo>
                <a:lnTo>
                  <a:pt x="15281" y="7541"/>
                </a:lnTo>
                <a:lnTo>
                  <a:pt x="19328" y="7274"/>
                </a:lnTo>
                <a:lnTo>
                  <a:pt x="22992" y="7515"/>
                </a:lnTo>
                <a:lnTo>
                  <a:pt x="26819" y="9218"/>
                </a:lnTo>
                <a:lnTo>
                  <a:pt x="29155" y="12344"/>
                </a:lnTo>
                <a:lnTo>
                  <a:pt x="29918" y="15227"/>
                </a:lnTo>
                <a:lnTo>
                  <a:pt x="30116" y="18769"/>
                </a:lnTo>
                <a:lnTo>
                  <a:pt x="30116" y="22567"/>
                </a:lnTo>
                <a:lnTo>
                  <a:pt x="19954" y="22567"/>
                </a:lnTo>
                <a:lnTo>
                  <a:pt x="16656" y="22909"/>
                </a:lnTo>
                <a:lnTo>
                  <a:pt x="13726" y="23568"/>
                </a:lnTo>
                <a:lnTo>
                  <a:pt x="10796" y="24241"/>
                </a:lnTo>
                <a:lnTo>
                  <a:pt x="8308" y="25246"/>
                </a:lnTo>
                <a:lnTo>
                  <a:pt x="4262" y="27924"/>
                </a:lnTo>
                <a:lnTo>
                  <a:pt x="1626" y="31635"/>
                </a:lnTo>
                <a:lnTo>
                  <a:pt x="0" y="36054"/>
                </a:lnTo>
                <a:lnTo>
                  <a:pt x="0" y="38811"/>
                </a:lnTo>
                <a:lnTo>
                  <a:pt x="391" y="43242"/>
                </a:lnTo>
                <a:lnTo>
                  <a:pt x="1958" y="46936"/>
                </a:lnTo>
                <a:lnTo>
                  <a:pt x="4470" y="49758"/>
                </a:lnTo>
                <a:lnTo>
                  <a:pt x="7598" y="51993"/>
                </a:lnTo>
                <a:lnTo>
                  <a:pt x="11616" y="53326"/>
                </a:lnTo>
                <a:lnTo>
                  <a:pt x="8859" y="40906"/>
                </a:lnTo>
                <a:lnTo>
                  <a:pt x="8859" y="38364"/>
                </a:lnTo>
                <a:lnTo>
                  <a:pt x="9658" y="34429"/>
                </a:lnTo>
                <a:lnTo>
                  <a:pt x="12203" y="31495"/>
                </a:lnTo>
                <a:lnTo>
                  <a:pt x="14803" y="30073"/>
                </a:lnTo>
                <a:lnTo>
                  <a:pt x="18298" y="29245"/>
                </a:lnTo>
                <a:lnTo>
                  <a:pt x="22722" y="29029"/>
                </a:lnTo>
                <a:lnTo>
                  <a:pt x="30116" y="29029"/>
                </a:lnTo>
                <a:lnTo>
                  <a:pt x="30116" y="39394"/>
                </a:lnTo>
                <a:lnTo>
                  <a:pt x="25944" y="43674"/>
                </a:lnTo>
                <a:lnTo>
                  <a:pt x="26902" y="50492"/>
                </a:lnTo>
                <a:lnTo>
                  <a:pt x="31264" y="46442"/>
                </a:lnTo>
                <a:lnTo>
                  <a:pt x="31264" y="51332"/>
                </a:lnTo>
                <a:lnTo>
                  <a:pt x="33350" y="52908"/>
                </a:lnTo>
                <a:lnTo>
                  <a:pt x="35934" y="52958"/>
                </a:lnTo>
                <a:lnTo>
                  <a:pt x="38695" y="51332"/>
                </a:lnTo>
                <a:lnTo>
                  <a:pt x="38695" y="15364"/>
                </a:lnTo>
                <a:lnTo>
                  <a:pt x="38375" y="12700"/>
                </a:lnTo>
                <a:lnTo>
                  <a:pt x="37039" y="8139"/>
                </a:lnTo>
                <a:lnTo>
                  <a:pt x="34502" y="4697"/>
                </a:lnTo>
                <a:lnTo>
                  <a:pt x="31128" y="1993"/>
                </a:lnTo>
                <a:lnTo>
                  <a:pt x="26376" y="406"/>
                </a:lnTo>
                <a:lnTo>
                  <a:pt x="23496" y="0"/>
                </a:lnTo>
                <a:lnTo>
                  <a:pt x="20112" y="0"/>
                </a:lnTo>
                <a:lnTo>
                  <a:pt x="16494" y="175"/>
                </a:lnTo>
                <a:lnTo>
                  <a:pt x="12941" y="863"/>
                </a:lnTo>
                <a:lnTo>
                  <a:pt x="9791" y="1813"/>
                </a:lnTo>
                <a:lnTo>
                  <a:pt x="5816" y="3555"/>
                </a:lnTo>
                <a:lnTo>
                  <a:pt x="2486" y="6703"/>
                </a:lnTo>
                <a:lnTo>
                  <a:pt x="2303" y="9384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7150500" y="3965652"/>
            <a:ext cx="37176" cy="53596"/>
          </a:xfrm>
          <a:custGeom>
            <a:avLst/>
            <a:gdLst/>
            <a:ahLst/>
            <a:cxnLst/>
            <a:rect l="l" t="t" r="r" b="b"/>
            <a:pathLst>
              <a:path w="37176" h="53596">
                <a:moveTo>
                  <a:pt x="9006" y="20613"/>
                </a:moveTo>
                <a:lnTo>
                  <a:pt x="10111" y="15814"/>
                </a:lnTo>
                <a:lnTo>
                  <a:pt x="12330" y="12499"/>
                </a:lnTo>
                <a:lnTo>
                  <a:pt x="14551" y="9183"/>
                </a:lnTo>
                <a:lnTo>
                  <a:pt x="17736" y="7531"/>
                </a:lnTo>
                <a:lnTo>
                  <a:pt x="23915" y="7531"/>
                </a:lnTo>
                <a:lnTo>
                  <a:pt x="27161" y="8434"/>
                </a:lnTo>
                <a:lnTo>
                  <a:pt x="30948" y="10413"/>
                </a:lnTo>
                <a:lnTo>
                  <a:pt x="33534" y="12383"/>
                </a:lnTo>
                <a:lnTo>
                  <a:pt x="36503" y="12448"/>
                </a:lnTo>
                <a:lnTo>
                  <a:pt x="36968" y="9489"/>
                </a:lnTo>
                <a:lnTo>
                  <a:pt x="36713" y="6695"/>
                </a:lnTo>
                <a:lnTo>
                  <a:pt x="34368" y="3822"/>
                </a:lnTo>
                <a:lnTo>
                  <a:pt x="31449" y="2044"/>
                </a:lnTo>
                <a:lnTo>
                  <a:pt x="27773" y="712"/>
                </a:lnTo>
                <a:lnTo>
                  <a:pt x="24959" y="129"/>
                </a:lnTo>
                <a:lnTo>
                  <a:pt x="21998" y="0"/>
                </a:lnTo>
                <a:lnTo>
                  <a:pt x="18886" y="0"/>
                </a:lnTo>
                <a:lnTo>
                  <a:pt x="15994" y="535"/>
                </a:lnTo>
                <a:lnTo>
                  <a:pt x="13333" y="1601"/>
                </a:lnTo>
                <a:lnTo>
                  <a:pt x="10652" y="2666"/>
                </a:lnTo>
                <a:lnTo>
                  <a:pt x="8319" y="4305"/>
                </a:lnTo>
                <a:lnTo>
                  <a:pt x="4387" y="8714"/>
                </a:lnTo>
                <a:lnTo>
                  <a:pt x="2829" y="11544"/>
                </a:lnTo>
                <a:lnTo>
                  <a:pt x="1691" y="14986"/>
                </a:lnTo>
                <a:lnTo>
                  <a:pt x="576" y="18453"/>
                </a:lnTo>
                <a:lnTo>
                  <a:pt x="0" y="22581"/>
                </a:lnTo>
                <a:lnTo>
                  <a:pt x="0" y="31625"/>
                </a:lnTo>
                <a:lnTo>
                  <a:pt x="464" y="35369"/>
                </a:lnTo>
                <a:lnTo>
                  <a:pt x="1385" y="38609"/>
                </a:lnTo>
                <a:lnTo>
                  <a:pt x="2303" y="41846"/>
                </a:lnTo>
                <a:lnTo>
                  <a:pt x="3665" y="44564"/>
                </a:lnTo>
                <a:lnTo>
                  <a:pt x="5414" y="46789"/>
                </a:lnTo>
                <a:lnTo>
                  <a:pt x="9363" y="50712"/>
                </a:lnTo>
                <a:lnTo>
                  <a:pt x="11987" y="51868"/>
                </a:lnTo>
                <a:lnTo>
                  <a:pt x="14608" y="53035"/>
                </a:lnTo>
                <a:lnTo>
                  <a:pt x="17614" y="53596"/>
                </a:lnTo>
                <a:lnTo>
                  <a:pt x="22640" y="53596"/>
                </a:lnTo>
                <a:lnTo>
                  <a:pt x="25761" y="53113"/>
                </a:lnTo>
                <a:lnTo>
                  <a:pt x="28731" y="52362"/>
                </a:lnTo>
                <a:lnTo>
                  <a:pt x="31341" y="51320"/>
                </a:lnTo>
                <a:lnTo>
                  <a:pt x="34617" y="49377"/>
                </a:lnTo>
                <a:lnTo>
                  <a:pt x="36943" y="46522"/>
                </a:lnTo>
                <a:lnTo>
                  <a:pt x="37176" y="43779"/>
                </a:lnTo>
                <a:lnTo>
                  <a:pt x="37152" y="42443"/>
                </a:lnTo>
                <a:lnTo>
                  <a:pt x="35347" y="39664"/>
                </a:lnTo>
                <a:lnTo>
                  <a:pt x="32335" y="41936"/>
                </a:lnTo>
                <a:lnTo>
                  <a:pt x="28828" y="44211"/>
                </a:lnTo>
                <a:lnTo>
                  <a:pt x="25826" y="45518"/>
                </a:lnTo>
                <a:lnTo>
                  <a:pt x="22100" y="45849"/>
                </a:lnTo>
                <a:lnTo>
                  <a:pt x="18140" y="45453"/>
                </a:lnTo>
                <a:lnTo>
                  <a:pt x="14903" y="43905"/>
                </a:lnTo>
                <a:lnTo>
                  <a:pt x="12401" y="41122"/>
                </a:lnTo>
                <a:lnTo>
                  <a:pt x="10443" y="37555"/>
                </a:lnTo>
                <a:lnTo>
                  <a:pt x="9302" y="32816"/>
                </a:lnTo>
                <a:lnTo>
                  <a:pt x="9006" y="30063"/>
                </a:lnTo>
                <a:lnTo>
                  <a:pt x="9006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7195309" y="3953304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7" y="1703"/>
                </a:moveTo>
                <a:lnTo>
                  <a:pt x="16901" y="1220"/>
                </a:lnTo>
                <a:lnTo>
                  <a:pt x="14220" y="0"/>
                </a:lnTo>
                <a:lnTo>
                  <a:pt x="11090" y="0"/>
                </a:lnTo>
                <a:lnTo>
                  <a:pt x="8333" y="1703"/>
                </a:lnTo>
                <a:lnTo>
                  <a:pt x="8333" y="13323"/>
                </a:lnTo>
                <a:lnTo>
                  <a:pt x="1789" y="13323"/>
                </a:lnTo>
                <a:lnTo>
                  <a:pt x="341" y="14467"/>
                </a:lnTo>
                <a:lnTo>
                  <a:pt x="0" y="17056"/>
                </a:lnTo>
                <a:lnTo>
                  <a:pt x="1742" y="20754"/>
                </a:lnTo>
                <a:lnTo>
                  <a:pt x="8333" y="20754"/>
                </a:lnTo>
                <a:lnTo>
                  <a:pt x="8333" y="52120"/>
                </a:lnTo>
                <a:lnTo>
                  <a:pt x="9093" y="56642"/>
                </a:lnTo>
                <a:lnTo>
                  <a:pt x="10417" y="60440"/>
                </a:lnTo>
                <a:lnTo>
                  <a:pt x="12650" y="63158"/>
                </a:lnTo>
                <a:lnTo>
                  <a:pt x="15825" y="64846"/>
                </a:lnTo>
                <a:lnTo>
                  <a:pt x="19659" y="65850"/>
                </a:lnTo>
                <a:lnTo>
                  <a:pt x="24516" y="65674"/>
                </a:lnTo>
                <a:lnTo>
                  <a:pt x="27506" y="65112"/>
                </a:lnTo>
                <a:lnTo>
                  <a:pt x="30459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9011" y="56757"/>
                </a:lnTo>
                <a:lnTo>
                  <a:pt x="26351" y="57787"/>
                </a:lnTo>
                <a:lnTo>
                  <a:pt x="23572" y="58193"/>
                </a:lnTo>
                <a:lnTo>
                  <a:pt x="19363" y="57330"/>
                </a:lnTo>
                <a:lnTo>
                  <a:pt x="17452" y="53898"/>
                </a:lnTo>
                <a:lnTo>
                  <a:pt x="16977" y="51346"/>
                </a:lnTo>
                <a:lnTo>
                  <a:pt x="16977" y="20754"/>
                </a:lnTo>
                <a:lnTo>
                  <a:pt x="29072" y="20754"/>
                </a:lnTo>
                <a:lnTo>
                  <a:pt x="30642" y="19306"/>
                </a:lnTo>
                <a:lnTo>
                  <a:pt x="30801" y="16372"/>
                </a:lnTo>
                <a:lnTo>
                  <a:pt x="29072" y="13323"/>
                </a:lnTo>
                <a:lnTo>
                  <a:pt x="16977" y="13323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7236910" y="3965591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59" y="23914"/>
                </a:moveTo>
                <a:lnTo>
                  <a:pt x="9255" y="21347"/>
                </a:lnTo>
                <a:lnTo>
                  <a:pt x="9831" y="18996"/>
                </a:lnTo>
                <a:lnTo>
                  <a:pt x="11304" y="14604"/>
                </a:lnTo>
                <a:lnTo>
                  <a:pt x="13694" y="11173"/>
                </a:lnTo>
                <a:lnTo>
                  <a:pt x="17063" y="8902"/>
                </a:lnTo>
                <a:lnTo>
                  <a:pt x="21121" y="7490"/>
                </a:lnTo>
                <a:lnTo>
                  <a:pt x="26488" y="7490"/>
                </a:lnTo>
                <a:lnTo>
                  <a:pt x="30679" y="9042"/>
                </a:lnTo>
                <a:lnTo>
                  <a:pt x="34027" y="11465"/>
                </a:lnTo>
                <a:lnTo>
                  <a:pt x="36208" y="15011"/>
                </a:lnTo>
                <a:lnTo>
                  <a:pt x="37457" y="19428"/>
                </a:lnTo>
                <a:lnTo>
                  <a:pt x="38181" y="24281"/>
                </a:lnTo>
                <a:lnTo>
                  <a:pt x="38181" y="29742"/>
                </a:lnTo>
                <a:lnTo>
                  <a:pt x="37900" y="32320"/>
                </a:lnTo>
                <a:lnTo>
                  <a:pt x="36774" y="37033"/>
                </a:lnTo>
                <a:lnTo>
                  <a:pt x="36564" y="50276"/>
                </a:lnTo>
                <a:lnTo>
                  <a:pt x="39077" y="48387"/>
                </a:lnTo>
                <a:lnTo>
                  <a:pt x="43084" y="43548"/>
                </a:lnTo>
                <a:lnTo>
                  <a:pt x="44593" y="40650"/>
                </a:lnTo>
                <a:lnTo>
                  <a:pt x="45612" y="37298"/>
                </a:lnTo>
                <a:lnTo>
                  <a:pt x="46626" y="33958"/>
                </a:lnTo>
                <a:lnTo>
                  <a:pt x="47130" y="30300"/>
                </a:lnTo>
                <a:lnTo>
                  <a:pt x="47130" y="22236"/>
                </a:lnTo>
                <a:lnTo>
                  <a:pt x="46652" y="18564"/>
                </a:lnTo>
                <a:lnTo>
                  <a:pt x="45698" y="15303"/>
                </a:lnTo>
                <a:lnTo>
                  <a:pt x="44729" y="12052"/>
                </a:lnTo>
                <a:lnTo>
                  <a:pt x="43293" y="9283"/>
                </a:lnTo>
                <a:lnTo>
                  <a:pt x="41381" y="7009"/>
                </a:lnTo>
                <a:lnTo>
                  <a:pt x="37054" y="2983"/>
                </a:lnTo>
                <a:lnTo>
                  <a:pt x="34174" y="1788"/>
                </a:lnTo>
                <a:lnTo>
                  <a:pt x="31295" y="608"/>
                </a:lnTo>
                <a:lnTo>
                  <a:pt x="27910" y="0"/>
                </a:lnTo>
                <a:lnTo>
                  <a:pt x="20030" y="0"/>
                </a:lnTo>
                <a:lnTo>
                  <a:pt x="16512" y="673"/>
                </a:lnTo>
                <a:lnTo>
                  <a:pt x="13510" y="2004"/>
                </a:lnTo>
                <a:lnTo>
                  <a:pt x="10507" y="3351"/>
                </a:lnTo>
                <a:lnTo>
                  <a:pt x="8006" y="5229"/>
                </a:lnTo>
                <a:lnTo>
                  <a:pt x="3995" y="10082"/>
                </a:lnTo>
                <a:lnTo>
                  <a:pt x="2487" y="12952"/>
                </a:lnTo>
                <a:lnTo>
                  <a:pt x="1497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19"/>
                </a:lnTo>
                <a:lnTo>
                  <a:pt x="478" y="35114"/>
                </a:lnTo>
                <a:lnTo>
                  <a:pt x="1422" y="38364"/>
                </a:lnTo>
                <a:lnTo>
                  <a:pt x="2358" y="41615"/>
                </a:lnTo>
                <a:lnTo>
                  <a:pt x="3787" y="44383"/>
                </a:lnTo>
                <a:lnTo>
                  <a:pt x="5713" y="46669"/>
                </a:lnTo>
                <a:lnTo>
                  <a:pt x="10029" y="50684"/>
                </a:lnTo>
                <a:lnTo>
                  <a:pt x="8959" y="29375"/>
                </a:lnTo>
                <a:lnTo>
                  <a:pt x="8959" y="23914"/>
                </a:lnTo>
                <a:close/>
              </a:path>
              <a:path w="47130" h="53657">
                <a:moveTo>
                  <a:pt x="9673" y="34239"/>
                </a:moveTo>
                <a:lnTo>
                  <a:pt x="8959" y="29375"/>
                </a:lnTo>
                <a:lnTo>
                  <a:pt x="10029" y="50684"/>
                </a:lnTo>
                <a:lnTo>
                  <a:pt x="12909" y="51879"/>
                </a:lnTo>
                <a:lnTo>
                  <a:pt x="15789" y="53070"/>
                </a:lnTo>
                <a:lnTo>
                  <a:pt x="19173" y="53657"/>
                </a:lnTo>
                <a:lnTo>
                  <a:pt x="27028" y="53657"/>
                </a:lnTo>
                <a:lnTo>
                  <a:pt x="30520" y="52994"/>
                </a:lnTo>
                <a:lnTo>
                  <a:pt x="33552" y="51622"/>
                </a:lnTo>
                <a:lnTo>
                  <a:pt x="36564" y="50276"/>
                </a:lnTo>
                <a:lnTo>
                  <a:pt x="36774" y="37033"/>
                </a:lnTo>
                <a:lnTo>
                  <a:pt x="34690" y="40751"/>
                </a:lnTo>
                <a:lnTo>
                  <a:pt x="31957" y="43775"/>
                </a:lnTo>
                <a:lnTo>
                  <a:pt x="28230" y="45655"/>
                </a:lnTo>
                <a:lnTo>
                  <a:pt x="23497" y="46126"/>
                </a:lnTo>
                <a:lnTo>
                  <a:pt x="20703" y="46126"/>
                </a:lnTo>
                <a:lnTo>
                  <a:pt x="16512" y="44574"/>
                </a:lnTo>
                <a:lnTo>
                  <a:pt x="13154" y="42151"/>
                </a:lnTo>
                <a:lnTo>
                  <a:pt x="10933" y="38644"/>
                </a:lnTo>
                <a:lnTo>
                  <a:pt x="9673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7299659" y="3965594"/>
            <a:ext cx="27518" cy="52931"/>
          </a:xfrm>
          <a:custGeom>
            <a:avLst/>
            <a:gdLst/>
            <a:ahLst/>
            <a:cxnLst/>
            <a:rect l="l" t="t" r="r" b="b"/>
            <a:pathLst>
              <a:path w="27518" h="52931">
                <a:moveTo>
                  <a:pt x="5882" y="52931"/>
                </a:moveTo>
                <a:lnTo>
                  <a:pt x="8639" y="51282"/>
                </a:lnTo>
                <a:lnTo>
                  <a:pt x="8639" y="19149"/>
                </a:lnTo>
                <a:lnTo>
                  <a:pt x="10982" y="15480"/>
                </a:lnTo>
                <a:lnTo>
                  <a:pt x="13003" y="12736"/>
                </a:lnTo>
                <a:lnTo>
                  <a:pt x="15821" y="9969"/>
                </a:lnTo>
                <a:lnTo>
                  <a:pt x="19231" y="8470"/>
                </a:lnTo>
                <a:lnTo>
                  <a:pt x="22161" y="8672"/>
                </a:lnTo>
                <a:lnTo>
                  <a:pt x="24806" y="9471"/>
                </a:lnTo>
                <a:lnTo>
                  <a:pt x="27453" y="8190"/>
                </a:lnTo>
                <a:lnTo>
                  <a:pt x="27518" y="3669"/>
                </a:lnTo>
                <a:lnTo>
                  <a:pt x="25239" y="684"/>
                </a:lnTo>
                <a:lnTo>
                  <a:pt x="22233" y="86"/>
                </a:lnTo>
                <a:lnTo>
                  <a:pt x="19673" y="0"/>
                </a:lnTo>
                <a:lnTo>
                  <a:pt x="16682" y="673"/>
                </a:lnTo>
                <a:lnTo>
                  <a:pt x="13655" y="2578"/>
                </a:lnTo>
                <a:lnTo>
                  <a:pt x="10317" y="6005"/>
                </a:lnTo>
                <a:lnTo>
                  <a:pt x="7807" y="9547"/>
                </a:lnTo>
                <a:lnTo>
                  <a:pt x="7807" y="2437"/>
                </a:lnTo>
                <a:lnTo>
                  <a:pt x="5845" y="835"/>
                </a:lnTo>
                <a:lnTo>
                  <a:pt x="3124" y="759"/>
                </a:lnTo>
                <a:lnTo>
                  <a:pt x="0" y="2437"/>
                </a:lnTo>
                <a:lnTo>
                  <a:pt x="0" y="51282"/>
                </a:lnTo>
                <a:lnTo>
                  <a:pt x="194" y="52006"/>
                </a:lnTo>
                <a:lnTo>
                  <a:pt x="2768" y="52931"/>
                </a:lnTo>
                <a:lnTo>
                  <a:pt x="588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7365419" y="3946234"/>
            <a:ext cx="10678" cy="72290"/>
          </a:xfrm>
          <a:custGeom>
            <a:avLst/>
            <a:gdLst/>
            <a:ahLst/>
            <a:cxnLst/>
            <a:rect l="l" t="t" r="r" b="b"/>
            <a:pathLst>
              <a:path w="10678" h="72290">
                <a:moveTo>
                  <a:pt x="0" y="5410"/>
                </a:moveTo>
                <a:lnTo>
                  <a:pt x="370" y="8877"/>
                </a:lnTo>
                <a:lnTo>
                  <a:pt x="3265" y="10731"/>
                </a:lnTo>
                <a:lnTo>
                  <a:pt x="7354" y="10731"/>
                </a:lnTo>
                <a:lnTo>
                  <a:pt x="10295" y="8841"/>
                </a:lnTo>
                <a:lnTo>
                  <a:pt x="10678" y="5298"/>
                </a:lnTo>
                <a:lnTo>
                  <a:pt x="10311" y="1842"/>
                </a:lnTo>
                <a:lnTo>
                  <a:pt x="7405" y="0"/>
                </a:lnTo>
                <a:lnTo>
                  <a:pt x="3323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78" h="72290">
                <a:moveTo>
                  <a:pt x="1238" y="71376"/>
                </a:moveTo>
                <a:lnTo>
                  <a:pt x="3812" y="72290"/>
                </a:lnTo>
                <a:lnTo>
                  <a:pt x="6926" y="72290"/>
                </a:lnTo>
                <a:lnTo>
                  <a:pt x="9685" y="70638"/>
                </a:lnTo>
                <a:lnTo>
                  <a:pt x="9685" y="21794"/>
                </a:lnTo>
                <a:lnTo>
                  <a:pt x="9475" y="21095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794"/>
                </a:lnTo>
                <a:lnTo>
                  <a:pt x="1043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7393424" y="3965591"/>
            <a:ext cx="40596" cy="52933"/>
          </a:xfrm>
          <a:custGeom>
            <a:avLst/>
            <a:gdLst/>
            <a:ahLst/>
            <a:cxnLst/>
            <a:rect l="l" t="t" r="r" b="b"/>
            <a:pathLst>
              <a:path w="40596" h="52933">
                <a:moveTo>
                  <a:pt x="5882" y="52933"/>
                </a:moveTo>
                <a:lnTo>
                  <a:pt x="8655" y="51281"/>
                </a:lnTo>
                <a:lnTo>
                  <a:pt x="8655" y="17142"/>
                </a:lnTo>
                <a:lnTo>
                  <a:pt x="11019" y="14071"/>
                </a:lnTo>
                <a:lnTo>
                  <a:pt x="13288" y="11746"/>
                </a:lnTo>
                <a:lnTo>
                  <a:pt x="17614" y="8559"/>
                </a:lnTo>
                <a:lnTo>
                  <a:pt x="21953" y="7757"/>
                </a:lnTo>
                <a:lnTo>
                  <a:pt x="25091" y="8088"/>
                </a:lnTo>
                <a:lnTo>
                  <a:pt x="27640" y="9384"/>
                </a:lnTo>
                <a:lnTo>
                  <a:pt x="30290" y="12801"/>
                </a:lnTo>
                <a:lnTo>
                  <a:pt x="31316" y="15961"/>
                </a:lnTo>
                <a:lnTo>
                  <a:pt x="31957" y="19899"/>
                </a:lnTo>
                <a:lnTo>
                  <a:pt x="31957" y="51281"/>
                </a:lnTo>
                <a:lnTo>
                  <a:pt x="32166" y="52019"/>
                </a:lnTo>
                <a:lnTo>
                  <a:pt x="34711" y="52933"/>
                </a:lnTo>
                <a:lnTo>
                  <a:pt x="37825" y="52933"/>
                </a:lnTo>
                <a:lnTo>
                  <a:pt x="40596" y="51281"/>
                </a:lnTo>
                <a:lnTo>
                  <a:pt x="40596" y="18021"/>
                </a:lnTo>
                <a:lnTo>
                  <a:pt x="40316" y="15036"/>
                </a:lnTo>
                <a:lnTo>
                  <a:pt x="39150" y="10093"/>
                </a:lnTo>
                <a:lnTo>
                  <a:pt x="36870" y="6069"/>
                </a:lnTo>
                <a:lnTo>
                  <a:pt x="33803" y="2767"/>
                </a:lnTo>
                <a:lnTo>
                  <a:pt x="29516" y="557"/>
                </a:lnTo>
                <a:lnTo>
                  <a:pt x="26870" y="0"/>
                </a:lnTo>
                <a:lnTo>
                  <a:pt x="21031" y="0"/>
                </a:lnTo>
                <a:lnTo>
                  <a:pt x="18385" y="722"/>
                </a:lnTo>
                <a:lnTo>
                  <a:pt x="15750" y="2145"/>
                </a:lnTo>
                <a:lnTo>
                  <a:pt x="13115" y="3567"/>
                </a:lnTo>
                <a:lnTo>
                  <a:pt x="1046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5" y="838"/>
                </a:lnTo>
                <a:lnTo>
                  <a:pt x="3124" y="759"/>
                </a:lnTo>
                <a:lnTo>
                  <a:pt x="0" y="2437"/>
                </a:lnTo>
                <a:lnTo>
                  <a:pt x="0" y="51281"/>
                </a:lnTo>
                <a:lnTo>
                  <a:pt x="186" y="52019"/>
                </a:lnTo>
                <a:lnTo>
                  <a:pt x="2757" y="52933"/>
                </a:lnTo>
                <a:lnTo>
                  <a:pt x="5882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7445973" y="3953304"/>
            <a:ext cx="30805" cy="65850"/>
          </a:xfrm>
          <a:custGeom>
            <a:avLst/>
            <a:gdLst/>
            <a:ahLst/>
            <a:cxnLst/>
            <a:rect l="l" t="t" r="r" b="b"/>
            <a:pathLst>
              <a:path w="30805" h="65850">
                <a:moveTo>
                  <a:pt x="16978" y="1703"/>
                </a:moveTo>
                <a:lnTo>
                  <a:pt x="16758" y="993"/>
                </a:lnTo>
                <a:lnTo>
                  <a:pt x="14210" y="0"/>
                </a:lnTo>
                <a:lnTo>
                  <a:pt x="11095" y="0"/>
                </a:lnTo>
                <a:lnTo>
                  <a:pt x="8337" y="1703"/>
                </a:lnTo>
                <a:lnTo>
                  <a:pt x="8337" y="13323"/>
                </a:lnTo>
                <a:lnTo>
                  <a:pt x="1789" y="13323"/>
                </a:lnTo>
                <a:lnTo>
                  <a:pt x="345" y="14467"/>
                </a:lnTo>
                <a:lnTo>
                  <a:pt x="0" y="17056"/>
                </a:lnTo>
                <a:lnTo>
                  <a:pt x="1742" y="20754"/>
                </a:lnTo>
                <a:lnTo>
                  <a:pt x="8337" y="20754"/>
                </a:lnTo>
                <a:lnTo>
                  <a:pt x="8337" y="52120"/>
                </a:lnTo>
                <a:lnTo>
                  <a:pt x="9097" y="56642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5" y="64846"/>
                </a:lnTo>
                <a:lnTo>
                  <a:pt x="19663" y="65850"/>
                </a:lnTo>
                <a:lnTo>
                  <a:pt x="24516" y="65674"/>
                </a:lnTo>
                <a:lnTo>
                  <a:pt x="27508" y="65112"/>
                </a:lnTo>
                <a:lnTo>
                  <a:pt x="30463" y="63093"/>
                </a:lnTo>
                <a:lnTo>
                  <a:pt x="30805" y="59983"/>
                </a:lnTo>
                <a:lnTo>
                  <a:pt x="30805" y="59335"/>
                </a:lnTo>
                <a:lnTo>
                  <a:pt x="29016" y="56757"/>
                </a:lnTo>
                <a:lnTo>
                  <a:pt x="26356" y="57787"/>
                </a:lnTo>
                <a:lnTo>
                  <a:pt x="23573" y="58193"/>
                </a:lnTo>
                <a:lnTo>
                  <a:pt x="19368" y="57330"/>
                </a:lnTo>
                <a:lnTo>
                  <a:pt x="17457" y="53898"/>
                </a:lnTo>
                <a:lnTo>
                  <a:pt x="16978" y="51346"/>
                </a:lnTo>
                <a:lnTo>
                  <a:pt x="16978" y="20754"/>
                </a:lnTo>
                <a:lnTo>
                  <a:pt x="29066" y="20754"/>
                </a:lnTo>
                <a:lnTo>
                  <a:pt x="30647" y="19306"/>
                </a:lnTo>
                <a:lnTo>
                  <a:pt x="30805" y="16372"/>
                </a:lnTo>
                <a:lnTo>
                  <a:pt x="29066" y="13323"/>
                </a:lnTo>
                <a:lnTo>
                  <a:pt x="16978" y="13323"/>
                </a:lnTo>
                <a:lnTo>
                  <a:pt x="16978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7487578" y="3965591"/>
            <a:ext cx="47128" cy="53657"/>
          </a:xfrm>
          <a:custGeom>
            <a:avLst/>
            <a:gdLst/>
            <a:ahLst/>
            <a:cxnLst/>
            <a:rect l="l" t="t" r="r" b="b"/>
            <a:pathLst>
              <a:path w="47128" h="53657">
                <a:moveTo>
                  <a:pt x="8945" y="23914"/>
                </a:moveTo>
                <a:lnTo>
                  <a:pt x="9251" y="21347"/>
                </a:lnTo>
                <a:lnTo>
                  <a:pt x="9828" y="18996"/>
                </a:lnTo>
                <a:lnTo>
                  <a:pt x="11304" y="14604"/>
                </a:lnTo>
                <a:lnTo>
                  <a:pt x="13694" y="11173"/>
                </a:lnTo>
                <a:lnTo>
                  <a:pt x="17064" y="8902"/>
                </a:lnTo>
                <a:lnTo>
                  <a:pt x="21117" y="7490"/>
                </a:lnTo>
                <a:lnTo>
                  <a:pt x="26478" y="7490"/>
                </a:lnTo>
                <a:lnTo>
                  <a:pt x="30679" y="9042"/>
                </a:lnTo>
                <a:lnTo>
                  <a:pt x="34016" y="11465"/>
                </a:lnTo>
                <a:lnTo>
                  <a:pt x="36208" y="15011"/>
                </a:lnTo>
                <a:lnTo>
                  <a:pt x="37458" y="19428"/>
                </a:lnTo>
                <a:lnTo>
                  <a:pt x="38182" y="24281"/>
                </a:lnTo>
                <a:lnTo>
                  <a:pt x="38182" y="29742"/>
                </a:lnTo>
                <a:lnTo>
                  <a:pt x="37900" y="32320"/>
                </a:lnTo>
                <a:lnTo>
                  <a:pt x="36770" y="37033"/>
                </a:lnTo>
                <a:lnTo>
                  <a:pt x="36562" y="50276"/>
                </a:lnTo>
                <a:lnTo>
                  <a:pt x="39077" y="48387"/>
                </a:lnTo>
                <a:lnTo>
                  <a:pt x="43084" y="43548"/>
                </a:lnTo>
                <a:lnTo>
                  <a:pt x="44593" y="40650"/>
                </a:lnTo>
                <a:lnTo>
                  <a:pt x="45612" y="37298"/>
                </a:lnTo>
                <a:lnTo>
                  <a:pt x="46616" y="33958"/>
                </a:lnTo>
                <a:lnTo>
                  <a:pt x="47128" y="30300"/>
                </a:lnTo>
                <a:lnTo>
                  <a:pt x="47128" y="22236"/>
                </a:lnTo>
                <a:lnTo>
                  <a:pt x="46653" y="18564"/>
                </a:lnTo>
                <a:lnTo>
                  <a:pt x="45684" y="15303"/>
                </a:lnTo>
                <a:lnTo>
                  <a:pt x="44726" y="12052"/>
                </a:lnTo>
                <a:lnTo>
                  <a:pt x="43294" y="9283"/>
                </a:lnTo>
                <a:lnTo>
                  <a:pt x="41367" y="7009"/>
                </a:lnTo>
                <a:lnTo>
                  <a:pt x="37052" y="2983"/>
                </a:lnTo>
                <a:lnTo>
                  <a:pt x="34171" y="1788"/>
                </a:lnTo>
                <a:lnTo>
                  <a:pt x="31291" y="608"/>
                </a:lnTo>
                <a:lnTo>
                  <a:pt x="27910" y="0"/>
                </a:lnTo>
                <a:lnTo>
                  <a:pt x="20026" y="0"/>
                </a:lnTo>
                <a:lnTo>
                  <a:pt x="16510" y="673"/>
                </a:lnTo>
                <a:lnTo>
                  <a:pt x="13511" y="2004"/>
                </a:lnTo>
                <a:lnTo>
                  <a:pt x="10505" y="3351"/>
                </a:lnTo>
                <a:lnTo>
                  <a:pt x="8007" y="5229"/>
                </a:lnTo>
                <a:lnTo>
                  <a:pt x="3985" y="10082"/>
                </a:lnTo>
                <a:lnTo>
                  <a:pt x="2487" y="12952"/>
                </a:lnTo>
                <a:lnTo>
                  <a:pt x="1494" y="16304"/>
                </a:lnTo>
                <a:lnTo>
                  <a:pt x="504" y="19659"/>
                </a:lnTo>
                <a:lnTo>
                  <a:pt x="0" y="23317"/>
                </a:lnTo>
                <a:lnTo>
                  <a:pt x="0" y="31419"/>
                </a:lnTo>
                <a:lnTo>
                  <a:pt x="478" y="35114"/>
                </a:lnTo>
                <a:lnTo>
                  <a:pt x="1412" y="38364"/>
                </a:lnTo>
                <a:lnTo>
                  <a:pt x="2350" y="41615"/>
                </a:lnTo>
                <a:lnTo>
                  <a:pt x="3787" y="44383"/>
                </a:lnTo>
                <a:lnTo>
                  <a:pt x="5713" y="46669"/>
                </a:lnTo>
                <a:lnTo>
                  <a:pt x="10026" y="50684"/>
                </a:lnTo>
                <a:lnTo>
                  <a:pt x="8945" y="29375"/>
                </a:lnTo>
                <a:lnTo>
                  <a:pt x="8945" y="23914"/>
                </a:lnTo>
                <a:close/>
              </a:path>
              <a:path w="47128" h="53657">
                <a:moveTo>
                  <a:pt x="9669" y="34239"/>
                </a:moveTo>
                <a:lnTo>
                  <a:pt x="8945" y="29375"/>
                </a:lnTo>
                <a:lnTo>
                  <a:pt x="10026" y="50684"/>
                </a:lnTo>
                <a:lnTo>
                  <a:pt x="12909" y="51879"/>
                </a:lnTo>
                <a:lnTo>
                  <a:pt x="15789" y="53070"/>
                </a:lnTo>
                <a:lnTo>
                  <a:pt x="19170" y="53657"/>
                </a:lnTo>
                <a:lnTo>
                  <a:pt x="27029" y="53657"/>
                </a:lnTo>
                <a:lnTo>
                  <a:pt x="30520" y="52994"/>
                </a:lnTo>
                <a:lnTo>
                  <a:pt x="33538" y="51622"/>
                </a:lnTo>
                <a:lnTo>
                  <a:pt x="36562" y="50276"/>
                </a:lnTo>
                <a:lnTo>
                  <a:pt x="36770" y="37033"/>
                </a:lnTo>
                <a:lnTo>
                  <a:pt x="34690" y="40751"/>
                </a:lnTo>
                <a:lnTo>
                  <a:pt x="31957" y="43775"/>
                </a:lnTo>
                <a:lnTo>
                  <a:pt x="28228" y="45655"/>
                </a:lnTo>
                <a:lnTo>
                  <a:pt x="23487" y="46126"/>
                </a:lnTo>
                <a:lnTo>
                  <a:pt x="20700" y="46126"/>
                </a:lnTo>
                <a:lnTo>
                  <a:pt x="16510" y="44574"/>
                </a:lnTo>
                <a:lnTo>
                  <a:pt x="13150" y="42151"/>
                </a:lnTo>
                <a:lnTo>
                  <a:pt x="10933" y="38644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7574094" y="3965591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7" y="46075"/>
                </a:moveTo>
                <a:lnTo>
                  <a:pt x="17703" y="46669"/>
                </a:lnTo>
                <a:lnTo>
                  <a:pt x="14921" y="46669"/>
                </a:lnTo>
                <a:lnTo>
                  <a:pt x="11181" y="44409"/>
                </a:lnTo>
                <a:lnTo>
                  <a:pt x="8862" y="40906"/>
                </a:lnTo>
                <a:lnTo>
                  <a:pt x="11624" y="53326"/>
                </a:lnTo>
                <a:lnTo>
                  <a:pt x="16339" y="53657"/>
                </a:lnTo>
                <a:lnTo>
                  <a:pt x="19159" y="53657"/>
                </a:lnTo>
                <a:lnTo>
                  <a:pt x="21844" y="53035"/>
                </a:lnTo>
                <a:lnTo>
                  <a:pt x="26906" y="50492"/>
                </a:lnTo>
                <a:lnTo>
                  <a:pt x="25952" y="43674"/>
                </a:lnTo>
                <a:lnTo>
                  <a:pt x="22077" y="46075"/>
                </a:lnTo>
                <a:close/>
              </a:path>
              <a:path w="26906" h="53657">
                <a:moveTo>
                  <a:pt x="3296" y="12103"/>
                </a:moveTo>
                <a:lnTo>
                  <a:pt x="5946" y="11530"/>
                </a:lnTo>
                <a:lnTo>
                  <a:pt x="9146" y="9791"/>
                </a:lnTo>
                <a:lnTo>
                  <a:pt x="11904" y="8585"/>
                </a:lnTo>
                <a:lnTo>
                  <a:pt x="15288" y="7541"/>
                </a:lnTo>
                <a:lnTo>
                  <a:pt x="19331" y="7274"/>
                </a:lnTo>
                <a:lnTo>
                  <a:pt x="22999" y="7515"/>
                </a:lnTo>
                <a:lnTo>
                  <a:pt x="26819" y="9218"/>
                </a:lnTo>
                <a:lnTo>
                  <a:pt x="29163" y="12344"/>
                </a:lnTo>
                <a:lnTo>
                  <a:pt x="29922" y="15227"/>
                </a:lnTo>
                <a:lnTo>
                  <a:pt x="30116" y="18769"/>
                </a:lnTo>
                <a:lnTo>
                  <a:pt x="30116" y="22567"/>
                </a:lnTo>
                <a:lnTo>
                  <a:pt x="19958" y="22567"/>
                </a:lnTo>
                <a:lnTo>
                  <a:pt x="16645" y="22909"/>
                </a:lnTo>
                <a:lnTo>
                  <a:pt x="13718" y="23568"/>
                </a:lnTo>
                <a:lnTo>
                  <a:pt x="10788" y="24241"/>
                </a:lnTo>
                <a:lnTo>
                  <a:pt x="8312" y="25246"/>
                </a:lnTo>
                <a:lnTo>
                  <a:pt x="4268" y="27924"/>
                </a:lnTo>
                <a:lnTo>
                  <a:pt x="1633" y="31635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64" y="46936"/>
                </a:lnTo>
                <a:lnTo>
                  <a:pt x="4474" y="49758"/>
                </a:lnTo>
                <a:lnTo>
                  <a:pt x="7602" y="51993"/>
                </a:lnTo>
                <a:lnTo>
                  <a:pt x="11624" y="53326"/>
                </a:lnTo>
                <a:lnTo>
                  <a:pt x="8862" y="40906"/>
                </a:lnTo>
                <a:lnTo>
                  <a:pt x="8862" y="38364"/>
                </a:lnTo>
                <a:lnTo>
                  <a:pt x="9658" y="34429"/>
                </a:lnTo>
                <a:lnTo>
                  <a:pt x="12211" y="31495"/>
                </a:lnTo>
                <a:lnTo>
                  <a:pt x="14809" y="30073"/>
                </a:lnTo>
                <a:lnTo>
                  <a:pt x="18290" y="29245"/>
                </a:lnTo>
                <a:lnTo>
                  <a:pt x="22726" y="29029"/>
                </a:lnTo>
                <a:lnTo>
                  <a:pt x="30116" y="29029"/>
                </a:lnTo>
                <a:lnTo>
                  <a:pt x="30116" y="39394"/>
                </a:lnTo>
                <a:lnTo>
                  <a:pt x="25952" y="43674"/>
                </a:lnTo>
                <a:lnTo>
                  <a:pt x="26906" y="50492"/>
                </a:lnTo>
                <a:lnTo>
                  <a:pt x="31272" y="46442"/>
                </a:lnTo>
                <a:lnTo>
                  <a:pt x="31272" y="51332"/>
                </a:lnTo>
                <a:lnTo>
                  <a:pt x="33356" y="52908"/>
                </a:lnTo>
                <a:lnTo>
                  <a:pt x="35927" y="52958"/>
                </a:lnTo>
                <a:lnTo>
                  <a:pt x="38699" y="51332"/>
                </a:lnTo>
                <a:lnTo>
                  <a:pt x="38699" y="15364"/>
                </a:lnTo>
                <a:lnTo>
                  <a:pt x="38379" y="12700"/>
                </a:lnTo>
                <a:lnTo>
                  <a:pt x="37043" y="8139"/>
                </a:lnTo>
                <a:lnTo>
                  <a:pt x="34505" y="4697"/>
                </a:lnTo>
                <a:lnTo>
                  <a:pt x="31121" y="1993"/>
                </a:lnTo>
                <a:lnTo>
                  <a:pt x="26380" y="406"/>
                </a:lnTo>
                <a:lnTo>
                  <a:pt x="23500" y="0"/>
                </a:lnTo>
                <a:lnTo>
                  <a:pt x="20119" y="0"/>
                </a:lnTo>
                <a:lnTo>
                  <a:pt x="16502" y="175"/>
                </a:lnTo>
                <a:lnTo>
                  <a:pt x="12948" y="863"/>
                </a:lnTo>
                <a:lnTo>
                  <a:pt x="9795" y="1813"/>
                </a:lnTo>
                <a:lnTo>
                  <a:pt x="5824" y="3555"/>
                </a:lnTo>
                <a:lnTo>
                  <a:pt x="2490" y="6703"/>
                </a:lnTo>
                <a:lnTo>
                  <a:pt x="2307" y="9384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7652113" y="3942262"/>
            <a:ext cx="31892" cy="76262"/>
          </a:xfrm>
          <a:custGeom>
            <a:avLst/>
            <a:gdLst/>
            <a:ahLst/>
            <a:cxnLst/>
            <a:rect l="l" t="t" r="r" b="b"/>
            <a:pathLst>
              <a:path w="31892" h="76262">
                <a:moveTo>
                  <a:pt x="9852" y="8103"/>
                </a:moveTo>
                <a:lnTo>
                  <a:pt x="8639" y="12992"/>
                </a:lnTo>
                <a:lnTo>
                  <a:pt x="8333" y="15927"/>
                </a:lnTo>
                <a:lnTo>
                  <a:pt x="8333" y="24372"/>
                </a:lnTo>
                <a:lnTo>
                  <a:pt x="1677" y="24372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802"/>
                </a:lnTo>
                <a:lnTo>
                  <a:pt x="8333" y="31802"/>
                </a:lnTo>
                <a:lnTo>
                  <a:pt x="8333" y="74613"/>
                </a:lnTo>
                <a:lnTo>
                  <a:pt x="8543" y="75337"/>
                </a:lnTo>
                <a:lnTo>
                  <a:pt x="11137" y="76262"/>
                </a:lnTo>
                <a:lnTo>
                  <a:pt x="14216" y="76262"/>
                </a:lnTo>
                <a:lnTo>
                  <a:pt x="17024" y="74613"/>
                </a:lnTo>
                <a:lnTo>
                  <a:pt x="17024" y="31802"/>
                </a:lnTo>
                <a:lnTo>
                  <a:pt x="27553" y="31802"/>
                </a:lnTo>
                <a:lnTo>
                  <a:pt x="29109" y="30340"/>
                </a:lnTo>
                <a:lnTo>
                  <a:pt x="29282" y="27418"/>
                </a:lnTo>
                <a:lnTo>
                  <a:pt x="27553" y="24372"/>
                </a:lnTo>
                <a:lnTo>
                  <a:pt x="17024" y="24372"/>
                </a:lnTo>
                <a:lnTo>
                  <a:pt x="17146" y="15163"/>
                </a:lnTo>
                <a:lnTo>
                  <a:pt x="17636" y="12244"/>
                </a:lnTo>
                <a:lnTo>
                  <a:pt x="19889" y="8521"/>
                </a:lnTo>
                <a:lnTo>
                  <a:pt x="22809" y="7440"/>
                </a:lnTo>
                <a:lnTo>
                  <a:pt x="25858" y="7517"/>
                </a:lnTo>
                <a:lnTo>
                  <a:pt x="28962" y="8420"/>
                </a:lnTo>
                <a:lnTo>
                  <a:pt x="31560" y="8355"/>
                </a:lnTo>
                <a:lnTo>
                  <a:pt x="31892" y="5702"/>
                </a:lnTo>
                <a:lnTo>
                  <a:pt x="31819" y="3924"/>
                </a:lnTo>
                <a:lnTo>
                  <a:pt x="29749" y="1116"/>
                </a:lnTo>
                <a:lnTo>
                  <a:pt x="27075" y="356"/>
                </a:lnTo>
                <a:lnTo>
                  <a:pt x="23507" y="0"/>
                </a:lnTo>
                <a:lnTo>
                  <a:pt x="20923" y="0"/>
                </a:lnTo>
                <a:lnTo>
                  <a:pt x="18690" y="367"/>
                </a:lnTo>
                <a:lnTo>
                  <a:pt x="14879" y="1854"/>
                </a:lnTo>
                <a:lnTo>
                  <a:pt x="12045" y="4558"/>
                </a:lnTo>
                <a:lnTo>
                  <a:pt x="9852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7693480" y="3966378"/>
            <a:ext cx="40629" cy="52870"/>
          </a:xfrm>
          <a:custGeom>
            <a:avLst/>
            <a:gdLst/>
            <a:ahLst/>
            <a:cxnLst/>
            <a:rect l="l" t="t" r="r" b="b"/>
            <a:pathLst>
              <a:path w="40629" h="52870">
                <a:moveTo>
                  <a:pt x="8700" y="1649"/>
                </a:moveTo>
                <a:lnTo>
                  <a:pt x="8481" y="925"/>
                </a:lnTo>
                <a:lnTo>
                  <a:pt x="5882" y="0"/>
                </a:lnTo>
                <a:lnTo>
                  <a:pt x="2804" y="0"/>
                </a:lnTo>
                <a:lnTo>
                  <a:pt x="0" y="1649"/>
                </a:lnTo>
                <a:lnTo>
                  <a:pt x="0" y="34833"/>
                </a:lnTo>
                <a:lnTo>
                  <a:pt x="280" y="37843"/>
                </a:lnTo>
                <a:lnTo>
                  <a:pt x="1443" y="42797"/>
                </a:lnTo>
                <a:lnTo>
                  <a:pt x="3714" y="46836"/>
                </a:lnTo>
                <a:lnTo>
                  <a:pt x="6775" y="50177"/>
                </a:lnTo>
                <a:lnTo>
                  <a:pt x="11080" y="52348"/>
                </a:lnTo>
                <a:lnTo>
                  <a:pt x="13726" y="52870"/>
                </a:lnTo>
                <a:lnTo>
                  <a:pt x="19547" y="52870"/>
                </a:lnTo>
                <a:lnTo>
                  <a:pt x="22193" y="52171"/>
                </a:lnTo>
                <a:lnTo>
                  <a:pt x="24818" y="50760"/>
                </a:lnTo>
                <a:lnTo>
                  <a:pt x="27442" y="49349"/>
                </a:lnTo>
                <a:lnTo>
                  <a:pt x="30088" y="47103"/>
                </a:lnTo>
                <a:lnTo>
                  <a:pt x="32774" y="44028"/>
                </a:lnTo>
                <a:lnTo>
                  <a:pt x="32774" y="50493"/>
                </a:lnTo>
                <a:lnTo>
                  <a:pt x="35247" y="52146"/>
                </a:lnTo>
                <a:lnTo>
                  <a:pt x="38055" y="52146"/>
                </a:lnTo>
                <a:lnTo>
                  <a:pt x="40629" y="50493"/>
                </a:lnTo>
                <a:lnTo>
                  <a:pt x="40629" y="1649"/>
                </a:lnTo>
                <a:lnTo>
                  <a:pt x="40398" y="925"/>
                </a:lnTo>
                <a:lnTo>
                  <a:pt x="37825" y="0"/>
                </a:lnTo>
                <a:lnTo>
                  <a:pt x="34711" y="0"/>
                </a:lnTo>
                <a:lnTo>
                  <a:pt x="31943" y="1649"/>
                </a:lnTo>
                <a:lnTo>
                  <a:pt x="31943" y="35788"/>
                </a:lnTo>
                <a:lnTo>
                  <a:pt x="29541" y="38862"/>
                </a:lnTo>
                <a:lnTo>
                  <a:pt x="25099" y="42797"/>
                </a:lnTo>
                <a:lnTo>
                  <a:pt x="20811" y="45172"/>
                </a:lnTo>
                <a:lnTo>
                  <a:pt x="16963" y="45172"/>
                </a:lnTo>
                <a:lnTo>
                  <a:pt x="12981" y="43496"/>
                </a:lnTo>
                <a:lnTo>
                  <a:pt x="10295" y="40143"/>
                </a:lnTo>
                <a:lnTo>
                  <a:pt x="9291" y="36954"/>
                </a:lnTo>
                <a:lnTo>
                  <a:pt x="8700" y="32943"/>
                </a:lnTo>
                <a:lnTo>
                  <a:pt x="8700" y="16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7752571" y="3942680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2"/>
                </a:moveTo>
                <a:lnTo>
                  <a:pt x="8643" y="1699"/>
                </a:lnTo>
                <a:lnTo>
                  <a:pt x="8434" y="939"/>
                </a:lnTo>
                <a:lnTo>
                  <a:pt x="5882" y="0"/>
                </a:lnTo>
                <a:lnTo>
                  <a:pt x="2771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30"/>
                </a:lnTo>
                <a:lnTo>
                  <a:pt x="2771" y="75844"/>
                </a:lnTo>
                <a:lnTo>
                  <a:pt x="5882" y="75844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7779542" y="3942680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699"/>
                </a:lnTo>
                <a:lnTo>
                  <a:pt x="8431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68" y="75844"/>
                </a:lnTo>
                <a:lnTo>
                  <a:pt x="5882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7802104" y="3987133"/>
            <a:ext cx="25617" cy="7440"/>
          </a:xfrm>
          <a:custGeom>
            <a:avLst/>
            <a:gdLst/>
            <a:ahLst/>
            <a:cxnLst/>
            <a:rect l="l" t="t" r="r" b="b"/>
            <a:pathLst>
              <a:path w="25617" h="7440">
                <a:moveTo>
                  <a:pt x="25617" y="3693"/>
                </a:moveTo>
                <a:lnTo>
                  <a:pt x="25617" y="2994"/>
                </a:lnTo>
                <a:lnTo>
                  <a:pt x="23788" y="0"/>
                </a:lnTo>
                <a:lnTo>
                  <a:pt x="1885" y="0"/>
                </a:lnTo>
                <a:lnTo>
                  <a:pt x="478" y="810"/>
                </a:lnTo>
                <a:lnTo>
                  <a:pt x="0" y="3693"/>
                </a:lnTo>
                <a:lnTo>
                  <a:pt x="1885" y="7440"/>
                </a:lnTo>
                <a:lnTo>
                  <a:pt x="23788" y="7440"/>
                </a:lnTo>
                <a:lnTo>
                  <a:pt x="25138" y="6616"/>
                </a:lnTo>
                <a:lnTo>
                  <a:pt x="25617" y="3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7838287" y="3965591"/>
            <a:ext cx="33350" cy="53657"/>
          </a:xfrm>
          <a:custGeom>
            <a:avLst/>
            <a:gdLst/>
            <a:ahLst/>
            <a:cxnLst/>
            <a:rect l="l" t="t" r="r" b="b"/>
            <a:pathLst>
              <a:path w="33350" h="53657">
                <a:moveTo>
                  <a:pt x="6004" y="52221"/>
                </a:moveTo>
                <a:lnTo>
                  <a:pt x="8567" y="52998"/>
                </a:lnTo>
                <a:lnTo>
                  <a:pt x="11606" y="53531"/>
                </a:lnTo>
                <a:lnTo>
                  <a:pt x="17599" y="53657"/>
                </a:lnTo>
                <a:lnTo>
                  <a:pt x="20087" y="53326"/>
                </a:lnTo>
                <a:lnTo>
                  <a:pt x="24624" y="51954"/>
                </a:lnTo>
                <a:lnTo>
                  <a:pt x="28230" y="49593"/>
                </a:lnTo>
                <a:lnTo>
                  <a:pt x="31132" y="46622"/>
                </a:lnTo>
                <a:lnTo>
                  <a:pt x="32910" y="42710"/>
                </a:lnTo>
                <a:lnTo>
                  <a:pt x="33350" y="37986"/>
                </a:lnTo>
                <a:lnTo>
                  <a:pt x="33350" y="35891"/>
                </a:lnTo>
                <a:lnTo>
                  <a:pt x="32331" y="32550"/>
                </a:lnTo>
                <a:lnTo>
                  <a:pt x="30750" y="29742"/>
                </a:lnTo>
                <a:lnTo>
                  <a:pt x="27233" y="26643"/>
                </a:lnTo>
                <a:lnTo>
                  <a:pt x="24339" y="25120"/>
                </a:lnTo>
                <a:lnTo>
                  <a:pt x="21386" y="23823"/>
                </a:lnTo>
                <a:lnTo>
                  <a:pt x="18445" y="22607"/>
                </a:lnTo>
                <a:lnTo>
                  <a:pt x="15587" y="21451"/>
                </a:lnTo>
                <a:lnTo>
                  <a:pt x="12081" y="19356"/>
                </a:lnTo>
                <a:lnTo>
                  <a:pt x="9770" y="16584"/>
                </a:lnTo>
                <a:lnTo>
                  <a:pt x="9424" y="13996"/>
                </a:lnTo>
                <a:lnTo>
                  <a:pt x="9978" y="11188"/>
                </a:lnTo>
                <a:lnTo>
                  <a:pt x="12305" y="8294"/>
                </a:lnTo>
                <a:lnTo>
                  <a:pt x="15468" y="7113"/>
                </a:lnTo>
                <a:lnTo>
                  <a:pt x="18225" y="6946"/>
                </a:lnTo>
                <a:lnTo>
                  <a:pt x="21325" y="7138"/>
                </a:lnTo>
                <a:lnTo>
                  <a:pt x="24965" y="8369"/>
                </a:lnTo>
                <a:lnTo>
                  <a:pt x="27630" y="9690"/>
                </a:lnTo>
                <a:lnTo>
                  <a:pt x="30606" y="9881"/>
                </a:lnTo>
                <a:lnTo>
                  <a:pt x="30948" y="7162"/>
                </a:lnTo>
                <a:lnTo>
                  <a:pt x="30653" y="4419"/>
                </a:lnTo>
                <a:lnTo>
                  <a:pt x="28093" y="2209"/>
                </a:lnTo>
                <a:lnTo>
                  <a:pt x="25495" y="1144"/>
                </a:lnTo>
                <a:lnTo>
                  <a:pt x="22100" y="330"/>
                </a:lnTo>
                <a:lnTo>
                  <a:pt x="18323" y="0"/>
                </a:lnTo>
                <a:lnTo>
                  <a:pt x="15468" y="0"/>
                </a:lnTo>
                <a:lnTo>
                  <a:pt x="12956" y="406"/>
                </a:lnTo>
                <a:lnTo>
                  <a:pt x="8665" y="1993"/>
                </a:lnTo>
                <a:lnTo>
                  <a:pt x="5453" y="4380"/>
                </a:lnTo>
                <a:lnTo>
                  <a:pt x="2941" y="7225"/>
                </a:lnTo>
                <a:lnTo>
                  <a:pt x="1507" y="10731"/>
                </a:lnTo>
                <a:lnTo>
                  <a:pt x="1151" y="14489"/>
                </a:lnTo>
                <a:lnTo>
                  <a:pt x="1483" y="18528"/>
                </a:lnTo>
                <a:lnTo>
                  <a:pt x="2854" y="21642"/>
                </a:lnTo>
                <a:lnTo>
                  <a:pt x="5993" y="25210"/>
                </a:lnTo>
                <a:lnTo>
                  <a:pt x="8665" y="26949"/>
                </a:lnTo>
                <a:lnTo>
                  <a:pt x="11534" y="28421"/>
                </a:lnTo>
                <a:lnTo>
                  <a:pt x="14497" y="29655"/>
                </a:lnTo>
                <a:lnTo>
                  <a:pt x="17330" y="30797"/>
                </a:lnTo>
                <a:lnTo>
                  <a:pt x="19975" y="31992"/>
                </a:lnTo>
                <a:lnTo>
                  <a:pt x="23115" y="34278"/>
                </a:lnTo>
                <a:lnTo>
                  <a:pt x="24822" y="37313"/>
                </a:lnTo>
                <a:lnTo>
                  <a:pt x="24587" y="41187"/>
                </a:lnTo>
                <a:lnTo>
                  <a:pt x="22967" y="43955"/>
                </a:lnTo>
                <a:lnTo>
                  <a:pt x="20199" y="45683"/>
                </a:lnTo>
                <a:lnTo>
                  <a:pt x="16494" y="46507"/>
                </a:lnTo>
                <a:lnTo>
                  <a:pt x="13074" y="46507"/>
                </a:lnTo>
                <a:lnTo>
                  <a:pt x="9842" y="45769"/>
                </a:lnTo>
                <a:lnTo>
                  <a:pt x="5943" y="44171"/>
                </a:lnTo>
                <a:lnTo>
                  <a:pt x="3161" y="42569"/>
                </a:lnTo>
                <a:lnTo>
                  <a:pt x="255" y="42951"/>
                </a:lnTo>
                <a:lnTo>
                  <a:pt x="0" y="45528"/>
                </a:lnTo>
                <a:lnTo>
                  <a:pt x="255" y="48185"/>
                </a:lnTo>
                <a:lnTo>
                  <a:pt x="2941" y="50928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7883658" y="3965591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40"/>
                </a:moveTo>
                <a:lnTo>
                  <a:pt x="42180" y="14136"/>
                </a:lnTo>
                <a:lnTo>
                  <a:pt x="41391" y="11328"/>
                </a:lnTo>
                <a:lnTo>
                  <a:pt x="38491" y="6821"/>
                </a:lnTo>
                <a:lnTo>
                  <a:pt x="34678" y="3073"/>
                </a:lnTo>
                <a:lnTo>
                  <a:pt x="32064" y="1842"/>
                </a:lnTo>
                <a:lnTo>
                  <a:pt x="29465" y="622"/>
                </a:lnTo>
                <a:lnTo>
                  <a:pt x="26319" y="0"/>
                </a:lnTo>
                <a:lnTo>
                  <a:pt x="26351" y="7011"/>
                </a:lnTo>
                <a:lnTo>
                  <a:pt x="29504" y="8343"/>
                </a:lnTo>
                <a:lnTo>
                  <a:pt x="31636" y="11022"/>
                </a:lnTo>
                <a:lnTo>
                  <a:pt x="33756" y="13690"/>
                </a:lnTo>
                <a:lnTo>
                  <a:pt x="34775" y="17387"/>
                </a:lnTo>
                <a:lnTo>
                  <a:pt x="34664" y="22085"/>
                </a:lnTo>
                <a:lnTo>
                  <a:pt x="8949" y="22085"/>
                </a:lnTo>
                <a:lnTo>
                  <a:pt x="9020" y="20105"/>
                </a:lnTo>
                <a:lnTo>
                  <a:pt x="10443" y="3124"/>
                </a:lnTo>
                <a:lnTo>
                  <a:pt x="8067" y="4902"/>
                </a:lnTo>
                <a:lnTo>
                  <a:pt x="4128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4" y="35369"/>
                </a:lnTo>
                <a:lnTo>
                  <a:pt x="1518" y="38695"/>
                </a:lnTo>
                <a:lnTo>
                  <a:pt x="2523" y="42011"/>
                </a:lnTo>
                <a:lnTo>
                  <a:pt x="4032" y="44780"/>
                </a:lnTo>
                <a:lnTo>
                  <a:pt x="6018" y="46989"/>
                </a:lnTo>
                <a:lnTo>
                  <a:pt x="10457" y="50863"/>
                </a:lnTo>
                <a:lnTo>
                  <a:pt x="13370" y="51979"/>
                </a:lnTo>
                <a:lnTo>
                  <a:pt x="16289" y="53099"/>
                </a:lnTo>
                <a:lnTo>
                  <a:pt x="19685" y="53657"/>
                </a:lnTo>
                <a:lnTo>
                  <a:pt x="23558" y="53657"/>
                </a:lnTo>
                <a:lnTo>
                  <a:pt x="27899" y="53492"/>
                </a:lnTo>
                <a:lnTo>
                  <a:pt x="31845" y="52807"/>
                </a:lnTo>
                <a:lnTo>
                  <a:pt x="35081" y="51979"/>
                </a:lnTo>
                <a:lnTo>
                  <a:pt x="37800" y="51104"/>
                </a:lnTo>
                <a:lnTo>
                  <a:pt x="41050" y="48830"/>
                </a:lnTo>
                <a:lnTo>
                  <a:pt x="41370" y="46177"/>
                </a:lnTo>
                <a:lnTo>
                  <a:pt x="40791" y="43016"/>
                </a:lnTo>
                <a:lnTo>
                  <a:pt x="38073" y="43281"/>
                </a:lnTo>
                <a:lnTo>
                  <a:pt x="34919" y="44552"/>
                </a:lnTo>
                <a:lnTo>
                  <a:pt x="32125" y="45441"/>
                </a:lnTo>
                <a:lnTo>
                  <a:pt x="28623" y="46201"/>
                </a:lnTo>
                <a:lnTo>
                  <a:pt x="24367" y="46393"/>
                </a:lnTo>
                <a:lnTo>
                  <a:pt x="21537" y="46393"/>
                </a:lnTo>
                <a:lnTo>
                  <a:pt x="17157" y="45135"/>
                </a:lnTo>
                <a:lnTo>
                  <a:pt x="13592" y="43116"/>
                </a:lnTo>
                <a:lnTo>
                  <a:pt x="11141" y="40006"/>
                </a:lnTo>
                <a:lnTo>
                  <a:pt x="9744" y="35977"/>
                </a:lnTo>
                <a:lnTo>
                  <a:pt x="8949" y="31355"/>
                </a:lnTo>
                <a:lnTo>
                  <a:pt x="8949" y="28651"/>
                </a:lnTo>
                <a:lnTo>
                  <a:pt x="39996" y="28651"/>
                </a:lnTo>
                <a:lnTo>
                  <a:pt x="42325" y="27748"/>
                </a:lnTo>
                <a:lnTo>
                  <a:pt x="43353" y="24738"/>
                </a:lnTo>
                <a:lnTo>
                  <a:pt x="43353" y="19940"/>
                </a:lnTo>
                <a:lnTo>
                  <a:pt x="42961" y="16940"/>
                </a:lnTo>
                <a:close/>
              </a:path>
              <a:path w="43353" h="53657">
                <a:moveTo>
                  <a:pt x="9020" y="20105"/>
                </a:moveTo>
                <a:lnTo>
                  <a:pt x="9942" y="16369"/>
                </a:lnTo>
                <a:lnTo>
                  <a:pt x="11396" y="12927"/>
                </a:lnTo>
                <a:lnTo>
                  <a:pt x="14928" y="9093"/>
                </a:lnTo>
                <a:lnTo>
                  <a:pt x="18154" y="7415"/>
                </a:lnTo>
                <a:lnTo>
                  <a:pt x="22171" y="7011"/>
                </a:lnTo>
                <a:lnTo>
                  <a:pt x="26351" y="7011"/>
                </a:lnTo>
                <a:lnTo>
                  <a:pt x="26319" y="0"/>
                </a:lnTo>
                <a:lnTo>
                  <a:pt x="19155" y="0"/>
                </a:lnTo>
                <a:lnTo>
                  <a:pt x="16033" y="636"/>
                </a:lnTo>
                <a:lnTo>
                  <a:pt x="13251" y="1868"/>
                </a:lnTo>
                <a:lnTo>
                  <a:pt x="10443" y="3124"/>
                </a:lnTo>
                <a:lnTo>
                  <a:pt x="902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7943187" y="3965594"/>
            <a:ext cx="27518" cy="52931"/>
          </a:xfrm>
          <a:custGeom>
            <a:avLst/>
            <a:gdLst/>
            <a:ahLst/>
            <a:cxnLst/>
            <a:rect l="l" t="t" r="r" b="b"/>
            <a:pathLst>
              <a:path w="27518" h="52931">
                <a:moveTo>
                  <a:pt x="5872" y="52931"/>
                </a:moveTo>
                <a:lnTo>
                  <a:pt x="8625" y="51282"/>
                </a:lnTo>
                <a:lnTo>
                  <a:pt x="8625" y="19149"/>
                </a:lnTo>
                <a:lnTo>
                  <a:pt x="10970" y="15480"/>
                </a:lnTo>
                <a:lnTo>
                  <a:pt x="12989" y="12736"/>
                </a:lnTo>
                <a:lnTo>
                  <a:pt x="15822" y="9969"/>
                </a:lnTo>
                <a:lnTo>
                  <a:pt x="19231" y="8470"/>
                </a:lnTo>
                <a:lnTo>
                  <a:pt x="22143" y="8672"/>
                </a:lnTo>
                <a:lnTo>
                  <a:pt x="24808" y="9471"/>
                </a:lnTo>
                <a:lnTo>
                  <a:pt x="27453" y="8190"/>
                </a:lnTo>
                <a:lnTo>
                  <a:pt x="27518" y="3669"/>
                </a:lnTo>
                <a:lnTo>
                  <a:pt x="25232" y="684"/>
                </a:lnTo>
                <a:lnTo>
                  <a:pt x="22223" y="86"/>
                </a:lnTo>
                <a:lnTo>
                  <a:pt x="19657" y="0"/>
                </a:lnTo>
                <a:lnTo>
                  <a:pt x="16668" y="673"/>
                </a:lnTo>
                <a:lnTo>
                  <a:pt x="13641" y="2578"/>
                </a:lnTo>
                <a:lnTo>
                  <a:pt x="10307" y="6005"/>
                </a:lnTo>
                <a:lnTo>
                  <a:pt x="7791" y="9547"/>
                </a:lnTo>
                <a:lnTo>
                  <a:pt x="7791" y="2437"/>
                </a:lnTo>
                <a:lnTo>
                  <a:pt x="5833" y="835"/>
                </a:lnTo>
                <a:lnTo>
                  <a:pt x="3121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58" y="52931"/>
                </a:lnTo>
                <a:lnTo>
                  <a:pt x="587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7976786" y="3966372"/>
            <a:ext cx="44874" cy="52080"/>
          </a:xfrm>
          <a:custGeom>
            <a:avLst/>
            <a:gdLst/>
            <a:ahLst/>
            <a:cxnLst/>
            <a:rect l="l" t="t" r="r" b="b"/>
            <a:pathLst>
              <a:path w="44874" h="52080">
                <a:moveTo>
                  <a:pt x="525" y="3834"/>
                </a:moveTo>
                <a:lnTo>
                  <a:pt x="16535" y="50227"/>
                </a:lnTo>
                <a:lnTo>
                  <a:pt x="17122" y="51141"/>
                </a:lnTo>
                <a:lnTo>
                  <a:pt x="19847" y="52080"/>
                </a:lnTo>
                <a:lnTo>
                  <a:pt x="25775" y="52056"/>
                </a:lnTo>
                <a:lnTo>
                  <a:pt x="28375" y="50227"/>
                </a:lnTo>
                <a:lnTo>
                  <a:pt x="44456" y="3834"/>
                </a:lnTo>
                <a:lnTo>
                  <a:pt x="44874" y="1562"/>
                </a:lnTo>
                <a:lnTo>
                  <a:pt x="44874" y="1270"/>
                </a:lnTo>
                <a:lnTo>
                  <a:pt x="42311" y="0"/>
                </a:lnTo>
                <a:lnTo>
                  <a:pt x="39136" y="10"/>
                </a:lnTo>
                <a:lnTo>
                  <a:pt x="36071" y="1727"/>
                </a:lnTo>
                <a:lnTo>
                  <a:pt x="22936" y="41986"/>
                </a:lnTo>
                <a:lnTo>
                  <a:pt x="22575" y="41986"/>
                </a:lnTo>
                <a:lnTo>
                  <a:pt x="9267" y="1727"/>
                </a:lnTo>
                <a:lnTo>
                  <a:pt x="8665" y="698"/>
                </a:lnTo>
                <a:lnTo>
                  <a:pt x="6066" y="10"/>
                </a:lnTo>
                <a:lnTo>
                  <a:pt x="2758" y="0"/>
                </a:lnTo>
                <a:lnTo>
                  <a:pt x="0" y="1270"/>
                </a:lnTo>
                <a:lnTo>
                  <a:pt x="525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8032838" y="3946234"/>
            <a:ext cx="10676" cy="72290"/>
          </a:xfrm>
          <a:custGeom>
            <a:avLst/>
            <a:gdLst/>
            <a:ahLst/>
            <a:cxnLst/>
            <a:rect l="l" t="t" r="r" b="b"/>
            <a:pathLst>
              <a:path w="10676" h="72290">
                <a:moveTo>
                  <a:pt x="0" y="5410"/>
                </a:moveTo>
                <a:lnTo>
                  <a:pt x="370" y="8877"/>
                </a:lnTo>
                <a:lnTo>
                  <a:pt x="3265" y="10731"/>
                </a:lnTo>
                <a:lnTo>
                  <a:pt x="7358" y="10731"/>
                </a:lnTo>
                <a:lnTo>
                  <a:pt x="10299" y="8841"/>
                </a:lnTo>
                <a:lnTo>
                  <a:pt x="10676" y="5298"/>
                </a:lnTo>
                <a:lnTo>
                  <a:pt x="10309" y="1842"/>
                </a:lnTo>
                <a:lnTo>
                  <a:pt x="7404" y="0"/>
                </a:lnTo>
                <a:lnTo>
                  <a:pt x="3322" y="0"/>
                </a:lnTo>
                <a:lnTo>
                  <a:pt x="384" y="1893"/>
                </a:lnTo>
                <a:lnTo>
                  <a:pt x="0" y="5410"/>
                </a:lnTo>
                <a:close/>
              </a:path>
              <a:path w="10676" h="72290">
                <a:moveTo>
                  <a:pt x="1226" y="71376"/>
                </a:moveTo>
                <a:lnTo>
                  <a:pt x="3811" y="72290"/>
                </a:lnTo>
                <a:lnTo>
                  <a:pt x="6929" y="72290"/>
                </a:lnTo>
                <a:lnTo>
                  <a:pt x="9683" y="70638"/>
                </a:lnTo>
                <a:lnTo>
                  <a:pt x="9683" y="21794"/>
                </a:lnTo>
                <a:lnTo>
                  <a:pt x="9474" y="21095"/>
                </a:lnTo>
                <a:lnTo>
                  <a:pt x="6929" y="20156"/>
                </a:lnTo>
                <a:lnTo>
                  <a:pt x="3811" y="20156"/>
                </a:lnTo>
                <a:lnTo>
                  <a:pt x="1043" y="21794"/>
                </a:lnTo>
                <a:lnTo>
                  <a:pt x="1043" y="70638"/>
                </a:lnTo>
                <a:lnTo>
                  <a:pt x="1226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8057549" y="3965652"/>
            <a:ext cx="37190" cy="53596"/>
          </a:xfrm>
          <a:custGeom>
            <a:avLst/>
            <a:gdLst/>
            <a:ahLst/>
            <a:cxnLst/>
            <a:rect l="l" t="t" r="r" b="b"/>
            <a:pathLst>
              <a:path w="37190" h="53596">
                <a:moveTo>
                  <a:pt x="9006" y="20613"/>
                </a:moveTo>
                <a:lnTo>
                  <a:pt x="10111" y="15814"/>
                </a:lnTo>
                <a:lnTo>
                  <a:pt x="12344" y="12499"/>
                </a:lnTo>
                <a:lnTo>
                  <a:pt x="14550" y="9183"/>
                </a:lnTo>
                <a:lnTo>
                  <a:pt x="17736" y="7531"/>
                </a:lnTo>
                <a:lnTo>
                  <a:pt x="23914" y="7531"/>
                </a:lnTo>
                <a:lnTo>
                  <a:pt x="27161" y="8434"/>
                </a:lnTo>
                <a:lnTo>
                  <a:pt x="30948" y="10413"/>
                </a:lnTo>
                <a:lnTo>
                  <a:pt x="33548" y="12383"/>
                </a:lnTo>
                <a:lnTo>
                  <a:pt x="36499" y="12448"/>
                </a:lnTo>
                <a:lnTo>
                  <a:pt x="36968" y="9489"/>
                </a:lnTo>
                <a:lnTo>
                  <a:pt x="36708" y="6695"/>
                </a:lnTo>
                <a:lnTo>
                  <a:pt x="34368" y="3822"/>
                </a:lnTo>
                <a:lnTo>
                  <a:pt x="31452" y="2044"/>
                </a:lnTo>
                <a:lnTo>
                  <a:pt x="27773" y="712"/>
                </a:lnTo>
                <a:lnTo>
                  <a:pt x="24954" y="129"/>
                </a:lnTo>
                <a:lnTo>
                  <a:pt x="22002" y="0"/>
                </a:lnTo>
                <a:lnTo>
                  <a:pt x="18888" y="0"/>
                </a:lnTo>
                <a:lnTo>
                  <a:pt x="15994" y="535"/>
                </a:lnTo>
                <a:lnTo>
                  <a:pt x="13337" y="1601"/>
                </a:lnTo>
                <a:lnTo>
                  <a:pt x="10662" y="2666"/>
                </a:lnTo>
                <a:lnTo>
                  <a:pt x="8333" y="4305"/>
                </a:lnTo>
                <a:lnTo>
                  <a:pt x="4387" y="8714"/>
                </a:lnTo>
                <a:lnTo>
                  <a:pt x="2829" y="11544"/>
                </a:lnTo>
                <a:lnTo>
                  <a:pt x="1701" y="14986"/>
                </a:lnTo>
                <a:lnTo>
                  <a:pt x="575" y="18453"/>
                </a:lnTo>
                <a:lnTo>
                  <a:pt x="0" y="22581"/>
                </a:lnTo>
                <a:lnTo>
                  <a:pt x="0" y="31625"/>
                </a:lnTo>
                <a:lnTo>
                  <a:pt x="463" y="35369"/>
                </a:lnTo>
                <a:lnTo>
                  <a:pt x="1385" y="38609"/>
                </a:lnTo>
                <a:lnTo>
                  <a:pt x="2313" y="41846"/>
                </a:lnTo>
                <a:lnTo>
                  <a:pt x="3663" y="44564"/>
                </a:lnTo>
                <a:lnTo>
                  <a:pt x="5417" y="46789"/>
                </a:lnTo>
                <a:lnTo>
                  <a:pt x="9377" y="50712"/>
                </a:lnTo>
                <a:lnTo>
                  <a:pt x="11983" y="51868"/>
                </a:lnTo>
                <a:lnTo>
                  <a:pt x="14608" y="53035"/>
                </a:lnTo>
                <a:lnTo>
                  <a:pt x="17614" y="53596"/>
                </a:lnTo>
                <a:lnTo>
                  <a:pt x="22636" y="53596"/>
                </a:lnTo>
                <a:lnTo>
                  <a:pt x="25764" y="53113"/>
                </a:lnTo>
                <a:lnTo>
                  <a:pt x="28727" y="52362"/>
                </a:lnTo>
                <a:lnTo>
                  <a:pt x="31341" y="51320"/>
                </a:lnTo>
                <a:lnTo>
                  <a:pt x="34613" y="49377"/>
                </a:lnTo>
                <a:lnTo>
                  <a:pt x="36943" y="46522"/>
                </a:lnTo>
                <a:lnTo>
                  <a:pt x="37190" y="43779"/>
                </a:lnTo>
                <a:lnTo>
                  <a:pt x="37151" y="42443"/>
                </a:lnTo>
                <a:lnTo>
                  <a:pt x="35361" y="39664"/>
                </a:lnTo>
                <a:lnTo>
                  <a:pt x="32334" y="41936"/>
                </a:lnTo>
                <a:lnTo>
                  <a:pt x="28839" y="44211"/>
                </a:lnTo>
                <a:lnTo>
                  <a:pt x="25836" y="45518"/>
                </a:lnTo>
                <a:lnTo>
                  <a:pt x="22110" y="45849"/>
                </a:lnTo>
                <a:lnTo>
                  <a:pt x="18139" y="45453"/>
                </a:lnTo>
                <a:lnTo>
                  <a:pt x="14903" y="43905"/>
                </a:lnTo>
                <a:lnTo>
                  <a:pt x="12415" y="41122"/>
                </a:lnTo>
                <a:lnTo>
                  <a:pt x="10443" y="37555"/>
                </a:lnTo>
                <a:lnTo>
                  <a:pt x="9301" y="32816"/>
                </a:lnTo>
                <a:lnTo>
                  <a:pt x="9006" y="30063"/>
                </a:lnTo>
                <a:lnTo>
                  <a:pt x="9006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8105512" y="3965591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2" y="16940"/>
                </a:moveTo>
                <a:lnTo>
                  <a:pt x="42176" y="14136"/>
                </a:lnTo>
                <a:lnTo>
                  <a:pt x="41407" y="11328"/>
                </a:lnTo>
                <a:lnTo>
                  <a:pt x="38487" y="6821"/>
                </a:lnTo>
                <a:lnTo>
                  <a:pt x="34678" y="3073"/>
                </a:lnTo>
                <a:lnTo>
                  <a:pt x="32078" y="1842"/>
                </a:lnTo>
                <a:lnTo>
                  <a:pt x="29480" y="622"/>
                </a:lnTo>
                <a:lnTo>
                  <a:pt x="26319" y="0"/>
                </a:lnTo>
                <a:lnTo>
                  <a:pt x="26355" y="7011"/>
                </a:lnTo>
                <a:lnTo>
                  <a:pt x="29516" y="8343"/>
                </a:lnTo>
                <a:lnTo>
                  <a:pt x="31635" y="11022"/>
                </a:lnTo>
                <a:lnTo>
                  <a:pt x="33770" y="13690"/>
                </a:lnTo>
                <a:lnTo>
                  <a:pt x="34775" y="17387"/>
                </a:lnTo>
                <a:lnTo>
                  <a:pt x="34663" y="22085"/>
                </a:lnTo>
                <a:lnTo>
                  <a:pt x="8949" y="22085"/>
                </a:lnTo>
                <a:lnTo>
                  <a:pt x="9020" y="20105"/>
                </a:lnTo>
                <a:lnTo>
                  <a:pt x="10457" y="3124"/>
                </a:lnTo>
                <a:lnTo>
                  <a:pt x="8078" y="4902"/>
                </a:lnTo>
                <a:lnTo>
                  <a:pt x="4132" y="9589"/>
                </a:lnTo>
                <a:lnTo>
                  <a:pt x="2623" y="12419"/>
                </a:lnTo>
                <a:lnTo>
                  <a:pt x="1569" y="15760"/>
                </a:lnTo>
                <a:lnTo>
                  <a:pt x="528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0" y="35369"/>
                </a:lnTo>
                <a:lnTo>
                  <a:pt x="1518" y="38695"/>
                </a:lnTo>
                <a:lnTo>
                  <a:pt x="2537" y="42011"/>
                </a:lnTo>
                <a:lnTo>
                  <a:pt x="4030" y="44780"/>
                </a:lnTo>
                <a:lnTo>
                  <a:pt x="6018" y="46989"/>
                </a:lnTo>
                <a:lnTo>
                  <a:pt x="10457" y="50863"/>
                </a:lnTo>
                <a:lnTo>
                  <a:pt x="13384" y="51979"/>
                </a:lnTo>
                <a:lnTo>
                  <a:pt x="16289" y="53099"/>
                </a:lnTo>
                <a:lnTo>
                  <a:pt x="19683" y="53657"/>
                </a:lnTo>
                <a:lnTo>
                  <a:pt x="23572" y="53657"/>
                </a:lnTo>
                <a:lnTo>
                  <a:pt x="27899" y="53492"/>
                </a:lnTo>
                <a:lnTo>
                  <a:pt x="31859" y="52807"/>
                </a:lnTo>
                <a:lnTo>
                  <a:pt x="35081" y="51979"/>
                </a:lnTo>
                <a:lnTo>
                  <a:pt x="37814" y="51104"/>
                </a:lnTo>
                <a:lnTo>
                  <a:pt x="41050" y="48830"/>
                </a:lnTo>
                <a:lnTo>
                  <a:pt x="41370" y="46177"/>
                </a:lnTo>
                <a:lnTo>
                  <a:pt x="40805" y="43016"/>
                </a:lnTo>
                <a:lnTo>
                  <a:pt x="38087" y="43281"/>
                </a:lnTo>
                <a:lnTo>
                  <a:pt x="34919" y="44552"/>
                </a:lnTo>
                <a:lnTo>
                  <a:pt x="32125" y="45441"/>
                </a:lnTo>
                <a:lnTo>
                  <a:pt x="28619" y="46201"/>
                </a:lnTo>
                <a:lnTo>
                  <a:pt x="24367" y="46393"/>
                </a:lnTo>
                <a:lnTo>
                  <a:pt x="21534" y="46393"/>
                </a:lnTo>
                <a:lnTo>
                  <a:pt x="17160" y="45135"/>
                </a:lnTo>
                <a:lnTo>
                  <a:pt x="13608" y="43116"/>
                </a:lnTo>
                <a:lnTo>
                  <a:pt x="11145" y="40006"/>
                </a:lnTo>
                <a:lnTo>
                  <a:pt x="9744" y="35977"/>
                </a:lnTo>
                <a:lnTo>
                  <a:pt x="8949" y="31355"/>
                </a:lnTo>
                <a:lnTo>
                  <a:pt x="8949" y="28651"/>
                </a:lnTo>
                <a:lnTo>
                  <a:pt x="39996" y="28651"/>
                </a:lnTo>
                <a:lnTo>
                  <a:pt x="42339" y="27748"/>
                </a:lnTo>
                <a:lnTo>
                  <a:pt x="43369" y="24738"/>
                </a:lnTo>
                <a:lnTo>
                  <a:pt x="43369" y="19940"/>
                </a:lnTo>
                <a:lnTo>
                  <a:pt x="42972" y="16940"/>
                </a:lnTo>
                <a:close/>
              </a:path>
              <a:path w="43369" h="53657">
                <a:moveTo>
                  <a:pt x="9020" y="20105"/>
                </a:moveTo>
                <a:lnTo>
                  <a:pt x="9952" y="16369"/>
                </a:lnTo>
                <a:lnTo>
                  <a:pt x="11400" y="12927"/>
                </a:lnTo>
                <a:lnTo>
                  <a:pt x="14932" y="9093"/>
                </a:lnTo>
                <a:lnTo>
                  <a:pt x="18150" y="7415"/>
                </a:lnTo>
                <a:lnTo>
                  <a:pt x="22175" y="7011"/>
                </a:lnTo>
                <a:lnTo>
                  <a:pt x="26355" y="7011"/>
                </a:lnTo>
                <a:lnTo>
                  <a:pt x="26319" y="0"/>
                </a:lnTo>
                <a:lnTo>
                  <a:pt x="19159" y="0"/>
                </a:lnTo>
                <a:lnTo>
                  <a:pt x="16033" y="636"/>
                </a:lnTo>
                <a:lnTo>
                  <a:pt x="13251" y="1868"/>
                </a:lnTo>
                <a:lnTo>
                  <a:pt x="10457" y="3124"/>
                </a:lnTo>
                <a:lnTo>
                  <a:pt x="902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8188862" y="3965591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0"/>
                </a:moveTo>
                <a:lnTo>
                  <a:pt x="42177" y="14136"/>
                </a:lnTo>
                <a:lnTo>
                  <a:pt x="41403" y="11328"/>
                </a:lnTo>
                <a:lnTo>
                  <a:pt x="38498" y="6821"/>
                </a:lnTo>
                <a:lnTo>
                  <a:pt x="34674" y="3073"/>
                </a:lnTo>
                <a:lnTo>
                  <a:pt x="32076" y="1842"/>
                </a:lnTo>
                <a:lnTo>
                  <a:pt x="29476" y="622"/>
                </a:lnTo>
                <a:lnTo>
                  <a:pt x="26315" y="0"/>
                </a:lnTo>
                <a:lnTo>
                  <a:pt x="26352" y="7011"/>
                </a:lnTo>
                <a:lnTo>
                  <a:pt x="29516" y="8343"/>
                </a:lnTo>
                <a:lnTo>
                  <a:pt x="31633" y="11022"/>
                </a:lnTo>
                <a:lnTo>
                  <a:pt x="33768" y="13690"/>
                </a:lnTo>
                <a:lnTo>
                  <a:pt x="34772" y="17387"/>
                </a:lnTo>
                <a:lnTo>
                  <a:pt x="34674" y="22085"/>
                </a:lnTo>
                <a:lnTo>
                  <a:pt x="8945" y="22085"/>
                </a:lnTo>
                <a:lnTo>
                  <a:pt x="9018" y="20105"/>
                </a:lnTo>
                <a:lnTo>
                  <a:pt x="10454" y="3124"/>
                </a:lnTo>
                <a:lnTo>
                  <a:pt x="8078" y="4902"/>
                </a:lnTo>
                <a:lnTo>
                  <a:pt x="4128" y="9589"/>
                </a:lnTo>
                <a:lnTo>
                  <a:pt x="2621" y="12419"/>
                </a:lnTo>
                <a:lnTo>
                  <a:pt x="1581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4"/>
                </a:lnTo>
                <a:lnTo>
                  <a:pt x="511" y="35369"/>
                </a:lnTo>
                <a:lnTo>
                  <a:pt x="1516" y="38695"/>
                </a:lnTo>
                <a:lnTo>
                  <a:pt x="2534" y="42011"/>
                </a:lnTo>
                <a:lnTo>
                  <a:pt x="4032" y="44780"/>
                </a:lnTo>
                <a:lnTo>
                  <a:pt x="6015" y="46989"/>
                </a:lnTo>
                <a:lnTo>
                  <a:pt x="10468" y="50863"/>
                </a:lnTo>
                <a:lnTo>
                  <a:pt x="13381" y="51979"/>
                </a:lnTo>
                <a:lnTo>
                  <a:pt x="16300" y="53099"/>
                </a:lnTo>
                <a:lnTo>
                  <a:pt x="19685" y="53657"/>
                </a:lnTo>
                <a:lnTo>
                  <a:pt x="23569" y="53657"/>
                </a:lnTo>
                <a:lnTo>
                  <a:pt x="27896" y="53492"/>
                </a:lnTo>
                <a:lnTo>
                  <a:pt x="31856" y="52807"/>
                </a:lnTo>
                <a:lnTo>
                  <a:pt x="35092" y="51979"/>
                </a:lnTo>
                <a:lnTo>
                  <a:pt x="37810" y="51104"/>
                </a:lnTo>
                <a:lnTo>
                  <a:pt x="41061" y="48830"/>
                </a:lnTo>
                <a:lnTo>
                  <a:pt x="41381" y="46177"/>
                </a:lnTo>
                <a:lnTo>
                  <a:pt x="40802" y="43016"/>
                </a:lnTo>
                <a:lnTo>
                  <a:pt x="38084" y="43281"/>
                </a:lnTo>
                <a:lnTo>
                  <a:pt x="34931" y="44552"/>
                </a:lnTo>
                <a:lnTo>
                  <a:pt x="32123" y="45441"/>
                </a:lnTo>
                <a:lnTo>
                  <a:pt x="28616" y="46201"/>
                </a:lnTo>
                <a:lnTo>
                  <a:pt x="24378" y="46393"/>
                </a:lnTo>
                <a:lnTo>
                  <a:pt x="21535" y="46393"/>
                </a:lnTo>
                <a:lnTo>
                  <a:pt x="17157" y="45135"/>
                </a:lnTo>
                <a:lnTo>
                  <a:pt x="13604" y="43116"/>
                </a:lnTo>
                <a:lnTo>
                  <a:pt x="11153" y="40006"/>
                </a:lnTo>
                <a:lnTo>
                  <a:pt x="9745" y="35977"/>
                </a:lnTo>
                <a:lnTo>
                  <a:pt x="8945" y="31355"/>
                </a:lnTo>
                <a:lnTo>
                  <a:pt x="8945" y="28651"/>
                </a:lnTo>
                <a:lnTo>
                  <a:pt x="40007" y="28651"/>
                </a:lnTo>
                <a:lnTo>
                  <a:pt x="42336" y="27748"/>
                </a:lnTo>
                <a:lnTo>
                  <a:pt x="43365" y="24738"/>
                </a:lnTo>
                <a:lnTo>
                  <a:pt x="43365" y="19940"/>
                </a:lnTo>
                <a:lnTo>
                  <a:pt x="42972" y="16940"/>
                </a:lnTo>
                <a:close/>
              </a:path>
              <a:path w="43365" h="53657">
                <a:moveTo>
                  <a:pt x="9018" y="20105"/>
                </a:moveTo>
                <a:lnTo>
                  <a:pt x="9954" y="16369"/>
                </a:lnTo>
                <a:lnTo>
                  <a:pt x="11398" y="12927"/>
                </a:lnTo>
                <a:lnTo>
                  <a:pt x="14928" y="9093"/>
                </a:lnTo>
                <a:lnTo>
                  <a:pt x="18150" y="7415"/>
                </a:lnTo>
                <a:lnTo>
                  <a:pt x="22172" y="7011"/>
                </a:lnTo>
                <a:lnTo>
                  <a:pt x="26352" y="7011"/>
                </a:lnTo>
                <a:lnTo>
                  <a:pt x="26315" y="0"/>
                </a:lnTo>
                <a:lnTo>
                  <a:pt x="19166" y="0"/>
                </a:lnTo>
                <a:lnTo>
                  <a:pt x="16031" y="636"/>
                </a:lnTo>
                <a:lnTo>
                  <a:pt x="13251" y="1868"/>
                </a:lnTo>
                <a:lnTo>
                  <a:pt x="10454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8248380" y="3965591"/>
            <a:ext cx="40594" cy="52933"/>
          </a:xfrm>
          <a:custGeom>
            <a:avLst/>
            <a:gdLst/>
            <a:ahLst/>
            <a:cxnLst/>
            <a:rect l="l" t="t" r="r" b="b"/>
            <a:pathLst>
              <a:path w="40594" h="52933">
                <a:moveTo>
                  <a:pt x="31954" y="22679"/>
                </a:moveTo>
                <a:lnTo>
                  <a:pt x="31954" y="51281"/>
                </a:lnTo>
                <a:lnTo>
                  <a:pt x="32162" y="52019"/>
                </a:lnTo>
                <a:lnTo>
                  <a:pt x="34711" y="52933"/>
                </a:lnTo>
                <a:lnTo>
                  <a:pt x="37825" y="52933"/>
                </a:lnTo>
                <a:lnTo>
                  <a:pt x="40594" y="51281"/>
                </a:lnTo>
                <a:lnTo>
                  <a:pt x="40594" y="18021"/>
                </a:lnTo>
                <a:lnTo>
                  <a:pt x="40313" y="15036"/>
                </a:lnTo>
                <a:lnTo>
                  <a:pt x="39161" y="10093"/>
                </a:lnTo>
                <a:lnTo>
                  <a:pt x="36871" y="6069"/>
                </a:lnTo>
                <a:lnTo>
                  <a:pt x="33808" y="2767"/>
                </a:lnTo>
                <a:lnTo>
                  <a:pt x="29517" y="557"/>
                </a:lnTo>
                <a:lnTo>
                  <a:pt x="26882" y="0"/>
                </a:lnTo>
                <a:lnTo>
                  <a:pt x="21035" y="0"/>
                </a:lnTo>
                <a:lnTo>
                  <a:pt x="18385" y="722"/>
                </a:lnTo>
                <a:lnTo>
                  <a:pt x="15750" y="2145"/>
                </a:lnTo>
                <a:lnTo>
                  <a:pt x="13115" y="3567"/>
                </a:lnTo>
                <a:lnTo>
                  <a:pt x="10468" y="5828"/>
                </a:lnTo>
                <a:lnTo>
                  <a:pt x="7805" y="8902"/>
                </a:lnTo>
                <a:lnTo>
                  <a:pt x="7805" y="2437"/>
                </a:lnTo>
                <a:lnTo>
                  <a:pt x="5847" y="838"/>
                </a:lnTo>
                <a:lnTo>
                  <a:pt x="3125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68" y="52933"/>
                </a:lnTo>
                <a:lnTo>
                  <a:pt x="5894" y="52933"/>
                </a:lnTo>
                <a:lnTo>
                  <a:pt x="8655" y="51281"/>
                </a:lnTo>
                <a:lnTo>
                  <a:pt x="8655" y="17142"/>
                </a:lnTo>
                <a:lnTo>
                  <a:pt x="11019" y="14071"/>
                </a:lnTo>
                <a:lnTo>
                  <a:pt x="15458" y="10158"/>
                </a:lnTo>
                <a:lnTo>
                  <a:pt x="19782" y="7757"/>
                </a:lnTo>
                <a:lnTo>
                  <a:pt x="23619" y="7757"/>
                </a:lnTo>
                <a:lnTo>
                  <a:pt x="27637" y="9384"/>
                </a:lnTo>
                <a:lnTo>
                  <a:pt x="30286" y="12801"/>
                </a:lnTo>
                <a:lnTo>
                  <a:pt x="31316" y="15961"/>
                </a:lnTo>
                <a:lnTo>
                  <a:pt x="31954" y="19899"/>
                </a:lnTo>
                <a:lnTo>
                  <a:pt x="31954" y="226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8300934" y="3953304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3" y="1703"/>
                </a:moveTo>
                <a:lnTo>
                  <a:pt x="16750" y="993"/>
                </a:lnTo>
                <a:lnTo>
                  <a:pt x="14204" y="0"/>
                </a:lnTo>
                <a:lnTo>
                  <a:pt x="11087" y="0"/>
                </a:lnTo>
                <a:lnTo>
                  <a:pt x="8333" y="1703"/>
                </a:lnTo>
                <a:lnTo>
                  <a:pt x="8333" y="13323"/>
                </a:lnTo>
                <a:lnTo>
                  <a:pt x="1788" y="13323"/>
                </a:lnTo>
                <a:lnTo>
                  <a:pt x="341" y="14467"/>
                </a:lnTo>
                <a:lnTo>
                  <a:pt x="0" y="17056"/>
                </a:lnTo>
                <a:lnTo>
                  <a:pt x="1738" y="20754"/>
                </a:lnTo>
                <a:lnTo>
                  <a:pt x="8333" y="20754"/>
                </a:lnTo>
                <a:lnTo>
                  <a:pt x="8333" y="52120"/>
                </a:lnTo>
                <a:lnTo>
                  <a:pt x="9089" y="56642"/>
                </a:lnTo>
                <a:lnTo>
                  <a:pt x="10403" y="60440"/>
                </a:lnTo>
                <a:lnTo>
                  <a:pt x="12649" y="63158"/>
                </a:lnTo>
                <a:lnTo>
                  <a:pt x="15821" y="64846"/>
                </a:lnTo>
                <a:lnTo>
                  <a:pt x="19655" y="65850"/>
                </a:lnTo>
                <a:lnTo>
                  <a:pt x="24512" y="65674"/>
                </a:lnTo>
                <a:lnTo>
                  <a:pt x="27503" y="65112"/>
                </a:lnTo>
                <a:lnTo>
                  <a:pt x="30455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9011" y="56757"/>
                </a:lnTo>
                <a:lnTo>
                  <a:pt x="26351" y="57787"/>
                </a:lnTo>
                <a:lnTo>
                  <a:pt x="23568" y="58193"/>
                </a:lnTo>
                <a:lnTo>
                  <a:pt x="19363" y="57330"/>
                </a:lnTo>
                <a:lnTo>
                  <a:pt x="17448" y="53898"/>
                </a:lnTo>
                <a:lnTo>
                  <a:pt x="16973" y="51346"/>
                </a:lnTo>
                <a:lnTo>
                  <a:pt x="16973" y="20754"/>
                </a:lnTo>
                <a:lnTo>
                  <a:pt x="29072" y="20754"/>
                </a:lnTo>
                <a:lnTo>
                  <a:pt x="30638" y="19306"/>
                </a:lnTo>
                <a:lnTo>
                  <a:pt x="30801" y="16372"/>
                </a:lnTo>
                <a:lnTo>
                  <a:pt x="29072" y="13323"/>
                </a:lnTo>
                <a:lnTo>
                  <a:pt x="16973" y="13323"/>
                </a:lnTo>
                <a:lnTo>
                  <a:pt x="1697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8342701" y="3965591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62" y="16940"/>
                </a:moveTo>
                <a:lnTo>
                  <a:pt x="42181" y="14136"/>
                </a:lnTo>
                <a:lnTo>
                  <a:pt x="41393" y="11328"/>
                </a:lnTo>
                <a:lnTo>
                  <a:pt x="38491" y="6821"/>
                </a:lnTo>
                <a:lnTo>
                  <a:pt x="34664" y="3073"/>
                </a:lnTo>
                <a:lnTo>
                  <a:pt x="32064" y="1842"/>
                </a:lnTo>
                <a:lnTo>
                  <a:pt x="29466" y="622"/>
                </a:lnTo>
                <a:lnTo>
                  <a:pt x="26319" y="0"/>
                </a:lnTo>
                <a:lnTo>
                  <a:pt x="26352" y="7011"/>
                </a:lnTo>
                <a:lnTo>
                  <a:pt x="29505" y="8343"/>
                </a:lnTo>
                <a:lnTo>
                  <a:pt x="31636" y="11022"/>
                </a:lnTo>
                <a:lnTo>
                  <a:pt x="33757" y="13690"/>
                </a:lnTo>
                <a:lnTo>
                  <a:pt x="34761" y="17387"/>
                </a:lnTo>
                <a:lnTo>
                  <a:pt x="34664" y="22085"/>
                </a:lnTo>
                <a:lnTo>
                  <a:pt x="8949" y="22085"/>
                </a:lnTo>
                <a:lnTo>
                  <a:pt x="9022" y="20105"/>
                </a:lnTo>
                <a:lnTo>
                  <a:pt x="10443" y="3124"/>
                </a:lnTo>
                <a:lnTo>
                  <a:pt x="8068" y="4902"/>
                </a:lnTo>
                <a:lnTo>
                  <a:pt x="4118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4" y="35369"/>
                </a:lnTo>
                <a:lnTo>
                  <a:pt x="1504" y="38695"/>
                </a:lnTo>
                <a:lnTo>
                  <a:pt x="2523" y="42011"/>
                </a:lnTo>
                <a:lnTo>
                  <a:pt x="4020" y="44780"/>
                </a:lnTo>
                <a:lnTo>
                  <a:pt x="6019" y="46989"/>
                </a:lnTo>
                <a:lnTo>
                  <a:pt x="10458" y="50863"/>
                </a:lnTo>
                <a:lnTo>
                  <a:pt x="13370" y="51979"/>
                </a:lnTo>
                <a:lnTo>
                  <a:pt x="16290" y="53099"/>
                </a:lnTo>
                <a:lnTo>
                  <a:pt x="19673" y="53657"/>
                </a:lnTo>
                <a:lnTo>
                  <a:pt x="23558" y="53657"/>
                </a:lnTo>
                <a:lnTo>
                  <a:pt x="27900" y="53492"/>
                </a:lnTo>
                <a:lnTo>
                  <a:pt x="31845" y="52807"/>
                </a:lnTo>
                <a:lnTo>
                  <a:pt x="35082" y="51979"/>
                </a:lnTo>
                <a:lnTo>
                  <a:pt x="37800" y="51104"/>
                </a:lnTo>
                <a:lnTo>
                  <a:pt x="41051" y="48830"/>
                </a:lnTo>
                <a:lnTo>
                  <a:pt x="41371" y="46177"/>
                </a:lnTo>
                <a:lnTo>
                  <a:pt x="40791" y="43016"/>
                </a:lnTo>
                <a:lnTo>
                  <a:pt x="38073" y="43281"/>
                </a:lnTo>
                <a:lnTo>
                  <a:pt x="34919" y="44552"/>
                </a:lnTo>
                <a:lnTo>
                  <a:pt x="32115" y="45441"/>
                </a:lnTo>
                <a:lnTo>
                  <a:pt x="28609" y="46201"/>
                </a:lnTo>
                <a:lnTo>
                  <a:pt x="24368" y="46393"/>
                </a:lnTo>
                <a:lnTo>
                  <a:pt x="21523" y="46393"/>
                </a:lnTo>
                <a:lnTo>
                  <a:pt x="17150" y="45135"/>
                </a:lnTo>
                <a:lnTo>
                  <a:pt x="13594" y="43116"/>
                </a:lnTo>
                <a:lnTo>
                  <a:pt x="11141" y="40006"/>
                </a:lnTo>
                <a:lnTo>
                  <a:pt x="9744" y="35977"/>
                </a:lnTo>
                <a:lnTo>
                  <a:pt x="8949" y="31355"/>
                </a:lnTo>
                <a:lnTo>
                  <a:pt x="8949" y="28651"/>
                </a:lnTo>
                <a:lnTo>
                  <a:pt x="39996" y="28651"/>
                </a:lnTo>
                <a:lnTo>
                  <a:pt x="42325" y="27748"/>
                </a:lnTo>
                <a:lnTo>
                  <a:pt x="43355" y="24738"/>
                </a:lnTo>
                <a:lnTo>
                  <a:pt x="43355" y="19940"/>
                </a:lnTo>
                <a:lnTo>
                  <a:pt x="42962" y="16940"/>
                </a:lnTo>
                <a:close/>
              </a:path>
              <a:path w="43355" h="53657">
                <a:moveTo>
                  <a:pt x="9022" y="20105"/>
                </a:moveTo>
                <a:lnTo>
                  <a:pt x="9940" y="16369"/>
                </a:lnTo>
                <a:lnTo>
                  <a:pt x="11398" y="12927"/>
                </a:lnTo>
                <a:lnTo>
                  <a:pt x="14918" y="9093"/>
                </a:lnTo>
                <a:lnTo>
                  <a:pt x="18144" y="7415"/>
                </a:lnTo>
                <a:lnTo>
                  <a:pt x="22161" y="7011"/>
                </a:lnTo>
                <a:lnTo>
                  <a:pt x="26352" y="7011"/>
                </a:lnTo>
                <a:lnTo>
                  <a:pt x="26319" y="0"/>
                </a:lnTo>
                <a:lnTo>
                  <a:pt x="19155" y="0"/>
                </a:lnTo>
                <a:lnTo>
                  <a:pt x="16035" y="636"/>
                </a:lnTo>
                <a:lnTo>
                  <a:pt x="13237" y="1868"/>
                </a:lnTo>
                <a:lnTo>
                  <a:pt x="10443" y="3124"/>
                </a:lnTo>
                <a:lnTo>
                  <a:pt x="9022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8402215" y="3965594"/>
            <a:ext cx="27518" cy="52931"/>
          </a:xfrm>
          <a:custGeom>
            <a:avLst/>
            <a:gdLst/>
            <a:ahLst/>
            <a:cxnLst/>
            <a:rect l="l" t="t" r="r" b="b"/>
            <a:pathLst>
              <a:path w="27518" h="52931">
                <a:moveTo>
                  <a:pt x="5882" y="52931"/>
                </a:moveTo>
                <a:lnTo>
                  <a:pt x="8641" y="51282"/>
                </a:lnTo>
                <a:lnTo>
                  <a:pt x="8641" y="19149"/>
                </a:lnTo>
                <a:lnTo>
                  <a:pt x="10984" y="15480"/>
                </a:lnTo>
                <a:lnTo>
                  <a:pt x="13003" y="12736"/>
                </a:lnTo>
                <a:lnTo>
                  <a:pt x="15822" y="9969"/>
                </a:lnTo>
                <a:lnTo>
                  <a:pt x="19231" y="8470"/>
                </a:lnTo>
                <a:lnTo>
                  <a:pt x="22158" y="8672"/>
                </a:lnTo>
                <a:lnTo>
                  <a:pt x="24808" y="9471"/>
                </a:lnTo>
                <a:lnTo>
                  <a:pt x="27453" y="8190"/>
                </a:lnTo>
                <a:lnTo>
                  <a:pt x="27518" y="3669"/>
                </a:lnTo>
                <a:lnTo>
                  <a:pt x="25239" y="684"/>
                </a:lnTo>
                <a:lnTo>
                  <a:pt x="22233" y="86"/>
                </a:lnTo>
                <a:lnTo>
                  <a:pt x="19671" y="0"/>
                </a:lnTo>
                <a:lnTo>
                  <a:pt x="16678" y="673"/>
                </a:lnTo>
                <a:lnTo>
                  <a:pt x="13655" y="2578"/>
                </a:lnTo>
                <a:lnTo>
                  <a:pt x="10318" y="6005"/>
                </a:lnTo>
                <a:lnTo>
                  <a:pt x="7805" y="9547"/>
                </a:lnTo>
                <a:lnTo>
                  <a:pt x="7805" y="2437"/>
                </a:lnTo>
                <a:lnTo>
                  <a:pt x="5847" y="835"/>
                </a:lnTo>
                <a:lnTo>
                  <a:pt x="3121" y="759"/>
                </a:lnTo>
                <a:lnTo>
                  <a:pt x="0" y="2437"/>
                </a:lnTo>
                <a:lnTo>
                  <a:pt x="0" y="51282"/>
                </a:lnTo>
                <a:lnTo>
                  <a:pt x="194" y="52006"/>
                </a:lnTo>
                <a:lnTo>
                  <a:pt x="2768" y="52931"/>
                </a:lnTo>
                <a:lnTo>
                  <a:pt x="588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8442046" y="3965583"/>
            <a:ext cx="43365" cy="72367"/>
          </a:xfrm>
          <a:custGeom>
            <a:avLst/>
            <a:gdLst/>
            <a:ahLst/>
            <a:cxnLst/>
            <a:rect l="l" t="t" r="r" b="b"/>
            <a:pathLst>
              <a:path w="43365" h="72367">
                <a:moveTo>
                  <a:pt x="0" y="2451"/>
                </a:moveTo>
                <a:lnTo>
                  <a:pt x="0" y="70664"/>
                </a:lnTo>
                <a:lnTo>
                  <a:pt x="194" y="71413"/>
                </a:lnTo>
                <a:lnTo>
                  <a:pt x="2768" y="72367"/>
                </a:lnTo>
                <a:lnTo>
                  <a:pt x="5896" y="72367"/>
                </a:lnTo>
                <a:lnTo>
                  <a:pt x="8643" y="70664"/>
                </a:lnTo>
                <a:lnTo>
                  <a:pt x="8643" y="46241"/>
                </a:lnTo>
                <a:lnTo>
                  <a:pt x="9903" y="47513"/>
                </a:lnTo>
                <a:lnTo>
                  <a:pt x="13323" y="50496"/>
                </a:lnTo>
                <a:lnTo>
                  <a:pt x="16729" y="52501"/>
                </a:lnTo>
                <a:lnTo>
                  <a:pt x="20260" y="53531"/>
                </a:lnTo>
                <a:lnTo>
                  <a:pt x="22946" y="53672"/>
                </a:lnTo>
                <a:lnTo>
                  <a:pt x="26229" y="53672"/>
                </a:lnTo>
                <a:lnTo>
                  <a:pt x="29135" y="53035"/>
                </a:lnTo>
                <a:lnTo>
                  <a:pt x="31683" y="51742"/>
                </a:lnTo>
                <a:lnTo>
                  <a:pt x="34235" y="50457"/>
                </a:lnTo>
                <a:lnTo>
                  <a:pt x="33732" y="33922"/>
                </a:lnTo>
                <a:lnTo>
                  <a:pt x="32569" y="38188"/>
                </a:lnTo>
                <a:lnTo>
                  <a:pt x="30618" y="41809"/>
                </a:lnTo>
                <a:lnTo>
                  <a:pt x="27799" y="44336"/>
                </a:lnTo>
                <a:lnTo>
                  <a:pt x="24368" y="45961"/>
                </a:lnTo>
                <a:lnTo>
                  <a:pt x="19843" y="45961"/>
                </a:lnTo>
                <a:lnTo>
                  <a:pt x="15444" y="43588"/>
                </a:lnTo>
                <a:lnTo>
                  <a:pt x="11041" y="39690"/>
                </a:lnTo>
                <a:lnTo>
                  <a:pt x="8643" y="36691"/>
                </a:lnTo>
                <a:lnTo>
                  <a:pt x="8643" y="17272"/>
                </a:lnTo>
                <a:lnTo>
                  <a:pt x="7599" y="9018"/>
                </a:lnTo>
                <a:lnTo>
                  <a:pt x="7599" y="2451"/>
                </a:lnTo>
                <a:lnTo>
                  <a:pt x="6065" y="914"/>
                </a:lnTo>
                <a:lnTo>
                  <a:pt x="3074" y="777"/>
                </a:lnTo>
                <a:lnTo>
                  <a:pt x="0" y="2451"/>
                </a:lnTo>
                <a:close/>
              </a:path>
              <a:path w="43365" h="72367">
                <a:moveTo>
                  <a:pt x="8643" y="17272"/>
                </a:moveTo>
                <a:lnTo>
                  <a:pt x="10025" y="15494"/>
                </a:lnTo>
                <a:lnTo>
                  <a:pt x="12550" y="12790"/>
                </a:lnTo>
                <a:lnTo>
                  <a:pt x="16080" y="9856"/>
                </a:lnTo>
                <a:lnTo>
                  <a:pt x="19392" y="8229"/>
                </a:lnTo>
                <a:lnTo>
                  <a:pt x="22722" y="7721"/>
                </a:lnTo>
                <a:lnTo>
                  <a:pt x="26845" y="8254"/>
                </a:lnTo>
                <a:lnTo>
                  <a:pt x="29872" y="10429"/>
                </a:lnTo>
                <a:lnTo>
                  <a:pt x="31968" y="13680"/>
                </a:lnTo>
                <a:lnTo>
                  <a:pt x="33497" y="17564"/>
                </a:lnTo>
                <a:lnTo>
                  <a:pt x="34221" y="22226"/>
                </a:lnTo>
                <a:lnTo>
                  <a:pt x="34419" y="27139"/>
                </a:lnTo>
                <a:lnTo>
                  <a:pt x="34419" y="29425"/>
                </a:lnTo>
                <a:lnTo>
                  <a:pt x="33732" y="33922"/>
                </a:lnTo>
                <a:lnTo>
                  <a:pt x="34235" y="50457"/>
                </a:lnTo>
                <a:lnTo>
                  <a:pt x="36377" y="48628"/>
                </a:lnTo>
                <a:lnTo>
                  <a:pt x="39837" y="43891"/>
                </a:lnTo>
                <a:lnTo>
                  <a:pt x="41148" y="41010"/>
                </a:lnTo>
                <a:lnTo>
                  <a:pt x="42029" y="37605"/>
                </a:lnTo>
                <a:lnTo>
                  <a:pt x="42925" y="34213"/>
                </a:lnTo>
                <a:lnTo>
                  <a:pt x="43365" y="30379"/>
                </a:lnTo>
                <a:lnTo>
                  <a:pt x="43365" y="22567"/>
                </a:lnTo>
                <a:lnTo>
                  <a:pt x="43023" y="19202"/>
                </a:lnTo>
                <a:lnTo>
                  <a:pt x="42325" y="16041"/>
                </a:lnTo>
                <a:lnTo>
                  <a:pt x="41626" y="12880"/>
                </a:lnTo>
                <a:lnTo>
                  <a:pt x="40510" y="10097"/>
                </a:lnTo>
                <a:lnTo>
                  <a:pt x="39001" y="7721"/>
                </a:lnTo>
                <a:lnTo>
                  <a:pt x="35520" y="3455"/>
                </a:lnTo>
                <a:lnTo>
                  <a:pt x="30689" y="698"/>
                </a:lnTo>
                <a:lnTo>
                  <a:pt x="27788" y="0"/>
                </a:lnTo>
                <a:lnTo>
                  <a:pt x="24368" y="0"/>
                </a:lnTo>
                <a:lnTo>
                  <a:pt x="21304" y="204"/>
                </a:lnTo>
                <a:lnTo>
                  <a:pt x="18472" y="953"/>
                </a:lnTo>
                <a:lnTo>
                  <a:pt x="15750" y="2260"/>
                </a:lnTo>
                <a:lnTo>
                  <a:pt x="13064" y="3938"/>
                </a:lnTo>
                <a:lnTo>
                  <a:pt x="10417" y="6184"/>
                </a:lnTo>
                <a:lnTo>
                  <a:pt x="7599" y="9018"/>
                </a:lnTo>
                <a:lnTo>
                  <a:pt x="8643" y="172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8500899" y="3965594"/>
            <a:ext cx="27518" cy="52931"/>
          </a:xfrm>
          <a:custGeom>
            <a:avLst/>
            <a:gdLst/>
            <a:ahLst/>
            <a:cxnLst/>
            <a:rect l="l" t="t" r="r" b="b"/>
            <a:pathLst>
              <a:path w="27518" h="52931">
                <a:moveTo>
                  <a:pt x="5867" y="52931"/>
                </a:moveTo>
                <a:lnTo>
                  <a:pt x="8625" y="51282"/>
                </a:lnTo>
                <a:lnTo>
                  <a:pt x="8625" y="19149"/>
                </a:lnTo>
                <a:lnTo>
                  <a:pt x="10968" y="15480"/>
                </a:lnTo>
                <a:lnTo>
                  <a:pt x="12992" y="12736"/>
                </a:lnTo>
                <a:lnTo>
                  <a:pt x="15821" y="9969"/>
                </a:lnTo>
                <a:lnTo>
                  <a:pt x="19230" y="8470"/>
                </a:lnTo>
                <a:lnTo>
                  <a:pt x="22146" y="8672"/>
                </a:lnTo>
                <a:lnTo>
                  <a:pt x="24806" y="9471"/>
                </a:lnTo>
                <a:lnTo>
                  <a:pt x="27457" y="8190"/>
                </a:lnTo>
                <a:lnTo>
                  <a:pt x="27518" y="3669"/>
                </a:lnTo>
                <a:lnTo>
                  <a:pt x="25236" y="684"/>
                </a:lnTo>
                <a:lnTo>
                  <a:pt x="22222" y="86"/>
                </a:lnTo>
                <a:lnTo>
                  <a:pt x="19659" y="0"/>
                </a:lnTo>
                <a:lnTo>
                  <a:pt x="16667" y="673"/>
                </a:lnTo>
                <a:lnTo>
                  <a:pt x="13639" y="2578"/>
                </a:lnTo>
                <a:lnTo>
                  <a:pt x="10309" y="6005"/>
                </a:lnTo>
                <a:lnTo>
                  <a:pt x="7793" y="9547"/>
                </a:lnTo>
                <a:lnTo>
                  <a:pt x="7793" y="2437"/>
                </a:lnTo>
                <a:lnTo>
                  <a:pt x="5831" y="835"/>
                </a:lnTo>
                <a:lnTo>
                  <a:pt x="3124" y="759"/>
                </a:lnTo>
                <a:lnTo>
                  <a:pt x="0" y="2437"/>
                </a:lnTo>
                <a:lnTo>
                  <a:pt x="0" y="51282"/>
                </a:lnTo>
                <a:lnTo>
                  <a:pt x="182" y="52006"/>
                </a:lnTo>
                <a:lnTo>
                  <a:pt x="2753" y="52931"/>
                </a:lnTo>
                <a:lnTo>
                  <a:pt x="5867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8539681" y="3946234"/>
            <a:ext cx="10688" cy="72290"/>
          </a:xfrm>
          <a:custGeom>
            <a:avLst/>
            <a:gdLst/>
            <a:ahLst/>
            <a:cxnLst/>
            <a:rect l="l" t="t" r="r" b="b"/>
            <a:pathLst>
              <a:path w="10688" h="72290">
                <a:moveTo>
                  <a:pt x="0" y="5410"/>
                </a:moveTo>
                <a:lnTo>
                  <a:pt x="364" y="8877"/>
                </a:lnTo>
                <a:lnTo>
                  <a:pt x="3268" y="10731"/>
                </a:lnTo>
                <a:lnTo>
                  <a:pt x="7352" y="10731"/>
                </a:lnTo>
                <a:lnTo>
                  <a:pt x="10295" y="8841"/>
                </a:lnTo>
                <a:lnTo>
                  <a:pt x="10688" y="5298"/>
                </a:lnTo>
                <a:lnTo>
                  <a:pt x="10307" y="1842"/>
                </a:lnTo>
                <a:lnTo>
                  <a:pt x="7416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88" h="72290">
                <a:moveTo>
                  <a:pt x="1238" y="71376"/>
                </a:moveTo>
                <a:lnTo>
                  <a:pt x="3812" y="72290"/>
                </a:lnTo>
                <a:lnTo>
                  <a:pt x="6926" y="72290"/>
                </a:lnTo>
                <a:lnTo>
                  <a:pt x="9681" y="70638"/>
                </a:lnTo>
                <a:lnTo>
                  <a:pt x="9681" y="21794"/>
                </a:lnTo>
                <a:lnTo>
                  <a:pt x="9475" y="21095"/>
                </a:lnTo>
                <a:lnTo>
                  <a:pt x="6926" y="20156"/>
                </a:lnTo>
                <a:lnTo>
                  <a:pt x="3812" y="20156"/>
                </a:lnTo>
                <a:lnTo>
                  <a:pt x="1051" y="21794"/>
                </a:lnTo>
                <a:lnTo>
                  <a:pt x="1051" y="70638"/>
                </a:lnTo>
                <a:lnTo>
                  <a:pt x="1238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8563917" y="3965591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4" y="52221"/>
                </a:moveTo>
                <a:lnTo>
                  <a:pt x="8578" y="52998"/>
                </a:lnTo>
                <a:lnTo>
                  <a:pt x="11606" y="53531"/>
                </a:lnTo>
                <a:lnTo>
                  <a:pt x="17600" y="53657"/>
                </a:lnTo>
                <a:lnTo>
                  <a:pt x="20099" y="53326"/>
                </a:lnTo>
                <a:lnTo>
                  <a:pt x="24639" y="51954"/>
                </a:lnTo>
                <a:lnTo>
                  <a:pt x="28242" y="49593"/>
                </a:lnTo>
                <a:lnTo>
                  <a:pt x="31132" y="46622"/>
                </a:lnTo>
                <a:lnTo>
                  <a:pt x="32922" y="42710"/>
                </a:lnTo>
                <a:lnTo>
                  <a:pt x="33361" y="37986"/>
                </a:lnTo>
                <a:lnTo>
                  <a:pt x="33361" y="35891"/>
                </a:lnTo>
                <a:lnTo>
                  <a:pt x="32345" y="32550"/>
                </a:lnTo>
                <a:lnTo>
                  <a:pt x="30761" y="29742"/>
                </a:lnTo>
                <a:lnTo>
                  <a:pt x="27249" y="26643"/>
                </a:lnTo>
                <a:lnTo>
                  <a:pt x="24354" y="25120"/>
                </a:lnTo>
                <a:lnTo>
                  <a:pt x="21398" y="23823"/>
                </a:lnTo>
                <a:lnTo>
                  <a:pt x="18460" y="22607"/>
                </a:lnTo>
                <a:lnTo>
                  <a:pt x="15603" y="21451"/>
                </a:lnTo>
                <a:lnTo>
                  <a:pt x="12085" y="19356"/>
                </a:lnTo>
                <a:lnTo>
                  <a:pt x="9781" y="16584"/>
                </a:lnTo>
                <a:lnTo>
                  <a:pt x="9436" y="13996"/>
                </a:lnTo>
                <a:lnTo>
                  <a:pt x="9989" y="11188"/>
                </a:lnTo>
                <a:lnTo>
                  <a:pt x="12316" y="8294"/>
                </a:lnTo>
                <a:lnTo>
                  <a:pt x="15469" y="7113"/>
                </a:lnTo>
                <a:lnTo>
                  <a:pt x="18238" y="6946"/>
                </a:lnTo>
                <a:lnTo>
                  <a:pt x="21341" y="7138"/>
                </a:lnTo>
                <a:lnTo>
                  <a:pt x="24977" y="8369"/>
                </a:lnTo>
                <a:lnTo>
                  <a:pt x="27641" y="9690"/>
                </a:lnTo>
                <a:lnTo>
                  <a:pt x="30618" y="9881"/>
                </a:lnTo>
                <a:lnTo>
                  <a:pt x="30960" y="7162"/>
                </a:lnTo>
                <a:lnTo>
                  <a:pt x="30665" y="4419"/>
                </a:lnTo>
                <a:lnTo>
                  <a:pt x="28105" y="2209"/>
                </a:lnTo>
                <a:lnTo>
                  <a:pt x="25506" y="1144"/>
                </a:lnTo>
                <a:lnTo>
                  <a:pt x="22111" y="330"/>
                </a:lnTo>
                <a:lnTo>
                  <a:pt x="18334" y="0"/>
                </a:lnTo>
                <a:lnTo>
                  <a:pt x="15469" y="0"/>
                </a:lnTo>
                <a:lnTo>
                  <a:pt x="12967" y="406"/>
                </a:lnTo>
                <a:lnTo>
                  <a:pt x="8665" y="1993"/>
                </a:lnTo>
                <a:lnTo>
                  <a:pt x="5454" y="4380"/>
                </a:lnTo>
                <a:lnTo>
                  <a:pt x="2952" y="7225"/>
                </a:lnTo>
                <a:lnTo>
                  <a:pt x="1518" y="10731"/>
                </a:lnTo>
                <a:lnTo>
                  <a:pt x="1163" y="14489"/>
                </a:lnTo>
                <a:lnTo>
                  <a:pt x="1494" y="18528"/>
                </a:lnTo>
                <a:lnTo>
                  <a:pt x="2866" y="21642"/>
                </a:lnTo>
                <a:lnTo>
                  <a:pt x="6004" y="25210"/>
                </a:lnTo>
                <a:lnTo>
                  <a:pt x="8665" y="26949"/>
                </a:lnTo>
                <a:lnTo>
                  <a:pt x="11545" y="28421"/>
                </a:lnTo>
                <a:lnTo>
                  <a:pt x="14497" y="29655"/>
                </a:lnTo>
                <a:lnTo>
                  <a:pt x="17341" y="30797"/>
                </a:lnTo>
                <a:lnTo>
                  <a:pt x="19987" y="31992"/>
                </a:lnTo>
                <a:lnTo>
                  <a:pt x="23130" y="34278"/>
                </a:lnTo>
                <a:lnTo>
                  <a:pt x="24833" y="37313"/>
                </a:lnTo>
                <a:lnTo>
                  <a:pt x="24584" y="41187"/>
                </a:lnTo>
                <a:lnTo>
                  <a:pt x="22971" y="43955"/>
                </a:lnTo>
                <a:lnTo>
                  <a:pt x="20210" y="45683"/>
                </a:lnTo>
                <a:lnTo>
                  <a:pt x="16509" y="46507"/>
                </a:lnTo>
                <a:lnTo>
                  <a:pt x="13089" y="46507"/>
                </a:lnTo>
                <a:lnTo>
                  <a:pt x="9853" y="45769"/>
                </a:lnTo>
                <a:lnTo>
                  <a:pt x="5955" y="44171"/>
                </a:lnTo>
                <a:lnTo>
                  <a:pt x="3172" y="42569"/>
                </a:lnTo>
                <a:lnTo>
                  <a:pt x="266" y="42951"/>
                </a:lnTo>
                <a:lnTo>
                  <a:pt x="0" y="45528"/>
                </a:lnTo>
                <a:lnTo>
                  <a:pt x="266" y="48185"/>
                </a:lnTo>
                <a:lnTo>
                  <a:pt x="2937" y="50928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8609911" y="3965591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40"/>
                </a:moveTo>
                <a:lnTo>
                  <a:pt x="42176" y="14136"/>
                </a:lnTo>
                <a:lnTo>
                  <a:pt x="41391" y="11328"/>
                </a:lnTo>
                <a:lnTo>
                  <a:pt x="38491" y="6821"/>
                </a:lnTo>
                <a:lnTo>
                  <a:pt x="34674" y="3073"/>
                </a:lnTo>
                <a:lnTo>
                  <a:pt x="32064" y="1842"/>
                </a:lnTo>
                <a:lnTo>
                  <a:pt x="29465" y="622"/>
                </a:lnTo>
                <a:lnTo>
                  <a:pt x="26315" y="0"/>
                </a:lnTo>
                <a:lnTo>
                  <a:pt x="26351" y="7011"/>
                </a:lnTo>
                <a:lnTo>
                  <a:pt x="29504" y="8343"/>
                </a:lnTo>
                <a:lnTo>
                  <a:pt x="31636" y="11022"/>
                </a:lnTo>
                <a:lnTo>
                  <a:pt x="33756" y="13690"/>
                </a:lnTo>
                <a:lnTo>
                  <a:pt x="34775" y="17387"/>
                </a:lnTo>
                <a:lnTo>
                  <a:pt x="34663" y="22085"/>
                </a:lnTo>
                <a:lnTo>
                  <a:pt x="8949" y="22085"/>
                </a:lnTo>
                <a:lnTo>
                  <a:pt x="9020" y="20105"/>
                </a:lnTo>
                <a:lnTo>
                  <a:pt x="10443" y="3124"/>
                </a:lnTo>
                <a:lnTo>
                  <a:pt x="8067" y="4902"/>
                </a:lnTo>
                <a:lnTo>
                  <a:pt x="4128" y="9589"/>
                </a:lnTo>
                <a:lnTo>
                  <a:pt x="2609" y="12419"/>
                </a:lnTo>
                <a:lnTo>
                  <a:pt x="1569" y="15760"/>
                </a:lnTo>
                <a:lnTo>
                  <a:pt x="510" y="19112"/>
                </a:lnTo>
                <a:lnTo>
                  <a:pt x="0" y="22873"/>
                </a:lnTo>
                <a:lnTo>
                  <a:pt x="0" y="31484"/>
                </a:lnTo>
                <a:lnTo>
                  <a:pt x="502" y="35369"/>
                </a:lnTo>
                <a:lnTo>
                  <a:pt x="1518" y="38695"/>
                </a:lnTo>
                <a:lnTo>
                  <a:pt x="2523" y="42011"/>
                </a:lnTo>
                <a:lnTo>
                  <a:pt x="4030" y="44780"/>
                </a:lnTo>
                <a:lnTo>
                  <a:pt x="6014" y="46989"/>
                </a:lnTo>
                <a:lnTo>
                  <a:pt x="10457" y="50863"/>
                </a:lnTo>
                <a:lnTo>
                  <a:pt x="13370" y="51979"/>
                </a:lnTo>
                <a:lnTo>
                  <a:pt x="16289" y="53099"/>
                </a:lnTo>
                <a:lnTo>
                  <a:pt x="19683" y="53657"/>
                </a:lnTo>
                <a:lnTo>
                  <a:pt x="23558" y="53657"/>
                </a:lnTo>
                <a:lnTo>
                  <a:pt x="27899" y="53492"/>
                </a:lnTo>
                <a:lnTo>
                  <a:pt x="31841" y="52807"/>
                </a:lnTo>
                <a:lnTo>
                  <a:pt x="35081" y="51979"/>
                </a:lnTo>
                <a:lnTo>
                  <a:pt x="37799" y="51104"/>
                </a:lnTo>
                <a:lnTo>
                  <a:pt x="41050" y="48830"/>
                </a:lnTo>
                <a:lnTo>
                  <a:pt x="41370" y="46177"/>
                </a:lnTo>
                <a:lnTo>
                  <a:pt x="40791" y="43016"/>
                </a:lnTo>
                <a:lnTo>
                  <a:pt x="38073" y="43281"/>
                </a:lnTo>
                <a:lnTo>
                  <a:pt x="34919" y="44552"/>
                </a:lnTo>
                <a:lnTo>
                  <a:pt x="32125" y="45441"/>
                </a:lnTo>
                <a:lnTo>
                  <a:pt x="28623" y="46201"/>
                </a:lnTo>
                <a:lnTo>
                  <a:pt x="24367" y="46393"/>
                </a:lnTo>
                <a:lnTo>
                  <a:pt x="21537" y="46393"/>
                </a:lnTo>
                <a:lnTo>
                  <a:pt x="17160" y="45135"/>
                </a:lnTo>
                <a:lnTo>
                  <a:pt x="13592" y="43116"/>
                </a:lnTo>
                <a:lnTo>
                  <a:pt x="11141" y="40006"/>
                </a:lnTo>
                <a:lnTo>
                  <a:pt x="9744" y="35977"/>
                </a:lnTo>
                <a:lnTo>
                  <a:pt x="8949" y="31355"/>
                </a:lnTo>
                <a:lnTo>
                  <a:pt x="8949" y="28651"/>
                </a:lnTo>
                <a:lnTo>
                  <a:pt x="39992" y="28651"/>
                </a:lnTo>
                <a:lnTo>
                  <a:pt x="42325" y="27748"/>
                </a:lnTo>
                <a:lnTo>
                  <a:pt x="43353" y="24738"/>
                </a:lnTo>
                <a:lnTo>
                  <a:pt x="43353" y="19940"/>
                </a:lnTo>
                <a:lnTo>
                  <a:pt x="42961" y="16940"/>
                </a:lnTo>
                <a:close/>
              </a:path>
              <a:path w="43353" h="53657">
                <a:moveTo>
                  <a:pt x="9020" y="20105"/>
                </a:moveTo>
                <a:lnTo>
                  <a:pt x="9939" y="16369"/>
                </a:lnTo>
                <a:lnTo>
                  <a:pt x="11396" y="12927"/>
                </a:lnTo>
                <a:lnTo>
                  <a:pt x="14928" y="9093"/>
                </a:lnTo>
                <a:lnTo>
                  <a:pt x="18154" y="7415"/>
                </a:lnTo>
                <a:lnTo>
                  <a:pt x="22171" y="7011"/>
                </a:lnTo>
                <a:lnTo>
                  <a:pt x="26351" y="7011"/>
                </a:lnTo>
                <a:lnTo>
                  <a:pt x="26315" y="0"/>
                </a:lnTo>
                <a:lnTo>
                  <a:pt x="19155" y="0"/>
                </a:lnTo>
                <a:lnTo>
                  <a:pt x="16033" y="636"/>
                </a:lnTo>
                <a:lnTo>
                  <a:pt x="13251" y="1868"/>
                </a:lnTo>
                <a:lnTo>
                  <a:pt x="10443" y="3124"/>
                </a:lnTo>
                <a:lnTo>
                  <a:pt x="902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8691338" y="3953304"/>
            <a:ext cx="30787" cy="65850"/>
          </a:xfrm>
          <a:custGeom>
            <a:avLst/>
            <a:gdLst/>
            <a:ahLst/>
            <a:cxnLst/>
            <a:rect l="l" t="t" r="r" b="b"/>
            <a:pathLst>
              <a:path w="30787" h="65850">
                <a:moveTo>
                  <a:pt x="16963" y="1703"/>
                </a:moveTo>
                <a:lnTo>
                  <a:pt x="16755" y="993"/>
                </a:lnTo>
                <a:lnTo>
                  <a:pt x="14202" y="0"/>
                </a:lnTo>
                <a:lnTo>
                  <a:pt x="11092" y="0"/>
                </a:lnTo>
                <a:lnTo>
                  <a:pt x="8319" y="1703"/>
                </a:lnTo>
                <a:lnTo>
                  <a:pt x="8319" y="13323"/>
                </a:lnTo>
                <a:lnTo>
                  <a:pt x="1789" y="13323"/>
                </a:lnTo>
                <a:lnTo>
                  <a:pt x="342" y="14467"/>
                </a:lnTo>
                <a:lnTo>
                  <a:pt x="0" y="17056"/>
                </a:lnTo>
                <a:lnTo>
                  <a:pt x="1728" y="20754"/>
                </a:lnTo>
                <a:lnTo>
                  <a:pt x="8319" y="20754"/>
                </a:lnTo>
                <a:lnTo>
                  <a:pt x="8319" y="52120"/>
                </a:lnTo>
                <a:lnTo>
                  <a:pt x="9083" y="56642"/>
                </a:lnTo>
                <a:lnTo>
                  <a:pt x="10407" y="60440"/>
                </a:lnTo>
                <a:lnTo>
                  <a:pt x="12647" y="63158"/>
                </a:lnTo>
                <a:lnTo>
                  <a:pt x="15811" y="64846"/>
                </a:lnTo>
                <a:lnTo>
                  <a:pt x="19659" y="65850"/>
                </a:lnTo>
                <a:lnTo>
                  <a:pt x="24502" y="65674"/>
                </a:lnTo>
                <a:lnTo>
                  <a:pt x="27490" y="65112"/>
                </a:lnTo>
                <a:lnTo>
                  <a:pt x="30449" y="63093"/>
                </a:lnTo>
                <a:lnTo>
                  <a:pt x="30787" y="59983"/>
                </a:lnTo>
                <a:lnTo>
                  <a:pt x="30787" y="59335"/>
                </a:lnTo>
                <a:lnTo>
                  <a:pt x="28999" y="56757"/>
                </a:lnTo>
                <a:lnTo>
                  <a:pt x="26342" y="57787"/>
                </a:lnTo>
                <a:lnTo>
                  <a:pt x="23573" y="58193"/>
                </a:lnTo>
                <a:lnTo>
                  <a:pt x="19368" y="57330"/>
                </a:lnTo>
                <a:lnTo>
                  <a:pt x="17442" y="53898"/>
                </a:lnTo>
                <a:lnTo>
                  <a:pt x="16963" y="51346"/>
                </a:lnTo>
                <a:lnTo>
                  <a:pt x="16963" y="20754"/>
                </a:lnTo>
                <a:lnTo>
                  <a:pt x="29060" y="20754"/>
                </a:lnTo>
                <a:lnTo>
                  <a:pt x="30632" y="19306"/>
                </a:lnTo>
                <a:lnTo>
                  <a:pt x="30787" y="16372"/>
                </a:lnTo>
                <a:lnTo>
                  <a:pt x="29060" y="13323"/>
                </a:lnTo>
                <a:lnTo>
                  <a:pt x="16963" y="13323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8736846" y="3942680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43" y="45590"/>
                </a:moveTo>
                <a:lnTo>
                  <a:pt x="31943" y="74192"/>
                </a:lnTo>
                <a:lnTo>
                  <a:pt x="32162" y="74930"/>
                </a:lnTo>
                <a:lnTo>
                  <a:pt x="34711" y="75844"/>
                </a:lnTo>
                <a:lnTo>
                  <a:pt x="37825" y="75844"/>
                </a:lnTo>
                <a:lnTo>
                  <a:pt x="40582" y="74192"/>
                </a:lnTo>
                <a:lnTo>
                  <a:pt x="40582" y="40942"/>
                </a:lnTo>
                <a:lnTo>
                  <a:pt x="40302" y="37947"/>
                </a:lnTo>
                <a:lnTo>
                  <a:pt x="39150" y="33004"/>
                </a:lnTo>
                <a:lnTo>
                  <a:pt x="36871" y="28980"/>
                </a:lnTo>
                <a:lnTo>
                  <a:pt x="33804" y="25678"/>
                </a:lnTo>
                <a:lnTo>
                  <a:pt x="29513" y="23468"/>
                </a:lnTo>
                <a:lnTo>
                  <a:pt x="26866" y="22910"/>
                </a:lnTo>
                <a:lnTo>
                  <a:pt x="21178" y="22910"/>
                </a:lnTo>
                <a:lnTo>
                  <a:pt x="16131" y="24890"/>
                </a:lnTo>
                <a:lnTo>
                  <a:pt x="11127" y="28230"/>
                </a:lnTo>
                <a:lnTo>
                  <a:pt x="8655" y="30948"/>
                </a:lnTo>
                <a:lnTo>
                  <a:pt x="8655" y="1699"/>
                </a:lnTo>
                <a:lnTo>
                  <a:pt x="8431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30"/>
                </a:lnTo>
                <a:lnTo>
                  <a:pt x="2758" y="75844"/>
                </a:lnTo>
                <a:lnTo>
                  <a:pt x="5882" y="75844"/>
                </a:lnTo>
                <a:lnTo>
                  <a:pt x="8655" y="74192"/>
                </a:lnTo>
                <a:lnTo>
                  <a:pt x="8655" y="40053"/>
                </a:lnTo>
                <a:lnTo>
                  <a:pt x="11019" y="36982"/>
                </a:lnTo>
                <a:lnTo>
                  <a:pt x="13274" y="34657"/>
                </a:lnTo>
                <a:lnTo>
                  <a:pt x="17614" y="31470"/>
                </a:lnTo>
                <a:lnTo>
                  <a:pt x="21939" y="30667"/>
                </a:lnTo>
                <a:lnTo>
                  <a:pt x="25092" y="30999"/>
                </a:lnTo>
                <a:lnTo>
                  <a:pt x="27637" y="32294"/>
                </a:lnTo>
                <a:lnTo>
                  <a:pt x="30286" y="35712"/>
                </a:lnTo>
                <a:lnTo>
                  <a:pt x="31316" y="38872"/>
                </a:lnTo>
                <a:lnTo>
                  <a:pt x="31943" y="42810"/>
                </a:lnTo>
                <a:lnTo>
                  <a:pt x="31943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8793100" y="3965591"/>
            <a:ext cx="26903" cy="53657"/>
          </a:xfrm>
          <a:custGeom>
            <a:avLst/>
            <a:gdLst/>
            <a:ahLst/>
            <a:cxnLst/>
            <a:rect l="l" t="t" r="r" b="b"/>
            <a:pathLst>
              <a:path w="26903" h="53657">
                <a:moveTo>
                  <a:pt x="22075" y="46075"/>
                </a:moveTo>
                <a:lnTo>
                  <a:pt x="17701" y="46669"/>
                </a:lnTo>
                <a:lnTo>
                  <a:pt x="14904" y="46669"/>
                </a:lnTo>
                <a:lnTo>
                  <a:pt x="11178" y="44409"/>
                </a:lnTo>
                <a:lnTo>
                  <a:pt x="8853" y="40906"/>
                </a:lnTo>
                <a:lnTo>
                  <a:pt x="11621" y="53326"/>
                </a:lnTo>
                <a:lnTo>
                  <a:pt x="16337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3" y="50492"/>
                </a:lnTo>
                <a:lnTo>
                  <a:pt x="25949" y="43674"/>
                </a:lnTo>
                <a:lnTo>
                  <a:pt x="22075" y="46075"/>
                </a:lnTo>
                <a:close/>
              </a:path>
              <a:path w="26903" h="53657">
                <a:moveTo>
                  <a:pt x="3298" y="12103"/>
                </a:moveTo>
                <a:lnTo>
                  <a:pt x="5947" y="11530"/>
                </a:lnTo>
                <a:lnTo>
                  <a:pt x="9144" y="9791"/>
                </a:lnTo>
                <a:lnTo>
                  <a:pt x="11902" y="8585"/>
                </a:lnTo>
                <a:lnTo>
                  <a:pt x="15285" y="7541"/>
                </a:lnTo>
                <a:lnTo>
                  <a:pt x="19329" y="7274"/>
                </a:lnTo>
                <a:lnTo>
                  <a:pt x="22997" y="7515"/>
                </a:lnTo>
                <a:lnTo>
                  <a:pt x="26817" y="9218"/>
                </a:lnTo>
                <a:lnTo>
                  <a:pt x="29150" y="12344"/>
                </a:lnTo>
                <a:lnTo>
                  <a:pt x="29919" y="15227"/>
                </a:lnTo>
                <a:lnTo>
                  <a:pt x="30114" y="18769"/>
                </a:lnTo>
                <a:lnTo>
                  <a:pt x="30114" y="22567"/>
                </a:lnTo>
                <a:lnTo>
                  <a:pt x="19955" y="22567"/>
                </a:lnTo>
                <a:lnTo>
                  <a:pt x="16643" y="22909"/>
                </a:lnTo>
                <a:lnTo>
                  <a:pt x="13716" y="23568"/>
                </a:lnTo>
                <a:lnTo>
                  <a:pt x="10786" y="24241"/>
                </a:lnTo>
                <a:lnTo>
                  <a:pt x="8309" y="25246"/>
                </a:lnTo>
                <a:lnTo>
                  <a:pt x="4265" y="27924"/>
                </a:lnTo>
                <a:lnTo>
                  <a:pt x="1631" y="31635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2"/>
                </a:lnTo>
                <a:lnTo>
                  <a:pt x="1962" y="46936"/>
                </a:lnTo>
                <a:lnTo>
                  <a:pt x="4471" y="49758"/>
                </a:lnTo>
                <a:lnTo>
                  <a:pt x="7599" y="51993"/>
                </a:lnTo>
                <a:lnTo>
                  <a:pt x="11621" y="53326"/>
                </a:lnTo>
                <a:lnTo>
                  <a:pt x="8853" y="40906"/>
                </a:lnTo>
                <a:lnTo>
                  <a:pt x="8853" y="38364"/>
                </a:lnTo>
                <a:lnTo>
                  <a:pt x="9659" y="34429"/>
                </a:lnTo>
                <a:lnTo>
                  <a:pt x="12197" y="31495"/>
                </a:lnTo>
                <a:lnTo>
                  <a:pt x="14806" y="30073"/>
                </a:lnTo>
                <a:lnTo>
                  <a:pt x="18288" y="29245"/>
                </a:lnTo>
                <a:lnTo>
                  <a:pt x="22724" y="29029"/>
                </a:lnTo>
                <a:lnTo>
                  <a:pt x="30114" y="29029"/>
                </a:lnTo>
                <a:lnTo>
                  <a:pt x="30114" y="39394"/>
                </a:lnTo>
                <a:lnTo>
                  <a:pt x="25949" y="43674"/>
                </a:lnTo>
                <a:lnTo>
                  <a:pt x="26903" y="50492"/>
                </a:lnTo>
                <a:lnTo>
                  <a:pt x="31269" y="46442"/>
                </a:lnTo>
                <a:lnTo>
                  <a:pt x="31269" y="51332"/>
                </a:lnTo>
                <a:lnTo>
                  <a:pt x="33354" y="52908"/>
                </a:lnTo>
                <a:lnTo>
                  <a:pt x="35928" y="52958"/>
                </a:lnTo>
                <a:lnTo>
                  <a:pt x="38696" y="51332"/>
                </a:lnTo>
                <a:lnTo>
                  <a:pt x="38696" y="15364"/>
                </a:lnTo>
                <a:lnTo>
                  <a:pt x="38365" y="12700"/>
                </a:lnTo>
                <a:lnTo>
                  <a:pt x="37044" y="8139"/>
                </a:lnTo>
                <a:lnTo>
                  <a:pt x="34503" y="4697"/>
                </a:lnTo>
                <a:lnTo>
                  <a:pt x="31122" y="1993"/>
                </a:lnTo>
                <a:lnTo>
                  <a:pt x="26377" y="406"/>
                </a:lnTo>
                <a:lnTo>
                  <a:pt x="23497" y="0"/>
                </a:lnTo>
                <a:lnTo>
                  <a:pt x="20116" y="0"/>
                </a:lnTo>
                <a:lnTo>
                  <a:pt x="16499" y="175"/>
                </a:lnTo>
                <a:lnTo>
                  <a:pt x="12942" y="863"/>
                </a:lnTo>
                <a:lnTo>
                  <a:pt x="9792" y="1813"/>
                </a:lnTo>
                <a:lnTo>
                  <a:pt x="5821" y="3555"/>
                </a:lnTo>
                <a:lnTo>
                  <a:pt x="2487" y="6703"/>
                </a:lnTo>
                <a:lnTo>
                  <a:pt x="2305" y="9384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8844555" y="3953304"/>
            <a:ext cx="30791" cy="65850"/>
          </a:xfrm>
          <a:custGeom>
            <a:avLst/>
            <a:gdLst/>
            <a:ahLst/>
            <a:cxnLst/>
            <a:rect l="l" t="t" r="r" b="b"/>
            <a:pathLst>
              <a:path w="30791" h="65850">
                <a:moveTo>
                  <a:pt x="16963" y="1703"/>
                </a:moveTo>
                <a:lnTo>
                  <a:pt x="16753" y="993"/>
                </a:lnTo>
                <a:lnTo>
                  <a:pt x="14208" y="0"/>
                </a:lnTo>
                <a:lnTo>
                  <a:pt x="11094" y="0"/>
                </a:lnTo>
                <a:lnTo>
                  <a:pt x="8323" y="1703"/>
                </a:lnTo>
                <a:lnTo>
                  <a:pt x="8323" y="13323"/>
                </a:lnTo>
                <a:lnTo>
                  <a:pt x="1789" y="13323"/>
                </a:lnTo>
                <a:lnTo>
                  <a:pt x="345" y="14467"/>
                </a:lnTo>
                <a:lnTo>
                  <a:pt x="0" y="17056"/>
                </a:lnTo>
                <a:lnTo>
                  <a:pt x="1728" y="20754"/>
                </a:lnTo>
                <a:lnTo>
                  <a:pt x="8323" y="20754"/>
                </a:lnTo>
                <a:lnTo>
                  <a:pt x="8323" y="52120"/>
                </a:lnTo>
                <a:lnTo>
                  <a:pt x="9083" y="56642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5" y="64846"/>
                </a:lnTo>
                <a:lnTo>
                  <a:pt x="19659" y="65850"/>
                </a:lnTo>
                <a:lnTo>
                  <a:pt x="24502" y="65674"/>
                </a:lnTo>
                <a:lnTo>
                  <a:pt x="27492" y="65112"/>
                </a:lnTo>
                <a:lnTo>
                  <a:pt x="30448" y="63093"/>
                </a:lnTo>
                <a:lnTo>
                  <a:pt x="30791" y="59983"/>
                </a:lnTo>
                <a:lnTo>
                  <a:pt x="30791" y="59335"/>
                </a:lnTo>
                <a:lnTo>
                  <a:pt x="29001" y="56757"/>
                </a:lnTo>
                <a:lnTo>
                  <a:pt x="26341" y="57787"/>
                </a:lnTo>
                <a:lnTo>
                  <a:pt x="23572" y="58193"/>
                </a:lnTo>
                <a:lnTo>
                  <a:pt x="19367" y="57330"/>
                </a:lnTo>
                <a:lnTo>
                  <a:pt x="17442" y="53898"/>
                </a:lnTo>
                <a:lnTo>
                  <a:pt x="16963" y="51346"/>
                </a:lnTo>
                <a:lnTo>
                  <a:pt x="16963" y="20754"/>
                </a:lnTo>
                <a:lnTo>
                  <a:pt x="29062" y="20754"/>
                </a:lnTo>
                <a:lnTo>
                  <a:pt x="30632" y="19306"/>
                </a:lnTo>
                <a:lnTo>
                  <a:pt x="30791" y="16372"/>
                </a:lnTo>
                <a:lnTo>
                  <a:pt x="29062" y="13323"/>
                </a:lnTo>
                <a:lnTo>
                  <a:pt x="16963" y="13323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8917642" y="4002324"/>
            <a:ext cx="24469" cy="76417"/>
          </a:xfrm>
          <a:custGeom>
            <a:avLst/>
            <a:gdLst/>
            <a:ahLst/>
            <a:cxnLst/>
            <a:rect l="l" t="t" r="r" b="b"/>
            <a:pathLst>
              <a:path w="24469" h="76417">
                <a:moveTo>
                  <a:pt x="8643" y="0"/>
                </a:moveTo>
                <a:lnTo>
                  <a:pt x="10299" y="11325"/>
                </a:lnTo>
                <a:lnTo>
                  <a:pt x="13961" y="14284"/>
                </a:lnTo>
                <a:lnTo>
                  <a:pt x="17665" y="16164"/>
                </a:lnTo>
                <a:lnTo>
                  <a:pt x="20214" y="16776"/>
                </a:lnTo>
                <a:lnTo>
                  <a:pt x="24469" y="9230"/>
                </a:lnTo>
                <a:lnTo>
                  <a:pt x="19932" y="9230"/>
                </a:lnTo>
                <a:lnTo>
                  <a:pt x="15494" y="6869"/>
                </a:lnTo>
                <a:lnTo>
                  <a:pt x="11033" y="2995"/>
                </a:lnTo>
                <a:lnTo>
                  <a:pt x="8643" y="0"/>
                </a:lnTo>
                <a:close/>
              </a:path>
              <a:path w="24469" h="76417">
                <a:moveTo>
                  <a:pt x="1497" y="16052"/>
                </a:moveTo>
                <a:lnTo>
                  <a:pt x="4514" y="16217"/>
                </a:lnTo>
                <a:lnTo>
                  <a:pt x="7639" y="14551"/>
                </a:lnTo>
                <a:lnTo>
                  <a:pt x="7639" y="8582"/>
                </a:lnTo>
                <a:lnTo>
                  <a:pt x="10299" y="11325"/>
                </a:lnTo>
                <a:lnTo>
                  <a:pt x="8643" y="0"/>
                </a:lnTo>
                <a:lnTo>
                  <a:pt x="8643" y="-19471"/>
                </a:lnTo>
                <a:lnTo>
                  <a:pt x="10019" y="-21286"/>
                </a:lnTo>
                <a:lnTo>
                  <a:pt x="12517" y="-23978"/>
                </a:lnTo>
                <a:lnTo>
                  <a:pt x="16023" y="-26913"/>
                </a:lnTo>
                <a:lnTo>
                  <a:pt x="19343" y="-28536"/>
                </a:lnTo>
                <a:lnTo>
                  <a:pt x="22654" y="-29019"/>
                </a:lnTo>
                <a:lnTo>
                  <a:pt x="26788" y="-28475"/>
                </a:lnTo>
                <a:lnTo>
                  <a:pt x="29811" y="-26264"/>
                </a:lnTo>
                <a:lnTo>
                  <a:pt x="31931" y="-22999"/>
                </a:lnTo>
                <a:lnTo>
                  <a:pt x="33487" y="-19116"/>
                </a:lnTo>
                <a:lnTo>
                  <a:pt x="34225" y="-14414"/>
                </a:lnTo>
                <a:lnTo>
                  <a:pt x="34409" y="-9489"/>
                </a:lnTo>
                <a:lnTo>
                  <a:pt x="34409" y="-7213"/>
                </a:lnTo>
                <a:lnTo>
                  <a:pt x="33746" y="-2743"/>
                </a:lnTo>
                <a:lnTo>
                  <a:pt x="32619" y="1497"/>
                </a:lnTo>
                <a:lnTo>
                  <a:pt x="30671" y="5066"/>
                </a:lnTo>
                <a:lnTo>
                  <a:pt x="27877" y="7607"/>
                </a:lnTo>
                <a:lnTo>
                  <a:pt x="24469" y="9230"/>
                </a:lnTo>
                <a:lnTo>
                  <a:pt x="20214" y="16776"/>
                </a:lnTo>
                <a:lnTo>
                  <a:pt x="23097" y="16927"/>
                </a:lnTo>
                <a:lnTo>
                  <a:pt x="26344" y="16927"/>
                </a:lnTo>
                <a:lnTo>
                  <a:pt x="29225" y="16294"/>
                </a:lnTo>
                <a:lnTo>
                  <a:pt x="31737" y="15034"/>
                </a:lnTo>
                <a:lnTo>
                  <a:pt x="36367" y="11937"/>
                </a:lnTo>
                <a:lnTo>
                  <a:pt x="39827" y="7175"/>
                </a:lnTo>
                <a:lnTo>
                  <a:pt x="41140" y="4277"/>
                </a:lnTo>
                <a:lnTo>
                  <a:pt x="42033" y="888"/>
                </a:lnTo>
                <a:lnTo>
                  <a:pt x="42915" y="-2476"/>
                </a:lnTo>
                <a:lnTo>
                  <a:pt x="43355" y="-6289"/>
                </a:lnTo>
                <a:lnTo>
                  <a:pt x="43355" y="-14061"/>
                </a:lnTo>
                <a:lnTo>
                  <a:pt x="43012" y="-17438"/>
                </a:lnTo>
                <a:lnTo>
                  <a:pt x="42329" y="-20613"/>
                </a:lnTo>
                <a:lnTo>
                  <a:pt x="41615" y="-23799"/>
                </a:lnTo>
                <a:lnTo>
                  <a:pt x="40514" y="-26582"/>
                </a:lnTo>
                <a:lnTo>
                  <a:pt x="38991" y="-28943"/>
                </a:lnTo>
                <a:lnTo>
                  <a:pt x="35499" y="-33199"/>
                </a:lnTo>
                <a:lnTo>
                  <a:pt x="30646" y="-36032"/>
                </a:lnTo>
                <a:lnTo>
                  <a:pt x="27716" y="-36741"/>
                </a:lnTo>
                <a:lnTo>
                  <a:pt x="24307" y="-36741"/>
                </a:lnTo>
                <a:lnTo>
                  <a:pt x="21574" y="-36589"/>
                </a:lnTo>
                <a:lnTo>
                  <a:pt x="17813" y="-35549"/>
                </a:lnTo>
                <a:lnTo>
                  <a:pt x="14014" y="-33465"/>
                </a:lnTo>
                <a:lnTo>
                  <a:pt x="11390" y="-31435"/>
                </a:lnTo>
                <a:lnTo>
                  <a:pt x="8643" y="-28702"/>
                </a:lnTo>
                <a:lnTo>
                  <a:pt x="8643" y="-57938"/>
                </a:lnTo>
                <a:lnTo>
                  <a:pt x="8435" y="-58700"/>
                </a:lnTo>
                <a:lnTo>
                  <a:pt x="5886" y="-59640"/>
                </a:lnTo>
                <a:lnTo>
                  <a:pt x="2760" y="-59640"/>
                </a:lnTo>
                <a:lnTo>
                  <a:pt x="0" y="-57938"/>
                </a:lnTo>
                <a:lnTo>
                  <a:pt x="0" y="14551"/>
                </a:lnTo>
                <a:lnTo>
                  <a:pt x="1497" y="160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8977092" y="3965594"/>
            <a:ext cx="27518" cy="52931"/>
          </a:xfrm>
          <a:custGeom>
            <a:avLst/>
            <a:gdLst/>
            <a:ahLst/>
            <a:cxnLst/>
            <a:rect l="l" t="t" r="r" b="b"/>
            <a:pathLst>
              <a:path w="27518" h="52931">
                <a:moveTo>
                  <a:pt x="5872" y="52931"/>
                </a:moveTo>
                <a:lnTo>
                  <a:pt x="8643" y="51282"/>
                </a:lnTo>
                <a:lnTo>
                  <a:pt x="8643" y="19149"/>
                </a:lnTo>
                <a:lnTo>
                  <a:pt x="10972" y="15480"/>
                </a:lnTo>
                <a:lnTo>
                  <a:pt x="12995" y="12736"/>
                </a:lnTo>
                <a:lnTo>
                  <a:pt x="15825" y="9969"/>
                </a:lnTo>
                <a:lnTo>
                  <a:pt x="19235" y="8470"/>
                </a:lnTo>
                <a:lnTo>
                  <a:pt x="22165" y="8672"/>
                </a:lnTo>
                <a:lnTo>
                  <a:pt x="24811" y="9471"/>
                </a:lnTo>
                <a:lnTo>
                  <a:pt x="27461" y="8190"/>
                </a:lnTo>
                <a:lnTo>
                  <a:pt x="27518" y="3669"/>
                </a:lnTo>
                <a:lnTo>
                  <a:pt x="25239" y="684"/>
                </a:lnTo>
                <a:lnTo>
                  <a:pt x="22223" y="86"/>
                </a:lnTo>
                <a:lnTo>
                  <a:pt x="19677" y="0"/>
                </a:lnTo>
                <a:lnTo>
                  <a:pt x="16672" y="673"/>
                </a:lnTo>
                <a:lnTo>
                  <a:pt x="13644" y="2578"/>
                </a:lnTo>
                <a:lnTo>
                  <a:pt x="10311" y="6005"/>
                </a:lnTo>
                <a:lnTo>
                  <a:pt x="7813" y="9547"/>
                </a:lnTo>
                <a:lnTo>
                  <a:pt x="7813" y="2437"/>
                </a:lnTo>
                <a:lnTo>
                  <a:pt x="5835" y="835"/>
                </a:lnTo>
                <a:lnTo>
                  <a:pt x="3129" y="759"/>
                </a:lnTo>
                <a:lnTo>
                  <a:pt x="0" y="2437"/>
                </a:lnTo>
                <a:lnTo>
                  <a:pt x="0" y="51282"/>
                </a:lnTo>
                <a:lnTo>
                  <a:pt x="184" y="52006"/>
                </a:lnTo>
                <a:lnTo>
                  <a:pt x="2758" y="52931"/>
                </a:lnTo>
                <a:lnTo>
                  <a:pt x="5872" y="5293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9016502" y="3946234"/>
            <a:ext cx="10674" cy="72290"/>
          </a:xfrm>
          <a:custGeom>
            <a:avLst/>
            <a:gdLst/>
            <a:ahLst/>
            <a:cxnLst/>
            <a:rect l="l" t="t" r="r" b="b"/>
            <a:pathLst>
              <a:path w="10674" h="72290">
                <a:moveTo>
                  <a:pt x="0" y="5410"/>
                </a:moveTo>
                <a:lnTo>
                  <a:pt x="363" y="8877"/>
                </a:lnTo>
                <a:lnTo>
                  <a:pt x="3258" y="10731"/>
                </a:lnTo>
                <a:lnTo>
                  <a:pt x="7352" y="10731"/>
                </a:lnTo>
                <a:lnTo>
                  <a:pt x="10292" y="8841"/>
                </a:lnTo>
                <a:lnTo>
                  <a:pt x="10674" y="5298"/>
                </a:lnTo>
                <a:lnTo>
                  <a:pt x="10303" y="1842"/>
                </a:lnTo>
                <a:lnTo>
                  <a:pt x="7397" y="0"/>
                </a:lnTo>
                <a:lnTo>
                  <a:pt x="3319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4" h="72290">
                <a:moveTo>
                  <a:pt x="1220" y="71376"/>
                </a:moveTo>
                <a:lnTo>
                  <a:pt x="3808" y="72290"/>
                </a:lnTo>
                <a:lnTo>
                  <a:pt x="6922" y="72290"/>
                </a:lnTo>
                <a:lnTo>
                  <a:pt x="9681" y="70638"/>
                </a:lnTo>
                <a:lnTo>
                  <a:pt x="9681" y="21794"/>
                </a:lnTo>
                <a:lnTo>
                  <a:pt x="9471" y="21095"/>
                </a:lnTo>
                <a:lnTo>
                  <a:pt x="6922" y="20156"/>
                </a:lnTo>
                <a:lnTo>
                  <a:pt x="3808" y="20156"/>
                </a:lnTo>
                <a:lnTo>
                  <a:pt x="1037" y="21794"/>
                </a:lnTo>
                <a:lnTo>
                  <a:pt x="1037" y="70638"/>
                </a:lnTo>
                <a:lnTo>
                  <a:pt x="1220" y="713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9045115" y="3965591"/>
            <a:ext cx="40596" cy="52933"/>
          </a:xfrm>
          <a:custGeom>
            <a:avLst/>
            <a:gdLst/>
            <a:ahLst/>
            <a:cxnLst/>
            <a:rect l="l" t="t" r="r" b="b"/>
            <a:pathLst>
              <a:path w="40596" h="52933">
                <a:moveTo>
                  <a:pt x="31953" y="22679"/>
                </a:moveTo>
                <a:lnTo>
                  <a:pt x="31953" y="51281"/>
                </a:lnTo>
                <a:lnTo>
                  <a:pt x="32162" y="52019"/>
                </a:lnTo>
                <a:lnTo>
                  <a:pt x="34711" y="52933"/>
                </a:lnTo>
                <a:lnTo>
                  <a:pt x="37821" y="52933"/>
                </a:lnTo>
                <a:lnTo>
                  <a:pt x="40596" y="51281"/>
                </a:lnTo>
                <a:lnTo>
                  <a:pt x="40596" y="18021"/>
                </a:lnTo>
                <a:lnTo>
                  <a:pt x="40312" y="15036"/>
                </a:lnTo>
                <a:lnTo>
                  <a:pt x="39160" y="10093"/>
                </a:lnTo>
                <a:lnTo>
                  <a:pt x="36868" y="6069"/>
                </a:lnTo>
                <a:lnTo>
                  <a:pt x="33803" y="2767"/>
                </a:lnTo>
                <a:lnTo>
                  <a:pt x="29516" y="557"/>
                </a:lnTo>
                <a:lnTo>
                  <a:pt x="26877" y="0"/>
                </a:lnTo>
                <a:lnTo>
                  <a:pt x="21031" y="0"/>
                </a:lnTo>
                <a:lnTo>
                  <a:pt x="18381" y="722"/>
                </a:lnTo>
                <a:lnTo>
                  <a:pt x="15750" y="2145"/>
                </a:lnTo>
                <a:lnTo>
                  <a:pt x="13111" y="3567"/>
                </a:lnTo>
                <a:lnTo>
                  <a:pt x="10464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45" y="838"/>
                </a:lnTo>
                <a:lnTo>
                  <a:pt x="3121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19"/>
                </a:lnTo>
                <a:lnTo>
                  <a:pt x="2768" y="52933"/>
                </a:lnTo>
                <a:lnTo>
                  <a:pt x="5896" y="52933"/>
                </a:lnTo>
                <a:lnTo>
                  <a:pt x="8651" y="51281"/>
                </a:lnTo>
                <a:lnTo>
                  <a:pt x="8651" y="17142"/>
                </a:lnTo>
                <a:lnTo>
                  <a:pt x="11015" y="14071"/>
                </a:lnTo>
                <a:lnTo>
                  <a:pt x="15454" y="10158"/>
                </a:lnTo>
                <a:lnTo>
                  <a:pt x="19781" y="7757"/>
                </a:lnTo>
                <a:lnTo>
                  <a:pt x="23619" y="7757"/>
                </a:lnTo>
                <a:lnTo>
                  <a:pt x="27640" y="9384"/>
                </a:lnTo>
                <a:lnTo>
                  <a:pt x="30286" y="12801"/>
                </a:lnTo>
                <a:lnTo>
                  <a:pt x="31316" y="15961"/>
                </a:lnTo>
                <a:lnTo>
                  <a:pt x="31953" y="19899"/>
                </a:lnTo>
                <a:lnTo>
                  <a:pt x="31953" y="226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9099335" y="3965702"/>
            <a:ext cx="44625" cy="54659"/>
          </a:xfrm>
          <a:custGeom>
            <a:avLst/>
            <a:gdLst/>
            <a:ahLst/>
            <a:cxnLst/>
            <a:rect l="l" t="t" r="r" b="b"/>
            <a:pathLst>
              <a:path w="44625" h="54659">
                <a:moveTo>
                  <a:pt x="9474" y="36245"/>
                </a:moveTo>
                <a:lnTo>
                  <a:pt x="9165" y="54659"/>
                </a:lnTo>
                <a:lnTo>
                  <a:pt x="11289" y="51574"/>
                </a:lnTo>
                <a:lnTo>
                  <a:pt x="10036" y="39646"/>
                </a:lnTo>
                <a:lnTo>
                  <a:pt x="9474" y="36245"/>
                </a:lnTo>
                <a:close/>
              </a:path>
              <a:path w="44625" h="54659">
                <a:moveTo>
                  <a:pt x="414" y="55725"/>
                </a:moveTo>
                <a:lnTo>
                  <a:pt x="0" y="59192"/>
                </a:lnTo>
                <a:lnTo>
                  <a:pt x="377" y="62824"/>
                </a:lnTo>
                <a:lnTo>
                  <a:pt x="1911" y="66038"/>
                </a:lnTo>
                <a:lnTo>
                  <a:pt x="4862" y="68580"/>
                </a:lnTo>
                <a:lnTo>
                  <a:pt x="8773" y="70650"/>
                </a:lnTo>
                <a:lnTo>
                  <a:pt x="11443" y="71323"/>
                </a:lnTo>
                <a:lnTo>
                  <a:pt x="14104" y="71993"/>
                </a:lnTo>
                <a:lnTo>
                  <a:pt x="17354" y="72323"/>
                </a:lnTo>
                <a:lnTo>
                  <a:pt x="25099" y="72323"/>
                </a:lnTo>
                <a:lnTo>
                  <a:pt x="28521" y="71882"/>
                </a:lnTo>
                <a:lnTo>
                  <a:pt x="31413" y="71003"/>
                </a:lnTo>
                <a:lnTo>
                  <a:pt x="34317" y="70102"/>
                </a:lnTo>
                <a:lnTo>
                  <a:pt x="38558" y="67370"/>
                </a:lnTo>
                <a:lnTo>
                  <a:pt x="41817" y="64044"/>
                </a:lnTo>
                <a:lnTo>
                  <a:pt x="43630" y="59994"/>
                </a:lnTo>
                <a:lnTo>
                  <a:pt x="44099" y="55624"/>
                </a:lnTo>
                <a:lnTo>
                  <a:pt x="43685" y="51610"/>
                </a:lnTo>
                <a:lnTo>
                  <a:pt x="42090" y="48384"/>
                </a:lnTo>
                <a:lnTo>
                  <a:pt x="39527" y="45933"/>
                </a:lnTo>
                <a:lnTo>
                  <a:pt x="36417" y="43977"/>
                </a:lnTo>
                <a:lnTo>
                  <a:pt x="32492" y="42786"/>
                </a:lnTo>
                <a:lnTo>
                  <a:pt x="28018" y="42379"/>
                </a:lnTo>
                <a:lnTo>
                  <a:pt x="15709" y="41832"/>
                </a:lnTo>
                <a:lnTo>
                  <a:pt x="13823" y="41756"/>
                </a:lnTo>
                <a:lnTo>
                  <a:pt x="10036" y="39646"/>
                </a:lnTo>
                <a:lnTo>
                  <a:pt x="11289" y="51574"/>
                </a:lnTo>
                <a:lnTo>
                  <a:pt x="14032" y="48996"/>
                </a:lnTo>
                <a:lnTo>
                  <a:pt x="26243" y="49439"/>
                </a:lnTo>
                <a:lnTo>
                  <a:pt x="29058" y="49504"/>
                </a:lnTo>
                <a:lnTo>
                  <a:pt x="31315" y="50112"/>
                </a:lnTo>
                <a:lnTo>
                  <a:pt x="34627" y="52387"/>
                </a:lnTo>
                <a:lnTo>
                  <a:pt x="35444" y="56106"/>
                </a:lnTo>
                <a:lnTo>
                  <a:pt x="35444" y="57337"/>
                </a:lnTo>
                <a:lnTo>
                  <a:pt x="34282" y="60754"/>
                </a:lnTo>
                <a:lnTo>
                  <a:pt x="31341" y="63486"/>
                </a:lnTo>
                <a:lnTo>
                  <a:pt x="28154" y="64706"/>
                </a:lnTo>
                <a:lnTo>
                  <a:pt x="24190" y="65491"/>
                </a:lnTo>
                <a:lnTo>
                  <a:pt x="17452" y="65491"/>
                </a:lnTo>
                <a:lnTo>
                  <a:pt x="14240" y="64883"/>
                </a:lnTo>
                <a:lnTo>
                  <a:pt x="11948" y="63677"/>
                </a:lnTo>
                <a:lnTo>
                  <a:pt x="8481" y="60678"/>
                </a:lnTo>
                <a:lnTo>
                  <a:pt x="8481" y="57567"/>
                </a:lnTo>
                <a:lnTo>
                  <a:pt x="9165" y="54659"/>
                </a:lnTo>
                <a:lnTo>
                  <a:pt x="9474" y="36245"/>
                </a:lnTo>
                <a:lnTo>
                  <a:pt x="10994" y="32879"/>
                </a:lnTo>
                <a:lnTo>
                  <a:pt x="13910" y="33679"/>
                </a:lnTo>
                <a:lnTo>
                  <a:pt x="15454" y="27188"/>
                </a:lnTo>
                <a:lnTo>
                  <a:pt x="11936" y="23505"/>
                </a:lnTo>
                <a:lnTo>
                  <a:pt x="11040" y="20952"/>
                </a:lnTo>
                <a:lnTo>
                  <a:pt x="11040" y="17741"/>
                </a:lnTo>
                <a:lnTo>
                  <a:pt x="11249" y="14922"/>
                </a:lnTo>
                <a:lnTo>
                  <a:pt x="9558" y="3200"/>
                </a:lnTo>
                <a:lnTo>
                  <a:pt x="6346" y="6235"/>
                </a:lnTo>
                <a:lnTo>
                  <a:pt x="4189" y="10299"/>
                </a:lnTo>
                <a:lnTo>
                  <a:pt x="2818" y="15022"/>
                </a:lnTo>
                <a:lnTo>
                  <a:pt x="2818" y="17791"/>
                </a:lnTo>
                <a:lnTo>
                  <a:pt x="3145" y="22223"/>
                </a:lnTo>
                <a:lnTo>
                  <a:pt x="4398" y="25589"/>
                </a:lnTo>
                <a:lnTo>
                  <a:pt x="6332" y="28432"/>
                </a:lnTo>
                <a:lnTo>
                  <a:pt x="3956" y="31367"/>
                </a:lnTo>
                <a:lnTo>
                  <a:pt x="2217" y="34833"/>
                </a:lnTo>
                <a:lnTo>
                  <a:pt x="1774" y="39013"/>
                </a:lnTo>
                <a:lnTo>
                  <a:pt x="2192" y="42087"/>
                </a:lnTo>
                <a:lnTo>
                  <a:pt x="3822" y="44831"/>
                </a:lnTo>
                <a:lnTo>
                  <a:pt x="6814" y="46875"/>
                </a:lnTo>
                <a:lnTo>
                  <a:pt x="3844" y="49618"/>
                </a:lnTo>
                <a:lnTo>
                  <a:pt x="1701" y="52524"/>
                </a:lnTo>
                <a:lnTo>
                  <a:pt x="414" y="55725"/>
                </a:lnTo>
                <a:close/>
              </a:path>
              <a:path w="44625" h="54659">
                <a:moveTo>
                  <a:pt x="14298" y="9079"/>
                </a:moveTo>
                <a:lnTo>
                  <a:pt x="17805" y="7124"/>
                </a:lnTo>
                <a:lnTo>
                  <a:pt x="20947" y="6830"/>
                </a:lnTo>
                <a:lnTo>
                  <a:pt x="24190" y="6830"/>
                </a:lnTo>
                <a:lnTo>
                  <a:pt x="26708" y="7772"/>
                </a:lnTo>
                <a:lnTo>
                  <a:pt x="30224" y="11492"/>
                </a:lnTo>
                <a:lnTo>
                  <a:pt x="31107" y="14084"/>
                </a:lnTo>
                <a:lnTo>
                  <a:pt x="31107" y="17424"/>
                </a:lnTo>
                <a:lnTo>
                  <a:pt x="30897" y="20193"/>
                </a:lnTo>
                <a:lnTo>
                  <a:pt x="30102" y="22795"/>
                </a:lnTo>
                <a:lnTo>
                  <a:pt x="27848" y="25930"/>
                </a:lnTo>
                <a:lnTo>
                  <a:pt x="24292" y="27824"/>
                </a:lnTo>
                <a:lnTo>
                  <a:pt x="21102" y="28102"/>
                </a:lnTo>
                <a:lnTo>
                  <a:pt x="17931" y="28102"/>
                </a:lnTo>
                <a:lnTo>
                  <a:pt x="15454" y="27188"/>
                </a:lnTo>
                <a:lnTo>
                  <a:pt x="13910" y="33679"/>
                </a:lnTo>
                <a:lnTo>
                  <a:pt x="17354" y="34733"/>
                </a:lnTo>
                <a:lnTo>
                  <a:pt x="21102" y="34999"/>
                </a:lnTo>
                <a:lnTo>
                  <a:pt x="23827" y="34999"/>
                </a:lnTo>
                <a:lnTo>
                  <a:pt x="28533" y="33804"/>
                </a:lnTo>
                <a:lnTo>
                  <a:pt x="32701" y="31864"/>
                </a:lnTo>
                <a:lnTo>
                  <a:pt x="35960" y="28854"/>
                </a:lnTo>
                <a:lnTo>
                  <a:pt x="38069" y="24851"/>
                </a:lnTo>
                <a:lnTo>
                  <a:pt x="39380" y="20193"/>
                </a:lnTo>
                <a:lnTo>
                  <a:pt x="39380" y="17359"/>
                </a:lnTo>
                <a:lnTo>
                  <a:pt x="39135" y="14019"/>
                </a:lnTo>
                <a:lnTo>
                  <a:pt x="38155" y="10868"/>
                </a:lnTo>
                <a:lnTo>
                  <a:pt x="36071" y="8140"/>
                </a:lnTo>
                <a:lnTo>
                  <a:pt x="42835" y="8140"/>
                </a:lnTo>
                <a:lnTo>
                  <a:pt x="44124" y="7301"/>
                </a:lnTo>
                <a:lnTo>
                  <a:pt x="44625" y="4558"/>
                </a:lnTo>
                <a:lnTo>
                  <a:pt x="42835" y="925"/>
                </a:lnTo>
                <a:lnTo>
                  <a:pt x="28594" y="925"/>
                </a:lnTo>
                <a:lnTo>
                  <a:pt x="27503" y="633"/>
                </a:lnTo>
                <a:lnTo>
                  <a:pt x="23863" y="86"/>
                </a:lnTo>
                <a:lnTo>
                  <a:pt x="18456" y="0"/>
                </a:lnTo>
                <a:lnTo>
                  <a:pt x="13737" y="1231"/>
                </a:lnTo>
                <a:lnTo>
                  <a:pt x="9558" y="3200"/>
                </a:lnTo>
                <a:lnTo>
                  <a:pt x="11249" y="14922"/>
                </a:lnTo>
                <a:lnTo>
                  <a:pt x="12044" y="12279"/>
                </a:lnTo>
                <a:lnTo>
                  <a:pt x="14298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9154723" y="3965591"/>
            <a:ext cx="33369" cy="53657"/>
          </a:xfrm>
          <a:custGeom>
            <a:avLst/>
            <a:gdLst/>
            <a:ahLst/>
            <a:cxnLst/>
            <a:rect l="l" t="t" r="r" b="b"/>
            <a:pathLst>
              <a:path w="33369" h="53657">
                <a:moveTo>
                  <a:pt x="6008" y="52221"/>
                </a:moveTo>
                <a:lnTo>
                  <a:pt x="8582" y="52998"/>
                </a:lnTo>
                <a:lnTo>
                  <a:pt x="11610" y="53531"/>
                </a:lnTo>
                <a:lnTo>
                  <a:pt x="17604" y="53657"/>
                </a:lnTo>
                <a:lnTo>
                  <a:pt x="20106" y="53326"/>
                </a:lnTo>
                <a:lnTo>
                  <a:pt x="24639" y="51954"/>
                </a:lnTo>
                <a:lnTo>
                  <a:pt x="28232" y="49593"/>
                </a:lnTo>
                <a:lnTo>
                  <a:pt x="31136" y="46622"/>
                </a:lnTo>
                <a:lnTo>
                  <a:pt x="32926" y="42710"/>
                </a:lnTo>
                <a:lnTo>
                  <a:pt x="33369" y="37986"/>
                </a:lnTo>
                <a:lnTo>
                  <a:pt x="33369" y="35891"/>
                </a:lnTo>
                <a:lnTo>
                  <a:pt x="32350" y="32550"/>
                </a:lnTo>
                <a:lnTo>
                  <a:pt x="30769" y="29742"/>
                </a:lnTo>
                <a:lnTo>
                  <a:pt x="27252" y="26643"/>
                </a:lnTo>
                <a:lnTo>
                  <a:pt x="24358" y="25120"/>
                </a:lnTo>
                <a:lnTo>
                  <a:pt x="21391" y="23823"/>
                </a:lnTo>
                <a:lnTo>
                  <a:pt x="18460" y="22607"/>
                </a:lnTo>
                <a:lnTo>
                  <a:pt x="15595" y="21451"/>
                </a:lnTo>
                <a:lnTo>
                  <a:pt x="12089" y="19356"/>
                </a:lnTo>
                <a:lnTo>
                  <a:pt x="9781" y="16584"/>
                </a:lnTo>
                <a:lnTo>
                  <a:pt x="9443" y="13996"/>
                </a:lnTo>
                <a:lnTo>
                  <a:pt x="9991" y="11188"/>
                </a:lnTo>
                <a:lnTo>
                  <a:pt x="12322" y="8294"/>
                </a:lnTo>
                <a:lnTo>
                  <a:pt x="15469" y="7113"/>
                </a:lnTo>
                <a:lnTo>
                  <a:pt x="18242" y="6946"/>
                </a:lnTo>
                <a:lnTo>
                  <a:pt x="21341" y="7138"/>
                </a:lnTo>
                <a:lnTo>
                  <a:pt x="24984" y="8369"/>
                </a:lnTo>
                <a:lnTo>
                  <a:pt x="27641" y="9690"/>
                </a:lnTo>
                <a:lnTo>
                  <a:pt x="30608" y="9881"/>
                </a:lnTo>
                <a:lnTo>
                  <a:pt x="30963" y="7162"/>
                </a:lnTo>
                <a:lnTo>
                  <a:pt x="30673" y="4419"/>
                </a:lnTo>
                <a:lnTo>
                  <a:pt x="28098" y="2209"/>
                </a:lnTo>
                <a:lnTo>
                  <a:pt x="25514" y="1144"/>
                </a:lnTo>
                <a:lnTo>
                  <a:pt x="22104" y="330"/>
                </a:lnTo>
                <a:lnTo>
                  <a:pt x="18328" y="0"/>
                </a:lnTo>
                <a:lnTo>
                  <a:pt x="15469" y="0"/>
                </a:lnTo>
                <a:lnTo>
                  <a:pt x="12971" y="406"/>
                </a:lnTo>
                <a:lnTo>
                  <a:pt x="8665" y="1993"/>
                </a:lnTo>
                <a:lnTo>
                  <a:pt x="5458" y="4380"/>
                </a:lnTo>
                <a:lnTo>
                  <a:pt x="2956" y="7225"/>
                </a:lnTo>
                <a:lnTo>
                  <a:pt x="1508" y="10731"/>
                </a:lnTo>
                <a:lnTo>
                  <a:pt x="1155" y="14489"/>
                </a:lnTo>
                <a:lnTo>
                  <a:pt x="1498" y="18528"/>
                </a:lnTo>
                <a:lnTo>
                  <a:pt x="2872" y="21642"/>
                </a:lnTo>
                <a:lnTo>
                  <a:pt x="5994" y="25210"/>
                </a:lnTo>
                <a:lnTo>
                  <a:pt x="8665" y="26949"/>
                </a:lnTo>
                <a:lnTo>
                  <a:pt x="11537" y="28421"/>
                </a:lnTo>
                <a:lnTo>
                  <a:pt x="14504" y="29655"/>
                </a:lnTo>
                <a:lnTo>
                  <a:pt x="17338" y="30797"/>
                </a:lnTo>
                <a:lnTo>
                  <a:pt x="19994" y="31992"/>
                </a:lnTo>
                <a:lnTo>
                  <a:pt x="23130" y="34278"/>
                </a:lnTo>
                <a:lnTo>
                  <a:pt x="24837" y="37313"/>
                </a:lnTo>
                <a:lnTo>
                  <a:pt x="24592" y="41187"/>
                </a:lnTo>
                <a:lnTo>
                  <a:pt x="22971" y="43955"/>
                </a:lnTo>
                <a:lnTo>
                  <a:pt x="20203" y="45683"/>
                </a:lnTo>
                <a:lnTo>
                  <a:pt x="16502" y="46507"/>
                </a:lnTo>
                <a:lnTo>
                  <a:pt x="13079" y="46507"/>
                </a:lnTo>
                <a:lnTo>
                  <a:pt x="9861" y="45769"/>
                </a:lnTo>
                <a:lnTo>
                  <a:pt x="5962" y="44171"/>
                </a:lnTo>
                <a:lnTo>
                  <a:pt x="3178" y="42569"/>
                </a:lnTo>
                <a:lnTo>
                  <a:pt x="274" y="42951"/>
                </a:lnTo>
                <a:lnTo>
                  <a:pt x="0" y="45528"/>
                </a:lnTo>
                <a:lnTo>
                  <a:pt x="274" y="48185"/>
                </a:lnTo>
                <a:lnTo>
                  <a:pt x="2945" y="50928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6849104" y="4100997"/>
            <a:ext cx="44872" cy="52069"/>
          </a:xfrm>
          <a:custGeom>
            <a:avLst/>
            <a:gdLst/>
            <a:ahLst/>
            <a:cxnLst/>
            <a:rect l="l" t="t" r="r" b="b"/>
            <a:pathLst>
              <a:path w="44872" h="52069">
                <a:moveTo>
                  <a:pt x="521" y="3837"/>
                </a:moveTo>
                <a:lnTo>
                  <a:pt x="16534" y="50217"/>
                </a:lnTo>
                <a:lnTo>
                  <a:pt x="17106" y="51145"/>
                </a:lnTo>
                <a:lnTo>
                  <a:pt x="19842" y="52069"/>
                </a:lnTo>
                <a:lnTo>
                  <a:pt x="25772" y="52045"/>
                </a:lnTo>
                <a:lnTo>
                  <a:pt x="28370" y="50217"/>
                </a:lnTo>
                <a:lnTo>
                  <a:pt x="44456" y="3837"/>
                </a:lnTo>
                <a:lnTo>
                  <a:pt x="44872" y="1551"/>
                </a:lnTo>
                <a:lnTo>
                  <a:pt x="44872" y="1271"/>
                </a:lnTo>
                <a:lnTo>
                  <a:pt x="42306" y="0"/>
                </a:lnTo>
                <a:lnTo>
                  <a:pt x="39135" y="0"/>
                </a:lnTo>
                <a:lnTo>
                  <a:pt x="36071" y="1717"/>
                </a:lnTo>
                <a:lnTo>
                  <a:pt x="22931" y="41976"/>
                </a:lnTo>
                <a:lnTo>
                  <a:pt x="22560" y="41976"/>
                </a:lnTo>
                <a:lnTo>
                  <a:pt x="9265" y="1717"/>
                </a:lnTo>
                <a:lnTo>
                  <a:pt x="8665" y="687"/>
                </a:lnTo>
                <a:lnTo>
                  <a:pt x="6065" y="0"/>
                </a:lnTo>
                <a:lnTo>
                  <a:pt x="2753" y="0"/>
                </a:lnTo>
                <a:lnTo>
                  <a:pt x="0" y="1271"/>
                </a:lnTo>
                <a:lnTo>
                  <a:pt x="521" y="38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6911586" y="4100216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5" y="46065"/>
                </a:moveTo>
                <a:lnTo>
                  <a:pt x="17697" y="46659"/>
                </a:lnTo>
                <a:lnTo>
                  <a:pt x="14907" y="46659"/>
                </a:lnTo>
                <a:lnTo>
                  <a:pt x="11177" y="44413"/>
                </a:lnTo>
                <a:lnTo>
                  <a:pt x="8848" y="40896"/>
                </a:lnTo>
                <a:lnTo>
                  <a:pt x="11609" y="53329"/>
                </a:lnTo>
                <a:lnTo>
                  <a:pt x="16336" y="53657"/>
                </a:lnTo>
                <a:lnTo>
                  <a:pt x="19159" y="53657"/>
                </a:lnTo>
                <a:lnTo>
                  <a:pt x="21840" y="53035"/>
                </a:lnTo>
                <a:lnTo>
                  <a:pt x="26902" y="50497"/>
                </a:lnTo>
                <a:lnTo>
                  <a:pt x="25948" y="43675"/>
                </a:lnTo>
                <a:lnTo>
                  <a:pt x="22075" y="46065"/>
                </a:lnTo>
                <a:close/>
              </a:path>
              <a:path w="26902" h="53657">
                <a:moveTo>
                  <a:pt x="3296" y="12092"/>
                </a:moveTo>
                <a:lnTo>
                  <a:pt x="5943" y="11534"/>
                </a:lnTo>
                <a:lnTo>
                  <a:pt x="9128" y="9791"/>
                </a:lnTo>
                <a:lnTo>
                  <a:pt x="11901" y="8586"/>
                </a:lnTo>
                <a:lnTo>
                  <a:pt x="15285" y="7531"/>
                </a:lnTo>
                <a:lnTo>
                  <a:pt x="19316" y="7264"/>
                </a:lnTo>
                <a:lnTo>
                  <a:pt x="22993" y="7520"/>
                </a:lnTo>
                <a:lnTo>
                  <a:pt x="26819" y="9208"/>
                </a:lnTo>
                <a:lnTo>
                  <a:pt x="29149" y="12332"/>
                </a:lnTo>
                <a:lnTo>
                  <a:pt x="29908" y="15227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4" y="22567"/>
                </a:lnTo>
                <a:lnTo>
                  <a:pt x="16642" y="22913"/>
                </a:lnTo>
                <a:lnTo>
                  <a:pt x="13712" y="23572"/>
                </a:lnTo>
                <a:lnTo>
                  <a:pt x="10784" y="24245"/>
                </a:lnTo>
                <a:lnTo>
                  <a:pt x="8312" y="25250"/>
                </a:lnTo>
                <a:lnTo>
                  <a:pt x="4262" y="27928"/>
                </a:lnTo>
                <a:lnTo>
                  <a:pt x="1630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29"/>
                </a:lnTo>
                <a:lnTo>
                  <a:pt x="4470" y="49758"/>
                </a:lnTo>
                <a:lnTo>
                  <a:pt x="7599" y="51995"/>
                </a:lnTo>
                <a:lnTo>
                  <a:pt x="11609" y="53329"/>
                </a:lnTo>
                <a:lnTo>
                  <a:pt x="8848" y="40896"/>
                </a:lnTo>
                <a:lnTo>
                  <a:pt x="8848" y="38353"/>
                </a:lnTo>
                <a:lnTo>
                  <a:pt x="9658" y="34429"/>
                </a:lnTo>
                <a:lnTo>
                  <a:pt x="12195" y="31496"/>
                </a:lnTo>
                <a:lnTo>
                  <a:pt x="14806" y="30063"/>
                </a:lnTo>
                <a:lnTo>
                  <a:pt x="18288" y="29235"/>
                </a:lnTo>
                <a:lnTo>
                  <a:pt x="22722" y="29019"/>
                </a:lnTo>
                <a:lnTo>
                  <a:pt x="30116" y="29019"/>
                </a:lnTo>
                <a:lnTo>
                  <a:pt x="30116" y="39383"/>
                </a:lnTo>
                <a:lnTo>
                  <a:pt x="25948" y="43675"/>
                </a:lnTo>
                <a:lnTo>
                  <a:pt x="26902" y="50497"/>
                </a:lnTo>
                <a:lnTo>
                  <a:pt x="31266" y="46443"/>
                </a:lnTo>
                <a:lnTo>
                  <a:pt x="31266" y="51335"/>
                </a:lnTo>
                <a:lnTo>
                  <a:pt x="33354" y="52898"/>
                </a:lnTo>
                <a:lnTo>
                  <a:pt x="35927" y="52959"/>
                </a:lnTo>
                <a:lnTo>
                  <a:pt x="38695" y="51335"/>
                </a:lnTo>
                <a:lnTo>
                  <a:pt x="38695" y="15354"/>
                </a:lnTo>
                <a:lnTo>
                  <a:pt x="38365" y="12701"/>
                </a:lnTo>
                <a:lnTo>
                  <a:pt x="37039" y="8129"/>
                </a:lnTo>
                <a:lnTo>
                  <a:pt x="34502" y="4687"/>
                </a:lnTo>
                <a:lnTo>
                  <a:pt x="31121" y="1983"/>
                </a:lnTo>
                <a:lnTo>
                  <a:pt x="26366" y="396"/>
                </a:lnTo>
                <a:lnTo>
                  <a:pt x="23496" y="0"/>
                </a:lnTo>
                <a:lnTo>
                  <a:pt x="20112" y="0"/>
                </a:lnTo>
                <a:lnTo>
                  <a:pt x="16498" y="180"/>
                </a:lnTo>
                <a:lnTo>
                  <a:pt x="12941" y="853"/>
                </a:lnTo>
                <a:lnTo>
                  <a:pt x="9791" y="1803"/>
                </a:lnTo>
                <a:lnTo>
                  <a:pt x="5820" y="3545"/>
                </a:lnTo>
                <a:lnTo>
                  <a:pt x="2486" y="6695"/>
                </a:lnTo>
                <a:lnTo>
                  <a:pt x="2289" y="9385"/>
                </a:lnTo>
                <a:lnTo>
                  <a:pt x="3296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6977289" y="4077295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2"/>
                </a:moveTo>
                <a:lnTo>
                  <a:pt x="8639" y="1699"/>
                </a:lnTo>
                <a:lnTo>
                  <a:pt x="8431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29"/>
                </a:lnTo>
                <a:lnTo>
                  <a:pt x="2768" y="75844"/>
                </a:lnTo>
                <a:lnTo>
                  <a:pt x="5882" y="75844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7012580" y="4100993"/>
            <a:ext cx="40636" cy="52880"/>
          </a:xfrm>
          <a:custGeom>
            <a:avLst/>
            <a:gdLst/>
            <a:ahLst/>
            <a:cxnLst/>
            <a:rect l="l" t="t" r="r" b="b"/>
            <a:pathLst>
              <a:path w="40636" h="52880">
                <a:moveTo>
                  <a:pt x="8690" y="1663"/>
                </a:moveTo>
                <a:lnTo>
                  <a:pt x="8481" y="939"/>
                </a:lnTo>
                <a:lnTo>
                  <a:pt x="5871" y="0"/>
                </a:lnTo>
                <a:lnTo>
                  <a:pt x="2807" y="0"/>
                </a:lnTo>
                <a:lnTo>
                  <a:pt x="0" y="1663"/>
                </a:lnTo>
                <a:lnTo>
                  <a:pt x="0" y="34833"/>
                </a:lnTo>
                <a:lnTo>
                  <a:pt x="280" y="37843"/>
                </a:lnTo>
                <a:lnTo>
                  <a:pt x="1436" y="42811"/>
                </a:lnTo>
                <a:lnTo>
                  <a:pt x="3714" y="46836"/>
                </a:lnTo>
                <a:lnTo>
                  <a:pt x="6767" y="50177"/>
                </a:lnTo>
                <a:lnTo>
                  <a:pt x="11069" y="52348"/>
                </a:lnTo>
                <a:lnTo>
                  <a:pt x="13719" y="52880"/>
                </a:lnTo>
                <a:lnTo>
                  <a:pt x="19540" y="52880"/>
                </a:lnTo>
                <a:lnTo>
                  <a:pt x="22197" y="52181"/>
                </a:lnTo>
                <a:lnTo>
                  <a:pt x="24822" y="50760"/>
                </a:lnTo>
                <a:lnTo>
                  <a:pt x="27431" y="49352"/>
                </a:lnTo>
                <a:lnTo>
                  <a:pt x="30092" y="47117"/>
                </a:lnTo>
                <a:lnTo>
                  <a:pt x="32777" y="44042"/>
                </a:lnTo>
                <a:lnTo>
                  <a:pt x="32777" y="50493"/>
                </a:lnTo>
                <a:lnTo>
                  <a:pt x="35255" y="52146"/>
                </a:lnTo>
                <a:lnTo>
                  <a:pt x="38059" y="52146"/>
                </a:lnTo>
                <a:lnTo>
                  <a:pt x="40636" y="50493"/>
                </a:lnTo>
                <a:lnTo>
                  <a:pt x="40636" y="1663"/>
                </a:lnTo>
                <a:lnTo>
                  <a:pt x="40388" y="939"/>
                </a:lnTo>
                <a:lnTo>
                  <a:pt x="37828" y="0"/>
                </a:lnTo>
                <a:lnTo>
                  <a:pt x="34714" y="0"/>
                </a:lnTo>
                <a:lnTo>
                  <a:pt x="31945" y="1663"/>
                </a:lnTo>
                <a:lnTo>
                  <a:pt x="31945" y="35798"/>
                </a:lnTo>
                <a:lnTo>
                  <a:pt x="29530" y="38873"/>
                </a:lnTo>
                <a:lnTo>
                  <a:pt x="25102" y="42796"/>
                </a:lnTo>
                <a:lnTo>
                  <a:pt x="20800" y="45172"/>
                </a:lnTo>
                <a:lnTo>
                  <a:pt x="16951" y="45172"/>
                </a:lnTo>
                <a:lnTo>
                  <a:pt x="12981" y="43510"/>
                </a:lnTo>
                <a:lnTo>
                  <a:pt x="10299" y="40143"/>
                </a:lnTo>
                <a:lnTo>
                  <a:pt x="9281" y="36968"/>
                </a:lnTo>
                <a:lnTo>
                  <a:pt x="8690" y="32955"/>
                </a:lnTo>
                <a:lnTo>
                  <a:pt x="8690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7077110" y="410022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7" y="14133"/>
                </a:lnTo>
                <a:lnTo>
                  <a:pt x="41407" y="11328"/>
                </a:lnTo>
                <a:lnTo>
                  <a:pt x="38501" y="6807"/>
                </a:lnTo>
                <a:lnTo>
                  <a:pt x="34674" y="3070"/>
                </a:lnTo>
                <a:lnTo>
                  <a:pt x="32076" y="1838"/>
                </a:lnTo>
                <a:lnTo>
                  <a:pt x="29476" y="608"/>
                </a:lnTo>
                <a:lnTo>
                  <a:pt x="26315" y="0"/>
                </a:lnTo>
                <a:lnTo>
                  <a:pt x="26362" y="6997"/>
                </a:lnTo>
                <a:lnTo>
                  <a:pt x="29516" y="8329"/>
                </a:lnTo>
                <a:lnTo>
                  <a:pt x="31636" y="11008"/>
                </a:lnTo>
                <a:lnTo>
                  <a:pt x="33768" y="13690"/>
                </a:lnTo>
                <a:lnTo>
                  <a:pt x="34772" y="17373"/>
                </a:lnTo>
                <a:lnTo>
                  <a:pt x="34674" y="22071"/>
                </a:lnTo>
                <a:lnTo>
                  <a:pt x="8945" y="22071"/>
                </a:lnTo>
                <a:lnTo>
                  <a:pt x="9018" y="20091"/>
                </a:lnTo>
                <a:lnTo>
                  <a:pt x="10454" y="3110"/>
                </a:lnTo>
                <a:lnTo>
                  <a:pt x="8078" y="4899"/>
                </a:lnTo>
                <a:lnTo>
                  <a:pt x="4128" y="9575"/>
                </a:lnTo>
                <a:lnTo>
                  <a:pt x="2623" y="12405"/>
                </a:lnTo>
                <a:lnTo>
                  <a:pt x="1579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1"/>
                </a:lnTo>
                <a:lnTo>
                  <a:pt x="2533" y="42011"/>
                </a:lnTo>
                <a:lnTo>
                  <a:pt x="4032" y="44780"/>
                </a:lnTo>
                <a:lnTo>
                  <a:pt x="6018" y="46990"/>
                </a:lnTo>
                <a:lnTo>
                  <a:pt x="10468" y="50860"/>
                </a:lnTo>
                <a:lnTo>
                  <a:pt x="13384" y="51965"/>
                </a:lnTo>
                <a:lnTo>
                  <a:pt x="16300" y="53084"/>
                </a:lnTo>
                <a:lnTo>
                  <a:pt x="19681" y="53657"/>
                </a:lnTo>
                <a:lnTo>
                  <a:pt x="23568" y="53657"/>
                </a:lnTo>
                <a:lnTo>
                  <a:pt x="27896" y="53492"/>
                </a:lnTo>
                <a:lnTo>
                  <a:pt x="31856" y="52793"/>
                </a:lnTo>
                <a:lnTo>
                  <a:pt x="35092" y="51965"/>
                </a:lnTo>
                <a:lnTo>
                  <a:pt x="37814" y="51090"/>
                </a:lnTo>
                <a:lnTo>
                  <a:pt x="41061" y="48818"/>
                </a:lnTo>
                <a:lnTo>
                  <a:pt x="41381" y="46161"/>
                </a:lnTo>
                <a:lnTo>
                  <a:pt x="40806" y="43012"/>
                </a:lnTo>
                <a:lnTo>
                  <a:pt x="38084" y="43267"/>
                </a:lnTo>
                <a:lnTo>
                  <a:pt x="34933" y="44550"/>
                </a:lnTo>
                <a:lnTo>
                  <a:pt x="32125" y="45439"/>
                </a:lnTo>
                <a:lnTo>
                  <a:pt x="28619" y="46187"/>
                </a:lnTo>
                <a:lnTo>
                  <a:pt x="24378" y="46379"/>
                </a:lnTo>
                <a:lnTo>
                  <a:pt x="21535" y="46379"/>
                </a:lnTo>
                <a:lnTo>
                  <a:pt x="17161" y="45133"/>
                </a:lnTo>
                <a:lnTo>
                  <a:pt x="13604" y="43116"/>
                </a:lnTo>
                <a:lnTo>
                  <a:pt x="11153" y="40002"/>
                </a:lnTo>
                <a:lnTo>
                  <a:pt x="9740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35" y="27748"/>
                </a:lnTo>
                <a:lnTo>
                  <a:pt x="43365" y="24738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18" y="20091"/>
                </a:moveTo>
                <a:lnTo>
                  <a:pt x="9950" y="16357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1" y="6997"/>
                </a:lnTo>
                <a:lnTo>
                  <a:pt x="26362" y="6997"/>
                </a:lnTo>
                <a:lnTo>
                  <a:pt x="26315" y="0"/>
                </a:lnTo>
                <a:lnTo>
                  <a:pt x="19169" y="0"/>
                </a:lnTo>
                <a:lnTo>
                  <a:pt x="16045" y="622"/>
                </a:lnTo>
                <a:lnTo>
                  <a:pt x="13247" y="1864"/>
                </a:lnTo>
                <a:lnTo>
                  <a:pt x="10454" y="3110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7177571" y="4100216"/>
            <a:ext cx="26907" cy="53657"/>
          </a:xfrm>
          <a:custGeom>
            <a:avLst/>
            <a:gdLst/>
            <a:ahLst/>
            <a:cxnLst/>
            <a:rect l="l" t="t" r="r" b="b"/>
            <a:pathLst>
              <a:path w="26907" h="53657">
                <a:moveTo>
                  <a:pt x="22078" y="46065"/>
                </a:moveTo>
                <a:lnTo>
                  <a:pt x="17691" y="46659"/>
                </a:lnTo>
                <a:lnTo>
                  <a:pt x="14908" y="46659"/>
                </a:lnTo>
                <a:lnTo>
                  <a:pt x="11182" y="44413"/>
                </a:lnTo>
                <a:lnTo>
                  <a:pt x="8853" y="40896"/>
                </a:lnTo>
                <a:lnTo>
                  <a:pt x="11610" y="53329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5" y="53035"/>
                </a:lnTo>
                <a:lnTo>
                  <a:pt x="26907" y="50497"/>
                </a:lnTo>
                <a:lnTo>
                  <a:pt x="25952" y="43675"/>
                </a:lnTo>
                <a:lnTo>
                  <a:pt x="22078" y="46065"/>
                </a:lnTo>
                <a:close/>
              </a:path>
              <a:path w="26907" h="53657">
                <a:moveTo>
                  <a:pt x="3288" y="12092"/>
                </a:moveTo>
                <a:lnTo>
                  <a:pt x="5937" y="11534"/>
                </a:lnTo>
                <a:lnTo>
                  <a:pt x="9133" y="9791"/>
                </a:lnTo>
                <a:lnTo>
                  <a:pt x="11906" y="8586"/>
                </a:lnTo>
                <a:lnTo>
                  <a:pt x="15275" y="7531"/>
                </a:lnTo>
                <a:lnTo>
                  <a:pt x="19321" y="7264"/>
                </a:lnTo>
                <a:lnTo>
                  <a:pt x="22987" y="7520"/>
                </a:lnTo>
                <a:lnTo>
                  <a:pt x="26805" y="9208"/>
                </a:lnTo>
                <a:lnTo>
                  <a:pt x="29150" y="12332"/>
                </a:lnTo>
                <a:lnTo>
                  <a:pt x="29909" y="15227"/>
                </a:lnTo>
                <a:lnTo>
                  <a:pt x="30104" y="18770"/>
                </a:lnTo>
                <a:lnTo>
                  <a:pt x="30104" y="22567"/>
                </a:lnTo>
                <a:lnTo>
                  <a:pt x="19955" y="22567"/>
                </a:lnTo>
                <a:lnTo>
                  <a:pt x="16647" y="22913"/>
                </a:lnTo>
                <a:lnTo>
                  <a:pt x="13719" y="23572"/>
                </a:lnTo>
                <a:lnTo>
                  <a:pt x="10789" y="24245"/>
                </a:lnTo>
                <a:lnTo>
                  <a:pt x="8313" y="25250"/>
                </a:lnTo>
                <a:lnTo>
                  <a:pt x="4267" y="27928"/>
                </a:lnTo>
                <a:lnTo>
                  <a:pt x="1620" y="31625"/>
                </a:lnTo>
                <a:lnTo>
                  <a:pt x="0" y="36042"/>
                </a:lnTo>
                <a:lnTo>
                  <a:pt x="0" y="38801"/>
                </a:lnTo>
                <a:lnTo>
                  <a:pt x="382" y="43243"/>
                </a:lnTo>
                <a:lnTo>
                  <a:pt x="1965" y="46929"/>
                </a:lnTo>
                <a:lnTo>
                  <a:pt x="4475" y="49758"/>
                </a:lnTo>
                <a:lnTo>
                  <a:pt x="7599" y="51995"/>
                </a:lnTo>
                <a:lnTo>
                  <a:pt x="11610" y="53329"/>
                </a:lnTo>
                <a:lnTo>
                  <a:pt x="8853" y="40896"/>
                </a:lnTo>
                <a:lnTo>
                  <a:pt x="8853" y="38353"/>
                </a:lnTo>
                <a:lnTo>
                  <a:pt x="9659" y="34429"/>
                </a:lnTo>
                <a:lnTo>
                  <a:pt x="12197" y="31496"/>
                </a:lnTo>
                <a:lnTo>
                  <a:pt x="14796" y="30063"/>
                </a:lnTo>
                <a:lnTo>
                  <a:pt x="18291" y="29235"/>
                </a:lnTo>
                <a:lnTo>
                  <a:pt x="22712" y="29019"/>
                </a:lnTo>
                <a:lnTo>
                  <a:pt x="30104" y="29019"/>
                </a:lnTo>
                <a:lnTo>
                  <a:pt x="30104" y="39383"/>
                </a:lnTo>
                <a:lnTo>
                  <a:pt x="25952" y="43675"/>
                </a:lnTo>
                <a:lnTo>
                  <a:pt x="26907" y="50497"/>
                </a:lnTo>
                <a:lnTo>
                  <a:pt x="31273" y="46443"/>
                </a:lnTo>
                <a:lnTo>
                  <a:pt x="31273" y="51335"/>
                </a:lnTo>
                <a:lnTo>
                  <a:pt x="33354" y="52898"/>
                </a:lnTo>
                <a:lnTo>
                  <a:pt x="35928" y="52959"/>
                </a:lnTo>
                <a:lnTo>
                  <a:pt x="38696" y="51335"/>
                </a:lnTo>
                <a:lnTo>
                  <a:pt x="38696" y="15354"/>
                </a:lnTo>
                <a:lnTo>
                  <a:pt x="38365" y="12701"/>
                </a:lnTo>
                <a:lnTo>
                  <a:pt x="37033" y="8129"/>
                </a:lnTo>
                <a:lnTo>
                  <a:pt x="34507" y="4687"/>
                </a:lnTo>
                <a:lnTo>
                  <a:pt x="31122" y="1983"/>
                </a:lnTo>
                <a:lnTo>
                  <a:pt x="26366" y="396"/>
                </a:lnTo>
                <a:lnTo>
                  <a:pt x="23501" y="0"/>
                </a:lnTo>
                <a:lnTo>
                  <a:pt x="20116" y="0"/>
                </a:lnTo>
                <a:lnTo>
                  <a:pt x="16503" y="180"/>
                </a:lnTo>
                <a:lnTo>
                  <a:pt x="12934" y="853"/>
                </a:lnTo>
                <a:lnTo>
                  <a:pt x="9796" y="1803"/>
                </a:lnTo>
                <a:lnTo>
                  <a:pt x="5811" y="3545"/>
                </a:lnTo>
                <a:lnTo>
                  <a:pt x="2487" y="6695"/>
                </a:lnTo>
                <a:lnTo>
                  <a:pt x="2293" y="9385"/>
                </a:lnTo>
                <a:lnTo>
                  <a:pt x="3288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7240910" y="4129145"/>
            <a:ext cx="12758" cy="75665"/>
          </a:xfrm>
          <a:custGeom>
            <a:avLst/>
            <a:gdLst/>
            <a:ahLst/>
            <a:cxnLst/>
            <a:rect l="l" t="t" r="r" b="b"/>
            <a:pathLst>
              <a:path w="12758" h="75665">
                <a:moveTo>
                  <a:pt x="8945" y="0"/>
                </a:moveTo>
                <a:lnTo>
                  <a:pt x="7854" y="21247"/>
                </a:lnTo>
                <a:lnTo>
                  <a:pt x="12758" y="24041"/>
                </a:lnTo>
                <a:lnTo>
                  <a:pt x="12319" y="12852"/>
                </a:lnTo>
                <a:lnTo>
                  <a:pt x="10505" y="9208"/>
                </a:lnTo>
                <a:lnTo>
                  <a:pt x="9500" y="4762"/>
                </a:lnTo>
                <a:lnTo>
                  <a:pt x="8945" y="0"/>
                </a:lnTo>
                <a:close/>
              </a:path>
              <a:path w="12758" h="75665">
                <a:moveTo>
                  <a:pt x="43351" y="-49921"/>
                </a:moveTo>
                <a:lnTo>
                  <a:pt x="43121" y="-50659"/>
                </a:lnTo>
                <a:lnTo>
                  <a:pt x="40535" y="-51624"/>
                </a:lnTo>
                <a:lnTo>
                  <a:pt x="37433" y="-51624"/>
                </a:lnTo>
                <a:lnTo>
                  <a:pt x="34660" y="-49921"/>
                </a:lnTo>
                <a:lnTo>
                  <a:pt x="34660" y="-21549"/>
                </a:lnTo>
                <a:lnTo>
                  <a:pt x="32421" y="-23976"/>
                </a:lnTo>
                <a:lnTo>
                  <a:pt x="27871" y="-27061"/>
                </a:lnTo>
                <a:lnTo>
                  <a:pt x="23079" y="-28929"/>
                </a:lnTo>
                <a:lnTo>
                  <a:pt x="17002" y="-28929"/>
                </a:lnTo>
                <a:lnTo>
                  <a:pt x="14072" y="-28281"/>
                </a:lnTo>
                <a:lnTo>
                  <a:pt x="11545" y="-27010"/>
                </a:lnTo>
                <a:lnTo>
                  <a:pt x="6887" y="-23886"/>
                </a:lnTo>
                <a:lnTo>
                  <a:pt x="3467" y="-19112"/>
                </a:lnTo>
                <a:lnTo>
                  <a:pt x="2181" y="-16228"/>
                </a:lnTo>
                <a:lnTo>
                  <a:pt x="1300" y="-12837"/>
                </a:lnTo>
                <a:lnTo>
                  <a:pt x="429" y="-9460"/>
                </a:lnTo>
                <a:lnTo>
                  <a:pt x="0" y="-5676"/>
                </a:lnTo>
                <a:lnTo>
                  <a:pt x="0" y="2059"/>
                </a:lnTo>
                <a:lnTo>
                  <a:pt x="342" y="5435"/>
                </a:lnTo>
                <a:lnTo>
                  <a:pt x="1040" y="8651"/>
                </a:lnTo>
                <a:lnTo>
                  <a:pt x="1742" y="11851"/>
                </a:lnTo>
                <a:lnTo>
                  <a:pt x="2844" y="14630"/>
                </a:lnTo>
                <a:lnTo>
                  <a:pt x="4363" y="16992"/>
                </a:lnTo>
                <a:lnTo>
                  <a:pt x="7854" y="21247"/>
                </a:lnTo>
                <a:lnTo>
                  <a:pt x="8945" y="0"/>
                </a:lnTo>
                <a:lnTo>
                  <a:pt x="8945" y="-4773"/>
                </a:lnTo>
                <a:lnTo>
                  <a:pt x="9608" y="-9281"/>
                </a:lnTo>
                <a:lnTo>
                  <a:pt x="10735" y="-13535"/>
                </a:lnTo>
                <a:lnTo>
                  <a:pt x="12661" y="-17081"/>
                </a:lnTo>
                <a:lnTo>
                  <a:pt x="15444" y="-19608"/>
                </a:lnTo>
                <a:lnTo>
                  <a:pt x="18849" y="-21233"/>
                </a:lnTo>
                <a:lnTo>
                  <a:pt x="23421" y="-21233"/>
                </a:lnTo>
                <a:lnTo>
                  <a:pt x="27871" y="-18870"/>
                </a:lnTo>
                <a:lnTo>
                  <a:pt x="32335" y="-14997"/>
                </a:lnTo>
                <a:lnTo>
                  <a:pt x="34660" y="-11998"/>
                </a:lnTo>
                <a:lnTo>
                  <a:pt x="34660" y="7531"/>
                </a:lnTo>
                <a:lnTo>
                  <a:pt x="32003" y="10796"/>
                </a:lnTo>
                <a:lnTo>
                  <a:pt x="28397" y="14198"/>
                </a:lnTo>
                <a:lnTo>
                  <a:pt x="25077" y="16268"/>
                </a:lnTo>
                <a:lnTo>
                  <a:pt x="21831" y="17082"/>
                </a:lnTo>
                <a:lnTo>
                  <a:pt x="18407" y="17082"/>
                </a:lnTo>
                <a:lnTo>
                  <a:pt x="15012" y="15419"/>
                </a:lnTo>
                <a:lnTo>
                  <a:pt x="12319" y="12852"/>
                </a:lnTo>
                <a:lnTo>
                  <a:pt x="12758" y="24041"/>
                </a:lnTo>
                <a:lnTo>
                  <a:pt x="15703" y="24739"/>
                </a:lnTo>
                <a:lnTo>
                  <a:pt x="22331" y="24739"/>
                </a:lnTo>
                <a:lnTo>
                  <a:pt x="25261" y="23954"/>
                </a:lnTo>
                <a:lnTo>
                  <a:pt x="27932" y="22402"/>
                </a:lnTo>
                <a:lnTo>
                  <a:pt x="30604" y="20840"/>
                </a:lnTo>
                <a:lnTo>
                  <a:pt x="33177" y="18670"/>
                </a:lnTo>
                <a:lnTo>
                  <a:pt x="35655" y="15890"/>
                </a:lnTo>
                <a:lnTo>
                  <a:pt x="35655" y="22341"/>
                </a:lnTo>
                <a:lnTo>
                  <a:pt x="37260" y="23839"/>
                </a:lnTo>
                <a:lnTo>
                  <a:pt x="40288" y="24029"/>
                </a:lnTo>
                <a:lnTo>
                  <a:pt x="43351" y="22341"/>
                </a:lnTo>
                <a:lnTo>
                  <a:pt x="43351" y="-499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7308936" y="4129145"/>
            <a:ext cx="12762" cy="75665"/>
          </a:xfrm>
          <a:custGeom>
            <a:avLst/>
            <a:gdLst/>
            <a:ahLst/>
            <a:cxnLst/>
            <a:rect l="l" t="t" r="r" b="b"/>
            <a:pathLst>
              <a:path w="12762" h="75665">
                <a:moveTo>
                  <a:pt x="8945" y="0"/>
                </a:moveTo>
                <a:lnTo>
                  <a:pt x="7868" y="21247"/>
                </a:lnTo>
                <a:lnTo>
                  <a:pt x="12762" y="24041"/>
                </a:lnTo>
                <a:lnTo>
                  <a:pt x="12329" y="12852"/>
                </a:lnTo>
                <a:lnTo>
                  <a:pt x="10500" y="9208"/>
                </a:lnTo>
                <a:lnTo>
                  <a:pt x="9499" y="4762"/>
                </a:lnTo>
                <a:lnTo>
                  <a:pt x="8945" y="0"/>
                </a:lnTo>
                <a:close/>
              </a:path>
              <a:path w="12762" h="75665">
                <a:moveTo>
                  <a:pt x="43353" y="-49921"/>
                </a:moveTo>
                <a:lnTo>
                  <a:pt x="43120" y="-50659"/>
                </a:lnTo>
                <a:lnTo>
                  <a:pt x="40546" y="-51624"/>
                </a:lnTo>
                <a:lnTo>
                  <a:pt x="37431" y="-51624"/>
                </a:lnTo>
                <a:lnTo>
                  <a:pt x="34664" y="-49921"/>
                </a:lnTo>
                <a:lnTo>
                  <a:pt x="34664" y="-21549"/>
                </a:lnTo>
                <a:lnTo>
                  <a:pt x="32431" y="-23976"/>
                </a:lnTo>
                <a:lnTo>
                  <a:pt x="27885" y="-27061"/>
                </a:lnTo>
                <a:lnTo>
                  <a:pt x="23079" y="-28929"/>
                </a:lnTo>
                <a:lnTo>
                  <a:pt x="16998" y="-28929"/>
                </a:lnTo>
                <a:lnTo>
                  <a:pt x="14071" y="-28281"/>
                </a:lnTo>
                <a:lnTo>
                  <a:pt x="11544" y="-27010"/>
                </a:lnTo>
                <a:lnTo>
                  <a:pt x="6889" y="-23886"/>
                </a:lnTo>
                <a:lnTo>
                  <a:pt x="3465" y="-19112"/>
                </a:lnTo>
                <a:lnTo>
                  <a:pt x="2181" y="-16228"/>
                </a:lnTo>
                <a:lnTo>
                  <a:pt x="1299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59"/>
                </a:lnTo>
                <a:lnTo>
                  <a:pt x="341" y="5435"/>
                </a:lnTo>
                <a:lnTo>
                  <a:pt x="1050" y="8651"/>
                </a:lnTo>
                <a:lnTo>
                  <a:pt x="1738" y="11851"/>
                </a:lnTo>
                <a:lnTo>
                  <a:pt x="2843" y="14630"/>
                </a:lnTo>
                <a:lnTo>
                  <a:pt x="4362" y="16992"/>
                </a:lnTo>
                <a:lnTo>
                  <a:pt x="7868" y="21247"/>
                </a:lnTo>
                <a:lnTo>
                  <a:pt x="8945" y="0"/>
                </a:lnTo>
                <a:lnTo>
                  <a:pt x="8945" y="-4773"/>
                </a:lnTo>
                <a:lnTo>
                  <a:pt x="9607" y="-9281"/>
                </a:lnTo>
                <a:lnTo>
                  <a:pt x="10749" y="-13535"/>
                </a:lnTo>
                <a:lnTo>
                  <a:pt x="12660" y="-17081"/>
                </a:lnTo>
                <a:lnTo>
                  <a:pt x="15458" y="-19608"/>
                </a:lnTo>
                <a:lnTo>
                  <a:pt x="18853" y="-21233"/>
                </a:lnTo>
                <a:lnTo>
                  <a:pt x="23425" y="-21233"/>
                </a:lnTo>
                <a:lnTo>
                  <a:pt x="27885" y="-18870"/>
                </a:lnTo>
                <a:lnTo>
                  <a:pt x="32331" y="-14997"/>
                </a:lnTo>
                <a:lnTo>
                  <a:pt x="34664" y="-11998"/>
                </a:lnTo>
                <a:lnTo>
                  <a:pt x="34664" y="7531"/>
                </a:lnTo>
                <a:lnTo>
                  <a:pt x="32017" y="10796"/>
                </a:lnTo>
                <a:lnTo>
                  <a:pt x="28399" y="14198"/>
                </a:lnTo>
                <a:lnTo>
                  <a:pt x="25077" y="16268"/>
                </a:lnTo>
                <a:lnTo>
                  <a:pt x="21830" y="17082"/>
                </a:lnTo>
                <a:lnTo>
                  <a:pt x="18409" y="17082"/>
                </a:lnTo>
                <a:lnTo>
                  <a:pt x="15026" y="15419"/>
                </a:lnTo>
                <a:lnTo>
                  <a:pt x="12329" y="12852"/>
                </a:lnTo>
                <a:lnTo>
                  <a:pt x="12762" y="24041"/>
                </a:lnTo>
                <a:lnTo>
                  <a:pt x="15699" y="24739"/>
                </a:lnTo>
                <a:lnTo>
                  <a:pt x="22344" y="24739"/>
                </a:lnTo>
                <a:lnTo>
                  <a:pt x="25260" y="23954"/>
                </a:lnTo>
                <a:lnTo>
                  <a:pt x="27936" y="22402"/>
                </a:lnTo>
                <a:lnTo>
                  <a:pt x="30606" y="20840"/>
                </a:lnTo>
                <a:lnTo>
                  <a:pt x="33181" y="18670"/>
                </a:lnTo>
                <a:lnTo>
                  <a:pt x="35653" y="15890"/>
                </a:lnTo>
                <a:lnTo>
                  <a:pt x="35653" y="22341"/>
                </a:lnTo>
                <a:lnTo>
                  <a:pt x="37274" y="23839"/>
                </a:lnTo>
                <a:lnTo>
                  <a:pt x="40290" y="24029"/>
                </a:lnTo>
                <a:lnTo>
                  <a:pt x="43353" y="22341"/>
                </a:lnTo>
                <a:lnTo>
                  <a:pt x="43353" y="-499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7376806" y="410022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7" y="14133"/>
                </a:lnTo>
                <a:lnTo>
                  <a:pt x="41393" y="11328"/>
                </a:lnTo>
                <a:lnTo>
                  <a:pt x="38487" y="6807"/>
                </a:lnTo>
                <a:lnTo>
                  <a:pt x="34676" y="3070"/>
                </a:lnTo>
                <a:lnTo>
                  <a:pt x="32076" y="1838"/>
                </a:lnTo>
                <a:lnTo>
                  <a:pt x="29470" y="608"/>
                </a:lnTo>
                <a:lnTo>
                  <a:pt x="26316" y="0"/>
                </a:lnTo>
                <a:lnTo>
                  <a:pt x="26352" y="6997"/>
                </a:lnTo>
                <a:lnTo>
                  <a:pt x="29517" y="8329"/>
                </a:lnTo>
                <a:lnTo>
                  <a:pt x="31636" y="11008"/>
                </a:lnTo>
                <a:lnTo>
                  <a:pt x="33768" y="13690"/>
                </a:lnTo>
                <a:lnTo>
                  <a:pt x="34772" y="17373"/>
                </a:lnTo>
                <a:lnTo>
                  <a:pt x="34660" y="22071"/>
                </a:lnTo>
                <a:lnTo>
                  <a:pt x="8945" y="22071"/>
                </a:lnTo>
                <a:lnTo>
                  <a:pt x="9022" y="20091"/>
                </a:lnTo>
                <a:lnTo>
                  <a:pt x="10454" y="3110"/>
                </a:lnTo>
                <a:lnTo>
                  <a:pt x="8064" y="4899"/>
                </a:lnTo>
                <a:lnTo>
                  <a:pt x="4132" y="9575"/>
                </a:lnTo>
                <a:lnTo>
                  <a:pt x="2625" y="12405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81"/>
                </a:lnTo>
                <a:lnTo>
                  <a:pt x="2538" y="42011"/>
                </a:lnTo>
                <a:lnTo>
                  <a:pt x="4032" y="44780"/>
                </a:lnTo>
                <a:lnTo>
                  <a:pt x="6019" y="46990"/>
                </a:lnTo>
                <a:lnTo>
                  <a:pt x="10454" y="50860"/>
                </a:lnTo>
                <a:lnTo>
                  <a:pt x="13385" y="51965"/>
                </a:lnTo>
                <a:lnTo>
                  <a:pt x="16290" y="53084"/>
                </a:lnTo>
                <a:lnTo>
                  <a:pt x="19684" y="53657"/>
                </a:lnTo>
                <a:lnTo>
                  <a:pt x="23573" y="53657"/>
                </a:lnTo>
                <a:lnTo>
                  <a:pt x="27896" y="53492"/>
                </a:lnTo>
                <a:lnTo>
                  <a:pt x="31856" y="52793"/>
                </a:lnTo>
                <a:lnTo>
                  <a:pt x="35078" y="51965"/>
                </a:lnTo>
                <a:lnTo>
                  <a:pt x="37814" y="51090"/>
                </a:lnTo>
                <a:lnTo>
                  <a:pt x="41047" y="48818"/>
                </a:lnTo>
                <a:lnTo>
                  <a:pt x="41367" y="46161"/>
                </a:lnTo>
                <a:lnTo>
                  <a:pt x="40806" y="43012"/>
                </a:lnTo>
                <a:lnTo>
                  <a:pt x="38084" y="43267"/>
                </a:lnTo>
                <a:lnTo>
                  <a:pt x="34919" y="44550"/>
                </a:lnTo>
                <a:lnTo>
                  <a:pt x="32127" y="45439"/>
                </a:lnTo>
                <a:lnTo>
                  <a:pt x="28620" y="46187"/>
                </a:lnTo>
                <a:lnTo>
                  <a:pt x="24368" y="46379"/>
                </a:lnTo>
                <a:lnTo>
                  <a:pt x="21535" y="46379"/>
                </a:lnTo>
                <a:lnTo>
                  <a:pt x="17161" y="45133"/>
                </a:lnTo>
                <a:lnTo>
                  <a:pt x="13594" y="43116"/>
                </a:lnTo>
                <a:lnTo>
                  <a:pt x="11139" y="40002"/>
                </a:lnTo>
                <a:lnTo>
                  <a:pt x="9742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36" y="27748"/>
                </a:lnTo>
                <a:lnTo>
                  <a:pt x="43365" y="24738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22" y="20091"/>
                </a:moveTo>
                <a:lnTo>
                  <a:pt x="9950" y="16357"/>
                </a:lnTo>
                <a:lnTo>
                  <a:pt x="11402" y="12927"/>
                </a:lnTo>
                <a:lnTo>
                  <a:pt x="14930" y="9079"/>
                </a:lnTo>
                <a:lnTo>
                  <a:pt x="18152" y="7415"/>
                </a:lnTo>
                <a:lnTo>
                  <a:pt x="22172" y="6997"/>
                </a:lnTo>
                <a:lnTo>
                  <a:pt x="26352" y="6997"/>
                </a:lnTo>
                <a:lnTo>
                  <a:pt x="26316" y="0"/>
                </a:lnTo>
                <a:lnTo>
                  <a:pt x="19159" y="0"/>
                </a:lnTo>
                <a:lnTo>
                  <a:pt x="16031" y="622"/>
                </a:lnTo>
                <a:lnTo>
                  <a:pt x="13248" y="1864"/>
                </a:lnTo>
                <a:lnTo>
                  <a:pt x="10454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7442546" y="4129145"/>
            <a:ext cx="12762" cy="75665"/>
          </a:xfrm>
          <a:custGeom>
            <a:avLst/>
            <a:gdLst/>
            <a:ahLst/>
            <a:cxnLst/>
            <a:rect l="l" t="t" r="r" b="b"/>
            <a:pathLst>
              <a:path w="12762" h="75665">
                <a:moveTo>
                  <a:pt x="8949" y="0"/>
                </a:moveTo>
                <a:lnTo>
                  <a:pt x="7858" y="21247"/>
                </a:lnTo>
                <a:lnTo>
                  <a:pt x="12762" y="24041"/>
                </a:lnTo>
                <a:lnTo>
                  <a:pt x="12319" y="12852"/>
                </a:lnTo>
                <a:lnTo>
                  <a:pt x="10490" y="9208"/>
                </a:lnTo>
                <a:lnTo>
                  <a:pt x="9497" y="4762"/>
                </a:lnTo>
                <a:lnTo>
                  <a:pt x="8949" y="0"/>
                </a:lnTo>
                <a:close/>
              </a:path>
              <a:path w="12762" h="75665">
                <a:moveTo>
                  <a:pt x="43353" y="-49921"/>
                </a:moveTo>
                <a:lnTo>
                  <a:pt x="43106" y="-50659"/>
                </a:lnTo>
                <a:lnTo>
                  <a:pt x="40535" y="-51624"/>
                </a:lnTo>
                <a:lnTo>
                  <a:pt x="37431" y="-51624"/>
                </a:lnTo>
                <a:lnTo>
                  <a:pt x="34664" y="-49921"/>
                </a:lnTo>
                <a:lnTo>
                  <a:pt x="34664" y="-21549"/>
                </a:lnTo>
                <a:lnTo>
                  <a:pt x="32421" y="-23976"/>
                </a:lnTo>
                <a:lnTo>
                  <a:pt x="27871" y="-27061"/>
                </a:lnTo>
                <a:lnTo>
                  <a:pt x="23068" y="-28929"/>
                </a:lnTo>
                <a:lnTo>
                  <a:pt x="16998" y="-28929"/>
                </a:lnTo>
                <a:lnTo>
                  <a:pt x="14071" y="-28281"/>
                </a:lnTo>
                <a:lnTo>
                  <a:pt x="11534" y="-27010"/>
                </a:lnTo>
                <a:lnTo>
                  <a:pt x="6889" y="-23886"/>
                </a:lnTo>
                <a:lnTo>
                  <a:pt x="3469" y="-19112"/>
                </a:lnTo>
                <a:lnTo>
                  <a:pt x="2181" y="-16228"/>
                </a:lnTo>
                <a:lnTo>
                  <a:pt x="1299" y="-12837"/>
                </a:lnTo>
                <a:lnTo>
                  <a:pt x="427" y="-9460"/>
                </a:lnTo>
                <a:lnTo>
                  <a:pt x="0" y="-5676"/>
                </a:lnTo>
                <a:lnTo>
                  <a:pt x="0" y="2059"/>
                </a:lnTo>
                <a:lnTo>
                  <a:pt x="341" y="5435"/>
                </a:lnTo>
                <a:lnTo>
                  <a:pt x="1040" y="8651"/>
                </a:lnTo>
                <a:lnTo>
                  <a:pt x="1727" y="11851"/>
                </a:lnTo>
                <a:lnTo>
                  <a:pt x="2843" y="14630"/>
                </a:lnTo>
                <a:lnTo>
                  <a:pt x="4362" y="16992"/>
                </a:lnTo>
                <a:lnTo>
                  <a:pt x="7858" y="21247"/>
                </a:lnTo>
                <a:lnTo>
                  <a:pt x="8949" y="0"/>
                </a:lnTo>
                <a:lnTo>
                  <a:pt x="8949" y="-4773"/>
                </a:lnTo>
                <a:lnTo>
                  <a:pt x="9597" y="-9281"/>
                </a:lnTo>
                <a:lnTo>
                  <a:pt x="10739" y="-13535"/>
                </a:lnTo>
                <a:lnTo>
                  <a:pt x="12660" y="-17081"/>
                </a:lnTo>
                <a:lnTo>
                  <a:pt x="15443" y="-19608"/>
                </a:lnTo>
                <a:lnTo>
                  <a:pt x="18853" y="-21233"/>
                </a:lnTo>
                <a:lnTo>
                  <a:pt x="23425" y="-21233"/>
                </a:lnTo>
                <a:lnTo>
                  <a:pt x="27871" y="-18870"/>
                </a:lnTo>
                <a:lnTo>
                  <a:pt x="32324" y="-14997"/>
                </a:lnTo>
                <a:lnTo>
                  <a:pt x="34664" y="-11998"/>
                </a:lnTo>
                <a:lnTo>
                  <a:pt x="34664" y="7531"/>
                </a:lnTo>
                <a:lnTo>
                  <a:pt x="32003" y="10796"/>
                </a:lnTo>
                <a:lnTo>
                  <a:pt x="28389" y="14198"/>
                </a:lnTo>
                <a:lnTo>
                  <a:pt x="25065" y="16268"/>
                </a:lnTo>
                <a:lnTo>
                  <a:pt x="21830" y="17082"/>
                </a:lnTo>
                <a:lnTo>
                  <a:pt x="18409" y="17082"/>
                </a:lnTo>
                <a:lnTo>
                  <a:pt x="15015" y="15419"/>
                </a:lnTo>
                <a:lnTo>
                  <a:pt x="12319" y="12852"/>
                </a:lnTo>
                <a:lnTo>
                  <a:pt x="12762" y="24041"/>
                </a:lnTo>
                <a:lnTo>
                  <a:pt x="15699" y="24739"/>
                </a:lnTo>
                <a:lnTo>
                  <a:pt x="22334" y="24739"/>
                </a:lnTo>
                <a:lnTo>
                  <a:pt x="25246" y="23954"/>
                </a:lnTo>
                <a:lnTo>
                  <a:pt x="27936" y="22402"/>
                </a:lnTo>
                <a:lnTo>
                  <a:pt x="30607" y="20840"/>
                </a:lnTo>
                <a:lnTo>
                  <a:pt x="33181" y="18670"/>
                </a:lnTo>
                <a:lnTo>
                  <a:pt x="35657" y="15890"/>
                </a:lnTo>
                <a:lnTo>
                  <a:pt x="35657" y="22341"/>
                </a:lnTo>
                <a:lnTo>
                  <a:pt x="37263" y="23839"/>
                </a:lnTo>
                <a:lnTo>
                  <a:pt x="40280" y="24029"/>
                </a:lnTo>
                <a:lnTo>
                  <a:pt x="43353" y="22341"/>
                </a:lnTo>
                <a:lnTo>
                  <a:pt x="43353" y="-499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7545938" y="4100220"/>
            <a:ext cx="33364" cy="53657"/>
          </a:xfrm>
          <a:custGeom>
            <a:avLst/>
            <a:gdLst/>
            <a:ahLst/>
            <a:cxnLst/>
            <a:rect l="l" t="t" r="r" b="b"/>
            <a:pathLst>
              <a:path w="33364" h="53657">
                <a:moveTo>
                  <a:pt x="6008" y="52221"/>
                </a:moveTo>
                <a:lnTo>
                  <a:pt x="8567" y="52984"/>
                </a:lnTo>
                <a:lnTo>
                  <a:pt x="11606" y="53527"/>
                </a:lnTo>
                <a:lnTo>
                  <a:pt x="14871" y="53657"/>
                </a:lnTo>
                <a:lnTo>
                  <a:pt x="17599" y="53657"/>
                </a:lnTo>
                <a:lnTo>
                  <a:pt x="20087" y="53312"/>
                </a:lnTo>
                <a:lnTo>
                  <a:pt x="24637" y="51940"/>
                </a:lnTo>
                <a:lnTo>
                  <a:pt x="28230" y="49593"/>
                </a:lnTo>
                <a:lnTo>
                  <a:pt x="31132" y="46609"/>
                </a:lnTo>
                <a:lnTo>
                  <a:pt x="32924" y="42696"/>
                </a:lnTo>
                <a:lnTo>
                  <a:pt x="33364" y="37973"/>
                </a:lnTo>
                <a:lnTo>
                  <a:pt x="33364" y="35877"/>
                </a:lnTo>
                <a:lnTo>
                  <a:pt x="32345" y="32547"/>
                </a:lnTo>
                <a:lnTo>
                  <a:pt x="30765" y="29728"/>
                </a:lnTo>
                <a:lnTo>
                  <a:pt x="27247" y="26629"/>
                </a:lnTo>
                <a:lnTo>
                  <a:pt x="24353" y="25106"/>
                </a:lnTo>
                <a:lnTo>
                  <a:pt x="21386" y="23809"/>
                </a:lnTo>
                <a:lnTo>
                  <a:pt x="18449" y="22604"/>
                </a:lnTo>
                <a:lnTo>
                  <a:pt x="15591" y="21437"/>
                </a:lnTo>
                <a:lnTo>
                  <a:pt x="12089" y="19342"/>
                </a:lnTo>
                <a:lnTo>
                  <a:pt x="9784" y="16584"/>
                </a:lnTo>
                <a:lnTo>
                  <a:pt x="9424" y="13992"/>
                </a:lnTo>
                <a:lnTo>
                  <a:pt x="9978" y="11174"/>
                </a:lnTo>
                <a:lnTo>
                  <a:pt x="12319" y="8290"/>
                </a:lnTo>
                <a:lnTo>
                  <a:pt x="15468" y="7109"/>
                </a:lnTo>
                <a:lnTo>
                  <a:pt x="18227" y="6944"/>
                </a:lnTo>
                <a:lnTo>
                  <a:pt x="21329" y="7134"/>
                </a:lnTo>
                <a:lnTo>
                  <a:pt x="24979" y="8355"/>
                </a:lnTo>
                <a:lnTo>
                  <a:pt x="27630" y="9687"/>
                </a:lnTo>
                <a:lnTo>
                  <a:pt x="30606" y="9867"/>
                </a:lnTo>
                <a:lnTo>
                  <a:pt x="30963" y="7148"/>
                </a:lnTo>
                <a:lnTo>
                  <a:pt x="30667" y="4405"/>
                </a:lnTo>
                <a:lnTo>
                  <a:pt x="28093" y="2195"/>
                </a:lnTo>
                <a:lnTo>
                  <a:pt x="25509" y="1140"/>
                </a:lnTo>
                <a:lnTo>
                  <a:pt x="22100" y="316"/>
                </a:lnTo>
                <a:lnTo>
                  <a:pt x="18323" y="0"/>
                </a:lnTo>
                <a:lnTo>
                  <a:pt x="15468" y="0"/>
                </a:lnTo>
                <a:lnTo>
                  <a:pt x="12970" y="392"/>
                </a:lnTo>
                <a:lnTo>
                  <a:pt x="8669" y="1979"/>
                </a:lnTo>
                <a:lnTo>
                  <a:pt x="5453" y="4366"/>
                </a:lnTo>
                <a:lnTo>
                  <a:pt x="2955" y="7213"/>
                </a:lnTo>
                <a:lnTo>
                  <a:pt x="1507" y="10717"/>
                </a:lnTo>
                <a:lnTo>
                  <a:pt x="1151" y="14475"/>
                </a:lnTo>
                <a:lnTo>
                  <a:pt x="1497" y="18514"/>
                </a:lnTo>
                <a:lnTo>
                  <a:pt x="2854" y="21628"/>
                </a:lnTo>
                <a:lnTo>
                  <a:pt x="5996" y="25206"/>
                </a:lnTo>
                <a:lnTo>
                  <a:pt x="8669" y="26935"/>
                </a:lnTo>
                <a:lnTo>
                  <a:pt x="11534" y="28407"/>
                </a:lnTo>
                <a:lnTo>
                  <a:pt x="14500" y="29641"/>
                </a:lnTo>
                <a:lnTo>
                  <a:pt x="17334" y="30797"/>
                </a:lnTo>
                <a:lnTo>
                  <a:pt x="19991" y="31988"/>
                </a:lnTo>
                <a:lnTo>
                  <a:pt x="23129" y="34264"/>
                </a:lnTo>
                <a:lnTo>
                  <a:pt x="24836" y="37299"/>
                </a:lnTo>
                <a:lnTo>
                  <a:pt x="24587" y="41173"/>
                </a:lnTo>
                <a:lnTo>
                  <a:pt x="22967" y="43940"/>
                </a:lnTo>
                <a:lnTo>
                  <a:pt x="20199" y="45680"/>
                </a:lnTo>
                <a:lnTo>
                  <a:pt x="16498" y="46493"/>
                </a:lnTo>
                <a:lnTo>
                  <a:pt x="13082" y="46493"/>
                </a:lnTo>
                <a:lnTo>
                  <a:pt x="9842" y="45755"/>
                </a:lnTo>
                <a:lnTo>
                  <a:pt x="5943" y="44157"/>
                </a:lnTo>
                <a:lnTo>
                  <a:pt x="3175" y="42555"/>
                </a:lnTo>
                <a:lnTo>
                  <a:pt x="269" y="42937"/>
                </a:lnTo>
                <a:lnTo>
                  <a:pt x="0" y="45514"/>
                </a:lnTo>
                <a:lnTo>
                  <a:pt x="269" y="48182"/>
                </a:lnTo>
                <a:lnTo>
                  <a:pt x="2941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7600504" y="4100220"/>
            <a:ext cx="43367" cy="53657"/>
          </a:xfrm>
          <a:custGeom>
            <a:avLst/>
            <a:gdLst/>
            <a:ahLst/>
            <a:cxnLst/>
            <a:rect l="l" t="t" r="r" b="b"/>
            <a:pathLst>
              <a:path w="43367" h="53657">
                <a:moveTo>
                  <a:pt x="42972" y="16941"/>
                </a:moveTo>
                <a:lnTo>
                  <a:pt x="42176" y="14133"/>
                </a:lnTo>
                <a:lnTo>
                  <a:pt x="41391" y="11328"/>
                </a:lnTo>
                <a:lnTo>
                  <a:pt x="38487" y="6807"/>
                </a:lnTo>
                <a:lnTo>
                  <a:pt x="34678" y="3070"/>
                </a:lnTo>
                <a:lnTo>
                  <a:pt x="32078" y="1838"/>
                </a:lnTo>
                <a:lnTo>
                  <a:pt x="29465" y="608"/>
                </a:lnTo>
                <a:lnTo>
                  <a:pt x="26319" y="0"/>
                </a:lnTo>
                <a:lnTo>
                  <a:pt x="26351" y="6997"/>
                </a:lnTo>
                <a:lnTo>
                  <a:pt x="29516" y="8329"/>
                </a:lnTo>
                <a:lnTo>
                  <a:pt x="31635" y="11008"/>
                </a:lnTo>
                <a:lnTo>
                  <a:pt x="33770" y="13690"/>
                </a:lnTo>
                <a:lnTo>
                  <a:pt x="34775" y="17373"/>
                </a:lnTo>
                <a:lnTo>
                  <a:pt x="34663" y="22071"/>
                </a:lnTo>
                <a:lnTo>
                  <a:pt x="8948" y="22071"/>
                </a:lnTo>
                <a:lnTo>
                  <a:pt x="9020" y="20091"/>
                </a:lnTo>
                <a:lnTo>
                  <a:pt x="10457" y="3110"/>
                </a:lnTo>
                <a:lnTo>
                  <a:pt x="8067" y="4899"/>
                </a:lnTo>
                <a:lnTo>
                  <a:pt x="4132" y="9575"/>
                </a:lnTo>
                <a:lnTo>
                  <a:pt x="2623" y="12405"/>
                </a:lnTo>
                <a:lnTo>
                  <a:pt x="1568" y="15760"/>
                </a:lnTo>
                <a:lnTo>
                  <a:pt x="52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37" y="42011"/>
                </a:lnTo>
                <a:lnTo>
                  <a:pt x="4030" y="44780"/>
                </a:lnTo>
                <a:lnTo>
                  <a:pt x="6018" y="46990"/>
                </a:lnTo>
                <a:lnTo>
                  <a:pt x="10457" y="50860"/>
                </a:lnTo>
                <a:lnTo>
                  <a:pt x="13384" y="51965"/>
                </a:lnTo>
                <a:lnTo>
                  <a:pt x="16289" y="53084"/>
                </a:lnTo>
                <a:lnTo>
                  <a:pt x="19683" y="53657"/>
                </a:lnTo>
                <a:lnTo>
                  <a:pt x="23572" y="53657"/>
                </a:lnTo>
                <a:lnTo>
                  <a:pt x="27899" y="53492"/>
                </a:lnTo>
                <a:lnTo>
                  <a:pt x="31855" y="52793"/>
                </a:lnTo>
                <a:lnTo>
                  <a:pt x="35081" y="51965"/>
                </a:lnTo>
                <a:lnTo>
                  <a:pt x="37814" y="51090"/>
                </a:lnTo>
                <a:lnTo>
                  <a:pt x="41050" y="48818"/>
                </a:lnTo>
                <a:lnTo>
                  <a:pt x="41370" y="46161"/>
                </a:lnTo>
                <a:lnTo>
                  <a:pt x="40805" y="43012"/>
                </a:lnTo>
                <a:lnTo>
                  <a:pt x="38083" y="43267"/>
                </a:lnTo>
                <a:lnTo>
                  <a:pt x="34919" y="44550"/>
                </a:lnTo>
                <a:lnTo>
                  <a:pt x="32125" y="45439"/>
                </a:lnTo>
                <a:lnTo>
                  <a:pt x="28619" y="46187"/>
                </a:lnTo>
                <a:lnTo>
                  <a:pt x="24367" y="46379"/>
                </a:lnTo>
                <a:lnTo>
                  <a:pt x="21534" y="46379"/>
                </a:lnTo>
                <a:lnTo>
                  <a:pt x="17160" y="45133"/>
                </a:lnTo>
                <a:lnTo>
                  <a:pt x="13592" y="43116"/>
                </a:lnTo>
                <a:lnTo>
                  <a:pt x="11141" y="40002"/>
                </a:lnTo>
                <a:lnTo>
                  <a:pt x="9744" y="35963"/>
                </a:lnTo>
                <a:lnTo>
                  <a:pt x="8948" y="31356"/>
                </a:lnTo>
                <a:lnTo>
                  <a:pt x="8948" y="28648"/>
                </a:lnTo>
                <a:lnTo>
                  <a:pt x="39994" y="28648"/>
                </a:lnTo>
                <a:lnTo>
                  <a:pt x="42339" y="27748"/>
                </a:lnTo>
                <a:lnTo>
                  <a:pt x="43367" y="24738"/>
                </a:lnTo>
                <a:lnTo>
                  <a:pt x="43367" y="19926"/>
                </a:lnTo>
                <a:lnTo>
                  <a:pt x="42972" y="16941"/>
                </a:lnTo>
                <a:close/>
              </a:path>
              <a:path w="43367" h="53657">
                <a:moveTo>
                  <a:pt x="9020" y="20091"/>
                </a:moveTo>
                <a:lnTo>
                  <a:pt x="9952" y="16357"/>
                </a:lnTo>
                <a:lnTo>
                  <a:pt x="11400" y="12927"/>
                </a:lnTo>
                <a:lnTo>
                  <a:pt x="14932" y="9079"/>
                </a:lnTo>
                <a:lnTo>
                  <a:pt x="18150" y="7415"/>
                </a:lnTo>
                <a:lnTo>
                  <a:pt x="22171" y="6997"/>
                </a:lnTo>
                <a:lnTo>
                  <a:pt x="26351" y="6997"/>
                </a:lnTo>
                <a:lnTo>
                  <a:pt x="26319" y="0"/>
                </a:lnTo>
                <a:lnTo>
                  <a:pt x="19157" y="0"/>
                </a:lnTo>
                <a:lnTo>
                  <a:pt x="16033" y="622"/>
                </a:lnTo>
                <a:lnTo>
                  <a:pt x="13251" y="1864"/>
                </a:lnTo>
                <a:lnTo>
                  <a:pt x="10457" y="3110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7669216" y="4100216"/>
            <a:ext cx="40598" cy="52923"/>
          </a:xfrm>
          <a:custGeom>
            <a:avLst/>
            <a:gdLst/>
            <a:ahLst/>
            <a:cxnLst/>
            <a:rect l="l" t="t" r="r" b="b"/>
            <a:pathLst>
              <a:path w="40598" h="52923">
                <a:moveTo>
                  <a:pt x="5882" y="52923"/>
                </a:moveTo>
                <a:lnTo>
                  <a:pt x="8655" y="51271"/>
                </a:lnTo>
                <a:lnTo>
                  <a:pt x="8655" y="17132"/>
                </a:lnTo>
                <a:lnTo>
                  <a:pt x="11019" y="14061"/>
                </a:lnTo>
                <a:lnTo>
                  <a:pt x="13288" y="11736"/>
                </a:lnTo>
                <a:lnTo>
                  <a:pt x="17614" y="8561"/>
                </a:lnTo>
                <a:lnTo>
                  <a:pt x="21953" y="7747"/>
                </a:lnTo>
                <a:lnTo>
                  <a:pt x="25092" y="8092"/>
                </a:lnTo>
                <a:lnTo>
                  <a:pt x="27641" y="9385"/>
                </a:lnTo>
                <a:lnTo>
                  <a:pt x="30290" y="12790"/>
                </a:lnTo>
                <a:lnTo>
                  <a:pt x="31316" y="15951"/>
                </a:lnTo>
                <a:lnTo>
                  <a:pt x="31958" y="19889"/>
                </a:lnTo>
                <a:lnTo>
                  <a:pt x="31958" y="51271"/>
                </a:lnTo>
                <a:lnTo>
                  <a:pt x="32166" y="52009"/>
                </a:lnTo>
                <a:lnTo>
                  <a:pt x="34711" y="52923"/>
                </a:lnTo>
                <a:lnTo>
                  <a:pt x="37825" y="52923"/>
                </a:lnTo>
                <a:lnTo>
                  <a:pt x="40598" y="51271"/>
                </a:lnTo>
                <a:lnTo>
                  <a:pt x="40598" y="18011"/>
                </a:lnTo>
                <a:lnTo>
                  <a:pt x="40317" y="15026"/>
                </a:lnTo>
                <a:lnTo>
                  <a:pt x="39150" y="10083"/>
                </a:lnTo>
                <a:lnTo>
                  <a:pt x="36871" y="6073"/>
                </a:lnTo>
                <a:lnTo>
                  <a:pt x="33804" y="2757"/>
                </a:lnTo>
                <a:lnTo>
                  <a:pt x="29517" y="547"/>
                </a:lnTo>
                <a:lnTo>
                  <a:pt x="26870" y="0"/>
                </a:lnTo>
                <a:lnTo>
                  <a:pt x="21031" y="0"/>
                </a:lnTo>
                <a:lnTo>
                  <a:pt x="18385" y="712"/>
                </a:lnTo>
                <a:lnTo>
                  <a:pt x="15750" y="2148"/>
                </a:lnTo>
                <a:lnTo>
                  <a:pt x="13103" y="3571"/>
                </a:lnTo>
                <a:lnTo>
                  <a:pt x="10454" y="5817"/>
                </a:lnTo>
                <a:lnTo>
                  <a:pt x="7809" y="8892"/>
                </a:lnTo>
                <a:lnTo>
                  <a:pt x="7809" y="2440"/>
                </a:lnTo>
                <a:lnTo>
                  <a:pt x="5847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84" y="52009"/>
                </a:lnTo>
                <a:lnTo>
                  <a:pt x="2758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7733477" y="4100220"/>
            <a:ext cx="33360" cy="53657"/>
          </a:xfrm>
          <a:custGeom>
            <a:avLst/>
            <a:gdLst/>
            <a:ahLst/>
            <a:cxnLst/>
            <a:rect l="l" t="t" r="r" b="b"/>
            <a:pathLst>
              <a:path w="33360" h="53657">
                <a:moveTo>
                  <a:pt x="6004" y="52221"/>
                </a:moveTo>
                <a:lnTo>
                  <a:pt x="8567" y="52984"/>
                </a:lnTo>
                <a:lnTo>
                  <a:pt x="11606" y="53527"/>
                </a:lnTo>
                <a:lnTo>
                  <a:pt x="14878" y="53657"/>
                </a:lnTo>
                <a:lnTo>
                  <a:pt x="17599" y="53657"/>
                </a:lnTo>
                <a:lnTo>
                  <a:pt x="20099" y="53312"/>
                </a:lnTo>
                <a:lnTo>
                  <a:pt x="24637" y="51940"/>
                </a:lnTo>
                <a:lnTo>
                  <a:pt x="28227" y="49593"/>
                </a:lnTo>
                <a:lnTo>
                  <a:pt x="31132" y="46609"/>
                </a:lnTo>
                <a:lnTo>
                  <a:pt x="32922" y="42696"/>
                </a:lnTo>
                <a:lnTo>
                  <a:pt x="33360" y="37973"/>
                </a:lnTo>
                <a:lnTo>
                  <a:pt x="33360" y="35877"/>
                </a:lnTo>
                <a:lnTo>
                  <a:pt x="32345" y="32547"/>
                </a:lnTo>
                <a:lnTo>
                  <a:pt x="30761" y="29728"/>
                </a:lnTo>
                <a:lnTo>
                  <a:pt x="27247" y="26629"/>
                </a:lnTo>
                <a:lnTo>
                  <a:pt x="24353" y="25106"/>
                </a:lnTo>
                <a:lnTo>
                  <a:pt x="21386" y="23809"/>
                </a:lnTo>
                <a:lnTo>
                  <a:pt x="18460" y="22604"/>
                </a:lnTo>
                <a:lnTo>
                  <a:pt x="15587" y="21437"/>
                </a:lnTo>
                <a:lnTo>
                  <a:pt x="12085" y="19342"/>
                </a:lnTo>
                <a:lnTo>
                  <a:pt x="9781" y="16584"/>
                </a:lnTo>
                <a:lnTo>
                  <a:pt x="9434" y="13992"/>
                </a:lnTo>
                <a:lnTo>
                  <a:pt x="9989" y="11174"/>
                </a:lnTo>
                <a:lnTo>
                  <a:pt x="12315" y="8290"/>
                </a:lnTo>
                <a:lnTo>
                  <a:pt x="15468" y="7109"/>
                </a:lnTo>
                <a:lnTo>
                  <a:pt x="18237" y="6944"/>
                </a:lnTo>
                <a:lnTo>
                  <a:pt x="21325" y="7134"/>
                </a:lnTo>
                <a:lnTo>
                  <a:pt x="24977" y="8355"/>
                </a:lnTo>
                <a:lnTo>
                  <a:pt x="27640" y="9687"/>
                </a:lnTo>
                <a:lnTo>
                  <a:pt x="30606" y="9867"/>
                </a:lnTo>
                <a:lnTo>
                  <a:pt x="30960" y="7148"/>
                </a:lnTo>
                <a:lnTo>
                  <a:pt x="30664" y="4405"/>
                </a:lnTo>
                <a:lnTo>
                  <a:pt x="28091" y="2195"/>
                </a:lnTo>
                <a:lnTo>
                  <a:pt x="25505" y="1140"/>
                </a:lnTo>
                <a:lnTo>
                  <a:pt x="22096" y="316"/>
                </a:lnTo>
                <a:lnTo>
                  <a:pt x="18323" y="0"/>
                </a:lnTo>
                <a:lnTo>
                  <a:pt x="15468" y="0"/>
                </a:lnTo>
                <a:lnTo>
                  <a:pt x="12966" y="392"/>
                </a:lnTo>
                <a:lnTo>
                  <a:pt x="8665" y="1979"/>
                </a:lnTo>
                <a:lnTo>
                  <a:pt x="5453" y="4366"/>
                </a:lnTo>
                <a:lnTo>
                  <a:pt x="2951" y="7213"/>
                </a:lnTo>
                <a:lnTo>
                  <a:pt x="1508" y="10717"/>
                </a:lnTo>
                <a:lnTo>
                  <a:pt x="1148" y="14475"/>
                </a:lnTo>
                <a:lnTo>
                  <a:pt x="1493" y="18514"/>
                </a:lnTo>
                <a:lnTo>
                  <a:pt x="2865" y="21628"/>
                </a:lnTo>
                <a:lnTo>
                  <a:pt x="5993" y="25206"/>
                </a:lnTo>
                <a:lnTo>
                  <a:pt x="8665" y="26935"/>
                </a:lnTo>
                <a:lnTo>
                  <a:pt x="11530" y="28407"/>
                </a:lnTo>
                <a:lnTo>
                  <a:pt x="14497" y="29641"/>
                </a:lnTo>
                <a:lnTo>
                  <a:pt x="17330" y="30797"/>
                </a:lnTo>
                <a:lnTo>
                  <a:pt x="19991" y="31988"/>
                </a:lnTo>
                <a:lnTo>
                  <a:pt x="23129" y="34264"/>
                </a:lnTo>
                <a:lnTo>
                  <a:pt x="24832" y="37299"/>
                </a:lnTo>
                <a:lnTo>
                  <a:pt x="24584" y="41173"/>
                </a:lnTo>
                <a:lnTo>
                  <a:pt x="22967" y="43940"/>
                </a:lnTo>
                <a:lnTo>
                  <a:pt x="20199" y="45680"/>
                </a:lnTo>
                <a:lnTo>
                  <a:pt x="16494" y="46493"/>
                </a:lnTo>
                <a:lnTo>
                  <a:pt x="13078" y="46493"/>
                </a:lnTo>
                <a:lnTo>
                  <a:pt x="9852" y="45755"/>
                </a:lnTo>
                <a:lnTo>
                  <a:pt x="5953" y="44157"/>
                </a:lnTo>
                <a:lnTo>
                  <a:pt x="3171" y="42555"/>
                </a:lnTo>
                <a:lnTo>
                  <a:pt x="266" y="42937"/>
                </a:lnTo>
                <a:lnTo>
                  <a:pt x="0" y="45514"/>
                </a:lnTo>
                <a:lnTo>
                  <a:pt x="266" y="48182"/>
                </a:lnTo>
                <a:lnTo>
                  <a:pt x="2937" y="50925"/>
                </a:lnTo>
                <a:lnTo>
                  <a:pt x="6004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7788042" y="410022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6" y="14133"/>
                </a:lnTo>
                <a:lnTo>
                  <a:pt x="41403" y="11328"/>
                </a:lnTo>
                <a:lnTo>
                  <a:pt x="38497" y="6807"/>
                </a:lnTo>
                <a:lnTo>
                  <a:pt x="34674" y="3070"/>
                </a:lnTo>
                <a:lnTo>
                  <a:pt x="32075" y="1838"/>
                </a:lnTo>
                <a:lnTo>
                  <a:pt x="29476" y="608"/>
                </a:lnTo>
                <a:lnTo>
                  <a:pt x="26315" y="0"/>
                </a:lnTo>
                <a:lnTo>
                  <a:pt x="26351" y="6997"/>
                </a:lnTo>
                <a:lnTo>
                  <a:pt x="29516" y="8329"/>
                </a:lnTo>
                <a:lnTo>
                  <a:pt x="31633" y="11008"/>
                </a:lnTo>
                <a:lnTo>
                  <a:pt x="33768" y="13690"/>
                </a:lnTo>
                <a:lnTo>
                  <a:pt x="34771" y="17373"/>
                </a:lnTo>
                <a:lnTo>
                  <a:pt x="34674" y="22071"/>
                </a:lnTo>
                <a:lnTo>
                  <a:pt x="8945" y="22071"/>
                </a:lnTo>
                <a:lnTo>
                  <a:pt x="9016" y="20091"/>
                </a:lnTo>
                <a:lnTo>
                  <a:pt x="10453" y="3110"/>
                </a:lnTo>
                <a:lnTo>
                  <a:pt x="8077" y="4899"/>
                </a:lnTo>
                <a:lnTo>
                  <a:pt x="4128" y="9575"/>
                </a:lnTo>
                <a:lnTo>
                  <a:pt x="2620" y="12405"/>
                </a:lnTo>
                <a:lnTo>
                  <a:pt x="1568" y="15760"/>
                </a:lnTo>
                <a:lnTo>
                  <a:pt x="524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0" y="35355"/>
                </a:lnTo>
                <a:lnTo>
                  <a:pt x="1515" y="38681"/>
                </a:lnTo>
                <a:lnTo>
                  <a:pt x="2533" y="42011"/>
                </a:lnTo>
                <a:lnTo>
                  <a:pt x="4030" y="44780"/>
                </a:lnTo>
                <a:lnTo>
                  <a:pt x="6014" y="46990"/>
                </a:lnTo>
                <a:lnTo>
                  <a:pt x="10468" y="50860"/>
                </a:lnTo>
                <a:lnTo>
                  <a:pt x="13380" y="51965"/>
                </a:lnTo>
                <a:lnTo>
                  <a:pt x="16300" y="53084"/>
                </a:lnTo>
                <a:lnTo>
                  <a:pt x="19683" y="53657"/>
                </a:lnTo>
                <a:lnTo>
                  <a:pt x="23568" y="53657"/>
                </a:lnTo>
                <a:lnTo>
                  <a:pt x="27895" y="53492"/>
                </a:lnTo>
                <a:lnTo>
                  <a:pt x="31855" y="52793"/>
                </a:lnTo>
                <a:lnTo>
                  <a:pt x="35077" y="51965"/>
                </a:lnTo>
                <a:lnTo>
                  <a:pt x="37810" y="51090"/>
                </a:lnTo>
                <a:lnTo>
                  <a:pt x="41050" y="48818"/>
                </a:lnTo>
                <a:lnTo>
                  <a:pt x="41381" y="46161"/>
                </a:lnTo>
                <a:lnTo>
                  <a:pt x="40801" y="43012"/>
                </a:lnTo>
                <a:lnTo>
                  <a:pt x="38083" y="43267"/>
                </a:lnTo>
                <a:lnTo>
                  <a:pt x="34930" y="44550"/>
                </a:lnTo>
                <a:lnTo>
                  <a:pt x="32122" y="45439"/>
                </a:lnTo>
                <a:lnTo>
                  <a:pt x="28619" y="46187"/>
                </a:lnTo>
                <a:lnTo>
                  <a:pt x="24378" y="46379"/>
                </a:lnTo>
                <a:lnTo>
                  <a:pt x="21534" y="46379"/>
                </a:lnTo>
                <a:lnTo>
                  <a:pt x="17156" y="45133"/>
                </a:lnTo>
                <a:lnTo>
                  <a:pt x="13604" y="43116"/>
                </a:lnTo>
                <a:lnTo>
                  <a:pt x="11141" y="40002"/>
                </a:lnTo>
                <a:lnTo>
                  <a:pt x="9744" y="35963"/>
                </a:lnTo>
                <a:lnTo>
                  <a:pt x="8945" y="31356"/>
                </a:lnTo>
                <a:lnTo>
                  <a:pt x="8945" y="28648"/>
                </a:lnTo>
                <a:lnTo>
                  <a:pt x="39992" y="28648"/>
                </a:lnTo>
                <a:lnTo>
                  <a:pt x="42335" y="27748"/>
                </a:lnTo>
                <a:lnTo>
                  <a:pt x="43365" y="24738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16" y="20091"/>
                </a:moveTo>
                <a:lnTo>
                  <a:pt x="9952" y="16357"/>
                </a:lnTo>
                <a:lnTo>
                  <a:pt x="11396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1" y="6997"/>
                </a:lnTo>
                <a:lnTo>
                  <a:pt x="26351" y="6997"/>
                </a:lnTo>
                <a:lnTo>
                  <a:pt x="26315" y="0"/>
                </a:lnTo>
                <a:lnTo>
                  <a:pt x="19155" y="0"/>
                </a:lnTo>
                <a:lnTo>
                  <a:pt x="16029" y="622"/>
                </a:lnTo>
                <a:lnTo>
                  <a:pt x="13251" y="1864"/>
                </a:lnTo>
                <a:lnTo>
                  <a:pt x="10453" y="3110"/>
                </a:lnTo>
                <a:lnTo>
                  <a:pt x="9016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7886635" y="4087933"/>
            <a:ext cx="30787" cy="65836"/>
          </a:xfrm>
          <a:custGeom>
            <a:avLst/>
            <a:gdLst/>
            <a:ahLst/>
            <a:cxnLst/>
            <a:rect l="l" t="t" r="r" b="b"/>
            <a:pathLst>
              <a:path w="30787" h="65836">
                <a:moveTo>
                  <a:pt x="16973" y="1703"/>
                </a:moveTo>
                <a:lnTo>
                  <a:pt x="16753" y="990"/>
                </a:lnTo>
                <a:lnTo>
                  <a:pt x="14202" y="0"/>
                </a:lnTo>
                <a:lnTo>
                  <a:pt x="11088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9" y="13309"/>
                </a:lnTo>
                <a:lnTo>
                  <a:pt x="337" y="14465"/>
                </a:lnTo>
                <a:lnTo>
                  <a:pt x="0" y="17057"/>
                </a:lnTo>
                <a:lnTo>
                  <a:pt x="1724" y="20740"/>
                </a:lnTo>
                <a:lnTo>
                  <a:pt x="8333" y="20740"/>
                </a:lnTo>
                <a:lnTo>
                  <a:pt x="8333" y="52110"/>
                </a:lnTo>
                <a:lnTo>
                  <a:pt x="9083" y="56631"/>
                </a:lnTo>
                <a:lnTo>
                  <a:pt x="10403" y="60440"/>
                </a:lnTo>
                <a:lnTo>
                  <a:pt x="12646" y="63144"/>
                </a:lnTo>
                <a:lnTo>
                  <a:pt x="15807" y="64836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4" y="65102"/>
                </a:lnTo>
                <a:lnTo>
                  <a:pt x="30445" y="63083"/>
                </a:lnTo>
                <a:lnTo>
                  <a:pt x="30787" y="59969"/>
                </a:lnTo>
                <a:lnTo>
                  <a:pt x="30787" y="59324"/>
                </a:lnTo>
                <a:lnTo>
                  <a:pt x="28997" y="56743"/>
                </a:lnTo>
                <a:lnTo>
                  <a:pt x="26348" y="57773"/>
                </a:lnTo>
                <a:lnTo>
                  <a:pt x="23568" y="58179"/>
                </a:lnTo>
                <a:lnTo>
                  <a:pt x="19364" y="57330"/>
                </a:lnTo>
                <a:lnTo>
                  <a:pt x="17452" y="53888"/>
                </a:lnTo>
                <a:lnTo>
                  <a:pt x="16973" y="51347"/>
                </a:lnTo>
                <a:lnTo>
                  <a:pt x="16973" y="20740"/>
                </a:lnTo>
                <a:lnTo>
                  <a:pt x="29058" y="20740"/>
                </a:lnTo>
                <a:lnTo>
                  <a:pt x="30632" y="19306"/>
                </a:lnTo>
                <a:lnTo>
                  <a:pt x="30787" y="16358"/>
                </a:lnTo>
                <a:lnTo>
                  <a:pt x="29058" y="13309"/>
                </a:lnTo>
                <a:lnTo>
                  <a:pt x="16973" y="13309"/>
                </a:lnTo>
                <a:lnTo>
                  <a:pt x="1697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7937427" y="4100216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9" y="23914"/>
                </a:moveTo>
                <a:lnTo>
                  <a:pt x="9244" y="21351"/>
                </a:lnTo>
                <a:lnTo>
                  <a:pt x="9820" y="18986"/>
                </a:lnTo>
                <a:lnTo>
                  <a:pt x="11304" y="14594"/>
                </a:lnTo>
                <a:lnTo>
                  <a:pt x="13694" y="11163"/>
                </a:lnTo>
                <a:lnTo>
                  <a:pt x="17063" y="8892"/>
                </a:lnTo>
                <a:lnTo>
                  <a:pt x="21117" y="7495"/>
                </a:lnTo>
                <a:lnTo>
                  <a:pt x="26478" y="7495"/>
                </a:lnTo>
                <a:lnTo>
                  <a:pt x="30671" y="9032"/>
                </a:lnTo>
                <a:lnTo>
                  <a:pt x="34016" y="11455"/>
                </a:lnTo>
                <a:lnTo>
                  <a:pt x="36208" y="15011"/>
                </a:lnTo>
                <a:lnTo>
                  <a:pt x="37461" y="19418"/>
                </a:lnTo>
                <a:lnTo>
                  <a:pt x="38171" y="24270"/>
                </a:lnTo>
                <a:lnTo>
                  <a:pt x="38171" y="29731"/>
                </a:lnTo>
                <a:lnTo>
                  <a:pt x="37900" y="32324"/>
                </a:lnTo>
                <a:lnTo>
                  <a:pt x="36770" y="37021"/>
                </a:lnTo>
                <a:lnTo>
                  <a:pt x="36554" y="50266"/>
                </a:lnTo>
                <a:lnTo>
                  <a:pt x="39063" y="48376"/>
                </a:lnTo>
                <a:lnTo>
                  <a:pt x="43084" y="43538"/>
                </a:lnTo>
                <a:lnTo>
                  <a:pt x="44593" y="40639"/>
                </a:lnTo>
                <a:lnTo>
                  <a:pt x="45612" y="37299"/>
                </a:lnTo>
                <a:lnTo>
                  <a:pt x="46616" y="33962"/>
                </a:lnTo>
                <a:lnTo>
                  <a:pt x="47120" y="30304"/>
                </a:lnTo>
                <a:lnTo>
                  <a:pt x="47120" y="22226"/>
                </a:lnTo>
                <a:lnTo>
                  <a:pt x="46642" y="18554"/>
                </a:lnTo>
                <a:lnTo>
                  <a:pt x="45684" y="15303"/>
                </a:lnTo>
                <a:lnTo>
                  <a:pt x="44729" y="12042"/>
                </a:lnTo>
                <a:lnTo>
                  <a:pt x="43293" y="9273"/>
                </a:lnTo>
                <a:lnTo>
                  <a:pt x="41367" y="6997"/>
                </a:lnTo>
                <a:lnTo>
                  <a:pt x="37043" y="2973"/>
                </a:lnTo>
                <a:lnTo>
                  <a:pt x="34178" y="1777"/>
                </a:lnTo>
                <a:lnTo>
                  <a:pt x="31283" y="596"/>
                </a:lnTo>
                <a:lnTo>
                  <a:pt x="27910" y="0"/>
                </a:lnTo>
                <a:lnTo>
                  <a:pt x="20030" y="0"/>
                </a:lnTo>
                <a:lnTo>
                  <a:pt x="16513" y="673"/>
                </a:lnTo>
                <a:lnTo>
                  <a:pt x="13510" y="2009"/>
                </a:lnTo>
                <a:lnTo>
                  <a:pt x="10504" y="3355"/>
                </a:lnTo>
                <a:lnTo>
                  <a:pt x="8006" y="5219"/>
                </a:lnTo>
                <a:lnTo>
                  <a:pt x="3985" y="10072"/>
                </a:lnTo>
                <a:lnTo>
                  <a:pt x="2487" y="12956"/>
                </a:lnTo>
                <a:lnTo>
                  <a:pt x="1497" y="16308"/>
                </a:lnTo>
                <a:lnTo>
                  <a:pt x="504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7" y="35104"/>
                </a:lnTo>
                <a:lnTo>
                  <a:pt x="1410" y="38353"/>
                </a:lnTo>
                <a:lnTo>
                  <a:pt x="2354" y="41605"/>
                </a:lnTo>
                <a:lnTo>
                  <a:pt x="3776" y="44387"/>
                </a:lnTo>
                <a:lnTo>
                  <a:pt x="5713" y="46659"/>
                </a:lnTo>
                <a:lnTo>
                  <a:pt x="10029" y="50673"/>
                </a:lnTo>
                <a:lnTo>
                  <a:pt x="8949" y="29364"/>
                </a:lnTo>
                <a:lnTo>
                  <a:pt x="8949" y="23914"/>
                </a:lnTo>
                <a:close/>
              </a:path>
              <a:path w="47120" h="53657">
                <a:moveTo>
                  <a:pt x="9673" y="34229"/>
                </a:moveTo>
                <a:lnTo>
                  <a:pt x="8949" y="29364"/>
                </a:lnTo>
                <a:lnTo>
                  <a:pt x="10029" y="50673"/>
                </a:lnTo>
                <a:lnTo>
                  <a:pt x="12895" y="5186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14" y="53657"/>
                </a:lnTo>
                <a:lnTo>
                  <a:pt x="30520" y="52984"/>
                </a:lnTo>
                <a:lnTo>
                  <a:pt x="33538" y="51628"/>
                </a:lnTo>
                <a:lnTo>
                  <a:pt x="36554" y="50266"/>
                </a:lnTo>
                <a:lnTo>
                  <a:pt x="36770" y="37021"/>
                </a:lnTo>
                <a:lnTo>
                  <a:pt x="34690" y="40744"/>
                </a:lnTo>
                <a:lnTo>
                  <a:pt x="31957" y="43765"/>
                </a:lnTo>
                <a:lnTo>
                  <a:pt x="28216" y="45659"/>
                </a:lnTo>
                <a:lnTo>
                  <a:pt x="23486" y="46126"/>
                </a:lnTo>
                <a:lnTo>
                  <a:pt x="20707" y="46126"/>
                </a:lnTo>
                <a:lnTo>
                  <a:pt x="16502" y="44578"/>
                </a:lnTo>
                <a:lnTo>
                  <a:pt x="13150" y="42152"/>
                </a:lnTo>
                <a:lnTo>
                  <a:pt x="10937" y="38646"/>
                </a:lnTo>
                <a:lnTo>
                  <a:pt x="9673" y="342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8042332" y="4100216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7" y="46065"/>
                </a:moveTo>
                <a:lnTo>
                  <a:pt x="17701" y="46659"/>
                </a:lnTo>
                <a:lnTo>
                  <a:pt x="14907" y="46659"/>
                </a:lnTo>
                <a:lnTo>
                  <a:pt x="11181" y="44413"/>
                </a:lnTo>
                <a:lnTo>
                  <a:pt x="8848" y="40896"/>
                </a:lnTo>
                <a:lnTo>
                  <a:pt x="11609" y="53329"/>
                </a:lnTo>
                <a:lnTo>
                  <a:pt x="16339" y="53657"/>
                </a:lnTo>
                <a:lnTo>
                  <a:pt x="19159" y="53657"/>
                </a:lnTo>
                <a:lnTo>
                  <a:pt x="21844" y="53035"/>
                </a:lnTo>
                <a:lnTo>
                  <a:pt x="26906" y="50497"/>
                </a:lnTo>
                <a:lnTo>
                  <a:pt x="25952" y="43675"/>
                </a:lnTo>
                <a:lnTo>
                  <a:pt x="22077" y="46065"/>
                </a:lnTo>
                <a:close/>
              </a:path>
              <a:path w="26906" h="53657">
                <a:moveTo>
                  <a:pt x="3296" y="12092"/>
                </a:moveTo>
                <a:lnTo>
                  <a:pt x="5946" y="11534"/>
                </a:lnTo>
                <a:lnTo>
                  <a:pt x="9132" y="9791"/>
                </a:lnTo>
                <a:lnTo>
                  <a:pt x="11904" y="8586"/>
                </a:lnTo>
                <a:lnTo>
                  <a:pt x="15284" y="7531"/>
                </a:lnTo>
                <a:lnTo>
                  <a:pt x="19316" y="7264"/>
                </a:lnTo>
                <a:lnTo>
                  <a:pt x="22995" y="7520"/>
                </a:lnTo>
                <a:lnTo>
                  <a:pt x="26819" y="9208"/>
                </a:lnTo>
                <a:lnTo>
                  <a:pt x="29149" y="12332"/>
                </a:lnTo>
                <a:lnTo>
                  <a:pt x="29908" y="15227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4" y="22567"/>
                </a:lnTo>
                <a:lnTo>
                  <a:pt x="16645" y="22913"/>
                </a:lnTo>
                <a:lnTo>
                  <a:pt x="13718" y="23572"/>
                </a:lnTo>
                <a:lnTo>
                  <a:pt x="10788" y="24245"/>
                </a:lnTo>
                <a:lnTo>
                  <a:pt x="8312" y="25250"/>
                </a:lnTo>
                <a:lnTo>
                  <a:pt x="4265" y="27928"/>
                </a:lnTo>
                <a:lnTo>
                  <a:pt x="1630" y="31625"/>
                </a:lnTo>
                <a:lnTo>
                  <a:pt x="0" y="36042"/>
                </a:lnTo>
                <a:lnTo>
                  <a:pt x="0" y="38801"/>
                </a:lnTo>
                <a:lnTo>
                  <a:pt x="392" y="43243"/>
                </a:lnTo>
                <a:lnTo>
                  <a:pt x="1960" y="46929"/>
                </a:lnTo>
                <a:lnTo>
                  <a:pt x="4474" y="49758"/>
                </a:lnTo>
                <a:lnTo>
                  <a:pt x="7599" y="51995"/>
                </a:lnTo>
                <a:lnTo>
                  <a:pt x="11609" y="53329"/>
                </a:lnTo>
                <a:lnTo>
                  <a:pt x="8848" y="40896"/>
                </a:lnTo>
                <a:lnTo>
                  <a:pt x="8848" y="38353"/>
                </a:lnTo>
                <a:lnTo>
                  <a:pt x="9658" y="34429"/>
                </a:lnTo>
                <a:lnTo>
                  <a:pt x="12195" y="31496"/>
                </a:lnTo>
                <a:lnTo>
                  <a:pt x="14809" y="30063"/>
                </a:lnTo>
                <a:lnTo>
                  <a:pt x="18290" y="29235"/>
                </a:lnTo>
                <a:lnTo>
                  <a:pt x="22726" y="29019"/>
                </a:lnTo>
                <a:lnTo>
                  <a:pt x="30116" y="29019"/>
                </a:lnTo>
                <a:lnTo>
                  <a:pt x="30116" y="39383"/>
                </a:lnTo>
                <a:lnTo>
                  <a:pt x="25952" y="43675"/>
                </a:lnTo>
                <a:lnTo>
                  <a:pt x="26906" y="50497"/>
                </a:lnTo>
                <a:lnTo>
                  <a:pt x="31272" y="46443"/>
                </a:lnTo>
                <a:lnTo>
                  <a:pt x="31272" y="51335"/>
                </a:lnTo>
                <a:lnTo>
                  <a:pt x="33354" y="52898"/>
                </a:lnTo>
                <a:lnTo>
                  <a:pt x="35927" y="52959"/>
                </a:lnTo>
                <a:lnTo>
                  <a:pt x="38695" y="51335"/>
                </a:lnTo>
                <a:lnTo>
                  <a:pt x="38695" y="15354"/>
                </a:lnTo>
                <a:lnTo>
                  <a:pt x="38364" y="12701"/>
                </a:lnTo>
                <a:lnTo>
                  <a:pt x="37043" y="8129"/>
                </a:lnTo>
                <a:lnTo>
                  <a:pt x="34505" y="4687"/>
                </a:lnTo>
                <a:lnTo>
                  <a:pt x="31121" y="1983"/>
                </a:lnTo>
                <a:lnTo>
                  <a:pt x="26369" y="396"/>
                </a:lnTo>
                <a:lnTo>
                  <a:pt x="23496" y="0"/>
                </a:lnTo>
                <a:lnTo>
                  <a:pt x="20112" y="0"/>
                </a:lnTo>
                <a:lnTo>
                  <a:pt x="16502" y="180"/>
                </a:lnTo>
                <a:lnTo>
                  <a:pt x="12945" y="853"/>
                </a:lnTo>
                <a:lnTo>
                  <a:pt x="9795" y="1803"/>
                </a:lnTo>
                <a:lnTo>
                  <a:pt x="5824" y="3545"/>
                </a:lnTo>
                <a:lnTo>
                  <a:pt x="2486" y="6695"/>
                </a:lnTo>
                <a:lnTo>
                  <a:pt x="2292" y="9385"/>
                </a:lnTo>
                <a:lnTo>
                  <a:pt x="3296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8108640" y="4100216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96" y="52923"/>
                </a:moveTo>
                <a:lnTo>
                  <a:pt x="8653" y="51271"/>
                </a:lnTo>
                <a:lnTo>
                  <a:pt x="8653" y="17132"/>
                </a:lnTo>
                <a:lnTo>
                  <a:pt x="11029" y="14061"/>
                </a:lnTo>
                <a:lnTo>
                  <a:pt x="13288" y="11736"/>
                </a:lnTo>
                <a:lnTo>
                  <a:pt x="17625" y="8561"/>
                </a:lnTo>
                <a:lnTo>
                  <a:pt x="21953" y="7747"/>
                </a:lnTo>
                <a:lnTo>
                  <a:pt x="25102" y="8092"/>
                </a:lnTo>
                <a:lnTo>
                  <a:pt x="27655" y="9385"/>
                </a:lnTo>
                <a:lnTo>
                  <a:pt x="30300" y="12790"/>
                </a:lnTo>
                <a:lnTo>
                  <a:pt x="31330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76" y="52009"/>
                </a:lnTo>
                <a:lnTo>
                  <a:pt x="34725" y="52923"/>
                </a:lnTo>
                <a:lnTo>
                  <a:pt x="37839" y="52923"/>
                </a:lnTo>
                <a:lnTo>
                  <a:pt x="40596" y="51271"/>
                </a:lnTo>
                <a:lnTo>
                  <a:pt x="40596" y="18011"/>
                </a:lnTo>
                <a:lnTo>
                  <a:pt x="40316" y="15026"/>
                </a:lnTo>
                <a:lnTo>
                  <a:pt x="39160" y="10083"/>
                </a:lnTo>
                <a:lnTo>
                  <a:pt x="36870" y="6073"/>
                </a:lnTo>
                <a:lnTo>
                  <a:pt x="33818" y="2757"/>
                </a:lnTo>
                <a:lnTo>
                  <a:pt x="29531" y="547"/>
                </a:lnTo>
                <a:lnTo>
                  <a:pt x="26880" y="0"/>
                </a:lnTo>
                <a:lnTo>
                  <a:pt x="21045" y="0"/>
                </a:lnTo>
                <a:lnTo>
                  <a:pt x="18388" y="712"/>
                </a:lnTo>
                <a:lnTo>
                  <a:pt x="15749" y="2148"/>
                </a:lnTo>
                <a:lnTo>
                  <a:pt x="13117" y="3571"/>
                </a:lnTo>
                <a:lnTo>
                  <a:pt x="10468" y="5817"/>
                </a:lnTo>
                <a:lnTo>
                  <a:pt x="7807" y="8892"/>
                </a:lnTo>
                <a:lnTo>
                  <a:pt x="7807" y="2440"/>
                </a:lnTo>
                <a:lnTo>
                  <a:pt x="5845" y="838"/>
                </a:lnTo>
                <a:lnTo>
                  <a:pt x="3128" y="751"/>
                </a:lnTo>
                <a:lnTo>
                  <a:pt x="0" y="2440"/>
                </a:lnTo>
                <a:lnTo>
                  <a:pt x="0" y="51271"/>
                </a:lnTo>
                <a:lnTo>
                  <a:pt x="198" y="52009"/>
                </a:lnTo>
                <a:lnTo>
                  <a:pt x="2768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8170595" y="4100972"/>
            <a:ext cx="44481" cy="71629"/>
          </a:xfrm>
          <a:custGeom>
            <a:avLst/>
            <a:gdLst/>
            <a:ahLst/>
            <a:cxnLst/>
            <a:rect l="l" t="t" r="r" b="b"/>
            <a:pathLst>
              <a:path w="44481" h="71629">
                <a:moveTo>
                  <a:pt x="18558" y="51879"/>
                </a:moveTo>
                <a:lnTo>
                  <a:pt x="12045" y="68860"/>
                </a:lnTo>
                <a:lnTo>
                  <a:pt x="12291" y="71032"/>
                </a:lnTo>
                <a:lnTo>
                  <a:pt x="14867" y="71629"/>
                </a:lnTo>
                <a:lnTo>
                  <a:pt x="17524" y="71629"/>
                </a:lnTo>
                <a:lnTo>
                  <a:pt x="21262" y="69837"/>
                </a:lnTo>
                <a:lnTo>
                  <a:pt x="27551" y="51879"/>
                </a:lnTo>
                <a:lnTo>
                  <a:pt x="44481" y="3315"/>
                </a:lnTo>
                <a:lnTo>
                  <a:pt x="44344" y="659"/>
                </a:lnTo>
                <a:lnTo>
                  <a:pt x="41526" y="0"/>
                </a:lnTo>
                <a:lnTo>
                  <a:pt x="38571" y="50"/>
                </a:lnTo>
                <a:lnTo>
                  <a:pt x="35888" y="1893"/>
                </a:lnTo>
                <a:lnTo>
                  <a:pt x="22893" y="41288"/>
                </a:lnTo>
                <a:lnTo>
                  <a:pt x="22738" y="41288"/>
                </a:lnTo>
                <a:lnTo>
                  <a:pt x="9291" y="2120"/>
                </a:lnTo>
                <a:lnTo>
                  <a:pt x="8625" y="737"/>
                </a:lnTo>
                <a:lnTo>
                  <a:pt x="6015" y="25"/>
                </a:lnTo>
                <a:lnTo>
                  <a:pt x="3100" y="0"/>
                </a:lnTo>
                <a:lnTo>
                  <a:pt x="0" y="900"/>
                </a:lnTo>
                <a:lnTo>
                  <a:pt x="266" y="3467"/>
                </a:lnTo>
                <a:lnTo>
                  <a:pt x="17082" y="50140"/>
                </a:lnTo>
                <a:lnTo>
                  <a:pt x="18558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8270222" y="4100267"/>
            <a:ext cx="37177" cy="53606"/>
          </a:xfrm>
          <a:custGeom>
            <a:avLst/>
            <a:gdLst/>
            <a:ahLst/>
            <a:cxnLst/>
            <a:rect l="l" t="t" r="r" b="b"/>
            <a:pathLst>
              <a:path w="37177" h="53606">
                <a:moveTo>
                  <a:pt x="8996" y="20627"/>
                </a:moveTo>
                <a:lnTo>
                  <a:pt x="10113" y="15825"/>
                </a:lnTo>
                <a:lnTo>
                  <a:pt x="12330" y="12509"/>
                </a:lnTo>
                <a:lnTo>
                  <a:pt x="14536" y="9197"/>
                </a:lnTo>
                <a:lnTo>
                  <a:pt x="17726" y="7545"/>
                </a:lnTo>
                <a:lnTo>
                  <a:pt x="23903" y="7545"/>
                </a:lnTo>
                <a:lnTo>
                  <a:pt x="27147" y="8445"/>
                </a:lnTo>
                <a:lnTo>
                  <a:pt x="30934" y="10413"/>
                </a:lnTo>
                <a:lnTo>
                  <a:pt x="33534" y="12397"/>
                </a:lnTo>
                <a:lnTo>
                  <a:pt x="36493" y="12448"/>
                </a:lnTo>
                <a:lnTo>
                  <a:pt x="36958" y="9499"/>
                </a:lnTo>
                <a:lnTo>
                  <a:pt x="36597" y="6363"/>
                </a:lnTo>
                <a:lnTo>
                  <a:pt x="34358" y="3822"/>
                </a:lnTo>
                <a:lnTo>
                  <a:pt x="31438" y="2044"/>
                </a:lnTo>
                <a:lnTo>
                  <a:pt x="27773" y="726"/>
                </a:lnTo>
                <a:lnTo>
                  <a:pt x="24941" y="139"/>
                </a:lnTo>
                <a:lnTo>
                  <a:pt x="21988" y="0"/>
                </a:lnTo>
                <a:lnTo>
                  <a:pt x="18874" y="0"/>
                </a:lnTo>
                <a:lnTo>
                  <a:pt x="15984" y="535"/>
                </a:lnTo>
                <a:lnTo>
                  <a:pt x="13323" y="1601"/>
                </a:lnTo>
                <a:lnTo>
                  <a:pt x="10652" y="2666"/>
                </a:lnTo>
                <a:lnTo>
                  <a:pt x="8323" y="4305"/>
                </a:lnTo>
                <a:lnTo>
                  <a:pt x="4377" y="8714"/>
                </a:lnTo>
                <a:lnTo>
                  <a:pt x="2829" y="11544"/>
                </a:lnTo>
                <a:lnTo>
                  <a:pt x="1691" y="15001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5"/>
                </a:lnTo>
                <a:lnTo>
                  <a:pt x="453" y="35369"/>
                </a:lnTo>
                <a:lnTo>
                  <a:pt x="1371" y="38609"/>
                </a:lnTo>
                <a:lnTo>
                  <a:pt x="2303" y="41849"/>
                </a:lnTo>
                <a:lnTo>
                  <a:pt x="3653" y="44578"/>
                </a:lnTo>
                <a:lnTo>
                  <a:pt x="5403" y="46799"/>
                </a:lnTo>
                <a:lnTo>
                  <a:pt x="9367" y="50712"/>
                </a:lnTo>
                <a:lnTo>
                  <a:pt x="11973" y="51879"/>
                </a:lnTo>
                <a:lnTo>
                  <a:pt x="14598" y="53035"/>
                </a:lnTo>
                <a:lnTo>
                  <a:pt x="17600" y="53606"/>
                </a:lnTo>
                <a:lnTo>
                  <a:pt x="22630" y="53606"/>
                </a:lnTo>
                <a:lnTo>
                  <a:pt x="25750" y="53113"/>
                </a:lnTo>
                <a:lnTo>
                  <a:pt x="28717" y="52376"/>
                </a:lnTo>
                <a:lnTo>
                  <a:pt x="31327" y="51320"/>
                </a:lnTo>
                <a:lnTo>
                  <a:pt x="34599" y="49377"/>
                </a:lnTo>
                <a:lnTo>
                  <a:pt x="36932" y="46532"/>
                </a:lnTo>
                <a:lnTo>
                  <a:pt x="37177" y="43789"/>
                </a:lnTo>
                <a:lnTo>
                  <a:pt x="37152" y="42443"/>
                </a:lnTo>
                <a:lnTo>
                  <a:pt x="35349" y="39664"/>
                </a:lnTo>
                <a:lnTo>
                  <a:pt x="32321" y="41950"/>
                </a:lnTo>
                <a:lnTo>
                  <a:pt x="28828" y="44221"/>
                </a:lnTo>
                <a:lnTo>
                  <a:pt x="25826" y="45532"/>
                </a:lnTo>
                <a:lnTo>
                  <a:pt x="22100" y="45849"/>
                </a:lnTo>
                <a:lnTo>
                  <a:pt x="18129" y="45467"/>
                </a:lnTo>
                <a:lnTo>
                  <a:pt x="14893" y="43905"/>
                </a:lnTo>
                <a:lnTo>
                  <a:pt x="12401" y="41122"/>
                </a:lnTo>
                <a:lnTo>
                  <a:pt x="10429" y="37555"/>
                </a:lnTo>
                <a:lnTo>
                  <a:pt x="9288" y="32816"/>
                </a:lnTo>
                <a:lnTo>
                  <a:pt x="8996" y="30063"/>
                </a:lnTo>
                <a:lnTo>
                  <a:pt x="8996" y="20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8327213" y="4100216"/>
            <a:ext cx="47128" cy="53657"/>
          </a:xfrm>
          <a:custGeom>
            <a:avLst/>
            <a:gdLst/>
            <a:ahLst/>
            <a:cxnLst/>
            <a:rect l="l" t="t" r="r" b="b"/>
            <a:pathLst>
              <a:path w="47128" h="53657">
                <a:moveTo>
                  <a:pt x="8947" y="23914"/>
                </a:moveTo>
                <a:lnTo>
                  <a:pt x="9251" y="21351"/>
                </a:lnTo>
                <a:lnTo>
                  <a:pt x="9828" y="18986"/>
                </a:lnTo>
                <a:lnTo>
                  <a:pt x="11300" y="14594"/>
                </a:lnTo>
                <a:lnTo>
                  <a:pt x="13691" y="11163"/>
                </a:lnTo>
                <a:lnTo>
                  <a:pt x="17061" y="8892"/>
                </a:lnTo>
                <a:lnTo>
                  <a:pt x="21117" y="7495"/>
                </a:lnTo>
                <a:lnTo>
                  <a:pt x="26474" y="7495"/>
                </a:lnTo>
                <a:lnTo>
                  <a:pt x="30679" y="9032"/>
                </a:lnTo>
                <a:lnTo>
                  <a:pt x="34013" y="11455"/>
                </a:lnTo>
                <a:lnTo>
                  <a:pt x="36208" y="15011"/>
                </a:lnTo>
                <a:lnTo>
                  <a:pt x="37458" y="19418"/>
                </a:lnTo>
                <a:lnTo>
                  <a:pt x="38182" y="24270"/>
                </a:lnTo>
                <a:lnTo>
                  <a:pt x="38182" y="29731"/>
                </a:lnTo>
                <a:lnTo>
                  <a:pt x="37901" y="32324"/>
                </a:lnTo>
                <a:lnTo>
                  <a:pt x="36770" y="37021"/>
                </a:lnTo>
                <a:lnTo>
                  <a:pt x="36562" y="50266"/>
                </a:lnTo>
                <a:lnTo>
                  <a:pt x="39075" y="48376"/>
                </a:lnTo>
                <a:lnTo>
                  <a:pt x="43084" y="43538"/>
                </a:lnTo>
                <a:lnTo>
                  <a:pt x="44593" y="40639"/>
                </a:lnTo>
                <a:lnTo>
                  <a:pt x="45609" y="37299"/>
                </a:lnTo>
                <a:lnTo>
                  <a:pt x="46612" y="33962"/>
                </a:lnTo>
                <a:lnTo>
                  <a:pt x="47128" y="30304"/>
                </a:lnTo>
                <a:lnTo>
                  <a:pt x="47128" y="22226"/>
                </a:lnTo>
                <a:lnTo>
                  <a:pt x="46649" y="18554"/>
                </a:lnTo>
                <a:lnTo>
                  <a:pt x="45684" y="15303"/>
                </a:lnTo>
                <a:lnTo>
                  <a:pt x="44726" y="12042"/>
                </a:lnTo>
                <a:lnTo>
                  <a:pt x="43294" y="9273"/>
                </a:lnTo>
                <a:lnTo>
                  <a:pt x="41367" y="6997"/>
                </a:lnTo>
                <a:lnTo>
                  <a:pt x="37052" y="2973"/>
                </a:lnTo>
                <a:lnTo>
                  <a:pt x="34171" y="1777"/>
                </a:lnTo>
                <a:lnTo>
                  <a:pt x="31291" y="596"/>
                </a:lnTo>
                <a:lnTo>
                  <a:pt x="27910" y="0"/>
                </a:lnTo>
                <a:lnTo>
                  <a:pt x="20027" y="0"/>
                </a:lnTo>
                <a:lnTo>
                  <a:pt x="16509" y="673"/>
                </a:lnTo>
                <a:lnTo>
                  <a:pt x="13503" y="2009"/>
                </a:lnTo>
                <a:lnTo>
                  <a:pt x="10505" y="3355"/>
                </a:lnTo>
                <a:lnTo>
                  <a:pt x="8003" y="5219"/>
                </a:lnTo>
                <a:lnTo>
                  <a:pt x="3982" y="10072"/>
                </a:lnTo>
                <a:lnTo>
                  <a:pt x="2487" y="12956"/>
                </a:lnTo>
                <a:lnTo>
                  <a:pt x="1494" y="16308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76" y="35104"/>
                </a:lnTo>
                <a:lnTo>
                  <a:pt x="1408" y="38353"/>
                </a:lnTo>
                <a:lnTo>
                  <a:pt x="2350" y="41605"/>
                </a:lnTo>
                <a:lnTo>
                  <a:pt x="3787" y="44387"/>
                </a:lnTo>
                <a:lnTo>
                  <a:pt x="5713" y="46659"/>
                </a:lnTo>
                <a:lnTo>
                  <a:pt x="10022" y="50673"/>
                </a:lnTo>
                <a:lnTo>
                  <a:pt x="8947" y="29364"/>
                </a:lnTo>
                <a:lnTo>
                  <a:pt x="8947" y="23914"/>
                </a:lnTo>
                <a:close/>
              </a:path>
              <a:path w="47128" h="53657">
                <a:moveTo>
                  <a:pt x="9669" y="34229"/>
                </a:moveTo>
                <a:lnTo>
                  <a:pt x="8947" y="29364"/>
                </a:lnTo>
                <a:lnTo>
                  <a:pt x="10022" y="50673"/>
                </a:lnTo>
                <a:lnTo>
                  <a:pt x="12907" y="5186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29" y="53657"/>
                </a:lnTo>
                <a:lnTo>
                  <a:pt x="30521" y="52984"/>
                </a:lnTo>
                <a:lnTo>
                  <a:pt x="33538" y="51628"/>
                </a:lnTo>
                <a:lnTo>
                  <a:pt x="36562" y="50266"/>
                </a:lnTo>
                <a:lnTo>
                  <a:pt x="36770" y="37021"/>
                </a:lnTo>
                <a:lnTo>
                  <a:pt x="34686" y="40744"/>
                </a:lnTo>
                <a:lnTo>
                  <a:pt x="31954" y="43765"/>
                </a:lnTo>
                <a:lnTo>
                  <a:pt x="28228" y="45659"/>
                </a:lnTo>
                <a:lnTo>
                  <a:pt x="23483" y="46126"/>
                </a:lnTo>
                <a:lnTo>
                  <a:pt x="20700" y="46126"/>
                </a:lnTo>
                <a:lnTo>
                  <a:pt x="16509" y="44578"/>
                </a:lnTo>
                <a:lnTo>
                  <a:pt x="13150" y="42152"/>
                </a:lnTo>
                <a:lnTo>
                  <a:pt x="10933" y="38646"/>
                </a:lnTo>
                <a:lnTo>
                  <a:pt x="9669" y="342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8399145" y="4100216"/>
            <a:ext cx="40594" cy="52923"/>
          </a:xfrm>
          <a:custGeom>
            <a:avLst/>
            <a:gdLst/>
            <a:ahLst/>
            <a:cxnLst/>
            <a:rect l="l" t="t" r="r" b="b"/>
            <a:pathLst>
              <a:path w="40594" h="52923">
                <a:moveTo>
                  <a:pt x="5894" y="52923"/>
                </a:moveTo>
                <a:lnTo>
                  <a:pt x="8655" y="51271"/>
                </a:lnTo>
                <a:lnTo>
                  <a:pt x="8655" y="17132"/>
                </a:lnTo>
                <a:lnTo>
                  <a:pt x="11019" y="14061"/>
                </a:lnTo>
                <a:lnTo>
                  <a:pt x="13284" y="11736"/>
                </a:lnTo>
                <a:lnTo>
                  <a:pt x="17626" y="8561"/>
                </a:lnTo>
                <a:lnTo>
                  <a:pt x="21949" y="7747"/>
                </a:lnTo>
                <a:lnTo>
                  <a:pt x="25092" y="8092"/>
                </a:lnTo>
                <a:lnTo>
                  <a:pt x="27637" y="9385"/>
                </a:lnTo>
                <a:lnTo>
                  <a:pt x="30286" y="12790"/>
                </a:lnTo>
                <a:lnTo>
                  <a:pt x="31316" y="15951"/>
                </a:lnTo>
                <a:lnTo>
                  <a:pt x="31954" y="19889"/>
                </a:lnTo>
                <a:lnTo>
                  <a:pt x="31954" y="51271"/>
                </a:lnTo>
                <a:lnTo>
                  <a:pt x="32162" y="52009"/>
                </a:lnTo>
                <a:lnTo>
                  <a:pt x="34711" y="52923"/>
                </a:lnTo>
                <a:lnTo>
                  <a:pt x="37825" y="52923"/>
                </a:lnTo>
                <a:lnTo>
                  <a:pt x="40594" y="51271"/>
                </a:lnTo>
                <a:lnTo>
                  <a:pt x="40594" y="18011"/>
                </a:lnTo>
                <a:lnTo>
                  <a:pt x="40313" y="15026"/>
                </a:lnTo>
                <a:lnTo>
                  <a:pt x="39150" y="10083"/>
                </a:lnTo>
                <a:lnTo>
                  <a:pt x="36871" y="6073"/>
                </a:lnTo>
                <a:lnTo>
                  <a:pt x="33804" y="2757"/>
                </a:lnTo>
                <a:lnTo>
                  <a:pt x="29527" y="547"/>
                </a:lnTo>
                <a:lnTo>
                  <a:pt x="26882" y="0"/>
                </a:lnTo>
                <a:lnTo>
                  <a:pt x="21035" y="0"/>
                </a:lnTo>
                <a:lnTo>
                  <a:pt x="18385" y="712"/>
                </a:lnTo>
                <a:lnTo>
                  <a:pt x="15750" y="2148"/>
                </a:lnTo>
                <a:lnTo>
                  <a:pt x="13115" y="3571"/>
                </a:lnTo>
                <a:lnTo>
                  <a:pt x="10469" y="5817"/>
                </a:lnTo>
                <a:lnTo>
                  <a:pt x="7805" y="8892"/>
                </a:lnTo>
                <a:lnTo>
                  <a:pt x="7805" y="2440"/>
                </a:lnTo>
                <a:lnTo>
                  <a:pt x="5847" y="838"/>
                </a:lnTo>
                <a:lnTo>
                  <a:pt x="3125" y="751"/>
                </a:lnTo>
                <a:lnTo>
                  <a:pt x="0" y="2440"/>
                </a:lnTo>
                <a:lnTo>
                  <a:pt x="0" y="51271"/>
                </a:lnTo>
                <a:lnTo>
                  <a:pt x="198" y="52009"/>
                </a:lnTo>
                <a:lnTo>
                  <a:pt x="2768" y="52923"/>
                </a:lnTo>
                <a:lnTo>
                  <a:pt x="5894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8463401" y="410022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1"/>
                </a:moveTo>
                <a:lnTo>
                  <a:pt x="8582" y="52984"/>
                </a:lnTo>
                <a:lnTo>
                  <a:pt x="11610" y="53527"/>
                </a:lnTo>
                <a:lnTo>
                  <a:pt x="14881" y="53657"/>
                </a:lnTo>
                <a:lnTo>
                  <a:pt x="17600" y="53657"/>
                </a:lnTo>
                <a:lnTo>
                  <a:pt x="20102" y="53312"/>
                </a:lnTo>
                <a:lnTo>
                  <a:pt x="24638" y="51940"/>
                </a:lnTo>
                <a:lnTo>
                  <a:pt x="28230" y="49593"/>
                </a:lnTo>
                <a:lnTo>
                  <a:pt x="31136" y="46609"/>
                </a:lnTo>
                <a:lnTo>
                  <a:pt x="32926" y="42696"/>
                </a:lnTo>
                <a:lnTo>
                  <a:pt x="33365" y="37973"/>
                </a:lnTo>
                <a:lnTo>
                  <a:pt x="33365" y="35877"/>
                </a:lnTo>
                <a:lnTo>
                  <a:pt x="32349" y="32547"/>
                </a:lnTo>
                <a:lnTo>
                  <a:pt x="30765" y="29728"/>
                </a:lnTo>
                <a:lnTo>
                  <a:pt x="27247" y="26629"/>
                </a:lnTo>
                <a:lnTo>
                  <a:pt x="24357" y="25106"/>
                </a:lnTo>
                <a:lnTo>
                  <a:pt x="21402" y="23809"/>
                </a:lnTo>
                <a:lnTo>
                  <a:pt x="18460" y="22604"/>
                </a:lnTo>
                <a:lnTo>
                  <a:pt x="15605" y="21437"/>
                </a:lnTo>
                <a:lnTo>
                  <a:pt x="12099" y="19342"/>
                </a:lnTo>
                <a:lnTo>
                  <a:pt x="9781" y="16584"/>
                </a:lnTo>
                <a:lnTo>
                  <a:pt x="9439" y="13992"/>
                </a:lnTo>
                <a:lnTo>
                  <a:pt x="9989" y="11174"/>
                </a:lnTo>
                <a:lnTo>
                  <a:pt x="12319" y="8290"/>
                </a:lnTo>
                <a:lnTo>
                  <a:pt x="15469" y="7109"/>
                </a:lnTo>
                <a:lnTo>
                  <a:pt x="18241" y="6944"/>
                </a:lnTo>
                <a:lnTo>
                  <a:pt x="21341" y="7134"/>
                </a:lnTo>
                <a:lnTo>
                  <a:pt x="24980" y="8355"/>
                </a:lnTo>
                <a:lnTo>
                  <a:pt x="27640" y="9687"/>
                </a:lnTo>
                <a:lnTo>
                  <a:pt x="30622" y="9867"/>
                </a:lnTo>
                <a:lnTo>
                  <a:pt x="30960" y="7148"/>
                </a:lnTo>
                <a:lnTo>
                  <a:pt x="30667" y="4405"/>
                </a:lnTo>
                <a:lnTo>
                  <a:pt x="28105" y="2195"/>
                </a:lnTo>
                <a:lnTo>
                  <a:pt x="25506" y="1140"/>
                </a:lnTo>
                <a:lnTo>
                  <a:pt x="22110" y="316"/>
                </a:lnTo>
                <a:lnTo>
                  <a:pt x="18338" y="0"/>
                </a:lnTo>
                <a:lnTo>
                  <a:pt x="15469" y="0"/>
                </a:lnTo>
                <a:lnTo>
                  <a:pt x="12970" y="392"/>
                </a:lnTo>
                <a:lnTo>
                  <a:pt x="8665" y="1979"/>
                </a:lnTo>
                <a:lnTo>
                  <a:pt x="5454" y="4366"/>
                </a:lnTo>
                <a:lnTo>
                  <a:pt x="2951" y="7213"/>
                </a:lnTo>
                <a:lnTo>
                  <a:pt x="1508" y="10717"/>
                </a:lnTo>
                <a:lnTo>
                  <a:pt x="1163" y="14475"/>
                </a:lnTo>
                <a:lnTo>
                  <a:pt x="1497" y="18514"/>
                </a:lnTo>
                <a:lnTo>
                  <a:pt x="2868" y="21628"/>
                </a:lnTo>
                <a:lnTo>
                  <a:pt x="6008" y="25206"/>
                </a:lnTo>
                <a:lnTo>
                  <a:pt x="8665" y="26935"/>
                </a:lnTo>
                <a:lnTo>
                  <a:pt x="11545" y="28407"/>
                </a:lnTo>
                <a:lnTo>
                  <a:pt x="14512" y="29641"/>
                </a:lnTo>
                <a:lnTo>
                  <a:pt x="17330" y="30797"/>
                </a:lnTo>
                <a:lnTo>
                  <a:pt x="19994" y="31988"/>
                </a:lnTo>
                <a:lnTo>
                  <a:pt x="23130" y="34264"/>
                </a:lnTo>
                <a:lnTo>
                  <a:pt x="24832" y="37299"/>
                </a:lnTo>
                <a:lnTo>
                  <a:pt x="24588" y="41173"/>
                </a:lnTo>
                <a:lnTo>
                  <a:pt x="22985" y="43940"/>
                </a:lnTo>
                <a:lnTo>
                  <a:pt x="20210" y="45680"/>
                </a:lnTo>
                <a:lnTo>
                  <a:pt x="16502" y="46493"/>
                </a:lnTo>
                <a:lnTo>
                  <a:pt x="13093" y="46493"/>
                </a:lnTo>
                <a:lnTo>
                  <a:pt x="9856" y="45755"/>
                </a:lnTo>
                <a:lnTo>
                  <a:pt x="5957" y="44157"/>
                </a:lnTo>
                <a:lnTo>
                  <a:pt x="3175" y="42555"/>
                </a:lnTo>
                <a:lnTo>
                  <a:pt x="270" y="42937"/>
                </a:lnTo>
                <a:lnTo>
                  <a:pt x="0" y="45514"/>
                </a:lnTo>
                <a:lnTo>
                  <a:pt x="270" y="48182"/>
                </a:lnTo>
                <a:lnTo>
                  <a:pt x="2945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8514824" y="4087933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77" y="1703"/>
                </a:moveTo>
                <a:lnTo>
                  <a:pt x="16757" y="990"/>
                </a:lnTo>
                <a:lnTo>
                  <a:pt x="14208" y="0"/>
                </a:lnTo>
                <a:lnTo>
                  <a:pt x="11095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7"/>
                </a:lnTo>
                <a:lnTo>
                  <a:pt x="1732" y="20740"/>
                </a:lnTo>
                <a:lnTo>
                  <a:pt x="8337" y="20740"/>
                </a:lnTo>
                <a:lnTo>
                  <a:pt x="8337" y="52110"/>
                </a:lnTo>
                <a:lnTo>
                  <a:pt x="9083" y="56631"/>
                </a:lnTo>
                <a:lnTo>
                  <a:pt x="10407" y="60440"/>
                </a:lnTo>
                <a:lnTo>
                  <a:pt x="12650" y="63144"/>
                </a:lnTo>
                <a:lnTo>
                  <a:pt x="15815" y="64836"/>
                </a:lnTo>
                <a:lnTo>
                  <a:pt x="19663" y="65836"/>
                </a:lnTo>
                <a:lnTo>
                  <a:pt x="24516" y="65671"/>
                </a:lnTo>
                <a:lnTo>
                  <a:pt x="27508" y="65102"/>
                </a:lnTo>
                <a:lnTo>
                  <a:pt x="30449" y="63083"/>
                </a:lnTo>
                <a:lnTo>
                  <a:pt x="30791" y="59969"/>
                </a:lnTo>
                <a:lnTo>
                  <a:pt x="30791" y="59324"/>
                </a:lnTo>
                <a:lnTo>
                  <a:pt x="29001" y="56743"/>
                </a:lnTo>
                <a:lnTo>
                  <a:pt x="26356" y="57773"/>
                </a:lnTo>
                <a:lnTo>
                  <a:pt x="23572" y="58179"/>
                </a:lnTo>
                <a:lnTo>
                  <a:pt x="19368" y="57330"/>
                </a:lnTo>
                <a:lnTo>
                  <a:pt x="17456" y="53888"/>
                </a:lnTo>
                <a:lnTo>
                  <a:pt x="16977" y="51347"/>
                </a:lnTo>
                <a:lnTo>
                  <a:pt x="16977" y="20740"/>
                </a:lnTo>
                <a:lnTo>
                  <a:pt x="29066" y="20740"/>
                </a:lnTo>
                <a:lnTo>
                  <a:pt x="30632" y="19306"/>
                </a:lnTo>
                <a:lnTo>
                  <a:pt x="30791" y="16358"/>
                </a:lnTo>
                <a:lnTo>
                  <a:pt x="29066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8568924" y="4100220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2" y="52919"/>
                </a:moveTo>
                <a:lnTo>
                  <a:pt x="8629" y="51271"/>
                </a:lnTo>
                <a:lnTo>
                  <a:pt x="8629" y="19137"/>
                </a:lnTo>
                <a:lnTo>
                  <a:pt x="10968" y="15468"/>
                </a:lnTo>
                <a:lnTo>
                  <a:pt x="12992" y="12736"/>
                </a:lnTo>
                <a:lnTo>
                  <a:pt x="15821" y="9956"/>
                </a:lnTo>
                <a:lnTo>
                  <a:pt x="19231" y="8459"/>
                </a:lnTo>
                <a:lnTo>
                  <a:pt x="22151" y="8675"/>
                </a:lnTo>
                <a:lnTo>
                  <a:pt x="24808" y="9460"/>
                </a:lnTo>
                <a:lnTo>
                  <a:pt x="27453" y="8178"/>
                </a:lnTo>
                <a:lnTo>
                  <a:pt x="27518" y="3657"/>
                </a:lnTo>
                <a:lnTo>
                  <a:pt x="25239" y="673"/>
                </a:lnTo>
                <a:lnTo>
                  <a:pt x="22222" y="74"/>
                </a:lnTo>
                <a:lnTo>
                  <a:pt x="19659" y="0"/>
                </a:lnTo>
                <a:lnTo>
                  <a:pt x="16668" y="673"/>
                </a:lnTo>
                <a:lnTo>
                  <a:pt x="13644" y="2576"/>
                </a:lnTo>
                <a:lnTo>
                  <a:pt x="10307" y="5993"/>
                </a:lnTo>
                <a:lnTo>
                  <a:pt x="7793" y="9550"/>
                </a:lnTo>
                <a:lnTo>
                  <a:pt x="7793" y="2437"/>
                </a:lnTo>
                <a:lnTo>
                  <a:pt x="5831" y="838"/>
                </a:lnTo>
                <a:lnTo>
                  <a:pt x="3125" y="748"/>
                </a:lnTo>
                <a:lnTo>
                  <a:pt x="0" y="2437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8617694" y="4100993"/>
            <a:ext cx="40633" cy="52880"/>
          </a:xfrm>
          <a:custGeom>
            <a:avLst/>
            <a:gdLst/>
            <a:ahLst/>
            <a:cxnLst/>
            <a:rect l="l" t="t" r="r" b="b"/>
            <a:pathLst>
              <a:path w="40633" h="52880">
                <a:moveTo>
                  <a:pt x="8690" y="1663"/>
                </a:moveTo>
                <a:lnTo>
                  <a:pt x="8482" y="939"/>
                </a:lnTo>
                <a:lnTo>
                  <a:pt x="5871" y="0"/>
                </a:lnTo>
                <a:lnTo>
                  <a:pt x="2804" y="0"/>
                </a:lnTo>
                <a:lnTo>
                  <a:pt x="0" y="1663"/>
                </a:lnTo>
                <a:lnTo>
                  <a:pt x="0" y="34833"/>
                </a:lnTo>
                <a:lnTo>
                  <a:pt x="284" y="37843"/>
                </a:lnTo>
                <a:lnTo>
                  <a:pt x="1432" y="42811"/>
                </a:lnTo>
                <a:lnTo>
                  <a:pt x="3700" y="46836"/>
                </a:lnTo>
                <a:lnTo>
                  <a:pt x="6767" y="50177"/>
                </a:lnTo>
                <a:lnTo>
                  <a:pt x="11070" y="52348"/>
                </a:lnTo>
                <a:lnTo>
                  <a:pt x="13716" y="52880"/>
                </a:lnTo>
                <a:lnTo>
                  <a:pt x="19541" y="52880"/>
                </a:lnTo>
                <a:lnTo>
                  <a:pt x="22198" y="52181"/>
                </a:lnTo>
                <a:lnTo>
                  <a:pt x="24811" y="50760"/>
                </a:lnTo>
                <a:lnTo>
                  <a:pt x="27432" y="49352"/>
                </a:lnTo>
                <a:lnTo>
                  <a:pt x="30092" y="47117"/>
                </a:lnTo>
                <a:lnTo>
                  <a:pt x="32778" y="44042"/>
                </a:lnTo>
                <a:lnTo>
                  <a:pt x="32778" y="50493"/>
                </a:lnTo>
                <a:lnTo>
                  <a:pt x="35251" y="52146"/>
                </a:lnTo>
                <a:lnTo>
                  <a:pt x="38059" y="52146"/>
                </a:lnTo>
                <a:lnTo>
                  <a:pt x="40633" y="50493"/>
                </a:lnTo>
                <a:lnTo>
                  <a:pt x="40633" y="1663"/>
                </a:lnTo>
                <a:lnTo>
                  <a:pt x="40384" y="939"/>
                </a:lnTo>
                <a:lnTo>
                  <a:pt x="37825" y="0"/>
                </a:lnTo>
                <a:lnTo>
                  <a:pt x="34711" y="0"/>
                </a:lnTo>
                <a:lnTo>
                  <a:pt x="31943" y="1663"/>
                </a:lnTo>
                <a:lnTo>
                  <a:pt x="31943" y="35798"/>
                </a:lnTo>
                <a:lnTo>
                  <a:pt x="29527" y="38873"/>
                </a:lnTo>
                <a:lnTo>
                  <a:pt x="25102" y="42796"/>
                </a:lnTo>
                <a:lnTo>
                  <a:pt x="20801" y="45172"/>
                </a:lnTo>
                <a:lnTo>
                  <a:pt x="16951" y="45172"/>
                </a:lnTo>
                <a:lnTo>
                  <a:pt x="12978" y="43510"/>
                </a:lnTo>
                <a:lnTo>
                  <a:pt x="10295" y="40143"/>
                </a:lnTo>
                <a:lnTo>
                  <a:pt x="9277" y="36968"/>
                </a:lnTo>
                <a:lnTo>
                  <a:pt x="8690" y="32955"/>
                </a:lnTo>
                <a:lnTo>
                  <a:pt x="8690" y="16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8682677" y="4100267"/>
            <a:ext cx="37177" cy="53606"/>
          </a:xfrm>
          <a:custGeom>
            <a:avLst/>
            <a:gdLst/>
            <a:ahLst/>
            <a:cxnLst/>
            <a:rect l="l" t="t" r="r" b="b"/>
            <a:pathLst>
              <a:path w="37177" h="53606">
                <a:moveTo>
                  <a:pt x="9008" y="20627"/>
                </a:moveTo>
                <a:lnTo>
                  <a:pt x="10113" y="15825"/>
                </a:lnTo>
                <a:lnTo>
                  <a:pt x="12330" y="12509"/>
                </a:lnTo>
                <a:lnTo>
                  <a:pt x="14551" y="9197"/>
                </a:lnTo>
                <a:lnTo>
                  <a:pt x="17738" y="7545"/>
                </a:lnTo>
                <a:lnTo>
                  <a:pt x="23915" y="7545"/>
                </a:lnTo>
                <a:lnTo>
                  <a:pt x="27162" y="8445"/>
                </a:lnTo>
                <a:lnTo>
                  <a:pt x="30949" y="10413"/>
                </a:lnTo>
                <a:lnTo>
                  <a:pt x="33534" y="12397"/>
                </a:lnTo>
                <a:lnTo>
                  <a:pt x="36504" y="12448"/>
                </a:lnTo>
                <a:lnTo>
                  <a:pt x="36968" y="9499"/>
                </a:lnTo>
                <a:lnTo>
                  <a:pt x="36601" y="6363"/>
                </a:lnTo>
                <a:lnTo>
                  <a:pt x="34370" y="3822"/>
                </a:lnTo>
                <a:lnTo>
                  <a:pt x="31454" y="2044"/>
                </a:lnTo>
                <a:lnTo>
                  <a:pt x="27774" y="726"/>
                </a:lnTo>
                <a:lnTo>
                  <a:pt x="24955" y="139"/>
                </a:lnTo>
                <a:lnTo>
                  <a:pt x="22004" y="0"/>
                </a:lnTo>
                <a:lnTo>
                  <a:pt x="18889" y="0"/>
                </a:lnTo>
                <a:lnTo>
                  <a:pt x="15995" y="535"/>
                </a:lnTo>
                <a:lnTo>
                  <a:pt x="13338" y="1601"/>
                </a:lnTo>
                <a:lnTo>
                  <a:pt x="10652" y="2666"/>
                </a:lnTo>
                <a:lnTo>
                  <a:pt x="8323" y="4305"/>
                </a:lnTo>
                <a:lnTo>
                  <a:pt x="4389" y="8714"/>
                </a:lnTo>
                <a:lnTo>
                  <a:pt x="2829" y="11544"/>
                </a:lnTo>
                <a:lnTo>
                  <a:pt x="1692" y="15001"/>
                </a:lnTo>
                <a:lnTo>
                  <a:pt x="576" y="18453"/>
                </a:lnTo>
                <a:lnTo>
                  <a:pt x="0" y="22593"/>
                </a:lnTo>
                <a:lnTo>
                  <a:pt x="0" y="31635"/>
                </a:lnTo>
                <a:lnTo>
                  <a:pt x="464" y="35369"/>
                </a:lnTo>
                <a:lnTo>
                  <a:pt x="1386" y="38609"/>
                </a:lnTo>
                <a:lnTo>
                  <a:pt x="2307" y="41849"/>
                </a:lnTo>
                <a:lnTo>
                  <a:pt x="3665" y="44578"/>
                </a:lnTo>
                <a:lnTo>
                  <a:pt x="5417" y="46799"/>
                </a:lnTo>
                <a:lnTo>
                  <a:pt x="9367" y="50712"/>
                </a:lnTo>
                <a:lnTo>
                  <a:pt x="11988" y="51879"/>
                </a:lnTo>
                <a:lnTo>
                  <a:pt x="14608" y="53035"/>
                </a:lnTo>
                <a:lnTo>
                  <a:pt x="17614" y="53606"/>
                </a:lnTo>
                <a:lnTo>
                  <a:pt x="22640" y="53606"/>
                </a:lnTo>
                <a:lnTo>
                  <a:pt x="25765" y="53113"/>
                </a:lnTo>
                <a:lnTo>
                  <a:pt x="28732" y="52376"/>
                </a:lnTo>
                <a:lnTo>
                  <a:pt x="31342" y="51320"/>
                </a:lnTo>
                <a:lnTo>
                  <a:pt x="34617" y="49377"/>
                </a:lnTo>
                <a:lnTo>
                  <a:pt x="36943" y="46532"/>
                </a:lnTo>
                <a:lnTo>
                  <a:pt x="37177" y="43789"/>
                </a:lnTo>
                <a:lnTo>
                  <a:pt x="37152" y="42443"/>
                </a:lnTo>
                <a:lnTo>
                  <a:pt x="35349" y="39664"/>
                </a:lnTo>
                <a:lnTo>
                  <a:pt x="32335" y="41950"/>
                </a:lnTo>
                <a:lnTo>
                  <a:pt x="28832" y="44221"/>
                </a:lnTo>
                <a:lnTo>
                  <a:pt x="25826" y="45532"/>
                </a:lnTo>
                <a:lnTo>
                  <a:pt x="22100" y="45849"/>
                </a:lnTo>
                <a:lnTo>
                  <a:pt x="18140" y="45467"/>
                </a:lnTo>
                <a:lnTo>
                  <a:pt x="14904" y="43905"/>
                </a:lnTo>
                <a:lnTo>
                  <a:pt x="12402" y="41122"/>
                </a:lnTo>
                <a:lnTo>
                  <a:pt x="10444" y="37555"/>
                </a:lnTo>
                <a:lnTo>
                  <a:pt x="9302" y="32816"/>
                </a:lnTo>
                <a:lnTo>
                  <a:pt x="9008" y="30063"/>
                </a:lnTo>
                <a:lnTo>
                  <a:pt x="9008" y="206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8736681" y="4087933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902" y="1206"/>
                </a:lnTo>
                <a:lnTo>
                  <a:pt x="14220" y="0"/>
                </a:lnTo>
                <a:lnTo>
                  <a:pt x="11090" y="0"/>
                </a:lnTo>
                <a:lnTo>
                  <a:pt x="8337" y="1703"/>
                </a:lnTo>
                <a:lnTo>
                  <a:pt x="8337" y="13309"/>
                </a:lnTo>
                <a:lnTo>
                  <a:pt x="1789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42" y="20740"/>
                </a:lnTo>
                <a:lnTo>
                  <a:pt x="8337" y="20740"/>
                </a:lnTo>
                <a:lnTo>
                  <a:pt x="8337" y="52110"/>
                </a:lnTo>
                <a:lnTo>
                  <a:pt x="9093" y="56631"/>
                </a:lnTo>
                <a:lnTo>
                  <a:pt x="10417" y="60440"/>
                </a:lnTo>
                <a:lnTo>
                  <a:pt x="12646" y="63144"/>
                </a:lnTo>
                <a:lnTo>
                  <a:pt x="15821" y="64836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4" y="65102"/>
                </a:lnTo>
                <a:lnTo>
                  <a:pt x="30459" y="63083"/>
                </a:lnTo>
                <a:lnTo>
                  <a:pt x="30801" y="59969"/>
                </a:lnTo>
                <a:lnTo>
                  <a:pt x="30801" y="59324"/>
                </a:lnTo>
                <a:lnTo>
                  <a:pt x="29011" y="56743"/>
                </a:lnTo>
                <a:lnTo>
                  <a:pt x="26351" y="57773"/>
                </a:lnTo>
                <a:lnTo>
                  <a:pt x="23572" y="58179"/>
                </a:lnTo>
                <a:lnTo>
                  <a:pt x="19367" y="57330"/>
                </a:lnTo>
                <a:lnTo>
                  <a:pt x="17452" y="53888"/>
                </a:lnTo>
                <a:lnTo>
                  <a:pt x="16977" y="51347"/>
                </a:lnTo>
                <a:lnTo>
                  <a:pt x="16977" y="20740"/>
                </a:lnTo>
                <a:lnTo>
                  <a:pt x="29076" y="20740"/>
                </a:lnTo>
                <a:lnTo>
                  <a:pt x="30642" y="19306"/>
                </a:lnTo>
                <a:lnTo>
                  <a:pt x="30801" y="16358"/>
                </a:lnTo>
                <a:lnTo>
                  <a:pt x="29076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8789738" y="4080851"/>
            <a:ext cx="10674" cy="72288"/>
          </a:xfrm>
          <a:custGeom>
            <a:avLst/>
            <a:gdLst/>
            <a:ahLst/>
            <a:cxnLst/>
            <a:rect l="l" t="t" r="r" b="b"/>
            <a:pathLst>
              <a:path w="10674" h="72288">
                <a:moveTo>
                  <a:pt x="0" y="5407"/>
                </a:moveTo>
                <a:lnTo>
                  <a:pt x="363" y="8888"/>
                </a:lnTo>
                <a:lnTo>
                  <a:pt x="3257" y="10728"/>
                </a:lnTo>
                <a:lnTo>
                  <a:pt x="7350" y="10728"/>
                </a:lnTo>
                <a:lnTo>
                  <a:pt x="10295" y="8837"/>
                </a:lnTo>
                <a:lnTo>
                  <a:pt x="10674" y="5307"/>
                </a:lnTo>
                <a:lnTo>
                  <a:pt x="10306" y="1840"/>
                </a:lnTo>
                <a:lnTo>
                  <a:pt x="7401" y="0"/>
                </a:lnTo>
                <a:lnTo>
                  <a:pt x="3322" y="0"/>
                </a:lnTo>
                <a:lnTo>
                  <a:pt x="377" y="1891"/>
                </a:lnTo>
                <a:lnTo>
                  <a:pt x="0" y="5407"/>
                </a:lnTo>
                <a:close/>
              </a:path>
              <a:path w="10674" h="72288">
                <a:moveTo>
                  <a:pt x="1224" y="71373"/>
                </a:moveTo>
                <a:lnTo>
                  <a:pt x="3797" y="72288"/>
                </a:lnTo>
                <a:lnTo>
                  <a:pt x="6911" y="72288"/>
                </a:lnTo>
                <a:lnTo>
                  <a:pt x="9683" y="70636"/>
                </a:lnTo>
                <a:lnTo>
                  <a:pt x="9683" y="21805"/>
                </a:lnTo>
                <a:lnTo>
                  <a:pt x="9460" y="21107"/>
                </a:lnTo>
                <a:lnTo>
                  <a:pt x="6911" y="20153"/>
                </a:lnTo>
                <a:lnTo>
                  <a:pt x="3797" y="20153"/>
                </a:lnTo>
                <a:lnTo>
                  <a:pt x="1040" y="21805"/>
                </a:lnTo>
                <a:lnTo>
                  <a:pt x="1040" y="70636"/>
                </a:lnTo>
                <a:lnTo>
                  <a:pt x="1224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8823639" y="4100216"/>
            <a:ext cx="47127" cy="53657"/>
          </a:xfrm>
          <a:custGeom>
            <a:avLst/>
            <a:gdLst/>
            <a:ahLst/>
            <a:cxnLst/>
            <a:rect l="l" t="t" r="r" b="b"/>
            <a:pathLst>
              <a:path w="47127" h="53657">
                <a:moveTo>
                  <a:pt x="8945" y="23914"/>
                </a:moveTo>
                <a:lnTo>
                  <a:pt x="9251" y="21351"/>
                </a:lnTo>
                <a:lnTo>
                  <a:pt x="9827" y="18986"/>
                </a:lnTo>
                <a:lnTo>
                  <a:pt x="11300" y="14594"/>
                </a:lnTo>
                <a:lnTo>
                  <a:pt x="13690" y="11163"/>
                </a:lnTo>
                <a:lnTo>
                  <a:pt x="17059" y="8892"/>
                </a:lnTo>
                <a:lnTo>
                  <a:pt x="21117" y="7495"/>
                </a:lnTo>
                <a:lnTo>
                  <a:pt x="26474" y="7495"/>
                </a:lnTo>
                <a:lnTo>
                  <a:pt x="30679" y="9032"/>
                </a:lnTo>
                <a:lnTo>
                  <a:pt x="34011" y="11455"/>
                </a:lnTo>
                <a:lnTo>
                  <a:pt x="36208" y="15011"/>
                </a:lnTo>
                <a:lnTo>
                  <a:pt x="37457" y="19418"/>
                </a:lnTo>
                <a:lnTo>
                  <a:pt x="38181" y="24270"/>
                </a:lnTo>
                <a:lnTo>
                  <a:pt x="38181" y="29731"/>
                </a:lnTo>
                <a:lnTo>
                  <a:pt x="37900" y="32324"/>
                </a:lnTo>
                <a:lnTo>
                  <a:pt x="36770" y="37021"/>
                </a:lnTo>
                <a:lnTo>
                  <a:pt x="36560" y="50266"/>
                </a:lnTo>
                <a:lnTo>
                  <a:pt x="39074" y="48376"/>
                </a:lnTo>
                <a:lnTo>
                  <a:pt x="43084" y="43538"/>
                </a:lnTo>
                <a:lnTo>
                  <a:pt x="44592" y="40639"/>
                </a:lnTo>
                <a:lnTo>
                  <a:pt x="45612" y="37299"/>
                </a:lnTo>
                <a:lnTo>
                  <a:pt x="46612" y="33962"/>
                </a:lnTo>
                <a:lnTo>
                  <a:pt x="47127" y="30304"/>
                </a:lnTo>
                <a:lnTo>
                  <a:pt x="47127" y="22226"/>
                </a:lnTo>
                <a:lnTo>
                  <a:pt x="46648" y="18554"/>
                </a:lnTo>
                <a:lnTo>
                  <a:pt x="45683" y="15303"/>
                </a:lnTo>
                <a:lnTo>
                  <a:pt x="44725" y="12042"/>
                </a:lnTo>
                <a:lnTo>
                  <a:pt x="43293" y="9273"/>
                </a:lnTo>
                <a:lnTo>
                  <a:pt x="41367" y="6997"/>
                </a:lnTo>
                <a:lnTo>
                  <a:pt x="37050" y="2973"/>
                </a:lnTo>
                <a:lnTo>
                  <a:pt x="34170" y="1777"/>
                </a:lnTo>
                <a:lnTo>
                  <a:pt x="31290" y="596"/>
                </a:lnTo>
                <a:lnTo>
                  <a:pt x="27910" y="0"/>
                </a:lnTo>
                <a:lnTo>
                  <a:pt x="20026" y="0"/>
                </a:lnTo>
                <a:lnTo>
                  <a:pt x="16508" y="673"/>
                </a:lnTo>
                <a:lnTo>
                  <a:pt x="13506" y="2009"/>
                </a:lnTo>
                <a:lnTo>
                  <a:pt x="10504" y="3355"/>
                </a:lnTo>
                <a:lnTo>
                  <a:pt x="8002" y="5219"/>
                </a:lnTo>
                <a:lnTo>
                  <a:pt x="3981" y="10072"/>
                </a:lnTo>
                <a:lnTo>
                  <a:pt x="2486" y="12956"/>
                </a:lnTo>
                <a:lnTo>
                  <a:pt x="1493" y="16308"/>
                </a:lnTo>
                <a:lnTo>
                  <a:pt x="500" y="19648"/>
                </a:lnTo>
                <a:lnTo>
                  <a:pt x="0" y="23317"/>
                </a:lnTo>
                <a:lnTo>
                  <a:pt x="0" y="31409"/>
                </a:lnTo>
                <a:lnTo>
                  <a:pt x="474" y="35104"/>
                </a:lnTo>
                <a:lnTo>
                  <a:pt x="1407" y="38353"/>
                </a:lnTo>
                <a:lnTo>
                  <a:pt x="2350" y="41605"/>
                </a:lnTo>
                <a:lnTo>
                  <a:pt x="3787" y="44387"/>
                </a:lnTo>
                <a:lnTo>
                  <a:pt x="5712" y="46659"/>
                </a:lnTo>
                <a:lnTo>
                  <a:pt x="10021" y="50673"/>
                </a:lnTo>
                <a:lnTo>
                  <a:pt x="8945" y="29364"/>
                </a:lnTo>
                <a:lnTo>
                  <a:pt x="8945" y="23914"/>
                </a:lnTo>
                <a:close/>
              </a:path>
              <a:path w="47127" h="53657">
                <a:moveTo>
                  <a:pt x="9669" y="34229"/>
                </a:moveTo>
                <a:lnTo>
                  <a:pt x="8945" y="29364"/>
                </a:lnTo>
                <a:lnTo>
                  <a:pt x="10021" y="50673"/>
                </a:lnTo>
                <a:lnTo>
                  <a:pt x="12909" y="51869"/>
                </a:lnTo>
                <a:lnTo>
                  <a:pt x="15788" y="53074"/>
                </a:lnTo>
                <a:lnTo>
                  <a:pt x="19169" y="53657"/>
                </a:lnTo>
                <a:lnTo>
                  <a:pt x="27028" y="53657"/>
                </a:lnTo>
                <a:lnTo>
                  <a:pt x="30520" y="52984"/>
                </a:lnTo>
                <a:lnTo>
                  <a:pt x="33536" y="51628"/>
                </a:lnTo>
                <a:lnTo>
                  <a:pt x="36560" y="50266"/>
                </a:lnTo>
                <a:lnTo>
                  <a:pt x="36770" y="37021"/>
                </a:lnTo>
                <a:lnTo>
                  <a:pt x="34686" y="40744"/>
                </a:lnTo>
                <a:lnTo>
                  <a:pt x="31957" y="43765"/>
                </a:lnTo>
                <a:lnTo>
                  <a:pt x="28227" y="45659"/>
                </a:lnTo>
                <a:lnTo>
                  <a:pt x="23482" y="46126"/>
                </a:lnTo>
                <a:lnTo>
                  <a:pt x="20699" y="46126"/>
                </a:lnTo>
                <a:lnTo>
                  <a:pt x="16508" y="44578"/>
                </a:lnTo>
                <a:lnTo>
                  <a:pt x="13150" y="42152"/>
                </a:lnTo>
                <a:lnTo>
                  <a:pt x="10933" y="38646"/>
                </a:lnTo>
                <a:lnTo>
                  <a:pt x="9669" y="342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8895571" y="4100216"/>
            <a:ext cx="40593" cy="52923"/>
          </a:xfrm>
          <a:custGeom>
            <a:avLst/>
            <a:gdLst/>
            <a:ahLst/>
            <a:cxnLst/>
            <a:rect l="l" t="t" r="r" b="b"/>
            <a:pathLst>
              <a:path w="40593" h="52923">
                <a:moveTo>
                  <a:pt x="5892" y="52923"/>
                </a:moveTo>
                <a:lnTo>
                  <a:pt x="8653" y="51271"/>
                </a:lnTo>
                <a:lnTo>
                  <a:pt x="8653" y="17132"/>
                </a:lnTo>
                <a:lnTo>
                  <a:pt x="11019" y="14061"/>
                </a:lnTo>
                <a:lnTo>
                  <a:pt x="13284" y="11736"/>
                </a:lnTo>
                <a:lnTo>
                  <a:pt x="17625" y="8561"/>
                </a:lnTo>
                <a:lnTo>
                  <a:pt x="21949" y="7747"/>
                </a:lnTo>
                <a:lnTo>
                  <a:pt x="25102" y="8092"/>
                </a:lnTo>
                <a:lnTo>
                  <a:pt x="27651" y="9385"/>
                </a:lnTo>
                <a:lnTo>
                  <a:pt x="30286" y="12790"/>
                </a:lnTo>
                <a:lnTo>
                  <a:pt x="31315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61" y="52009"/>
                </a:lnTo>
                <a:lnTo>
                  <a:pt x="34710" y="52923"/>
                </a:lnTo>
                <a:lnTo>
                  <a:pt x="37824" y="52923"/>
                </a:lnTo>
                <a:lnTo>
                  <a:pt x="40593" y="51271"/>
                </a:lnTo>
                <a:lnTo>
                  <a:pt x="40593" y="18011"/>
                </a:lnTo>
                <a:lnTo>
                  <a:pt x="40312" y="15026"/>
                </a:lnTo>
                <a:lnTo>
                  <a:pt x="39160" y="10083"/>
                </a:lnTo>
                <a:lnTo>
                  <a:pt x="36870" y="6073"/>
                </a:lnTo>
                <a:lnTo>
                  <a:pt x="33807" y="2757"/>
                </a:lnTo>
                <a:lnTo>
                  <a:pt x="29527" y="547"/>
                </a:lnTo>
                <a:lnTo>
                  <a:pt x="26880" y="0"/>
                </a:lnTo>
                <a:lnTo>
                  <a:pt x="21045" y="0"/>
                </a:lnTo>
                <a:lnTo>
                  <a:pt x="18384" y="712"/>
                </a:lnTo>
                <a:lnTo>
                  <a:pt x="15749" y="2148"/>
                </a:lnTo>
                <a:lnTo>
                  <a:pt x="13114" y="3571"/>
                </a:lnTo>
                <a:lnTo>
                  <a:pt x="10468" y="5817"/>
                </a:lnTo>
                <a:lnTo>
                  <a:pt x="7804" y="8892"/>
                </a:lnTo>
                <a:lnTo>
                  <a:pt x="7804" y="2440"/>
                </a:lnTo>
                <a:lnTo>
                  <a:pt x="5845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71"/>
                </a:lnTo>
                <a:lnTo>
                  <a:pt x="198" y="52009"/>
                </a:lnTo>
                <a:lnTo>
                  <a:pt x="2768" y="52923"/>
                </a:lnTo>
                <a:lnTo>
                  <a:pt x="589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8989505" y="4080841"/>
            <a:ext cx="20887" cy="91810"/>
          </a:xfrm>
          <a:custGeom>
            <a:avLst/>
            <a:gdLst/>
            <a:ahLst/>
            <a:cxnLst/>
            <a:rect l="l" t="t" r="r" b="b"/>
            <a:pathLst>
              <a:path w="20887" h="91810">
                <a:moveTo>
                  <a:pt x="3200" y="84113"/>
                </a:moveTo>
                <a:lnTo>
                  <a:pt x="209" y="84988"/>
                </a:lnTo>
                <a:lnTo>
                  <a:pt x="0" y="87529"/>
                </a:lnTo>
                <a:lnTo>
                  <a:pt x="494" y="90474"/>
                </a:lnTo>
                <a:lnTo>
                  <a:pt x="3164" y="91594"/>
                </a:lnTo>
                <a:lnTo>
                  <a:pt x="6019" y="91810"/>
                </a:lnTo>
                <a:lnTo>
                  <a:pt x="10605" y="91414"/>
                </a:lnTo>
                <a:lnTo>
                  <a:pt x="14098" y="89866"/>
                </a:lnTo>
                <a:lnTo>
                  <a:pt x="16647" y="87199"/>
                </a:lnTo>
                <a:lnTo>
                  <a:pt x="18597" y="83807"/>
                </a:lnTo>
                <a:lnTo>
                  <a:pt x="19627" y="79350"/>
                </a:lnTo>
                <a:lnTo>
                  <a:pt x="19897" y="76442"/>
                </a:lnTo>
                <a:lnTo>
                  <a:pt x="19897" y="21819"/>
                </a:lnTo>
                <a:lnTo>
                  <a:pt x="19688" y="21109"/>
                </a:lnTo>
                <a:lnTo>
                  <a:pt x="17075" y="20170"/>
                </a:lnTo>
                <a:lnTo>
                  <a:pt x="14011" y="20170"/>
                </a:lnTo>
                <a:lnTo>
                  <a:pt x="11203" y="21819"/>
                </a:lnTo>
                <a:lnTo>
                  <a:pt x="11080" y="77382"/>
                </a:lnTo>
                <a:lnTo>
                  <a:pt x="10591" y="79984"/>
                </a:lnTo>
                <a:lnTo>
                  <a:pt x="8482" y="83263"/>
                </a:lnTo>
                <a:lnTo>
                  <a:pt x="5861" y="84164"/>
                </a:lnTo>
                <a:lnTo>
                  <a:pt x="3200" y="84113"/>
                </a:lnTo>
                <a:close/>
              </a:path>
              <a:path w="20887" h="91810">
                <a:moveTo>
                  <a:pt x="10264" y="5425"/>
                </a:moveTo>
                <a:lnTo>
                  <a:pt x="10631" y="8891"/>
                </a:lnTo>
                <a:lnTo>
                  <a:pt x="13470" y="10745"/>
                </a:lnTo>
                <a:lnTo>
                  <a:pt x="17564" y="10745"/>
                </a:lnTo>
                <a:lnTo>
                  <a:pt x="20509" y="8841"/>
                </a:lnTo>
                <a:lnTo>
                  <a:pt x="20887" y="5323"/>
                </a:lnTo>
                <a:lnTo>
                  <a:pt x="20534" y="1854"/>
                </a:lnTo>
                <a:lnTo>
                  <a:pt x="17650" y="0"/>
                </a:lnTo>
                <a:lnTo>
                  <a:pt x="13535" y="0"/>
                </a:lnTo>
                <a:lnTo>
                  <a:pt x="10641" y="1893"/>
                </a:lnTo>
                <a:lnTo>
                  <a:pt x="10264" y="54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9033861" y="4100216"/>
            <a:ext cx="47113" cy="53657"/>
          </a:xfrm>
          <a:custGeom>
            <a:avLst/>
            <a:gdLst/>
            <a:ahLst/>
            <a:cxnLst/>
            <a:rect l="l" t="t" r="r" b="b"/>
            <a:pathLst>
              <a:path w="47113" h="53657">
                <a:moveTo>
                  <a:pt x="8945" y="23914"/>
                </a:moveTo>
                <a:lnTo>
                  <a:pt x="9240" y="21351"/>
                </a:lnTo>
                <a:lnTo>
                  <a:pt x="9813" y="18986"/>
                </a:lnTo>
                <a:lnTo>
                  <a:pt x="11296" y="14594"/>
                </a:lnTo>
                <a:lnTo>
                  <a:pt x="13686" y="11163"/>
                </a:lnTo>
                <a:lnTo>
                  <a:pt x="17049" y="8892"/>
                </a:lnTo>
                <a:lnTo>
                  <a:pt x="21117" y="7495"/>
                </a:lnTo>
                <a:lnTo>
                  <a:pt x="26474" y="7495"/>
                </a:lnTo>
                <a:lnTo>
                  <a:pt x="30664" y="9032"/>
                </a:lnTo>
                <a:lnTo>
                  <a:pt x="34009" y="11455"/>
                </a:lnTo>
                <a:lnTo>
                  <a:pt x="36193" y="15011"/>
                </a:lnTo>
                <a:lnTo>
                  <a:pt x="37454" y="19418"/>
                </a:lnTo>
                <a:lnTo>
                  <a:pt x="38167" y="24270"/>
                </a:lnTo>
                <a:lnTo>
                  <a:pt x="38167" y="29731"/>
                </a:lnTo>
                <a:lnTo>
                  <a:pt x="37896" y="32324"/>
                </a:lnTo>
                <a:lnTo>
                  <a:pt x="36756" y="37021"/>
                </a:lnTo>
                <a:lnTo>
                  <a:pt x="36546" y="50266"/>
                </a:lnTo>
                <a:lnTo>
                  <a:pt x="39063" y="48376"/>
                </a:lnTo>
                <a:lnTo>
                  <a:pt x="43080" y="43538"/>
                </a:lnTo>
                <a:lnTo>
                  <a:pt x="44589" y="40639"/>
                </a:lnTo>
                <a:lnTo>
                  <a:pt x="45594" y="37299"/>
                </a:lnTo>
                <a:lnTo>
                  <a:pt x="46612" y="33962"/>
                </a:lnTo>
                <a:lnTo>
                  <a:pt x="47113" y="30304"/>
                </a:lnTo>
                <a:lnTo>
                  <a:pt x="47113" y="22226"/>
                </a:lnTo>
                <a:lnTo>
                  <a:pt x="46638" y="18554"/>
                </a:lnTo>
                <a:lnTo>
                  <a:pt x="45680" y="15303"/>
                </a:lnTo>
                <a:lnTo>
                  <a:pt x="44723" y="12042"/>
                </a:lnTo>
                <a:lnTo>
                  <a:pt x="43279" y="9273"/>
                </a:lnTo>
                <a:lnTo>
                  <a:pt x="41367" y="6997"/>
                </a:lnTo>
                <a:lnTo>
                  <a:pt x="37040" y="2973"/>
                </a:lnTo>
                <a:lnTo>
                  <a:pt x="34156" y="1777"/>
                </a:lnTo>
                <a:lnTo>
                  <a:pt x="31276" y="596"/>
                </a:lnTo>
                <a:lnTo>
                  <a:pt x="27906" y="0"/>
                </a:lnTo>
                <a:lnTo>
                  <a:pt x="20012" y="0"/>
                </a:lnTo>
                <a:lnTo>
                  <a:pt x="16494" y="673"/>
                </a:lnTo>
                <a:lnTo>
                  <a:pt x="13492" y="2009"/>
                </a:lnTo>
                <a:lnTo>
                  <a:pt x="10501" y="3355"/>
                </a:lnTo>
                <a:lnTo>
                  <a:pt x="7988" y="5219"/>
                </a:lnTo>
                <a:lnTo>
                  <a:pt x="3981" y="10072"/>
                </a:lnTo>
                <a:lnTo>
                  <a:pt x="2487" y="12956"/>
                </a:lnTo>
                <a:lnTo>
                  <a:pt x="1479" y="16308"/>
                </a:lnTo>
                <a:lnTo>
                  <a:pt x="488" y="19648"/>
                </a:lnTo>
                <a:lnTo>
                  <a:pt x="0" y="23317"/>
                </a:lnTo>
                <a:lnTo>
                  <a:pt x="0" y="31409"/>
                </a:lnTo>
                <a:lnTo>
                  <a:pt x="464" y="35104"/>
                </a:lnTo>
                <a:lnTo>
                  <a:pt x="1403" y="38353"/>
                </a:lnTo>
                <a:lnTo>
                  <a:pt x="2350" y="41605"/>
                </a:lnTo>
                <a:lnTo>
                  <a:pt x="3773" y="44387"/>
                </a:lnTo>
                <a:lnTo>
                  <a:pt x="5709" y="46659"/>
                </a:lnTo>
                <a:lnTo>
                  <a:pt x="10022" y="50673"/>
                </a:lnTo>
                <a:lnTo>
                  <a:pt x="8945" y="29364"/>
                </a:lnTo>
                <a:lnTo>
                  <a:pt x="8945" y="23914"/>
                </a:lnTo>
                <a:close/>
              </a:path>
              <a:path w="47113" h="53657">
                <a:moveTo>
                  <a:pt x="9669" y="34229"/>
                </a:moveTo>
                <a:lnTo>
                  <a:pt x="8945" y="29364"/>
                </a:lnTo>
                <a:lnTo>
                  <a:pt x="10022" y="50673"/>
                </a:lnTo>
                <a:lnTo>
                  <a:pt x="12891" y="51869"/>
                </a:lnTo>
                <a:lnTo>
                  <a:pt x="15782" y="53074"/>
                </a:lnTo>
                <a:lnTo>
                  <a:pt x="19151" y="53657"/>
                </a:lnTo>
                <a:lnTo>
                  <a:pt x="27014" y="53657"/>
                </a:lnTo>
                <a:lnTo>
                  <a:pt x="30516" y="52984"/>
                </a:lnTo>
                <a:lnTo>
                  <a:pt x="33534" y="51628"/>
                </a:lnTo>
                <a:lnTo>
                  <a:pt x="36546" y="50266"/>
                </a:lnTo>
                <a:lnTo>
                  <a:pt x="36756" y="37021"/>
                </a:lnTo>
                <a:lnTo>
                  <a:pt x="34686" y="40744"/>
                </a:lnTo>
                <a:lnTo>
                  <a:pt x="31949" y="43765"/>
                </a:lnTo>
                <a:lnTo>
                  <a:pt x="28216" y="45659"/>
                </a:lnTo>
                <a:lnTo>
                  <a:pt x="23482" y="46126"/>
                </a:lnTo>
                <a:lnTo>
                  <a:pt x="20685" y="46126"/>
                </a:lnTo>
                <a:lnTo>
                  <a:pt x="16494" y="44578"/>
                </a:lnTo>
                <a:lnTo>
                  <a:pt x="13150" y="42152"/>
                </a:lnTo>
                <a:lnTo>
                  <a:pt x="10918" y="38646"/>
                </a:lnTo>
                <a:lnTo>
                  <a:pt x="9669" y="342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9105789" y="4136951"/>
            <a:ext cx="24469" cy="76417"/>
          </a:xfrm>
          <a:custGeom>
            <a:avLst/>
            <a:gdLst/>
            <a:ahLst/>
            <a:cxnLst/>
            <a:rect l="l" t="t" r="r" b="b"/>
            <a:pathLst>
              <a:path w="24469" h="76417">
                <a:moveTo>
                  <a:pt x="8643" y="0"/>
                </a:moveTo>
                <a:lnTo>
                  <a:pt x="10299" y="11328"/>
                </a:lnTo>
                <a:lnTo>
                  <a:pt x="13961" y="14287"/>
                </a:lnTo>
                <a:lnTo>
                  <a:pt x="17665" y="16167"/>
                </a:lnTo>
                <a:lnTo>
                  <a:pt x="20214" y="16765"/>
                </a:lnTo>
                <a:lnTo>
                  <a:pt x="24469" y="9218"/>
                </a:lnTo>
                <a:lnTo>
                  <a:pt x="19930" y="9218"/>
                </a:lnTo>
                <a:lnTo>
                  <a:pt x="15494" y="6858"/>
                </a:lnTo>
                <a:lnTo>
                  <a:pt x="11033" y="2998"/>
                </a:lnTo>
                <a:lnTo>
                  <a:pt x="8643" y="0"/>
                </a:lnTo>
                <a:close/>
              </a:path>
              <a:path w="24469" h="76417">
                <a:moveTo>
                  <a:pt x="1497" y="16041"/>
                </a:moveTo>
                <a:lnTo>
                  <a:pt x="4514" y="16217"/>
                </a:lnTo>
                <a:lnTo>
                  <a:pt x="7639" y="14540"/>
                </a:lnTo>
                <a:lnTo>
                  <a:pt x="7639" y="8571"/>
                </a:lnTo>
                <a:lnTo>
                  <a:pt x="10299" y="11328"/>
                </a:lnTo>
                <a:lnTo>
                  <a:pt x="8643" y="0"/>
                </a:lnTo>
                <a:lnTo>
                  <a:pt x="8643" y="-19480"/>
                </a:lnTo>
                <a:lnTo>
                  <a:pt x="10019" y="-21297"/>
                </a:lnTo>
                <a:lnTo>
                  <a:pt x="12517" y="-23990"/>
                </a:lnTo>
                <a:lnTo>
                  <a:pt x="16019" y="-26910"/>
                </a:lnTo>
                <a:lnTo>
                  <a:pt x="19343" y="-28548"/>
                </a:lnTo>
                <a:lnTo>
                  <a:pt x="22654" y="-29030"/>
                </a:lnTo>
                <a:lnTo>
                  <a:pt x="26788" y="-28473"/>
                </a:lnTo>
                <a:lnTo>
                  <a:pt x="29811" y="-26262"/>
                </a:lnTo>
                <a:lnTo>
                  <a:pt x="31931" y="-23000"/>
                </a:lnTo>
                <a:lnTo>
                  <a:pt x="33487" y="-19127"/>
                </a:lnTo>
                <a:lnTo>
                  <a:pt x="34225" y="-14425"/>
                </a:lnTo>
                <a:lnTo>
                  <a:pt x="34409" y="-9500"/>
                </a:lnTo>
                <a:lnTo>
                  <a:pt x="34409" y="-7214"/>
                </a:lnTo>
                <a:lnTo>
                  <a:pt x="33746" y="-2743"/>
                </a:lnTo>
                <a:lnTo>
                  <a:pt x="32619" y="1485"/>
                </a:lnTo>
                <a:lnTo>
                  <a:pt x="30671" y="5068"/>
                </a:lnTo>
                <a:lnTo>
                  <a:pt x="27875" y="7595"/>
                </a:lnTo>
                <a:lnTo>
                  <a:pt x="24469" y="9218"/>
                </a:lnTo>
                <a:lnTo>
                  <a:pt x="20214" y="16765"/>
                </a:lnTo>
                <a:lnTo>
                  <a:pt x="23097" y="16930"/>
                </a:lnTo>
                <a:lnTo>
                  <a:pt x="26344" y="16930"/>
                </a:lnTo>
                <a:lnTo>
                  <a:pt x="29225" y="16292"/>
                </a:lnTo>
                <a:lnTo>
                  <a:pt x="31737" y="15036"/>
                </a:lnTo>
                <a:lnTo>
                  <a:pt x="36367" y="11926"/>
                </a:lnTo>
                <a:lnTo>
                  <a:pt x="39827" y="7164"/>
                </a:lnTo>
                <a:lnTo>
                  <a:pt x="41140" y="4279"/>
                </a:lnTo>
                <a:lnTo>
                  <a:pt x="42033" y="888"/>
                </a:lnTo>
                <a:lnTo>
                  <a:pt x="42915" y="-2487"/>
                </a:lnTo>
                <a:lnTo>
                  <a:pt x="43355" y="-6300"/>
                </a:lnTo>
                <a:lnTo>
                  <a:pt x="43355" y="-14072"/>
                </a:lnTo>
                <a:lnTo>
                  <a:pt x="43012" y="-17438"/>
                </a:lnTo>
                <a:lnTo>
                  <a:pt x="42329" y="-20624"/>
                </a:lnTo>
                <a:lnTo>
                  <a:pt x="41616" y="-23799"/>
                </a:lnTo>
                <a:lnTo>
                  <a:pt x="40514" y="-26582"/>
                </a:lnTo>
                <a:lnTo>
                  <a:pt x="38991" y="-28944"/>
                </a:lnTo>
                <a:lnTo>
                  <a:pt x="35500" y="-33210"/>
                </a:lnTo>
                <a:lnTo>
                  <a:pt x="30646" y="-36028"/>
                </a:lnTo>
                <a:lnTo>
                  <a:pt x="27727" y="-36742"/>
                </a:lnTo>
                <a:lnTo>
                  <a:pt x="24307" y="-36742"/>
                </a:lnTo>
                <a:lnTo>
                  <a:pt x="21574" y="-36587"/>
                </a:lnTo>
                <a:lnTo>
                  <a:pt x="17813" y="-35561"/>
                </a:lnTo>
                <a:lnTo>
                  <a:pt x="14014" y="-33465"/>
                </a:lnTo>
                <a:lnTo>
                  <a:pt x="11390" y="-31446"/>
                </a:lnTo>
                <a:lnTo>
                  <a:pt x="8643" y="-28713"/>
                </a:lnTo>
                <a:lnTo>
                  <a:pt x="8643" y="-57950"/>
                </a:lnTo>
                <a:lnTo>
                  <a:pt x="8435" y="-58713"/>
                </a:lnTo>
                <a:lnTo>
                  <a:pt x="5886" y="-59651"/>
                </a:lnTo>
                <a:lnTo>
                  <a:pt x="2757" y="-59651"/>
                </a:lnTo>
                <a:lnTo>
                  <a:pt x="0" y="-57950"/>
                </a:lnTo>
                <a:lnTo>
                  <a:pt x="0" y="14540"/>
                </a:lnTo>
                <a:lnTo>
                  <a:pt x="1497" y="1604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9173714" y="4140701"/>
            <a:ext cx="11264" cy="12636"/>
          </a:xfrm>
          <a:custGeom>
            <a:avLst/>
            <a:gdLst/>
            <a:ahLst/>
            <a:cxnLst/>
            <a:rect l="l" t="t" r="r" b="b"/>
            <a:pathLst>
              <a:path w="11264" h="12636">
                <a:moveTo>
                  <a:pt x="11264" y="6235"/>
                </a:moveTo>
                <a:lnTo>
                  <a:pt x="11264" y="3733"/>
                </a:lnTo>
                <a:lnTo>
                  <a:pt x="9255" y="403"/>
                </a:lnTo>
                <a:lnTo>
                  <a:pt x="5713" y="0"/>
                </a:lnTo>
                <a:lnTo>
                  <a:pt x="1238" y="1257"/>
                </a:lnTo>
                <a:lnTo>
                  <a:pt x="0" y="3834"/>
                </a:lnTo>
                <a:lnTo>
                  <a:pt x="0" y="8888"/>
                </a:lnTo>
                <a:lnTo>
                  <a:pt x="2012" y="12214"/>
                </a:lnTo>
                <a:lnTo>
                  <a:pt x="5551" y="12636"/>
                </a:lnTo>
                <a:lnTo>
                  <a:pt x="10026" y="11351"/>
                </a:lnTo>
                <a:lnTo>
                  <a:pt x="11264" y="8798"/>
                </a:lnTo>
                <a:lnTo>
                  <a:pt x="11264" y="62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6852391" y="4216396"/>
            <a:ext cx="49175" cy="71945"/>
          </a:xfrm>
          <a:custGeom>
            <a:avLst/>
            <a:gdLst/>
            <a:ahLst/>
            <a:cxnLst/>
            <a:rect l="l" t="t" r="r" b="b"/>
            <a:pathLst>
              <a:path w="49175" h="71945">
                <a:moveTo>
                  <a:pt x="9546" y="31849"/>
                </a:moveTo>
                <a:lnTo>
                  <a:pt x="10021" y="27873"/>
                </a:lnTo>
                <a:lnTo>
                  <a:pt x="10990" y="24371"/>
                </a:lnTo>
                <a:lnTo>
                  <a:pt x="11948" y="20890"/>
                </a:lnTo>
                <a:lnTo>
                  <a:pt x="13308" y="17931"/>
                </a:lnTo>
                <a:lnTo>
                  <a:pt x="15062" y="15504"/>
                </a:lnTo>
                <a:lnTo>
                  <a:pt x="18935" y="11249"/>
                </a:lnTo>
                <a:lnTo>
                  <a:pt x="23884" y="8747"/>
                </a:lnTo>
                <a:lnTo>
                  <a:pt x="26635" y="8127"/>
                </a:lnTo>
                <a:lnTo>
                  <a:pt x="32420" y="8127"/>
                </a:lnTo>
                <a:lnTo>
                  <a:pt x="34796" y="8481"/>
                </a:lnTo>
                <a:lnTo>
                  <a:pt x="38756" y="9892"/>
                </a:lnTo>
                <a:lnTo>
                  <a:pt x="41831" y="11516"/>
                </a:lnTo>
                <a:lnTo>
                  <a:pt x="45241" y="13855"/>
                </a:lnTo>
                <a:lnTo>
                  <a:pt x="48635" y="13561"/>
                </a:lnTo>
                <a:lnTo>
                  <a:pt x="48916" y="10781"/>
                </a:lnTo>
                <a:lnTo>
                  <a:pt x="48722" y="8229"/>
                </a:lnTo>
                <a:lnTo>
                  <a:pt x="46893" y="5384"/>
                </a:lnTo>
                <a:lnTo>
                  <a:pt x="43610" y="3235"/>
                </a:lnTo>
                <a:lnTo>
                  <a:pt x="40643" y="2005"/>
                </a:lnTo>
                <a:lnTo>
                  <a:pt x="37357" y="938"/>
                </a:lnTo>
                <a:lnTo>
                  <a:pt x="33656" y="176"/>
                </a:lnTo>
                <a:lnTo>
                  <a:pt x="29806" y="0"/>
                </a:lnTo>
                <a:lnTo>
                  <a:pt x="25368" y="0"/>
                </a:lnTo>
                <a:lnTo>
                  <a:pt x="21339" y="824"/>
                </a:lnTo>
                <a:lnTo>
                  <a:pt x="17682" y="2486"/>
                </a:lnTo>
                <a:lnTo>
                  <a:pt x="14032" y="4150"/>
                </a:lnTo>
                <a:lnTo>
                  <a:pt x="10892" y="6565"/>
                </a:lnTo>
                <a:lnTo>
                  <a:pt x="8282" y="9726"/>
                </a:lnTo>
                <a:lnTo>
                  <a:pt x="5662" y="12887"/>
                </a:lnTo>
                <a:lnTo>
                  <a:pt x="3624" y="16761"/>
                </a:lnTo>
                <a:lnTo>
                  <a:pt x="2180" y="21308"/>
                </a:lnTo>
                <a:lnTo>
                  <a:pt x="730" y="25880"/>
                </a:lnTo>
                <a:lnTo>
                  <a:pt x="0" y="31064"/>
                </a:lnTo>
                <a:lnTo>
                  <a:pt x="0" y="42569"/>
                </a:lnTo>
                <a:lnTo>
                  <a:pt x="683" y="47584"/>
                </a:lnTo>
                <a:lnTo>
                  <a:pt x="2019" y="51940"/>
                </a:lnTo>
                <a:lnTo>
                  <a:pt x="3369" y="56296"/>
                </a:lnTo>
                <a:lnTo>
                  <a:pt x="5294" y="59968"/>
                </a:lnTo>
                <a:lnTo>
                  <a:pt x="7782" y="62938"/>
                </a:lnTo>
                <a:lnTo>
                  <a:pt x="10284" y="65897"/>
                </a:lnTo>
                <a:lnTo>
                  <a:pt x="13294" y="68146"/>
                </a:lnTo>
                <a:lnTo>
                  <a:pt x="16840" y="69659"/>
                </a:lnTo>
                <a:lnTo>
                  <a:pt x="20379" y="71182"/>
                </a:lnTo>
                <a:lnTo>
                  <a:pt x="24364" y="71945"/>
                </a:lnTo>
                <a:lnTo>
                  <a:pt x="31305" y="71945"/>
                </a:lnTo>
                <a:lnTo>
                  <a:pt x="35801" y="71207"/>
                </a:lnTo>
                <a:lnTo>
                  <a:pt x="39847" y="70116"/>
                </a:lnTo>
                <a:lnTo>
                  <a:pt x="43171" y="68719"/>
                </a:lnTo>
                <a:lnTo>
                  <a:pt x="46795" y="66509"/>
                </a:lnTo>
                <a:lnTo>
                  <a:pt x="48941" y="63802"/>
                </a:lnTo>
                <a:lnTo>
                  <a:pt x="49175" y="61137"/>
                </a:lnTo>
                <a:lnTo>
                  <a:pt x="49150" y="59626"/>
                </a:lnTo>
                <a:lnTo>
                  <a:pt x="46565" y="57365"/>
                </a:lnTo>
                <a:lnTo>
                  <a:pt x="43573" y="59496"/>
                </a:lnTo>
                <a:lnTo>
                  <a:pt x="40740" y="61213"/>
                </a:lnTo>
                <a:lnTo>
                  <a:pt x="36992" y="62660"/>
                </a:lnTo>
                <a:lnTo>
                  <a:pt x="32616" y="63690"/>
                </a:lnTo>
                <a:lnTo>
                  <a:pt x="26718" y="63690"/>
                </a:lnTo>
                <a:lnTo>
                  <a:pt x="23860" y="63103"/>
                </a:lnTo>
                <a:lnTo>
                  <a:pt x="21339" y="61922"/>
                </a:lnTo>
                <a:lnTo>
                  <a:pt x="18798" y="60756"/>
                </a:lnTo>
                <a:lnTo>
                  <a:pt x="16678" y="59014"/>
                </a:lnTo>
                <a:lnTo>
                  <a:pt x="13186" y="54430"/>
                </a:lnTo>
                <a:lnTo>
                  <a:pt x="11865" y="51562"/>
                </a:lnTo>
                <a:lnTo>
                  <a:pt x="10929" y="48157"/>
                </a:lnTo>
                <a:lnTo>
                  <a:pt x="9996" y="44729"/>
                </a:lnTo>
                <a:lnTo>
                  <a:pt x="9546" y="40791"/>
                </a:lnTo>
                <a:lnTo>
                  <a:pt x="9546" y="318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6913933" y="4234831"/>
            <a:ext cx="47117" cy="53657"/>
          </a:xfrm>
          <a:custGeom>
            <a:avLst/>
            <a:gdLst/>
            <a:ahLst/>
            <a:cxnLst/>
            <a:rect l="l" t="t" r="r" b="b"/>
            <a:pathLst>
              <a:path w="47117" h="53657">
                <a:moveTo>
                  <a:pt x="8949" y="23914"/>
                </a:moveTo>
                <a:lnTo>
                  <a:pt x="9244" y="21351"/>
                </a:lnTo>
                <a:lnTo>
                  <a:pt x="9817" y="18986"/>
                </a:lnTo>
                <a:lnTo>
                  <a:pt x="11300" y="14604"/>
                </a:lnTo>
                <a:lnTo>
                  <a:pt x="13690" y="11177"/>
                </a:lnTo>
                <a:lnTo>
                  <a:pt x="17059" y="8902"/>
                </a:lnTo>
                <a:lnTo>
                  <a:pt x="21121" y="7495"/>
                </a:lnTo>
                <a:lnTo>
                  <a:pt x="26478" y="7495"/>
                </a:lnTo>
                <a:lnTo>
                  <a:pt x="30667" y="9042"/>
                </a:lnTo>
                <a:lnTo>
                  <a:pt x="34013" y="11469"/>
                </a:lnTo>
                <a:lnTo>
                  <a:pt x="36208" y="15011"/>
                </a:lnTo>
                <a:lnTo>
                  <a:pt x="37461" y="19432"/>
                </a:lnTo>
                <a:lnTo>
                  <a:pt x="38171" y="24270"/>
                </a:lnTo>
                <a:lnTo>
                  <a:pt x="38171" y="29743"/>
                </a:lnTo>
                <a:lnTo>
                  <a:pt x="37900" y="32324"/>
                </a:lnTo>
                <a:lnTo>
                  <a:pt x="36774" y="37021"/>
                </a:lnTo>
                <a:lnTo>
                  <a:pt x="36554" y="50280"/>
                </a:lnTo>
                <a:lnTo>
                  <a:pt x="39066" y="48376"/>
                </a:lnTo>
                <a:lnTo>
                  <a:pt x="43084" y="43549"/>
                </a:lnTo>
                <a:lnTo>
                  <a:pt x="44593" y="40655"/>
                </a:lnTo>
                <a:lnTo>
                  <a:pt x="45612" y="37302"/>
                </a:lnTo>
                <a:lnTo>
                  <a:pt x="46616" y="33962"/>
                </a:lnTo>
                <a:lnTo>
                  <a:pt x="47117" y="30304"/>
                </a:lnTo>
                <a:lnTo>
                  <a:pt x="47117" y="22240"/>
                </a:lnTo>
                <a:lnTo>
                  <a:pt x="46642" y="18568"/>
                </a:lnTo>
                <a:lnTo>
                  <a:pt x="45684" y="15303"/>
                </a:lnTo>
                <a:lnTo>
                  <a:pt x="44729" y="12042"/>
                </a:lnTo>
                <a:lnTo>
                  <a:pt x="43293" y="9273"/>
                </a:lnTo>
                <a:lnTo>
                  <a:pt x="41371" y="7012"/>
                </a:lnTo>
                <a:lnTo>
                  <a:pt x="37043" y="2984"/>
                </a:lnTo>
                <a:lnTo>
                  <a:pt x="34174" y="1793"/>
                </a:lnTo>
                <a:lnTo>
                  <a:pt x="31283" y="596"/>
                </a:lnTo>
                <a:lnTo>
                  <a:pt x="27910" y="0"/>
                </a:lnTo>
                <a:lnTo>
                  <a:pt x="20030" y="0"/>
                </a:lnTo>
                <a:lnTo>
                  <a:pt x="16512" y="673"/>
                </a:lnTo>
                <a:lnTo>
                  <a:pt x="13506" y="2009"/>
                </a:lnTo>
                <a:lnTo>
                  <a:pt x="10504" y="3355"/>
                </a:lnTo>
                <a:lnTo>
                  <a:pt x="8002" y="5233"/>
                </a:lnTo>
                <a:lnTo>
                  <a:pt x="3985" y="10083"/>
                </a:lnTo>
                <a:lnTo>
                  <a:pt x="2490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7" y="35118"/>
                </a:lnTo>
                <a:lnTo>
                  <a:pt x="1407" y="38353"/>
                </a:lnTo>
                <a:lnTo>
                  <a:pt x="2354" y="41619"/>
                </a:lnTo>
                <a:lnTo>
                  <a:pt x="3775" y="44387"/>
                </a:lnTo>
                <a:lnTo>
                  <a:pt x="5712" y="46673"/>
                </a:lnTo>
                <a:lnTo>
                  <a:pt x="10025" y="50688"/>
                </a:lnTo>
                <a:lnTo>
                  <a:pt x="8949" y="29376"/>
                </a:lnTo>
                <a:lnTo>
                  <a:pt x="8949" y="23914"/>
                </a:lnTo>
                <a:close/>
              </a:path>
              <a:path w="47117" h="53657">
                <a:moveTo>
                  <a:pt x="9669" y="34239"/>
                </a:moveTo>
                <a:lnTo>
                  <a:pt x="8949" y="29376"/>
                </a:lnTo>
                <a:lnTo>
                  <a:pt x="10025" y="50688"/>
                </a:lnTo>
                <a:lnTo>
                  <a:pt x="12895" y="51879"/>
                </a:lnTo>
                <a:lnTo>
                  <a:pt x="15786" y="53074"/>
                </a:lnTo>
                <a:lnTo>
                  <a:pt x="19159" y="53657"/>
                </a:lnTo>
                <a:lnTo>
                  <a:pt x="27017" y="53657"/>
                </a:lnTo>
                <a:lnTo>
                  <a:pt x="30520" y="52984"/>
                </a:lnTo>
                <a:lnTo>
                  <a:pt x="33536" y="51628"/>
                </a:lnTo>
                <a:lnTo>
                  <a:pt x="36554" y="50280"/>
                </a:lnTo>
                <a:lnTo>
                  <a:pt x="36774" y="37021"/>
                </a:lnTo>
                <a:lnTo>
                  <a:pt x="34690" y="40755"/>
                </a:lnTo>
                <a:lnTo>
                  <a:pt x="31957" y="43765"/>
                </a:lnTo>
                <a:lnTo>
                  <a:pt x="28216" y="45659"/>
                </a:lnTo>
                <a:lnTo>
                  <a:pt x="23486" y="46126"/>
                </a:lnTo>
                <a:lnTo>
                  <a:pt x="20703" y="46126"/>
                </a:lnTo>
                <a:lnTo>
                  <a:pt x="16498" y="44578"/>
                </a:lnTo>
                <a:lnTo>
                  <a:pt x="13154" y="42152"/>
                </a:lnTo>
                <a:lnTo>
                  <a:pt x="10933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6978516" y="4234831"/>
            <a:ext cx="40582" cy="52923"/>
          </a:xfrm>
          <a:custGeom>
            <a:avLst/>
            <a:gdLst/>
            <a:ahLst/>
            <a:cxnLst/>
            <a:rect l="l" t="t" r="r" b="b"/>
            <a:pathLst>
              <a:path w="40582" h="52923">
                <a:moveTo>
                  <a:pt x="5882" y="52923"/>
                </a:moveTo>
                <a:lnTo>
                  <a:pt x="8641" y="51285"/>
                </a:lnTo>
                <a:lnTo>
                  <a:pt x="8641" y="17146"/>
                </a:lnTo>
                <a:lnTo>
                  <a:pt x="11015" y="14071"/>
                </a:lnTo>
                <a:lnTo>
                  <a:pt x="13274" y="11750"/>
                </a:lnTo>
                <a:lnTo>
                  <a:pt x="17612" y="8561"/>
                </a:lnTo>
                <a:lnTo>
                  <a:pt x="21943" y="7760"/>
                </a:lnTo>
                <a:lnTo>
                  <a:pt x="25088" y="8092"/>
                </a:lnTo>
                <a:lnTo>
                  <a:pt x="27641" y="9385"/>
                </a:lnTo>
                <a:lnTo>
                  <a:pt x="30286" y="12790"/>
                </a:lnTo>
                <a:lnTo>
                  <a:pt x="31316" y="15966"/>
                </a:lnTo>
                <a:lnTo>
                  <a:pt x="31939" y="19889"/>
                </a:lnTo>
                <a:lnTo>
                  <a:pt x="31939" y="51285"/>
                </a:lnTo>
                <a:lnTo>
                  <a:pt x="32162" y="52019"/>
                </a:lnTo>
                <a:lnTo>
                  <a:pt x="34715" y="52923"/>
                </a:lnTo>
                <a:lnTo>
                  <a:pt x="37825" y="52923"/>
                </a:lnTo>
                <a:lnTo>
                  <a:pt x="40582" y="51285"/>
                </a:lnTo>
                <a:lnTo>
                  <a:pt x="40582" y="18021"/>
                </a:lnTo>
                <a:lnTo>
                  <a:pt x="40302" y="15036"/>
                </a:lnTo>
                <a:lnTo>
                  <a:pt x="39150" y="10083"/>
                </a:lnTo>
                <a:lnTo>
                  <a:pt x="36868" y="6073"/>
                </a:lnTo>
                <a:lnTo>
                  <a:pt x="33804" y="2768"/>
                </a:lnTo>
                <a:lnTo>
                  <a:pt x="29517" y="561"/>
                </a:lnTo>
                <a:lnTo>
                  <a:pt x="26866" y="0"/>
                </a:lnTo>
                <a:lnTo>
                  <a:pt x="21035" y="0"/>
                </a:lnTo>
                <a:lnTo>
                  <a:pt x="18371" y="726"/>
                </a:lnTo>
                <a:lnTo>
                  <a:pt x="15740" y="2148"/>
                </a:lnTo>
                <a:lnTo>
                  <a:pt x="13101" y="3571"/>
                </a:lnTo>
                <a:lnTo>
                  <a:pt x="10454" y="5831"/>
                </a:lnTo>
                <a:lnTo>
                  <a:pt x="7797" y="8902"/>
                </a:lnTo>
                <a:lnTo>
                  <a:pt x="7797" y="2440"/>
                </a:lnTo>
                <a:lnTo>
                  <a:pt x="5833" y="838"/>
                </a:lnTo>
                <a:lnTo>
                  <a:pt x="3121" y="751"/>
                </a:lnTo>
                <a:lnTo>
                  <a:pt x="0" y="2440"/>
                </a:lnTo>
                <a:lnTo>
                  <a:pt x="0" y="51285"/>
                </a:lnTo>
                <a:lnTo>
                  <a:pt x="184" y="52019"/>
                </a:lnTo>
                <a:lnTo>
                  <a:pt x="2758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7032899" y="4222548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901" y="1220"/>
                </a:lnTo>
                <a:lnTo>
                  <a:pt x="14218" y="0"/>
                </a:lnTo>
                <a:lnTo>
                  <a:pt x="11090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8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0"/>
                </a:lnTo>
                <a:lnTo>
                  <a:pt x="8333" y="20750"/>
                </a:lnTo>
                <a:lnTo>
                  <a:pt x="8333" y="52106"/>
                </a:lnTo>
                <a:lnTo>
                  <a:pt x="9093" y="56641"/>
                </a:lnTo>
                <a:lnTo>
                  <a:pt x="10417" y="60440"/>
                </a:lnTo>
                <a:lnTo>
                  <a:pt x="12646" y="63158"/>
                </a:lnTo>
                <a:lnTo>
                  <a:pt x="15825" y="64832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3" y="65098"/>
                </a:lnTo>
                <a:lnTo>
                  <a:pt x="30459" y="63093"/>
                </a:lnTo>
                <a:lnTo>
                  <a:pt x="30801" y="59983"/>
                </a:lnTo>
                <a:lnTo>
                  <a:pt x="30801" y="59320"/>
                </a:lnTo>
                <a:lnTo>
                  <a:pt x="29011" y="56757"/>
                </a:lnTo>
                <a:lnTo>
                  <a:pt x="26351" y="57783"/>
                </a:lnTo>
                <a:lnTo>
                  <a:pt x="23568" y="58179"/>
                </a:lnTo>
                <a:lnTo>
                  <a:pt x="19363" y="57326"/>
                </a:lnTo>
                <a:lnTo>
                  <a:pt x="17452" y="53898"/>
                </a:lnTo>
                <a:lnTo>
                  <a:pt x="16977" y="51347"/>
                </a:lnTo>
                <a:lnTo>
                  <a:pt x="16977" y="20750"/>
                </a:lnTo>
                <a:lnTo>
                  <a:pt x="29072" y="20750"/>
                </a:lnTo>
                <a:lnTo>
                  <a:pt x="30642" y="19302"/>
                </a:lnTo>
                <a:lnTo>
                  <a:pt x="30801" y="16369"/>
                </a:lnTo>
                <a:lnTo>
                  <a:pt x="29072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7079644" y="4234835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6" y="52919"/>
                </a:moveTo>
                <a:lnTo>
                  <a:pt x="8633" y="51281"/>
                </a:lnTo>
                <a:lnTo>
                  <a:pt x="8633" y="19151"/>
                </a:lnTo>
                <a:lnTo>
                  <a:pt x="10970" y="15480"/>
                </a:lnTo>
                <a:lnTo>
                  <a:pt x="12997" y="12736"/>
                </a:lnTo>
                <a:lnTo>
                  <a:pt x="15826" y="9968"/>
                </a:lnTo>
                <a:lnTo>
                  <a:pt x="19235" y="8470"/>
                </a:lnTo>
                <a:lnTo>
                  <a:pt x="22151" y="8675"/>
                </a:lnTo>
                <a:lnTo>
                  <a:pt x="24811" y="9474"/>
                </a:lnTo>
                <a:lnTo>
                  <a:pt x="27457" y="8192"/>
                </a:lnTo>
                <a:lnTo>
                  <a:pt x="27518" y="3671"/>
                </a:lnTo>
                <a:lnTo>
                  <a:pt x="25239" y="687"/>
                </a:lnTo>
                <a:lnTo>
                  <a:pt x="22227" y="90"/>
                </a:lnTo>
                <a:lnTo>
                  <a:pt x="19663" y="0"/>
                </a:lnTo>
                <a:lnTo>
                  <a:pt x="16672" y="673"/>
                </a:lnTo>
                <a:lnTo>
                  <a:pt x="13648" y="2576"/>
                </a:lnTo>
                <a:lnTo>
                  <a:pt x="10311" y="5993"/>
                </a:lnTo>
                <a:lnTo>
                  <a:pt x="7797" y="9550"/>
                </a:lnTo>
                <a:lnTo>
                  <a:pt x="7797" y="2437"/>
                </a:lnTo>
                <a:lnTo>
                  <a:pt x="5835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81"/>
                </a:lnTo>
                <a:lnTo>
                  <a:pt x="187" y="52005"/>
                </a:lnTo>
                <a:lnTo>
                  <a:pt x="2762" y="52919"/>
                </a:lnTo>
                <a:lnTo>
                  <a:pt x="587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7118117" y="4234831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5" y="46075"/>
                </a:moveTo>
                <a:lnTo>
                  <a:pt x="17701" y="46673"/>
                </a:lnTo>
                <a:lnTo>
                  <a:pt x="14918" y="46673"/>
                </a:lnTo>
                <a:lnTo>
                  <a:pt x="11178" y="44413"/>
                </a:lnTo>
                <a:lnTo>
                  <a:pt x="8863" y="40906"/>
                </a:lnTo>
                <a:lnTo>
                  <a:pt x="11621" y="53329"/>
                </a:lnTo>
                <a:lnTo>
                  <a:pt x="16341" y="53657"/>
                </a:lnTo>
                <a:lnTo>
                  <a:pt x="19170" y="53657"/>
                </a:lnTo>
                <a:lnTo>
                  <a:pt x="21845" y="53035"/>
                </a:lnTo>
                <a:lnTo>
                  <a:pt x="26906" y="50496"/>
                </a:lnTo>
                <a:lnTo>
                  <a:pt x="25948" y="43675"/>
                </a:lnTo>
                <a:lnTo>
                  <a:pt x="22075" y="46075"/>
                </a:lnTo>
                <a:close/>
              </a:path>
              <a:path w="26906" h="53657">
                <a:moveTo>
                  <a:pt x="3298" y="12103"/>
                </a:moveTo>
                <a:lnTo>
                  <a:pt x="5943" y="11534"/>
                </a:lnTo>
                <a:lnTo>
                  <a:pt x="9143" y="9791"/>
                </a:lnTo>
                <a:lnTo>
                  <a:pt x="11902" y="8585"/>
                </a:lnTo>
                <a:lnTo>
                  <a:pt x="15285" y="7545"/>
                </a:lnTo>
                <a:lnTo>
                  <a:pt x="19331" y="7279"/>
                </a:lnTo>
                <a:lnTo>
                  <a:pt x="22997" y="7519"/>
                </a:lnTo>
                <a:lnTo>
                  <a:pt x="26819" y="9208"/>
                </a:lnTo>
                <a:lnTo>
                  <a:pt x="29160" y="12344"/>
                </a:lnTo>
                <a:lnTo>
                  <a:pt x="29919" y="15227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5" y="22567"/>
                </a:lnTo>
                <a:lnTo>
                  <a:pt x="16661" y="22913"/>
                </a:lnTo>
                <a:lnTo>
                  <a:pt x="13731" y="23572"/>
                </a:lnTo>
                <a:lnTo>
                  <a:pt x="10796" y="24245"/>
                </a:lnTo>
                <a:lnTo>
                  <a:pt x="8323" y="25250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6"/>
                </a:lnTo>
                <a:lnTo>
                  <a:pt x="1962" y="46940"/>
                </a:lnTo>
                <a:lnTo>
                  <a:pt x="4475" y="49758"/>
                </a:lnTo>
                <a:lnTo>
                  <a:pt x="7599" y="51995"/>
                </a:lnTo>
                <a:lnTo>
                  <a:pt x="11621" y="53329"/>
                </a:lnTo>
                <a:lnTo>
                  <a:pt x="8863" y="40906"/>
                </a:lnTo>
                <a:lnTo>
                  <a:pt x="8863" y="38353"/>
                </a:lnTo>
                <a:lnTo>
                  <a:pt x="9673" y="34429"/>
                </a:lnTo>
                <a:lnTo>
                  <a:pt x="12208" y="31496"/>
                </a:lnTo>
                <a:lnTo>
                  <a:pt x="14806" y="30073"/>
                </a:lnTo>
                <a:lnTo>
                  <a:pt x="18299" y="29249"/>
                </a:lnTo>
                <a:lnTo>
                  <a:pt x="22726" y="29033"/>
                </a:lnTo>
                <a:lnTo>
                  <a:pt x="30118" y="29033"/>
                </a:lnTo>
                <a:lnTo>
                  <a:pt x="30118" y="39397"/>
                </a:lnTo>
                <a:lnTo>
                  <a:pt x="25948" y="43675"/>
                </a:lnTo>
                <a:lnTo>
                  <a:pt x="26906" y="50496"/>
                </a:lnTo>
                <a:lnTo>
                  <a:pt x="31269" y="46446"/>
                </a:lnTo>
                <a:lnTo>
                  <a:pt x="31269" y="51335"/>
                </a:lnTo>
                <a:lnTo>
                  <a:pt x="33365" y="52909"/>
                </a:lnTo>
                <a:lnTo>
                  <a:pt x="35939" y="52959"/>
                </a:lnTo>
                <a:lnTo>
                  <a:pt x="38696" y="51335"/>
                </a:lnTo>
                <a:lnTo>
                  <a:pt x="38696" y="15356"/>
                </a:lnTo>
                <a:lnTo>
                  <a:pt x="38379" y="12700"/>
                </a:lnTo>
                <a:lnTo>
                  <a:pt x="37040" y="8143"/>
                </a:lnTo>
                <a:lnTo>
                  <a:pt x="34505" y="4701"/>
                </a:lnTo>
                <a:lnTo>
                  <a:pt x="31132" y="1993"/>
                </a:lnTo>
                <a:lnTo>
                  <a:pt x="26377" y="396"/>
                </a:lnTo>
                <a:lnTo>
                  <a:pt x="23497" y="0"/>
                </a:lnTo>
                <a:lnTo>
                  <a:pt x="20112" y="0"/>
                </a:lnTo>
                <a:lnTo>
                  <a:pt x="16509" y="180"/>
                </a:lnTo>
                <a:lnTo>
                  <a:pt x="12946" y="863"/>
                </a:lnTo>
                <a:lnTo>
                  <a:pt x="9806" y="1817"/>
                </a:lnTo>
                <a:lnTo>
                  <a:pt x="5821" y="3555"/>
                </a:lnTo>
                <a:lnTo>
                  <a:pt x="2491" y="6706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7173791" y="4234896"/>
            <a:ext cx="37177" cy="53592"/>
          </a:xfrm>
          <a:custGeom>
            <a:avLst/>
            <a:gdLst/>
            <a:ahLst/>
            <a:cxnLst/>
            <a:rect l="l" t="t" r="r" b="b"/>
            <a:pathLst>
              <a:path w="37177" h="53592">
                <a:moveTo>
                  <a:pt x="9000" y="20613"/>
                </a:moveTo>
                <a:lnTo>
                  <a:pt x="10115" y="15811"/>
                </a:lnTo>
                <a:lnTo>
                  <a:pt x="12334" y="12495"/>
                </a:lnTo>
                <a:lnTo>
                  <a:pt x="14536" y="9183"/>
                </a:lnTo>
                <a:lnTo>
                  <a:pt x="17722" y="7531"/>
                </a:lnTo>
                <a:lnTo>
                  <a:pt x="23915" y="7531"/>
                </a:lnTo>
                <a:lnTo>
                  <a:pt x="27151" y="8434"/>
                </a:lnTo>
                <a:lnTo>
                  <a:pt x="30938" y="10415"/>
                </a:lnTo>
                <a:lnTo>
                  <a:pt x="33538" y="12383"/>
                </a:lnTo>
                <a:lnTo>
                  <a:pt x="36489" y="12444"/>
                </a:lnTo>
                <a:lnTo>
                  <a:pt x="36968" y="9485"/>
                </a:lnTo>
                <a:lnTo>
                  <a:pt x="36601" y="6350"/>
                </a:lnTo>
                <a:lnTo>
                  <a:pt x="34362" y="3808"/>
                </a:lnTo>
                <a:lnTo>
                  <a:pt x="31456" y="2033"/>
                </a:lnTo>
                <a:lnTo>
                  <a:pt x="27777" y="712"/>
                </a:lnTo>
                <a:lnTo>
                  <a:pt x="24944" y="125"/>
                </a:lnTo>
                <a:lnTo>
                  <a:pt x="18892" y="0"/>
                </a:lnTo>
                <a:lnTo>
                  <a:pt x="15988" y="532"/>
                </a:lnTo>
                <a:lnTo>
                  <a:pt x="13327" y="1601"/>
                </a:lnTo>
                <a:lnTo>
                  <a:pt x="10652" y="2667"/>
                </a:lnTo>
                <a:lnTo>
                  <a:pt x="8327" y="4305"/>
                </a:lnTo>
                <a:lnTo>
                  <a:pt x="4389" y="8712"/>
                </a:lnTo>
                <a:lnTo>
                  <a:pt x="2833" y="11545"/>
                </a:lnTo>
                <a:lnTo>
                  <a:pt x="1691" y="14987"/>
                </a:lnTo>
                <a:lnTo>
                  <a:pt x="568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7" y="35355"/>
                </a:lnTo>
                <a:lnTo>
                  <a:pt x="1385" y="38595"/>
                </a:lnTo>
                <a:lnTo>
                  <a:pt x="2307" y="41846"/>
                </a:lnTo>
                <a:lnTo>
                  <a:pt x="3657" y="44564"/>
                </a:lnTo>
                <a:lnTo>
                  <a:pt x="5421" y="46785"/>
                </a:lnTo>
                <a:lnTo>
                  <a:pt x="9367" y="50709"/>
                </a:lnTo>
                <a:lnTo>
                  <a:pt x="11987" y="51868"/>
                </a:lnTo>
                <a:lnTo>
                  <a:pt x="14601" y="53023"/>
                </a:lnTo>
                <a:lnTo>
                  <a:pt x="17604" y="53592"/>
                </a:lnTo>
                <a:lnTo>
                  <a:pt x="22630" y="53592"/>
                </a:lnTo>
                <a:lnTo>
                  <a:pt x="25754" y="53110"/>
                </a:lnTo>
                <a:lnTo>
                  <a:pt x="28731" y="52362"/>
                </a:lnTo>
                <a:lnTo>
                  <a:pt x="31330" y="51321"/>
                </a:lnTo>
                <a:lnTo>
                  <a:pt x="34617" y="49377"/>
                </a:lnTo>
                <a:lnTo>
                  <a:pt x="36932" y="46518"/>
                </a:lnTo>
                <a:lnTo>
                  <a:pt x="37177" y="43775"/>
                </a:lnTo>
                <a:lnTo>
                  <a:pt x="37155" y="42443"/>
                </a:lnTo>
                <a:lnTo>
                  <a:pt x="35351" y="39660"/>
                </a:lnTo>
                <a:lnTo>
                  <a:pt x="32324" y="41936"/>
                </a:lnTo>
                <a:lnTo>
                  <a:pt x="28832" y="44207"/>
                </a:lnTo>
                <a:lnTo>
                  <a:pt x="25826" y="45518"/>
                </a:lnTo>
                <a:lnTo>
                  <a:pt x="22104" y="45835"/>
                </a:lnTo>
                <a:lnTo>
                  <a:pt x="18140" y="45453"/>
                </a:lnTo>
                <a:lnTo>
                  <a:pt x="14897" y="43905"/>
                </a:lnTo>
                <a:lnTo>
                  <a:pt x="12405" y="41122"/>
                </a:lnTo>
                <a:lnTo>
                  <a:pt x="10443" y="37555"/>
                </a:lnTo>
                <a:lnTo>
                  <a:pt x="9291" y="32818"/>
                </a:lnTo>
                <a:lnTo>
                  <a:pt x="9000" y="30049"/>
                </a:lnTo>
                <a:lnTo>
                  <a:pt x="9000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7220444" y="4222548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7" y="1703"/>
                </a:moveTo>
                <a:lnTo>
                  <a:pt x="16758" y="990"/>
                </a:lnTo>
                <a:lnTo>
                  <a:pt x="14210" y="0"/>
                </a:lnTo>
                <a:lnTo>
                  <a:pt x="11095" y="0"/>
                </a:lnTo>
                <a:lnTo>
                  <a:pt x="8327" y="1703"/>
                </a:lnTo>
                <a:lnTo>
                  <a:pt x="8327" y="13309"/>
                </a:lnTo>
                <a:lnTo>
                  <a:pt x="1779" y="13309"/>
                </a:lnTo>
                <a:lnTo>
                  <a:pt x="335" y="14465"/>
                </a:lnTo>
                <a:lnTo>
                  <a:pt x="0" y="17057"/>
                </a:lnTo>
                <a:lnTo>
                  <a:pt x="1732" y="20750"/>
                </a:lnTo>
                <a:lnTo>
                  <a:pt x="8327" y="20750"/>
                </a:lnTo>
                <a:lnTo>
                  <a:pt x="8327" y="52106"/>
                </a:lnTo>
                <a:lnTo>
                  <a:pt x="9083" y="56641"/>
                </a:lnTo>
                <a:lnTo>
                  <a:pt x="10407" y="60440"/>
                </a:lnTo>
                <a:lnTo>
                  <a:pt x="12640" y="63158"/>
                </a:lnTo>
                <a:lnTo>
                  <a:pt x="15815" y="64832"/>
                </a:lnTo>
                <a:lnTo>
                  <a:pt x="19663" y="65836"/>
                </a:lnTo>
                <a:lnTo>
                  <a:pt x="24505" y="65671"/>
                </a:lnTo>
                <a:lnTo>
                  <a:pt x="27496" y="65098"/>
                </a:lnTo>
                <a:lnTo>
                  <a:pt x="30449" y="63093"/>
                </a:lnTo>
                <a:lnTo>
                  <a:pt x="30791" y="59983"/>
                </a:lnTo>
                <a:lnTo>
                  <a:pt x="30791" y="59320"/>
                </a:lnTo>
                <a:lnTo>
                  <a:pt x="29001" y="56757"/>
                </a:lnTo>
                <a:lnTo>
                  <a:pt x="26344" y="57783"/>
                </a:lnTo>
                <a:lnTo>
                  <a:pt x="23562" y="58179"/>
                </a:lnTo>
                <a:lnTo>
                  <a:pt x="19368" y="57326"/>
                </a:lnTo>
                <a:lnTo>
                  <a:pt x="17442" y="53898"/>
                </a:lnTo>
                <a:lnTo>
                  <a:pt x="16967" y="51347"/>
                </a:lnTo>
                <a:lnTo>
                  <a:pt x="16967" y="20750"/>
                </a:lnTo>
                <a:lnTo>
                  <a:pt x="29066" y="20750"/>
                </a:lnTo>
                <a:lnTo>
                  <a:pt x="30632" y="19302"/>
                </a:lnTo>
                <a:lnTo>
                  <a:pt x="30791" y="16369"/>
                </a:lnTo>
                <a:lnTo>
                  <a:pt x="29066" y="13309"/>
                </a:lnTo>
                <a:lnTo>
                  <a:pt x="16967" y="13309"/>
                </a:lnTo>
                <a:lnTo>
                  <a:pt x="1696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7266128" y="4215466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78" y="8888"/>
                </a:lnTo>
                <a:lnTo>
                  <a:pt x="3272" y="10742"/>
                </a:lnTo>
                <a:lnTo>
                  <a:pt x="7354" y="10742"/>
                </a:lnTo>
                <a:lnTo>
                  <a:pt x="10309" y="8837"/>
                </a:lnTo>
                <a:lnTo>
                  <a:pt x="10688" y="5307"/>
                </a:lnTo>
                <a:lnTo>
                  <a:pt x="10309" y="1854"/>
                </a:lnTo>
                <a:lnTo>
                  <a:pt x="7415" y="0"/>
                </a:lnTo>
                <a:lnTo>
                  <a:pt x="3337" y="0"/>
                </a:lnTo>
                <a:lnTo>
                  <a:pt x="378" y="1889"/>
                </a:lnTo>
                <a:lnTo>
                  <a:pt x="0" y="5421"/>
                </a:lnTo>
                <a:close/>
              </a:path>
              <a:path w="10688" h="72288">
                <a:moveTo>
                  <a:pt x="1238" y="71384"/>
                </a:moveTo>
                <a:lnTo>
                  <a:pt x="3812" y="72288"/>
                </a:lnTo>
                <a:lnTo>
                  <a:pt x="6926" y="72288"/>
                </a:lnTo>
                <a:lnTo>
                  <a:pt x="9697" y="70650"/>
                </a:lnTo>
                <a:lnTo>
                  <a:pt x="9697" y="21805"/>
                </a:lnTo>
                <a:lnTo>
                  <a:pt x="9475" y="21107"/>
                </a:lnTo>
                <a:lnTo>
                  <a:pt x="6926" y="20153"/>
                </a:lnTo>
                <a:lnTo>
                  <a:pt x="3812" y="20153"/>
                </a:lnTo>
                <a:lnTo>
                  <a:pt x="1054" y="21805"/>
                </a:lnTo>
                <a:lnTo>
                  <a:pt x="1054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7295976" y="4234831"/>
            <a:ext cx="40596" cy="52923"/>
          </a:xfrm>
          <a:custGeom>
            <a:avLst/>
            <a:gdLst/>
            <a:ahLst/>
            <a:cxnLst/>
            <a:rect l="l" t="t" r="r" b="b"/>
            <a:pathLst>
              <a:path w="40596" h="52923">
                <a:moveTo>
                  <a:pt x="5896" y="52923"/>
                </a:moveTo>
                <a:lnTo>
                  <a:pt x="8653" y="51285"/>
                </a:lnTo>
                <a:lnTo>
                  <a:pt x="8653" y="17146"/>
                </a:lnTo>
                <a:lnTo>
                  <a:pt x="11019" y="14071"/>
                </a:lnTo>
                <a:lnTo>
                  <a:pt x="13288" y="11750"/>
                </a:lnTo>
                <a:lnTo>
                  <a:pt x="17625" y="8561"/>
                </a:lnTo>
                <a:lnTo>
                  <a:pt x="21953" y="7760"/>
                </a:lnTo>
                <a:lnTo>
                  <a:pt x="25091" y="8092"/>
                </a:lnTo>
                <a:lnTo>
                  <a:pt x="27640" y="9385"/>
                </a:lnTo>
                <a:lnTo>
                  <a:pt x="30286" y="12790"/>
                </a:lnTo>
                <a:lnTo>
                  <a:pt x="31319" y="15966"/>
                </a:lnTo>
                <a:lnTo>
                  <a:pt x="31953" y="19889"/>
                </a:lnTo>
                <a:lnTo>
                  <a:pt x="31953" y="51285"/>
                </a:lnTo>
                <a:lnTo>
                  <a:pt x="32162" y="52019"/>
                </a:lnTo>
                <a:lnTo>
                  <a:pt x="34714" y="52923"/>
                </a:lnTo>
                <a:lnTo>
                  <a:pt x="37825" y="52923"/>
                </a:lnTo>
                <a:lnTo>
                  <a:pt x="40596" y="51285"/>
                </a:lnTo>
                <a:lnTo>
                  <a:pt x="40596" y="18021"/>
                </a:lnTo>
                <a:lnTo>
                  <a:pt x="40312" y="15036"/>
                </a:lnTo>
                <a:lnTo>
                  <a:pt x="39150" y="10083"/>
                </a:lnTo>
                <a:lnTo>
                  <a:pt x="36870" y="6073"/>
                </a:lnTo>
                <a:lnTo>
                  <a:pt x="33807" y="2768"/>
                </a:lnTo>
                <a:lnTo>
                  <a:pt x="29531" y="561"/>
                </a:lnTo>
                <a:lnTo>
                  <a:pt x="26880" y="0"/>
                </a:lnTo>
                <a:lnTo>
                  <a:pt x="21035" y="0"/>
                </a:lnTo>
                <a:lnTo>
                  <a:pt x="18385" y="726"/>
                </a:lnTo>
                <a:lnTo>
                  <a:pt x="15750" y="2148"/>
                </a:lnTo>
                <a:lnTo>
                  <a:pt x="13115" y="3571"/>
                </a:lnTo>
                <a:lnTo>
                  <a:pt x="10468" y="5831"/>
                </a:lnTo>
                <a:lnTo>
                  <a:pt x="7805" y="8902"/>
                </a:lnTo>
                <a:lnTo>
                  <a:pt x="7805" y="2440"/>
                </a:lnTo>
                <a:lnTo>
                  <a:pt x="5845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85"/>
                </a:lnTo>
                <a:lnTo>
                  <a:pt x="198" y="52019"/>
                </a:lnTo>
                <a:lnTo>
                  <a:pt x="2768" y="52923"/>
                </a:lnTo>
                <a:lnTo>
                  <a:pt x="589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7351430" y="4234943"/>
            <a:ext cx="44615" cy="54648"/>
          </a:xfrm>
          <a:custGeom>
            <a:avLst/>
            <a:gdLst/>
            <a:ahLst/>
            <a:cxnLst/>
            <a:rect l="l" t="t" r="r" b="b"/>
            <a:pathLst>
              <a:path w="44615" h="54648">
                <a:moveTo>
                  <a:pt x="9460" y="36233"/>
                </a:moveTo>
                <a:lnTo>
                  <a:pt x="9154" y="54648"/>
                </a:lnTo>
                <a:lnTo>
                  <a:pt x="11275" y="51562"/>
                </a:lnTo>
                <a:lnTo>
                  <a:pt x="10036" y="39650"/>
                </a:lnTo>
                <a:lnTo>
                  <a:pt x="9460" y="36233"/>
                </a:lnTo>
                <a:close/>
              </a:path>
              <a:path w="44615" h="54648">
                <a:moveTo>
                  <a:pt x="402" y="55727"/>
                </a:moveTo>
                <a:lnTo>
                  <a:pt x="0" y="59194"/>
                </a:lnTo>
                <a:lnTo>
                  <a:pt x="378" y="62826"/>
                </a:lnTo>
                <a:lnTo>
                  <a:pt x="1907" y="66041"/>
                </a:lnTo>
                <a:lnTo>
                  <a:pt x="4852" y="68579"/>
                </a:lnTo>
                <a:lnTo>
                  <a:pt x="8761" y="70650"/>
                </a:lnTo>
                <a:lnTo>
                  <a:pt x="11433" y="71323"/>
                </a:lnTo>
                <a:lnTo>
                  <a:pt x="14104" y="71996"/>
                </a:lnTo>
                <a:lnTo>
                  <a:pt x="17344" y="72327"/>
                </a:lnTo>
                <a:lnTo>
                  <a:pt x="25102" y="72327"/>
                </a:lnTo>
                <a:lnTo>
                  <a:pt x="28507" y="71884"/>
                </a:lnTo>
                <a:lnTo>
                  <a:pt x="31402" y="71005"/>
                </a:lnTo>
                <a:lnTo>
                  <a:pt x="34319" y="70106"/>
                </a:lnTo>
                <a:lnTo>
                  <a:pt x="38559" y="67373"/>
                </a:lnTo>
                <a:lnTo>
                  <a:pt x="41821" y="64047"/>
                </a:lnTo>
                <a:lnTo>
                  <a:pt x="43620" y="59997"/>
                </a:lnTo>
                <a:lnTo>
                  <a:pt x="44085" y="55615"/>
                </a:lnTo>
                <a:lnTo>
                  <a:pt x="43681" y="51602"/>
                </a:lnTo>
                <a:lnTo>
                  <a:pt x="42080" y="48387"/>
                </a:lnTo>
                <a:lnTo>
                  <a:pt x="39527" y="45924"/>
                </a:lnTo>
                <a:lnTo>
                  <a:pt x="36413" y="43981"/>
                </a:lnTo>
                <a:lnTo>
                  <a:pt x="32492" y="42788"/>
                </a:lnTo>
                <a:lnTo>
                  <a:pt x="28007" y="42382"/>
                </a:lnTo>
                <a:lnTo>
                  <a:pt x="15699" y="41835"/>
                </a:lnTo>
                <a:lnTo>
                  <a:pt x="13812" y="41760"/>
                </a:lnTo>
                <a:lnTo>
                  <a:pt x="10036" y="39650"/>
                </a:lnTo>
                <a:lnTo>
                  <a:pt x="11275" y="51562"/>
                </a:lnTo>
                <a:lnTo>
                  <a:pt x="14022" y="48999"/>
                </a:lnTo>
                <a:lnTo>
                  <a:pt x="26229" y="49430"/>
                </a:lnTo>
                <a:lnTo>
                  <a:pt x="29058" y="49507"/>
                </a:lnTo>
                <a:lnTo>
                  <a:pt x="31305" y="50104"/>
                </a:lnTo>
                <a:lnTo>
                  <a:pt x="34610" y="52390"/>
                </a:lnTo>
                <a:lnTo>
                  <a:pt x="35434" y="56109"/>
                </a:lnTo>
                <a:lnTo>
                  <a:pt x="35434" y="57340"/>
                </a:lnTo>
                <a:lnTo>
                  <a:pt x="34272" y="60746"/>
                </a:lnTo>
                <a:lnTo>
                  <a:pt x="31327" y="63489"/>
                </a:lnTo>
                <a:lnTo>
                  <a:pt x="28140" y="64706"/>
                </a:lnTo>
                <a:lnTo>
                  <a:pt x="24196" y="65493"/>
                </a:lnTo>
                <a:lnTo>
                  <a:pt x="17452" y="65493"/>
                </a:lnTo>
                <a:lnTo>
                  <a:pt x="14241" y="64885"/>
                </a:lnTo>
                <a:lnTo>
                  <a:pt x="11938" y="63680"/>
                </a:lnTo>
                <a:lnTo>
                  <a:pt x="8470" y="60681"/>
                </a:lnTo>
                <a:lnTo>
                  <a:pt x="8470" y="57570"/>
                </a:lnTo>
                <a:lnTo>
                  <a:pt x="9154" y="54648"/>
                </a:lnTo>
                <a:lnTo>
                  <a:pt x="9460" y="36233"/>
                </a:lnTo>
                <a:lnTo>
                  <a:pt x="10980" y="32881"/>
                </a:lnTo>
                <a:lnTo>
                  <a:pt x="13896" y="33681"/>
                </a:lnTo>
                <a:lnTo>
                  <a:pt x="15454" y="27190"/>
                </a:lnTo>
                <a:lnTo>
                  <a:pt x="11922" y="23496"/>
                </a:lnTo>
                <a:lnTo>
                  <a:pt x="11041" y="20954"/>
                </a:lnTo>
                <a:lnTo>
                  <a:pt x="11041" y="17744"/>
                </a:lnTo>
                <a:lnTo>
                  <a:pt x="11239" y="14911"/>
                </a:lnTo>
                <a:lnTo>
                  <a:pt x="9561" y="3200"/>
                </a:lnTo>
                <a:lnTo>
                  <a:pt x="6336" y="6238"/>
                </a:lnTo>
                <a:lnTo>
                  <a:pt x="4189" y="10299"/>
                </a:lnTo>
                <a:lnTo>
                  <a:pt x="2815" y="15011"/>
                </a:lnTo>
                <a:lnTo>
                  <a:pt x="2815" y="17793"/>
                </a:lnTo>
                <a:lnTo>
                  <a:pt x="3135" y="22226"/>
                </a:lnTo>
                <a:lnTo>
                  <a:pt x="4387" y="25591"/>
                </a:lnTo>
                <a:lnTo>
                  <a:pt x="6322" y="28425"/>
                </a:lnTo>
                <a:lnTo>
                  <a:pt x="3945" y="31370"/>
                </a:lnTo>
                <a:lnTo>
                  <a:pt x="2213" y="34837"/>
                </a:lnTo>
                <a:lnTo>
                  <a:pt x="1764" y="39016"/>
                </a:lnTo>
                <a:lnTo>
                  <a:pt x="2181" y="42090"/>
                </a:lnTo>
                <a:lnTo>
                  <a:pt x="3822" y="44833"/>
                </a:lnTo>
                <a:lnTo>
                  <a:pt x="6800" y="46875"/>
                </a:lnTo>
                <a:lnTo>
                  <a:pt x="3834" y="49618"/>
                </a:lnTo>
                <a:lnTo>
                  <a:pt x="1703" y="52527"/>
                </a:lnTo>
                <a:lnTo>
                  <a:pt x="402" y="55727"/>
                </a:lnTo>
                <a:close/>
              </a:path>
              <a:path w="44615" h="54648">
                <a:moveTo>
                  <a:pt x="14302" y="9083"/>
                </a:moveTo>
                <a:lnTo>
                  <a:pt x="17809" y="7127"/>
                </a:lnTo>
                <a:lnTo>
                  <a:pt x="20944" y="6832"/>
                </a:lnTo>
                <a:lnTo>
                  <a:pt x="24196" y="6832"/>
                </a:lnTo>
                <a:lnTo>
                  <a:pt x="26694" y="7760"/>
                </a:lnTo>
                <a:lnTo>
                  <a:pt x="30222" y="11494"/>
                </a:lnTo>
                <a:lnTo>
                  <a:pt x="31097" y="14086"/>
                </a:lnTo>
                <a:lnTo>
                  <a:pt x="31097" y="17412"/>
                </a:lnTo>
                <a:lnTo>
                  <a:pt x="30887" y="20195"/>
                </a:lnTo>
                <a:lnTo>
                  <a:pt x="30092" y="22799"/>
                </a:lnTo>
                <a:lnTo>
                  <a:pt x="27832" y="25934"/>
                </a:lnTo>
                <a:lnTo>
                  <a:pt x="24292" y="27828"/>
                </a:lnTo>
                <a:lnTo>
                  <a:pt x="21106" y="28105"/>
                </a:lnTo>
                <a:lnTo>
                  <a:pt x="17917" y="28105"/>
                </a:lnTo>
                <a:lnTo>
                  <a:pt x="15454" y="27190"/>
                </a:lnTo>
                <a:lnTo>
                  <a:pt x="13896" y="33681"/>
                </a:lnTo>
                <a:lnTo>
                  <a:pt x="17355" y="34735"/>
                </a:lnTo>
                <a:lnTo>
                  <a:pt x="21106" y="35002"/>
                </a:lnTo>
                <a:lnTo>
                  <a:pt x="23813" y="35002"/>
                </a:lnTo>
                <a:lnTo>
                  <a:pt x="28533" y="33807"/>
                </a:lnTo>
                <a:lnTo>
                  <a:pt x="32702" y="31866"/>
                </a:lnTo>
                <a:lnTo>
                  <a:pt x="35949" y="28856"/>
                </a:lnTo>
                <a:lnTo>
                  <a:pt x="38059" y="24853"/>
                </a:lnTo>
                <a:lnTo>
                  <a:pt x="39383" y="20195"/>
                </a:lnTo>
                <a:lnTo>
                  <a:pt x="39383" y="17362"/>
                </a:lnTo>
                <a:lnTo>
                  <a:pt x="39124" y="14022"/>
                </a:lnTo>
                <a:lnTo>
                  <a:pt x="38141" y="10871"/>
                </a:lnTo>
                <a:lnTo>
                  <a:pt x="36071" y="8143"/>
                </a:lnTo>
                <a:lnTo>
                  <a:pt x="42825" y="8143"/>
                </a:lnTo>
                <a:lnTo>
                  <a:pt x="44110" y="7289"/>
                </a:lnTo>
                <a:lnTo>
                  <a:pt x="44615" y="4560"/>
                </a:lnTo>
                <a:lnTo>
                  <a:pt x="42825" y="914"/>
                </a:lnTo>
                <a:lnTo>
                  <a:pt x="28583" y="914"/>
                </a:lnTo>
                <a:lnTo>
                  <a:pt x="27504" y="636"/>
                </a:lnTo>
                <a:lnTo>
                  <a:pt x="23860" y="90"/>
                </a:lnTo>
                <a:lnTo>
                  <a:pt x="18446" y="0"/>
                </a:lnTo>
                <a:lnTo>
                  <a:pt x="13737" y="1220"/>
                </a:lnTo>
                <a:lnTo>
                  <a:pt x="9561" y="3200"/>
                </a:lnTo>
                <a:lnTo>
                  <a:pt x="11239" y="14911"/>
                </a:lnTo>
                <a:lnTo>
                  <a:pt x="12034" y="12283"/>
                </a:lnTo>
                <a:lnTo>
                  <a:pt x="14302" y="90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7437419" y="4234831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90" y="46075"/>
                </a:moveTo>
                <a:lnTo>
                  <a:pt x="17701" y="46673"/>
                </a:lnTo>
                <a:lnTo>
                  <a:pt x="14918" y="46673"/>
                </a:lnTo>
                <a:lnTo>
                  <a:pt x="11192" y="44413"/>
                </a:lnTo>
                <a:lnTo>
                  <a:pt x="8863" y="40906"/>
                </a:lnTo>
                <a:lnTo>
                  <a:pt x="11624" y="53329"/>
                </a:lnTo>
                <a:lnTo>
                  <a:pt x="16351" y="53657"/>
                </a:lnTo>
                <a:lnTo>
                  <a:pt x="19174" y="53657"/>
                </a:lnTo>
                <a:lnTo>
                  <a:pt x="21855" y="53035"/>
                </a:lnTo>
                <a:lnTo>
                  <a:pt x="26906" y="50496"/>
                </a:lnTo>
                <a:lnTo>
                  <a:pt x="25952" y="43675"/>
                </a:lnTo>
                <a:lnTo>
                  <a:pt x="22090" y="46075"/>
                </a:lnTo>
                <a:close/>
              </a:path>
              <a:path w="26906" h="53657">
                <a:moveTo>
                  <a:pt x="3298" y="12103"/>
                </a:moveTo>
                <a:lnTo>
                  <a:pt x="5947" y="11534"/>
                </a:lnTo>
                <a:lnTo>
                  <a:pt x="9144" y="9791"/>
                </a:lnTo>
                <a:lnTo>
                  <a:pt x="11904" y="8585"/>
                </a:lnTo>
                <a:lnTo>
                  <a:pt x="15285" y="7545"/>
                </a:lnTo>
                <a:lnTo>
                  <a:pt x="19331" y="7279"/>
                </a:lnTo>
                <a:lnTo>
                  <a:pt x="22997" y="7519"/>
                </a:lnTo>
                <a:lnTo>
                  <a:pt x="26819" y="9208"/>
                </a:lnTo>
                <a:lnTo>
                  <a:pt x="29164" y="12344"/>
                </a:lnTo>
                <a:lnTo>
                  <a:pt x="29923" y="15227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8" y="22567"/>
                </a:lnTo>
                <a:lnTo>
                  <a:pt x="16661" y="22913"/>
                </a:lnTo>
                <a:lnTo>
                  <a:pt x="13727" y="23572"/>
                </a:lnTo>
                <a:lnTo>
                  <a:pt x="10800" y="24245"/>
                </a:lnTo>
                <a:lnTo>
                  <a:pt x="8327" y="25250"/>
                </a:lnTo>
                <a:lnTo>
                  <a:pt x="4265" y="27928"/>
                </a:lnTo>
                <a:lnTo>
                  <a:pt x="1634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6"/>
                </a:lnTo>
                <a:lnTo>
                  <a:pt x="1973" y="46940"/>
                </a:lnTo>
                <a:lnTo>
                  <a:pt x="4485" y="49758"/>
                </a:lnTo>
                <a:lnTo>
                  <a:pt x="7613" y="51995"/>
                </a:lnTo>
                <a:lnTo>
                  <a:pt x="11624" y="53329"/>
                </a:lnTo>
                <a:lnTo>
                  <a:pt x="8863" y="40906"/>
                </a:lnTo>
                <a:lnTo>
                  <a:pt x="8863" y="38353"/>
                </a:lnTo>
                <a:lnTo>
                  <a:pt x="9673" y="34429"/>
                </a:lnTo>
                <a:lnTo>
                  <a:pt x="12211" y="31496"/>
                </a:lnTo>
                <a:lnTo>
                  <a:pt x="14810" y="30073"/>
                </a:lnTo>
                <a:lnTo>
                  <a:pt x="18303" y="29249"/>
                </a:lnTo>
                <a:lnTo>
                  <a:pt x="22726" y="29033"/>
                </a:lnTo>
                <a:lnTo>
                  <a:pt x="30118" y="29033"/>
                </a:lnTo>
                <a:lnTo>
                  <a:pt x="30118" y="39397"/>
                </a:lnTo>
                <a:lnTo>
                  <a:pt x="25952" y="43675"/>
                </a:lnTo>
                <a:lnTo>
                  <a:pt x="26906" y="50496"/>
                </a:lnTo>
                <a:lnTo>
                  <a:pt x="31273" y="46446"/>
                </a:lnTo>
                <a:lnTo>
                  <a:pt x="31273" y="51335"/>
                </a:lnTo>
                <a:lnTo>
                  <a:pt x="33365" y="52909"/>
                </a:lnTo>
                <a:lnTo>
                  <a:pt x="35942" y="52959"/>
                </a:lnTo>
                <a:lnTo>
                  <a:pt x="38710" y="51335"/>
                </a:lnTo>
                <a:lnTo>
                  <a:pt x="38710" y="15356"/>
                </a:lnTo>
                <a:lnTo>
                  <a:pt x="38379" y="12700"/>
                </a:lnTo>
                <a:lnTo>
                  <a:pt x="37044" y="8143"/>
                </a:lnTo>
                <a:lnTo>
                  <a:pt x="34521" y="4701"/>
                </a:lnTo>
                <a:lnTo>
                  <a:pt x="31136" y="1993"/>
                </a:lnTo>
                <a:lnTo>
                  <a:pt x="26381" y="396"/>
                </a:lnTo>
                <a:lnTo>
                  <a:pt x="23497" y="0"/>
                </a:lnTo>
                <a:lnTo>
                  <a:pt x="20112" y="0"/>
                </a:lnTo>
                <a:lnTo>
                  <a:pt x="16513" y="180"/>
                </a:lnTo>
                <a:lnTo>
                  <a:pt x="12946" y="863"/>
                </a:lnTo>
                <a:lnTo>
                  <a:pt x="9810" y="1817"/>
                </a:lnTo>
                <a:lnTo>
                  <a:pt x="5825" y="3555"/>
                </a:lnTo>
                <a:lnTo>
                  <a:pt x="2487" y="6706"/>
                </a:lnTo>
                <a:lnTo>
                  <a:pt x="2307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7496392" y="4234831"/>
            <a:ext cx="40585" cy="52923"/>
          </a:xfrm>
          <a:custGeom>
            <a:avLst/>
            <a:gdLst/>
            <a:ahLst/>
            <a:cxnLst/>
            <a:rect l="l" t="t" r="r" b="b"/>
            <a:pathLst>
              <a:path w="40585" h="52923">
                <a:moveTo>
                  <a:pt x="5885" y="52923"/>
                </a:moveTo>
                <a:lnTo>
                  <a:pt x="8643" y="51285"/>
                </a:lnTo>
                <a:lnTo>
                  <a:pt x="8643" y="17146"/>
                </a:lnTo>
                <a:lnTo>
                  <a:pt x="11018" y="14071"/>
                </a:lnTo>
                <a:lnTo>
                  <a:pt x="13276" y="11750"/>
                </a:lnTo>
                <a:lnTo>
                  <a:pt x="17613" y="8561"/>
                </a:lnTo>
                <a:lnTo>
                  <a:pt x="21941" y="7760"/>
                </a:lnTo>
                <a:lnTo>
                  <a:pt x="25091" y="8092"/>
                </a:lnTo>
                <a:lnTo>
                  <a:pt x="27640" y="9385"/>
                </a:lnTo>
                <a:lnTo>
                  <a:pt x="30289" y="12790"/>
                </a:lnTo>
                <a:lnTo>
                  <a:pt x="31319" y="15966"/>
                </a:lnTo>
                <a:lnTo>
                  <a:pt x="31941" y="19889"/>
                </a:lnTo>
                <a:lnTo>
                  <a:pt x="31941" y="51285"/>
                </a:lnTo>
                <a:lnTo>
                  <a:pt x="32161" y="52019"/>
                </a:lnTo>
                <a:lnTo>
                  <a:pt x="34714" y="52923"/>
                </a:lnTo>
                <a:lnTo>
                  <a:pt x="37824" y="52923"/>
                </a:lnTo>
                <a:lnTo>
                  <a:pt x="40585" y="51285"/>
                </a:lnTo>
                <a:lnTo>
                  <a:pt x="40585" y="18021"/>
                </a:lnTo>
                <a:lnTo>
                  <a:pt x="40300" y="15036"/>
                </a:lnTo>
                <a:lnTo>
                  <a:pt x="39149" y="10083"/>
                </a:lnTo>
                <a:lnTo>
                  <a:pt x="36870" y="6073"/>
                </a:lnTo>
                <a:lnTo>
                  <a:pt x="33807" y="2768"/>
                </a:lnTo>
                <a:lnTo>
                  <a:pt x="29516" y="561"/>
                </a:lnTo>
                <a:lnTo>
                  <a:pt x="26866" y="0"/>
                </a:lnTo>
                <a:lnTo>
                  <a:pt x="21033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3" y="3571"/>
                </a:lnTo>
                <a:lnTo>
                  <a:pt x="10457" y="5831"/>
                </a:lnTo>
                <a:lnTo>
                  <a:pt x="7793" y="8902"/>
                </a:lnTo>
                <a:lnTo>
                  <a:pt x="7793" y="2440"/>
                </a:lnTo>
                <a:lnTo>
                  <a:pt x="5835" y="838"/>
                </a:lnTo>
                <a:lnTo>
                  <a:pt x="3124" y="751"/>
                </a:lnTo>
                <a:lnTo>
                  <a:pt x="0" y="2440"/>
                </a:lnTo>
                <a:lnTo>
                  <a:pt x="0" y="51285"/>
                </a:lnTo>
                <a:lnTo>
                  <a:pt x="182" y="52019"/>
                </a:lnTo>
                <a:lnTo>
                  <a:pt x="2757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7554085" y="4263774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65" y="21233"/>
                </a:lnTo>
                <a:lnTo>
                  <a:pt x="12758" y="24027"/>
                </a:lnTo>
                <a:lnTo>
                  <a:pt x="12329" y="12852"/>
                </a:lnTo>
                <a:lnTo>
                  <a:pt x="10504" y="9194"/>
                </a:lnTo>
                <a:lnTo>
                  <a:pt x="9499" y="4748"/>
                </a:lnTo>
                <a:lnTo>
                  <a:pt x="8945" y="0"/>
                </a:lnTo>
                <a:close/>
              </a:path>
              <a:path w="12758" h="75653">
                <a:moveTo>
                  <a:pt x="43350" y="-49935"/>
                </a:moveTo>
                <a:lnTo>
                  <a:pt x="43120" y="-50673"/>
                </a:lnTo>
                <a:lnTo>
                  <a:pt x="40546" y="-51626"/>
                </a:lnTo>
                <a:lnTo>
                  <a:pt x="37431" y="-51626"/>
                </a:lnTo>
                <a:lnTo>
                  <a:pt x="34660" y="-49935"/>
                </a:lnTo>
                <a:lnTo>
                  <a:pt x="34660" y="-21563"/>
                </a:lnTo>
                <a:lnTo>
                  <a:pt x="32431" y="-23978"/>
                </a:lnTo>
                <a:lnTo>
                  <a:pt x="27881" y="-27075"/>
                </a:lnTo>
                <a:lnTo>
                  <a:pt x="23078" y="-28943"/>
                </a:lnTo>
                <a:lnTo>
                  <a:pt x="17002" y="-28943"/>
                </a:lnTo>
                <a:lnTo>
                  <a:pt x="14071" y="-28295"/>
                </a:lnTo>
                <a:lnTo>
                  <a:pt x="11544" y="-27014"/>
                </a:lnTo>
                <a:lnTo>
                  <a:pt x="6885" y="-23900"/>
                </a:lnTo>
                <a:lnTo>
                  <a:pt x="3465" y="-19126"/>
                </a:lnTo>
                <a:lnTo>
                  <a:pt x="2180" y="-16231"/>
                </a:lnTo>
                <a:lnTo>
                  <a:pt x="1299" y="-12851"/>
                </a:lnTo>
                <a:lnTo>
                  <a:pt x="427" y="-9474"/>
                </a:lnTo>
                <a:lnTo>
                  <a:pt x="0" y="-5676"/>
                </a:lnTo>
                <a:lnTo>
                  <a:pt x="0" y="2056"/>
                </a:lnTo>
                <a:lnTo>
                  <a:pt x="341" y="5436"/>
                </a:lnTo>
                <a:lnTo>
                  <a:pt x="1050" y="8637"/>
                </a:lnTo>
                <a:lnTo>
                  <a:pt x="1742" y="11837"/>
                </a:lnTo>
                <a:lnTo>
                  <a:pt x="2843" y="14630"/>
                </a:lnTo>
                <a:lnTo>
                  <a:pt x="4362" y="16992"/>
                </a:lnTo>
                <a:lnTo>
                  <a:pt x="7865" y="21233"/>
                </a:lnTo>
                <a:lnTo>
                  <a:pt x="8945" y="0"/>
                </a:lnTo>
                <a:lnTo>
                  <a:pt x="8945" y="-4776"/>
                </a:lnTo>
                <a:lnTo>
                  <a:pt x="9607" y="-9295"/>
                </a:lnTo>
                <a:lnTo>
                  <a:pt x="10749" y="-13549"/>
                </a:lnTo>
                <a:lnTo>
                  <a:pt x="12660" y="-17095"/>
                </a:lnTo>
                <a:lnTo>
                  <a:pt x="15454" y="-19608"/>
                </a:lnTo>
                <a:lnTo>
                  <a:pt x="18849" y="-21247"/>
                </a:lnTo>
                <a:lnTo>
                  <a:pt x="23421" y="-21247"/>
                </a:lnTo>
                <a:lnTo>
                  <a:pt x="27881" y="-18870"/>
                </a:lnTo>
                <a:lnTo>
                  <a:pt x="32334" y="-15011"/>
                </a:lnTo>
                <a:lnTo>
                  <a:pt x="34660" y="-12012"/>
                </a:lnTo>
                <a:lnTo>
                  <a:pt x="34660" y="7517"/>
                </a:lnTo>
                <a:lnTo>
                  <a:pt x="32014" y="10782"/>
                </a:lnTo>
                <a:lnTo>
                  <a:pt x="28399" y="14184"/>
                </a:lnTo>
                <a:lnTo>
                  <a:pt x="25077" y="16268"/>
                </a:lnTo>
                <a:lnTo>
                  <a:pt x="21830" y="17067"/>
                </a:lnTo>
                <a:lnTo>
                  <a:pt x="18406" y="17067"/>
                </a:lnTo>
                <a:lnTo>
                  <a:pt x="15025" y="15419"/>
                </a:lnTo>
                <a:lnTo>
                  <a:pt x="12329" y="12852"/>
                </a:lnTo>
                <a:lnTo>
                  <a:pt x="12758" y="24027"/>
                </a:lnTo>
                <a:lnTo>
                  <a:pt x="15702" y="24725"/>
                </a:lnTo>
                <a:lnTo>
                  <a:pt x="22344" y="24725"/>
                </a:lnTo>
                <a:lnTo>
                  <a:pt x="25260" y="23940"/>
                </a:lnTo>
                <a:lnTo>
                  <a:pt x="27932" y="22388"/>
                </a:lnTo>
                <a:lnTo>
                  <a:pt x="30607" y="20840"/>
                </a:lnTo>
                <a:lnTo>
                  <a:pt x="33177" y="18670"/>
                </a:lnTo>
                <a:lnTo>
                  <a:pt x="35653" y="15876"/>
                </a:lnTo>
                <a:lnTo>
                  <a:pt x="35653" y="22338"/>
                </a:lnTo>
                <a:lnTo>
                  <a:pt x="37274" y="23839"/>
                </a:lnTo>
                <a:lnTo>
                  <a:pt x="40286" y="24015"/>
                </a:lnTo>
                <a:lnTo>
                  <a:pt x="43350" y="22338"/>
                </a:lnTo>
                <a:lnTo>
                  <a:pt x="43350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7640265" y="4222548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3" y="1703"/>
                </a:moveTo>
                <a:lnTo>
                  <a:pt x="16755" y="990"/>
                </a:lnTo>
                <a:lnTo>
                  <a:pt x="14202" y="0"/>
                </a:lnTo>
                <a:lnTo>
                  <a:pt x="11088" y="0"/>
                </a:lnTo>
                <a:lnTo>
                  <a:pt x="8319" y="1703"/>
                </a:lnTo>
                <a:lnTo>
                  <a:pt x="8319" y="13309"/>
                </a:lnTo>
                <a:lnTo>
                  <a:pt x="1775" y="13309"/>
                </a:lnTo>
                <a:lnTo>
                  <a:pt x="327" y="14465"/>
                </a:lnTo>
                <a:lnTo>
                  <a:pt x="0" y="17057"/>
                </a:lnTo>
                <a:lnTo>
                  <a:pt x="1724" y="20750"/>
                </a:lnTo>
                <a:lnTo>
                  <a:pt x="8319" y="20750"/>
                </a:lnTo>
                <a:lnTo>
                  <a:pt x="8319" y="52106"/>
                </a:lnTo>
                <a:lnTo>
                  <a:pt x="9083" y="56641"/>
                </a:lnTo>
                <a:lnTo>
                  <a:pt x="10403" y="60440"/>
                </a:lnTo>
                <a:lnTo>
                  <a:pt x="12636" y="63158"/>
                </a:lnTo>
                <a:lnTo>
                  <a:pt x="15811" y="64832"/>
                </a:lnTo>
                <a:lnTo>
                  <a:pt x="19659" y="65836"/>
                </a:lnTo>
                <a:lnTo>
                  <a:pt x="24502" y="65671"/>
                </a:lnTo>
                <a:lnTo>
                  <a:pt x="27492" y="65098"/>
                </a:lnTo>
                <a:lnTo>
                  <a:pt x="30445" y="63093"/>
                </a:lnTo>
                <a:lnTo>
                  <a:pt x="30791" y="59983"/>
                </a:lnTo>
                <a:lnTo>
                  <a:pt x="30791" y="59320"/>
                </a:lnTo>
                <a:lnTo>
                  <a:pt x="28997" y="56757"/>
                </a:lnTo>
                <a:lnTo>
                  <a:pt x="26341" y="57783"/>
                </a:lnTo>
                <a:lnTo>
                  <a:pt x="23554" y="58179"/>
                </a:lnTo>
                <a:lnTo>
                  <a:pt x="19364" y="57326"/>
                </a:lnTo>
                <a:lnTo>
                  <a:pt x="17442" y="53898"/>
                </a:lnTo>
                <a:lnTo>
                  <a:pt x="16963" y="51347"/>
                </a:lnTo>
                <a:lnTo>
                  <a:pt x="16963" y="20750"/>
                </a:lnTo>
                <a:lnTo>
                  <a:pt x="29058" y="20750"/>
                </a:lnTo>
                <a:lnTo>
                  <a:pt x="30628" y="19302"/>
                </a:lnTo>
                <a:lnTo>
                  <a:pt x="30791" y="16369"/>
                </a:lnTo>
                <a:lnTo>
                  <a:pt x="29058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7687001" y="4234835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1" y="52919"/>
                </a:moveTo>
                <a:lnTo>
                  <a:pt x="8639" y="51281"/>
                </a:lnTo>
                <a:lnTo>
                  <a:pt x="8639" y="19151"/>
                </a:lnTo>
                <a:lnTo>
                  <a:pt x="10968" y="15480"/>
                </a:lnTo>
                <a:lnTo>
                  <a:pt x="12992" y="12736"/>
                </a:lnTo>
                <a:lnTo>
                  <a:pt x="15821" y="9968"/>
                </a:lnTo>
                <a:lnTo>
                  <a:pt x="19230" y="8470"/>
                </a:lnTo>
                <a:lnTo>
                  <a:pt x="22150" y="8675"/>
                </a:lnTo>
                <a:lnTo>
                  <a:pt x="24806" y="9474"/>
                </a:lnTo>
                <a:lnTo>
                  <a:pt x="27456" y="8192"/>
                </a:lnTo>
                <a:lnTo>
                  <a:pt x="27518" y="3671"/>
                </a:lnTo>
                <a:lnTo>
                  <a:pt x="25238" y="687"/>
                </a:lnTo>
                <a:lnTo>
                  <a:pt x="22222" y="90"/>
                </a:lnTo>
                <a:lnTo>
                  <a:pt x="19659" y="0"/>
                </a:lnTo>
                <a:lnTo>
                  <a:pt x="16671" y="673"/>
                </a:lnTo>
                <a:lnTo>
                  <a:pt x="13639" y="2576"/>
                </a:lnTo>
                <a:lnTo>
                  <a:pt x="10309" y="5993"/>
                </a:lnTo>
                <a:lnTo>
                  <a:pt x="7807" y="9550"/>
                </a:lnTo>
                <a:lnTo>
                  <a:pt x="7807" y="2437"/>
                </a:lnTo>
                <a:lnTo>
                  <a:pt x="5831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7725470" y="4234831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89" y="46075"/>
                </a:moveTo>
                <a:lnTo>
                  <a:pt x="17701" y="46673"/>
                </a:lnTo>
                <a:lnTo>
                  <a:pt x="14917" y="46673"/>
                </a:lnTo>
                <a:lnTo>
                  <a:pt x="11191" y="44413"/>
                </a:lnTo>
                <a:lnTo>
                  <a:pt x="8862" y="40906"/>
                </a:lnTo>
                <a:lnTo>
                  <a:pt x="11620" y="53329"/>
                </a:lnTo>
                <a:lnTo>
                  <a:pt x="16351" y="53657"/>
                </a:lnTo>
                <a:lnTo>
                  <a:pt x="19173" y="53657"/>
                </a:lnTo>
                <a:lnTo>
                  <a:pt x="21855" y="53035"/>
                </a:lnTo>
                <a:lnTo>
                  <a:pt x="26906" y="50496"/>
                </a:lnTo>
                <a:lnTo>
                  <a:pt x="25948" y="43675"/>
                </a:lnTo>
                <a:lnTo>
                  <a:pt x="22089" y="46075"/>
                </a:lnTo>
                <a:close/>
              </a:path>
              <a:path w="26906" h="53657">
                <a:moveTo>
                  <a:pt x="3296" y="12103"/>
                </a:moveTo>
                <a:lnTo>
                  <a:pt x="5946" y="11534"/>
                </a:lnTo>
                <a:lnTo>
                  <a:pt x="9144" y="9791"/>
                </a:lnTo>
                <a:lnTo>
                  <a:pt x="11904" y="8585"/>
                </a:lnTo>
                <a:lnTo>
                  <a:pt x="15284" y="7545"/>
                </a:lnTo>
                <a:lnTo>
                  <a:pt x="19328" y="7279"/>
                </a:lnTo>
                <a:lnTo>
                  <a:pt x="22995" y="7519"/>
                </a:lnTo>
                <a:lnTo>
                  <a:pt x="26819" y="9208"/>
                </a:lnTo>
                <a:lnTo>
                  <a:pt x="29163" y="12344"/>
                </a:lnTo>
                <a:lnTo>
                  <a:pt x="29918" y="15227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4" y="22567"/>
                </a:lnTo>
                <a:lnTo>
                  <a:pt x="16656" y="22913"/>
                </a:lnTo>
                <a:lnTo>
                  <a:pt x="13726" y="23572"/>
                </a:lnTo>
                <a:lnTo>
                  <a:pt x="10798" y="24245"/>
                </a:lnTo>
                <a:lnTo>
                  <a:pt x="8322" y="25250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6"/>
                </a:lnTo>
                <a:lnTo>
                  <a:pt x="1972" y="46940"/>
                </a:lnTo>
                <a:lnTo>
                  <a:pt x="4485" y="49758"/>
                </a:lnTo>
                <a:lnTo>
                  <a:pt x="7613" y="51995"/>
                </a:lnTo>
                <a:lnTo>
                  <a:pt x="11620" y="53329"/>
                </a:lnTo>
                <a:lnTo>
                  <a:pt x="8862" y="40906"/>
                </a:lnTo>
                <a:lnTo>
                  <a:pt x="8862" y="38353"/>
                </a:lnTo>
                <a:lnTo>
                  <a:pt x="9672" y="34429"/>
                </a:lnTo>
                <a:lnTo>
                  <a:pt x="12211" y="31496"/>
                </a:lnTo>
                <a:lnTo>
                  <a:pt x="14809" y="30073"/>
                </a:lnTo>
                <a:lnTo>
                  <a:pt x="18301" y="29249"/>
                </a:lnTo>
                <a:lnTo>
                  <a:pt x="22726" y="29033"/>
                </a:lnTo>
                <a:lnTo>
                  <a:pt x="30116" y="29033"/>
                </a:lnTo>
                <a:lnTo>
                  <a:pt x="30116" y="39397"/>
                </a:lnTo>
                <a:lnTo>
                  <a:pt x="25948" y="43675"/>
                </a:lnTo>
                <a:lnTo>
                  <a:pt x="26906" y="50496"/>
                </a:lnTo>
                <a:lnTo>
                  <a:pt x="31268" y="46446"/>
                </a:lnTo>
                <a:lnTo>
                  <a:pt x="31268" y="51335"/>
                </a:lnTo>
                <a:lnTo>
                  <a:pt x="33364" y="52909"/>
                </a:lnTo>
                <a:lnTo>
                  <a:pt x="35942" y="52959"/>
                </a:lnTo>
                <a:lnTo>
                  <a:pt x="38710" y="51335"/>
                </a:lnTo>
                <a:lnTo>
                  <a:pt x="38710" y="15356"/>
                </a:lnTo>
                <a:lnTo>
                  <a:pt x="38379" y="12700"/>
                </a:lnTo>
                <a:lnTo>
                  <a:pt x="37043" y="8143"/>
                </a:lnTo>
                <a:lnTo>
                  <a:pt x="34516" y="4701"/>
                </a:lnTo>
                <a:lnTo>
                  <a:pt x="31135" y="1993"/>
                </a:lnTo>
                <a:lnTo>
                  <a:pt x="26380" y="396"/>
                </a:lnTo>
                <a:lnTo>
                  <a:pt x="23496" y="0"/>
                </a:lnTo>
                <a:lnTo>
                  <a:pt x="20112" y="0"/>
                </a:lnTo>
                <a:lnTo>
                  <a:pt x="16512" y="180"/>
                </a:lnTo>
                <a:lnTo>
                  <a:pt x="12941" y="863"/>
                </a:lnTo>
                <a:lnTo>
                  <a:pt x="9805" y="1817"/>
                </a:lnTo>
                <a:lnTo>
                  <a:pt x="5824" y="3555"/>
                </a:lnTo>
                <a:lnTo>
                  <a:pt x="2486" y="6706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7781457" y="4263774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8945" y="0"/>
                </a:moveTo>
                <a:lnTo>
                  <a:pt x="7870" y="21233"/>
                </a:lnTo>
                <a:lnTo>
                  <a:pt x="12762" y="24027"/>
                </a:lnTo>
                <a:lnTo>
                  <a:pt x="12330" y="12852"/>
                </a:lnTo>
                <a:lnTo>
                  <a:pt x="10504" y="9194"/>
                </a:lnTo>
                <a:lnTo>
                  <a:pt x="9497" y="4748"/>
                </a:lnTo>
                <a:lnTo>
                  <a:pt x="8945" y="0"/>
                </a:lnTo>
                <a:close/>
              </a:path>
              <a:path w="12762" h="75653">
                <a:moveTo>
                  <a:pt x="43365" y="-49935"/>
                </a:moveTo>
                <a:lnTo>
                  <a:pt x="43120" y="-50673"/>
                </a:lnTo>
                <a:lnTo>
                  <a:pt x="40547" y="-51626"/>
                </a:lnTo>
                <a:lnTo>
                  <a:pt x="37447" y="-51626"/>
                </a:lnTo>
                <a:lnTo>
                  <a:pt x="34664" y="-49935"/>
                </a:lnTo>
                <a:lnTo>
                  <a:pt x="34664" y="-21563"/>
                </a:lnTo>
                <a:lnTo>
                  <a:pt x="32431" y="-23978"/>
                </a:lnTo>
                <a:lnTo>
                  <a:pt x="27885" y="-27075"/>
                </a:lnTo>
                <a:lnTo>
                  <a:pt x="23079" y="-28943"/>
                </a:lnTo>
                <a:lnTo>
                  <a:pt x="17014" y="-28943"/>
                </a:lnTo>
                <a:lnTo>
                  <a:pt x="14069" y="-28295"/>
                </a:lnTo>
                <a:lnTo>
                  <a:pt x="11545" y="-27014"/>
                </a:lnTo>
                <a:lnTo>
                  <a:pt x="6889" y="-23900"/>
                </a:lnTo>
                <a:lnTo>
                  <a:pt x="3470" y="-19126"/>
                </a:lnTo>
                <a:lnTo>
                  <a:pt x="2181" y="-16231"/>
                </a:lnTo>
                <a:lnTo>
                  <a:pt x="1310" y="-12851"/>
                </a:lnTo>
                <a:lnTo>
                  <a:pt x="439" y="-9474"/>
                </a:lnTo>
                <a:lnTo>
                  <a:pt x="0" y="-5676"/>
                </a:lnTo>
                <a:lnTo>
                  <a:pt x="0" y="2056"/>
                </a:lnTo>
                <a:lnTo>
                  <a:pt x="341" y="5436"/>
                </a:lnTo>
                <a:lnTo>
                  <a:pt x="1055" y="8637"/>
                </a:lnTo>
                <a:lnTo>
                  <a:pt x="1738" y="11837"/>
                </a:lnTo>
                <a:lnTo>
                  <a:pt x="2854" y="14630"/>
                </a:lnTo>
                <a:lnTo>
                  <a:pt x="4363" y="16992"/>
                </a:lnTo>
                <a:lnTo>
                  <a:pt x="7870" y="21233"/>
                </a:lnTo>
                <a:lnTo>
                  <a:pt x="8945" y="0"/>
                </a:lnTo>
                <a:lnTo>
                  <a:pt x="8945" y="-4776"/>
                </a:lnTo>
                <a:lnTo>
                  <a:pt x="9608" y="-9295"/>
                </a:lnTo>
                <a:lnTo>
                  <a:pt x="10749" y="-13549"/>
                </a:lnTo>
                <a:lnTo>
                  <a:pt x="12660" y="-17095"/>
                </a:lnTo>
                <a:lnTo>
                  <a:pt x="15458" y="-19608"/>
                </a:lnTo>
                <a:lnTo>
                  <a:pt x="18853" y="-21247"/>
                </a:lnTo>
                <a:lnTo>
                  <a:pt x="23425" y="-21247"/>
                </a:lnTo>
                <a:lnTo>
                  <a:pt x="27885" y="-18870"/>
                </a:lnTo>
                <a:lnTo>
                  <a:pt x="32331" y="-15011"/>
                </a:lnTo>
                <a:lnTo>
                  <a:pt x="34664" y="-12012"/>
                </a:lnTo>
                <a:lnTo>
                  <a:pt x="34664" y="7517"/>
                </a:lnTo>
                <a:lnTo>
                  <a:pt x="32014" y="10782"/>
                </a:lnTo>
                <a:lnTo>
                  <a:pt x="28399" y="14184"/>
                </a:lnTo>
                <a:lnTo>
                  <a:pt x="25077" y="16268"/>
                </a:lnTo>
                <a:lnTo>
                  <a:pt x="21845" y="17067"/>
                </a:lnTo>
                <a:lnTo>
                  <a:pt x="18421" y="17067"/>
                </a:lnTo>
                <a:lnTo>
                  <a:pt x="15026" y="15419"/>
                </a:lnTo>
                <a:lnTo>
                  <a:pt x="12330" y="12852"/>
                </a:lnTo>
                <a:lnTo>
                  <a:pt x="12762" y="24027"/>
                </a:lnTo>
                <a:lnTo>
                  <a:pt x="15713" y="24725"/>
                </a:lnTo>
                <a:lnTo>
                  <a:pt x="22345" y="24725"/>
                </a:lnTo>
                <a:lnTo>
                  <a:pt x="25261" y="23940"/>
                </a:lnTo>
                <a:lnTo>
                  <a:pt x="27932" y="22388"/>
                </a:lnTo>
                <a:lnTo>
                  <a:pt x="30606" y="20840"/>
                </a:lnTo>
                <a:lnTo>
                  <a:pt x="33181" y="18670"/>
                </a:lnTo>
                <a:lnTo>
                  <a:pt x="35669" y="15876"/>
                </a:lnTo>
                <a:lnTo>
                  <a:pt x="35669" y="22338"/>
                </a:lnTo>
                <a:lnTo>
                  <a:pt x="37274" y="23839"/>
                </a:lnTo>
                <a:lnTo>
                  <a:pt x="40290" y="24015"/>
                </a:lnTo>
                <a:lnTo>
                  <a:pt x="43365" y="22338"/>
                </a:lnTo>
                <a:lnTo>
                  <a:pt x="43365" y="-499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7844072" y="4215466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1"/>
                </a:moveTo>
                <a:lnTo>
                  <a:pt x="367" y="8888"/>
                </a:lnTo>
                <a:lnTo>
                  <a:pt x="3272" y="10742"/>
                </a:lnTo>
                <a:lnTo>
                  <a:pt x="7354" y="10742"/>
                </a:lnTo>
                <a:lnTo>
                  <a:pt x="10292" y="8837"/>
                </a:lnTo>
                <a:lnTo>
                  <a:pt x="10678" y="5307"/>
                </a:lnTo>
                <a:lnTo>
                  <a:pt x="10307" y="1854"/>
                </a:lnTo>
                <a:lnTo>
                  <a:pt x="7411" y="0"/>
                </a:lnTo>
                <a:lnTo>
                  <a:pt x="3319" y="0"/>
                </a:lnTo>
                <a:lnTo>
                  <a:pt x="380" y="1889"/>
                </a:lnTo>
                <a:lnTo>
                  <a:pt x="0" y="5421"/>
                </a:lnTo>
                <a:close/>
              </a:path>
              <a:path w="10678" h="72288">
                <a:moveTo>
                  <a:pt x="1234" y="71384"/>
                </a:moveTo>
                <a:lnTo>
                  <a:pt x="3808" y="72288"/>
                </a:lnTo>
                <a:lnTo>
                  <a:pt x="6922" y="72288"/>
                </a:lnTo>
                <a:lnTo>
                  <a:pt x="9683" y="70650"/>
                </a:lnTo>
                <a:lnTo>
                  <a:pt x="9683" y="21805"/>
                </a:lnTo>
                <a:lnTo>
                  <a:pt x="9475" y="21107"/>
                </a:lnTo>
                <a:lnTo>
                  <a:pt x="6922" y="20153"/>
                </a:lnTo>
                <a:lnTo>
                  <a:pt x="3808" y="20153"/>
                </a:lnTo>
                <a:lnTo>
                  <a:pt x="1040" y="21805"/>
                </a:lnTo>
                <a:lnTo>
                  <a:pt x="1040" y="70650"/>
                </a:lnTo>
                <a:lnTo>
                  <a:pt x="1234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7873916" y="4234831"/>
            <a:ext cx="40586" cy="52923"/>
          </a:xfrm>
          <a:custGeom>
            <a:avLst/>
            <a:gdLst/>
            <a:ahLst/>
            <a:cxnLst/>
            <a:rect l="l" t="t" r="r" b="b"/>
            <a:pathLst>
              <a:path w="40586" h="52923">
                <a:moveTo>
                  <a:pt x="5886" y="52923"/>
                </a:moveTo>
                <a:lnTo>
                  <a:pt x="8655" y="51285"/>
                </a:lnTo>
                <a:lnTo>
                  <a:pt x="8655" y="17146"/>
                </a:lnTo>
                <a:lnTo>
                  <a:pt x="11023" y="14071"/>
                </a:lnTo>
                <a:lnTo>
                  <a:pt x="13288" y="11750"/>
                </a:lnTo>
                <a:lnTo>
                  <a:pt x="17618" y="8561"/>
                </a:lnTo>
                <a:lnTo>
                  <a:pt x="21941" y="7760"/>
                </a:lnTo>
                <a:lnTo>
                  <a:pt x="25095" y="8092"/>
                </a:lnTo>
                <a:lnTo>
                  <a:pt x="27641" y="9385"/>
                </a:lnTo>
                <a:lnTo>
                  <a:pt x="30290" y="12790"/>
                </a:lnTo>
                <a:lnTo>
                  <a:pt x="31320" y="15966"/>
                </a:lnTo>
                <a:lnTo>
                  <a:pt x="31946" y="19889"/>
                </a:lnTo>
                <a:lnTo>
                  <a:pt x="31946" y="51285"/>
                </a:lnTo>
                <a:lnTo>
                  <a:pt x="32166" y="52019"/>
                </a:lnTo>
                <a:lnTo>
                  <a:pt x="34715" y="52923"/>
                </a:lnTo>
                <a:lnTo>
                  <a:pt x="37829" y="52923"/>
                </a:lnTo>
                <a:lnTo>
                  <a:pt x="40586" y="51285"/>
                </a:lnTo>
                <a:lnTo>
                  <a:pt x="40586" y="18021"/>
                </a:lnTo>
                <a:lnTo>
                  <a:pt x="40305" y="15036"/>
                </a:lnTo>
                <a:lnTo>
                  <a:pt x="39154" y="10083"/>
                </a:lnTo>
                <a:lnTo>
                  <a:pt x="36871" y="6073"/>
                </a:lnTo>
                <a:lnTo>
                  <a:pt x="33807" y="2768"/>
                </a:lnTo>
                <a:lnTo>
                  <a:pt x="29516" y="561"/>
                </a:lnTo>
                <a:lnTo>
                  <a:pt x="26870" y="0"/>
                </a:lnTo>
                <a:lnTo>
                  <a:pt x="21035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3" y="3571"/>
                </a:lnTo>
                <a:lnTo>
                  <a:pt x="10454" y="5831"/>
                </a:lnTo>
                <a:lnTo>
                  <a:pt x="7809" y="8902"/>
                </a:lnTo>
                <a:lnTo>
                  <a:pt x="7809" y="2440"/>
                </a:lnTo>
                <a:lnTo>
                  <a:pt x="5849" y="838"/>
                </a:lnTo>
                <a:lnTo>
                  <a:pt x="3128" y="751"/>
                </a:lnTo>
                <a:lnTo>
                  <a:pt x="0" y="2440"/>
                </a:lnTo>
                <a:lnTo>
                  <a:pt x="0" y="51285"/>
                </a:lnTo>
                <a:lnTo>
                  <a:pt x="184" y="52019"/>
                </a:lnTo>
                <a:lnTo>
                  <a:pt x="2760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7929356" y="4234943"/>
            <a:ext cx="44632" cy="54648"/>
          </a:xfrm>
          <a:custGeom>
            <a:avLst/>
            <a:gdLst/>
            <a:ahLst/>
            <a:cxnLst/>
            <a:rect l="l" t="t" r="r" b="b"/>
            <a:pathLst>
              <a:path w="44632" h="54648">
                <a:moveTo>
                  <a:pt x="9475" y="36233"/>
                </a:moveTo>
                <a:lnTo>
                  <a:pt x="9169" y="54648"/>
                </a:lnTo>
                <a:lnTo>
                  <a:pt x="11292" y="51562"/>
                </a:lnTo>
                <a:lnTo>
                  <a:pt x="10043" y="39650"/>
                </a:lnTo>
                <a:lnTo>
                  <a:pt x="9475" y="36233"/>
                </a:lnTo>
                <a:close/>
              </a:path>
              <a:path w="44632" h="54648">
                <a:moveTo>
                  <a:pt x="417" y="55727"/>
                </a:moveTo>
                <a:lnTo>
                  <a:pt x="0" y="59194"/>
                </a:lnTo>
                <a:lnTo>
                  <a:pt x="380" y="62826"/>
                </a:lnTo>
                <a:lnTo>
                  <a:pt x="1915" y="66041"/>
                </a:lnTo>
                <a:lnTo>
                  <a:pt x="4866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12" y="71996"/>
                </a:lnTo>
                <a:lnTo>
                  <a:pt x="17358" y="72327"/>
                </a:lnTo>
                <a:lnTo>
                  <a:pt x="25102" y="72327"/>
                </a:lnTo>
                <a:lnTo>
                  <a:pt x="28525" y="71884"/>
                </a:lnTo>
                <a:lnTo>
                  <a:pt x="31417" y="71005"/>
                </a:lnTo>
                <a:lnTo>
                  <a:pt x="34321" y="70106"/>
                </a:lnTo>
                <a:lnTo>
                  <a:pt x="38562" y="67373"/>
                </a:lnTo>
                <a:lnTo>
                  <a:pt x="41824" y="64047"/>
                </a:lnTo>
                <a:lnTo>
                  <a:pt x="43638" y="59997"/>
                </a:lnTo>
                <a:lnTo>
                  <a:pt x="44103" y="55615"/>
                </a:lnTo>
                <a:lnTo>
                  <a:pt x="43685" y="51602"/>
                </a:lnTo>
                <a:lnTo>
                  <a:pt x="42094" y="48387"/>
                </a:lnTo>
                <a:lnTo>
                  <a:pt x="39535" y="45924"/>
                </a:lnTo>
                <a:lnTo>
                  <a:pt x="36417" y="43981"/>
                </a:lnTo>
                <a:lnTo>
                  <a:pt x="32496" y="42788"/>
                </a:lnTo>
                <a:lnTo>
                  <a:pt x="28022" y="42382"/>
                </a:lnTo>
                <a:lnTo>
                  <a:pt x="15717" y="41835"/>
                </a:lnTo>
                <a:lnTo>
                  <a:pt x="13830" y="41760"/>
                </a:lnTo>
                <a:lnTo>
                  <a:pt x="10043" y="39650"/>
                </a:lnTo>
                <a:lnTo>
                  <a:pt x="11292" y="51562"/>
                </a:lnTo>
                <a:lnTo>
                  <a:pt x="14036" y="48999"/>
                </a:lnTo>
                <a:lnTo>
                  <a:pt x="26243" y="49430"/>
                </a:lnTo>
                <a:lnTo>
                  <a:pt x="29066" y="49507"/>
                </a:lnTo>
                <a:lnTo>
                  <a:pt x="31319" y="50104"/>
                </a:lnTo>
                <a:lnTo>
                  <a:pt x="34627" y="52390"/>
                </a:lnTo>
                <a:lnTo>
                  <a:pt x="35452" y="56109"/>
                </a:lnTo>
                <a:lnTo>
                  <a:pt x="35452" y="57340"/>
                </a:lnTo>
                <a:lnTo>
                  <a:pt x="34272" y="60746"/>
                </a:lnTo>
                <a:lnTo>
                  <a:pt x="31344" y="63489"/>
                </a:lnTo>
                <a:lnTo>
                  <a:pt x="28158" y="64706"/>
                </a:lnTo>
                <a:lnTo>
                  <a:pt x="24198" y="65493"/>
                </a:lnTo>
                <a:lnTo>
                  <a:pt x="17456" y="65493"/>
                </a:lnTo>
                <a:lnTo>
                  <a:pt x="14244" y="64885"/>
                </a:lnTo>
                <a:lnTo>
                  <a:pt x="11951" y="63680"/>
                </a:lnTo>
                <a:lnTo>
                  <a:pt x="8484" y="60681"/>
                </a:lnTo>
                <a:lnTo>
                  <a:pt x="8484" y="57570"/>
                </a:lnTo>
                <a:lnTo>
                  <a:pt x="9169" y="54648"/>
                </a:lnTo>
                <a:lnTo>
                  <a:pt x="9475" y="36233"/>
                </a:lnTo>
                <a:lnTo>
                  <a:pt x="10998" y="32881"/>
                </a:lnTo>
                <a:lnTo>
                  <a:pt x="13914" y="33681"/>
                </a:lnTo>
                <a:lnTo>
                  <a:pt x="15458" y="27190"/>
                </a:lnTo>
                <a:lnTo>
                  <a:pt x="11940" y="23496"/>
                </a:lnTo>
                <a:lnTo>
                  <a:pt x="11043" y="20954"/>
                </a:lnTo>
                <a:lnTo>
                  <a:pt x="11043" y="17744"/>
                </a:lnTo>
                <a:lnTo>
                  <a:pt x="11253" y="14911"/>
                </a:lnTo>
                <a:lnTo>
                  <a:pt x="9561" y="3200"/>
                </a:lnTo>
                <a:lnTo>
                  <a:pt x="6353" y="6238"/>
                </a:lnTo>
                <a:lnTo>
                  <a:pt x="4193" y="10299"/>
                </a:lnTo>
                <a:lnTo>
                  <a:pt x="2821" y="15011"/>
                </a:lnTo>
                <a:lnTo>
                  <a:pt x="2821" y="17793"/>
                </a:lnTo>
                <a:lnTo>
                  <a:pt x="3153" y="22226"/>
                </a:lnTo>
                <a:lnTo>
                  <a:pt x="4401" y="25591"/>
                </a:lnTo>
                <a:lnTo>
                  <a:pt x="6339" y="28425"/>
                </a:lnTo>
                <a:lnTo>
                  <a:pt x="3963" y="31370"/>
                </a:lnTo>
                <a:lnTo>
                  <a:pt x="2221" y="34837"/>
                </a:lnTo>
                <a:lnTo>
                  <a:pt x="1777" y="39016"/>
                </a:lnTo>
                <a:lnTo>
                  <a:pt x="2195" y="42090"/>
                </a:lnTo>
                <a:lnTo>
                  <a:pt x="3826" y="44833"/>
                </a:lnTo>
                <a:lnTo>
                  <a:pt x="6818" y="46875"/>
                </a:lnTo>
                <a:lnTo>
                  <a:pt x="3851" y="49618"/>
                </a:lnTo>
                <a:lnTo>
                  <a:pt x="1705" y="52527"/>
                </a:lnTo>
                <a:lnTo>
                  <a:pt x="417" y="55727"/>
                </a:lnTo>
                <a:close/>
              </a:path>
              <a:path w="44632" h="54648">
                <a:moveTo>
                  <a:pt x="14306" y="9083"/>
                </a:moveTo>
                <a:lnTo>
                  <a:pt x="17813" y="7127"/>
                </a:lnTo>
                <a:lnTo>
                  <a:pt x="20948" y="6832"/>
                </a:lnTo>
                <a:lnTo>
                  <a:pt x="24198" y="6832"/>
                </a:lnTo>
                <a:lnTo>
                  <a:pt x="26708" y="7760"/>
                </a:lnTo>
                <a:lnTo>
                  <a:pt x="30228" y="11494"/>
                </a:lnTo>
                <a:lnTo>
                  <a:pt x="31111" y="14086"/>
                </a:lnTo>
                <a:lnTo>
                  <a:pt x="31111" y="17412"/>
                </a:lnTo>
                <a:lnTo>
                  <a:pt x="30901" y="20195"/>
                </a:lnTo>
                <a:lnTo>
                  <a:pt x="30106" y="22799"/>
                </a:lnTo>
                <a:lnTo>
                  <a:pt x="27852" y="25934"/>
                </a:lnTo>
                <a:lnTo>
                  <a:pt x="24296" y="27828"/>
                </a:lnTo>
                <a:lnTo>
                  <a:pt x="21109" y="28105"/>
                </a:lnTo>
                <a:lnTo>
                  <a:pt x="17934" y="28105"/>
                </a:lnTo>
                <a:lnTo>
                  <a:pt x="15458" y="27190"/>
                </a:lnTo>
                <a:lnTo>
                  <a:pt x="13914" y="33681"/>
                </a:lnTo>
                <a:lnTo>
                  <a:pt x="17358" y="34735"/>
                </a:lnTo>
                <a:lnTo>
                  <a:pt x="21109" y="35002"/>
                </a:lnTo>
                <a:lnTo>
                  <a:pt x="23827" y="35002"/>
                </a:lnTo>
                <a:lnTo>
                  <a:pt x="28536" y="33807"/>
                </a:lnTo>
                <a:lnTo>
                  <a:pt x="32705" y="31866"/>
                </a:lnTo>
                <a:lnTo>
                  <a:pt x="35952" y="28856"/>
                </a:lnTo>
                <a:lnTo>
                  <a:pt x="38073" y="24853"/>
                </a:lnTo>
                <a:lnTo>
                  <a:pt x="39383" y="20195"/>
                </a:lnTo>
                <a:lnTo>
                  <a:pt x="39383" y="17362"/>
                </a:lnTo>
                <a:lnTo>
                  <a:pt x="39142" y="14022"/>
                </a:lnTo>
                <a:lnTo>
                  <a:pt x="38159" y="10871"/>
                </a:lnTo>
                <a:lnTo>
                  <a:pt x="36075" y="8143"/>
                </a:lnTo>
                <a:lnTo>
                  <a:pt x="42843" y="8143"/>
                </a:lnTo>
                <a:lnTo>
                  <a:pt x="44128" y="7289"/>
                </a:lnTo>
                <a:lnTo>
                  <a:pt x="44632" y="4560"/>
                </a:lnTo>
                <a:lnTo>
                  <a:pt x="42843" y="914"/>
                </a:lnTo>
                <a:lnTo>
                  <a:pt x="28597" y="914"/>
                </a:lnTo>
                <a:lnTo>
                  <a:pt x="27506" y="636"/>
                </a:lnTo>
                <a:lnTo>
                  <a:pt x="23867" y="90"/>
                </a:lnTo>
                <a:lnTo>
                  <a:pt x="18449" y="0"/>
                </a:lnTo>
                <a:lnTo>
                  <a:pt x="13755" y="1220"/>
                </a:lnTo>
                <a:lnTo>
                  <a:pt x="9561" y="3200"/>
                </a:lnTo>
                <a:lnTo>
                  <a:pt x="11253" y="14911"/>
                </a:lnTo>
                <a:lnTo>
                  <a:pt x="12048" y="12283"/>
                </a:lnTo>
                <a:lnTo>
                  <a:pt x="14306" y="90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8017506" y="4215466"/>
            <a:ext cx="10688" cy="72288"/>
          </a:xfrm>
          <a:custGeom>
            <a:avLst/>
            <a:gdLst/>
            <a:ahLst/>
            <a:cxnLst/>
            <a:rect l="l" t="t" r="r" b="b"/>
            <a:pathLst>
              <a:path w="10688" h="72288">
                <a:moveTo>
                  <a:pt x="0" y="5421"/>
                </a:moveTo>
                <a:lnTo>
                  <a:pt x="377" y="8888"/>
                </a:lnTo>
                <a:lnTo>
                  <a:pt x="3272" y="10742"/>
                </a:lnTo>
                <a:lnTo>
                  <a:pt x="7354" y="10742"/>
                </a:lnTo>
                <a:lnTo>
                  <a:pt x="10309" y="8837"/>
                </a:lnTo>
                <a:lnTo>
                  <a:pt x="10688" y="5307"/>
                </a:lnTo>
                <a:lnTo>
                  <a:pt x="10321" y="1854"/>
                </a:lnTo>
                <a:lnTo>
                  <a:pt x="7415" y="0"/>
                </a:lnTo>
                <a:lnTo>
                  <a:pt x="3337" y="0"/>
                </a:lnTo>
                <a:lnTo>
                  <a:pt x="392" y="1889"/>
                </a:lnTo>
                <a:lnTo>
                  <a:pt x="0" y="5421"/>
                </a:lnTo>
                <a:close/>
              </a:path>
              <a:path w="10688" h="72288">
                <a:moveTo>
                  <a:pt x="1238" y="71384"/>
                </a:moveTo>
                <a:lnTo>
                  <a:pt x="3812" y="72288"/>
                </a:lnTo>
                <a:lnTo>
                  <a:pt x="6926" y="72288"/>
                </a:lnTo>
                <a:lnTo>
                  <a:pt x="9697" y="70650"/>
                </a:lnTo>
                <a:lnTo>
                  <a:pt x="9697" y="21805"/>
                </a:lnTo>
                <a:lnTo>
                  <a:pt x="9475" y="21107"/>
                </a:lnTo>
                <a:lnTo>
                  <a:pt x="6926" y="20153"/>
                </a:lnTo>
                <a:lnTo>
                  <a:pt x="3812" y="20153"/>
                </a:lnTo>
                <a:lnTo>
                  <a:pt x="1054" y="21805"/>
                </a:lnTo>
                <a:lnTo>
                  <a:pt x="1054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8043588" y="4234835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0" y="52221"/>
                </a:moveTo>
                <a:lnTo>
                  <a:pt x="8578" y="52984"/>
                </a:lnTo>
                <a:lnTo>
                  <a:pt x="11606" y="53527"/>
                </a:lnTo>
                <a:lnTo>
                  <a:pt x="14878" y="53657"/>
                </a:lnTo>
                <a:lnTo>
                  <a:pt x="17599" y="53657"/>
                </a:lnTo>
                <a:lnTo>
                  <a:pt x="20099" y="53312"/>
                </a:lnTo>
                <a:lnTo>
                  <a:pt x="24634" y="51954"/>
                </a:lnTo>
                <a:lnTo>
                  <a:pt x="28223" y="49593"/>
                </a:lnTo>
                <a:lnTo>
                  <a:pt x="31128" y="46609"/>
                </a:lnTo>
                <a:lnTo>
                  <a:pt x="32918" y="42696"/>
                </a:lnTo>
                <a:lnTo>
                  <a:pt x="33361" y="37983"/>
                </a:lnTo>
                <a:lnTo>
                  <a:pt x="33361" y="35887"/>
                </a:lnTo>
                <a:lnTo>
                  <a:pt x="32345" y="32547"/>
                </a:lnTo>
                <a:lnTo>
                  <a:pt x="30765" y="29743"/>
                </a:lnTo>
                <a:lnTo>
                  <a:pt x="27244" y="26631"/>
                </a:lnTo>
                <a:lnTo>
                  <a:pt x="24349" y="25120"/>
                </a:lnTo>
                <a:lnTo>
                  <a:pt x="21398" y="23823"/>
                </a:lnTo>
                <a:lnTo>
                  <a:pt x="18456" y="22603"/>
                </a:lnTo>
                <a:lnTo>
                  <a:pt x="15601" y="21449"/>
                </a:lnTo>
                <a:lnTo>
                  <a:pt x="12081" y="19353"/>
                </a:lnTo>
                <a:lnTo>
                  <a:pt x="9777" y="16584"/>
                </a:lnTo>
                <a:lnTo>
                  <a:pt x="9434" y="13992"/>
                </a:lnTo>
                <a:lnTo>
                  <a:pt x="9986" y="11173"/>
                </a:lnTo>
                <a:lnTo>
                  <a:pt x="12315" y="8290"/>
                </a:lnTo>
                <a:lnTo>
                  <a:pt x="15464" y="7109"/>
                </a:lnTo>
                <a:lnTo>
                  <a:pt x="18237" y="6944"/>
                </a:lnTo>
                <a:lnTo>
                  <a:pt x="21341" y="7134"/>
                </a:lnTo>
                <a:lnTo>
                  <a:pt x="24977" y="8369"/>
                </a:lnTo>
                <a:lnTo>
                  <a:pt x="27636" y="9687"/>
                </a:lnTo>
                <a:lnTo>
                  <a:pt x="30614" y="9878"/>
                </a:lnTo>
                <a:lnTo>
                  <a:pt x="30960" y="7160"/>
                </a:lnTo>
                <a:lnTo>
                  <a:pt x="30664" y="4417"/>
                </a:lnTo>
                <a:lnTo>
                  <a:pt x="28105" y="2195"/>
                </a:lnTo>
                <a:lnTo>
                  <a:pt x="25505" y="1140"/>
                </a:lnTo>
                <a:lnTo>
                  <a:pt x="22110" y="327"/>
                </a:lnTo>
                <a:lnTo>
                  <a:pt x="18334" y="0"/>
                </a:lnTo>
                <a:lnTo>
                  <a:pt x="15464" y="0"/>
                </a:lnTo>
                <a:lnTo>
                  <a:pt x="12966" y="392"/>
                </a:lnTo>
                <a:lnTo>
                  <a:pt x="8665" y="1993"/>
                </a:lnTo>
                <a:lnTo>
                  <a:pt x="5453" y="4366"/>
                </a:lnTo>
                <a:lnTo>
                  <a:pt x="2951" y="7225"/>
                </a:lnTo>
                <a:lnTo>
                  <a:pt x="1504" y="10731"/>
                </a:lnTo>
                <a:lnTo>
                  <a:pt x="1162" y="14475"/>
                </a:lnTo>
                <a:lnTo>
                  <a:pt x="1493" y="18529"/>
                </a:lnTo>
                <a:lnTo>
                  <a:pt x="2865" y="21628"/>
                </a:lnTo>
                <a:lnTo>
                  <a:pt x="5990" y="25206"/>
                </a:lnTo>
                <a:lnTo>
                  <a:pt x="8665" y="26935"/>
                </a:lnTo>
                <a:lnTo>
                  <a:pt x="11545" y="28407"/>
                </a:lnTo>
                <a:lnTo>
                  <a:pt x="14497" y="29653"/>
                </a:lnTo>
                <a:lnTo>
                  <a:pt x="17330" y="30797"/>
                </a:lnTo>
                <a:lnTo>
                  <a:pt x="19991" y="31988"/>
                </a:lnTo>
                <a:lnTo>
                  <a:pt x="23129" y="34274"/>
                </a:lnTo>
                <a:lnTo>
                  <a:pt x="24832" y="37310"/>
                </a:lnTo>
                <a:lnTo>
                  <a:pt x="24587" y="41183"/>
                </a:lnTo>
                <a:lnTo>
                  <a:pt x="22967" y="43940"/>
                </a:lnTo>
                <a:lnTo>
                  <a:pt x="20210" y="45680"/>
                </a:lnTo>
                <a:lnTo>
                  <a:pt x="16494" y="46504"/>
                </a:lnTo>
                <a:lnTo>
                  <a:pt x="13086" y="46504"/>
                </a:lnTo>
                <a:lnTo>
                  <a:pt x="9852" y="45769"/>
                </a:lnTo>
                <a:lnTo>
                  <a:pt x="5953" y="44156"/>
                </a:lnTo>
                <a:lnTo>
                  <a:pt x="3171" y="42555"/>
                </a:lnTo>
                <a:lnTo>
                  <a:pt x="266" y="42937"/>
                </a:lnTo>
                <a:lnTo>
                  <a:pt x="0" y="45528"/>
                </a:lnTo>
                <a:lnTo>
                  <a:pt x="266" y="48182"/>
                </a:lnTo>
                <a:lnTo>
                  <a:pt x="2937" y="50925"/>
                </a:lnTo>
                <a:lnTo>
                  <a:pt x="6000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8118971" y="4234835"/>
            <a:ext cx="33369" cy="53657"/>
          </a:xfrm>
          <a:custGeom>
            <a:avLst/>
            <a:gdLst/>
            <a:ahLst/>
            <a:cxnLst/>
            <a:rect l="l" t="t" r="r" b="b"/>
            <a:pathLst>
              <a:path w="33369" h="53657">
                <a:moveTo>
                  <a:pt x="6008" y="52221"/>
                </a:moveTo>
                <a:lnTo>
                  <a:pt x="8572" y="52984"/>
                </a:lnTo>
                <a:lnTo>
                  <a:pt x="11610" y="53527"/>
                </a:lnTo>
                <a:lnTo>
                  <a:pt x="14867" y="53657"/>
                </a:lnTo>
                <a:lnTo>
                  <a:pt x="17604" y="53657"/>
                </a:lnTo>
                <a:lnTo>
                  <a:pt x="20091" y="53312"/>
                </a:lnTo>
                <a:lnTo>
                  <a:pt x="24639" y="51954"/>
                </a:lnTo>
                <a:lnTo>
                  <a:pt x="28232" y="49593"/>
                </a:lnTo>
                <a:lnTo>
                  <a:pt x="31136" y="46609"/>
                </a:lnTo>
                <a:lnTo>
                  <a:pt x="32926" y="42696"/>
                </a:lnTo>
                <a:lnTo>
                  <a:pt x="33369" y="37983"/>
                </a:lnTo>
                <a:lnTo>
                  <a:pt x="33369" y="35887"/>
                </a:lnTo>
                <a:lnTo>
                  <a:pt x="32335" y="32547"/>
                </a:lnTo>
                <a:lnTo>
                  <a:pt x="30755" y="29743"/>
                </a:lnTo>
                <a:lnTo>
                  <a:pt x="27249" y="26631"/>
                </a:lnTo>
                <a:lnTo>
                  <a:pt x="24358" y="25120"/>
                </a:lnTo>
                <a:lnTo>
                  <a:pt x="21391" y="23823"/>
                </a:lnTo>
                <a:lnTo>
                  <a:pt x="18446" y="22603"/>
                </a:lnTo>
                <a:lnTo>
                  <a:pt x="15591" y="21449"/>
                </a:lnTo>
                <a:lnTo>
                  <a:pt x="12085" y="19353"/>
                </a:lnTo>
                <a:lnTo>
                  <a:pt x="9771" y="16584"/>
                </a:lnTo>
                <a:lnTo>
                  <a:pt x="9428" y="13992"/>
                </a:lnTo>
                <a:lnTo>
                  <a:pt x="9979" y="11173"/>
                </a:lnTo>
                <a:lnTo>
                  <a:pt x="12319" y="8290"/>
                </a:lnTo>
                <a:lnTo>
                  <a:pt x="15469" y="7109"/>
                </a:lnTo>
                <a:lnTo>
                  <a:pt x="18230" y="6944"/>
                </a:lnTo>
                <a:lnTo>
                  <a:pt x="21330" y="7134"/>
                </a:lnTo>
                <a:lnTo>
                  <a:pt x="24984" y="8369"/>
                </a:lnTo>
                <a:lnTo>
                  <a:pt x="27630" y="9687"/>
                </a:lnTo>
                <a:lnTo>
                  <a:pt x="30610" y="9878"/>
                </a:lnTo>
                <a:lnTo>
                  <a:pt x="30963" y="7160"/>
                </a:lnTo>
                <a:lnTo>
                  <a:pt x="30657" y="4417"/>
                </a:lnTo>
                <a:lnTo>
                  <a:pt x="28098" y="2195"/>
                </a:lnTo>
                <a:lnTo>
                  <a:pt x="25499" y="1140"/>
                </a:lnTo>
                <a:lnTo>
                  <a:pt x="22104" y="327"/>
                </a:lnTo>
                <a:lnTo>
                  <a:pt x="18328" y="0"/>
                </a:lnTo>
                <a:lnTo>
                  <a:pt x="15469" y="0"/>
                </a:lnTo>
                <a:lnTo>
                  <a:pt x="12967" y="392"/>
                </a:lnTo>
                <a:lnTo>
                  <a:pt x="8669" y="1993"/>
                </a:lnTo>
                <a:lnTo>
                  <a:pt x="5458" y="4366"/>
                </a:lnTo>
                <a:lnTo>
                  <a:pt x="2956" y="7225"/>
                </a:lnTo>
                <a:lnTo>
                  <a:pt x="1508" y="10731"/>
                </a:lnTo>
                <a:lnTo>
                  <a:pt x="1155" y="14475"/>
                </a:lnTo>
                <a:lnTo>
                  <a:pt x="1494" y="18529"/>
                </a:lnTo>
                <a:lnTo>
                  <a:pt x="2858" y="21628"/>
                </a:lnTo>
                <a:lnTo>
                  <a:pt x="5994" y="25206"/>
                </a:lnTo>
                <a:lnTo>
                  <a:pt x="8669" y="26935"/>
                </a:lnTo>
                <a:lnTo>
                  <a:pt x="11537" y="28407"/>
                </a:lnTo>
                <a:lnTo>
                  <a:pt x="14500" y="29653"/>
                </a:lnTo>
                <a:lnTo>
                  <a:pt x="17334" y="30797"/>
                </a:lnTo>
                <a:lnTo>
                  <a:pt x="19994" y="31988"/>
                </a:lnTo>
                <a:lnTo>
                  <a:pt x="23119" y="34274"/>
                </a:lnTo>
                <a:lnTo>
                  <a:pt x="24833" y="37310"/>
                </a:lnTo>
                <a:lnTo>
                  <a:pt x="24592" y="41183"/>
                </a:lnTo>
                <a:lnTo>
                  <a:pt x="22971" y="43940"/>
                </a:lnTo>
                <a:lnTo>
                  <a:pt x="20203" y="45680"/>
                </a:lnTo>
                <a:lnTo>
                  <a:pt x="16499" y="46504"/>
                </a:lnTo>
                <a:lnTo>
                  <a:pt x="13079" y="46504"/>
                </a:lnTo>
                <a:lnTo>
                  <a:pt x="9846" y="45769"/>
                </a:lnTo>
                <a:lnTo>
                  <a:pt x="5947" y="44156"/>
                </a:lnTo>
                <a:lnTo>
                  <a:pt x="3178" y="42555"/>
                </a:lnTo>
                <a:lnTo>
                  <a:pt x="274" y="42937"/>
                </a:lnTo>
                <a:lnTo>
                  <a:pt x="0" y="45528"/>
                </a:lnTo>
                <a:lnTo>
                  <a:pt x="274" y="48182"/>
                </a:lnTo>
                <a:lnTo>
                  <a:pt x="2945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8163035" y="4222548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4" y="1703"/>
                </a:moveTo>
                <a:lnTo>
                  <a:pt x="16755" y="990"/>
                </a:lnTo>
                <a:lnTo>
                  <a:pt x="14206" y="0"/>
                </a:lnTo>
                <a:lnTo>
                  <a:pt x="11092" y="0"/>
                </a:lnTo>
                <a:lnTo>
                  <a:pt x="8335" y="1703"/>
                </a:lnTo>
                <a:lnTo>
                  <a:pt x="8335" y="13309"/>
                </a:lnTo>
                <a:lnTo>
                  <a:pt x="1789" y="13309"/>
                </a:lnTo>
                <a:lnTo>
                  <a:pt x="342" y="14465"/>
                </a:lnTo>
                <a:lnTo>
                  <a:pt x="0" y="17057"/>
                </a:lnTo>
                <a:lnTo>
                  <a:pt x="1728" y="20750"/>
                </a:lnTo>
                <a:lnTo>
                  <a:pt x="8335" y="20750"/>
                </a:lnTo>
                <a:lnTo>
                  <a:pt x="8335" y="52106"/>
                </a:lnTo>
                <a:lnTo>
                  <a:pt x="9094" y="56641"/>
                </a:lnTo>
                <a:lnTo>
                  <a:pt x="10405" y="60440"/>
                </a:lnTo>
                <a:lnTo>
                  <a:pt x="12650" y="63158"/>
                </a:lnTo>
                <a:lnTo>
                  <a:pt x="15811" y="64832"/>
                </a:lnTo>
                <a:lnTo>
                  <a:pt x="19659" y="65836"/>
                </a:lnTo>
                <a:lnTo>
                  <a:pt x="24516" y="65671"/>
                </a:lnTo>
                <a:lnTo>
                  <a:pt x="27508" y="65098"/>
                </a:lnTo>
                <a:lnTo>
                  <a:pt x="30445" y="63093"/>
                </a:lnTo>
                <a:lnTo>
                  <a:pt x="30805" y="59983"/>
                </a:lnTo>
                <a:lnTo>
                  <a:pt x="30805" y="59320"/>
                </a:lnTo>
                <a:lnTo>
                  <a:pt x="29001" y="56757"/>
                </a:lnTo>
                <a:lnTo>
                  <a:pt x="26352" y="57783"/>
                </a:lnTo>
                <a:lnTo>
                  <a:pt x="23569" y="58179"/>
                </a:lnTo>
                <a:lnTo>
                  <a:pt x="19364" y="57326"/>
                </a:lnTo>
                <a:lnTo>
                  <a:pt x="17453" y="53898"/>
                </a:lnTo>
                <a:lnTo>
                  <a:pt x="16974" y="51347"/>
                </a:lnTo>
                <a:lnTo>
                  <a:pt x="16974" y="20750"/>
                </a:lnTo>
                <a:lnTo>
                  <a:pt x="29062" y="20750"/>
                </a:lnTo>
                <a:lnTo>
                  <a:pt x="30629" y="19302"/>
                </a:lnTo>
                <a:lnTo>
                  <a:pt x="30805" y="16369"/>
                </a:lnTo>
                <a:lnTo>
                  <a:pt x="29062" y="13309"/>
                </a:lnTo>
                <a:lnTo>
                  <a:pt x="16974" y="13309"/>
                </a:lnTo>
                <a:lnTo>
                  <a:pt x="16974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8208731" y="4215466"/>
            <a:ext cx="10673" cy="72288"/>
          </a:xfrm>
          <a:custGeom>
            <a:avLst/>
            <a:gdLst/>
            <a:ahLst/>
            <a:cxnLst/>
            <a:rect l="l" t="t" r="r" b="b"/>
            <a:pathLst>
              <a:path w="10673" h="72288">
                <a:moveTo>
                  <a:pt x="0" y="5421"/>
                </a:moveTo>
                <a:lnTo>
                  <a:pt x="367" y="8888"/>
                </a:lnTo>
                <a:lnTo>
                  <a:pt x="3261" y="10742"/>
                </a:lnTo>
                <a:lnTo>
                  <a:pt x="7354" y="10742"/>
                </a:lnTo>
                <a:lnTo>
                  <a:pt x="10295" y="8837"/>
                </a:lnTo>
                <a:lnTo>
                  <a:pt x="10673" y="5307"/>
                </a:lnTo>
                <a:lnTo>
                  <a:pt x="10306" y="1854"/>
                </a:lnTo>
                <a:lnTo>
                  <a:pt x="7415" y="0"/>
                </a:lnTo>
                <a:lnTo>
                  <a:pt x="3322" y="0"/>
                </a:lnTo>
                <a:lnTo>
                  <a:pt x="377" y="1889"/>
                </a:lnTo>
                <a:lnTo>
                  <a:pt x="0" y="5421"/>
                </a:lnTo>
                <a:close/>
              </a:path>
              <a:path w="10673" h="72288">
                <a:moveTo>
                  <a:pt x="1238" y="71384"/>
                </a:moveTo>
                <a:lnTo>
                  <a:pt x="3811" y="72288"/>
                </a:lnTo>
                <a:lnTo>
                  <a:pt x="6925" y="72288"/>
                </a:lnTo>
                <a:lnTo>
                  <a:pt x="9679" y="70650"/>
                </a:lnTo>
                <a:lnTo>
                  <a:pt x="9679" y="21805"/>
                </a:lnTo>
                <a:lnTo>
                  <a:pt x="9474" y="21107"/>
                </a:lnTo>
                <a:lnTo>
                  <a:pt x="6925" y="20153"/>
                </a:lnTo>
                <a:lnTo>
                  <a:pt x="3811" y="20153"/>
                </a:lnTo>
                <a:lnTo>
                  <a:pt x="1040" y="21805"/>
                </a:lnTo>
                <a:lnTo>
                  <a:pt x="1040" y="70650"/>
                </a:lnTo>
                <a:lnTo>
                  <a:pt x="1238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8238585" y="4211920"/>
            <a:ext cx="8639" cy="75834"/>
          </a:xfrm>
          <a:custGeom>
            <a:avLst/>
            <a:gdLst/>
            <a:ahLst/>
            <a:cxnLst/>
            <a:rect l="l" t="t" r="r" b="b"/>
            <a:pathLst>
              <a:path w="8639" h="75834">
                <a:moveTo>
                  <a:pt x="8639" y="74195"/>
                </a:moveTo>
                <a:lnTo>
                  <a:pt x="8639" y="1703"/>
                </a:lnTo>
                <a:lnTo>
                  <a:pt x="8417" y="929"/>
                </a:lnTo>
                <a:lnTo>
                  <a:pt x="587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8" y="75834"/>
                </a:lnTo>
                <a:lnTo>
                  <a:pt x="5872" y="75834"/>
                </a:lnTo>
                <a:lnTo>
                  <a:pt x="8639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8267385" y="4211920"/>
            <a:ext cx="8641" cy="75834"/>
          </a:xfrm>
          <a:custGeom>
            <a:avLst/>
            <a:gdLst/>
            <a:ahLst/>
            <a:cxnLst/>
            <a:rect l="l" t="t" r="r" b="b"/>
            <a:pathLst>
              <a:path w="8641" h="75834">
                <a:moveTo>
                  <a:pt x="8641" y="74195"/>
                </a:moveTo>
                <a:lnTo>
                  <a:pt x="8641" y="1703"/>
                </a:lnTo>
                <a:lnTo>
                  <a:pt x="8421" y="929"/>
                </a:lnTo>
                <a:lnTo>
                  <a:pt x="5868" y="0"/>
                </a:lnTo>
                <a:lnTo>
                  <a:pt x="2754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4" y="75834"/>
                </a:lnTo>
                <a:lnTo>
                  <a:pt x="5868" y="75834"/>
                </a:lnTo>
                <a:lnTo>
                  <a:pt x="8641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8321695" y="4234831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49" y="23914"/>
                </a:moveTo>
                <a:lnTo>
                  <a:pt x="9251" y="21351"/>
                </a:lnTo>
                <a:lnTo>
                  <a:pt x="9817" y="18986"/>
                </a:lnTo>
                <a:lnTo>
                  <a:pt x="11300" y="14604"/>
                </a:lnTo>
                <a:lnTo>
                  <a:pt x="13690" y="11177"/>
                </a:lnTo>
                <a:lnTo>
                  <a:pt x="17059" y="8902"/>
                </a:lnTo>
                <a:lnTo>
                  <a:pt x="21117" y="7495"/>
                </a:lnTo>
                <a:lnTo>
                  <a:pt x="26478" y="7495"/>
                </a:lnTo>
                <a:lnTo>
                  <a:pt x="30683" y="9042"/>
                </a:lnTo>
                <a:lnTo>
                  <a:pt x="34013" y="11469"/>
                </a:lnTo>
                <a:lnTo>
                  <a:pt x="36208" y="15011"/>
                </a:lnTo>
                <a:lnTo>
                  <a:pt x="37457" y="19432"/>
                </a:lnTo>
                <a:lnTo>
                  <a:pt x="38167" y="24270"/>
                </a:lnTo>
                <a:lnTo>
                  <a:pt x="38167" y="29743"/>
                </a:lnTo>
                <a:lnTo>
                  <a:pt x="37896" y="32324"/>
                </a:lnTo>
                <a:lnTo>
                  <a:pt x="36770" y="37021"/>
                </a:lnTo>
                <a:lnTo>
                  <a:pt x="36564" y="50280"/>
                </a:lnTo>
                <a:lnTo>
                  <a:pt x="39074" y="48376"/>
                </a:lnTo>
                <a:lnTo>
                  <a:pt x="43084" y="43549"/>
                </a:lnTo>
                <a:lnTo>
                  <a:pt x="44593" y="40655"/>
                </a:lnTo>
                <a:lnTo>
                  <a:pt x="45608" y="37302"/>
                </a:lnTo>
                <a:lnTo>
                  <a:pt x="46616" y="33962"/>
                </a:lnTo>
                <a:lnTo>
                  <a:pt x="47130" y="30304"/>
                </a:lnTo>
                <a:lnTo>
                  <a:pt x="47130" y="22240"/>
                </a:lnTo>
                <a:lnTo>
                  <a:pt x="46638" y="18568"/>
                </a:lnTo>
                <a:lnTo>
                  <a:pt x="45684" y="15303"/>
                </a:lnTo>
                <a:lnTo>
                  <a:pt x="44726" y="12042"/>
                </a:lnTo>
                <a:lnTo>
                  <a:pt x="43293" y="9273"/>
                </a:lnTo>
                <a:lnTo>
                  <a:pt x="41367" y="7012"/>
                </a:lnTo>
                <a:lnTo>
                  <a:pt x="37040" y="2984"/>
                </a:lnTo>
                <a:lnTo>
                  <a:pt x="34174" y="1793"/>
                </a:lnTo>
                <a:lnTo>
                  <a:pt x="31280" y="596"/>
                </a:lnTo>
                <a:lnTo>
                  <a:pt x="27906" y="0"/>
                </a:lnTo>
                <a:lnTo>
                  <a:pt x="20026" y="0"/>
                </a:lnTo>
                <a:lnTo>
                  <a:pt x="16509" y="673"/>
                </a:lnTo>
                <a:lnTo>
                  <a:pt x="13506" y="2009"/>
                </a:lnTo>
                <a:lnTo>
                  <a:pt x="10504" y="3355"/>
                </a:lnTo>
                <a:lnTo>
                  <a:pt x="8002" y="5233"/>
                </a:lnTo>
                <a:lnTo>
                  <a:pt x="3981" y="10083"/>
                </a:lnTo>
                <a:lnTo>
                  <a:pt x="2487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9"/>
                </a:lnTo>
                <a:lnTo>
                  <a:pt x="467" y="35118"/>
                </a:lnTo>
                <a:lnTo>
                  <a:pt x="1407" y="38353"/>
                </a:lnTo>
                <a:lnTo>
                  <a:pt x="2354" y="41619"/>
                </a:lnTo>
                <a:lnTo>
                  <a:pt x="3787" y="44387"/>
                </a:lnTo>
                <a:lnTo>
                  <a:pt x="5709" y="46673"/>
                </a:lnTo>
                <a:lnTo>
                  <a:pt x="10025" y="50688"/>
                </a:lnTo>
                <a:lnTo>
                  <a:pt x="8949" y="29376"/>
                </a:lnTo>
                <a:lnTo>
                  <a:pt x="8949" y="23914"/>
                </a:lnTo>
                <a:close/>
              </a:path>
              <a:path w="47130" h="53657">
                <a:moveTo>
                  <a:pt x="9669" y="34239"/>
                </a:moveTo>
                <a:lnTo>
                  <a:pt x="8949" y="29376"/>
                </a:lnTo>
                <a:lnTo>
                  <a:pt x="10025" y="50688"/>
                </a:lnTo>
                <a:lnTo>
                  <a:pt x="12905" y="51879"/>
                </a:lnTo>
                <a:lnTo>
                  <a:pt x="15786" y="53074"/>
                </a:lnTo>
                <a:lnTo>
                  <a:pt x="19155" y="53657"/>
                </a:lnTo>
                <a:lnTo>
                  <a:pt x="27025" y="53657"/>
                </a:lnTo>
                <a:lnTo>
                  <a:pt x="30520" y="52984"/>
                </a:lnTo>
                <a:lnTo>
                  <a:pt x="33536" y="51628"/>
                </a:lnTo>
                <a:lnTo>
                  <a:pt x="36564" y="50280"/>
                </a:lnTo>
                <a:lnTo>
                  <a:pt x="36770" y="37021"/>
                </a:lnTo>
                <a:lnTo>
                  <a:pt x="34686" y="40755"/>
                </a:lnTo>
                <a:lnTo>
                  <a:pt x="31953" y="43765"/>
                </a:lnTo>
                <a:lnTo>
                  <a:pt x="28213" y="45659"/>
                </a:lnTo>
                <a:lnTo>
                  <a:pt x="23486" y="46126"/>
                </a:lnTo>
                <a:lnTo>
                  <a:pt x="20703" y="46126"/>
                </a:lnTo>
                <a:lnTo>
                  <a:pt x="16498" y="44578"/>
                </a:lnTo>
                <a:lnTo>
                  <a:pt x="13150" y="42152"/>
                </a:lnTo>
                <a:lnTo>
                  <a:pt x="10933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8386023" y="4235620"/>
            <a:ext cx="40637" cy="52868"/>
          </a:xfrm>
          <a:custGeom>
            <a:avLst/>
            <a:gdLst/>
            <a:ahLst/>
            <a:cxnLst/>
            <a:rect l="l" t="t" r="r" b="b"/>
            <a:pathLst>
              <a:path w="40637" h="52868">
                <a:moveTo>
                  <a:pt x="8690" y="1652"/>
                </a:moveTo>
                <a:lnTo>
                  <a:pt x="8482" y="928"/>
                </a:lnTo>
                <a:lnTo>
                  <a:pt x="5871" y="0"/>
                </a:lnTo>
                <a:lnTo>
                  <a:pt x="2807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6"/>
                </a:lnTo>
                <a:lnTo>
                  <a:pt x="1436" y="42800"/>
                </a:lnTo>
                <a:lnTo>
                  <a:pt x="3716" y="46824"/>
                </a:lnTo>
                <a:lnTo>
                  <a:pt x="6764" y="50164"/>
                </a:lnTo>
                <a:lnTo>
                  <a:pt x="11070" y="52336"/>
                </a:lnTo>
                <a:lnTo>
                  <a:pt x="13719" y="52868"/>
                </a:lnTo>
                <a:lnTo>
                  <a:pt x="19537" y="52868"/>
                </a:lnTo>
                <a:lnTo>
                  <a:pt x="22198" y="52170"/>
                </a:lnTo>
                <a:lnTo>
                  <a:pt x="24822" y="50763"/>
                </a:lnTo>
                <a:lnTo>
                  <a:pt x="27432" y="49352"/>
                </a:lnTo>
                <a:lnTo>
                  <a:pt x="30092" y="47105"/>
                </a:lnTo>
                <a:lnTo>
                  <a:pt x="32774" y="44030"/>
                </a:lnTo>
                <a:lnTo>
                  <a:pt x="32774" y="50496"/>
                </a:lnTo>
                <a:lnTo>
                  <a:pt x="35255" y="52134"/>
                </a:lnTo>
                <a:lnTo>
                  <a:pt x="38059" y="52134"/>
                </a:lnTo>
                <a:lnTo>
                  <a:pt x="40637" y="50496"/>
                </a:lnTo>
                <a:lnTo>
                  <a:pt x="40637" y="1652"/>
                </a:lnTo>
                <a:lnTo>
                  <a:pt x="40388" y="928"/>
                </a:lnTo>
                <a:lnTo>
                  <a:pt x="37829" y="0"/>
                </a:lnTo>
                <a:lnTo>
                  <a:pt x="34715" y="0"/>
                </a:lnTo>
                <a:lnTo>
                  <a:pt x="31943" y="1652"/>
                </a:lnTo>
                <a:lnTo>
                  <a:pt x="31943" y="35787"/>
                </a:lnTo>
                <a:lnTo>
                  <a:pt x="29527" y="38862"/>
                </a:lnTo>
                <a:lnTo>
                  <a:pt x="25102" y="42785"/>
                </a:lnTo>
                <a:lnTo>
                  <a:pt x="20801" y="45172"/>
                </a:lnTo>
                <a:lnTo>
                  <a:pt x="16953" y="45172"/>
                </a:lnTo>
                <a:lnTo>
                  <a:pt x="12981" y="43498"/>
                </a:lnTo>
                <a:lnTo>
                  <a:pt x="10295" y="40143"/>
                </a:lnTo>
                <a:lnTo>
                  <a:pt x="9281" y="36957"/>
                </a:lnTo>
                <a:lnTo>
                  <a:pt x="8690" y="32942"/>
                </a:lnTo>
                <a:lnTo>
                  <a:pt x="8690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8446960" y="4234835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2" y="52919"/>
                </a:moveTo>
                <a:lnTo>
                  <a:pt x="8629" y="51281"/>
                </a:lnTo>
                <a:lnTo>
                  <a:pt x="8629" y="19151"/>
                </a:lnTo>
                <a:lnTo>
                  <a:pt x="10968" y="15480"/>
                </a:lnTo>
                <a:lnTo>
                  <a:pt x="12992" y="12736"/>
                </a:lnTo>
                <a:lnTo>
                  <a:pt x="15822" y="9968"/>
                </a:lnTo>
                <a:lnTo>
                  <a:pt x="19231" y="8470"/>
                </a:lnTo>
                <a:lnTo>
                  <a:pt x="22151" y="8675"/>
                </a:lnTo>
                <a:lnTo>
                  <a:pt x="24808" y="9474"/>
                </a:lnTo>
                <a:lnTo>
                  <a:pt x="27457" y="8192"/>
                </a:lnTo>
                <a:lnTo>
                  <a:pt x="27518" y="3671"/>
                </a:lnTo>
                <a:lnTo>
                  <a:pt x="25239" y="687"/>
                </a:lnTo>
                <a:lnTo>
                  <a:pt x="22223" y="90"/>
                </a:lnTo>
                <a:lnTo>
                  <a:pt x="19663" y="0"/>
                </a:lnTo>
                <a:lnTo>
                  <a:pt x="16671" y="673"/>
                </a:lnTo>
                <a:lnTo>
                  <a:pt x="13641" y="2576"/>
                </a:lnTo>
                <a:lnTo>
                  <a:pt x="10311" y="5993"/>
                </a:lnTo>
                <a:lnTo>
                  <a:pt x="7797" y="9550"/>
                </a:lnTo>
                <a:lnTo>
                  <a:pt x="7797" y="2437"/>
                </a:lnTo>
                <a:lnTo>
                  <a:pt x="5831" y="838"/>
                </a:lnTo>
                <a:lnTo>
                  <a:pt x="3129" y="748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58" y="52919"/>
                </a:lnTo>
                <a:lnTo>
                  <a:pt x="587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8514137" y="4234896"/>
            <a:ext cx="37176" cy="53592"/>
          </a:xfrm>
          <a:custGeom>
            <a:avLst/>
            <a:gdLst/>
            <a:ahLst/>
            <a:cxnLst/>
            <a:rect l="l" t="t" r="r" b="b"/>
            <a:pathLst>
              <a:path w="37176" h="53592">
                <a:moveTo>
                  <a:pt x="8999" y="20613"/>
                </a:moveTo>
                <a:lnTo>
                  <a:pt x="10115" y="15811"/>
                </a:lnTo>
                <a:lnTo>
                  <a:pt x="12329" y="12495"/>
                </a:lnTo>
                <a:lnTo>
                  <a:pt x="14536" y="9183"/>
                </a:lnTo>
                <a:lnTo>
                  <a:pt x="17736" y="7531"/>
                </a:lnTo>
                <a:lnTo>
                  <a:pt x="23914" y="7531"/>
                </a:lnTo>
                <a:lnTo>
                  <a:pt x="27151" y="8434"/>
                </a:lnTo>
                <a:lnTo>
                  <a:pt x="30952" y="10415"/>
                </a:lnTo>
                <a:lnTo>
                  <a:pt x="33536" y="12383"/>
                </a:lnTo>
                <a:lnTo>
                  <a:pt x="36493" y="12444"/>
                </a:lnTo>
                <a:lnTo>
                  <a:pt x="36968" y="9485"/>
                </a:lnTo>
                <a:lnTo>
                  <a:pt x="36601" y="6350"/>
                </a:lnTo>
                <a:lnTo>
                  <a:pt x="34368" y="3808"/>
                </a:lnTo>
                <a:lnTo>
                  <a:pt x="31456" y="2033"/>
                </a:lnTo>
                <a:lnTo>
                  <a:pt x="27777" y="712"/>
                </a:lnTo>
                <a:lnTo>
                  <a:pt x="24958" y="125"/>
                </a:lnTo>
                <a:lnTo>
                  <a:pt x="18892" y="0"/>
                </a:lnTo>
                <a:lnTo>
                  <a:pt x="15986" y="532"/>
                </a:lnTo>
                <a:lnTo>
                  <a:pt x="13327" y="1601"/>
                </a:lnTo>
                <a:lnTo>
                  <a:pt x="10651" y="2667"/>
                </a:lnTo>
                <a:lnTo>
                  <a:pt x="8326" y="4305"/>
                </a:lnTo>
                <a:lnTo>
                  <a:pt x="4387" y="8712"/>
                </a:lnTo>
                <a:lnTo>
                  <a:pt x="2833" y="11545"/>
                </a:lnTo>
                <a:lnTo>
                  <a:pt x="1691" y="14987"/>
                </a:lnTo>
                <a:lnTo>
                  <a:pt x="565" y="18453"/>
                </a:lnTo>
                <a:lnTo>
                  <a:pt x="0" y="22579"/>
                </a:lnTo>
                <a:lnTo>
                  <a:pt x="0" y="31621"/>
                </a:lnTo>
                <a:lnTo>
                  <a:pt x="467" y="35355"/>
                </a:lnTo>
                <a:lnTo>
                  <a:pt x="1385" y="38595"/>
                </a:lnTo>
                <a:lnTo>
                  <a:pt x="2307" y="41846"/>
                </a:lnTo>
                <a:lnTo>
                  <a:pt x="3657" y="44564"/>
                </a:lnTo>
                <a:lnTo>
                  <a:pt x="5421" y="46785"/>
                </a:lnTo>
                <a:lnTo>
                  <a:pt x="9366" y="50709"/>
                </a:lnTo>
                <a:lnTo>
                  <a:pt x="11991" y="51868"/>
                </a:lnTo>
                <a:lnTo>
                  <a:pt x="14612" y="53023"/>
                </a:lnTo>
                <a:lnTo>
                  <a:pt x="17603" y="53592"/>
                </a:lnTo>
                <a:lnTo>
                  <a:pt x="22628" y="53592"/>
                </a:lnTo>
                <a:lnTo>
                  <a:pt x="25754" y="53110"/>
                </a:lnTo>
                <a:lnTo>
                  <a:pt x="28731" y="52362"/>
                </a:lnTo>
                <a:lnTo>
                  <a:pt x="31330" y="51321"/>
                </a:lnTo>
                <a:lnTo>
                  <a:pt x="34617" y="49377"/>
                </a:lnTo>
                <a:lnTo>
                  <a:pt x="36935" y="46518"/>
                </a:lnTo>
                <a:lnTo>
                  <a:pt x="37176" y="43775"/>
                </a:lnTo>
                <a:lnTo>
                  <a:pt x="37155" y="42443"/>
                </a:lnTo>
                <a:lnTo>
                  <a:pt x="35351" y="39660"/>
                </a:lnTo>
                <a:lnTo>
                  <a:pt x="32338" y="41936"/>
                </a:lnTo>
                <a:lnTo>
                  <a:pt x="28831" y="44207"/>
                </a:lnTo>
                <a:lnTo>
                  <a:pt x="25825" y="45518"/>
                </a:lnTo>
                <a:lnTo>
                  <a:pt x="22103" y="45835"/>
                </a:lnTo>
                <a:lnTo>
                  <a:pt x="18140" y="45453"/>
                </a:lnTo>
                <a:lnTo>
                  <a:pt x="14907" y="43905"/>
                </a:lnTo>
                <a:lnTo>
                  <a:pt x="12405" y="41122"/>
                </a:lnTo>
                <a:lnTo>
                  <a:pt x="10443" y="37555"/>
                </a:lnTo>
                <a:lnTo>
                  <a:pt x="9291" y="32818"/>
                </a:lnTo>
                <a:lnTo>
                  <a:pt x="8999" y="30049"/>
                </a:lnTo>
                <a:lnTo>
                  <a:pt x="8999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8564389" y="4234831"/>
            <a:ext cx="47127" cy="53657"/>
          </a:xfrm>
          <a:custGeom>
            <a:avLst/>
            <a:gdLst/>
            <a:ahLst/>
            <a:cxnLst/>
            <a:rect l="l" t="t" r="r" b="b"/>
            <a:pathLst>
              <a:path w="47127" h="53657">
                <a:moveTo>
                  <a:pt x="8945" y="23914"/>
                </a:moveTo>
                <a:lnTo>
                  <a:pt x="9251" y="21351"/>
                </a:lnTo>
                <a:lnTo>
                  <a:pt x="9831" y="18986"/>
                </a:lnTo>
                <a:lnTo>
                  <a:pt x="11299" y="14604"/>
                </a:lnTo>
                <a:lnTo>
                  <a:pt x="13690" y="11177"/>
                </a:lnTo>
                <a:lnTo>
                  <a:pt x="17063" y="8902"/>
                </a:lnTo>
                <a:lnTo>
                  <a:pt x="21117" y="7495"/>
                </a:lnTo>
                <a:lnTo>
                  <a:pt x="26488" y="7495"/>
                </a:lnTo>
                <a:lnTo>
                  <a:pt x="30678" y="9042"/>
                </a:lnTo>
                <a:lnTo>
                  <a:pt x="34011" y="11469"/>
                </a:lnTo>
                <a:lnTo>
                  <a:pt x="36207" y="15011"/>
                </a:lnTo>
                <a:lnTo>
                  <a:pt x="37457" y="19432"/>
                </a:lnTo>
                <a:lnTo>
                  <a:pt x="38181" y="24270"/>
                </a:lnTo>
                <a:lnTo>
                  <a:pt x="38181" y="29743"/>
                </a:lnTo>
                <a:lnTo>
                  <a:pt x="37900" y="32324"/>
                </a:lnTo>
                <a:lnTo>
                  <a:pt x="36770" y="37021"/>
                </a:lnTo>
                <a:lnTo>
                  <a:pt x="36560" y="50280"/>
                </a:lnTo>
                <a:lnTo>
                  <a:pt x="39074" y="48376"/>
                </a:lnTo>
                <a:lnTo>
                  <a:pt x="43084" y="43549"/>
                </a:lnTo>
                <a:lnTo>
                  <a:pt x="44592" y="40655"/>
                </a:lnTo>
                <a:lnTo>
                  <a:pt x="45612" y="37302"/>
                </a:lnTo>
                <a:lnTo>
                  <a:pt x="46630" y="33962"/>
                </a:lnTo>
                <a:lnTo>
                  <a:pt x="47127" y="30304"/>
                </a:lnTo>
                <a:lnTo>
                  <a:pt x="47127" y="22240"/>
                </a:lnTo>
                <a:lnTo>
                  <a:pt x="46652" y="18568"/>
                </a:lnTo>
                <a:lnTo>
                  <a:pt x="45694" y="15303"/>
                </a:lnTo>
                <a:lnTo>
                  <a:pt x="44729" y="12042"/>
                </a:lnTo>
                <a:lnTo>
                  <a:pt x="43293" y="9273"/>
                </a:lnTo>
                <a:lnTo>
                  <a:pt x="41381" y="7012"/>
                </a:lnTo>
                <a:lnTo>
                  <a:pt x="37054" y="2984"/>
                </a:lnTo>
                <a:lnTo>
                  <a:pt x="34170" y="1793"/>
                </a:lnTo>
                <a:lnTo>
                  <a:pt x="31290" y="596"/>
                </a:lnTo>
                <a:lnTo>
                  <a:pt x="27910" y="0"/>
                </a:lnTo>
                <a:lnTo>
                  <a:pt x="20026" y="0"/>
                </a:lnTo>
                <a:lnTo>
                  <a:pt x="16512" y="673"/>
                </a:lnTo>
                <a:lnTo>
                  <a:pt x="13506" y="2009"/>
                </a:lnTo>
                <a:lnTo>
                  <a:pt x="10504" y="3355"/>
                </a:lnTo>
                <a:lnTo>
                  <a:pt x="8002" y="5233"/>
                </a:lnTo>
                <a:lnTo>
                  <a:pt x="3995" y="10083"/>
                </a:lnTo>
                <a:lnTo>
                  <a:pt x="2486" y="12956"/>
                </a:lnTo>
                <a:lnTo>
                  <a:pt x="1493" y="16308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9"/>
                </a:lnTo>
                <a:lnTo>
                  <a:pt x="474" y="35118"/>
                </a:lnTo>
                <a:lnTo>
                  <a:pt x="1410" y="38353"/>
                </a:lnTo>
                <a:lnTo>
                  <a:pt x="2353" y="41619"/>
                </a:lnTo>
                <a:lnTo>
                  <a:pt x="3787" y="44387"/>
                </a:lnTo>
                <a:lnTo>
                  <a:pt x="5712" y="46673"/>
                </a:lnTo>
                <a:lnTo>
                  <a:pt x="10029" y="50688"/>
                </a:lnTo>
                <a:lnTo>
                  <a:pt x="8945" y="29376"/>
                </a:lnTo>
                <a:lnTo>
                  <a:pt x="8945" y="23914"/>
                </a:lnTo>
                <a:close/>
              </a:path>
              <a:path w="47127" h="53657">
                <a:moveTo>
                  <a:pt x="9668" y="34239"/>
                </a:moveTo>
                <a:lnTo>
                  <a:pt x="8945" y="29376"/>
                </a:lnTo>
                <a:lnTo>
                  <a:pt x="10029" y="50688"/>
                </a:lnTo>
                <a:lnTo>
                  <a:pt x="12909" y="51879"/>
                </a:lnTo>
                <a:lnTo>
                  <a:pt x="15788" y="53074"/>
                </a:lnTo>
                <a:lnTo>
                  <a:pt x="19169" y="53657"/>
                </a:lnTo>
                <a:lnTo>
                  <a:pt x="27028" y="53657"/>
                </a:lnTo>
                <a:lnTo>
                  <a:pt x="30520" y="52984"/>
                </a:lnTo>
                <a:lnTo>
                  <a:pt x="33536" y="51628"/>
                </a:lnTo>
                <a:lnTo>
                  <a:pt x="36560" y="50280"/>
                </a:lnTo>
                <a:lnTo>
                  <a:pt x="36770" y="37021"/>
                </a:lnTo>
                <a:lnTo>
                  <a:pt x="34684" y="40755"/>
                </a:lnTo>
                <a:lnTo>
                  <a:pt x="31957" y="43765"/>
                </a:lnTo>
                <a:lnTo>
                  <a:pt x="28227" y="45659"/>
                </a:lnTo>
                <a:lnTo>
                  <a:pt x="23486" y="46126"/>
                </a:lnTo>
                <a:lnTo>
                  <a:pt x="20703" y="46126"/>
                </a:lnTo>
                <a:lnTo>
                  <a:pt x="16512" y="44578"/>
                </a:lnTo>
                <a:lnTo>
                  <a:pt x="13150" y="42152"/>
                </a:lnTo>
                <a:lnTo>
                  <a:pt x="10932" y="38646"/>
                </a:lnTo>
                <a:lnTo>
                  <a:pt x="9668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8629589" y="4234835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82" y="52919"/>
                </a:moveTo>
                <a:lnTo>
                  <a:pt x="8643" y="51281"/>
                </a:lnTo>
                <a:lnTo>
                  <a:pt x="8643" y="19151"/>
                </a:lnTo>
                <a:lnTo>
                  <a:pt x="10968" y="15480"/>
                </a:lnTo>
                <a:lnTo>
                  <a:pt x="13006" y="12736"/>
                </a:lnTo>
                <a:lnTo>
                  <a:pt x="15825" y="9968"/>
                </a:lnTo>
                <a:lnTo>
                  <a:pt x="19230" y="8470"/>
                </a:lnTo>
                <a:lnTo>
                  <a:pt x="22161" y="8675"/>
                </a:lnTo>
                <a:lnTo>
                  <a:pt x="24806" y="9474"/>
                </a:lnTo>
                <a:lnTo>
                  <a:pt x="27457" y="8192"/>
                </a:lnTo>
                <a:lnTo>
                  <a:pt x="27518" y="3671"/>
                </a:lnTo>
                <a:lnTo>
                  <a:pt x="25236" y="687"/>
                </a:lnTo>
                <a:lnTo>
                  <a:pt x="22222" y="90"/>
                </a:lnTo>
                <a:lnTo>
                  <a:pt x="19673" y="0"/>
                </a:lnTo>
                <a:lnTo>
                  <a:pt x="16682" y="673"/>
                </a:lnTo>
                <a:lnTo>
                  <a:pt x="13655" y="2576"/>
                </a:lnTo>
                <a:lnTo>
                  <a:pt x="10309" y="5993"/>
                </a:lnTo>
                <a:lnTo>
                  <a:pt x="7807" y="9550"/>
                </a:lnTo>
                <a:lnTo>
                  <a:pt x="7807" y="2437"/>
                </a:lnTo>
                <a:lnTo>
                  <a:pt x="5835" y="838"/>
                </a:lnTo>
                <a:lnTo>
                  <a:pt x="3124" y="748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6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8668731" y="4234835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91" y="14133"/>
                </a:lnTo>
                <a:lnTo>
                  <a:pt x="41403" y="11328"/>
                </a:lnTo>
                <a:lnTo>
                  <a:pt x="38501" y="6807"/>
                </a:lnTo>
                <a:lnTo>
                  <a:pt x="34674" y="3070"/>
                </a:lnTo>
                <a:lnTo>
                  <a:pt x="32078" y="1838"/>
                </a:lnTo>
                <a:lnTo>
                  <a:pt x="29480" y="622"/>
                </a:lnTo>
                <a:lnTo>
                  <a:pt x="26330" y="0"/>
                </a:lnTo>
                <a:lnTo>
                  <a:pt x="26366" y="7009"/>
                </a:lnTo>
                <a:lnTo>
                  <a:pt x="29516" y="8343"/>
                </a:lnTo>
                <a:lnTo>
                  <a:pt x="31647" y="11008"/>
                </a:lnTo>
                <a:lnTo>
                  <a:pt x="33768" y="13690"/>
                </a:lnTo>
                <a:lnTo>
                  <a:pt x="34776" y="17383"/>
                </a:lnTo>
                <a:lnTo>
                  <a:pt x="34674" y="22085"/>
                </a:lnTo>
                <a:lnTo>
                  <a:pt x="8959" y="22085"/>
                </a:lnTo>
                <a:lnTo>
                  <a:pt x="9022" y="20101"/>
                </a:lnTo>
                <a:lnTo>
                  <a:pt x="10458" y="3124"/>
                </a:lnTo>
                <a:lnTo>
                  <a:pt x="8078" y="4899"/>
                </a:lnTo>
                <a:lnTo>
                  <a:pt x="4128" y="9575"/>
                </a:lnTo>
                <a:lnTo>
                  <a:pt x="2621" y="12405"/>
                </a:lnTo>
                <a:lnTo>
                  <a:pt x="1579" y="15760"/>
                </a:lnTo>
                <a:lnTo>
                  <a:pt x="525" y="19112"/>
                </a:lnTo>
                <a:lnTo>
                  <a:pt x="0" y="22870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95"/>
                </a:lnTo>
                <a:lnTo>
                  <a:pt x="2537" y="42011"/>
                </a:lnTo>
                <a:lnTo>
                  <a:pt x="4032" y="44780"/>
                </a:lnTo>
                <a:lnTo>
                  <a:pt x="6029" y="46989"/>
                </a:lnTo>
                <a:lnTo>
                  <a:pt x="10468" y="50863"/>
                </a:lnTo>
                <a:lnTo>
                  <a:pt x="13384" y="51979"/>
                </a:lnTo>
                <a:lnTo>
                  <a:pt x="16300" y="53096"/>
                </a:lnTo>
                <a:lnTo>
                  <a:pt x="19684" y="53657"/>
                </a:lnTo>
                <a:lnTo>
                  <a:pt x="23568" y="53657"/>
                </a:lnTo>
                <a:lnTo>
                  <a:pt x="27910" y="53492"/>
                </a:lnTo>
                <a:lnTo>
                  <a:pt x="31856" y="52804"/>
                </a:lnTo>
                <a:lnTo>
                  <a:pt x="35092" y="51979"/>
                </a:lnTo>
                <a:lnTo>
                  <a:pt x="37814" y="51104"/>
                </a:lnTo>
                <a:lnTo>
                  <a:pt x="41061" y="48830"/>
                </a:lnTo>
                <a:lnTo>
                  <a:pt x="41381" y="46161"/>
                </a:lnTo>
                <a:lnTo>
                  <a:pt x="40802" y="43012"/>
                </a:lnTo>
                <a:lnTo>
                  <a:pt x="38084" y="43267"/>
                </a:lnTo>
                <a:lnTo>
                  <a:pt x="34933" y="44549"/>
                </a:lnTo>
                <a:lnTo>
                  <a:pt x="32125" y="45439"/>
                </a:lnTo>
                <a:lnTo>
                  <a:pt x="28623" y="46202"/>
                </a:lnTo>
                <a:lnTo>
                  <a:pt x="24378" y="46393"/>
                </a:lnTo>
                <a:lnTo>
                  <a:pt x="21539" y="46393"/>
                </a:lnTo>
                <a:lnTo>
                  <a:pt x="17161" y="45133"/>
                </a:lnTo>
                <a:lnTo>
                  <a:pt x="13604" y="43116"/>
                </a:lnTo>
                <a:lnTo>
                  <a:pt x="11155" y="40002"/>
                </a:lnTo>
                <a:lnTo>
                  <a:pt x="9744" y="35977"/>
                </a:lnTo>
                <a:lnTo>
                  <a:pt x="8959" y="31355"/>
                </a:lnTo>
                <a:lnTo>
                  <a:pt x="8959" y="28648"/>
                </a:lnTo>
                <a:lnTo>
                  <a:pt x="40006" y="28648"/>
                </a:lnTo>
                <a:lnTo>
                  <a:pt x="42335" y="27748"/>
                </a:lnTo>
                <a:lnTo>
                  <a:pt x="43369" y="24738"/>
                </a:lnTo>
                <a:lnTo>
                  <a:pt x="43369" y="19925"/>
                </a:lnTo>
                <a:lnTo>
                  <a:pt x="42976" y="16941"/>
                </a:lnTo>
                <a:close/>
              </a:path>
              <a:path w="43369" h="53657">
                <a:moveTo>
                  <a:pt x="9022" y="20101"/>
                </a:moveTo>
                <a:lnTo>
                  <a:pt x="9954" y="16357"/>
                </a:lnTo>
                <a:lnTo>
                  <a:pt x="11412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1" y="7009"/>
                </a:lnTo>
                <a:lnTo>
                  <a:pt x="26366" y="7009"/>
                </a:lnTo>
                <a:lnTo>
                  <a:pt x="26330" y="0"/>
                </a:lnTo>
                <a:lnTo>
                  <a:pt x="19169" y="0"/>
                </a:lnTo>
                <a:lnTo>
                  <a:pt x="16045" y="633"/>
                </a:lnTo>
                <a:lnTo>
                  <a:pt x="13251" y="1864"/>
                </a:lnTo>
                <a:lnTo>
                  <a:pt x="10458" y="3124"/>
                </a:lnTo>
                <a:lnTo>
                  <a:pt x="9022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8760128" y="4271566"/>
            <a:ext cx="24469" cy="76413"/>
          </a:xfrm>
          <a:custGeom>
            <a:avLst/>
            <a:gdLst/>
            <a:ahLst/>
            <a:cxnLst/>
            <a:rect l="l" t="t" r="r" b="b"/>
            <a:pathLst>
              <a:path w="24469" h="76413">
                <a:moveTo>
                  <a:pt x="8639" y="0"/>
                </a:moveTo>
                <a:lnTo>
                  <a:pt x="10299" y="11328"/>
                </a:lnTo>
                <a:lnTo>
                  <a:pt x="13961" y="14287"/>
                </a:lnTo>
                <a:lnTo>
                  <a:pt x="17665" y="16167"/>
                </a:lnTo>
                <a:lnTo>
                  <a:pt x="20213" y="16775"/>
                </a:lnTo>
                <a:lnTo>
                  <a:pt x="24469" y="9232"/>
                </a:lnTo>
                <a:lnTo>
                  <a:pt x="19928" y="9232"/>
                </a:lnTo>
                <a:lnTo>
                  <a:pt x="15494" y="6871"/>
                </a:lnTo>
                <a:lnTo>
                  <a:pt x="11029" y="2998"/>
                </a:lnTo>
                <a:lnTo>
                  <a:pt x="8639" y="0"/>
                </a:lnTo>
                <a:close/>
              </a:path>
              <a:path w="24469" h="76413">
                <a:moveTo>
                  <a:pt x="2487" y="16181"/>
                </a:moveTo>
                <a:lnTo>
                  <a:pt x="5101" y="16181"/>
                </a:lnTo>
                <a:lnTo>
                  <a:pt x="7650" y="14554"/>
                </a:lnTo>
                <a:lnTo>
                  <a:pt x="7650" y="8571"/>
                </a:lnTo>
                <a:lnTo>
                  <a:pt x="10299" y="11328"/>
                </a:lnTo>
                <a:lnTo>
                  <a:pt x="8639" y="0"/>
                </a:lnTo>
                <a:lnTo>
                  <a:pt x="8639" y="-19480"/>
                </a:lnTo>
                <a:lnTo>
                  <a:pt x="10015" y="-21283"/>
                </a:lnTo>
                <a:lnTo>
                  <a:pt x="12513" y="-23991"/>
                </a:lnTo>
                <a:lnTo>
                  <a:pt x="16019" y="-26910"/>
                </a:lnTo>
                <a:lnTo>
                  <a:pt x="19342" y="-28538"/>
                </a:lnTo>
                <a:lnTo>
                  <a:pt x="22665" y="-29030"/>
                </a:lnTo>
                <a:lnTo>
                  <a:pt x="26780" y="-28473"/>
                </a:lnTo>
                <a:lnTo>
                  <a:pt x="29811" y="-26262"/>
                </a:lnTo>
                <a:lnTo>
                  <a:pt x="31931" y="-23000"/>
                </a:lnTo>
                <a:lnTo>
                  <a:pt x="33487" y="-19113"/>
                </a:lnTo>
                <a:lnTo>
                  <a:pt x="34225" y="-14414"/>
                </a:lnTo>
                <a:lnTo>
                  <a:pt x="34408" y="-9486"/>
                </a:lnTo>
                <a:lnTo>
                  <a:pt x="34408" y="-7214"/>
                </a:lnTo>
                <a:lnTo>
                  <a:pt x="33746" y="-2743"/>
                </a:lnTo>
                <a:lnTo>
                  <a:pt x="32619" y="1485"/>
                </a:lnTo>
                <a:lnTo>
                  <a:pt x="30667" y="5068"/>
                </a:lnTo>
                <a:lnTo>
                  <a:pt x="27871" y="7606"/>
                </a:lnTo>
                <a:lnTo>
                  <a:pt x="24469" y="9232"/>
                </a:lnTo>
                <a:lnTo>
                  <a:pt x="20213" y="16775"/>
                </a:lnTo>
                <a:lnTo>
                  <a:pt x="23093" y="16930"/>
                </a:lnTo>
                <a:lnTo>
                  <a:pt x="26341" y="16930"/>
                </a:lnTo>
                <a:lnTo>
                  <a:pt x="29225" y="16292"/>
                </a:lnTo>
                <a:lnTo>
                  <a:pt x="31737" y="15036"/>
                </a:lnTo>
                <a:lnTo>
                  <a:pt x="36366" y="11936"/>
                </a:lnTo>
                <a:lnTo>
                  <a:pt x="39827" y="7174"/>
                </a:lnTo>
                <a:lnTo>
                  <a:pt x="41136" y="4279"/>
                </a:lnTo>
                <a:lnTo>
                  <a:pt x="42029" y="888"/>
                </a:lnTo>
                <a:lnTo>
                  <a:pt x="42915" y="-2477"/>
                </a:lnTo>
                <a:lnTo>
                  <a:pt x="43355" y="-6286"/>
                </a:lnTo>
                <a:lnTo>
                  <a:pt x="43355" y="-14058"/>
                </a:lnTo>
                <a:lnTo>
                  <a:pt x="43012" y="-17435"/>
                </a:lnTo>
                <a:lnTo>
                  <a:pt x="42325" y="-20610"/>
                </a:lnTo>
                <a:lnTo>
                  <a:pt x="41615" y="-23799"/>
                </a:lnTo>
                <a:lnTo>
                  <a:pt x="40514" y="-26579"/>
                </a:lnTo>
                <a:lnTo>
                  <a:pt x="38991" y="-28944"/>
                </a:lnTo>
                <a:lnTo>
                  <a:pt x="35499" y="-33196"/>
                </a:lnTo>
                <a:lnTo>
                  <a:pt x="30646" y="-36029"/>
                </a:lnTo>
                <a:lnTo>
                  <a:pt x="27726" y="-36742"/>
                </a:lnTo>
                <a:lnTo>
                  <a:pt x="24306" y="-36742"/>
                </a:lnTo>
                <a:lnTo>
                  <a:pt x="21574" y="-36587"/>
                </a:lnTo>
                <a:lnTo>
                  <a:pt x="17809" y="-35547"/>
                </a:lnTo>
                <a:lnTo>
                  <a:pt x="14010" y="-33465"/>
                </a:lnTo>
                <a:lnTo>
                  <a:pt x="11390" y="-31432"/>
                </a:lnTo>
                <a:lnTo>
                  <a:pt x="8639" y="-28703"/>
                </a:lnTo>
                <a:lnTo>
                  <a:pt x="8639" y="-57938"/>
                </a:lnTo>
                <a:lnTo>
                  <a:pt x="8431" y="-58713"/>
                </a:lnTo>
                <a:lnTo>
                  <a:pt x="5886" y="-59637"/>
                </a:lnTo>
                <a:lnTo>
                  <a:pt x="2757" y="-59637"/>
                </a:lnTo>
                <a:lnTo>
                  <a:pt x="0" y="-57938"/>
                </a:lnTo>
                <a:lnTo>
                  <a:pt x="0" y="14554"/>
                </a:lnTo>
                <a:lnTo>
                  <a:pt x="2487" y="161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8821162" y="4235620"/>
            <a:ext cx="40633" cy="52868"/>
          </a:xfrm>
          <a:custGeom>
            <a:avLst/>
            <a:gdLst/>
            <a:ahLst/>
            <a:cxnLst/>
            <a:rect l="l" t="t" r="r" b="b"/>
            <a:pathLst>
              <a:path w="40633" h="52868">
                <a:moveTo>
                  <a:pt x="8690" y="1652"/>
                </a:moveTo>
                <a:lnTo>
                  <a:pt x="8482" y="928"/>
                </a:lnTo>
                <a:lnTo>
                  <a:pt x="5872" y="0"/>
                </a:lnTo>
                <a:lnTo>
                  <a:pt x="2809" y="0"/>
                </a:lnTo>
                <a:lnTo>
                  <a:pt x="0" y="1652"/>
                </a:lnTo>
                <a:lnTo>
                  <a:pt x="0" y="34837"/>
                </a:lnTo>
                <a:lnTo>
                  <a:pt x="281" y="37846"/>
                </a:lnTo>
                <a:lnTo>
                  <a:pt x="1433" y="42800"/>
                </a:lnTo>
                <a:lnTo>
                  <a:pt x="3716" y="46824"/>
                </a:lnTo>
                <a:lnTo>
                  <a:pt x="6765" y="50164"/>
                </a:lnTo>
                <a:lnTo>
                  <a:pt x="11070" y="52336"/>
                </a:lnTo>
                <a:lnTo>
                  <a:pt x="13716" y="52868"/>
                </a:lnTo>
                <a:lnTo>
                  <a:pt x="19537" y="52868"/>
                </a:lnTo>
                <a:lnTo>
                  <a:pt x="22198" y="52170"/>
                </a:lnTo>
                <a:lnTo>
                  <a:pt x="24822" y="50763"/>
                </a:lnTo>
                <a:lnTo>
                  <a:pt x="27431" y="49352"/>
                </a:lnTo>
                <a:lnTo>
                  <a:pt x="30092" y="47105"/>
                </a:lnTo>
                <a:lnTo>
                  <a:pt x="32774" y="44030"/>
                </a:lnTo>
                <a:lnTo>
                  <a:pt x="32774" y="50496"/>
                </a:lnTo>
                <a:lnTo>
                  <a:pt x="35251" y="52134"/>
                </a:lnTo>
                <a:lnTo>
                  <a:pt x="38059" y="52134"/>
                </a:lnTo>
                <a:lnTo>
                  <a:pt x="40633" y="50496"/>
                </a:lnTo>
                <a:lnTo>
                  <a:pt x="40633" y="1652"/>
                </a:lnTo>
                <a:lnTo>
                  <a:pt x="40388" y="928"/>
                </a:lnTo>
                <a:lnTo>
                  <a:pt x="37825" y="0"/>
                </a:lnTo>
                <a:lnTo>
                  <a:pt x="34715" y="0"/>
                </a:lnTo>
                <a:lnTo>
                  <a:pt x="31943" y="1652"/>
                </a:lnTo>
                <a:lnTo>
                  <a:pt x="31943" y="35787"/>
                </a:lnTo>
                <a:lnTo>
                  <a:pt x="29531" y="38862"/>
                </a:lnTo>
                <a:lnTo>
                  <a:pt x="25102" y="42785"/>
                </a:lnTo>
                <a:lnTo>
                  <a:pt x="20801" y="45172"/>
                </a:lnTo>
                <a:lnTo>
                  <a:pt x="16953" y="45172"/>
                </a:lnTo>
                <a:lnTo>
                  <a:pt x="12981" y="43498"/>
                </a:lnTo>
                <a:lnTo>
                  <a:pt x="10297" y="40143"/>
                </a:lnTo>
                <a:lnTo>
                  <a:pt x="9281" y="36957"/>
                </a:lnTo>
                <a:lnTo>
                  <a:pt x="8690" y="32942"/>
                </a:lnTo>
                <a:lnTo>
                  <a:pt x="8690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8878931" y="4234835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67" y="52984"/>
                </a:lnTo>
                <a:lnTo>
                  <a:pt x="11610" y="53527"/>
                </a:lnTo>
                <a:lnTo>
                  <a:pt x="14867" y="53657"/>
                </a:lnTo>
                <a:lnTo>
                  <a:pt x="17603" y="53657"/>
                </a:lnTo>
                <a:lnTo>
                  <a:pt x="20091" y="53312"/>
                </a:lnTo>
                <a:lnTo>
                  <a:pt x="24627" y="51954"/>
                </a:lnTo>
                <a:lnTo>
                  <a:pt x="28230" y="49593"/>
                </a:lnTo>
                <a:lnTo>
                  <a:pt x="31136" y="46609"/>
                </a:lnTo>
                <a:lnTo>
                  <a:pt x="32910" y="42696"/>
                </a:lnTo>
                <a:lnTo>
                  <a:pt x="33367" y="37983"/>
                </a:lnTo>
                <a:lnTo>
                  <a:pt x="33367" y="35887"/>
                </a:lnTo>
                <a:lnTo>
                  <a:pt x="32339" y="32547"/>
                </a:lnTo>
                <a:lnTo>
                  <a:pt x="30754" y="29743"/>
                </a:lnTo>
                <a:lnTo>
                  <a:pt x="27237" y="26631"/>
                </a:lnTo>
                <a:lnTo>
                  <a:pt x="24343" y="25120"/>
                </a:lnTo>
                <a:lnTo>
                  <a:pt x="21391" y="23823"/>
                </a:lnTo>
                <a:lnTo>
                  <a:pt x="18450" y="22603"/>
                </a:lnTo>
                <a:lnTo>
                  <a:pt x="15595" y="21449"/>
                </a:lnTo>
                <a:lnTo>
                  <a:pt x="12089" y="19353"/>
                </a:lnTo>
                <a:lnTo>
                  <a:pt x="9770" y="16584"/>
                </a:lnTo>
                <a:lnTo>
                  <a:pt x="9428" y="13992"/>
                </a:lnTo>
                <a:lnTo>
                  <a:pt x="9979" y="11173"/>
                </a:lnTo>
                <a:lnTo>
                  <a:pt x="12322" y="8290"/>
                </a:lnTo>
                <a:lnTo>
                  <a:pt x="15469" y="7109"/>
                </a:lnTo>
                <a:lnTo>
                  <a:pt x="18230" y="6944"/>
                </a:lnTo>
                <a:lnTo>
                  <a:pt x="21333" y="7134"/>
                </a:lnTo>
                <a:lnTo>
                  <a:pt x="24983" y="8369"/>
                </a:lnTo>
                <a:lnTo>
                  <a:pt x="27630" y="9687"/>
                </a:lnTo>
                <a:lnTo>
                  <a:pt x="30606" y="9878"/>
                </a:lnTo>
                <a:lnTo>
                  <a:pt x="30952" y="7160"/>
                </a:lnTo>
                <a:lnTo>
                  <a:pt x="30657" y="4417"/>
                </a:lnTo>
                <a:lnTo>
                  <a:pt x="28097" y="2195"/>
                </a:lnTo>
                <a:lnTo>
                  <a:pt x="25499" y="1140"/>
                </a:lnTo>
                <a:lnTo>
                  <a:pt x="22104" y="327"/>
                </a:lnTo>
                <a:lnTo>
                  <a:pt x="18327" y="0"/>
                </a:lnTo>
                <a:lnTo>
                  <a:pt x="15469" y="0"/>
                </a:lnTo>
                <a:lnTo>
                  <a:pt x="12970" y="392"/>
                </a:lnTo>
                <a:lnTo>
                  <a:pt x="8669" y="1993"/>
                </a:lnTo>
                <a:lnTo>
                  <a:pt x="5457" y="4366"/>
                </a:lnTo>
                <a:lnTo>
                  <a:pt x="2945" y="7225"/>
                </a:lnTo>
                <a:lnTo>
                  <a:pt x="1508" y="10731"/>
                </a:lnTo>
                <a:lnTo>
                  <a:pt x="1155" y="14475"/>
                </a:lnTo>
                <a:lnTo>
                  <a:pt x="1487" y="18529"/>
                </a:lnTo>
                <a:lnTo>
                  <a:pt x="2858" y="21628"/>
                </a:lnTo>
                <a:lnTo>
                  <a:pt x="5994" y="25206"/>
                </a:lnTo>
                <a:lnTo>
                  <a:pt x="8669" y="26935"/>
                </a:lnTo>
                <a:lnTo>
                  <a:pt x="11537" y="28407"/>
                </a:lnTo>
                <a:lnTo>
                  <a:pt x="14504" y="29653"/>
                </a:lnTo>
                <a:lnTo>
                  <a:pt x="17338" y="30797"/>
                </a:lnTo>
                <a:lnTo>
                  <a:pt x="19994" y="31988"/>
                </a:lnTo>
                <a:lnTo>
                  <a:pt x="23122" y="34274"/>
                </a:lnTo>
                <a:lnTo>
                  <a:pt x="24836" y="37310"/>
                </a:lnTo>
                <a:lnTo>
                  <a:pt x="24592" y="41183"/>
                </a:lnTo>
                <a:lnTo>
                  <a:pt x="22971" y="43940"/>
                </a:lnTo>
                <a:lnTo>
                  <a:pt x="20203" y="45680"/>
                </a:lnTo>
                <a:lnTo>
                  <a:pt x="16502" y="46504"/>
                </a:lnTo>
                <a:lnTo>
                  <a:pt x="13078" y="46504"/>
                </a:lnTo>
                <a:lnTo>
                  <a:pt x="9846" y="45769"/>
                </a:lnTo>
                <a:lnTo>
                  <a:pt x="5947" y="44156"/>
                </a:lnTo>
                <a:lnTo>
                  <a:pt x="3164" y="42555"/>
                </a:lnTo>
                <a:lnTo>
                  <a:pt x="273" y="42937"/>
                </a:lnTo>
                <a:lnTo>
                  <a:pt x="0" y="45528"/>
                </a:lnTo>
                <a:lnTo>
                  <a:pt x="273" y="48182"/>
                </a:lnTo>
                <a:lnTo>
                  <a:pt x="2945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8928853" y="4215466"/>
            <a:ext cx="10678" cy="72288"/>
          </a:xfrm>
          <a:custGeom>
            <a:avLst/>
            <a:gdLst/>
            <a:ahLst/>
            <a:cxnLst/>
            <a:rect l="l" t="t" r="r" b="b"/>
            <a:pathLst>
              <a:path w="10678" h="72288">
                <a:moveTo>
                  <a:pt x="0" y="5421"/>
                </a:moveTo>
                <a:lnTo>
                  <a:pt x="367" y="8888"/>
                </a:lnTo>
                <a:lnTo>
                  <a:pt x="3261" y="10742"/>
                </a:lnTo>
                <a:lnTo>
                  <a:pt x="7354" y="10742"/>
                </a:lnTo>
                <a:lnTo>
                  <a:pt x="10295" y="8837"/>
                </a:lnTo>
                <a:lnTo>
                  <a:pt x="10678" y="5307"/>
                </a:lnTo>
                <a:lnTo>
                  <a:pt x="10307" y="1854"/>
                </a:lnTo>
                <a:lnTo>
                  <a:pt x="7405" y="0"/>
                </a:lnTo>
                <a:lnTo>
                  <a:pt x="3322" y="0"/>
                </a:lnTo>
                <a:lnTo>
                  <a:pt x="382" y="1889"/>
                </a:lnTo>
                <a:lnTo>
                  <a:pt x="0" y="5421"/>
                </a:lnTo>
                <a:close/>
              </a:path>
              <a:path w="10678" h="72288">
                <a:moveTo>
                  <a:pt x="1224" y="71384"/>
                </a:moveTo>
                <a:lnTo>
                  <a:pt x="3816" y="72288"/>
                </a:lnTo>
                <a:lnTo>
                  <a:pt x="6926" y="72288"/>
                </a:lnTo>
                <a:lnTo>
                  <a:pt x="9683" y="70650"/>
                </a:lnTo>
                <a:lnTo>
                  <a:pt x="9683" y="21805"/>
                </a:lnTo>
                <a:lnTo>
                  <a:pt x="9475" y="21107"/>
                </a:lnTo>
                <a:lnTo>
                  <a:pt x="6926" y="20153"/>
                </a:lnTo>
                <a:lnTo>
                  <a:pt x="3816" y="20153"/>
                </a:lnTo>
                <a:lnTo>
                  <a:pt x="1040" y="21805"/>
                </a:lnTo>
                <a:lnTo>
                  <a:pt x="1040" y="70650"/>
                </a:lnTo>
                <a:lnTo>
                  <a:pt x="1224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8959308" y="4234831"/>
            <a:ext cx="40586" cy="52923"/>
          </a:xfrm>
          <a:custGeom>
            <a:avLst/>
            <a:gdLst/>
            <a:ahLst/>
            <a:cxnLst/>
            <a:rect l="l" t="t" r="r" b="b"/>
            <a:pathLst>
              <a:path w="40586" h="52923">
                <a:moveTo>
                  <a:pt x="5886" y="52923"/>
                </a:moveTo>
                <a:lnTo>
                  <a:pt x="8655" y="51285"/>
                </a:lnTo>
                <a:lnTo>
                  <a:pt x="8655" y="17146"/>
                </a:lnTo>
                <a:lnTo>
                  <a:pt x="11023" y="14071"/>
                </a:lnTo>
                <a:lnTo>
                  <a:pt x="13276" y="11750"/>
                </a:lnTo>
                <a:lnTo>
                  <a:pt x="17618" y="8561"/>
                </a:lnTo>
                <a:lnTo>
                  <a:pt x="21941" y="7760"/>
                </a:lnTo>
                <a:lnTo>
                  <a:pt x="25095" y="8092"/>
                </a:lnTo>
                <a:lnTo>
                  <a:pt x="27641" y="9385"/>
                </a:lnTo>
                <a:lnTo>
                  <a:pt x="30290" y="12790"/>
                </a:lnTo>
                <a:lnTo>
                  <a:pt x="31320" y="15966"/>
                </a:lnTo>
                <a:lnTo>
                  <a:pt x="31957" y="19889"/>
                </a:lnTo>
                <a:lnTo>
                  <a:pt x="31957" y="51285"/>
                </a:lnTo>
                <a:lnTo>
                  <a:pt x="32166" y="52019"/>
                </a:lnTo>
                <a:lnTo>
                  <a:pt x="34715" y="52923"/>
                </a:lnTo>
                <a:lnTo>
                  <a:pt x="37829" y="52923"/>
                </a:lnTo>
                <a:lnTo>
                  <a:pt x="40586" y="51285"/>
                </a:lnTo>
                <a:lnTo>
                  <a:pt x="40586" y="18021"/>
                </a:lnTo>
                <a:lnTo>
                  <a:pt x="40305" y="15036"/>
                </a:lnTo>
                <a:lnTo>
                  <a:pt x="39154" y="10083"/>
                </a:lnTo>
                <a:lnTo>
                  <a:pt x="36871" y="6073"/>
                </a:lnTo>
                <a:lnTo>
                  <a:pt x="33807" y="2768"/>
                </a:lnTo>
                <a:lnTo>
                  <a:pt x="29516" y="561"/>
                </a:lnTo>
                <a:lnTo>
                  <a:pt x="26870" y="0"/>
                </a:lnTo>
                <a:lnTo>
                  <a:pt x="21035" y="0"/>
                </a:lnTo>
                <a:lnTo>
                  <a:pt x="18374" y="726"/>
                </a:lnTo>
                <a:lnTo>
                  <a:pt x="15739" y="2148"/>
                </a:lnTo>
                <a:lnTo>
                  <a:pt x="13107" y="3571"/>
                </a:lnTo>
                <a:lnTo>
                  <a:pt x="10458" y="5831"/>
                </a:lnTo>
                <a:lnTo>
                  <a:pt x="7811" y="8902"/>
                </a:lnTo>
                <a:lnTo>
                  <a:pt x="7811" y="2440"/>
                </a:lnTo>
                <a:lnTo>
                  <a:pt x="5849" y="838"/>
                </a:lnTo>
                <a:lnTo>
                  <a:pt x="3128" y="751"/>
                </a:lnTo>
                <a:lnTo>
                  <a:pt x="0" y="2440"/>
                </a:lnTo>
                <a:lnTo>
                  <a:pt x="0" y="51285"/>
                </a:lnTo>
                <a:lnTo>
                  <a:pt x="184" y="52019"/>
                </a:lnTo>
                <a:lnTo>
                  <a:pt x="2760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9017455" y="4234835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77" y="14133"/>
                </a:lnTo>
                <a:lnTo>
                  <a:pt x="41407" y="11328"/>
                </a:lnTo>
                <a:lnTo>
                  <a:pt x="38491" y="6807"/>
                </a:lnTo>
                <a:lnTo>
                  <a:pt x="34676" y="3070"/>
                </a:lnTo>
                <a:lnTo>
                  <a:pt x="32080" y="1838"/>
                </a:lnTo>
                <a:lnTo>
                  <a:pt x="29480" y="622"/>
                </a:lnTo>
                <a:lnTo>
                  <a:pt x="26319" y="0"/>
                </a:lnTo>
                <a:lnTo>
                  <a:pt x="26356" y="7009"/>
                </a:lnTo>
                <a:lnTo>
                  <a:pt x="29517" y="8343"/>
                </a:lnTo>
                <a:lnTo>
                  <a:pt x="31640" y="11008"/>
                </a:lnTo>
                <a:lnTo>
                  <a:pt x="33768" y="13690"/>
                </a:lnTo>
                <a:lnTo>
                  <a:pt x="34776" y="17383"/>
                </a:lnTo>
                <a:lnTo>
                  <a:pt x="34664" y="22085"/>
                </a:lnTo>
                <a:lnTo>
                  <a:pt x="8949" y="22085"/>
                </a:lnTo>
                <a:lnTo>
                  <a:pt x="9025" y="20101"/>
                </a:lnTo>
                <a:lnTo>
                  <a:pt x="10458" y="3124"/>
                </a:lnTo>
                <a:lnTo>
                  <a:pt x="8078" y="4899"/>
                </a:lnTo>
                <a:lnTo>
                  <a:pt x="4133" y="9575"/>
                </a:lnTo>
                <a:lnTo>
                  <a:pt x="2625" y="12405"/>
                </a:lnTo>
                <a:lnTo>
                  <a:pt x="1581" y="15760"/>
                </a:lnTo>
                <a:lnTo>
                  <a:pt x="529" y="19112"/>
                </a:lnTo>
                <a:lnTo>
                  <a:pt x="0" y="22870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95"/>
                </a:lnTo>
                <a:lnTo>
                  <a:pt x="2542" y="42011"/>
                </a:lnTo>
                <a:lnTo>
                  <a:pt x="4036" y="44780"/>
                </a:lnTo>
                <a:lnTo>
                  <a:pt x="6023" y="46989"/>
                </a:lnTo>
                <a:lnTo>
                  <a:pt x="10458" y="50863"/>
                </a:lnTo>
                <a:lnTo>
                  <a:pt x="13388" y="51979"/>
                </a:lnTo>
                <a:lnTo>
                  <a:pt x="16304" y="53096"/>
                </a:lnTo>
                <a:lnTo>
                  <a:pt x="19688" y="53657"/>
                </a:lnTo>
                <a:lnTo>
                  <a:pt x="23573" y="53657"/>
                </a:lnTo>
                <a:lnTo>
                  <a:pt x="27900" y="53492"/>
                </a:lnTo>
                <a:lnTo>
                  <a:pt x="31860" y="52804"/>
                </a:lnTo>
                <a:lnTo>
                  <a:pt x="35092" y="51979"/>
                </a:lnTo>
                <a:lnTo>
                  <a:pt x="37818" y="51104"/>
                </a:lnTo>
                <a:lnTo>
                  <a:pt x="41051" y="48830"/>
                </a:lnTo>
                <a:lnTo>
                  <a:pt x="41371" y="46161"/>
                </a:lnTo>
                <a:lnTo>
                  <a:pt x="40806" y="43012"/>
                </a:lnTo>
                <a:lnTo>
                  <a:pt x="38084" y="43267"/>
                </a:lnTo>
                <a:lnTo>
                  <a:pt x="34923" y="44549"/>
                </a:lnTo>
                <a:lnTo>
                  <a:pt x="32131" y="45439"/>
                </a:lnTo>
                <a:lnTo>
                  <a:pt x="28624" y="46202"/>
                </a:lnTo>
                <a:lnTo>
                  <a:pt x="24372" y="46393"/>
                </a:lnTo>
                <a:lnTo>
                  <a:pt x="21539" y="46393"/>
                </a:lnTo>
                <a:lnTo>
                  <a:pt x="17161" y="45133"/>
                </a:lnTo>
                <a:lnTo>
                  <a:pt x="13608" y="43116"/>
                </a:lnTo>
                <a:lnTo>
                  <a:pt x="11156" y="40002"/>
                </a:lnTo>
                <a:lnTo>
                  <a:pt x="9745" y="35977"/>
                </a:lnTo>
                <a:lnTo>
                  <a:pt x="8949" y="31355"/>
                </a:lnTo>
                <a:lnTo>
                  <a:pt x="8949" y="28648"/>
                </a:lnTo>
                <a:lnTo>
                  <a:pt x="39999" y="28648"/>
                </a:lnTo>
                <a:lnTo>
                  <a:pt x="42336" y="27748"/>
                </a:lnTo>
                <a:lnTo>
                  <a:pt x="43369" y="24738"/>
                </a:lnTo>
                <a:lnTo>
                  <a:pt x="43369" y="19925"/>
                </a:lnTo>
                <a:lnTo>
                  <a:pt x="42976" y="16941"/>
                </a:lnTo>
                <a:close/>
              </a:path>
              <a:path w="43369" h="53657">
                <a:moveTo>
                  <a:pt x="9025" y="20101"/>
                </a:moveTo>
                <a:lnTo>
                  <a:pt x="9954" y="16357"/>
                </a:lnTo>
                <a:lnTo>
                  <a:pt x="11402" y="12927"/>
                </a:lnTo>
                <a:lnTo>
                  <a:pt x="14930" y="9079"/>
                </a:lnTo>
                <a:lnTo>
                  <a:pt x="18154" y="7415"/>
                </a:lnTo>
                <a:lnTo>
                  <a:pt x="22176" y="7009"/>
                </a:lnTo>
                <a:lnTo>
                  <a:pt x="26356" y="7009"/>
                </a:lnTo>
                <a:lnTo>
                  <a:pt x="26319" y="0"/>
                </a:lnTo>
                <a:lnTo>
                  <a:pt x="19174" y="0"/>
                </a:lnTo>
                <a:lnTo>
                  <a:pt x="16035" y="633"/>
                </a:lnTo>
                <a:lnTo>
                  <a:pt x="13252" y="1864"/>
                </a:lnTo>
                <a:lnTo>
                  <a:pt x="10458" y="3124"/>
                </a:lnTo>
                <a:lnTo>
                  <a:pt x="9025" y="201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9075661" y="4234835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1"/>
                </a:moveTo>
                <a:lnTo>
                  <a:pt x="8567" y="52984"/>
                </a:lnTo>
                <a:lnTo>
                  <a:pt x="11610" y="53527"/>
                </a:lnTo>
                <a:lnTo>
                  <a:pt x="14871" y="53657"/>
                </a:lnTo>
                <a:lnTo>
                  <a:pt x="17603" y="53657"/>
                </a:lnTo>
                <a:lnTo>
                  <a:pt x="20091" y="53312"/>
                </a:lnTo>
                <a:lnTo>
                  <a:pt x="24637" y="51954"/>
                </a:lnTo>
                <a:lnTo>
                  <a:pt x="28230" y="49593"/>
                </a:lnTo>
                <a:lnTo>
                  <a:pt x="31136" y="46609"/>
                </a:lnTo>
                <a:lnTo>
                  <a:pt x="32926" y="42696"/>
                </a:lnTo>
                <a:lnTo>
                  <a:pt x="33367" y="37983"/>
                </a:lnTo>
                <a:lnTo>
                  <a:pt x="33367" y="35887"/>
                </a:lnTo>
                <a:lnTo>
                  <a:pt x="32339" y="32547"/>
                </a:lnTo>
                <a:lnTo>
                  <a:pt x="30758" y="29743"/>
                </a:lnTo>
                <a:lnTo>
                  <a:pt x="27251" y="26631"/>
                </a:lnTo>
                <a:lnTo>
                  <a:pt x="24357" y="25120"/>
                </a:lnTo>
                <a:lnTo>
                  <a:pt x="21390" y="23823"/>
                </a:lnTo>
                <a:lnTo>
                  <a:pt x="18449" y="22603"/>
                </a:lnTo>
                <a:lnTo>
                  <a:pt x="15595" y="21449"/>
                </a:lnTo>
                <a:lnTo>
                  <a:pt x="12089" y="19353"/>
                </a:lnTo>
                <a:lnTo>
                  <a:pt x="9784" y="16584"/>
                </a:lnTo>
                <a:lnTo>
                  <a:pt x="9428" y="13992"/>
                </a:lnTo>
                <a:lnTo>
                  <a:pt x="9979" y="11173"/>
                </a:lnTo>
                <a:lnTo>
                  <a:pt x="12322" y="8290"/>
                </a:lnTo>
                <a:lnTo>
                  <a:pt x="15468" y="7109"/>
                </a:lnTo>
                <a:lnTo>
                  <a:pt x="18230" y="6944"/>
                </a:lnTo>
                <a:lnTo>
                  <a:pt x="21329" y="7134"/>
                </a:lnTo>
                <a:lnTo>
                  <a:pt x="24983" y="8369"/>
                </a:lnTo>
                <a:lnTo>
                  <a:pt x="27630" y="9687"/>
                </a:lnTo>
                <a:lnTo>
                  <a:pt x="30606" y="9878"/>
                </a:lnTo>
                <a:lnTo>
                  <a:pt x="30967" y="7160"/>
                </a:lnTo>
                <a:lnTo>
                  <a:pt x="30657" y="4417"/>
                </a:lnTo>
                <a:lnTo>
                  <a:pt x="28097" y="2195"/>
                </a:lnTo>
                <a:lnTo>
                  <a:pt x="25509" y="1140"/>
                </a:lnTo>
                <a:lnTo>
                  <a:pt x="22104" y="327"/>
                </a:lnTo>
                <a:lnTo>
                  <a:pt x="18327" y="0"/>
                </a:lnTo>
                <a:lnTo>
                  <a:pt x="15468" y="0"/>
                </a:lnTo>
                <a:lnTo>
                  <a:pt x="12970" y="392"/>
                </a:lnTo>
                <a:lnTo>
                  <a:pt x="8669" y="1993"/>
                </a:lnTo>
                <a:lnTo>
                  <a:pt x="5457" y="4366"/>
                </a:lnTo>
                <a:lnTo>
                  <a:pt x="2959" y="7225"/>
                </a:lnTo>
                <a:lnTo>
                  <a:pt x="1508" y="10731"/>
                </a:lnTo>
                <a:lnTo>
                  <a:pt x="1155" y="14475"/>
                </a:lnTo>
                <a:lnTo>
                  <a:pt x="1497" y="18529"/>
                </a:lnTo>
                <a:lnTo>
                  <a:pt x="2858" y="21628"/>
                </a:lnTo>
                <a:lnTo>
                  <a:pt x="5994" y="25206"/>
                </a:lnTo>
                <a:lnTo>
                  <a:pt x="8669" y="26935"/>
                </a:lnTo>
                <a:lnTo>
                  <a:pt x="11537" y="28407"/>
                </a:lnTo>
                <a:lnTo>
                  <a:pt x="14504" y="29653"/>
                </a:lnTo>
                <a:lnTo>
                  <a:pt x="17334" y="30797"/>
                </a:lnTo>
                <a:lnTo>
                  <a:pt x="19994" y="31988"/>
                </a:lnTo>
                <a:lnTo>
                  <a:pt x="23119" y="34274"/>
                </a:lnTo>
                <a:lnTo>
                  <a:pt x="24836" y="37310"/>
                </a:lnTo>
                <a:lnTo>
                  <a:pt x="24591" y="41183"/>
                </a:lnTo>
                <a:lnTo>
                  <a:pt x="22971" y="43940"/>
                </a:lnTo>
                <a:lnTo>
                  <a:pt x="20203" y="45680"/>
                </a:lnTo>
                <a:lnTo>
                  <a:pt x="16502" y="46504"/>
                </a:lnTo>
                <a:lnTo>
                  <a:pt x="13082" y="46504"/>
                </a:lnTo>
                <a:lnTo>
                  <a:pt x="9846" y="45769"/>
                </a:lnTo>
                <a:lnTo>
                  <a:pt x="5961" y="44156"/>
                </a:lnTo>
                <a:lnTo>
                  <a:pt x="3175" y="42555"/>
                </a:lnTo>
                <a:lnTo>
                  <a:pt x="273" y="42937"/>
                </a:lnTo>
                <a:lnTo>
                  <a:pt x="0" y="45528"/>
                </a:lnTo>
                <a:lnTo>
                  <a:pt x="273" y="48182"/>
                </a:lnTo>
                <a:lnTo>
                  <a:pt x="2945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9122849" y="4234835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1"/>
                </a:moveTo>
                <a:lnTo>
                  <a:pt x="8578" y="52984"/>
                </a:lnTo>
                <a:lnTo>
                  <a:pt x="11610" y="53527"/>
                </a:lnTo>
                <a:lnTo>
                  <a:pt x="14883" y="53657"/>
                </a:lnTo>
                <a:lnTo>
                  <a:pt x="17604" y="53657"/>
                </a:lnTo>
                <a:lnTo>
                  <a:pt x="20099" y="53312"/>
                </a:lnTo>
                <a:lnTo>
                  <a:pt x="24639" y="51954"/>
                </a:lnTo>
                <a:lnTo>
                  <a:pt x="28228" y="49593"/>
                </a:lnTo>
                <a:lnTo>
                  <a:pt x="31132" y="46609"/>
                </a:lnTo>
                <a:lnTo>
                  <a:pt x="32926" y="42696"/>
                </a:lnTo>
                <a:lnTo>
                  <a:pt x="33365" y="37983"/>
                </a:lnTo>
                <a:lnTo>
                  <a:pt x="33365" y="35887"/>
                </a:lnTo>
                <a:lnTo>
                  <a:pt x="32350" y="32547"/>
                </a:lnTo>
                <a:lnTo>
                  <a:pt x="30765" y="29743"/>
                </a:lnTo>
                <a:lnTo>
                  <a:pt x="27249" y="26631"/>
                </a:lnTo>
                <a:lnTo>
                  <a:pt x="24358" y="25120"/>
                </a:lnTo>
                <a:lnTo>
                  <a:pt x="21391" y="23823"/>
                </a:lnTo>
                <a:lnTo>
                  <a:pt x="18461" y="22603"/>
                </a:lnTo>
                <a:lnTo>
                  <a:pt x="15607" y="21449"/>
                </a:lnTo>
                <a:lnTo>
                  <a:pt x="12085" y="19353"/>
                </a:lnTo>
                <a:lnTo>
                  <a:pt x="9781" y="16584"/>
                </a:lnTo>
                <a:lnTo>
                  <a:pt x="9436" y="13992"/>
                </a:lnTo>
                <a:lnTo>
                  <a:pt x="9991" y="11173"/>
                </a:lnTo>
                <a:lnTo>
                  <a:pt x="12320" y="8290"/>
                </a:lnTo>
                <a:lnTo>
                  <a:pt x="15469" y="7109"/>
                </a:lnTo>
                <a:lnTo>
                  <a:pt x="18238" y="6944"/>
                </a:lnTo>
                <a:lnTo>
                  <a:pt x="21341" y="7134"/>
                </a:lnTo>
                <a:lnTo>
                  <a:pt x="24984" y="8369"/>
                </a:lnTo>
                <a:lnTo>
                  <a:pt x="27641" y="9687"/>
                </a:lnTo>
                <a:lnTo>
                  <a:pt x="30608" y="9878"/>
                </a:lnTo>
                <a:lnTo>
                  <a:pt x="30963" y="7160"/>
                </a:lnTo>
                <a:lnTo>
                  <a:pt x="30665" y="4417"/>
                </a:lnTo>
                <a:lnTo>
                  <a:pt x="28094" y="2195"/>
                </a:lnTo>
                <a:lnTo>
                  <a:pt x="25506" y="1140"/>
                </a:lnTo>
                <a:lnTo>
                  <a:pt x="22111" y="327"/>
                </a:lnTo>
                <a:lnTo>
                  <a:pt x="18334" y="0"/>
                </a:lnTo>
                <a:lnTo>
                  <a:pt x="15469" y="0"/>
                </a:lnTo>
                <a:lnTo>
                  <a:pt x="12967" y="392"/>
                </a:lnTo>
                <a:lnTo>
                  <a:pt x="8665" y="1993"/>
                </a:lnTo>
                <a:lnTo>
                  <a:pt x="5454" y="4366"/>
                </a:lnTo>
                <a:lnTo>
                  <a:pt x="2952" y="7225"/>
                </a:lnTo>
                <a:lnTo>
                  <a:pt x="1508" y="10731"/>
                </a:lnTo>
                <a:lnTo>
                  <a:pt x="1163" y="14475"/>
                </a:lnTo>
                <a:lnTo>
                  <a:pt x="1494" y="18529"/>
                </a:lnTo>
                <a:lnTo>
                  <a:pt x="2866" y="21628"/>
                </a:lnTo>
                <a:lnTo>
                  <a:pt x="6008" y="25206"/>
                </a:lnTo>
                <a:lnTo>
                  <a:pt x="8665" y="26935"/>
                </a:lnTo>
                <a:lnTo>
                  <a:pt x="11535" y="28407"/>
                </a:lnTo>
                <a:lnTo>
                  <a:pt x="14500" y="29653"/>
                </a:lnTo>
                <a:lnTo>
                  <a:pt x="17330" y="30797"/>
                </a:lnTo>
                <a:lnTo>
                  <a:pt x="19994" y="31988"/>
                </a:lnTo>
                <a:lnTo>
                  <a:pt x="23130" y="34274"/>
                </a:lnTo>
                <a:lnTo>
                  <a:pt x="24833" y="37310"/>
                </a:lnTo>
                <a:lnTo>
                  <a:pt x="24588" y="41183"/>
                </a:lnTo>
                <a:lnTo>
                  <a:pt x="22971" y="43940"/>
                </a:lnTo>
                <a:lnTo>
                  <a:pt x="20210" y="45680"/>
                </a:lnTo>
                <a:lnTo>
                  <a:pt x="16499" y="46504"/>
                </a:lnTo>
                <a:lnTo>
                  <a:pt x="13093" y="46504"/>
                </a:lnTo>
                <a:lnTo>
                  <a:pt x="9853" y="45769"/>
                </a:lnTo>
                <a:lnTo>
                  <a:pt x="5955" y="44156"/>
                </a:lnTo>
                <a:lnTo>
                  <a:pt x="3176" y="42555"/>
                </a:lnTo>
                <a:lnTo>
                  <a:pt x="270" y="42937"/>
                </a:lnTo>
                <a:lnTo>
                  <a:pt x="0" y="45528"/>
                </a:lnTo>
                <a:lnTo>
                  <a:pt x="270" y="48182"/>
                </a:lnTo>
                <a:lnTo>
                  <a:pt x="2945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9168217" y="4275310"/>
            <a:ext cx="17009" cy="27873"/>
          </a:xfrm>
          <a:custGeom>
            <a:avLst/>
            <a:gdLst/>
            <a:ahLst/>
            <a:cxnLst/>
            <a:rect l="l" t="t" r="r" b="b"/>
            <a:pathLst>
              <a:path w="17009" h="27873">
                <a:moveTo>
                  <a:pt x="17009" y="4391"/>
                </a:moveTo>
                <a:lnTo>
                  <a:pt x="17009" y="3426"/>
                </a:lnTo>
                <a:lnTo>
                  <a:pt x="15835" y="759"/>
                </a:lnTo>
                <a:lnTo>
                  <a:pt x="12915" y="0"/>
                </a:lnTo>
                <a:lnTo>
                  <a:pt x="10367" y="49"/>
                </a:lnTo>
                <a:lnTo>
                  <a:pt x="7437" y="1485"/>
                </a:lnTo>
                <a:lnTo>
                  <a:pt x="6962" y="4391"/>
                </a:lnTo>
                <a:lnTo>
                  <a:pt x="6962" y="11339"/>
                </a:lnTo>
                <a:lnTo>
                  <a:pt x="0" y="26261"/>
                </a:lnTo>
                <a:lnTo>
                  <a:pt x="1371" y="27873"/>
                </a:lnTo>
                <a:lnTo>
                  <a:pt x="4107" y="27812"/>
                </a:lnTo>
                <a:lnTo>
                  <a:pt x="6706" y="26362"/>
                </a:lnTo>
                <a:lnTo>
                  <a:pt x="13873" y="15201"/>
                </a:lnTo>
                <a:lnTo>
                  <a:pt x="14964" y="13435"/>
                </a:lnTo>
                <a:lnTo>
                  <a:pt x="16336" y="10144"/>
                </a:lnTo>
                <a:lnTo>
                  <a:pt x="16854" y="7491"/>
                </a:lnTo>
                <a:lnTo>
                  <a:pt x="17009" y="43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6855317" y="4406195"/>
            <a:ext cx="24469" cy="76413"/>
          </a:xfrm>
          <a:custGeom>
            <a:avLst/>
            <a:gdLst/>
            <a:ahLst/>
            <a:cxnLst/>
            <a:rect l="l" t="t" r="r" b="b"/>
            <a:pathLst>
              <a:path w="24469" h="76413">
                <a:moveTo>
                  <a:pt x="8643" y="0"/>
                </a:moveTo>
                <a:lnTo>
                  <a:pt x="10311" y="11314"/>
                </a:lnTo>
                <a:lnTo>
                  <a:pt x="13975" y="14284"/>
                </a:lnTo>
                <a:lnTo>
                  <a:pt x="17665" y="16167"/>
                </a:lnTo>
                <a:lnTo>
                  <a:pt x="20218" y="16761"/>
                </a:lnTo>
                <a:lnTo>
                  <a:pt x="24469" y="9218"/>
                </a:lnTo>
                <a:lnTo>
                  <a:pt x="19944" y="9218"/>
                </a:lnTo>
                <a:lnTo>
                  <a:pt x="15509" y="6857"/>
                </a:lnTo>
                <a:lnTo>
                  <a:pt x="11049" y="2994"/>
                </a:lnTo>
                <a:lnTo>
                  <a:pt x="8643" y="0"/>
                </a:lnTo>
                <a:close/>
              </a:path>
              <a:path w="24469" h="76413">
                <a:moveTo>
                  <a:pt x="2487" y="16178"/>
                </a:moveTo>
                <a:lnTo>
                  <a:pt x="5111" y="16178"/>
                </a:lnTo>
                <a:lnTo>
                  <a:pt x="7654" y="14540"/>
                </a:lnTo>
                <a:lnTo>
                  <a:pt x="7654" y="8571"/>
                </a:lnTo>
                <a:lnTo>
                  <a:pt x="10311" y="11314"/>
                </a:lnTo>
                <a:lnTo>
                  <a:pt x="8643" y="0"/>
                </a:lnTo>
                <a:lnTo>
                  <a:pt x="8643" y="-19483"/>
                </a:lnTo>
                <a:lnTo>
                  <a:pt x="10030" y="-21297"/>
                </a:lnTo>
                <a:lnTo>
                  <a:pt x="12532" y="-23990"/>
                </a:lnTo>
                <a:lnTo>
                  <a:pt x="16038" y="-26913"/>
                </a:lnTo>
                <a:lnTo>
                  <a:pt x="19357" y="-28552"/>
                </a:lnTo>
                <a:lnTo>
                  <a:pt x="22665" y="-29034"/>
                </a:lnTo>
                <a:lnTo>
                  <a:pt x="26798" y="-28487"/>
                </a:lnTo>
                <a:lnTo>
                  <a:pt x="29811" y="-26276"/>
                </a:lnTo>
                <a:lnTo>
                  <a:pt x="31946" y="-23000"/>
                </a:lnTo>
                <a:lnTo>
                  <a:pt x="33501" y="-19127"/>
                </a:lnTo>
                <a:lnTo>
                  <a:pt x="34225" y="-14428"/>
                </a:lnTo>
                <a:lnTo>
                  <a:pt x="34419" y="-9500"/>
                </a:lnTo>
                <a:lnTo>
                  <a:pt x="34419" y="-7214"/>
                </a:lnTo>
                <a:lnTo>
                  <a:pt x="33760" y="-2743"/>
                </a:lnTo>
                <a:lnTo>
                  <a:pt x="32619" y="1483"/>
                </a:lnTo>
                <a:lnTo>
                  <a:pt x="30683" y="5064"/>
                </a:lnTo>
                <a:lnTo>
                  <a:pt x="27889" y="7592"/>
                </a:lnTo>
                <a:lnTo>
                  <a:pt x="24469" y="9218"/>
                </a:lnTo>
                <a:lnTo>
                  <a:pt x="20218" y="16761"/>
                </a:lnTo>
                <a:lnTo>
                  <a:pt x="23108" y="16926"/>
                </a:lnTo>
                <a:lnTo>
                  <a:pt x="26356" y="16926"/>
                </a:lnTo>
                <a:lnTo>
                  <a:pt x="29235" y="16278"/>
                </a:lnTo>
                <a:lnTo>
                  <a:pt x="31748" y="15022"/>
                </a:lnTo>
                <a:lnTo>
                  <a:pt x="36381" y="11922"/>
                </a:lnTo>
                <a:lnTo>
                  <a:pt x="39837" y="7160"/>
                </a:lnTo>
                <a:lnTo>
                  <a:pt x="41151" y="4265"/>
                </a:lnTo>
                <a:lnTo>
                  <a:pt x="42034" y="888"/>
                </a:lnTo>
                <a:lnTo>
                  <a:pt x="42927" y="-2491"/>
                </a:lnTo>
                <a:lnTo>
                  <a:pt x="43365" y="-6300"/>
                </a:lnTo>
                <a:lnTo>
                  <a:pt x="43365" y="-14072"/>
                </a:lnTo>
                <a:lnTo>
                  <a:pt x="43027" y="-17438"/>
                </a:lnTo>
                <a:lnTo>
                  <a:pt x="42329" y="-20624"/>
                </a:lnTo>
                <a:lnTo>
                  <a:pt x="41630" y="-23813"/>
                </a:lnTo>
                <a:lnTo>
                  <a:pt x="40525" y="-26582"/>
                </a:lnTo>
                <a:lnTo>
                  <a:pt x="39006" y="-28958"/>
                </a:lnTo>
                <a:lnTo>
                  <a:pt x="35510" y="-33210"/>
                </a:lnTo>
                <a:lnTo>
                  <a:pt x="30647" y="-36032"/>
                </a:lnTo>
                <a:lnTo>
                  <a:pt x="27727" y="-36742"/>
                </a:lnTo>
                <a:lnTo>
                  <a:pt x="24311" y="-36742"/>
                </a:lnTo>
                <a:lnTo>
                  <a:pt x="21589" y="-36601"/>
                </a:lnTo>
                <a:lnTo>
                  <a:pt x="17826" y="-35561"/>
                </a:lnTo>
                <a:lnTo>
                  <a:pt x="14025" y="-33465"/>
                </a:lnTo>
                <a:lnTo>
                  <a:pt x="11402" y="-31446"/>
                </a:lnTo>
                <a:lnTo>
                  <a:pt x="8643" y="-28717"/>
                </a:lnTo>
                <a:lnTo>
                  <a:pt x="8643" y="-57952"/>
                </a:lnTo>
                <a:lnTo>
                  <a:pt x="8449" y="-58712"/>
                </a:lnTo>
                <a:lnTo>
                  <a:pt x="5896" y="-59651"/>
                </a:lnTo>
                <a:lnTo>
                  <a:pt x="2772" y="-59651"/>
                </a:lnTo>
                <a:lnTo>
                  <a:pt x="0" y="-57952"/>
                </a:lnTo>
                <a:lnTo>
                  <a:pt x="0" y="14540"/>
                </a:lnTo>
                <a:lnTo>
                  <a:pt x="2487" y="161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6916974" y="4370235"/>
            <a:ext cx="40633" cy="52882"/>
          </a:xfrm>
          <a:custGeom>
            <a:avLst/>
            <a:gdLst/>
            <a:ahLst/>
            <a:cxnLst/>
            <a:rect l="l" t="t" r="r" b="b"/>
            <a:pathLst>
              <a:path w="40633" h="52882">
                <a:moveTo>
                  <a:pt x="8690" y="1662"/>
                </a:moveTo>
                <a:lnTo>
                  <a:pt x="8482" y="928"/>
                </a:lnTo>
                <a:lnTo>
                  <a:pt x="5871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36"/>
                </a:lnTo>
                <a:lnTo>
                  <a:pt x="280" y="37845"/>
                </a:lnTo>
                <a:lnTo>
                  <a:pt x="1436" y="42810"/>
                </a:lnTo>
                <a:lnTo>
                  <a:pt x="3704" y="46838"/>
                </a:lnTo>
                <a:lnTo>
                  <a:pt x="6767" y="50176"/>
                </a:lnTo>
                <a:lnTo>
                  <a:pt x="11070" y="52350"/>
                </a:lnTo>
                <a:lnTo>
                  <a:pt x="13716" y="52882"/>
                </a:lnTo>
                <a:lnTo>
                  <a:pt x="19541" y="52882"/>
                </a:lnTo>
                <a:lnTo>
                  <a:pt x="22198" y="52185"/>
                </a:lnTo>
                <a:lnTo>
                  <a:pt x="24808" y="50763"/>
                </a:lnTo>
                <a:lnTo>
                  <a:pt x="27432" y="49352"/>
                </a:lnTo>
                <a:lnTo>
                  <a:pt x="30092" y="47105"/>
                </a:lnTo>
                <a:lnTo>
                  <a:pt x="32778" y="44030"/>
                </a:lnTo>
                <a:lnTo>
                  <a:pt x="32778" y="50496"/>
                </a:lnTo>
                <a:lnTo>
                  <a:pt x="35251" y="52144"/>
                </a:lnTo>
                <a:lnTo>
                  <a:pt x="38059" y="52144"/>
                </a:lnTo>
                <a:lnTo>
                  <a:pt x="40633" y="50496"/>
                </a:lnTo>
                <a:lnTo>
                  <a:pt x="40633" y="1662"/>
                </a:lnTo>
                <a:lnTo>
                  <a:pt x="40388" y="928"/>
                </a:lnTo>
                <a:lnTo>
                  <a:pt x="37829" y="0"/>
                </a:lnTo>
                <a:lnTo>
                  <a:pt x="34715" y="0"/>
                </a:lnTo>
                <a:lnTo>
                  <a:pt x="31946" y="1662"/>
                </a:lnTo>
                <a:lnTo>
                  <a:pt x="31946" y="35787"/>
                </a:lnTo>
                <a:lnTo>
                  <a:pt x="29531" y="38862"/>
                </a:lnTo>
                <a:lnTo>
                  <a:pt x="25102" y="42800"/>
                </a:lnTo>
                <a:lnTo>
                  <a:pt x="20801" y="45172"/>
                </a:lnTo>
                <a:lnTo>
                  <a:pt x="16953" y="45172"/>
                </a:lnTo>
                <a:lnTo>
                  <a:pt x="12981" y="43498"/>
                </a:lnTo>
                <a:lnTo>
                  <a:pt x="10299" y="40143"/>
                </a:lnTo>
                <a:lnTo>
                  <a:pt x="9281" y="36956"/>
                </a:lnTo>
                <a:lnTo>
                  <a:pt x="8690" y="32942"/>
                </a:lnTo>
                <a:lnTo>
                  <a:pt x="8690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6972847" y="4357162"/>
            <a:ext cx="30787" cy="65850"/>
          </a:xfrm>
          <a:custGeom>
            <a:avLst/>
            <a:gdLst/>
            <a:ahLst/>
            <a:cxnLst/>
            <a:rect l="l" t="t" r="r" b="b"/>
            <a:pathLst>
              <a:path w="30787" h="65850">
                <a:moveTo>
                  <a:pt x="16959" y="1713"/>
                </a:moveTo>
                <a:lnTo>
                  <a:pt x="16753" y="1004"/>
                </a:lnTo>
                <a:lnTo>
                  <a:pt x="14202" y="0"/>
                </a:lnTo>
                <a:lnTo>
                  <a:pt x="11088" y="0"/>
                </a:lnTo>
                <a:lnTo>
                  <a:pt x="8319" y="1713"/>
                </a:lnTo>
                <a:lnTo>
                  <a:pt x="8319" y="13323"/>
                </a:lnTo>
                <a:lnTo>
                  <a:pt x="1789" y="13323"/>
                </a:lnTo>
                <a:lnTo>
                  <a:pt x="327" y="14465"/>
                </a:lnTo>
                <a:lnTo>
                  <a:pt x="0" y="17067"/>
                </a:lnTo>
                <a:lnTo>
                  <a:pt x="1724" y="20750"/>
                </a:lnTo>
                <a:lnTo>
                  <a:pt x="8319" y="20750"/>
                </a:lnTo>
                <a:lnTo>
                  <a:pt x="8319" y="52120"/>
                </a:lnTo>
                <a:lnTo>
                  <a:pt x="9083" y="56642"/>
                </a:lnTo>
                <a:lnTo>
                  <a:pt x="10403" y="60440"/>
                </a:lnTo>
                <a:lnTo>
                  <a:pt x="12646" y="63158"/>
                </a:lnTo>
                <a:lnTo>
                  <a:pt x="15807" y="64846"/>
                </a:lnTo>
                <a:lnTo>
                  <a:pt x="19655" y="65850"/>
                </a:lnTo>
                <a:lnTo>
                  <a:pt x="24500" y="65685"/>
                </a:lnTo>
                <a:lnTo>
                  <a:pt x="27489" y="65112"/>
                </a:lnTo>
                <a:lnTo>
                  <a:pt x="30444" y="63093"/>
                </a:lnTo>
                <a:lnTo>
                  <a:pt x="30787" y="59983"/>
                </a:lnTo>
                <a:lnTo>
                  <a:pt x="30787" y="59335"/>
                </a:lnTo>
                <a:lnTo>
                  <a:pt x="28997" y="56757"/>
                </a:lnTo>
                <a:lnTo>
                  <a:pt x="26337" y="57783"/>
                </a:lnTo>
                <a:lnTo>
                  <a:pt x="23564" y="58190"/>
                </a:lnTo>
                <a:lnTo>
                  <a:pt x="19361" y="57340"/>
                </a:lnTo>
                <a:lnTo>
                  <a:pt x="17442" y="53898"/>
                </a:lnTo>
                <a:lnTo>
                  <a:pt x="16959" y="51357"/>
                </a:lnTo>
                <a:lnTo>
                  <a:pt x="16959" y="20750"/>
                </a:lnTo>
                <a:lnTo>
                  <a:pt x="29058" y="20750"/>
                </a:lnTo>
                <a:lnTo>
                  <a:pt x="30624" y="19317"/>
                </a:lnTo>
                <a:lnTo>
                  <a:pt x="30787" y="16369"/>
                </a:lnTo>
                <a:lnTo>
                  <a:pt x="29058" y="13323"/>
                </a:lnTo>
                <a:lnTo>
                  <a:pt x="16959" y="13323"/>
                </a:lnTo>
                <a:lnTo>
                  <a:pt x="16959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7047543" y="4369460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9" y="23915"/>
                </a:moveTo>
                <a:lnTo>
                  <a:pt x="9244" y="21348"/>
                </a:lnTo>
                <a:lnTo>
                  <a:pt x="9820" y="18986"/>
                </a:lnTo>
                <a:lnTo>
                  <a:pt x="11289" y="14591"/>
                </a:lnTo>
                <a:lnTo>
                  <a:pt x="13690" y="11163"/>
                </a:lnTo>
                <a:lnTo>
                  <a:pt x="17049" y="8888"/>
                </a:lnTo>
                <a:lnTo>
                  <a:pt x="21121" y="7480"/>
                </a:lnTo>
                <a:lnTo>
                  <a:pt x="26478" y="7480"/>
                </a:lnTo>
                <a:lnTo>
                  <a:pt x="30667" y="9028"/>
                </a:lnTo>
                <a:lnTo>
                  <a:pt x="34013" y="11455"/>
                </a:lnTo>
                <a:lnTo>
                  <a:pt x="36193" y="15012"/>
                </a:lnTo>
                <a:lnTo>
                  <a:pt x="37447" y="19418"/>
                </a:lnTo>
                <a:lnTo>
                  <a:pt x="38171" y="24270"/>
                </a:lnTo>
                <a:lnTo>
                  <a:pt x="38171" y="29731"/>
                </a:lnTo>
                <a:lnTo>
                  <a:pt x="37886" y="32321"/>
                </a:lnTo>
                <a:lnTo>
                  <a:pt x="36762" y="37019"/>
                </a:lnTo>
                <a:lnTo>
                  <a:pt x="36554" y="50266"/>
                </a:lnTo>
                <a:lnTo>
                  <a:pt x="39067" y="48373"/>
                </a:lnTo>
                <a:lnTo>
                  <a:pt x="43070" y="43534"/>
                </a:lnTo>
                <a:lnTo>
                  <a:pt x="44593" y="40640"/>
                </a:lnTo>
                <a:lnTo>
                  <a:pt x="45598" y="37288"/>
                </a:lnTo>
                <a:lnTo>
                  <a:pt x="46616" y="33958"/>
                </a:lnTo>
                <a:lnTo>
                  <a:pt x="47120" y="30290"/>
                </a:lnTo>
                <a:lnTo>
                  <a:pt x="47120" y="22226"/>
                </a:lnTo>
                <a:lnTo>
                  <a:pt x="46642" y="18554"/>
                </a:lnTo>
                <a:lnTo>
                  <a:pt x="45684" y="15289"/>
                </a:lnTo>
                <a:lnTo>
                  <a:pt x="44729" y="12038"/>
                </a:lnTo>
                <a:lnTo>
                  <a:pt x="43279" y="9269"/>
                </a:lnTo>
                <a:lnTo>
                  <a:pt x="41371" y="6998"/>
                </a:lnTo>
                <a:lnTo>
                  <a:pt x="37043" y="2970"/>
                </a:lnTo>
                <a:lnTo>
                  <a:pt x="34164" y="1778"/>
                </a:lnTo>
                <a:lnTo>
                  <a:pt x="31283" y="598"/>
                </a:lnTo>
                <a:lnTo>
                  <a:pt x="27899" y="0"/>
                </a:lnTo>
                <a:lnTo>
                  <a:pt x="20019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494" y="3341"/>
                </a:lnTo>
                <a:lnTo>
                  <a:pt x="7992" y="5219"/>
                </a:lnTo>
                <a:lnTo>
                  <a:pt x="3981" y="10072"/>
                </a:lnTo>
                <a:lnTo>
                  <a:pt x="2476" y="12952"/>
                </a:lnTo>
                <a:lnTo>
                  <a:pt x="1487" y="16294"/>
                </a:lnTo>
                <a:lnTo>
                  <a:pt x="488" y="19645"/>
                </a:lnTo>
                <a:lnTo>
                  <a:pt x="0" y="23303"/>
                </a:lnTo>
                <a:lnTo>
                  <a:pt x="0" y="31407"/>
                </a:lnTo>
                <a:lnTo>
                  <a:pt x="467" y="35104"/>
                </a:lnTo>
                <a:lnTo>
                  <a:pt x="1410" y="38354"/>
                </a:lnTo>
                <a:lnTo>
                  <a:pt x="2354" y="41605"/>
                </a:lnTo>
                <a:lnTo>
                  <a:pt x="3775" y="44373"/>
                </a:lnTo>
                <a:lnTo>
                  <a:pt x="5713" y="46659"/>
                </a:lnTo>
                <a:lnTo>
                  <a:pt x="10015" y="50674"/>
                </a:lnTo>
                <a:lnTo>
                  <a:pt x="8949" y="29361"/>
                </a:lnTo>
                <a:lnTo>
                  <a:pt x="8949" y="23915"/>
                </a:lnTo>
                <a:close/>
              </a:path>
              <a:path w="47120" h="53657">
                <a:moveTo>
                  <a:pt x="9662" y="34225"/>
                </a:moveTo>
                <a:lnTo>
                  <a:pt x="8949" y="29361"/>
                </a:lnTo>
                <a:lnTo>
                  <a:pt x="10015" y="50674"/>
                </a:lnTo>
                <a:lnTo>
                  <a:pt x="12895" y="51865"/>
                </a:lnTo>
                <a:lnTo>
                  <a:pt x="15789" y="53060"/>
                </a:lnTo>
                <a:lnTo>
                  <a:pt x="19159" y="53657"/>
                </a:lnTo>
                <a:lnTo>
                  <a:pt x="27014" y="53657"/>
                </a:lnTo>
                <a:lnTo>
                  <a:pt x="30510" y="52984"/>
                </a:lnTo>
                <a:lnTo>
                  <a:pt x="33536" y="51612"/>
                </a:lnTo>
                <a:lnTo>
                  <a:pt x="36554" y="50266"/>
                </a:lnTo>
                <a:lnTo>
                  <a:pt x="36762" y="37019"/>
                </a:lnTo>
                <a:lnTo>
                  <a:pt x="34690" y="40741"/>
                </a:lnTo>
                <a:lnTo>
                  <a:pt x="31957" y="43765"/>
                </a:lnTo>
                <a:lnTo>
                  <a:pt x="28216" y="45655"/>
                </a:lnTo>
                <a:lnTo>
                  <a:pt x="23486" y="46112"/>
                </a:lnTo>
                <a:lnTo>
                  <a:pt x="20692" y="46112"/>
                </a:lnTo>
                <a:lnTo>
                  <a:pt x="16498" y="44575"/>
                </a:lnTo>
                <a:lnTo>
                  <a:pt x="13154" y="42138"/>
                </a:lnTo>
                <a:lnTo>
                  <a:pt x="10922" y="38632"/>
                </a:lnTo>
                <a:lnTo>
                  <a:pt x="9662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7113096" y="4370235"/>
            <a:ext cx="40629" cy="52882"/>
          </a:xfrm>
          <a:custGeom>
            <a:avLst/>
            <a:gdLst/>
            <a:ahLst/>
            <a:cxnLst/>
            <a:rect l="l" t="t" r="r" b="b"/>
            <a:pathLst>
              <a:path w="40629" h="52882">
                <a:moveTo>
                  <a:pt x="8690" y="1662"/>
                </a:moveTo>
                <a:lnTo>
                  <a:pt x="8481" y="928"/>
                </a:lnTo>
                <a:lnTo>
                  <a:pt x="5871" y="0"/>
                </a:lnTo>
                <a:lnTo>
                  <a:pt x="2807" y="0"/>
                </a:lnTo>
                <a:lnTo>
                  <a:pt x="0" y="1662"/>
                </a:lnTo>
                <a:lnTo>
                  <a:pt x="0" y="34836"/>
                </a:lnTo>
                <a:lnTo>
                  <a:pt x="280" y="37845"/>
                </a:lnTo>
                <a:lnTo>
                  <a:pt x="1432" y="42810"/>
                </a:lnTo>
                <a:lnTo>
                  <a:pt x="3700" y="46838"/>
                </a:lnTo>
                <a:lnTo>
                  <a:pt x="6764" y="50176"/>
                </a:lnTo>
                <a:lnTo>
                  <a:pt x="11066" y="52350"/>
                </a:lnTo>
                <a:lnTo>
                  <a:pt x="13712" y="52882"/>
                </a:lnTo>
                <a:lnTo>
                  <a:pt x="19537" y="52882"/>
                </a:lnTo>
                <a:lnTo>
                  <a:pt x="22197" y="52185"/>
                </a:lnTo>
                <a:lnTo>
                  <a:pt x="24808" y="50763"/>
                </a:lnTo>
                <a:lnTo>
                  <a:pt x="27431" y="49352"/>
                </a:lnTo>
                <a:lnTo>
                  <a:pt x="30088" y="47105"/>
                </a:lnTo>
                <a:lnTo>
                  <a:pt x="32774" y="44030"/>
                </a:lnTo>
                <a:lnTo>
                  <a:pt x="32774" y="50496"/>
                </a:lnTo>
                <a:lnTo>
                  <a:pt x="35251" y="52144"/>
                </a:lnTo>
                <a:lnTo>
                  <a:pt x="38055" y="52144"/>
                </a:lnTo>
                <a:lnTo>
                  <a:pt x="40629" y="50496"/>
                </a:lnTo>
                <a:lnTo>
                  <a:pt x="40629" y="1662"/>
                </a:lnTo>
                <a:lnTo>
                  <a:pt x="40388" y="928"/>
                </a:lnTo>
                <a:lnTo>
                  <a:pt x="37825" y="0"/>
                </a:lnTo>
                <a:lnTo>
                  <a:pt x="34711" y="0"/>
                </a:lnTo>
                <a:lnTo>
                  <a:pt x="31943" y="1662"/>
                </a:lnTo>
                <a:lnTo>
                  <a:pt x="31943" y="35787"/>
                </a:lnTo>
                <a:lnTo>
                  <a:pt x="29527" y="38862"/>
                </a:lnTo>
                <a:lnTo>
                  <a:pt x="25102" y="42800"/>
                </a:lnTo>
                <a:lnTo>
                  <a:pt x="20797" y="45172"/>
                </a:lnTo>
                <a:lnTo>
                  <a:pt x="16951" y="45172"/>
                </a:lnTo>
                <a:lnTo>
                  <a:pt x="12981" y="43498"/>
                </a:lnTo>
                <a:lnTo>
                  <a:pt x="10295" y="40143"/>
                </a:lnTo>
                <a:lnTo>
                  <a:pt x="9277" y="36956"/>
                </a:lnTo>
                <a:lnTo>
                  <a:pt x="8690" y="32942"/>
                </a:lnTo>
                <a:lnTo>
                  <a:pt x="8690" y="16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7175253" y="4369464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1" y="52919"/>
                </a:moveTo>
                <a:lnTo>
                  <a:pt x="8639" y="51267"/>
                </a:lnTo>
                <a:lnTo>
                  <a:pt x="8639" y="19137"/>
                </a:lnTo>
                <a:lnTo>
                  <a:pt x="10968" y="15468"/>
                </a:lnTo>
                <a:lnTo>
                  <a:pt x="12992" y="12725"/>
                </a:lnTo>
                <a:lnTo>
                  <a:pt x="15821" y="9954"/>
                </a:lnTo>
                <a:lnTo>
                  <a:pt x="19231" y="8456"/>
                </a:lnTo>
                <a:lnTo>
                  <a:pt x="22147" y="8672"/>
                </a:lnTo>
                <a:lnTo>
                  <a:pt x="24808" y="9460"/>
                </a:lnTo>
                <a:lnTo>
                  <a:pt x="27453" y="8178"/>
                </a:lnTo>
                <a:lnTo>
                  <a:pt x="27518" y="3657"/>
                </a:lnTo>
                <a:lnTo>
                  <a:pt x="25236" y="673"/>
                </a:lnTo>
                <a:lnTo>
                  <a:pt x="22222" y="74"/>
                </a:lnTo>
                <a:lnTo>
                  <a:pt x="19659" y="0"/>
                </a:lnTo>
                <a:lnTo>
                  <a:pt x="16667" y="659"/>
                </a:lnTo>
                <a:lnTo>
                  <a:pt x="13643" y="2562"/>
                </a:lnTo>
                <a:lnTo>
                  <a:pt x="10307" y="5994"/>
                </a:lnTo>
                <a:lnTo>
                  <a:pt x="7804" y="9550"/>
                </a:lnTo>
                <a:lnTo>
                  <a:pt x="7804" y="2437"/>
                </a:lnTo>
                <a:lnTo>
                  <a:pt x="5831" y="824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7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7244989" y="4369460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8" y="46061"/>
                </a:moveTo>
                <a:lnTo>
                  <a:pt x="17689" y="46659"/>
                </a:lnTo>
                <a:lnTo>
                  <a:pt x="16339" y="53657"/>
                </a:lnTo>
                <a:lnTo>
                  <a:pt x="19159" y="53657"/>
                </a:lnTo>
                <a:lnTo>
                  <a:pt x="21845" y="53021"/>
                </a:lnTo>
                <a:lnTo>
                  <a:pt x="26902" y="50482"/>
                </a:lnTo>
                <a:lnTo>
                  <a:pt x="25948" y="43675"/>
                </a:lnTo>
                <a:lnTo>
                  <a:pt x="22078" y="46061"/>
                </a:lnTo>
                <a:close/>
              </a:path>
              <a:path w="26902" h="53657">
                <a:moveTo>
                  <a:pt x="3282" y="12089"/>
                </a:moveTo>
                <a:lnTo>
                  <a:pt x="5932" y="11520"/>
                </a:lnTo>
                <a:lnTo>
                  <a:pt x="9132" y="9777"/>
                </a:lnTo>
                <a:lnTo>
                  <a:pt x="11901" y="8586"/>
                </a:lnTo>
                <a:lnTo>
                  <a:pt x="15274" y="7531"/>
                </a:lnTo>
                <a:lnTo>
                  <a:pt x="19317" y="7264"/>
                </a:lnTo>
                <a:lnTo>
                  <a:pt x="22985" y="7517"/>
                </a:lnTo>
                <a:lnTo>
                  <a:pt x="26805" y="9208"/>
                </a:lnTo>
                <a:lnTo>
                  <a:pt x="29149" y="12330"/>
                </a:lnTo>
                <a:lnTo>
                  <a:pt x="29908" y="15228"/>
                </a:lnTo>
                <a:lnTo>
                  <a:pt x="30102" y="18759"/>
                </a:lnTo>
                <a:lnTo>
                  <a:pt x="30102" y="22567"/>
                </a:lnTo>
                <a:lnTo>
                  <a:pt x="19954" y="22567"/>
                </a:lnTo>
                <a:lnTo>
                  <a:pt x="16645" y="22910"/>
                </a:lnTo>
                <a:lnTo>
                  <a:pt x="13719" y="23572"/>
                </a:lnTo>
                <a:lnTo>
                  <a:pt x="10786" y="24245"/>
                </a:lnTo>
                <a:lnTo>
                  <a:pt x="8312" y="25246"/>
                </a:lnTo>
                <a:lnTo>
                  <a:pt x="4265" y="27914"/>
                </a:lnTo>
                <a:lnTo>
                  <a:pt x="1619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74" y="49759"/>
                </a:lnTo>
                <a:lnTo>
                  <a:pt x="7599" y="51995"/>
                </a:lnTo>
                <a:lnTo>
                  <a:pt x="11610" y="53327"/>
                </a:lnTo>
                <a:lnTo>
                  <a:pt x="16339" y="53657"/>
                </a:lnTo>
                <a:lnTo>
                  <a:pt x="17689" y="46659"/>
                </a:lnTo>
                <a:lnTo>
                  <a:pt x="14907" y="46659"/>
                </a:lnTo>
                <a:lnTo>
                  <a:pt x="12733" y="45910"/>
                </a:lnTo>
                <a:lnTo>
                  <a:pt x="9622" y="42912"/>
                </a:lnTo>
                <a:lnTo>
                  <a:pt x="8848" y="38354"/>
                </a:lnTo>
                <a:lnTo>
                  <a:pt x="9658" y="34430"/>
                </a:lnTo>
                <a:lnTo>
                  <a:pt x="12197" y="31482"/>
                </a:lnTo>
                <a:lnTo>
                  <a:pt x="14795" y="30059"/>
                </a:lnTo>
                <a:lnTo>
                  <a:pt x="18288" y="29235"/>
                </a:lnTo>
                <a:lnTo>
                  <a:pt x="22712" y="29019"/>
                </a:lnTo>
                <a:lnTo>
                  <a:pt x="30102" y="29019"/>
                </a:lnTo>
                <a:lnTo>
                  <a:pt x="30102" y="39383"/>
                </a:lnTo>
                <a:lnTo>
                  <a:pt x="25948" y="43675"/>
                </a:lnTo>
                <a:lnTo>
                  <a:pt x="26902" y="50482"/>
                </a:lnTo>
                <a:lnTo>
                  <a:pt x="31269" y="46443"/>
                </a:lnTo>
                <a:lnTo>
                  <a:pt x="31269" y="51321"/>
                </a:lnTo>
                <a:lnTo>
                  <a:pt x="33354" y="52895"/>
                </a:lnTo>
                <a:lnTo>
                  <a:pt x="35928" y="52960"/>
                </a:lnTo>
                <a:lnTo>
                  <a:pt x="38696" y="51321"/>
                </a:lnTo>
                <a:lnTo>
                  <a:pt x="38696" y="15354"/>
                </a:lnTo>
                <a:lnTo>
                  <a:pt x="38365" y="12686"/>
                </a:lnTo>
                <a:lnTo>
                  <a:pt x="37029" y="8129"/>
                </a:lnTo>
                <a:lnTo>
                  <a:pt x="34505" y="4687"/>
                </a:lnTo>
                <a:lnTo>
                  <a:pt x="31121" y="1979"/>
                </a:lnTo>
                <a:lnTo>
                  <a:pt x="26366" y="392"/>
                </a:lnTo>
                <a:lnTo>
                  <a:pt x="23497" y="0"/>
                </a:lnTo>
                <a:lnTo>
                  <a:pt x="20112" y="0"/>
                </a:lnTo>
                <a:lnTo>
                  <a:pt x="16498" y="176"/>
                </a:lnTo>
                <a:lnTo>
                  <a:pt x="12931" y="849"/>
                </a:lnTo>
                <a:lnTo>
                  <a:pt x="9795" y="1803"/>
                </a:lnTo>
                <a:lnTo>
                  <a:pt x="5810" y="3542"/>
                </a:lnTo>
                <a:lnTo>
                  <a:pt x="2487" y="6692"/>
                </a:lnTo>
                <a:lnTo>
                  <a:pt x="2293" y="9385"/>
                </a:lnTo>
                <a:lnTo>
                  <a:pt x="3282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7301884" y="4369511"/>
            <a:ext cx="37180" cy="53606"/>
          </a:xfrm>
          <a:custGeom>
            <a:avLst/>
            <a:gdLst/>
            <a:ahLst/>
            <a:cxnLst/>
            <a:rect l="l" t="t" r="r" b="b"/>
            <a:pathLst>
              <a:path w="37180" h="53606">
                <a:moveTo>
                  <a:pt x="8995" y="20623"/>
                </a:moveTo>
                <a:lnTo>
                  <a:pt x="10111" y="15811"/>
                </a:lnTo>
                <a:lnTo>
                  <a:pt x="12332" y="12495"/>
                </a:lnTo>
                <a:lnTo>
                  <a:pt x="14540" y="9193"/>
                </a:lnTo>
                <a:lnTo>
                  <a:pt x="17725" y="7545"/>
                </a:lnTo>
                <a:lnTo>
                  <a:pt x="23903" y="7545"/>
                </a:lnTo>
                <a:lnTo>
                  <a:pt x="27151" y="8434"/>
                </a:lnTo>
                <a:lnTo>
                  <a:pt x="30938" y="10414"/>
                </a:lnTo>
                <a:lnTo>
                  <a:pt x="33536" y="12393"/>
                </a:lnTo>
                <a:lnTo>
                  <a:pt x="36492" y="12444"/>
                </a:lnTo>
                <a:lnTo>
                  <a:pt x="36956" y="9499"/>
                </a:lnTo>
                <a:lnTo>
                  <a:pt x="36600" y="6363"/>
                </a:lnTo>
                <a:lnTo>
                  <a:pt x="34358" y="3822"/>
                </a:lnTo>
                <a:lnTo>
                  <a:pt x="31441" y="2044"/>
                </a:lnTo>
                <a:lnTo>
                  <a:pt x="27777" y="712"/>
                </a:lnTo>
                <a:lnTo>
                  <a:pt x="24944" y="139"/>
                </a:lnTo>
                <a:lnTo>
                  <a:pt x="21991" y="0"/>
                </a:lnTo>
                <a:lnTo>
                  <a:pt x="18878" y="0"/>
                </a:lnTo>
                <a:lnTo>
                  <a:pt x="15982" y="532"/>
                </a:lnTo>
                <a:lnTo>
                  <a:pt x="13327" y="1601"/>
                </a:lnTo>
                <a:lnTo>
                  <a:pt x="10655" y="2667"/>
                </a:lnTo>
                <a:lnTo>
                  <a:pt x="8322" y="4305"/>
                </a:lnTo>
                <a:lnTo>
                  <a:pt x="4377" y="8712"/>
                </a:lnTo>
                <a:lnTo>
                  <a:pt x="2833" y="11544"/>
                </a:lnTo>
                <a:lnTo>
                  <a:pt x="1695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3" y="35369"/>
                </a:lnTo>
                <a:lnTo>
                  <a:pt x="1389" y="38609"/>
                </a:lnTo>
                <a:lnTo>
                  <a:pt x="2303" y="41846"/>
                </a:lnTo>
                <a:lnTo>
                  <a:pt x="3653" y="44578"/>
                </a:lnTo>
                <a:lnTo>
                  <a:pt x="5406" y="46785"/>
                </a:lnTo>
                <a:lnTo>
                  <a:pt x="9366" y="50712"/>
                </a:lnTo>
                <a:lnTo>
                  <a:pt x="11977" y="51879"/>
                </a:lnTo>
                <a:lnTo>
                  <a:pt x="14597" y="53035"/>
                </a:lnTo>
                <a:lnTo>
                  <a:pt x="17603" y="53606"/>
                </a:lnTo>
                <a:lnTo>
                  <a:pt x="22628" y="53606"/>
                </a:lnTo>
                <a:lnTo>
                  <a:pt x="25754" y="53110"/>
                </a:lnTo>
                <a:lnTo>
                  <a:pt x="28717" y="52376"/>
                </a:lnTo>
                <a:lnTo>
                  <a:pt x="31330" y="51320"/>
                </a:lnTo>
                <a:lnTo>
                  <a:pt x="34602" y="49377"/>
                </a:lnTo>
                <a:lnTo>
                  <a:pt x="36931" y="46532"/>
                </a:lnTo>
                <a:lnTo>
                  <a:pt x="37180" y="43789"/>
                </a:lnTo>
                <a:lnTo>
                  <a:pt x="37155" y="42443"/>
                </a:lnTo>
                <a:lnTo>
                  <a:pt x="35351" y="39660"/>
                </a:lnTo>
                <a:lnTo>
                  <a:pt x="32324" y="41946"/>
                </a:lnTo>
                <a:lnTo>
                  <a:pt x="28827" y="44222"/>
                </a:lnTo>
                <a:lnTo>
                  <a:pt x="25825" y="45529"/>
                </a:lnTo>
                <a:lnTo>
                  <a:pt x="22100" y="45845"/>
                </a:lnTo>
                <a:lnTo>
                  <a:pt x="18143" y="45467"/>
                </a:lnTo>
                <a:lnTo>
                  <a:pt x="14893" y="43905"/>
                </a:lnTo>
                <a:lnTo>
                  <a:pt x="12405" y="41122"/>
                </a:lnTo>
                <a:lnTo>
                  <a:pt x="10431" y="37555"/>
                </a:lnTo>
                <a:lnTo>
                  <a:pt x="9291" y="32816"/>
                </a:lnTo>
                <a:lnTo>
                  <a:pt x="8995" y="30059"/>
                </a:lnTo>
                <a:lnTo>
                  <a:pt x="8995" y="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7349760" y="4357162"/>
            <a:ext cx="30789" cy="65850"/>
          </a:xfrm>
          <a:custGeom>
            <a:avLst/>
            <a:gdLst/>
            <a:ahLst/>
            <a:cxnLst/>
            <a:rect l="l" t="t" r="r" b="b"/>
            <a:pathLst>
              <a:path w="30789" h="65850">
                <a:moveTo>
                  <a:pt x="16962" y="1713"/>
                </a:moveTo>
                <a:lnTo>
                  <a:pt x="16753" y="1004"/>
                </a:lnTo>
                <a:lnTo>
                  <a:pt x="14204" y="0"/>
                </a:lnTo>
                <a:lnTo>
                  <a:pt x="11090" y="0"/>
                </a:lnTo>
                <a:lnTo>
                  <a:pt x="8322" y="1713"/>
                </a:lnTo>
                <a:lnTo>
                  <a:pt x="8322" y="13323"/>
                </a:lnTo>
                <a:lnTo>
                  <a:pt x="1788" y="13323"/>
                </a:lnTo>
                <a:lnTo>
                  <a:pt x="341" y="14465"/>
                </a:lnTo>
                <a:lnTo>
                  <a:pt x="0" y="17067"/>
                </a:lnTo>
                <a:lnTo>
                  <a:pt x="1727" y="20750"/>
                </a:lnTo>
                <a:lnTo>
                  <a:pt x="8322" y="20750"/>
                </a:lnTo>
                <a:lnTo>
                  <a:pt x="8322" y="52120"/>
                </a:lnTo>
                <a:lnTo>
                  <a:pt x="9081" y="56642"/>
                </a:lnTo>
                <a:lnTo>
                  <a:pt x="10407" y="60440"/>
                </a:lnTo>
                <a:lnTo>
                  <a:pt x="12646" y="63158"/>
                </a:lnTo>
                <a:lnTo>
                  <a:pt x="15814" y="64846"/>
                </a:lnTo>
                <a:lnTo>
                  <a:pt x="19659" y="65850"/>
                </a:lnTo>
                <a:lnTo>
                  <a:pt x="24504" y="65685"/>
                </a:lnTo>
                <a:lnTo>
                  <a:pt x="27496" y="65112"/>
                </a:lnTo>
                <a:lnTo>
                  <a:pt x="30448" y="63093"/>
                </a:lnTo>
                <a:lnTo>
                  <a:pt x="30789" y="59983"/>
                </a:lnTo>
                <a:lnTo>
                  <a:pt x="30789" y="59335"/>
                </a:lnTo>
                <a:lnTo>
                  <a:pt x="28997" y="56757"/>
                </a:lnTo>
                <a:lnTo>
                  <a:pt x="26351" y="57783"/>
                </a:lnTo>
                <a:lnTo>
                  <a:pt x="23572" y="58190"/>
                </a:lnTo>
                <a:lnTo>
                  <a:pt x="19367" y="57340"/>
                </a:lnTo>
                <a:lnTo>
                  <a:pt x="17440" y="53898"/>
                </a:lnTo>
                <a:lnTo>
                  <a:pt x="16962" y="51357"/>
                </a:lnTo>
                <a:lnTo>
                  <a:pt x="16962" y="20750"/>
                </a:lnTo>
                <a:lnTo>
                  <a:pt x="29062" y="20750"/>
                </a:lnTo>
                <a:lnTo>
                  <a:pt x="30632" y="19317"/>
                </a:lnTo>
                <a:lnTo>
                  <a:pt x="30789" y="16369"/>
                </a:lnTo>
                <a:lnTo>
                  <a:pt x="29062" y="13323"/>
                </a:lnTo>
                <a:lnTo>
                  <a:pt x="16962" y="13323"/>
                </a:lnTo>
                <a:lnTo>
                  <a:pt x="16962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7396675" y="4350092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10"/>
                </a:moveTo>
                <a:lnTo>
                  <a:pt x="367" y="8891"/>
                </a:lnTo>
                <a:lnTo>
                  <a:pt x="3271" y="10731"/>
                </a:lnTo>
                <a:lnTo>
                  <a:pt x="7354" y="10731"/>
                </a:lnTo>
                <a:lnTo>
                  <a:pt x="10299" y="8837"/>
                </a:lnTo>
                <a:lnTo>
                  <a:pt x="10676" y="5309"/>
                </a:lnTo>
                <a:lnTo>
                  <a:pt x="10306" y="1842"/>
                </a:lnTo>
                <a:lnTo>
                  <a:pt x="7415" y="0"/>
                </a:lnTo>
                <a:lnTo>
                  <a:pt x="3318" y="0"/>
                </a:lnTo>
                <a:lnTo>
                  <a:pt x="380" y="1893"/>
                </a:lnTo>
                <a:lnTo>
                  <a:pt x="0" y="5410"/>
                </a:lnTo>
                <a:close/>
              </a:path>
              <a:path w="10676" h="72287">
                <a:moveTo>
                  <a:pt x="1238" y="71372"/>
                </a:moveTo>
                <a:lnTo>
                  <a:pt x="3812" y="72287"/>
                </a:lnTo>
                <a:lnTo>
                  <a:pt x="6922" y="72287"/>
                </a:lnTo>
                <a:lnTo>
                  <a:pt x="9683" y="70638"/>
                </a:lnTo>
                <a:lnTo>
                  <a:pt x="9683" y="21804"/>
                </a:lnTo>
                <a:lnTo>
                  <a:pt x="9474" y="21106"/>
                </a:lnTo>
                <a:lnTo>
                  <a:pt x="6922" y="20156"/>
                </a:lnTo>
                <a:lnTo>
                  <a:pt x="3812" y="20156"/>
                </a:lnTo>
                <a:lnTo>
                  <a:pt x="1054" y="21804"/>
                </a:lnTo>
                <a:lnTo>
                  <a:pt x="1054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7421525" y="4370227"/>
            <a:ext cx="44874" cy="52085"/>
          </a:xfrm>
          <a:custGeom>
            <a:avLst/>
            <a:gdLst/>
            <a:ahLst/>
            <a:cxnLst/>
            <a:rect l="l" t="t" r="r" b="b"/>
            <a:pathLst>
              <a:path w="44874" h="52085">
                <a:moveTo>
                  <a:pt x="515" y="3848"/>
                </a:moveTo>
                <a:lnTo>
                  <a:pt x="16535" y="50231"/>
                </a:lnTo>
                <a:lnTo>
                  <a:pt x="17110" y="51155"/>
                </a:lnTo>
                <a:lnTo>
                  <a:pt x="19847" y="52085"/>
                </a:lnTo>
                <a:lnTo>
                  <a:pt x="25775" y="52059"/>
                </a:lnTo>
                <a:lnTo>
                  <a:pt x="28375" y="50231"/>
                </a:lnTo>
                <a:lnTo>
                  <a:pt x="44460" y="3848"/>
                </a:lnTo>
                <a:lnTo>
                  <a:pt x="44874" y="1562"/>
                </a:lnTo>
                <a:lnTo>
                  <a:pt x="44874" y="1271"/>
                </a:lnTo>
                <a:lnTo>
                  <a:pt x="42311" y="0"/>
                </a:lnTo>
                <a:lnTo>
                  <a:pt x="39140" y="13"/>
                </a:lnTo>
                <a:lnTo>
                  <a:pt x="36075" y="1728"/>
                </a:lnTo>
                <a:lnTo>
                  <a:pt x="22936" y="41986"/>
                </a:lnTo>
                <a:lnTo>
                  <a:pt x="22565" y="41986"/>
                </a:lnTo>
                <a:lnTo>
                  <a:pt x="9267" y="1728"/>
                </a:lnTo>
                <a:lnTo>
                  <a:pt x="8669" y="698"/>
                </a:lnTo>
                <a:lnTo>
                  <a:pt x="6055" y="13"/>
                </a:lnTo>
                <a:lnTo>
                  <a:pt x="2758" y="0"/>
                </a:lnTo>
                <a:lnTo>
                  <a:pt x="0" y="1271"/>
                </a:lnTo>
                <a:lnTo>
                  <a:pt x="515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7481253" y="4350092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10"/>
                </a:moveTo>
                <a:lnTo>
                  <a:pt x="370" y="8891"/>
                </a:lnTo>
                <a:lnTo>
                  <a:pt x="3265" y="10731"/>
                </a:lnTo>
                <a:lnTo>
                  <a:pt x="7358" y="10731"/>
                </a:lnTo>
                <a:lnTo>
                  <a:pt x="10299" y="8837"/>
                </a:lnTo>
                <a:lnTo>
                  <a:pt x="10676" y="5309"/>
                </a:lnTo>
                <a:lnTo>
                  <a:pt x="10309" y="1842"/>
                </a:lnTo>
                <a:lnTo>
                  <a:pt x="7405" y="0"/>
                </a:lnTo>
                <a:lnTo>
                  <a:pt x="3322" y="0"/>
                </a:lnTo>
                <a:lnTo>
                  <a:pt x="384" y="1893"/>
                </a:lnTo>
                <a:lnTo>
                  <a:pt x="0" y="5410"/>
                </a:lnTo>
                <a:close/>
              </a:path>
              <a:path w="10676" h="72287">
                <a:moveTo>
                  <a:pt x="1226" y="71372"/>
                </a:moveTo>
                <a:lnTo>
                  <a:pt x="3812" y="72287"/>
                </a:lnTo>
                <a:lnTo>
                  <a:pt x="6930" y="72287"/>
                </a:lnTo>
                <a:lnTo>
                  <a:pt x="9683" y="70638"/>
                </a:lnTo>
                <a:lnTo>
                  <a:pt x="9683" y="21804"/>
                </a:lnTo>
                <a:lnTo>
                  <a:pt x="9475" y="21106"/>
                </a:lnTo>
                <a:lnTo>
                  <a:pt x="6930" y="20156"/>
                </a:lnTo>
                <a:lnTo>
                  <a:pt x="3812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26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7506655" y="4357162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3" y="1713"/>
                </a:moveTo>
                <a:lnTo>
                  <a:pt x="16755" y="1004"/>
                </a:lnTo>
                <a:lnTo>
                  <a:pt x="14202" y="0"/>
                </a:lnTo>
                <a:lnTo>
                  <a:pt x="11092" y="0"/>
                </a:lnTo>
                <a:lnTo>
                  <a:pt x="8329" y="1713"/>
                </a:lnTo>
                <a:lnTo>
                  <a:pt x="8329" y="13323"/>
                </a:lnTo>
                <a:lnTo>
                  <a:pt x="1789" y="13323"/>
                </a:lnTo>
                <a:lnTo>
                  <a:pt x="339" y="14465"/>
                </a:lnTo>
                <a:lnTo>
                  <a:pt x="0" y="17067"/>
                </a:lnTo>
                <a:lnTo>
                  <a:pt x="1724" y="20750"/>
                </a:lnTo>
                <a:lnTo>
                  <a:pt x="8329" y="20750"/>
                </a:lnTo>
                <a:lnTo>
                  <a:pt x="8329" y="52120"/>
                </a:lnTo>
                <a:lnTo>
                  <a:pt x="9093" y="56642"/>
                </a:lnTo>
                <a:lnTo>
                  <a:pt x="10403" y="60440"/>
                </a:lnTo>
                <a:lnTo>
                  <a:pt x="12646" y="63158"/>
                </a:lnTo>
                <a:lnTo>
                  <a:pt x="15807" y="64846"/>
                </a:lnTo>
                <a:lnTo>
                  <a:pt x="19659" y="65850"/>
                </a:lnTo>
                <a:lnTo>
                  <a:pt x="24512" y="65685"/>
                </a:lnTo>
                <a:lnTo>
                  <a:pt x="27504" y="65112"/>
                </a:lnTo>
                <a:lnTo>
                  <a:pt x="30445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8997" y="56757"/>
                </a:lnTo>
                <a:lnTo>
                  <a:pt x="26348" y="57783"/>
                </a:lnTo>
                <a:lnTo>
                  <a:pt x="23566" y="58190"/>
                </a:lnTo>
                <a:lnTo>
                  <a:pt x="19364" y="57340"/>
                </a:lnTo>
                <a:lnTo>
                  <a:pt x="17452" y="53898"/>
                </a:lnTo>
                <a:lnTo>
                  <a:pt x="16973" y="51357"/>
                </a:lnTo>
                <a:lnTo>
                  <a:pt x="16973" y="20750"/>
                </a:lnTo>
                <a:lnTo>
                  <a:pt x="29058" y="20750"/>
                </a:lnTo>
                <a:lnTo>
                  <a:pt x="30640" y="19317"/>
                </a:lnTo>
                <a:lnTo>
                  <a:pt x="30801" y="16369"/>
                </a:lnTo>
                <a:lnTo>
                  <a:pt x="29058" y="13323"/>
                </a:lnTo>
                <a:lnTo>
                  <a:pt x="16973" y="13323"/>
                </a:lnTo>
                <a:lnTo>
                  <a:pt x="16973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7554178" y="4350092"/>
            <a:ext cx="10688" cy="72287"/>
          </a:xfrm>
          <a:custGeom>
            <a:avLst/>
            <a:gdLst/>
            <a:ahLst/>
            <a:cxnLst/>
            <a:rect l="l" t="t" r="r" b="b"/>
            <a:pathLst>
              <a:path w="10688" h="72287">
                <a:moveTo>
                  <a:pt x="0" y="5410"/>
                </a:moveTo>
                <a:lnTo>
                  <a:pt x="378" y="8891"/>
                </a:lnTo>
                <a:lnTo>
                  <a:pt x="3272" y="10731"/>
                </a:lnTo>
                <a:lnTo>
                  <a:pt x="7352" y="10731"/>
                </a:lnTo>
                <a:lnTo>
                  <a:pt x="10311" y="8837"/>
                </a:lnTo>
                <a:lnTo>
                  <a:pt x="10688" y="5309"/>
                </a:lnTo>
                <a:lnTo>
                  <a:pt x="10321" y="1842"/>
                </a:lnTo>
                <a:lnTo>
                  <a:pt x="7416" y="0"/>
                </a:lnTo>
                <a:lnTo>
                  <a:pt x="333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88" h="72287">
                <a:moveTo>
                  <a:pt x="1238" y="71372"/>
                </a:moveTo>
                <a:lnTo>
                  <a:pt x="3812" y="72287"/>
                </a:lnTo>
                <a:lnTo>
                  <a:pt x="6926" y="72287"/>
                </a:lnTo>
                <a:lnTo>
                  <a:pt x="9695" y="70638"/>
                </a:lnTo>
                <a:lnTo>
                  <a:pt x="9695" y="21804"/>
                </a:lnTo>
                <a:lnTo>
                  <a:pt x="9475" y="21106"/>
                </a:lnTo>
                <a:lnTo>
                  <a:pt x="6926" y="20156"/>
                </a:lnTo>
                <a:lnTo>
                  <a:pt x="3812" y="20156"/>
                </a:lnTo>
                <a:lnTo>
                  <a:pt x="1055" y="21804"/>
                </a:lnTo>
                <a:lnTo>
                  <a:pt x="1055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7582730" y="436946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30"/>
                </a:moveTo>
                <a:lnTo>
                  <a:pt x="42188" y="14122"/>
                </a:lnTo>
                <a:lnTo>
                  <a:pt x="41403" y="11318"/>
                </a:lnTo>
                <a:lnTo>
                  <a:pt x="38498" y="6807"/>
                </a:lnTo>
                <a:lnTo>
                  <a:pt x="34674" y="3074"/>
                </a:lnTo>
                <a:lnTo>
                  <a:pt x="32076" y="1828"/>
                </a:lnTo>
                <a:lnTo>
                  <a:pt x="29476" y="612"/>
                </a:lnTo>
                <a:lnTo>
                  <a:pt x="26327" y="0"/>
                </a:lnTo>
                <a:lnTo>
                  <a:pt x="26362" y="6998"/>
                </a:lnTo>
                <a:lnTo>
                  <a:pt x="29516" y="8333"/>
                </a:lnTo>
                <a:lnTo>
                  <a:pt x="31643" y="11012"/>
                </a:lnTo>
                <a:lnTo>
                  <a:pt x="33768" y="13690"/>
                </a:lnTo>
                <a:lnTo>
                  <a:pt x="34772" y="17373"/>
                </a:lnTo>
                <a:lnTo>
                  <a:pt x="34674" y="22075"/>
                </a:lnTo>
                <a:lnTo>
                  <a:pt x="8959" y="22075"/>
                </a:lnTo>
                <a:lnTo>
                  <a:pt x="9018" y="20091"/>
                </a:lnTo>
                <a:lnTo>
                  <a:pt x="10454" y="3114"/>
                </a:lnTo>
                <a:lnTo>
                  <a:pt x="8078" y="4903"/>
                </a:lnTo>
                <a:lnTo>
                  <a:pt x="4128" y="9575"/>
                </a:lnTo>
                <a:lnTo>
                  <a:pt x="2620" y="12409"/>
                </a:lnTo>
                <a:lnTo>
                  <a:pt x="1579" y="15760"/>
                </a:lnTo>
                <a:lnTo>
                  <a:pt x="521" y="19102"/>
                </a:lnTo>
                <a:lnTo>
                  <a:pt x="0" y="22860"/>
                </a:lnTo>
                <a:lnTo>
                  <a:pt x="0" y="31485"/>
                </a:lnTo>
                <a:lnTo>
                  <a:pt x="514" y="35359"/>
                </a:lnTo>
                <a:lnTo>
                  <a:pt x="1518" y="38685"/>
                </a:lnTo>
                <a:lnTo>
                  <a:pt x="2533" y="42001"/>
                </a:lnTo>
                <a:lnTo>
                  <a:pt x="4028" y="44780"/>
                </a:lnTo>
                <a:lnTo>
                  <a:pt x="6026" y="46979"/>
                </a:lnTo>
                <a:lnTo>
                  <a:pt x="10464" y="50864"/>
                </a:lnTo>
                <a:lnTo>
                  <a:pt x="13384" y="51969"/>
                </a:lnTo>
                <a:lnTo>
                  <a:pt x="16300" y="53086"/>
                </a:lnTo>
                <a:lnTo>
                  <a:pt x="19681" y="53657"/>
                </a:lnTo>
                <a:lnTo>
                  <a:pt x="23568" y="53657"/>
                </a:lnTo>
                <a:lnTo>
                  <a:pt x="27906" y="53492"/>
                </a:lnTo>
                <a:lnTo>
                  <a:pt x="31852" y="52793"/>
                </a:lnTo>
                <a:lnTo>
                  <a:pt x="35092" y="51969"/>
                </a:lnTo>
                <a:lnTo>
                  <a:pt x="37814" y="51094"/>
                </a:lnTo>
                <a:lnTo>
                  <a:pt x="41061" y="48820"/>
                </a:lnTo>
                <a:lnTo>
                  <a:pt x="41377" y="46167"/>
                </a:lnTo>
                <a:lnTo>
                  <a:pt x="40802" y="43002"/>
                </a:lnTo>
                <a:lnTo>
                  <a:pt x="38084" y="43268"/>
                </a:lnTo>
                <a:lnTo>
                  <a:pt x="34930" y="44554"/>
                </a:lnTo>
                <a:lnTo>
                  <a:pt x="32125" y="45443"/>
                </a:lnTo>
                <a:lnTo>
                  <a:pt x="28619" y="46191"/>
                </a:lnTo>
                <a:lnTo>
                  <a:pt x="24375" y="46382"/>
                </a:lnTo>
                <a:lnTo>
                  <a:pt x="21535" y="46382"/>
                </a:lnTo>
                <a:lnTo>
                  <a:pt x="17161" y="45137"/>
                </a:lnTo>
                <a:lnTo>
                  <a:pt x="13604" y="43106"/>
                </a:lnTo>
                <a:lnTo>
                  <a:pt x="11153" y="40007"/>
                </a:lnTo>
                <a:lnTo>
                  <a:pt x="9740" y="35967"/>
                </a:lnTo>
                <a:lnTo>
                  <a:pt x="8959" y="31344"/>
                </a:lnTo>
                <a:lnTo>
                  <a:pt x="8959" y="28652"/>
                </a:lnTo>
                <a:lnTo>
                  <a:pt x="40006" y="28652"/>
                </a:lnTo>
                <a:lnTo>
                  <a:pt x="42335" y="27738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30"/>
                </a:lnTo>
                <a:close/>
              </a:path>
              <a:path w="43365" h="53657">
                <a:moveTo>
                  <a:pt x="9018" y="20091"/>
                </a:moveTo>
                <a:lnTo>
                  <a:pt x="9950" y="16358"/>
                </a:lnTo>
                <a:lnTo>
                  <a:pt x="11408" y="12917"/>
                </a:lnTo>
                <a:lnTo>
                  <a:pt x="14928" y="9083"/>
                </a:lnTo>
                <a:lnTo>
                  <a:pt x="18150" y="7419"/>
                </a:lnTo>
                <a:lnTo>
                  <a:pt x="22169" y="6998"/>
                </a:lnTo>
                <a:lnTo>
                  <a:pt x="26362" y="6998"/>
                </a:lnTo>
                <a:lnTo>
                  <a:pt x="26327" y="0"/>
                </a:lnTo>
                <a:lnTo>
                  <a:pt x="19166" y="0"/>
                </a:lnTo>
                <a:lnTo>
                  <a:pt x="16045" y="622"/>
                </a:lnTo>
                <a:lnTo>
                  <a:pt x="13247" y="1868"/>
                </a:lnTo>
                <a:lnTo>
                  <a:pt x="10454" y="311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7642170" y="4369460"/>
            <a:ext cx="33350" cy="53657"/>
          </a:xfrm>
          <a:custGeom>
            <a:avLst/>
            <a:gdLst/>
            <a:ahLst/>
            <a:cxnLst/>
            <a:rect l="l" t="t" r="r" b="b"/>
            <a:pathLst>
              <a:path w="33350" h="53657">
                <a:moveTo>
                  <a:pt x="6000" y="52224"/>
                </a:moveTo>
                <a:lnTo>
                  <a:pt x="8567" y="52984"/>
                </a:lnTo>
                <a:lnTo>
                  <a:pt x="11602" y="53531"/>
                </a:lnTo>
                <a:lnTo>
                  <a:pt x="17595" y="53657"/>
                </a:lnTo>
                <a:lnTo>
                  <a:pt x="20087" y="53315"/>
                </a:lnTo>
                <a:lnTo>
                  <a:pt x="24624" y="51944"/>
                </a:lnTo>
                <a:lnTo>
                  <a:pt x="28227" y="49583"/>
                </a:lnTo>
                <a:lnTo>
                  <a:pt x="31128" y="46609"/>
                </a:lnTo>
                <a:lnTo>
                  <a:pt x="32910" y="42699"/>
                </a:lnTo>
                <a:lnTo>
                  <a:pt x="33350" y="37973"/>
                </a:lnTo>
                <a:lnTo>
                  <a:pt x="33350" y="35877"/>
                </a:lnTo>
                <a:lnTo>
                  <a:pt x="32331" y="32551"/>
                </a:lnTo>
                <a:lnTo>
                  <a:pt x="30750" y="29731"/>
                </a:lnTo>
                <a:lnTo>
                  <a:pt x="27230" y="26633"/>
                </a:lnTo>
                <a:lnTo>
                  <a:pt x="24339" y="25110"/>
                </a:lnTo>
                <a:lnTo>
                  <a:pt x="21386" y="23813"/>
                </a:lnTo>
                <a:lnTo>
                  <a:pt x="18445" y="22608"/>
                </a:lnTo>
                <a:lnTo>
                  <a:pt x="15587" y="21437"/>
                </a:lnTo>
                <a:lnTo>
                  <a:pt x="12081" y="19343"/>
                </a:lnTo>
                <a:lnTo>
                  <a:pt x="9766" y="16588"/>
                </a:lnTo>
                <a:lnTo>
                  <a:pt x="9420" y="13982"/>
                </a:lnTo>
                <a:lnTo>
                  <a:pt x="9974" y="11178"/>
                </a:lnTo>
                <a:lnTo>
                  <a:pt x="12301" y="8280"/>
                </a:lnTo>
                <a:lnTo>
                  <a:pt x="15464" y="7113"/>
                </a:lnTo>
                <a:lnTo>
                  <a:pt x="18223" y="6948"/>
                </a:lnTo>
                <a:lnTo>
                  <a:pt x="21325" y="7138"/>
                </a:lnTo>
                <a:lnTo>
                  <a:pt x="24965" y="8359"/>
                </a:lnTo>
                <a:lnTo>
                  <a:pt x="27626" y="9679"/>
                </a:lnTo>
                <a:lnTo>
                  <a:pt x="30603" y="9867"/>
                </a:lnTo>
                <a:lnTo>
                  <a:pt x="30944" y="7150"/>
                </a:lnTo>
                <a:lnTo>
                  <a:pt x="30653" y="4406"/>
                </a:lnTo>
                <a:lnTo>
                  <a:pt x="28089" y="2199"/>
                </a:lnTo>
                <a:lnTo>
                  <a:pt x="25491" y="1145"/>
                </a:lnTo>
                <a:lnTo>
                  <a:pt x="22096" y="320"/>
                </a:lnTo>
                <a:lnTo>
                  <a:pt x="18323" y="0"/>
                </a:lnTo>
                <a:lnTo>
                  <a:pt x="15464" y="0"/>
                </a:lnTo>
                <a:lnTo>
                  <a:pt x="12952" y="396"/>
                </a:lnTo>
                <a:lnTo>
                  <a:pt x="8665" y="1983"/>
                </a:lnTo>
                <a:lnTo>
                  <a:pt x="5449" y="4370"/>
                </a:lnTo>
                <a:lnTo>
                  <a:pt x="2937" y="7214"/>
                </a:lnTo>
                <a:lnTo>
                  <a:pt x="1504" y="10721"/>
                </a:lnTo>
                <a:lnTo>
                  <a:pt x="1148" y="14479"/>
                </a:lnTo>
                <a:lnTo>
                  <a:pt x="1479" y="18519"/>
                </a:lnTo>
                <a:lnTo>
                  <a:pt x="2854" y="21629"/>
                </a:lnTo>
                <a:lnTo>
                  <a:pt x="5990" y="25210"/>
                </a:lnTo>
                <a:lnTo>
                  <a:pt x="8665" y="26939"/>
                </a:lnTo>
                <a:lnTo>
                  <a:pt x="11530" y="28411"/>
                </a:lnTo>
                <a:lnTo>
                  <a:pt x="14497" y="29643"/>
                </a:lnTo>
                <a:lnTo>
                  <a:pt x="17330" y="30787"/>
                </a:lnTo>
                <a:lnTo>
                  <a:pt x="19975" y="31978"/>
                </a:lnTo>
                <a:lnTo>
                  <a:pt x="23115" y="34264"/>
                </a:lnTo>
                <a:lnTo>
                  <a:pt x="24818" y="37299"/>
                </a:lnTo>
                <a:lnTo>
                  <a:pt x="24583" y="41173"/>
                </a:lnTo>
                <a:lnTo>
                  <a:pt x="22967" y="43942"/>
                </a:lnTo>
                <a:lnTo>
                  <a:pt x="20195" y="45669"/>
                </a:lnTo>
                <a:lnTo>
                  <a:pt x="16494" y="46497"/>
                </a:lnTo>
                <a:lnTo>
                  <a:pt x="13074" y="46497"/>
                </a:lnTo>
                <a:lnTo>
                  <a:pt x="9838" y="45759"/>
                </a:lnTo>
                <a:lnTo>
                  <a:pt x="5943" y="44157"/>
                </a:lnTo>
                <a:lnTo>
                  <a:pt x="3161" y="42558"/>
                </a:lnTo>
                <a:lnTo>
                  <a:pt x="255" y="42941"/>
                </a:lnTo>
                <a:lnTo>
                  <a:pt x="0" y="45518"/>
                </a:lnTo>
                <a:lnTo>
                  <a:pt x="255" y="48186"/>
                </a:lnTo>
                <a:lnTo>
                  <a:pt x="2937" y="50929"/>
                </a:lnTo>
                <a:lnTo>
                  <a:pt x="6000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7723950" y="4350092"/>
            <a:ext cx="10674" cy="72287"/>
          </a:xfrm>
          <a:custGeom>
            <a:avLst/>
            <a:gdLst/>
            <a:ahLst/>
            <a:cxnLst/>
            <a:rect l="l" t="t" r="r" b="b"/>
            <a:pathLst>
              <a:path w="10674" h="72287">
                <a:moveTo>
                  <a:pt x="0" y="5410"/>
                </a:moveTo>
                <a:lnTo>
                  <a:pt x="367" y="8891"/>
                </a:lnTo>
                <a:lnTo>
                  <a:pt x="3276" y="10731"/>
                </a:lnTo>
                <a:lnTo>
                  <a:pt x="7355" y="10731"/>
                </a:lnTo>
                <a:lnTo>
                  <a:pt x="10295" y="8837"/>
                </a:lnTo>
                <a:lnTo>
                  <a:pt x="10674" y="5309"/>
                </a:lnTo>
                <a:lnTo>
                  <a:pt x="10311" y="1842"/>
                </a:lnTo>
                <a:lnTo>
                  <a:pt x="7416" y="0"/>
                </a:lnTo>
                <a:lnTo>
                  <a:pt x="3323" y="0"/>
                </a:lnTo>
                <a:lnTo>
                  <a:pt x="382" y="1893"/>
                </a:lnTo>
                <a:lnTo>
                  <a:pt x="0" y="5410"/>
                </a:lnTo>
                <a:close/>
              </a:path>
              <a:path w="10674" h="72287">
                <a:moveTo>
                  <a:pt x="1238" y="71372"/>
                </a:moveTo>
                <a:lnTo>
                  <a:pt x="3812" y="72287"/>
                </a:lnTo>
                <a:lnTo>
                  <a:pt x="6926" y="72287"/>
                </a:lnTo>
                <a:lnTo>
                  <a:pt x="9685" y="70638"/>
                </a:lnTo>
                <a:lnTo>
                  <a:pt x="9685" y="21804"/>
                </a:lnTo>
                <a:lnTo>
                  <a:pt x="9475" y="21106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7755630" y="4369460"/>
            <a:ext cx="40594" cy="52919"/>
          </a:xfrm>
          <a:custGeom>
            <a:avLst/>
            <a:gdLst/>
            <a:ahLst/>
            <a:cxnLst/>
            <a:rect l="l" t="t" r="r" b="b"/>
            <a:pathLst>
              <a:path w="40594" h="52919">
                <a:moveTo>
                  <a:pt x="5896" y="52919"/>
                </a:moveTo>
                <a:lnTo>
                  <a:pt x="8651" y="51271"/>
                </a:lnTo>
                <a:lnTo>
                  <a:pt x="8651" y="17132"/>
                </a:lnTo>
                <a:lnTo>
                  <a:pt x="11031" y="14057"/>
                </a:lnTo>
                <a:lnTo>
                  <a:pt x="13284" y="11736"/>
                </a:lnTo>
                <a:lnTo>
                  <a:pt x="17626" y="8547"/>
                </a:lnTo>
                <a:lnTo>
                  <a:pt x="21949" y="7747"/>
                </a:lnTo>
                <a:lnTo>
                  <a:pt x="25102" y="8089"/>
                </a:lnTo>
                <a:lnTo>
                  <a:pt x="27651" y="9385"/>
                </a:lnTo>
                <a:lnTo>
                  <a:pt x="30300" y="12787"/>
                </a:lnTo>
                <a:lnTo>
                  <a:pt x="31327" y="15951"/>
                </a:lnTo>
                <a:lnTo>
                  <a:pt x="31954" y="19886"/>
                </a:lnTo>
                <a:lnTo>
                  <a:pt x="31954" y="51271"/>
                </a:lnTo>
                <a:lnTo>
                  <a:pt x="32172" y="52005"/>
                </a:lnTo>
                <a:lnTo>
                  <a:pt x="34721" y="52919"/>
                </a:lnTo>
                <a:lnTo>
                  <a:pt x="37835" y="52919"/>
                </a:lnTo>
                <a:lnTo>
                  <a:pt x="40594" y="51271"/>
                </a:lnTo>
                <a:lnTo>
                  <a:pt x="40594" y="18007"/>
                </a:lnTo>
                <a:lnTo>
                  <a:pt x="40313" y="15022"/>
                </a:lnTo>
                <a:lnTo>
                  <a:pt x="39160" y="10083"/>
                </a:lnTo>
                <a:lnTo>
                  <a:pt x="36868" y="6069"/>
                </a:lnTo>
                <a:lnTo>
                  <a:pt x="33804" y="2757"/>
                </a:lnTo>
                <a:lnTo>
                  <a:pt x="29527" y="547"/>
                </a:lnTo>
                <a:lnTo>
                  <a:pt x="26878" y="0"/>
                </a:lnTo>
                <a:lnTo>
                  <a:pt x="21046" y="0"/>
                </a:lnTo>
                <a:lnTo>
                  <a:pt x="18385" y="712"/>
                </a:lnTo>
                <a:lnTo>
                  <a:pt x="15750" y="2134"/>
                </a:lnTo>
                <a:lnTo>
                  <a:pt x="13115" y="3567"/>
                </a:lnTo>
                <a:lnTo>
                  <a:pt x="10468" y="5817"/>
                </a:lnTo>
                <a:lnTo>
                  <a:pt x="7805" y="8888"/>
                </a:lnTo>
                <a:lnTo>
                  <a:pt x="7805" y="2437"/>
                </a:lnTo>
                <a:lnTo>
                  <a:pt x="5847" y="824"/>
                </a:lnTo>
                <a:lnTo>
                  <a:pt x="3121" y="749"/>
                </a:lnTo>
                <a:lnTo>
                  <a:pt x="0" y="2437"/>
                </a:lnTo>
                <a:lnTo>
                  <a:pt x="0" y="51271"/>
                </a:lnTo>
                <a:lnTo>
                  <a:pt x="194" y="52005"/>
                </a:lnTo>
                <a:lnTo>
                  <a:pt x="2768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7849796" y="4351878"/>
            <a:ext cx="35608" cy="70483"/>
          </a:xfrm>
          <a:custGeom>
            <a:avLst/>
            <a:gdLst/>
            <a:ahLst/>
            <a:cxnLst/>
            <a:rect l="l" t="t" r="r" b="b"/>
            <a:pathLst>
              <a:path w="35608" h="70483">
                <a:moveTo>
                  <a:pt x="341" y="69771"/>
                </a:moveTo>
                <a:lnTo>
                  <a:pt x="2941" y="70483"/>
                </a:lnTo>
                <a:lnTo>
                  <a:pt x="6141" y="70483"/>
                </a:lnTo>
                <a:lnTo>
                  <a:pt x="8996" y="68806"/>
                </a:lnTo>
                <a:lnTo>
                  <a:pt x="8996" y="39560"/>
                </a:lnTo>
                <a:lnTo>
                  <a:pt x="32457" y="39560"/>
                </a:lnTo>
                <a:lnTo>
                  <a:pt x="34062" y="37896"/>
                </a:lnTo>
                <a:lnTo>
                  <a:pt x="34246" y="34886"/>
                </a:lnTo>
                <a:lnTo>
                  <a:pt x="32457" y="31798"/>
                </a:lnTo>
                <a:lnTo>
                  <a:pt x="8996" y="31798"/>
                </a:lnTo>
                <a:lnTo>
                  <a:pt x="8996" y="7923"/>
                </a:lnTo>
                <a:lnTo>
                  <a:pt x="33818" y="7923"/>
                </a:lnTo>
                <a:lnTo>
                  <a:pt x="35312" y="6717"/>
                </a:lnTo>
                <a:lnTo>
                  <a:pt x="35608" y="4013"/>
                </a:lnTo>
                <a:lnTo>
                  <a:pt x="35567" y="2717"/>
                </a:lnTo>
                <a:lnTo>
                  <a:pt x="33818" y="0"/>
                </a:lnTo>
                <a:lnTo>
                  <a:pt x="3347" y="0"/>
                </a:lnTo>
                <a:lnTo>
                  <a:pt x="1076" y="838"/>
                </a:lnTo>
                <a:lnTo>
                  <a:pt x="0" y="3783"/>
                </a:lnTo>
                <a:lnTo>
                  <a:pt x="0" y="68806"/>
                </a:lnTo>
                <a:lnTo>
                  <a:pt x="341" y="697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7904570" y="4369464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1" y="52919"/>
                </a:moveTo>
                <a:lnTo>
                  <a:pt x="8639" y="51267"/>
                </a:lnTo>
                <a:lnTo>
                  <a:pt x="8639" y="19137"/>
                </a:lnTo>
                <a:lnTo>
                  <a:pt x="10968" y="15468"/>
                </a:lnTo>
                <a:lnTo>
                  <a:pt x="12992" y="12725"/>
                </a:lnTo>
                <a:lnTo>
                  <a:pt x="15821" y="9954"/>
                </a:lnTo>
                <a:lnTo>
                  <a:pt x="19231" y="8456"/>
                </a:lnTo>
                <a:lnTo>
                  <a:pt x="22161" y="8672"/>
                </a:lnTo>
                <a:lnTo>
                  <a:pt x="24808" y="9460"/>
                </a:lnTo>
                <a:lnTo>
                  <a:pt x="27453" y="8178"/>
                </a:lnTo>
                <a:lnTo>
                  <a:pt x="27518" y="3657"/>
                </a:lnTo>
                <a:lnTo>
                  <a:pt x="25239" y="673"/>
                </a:lnTo>
                <a:lnTo>
                  <a:pt x="22222" y="74"/>
                </a:lnTo>
                <a:lnTo>
                  <a:pt x="19659" y="0"/>
                </a:lnTo>
                <a:lnTo>
                  <a:pt x="16671" y="659"/>
                </a:lnTo>
                <a:lnTo>
                  <a:pt x="13641" y="2562"/>
                </a:lnTo>
                <a:lnTo>
                  <a:pt x="10307" y="5994"/>
                </a:lnTo>
                <a:lnTo>
                  <a:pt x="7809" y="9550"/>
                </a:lnTo>
                <a:lnTo>
                  <a:pt x="7809" y="2437"/>
                </a:lnTo>
                <a:lnTo>
                  <a:pt x="5831" y="824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8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7944886" y="4369460"/>
            <a:ext cx="26903" cy="53657"/>
          </a:xfrm>
          <a:custGeom>
            <a:avLst/>
            <a:gdLst/>
            <a:ahLst/>
            <a:cxnLst/>
            <a:rect l="l" t="t" r="r" b="b"/>
            <a:pathLst>
              <a:path w="26903" h="53657">
                <a:moveTo>
                  <a:pt x="22072" y="46061"/>
                </a:moveTo>
                <a:lnTo>
                  <a:pt x="17697" y="46659"/>
                </a:lnTo>
                <a:lnTo>
                  <a:pt x="16337" y="53657"/>
                </a:lnTo>
                <a:lnTo>
                  <a:pt x="19166" y="53657"/>
                </a:lnTo>
                <a:lnTo>
                  <a:pt x="21837" y="53021"/>
                </a:lnTo>
                <a:lnTo>
                  <a:pt x="26903" y="50482"/>
                </a:lnTo>
                <a:lnTo>
                  <a:pt x="25946" y="43675"/>
                </a:lnTo>
                <a:lnTo>
                  <a:pt x="22072" y="46061"/>
                </a:lnTo>
                <a:close/>
              </a:path>
              <a:path w="26903" h="53657">
                <a:moveTo>
                  <a:pt x="3294" y="12089"/>
                </a:moveTo>
                <a:lnTo>
                  <a:pt x="5943" y="11520"/>
                </a:lnTo>
                <a:lnTo>
                  <a:pt x="9141" y="9777"/>
                </a:lnTo>
                <a:lnTo>
                  <a:pt x="11898" y="8586"/>
                </a:lnTo>
                <a:lnTo>
                  <a:pt x="15281" y="7531"/>
                </a:lnTo>
                <a:lnTo>
                  <a:pt x="19329" y="7264"/>
                </a:lnTo>
                <a:lnTo>
                  <a:pt x="22993" y="7517"/>
                </a:lnTo>
                <a:lnTo>
                  <a:pt x="26817" y="9208"/>
                </a:lnTo>
                <a:lnTo>
                  <a:pt x="29156" y="12330"/>
                </a:lnTo>
                <a:lnTo>
                  <a:pt x="29916" y="15228"/>
                </a:lnTo>
                <a:lnTo>
                  <a:pt x="30110" y="18759"/>
                </a:lnTo>
                <a:lnTo>
                  <a:pt x="30110" y="22567"/>
                </a:lnTo>
                <a:lnTo>
                  <a:pt x="19951" y="22567"/>
                </a:lnTo>
                <a:lnTo>
                  <a:pt x="16653" y="22910"/>
                </a:lnTo>
                <a:lnTo>
                  <a:pt x="13713" y="23572"/>
                </a:lnTo>
                <a:lnTo>
                  <a:pt x="10796" y="24245"/>
                </a:lnTo>
                <a:lnTo>
                  <a:pt x="8309" y="25246"/>
                </a:lnTo>
                <a:lnTo>
                  <a:pt x="4263" y="27914"/>
                </a:lnTo>
                <a:lnTo>
                  <a:pt x="1628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71" y="49759"/>
                </a:lnTo>
                <a:lnTo>
                  <a:pt x="7595" y="51995"/>
                </a:lnTo>
                <a:lnTo>
                  <a:pt x="11617" y="53327"/>
                </a:lnTo>
                <a:lnTo>
                  <a:pt x="16337" y="53657"/>
                </a:lnTo>
                <a:lnTo>
                  <a:pt x="17697" y="46659"/>
                </a:lnTo>
                <a:lnTo>
                  <a:pt x="14914" y="46659"/>
                </a:lnTo>
                <a:lnTo>
                  <a:pt x="12734" y="45910"/>
                </a:lnTo>
                <a:lnTo>
                  <a:pt x="9620" y="42912"/>
                </a:lnTo>
                <a:lnTo>
                  <a:pt x="8859" y="38354"/>
                </a:lnTo>
                <a:lnTo>
                  <a:pt x="9659" y="34430"/>
                </a:lnTo>
                <a:lnTo>
                  <a:pt x="12204" y="31482"/>
                </a:lnTo>
                <a:lnTo>
                  <a:pt x="14803" y="30059"/>
                </a:lnTo>
                <a:lnTo>
                  <a:pt x="18299" y="29235"/>
                </a:lnTo>
                <a:lnTo>
                  <a:pt x="22724" y="29019"/>
                </a:lnTo>
                <a:lnTo>
                  <a:pt x="30110" y="29019"/>
                </a:lnTo>
                <a:lnTo>
                  <a:pt x="30110" y="39383"/>
                </a:lnTo>
                <a:lnTo>
                  <a:pt x="25946" y="43675"/>
                </a:lnTo>
                <a:lnTo>
                  <a:pt x="26903" y="50482"/>
                </a:lnTo>
                <a:lnTo>
                  <a:pt x="31266" y="46443"/>
                </a:lnTo>
                <a:lnTo>
                  <a:pt x="31266" y="51321"/>
                </a:lnTo>
                <a:lnTo>
                  <a:pt x="33351" y="52895"/>
                </a:lnTo>
                <a:lnTo>
                  <a:pt x="35935" y="52960"/>
                </a:lnTo>
                <a:lnTo>
                  <a:pt x="38693" y="51321"/>
                </a:lnTo>
                <a:lnTo>
                  <a:pt x="38693" y="15354"/>
                </a:lnTo>
                <a:lnTo>
                  <a:pt x="38376" y="12686"/>
                </a:lnTo>
                <a:lnTo>
                  <a:pt x="37040" y="8129"/>
                </a:lnTo>
                <a:lnTo>
                  <a:pt x="34499" y="4687"/>
                </a:lnTo>
                <a:lnTo>
                  <a:pt x="31118" y="1979"/>
                </a:lnTo>
                <a:lnTo>
                  <a:pt x="26374" y="392"/>
                </a:lnTo>
                <a:lnTo>
                  <a:pt x="23493" y="0"/>
                </a:lnTo>
                <a:lnTo>
                  <a:pt x="20114" y="0"/>
                </a:lnTo>
                <a:lnTo>
                  <a:pt x="16496" y="176"/>
                </a:lnTo>
                <a:lnTo>
                  <a:pt x="12942" y="849"/>
                </a:lnTo>
                <a:lnTo>
                  <a:pt x="9789" y="1803"/>
                </a:lnTo>
                <a:lnTo>
                  <a:pt x="5817" y="3542"/>
                </a:lnTo>
                <a:lnTo>
                  <a:pt x="2487" y="6692"/>
                </a:lnTo>
                <a:lnTo>
                  <a:pt x="2301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8005687" y="4369460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82" y="52919"/>
                </a:moveTo>
                <a:lnTo>
                  <a:pt x="8653" y="51271"/>
                </a:lnTo>
                <a:lnTo>
                  <a:pt x="8653" y="17132"/>
                </a:lnTo>
                <a:lnTo>
                  <a:pt x="11015" y="14057"/>
                </a:lnTo>
                <a:lnTo>
                  <a:pt x="13284" y="11736"/>
                </a:lnTo>
                <a:lnTo>
                  <a:pt x="17611" y="8547"/>
                </a:lnTo>
                <a:lnTo>
                  <a:pt x="21951" y="7747"/>
                </a:lnTo>
                <a:lnTo>
                  <a:pt x="25087" y="8089"/>
                </a:lnTo>
                <a:lnTo>
                  <a:pt x="27636" y="9385"/>
                </a:lnTo>
                <a:lnTo>
                  <a:pt x="30286" y="12787"/>
                </a:lnTo>
                <a:lnTo>
                  <a:pt x="31315" y="15951"/>
                </a:lnTo>
                <a:lnTo>
                  <a:pt x="31953" y="19886"/>
                </a:lnTo>
                <a:lnTo>
                  <a:pt x="31953" y="51271"/>
                </a:lnTo>
                <a:lnTo>
                  <a:pt x="32161" y="52005"/>
                </a:lnTo>
                <a:lnTo>
                  <a:pt x="34714" y="52919"/>
                </a:lnTo>
                <a:lnTo>
                  <a:pt x="37824" y="52919"/>
                </a:lnTo>
                <a:lnTo>
                  <a:pt x="40596" y="51271"/>
                </a:lnTo>
                <a:lnTo>
                  <a:pt x="40596" y="18007"/>
                </a:lnTo>
                <a:lnTo>
                  <a:pt x="40298" y="15022"/>
                </a:lnTo>
                <a:lnTo>
                  <a:pt x="39149" y="10083"/>
                </a:lnTo>
                <a:lnTo>
                  <a:pt x="36866" y="6069"/>
                </a:lnTo>
                <a:lnTo>
                  <a:pt x="33807" y="2757"/>
                </a:lnTo>
                <a:lnTo>
                  <a:pt x="29516" y="547"/>
                </a:lnTo>
                <a:lnTo>
                  <a:pt x="26866" y="0"/>
                </a:lnTo>
                <a:lnTo>
                  <a:pt x="21035" y="0"/>
                </a:lnTo>
                <a:lnTo>
                  <a:pt x="18384" y="712"/>
                </a:lnTo>
                <a:lnTo>
                  <a:pt x="15749" y="2134"/>
                </a:lnTo>
                <a:lnTo>
                  <a:pt x="13100" y="3567"/>
                </a:lnTo>
                <a:lnTo>
                  <a:pt x="10454" y="5817"/>
                </a:lnTo>
                <a:lnTo>
                  <a:pt x="7804" y="8888"/>
                </a:lnTo>
                <a:lnTo>
                  <a:pt x="7804" y="2437"/>
                </a:lnTo>
                <a:lnTo>
                  <a:pt x="5845" y="824"/>
                </a:lnTo>
                <a:lnTo>
                  <a:pt x="3120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8064910" y="4369511"/>
            <a:ext cx="37177" cy="53606"/>
          </a:xfrm>
          <a:custGeom>
            <a:avLst/>
            <a:gdLst/>
            <a:ahLst/>
            <a:cxnLst/>
            <a:rect l="l" t="t" r="r" b="b"/>
            <a:pathLst>
              <a:path w="37177" h="53606">
                <a:moveTo>
                  <a:pt x="8992" y="20623"/>
                </a:moveTo>
                <a:lnTo>
                  <a:pt x="10109" y="15811"/>
                </a:lnTo>
                <a:lnTo>
                  <a:pt x="12330" y="12495"/>
                </a:lnTo>
                <a:lnTo>
                  <a:pt x="14537" y="9193"/>
                </a:lnTo>
                <a:lnTo>
                  <a:pt x="17722" y="7545"/>
                </a:lnTo>
                <a:lnTo>
                  <a:pt x="23915" y="7545"/>
                </a:lnTo>
                <a:lnTo>
                  <a:pt x="27148" y="8434"/>
                </a:lnTo>
                <a:lnTo>
                  <a:pt x="30935" y="10414"/>
                </a:lnTo>
                <a:lnTo>
                  <a:pt x="33534" y="12393"/>
                </a:lnTo>
                <a:lnTo>
                  <a:pt x="36489" y="12444"/>
                </a:lnTo>
                <a:lnTo>
                  <a:pt x="36954" y="9499"/>
                </a:lnTo>
                <a:lnTo>
                  <a:pt x="36601" y="6363"/>
                </a:lnTo>
                <a:lnTo>
                  <a:pt x="34354" y="3822"/>
                </a:lnTo>
                <a:lnTo>
                  <a:pt x="31450" y="2044"/>
                </a:lnTo>
                <a:lnTo>
                  <a:pt x="27774" y="712"/>
                </a:lnTo>
                <a:lnTo>
                  <a:pt x="24945" y="139"/>
                </a:lnTo>
                <a:lnTo>
                  <a:pt x="21988" y="0"/>
                </a:lnTo>
                <a:lnTo>
                  <a:pt x="18886" y="0"/>
                </a:lnTo>
                <a:lnTo>
                  <a:pt x="15980" y="532"/>
                </a:lnTo>
                <a:lnTo>
                  <a:pt x="13323" y="1601"/>
                </a:lnTo>
                <a:lnTo>
                  <a:pt x="10652" y="2667"/>
                </a:lnTo>
                <a:lnTo>
                  <a:pt x="8319" y="4305"/>
                </a:lnTo>
                <a:lnTo>
                  <a:pt x="4375" y="8712"/>
                </a:lnTo>
                <a:lnTo>
                  <a:pt x="2829" y="11544"/>
                </a:lnTo>
                <a:lnTo>
                  <a:pt x="1692" y="14997"/>
                </a:lnTo>
                <a:lnTo>
                  <a:pt x="562" y="18453"/>
                </a:lnTo>
                <a:lnTo>
                  <a:pt x="0" y="22593"/>
                </a:lnTo>
                <a:lnTo>
                  <a:pt x="0" y="31636"/>
                </a:lnTo>
                <a:lnTo>
                  <a:pt x="454" y="35369"/>
                </a:lnTo>
                <a:lnTo>
                  <a:pt x="1386" y="38609"/>
                </a:lnTo>
                <a:lnTo>
                  <a:pt x="2305" y="41846"/>
                </a:lnTo>
                <a:lnTo>
                  <a:pt x="3651" y="44578"/>
                </a:lnTo>
                <a:lnTo>
                  <a:pt x="5415" y="46785"/>
                </a:lnTo>
                <a:lnTo>
                  <a:pt x="9363" y="50712"/>
                </a:lnTo>
                <a:lnTo>
                  <a:pt x="11984" y="51879"/>
                </a:lnTo>
                <a:lnTo>
                  <a:pt x="14598" y="53035"/>
                </a:lnTo>
                <a:lnTo>
                  <a:pt x="17600" y="53606"/>
                </a:lnTo>
                <a:lnTo>
                  <a:pt x="22626" y="53606"/>
                </a:lnTo>
                <a:lnTo>
                  <a:pt x="25751" y="53110"/>
                </a:lnTo>
                <a:lnTo>
                  <a:pt x="28721" y="52376"/>
                </a:lnTo>
                <a:lnTo>
                  <a:pt x="31328" y="51320"/>
                </a:lnTo>
                <a:lnTo>
                  <a:pt x="34617" y="49377"/>
                </a:lnTo>
                <a:lnTo>
                  <a:pt x="36929" y="46532"/>
                </a:lnTo>
                <a:lnTo>
                  <a:pt x="37177" y="43789"/>
                </a:lnTo>
                <a:lnTo>
                  <a:pt x="37152" y="42443"/>
                </a:lnTo>
                <a:lnTo>
                  <a:pt x="35349" y="39660"/>
                </a:lnTo>
                <a:lnTo>
                  <a:pt x="32325" y="41946"/>
                </a:lnTo>
                <a:lnTo>
                  <a:pt x="28828" y="44222"/>
                </a:lnTo>
                <a:lnTo>
                  <a:pt x="25826" y="45529"/>
                </a:lnTo>
                <a:lnTo>
                  <a:pt x="22100" y="45845"/>
                </a:lnTo>
                <a:lnTo>
                  <a:pt x="18140" y="45467"/>
                </a:lnTo>
                <a:lnTo>
                  <a:pt x="14890" y="43905"/>
                </a:lnTo>
                <a:lnTo>
                  <a:pt x="12402" y="41122"/>
                </a:lnTo>
                <a:lnTo>
                  <a:pt x="10444" y="37555"/>
                </a:lnTo>
                <a:lnTo>
                  <a:pt x="9292" y="32816"/>
                </a:lnTo>
                <a:lnTo>
                  <a:pt x="8992" y="30059"/>
                </a:lnTo>
                <a:lnTo>
                  <a:pt x="8992" y="206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8119677" y="4346535"/>
            <a:ext cx="40596" cy="75844"/>
          </a:xfrm>
          <a:custGeom>
            <a:avLst/>
            <a:gdLst/>
            <a:ahLst/>
            <a:cxnLst/>
            <a:rect l="l" t="t" r="r" b="b"/>
            <a:pathLst>
              <a:path w="40596" h="75844">
                <a:moveTo>
                  <a:pt x="31953" y="45594"/>
                </a:moveTo>
                <a:lnTo>
                  <a:pt x="31953" y="74195"/>
                </a:lnTo>
                <a:lnTo>
                  <a:pt x="32162" y="74929"/>
                </a:lnTo>
                <a:lnTo>
                  <a:pt x="34711" y="75844"/>
                </a:lnTo>
                <a:lnTo>
                  <a:pt x="37825" y="75844"/>
                </a:lnTo>
                <a:lnTo>
                  <a:pt x="40596" y="74195"/>
                </a:lnTo>
                <a:lnTo>
                  <a:pt x="40596" y="40957"/>
                </a:lnTo>
                <a:lnTo>
                  <a:pt x="40312" y="37947"/>
                </a:lnTo>
                <a:lnTo>
                  <a:pt x="39150" y="33008"/>
                </a:lnTo>
                <a:lnTo>
                  <a:pt x="36870" y="28994"/>
                </a:lnTo>
                <a:lnTo>
                  <a:pt x="33803" y="25681"/>
                </a:lnTo>
                <a:lnTo>
                  <a:pt x="29512" y="23472"/>
                </a:lnTo>
                <a:lnTo>
                  <a:pt x="26880" y="22924"/>
                </a:lnTo>
                <a:lnTo>
                  <a:pt x="21182" y="22924"/>
                </a:lnTo>
                <a:lnTo>
                  <a:pt x="16141" y="24894"/>
                </a:lnTo>
                <a:lnTo>
                  <a:pt x="11131" y="28234"/>
                </a:lnTo>
                <a:lnTo>
                  <a:pt x="8653" y="30952"/>
                </a:lnTo>
                <a:lnTo>
                  <a:pt x="8653" y="1703"/>
                </a:lnTo>
                <a:lnTo>
                  <a:pt x="8445" y="939"/>
                </a:lnTo>
                <a:lnTo>
                  <a:pt x="5892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29"/>
                </a:lnTo>
                <a:lnTo>
                  <a:pt x="2772" y="75844"/>
                </a:lnTo>
                <a:lnTo>
                  <a:pt x="5892" y="75844"/>
                </a:lnTo>
                <a:lnTo>
                  <a:pt x="8653" y="74195"/>
                </a:lnTo>
                <a:lnTo>
                  <a:pt x="8653" y="40057"/>
                </a:lnTo>
                <a:lnTo>
                  <a:pt x="11019" y="36982"/>
                </a:lnTo>
                <a:lnTo>
                  <a:pt x="13288" y="34660"/>
                </a:lnTo>
                <a:lnTo>
                  <a:pt x="17625" y="31471"/>
                </a:lnTo>
                <a:lnTo>
                  <a:pt x="21953" y="30671"/>
                </a:lnTo>
                <a:lnTo>
                  <a:pt x="25091" y="31014"/>
                </a:lnTo>
                <a:lnTo>
                  <a:pt x="27640" y="32310"/>
                </a:lnTo>
                <a:lnTo>
                  <a:pt x="30290" y="35712"/>
                </a:lnTo>
                <a:lnTo>
                  <a:pt x="31316" y="38875"/>
                </a:lnTo>
                <a:lnTo>
                  <a:pt x="31953" y="42811"/>
                </a:lnTo>
                <a:lnTo>
                  <a:pt x="31953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8181150" y="4350092"/>
            <a:ext cx="10678" cy="72287"/>
          </a:xfrm>
          <a:custGeom>
            <a:avLst/>
            <a:gdLst/>
            <a:ahLst/>
            <a:cxnLst/>
            <a:rect l="l" t="t" r="r" b="b"/>
            <a:pathLst>
              <a:path w="10678" h="72287">
                <a:moveTo>
                  <a:pt x="0" y="5410"/>
                </a:moveTo>
                <a:lnTo>
                  <a:pt x="367" y="8891"/>
                </a:lnTo>
                <a:lnTo>
                  <a:pt x="3272" y="10731"/>
                </a:lnTo>
                <a:lnTo>
                  <a:pt x="7355" y="10731"/>
                </a:lnTo>
                <a:lnTo>
                  <a:pt x="10295" y="8837"/>
                </a:lnTo>
                <a:lnTo>
                  <a:pt x="10678" y="5309"/>
                </a:lnTo>
                <a:lnTo>
                  <a:pt x="10307" y="1842"/>
                </a:lnTo>
                <a:lnTo>
                  <a:pt x="7416" y="0"/>
                </a:lnTo>
                <a:lnTo>
                  <a:pt x="3323" y="0"/>
                </a:lnTo>
                <a:lnTo>
                  <a:pt x="378" y="1893"/>
                </a:lnTo>
                <a:lnTo>
                  <a:pt x="0" y="5410"/>
                </a:lnTo>
                <a:close/>
              </a:path>
              <a:path w="10678" h="72287">
                <a:moveTo>
                  <a:pt x="1235" y="71372"/>
                </a:moveTo>
                <a:lnTo>
                  <a:pt x="3812" y="72287"/>
                </a:lnTo>
                <a:lnTo>
                  <a:pt x="6922" y="72287"/>
                </a:lnTo>
                <a:lnTo>
                  <a:pt x="9685" y="70638"/>
                </a:lnTo>
                <a:lnTo>
                  <a:pt x="9685" y="21804"/>
                </a:lnTo>
                <a:lnTo>
                  <a:pt x="9475" y="21106"/>
                </a:lnTo>
                <a:lnTo>
                  <a:pt x="6922" y="20156"/>
                </a:lnTo>
                <a:lnTo>
                  <a:pt x="3812" y="20156"/>
                </a:lnTo>
                <a:lnTo>
                  <a:pt x="1051" y="21804"/>
                </a:lnTo>
                <a:lnTo>
                  <a:pt x="1051" y="70638"/>
                </a:lnTo>
                <a:lnTo>
                  <a:pt x="1235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8209061" y="4369460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5" y="52224"/>
                </a:moveTo>
                <a:lnTo>
                  <a:pt x="8578" y="52984"/>
                </a:lnTo>
                <a:lnTo>
                  <a:pt x="11617" y="53531"/>
                </a:lnTo>
                <a:lnTo>
                  <a:pt x="17600" y="53657"/>
                </a:lnTo>
                <a:lnTo>
                  <a:pt x="20099" y="53315"/>
                </a:lnTo>
                <a:lnTo>
                  <a:pt x="24639" y="51944"/>
                </a:lnTo>
                <a:lnTo>
                  <a:pt x="28242" y="49583"/>
                </a:lnTo>
                <a:lnTo>
                  <a:pt x="31132" y="46609"/>
                </a:lnTo>
                <a:lnTo>
                  <a:pt x="32922" y="42699"/>
                </a:lnTo>
                <a:lnTo>
                  <a:pt x="33361" y="37973"/>
                </a:lnTo>
                <a:lnTo>
                  <a:pt x="33361" y="35877"/>
                </a:lnTo>
                <a:lnTo>
                  <a:pt x="32349" y="32551"/>
                </a:lnTo>
                <a:lnTo>
                  <a:pt x="30765" y="29731"/>
                </a:lnTo>
                <a:lnTo>
                  <a:pt x="27249" y="26633"/>
                </a:lnTo>
                <a:lnTo>
                  <a:pt x="24354" y="25110"/>
                </a:lnTo>
                <a:lnTo>
                  <a:pt x="21398" y="23813"/>
                </a:lnTo>
                <a:lnTo>
                  <a:pt x="18460" y="22608"/>
                </a:lnTo>
                <a:lnTo>
                  <a:pt x="15603" y="21437"/>
                </a:lnTo>
                <a:lnTo>
                  <a:pt x="12100" y="19343"/>
                </a:lnTo>
                <a:lnTo>
                  <a:pt x="9781" y="16588"/>
                </a:lnTo>
                <a:lnTo>
                  <a:pt x="9436" y="13982"/>
                </a:lnTo>
                <a:lnTo>
                  <a:pt x="9989" y="11178"/>
                </a:lnTo>
                <a:lnTo>
                  <a:pt x="12316" y="8280"/>
                </a:lnTo>
                <a:lnTo>
                  <a:pt x="15480" y="7113"/>
                </a:lnTo>
                <a:lnTo>
                  <a:pt x="18238" y="6948"/>
                </a:lnTo>
                <a:lnTo>
                  <a:pt x="21341" y="7138"/>
                </a:lnTo>
                <a:lnTo>
                  <a:pt x="24977" y="8359"/>
                </a:lnTo>
                <a:lnTo>
                  <a:pt x="27641" y="9679"/>
                </a:lnTo>
                <a:lnTo>
                  <a:pt x="30618" y="9867"/>
                </a:lnTo>
                <a:lnTo>
                  <a:pt x="30960" y="7150"/>
                </a:lnTo>
                <a:lnTo>
                  <a:pt x="30665" y="4406"/>
                </a:lnTo>
                <a:lnTo>
                  <a:pt x="28105" y="2199"/>
                </a:lnTo>
                <a:lnTo>
                  <a:pt x="25506" y="1145"/>
                </a:lnTo>
                <a:lnTo>
                  <a:pt x="22111" y="320"/>
                </a:lnTo>
                <a:lnTo>
                  <a:pt x="18334" y="0"/>
                </a:lnTo>
                <a:lnTo>
                  <a:pt x="15480" y="0"/>
                </a:lnTo>
                <a:lnTo>
                  <a:pt x="12967" y="396"/>
                </a:lnTo>
                <a:lnTo>
                  <a:pt x="8676" y="1983"/>
                </a:lnTo>
                <a:lnTo>
                  <a:pt x="5464" y="4370"/>
                </a:lnTo>
                <a:lnTo>
                  <a:pt x="2952" y="7214"/>
                </a:lnTo>
                <a:lnTo>
                  <a:pt x="1520" y="10721"/>
                </a:lnTo>
                <a:lnTo>
                  <a:pt x="1163" y="14479"/>
                </a:lnTo>
                <a:lnTo>
                  <a:pt x="1494" y="18519"/>
                </a:lnTo>
                <a:lnTo>
                  <a:pt x="2866" y="21629"/>
                </a:lnTo>
                <a:lnTo>
                  <a:pt x="6005" y="25210"/>
                </a:lnTo>
                <a:lnTo>
                  <a:pt x="8676" y="26939"/>
                </a:lnTo>
                <a:lnTo>
                  <a:pt x="11545" y="28411"/>
                </a:lnTo>
                <a:lnTo>
                  <a:pt x="14512" y="29643"/>
                </a:lnTo>
                <a:lnTo>
                  <a:pt x="17345" y="30787"/>
                </a:lnTo>
                <a:lnTo>
                  <a:pt x="19991" y="31978"/>
                </a:lnTo>
                <a:lnTo>
                  <a:pt x="23130" y="34264"/>
                </a:lnTo>
                <a:lnTo>
                  <a:pt x="24833" y="37299"/>
                </a:lnTo>
                <a:lnTo>
                  <a:pt x="24598" y="41173"/>
                </a:lnTo>
                <a:lnTo>
                  <a:pt x="22979" y="43942"/>
                </a:lnTo>
                <a:lnTo>
                  <a:pt x="20210" y="45669"/>
                </a:lnTo>
                <a:lnTo>
                  <a:pt x="16510" y="46497"/>
                </a:lnTo>
                <a:lnTo>
                  <a:pt x="13089" y="46497"/>
                </a:lnTo>
                <a:lnTo>
                  <a:pt x="9853" y="45759"/>
                </a:lnTo>
                <a:lnTo>
                  <a:pt x="5955" y="44157"/>
                </a:lnTo>
                <a:lnTo>
                  <a:pt x="3172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52" y="50929"/>
                </a:lnTo>
                <a:lnTo>
                  <a:pt x="6005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8258119" y="4369460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6" y="16930"/>
                </a:moveTo>
                <a:lnTo>
                  <a:pt x="42177" y="14122"/>
                </a:lnTo>
                <a:lnTo>
                  <a:pt x="41396" y="11318"/>
                </a:lnTo>
                <a:lnTo>
                  <a:pt x="38491" y="6807"/>
                </a:lnTo>
                <a:lnTo>
                  <a:pt x="34674" y="3074"/>
                </a:lnTo>
                <a:lnTo>
                  <a:pt x="32080" y="1828"/>
                </a:lnTo>
                <a:lnTo>
                  <a:pt x="29466" y="612"/>
                </a:lnTo>
                <a:lnTo>
                  <a:pt x="26319" y="0"/>
                </a:lnTo>
                <a:lnTo>
                  <a:pt x="26356" y="6998"/>
                </a:lnTo>
                <a:lnTo>
                  <a:pt x="29505" y="8333"/>
                </a:lnTo>
                <a:lnTo>
                  <a:pt x="31640" y="11012"/>
                </a:lnTo>
                <a:lnTo>
                  <a:pt x="33757" y="13690"/>
                </a:lnTo>
                <a:lnTo>
                  <a:pt x="34776" y="17373"/>
                </a:lnTo>
                <a:lnTo>
                  <a:pt x="34664" y="22075"/>
                </a:lnTo>
                <a:lnTo>
                  <a:pt x="8949" y="22075"/>
                </a:lnTo>
                <a:lnTo>
                  <a:pt x="9022" y="20091"/>
                </a:lnTo>
                <a:lnTo>
                  <a:pt x="10443" y="3114"/>
                </a:lnTo>
                <a:lnTo>
                  <a:pt x="8068" y="4903"/>
                </a:lnTo>
                <a:lnTo>
                  <a:pt x="4128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27" y="42001"/>
                </a:lnTo>
                <a:lnTo>
                  <a:pt x="4032" y="44780"/>
                </a:lnTo>
                <a:lnTo>
                  <a:pt x="6022" y="46979"/>
                </a:lnTo>
                <a:lnTo>
                  <a:pt x="10458" y="50864"/>
                </a:lnTo>
                <a:lnTo>
                  <a:pt x="13388" y="51969"/>
                </a:lnTo>
                <a:lnTo>
                  <a:pt x="16294" y="53086"/>
                </a:lnTo>
                <a:lnTo>
                  <a:pt x="19685" y="53657"/>
                </a:lnTo>
                <a:lnTo>
                  <a:pt x="23572" y="53657"/>
                </a:lnTo>
                <a:lnTo>
                  <a:pt x="27900" y="53492"/>
                </a:lnTo>
                <a:lnTo>
                  <a:pt x="31845" y="52793"/>
                </a:lnTo>
                <a:lnTo>
                  <a:pt x="35082" y="51969"/>
                </a:lnTo>
                <a:lnTo>
                  <a:pt x="37818" y="51094"/>
                </a:lnTo>
                <a:lnTo>
                  <a:pt x="41051" y="48820"/>
                </a:lnTo>
                <a:lnTo>
                  <a:pt x="41371" y="46167"/>
                </a:lnTo>
                <a:lnTo>
                  <a:pt x="40794" y="43002"/>
                </a:lnTo>
                <a:lnTo>
                  <a:pt x="38073" y="43268"/>
                </a:lnTo>
                <a:lnTo>
                  <a:pt x="34923" y="44554"/>
                </a:lnTo>
                <a:lnTo>
                  <a:pt x="32129" y="45443"/>
                </a:lnTo>
                <a:lnTo>
                  <a:pt x="28623" y="46191"/>
                </a:lnTo>
                <a:lnTo>
                  <a:pt x="24368" y="46382"/>
                </a:lnTo>
                <a:lnTo>
                  <a:pt x="21539" y="46382"/>
                </a:lnTo>
                <a:lnTo>
                  <a:pt x="17161" y="45137"/>
                </a:lnTo>
                <a:lnTo>
                  <a:pt x="13597" y="43106"/>
                </a:lnTo>
                <a:lnTo>
                  <a:pt x="11141" y="40007"/>
                </a:lnTo>
                <a:lnTo>
                  <a:pt x="9744" y="35967"/>
                </a:lnTo>
                <a:lnTo>
                  <a:pt x="8949" y="31344"/>
                </a:lnTo>
                <a:lnTo>
                  <a:pt x="8949" y="28652"/>
                </a:lnTo>
                <a:lnTo>
                  <a:pt x="39999" y="28652"/>
                </a:lnTo>
                <a:lnTo>
                  <a:pt x="42335" y="27738"/>
                </a:lnTo>
                <a:lnTo>
                  <a:pt x="43355" y="24739"/>
                </a:lnTo>
                <a:lnTo>
                  <a:pt x="43355" y="19926"/>
                </a:lnTo>
                <a:lnTo>
                  <a:pt x="42976" y="16930"/>
                </a:lnTo>
                <a:close/>
              </a:path>
              <a:path w="43355" h="53657">
                <a:moveTo>
                  <a:pt x="9022" y="20091"/>
                </a:moveTo>
                <a:lnTo>
                  <a:pt x="9954" y="16358"/>
                </a:lnTo>
                <a:lnTo>
                  <a:pt x="11400" y="12917"/>
                </a:lnTo>
                <a:lnTo>
                  <a:pt x="14928" y="9083"/>
                </a:lnTo>
                <a:lnTo>
                  <a:pt x="18154" y="7419"/>
                </a:lnTo>
                <a:lnTo>
                  <a:pt x="22175" y="6998"/>
                </a:lnTo>
                <a:lnTo>
                  <a:pt x="26356" y="6998"/>
                </a:lnTo>
                <a:lnTo>
                  <a:pt x="26319" y="0"/>
                </a:lnTo>
                <a:lnTo>
                  <a:pt x="19159" y="0"/>
                </a:lnTo>
                <a:lnTo>
                  <a:pt x="16035" y="622"/>
                </a:lnTo>
                <a:lnTo>
                  <a:pt x="13251" y="1868"/>
                </a:lnTo>
                <a:lnTo>
                  <a:pt x="10443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8317547" y="4369460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5" y="52224"/>
                </a:moveTo>
                <a:lnTo>
                  <a:pt x="8568" y="52984"/>
                </a:lnTo>
                <a:lnTo>
                  <a:pt x="11606" y="53531"/>
                </a:lnTo>
                <a:lnTo>
                  <a:pt x="17600" y="53657"/>
                </a:lnTo>
                <a:lnTo>
                  <a:pt x="20088" y="53315"/>
                </a:lnTo>
                <a:lnTo>
                  <a:pt x="24639" y="51944"/>
                </a:lnTo>
                <a:lnTo>
                  <a:pt x="28228" y="49583"/>
                </a:lnTo>
                <a:lnTo>
                  <a:pt x="31132" y="46609"/>
                </a:lnTo>
                <a:lnTo>
                  <a:pt x="32922" y="42699"/>
                </a:lnTo>
                <a:lnTo>
                  <a:pt x="33361" y="37973"/>
                </a:lnTo>
                <a:lnTo>
                  <a:pt x="33361" y="35877"/>
                </a:lnTo>
                <a:lnTo>
                  <a:pt x="32335" y="32551"/>
                </a:lnTo>
                <a:lnTo>
                  <a:pt x="30751" y="29731"/>
                </a:lnTo>
                <a:lnTo>
                  <a:pt x="27249" y="26633"/>
                </a:lnTo>
                <a:lnTo>
                  <a:pt x="24354" y="25110"/>
                </a:lnTo>
                <a:lnTo>
                  <a:pt x="21388" y="23813"/>
                </a:lnTo>
                <a:lnTo>
                  <a:pt x="18446" y="22608"/>
                </a:lnTo>
                <a:lnTo>
                  <a:pt x="15591" y="21437"/>
                </a:lnTo>
                <a:lnTo>
                  <a:pt x="12085" y="19343"/>
                </a:lnTo>
                <a:lnTo>
                  <a:pt x="9781" y="16588"/>
                </a:lnTo>
                <a:lnTo>
                  <a:pt x="9424" y="13982"/>
                </a:lnTo>
                <a:lnTo>
                  <a:pt x="9975" y="11178"/>
                </a:lnTo>
                <a:lnTo>
                  <a:pt x="12316" y="8280"/>
                </a:lnTo>
                <a:lnTo>
                  <a:pt x="15469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77" y="8359"/>
                </a:lnTo>
                <a:lnTo>
                  <a:pt x="27626" y="9679"/>
                </a:lnTo>
                <a:lnTo>
                  <a:pt x="30608" y="9867"/>
                </a:lnTo>
                <a:lnTo>
                  <a:pt x="30960" y="7150"/>
                </a:lnTo>
                <a:lnTo>
                  <a:pt x="30653" y="4406"/>
                </a:lnTo>
                <a:lnTo>
                  <a:pt x="28091" y="2199"/>
                </a:lnTo>
                <a:lnTo>
                  <a:pt x="25506" y="1145"/>
                </a:lnTo>
                <a:lnTo>
                  <a:pt x="22096" y="320"/>
                </a:lnTo>
                <a:lnTo>
                  <a:pt x="18324" y="0"/>
                </a:lnTo>
                <a:lnTo>
                  <a:pt x="15469" y="0"/>
                </a:lnTo>
                <a:lnTo>
                  <a:pt x="12967" y="396"/>
                </a:lnTo>
                <a:lnTo>
                  <a:pt x="8665" y="1983"/>
                </a:lnTo>
                <a:lnTo>
                  <a:pt x="5454" y="4370"/>
                </a:lnTo>
                <a:lnTo>
                  <a:pt x="2952" y="7214"/>
                </a:lnTo>
                <a:lnTo>
                  <a:pt x="1508" y="10721"/>
                </a:lnTo>
                <a:lnTo>
                  <a:pt x="1149" y="14479"/>
                </a:lnTo>
                <a:lnTo>
                  <a:pt x="1494" y="18519"/>
                </a:lnTo>
                <a:lnTo>
                  <a:pt x="2854" y="21629"/>
                </a:lnTo>
                <a:lnTo>
                  <a:pt x="5994" y="25210"/>
                </a:lnTo>
                <a:lnTo>
                  <a:pt x="8665" y="26939"/>
                </a:lnTo>
                <a:lnTo>
                  <a:pt x="11531" y="28411"/>
                </a:lnTo>
                <a:lnTo>
                  <a:pt x="14498" y="29643"/>
                </a:lnTo>
                <a:lnTo>
                  <a:pt x="17330" y="30787"/>
                </a:lnTo>
                <a:lnTo>
                  <a:pt x="19991" y="31978"/>
                </a:lnTo>
                <a:lnTo>
                  <a:pt x="23116" y="34264"/>
                </a:lnTo>
                <a:lnTo>
                  <a:pt x="24833" y="37299"/>
                </a:lnTo>
                <a:lnTo>
                  <a:pt x="24584" y="41173"/>
                </a:lnTo>
                <a:lnTo>
                  <a:pt x="22967" y="43942"/>
                </a:lnTo>
                <a:lnTo>
                  <a:pt x="20200" y="45669"/>
                </a:lnTo>
                <a:lnTo>
                  <a:pt x="16496" y="46497"/>
                </a:lnTo>
                <a:lnTo>
                  <a:pt x="13079" y="46497"/>
                </a:lnTo>
                <a:lnTo>
                  <a:pt x="9842" y="45759"/>
                </a:lnTo>
                <a:lnTo>
                  <a:pt x="5955" y="44157"/>
                </a:lnTo>
                <a:lnTo>
                  <a:pt x="3172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7" y="50929"/>
                </a:lnTo>
                <a:lnTo>
                  <a:pt x="6005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8364136" y="4409925"/>
            <a:ext cx="17009" cy="27873"/>
          </a:xfrm>
          <a:custGeom>
            <a:avLst/>
            <a:gdLst/>
            <a:ahLst/>
            <a:cxnLst/>
            <a:rect l="l" t="t" r="r" b="b"/>
            <a:pathLst>
              <a:path w="17009" h="27873">
                <a:moveTo>
                  <a:pt x="17009" y="4405"/>
                </a:moveTo>
                <a:lnTo>
                  <a:pt x="17009" y="3426"/>
                </a:lnTo>
                <a:lnTo>
                  <a:pt x="15835" y="773"/>
                </a:lnTo>
                <a:lnTo>
                  <a:pt x="12915" y="0"/>
                </a:lnTo>
                <a:lnTo>
                  <a:pt x="10367" y="60"/>
                </a:lnTo>
                <a:lnTo>
                  <a:pt x="7451" y="1497"/>
                </a:lnTo>
                <a:lnTo>
                  <a:pt x="6962" y="4405"/>
                </a:lnTo>
                <a:lnTo>
                  <a:pt x="6962" y="11353"/>
                </a:lnTo>
                <a:lnTo>
                  <a:pt x="0" y="26276"/>
                </a:lnTo>
                <a:lnTo>
                  <a:pt x="1371" y="27873"/>
                </a:lnTo>
                <a:lnTo>
                  <a:pt x="4103" y="27823"/>
                </a:lnTo>
                <a:lnTo>
                  <a:pt x="6699" y="26376"/>
                </a:lnTo>
                <a:lnTo>
                  <a:pt x="13869" y="15201"/>
                </a:lnTo>
                <a:lnTo>
                  <a:pt x="14964" y="13434"/>
                </a:lnTo>
                <a:lnTo>
                  <a:pt x="16336" y="10158"/>
                </a:lnTo>
                <a:lnTo>
                  <a:pt x="16851" y="7490"/>
                </a:lnTo>
                <a:lnTo>
                  <a:pt x="17009" y="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8427765" y="4351547"/>
            <a:ext cx="57783" cy="70865"/>
          </a:xfrm>
          <a:custGeom>
            <a:avLst/>
            <a:gdLst/>
            <a:ahLst/>
            <a:cxnLst/>
            <a:rect l="l" t="t" r="r" b="b"/>
            <a:pathLst>
              <a:path w="57783" h="70865">
                <a:moveTo>
                  <a:pt x="28227" y="9662"/>
                </a:moveTo>
                <a:lnTo>
                  <a:pt x="28536" y="0"/>
                </a:lnTo>
                <a:lnTo>
                  <a:pt x="25275" y="139"/>
                </a:lnTo>
                <a:lnTo>
                  <a:pt x="22726" y="1954"/>
                </a:lnTo>
                <a:lnTo>
                  <a:pt x="0" y="67169"/>
                </a:lnTo>
                <a:lnTo>
                  <a:pt x="186" y="70469"/>
                </a:lnTo>
                <a:lnTo>
                  <a:pt x="2760" y="70865"/>
                </a:lnTo>
                <a:lnTo>
                  <a:pt x="6155" y="70761"/>
                </a:lnTo>
                <a:lnTo>
                  <a:pt x="8740" y="68972"/>
                </a:lnTo>
                <a:lnTo>
                  <a:pt x="14291" y="52095"/>
                </a:lnTo>
                <a:lnTo>
                  <a:pt x="16545" y="44664"/>
                </a:lnTo>
                <a:lnTo>
                  <a:pt x="28227" y="9662"/>
                </a:lnTo>
                <a:close/>
              </a:path>
              <a:path w="57783" h="70865">
                <a:moveTo>
                  <a:pt x="57452" y="67233"/>
                </a:moveTo>
                <a:lnTo>
                  <a:pt x="34714" y="2005"/>
                </a:lnTo>
                <a:lnTo>
                  <a:pt x="33905" y="734"/>
                </a:lnTo>
                <a:lnTo>
                  <a:pt x="31315" y="74"/>
                </a:lnTo>
                <a:lnTo>
                  <a:pt x="28536" y="0"/>
                </a:lnTo>
                <a:lnTo>
                  <a:pt x="28277" y="9662"/>
                </a:lnTo>
                <a:lnTo>
                  <a:pt x="40118" y="44664"/>
                </a:lnTo>
                <a:lnTo>
                  <a:pt x="16545" y="44664"/>
                </a:lnTo>
                <a:lnTo>
                  <a:pt x="14291" y="52095"/>
                </a:lnTo>
                <a:lnTo>
                  <a:pt x="42472" y="52095"/>
                </a:lnTo>
                <a:lnTo>
                  <a:pt x="48282" y="69188"/>
                </a:lnTo>
                <a:lnTo>
                  <a:pt x="48895" y="70218"/>
                </a:lnTo>
                <a:lnTo>
                  <a:pt x="51565" y="70826"/>
                </a:lnTo>
                <a:lnTo>
                  <a:pt x="54597" y="70865"/>
                </a:lnTo>
                <a:lnTo>
                  <a:pt x="57783" y="70012"/>
                </a:lnTo>
                <a:lnTo>
                  <a:pt x="57452" y="672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8498343" y="436946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4" y="52224"/>
                </a:moveTo>
                <a:lnTo>
                  <a:pt x="8568" y="52984"/>
                </a:lnTo>
                <a:lnTo>
                  <a:pt x="11606" y="53531"/>
                </a:lnTo>
                <a:lnTo>
                  <a:pt x="17600" y="53657"/>
                </a:lnTo>
                <a:lnTo>
                  <a:pt x="20087" y="53315"/>
                </a:lnTo>
                <a:lnTo>
                  <a:pt x="24635" y="51944"/>
                </a:lnTo>
                <a:lnTo>
                  <a:pt x="28228" y="49583"/>
                </a:lnTo>
                <a:lnTo>
                  <a:pt x="31132" y="46609"/>
                </a:lnTo>
                <a:lnTo>
                  <a:pt x="32922" y="42699"/>
                </a:lnTo>
                <a:lnTo>
                  <a:pt x="33365" y="37973"/>
                </a:lnTo>
                <a:lnTo>
                  <a:pt x="33365" y="35877"/>
                </a:lnTo>
                <a:lnTo>
                  <a:pt x="32335" y="32551"/>
                </a:lnTo>
                <a:lnTo>
                  <a:pt x="30755" y="29731"/>
                </a:lnTo>
                <a:lnTo>
                  <a:pt x="27249" y="26633"/>
                </a:lnTo>
                <a:lnTo>
                  <a:pt x="24354" y="25110"/>
                </a:lnTo>
                <a:lnTo>
                  <a:pt x="21388" y="23813"/>
                </a:lnTo>
                <a:lnTo>
                  <a:pt x="18450" y="22608"/>
                </a:lnTo>
                <a:lnTo>
                  <a:pt x="15591" y="21437"/>
                </a:lnTo>
                <a:lnTo>
                  <a:pt x="12085" y="19343"/>
                </a:lnTo>
                <a:lnTo>
                  <a:pt x="9781" y="16588"/>
                </a:lnTo>
                <a:lnTo>
                  <a:pt x="9424" y="13982"/>
                </a:lnTo>
                <a:lnTo>
                  <a:pt x="9979" y="11178"/>
                </a:lnTo>
                <a:lnTo>
                  <a:pt x="12319" y="8280"/>
                </a:lnTo>
                <a:lnTo>
                  <a:pt x="15469" y="7113"/>
                </a:lnTo>
                <a:lnTo>
                  <a:pt x="18227" y="6948"/>
                </a:lnTo>
                <a:lnTo>
                  <a:pt x="21329" y="7138"/>
                </a:lnTo>
                <a:lnTo>
                  <a:pt x="24980" y="8359"/>
                </a:lnTo>
                <a:lnTo>
                  <a:pt x="27626" y="9679"/>
                </a:lnTo>
                <a:lnTo>
                  <a:pt x="30607" y="9867"/>
                </a:lnTo>
                <a:lnTo>
                  <a:pt x="30963" y="7150"/>
                </a:lnTo>
                <a:lnTo>
                  <a:pt x="30653" y="4406"/>
                </a:lnTo>
                <a:lnTo>
                  <a:pt x="28094" y="2199"/>
                </a:lnTo>
                <a:lnTo>
                  <a:pt x="25509" y="1145"/>
                </a:lnTo>
                <a:lnTo>
                  <a:pt x="22100" y="320"/>
                </a:lnTo>
                <a:lnTo>
                  <a:pt x="18323" y="0"/>
                </a:lnTo>
                <a:lnTo>
                  <a:pt x="15469" y="0"/>
                </a:lnTo>
                <a:lnTo>
                  <a:pt x="12970" y="396"/>
                </a:lnTo>
                <a:lnTo>
                  <a:pt x="8669" y="1983"/>
                </a:lnTo>
                <a:lnTo>
                  <a:pt x="5454" y="4370"/>
                </a:lnTo>
                <a:lnTo>
                  <a:pt x="2955" y="7214"/>
                </a:lnTo>
                <a:lnTo>
                  <a:pt x="1504" y="10721"/>
                </a:lnTo>
                <a:lnTo>
                  <a:pt x="1151" y="14479"/>
                </a:lnTo>
                <a:lnTo>
                  <a:pt x="1497" y="18519"/>
                </a:lnTo>
                <a:lnTo>
                  <a:pt x="2854" y="21629"/>
                </a:lnTo>
                <a:lnTo>
                  <a:pt x="5994" y="25210"/>
                </a:lnTo>
                <a:lnTo>
                  <a:pt x="8669" y="26939"/>
                </a:lnTo>
                <a:lnTo>
                  <a:pt x="11534" y="28411"/>
                </a:lnTo>
                <a:lnTo>
                  <a:pt x="14500" y="29643"/>
                </a:lnTo>
                <a:lnTo>
                  <a:pt x="17334" y="30787"/>
                </a:lnTo>
                <a:lnTo>
                  <a:pt x="19991" y="31978"/>
                </a:lnTo>
                <a:lnTo>
                  <a:pt x="23119" y="34264"/>
                </a:lnTo>
                <a:lnTo>
                  <a:pt x="24833" y="37299"/>
                </a:lnTo>
                <a:lnTo>
                  <a:pt x="24588" y="41173"/>
                </a:lnTo>
                <a:lnTo>
                  <a:pt x="22971" y="43942"/>
                </a:lnTo>
                <a:lnTo>
                  <a:pt x="20199" y="45669"/>
                </a:lnTo>
                <a:lnTo>
                  <a:pt x="16498" y="46497"/>
                </a:lnTo>
                <a:lnTo>
                  <a:pt x="13078" y="46497"/>
                </a:lnTo>
                <a:lnTo>
                  <a:pt x="9842" y="45759"/>
                </a:lnTo>
                <a:lnTo>
                  <a:pt x="5957" y="44157"/>
                </a:lnTo>
                <a:lnTo>
                  <a:pt x="3175" y="42558"/>
                </a:lnTo>
                <a:lnTo>
                  <a:pt x="270" y="42941"/>
                </a:lnTo>
                <a:lnTo>
                  <a:pt x="0" y="45518"/>
                </a:lnTo>
                <a:lnTo>
                  <a:pt x="270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8546763" y="4369460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4" y="52224"/>
                </a:moveTo>
                <a:lnTo>
                  <a:pt x="8564" y="52984"/>
                </a:lnTo>
                <a:lnTo>
                  <a:pt x="11606" y="53531"/>
                </a:lnTo>
                <a:lnTo>
                  <a:pt x="17597" y="53657"/>
                </a:lnTo>
                <a:lnTo>
                  <a:pt x="20087" y="53315"/>
                </a:lnTo>
                <a:lnTo>
                  <a:pt x="24624" y="51944"/>
                </a:lnTo>
                <a:lnTo>
                  <a:pt x="28228" y="49583"/>
                </a:lnTo>
                <a:lnTo>
                  <a:pt x="31132" y="46609"/>
                </a:lnTo>
                <a:lnTo>
                  <a:pt x="32910" y="42699"/>
                </a:lnTo>
                <a:lnTo>
                  <a:pt x="33361" y="37973"/>
                </a:lnTo>
                <a:lnTo>
                  <a:pt x="33361" y="35877"/>
                </a:lnTo>
                <a:lnTo>
                  <a:pt x="32335" y="32551"/>
                </a:lnTo>
                <a:lnTo>
                  <a:pt x="30754" y="29731"/>
                </a:lnTo>
                <a:lnTo>
                  <a:pt x="27233" y="26633"/>
                </a:lnTo>
                <a:lnTo>
                  <a:pt x="24343" y="25110"/>
                </a:lnTo>
                <a:lnTo>
                  <a:pt x="21388" y="23813"/>
                </a:lnTo>
                <a:lnTo>
                  <a:pt x="18446" y="22608"/>
                </a:lnTo>
                <a:lnTo>
                  <a:pt x="15591" y="21437"/>
                </a:lnTo>
                <a:lnTo>
                  <a:pt x="12085" y="19343"/>
                </a:lnTo>
                <a:lnTo>
                  <a:pt x="9767" y="16588"/>
                </a:lnTo>
                <a:lnTo>
                  <a:pt x="9420" y="13982"/>
                </a:lnTo>
                <a:lnTo>
                  <a:pt x="9975" y="11178"/>
                </a:lnTo>
                <a:lnTo>
                  <a:pt x="12315" y="8280"/>
                </a:lnTo>
                <a:lnTo>
                  <a:pt x="15469" y="7113"/>
                </a:lnTo>
                <a:lnTo>
                  <a:pt x="18223" y="6948"/>
                </a:lnTo>
                <a:lnTo>
                  <a:pt x="21327" y="7138"/>
                </a:lnTo>
                <a:lnTo>
                  <a:pt x="24977" y="8359"/>
                </a:lnTo>
                <a:lnTo>
                  <a:pt x="27626" y="9679"/>
                </a:lnTo>
                <a:lnTo>
                  <a:pt x="30603" y="9867"/>
                </a:lnTo>
                <a:lnTo>
                  <a:pt x="30949" y="7150"/>
                </a:lnTo>
                <a:lnTo>
                  <a:pt x="30653" y="4406"/>
                </a:lnTo>
                <a:lnTo>
                  <a:pt x="28091" y="2199"/>
                </a:lnTo>
                <a:lnTo>
                  <a:pt x="25491" y="1145"/>
                </a:lnTo>
                <a:lnTo>
                  <a:pt x="22096" y="320"/>
                </a:lnTo>
                <a:lnTo>
                  <a:pt x="18323" y="0"/>
                </a:lnTo>
                <a:lnTo>
                  <a:pt x="15469" y="0"/>
                </a:lnTo>
                <a:lnTo>
                  <a:pt x="12967" y="396"/>
                </a:lnTo>
                <a:lnTo>
                  <a:pt x="8665" y="1983"/>
                </a:lnTo>
                <a:lnTo>
                  <a:pt x="5450" y="4370"/>
                </a:lnTo>
                <a:lnTo>
                  <a:pt x="2937" y="7214"/>
                </a:lnTo>
                <a:lnTo>
                  <a:pt x="1504" y="10721"/>
                </a:lnTo>
                <a:lnTo>
                  <a:pt x="1148" y="14479"/>
                </a:lnTo>
                <a:lnTo>
                  <a:pt x="1479" y="18519"/>
                </a:lnTo>
                <a:lnTo>
                  <a:pt x="2854" y="21629"/>
                </a:lnTo>
                <a:lnTo>
                  <a:pt x="5994" y="25210"/>
                </a:lnTo>
                <a:lnTo>
                  <a:pt x="8665" y="26939"/>
                </a:lnTo>
                <a:lnTo>
                  <a:pt x="11530" y="28411"/>
                </a:lnTo>
                <a:lnTo>
                  <a:pt x="14500" y="29643"/>
                </a:lnTo>
                <a:lnTo>
                  <a:pt x="17330" y="30787"/>
                </a:lnTo>
                <a:lnTo>
                  <a:pt x="19987" y="31978"/>
                </a:lnTo>
                <a:lnTo>
                  <a:pt x="23115" y="34264"/>
                </a:lnTo>
                <a:lnTo>
                  <a:pt x="24833" y="37299"/>
                </a:lnTo>
                <a:lnTo>
                  <a:pt x="24584" y="41173"/>
                </a:lnTo>
                <a:lnTo>
                  <a:pt x="22971" y="43942"/>
                </a:lnTo>
                <a:lnTo>
                  <a:pt x="20195" y="45669"/>
                </a:lnTo>
                <a:lnTo>
                  <a:pt x="16494" y="46497"/>
                </a:lnTo>
                <a:lnTo>
                  <a:pt x="13078" y="46497"/>
                </a:lnTo>
                <a:lnTo>
                  <a:pt x="9838" y="45759"/>
                </a:lnTo>
                <a:lnTo>
                  <a:pt x="5943" y="44157"/>
                </a:lnTo>
                <a:lnTo>
                  <a:pt x="3161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37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8595809" y="436946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30"/>
                </a:moveTo>
                <a:lnTo>
                  <a:pt x="42177" y="14122"/>
                </a:lnTo>
                <a:lnTo>
                  <a:pt x="41407" y="11318"/>
                </a:lnTo>
                <a:lnTo>
                  <a:pt x="38488" y="6807"/>
                </a:lnTo>
                <a:lnTo>
                  <a:pt x="34676" y="3074"/>
                </a:lnTo>
                <a:lnTo>
                  <a:pt x="32076" y="1828"/>
                </a:lnTo>
                <a:lnTo>
                  <a:pt x="29466" y="612"/>
                </a:lnTo>
                <a:lnTo>
                  <a:pt x="26316" y="0"/>
                </a:lnTo>
                <a:lnTo>
                  <a:pt x="26356" y="6998"/>
                </a:lnTo>
                <a:lnTo>
                  <a:pt x="29517" y="8333"/>
                </a:lnTo>
                <a:lnTo>
                  <a:pt x="31636" y="11012"/>
                </a:lnTo>
                <a:lnTo>
                  <a:pt x="33768" y="13690"/>
                </a:lnTo>
                <a:lnTo>
                  <a:pt x="34772" y="17373"/>
                </a:lnTo>
                <a:lnTo>
                  <a:pt x="34664" y="22075"/>
                </a:lnTo>
                <a:lnTo>
                  <a:pt x="8945" y="22075"/>
                </a:lnTo>
                <a:lnTo>
                  <a:pt x="9022" y="20091"/>
                </a:lnTo>
                <a:lnTo>
                  <a:pt x="10454" y="3114"/>
                </a:lnTo>
                <a:lnTo>
                  <a:pt x="8078" y="4903"/>
                </a:lnTo>
                <a:lnTo>
                  <a:pt x="4133" y="9575"/>
                </a:lnTo>
                <a:lnTo>
                  <a:pt x="2625" y="12409"/>
                </a:lnTo>
                <a:lnTo>
                  <a:pt x="1569" y="15760"/>
                </a:lnTo>
                <a:lnTo>
                  <a:pt x="529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4" y="35359"/>
                </a:lnTo>
                <a:lnTo>
                  <a:pt x="1520" y="38685"/>
                </a:lnTo>
                <a:lnTo>
                  <a:pt x="2527" y="42001"/>
                </a:lnTo>
                <a:lnTo>
                  <a:pt x="4036" y="44780"/>
                </a:lnTo>
                <a:lnTo>
                  <a:pt x="6019" y="46979"/>
                </a:lnTo>
                <a:lnTo>
                  <a:pt x="10454" y="50864"/>
                </a:lnTo>
                <a:lnTo>
                  <a:pt x="13385" y="51969"/>
                </a:lnTo>
                <a:lnTo>
                  <a:pt x="16290" y="53086"/>
                </a:lnTo>
                <a:lnTo>
                  <a:pt x="19688" y="53657"/>
                </a:lnTo>
                <a:lnTo>
                  <a:pt x="23573" y="53657"/>
                </a:lnTo>
                <a:lnTo>
                  <a:pt x="27896" y="53492"/>
                </a:lnTo>
                <a:lnTo>
                  <a:pt x="31860" y="52793"/>
                </a:lnTo>
                <a:lnTo>
                  <a:pt x="35078" y="51969"/>
                </a:lnTo>
                <a:lnTo>
                  <a:pt x="37814" y="51094"/>
                </a:lnTo>
                <a:lnTo>
                  <a:pt x="41047" y="48820"/>
                </a:lnTo>
                <a:lnTo>
                  <a:pt x="41367" y="46167"/>
                </a:lnTo>
                <a:lnTo>
                  <a:pt x="40806" y="43002"/>
                </a:lnTo>
                <a:lnTo>
                  <a:pt x="38070" y="43268"/>
                </a:lnTo>
                <a:lnTo>
                  <a:pt x="34923" y="44554"/>
                </a:lnTo>
                <a:lnTo>
                  <a:pt x="32127" y="45443"/>
                </a:lnTo>
                <a:lnTo>
                  <a:pt x="28620" y="46191"/>
                </a:lnTo>
                <a:lnTo>
                  <a:pt x="24368" y="46382"/>
                </a:lnTo>
                <a:lnTo>
                  <a:pt x="21535" y="46382"/>
                </a:lnTo>
                <a:lnTo>
                  <a:pt x="17161" y="45137"/>
                </a:lnTo>
                <a:lnTo>
                  <a:pt x="13594" y="43106"/>
                </a:lnTo>
                <a:lnTo>
                  <a:pt x="11142" y="40007"/>
                </a:lnTo>
                <a:lnTo>
                  <a:pt x="9745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96" y="28652"/>
                </a:lnTo>
                <a:lnTo>
                  <a:pt x="42336" y="27738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30"/>
                </a:lnTo>
                <a:close/>
              </a:path>
              <a:path w="43365" h="53657">
                <a:moveTo>
                  <a:pt x="9022" y="20091"/>
                </a:moveTo>
                <a:lnTo>
                  <a:pt x="9954" y="16358"/>
                </a:lnTo>
                <a:lnTo>
                  <a:pt x="11402" y="12917"/>
                </a:lnTo>
                <a:lnTo>
                  <a:pt x="14930" y="9083"/>
                </a:lnTo>
                <a:lnTo>
                  <a:pt x="18154" y="7419"/>
                </a:lnTo>
                <a:lnTo>
                  <a:pt x="22176" y="6998"/>
                </a:lnTo>
                <a:lnTo>
                  <a:pt x="26356" y="6998"/>
                </a:lnTo>
                <a:lnTo>
                  <a:pt x="26316" y="0"/>
                </a:lnTo>
                <a:lnTo>
                  <a:pt x="19159" y="0"/>
                </a:lnTo>
                <a:lnTo>
                  <a:pt x="16031" y="622"/>
                </a:lnTo>
                <a:lnTo>
                  <a:pt x="13248" y="1868"/>
                </a:lnTo>
                <a:lnTo>
                  <a:pt x="10454" y="311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8652722" y="4357162"/>
            <a:ext cx="30801" cy="65850"/>
          </a:xfrm>
          <a:custGeom>
            <a:avLst/>
            <a:gdLst/>
            <a:ahLst/>
            <a:cxnLst/>
            <a:rect l="l" t="t" r="r" b="b"/>
            <a:pathLst>
              <a:path w="30801" h="65850">
                <a:moveTo>
                  <a:pt x="16977" y="1713"/>
                </a:moveTo>
                <a:lnTo>
                  <a:pt x="16755" y="1004"/>
                </a:lnTo>
                <a:lnTo>
                  <a:pt x="14206" y="0"/>
                </a:lnTo>
                <a:lnTo>
                  <a:pt x="11092" y="0"/>
                </a:lnTo>
                <a:lnTo>
                  <a:pt x="8337" y="1713"/>
                </a:lnTo>
                <a:lnTo>
                  <a:pt x="8337" y="13323"/>
                </a:lnTo>
                <a:lnTo>
                  <a:pt x="1789" y="13323"/>
                </a:lnTo>
                <a:lnTo>
                  <a:pt x="345" y="14465"/>
                </a:lnTo>
                <a:lnTo>
                  <a:pt x="0" y="17067"/>
                </a:lnTo>
                <a:lnTo>
                  <a:pt x="1742" y="20750"/>
                </a:lnTo>
                <a:lnTo>
                  <a:pt x="8337" y="20750"/>
                </a:lnTo>
                <a:lnTo>
                  <a:pt x="8337" y="52120"/>
                </a:lnTo>
                <a:lnTo>
                  <a:pt x="9094" y="56642"/>
                </a:lnTo>
                <a:lnTo>
                  <a:pt x="10407" y="60440"/>
                </a:lnTo>
                <a:lnTo>
                  <a:pt x="12646" y="63158"/>
                </a:lnTo>
                <a:lnTo>
                  <a:pt x="15815" y="64846"/>
                </a:lnTo>
                <a:lnTo>
                  <a:pt x="19659" y="65850"/>
                </a:lnTo>
                <a:lnTo>
                  <a:pt x="24512" y="65685"/>
                </a:lnTo>
                <a:lnTo>
                  <a:pt x="27504" y="65112"/>
                </a:lnTo>
                <a:lnTo>
                  <a:pt x="30459" y="63093"/>
                </a:lnTo>
                <a:lnTo>
                  <a:pt x="30801" y="59983"/>
                </a:lnTo>
                <a:lnTo>
                  <a:pt x="30801" y="59335"/>
                </a:lnTo>
                <a:lnTo>
                  <a:pt x="28997" y="56757"/>
                </a:lnTo>
                <a:lnTo>
                  <a:pt x="26352" y="57783"/>
                </a:lnTo>
                <a:lnTo>
                  <a:pt x="23573" y="58190"/>
                </a:lnTo>
                <a:lnTo>
                  <a:pt x="19368" y="57340"/>
                </a:lnTo>
                <a:lnTo>
                  <a:pt x="17453" y="53898"/>
                </a:lnTo>
                <a:lnTo>
                  <a:pt x="16977" y="51357"/>
                </a:lnTo>
                <a:lnTo>
                  <a:pt x="16977" y="20750"/>
                </a:lnTo>
                <a:lnTo>
                  <a:pt x="29062" y="20750"/>
                </a:lnTo>
                <a:lnTo>
                  <a:pt x="30643" y="19317"/>
                </a:lnTo>
                <a:lnTo>
                  <a:pt x="30801" y="16369"/>
                </a:lnTo>
                <a:lnTo>
                  <a:pt x="29062" y="13323"/>
                </a:lnTo>
                <a:lnTo>
                  <a:pt x="16977" y="13323"/>
                </a:lnTo>
                <a:lnTo>
                  <a:pt x="16977" y="17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8697527" y="4369460"/>
            <a:ext cx="33361" cy="53657"/>
          </a:xfrm>
          <a:custGeom>
            <a:avLst/>
            <a:gdLst/>
            <a:ahLst/>
            <a:cxnLst/>
            <a:rect l="l" t="t" r="r" b="b"/>
            <a:pathLst>
              <a:path w="33361" h="53657">
                <a:moveTo>
                  <a:pt x="6004" y="52224"/>
                </a:moveTo>
                <a:lnTo>
                  <a:pt x="8568" y="52984"/>
                </a:lnTo>
                <a:lnTo>
                  <a:pt x="11606" y="53531"/>
                </a:lnTo>
                <a:lnTo>
                  <a:pt x="17600" y="53657"/>
                </a:lnTo>
                <a:lnTo>
                  <a:pt x="20099" y="53315"/>
                </a:lnTo>
                <a:lnTo>
                  <a:pt x="24639" y="51944"/>
                </a:lnTo>
                <a:lnTo>
                  <a:pt x="28228" y="49583"/>
                </a:lnTo>
                <a:lnTo>
                  <a:pt x="31132" y="46609"/>
                </a:lnTo>
                <a:lnTo>
                  <a:pt x="32922" y="42699"/>
                </a:lnTo>
                <a:lnTo>
                  <a:pt x="33361" y="37973"/>
                </a:lnTo>
                <a:lnTo>
                  <a:pt x="33361" y="35877"/>
                </a:lnTo>
                <a:lnTo>
                  <a:pt x="32346" y="32551"/>
                </a:lnTo>
                <a:lnTo>
                  <a:pt x="30765" y="29731"/>
                </a:lnTo>
                <a:lnTo>
                  <a:pt x="27249" y="26633"/>
                </a:lnTo>
                <a:lnTo>
                  <a:pt x="24357" y="25110"/>
                </a:lnTo>
                <a:lnTo>
                  <a:pt x="21388" y="23813"/>
                </a:lnTo>
                <a:lnTo>
                  <a:pt x="18446" y="22608"/>
                </a:lnTo>
                <a:lnTo>
                  <a:pt x="15587" y="21437"/>
                </a:lnTo>
                <a:lnTo>
                  <a:pt x="12085" y="19343"/>
                </a:lnTo>
                <a:lnTo>
                  <a:pt x="9781" y="16588"/>
                </a:lnTo>
                <a:lnTo>
                  <a:pt x="9424" y="13982"/>
                </a:lnTo>
                <a:lnTo>
                  <a:pt x="9975" y="11178"/>
                </a:lnTo>
                <a:lnTo>
                  <a:pt x="12316" y="8280"/>
                </a:lnTo>
                <a:lnTo>
                  <a:pt x="15469" y="7113"/>
                </a:lnTo>
                <a:lnTo>
                  <a:pt x="18238" y="6948"/>
                </a:lnTo>
                <a:lnTo>
                  <a:pt x="21327" y="7138"/>
                </a:lnTo>
                <a:lnTo>
                  <a:pt x="24977" y="8359"/>
                </a:lnTo>
                <a:lnTo>
                  <a:pt x="27641" y="9679"/>
                </a:lnTo>
                <a:lnTo>
                  <a:pt x="30606" y="9867"/>
                </a:lnTo>
                <a:lnTo>
                  <a:pt x="30960" y="7150"/>
                </a:lnTo>
                <a:lnTo>
                  <a:pt x="30665" y="4406"/>
                </a:lnTo>
                <a:lnTo>
                  <a:pt x="28094" y="2199"/>
                </a:lnTo>
                <a:lnTo>
                  <a:pt x="25506" y="1145"/>
                </a:lnTo>
                <a:lnTo>
                  <a:pt x="22096" y="320"/>
                </a:lnTo>
                <a:lnTo>
                  <a:pt x="18324" y="0"/>
                </a:lnTo>
                <a:lnTo>
                  <a:pt x="15469" y="0"/>
                </a:lnTo>
                <a:lnTo>
                  <a:pt x="12967" y="396"/>
                </a:lnTo>
                <a:lnTo>
                  <a:pt x="8665" y="1983"/>
                </a:lnTo>
                <a:lnTo>
                  <a:pt x="5454" y="4370"/>
                </a:lnTo>
                <a:lnTo>
                  <a:pt x="2952" y="7214"/>
                </a:lnTo>
                <a:lnTo>
                  <a:pt x="1508" y="10721"/>
                </a:lnTo>
                <a:lnTo>
                  <a:pt x="1148" y="14479"/>
                </a:lnTo>
                <a:lnTo>
                  <a:pt x="1494" y="18519"/>
                </a:lnTo>
                <a:lnTo>
                  <a:pt x="2854" y="21629"/>
                </a:lnTo>
                <a:lnTo>
                  <a:pt x="5994" y="25210"/>
                </a:lnTo>
                <a:lnTo>
                  <a:pt x="8665" y="26939"/>
                </a:lnTo>
                <a:lnTo>
                  <a:pt x="11531" y="28411"/>
                </a:lnTo>
                <a:lnTo>
                  <a:pt x="14497" y="29643"/>
                </a:lnTo>
                <a:lnTo>
                  <a:pt x="17330" y="30787"/>
                </a:lnTo>
                <a:lnTo>
                  <a:pt x="19991" y="31978"/>
                </a:lnTo>
                <a:lnTo>
                  <a:pt x="23130" y="34264"/>
                </a:lnTo>
                <a:lnTo>
                  <a:pt x="24833" y="37299"/>
                </a:lnTo>
                <a:lnTo>
                  <a:pt x="24588" y="41173"/>
                </a:lnTo>
                <a:lnTo>
                  <a:pt x="22967" y="43942"/>
                </a:lnTo>
                <a:lnTo>
                  <a:pt x="20199" y="45669"/>
                </a:lnTo>
                <a:lnTo>
                  <a:pt x="16496" y="46497"/>
                </a:lnTo>
                <a:lnTo>
                  <a:pt x="13079" y="46497"/>
                </a:lnTo>
                <a:lnTo>
                  <a:pt x="9853" y="45759"/>
                </a:lnTo>
                <a:lnTo>
                  <a:pt x="5955" y="44157"/>
                </a:lnTo>
                <a:lnTo>
                  <a:pt x="3175" y="42558"/>
                </a:lnTo>
                <a:lnTo>
                  <a:pt x="266" y="42941"/>
                </a:lnTo>
                <a:lnTo>
                  <a:pt x="0" y="45518"/>
                </a:lnTo>
                <a:lnTo>
                  <a:pt x="266" y="48186"/>
                </a:lnTo>
                <a:lnTo>
                  <a:pt x="2941" y="50929"/>
                </a:lnTo>
                <a:lnTo>
                  <a:pt x="6004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8777166" y="4369460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8" y="46061"/>
                </a:moveTo>
                <a:lnTo>
                  <a:pt x="17701" y="46659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5" y="53021"/>
                </a:lnTo>
                <a:lnTo>
                  <a:pt x="26906" y="50482"/>
                </a:lnTo>
                <a:lnTo>
                  <a:pt x="25952" y="43675"/>
                </a:lnTo>
                <a:lnTo>
                  <a:pt x="22078" y="46061"/>
                </a:lnTo>
                <a:close/>
              </a:path>
              <a:path w="26906" h="53657">
                <a:moveTo>
                  <a:pt x="3298" y="12089"/>
                </a:moveTo>
                <a:lnTo>
                  <a:pt x="5937" y="11520"/>
                </a:lnTo>
                <a:lnTo>
                  <a:pt x="9133" y="9777"/>
                </a:lnTo>
                <a:lnTo>
                  <a:pt x="11904" y="8586"/>
                </a:lnTo>
                <a:lnTo>
                  <a:pt x="15285" y="7531"/>
                </a:lnTo>
                <a:lnTo>
                  <a:pt x="19317" y="7264"/>
                </a:lnTo>
                <a:lnTo>
                  <a:pt x="22993" y="7517"/>
                </a:lnTo>
                <a:lnTo>
                  <a:pt x="26819" y="9208"/>
                </a:lnTo>
                <a:lnTo>
                  <a:pt x="29149" y="12330"/>
                </a:lnTo>
                <a:lnTo>
                  <a:pt x="29923" y="15228"/>
                </a:lnTo>
                <a:lnTo>
                  <a:pt x="30118" y="18759"/>
                </a:lnTo>
                <a:lnTo>
                  <a:pt x="30118" y="22567"/>
                </a:lnTo>
                <a:lnTo>
                  <a:pt x="19955" y="22567"/>
                </a:lnTo>
                <a:lnTo>
                  <a:pt x="16647" y="22910"/>
                </a:lnTo>
                <a:lnTo>
                  <a:pt x="13719" y="23572"/>
                </a:lnTo>
                <a:lnTo>
                  <a:pt x="10789" y="24245"/>
                </a:lnTo>
                <a:lnTo>
                  <a:pt x="8312" y="25246"/>
                </a:lnTo>
                <a:lnTo>
                  <a:pt x="4265" y="27914"/>
                </a:lnTo>
                <a:lnTo>
                  <a:pt x="1630" y="31623"/>
                </a:lnTo>
                <a:lnTo>
                  <a:pt x="0" y="36043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5" y="49759"/>
                </a:lnTo>
                <a:lnTo>
                  <a:pt x="7599" y="51995"/>
                </a:lnTo>
                <a:lnTo>
                  <a:pt x="11610" y="53327"/>
                </a:lnTo>
                <a:lnTo>
                  <a:pt x="16341" y="53657"/>
                </a:lnTo>
                <a:lnTo>
                  <a:pt x="17701" y="46659"/>
                </a:lnTo>
                <a:lnTo>
                  <a:pt x="14908" y="46659"/>
                </a:lnTo>
                <a:lnTo>
                  <a:pt x="12736" y="45910"/>
                </a:lnTo>
                <a:lnTo>
                  <a:pt x="9626" y="42912"/>
                </a:lnTo>
                <a:lnTo>
                  <a:pt x="8849" y="38354"/>
                </a:lnTo>
                <a:lnTo>
                  <a:pt x="9659" y="34430"/>
                </a:lnTo>
                <a:lnTo>
                  <a:pt x="12197" y="31482"/>
                </a:lnTo>
                <a:lnTo>
                  <a:pt x="14810" y="30059"/>
                </a:lnTo>
                <a:lnTo>
                  <a:pt x="18291" y="29235"/>
                </a:lnTo>
                <a:lnTo>
                  <a:pt x="22726" y="29019"/>
                </a:lnTo>
                <a:lnTo>
                  <a:pt x="30118" y="29019"/>
                </a:lnTo>
                <a:lnTo>
                  <a:pt x="30118" y="39383"/>
                </a:lnTo>
                <a:lnTo>
                  <a:pt x="25952" y="43675"/>
                </a:lnTo>
                <a:lnTo>
                  <a:pt x="26906" y="50482"/>
                </a:lnTo>
                <a:lnTo>
                  <a:pt x="31269" y="46443"/>
                </a:lnTo>
                <a:lnTo>
                  <a:pt x="31269" y="51321"/>
                </a:lnTo>
                <a:lnTo>
                  <a:pt x="33354" y="52895"/>
                </a:lnTo>
                <a:lnTo>
                  <a:pt x="35928" y="52960"/>
                </a:lnTo>
                <a:lnTo>
                  <a:pt x="38696" y="51321"/>
                </a:lnTo>
                <a:lnTo>
                  <a:pt x="38696" y="15354"/>
                </a:lnTo>
                <a:lnTo>
                  <a:pt x="38365" y="12686"/>
                </a:lnTo>
                <a:lnTo>
                  <a:pt x="37033" y="8129"/>
                </a:lnTo>
                <a:lnTo>
                  <a:pt x="34505" y="4687"/>
                </a:lnTo>
                <a:lnTo>
                  <a:pt x="31122" y="1979"/>
                </a:lnTo>
                <a:lnTo>
                  <a:pt x="26366" y="392"/>
                </a:lnTo>
                <a:lnTo>
                  <a:pt x="23497" y="0"/>
                </a:lnTo>
                <a:lnTo>
                  <a:pt x="20112" y="0"/>
                </a:lnTo>
                <a:lnTo>
                  <a:pt x="16502" y="176"/>
                </a:lnTo>
                <a:lnTo>
                  <a:pt x="12946" y="849"/>
                </a:lnTo>
                <a:lnTo>
                  <a:pt x="9795" y="1803"/>
                </a:lnTo>
                <a:lnTo>
                  <a:pt x="5825" y="3542"/>
                </a:lnTo>
                <a:lnTo>
                  <a:pt x="2487" y="6692"/>
                </a:lnTo>
                <a:lnTo>
                  <a:pt x="2293" y="9385"/>
                </a:lnTo>
                <a:lnTo>
                  <a:pt x="3298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8837968" y="4369460"/>
            <a:ext cx="40585" cy="52919"/>
          </a:xfrm>
          <a:custGeom>
            <a:avLst/>
            <a:gdLst/>
            <a:ahLst/>
            <a:cxnLst/>
            <a:rect l="l" t="t" r="r" b="b"/>
            <a:pathLst>
              <a:path w="40585" h="52919">
                <a:moveTo>
                  <a:pt x="5885" y="52919"/>
                </a:moveTo>
                <a:lnTo>
                  <a:pt x="8653" y="51271"/>
                </a:lnTo>
                <a:lnTo>
                  <a:pt x="8653" y="17132"/>
                </a:lnTo>
                <a:lnTo>
                  <a:pt x="11022" y="14057"/>
                </a:lnTo>
                <a:lnTo>
                  <a:pt x="13276" y="11736"/>
                </a:lnTo>
                <a:lnTo>
                  <a:pt x="17617" y="8547"/>
                </a:lnTo>
                <a:lnTo>
                  <a:pt x="21941" y="7747"/>
                </a:lnTo>
                <a:lnTo>
                  <a:pt x="25095" y="8089"/>
                </a:lnTo>
                <a:lnTo>
                  <a:pt x="27644" y="9385"/>
                </a:lnTo>
                <a:lnTo>
                  <a:pt x="30289" y="12787"/>
                </a:lnTo>
                <a:lnTo>
                  <a:pt x="31319" y="15951"/>
                </a:lnTo>
                <a:lnTo>
                  <a:pt x="31945" y="19886"/>
                </a:lnTo>
                <a:lnTo>
                  <a:pt x="31945" y="51271"/>
                </a:lnTo>
                <a:lnTo>
                  <a:pt x="32165" y="52005"/>
                </a:lnTo>
                <a:lnTo>
                  <a:pt x="34714" y="52919"/>
                </a:lnTo>
                <a:lnTo>
                  <a:pt x="37828" y="52919"/>
                </a:lnTo>
                <a:lnTo>
                  <a:pt x="40585" y="51271"/>
                </a:lnTo>
                <a:lnTo>
                  <a:pt x="40585" y="18007"/>
                </a:lnTo>
                <a:lnTo>
                  <a:pt x="40304" y="15022"/>
                </a:lnTo>
                <a:lnTo>
                  <a:pt x="39152" y="10083"/>
                </a:lnTo>
                <a:lnTo>
                  <a:pt x="36870" y="6069"/>
                </a:lnTo>
                <a:lnTo>
                  <a:pt x="33807" y="2757"/>
                </a:lnTo>
                <a:lnTo>
                  <a:pt x="29516" y="547"/>
                </a:lnTo>
                <a:lnTo>
                  <a:pt x="26869" y="0"/>
                </a:lnTo>
                <a:lnTo>
                  <a:pt x="21033" y="0"/>
                </a:lnTo>
                <a:lnTo>
                  <a:pt x="18376" y="712"/>
                </a:lnTo>
                <a:lnTo>
                  <a:pt x="15739" y="2134"/>
                </a:lnTo>
                <a:lnTo>
                  <a:pt x="13107" y="3567"/>
                </a:lnTo>
                <a:lnTo>
                  <a:pt x="10457" y="5817"/>
                </a:lnTo>
                <a:lnTo>
                  <a:pt x="7811" y="8888"/>
                </a:lnTo>
                <a:lnTo>
                  <a:pt x="7811" y="2437"/>
                </a:lnTo>
                <a:lnTo>
                  <a:pt x="5838" y="824"/>
                </a:lnTo>
                <a:lnTo>
                  <a:pt x="3128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2005"/>
                </a:lnTo>
                <a:lnTo>
                  <a:pt x="2760" y="52919"/>
                </a:lnTo>
                <a:lnTo>
                  <a:pt x="5885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8897504" y="4398389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8945" y="0"/>
                </a:moveTo>
                <a:lnTo>
                  <a:pt x="7858" y="21247"/>
                </a:lnTo>
                <a:lnTo>
                  <a:pt x="12762" y="24027"/>
                </a:lnTo>
                <a:lnTo>
                  <a:pt x="12322" y="12852"/>
                </a:lnTo>
                <a:lnTo>
                  <a:pt x="10494" y="9208"/>
                </a:lnTo>
                <a:lnTo>
                  <a:pt x="9500" y="4763"/>
                </a:lnTo>
                <a:lnTo>
                  <a:pt x="8945" y="0"/>
                </a:lnTo>
                <a:close/>
              </a:path>
              <a:path w="12762" h="75653">
                <a:moveTo>
                  <a:pt x="43355" y="-49924"/>
                </a:moveTo>
                <a:lnTo>
                  <a:pt x="43110" y="-50673"/>
                </a:lnTo>
                <a:lnTo>
                  <a:pt x="40539" y="-51626"/>
                </a:lnTo>
                <a:lnTo>
                  <a:pt x="37435" y="-51626"/>
                </a:lnTo>
                <a:lnTo>
                  <a:pt x="34664" y="-49924"/>
                </a:lnTo>
                <a:lnTo>
                  <a:pt x="34664" y="-21553"/>
                </a:lnTo>
                <a:lnTo>
                  <a:pt x="32421" y="-23978"/>
                </a:lnTo>
                <a:lnTo>
                  <a:pt x="27875" y="-27064"/>
                </a:lnTo>
                <a:lnTo>
                  <a:pt x="23068" y="-28929"/>
                </a:lnTo>
                <a:lnTo>
                  <a:pt x="17002" y="-28929"/>
                </a:lnTo>
                <a:lnTo>
                  <a:pt x="14072" y="-28295"/>
                </a:lnTo>
                <a:lnTo>
                  <a:pt x="11534" y="-27014"/>
                </a:lnTo>
                <a:lnTo>
                  <a:pt x="6889" y="-23888"/>
                </a:lnTo>
                <a:lnTo>
                  <a:pt x="3470" y="-19112"/>
                </a:lnTo>
                <a:lnTo>
                  <a:pt x="2181" y="-16231"/>
                </a:lnTo>
                <a:lnTo>
                  <a:pt x="1299" y="-12840"/>
                </a:lnTo>
                <a:lnTo>
                  <a:pt x="431" y="-9460"/>
                </a:lnTo>
                <a:lnTo>
                  <a:pt x="0" y="-5676"/>
                </a:lnTo>
                <a:lnTo>
                  <a:pt x="0" y="2056"/>
                </a:lnTo>
                <a:lnTo>
                  <a:pt x="345" y="5436"/>
                </a:lnTo>
                <a:lnTo>
                  <a:pt x="1043" y="8637"/>
                </a:lnTo>
                <a:lnTo>
                  <a:pt x="1731" y="11837"/>
                </a:lnTo>
                <a:lnTo>
                  <a:pt x="2847" y="14630"/>
                </a:lnTo>
                <a:lnTo>
                  <a:pt x="4363" y="16992"/>
                </a:lnTo>
                <a:lnTo>
                  <a:pt x="7858" y="21247"/>
                </a:lnTo>
                <a:lnTo>
                  <a:pt x="8945" y="0"/>
                </a:lnTo>
                <a:lnTo>
                  <a:pt x="8945" y="-4776"/>
                </a:lnTo>
                <a:lnTo>
                  <a:pt x="9597" y="-9295"/>
                </a:lnTo>
                <a:lnTo>
                  <a:pt x="10739" y="-13539"/>
                </a:lnTo>
                <a:lnTo>
                  <a:pt x="12660" y="-17081"/>
                </a:lnTo>
                <a:lnTo>
                  <a:pt x="15444" y="-19608"/>
                </a:lnTo>
                <a:lnTo>
                  <a:pt x="18853" y="-21235"/>
                </a:lnTo>
                <a:lnTo>
                  <a:pt x="23425" y="-21235"/>
                </a:lnTo>
                <a:lnTo>
                  <a:pt x="27875" y="-18870"/>
                </a:lnTo>
                <a:lnTo>
                  <a:pt x="32324" y="-14997"/>
                </a:lnTo>
                <a:lnTo>
                  <a:pt x="34664" y="-12001"/>
                </a:lnTo>
                <a:lnTo>
                  <a:pt x="34664" y="7531"/>
                </a:lnTo>
                <a:lnTo>
                  <a:pt x="32003" y="10796"/>
                </a:lnTo>
                <a:lnTo>
                  <a:pt x="28389" y="14198"/>
                </a:lnTo>
                <a:lnTo>
                  <a:pt x="25081" y="16268"/>
                </a:lnTo>
                <a:lnTo>
                  <a:pt x="21830" y="17082"/>
                </a:lnTo>
                <a:lnTo>
                  <a:pt x="18413" y="17082"/>
                </a:lnTo>
                <a:lnTo>
                  <a:pt x="15019" y="15419"/>
                </a:lnTo>
                <a:lnTo>
                  <a:pt x="12322" y="12852"/>
                </a:lnTo>
                <a:lnTo>
                  <a:pt x="12762" y="24027"/>
                </a:lnTo>
                <a:lnTo>
                  <a:pt x="15703" y="24739"/>
                </a:lnTo>
                <a:lnTo>
                  <a:pt x="22334" y="24739"/>
                </a:lnTo>
                <a:lnTo>
                  <a:pt x="25265" y="23950"/>
                </a:lnTo>
                <a:lnTo>
                  <a:pt x="27936" y="22388"/>
                </a:lnTo>
                <a:lnTo>
                  <a:pt x="30606" y="20840"/>
                </a:lnTo>
                <a:lnTo>
                  <a:pt x="33181" y="18670"/>
                </a:lnTo>
                <a:lnTo>
                  <a:pt x="35661" y="15876"/>
                </a:lnTo>
                <a:lnTo>
                  <a:pt x="35661" y="22338"/>
                </a:lnTo>
                <a:lnTo>
                  <a:pt x="37263" y="23839"/>
                </a:lnTo>
                <a:lnTo>
                  <a:pt x="40276" y="24027"/>
                </a:lnTo>
                <a:lnTo>
                  <a:pt x="43355" y="22338"/>
                </a:lnTo>
                <a:lnTo>
                  <a:pt x="43355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8994642" y="4351874"/>
            <a:ext cx="45180" cy="70548"/>
          </a:xfrm>
          <a:custGeom>
            <a:avLst/>
            <a:gdLst/>
            <a:ahLst/>
            <a:cxnLst/>
            <a:rect l="l" t="t" r="r" b="b"/>
            <a:pathLst>
              <a:path w="45180" h="70548">
                <a:moveTo>
                  <a:pt x="44038" y="64832"/>
                </a:moveTo>
                <a:lnTo>
                  <a:pt x="37959" y="49377"/>
                </a:lnTo>
                <a:lnTo>
                  <a:pt x="37260" y="47613"/>
                </a:lnTo>
                <a:lnTo>
                  <a:pt x="35863" y="44603"/>
                </a:lnTo>
                <a:lnTo>
                  <a:pt x="33634" y="40867"/>
                </a:lnTo>
                <a:lnTo>
                  <a:pt x="31097" y="38063"/>
                </a:lnTo>
                <a:lnTo>
                  <a:pt x="30053" y="35420"/>
                </a:lnTo>
                <a:lnTo>
                  <a:pt x="30816" y="24192"/>
                </a:lnTo>
                <a:lnTo>
                  <a:pt x="28275" y="27964"/>
                </a:lnTo>
                <a:lnTo>
                  <a:pt x="25675" y="29869"/>
                </a:lnTo>
                <a:lnTo>
                  <a:pt x="22222" y="31064"/>
                </a:lnTo>
                <a:lnTo>
                  <a:pt x="17795" y="31370"/>
                </a:lnTo>
                <a:lnTo>
                  <a:pt x="8996" y="31370"/>
                </a:lnTo>
                <a:lnTo>
                  <a:pt x="8996" y="7696"/>
                </a:lnTo>
                <a:lnTo>
                  <a:pt x="3345" y="0"/>
                </a:lnTo>
                <a:lnTo>
                  <a:pt x="1065" y="838"/>
                </a:lnTo>
                <a:lnTo>
                  <a:pt x="0" y="3797"/>
                </a:lnTo>
                <a:lnTo>
                  <a:pt x="0" y="68809"/>
                </a:lnTo>
                <a:lnTo>
                  <a:pt x="342" y="69775"/>
                </a:lnTo>
                <a:lnTo>
                  <a:pt x="2890" y="70498"/>
                </a:lnTo>
                <a:lnTo>
                  <a:pt x="6090" y="70498"/>
                </a:lnTo>
                <a:lnTo>
                  <a:pt x="8996" y="68809"/>
                </a:lnTo>
                <a:lnTo>
                  <a:pt x="8996" y="38901"/>
                </a:lnTo>
                <a:lnTo>
                  <a:pt x="17075" y="38901"/>
                </a:lnTo>
                <a:lnTo>
                  <a:pt x="20307" y="39851"/>
                </a:lnTo>
                <a:lnTo>
                  <a:pt x="23058" y="41377"/>
                </a:lnTo>
                <a:lnTo>
                  <a:pt x="26158" y="45010"/>
                </a:lnTo>
                <a:lnTo>
                  <a:pt x="27727" y="48157"/>
                </a:lnTo>
                <a:lnTo>
                  <a:pt x="29221" y="51763"/>
                </a:lnTo>
                <a:lnTo>
                  <a:pt x="35445" y="68313"/>
                </a:lnTo>
                <a:lnTo>
                  <a:pt x="36760" y="70067"/>
                </a:lnTo>
                <a:lnTo>
                  <a:pt x="39466" y="70548"/>
                </a:lnTo>
                <a:lnTo>
                  <a:pt x="42250" y="70509"/>
                </a:lnTo>
                <a:lnTo>
                  <a:pt x="45180" y="68809"/>
                </a:lnTo>
                <a:lnTo>
                  <a:pt x="44985" y="67575"/>
                </a:lnTo>
                <a:lnTo>
                  <a:pt x="44038" y="64832"/>
                </a:lnTo>
                <a:close/>
              </a:path>
              <a:path w="45180" h="70548">
                <a:moveTo>
                  <a:pt x="24170" y="316"/>
                </a:moveTo>
                <a:lnTo>
                  <a:pt x="20876" y="50"/>
                </a:lnTo>
                <a:lnTo>
                  <a:pt x="3345" y="0"/>
                </a:lnTo>
                <a:lnTo>
                  <a:pt x="8996" y="7696"/>
                </a:lnTo>
                <a:lnTo>
                  <a:pt x="16584" y="7696"/>
                </a:lnTo>
                <a:lnTo>
                  <a:pt x="20909" y="7872"/>
                </a:lnTo>
                <a:lnTo>
                  <a:pt x="23864" y="8406"/>
                </a:lnTo>
                <a:lnTo>
                  <a:pt x="26668" y="9234"/>
                </a:lnTo>
                <a:lnTo>
                  <a:pt x="29833" y="12509"/>
                </a:lnTo>
                <a:lnTo>
                  <a:pt x="31623" y="16725"/>
                </a:lnTo>
                <a:lnTo>
                  <a:pt x="31623" y="21182"/>
                </a:lnTo>
                <a:lnTo>
                  <a:pt x="30816" y="24192"/>
                </a:lnTo>
                <a:lnTo>
                  <a:pt x="30053" y="35420"/>
                </a:lnTo>
                <a:lnTo>
                  <a:pt x="33447" y="33491"/>
                </a:lnTo>
                <a:lnTo>
                  <a:pt x="36440" y="31189"/>
                </a:lnTo>
                <a:lnTo>
                  <a:pt x="38743" y="28334"/>
                </a:lnTo>
                <a:lnTo>
                  <a:pt x="40237" y="24828"/>
                </a:lnTo>
                <a:lnTo>
                  <a:pt x="41148" y="20854"/>
                </a:lnTo>
                <a:lnTo>
                  <a:pt x="41148" y="16076"/>
                </a:lnTo>
                <a:lnTo>
                  <a:pt x="40129" y="11847"/>
                </a:lnTo>
                <a:lnTo>
                  <a:pt x="38437" y="8078"/>
                </a:lnTo>
                <a:lnTo>
                  <a:pt x="35704" y="4952"/>
                </a:lnTo>
                <a:lnTo>
                  <a:pt x="32015" y="2666"/>
                </a:lnTo>
                <a:lnTo>
                  <a:pt x="27702" y="902"/>
                </a:lnTo>
                <a:lnTo>
                  <a:pt x="25077" y="431"/>
                </a:lnTo>
                <a:lnTo>
                  <a:pt x="24170" y="3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9055465" y="436946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30"/>
                </a:moveTo>
                <a:lnTo>
                  <a:pt x="42176" y="14122"/>
                </a:lnTo>
                <a:lnTo>
                  <a:pt x="41403" y="11318"/>
                </a:lnTo>
                <a:lnTo>
                  <a:pt x="38487" y="6807"/>
                </a:lnTo>
                <a:lnTo>
                  <a:pt x="34674" y="3074"/>
                </a:lnTo>
                <a:lnTo>
                  <a:pt x="32075" y="1828"/>
                </a:lnTo>
                <a:lnTo>
                  <a:pt x="29461" y="612"/>
                </a:lnTo>
                <a:lnTo>
                  <a:pt x="26315" y="0"/>
                </a:lnTo>
                <a:lnTo>
                  <a:pt x="26351" y="6998"/>
                </a:lnTo>
                <a:lnTo>
                  <a:pt x="29516" y="8333"/>
                </a:lnTo>
                <a:lnTo>
                  <a:pt x="31635" y="11012"/>
                </a:lnTo>
                <a:lnTo>
                  <a:pt x="33768" y="13690"/>
                </a:lnTo>
                <a:lnTo>
                  <a:pt x="34771" y="17373"/>
                </a:lnTo>
                <a:lnTo>
                  <a:pt x="34660" y="22075"/>
                </a:lnTo>
                <a:lnTo>
                  <a:pt x="8945" y="22075"/>
                </a:lnTo>
                <a:lnTo>
                  <a:pt x="9016" y="20091"/>
                </a:lnTo>
                <a:lnTo>
                  <a:pt x="10453" y="3114"/>
                </a:lnTo>
                <a:lnTo>
                  <a:pt x="8074" y="4903"/>
                </a:lnTo>
                <a:lnTo>
                  <a:pt x="4128" y="9575"/>
                </a:lnTo>
                <a:lnTo>
                  <a:pt x="2623" y="12409"/>
                </a:lnTo>
                <a:lnTo>
                  <a:pt x="1565" y="15760"/>
                </a:lnTo>
                <a:lnTo>
                  <a:pt x="524" y="19102"/>
                </a:lnTo>
                <a:lnTo>
                  <a:pt x="0" y="22860"/>
                </a:lnTo>
                <a:lnTo>
                  <a:pt x="0" y="31485"/>
                </a:lnTo>
                <a:lnTo>
                  <a:pt x="500" y="35359"/>
                </a:lnTo>
                <a:lnTo>
                  <a:pt x="1518" y="38685"/>
                </a:lnTo>
                <a:lnTo>
                  <a:pt x="2523" y="42001"/>
                </a:lnTo>
                <a:lnTo>
                  <a:pt x="4028" y="44780"/>
                </a:lnTo>
                <a:lnTo>
                  <a:pt x="6018" y="46979"/>
                </a:lnTo>
                <a:lnTo>
                  <a:pt x="10453" y="50864"/>
                </a:lnTo>
                <a:lnTo>
                  <a:pt x="13384" y="51969"/>
                </a:lnTo>
                <a:lnTo>
                  <a:pt x="16289" y="53086"/>
                </a:lnTo>
                <a:lnTo>
                  <a:pt x="19681" y="53657"/>
                </a:lnTo>
                <a:lnTo>
                  <a:pt x="23568" y="53657"/>
                </a:lnTo>
                <a:lnTo>
                  <a:pt x="27895" y="53492"/>
                </a:lnTo>
                <a:lnTo>
                  <a:pt x="31852" y="52793"/>
                </a:lnTo>
                <a:lnTo>
                  <a:pt x="35077" y="51969"/>
                </a:lnTo>
                <a:lnTo>
                  <a:pt x="37814" y="51094"/>
                </a:lnTo>
                <a:lnTo>
                  <a:pt x="41046" y="48820"/>
                </a:lnTo>
                <a:lnTo>
                  <a:pt x="41366" y="46167"/>
                </a:lnTo>
                <a:lnTo>
                  <a:pt x="40805" y="43002"/>
                </a:lnTo>
                <a:lnTo>
                  <a:pt x="38069" y="43268"/>
                </a:lnTo>
                <a:lnTo>
                  <a:pt x="34919" y="44554"/>
                </a:lnTo>
                <a:lnTo>
                  <a:pt x="32125" y="45443"/>
                </a:lnTo>
                <a:lnTo>
                  <a:pt x="28619" y="46191"/>
                </a:lnTo>
                <a:lnTo>
                  <a:pt x="24367" y="46382"/>
                </a:lnTo>
                <a:lnTo>
                  <a:pt x="21534" y="46382"/>
                </a:lnTo>
                <a:lnTo>
                  <a:pt x="17160" y="45137"/>
                </a:lnTo>
                <a:lnTo>
                  <a:pt x="13592" y="43106"/>
                </a:lnTo>
                <a:lnTo>
                  <a:pt x="11137" y="40007"/>
                </a:lnTo>
                <a:lnTo>
                  <a:pt x="9740" y="35967"/>
                </a:lnTo>
                <a:lnTo>
                  <a:pt x="8945" y="31344"/>
                </a:lnTo>
                <a:lnTo>
                  <a:pt x="8945" y="28652"/>
                </a:lnTo>
                <a:lnTo>
                  <a:pt x="39994" y="28652"/>
                </a:lnTo>
                <a:lnTo>
                  <a:pt x="42335" y="27738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30"/>
                </a:lnTo>
                <a:close/>
              </a:path>
              <a:path w="43365" h="53657">
                <a:moveTo>
                  <a:pt x="9016" y="20091"/>
                </a:moveTo>
                <a:lnTo>
                  <a:pt x="9950" y="16358"/>
                </a:lnTo>
                <a:lnTo>
                  <a:pt x="11396" y="12917"/>
                </a:lnTo>
                <a:lnTo>
                  <a:pt x="14925" y="9083"/>
                </a:lnTo>
                <a:lnTo>
                  <a:pt x="18150" y="7419"/>
                </a:lnTo>
                <a:lnTo>
                  <a:pt x="22171" y="6998"/>
                </a:lnTo>
                <a:lnTo>
                  <a:pt x="26351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29" y="622"/>
                </a:lnTo>
                <a:lnTo>
                  <a:pt x="13247" y="1868"/>
                </a:lnTo>
                <a:lnTo>
                  <a:pt x="10453" y="3114"/>
                </a:lnTo>
                <a:lnTo>
                  <a:pt x="9016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9115469" y="4369460"/>
            <a:ext cx="26903" cy="53657"/>
          </a:xfrm>
          <a:custGeom>
            <a:avLst/>
            <a:gdLst/>
            <a:ahLst/>
            <a:cxnLst/>
            <a:rect l="l" t="t" r="r" b="b"/>
            <a:pathLst>
              <a:path w="26903" h="53657">
                <a:moveTo>
                  <a:pt x="22075" y="46061"/>
                </a:moveTo>
                <a:lnTo>
                  <a:pt x="17701" y="46659"/>
                </a:lnTo>
                <a:lnTo>
                  <a:pt x="16337" y="53657"/>
                </a:lnTo>
                <a:lnTo>
                  <a:pt x="19170" y="53657"/>
                </a:lnTo>
                <a:lnTo>
                  <a:pt x="21841" y="53021"/>
                </a:lnTo>
                <a:lnTo>
                  <a:pt x="26903" y="50482"/>
                </a:lnTo>
                <a:lnTo>
                  <a:pt x="25949" y="43675"/>
                </a:lnTo>
                <a:lnTo>
                  <a:pt x="22075" y="46061"/>
                </a:lnTo>
                <a:close/>
              </a:path>
              <a:path w="26903" h="53657">
                <a:moveTo>
                  <a:pt x="3294" y="12089"/>
                </a:moveTo>
                <a:lnTo>
                  <a:pt x="5941" y="11520"/>
                </a:lnTo>
                <a:lnTo>
                  <a:pt x="9141" y="9777"/>
                </a:lnTo>
                <a:lnTo>
                  <a:pt x="11902" y="8586"/>
                </a:lnTo>
                <a:lnTo>
                  <a:pt x="15285" y="7531"/>
                </a:lnTo>
                <a:lnTo>
                  <a:pt x="19329" y="7264"/>
                </a:lnTo>
                <a:lnTo>
                  <a:pt x="22993" y="7517"/>
                </a:lnTo>
                <a:lnTo>
                  <a:pt x="26817" y="9208"/>
                </a:lnTo>
                <a:lnTo>
                  <a:pt x="29160" y="12330"/>
                </a:lnTo>
                <a:lnTo>
                  <a:pt x="29919" y="15228"/>
                </a:lnTo>
                <a:lnTo>
                  <a:pt x="30114" y="18759"/>
                </a:lnTo>
                <a:lnTo>
                  <a:pt x="30114" y="22567"/>
                </a:lnTo>
                <a:lnTo>
                  <a:pt x="19955" y="22567"/>
                </a:lnTo>
                <a:lnTo>
                  <a:pt x="16657" y="22910"/>
                </a:lnTo>
                <a:lnTo>
                  <a:pt x="13727" y="23572"/>
                </a:lnTo>
                <a:lnTo>
                  <a:pt x="10797" y="24245"/>
                </a:lnTo>
                <a:lnTo>
                  <a:pt x="8309" y="25246"/>
                </a:lnTo>
                <a:lnTo>
                  <a:pt x="4263" y="27914"/>
                </a:lnTo>
                <a:lnTo>
                  <a:pt x="1631" y="31623"/>
                </a:lnTo>
                <a:lnTo>
                  <a:pt x="0" y="36043"/>
                </a:lnTo>
                <a:lnTo>
                  <a:pt x="0" y="38797"/>
                </a:lnTo>
                <a:lnTo>
                  <a:pt x="389" y="43243"/>
                </a:lnTo>
                <a:lnTo>
                  <a:pt x="1958" y="46926"/>
                </a:lnTo>
                <a:lnTo>
                  <a:pt x="4471" y="49759"/>
                </a:lnTo>
                <a:lnTo>
                  <a:pt x="7599" y="51995"/>
                </a:lnTo>
                <a:lnTo>
                  <a:pt x="11621" y="53327"/>
                </a:lnTo>
                <a:lnTo>
                  <a:pt x="16337" y="53657"/>
                </a:lnTo>
                <a:lnTo>
                  <a:pt x="17701" y="46659"/>
                </a:lnTo>
                <a:lnTo>
                  <a:pt x="14914" y="46659"/>
                </a:lnTo>
                <a:lnTo>
                  <a:pt x="12734" y="45910"/>
                </a:lnTo>
                <a:lnTo>
                  <a:pt x="9630" y="42912"/>
                </a:lnTo>
                <a:lnTo>
                  <a:pt x="8859" y="38354"/>
                </a:lnTo>
                <a:lnTo>
                  <a:pt x="9669" y="34430"/>
                </a:lnTo>
                <a:lnTo>
                  <a:pt x="12208" y="31482"/>
                </a:lnTo>
                <a:lnTo>
                  <a:pt x="14806" y="30059"/>
                </a:lnTo>
                <a:lnTo>
                  <a:pt x="18299" y="29235"/>
                </a:lnTo>
                <a:lnTo>
                  <a:pt x="22724" y="29019"/>
                </a:lnTo>
                <a:lnTo>
                  <a:pt x="30114" y="29019"/>
                </a:lnTo>
                <a:lnTo>
                  <a:pt x="30114" y="39383"/>
                </a:lnTo>
                <a:lnTo>
                  <a:pt x="25949" y="43675"/>
                </a:lnTo>
                <a:lnTo>
                  <a:pt x="26903" y="50482"/>
                </a:lnTo>
                <a:lnTo>
                  <a:pt x="31266" y="46443"/>
                </a:lnTo>
                <a:lnTo>
                  <a:pt x="31266" y="51321"/>
                </a:lnTo>
                <a:lnTo>
                  <a:pt x="33354" y="52895"/>
                </a:lnTo>
                <a:lnTo>
                  <a:pt x="35939" y="52960"/>
                </a:lnTo>
                <a:lnTo>
                  <a:pt x="38696" y="51321"/>
                </a:lnTo>
                <a:lnTo>
                  <a:pt x="38696" y="15354"/>
                </a:lnTo>
                <a:lnTo>
                  <a:pt x="38376" y="12686"/>
                </a:lnTo>
                <a:lnTo>
                  <a:pt x="37040" y="8129"/>
                </a:lnTo>
                <a:lnTo>
                  <a:pt x="34503" y="4687"/>
                </a:lnTo>
                <a:lnTo>
                  <a:pt x="31122" y="1979"/>
                </a:lnTo>
                <a:lnTo>
                  <a:pt x="26377" y="392"/>
                </a:lnTo>
                <a:lnTo>
                  <a:pt x="23493" y="0"/>
                </a:lnTo>
                <a:lnTo>
                  <a:pt x="20114" y="0"/>
                </a:lnTo>
                <a:lnTo>
                  <a:pt x="16499" y="176"/>
                </a:lnTo>
                <a:lnTo>
                  <a:pt x="12942" y="849"/>
                </a:lnTo>
                <a:lnTo>
                  <a:pt x="9792" y="1803"/>
                </a:lnTo>
                <a:lnTo>
                  <a:pt x="5821" y="3542"/>
                </a:lnTo>
                <a:lnTo>
                  <a:pt x="2487" y="6692"/>
                </a:lnTo>
                <a:lnTo>
                  <a:pt x="2305" y="9385"/>
                </a:lnTo>
                <a:lnTo>
                  <a:pt x="3294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9176277" y="4346535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5"/>
                </a:moveTo>
                <a:lnTo>
                  <a:pt x="8643" y="1703"/>
                </a:lnTo>
                <a:lnTo>
                  <a:pt x="8421" y="939"/>
                </a:lnTo>
                <a:lnTo>
                  <a:pt x="5872" y="0"/>
                </a:lnTo>
                <a:lnTo>
                  <a:pt x="2762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29"/>
                </a:lnTo>
                <a:lnTo>
                  <a:pt x="2762" y="75844"/>
                </a:lnTo>
                <a:lnTo>
                  <a:pt x="5872" y="75844"/>
                </a:lnTo>
                <a:lnTo>
                  <a:pt x="8643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6852193" y="4504075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72" y="16941"/>
                </a:moveTo>
                <a:lnTo>
                  <a:pt x="42176" y="14137"/>
                </a:lnTo>
                <a:lnTo>
                  <a:pt x="41391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75" y="1842"/>
                </a:lnTo>
                <a:lnTo>
                  <a:pt x="29461" y="622"/>
                </a:lnTo>
                <a:lnTo>
                  <a:pt x="26315" y="0"/>
                </a:lnTo>
                <a:lnTo>
                  <a:pt x="26347" y="6998"/>
                </a:lnTo>
                <a:lnTo>
                  <a:pt x="29502" y="8333"/>
                </a:lnTo>
                <a:lnTo>
                  <a:pt x="31633" y="11012"/>
                </a:lnTo>
                <a:lnTo>
                  <a:pt x="33752" y="13690"/>
                </a:lnTo>
                <a:lnTo>
                  <a:pt x="34772" y="17387"/>
                </a:lnTo>
                <a:lnTo>
                  <a:pt x="34660" y="22086"/>
                </a:lnTo>
                <a:lnTo>
                  <a:pt x="8945" y="22086"/>
                </a:lnTo>
                <a:lnTo>
                  <a:pt x="9018" y="20091"/>
                </a:lnTo>
                <a:lnTo>
                  <a:pt x="10439" y="3124"/>
                </a:lnTo>
                <a:lnTo>
                  <a:pt x="8063" y="4903"/>
                </a:lnTo>
                <a:lnTo>
                  <a:pt x="4124" y="9575"/>
                </a:lnTo>
                <a:lnTo>
                  <a:pt x="2620" y="12409"/>
                </a:lnTo>
                <a:lnTo>
                  <a:pt x="1565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5" y="38685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91"/>
                </a:lnTo>
                <a:lnTo>
                  <a:pt x="10454" y="50864"/>
                </a:lnTo>
                <a:lnTo>
                  <a:pt x="13380" y="51983"/>
                </a:lnTo>
                <a:lnTo>
                  <a:pt x="16286" y="53099"/>
                </a:lnTo>
                <a:lnTo>
                  <a:pt x="19681" y="53657"/>
                </a:lnTo>
                <a:lnTo>
                  <a:pt x="23564" y="53657"/>
                </a:lnTo>
                <a:lnTo>
                  <a:pt x="27895" y="53492"/>
                </a:lnTo>
                <a:lnTo>
                  <a:pt x="31852" y="52807"/>
                </a:lnTo>
                <a:lnTo>
                  <a:pt x="35078" y="51983"/>
                </a:lnTo>
                <a:lnTo>
                  <a:pt x="37810" y="51106"/>
                </a:lnTo>
                <a:lnTo>
                  <a:pt x="41046" y="48834"/>
                </a:lnTo>
                <a:lnTo>
                  <a:pt x="41367" y="46165"/>
                </a:lnTo>
                <a:lnTo>
                  <a:pt x="40802" y="43016"/>
                </a:lnTo>
                <a:lnTo>
                  <a:pt x="38069" y="43271"/>
                </a:lnTo>
                <a:lnTo>
                  <a:pt x="34916" y="44554"/>
                </a:lnTo>
                <a:lnTo>
                  <a:pt x="32122" y="45443"/>
                </a:lnTo>
                <a:lnTo>
                  <a:pt x="28619" y="46191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7"/>
                </a:lnTo>
                <a:lnTo>
                  <a:pt x="13590" y="43117"/>
                </a:lnTo>
                <a:lnTo>
                  <a:pt x="11137" y="40006"/>
                </a:lnTo>
                <a:lnTo>
                  <a:pt x="9740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52"/>
                </a:lnTo>
                <a:lnTo>
                  <a:pt x="43351" y="24739"/>
                </a:lnTo>
                <a:lnTo>
                  <a:pt x="43351" y="19926"/>
                </a:lnTo>
                <a:lnTo>
                  <a:pt x="42972" y="16941"/>
                </a:lnTo>
                <a:close/>
              </a:path>
              <a:path w="43351" h="53657">
                <a:moveTo>
                  <a:pt x="9018" y="20091"/>
                </a:moveTo>
                <a:lnTo>
                  <a:pt x="9950" y="16358"/>
                </a:lnTo>
                <a:lnTo>
                  <a:pt x="11393" y="12931"/>
                </a:lnTo>
                <a:lnTo>
                  <a:pt x="14925" y="9083"/>
                </a:lnTo>
                <a:lnTo>
                  <a:pt x="18150" y="7419"/>
                </a:lnTo>
                <a:lnTo>
                  <a:pt x="22167" y="6998"/>
                </a:lnTo>
                <a:lnTo>
                  <a:pt x="26347" y="6998"/>
                </a:lnTo>
                <a:lnTo>
                  <a:pt x="26315" y="0"/>
                </a:lnTo>
                <a:lnTo>
                  <a:pt x="19155" y="0"/>
                </a:lnTo>
                <a:lnTo>
                  <a:pt x="16029" y="622"/>
                </a:lnTo>
                <a:lnTo>
                  <a:pt x="13247" y="1868"/>
                </a:lnTo>
                <a:lnTo>
                  <a:pt x="10439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6908551" y="4504075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4"/>
                </a:moveTo>
                <a:lnTo>
                  <a:pt x="8568" y="52984"/>
                </a:lnTo>
                <a:lnTo>
                  <a:pt x="11610" y="53531"/>
                </a:lnTo>
                <a:lnTo>
                  <a:pt x="17604" y="53657"/>
                </a:lnTo>
                <a:lnTo>
                  <a:pt x="20091" y="53315"/>
                </a:lnTo>
                <a:lnTo>
                  <a:pt x="24637" y="51944"/>
                </a:lnTo>
                <a:lnTo>
                  <a:pt x="28228" y="49593"/>
                </a:lnTo>
                <a:lnTo>
                  <a:pt x="31136" y="46609"/>
                </a:lnTo>
                <a:lnTo>
                  <a:pt x="32926" y="42699"/>
                </a:lnTo>
                <a:lnTo>
                  <a:pt x="33367" y="37986"/>
                </a:lnTo>
                <a:lnTo>
                  <a:pt x="33367" y="35877"/>
                </a:lnTo>
                <a:lnTo>
                  <a:pt x="32349" y="32551"/>
                </a:lnTo>
                <a:lnTo>
                  <a:pt x="30769" y="29743"/>
                </a:lnTo>
                <a:lnTo>
                  <a:pt x="27249" y="26633"/>
                </a:lnTo>
                <a:lnTo>
                  <a:pt x="24357" y="25120"/>
                </a:lnTo>
                <a:lnTo>
                  <a:pt x="21391" y="23825"/>
                </a:lnTo>
                <a:lnTo>
                  <a:pt x="18446" y="22608"/>
                </a:lnTo>
                <a:lnTo>
                  <a:pt x="15591" y="21452"/>
                </a:lnTo>
                <a:lnTo>
                  <a:pt x="12085" y="19343"/>
                </a:lnTo>
                <a:lnTo>
                  <a:pt x="9781" y="16588"/>
                </a:lnTo>
                <a:lnTo>
                  <a:pt x="9439" y="13996"/>
                </a:lnTo>
                <a:lnTo>
                  <a:pt x="9979" y="11178"/>
                </a:lnTo>
                <a:lnTo>
                  <a:pt x="12318" y="8294"/>
                </a:lnTo>
                <a:lnTo>
                  <a:pt x="15469" y="7113"/>
                </a:lnTo>
                <a:lnTo>
                  <a:pt x="18230" y="6948"/>
                </a:lnTo>
                <a:lnTo>
                  <a:pt x="21329" y="7138"/>
                </a:lnTo>
                <a:lnTo>
                  <a:pt x="24984" y="8370"/>
                </a:lnTo>
                <a:lnTo>
                  <a:pt x="27630" y="9691"/>
                </a:lnTo>
                <a:lnTo>
                  <a:pt x="30606" y="9867"/>
                </a:lnTo>
                <a:lnTo>
                  <a:pt x="30963" y="7164"/>
                </a:lnTo>
                <a:lnTo>
                  <a:pt x="30667" y="4420"/>
                </a:lnTo>
                <a:lnTo>
                  <a:pt x="28098" y="2199"/>
                </a:lnTo>
                <a:lnTo>
                  <a:pt x="25509" y="1144"/>
                </a:lnTo>
                <a:lnTo>
                  <a:pt x="22104" y="320"/>
                </a:lnTo>
                <a:lnTo>
                  <a:pt x="18327" y="0"/>
                </a:lnTo>
                <a:lnTo>
                  <a:pt x="15469" y="0"/>
                </a:lnTo>
                <a:lnTo>
                  <a:pt x="12966" y="396"/>
                </a:lnTo>
                <a:lnTo>
                  <a:pt x="8669" y="1983"/>
                </a:lnTo>
                <a:lnTo>
                  <a:pt x="5457" y="4370"/>
                </a:lnTo>
                <a:lnTo>
                  <a:pt x="2955" y="7228"/>
                </a:lnTo>
                <a:lnTo>
                  <a:pt x="1508" y="10731"/>
                </a:lnTo>
                <a:lnTo>
                  <a:pt x="1155" y="14479"/>
                </a:lnTo>
                <a:lnTo>
                  <a:pt x="1493" y="18517"/>
                </a:lnTo>
                <a:lnTo>
                  <a:pt x="2858" y="21629"/>
                </a:lnTo>
                <a:lnTo>
                  <a:pt x="5994" y="25210"/>
                </a:lnTo>
                <a:lnTo>
                  <a:pt x="8669" y="26939"/>
                </a:lnTo>
                <a:lnTo>
                  <a:pt x="11537" y="28411"/>
                </a:lnTo>
                <a:lnTo>
                  <a:pt x="14500" y="29641"/>
                </a:lnTo>
                <a:lnTo>
                  <a:pt x="17334" y="30797"/>
                </a:lnTo>
                <a:lnTo>
                  <a:pt x="19994" y="31992"/>
                </a:lnTo>
                <a:lnTo>
                  <a:pt x="23130" y="34278"/>
                </a:lnTo>
                <a:lnTo>
                  <a:pt x="24832" y="37313"/>
                </a:lnTo>
                <a:lnTo>
                  <a:pt x="24592" y="41187"/>
                </a:lnTo>
                <a:lnTo>
                  <a:pt x="22971" y="43942"/>
                </a:lnTo>
                <a:lnTo>
                  <a:pt x="20203" y="45684"/>
                </a:lnTo>
                <a:lnTo>
                  <a:pt x="16498" y="46497"/>
                </a:lnTo>
                <a:lnTo>
                  <a:pt x="13078" y="46497"/>
                </a:lnTo>
                <a:lnTo>
                  <a:pt x="9846" y="45759"/>
                </a:lnTo>
                <a:lnTo>
                  <a:pt x="5957" y="44157"/>
                </a:lnTo>
                <a:lnTo>
                  <a:pt x="3178" y="42558"/>
                </a:lnTo>
                <a:lnTo>
                  <a:pt x="274" y="42941"/>
                </a:lnTo>
                <a:lnTo>
                  <a:pt x="0" y="45529"/>
                </a:lnTo>
                <a:lnTo>
                  <a:pt x="274" y="48186"/>
                </a:lnTo>
                <a:lnTo>
                  <a:pt x="2945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6951394" y="4491791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3" y="1699"/>
                </a:moveTo>
                <a:lnTo>
                  <a:pt x="16755" y="990"/>
                </a:lnTo>
                <a:lnTo>
                  <a:pt x="14206" y="0"/>
                </a:lnTo>
                <a:lnTo>
                  <a:pt x="11092" y="0"/>
                </a:lnTo>
                <a:lnTo>
                  <a:pt x="8319" y="1699"/>
                </a:lnTo>
                <a:lnTo>
                  <a:pt x="8319" y="13309"/>
                </a:lnTo>
                <a:lnTo>
                  <a:pt x="1789" y="13309"/>
                </a:lnTo>
                <a:lnTo>
                  <a:pt x="327" y="14465"/>
                </a:lnTo>
                <a:lnTo>
                  <a:pt x="0" y="17053"/>
                </a:lnTo>
                <a:lnTo>
                  <a:pt x="1724" y="20750"/>
                </a:lnTo>
                <a:lnTo>
                  <a:pt x="8319" y="20750"/>
                </a:lnTo>
                <a:lnTo>
                  <a:pt x="8319" y="52106"/>
                </a:lnTo>
                <a:lnTo>
                  <a:pt x="9083" y="56639"/>
                </a:lnTo>
                <a:lnTo>
                  <a:pt x="10403" y="60436"/>
                </a:lnTo>
                <a:lnTo>
                  <a:pt x="12650" y="63154"/>
                </a:lnTo>
                <a:lnTo>
                  <a:pt x="15811" y="64832"/>
                </a:lnTo>
                <a:lnTo>
                  <a:pt x="19659" y="65836"/>
                </a:lnTo>
                <a:lnTo>
                  <a:pt x="24502" y="65671"/>
                </a:lnTo>
                <a:lnTo>
                  <a:pt x="27492" y="65098"/>
                </a:lnTo>
                <a:lnTo>
                  <a:pt x="30445" y="63093"/>
                </a:lnTo>
                <a:lnTo>
                  <a:pt x="30791" y="59979"/>
                </a:lnTo>
                <a:lnTo>
                  <a:pt x="30791" y="59320"/>
                </a:lnTo>
                <a:lnTo>
                  <a:pt x="29001" y="56743"/>
                </a:lnTo>
                <a:lnTo>
                  <a:pt x="26341" y="57769"/>
                </a:lnTo>
                <a:lnTo>
                  <a:pt x="23569" y="58176"/>
                </a:lnTo>
                <a:lnTo>
                  <a:pt x="19368" y="57326"/>
                </a:lnTo>
                <a:lnTo>
                  <a:pt x="17442" y="53896"/>
                </a:lnTo>
                <a:lnTo>
                  <a:pt x="16963" y="51343"/>
                </a:lnTo>
                <a:lnTo>
                  <a:pt x="16963" y="20750"/>
                </a:lnTo>
                <a:lnTo>
                  <a:pt x="29058" y="20750"/>
                </a:lnTo>
                <a:lnTo>
                  <a:pt x="30632" y="19303"/>
                </a:lnTo>
                <a:lnTo>
                  <a:pt x="30791" y="16369"/>
                </a:lnTo>
                <a:lnTo>
                  <a:pt x="29058" y="13309"/>
                </a:lnTo>
                <a:lnTo>
                  <a:pt x="16963" y="13309"/>
                </a:lnTo>
                <a:lnTo>
                  <a:pt x="16963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6993712" y="4504075"/>
            <a:ext cx="26903" cy="53657"/>
          </a:xfrm>
          <a:custGeom>
            <a:avLst/>
            <a:gdLst/>
            <a:ahLst/>
            <a:cxnLst/>
            <a:rect l="l" t="t" r="r" b="b"/>
            <a:pathLst>
              <a:path w="26903" h="53657">
                <a:moveTo>
                  <a:pt x="22076" y="46061"/>
                </a:moveTo>
                <a:lnTo>
                  <a:pt x="17687" y="46673"/>
                </a:lnTo>
                <a:lnTo>
                  <a:pt x="16337" y="53657"/>
                </a:lnTo>
                <a:lnTo>
                  <a:pt x="19156" y="53657"/>
                </a:lnTo>
                <a:lnTo>
                  <a:pt x="21841" y="53035"/>
                </a:lnTo>
                <a:lnTo>
                  <a:pt x="26903" y="50493"/>
                </a:lnTo>
                <a:lnTo>
                  <a:pt x="25949" y="43675"/>
                </a:lnTo>
                <a:lnTo>
                  <a:pt x="22076" y="46061"/>
                </a:lnTo>
                <a:close/>
              </a:path>
              <a:path w="26903" h="53657">
                <a:moveTo>
                  <a:pt x="3284" y="12103"/>
                </a:moveTo>
                <a:lnTo>
                  <a:pt x="5933" y="11530"/>
                </a:lnTo>
                <a:lnTo>
                  <a:pt x="9133" y="9791"/>
                </a:lnTo>
                <a:lnTo>
                  <a:pt x="11902" y="8586"/>
                </a:lnTo>
                <a:lnTo>
                  <a:pt x="15271" y="7531"/>
                </a:lnTo>
                <a:lnTo>
                  <a:pt x="19317" y="7264"/>
                </a:lnTo>
                <a:lnTo>
                  <a:pt x="22983" y="7517"/>
                </a:lnTo>
                <a:lnTo>
                  <a:pt x="26805" y="9208"/>
                </a:lnTo>
                <a:lnTo>
                  <a:pt x="29150" y="12344"/>
                </a:lnTo>
                <a:lnTo>
                  <a:pt x="29905" y="15228"/>
                </a:lnTo>
                <a:lnTo>
                  <a:pt x="30104" y="18770"/>
                </a:lnTo>
                <a:lnTo>
                  <a:pt x="30104" y="22567"/>
                </a:lnTo>
                <a:lnTo>
                  <a:pt x="19955" y="22567"/>
                </a:lnTo>
                <a:lnTo>
                  <a:pt x="16643" y="22910"/>
                </a:lnTo>
                <a:lnTo>
                  <a:pt x="13715" y="23572"/>
                </a:lnTo>
                <a:lnTo>
                  <a:pt x="10786" y="24245"/>
                </a:lnTo>
                <a:lnTo>
                  <a:pt x="8309" y="25246"/>
                </a:lnTo>
                <a:lnTo>
                  <a:pt x="4267" y="27928"/>
                </a:lnTo>
                <a:lnTo>
                  <a:pt x="1616" y="31636"/>
                </a:lnTo>
                <a:lnTo>
                  <a:pt x="0" y="36054"/>
                </a:lnTo>
                <a:lnTo>
                  <a:pt x="0" y="38797"/>
                </a:lnTo>
                <a:lnTo>
                  <a:pt x="389" y="43243"/>
                </a:lnTo>
                <a:lnTo>
                  <a:pt x="1962" y="46926"/>
                </a:lnTo>
                <a:lnTo>
                  <a:pt x="4471" y="49758"/>
                </a:lnTo>
                <a:lnTo>
                  <a:pt x="7599" y="51995"/>
                </a:lnTo>
                <a:lnTo>
                  <a:pt x="11606" y="53327"/>
                </a:lnTo>
                <a:lnTo>
                  <a:pt x="16337" y="53657"/>
                </a:lnTo>
                <a:lnTo>
                  <a:pt x="17687" y="46673"/>
                </a:lnTo>
                <a:lnTo>
                  <a:pt x="14904" y="46673"/>
                </a:lnTo>
                <a:lnTo>
                  <a:pt x="12736" y="45910"/>
                </a:lnTo>
                <a:lnTo>
                  <a:pt x="9622" y="42912"/>
                </a:lnTo>
                <a:lnTo>
                  <a:pt x="8853" y="38354"/>
                </a:lnTo>
                <a:lnTo>
                  <a:pt x="9655" y="34430"/>
                </a:lnTo>
                <a:lnTo>
                  <a:pt x="12197" y="31496"/>
                </a:lnTo>
                <a:lnTo>
                  <a:pt x="14796" y="30074"/>
                </a:lnTo>
                <a:lnTo>
                  <a:pt x="18287" y="29235"/>
                </a:lnTo>
                <a:lnTo>
                  <a:pt x="22716" y="29033"/>
                </a:lnTo>
                <a:lnTo>
                  <a:pt x="30104" y="29033"/>
                </a:lnTo>
                <a:lnTo>
                  <a:pt x="30104" y="39383"/>
                </a:lnTo>
                <a:lnTo>
                  <a:pt x="25949" y="43675"/>
                </a:lnTo>
                <a:lnTo>
                  <a:pt x="26903" y="50493"/>
                </a:lnTo>
                <a:lnTo>
                  <a:pt x="31269" y="46443"/>
                </a:lnTo>
                <a:lnTo>
                  <a:pt x="31269" y="51332"/>
                </a:lnTo>
                <a:lnTo>
                  <a:pt x="33354" y="52909"/>
                </a:lnTo>
                <a:lnTo>
                  <a:pt x="35924" y="52959"/>
                </a:lnTo>
                <a:lnTo>
                  <a:pt x="38696" y="51332"/>
                </a:lnTo>
                <a:lnTo>
                  <a:pt x="38696" y="15354"/>
                </a:lnTo>
                <a:lnTo>
                  <a:pt x="38369" y="12701"/>
                </a:lnTo>
                <a:lnTo>
                  <a:pt x="37030" y="8129"/>
                </a:lnTo>
                <a:lnTo>
                  <a:pt x="34503" y="4687"/>
                </a:lnTo>
                <a:lnTo>
                  <a:pt x="31122" y="1979"/>
                </a:lnTo>
                <a:lnTo>
                  <a:pt x="26366" y="392"/>
                </a:lnTo>
                <a:lnTo>
                  <a:pt x="23497" y="0"/>
                </a:lnTo>
                <a:lnTo>
                  <a:pt x="20116" y="0"/>
                </a:lnTo>
                <a:lnTo>
                  <a:pt x="16499" y="176"/>
                </a:lnTo>
                <a:lnTo>
                  <a:pt x="12932" y="849"/>
                </a:lnTo>
                <a:lnTo>
                  <a:pt x="9792" y="1814"/>
                </a:lnTo>
                <a:lnTo>
                  <a:pt x="5811" y="3557"/>
                </a:lnTo>
                <a:lnTo>
                  <a:pt x="2487" y="6692"/>
                </a:lnTo>
                <a:lnTo>
                  <a:pt x="2289" y="9385"/>
                </a:lnTo>
                <a:lnTo>
                  <a:pt x="3284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7045153" y="4491791"/>
            <a:ext cx="30805" cy="65836"/>
          </a:xfrm>
          <a:custGeom>
            <a:avLst/>
            <a:gdLst/>
            <a:ahLst/>
            <a:cxnLst/>
            <a:rect l="l" t="t" r="r" b="b"/>
            <a:pathLst>
              <a:path w="30805" h="65836">
                <a:moveTo>
                  <a:pt x="16977" y="1699"/>
                </a:moveTo>
                <a:lnTo>
                  <a:pt x="16904" y="1216"/>
                </a:lnTo>
                <a:lnTo>
                  <a:pt x="14222" y="0"/>
                </a:lnTo>
                <a:lnTo>
                  <a:pt x="11094" y="0"/>
                </a:lnTo>
                <a:lnTo>
                  <a:pt x="8337" y="1699"/>
                </a:lnTo>
                <a:lnTo>
                  <a:pt x="8337" y="13309"/>
                </a:lnTo>
                <a:lnTo>
                  <a:pt x="1789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42" y="20750"/>
                </a:lnTo>
                <a:lnTo>
                  <a:pt x="8337" y="20750"/>
                </a:lnTo>
                <a:lnTo>
                  <a:pt x="8337" y="52106"/>
                </a:lnTo>
                <a:lnTo>
                  <a:pt x="9097" y="56639"/>
                </a:lnTo>
                <a:lnTo>
                  <a:pt x="10421" y="60436"/>
                </a:lnTo>
                <a:lnTo>
                  <a:pt x="12650" y="63154"/>
                </a:lnTo>
                <a:lnTo>
                  <a:pt x="15829" y="64832"/>
                </a:lnTo>
                <a:lnTo>
                  <a:pt x="19663" y="65836"/>
                </a:lnTo>
                <a:lnTo>
                  <a:pt x="24516" y="65671"/>
                </a:lnTo>
                <a:lnTo>
                  <a:pt x="27506" y="65098"/>
                </a:lnTo>
                <a:lnTo>
                  <a:pt x="30462" y="63093"/>
                </a:lnTo>
                <a:lnTo>
                  <a:pt x="30805" y="59979"/>
                </a:lnTo>
                <a:lnTo>
                  <a:pt x="30805" y="59320"/>
                </a:lnTo>
                <a:lnTo>
                  <a:pt x="29015" y="56743"/>
                </a:lnTo>
                <a:lnTo>
                  <a:pt x="26355" y="57769"/>
                </a:lnTo>
                <a:lnTo>
                  <a:pt x="23572" y="58176"/>
                </a:lnTo>
                <a:lnTo>
                  <a:pt x="19367" y="57326"/>
                </a:lnTo>
                <a:lnTo>
                  <a:pt x="17456" y="53896"/>
                </a:lnTo>
                <a:lnTo>
                  <a:pt x="16977" y="51343"/>
                </a:lnTo>
                <a:lnTo>
                  <a:pt x="16977" y="20750"/>
                </a:lnTo>
                <a:lnTo>
                  <a:pt x="29076" y="20750"/>
                </a:lnTo>
                <a:lnTo>
                  <a:pt x="30646" y="19303"/>
                </a:lnTo>
                <a:lnTo>
                  <a:pt x="30805" y="16369"/>
                </a:lnTo>
                <a:lnTo>
                  <a:pt x="29076" y="13309"/>
                </a:lnTo>
                <a:lnTo>
                  <a:pt x="16977" y="1330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7087535" y="4504075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59" y="16941"/>
                </a:moveTo>
                <a:lnTo>
                  <a:pt x="42177" y="14137"/>
                </a:lnTo>
                <a:lnTo>
                  <a:pt x="41393" y="11329"/>
                </a:lnTo>
                <a:lnTo>
                  <a:pt x="38487" y="6807"/>
                </a:lnTo>
                <a:lnTo>
                  <a:pt x="34678" y="3074"/>
                </a:lnTo>
                <a:lnTo>
                  <a:pt x="32064" y="1842"/>
                </a:lnTo>
                <a:lnTo>
                  <a:pt x="29466" y="622"/>
                </a:lnTo>
                <a:lnTo>
                  <a:pt x="26315" y="0"/>
                </a:lnTo>
                <a:lnTo>
                  <a:pt x="26352" y="6998"/>
                </a:lnTo>
                <a:lnTo>
                  <a:pt x="29502" y="8333"/>
                </a:lnTo>
                <a:lnTo>
                  <a:pt x="31636" y="11012"/>
                </a:lnTo>
                <a:lnTo>
                  <a:pt x="33756" y="13690"/>
                </a:lnTo>
                <a:lnTo>
                  <a:pt x="34776" y="17387"/>
                </a:lnTo>
                <a:lnTo>
                  <a:pt x="34664" y="22086"/>
                </a:lnTo>
                <a:lnTo>
                  <a:pt x="8949" y="22086"/>
                </a:lnTo>
                <a:lnTo>
                  <a:pt x="9022" y="20091"/>
                </a:lnTo>
                <a:lnTo>
                  <a:pt x="10443" y="3124"/>
                </a:lnTo>
                <a:lnTo>
                  <a:pt x="8064" y="4903"/>
                </a:lnTo>
                <a:lnTo>
                  <a:pt x="4128" y="9575"/>
                </a:lnTo>
                <a:lnTo>
                  <a:pt x="2609" y="12409"/>
                </a:lnTo>
                <a:lnTo>
                  <a:pt x="1569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59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9" y="46991"/>
                </a:lnTo>
                <a:lnTo>
                  <a:pt x="10454" y="50864"/>
                </a:lnTo>
                <a:lnTo>
                  <a:pt x="13384" y="51983"/>
                </a:lnTo>
                <a:lnTo>
                  <a:pt x="16290" y="53099"/>
                </a:lnTo>
                <a:lnTo>
                  <a:pt x="19684" y="53657"/>
                </a:lnTo>
                <a:lnTo>
                  <a:pt x="23558" y="53657"/>
                </a:lnTo>
                <a:lnTo>
                  <a:pt x="27900" y="53492"/>
                </a:lnTo>
                <a:lnTo>
                  <a:pt x="31845" y="52807"/>
                </a:lnTo>
                <a:lnTo>
                  <a:pt x="35078" y="51983"/>
                </a:lnTo>
                <a:lnTo>
                  <a:pt x="37800" y="51106"/>
                </a:lnTo>
                <a:lnTo>
                  <a:pt x="41050" y="48834"/>
                </a:lnTo>
                <a:lnTo>
                  <a:pt x="41367" y="46165"/>
                </a:lnTo>
                <a:lnTo>
                  <a:pt x="40791" y="43016"/>
                </a:lnTo>
                <a:lnTo>
                  <a:pt x="38069" y="43271"/>
                </a:lnTo>
                <a:lnTo>
                  <a:pt x="34919" y="44554"/>
                </a:lnTo>
                <a:lnTo>
                  <a:pt x="32125" y="45443"/>
                </a:lnTo>
                <a:lnTo>
                  <a:pt x="28619" y="46191"/>
                </a:lnTo>
                <a:lnTo>
                  <a:pt x="24368" y="46393"/>
                </a:lnTo>
                <a:lnTo>
                  <a:pt x="21535" y="46393"/>
                </a:lnTo>
                <a:lnTo>
                  <a:pt x="17157" y="45137"/>
                </a:lnTo>
                <a:lnTo>
                  <a:pt x="13594" y="43117"/>
                </a:lnTo>
                <a:lnTo>
                  <a:pt x="11141" y="40006"/>
                </a:lnTo>
                <a:lnTo>
                  <a:pt x="9744" y="35981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52"/>
                </a:lnTo>
                <a:lnTo>
                  <a:pt x="43355" y="24739"/>
                </a:lnTo>
                <a:lnTo>
                  <a:pt x="43355" y="19926"/>
                </a:lnTo>
                <a:lnTo>
                  <a:pt x="42959" y="16941"/>
                </a:lnTo>
                <a:close/>
              </a:path>
              <a:path w="43355" h="53657">
                <a:moveTo>
                  <a:pt x="9022" y="20091"/>
                </a:moveTo>
                <a:lnTo>
                  <a:pt x="9950" y="16358"/>
                </a:lnTo>
                <a:lnTo>
                  <a:pt x="11396" y="12931"/>
                </a:lnTo>
                <a:lnTo>
                  <a:pt x="14928" y="9083"/>
                </a:lnTo>
                <a:lnTo>
                  <a:pt x="18150" y="7419"/>
                </a:lnTo>
                <a:lnTo>
                  <a:pt x="22172" y="6998"/>
                </a:lnTo>
                <a:lnTo>
                  <a:pt x="26352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35" y="622"/>
                </a:lnTo>
                <a:lnTo>
                  <a:pt x="13248" y="1868"/>
                </a:lnTo>
                <a:lnTo>
                  <a:pt x="10443" y="3124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7175246" y="4481150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54" y="45608"/>
                </a:moveTo>
                <a:lnTo>
                  <a:pt x="31954" y="74195"/>
                </a:lnTo>
                <a:lnTo>
                  <a:pt x="32162" y="74930"/>
                </a:lnTo>
                <a:lnTo>
                  <a:pt x="34711" y="75844"/>
                </a:lnTo>
                <a:lnTo>
                  <a:pt x="37825" y="75844"/>
                </a:lnTo>
                <a:lnTo>
                  <a:pt x="40582" y="74195"/>
                </a:lnTo>
                <a:lnTo>
                  <a:pt x="40582" y="40957"/>
                </a:lnTo>
                <a:lnTo>
                  <a:pt x="40298" y="37961"/>
                </a:lnTo>
                <a:lnTo>
                  <a:pt x="39150" y="33008"/>
                </a:lnTo>
                <a:lnTo>
                  <a:pt x="36871" y="28994"/>
                </a:lnTo>
                <a:lnTo>
                  <a:pt x="33807" y="25681"/>
                </a:lnTo>
                <a:lnTo>
                  <a:pt x="29517" y="23482"/>
                </a:lnTo>
                <a:lnTo>
                  <a:pt x="26866" y="22924"/>
                </a:lnTo>
                <a:lnTo>
                  <a:pt x="21179" y="22924"/>
                </a:lnTo>
                <a:lnTo>
                  <a:pt x="16131" y="24904"/>
                </a:lnTo>
                <a:lnTo>
                  <a:pt x="11127" y="28246"/>
                </a:lnTo>
                <a:lnTo>
                  <a:pt x="8655" y="30963"/>
                </a:lnTo>
                <a:lnTo>
                  <a:pt x="8655" y="1703"/>
                </a:lnTo>
                <a:lnTo>
                  <a:pt x="8431" y="939"/>
                </a:lnTo>
                <a:lnTo>
                  <a:pt x="5882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5"/>
                </a:lnTo>
                <a:lnTo>
                  <a:pt x="184" y="74930"/>
                </a:lnTo>
                <a:lnTo>
                  <a:pt x="2758" y="75844"/>
                </a:lnTo>
                <a:lnTo>
                  <a:pt x="5882" y="75844"/>
                </a:lnTo>
                <a:lnTo>
                  <a:pt x="8655" y="74195"/>
                </a:lnTo>
                <a:lnTo>
                  <a:pt x="8655" y="40071"/>
                </a:lnTo>
                <a:lnTo>
                  <a:pt x="11015" y="36997"/>
                </a:lnTo>
                <a:lnTo>
                  <a:pt x="13284" y="34671"/>
                </a:lnTo>
                <a:lnTo>
                  <a:pt x="17611" y="31485"/>
                </a:lnTo>
                <a:lnTo>
                  <a:pt x="21941" y="30683"/>
                </a:lnTo>
                <a:lnTo>
                  <a:pt x="25088" y="31013"/>
                </a:lnTo>
                <a:lnTo>
                  <a:pt x="27637" y="32310"/>
                </a:lnTo>
                <a:lnTo>
                  <a:pt x="30286" y="35712"/>
                </a:lnTo>
                <a:lnTo>
                  <a:pt x="31316" y="38875"/>
                </a:lnTo>
                <a:lnTo>
                  <a:pt x="31954" y="42814"/>
                </a:lnTo>
                <a:lnTo>
                  <a:pt x="31954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7231496" y="4504075"/>
            <a:ext cx="26910" cy="53657"/>
          </a:xfrm>
          <a:custGeom>
            <a:avLst/>
            <a:gdLst/>
            <a:ahLst/>
            <a:cxnLst/>
            <a:rect l="l" t="t" r="r" b="b"/>
            <a:pathLst>
              <a:path w="26910" h="53657">
                <a:moveTo>
                  <a:pt x="22078" y="46061"/>
                </a:moveTo>
                <a:lnTo>
                  <a:pt x="17701" y="46673"/>
                </a:lnTo>
                <a:lnTo>
                  <a:pt x="16343" y="53657"/>
                </a:lnTo>
                <a:lnTo>
                  <a:pt x="19173" y="53657"/>
                </a:lnTo>
                <a:lnTo>
                  <a:pt x="21843" y="53035"/>
                </a:lnTo>
                <a:lnTo>
                  <a:pt x="26910" y="50493"/>
                </a:lnTo>
                <a:lnTo>
                  <a:pt x="25952" y="43675"/>
                </a:lnTo>
                <a:lnTo>
                  <a:pt x="22078" y="46061"/>
                </a:lnTo>
                <a:close/>
              </a:path>
              <a:path w="26910" h="53657">
                <a:moveTo>
                  <a:pt x="3296" y="12103"/>
                </a:moveTo>
                <a:lnTo>
                  <a:pt x="5946" y="11530"/>
                </a:lnTo>
                <a:lnTo>
                  <a:pt x="9146" y="9791"/>
                </a:lnTo>
                <a:lnTo>
                  <a:pt x="11904" y="8586"/>
                </a:lnTo>
                <a:lnTo>
                  <a:pt x="15285" y="7531"/>
                </a:lnTo>
                <a:lnTo>
                  <a:pt x="19335" y="7264"/>
                </a:lnTo>
                <a:lnTo>
                  <a:pt x="22995" y="7517"/>
                </a:lnTo>
                <a:lnTo>
                  <a:pt x="26819" y="9208"/>
                </a:lnTo>
                <a:lnTo>
                  <a:pt x="29163" y="12344"/>
                </a:lnTo>
                <a:lnTo>
                  <a:pt x="29922" y="15228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8" y="22567"/>
                </a:lnTo>
                <a:lnTo>
                  <a:pt x="16659" y="22910"/>
                </a:lnTo>
                <a:lnTo>
                  <a:pt x="13729" y="23572"/>
                </a:lnTo>
                <a:lnTo>
                  <a:pt x="10800" y="24245"/>
                </a:lnTo>
                <a:lnTo>
                  <a:pt x="8326" y="25246"/>
                </a:lnTo>
                <a:lnTo>
                  <a:pt x="4269" y="27928"/>
                </a:lnTo>
                <a:lnTo>
                  <a:pt x="1634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4" y="43243"/>
                </a:lnTo>
                <a:lnTo>
                  <a:pt x="1964" y="46926"/>
                </a:lnTo>
                <a:lnTo>
                  <a:pt x="4478" y="49758"/>
                </a:lnTo>
                <a:lnTo>
                  <a:pt x="7602" y="51995"/>
                </a:lnTo>
                <a:lnTo>
                  <a:pt x="11624" y="53327"/>
                </a:lnTo>
                <a:lnTo>
                  <a:pt x="16343" y="53657"/>
                </a:lnTo>
                <a:lnTo>
                  <a:pt x="17701" y="46673"/>
                </a:lnTo>
                <a:lnTo>
                  <a:pt x="14921" y="46673"/>
                </a:lnTo>
                <a:lnTo>
                  <a:pt x="12739" y="45910"/>
                </a:lnTo>
                <a:lnTo>
                  <a:pt x="9636" y="42912"/>
                </a:lnTo>
                <a:lnTo>
                  <a:pt x="8865" y="38354"/>
                </a:lnTo>
                <a:lnTo>
                  <a:pt x="9672" y="34430"/>
                </a:lnTo>
                <a:lnTo>
                  <a:pt x="12211" y="31496"/>
                </a:lnTo>
                <a:lnTo>
                  <a:pt x="14809" y="30074"/>
                </a:lnTo>
                <a:lnTo>
                  <a:pt x="18301" y="29235"/>
                </a:lnTo>
                <a:lnTo>
                  <a:pt x="22730" y="29033"/>
                </a:lnTo>
                <a:lnTo>
                  <a:pt x="30116" y="29033"/>
                </a:lnTo>
                <a:lnTo>
                  <a:pt x="30116" y="39383"/>
                </a:lnTo>
                <a:lnTo>
                  <a:pt x="25952" y="43675"/>
                </a:lnTo>
                <a:lnTo>
                  <a:pt x="26910" y="50493"/>
                </a:lnTo>
                <a:lnTo>
                  <a:pt x="31272" y="46443"/>
                </a:lnTo>
                <a:lnTo>
                  <a:pt x="31272" y="51332"/>
                </a:lnTo>
                <a:lnTo>
                  <a:pt x="33367" y="52909"/>
                </a:lnTo>
                <a:lnTo>
                  <a:pt x="35942" y="52959"/>
                </a:lnTo>
                <a:lnTo>
                  <a:pt x="38699" y="51332"/>
                </a:lnTo>
                <a:lnTo>
                  <a:pt x="38699" y="15354"/>
                </a:lnTo>
                <a:lnTo>
                  <a:pt x="38383" y="12701"/>
                </a:lnTo>
                <a:lnTo>
                  <a:pt x="37043" y="8129"/>
                </a:lnTo>
                <a:lnTo>
                  <a:pt x="34505" y="4687"/>
                </a:lnTo>
                <a:lnTo>
                  <a:pt x="31136" y="1979"/>
                </a:lnTo>
                <a:lnTo>
                  <a:pt x="26380" y="392"/>
                </a:lnTo>
                <a:lnTo>
                  <a:pt x="23500" y="0"/>
                </a:lnTo>
                <a:lnTo>
                  <a:pt x="20116" y="0"/>
                </a:lnTo>
                <a:lnTo>
                  <a:pt x="16512" y="176"/>
                </a:lnTo>
                <a:lnTo>
                  <a:pt x="12948" y="849"/>
                </a:lnTo>
                <a:lnTo>
                  <a:pt x="9809" y="1814"/>
                </a:lnTo>
                <a:lnTo>
                  <a:pt x="5824" y="3557"/>
                </a:lnTo>
                <a:lnTo>
                  <a:pt x="2486" y="6692"/>
                </a:lnTo>
                <a:lnTo>
                  <a:pt x="2307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7283009" y="4504856"/>
            <a:ext cx="44888" cy="52069"/>
          </a:xfrm>
          <a:custGeom>
            <a:avLst/>
            <a:gdLst/>
            <a:ahLst/>
            <a:cxnLst/>
            <a:rect l="l" t="t" r="r" b="b"/>
            <a:pathLst>
              <a:path w="44888" h="52070">
                <a:moveTo>
                  <a:pt x="524" y="3834"/>
                </a:moveTo>
                <a:lnTo>
                  <a:pt x="16545" y="50227"/>
                </a:lnTo>
                <a:lnTo>
                  <a:pt x="17120" y="51141"/>
                </a:lnTo>
                <a:lnTo>
                  <a:pt x="19857" y="52069"/>
                </a:lnTo>
                <a:lnTo>
                  <a:pt x="25775" y="52045"/>
                </a:lnTo>
                <a:lnTo>
                  <a:pt x="28385" y="50227"/>
                </a:lnTo>
                <a:lnTo>
                  <a:pt x="44470" y="3834"/>
                </a:lnTo>
                <a:lnTo>
                  <a:pt x="44888" y="1548"/>
                </a:lnTo>
                <a:lnTo>
                  <a:pt x="44888" y="1271"/>
                </a:lnTo>
                <a:lnTo>
                  <a:pt x="42310" y="0"/>
                </a:lnTo>
                <a:lnTo>
                  <a:pt x="39149" y="0"/>
                </a:lnTo>
                <a:lnTo>
                  <a:pt x="36085" y="1713"/>
                </a:lnTo>
                <a:lnTo>
                  <a:pt x="22946" y="41987"/>
                </a:lnTo>
                <a:lnTo>
                  <a:pt x="22575" y="41987"/>
                </a:lnTo>
                <a:lnTo>
                  <a:pt x="9276" y="1713"/>
                </a:lnTo>
                <a:lnTo>
                  <a:pt x="8665" y="684"/>
                </a:lnTo>
                <a:lnTo>
                  <a:pt x="6065" y="0"/>
                </a:lnTo>
                <a:lnTo>
                  <a:pt x="2767" y="0"/>
                </a:lnTo>
                <a:lnTo>
                  <a:pt x="0" y="1271"/>
                </a:lnTo>
                <a:lnTo>
                  <a:pt x="524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7337577" y="4504075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77" y="14137"/>
                </a:lnTo>
                <a:lnTo>
                  <a:pt x="41407" y="11329"/>
                </a:lnTo>
                <a:lnTo>
                  <a:pt x="38502" y="6807"/>
                </a:lnTo>
                <a:lnTo>
                  <a:pt x="34678" y="3074"/>
                </a:lnTo>
                <a:lnTo>
                  <a:pt x="32080" y="1842"/>
                </a:lnTo>
                <a:lnTo>
                  <a:pt x="29480" y="622"/>
                </a:lnTo>
                <a:lnTo>
                  <a:pt x="26319" y="0"/>
                </a:lnTo>
                <a:lnTo>
                  <a:pt x="26366" y="6998"/>
                </a:lnTo>
                <a:lnTo>
                  <a:pt x="29516" y="8333"/>
                </a:lnTo>
                <a:lnTo>
                  <a:pt x="31636" y="11012"/>
                </a:lnTo>
                <a:lnTo>
                  <a:pt x="33771" y="13690"/>
                </a:lnTo>
                <a:lnTo>
                  <a:pt x="34776" y="17387"/>
                </a:lnTo>
                <a:lnTo>
                  <a:pt x="34678" y="22086"/>
                </a:lnTo>
                <a:lnTo>
                  <a:pt x="8963" y="22086"/>
                </a:lnTo>
                <a:lnTo>
                  <a:pt x="9025" y="20091"/>
                </a:lnTo>
                <a:lnTo>
                  <a:pt x="10458" y="3124"/>
                </a:lnTo>
                <a:lnTo>
                  <a:pt x="8078" y="4903"/>
                </a:lnTo>
                <a:lnTo>
                  <a:pt x="4132" y="9575"/>
                </a:lnTo>
                <a:lnTo>
                  <a:pt x="2625" y="12409"/>
                </a:lnTo>
                <a:lnTo>
                  <a:pt x="158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59"/>
                </a:lnTo>
                <a:lnTo>
                  <a:pt x="1522" y="38685"/>
                </a:lnTo>
                <a:lnTo>
                  <a:pt x="2538" y="42011"/>
                </a:lnTo>
                <a:lnTo>
                  <a:pt x="4036" y="44780"/>
                </a:lnTo>
                <a:lnTo>
                  <a:pt x="6019" y="46991"/>
                </a:lnTo>
                <a:lnTo>
                  <a:pt x="10468" y="50864"/>
                </a:lnTo>
                <a:lnTo>
                  <a:pt x="13384" y="51983"/>
                </a:lnTo>
                <a:lnTo>
                  <a:pt x="16304" y="53099"/>
                </a:lnTo>
                <a:lnTo>
                  <a:pt x="19688" y="53657"/>
                </a:lnTo>
                <a:lnTo>
                  <a:pt x="23572" y="53657"/>
                </a:lnTo>
                <a:lnTo>
                  <a:pt x="27900" y="53492"/>
                </a:lnTo>
                <a:lnTo>
                  <a:pt x="31860" y="52807"/>
                </a:lnTo>
                <a:lnTo>
                  <a:pt x="35096" y="51983"/>
                </a:lnTo>
                <a:lnTo>
                  <a:pt x="37814" y="51106"/>
                </a:lnTo>
                <a:lnTo>
                  <a:pt x="41065" y="48834"/>
                </a:lnTo>
                <a:lnTo>
                  <a:pt x="41381" y="46165"/>
                </a:lnTo>
                <a:lnTo>
                  <a:pt x="40806" y="43016"/>
                </a:lnTo>
                <a:lnTo>
                  <a:pt x="38088" y="43271"/>
                </a:lnTo>
                <a:lnTo>
                  <a:pt x="34935" y="44554"/>
                </a:lnTo>
                <a:lnTo>
                  <a:pt x="32127" y="45443"/>
                </a:lnTo>
                <a:lnTo>
                  <a:pt x="28623" y="46191"/>
                </a:lnTo>
                <a:lnTo>
                  <a:pt x="24382" y="46393"/>
                </a:lnTo>
                <a:lnTo>
                  <a:pt x="21539" y="46393"/>
                </a:lnTo>
                <a:lnTo>
                  <a:pt x="17161" y="45137"/>
                </a:lnTo>
                <a:lnTo>
                  <a:pt x="13608" y="43117"/>
                </a:lnTo>
                <a:lnTo>
                  <a:pt x="11156" y="40006"/>
                </a:lnTo>
                <a:lnTo>
                  <a:pt x="9748" y="35981"/>
                </a:lnTo>
                <a:lnTo>
                  <a:pt x="8963" y="31356"/>
                </a:lnTo>
                <a:lnTo>
                  <a:pt x="8963" y="28652"/>
                </a:lnTo>
                <a:lnTo>
                  <a:pt x="40010" y="28652"/>
                </a:lnTo>
                <a:lnTo>
                  <a:pt x="42339" y="27752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6" y="16941"/>
                </a:lnTo>
                <a:close/>
              </a:path>
              <a:path w="43369" h="53657">
                <a:moveTo>
                  <a:pt x="9025" y="20091"/>
                </a:moveTo>
                <a:lnTo>
                  <a:pt x="9958" y="16358"/>
                </a:lnTo>
                <a:lnTo>
                  <a:pt x="11400" y="12931"/>
                </a:lnTo>
                <a:lnTo>
                  <a:pt x="14932" y="9083"/>
                </a:lnTo>
                <a:lnTo>
                  <a:pt x="18154" y="7419"/>
                </a:lnTo>
                <a:lnTo>
                  <a:pt x="22176" y="6998"/>
                </a:lnTo>
                <a:lnTo>
                  <a:pt x="26366" y="6998"/>
                </a:lnTo>
                <a:lnTo>
                  <a:pt x="26319" y="0"/>
                </a:lnTo>
                <a:lnTo>
                  <a:pt x="19173" y="0"/>
                </a:lnTo>
                <a:lnTo>
                  <a:pt x="16048" y="622"/>
                </a:lnTo>
                <a:lnTo>
                  <a:pt x="13254" y="1868"/>
                </a:lnTo>
                <a:lnTo>
                  <a:pt x="10458" y="3124"/>
                </a:lnTo>
                <a:lnTo>
                  <a:pt x="902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7419009" y="4491791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699"/>
                </a:moveTo>
                <a:lnTo>
                  <a:pt x="16898" y="1216"/>
                </a:lnTo>
                <a:lnTo>
                  <a:pt x="14216" y="0"/>
                </a:lnTo>
                <a:lnTo>
                  <a:pt x="11090" y="0"/>
                </a:lnTo>
                <a:lnTo>
                  <a:pt x="8329" y="1699"/>
                </a:lnTo>
                <a:lnTo>
                  <a:pt x="8329" y="13309"/>
                </a:lnTo>
                <a:lnTo>
                  <a:pt x="1789" y="13309"/>
                </a:lnTo>
                <a:lnTo>
                  <a:pt x="337" y="14465"/>
                </a:lnTo>
                <a:lnTo>
                  <a:pt x="0" y="17053"/>
                </a:lnTo>
                <a:lnTo>
                  <a:pt x="1734" y="20750"/>
                </a:lnTo>
                <a:lnTo>
                  <a:pt x="8329" y="20750"/>
                </a:lnTo>
                <a:lnTo>
                  <a:pt x="8329" y="52106"/>
                </a:lnTo>
                <a:lnTo>
                  <a:pt x="9093" y="56639"/>
                </a:lnTo>
                <a:lnTo>
                  <a:pt x="10414" y="60436"/>
                </a:lnTo>
                <a:lnTo>
                  <a:pt x="12646" y="63154"/>
                </a:lnTo>
                <a:lnTo>
                  <a:pt x="15821" y="64832"/>
                </a:lnTo>
                <a:lnTo>
                  <a:pt x="19669" y="65836"/>
                </a:lnTo>
                <a:lnTo>
                  <a:pt x="24512" y="65671"/>
                </a:lnTo>
                <a:lnTo>
                  <a:pt x="27504" y="65098"/>
                </a:lnTo>
                <a:lnTo>
                  <a:pt x="30455" y="63093"/>
                </a:lnTo>
                <a:lnTo>
                  <a:pt x="30801" y="59979"/>
                </a:lnTo>
                <a:lnTo>
                  <a:pt x="30801" y="59320"/>
                </a:lnTo>
                <a:lnTo>
                  <a:pt x="29011" y="56743"/>
                </a:lnTo>
                <a:lnTo>
                  <a:pt x="26351" y="57769"/>
                </a:lnTo>
                <a:lnTo>
                  <a:pt x="23564" y="58176"/>
                </a:lnTo>
                <a:lnTo>
                  <a:pt x="19363" y="57326"/>
                </a:lnTo>
                <a:lnTo>
                  <a:pt x="17452" y="53896"/>
                </a:lnTo>
                <a:lnTo>
                  <a:pt x="16977" y="51343"/>
                </a:lnTo>
                <a:lnTo>
                  <a:pt x="16977" y="20750"/>
                </a:lnTo>
                <a:lnTo>
                  <a:pt x="29070" y="20750"/>
                </a:lnTo>
                <a:lnTo>
                  <a:pt x="30640" y="19303"/>
                </a:lnTo>
                <a:lnTo>
                  <a:pt x="30801" y="16369"/>
                </a:lnTo>
                <a:lnTo>
                  <a:pt x="29070" y="13309"/>
                </a:lnTo>
                <a:lnTo>
                  <a:pt x="16977" y="1330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7461323" y="4504075"/>
            <a:ext cx="26910" cy="53657"/>
          </a:xfrm>
          <a:custGeom>
            <a:avLst/>
            <a:gdLst/>
            <a:ahLst/>
            <a:cxnLst/>
            <a:rect l="l" t="t" r="r" b="b"/>
            <a:pathLst>
              <a:path w="26910" h="53657">
                <a:moveTo>
                  <a:pt x="22090" y="46061"/>
                </a:moveTo>
                <a:lnTo>
                  <a:pt x="17701" y="46673"/>
                </a:lnTo>
                <a:lnTo>
                  <a:pt x="16341" y="53657"/>
                </a:lnTo>
                <a:lnTo>
                  <a:pt x="19174" y="53657"/>
                </a:lnTo>
                <a:lnTo>
                  <a:pt x="21845" y="53035"/>
                </a:lnTo>
                <a:lnTo>
                  <a:pt x="26910" y="50493"/>
                </a:lnTo>
                <a:lnTo>
                  <a:pt x="25948" y="43675"/>
                </a:lnTo>
                <a:lnTo>
                  <a:pt x="22090" y="46061"/>
                </a:lnTo>
                <a:close/>
              </a:path>
              <a:path w="26910" h="53657">
                <a:moveTo>
                  <a:pt x="3298" y="12103"/>
                </a:moveTo>
                <a:lnTo>
                  <a:pt x="5947" y="11530"/>
                </a:lnTo>
                <a:lnTo>
                  <a:pt x="9147" y="9791"/>
                </a:lnTo>
                <a:lnTo>
                  <a:pt x="11904" y="8586"/>
                </a:lnTo>
                <a:lnTo>
                  <a:pt x="15285" y="7531"/>
                </a:lnTo>
                <a:lnTo>
                  <a:pt x="19331" y="7264"/>
                </a:lnTo>
                <a:lnTo>
                  <a:pt x="22997" y="7517"/>
                </a:lnTo>
                <a:lnTo>
                  <a:pt x="26819" y="9208"/>
                </a:lnTo>
                <a:lnTo>
                  <a:pt x="29164" y="12344"/>
                </a:lnTo>
                <a:lnTo>
                  <a:pt x="29919" y="15228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5" y="22567"/>
                </a:lnTo>
                <a:lnTo>
                  <a:pt x="16657" y="22910"/>
                </a:lnTo>
                <a:lnTo>
                  <a:pt x="13731" y="23572"/>
                </a:lnTo>
                <a:lnTo>
                  <a:pt x="10800" y="24245"/>
                </a:lnTo>
                <a:lnTo>
                  <a:pt x="8327" y="25246"/>
                </a:lnTo>
                <a:lnTo>
                  <a:pt x="4269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76" y="46926"/>
                </a:lnTo>
                <a:lnTo>
                  <a:pt x="4485" y="49758"/>
                </a:lnTo>
                <a:lnTo>
                  <a:pt x="7599" y="51995"/>
                </a:lnTo>
                <a:lnTo>
                  <a:pt x="11624" y="53327"/>
                </a:lnTo>
                <a:lnTo>
                  <a:pt x="16341" y="53657"/>
                </a:lnTo>
                <a:lnTo>
                  <a:pt x="17701" y="46673"/>
                </a:lnTo>
                <a:lnTo>
                  <a:pt x="14918" y="46673"/>
                </a:lnTo>
                <a:lnTo>
                  <a:pt x="12740" y="45910"/>
                </a:lnTo>
                <a:lnTo>
                  <a:pt x="9638" y="42912"/>
                </a:lnTo>
                <a:lnTo>
                  <a:pt x="8863" y="38354"/>
                </a:lnTo>
                <a:lnTo>
                  <a:pt x="9673" y="34430"/>
                </a:lnTo>
                <a:lnTo>
                  <a:pt x="12211" y="31496"/>
                </a:lnTo>
                <a:lnTo>
                  <a:pt x="14810" y="30074"/>
                </a:lnTo>
                <a:lnTo>
                  <a:pt x="18303" y="29235"/>
                </a:lnTo>
                <a:lnTo>
                  <a:pt x="22726" y="29033"/>
                </a:lnTo>
                <a:lnTo>
                  <a:pt x="30118" y="29033"/>
                </a:lnTo>
                <a:lnTo>
                  <a:pt x="30118" y="39383"/>
                </a:lnTo>
                <a:lnTo>
                  <a:pt x="25948" y="43675"/>
                </a:lnTo>
                <a:lnTo>
                  <a:pt x="26910" y="50493"/>
                </a:lnTo>
                <a:lnTo>
                  <a:pt x="31273" y="46443"/>
                </a:lnTo>
                <a:lnTo>
                  <a:pt x="31273" y="51332"/>
                </a:lnTo>
                <a:lnTo>
                  <a:pt x="33369" y="52909"/>
                </a:lnTo>
                <a:lnTo>
                  <a:pt x="35942" y="52959"/>
                </a:lnTo>
                <a:lnTo>
                  <a:pt x="38710" y="51332"/>
                </a:lnTo>
                <a:lnTo>
                  <a:pt x="38710" y="15354"/>
                </a:lnTo>
                <a:lnTo>
                  <a:pt x="38379" y="12701"/>
                </a:lnTo>
                <a:lnTo>
                  <a:pt x="37044" y="8129"/>
                </a:lnTo>
                <a:lnTo>
                  <a:pt x="34517" y="4687"/>
                </a:lnTo>
                <a:lnTo>
                  <a:pt x="31136" y="1979"/>
                </a:lnTo>
                <a:lnTo>
                  <a:pt x="26381" y="392"/>
                </a:lnTo>
                <a:lnTo>
                  <a:pt x="23501" y="0"/>
                </a:lnTo>
                <a:lnTo>
                  <a:pt x="20116" y="0"/>
                </a:lnTo>
                <a:lnTo>
                  <a:pt x="16513" y="176"/>
                </a:lnTo>
                <a:lnTo>
                  <a:pt x="12948" y="849"/>
                </a:lnTo>
                <a:lnTo>
                  <a:pt x="9806" y="1814"/>
                </a:lnTo>
                <a:lnTo>
                  <a:pt x="5825" y="3557"/>
                </a:lnTo>
                <a:lnTo>
                  <a:pt x="2487" y="6692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7519071" y="4481154"/>
            <a:ext cx="38695" cy="75879"/>
          </a:xfrm>
          <a:custGeom>
            <a:avLst/>
            <a:gdLst/>
            <a:ahLst/>
            <a:cxnLst/>
            <a:rect l="l" t="t" r="r" b="b"/>
            <a:pathLst>
              <a:path w="38695" h="75879">
                <a:moveTo>
                  <a:pt x="35351" y="28130"/>
                </a:moveTo>
                <a:lnTo>
                  <a:pt x="36464" y="26617"/>
                </a:lnTo>
                <a:lnTo>
                  <a:pt x="34949" y="23809"/>
                </a:lnTo>
                <a:lnTo>
                  <a:pt x="32151" y="23672"/>
                </a:lnTo>
                <a:lnTo>
                  <a:pt x="29404" y="23809"/>
                </a:lnTo>
                <a:lnTo>
                  <a:pt x="26437" y="25577"/>
                </a:lnTo>
                <a:lnTo>
                  <a:pt x="8643" y="45871"/>
                </a:lnTo>
                <a:lnTo>
                  <a:pt x="8643" y="1699"/>
                </a:lnTo>
                <a:lnTo>
                  <a:pt x="8434" y="939"/>
                </a:lnTo>
                <a:lnTo>
                  <a:pt x="5882" y="0"/>
                </a:lnTo>
                <a:lnTo>
                  <a:pt x="2760" y="0"/>
                </a:lnTo>
                <a:lnTo>
                  <a:pt x="0" y="1699"/>
                </a:lnTo>
                <a:lnTo>
                  <a:pt x="0" y="74192"/>
                </a:lnTo>
                <a:lnTo>
                  <a:pt x="168" y="74930"/>
                </a:lnTo>
                <a:lnTo>
                  <a:pt x="2760" y="75844"/>
                </a:lnTo>
                <a:lnTo>
                  <a:pt x="5882" y="75844"/>
                </a:lnTo>
                <a:lnTo>
                  <a:pt x="8643" y="74192"/>
                </a:lnTo>
                <a:lnTo>
                  <a:pt x="8643" y="47117"/>
                </a:lnTo>
                <a:lnTo>
                  <a:pt x="28548" y="74141"/>
                </a:lnTo>
                <a:lnTo>
                  <a:pt x="30279" y="75524"/>
                </a:lnTo>
                <a:lnTo>
                  <a:pt x="33206" y="75879"/>
                </a:lnTo>
                <a:lnTo>
                  <a:pt x="35805" y="75844"/>
                </a:lnTo>
                <a:lnTo>
                  <a:pt x="38695" y="74141"/>
                </a:lnTo>
                <a:lnTo>
                  <a:pt x="37435" y="71589"/>
                </a:lnTo>
                <a:lnTo>
                  <a:pt x="18276" y="45820"/>
                </a:lnTo>
                <a:lnTo>
                  <a:pt x="35351" y="28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7568027" y="4504075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62" y="16941"/>
                </a:moveTo>
                <a:lnTo>
                  <a:pt x="42177" y="14137"/>
                </a:lnTo>
                <a:lnTo>
                  <a:pt x="41396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68" y="1842"/>
                </a:lnTo>
                <a:lnTo>
                  <a:pt x="29470" y="622"/>
                </a:lnTo>
                <a:lnTo>
                  <a:pt x="26315" y="0"/>
                </a:lnTo>
                <a:lnTo>
                  <a:pt x="26356" y="6998"/>
                </a:lnTo>
                <a:lnTo>
                  <a:pt x="29505" y="8333"/>
                </a:lnTo>
                <a:lnTo>
                  <a:pt x="31636" y="11012"/>
                </a:lnTo>
                <a:lnTo>
                  <a:pt x="33760" y="13690"/>
                </a:lnTo>
                <a:lnTo>
                  <a:pt x="34776" y="17387"/>
                </a:lnTo>
                <a:lnTo>
                  <a:pt x="34668" y="22086"/>
                </a:lnTo>
                <a:lnTo>
                  <a:pt x="8945" y="22086"/>
                </a:lnTo>
                <a:lnTo>
                  <a:pt x="9025" y="20091"/>
                </a:lnTo>
                <a:lnTo>
                  <a:pt x="10443" y="3124"/>
                </a:lnTo>
                <a:lnTo>
                  <a:pt x="8064" y="4903"/>
                </a:lnTo>
                <a:lnTo>
                  <a:pt x="4132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1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59"/>
                </a:lnTo>
                <a:lnTo>
                  <a:pt x="1522" y="38685"/>
                </a:lnTo>
                <a:lnTo>
                  <a:pt x="2527" y="42011"/>
                </a:lnTo>
                <a:lnTo>
                  <a:pt x="4036" y="44780"/>
                </a:lnTo>
                <a:lnTo>
                  <a:pt x="6019" y="46991"/>
                </a:lnTo>
                <a:lnTo>
                  <a:pt x="10454" y="50864"/>
                </a:lnTo>
                <a:lnTo>
                  <a:pt x="13374" y="51983"/>
                </a:lnTo>
                <a:lnTo>
                  <a:pt x="16294" y="53099"/>
                </a:lnTo>
                <a:lnTo>
                  <a:pt x="19688" y="53657"/>
                </a:lnTo>
                <a:lnTo>
                  <a:pt x="23562" y="53657"/>
                </a:lnTo>
                <a:lnTo>
                  <a:pt x="27896" y="53492"/>
                </a:lnTo>
                <a:lnTo>
                  <a:pt x="31845" y="52807"/>
                </a:lnTo>
                <a:lnTo>
                  <a:pt x="35082" y="51983"/>
                </a:lnTo>
                <a:lnTo>
                  <a:pt x="37804" y="51106"/>
                </a:lnTo>
                <a:lnTo>
                  <a:pt x="41051" y="48834"/>
                </a:lnTo>
                <a:lnTo>
                  <a:pt x="41367" y="46165"/>
                </a:lnTo>
                <a:lnTo>
                  <a:pt x="40794" y="43016"/>
                </a:lnTo>
                <a:lnTo>
                  <a:pt x="38070" y="43271"/>
                </a:lnTo>
                <a:lnTo>
                  <a:pt x="34923" y="44554"/>
                </a:lnTo>
                <a:lnTo>
                  <a:pt x="32129" y="45443"/>
                </a:lnTo>
                <a:lnTo>
                  <a:pt x="28609" y="46191"/>
                </a:lnTo>
                <a:lnTo>
                  <a:pt x="24368" y="46393"/>
                </a:lnTo>
                <a:lnTo>
                  <a:pt x="21525" y="46393"/>
                </a:lnTo>
                <a:lnTo>
                  <a:pt x="17150" y="45137"/>
                </a:lnTo>
                <a:lnTo>
                  <a:pt x="13597" y="43117"/>
                </a:lnTo>
                <a:lnTo>
                  <a:pt x="11141" y="40006"/>
                </a:lnTo>
                <a:lnTo>
                  <a:pt x="9745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29" y="27752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41"/>
                </a:lnTo>
                <a:close/>
              </a:path>
              <a:path w="43355" h="53657">
                <a:moveTo>
                  <a:pt x="9025" y="20091"/>
                </a:moveTo>
                <a:lnTo>
                  <a:pt x="9940" y="16358"/>
                </a:lnTo>
                <a:lnTo>
                  <a:pt x="11400" y="12931"/>
                </a:lnTo>
                <a:lnTo>
                  <a:pt x="14928" y="9083"/>
                </a:lnTo>
                <a:lnTo>
                  <a:pt x="18154" y="7419"/>
                </a:lnTo>
                <a:lnTo>
                  <a:pt x="22176" y="6998"/>
                </a:lnTo>
                <a:lnTo>
                  <a:pt x="26356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35" y="622"/>
                </a:lnTo>
                <a:lnTo>
                  <a:pt x="13251" y="1868"/>
                </a:lnTo>
                <a:lnTo>
                  <a:pt x="10443" y="3124"/>
                </a:lnTo>
                <a:lnTo>
                  <a:pt x="902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7628158" y="4504075"/>
            <a:ext cx="40586" cy="52919"/>
          </a:xfrm>
          <a:custGeom>
            <a:avLst/>
            <a:gdLst/>
            <a:ahLst/>
            <a:cxnLst/>
            <a:rect l="l" t="t" r="r" b="b"/>
            <a:pathLst>
              <a:path w="40586" h="52919">
                <a:moveTo>
                  <a:pt x="5882" y="52919"/>
                </a:moveTo>
                <a:lnTo>
                  <a:pt x="8655" y="51271"/>
                </a:lnTo>
                <a:lnTo>
                  <a:pt x="8655" y="17146"/>
                </a:lnTo>
                <a:lnTo>
                  <a:pt x="11023" y="14072"/>
                </a:lnTo>
                <a:lnTo>
                  <a:pt x="13276" y="11746"/>
                </a:lnTo>
                <a:lnTo>
                  <a:pt x="17611" y="8561"/>
                </a:lnTo>
                <a:lnTo>
                  <a:pt x="21941" y="7758"/>
                </a:lnTo>
                <a:lnTo>
                  <a:pt x="25088" y="8088"/>
                </a:lnTo>
                <a:lnTo>
                  <a:pt x="27641" y="9385"/>
                </a:lnTo>
                <a:lnTo>
                  <a:pt x="30286" y="12787"/>
                </a:lnTo>
                <a:lnTo>
                  <a:pt x="31320" y="15951"/>
                </a:lnTo>
                <a:lnTo>
                  <a:pt x="31957" y="19889"/>
                </a:lnTo>
                <a:lnTo>
                  <a:pt x="31957" y="51271"/>
                </a:lnTo>
                <a:lnTo>
                  <a:pt x="32166" y="52005"/>
                </a:lnTo>
                <a:lnTo>
                  <a:pt x="34715" y="52919"/>
                </a:lnTo>
                <a:lnTo>
                  <a:pt x="37829" y="52919"/>
                </a:lnTo>
                <a:lnTo>
                  <a:pt x="40586" y="51271"/>
                </a:lnTo>
                <a:lnTo>
                  <a:pt x="40586" y="18021"/>
                </a:lnTo>
                <a:lnTo>
                  <a:pt x="40302" y="15036"/>
                </a:lnTo>
                <a:lnTo>
                  <a:pt x="39150" y="10083"/>
                </a:lnTo>
                <a:lnTo>
                  <a:pt x="36871" y="6069"/>
                </a:lnTo>
                <a:lnTo>
                  <a:pt x="33807" y="2757"/>
                </a:lnTo>
                <a:lnTo>
                  <a:pt x="29517" y="557"/>
                </a:lnTo>
                <a:lnTo>
                  <a:pt x="26870" y="0"/>
                </a:lnTo>
                <a:lnTo>
                  <a:pt x="21035" y="0"/>
                </a:lnTo>
                <a:lnTo>
                  <a:pt x="18374" y="723"/>
                </a:lnTo>
                <a:lnTo>
                  <a:pt x="15739" y="2145"/>
                </a:lnTo>
                <a:lnTo>
                  <a:pt x="13103" y="3567"/>
                </a:lnTo>
                <a:lnTo>
                  <a:pt x="10454" y="5828"/>
                </a:lnTo>
                <a:lnTo>
                  <a:pt x="7809" y="8902"/>
                </a:lnTo>
                <a:lnTo>
                  <a:pt x="7809" y="2437"/>
                </a:lnTo>
                <a:lnTo>
                  <a:pt x="5847" y="838"/>
                </a:lnTo>
                <a:lnTo>
                  <a:pt x="3129" y="749"/>
                </a:lnTo>
                <a:lnTo>
                  <a:pt x="0" y="2437"/>
                </a:lnTo>
                <a:lnTo>
                  <a:pt x="0" y="51271"/>
                </a:lnTo>
                <a:lnTo>
                  <a:pt x="184" y="52005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7709112" y="4480746"/>
            <a:ext cx="31896" cy="76252"/>
          </a:xfrm>
          <a:custGeom>
            <a:avLst/>
            <a:gdLst/>
            <a:ahLst/>
            <a:cxnLst/>
            <a:rect l="l" t="t" r="r" b="b"/>
            <a:pathLst>
              <a:path w="31896" h="76252">
                <a:moveTo>
                  <a:pt x="9856" y="8103"/>
                </a:moveTo>
                <a:lnTo>
                  <a:pt x="8643" y="12993"/>
                </a:lnTo>
                <a:lnTo>
                  <a:pt x="8326" y="15915"/>
                </a:lnTo>
                <a:lnTo>
                  <a:pt x="8326" y="24358"/>
                </a:lnTo>
                <a:lnTo>
                  <a:pt x="1681" y="24358"/>
                </a:lnTo>
                <a:lnTo>
                  <a:pt x="280" y="25516"/>
                </a:lnTo>
                <a:lnTo>
                  <a:pt x="0" y="28106"/>
                </a:lnTo>
                <a:lnTo>
                  <a:pt x="1681" y="31803"/>
                </a:lnTo>
                <a:lnTo>
                  <a:pt x="8326" y="31803"/>
                </a:lnTo>
                <a:lnTo>
                  <a:pt x="8326" y="74599"/>
                </a:lnTo>
                <a:lnTo>
                  <a:pt x="8545" y="75323"/>
                </a:lnTo>
                <a:lnTo>
                  <a:pt x="11141" y="76252"/>
                </a:lnTo>
                <a:lnTo>
                  <a:pt x="14220" y="76252"/>
                </a:lnTo>
                <a:lnTo>
                  <a:pt x="17024" y="74599"/>
                </a:lnTo>
                <a:lnTo>
                  <a:pt x="17024" y="31803"/>
                </a:lnTo>
                <a:lnTo>
                  <a:pt x="27557" y="31803"/>
                </a:lnTo>
                <a:lnTo>
                  <a:pt x="29113" y="30341"/>
                </a:lnTo>
                <a:lnTo>
                  <a:pt x="29274" y="27421"/>
                </a:lnTo>
                <a:lnTo>
                  <a:pt x="27557" y="24358"/>
                </a:lnTo>
                <a:lnTo>
                  <a:pt x="17024" y="24358"/>
                </a:lnTo>
                <a:lnTo>
                  <a:pt x="17150" y="15163"/>
                </a:lnTo>
                <a:lnTo>
                  <a:pt x="17625" y="12230"/>
                </a:lnTo>
                <a:lnTo>
                  <a:pt x="19897" y="8521"/>
                </a:lnTo>
                <a:lnTo>
                  <a:pt x="22802" y="7430"/>
                </a:lnTo>
                <a:lnTo>
                  <a:pt x="25866" y="7520"/>
                </a:lnTo>
                <a:lnTo>
                  <a:pt x="28964" y="8421"/>
                </a:lnTo>
                <a:lnTo>
                  <a:pt x="31564" y="8356"/>
                </a:lnTo>
                <a:lnTo>
                  <a:pt x="31896" y="5692"/>
                </a:lnTo>
                <a:lnTo>
                  <a:pt x="31809" y="3924"/>
                </a:lnTo>
                <a:lnTo>
                  <a:pt x="29749" y="1106"/>
                </a:lnTo>
                <a:lnTo>
                  <a:pt x="27078" y="342"/>
                </a:lnTo>
                <a:lnTo>
                  <a:pt x="23511" y="0"/>
                </a:lnTo>
                <a:lnTo>
                  <a:pt x="20923" y="0"/>
                </a:lnTo>
                <a:lnTo>
                  <a:pt x="18694" y="370"/>
                </a:lnTo>
                <a:lnTo>
                  <a:pt x="14881" y="1844"/>
                </a:lnTo>
                <a:lnTo>
                  <a:pt x="12048" y="4547"/>
                </a:lnTo>
                <a:lnTo>
                  <a:pt x="9856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7751354" y="4481150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5"/>
                </a:moveTo>
                <a:lnTo>
                  <a:pt x="8639" y="1703"/>
                </a:lnTo>
                <a:lnTo>
                  <a:pt x="8416" y="939"/>
                </a:lnTo>
                <a:lnTo>
                  <a:pt x="5867" y="0"/>
                </a:lnTo>
                <a:lnTo>
                  <a:pt x="2753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53" y="75844"/>
                </a:lnTo>
                <a:lnTo>
                  <a:pt x="5867" y="75844"/>
                </a:lnTo>
                <a:lnTo>
                  <a:pt x="8639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7777878" y="4484707"/>
            <a:ext cx="10685" cy="72287"/>
          </a:xfrm>
          <a:custGeom>
            <a:avLst/>
            <a:gdLst/>
            <a:ahLst/>
            <a:cxnLst/>
            <a:rect l="l" t="t" r="r" b="b"/>
            <a:pathLst>
              <a:path w="10685" h="72287">
                <a:moveTo>
                  <a:pt x="0" y="5424"/>
                </a:moveTo>
                <a:lnTo>
                  <a:pt x="378" y="8891"/>
                </a:lnTo>
                <a:lnTo>
                  <a:pt x="3272" y="10731"/>
                </a:lnTo>
                <a:lnTo>
                  <a:pt x="7352" y="10731"/>
                </a:lnTo>
                <a:lnTo>
                  <a:pt x="10307" y="8837"/>
                </a:lnTo>
                <a:lnTo>
                  <a:pt x="10685" y="5309"/>
                </a:lnTo>
                <a:lnTo>
                  <a:pt x="10317" y="1852"/>
                </a:lnTo>
                <a:lnTo>
                  <a:pt x="7412" y="0"/>
                </a:lnTo>
                <a:lnTo>
                  <a:pt x="3329" y="0"/>
                </a:lnTo>
                <a:lnTo>
                  <a:pt x="378" y="1893"/>
                </a:lnTo>
                <a:lnTo>
                  <a:pt x="0" y="5424"/>
                </a:lnTo>
                <a:close/>
              </a:path>
              <a:path w="10685" h="72287">
                <a:moveTo>
                  <a:pt x="1235" y="71372"/>
                </a:moveTo>
                <a:lnTo>
                  <a:pt x="3808" y="72287"/>
                </a:lnTo>
                <a:lnTo>
                  <a:pt x="6922" y="72287"/>
                </a:lnTo>
                <a:lnTo>
                  <a:pt x="9691" y="70638"/>
                </a:lnTo>
                <a:lnTo>
                  <a:pt x="9691" y="21804"/>
                </a:lnTo>
                <a:lnTo>
                  <a:pt x="9471" y="21106"/>
                </a:lnTo>
                <a:lnTo>
                  <a:pt x="6922" y="20156"/>
                </a:lnTo>
                <a:lnTo>
                  <a:pt x="3808" y="20156"/>
                </a:lnTo>
                <a:lnTo>
                  <a:pt x="1051" y="21804"/>
                </a:lnTo>
                <a:lnTo>
                  <a:pt x="1051" y="70638"/>
                </a:lnTo>
                <a:lnTo>
                  <a:pt x="1235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7801264" y="4504187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5" y="36234"/>
                </a:moveTo>
                <a:lnTo>
                  <a:pt x="9169" y="54648"/>
                </a:lnTo>
                <a:lnTo>
                  <a:pt x="11292" y="51563"/>
                </a:lnTo>
                <a:lnTo>
                  <a:pt x="10052" y="39635"/>
                </a:lnTo>
                <a:lnTo>
                  <a:pt x="9475" y="36234"/>
                </a:lnTo>
                <a:close/>
              </a:path>
              <a:path w="44629" h="54648">
                <a:moveTo>
                  <a:pt x="417" y="55727"/>
                </a:moveTo>
                <a:lnTo>
                  <a:pt x="0" y="59194"/>
                </a:lnTo>
                <a:lnTo>
                  <a:pt x="382" y="62812"/>
                </a:lnTo>
                <a:lnTo>
                  <a:pt x="1926" y="66041"/>
                </a:lnTo>
                <a:lnTo>
                  <a:pt x="4867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19" y="71996"/>
                </a:lnTo>
                <a:lnTo>
                  <a:pt x="17359" y="72327"/>
                </a:lnTo>
                <a:lnTo>
                  <a:pt x="25118" y="72327"/>
                </a:lnTo>
                <a:lnTo>
                  <a:pt x="28526" y="71880"/>
                </a:lnTo>
                <a:lnTo>
                  <a:pt x="31417" y="70991"/>
                </a:lnTo>
                <a:lnTo>
                  <a:pt x="34336" y="70102"/>
                </a:lnTo>
                <a:lnTo>
                  <a:pt x="38573" y="67359"/>
                </a:lnTo>
                <a:lnTo>
                  <a:pt x="41836" y="64047"/>
                </a:lnTo>
                <a:lnTo>
                  <a:pt x="43635" y="59993"/>
                </a:lnTo>
                <a:lnTo>
                  <a:pt x="44103" y="55612"/>
                </a:lnTo>
                <a:lnTo>
                  <a:pt x="43700" y="51598"/>
                </a:lnTo>
                <a:lnTo>
                  <a:pt x="42095" y="48386"/>
                </a:lnTo>
                <a:lnTo>
                  <a:pt x="39542" y="45924"/>
                </a:lnTo>
                <a:lnTo>
                  <a:pt x="36417" y="43981"/>
                </a:lnTo>
                <a:lnTo>
                  <a:pt x="32508" y="42774"/>
                </a:lnTo>
                <a:lnTo>
                  <a:pt x="28022" y="42378"/>
                </a:lnTo>
                <a:lnTo>
                  <a:pt x="15713" y="41835"/>
                </a:lnTo>
                <a:lnTo>
                  <a:pt x="13827" y="41756"/>
                </a:lnTo>
                <a:lnTo>
                  <a:pt x="10052" y="39635"/>
                </a:lnTo>
                <a:lnTo>
                  <a:pt x="11292" y="51563"/>
                </a:lnTo>
                <a:lnTo>
                  <a:pt x="14036" y="48985"/>
                </a:lnTo>
                <a:lnTo>
                  <a:pt x="26244" y="49428"/>
                </a:lnTo>
                <a:lnTo>
                  <a:pt x="29074" y="49493"/>
                </a:lnTo>
                <a:lnTo>
                  <a:pt x="31320" y="50101"/>
                </a:lnTo>
                <a:lnTo>
                  <a:pt x="34629" y="52387"/>
                </a:lnTo>
                <a:lnTo>
                  <a:pt x="35449" y="56109"/>
                </a:lnTo>
                <a:lnTo>
                  <a:pt x="35449" y="57340"/>
                </a:lnTo>
                <a:lnTo>
                  <a:pt x="34286" y="60742"/>
                </a:lnTo>
                <a:lnTo>
                  <a:pt x="31344" y="63486"/>
                </a:lnTo>
                <a:lnTo>
                  <a:pt x="28159" y="64706"/>
                </a:lnTo>
                <a:lnTo>
                  <a:pt x="24210" y="65479"/>
                </a:lnTo>
                <a:lnTo>
                  <a:pt x="17471" y="65479"/>
                </a:lnTo>
                <a:lnTo>
                  <a:pt x="14245" y="64883"/>
                </a:lnTo>
                <a:lnTo>
                  <a:pt x="11951" y="63676"/>
                </a:lnTo>
                <a:lnTo>
                  <a:pt x="8484" y="60666"/>
                </a:lnTo>
                <a:lnTo>
                  <a:pt x="8484" y="57567"/>
                </a:lnTo>
                <a:lnTo>
                  <a:pt x="9169" y="54648"/>
                </a:lnTo>
                <a:lnTo>
                  <a:pt x="9475" y="36234"/>
                </a:lnTo>
                <a:lnTo>
                  <a:pt x="10998" y="32879"/>
                </a:lnTo>
                <a:lnTo>
                  <a:pt x="13910" y="33681"/>
                </a:lnTo>
                <a:lnTo>
                  <a:pt x="17934" y="28105"/>
                </a:lnTo>
                <a:lnTo>
                  <a:pt x="13694" y="25336"/>
                </a:lnTo>
                <a:lnTo>
                  <a:pt x="11059" y="20954"/>
                </a:lnTo>
                <a:lnTo>
                  <a:pt x="11059" y="17730"/>
                </a:lnTo>
                <a:lnTo>
                  <a:pt x="11253" y="14911"/>
                </a:lnTo>
                <a:lnTo>
                  <a:pt x="9575" y="3200"/>
                </a:lnTo>
                <a:lnTo>
                  <a:pt x="6351" y="6234"/>
                </a:lnTo>
                <a:lnTo>
                  <a:pt x="4194" y="10299"/>
                </a:lnTo>
                <a:lnTo>
                  <a:pt x="2833" y="15011"/>
                </a:lnTo>
                <a:lnTo>
                  <a:pt x="2833" y="17791"/>
                </a:lnTo>
                <a:lnTo>
                  <a:pt x="3150" y="22212"/>
                </a:lnTo>
                <a:lnTo>
                  <a:pt x="4403" y="25591"/>
                </a:lnTo>
                <a:lnTo>
                  <a:pt x="6336" y="28421"/>
                </a:lnTo>
                <a:lnTo>
                  <a:pt x="3959" y="31370"/>
                </a:lnTo>
                <a:lnTo>
                  <a:pt x="2236" y="34837"/>
                </a:lnTo>
                <a:lnTo>
                  <a:pt x="1779" y="39001"/>
                </a:lnTo>
                <a:lnTo>
                  <a:pt x="2195" y="42076"/>
                </a:lnTo>
                <a:lnTo>
                  <a:pt x="3826" y="44830"/>
                </a:lnTo>
                <a:lnTo>
                  <a:pt x="6818" y="46875"/>
                </a:lnTo>
                <a:lnTo>
                  <a:pt x="3848" y="49618"/>
                </a:lnTo>
                <a:lnTo>
                  <a:pt x="1717" y="52527"/>
                </a:lnTo>
                <a:lnTo>
                  <a:pt x="417" y="55727"/>
                </a:lnTo>
                <a:close/>
              </a:path>
              <a:path w="44629" h="54648">
                <a:moveTo>
                  <a:pt x="14317" y="9079"/>
                </a:moveTo>
                <a:lnTo>
                  <a:pt x="17824" y="7113"/>
                </a:lnTo>
                <a:lnTo>
                  <a:pt x="20948" y="6832"/>
                </a:lnTo>
                <a:lnTo>
                  <a:pt x="24210" y="6832"/>
                </a:lnTo>
                <a:lnTo>
                  <a:pt x="26708" y="7760"/>
                </a:lnTo>
                <a:lnTo>
                  <a:pt x="30239" y="11494"/>
                </a:lnTo>
                <a:lnTo>
                  <a:pt x="31111" y="14083"/>
                </a:lnTo>
                <a:lnTo>
                  <a:pt x="31111" y="17412"/>
                </a:lnTo>
                <a:lnTo>
                  <a:pt x="30902" y="20181"/>
                </a:lnTo>
                <a:lnTo>
                  <a:pt x="30106" y="22783"/>
                </a:lnTo>
                <a:lnTo>
                  <a:pt x="27853" y="25919"/>
                </a:lnTo>
                <a:lnTo>
                  <a:pt x="24296" y="27812"/>
                </a:lnTo>
                <a:lnTo>
                  <a:pt x="21121" y="28105"/>
                </a:lnTo>
                <a:lnTo>
                  <a:pt x="17934" y="28105"/>
                </a:lnTo>
                <a:lnTo>
                  <a:pt x="13910" y="33681"/>
                </a:lnTo>
                <a:lnTo>
                  <a:pt x="17369" y="34735"/>
                </a:lnTo>
                <a:lnTo>
                  <a:pt x="21121" y="35002"/>
                </a:lnTo>
                <a:lnTo>
                  <a:pt x="23829" y="35002"/>
                </a:lnTo>
                <a:lnTo>
                  <a:pt x="28552" y="33793"/>
                </a:lnTo>
                <a:lnTo>
                  <a:pt x="32716" y="31863"/>
                </a:lnTo>
                <a:lnTo>
                  <a:pt x="35963" y="28854"/>
                </a:lnTo>
                <a:lnTo>
                  <a:pt x="38073" y="24853"/>
                </a:lnTo>
                <a:lnTo>
                  <a:pt x="39383" y="20181"/>
                </a:lnTo>
                <a:lnTo>
                  <a:pt x="39383" y="17362"/>
                </a:lnTo>
                <a:lnTo>
                  <a:pt x="39138" y="14022"/>
                </a:lnTo>
                <a:lnTo>
                  <a:pt x="38157" y="10872"/>
                </a:lnTo>
                <a:lnTo>
                  <a:pt x="36087" y="8139"/>
                </a:lnTo>
                <a:lnTo>
                  <a:pt x="42839" y="8139"/>
                </a:lnTo>
                <a:lnTo>
                  <a:pt x="44124" y="7289"/>
                </a:lnTo>
                <a:lnTo>
                  <a:pt x="44629" y="4546"/>
                </a:lnTo>
                <a:lnTo>
                  <a:pt x="42839" y="914"/>
                </a:lnTo>
                <a:lnTo>
                  <a:pt x="28599" y="914"/>
                </a:lnTo>
                <a:lnTo>
                  <a:pt x="27518" y="633"/>
                </a:lnTo>
                <a:lnTo>
                  <a:pt x="23878" y="74"/>
                </a:lnTo>
                <a:lnTo>
                  <a:pt x="18460" y="0"/>
                </a:lnTo>
                <a:lnTo>
                  <a:pt x="13755" y="1220"/>
                </a:lnTo>
                <a:lnTo>
                  <a:pt x="9575" y="3200"/>
                </a:lnTo>
                <a:lnTo>
                  <a:pt x="11253" y="14911"/>
                </a:lnTo>
                <a:lnTo>
                  <a:pt x="12049" y="12268"/>
                </a:lnTo>
                <a:lnTo>
                  <a:pt x="14317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7860437" y="4481150"/>
            <a:ext cx="40586" cy="75844"/>
          </a:xfrm>
          <a:custGeom>
            <a:avLst/>
            <a:gdLst/>
            <a:ahLst/>
            <a:cxnLst/>
            <a:rect l="l" t="t" r="r" b="b"/>
            <a:pathLst>
              <a:path w="40586" h="75844">
                <a:moveTo>
                  <a:pt x="31946" y="45608"/>
                </a:moveTo>
                <a:lnTo>
                  <a:pt x="31946" y="74195"/>
                </a:lnTo>
                <a:lnTo>
                  <a:pt x="32166" y="74930"/>
                </a:lnTo>
                <a:lnTo>
                  <a:pt x="34715" y="75844"/>
                </a:lnTo>
                <a:lnTo>
                  <a:pt x="37829" y="75844"/>
                </a:lnTo>
                <a:lnTo>
                  <a:pt x="40586" y="74195"/>
                </a:lnTo>
                <a:lnTo>
                  <a:pt x="40586" y="40957"/>
                </a:lnTo>
                <a:lnTo>
                  <a:pt x="40302" y="37961"/>
                </a:lnTo>
                <a:lnTo>
                  <a:pt x="39154" y="33008"/>
                </a:lnTo>
                <a:lnTo>
                  <a:pt x="36875" y="28994"/>
                </a:lnTo>
                <a:lnTo>
                  <a:pt x="33807" y="25681"/>
                </a:lnTo>
                <a:lnTo>
                  <a:pt x="29517" y="23482"/>
                </a:lnTo>
                <a:lnTo>
                  <a:pt x="26870" y="22924"/>
                </a:lnTo>
                <a:lnTo>
                  <a:pt x="21172" y="22924"/>
                </a:lnTo>
                <a:lnTo>
                  <a:pt x="16135" y="24904"/>
                </a:lnTo>
                <a:lnTo>
                  <a:pt x="11120" y="28246"/>
                </a:lnTo>
                <a:lnTo>
                  <a:pt x="8643" y="30963"/>
                </a:lnTo>
                <a:lnTo>
                  <a:pt x="8643" y="1703"/>
                </a:lnTo>
                <a:lnTo>
                  <a:pt x="8435" y="939"/>
                </a:lnTo>
                <a:lnTo>
                  <a:pt x="5882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5"/>
                </a:lnTo>
                <a:lnTo>
                  <a:pt x="187" y="74930"/>
                </a:lnTo>
                <a:lnTo>
                  <a:pt x="2760" y="75844"/>
                </a:lnTo>
                <a:lnTo>
                  <a:pt x="5882" y="75844"/>
                </a:lnTo>
                <a:lnTo>
                  <a:pt x="8643" y="74195"/>
                </a:lnTo>
                <a:lnTo>
                  <a:pt x="8643" y="40071"/>
                </a:lnTo>
                <a:lnTo>
                  <a:pt x="11023" y="36997"/>
                </a:lnTo>
                <a:lnTo>
                  <a:pt x="13276" y="34671"/>
                </a:lnTo>
                <a:lnTo>
                  <a:pt x="17618" y="31485"/>
                </a:lnTo>
                <a:lnTo>
                  <a:pt x="21941" y="30683"/>
                </a:lnTo>
                <a:lnTo>
                  <a:pt x="25096" y="31013"/>
                </a:lnTo>
                <a:lnTo>
                  <a:pt x="27641" y="32310"/>
                </a:lnTo>
                <a:lnTo>
                  <a:pt x="30290" y="35712"/>
                </a:lnTo>
                <a:lnTo>
                  <a:pt x="31320" y="38875"/>
                </a:lnTo>
                <a:lnTo>
                  <a:pt x="31946" y="42814"/>
                </a:lnTo>
                <a:lnTo>
                  <a:pt x="31946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7913598" y="4491791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7" y="1699"/>
                </a:moveTo>
                <a:lnTo>
                  <a:pt x="16758" y="990"/>
                </a:lnTo>
                <a:lnTo>
                  <a:pt x="14210" y="0"/>
                </a:lnTo>
                <a:lnTo>
                  <a:pt x="11095" y="0"/>
                </a:lnTo>
                <a:lnTo>
                  <a:pt x="8338" y="1699"/>
                </a:lnTo>
                <a:lnTo>
                  <a:pt x="8338" y="13309"/>
                </a:lnTo>
                <a:lnTo>
                  <a:pt x="1793" y="13309"/>
                </a:lnTo>
                <a:lnTo>
                  <a:pt x="346" y="14465"/>
                </a:lnTo>
                <a:lnTo>
                  <a:pt x="0" y="17053"/>
                </a:lnTo>
                <a:lnTo>
                  <a:pt x="1732" y="20750"/>
                </a:lnTo>
                <a:lnTo>
                  <a:pt x="8338" y="20750"/>
                </a:lnTo>
                <a:lnTo>
                  <a:pt x="8338" y="52106"/>
                </a:lnTo>
                <a:lnTo>
                  <a:pt x="9086" y="56639"/>
                </a:lnTo>
                <a:lnTo>
                  <a:pt x="10411" y="60436"/>
                </a:lnTo>
                <a:lnTo>
                  <a:pt x="12650" y="63154"/>
                </a:lnTo>
                <a:lnTo>
                  <a:pt x="15815" y="64832"/>
                </a:lnTo>
                <a:lnTo>
                  <a:pt x="19663" y="65836"/>
                </a:lnTo>
                <a:lnTo>
                  <a:pt x="24505" y="65671"/>
                </a:lnTo>
                <a:lnTo>
                  <a:pt x="27496" y="65098"/>
                </a:lnTo>
                <a:lnTo>
                  <a:pt x="30449" y="63093"/>
                </a:lnTo>
                <a:lnTo>
                  <a:pt x="30791" y="59979"/>
                </a:lnTo>
                <a:lnTo>
                  <a:pt x="30791" y="59320"/>
                </a:lnTo>
                <a:lnTo>
                  <a:pt x="29001" y="56743"/>
                </a:lnTo>
                <a:lnTo>
                  <a:pt x="26356" y="57769"/>
                </a:lnTo>
                <a:lnTo>
                  <a:pt x="23573" y="58176"/>
                </a:lnTo>
                <a:lnTo>
                  <a:pt x="19368" y="57326"/>
                </a:lnTo>
                <a:lnTo>
                  <a:pt x="17445" y="53896"/>
                </a:lnTo>
                <a:lnTo>
                  <a:pt x="16967" y="51343"/>
                </a:lnTo>
                <a:lnTo>
                  <a:pt x="16967" y="20750"/>
                </a:lnTo>
                <a:lnTo>
                  <a:pt x="29066" y="20750"/>
                </a:lnTo>
                <a:lnTo>
                  <a:pt x="30632" y="19303"/>
                </a:lnTo>
                <a:lnTo>
                  <a:pt x="30791" y="16369"/>
                </a:lnTo>
                <a:lnTo>
                  <a:pt x="29066" y="13309"/>
                </a:lnTo>
                <a:lnTo>
                  <a:pt x="16967" y="13309"/>
                </a:lnTo>
                <a:lnTo>
                  <a:pt x="1696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7983500" y="4504075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5" y="46061"/>
                </a:moveTo>
                <a:lnTo>
                  <a:pt x="17701" y="46673"/>
                </a:lnTo>
                <a:lnTo>
                  <a:pt x="16336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2" y="50493"/>
                </a:lnTo>
                <a:lnTo>
                  <a:pt x="25948" y="43675"/>
                </a:lnTo>
                <a:lnTo>
                  <a:pt x="22075" y="46061"/>
                </a:lnTo>
                <a:close/>
              </a:path>
              <a:path w="26902" h="53657">
                <a:moveTo>
                  <a:pt x="3296" y="12103"/>
                </a:moveTo>
                <a:lnTo>
                  <a:pt x="5932" y="11530"/>
                </a:lnTo>
                <a:lnTo>
                  <a:pt x="9132" y="9791"/>
                </a:lnTo>
                <a:lnTo>
                  <a:pt x="11901" y="8586"/>
                </a:lnTo>
                <a:lnTo>
                  <a:pt x="15285" y="7531"/>
                </a:lnTo>
                <a:lnTo>
                  <a:pt x="19314" y="7264"/>
                </a:lnTo>
                <a:lnTo>
                  <a:pt x="22981" y="7517"/>
                </a:lnTo>
                <a:lnTo>
                  <a:pt x="26816" y="9208"/>
                </a:lnTo>
                <a:lnTo>
                  <a:pt x="29149" y="12344"/>
                </a:lnTo>
                <a:lnTo>
                  <a:pt x="29904" y="15228"/>
                </a:lnTo>
                <a:lnTo>
                  <a:pt x="30114" y="18770"/>
                </a:lnTo>
                <a:lnTo>
                  <a:pt x="30114" y="22567"/>
                </a:lnTo>
                <a:lnTo>
                  <a:pt x="19954" y="22567"/>
                </a:lnTo>
                <a:lnTo>
                  <a:pt x="16642" y="22910"/>
                </a:lnTo>
                <a:lnTo>
                  <a:pt x="13715" y="23572"/>
                </a:lnTo>
                <a:lnTo>
                  <a:pt x="10784" y="24245"/>
                </a:lnTo>
                <a:lnTo>
                  <a:pt x="8308" y="25246"/>
                </a:lnTo>
                <a:lnTo>
                  <a:pt x="4262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0" y="49758"/>
                </a:lnTo>
                <a:lnTo>
                  <a:pt x="7599" y="51995"/>
                </a:lnTo>
                <a:lnTo>
                  <a:pt x="11606" y="53327"/>
                </a:lnTo>
                <a:lnTo>
                  <a:pt x="16336" y="53657"/>
                </a:lnTo>
                <a:lnTo>
                  <a:pt x="17701" y="46673"/>
                </a:lnTo>
                <a:lnTo>
                  <a:pt x="14903" y="46673"/>
                </a:lnTo>
                <a:lnTo>
                  <a:pt x="12733" y="45910"/>
                </a:lnTo>
                <a:lnTo>
                  <a:pt x="9622" y="42912"/>
                </a:lnTo>
                <a:lnTo>
                  <a:pt x="8848" y="38354"/>
                </a:lnTo>
                <a:lnTo>
                  <a:pt x="9658" y="34430"/>
                </a:lnTo>
                <a:lnTo>
                  <a:pt x="12197" y="31496"/>
                </a:lnTo>
                <a:lnTo>
                  <a:pt x="14795" y="30074"/>
                </a:lnTo>
                <a:lnTo>
                  <a:pt x="18287" y="29235"/>
                </a:lnTo>
                <a:lnTo>
                  <a:pt x="22722" y="29033"/>
                </a:lnTo>
                <a:lnTo>
                  <a:pt x="30114" y="29033"/>
                </a:lnTo>
                <a:lnTo>
                  <a:pt x="30114" y="39383"/>
                </a:lnTo>
                <a:lnTo>
                  <a:pt x="25948" y="43675"/>
                </a:lnTo>
                <a:lnTo>
                  <a:pt x="26902" y="50493"/>
                </a:lnTo>
                <a:lnTo>
                  <a:pt x="31269" y="46443"/>
                </a:lnTo>
                <a:lnTo>
                  <a:pt x="31269" y="51332"/>
                </a:lnTo>
                <a:lnTo>
                  <a:pt x="33354" y="52909"/>
                </a:lnTo>
                <a:lnTo>
                  <a:pt x="35928" y="52959"/>
                </a:lnTo>
                <a:lnTo>
                  <a:pt x="38695" y="51332"/>
                </a:lnTo>
                <a:lnTo>
                  <a:pt x="38695" y="15354"/>
                </a:lnTo>
                <a:lnTo>
                  <a:pt x="38365" y="12701"/>
                </a:lnTo>
                <a:lnTo>
                  <a:pt x="37029" y="8129"/>
                </a:lnTo>
                <a:lnTo>
                  <a:pt x="34502" y="4687"/>
                </a:lnTo>
                <a:lnTo>
                  <a:pt x="31121" y="1979"/>
                </a:lnTo>
                <a:lnTo>
                  <a:pt x="26366" y="392"/>
                </a:lnTo>
                <a:lnTo>
                  <a:pt x="23497" y="0"/>
                </a:lnTo>
                <a:lnTo>
                  <a:pt x="20112" y="0"/>
                </a:lnTo>
                <a:lnTo>
                  <a:pt x="16498" y="176"/>
                </a:lnTo>
                <a:lnTo>
                  <a:pt x="12931" y="849"/>
                </a:lnTo>
                <a:lnTo>
                  <a:pt x="9791" y="1814"/>
                </a:lnTo>
                <a:lnTo>
                  <a:pt x="5820" y="3557"/>
                </a:lnTo>
                <a:lnTo>
                  <a:pt x="2487" y="6692"/>
                </a:lnTo>
                <a:lnTo>
                  <a:pt x="2289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8037468" y="4504075"/>
            <a:ext cx="33354" cy="53657"/>
          </a:xfrm>
          <a:custGeom>
            <a:avLst/>
            <a:gdLst/>
            <a:ahLst/>
            <a:cxnLst/>
            <a:rect l="l" t="t" r="r" b="b"/>
            <a:pathLst>
              <a:path w="33354" h="53657">
                <a:moveTo>
                  <a:pt x="6008" y="52224"/>
                </a:moveTo>
                <a:lnTo>
                  <a:pt x="8567" y="52984"/>
                </a:lnTo>
                <a:lnTo>
                  <a:pt x="11610" y="53531"/>
                </a:lnTo>
                <a:lnTo>
                  <a:pt x="17600" y="53657"/>
                </a:lnTo>
                <a:lnTo>
                  <a:pt x="20087" y="53315"/>
                </a:lnTo>
                <a:lnTo>
                  <a:pt x="24627" y="51944"/>
                </a:lnTo>
                <a:lnTo>
                  <a:pt x="28230" y="49593"/>
                </a:lnTo>
                <a:lnTo>
                  <a:pt x="31136" y="46609"/>
                </a:lnTo>
                <a:lnTo>
                  <a:pt x="32914" y="42699"/>
                </a:lnTo>
                <a:lnTo>
                  <a:pt x="33354" y="37986"/>
                </a:lnTo>
                <a:lnTo>
                  <a:pt x="33354" y="35877"/>
                </a:lnTo>
                <a:lnTo>
                  <a:pt x="32339" y="32551"/>
                </a:lnTo>
                <a:lnTo>
                  <a:pt x="30754" y="29743"/>
                </a:lnTo>
                <a:lnTo>
                  <a:pt x="27237" y="26633"/>
                </a:lnTo>
                <a:lnTo>
                  <a:pt x="24347" y="25120"/>
                </a:lnTo>
                <a:lnTo>
                  <a:pt x="21388" y="23825"/>
                </a:lnTo>
                <a:lnTo>
                  <a:pt x="18450" y="22608"/>
                </a:lnTo>
                <a:lnTo>
                  <a:pt x="15595" y="21452"/>
                </a:lnTo>
                <a:lnTo>
                  <a:pt x="12089" y="19343"/>
                </a:lnTo>
                <a:lnTo>
                  <a:pt x="9770" y="16588"/>
                </a:lnTo>
                <a:lnTo>
                  <a:pt x="9424" y="13996"/>
                </a:lnTo>
                <a:lnTo>
                  <a:pt x="9979" y="11178"/>
                </a:lnTo>
                <a:lnTo>
                  <a:pt x="12308" y="8294"/>
                </a:lnTo>
                <a:lnTo>
                  <a:pt x="15468" y="7113"/>
                </a:lnTo>
                <a:lnTo>
                  <a:pt x="18227" y="6948"/>
                </a:lnTo>
                <a:lnTo>
                  <a:pt x="21329" y="7138"/>
                </a:lnTo>
                <a:lnTo>
                  <a:pt x="24969" y="8370"/>
                </a:lnTo>
                <a:lnTo>
                  <a:pt x="27630" y="9691"/>
                </a:lnTo>
                <a:lnTo>
                  <a:pt x="30607" y="9867"/>
                </a:lnTo>
                <a:lnTo>
                  <a:pt x="30952" y="7164"/>
                </a:lnTo>
                <a:lnTo>
                  <a:pt x="30653" y="4420"/>
                </a:lnTo>
                <a:lnTo>
                  <a:pt x="28094" y="2199"/>
                </a:lnTo>
                <a:lnTo>
                  <a:pt x="25495" y="1144"/>
                </a:lnTo>
                <a:lnTo>
                  <a:pt x="22100" y="320"/>
                </a:lnTo>
                <a:lnTo>
                  <a:pt x="18323" y="0"/>
                </a:lnTo>
                <a:lnTo>
                  <a:pt x="15468" y="0"/>
                </a:lnTo>
                <a:lnTo>
                  <a:pt x="12956" y="396"/>
                </a:lnTo>
                <a:lnTo>
                  <a:pt x="8669" y="1983"/>
                </a:lnTo>
                <a:lnTo>
                  <a:pt x="5453" y="4370"/>
                </a:lnTo>
                <a:lnTo>
                  <a:pt x="2941" y="7228"/>
                </a:lnTo>
                <a:lnTo>
                  <a:pt x="1508" y="10731"/>
                </a:lnTo>
                <a:lnTo>
                  <a:pt x="1151" y="14479"/>
                </a:lnTo>
                <a:lnTo>
                  <a:pt x="1483" y="18517"/>
                </a:lnTo>
                <a:lnTo>
                  <a:pt x="2854" y="21629"/>
                </a:lnTo>
                <a:lnTo>
                  <a:pt x="5996" y="25210"/>
                </a:lnTo>
                <a:lnTo>
                  <a:pt x="8669" y="26939"/>
                </a:lnTo>
                <a:lnTo>
                  <a:pt x="11534" y="28411"/>
                </a:lnTo>
                <a:lnTo>
                  <a:pt x="14500" y="29641"/>
                </a:lnTo>
                <a:lnTo>
                  <a:pt x="17334" y="30797"/>
                </a:lnTo>
                <a:lnTo>
                  <a:pt x="19983" y="31992"/>
                </a:lnTo>
                <a:lnTo>
                  <a:pt x="23119" y="34278"/>
                </a:lnTo>
                <a:lnTo>
                  <a:pt x="24822" y="37313"/>
                </a:lnTo>
                <a:lnTo>
                  <a:pt x="24588" y="41187"/>
                </a:lnTo>
                <a:lnTo>
                  <a:pt x="22971" y="43942"/>
                </a:lnTo>
                <a:lnTo>
                  <a:pt x="20199" y="45684"/>
                </a:lnTo>
                <a:lnTo>
                  <a:pt x="16498" y="46497"/>
                </a:lnTo>
                <a:lnTo>
                  <a:pt x="13082" y="46497"/>
                </a:lnTo>
                <a:lnTo>
                  <a:pt x="9842" y="45759"/>
                </a:lnTo>
                <a:lnTo>
                  <a:pt x="5943" y="44157"/>
                </a:lnTo>
                <a:lnTo>
                  <a:pt x="3164" y="42558"/>
                </a:lnTo>
                <a:lnTo>
                  <a:pt x="259" y="42941"/>
                </a:lnTo>
                <a:lnTo>
                  <a:pt x="0" y="45529"/>
                </a:lnTo>
                <a:lnTo>
                  <a:pt x="259" y="48186"/>
                </a:lnTo>
                <a:lnTo>
                  <a:pt x="2941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8109540" y="4504856"/>
            <a:ext cx="71178" cy="52081"/>
          </a:xfrm>
          <a:custGeom>
            <a:avLst/>
            <a:gdLst/>
            <a:ahLst/>
            <a:cxnLst/>
            <a:rect l="l" t="t" r="r" b="b"/>
            <a:pathLst>
              <a:path w="71178" h="52081">
                <a:moveTo>
                  <a:pt x="463" y="3834"/>
                </a:moveTo>
                <a:lnTo>
                  <a:pt x="14240" y="50227"/>
                </a:lnTo>
                <a:lnTo>
                  <a:pt x="14719" y="51141"/>
                </a:lnTo>
                <a:lnTo>
                  <a:pt x="17354" y="52069"/>
                </a:lnTo>
                <a:lnTo>
                  <a:pt x="23378" y="52045"/>
                </a:lnTo>
                <a:lnTo>
                  <a:pt x="25937" y="50227"/>
                </a:lnTo>
                <a:lnTo>
                  <a:pt x="35092" y="14796"/>
                </a:lnTo>
                <a:lnTo>
                  <a:pt x="35300" y="14796"/>
                </a:lnTo>
                <a:lnTo>
                  <a:pt x="45208" y="50227"/>
                </a:lnTo>
                <a:lnTo>
                  <a:pt x="45673" y="51141"/>
                </a:lnTo>
                <a:lnTo>
                  <a:pt x="48404" y="52069"/>
                </a:lnTo>
                <a:lnTo>
                  <a:pt x="53736" y="52081"/>
                </a:lnTo>
                <a:lnTo>
                  <a:pt x="56824" y="50227"/>
                </a:lnTo>
                <a:lnTo>
                  <a:pt x="70699" y="3834"/>
                </a:lnTo>
                <a:lnTo>
                  <a:pt x="71178" y="1548"/>
                </a:lnTo>
                <a:lnTo>
                  <a:pt x="68654" y="0"/>
                </a:lnTo>
                <a:lnTo>
                  <a:pt x="65490" y="0"/>
                </a:lnTo>
                <a:lnTo>
                  <a:pt x="62473" y="1713"/>
                </a:lnTo>
                <a:lnTo>
                  <a:pt x="51273" y="41987"/>
                </a:lnTo>
                <a:lnTo>
                  <a:pt x="51112" y="41987"/>
                </a:lnTo>
                <a:lnTo>
                  <a:pt x="39847" y="1612"/>
                </a:lnTo>
                <a:lnTo>
                  <a:pt x="39690" y="1065"/>
                </a:lnTo>
                <a:lnTo>
                  <a:pt x="37043" y="0"/>
                </a:lnTo>
                <a:lnTo>
                  <a:pt x="33929" y="0"/>
                </a:lnTo>
                <a:lnTo>
                  <a:pt x="31060" y="1713"/>
                </a:lnTo>
                <a:lnTo>
                  <a:pt x="20641" y="41987"/>
                </a:lnTo>
                <a:lnTo>
                  <a:pt x="20419" y="41987"/>
                </a:lnTo>
                <a:lnTo>
                  <a:pt x="9071" y="1713"/>
                </a:lnTo>
                <a:lnTo>
                  <a:pt x="8689" y="863"/>
                </a:lnTo>
                <a:lnTo>
                  <a:pt x="6065" y="0"/>
                </a:lnTo>
                <a:lnTo>
                  <a:pt x="2818" y="0"/>
                </a:lnTo>
                <a:lnTo>
                  <a:pt x="0" y="1231"/>
                </a:lnTo>
                <a:lnTo>
                  <a:pt x="463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8192537" y="4504075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89" y="14137"/>
                </a:lnTo>
                <a:lnTo>
                  <a:pt x="41400" y="11329"/>
                </a:lnTo>
                <a:lnTo>
                  <a:pt x="38498" y="6807"/>
                </a:lnTo>
                <a:lnTo>
                  <a:pt x="34676" y="3074"/>
                </a:lnTo>
                <a:lnTo>
                  <a:pt x="32076" y="1842"/>
                </a:lnTo>
                <a:lnTo>
                  <a:pt x="29476" y="622"/>
                </a:lnTo>
                <a:lnTo>
                  <a:pt x="26327" y="0"/>
                </a:lnTo>
                <a:lnTo>
                  <a:pt x="26362" y="6998"/>
                </a:lnTo>
                <a:lnTo>
                  <a:pt x="29517" y="8333"/>
                </a:lnTo>
                <a:lnTo>
                  <a:pt x="31644" y="11012"/>
                </a:lnTo>
                <a:lnTo>
                  <a:pt x="33768" y="13690"/>
                </a:lnTo>
                <a:lnTo>
                  <a:pt x="34772" y="17387"/>
                </a:lnTo>
                <a:lnTo>
                  <a:pt x="34676" y="22086"/>
                </a:lnTo>
                <a:lnTo>
                  <a:pt x="8957" y="22086"/>
                </a:lnTo>
                <a:lnTo>
                  <a:pt x="9018" y="20091"/>
                </a:lnTo>
                <a:lnTo>
                  <a:pt x="10454" y="3124"/>
                </a:lnTo>
                <a:lnTo>
                  <a:pt x="8074" y="4903"/>
                </a:lnTo>
                <a:lnTo>
                  <a:pt x="4130" y="9575"/>
                </a:lnTo>
                <a:lnTo>
                  <a:pt x="2621" y="12409"/>
                </a:lnTo>
                <a:lnTo>
                  <a:pt x="1581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59"/>
                </a:lnTo>
                <a:lnTo>
                  <a:pt x="1516" y="38685"/>
                </a:lnTo>
                <a:lnTo>
                  <a:pt x="2534" y="42011"/>
                </a:lnTo>
                <a:lnTo>
                  <a:pt x="4028" y="44780"/>
                </a:lnTo>
                <a:lnTo>
                  <a:pt x="6027" y="46991"/>
                </a:lnTo>
                <a:lnTo>
                  <a:pt x="10466" y="50864"/>
                </a:lnTo>
                <a:lnTo>
                  <a:pt x="13381" y="51983"/>
                </a:lnTo>
                <a:lnTo>
                  <a:pt x="16301" y="53099"/>
                </a:lnTo>
                <a:lnTo>
                  <a:pt x="19681" y="53657"/>
                </a:lnTo>
                <a:lnTo>
                  <a:pt x="23569" y="53657"/>
                </a:lnTo>
                <a:lnTo>
                  <a:pt x="27906" y="53492"/>
                </a:lnTo>
                <a:lnTo>
                  <a:pt x="31852" y="52807"/>
                </a:lnTo>
                <a:lnTo>
                  <a:pt x="35092" y="51983"/>
                </a:lnTo>
                <a:lnTo>
                  <a:pt x="37811" y="51106"/>
                </a:lnTo>
                <a:lnTo>
                  <a:pt x="41061" y="48834"/>
                </a:lnTo>
                <a:lnTo>
                  <a:pt x="41379" y="46165"/>
                </a:lnTo>
                <a:lnTo>
                  <a:pt x="40802" y="43016"/>
                </a:lnTo>
                <a:lnTo>
                  <a:pt x="38080" y="43271"/>
                </a:lnTo>
                <a:lnTo>
                  <a:pt x="34931" y="44554"/>
                </a:lnTo>
                <a:lnTo>
                  <a:pt x="32123" y="45443"/>
                </a:lnTo>
                <a:lnTo>
                  <a:pt x="28620" y="46191"/>
                </a:lnTo>
                <a:lnTo>
                  <a:pt x="24376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601" y="43117"/>
                </a:lnTo>
                <a:lnTo>
                  <a:pt x="11153" y="40006"/>
                </a:lnTo>
                <a:lnTo>
                  <a:pt x="9742" y="35981"/>
                </a:lnTo>
                <a:lnTo>
                  <a:pt x="8957" y="31356"/>
                </a:lnTo>
                <a:lnTo>
                  <a:pt x="8957" y="28652"/>
                </a:lnTo>
                <a:lnTo>
                  <a:pt x="40003" y="28652"/>
                </a:lnTo>
                <a:lnTo>
                  <a:pt x="42336" y="27752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7">
                <a:moveTo>
                  <a:pt x="9018" y="20091"/>
                </a:moveTo>
                <a:lnTo>
                  <a:pt x="9950" y="16358"/>
                </a:lnTo>
                <a:lnTo>
                  <a:pt x="11408" y="12931"/>
                </a:lnTo>
                <a:lnTo>
                  <a:pt x="14926" y="9083"/>
                </a:lnTo>
                <a:lnTo>
                  <a:pt x="18152" y="7419"/>
                </a:lnTo>
                <a:lnTo>
                  <a:pt x="22169" y="6998"/>
                </a:lnTo>
                <a:lnTo>
                  <a:pt x="26362" y="6998"/>
                </a:lnTo>
                <a:lnTo>
                  <a:pt x="26327" y="0"/>
                </a:lnTo>
                <a:lnTo>
                  <a:pt x="19166" y="0"/>
                </a:lnTo>
                <a:lnTo>
                  <a:pt x="16045" y="622"/>
                </a:lnTo>
                <a:lnTo>
                  <a:pt x="13248" y="1868"/>
                </a:lnTo>
                <a:lnTo>
                  <a:pt x="10454" y="3124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8253295" y="4481150"/>
            <a:ext cx="8643" cy="75844"/>
          </a:xfrm>
          <a:custGeom>
            <a:avLst/>
            <a:gdLst/>
            <a:ahLst/>
            <a:cxnLst/>
            <a:rect l="l" t="t" r="r" b="b"/>
            <a:pathLst>
              <a:path w="8643" h="75844">
                <a:moveTo>
                  <a:pt x="8643" y="74195"/>
                </a:moveTo>
                <a:lnTo>
                  <a:pt x="8643" y="1703"/>
                </a:lnTo>
                <a:lnTo>
                  <a:pt x="8420" y="939"/>
                </a:lnTo>
                <a:lnTo>
                  <a:pt x="5871" y="0"/>
                </a:lnTo>
                <a:lnTo>
                  <a:pt x="2760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60" y="75844"/>
                </a:lnTo>
                <a:lnTo>
                  <a:pt x="5871" y="75844"/>
                </a:lnTo>
                <a:lnTo>
                  <a:pt x="8643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8281487" y="4481150"/>
            <a:ext cx="8639" cy="75844"/>
          </a:xfrm>
          <a:custGeom>
            <a:avLst/>
            <a:gdLst/>
            <a:ahLst/>
            <a:cxnLst/>
            <a:rect l="l" t="t" r="r" b="b"/>
            <a:pathLst>
              <a:path w="8639" h="75844">
                <a:moveTo>
                  <a:pt x="8639" y="74195"/>
                </a:moveTo>
                <a:lnTo>
                  <a:pt x="8639" y="1703"/>
                </a:lnTo>
                <a:lnTo>
                  <a:pt x="8420" y="939"/>
                </a:lnTo>
                <a:lnTo>
                  <a:pt x="5871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57" y="75844"/>
                </a:lnTo>
                <a:lnTo>
                  <a:pt x="5871" y="75844"/>
                </a:lnTo>
                <a:lnTo>
                  <a:pt x="8639" y="74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8309566" y="4544557"/>
            <a:ext cx="11264" cy="12635"/>
          </a:xfrm>
          <a:custGeom>
            <a:avLst/>
            <a:gdLst/>
            <a:ahLst/>
            <a:cxnLst/>
            <a:rect l="l" t="t" r="r" b="b"/>
            <a:pathLst>
              <a:path w="11264" h="12635">
                <a:moveTo>
                  <a:pt x="11264" y="6234"/>
                </a:moveTo>
                <a:lnTo>
                  <a:pt x="11264" y="3746"/>
                </a:lnTo>
                <a:lnTo>
                  <a:pt x="9251" y="406"/>
                </a:lnTo>
                <a:lnTo>
                  <a:pt x="5713" y="0"/>
                </a:lnTo>
                <a:lnTo>
                  <a:pt x="1238" y="1269"/>
                </a:lnTo>
                <a:lnTo>
                  <a:pt x="0" y="3836"/>
                </a:lnTo>
                <a:lnTo>
                  <a:pt x="0" y="8891"/>
                </a:lnTo>
                <a:lnTo>
                  <a:pt x="2009" y="12228"/>
                </a:lnTo>
                <a:lnTo>
                  <a:pt x="5551" y="12635"/>
                </a:lnTo>
                <a:lnTo>
                  <a:pt x="10025" y="11353"/>
                </a:lnTo>
                <a:lnTo>
                  <a:pt x="11264" y="8801"/>
                </a:lnTo>
                <a:lnTo>
                  <a:pt x="11264" y="62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8361324" y="4486503"/>
            <a:ext cx="50659" cy="70473"/>
          </a:xfrm>
          <a:custGeom>
            <a:avLst/>
            <a:gdLst/>
            <a:ahLst/>
            <a:cxnLst/>
            <a:rect l="l" t="t" r="r" b="b"/>
            <a:pathLst>
              <a:path w="50659" h="70473">
                <a:moveTo>
                  <a:pt x="21156" y="69775"/>
                </a:moveTo>
                <a:lnTo>
                  <a:pt x="23756" y="70473"/>
                </a:lnTo>
                <a:lnTo>
                  <a:pt x="26916" y="70473"/>
                </a:lnTo>
                <a:lnTo>
                  <a:pt x="29808" y="68795"/>
                </a:lnTo>
                <a:lnTo>
                  <a:pt x="29808" y="7913"/>
                </a:lnTo>
                <a:lnTo>
                  <a:pt x="48869" y="7913"/>
                </a:lnTo>
                <a:lnTo>
                  <a:pt x="50378" y="6706"/>
                </a:lnTo>
                <a:lnTo>
                  <a:pt x="50659" y="4003"/>
                </a:lnTo>
                <a:lnTo>
                  <a:pt x="50622" y="2707"/>
                </a:lnTo>
                <a:lnTo>
                  <a:pt x="48869" y="0"/>
                </a:lnTo>
                <a:lnTo>
                  <a:pt x="1212" y="50"/>
                </a:lnTo>
                <a:lnTo>
                  <a:pt x="0" y="2707"/>
                </a:lnTo>
                <a:lnTo>
                  <a:pt x="0" y="5295"/>
                </a:lnTo>
                <a:lnTo>
                  <a:pt x="1738" y="7913"/>
                </a:lnTo>
                <a:lnTo>
                  <a:pt x="20796" y="7913"/>
                </a:lnTo>
                <a:lnTo>
                  <a:pt x="20796" y="68795"/>
                </a:lnTo>
                <a:lnTo>
                  <a:pt x="21156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8424892" y="4481150"/>
            <a:ext cx="40582" cy="75844"/>
          </a:xfrm>
          <a:custGeom>
            <a:avLst/>
            <a:gdLst/>
            <a:ahLst/>
            <a:cxnLst/>
            <a:rect l="l" t="t" r="r" b="b"/>
            <a:pathLst>
              <a:path w="40582" h="75844">
                <a:moveTo>
                  <a:pt x="31943" y="45608"/>
                </a:moveTo>
                <a:lnTo>
                  <a:pt x="31943" y="74195"/>
                </a:lnTo>
                <a:lnTo>
                  <a:pt x="32165" y="74930"/>
                </a:lnTo>
                <a:lnTo>
                  <a:pt x="34711" y="75844"/>
                </a:lnTo>
                <a:lnTo>
                  <a:pt x="37824" y="75844"/>
                </a:lnTo>
                <a:lnTo>
                  <a:pt x="40582" y="74195"/>
                </a:lnTo>
                <a:lnTo>
                  <a:pt x="40582" y="40957"/>
                </a:lnTo>
                <a:lnTo>
                  <a:pt x="40302" y="37961"/>
                </a:lnTo>
                <a:lnTo>
                  <a:pt x="39150" y="33008"/>
                </a:lnTo>
                <a:lnTo>
                  <a:pt x="36866" y="28994"/>
                </a:lnTo>
                <a:lnTo>
                  <a:pt x="33803" y="25681"/>
                </a:lnTo>
                <a:lnTo>
                  <a:pt x="29516" y="23482"/>
                </a:lnTo>
                <a:lnTo>
                  <a:pt x="26870" y="22924"/>
                </a:lnTo>
                <a:lnTo>
                  <a:pt x="21182" y="22924"/>
                </a:lnTo>
                <a:lnTo>
                  <a:pt x="18641" y="23583"/>
                </a:lnTo>
                <a:lnTo>
                  <a:pt x="16127" y="24904"/>
                </a:lnTo>
                <a:lnTo>
                  <a:pt x="11131" y="28246"/>
                </a:lnTo>
                <a:lnTo>
                  <a:pt x="8651" y="30963"/>
                </a:lnTo>
                <a:lnTo>
                  <a:pt x="8651" y="1703"/>
                </a:lnTo>
                <a:lnTo>
                  <a:pt x="8434" y="939"/>
                </a:lnTo>
                <a:lnTo>
                  <a:pt x="5882" y="0"/>
                </a:lnTo>
                <a:lnTo>
                  <a:pt x="2757" y="0"/>
                </a:lnTo>
                <a:lnTo>
                  <a:pt x="0" y="1703"/>
                </a:lnTo>
                <a:lnTo>
                  <a:pt x="0" y="74195"/>
                </a:lnTo>
                <a:lnTo>
                  <a:pt x="182" y="74930"/>
                </a:lnTo>
                <a:lnTo>
                  <a:pt x="2757" y="75844"/>
                </a:lnTo>
                <a:lnTo>
                  <a:pt x="5882" y="75844"/>
                </a:lnTo>
                <a:lnTo>
                  <a:pt x="8651" y="74195"/>
                </a:lnTo>
                <a:lnTo>
                  <a:pt x="8651" y="40071"/>
                </a:lnTo>
                <a:lnTo>
                  <a:pt x="11019" y="36997"/>
                </a:lnTo>
                <a:lnTo>
                  <a:pt x="13272" y="34671"/>
                </a:lnTo>
                <a:lnTo>
                  <a:pt x="17614" y="31485"/>
                </a:lnTo>
                <a:lnTo>
                  <a:pt x="21937" y="30683"/>
                </a:lnTo>
                <a:lnTo>
                  <a:pt x="25091" y="31013"/>
                </a:lnTo>
                <a:lnTo>
                  <a:pt x="27640" y="32310"/>
                </a:lnTo>
                <a:lnTo>
                  <a:pt x="30286" y="35712"/>
                </a:lnTo>
                <a:lnTo>
                  <a:pt x="31315" y="38875"/>
                </a:lnTo>
                <a:lnTo>
                  <a:pt x="31943" y="42814"/>
                </a:lnTo>
                <a:lnTo>
                  <a:pt x="31943" y="456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8483911" y="4484707"/>
            <a:ext cx="10678" cy="72287"/>
          </a:xfrm>
          <a:custGeom>
            <a:avLst/>
            <a:gdLst/>
            <a:ahLst/>
            <a:cxnLst/>
            <a:rect l="l" t="t" r="r" b="b"/>
            <a:pathLst>
              <a:path w="10678" h="72287">
                <a:moveTo>
                  <a:pt x="0" y="5424"/>
                </a:moveTo>
                <a:lnTo>
                  <a:pt x="370" y="8891"/>
                </a:lnTo>
                <a:lnTo>
                  <a:pt x="3272" y="10731"/>
                </a:lnTo>
                <a:lnTo>
                  <a:pt x="7358" y="10731"/>
                </a:lnTo>
                <a:lnTo>
                  <a:pt x="10295" y="8837"/>
                </a:lnTo>
                <a:lnTo>
                  <a:pt x="10678" y="5309"/>
                </a:lnTo>
                <a:lnTo>
                  <a:pt x="10309" y="1852"/>
                </a:lnTo>
                <a:lnTo>
                  <a:pt x="7415" y="0"/>
                </a:lnTo>
                <a:lnTo>
                  <a:pt x="3322" y="0"/>
                </a:lnTo>
                <a:lnTo>
                  <a:pt x="382" y="1893"/>
                </a:lnTo>
                <a:lnTo>
                  <a:pt x="0" y="5424"/>
                </a:lnTo>
                <a:close/>
              </a:path>
              <a:path w="10678" h="72287">
                <a:moveTo>
                  <a:pt x="1238" y="71372"/>
                </a:moveTo>
                <a:lnTo>
                  <a:pt x="3812" y="72287"/>
                </a:lnTo>
                <a:lnTo>
                  <a:pt x="6926" y="72287"/>
                </a:lnTo>
                <a:lnTo>
                  <a:pt x="9683" y="70638"/>
                </a:lnTo>
                <a:lnTo>
                  <a:pt x="9683" y="21804"/>
                </a:lnTo>
                <a:lnTo>
                  <a:pt x="9475" y="21106"/>
                </a:lnTo>
                <a:lnTo>
                  <a:pt x="6926" y="20156"/>
                </a:lnTo>
                <a:lnTo>
                  <a:pt x="3812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8509367" y="4504075"/>
            <a:ext cx="33364" cy="53657"/>
          </a:xfrm>
          <a:custGeom>
            <a:avLst/>
            <a:gdLst/>
            <a:ahLst/>
            <a:cxnLst/>
            <a:rect l="l" t="t" r="r" b="b"/>
            <a:pathLst>
              <a:path w="33364" h="53657">
                <a:moveTo>
                  <a:pt x="6008" y="52224"/>
                </a:moveTo>
                <a:lnTo>
                  <a:pt x="8582" y="52984"/>
                </a:lnTo>
                <a:lnTo>
                  <a:pt x="11620" y="53531"/>
                </a:lnTo>
                <a:lnTo>
                  <a:pt x="17599" y="53657"/>
                </a:lnTo>
                <a:lnTo>
                  <a:pt x="20101" y="53315"/>
                </a:lnTo>
                <a:lnTo>
                  <a:pt x="24637" y="51944"/>
                </a:lnTo>
                <a:lnTo>
                  <a:pt x="28242" y="49593"/>
                </a:lnTo>
                <a:lnTo>
                  <a:pt x="31136" y="46609"/>
                </a:lnTo>
                <a:lnTo>
                  <a:pt x="32924" y="42699"/>
                </a:lnTo>
                <a:lnTo>
                  <a:pt x="33364" y="37986"/>
                </a:lnTo>
                <a:lnTo>
                  <a:pt x="33364" y="35877"/>
                </a:lnTo>
                <a:lnTo>
                  <a:pt x="32349" y="32551"/>
                </a:lnTo>
                <a:lnTo>
                  <a:pt x="30765" y="29743"/>
                </a:lnTo>
                <a:lnTo>
                  <a:pt x="27251" y="26633"/>
                </a:lnTo>
                <a:lnTo>
                  <a:pt x="24357" y="25120"/>
                </a:lnTo>
                <a:lnTo>
                  <a:pt x="21402" y="23825"/>
                </a:lnTo>
                <a:lnTo>
                  <a:pt x="18460" y="22608"/>
                </a:lnTo>
                <a:lnTo>
                  <a:pt x="15605" y="21452"/>
                </a:lnTo>
                <a:lnTo>
                  <a:pt x="12099" y="19343"/>
                </a:lnTo>
                <a:lnTo>
                  <a:pt x="9784" y="16588"/>
                </a:lnTo>
                <a:lnTo>
                  <a:pt x="9438" y="13996"/>
                </a:lnTo>
                <a:lnTo>
                  <a:pt x="9989" y="11178"/>
                </a:lnTo>
                <a:lnTo>
                  <a:pt x="12319" y="8294"/>
                </a:lnTo>
                <a:lnTo>
                  <a:pt x="15483" y="7113"/>
                </a:lnTo>
                <a:lnTo>
                  <a:pt x="18241" y="6948"/>
                </a:lnTo>
                <a:lnTo>
                  <a:pt x="21341" y="7138"/>
                </a:lnTo>
                <a:lnTo>
                  <a:pt x="24979" y="8370"/>
                </a:lnTo>
                <a:lnTo>
                  <a:pt x="27640" y="9691"/>
                </a:lnTo>
                <a:lnTo>
                  <a:pt x="30620" y="9867"/>
                </a:lnTo>
                <a:lnTo>
                  <a:pt x="30963" y="7164"/>
                </a:lnTo>
                <a:lnTo>
                  <a:pt x="30667" y="4420"/>
                </a:lnTo>
                <a:lnTo>
                  <a:pt x="28108" y="2199"/>
                </a:lnTo>
                <a:lnTo>
                  <a:pt x="25509" y="1144"/>
                </a:lnTo>
                <a:lnTo>
                  <a:pt x="22110" y="320"/>
                </a:lnTo>
                <a:lnTo>
                  <a:pt x="18338" y="0"/>
                </a:lnTo>
                <a:lnTo>
                  <a:pt x="15483" y="0"/>
                </a:lnTo>
                <a:lnTo>
                  <a:pt x="12970" y="396"/>
                </a:lnTo>
                <a:lnTo>
                  <a:pt x="8679" y="1983"/>
                </a:lnTo>
                <a:lnTo>
                  <a:pt x="5468" y="4370"/>
                </a:lnTo>
                <a:lnTo>
                  <a:pt x="2955" y="7228"/>
                </a:lnTo>
                <a:lnTo>
                  <a:pt x="1522" y="10731"/>
                </a:lnTo>
                <a:lnTo>
                  <a:pt x="1162" y="14479"/>
                </a:lnTo>
                <a:lnTo>
                  <a:pt x="1497" y="18517"/>
                </a:lnTo>
                <a:lnTo>
                  <a:pt x="2868" y="21629"/>
                </a:lnTo>
                <a:lnTo>
                  <a:pt x="6008" y="25210"/>
                </a:lnTo>
                <a:lnTo>
                  <a:pt x="8679" y="26939"/>
                </a:lnTo>
                <a:lnTo>
                  <a:pt x="11548" y="28411"/>
                </a:lnTo>
                <a:lnTo>
                  <a:pt x="14511" y="29641"/>
                </a:lnTo>
                <a:lnTo>
                  <a:pt x="17344" y="30797"/>
                </a:lnTo>
                <a:lnTo>
                  <a:pt x="19993" y="31992"/>
                </a:lnTo>
                <a:lnTo>
                  <a:pt x="23129" y="34278"/>
                </a:lnTo>
                <a:lnTo>
                  <a:pt x="24836" y="37313"/>
                </a:lnTo>
                <a:lnTo>
                  <a:pt x="24602" y="41187"/>
                </a:lnTo>
                <a:lnTo>
                  <a:pt x="22981" y="43942"/>
                </a:lnTo>
                <a:lnTo>
                  <a:pt x="20213" y="45684"/>
                </a:lnTo>
                <a:lnTo>
                  <a:pt x="16509" y="46497"/>
                </a:lnTo>
                <a:lnTo>
                  <a:pt x="13092" y="46497"/>
                </a:lnTo>
                <a:lnTo>
                  <a:pt x="9856" y="45759"/>
                </a:lnTo>
                <a:lnTo>
                  <a:pt x="5957" y="44157"/>
                </a:lnTo>
                <a:lnTo>
                  <a:pt x="3175" y="42558"/>
                </a:lnTo>
                <a:lnTo>
                  <a:pt x="269" y="42941"/>
                </a:lnTo>
                <a:lnTo>
                  <a:pt x="0" y="45529"/>
                </a:lnTo>
                <a:lnTo>
                  <a:pt x="269" y="48186"/>
                </a:lnTo>
                <a:lnTo>
                  <a:pt x="2955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8582061" y="4504856"/>
            <a:ext cx="71178" cy="52081"/>
          </a:xfrm>
          <a:custGeom>
            <a:avLst/>
            <a:gdLst/>
            <a:ahLst/>
            <a:cxnLst/>
            <a:rect l="l" t="t" r="r" b="b"/>
            <a:pathLst>
              <a:path w="71178" h="52081">
                <a:moveTo>
                  <a:pt x="478" y="3834"/>
                </a:moveTo>
                <a:lnTo>
                  <a:pt x="14241" y="50227"/>
                </a:lnTo>
                <a:lnTo>
                  <a:pt x="14734" y="51141"/>
                </a:lnTo>
                <a:lnTo>
                  <a:pt x="17369" y="52069"/>
                </a:lnTo>
                <a:lnTo>
                  <a:pt x="23374" y="52045"/>
                </a:lnTo>
                <a:lnTo>
                  <a:pt x="25937" y="50227"/>
                </a:lnTo>
                <a:lnTo>
                  <a:pt x="35092" y="14796"/>
                </a:lnTo>
                <a:lnTo>
                  <a:pt x="35300" y="14796"/>
                </a:lnTo>
                <a:lnTo>
                  <a:pt x="45208" y="50227"/>
                </a:lnTo>
                <a:lnTo>
                  <a:pt x="45673" y="51141"/>
                </a:lnTo>
                <a:lnTo>
                  <a:pt x="48402" y="52069"/>
                </a:lnTo>
                <a:lnTo>
                  <a:pt x="53737" y="52081"/>
                </a:lnTo>
                <a:lnTo>
                  <a:pt x="56826" y="50227"/>
                </a:lnTo>
                <a:lnTo>
                  <a:pt x="70699" y="3834"/>
                </a:lnTo>
                <a:lnTo>
                  <a:pt x="71178" y="1548"/>
                </a:lnTo>
                <a:lnTo>
                  <a:pt x="68652" y="0"/>
                </a:lnTo>
                <a:lnTo>
                  <a:pt x="65491" y="0"/>
                </a:lnTo>
                <a:lnTo>
                  <a:pt x="62489" y="1713"/>
                </a:lnTo>
                <a:lnTo>
                  <a:pt x="51274" y="41987"/>
                </a:lnTo>
                <a:lnTo>
                  <a:pt x="51112" y="41987"/>
                </a:lnTo>
                <a:lnTo>
                  <a:pt x="39862" y="1612"/>
                </a:lnTo>
                <a:lnTo>
                  <a:pt x="39690" y="1065"/>
                </a:lnTo>
                <a:lnTo>
                  <a:pt x="37039" y="0"/>
                </a:lnTo>
                <a:lnTo>
                  <a:pt x="33929" y="0"/>
                </a:lnTo>
                <a:lnTo>
                  <a:pt x="31071" y="1713"/>
                </a:lnTo>
                <a:lnTo>
                  <a:pt x="20642" y="41987"/>
                </a:lnTo>
                <a:lnTo>
                  <a:pt x="20419" y="41987"/>
                </a:lnTo>
                <a:lnTo>
                  <a:pt x="9071" y="1713"/>
                </a:lnTo>
                <a:lnTo>
                  <a:pt x="8690" y="863"/>
                </a:lnTo>
                <a:lnTo>
                  <a:pt x="6065" y="0"/>
                </a:lnTo>
                <a:lnTo>
                  <a:pt x="2821" y="0"/>
                </a:lnTo>
                <a:lnTo>
                  <a:pt x="0" y="1231"/>
                </a:lnTo>
                <a:lnTo>
                  <a:pt x="478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8667161" y="4484707"/>
            <a:ext cx="10678" cy="72287"/>
          </a:xfrm>
          <a:custGeom>
            <a:avLst/>
            <a:gdLst/>
            <a:ahLst/>
            <a:cxnLst/>
            <a:rect l="l" t="t" r="r" b="b"/>
            <a:pathLst>
              <a:path w="10678" h="72287">
                <a:moveTo>
                  <a:pt x="0" y="5424"/>
                </a:moveTo>
                <a:lnTo>
                  <a:pt x="370" y="8891"/>
                </a:lnTo>
                <a:lnTo>
                  <a:pt x="3261" y="10731"/>
                </a:lnTo>
                <a:lnTo>
                  <a:pt x="7358" y="10731"/>
                </a:lnTo>
                <a:lnTo>
                  <a:pt x="10295" y="8837"/>
                </a:lnTo>
                <a:lnTo>
                  <a:pt x="10678" y="5309"/>
                </a:lnTo>
                <a:lnTo>
                  <a:pt x="10309" y="1852"/>
                </a:lnTo>
                <a:lnTo>
                  <a:pt x="7405" y="0"/>
                </a:lnTo>
                <a:lnTo>
                  <a:pt x="3322" y="0"/>
                </a:lnTo>
                <a:lnTo>
                  <a:pt x="380" y="1893"/>
                </a:lnTo>
                <a:lnTo>
                  <a:pt x="0" y="5424"/>
                </a:lnTo>
                <a:close/>
              </a:path>
              <a:path w="10678" h="72287">
                <a:moveTo>
                  <a:pt x="1228" y="71372"/>
                </a:moveTo>
                <a:lnTo>
                  <a:pt x="3798" y="72287"/>
                </a:lnTo>
                <a:lnTo>
                  <a:pt x="6915" y="72287"/>
                </a:lnTo>
                <a:lnTo>
                  <a:pt x="9683" y="70638"/>
                </a:lnTo>
                <a:lnTo>
                  <a:pt x="9683" y="21804"/>
                </a:lnTo>
                <a:lnTo>
                  <a:pt x="9460" y="21106"/>
                </a:lnTo>
                <a:lnTo>
                  <a:pt x="6915" y="20156"/>
                </a:lnTo>
                <a:lnTo>
                  <a:pt x="3798" y="20156"/>
                </a:lnTo>
                <a:lnTo>
                  <a:pt x="1043" y="21804"/>
                </a:lnTo>
                <a:lnTo>
                  <a:pt x="1043" y="70638"/>
                </a:lnTo>
                <a:lnTo>
                  <a:pt x="122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8693412" y="4533004"/>
            <a:ext cx="12762" cy="75653"/>
          </a:xfrm>
          <a:custGeom>
            <a:avLst/>
            <a:gdLst/>
            <a:ahLst/>
            <a:cxnLst/>
            <a:rect l="l" t="t" r="r" b="b"/>
            <a:pathLst>
              <a:path w="12762" h="75653">
                <a:moveTo>
                  <a:pt x="8949" y="0"/>
                </a:moveTo>
                <a:lnTo>
                  <a:pt x="7870" y="21247"/>
                </a:lnTo>
                <a:lnTo>
                  <a:pt x="12762" y="24041"/>
                </a:lnTo>
                <a:lnTo>
                  <a:pt x="12322" y="12866"/>
                </a:lnTo>
                <a:lnTo>
                  <a:pt x="10509" y="9208"/>
                </a:lnTo>
                <a:lnTo>
                  <a:pt x="9500" y="4762"/>
                </a:lnTo>
                <a:lnTo>
                  <a:pt x="8949" y="0"/>
                </a:lnTo>
                <a:close/>
              </a:path>
              <a:path w="12762" h="75653">
                <a:moveTo>
                  <a:pt x="43355" y="-49924"/>
                </a:moveTo>
                <a:lnTo>
                  <a:pt x="43124" y="-50659"/>
                </a:lnTo>
                <a:lnTo>
                  <a:pt x="40547" y="-51612"/>
                </a:lnTo>
                <a:lnTo>
                  <a:pt x="37437" y="-51612"/>
                </a:lnTo>
                <a:lnTo>
                  <a:pt x="34664" y="-49924"/>
                </a:lnTo>
                <a:lnTo>
                  <a:pt x="34664" y="-21553"/>
                </a:lnTo>
                <a:lnTo>
                  <a:pt x="32421" y="-23964"/>
                </a:lnTo>
                <a:lnTo>
                  <a:pt x="27885" y="-27064"/>
                </a:lnTo>
                <a:lnTo>
                  <a:pt x="23083" y="-28929"/>
                </a:lnTo>
                <a:lnTo>
                  <a:pt x="17002" y="-28929"/>
                </a:lnTo>
                <a:lnTo>
                  <a:pt x="14072" y="-28281"/>
                </a:lnTo>
                <a:lnTo>
                  <a:pt x="11545" y="-27014"/>
                </a:lnTo>
                <a:lnTo>
                  <a:pt x="6891" y="-23888"/>
                </a:lnTo>
                <a:lnTo>
                  <a:pt x="3470" y="-19112"/>
                </a:lnTo>
                <a:lnTo>
                  <a:pt x="2181" y="-16217"/>
                </a:lnTo>
                <a:lnTo>
                  <a:pt x="1300" y="-12840"/>
                </a:lnTo>
                <a:lnTo>
                  <a:pt x="431" y="-9460"/>
                </a:lnTo>
                <a:lnTo>
                  <a:pt x="0" y="-5676"/>
                </a:lnTo>
                <a:lnTo>
                  <a:pt x="0" y="2070"/>
                </a:lnTo>
                <a:lnTo>
                  <a:pt x="345" y="5447"/>
                </a:lnTo>
                <a:lnTo>
                  <a:pt x="1043" y="8647"/>
                </a:lnTo>
                <a:lnTo>
                  <a:pt x="1742" y="11847"/>
                </a:lnTo>
                <a:lnTo>
                  <a:pt x="2847" y="14630"/>
                </a:lnTo>
                <a:lnTo>
                  <a:pt x="4363" y="16992"/>
                </a:lnTo>
                <a:lnTo>
                  <a:pt x="7870" y="21247"/>
                </a:lnTo>
                <a:lnTo>
                  <a:pt x="8949" y="0"/>
                </a:lnTo>
                <a:lnTo>
                  <a:pt x="8949" y="-4776"/>
                </a:lnTo>
                <a:lnTo>
                  <a:pt x="9612" y="-9283"/>
                </a:lnTo>
                <a:lnTo>
                  <a:pt x="10739" y="-13539"/>
                </a:lnTo>
                <a:lnTo>
                  <a:pt x="12661" y="-17081"/>
                </a:lnTo>
                <a:lnTo>
                  <a:pt x="15458" y="-19594"/>
                </a:lnTo>
                <a:lnTo>
                  <a:pt x="18853" y="-21235"/>
                </a:lnTo>
                <a:lnTo>
                  <a:pt x="23425" y="-21235"/>
                </a:lnTo>
                <a:lnTo>
                  <a:pt x="27885" y="-18859"/>
                </a:lnTo>
                <a:lnTo>
                  <a:pt x="32339" y="-14997"/>
                </a:lnTo>
                <a:lnTo>
                  <a:pt x="34664" y="-12001"/>
                </a:lnTo>
                <a:lnTo>
                  <a:pt x="34664" y="7531"/>
                </a:lnTo>
                <a:lnTo>
                  <a:pt x="32003" y="10796"/>
                </a:lnTo>
                <a:lnTo>
                  <a:pt x="28401" y="14198"/>
                </a:lnTo>
                <a:lnTo>
                  <a:pt x="25081" y="16268"/>
                </a:lnTo>
                <a:lnTo>
                  <a:pt x="21831" y="17082"/>
                </a:lnTo>
                <a:lnTo>
                  <a:pt x="18411" y="17082"/>
                </a:lnTo>
                <a:lnTo>
                  <a:pt x="15016" y="15430"/>
                </a:lnTo>
                <a:lnTo>
                  <a:pt x="12322" y="12866"/>
                </a:lnTo>
                <a:lnTo>
                  <a:pt x="12762" y="24041"/>
                </a:lnTo>
                <a:lnTo>
                  <a:pt x="15703" y="24739"/>
                </a:lnTo>
                <a:lnTo>
                  <a:pt x="22345" y="24739"/>
                </a:lnTo>
                <a:lnTo>
                  <a:pt x="25265" y="23950"/>
                </a:lnTo>
                <a:lnTo>
                  <a:pt x="27936" y="22402"/>
                </a:lnTo>
                <a:lnTo>
                  <a:pt x="30606" y="20840"/>
                </a:lnTo>
                <a:lnTo>
                  <a:pt x="33181" y="18670"/>
                </a:lnTo>
                <a:lnTo>
                  <a:pt x="35657" y="15887"/>
                </a:lnTo>
                <a:lnTo>
                  <a:pt x="35657" y="22338"/>
                </a:lnTo>
                <a:lnTo>
                  <a:pt x="37264" y="23839"/>
                </a:lnTo>
                <a:lnTo>
                  <a:pt x="40292" y="24027"/>
                </a:lnTo>
                <a:lnTo>
                  <a:pt x="43355" y="22338"/>
                </a:lnTo>
                <a:lnTo>
                  <a:pt x="43355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8753309" y="4504075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81" y="14137"/>
                </a:lnTo>
                <a:lnTo>
                  <a:pt x="41407" y="11329"/>
                </a:lnTo>
                <a:lnTo>
                  <a:pt x="38502" y="6807"/>
                </a:lnTo>
                <a:lnTo>
                  <a:pt x="34682" y="3074"/>
                </a:lnTo>
                <a:lnTo>
                  <a:pt x="32082" y="1842"/>
                </a:lnTo>
                <a:lnTo>
                  <a:pt x="29484" y="622"/>
                </a:lnTo>
                <a:lnTo>
                  <a:pt x="26319" y="0"/>
                </a:lnTo>
                <a:lnTo>
                  <a:pt x="26370" y="6998"/>
                </a:lnTo>
                <a:lnTo>
                  <a:pt x="29516" y="8333"/>
                </a:lnTo>
                <a:lnTo>
                  <a:pt x="31640" y="11012"/>
                </a:lnTo>
                <a:lnTo>
                  <a:pt x="33775" y="13690"/>
                </a:lnTo>
                <a:lnTo>
                  <a:pt x="34780" y="17387"/>
                </a:lnTo>
                <a:lnTo>
                  <a:pt x="34682" y="22086"/>
                </a:lnTo>
                <a:lnTo>
                  <a:pt x="8961" y="22086"/>
                </a:lnTo>
                <a:lnTo>
                  <a:pt x="9025" y="20091"/>
                </a:lnTo>
                <a:lnTo>
                  <a:pt x="10458" y="3124"/>
                </a:lnTo>
                <a:lnTo>
                  <a:pt x="8078" y="4903"/>
                </a:lnTo>
                <a:lnTo>
                  <a:pt x="4132" y="9575"/>
                </a:lnTo>
                <a:lnTo>
                  <a:pt x="2625" y="12409"/>
                </a:lnTo>
                <a:lnTo>
                  <a:pt x="1583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59"/>
                </a:lnTo>
                <a:lnTo>
                  <a:pt x="1522" y="38685"/>
                </a:lnTo>
                <a:lnTo>
                  <a:pt x="2541" y="42011"/>
                </a:lnTo>
                <a:lnTo>
                  <a:pt x="4036" y="44780"/>
                </a:lnTo>
                <a:lnTo>
                  <a:pt x="6022" y="46991"/>
                </a:lnTo>
                <a:lnTo>
                  <a:pt x="10468" y="50864"/>
                </a:lnTo>
                <a:lnTo>
                  <a:pt x="13388" y="51983"/>
                </a:lnTo>
                <a:lnTo>
                  <a:pt x="16304" y="53099"/>
                </a:lnTo>
                <a:lnTo>
                  <a:pt x="19688" y="53657"/>
                </a:lnTo>
                <a:lnTo>
                  <a:pt x="23572" y="53657"/>
                </a:lnTo>
                <a:lnTo>
                  <a:pt x="27903" y="53492"/>
                </a:lnTo>
                <a:lnTo>
                  <a:pt x="31860" y="52807"/>
                </a:lnTo>
                <a:lnTo>
                  <a:pt x="35096" y="51983"/>
                </a:lnTo>
                <a:lnTo>
                  <a:pt x="37818" y="51106"/>
                </a:lnTo>
                <a:lnTo>
                  <a:pt x="41065" y="48834"/>
                </a:lnTo>
                <a:lnTo>
                  <a:pt x="41381" y="46165"/>
                </a:lnTo>
                <a:lnTo>
                  <a:pt x="40806" y="43016"/>
                </a:lnTo>
                <a:lnTo>
                  <a:pt x="38084" y="43271"/>
                </a:lnTo>
                <a:lnTo>
                  <a:pt x="34937" y="44554"/>
                </a:lnTo>
                <a:lnTo>
                  <a:pt x="32129" y="45443"/>
                </a:lnTo>
                <a:lnTo>
                  <a:pt x="28623" y="46191"/>
                </a:lnTo>
                <a:lnTo>
                  <a:pt x="24382" y="46393"/>
                </a:lnTo>
                <a:lnTo>
                  <a:pt x="21539" y="46393"/>
                </a:lnTo>
                <a:lnTo>
                  <a:pt x="17161" y="45137"/>
                </a:lnTo>
                <a:lnTo>
                  <a:pt x="13608" y="43117"/>
                </a:lnTo>
                <a:lnTo>
                  <a:pt x="11156" y="40006"/>
                </a:lnTo>
                <a:lnTo>
                  <a:pt x="9748" y="35981"/>
                </a:lnTo>
                <a:lnTo>
                  <a:pt x="8961" y="31356"/>
                </a:lnTo>
                <a:lnTo>
                  <a:pt x="8961" y="28652"/>
                </a:lnTo>
                <a:lnTo>
                  <a:pt x="40010" y="28652"/>
                </a:lnTo>
                <a:lnTo>
                  <a:pt x="42339" y="27752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6" y="16941"/>
                </a:lnTo>
                <a:close/>
              </a:path>
              <a:path w="43369" h="53657">
                <a:moveTo>
                  <a:pt x="9025" y="20091"/>
                </a:moveTo>
                <a:lnTo>
                  <a:pt x="9958" y="16358"/>
                </a:lnTo>
                <a:lnTo>
                  <a:pt x="11400" y="12931"/>
                </a:lnTo>
                <a:lnTo>
                  <a:pt x="14932" y="9083"/>
                </a:lnTo>
                <a:lnTo>
                  <a:pt x="18154" y="7419"/>
                </a:lnTo>
                <a:lnTo>
                  <a:pt x="22175" y="6998"/>
                </a:lnTo>
                <a:lnTo>
                  <a:pt x="26370" y="6998"/>
                </a:lnTo>
                <a:lnTo>
                  <a:pt x="26319" y="0"/>
                </a:lnTo>
                <a:lnTo>
                  <a:pt x="19173" y="0"/>
                </a:lnTo>
                <a:lnTo>
                  <a:pt x="16045" y="622"/>
                </a:lnTo>
                <a:lnTo>
                  <a:pt x="13251" y="1868"/>
                </a:lnTo>
                <a:lnTo>
                  <a:pt x="10458" y="3124"/>
                </a:lnTo>
                <a:lnTo>
                  <a:pt x="902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8809664" y="4525618"/>
            <a:ext cx="25617" cy="7429"/>
          </a:xfrm>
          <a:custGeom>
            <a:avLst/>
            <a:gdLst/>
            <a:ahLst/>
            <a:cxnLst/>
            <a:rect l="l" t="t" r="r" b="b"/>
            <a:pathLst>
              <a:path w="25617" h="7429">
                <a:moveTo>
                  <a:pt x="25617" y="3681"/>
                </a:moveTo>
                <a:lnTo>
                  <a:pt x="25617" y="2994"/>
                </a:lnTo>
                <a:lnTo>
                  <a:pt x="23780" y="0"/>
                </a:lnTo>
                <a:lnTo>
                  <a:pt x="1885" y="0"/>
                </a:lnTo>
                <a:lnTo>
                  <a:pt x="478" y="812"/>
                </a:lnTo>
                <a:lnTo>
                  <a:pt x="0" y="3681"/>
                </a:lnTo>
                <a:lnTo>
                  <a:pt x="1885" y="7429"/>
                </a:lnTo>
                <a:lnTo>
                  <a:pt x="23780" y="7429"/>
                </a:lnTo>
                <a:lnTo>
                  <a:pt x="25142" y="6616"/>
                </a:lnTo>
                <a:lnTo>
                  <a:pt x="25617" y="36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8850844" y="4504079"/>
            <a:ext cx="27518" cy="52919"/>
          </a:xfrm>
          <a:custGeom>
            <a:avLst/>
            <a:gdLst/>
            <a:ahLst/>
            <a:cxnLst/>
            <a:rect l="l" t="t" r="r" b="b"/>
            <a:pathLst>
              <a:path w="27518" h="52919">
                <a:moveTo>
                  <a:pt x="5871" y="52919"/>
                </a:moveTo>
                <a:lnTo>
                  <a:pt x="8639" y="51267"/>
                </a:lnTo>
                <a:lnTo>
                  <a:pt x="8639" y="19137"/>
                </a:lnTo>
                <a:lnTo>
                  <a:pt x="10968" y="15468"/>
                </a:lnTo>
                <a:lnTo>
                  <a:pt x="12992" y="12736"/>
                </a:lnTo>
                <a:lnTo>
                  <a:pt x="15821" y="9968"/>
                </a:lnTo>
                <a:lnTo>
                  <a:pt x="19231" y="8470"/>
                </a:lnTo>
                <a:lnTo>
                  <a:pt x="22151" y="8671"/>
                </a:lnTo>
                <a:lnTo>
                  <a:pt x="24808" y="9460"/>
                </a:lnTo>
                <a:lnTo>
                  <a:pt x="27457" y="8190"/>
                </a:lnTo>
                <a:lnTo>
                  <a:pt x="27518" y="3657"/>
                </a:lnTo>
                <a:lnTo>
                  <a:pt x="25239" y="673"/>
                </a:lnTo>
                <a:lnTo>
                  <a:pt x="22222" y="86"/>
                </a:lnTo>
                <a:lnTo>
                  <a:pt x="19663" y="0"/>
                </a:lnTo>
                <a:lnTo>
                  <a:pt x="16671" y="673"/>
                </a:lnTo>
                <a:lnTo>
                  <a:pt x="13641" y="2576"/>
                </a:lnTo>
                <a:lnTo>
                  <a:pt x="10311" y="5994"/>
                </a:lnTo>
                <a:lnTo>
                  <a:pt x="7807" y="9550"/>
                </a:lnTo>
                <a:lnTo>
                  <a:pt x="7807" y="2437"/>
                </a:lnTo>
                <a:lnTo>
                  <a:pt x="5835" y="838"/>
                </a:lnTo>
                <a:lnTo>
                  <a:pt x="3128" y="748"/>
                </a:lnTo>
                <a:lnTo>
                  <a:pt x="0" y="2437"/>
                </a:lnTo>
                <a:lnTo>
                  <a:pt x="0" y="51267"/>
                </a:lnTo>
                <a:lnTo>
                  <a:pt x="184" y="51991"/>
                </a:lnTo>
                <a:lnTo>
                  <a:pt x="2757" y="52919"/>
                </a:lnTo>
                <a:lnTo>
                  <a:pt x="5871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8888705" y="4504075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5" y="46061"/>
                </a:moveTo>
                <a:lnTo>
                  <a:pt x="17701" y="46673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6" y="50493"/>
                </a:lnTo>
                <a:lnTo>
                  <a:pt x="25948" y="43675"/>
                </a:lnTo>
                <a:lnTo>
                  <a:pt x="22075" y="46061"/>
                </a:lnTo>
                <a:close/>
              </a:path>
              <a:path w="26906" h="53657">
                <a:moveTo>
                  <a:pt x="3298" y="12103"/>
                </a:moveTo>
                <a:lnTo>
                  <a:pt x="5947" y="11530"/>
                </a:lnTo>
                <a:lnTo>
                  <a:pt x="9144" y="9791"/>
                </a:lnTo>
                <a:lnTo>
                  <a:pt x="11901" y="8586"/>
                </a:lnTo>
                <a:lnTo>
                  <a:pt x="15285" y="7531"/>
                </a:lnTo>
                <a:lnTo>
                  <a:pt x="19331" y="7264"/>
                </a:lnTo>
                <a:lnTo>
                  <a:pt x="22997" y="7517"/>
                </a:lnTo>
                <a:lnTo>
                  <a:pt x="26816" y="9208"/>
                </a:lnTo>
                <a:lnTo>
                  <a:pt x="29160" y="12344"/>
                </a:lnTo>
                <a:lnTo>
                  <a:pt x="29919" y="15228"/>
                </a:lnTo>
                <a:lnTo>
                  <a:pt x="30114" y="18770"/>
                </a:lnTo>
                <a:lnTo>
                  <a:pt x="30114" y="22567"/>
                </a:lnTo>
                <a:lnTo>
                  <a:pt x="19955" y="22567"/>
                </a:lnTo>
                <a:lnTo>
                  <a:pt x="16643" y="22910"/>
                </a:lnTo>
                <a:lnTo>
                  <a:pt x="13716" y="23572"/>
                </a:lnTo>
                <a:lnTo>
                  <a:pt x="10786" y="24245"/>
                </a:lnTo>
                <a:lnTo>
                  <a:pt x="8308" y="25246"/>
                </a:lnTo>
                <a:lnTo>
                  <a:pt x="4265" y="27928"/>
                </a:lnTo>
                <a:lnTo>
                  <a:pt x="1630" y="31636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26"/>
                </a:lnTo>
                <a:lnTo>
                  <a:pt x="4475" y="49758"/>
                </a:lnTo>
                <a:lnTo>
                  <a:pt x="7599" y="51995"/>
                </a:lnTo>
                <a:lnTo>
                  <a:pt x="11620" y="53327"/>
                </a:lnTo>
                <a:lnTo>
                  <a:pt x="16341" y="53657"/>
                </a:lnTo>
                <a:lnTo>
                  <a:pt x="17701" y="46673"/>
                </a:lnTo>
                <a:lnTo>
                  <a:pt x="14918" y="46673"/>
                </a:lnTo>
                <a:lnTo>
                  <a:pt x="12736" y="45910"/>
                </a:lnTo>
                <a:lnTo>
                  <a:pt x="9622" y="42912"/>
                </a:lnTo>
                <a:lnTo>
                  <a:pt x="8863" y="38354"/>
                </a:lnTo>
                <a:lnTo>
                  <a:pt x="9658" y="34430"/>
                </a:lnTo>
                <a:lnTo>
                  <a:pt x="12207" y="31496"/>
                </a:lnTo>
                <a:lnTo>
                  <a:pt x="14806" y="30074"/>
                </a:lnTo>
                <a:lnTo>
                  <a:pt x="18288" y="29235"/>
                </a:lnTo>
                <a:lnTo>
                  <a:pt x="22726" y="29033"/>
                </a:lnTo>
                <a:lnTo>
                  <a:pt x="30114" y="29033"/>
                </a:lnTo>
                <a:lnTo>
                  <a:pt x="30114" y="39383"/>
                </a:lnTo>
                <a:lnTo>
                  <a:pt x="25948" y="43675"/>
                </a:lnTo>
                <a:lnTo>
                  <a:pt x="26906" y="50493"/>
                </a:lnTo>
                <a:lnTo>
                  <a:pt x="31269" y="46443"/>
                </a:lnTo>
                <a:lnTo>
                  <a:pt x="31269" y="51332"/>
                </a:lnTo>
                <a:lnTo>
                  <a:pt x="33354" y="52909"/>
                </a:lnTo>
                <a:lnTo>
                  <a:pt x="35928" y="52959"/>
                </a:lnTo>
                <a:lnTo>
                  <a:pt x="38696" y="51332"/>
                </a:lnTo>
                <a:lnTo>
                  <a:pt x="38696" y="15354"/>
                </a:lnTo>
                <a:lnTo>
                  <a:pt x="38379" y="12701"/>
                </a:lnTo>
                <a:lnTo>
                  <a:pt x="37044" y="8129"/>
                </a:lnTo>
                <a:lnTo>
                  <a:pt x="34502" y="4687"/>
                </a:lnTo>
                <a:lnTo>
                  <a:pt x="31122" y="1979"/>
                </a:lnTo>
                <a:lnTo>
                  <a:pt x="26377" y="392"/>
                </a:lnTo>
                <a:lnTo>
                  <a:pt x="23497" y="0"/>
                </a:lnTo>
                <a:lnTo>
                  <a:pt x="20116" y="0"/>
                </a:lnTo>
                <a:lnTo>
                  <a:pt x="16498" y="176"/>
                </a:lnTo>
                <a:lnTo>
                  <a:pt x="12945" y="849"/>
                </a:lnTo>
                <a:lnTo>
                  <a:pt x="9791" y="1814"/>
                </a:lnTo>
                <a:lnTo>
                  <a:pt x="5821" y="3557"/>
                </a:lnTo>
                <a:lnTo>
                  <a:pt x="2487" y="6692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8947054" y="4504075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82" y="52919"/>
                </a:moveTo>
                <a:lnTo>
                  <a:pt x="8651" y="51271"/>
                </a:lnTo>
                <a:lnTo>
                  <a:pt x="8651" y="17146"/>
                </a:lnTo>
                <a:lnTo>
                  <a:pt x="11019" y="14072"/>
                </a:lnTo>
                <a:lnTo>
                  <a:pt x="13288" y="11746"/>
                </a:lnTo>
                <a:lnTo>
                  <a:pt x="17614" y="8561"/>
                </a:lnTo>
                <a:lnTo>
                  <a:pt x="21953" y="7758"/>
                </a:lnTo>
                <a:lnTo>
                  <a:pt x="25092" y="8088"/>
                </a:lnTo>
                <a:lnTo>
                  <a:pt x="27640" y="9385"/>
                </a:lnTo>
                <a:lnTo>
                  <a:pt x="30286" y="12787"/>
                </a:lnTo>
                <a:lnTo>
                  <a:pt x="31316" y="15951"/>
                </a:lnTo>
                <a:lnTo>
                  <a:pt x="31953" y="19889"/>
                </a:lnTo>
                <a:lnTo>
                  <a:pt x="31953" y="51271"/>
                </a:lnTo>
                <a:lnTo>
                  <a:pt x="32162" y="52005"/>
                </a:lnTo>
                <a:lnTo>
                  <a:pt x="34711" y="52919"/>
                </a:lnTo>
                <a:lnTo>
                  <a:pt x="37825" y="52919"/>
                </a:lnTo>
                <a:lnTo>
                  <a:pt x="40596" y="51271"/>
                </a:lnTo>
                <a:lnTo>
                  <a:pt x="40596" y="18021"/>
                </a:lnTo>
                <a:lnTo>
                  <a:pt x="40312" y="15036"/>
                </a:lnTo>
                <a:lnTo>
                  <a:pt x="39150" y="10083"/>
                </a:lnTo>
                <a:lnTo>
                  <a:pt x="36868" y="6069"/>
                </a:lnTo>
                <a:lnTo>
                  <a:pt x="33803" y="2757"/>
                </a:lnTo>
                <a:lnTo>
                  <a:pt x="29512" y="557"/>
                </a:lnTo>
                <a:lnTo>
                  <a:pt x="26866" y="0"/>
                </a:lnTo>
                <a:lnTo>
                  <a:pt x="21031" y="0"/>
                </a:lnTo>
                <a:lnTo>
                  <a:pt x="18385" y="723"/>
                </a:lnTo>
                <a:lnTo>
                  <a:pt x="15750" y="2145"/>
                </a:lnTo>
                <a:lnTo>
                  <a:pt x="13115" y="3567"/>
                </a:lnTo>
                <a:lnTo>
                  <a:pt x="1046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7" y="838"/>
                </a:lnTo>
                <a:lnTo>
                  <a:pt x="3125" y="749"/>
                </a:lnTo>
                <a:lnTo>
                  <a:pt x="0" y="2437"/>
                </a:lnTo>
                <a:lnTo>
                  <a:pt x="0" y="51271"/>
                </a:lnTo>
                <a:lnTo>
                  <a:pt x="180" y="52005"/>
                </a:lnTo>
                <a:lnTo>
                  <a:pt x="2757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9001883" y="4504187"/>
            <a:ext cx="44632" cy="54648"/>
          </a:xfrm>
          <a:custGeom>
            <a:avLst/>
            <a:gdLst/>
            <a:ahLst/>
            <a:cxnLst/>
            <a:rect l="l" t="t" r="r" b="b"/>
            <a:pathLst>
              <a:path w="44632" h="54648">
                <a:moveTo>
                  <a:pt x="9474" y="36234"/>
                </a:moveTo>
                <a:lnTo>
                  <a:pt x="9169" y="54648"/>
                </a:lnTo>
                <a:lnTo>
                  <a:pt x="11289" y="51563"/>
                </a:lnTo>
                <a:lnTo>
                  <a:pt x="10040" y="39635"/>
                </a:lnTo>
                <a:lnTo>
                  <a:pt x="9474" y="36234"/>
                </a:lnTo>
                <a:close/>
              </a:path>
              <a:path w="44632" h="54648">
                <a:moveTo>
                  <a:pt x="417" y="55727"/>
                </a:moveTo>
                <a:lnTo>
                  <a:pt x="0" y="59194"/>
                </a:lnTo>
                <a:lnTo>
                  <a:pt x="380" y="62812"/>
                </a:lnTo>
                <a:lnTo>
                  <a:pt x="1925" y="66041"/>
                </a:lnTo>
                <a:lnTo>
                  <a:pt x="4866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08" y="71996"/>
                </a:lnTo>
                <a:lnTo>
                  <a:pt x="17355" y="72327"/>
                </a:lnTo>
                <a:lnTo>
                  <a:pt x="25106" y="72327"/>
                </a:lnTo>
                <a:lnTo>
                  <a:pt x="28522" y="71880"/>
                </a:lnTo>
                <a:lnTo>
                  <a:pt x="31417" y="70991"/>
                </a:lnTo>
                <a:lnTo>
                  <a:pt x="34321" y="70102"/>
                </a:lnTo>
                <a:lnTo>
                  <a:pt x="38562" y="67359"/>
                </a:lnTo>
                <a:lnTo>
                  <a:pt x="41824" y="64047"/>
                </a:lnTo>
                <a:lnTo>
                  <a:pt x="43638" y="59993"/>
                </a:lnTo>
                <a:lnTo>
                  <a:pt x="44103" y="55612"/>
                </a:lnTo>
                <a:lnTo>
                  <a:pt x="43685" y="51598"/>
                </a:lnTo>
                <a:lnTo>
                  <a:pt x="42090" y="48386"/>
                </a:lnTo>
                <a:lnTo>
                  <a:pt x="39531" y="45924"/>
                </a:lnTo>
                <a:lnTo>
                  <a:pt x="36417" y="43981"/>
                </a:lnTo>
                <a:lnTo>
                  <a:pt x="32508" y="42774"/>
                </a:lnTo>
                <a:lnTo>
                  <a:pt x="28018" y="42378"/>
                </a:lnTo>
                <a:lnTo>
                  <a:pt x="15717" y="41835"/>
                </a:lnTo>
                <a:lnTo>
                  <a:pt x="13827" y="41756"/>
                </a:lnTo>
                <a:lnTo>
                  <a:pt x="10040" y="39635"/>
                </a:lnTo>
                <a:lnTo>
                  <a:pt x="11289" y="51563"/>
                </a:lnTo>
                <a:lnTo>
                  <a:pt x="14036" y="48985"/>
                </a:lnTo>
                <a:lnTo>
                  <a:pt x="26243" y="49428"/>
                </a:lnTo>
                <a:lnTo>
                  <a:pt x="29062" y="49493"/>
                </a:lnTo>
                <a:lnTo>
                  <a:pt x="31315" y="50101"/>
                </a:lnTo>
                <a:lnTo>
                  <a:pt x="34627" y="52387"/>
                </a:lnTo>
                <a:lnTo>
                  <a:pt x="35448" y="56109"/>
                </a:lnTo>
                <a:lnTo>
                  <a:pt x="35448" y="57340"/>
                </a:lnTo>
                <a:lnTo>
                  <a:pt x="34282" y="60742"/>
                </a:lnTo>
                <a:lnTo>
                  <a:pt x="31344" y="63486"/>
                </a:lnTo>
                <a:lnTo>
                  <a:pt x="28154" y="64706"/>
                </a:lnTo>
                <a:lnTo>
                  <a:pt x="24198" y="65479"/>
                </a:lnTo>
                <a:lnTo>
                  <a:pt x="17466" y="65479"/>
                </a:lnTo>
                <a:lnTo>
                  <a:pt x="14241" y="64883"/>
                </a:lnTo>
                <a:lnTo>
                  <a:pt x="11951" y="63676"/>
                </a:lnTo>
                <a:lnTo>
                  <a:pt x="8481" y="60666"/>
                </a:lnTo>
                <a:lnTo>
                  <a:pt x="8481" y="57567"/>
                </a:lnTo>
                <a:lnTo>
                  <a:pt x="9169" y="54648"/>
                </a:lnTo>
                <a:lnTo>
                  <a:pt x="9474" y="36234"/>
                </a:lnTo>
                <a:lnTo>
                  <a:pt x="10994" y="32879"/>
                </a:lnTo>
                <a:lnTo>
                  <a:pt x="13914" y="33681"/>
                </a:lnTo>
                <a:lnTo>
                  <a:pt x="17931" y="28105"/>
                </a:lnTo>
                <a:lnTo>
                  <a:pt x="13694" y="25336"/>
                </a:lnTo>
                <a:lnTo>
                  <a:pt x="11047" y="20954"/>
                </a:lnTo>
                <a:lnTo>
                  <a:pt x="11047" y="17730"/>
                </a:lnTo>
                <a:lnTo>
                  <a:pt x="11249" y="14911"/>
                </a:lnTo>
                <a:lnTo>
                  <a:pt x="9561" y="3200"/>
                </a:lnTo>
                <a:lnTo>
                  <a:pt x="6350" y="6234"/>
                </a:lnTo>
                <a:lnTo>
                  <a:pt x="4189" y="10299"/>
                </a:lnTo>
                <a:lnTo>
                  <a:pt x="2818" y="15011"/>
                </a:lnTo>
                <a:lnTo>
                  <a:pt x="2818" y="17791"/>
                </a:lnTo>
                <a:lnTo>
                  <a:pt x="3153" y="22212"/>
                </a:lnTo>
                <a:lnTo>
                  <a:pt x="4399" y="25591"/>
                </a:lnTo>
                <a:lnTo>
                  <a:pt x="6339" y="28421"/>
                </a:lnTo>
                <a:lnTo>
                  <a:pt x="3959" y="31370"/>
                </a:lnTo>
                <a:lnTo>
                  <a:pt x="2221" y="34837"/>
                </a:lnTo>
                <a:lnTo>
                  <a:pt x="1777" y="39001"/>
                </a:lnTo>
                <a:lnTo>
                  <a:pt x="2192" y="42076"/>
                </a:lnTo>
                <a:lnTo>
                  <a:pt x="3826" y="44830"/>
                </a:lnTo>
                <a:lnTo>
                  <a:pt x="6814" y="46875"/>
                </a:lnTo>
                <a:lnTo>
                  <a:pt x="3851" y="49618"/>
                </a:lnTo>
                <a:lnTo>
                  <a:pt x="1701" y="52527"/>
                </a:lnTo>
                <a:lnTo>
                  <a:pt x="417" y="55727"/>
                </a:lnTo>
                <a:close/>
              </a:path>
              <a:path w="44632" h="54648">
                <a:moveTo>
                  <a:pt x="14306" y="9079"/>
                </a:moveTo>
                <a:lnTo>
                  <a:pt x="17813" y="7113"/>
                </a:lnTo>
                <a:lnTo>
                  <a:pt x="20947" y="6832"/>
                </a:lnTo>
                <a:lnTo>
                  <a:pt x="24198" y="6832"/>
                </a:lnTo>
                <a:lnTo>
                  <a:pt x="26708" y="7760"/>
                </a:lnTo>
                <a:lnTo>
                  <a:pt x="30224" y="11494"/>
                </a:lnTo>
                <a:lnTo>
                  <a:pt x="31107" y="14083"/>
                </a:lnTo>
                <a:lnTo>
                  <a:pt x="31107" y="17412"/>
                </a:lnTo>
                <a:lnTo>
                  <a:pt x="30901" y="20181"/>
                </a:lnTo>
                <a:lnTo>
                  <a:pt x="30102" y="22783"/>
                </a:lnTo>
                <a:lnTo>
                  <a:pt x="27849" y="25919"/>
                </a:lnTo>
                <a:lnTo>
                  <a:pt x="24296" y="27812"/>
                </a:lnTo>
                <a:lnTo>
                  <a:pt x="21109" y="28105"/>
                </a:lnTo>
                <a:lnTo>
                  <a:pt x="17931" y="28105"/>
                </a:lnTo>
                <a:lnTo>
                  <a:pt x="13914" y="33681"/>
                </a:lnTo>
                <a:lnTo>
                  <a:pt x="17369" y="34735"/>
                </a:lnTo>
                <a:lnTo>
                  <a:pt x="21109" y="35002"/>
                </a:lnTo>
                <a:lnTo>
                  <a:pt x="23827" y="35002"/>
                </a:lnTo>
                <a:lnTo>
                  <a:pt x="28547" y="33793"/>
                </a:lnTo>
                <a:lnTo>
                  <a:pt x="32702" y="31863"/>
                </a:lnTo>
                <a:lnTo>
                  <a:pt x="35963" y="28854"/>
                </a:lnTo>
                <a:lnTo>
                  <a:pt x="38069" y="24853"/>
                </a:lnTo>
                <a:lnTo>
                  <a:pt x="39383" y="20181"/>
                </a:lnTo>
                <a:lnTo>
                  <a:pt x="39383" y="17362"/>
                </a:lnTo>
                <a:lnTo>
                  <a:pt x="39138" y="14022"/>
                </a:lnTo>
                <a:lnTo>
                  <a:pt x="38159" y="10872"/>
                </a:lnTo>
                <a:lnTo>
                  <a:pt x="36085" y="8139"/>
                </a:lnTo>
                <a:lnTo>
                  <a:pt x="42843" y="8139"/>
                </a:lnTo>
                <a:lnTo>
                  <a:pt x="44128" y="7289"/>
                </a:lnTo>
                <a:lnTo>
                  <a:pt x="44632" y="4546"/>
                </a:lnTo>
                <a:lnTo>
                  <a:pt x="42843" y="914"/>
                </a:lnTo>
                <a:lnTo>
                  <a:pt x="28597" y="914"/>
                </a:lnTo>
                <a:lnTo>
                  <a:pt x="27518" y="633"/>
                </a:lnTo>
                <a:lnTo>
                  <a:pt x="23867" y="74"/>
                </a:lnTo>
                <a:lnTo>
                  <a:pt x="18460" y="0"/>
                </a:lnTo>
                <a:lnTo>
                  <a:pt x="13751" y="1220"/>
                </a:lnTo>
                <a:lnTo>
                  <a:pt x="9561" y="3200"/>
                </a:lnTo>
                <a:lnTo>
                  <a:pt x="11249" y="14911"/>
                </a:lnTo>
                <a:lnTo>
                  <a:pt x="12048" y="12268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9060620" y="4484707"/>
            <a:ext cx="10676" cy="72287"/>
          </a:xfrm>
          <a:custGeom>
            <a:avLst/>
            <a:gdLst/>
            <a:ahLst/>
            <a:cxnLst/>
            <a:rect l="l" t="t" r="r" b="b"/>
            <a:pathLst>
              <a:path w="10676" h="72287">
                <a:moveTo>
                  <a:pt x="0" y="5424"/>
                </a:moveTo>
                <a:lnTo>
                  <a:pt x="367" y="8891"/>
                </a:lnTo>
                <a:lnTo>
                  <a:pt x="3271" y="10731"/>
                </a:lnTo>
                <a:lnTo>
                  <a:pt x="7354" y="10731"/>
                </a:lnTo>
                <a:lnTo>
                  <a:pt x="10295" y="8837"/>
                </a:lnTo>
                <a:lnTo>
                  <a:pt x="10676" y="5309"/>
                </a:lnTo>
                <a:lnTo>
                  <a:pt x="10309" y="1852"/>
                </a:lnTo>
                <a:lnTo>
                  <a:pt x="7415" y="0"/>
                </a:lnTo>
                <a:lnTo>
                  <a:pt x="3322" y="0"/>
                </a:lnTo>
                <a:lnTo>
                  <a:pt x="377" y="1893"/>
                </a:lnTo>
                <a:lnTo>
                  <a:pt x="0" y="5424"/>
                </a:lnTo>
                <a:close/>
              </a:path>
              <a:path w="10676" h="72287">
                <a:moveTo>
                  <a:pt x="1238" y="71372"/>
                </a:moveTo>
                <a:lnTo>
                  <a:pt x="3812" y="72287"/>
                </a:lnTo>
                <a:lnTo>
                  <a:pt x="6926" y="72287"/>
                </a:lnTo>
                <a:lnTo>
                  <a:pt x="9683" y="70638"/>
                </a:lnTo>
                <a:lnTo>
                  <a:pt x="9683" y="21804"/>
                </a:lnTo>
                <a:lnTo>
                  <a:pt x="9475" y="21106"/>
                </a:lnTo>
                <a:lnTo>
                  <a:pt x="6926" y="20156"/>
                </a:lnTo>
                <a:lnTo>
                  <a:pt x="3812" y="20156"/>
                </a:lnTo>
                <a:lnTo>
                  <a:pt x="1054" y="21804"/>
                </a:lnTo>
                <a:lnTo>
                  <a:pt x="1054" y="70638"/>
                </a:lnTo>
                <a:lnTo>
                  <a:pt x="123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9089859" y="4504075"/>
            <a:ext cx="40582" cy="52919"/>
          </a:xfrm>
          <a:custGeom>
            <a:avLst/>
            <a:gdLst/>
            <a:ahLst/>
            <a:cxnLst/>
            <a:rect l="l" t="t" r="r" b="b"/>
            <a:pathLst>
              <a:path w="40582" h="52919">
                <a:moveTo>
                  <a:pt x="5882" y="52919"/>
                </a:moveTo>
                <a:lnTo>
                  <a:pt x="8649" y="51271"/>
                </a:lnTo>
                <a:lnTo>
                  <a:pt x="8649" y="17146"/>
                </a:lnTo>
                <a:lnTo>
                  <a:pt x="11015" y="14072"/>
                </a:lnTo>
                <a:lnTo>
                  <a:pt x="13272" y="11746"/>
                </a:lnTo>
                <a:lnTo>
                  <a:pt x="17611" y="8561"/>
                </a:lnTo>
                <a:lnTo>
                  <a:pt x="21937" y="7758"/>
                </a:lnTo>
                <a:lnTo>
                  <a:pt x="25087" y="8088"/>
                </a:lnTo>
                <a:lnTo>
                  <a:pt x="27640" y="9385"/>
                </a:lnTo>
                <a:lnTo>
                  <a:pt x="30286" y="12787"/>
                </a:lnTo>
                <a:lnTo>
                  <a:pt x="31315" y="15951"/>
                </a:lnTo>
                <a:lnTo>
                  <a:pt x="31943" y="19889"/>
                </a:lnTo>
                <a:lnTo>
                  <a:pt x="31943" y="51271"/>
                </a:lnTo>
                <a:lnTo>
                  <a:pt x="32158" y="52005"/>
                </a:lnTo>
                <a:lnTo>
                  <a:pt x="34710" y="52919"/>
                </a:lnTo>
                <a:lnTo>
                  <a:pt x="37824" y="52919"/>
                </a:lnTo>
                <a:lnTo>
                  <a:pt x="40582" y="51271"/>
                </a:lnTo>
                <a:lnTo>
                  <a:pt x="40582" y="18021"/>
                </a:lnTo>
                <a:lnTo>
                  <a:pt x="40302" y="15036"/>
                </a:lnTo>
                <a:lnTo>
                  <a:pt x="39146" y="10083"/>
                </a:lnTo>
                <a:lnTo>
                  <a:pt x="36866" y="6069"/>
                </a:lnTo>
                <a:lnTo>
                  <a:pt x="33803" y="2757"/>
                </a:lnTo>
                <a:lnTo>
                  <a:pt x="29512" y="557"/>
                </a:lnTo>
                <a:lnTo>
                  <a:pt x="26866" y="0"/>
                </a:lnTo>
                <a:lnTo>
                  <a:pt x="21031" y="0"/>
                </a:lnTo>
                <a:lnTo>
                  <a:pt x="18374" y="723"/>
                </a:lnTo>
                <a:lnTo>
                  <a:pt x="15735" y="2145"/>
                </a:lnTo>
                <a:lnTo>
                  <a:pt x="13103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1" y="838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79" y="52005"/>
                </a:lnTo>
                <a:lnTo>
                  <a:pt x="2753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9144687" y="4504187"/>
            <a:ext cx="44618" cy="54648"/>
          </a:xfrm>
          <a:custGeom>
            <a:avLst/>
            <a:gdLst/>
            <a:ahLst/>
            <a:cxnLst/>
            <a:rect l="l" t="t" r="r" b="b"/>
            <a:pathLst>
              <a:path w="44618" h="54648">
                <a:moveTo>
                  <a:pt x="9475" y="36234"/>
                </a:moveTo>
                <a:lnTo>
                  <a:pt x="9155" y="54648"/>
                </a:lnTo>
                <a:lnTo>
                  <a:pt x="11290" y="51563"/>
                </a:lnTo>
                <a:lnTo>
                  <a:pt x="10036" y="39635"/>
                </a:lnTo>
                <a:lnTo>
                  <a:pt x="9475" y="36234"/>
                </a:lnTo>
                <a:close/>
              </a:path>
              <a:path w="44618" h="54648">
                <a:moveTo>
                  <a:pt x="417" y="55727"/>
                </a:moveTo>
                <a:lnTo>
                  <a:pt x="0" y="59194"/>
                </a:lnTo>
                <a:lnTo>
                  <a:pt x="378" y="62812"/>
                </a:lnTo>
                <a:lnTo>
                  <a:pt x="1912" y="66041"/>
                </a:lnTo>
                <a:lnTo>
                  <a:pt x="4867" y="68579"/>
                </a:lnTo>
                <a:lnTo>
                  <a:pt x="8776" y="70650"/>
                </a:lnTo>
                <a:lnTo>
                  <a:pt x="11449" y="71323"/>
                </a:lnTo>
                <a:lnTo>
                  <a:pt x="14108" y="71996"/>
                </a:lnTo>
                <a:lnTo>
                  <a:pt x="17345" y="72327"/>
                </a:lnTo>
                <a:lnTo>
                  <a:pt x="25102" y="72327"/>
                </a:lnTo>
                <a:lnTo>
                  <a:pt x="28522" y="71880"/>
                </a:lnTo>
                <a:lnTo>
                  <a:pt x="31417" y="70991"/>
                </a:lnTo>
                <a:lnTo>
                  <a:pt x="34323" y="70102"/>
                </a:lnTo>
                <a:lnTo>
                  <a:pt x="38559" y="67359"/>
                </a:lnTo>
                <a:lnTo>
                  <a:pt x="41824" y="64047"/>
                </a:lnTo>
                <a:lnTo>
                  <a:pt x="43635" y="59993"/>
                </a:lnTo>
                <a:lnTo>
                  <a:pt x="44104" y="55612"/>
                </a:lnTo>
                <a:lnTo>
                  <a:pt x="43686" y="51598"/>
                </a:lnTo>
                <a:lnTo>
                  <a:pt x="42091" y="48386"/>
                </a:lnTo>
                <a:lnTo>
                  <a:pt x="39532" y="45924"/>
                </a:lnTo>
                <a:lnTo>
                  <a:pt x="36418" y="43981"/>
                </a:lnTo>
                <a:lnTo>
                  <a:pt x="32494" y="42774"/>
                </a:lnTo>
                <a:lnTo>
                  <a:pt x="28008" y="42378"/>
                </a:lnTo>
                <a:lnTo>
                  <a:pt x="15703" y="41835"/>
                </a:lnTo>
                <a:lnTo>
                  <a:pt x="13823" y="41756"/>
                </a:lnTo>
                <a:lnTo>
                  <a:pt x="10036" y="39635"/>
                </a:lnTo>
                <a:lnTo>
                  <a:pt x="11290" y="51563"/>
                </a:lnTo>
                <a:lnTo>
                  <a:pt x="14022" y="48985"/>
                </a:lnTo>
                <a:lnTo>
                  <a:pt x="26244" y="49428"/>
                </a:lnTo>
                <a:lnTo>
                  <a:pt x="29063" y="49493"/>
                </a:lnTo>
                <a:lnTo>
                  <a:pt x="31305" y="50101"/>
                </a:lnTo>
                <a:lnTo>
                  <a:pt x="34615" y="52387"/>
                </a:lnTo>
                <a:lnTo>
                  <a:pt x="35449" y="56109"/>
                </a:lnTo>
                <a:lnTo>
                  <a:pt x="35449" y="57340"/>
                </a:lnTo>
                <a:lnTo>
                  <a:pt x="34272" y="60742"/>
                </a:lnTo>
                <a:lnTo>
                  <a:pt x="31330" y="63486"/>
                </a:lnTo>
                <a:lnTo>
                  <a:pt x="28145" y="64706"/>
                </a:lnTo>
                <a:lnTo>
                  <a:pt x="24196" y="65479"/>
                </a:lnTo>
                <a:lnTo>
                  <a:pt x="17457" y="65479"/>
                </a:lnTo>
                <a:lnTo>
                  <a:pt x="14241" y="64883"/>
                </a:lnTo>
                <a:lnTo>
                  <a:pt x="11938" y="63676"/>
                </a:lnTo>
                <a:lnTo>
                  <a:pt x="8482" y="60666"/>
                </a:lnTo>
                <a:lnTo>
                  <a:pt x="8482" y="57567"/>
                </a:lnTo>
                <a:lnTo>
                  <a:pt x="9155" y="54648"/>
                </a:lnTo>
                <a:lnTo>
                  <a:pt x="9475" y="36234"/>
                </a:lnTo>
                <a:lnTo>
                  <a:pt x="10994" y="32879"/>
                </a:lnTo>
                <a:lnTo>
                  <a:pt x="13903" y="33681"/>
                </a:lnTo>
                <a:lnTo>
                  <a:pt x="17920" y="28105"/>
                </a:lnTo>
                <a:lnTo>
                  <a:pt x="13694" y="25336"/>
                </a:lnTo>
                <a:lnTo>
                  <a:pt x="11045" y="20954"/>
                </a:lnTo>
                <a:lnTo>
                  <a:pt x="11045" y="17730"/>
                </a:lnTo>
                <a:lnTo>
                  <a:pt x="11254" y="14911"/>
                </a:lnTo>
                <a:lnTo>
                  <a:pt x="9561" y="3200"/>
                </a:lnTo>
                <a:lnTo>
                  <a:pt x="6347" y="6234"/>
                </a:lnTo>
                <a:lnTo>
                  <a:pt x="4194" y="10299"/>
                </a:lnTo>
                <a:lnTo>
                  <a:pt x="2819" y="15011"/>
                </a:lnTo>
                <a:lnTo>
                  <a:pt x="2819" y="17791"/>
                </a:lnTo>
                <a:lnTo>
                  <a:pt x="3139" y="22212"/>
                </a:lnTo>
                <a:lnTo>
                  <a:pt x="4389" y="25591"/>
                </a:lnTo>
                <a:lnTo>
                  <a:pt x="6336" y="28421"/>
                </a:lnTo>
                <a:lnTo>
                  <a:pt x="3957" y="31370"/>
                </a:lnTo>
                <a:lnTo>
                  <a:pt x="2221" y="34837"/>
                </a:lnTo>
                <a:lnTo>
                  <a:pt x="1779" y="39001"/>
                </a:lnTo>
                <a:lnTo>
                  <a:pt x="2193" y="42076"/>
                </a:lnTo>
                <a:lnTo>
                  <a:pt x="3827" y="44830"/>
                </a:lnTo>
                <a:lnTo>
                  <a:pt x="6814" y="46875"/>
                </a:lnTo>
                <a:lnTo>
                  <a:pt x="3837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618" h="54648">
                <a:moveTo>
                  <a:pt x="14306" y="9079"/>
                </a:moveTo>
                <a:lnTo>
                  <a:pt x="17809" y="7113"/>
                </a:lnTo>
                <a:lnTo>
                  <a:pt x="20948" y="6832"/>
                </a:lnTo>
                <a:lnTo>
                  <a:pt x="24196" y="6832"/>
                </a:lnTo>
                <a:lnTo>
                  <a:pt x="26697" y="7760"/>
                </a:lnTo>
                <a:lnTo>
                  <a:pt x="30229" y="11494"/>
                </a:lnTo>
                <a:lnTo>
                  <a:pt x="31111" y="14083"/>
                </a:lnTo>
                <a:lnTo>
                  <a:pt x="31111" y="17412"/>
                </a:lnTo>
                <a:lnTo>
                  <a:pt x="30902" y="20181"/>
                </a:lnTo>
                <a:lnTo>
                  <a:pt x="30104" y="22783"/>
                </a:lnTo>
                <a:lnTo>
                  <a:pt x="27849" y="25919"/>
                </a:lnTo>
                <a:lnTo>
                  <a:pt x="24293" y="27812"/>
                </a:lnTo>
                <a:lnTo>
                  <a:pt x="21107" y="28105"/>
                </a:lnTo>
                <a:lnTo>
                  <a:pt x="17920" y="28105"/>
                </a:lnTo>
                <a:lnTo>
                  <a:pt x="13903" y="33681"/>
                </a:lnTo>
                <a:lnTo>
                  <a:pt x="17355" y="34735"/>
                </a:lnTo>
                <a:lnTo>
                  <a:pt x="21107" y="35002"/>
                </a:lnTo>
                <a:lnTo>
                  <a:pt x="23815" y="35002"/>
                </a:lnTo>
                <a:lnTo>
                  <a:pt x="28538" y="33793"/>
                </a:lnTo>
                <a:lnTo>
                  <a:pt x="32702" y="31863"/>
                </a:lnTo>
                <a:lnTo>
                  <a:pt x="35949" y="28854"/>
                </a:lnTo>
                <a:lnTo>
                  <a:pt x="38059" y="24853"/>
                </a:lnTo>
                <a:lnTo>
                  <a:pt x="39383" y="20181"/>
                </a:lnTo>
                <a:lnTo>
                  <a:pt x="39383" y="17362"/>
                </a:lnTo>
                <a:lnTo>
                  <a:pt x="39128" y="14022"/>
                </a:lnTo>
                <a:lnTo>
                  <a:pt x="38157" y="10872"/>
                </a:lnTo>
                <a:lnTo>
                  <a:pt x="36073" y="8139"/>
                </a:lnTo>
                <a:lnTo>
                  <a:pt x="42840" y="8139"/>
                </a:lnTo>
                <a:lnTo>
                  <a:pt x="44126" y="7289"/>
                </a:lnTo>
                <a:lnTo>
                  <a:pt x="44618" y="4546"/>
                </a:lnTo>
                <a:lnTo>
                  <a:pt x="42840" y="914"/>
                </a:lnTo>
                <a:lnTo>
                  <a:pt x="28595" y="914"/>
                </a:lnTo>
                <a:lnTo>
                  <a:pt x="27504" y="633"/>
                </a:lnTo>
                <a:lnTo>
                  <a:pt x="23868" y="74"/>
                </a:lnTo>
                <a:lnTo>
                  <a:pt x="18446" y="0"/>
                </a:lnTo>
                <a:lnTo>
                  <a:pt x="13741" y="1220"/>
                </a:lnTo>
                <a:lnTo>
                  <a:pt x="9561" y="3200"/>
                </a:lnTo>
                <a:lnTo>
                  <a:pt x="11254" y="14911"/>
                </a:lnTo>
                <a:lnTo>
                  <a:pt x="12049" y="12268"/>
                </a:lnTo>
                <a:lnTo>
                  <a:pt x="14306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6852193" y="4638690"/>
            <a:ext cx="43351" cy="53657"/>
          </a:xfrm>
          <a:custGeom>
            <a:avLst/>
            <a:gdLst/>
            <a:ahLst/>
            <a:cxnLst/>
            <a:rect l="l" t="t" r="r" b="b"/>
            <a:pathLst>
              <a:path w="43351" h="53657">
                <a:moveTo>
                  <a:pt x="42972" y="16941"/>
                </a:moveTo>
                <a:lnTo>
                  <a:pt x="42176" y="14137"/>
                </a:lnTo>
                <a:lnTo>
                  <a:pt x="41391" y="11329"/>
                </a:lnTo>
                <a:lnTo>
                  <a:pt x="38487" y="6822"/>
                </a:lnTo>
                <a:lnTo>
                  <a:pt x="34674" y="3074"/>
                </a:lnTo>
                <a:lnTo>
                  <a:pt x="32075" y="1842"/>
                </a:lnTo>
                <a:lnTo>
                  <a:pt x="29461" y="622"/>
                </a:lnTo>
                <a:lnTo>
                  <a:pt x="26315" y="0"/>
                </a:lnTo>
                <a:lnTo>
                  <a:pt x="26347" y="7012"/>
                </a:lnTo>
                <a:lnTo>
                  <a:pt x="29502" y="8345"/>
                </a:lnTo>
                <a:lnTo>
                  <a:pt x="31633" y="11026"/>
                </a:lnTo>
                <a:lnTo>
                  <a:pt x="33752" y="13690"/>
                </a:lnTo>
                <a:lnTo>
                  <a:pt x="34772" y="17387"/>
                </a:lnTo>
                <a:lnTo>
                  <a:pt x="34660" y="22085"/>
                </a:lnTo>
                <a:lnTo>
                  <a:pt x="8945" y="22085"/>
                </a:lnTo>
                <a:lnTo>
                  <a:pt x="9018" y="20105"/>
                </a:lnTo>
                <a:lnTo>
                  <a:pt x="10439" y="3124"/>
                </a:lnTo>
                <a:lnTo>
                  <a:pt x="8063" y="4903"/>
                </a:lnTo>
                <a:lnTo>
                  <a:pt x="4124" y="9589"/>
                </a:lnTo>
                <a:lnTo>
                  <a:pt x="2620" y="12423"/>
                </a:lnTo>
                <a:lnTo>
                  <a:pt x="1565" y="15760"/>
                </a:lnTo>
                <a:lnTo>
                  <a:pt x="521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69"/>
                </a:lnTo>
                <a:lnTo>
                  <a:pt x="1515" y="38699"/>
                </a:lnTo>
                <a:lnTo>
                  <a:pt x="2519" y="42011"/>
                </a:lnTo>
                <a:lnTo>
                  <a:pt x="4028" y="44780"/>
                </a:lnTo>
                <a:lnTo>
                  <a:pt x="6014" y="46991"/>
                </a:lnTo>
                <a:lnTo>
                  <a:pt x="10454" y="50864"/>
                </a:lnTo>
                <a:lnTo>
                  <a:pt x="13380" y="51983"/>
                </a:lnTo>
                <a:lnTo>
                  <a:pt x="16286" y="53099"/>
                </a:lnTo>
                <a:lnTo>
                  <a:pt x="19681" y="53657"/>
                </a:lnTo>
                <a:lnTo>
                  <a:pt x="23564" y="53657"/>
                </a:lnTo>
                <a:lnTo>
                  <a:pt x="27895" y="53492"/>
                </a:lnTo>
                <a:lnTo>
                  <a:pt x="31852" y="52807"/>
                </a:lnTo>
                <a:lnTo>
                  <a:pt x="35078" y="51983"/>
                </a:lnTo>
                <a:lnTo>
                  <a:pt x="37810" y="51106"/>
                </a:lnTo>
                <a:lnTo>
                  <a:pt x="41046" y="48834"/>
                </a:lnTo>
                <a:lnTo>
                  <a:pt x="41367" y="46177"/>
                </a:lnTo>
                <a:lnTo>
                  <a:pt x="40802" y="43016"/>
                </a:lnTo>
                <a:lnTo>
                  <a:pt x="38069" y="43282"/>
                </a:lnTo>
                <a:lnTo>
                  <a:pt x="34916" y="44552"/>
                </a:lnTo>
                <a:lnTo>
                  <a:pt x="32122" y="45443"/>
                </a:lnTo>
                <a:lnTo>
                  <a:pt x="28619" y="46202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7" y="45137"/>
                </a:lnTo>
                <a:lnTo>
                  <a:pt x="13590" y="43116"/>
                </a:lnTo>
                <a:lnTo>
                  <a:pt x="11137" y="40006"/>
                </a:lnTo>
                <a:lnTo>
                  <a:pt x="9740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52"/>
                </a:lnTo>
                <a:lnTo>
                  <a:pt x="43351" y="24742"/>
                </a:lnTo>
                <a:lnTo>
                  <a:pt x="43351" y="19940"/>
                </a:lnTo>
                <a:lnTo>
                  <a:pt x="42972" y="16941"/>
                </a:lnTo>
                <a:close/>
              </a:path>
              <a:path w="43351" h="53657">
                <a:moveTo>
                  <a:pt x="9018" y="20105"/>
                </a:moveTo>
                <a:lnTo>
                  <a:pt x="9950" y="16372"/>
                </a:lnTo>
                <a:lnTo>
                  <a:pt x="11393" y="12931"/>
                </a:lnTo>
                <a:lnTo>
                  <a:pt x="14925" y="9093"/>
                </a:lnTo>
                <a:lnTo>
                  <a:pt x="18150" y="7419"/>
                </a:lnTo>
                <a:lnTo>
                  <a:pt x="22167" y="7012"/>
                </a:lnTo>
                <a:lnTo>
                  <a:pt x="26347" y="7012"/>
                </a:lnTo>
                <a:lnTo>
                  <a:pt x="26315" y="0"/>
                </a:lnTo>
                <a:lnTo>
                  <a:pt x="19155" y="0"/>
                </a:lnTo>
                <a:lnTo>
                  <a:pt x="16029" y="637"/>
                </a:lnTo>
                <a:lnTo>
                  <a:pt x="13247" y="1868"/>
                </a:lnTo>
                <a:lnTo>
                  <a:pt x="10439" y="3124"/>
                </a:lnTo>
                <a:lnTo>
                  <a:pt x="9018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6908813" y="4639463"/>
            <a:ext cx="41065" cy="52185"/>
          </a:xfrm>
          <a:custGeom>
            <a:avLst/>
            <a:gdLst/>
            <a:ahLst/>
            <a:cxnLst/>
            <a:rect l="l" t="t" r="r" b="b"/>
            <a:pathLst>
              <a:path w="41065" h="52185">
                <a:moveTo>
                  <a:pt x="37472" y="0"/>
                </a:moveTo>
                <a:lnTo>
                  <a:pt x="34776" y="11"/>
                </a:lnTo>
                <a:lnTo>
                  <a:pt x="31798" y="1397"/>
                </a:lnTo>
                <a:lnTo>
                  <a:pt x="20897" y="19584"/>
                </a:lnTo>
                <a:lnTo>
                  <a:pt x="10162" y="1397"/>
                </a:lnTo>
                <a:lnTo>
                  <a:pt x="8092" y="127"/>
                </a:lnTo>
                <a:lnTo>
                  <a:pt x="5036" y="0"/>
                </a:lnTo>
                <a:lnTo>
                  <a:pt x="2340" y="90"/>
                </a:lnTo>
                <a:lnTo>
                  <a:pt x="798" y="2693"/>
                </a:lnTo>
                <a:lnTo>
                  <a:pt x="14673" y="25654"/>
                </a:lnTo>
                <a:lnTo>
                  <a:pt x="0" y="49479"/>
                </a:lnTo>
                <a:lnTo>
                  <a:pt x="233" y="51814"/>
                </a:lnTo>
                <a:lnTo>
                  <a:pt x="2821" y="52185"/>
                </a:lnTo>
                <a:lnTo>
                  <a:pt x="6192" y="52106"/>
                </a:lnTo>
                <a:lnTo>
                  <a:pt x="8959" y="50674"/>
                </a:lnTo>
                <a:lnTo>
                  <a:pt x="20224" y="31291"/>
                </a:lnTo>
                <a:lnTo>
                  <a:pt x="31539" y="50674"/>
                </a:lnTo>
                <a:lnTo>
                  <a:pt x="33721" y="52056"/>
                </a:lnTo>
                <a:lnTo>
                  <a:pt x="36821" y="52185"/>
                </a:lnTo>
                <a:lnTo>
                  <a:pt x="39470" y="52056"/>
                </a:lnTo>
                <a:lnTo>
                  <a:pt x="41065" y="49479"/>
                </a:lnTo>
                <a:lnTo>
                  <a:pt x="26513" y="25387"/>
                </a:lnTo>
                <a:lnTo>
                  <a:pt x="40290" y="2693"/>
                </a:lnTo>
                <a:lnTo>
                  <a:pt x="40071" y="306"/>
                </a:lnTo>
                <a:lnTo>
                  <a:pt x="3747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6965636" y="4638686"/>
            <a:ext cx="43365" cy="72363"/>
          </a:xfrm>
          <a:custGeom>
            <a:avLst/>
            <a:gdLst/>
            <a:ahLst/>
            <a:cxnLst/>
            <a:rect l="l" t="t" r="r" b="b"/>
            <a:pathLst>
              <a:path w="43365" h="72363">
                <a:moveTo>
                  <a:pt x="0" y="2451"/>
                </a:moveTo>
                <a:lnTo>
                  <a:pt x="0" y="70660"/>
                </a:lnTo>
                <a:lnTo>
                  <a:pt x="198" y="71409"/>
                </a:lnTo>
                <a:lnTo>
                  <a:pt x="2768" y="72363"/>
                </a:lnTo>
                <a:lnTo>
                  <a:pt x="5896" y="72363"/>
                </a:lnTo>
                <a:lnTo>
                  <a:pt x="8639" y="70660"/>
                </a:lnTo>
                <a:lnTo>
                  <a:pt x="8639" y="46238"/>
                </a:lnTo>
                <a:lnTo>
                  <a:pt x="9907" y="47509"/>
                </a:lnTo>
                <a:lnTo>
                  <a:pt x="13323" y="50493"/>
                </a:lnTo>
                <a:lnTo>
                  <a:pt x="16733" y="52499"/>
                </a:lnTo>
                <a:lnTo>
                  <a:pt x="20264" y="53527"/>
                </a:lnTo>
                <a:lnTo>
                  <a:pt x="22946" y="53668"/>
                </a:lnTo>
                <a:lnTo>
                  <a:pt x="26233" y="53668"/>
                </a:lnTo>
                <a:lnTo>
                  <a:pt x="29138" y="53035"/>
                </a:lnTo>
                <a:lnTo>
                  <a:pt x="31687" y="51739"/>
                </a:lnTo>
                <a:lnTo>
                  <a:pt x="34236" y="50457"/>
                </a:lnTo>
                <a:lnTo>
                  <a:pt x="33736" y="33919"/>
                </a:lnTo>
                <a:lnTo>
                  <a:pt x="32569" y="38188"/>
                </a:lnTo>
                <a:lnTo>
                  <a:pt x="30632" y="41807"/>
                </a:lnTo>
                <a:lnTo>
                  <a:pt x="27799" y="44334"/>
                </a:lnTo>
                <a:lnTo>
                  <a:pt x="24368" y="45961"/>
                </a:lnTo>
                <a:lnTo>
                  <a:pt x="19846" y="45961"/>
                </a:lnTo>
                <a:lnTo>
                  <a:pt x="15444" y="43585"/>
                </a:lnTo>
                <a:lnTo>
                  <a:pt x="11045" y="39686"/>
                </a:lnTo>
                <a:lnTo>
                  <a:pt x="8639" y="36687"/>
                </a:lnTo>
                <a:lnTo>
                  <a:pt x="8639" y="17269"/>
                </a:lnTo>
                <a:lnTo>
                  <a:pt x="7599" y="9014"/>
                </a:lnTo>
                <a:lnTo>
                  <a:pt x="7599" y="2451"/>
                </a:lnTo>
                <a:lnTo>
                  <a:pt x="6065" y="914"/>
                </a:lnTo>
                <a:lnTo>
                  <a:pt x="3078" y="774"/>
                </a:lnTo>
                <a:lnTo>
                  <a:pt x="0" y="2451"/>
                </a:lnTo>
                <a:close/>
              </a:path>
              <a:path w="43365" h="72363">
                <a:moveTo>
                  <a:pt x="8639" y="17269"/>
                </a:moveTo>
                <a:lnTo>
                  <a:pt x="10026" y="15493"/>
                </a:lnTo>
                <a:lnTo>
                  <a:pt x="12552" y="12787"/>
                </a:lnTo>
                <a:lnTo>
                  <a:pt x="16084" y="9852"/>
                </a:lnTo>
                <a:lnTo>
                  <a:pt x="19389" y="8229"/>
                </a:lnTo>
                <a:lnTo>
                  <a:pt x="22726" y="7721"/>
                </a:lnTo>
                <a:lnTo>
                  <a:pt x="26845" y="8255"/>
                </a:lnTo>
                <a:lnTo>
                  <a:pt x="29869" y="10425"/>
                </a:lnTo>
                <a:lnTo>
                  <a:pt x="31968" y="13676"/>
                </a:lnTo>
                <a:lnTo>
                  <a:pt x="33501" y="17564"/>
                </a:lnTo>
                <a:lnTo>
                  <a:pt x="34225" y="22222"/>
                </a:lnTo>
                <a:lnTo>
                  <a:pt x="34419" y="27139"/>
                </a:lnTo>
                <a:lnTo>
                  <a:pt x="34419" y="29425"/>
                </a:lnTo>
                <a:lnTo>
                  <a:pt x="33736" y="33919"/>
                </a:lnTo>
                <a:lnTo>
                  <a:pt x="34236" y="50457"/>
                </a:lnTo>
                <a:lnTo>
                  <a:pt x="36381" y="48628"/>
                </a:lnTo>
                <a:lnTo>
                  <a:pt x="39833" y="43891"/>
                </a:lnTo>
                <a:lnTo>
                  <a:pt x="41148" y="41008"/>
                </a:lnTo>
                <a:lnTo>
                  <a:pt x="42030" y="37602"/>
                </a:lnTo>
                <a:lnTo>
                  <a:pt x="42923" y="34211"/>
                </a:lnTo>
                <a:lnTo>
                  <a:pt x="43365" y="30377"/>
                </a:lnTo>
                <a:lnTo>
                  <a:pt x="43365" y="22567"/>
                </a:lnTo>
                <a:lnTo>
                  <a:pt x="43023" y="19202"/>
                </a:lnTo>
                <a:lnTo>
                  <a:pt x="42325" y="16037"/>
                </a:lnTo>
                <a:lnTo>
                  <a:pt x="41626" y="12877"/>
                </a:lnTo>
                <a:lnTo>
                  <a:pt x="40521" y="10093"/>
                </a:lnTo>
                <a:lnTo>
                  <a:pt x="39005" y="7721"/>
                </a:lnTo>
                <a:lnTo>
                  <a:pt x="35524" y="3451"/>
                </a:lnTo>
                <a:lnTo>
                  <a:pt x="30693" y="698"/>
                </a:lnTo>
                <a:lnTo>
                  <a:pt x="27788" y="0"/>
                </a:lnTo>
                <a:lnTo>
                  <a:pt x="24368" y="0"/>
                </a:lnTo>
                <a:lnTo>
                  <a:pt x="21301" y="201"/>
                </a:lnTo>
                <a:lnTo>
                  <a:pt x="18474" y="949"/>
                </a:lnTo>
                <a:lnTo>
                  <a:pt x="15750" y="2260"/>
                </a:lnTo>
                <a:lnTo>
                  <a:pt x="13068" y="3934"/>
                </a:lnTo>
                <a:lnTo>
                  <a:pt x="10419" y="6184"/>
                </a:lnTo>
                <a:lnTo>
                  <a:pt x="7599" y="9014"/>
                </a:lnTo>
                <a:lnTo>
                  <a:pt x="8639" y="17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7023794" y="4638690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76" y="16941"/>
                </a:moveTo>
                <a:lnTo>
                  <a:pt x="42180" y="14137"/>
                </a:lnTo>
                <a:lnTo>
                  <a:pt x="41393" y="11329"/>
                </a:lnTo>
                <a:lnTo>
                  <a:pt x="38491" y="6822"/>
                </a:lnTo>
                <a:lnTo>
                  <a:pt x="34678" y="3074"/>
                </a:lnTo>
                <a:lnTo>
                  <a:pt x="32078" y="1842"/>
                </a:lnTo>
                <a:lnTo>
                  <a:pt x="29465" y="622"/>
                </a:lnTo>
                <a:lnTo>
                  <a:pt x="26319" y="0"/>
                </a:lnTo>
                <a:lnTo>
                  <a:pt x="26351" y="7012"/>
                </a:lnTo>
                <a:lnTo>
                  <a:pt x="29505" y="8345"/>
                </a:lnTo>
                <a:lnTo>
                  <a:pt x="31636" y="11026"/>
                </a:lnTo>
                <a:lnTo>
                  <a:pt x="33768" y="13690"/>
                </a:lnTo>
                <a:lnTo>
                  <a:pt x="34775" y="17387"/>
                </a:lnTo>
                <a:lnTo>
                  <a:pt x="34664" y="22085"/>
                </a:lnTo>
                <a:lnTo>
                  <a:pt x="8949" y="22085"/>
                </a:lnTo>
                <a:lnTo>
                  <a:pt x="9020" y="20105"/>
                </a:lnTo>
                <a:lnTo>
                  <a:pt x="10443" y="3124"/>
                </a:lnTo>
                <a:lnTo>
                  <a:pt x="8067" y="4903"/>
                </a:lnTo>
                <a:lnTo>
                  <a:pt x="4128" y="9589"/>
                </a:lnTo>
                <a:lnTo>
                  <a:pt x="2620" y="12423"/>
                </a:lnTo>
                <a:lnTo>
                  <a:pt x="1569" y="15760"/>
                </a:lnTo>
                <a:lnTo>
                  <a:pt x="525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18" y="38699"/>
                </a:lnTo>
                <a:lnTo>
                  <a:pt x="2523" y="42011"/>
                </a:lnTo>
                <a:lnTo>
                  <a:pt x="4032" y="44780"/>
                </a:lnTo>
                <a:lnTo>
                  <a:pt x="6018" y="46991"/>
                </a:lnTo>
                <a:lnTo>
                  <a:pt x="10457" y="50864"/>
                </a:lnTo>
                <a:lnTo>
                  <a:pt x="13384" y="51983"/>
                </a:lnTo>
                <a:lnTo>
                  <a:pt x="16290" y="53099"/>
                </a:lnTo>
                <a:lnTo>
                  <a:pt x="19684" y="53657"/>
                </a:lnTo>
                <a:lnTo>
                  <a:pt x="23568" y="53657"/>
                </a:lnTo>
                <a:lnTo>
                  <a:pt x="27899" y="53492"/>
                </a:lnTo>
                <a:lnTo>
                  <a:pt x="31856" y="52807"/>
                </a:lnTo>
                <a:lnTo>
                  <a:pt x="35081" y="51983"/>
                </a:lnTo>
                <a:lnTo>
                  <a:pt x="37814" y="51106"/>
                </a:lnTo>
                <a:lnTo>
                  <a:pt x="41050" y="48834"/>
                </a:lnTo>
                <a:lnTo>
                  <a:pt x="41371" y="46177"/>
                </a:lnTo>
                <a:lnTo>
                  <a:pt x="40802" y="43016"/>
                </a:lnTo>
                <a:lnTo>
                  <a:pt x="38073" y="43282"/>
                </a:lnTo>
                <a:lnTo>
                  <a:pt x="34919" y="44552"/>
                </a:lnTo>
                <a:lnTo>
                  <a:pt x="32125" y="45443"/>
                </a:lnTo>
                <a:lnTo>
                  <a:pt x="28623" y="46202"/>
                </a:lnTo>
                <a:lnTo>
                  <a:pt x="24367" y="46393"/>
                </a:lnTo>
                <a:lnTo>
                  <a:pt x="21537" y="46393"/>
                </a:lnTo>
                <a:lnTo>
                  <a:pt x="17161" y="45137"/>
                </a:lnTo>
                <a:lnTo>
                  <a:pt x="13592" y="43116"/>
                </a:lnTo>
                <a:lnTo>
                  <a:pt x="11141" y="40006"/>
                </a:lnTo>
                <a:lnTo>
                  <a:pt x="9744" y="35981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35" y="27752"/>
                </a:lnTo>
                <a:lnTo>
                  <a:pt x="43353" y="24742"/>
                </a:lnTo>
                <a:lnTo>
                  <a:pt x="43353" y="19940"/>
                </a:lnTo>
                <a:lnTo>
                  <a:pt x="42976" y="16941"/>
                </a:lnTo>
                <a:close/>
              </a:path>
              <a:path w="43353" h="53657">
                <a:moveTo>
                  <a:pt x="9020" y="20105"/>
                </a:moveTo>
                <a:lnTo>
                  <a:pt x="9954" y="16372"/>
                </a:lnTo>
                <a:lnTo>
                  <a:pt x="11396" y="12931"/>
                </a:lnTo>
                <a:lnTo>
                  <a:pt x="14928" y="9093"/>
                </a:lnTo>
                <a:lnTo>
                  <a:pt x="18154" y="7419"/>
                </a:lnTo>
                <a:lnTo>
                  <a:pt x="22171" y="7012"/>
                </a:lnTo>
                <a:lnTo>
                  <a:pt x="26351" y="7012"/>
                </a:lnTo>
                <a:lnTo>
                  <a:pt x="26319" y="0"/>
                </a:lnTo>
                <a:lnTo>
                  <a:pt x="19155" y="0"/>
                </a:lnTo>
                <a:lnTo>
                  <a:pt x="16033" y="637"/>
                </a:lnTo>
                <a:lnTo>
                  <a:pt x="13251" y="1868"/>
                </a:lnTo>
                <a:lnTo>
                  <a:pt x="10443" y="3124"/>
                </a:lnTo>
                <a:lnTo>
                  <a:pt x="902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7085775" y="4638694"/>
            <a:ext cx="27518" cy="52933"/>
          </a:xfrm>
          <a:custGeom>
            <a:avLst/>
            <a:gdLst/>
            <a:ahLst/>
            <a:cxnLst/>
            <a:rect l="l" t="t" r="r" b="b"/>
            <a:pathLst>
              <a:path w="27518" h="52933">
                <a:moveTo>
                  <a:pt x="5871" y="52933"/>
                </a:moveTo>
                <a:lnTo>
                  <a:pt x="8629" y="51281"/>
                </a:lnTo>
                <a:lnTo>
                  <a:pt x="8629" y="19151"/>
                </a:lnTo>
                <a:lnTo>
                  <a:pt x="10968" y="15480"/>
                </a:lnTo>
                <a:lnTo>
                  <a:pt x="12992" y="12736"/>
                </a:lnTo>
                <a:lnTo>
                  <a:pt x="15821" y="9968"/>
                </a:lnTo>
                <a:lnTo>
                  <a:pt x="19231" y="8470"/>
                </a:lnTo>
                <a:lnTo>
                  <a:pt x="22150" y="8671"/>
                </a:lnTo>
                <a:lnTo>
                  <a:pt x="24806" y="9471"/>
                </a:lnTo>
                <a:lnTo>
                  <a:pt x="27457" y="8190"/>
                </a:lnTo>
                <a:lnTo>
                  <a:pt x="27518" y="3667"/>
                </a:lnTo>
                <a:lnTo>
                  <a:pt x="25239" y="683"/>
                </a:lnTo>
                <a:lnTo>
                  <a:pt x="22222" y="86"/>
                </a:lnTo>
                <a:lnTo>
                  <a:pt x="19663" y="0"/>
                </a:lnTo>
                <a:lnTo>
                  <a:pt x="16671" y="673"/>
                </a:lnTo>
                <a:lnTo>
                  <a:pt x="13639" y="2576"/>
                </a:lnTo>
                <a:lnTo>
                  <a:pt x="10309" y="6004"/>
                </a:lnTo>
                <a:lnTo>
                  <a:pt x="7797" y="9550"/>
                </a:lnTo>
                <a:lnTo>
                  <a:pt x="7797" y="2437"/>
                </a:lnTo>
                <a:lnTo>
                  <a:pt x="5831" y="838"/>
                </a:lnTo>
                <a:lnTo>
                  <a:pt x="3128" y="759"/>
                </a:lnTo>
                <a:lnTo>
                  <a:pt x="0" y="2437"/>
                </a:lnTo>
                <a:lnTo>
                  <a:pt x="0" y="51281"/>
                </a:lnTo>
                <a:lnTo>
                  <a:pt x="182" y="52005"/>
                </a:lnTo>
                <a:lnTo>
                  <a:pt x="2757" y="52933"/>
                </a:lnTo>
                <a:lnTo>
                  <a:pt x="5871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7121765" y="4626406"/>
            <a:ext cx="30801" cy="65848"/>
          </a:xfrm>
          <a:custGeom>
            <a:avLst/>
            <a:gdLst/>
            <a:ahLst/>
            <a:cxnLst/>
            <a:rect l="l" t="t" r="r" b="b"/>
            <a:pathLst>
              <a:path w="30801" h="65848">
                <a:moveTo>
                  <a:pt x="16977" y="1699"/>
                </a:moveTo>
                <a:lnTo>
                  <a:pt x="16901" y="1216"/>
                </a:lnTo>
                <a:lnTo>
                  <a:pt x="14216" y="0"/>
                </a:lnTo>
                <a:lnTo>
                  <a:pt x="11094" y="0"/>
                </a:lnTo>
                <a:lnTo>
                  <a:pt x="8333" y="1699"/>
                </a:lnTo>
                <a:lnTo>
                  <a:pt x="8333" y="13319"/>
                </a:lnTo>
                <a:lnTo>
                  <a:pt x="1789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42" y="20750"/>
                </a:lnTo>
                <a:lnTo>
                  <a:pt x="8333" y="20750"/>
                </a:lnTo>
                <a:lnTo>
                  <a:pt x="8333" y="52120"/>
                </a:lnTo>
                <a:lnTo>
                  <a:pt x="9097" y="56642"/>
                </a:lnTo>
                <a:lnTo>
                  <a:pt x="10421" y="60436"/>
                </a:lnTo>
                <a:lnTo>
                  <a:pt x="12650" y="63154"/>
                </a:lnTo>
                <a:lnTo>
                  <a:pt x="15821" y="64843"/>
                </a:lnTo>
                <a:lnTo>
                  <a:pt x="19659" y="65848"/>
                </a:lnTo>
                <a:lnTo>
                  <a:pt x="24512" y="65671"/>
                </a:lnTo>
                <a:lnTo>
                  <a:pt x="27504" y="65112"/>
                </a:lnTo>
                <a:lnTo>
                  <a:pt x="30459" y="63093"/>
                </a:lnTo>
                <a:lnTo>
                  <a:pt x="30801" y="59979"/>
                </a:lnTo>
                <a:lnTo>
                  <a:pt x="30801" y="59331"/>
                </a:lnTo>
                <a:lnTo>
                  <a:pt x="29011" y="56753"/>
                </a:lnTo>
                <a:lnTo>
                  <a:pt x="26355" y="57783"/>
                </a:lnTo>
                <a:lnTo>
                  <a:pt x="23572" y="58190"/>
                </a:lnTo>
                <a:lnTo>
                  <a:pt x="19367" y="57326"/>
                </a:lnTo>
                <a:lnTo>
                  <a:pt x="17452" y="53898"/>
                </a:lnTo>
                <a:lnTo>
                  <a:pt x="16977" y="51343"/>
                </a:lnTo>
                <a:lnTo>
                  <a:pt x="16977" y="20750"/>
                </a:lnTo>
                <a:lnTo>
                  <a:pt x="29072" y="20750"/>
                </a:lnTo>
                <a:lnTo>
                  <a:pt x="30642" y="19302"/>
                </a:lnTo>
                <a:lnTo>
                  <a:pt x="30801" y="16369"/>
                </a:lnTo>
                <a:lnTo>
                  <a:pt x="29072" y="13319"/>
                </a:lnTo>
                <a:lnTo>
                  <a:pt x="16977" y="1331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7168071" y="4619336"/>
            <a:ext cx="10684" cy="72288"/>
          </a:xfrm>
          <a:custGeom>
            <a:avLst/>
            <a:gdLst/>
            <a:ahLst/>
            <a:cxnLst/>
            <a:rect l="l" t="t" r="r" b="b"/>
            <a:pathLst>
              <a:path w="10684" h="72288">
                <a:moveTo>
                  <a:pt x="0" y="5410"/>
                </a:moveTo>
                <a:lnTo>
                  <a:pt x="378" y="8877"/>
                </a:lnTo>
                <a:lnTo>
                  <a:pt x="3272" y="10731"/>
                </a:lnTo>
                <a:lnTo>
                  <a:pt x="7350" y="10731"/>
                </a:lnTo>
                <a:lnTo>
                  <a:pt x="10306" y="8837"/>
                </a:lnTo>
                <a:lnTo>
                  <a:pt x="10684" y="5295"/>
                </a:lnTo>
                <a:lnTo>
                  <a:pt x="10306" y="1838"/>
                </a:lnTo>
                <a:lnTo>
                  <a:pt x="7411" y="0"/>
                </a:lnTo>
                <a:lnTo>
                  <a:pt x="332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84" h="72288">
                <a:moveTo>
                  <a:pt x="1234" y="71374"/>
                </a:moveTo>
                <a:lnTo>
                  <a:pt x="3808" y="72288"/>
                </a:lnTo>
                <a:lnTo>
                  <a:pt x="6922" y="72288"/>
                </a:lnTo>
                <a:lnTo>
                  <a:pt x="9691" y="70634"/>
                </a:lnTo>
                <a:lnTo>
                  <a:pt x="9691" y="21790"/>
                </a:lnTo>
                <a:lnTo>
                  <a:pt x="9475" y="21092"/>
                </a:lnTo>
                <a:lnTo>
                  <a:pt x="6922" y="20152"/>
                </a:lnTo>
                <a:lnTo>
                  <a:pt x="3808" y="20152"/>
                </a:lnTo>
                <a:lnTo>
                  <a:pt x="1051" y="21790"/>
                </a:lnTo>
                <a:lnTo>
                  <a:pt x="1051" y="70634"/>
                </a:lnTo>
                <a:lnTo>
                  <a:pt x="1234" y="7137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7194758" y="463869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4"/>
                </a:moveTo>
                <a:lnTo>
                  <a:pt x="8582" y="52999"/>
                </a:lnTo>
                <a:lnTo>
                  <a:pt x="11620" y="53531"/>
                </a:lnTo>
                <a:lnTo>
                  <a:pt x="17600" y="53657"/>
                </a:lnTo>
                <a:lnTo>
                  <a:pt x="20102" y="53329"/>
                </a:lnTo>
                <a:lnTo>
                  <a:pt x="24638" y="51958"/>
                </a:lnTo>
                <a:lnTo>
                  <a:pt x="28242" y="49593"/>
                </a:lnTo>
                <a:lnTo>
                  <a:pt x="31136" y="46622"/>
                </a:lnTo>
                <a:lnTo>
                  <a:pt x="32926" y="42710"/>
                </a:lnTo>
                <a:lnTo>
                  <a:pt x="33365" y="37986"/>
                </a:lnTo>
                <a:lnTo>
                  <a:pt x="33365" y="35891"/>
                </a:lnTo>
                <a:lnTo>
                  <a:pt x="32345" y="32551"/>
                </a:lnTo>
                <a:lnTo>
                  <a:pt x="30765" y="29743"/>
                </a:lnTo>
                <a:lnTo>
                  <a:pt x="27249" y="26647"/>
                </a:lnTo>
                <a:lnTo>
                  <a:pt x="24357" y="25120"/>
                </a:lnTo>
                <a:lnTo>
                  <a:pt x="21402" y="23827"/>
                </a:lnTo>
                <a:lnTo>
                  <a:pt x="18460" y="22607"/>
                </a:lnTo>
                <a:lnTo>
                  <a:pt x="15601" y="21452"/>
                </a:lnTo>
                <a:lnTo>
                  <a:pt x="12099" y="19357"/>
                </a:lnTo>
                <a:lnTo>
                  <a:pt x="9781" y="16588"/>
                </a:lnTo>
                <a:lnTo>
                  <a:pt x="9439" y="13996"/>
                </a:lnTo>
                <a:lnTo>
                  <a:pt x="9989" y="11188"/>
                </a:lnTo>
                <a:lnTo>
                  <a:pt x="12319" y="8294"/>
                </a:lnTo>
                <a:lnTo>
                  <a:pt x="15469" y="7113"/>
                </a:lnTo>
                <a:lnTo>
                  <a:pt x="18241" y="6948"/>
                </a:lnTo>
                <a:lnTo>
                  <a:pt x="21341" y="7138"/>
                </a:lnTo>
                <a:lnTo>
                  <a:pt x="24980" y="8369"/>
                </a:lnTo>
                <a:lnTo>
                  <a:pt x="27641" y="9691"/>
                </a:lnTo>
                <a:lnTo>
                  <a:pt x="30622" y="9881"/>
                </a:lnTo>
                <a:lnTo>
                  <a:pt x="30960" y="7164"/>
                </a:lnTo>
                <a:lnTo>
                  <a:pt x="30667" y="4420"/>
                </a:lnTo>
                <a:lnTo>
                  <a:pt x="28105" y="2209"/>
                </a:lnTo>
                <a:lnTo>
                  <a:pt x="25506" y="1144"/>
                </a:lnTo>
                <a:lnTo>
                  <a:pt x="22110" y="331"/>
                </a:lnTo>
                <a:lnTo>
                  <a:pt x="18338" y="0"/>
                </a:lnTo>
                <a:lnTo>
                  <a:pt x="15469" y="0"/>
                </a:lnTo>
                <a:lnTo>
                  <a:pt x="12970" y="406"/>
                </a:lnTo>
                <a:lnTo>
                  <a:pt x="8665" y="1993"/>
                </a:lnTo>
                <a:lnTo>
                  <a:pt x="5454" y="4381"/>
                </a:lnTo>
                <a:lnTo>
                  <a:pt x="2952" y="7228"/>
                </a:lnTo>
                <a:lnTo>
                  <a:pt x="1522" y="10731"/>
                </a:lnTo>
                <a:lnTo>
                  <a:pt x="1163" y="14493"/>
                </a:lnTo>
                <a:lnTo>
                  <a:pt x="1497" y="18529"/>
                </a:lnTo>
                <a:lnTo>
                  <a:pt x="2868" y="21643"/>
                </a:lnTo>
                <a:lnTo>
                  <a:pt x="6008" y="25210"/>
                </a:lnTo>
                <a:lnTo>
                  <a:pt x="8665" y="26949"/>
                </a:lnTo>
                <a:lnTo>
                  <a:pt x="11545" y="28425"/>
                </a:lnTo>
                <a:lnTo>
                  <a:pt x="14512" y="29657"/>
                </a:lnTo>
                <a:lnTo>
                  <a:pt x="17344" y="30797"/>
                </a:lnTo>
                <a:lnTo>
                  <a:pt x="19991" y="31992"/>
                </a:lnTo>
                <a:lnTo>
                  <a:pt x="23130" y="34278"/>
                </a:lnTo>
                <a:lnTo>
                  <a:pt x="24832" y="37313"/>
                </a:lnTo>
                <a:lnTo>
                  <a:pt x="24588" y="41187"/>
                </a:lnTo>
                <a:lnTo>
                  <a:pt x="22981" y="43955"/>
                </a:lnTo>
                <a:lnTo>
                  <a:pt x="20210" y="45684"/>
                </a:lnTo>
                <a:lnTo>
                  <a:pt x="16510" y="46508"/>
                </a:lnTo>
                <a:lnTo>
                  <a:pt x="13093" y="46508"/>
                </a:lnTo>
                <a:lnTo>
                  <a:pt x="9856" y="45773"/>
                </a:lnTo>
                <a:lnTo>
                  <a:pt x="5957" y="44171"/>
                </a:lnTo>
                <a:lnTo>
                  <a:pt x="3175" y="42572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7242583" y="4638690"/>
            <a:ext cx="43366" cy="53657"/>
          </a:xfrm>
          <a:custGeom>
            <a:avLst/>
            <a:gdLst/>
            <a:ahLst/>
            <a:cxnLst/>
            <a:rect l="l" t="t" r="r" b="b"/>
            <a:pathLst>
              <a:path w="43366" h="53657">
                <a:moveTo>
                  <a:pt x="42974" y="16941"/>
                </a:moveTo>
                <a:lnTo>
                  <a:pt x="42177" y="14137"/>
                </a:lnTo>
                <a:lnTo>
                  <a:pt x="41407" y="11329"/>
                </a:lnTo>
                <a:lnTo>
                  <a:pt x="38502" y="6822"/>
                </a:lnTo>
                <a:lnTo>
                  <a:pt x="34676" y="3074"/>
                </a:lnTo>
                <a:lnTo>
                  <a:pt x="32080" y="1842"/>
                </a:lnTo>
                <a:lnTo>
                  <a:pt x="29480" y="622"/>
                </a:lnTo>
                <a:lnTo>
                  <a:pt x="26316" y="0"/>
                </a:lnTo>
                <a:lnTo>
                  <a:pt x="26366" y="7012"/>
                </a:lnTo>
                <a:lnTo>
                  <a:pt x="29517" y="8345"/>
                </a:lnTo>
                <a:lnTo>
                  <a:pt x="31636" y="11026"/>
                </a:lnTo>
                <a:lnTo>
                  <a:pt x="33771" y="13690"/>
                </a:lnTo>
                <a:lnTo>
                  <a:pt x="34772" y="17387"/>
                </a:lnTo>
                <a:lnTo>
                  <a:pt x="34676" y="22085"/>
                </a:lnTo>
                <a:lnTo>
                  <a:pt x="8949" y="22085"/>
                </a:lnTo>
                <a:lnTo>
                  <a:pt x="9022" y="20105"/>
                </a:lnTo>
                <a:lnTo>
                  <a:pt x="10454" y="3124"/>
                </a:lnTo>
                <a:lnTo>
                  <a:pt x="8078" y="4903"/>
                </a:lnTo>
                <a:lnTo>
                  <a:pt x="4133" y="9589"/>
                </a:lnTo>
                <a:lnTo>
                  <a:pt x="2625" y="12423"/>
                </a:lnTo>
                <a:lnTo>
                  <a:pt x="1581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69"/>
                </a:lnTo>
                <a:lnTo>
                  <a:pt x="1520" y="38699"/>
                </a:lnTo>
                <a:lnTo>
                  <a:pt x="2538" y="42011"/>
                </a:lnTo>
                <a:lnTo>
                  <a:pt x="4036" y="44780"/>
                </a:lnTo>
                <a:lnTo>
                  <a:pt x="6019" y="46991"/>
                </a:lnTo>
                <a:lnTo>
                  <a:pt x="10469" y="50864"/>
                </a:lnTo>
                <a:lnTo>
                  <a:pt x="13385" y="51983"/>
                </a:lnTo>
                <a:lnTo>
                  <a:pt x="16304" y="53099"/>
                </a:lnTo>
                <a:lnTo>
                  <a:pt x="19684" y="53657"/>
                </a:lnTo>
                <a:lnTo>
                  <a:pt x="23573" y="53657"/>
                </a:lnTo>
                <a:lnTo>
                  <a:pt x="27896" y="53492"/>
                </a:lnTo>
                <a:lnTo>
                  <a:pt x="31860" y="52807"/>
                </a:lnTo>
                <a:lnTo>
                  <a:pt x="35092" y="51983"/>
                </a:lnTo>
                <a:lnTo>
                  <a:pt x="37814" y="51106"/>
                </a:lnTo>
                <a:lnTo>
                  <a:pt x="41061" y="48834"/>
                </a:lnTo>
                <a:lnTo>
                  <a:pt x="41382" y="46177"/>
                </a:lnTo>
                <a:lnTo>
                  <a:pt x="40806" y="43016"/>
                </a:lnTo>
                <a:lnTo>
                  <a:pt x="38084" y="43282"/>
                </a:lnTo>
                <a:lnTo>
                  <a:pt x="34935" y="44552"/>
                </a:lnTo>
                <a:lnTo>
                  <a:pt x="32127" y="45443"/>
                </a:lnTo>
                <a:lnTo>
                  <a:pt x="28620" y="46202"/>
                </a:lnTo>
                <a:lnTo>
                  <a:pt x="24382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608" y="43116"/>
                </a:lnTo>
                <a:lnTo>
                  <a:pt x="11153" y="40006"/>
                </a:lnTo>
                <a:lnTo>
                  <a:pt x="9745" y="35981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40" y="27752"/>
                </a:lnTo>
                <a:lnTo>
                  <a:pt x="43366" y="24742"/>
                </a:lnTo>
                <a:lnTo>
                  <a:pt x="43366" y="19940"/>
                </a:lnTo>
                <a:lnTo>
                  <a:pt x="42974" y="16941"/>
                </a:lnTo>
                <a:close/>
              </a:path>
              <a:path w="43366" h="53657">
                <a:moveTo>
                  <a:pt x="9022" y="20105"/>
                </a:moveTo>
                <a:lnTo>
                  <a:pt x="9950" y="16372"/>
                </a:lnTo>
                <a:lnTo>
                  <a:pt x="11402" y="12931"/>
                </a:lnTo>
                <a:lnTo>
                  <a:pt x="14932" y="9093"/>
                </a:lnTo>
                <a:lnTo>
                  <a:pt x="18154" y="7419"/>
                </a:lnTo>
                <a:lnTo>
                  <a:pt x="22176" y="7012"/>
                </a:lnTo>
                <a:lnTo>
                  <a:pt x="26366" y="7012"/>
                </a:lnTo>
                <a:lnTo>
                  <a:pt x="26316" y="0"/>
                </a:lnTo>
                <a:lnTo>
                  <a:pt x="19170" y="0"/>
                </a:lnTo>
                <a:lnTo>
                  <a:pt x="16045" y="637"/>
                </a:lnTo>
                <a:lnTo>
                  <a:pt x="13248" y="1868"/>
                </a:lnTo>
                <a:lnTo>
                  <a:pt x="10454" y="3124"/>
                </a:lnTo>
                <a:lnTo>
                  <a:pt x="9022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7330842" y="4638690"/>
            <a:ext cx="43365" cy="53657"/>
          </a:xfrm>
          <a:custGeom>
            <a:avLst/>
            <a:gdLst/>
            <a:ahLst/>
            <a:cxnLst/>
            <a:rect l="l" t="t" r="r" b="b"/>
            <a:pathLst>
              <a:path w="43365" h="53657">
                <a:moveTo>
                  <a:pt x="42972" y="16941"/>
                </a:moveTo>
                <a:lnTo>
                  <a:pt x="42176" y="14137"/>
                </a:lnTo>
                <a:lnTo>
                  <a:pt x="41403" y="11329"/>
                </a:lnTo>
                <a:lnTo>
                  <a:pt x="38487" y="6822"/>
                </a:lnTo>
                <a:lnTo>
                  <a:pt x="34674" y="3074"/>
                </a:lnTo>
                <a:lnTo>
                  <a:pt x="32075" y="1842"/>
                </a:lnTo>
                <a:lnTo>
                  <a:pt x="29465" y="622"/>
                </a:lnTo>
                <a:lnTo>
                  <a:pt x="26315" y="0"/>
                </a:lnTo>
                <a:lnTo>
                  <a:pt x="26351" y="7012"/>
                </a:lnTo>
                <a:lnTo>
                  <a:pt x="29512" y="8345"/>
                </a:lnTo>
                <a:lnTo>
                  <a:pt x="31635" y="11026"/>
                </a:lnTo>
                <a:lnTo>
                  <a:pt x="33768" y="13690"/>
                </a:lnTo>
                <a:lnTo>
                  <a:pt x="34771" y="17387"/>
                </a:lnTo>
                <a:lnTo>
                  <a:pt x="34660" y="22085"/>
                </a:lnTo>
                <a:lnTo>
                  <a:pt x="8945" y="22085"/>
                </a:lnTo>
                <a:lnTo>
                  <a:pt x="9020" y="20105"/>
                </a:lnTo>
                <a:lnTo>
                  <a:pt x="10453" y="3124"/>
                </a:lnTo>
                <a:lnTo>
                  <a:pt x="8074" y="4903"/>
                </a:lnTo>
                <a:lnTo>
                  <a:pt x="4128" y="9589"/>
                </a:lnTo>
                <a:lnTo>
                  <a:pt x="2623" y="12423"/>
                </a:lnTo>
                <a:lnTo>
                  <a:pt x="1565" y="15760"/>
                </a:lnTo>
                <a:lnTo>
                  <a:pt x="52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0" y="35369"/>
                </a:lnTo>
                <a:lnTo>
                  <a:pt x="1518" y="38699"/>
                </a:lnTo>
                <a:lnTo>
                  <a:pt x="2537" y="42011"/>
                </a:lnTo>
                <a:lnTo>
                  <a:pt x="4030" y="44780"/>
                </a:lnTo>
                <a:lnTo>
                  <a:pt x="6018" y="46991"/>
                </a:lnTo>
                <a:lnTo>
                  <a:pt x="10453" y="50864"/>
                </a:lnTo>
                <a:lnTo>
                  <a:pt x="13384" y="51983"/>
                </a:lnTo>
                <a:lnTo>
                  <a:pt x="16289" y="53099"/>
                </a:lnTo>
                <a:lnTo>
                  <a:pt x="19683" y="53657"/>
                </a:lnTo>
                <a:lnTo>
                  <a:pt x="23568" y="53657"/>
                </a:lnTo>
                <a:lnTo>
                  <a:pt x="27895" y="53492"/>
                </a:lnTo>
                <a:lnTo>
                  <a:pt x="31855" y="52807"/>
                </a:lnTo>
                <a:lnTo>
                  <a:pt x="35077" y="51983"/>
                </a:lnTo>
                <a:lnTo>
                  <a:pt x="37814" y="51106"/>
                </a:lnTo>
                <a:lnTo>
                  <a:pt x="41046" y="48834"/>
                </a:lnTo>
                <a:lnTo>
                  <a:pt x="41366" y="46177"/>
                </a:lnTo>
                <a:lnTo>
                  <a:pt x="40805" y="43016"/>
                </a:lnTo>
                <a:lnTo>
                  <a:pt x="38079" y="43282"/>
                </a:lnTo>
                <a:lnTo>
                  <a:pt x="34919" y="44552"/>
                </a:lnTo>
                <a:lnTo>
                  <a:pt x="32125" y="45443"/>
                </a:lnTo>
                <a:lnTo>
                  <a:pt x="28619" y="46202"/>
                </a:lnTo>
                <a:lnTo>
                  <a:pt x="24367" y="46393"/>
                </a:lnTo>
                <a:lnTo>
                  <a:pt x="21534" y="46393"/>
                </a:lnTo>
                <a:lnTo>
                  <a:pt x="17156" y="45137"/>
                </a:lnTo>
                <a:lnTo>
                  <a:pt x="13592" y="43116"/>
                </a:lnTo>
                <a:lnTo>
                  <a:pt x="11137" y="40006"/>
                </a:lnTo>
                <a:lnTo>
                  <a:pt x="9740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94" y="28652"/>
                </a:lnTo>
                <a:lnTo>
                  <a:pt x="42335" y="27752"/>
                </a:lnTo>
                <a:lnTo>
                  <a:pt x="43365" y="24742"/>
                </a:lnTo>
                <a:lnTo>
                  <a:pt x="43365" y="19940"/>
                </a:lnTo>
                <a:lnTo>
                  <a:pt x="42972" y="16941"/>
                </a:lnTo>
                <a:close/>
              </a:path>
              <a:path w="43365" h="53657">
                <a:moveTo>
                  <a:pt x="9020" y="20105"/>
                </a:moveTo>
                <a:lnTo>
                  <a:pt x="9949" y="16372"/>
                </a:lnTo>
                <a:lnTo>
                  <a:pt x="11396" y="12931"/>
                </a:lnTo>
                <a:lnTo>
                  <a:pt x="14925" y="9093"/>
                </a:lnTo>
                <a:lnTo>
                  <a:pt x="18150" y="7419"/>
                </a:lnTo>
                <a:lnTo>
                  <a:pt x="22171" y="7012"/>
                </a:lnTo>
                <a:lnTo>
                  <a:pt x="26351" y="7012"/>
                </a:lnTo>
                <a:lnTo>
                  <a:pt x="26315" y="0"/>
                </a:lnTo>
                <a:lnTo>
                  <a:pt x="19155" y="0"/>
                </a:lnTo>
                <a:lnTo>
                  <a:pt x="16029" y="637"/>
                </a:lnTo>
                <a:lnTo>
                  <a:pt x="13247" y="1868"/>
                </a:lnTo>
                <a:lnTo>
                  <a:pt x="10453" y="3124"/>
                </a:lnTo>
                <a:lnTo>
                  <a:pt x="902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7392816" y="4638690"/>
            <a:ext cx="40579" cy="52934"/>
          </a:xfrm>
          <a:custGeom>
            <a:avLst/>
            <a:gdLst/>
            <a:ahLst/>
            <a:cxnLst/>
            <a:rect l="l" t="t" r="r" b="b"/>
            <a:pathLst>
              <a:path w="40579" h="52934">
                <a:moveTo>
                  <a:pt x="5882" y="52934"/>
                </a:moveTo>
                <a:lnTo>
                  <a:pt x="8653" y="51281"/>
                </a:lnTo>
                <a:lnTo>
                  <a:pt x="8653" y="17146"/>
                </a:lnTo>
                <a:lnTo>
                  <a:pt x="11015" y="14072"/>
                </a:lnTo>
                <a:lnTo>
                  <a:pt x="13284" y="11746"/>
                </a:lnTo>
                <a:lnTo>
                  <a:pt x="17611" y="8561"/>
                </a:lnTo>
                <a:lnTo>
                  <a:pt x="21937" y="7760"/>
                </a:lnTo>
                <a:lnTo>
                  <a:pt x="25088" y="8088"/>
                </a:lnTo>
                <a:lnTo>
                  <a:pt x="27637" y="9385"/>
                </a:lnTo>
                <a:lnTo>
                  <a:pt x="30286" y="12801"/>
                </a:lnTo>
                <a:lnTo>
                  <a:pt x="31313" y="15962"/>
                </a:lnTo>
                <a:lnTo>
                  <a:pt x="31953" y="19900"/>
                </a:lnTo>
                <a:lnTo>
                  <a:pt x="31953" y="51281"/>
                </a:lnTo>
                <a:lnTo>
                  <a:pt x="32162" y="52020"/>
                </a:lnTo>
                <a:lnTo>
                  <a:pt x="34711" y="52934"/>
                </a:lnTo>
                <a:lnTo>
                  <a:pt x="37825" y="52934"/>
                </a:lnTo>
                <a:lnTo>
                  <a:pt x="40579" y="51281"/>
                </a:lnTo>
                <a:lnTo>
                  <a:pt x="40579" y="18021"/>
                </a:lnTo>
                <a:lnTo>
                  <a:pt x="40298" y="15036"/>
                </a:lnTo>
                <a:lnTo>
                  <a:pt x="39150" y="10097"/>
                </a:lnTo>
                <a:lnTo>
                  <a:pt x="36870" y="6069"/>
                </a:lnTo>
                <a:lnTo>
                  <a:pt x="33803" y="2768"/>
                </a:lnTo>
                <a:lnTo>
                  <a:pt x="29512" y="557"/>
                </a:lnTo>
                <a:lnTo>
                  <a:pt x="26866" y="0"/>
                </a:lnTo>
                <a:lnTo>
                  <a:pt x="21035" y="0"/>
                </a:lnTo>
                <a:lnTo>
                  <a:pt x="18370" y="723"/>
                </a:lnTo>
                <a:lnTo>
                  <a:pt x="15739" y="2145"/>
                </a:lnTo>
                <a:lnTo>
                  <a:pt x="13100" y="3567"/>
                </a:lnTo>
                <a:lnTo>
                  <a:pt x="10454" y="5828"/>
                </a:lnTo>
                <a:lnTo>
                  <a:pt x="7804" y="8902"/>
                </a:lnTo>
                <a:lnTo>
                  <a:pt x="7804" y="2437"/>
                </a:lnTo>
                <a:lnTo>
                  <a:pt x="5845" y="838"/>
                </a:lnTo>
                <a:lnTo>
                  <a:pt x="3124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20"/>
                </a:lnTo>
                <a:lnTo>
                  <a:pt x="2757" y="52934"/>
                </a:lnTo>
                <a:lnTo>
                  <a:pt x="5882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7450912" y="4638690"/>
            <a:ext cx="26903" cy="53657"/>
          </a:xfrm>
          <a:custGeom>
            <a:avLst/>
            <a:gdLst/>
            <a:ahLst/>
            <a:cxnLst/>
            <a:rect l="l" t="t" r="r" b="b"/>
            <a:pathLst>
              <a:path w="26903" h="53657">
                <a:moveTo>
                  <a:pt x="22076" y="46076"/>
                </a:moveTo>
                <a:lnTo>
                  <a:pt x="17698" y="46673"/>
                </a:lnTo>
                <a:lnTo>
                  <a:pt x="14904" y="46673"/>
                </a:lnTo>
                <a:lnTo>
                  <a:pt x="11178" y="44413"/>
                </a:lnTo>
                <a:lnTo>
                  <a:pt x="8849" y="40906"/>
                </a:lnTo>
                <a:lnTo>
                  <a:pt x="11606" y="53327"/>
                </a:lnTo>
                <a:lnTo>
                  <a:pt x="16341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3" y="50493"/>
                </a:lnTo>
                <a:lnTo>
                  <a:pt x="25949" y="43675"/>
                </a:lnTo>
                <a:lnTo>
                  <a:pt x="22076" y="46076"/>
                </a:lnTo>
                <a:close/>
              </a:path>
              <a:path w="26903" h="53657">
                <a:moveTo>
                  <a:pt x="3298" y="12103"/>
                </a:moveTo>
                <a:lnTo>
                  <a:pt x="5943" y="11530"/>
                </a:lnTo>
                <a:lnTo>
                  <a:pt x="9130" y="9791"/>
                </a:lnTo>
                <a:lnTo>
                  <a:pt x="11898" y="8586"/>
                </a:lnTo>
                <a:lnTo>
                  <a:pt x="15285" y="7545"/>
                </a:lnTo>
                <a:lnTo>
                  <a:pt x="19317" y="7275"/>
                </a:lnTo>
                <a:lnTo>
                  <a:pt x="22993" y="7517"/>
                </a:lnTo>
                <a:lnTo>
                  <a:pt x="26821" y="9218"/>
                </a:lnTo>
                <a:lnTo>
                  <a:pt x="29146" y="12344"/>
                </a:lnTo>
                <a:lnTo>
                  <a:pt x="29909" y="15227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5" y="22567"/>
                </a:lnTo>
                <a:lnTo>
                  <a:pt x="16647" y="22910"/>
                </a:lnTo>
                <a:lnTo>
                  <a:pt x="13715" y="23572"/>
                </a:lnTo>
                <a:lnTo>
                  <a:pt x="10786" y="24245"/>
                </a:lnTo>
                <a:lnTo>
                  <a:pt x="8309" y="25246"/>
                </a:lnTo>
                <a:lnTo>
                  <a:pt x="4267" y="27928"/>
                </a:lnTo>
                <a:lnTo>
                  <a:pt x="1628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59" y="46940"/>
                </a:lnTo>
                <a:lnTo>
                  <a:pt x="4475" y="49758"/>
                </a:lnTo>
                <a:lnTo>
                  <a:pt x="7599" y="51995"/>
                </a:lnTo>
                <a:lnTo>
                  <a:pt x="11606" y="53327"/>
                </a:lnTo>
                <a:lnTo>
                  <a:pt x="8849" y="40906"/>
                </a:lnTo>
                <a:lnTo>
                  <a:pt x="8849" y="38365"/>
                </a:lnTo>
                <a:lnTo>
                  <a:pt x="9659" y="34429"/>
                </a:lnTo>
                <a:lnTo>
                  <a:pt x="12197" y="31496"/>
                </a:lnTo>
                <a:lnTo>
                  <a:pt x="14806" y="30074"/>
                </a:lnTo>
                <a:lnTo>
                  <a:pt x="18285" y="29249"/>
                </a:lnTo>
                <a:lnTo>
                  <a:pt x="22724" y="29033"/>
                </a:lnTo>
                <a:lnTo>
                  <a:pt x="30118" y="29033"/>
                </a:lnTo>
                <a:lnTo>
                  <a:pt x="30118" y="39394"/>
                </a:lnTo>
                <a:lnTo>
                  <a:pt x="25949" y="43675"/>
                </a:lnTo>
                <a:lnTo>
                  <a:pt x="26903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51" y="52909"/>
                </a:lnTo>
                <a:lnTo>
                  <a:pt x="35924" y="52959"/>
                </a:lnTo>
                <a:lnTo>
                  <a:pt x="38696" y="51332"/>
                </a:lnTo>
                <a:lnTo>
                  <a:pt x="38696" y="15368"/>
                </a:lnTo>
                <a:lnTo>
                  <a:pt x="38365" y="12701"/>
                </a:lnTo>
                <a:lnTo>
                  <a:pt x="37040" y="8139"/>
                </a:lnTo>
                <a:lnTo>
                  <a:pt x="34507" y="4697"/>
                </a:lnTo>
                <a:lnTo>
                  <a:pt x="31122" y="1993"/>
                </a:lnTo>
                <a:lnTo>
                  <a:pt x="26363" y="406"/>
                </a:lnTo>
                <a:lnTo>
                  <a:pt x="23497" y="0"/>
                </a:lnTo>
                <a:lnTo>
                  <a:pt x="20114" y="0"/>
                </a:lnTo>
                <a:lnTo>
                  <a:pt x="16496" y="176"/>
                </a:lnTo>
                <a:lnTo>
                  <a:pt x="12942" y="863"/>
                </a:lnTo>
                <a:lnTo>
                  <a:pt x="9796" y="1817"/>
                </a:lnTo>
                <a:lnTo>
                  <a:pt x="5821" y="3557"/>
                </a:lnTo>
                <a:lnTo>
                  <a:pt x="2487" y="6706"/>
                </a:lnTo>
                <a:lnTo>
                  <a:pt x="229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7510481" y="4615783"/>
            <a:ext cx="43365" cy="76568"/>
          </a:xfrm>
          <a:custGeom>
            <a:avLst/>
            <a:gdLst/>
            <a:ahLst/>
            <a:cxnLst/>
            <a:rect l="l" t="t" r="r" b="b"/>
            <a:pathLst>
              <a:path w="43365" h="76568">
                <a:moveTo>
                  <a:pt x="20214" y="76417"/>
                </a:moveTo>
                <a:lnTo>
                  <a:pt x="23105" y="76568"/>
                </a:lnTo>
                <a:lnTo>
                  <a:pt x="26352" y="76568"/>
                </a:lnTo>
                <a:lnTo>
                  <a:pt x="29221" y="75934"/>
                </a:lnTo>
                <a:lnTo>
                  <a:pt x="31734" y="74678"/>
                </a:lnTo>
                <a:lnTo>
                  <a:pt x="36377" y="71578"/>
                </a:lnTo>
                <a:lnTo>
                  <a:pt x="39823" y="66815"/>
                </a:lnTo>
                <a:lnTo>
                  <a:pt x="41148" y="63921"/>
                </a:lnTo>
                <a:lnTo>
                  <a:pt x="42030" y="60530"/>
                </a:lnTo>
                <a:lnTo>
                  <a:pt x="42927" y="57163"/>
                </a:lnTo>
                <a:lnTo>
                  <a:pt x="43365" y="53355"/>
                </a:lnTo>
                <a:lnTo>
                  <a:pt x="43365" y="45582"/>
                </a:lnTo>
                <a:lnTo>
                  <a:pt x="43023" y="42203"/>
                </a:lnTo>
                <a:lnTo>
                  <a:pt x="42325" y="39027"/>
                </a:lnTo>
                <a:lnTo>
                  <a:pt x="41626" y="35841"/>
                </a:lnTo>
                <a:lnTo>
                  <a:pt x="40511" y="33059"/>
                </a:lnTo>
                <a:lnTo>
                  <a:pt x="38989" y="30697"/>
                </a:lnTo>
                <a:lnTo>
                  <a:pt x="35510" y="26442"/>
                </a:lnTo>
                <a:lnTo>
                  <a:pt x="30643" y="23609"/>
                </a:lnTo>
                <a:lnTo>
                  <a:pt x="27724" y="22899"/>
                </a:lnTo>
                <a:lnTo>
                  <a:pt x="29808" y="33375"/>
                </a:lnTo>
                <a:lnTo>
                  <a:pt x="31943" y="36640"/>
                </a:lnTo>
                <a:lnTo>
                  <a:pt x="33498" y="40525"/>
                </a:lnTo>
                <a:lnTo>
                  <a:pt x="34221" y="45227"/>
                </a:lnTo>
                <a:lnTo>
                  <a:pt x="34419" y="50154"/>
                </a:lnTo>
                <a:lnTo>
                  <a:pt x="34419" y="52426"/>
                </a:lnTo>
                <a:lnTo>
                  <a:pt x="33757" y="56898"/>
                </a:lnTo>
                <a:lnTo>
                  <a:pt x="32616" y="61139"/>
                </a:lnTo>
                <a:lnTo>
                  <a:pt x="30683" y="64706"/>
                </a:lnTo>
                <a:lnTo>
                  <a:pt x="27886" y="67247"/>
                </a:lnTo>
                <a:lnTo>
                  <a:pt x="24466" y="68872"/>
                </a:lnTo>
                <a:lnTo>
                  <a:pt x="19940" y="68872"/>
                </a:lnTo>
                <a:lnTo>
                  <a:pt x="15495" y="66509"/>
                </a:lnTo>
                <a:lnTo>
                  <a:pt x="11045" y="62636"/>
                </a:lnTo>
                <a:lnTo>
                  <a:pt x="8643" y="59641"/>
                </a:lnTo>
                <a:lnTo>
                  <a:pt x="10307" y="70970"/>
                </a:lnTo>
                <a:lnTo>
                  <a:pt x="13972" y="73929"/>
                </a:lnTo>
                <a:lnTo>
                  <a:pt x="17661" y="75808"/>
                </a:lnTo>
                <a:lnTo>
                  <a:pt x="20214" y="76417"/>
                </a:lnTo>
                <a:close/>
              </a:path>
              <a:path w="43365" h="76568">
                <a:moveTo>
                  <a:pt x="1508" y="75693"/>
                </a:moveTo>
                <a:lnTo>
                  <a:pt x="4511" y="75859"/>
                </a:lnTo>
                <a:lnTo>
                  <a:pt x="7650" y="74195"/>
                </a:lnTo>
                <a:lnTo>
                  <a:pt x="7650" y="68226"/>
                </a:lnTo>
                <a:lnTo>
                  <a:pt x="10307" y="70970"/>
                </a:lnTo>
                <a:lnTo>
                  <a:pt x="8643" y="59641"/>
                </a:lnTo>
                <a:lnTo>
                  <a:pt x="8643" y="40172"/>
                </a:lnTo>
                <a:lnTo>
                  <a:pt x="10015" y="38354"/>
                </a:lnTo>
                <a:lnTo>
                  <a:pt x="12528" y="35661"/>
                </a:lnTo>
                <a:lnTo>
                  <a:pt x="16021" y="32727"/>
                </a:lnTo>
                <a:lnTo>
                  <a:pt x="19353" y="31103"/>
                </a:lnTo>
                <a:lnTo>
                  <a:pt x="22661" y="30622"/>
                </a:lnTo>
                <a:lnTo>
                  <a:pt x="26795" y="31168"/>
                </a:lnTo>
                <a:lnTo>
                  <a:pt x="29808" y="33375"/>
                </a:lnTo>
                <a:lnTo>
                  <a:pt x="27724" y="22899"/>
                </a:lnTo>
                <a:lnTo>
                  <a:pt x="22922" y="22899"/>
                </a:lnTo>
                <a:lnTo>
                  <a:pt x="20332" y="23342"/>
                </a:lnTo>
                <a:lnTo>
                  <a:pt x="16560" y="24728"/>
                </a:lnTo>
                <a:lnTo>
                  <a:pt x="14011" y="26175"/>
                </a:lnTo>
                <a:lnTo>
                  <a:pt x="11398" y="28209"/>
                </a:lnTo>
                <a:lnTo>
                  <a:pt x="8643" y="30938"/>
                </a:lnTo>
                <a:lnTo>
                  <a:pt x="8643" y="1703"/>
                </a:lnTo>
                <a:lnTo>
                  <a:pt x="8445" y="939"/>
                </a:lnTo>
                <a:lnTo>
                  <a:pt x="5894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5"/>
                </a:lnTo>
                <a:lnTo>
                  <a:pt x="1508" y="756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7571775" y="4615779"/>
            <a:ext cx="8639" cy="75845"/>
          </a:xfrm>
          <a:custGeom>
            <a:avLst/>
            <a:gdLst/>
            <a:ahLst/>
            <a:cxnLst/>
            <a:rect l="l" t="t" r="r" b="b"/>
            <a:pathLst>
              <a:path w="8639" h="75845">
                <a:moveTo>
                  <a:pt x="8639" y="74192"/>
                </a:moveTo>
                <a:lnTo>
                  <a:pt x="8639" y="1703"/>
                </a:lnTo>
                <a:lnTo>
                  <a:pt x="8431" y="939"/>
                </a:lnTo>
                <a:lnTo>
                  <a:pt x="5886" y="0"/>
                </a:lnTo>
                <a:lnTo>
                  <a:pt x="2772" y="0"/>
                </a:lnTo>
                <a:lnTo>
                  <a:pt x="0" y="1703"/>
                </a:lnTo>
                <a:lnTo>
                  <a:pt x="0" y="74192"/>
                </a:lnTo>
                <a:lnTo>
                  <a:pt x="198" y="74931"/>
                </a:lnTo>
                <a:lnTo>
                  <a:pt x="2772" y="75845"/>
                </a:lnTo>
                <a:lnTo>
                  <a:pt x="5886" y="75845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7598048" y="4638690"/>
            <a:ext cx="43369" cy="53657"/>
          </a:xfrm>
          <a:custGeom>
            <a:avLst/>
            <a:gdLst/>
            <a:ahLst/>
            <a:cxnLst/>
            <a:rect l="l" t="t" r="r" b="b"/>
            <a:pathLst>
              <a:path w="43369" h="53657">
                <a:moveTo>
                  <a:pt x="42976" y="16941"/>
                </a:moveTo>
                <a:lnTo>
                  <a:pt x="42181" y="14137"/>
                </a:lnTo>
                <a:lnTo>
                  <a:pt x="41407" y="11329"/>
                </a:lnTo>
                <a:lnTo>
                  <a:pt x="38502" y="6822"/>
                </a:lnTo>
                <a:lnTo>
                  <a:pt x="34678" y="3074"/>
                </a:lnTo>
                <a:lnTo>
                  <a:pt x="32080" y="1842"/>
                </a:lnTo>
                <a:lnTo>
                  <a:pt x="29480" y="622"/>
                </a:lnTo>
                <a:lnTo>
                  <a:pt x="26319" y="0"/>
                </a:lnTo>
                <a:lnTo>
                  <a:pt x="26370" y="7012"/>
                </a:lnTo>
                <a:lnTo>
                  <a:pt x="29517" y="8345"/>
                </a:lnTo>
                <a:lnTo>
                  <a:pt x="31640" y="11026"/>
                </a:lnTo>
                <a:lnTo>
                  <a:pt x="33768" y="13690"/>
                </a:lnTo>
                <a:lnTo>
                  <a:pt x="34776" y="17387"/>
                </a:lnTo>
                <a:lnTo>
                  <a:pt x="34678" y="22085"/>
                </a:lnTo>
                <a:lnTo>
                  <a:pt x="8949" y="22085"/>
                </a:lnTo>
                <a:lnTo>
                  <a:pt x="9025" y="20105"/>
                </a:lnTo>
                <a:lnTo>
                  <a:pt x="10458" y="3124"/>
                </a:lnTo>
                <a:lnTo>
                  <a:pt x="8078" y="4903"/>
                </a:lnTo>
                <a:lnTo>
                  <a:pt x="4132" y="9589"/>
                </a:lnTo>
                <a:lnTo>
                  <a:pt x="2625" y="12423"/>
                </a:lnTo>
                <a:lnTo>
                  <a:pt x="1584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8" y="35369"/>
                </a:lnTo>
                <a:lnTo>
                  <a:pt x="1522" y="38699"/>
                </a:lnTo>
                <a:lnTo>
                  <a:pt x="2542" y="42011"/>
                </a:lnTo>
                <a:lnTo>
                  <a:pt x="4036" y="44780"/>
                </a:lnTo>
                <a:lnTo>
                  <a:pt x="6023" y="46991"/>
                </a:lnTo>
                <a:lnTo>
                  <a:pt x="10468" y="50864"/>
                </a:lnTo>
                <a:lnTo>
                  <a:pt x="13388" y="51983"/>
                </a:lnTo>
                <a:lnTo>
                  <a:pt x="16304" y="53099"/>
                </a:lnTo>
                <a:lnTo>
                  <a:pt x="19688" y="53657"/>
                </a:lnTo>
                <a:lnTo>
                  <a:pt x="23573" y="53657"/>
                </a:lnTo>
                <a:lnTo>
                  <a:pt x="27900" y="53492"/>
                </a:lnTo>
                <a:lnTo>
                  <a:pt x="31860" y="52807"/>
                </a:lnTo>
                <a:lnTo>
                  <a:pt x="35092" y="51983"/>
                </a:lnTo>
                <a:lnTo>
                  <a:pt x="37818" y="51106"/>
                </a:lnTo>
                <a:lnTo>
                  <a:pt x="41061" y="48834"/>
                </a:lnTo>
                <a:lnTo>
                  <a:pt x="41382" y="46177"/>
                </a:lnTo>
                <a:lnTo>
                  <a:pt x="40806" y="43016"/>
                </a:lnTo>
                <a:lnTo>
                  <a:pt x="38084" y="43282"/>
                </a:lnTo>
                <a:lnTo>
                  <a:pt x="34938" y="44552"/>
                </a:lnTo>
                <a:lnTo>
                  <a:pt x="32129" y="45443"/>
                </a:lnTo>
                <a:lnTo>
                  <a:pt x="28624" y="46202"/>
                </a:lnTo>
                <a:lnTo>
                  <a:pt x="24382" y="46393"/>
                </a:lnTo>
                <a:lnTo>
                  <a:pt x="21539" y="46393"/>
                </a:lnTo>
                <a:lnTo>
                  <a:pt x="17161" y="45137"/>
                </a:lnTo>
                <a:lnTo>
                  <a:pt x="13608" y="43116"/>
                </a:lnTo>
                <a:lnTo>
                  <a:pt x="11156" y="40006"/>
                </a:lnTo>
                <a:lnTo>
                  <a:pt x="9745" y="35981"/>
                </a:lnTo>
                <a:lnTo>
                  <a:pt x="8949" y="31356"/>
                </a:lnTo>
                <a:lnTo>
                  <a:pt x="8949" y="28652"/>
                </a:lnTo>
                <a:lnTo>
                  <a:pt x="39999" y="28652"/>
                </a:lnTo>
                <a:lnTo>
                  <a:pt x="42336" y="27752"/>
                </a:lnTo>
                <a:lnTo>
                  <a:pt x="43369" y="24742"/>
                </a:lnTo>
                <a:lnTo>
                  <a:pt x="43369" y="19940"/>
                </a:lnTo>
                <a:lnTo>
                  <a:pt x="42976" y="16941"/>
                </a:lnTo>
                <a:close/>
              </a:path>
              <a:path w="43369" h="53657">
                <a:moveTo>
                  <a:pt x="9025" y="20105"/>
                </a:moveTo>
                <a:lnTo>
                  <a:pt x="9954" y="16372"/>
                </a:lnTo>
                <a:lnTo>
                  <a:pt x="11402" y="12931"/>
                </a:lnTo>
                <a:lnTo>
                  <a:pt x="14930" y="9093"/>
                </a:lnTo>
                <a:lnTo>
                  <a:pt x="18154" y="7419"/>
                </a:lnTo>
                <a:lnTo>
                  <a:pt x="22176" y="7012"/>
                </a:lnTo>
                <a:lnTo>
                  <a:pt x="26370" y="7012"/>
                </a:lnTo>
                <a:lnTo>
                  <a:pt x="26319" y="0"/>
                </a:lnTo>
                <a:lnTo>
                  <a:pt x="19174" y="0"/>
                </a:lnTo>
                <a:lnTo>
                  <a:pt x="16045" y="637"/>
                </a:lnTo>
                <a:lnTo>
                  <a:pt x="13252" y="1868"/>
                </a:lnTo>
                <a:lnTo>
                  <a:pt x="10458" y="3124"/>
                </a:lnTo>
                <a:lnTo>
                  <a:pt x="9025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7656253" y="4638690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4"/>
                </a:moveTo>
                <a:lnTo>
                  <a:pt x="8567" y="52999"/>
                </a:lnTo>
                <a:lnTo>
                  <a:pt x="11610" y="53531"/>
                </a:lnTo>
                <a:lnTo>
                  <a:pt x="17603" y="53657"/>
                </a:lnTo>
                <a:lnTo>
                  <a:pt x="20091" y="53329"/>
                </a:lnTo>
                <a:lnTo>
                  <a:pt x="24637" y="51958"/>
                </a:lnTo>
                <a:lnTo>
                  <a:pt x="28230" y="49593"/>
                </a:lnTo>
                <a:lnTo>
                  <a:pt x="31136" y="46622"/>
                </a:lnTo>
                <a:lnTo>
                  <a:pt x="32924" y="42710"/>
                </a:lnTo>
                <a:lnTo>
                  <a:pt x="33367" y="37986"/>
                </a:lnTo>
                <a:lnTo>
                  <a:pt x="33367" y="35891"/>
                </a:lnTo>
                <a:lnTo>
                  <a:pt x="32349" y="32551"/>
                </a:lnTo>
                <a:lnTo>
                  <a:pt x="30769" y="29743"/>
                </a:lnTo>
                <a:lnTo>
                  <a:pt x="27251" y="26647"/>
                </a:lnTo>
                <a:lnTo>
                  <a:pt x="24357" y="25120"/>
                </a:lnTo>
                <a:lnTo>
                  <a:pt x="21390" y="23827"/>
                </a:lnTo>
                <a:lnTo>
                  <a:pt x="18449" y="22607"/>
                </a:lnTo>
                <a:lnTo>
                  <a:pt x="15595" y="21452"/>
                </a:lnTo>
                <a:lnTo>
                  <a:pt x="12089" y="19357"/>
                </a:lnTo>
                <a:lnTo>
                  <a:pt x="9784" y="16588"/>
                </a:lnTo>
                <a:lnTo>
                  <a:pt x="9442" y="13996"/>
                </a:lnTo>
                <a:lnTo>
                  <a:pt x="9978" y="11188"/>
                </a:lnTo>
                <a:lnTo>
                  <a:pt x="12322" y="8294"/>
                </a:lnTo>
                <a:lnTo>
                  <a:pt x="15468" y="7113"/>
                </a:lnTo>
                <a:lnTo>
                  <a:pt x="18229" y="6948"/>
                </a:lnTo>
                <a:lnTo>
                  <a:pt x="21329" y="7138"/>
                </a:lnTo>
                <a:lnTo>
                  <a:pt x="24983" y="8369"/>
                </a:lnTo>
                <a:lnTo>
                  <a:pt x="27630" y="9691"/>
                </a:lnTo>
                <a:lnTo>
                  <a:pt x="30606" y="9881"/>
                </a:lnTo>
                <a:lnTo>
                  <a:pt x="30966" y="7164"/>
                </a:lnTo>
                <a:lnTo>
                  <a:pt x="30671" y="4420"/>
                </a:lnTo>
                <a:lnTo>
                  <a:pt x="28097" y="2209"/>
                </a:lnTo>
                <a:lnTo>
                  <a:pt x="25509" y="1144"/>
                </a:lnTo>
                <a:lnTo>
                  <a:pt x="22104" y="331"/>
                </a:lnTo>
                <a:lnTo>
                  <a:pt x="18327" y="0"/>
                </a:lnTo>
                <a:lnTo>
                  <a:pt x="15468" y="0"/>
                </a:lnTo>
                <a:lnTo>
                  <a:pt x="12970" y="406"/>
                </a:lnTo>
                <a:lnTo>
                  <a:pt x="8669" y="1993"/>
                </a:lnTo>
                <a:lnTo>
                  <a:pt x="5457" y="4381"/>
                </a:lnTo>
                <a:lnTo>
                  <a:pt x="2959" y="7228"/>
                </a:lnTo>
                <a:lnTo>
                  <a:pt x="1508" y="10731"/>
                </a:lnTo>
                <a:lnTo>
                  <a:pt x="1155" y="14493"/>
                </a:lnTo>
                <a:lnTo>
                  <a:pt x="1497" y="18529"/>
                </a:lnTo>
                <a:lnTo>
                  <a:pt x="2858" y="21643"/>
                </a:lnTo>
                <a:lnTo>
                  <a:pt x="5996" y="25210"/>
                </a:lnTo>
                <a:lnTo>
                  <a:pt x="8669" y="26949"/>
                </a:lnTo>
                <a:lnTo>
                  <a:pt x="11537" y="28425"/>
                </a:lnTo>
                <a:lnTo>
                  <a:pt x="14504" y="29657"/>
                </a:lnTo>
                <a:lnTo>
                  <a:pt x="17334" y="30797"/>
                </a:lnTo>
                <a:lnTo>
                  <a:pt x="19993" y="31992"/>
                </a:lnTo>
                <a:lnTo>
                  <a:pt x="23129" y="34278"/>
                </a:lnTo>
                <a:lnTo>
                  <a:pt x="24836" y="37313"/>
                </a:lnTo>
                <a:lnTo>
                  <a:pt x="24591" y="41187"/>
                </a:lnTo>
                <a:lnTo>
                  <a:pt x="22971" y="43955"/>
                </a:lnTo>
                <a:lnTo>
                  <a:pt x="20203" y="45684"/>
                </a:lnTo>
                <a:lnTo>
                  <a:pt x="16502" y="46508"/>
                </a:lnTo>
                <a:lnTo>
                  <a:pt x="13082" y="46508"/>
                </a:lnTo>
                <a:lnTo>
                  <a:pt x="9846" y="45773"/>
                </a:lnTo>
                <a:lnTo>
                  <a:pt x="5961" y="44171"/>
                </a:lnTo>
                <a:lnTo>
                  <a:pt x="3175" y="42572"/>
                </a:lnTo>
                <a:lnTo>
                  <a:pt x="273" y="42951"/>
                </a:lnTo>
                <a:lnTo>
                  <a:pt x="0" y="45529"/>
                </a:lnTo>
                <a:lnTo>
                  <a:pt x="273" y="48186"/>
                </a:lnTo>
                <a:lnTo>
                  <a:pt x="2945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7736381" y="4639478"/>
            <a:ext cx="40629" cy="52868"/>
          </a:xfrm>
          <a:custGeom>
            <a:avLst/>
            <a:gdLst/>
            <a:ahLst/>
            <a:cxnLst/>
            <a:rect l="l" t="t" r="r" b="b"/>
            <a:pathLst>
              <a:path w="40629" h="52868">
                <a:moveTo>
                  <a:pt x="8690" y="1648"/>
                </a:moveTo>
                <a:lnTo>
                  <a:pt x="8482" y="924"/>
                </a:lnTo>
                <a:lnTo>
                  <a:pt x="5882" y="0"/>
                </a:lnTo>
                <a:lnTo>
                  <a:pt x="2807" y="0"/>
                </a:lnTo>
                <a:lnTo>
                  <a:pt x="0" y="1648"/>
                </a:lnTo>
                <a:lnTo>
                  <a:pt x="0" y="34833"/>
                </a:lnTo>
                <a:lnTo>
                  <a:pt x="280" y="37846"/>
                </a:lnTo>
                <a:lnTo>
                  <a:pt x="1433" y="42796"/>
                </a:lnTo>
                <a:lnTo>
                  <a:pt x="3712" y="46835"/>
                </a:lnTo>
                <a:lnTo>
                  <a:pt x="6779" y="50176"/>
                </a:lnTo>
                <a:lnTo>
                  <a:pt x="11066" y="52346"/>
                </a:lnTo>
                <a:lnTo>
                  <a:pt x="13713" y="52868"/>
                </a:lnTo>
                <a:lnTo>
                  <a:pt x="19537" y="52868"/>
                </a:lnTo>
                <a:lnTo>
                  <a:pt x="22198" y="52170"/>
                </a:lnTo>
                <a:lnTo>
                  <a:pt x="24822" y="50759"/>
                </a:lnTo>
                <a:lnTo>
                  <a:pt x="27443" y="49352"/>
                </a:lnTo>
                <a:lnTo>
                  <a:pt x="30092" y="47101"/>
                </a:lnTo>
                <a:lnTo>
                  <a:pt x="32774" y="44030"/>
                </a:lnTo>
                <a:lnTo>
                  <a:pt x="32774" y="50492"/>
                </a:lnTo>
                <a:lnTo>
                  <a:pt x="35251" y="52146"/>
                </a:lnTo>
                <a:lnTo>
                  <a:pt x="38059" y="52146"/>
                </a:lnTo>
                <a:lnTo>
                  <a:pt x="40629" y="50492"/>
                </a:lnTo>
                <a:lnTo>
                  <a:pt x="40629" y="1648"/>
                </a:lnTo>
                <a:lnTo>
                  <a:pt x="40388" y="924"/>
                </a:lnTo>
                <a:lnTo>
                  <a:pt x="37825" y="0"/>
                </a:lnTo>
                <a:lnTo>
                  <a:pt x="34711" y="0"/>
                </a:lnTo>
                <a:lnTo>
                  <a:pt x="31939" y="1648"/>
                </a:lnTo>
                <a:lnTo>
                  <a:pt x="31939" y="35787"/>
                </a:lnTo>
                <a:lnTo>
                  <a:pt x="29538" y="38862"/>
                </a:lnTo>
                <a:lnTo>
                  <a:pt x="25102" y="42796"/>
                </a:lnTo>
                <a:lnTo>
                  <a:pt x="20797" y="45172"/>
                </a:lnTo>
                <a:lnTo>
                  <a:pt x="16963" y="45172"/>
                </a:lnTo>
                <a:lnTo>
                  <a:pt x="12981" y="43494"/>
                </a:lnTo>
                <a:lnTo>
                  <a:pt x="10293" y="40143"/>
                </a:lnTo>
                <a:lnTo>
                  <a:pt x="9292" y="36957"/>
                </a:lnTo>
                <a:lnTo>
                  <a:pt x="8690" y="32943"/>
                </a:lnTo>
                <a:lnTo>
                  <a:pt x="8690" y="16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7794151" y="4638690"/>
            <a:ext cx="33367" cy="53657"/>
          </a:xfrm>
          <a:custGeom>
            <a:avLst/>
            <a:gdLst/>
            <a:ahLst/>
            <a:cxnLst/>
            <a:rect l="l" t="t" r="r" b="b"/>
            <a:pathLst>
              <a:path w="33367" h="53657">
                <a:moveTo>
                  <a:pt x="6008" y="52224"/>
                </a:moveTo>
                <a:lnTo>
                  <a:pt x="8567" y="52999"/>
                </a:lnTo>
                <a:lnTo>
                  <a:pt x="11610" y="53531"/>
                </a:lnTo>
                <a:lnTo>
                  <a:pt x="17603" y="53657"/>
                </a:lnTo>
                <a:lnTo>
                  <a:pt x="20091" y="53329"/>
                </a:lnTo>
                <a:lnTo>
                  <a:pt x="24637" y="51958"/>
                </a:lnTo>
                <a:lnTo>
                  <a:pt x="28227" y="49593"/>
                </a:lnTo>
                <a:lnTo>
                  <a:pt x="31132" y="46622"/>
                </a:lnTo>
                <a:lnTo>
                  <a:pt x="32926" y="42710"/>
                </a:lnTo>
                <a:lnTo>
                  <a:pt x="33367" y="37986"/>
                </a:lnTo>
                <a:lnTo>
                  <a:pt x="33367" y="35891"/>
                </a:lnTo>
                <a:lnTo>
                  <a:pt x="32349" y="32551"/>
                </a:lnTo>
                <a:lnTo>
                  <a:pt x="30769" y="29743"/>
                </a:lnTo>
                <a:lnTo>
                  <a:pt x="27247" y="26647"/>
                </a:lnTo>
                <a:lnTo>
                  <a:pt x="24357" y="25120"/>
                </a:lnTo>
                <a:lnTo>
                  <a:pt x="21390" y="23827"/>
                </a:lnTo>
                <a:lnTo>
                  <a:pt x="18446" y="22607"/>
                </a:lnTo>
                <a:lnTo>
                  <a:pt x="15591" y="21452"/>
                </a:lnTo>
                <a:lnTo>
                  <a:pt x="12085" y="19357"/>
                </a:lnTo>
                <a:lnTo>
                  <a:pt x="9781" y="16588"/>
                </a:lnTo>
                <a:lnTo>
                  <a:pt x="9438" y="13996"/>
                </a:lnTo>
                <a:lnTo>
                  <a:pt x="9979" y="11188"/>
                </a:lnTo>
                <a:lnTo>
                  <a:pt x="12318" y="8294"/>
                </a:lnTo>
                <a:lnTo>
                  <a:pt x="15468" y="7113"/>
                </a:lnTo>
                <a:lnTo>
                  <a:pt x="18227" y="6948"/>
                </a:lnTo>
                <a:lnTo>
                  <a:pt x="21325" y="7138"/>
                </a:lnTo>
                <a:lnTo>
                  <a:pt x="24983" y="8369"/>
                </a:lnTo>
                <a:lnTo>
                  <a:pt x="27630" y="9691"/>
                </a:lnTo>
                <a:lnTo>
                  <a:pt x="30606" y="9881"/>
                </a:lnTo>
                <a:lnTo>
                  <a:pt x="30963" y="7164"/>
                </a:lnTo>
                <a:lnTo>
                  <a:pt x="30667" y="4420"/>
                </a:lnTo>
                <a:lnTo>
                  <a:pt x="28097" y="2209"/>
                </a:lnTo>
                <a:lnTo>
                  <a:pt x="25505" y="1144"/>
                </a:lnTo>
                <a:lnTo>
                  <a:pt x="22104" y="331"/>
                </a:lnTo>
                <a:lnTo>
                  <a:pt x="18323" y="0"/>
                </a:lnTo>
                <a:lnTo>
                  <a:pt x="15468" y="0"/>
                </a:lnTo>
                <a:lnTo>
                  <a:pt x="12966" y="406"/>
                </a:lnTo>
                <a:lnTo>
                  <a:pt x="8665" y="1993"/>
                </a:lnTo>
                <a:lnTo>
                  <a:pt x="5457" y="4381"/>
                </a:lnTo>
                <a:lnTo>
                  <a:pt x="2955" y="7228"/>
                </a:lnTo>
                <a:lnTo>
                  <a:pt x="1508" y="10731"/>
                </a:lnTo>
                <a:lnTo>
                  <a:pt x="1155" y="14493"/>
                </a:lnTo>
                <a:lnTo>
                  <a:pt x="1493" y="18529"/>
                </a:lnTo>
                <a:lnTo>
                  <a:pt x="2858" y="21643"/>
                </a:lnTo>
                <a:lnTo>
                  <a:pt x="5994" y="25210"/>
                </a:lnTo>
                <a:lnTo>
                  <a:pt x="8665" y="26949"/>
                </a:lnTo>
                <a:lnTo>
                  <a:pt x="11537" y="28425"/>
                </a:lnTo>
                <a:lnTo>
                  <a:pt x="14500" y="29657"/>
                </a:lnTo>
                <a:lnTo>
                  <a:pt x="17330" y="30797"/>
                </a:lnTo>
                <a:lnTo>
                  <a:pt x="19994" y="31992"/>
                </a:lnTo>
                <a:lnTo>
                  <a:pt x="23130" y="34278"/>
                </a:lnTo>
                <a:lnTo>
                  <a:pt x="24832" y="37313"/>
                </a:lnTo>
                <a:lnTo>
                  <a:pt x="24591" y="41187"/>
                </a:lnTo>
                <a:lnTo>
                  <a:pt x="22971" y="43955"/>
                </a:lnTo>
                <a:lnTo>
                  <a:pt x="20203" y="45684"/>
                </a:lnTo>
                <a:lnTo>
                  <a:pt x="16498" y="46508"/>
                </a:lnTo>
                <a:lnTo>
                  <a:pt x="13078" y="46508"/>
                </a:lnTo>
                <a:lnTo>
                  <a:pt x="9846" y="45773"/>
                </a:lnTo>
                <a:lnTo>
                  <a:pt x="5957" y="44171"/>
                </a:lnTo>
                <a:lnTo>
                  <a:pt x="3175" y="42572"/>
                </a:lnTo>
                <a:lnTo>
                  <a:pt x="273" y="42951"/>
                </a:lnTo>
                <a:lnTo>
                  <a:pt x="0" y="45529"/>
                </a:lnTo>
                <a:lnTo>
                  <a:pt x="273" y="48186"/>
                </a:lnTo>
                <a:lnTo>
                  <a:pt x="2945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7868246" y="4626406"/>
            <a:ext cx="30789" cy="65848"/>
          </a:xfrm>
          <a:custGeom>
            <a:avLst/>
            <a:gdLst/>
            <a:ahLst/>
            <a:cxnLst/>
            <a:rect l="l" t="t" r="r" b="b"/>
            <a:pathLst>
              <a:path w="30789" h="65848">
                <a:moveTo>
                  <a:pt x="16977" y="1699"/>
                </a:moveTo>
                <a:lnTo>
                  <a:pt x="16753" y="990"/>
                </a:lnTo>
                <a:lnTo>
                  <a:pt x="14208" y="0"/>
                </a:lnTo>
                <a:lnTo>
                  <a:pt x="11094" y="0"/>
                </a:lnTo>
                <a:lnTo>
                  <a:pt x="8337" y="1699"/>
                </a:lnTo>
                <a:lnTo>
                  <a:pt x="8337" y="13319"/>
                </a:lnTo>
                <a:lnTo>
                  <a:pt x="1788" y="13319"/>
                </a:lnTo>
                <a:lnTo>
                  <a:pt x="345" y="14465"/>
                </a:lnTo>
                <a:lnTo>
                  <a:pt x="0" y="17053"/>
                </a:lnTo>
                <a:lnTo>
                  <a:pt x="1727" y="20750"/>
                </a:lnTo>
                <a:lnTo>
                  <a:pt x="8337" y="20750"/>
                </a:lnTo>
                <a:lnTo>
                  <a:pt x="8337" y="52120"/>
                </a:lnTo>
                <a:lnTo>
                  <a:pt x="9081" y="56642"/>
                </a:lnTo>
                <a:lnTo>
                  <a:pt x="10407" y="60436"/>
                </a:lnTo>
                <a:lnTo>
                  <a:pt x="12650" y="63154"/>
                </a:lnTo>
                <a:lnTo>
                  <a:pt x="15814" y="64843"/>
                </a:lnTo>
                <a:lnTo>
                  <a:pt x="19662" y="65848"/>
                </a:lnTo>
                <a:lnTo>
                  <a:pt x="24516" y="65671"/>
                </a:lnTo>
                <a:lnTo>
                  <a:pt x="27503" y="65112"/>
                </a:lnTo>
                <a:lnTo>
                  <a:pt x="30448" y="63093"/>
                </a:lnTo>
                <a:lnTo>
                  <a:pt x="30789" y="59979"/>
                </a:lnTo>
                <a:lnTo>
                  <a:pt x="30789" y="59331"/>
                </a:lnTo>
                <a:lnTo>
                  <a:pt x="29001" y="56753"/>
                </a:lnTo>
                <a:lnTo>
                  <a:pt x="26355" y="57783"/>
                </a:lnTo>
                <a:lnTo>
                  <a:pt x="23572" y="58190"/>
                </a:lnTo>
                <a:lnTo>
                  <a:pt x="19367" y="57326"/>
                </a:lnTo>
                <a:lnTo>
                  <a:pt x="17456" y="53898"/>
                </a:lnTo>
                <a:lnTo>
                  <a:pt x="16977" y="51343"/>
                </a:lnTo>
                <a:lnTo>
                  <a:pt x="16977" y="20750"/>
                </a:lnTo>
                <a:lnTo>
                  <a:pt x="29062" y="20750"/>
                </a:lnTo>
                <a:lnTo>
                  <a:pt x="30632" y="19302"/>
                </a:lnTo>
                <a:lnTo>
                  <a:pt x="30789" y="16369"/>
                </a:lnTo>
                <a:lnTo>
                  <a:pt x="29062" y="13319"/>
                </a:lnTo>
                <a:lnTo>
                  <a:pt x="16977" y="13319"/>
                </a:lnTo>
                <a:lnTo>
                  <a:pt x="16977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7912303" y="4638690"/>
            <a:ext cx="47120" cy="53657"/>
          </a:xfrm>
          <a:custGeom>
            <a:avLst/>
            <a:gdLst/>
            <a:ahLst/>
            <a:cxnLst/>
            <a:rect l="l" t="t" r="r" b="b"/>
            <a:pathLst>
              <a:path w="47120" h="53657">
                <a:moveTo>
                  <a:pt x="8949" y="23914"/>
                </a:moveTo>
                <a:lnTo>
                  <a:pt x="9244" y="21347"/>
                </a:lnTo>
                <a:lnTo>
                  <a:pt x="9820" y="19000"/>
                </a:lnTo>
                <a:lnTo>
                  <a:pt x="11304" y="14605"/>
                </a:lnTo>
                <a:lnTo>
                  <a:pt x="13690" y="11174"/>
                </a:lnTo>
                <a:lnTo>
                  <a:pt x="17049" y="8902"/>
                </a:lnTo>
                <a:lnTo>
                  <a:pt x="21117" y="7491"/>
                </a:lnTo>
                <a:lnTo>
                  <a:pt x="26478" y="7491"/>
                </a:lnTo>
                <a:lnTo>
                  <a:pt x="30667" y="9043"/>
                </a:lnTo>
                <a:lnTo>
                  <a:pt x="34013" y="11469"/>
                </a:lnTo>
                <a:lnTo>
                  <a:pt x="36195" y="15011"/>
                </a:lnTo>
                <a:lnTo>
                  <a:pt x="37461" y="19432"/>
                </a:lnTo>
                <a:lnTo>
                  <a:pt x="38167" y="24282"/>
                </a:lnTo>
                <a:lnTo>
                  <a:pt x="38167" y="29743"/>
                </a:lnTo>
                <a:lnTo>
                  <a:pt x="37900" y="32320"/>
                </a:lnTo>
                <a:lnTo>
                  <a:pt x="36762" y="37033"/>
                </a:lnTo>
                <a:lnTo>
                  <a:pt x="36554" y="50280"/>
                </a:lnTo>
                <a:lnTo>
                  <a:pt x="39063" y="48387"/>
                </a:lnTo>
                <a:lnTo>
                  <a:pt x="43084" y="43549"/>
                </a:lnTo>
                <a:lnTo>
                  <a:pt x="44593" y="40651"/>
                </a:lnTo>
                <a:lnTo>
                  <a:pt x="45598" y="37299"/>
                </a:lnTo>
                <a:lnTo>
                  <a:pt x="46616" y="33958"/>
                </a:lnTo>
                <a:lnTo>
                  <a:pt x="47120" y="30300"/>
                </a:lnTo>
                <a:lnTo>
                  <a:pt x="47120" y="22237"/>
                </a:lnTo>
                <a:lnTo>
                  <a:pt x="46642" y="18568"/>
                </a:lnTo>
                <a:lnTo>
                  <a:pt x="45684" y="15303"/>
                </a:lnTo>
                <a:lnTo>
                  <a:pt x="44729" y="12052"/>
                </a:lnTo>
                <a:lnTo>
                  <a:pt x="43279" y="9283"/>
                </a:lnTo>
                <a:lnTo>
                  <a:pt x="41367" y="7009"/>
                </a:lnTo>
                <a:lnTo>
                  <a:pt x="37044" y="2984"/>
                </a:lnTo>
                <a:lnTo>
                  <a:pt x="34164" y="1789"/>
                </a:lnTo>
                <a:lnTo>
                  <a:pt x="31283" y="608"/>
                </a:lnTo>
                <a:lnTo>
                  <a:pt x="27910" y="0"/>
                </a:lnTo>
                <a:lnTo>
                  <a:pt x="20019" y="0"/>
                </a:lnTo>
                <a:lnTo>
                  <a:pt x="16498" y="673"/>
                </a:lnTo>
                <a:lnTo>
                  <a:pt x="13496" y="2005"/>
                </a:lnTo>
                <a:lnTo>
                  <a:pt x="10504" y="3351"/>
                </a:lnTo>
                <a:lnTo>
                  <a:pt x="7992" y="5231"/>
                </a:lnTo>
                <a:lnTo>
                  <a:pt x="3981" y="10083"/>
                </a:lnTo>
                <a:lnTo>
                  <a:pt x="2487" y="12952"/>
                </a:lnTo>
                <a:lnTo>
                  <a:pt x="1483" y="16308"/>
                </a:lnTo>
                <a:lnTo>
                  <a:pt x="490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8" y="35114"/>
                </a:lnTo>
                <a:lnTo>
                  <a:pt x="1410" y="38365"/>
                </a:lnTo>
                <a:lnTo>
                  <a:pt x="2354" y="41619"/>
                </a:lnTo>
                <a:lnTo>
                  <a:pt x="3773" y="44387"/>
                </a:lnTo>
                <a:lnTo>
                  <a:pt x="5713" y="46673"/>
                </a:lnTo>
                <a:lnTo>
                  <a:pt x="10029" y="50684"/>
                </a:lnTo>
                <a:lnTo>
                  <a:pt x="8949" y="29376"/>
                </a:lnTo>
                <a:lnTo>
                  <a:pt x="8949" y="23914"/>
                </a:lnTo>
                <a:close/>
              </a:path>
              <a:path w="47120" h="53657">
                <a:moveTo>
                  <a:pt x="9669" y="34239"/>
                </a:moveTo>
                <a:lnTo>
                  <a:pt x="8949" y="29376"/>
                </a:lnTo>
                <a:lnTo>
                  <a:pt x="10029" y="50684"/>
                </a:lnTo>
                <a:lnTo>
                  <a:pt x="12895" y="51879"/>
                </a:lnTo>
                <a:lnTo>
                  <a:pt x="15789" y="53074"/>
                </a:lnTo>
                <a:lnTo>
                  <a:pt x="19159" y="53657"/>
                </a:lnTo>
                <a:lnTo>
                  <a:pt x="27014" y="53657"/>
                </a:lnTo>
                <a:lnTo>
                  <a:pt x="30520" y="52995"/>
                </a:lnTo>
                <a:lnTo>
                  <a:pt x="33538" y="51624"/>
                </a:lnTo>
                <a:lnTo>
                  <a:pt x="36554" y="50280"/>
                </a:lnTo>
                <a:lnTo>
                  <a:pt x="36762" y="37033"/>
                </a:lnTo>
                <a:lnTo>
                  <a:pt x="34690" y="40755"/>
                </a:lnTo>
                <a:lnTo>
                  <a:pt x="31957" y="43775"/>
                </a:lnTo>
                <a:lnTo>
                  <a:pt x="28216" y="45655"/>
                </a:lnTo>
                <a:lnTo>
                  <a:pt x="23486" y="46126"/>
                </a:lnTo>
                <a:lnTo>
                  <a:pt x="20693" y="46126"/>
                </a:lnTo>
                <a:lnTo>
                  <a:pt x="16498" y="44578"/>
                </a:lnTo>
                <a:lnTo>
                  <a:pt x="13150" y="42152"/>
                </a:lnTo>
                <a:lnTo>
                  <a:pt x="10922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8006904" y="4615779"/>
            <a:ext cx="40596" cy="75845"/>
          </a:xfrm>
          <a:custGeom>
            <a:avLst/>
            <a:gdLst/>
            <a:ahLst/>
            <a:cxnLst/>
            <a:rect l="l" t="t" r="r" b="b"/>
            <a:pathLst>
              <a:path w="40596" h="75845">
                <a:moveTo>
                  <a:pt x="31957" y="45594"/>
                </a:moveTo>
                <a:lnTo>
                  <a:pt x="31957" y="74192"/>
                </a:lnTo>
                <a:lnTo>
                  <a:pt x="32165" y="74931"/>
                </a:lnTo>
                <a:lnTo>
                  <a:pt x="34714" y="75845"/>
                </a:lnTo>
                <a:lnTo>
                  <a:pt x="37828" y="75845"/>
                </a:lnTo>
                <a:lnTo>
                  <a:pt x="40596" y="74192"/>
                </a:lnTo>
                <a:lnTo>
                  <a:pt x="40596" y="40943"/>
                </a:lnTo>
                <a:lnTo>
                  <a:pt x="40316" y="37947"/>
                </a:lnTo>
                <a:lnTo>
                  <a:pt x="39152" y="33008"/>
                </a:lnTo>
                <a:lnTo>
                  <a:pt x="36874" y="28980"/>
                </a:lnTo>
                <a:lnTo>
                  <a:pt x="33807" y="25679"/>
                </a:lnTo>
                <a:lnTo>
                  <a:pt x="29530" y="23468"/>
                </a:lnTo>
                <a:lnTo>
                  <a:pt x="26884" y="22910"/>
                </a:lnTo>
                <a:lnTo>
                  <a:pt x="21182" y="22910"/>
                </a:lnTo>
                <a:lnTo>
                  <a:pt x="16145" y="24890"/>
                </a:lnTo>
                <a:lnTo>
                  <a:pt x="11134" y="28232"/>
                </a:lnTo>
                <a:lnTo>
                  <a:pt x="8657" y="30949"/>
                </a:lnTo>
                <a:lnTo>
                  <a:pt x="8657" y="1703"/>
                </a:lnTo>
                <a:lnTo>
                  <a:pt x="8449" y="939"/>
                </a:lnTo>
                <a:lnTo>
                  <a:pt x="5896" y="0"/>
                </a:lnTo>
                <a:lnTo>
                  <a:pt x="2774" y="0"/>
                </a:lnTo>
                <a:lnTo>
                  <a:pt x="0" y="1703"/>
                </a:lnTo>
                <a:lnTo>
                  <a:pt x="0" y="74192"/>
                </a:lnTo>
                <a:lnTo>
                  <a:pt x="198" y="74931"/>
                </a:lnTo>
                <a:lnTo>
                  <a:pt x="2774" y="75845"/>
                </a:lnTo>
                <a:lnTo>
                  <a:pt x="5896" y="75845"/>
                </a:lnTo>
                <a:lnTo>
                  <a:pt x="8657" y="74192"/>
                </a:lnTo>
                <a:lnTo>
                  <a:pt x="8657" y="40057"/>
                </a:lnTo>
                <a:lnTo>
                  <a:pt x="11023" y="36983"/>
                </a:lnTo>
                <a:lnTo>
                  <a:pt x="13286" y="34657"/>
                </a:lnTo>
                <a:lnTo>
                  <a:pt x="17628" y="31471"/>
                </a:lnTo>
                <a:lnTo>
                  <a:pt x="21955" y="30671"/>
                </a:lnTo>
                <a:lnTo>
                  <a:pt x="25095" y="30999"/>
                </a:lnTo>
                <a:lnTo>
                  <a:pt x="27640" y="32296"/>
                </a:lnTo>
                <a:lnTo>
                  <a:pt x="30290" y="35712"/>
                </a:lnTo>
                <a:lnTo>
                  <a:pt x="31319" y="38873"/>
                </a:lnTo>
                <a:lnTo>
                  <a:pt x="31957" y="42811"/>
                </a:lnTo>
                <a:lnTo>
                  <a:pt x="31957" y="455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8065616" y="4638690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86" y="46076"/>
                </a:moveTo>
                <a:lnTo>
                  <a:pt x="17697" y="46673"/>
                </a:lnTo>
                <a:lnTo>
                  <a:pt x="14914" y="46673"/>
                </a:lnTo>
                <a:lnTo>
                  <a:pt x="11188" y="44413"/>
                </a:lnTo>
                <a:lnTo>
                  <a:pt x="8863" y="40906"/>
                </a:lnTo>
                <a:lnTo>
                  <a:pt x="11616" y="53327"/>
                </a:lnTo>
                <a:lnTo>
                  <a:pt x="16351" y="53657"/>
                </a:lnTo>
                <a:lnTo>
                  <a:pt x="19166" y="53657"/>
                </a:lnTo>
                <a:lnTo>
                  <a:pt x="21851" y="53035"/>
                </a:lnTo>
                <a:lnTo>
                  <a:pt x="26902" y="50493"/>
                </a:lnTo>
                <a:lnTo>
                  <a:pt x="25944" y="43675"/>
                </a:lnTo>
                <a:lnTo>
                  <a:pt x="22086" y="46076"/>
                </a:lnTo>
                <a:close/>
              </a:path>
              <a:path w="26902" h="53657">
                <a:moveTo>
                  <a:pt x="3298" y="12103"/>
                </a:moveTo>
                <a:lnTo>
                  <a:pt x="5943" y="11530"/>
                </a:lnTo>
                <a:lnTo>
                  <a:pt x="9144" y="9791"/>
                </a:lnTo>
                <a:lnTo>
                  <a:pt x="11898" y="8586"/>
                </a:lnTo>
                <a:lnTo>
                  <a:pt x="15281" y="7545"/>
                </a:lnTo>
                <a:lnTo>
                  <a:pt x="19328" y="7275"/>
                </a:lnTo>
                <a:lnTo>
                  <a:pt x="22993" y="7517"/>
                </a:lnTo>
                <a:lnTo>
                  <a:pt x="26819" y="9218"/>
                </a:lnTo>
                <a:lnTo>
                  <a:pt x="29160" y="12344"/>
                </a:lnTo>
                <a:lnTo>
                  <a:pt x="29919" y="15227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4" y="22567"/>
                </a:lnTo>
                <a:lnTo>
                  <a:pt x="16657" y="22910"/>
                </a:lnTo>
                <a:lnTo>
                  <a:pt x="13727" y="23572"/>
                </a:lnTo>
                <a:lnTo>
                  <a:pt x="10796" y="24245"/>
                </a:lnTo>
                <a:lnTo>
                  <a:pt x="8319" y="25246"/>
                </a:lnTo>
                <a:lnTo>
                  <a:pt x="4265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72" y="46940"/>
                </a:lnTo>
                <a:lnTo>
                  <a:pt x="4485" y="49758"/>
                </a:lnTo>
                <a:lnTo>
                  <a:pt x="7609" y="51995"/>
                </a:lnTo>
                <a:lnTo>
                  <a:pt x="11616" y="53327"/>
                </a:lnTo>
                <a:lnTo>
                  <a:pt x="8863" y="40906"/>
                </a:lnTo>
                <a:lnTo>
                  <a:pt x="8863" y="38365"/>
                </a:lnTo>
                <a:lnTo>
                  <a:pt x="9669" y="34429"/>
                </a:lnTo>
                <a:lnTo>
                  <a:pt x="12207" y="31496"/>
                </a:lnTo>
                <a:lnTo>
                  <a:pt x="14803" y="30074"/>
                </a:lnTo>
                <a:lnTo>
                  <a:pt x="18299" y="29249"/>
                </a:lnTo>
                <a:lnTo>
                  <a:pt x="22722" y="29033"/>
                </a:lnTo>
                <a:lnTo>
                  <a:pt x="30118" y="29033"/>
                </a:lnTo>
                <a:lnTo>
                  <a:pt x="30118" y="39394"/>
                </a:lnTo>
                <a:lnTo>
                  <a:pt x="25944" y="43675"/>
                </a:lnTo>
                <a:lnTo>
                  <a:pt x="26902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65" y="52909"/>
                </a:lnTo>
                <a:lnTo>
                  <a:pt x="35934" y="52959"/>
                </a:lnTo>
                <a:lnTo>
                  <a:pt x="38707" y="51332"/>
                </a:lnTo>
                <a:lnTo>
                  <a:pt x="38707" y="15368"/>
                </a:lnTo>
                <a:lnTo>
                  <a:pt x="38375" y="12701"/>
                </a:lnTo>
                <a:lnTo>
                  <a:pt x="37040" y="8139"/>
                </a:lnTo>
                <a:lnTo>
                  <a:pt x="34513" y="4697"/>
                </a:lnTo>
                <a:lnTo>
                  <a:pt x="31128" y="1993"/>
                </a:lnTo>
                <a:lnTo>
                  <a:pt x="26377" y="406"/>
                </a:lnTo>
                <a:lnTo>
                  <a:pt x="23497" y="0"/>
                </a:lnTo>
                <a:lnTo>
                  <a:pt x="20112" y="0"/>
                </a:lnTo>
                <a:lnTo>
                  <a:pt x="16509" y="176"/>
                </a:lnTo>
                <a:lnTo>
                  <a:pt x="12942" y="863"/>
                </a:lnTo>
                <a:lnTo>
                  <a:pt x="9803" y="1817"/>
                </a:lnTo>
                <a:lnTo>
                  <a:pt x="5821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8125804" y="4638690"/>
            <a:ext cx="40598" cy="52934"/>
          </a:xfrm>
          <a:custGeom>
            <a:avLst/>
            <a:gdLst/>
            <a:ahLst/>
            <a:cxnLst/>
            <a:rect l="l" t="t" r="r" b="b"/>
            <a:pathLst>
              <a:path w="40598" h="52934">
                <a:moveTo>
                  <a:pt x="5886" y="52934"/>
                </a:moveTo>
                <a:lnTo>
                  <a:pt x="8655" y="51281"/>
                </a:lnTo>
                <a:lnTo>
                  <a:pt x="8655" y="17146"/>
                </a:lnTo>
                <a:lnTo>
                  <a:pt x="11019" y="14072"/>
                </a:lnTo>
                <a:lnTo>
                  <a:pt x="13291" y="11746"/>
                </a:lnTo>
                <a:lnTo>
                  <a:pt x="17614" y="8561"/>
                </a:lnTo>
                <a:lnTo>
                  <a:pt x="21957" y="7760"/>
                </a:lnTo>
                <a:lnTo>
                  <a:pt x="25092" y="8088"/>
                </a:lnTo>
                <a:lnTo>
                  <a:pt x="27645" y="9385"/>
                </a:lnTo>
                <a:lnTo>
                  <a:pt x="30290" y="12801"/>
                </a:lnTo>
                <a:lnTo>
                  <a:pt x="31320" y="15962"/>
                </a:lnTo>
                <a:lnTo>
                  <a:pt x="31954" y="19900"/>
                </a:lnTo>
                <a:lnTo>
                  <a:pt x="31954" y="51281"/>
                </a:lnTo>
                <a:lnTo>
                  <a:pt x="32162" y="52020"/>
                </a:lnTo>
                <a:lnTo>
                  <a:pt x="34715" y="52934"/>
                </a:lnTo>
                <a:lnTo>
                  <a:pt x="37829" y="52934"/>
                </a:lnTo>
                <a:lnTo>
                  <a:pt x="40598" y="51281"/>
                </a:lnTo>
                <a:lnTo>
                  <a:pt x="40598" y="18021"/>
                </a:lnTo>
                <a:lnTo>
                  <a:pt x="40317" y="15036"/>
                </a:lnTo>
                <a:lnTo>
                  <a:pt x="39150" y="10097"/>
                </a:lnTo>
                <a:lnTo>
                  <a:pt x="36871" y="6069"/>
                </a:lnTo>
                <a:lnTo>
                  <a:pt x="33808" y="2768"/>
                </a:lnTo>
                <a:lnTo>
                  <a:pt x="29517" y="557"/>
                </a:lnTo>
                <a:lnTo>
                  <a:pt x="26866" y="0"/>
                </a:lnTo>
                <a:lnTo>
                  <a:pt x="21035" y="0"/>
                </a:lnTo>
                <a:lnTo>
                  <a:pt x="18389" y="723"/>
                </a:lnTo>
                <a:lnTo>
                  <a:pt x="15754" y="2145"/>
                </a:lnTo>
                <a:lnTo>
                  <a:pt x="13107" y="3567"/>
                </a:lnTo>
                <a:lnTo>
                  <a:pt x="10458" y="5828"/>
                </a:lnTo>
                <a:lnTo>
                  <a:pt x="7813" y="8902"/>
                </a:lnTo>
                <a:lnTo>
                  <a:pt x="7813" y="2437"/>
                </a:lnTo>
                <a:lnTo>
                  <a:pt x="5847" y="838"/>
                </a:lnTo>
                <a:lnTo>
                  <a:pt x="3129" y="763"/>
                </a:lnTo>
                <a:lnTo>
                  <a:pt x="0" y="2437"/>
                </a:lnTo>
                <a:lnTo>
                  <a:pt x="0" y="51281"/>
                </a:lnTo>
                <a:lnTo>
                  <a:pt x="184" y="52020"/>
                </a:lnTo>
                <a:lnTo>
                  <a:pt x="2758" y="52934"/>
                </a:lnTo>
                <a:lnTo>
                  <a:pt x="5886" y="529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8184733" y="4667633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54" y="21244"/>
                </a:lnTo>
                <a:lnTo>
                  <a:pt x="12758" y="24027"/>
                </a:lnTo>
                <a:lnTo>
                  <a:pt x="12315" y="12852"/>
                </a:lnTo>
                <a:lnTo>
                  <a:pt x="10504" y="9194"/>
                </a:lnTo>
                <a:lnTo>
                  <a:pt x="9499" y="4748"/>
                </a:lnTo>
                <a:lnTo>
                  <a:pt x="8945" y="0"/>
                </a:lnTo>
                <a:close/>
              </a:path>
              <a:path w="12758" h="75653">
                <a:moveTo>
                  <a:pt x="43351" y="-49938"/>
                </a:moveTo>
                <a:lnTo>
                  <a:pt x="43116" y="-50672"/>
                </a:lnTo>
                <a:lnTo>
                  <a:pt x="40532" y="-51626"/>
                </a:lnTo>
                <a:lnTo>
                  <a:pt x="37431" y="-51626"/>
                </a:lnTo>
                <a:lnTo>
                  <a:pt x="34660" y="-49938"/>
                </a:lnTo>
                <a:lnTo>
                  <a:pt x="34660" y="-21567"/>
                </a:lnTo>
                <a:lnTo>
                  <a:pt x="32418" y="-23978"/>
                </a:lnTo>
                <a:lnTo>
                  <a:pt x="27871" y="-27078"/>
                </a:lnTo>
                <a:lnTo>
                  <a:pt x="23075" y="-28943"/>
                </a:lnTo>
                <a:lnTo>
                  <a:pt x="16998" y="-28943"/>
                </a:lnTo>
                <a:lnTo>
                  <a:pt x="14069" y="-28295"/>
                </a:lnTo>
                <a:lnTo>
                  <a:pt x="11545" y="-27014"/>
                </a:lnTo>
                <a:lnTo>
                  <a:pt x="6885" y="-23903"/>
                </a:lnTo>
                <a:lnTo>
                  <a:pt x="3467" y="-19126"/>
                </a:lnTo>
                <a:lnTo>
                  <a:pt x="2178" y="-16231"/>
                </a:lnTo>
                <a:lnTo>
                  <a:pt x="1295" y="-12840"/>
                </a:lnTo>
                <a:lnTo>
                  <a:pt x="427" y="-9474"/>
                </a:lnTo>
                <a:lnTo>
                  <a:pt x="0" y="-5676"/>
                </a:lnTo>
                <a:lnTo>
                  <a:pt x="0" y="2056"/>
                </a:lnTo>
                <a:lnTo>
                  <a:pt x="341" y="5433"/>
                </a:lnTo>
                <a:lnTo>
                  <a:pt x="1040" y="8633"/>
                </a:lnTo>
                <a:lnTo>
                  <a:pt x="1738" y="11833"/>
                </a:lnTo>
                <a:lnTo>
                  <a:pt x="2839" y="14630"/>
                </a:lnTo>
                <a:lnTo>
                  <a:pt x="4359" y="16992"/>
                </a:lnTo>
                <a:lnTo>
                  <a:pt x="7854" y="21244"/>
                </a:lnTo>
                <a:lnTo>
                  <a:pt x="8945" y="0"/>
                </a:lnTo>
                <a:lnTo>
                  <a:pt x="8945" y="-4776"/>
                </a:lnTo>
                <a:lnTo>
                  <a:pt x="9607" y="-9297"/>
                </a:lnTo>
                <a:lnTo>
                  <a:pt x="10735" y="-13539"/>
                </a:lnTo>
                <a:lnTo>
                  <a:pt x="12660" y="-17081"/>
                </a:lnTo>
                <a:lnTo>
                  <a:pt x="15443" y="-19608"/>
                </a:lnTo>
                <a:lnTo>
                  <a:pt x="18849" y="-21235"/>
                </a:lnTo>
                <a:lnTo>
                  <a:pt x="23421" y="-21235"/>
                </a:lnTo>
                <a:lnTo>
                  <a:pt x="27871" y="-18874"/>
                </a:lnTo>
                <a:lnTo>
                  <a:pt x="32335" y="-15011"/>
                </a:lnTo>
                <a:lnTo>
                  <a:pt x="34660" y="-12016"/>
                </a:lnTo>
                <a:lnTo>
                  <a:pt x="34660" y="7517"/>
                </a:lnTo>
                <a:lnTo>
                  <a:pt x="32003" y="10793"/>
                </a:lnTo>
                <a:lnTo>
                  <a:pt x="28395" y="14198"/>
                </a:lnTo>
                <a:lnTo>
                  <a:pt x="25073" y="16268"/>
                </a:lnTo>
                <a:lnTo>
                  <a:pt x="21826" y="17068"/>
                </a:lnTo>
                <a:lnTo>
                  <a:pt x="18406" y="17068"/>
                </a:lnTo>
                <a:lnTo>
                  <a:pt x="15011" y="15415"/>
                </a:lnTo>
                <a:lnTo>
                  <a:pt x="12315" y="12852"/>
                </a:lnTo>
                <a:lnTo>
                  <a:pt x="12758" y="24027"/>
                </a:lnTo>
                <a:lnTo>
                  <a:pt x="15699" y="24725"/>
                </a:lnTo>
                <a:lnTo>
                  <a:pt x="22330" y="24725"/>
                </a:lnTo>
                <a:lnTo>
                  <a:pt x="25261" y="23950"/>
                </a:lnTo>
                <a:lnTo>
                  <a:pt x="27932" y="22388"/>
                </a:lnTo>
                <a:lnTo>
                  <a:pt x="30603" y="20840"/>
                </a:lnTo>
                <a:lnTo>
                  <a:pt x="33177" y="18666"/>
                </a:lnTo>
                <a:lnTo>
                  <a:pt x="35653" y="15872"/>
                </a:lnTo>
                <a:lnTo>
                  <a:pt x="35653" y="22338"/>
                </a:lnTo>
                <a:lnTo>
                  <a:pt x="37259" y="23836"/>
                </a:lnTo>
                <a:lnTo>
                  <a:pt x="40286" y="24015"/>
                </a:lnTo>
                <a:lnTo>
                  <a:pt x="43351" y="22338"/>
                </a:lnTo>
                <a:lnTo>
                  <a:pt x="43351" y="-499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8249608" y="4615779"/>
            <a:ext cx="8643" cy="75845"/>
          </a:xfrm>
          <a:custGeom>
            <a:avLst/>
            <a:gdLst/>
            <a:ahLst/>
            <a:cxnLst/>
            <a:rect l="l" t="t" r="r" b="b"/>
            <a:pathLst>
              <a:path w="8643" h="75845">
                <a:moveTo>
                  <a:pt x="8643" y="74192"/>
                </a:moveTo>
                <a:lnTo>
                  <a:pt x="8643" y="1703"/>
                </a:lnTo>
                <a:lnTo>
                  <a:pt x="8435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703"/>
                </a:lnTo>
                <a:lnTo>
                  <a:pt x="0" y="74192"/>
                </a:lnTo>
                <a:lnTo>
                  <a:pt x="194" y="74931"/>
                </a:lnTo>
                <a:lnTo>
                  <a:pt x="2768" y="75845"/>
                </a:lnTo>
                <a:lnTo>
                  <a:pt x="5882" y="75845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8276504" y="4638690"/>
            <a:ext cx="43357" cy="53657"/>
          </a:xfrm>
          <a:custGeom>
            <a:avLst/>
            <a:gdLst/>
            <a:ahLst/>
            <a:cxnLst/>
            <a:rect l="l" t="t" r="r" b="b"/>
            <a:pathLst>
              <a:path w="43357" h="53657">
                <a:moveTo>
                  <a:pt x="42965" y="16941"/>
                </a:moveTo>
                <a:lnTo>
                  <a:pt x="42176" y="14137"/>
                </a:lnTo>
                <a:lnTo>
                  <a:pt x="41391" y="11329"/>
                </a:lnTo>
                <a:lnTo>
                  <a:pt x="38487" y="6822"/>
                </a:lnTo>
                <a:lnTo>
                  <a:pt x="34678" y="3074"/>
                </a:lnTo>
                <a:lnTo>
                  <a:pt x="32068" y="1842"/>
                </a:lnTo>
                <a:lnTo>
                  <a:pt x="29469" y="622"/>
                </a:lnTo>
                <a:lnTo>
                  <a:pt x="26319" y="0"/>
                </a:lnTo>
                <a:lnTo>
                  <a:pt x="26355" y="7012"/>
                </a:lnTo>
                <a:lnTo>
                  <a:pt x="29504" y="8345"/>
                </a:lnTo>
                <a:lnTo>
                  <a:pt x="31635" y="11026"/>
                </a:lnTo>
                <a:lnTo>
                  <a:pt x="33760" y="13690"/>
                </a:lnTo>
                <a:lnTo>
                  <a:pt x="34775" y="17387"/>
                </a:lnTo>
                <a:lnTo>
                  <a:pt x="34667" y="22085"/>
                </a:lnTo>
                <a:lnTo>
                  <a:pt x="8949" y="22085"/>
                </a:lnTo>
                <a:lnTo>
                  <a:pt x="9020" y="20105"/>
                </a:lnTo>
                <a:lnTo>
                  <a:pt x="10447" y="3124"/>
                </a:lnTo>
                <a:lnTo>
                  <a:pt x="8067" y="4903"/>
                </a:lnTo>
                <a:lnTo>
                  <a:pt x="4132" y="9589"/>
                </a:lnTo>
                <a:lnTo>
                  <a:pt x="2609" y="12423"/>
                </a:lnTo>
                <a:lnTo>
                  <a:pt x="1572" y="15760"/>
                </a:lnTo>
                <a:lnTo>
                  <a:pt x="514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2" y="35369"/>
                </a:lnTo>
                <a:lnTo>
                  <a:pt x="1518" y="38699"/>
                </a:lnTo>
                <a:lnTo>
                  <a:pt x="2527" y="42011"/>
                </a:lnTo>
                <a:lnTo>
                  <a:pt x="4034" y="44780"/>
                </a:lnTo>
                <a:lnTo>
                  <a:pt x="6018" y="46991"/>
                </a:lnTo>
                <a:lnTo>
                  <a:pt x="10457" y="50864"/>
                </a:lnTo>
                <a:lnTo>
                  <a:pt x="13384" y="51983"/>
                </a:lnTo>
                <a:lnTo>
                  <a:pt x="16289" y="53099"/>
                </a:lnTo>
                <a:lnTo>
                  <a:pt x="19687" y="53657"/>
                </a:lnTo>
                <a:lnTo>
                  <a:pt x="23558" y="53657"/>
                </a:lnTo>
                <a:lnTo>
                  <a:pt x="27899" y="53492"/>
                </a:lnTo>
                <a:lnTo>
                  <a:pt x="31845" y="52807"/>
                </a:lnTo>
                <a:lnTo>
                  <a:pt x="35085" y="51983"/>
                </a:lnTo>
                <a:lnTo>
                  <a:pt x="37802" y="51106"/>
                </a:lnTo>
                <a:lnTo>
                  <a:pt x="41054" y="48834"/>
                </a:lnTo>
                <a:lnTo>
                  <a:pt x="41370" y="46177"/>
                </a:lnTo>
                <a:lnTo>
                  <a:pt x="40791" y="43016"/>
                </a:lnTo>
                <a:lnTo>
                  <a:pt x="38073" y="43282"/>
                </a:lnTo>
                <a:lnTo>
                  <a:pt x="34922" y="44552"/>
                </a:lnTo>
                <a:lnTo>
                  <a:pt x="32125" y="45443"/>
                </a:lnTo>
                <a:lnTo>
                  <a:pt x="28611" y="46202"/>
                </a:lnTo>
                <a:lnTo>
                  <a:pt x="24367" y="46393"/>
                </a:lnTo>
                <a:lnTo>
                  <a:pt x="21527" y="46393"/>
                </a:lnTo>
                <a:lnTo>
                  <a:pt x="17160" y="45137"/>
                </a:lnTo>
                <a:lnTo>
                  <a:pt x="13592" y="43116"/>
                </a:lnTo>
                <a:lnTo>
                  <a:pt x="11145" y="40006"/>
                </a:lnTo>
                <a:lnTo>
                  <a:pt x="9748" y="35981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52"/>
                </a:lnTo>
                <a:lnTo>
                  <a:pt x="43357" y="24742"/>
                </a:lnTo>
                <a:lnTo>
                  <a:pt x="43357" y="19940"/>
                </a:lnTo>
                <a:lnTo>
                  <a:pt x="42965" y="16941"/>
                </a:lnTo>
                <a:close/>
              </a:path>
              <a:path w="43357" h="53657">
                <a:moveTo>
                  <a:pt x="9020" y="20105"/>
                </a:moveTo>
                <a:lnTo>
                  <a:pt x="9942" y="16372"/>
                </a:lnTo>
                <a:lnTo>
                  <a:pt x="11400" y="12931"/>
                </a:lnTo>
                <a:lnTo>
                  <a:pt x="14932" y="9093"/>
                </a:lnTo>
                <a:lnTo>
                  <a:pt x="18154" y="7419"/>
                </a:lnTo>
                <a:lnTo>
                  <a:pt x="22175" y="7012"/>
                </a:lnTo>
                <a:lnTo>
                  <a:pt x="26355" y="7012"/>
                </a:lnTo>
                <a:lnTo>
                  <a:pt x="26319" y="0"/>
                </a:lnTo>
                <a:lnTo>
                  <a:pt x="19159" y="0"/>
                </a:lnTo>
                <a:lnTo>
                  <a:pt x="16033" y="637"/>
                </a:lnTo>
                <a:lnTo>
                  <a:pt x="13254" y="1868"/>
                </a:lnTo>
                <a:lnTo>
                  <a:pt x="10447" y="3124"/>
                </a:lnTo>
                <a:lnTo>
                  <a:pt x="9020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8365982" y="4638690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76" y="16941"/>
                </a:moveTo>
                <a:lnTo>
                  <a:pt x="42176" y="14137"/>
                </a:lnTo>
                <a:lnTo>
                  <a:pt x="41391" y="11329"/>
                </a:lnTo>
                <a:lnTo>
                  <a:pt x="38487" y="6822"/>
                </a:lnTo>
                <a:lnTo>
                  <a:pt x="34674" y="3074"/>
                </a:lnTo>
                <a:lnTo>
                  <a:pt x="32075" y="1842"/>
                </a:lnTo>
                <a:lnTo>
                  <a:pt x="29469" y="622"/>
                </a:lnTo>
                <a:lnTo>
                  <a:pt x="26315" y="0"/>
                </a:lnTo>
                <a:lnTo>
                  <a:pt x="26355" y="7012"/>
                </a:lnTo>
                <a:lnTo>
                  <a:pt x="29502" y="8345"/>
                </a:lnTo>
                <a:lnTo>
                  <a:pt x="31636" y="11026"/>
                </a:lnTo>
                <a:lnTo>
                  <a:pt x="33760" y="13690"/>
                </a:lnTo>
                <a:lnTo>
                  <a:pt x="34772" y="17387"/>
                </a:lnTo>
                <a:lnTo>
                  <a:pt x="34664" y="22085"/>
                </a:lnTo>
                <a:lnTo>
                  <a:pt x="8945" y="22085"/>
                </a:lnTo>
                <a:lnTo>
                  <a:pt x="9024" y="20105"/>
                </a:lnTo>
                <a:lnTo>
                  <a:pt x="10443" y="3124"/>
                </a:lnTo>
                <a:lnTo>
                  <a:pt x="8063" y="4903"/>
                </a:lnTo>
                <a:lnTo>
                  <a:pt x="4132" y="9589"/>
                </a:lnTo>
                <a:lnTo>
                  <a:pt x="2623" y="12423"/>
                </a:lnTo>
                <a:lnTo>
                  <a:pt x="1569" y="15760"/>
                </a:lnTo>
                <a:lnTo>
                  <a:pt x="528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2" y="38699"/>
                </a:lnTo>
                <a:lnTo>
                  <a:pt x="2527" y="42011"/>
                </a:lnTo>
                <a:lnTo>
                  <a:pt x="4034" y="44780"/>
                </a:lnTo>
                <a:lnTo>
                  <a:pt x="6018" y="46991"/>
                </a:lnTo>
                <a:lnTo>
                  <a:pt x="10454" y="50864"/>
                </a:lnTo>
                <a:lnTo>
                  <a:pt x="13384" y="51983"/>
                </a:lnTo>
                <a:lnTo>
                  <a:pt x="16292" y="53099"/>
                </a:lnTo>
                <a:lnTo>
                  <a:pt x="19687" y="53657"/>
                </a:lnTo>
                <a:lnTo>
                  <a:pt x="23572" y="53657"/>
                </a:lnTo>
                <a:lnTo>
                  <a:pt x="27895" y="53492"/>
                </a:lnTo>
                <a:lnTo>
                  <a:pt x="31859" y="52807"/>
                </a:lnTo>
                <a:lnTo>
                  <a:pt x="35081" y="51983"/>
                </a:lnTo>
                <a:lnTo>
                  <a:pt x="37814" y="51106"/>
                </a:lnTo>
                <a:lnTo>
                  <a:pt x="41050" y="48834"/>
                </a:lnTo>
                <a:lnTo>
                  <a:pt x="41367" y="46177"/>
                </a:lnTo>
                <a:lnTo>
                  <a:pt x="40805" y="43016"/>
                </a:lnTo>
                <a:lnTo>
                  <a:pt x="38069" y="43282"/>
                </a:lnTo>
                <a:lnTo>
                  <a:pt x="34923" y="44552"/>
                </a:lnTo>
                <a:lnTo>
                  <a:pt x="32125" y="45443"/>
                </a:lnTo>
                <a:lnTo>
                  <a:pt x="28619" y="46202"/>
                </a:lnTo>
                <a:lnTo>
                  <a:pt x="24367" y="46393"/>
                </a:lnTo>
                <a:lnTo>
                  <a:pt x="21535" y="46393"/>
                </a:lnTo>
                <a:lnTo>
                  <a:pt x="17160" y="45137"/>
                </a:lnTo>
                <a:lnTo>
                  <a:pt x="13592" y="43116"/>
                </a:lnTo>
                <a:lnTo>
                  <a:pt x="11141" y="40006"/>
                </a:lnTo>
                <a:lnTo>
                  <a:pt x="9744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52"/>
                </a:lnTo>
                <a:lnTo>
                  <a:pt x="43353" y="24742"/>
                </a:lnTo>
                <a:lnTo>
                  <a:pt x="43353" y="19940"/>
                </a:lnTo>
                <a:lnTo>
                  <a:pt x="42976" y="16941"/>
                </a:lnTo>
                <a:close/>
              </a:path>
              <a:path w="43353" h="53657">
                <a:moveTo>
                  <a:pt x="9024" y="20105"/>
                </a:moveTo>
                <a:lnTo>
                  <a:pt x="9954" y="16372"/>
                </a:lnTo>
                <a:lnTo>
                  <a:pt x="11400" y="12931"/>
                </a:lnTo>
                <a:lnTo>
                  <a:pt x="14928" y="9093"/>
                </a:lnTo>
                <a:lnTo>
                  <a:pt x="18154" y="7419"/>
                </a:lnTo>
                <a:lnTo>
                  <a:pt x="22175" y="7012"/>
                </a:lnTo>
                <a:lnTo>
                  <a:pt x="26355" y="7012"/>
                </a:lnTo>
                <a:lnTo>
                  <a:pt x="26315" y="0"/>
                </a:lnTo>
                <a:lnTo>
                  <a:pt x="19159" y="0"/>
                </a:lnTo>
                <a:lnTo>
                  <a:pt x="16029" y="637"/>
                </a:lnTo>
                <a:lnTo>
                  <a:pt x="13251" y="1868"/>
                </a:lnTo>
                <a:lnTo>
                  <a:pt x="10443" y="3124"/>
                </a:lnTo>
                <a:lnTo>
                  <a:pt x="9024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8422336" y="4639471"/>
            <a:ext cx="44877" cy="52081"/>
          </a:xfrm>
          <a:custGeom>
            <a:avLst/>
            <a:gdLst/>
            <a:ahLst/>
            <a:cxnLst/>
            <a:rect l="l" t="t" r="r" b="b"/>
            <a:pathLst>
              <a:path w="44877" h="52081">
                <a:moveTo>
                  <a:pt x="529" y="3834"/>
                </a:moveTo>
                <a:lnTo>
                  <a:pt x="16549" y="50227"/>
                </a:lnTo>
                <a:lnTo>
                  <a:pt x="17125" y="51141"/>
                </a:lnTo>
                <a:lnTo>
                  <a:pt x="19847" y="52081"/>
                </a:lnTo>
                <a:lnTo>
                  <a:pt x="25775" y="52056"/>
                </a:lnTo>
                <a:lnTo>
                  <a:pt x="28375" y="50227"/>
                </a:lnTo>
                <a:lnTo>
                  <a:pt x="44471" y="3834"/>
                </a:lnTo>
                <a:lnTo>
                  <a:pt x="44877" y="1562"/>
                </a:lnTo>
                <a:lnTo>
                  <a:pt x="44877" y="1271"/>
                </a:lnTo>
                <a:lnTo>
                  <a:pt x="42315" y="0"/>
                </a:lnTo>
                <a:lnTo>
                  <a:pt x="39140" y="13"/>
                </a:lnTo>
                <a:lnTo>
                  <a:pt x="36087" y="1728"/>
                </a:lnTo>
                <a:lnTo>
                  <a:pt x="22936" y="41986"/>
                </a:lnTo>
                <a:lnTo>
                  <a:pt x="22579" y="41986"/>
                </a:lnTo>
                <a:lnTo>
                  <a:pt x="9281" y="1728"/>
                </a:lnTo>
                <a:lnTo>
                  <a:pt x="8669" y="698"/>
                </a:lnTo>
                <a:lnTo>
                  <a:pt x="6069" y="13"/>
                </a:lnTo>
                <a:lnTo>
                  <a:pt x="2758" y="0"/>
                </a:lnTo>
                <a:lnTo>
                  <a:pt x="0" y="1271"/>
                </a:lnTo>
                <a:lnTo>
                  <a:pt x="529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8479364" y="4638690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2" y="16941"/>
                </a:moveTo>
                <a:lnTo>
                  <a:pt x="42177" y="14137"/>
                </a:lnTo>
                <a:lnTo>
                  <a:pt x="41393" y="11329"/>
                </a:lnTo>
                <a:lnTo>
                  <a:pt x="38487" y="6822"/>
                </a:lnTo>
                <a:lnTo>
                  <a:pt x="34674" y="3074"/>
                </a:lnTo>
                <a:lnTo>
                  <a:pt x="32076" y="1842"/>
                </a:lnTo>
                <a:lnTo>
                  <a:pt x="29465" y="622"/>
                </a:lnTo>
                <a:lnTo>
                  <a:pt x="26315" y="0"/>
                </a:lnTo>
                <a:lnTo>
                  <a:pt x="26355" y="7012"/>
                </a:lnTo>
                <a:lnTo>
                  <a:pt x="29502" y="8345"/>
                </a:lnTo>
                <a:lnTo>
                  <a:pt x="31636" y="11026"/>
                </a:lnTo>
                <a:lnTo>
                  <a:pt x="33756" y="13690"/>
                </a:lnTo>
                <a:lnTo>
                  <a:pt x="34772" y="17387"/>
                </a:lnTo>
                <a:lnTo>
                  <a:pt x="34664" y="22085"/>
                </a:lnTo>
                <a:lnTo>
                  <a:pt x="8945" y="22085"/>
                </a:lnTo>
                <a:lnTo>
                  <a:pt x="9022" y="20105"/>
                </a:lnTo>
                <a:lnTo>
                  <a:pt x="10443" y="3124"/>
                </a:lnTo>
                <a:lnTo>
                  <a:pt x="8063" y="4903"/>
                </a:lnTo>
                <a:lnTo>
                  <a:pt x="4128" y="9589"/>
                </a:lnTo>
                <a:lnTo>
                  <a:pt x="2623" y="12423"/>
                </a:lnTo>
                <a:lnTo>
                  <a:pt x="1569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04" y="35369"/>
                </a:lnTo>
                <a:lnTo>
                  <a:pt x="1522" y="38699"/>
                </a:lnTo>
                <a:lnTo>
                  <a:pt x="2527" y="42011"/>
                </a:lnTo>
                <a:lnTo>
                  <a:pt x="4032" y="44780"/>
                </a:lnTo>
                <a:lnTo>
                  <a:pt x="6018" y="46991"/>
                </a:lnTo>
                <a:lnTo>
                  <a:pt x="10454" y="50864"/>
                </a:lnTo>
                <a:lnTo>
                  <a:pt x="13384" y="51983"/>
                </a:lnTo>
                <a:lnTo>
                  <a:pt x="16290" y="53099"/>
                </a:lnTo>
                <a:lnTo>
                  <a:pt x="19684" y="53657"/>
                </a:lnTo>
                <a:lnTo>
                  <a:pt x="23572" y="53657"/>
                </a:lnTo>
                <a:lnTo>
                  <a:pt x="27896" y="53492"/>
                </a:lnTo>
                <a:lnTo>
                  <a:pt x="31856" y="52807"/>
                </a:lnTo>
                <a:lnTo>
                  <a:pt x="35082" y="51983"/>
                </a:lnTo>
                <a:lnTo>
                  <a:pt x="37814" y="51106"/>
                </a:lnTo>
                <a:lnTo>
                  <a:pt x="41050" y="48834"/>
                </a:lnTo>
                <a:lnTo>
                  <a:pt x="41367" y="46177"/>
                </a:lnTo>
                <a:lnTo>
                  <a:pt x="40806" y="43016"/>
                </a:lnTo>
                <a:lnTo>
                  <a:pt x="38069" y="43282"/>
                </a:lnTo>
                <a:lnTo>
                  <a:pt x="34923" y="44552"/>
                </a:lnTo>
                <a:lnTo>
                  <a:pt x="32125" y="45443"/>
                </a:lnTo>
                <a:lnTo>
                  <a:pt x="28619" y="46202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594" y="43116"/>
                </a:lnTo>
                <a:lnTo>
                  <a:pt x="11141" y="40006"/>
                </a:lnTo>
                <a:lnTo>
                  <a:pt x="9744" y="35981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52"/>
                </a:lnTo>
                <a:lnTo>
                  <a:pt x="43355" y="24742"/>
                </a:lnTo>
                <a:lnTo>
                  <a:pt x="43355" y="19940"/>
                </a:lnTo>
                <a:lnTo>
                  <a:pt x="42972" y="16941"/>
                </a:lnTo>
                <a:close/>
              </a:path>
              <a:path w="43355" h="53657">
                <a:moveTo>
                  <a:pt x="9022" y="20105"/>
                </a:moveTo>
                <a:lnTo>
                  <a:pt x="9954" y="16372"/>
                </a:lnTo>
                <a:lnTo>
                  <a:pt x="11400" y="12931"/>
                </a:lnTo>
                <a:lnTo>
                  <a:pt x="14928" y="9093"/>
                </a:lnTo>
                <a:lnTo>
                  <a:pt x="18154" y="7419"/>
                </a:lnTo>
                <a:lnTo>
                  <a:pt x="22175" y="7012"/>
                </a:lnTo>
                <a:lnTo>
                  <a:pt x="26355" y="7012"/>
                </a:lnTo>
                <a:lnTo>
                  <a:pt x="26315" y="0"/>
                </a:lnTo>
                <a:lnTo>
                  <a:pt x="19159" y="0"/>
                </a:lnTo>
                <a:lnTo>
                  <a:pt x="16031" y="637"/>
                </a:lnTo>
                <a:lnTo>
                  <a:pt x="13251" y="1868"/>
                </a:lnTo>
                <a:lnTo>
                  <a:pt x="10443" y="3124"/>
                </a:lnTo>
                <a:lnTo>
                  <a:pt x="9022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8541953" y="4638694"/>
            <a:ext cx="27518" cy="52933"/>
          </a:xfrm>
          <a:custGeom>
            <a:avLst/>
            <a:gdLst/>
            <a:ahLst/>
            <a:cxnLst/>
            <a:rect l="l" t="t" r="r" b="b"/>
            <a:pathLst>
              <a:path w="27518" h="52933">
                <a:moveTo>
                  <a:pt x="5871" y="52933"/>
                </a:moveTo>
                <a:lnTo>
                  <a:pt x="8643" y="51281"/>
                </a:lnTo>
                <a:lnTo>
                  <a:pt x="8643" y="19151"/>
                </a:lnTo>
                <a:lnTo>
                  <a:pt x="10972" y="15480"/>
                </a:lnTo>
                <a:lnTo>
                  <a:pt x="12995" y="12736"/>
                </a:lnTo>
                <a:lnTo>
                  <a:pt x="15825" y="9968"/>
                </a:lnTo>
                <a:lnTo>
                  <a:pt x="19231" y="8470"/>
                </a:lnTo>
                <a:lnTo>
                  <a:pt x="22151" y="8671"/>
                </a:lnTo>
                <a:lnTo>
                  <a:pt x="24810" y="9471"/>
                </a:lnTo>
                <a:lnTo>
                  <a:pt x="27461" y="8190"/>
                </a:lnTo>
                <a:lnTo>
                  <a:pt x="27518" y="3667"/>
                </a:lnTo>
                <a:lnTo>
                  <a:pt x="25239" y="683"/>
                </a:lnTo>
                <a:lnTo>
                  <a:pt x="22222" y="86"/>
                </a:lnTo>
                <a:lnTo>
                  <a:pt x="19663" y="0"/>
                </a:lnTo>
                <a:lnTo>
                  <a:pt x="16671" y="673"/>
                </a:lnTo>
                <a:lnTo>
                  <a:pt x="13643" y="2576"/>
                </a:lnTo>
                <a:lnTo>
                  <a:pt x="10309" y="6004"/>
                </a:lnTo>
                <a:lnTo>
                  <a:pt x="7811" y="9550"/>
                </a:lnTo>
                <a:lnTo>
                  <a:pt x="7811" y="2437"/>
                </a:lnTo>
                <a:lnTo>
                  <a:pt x="5839" y="838"/>
                </a:lnTo>
                <a:lnTo>
                  <a:pt x="3128" y="759"/>
                </a:lnTo>
                <a:lnTo>
                  <a:pt x="0" y="2437"/>
                </a:lnTo>
                <a:lnTo>
                  <a:pt x="0" y="51281"/>
                </a:lnTo>
                <a:lnTo>
                  <a:pt x="184" y="52005"/>
                </a:lnTo>
                <a:lnTo>
                  <a:pt x="2760" y="52933"/>
                </a:lnTo>
                <a:lnTo>
                  <a:pt x="5871" y="529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8578763" y="4639457"/>
            <a:ext cx="44481" cy="71629"/>
          </a:xfrm>
          <a:custGeom>
            <a:avLst/>
            <a:gdLst/>
            <a:ahLst/>
            <a:cxnLst/>
            <a:rect l="l" t="t" r="r" b="b"/>
            <a:pathLst>
              <a:path w="44481" h="71629">
                <a:moveTo>
                  <a:pt x="18558" y="51868"/>
                </a:moveTo>
                <a:lnTo>
                  <a:pt x="12045" y="68860"/>
                </a:lnTo>
                <a:lnTo>
                  <a:pt x="12294" y="71031"/>
                </a:lnTo>
                <a:lnTo>
                  <a:pt x="14867" y="71629"/>
                </a:lnTo>
                <a:lnTo>
                  <a:pt x="17524" y="71629"/>
                </a:lnTo>
                <a:lnTo>
                  <a:pt x="21266" y="69824"/>
                </a:lnTo>
                <a:lnTo>
                  <a:pt x="27565" y="51868"/>
                </a:lnTo>
                <a:lnTo>
                  <a:pt x="44481" y="3314"/>
                </a:lnTo>
                <a:lnTo>
                  <a:pt x="44344" y="647"/>
                </a:lnTo>
                <a:lnTo>
                  <a:pt x="41526" y="0"/>
                </a:lnTo>
                <a:lnTo>
                  <a:pt x="38571" y="39"/>
                </a:lnTo>
                <a:lnTo>
                  <a:pt x="35888" y="1893"/>
                </a:lnTo>
                <a:lnTo>
                  <a:pt x="22893" y="41287"/>
                </a:lnTo>
                <a:lnTo>
                  <a:pt x="22738" y="41287"/>
                </a:lnTo>
                <a:lnTo>
                  <a:pt x="9292" y="2109"/>
                </a:lnTo>
                <a:lnTo>
                  <a:pt x="8625" y="737"/>
                </a:lnTo>
                <a:lnTo>
                  <a:pt x="6019" y="25"/>
                </a:lnTo>
                <a:lnTo>
                  <a:pt x="3100" y="0"/>
                </a:lnTo>
                <a:lnTo>
                  <a:pt x="0" y="902"/>
                </a:lnTo>
                <a:lnTo>
                  <a:pt x="266" y="3465"/>
                </a:lnTo>
                <a:lnTo>
                  <a:pt x="17086" y="50125"/>
                </a:lnTo>
                <a:lnTo>
                  <a:pt x="18558" y="51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8666229" y="4638690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85" y="46076"/>
                </a:moveTo>
                <a:lnTo>
                  <a:pt x="17697" y="46673"/>
                </a:lnTo>
                <a:lnTo>
                  <a:pt x="14914" y="46673"/>
                </a:lnTo>
                <a:lnTo>
                  <a:pt x="11192" y="44413"/>
                </a:lnTo>
                <a:lnTo>
                  <a:pt x="8863" y="40906"/>
                </a:lnTo>
                <a:lnTo>
                  <a:pt x="11616" y="53327"/>
                </a:lnTo>
                <a:lnTo>
                  <a:pt x="16351" y="53657"/>
                </a:lnTo>
                <a:lnTo>
                  <a:pt x="19169" y="53657"/>
                </a:lnTo>
                <a:lnTo>
                  <a:pt x="21855" y="53035"/>
                </a:lnTo>
                <a:lnTo>
                  <a:pt x="26906" y="50493"/>
                </a:lnTo>
                <a:lnTo>
                  <a:pt x="25948" y="43675"/>
                </a:lnTo>
                <a:lnTo>
                  <a:pt x="22085" y="46076"/>
                </a:lnTo>
                <a:close/>
              </a:path>
              <a:path w="26906" h="53657">
                <a:moveTo>
                  <a:pt x="3296" y="12103"/>
                </a:moveTo>
                <a:lnTo>
                  <a:pt x="5943" y="11530"/>
                </a:lnTo>
                <a:lnTo>
                  <a:pt x="9143" y="9791"/>
                </a:lnTo>
                <a:lnTo>
                  <a:pt x="11901" y="8586"/>
                </a:lnTo>
                <a:lnTo>
                  <a:pt x="15281" y="7545"/>
                </a:lnTo>
                <a:lnTo>
                  <a:pt x="19328" y="7275"/>
                </a:lnTo>
                <a:lnTo>
                  <a:pt x="22993" y="7517"/>
                </a:lnTo>
                <a:lnTo>
                  <a:pt x="26819" y="9218"/>
                </a:lnTo>
                <a:lnTo>
                  <a:pt x="29159" y="12344"/>
                </a:lnTo>
                <a:lnTo>
                  <a:pt x="29919" y="15227"/>
                </a:lnTo>
                <a:lnTo>
                  <a:pt x="30116" y="18770"/>
                </a:lnTo>
                <a:lnTo>
                  <a:pt x="30116" y="22567"/>
                </a:lnTo>
                <a:lnTo>
                  <a:pt x="19954" y="22567"/>
                </a:lnTo>
                <a:lnTo>
                  <a:pt x="16657" y="22910"/>
                </a:lnTo>
                <a:lnTo>
                  <a:pt x="13726" y="23572"/>
                </a:lnTo>
                <a:lnTo>
                  <a:pt x="10796" y="24245"/>
                </a:lnTo>
                <a:lnTo>
                  <a:pt x="8319" y="25246"/>
                </a:lnTo>
                <a:lnTo>
                  <a:pt x="4265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72" y="46940"/>
                </a:lnTo>
                <a:lnTo>
                  <a:pt x="4485" y="49758"/>
                </a:lnTo>
                <a:lnTo>
                  <a:pt x="7609" y="51995"/>
                </a:lnTo>
                <a:lnTo>
                  <a:pt x="11616" y="53327"/>
                </a:lnTo>
                <a:lnTo>
                  <a:pt x="8863" y="40906"/>
                </a:lnTo>
                <a:lnTo>
                  <a:pt x="8863" y="38365"/>
                </a:lnTo>
                <a:lnTo>
                  <a:pt x="9669" y="34429"/>
                </a:lnTo>
                <a:lnTo>
                  <a:pt x="12207" y="31496"/>
                </a:lnTo>
                <a:lnTo>
                  <a:pt x="14806" y="30074"/>
                </a:lnTo>
                <a:lnTo>
                  <a:pt x="18298" y="29249"/>
                </a:lnTo>
                <a:lnTo>
                  <a:pt x="22726" y="29033"/>
                </a:lnTo>
                <a:lnTo>
                  <a:pt x="30116" y="29033"/>
                </a:lnTo>
                <a:lnTo>
                  <a:pt x="30116" y="39394"/>
                </a:lnTo>
                <a:lnTo>
                  <a:pt x="25948" y="43675"/>
                </a:lnTo>
                <a:lnTo>
                  <a:pt x="26906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64" y="52909"/>
                </a:lnTo>
                <a:lnTo>
                  <a:pt x="35934" y="52959"/>
                </a:lnTo>
                <a:lnTo>
                  <a:pt x="38710" y="51332"/>
                </a:lnTo>
                <a:lnTo>
                  <a:pt x="38710" y="15368"/>
                </a:lnTo>
                <a:lnTo>
                  <a:pt x="38379" y="12701"/>
                </a:lnTo>
                <a:lnTo>
                  <a:pt x="37040" y="8139"/>
                </a:lnTo>
                <a:lnTo>
                  <a:pt x="34516" y="4697"/>
                </a:lnTo>
                <a:lnTo>
                  <a:pt x="31132" y="1993"/>
                </a:lnTo>
                <a:lnTo>
                  <a:pt x="26376" y="406"/>
                </a:lnTo>
                <a:lnTo>
                  <a:pt x="23497" y="0"/>
                </a:lnTo>
                <a:lnTo>
                  <a:pt x="20112" y="0"/>
                </a:lnTo>
                <a:lnTo>
                  <a:pt x="16509" y="176"/>
                </a:lnTo>
                <a:lnTo>
                  <a:pt x="12941" y="863"/>
                </a:lnTo>
                <a:lnTo>
                  <a:pt x="9803" y="1817"/>
                </a:lnTo>
                <a:lnTo>
                  <a:pt x="5820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8722652" y="4638690"/>
            <a:ext cx="33365" cy="53657"/>
          </a:xfrm>
          <a:custGeom>
            <a:avLst/>
            <a:gdLst/>
            <a:ahLst/>
            <a:cxnLst/>
            <a:rect l="l" t="t" r="r" b="b"/>
            <a:pathLst>
              <a:path w="33365" h="53657">
                <a:moveTo>
                  <a:pt x="6008" y="52224"/>
                </a:moveTo>
                <a:lnTo>
                  <a:pt x="8568" y="52999"/>
                </a:lnTo>
                <a:lnTo>
                  <a:pt x="11606" y="53531"/>
                </a:lnTo>
                <a:lnTo>
                  <a:pt x="17600" y="53657"/>
                </a:lnTo>
                <a:lnTo>
                  <a:pt x="20088" y="53329"/>
                </a:lnTo>
                <a:lnTo>
                  <a:pt x="24639" y="51958"/>
                </a:lnTo>
                <a:lnTo>
                  <a:pt x="28232" y="49593"/>
                </a:lnTo>
                <a:lnTo>
                  <a:pt x="31136" y="46622"/>
                </a:lnTo>
                <a:lnTo>
                  <a:pt x="32926" y="42710"/>
                </a:lnTo>
                <a:lnTo>
                  <a:pt x="33365" y="37986"/>
                </a:lnTo>
                <a:lnTo>
                  <a:pt x="33365" y="35891"/>
                </a:lnTo>
                <a:lnTo>
                  <a:pt x="32346" y="32551"/>
                </a:lnTo>
                <a:lnTo>
                  <a:pt x="30765" y="29743"/>
                </a:lnTo>
                <a:lnTo>
                  <a:pt x="27249" y="26647"/>
                </a:lnTo>
                <a:lnTo>
                  <a:pt x="24357" y="25120"/>
                </a:lnTo>
                <a:lnTo>
                  <a:pt x="21388" y="23827"/>
                </a:lnTo>
                <a:lnTo>
                  <a:pt x="18446" y="22607"/>
                </a:lnTo>
                <a:lnTo>
                  <a:pt x="15591" y="21452"/>
                </a:lnTo>
                <a:lnTo>
                  <a:pt x="12085" y="19357"/>
                </a:lnTo>
                <a:lnTo>
                  <a:pt x="9781" y="16588"/>
                </a:lnTo>
                <a:lnTo>
                  <a:pt x="9436" y="13996"/>
                </a:lnTo>
                <a:lnTo>
                  <a:pt x="9979" y="11188"/>
                </a:lnTo>
                <a:lnTo>
                  <a:pt x="12319" y="8294"/>
                </a:lnTo>
                <a:lnTo>
                  <a:pt x="15469" y="7113"/>
                </a:lnTo>
                <a:lnTo>
                  <a:pt x="18227" y="6948"/>
                </a:lnTo>
                <a:lnTo>
                  <a:pt x="21327" y="7138"/>
                </a:lnTo>
                <a:lnTo>
                  <a:pt x="24980" y="8369"/>
                </a:lnTo>
                <a:lnTo>
                  <a:pt x="27630" y="9691"/>
                </a:lnTo>
                <a:lnTo>
                  <a:pt x="30606" y="9881"/>
                </a:lnTo>
                <a:lnTo>
                  <a:pt x="30960" y="7164"/>
                </a:lnTo>
                <a:lnTo>
                  <a:pt x="30669" y="4420"/>
                </a:lnTo>
                <a:lnTo>
                  <a:pt x="28094" y="2209"/>
                </a:lnTo>
                <a:lnTo>
                  <a:pt x="25506" y="1144"/>
                </a:lnTo>
                <a:lnTo>
                  <a:pt x="22100" y="331"/>
                </a:lnTo>
                <a:lnTo>
                  <a:pt x="18324" y="0"/>
                </a:lnTo>
                <a:lnTo>
                  <a:pt x="15469" y="0"/>
                </a:lnTo>
                <a:lnTo>
                  <a:pt x="12967" y="406"/>
                </a:lnTo>
                <a:lnTo>
                  <a:pt x="8665" y="1993"/>
                </a:lnTo>
                <a:lnTo>
                  <a:pt x="5454" y="4381"/>
                </a:lnTo>
                <a:lnTo>
                  <a:pt x="2952" y="7228"/>
                </a:lnTo>
                <a:lnTo>
                  <a:pt x="1508" y="10731"/>
                </a:lnTo>
                <a:lnTo>
                  <a:pt x="1151" y="14493"/>
                </a:lnTo>
                <a:lnTo>
                  <a:pt x="1494" y="18529"/>
                </a:lnTo>
                <a:lnTo>
                  <a:pt x="2854" y="21643"/>
                </a:lnTo>
                <a:lnTo>
                  <a:pt x="5994" y="25210"/>
                </a:lnTo>
                <a:lnTo>
                  <a:pt x="8665" y="26949"/>
                </a:lnTo>
                <a:lnTo>
                  <a:pt x="11534" y="28425"/>
                </a:lnTo>
                <a:lnTo>
                  <a:pt x="14497" y="29657"/>
                </a:lnTo>
                <a:lnTo>
                  <a:pt x="17330" y="30797"/>
                </a:lnTo>
                <a:lnTo>
                  <a:pt x="19991" y="31992"/>
                </a:lnTo>
                <a:lnTo>
                  <a:pt x="23130" y="34278"/>
                </a:lnTo>
                <a:lnTo>
                  <a:pt x="24833" y="37313"/>
                </a:lnTo>
                <a:lnTo>
                  <a:pt x="24588" y="41187"/>
                </a:lnTo>
                <a:lnTo>
                  <a:pt x="22967" y="43955"/>
                </a:lnTo>
                <a:lnTo>
                  <a:pt x="20199" y="45684"/>
                </a:lnTo>
                <a:lnTo>
                  <a:pt x="16496" y="46508"/>
                </a:lnTo>
                <a:lnTo>
                  <a:pt x="13079" y="46508"/>
                </a:lnTo>
                <a:lnTo>
                  <a:pt x="9842" y="45773"/>
                </a:lnTo>
                <a:lnTo>
                  <a:pt x="5958" y="44171"/>
                </a:lnTo>
                <a:lnTo>
                  <a:pt x="3175" y="42572"/>
                </a:lnTo>
                <a:lnTo>
                  <a:pt x="270" y="42951"/>
                </a:lnTo>
                <a:lnTo>
                  <a:pt x="0" y="45529"/>
                </a:lnTo>
                <a:lnTo>
                  <a:pt x="270" y="48186"/>
                </a:lnTo>
                <a:lnTo>
                  <a:pt x="2941" y="50929"/>
                </a:lnTo>
                <a:lnTo>
                  <a:pt x="6008" y="522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8774233" y="4638686"/>
            <a:ext cx="43351" cy="72363"/>
          </a:xfrm>
          <a:custGeom>
            <a:avLst/>
            <a:gdLst/>
            <a:ahLst/>
            <a:cxnLst/>
            <a:rect l="l" t="t" r="r" b="b"/>
            <a:pathLst>
              <a:path w="43351" h="72363">
                <a:moveTo>
                  <a:pt x="0" y="2451"/>
                </a:moveTo>
                <a:lnTo>
                  <a:pt x="0" y="70660"/>
                </a:lnTo>
                <a:lnTo>
                  <a:pt x="184" y="71409"/>
                </a:lnTo>
                <a:lnTo>
                  <a:pt x="2754" y="72363"/>
                </a:lnTo>
                <a:lnTo>
                  <a:pt x="5882" y="72363"/>
                </a:lnTo>
                <a:lnTo>
                  <a:pt x="8625" y="70660"/>
                </a:lnTo>
                <a:lnTo>
                  <a:pt x="8625" y="46238"/>
                </a:lnTo>
                <a:lnTo>
                  <a:pt x="9899" y="47509"/>
                </a:lnTo>
                <a:lnTo>
                  <a:pt x="13309" y="50493"/>
                </a:lnTo>
                <a:lnTo>
                  <a:pt x="16718" y="52499"/>
                </a:lnTo>
                <a:lnTo>
                  <a:pt x="20246" y="53527"/>
                </a:lnTo>
                <a:lnTo>
                  <a:pt x="22932" y="53668"/>
                </a:lnTo>
                <a:lnTo>
                  <a:pt x="26219" y="53668"/>
                </a:lnTo>
                <a:lnTo>
                  <a:pt x="29131" y="53035"/>
                </a:lnTo>
                <a:lnTo>
                  <a:pt x="31683" y="51739"/>
                </a:lnTo>
                <a:lnTo>
                  <a:pt x="32551" y="38188"/>
                </a:lnTo>
                <a:lnTo>
                  <a:pt x="30614" y="41807"/>
                </a:lnTo>
                <a:lnTo>
                  <a:pt x="27785" y="44334"/>
                </a:lnTo>
                <a:lnTo>
                  <a:pt x="24364" y="45961"/>
                </a:lnTo>
                <a:lnTo>
                  <a:pt x="19832" y="45961"/>
                </a:lnTo>
                <a:lnTo>
                  <a:pt x="15429" y="43585"/>
                </a:lnTo>
                <a:lnTo>
                  <a:pt x="11029" y="39686"/>
                </a:lnTo>
                <a:lnTo>
                  <a:pt x="8625" y="36687"/>
                </a:lnTo>
                <a:lnTo>
                  <a:pt x="8625" y="17269"/>
                </a:lnTo>
                <a:lnTo>
                  <a:pt x="7581" y="9014"/>
                </a:lnTo>
                <a:lnTo>
                  <a:pt x="7581" y="2451"/>
                </a:lnTo>
                <a:lnTo>
                  <a:pt x="6051" y="914"/>
                </a:lnTo>
                <a:lnTo>
                  <a:pt x="3063" y="774"/>
                </a:lnTo>
                <a:lnTo>
                  <a:pt x="0" y="2451"/>
                </a:lnTo>
                <a:close/>
              </a:path>
              <a:path w="43351" h="72363">
                <a:moveTo>
                  <a:pt x="8625" y="17269"/>
                </a:moveTo>
                <a:lnTo>
                  <a:pt x="10011" y="15493"/>
                </a:lnTo>
                <a:lnTo>
                  <a:pt x="12538" y="12787"/>
                </a:lnTo>
                <a:lnTo>
                  <a:pt x="16066" y="9852"/>
                </a:lnTo>
                <a:lnTo>
                  <a:pt x="19375" y="8229"/>
                </a:lnTo>
                <a:lnTo>
                  <a:pt x="22712" y="7721"/>
                </a:lnTo>
                <a:lnTo>
                  <a:pt x="26837" y="8255"/>
                </a:lnTo>
                <a:lnTo>
                  <a:pt x="29855" y="10425"/>
                </a:lnTo>
                <a:lnTo>
                  <a:pt x="31953" y="13676"/>
                </a:lnTo>
                <a:lnTo>
                  <a:pt x="33487" y="17564"/>
                </a:lnTo>
                <a:lnTo>
                  <a:pt x="34217" y="22222"/>
                </a:lnTo>
                <a:lnTo>
                  <a:pt x="34401" y="27139"/>
                </a:lnTo>
                <a:lnTo>
                  <a:pt x="34401" y="29425"/>
                </a:lnTo>
                <a:lnTo>
                  <a:pt x="33717" y="33919"/>
                </a:lnTo>
                <a:lnTo>
                  <a:pt x="32551" y="38188"/>
                </a:lnTo>
                <a:lnTo>
                  <a:pt x="31683" y="51739"/>
                </a:lnTo>
                <a:lnTo>
                  <a:pt x="36367" y="48628"/>
                </a:lnTo>
                <a:lnTo>
                  <a:pt x="39819" y="43891"/>
                </a:lnTo>
                <a:lnTo>
                  <a:pt x="41134" y="41008"/>
                </a:lnTo>
                <a:lnTo>
                  <a:pt x="42026" y="37602"/>
                </a:lnTo>
                <a:lnTo>
                  <a:pt x="42908" y="34211"/>
                </a:lnTo>
                <a:lnTo>
                  <a:pt x="43351" y="30377"/>
                </a:lnTo>
                <a:lnTo>
                  <a:pt x="43351" y="22567"/>
                </a:lnTo>
                <a:lnTo>
                  <a:pt x="43009" y="19202"/>
                </a:lnTo>
                <a:lnTo>
                  <a:pt x="42321" y="16037"/>
                </a:lnTo>
                <a:lnTo>
                  <a:pt x="41609" y="12877"/>
                </a:lnTo>
                <a:lnTo>
                  <a:pt x="40506" y="10093"/>
                </a:lnTo>
                <a:lnTo>
                  <a:pt x="38987" y="7721"/>
                </a:lnTo>
                <a:lnTo>
                  <a:pt x="35506" y="3451"/>
                </a:lnTo>
                <a:lnTo>
                  <a:pt x="30679" y="698"/>
                </a:lnTo>
                <a:lnTo>
                  <a:pt x="27773" y="0"/>
                </a:lnTo>
                <a:lnTo>
                  <a:pt x="24350" y="0"/>
                </a:lnTo>
                <a:lnTo>
                  <a:pt x="21286" y="201"/>
                </a:lnTo>
                <a:lnTo>
                  <a:pt x="18453" y="949"/>
                </a:lnTo>
                <a:lnTo>
                  <a:pt x="15735" y="2260"/>
                </a:lnTo>
                <a:lnTo>
                  <a:pt x="13053" y="3934"/>
                </a:lnTo>
                <a:lnTo>
                  <a:pt x="10403" y="6184"/>
                </a:lnTo>
                <a:lnTo>
                  <a:pt x="7581" y="9014"/>
                </a:lnTo>
                <a:lnTo>
                  <a:pt x="8625" y="172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8832984" y="4638690"/>
            <a:ext cx="43366" cy="53657"/>
          </a:xfrm>
          <a:custGeom>
            <a:avLst/>
            <a:gdLst/>
            <a:ahLst/>
            <a:cxnLst/>
            <a:rect l="l" t="t" r="r" b="b"/>
            <a:pathLst>
              <a:path w="43366" h="53657">
                <a:moveTo>
                  <a:pt x="42974" y="16941"/>
                </a:moveTo>
                <a:lnTo>
                  <a:pt x="42177" y="14137"/>
                </a:lnTo>
                <a:lnTo>
                  <a:pt x="41408" y="11329"/>
                </a:lnTo>
                <a:lnTo>
                  <a:pt x="38502" y="6822"/>
                </a:lnTo>
                <a:lnTo>
                  <a:pt x="34676" y="3074"/>
                </a:lnTo>
                <a:lnTo>
                  <a:pt x="32080" y="1842"/>
                </a:lnTo>
                <a:lnTo>
                  <a:pt x="29480" y="622"/>
                </a:lnTo>
                <a:lnTo>
                  <a:pt x="26316" y="0"/>
                </a:lnTo>
                <a:lnTo>
                  <a:pt x="26366" y="7012"/>
                </a:lnTo>
                <a:lnTo>
                  <a:pt x="29517" y="8345"/>
                </a:lnTo>
                <a:lnTo>
                  <a:pt x="31636" y="11026"/>
                </a:lnTo>
                <a:lnTo>
                  <a:pt x="33771" y="13690"/>
                </a:lnTo>
                <a:lnTo>
                  <a:pt x="34776" y="17387"/>
                </a:lnTo>
                <a:lnTo>
                  <a:pt x="34676" y="22085"/>
                </a:lnTo>
                <a:lnTo>
                  <a:pt x="8949" y="22085"/>
                </a:lnTo>
                <a:lnTo>
                  <a:pt x="9022" y="20105"/>
                </a:lnTo>
                <a:lnTo>
                  <a:pt x="10454" y="3124"/>
                </a:lnTo>
                <a:lnTo>
                  <a:pt x="8078" y="4903"/>
                </a:lnTo>
                <a:lnTo>
                  <a:pt x="4133" y="9589"/>
                </a:lnTo>
                <a:lnTo>
                  <a:pt x="2625" y="12423"/>
                </a:lnTo>
                <a:lnTo>
                  <a:pt x="1581" y="15760"/>
                </a:lnTo>
                <a:lnTo>
                  <a:pt x="529" y="19116"/>
                </a:lnTo>
                <a:lnTo>
                  <a:pt x="0" y="22873"/>
                </a:lnTo>
                <a:lnTo>
                  <a:pt x="0" y="31485"/>
                </a:lnTo>
                <a:lnTo>
                  <a:pt x="515" y="35369"/>
                </a:lnTo>
                <a:lnTo>
                  <a:pt x="1520" y="38699"/>
                </a:lnTo>
                <a:lnTo>
                  <a:pt x="2538" y="42011"/>
                </a:lnTo>
                <a:lnTo>
                  <a:pt x="4036" y="44780"/>
                </a:lnTo>
                <a:lnTo>
                  <a:pt x="6019" y="46991"/>
                </a:lnTo>
                <a:lnTo>
                  <a:pt x="10469" y="50864"/>
                </a:lnTo>
                <a:lnTo>
                  <a:pt x="13385" y="51983"/>
                </a:lnTo>
                <a:lnTo>
                  <a:pt x="16305" y="53099"/>
                </a:lnTo>
                <a:lnTo>
                  <a:pt x="19688" y="53657"/>
                </a:lnTo>
                <a:lnTo>
                  <a:pt x="23573" y="53657"/>
                </a:lnTo>
                <a:lnTo>
                  <a:pt x="27896" y="53492"/>
                </a:lnTo>
                <a:lnTo>
                  <a:pt x="31860" y="52807"/>
                </a:lnTo>
                <a:lnTo>
                  <a:pt x="35093" y="51983"/>
                </a:lnTo>
                <a:lnTo>
                  <a:pt x="37815" y="51106"/>
                </a:lnTo>
                <a:lnTo>
                  <a:pt x="41061" y="48834"/>
                </a:lnTo>
                <a:lnTo>
                  <a:pt x="41382" y="46177"/>
                </a:lnTo>
                <a:lnTo>
                  <a:pt x="40806" y="43016"/>
                </a:lnTo>
                <a:lnTo>
                  <a:pt x="38084" y="43282"/>
                </a:lnTo>
                <a:lnTo>
                  <a:pt x="34935" y="44552"/>
                </a:lnTo>
                <a:lnTo>
                  <a:pt x="32127" y="45443"/>
                </a:lnTo>
                <a:lnTo>
                  <a:pt x="28620" y="46202"/>
                </a:lnTo>
                <a:lnTo>
                  <a:pt x="24384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608" y="43116"/>
                </a:lnTo>
                <a:lnTo>
                  <a:pt x="11153" y="40006"/>
                </a:lnTo>
                <a:lnTo>
                  <a:pt x="9749" y="35981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40" y="27752"/>
                </a:lnTo>
                <a:lnTo>
                  <a:pt x="43366" y="24742"/>
                </a:lnTo>
                <a:lnTo>
                  <a:pt x="43366" y="19940"/>
                </a:lnTo>
                <a:lnTo>
                  <a:pt x="42974" y="16941"/>
                </a:lnTo>
                <a:close/>
              </a:path>
              <a:path w="43366" h="53657">
                <a:moveTo>
                  <a:pt x="9022" y="20105"/>
                </a:moveTo>
                <a:lnTo>
                  <a:pt x="9954" y="16372"/>
                </a:lnTo>
                <a:lnTo>
                  <a:pt x="11402" y="12931"/>
                </a:lnTo>
                <a:lnTo>
                  <a:pt x="14933" y="9093"/>
                </a:lnTo>
                <a:lnTo>
                  <a:pt x="18155" y="7419"/>
                </a:lnTo>
                <a:lnTo>
                  <a:pt x="22176" y="7012"/>
                </a:lnTo>
                <a:lnTo>
                  <a:pt x="26366" y="7012"/>
                </a:lnTo>
                <a:lnTo>
                  <a:pt x="26316" y="0"/>
                </a:lnTo>
                <a:lnTo>
                  <a:pt x="19170" y="0"/>
                </a:lnTo>
                <a:lnTo>
                  <a:pt x="16045" y="637"/>
                </a:lnTo>
                <a:lnTo>
                  <a:pt x="13252" y="1868"/>
                </a:lnTo>
                <a:lnTo>
                  <a:pt x="10454" y="3124"/>
                </a:lnTo>
                <a:lnTo>
                  <a:pt x="9022" y="201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8892288" y="4638755"/>
            <a:ext cx="37176" cy="53592"/>
          </a:xfrm>
          <a:custGeom>
            <a:avLst/>
            <a:gdLst/>
            <a:ahLst/>
            <a:cxnLst/>
            <a:rect l="l" t="t" r="r" b="b"/>
            <a:pathLst>
              <a:path w="37176" h="53592">
                <a:moveTo>
                  <a:pt x="8992" y="20609"/>
                </a:moveTo>
                <a:lnTo>
                  <a:pt x="10107" y="15811"/>
                </a:lnTo>
                <a:lnTo>
                  <a:pt x="12329" y="12495"/>
                </a:lnTo>
                <a:lnTo>
                  <a:pt x="14536" y="9179"/>
                </a:lnTo>
                <a:lnTo>
                  <a:pt x="17722" y="7531"/>
                </a:lnTo>
                <a:lnTo>
                  <a:pt x="23900" y="7531"/>
                </a:lnTo>
                <a:lnTo>
                  <a:pt x="27147" y="8431"/>
                </a:lnTo>
                <a:lnTo>
                  <a:pt x="30934" y="10411"/>
                </a:lnTo>
                <a:lnTo>
                  <a:pt x="33533" y="12379"/>
                </a:lnTo>
                <a:lnTo>
                  <a:pt x="36489" y="12444"/>
                </a:lnTo>
                <a:lnTo>
                  <a:pt x="36953" y="9485"/>
                </a:lnTo>
                <a:lnTo>
                  <a:pt x="36694" y="6692"/>
                </a:lnTo>
                <a:lnTo>
                  <a:pt x="34354" y="3822"/>
                </a:lnTo>
                <a:lnTo>
                  <a:pt x="31438" y="2044"/>
                </a:lnTo>
                <a:lnTo>
                  <a:pt x="27773" y="708"/>
                </a:lnTo>
                <a:lnTo>
                  <a:pt x="24940" y="125"/>
                </a:lnTo>
                <a:lnTo>
                  <a:pt x="18874" y="0"/>
                </a:lnTo>
                <a:lnTo>
                  <a:pt x="15980" y="532"/>
                </a:lnTo>
                <a:lnTo>
                  <a:pt x="13323" y="1598"/>
                </a:lnTo>
                <a:lnTo>
                  <a:pt x="10651" y="2666"/>
                </a:lnTo>
                <a:lnTo>
                  <a:pt x="8318" y="4305"/>
                </a:lnTo>
                <a:lnTo>
                  <a:pt x="4373" y="8712"/>
                </a:lnTo>
                <a:lnTo>
                  <a:pt x="2829" y="11541"/>
                </a:lnTo>
                <a:lnTo>
                  <a:pt x="1691" y="14983"/>
                </a:lnTo>
                <a:lnTo>
                  <a:pt x="561" y="18453"/>
                </a:lnTo>
                <a:lnTo>
                  <a:pt x="0" y="22579"/>
                </a:lnTo>
                <a:lnTo>
                  <a:pt x="0" y="31621"/>
                </a:lnTo>
                <a:lnTo>
                  <a:pt x="453" y="35369"/>
                </a:lnTo>
                <a:lnTo>
                  <a:pt x="1371" y="38606"/>
                </a:lnTo>
                <a:lnTo>
                  <a:pt x="2299" y="41846"/>
                </a:lnTo>
                <a:lnTo>
                  <a:pt x="3649" y="44564"/>
                </a:lnTo>
                <a:lnTo>
                  <a:pt x="5402" y="46785"/>
                </a:lnTo>
                <a:lnTo>
                  <a:pt x="9362" y="50709"/>
                </a:lnTo>
                <a:lnTo>
                  <a:pt x="11973" y="51865"/>
                </a:lnTo>
                <a:lnTo>
                  <a:pt x="14597" y="53035"/>
                </a:lnTo>
                <a:lnTo>
                  <a:pt x="17599" y="53592"/>
                </a:lnTo>
                <a:lnTo>
                  <a:pt x="22625" y="53592"/>
                </a:lnTo>
                <a:lnTo>
                  <a:pt x="25750" y="53110"/>
                </a:lnTo>
                <a:lnTo>
                  <a:pt x="28717" y="52362"/>
                </a:lnTo>
                <a:lnTo>
                  <a:pt x="31327" y="51318"/>
                </a:lnTo>
                <a:lnTo>
                  <a:pt x="34598" y="49377"/>
                </a:lnTo>
                <a:lnTo>
                  <a:pt x="36927" y="46518"/>
                </a:lnTo>
                <a:lnTo>
                  <a:pt x="37176" y="43775"/>
                </a:lnTo>
                <a:lnTo>
                  <a:pt x="37151" y="42443"/>
                </a:lnTo>
                <a:lnTo>
                  <a:pt x="35347" y="39660"/>
                </a:lnTo>
                <a:lnTo>
                  <a:pt x="32320" y="41932"/>
                </a:lnTo>
                <a:lnTo>
                  <a:pt x="28825" y="44207"/>
                </a:lnTo>
                <a:lnTo>
                  <a:pt x="25821" y="45514"/>
                </a:lnTo>
                <a:lnTo>
                  <a:pt x="22099" y="45845"/>
                </a:lnTo>
                <a:lnTo>
                  <a:pt x="18129" y="45453"/>
                </a:lnTo>
                <a:lnTo>
                  <a:pt x="14889" y="43901"/>
                </a:lnTo>
                <a:lnTo>
                  <a:pt x="12401" y="41122"/>
                </a:lnTo>
                <a:lnTo>
                  <a:pt x="10429" y="37551"/>
                </a:lnTo>
                <a:lnTo>
                  <a:pt x="9287" y="32814"/>
                </a:lnTo>
                <a:lnTo>
                  <a:pt x="8992" y="30059"/>
                </a:lnTo>
                <a:lnTo>
                  <a:pt x="8992" y="20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8940161" y="4626406"/>
            <a:ext cx="30793" cy="65848"/>
          </a:xfrm>
          <a:custGeom>
            <a:avLst/>
            <a:gdLst/>
            <a:ahLst/>
            <a:cxnLst/>
            <a:rect l="l" t="t" r="r" b="b"/>
            <a:pathLst>
              <a:path w="30793" h="65848">
                <a:moveTo>
                  <a:pt x="16963" y="1699"/>
                </a:moveTo>
                <a:lnTo>
                  <a:pt x="16753" y="990"/>
                </a:lnTo>
                <a:lnTo>
                  <a:pt x="14208" y="0"/>
                </a:lnTo>
                <a:lnTo>
                  <a:pt x="11094" y="0"/>
                </a:lnTo>
                <a:lnTo>
                  <a:pt x="8322" y="1699"/>
                </a:lnTo>
                <a:lnTo>
                  <a:pt x="8322" y="13319"/>
                </a:lnTo>
                <a:lnTo>
                  <a:pt x="1789" y="13319"/>
                </a:lnTo>
                <a:lnTo>
                  <a:pt x="330" y="14465"/>
                </a:lnTo>
                <a:lnTo>
                  <a:pt x="0" y="17053"/>
                </a:lnTo>
                <a:lnTo>
                  <a:pt x="1727" y="20750"/>
                </a:lnTo>
                <a:lnTo>
                  <a:pt x="8322" y="20750"/>
                </a:lnTo>
                <a:lnTo>
                  <a:pt x="8322" y="52120"/>
                </a:lnTo>
                <a:lnTo>
                  <a:pt x="9083" y="56642"/>
                </a:lnTo>
                <a:lnTo>
                  <a:pt x="10407" y="60436"/>
                </a:lnTo>
                <a:lnTo>
                  <a:pt x="12650" y="63154"/>
                </a:lnTo>
                <a:lnTo>
                  <a:pt x="15814" y="64843"/>
                </a:lnTo>
                <a:lnTo>
                  <a:pt x="19659" y="65848"/>
                </a:lnTo>
                <a:lnTo>
                  <a:pt x="24504" y="65671"/>
                </a:lnTo>
                <a:lnTo>
                  <a:pt x="27496" y="65112"/>
                </a:lnTo>
                <a:lnTo>
                  <a:pt x="30448" y="63093"/>
                </a:lnTo>
                <a:lnTo>
                  <a:pt x="30793" y="59979"/>
                </a:lnTo>
                <a:lnTo>
                  <a:pt x="30793" y="59331"/>
                </a:lnTo>
                <a:lnTo>
                  <a:pt x="29001" y="56753"/>
                </a:lnTo>
                <a:lnTo>
                  <a:pt x="26341" y="57783"/>
                </a:lnTo>
                <a:lnTo>
                  <a:pt x="23572" y="58190"/>
                </a:lnTo>
                <a:lnTo>
                  <a:pt x="19367" y="57326"/>
                </a:lnTo>
                <a:lnTo>
                  <a:pt x="17442" y="53898"/>
                </a:lnTo>
                <a:lnTo>
                  <a:pt x="16963" y="51343"/>
                </a:lnTo>
                <a:lnTo>
                  <a:pt x="16963" y="20750"/>
                </a:lnTo>
                <a:lnTo>
                  <a:pt x="29062" y="20750"/>
                </a:lnTo>
                <a:lnTo>
                  <a:pt x="30632" y="19302"/>
                </a:lnTo>
                <a:lnTo>
                  <a:pt x="30793" y="16369"/>
                </a:lnTo>
                <a:lnTo>
                  <a:pt x="29062" y="13319"/>
                </a:lnTo>
                <a:lnTo>
                  <a:pt x="16963" y="13319"/>
                </a:lnTo>
                <a:lnTo>
                  <a:pt x="16963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9014861" y="4638690"/>
            <a:ext cx="47119" cy="53657"/>
          </a:xfrm>
          <a:custGeom>
            <a:avLst/>
            <a:gdLst/>
            <a:ahLst/>
            <a:cxnLst/>
            <a:rect l="l" t="t" r="r" b="b"/>
            <a:pathLst>
              <a:path w="47119" h="53657">
                <a:moveTo>
                  <a:pt x="8945" y="23914"/>
                </a:moveTo>
                <a:lnTo>
                  <a:pt x="9240" y="21347"/>
                </a:lnTo>
                <a:lnTo>
                  <a:pt x="9820" y="19000"/>
                </a:lnTo>
                <a:lnTo>
                  <a:pt x="11289" y="14605"/>
                </a:lnTo>
                <a:lnTo>
                  <a:pt x="13694" y="11174"/>
                </a:lnTo>
                <a:lnTo>
                  <a:pt x="17048" y="8902"/>
                </a:lnTo>
                <a:lnTo>
                  <a:pt x="21120" y="7491"/>
                </a:lnTo>
                <a:lnTo>
                  <a:pt x="26476" y="7491"/>
                </a:lnTo>
                <a:lnTo>
                  <a:pt x="30671" y="9043"/>
                </a:lnTo>
                <a:lnTo>
                  <a:pt x="34015" y="11469"/>
                </a:lnTo>
                <a:lnTo>
                  <a:pt x="36197" y="15011"/>
                </a:lnTo>
                <a:lnTo>
                  <a:pt x="37449" y="19432"/>
                </a:lnTo>
                <a:lnTo>
                  <a:pt x="38169" y="24282"/>
                </a:lnTo>
                <a:lnTo>
                  <a:pt x="38169" y="29743"/>
                </a:lnTo>
                <a:lnTo>
                  <a:pt x="37889" y="32320"/>
                </a:lnTo>
                <a:lnTo>
                  <a:pt x="36758" y="37033"/>
                </a:lnTo>
                <a:lnTo>
                  <a:pt x="36554" y="50280"/>
                </a:lnTo>
                <a:lnTo>
                  <a:pt x="39062" y="48387"/>
                </a:lnTo>
                <a:lnTo>
                  <a:pt x="43073" y="43549"/>
                </a:lnTo>
                <a:lnTo>
                  <a:pt x="44592" y="40651"/>
                </a:lnTo>
                <a:lnTo>
                  <a:pt x="45600" y="37299"/>
                </a:lnTo>
                <a:lnTo>
                  <a:pt x="46615" y="33958"/>
                </a:lnTo>
                <a:lnTo>
                  <a:pt x="47119" y="30300"/>
                </a:lnTo>
                <a:lnTo>
                  <a:pt x="47119" y="22237"/>
                </a:lnTo>
                <a:lnTo>
                  <a:pt x="46636" y="18568"/>
                </a:lnTo>
                <a:lnTo>
                  <a:pt x="45683" y="15303"/>
                </a:lnTo>
                <a:lnTo>
                  <a:pt x="44729" y="12052"/>
                </a:lnTo>
                <a:lnTo>
                  <a:pt x="43282" y="9283"/>
                </a:lnTo>
                <a:lnTo>
                  <a:pt x="41367" y="7009"/>
                </a:lnTo>
                <a:lnTo>
                  <a:pt x="37043" y="2984"/>
                </a:lnTo>
                <a:lnTo>
                  <a:pt x="34163" y="1789"/>
                </a:lnTo>
                <a:lnTo>
                  <a:pt x="31280" y="608"/>
                </a:lnTo>
                <a:lnTo>
                  <a:pt x="27895" y="0"/>
                </a:lnTo>
                <a:lnTo>
                  <a:pt x="20015" y="0"/>
                </a:lnTo>
                <a:lnTo>
                  <a:pt x="16502" y="673"/>
                </a:lnTo>
                <a:lnTo>
                  <a:pt x="13496" y="2005"/>
                </a:lnTo>
                <a:lnTo>
                  <a:pt x="10494" y="3351"/>
                </a:lnTo>
                <a:lnTo>
                  <a:pt x="7992" y="5231"/>
                </a:lnTo>
                <a:lnTo>
                  <a:pt x="3985" y="10083"/>
                </a:lnTo>
                <a:lnTo>
                  <a:pt x="2476" y="12952"/>
                </a:lnTo>
                <a:lnTo>
                  <a:pt x="1482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21"/>
                </a:lnTo>
                <a:lnTo>
                  <a:pt x="463" y="35114"/>
                </a:lnTo>
                <a:lnTo>
                  <a:pt x="1410" y="38365"/>
                </a:lnTo>
                <a:lnTo>
                  <a:pt x="2357" y="41619"/>
                </a:lnTo>
                <a:lnTo>
                  <a:pt x="3775" y="44387"/>
                </a:lnTo>
                <a:lnTo>
                  <a:pt x="5712" y="46673"/>
                </a:lnTo>
                <a:lnTo>
                  <a:pt x="10015" y="50684"/>
                </a:lnTo>
                <a:lnTo>
                  <a:pt x="8945" y="29376"/>
                </a:lnTo>
                <a:lnTo>
                  <a:pt x="8945" y="23914"/>
                </a:lnTo>
                <a:close/>
              </a:path>
              <a:path w="47119" h="53657">
                <a:moveTo>
                  <a:pt x="9658" y="34239"/>
                </a:moveTo>
                <a:lnTo>
                  <a:pt x="8945" y="29376"/>
                </a:lnTo>
                <a:lnTo>
                  <a:pt x="10015" y="50684"/>
                </a:lnTo>
                <a:lnTo>
                  <a:pt x="12894" y="51879"/>
                </a:lnTo>
                <a:lnTo>
                  <a:pt x="15788" y="53074"/>
                </a:lnTo>
                <a:lnTo>
                  <a:pt x="19159" y="53657"/>
                </a:lnTo>
                <a:lnTo>
                  <a:pt x="27014" y="53657"/>
                </a:lnTo>
                <a:lnTo>
                  <a:pt x="30509" y="52995"/>
                </a:lnTo>
                <a:lnTo>
                  <a:pt x="33536" y="51624"/>
                </a:lnTo>
                <a:lnTo>
                  <a:pt x="36554" y="50280"/>
                </a:lnTo>
                <a:lnTo>
                  <a:pt x="36758" y="37033"/>
                </a:lnTo>
                <a:lnTo>
                  <a:pt x="34688" y="40755"/>
                </a:lnTo>
                <a:lnTo>
                  <a:pt x="31957" y="43775"/>
                </a:lnTo>
                <a:lnTo>
                  <a:pt x="28216" y="45655"/>
                </a:lnTo>
                <a:lnTo>
                  <a:pt x="23486" y="46126"/>
                </a:lnTo>
                <a:lnTo>
                  <a:pt x="20692" y="46126"/>
                </a:lnTo>
                <a:lnTo>
                  <a:pt x="16502" y="44578"/>
                </a:lnTo>
                <a:lnTo>
                  <a:pt x="13153" y="42152"/>
                </a:lnTo>
                <a:lnTo>
                  <a:pt x="10922" y="38646"/>
                </a:lnTo>
                <a:lnTo>
                  <a:pt x="9658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9074584" y="4615361"/>
            <a:ext cx="31903" cy="76266"/>
          </a:xfrm>
          <a:custGeom>
            <a:avLst/>
            <a:gdLst/>
            <a:ahLst/>
            <a:cxnLst/>
            <a:rect l="l" t="t" r="r" b="b"/>
            <a:pathLst>
              <a:path w="31903" h="76266">
                <a:moveTo>
                  <a:pt x="9853" y="8103"/>
                </a:moveTo>
                <a:lnTo>
                  <a:pt x="8641" y="12993"/>
                </a:lnTo>
                <a:lnTo>
                  <a:pt x="8335" y="15927"/>
                </a:lnTo>
                <a:lnTo>
                  <a:pt x="8335" y="24372"/>
                </a:lnTo>
                <a:lnTo>
                  <a:pt x="1677" y="24372"/>
                </a:lnTo>
                <a:lnTo>
                  <a:pt x="280" y="25516"/>
                </a:lnTo>
                <a:lnTo>
                  <a:pt x="0" y="28105"/>
                </a:lnTo>
                <a:lnTo>
                  <a:pt x="1677" y="31803"/>
                </a:lnTo>
                <a:lnTo>
                  <a:pt x="8335" y="31803"/>
                </a:lnTo>
                <a:lnTo>
                  <a:pt x="8335" y="74613"/>
                </a:lnTo>
                <a:lnTo>
                  <a:pt x="8539" y="75337"/>
                </a:lnTo>
                <a:lnTo>
                  <a:pt x="11153" y="76266"/>
                </a:lnTo>
                <a:lnTo>
                  <a:pt x="14220" y="76266"/>
                </a:lnTo>
                <a:lnTo>
                  <a:pt x="17024" y="74613"/>
                </a:lnTo>
                <a:lnTo>
                  <a:pt x="17024" y="31803"/>
                </a:lnTo>
                <a:lnTo>
                  <a:pt x="27555" y="31803"/>
                </a:lnTo>
                <a:lnTo>
                  <a:pt x="29124" y="30341"/>
                </a:lnTo>
                <a:lnTo>
                  <a:pt x="29279" y="27421"/>
                </a:lnTo>
                <a:lnTo>
                  <a:pt x="27555" y="24372"/>
                </a:lnTo>
                <a:lnTo>
                  <a:pt x="17024" y="24372"/>
                </a:lnTo>
                <a:lnTo>
                  <a:pt x="17147" y="15163"/>
                </a:lnTo>
                <a:lnTo>
                  <a:pt x="17636" y="12244"/>
                </a:lnTo>
                <a:lnTo>
                  <a:pt x="19894" y="8521"/>
                </a:lnTo>
                <a:lnTo>
                  <a:pt x="22810" y="7444"/>
                </a:lnTo>
                <a:lnTo>
                  <a:pt x="25877" y="7520"/>
                </a:lnTo>
                <a:lnTo>
                  <a:pt x="28966" y="8421"/>
                </a:lnTo>
                <a:lnTo>
                  <a:pt x="31565" y="8359"/>
                </a:lnTo>
                <a:lnTo>
                  <a:pt x="31903" y="5702"/>
                </a:lnTo>
                <a:lnTo>
                  <a:pt x="31821" y="3924"/>
                </a:lnTo>
                <a:lnTo>
                  <a:pt x="29751" y="1120"/>
                </a:lnTo>
                <a:lnTo>
                  <a:pt x="27076" y="356"/>
                </a:lnTo>
                <a:lnTo>
                  <a:pt x="23519" y="0"/>
                </a:lnTo>
                <a:lnTo>
                  <a:pt x="20934" y="0"/>
                </a:lnTo>
                <a:lnTo>
                  <a:pt x="18691" y="370"/>
                </a:lnTo>
                <a:lnTo>
                  <a:pt x="14879" y="1854"/>
                </a:lnTo>
                <a:lnTo>
                  <a:pt x="12045" y="4561"/>
                </a:lnTo>
                <a:lnTo>
                  <a:pt x="9853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9146113" y="4638690"/>
            <a:ext cx="26902" cy="53657"/>
          </a:xfrm>
          <a:custGeom>
            <a:avLst/>
            <a:gdLst/>
            <a:ahLst/>
            <a:cxnLst/>
            <a:rect l="l" t="t" r="r" b="b"/>
            <a:pathLst>
              <a:path w="26902" h="53657">
                <a:moveTo>
                  <a:pt x="22071" y="46076"/>
                </a:moveTo>
                <a:lnTo>
                  <a:pt x="17697" y="46673"/>
                </a:lnTo>
                <a:lnTo>
                  <a:pt x="14914" y="46673"/>
                </a:lnTo>
                <a:lnTo>
                  <a:pt x="11178" y="44413"/>
                </a:lnTo>
                <a:lnTo>
                  <a:pt x="8863" y="40906"/>
                </a:lnTo>
                <a:lnTo>
                  <a:pt x="11616" y="53327"/>
                </a:lnTo>
                <a:lnTo>
                  <a:pt x="16337" y="53657"/>
                </a:lnTo>
                <a:lnTo>
                  <a:pt x="19159" y="53657"/>
                </a:lnTo>
                <a:lnTo>
                  <a:pt x="21841" y="53035"/>
                </a:lnTo>
                <a:lnTo>
                  <a:pt x="26902" y="50493"/>
                </a:lnTo>
                <a:lnTo>
                  <a:pt x="25948" y="43675"/>
                </a:lnTo>
                <a:lnTo>
                  <a:pt x="22071" y="46076"/>
                </a:lnTo>
                <a:close/>
              </a:path>
              <a:path w="26902" h="53657">
                <a:moveTo>
                  <a:pt x="3296" y="12103"/>
                </a:moveTo>
                <a:lnTo>
                  <a:pt x="5943" y="11530"/>
                </a:lnTo>
                <a:lnTo>
                  <a:pt x="9144" y="9791"/>
                </a:lnTo>
                <a:lnTo>
                  <a:pt x="11897" y="8586"/>
                </a:lnTo>
                <a:lnTo>
                  <a:pt x="15281" y="7545"/>
                </a:lnTo>
                <a:lnTo>
                  <a:pt x="19328" y="7275"/>
                </a:lnTo>
                <a:lnTo>
                  <a:pt x="22993" y="7517"/>
                </a:lnTo>
                <a:lnTo>
                  <a:pt x="26819" y="9218"/>
                </a:lnTo>
                <a:lnTo>
                  <a:pt x="29160" y="12344"/>
                </a:lnTo>
                <a:lnTo>
                  <a:pt x="29919" y="15227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4" y="22567"/>
                </a:lnTo>
                <a:lnTo>
                  <a:pt x="16645" y="22910"/>
                </a:lnTo>
                <a:lnTo>
                  <a:pt x="13716" y="23572"/>
                </a:lnTo>
                <a:lnTo>
                  <a:pt x="10786" y="24245"/>
                </a:lnTo>
                <a:lnTo>
                  <a:pt x="8308" y="25246"/>
                </a:lnTo>
                <a:lnTo>
                  <a:pt x="4265" y="27928"/>
                </a:lnTo>
                <a:lnTo>
                  <a:pt x="1626" y="31636"/>
                </a:lnTo>
                <a:lnTo>
                  <a:pt x="0" y="36054"/>
                </a:lnTo>
                <a:lnTo>
                  <a:pt x="0" y="38811"/>
                </a:lnTo>
                <a:lnTo>
                  <a:pt x="392" y="43243"/>
                </a:lnTo>
                <a:lnTo>
                  <a:pt x="1958" y="46940"/>
                </a:lnTo>
                <a:lnTo>
                  <a:pt x="4474" y="49758"/>
                </a:lnTo>
                <a:lnTo>
                  <a:pt x="7599" y="51995"/>
                </a:lnTo>
                <a:lnTo>
                  <a:pt x="11616" y="53327"/>
                </a:lnTo>
                <a:lnTo>
                  <a:pt x="8863" y="40906"/>
                </a:lnTo>
                <a:lnTo>
                  <a:pt x="8863" y="38365"/>
                </a:lnTo>
                <a:lnTo>
                  <a:pt x="9658" y="34429"/>
                </a:lnTo>
                <a:lnTo>
                  <a:pt x="12207" y="31496"/>
                </a:lnTo>
                <a:lnTo>
                  <a:pt x="14806" y="30074"/>
                </a:lnTo>
                <a:lnTo>
                  <a:pt x="18284" y="29249"/>
                </a:lnTo>
                <a:lnTo>
                  <a:pt x="22722" y="29033"/>
                </a:lnTo>
                <a:lnTo>
                  <a:pt x="30118" y="29033"/>
                </a:lnTo>
                <a:lnTo>
                  <a:pt x="30118" y="39394"/>
                </a:lnTo>
                <a:lnTo>
                  <a:pt x="25948" y="43675"/>
                </a:lnTo>
                <a:lnTo>
                  <a:pt x="26902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50" y="52909"/>
                </a:lnTo>
                <a:lnTo>
                  <a:pt x="35924" y="52959"/>
                </a:lnTo>
                <a:lnTo>
                  <a:pt x="38696" y="51332"/>
                </a:lnTo>
                <a:lnTo>
                  <a:pt x="38696" y="15368"/>
                </a:lnTo>
                <a:lnTo>
                  <a:pt x="38375" y="12701"/>
                </a:lnTo>
                <a:lnTo>
                  <a:pt x="37040" y="8139"/>
                </a:lnTo>
                <a:lnTo>
                  <a:pt x="34505" y="4697"/>
                </a:lnTo>
                <a:lnTo>
                  <a:pt x="31121" y="1993"/>
                </a:lnTo>
                <a:lnTo>
                  <a:pt x="26376" y="406"/>
                </a:lnTo>
                <a:lnTo>
                  <a:pt x="23497" y="0"/>
                </a:lnTo>
                <a:lnTo>
                  <a:pt x="20112" y="0"/>
                </a:lnTo>
                <a:lnTo>
                  <a:pt x="16494" y="176"/>
                </a:lnTo>
                <a:lnTo>
                  <a:pt x="12941" y="863"/>
                </a:lnTo>
                <a:lnTo>
                  <a:pt x="9795" y="1817"/>
                </a:lnTo>
                <a:lnTo>
                  <a:pt x="5821" y="3557"/>
                </a:lnTo>
                <a:lnTo>
                  <a:pt x="2487" y="6706"/>
                </a:lnTo>
                <a:lnTo>
                  <a:pt x="2303" y="9385"/>
                </a:lnTo>
                <a:lnTo>
                  <a:pt x="3296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6855317" y="4773311"/>
            <a:ext cx="43365" cy="72353"/>
          </a:xfrm>
          <a:custGeom>
            <a:avLst/>
            <a:gdLst/>
            <a:ahLst/>
            <a:cxnLst/>
            <a:rect l="l" t="t" r="r" b="b"/>
            <a:pathLst>
              <a:path w="43365" h="72353">
                <a:moveTo>
                  <a:pt x="0" y="2452"/>
                </a:moveTo>
                <a:lnTo>
                  <a:pt x="0" y="70650"/>
                </a:lnTo>
                <a:lnTo>
                  <a:pt x="198" y="71399"/>
                </a:lnTo>
                <a:lnTo>
                  <a:pt x="2772" y="72353"/>
                </a:lnTo>
                <a:lnTo>
                  <a:pt x="5896" y="72353"/>
                </a:lnTo>
                <a:lnTo>
                  <a:pt x="8643" y="70650"/>
                </a:lnTo>
                <a:lnTo>
                  <a:pt x="8643" y="46228"/>
                </a:lnTo>
                <a:lnTo>
                  <a:pt x="9907" y="47499"/>
                </a:lnTo>
                <a:lnTo>
                  <a:pt x="13327" y="50483"/>
                </a:lnTo>
                <a:lnTo>
                  <a:pt x="16736" y="52491"/>
                </a:lnTo>
                <a:lnTo>
                  <a:pt x="20264" y="53517"/>
                </a:lnTo>
                <a:lnTo>
                  <a:pt x="22946" y="53672"/>
                </a:lnTo>
                <a:lnTo>
                  <a:pt x="26233" y="53672"/>
                </a:lnTo>
                <a:lnTo>
                  <a:pt x="29138" y="53025"/>
                </a:lnTo>
                <a:lnTo>
                  <a:pt x="31691" y="51729"/>
                </a:lnTo>
                <a:lnTo>
                  <a:pt x="34236" y="50458"/>
                </a:lnTo>
                <a:lnTo>
                  <a:pt x="33736" y="33909"/>
                </a:lnTo>
                <a:lnTo>
                  <a:pt x="32572" y="38178"/>
                </a:lnTo>
                <a:lnTo>
                  <a:pt x="30632" y="41796"/>
                </a:lnTo>
                <a:lnTo>
                  <a:pt x="27802" y="44324"/>
                </a:lnTo>
                <a:lnTo>
                  <a:pt x="24368" y="45951"/>
                </a:lnTo>
                <a:lnTo>
                  <a:pt x="19847" y="45951"/>
                </a:lnTo>
                <a:lnTo>
                  <a:pt x="15444" y="43574"/>
                </a:lnTo>
                <a:lnTo>
                  <a:pt x="11049" y="39676"/>
                </a:lnTo>
                <a:lnTo>
                  <a:pt x="8643" y="36677"/>
                </a:lnTo>
                <a:lnTo>
                  <a:pt x="8643" y="17259"/>
                </a:lnTo>
                <a:lnTo>
                  <a:pt x="7599" y="9004"/>
                </a:lnTo>
                <a:lnTo>
                  <a:pt x="7599" y="2452"/>
                </a:lnTo>
                <a:lnTo>
                  <a:pt x="6066" y="904"/>
                </a:lnTo>
                <a:lnTo>
                  <a:pt x="3078" y="763"/>
                </a:lnTo>
                <a:lnTo>
                  <a:pt x="0" y="2452"/>
                </a:lnTo>
                <a:close/>
              </a:path>
              <a:path w="43365" h="72353">
                <a:moveTo>
                  <a:pt x="8643" y="17259"/>
                </a:moveTo>
                <a:lnTo>
                  <a:pt x="10030" y="15483"/>
                </a:lnTo>
                <a:lnTo>
                  <a:pt x="12553" y="12777"/>
                </a:lnTo>
                <a:lnTo>
                  <a:pt x="16084" y="9857"/>
                </a:lnTo>
                <a:lnTo>
                  <a:pt x="19392" y="8229"/>
                </a:lnTo>
                <a:lnTo>
                  <a:pt x="22726" y="7711"/>
                </a:lnTo>
                <a:lnTo>
                  <a:pt x="26845" y="8255"/>
                </a:lnTo>
                <a:lnTo>
                  <a:pt x="29872" y="10429"/>
                </a:lnTo>
                <a:lnTo>
                  <a:pt x="31972" y="13666"/>
                </a:lnTo>
                <a:lnTo>
                  <a:pt x="33501" y="17553"/>
                </a:lnTo>
                <a:lnTo>
                  <a:pt x="34225" y="22212"/>
                </a:lnTo>
                <a:lnTo>
                  <a:pt x="34419" y="27129"/>
                </a:lnTo>
                <a:lnTo>
                  <a:pt x="34419" y="29415"/>
                </a:lnTo>
                <a:lnTo>
                  <a:pt x="33736" y="33909"/>
                </a:lnTo>
                <a:lnTo>
                  <a:pt x="34236" y="50458"/>
                </a:lnTo>
                <a:lnTo>
                  <a:pt x="36381" y="48629"/>
                </a:lnTo>
                <a:lnTo>
                  <a:pt x="39837" y="43891"/>
                </a:lnTo>
                <a:lnTo>
                  <a:pt x="41151" y="41008"/>
                </a:lnTo>
                <a:lnTo>
                  <a:pt x="42034" y="37605"/>
                </a:lnTo>
                <a:lnTo>
                  <a:pt x="42927" y="34215"/>
                </a:lnTo>
                <a:lnTo>
                  <a:pt x="43365" y="30366"/>
                </a:lnTo>
                <a:lnTo>
                  <a:pt x="43365" y="22557"/>
                </a:lnTo>
                <a:lnTo>
                  <a:pt x="43027" y="19202"/>
                </a:lnTo>
                <a:lnTo>
                  <a:pt x="42329" y="16042"/>
                </a:lnTo>
                <a:lnTo>
                  <a:pt x="41630" y="12867"/>
                </a:lnTo>
                <a:lnTo>
                  <a:pt x="40525" y="10099"/>
                </a:lnTo>
                <a:lnTo>
                  <a:pt x="39006" y="7711"/>
                </a:lnTo>
                <a:lnTo>
                  <a:pt x="35524" y="3441"/>
                </a:lnTo>
                <a:lnTo>
                  <a:pt x="30693" y="688"/>
                </a:lnTo>
                <a:lnTo>
                  <a:pt x="27792" y="0"/>
                </a:lnTo>
                <a:lnTo>
                  <a:pt x="24368" y="0"/>
                </a:lnTo>
                <a:lnTo>
                  <a:pt x="21305" y="191"/>
                </a:lnTo>
                <a:lnTo>
                  <a:pt x="18475" y="939"/>
                </a:lnTo>
                <a:lnTo>
                  <a:pt x="15750" y="2250"/>
                </a:lnTo>
                <a:lnTo>
                  <a:pt x="13068" y="3924"/>
                </a:lnTo>
                <a:lnTo>
                  <a:pt x="10421" y="6174"/>
                </a:lnTo>
                <a:lnTo>
                  <a:pt x="7599" y="9004"/>
                </a:lnTo>
                <a:lnTo>
                  <a:pt x="8643" y="172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6916615" y="4773319"/>
            <a:ext cx="27550" cy="52923"/>
          </a:xfrm>
          <a:custGeom>
            <a:avLst/>
            <a:gdLst/>
            <a:ahLst/>
            <a:cxnLst/>
            <a:rect l="l" t="t" r="r" b="b"/>
            <a:pathLst>
              <a:path w="27550" h="52923">
                <a:moveTo>
                  <a:pt x="5882" y="52923"/>
                </a:moveTo>
                <a:lnTo>
                  <a:pt x="8639" y="51271"/>
                </a:lnTo>
                <a:lnTo>
                  <a:pt x="8639" y="19141"/>
                </a:lnTo>
                <a:lnTo>
                  <a:pt x="10979" y="15469"/>
                </a:lnTo>
                <a:lnTo>
                  <a:pt x="13002" y="12740"/>
                </a:lnTo>
                <a:lnTo>
                  <a:pt x="15821" y="9958"/>
                </a:lnTo>
                <a:lnTo>
                  <a:pt x="19230" y="8460"/>
                </a:lnTo>
                <a:lnTo>
                  <a:pt x="22157" y="8676"/>
                </a:lnTo>
                <a:lnTo>
                  <a:pt x="24806" y="9464"/>
                </a:lnTo>
                <a:lnTo>
                  <a:pt x="27392" y="8611"/>
                </a:lnTo>
                <a:lnTo>
                  <a:pt x="27550" y="5641"/>
                </a:lnTo>
                <a:lnTo>
                  <a:pt x="27518" y="3657"/>
                </a:lnTo>
                <a:lnTo>
                  <a:pt x="25236" y="673"/>
                </a:lnTo>
                <a:lnTo>
                  <a:pt x="22232" y="76"/>
                </a:lnTo>
                <a:lnTo>
                  <a:pt x="19669" y="0"/>
                </a:lnTo>
                <a:lnTo>
                  <a:pt x="16678" y="673"/>
                </a:lnTo>
                <a:lnTo>
                  <a:pt x="13655" y="2578"/>
                </a:lnTo>
                <a:lnTo>
                  <a:pt x="10306" y="5994"/>
                </a:lnTo>
                <a:lnTo>
                  <a:pt x="7804" y="9550"/>
                </a:lnTo>
                <a:lnTo>
                  <a:pt x="7804" y="2440"/>
                </a:lnTo>
                <a:lnTo>
                  <a:pt x="5845" y="839"/>
                </a:lnTo>
                <a:lnTo>
                  <a:pt x="3120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1995"/>
                </a:lnTo>
                <a:lnTo>
                  <a:pt x="2768" y="52923"/>
                </a:lnTo>
                <a:lnTo>
                  <a:pt x="5882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6955613" y="4773319"/>
            <a:ext cx="47117" cy="53654"/>
          </a:xfrm>
          <a:custGeom>
            <a:avLst/>
            <a:gdLst/>
            <a:ahLst/>
            <a:cxnLst/>
            <a:rect l="l" t="t" r="r" b="b"/>
            <a:pathLst>
              <a:path w="47117" h="53654">
                <a:moveTo>
                  <a:pt x="8949" y="23911"/>
                </a:moveTo>
                <a:lnTo>
                  <a:pt x="9241" y="21348"/>
                </a:lnTo>
                <a:lnTo>
                  <a:pt x="9817" y="18986"/>
                </a:lnTo>
                <a:lnTo>
                  <a:pt x="11290" y="14591"/>
                </a:lnTo>
                <a:lnTo>
                  <a:pt x="13680" y="11163"/>
                </a:lnTo>
                <a:lnTo>
                  <a:pt x="17049" y="8888"/>
                </a:lnTo>
                <a:lnTo>
                  <a:pt x="21107" y="7491"/>
                </a:lnTo>
                <a:lnTo>
                  <a:pt x="26478" y="7491"/>
                </a:lnTo>
                <a:lnTo>
                  <a:pt x="30669" y="9028"/>
                </a:lnTo>
                <a:lnTo>
                  <a:pt x="34013" y="11455"/>
                </a:lnTo>
                <a:lnTo>
                  <a:pt x="36195" y="15008"/>
                </a:lnTo>
                <a:lnTo>
                  <a:pt x="37447" y="19418"/>
                </a:lnTo>
                <a:lnTo>
                  <a:pt x="38171" y="24267"/>
                </a:lnTo>
                <a:lnTo>
                  <a:pt x="38171" y="29729"/>
                </a:lnTo>
                <a:lnTo>
                  <a:pt x="37886" y="32321"/>
                </a:lnTo>
                <a:lnTo>
                  <a:pt x="36760" y="37019"/>
                </a:lnTo>
                <a:lnTo>
                  <a:pt x="36551" y="50266"/>
                </a:lnTo>
                <a:lnTo>
                  <a:pt x="39067" y="48373"/>
                </a:lnTo>
                <a:lnTo>
                  <a:pt x="43070" y="43535"/>
                </a:lnTo>
                <a:lnTo>
                  <a:pt x="44593" y="40639"/>
                </a:lnTo>
                <a:lnTo>
                  <a:pt x="45598" y="37299"/>
                </a:lnTo>
                <a:lnTo>
                  <a:pt x="46616" y="33958"/>
                </a:lnTo>
                <a:lnTo>
                  <a:pt x="47117" y="30300"/>
                </a:lnTo>
                <a:lnTo>
                  <a:pt x="47117" y="22222"/>
                </a:lnTo>
                <a:lnTo>
                  <a:pt x="46642" y="18554"/>
                </a:lnTo>
                <a:lnTo>
                  <a:pt x="45684" y="15303"/>
                </a:lnTo>
                <a:lnTo>
                  <a:pt x="44726" y="12038"/>
                </a:lnTo>
                <a:lnTo>
                  <a:pt x="43280" y="9269"/>
                </a:lnTo>
                <a:lnTo>
                  <a:pt x="41371" y="6995"/>
                </a:lnTo>
                <a:lnTo>
                  <a:pt x="37040" y="2970"/>
                </a:lnTo>
                <a:lnTo>
                  <a:pt x="34160" y="1777"/>
                </a:lnTo>
                <a:lnTo>
                  <a:pt x="31281" y="594"/>
                </a:lnTo>
                <a:lnTo>
                  <a:pt x="27900" y="0"/>
                </a:lnTo>
                <a:lnTo>
                  <a:pt x="20016" y="0"/>
                </a:lnTo>
                <a:lnTo>
                  <a:pt x="16499" y="673"/>
                </a:lnTo>
                <a:lnTo>
                  <a:pt x="13497" y="2005"/>
                </a:lnTo>
                <a:lnTo>
                  <a:pt x="10491" y="3351"/>
                </a:lnTo>
                <a:lnTo>
                  <a:pt x="7992" y="5219"/>
                </a:lnTo>
                <a:lnTo>
                  <a:pt x="3982" y="10069"/>
                </a:lnTo>
                <a:lnTo>
                  <a:pt x="2477" y="12952"/>
                </a:lnTo>
                <a:lnTo>
                  <a:pt x="1483" y="16304"/>
                </a:lnTo>
                <a:lnTo>
                  <a:pt x="49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08" y="38354"/>
                </a:lnTo>
                <a:lnTo>
                  <a:pt x="2340" y="41605"/>
                </a:lnTo>
                <a:lnTo>
                  <a:pt x="3776" y="44383"/>
                </a:lnTo>
                <a:lnTo>
                  <a:pt x="5699" y="46659"/>
                </a:lnTo>
                <a:lnTo>
                  <a:pt x="10015" y="50670"/>
                </a:lnTo>
                <a:lnTo>
                  <a:pt x="8949" y="29362"/>
                </a:lnTo>
                <a:lnTo>
                  <a:pt x="8949" y="23911"/>
                </a:lnTo>
                <a:close/>
              </a:path>
              <a:path w="47117" h="53654">
                <a:moveTo>
                  <a:pt x="9659" y="34225"/>
                </a:moveTo>
                <a:lnTo>
                  <a:pt x="8949" y="29362"/>
                </a:lnTo>
                <a:lnTo>
                  <a:pt x="10015" y="50670"/>
                </a:lnTo>
                <a:lnTo>
                  <a:pt x="12895" y="51865"/>
                </a:lnTo>
                <a:lnTo>
                  <a:pt x="15786" y="53070"/>
                </a:lnTo>
                <a:lnTo>
                  <a:pt x="19156" y="53654"/>
                </a:lnTo>
                <a:lnTo>
                  <a:pt x="27015" y="53654"/>
                </a:lnTo>
                <a:lnTo>
                  <a:pt x="30506" y="52984"/>
                </a:lnTo>
                <a:lnTo>
                  <a:pt x="33538" y="51624"/>
                </a:lnTo>
                <a:lnTo>
                  <a:pt x="36551" y="50266"/>
                </a:lnTo>
                <a:lnTo>
                  <a:pt x="36760" y="37019"/>
                </a:lnTo>
                <a:lnTo>
                  <a:pt x="34679" y="40741"/>
                </a:lnTo>
                <a:lnTo>
                  <a:pt x="31943" y="43761"/>
                </a:lnTo>
                <a:lnTo>
                  <a:pt x="28214" y="45655"/>
                </a:lnTo>
                <a:lnTo>
                  <a:pt x="23487" y="46126"/>
                </a:lnTo>
                <a:lnTo>
                  <a:pt x="20689" y="46126"/>
                </a:lnTo>
                <a:lnTo>
                  <a:pt x="16499" y="44575"/>
                </a:lnTo>
                <a:lnTo>
                  <a:pt x="13154" y="42148"/>
                </a:lnTo>
                <a:lnTo>
                  <a:pt x="10923" y="38646"/>
                </a:lnTo>
                <a:lnTo>
                  <a:pt x="9659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7010546" y="4753944"/>
            <a:ext cx="20895" cy="91807"/>
          </a:xfrm>
          <a:custGeom>
            <a:avLst/>
            <a:gdLst/>
            <a:ahLst/>
            <a:cxnLst/>
            <a:rect l="l" t="t" r="r" b="b"/>
            <a:pathLst>
              <a:path w="20895" h="91807">
                <a:moveTo>
                  <a:pt x="3194" y="84110"/>
                </a:moveTo>
                <a:lnTo>
                  <a:pt x="327" y="84693"/>
                </a:lnTo>
                <a:lnTo>
                  <a:pt x="0" y="87527"/>
                </a:lnTo>
                <a:lnTo>
                  <a:pt x="490" y="90474"/>
                </a:lnTo>
                <a:lnTo>
                  <a:pt x="3172" y="91591"/>
                </a:lnTo>
                <a:lnTo>
                  <a:pt x="6015" y="91807"/>
                </a:lnTo>
                <a:lnTo>
                  <a:pt x="10598" y="91414"/>
                </a:lnTo>
                <a:lnTo>
                  <a:pt x="14094" y="89863"/>
                </a:lnTo>
                <a:lnTo>
                  <a:pt x="16643" y="87195"/>
                </a:lnTo>
                <a:lnTo>
                  <a:pt x="18590" y="83804"/>
                </a:lnTo>
                <a:lnTo>
                  <a:pt x="19624" y="79348"/>
                </a:lnTo>
                <a:lnTo>
                  <a:pt x="19890" y="76438"/>
                </a:lnTo>
                <a:lnTo>
                  <a:pt x="19890" y="21816"/>
                </a:lnTo>
                <a:lnTo>
                  <a:pt x="19681" y="21107"/>
                </a:lnTo>
                <a:lnTo>
                  <a:pt x="17082" y="20167"/>
                </a:lnTo>
                <a:lnTo>
                  <a:pt x="14008" y="20167"/>
                </a:lnTo>
                <a:lnTo>
                  <a:pt x="11200" y="21816"/>
                </a:lnTo>
                <a:lnTo>
                  <a:pt x="11076" y="77378"/>
                </a:lnTo>
                <a:lnTo>
                  <a:pt x="10587" y="79984"/>
                </a:lnTo>
                <a:lnTo>
                  <a:pt x="8478" y="83261"/>
                </a:lnTo>
                <a:lnTo>
                  <a:pt x="5857" y="84160"/>
                </a:lnTo>
                <a:lnTo>
                  <a:pt x="3194" y="84110"/>
                </a:lnTo>
                <a:close/>
              </a:path>
              <a:path w="20895" h="91807">
                <a:moveTo>
                  <a:pt x="10256" y="5421"/>
                </a:moveTo>
                <a:lnTo>
                  <a:pt x="10623" y="8888"/>
                </a:lnTo>
                <a:lnTo>
                  <a:pt x="13478" y="10742"/>
                </a:lnTo>
                <a:lnTo>
                  <a:pt x="17561" y="10742"/>
                </a:lnTo>
                <a:lnTo>
                  <a:pt x="20505" y="8837"/>
                </a:lnTo>
                <a:lnTo>
                  <a:pt x="20895" y="5321"/>
                </a:lnTo>
                <a:lnTo>
                  <a:pt x="20530" y="1854"/>
                </a:lnTo>
                <a:lnTo>
                  <a:pt x="17658" y="0"/>
                </a:lnTo>
                <a:lnTo>
                  <a:pt x="13543" y="0"/>
                </a:lnTo>
                <a:lnTo>
                  <a:pt x="10638" y="1889"/>
                </a:lnTo>
                <a:lnTo>
                  <a:pt x="10256" y="54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7048310" y="4773319"/>
            <a:ext cx="43353" cy="53658"/>
          </a:xfrm>
          <a:custGeom>
            <a:avLst/>
            <a:gdLst/>
            <a:ahLst/>
            <a:cxnLst/>
            <a:rect l="l" t="t" r="r" b="b"/>
            <a:pathLst>
              <a:path w="43353" h="53658">
                <a:moveTo>
                  <a:pt x="42972" y="16941"/>
                </a:moveTo>
                <a:lnTo>
                  <a:pt x="42176" y="14133"/>
                </a:lnTo>
                <a:lnTo>
                  <a:pt x="41391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75" y="1840"/>
                </a:lnTo>
                <a:lnTo>
                  <a:pt x="29465" y="608"/>
                </a:lnTo>
                <a:lnTo>
                  <a:pt x="26315" y="0"/>
                </a:lnTo>
                <a:lnTo>
                  <a:pt x="26351" y="6998"/>
                </a:lnTo>
                <a:lnTo>
                  <a:pt x="29502" y="8331"/>
                </a:lnTo>
                <a:lnTo>
                  <a:pt x="31633" y="11012"/>
                </a:lnTo>
                <a:lnTo>
                  <a:pt x="33756" y="13690"/>
                </a:lnTo>
                <a:lnTo>
                  <a:pt x="34772" y="17373"/>
                </a:lnTo>
                <a:lnTo>
                  <a:pt x="34664" y="22071"/>
                </a:lnTo>
                <a:lnTo>
                  <a:pt x="8945" y="22071"/>
                </a:lnTo>
                <a:lnTo>
                  <a:pt x="9017" y="20091"/>
                </a:lnTo>
                <a:lnTo>
                  <a:pt x="10443" y="3110"/>
                </a:lnTo>
                <a:lnTo>
                  <a:pt x="8063" y="4903"/>
                </a:lnTo>
                <a:lnTo>
                  <a:pt x="4128" y="9575"/>
                </a:lnTo>
                <a:lnTo>
                  <a:pt x="2620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4" y="46991"/>
                </a:lnTo>
                <a:lnTo>
                  <a:pt x="10454" y="50864"/>
                </a:lnTo>
                <a:lnTo>
                  <a:pt x="13384" y="51969"/>
                </a:lnTo>
                <a:lnTo>
                  <a:pt x="16286" y="53086"/>
                </a:lnTo>
                <a:lnTo>
                  <a:pt x="19685" y="53658"/>
                </a:lnTo>
                <a:lnTo>
                  <a:pt x="23568" y="53658"/>
                </a:lnTo>
                <a:lnTo>
                  <a:pt x="27895" y="53492"/>
                </a:lnTo>
                <a:lnTo>
                  <a:pt x="31855" y="52793"/>
                </a:lnTo>
                <a:lnTo>
                  <a:pt x="35081" y="51969"/>
                </a:lnTo>
                <a:lnTo>
                  <a:pt x="37810" y="51090"/>
                </a:lnTo>
                <a:lnTo>
                  <a:pt x="41050" y="48820"/>
                </a:lnTo>
                <a:lnTo>
                  <a:pt x="41367" y="46163"/>
                </a:lnTo>
                <a:lnTo>
                  <a:pt x="40802" y="43016"/>
                </a:lnTo>
                <a:lnTo>
                  <a:pt x="38069" y="43268"/>
                </a:lnTo>
                <a:lnTo>
                  <a:pt x="34919" y="44550"/>
                </a:lnTo>
                <a:lnTo>
                  <a:pt x="32125" y="45439"/>
                </a:lnTo>
                <a:lnTo>
                  <a:pt x="28619" y="46188"/>
                </a:lnTo>
                <a:lnTo>
                  <a:pt x="24364" y="46379"/>
                </a:lnTo>
                <a:lnTo>
                  <a:pt x="21535" y="46379"/>
                </a:lnTo>
                <a:lnTo>
                  <a:pt x="17160" y="45137"/>
                </a:lnTo>
                <a:lnTo>
                  <a:pt x="13589" y="43117"/>
                </a:lnTo>
                <a:lnTo>
                  <a:pt x="11141" y="40003"/>
                </a:lnTo>
                <a:lnTo>
                  <a:pt x="9744" y="35967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5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72" y="16941"/>
                </a:lnTo>
                <a:close/>
              </a:path>
              <a:path w="43353" h="53658">
                <a:moveTo>
                  <a:pt x="9017" y="20091"/>
                </a:moveTo>
                <a:lnTo>
                  <a:pt x="9954" y="16358"/>
                </a:lnTo>
                <a:lnTo>
                  <a:pt x="11396" y="12927"/>
                </a:lnTo>
                <a:lnTo>
                  <a:pt x="14928" y="9079"/>
                </a:lnTo>
                <a:lnTo>
                  <a:pt x="18154" y="7416"/>
                </a:lnTo>
                <a:lnTo>
                  <a:pt x="22171" y="6998"/>
                </a:lnTo>
                <a:lnTo>
                  <a:pt x="26351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29" y="623"/>
                </a:lnTo>
                <a:lnTo>
                  <a:pt x="13251" y="1868"/>
                </a:lnTo>
                <a:lnTo>
                  <a:pt x="10443" y="3110"/>
                </a:lnTo>
                <a:lnTo>
                  <a:pt x="9017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7106987" y="4773369"/>
            <a:ext cx="37176" cy="53604"/>
          </a:xfrm>
          <a:custGeom>
            <a:avLst/>
            <a:gdLst/>
            <a:ahLst/>
            <a:cxnLst/>
            <a:rect l="l" t="t" r="r" b="b"/>
            <a:pathLst>
              <a:path w="37176" h="53604">
                <a:moveTo>
                  <a:pt x="8999" y="20624"/>
                </a:moveTo>
                <a:lnTo>
                  <a:pt x="10115" y="15821"/>
                </a:lnTo>
                <a:lnTo>
                  <a:pt x="12332" y="12509"/>
                </a:lnTo>
                <a:lnTo>
                  <a:pt x="14536" y="9194"/>
                </a:lnTo>
                <a:lnTo>
                  <a:pt x="17736" y="7541"/>
                </a:lnTo>
                <a:lnTo>
                  <a:pt x="23914" y="7541"/>
                </a:lnTo>
                <a:lnTo>
                  <a:pt x="27150" y="8445"/>
                </a:lnTo>
                <a:lnTo>
                  <a:pt x="30952" y="10414"/>
                </a:lnTo>
                <a:lnTo>
                  <a:pt x="33536" y="12395"/>
                </a:lnTo>
                <a:lnTo>
                  <a:pt x="36489" y="12444"/>
                </a:lnTo>
                <a:lnTo>
                  <a:pt x="36968" y="9499"/>
                </a:lnTo>
                <a:lnTo>
                  <a:pt x="36711" y="6703"/>
                </a:lnTo>
                <a:lnTo>
                  <a:pt x="34372" y="3822"/>
                </a:lnTo>
                <a:lnTo>
                  <a:pt x="31452" y="2044"/>
                </a:lnTo>
                <a:lnTo>
                  <a:pt x="27777" y="723"/>
                </a:lnTo>
                <a:lnTo>
                  <a:pt x="24958" y="139"/>
                </a:lnTo>
                <a:lnTo>
                  <a:pt x="21991" y="0"/>
                </a:lnTo>
                <a:lnTo>
                  <a:pt x="18888" y="0"/>
                </a:lnTo>
                <a:lnTo>
                  <a:pt x="15998" y="532"/>
                </a:lnTo>
                <a:lnTo>
                  <a:pt x="13326" y="1597"/>
                </a:lnTo>
                <a:lnTo>
                  <a:pt x="10651" y="2667"/>
                </a:lnTo>
                <a:lnTo>
                  <a:pt x="8326" y="4305"/>
                </a:lnTo>
                <a:lnTo>
                  <a:pt x="4387" y="8712"/>
                </a:lnTo>
                <a:lnTo>
                  <a:pt x="2832" y="11541"/>
                </a:lnTo>
                <a:lnTo>
                  <a:pt x="1691" y="14997"/>
                </a:lnTo>
                <a:lnTo>
                  <a:pt x="565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7" y="35369"/>
                </a:lnTo>
                <a:lnTo>
                  <a:pt x="1385" y="38606"/>
                </a:lnTo>
                <a:lnTo>
                  <a:pt x="2303" y="41846"/>
                </a:lnTo>
                <a:lnTo>
                  <a:pt x="3653" y="44574"/>
                </a:lnTo>
                <a:lnTo>
                  <a:pt x="5417" y="46799"/>
                </a:lnTo>
                <a:lnTo>
                  <a:pt x="9363" y="50709"/>
                </a:lnTo>
                <a:lnTo>
                  <a:pt x="11987" y="51879"/>
                </a:lnTo>
                <a:lnTo>
                  <a:pt x="14611" y="53035"/>
                </a:lnTo>
                <a:lnTo>
                  <a:pt x="17603" y="53604"/>
                </a:lnTo>
                <a:lnTo>
                  <a:pt x="22625" y="53604"/>
                </a:lnTo>
                <a:lnTo>
                  <a:pt x="25754" y="53110"/>
                </a:lnTo>
                <a:lnTo>
                  <a:pt x="28731" y="52372"/>
                </a:lnTo>
                <a:lnTo>
                  <a:pt x="31330" y="51318"/>
                </a:lnTo>
                <a:lnTo>
                  <a:pt x="34617" y="49377"/>
                </a:lnTo>
                <a:lnTo>
                  <a:pt x="36946" y="46532"/>
                </a:lnTo>
                <a:lnTo>
                  <a:pt x="37176" y="43789"/>
                </a:lnTo>
                <a:lnTo>
                  <a:pt x="37155" y="42443"/>
                </a:lnTo>
                <a:lnTo>
                  <a:pt x="35351" y="39660"/>
                </a:lnTo>
                <a:lnTo>
                  <a:pt x="32324" y="41946"/>
                </a:lnTo>
                <a:lnTo>
                  <a:pt x="28831" y="44218"/>
                </a:lnTo>
                <a:lnTo>
                  <a:pt x="25825" y="45529"/>
                </a:lnTo>
                <a:lnTo>
                  <a:pt x="22103" y="45845"/>
                </a:lnTo>
                <a:lnTo>
                  <a:pt x="18139" y="45464"/>
                </a:lnTo>
                <a:lnTo>
                  <a:pt x="14907" y="43901"/>
                </a:lnTo>
                <a:lnTo>
                  <a:pt x="12405" y="41122"/>
                </a:lnTo>
                <a:lnTo>
                  <a:pt x="10443" y="37551"/>
                </a:lnTo>
                <a:lnTo>
                  <a:pt x="9305" y="32816"/>
                </a:lnTo>
                <a:lnTo>
                  <a:pt x="8999" y="30059"/>
                </a:lnTo>
                <a:lnTo>
                  <a:pt x="8999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7154251" y="4761035"/>
            <a:ext cx="30789" cy="65836"/>
          </a:xfrm>
          <a:custGeom>
            <a:avLst/>
            <a:gdLst/>
            <a:ahLst/>
            <a:cxnLst/>
            <a:rect l="l" t="t" r="r" b="b"/>
            <a:pathLst>
              <a:path w="30789" h="65836">
                <a:moveTo>
                  <a:pt x="16963" y="1699"/>
                </a:moveTo>
                <a:lnTo>
                  <a:pt x="16753" y="990"/>
                </a:lnTo>
                <a:lnTo>
                  <a:pt x="14208" y="0"/>
                </a:lnTo>
                <a:lnTo>
                  <a:pt x="11094" y="0"/>
                </a:lnTo>
                <a:lnTo>
                  <a:pt x="8337" y="1699"/>
                </a:lnTo>
                <a:lnTo>
                  <a:pt x="8337" y="13309"/>
                </a:lnTo>
                <a:lnTo>
                  <a:pt x="1788" y="13309"/>
                </a:lnTo>
                <a:lnTo>
                  <a:pt x="345" y="14465"/>
                </a:lnTo>
                <a:lnTo>
                  <a:pt x="0" y="17053"/>
                </a:lnTo>
                <a:lnTo>
                  <a:pt x="1727" y="20736"/>
                </a:lnTo>
                <a:lnTo>
                  <a:pt x="8337" y="20736"/>
                </a:lnTo>
                <a:lnTo>
                  <a:pt x="8337" y="52106"/>
                </a:lnTo>
                <a:lnTo>
                  <a:pt x="9081" y="56628"/>
                </a:lnTo>
                <a:lnTo>
                  <a:pt x="10407" y="60436"/>
                </a:lnTo>
                <a:lnTo>
                  <a:pt x="12650" y="63144"/>
                </a:lnTo>
                <a:lnTo>
                  <a:pt x="15814" y="64832"/>
                </a:lnTo>
                <a:lnTo>
                  <a:pt x="19659" y="65836"/>
                </a:lnTo>
                <a:lnTo>
                  <a:pt x="24500" y="65671"/>
                </a:lnTo>
                <a:lnTo>
                  <a:pt x="27503" y="65098"/>
                </a:lnTo>
                <a:lnTo>
                  <a:pt x="30448" y="63079"/>
                </a:lnTo>
                <a:lnTo>
                  <a:pt x="30789" y="59969"/>
                </a:lnTo>
                <a:lnTo>
                  <a:pt x="30789" y="59321"/>
                </a:lnTo>
                <a:lnTo>
                  <a:pt x="29001" y="56743"/>
                </a:lnTo>
                <a:lnTo>
                  <a:pt x="26355" y="57769"/>
                </a:lnTo>
                <a:lnTo>
                  <a:pt x="23572" y="58176"/>
                </a:lnTo>
                <a:lnTo>
                  <a:pt x="19367" y="57326"/>
                </a:lnTo>
                <a:lnTo>
                  <a:pt x="17452" y="53884"/>
                </a:lnTo>
                <a:lnTo>
                  <a:pt x="16963" y="51343"/>
                </a:lnTo>
                <a:lnTo>
                  <a:pt x="16963" y="20736"/>
                </a:lnTo>
                <a:lnTo>
                  <a:pt x="29062" y="20736"/>
                </a:lnTo>
                <a:lnTo>
                  <a:pt x="30632" y="19303"/>
                </a:lnTo>
                <a:lnTo>
                  <a:pt x="30789" y="16355"/>
                </a:lnTo>
                <a:lnTo>
                  <a:pt x="29062" y="13309"/>
                </a:lnTo>
                <a:lnTo>
                  <a:pt x="16963" y="13309"/>
                </a:lnTo>
                <a:lnTo>
                  <a:pt x="16963" y="16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7195992" y="4813794"/>
            <a:ext cx="17024" cy="27863"/>
          </a:xfrm>
          <a:custGeom>
            <a:avLst/>
            <a:gdLst/>
            <a:ahLst/>
            <a:cxnLst/>
            <a:rect l="l" t="t" r="r" b="b"/>
            <a:pathLst>
              <a:path w="17024" h="27863">
                <a:moveTo>
                  <a:pt x="17024" y="4395"/>
                </a:moveTo>
                <a:lnTo>
                  <a:pt x="17024" y="3416"/>
                </a:lnTo>
                <a:lnTo>
                  <a:pt x="15847" y="763"/>
                </a:lnTo>
                <a:lnTo>
                  <a:pt x="12917" y="0"/>
                </a:lnTo>
                <a:lnTo>
                  <a:pt x="10368" y="50"/>
                </a:lnTo>
                <a:lnTo>
                  <a:pt x="7452" y="1487"/>
                </a:lnTo>
                <a:lnTo>
                  <a:pt x="6973" y="4395"/>
                </a:lnTo>
                <a:lnTo>
                  <a:pt x="6973" y="11339"/>
                </a:lnTo>
                <a:lnTo>
                  <a:pt x="0" y="26262"/>
                </a:lnTo>
                <a:lnTo>
                  <a:pt x="1383" y="27863"/>
                </a:lnTo>
                <a:lnTo>
                  <a:pt x="4114" y="27814"/>
                </a:lnTo>
                <a:lnTo>
                  <a:pt x="6700" y="26366"/>
                </a:lnTo>
                <a:lnTo>
                  <a:pt x="13886" y="15203"/>
                </a:lnTo>
                <a:lnTo>
                  <a:pt x="14977" y="13423"/>
                </a:lnTo>
                <a:lnTo>
                  <a:pt x="16337" y="10148"/>
                </a:lnTo>
                <a:lnTo>
                  <a:pt x="16863" y="7480"/>
                </a:lnTo>
                <a:lnTo>
                  <a:pt x="17024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7256811" y="4749991"/>
            <a:ext cx="31892" cy="76250"/>
          </a:xfrm>
          <a:custGeom>
            <a:avLst/>
            <a:gdLst/>
            <a:ahLst/>
            <a:cxnLst/>
            <a:rect l="l" t="t" r="r" b="b"/>
            <a:pathLst>
              <a:path w="31892" h="76250">
                <a:moveTo>
                  <a:pt x="9852" y="8102"/>
                </a:moveTo>
                <a:lnTo>
                  <a:pt x="8639" y="12978"/>
                </a:lnTo>
                <a:lnTo>
                  <a:pt x="8319" y="15911"/>
                </a:lnTo>
                <a:lnTo>
                  <a:pt x="8319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88"/>
                </a:lnTo>
                <a:lnTo>
                  <a:pt x="8319" y="31788"/>
                </a:lnTo>
                <a:lnTo>
                  <a:pt x="8319" y="74598"/>
                </a:lnTo>
                <a:lnTo>
                  <a:pt x="8542" y="75322"/>
                </a:lnTo>
                <a:lnTo>
                  <a:pt x="11141" y="76250"/>
                </a:lnTo>
                <a:lnTo>
                  <a:pt x="14216" y="76250"/>
                </a:lnTo>
                <a:lnTo>
                  <a:pt x="17024" y="74598"/>
                </a:lnTo>
                <a:lnTo>
                  <a:pt x="17024" y="31788"/>
                </a:lnTo>
                <a:lnTo>
                  <a:pt x="27550" y="31788"/>
                </a:lnTo>
                <a:lnTo>
                  <a:pt x="29109" y="30340"/>
                </a:lnTo>
                <a:lnTo>
                  <a:pt x="29268" y="27406"/>
                </a:lnTo>
                <a:lnTo>
                  <a:pt x="27550" y="24357"/>
                </a:lnTo>
                <a:lnTo>
                  <a:pt x="17024" y="24357"/>
                </a:lnTo>
                <a:lnTo>
                  <a:pt x="17146" y="15148"/>
                </a:lnTo>
                <a:lnTo>
                  <a:pt x="17636" y="12228"/>
                </a:lnTo>
                <a:lnTo>
                  <a:pt x="19889" y="8506"/>
                </a:lnTo>
                <a:lnTo>
                  <a:pt x="22799" y="7429"/>
                </a:lnTo>
                <a:lnTo>
                  <a:pt x="25858" y="7515"/>
                </a:lnTo>
                <a:lnTo>
                  <a:pt x="28962" y="8406"/>
                </a:lnTo>
                <a:lnTo>
                  <a:pt x="31560" y="8343"/>
                </a:lnTo>
                <a:lnTo>
                  <a:pt x="31892" y="5687"/>
                </a:lnTo>
                <a:lnTo>
                  <a:pt x="31816" y="3923"/>
                </a:lnTo>
                <a:lnTo>
                  <a:pt x="29747" y="1104"/>
                </a:lnTo>
                <a:lnTo>
                  <a:pt x="27075" y="341"/>
                </a:lnTo>
                <a:lnTo>
                  <a:pt x="23507" y="0"/>
                </a:lnTo>
                <a:lnTo>
                  <a:pt x="20923" y="0"/>
                </a:lnTo>
                <a:lnTo>
                  <a:pt x="18690" y="367"/>
                </a:lnTo>
                <a:lnTo>
                  <a:pt x="14878" y="1838"/>
                </a:lnTo>
                <a:lnTo>
                  <a:pt x="12048" y="4546"/>
                </a:lnTo>
                <a:lnTo>
                  <a:pt x="9852" y="8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7300889" y="4773319"/>
            <a:ext cx="27543" cy="52923"/>
          </a:xfrm>
          <a:custGeom>
            <a:avLst/>
            <a:gdLst/>
            <a:ahLst/>
            <a:cxnLst/>
            <a:rect l="l" t="t" r="r" b="b"/>
            <a:pathLst>
              <a:path w="27543" h="52923">
                <a:moveTo>
                  <a:pt x="5875" y="52923"/>
                </a:moveTo>
                <a:lnTo>
                  <a:pt x="8643" y="51271"/>
                </a:lnTo>
                <a:lnTo>
                  <a:pt x="8643" y="19141"/>
                </a:lnTo>
                <a:lnTo>
                  <a:pt x="10968" y="15469"/>
                </a:lnTo>
                <a:lnTo>
                  <a:pt x="12993" y="12740"/>
                </a:lnTo>
                <a:lnTo>
                  <a:pt x="15825" y="9958"/>
                </a:lnTo>
                <a:lnTo>
                  <a:pt x="19235" y="8460"/>
                </a:lnTo>
                <a:lnTo>
                  <a:pt x="22151" y="8676"/>
                </a:lnTo>
                <a:lnTo>
                  <a:pt x="24811" y="9464"/>
                </a:lnTo>
                <a:lnTo>
                  <a:pt x="27385" y="8611"/>
                </a:lnTo>
                <a:lnTo>
                  <a:pt x="27543" y="5641"/>
                </a:lnTo>
                <a:lnTo>
                  <a:pt x="27518" y="3657"/>
                </a:lnTo>
                <a:lnTo>
                  <a:pt x="25239" y="673"/>
                </a:lnTo>
                <a:lnTo>
                  <a:pt x="22226" y="76"/>
                </a:lnTo>
                <a:lnTo>
                  <a:pt x="19659" y="0"/>
                </a:lnTo>
                <a:lnTo>
                  <a:pt x="16672" y="673"/>
                </a:lnTo>
                <a:lnTo>
                  <a:pt x="13644" y="2578"/>
                </a:lnTo>
                <a:lnTo>
                  <a:pt x="10311" y="5994"/>
                </a:lnTo>
                <a:lnTo>
                  <a:pt x="7809" y="9550"/>
                </a:lnTo>
                <a:lnTo>
                  <a:pt x="7809" y="2440"/>
                </a:lnTo>
                <a:lnTo>
                  <a:pt x="5835" y="839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7" y="51995"/>
                </a:lnTo>
                <a:lnTo>
                  <a:pt x="2760" y="52923"/>
                </a:lnTo>
                <a:lnTo>
                  <a:pt x="5875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7339877" y="4773319"/>
            <a:ext cx="47120" cy="53654"/>
          </a:xfrm>
          <a:custGeom>
            <a:avLst/>
            <a:gdLst/>
            <a:ahLst/>
            <a:cxnLst/>
            <a:rect l="l" t="t" r="r" b="b"/>
            <a:pathLst>
              <a:path w="47120" h="53654">
                <a:moveTo>
                  <a:pt x="8949" y="23911"/>
                </a:moveTo>
                <a:lnTo>
                  <a:pt x="9245" y="21348"/>
                </a:lnTo>
                <a:lnTo>
                  <a:pt x="9820" y="18986"/>
                </a:lnTo>
                <a:lnTo>
                  <a:pt x="11304" y="14591"/>
                </a:lnTo>
                <a:lnTo>
                  <a:pt x="13691" y="11163"/>
                </a:lnTo>
                <a:lnTo>
                  <a:pt x="17064" y="8888"/>
                </a:lnTo>
                <a:lnTo>
                  <a:pt x="21121" y="7491"/>
                </a:lnTo>
                <a:lnTo>
                  <a:pt x="26478" y="7491"/>
                </a:lnTo>
                <a:lnTo>
                  <a:pt x="30669" y="9028"/>
                </a:lnTo>
                <a:lnTo>
                  <a:pt x="34016" y="11455"/>
                </a:lnTo>
                <a:lnTo>
                  <a:pt x="36195" y="15008"/>
                </a:lnTo>
                <a:lnTo>
                  <a:pt x="37462" y="19418"/>
                </a:lnTo>
                <a:lnTo>
                  <a:pt x="38171" y="24267"/>
                </a:lnTo>
                <a:lnTo>
                  <a:pt x="38171" y="29729"/>
                </a:lnTo>
                <a:lnTo>
                  <a:pt x="37901" y="32321"/>
                </a:lnTo>
                <a:lnTo>
                  <a:pt x="36763" y="37019"/>
                </a:lnTo>
                <a:lnTo>
                  <a:pt x="36554" y="50266"/>
                </a:lnTo>
                <a:lnTo>
                  <a:pt x="39067" y="48373"/>
                </a:lnTo>
                <a:lnTo>
                  <a:pt x="43086" y="43535"/>
                </a:lnTo>
                <a:lnTo>
                  <a:pt x="44593" y="40639"/>
                </a:lnTo>
                <a:lnTo>
                  <a:pt x="45612" y="37299"/>
                </a:lnTo>
                <a:lnTo>
                  <a:pt x="46616" y="33958"/>
                </a:lnTo>
                <a:lnTo>
                  <a:pt x="47120" y="30300"/>
                </a:lnTo>
                <a:lnTo>
                  <a:pt x="47120" y="22222"/>
                </a:lnTo>
                <a:lnTo>
                  <a:pt x="46642" y="18554"/>
                </a:lnTo>
                <a:lnTo>
                  <a:pt x="45684" y="15303"/>
                </a:lnTo>
                <a:lnTo>
                  <a:pt x="44730" y="12038"/>
                </a:lnTo>
                <a:lnTo>
                  <a:pt x="43294" y="9269"/>
                </a:lnTo>
                <a:lnTo>
                  <a:pt x="41371" y="6995"/>
                </a:lnTo>
                <a:lnTo>
                  <a:pt x="37044" y="2970"/>
                </a:lnTo>
                <a:lnTo>
                  <a:pt x="34175" y="1777"/>
                </a:lnTo>
                <a:lnTo>
                  <a:pt x="31285" y="594"/>
                </a:lnTo>
                <a:lnTo>
                  <a:pt x="27912" y="0"/>
                </a:lnTo>
                <a:lnTo>
                  <a:pt x="20030" y="0"/>
                </a:lnTo>
                <a:lnTo>
                  <a:pt x="16499" y="673"/>
                </a:lnTo>
                <a:lnTo>
                  <a:pt x="13511" y="2005"/>
                </a:lnTo>
                <a:lnTo>
                  <a:pt x="10505" y="3351"/>
                </a:lnTo>
                <a:lnTo>
                  <a:pt x="8007" y="5219"/>
                </a:lnTo>
                <a:lnTo>
                  <a:pt x="3982" y="10069"/>
                </a:lnTo>
                <a:lnTo>
                  <a:pt x="2487" y="12952"/>
                </a:lnTo>
                <a:lnTo>
                  <a:pt x="1494" y="16304"/>
                </a:lnTo>
                <a:lnTo>
                  <a:pt x="494" y="19645"/>
                </a:lnTo>
                <a:lnTo>
                  <a:pt x="0" y="23317"/>
                </a:lnTo>
                <a:lnTo>
                  <a:pt x="0" y="31407"/>
                </a:lnTo>
                <a:lnTo>
                  <a:pt x="468" y="35100"/>
                </a:lnTo>
                <a:lnTo>
                  <a:pt x="1412" y="38354"/>
                </a:lnTo>
                <a:lnTo>
                  <a:pt x="2354" y="41605"/>
                </a:lnTo>
                <a:lnTo>
                  <a:pt x="3780" y="44383"/>
                </a:lnTo>
                <a:lnTo>
                  <a:pt x="5713" y="46659"/>
                </a:lnTo>
                <a:lnTo>
                  <a:pt x="10030" y="50670"/>
                </a:lnTo>
                <a:lnTo>
                  <a:pt x="8949" y="29362"/>
                </a:lnTo>
                <a:lnTo>
                  <a:pt x="8949" y="23911"/>
                </a:lnTo>
                <a:close/>
              </a:path>
              <a:path w="47120" h="53654">
                <a:moveTo>
                  <a:pt x="9669" y="34225"/>
                </a:moveTo>
                <a:lnTo>
                  <a:pt x="8949" y="29362"/>
                </a:lnTo>
                <a:lnTo>
                  <a:pt x="10030" y="50670"/>
                </a:lnTo>
                <a:lnTo>
                  <a:pt x="12895" y="51865"/>
                </a:lnTo>
                <a:lnTo>
                  <a:pt x="15789" y="53070"/>
                </a:lnTo>
                <a:lnTo>
                  <a:pt x="19159" y="53654"/>
                </a:lnTo>
                <a:lnTo>
                  <a:pt x="27015" y="53654"/>
                </a:lnTo>
                <a:lnTo>
                  <a:pt x="30521" y="52984"/>
                </a:lnTo>
                <a:lnTo>
                  <a:pt x="33538" y="51624"/>
                </a:lnTo>
                <a:lnTo>
                  <a:pt x="36554" y="50266"/>
                </a:lnTo>
                <a:lnTo>
                  <a:pt x="36763" y="37019"/>
                </a:lnTo>
                <a:lnTo>
                  <a:pt x="34693" y="40741"/>
                </a:lnTo>
                <a:lnTo>
                  <a:pt x="31958" y="43761"/>
                </a:lnTo>
                <a:lnTo>
                  <a:pt x="28216" y="45655"/>
                </a:lnTo>
                <a:lnTo>
                  <a:pt x="23487" y="46126"/>
                </a:lnTo>
                <a:lnTo>
                  <a:pt x="20693" y="46126"/>
                </a:lnTo>
                <a:lnTo>
                  <a:pt x="16499" y="44575"/>
                </a:lnTo>
                <a:lnTo>
                  <a:pt x="13154" y="42148"/>
                </a:lnTo>
                <a:lnTo>
                  <a:pt x="10937" y="38646"/>
                </a:lnTo>
                <a:lnTo>
                  <a:pt x="9669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7405081" y="4773319"/>
            <a:ext cx="69900" cy="52919"/>
          </a:xfrm>
          <a:custGeom>
            <a:avLst/>
            <a:gdLst/>
            <a:ahLst/>
            <a:cxnLst/>
            <a:rect l="l" t="t" r="r" b="b"/>
            <a:pathLst>
              <a:path w="69900" h="52919">
                <a:moveTo>
                  <a:pt x="61429" y="52005"/>
                </a:moveTo>
                <a:lnTo>
                  <a:pt x="64029" y="52919"/>
                </a:lnTo>
                <a:lnTo>
                  <a:pt x="67143" y="52919"/>
                </a:lnTo>
                <a:lnTo>
                  <a:pt x="69900" y="51267"/>
                </a:lnTo>
                <a:lnTo>
                  <a:pt x="69900" y="17650"/>
                </a:lnTo>
                <a:lnTo>
                  <a:pt x="69645" y="15022"/>
                </a:lnTo>
                <a:lnTo>
                  <a:pt x="68554" y="10083"/>
                </a:lnTo>
                <a:lnTo>
                  <a:pt x="66372" y="6069"/>
                </a:lnTo>
                <a:lnTo>
                  <a:pt x="63427" y="2754"/>
                </a:lnTo>
                <a:lnTo>
                  <a:pt x="59312" y="543"/>
                </a:lnTo>
                <a:lnTo>
                  <a:pt x="56760" y="0"/>
                </a:lnTo>
                <a:lnTo>
                  <a:pt x="52458" y="0"/>
                </a:lnTo>
                <a:lnTo>
                  <a:pt x="48732" y="849"/>
                </a:lnTo>
                <a:lnTo>
                  <a:pt x="46161" y="2170"/>
                </a:lnTo>
                <a:lnTo>
                  <a:pt x="43483" y="3910"/>
                </a:lnTo>
                <a:lnTo>
                  <a:pt x="40657" y="6386"/>
                </a:lnTo>
                <a:lnTo>
                  <a:pt x="37590" y="9662"/>
                </a:lnTo>
                <a:lnTo>
                  <a:pt x="35491" y="5713"/>
                </a:lnTo>
                <a:lnTo>
                  <a:pt x="32453" y="2678"/>
                </a:lnTo>
                <a:lnTo>
                  <a:pt x="29893" y="1181"/>
                </a:lnTo>
                <a:lnTo>
                  <a:pt x="26794" y="227"/>
                </a:lnTo>
                <a:lnTo>
                  <a:pt x="23089" y="0"/>
                </a:lnTo>
                <a:lnTo>
                  <a:pt x="20537" y="0"/>
                </a:lnTo>
                <a:lnTo>
                  <a:pt x="18017" y="709"/>
                </a:lnTo>
                <a:lnTo>
                  <a:pt x="13013" y="3567"/>
                </a:lnTo>
                <a:lnTo>
                  <a:pt x="10443" y="5814"/>
                </a:lnTo>
                <a:lnTo>
                  <a:pt x="7804" y="8888"/>
                </a:lnTo>
                <a:lnTo>
                  <a:pt x="7804" y="2437"/>
                </a:lnTo>
                <a:lnTo>
                  <a:pt x="5831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67"/>
                </a:lnTo>
                <a:lnTo>
                  <a:pt x="182" y="52005"/>
                </a:lnTo>
                <a:lnTo>
                  <a:pt x="2743" y="52919"/>
                </a:lnTo>
                <a:lnTo>
                  <a:pt x="5871" y="52919"/>
                </a:lnTo>
                <a:lnTo>
                  <a:pt x="8639" y="51267"/>
                </a:lnTo>
                <a:lnTo>
                  <a:pt x="8639" y="17132"/>
                </a:lnTo>
                <a:lnTo>
                  <a:pt x="11004" y="14057"/>
                </a:lnTo>
                <a:lnTo>
                  <a:pt x="15234" y="10144"/>
                </a:lnTo>
                <a:lnTo>
                  <a:pt x="19267" y="7746"/>
                </a:lnTo>
                <a:lnTo>
                  <a:pt x="22856" y="7746"/>
                </a:lnTo>
                <a:lnTo>
                  <a:pt x="25422" y="8722"/>
                </a:lnTo>
                <a:lnTo>
                  <a:pt x="28324" y="11555"/>
                </a:lnTo>
                <a:lnTo>
                  <a:pt x="29674" y="14249"/>
                </a:lnTo>
                <a:lnTo>
                  <a:pt x="30430" y="17650"/>
                </a:lnTo>
                <a:lnTo>
                  <a:pt x="30628" y="21589"/>
                </a:lnTo>
                <a:lnTo>
                  <a:pt x="30628" y="51267"/>
                </a:lnTo>
                <a:lnTo>
                  <a:pt x="30811" y="52005"/>
                </a:lnTo>
                <a:lnTo>
                  <a:pt x="33421" y="52919"/>
                </a:lnTo>
                <a:lnTo>
                  <a:pt x="36452" y="52919"/>
                </a:lnTo>
                <a:lnTo>
                  <a:pt x="39272" y="51267"/>
                </a:lnTo>
                <a:lnTo>
                  <a:pt x="39272" y="17132"/>
                </a:lnTo>
                <a:lnTo>
                  <a:pt x="41672" y="14057"/>
                </a:lnTo>
                <a:lnTo>
                  <a:pt x="45888" y="10144"/>
                </a:lnTo>
                <a:lnTo>
                  <a:pt x="49899" y="7746"/>
                </a:lnTo>
                <a:lnTo>
                  <a:pt x="53488" y="7746"/>
                </a:lnTo>
                <a:lnTo>
                  <a:pt x="56076" y="8722"/>
                </a:lnTo>
                <a:lnTo>
                  <a:pt x="59006" y="11555"/>
                </a:lnTo>
                <a:lnTo>
                  <a:pt x="60338" y="14249"/>
                </a:lnTo>
                <a:lnTo>
                  <a:pt x="61027" y="17650"/>
                </a:lnTo>
                <a:lnTo>
                  <a:pt x="61213" y="21589"/>
                </a:lnTo>
                <a:lnTo>
                  <a:pt x="61213" y="51267"/>
                </a:lnTo>
                <a:lnTo>
                  <a:pt x="61429" y="520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7520953" y="4749991"/>
            <a:ext cx="31892" cy="76250"/>
          </a:xfrm>
          <a:custGeom>
            <a:avLst/>
            <a:gdLst/>
            <a:ahLst/>
            <a:cxnLst/>
            <a:rect l="l" t="t" r="r" b="b"/>
            <a:pathLst>
              <a:path w="31892" h="76250">
                <a:moveTo>
                  <a:pt x="9853" y="8102"/>
                </a:moveTo>
                <a:lnTo>
                  <a:pt x="8643" y="12978"/>
                </a:lnTo>
                <a:lnTo>
                  <a:pt x="8337" y="15911"/>
                </a:lnTo>
                <a:lnTo>
                  <a:pt x="8337" y="24357"/>
                </a:lnTo>
                <a:lnTo>
                  <a:pt x="1677" y="24357"/>
                </a:lnTo>
                <a:lnTo>
                  <a:pt x="280" y="25513"/>
                </a:lnTo>
                <a:lnTo>
                  <a:pt x="0" y="28105"/>
                </a:lnTo>
                <a:lnTo>
                  <a:pt x="1677" y="31788"/>
                </a:lnTo>
                <a:lnTo>
                  <a:pt x="8337" y="31788"/>
                </a:lnTo>
                <a:lnTo>
                  <a:pt x="8337" y="74598"/>
                </a:lnTo>
                <a:lnTo>
                  <a:pt x="8547" y="75322"/>
                </a:lnTo>
                <a:lnTo>
                  <a:pt x="11145" y="76250"/>
                </a:lnTo>
                <a:lnTo>
                  <a:pt x="14220" y="76250"/>
                </a:lnTo>
                <a:lnTo>
                  <a:pt x="17028" y="74598"/>
                </a:lnTo>
                <a:lnTo>
                  <a:pt x="17028" y="31788"/>
                </a:lnTo>
                <a:lnTo>
                  <a:pt x="27558" y="31788"/>
                </a:lnTo>
                <a:lnTo>
                  <a:pt x="29124" y="30340"/>
                </a:lnTo>
                <a:lnTo>
                  <a:pt x="29286" y="27406"/>
                </a:lnTo>
                <a:lnTo>
                  <a:pt x="27558" y="24357"/>
                </a:lnTo>
                <a:lnTo>
                  <a:pt x="17028" y="24357"/>
                </a:lnTo>
                <a:lnTo>
                  <a:pt x="17147" y="15148"/>
                </a:lnTo>
                <a:lnTo>
                  <a:pt x="17640" y="12228"/>
                </a:lnTo>
                <a:lnTo>
                  <a:pt x="19897" y="8506"/>
                </a:lnTo>
                <a:lnTo>
                  <a:pt x="22813" y="7429"/>
                </a:lnTo>
                <a:lnTo>
                  <a:pt x="25877" y="7515"/>
                </a:lnTo>
                <a:lnTo>
                  <a:pt x="28966" y="8406"/>
                </a:lnTo>
                <a:lnTo>
                  <a:pt x="31565" y="8343"/>
                </a:lnTo>
                <a:lnTo>
                  <a:pt x="31892" y="5687"/>
                </a:lnTo>
                <a:lnTo>
                  <a:pt x="31821" y="3923"/>
                </a:lnTo>
                <a:lnTo>
                  <a:pt x="29751" y="1104"/>
                </a:lnTo>
                <a:lnTo>
                  <a:pt x="27080" y="341"/>
                </a:lnTo>
                <a:lnTo>
                  <a:pt x="23511" y="0"/>
                </a:lnTo>
                <a:lnTo>
                  <a:pt x="20938" y="0"/>
                </a:lnTo>
                <a:lnTo>
                  <a:pt x="18695" y="367"/>
                </a:lnTo>
                <a:lnTo>
                  <a:pt x="14883" y="1838"/>
                </a:lnTo>
                <a:lnTo>
                  <a:pt x="12049" y="4546"/>
                </a:lnTo>
                <a:lnTo>
                  <a:pt x="9853" y="8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7564607" y="4753951"/>
            <a:ext cx="10670" cy="72287"/>
          </a:xfrm>
          <a:custGeom>
            <a:avLst/>
            <a:gdLst/>
            <a:ahLst/>
            <a:cxnLst/>
            <a:rect l="l" t="t" r="r" b="b"/>
            <a:pathLst>
              <a:path w="10670" h="72287">
                <a:moveTo>
                  <a:pt x="0" y="5410"/>
                </a:moveTo>
                <a:lnTo>
                  <a:pt x="364" y="8887"/>
                </a:lnTo>
                <a:lnTo>
                  <a:pt x="3258" y="10731"/>
                </a:lnTo>
                <a:lnTo>
                  <a:pt x="7352" y="10731"/>
                </a:lnTo>
                <a:lnTo>
                  <a:pt x="10293" y="8837"/>
                </a:lnTo>
                <a:lnTo>
                  <a:pt x="10670" y="5306"/>
                </a:lnTo>
                <a:lnTo>
                  <a:pt x="10303" y="1838"/>
                </a:lnTo>
                <a:lnTo>
                  <a:pt x="7397" y="0"/>
                </a:lnTo>
                <a:lnTo>
                  <a:pt x="3319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70" h="72287">
                <a:moveTo>
                  <a:pt x="1220" y="71372"/>
                </a:moveTo>
                <a:lnTo>
                  <a:pt x="3794" y="72287"/>
                </a:lnTo>
                <a:lnTo>
                  <a:pt x="6922" y="72287"/>
                </a:lnTo>
                <a:lnTo>
                  <a:pt x="9677" y="70634"/>
                </a:lnTo>
                <a:lnTo>
                  <a:pt x="9605" y="21308"/>
                </a:lnTo>
                <a:lnTo>
                  <a:pt x="6922" y="20152"/>
                </a:lnTo>
                <a:lnTo>
                  <a:pt x="3794" y="20152"/>
                </a:lnTo>
                <a:lnTo>
                  <a:pt x="1037" y="21804"/>
                </a:lnTo>
                <a:lnTo>
                  <a:pt x="1037" y="70634"/>
                </a:lnTo>
                <a:lnTo>
                  <a:pt x="1220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7595671" y="4773319"/>
            <a:ext cx="40598" cy="52919"/>
          </a:xfrm>
          <a:custGeom>
            <a:avLst/>
            <a:gdLst/>
            <a:ahLst/>
            <a:cxnLst/>
            <a:rect l="l" t="t" r="r" b="b"/>
            <a:pathLst>
              <a:path w="40598" h="52919">
                <a:moveTo>
                  <a:pt x="5882" y="52919"/>
                </a:moveTo>
                <a:lnTo>
                  <a:pt x="8655" y="51267"/>
                </a:lnTo>
                <a:lnTo>
                  <a:pt x="8655" y="17132"/>
                </a:lnTo>
                <a:lnTo>
                  <a:pt x="11019" y="14057"/>
                </a:lnTo>
                <a:lnTo>
                  <a:pt x="13288" y="11732"/>
                </a:lnTo>
                <a:lnTo>
                  <a:pt x="17611" y="8557"/>
                </a:lnTo>
                <a:lnTo>
                  <a:pt x="21953" y="7746"/>
                </a:lnTo>
                <a:lnTo>
                  <a:pt x="25088" y="8089"/>
                </a:lnTo>
                <a:lnTo>
                  <a:pt x="27641" y="9385"/>
                </a:lnTo>
                <a:lnTo>
                  <a:pt x="30286" y="12787"/>
                </a:lnTo>
                <a:lnTo>
                  <a:pt x="31320" y="15951"/>
                </a:lnTo>
                <a:lnTo>
                  <a:pt x="31954" y="19886"/>
                </a:lnTo>
                <a:lnTo>
                  <a:pt x="31954" y="51267"/>
                </a:lnTo>
                <a:lnTo>
                  <a:pt x="32162" y="52005"/>
                </a:lnTo>
                <a:lnTo>
                  <a:pt x="34715" y="52919"/>
                </a:lnTo>
                <a:lnTo>
                  <a:pt x="37829" y="52919"/>
                </a:lnTo>
                <a:lnTo>
                  <a:pt x="40598" y="51267"/>
                </a:lnTo>
                <a:lnTo>
                  <a:pt x="40598" y="18007"/>
                </a:lnTo>
                <a:lnTo>
                  <a:pt x="40317" y="15022"/>
                </a:lnTo>
                <a:lnTo>
                  <a:pt x="39150" y="10083"/>
                </a:lnTo>
                <a:lnTo>
                  <a:pt x="36871" y="6069"/>
                </a:lnTo>
                <a:lnTo>
                  <a:pt x="33808" y="2754"/>
                </a:lnTo>
                <a:lnTo>
                  <a:pt x="29517" y="543"/>
                </a:lnTo>
                <a:lnTo>
                  <a:pt x="26866" y="0"/>
                </a:lnTo>
                <a:lnTo>
                  <a:pt x="21035" y="0"/>
                </a:lnTo>
                <a:lnTo>
                  <a:pt x="18389" y="709"/>
                </a:lnTo>
                <a:lnTo>
                  <a:pt x="15750" y="2146"/>
                </a:lnTo>
                <a:lnTo>
                  <a:pt x="13105" y="3567"/>
                </a:lnTo>
                <a:lnTo>
                  <a:pt x="10454" y="5814"/>
                </a:lnTo>
                <a:lnTo>
                  <a:pt x="7809" y="8888"/>
                </a:lnTo>
                <a:lnTo>
                  <a:pt x="7809" y="2437"/>
                </a:lnTo>
                <a:lnTo>
                  <a:pt x="5847" y="835"/>
                </a:lnTo>
                <a:lnTo>
                  <a:pt x="3129" y="749"/>
                </a:lnTo>
                <a:lnTo>
                  <a:pt x="0" y="2437"/>
                </a:lnTo>
                <a:lnTo>
                  <a:pt x="0" y="51267"/>
                </a:lnTo>
                <a:lnTo>
                  <a:pt x="184" y="52005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7654381" y="4773319"/>
            <a:ext cx="26902" cy="53654"/>
          </a:xfrm>
          <a:custGeom>
            <a:avLst/>
            <a:gdLst/>
            <a:ahLst/>
            <a:cxnLst/>
            <a:rect l="l" t="t" r="r" b="b"/>
            <a:pathLst>
              <a:path w="26902" h="53654">
                <a:moveTo>
                  <a:pt x="22075" y="46061"/>
                </a:moveTo>
                <a:lnTo>
                  <a:pt x="17701" y="46659"/>
                </a:lnTo>
                <a:lnTo>
                  <a:pt x="14918" y="46659"/>
                </a:lnTo>
                <a:lnTo>
                  <a:pt x="11177" y="44409"/>
                </a:lnTo>
                <a:lnTo>
                  <a:pt x="8859" y="40892"/>
                </a:lnTo>
                <a:lnTo>
                  <a:pt x="11620" y="53327"/>
                </a:lnTo>
                <a:lnTo>
                  <a:pt x="16336" y="53654"/>
                </a:lnTo>
                <a:lnTo>
                  <a:pt x="19159" y="53654"/>
                </a:lnTo>
                <a:lnTo>
                  <a:pt x="21841" y="53035"/>
                </a:lnTo>
                <a:lnTo>
                  <a:pt x="26902" y="50493"/>
                </a:lnTo>
                <a:lnTo>
                  <a:pt x="25948" y="43675"/>
                </a:lnTo>
                <a:lnTo>
                  <a:pt x="22075" y="46061"/>
                </a:lnTo>
                <a:close/>
              </a:path>
              <a:path w="26902" h="53654">
                <a:moveTo>
                  <a:pt x="3296" y="12089"/>
                </a:moveTo>
                <a:lnTo>
                  <a:pt x="5943" y="11531"/>
                </a:lnTo>
                <a:lnTo>
                  <a:pt x="9140" y="9791"/>
                </a:lnTo>
                <a:lnTo>
                  <a:pt x="11901" y="8582"/>
                </a:lnTo>
                <a:lnTo>
                  <a:pt x="15285" y="7531"/>
                </a:lnTo>
                <a:lnTo>
                  <a:pt x="19328" y="7261"/>
                </a:lnTo>
                <a:lnTo>
                  <a:pt x="22993" y="7517"/>
                </a:lnTo>
                <a:lnTo>
                  <a:pt x="26816" y="9204"/>
                </a:lnTo>
                <a:lnTo>
                  <a:pt x="29159" y="12330"/>
                </a:lnTo>
                <a:lnTo>
                  <a:pt x="29919" y="15224"/>
                </a:lnTo>
                <a:lnTo>
                  <a:pt x="30114" y="18770"/>
                </a:lnTo>
                <a:lnTo>
                  <a:pt x="30114" y="22565"/>
                </a:lnTo>
                <a:lnTo>
                  <a:pt x="19954" y="22565"/>
                </a:lnTo>
                <a:lnTo>
                  <a:pt x="16642" y="22910"/>
                </a:lnTo>
                <a:lnTo>
                  <a:pt x="13726" y="23569"/>
                </a:lnTo>
                <a:lnTo>
                  <a:pt x="10784" y="24243"/>
                </a:lnTo>
                <a:lnTo>
                  <a:pt x="8312" y="25247"/>
                </a:lnTo>
                <a:lnTo>
                  <a:pt x="4262" y="27924"/>
                </a:lnTo>
                <a:lnTo>
                  <a:pt x="1630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70" y="49756"/>
                </a:lnTo>
                <a:lnTo>
                  <a:pt x="7599" y="51991"/>
                </a:lnTo>
                <a:lnTo>
                  <a:pt x="11620" y="53327"/>
                </a:lnTo>
                <a:lnTo>
                  <a:pt x="8859" y="40892"/>
                </a:lnTo>
                <a:lnTo>
                  <a:pt x="8859" y="38351"/>
                </a:lnTo>
                <a:lnTo>
                  <a:pt x="9658" y="34427"/>
                </a:lnTo>
                <a:lnTo>
                  <a:pt x="12207" y="31493"/>
                </a:lnTo>
                <a:lnTo>
                  <a:pt x="14806" y="30059"/>
                </a:lnTo>
                <a:lnTo>
                  <a:pt x="18301" y="29235"/>
                </a:lnTo>
                <a:lnTo>
                  <a:pt x="22722" y="29019"/>
                </a:lnTo>
                <a:lnTo>
                  <a:pt x="30114" y="29019"/>
                </a:lnTo>
                <a:lnTo>
                  <a:pt x="30114" y="39380"/>
                </a:lnTo>
                <a:lnTo>
                  <a:pt x="25948" y="43675"/>
                </a:lnTo>
                <a:lnTo>
                  <a:pt x="26902" y="50493"/>
                </a:lnTo>
                <a:lnTo>
                  <a:pt x="31269" y="46443"/>
                </a:lnTo>
                <a:lnTo>
                  <a:pt x="31269" y="51332"/>
                </a:lnTo>
                <a:lnTo>
                  <a:pt x="33354" y="52895"/>
                </a:lnTo>
                <a:lnTo>
                  <a:pt x="35928" y="52956"/>
                </a:lnTo>
                <a:lnTo>
                  <a:pt x="38695" y="51332"/>
                </a:lnTo>
                <a:lnTo>
                  <a:pt x="38695" y="15354"/>
                </a:lnTo>
                <a:lnTo>
                  <a:pt x="38375" y="12697"/>
                </a:lnTo>
                <a:lnTo>
                  <a:pt x="37043" y="8125"/>
                </a:lnTo>
                <a:lnTo>
                  <a:pt x="34502" y="4683"/>
                </a:lnTo>
                <a:lnTo>
                  <a:pt x="31121" y="1979"/>
                </a:lnTo>
                <a:lnTo>
                  <a:pt x="26376" y="392"/>
                </a:lnTo>
                <a:lnTo>
                  <a:pt x="23493" y="0"/>
                </a:lnTo>
                <a:lnTo>
                  <a:pt x="20112" y="0"/>
                </a:lnTo>
                <a:lnTo>
                  <a:pt x="16498" y="176"/>
                </a:lnTo>
                <a:lnTo>
                  <a:pt x="12941" y="849"/>
                </a:lnTo>
                <a:lnTo>
                  <a:pt x="9791" y="1803"/>
                </a:lnTo>
                <a:lnTo>
                  <a:pt x="5820" y="3542"/>
                </a:lnTo>
                <a:lnTo>
                  <a:pt x="2487" y="6692"/>
                </a:lnTo>
                <a:lnTo>
                  <a:pt x="2303" y="9385"/>
                </a:lnTo>
                <a:lnTo>
                  <a:pt x="3296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7714569" y="4773319"/>
            <a:ext cx="40586" cy="52919"/>
          </a:xfrm>
          <a:custGeom>
            <a:avLst/>
            <a:gdLst/>
            <a:ahLst/>
            <a:cxnLst/>
            <a:rect l="l" t="t" r="r" b="b"/>
            <a:pathLst>
              <a:path w="40586" h="52919">
                <a:moveTo>
                  <a:pt x="5886" y="52919"/>
                </a:moveTo>
                <a:lnTo>
                  <a:pt x="8658" y="51267"/>
                </a:lnTo>
                <a:lnTo>
                  <a:pt x="8658" y="17132"/>
                </a:lnTo>
                <a:lnTo>
                  <a:pt x="11023" y="14057"/>
                </a:lnTo>
                <a:lnTo>
                  <a:pt x="13288" y="11732"/>
                </a:lnTo>
                <a:lnTo>
                  <a:pt x="17618" y="8557"/>
                </a:lnTo>
                <a:lnTo>
                  <a:pt x="21941" y="7746"/>
                </a:lnTo>
                <a:lnTo>
                  <a:pt x="25096" y="8089"/>
                </a:lnTo>
                <a:lnTo>
                  <a:pt x="27641" y="9385"/>
                </a:lnTo>
                <a:lnTo>
                  <a:pt x="30290" y="12787"/>
                </a:lnTo>
                <a:lnTo>
                  <a:pt x="31320" y="15951"/>
                </a:lnTo>
                <a:lnTo>
                  <a:pt x="31946" y="19886"/>
                </a:lnTo>
                <a:lnTo>
                  <a:pt x="31946" y="51267"/>
                </a:lnTo>
                <a:lnTo>
                  <a:pt x="32166" y="52005"/>
                </a:lnTo>
                <a:lnTo>
                  <a:pt x="34715" y="52919"/>
                </a:lnTo>
                <a:lnTo>
                  <a:pt x="37829" y="52919"/>
                </a:lnTo>
                <a:lnTo>
                  <a:pt x="40586" y="51267"/>
                </a:lnTo>
                <a:lnTo>
                  <a:pt x="40586" y="18007"/>
                </a:lnTo>
                <a:lnTo>
                  <a:pt x="40305" y="15022"/>
                </a:lnTo>
                <a:lnTo>
                  <a:pt x="39154" y="10083"/>
                </a:lnTo>
                <a:lnTo>
                  <a:pt x="36875" y="6069"/>
                </a:lnTo>
                <a:lnTo>
                  <a:pt x="33807" y="2754"/>
                </a:lnTo>
                <a:lnTo>
                  <a:pt x="29517" y="543"/>
                </a:lnTo>
                <a:lnTo>
                  <a:pt x="26870" y="0"/>
                </a:lnTo>
                <a:lnTo>
                  <a:pt x="21035" y="0"/>
                </a:lnTo>
                <a:lnTo>
                  <a:pt x="18374" y="709"/>
                </a:lnTo>
                <a:lnTo>
                  <a:pt x="15742" y="2146"/>
                </a:lnTo>
                <a:lnTo>
                  <a:pt x="13103" y="3567"/>
                </a:lnTo>
                <a:lnTo>
                  <a:pt x="10458" y="5814"/>
                </a:lnTo>
                <a:lnTo>
                  <a:pt x="7809" y="8888"/>
                </a:lnTo>
                <a:lnTo>
                  <a:pt x="7809" y="2437"/>
                </a:lnTo>
                <a:lnTo>
                  <a:pt x="5850" y="835"/>
                </a:lnTo>
                <a:lnTo>
                  <a:pt x="3129" y="749"/>
                </a:lnTo>
                <a:lnTo>
                  <a:pt x="0" y="2437"/>
                </a:lnTo>
                <a:lnTo>
                  <a:pt x="0" y="51267"/>
                </a:lnTo>
                <a:lnTo>
                  <a:pt x="187" y="52005"/>
                </a:lnTo>
                <a:lnTo>
                  <a:pt x="2760" y="52919"/>
                </a:lnTo>
                <a:lnTo>
                  <a:pt x="588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7773173" y="4773369"/>
            <a:ext cx="37188" cy="53604"/>
          </a:xfrm>
          <a:custGeom>
            <a:avLst/>
            <a:gdLst/>
            <a:ahLst/>
            <a:cxnLst/>
            <a:rect l="l" t="t" r="r" b="b"/>
            <a:pathLst>
              <a:path w="37188" h="53604">
                <a:moveTo>
                  <a:pt x="9008" y="20624"/>
                </a:moveTo>
                <a:lnTo>
                  <a:pt x="10113" y="15821"/>
                </a:lnTo>
                <a:lnTo>
                  <a:pt x="12344" y="12509"/>
                </a:lnTo>
                <a:lnTo>
                  <a:pt x="14551" y="9194"/>
                </a:lnTo>
                <a:lnTo>
                  <a:pt x="17738" y="7541"/>
                </a:lnTo>
                <a:lnTo>
                  <a:pt x="23915" y="7541"/>
                </a:lnTo>
                <a:lnTo>
                  <a:pt x="27162" y="8445"/>
                </a:lnTo>
                <a:lnTo>
                  <a:pt x="30949" y="10414"/>
                </a:lnTo>
                <a:lnTo>
                  <a:pt x="33549" y="12395"/>
                </a:lnTo>
                <a:lnTo>
                  <a:pt x="36504" y="12444"/>
                </a:lnTo>
                <a:lnTo>
                  <a:pt x="36968" y="9499"/>
                </a:lnTo>
                <a:lnTo>
                  <a:pt x="36709" y="6703"/>
                </a:lnTo>
                <a:lnTo>
                  <a:pt x="34370" y="3822"/>
                </a:lnTo>
                <a:lnTo>
                  <a:pt x="31450" y="2044"/>
                </a:lnTo>
                <a:lnTo>
                  <a:pt x="27774" y="723"/>
                </a:lnTo>
                <a:lnTo>
                  <a:pt x="24955" y="139"/>
                </a:lnTo>
                <a:lnTo>
                  <a:pt x="22004" y="0"/>
                </a:lnTo>
                <a:lnTo>
                  <a:pt x="18886" y="0"/>
                </a:lnTo>
                <a:lnTo>
                  <a:pt x="15995" y="532"/>
                </a:lnTo>
                <a:lnTo>
                  <a:pt x="13335" y="1597"/>
                </a:lnTo>
                <a:lnTo>
                  <a:pt x="10664" y="2667"/>
                </a:lnTo>
                <a:lnTo>
                  <a:pt x="8335" y="4305"/>
                </a:lnTo>
                <a:lnTo>
                  <a:pt x="4389" y="8712"/>
                </a:lnTo>
                <a:lnTo>
                  <a:pt x="2829" y="11541"/>
                </a:lnTo>
                <a:lnTo>
                  <a:pt x="1706" y="14997"/>
                </a:lnTo>
                <a:lnTo>
                  <a:pt x="576" y="18453"/>
                </a:lnTo>
                <a:lnTo>
                  <a:pt x="0" y="22593"/>
                </a:lnTo>
                <a:lnTo>
                  <a:pt x="0" y="31633"/>
                </a:lnTo>
                <a:lnTo>
                  <a:pt x="464" y="35369"/>
                </a:lnTo>
                <a:lnTo>
                  <a:pt x="1386" y="38606"/>
                </a:lnTo>
                <a:lnTo>
                  <a:pt x="2305" y="41846"/>
                </a:lnTo>
                <a:lnTo>
                  <a:pt x="3665" y="44574"/>
                </a:lnTo>
                <a:lnTo>
                  <a:pt x="5415" y="46799"/>
                </a:lnTo>
                <a:lnTo>
                  <a:pt x="9363" y="50709"/>
                </a:lnTo>
                <a:lnTo>
                  <a:pt x="11984" y="51879"/>
                </a:lnTo>
                <a:lnTo>
                  <a:pt x="14608" y="53035"/>
                </a:lnTo>
                <a:lnTo>
                  <a:pt x="17614" y="53604"/>
                </a:lnTo>
                <a:lnTo>
                  <a:pt x="22641" y="53604"/>
                </a:lnTo>
                <a:lnTo>
                  <a:pt x="25765" y="53110"/>
                </a:lnTo>
                <a:lnTo>
                  <a:pt x="28732" y="52372"/>
                </a:lnTo>
                <a:lnTo>
                  <a:pt x="31342" y="51318"/>
                </a:lnTo>
                <a:lnTo>
                  <a:pt x="34617" y="49377"/>
                </a:lnTo>
                <a:lnTo>
                  <a:pt x="36944" y="46532"/>
                </a:lnTo>
                <a:lnTo>
                  <a:pt x="37188" y="43789"/>
                </a:lnTo>
                <a:lnTo>
                  <a:pt x="37152" y="42443"/>
                </a:lnTo>
                <a:lnTo>
                  <a:pt x="35349" y="39660"/>
                </a:lnTo>
                <a:lnTo>
                  <a:pt x="32331" y="41946"/>
                </a:lnTo>
                <a:lnTo>
                  <a:pt x="28829" y="44218"/>
                </a:lnTo>
                <a:lnTo>
                  <a:pt x="25841" y="45529"/>
                </a:lnTo>
                <a:lnTo>
                  <a:pt x="22111" y="45845"/>
                </a:lnTo>
                <a:lnTo>
                  <a:pt x="18140" y="45464"/>
                </a:lnTo>
                <a:lnTo>
                  <a:pt x="14904" y="43901"/>
                </a:lnTo>
                <a:lnTo>
                  <a:pt x="12416" y="41122"/>
                </a:lnTo>
                <a:lnTo>
                  <a:pt x="10444" y="37551"/>
                </a:lnTo>
                <a:lnTo>
                  <a:pt x="9302" y="32816"/>
                </a:lnTo>
                <a:lnTo>
                  <a:pt x="9008" y="30059"/>
                </a:lnTo>
                <a:lnTo>
                  <a:pt x="9008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7826294" y="4753951"/>
            <a:ext cx="10689" cy="72287"/>
          </a:xfrm>
          <a:custGeom>
            <a:avLst/>
            <a:gdLst/>
            <a:ahLst/>
            <a:cxnLst/>
            <a:rect l="l" t="t" r="r" b="b"/>
            <a:pathLst>
              <a:path w="10689" h="72287">
                <a:moveTo>
                  <a:pt x="0" y="5410"/>
                </a:moveTo>
                <a:lnTo>
                  <a:pt x="368" y="8887"/>
                </a:lnTo>
                <a:lnTo>
                  <a:pt x="3272" y="10731"/>
                </a:lnTo>
                <a:lnTo>
                  <a:pt x="7355" y="10731"/>
                </a:lnTo>
                <a:lnTo>
                  <a:pt x="10299" y="8837"/>
                </a:lnTo>
                <a:lnTo>
                  <a:pt x="10689" y="5306"/>
                </a:lnTo>
                <a:lnTo>
                  <a:pt x="10311" y="1838"/>
                </a:lnTo>
                <a:lnTo>
                  <a:pt x="7416" y="0"/>
                </a:lnTo>
                <a:lnTo>
                  <a:pt x="3333" y="0"/>
                </a:lnTo>
                <a:lnTo>
                  <a:pt x="382" y="1889"/>
                </a:lnTo>
                <a:lnTo>
                  <a:pt x="0" y="5410"/>
                </a:lnTo>
                <a:close/>
              </a:path>
              <a:path w="10689" h="72287">
                <a:moveTo>
                  <a:pt x="1235" y="71372"/>
                </a:moveTo>
                <a:lnTo>
                  <a:pt x="3812" y="72287"/>
                </a:lnTo>
                <a:lnTo>
                  <a:pt x="6924" y="72287"/>
                </a:lnTo>
                <a:lnTo>
                  <a:pt x="9685" y="70634"/>
                </a:lnTo>
                <a:lnTo>
                  <a:pt x="9685" y="21804"/>
                </a:lnTo>
                <a:lnTo>
                  <a:pt x="9475" y="21106"/>
                </a:lnTo>
                <a:lnTo>
                  <a:pt x="6924" y="20152"/>
                </a:lnTo>
                <a:lnTo>
                  <a:pt x="3812" y="20152"/>
                </a:lnTo>
                <a:lnTo>
                  <a:pt x="1055" y="21804"/>
                </a:lnTo>
                <a:lnTo>
                  <a:pt x="1055" y="70634"/>
                </a:lnTo>
                <a:lnTo>
                  <a:pt x="1235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7857363" y="4773319"/>
            <a:ext cx="40598" cy="52919"/>
          </a:xfrm>
          <a:custGeom>
            <a:avLst/>
            <a:gdLst/>
            <a:ahLst/>
            <a:cxnLst/>
            <a:rect l="l" t="t" r="r" b="b"/>
            <a:pathLst>
              <a:path w="40598" h="52919">
                <a:moveTo>
                  <a:pt x="5897" y="52919"/>
                </a:moveTo>
                <a:lnTo>
                  <a:pt x="8655" y="51267"/>
                </a:lnTo>
                <a:lnTo>
                  <a:pt x="8655" y="17132"/>
                </a:lnTo>
                <a:lnTo>
                  <a:pt x="11035" y="14057"/>
                </a:lnTo>
                <a:lnTo>
                  <a:pt x="13288" y="11732"/>
                </a:lnTo>
                <a:lnTo>
                  <a:pt x="17630" y="8557"/>
                </a:lnTo>
                <a:lnTo>
                  <a:pt x="21953" y="7746"/>
                </a:lnTo>
                <a:lnTo>
                  <a:pt x="25106" y="8089"/>
                </a:lnTo>
                <a:lnTo>
                  <a:pt x="27651" y="9385"/>
                </a:lnTo>
                <a:lnTo>
                  <a:pt x="30298" y="12787"/>
                </a:lnTo>
                <a:lnTo>
                  <a:pt x="31330" y="15951"/>
                </a:lnTo>
                <a:lnTo>
                  <a:pt x="31958" y="19886"/>
                </a:lnTo>
                <a:lnTo>
                  <a:pt x="32029" y="51800"/>
                </a:lnTo>
                <a:lnTo>
                  <a:pt x="34711" y="52919"/>
                </a:lnTo>
                <a:lnTo>
                  <a:pt x="37839" y="52919"/>
                </a:lnTo>
                <a:lnTo>
                  <a:pt x="40598" y="51267"/>
                </a:lnTo>
                <a:lnTo>
                  <a:pt x="40598" y="18007"/>
                </a:lnTo>
                <a:lnTo>
                  <a:pt x="40317" y="15022"/>
                </a:lnTo>
                <a:lnTo>
                  <a:pt x="39165" y="10083"/>
                </a:lnTo>
                <a:lnTo>
                  <a:pt x="36871" y="6069"/>
                </a:lnTo>
                <a:lnTo>
                  <a:pt x="33804" y="2754"/>
                </a:lnTo>
                <a:lnTo>
                  <a:pt x="29527" y="543"/>
                </a:lnTo>
                <a:lnTo>
                  <a:pt x="26882" y="0"/>
                </a:lnTo>
                <a:lnTo>
                  <a:pt x="21046" y="0"/>
                </a:lnTo>
                <a:lnTo>
                  <a:pt x="18385" y="709"/>
                </a:lnTo>
                <a:lnTo>
                  <a:pt x="15750" y="2146"/>
                </a:lnTo>
                <a:lnTo>
                  <a:pt x="13115" y="3567"/>
                </a:lnTo>
                <a:lnTo>
                  <a:pt x="10466" y="5814"/>
                </a:lnTo>
                <a:lnTo>
                  <a:pt x="7809" y="8888"/>
                </a:lnTo>
                <a:lnTo>
                  <a:pt x="7809" y="2437"/>
                </a:lnTo>
                <a:lnTo>
                  <a:pt x="5847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95" y="52005"/>
                </a:lnTo>
                <a:lnTo>
                  <a:pt x="2772" y="52919"/>
                </a:lnTo>
                <a:lnTo>
                  <a:pt x="5897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7914038" y="4773430"/>
            <a:ext cx="44626" cy="54648"/>
          </a:xfrm>
          <a:custGeom>
            <a:avLst/>
            <a:gdLst/>
            <a:ahLst/>
            <a:cxnLst/>
            <a:rect l="l" t="t" r="r" b="b"/>
            <a:pathLst>
              <a:path w="44626" h="54648">
                <a:moveTo>
                  <a:pt x="9475" y="36230"/>
                </a:moveTo>
                <a:lnTo>
                  <a:pt x="9165" y="54648"/>
                </a:lnTo>
                <a:lnTo>
                  <a:pt x="11290" y="51559"/>
                </a:lnTo>
                <a:lnTo>
                  <a:pt x="10036" y="39635"/>
                </a:lnTo>
                <a:lnTo>
                  <a:pt x="9475" y="36230"/>
                </a:lnTo>
                <a:close/>
              </a:path>
              <a:path w="44626" h="54648">
                <a:moveTo>
                  <a:pt x="417" y="55727"/>
                </a:moveTo>
                <a:lnTo>
                  <a:pt x="0" y="59194"/>
                </a:lnTo>
                <a:lnTo>
                  <a:pt x="378" y="62812"/>
                </a:lnTo>
                <a:lnTo>
                  <a:pt x="1911" y="66038"/>
                </a:lnTo>
                <a:lnTo>
                  <a:pt x="4864" y="68579"/>
                </a:lnTo>
                <a:lnTo>
                  <a:pt x="8776" y="70650"/>
                </a:lnTo>
                <a:lnTo>
                  <a:pt x="11447" y="71323"/>
                </a:lnTo>
                <a:lnTo>
                  <a:pt x="14104" y="71982"/>
                </a:lnTo>
                <a:lnTo>
                  <a:pt x="17355" y="72313"/>
                </a:lnTo>
                <a:lnTo>
                  <a:pt x="25102" y="72313"/>
                </a:lnTo>
                <a:lnTo>
                  <a:pt x="28522" y="71880"/>
                </a:lnTo>
                <a:lnTo>
                  <a:pt x="31413" y="70991"/>
                </a:lnTo>
                <a:lnTo>
                  <a:pt x="34319" y="70102"/>
                </a:lnTo>
                <a:lnTo>
                  <a:pt x="38559" y="67359"/>
                </a:lnTo>
                <a:lnTo>
                  <a:pt x="41818" y="64043"/>
                </a:lnTo>
                <a:lnTo>
                  <a:pt x="43635" y="59993"/>
                </a:lnTo>
                <a:lnTo>
                  <a:pt x="44104" y="55613"/>
                </a:lnTo>
                <a:lnTo>
                  <a:pt x="43686" y="51598"/>
                </a:lnTo>
                <a:lnTo>
                  <a:pt x="42091" y="48373"/>
                </a:lnTo>
                <a:lnTo>
                  <a:pt x="39528" y="45921"/>
                </a:lnTo>
                <a:lnTo>
                  <a:pt x="36418" y="43977"/>
                </a:lnTo>
                <a:lnTo>
                  <a:pt x="32494" y="42771"/>
                </a:lnTo>
                <a:lnTo>
                  <a:pt x="28018" y="42364"/>
                </a:lnTo>
                <a:lnTo>
                  <a:pt x="15711" y="41832"/>
                </a:lnTo>
                <a:lnTo>
                  <a:pt x="13823" y="41756"/>
                </a:lnTo>
                <a:lnTo>
                  <a:pt x="10036" y="39635"/>
                </a:lnTo>
                <a:lnTo>
                  <a:pt x="11290" y="51559"/>
                </a:lnTo>
                <a:lnTo>
                  <a:pt x="14033" y="48981"/>
                </a:lnTo>
                <a:lnTo>
                  <a:pt x="26244" y="49428"/>
                </a:lnTo>
                <a:lnTo>
                  <a:pt x="29060" y="49489"/>
                </a:lnTo>
                <a:lnTo>
                  <a:pt x="31316" y="50101"/>
                </a:lnTo>
                <a:lnTo>
                  <a:pt x="34629" y="52387"/>
                </a:lnTo>
                <a:lnTo>
                  <a:pt x="35445" y="56094"/>
                </a:lnTo>
                <a:lnTo>
                  <a:pt x="35445" y="57326"/>
                </a:lnTo>
                <a:lnTo>
                  <a:pt x="34268" y="60742"/>
                </a:lnTo>
                <a:lnTo>
                  <a:pt x="31342" y="63472"/>
                </a:lnTo>
                <a:lnTo>
                  <a:pt x="28155" y="64706"/>
                </a:lnTo>
                <a:lnTo>
                  <a:pt x="24196" y="65479"/>
                </a:lnTo>
                <a:lnTo>
                  <a:pt x="17453" y="65479"/>
                </a:lnTo>
                <a:lnTo>
                  <a:pt x="14241" y="64871"/>
                </a:lnTo>
                <a:lnTo>
                  <a:pt x="11948" y="63676"/>
                </a:lnTo>
                <a:lnTo>
                  <a:pt x="8482" y="60666"/>
                </a:lnTo>
                <a:lnTo>
                  <a:pt x="8482" y="57556"/>
                </a:lnTo>
                <a:lnTo>
                  <a:pt x="9165" y="54648"/>
                </a:lnTo>
                <a:lnTo>
                  <a:pt x="9475" y="36230"/>
                </a:lnTo>
                <a:lnTo>
                  <a:pt x="10994" y="32879"/>
                </a:lnTo>
                <a:lnTo>
                  <a:pt x="13910" y="33677"/>
                </a:lnTo>
                <a:lnTo>
                  <a:pt x="15454" y="27176"/>
                </a:lnTo>
                <a:lnTo>
                  <a:pt x="11937" y="23493"/>
                </a:lnTo>
                <a:lnTo>
                  <a:pt x="11041" y="20952"/>
                </a:lnTo>
                <a:lnTo>
                  <a:pt x="11041" y="17726"/>
                </a:lnTo>
                <a:lnTo>
                  <a:pt x="11250" y="14907"/>
                </a:lnTo>
                <a:lnTo>
                  <a:pt x="9558" y="3200"/>
                </a:lnTo>
                <a:lnTo>
                  <a:pt x="6347" y="6235"/>
                </a:lnTo>
                <a:lnTo>
                  <a:pt x="4191" y="10299"/>
                </a:lnTo>
                <a:lnTo>
                  <a:pt x="2819" y="15008"/>
                </a:lnTo>
                <a:lnTo>
                  <a:pt x="2819" y="17791"/>
                </a:lnTo>
                <a:lnTo>
                  <a:pt x="3147" y="22212"/>
                </a:lnTo>
                <a:lnTo>
                  <a:pt x="4399" y="25577"/>
                </a:lnTo>
                <a:lnTo>
                  <a:pt x="6336" y="28422"/>
                </a:lnTo>
                <a:lnTo>
                  <a:pt x="3957" y="31356"/>
                </a:lnTo>
                <a:lnTo>
                  <a:pt x="2217" y="34823"/>
                </a:lnTo>
                <a:lnTo>
                  <a:pt x="1775" y="38999"/>
                </a:lnTo>
                <a:lnTo>
                  <a:pt x="2193" y="42073"/>
                </a:lnTo>
                <a:lnTo>
                  <a:pt x="3823" y="44831"/>
                </a:lnTo>
                <a:lnTo>
                  <a:pt x="6814" y="46875"/>
                </a:lnTo>
                <a:lnTo>
                  <a:pt x="3845" y="49618"/>
                </a:lnTo>
                <a:lnTo>
                  <a:pt x="1703" y="52527"/>
                </a:lnTo>
                <a:lnTo>
                  <a:pt x="417" y="55727"/>
                </a:lnTo>
                <a:close/>
              </a:path>
              <a:path w="44626" h="54648">
                <a:moveTo>
                  <a:pt x="14302" y="9079"/>
                </a:moveTo>
                <a:lnTo>
                  <a:pt x="17809" y="7109"/>
                </a:lnTo>
                <a:lnTo>
                  <a:pt x="20948" y="6832"/>
                </a:lnTo>
                <a:lnTo>
                  <a:pt x="24196" y="6832"/>
                </a:lnTo>
                <a:lnTo>
                  <a:pt x="26709" y="7758"/>
                </a:lnTo>
                <a:lnTo>
                  <a:pt x="30225" y="11480"/>
                </a:lnTo>
                <a:lnTo>
                  <a:pt x="31107" y="14083"/>
                </a:lnTo>
                <a:lnTo>
                  <a:pt x="31107" y="17409"/>
                </a:lnTo>
                <a:lnTo>
                  <a:pt x="30899" y="20177"/>
                </a:lnTo>
                <a:lnTo>
                  <a:pt x="30104" y="22781"/>
                </a:lnTo>
                <a:lnTo>
                  <a:pt x="27849" y="25919"/>
                </a:lnTo>
                <a:lnTo>
                  <a:pt x="24292" y="27810"/>
                </a:lnTo>
                <a:lnTo>
                  <a:pt x="21107" y="28105"/>
                </a:lnTo>
                <a:lnTo>
                  <a:pt x="17932" y="28105"/>
                </a:lnTo>
                <a:lnTo>
                  <a:pt x="15454" y="27176"/>
                </a:lnTo>
                <a:lnTo>
                  <a:pt x="13910" y="33677"/>
                </a:lnTo>
                <a:lnTo>
                  <a:pt x="17355" y="34721"/>
                </a:lnTo>
                <a:lnTo>
                  <a:pt x="21107" y="34988"/>
                </a:lnTo>
                <a:lnTo>
                  <a:pt x="23829" y="34988"/>
                </a:lnTo>
                <a:lnTo>
                  <a:pt x="28534" y="33793"/>
                </a:lnTo>
                <a:lnTo>
                  <a:pt x="32702" y="31849"/>
                </a:lnTo>
                <a:lnTo>
                  <a:pt x="35949" y="28839"/>
                </a:lnTo>
                <a:lnTo>
                  <a:pt x="38070" y="24839"/>
                </a:lnTo>
                <a:lnTo>
                  <a:pt x="39380" y="20177"/>
                </a:lnTo>
                <a:lnTo>
                  <a:pt x="39380" y="17359"/>
                </a:lnTo>
                <a:lnTo>
                  <a:pt x="39136" y="14018"/>
                </a:lnTo>
                <a:lnTo>
                  <a:pt x="38157" y="10868"/>
                </a:lnTo>
                <a:lnTo>
                  <a:pt x="36071" y="8139"/>
                </a:lnTo>
                <a:lnTo>
                  <a:pt x="42837" y="8139"/>
                </a:lnTo>
                <a:lnTo>
                  <a:pt x="44126" y="7289"/>
                </a:lnTo>
                <a:lnTo>
                  <a:pt x="44626" y="4546"/>
                </a:lnTo>
                <a:lnTo>
                  <a:pt x="42837" y="914"/>
                </a:lnTo>
                <a:lnTo>
                  <a:pt x="28595" y="914"/>
                </a:lnTo>
                <a:lnTo>
                  <a:pt x="27504" y="633"/>
                </a:lnTo>
                <a:lnTo>
                  <a:pt x="23864" y="76"/>
                </a:lnTo>
                <a:lnTo>
                  <a:pt x="18446" y="0"/>
                </a:lnTo>
                <a:lnTo>
                  <a:pt x="13752" y="1216"/>
                </a:lnTo>
                <a:lnTo>
                  <a:pt x="9558" y="3200"/>
                </a:lnTo>
                <a:lnTo>
                  <a:pt x="11250" y="14907"/>
                </a:lnTo>
                <a:lnTo>
                  <a:pt x="12049" y="12265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8002393" y="4773319"/>
            <a:ext cx="47127" cy="53654"/>
          </a:xfrm>
          <a:custGeom>
            <a:avLst/>
            <a:gdLst/>
            <a:ahLst/>
            <a:cxnLst/>
            <a:rect l="l" t="t" r="r" b="b"/>
            <a:pathLst>
              <a:path w="47127" h="53654">
                <a:moveTo>
                  <a:pt x="8945" y="23911"/>
                </a:moveTo>
                <a:lnTo>
                  <a:pt x="9241" y="21348"/>
                </a:lnTo>
                <a:lnTo>
                  <a:pt x="9828" y="18986"/>
                </a:lnTo>
                <a:lnTo>
                  <a:pt x="11296" y="14591"/>
                </a:lnTo>
                <a:lnTo>
                  <a:pt x="13686" y="11163"/>
                </a:lnTo>
                <a:lnTo>
                  <a:pt x="17059" y="8888"/>
                </a:lnTo>
                <a:lnTo>
                  <a:pt x="21117" y="7491"/>
                </a:lnTo>
                <a:lnTo>
                  <a:pt x="26474" y="7491"/>
                </a:lnTo>
                <a:lnTo>
                  <a:pt x="30679" y="9028"/>
                </a:lnTo>
                <a:lnTo>
                  <a:pt x="34013" y="11455"/>
                </a:lnTo>
                <a:lnTo>
                  <a:pt x="36208" y="15008"/>
                </a:lnTo>
                <a:lnTo>
                  <a:pt x="37457" y="19418"/>
                </a:lnTo>
                <a:lnTo>
                  <a:pt x="38181" y="24267"/>
                </a:lnTo>
                <a:lnTo>
                  <a:pt x="38181" y="29729"/>
                </a:lnTo>
                <a:lnTo>
                  <a:pt x="37900" y="32321"/>
                </a:lnTo>
                <a:lnTo>
                  <a:pt x="36770" y="37019"/>
                </a:lnTo>
                <a:lnTo>
                  <a:pt x="36562" y="50266"/>
                </a:lnTo>
                <a:lnTo>
                  <a:pt x="39074" y="48373"/>
                </a:lnTo>
                <a:lnTo>
                  <a:pt x="43084" y="43535"/>
                </a:lnTo>
                <a:lnTo>
                  <a:pt x="44589" y="40639"/>
                </a:lnTo>
                <a:lnTo>
                  <a:pt x="45608" y="37299"/>
                </a:lnTo>
                <a:lnTo>
                  <a:pt x="46612" y="33958"/>
                </a:lnTo>
                <a:lnTo>
                  <a:pt x="47127" y="30300"/>
                </a:lnTo>
                <a:lnTo>
                  <a:pt x="47127" y="22222"/>
                </a:lnTo>
                <a:lnTo>
                  <a:pt x="46648" y="18554"/>
                </a:lnTo>
                <a:lnTo>
                  <a:pt x="45684" y="15303"/>
                </a:lnTo>
                <a:lnTo>
                  <a:pt x="44726" y="12038"/>
                </a:lnTo>
                <a:lnTo>
                  <a:pt x="43293" y="9269"/>
                </a:lnTo>
                <a:lnTo>
                  <a:pt x="41367" y="6995"/>
                </a:lnTo>
                <a:lnTo>
                  <a:pt x="37040" y="2970"/>
                </a:lnTo>
                <a:lnTo>
                  <a:pt x="34170" y="1777"/>
                </a:lnTo>
                <a:lnTo>
                  <a:pt x="31291" y="594"/>
                </a:lnTo>
                <a:lnTo>
                  <a:pt x="27906" y="0"/>
                </a:lnTo>
                <a:lnTo>
                  <a:pt x="20026" y="0"/>
                </a:lnTo>
                <a:lnTo>
                  <a:pt x="16510" y="673"/>
                </a:lnTo>
                <a:lnTo>
                  <a:pt x="13503" y="2005"/>
                </a:lnTo>
                <a:lnTo>
                  <a:pt x="10501" y="3351"/>
                </a:lnTo>
                <a:lnTo>
                  <a:pt x="7999" y="5219"/>
                </a:lnTo>
                <a:lnTo>
                  <a:pt x="3981" y="10069"/>
                </a:lnTo>
                <a:lnTo>
                  <a:pt x="2487" y="12952"/>
                </a:lnTo>
                <a:lnTo>
                  <a:pt x="1493" y="16304"/>
                </a:lnTo>
                <a:lnTo>
                  <a:pt x="500" y="19645"/>
                </a:lnTo>
                <a:lnTo>
                  <a:pt x="0" y="23317"/>
                </a:lnTo>
                <a:lnTo>
                  <a:pt x="0" y="31407"/>
                </a:lnTo>
                <a:lnTo>
                  <a:pt x="474" y="35100"/>
                </a:lnTo>
                <a:lnTo>
                  <a:pt x="1407" y="38354"/>
                </a:lnTo>
                <a:lnTo>
                  <a:pt x="2350" y="41605"/>
                </a:lnTo>
                <a:lnTo>
                  <a:pt x="3787" y="44383"/>
                </a:lnTo>
                <a:lnTo>
                  <a:pt x="5709" y="46659"/>
                </a:lnTo>
                <a:lnTo>
                  <a:pt x="10022" y="50670"/>
                </a:lnTo>
                <a:lnTo>
                  <a:pt x="8945" y="29362"/>
                </a:lnTo>
                <a:lnTo>
                  <a:pt x="8945" y="23911"/>
                </a:lnTo>
                <a:close/>
              </a:path>
              <a:path w="47127" h="53654">
                <a:moveTo>
                  <a:pt x="9669" y="34225"/>
                </a:moveTo>
                <a:lnTo>
                  <a:pt x="8945" y="29362"/>
                </a:lnTo>
                <a:lnTo>
                  <a:pt x="10022" y="50670"/>
                </a:lnTo>
                <a:lnTo>
                  <a:pt x="12901" y="51865"/>
                </a:lnTo>
                <a:lnTo>
                  <a:pt x="15782" y="53070"/>
                </a:lnTo>
                <a:lnTo>
                  <a:pt x="19159" y="53654"/>
                </a:lnTo>
                <a:lnTo>
                  <a:pt x="27025" y="53654"/>
                </a:lnTo>
                <a:lnTo>
                  <a:pt x="30520" y="52984"/>
                </a:lnTo>
                <a:lnTo>
                  <a:pt x="33534" y="51624"/>
                </a:lnTo>
                <a:lnTo>
                  <a:pt x="36562" y="50266"/>
                </a:lnTo>
                <a:lnTo>
                  <a:pt x="36770" y="37019"/>
                </a:lnTo>
                <a:lnTo>
                  <a:pt x="34686" y="40741"/>
                </a:lnTo>
                <a:lnTo>
                  <a:pt x="31953" y="43761"/>
                </a:lnTo>
                <a:lnTo>
                  <a:pt x="28227" y="45655"/>
                </a:lnTo>
                <a:lnTo>
                  <a:pt x="23482" y="46126"/>
                </a:lnTo>
                <a:lnTo>
                  <a:pt x="20699" y="46126"/>
                </a:lnTo>
                <a:lnTo>
                  <a:pt x="16510" y="44575"/>
                </a:lnTo>
                <a:lnTo>
                  <a:pt x="13150" y="42148"/>
                </a:lnTo>
                <a:lnTo>
                  <a:pt x="10929" y="38646"/>
                </a:lnTo>
                <a:lnTo>
                  <a:pt x="9669" y="342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8061976" y="4774100"/>
            <a:ext cx="44874" cy="52171"/>
          </a:xfrm>
          <a:custGeom>
            <a:avLst/>
            <a:gdLst/>
            <a:ahLst/>
            <a:cxnLst/>
            <a:rect l="l" t="t" r="r" b="b"/>
            <a:pathLst>
              <a:path w="44874" h="52171">
                <a:moveTo>
                  <a:pt x="515" y="3834"/>
                </a:moveTo>
                <a:lnTo>
                  <a:pt x="16535" y="50213"/>
                </a:lnTo>
                <a:lnTo>
                  <a:pt x="17110" y="51141"/>
                </a:lnTo>
                <a:lnTo>
                  <a:pt x="19843" y="52067"/>
                </a:lnTo>
                <a:lnTo>
                  <a:pt x="22457" y="52171"/>
                </a:lnTo>
                <a:lnTo>
                  <a:pt x="25765" y="52042"/>
                </a:lnTo>
                <a:lnTo>
                  <a:pt x="28379" y="50213"/>
                </a:lnTo>
                <a:lnTo>
                  <a:pt x="44456" y="3834"/>
                </a:lnTo>
                <a:lnTo>
                  <a:pt x="44874" y="1548"/>
                </a:lnTo>
                <a:lnTo>
                  <a:pt x="44874" y="1267"/>
                </a:lnTo>
                <a:lnTo>
                  <a:pt x="42299" y="0"/>
                </a:lnTo>
                <a:lnTo>
                  <a:pt x="39138" y="0"/>
                </a:lnTo>
                <a:lnTo>
                  <a:pt x="36071" y="1714"/>
                </a:lnTo>
                <a:lnTo>
                  <a:pt x="22932" y="41972"/>
                </a:lnTo>
                <a:lnTo>
                  <a:pt x="22569" y="41972"/>
                </a:lnTo>
                <a:lnTo>
                  <a:pt x="9267" y="1714"/>
                </a:lnTo>
                <a:lnTo>
                  <a:pt x="8665" y="684"/>
                </a:lnTo>
                <a:lnTo>
                  <a:pt x="6055" y="0"/>
                </a:lnTo>
                <a:lnTo>
                  <a:pt x="2758" y="0"/>
                </a:lnTo>
                <a:lnTo>
                  <a:pt x="0" y="1267"/>
                </a:lnTo>
                <a:lnTo>
                  <a:pt x="515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8118990" y="4773319"/>
            <a:ext cx="43365" cy="53658"/>
          </a:xfrm>
          <a:custGeom>
            <a:avLst/>
            <a:gdLst/>
            <a:ahLst/>
            <a:cxnLst/>
            <a:rect l="l" t="t" r="r" b="b"/>
            <a:pathLst>
              <a:path w="43365" h="53658">
                <a:moveTo>
                  <a:pt x="42972" y="16941"/>
                </a:moveTo>
                <a:lnTo>
                  <a:pt x="42176" y="14133"/>
                </a:lnTo>
                <a:lnTo>
                  <a:pt x="41407" y="11329"/>
                </a:lnTo>
                <a:lnTo>
                  <a:pt x="38501" y="6807"/>
                </a:lnTo>
                <a:lnTo>
                  <a:pt x="34678" y="3074"/>
                </a:lnTo>
                <a:lnTo>
                  <a:pt x="32078" y="1840"/>
                </a:lnTo>
                <a:lnTo>
                  <a:pt x="29479" y="608"/>
                </a:lnTo>
                <a:lnTo>
                  <a:pt x="26315" y="0"/>
                </a:lnTo>
                <a:lnTo>
                  <a:pt x="26355" y="6998"/>
                </a:lnTo>
                <a:lnTo>
                  <a:pt x="29516" y="8331"/>
                </a:lnTo>
                <a:lnTo>
                  <a:pt x="31635" y="11012"/>
                </a:lnTo>
                <a:lnTo>
                  <a:pt x="33770" y="13690"/>
                </a:lnTo>
                <a:lnTo>
                  <a:pt x="34775" y="17373"/>
                </a:lnTo>
                <a:lnTo>
                  <a:pt x="34678" y="22071"/>
                </a:lnTo>
                <a:lnTo>
                  <a:pt x="8948" y="22071"/>
                </a:lnTo>
                <a:lnTo>
                  <a:pt x="9020" y="20091"/>
                </a:lnTo>
                <a:lnTo>
                  <a:pt x="10453" y="3110"/>
                </a:lnTo>
                <a:lnTo>
                  <a:pt x="8077" y="4903"/>
                </a:lnTo>
                <a:lnTo>
                  <a:pt x="4132" y="9575"/>
                </a:lnTo>
                <a:lnTo>
                  <a:pt x="2623" y="12409"/>
                </a:lnTo>
                <a:lnTo>
                  <a:pt x="1572" y="15760"/>
                </a:lnTo>
                <a:lnTo>
                  <a:pt x="52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14" y="35355"/>
                </a:lnTo>
                <a:lnTo>
                  <a:pt x="1518" y="38685"/>
                </a:lnTo>
                <a:lnTo>
                  <a:pt x="2537" y="42011"/>
                </a:lnTo>
                <a:lnTo>
                  <a:pt x="4034" y="44780"/>
                </a:lnTo>
                <a:lnTo>
                  <a:pt x="6018" y="46991"/>
                </a:lnTo>
                <a:lnTo>
                  <a:pt x="10468" y="50864"/>
                </a:lnTo>
                <a:lnTo>
                  <a:pt x="13384" y="51969"/>
                </a:lnTo>
                <a:lnTo>
                  <a:pt x="16304" y="53086"/>
                </a:lnTo>
                <a:lnTo>
                  <a:pt x="19687" y="53658"/>
                </a:lnTo>
                <a:lnTo>
                  <a:pt x="23572" y="53658"/>
                </a:lnTo>
                <a:lnTo>
                  <a:pt x="27899" y="53492"/>
                </a:lnTo>
                <a:lnTo>
                  <a:pt x="31859" y="52793"/>
                </a:lnTo>
                <a:lnTo>
                  <a:pt x="35077" y="51969"/>
                </a:lnTo>
                <a:lnTo>
                  <a:pt x="37814" y="51090"/>
                </a:lnTo>
                <a:lnTo>
                  <a:pt x="41054" y="48820"/>
                </a:lnTo>
                <a:lnTo>
                  <a:pt x="41381" y="46163"/>
                </a:lnTo>
                <a:lnTo>
                  <a:pt x="40805" y="43016"/>
                </a:lnTo>
                <a:lnTo>
                  <a:pt x="38083" y="43268"/>
                </a:lnTo>
                <a:lnTo>
                  <a:pt x="34933" y="44550"/>
                </a:lnTo>
                <a:lnTo>
                  <a:pt x="32125" y="45439"/>
                </a:lnTo>
                <a:lnTo>
                  <a:pt x="28619" y="46188"/>
                </a:lnTo>
                <a:lnTo>
                  <a:pt x="24382" y="46379"/>
                </a:lnTo>
                <a:lnTo>
                  <a:pt x="21534" y="46379"/>
                </a:lnTo>
                <a:lnTo>
                  <a:pt x="17160" y="45137"/>
                </a:lnTo>
                <a:lnTo>
                  <a:pt x="13606" y="43117"/>
                </a:lnTo>
                <a:lnTo>
                  <a:pt x="11145" y="40003"/>
                </a:lnTo>
                <a:lnTo>
                  <a:pt x="9748" y="35967"/>
                </a:lnTo>
                <a:lnTo>
                  <a:pt x="8948" y="31356"/>
                </a:lnTo>
                <a:lnTo>
                  <a:pt x="8948" y="28652"/>
                </a:lnTo>
                <a:lnTo>
                  <a:pt x="39994" y="28652"/>
                </a:lnTo>
                <a:lnTo>
                  <a:pt x="42339" y="27749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8">
                <a:moveTo>
                  <a:pt x="9020" y="20091"/>
                </a:moveTo>
                <a:lnTo>
                  <a:pt x="9952" y="16358"/>
                </a:lnTo>
                <a:lnTo>
                  <a:pt x="11400" y="12927"/>
                </a:lnTo>
                <a:lnTo>
                  <a:pt x="14932" y="9079"/>
                </a:lnTo>
                <a:lnTo>
                  <a:pt x="18154" y="7416"/>
                </a:lnTo>
                <a:lnTo>
                  <a:pt x="22175" y="6998"/>
                </a:lnTo>
                <a:lnTo>
                  <a:pt x="26355" y="6998"/>
                </a:lnTo>
                <a:lnTo>
                  <a:pt x="26315" y="0"/>
                </a:lnTo>
                <a:lnTo>
                  <a:pt x="19157" y="0"/>
                </a:lnTo>
                <a:lnTo>
                  <a:pt x="16033" y="623"/>
                </a:lnTo>
                <a:lnTo>
                  <a:pt x="13251" y="1868"/>
                </a:lnTo>
                <a:lnTo>
                  <a:pt x="10453" y="3110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8181582" y="4773319"/>
            <a:ext cx="27541" cy="52923"/>
          </a:xfrm>
          <a:custGeom>
            <a:avLst/>
            <a:gdLst/>
            <a:ahLst/>
            <a:cxnLst/>
            <a:rect l="l" t="t" r="r" b="b"/>
            <a:pathLst>
              <a:path w="27541" h="52923">
                <a:moveTo>
                  <a:pt x="5886" y="52923"/>
                </a:moveTo>
                <a:lnTo>
                  <a:pt x="8641" y="51271"/>
                </a:lnTo>
                <a:lnTo>
                  <a:pt x="8641" y="19141"/>
                </a:lnTo>
                <a:lnTo>
                  <a:pt x="10970" y="15469"/>
                </a:lnTo>
                <a:lnTo>
                  <a:pt x="13003" y="12740"/>
                </a:lnTo>
                <a:lnTo>
                  <a:pt x="15826" y="9958"/>
                </a:lnTo>
                <a:lnTo>
                  <a:pt x="19231" y="8460"/>
                </a:lnTo>
                <a:lnTo>
                  <a:pt x="22158" y="8676"/>
                </a:lnTo>
                <a:lnTo>
                  <a:pt x="24808" y="9464"/>
                </a:lnTo>
                <a:lnTo>
                  <a:pt x="27382" y="8611"/>
                </a:lnTo>
                <a:lnTo>
                  <a:pt x="27541" y="5641"/>
                </a:lnTo>
                <a:lnTo>
                  <a:pt x="27519" y="3657"/>
                </a:lnTo>
                <a:lnTo>
                  <a:pt x="25236" y="673"/>
                </a:lnTo>
                <a:lnTo>
                  <a:pt x="22223" y="76"/>
                </a:lnTo>
                <a:lnTo>
                  <a:pt x="19671" y="0"/>
                </a:lnTo>
                <a:lnTo>
                  <a:pt x="16682" y="673"/>
                </a:lnTo>
                <a:lnTo>
                  <a:pt x="13644" y="2578"/>
                </a:lnTo>
                <a:lnTo>
                  <a:pt x="10307" y="5994"/>
                </a:lnTo>
                <a:lnTo>
                  <a:pt x="7805" y="9550"/>
                </a:lnTo>
                <a:lnTo>
                  <a:pt x="7805" y="2440"/>
                </a:lnTo>
                <a:lnTo>
                  <a:pt x="5833" y="839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1995"/>
                </a:lnTo>
                <a:lnTo>
                  <a:pt x="2758" y="52923"/>
                </a:lnTo>
                <a:lnTo>
                  <a:pt x="5886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8251537" y="4802248"/>
            <a:ext cx="12758" cy="75667"/>
          </a:xfrm>
          <a:custGeom>
            <a:avLst/>
            <a:gdLst/>
            <a:ahLst/>
            <a:cxnLst/>
            <a:rect l="l" t="t" r="r" b="b"/>
            <a:pathLst>
              <a:path w="12758" h="75667">
                <a:moveTo>
                  <a:pt x="8945" y="0"/>
                </a:moveTo>
                <a:lnTo>
                  <a:pt x="7856" y="21247"/>
                </a:lnTo>
                <a:lnTo>
                  <a:pt x="12758" y="24041"/>
                </a:lnTo>
                <a:lnTo>
                  <a:pt x="12316" y="12852"/>
                </a:lnTo>
                <a:lnTo>
                  <a:pt x="10490" y="9206"/>
                </a:lnTo>
                <a:lnTo>
                  <a:pt x="9500" y="4759"/>
                </a:lnTo>
                <a:lnTo>
                  <a:pt x="8945" y="0"/>
                </a:lnTo>
                <a:close/>
              </a:path>
              <a:path w="12758" h="75667">
                <a:moveTo>
                  <a:pt x="43351" y="-49924"/>
                </a:moveTo>
                <a:lnTo>
                  <a:pt x="43110" y="-50662"/>
                </a:lnTo>
                <a:lnTo>
                  <a:pt x="40533" y="-51626"/>
                </a:lnTo>
                <a:lnTo>
                  <a:pt x="37429" y="-51626"/>
                </a:lnTo>
                <a:lnTo>
                  <a:pt x="34660" y="-49924"/>
                </a:lnTo>
                <a:lnTo>
                  <a:pt x="34660" y="-21553"/>
                </a:lnTo>
                <a:lnTo>
                  <a:pt x="32421" y="-23978"/>
                </a:lnTo>
                <a:lnTo>
                  <a:pt x="27871" y="-27064"/>
                </a:lnTo>
                <a:lnTo>
                  <a:pt x="23069" y="-28933"/>
                </a:lnTo>
                <a:lnTo>
                  <a:pt x="17000" y="-28933"/>
                </a:lnTo>
                <a:lnTo>
                  <a:pt x="14069" y="-28284"/>
                </a:lnTo>
                <a:lnTo>
                  <a:pt x="11531" y="-27014"/>
                </a:lnTo>
                <a:lnTo>
                  <a:pt x="6887" y="-23888"/>
                </a:lnTo>
                <a:lnTo>
                  <a:pt x="3467" y="-19116"/>
                </a:lnTo>
                <a:lnTo>
                  <a:pt x="2181" y="-16231"/>
                </a:lnTo>
                <a:lnTo>
                  <a:pt x="1300" y="-12840"/>
                </a:lnTo>
                <a:lnTo>
                  <a:pt x="429" y="-9464"/>
                </a:lnTo>
                <a:lnTo>
                  <a:pt x="0" y="-5676"/>
                </a:lnTo>
                <a:lnTo>
                  <a:pt x="0" y="2056"/>
                </a:lnTo>
                <a:lnTo>
                  <a:pt x="342" y="5433"/>
                </a:lnTo>
                <a:lnTo>
                  <a:pt x="1037" y="8647"/>
                </a:lnTo>
                <a:lnTo>
                  <a:pt x="1728" y="11847"/>
                </a:lnTo>
                <a:lnTo>
                  <a:pt x="2840" y="14630"/>
                </a:lnTo>
                <a:lnTo>
                  <a:pt x="4359" y="16992"/>
                </a:lnTo>
                <a:lnTo>
                  <a:pt x="7856" y="21247"/>
                </a:lnTo>
                <a:lnTo>
                  <a:pt x="8945" y="0"/>
                </a:lnTo>
                <a:lnTo>
                  <a:pt x="8945" y="-4776"/>
                </a:lnTo>
                <a:lnTo>
                  <a:pt x="9597" y="-9283"/>
                </a:lnTo>
                <a:lnTo>
                  <a:pt x="10735" y="-13539"/>
                </a:lnTo>
                <a:lnTo>
                  <a:pt x="12661" y="-17081"/>
                </a:lnTo>
                <a:lnTo>
                  <a:pt x="15444" y="-19608"/>
                </a:lnTo>
                <a:lnTo>
                  <a:pt x="18850" y="-21235"/>
                </a:lnTo>
                <a:lnTo>
                  <a:pt x="23422" y="-21235"/>
                </a:lnTo>
                <a:lnTo>
                  <a:pt x="27871" y="-18874"/>
                </a:lnTo>
                <a:lnTo>
                  <a:pt x="32321" y="-15001"/>
                </a:lnTo>
                <a:lnTo>
                  <a:pt x="34660" y="-12001"/>
                </a:lnTo>
                <a:lnTo>
                  <a:pt x="34660" y="7531"/>
                </a:lnTo>
                <a:lnTo>
                  <a:pt x="32003" y="10793"/>
                </a:lnTo>
                <a:lnTo>
                  <a:pt x="28387" y="14198"/>
                </a:lnTo>
                <a:lnTo>
                  <a:pt x="25067" y="16268"/>
                </a:lnTo>
                <a:lnTo>
                  <a:pt x="21831" y="17078"/>
                </a:lnTo>
                <a:lnTo>
                  <a:pt x="18407" y="17078"/>
                </a:lnTo>
                <a:lnTo>
                  <a:pt x="15012" y="15415"/>
                </a:lnTo>
                <a:lnTo>
                  <a:pt x="12316" y="12852"/>
                </a:lnTo>
                <a:lnTo>
                  <a:pt x="12758" y="24041"/>
                </a:lnTo>
                <a:lnTo>
                  <a:pt x="15699" y="24739"/>
                </a:lnTo>
                <a:lnTo>
                  <a:pt x="22331" y="24739"/>
                </a:lnTo>
                <a:lnTo>
                  <a:pt x="25251" y="23950"/>
                </a:lnTo>
                <a:lnTo>
                  <a:pt x="27932" y="22402"/>
                </a:lnTo>
                <a:lnTo>
                  <a:pt x="30604" y="20840"/>
                </a:lnTo>
                <a:lnTo>
                  <a:pt x="33177" y="18666"/>
                </a:lnTo>
                <a:lnTo>
                  <a:pt x="35655" y="15887"/>
                </a:lnTo>
                <a:lnTo>
                  <a:pt x="35655" y="22338"/>
                </a:lnTo>
                <a:lnTo>
                  <a:pt x="37260" y="23836"/>
                </a:lnTo>
                <a:lnTo>
                  <a:pt x="40276" y="24027"/>
                </a:lnTo>
                <a:lnTo>
                  <a:pt x="43351" y="22338"/>
                </a:lnTo>
                <a:lnTo>
                  <a:pt x="43351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8313279" y="4773319"/>
            <a:ext cx="43353" cy="53658"/>
          </a:xfrm>
          <a:custGeom>
            <a:avLst/>
            <a:gdLst/>
            <a:ahLst/>
            <a:cxnLst/>
            <a:rect l="l" t="t" r="r" b="b"/>
            <a:pathLst>
              <a:path w="43353" h="53658">
                <a:moveTo>
                  <a:pt x="42961" y="16941"/>
                </a:moveTo>
                <a:lnTo>
                  <a:pt x="42176" y="14133"/>
                </a:lnTo>
                <a:lnTo>
                  <a:pt x="41395" y="11329"/>
                </a:lnTo>
                <a:lnTo>
                  <a:pt x="38491" y="6807"/>
                </a:lnTo>
                <a:lnTo>
                  <a:pt x="34674" y="3074"/>
                </a:lnTo>
                <a:lnTo>
                  <a:pt x="32064" y="1840"/>
                </a:lnTo>
                <a:lnTo>
                  <a:pt x="29465" y="608"/>
                </a:lnTo>
                <a:lnTo>
                  <a:pt x="26319" y="0"/>
                </a:lnTo>
                <a:lnTo>
                  <a:pt x="26351" y="6998"/>
                </a:lnTo>
                <a:lnTo>
                  <a:pt x="29504" y="8331"/>
                </a:lnTo>
                <a:lnTo>
                  <a:pt x="31635" y="11012"/>
                </a:lnTo>
                <a:lnTo>
                  <a:pt x="33756" y="13690"/>
                </a:lnTo>
                <a:lnTo>
                  <a:pt x="34775" y="17373"/>
                </a:lnTo>
                <a:lnTo>
                  <a:pt x="34663" y="22071"/>
                </a:lnTo>
                <a:lnTo>
                  <a:pt x="8948" y="22071"/>
                </a:lnTo>
                <a:lnTo>
                  <a:pt x="9020" y="20091"/>
                </a:lnTo>
                <a:lnTo>
                  <a:pt x="10443" y="3110"/>
                </a:lnTo>
                <a:lnTo>
                  <a:pt x="8067" y="4903"/>
                </a:lnTo>
                <a:lnTo>
                  <a:pt x="4117" y="9575"/>
                </a:lnTo>
                <a:lnTo>
                  <a:pt x="2609" y="12409"/>
                </a:lnTo>
                <a:lnTo>
                  <a:pt x="1568" y="15760"/>
                </a:lnTo>
                <a:lnTo>
                  <a:pt x="51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2" y="35355"/>
                </a:lnTo>
                <a:lnTo>
                  <a:pt x="1507" y="38685"/>
                </a:lnTo>
                <a:lnTo>
                  <a:pt x="2523" y="42011"/>
                </a:lnTo>
                <a:lnTo>
                  <a:pt x="4017" y="44780"/>
                </a:lnTo>
                <a:lnTo>
                  <a:pt x="6018" y="46991"/>
                </a:lnTo>
                <a:lnTo>
                  <a:pt x="10457" y="50864"/>
                </a:lnTo>
                <a:lnTo>
                  <a:pt x="13373" y="51969"/>
                </a:lnTo>
                <a:lnTo>
                  <a:pt x="16289" y="53086"/>
                </a:lnTo>
                <a:lnTo>
                  <a:pt x="19683" y="53658"/>
                </a:lnTo>
                <a:lnTo>
                  <a:pt x="23557" y="53658"/>
                </a:lnTo>
                <a:lnTo>
                  <a:pt x="27899" y="53492"/>
                </a:lnTo>
                <a:lnTo>
                  <a:pt x="31845" y="52793"/>
                </a:lnTo>
                <a:lnTo>
                  <a:pt x="35081" y="51969"/>
                </a:lnTo>
                <a:lnTo>
                  <a:pt x="37802" y="51090"/>
                </a:lnTo>
                <a:lnTo>
                  <a:pt x="41050" y="48820"/>
                </a:lnTo>
                <a:lnTo>
                  <a:pt x="41370" y="46163"/>
                </a:lnTo>
                <a:lnTo>
                  <a:pt x="40794" y="43016"/>
                </a:lnTo>
                <a:lnTo>
                  <a:pt x="38073" y="43268"/>
                </a:lnTo>
                <a:lnTo>
                  <a:pt x="34919" y="44550"/>
                </a:lnTo>
                <a:lnTo>
                  <a:pt x="32125" y="45439"/>
                </a:lnTo>
                <a:lnTo>
                  <a:pt x="28608" y="46188"/>
                </a:lnTo>
                <a:lnTo>
                  <a:pt x="24367" y="46379"/>
                </a:lnTo>
                <a:lnTo>
                  <a:pt x="21523" y="46379"/>
                </a:lnTo>
                <a:lnTo>
                  <a:pt x="17160" y="45137"/>
                </a:lnTo>
                <a:lnTo>
                  <a:pt x="13592" y="43117"/>
                </a:lnTo>
                <a:lnTo>
                  <a:pt x="11141" y="40003"/>
                </a:lnTo>
                <a:lnTo>
                  <a:pt x="9744" y="35967"/>
                </a:lnTo>
                <a:lnTo>
                  <a:pt x="8948" y="31356"/>
                </a:lnTo>
                <a:lnTo>
                  <a:pt x="8948" y="28652"/>
                </a:lnTo>
                <a:lnTo>
                  <a:pt x="39998" y="28652"/>
                </a:lnTo>
                <a:lnTo>
                  <a:pt x="42324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41"/>
                </a:lnTo>
                <a:close/>
              </a:path>
              <a:path w="43353" h="53658">
                <a:moveTo>
                  <a:pt x="9020" y="20091"/>
                </a:moveTo>
                <a:lnTo>
                  <a:pt x="9939" y="16358"/>
                </a:lnTo>
                <a:lnTo>
                  <a:pt x="11396" y="12927"/>
                </a:lnTo>
                <a:lnTo>
                  <a:pt x="14928" y="9079"/>
                </a:lnTo>
                <a:lnTo>
                  <a:pt x="18154" y="7416"/>
                </a:lnTo>
                <a:lnTo>
                  <a:pt x="22171" y="6998"/>
                </a:lnTo>
                <a:lnTo>
                  <a:pt x="26351" y="6998"/>
                </a:lnTo>
                <a:lnTo>
                  <a:pt x="26319" y="0"/>
                </a:lnTo>
                <a:lnTo>
                  <a:pt x="19157" y="0"/>
                </a:lnTo>
                <a:lnTo>
                  <a:pt x="16033" y="623"/>
                </a:lnTo>
                <a:lnTo>
                  <a:pt x="13235" y="1868"/>
                </a:lnTo>
                <a:lnTo>
                  <a:pt x="10443" y="3110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8372095" y="4773319"/>
            <a:ext cx="33350" cy="53658"/>
          </a:xfrm>
          <a:custGeom>
            <a:avLst/>
            <a:gdLst/>
            <a:ahLst/>
            <a:cxnLst/>
            <a:rect l="l" t="t" r="r" b="b"/>
            <a:pathLst>
              <a:path w="33350" h="53658">
                <a:moveTo>
                  <a:pt x="5994" y="52222"/>
                </a:moveTo>
                <a:lnTo>
                  <a:pt x="8567" y="52984"/>
                </a:lnTo>
                <a:lnTo>
                  <a:pt x="11606" y="53531"/>
                </a:lnTo>
                <a:lnTo>
                  <a:pt x="17600" y="53658"/>
                </a:lnTo>
                <a:lnTo>
                  <a:pt x="20087" y="53315"/>
                </a:lnTo>
                <a:lnTo>
                  <a:pt x="24624" y="51944"/>
                </a:lnTo>
                <a:lnTo>
                  <a:pt x="28230" y="49593"/>
                </a:lnTo>
                <a:lnTo>
                  <a:pt x="31121" y="46608"/>
                </a:lnTo>
                <a:lnTo>
                  <a:pt x="32910" y="42696"/>
                </a:lnTo>
                <a:lnTo>
                  <a:pt x="33350" y="37973"/>
                </a:lnTo>
                <a:lnTo>
                  <a:pt x="33350" y="35877"/>
                </a:lnTo>
                <a:lnTo>
                  <a:pt x="32331" y="32551"/>
                </a:lnTo>
                <a:lnTo>
                  <a:pt x="30750" y="29729"/>
                </a:lnTo>
                <a:lnTo>
                  <a:pt x="27237" y="26633"/>
                </a:lnTo>
                <a:lnTo>
                  <a:pt x="24343" y="25106"/>
                </a:lnTo>
                <a:lnTo>
                  <a:pt x="21388" y="23813"/>
                </a:lnTo>
                <a:lnTo>
                  <a:pt x="18446" y="22604"/>
                </a:lnTo>
                <a:lnTo>
                  <a:pt x="15587" y="21437"/>
                </a:lnTo>
                <a:lnTo>
                  <a:pt x="12085" y="19343"/>
                </a:lnTo>
                <a:lnTo>
                  <a:pt x="9770" y="16584"/>
                </a:lnTo>
                <a:lnTo>
                  <a:pt x="9424" y="13996"/>
                </a:lnTo>
                <a:lnTo>
                  <a:pt x="9979" y="11174"/>
                </a:lnTo>
                <a:lnTo>
                  <a:pt x="12305" y="8294"/>
                </a:lnTo>
                <a:lnTo>
                  <a:pt x="15468" y="7113"/>
                </a:lnTo>
                <a:lnTo>
                  <a:pt x="18227" y="6948"/>
                </a:lnTo>
                <a:lnTo>
                  <a:pt x="21325" y="7138"/>
                </a:lnTo>
                <a:lnTo>
                  <a:pt x="24965" y="8355"/>
                </a:lnTo>
                <a:lnTo>
                  <a:pt x="27630" y="9691"/>
                </a:lnTo>
                <a:lnTo>
                  <a:pt x="30606" y="9867"/>
                </a:lnTo>
                <a:lnTo>
                  <a:pt x="30948" y="7150"/>
                </a:lnTo>
                <a:lnTo>
                  <a:pt x="30653" y="4406"/>
                </a:lnTo>
                <a:lnTo>
                  <a:pt x="28094" y="2195"/>
                </a:lnTo>
                <a:lnTo>
                  <a:pt x="25495" y="1141"/>
                </a:lnTo>
                <a:lnTo>
                  <a:pt x="22100" y="317"/>
                </a:lnTo>
                <a:lnTo>
                  <a:pt x="18323" y="0"/>
                </a:lnTo>
                <a:lnTo>
                  <a:pt x="15468" y="0"/>
                </a:lnTo>
                <a:lnTo>
                  <a:pt x="12956" y="392"/>
                </a:lnTo>
                <a:lnTo>
                  <a:pt x="8665" y="1979"/>
                </a:lnTo>
                <a:lnTo>
                  <a:pt x="5439" y="4370"/>
                </a:lnTo>
                <a:lnTo>
                  <a:pt x="2941" y="7214"/>
                </a:lnTo>
                <a:lnTo>
                  <a:pt x="1508" y="10717"/>
                </a:lnTo>
                <a:lnTo>
                  <a:pt x="1151" y="14479"/>
                </a:lnTo>
                <a:lnTo>
                  <a:pt x="1483" y="18515"/>
                </a:lnTo>
                <a:lnTo>
                  <a:pt x="2854" y="21629"/>
                </a:lnTo>
                <a:lnTo>
                  <a:pt x="5994" y="25210"/>
                </a:lnTo>
                <a:lnTo>
                  <a:pt x="8665" y="26935"/>
                </a:lnTo>
                <a:lnTo>
                  <a:pt x="11534" y="28411"/>
                </a:lnTo>
                <a:lnTo>
                  <a:pt x="14497" y="29643"/>
                </a:lnTo>
                <a:lnTo>
                  <a:pt x="17330" y="30798"/>
                </a:lnTo>
                <a:lnTo>
                  <a:pt x="19975" y="31990"/>
                </a:lnTo>
                <a:lnTo>
                  <a:pt x="23115" y="34264"/>
                </a:lnTo>
                <a:lnTo>
                  <a:pt x="24822" y="37299"/>
                </a:lnTo>
                <a:lnTo>
                  <a:pt x="24588" y="41173"/>
                </a:lnTo>
                <a:lnTo>
                  <a:pt x="22967" y="43942"/>
                </a:lnTo>
                <a:lnTo>
                  <a:pt x="20199" y="45680"/>
                </a:lnTo>
                <a:lnTo>
                  <a:pt x="16494" y="46494"/>
                </a:lnTo>
                <a:lnTo>
                  <a:pt x="13078" y="46494"/>
                </a:lnTo>
                <a:lnTo>
                  <a:pt x="9842" y="45759"/>
                </a:lnTo>
                <a:lnTo>
                  <a:pt x="5943" y="44157"/>
                </a:lnTo>
                <a:lnTo>
                  <a:pt x="3161" y="42558"/>
                </a:lnTo>
                <a:lnTo>
                  <a:pt x="255" y="42937"/>
                </a:lnTo>
                <a:lnTo>
                  <a:pt x="0" y="45518"/>
                </a:lnTo>
                <a:lnTo>
                  <a:pt x="255" y="48182"/>
                </a:lnTo>
                <a:lnTo>
                  <a:pt x="2927" y="50925"/>
                </a:lnTo>
                <a:lnTo>
                  <a:pt x="5994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8422624" y="4753951"/>
            <a:ext cx="10678" cy="72287"/>
          </a:xfrm>
          <a:custGeom>
            <a:avLst/>
            <a:gdLst/>
            <a:ahLst/>
            <a:cxnLst/>
            <a:rect l="l" t="t" r="r" b="b"/>
            <a:pathLst>
              <a:path w="10678" h="72287">
                <a:moveTo>
                  <a:pt x="0" y="5410"/>
                </a:moveTo>
                <a:lnTo>
                  <a:pt x="367" y="8887"/>
                </a:lnTo>
                <a:lnTo>
                  <a:pt x="3257" y="10731"/>
                </a:lnTo>
                <a:lnTo>
                  <a:pt x="7354" y="10731"/>
                </a:lnTo>
                <a:lnTo>
                  <a:pt x="10295" y="8837"/>
                </a:lnTo>
                <a:lnTo>
                  <a:pt x="10678" y="5306"/>
                </a:lnTo>
                <a:lnTo>
                  <a:pt x="10309" y="1838"/>
                </a:lnTo>
                <a:lnTo>
                  <a:pt x="7405" y="0"/>
                </a:lnTo>
                <a:lnTo>
                  <a:pt x="3322" y="0"/>
                </a:lnTo>
                <a:lnTo>
                  <a:pt x="378" y="1889"/>
                </a:lnTo>
                <a:lnTo>
                  <a:pt x="0" y="5410"/>
                </a:lnTo>
                <a:close/>
              </a:path>
              <a:path w="10678" h="72287">
                <a:moveTo>
                  <a:pt x="1228" y="71372"/>
                </a:moveTo>
                <a:lnTo>
                  <a:pt x="3801" y="72287"/>
                </a:lnTo>
                <a:lnTo>
                  <a:pt x="6926" y="72287"/>
                </a:lnTo>
                <a:lnTo>
                  <a:pt x="9683" y="70634"/>
                </a:lnTo>
                <a:lnTo>
                  <a:pt x="9612" y="21308"/>
                </a:lnTo>
                <a:lnTo>
                  <a:pt x="6926" y="20152"/>
                </a:lnTo>
                <a:lnTo>
                  <a:pt x="3801" y="20152"/>
                </a:lnTo>
                <a:lnTo>
                  <a:pt x="1043" y="21804"/>
                </a:lnTo>
                <a:lnTo>
                  <a:pt x="1043" y="70634"/>
                </a:lnTo>
                <a:lnTo>
                  <a:pt x="1228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8448455" y="4773430"/>
            <a:ext cx="44629" cy="54648"/>
          </a:xfrm>
          <a:custGeom>
            <a:avLst/>
            <a:gdLst/>
            <a:ahLst/>
            <a:cxnLst/>
            <a:rect l="l" t="t" r="r" b="b"/>
            <a:pathLst>
              <a:path w="44629" h="54648">
                <a:moveTo>
                  <a:pt x="9474" y="36230"/>
                </a:moveTo>
                <a:lnTo>
                  <a:pt x="9168" y="54648"/>
                </a:lnTo>
                <a:lnTo>
                  <a:pt x="11292" y="51559"/>
                </a:lnTo>
                <a:lnTo>
                  <a:pt x="10050" y="39635"/>
                </a:lnTo>
                <a:lnTo>
                  <a:pt x="9474" y="36230"/>
                </a:lnTo>
                <a:close/>
              </a:path>
              <a:path w="44629" h="54648">
                <a:moveTo>
                  <a:pt x="416" y="55727"/>
                </a:moveTo>
                <a:lnTo>
                  <a:pt x="0" y="59194"/>
                </a:lnTo>
                <a:lnTo>
                  <a:pt x="392" y="62812"/>
                </a:lnTo>
                <a:lnTo>
                  <a:pt x="1925" y="66038"/>
                </a:lnTo>
                <a:lnTo>
                  <a:pt x="4866" y="68579"/>
                </a:lnTo>
                <a:lnTo>
                  <a:pt x="8775" y="70650"/>
                </a:lnTo>
                <a:lnTo>
                  <a:pt x="11447" y="71323"/>
                </a:lnTo>
                <a:lnTo>
                  <a:pt x="14108" y="71982"/>
                </a:lnTo>
                <a:lnTo>
                  <a:pt x="17358" y="72313"/>
                </a:lnTo>
                <a:lnTo>
                  <a:pt x="25102" y="72313"/>
                </a:lnTo>
                <a:lnTo>
                  <a:pt x="28525" y="71880"/>
                </a:lnTo>
                <a:lnTo>
                  <a:pt x="31417" y="70991"/>
                </a:lnTo>
                <a:lnTo>
                  <a:pt x="34321" y="70102"/>
                </a:lnTo>
                <a:lnTo>
                  <a:pt x="38573" y="67359"/>
                </a:lnTo>
                <a:lnTo>
                  <a:pt x="41835" y="64043"/>
                </a:lnTo>
                <a:lnTo>
                  <a:pt x="43634" y="59993"/>
                </a:lnTo>
                <a:lnTo>
                  <a:pt x="44103" y="55613"/>
                </a:lnTo>
                <a:lnTo>
                  <a:pt x="43699" y="51598"/>
                </a:lnTo>
                <a:lnTo>
                  <a:pt x="42094" y="48373"/>
                </a:lnTo>
                <a:lnTo>
                  <a:pt x="39541" y="45921"/>
                </a:lnTo>
                <a:lnTo>
                  <a:pt x="36431" y="43977"/>
                </a:lnTo>
                <a:lnTo>
                  <a:pt x="32506" y="42771"/>
                </a:lnTo>
                <a:lnTo>
                  <a:pt x="28021" y="42364"/>
                </a:lnTo>
                <a:lnTo>
                  <a:pt x="15713" y="41832"/>
                </a:lnTo>
                <a:lnTo>
                  <a:pt x="13826" y="41756"/>
                </a:lnTo>
                <a:lnTo>
                  <a:pt x="10050" y="39635"/>
                </a:lnTo>
                <a:lnTo>
                  <a:pt x="11292" y="51559"/>
                </a:lnTo>
                <a:lnTo>
                  <a:pt x="14036" y="48981"/>
                </a:lnTo>
                <a:lnTo>
                  <a:pt x="26243" y="49428"/>
                </a:lnTo>
                <a:lnTo>
                  <a:pt x="29072" y="49489"/>
                </a:lnTo>
                <a:lnTo>
                  <a:pt x="31319" y="50101"/>
                </a:lnTo>
                <a:lnTo>
                  <a:pt x="34627" y="52387"/>
                </a:lnTo>
                <a:lnTo>
                  <a:pt x="35448" y="56094"/>
                </a:lnTo>
                <a:lnTo>
                  <a:pt x="35448" y="57326"/>
                </a:lnTo>
                <a:lnTo>
                  <a:pt x="34286" y="60742"/>
                </a:lnTo>
                <a:lnTo>
                  <a:pt x="31344" y="63472"/>
                </a:lnTo>
                <a:lnTo>
                  <a:pt x="28158" y="64706"/>
                </a:lnTo>
                <a:lnTo>
                  <a:pt x="24210" y="65479"/>
                </a:lnTo>
                <a:lnTo>
                  <a:pt x="17470" y="65479"/>
                </a:lnTo>
                <a:lnTo>
                  <a:pt x="14244" y="64871"/>
                </a:lnTo>
                <a:lnTo>
                  <a:pt x="11951" y="63676"/>
                </a:lnTo>
                <a:lnTo>
                  <a:pt x="8484" y="60666"/>
                </a:lnTo>
                <a:lnTo>
                  <a:pt x="8484" y="57556"/>
                </a:lnTo>
                <a:lnTo>
                  <a:pt x="9168" y="54648"/>
                </a:lnTo>
                <a:lnTo>
                  <a:pt x="9474" y="36230"/>
                </a:lnTo>
                <a:lnTo>
                  <a:pt x="10996" y="32879"/>
                </a:lnTo>
                <a:lnTo>
                  <a:pt x="13910" y="33677"/>
                </a:lnTo>
                <a:lnTo>
                  <a:pt x="15468" y="27176"/>
                </a:lnTo>
                <a:lnTo>
                  <a:pt x="11936" y="23493"/>
                </a:lnTo>
                <a:lnTo>
                  <a:pt x="11055" y="20952"/>
                </a:lnTo>
                <a:lnTo>
                  <a:pt x="11055" y="17726"/>
                </a:lnTo>
                <a:lnTo>
                  <a:pt x="11253" y="14907"/>
                </a:lnTo>
                <a:lnTo>
                  <a:pt x="9575" y="3200"/>
                </a:lnTo>
                <a:lnTo>
                  <a:pt x="6350" y="6235"/>
                </a:lnTo>
                <a:lnTo>
                  <a:pt x="4193" y="10299"/>
                </a:lnTo>
                <a:lnTo>
                  <a:pt x="2832" y="15008"/>
                </a:lnTo>
                <a:lnTo>
                  <a:pt x="2832" y="17791"/>
                </a:lnTo>
                <a:lnTo>
                  <a:pt x="3149" y="22212"/>
                </a:lnTo>
                <a:lnTo>
                  <a:pt x="4401" y="25577"/>
                </a:lnTo>
                <a:lnTo>
                  <a:pt x="6336" y="28422"/>
                </a:lnTo>
                <a:lnTo>
                  <a:pt x="3959" y="31356"/>
                </a:lnTo>
                <a:lnTo>
                  <a:pt x="2231" y="34823"/>
                </a:lnTo>
                <a:lnTo>
                  <a:pt x="1777" y="38999"/>
                </a:lnTo>
                <a:lnTo>
                  <a:pt x="2195" y="42073"/>
                </a:lnTo>
                <a:lnTo>
                  <a:pt x="3836" y="44831"/>
                </a:lnTo>
                <a:lnTo>
                  <a:pt x="6817" y="46875"/>
                </a:lnTo>
                <a:lnTo>
                  <a:pt x="3848" y="49618"/>
                </a:lnTo>
                <a:lnTo>
                  <a:pt x="1717" y="52527"/>
                </a:lnTo>
                <a:lnTo>
                  <a:pt x="416" y="55727"/>
                </a:lnTo>
                <a:close/>
              </a:path>
              <a:path w="44629" h="54648">
                <a:moveTo>
                  <a:pt x="14302" y="9079"/>
                </a:moveTo>
                <a:lnTo>
                  <a:pt x="17823" y="7109"/>
                </a:lnTo>
                <a:lnTo>
                  <a:pt x="20947" y="6832"/>
                </a:lnTo>
                <a:lnTo>
                  <a:pt x="24210" y="6832"/>
                </a:lnTo>
                <a:lnTo>
                  <a:pt x="26708" y="7758"/>
                </a:lnTo>
                <a:lnTo>
                  <a:pt x="30228" y="11480"/>
                </a:lnTo>
                <a:lnTo>
                  <a:pt x="31111" y="14083"/>
                </a:lnTo>
                <a:lnTo>
                  <a:pt x="31111" y="17409"/>
                </a:lnTo>
                <a:lnTo>
                  <a:pt x="30901" y="20177"/>
                </a:lnTo>
                <a:lnTo>
                  <a:pt x="30106" y="22781"/>
                </a:lnTo>
                <a:lnTo>
                  <a:pt x="27852" y="25919"/>
                </a:lnTo>
                <a:lnTo>
                  <a:pt x="24292" y="27810"/>
                </a:lnTo>
                <a:lnTo>
                  <a:pt x="21120" y="28105"/>
                </a:lnTo>
                <a:lnTo>
                  <a:pt x="17934" y="28105"/>
                </a:lnTo>
                <a:lnTo>
                  <a:pt x="15468" y="27176"/>
                </a:lnTo>
                <a:lnTo>
                  <a:pt x="13910" y="33677"/>
                </a:lnTo>
                <a:lnTo>
                  <a:pt x="17369" y="34721"/>
                </a:lnTo>
                <a:lnTo>
                  <a:pt x="21120" y="34988"/>
                </a:lnTo>
                <a:lnTo>
                  <a:pt x="23827" y="34988"/>
                </a:lnTo>
                <a:lnTo>
                  <a:pt x="28550" y="33793"/>
                </a:lnTo>
                <a:lnTo>
                  <a:pt x="32716" y="31849"/>
                </a:lnTo>
                <a:lnTo>
                  <a:pt x="35963" y="28839"/>
                </a:lnTo>
                <a:lnTo>
                  <a:pt x="38073" y="24839"/>
                </a:lnTo>
                <a:lnTo>
                  <a:pt x="39383" y="20177"/>
                </a:lnTo>
                <a:lnTo>
                  <a:pt x="39383" y="17359"/>
                </a:lnTo>
                <a:lnTo>
                  <a:pt x="39138" y="14018"/>
                </a:lnTo>
                <a:lnTo>
                  <a:pt x="38155" y="10868"/>
                </a:lnTo>
                <a:lnTo>
                  <a:pt x="36085" y="8139"/>
                </a:lnTo>
                <a:lnTo>
                  <a:pt x="42839" y="8139"/>
                </a:lnTo>
                <a:lnTo>
                  <a:pt x="44124" y="7289"/>
                </a:lnTo>
                <a:lnTo>
                  <a:pt x="44629" y="4546"/>
                </a:lnTo>
                <a:lnTo>
                  <a:pt x="42839" y="914"/>
                </a:lnTo>
                <a:lnTo>
                  <a:pt x="28597" y="914"/>
                </a:lnTo>
                <a:lnTo>
                  <a:pt x="27518" y="633"/>
                </a:lnTo>
                <a:lnTo>
                  <a:pt x="23878" y="76"/>
                </a:lnTo>
                <a:lnTo>
                  <a:pt x="18460" y="0"/>
                </a:lnTo>
                <a:lnTo>
                  <a:pt x="13755" y="1216"/>
                </a:lnTo>
                <a:lnTo>
                  <a:pt x="9575" y="3200"/>
                </a:lnTo>
                <a:lnTo>
                  <a:pt x="11253" y="14907"/>
                </a:lnTo>
                <a:lnTo>
                  <a:pt x="12048" y="12265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8510071" y="4773319"/>
            <a:ext cx="40598" cy="52919"/>
          </a:xfrm>
          <a:custGeom>
            <a:avLst/>
            <a:gdLst/>
            <a:ahLst/>
            <a:cxnLst/>
            <a:rect l="l" t="t" r="r" b="b"/>
            <a:pathLst>
              <a:path w="40598" h="52919">
                <a:moveTo>
                  <a:pt x="5897" y="52919"/>
                </a:moveTo>
                <a:lnTo>
                  <a:pt x="8651" y="51267"/>
                </a:lnTo>
                <a:lnTo>
                  <a:pt x="8651" y="17132"/>
                </a:lnTo>
                <a:lnTo>
                  <a:pt x="11031" y="14057"/>
                </a:lnTo>
                <a:lnTo>
                  <a:pt x="13288" y="11732"/>
                </a:lnTo>
                <a:lnTo>
                  <a:pt x="17626" y="8557"/>
                </a:lnTo>
                <a:lnTo>
                  <a:pt x="21953" y="7746"/>
                </a:lnTo>
                <a:lnTo>
                  <a:pt x="25102" y="8089"/>
                </a:lnTo>
                <a:lnTo>
                  <a:pt x="27655" y="9385"/>
                </a:lnTo>
                <a:lnTo>
                  <a:pt x="30302" y="12787"/>
                </a:lnTo>
                <a:lnTo>
                  <a:pt x="31330" y="15951"/>
                </a:lnTo>
                <a:lnTo>
                  <a:pt x="31954" y="19886"/>
                </a:lnTo>
                <a:lnTo>
                  <a:pt x="31954" y="51267"/>
                </a:lnTo>
                <a:lnTo>
                  <a:pt x="32174" y="52005"/>
                </a:lnTo>
                <a:lnTo>
                  <a:pt x="34715" y="52919"/>
                </a:lnTo>
                <a:lnTo>
                  <a:pt x="37837" y="52919"/>
                </a:lnTo>
                <a:lnTo>
                  <a:pt x="40598" y="51267"/>
                </a:lnTo>
                <a:lnTo>
                  <a:pt x="40598" y="18007"/>
                </a:lnTo>
                <a:lnTo>
                  <a:pt x="40317" y="15022"/>
                </a:lnTo>
                <a:lnTo>
                  <a:pt x="39161" y="10083"/>
                </a:lnTo>
                <a:lnTo>
                  <a:pt x="36868" y="6069"/>
                </a:lnTo>
                <a:lnTo>
                  <a:pt x="33804" y="2754"/>
                </a:lnTo>
                <a:lnTo>
                  <a:pt x="29527" y="543"/>
                </a:lnTo>
                <a:lnTo>
                  <a:pt x="26878" y="0"/>
                </a:lnTo>
                <a:lnTo>
                  <a:pt x="21046" y="0"/>
                </a:lnTo>
                <a:lnTo>
                  <a:pt x="18389" y="709"/>
                </a:lnTo>
                <a:lnTo>
                  <a:pt x="15750" y="2146"/>
                </a:lnTo>
                <a:lnTo>
                  <a:pt x="13115" y="3567"/>
                </a:lnTo>
                <a:lnTo>
                  <a:pt x="10469" y="5814"/>
                </a:lnTo>
                <a:lnTo>
                  <a:pt x="7809" y="8888"/>
                </a:lnTo>
                <a:lnTo>
                  <a:pt x="7809" y="2437"/>
                </a:lnTo>
                <a:lnTo>
                  <a:pt x="5847" y="835"/>
                </a:lnTo>
                <a:lnTo>
                  <a:pt x="3125" y="749"/>
                </a:lnTo>
                <a:lnTo>
                  <a:pt x="0" y="2437"/>
                </a:lnTo>
                <a:lnTo>
                  <a:pt x="0" y="51267"/>
                </a:lnTo>
                <a:lnTo>
                  <a:pt x="194" y="52005"/>
                </a:lnTo>
                <a:lnTo>
                  <a:pt x="2768" y="52919"/>
                </a:lnTo>
                <a:lnTo>
                  <a:pt x="5897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8570937" y="4753951"/>
            <a:ext cx="10684" cy="72287"/>
          </a:xfrm>
          <a:custGeom>
            <a:avLst/>
            <a:gdLst/>
            <a:ahLst/>
            <a:cxnLst/>
            <a:rect l="l" t="t" r="r" b="b"/>
            <a:pathLst>
              <a:path w="10684" h="72287">
                <a:moveTo>
                  <a:pt x="0" y="5410"/>
                </a:moveTo>
                <a:lnTo>
                  <a:pt x="367" y="8887"/>
                </a:lnTo>
                <a:lnTo>
                  <a:pt x="3271" y="10731"/>
                </a:lnTo>
                <a:lnTo>
                  <a:pt x="7350" y="10731"/>
                </a:lnTo>
                <a:lnTo>
                  <a:pt x="10292" y="8837"/>
                </a:lnTo>
                <a:lnTo>
                  <a:pt x="10684" y="5306"/>
                </a:lnTo>
                <a:lnTo>
                  <a:pt x="10306" y="1838"/>
                </a:lnTo>
                <a:lnTo>
                  <a:pt x="7411" y="0"/>
                </a:lnTo>
                <a:lnTo>
                  <a:pt x="3329" y="0"/>
                </a:lnTo>
                <a:lnTo>
                  <a:pt x="377" y="1889"/>
                </a:lnTo>
                <a:lnTo>
                  <a:pt x="0" y="5410"/>
                </a:lnTo>
                <a:close/>
              </a:path>
              <a:path w="10684" h="72287">
                <a:moveTo>
                  <a:pt x="1234" y="71372"/>
                </a:moveTo>
                <a:lnTo>
                  <a:pt x="3808" y="72287"/>
                </a:lnTo>
                <a:lnTo>
                  <a:pt x="6922" y="72287"/>
                </a:lnTo>
                <a:lnTo>
                  <a:pt x="9679" y="70634"/>
                </a:lnTo>
                <a:lnTo>
                  <a:pt x="9679" y="21804"/>
                </a:lnTo>
                <a:lnTo>
                  <a:pt x="9471" y="21106"/>
                </a:lnTo>
                <a:lnTo>
                  <a:pt x="6922" y="20152"/>
                </a:lnTo>
                <a:lnTo>
                  <a:pt x="3808" y="20152"/>
                </a:lnTo>
                <a:lnTo>
                  <a:pt x="1040" y="21804"/>
                </a:lnTo>
                <a:lnTo>
                  <a:pt x="1040" y="70634"/>
                </a:lnTo>
                <a:lnTo>
                  <a:pt x="1234" y="713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8602002" y="4773319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96" y="52919"/>
                </a:moveTo>
                <a:lnTo>
                  <a:pt x="8653" y="51267"/>
                </a:lnTo>
                <a:lnTo>
                  <a:pt x="8653" y="17132"/>
                </a:lnTo>
                <a:lnTo>
                  <a:pt x="11029" y="14057"/>
                </a:lnTo>
                <a:lnTo>
                  <a:pt x="13288" y="11732"/>
                </a:lnTo>
                <a:lnTo>
                  <a:pt x="17625" y="8557"/>
                </a:lnTo>
                <a:lnTo>
                  <a:pt x="21953" y="7746"/>
                </a:lnTo>
                <a:lnTo>
                  <a:pt x="25102" y="8089"/>
                </a:lnTo>
                <a:lnTo>
                  <a:pt x="27655" y="9385"/>
                </a:lnTo>
                <a:lnTo>
                  <a:pt x="30300" y="12787"/>
                </a:lnTo>
                <a:lnTo>
                  <a:pt x="31330" y="15951"/>
                </a:lnTo>
                <a:lnTo>
                  <a:pt x="31953" y="19886"/>
                </a:lnTo>
                <a:lnTo>
                  <a:pt x="32029" y="51800"/>
                </a:lnTo>
                <a:lnTo>
                  <a:pt x="34714" y="52919"/>
                </a:lnTo>
                <a:lnTo>
                  <a:pt x="37835" y="52919"/>
                </a:lnTo>
                <a:lnTo>
                  <a:pt x="40596" y="51267"/>
                </a:lnTo>
                <a:lnTo>
                  <a:pt x="40596" y="18007"/>
                </a:lnTo>
                <a:lnTo>
                  <a:pt x="40316" y="15022"/>
                </a:lnTo>
                <a:lnTo>
                  <a:pt x="39160" y="10083"/>
                </a:lnTo>
                <a:lnTo>
                  <a:pt x="36870" y="6069"/>
                </a:lnTo>
                <a:lnTo>
                  <a:pt x="33807" y="2754"/>
                </a:lnTo>
                <a:lnTo>
                  <a:pt x="29531" y="543"/>
                </a:lnTo>
                <a:lnTo>
                  <a:pt x="26880" y="0"/>
                </a:lnTo>
                <a:lnTo>
                  <a:pt x="21045" y="0"/>
                </a:lnTo>
                <a:lnTo>
                  <a:pt x="18388" y="709"/>
                </a:lnTo>
                <a:lnTo>
                  <a:pt x="15749" y="2146"/>
                </a:lnTo>
                <a:lnTo>
                  <a:pt x="13115" y="3567"/>
                </a:lnTo>
                <a:lnTo>
                  <a:pt x="10468" y="5814"/>
                </a:lnTo>
                <a:lnTo>
                  <a:pt x="7807" y="8888"/>
                </a:lnTo>
                <a:lnTo>
                  <a:pt x="7807" y="2437"/>
                </a:lnTo>
                <a:lnTo>
                  <a:pt x="5845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67"/>
                </a:lnTo>
                <a:lnTo>
                  <a:pt x="198" y="52005"/>
                </a:lnTo>
                <a:lnTo>
                  <a:pt x="2768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8658677" y="4773430"/>
            <a:ext cx="44615" cy="54648"/>
          </a:xfrm>
          <a:custGeom>
            <a:avLst/>
            <a:gdLst/>
            <a:ahLst/>
            <a:cxnLst/>
            <a:rect l="l" t="t" r="r" b="b"/>
            <a:pathLst>
              <a:path w="44615" h="54648">
                <a:moveTo>
                  <a:pt x="9471" y="36230"/>
                </a:moveTo>
                <a:lnTo>
                  <a:pt x="9169" y="54648"/>
                </a:lnTo>
                <a:lnTo>
                  <a:pt x="11285" y="51559"/>
                </a:lnTo>
                <a:lnTo>
                  <a:pt x="10036" y="39635"/>
                </a:lnTo>
                <a:lnTo>
                  <a:pt x="9471" y="36230"/>
                </a:lnTo>
                <a:close/>
              </a:path>
              <a:path w="44615" h="54648">
                <a:moveTo>
                  <a:pt x="414" y="55727"/>
                </a:moveTo>
                <a:lnTo>
                  <a:pt x="0" y="59194"/>
                </a:lnTo>
                <a:lnTo>
                  <a:pt x="380" y="62812"/>
                </a:lnTo>
                <a:lnTo>
                  <a:pt x="1911" y="66038"/>
                </a:lnTo>
                <a:lnTo>
                  <a:pt x="4866" y="68579"/>
                </a:lnTo>
                <a:lnTo>
                  <a:pt x="8773" y="70650"/>
                </a:lnTo>
                <a:lnTo>
                  <a:pt x="11447" y="71323"/>
                </a:lnTo>
                <a:lnTo>
                  <a:pt x="14108" y="71982"/>
                </a:lnTo>
                <a:lnTo>
                  <a:pt x="17355" y="72313"/>
                </a:lnTo>
                <a:lnTo>
                  <a:pt x="25102" y="72313"/>
                </a:lnTo>
                <a:lnTo>
                  <a:pt x="28519" y="71880"/>
                </a:lnTo>
                <a:lnTo>
                  <a:pt x="31413" y="70991"/>
                </a:lnTo>
                <a:lnTo>
                  <a:pt x="34317" y="70102"/>
                </a:lnTo>
                <a:lnTo>
                  <a:pt x="38562" y="67359"/>
                </a:lnTo>
                <a:lnTo>
                  <a:pt x="41821" y="64043"/>
                </a:lnTo>
                <a:lnTo>
                  <a:pt x="43634" y="59993"/>
                </a:lnTo>
                <a:lnTo>
                  <a:pt x="44099" y="55613"/>
                </a:lnTo>
                <a:lnTo>
                  <a:pt x="43681" y="51598"/>
                </a:lnTo>
                <a:lnTo>
                  <a:pt x="42090" y="48373"/>
                </a:lnTo>
                <a:lnTo>
                  <a:pt x="39527" y="45921"/>
                </a:lnTo>
                <a:lnTo>
                  <a:pt x="36413" y="43977"/>
                </a:lnTo>
                <a:lnTo>
                  <a:pt x="32492" y="42771"/>
                </a:lnTo>
                <a:lnTo>
                  <a:pt x="28018" y="42364"/>
                </a:lnTo>
                <a:lnTo>
                  <a:pt x="15713" y="41832"/>
                </a:lnTo>
                <a:lnTo>
                  <a:pt x="13827" y="41756"/>
                </a:lnTo>
                <a:lnTo>
                  <a:pt x="10036" y="39635"/>
                </a:lnTo>
                <a:lnTo>
                  <a:pt x="11285" y="51559"/>
                </a:lnTo>
                <a:lnTo>
                  <a:pt x="14036" y="48981"/>
                </a:lnTo>
                <a:lnTo>
                  <a:pt x="26239" y="49428"/>
                </a:lnTo>
                <a:lnTo>
                  <a:pt x="29062" y="49489"/>
                </a:lnTo>
                <a:lnTo>
                  <a:pt x="31305" y="50101"/>
                </a:lnTo>
                <a:lnTo>
                  <a:pt x="34624" y="52387"/>
                </a:lnTo>
                <a:lnTo>
                  <a:pt x="35449" y="56094"/>
                </a:lnTo>
                <a:lnTo>
                  <a:pt x="35449" y="57326"/>
                </a:lnTo>
                <a:lnTo>
                  <a:pt x="34272" y="60742"/>
                </a:lnTo>
                <a:lnTo>
                  <a:pt x="31341" y="63472"/>
                </a:lnTo>
                <a:lnTo>
                  <a:pt x="28155" y="64706"/>
                </a:lnTo>
                <a:lnTo>
                  <a:pt x="24194" y="65479"/>
                </a:lnTo>
                <a:lnTo>
                  <a:pt x="17452" y="65479"/>
                </a:lnTo>
                <a:lnTo>
                  <a:pt x="14241" y="64871"/>
                </a:lnTo>
                <a:lnTo>
                  <a:pt x="11936" y="63676"/>
                </a:lnTo>
                <a:lnTo>
                  <a:pt x="8477" y="60666"/>
                </a:lnTo>
                <a:lnTo>
                  <a:pt x="8477" y="57556"/>
                </a:lnTo>
                <a:lnTo>
                  <a:pt x="9169" y="54648"/>
                </a:lnTo>
                <a:lnTo>
                  <a:pt x="9471" y="36230"/>
                </a:lnTo>
                <a:lnTo>
                  <a:pt x="10994" y="32879"/>
                </a:lnTo>
                <a:lnTo>
                  <a:pt x="13910" y="33677"/>
                </a:lnTo>
                <a:lnTo>
                  <a:pt x="15454" y="27176"/>
                </a:lnTo>
                <a:lnTo>
                  <a:pt x="11936" y="23493"/>
                </a:lnTo>
                <a:lnTo>
                  <a:pt x="11043" y="20952"/>
                </a:lnTo>
                <a:lnTo>
                  <a:pt x="11043" y="17726"/>
                </a:lnTo>
                <a:lnTo>
                  <a:pt x="11253" y="14907"/>
                </a:lnTo>
                <a:lnTo>
                  <a:pt x="9561" y="3200"/>
                </a:lnTo>
                <a:lnTo>
                  <a:pt x="6350" y="6235"/>
                </a:lnTo>
                <a:lnTo>
                  <a:pt x="4189" y="10299"/>
                </a:lnTo>
                <a:lnTo>
                  <a:pt x="2818" y="15008"/>
                </a:lnTo>
                <a:lnTo>
                  <a:pt x="2818" y="17791"/>
                </a:lnTo>
                <a:lnTo>
                  <a:pt x="3149" y="22212"/>
                </a:lnTo>
                <a:lnTo>
                  <a:pt x="4387" y="25577"/>
                </a:lnTo>
                <a:lnTo>
                  <a:pt x="6336" y="28422"/>
                </a:lnTo>
                <a:lnTo>
                  <a:pt x="3959" y="31356"/>
                </a:lnTo>
                <a:lnTo>
                  <a:pt x="2217" y="34823"/>
                </a:lnTo>
                <a:lnTo>
                  <a:pt x="1777" y="38999"/>
                </a:lnTo>
                <a:lnTo>
                  <a:pt x="2195" y="42073"/>
                </a:lnTo>
                <a:lnTo>
                  <a:pt x="3822" y="44831"/>
                </a:lnTo>
                <a:lnTo>
                  <a:pt x="6814" y="46875"/>
                </a:lnTo>
                <a:lnTo>
                  <a:pt x="3848" y="49618"/>
                </a:lnTo>
                <a:lnTo>
                  <a:pt x="1703" y="52527"/>
                </a:lnTo>
                <a:lnTo>
                  <a:pt x="414" y="55727"/>
                </a:lnTo>
                <a:close/>
              </a:path>
              <a:path w="44615" h="54648">
                <a:moveTo>
                  <a:pt x="14302" y="9079"/>
                </a:moveTo>
                <a:lnTo>
                  <a:pt x="17809" y="7109"/>
                </a:lnTo>
                <a:lnTo>
                  <a:pt x="20944" y="6832"/>
                </a:lnTo>
                <a:lnTo>
                  <a:pt x="24194" y="6832"/>
                </a:lnTo>
                <a:lnTo>
                  <a:pt x="26708" y="7758"/>
                </a:lnTo>
                <a:lnTo>
                  <a:pt x="30224" y="11480"/>
                </a:lnTo>
                <a:lnTo>
                  <a:pt x="31107" y="14083"/>
                </a:lnTo>
                <a:lnTo>
                  <a:pt x="31107" y="17409"/>
                </a:lnTo>
                <a:lnTo>
                  <a:pt x="30901" y="20177"/>
                </a:lnTo>
                <a:lnTo>
                  <a:pt x="30102" y="22781"/>
                </a:lnTo>
                <a:lnTo>
                  <a:pt x="27846" y="25919"/>
                </a:lnTo>
                <a:lnTo>
                  <a:pt x="24292" y="27810"/>
                </a:lnTo>
                <a:lnTo>
                  <a:pt x="21106" y="28105"/>
                </a:lnTo>
                <a:lnTo>
                  <a:pt x="17931" y="28105"/>
                </a:lnTo>
                <a:lnTo>
                  <a:pt x="15454" y="27176"/>
                </a:lnTo>
                <a:lnTo>
                  <a:pt x="13910" y="33677"/>
                </a:lnTo>
                <a:lnTo>
                  <a:pt x="17355" y="34721"/>
                </a:lnTo>
                <a:lnTo>
                  <a:pt x="21106" y="34988"/>
                </a:lnTo>
                <a:lnTo>
                  <a:pt x="23827" y="34988"/>
                </a:lnTo>
                <a:lnTo>
                  <a:pt x="28533" y="33793"/>
                </a:lnTo>
                <a:lnTo>
                  <a:pt x="32702" y="31849"/>
                </a:lnTo>
                <a:lnTo>
                  <a:pt x="35949" y="28839"/>
                </a:lnTo>
                <a:lnTo>
                  <a:pt x="38069" y="24839"/>
                </a:lnTo>
                <a:lnTo>
                  <a:pt x="39383" y="20177"/>
                </a:lnTo>
                <a:lnTo>
                  <a:pt x="39383" y="17359"/>
                </a:lnTo>
                <a:lnTo>
                  <a:pt x="39135" y="14018"/>
                </a:lnTo>
                <a:lnTo>
                  <a:pt x="38155" y="10868"/>
                </a:lnTo>
                <a:lnTo>
                  <a:pt x="36071" y="8139"/>
                </a:lnTo>
                <a:lnTo>
                  <a:pt x="42839" y="8139"/>
                </a:lnTo>
                <a:lnTo>
                  <a:pt x="44124" y="7289"/>
                </a:lnTo>
                <a:lnTo>
                  <a:pt x="44615" y="4546"/>
                </a:lnTo>
                <a:lnTo>
                  <a:pt x="42839" y="914"/>
                </a:lnTo>
                <a:lnTo>
                  <a:pt x="28597" y="914"/>
                </a:lnTo>
                <a:lnTo>
                  <a:pt x="27506" y="633"/>
                </a:lnTo>
                <a:lnTo>
                  <a:pt x="23864" y="76"/>
                </a:lnTo>
                <a:lnTo>
                  <a:pt x="18445" y="0"/>
                </a:lnTo>
                <a:lnTo>
                  <a:pt x="13741" y="1216"/>
                </a:lnTo>
                <a:lnTo>
                  <a:pt x="9561" y="3200"/>
                </a:lnTo>
                <a:lnTo>
                  <a:pt x="11253" y="14907"/>
                </a:lnTo>
                <a:lnTo>
                  <a:pt x="12048" y="12265"/>
                </a:lnTo>
                <a:lnTo>
                  <a:pt x="14302" y="90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8720189" y="4813801"/>
            <a:ext cx="11264" cy="12635"/>
          </a:xfrm>
          <a:custGeom>
            <a:avLst/>
            <a:gdLst/>
            <a:ahLst/>
            <a:cxnLst/>
            <a:rect l="l" t="t" r="r" b="b"/>
            <a:pathLst>
              <a:path w="11264" h="12635">
                <a:moveTo>
                  <a:pt x="11264" y="6234"/>
                </a:moveTo>
                <a:lnTo>
                  <a:pt x="11264" y="3732"/>
                </a:lnTo>
                <a:lnTo>
                  <a:pt x="9255" y="406"/>
                </a:lnTo>
                <a:lnTo>
                  <a:pt x="5709" y="0"/>
                </a:lnTo>
                <a:lnTo>
                  <a:pt x="1238" y="1256"/>
                </a:lnTo>
                <a:lnTo>
                  <a:pt x="0" y="3834"/>
                </a:lnTo>
                <a:lnTo>
                  <a:pt x="0" y="8887"/>
                </a:lnTo>
                <a:lnTo>
                  <a:pt x="2009" y="12214"/>
                </a:lnTo>
                <a:lnTo>
                  <a:pt x="5551" y="12635"/>
                </a:lnTo>
                <a:lnTo>
                  <a:pt x="10026" y="11353"/>
                </a:lnTo>
                <a:lnTo>
                  <a:pt x="11264" y="8801"/>
                </a:lnTo>
                <a:lnTo>
                  <a:pt x="11264" y="62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8778135" y="4755401"/>
            <a:ext cx="88524" cy="70865"/>
          </a:xfrm>
          <a:custGeom>
            <a:avLst/>
            <a:gdLst/>
            <a:ahLst/>
            <a:cxnLst/>
            <a:rect l="l" t="t" r="r" b="b"/>
            <a:pathLst>
              <a:path w="88524" h="70865">
                <a:moveTo>
                  <a:pt x="233" y="3643"/>
                </a:moveTo>
                <a:lnTo>
                  <a:pt x="18140" y="68479"/>
                </a:lnTo>
                <a:lnTo>
                  <a:pt x="18949" y="70016"/>
                </a:lnTo>
                <a:lnTo>
                  <a:pt x="21696" y="70765"/>
                </a:lnTo>
                <a:lnTo>
                  <a:pt x="24577" y="70865"/>
                </a:lnTo>
                <a:lnTo>
                  <a:pt x="28032" y="70689"/>
                </a:lnTo>
                <a:lnTo>
                  <a:pt x="30642" y="68479"/>
                </a:lnTo>
                <a:lnTo>
                  <a:pt x="43736" y="15469"/>
                </a:lnTo>
                <a:lnTo>
                  <a:pt x="58039" y="68479"/>
                </a:lnTo>
                <a:lnTo>
                  <a:pt x="58859" y="70016"/>
                </a:lnTo>
                <a:lnTo>
                  <a:pt x="61581" y="70765"/>
                </a:lnTo>
                <a:lnTo>
                  <a:pt x="64314" y="70865"/>
                </a:lnTo>
                <a:lnTo>
                  <a:pt x="67687" y="70689"/>
                </a:lnTo>
                <a:lnTo>
                  <a:pt x="70552" y="68479"/>
                </a:lnTo>
                <a:lnTo>
                  <a:pt x="88524" y="3696"/>
                </a:lnTo>
                <a:lnTo>
                  <a:pt x="88412" y="659"/>
                </a:lnTo>
                <a:lnTo>
                  <a:pt x="85633" y="0"/>
                </a:lnTo>
                <a:lnTo>
                  <a:pt x="82759" y="39"/>
                </a:lnTo>
                <a:lnTo>
                  <a:pt x="79768" y="2019"/>
                </a:lnTo>
                <a:lnTo>
                  <a:pt x="64842" y="60782"/>
                </a:lnTo>
                <a:lnTo>
                  <a:pt x="49189" y="2070"/>
                </a:lnTo>
                <a:lnTo>
                  <a:pt x="47228" y="190"/>
                </a:lnTo>
                <a:lnTo>
                  <a:pt x="44311" y="0"/>
                </a:lnTo>
                <a:lnTo>
                  <a:pt x="41770" y="115"/>
                </a:lnTo>
                <a:lnTo>
                  <a:pt x="39138" y="2070"/>
                </a:lnTo>
                <a:lnTo>
                  <a:pt x="24688" y="60782"/>
                </a:lnTo>
                <a:lnTo>
                  <a:pt x="9389" y="1969"/>
                </a:lnTo>
                <a:lnTo>
                  <a:pt x="8981" y="723"/>
                </a:lnTo>
                <a:lnTo>
                  <a:pt x="6350" y="25"/>
                </a:lnTo>
                <a:lnTo>
                  <a:pt x="3296" y="0"/>
                </a:lnTo>
                <a:lnTo>
                  <a:pt x="0" y="863"/>
                </a:lnTo>
                <a:lnTo>
                  <a:pt x="233" y="36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8881404" y="4773319"/>
            <a:ext cx="43369" cy="53658"/>
          </a:xfrm>
          <a:custGeom>
            <a:avLst/>
            <a:gdLst/>
            <a:ahLst/>
            <a:cxnLst/>
            <a:rect l="l" t="t" r="r" b="b"/>
            <a:pathLst>
              <a:path w="43369" h="53658">
                <a:moveTo>
                  <a:pt x="42976" y="16941"/>
                </a:moveTo>
                <a:lnTo>
                  <a:pt x="42181" y="14133"/>
                </a:lnTo>
                <a:lnTo>
                  <a:pt x="41393" y="11329"/>
                </a:lnTo>
                <a:lnTo>
                  <a:pt x="38491" y="6807"/>
                </a:lnTo>
                <a:lnTo>
                  <a:pt x="34679" y="3074"/>
                </a:lnTo>
                <a:lnTo>
                  <a:pt x="32080" y="1840"/>
                </a:lnTo>
                <a:lnTo>
                  <a:pt x="29466" y="608"/>
                </a:lnTo>
                <a:lnTo>
                  <a:pt x="26320" y="0"/>
                </a:lnTo>
                <a:lnTo>
                  <a:pt x="26352" y="6998"/>
                </a:lnTo>
                <a:lnTo>
                  <a:pt x="29517" y="8331"/>
                </a:lnTo>
                <a:lnTo>
                  <a:pt x="31636" y="11012"/>
                </a:lnTo>
                <a:lnTo>
                  <a:pt x="33768" y="13690"/>
                </a:lnTo>
                <a:lnTo>
                  <a:pt x="34776" y="17373"/>
                </a:lnTo>
                <a:lnTo>
                  <a:pt x="34664" y="22071"/>
                </a:lnTo>
                <a:lnTo>
                  <a:pt x="8949" y="22071"/>
                </a:lnTo>
                <a:lnTo>
                  <a:pt x="9022" y="20091"/>
                </a:lnTo>
                <a:lnTo>
                  <a:pt x="10458" y="3110"/>
                </a:lnTo>
                <a:lnTo>
                  <a:pt x="8068" y="4903"/>
                </a:lnTo>
                <a:lnTo>
                  <a:pt x="4130" y="9575"/>
                </a:lnTo>
                <a:lnTo>
                  <a:pt x="2621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0" y="38685"/>
                </a:lnTo>
                <a:lnTo>
                  <a:pt x="2538" y="42011"/>
                </a:lnTo>
                <a:lnTo>
                  <a:pt x="4032" y="44780"/>
                </a:lnTo>
                <a:lnTo>
                  <a:pt x="6019" y="46991"/>
                </a:lnTo>
                <a:lnTo>
                  <a:pt x="10458" y="50864"/>
                </a:lnTo>
                <a:lnTo>
                  <a:pt x="13385" y="51969"/>
                </a:lnTo>
                <a:lnTo>
                  <a:pt x="16290" y="53086"/>
                </a:lnTo>
                <a:lnTo>
                  <a:pt x="19684" y="53658"/>
                </a:lnTo>
                <a:lnTo>
                  <a:pt x="23569" y="53658"/>
                </a:lnTo>
                <a:lnTo>
                  <a:pt x="27900" y="53492"/>
                </a:lnTo>
                <a:lnTo>
                  <a:pt x="31856" y="52793"/>
                </a:lnTo>
                <a:lnTo>
                  <a:pt x="35082" y="51969"/>
                </a:lnTo>
                <a:lnTo>
                  <a:pt x="37815" y="51090"/>
                </a:lnTo>
                <a:lnTo>
                  <a:pt x="41051" y="48820"/>
                </a:lnTo>
                <a:lnTo>
                  <a:pt x="41371" y="46163"/>
                </a:lnTo>
                <a:lnTo>
                  <a:pt x="40802" y="43016"/>
                </a:lnTo>
                <a:lnTo>
                  <a:pt x="38084" y="43268"/>
                </a:lnTo>
                <a:lnTo>
                  <a:pt x="34921" y="44550"/>
                </a:lnTo>
                <a:lnTo>
                  <a:pt x="32127" y="45439"/>
                </a:lnTo>
                <a:lnTo>
                  <a:pt x="28624" y="46188"/>
                </a:lnTo>
                <a:lnTo>
                  <a:pt x="24368" y="46379"/>
                </a:lnTo>
                <a:lnTo>
                  <a:pt x="21539" y="46379"/>
                </a:lnTo>
                <a:lnTo>
                  <a:pt x="17161" y="45137"/>
                </a:lnTo>
                <a:lnTo>
                  <a:pt x="13594" y="43117"/>
                </a:lnTo>
                <a:lnTo>
                  <a:pt x="11142" y="40003"/>
                </a:lnTo>
                <a:lnTo>
                  <a:pt x="9745" y="35967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36" y="27749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6" y="16941"/>
                </a:lnTo>
                <a:close/>
              </a:path>
              <a:path w="43369" h="53658">
                <a:moveTo>
                  <a:pt x="9022" y="20091"/>
                </a:moveTo>
                <a:lnTo>
                  <a:pt x="9954" y="16358"/>
                </a:lnTo>
                <a:lnTo>
                  <a:pt x="11398" y="12927"/>
                </a:lnTo>
                <a:lnTo>
                  <a:pt x="14930" y="9079"/>
                </a:lnTo>
                <a:lnTo>
                  <a:pt x="18155" y="7416"/>
                </a:lnTo>
                <a:lnTo>
                  <a:pt x="22172" y="6998"/>
                </a:lnTo>
                <a:lnTo>
                  <a:pt x="26352" y="6998"/>
                </a:lnTo>
                <a:lnTo>
                  <a:pt x="26320" y="0"/>
                </a:lnTo>
                <a:lnTo>
                  <a:pt x="19159" y="0"/>
                </a:lnTo>
                <a:lnTo>
                  <a:pt x="16035" y="623"/>
                </a:lnTo>
                <a:lnTo>
                  <a:pt x="13252" y="1868"/>
                </a:lnTo>
                <a:lnTo>
                  <a:pt x="10458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8974021" y="4750394"/>
            <a:ext cx="40586" cy="75844"/>
          </a:xfrm>
          <a:custGeom>
            <a:avLst/>
            <a:gdLst/>
            <a:ahLst/>
            <a:cxnLst/>
            <a:rect l="l" t="t" r="r" b="b"/>
            <a:pathLst>
              <a:path w="40586" h="75844">
                <a:moveTo>
                  <a:pt x="31954" y="45604"/>
                </a:moveTo>
                <a:lnTo>
                  <a:pt x="31954" y="74192"/>
                </a:lnTo>
                <a:lnTo>
                  <a:pt x="32162" y="74929"/>
                </a:lnTo>
                <a:lnTo>
                  <a:pt x="34715" y="75844"/>
                </a:lnTo>
                <a:lnTo>
                  <a:pt x="37825" y="75844"/>
                </a:lnTo>
                <a:lnTo>
                  <a:pt x="40586" y="74192"/>
                </a:lnTo>
                <a:lnTo>
                  <a:pt x="40586" y="40957"/>
                </a:lnTo>
                <a:lnTo>
                  <a:pt x="40305" y="37947"/>
                </a:lnTo>
                <a:lnTo>
                  <a:pt x="39150" y="33008"/>
                </a:lnTo>
                <a:lnTo>
                  <a:pt x="36871" y="28994"/>
                </a:lnTo>
                <a:lnTo>
                  <a:pt x="33808" y="25679"/>
                </a:lnTo>
                <a:lnTo>
                  <a:pt x="29517" y="23468"/>
                </a:lnTo>
                <a:lnTo>
                  <a:pt x="26866" y="22924"/>
                </a:lnTo>
                <a:lnTo>
                  <a:pt x="21179" y="22924"/>
                </a:lnTo>
                <a:lnTo>
                  <a:pt x="16131" y="24904"/>
                </a:lnTo>
                <a:lnTo>
                  <a:pt x="11131" y="28246"/>
                </a:lnTo>
                <a:lnTo>
                  <a:pt x="8655" y="30949"/>
                </a:lnTo>
                <a:lnTo>
                  <a:pt x="8655" y="1703"/>
                </a:lnTo>
                <a:lnTo>
                  <a:pt x="8431" y="939"/>
                </a:lnTo>
                <a:lnTo>
                  <a:pt x="5886" y="0"/>
                </a:lnTo>
                <a:lnTo>
                  <a:pt x="2758" y="0"/>
                </a:lnTo>
                <a:lnTo>
                  <a:pt x="0" y="1703"/>
                </a:lnTo>
                <a:lnTo>
                  <a:pt x="0" y="74192"/>
                </a:lnTo>
                <a:lnTo>
                  <a:pt x="184" y="74929"/>
                </a:lnTo>
                <a:lnTo>
                  <a:pt x="2758" y="75844"/>
                </a:lnTo>
                <a:lnTo>
                  <a:pt x="5886" y="75844"/>
                </a:lnTo>
                <a:lnTo>
                  <a:pt x="8655" y="74192"/>
                </a:lnTo>
                <a:lnTo>
                  <a:pt x="8655" y="40057"/>
                </a:lnTo>
                <a:lnTo>
                  <a:pt x="11019" y="36982"/>
                </a:lnTo>
                <a:lnTo>
                  <a:pt x="13284" y="34657"/>
                </a:lnTo>
                <a:lnTo>
                  <a:pt x="17614" y="31482"/>
                </a:lnTo>
                <a:lnTo>
                  <a:pt x="21943" y="30671"/>
                </a:lnTo>
                <a:lnTo>
                  <a:pt x="25092" y="31014"/>
                </a:lnTo>
                <a:lnTo>
                  <a:pt x="27641" y="32310"/>
                </a:lnTo>
                <a:lnTo>
                  <a:pt x="30286" y="35712"/>
                </a:lnTo>
                <a:lnTo>
                  <a:pt x="31320" y="38875"/>
                </a:lnTo>
                <a:lnTo>
                  <a:pt x="31954" y="42811"/>
                </a:lnTo>
                <a:lnTo>
                  <a:pt x="31954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9032731" y="4773319"/>
            <a:ext cx="26902" cy="53654"/>
          </a:xfrm>
          <a:custGeom>
            <a:avLst/>
            <a:gdLst/>
            <a:ahLst/>
            <a:cxnLst/>
            <a:rect l="l" t="t" r="r" b="b"/>
            <a:pathLst>
              <a:path w="26902" h="53654">
                <a:moveTo>
                  <a:pt x="22075" y="46061"/>
                </a:moveTo>
                <a:lnTo>
                  <a:pt x="17697" y="46659"/>
                </a:lnTo>
                <a:lnTo>
                  <a:pt x="14914" y="46659"/>
                </a:lnTo>
                <a:lnTo>
                  <a:pt x="11177" y="44409"/>
                </a:lnTo>
                <a:lnTo>
                  <a:pt x="8863" y="40892"/>
                </a:lnTo>
                <a:lnTo>
                  <a:pt x="11616" y="53327"/>
                </a:lnTo>
                <a:lnTo>
                  <a:pt x="16339" y="53654"/>
                </a:lnTo>
                <a:lnTo>
                  <a:pt x="19159" y="53654"/>
                </a:lnTo>
                <a:lnTo>
                  <a:pt x="21844" y="53035"/>
                </a:lnTo>
                <a:lnTo>
                  <a:pt x="26902" y="50493"/>
                </a:lnTo>
                <a:lnTo>
                  <a:pt x="25948" y="43675"/>
                </a:lnTo>
                <a:lnTo>
                  <a:pt x="22075" y="46061"/>
                </a:lnTo>
                <a:close/>
              </a:path>
              <a:path w="26902" h="53654">
                <a:moveTo>
                  <a:pt x="3296" y="12089"/>
                </a:moveTo>
                <a:lnTo>
                  <a:pt x="5943" y="11531"/>
                </a:lnTo>
                <a:lnTo>
                  <a:pt x="9144" y="9791"/>
                </a:lnTo>
                <a:lnTo>
                  <a:pt x="11901" y="8582"/>
                </a:lnTo>
                <a:lnTo>
                  <a:pt x="15285" y="7531"/>
                </a:lnTo>
                <a:lnTo>
                  <a:pt x="19316" y="7261"/>
                </a:lnTo>
                <a:lnTo>
                  <a:pt x="22993" y="7517"/>
                </a:lnTo>
                <a:lnTo>
                  <a:pt x="26819" y="9204"/>
                </a:lnTo>
                <a:lnTo>
                  <a:pt x="29159" y="12330"/>
                </a:lnTo>
                <a:lnTo>
                  <a:pt x="29919" y="15224"/>
                </a:lnTo>
                <a:lnTo>
                  <a:pt x="30116" y="18770"/>
                </a:lnTo>
                <a:lnTo>
                  <a:pt x="30116" y="22565"/>
                </a:lnTo>
                <a:lnTo>
                  <a:pt x="19954" y="22565"/>
                </a:lnTo>
                <a:lnTo>
                  <a:pt x="16645" y="22910"/>
                </a:lnTo>
                <a:lnTo>
                  <a:pt x="13716" y="23569"/>
                </a:lnTo>
                <a:lnTo>
                  <a:pt x="10784" y="24243"/>
                </a:lnTo>
                <a:lnTo>
                  <a:pt x="8312" y="25247"/>
                </a:lnTo>
                <a:lnTo>
                  <a:pt x="4265" y="27924"/>
                </a:lnTo>
                <a:lnTo>
                  <a:pt x="1630" y="31623"/>
                </a:lnTo>
                <a:lnTo>
                  <a:pt x="0" y="36040"/>
                </a:lnTo>
                <a:lnTo>
                  <a:pt x="0" y="38797"/>
                </a:lnTo>
                <a:lnTo>
                  <a:pt x="392" y="43243"/>
                </a:lnTo>
                <a:lnTo>
                  <a:pt x="1958" y="46926"/>
                </a:lnTo>
                <a:lnTo>
                  <a:pt x="4474" y="49756"/>
                </a:lnTo>
                <a:lnTo>
                  <a:pt x="7599" y="51991"/>
                </a:lnTo>
                <a:lnTo>
                  <a:pt x="11616" y="53327"/>
                </a:lnTo>
                <a:lnTo>
                  <a:pt x="8863" y="40892"/>
                </a:lnTo>
                <a:lnTo>
                  <a:pt x="8863" y="38351"/>
                </a:lnTo>
                <a:lnTo>
                  <a:pt x="9658" y="34427"/>
                </a:lnTo>
                <a:lnTo>
                  <a:pt x="12207" y="31493"/>
                </a:lnTo>
                <a:lnTo>
                  <a:pt x="14806" y="30059"/>
                </a:lnTo>
                <a:lnTo>
                  <a:pt x="18288" y="29235"/>
                </a:lnTo>
                <a:lnTo>
                  <a:pt x="22726" y="29019"/>
                </a:lnTo>
                <a:lnTo>
                  <a:pt x="30116" y="29019"/>
                </a:lnTo>
                <a:lnTo>
                  <a:pt x="30116" y="39380"/>
                </a:lnTo>
                <a:lnTo>
                  <a:pt x="25948" y="43675"/>
                </a:lnTo>
                <a:lnTo>
                  <a:pt x="26902" y="50493"/>
                </a:lnTo>
                <a:lnTo>
                  <a:pt x="31266" y="46443"/>
                </a:lnTo>
                <a:lnTo>
                  <a:pt x="31266" y="51332"/>
                </a:lnTo>
                <a:lnTo>
                  <a:pt x="33350" y="52895"/>
                </a:lnTo>
                <a:lnTo>
                  <a:pt x="35928" y="52956"/>
                </a:lnTo>
                <a:lnTo>
                  <a:pt x="38695" y="51332"/>
                </a:lnTo>
                <a:lnTo>
                  <a:pt x="38695" y="15354"/>
                </a:lnTo>
                <a:lnTo>
                  <a:pt x="38375" y="12697"/>
                </a:lnTo>
                <a:lnTo>
                  <a:pt x="37039" y="8125"/>
                </a:lnTo>
                <a:lnTo>
                  <a:pt x="34505" y="4683"/>
                </a:lnTo>
                <a:lnTo>
                  <a:pt x="31121" y="1979"/>
                </a:lnTo>
                <a:lnTo>
                  <a:pt x="26376" y="392"/>
                </a:lnTo>
                <a:lnTo>
                  <a:pt x="23497" y="0"/>
                </a:lnTo>
                <a:lnTo>
                  <a:pt x="20112" y="0"/>
                </a:lnTo>
                <a:lnTo>
                  <a:pt x="16494" y="176"/>
                </a:lnTo>
                <a:lnTo>
                  <a:pt x="12941" y="849"/>
                </a:lnTo>
                <a:lnTo>
                  <a:pt x="9795" y="1803"/>
                </a:lnTo>
                <a:lnTo>
                  <a:pt x="5824" y="3542"/>
                </a:lnTo>
                <a:lnTo>
                  <a:pt x="2487" y="6692"/>
                </a:lnTo>
                <a:lnTo>
                  <a:pt x="2303" y="9385"/>
                </a:lnTo>
                <a:lnTo>
                  <a:pt x="3296" y="120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9086695" y="4774100"/>
            <a:ext cx="44874" cy="52171"/>
          </a:xfrm>
          <a:custGeom>
            <a:avLst/>
            <a:gdLst/>
            <a:ahLst/>
            <a:cxnLst/>
            <a:rect l="l" t="t" r="r" b="b"/>
            <a:pathLst>
              <a:path w="44874" h="52171">
                <a:moveTo>
                  <a:pt x="521" y="3834"/>
                </a:moveTo>
                <a:lnTo>
                  <a:pt x="16535" y="50213"/>
                </a:lnTo>
                <a:lnTo>
                  <a:pt x="17122" y="51141"/>
                </a:lnTo>
                <a:lnTo>
                  <a:pt x="19843" y="52067"/>
                </a:lnTo>
                <a:lnTo>
                  <a:pt x="22463" y="52171"/>
                </a:lnTo>
                <a:lnTo>
                  <a:pt x="25775" y="52042"/>
                </a:lnTo>
                <a:lnTo>
                  <a:pt x="28371" y="50213"/>
                </a:lnTo>
                <a:lnTo>
                  <a:pt x="44456" y="3834"/>
                </a:lnTo>
                <a:lnTo>
                  <a:pt x="44874" y="1548"/>
                </a:lnTo>
                <a:lnTo>
                  <a:pt x="44874" y="1267"/>
                </a:lnTo>
                <a:lnTo>
                  <a:pt x="42311" y="0"/>
                </a:lnTo>
                <a:lnTo>
                  <a:pt x="39136" y="0"/>
                </a:lnTo>
                <a:lnTo>
                  <a:pt x="36071" y="1714"/>
                </a:lnTo>
                <a:lnTo>
                  <a:pt x="22932" y="41972"/>
                </a:lnTo>
                <a:lnTo>
                  <a:pt x="22575" y="41972"/>
                </a:lnTo>
                <a:lnTo>
                  <a:pt x="9265" y="1714"/>
                </a:lnTo>
                <a:lnTo>
                  <a:pt x="8665" y="684"/>
                </a:lnTo>
                <a:lnTo>
                  <a:pt x="6065" y="0"/>
                </a:lnTo>
                <a:lnTo>
                  <a:pt x="2754" y="0"/>
                </a:lnTo>
                <a:lnTo>
                  <a:pt x="0" y="1267"/>
                </a:lnTo>
                <a:lnTo>
                  <a:pt x="521" y="383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9143719" y="4773319"/>
            <a:ext cx="43355" cy="53658"/>
          </a:xfrm>
          <a:custGeom>
            <a:avLst/>
            <a:gdLst/>
            <a:ahLst/>
            <a:cxnLst/>
            <a:rect l="l" t="t" r="r" b="b"/>
            <a:pathLst>
              <a:path w="43355" h="53658">
                <a:moveTo>
                  <a:pt x="42962" y="16941"/>
                </a:moveTo>
                <a:lnTo>
                  <a:pt x="42177" y="14133"/>
                </a:lnTo>
                <a:lnTo>
                  <a:pt x="41395" y="11329"/>
                </a:lnTo>
                <a:lnTo>
                  <a:pt x="38491" y="6807"/>
                </a:lnTo>
                <a:lnTo>
                  <a:pt x="34674" y="3074"/>
                </a:lnTo>
                <a:lnTo>
                  <a:pt x="32064" y="1840"/>
                </a:lnTo>
                <a:lnTo>
                  <a:pt x="29465" y="608"/>
                </a:lnTo>
                <a:lnTo>
                  <a:pt x="26315" y="0"/>
                </a:lnTo>
                <a:lnTo>
                  <a:pt x="26352" y="6998"/>
                </a:lnTo>
                <a:lnTo>
                  <a:pt x="29505" y="8331"/>
                </a:lnTo>
                <a:lnTo>
                  <a:pt x="31636" y="11012"/>
                </a:lnTo>
                <a:lnTo>
                  <a:pt x="33756" y="13690"/>
                </a:lnTo>
                <a:lnTo>
                  <a:pt x="34776" y="17373"/>
                </a:lnTo>
                <a:lnTo>
                  <a:pt x="34664" y="22071"/>
                </a:lnTo>
                <a:lnTo>
                  <a:pt x="8949" y="22071"/>
                </a:lnTo>
                <a:lnTo>
                  <a:pt x="9022" y="20091"/>
                </a:lnTo>
                <a:lnTo>
                  <a:pt x="10443" y="3110"/>
                </a:lnTo>
                <a:lnTo>
                  <a:pt x="8067" y="4903"/>
                </a:lnTo>
                <a:lnTo>
                  <a:pt x="4128" y="9575"/>
                </a:lnTo>
                <a:lnTo>
                  <a:pt x="2613" y="12409"/>
                </a:lnTo>
                <a:lnTo>
                  <a:pt x="1569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5"/>
                </a:lnTo>
                <a:lnTo>
                  <a:pt x="2523" y="42011"/>
                </a:lnTo>
                <a:lnTo>
                  <a:pt x="4032" y="44780"/>
                </a:lnTo>
                <a:lnTo>
                  <a:pt x="6015" y="46991"/>
                </a:lnTo>
                <a:lnTo>
                  <a:pt x="10458" y="50864"/>
                </a:lnTo>
                <a:lnTo>
                  <a:pt x="13384" y="51969"/>
                </a:lnTo>
                <a:lnTo>
                  <a:pt x="16290" y="53086"/>
                </a:lnTo>
                <a:lnTo>
                  <a:pt x="19685" y="53658"/>
                </a:lnTo>
                <a:lnTo>
                  <a:pt x="23558" y="53658"/>
                </a:lnTo>
                <a:lnTo>
                  <a:pt x="27899" y="53492"/>
                </a:lnTo>
                <a:lnTo>
                  <a:pt x="31841" y="52793"/>
                </a:lnTo>
                <a:lnTo>
                  <a:pt x="35082" y="51969"/>
                </a:lnTo>
                <a:lnTo>
                  <a:pt x="37804" y="51090"/>
                </a:lnTo>
                <a:lnTo>
                  <a:pt x="41050" y="48820"/>
                </a:lnTo>
                <a:lnTo>
                  <a:pt x="41371" y="46163"/>
                </a:lnTo>
                <a:lnTo>
                  <a:pt x="40794" y="43016"/>
                </a:lnTo>
                <a:lnTo>
                  <a:pt x="38073" y="43268"/>
                </a:lnTo>
                <a:lnTo>
                  <a:pt x="34923" y="44550"/>
                </a:lnTo>
                <a:lnTo>
                  <a:pt x="32129" y="45439"/>
                </a:lnTo>
                <a:lnTo>
                  <a:pt x="28623" y="46188"/>
                </a:lnTo>
                <a:lnTo>
                  <a:pt x="24368" y="46379"/>
                </a:lnTo>
                <a:lnTo>
                  <a:pt x="21539" y="46379"/>
                </a:lnTo>
                <a:lnTo>
                  <a:pt x="17161" y="45137"/>
                </a:lnTo>
                <a:lnTo>
                  <a:pt x="13594" y="43117"/>
                </a:lnTo>
                <a:lnTo>
                  <a:pt x="11141" y="40003"/>
                </a:lnTo>
                <a:lnTo>
                  <a:pt x="9744" y="35967"/>
                </a:lnTo>
                <a:lnTo>
                  <a:pt x="8949" y="31356"/>
                </a:lnTo>
                <a:lnTo>
                  <a:pt x="8949" y="28652"/>
                </a:lnTo>
                <a:lnTo>
                  <a:pt x="39996" y="28652"/>
                </a:lnTo>
                <a:lnTo>
                  <a:pt x="42325" y="27749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41"/>
                </a:lnTo>
                <a:close/>
              </a:path>
              <a:path w="43355" h="53658">
                <a:moveTo>
                  <a:pt x="9022" y="20091"/>
                </a:moveTo>
                <a:lnTo>
                  <a:pt x="9954" y="16358"/>
                </a:lnTo>
                <a:lnTo>
                  <a:pt x="11396" y="12927"/>
                </a:lnTo>
                <a:lnTo>
                  <a:pt x="14928" y="9079"/>
                </a:lnTo>
                <a:lnTo>
                  <a:pt x="18154" y="7416"/>
                </a:lnTo>
                <a:lnTo>
                  <a:pt x="22171" y="6998"/>
                </a:lnTo>
                <a:lnTo>
                  <a:pt x="26352" y="6998"/>
                </a:lnTo>
                <a:lnTo>
                  <a:pt x="26315" y="0"/>
                </a:lnTo>
                <a:lnTo>
                  <a:pt x="19159" y="0"/>
                </a:lnTo>
                <a:lnTo>
                  <a:pt x="16033" y="623"/>
                </a:lnTo>
                <a:lnTo>
                  <a:pt x="13251" y="1868"/>
                </a:lnTo>
                <a:lnTo>
                  <a:pt x="10443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6852034" y="4907995"/>
            <a:ext cx="37176" cy="53596"/>
          </a:xfrm>
          <a:custGeom>
            <a:avLst/>
            <a:gdLst/>
            <a:ahLst/>
            <a:cxnLst/>
            <a:rect l="l" t="t" r="r" b="b"/>
            <a:pathLst>
              <a:path w="37176" h="53596">
                <a:moveTo>
                  <a:pt x="9000" y="20613"/>
                </a:moveTo>
                <a:lnTo>
                  <a:pt x="10115" y="15811"/>
                </a:lnTo>
                <a:lnTo>
                  <a:pt x="12332" y="12499"/>
                </a:lnTo>
                <a:lnTo>
                  <a:pt x="14536" y="9183"/>
                </a:lnTo>
                <a:lnTo>
                  <a:pt x="17726" y="7531"/>
                </a:lnTo>
                <a:lnTo>
                  <a:pt x="23915" y="7531"/>
                </a:lnTo>
                <a:lnTo>
                  <a:pt x="27151" y="8435"/>
                </a:lnTo>
                <a:lnTo>
                  <a:pt x="30938" y="10415"/>
                </a:lnTo>
                <a:lnTo>
                  <a:pt x="33538" y="12383"/>
                </a:lnTo>
                <a:lnTo>
                  <a:pt x="36489" y="12448"/>
                </a:lnTo>
                <a:lnTo>
                  <a:pt x="36968" y="9489"/>
                </a:lnTo>
                <a:lnTo>
                  <a:pt x="36713" y="6692"/>
                </a:lnTo>
                <a:lnTo>
                  <a:pt x="34358" y="3812"/>
                </a:lnTo>
                <a:lnTo>
                  <a:pt x="31452" y="2034"/>
                </a:lnTo>
                <a:lnTo>
                  <a:pt x="27777" y="713"/>
                </a:lnTo>
                <a:lnTo>
                  <a:pt x="24944" y="129"/>
                </a:lnTo>
                <a:lnTo>
                  <a:pt x="21992" y="0"/>
                </a:lnTo>
                <a:lnTo>
                  <a:pt x="18888" y="0"/>
                </a:lnTo>
                <a:lnTo>
                  <a:pt x="15984" y="533"/>
                </a:lnTo>
                <a:lnTo>
                  <a:pt x="13327" y="1602"/>
                </a:lnTo>
                <a:lnTo>
                  <a:pt x="10652" y="2668"/>
                </a:lnTo>
                <a:lnTo>
                  <a:pt x="8323" y="4305"/>
                </a:lnTo>
                <a:lnTo>
                  <a:pt x="4387" y="8712"/>
                </a:lnTo>
                <a:lnTo>
                  <a:pt x="2833" y="11545"/>
                </a:lnTo>
                <a:lnTo>
                  <a:pt x="1691" y="14987"/>
                </a:lnTo>
                <a:lnTo>
                  <a:pt x="565" y="18454"/>
                </a:lnTo>
                <a:lnTo>
                  <a:pt x="0" y="22583"/>
                </a:lnTo>
                <a:lnTo>
                  <a:pt x="0" y="31623"/>
                </a:lnTo>
                <a:lnTo>
                  <a:pt x="457" y="35359"/>
                </a:lnTo>
                <a:lnTo>
                  <a:pt x="1385" y="38595"/>
                </a:lnTo>
                <a:lnTo>
                  <a:pt x="2303" y="41846"/>
                </a:lnTo>
                <a:lnTo>
                  <a:pt x="3653" y="44564"/>
                </a:lnTo>
                <a:lnTo>
                  <a:pt x="5417" y="46789"/>
                </a:lnTo>
                <a:lnTo>
                  <a:pt x="9363" y="50713"/>
                </a:lnTo>
                <a:lnTo>
                  <a:pt x="11987" y="51869"/>
                </a:lnTo>
                <a:lnTo>
                  <a:pt x="14601" y="53025"/>
                </a:lnTo>
                <a:lnTo>
                  <a:pt x="17603" y="53596"/>
                </a:lnTo>
                <a:lnTo>
                  <a:pt x="22626" y="53596"/>
                </a:lnTo>
                <a:lnTo>
                  <a:pt x="25754" y="53111"/>
                </a:lnTo>
                <a:lnTo>
                  <a:pt x="28721" y="52362"/>
                </a:lnTo>
                <a:lnTo>
                  <a:pt x="31330" y="51321"/>
                </a:lnTo>
                <a:lnTo>
                  <a:pt x="34617" y="49377"/>
                </a:lnTo>
                <a:lnTo>
                  <a:pt x="36932" y="46522"/>
                </a:lnTo>
                <a:lnTo>
                  <a:pt x="37176" y="43779"/>
                </a:lnTo>
                <a:lnTo>
                  <a:pt x="37155" y="42444"/>
                </a:lnTo>
                <a:lnTo>
                  <a:pt x="35351" y="39664"/>
                </a:lnTo>
                <a:lnTo>
                  <a:pt x="32324" y="41936"/>
                </a:lnTo>
                <a:lnTo>
                  <a:pt x="28828" y="44208"/>
                </a:lnTo>
                <a:lnTo>
                  <a:pt x="25826" y="45519"/>
                </a:lnTo>
                <a:lnTo>
                  <a:pt x="22104" y="45835"/>
                </a:lnTo>
                <a:lnTo>
                  <a:pt x="18140" y="45453"/>
                </a:lnTo>
                <a:lnTo>
                  <a:pt x="14893" y="43906"/>
                </a:lnTo>
                <a:lnTo>
                  <a:pt x="12405" y="41122"/>
                </a:lnTo>
                <a:lnTo>
                  <a:pt x="10447" y="37555"/>
                </a:lnTo>
                <a:lnTo>
                  <a:pt x="9291" y="32818"/>
                </a:lnTo>
                <a:lnTo>
                  <a:pt x="9000" y="30049"/>
                </a:lnTo>
                <a:lnTo>
                  <a:pt x="9000" y="2061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6907193" y="4907934"/>
            <a:ext cx="47116" cy="53657"/>
          </a:xfrm>
          <a:custGeom>
            <a:avLst/>
            <a:gdLst/>
            <a:ahLst/>
            <a:cxnLst/>
            <a:rect l="l" t="t" r="r" b="b"/>
            <a:pathLst>
              <a:path w="47116" h="53657">
                <a:moveTo>
                  <a:pt x="8947" y="23911"/>
                </a:moveTo>
                <a:lnTo>
                  <a:pt x="9241" y="21348"/>
                </a:lnTo>
                <a:lnTo>
                  <a:pt x="9820" y="18986"/>
                </a:lnTo>
                <a:lnTo>
                  <a:pt x="11304" y="14604"/>
                </a:lnTo>
                <a:lnTo>
                  <a:pt x="13694" y="11174"/>
                </a:lnTo>
                <a:lnTo>
                  <a:pt x="17049" y="8902"/>
                </a:lnTo>
                <a:lnTo>
                  <a:pt x="21117" y="7491"/>
                </a:lnTo>
                <a:lnTo>
                  <a:pt x="26478" y="7491"/>
                </a:lnTo>
                <a:lnTo>
                  <a:pt x="30669" y="9039"/>
                </a:lnTo>
                <a:lnTo>
                  <a:pt x="34016" y="11465"/>
                </a:lnTo>
                <a:lnTo>
                  <a:pt x="36198" y="15008"/>
                </a:lnTo>
                <a:lnTo>
                  <a:pt x="37458" y="19429"/>
                </a:lnTo>
                <a:lnTo>
                  <a:pt x="38171" y="24267"/>
                </a:lnTo>
                <a:lnTo>
                  <a:pt x="38171" y="29743"/>
                </a:lnTo>
                <a:lnTo>
                  <a:pt x="37901" y="32321"/>
                </a:lnTo>
                <a:lnTo>
                  <a:pt x="36760" y="37019"/>
                </a:lnTo>
                <a:lnTo>
                  <a:pt x="36551" y="50278"/>
                </a:lnTo>
                <a:lnTo>
                  <a:pt x="39063" y="48373"/>
                </a:lnTo>
                <a:lnTo>
                  <a:pt x="43084" y="43545"/>
                </a:lnTo>
                <a:lnTo>
                  <a:pt x="44593" y="40651"/>
                </a:lnTo>
                <a:lnTo>
                  <a:pt x="45598" y="37299"/>
                </a:lnTo>
                <a:lnTo>
                  <a:pt x="46616" y="33958"/>
                </a:lnTo>
                <a:lnTo>
                  <a:pt x="47116" y="30300"/>
                </a:lnTo>
                <a:lnTo>
                  <a:pt x="47116" y="22237"/>
                </a:lnTo>
                <a:lnTo>
                  <a:pt x="46638" y="18564"/>
                </a:lnTo>
                <a:lnTo>
                  <a:pt x="45684" y="15303"/>
                </a:lnTo>
                <a:lnTo>
                  <a:pt x="44726" y="12038"/>
                </a:lnTo>
                <a:lnTo>
                  <a:pt x="43282" y="9269"/>
                </a:lnTo>
                <a:lnTo>
                  <a:pt x="41367" y="7009"/>
                </a:lnTo>
                <a:lnTo>
                  <a:pt x="37044" y="2984"/>
                </a:lnTo>
                <a:lnTo>
                  <a:pt x="34160" y="1789"/>
                </a:lnTo>
                <a:lnTo>
                  <a:pt x="31281" y="594"/>
                </a:lnTo>
                <a:lnTo>
                  <a:pt x="27910" y="0"/>
                </a:lnTo>
                <a:lnTo>
                  <a:pt x="20016" y="0"/>
                </a:lnTo>
                <a:lnTo>
                  <a:pt x="16499" y="673"/>
                </a:lnTo>
                <a:lnTo>
                  <a:pt x="13497" y="2005"/>
                </a:lnTo>
                <a:lnTo>
                  <a:pt x="10505" y="3351"/>
                </a:lnTo>
                <a:lnTo>
                  <a:pt x="7992" y="5231"/>
                </a:lnTo>
                <a:lnTo>
                  <a:pt x="3985" y="10083"/>
                </a:lnTo>
                <a:lnTo>
                  <a:pt x="2487" y="12952"/>
                </a:lnTo>
                <a:lnTo>
                  <a:pt x="1483" y="16304"/>
                </a:lnTo>
                <a:lnTo>
                  <a:pt x="49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4"/>
                </a:lnTo>
                <a:lnTo>
                  <a:pt x="1412" y="38353"/>
                </a:lnTo>
                <a:lnTo>
                  <a:pt x="2350" y="41616"/>
                </a:lnTo>
                <a:lnTo>
                  <a:pt x="3776" y="44383"/>
                </a:lnTo>
                <a:lnTo>
                  <a:pt x="5713" y="46669"/>
                </a:lnTo>
                <a:lnTo>
                  <a:pt x="10026" y="50684"/>
                </a:lnTo>
                <a:lnTo>
                  <a:pt x="8947" y="29372"/>
                </a:lnTo>
                <a:lnTo>
                  <a:pt x="8947" y="23911"/>
                </a:lnTo>
                <a:close/>
              </a:path>
              <a:path w="47116" h="53657">
                <a:moveTo>
                  <a:pt x="9673" y="34239"/>
                </a:moveTo>
                <a:lnTo>
                  <a:pt x="8947" y="29372"/>
                </a:lnTo>
                <a:lnTo>
                  <a:pt x="10026" y="50684"/>
                </a:lnTo>
                <a:lnTo>
                  <a:pt x="12895" y="51879"/>
                </a:lnTo>
                <a:lnTo>
                  <a:pt x="15789" y="53070"/>
                </a:lnTo>
                <a:lnTo>
                  <a:pt x="19159" y="53657"/>
                </a:lnTo>
                <a:lnTo>
                  <a:pt x="27015" y="53657"/>
                </a:lnTo>
                <a:lnTo>
                  <a:pt x="30521" y="52984"/>
                </a:lnTo>
                <a:lnTo>
                  <a:pt x="33538" y="51624"/>
                </a:lnTo>
                <a:lnTo>
                  <a:pt x="36551" y="50278"/>
                </a:lnTo>
                <a:lnTo>
                  <a:pt x="36760" y="37019"/>
                </a:lnTo>
                <a:lnTo>
                  <a:pt x="34690" y="40751"/>
                </a:lnTo>
                <a:lnTo>
                  <a:pt x="31958" y="43761"/>
                </a:lnTo>
                <a:lnTo>
                  <a:pt x="28216" y="45655"/>
                </a:lnTo>
                <a:lnTo>
                  <a:pt x="23487" y="46126"/>
                </a:lnTo>
                <a:lnTo>
                  <a:pt x="20693" y="46126"/>
                </a:lnTo>
                <a:lnTo>
                  <a:pt x="16499" y="44575"/>
                </a:lnTo>
                <a:lnTo>
                  <a:pt x="13150" y="42148"/>
                </a:lnTo>
                <a:lnTo>
                  <a:pt x="10923" y="38646"/>
                </a:lnTo>
                <a:lnTo>
                  <a:pt x="9673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6977289" y="4907934"/>
            <a:ext cx="69918" cy="52919"/>
          </a:xfrm>
          <a:custGeom>
            <a:avLst/>
            <a:gdLst/>
            <a:ahLst/>
            <a:cxnLst/>
            <a:rect l="l" t="t" r="r" b="b"/>
            <a:pathLst>
              <a:path w="69918" h="52919">
                <a:moveTo>
                  <a:pt x="61433" y="52016"/>
                </a:moveTo>
                <a:lnTo>
                  <a:pt x="64033" y="52919"/>
                </a:lnTo>
                <a:lnTo>
                  <a:pt x="67147" y="52919"/>
                </a:lnTo>
                <a:lnTo>
                  <a:pt x="69918" y="51282"/>
                </a:lnTo>
                <a:lnTo>
                  <a:pt x="69918" y="17665"/>
                </a:lnTo>
                <a:lnTo>
                  <a:pt x="69649" y="15036"/>
                </a:lnTo>
                <a:lnTo>
                  <a:pt x="68564" y="10083"/>
                </a:lnTo>
                <a:lnTo>
                  <a:pt x="66387" y="6069"/>
                </a:lnTo>
                <a:lnTo>
                  <a:pt x="63446" y="2768"/>
                </a:lnTo>
                <a:lnTo>
                  <a:pt x="59328" y="557"/>
                </a:lnTo>
                <a:lnTo>
                  <a:pt x="56779" y="0"/>
                </a:lnTo>
                <a:lnTo>
                  <a:pt x="52473" y="0"/>
                </a:lnTo>
                <a:lnTo>
                  <a:pt x="48747" y="863"/>
                </a:lnTo>
                <a:lnTo>
                  <a:pt x="46173" y="2170"/>
                </a:lnTo>
                <a:lnTo>
                  <a:pt x="43502" y="3924"/>
                </a:lnTo>
                <a:lnTo>
                  <a:pt x="40657" y="6386"/>
                </a:lnTo>
                <a:lnTo>
                  <a:pt x="37594" y="9662"/>
                </a:lnTo>
                <a:lnTo>
                  <a:pt x="35499" y="5727"/>
                </a:lnTo>
                <a:lnTo>
                  <a:pt x="32467" y="2692"/>
                </a:lnTo>
                <a:lnTo>
                  <a:pt x="29908" y="1181"/>
                </a:lnTo>
                <a:lnTo>
                  <a:pt x="26794" y="227"/>
                </a:lnTo>
                <a:lnTo>
                  <a:pt x="23105" y="0"/>
                </a:lnTo>
                <a:lnTo>
                  <a:pt x="20556" y="0"/>
                </a:lnTo>
                <a:lnTo>
                  <a:pt x="18028" y="723"/>
                </a:lnTo>
                <a:lnTo>
                  <a:pt x="13027" y="3567"/>
                </a:lnTo>
                <a:lnTo>
                  <a:pt x="10454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5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98" y="52016"/>
                </a:lnTo>
                <a:lnTo>
                  <a:pt x="2757" y="52919"/>
                </a:lnTo>
                <a:lnTo>
                  <a:pt x="5882" y="52919"/>
                </a:lnTo>
                <a:lnTo>
                  <a:pt x="8639" y="51282"/>
                </a:lnTo>
                <a:lnTo>
                  <a:pt x="8639" y="17143"/>
                </a:lnTo>
                <a:lnTo>
                  <a:pt x="11008" y="14069"/>
                </a:lnTo>
                <a:lnTo>
                  <a:pt x="15234" y="10144"/>
                </a:lnTo>
                <a:lnTo>
                  <a:pt x="19270" y="7758"/>
                </a:lnTo>
                <a:lnTo>
                  <a:pt x="22873" y="7758"/>
                </a:lnTo>
                <a:lnTo>
                  <a:pt x="25422" y="8737"/>
                </a:lnTo>
                <a:lnTo>
                  <a:pt x="28328" y="11555"/>
                </a:lnTo>
                <a:lnTo>
                  <a:pt x="29674" y="14249"/>
                </a:lnTo>
                <a:lnTo>
                  <a:pt x="30448" y="17665"/>
                </a:lnTo>
                <a:lnTo>
                  <a:pt x="30646" y="21588"/>
                </a:lnTo>
                <a:lnTo>
                  <a:pt x="30646" y="51282"/>
                </a:lnTo>
                <a:lnTo>
                  <a:pt x="30826" y="52016"/>
                </a:lnTo>
                <a:lnTo>
                  <a:pt x="33440" y="52919"/>
                </a:lnTo>
                <a:lnTo>
                  <a:pt x="36464" y="52919"/>
                </a:lnTo>
                <a:lnTo>
                  <a:pt x="39272" y="51282"/>
                </a:lnTo>
                <a:lnTo>
                  <a:pt x="39272" y="17143"/>
                </a:lnTo>
                <a:lnTo>
                  <a:pt x="41687" y="14069"/>
                </a:lnTo>
                <a:lnTo>
                  <a:pt x="45906" y="10144"/>
                </a:lnTo>
                <a:lnTo>
                  <a:pt x="49909" y="7758"/>
                </a:lnTo>
                <a:lnTo>
                  <a:pt x="53502" y="7758"/>
                </a:lnTo>
                <a:lnTo>
                  <a:pt x="56088" y="8737"/>
                </a:lnTo>
                <a:lnTo>
                  <a:pt x="59018" y="11555"/>
                </a:lnTo>
                <a:lnTo>
                  <a:pt x="60356" y="14249"/>
                </a:lnTo>
                <a:lnTo>
                  <a:pt x="61041" y="17665"/>
                </a:lnTo>
                <a:lnTo>
                  <a:pt x="61225" y="21588"/>
                </a:lnTo>
                <a:lnTo>
                  <a:pt x="61225" y="51282"/>
                </a:lnTo>
                <a:lnTo>
                  <a:pt x="61433" y="520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7073517" y="4907934"/>
            <a:ext cx="69904" cy="52919"/>
          </a:xfrm>
          <a:custGeom>
            <a:avLst/>
            <a:gdLst/>
            <a:ahLst/>
            <a:cxnLst/>
            <a:rect l="l" t="t" r="r" b="b"/>
            <a:pathLst>
              <a:path w="69904" h="52919">
                <a:moveTo>
                  <a:pt x="61423" y="52016"/>
                </a:moveTo>
                <a:lnTo>
                  <a:pt x="64033" y="52919"/>
                </a:lnTo>
                <a:lnTo>
                  <a:pt x="67143" y="52919"/>
                </a:lnTo>
                <a:lnTo>
                  <a:pt x="69904" y="51282"/>
                </a:lnTo>
                <a:lnTo>
                  <a:pt x="69904" y="17665"/>
                </a:lnTo>
                <a:lnTo>
                  <a:pt x="69645" y="15036"/>
                </a:lnTo>
                <a:lnTo>
                  <a:pt x="68554" y="10083"/>
                </a:lnTo>
                <a:lnTo>
                  <a:pt x="66372" y="6069"/>
                </a:lnTo>
                <a:lnTo>
                  <a:pt x="63431" y="2768"/>
                </a:lnTo>
                <a:lnTo>
                  <a:pt x="59314" y="557"/>
                </a:lnTo>
                <a:lnTo>
                  <a:pt x="56765" y="0"/>
                </a:lnTo>
                <a:lnTo>
                  <a:pt x="52462" y="0"/>
                </a:lnTo>
                <a:lnTo>
                  <a:pt x="48736" y="863"/>
                </a:lnTo>
                <a:lnTo>
                  <a:pt x="46163" y="2170"/>
                </a:lnTo>
                <a:lnTo>
                  <a:pt x="43491" y="3924"/>
                </a:lnTo>
                <a:lnTo>
                  <a:pt x="40657" y="6386"/>
                </a:lnTo>
                <a:lnTo>
                  <a:pt x="37594" y="9662"/>
                </a:lnTo>
                <a:lnTo>
                  <a:pt x="35499" y="5727"/>
                </a:lnTo>
                <a:lnTo>
                  <a:pt x="32457" y="2692"/>
                </a:lnTo>
                <a:lnTo>
                  <a:pt x="29894" y="1181"/>
                </a:lnTo>
                <a:lnTo>
                  <a:pt x="26794" y="227"/>
                </a:lnTo>
                <a:lnTo>
                  <a:pt x="23093" y="0"/>
                </a:lnTo>
                <a:lnTo>
                  <a:pt x="20544" y="0"/>
                </a:lnTo>
                <a:lnTo>
                  <a:pt x="18017" y="723"/>
                </a:lnTo>
                <a:lnTo>
                  <a:pt x="13017" y="3567"/>
                </a:lnTo>
                <a:lnTo>
                  <a:pt x="10443" y="5828"/>
                </a:lnTo>
                <a:lnTo>
                  <a:pt x="7797" y="8902"/>
                </a:lnTo>
                <a:lnTo>
                  <a:pt x="7797" y="2437"/>
                </a:lnTo>
                <a:lnTo>
                  <a:pt x="5824" y="835"/>
                </a:lnTo>
                <a:lnTo>
                  <a:pt x="3128" y="74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43" y="52919"/>
                </a:lnTo>
                <a:lnTo>
                  <a:pt x="5871" y="52919"/>
                </a:lnTo>
                <a:lnTo>
                  <a:pt x="8629" y="51282"/>
                </a:lnTo>
                <a:lnTo>
                  <a:pt x="8629" y="17143"/>
                </a:lnTo>
                <a:lnTo>
                  <a:pt x="11008" y="14069"/>
                </a:lnTo>
                <a:lnTo>
                  <a:pt x="15234" y="10144"/>
                </a:lnTo>
                <a:lnTo>
                  <a:pt x="19270" y="7758"/>
                </a:lnTo>
                <a:lnTo>
                  <a:pt x="22863" y="7758"/>
                </a:lnTo>
                <a:lnTo>
                  <a:pt x="25422" y="8737"/>
                </a:lnTo>
                <a:lnTo>
                  <a:pt x="28313" y="11555"/>
                </a:lnTo>
                <a:lnTo>
                  <a:pt x="29674" y="14249"/>
                </a:lnTo>
                <a:lnTo>
                  <a:pt x="30438" y="17665"/>
                </a:lnTo>
                <a:lnTo>
                  <a:pt x="30632" y="21588"/>
                </a:lnTo>
                <a:lnTo>
                  <a:pt x="30632" y="51282"/>
                </a:lnTo>
                <a:lnTo>
                  <a:pt x="30815" y="52016"/>
                </a:lnTo>
                <a:lnTo>
                  <a:pt x="33426" y="52919"/>
                </a:lnTo>
                <a:lnTo>
                  <a:pt x="36454" y="52919"/>
                </a:lnTo>
                <a:lnTo>
                  <a:pt x="39272" y="51282"/>
                </a:lnTo>
                <a:lnTo>
                  <a:pt x="39272" y="17143"/>
                </a:lnTo>
                <a:lnTo>
                  <a:pt x="41677" y="14069"/>
                </a:lnTo>
                <a:lnTo>
                  <a:pt x="45892" y="10144"/>
                </a:lnTo>
                <a:lnTo>
                  <a:pt x="49899" y="7758"/>
                </a:lnTo>
                <a:lnTo>
                  <a:pt x="53488" y="7758"/>
                </a:lnTo>
                <a:lnTo>
                  <a:pt x="56076" y="8737"/>
                </a:lnTo>
                <a:lnTo>
                  <a:pt x="59008" y="11555"/>
                </a:lnTo>
                <a:lnTo>
                  <a:pt x="60342" y="14249"/>
                </a:lnTo>
                <a:lnTo>
                  <a:pt x="61031" y="17665"/>
                </a:lnTo>
                <a:lnTo>
                  <a:pt x="61213" y="21588"/>
                </a:lnTo>
                <a:lnTo>
                  <a:pt x="61213" y="51282"/>
                </a:lnTo>
                <a:lnTo>
                  <a:pt x="61423" y="520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7168676" y="4888566"/>
            <a:ext cx="10692" cy="72287"/>
          </a:xfrm>
          <a:custGeom>
            <a:avLst/>
            <a:gdLst/>
            <a:ahLst/>
            <a:cxnLst/>
            <a:rect l="l" t="t" r="r" b="b"/>
            <a:pathLst>
              <a:path w="10692" h="72287">
                <a:moveTo>
                  <a:pt x="0" y="5421"/>
                </a:moveTo>
                <a:lnTo>
                  <a:pt x="384" y="8887"/>
                </a:lnTo>
                <a:lnTo>
                  <a:pt x="3276" y="10741"/>
                </a:lnTo>
                <a:lnTo>
                  <a:pt x="7358" y="10741"/>
                </a:lnTo>
                <a:lnTo>
                  <a:pt x="10311" y="8837"/>
                </a:lnTo>
                <a:lnTo>
                  <a:pt x="10692" y="5306"/>
                </a:lnTo>
                <a:lnTo>
                  <a:pt x="10325" y="1854"/>
                </a:lnTo>
                <a:lnTo>
                  <a:pt x="7419" y="0"/>
                </a:lnTo>
                <a:lnTo>
                  <a:pt x="3337" y="0"/>
                </a:lnTo>
                <a:lnTo>
                  <a:pt x="396" y="1889"/>
                </a:lnTo>
                <a:lnTo>
                  <a:pt x="0" y="5421"/>
                </a:lnTo>
                <a:close/>
              </a:path>
              <a:path w="10692" h="72287">
                <a:moveTo>
                  <a:pt x="1242" y="71384"/>
                </a:moveTo>
                <a:lnTo>
                  <a:pt x="3816" y="72287"/>
                </a:lnTo>
                <a:lnTo>
                  <a:pt x="6930" y="72287"/>
                </a:lnTo>
                <a:lnTo>
                  <a:pt x="9698" y="70650"/>
                </a:lnTo>
                <a:lnTo>
                  <a:pt x="9698" y="21804"/>
                </a:lnTo>
                <a:lnTo>
                  <a:pt x="9475" y="21106"/>
                </a:lnTo>
                <a:lnTo>
                  <a:pt x="6930" y="20152"/>
                </a:lnTo>
                <a:lnTo>
                  <a:pt x="3816" y="20152"/>
                </a:lnTo>
                <a:lnTo>
                  <a:pt x="1057" y="21804"/>
                </a:lnTo>
                <a:lnTo>
                  <a:pt x="1057" y="70650"/>
                </a:lnTo>
                <a:lnTo>
                  <a:pt x="1242" y="713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7197764" y="4895646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753" y="990"/>
                </a:lnTo>
                <a:lnTo>
                  <a:pt x="14206" y="0"/>
                </a:lnTo>
                <a:lnTo>
                  <a:pt x="11092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9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33" y="20754"/>
                </a:lnTo>
                <a:lnTo>
                  <a:pt x="8333" y="52110"/>
                </a:lnTo>
                <a:lnTo>
                  <a:pt x="9093" y="56643"/>
                </a:lnTo>
                <a:lnTo>
                  <a:pt x="10403" y="60440"/>
                </a:lnTo>
                <a:lnTo>
                  <a:pt x="12650" y="63158"/>
                </a:lnTo>
                <a:lnTo>
                  <a:pt x="15811" y="64836"/>
                </a:lnTo>
                <a:lnTo>
                  <a:pt x="19659" y="65836"/>
                </a:lnTo>
                <a:lnTo>
                  <a:pt x="24512" y="65671"/>
                </a:lnTo>
                <a:lnTo>
                  <a:pt x="27504" y="65102"/>
                </a:lnTo>
                <a:lnTo>
                  <a:pt x="30445" y="63093"/>
                </a:lnTo>
                <a:lnTo>
                  <a:pt x="30801" y="59983"/>
                </a:lnTo>
                <a:lnTo>
                  <a:pt x="30801" y="59321"/>
                </a:lnTo>
                <a:lnTo>
                  <a:pt x="29001" y="56757"/>
                </a:lnTo>
                <a:lnTo>
                  <a:pt x="26352" y="57787"/>
                </a:lnTo>
                <a:lnTo>
                  <a:pt x="23568" y="58179"/>
                </a:lnTo>
                <a:lnTo>
                  <a:pt x="19367" y="57330"/>
                </a:lnTo>
                <a:lnTo>
                  <a:pt x="17452" y="53900"/>
                </a:lnTo>
                <a:lnTo>
                  <a:pt x="16977" y="51347"/>
                </a:lnTo>
                <a:lnTo>
                  <a:pt x="16977" y="20754"/>
                </a:lnTo>
                <a:lnTo>
                  <a:pt x="29058" y="20754"/>
                </a:lnTo>
                <a:lnTo>
                  <a:pt x="30632" y="19304"/>
                </a:lnTo>
                <a:lnTo>
                  <a:pt x="30801" y="16372"/>
                </a:lnTo>
                <a:lnTo>
                  <a:pt x="29058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7243729" y="4895646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3"/>
                </a:moveTo>
                <a:lnTo>
                  <a:pt x="16753" y="990"/>
                </a:lnTo>
                <a:lnTo>
                  <a:pt x="14204" y="0"/>
                </a:lnTo>
                <a:lnTo>
                  <a:pt x="11094" y="0"/>
                </a:lnTo>
                <a:lnTo>
                  <a:pt x="8333" y="1703"/>
                </a:lnTo>
                <a:lnTo>
                  <a:pt x="8333" y="13309"/>
                </a:lnTo>
                <a:lnTo>
                  <a:pt x="1789" y="13309"/>
                </a:lnTo>
                <a:lnTo>
                  <a:pt x="341" y="14465"/>
                </a:lnTo>
                <a:lnTo>
                  <a:pt x="0" y="17057"/>
                </a:lnTo>
                <a:lnTo>
                  <a:pt x="1738" y="20754"/>
                </a:lnTo>
                <a:lnTo>
                  <a:pt x="8333" y="20754"/>
                </a:lnTo>
                <a:lnTo>
                  <a:pt x="8333" y="52110"/>
                </a:lnTo>
                <a:lnTo>
                  <a:pt x="9097" y="56643"/>
                </a:lnTo>
                <a:lnTo>
                  <a:pt x="10403" y="60440"/>
                </a:lnTo>
                <a:lnTo>
                  <a:pt x="12650" y="63158"/>
                </a:lnTo>
                <a:lnTo>
                  <a:pt x="15811" y="64836"/>
                </a:lnTo>
                <a:lnTo>
                  <a:pt x="19663" y="65836"/>
                </a:lnTo>
                <a:lnTo>
                  <a:pt x="24516" y="65671"/>
                </a:lnTo>
                <a:lnTo>
                  <a:pt x="27503" y="65102"/>
                </a:lnTo>
                <a:lnTo>
                  <a:pt x="30444" y="63093"/>
                </a:lnTo>
                <a:lnTo>
                  <a:pt x="30801" y="59983"/>
                </a:lnTo>
                <a:lnTo>
                  <a:pt x="30801" y="59321"/>
                </a:lnTo>
                <a:lnTo>
                  <a:pt x="29001" y="56757"/>
                </a:lnTo>
                <a:lnTo>
                  <a:pt x="26351" y="57787"/>
                </a:lnTo>
                <a:lnTo>
                  <a:pt x="23568" y="58179"/>
                </a:lnTo>
                <a:lnTo>
                  <a:pt x="19367" y="57330"/>
                </a:lnTo>
                <a:lnTo>
                  <a:pt x="17456" y="53900"/>
                </a:lnTo>
                <a:lnTo>
                  <a:pt x="16977" y="51347"/>
                </a:lnTo>
                <a:lnTo>
                  <a:pt x="16977" y="20754"/>
                </a:lnTo>
                <a:lnTo>
                  <a:pt x="29058" y="20754"/>
                </a:lnTo>
                <a:lnTo>
                  <a:pt x="30632" y="19304"/>
                </a:lnTo>
                <a:lnTo>
                  <a:pt x="30801" y="16372"/>
                </a:lnTo>
                <a:lnTo>
                  <a:pt x="29058" y="13309"/>
                </a:lnTo>
                <a:lnTo>
                  <a:pt x="16977" y="13309"/>
                </a:lnTo>
                <a:lnTo>
                  <a:pt x="16977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7292848" y="4907934"/>
            <a:ext cx="43353" cy="53657"/>
          </a:xfrm>
          <a:custGeom>
            <a:avLst/>
            <a:gdLst/>
            <a:ahLst/>
            <a:cxnLst/>
            <a:rect l="l" t="t" r="r" b="b"/>
            <a:pathLst>
              <a:path w="43353" h="53657">
                <a:moveTo>
                  <a:pt x="42961" y="16941"/>
                </a:moveTo>
                <a:lnTo>
                  <a:pt x="42176" y="14133"/>
                </a:lnTo>
                <a:lnTo>
                  <a:pt x="41391" y="11329"/>
                </a:lnTo>
                <a:lnTo>
                  <a:pt x="38487" y="6807"/>
                </a:lnTo>
                <a:lnTo>
                  <a:pt x="34674" y="3074"/>
                </a:lnTo>
                <a:lnTo>
                  <a:pt x="32068" y="1842"/>
                </a:lnTo>
                <a:lnTo>
                  <a:pt x="29469" y="622"/>
                </a:lnTo>
                <a:lnTo>
                  <a:pt x="26315" y="0"/>
                </a:lnTo>
                <a:lnTo>
                  <a:pt x="26355" y="7009"/>
                </a:lnTo>
                <a:lnTo>
                  <a:pt x="29502" y="8345"/>
                </a:lnTo>
                <a:lnTo>
                  <a:pt x="31636" y="11012"/>
                </a:lnTo>
                <a:lnTo>
                  <a:pt x="33756" y="13690"/>
                </a:lnTo>
                <a:lnTo>
                  <a:pt x="34772" y="17387"/>
                </a:lnTo>
                <a:lnTo>
                  <a:pt x="34660" y="22086"/>
                </a:lnTo>
                <a:lnTo>
                  <a:pt x="8945" y="22086"/>
                </a:lnTo>
                <a:lnTo>
                  <a:pt x="9020" y="20102"/>
                </a:lnTo>
                <a:lnTo>
                  <a:pt x="10443" y="3125"/>
                </a:lnTo>
                <a:lnTo>
                  <a:pt x="8063" y="4903"/>
                </a:lnTo>
                <a:lnTo>
                  <a:pt x="4118" y="9575"/>
                </a:lnTo>
                <a:lnTo>
                  <a:pt x="2609" y="12409"/>
                </a:lnTo>
                <a:lnTo>
                  <a:pt x="1565" y="15760"/>
                </a:lnTo>
                <a:lnTo>
                  <a:pt x="514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4" y="35355"/>
                </a:lnTo>
                <a:lnTo>
                  <a:pt x="1507" y="38696"/>
                </a:lnTo>
                <a:lnTo>
                  <a:pt x="2527" y="42011"/>
                </a:lnTo>
                <a:lnTo>
                  <a:pt x="4020" y="44780"/>
                </a:lnTo>
                <a:lnTo>
                  <a:pt x="6018" y="46991"/>
                </a:lnTo>
                <a:lnTo>
                  <a:pt x="10453" y="50864"/>
                </a:lnTo>
                <a:lnTo>
                  <a:pt x="13373" y="51981"/>
                </a:lnTo>
                <a:lnTo>
                  <a:pt x="16289" y="53099"/>
                </a:lnTo>
                <a:lnTo>
                  <a:pt x="19684" y="53657"/>
                </a:lnTo>
                <a:lnTo>
                  <a:pt x="23558" y="53657"/>
                </a:lnTo>
                <a:lnTo>
                  <a:pt x="27895" y="53492"/>
                </a:lnTo>
                <a:lnTo>
                  <a:pt x="31845" y="52805"/>
                </a:lnTo>
                <a:lnTo>
                  <a:pt x="35077" y="51981"/>
                </a:lnTo>
                <a:lnTo>
                  <a:pt x="37802" y="51106"/>
                </a:lnTo>
                <a:lnTo>
                  <a:pt x="41046" y="48830"/>
                </a:lnTo>
                <a:lnTo>
                  <a:pt x="41367" y="46163"/>
                </a:lnTo>
                <a:lnTo>
                  <a:pt x="40791" y="43016"/>
                </a:lnTo>
                <a:lnTo>
                  <a:pt x="38069" y="43268"/>
                </a:lnTo>
                <a:lnTo>
                  <a:pt x="34923" y="44550"/>
                </a:lnTo>
                <a:lnTo>
                  <a:pt x="32125" y="45439"/>
                </a:lnTo>
                <a:lnTo>
                  <a:pt x="28609" y="46202"/>
                </a:lnTo>
                <a:lnTo>
                  <a:pt x="24367" y="46393"/>
                </a:lnTo>
                <a:lnTo>
                  <a:pt x="21523" y="46393"/>
                </a:lnTo>
                <a:lnTo>
                  <a:pt x="17160" y="45137"/>
                </a:lnTo>
                <a:lnTo>
                  <a:pt x="13592" y="43117"/>
                </a:lnTo>
                <a:lnTo>
                  <a:pt x="11141" y="40003"/>
                </a:lnTo>
                <a:lnTo>
                  <a:pt x="9740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25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41"/>
                </a:lnTo>
                <a:close/>
              </a:path>
              <a:path w="43353" h="53657">
                <a:moveTo>
                  <a:pt x="9020" y="20102"/>
                </a:moveTo>
                <a:lnTo>
                  <a:pt x="9939" y="16358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5"/>
                </a:lnTo>
                <a:lnTo>
                  <a:pt x="22175" y="7009"/>
                </a:lnTo>
                <a:lnTo>
                  <a:pt x="26355" y="7009"/>
                </a:lnTo>
                <a:lnTo>
                  <a:pt x="26315" y="0"/>
                </a:lnTo>
                <a:lnTo>
                  <a:pt x="19159" y="0"/>
                </a:lnTo>
                <a:lnTo>
                  <a:pt x="16029" y="633"/>
                </a:lnTo>
                <a:lnTo>
                  <a:pt x="13237" y="1868"/>
                </a:lnTo>
                <a:lnTo>
                  <a:pt x="10443" y="3125"/>
                </a:lnTo>
                <a:lnTo>
                  <a:pt x="9020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7356744" y="4936874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9" y="0"/>
                </a:moveTo>
                <a:lnTo>
                  <a:pt x="7854" y="21235"/>
                </a:lnTo>
                <a:lnTo>
                  <a:pt x="12758" y="24029"/>
                </a:lnTo>
                <a:lnTo>
                  <a:pt x="12319" y="12851"/>
                </a:lnTo>
                <a:lnTo>
                  <a:pt x="10494" y="9193"/>
                </a:lnTo>
                <a:lnTo>
                  <a:pt x="9499" y="4748"/>
                </a:lnTo>
                <a:lnTo>
                  <a:pt x="8949" y="0"/>
                </a:lnTo>
                <a:close/>
              </a:path>
              <a:path w="12758" h="75653">
                <a:moveTo>
                  <a:pt x="43353" y="-49936"/>
                </a:moveTo>
                <a:lnTo>
                  <a:pt x="43110" y="-50674"/>
                </a:lnTo>
                <a:lnTo>
                  <a:pt x="40535" y="-51624"/>
                </a:lnTo>
                <a:lnTo>
                  <a:pt x="37435" y="-51624"/>
                </a:lnTo>
                <a:lnTo>
                  <a:pt x="34664" y="-49936"/>
                </a:lnTo>
                <a:lnTo>
                  <a:pt x="34664" y="-21564"/>
                </a:lnTo>
                <a:lnTo>
                  <a:pt x="32421" y="-23976"/>
                </a:lnTo>
                <a:lnTo>
                  <a:pt x="27873" y="-27076"/>
                </a:lnTo>
                <a:lnTo>
                  <a:pt x="23068" y="-28944"/>
                </a:lnTo>
                <a:lnTo>
                  <a:pt x="17002" y="-28944"/>
                </a:lnTo>
                <a:lnTo>
                  <a:pt x="14071" y="-28296"/>
                </a:lnTo>
                <a:lnTo>
                  <a:pt x="11534" y="-27011"/>
                </a:lnTo>
                <a:lnTo>
                  <a:pt x="6885" y="-23900"/>
                </a:lnTo>
                <a:lnTo>
                  <a:pt x="3467" y="-19127"/>
                </a:lnTo>
                <a:lnTo>
                  <a:pt x="2181" y="-16229"/>
                </a:lnTo>
                <a:lnTo>
                  <a:pt x="1299" y="-12852"/>
                </a:lnTo>
                <a:lnTo>
                  <a:pt x="427" y="-9475"/>
                </a:lnTo>
                <a:lnTo>
                  <a:pt x="0" y="-5676"/>
                </a:lnTo>
                <a:lnTo>
                  <a:pt x="0" y="2058"/>
                </a:lnTo>
                <a:lnTo>
                  <a:pt x="345" y="5435"/>
                </a:lnTo>
                <a:lnTo>
                  <a:pt x="1043" y="8636"/>
                </a:lnTo>
                <a:lnTo>
                  <a:pt x="1727" y="11836"/>
                </a:lnTo>
                <a:lnTo>
                  <a:pt x="2843" y="14630"/>
                </a:lnTo>
                <a:lnTo>
                  <a:pt x="4366" y="16991"/>
                </a:lnTo>
                <a:lnTo>
                  <a:pt x="7854" y="21235"/>
                </a:lnTo>
                <a:lnTo>
                  <a:pt x="8949" y="0"/>
                </a:lnTo>
                <a:lnTo>
                  <a:pt x="8949" y="-4773"/>
                </a:lnTo>
                <a:lnTo>
                  <a:pt x="9597" y="-9295"/>
                </a:lnTo>
                <a:lnTo>
                  <a:pt x="10739" y="-13550"/>
                </a:lnTo>
                <a:lnTo>
                  <a:pt x="12660" y="-17092"/>
                </a:lnTo>
                <a:lnTo>
                  <a:pt x="15443" y="-19610"/>
                </a:lnTo>
                <a:lnTo>
                  <a:pt x="18853" y="-21247"/>
                </a:lnTo>
                <a:lnTo>
                  <a:pt x="23421" y="-21247"/>
                </a:lnTo>
                <a:lnTo>
                  <a:pt x="27873" y="-18870"/>
                </a:lnTo>
                <a:lnTo>
                  <a:pt x="32324" y="-15012"/>
                </a:lnTo>
                <a:lnTo>
                  <a:pt x="34664" y="-12012"/>
                </a:lnTo>
                <a:lnTo>
                  <a:pt x="34664" y="7519"/>
                </a:lnTo>
                <a:lnTo>
                  <a:pt x="32003" y="10782"/>
                </a:lnTo>
                <a:lnTo>
                  <a:pt x="28389" y="14187"/>
                </a:lnTo>
                <a:lnTo>
                  <a:pt x="25065" y="16268"/>
                </a:lnTo>
                <a:lnTo>
                  <a:pt x="21830" y="17067"/>
                </a:lnTo>
                <a:lnTo>
                  <a:pt x="18413" y="17067"/>
                </a:lnTo>
                <a:lnTo>
                  <a:pt x="15015" y="15419"/>
                </a:lnTo>
                <a:lnTo>
                  <a:pt x="12319" y="12851"/>
                </a:lnTo>
                <a:lnTo>
                  <a:pt x="12758" y="24029"/>
                </a:lnTo>
                <a:lnTo>
                  <a:pt x="15703" y="24728"/>
                </a:lnTo>
                <a:lnTo>
                  <a:pt x="22330" y="24728"/>
                </a:lnTo>
                <a:lnTo>
                  <a:pt x="25250" y="23939"/>
                </a:lnTo>
                <a:lnTo>
                  <a:pt x="27936" y="22391"/>
                </a:lnTo>
                <a:lnTo>
                  <a:pt x="30606" y="20840"/>
                </a:lnTo>
                <a:lnTo>
                  <a:pt x="33181" y="18668"/>
                </a:lnTo>
                <a:lnTo>
                  <a:pt x="35657" y="15876"/>
                </a:lnTo>
                <a:lnTo>
                  <a:pt x="35657" y="22338"/>
                </a:lnTo>
                <a:lnTo>
                  <a:pt x="37263" y="23839"/>
                </a:lnTo>
                <a:lnTo>
                  <a:pt x="40276" y="24015"/>
                </a:lnTo>
                <a:lnTo>
                  <a:pt x="43353" y="22338"/>
                </a:lnTo>
                <a:lnTo>
                  <a:pt x="43353" y="-499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7453947" y="4895646"/>
            <a:ext cx="30794" cy="65836"/>
          </a:xfrm>
          <a:custGeom>
            <a:avLst/>
            <a:gdLst/>
            <a:ahLst/>
            <a:cxnLst/>
            <a:rect l="l" t="t" r="r" b="b"/>
            <a:pathLst>
              <a:path w="30794" h="65836">
                <a:moveTo>
                  <a:pt x="16963" y="1703"/>
                </a:moveTo>
                <a:lnTo>
                  <a:pt x="16755" y="990"/>
                </a:lnTo>
                <a:lnTo>
                  <a:pt x="14208" y="0"/>
                </a:lnTo>
                <a:lnTo>
                  <a:pt x="11092" y="0"/>
                </a:lnTo>
                <a:lnTo>
                  <a:pt x="8323" y="1703"/>
                </a:lnTo>
                <a:lnTo>
                  <a:pt x="8323" y="13309"/>
                </a:lnTo>
                <a:lnTo>
                  <a:pt x="1789" y="13309"/>
                </a:lnTo>
                <a:lnTo>
                  <a:pt x="331" y="14465"/>
                </a:lnTo>
                <a:lnTo>
                  <a:pt x="0" y="17057"/>
                </a:lnTo>
                <a:lnTo>
                  <a:pt x="1728" y="20754"/>
                </a:lnTo>
                <a:lnTo>
                  <a:pt x="8323" y="20754"/>
                </a:lnTo>
                <a:lnTo>
                  <a:pt x="8323" y="52110"/>
                </a:lnTo>
                <a:lnTo>
                  <a:pt x="9083" y="56643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5" y="64836"/>
                </a:lnTo>
                <a:lnTo>
                  <a:pt x="19659" y="65836"/>
                </a:lnTo>
                <a:lnTo>
                  <a:pt x="24505" y="65671"/>
                </a:lnTo>
                <a:lnTo>
                  <a:pt x="27496" y="65102"/>
                </a:lnTo>
                <a:lnTo>
                  <a:pt x="30449" y="63093"/>
                </a:lnTo>
                <a:lnTo>
                  <a:pt x="30794" y="59983"/>
                </a:lnTo>
                <a:lnTo>
                  <a:pt x="30794" y="59321"/>
                </a:lnTo>
                <a:lnTo>
                  <a:pt x="29001" y="56757"/>
                </a:lnTo>
                <a:lnTo>
                  <a:pt x="26341" y="57787"/>
                </a:lnTo>
                <a:lnTo>
                  <a:pt x="23572" y="58179"/>
                </a:lnTo>
                <a:lnTo>
                  <a:pt x="19367" y="57330"/>
                </a:lnTo>
                <a:lnTo>
                  <a:pt x="17442" y="53900"/>
                </a:lnTo>
                <a:lnTo>
                  <a:pt x="16963" y="51347"/>
                </a:lnTo>
                <a:lnTo>
                  <a:pt x="16963" y="20754"/>
                </a:lnTo>
                <a:lnTo>
                  <a:pt x="29062" y="20754"/>
                </a:lnTo>
                <a:lnTo>
                  <a:pt x="30632" y="19304"/>
                </a:lnTo>
                <a:lnTo>
                  <a:pt x="30794" y="16372"/>
                </a:lnTo>
                <a:lnTo>
                  <a:pt x="29062" y="13309"/>
                </a:lnTo>
                <a:lnTo>
                  <a:pt x="16963" y="13309"/>
                </a:lnTo>
                <a:lnTo>
                  <a:pt x="16963" y="17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7502900" y="4907934"/>
            <a:ext cx="47130" cy="53657"/>
          </a:xfrm>
          <a:custGeom>
            <a:avLst/>
            <a:gdLst/>
            <a:ahLst/>
            <a:cxnLst/>
            <a:rect l="l" t="t" r="r" b="b"/>
            <a:pathLst>
              <a:path w="47130" h="53657">
                <a:moveTo>
                  <a:pt x="8949" y="23911"/>
                </a:moveTo>
                <a:lnTo>
                  <a:pt x="9244" y="21348"/>
                </a:lnTo>
                <a:lnTo>
                  <a:pt x="9831" y="18986"/>
                </a:lnTo>
                <a:lnTo>
                  <a:pt x="11300" y="14604"/>
                </a:lnTo>
                <a:lnTo>
                  <a:pt x="13690" y="11174"/>
                </a:lnTo>
                <a:lnTo>
                  <a:pt x="17059" y="8902"/>
                </a:lnTo>
                <a:lnTo>
                  <a:pt x="21120" y="7491"/>
                </a:lnTo>
                <a:lnTo>
                  <a:pt x="26476" y="7491"/>
                </a:lnTo>
                <a:lnTo>
                  <a:pt x="30681" y="9039"/>
                </a:lnTo>
                <a:lnTo>
                  <a:pt x="34011" y="11465"/>
                </a:lnTo>
                <a:lnTo>
                  <a:pt x="36207" y="15008"/>
                </a:lnTo>
                <a:lnTo>
                  <a:pt x="37461" y="19429"/>
                </a:lnTo>
                <a:lnTo>
                  <a:pt x="38181" y="24267"/>
                </a:lnTo>
                <a:lnTo>
                  <a:pt x="38181" y="29743"/>
                </a:lnTo>
                <a:lnTo>
                  <a:pt x="37900" y="32321"/>
                </a:lnTo>
                <a:lnTo>
                  <a:pt x="36772" y="37019"/>
                </a:lnTo>
                <a:lnTo>
                  <a:pt x="36564" y="50278"/>
                </a:lnTo>
                <a:lnTo>
                  <a:pt x="39074" y="48373"/>
                </a:lnTo>
                <a:lnTo>
                  <a:pt x="43084" y="43545"/>
                </a:lnTo>
                <a:lnTo>
                  <a:pt x="44592" y="40651"/>
                </a:lnTo>
                <a:lnTo>
                  <a:pt x="45612" y="37299"/>
                </a:lnTo>
                <a:lnTo>
                  <a:pt x="46615" y="33958"/>
                </a:lnTo>
                <a:lnTo>
                  <a:pt x="47130" y="30300"/>
                </a:lnTo>
                <a:lnTo>
                  <a:pt x="47130" y="22237"/>
                </a:lnTo>
                <a:lnTo>
                  <a:pt x="46652" y="18564"/>
                </a:lnTo>
                <a:lnTo>
                  <a:pt x="45683" y="15303"/>
                </a:lnTo>
                <a:lnTo>
                  <a:pt x="44729" y="12038"/>
                </a:lnTo>
                <a:lnTo>
                  <a:pt x="43293" y="9269"/>
                </a:lnTo>
                <a:lnTo>
                  <a:pt x="41367" y="7009"/>
                </a:lnTo>
                <a:lnTo>
                  <a:pt x="37043" y="2984"/>
                </a:lnTo>
                <a:lnTo>
                  <a:pt x="34174" y="1789"/>
                </a:lnTo>
                <a:lnTo>
                  <a:pt x="31294" y="594"/>
                </a:lnTo>
                <a:lnTo>
                  <a:pt x="27906" y="0"/>
                </a:lnTo>
                <a:lnTo>
                  <a:pt x="20030" y="0"/>
                </a:lnTo>
                <a:lnTo>
                  <a:pt x="16512" y="673"/>
                </a:lnTo>
                <a:lnTo>
                  <a:pt x="13506" y="2005"/>
                </a:lnTo>
                <a:lnTo>
                  <a:pt x="10504" y="3351"/>
                </a:lnTo>
                <a:lnTo>
                  <a:pt x="8002" y="5231"/>
                </a:lnTo>
                <a:lnTo>
                  <a:pt x="3981" y="10083"/>
                </a:lnTo>
                <a:lnTo>
                  <a:pt x="2486" y="12952"/>
                </a:lnTo>
                <a:lnTo>
                  <a:pt x="1493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8" y="35114"/>
                </a:lnTo>
                <a:lnTo>
                  <a:pt x="1407" y="38353"/>
                </a:lnTo>
                <a:lnTo>
                  <a:pt x="2353" y="41616"/>
                </a:lnTo>
                <a:lnTo>
                  <a:pt x="3787" y="44383"/>
                </a:lnTo>
                <a:lnTo>
                  <a:pt x="5712" y="46669"/>
                </a:lnTo>
                <a:lnTo>
                  <a:pt x="10025" y="50684"/>
                </a:lnTo>
                <a:lnTo>
                  <a:pt x="8949" y="29372"/>
                </a:lnTo>
                <a:lnTo>
                  <a:pt x="8949" y="23911"/>
                </a:lnTo>
                <a:close/>
              </a:path>
              <a:path w="47130" h="53657">
                <a:moveTo>
                  <a:pt x="9668" y="34239"/>
                </a:moveTo>
                <a:lnTo>
                  <a:pt x="8949" y="29372"/>
                </a:lnTo>
                <a:lnTo>
                  <a:pt x="10025" y="50684"/>
                </a:lnTo>
                <a:lnTo>
                  <a:pt x="12905" y="51879"/>
                </a:lnTo>
                <a:lnTo>
                  <a:pt x="15786" y="53070"/>
                </a:lnTo>
                <a:lnTo>
                  <a:pt x="19159" y="53657"/>
                </a:lnTo>
                <a:lnTo>
                  <a:pt x="27024" y="53657"/>
                </a:lnTo>
                <a:lnTo>
                  <a:pt x="30520" y="52984"/>
                </a:lnTo>
                <a:lnTo>
                  <a:pt x="33536" y="51624"/>
                </a:lnTo>
                <a:lnTo>
                  <a:pt x="36564" y="50278"/>
                </a:lnTo>
                <a:lnTo>
                  <a:pt x="36772" y="37019"/>
                </a:lnTo>
                <a:lnTo>
                  <a:pt x="34688" y="40751"/>
                </a:lnTo>
                <a:lnTo>
                  <a:pt x="31957" y="43761"/>
                </a:lnTo>
                <a:lnTo>
                  <a:pt x="28227" y="45655"/>
                </a:lnTo>
                <a:lnTo>
                  <a:pt x="23486" y="46126"/>
                </a:lnTo>
                <a:lnTo>
                  <a:pt x="20703" y="46126"/>
                </a:lnTo>
                <a:lnTo>
                  <a:pt x="16512" y="44575"/>
                </a:lnTo>
                <a:lnTo>
                  <a:pt x="13150" y="42148"/>
                </a:lnTo>
                <a:lnTo>
                  <a:pt x="10932" y="38646"/>
                </a:lnTo>
                <a:lnTo>
                  <a:pt x="9668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7607317" y="4907934"/>
            <a:ext cx="40586" cy="52919"/>
          </a:xfrm>
          <a:custGeom>
            <a:avLst/>
            <a:gdLst/>
            <a:ahLst/>
            <a:cxnLst/>
            <a:rect l="l" t="t" r="r" b="b"/>
            <a:pathLst>
              <a:path w="40586" h="52919">
                <a:moveTo>
                  <a:pt x="5882" y="52919"/>
                </a:moveTo>
                <a:lnTo>
                  <a:pt x="8655" y="51282"/>
                </a:lnTo>
                <a:lnTo>
                  <a:pt x="8655" y="17143"/>
                </a:lnTo>
                <a:lnTo>
                  <a:pt x="11023" y="14069"/>
                </a:lnTo>
                <a:lnTo>
                  <a:pt x="13288" y="11747"/>
                </a:lnTo>
                <a:lnTo>
                  <a:pt x="17614" y="8557"/>
                </a:lnTo>
                <a:lnTo>
                  <a:pt x="21943" y="7758"/>
                </a:lnTo>
                <a:lnTo>
                  <a:pt x="25088" y="8089"/>
                </a:lnTo>
                <a:lnTo>
                  <a:pt x="27641" y="9385"/>
                </a:lnTo>
                <a:lnTo>
                  <a:pt x="30286" y="12787"/>
                </a:lnTo>
                <a:lnTo>
                  <a:pt x="31320" y="15962"/>
                </a:lnTo>
                <a:lnTo>
                  <a:pt x="31946" y="19886"/>
                </a:lnTo>
                <a:lnTo>
                  <a:pt x="31946" y="51282"/>
                </a:lnTo>
                <a:lnTo>
                  <a:pt x="32166" y="52016"/>
                </a:lnTo>
                <a:lnTo>
                  <a:pt x="34715" y="52919"/>
                </a:lnTo>
                <a:lnTo>
                  <a:pt x="37829" y="52919"/>
                </a:lnTo>
                <a:lnTo>
                  <a:pt x="40586" y="51282"/>
                </a:lnTo>
                <a:lnTo>
                  <a:pt x="40586" y="18021"/>
                </a:lnTo>
                <a:lnTo>
                  <a:pt x="40302" y="15036"/>
                </a:lnTo>
                <a:lnTo>
                  <a:pt x="39150" y="10083"/>
                </a:lnTo>
                <a:lnTo>
                  <a:pt x="36871" y="6069"/>
                </a:lnTo>
                <a:lnTo>
                  <a:pt x="33808" y="2768"/>
                </a:lnTo>
                <a:lnTo>
                  <a:pt x="29517" y="557"/>
                </a:lnTo>
                <a:lnTo>
                  <a:pt x="26870" y="0"/>
                </a:lnTo>
                <a:lnTo>
                  <a:pt x="21035" y="0"/>
                </a:lnTo>
                <a:lnTo>
                  <a:pt x="18375" y="723"/>
                </a:lnTo>
                <a:lnTo>
                  <a:pt x="15740" y="2146"/>
                </a:lnTo>
                <a:lnTo>
                  <a:pt x="13105" y="3567"/>
                </a:lnTo>
                <a:lnTo>
                  <a:pt x="10454" y="5828"/>
                </a:lnTo>
                <a:lnTo>
                  <a:pt x="7809" y="8902"/>
                </a:lnTo>
                <a:lnTo>
                  <a:pt x="7809" y="2437"/>
                </a:lnTo>
                <a:lnTo>
                  <a:pt x="5847" y="835"/>
                </a:lnTo>
                <a:lnTo>
                  <a:pt x="3129" y="749"/>
                </a:lnTo>
                <a:lnTo>
                  <a:pt x="0" y="2437"/>
                </a:lnTo>
                <a:lnTo>
                  <a:pt x="0" y="51282"/>
                </a:lnTo>
                <a:lnTo>
                  <a:pt x="184" y="52016"/>
                </a:lnTo>
                <a:lnTo>
                  <a:pt x="2758" y="52919"/>
                </a:lnTo>
                <a:lnTo>
                  <a:pt x="5882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7673263" y="4908718"/>
            <a:ext cx="40618" cy="52872"/>
          </a:xfrm>
          <a:custGeom>
            <a:avLst/>
            <a:gdLst/>
            <a:ahLst/>
            <a:cxnLst/>
            <a:rect l="l" t="t" r="r" b="b"/>
            <a:pathLst>
              <a:path w="40618" h="52872">
                <a:moveTo>
                  <a:pt x="8689" y="1652"/>
                </a:moveTo>
                <a:lnTo>
                  <a:pt x="8469" y="928"/>
                </a:lnTo>
                <a:lnTo>
                  <a:pt x="5871" y="0"/>
                </a:lnTo>
                <a:lnTo>
                  <a:pt x="2792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32" y="42800"/>
                </a:lnTo>
                <a:lnTo>
                  <a:pt x="3700" y="46824"/>
                </a:lnTo>
                <a:lnTo>
                  <a:pt x="6764" y="50166"/>
                </a:lnTo>
                <a:lnTo>
                  <a:pt x="11065" y="52336"/>
                </a:lnTo>
                <a:lnTo>
                  <a:pt x="13712" y="52872"/>
                </a:lnTo>
                <a:lnTo>
                  <a:pt x="19536" y="52872"/>
                </a:lnTo>
                <a:lnTo>
                  <a:pt x="22183" y="52171"/>
                </a:lnTo>
                <a:lnTo>
                  <a:pt x="24806" y="50763"/>
                </a:lnTo>
                <a:lnTo>
                  <a:pt x="27432" y="49352"/>
                </a:lnTo>
                <a:lnTo>
                  <a:pt x="30091" y="47105"/>
                </a:lnTo>
                <a:lnTo>
                  <a:pt x="32763" y="44032"/>
                </a:lnTo>
                <a:lnTo>
                  <a:pt x="32763" y="50497"/>
                </a:lnTo>
                <a:lnTo>
                  <a:pt x="35250" y="52134"/>
                </a:lnTo>
                <a:lnTo>
                  <a:pt x="38044" y="52134"/>
                </a:lnTo>
                <a:lnTo>
                  <a:pt x="40618" y="50497"/>
                </a:lnTo>
                <a:lnTo>
                  <a:pt x="40618" y="1652"/>
                </a:lnTo>
                <a:lnTo>
                  <a:pt x="40387" y="928"/>
                </a:lnTo>
                <a:lnTo>
                  <a:pt x="37814" y="0"/>
                </a:lnTo>
                <a:lnTo>
                  <a:pt x="34700" y="0"/>
                </a:lnTo>
                <a:lnTo>
                  <a:pt x="31931" y="1652"/>
                </a:lnTo>
                <a:lnTo>
                  <a:pt x="31931" y="35791"/>
                </a:lnTo>
                <a:lnTo>
                  <a:pt x="29526" y="38861"/>
                </a:lnTo>
                <a:lnTo>
                  <a:pt x="25087" y="42786"/>
                </a:lnTo>
                <a:lnTo>
                  <a:pt x="20800" y="45176"/>
                </a:lnTo>
                <a:lnTo>
                  <a:pt x="16951" y="45176"/>
                </a:lnTo>
                <a:lnTo>
                  <a:pt x="12966" y="43498"/>
                </a:lnTo>
                <a:lnTo>
                  <a:pt x="10292" y="40147"/>
                </a:lnTo>
                <a:lnTo>
                  <a:pt x="9276" y="36956"/>
                </a:lnTo>
                <a:lnTo>
                  <a:pt x="8689" y="32943"/>
                </a:lnTo>
                <a:lnTo>
                  <a:pt x="8689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7739705" y="4907934"/>
            <a:ext cx="69914" cy="52919"/>
          </a:xfrm>
          <a:custGeom>
            <a:avLst/>
            <a:gdLst/>
            <a:ahLst/>
            <a:cxnLst/>
            <a:rect l="l" t="t" r="r" b="b"/>
            <a:pathLst>
              <a:path w="69914" h="52919">
                <a:moveTo>
                  <a:pt x="5867" y="52919"/>
                </a:moveTo>
                <a:lnTo>
                  <a:pt x="8643" y="51282"/>
                </a:lnTo>
                <a:lnTo>
                  <a:pt x="8643" y="17143"/>
                </a:lnTo>
                <a:lnTo>
                  <a:pt x="11004" y="14069"/>
                </a:lnTo>
                <a:lnTo>
                  <a:pt x="15238" y="10144"/>
                </a:lnTo>
                <a:lnTo>
                  <a:pt x="19267" y="7758"/>
                </a:lnTo>
                <a:lnTo>
                  <a:pt x="22859" y="7758"/>
                </a:lnTo>
                <a:lnTo>
                  <a:pt x="25419" y="8737"/>
                </a:lnTo>
                <a:lnTo>
                  <a:pt x="28324" y="11555"/>
                </a:lnTo>
                <a:lnTo>
                  <a:pt x="29674" y="14249"/>
                </a:lnTo>
                <a:lnTo>
                  <a:pt x="30434" y="17665"/>
                </a:lnTo>
                <a:lnTo>
                  <a:pt x="30628" y="21588"/>
                </a:lnTo>
                <a:lnTo>
                  <a:pt x="30628" y="51282"/>
                </a:lnTo>
                <a:lnTo>
                  <a:pt x="30826" y="52016"/>
                </a:lnTo>
                <a:lnTo>
                  <a:pt x="33425" y="52919"/>
                </a:lnTo>
                <a:lnTo>
                  <a:pt x="36468" y="52919"/>
                </a:lnTo>
                <a:lnTo>
                  <a:pt x="39272" y="51282"/>
                </a:lnTo>
                <a:lnTo>
                  <a:pt x="39272" y="17143"/>
                </a:lnTo>
                <a:lnTo>
                  <a:pt x="41687" y="14069"/>
                </a:lnTo>
                <a:lnTo>
                  <a:pt x="45902" y="10144"/>
                </a:lnTo>
                <a:lnTo>
                  <a:pt x="49899" y="7758"/>
                </a:lnTo>
                <a:lnTo>
                  <a:pt x="53502" y="7758"/>
                </a:lnTo>
                <a:lnTo>
                  <a:pt x="56090" y="8737"/>
                </a:lnTo>
                <a:lnTo>
                  <a:pt x="59018" y="11555"/>
                </a:lnTo>
                <a:lnTo>
                  <a:pt x="60342" y="14249"/>
                </a:lnTo>
                <a:lnTo>
                  <a:pt x="61041" y="17665"/>
                </a:lnTo>
                <a:lnTo>
                  <a:pt x="61210" y="21588"/>
                </a:lnTo>
                <a:lnTo>
                  <a:pt x="61210" y="51282"/>
                </a:lnTo>
                <a:lnTo>
                  <a:pt x="61433" y="52016"/>
                </a:lnTo>
                <a:lnTo>
                  <a:pt x="64033" y="52919"/>
                </a:lnTo>
                <a:lnTo>
                  <a:pt x="67147" y="52919"/>
                </a:lnTo>
                <a:lnTo>
                  <a:pt x="69914" y="51282"/>
                </a:lnTo>
                <a:lnTo>
                  <a:pt x="69914" y="17665"/>
                </a:lnTo>
                <a:lnTo>
                  <a:pt x="69645" y="15036"/>
                </a:lnTo>
                <a:lnTo>
                  <a:pt x="69105" y="12560"/>
                </a:lnTo>
                <a:lnTo>
                  <a:pt x="67647" y="7923"/>
                </a:lnTo>
                <a:lnTo>
                  <a:pt x="65098" y="4226"/>
                </a:lnTo>
                <a:lnTo>
                  <a:pt x="61372" y="1663"/>
                </a:lnTo>
                <a:lnTo>
                  <a:pt x="56775" y="0"/>
                </a:lnTo>
                <a:lnTo>
                  <a:pt x="52473" y="0"/>
                </a:lnTo>
                <a:lnTo>
                  <a:pt x="48736" y="863"/>
                </a:lnTo>
                <a:lnTo>
                  <a:pt x="46173" y="2170"/>
                </a:lnTo>
                <a:lnTo>
                  <a:pt x="43487" y="3924"/>
                </a:lnTo>
                <a:lnTo>
                  <a:pt x="40657" y="6386"/>
                </a:lnTo>
                <a:lnTo>
                  <a:pt x="37590" y="9662"/>
                </a:lnTo>
                <a:lnTo>
                  <a:pt x="35495" y="5727"/>
                </a:lnTo>
                <a:lnTo>
                  <a:pt x="32471" y="2692"/>
                </a:lnTo>
                <a:lnTo>
                  <a:pt x="29904" y="1181"/>
                </a:lnTo>
                <a:lnTo>
                  <a:pt x="26794" y="227"/>
                </a:lnTo>
                <a:lnTo>
                  <a:pt x="23093" y="0"/>
                </a:lnTo>
                <a:lnTo>
                  <a:pt x="20540" y="0"/>
                </a:lnTo>
                <a:lnTo>
                  <a:pt x="18031" y="723"/>
                </a:lnTo>
                <a:lnTo>
                  <a:pt x="13031" y="3567"/>
                </a:lnTo>
                <a:lnTo>
                  <a:pt x="10443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35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82" y="52016"/>
                </a:lnTo>
                <a:lnTo>
                  <a:pt x="2757" y="52919"/>
                </a:lnTo>
                <a:lnTo>
                  <a:pt x="5867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7832785" y="4907934"/>
            <a:ext cx="43355" cy="53657"/>
          </a:xfrm>
          <a:custGeom>
            <a:avLst/>
            <a:gdLst/>
            <a:ahLst/>
            <a:cxnLst/>
            <a:rect l="l" t="t" r="r" b="b"/>
            <a:pathLst>
              <a:path w="43355" h="53657">
                <a:moveTo>
                  <a:pt x="42974" y="16941"/>
                </a:moveTo>
                <a:lnTo>
                  <a:pt x="42177" y="14133"/>
                </a:lnTo>
                <a:lnTo>
                  <a:pt x="41393" y="11329"/>
                </a:lnTo>
                <a:lnTo>
                  <a:pt x="38488" y="6807"/>
                </a:lnTo>
                <a:lnTo>
                  <a:pt x="34676" y="3074"/>
                </a:lnTo>
                <a:lnTo>
                  <a:pt x="32076" y="1842"/>
                </a:lnTo>
                <a:lnTo>
                  <a:pt x="29466" y="622"/>
                </a:lnTo>
                <a:lnTo>
                  <a:pt x="26316" y="0"/>
                </a:lnTo>
                <a:lnTo>
                  <a:pt x="26352" y="7009"/>
                </a:lnTo>
                <a:lnTo>
                  <a:pt x="29502" y="8345"/>
                </a:lnTo>
                <a:lnTo>
                  <a:pt x="31636" y="11012"/>
                </a:lnTo>
                <a:lnTo>
                  <a:pt x="33754" y="13690"/>
                </a:lnTo>
                <a:lnTo>
                  <a:pt x="34772" y="17387"/>
                </a:lnTo>
                <a:lnTo>
                  <a:pt x="34660" y="22086"/>
                </a:lnTo>
                <a:lnTo>
                  <a:pt x="8945" y="22086"/>
                </a:lnTo>
                <a:lnTo>
                  <a:pt x="9018" y="20102"/>
                </a:lnTo>
                <a:lnTo>
                  <a:pt x="10440" y="3125"/>
                </a:lnTo>
                <a:lnTo>
                  <a:pt x="8064" y="4903"/>
                </a:lnTo>
                <a:lnTo>
                  <a:pt x="4130" y="9575"/>
                </a:lnTo>
                <a:lnTo>
                  <a:pt x="2621" y="12409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3"/>
                </a:lnTo>
                <a:lnTo>
                  <a:pt x="0" y="31482"/>
                </a:lnTo>
                <a:lnTo>
                  <a:pt x="500" y="35355"/>
                </a:lnTo>
                <a:lnTo>
                  <a:pt x="1520" y="38696"/>
                </a:lnTo>
                <a:lnTo>
                  <a:pt x="2523" y="42011"/>
                </a:lnTo>
                <a:lnTo>
                  <a:pt x="4028" y="44780"/>
                </a:lnTo>
                <a:lnTo>
                  <a:pt x="6015" y="46991"/>
                </a:lnTo>
                <a:lnTo>
                  <a:pt x="10454" y="50864"/>
                </a:lnTo>
                <a:lnTo>
                  <a:pt x="13385" y="51981"/>
                </a:lnTo>
                <a:lnTo>
                  <a:pt x="16286" y="53099"/>
                </a:lnTo>
                <a:lnTo>
                  <a:pt x="19681" y="53657"/>
                </a:lnTo>
                <a:lnTo>
                  <a:pt x="23569" y="53657"/>
                </a:lnTo>
                <a:lnTo>
                  <a:pt x="27896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4" y="51106"/>
                </a:lnTo>
                <a:lnTo>
                  <a:pt x="41047" y="48830"/>
                </a:lnTo>
                <a:lnTo>
                  <a:pt x="41367" y="46163"/>
                </a:lnTo>
                <a:lnTo>
                  <a:pt x="40806" y="43016"/>
                </a:lnTo>
                <a:lnTo>
                  <a:pt x="38070" y="43268"/>
                </a:lnTo>
                <a:lnTo>
                  <a:pt x="34919" y="44550"/>
                </a:lnTo>
                <a:lnTo>
                  <a:pt x="32127" y="45439"/>
                </a:lnTo>
                <a:lnTo>
                  <a:pt x="28620" y="46202"/>
                </a:lnTo>
                <a:lnTo>
                  <a:pt x="24364" y="46393"/>
                </a:lnTo>
                <a:lnTo>
                  <a:pt x="21535" y="46393"/>
                </a:lnTo>
                <a:lnTo>
                  <a:pt x="17161" y="45137"/>
                </a:lnTo>
                <a:lnTo>
                  <a:pt x="13590" y="43117"/>
                </a:lnTo>
                <a:lnTo>
                  <a:pt x="11142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52"/>
                </a:lnTo>
                <a:lnTo>
                  <a:pt x="39996" y="28652"/>
                </a:lnTo>
                <a:lnTo>
                  <a:pt x="42336" y="27749"/>
                </a:lnTo>
                <a:lnTo>
                  <a:pt x="43355" y="24739"/>
                </a:lnTo>
                <a:lnTo>
                  <a:pt x="43355" y="19926"/>
                </a:lnTo>
                <a:lnTo>
                  <a:pt x="42974" y="16941"/>
                </a:lnTo>
                <a:close/>
              </a:path>
              <a:path w="43355" h="53657">
                <a:moveTo>
                  <a:pt x="9018" y="20102"/>
                </a:moveTo>
                <a:lnTo>
                  <a:pt x="9950" y="16358"/>
                </a:lnTo>
                <a:lnTo>
                  <a:pt x="11398" y="12927"/>
                </a:lnTo>
                <a:lnTo>
                  <a:pt x="14930" y="9079"/>
                </a:lnTo>
                <a:lnTo>
                  <a:pt x="18152" y="7415"/>
                </a:lnTo>
                <a:lnTo>
                  <a:pt x="22172" y="7009"/>
                </a:lnTo>
                <a:lnTo>
                  <a:pt x="26352" y="7009"/>
                </a:lnTo>
                <a:lnTo>
                  <a:pt x="26316" y="0"/>
                </a:lnTo>
                <a:lnTo>
                  <a:pt x="19159" y="0"/>
                </a:lnTo>
                <a:lnTo>
                  <a:pt x="16031" y="633"/>
                </a:lnTo>
                <a:lnTo>
                  <a:pt x="13248" y="1868"/>
                </a:lnTo>
                <a:lnTo>
                  <a:pt x="10440" y="3125"/>
                </a:lnTo>
                <a:lnTo>
                  <a:pt x="9018" y="201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7899660" y="4907934"/>
            <a:ext cx="27518" cy="52923"/>
          </a:xfrm>
          <a:custGeom>
            <a:avLst/>
            <a:gdLst/>
            <a:ahLst/>
            <a:cxnLst/>
            <a:rect l="l" t="t" r="r" b="b"/>
            <a:pathLst>
              <a:path w="27518" h="52923">
                <a:moveTo>
                  <a:pt x="5885" y="52923"/>
                </a:moveTo>
                <a:lnTo>
                  <a:pt x="8639" y="51285"/>
                </a:lnTo>
                <a:lnTo>
                  <a:pt x="8639" y="19151"/>
                </a:lnTo>
                <a:lnTo>
                  <a:pt x="10972" y="15483"/>
                </a:lnTo>
                <a:lnTo>
                  <a:pt x="13006" y="12740"/>
                </a:lnTo>
                <a:lnTo>
                  <a:pt x="15825" y="9972"/>
                </a:lnTo>
                <a:lnTo>
                  <a:pt x="19230" y="8470"/>
                </a:lnTo>
                <a:lnTo>
                  <a:pt x="22165" y="8676"/>
                </a:lnTo>
                <a:lnTo>
                  <a:pt x="24810" y="9475"/>
                </a:lnTo>
                <a:lnTo>
                  <a:pt x="27459" y="8194"/>
                </a:lnTo>
                <a:lnTo>
                  <a:pt x="27518" y="3671"/>
                </a:lnTo>
                <a:lnTo>
                  <a:pt x="25238" y="687"/>
                </a:lnTo>
                <a:lnTo>
                  <a:pt x="22222" y="90"/>
                </a:lnTo>
                <a:lnTo>
                  <a:pt x="19673" y="0"/>
                </a:lnTo>
                <a:lnTo>
                  <a:pt x="16685" y="673"/>
                </a:lnTo>
                <a:lnTo>
                  <a:pt x="13655" y="2578"/>
                </a:lnTo>
                <a:lnTo>
                  <a:pt x="10309" y="5994"/>
                </a:lnTo>
                <a:lnTo>
                  <a:pt x="7811" y="9550"/>
                </a:lnTo>
                <a:lnTo>
                  <a:pt x="7811" y="2440"/>
                </a:lnTo>
                <a:lnTo>
                  <a:pt x="5839" y="839"/>
                </a:lnTo>
                <a:lnTo>
                  <a:pt x="3128" y="749"/>
                </a:lnTo>
                <a:lnTo>
                  <a:pt x="0" y="2440"/>
                </a:lnTo>
                <a:lnTo>
                  <a:pt x="0" y="51285"/>
                </a:lnTo>
                <a:lnTo>
                  <a:pt x="198" y="52009"/>
                </a:lnTo>
                <a:lnTo>
                  <a:pt x="2771" y="52923"/>
                </a:lnTo>
                <a:lnTo>
                  <a:pt x="5885" y="5292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7944170" y="4907934"/>
            <a:ext cx="47128" cy="53657"/>
          </a:xfrm>
          <a:custGeom>
            <a:avLst/>
            <a:gdLst/>
            <a:ahLst/>
            <a:cxnLst/>
            <a:rect l="l" t="t" r="r" b="b"/>
            <a:pathLst>
              <a:path w="47128" h="53657">
                <a:moveTo>
                  <a:pt x="8945" y="23911"/>
                </a:moveTo>
                <a:lnTo>
                  <a:pt x="9251" y="21348"/>
                </a:lnTo>
                <a:lnTo>
                  <a:pt x="9828" y="18986"/>
                </a:lnTo>
                <a:lnTo>
                  <a:pt x="11296" y="14604"/>
                </a:lnTo>
                <a:lnTo>
                  <a:pt x="13688" y="11174"/>
                </a:lnTo>
                <a:lnTo>
                  <a:pt x="17061" y="8902"/>
                </a:lnTo>
                <a:lnTo>
                  <a:pt x="21117" y="7491"/>
                </a:lnTo>
                <a:lnTo>
                  <a:pt x="26474" y="7491"/>
                </a:lnTo>
                <a:lnTo>
                  <a:pt x="30679" y="9039"/>
                </a:lnTo>
                <a:lnTo>
                  <a:pt x="34013" y="11465"/>
                </a:lnTo>
                <a:lnTo>
                  <a:pt x="36208" y="15008"/>
                </a:lnTo>
                <a:lnTo>
                  <a:pt x="37458" y="19429"/>
                </a:lnTo>
                <a:lnTo>
                  <a:pt x="38182" y="24267"/>
                </a:lnTo>
                <a:lnTo>
                  <a:pt x="38182" y="29743"/>
                </a:lnTo>
                <a:lnTo>
                  <a:pt x="37900" y="32321"/>
                </a:lnTo>
                <a:lnTo>
                  <a:pt x="36770" y="37019"/>
                </a:lnTo>
                <a:lnTo>
                  <a:pt x="36562" y="50278"/>
                </a:lnTo>
                <a:lnTo>
                  <a:pt x="39075" y="48373"/>
                </a:lnTo>
                <a:lnTo>
                  <a:pt x="43084" y="43545"/>
                </a:lnTo>
                <a:lnTo>
                  <a:pt x="44589" y="40651"/>
                </a:lnTo>
                <a:lnTo>
                  <a:pt x="45608" y="37299"/>
                </a:lnTo>
                <a:lnTo>
                  <a:pt x="46612" y="33958"/>
                </a:lnTo>
                <a:lnTo>
                  <a:pt x="47128" y="30300"/>
                </a:lnTo>
                <a:lnTo>
                  <a:pt x="47128" y="22237"/>
                </a:lnTo>
                <a:lnTo>
                  <a:pt x="46649" y="18564"/>
                </a:lnTo>
                <a:lnTo>
                  <a:pt x="45684" y="15303"/>
                </a:lnTo>
                <a:lnTo>
                  <a:pt x="44726" y="12038"/>
                </a:lnTo>
                <a:lnTo>
                  <a:pt x="43290" y="9269"/>
                </a:lnTo>
                <a:lnTo>
                  <a:pt x="41367" y="7009"/>
                </a:lnTo>
                <a:lnTo>
                  <a:pt x="37050" y="2984"/>
                </a:lnTo>
                <a:lnTo>
                  <a:pt x="34171" y="1789"/>
                </a:lnTo>
                <a:lnTo>
                  <a:pt x="31291" y="594"/>
                </a:lnTo>
                <a:lnTo>
                  <a:pt x="27906" y="0"/>
                </a:lnTo>
                <a:lnTo>
                  <a:pt x="20026" y="0"/>
                </a:lnTo>
                <a:lnTo>
                  <a:pt x="16509" y="673"/>
                </a:lnTo>
                <a:lnTo>
                  <a:pt x="13503" y="2005"/>
                </a:lnTo>
                <a:lnTo>
                  <a:pt x="10501" y="3351"/>
                </a:lnTo>
                <a:lnTo>
                  <a:pt x="7999" y="5231"/>
                </a:lnTo>
                <a:lnTo>
                  <a:pt x="3981" y="10083"/>
                </a:lnTo>
                <a:lnTo>
                  <a:pt x="2487" y="12952"/>
                </a:lnTo>
                <a:lnTo>
                  <a:pt x="1494" y="16304"/>
                </a:lnTo>
                <a:lnTo>
                  <a:pt x="500" y="19659"/>
                </a:lnTo>
                <a:lnTo>
                  <a:pt x="0" y="23317"/>
                </a:lnTo>
                <a:lnTo>
                  <a:pt x="0" y="31407"/>
                </a:lnTo>
                <a:lnTo>
                  <a:pt x="474" y="35114"/>
                </a:lnTo>
                <a:lnTo>
                  <a:pt x="1408" y="38353"/>
                </a:lnTo>
                <a:lnTo>
                  <a:pt x="2350" y="41616"/>
                </a:lnTo>
                <a:lnTo>
                  <a:pt x="3787" y="44383"/>
                </a:lnTo>
                <a:lnTo>
                  <a:pt x="5709" y="46669"/>
                </a:lnTo>
                <a:lnTo>
                  <a:pt x="10022" y="50684"/>
                </a:lnTo>
                <a:lnTo>
                  <a:pt x="8945" y="29372"/>
                </a:lnTo>
                <a:lnTo>
                  <a:pt x="8945" y="23911"/>
                </a:lnTo>
                <a:close/>
              </a:path>
              <a:path w="47128" h="53657">
                <a:moveTo>
                  <a:pt x="9669" y="34239"/>
                </a:moveTo>
                <a:lnTo>
                  <a:pt x="8945" y="29372"/>
                </a:lnTo>
                <a:lnTo>
                  <a:pt x="10022" y="50684"/>
                </a:lnTo>
                <a:lnTo>
                  <a:pt x="12903" y="51879"/>
                </a:lnTo>
                <a:lnTo>
                  <a:pt x="15782" y="53070"/>
                </a:lnTo>
                <a:lnTo>
                  <a:pt x="19159" y="53657"/>
                </a:lnTo>
                <a:lnTo>
                  <a:pt x="27025" y="53657"/>
                </a:lnTo>
                <a:lnTo>
                  <a:pt x="30520" y="52984"/>
                </a:lnTo>
                <a:lnTo>
                  <a:pt x="33534" y="51624"/>
                </a:lnTo>
                <a:lnTo>
                  <a:pt x="36562" y="50278"/>
                </a:lnTo>
                <a:lnTo>
                  <a:pt x="36770" y="37019"/>
                </a:lnTo>
                <a:lnTo>
                  <a:pt x="34686" y="40751"/>
                </a:lnTo>
                <a:lnTo>
                  <a:pt x="31954" y="43761"/>
                </a:lnTo>
                <a:lnTo>
                  <a:pt x="28228" y="45655"/>
                </a:lnTo>
                <a:lnTo>
                  <a:pt x="23483" y="46126"/>
                </a:lnTo>
                <a:lnTo>
                  <a:pt x="20699" y="46126"/>
                </a:lnTo>
                <a:lnTo>
                  <a:pt x="16509" y="44575"/>
                </a:lnTo>
                <a:lnTo>
                  <a:pt x="13150" y="42148"/>
                </a:lnTo>
                <a:lnTo>
                  <a:pt x="10929" y="38646"/>
                </a:lnTo>
                <a:lnTo>
                  <a:pt x="9669" y="342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8014625" y="4908718"/>
            <a:ext cx="40633" cy="52872"/>
          </a:xfrm>
          <a:custGeom>
            <a:avLst/>
            <a:gdLst/>
            <a:ahLst/>
            <a:cxnLst/>
            <a:rect l="l" t="t" r="r" b="b"/>
            <a:pathLst>
              <a:path w="40633" h="52872">
                <a:moveTo>
                  <a:pt x="8690" y="1652"/>
                </a:moveTo>
                <a:lnTo>
                  <a:pt x="8482" y="928"/>
                </a:lnTo>
                <a:lnTo>
                  <a:pt x="5871" y="0"/>
                </a:lnTo>
                <a:lnTo>
                  <a:pt x="2807" y="0"/>
                </a:lnTo>
                <a:lnTo>
                  <a:pt x="0" y="1652"/>
                </a:lnTo>
                <a:lnTo>
                  <a:pt x="0" y="34837"/>
                </a:lnTo>
                <a:lnTo>
                  <a:pt x="280" y="37847"/>
                </a:lnTo>
                <a:lnTo>
                  <a:pt x="1436" y="42800"/>
                </a:lnTo>
                <a:lnTo>
                  <a:pt x="3714" y="46824"/>
                </a:lnTo>
                <a:lnTo>
                  <a:pt x="6764" y="50166"/>
                </a:lnTo>
                <a:lnTo>
                  <a:pt x="11070" y="52336"/>
                </a:lnTo>
                <a:lnTo>
                  <a:pt x="13716" y="52872"/>
                </a:lnTo>
                <a:lnTo>
                  <a:pt x="19537" y="52872"/>
                </a:lnTo>
                <a:lnTo>
                  <a:pt x="22198" y="52171"/>
                </a:lnTo>
                <a:lnTo>
                  <a:pt x="24822" y="50763"/>
                </a:lnTo>
                <a:lnTo>
                  <a:pt x="27431" y="49352"/>
                </a:lnTo>
                <a:lnTo>
                  <a:pt x="30092" y="47105"/>
                </a:lnTo>
                <a:lnTo>
                  <a:pt x="32774" y="44032"/>
                </a:lnTo>
                <a:lnTo>
                  <a:pt x="32774" y="50497"/>
                </a:lnTo>
                <a:lnTo>
                  <a:pt x="35251" y="52134"/>
                </a:lnTo>
                <a:lnTo>
                  <a:pt x="38059" y="52134"/>
                </a:lnTo>
                <a:lnTo>
                  <a:pt x="40633" y="50497"/>
                </a:lnTo>
                <a:lnTo>
                  <a:pt x="40633" y="1652"/>
                </a:lnTo>
                <a:lnTo>
                  <a:pt x="40388" y="928"/>
                </a:lnTo>
                <a:lnTo>
                  <a:pt x="37829" y="0"/>
                </a:lnTo>
                <a:lnTo>
                  <a:pt x="34715" y="0"/>
                </a:lnTo>
                <a:lnTo>
                  <a:pt x="31943" y="1652"/>
                </a:lnTo>
                <a:lnTo>
                  <a:pt x="31943" y="35791"/>
                </a:lnTo>
                <a:lnTo>
                  <a:pt x="29527" y="38861"/>
                </a:lnTo>
                <a:lnTo>
                  <a:pt x="25102" y="42786"/>
                </a:lnTo>
                <a:lnTo>
                  <a:pt x="20801" y="45176"/>
                </a:lnTo>
                <a:lnTo>
                  <a:pt x="16951" y="45176"/>
                </a:lnTo>
                <a:lnTo>
                  <a:pt x="12981" y="43498"/>
                </a:lnTo>
                <a:lnTo>
                  <a:pt x="10295" y="40147"/>
                </a:lnTo>
                <a:lnTo>
                  <a:pt x="9281" y="36956"/>
                </a:lnTo>
                <a:lnTo>
                  <a:pt x="8690" y="32943"/>
                </a:lnTo>
                <a:lnTo>
                  <a:pt x="8690" y="1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8077913" y="4907934"/>
            <a:ext cx="33354" cy="53657"/>
          </a:xfrm>
          <a:custGeom>
            <a:avLst/>
            <a:gdLst/>
            <a:ahLst/>
            <a:cxnLst/>
            <a:rect l="l" t="t" r="r" b="b"/>
            <a:pathLst>
              <a:path w="33354" h="53657">
                <a:moveTo>
                  <a:pt x="6008" y="52221"/>
                </a:moveTo>
                <a:lnTo>
                  <a:pt x="8568" y="52984"/>
                </a:lnTo>
                <a:lnTo>
                  <a:pt x="11610" y="53531"/>
                </a:lnTo>
                <a:lnTo>
                  <a:pt x="17604" y="53657"/>
                </a:lnTo>
                <a:lnTo>
                  <a:pt x="20091" y="53315"/>
                </a:lnTo>
                <a:lnTo>
                  <a:pt x="24627" y="51955"/>
                </a:lnTo>
                <a:lnTo>
                  <a:pt x="28230" y="49593"/>
                </a:lnTo>
                <a:lnTo>
                  <a:pt x="31136" y="46608"/>
                </a:lnTo>
                <a:lnTo>
                  <a:pt x="32912" y="42696"/>
                </a:lnTo>
                <a:lnTo>
                  <a:pt x="33354" y="37986"/>
                </a:lnTo>
                <a:lnTo>
                  <a:pt x="33354" y="35888"/>
                </a:lnTo>
                <a:lnTo>
                  <a:pt x="32339" y="32551"/>
                </a:lnTo>
                <a:lnTo>
                  <a:pt x="30758" y="29743"/>
                </a:lnTo>
                <a:lnTo>
                  <a:pt x="27237" y="26633"/>
                </a:lnTo>
                <a:lnTo>
                  <a:pt x="24347" y="25120"/>
                </a:lnTo>
                <a:lnTo>
                  <a:pt x="21391" y="23825"/>
                </a:lnTo>
                <a:lnTo>
                  <a:pt x="18450" y="22604"/>
                </a:lnTo>
                <a:lnTo>
                  <a:pt x="15595" y="21449"/>
                </a:lnTo>
                <a:lnTo>
                  <a:pt x="12089" y="19353"/>
                </a:lnTo>
                <a:lnTo>
                  <a:pt x="9770" y="16584"/>
                </a:lnTo>
                <a:lnTo>
                  <a:pt x="9428" y="13996"/>
                </a:lnTo>
                <a:lnTo>
                  <a:pt x="9979" y="11174"/>
                </a:lnTo>
                <a:lnTo>
                  <a:pt x="12308" y="8294"/>
                </a:lnTo>
                <a:lnTo>
                  <a:pt x="15469" y="7113"/>
                </a:lnTo>
                <a:lnTo>
                  <a:pt x="18227" y="6948"/>
                </a:lnTo>
                <a:lnTo>
                  <a:pt x="21329" y="7138"/>
                </a:lnTo>
                <a:lnTo>
                  <a:pt x="24969" y="8370"/>
                </a:lnTo>
                <a:lnTo>
                  <a:pt x="27630" y="9691"/>
                </a:lnTo>
                <a:lnTo>
                  <a:pt x="30606" y="9881"/>
                </a:lnTo>
                <a:lnTo>
                  <a:pt x="30952" y="7164"/>
                </a:lnTo>
                <a:lnTo>
                  <a:pt x="30657" y="4420"/>
                </a:lnTo>
                <a:lnTo>
                  <a:pt x="28094" y="2195"/>
                </a:lnTo>
                <a:lnTo>
                  <a:pt x="25499" y="1141"/>
                </a:lnTo>
                <a:lnTo>
                  <a:pt x="22104" y="331"/>
                </a:lnTo>
                <a:lnTo>
                  <a:pt x="18324" y="0"/>
                </a:lnTo>
                <a:lnTo>
                  <a:pt x="15469" y="0"/>
                </a:lnTo>
                <a:lnTo>
                  <a:pt x="12956" y="392"/>
                </a:lnTo>
                <a:lnTo>
                  <a:pt x="8669" y="1993"/>
                </a:lnTo>
                <a:lnTo>
                  <a:pt x="5458" y="4370"/>
                </a:lnTo>
                <a:lnTo>
                  <a:pt x="2945" y="7225"/>
                </a:lnTo>
                <a:lnTo>
                  <a:pt x="1508" y="10731"/>
                </a:lnTo>
                <a:lnTo>
                  <a:pt x="1155" y="14479"/>
                </a:lnTo>
                <a:lnTo>
                  <a:pt x="1483" y="18529"/>
                </a:lnTo>
                <a:lnTo>
                  <a:pt x="2858" y="21629"/>
                </a:lnTo>
                <a:lnTo>
                  <a:pt x="5994" y="25210"/>
                </a:lnTo>
                <a:lnTo>
                  <a:pt x="8669" y="26935"/>
                </a:lnTo>
                <a:lnTo>
                  <a:pt x="11537" y="28411"/>
                </a:lnTo>
                <a:lnTo>
                  <a:pt x="14504" y="29653"/>
                </a:lnTo>
                <a:lnTo>
                  <a:pt x="17334" y="30797"/>
                </a:lnTo>
                <a:lnTo>
                  <a:pt x="19983" y="31990"/>
                </a:lnTo>
                <a:lnTo>
                  <a:pt x="23119" y="34276"/>
                </a:lnTo>
                <a:lnTo>
                  <a:pt x="24822" y="37313"/>
                </a:lnTo>
                <a:lnTo>
                  <a:pt x="24592" y="41187"/>
                </a:lnTo>
                <a:lnTo>
                  <a:pt x="22971" y="43941"/>
                </a:lnTo>
                <a:lnTo>
                  <a:pt x="20203" y="45680"/>
                </a:lnTo>
                <a:lnTo>
                  <a:pt x="16502" y="46508"/>
                </a:lnTo>
                <a:lnTo>
                  <a:pt x="13082" y="46508"/>
                </a:lnTo>
                <a:lnTo>
                  <a:pt x="9846" y="45770"/>
                </a:lnTo>
                <a:lnTo>
                  <a:pt x="5947" y="44157"/>
                </a:lnTo>
                <a:lnTo>
                  <a:pt x="3168" y="42558"/>
                </a:lnTo>
                <a:lnTo>
                  <a:pt x="274" y="42937"/>
                </a:lnTo>
                <a:lnTo>
                  <a:pt x="0" y="45529"/>
                </a:lnTo>
                <a:lnTo>
                  <a:pt x="274" y="48182"/>
                </a:lnTo>
                <a:lnTo>
                  <a:pt x="2945" y="50925"/>
                </a:lnTo>
                <a:lnTo>
                  <a:pt x="6008" y="522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8170318" y="4890352"/>
            <a:ext cx="37702" cy="70217"/>
          </a:xfrm>
          <a:custGeom>
            <a:avLst/>
            <a:gdLst/>
            <a:ahLst/>
            <a:cxnLst/>
            <a:rect l="l" t="t" r="r" b="b"/>
            <a:pathLst>
              <a:path w="37702" h="70217">
                <a:moveTo>
                  <a:pt x="37702" y="66358"/>
                </a:moveTo>
                <a:lnTo>
                  <a:pt x="37666" y="65036"/>
                </a:lnTo>
                <a:lnTo>
                  <a:pt x="35877" y="62444"/>
                </a:lnTo>
                <a:lnTo>
                  <a:pt x="9006" y="62444"/>
                </a:lnTo>
                <a:lnTo>
                  <a:pt x="9006" y="37339"/>
                </a:lnTo>
                <a:lnTo>
                  <a:pt x="31744" y="37339"/>
                </a:lnTo>
                <a:lnTo>
                  <a:pt x="33411" y="35383"/>
                </a:lnTo>
                <a:lnTo>
                  <a:pt x="33475" y="32410"/>
                </a:lnTo>
                <a:lnTo>
                  <a:pt x="31744" y="29792"/>
                </a:lnTo>
                <a:lnTo>
                  <a:pt x="9006" y="29792"/>
                </a:lnTo>
                <a:lnTo>
                  <a:pt x="9006" y="7760"/>
                </a:lnTo>
                <a:lnTo>
                  <a:pt x="35794" y="7760"/>
                </a:lnTo>
                <a:lnTo>
                  <a:pt x="37249" y="5194"/>
                </a:lnTo>
                <a:lnTo>
                  <a:pt x="37249" y="2627"/>
                </a:lnTo>
                <a:lnTo>
                  <a:pt x="35510" y="0"/>
                </a:lnTo>
                <a:lnTo>
                  <a:pt x="3347" y="0"/>
                </a:lnTo>
                <a:lnTo>
                  <a:pt x="1079" y="852"/>
                </a:lnTo>
                <a:lnTo>
                  <a:pt x="0" y="3797"/>
                </a:lnTo>
                <a:lnTo>
                  <a:pt x="0" y="66419"/>
                </a:lnTo>
                <a:lnTo>
                  <a:pt x="356" y="68809"/>
                </a:lnTo>
                <a:lnTo>
                  <a:pt x="3347" y="70217"/>
                </a:lnTo>
                <a:lnTo>
                  <a:pt x="35877" y="70217"/>
                </a:lnTo>
                <a:lnTo>
                  <a:pt x="37407" y="68960"/>
                </a:lnTo>
                <a:lnTo>
                  <a:pt x="37702" y="663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8233448" y="4890352"/>
            <a:ext cx="41626" cy="70498"/>
          </a:xfrm>
          <a:custGeom>
            <a:avLst/>
            <a:gdLst/>
            <a:ahLst/>
            <a:cxnLst/>
            <a:rect l="l" t="t" r="r" b="b"/>
            <a:pathLst>
              <a:path w="41626" h="70498">
                <a:moveTo>
                  <a:pt x="33084" y="39268"/>
                </a:moveTo>
                <a:lnTo>
                  <a:pt x="35168" y="37277"/>
                </a:lnTo>
                <a:lnTo>
                  <a:pt x="38844" y="32881"/>
                </a:lnTo>
                <a:lnTo>
                  <a:pt x="39960" y="30063"/>
                </a:lnTo>
                <a:lnTo>
                  <a:pt x="41073" y="27244"/>
                </a:lnTo>
                <a:lnTo>
                  <a:pt x="41626" y="24080"/>
                </a:lnTo>
                <a:lnTo>
                  <a:pt x="41626" y="17920"/>
                </a:lnTo>
                <a:lnTo>
                  <a:pt x="41271" y="15507"/>
                </a:lnTo>
                <a:lnTo>
                  <a:pt x="39848" y="11127"/>
                </a:lnTo>
                <a:lnTo>
                  <a:pt x="37494" y="7545"/>
                </a:lnTo>
                <a:lnTo>
                  <a:pt x="34552" y="4485"/>
                </a:lnTo>
                <a:lnTo>
                  <a:pt x="30755" y="2199"/>
                </a:lnTo>
                <a:lnTo>
                  <a:pt x="27050" y="1004"/>
                </a:lnTo>
                <a:lnTo>
                  <a:pt x="23630" y="320"/>
                </a:lnTo>
                <a:lnTo>
                  <a:pt x="20934" y="64"/>
                </a:lnTo>
                <a:lnTo>
                  <a:pt x="18068" y="0"/>
                </a:lnTo>
                <a:lnTo>
                  <a:pt x="8996" y="7710"/>
                </a:lnTo>
                <a:lnTo>
                  <a:pt x="18864" y="7710"/>
                </a:lnTo>
                <a:lnTo>
                  <a:pt x="22075" y="8092"/>
                </a:lnTo>
                <a:lnTo>
                  <a:pt x="25261" y="8930"/>
                </a:lnTo>
                <a:lnTo>
                  <a:pt x="28314" y="10821"/>
                </a:lnTo>
                <a:lnTo>
                  <a:pt x="30606" y="14173"/>
                </a:lnTo>
                <a:lnTo>
                  <a:pt x="32151" y="18467"/>
                </a:lnTo>
                <a:lnTo>
                  <a:pt x="32151" y="23421"/>
                </a:lnTo>
                <a:lnTo>
                  <a:pt x="31205" y="27153"/>
                </a:lnTo>
                <a:lnTo>
                  <a:pt x="29664" y="30495"/>
                </a:lnTo>
                <a:lnTo>
                  <a:pt x="27208" y="33058"/>
                </a:lnTo>
                <a:lnTo>
                  <a:pt x="23903" y="34786"/>
                </a:lnTo>
                <a:lnTo>
                  <a:pt x="24505" y="42976"/>
                </a:lnTo>
                <a:lnTo>
                  <a:pt x="27518" y="41885"/>
                </a:lnTo>
                <a:lnTo>
                  <a:pt x="30532" y="40805"/>
                </a:lnTo>
                <a:lnTo>
                  <a:pt x="33084" y="39268"/>
                </a:lnTo>
                <a:close/>
              </a:path>
              <a:path w="41626" h="70498">
                <a:moveTo>
                  <a:pt x="342" y="69775"/>
                </a:moveTo>
                <a:lnTo>
                  <a:pt x="2905" y="70498"/>
                </a:lnTo>
                <a:lnTo>
                  <a:pt x="6106" y="70498"/>
                </a:lnTo>
                <a:lnTo>
                  <a:pt x="8996" y="68795"/>
                </a:lnTo>
                <a:lnTo>
                  <a:pt x="8996" y="43512"/>
                </a:lnTo>
                <a:lnTo>
                  <a:pt x="20901" y="43512"/>
                </a:lnTo>
                <a:lnTo>
                  <a:pt x="24505" y="42976"/>
                </a:lnTo>
                <a:lnTo>
                  <a:pt x="23903" y="34786"/>
                </a:lnTo>
                <a:lnTo>
                  <a:pt x="19843" y="35877"/>
                </a:lnTo>
                <a:lnTo>
                  <a:pt x="8996" y="35877"/>
                </a:lnTo>
                <a:lnTo>
                  <a:pt x="8996" y="7710"/>
                </a:lnTo>
                <a:lnTo>
                  <a:pt x="18068" y="0"/>
                </a:lnTo>
                <a:lnTo>
                  <a:pt x="3557" y="0"/>
                </a:lnTo>
                <a:lnTo>
                  <a:pt x="1102" y="928"/>
                </a:lnTo>
                <a:lnTo>
                  <a:pt x="0" y="4028"/>
                </a:lnTo>
                <a:lnTo>
                  <a:pt x="0" y="68795"/>
                </a:lnTo>
                <a:lnTo>
                  <a:pt x="342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8295699" y="4889494"/>
            <a:ext cx="49190" cy="71945"/>
          </a:xfrm>
          <a:custGeom>
            <a:avLst/>
            <a:gdLst/>
            <a:ahLst/>
            <a:cxnLst/>
            <a:rect l="l" t="t" r="r" b="b"/>
            <a:pathLst>
              <a:path w="49190" h="71945">
                <a:moveTo>
                  <a:pt x="26635" y="8129"/>
                </a:moveTo>
                <a:lnTo>
                  <a:pt x="32421" y="8129"/>
                </a:lnTo>
                <a:lnTo>
                  <a:pt x="34800" y="8484"/>
                </a:lnTo>
                <a:lnTo>
                  <a:pt x="38757" y="9893"/>
                </a:lnTo>
                <a:lnTo>
                  <a:pt x="41832" y="11520"/>
                </a:lnTo>
                <a:lnTo>
                  <a:pt x="45241" y="13856"/>
                </a:lnTo>
                <a:lnTo>
                  <a:pt x="48635" y="13564"/>
                </a:lnTo>
                <a:lnTo>
                  <a:pt x="48930" y="10782"/>
                </a:lnTo>
                <a:lnTo>
                  <a:pt x="48722" y="8229"/>
                </a:lnTo>
                <a:lnTo>
                  <a:pt x="46897" y="5386"/>
                </a:lnTo>
                <a:lnTo>
                  <a:pt x="43614" y="3239"/>
                </a:lnTo>
                <a:lnTo>
                  <a:pt x="40643" y="2005"/>
                </a:lnTo>
                <a:lnTo>
                  <a:pt x="37360" y="939"/>
                </a:lnTo>
                <a:lnTo>
                  <a:pt x="33656" y="176"/>
                </a:lnTo>
                <a:lnTo>
                  <a:pt x="29811" y="0"/>
                </a:lnTo>
                <a:lnTo>
                  <a:pt x="25375" y="0"/>
                </a:lnTo>
                <a:lnTo>
                  <a:pt x="21341" y="824"/>
                </a:lnTo>
                <a:lnTo>
                  <a:pt x="17689" y="2487"/>
                </a:lnTo>
                <a:lnTo>
                  <a:pt x="14032" y="4154"/>
                </a:lnTo>
                <a:lnTo>
                  <a:pt x="10896" y="6565"/>
                </a:lnTo>
                <a:lnTo>
                  <a:pt x="8286" y="9726"/>
                </a:lnTo>
                <a:lnTo>
                  <a:pt x="5662" y="12891"/>
                </a:lnTo>
                <a:lnTo>
                  <a:pt x="3628" y="16765"/>
                </a:lnTo>
                <a:lnTo>
                  <a:pt x="2181" y="21311"/>
                </a:lnTo>
                <a:lnTo>
                  <a:pt x="737" y="25883"/>
                </a:lnTo>
                <a:lnTo>
                  <a:pt x="0" y="31064"/>
                </a:lnTo>
                <a:lnTo>
                  <a:pt x="0" y="42570"/>
                </a:lnTo>
                <a:lnTo>
                  <a:pt x="687" y="47588"/>
                </a:lnTo>
                <a:lnTo>
                  <a:pt x="2023" y="51944"/>
                </a:lnTo>
                <a:lnTo>
                  <a:pt x="3369" y="56300"/>
                </a:lnTo>
                <a:lnTo>
                  <a:pt x="5295" y="59969"/>
                </a:lnTo>
                <a:lnTo>
                  <a:pt x="7782" y="62942"/>
                </a:lnTo>
                <a:lnTo>
                  <a:pt x="10285" y="65901"/>
                </a:lnTo>
                <a:lnTo>
                  <a:pt x="13301" y="68148"/>
                </a:lnTo>
                <a:lnTo>
                  <a:pt x="16840" y="69659"/>
                </a:lnTo>
                <a:lnTo>
                  <a:pt x="20387" y="71182"/>
                </a:lnTo>
                <a:lnTo>
                  <a:pt x="24368" y="71945"/>
                </a:lnTo>
                <a:lnTo>
                  <a:pt x="31305" y="71945"/>
                </a:lnTo>
                <a:lnTo>
                  <a:pt x="35805" y="71207"/>
                </a:lnTo>
                <a:lnTo>
                  <a:pt x="39848" y="70116"/>
                </a:lnTo>
                <a:lnTo>
                  <a:pt x="43171" y="68720"/>
                </a:lnTo>
                <a:lnTo>
                  <a:pt x="46799" y="66509"/>
                </a:lnTo>
                <a:lnTo>
                  <a:pt x="48945" y="63806"/>
                </a:lnTo>
                <a:lnTo>
                  <a:pt x="49190" y="61139"/>
                </a:lnTo>
                <a:lnTo>
                  <a:pt x="49154" y="59626"/>
                </a:lnTo>
                <a:lnTo>
                  <a:pt x="46565" y="57365"/>
                </a:lnTo>
                <a:lnTo>
                  <a:pt x="43573" y="59500"/>
                </a:lnTo>
                <a:lnTo>
                  <a:pt x="40744" y="61214"/>
                </a:lnTo>
                <a:lnTo>
                  <a:pt x="36993" y="62661"/>
                </a:lnTo>
                <a:lnTo>
                  <a:pt x="32619" y="63691"/>
                </a:lnTo>
                <a:lnTo>
                  <a:pt x="26723" y="63691"/>
                </a:lnTo>
                <a:lnTo>
                  <a:pt x="23868" y="63107"/>
                </a:lnTo>
                <a:lnTo>
                  <a:pt x="21341" y="61923"/>
                </a:lnTo>
                <a:lnTo>
                  <a:pt x="16682" y="59018"/>
                </a:lnTo>
                <a:lnTo>
                  <a:pt x="13190" y="54432"/>
                </a:lnTo>
                <a:lnTo>
                  <a:pt x="11865" y="51563"/>
                </a:lnTo>
                <a:lnTo>
                  <a:pt x="10933" y="48157"/>
                </a:lnTo>
                <a:lnTo>
                  <a:pt x="10015" y="44729"/>
                </a:lnTo>
                <a:lnTo>
                  <a:pt x="9546" y="40791"/>
                </a:lnTo>
                <a:lnTo>
                  <a:pt x="9546" y="31852"/>
                </a:lnTo>
                <a:lnTo>
                  <a:pt x="10025" y="27875"/>
                </a:lnTo>
                <a:lnTo>
                  <a:pt x="10998" y="24372"/>
                </a:lnTo>
                <a:lnTo>
                  <a:pt x="11951" y="20890"/>
                </a:lnTo>
                <a:lnTo>
                  <a:pt x="13309" y="17931"/>
                </a:lnTo>
                <a:lnTo>
                  <a:pt x="15066" y="15505"/>
                </a:lnTo>
                <a:lnTo>
                  <a:pt x="18939" y="11253"/>
                </a:lnTo>
                <a:lnTo>
                  <a:pt x="23889" y="8751"/>
                </a:lnTo>
                <a:lnTo>
                  <a:pt x="26635" y="8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8361057" y="4948408"/>
            <a:ext cx="17024" cy="27875"/>
          </a:xfrm>
          <a:custGeom>
            <a:avLst/>
            <a:gdLst/>
            <a:ahLst/>
            <a:cxnLst/>
            <a:rect l="l" t="t" r="r" b="b"/>
            <a:pathLst>
              <a:path w="17024" h="27875">
                <a:moveTo>
                  <a:pt x="17024" y="4395"/>
                </a:moveTo>
                <a:lnTo>
                  <a:pt x="17024" y="3430"/>
                </a:lnTo>
                <a:lnTo>
                  <a:pt x="15850" y="763"/>
                </a:lnTo>
                <a:lnTo>
                  <a:pt x="12931" y="0"/>
                </a:lnTo>
                <a:lnTo>
                  <a:pt x="10378" y="50"/>
                </a:lnTo>
                <a:lnTo>
                  <a:pt x="7452" y="1487"/>
                </a:lnTo>
                <a:lnTo>
                  <a:pt x="6976" y="4395"/>
                </a:lnTo>
                <a:lnTo>
                  <a:pt x="6976" y="11339"/>
                </a:lnTo>
                <a:lnTo>
                  <a:pt x="0" y="26262"/>
                </a:lnTo>
                <a:lnTo>
                  <a:pt x="1385" y="27875"/>
                </a:lnTo>
                <a:lnTo>
                  <a:pt x="4118" y="27813"/>
                </a:lnTo>
                <a:lnTo>
                  <a:pt x="6703" y="26366"/>
                </a:lnTo>
                <a:lnTo>
                  <a:pt x="13884" y="15203"/>
                </a:lnTo>
                <a:lnTo>
                  <a:pt x="14975" y="13435"/>
                </a:lnTo>
                <a:lnTo>
                  <a:pt x="16351" y="10148"/>
                </a:lnTo>
                <a:lnTo>
                  <a:pt x="16865" y="7491"/>
                </a:lnTo>
                <a:lnTo>
                  <a:pt x="17024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8439976" y="4890354"/>
            <a:ext cx="52103" cy="70208"/>
          </a:xfrm>
          <a:custGeom>
            <a:avLst/>
            <a:gdLst/>
            <a:ahLst/>
            <a:cxnLst/>
            <a:rect l="l" t="t" r="r" b="b"/>
            <a:pathLst>
              <a:path w="52103" h="70208">
                <a:moveTo>
                  <a:pt x="41144" y="46865"/>
                </a:moveTo>
                <a:lnTo>
                  <a:pt x="40154" y="50342"/>
                </a:lnTo>
                <a:lnTo>
                  <a:pt x="38656" y="53240"/>
                </a:lnTo>
                <a:lnTo>
                  <a:pt x="36673" y="55562"/>
                </a:lnTo>
                <a:lnTo>
                  <a:pt x="32184" y="59590"/>
                </a:lnTo>
                <a:lnTo>
                  <a:pt x="29231" y="60707"/>
                </a:lnTo>
                <a:lnTo>
                  <a:pt x="26268" y="61837"/>
                </a:lnTo>
                <a:lnTo>
                  <a:pt x="22611" y="62396"/>
                </a:lnTo>
                <a:lnTo>
                  <a:pt x="18287" y="62396"/>
                </a:lnTo>
                <a:lnTo>
                  <a:pt x="23493" y="70208"/>
                </a:lnTo>
                <a:lnTo>
                  <a:pt x="28497" y="69470"/>
                </a:lnTo>
                <a:lnTo>
                  <a:pt x="32688" y="67997"/>
                </a:lnTo>
                <a:lnTo>
                  <a:pt x="36868" y="66499"/>
                </a:lnTo>
                <a:lnTo>
                  <a:pt x="40413" y="64274"/>
                </a:lnTo>
                <a:lnTo>
                  <a:pt x="43293" y="61280"/>
                </a:lnTo>
                <a:lnTo>
                  <a:pt x="46173" y="58305"/>
                </a:lnTo>
                <a:lnTo>
                  <a:pt x="48365" y="54533"/>
                </a:lnTo>
                <a:lnTo>
                  <a:pt x="49864" y="50001"/>
                </a:lnTo>
                <a:lnTo>
                  <a:pt x="51368" y="45454"/>
                </a:lnTo>
                <a:lnTo>
                  <a:pt x="52103" y="40147"/>
                </a:lnTo>
                <a:lnTo>
                  <a:pt x="52103" y="28793"/>
                </a:lnTo>
                <a:lnTo>
                  <a:pt x="51404" y="24056"/>
                </a:lnTo>
                <a:lnTo>
                  <a:pt x="49997" y="19865"/>
                </a:lnTo>
                <a:lnTo>
                  <a:pt x="48574" y="15671"/>
                </a:lnTo>
                <a:lnTo>
                  <a:pt x="46504" y="12092"/>
                </a:lnTo>
                <a:lnTo>
                  <a:pt x="43769" y="9143"/>
                </a:lnTo>
                <a:lnTo>
                  <a:pt x="41026" y="6184"/>
                </a:lnTo>
                <a:lnTo>
                  <a:pt x="37631" y="3939"/>
                </a:lnTo>
                <a:lnTo>
                  <a:pt x="33583" y="2362"/>
                </a:lnTo>
                <a:lnTo>
                  <a:pt x="29527" y="788"/>
                </a:lnTo>
                <a:lnTo>
                  <a:pt x="24563" y="0"/>
                </a:lnTo>
                <a:lnTo>
                  <a:pt x="18702" y="0"/>
                </a:lnTo>
                <a:lnTo>
                  <a:pt x="9022" y="7748"/>
                </a:lnTo>
                <a:lnTo>
                  <a:pt x="22859" y="7748"/>
                </a:lnTo>
                <a:lnTo>
                  <a:pt x="26682" y="8421"/>
                </a:lnTo>
                <a:lnTo>
                  <a:pt x="29649" y="9767"/>
                </a:lnTo>
                <a:lnTo>
                  <a:pt x="32616" y="11099"/>
                </a:lnTo>
                <a:lnTo>
                  <a:pt x="35067" y="12967"/>
                </a:lnTo>
                <a:lnTo>
                  <a:pt x="38938" y="17744"/>
                </a:lnTo>
                <a:lnTo>
                  <a:pt x="40363" y="20574"/>
                </a:lnTo>
                <a:lnTo>
                  <a:pt x="41281" y="23850"/>
                </a:lnTo>
                <a:lnTo>
                  <a:pt x="42188" y="27129"/>
                </a:lnTo>
                <a:lnTo>
                  <a:pt x="42641" y="30657"/>
                </a:lnTo>
                <a:lnTo>
                  <a:pt x="42641" y="39232"/>
                </a:lnTo>
                <a:lnTo>
                  <a:pt x="42138" y="43359"/>
                </a:lnTo>
                <a:lnTo>
                  <a:pt x="41144" y="46865"/>
                </a:lnTo>
                <a:close/>
              </a:path>
              <a:path w="52103" h="70208">
                <a:moveTo>
                  <a:pt x="0" y="3798"/>
                </a:moveTo>
                <a:lnTo>
                  <a:pt x="0" y="66421"/>
                </a:lnTo>
                <a:lnTo>
                  <a:pt x="363" y="68811"/>
                </a:lnTo>
                <a:lnTo>
                  <a:pt x="3355" y="70208"/>
                </a:lnTo>
                <a:lnTo>
                  <a:pt x="23493" y="70208"/>
                </a:lnTo>
                <a:lnTo>
                  <a:pt x="18287" y="62396"/>
                </a:lnTo>
                <a:lnTo>
                  <a:pt x="9022" y="62396"/>
                </a:lnTo>
                <a:lnTo>
                  <a:pt x="9022" y="7748"/>
                </a:lnTo>
                <a:lnTo>
                  <a:pt x="18702" y="0"/>
                </a:lnTo>
                <a:lnTo>
                  <a:pt x="3355" y="0"/>
                </a:lnTo>
                <a:lnTo>
                  <a:pt x="1076" y="853"/>
                </a:lnTo>
                <a:lnTo>
                  <a:pt x="0" y="379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8516592" y="4913438"/>
            <a:ext cx="44664" cy="69253"/>
          </a:xfrm>
          <a:custGeom>
            <a:avLst/>
            <a:gdLst/>
            <a:ahLst/>
            <a:cxnLst/>
            <a:rect l="l" t="t" r="r" b="b"/>
            <a:pathLst>
              <a:path w="44664" h="69253">
                <a:moveTo>
                  <a:pt x="29329" y="2678"/>
                </a:moveTo>
                <a:lnTo>
                  <a:pt x="26266" y="5662"/>
                </a:lnTo>
                <a:lnTo>
                  <a:pt x="26755" y="15530"/>
                </a:lnTo>
                <a:lnTo>
                  <a:pt x="30163" y="16902"/>
                </a:lnTo>
                <a:lnTo>
                  <a:pt x="30455" y="0"/>
                </a:lnTo>
                <a:lnTo>
                  <a:pt x="29329" y="2678"/>
                </a:lnTo>
                <a:close/>
              </a:path>
              <a:path w="44664" h="69253">
                <a:moveTo>
                  <a:pt x="8945" y="39430"/>
                </a:moveTo>
                <a:lnTo>
                  <a:pt x="8945" y="14681"/>
                </a:lnTo>
                <a:lnTo>
                  <a:pt x="22550" y="14681"/>
                </a:lnTo>
                <a:lnTo>
                  <a:pt x="26755" y="15530"/>
                </a:lnTo>
                <a:lnTo>
                  <a:pt x="26266" y="5662"/>
                </a:lnTo>
                <a:lnTo>
                  <a:pt x="23411" y="6934"/>
                </a:lnTo>
                <a:lnTo>
                  <a:pt x="19190" y="7236"/>
                </a:lnTo>
                <a:lnTo>
                  <a:pt x="8945" y="7236"/>
                </a:lnTo>
                <a:lnTo>
                  <a:pt x="8945" y="-15493"/>
                </a:lnTo>
                <a:lnTo>
                  <a:pt x="20836" y="-15493"/>
                </a:lnTo>
                <a:lnTo>
                  <a:pt x="24476" y="-14720"/>
                </a:lnTo>
                <a:lnTo>
                  <a:pt x="27310" y="-13488"/>
                </a:lnTo>
                <a:lnTo>
                  <a:pt x="29966" y="-10403"/>
                </a:lnTo>
                <a:lnTo>
                  <a:pt x="30873" y="-7646"/>
                </a:lnTo>
                <a:lnTo>
                  <a:pt x="31107" y="-4420"/>
                </a:lnTo>
                <a:lnTo>
                  <a:pt x="31107" y="-2898"/>
                </a:lnTo>
                <a:lnTo>
                  <a:pt x="30455" y="0"/>
                </a:lnTo>
                <a:lnTo>
                  <a:pt x="30163" y="16902"/>
                </a:lnTo>
                <a:lnTo>
                  <a:pt x="33583" y="20408"/>
                </a:lnTo>
                <a:lnTo>
                  <a:pt x="31366" y="9587"/>
                </a:lnTo>
                <a:lnTo>
                  <a:pt x="35276" y="7085"/>
                </a:lnTo>
                <a:lnTo>
                  <a:pt x="38091" y="3632"/>
                </a:lnTo>
                <a:lnTo>
                  <a:pt x="39415" y="951"/>
                </a:lnTo>
                <a:lnTo>
                  <a:pt x="40178" y="-2084"/>
                </a:lnTo>
                <a:lnTo>
                  <a:pt x="40374" y="-5349"/>
                </a:lnTo>
                <a:lnTo>
                  <a:pt x="40374" y="-8127"/>
                </a:lnTo>
                <a:lnTo>
                  <a:pt x="39945" y="-10619"/>
                </a:lnTo>
                <a:lnTo>
                  <a:pt x="38192" y="-15036"/>
                </a:lnTo>
                <a:lnTo>
                  <a:pt x="35165" y="-18417"/>
                </a:lnTo>
                <a:lnTo>
                  <a:pt x="31291" y="-21095"/>
                </a:lnTo>
                <a:lnTo>
                  <a:pt x="28705" y="-21894"/>
                </a:lnTo>
                <a:lnTo>
                  <a:pt x="26121" y="-22683"/>
                </a:lnTo>
                <a:lnTo>
                  <a:pt x="22799" y="-23075"/>
                </a:lnTo>
                <a:lnTo>
                  <a:pt x="3343" y="-23075"/>
                </a:lnTo>
                <a:lnTo>
                  <a:pt x="1076" y="-22240"/>
                </a:lnTo>
                <a:lnTo>
                  <a:pt x="0" y="-19292"/>
                </a:lnTo>
                <a:lnTo>
                  <a:pt x="0" y="43329"/>
                </a:lnTo>
                <a:lnTo>
                  <a:pt x="353" y="45731"/>
                </a:lnTo>
                <a:lnTo>
                  <a:pt x="3343" y="47128"/>
                </a:lnTo>
                <a:lnTo>
                  <a:pt x="23605" y="47128"/>
                </a:lnTo>
                <a:lnTo>
                  <a:pt x="25862" y="46936"/>
                </a:lnTo>
                <a:lnTo>
                  <a:pt x="29808" y="46177"/>
                </a:lnTo>
                <a:lnTo>
                  <a:pt x="25873" y="39164"/>
                </a:lnTo>
                <a:lnTo>
                  <a:pt x="22024" y="39430"/>
                </a:lnTo>
                <a:lnTo>
                  <a:pt x="8945" y="39430"/>
                </a:lnTo>
                <a:close/>
              </a:path>
              <a:path w="44664" h="69253">
                <a:moveTo>
                  <a:pt x="35190" y="27543"/>
                </a:moveTo>
                <a:lnTo>
                  <a:pt x="35190" y="29488"/>
                </a:lnTo>
                <a:lnTo>
                  <a:pt x="34196" y="32688"/>
                </a:lnTo>
                <a:lnTo>
                  <a:pt x="32626" y="35420"/>
                </a:lnTo>
                <a:lnTo>
                  <a:pt x="28936" y="38163"/>
                </a:lnTo>
                <a:lnTo>
                  <a:pt x="25873" y="39164"/>
                </a:lnTo>
                <a:lnTo>
                  <a:pt x="29808" y="46177"/>
                </a:lnTo>
                <a:lnTo>
                  <a:pt x="33389" y="44842"/>
                </a:lnTo>
                <a:lnTo>
                  <a:pt x="36662" y="43153"/>
                </a:lnTo>
                <a:lnTo>
                  <a:pt x="39430" y="40906"/>
                </a:lnTo>
                <a:lnTo>
                  <a:pt x="41575" y="38124"/>
                </a:lnTo>
                <a:lnTo>
                  <a:pt x="43314" y="34963"/>
                </a:lnTo>
                <a:lnTo>
                  <a:pt x="44405" y="31240"/>
                </a:lnTo>
                <a:lnTo>
                  <a:pt x="44664" y="27000"/>
                </a:lnTo>
                <a:lnTo>
                  <a:pt x="44319" y="22428"/>
                </a:lnTo>
                <a:lnTo>
                  <a:pt x="42922" y="18439"/>
                </a:lnTo>
                <a:lnTo>
                  <a:pt x="40765" y="15213"/>
                </a:lnTo>
                <a:lnTo>
                  <a:pt x="38155" y="12506"/>
                </a:lnTo>
                <a:lnTo>
                  <a:pt x="34945" y="10601"/>
                </a:lnTo>
                <a:lnTo>
                  <a:pt x="31366" y="9587"/>
                </a:lnTo>
                <a:lnTo>
                  <a:pt x="33583" y="20408"/>
                </a:lnTo>
                <a:lnTo>
                  <a:pt x="34869" y="23594"/>
                </a:lnTo>
                <a:lnTo>
                  <a:pt x="35190" y="2754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8585852" y="4890362"/>
            <a:ext cx="35606" cy="70484"/>
          </a:xfrm>
          <a:custGeom>
            <a:avLst/>
            <a:gdLst/>
            <a:ahLst/>
            <a:cxnLst/>
            <a:rect l="l" t="t" r="r" b="b"/>
            <a:pathLst>
              <a:path w="35606" h="70485">
                <a:moveTo>
                  <a:pt x="341" y="69761"/>
                </a:moveTo>
                <a:lnTo>
                  <a:pt x="2941" y="70484"/>
                </a:lnTo>
                <a:lnTo>
                  <a:pt x="6137" y="70484"/>
                </a:lnTo>
                <a:lnTo>
                  <a:pt x="8995" y="68795"/>
                </a:lnTo>
                <a:lnTo>
                  <a:pt x="8995" y="39546"/>
                </a:lnTo>
                <a:lnTo>
                  <a:pt x="32457" y="39546"/>
                </a:lnTo>
                <a:lnTo>
                  <a:pt x="34074" y="37896"/>
                </a:lnTo>
                <a:lnTo>
                  <a:pt x="34246" y="34888"/>
                </a:lnTo>
                <a:lnTo>
                  <a:pt x="32457" y="31802"/>
                </a:lnTo>
                <a:lnTo>
                  <a:pt x="8995" y="31802"/>
                </a:lnTo>
                <a:lnTo>
                  <a:pt x="8995" y="7913"/>
                </a:lnTo>
                <a:lnTo>
                  <a:pt x="33817" y="7913"/>
                </a:lnTo>
                <a:lnTo>
                  <a:pt x="35316" y="6718"/>
                </a:lnTo>
                <a:lnTo>
                  <a:pt x="35606" y="4014"/>
                </a:lnTo>
                <a:lnTo>
                  <a:pt x="35571" y="2703"/>
                </a:lnTo>
                <a:lnTo>
                  <a:pt x="33817" y="0"/>
                </a:lnTo>
                <a:lnTo>
                  <a:pt x="3343" y="0"/>
                </a:lnTo>
                <a:lnTo>
                  <a:pt x="1075" y="839"/>
                </a:lnTo>
                <a:lnTo>
                  <a:pt x="0" y="3783"/>
                </a:lnTo>
                <a:lnTo>
                  <a:pt x="0" y="68795"/>
                </a:lnTo>
                <a:lnTo>
                  <a:pt x="341" y="697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8645914" y="4890358"/>
            <a:ext cx="73677" cy="70495"/>
          </a:xfrm>
          <a:custGeom>
            <a:avLst/>
            <a:gdLst/>
            <a:ahLst/>
            <a:cxnLst/>
            <a:rect l="l" t="t" r="r" b="b"/>
            <a:pathLst>
              <a:path w="73677" h="70495">
                <a:moveTo>
                  <a:pt x="9006" y="7658"/>
                </a:moveTo>
                <a:lnTo>
                  <a:pt x="31892" y="69062"/>
                </a:lnTo>
                <a:lnTo>
                  <a:pt x="32284" y="69656"/>
                </a:lnTo>
                <a:lnTo>
                  <a:pt x="34930" y="70495"/>
                </a:lnTo>
                <a:lnTo>
                  <a:pt x="38091" y="70459"/>
                </a:lnTo>
                <a:lnTo>
                  <a:pt x="40690" y="69062"/>
                </a:lnTo>
                <a:lnTo>
                  <a:pt x="64569" y="7658"/>
                </a:lnTo>
                <a:lnTo>
                  <a:pt x="64681" y="68795"/>
                </a:lnTo>
                <a:lnTo>
                  <a:pt x="65034" y="69772"/>
                </a:lnTo>
                <a:lnTo>
                  <a:pt x="67608" y="70495"/>
                </a:lnTo>
                <a:lnTo>
                  <a:pt x="70787" y="70495"/>
                </a:lnTo>
                <a:lnTo>
                  <a:pt x="73677" y="68795"/>
                </a:lnTo>
                <a:lnTo>
                  <a:pt x="73677" y="4226"/>
                </a:lnTo>
                <a:lnTo>
                  <a:pt x="72536" y="1000"/>
                </a:lnTo>
                <a:lnTo>
                  <a:pt x="69800" y="0"/>
                </a:lnTo>
                <a:lnTo>
                  <a:pt x="63994" y="0"/>
                </a:lnTo>
                <a:lnTo>
                  <a:pt x="60976" y="494"/>
                </a:lnTo>
                <a:lnTo>
                  <a:pt x="58305" y="3086"/>
                </a:lnTo>
                <a:lnTo>
                  <a:pt x="57030" y="5853"/>
                </a:lnTo>
                <a:lnTo>
                  <a:pt x="36868" y="56527"/>
                </a:lnTo>
                <a:lnTo>
                  <a:pt x="36607" y="56527"/>
                </a:lnTo>
                <a:lnTo>
                  <a:pt x="17232" y="5688"/>
                </a:lnTo>
                <a:lnTo>
                  <a:pt x="16902" y="4709"/>
                </a:lnTo>
                <a:lnTo>
                  <a:pt x="15159" y="1828"/>
                </a:lnTo>
                <a:lnTo>
                  <a:pt x="12279" y="317"/>
                </a:lnTo>
                <a:lnTo>
                  <a:pt x="9298" y="0"/>
                </a:lnTo>
                <a:lnTo>
                  <a:pt x="3773" y="0"/>
                </a:lnTo>
                <a:lnTo>
                  <a:pt x="392" y="1624"/>
                </a:lnTo>
                <a:lnTo>
                  <a:pt x="0" y="4226"/>
                </a:lnTo>
                <a:lnTo>
                  <a:pt x="0" y="68795"/>
                </a:lnTo>
                <a:lnTo>
                  <a:pt x="182" y="69556"/>
                </a:lnTo>
                <a:lnTo>
                  <a:pt x="2839" y="70495"/>
                </a:lnTo>
                <a:lnTo>
                  <a:pt x="6051" y="70495"/>
                </a:lnTo>
                <a:lnTo>
                  <a:pt x="9006" y="68795"/>
                </a:lnTo>
                <a:lnTo>
                  <a:pt x="9006" y="76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8778999" y="4907934"/>
            <a:ext cx="26906" cy="53657"/>
          </a:xfrm>
          <a:custGeom>
            <a:avLst/>
            <a:gdLst/>
            <a:ahLst/>
            <a:cxnLst/>
            <a:rect l="l" t="t" r="r" b="b"/>
            <a:pathLst>
              <a:path w="26906" h="53657">
                <a:moveTo>
                  <a:pt x="22075" y="46073"/>
                </a:moveTo>
                <a:lnTo>
                  <a:pt x="17697" y="46669"/>
                </a:lnTo>
                <a:lnTo>
                  <a:pt x="14918" y="46669"/>
                </a:lnTo>
                <a:lnTo>
                  <a:pt x="11182" y="44409"/>
                </a:lnTo>
                <a:lnTo>
                  <a:pt x="8863" y="40906"/>
                </a:lnTo>
                <a:lnTo>
                  <a:pt x="11620" y="53327"/>
                </a:lnTo>
                <a:lnTo>
                  <a:pt x="16341" y="53657"/>
                </a:lnTo>
                <a:lnTo>
                  <a:pt x="19170" y="53657"/>
                </a:lnTo>
                <a:lnTo>
                  <a:pt x="21845" y="53035"/>
                </a:lnTo>
                <a:lnTo>
                  <a:pt x="26906" y="50493"/>
                </a:lnTo>
                <a:lnTo>
                  <a:pt x="25948" y="43675"/>
                </a:lnTo>
                <a:lnTo>
                  <a:pt x="22075" y="46073"/>
                </a:lnTo>
                <a:close/>
              </a:path>
              <a:path w="26906" h="53657">
                <a:moveTo>
                  <a:pt x="3298" y="12103"/>
                </a:moveTo>
                <a:lnTo>
                  <a:pt x="5943" y="11530"/>
                </a:lnTo>
                <a:lnTo>
                  <a:pt x="9143" y="9791"/>
                </a:lnTo>
                <a:lnTo>
                  <a:pt x="11901" y="8582"/>
                </a:lnTo>
                <a:lnTo>
                  <a:pt x="15281" y="7542"/>
                </a:lnTo>
                <a:lnTo>
                  <a:pt x="19331" y="7275"/>
                </a:lnTo>
                <a:lnTo>
                  <a:pt x="22993" y="7517"/>
                </a:lnTo>
                <a:lnTo>
                  <a:pt x="26819" y="9204"/>
                </a:lnTo>
                <a:lnTo>
                  <a:pt x="29160" y="12344"/>
                </a:lnTo>
                <a:lnTo>
                  <a:pt x="29923" y="15224"/>
                </a:lnTo>
                <a:lnTo>
                  <a:pt x="30118" y="18770"/>
                </a:lnTo>
                <a:lnTo>
                  <a:pt x="30118" y="22567"/>
                </a:lnTo>
                <a:lnTo>
                  <a:pt x="19958" y="22567"/>
                </a:lnTo>
                <a:lnTo>
                  <a:pt x="16661" y="22910"/>
                </a:lnTo>
                <a:lnTo>
                  <a:pt x="13727" y="23568"/>
                </a:lnTo>
                <a:lnTo>
                  <a:pt x="10796" y="24243"/>
                </a:lnTo>
                <a:lnTo>
                  <a:pt x="8308" y="25246"/>
                </a:lnTo>
                <a:lnTo>
                  <a:pt x="4265" y="27924"/>
                </a:lnTo>
                <a:lnTo>
                  <a:pt x="1626" y="31633"/>
                </a:lnTo>
                <a:lnTo>
                  <a:pt x="0" y="36054"/>
                </a:lnTo>
                <a:lnTo>
                  <a:pt x="0" y="38797"/>
                </a:lnTo>
                <a:lnTo>
                  <a:pt x="392" y="43243"/>
                </a:lnTo>
                <a:lnTo>
                  <a:pt x="1962" y="46936"/>
                </a:lnTo>
                <a:lnTo>
                  <a:pt x="4475" y="49756"/>
                </a:lnTo>
                <a:lnTo>
                  <a:pt x="7599" y="51991"/>
                </a:lnTo>
                <a:lnTo>
                  <a:pt x="11620" y="53327"/>
                </a:lnTo>
                <a:lnTo>
                  <a:pt x="8863" y="40906"/>
                </a:lnTo>
                <a:lnTo>
                  <a:pt x="8863" y="38353"/>
                </a:lnTo>
                <a:lnTo>
                  <a:pt x="9658" y="34427"/>
                </a:lnTo>
                <a:lnTo>
                  <a:pt x="12207" y="31495"/>
                </a:lnTo>
                <a:lnTo>
                  <a:pt x="14806" y="30071"/>
                </a:lnTo>
                <a:lnTo>
                  <a:pt x="18299" y="29246"/>
                </a:lnTo>
                <a:lnTo>
                  <a:pt x="22726" y="29030"/>
                </a:lnTo>
                <a:lnTo>
                  <a:pt x="30118" y="29030"/>
                </a:lnTo>
                <a:lnTo>
                  <a:pt x="30118" y="39395"/>
                </a:lnTo>
                <a:lnTo>
                  <a:pt x="25948" y="43675"/>
                </a:lnTo>
                <a:lnTo>
                  <a:pt x="26906" y="50493"/>
                </a:lnTo>
                <a:lnTo>
                  <a:pt x="31269" y="46443"/>
                </a:lnTo>
                <a:lnTo>
                  <a:pt x="31269" y="51332"/>
                </a:lnTo>
                <a:lnTo>
                  <a:pt x="33350" y="52905"/>
                </a:lnTo>
                <a:lnTo>
                  <a:pt x="35938" y="52956"/>
                </a:lnTo>
                <a:lnTo>
                  <a:pt x="38696" y="51332"/>
                </a:lnTo>
                <a:lnTo>
                  <a:pt x="38696" y="15354"/>
                </a:lnTo>
                <a:lnTo>
                  <a:pt x="38379" y="12697"/>
                </a:lnTo>
                <a:lnTo>
                  <a:pt x="37040" y="8139"/>
                </a:lnTo>
                <a:lnTo>
                  <a:pt x="34505" y="4697"/>
                </a:lnTo>
                <a:lnTo>
                  <a:pt x="31132" y="1993"/>
                </a:lnTo>
                <a:lnTo>
                  <a:pt x="26377" y="392"/>
                </a:lnTo>
                <a:lnTo>
                  <a:pt x="23497" y="0"/>
                </a:lnTo>
                <a:lnTo>
                  <a:pt x="20112" y="0"/>
                </a:lnTo>
                <a:lnTo>
                  <a:pt x="16498" y="176"/>
                </a:lnTo>
                <a:lnTo>
                  <a:pt x="12945" y="863"/>
                </a:lnTo>
                <a:lnTo>
                  <a:pt x="9791" y="1814"/>
                </a:lnTo>
                <a:lnTo>
                  <a:pt x="5821" y="3553"/>
                </a:lnTo>
                <a:lnTo>
                  <a:pt x="2487" y="6703"/>
                </a:lnTo>
                <a:lnTo>
                  <a:pt x="2307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8844088" y="4907934"/>
            <a:ext cx="40596" cy="52919"/>
          </a:xfrm>
          <a:custGeom>
            <a:avLst/>
            <a:gdLst/>
            <a:ahLst/>
            <a:cxnLst/>
            <a:rect l="l" t="t" r="r" b="b"/>
            <a:pathLst>
              <a:path w="40596" h="52919">
                <a:moveTo>
                  <a:pt x="5896" y="52919"/>
                </a:moveTo>
                <a:lnTo>
                  <a:pt x="8649" y="51282"/>
                </a:lnTo>
                <a:lnTo>
                  <a:pt x="8649" y="17143"/>
                </a:lnTo>
                <a:lnTo>
                  <a:pt x="11029" y="14069"/>
                </a:lnTo>
                <a:lnTo>
                  <a:pt x="13286" y="11747"/>
                </a:lnTo>
                <a:lnTo>
                  <a:pt x="17625" y="8557"/>
                </a:lnTo>
                <a:lnTo>
                  <a:pt x="21951" y="7758"/>
                </a:lnTo>
                <a:lnTo>
                  <a:pt x="25101" y="8089"/>
                </a:lnTo>
                <a:lnTo>
                  <a:pt x="27650" y="9385"/>
                </a:lnTo>
                <a:lnTo>
                  <a:pt x="30297" y="12787"/>
                </a:lnTo>
                <a:lnTo>
                  <a:pt x="31329" y="15962"/>
                </a:lnTo>
                <a:lnTo>
                  <a:pt x="31953" y="19886"/>
                </a:lnTo>
                <a:lnTo>
                  <a:pt x="32028" y="51814"/>
                </a:lnTo>
                <a:lnTo>
                  <a:pt x="34710" y="52919"/>
                </a:lnTo>
                <a:lnTo>
                  <a:pt x="37835" y="52919"/>
                </a:lnTo>
                <a:lnTo>
                  <a:pt x="40596" y="51282"/>
                </a:lnTo>
                <a:lnTo>
                  <a:pt x="40596" y="18021"/>
                </a:lnTo>
                <a:lnTo>
                  <a:pt x="40316" y="15036"/>
                </a:lnTo>
                <a:lnTo>
                  <a:pt x="39160" y="10083"/>
                </a:lnTo>
                <a:lnTo>
                  <a:pt x="36866" y="6069"/>
                </a:lnTo>
                <a:lnTo>
                  <a:pt x="33803" y="2768"/>
                </a:lnTo>
                <a:lnTo>
                  <a:pt x="29526" y="557"/>
                </a:lnTo>
                <a:lnTo>
                  <a:pt x="26877" y="0"/>
                </a:lnTo>
                <a:lnTo>
                  <a:pt x="21045" y="0"/>
                </a:lnTo>
                <a:lnTo>
                  <a:pt x="18384" y="723"/>
                </a:lnTo>
                <a:lnTo>
                  <a:pt x="15749" y="2146"/>
                </a:lnTo>
                <a:lnTo>
                  <a:pt x="13114" y="3567"/>
                </a:lnTo>
                <a:lnTo>
                  <a:pt x="10468" y="5828"/>
                </a:lnTo>
                <a:lnTo>
                  <a:pt x="7807" y="8902"/>
                </a:lnTo>
                <a:lnTo>
                  <a:pt x="7807" y="2437"/>
                </a:lnTo>
                <a:lnTo>
                  <a:pt x="5845" y="835"/>
                </a:lnTo>
                <a:lnTo>
                  <a:pt x="3124" y="749"/>
                </a:lnTo>
                <a:lnTo>
                  <a:pt x="0" y="2437"/>
                </a:lnTo>
                <a:lnTo>
                  <a:pt x="0" y="51282"/>
                </a:lnTo>
                <a:lnTo>
                  <a:pt x="194" y="52016"/>
                </a:lnTo>
                <a:lnTo>
                  <a:pt x="2767" y="52919"/>
                </a:lnTo>
                <a:lnTo>
                  <a:pt x="5896" y="529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8907919" y="4941623"/>
            <a:ext cx="12760" cy="75653"/>
          </a:xfrm>
          <a:custGeom>
            <a:avLst/>
            <a:gdLst/>
            <a:ahLst/>
            <a:cxnLst/>
            <a:rect l="l" t="t" r="r" b="b"/>
            <a:pathLst>
              <a:path w="12760" h="75653">
                <a:moveTo>
                  <a:pt x="12760" y="19281"/>
                </a:moveTo>
                <a:lnTo>
                  <a:pt x="12319" y="8102"/>
                </a:lnTo>
                <a:lnTo>
                  <a:pt x="10504" y="4444"/>
                </a:lnTo>
                <a:lnTo>
                  <a:pt x="9495" y="0"/>
                </a:lnTo>
                <a:lnTo>
                  <a:pt x="7858" y="16487"/>
                </a:lnTo>
                <a:lnTo>
                  <a:pt x="12760" y="19281"/>
                </a:lnTo>
                <a:close/>
              </a:path>
              <a:path w="12760" h="75653">
                <a:moveTo>
                  <a:pt x="43353" y="-54684"/>
                </a:moveTo>
                <a:lnTo>
                  <a:pt x="43120" y="-55422"/>
                </a:lnTo>
                <a:lnTo>
                  <a:pt x="40535" y="-56372"/>
                </a:lnTo>
                <a:lnTo>
                  <a:pt x="37431" y="-56372"/>
                </a:lnTo>
                <a:lnTo>
                  <a:pt x="34663" y="-54684"/>
                </a:lnTo>
                <a:lnTo>
                  <a:pt x="34663" y="-26313"/>
                </a:lnTo>
                <a:lnTo>
                  <a:pt x="32420" y="-28724"/>
                </a:lnTo>
                <a:lnTo>
                  <a:pt x="27873" y="-31824"/>
                </a:lnTo>
                <a:lnTo>
                  <a:pt x="23079" y="-33693"/>
                </a:lnTo>
                <a:lnTo>
                  <a:pt x="16998" y="-33693"/>
                </a:lnTo>
                <a:lnTo>
                  <a:pt x="14071" y="-33045"/>
                </a:lnTo>
                <a:lnTo>
                  <a:pt x="11548" y="-31760"/>
                </a:lnTo>
                <a:lnTo>
                  <a:pt x="9006" y="-30477"/>
                </a:lnTo>
                <a:lnTo>
                  <a:pt x="6889" y="-28648"/>
                </a:lnTo>
                <a:lnTo>
                  <a:pt x="3469" y="-23875"/>
                </a:lnTo>
                <a:lnTo>
                  <a:pt x="2180" y="-20977"/>
                </a:lnTo>
                <a:lnTo>
                  <a:pt x="1299" y="-17600"/>
                </a:lnTo>
                <a:lnTo>
                  <a:pt x="427" y="-14224"/>
                </a:lnTo>
                <a:lnTo>
                  <a:pt x="0" y="-10425"/>
                </a:lnTo>
                <a:lnTo>
                  <a:pt x="0" y="-2689"/>
                </a:lnTo>
                <a:lnTo>
                  <a:pt x="341" y="687"/>
                </a:lnTo>
                <a:lnTo>
                  <a:pt x="1040" y="3887"/>
                </a:lnTo>
                <a:lnTo>
                  <a:pt x="1738" y="7087"/>
                </a:lnTo>
                <a:lnTo>
                  <a:pt x="2843" y="9881"/>
                </a:lnTo>
                <a:lnTo>
                  <a:pt x="4362" y="12242"/>
                </a:lnTo>
                <a:lnTo>
                  <a:pt x="7858" y="16487"/>
                </a:lnTo>
                <a:lnTo>
                  <a:pt x="9495" y="0"/>
                </a:lnTo>
                <a:lnTo>
                  <a:pt x="8949" y="-4748"/>
                </a:lnTo>
                <a:lnTo>
                  <a:pt x="8949" y="-9522"/>
                </a:lnTo>
                <a:lnTo>
                  <a:pt x="9607" y="-14043"/>
                </a:lnTo>
                <a:lnTo>
                  <a:pt x="10737" y="-18299"/>
                </a:lnTo>
                <a:lnTo>
                  <a:pt x="12664" y="-21841"/>
                </a:lnTo>
                <a:lnTo>
                  <a:pt x="15443" y="-24358"/>
                </a:lnTo>
                <a:lnTo>
                  <a:pt x="18853" y="-25995"/>
                </a:lnTo>
                <a:lnTo>
                  <a:pt x="23425" y="-25995"/>
                </a:lnTo>
                <a:lnTo>
                  <a:pt x="27873" y="-23619"/>
                </a:lnTo>
                <a:lnTo>
                  <a:pt x="32334" y="-19761"/>
                </a:lnTo>
                <a:lnTo>
                  <a:pt x="34663" y="-16761"/>
                </a:lnTo>
                <a:lnTo>
                  <a:pt x="34663" y="2771"/>
                </a:lnTo>
                <a:lnTo>
                  <a:pt x="32004" y="6033"/>
                </a:lnTo>
                <a:lnTo>
                  <a:pt x="28399" y="9438"/>
                </a:lnTo>
                <a:lnTo>
                  <a:pt x="25077" y="11520"/>
                </a:lnTo>
                <a:lnTo>
                  <a:pt x="21830" y="12318"/>
                </a:lnTo>
                <a:lnTo>
                  <a:pt x="18409" y="12318"/>
                </a:lnTo>
                <a:lnTo>
                  <a:pt x="15015" y="10670"/>
                </a:lnTo>
                <a:lnTo>
                  <a:pt x="12319" y="8102"/>
                </a:lnTo>
                <a:lnTo>
                  <a:pt x="12760" y="19281"/>
                </a:lnTo>
                <a:lnTo>
                  <a:pt x="15698" y="19979"/>
                </a:lnTo>
                <a:lnTo>
                  <a:pt x="22334" y="19979"/>
                </a:lnTo>
                <a:lnTo>
                  <a:pt x="25260" y="19190"/>
                </a:lnTo>
                <a:lnTo>
                  <a:pt x="27934" y="17642"/>
                </a:lnTo>
                <a:lnTo>
                  <a:pt x="30607" y="16092"/>
                </a:lnTo>
                <a:lnTo>
                  <a:pt x="33181" y="13920"/>
                </a:lnTo>
                <a:lnTo>
                  <a:pt x="35657" y="11127"/>
                </a:lnTo>
                <a:lnTo>
                  <a:pt x="35657" y="17589"/>
                </a:lnTo>
                <a:lnTo>
                  <a:pt x="37263" y="19090"/>
                </a:lnTo>
                <a:lnTo>
                  <a:pt x="40290" y="19267"/>
                </a:lnTo>
                <a:lnTo>
                  <a:pt x="43353" y="17589"/>
                </a:lnTo>
                <a:lnTo>
                  <a:pt x="43353" y="-5468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9013629" y="4890352"/>
            <a:ext cx="41634" cy="70498"/>
          </a:xfrm>
          <a:custGeom>
            <a:avLst/>
            <a:gdLst/>
            <a:ahLst/>
            <a:cxnLst/>
            <a:rect l="l" t="t" r="r" b="b"/>
            <a:pathLst>
              <a:path w="41634" h="70498">
                <a:moveTo>
                  <a:pt x="33094" y="39268"/>
                </a:moveTo>
                <a:lnTo>
                  <a:pt x="35165" y="37277"/>
                </a:lnTo>
                <a:lnTo>
                  <a:pt x="38840" y="32881"/>
                </a:lnTo>
                <a:lnTo>
                  <a:pt x="39970" y="30063"/>
                </a:lnTo>
                <a:lnTo>
                  <a:pt x="41083" y="27244"/>
                </a:lnTo>
                <a:lnTo>
                  <a:pt x="41634" y="24080"/>
                </a:lnTo>
                <a:lnTo>
                  <a:pt x="41634" y="17920"/>
                </a:lnTo>
                <a:lnTo>
                  <a:pt x="41277" y="15507"/>
                </a:lnTo>
                <a:lnTo>
                  <a:pt x="39844" y="11127"/>
                </a:lnTo>
                <a:lnTo>
                  <a:pt x="37504" y="7545"/>
                </a:lnTo>
                <a:lnTo>
                  <a:pt x="34549" y="4485"/>
                </a:lnTo>
                <a:lnTo>
                  <a:pt x="30751" y="2199"/>
                </a:lnTo>
                <a:lnTo>
                  <a:pt x="27047" y="1004"/>
                </a:lnTo>
                <a:lnTo>
                  <a:pt x="23630" y="320"/>
                </a:lnTo>
                <a:lnTo>
                  <a:pt x="20944" y="64"/>
                </a:lnTo>
                <a:lnTo>
                  <a:pt x="18075" y="0"/>
                </a:lnTo>
                <a:lnTo>
                  <a:pt x="9006" y="7710"/>
                </a:lnTo>
                <a:lnTo>
                  <a:pt x="18870" y="7710"/>
                </a:lnTo>
                <a:lnTo>
                  <a:pt x="22086" y="8092"/>
                </a:lnTo>
                <a:lnTo>
                  <a:pt x="25271" y="8930"/>
                </a:lnTo>
                <a:lnTo>
                  <a:pt x="28314" y="10821"/>
                </a:lnTo>
                <a:lnTo>
                  <a:pt x="30614" y="14173"/>
                </a:lnTo>
                <a:lnTo>
                  <a:pt x="32158" y="18467"/>
                </a:lnTo>
                <a:lnTo>
                  <a:pt x="32158" y="23421"/>
                </a:lnTo>
                <a:lnTo>
                  <a:pt x="31215" y="27153"/>
                </a:lnTo>
                <a:lnTo>
                  <a:pt x="29660" y="30495"/>
                </a:lnTo>
                <a:lnTo>
                  <a:pt x="27219" y="33058"/>
                </a:lnTo>
                <a:lnTo>
                  <a:pt x="23911" y="34786"/>
                </a:lnTo>
                <a:lnTo>
                  <a:pt x="24502" y="42976"/>
                </a:lnTo>
                <a:lnTo>
                  <a:pt x="27525" y="41885"/>
                </a:lnTo>
                <a:lnTo>
                  <a:pt x="30542" y="40805"/>
                </a:lnTo>
                <a:lnTo>
                  <a:pt x="33094" y="39268"/>
                </a:lnTo>
                <a:close/>
              </a:path>
              <a:path w="41634" h="70498">
                <a:moveTo>
                  <a:pt x="353" y="69775"/>
                </a:moveTo>
                <a:lnTo>
                  <a:pt x="2901" y="70498"/>
                </a:lnTo>
                <a:lnTo>
                  <a:pt x="6098" y="70498"/>
                </a:lnTo>
                <a:lnTo>
                  <a:pt x="9006" y="68795"/>
                </a:lnTo>
                <a:lnTo>
                  <a:pt x="9006" y="43512"/>
                </a:lnTo>
                <a:lnTo>
                  <a:pt x="20894" y="43512"/>
                </a:lnTo>
                <a:lnTo>
                  <a:pt x="24502" y="42976"/>
                </a:lnTo>
                <a:lnTo>
                  <a:pt x="23911" y="34786"/>
                </a:lnTo>
                <a:lnTo>
                  <a:pt x="19853" y="35877"/>
                </a:lnTo>
                <a:lnTo>
                  <a:pt x="9006" y="35877"/>
                </a:lnTo>
                <a:lnTo>
                  <a:pt x="9006" y="7710"/>
                </a:lnTo>
                <a:lnTo>
                  <a:pt x="18075" y="0"/>
                </a:lnTo>
                <a:lnTo>
                  <a:pt x="3563" y="0"/>
                </a:lnTo>
                <a:lnTo>
                  <a:pt x="1098" y="928"/>
                </a:lnTo>
                <a:lnTo>
                  <a:pt x="0" y="4028"/>
                </a:lnTo>
                <a:lnTo>
                  <a:pt x="0" y="68795"/>
                </a:lnTo>
                <a:lnTo>
                  <a:pt x="353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9079823" y="4890352"/>
            <a:ext cx="41622" cy="70498"/>
          </a:xfrm>
          <a:custGeom>
            <a:avLst/>
            <a:gdLst/>
            <a:ahLst/>
            <a:cxnLst/>
            <a:rect l="l" t="t" r="r" b="b"/>
            <a:pathLst>
              <a:path w="41622" h="70498">
                <a:moveTo>
                  <a:pt x="33079" y="39268"/>
                </a:moveTo>
                <a:lnTo>
                  <a:pt x="35165" y="37277"/>
                </a:lnTo>
                <a:lnTo>
                  <a:pt x="38844" y="32881"/>
                </a:lnTo>
                <a:lnTo>
                  <a:pt x="39959" y="30063"/>
                </a:lnTo>
                <a:lnTo>
                  <a:pt x="41087" y="27244"/>
                </a:lnTo>
                <a:lnTo>
                  <a:pt x="41622" y="24080"/>
                </a:lnTo>
                <a:lnTo>
                  <a:pt x="41622" y="17920"/>
                </a:lnTo>
                <a:lnTo>
                  <a:pt x="41269" y="15507"/>
                </a:lnTo>
                <a:lnTo>
                  <a:pt x="39847" y="11127"/>
                </a:lnTo>
                <a:lnTo>
                  <a:pt x="37504" y="7545"/>
                </a:lnTo>
                <a:lnTo>
                  <a:pt x="34552" y="4485"/>
                </a:lnTo>
                <a:lnTo>
                  <a:pt x="30750" y="2199"/>
                </a:lnTo>
                <a:lnTo>
                  <a:pt x="27049" y="1004"/>
                </a:lnTo>
                <a:lnTo>
                  <a:pt x="23633" y="320"/>
                </a:lnTo>
                <a:lnTo>
                  <a:pt x="20933" y="64"/>
                </a:lnTo>
                <a:lnTo>
                  <a:pt x="18075" y="0"/>
                </a:lnTo>
                <a:lnTo>
                  <a:pt x="9006" y="7710"/>
                </a:lnTo>
                <a:lnTo>
                  <a:pt x="18874" y="7710"/>
                </a:lnTo>
                <a:lnTo>
                  <a:pt x="22075" y="8092"/>
                </a:lnTo>
                <a:lnTo>
                  <a:pt x="25260" y="8930"/>
                </a:lnTo>
                <a:lnTo>
                  <a:pt x="28313" y="10821"/>
                </a:lnTo>
                <a:lnTo>
                  <a:pt x="30607" y="14173"/>
                </a:lnTo>
                <a:lnTo>
                  <a:pt x="32147" y="18467"/>
                </a:lnTo>
                <a:lnTo>
                  <a:pt x="32147" y="23421"/>
                </a:lnTo>
                <a:lnTo>
                  <a:pt x="31219" y="27153"/>
                </a:lnTo>
                <a:lnTo>
                  <a:pt x="29659" y="30495"/>
                </a:lnTo>
                <a:lnTo>
                  <a:pt x="27222" y="33058"/>
                </a:lnTo>
                <a:lnTo>
                  <a:pt x="23900" y="34786"/>
                </a:lnTo>
                <a:lnTo>
                  <a:pt x="24500" y="42976"/>
                </a:lnTo>
                <a:lnTo>
                  <a:pt x="27518" y="41885"/>
                </a:lnTo>
                <a:lnTo>
                  <a:pt x="30530" y="40805"/>
                </a:lnTo>
                <a:lnTo>
                  <a:pt x="33079" y="39268"/>
                </a:lnTo>
                <a:close/>
              </a:path>
              <a:path w="41622" h="70498">
                <a:moveTo>
                  <a:pt x="341" y="69775"/>
                </a:moveTo>
                <a:lnTo>
                  <a:pt x="2900" y="70498"/>
                </a:lnTo>
                <a:lnTo>
                  <a:pt x="6101" y="70498"/>
                </a:lnTo>
                <a:lnTo>
                  <a:pt x="9006" y="68795"/>
                </a:lnTo>
                <a:lnTo>
                  <a:pt x="9006" y="43512"/>
                </a:lnTo>
                <a:lnTo>
                  <a:pt x="20897" y="43512"/>
                </a:lnTo>
                <a:lnTo>
                  <a:pt x="24500" y="42976"/>
                </a:lnTo>
                <a:lnTo>
                  <a:pt x="23900" y="34786"/>
                </a:lnTo>
                <a:lnTo>
                  <a:pt x="19842" y="35877"/>
                </a:lnTo>
                <a:lnTo>
                  <a:pt x="9006" y="35877"/>
                </a:lnTo>
                <a:lnTo>
                  <a:pt x="9006" y="7710"/>
                </a:lnTo>
                <a:lnTo>
                  <a:pt x="18075" y="0"/>
                </a:lnTo>
                <a:lnTo>
                  <a:pt x="3567" y="0"/>
                </a:lnTo>
                <a:lnTo>
                  <a:pt x="1104" y="928"/>
                </a:lnTo>
                <a:lnTo>
                  <a:pt x="0" y="4028"/>
                </a:lnTo>
                <a:lnTo>
                  <a:pt x="0" y="68795"/>
                </a:lnTo>
                <a:lnTo>
                  <a:pt x="341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9146015" y="4890352"/>
            <a:ext cx="41626" cy="70498"/>
          </a:xfrm>
          <a:custGeom>
            <a:avLst/>
            <a:gdLst/>
            <a:ahLst/>
            <a:cxnLst/>
            <a:rect l="l" t="t" r="r" b="b"/>
            <a:pathLst>
              <a:path w="41626" h="70498">
                <a:moveTo>
                  <a:pt x="33084" y="39268"/>
                </a:moveTo>
                <a:lnTo>
                  <a:pt x="35168" y="37277"/>
                </a:lnTo>
                <a:lnTo>
                  <a:pt x="38830" y="32881"/>
                </a:lnTo>
                <a:lnTo>
                  <a:pt x="39960" y="30063"/>
                </a:lnTo>
                <a:lnTo>
                  <a:pt x="41076" y="27244"/>
                </a:lnTo>
                <a:lnTo>
                  <a:pt x="41626" y="24080"/>
                </a:lnTo>
                <a:lnTo>
                  <a:pt x="41626" y="17920"/>
                </a:lnTo>
                <a:lnTo>
                  <a:pt x="41271" y="15507"/>
                </a:lnTo>
                <a:lnTo>
                  <a:pt x="39838" y="11127"/>
                </a:lnTo>
                <a:lnTo>
                  <a:pt x="37498" y="7545"/>
                </a:lnTo>
                <a:lnTo>
                  <a:pt x="34542" y="4485"/>
                </a:lnTo>
                <a:lnTo>
                  <a:pt x="30755" y="2199"/>
                </a:lnTo>
                <a:lnTo>
                  <a:pt x="27043" y="1004"/>
                </a:lnTo>
                <a:lnTo>
                  <a:pt x="23634" y="320"/>
                </a:lnTo>
                <a:lnTo>
                  <a:pt x="20938" y="64"/>
                </a:lnTo>
                <a:lnTo>
                  <a:pt x="18068" y="0"/>
                </a:lnTo>
                <a:lnTo>
                  <a:pt x="8996" y="7710"/>
                </a:lnTo>
                <a:lnTo>
                  <a:pt x="18868" y="7710"/>
                </a:lnTo>
                <a:lnTo>
                  <a:pt x="22075" y="8092"/>
                </a:lnTo>
                <a:lnTo>
                  <a:pt x="25261" y="8930"/>
                </a:lnTo>
                <a:lnTo>
                  <a:pt x="28303" y="10821"/>
                </a:lnTo>
                <a:lnTo>
                  <a:pt x="30608" y="14173"/>
                </a:lnTo>
                <a:lnTo>
                  <a:pt x="32152" y="18467"/>
                </a:lnTo>
                <a:lnTo>
                  <a:pt x="32152" y="23421"/>
                </a:lnTo>
                <a:lnTo>
                  <a:pt x="31208" y="27153"/>
                </a:lnTo>
                <a:lnTo>
                  <a:pt x="29650" y="30495"/>
                </a:lnTo>
                <a:lnTo>
                  <a:pt x="27212" y="33058"/>
                </a:lnTo>
                <a:lnTo>
                  <a:pt x="23903" y="34786"/>
                </a:lnTo>
                <a:lnTo>
                  <a:pt x="24490" y="42976"/>
                </a:lnTo>
                <a:lnTo>
                  <a:pt x="27518" y="41885"/>
                </a:lnTo>
                <a:lnTo>
                  <a:pt x="30532" y="40805"/>
                </a:lnTo>
                <a:lnTo>
                  <a:pt x="33084" y="39268"/>
                </a:lnTo>
                <a:close/>
              </a:path>
              <a:path w="41626" h="70498">
                <a:moveTo>
                  <a:pt x="342" y="69775"/>
                </a:moveTo>
                <a:lnTo>
                  <a:pt x="2909" y="70498"/>
                </a:lnTo>
                <a:lnTo>
                  <a:pt x="6094" y="70498"/>
                </a:lnTo>
                <a:lnTo>
                  <a:pt x="8996" y="68795"/>
                </a:lnTo>
                <a:lnTo>
                  <a:pt x="8996" y="43512"/>
                </a:lnTo>
                <a:lnTo>
                  <a:pt x="20887" y="43512"/>
                </a:lnTo>
                <a:lnTo>
                  <a:pt x="24490" y="42976"/>
                </a:lnTo>
                <a:lnTo>
                  <a:pt x="23903" y="34786"/>
                </a:lnTo>
                <a:lnTo>
                  <a:pt x="19847" y="35877"/>
                </a:lnTo>
                <a:lnTo>
                  <a:pt x="8996" y="35877"/>
                </a:lnTo>
                <a:lnTo>
                  <a:pt x="8996" y="7710"/>
                </a:lnTo>
                <a:lnTo>
                  <a:pt x="18068" y="0"/>
                </a:lnTo>
                <a:lnTo>
                  <a:pt x="3553" y="0"/>
                </a:lnTo>
                <a:lnTo>
                  <a:pt x="1106" y="928"/>
                </a:lnTo>
                <a:lnTo>
                  <a:pt x="0" y="4028"/>
                </a:lnTo>
                <a:lnTo>
                  <a:pt x="0" y="68795"/>
                </a:lnTo>
                <a:lnTo>
                  <a:pt x="342" y="697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6855317" y="5042556"/>
            <a:ext cx="43365" cy="72351"/>
          </a:xfrm>
          <a:custGeom>
            <a:avLst/>
            <a:gdLst/>
            <a:ahLst/>
            <a:cxnLst/>
            <a:rect l="l" t="t" r="r" b="b"/>
            <a:pathLst>
              <a:path w="43365" h="72351">
                <a:moveTo>
                  <a:pt x="0" y="2451"/>
                </a:moveTo>
                <a:lnTo>
                  <a:pt x="0" y="70650"/>
                </a:lnTo>
                <a:lnTo>
                  <a:pt x="198" y="71398"/>
                </a:lnTo>
                <a:lnTo>
                  <a:pt x="2772" y="72351"/>
                </a:lnTo>
                <a:lnTo>
                  <a:pt x="5896" y="72351"/>
                </a:lnTo>
                <a:lnTo>
                  <a:pt x="8643" y="70650"/>
                </a:lnTo>
                <a:lnTo>
                  <a:pt x="8643" y="46226"/>
                </a:lnTo>
                <a:lnTo>
                  <a:pt x="9907" y="47497"/>
                </a:lnTo>
                <a:lnTo>
                  <a:pt x="13327" y="50482"/>
                </a:lnTo>
                <a:lnTo>
                  <a:pt x="16736" y="52487"/>
                </a:lnTo>
                <a:lnTo>
                  <a:pt x="20264" y="53516"/>
                </a:lnTo>
                <a:lnTo>
                  <a:pt x="22946" y="53668"/>
                </a:lnTo>
                <a:lnTo>
                  <a:pt x="26233" y="53668"/>
                </a:lnTo>
                <a:lnTo>
                  <a:pt x="29138" y="53019"/>
                </a:lnTo>
                <a:lnTo>
                  <a:pt x="31691" y="51724"/>
                </a:lnTo>
                <a:lnTo>
                  <a:pt x="34236" y="50457"/>
                </a:lnTo>
                <a:lnTo>
                  <a:pt x="33736" y="33907"/>
                </a:lnTo>
                <a:lnTo>
                  <a:pt x="32572" y="38173"/>
                </a:lnTo>
                <a:lnTo>
                  <a:pt x="30632" y="41795"/>
                </a:lnTo>
                <a:lnTo>
                  <a:pt x="27802" y="44322"/>
                </a:lnTo>
                <a:lnTo>
                  <a:pt x="24368" y="45946"/>
                </a:lnTo>
                <a:lnTo>
                  <a:pt x="19847" y="45946"/>
                </a:lnTo>
                <a:lnTo>
                  <a:pt x="15444" y="43573"/>
                </a:lnTo>
                <a:lnTo>
                  <a:pt x="11049" y="39674"/>
                </a:lnTo>
                <a:lnTo>
                  <a:pt x="8643" y="36676"/>
                </a:lnTo>
                <a:lnTo>
                  <a:pt x="8643" y="17258"/>
                </a:lnTo>
                <a:lnTo>
                  <a:pt x="7599" y="9003"/>
                </a:lnTo>
                <a:lnTo>
                  <a:pt x="7599" y="2451"/>
                </a:lnTo>
                <a:lnTo>
                  <a:pt x="6066" y="899"/>
                </a:lnTo>
                <a:lnTo>
                  <a:pt x="3078" y="759"/>
                </a:lnTo>
                <a:lnTo>
                  <a:pt x="0" y="2451"/>
                </a:lnTo>
                <a:close/>
              </a:path>
              <a:path w="43365" h="72351">
                <a:moveTo>
                  <a:pt x="8643" y="17258"/>
                </a:moveTo>
                <a:lnTo>
                  <a:pt x="10030" y="15480"/>
                </a:lnTo>
                <a:lnTo>
                  <a:pt x="12553" y="12776"/>
                </a:lnTo>
                <a:lnTo>
                  <a:pt x="16084" y="9852"/>
                </a:lnTo>
                <a:lnTo>
                  <a:pt x="19392" y="8214"/>
                </a:lnTo>
                <a:lnTo>
                  <a:pt x="22726" y="7707"/>
                </a:lnTo>
                <a:lnTo>
                  <a:pt x="26845" y="8253"/>
                </a:lnTo>
                <a:lnTo>
                  <a:pt x="29872" y="10425"/>
                </a:lnTo>
                <a:lnTo>
                  <a:pt x="31972" y="13665"/>
                </a:lnTo>
                <a:lnTo>
                  <a:pt x="33501" y="17550"/>
                </a:lnTo>
                <a:lnTo>
                  <a:pt x="34225" y="22211"/>
                </a:lnTo>
                <a:lnTo>
                  <a:pt x="34419" y="27125"/>
                </a:lnTo>
                <a:lnTo>
                  <a:pt x="34419" y="29411"/>
                </a:lnTo>
                <a:lnTo>
                  <a:pt x="33736" y="33907"/>
                </a:lnTo>
                <a:lnTo>
                  <a:pt x="34236" y="50457"/>
                </a:lnTo>
                <a:lnTo>
                  <a:pt x="36381" y="48614"/>
                </a:lnTo>
                <a:lnTo>
                  <a:pt x="39837" y="43875"/>
                </a:lnTo>
                <a:lnTo>
                  <a:pt x="41151" y="41007"/>
                </a:lnTo>
                <a:lnTo>
                  <a:pt x="42034" y="37604"/>
                </a:lnTo>
                <a:lnTo>
                  <a:pt x="42927" y="34199"/>
                </a:lnTo>
                <a:lnTo>
                  <a:pt x="43365" y="30365"/>
                </a:lnTo>
                <a:lnTo>
                  <a:pt x="43365" y="22553"/>
                </a:lnTo>
                <a:lnTo>
                  <a:pt x="43027" y="19202"/>
                </a:lnTo>
                <a:lnTo>
                  <a:pt x="42329" y="16026"/>
                </a:lnTo>
                <a:lnTo>
                  <a:pt x="41630" y="12862"/>
                </a:lnTo>
                <a:lnTo>
                  <a:pt x="40525" y="10082"/>
                </a:lnTo>
                <a:lnTo>
                  <a:pt x="39006" y="7707"/>
                </a:lnTo>
                <a:lnTo>
                  <a:pt x="35524" y="3441"/>
                </a:lnTo>
                <a:lnTo>
                  <a:pt x="30693" y="683"/>
                </a:lnTo>
                <a:lnTo>
                  <a:pt x="27792" y="0"/>
                </a:lnTo>
                <a:lnTo>
                  <a:pt x="24368" y="0"/>
                </a:lnTo>
                <a:lnTo>
                  <a:pt x="21305" y="190"/>
                </a:lnTo>
                <a:lnTo>
                  <a:pt x="18475" y="938"/>
                </a:lnTo>
                <a:lnTo>
                  <a:pt x="15750" y="2245"/>
                </a:lnTo>
                <a:lnTo>
                  <a:pt x="13068" y="3923"/>
                </a:lnTo>
                <a:lnTo>
                  <a:pt x="10421" y="6169"/>
                </a:lnTo>
                <a:lnTo>
                  <a:pt x="7599" y="9003"/>
                </a:lnTo>
                <a:lnTo>
                  <a:pt x="8643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6914782" y="5042562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1" y="52920"/>
                </a:moveTo>
                <a:lnTo>
                  <a:pt x="8639" y="51271"/>
                </a:lnTo>
                <a:lnTo>
                  <a:pt x="8639" y="19137"/>
                </a:lnTo>
                <a:lnTo>
                  <a:pt x="10968" y="15469"/>
                </a:lnTo>
                <a:lnTo>
                  <a:pt x="12992" y="12726"/>
                </a:lnTo>
                <a:lnTo>
                  <a:pt x="15821" y="9958"/>
                </a:lnTo>
                <a:lnTo>
                  <a:pt x="19231" y="8456"/>
                </a:lnTo>
                <a:lnTo>
                  <a:pt x="22150" y="8672"/>
                </a:lnTo>
                <a:lnTo>
                  <a:pt x="24806" y="9461"/>
                </a:lnTo>
                <a:lnTo>
                  <a:pt x="27457" y="8180"/>
                </a:lnTo>
                <a:lnTo>
                  <a:pt x="27518" y="3657"/>
                </a:lnTo>
                <a:lnTo>
                  <a:pt x="25239" y="673"/>
                </a:lnTo>
                <a:lnTo>
                  <a:pt x="22222" y="76"/>
                </a:lnTo>
                <a:lnTo>
                  <a:pt x="19659" y="0"/>
                </a:lnTo>
                <a:lnTo>
                  <a:pt x="16671" y="659"/>
                </a:lnTo>
                <a:lnTo>
                  <a:pt x="13639" y="2566"/>
                </a:lnTo>
                <a:lnTo>
                  <a:pt x="10309" y="5994"/>
                </a:lnTo>
                <a:lnTo>
                  <a:pt x="7807" y="9551"/>
                </a:lnTo>
                <a:lnTo>
                  <a:pt x="7807" y="2437"/>
                </a:lnTo>
                <a:lnTo>
                  <a:pt x="5831" y="824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20"/>
                </a:lnTo>
                <a:lnTo>
                  <a:pt x="5871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6951924" y="5042559"/>
            <a:ext cx="47134" cy="53658"/>
          </a:xfrm>
          <a:custGeom>
            <a:avLst/>
            <a:gdLst/>
            <a:ahLst/>
            <a:cxnLst/>
            <a:rect l="l" t="t" r="r" b="b"/>
            <a:pathLst>
              <a:path w="47134" h="53658">
                <a:moveTo>
                  <a:pt x="8963" y="23915"/>
                </a:moveTo>
                <a:lnTo>
                  <a:pt x="9259" y="21348"/>
                </a:lnTo>
                <a:lnTo>
                  <a:pt x="9834" y="18986"/>
                </a:lnTo>
                <a:lnTo>
                  <a:pt x="11304" y="14594"/>
                </a:lnTo>
                <a:lnTo>
                  <a:pt x="13694" y="11164"/>
                </a:lnTo>
                <a:lnTo>
                  <a:pt x="17063" y="8892"/>
                </a:lnTo>
                <a:lnTo>
                  <a:pt x="21125" y="7481"/>
                </a:lnTo>
                <a:lnTo>
                  <a:pt x="26492" y="7481"/>
                </a:lnTo>
                <a:lnTo>
                  <a:pt x="30683" y="9029"/>
                </a:lnTo>
                <a:lnTo>
                  <a:pt x="34015" y="11455"/>
                </a:lnTo>
                <a:lnTo>
                  <a:pt x="36208" y="15012"/>
                </a:lnTo>
                <a:lnTo>
                  <a:pt x="37461" y="19419"/>
                </a:lnTo>
                <a:lnTo>
                  <a:pt x="38181" y="24272"/>
                </a:lnTo>
                <a:lnTo>
                  <a:pt x="38181" y="29733"/>
                </a:lnTo>
                <a:lnTo>
                  <a:pt x="37900" y="32321"/>
                </a:lnTo>
                <a:lnTo>
                  <a:pt x="36777" y="37023"/>
                </a:lnTo>
                <a:lnTo>
                  <a:pt x="36568" y="50267"/>
                </a:lnTo>
                <a:lnTo>
                  <a:pt x="39077" y="48376"/>
                </a:lnTo>
                <a:lnTo>
                  <a:pt x="43088" y="43535"/>
                </a:lnTo>
                <a:lnTo>
                  <a:pt x="44593" y="40641"/>
                </a:lnTo>
                <a:lnTo>
                  <a:pt x="45612" y="37289"/>
                </a:lnTo>
                <a:lnTo>
                  <a:pt x="46630" y="33959"/>
                </a:lnTo>
                <a:lnTo>
                  <a:pt x="47134" y="30290"/>
                </a:lnTo>
                <a:lnTo>
                  <a:pt x="47134" y="22227"/>
                </a:lnTo>
                <a:lnTo>
                  <a:pt x="46655" y="18554"/>
                </a:lnTo>
                <a:lnTo>
                  <a:pt x="45698" y="15293"/>
                </a:lnTo>
                <a:lnTo>
                  <a:pt x="44729" y="12042"/>
                </a:lnTo>
                <a:lnTo>
                  <a:pt x="43293" y="9271"/>
                </a:lnTo>
                <a:lnTo>
                  <a:pt x="41381" y="6998"/>
                </a:lnTo>
                <a:lnTo>
                  <a:pt x="37058" y="2974"/>
                </a:lnTo>
                <a:lnTo>
                  <a:pt x="34178" y="1779"/>
                </a:lnTo>
                <a:lnTo>
                  <a:pt x="31297" y="598"/>
                </a:lnTo>
                <a:lnTo>
                  <a:pt x="27910" y="0"/>
                </a:lnTo>
                <a:lnTo>
                  <a:pt x="20034" y="0"/>
                </a:lnTo>
                <a:lnTo>
                  <a:pt x="16512" y="674"/>
                </a:lnTo>
                <a:lnTo>
                  <a:pt x="13510" y="2009"/>
                </a:lnTo>
                <a:lnTo>
                  <a:pt x="10507" y="3341"/>
                </a:lnTo>
                <a:lnTo>
                  <a:pt x="8006" y="5220"/>
                </a:lnTo>
                <a:lnTo>
                  <a:pt x="3995" y="10073"/>
                </a:lnTo>
                <a:lnTo>
                  <a:pt x="2490" y="12956"/>
                </a:lnTo>
                <a:lnTo>
                  <a:pt x="1497" y="16294"/>
                </a:lnTo>
                <a:lnTo>
                  <a:pt x="504" y="19649"/>
                </a:lnTo>
                <a:lnTo>
                  <a:pt x="0" y="23307"/>
                </a:lnTo>
                <a:lnTo>
                  <a:pt x="0" y="31407"/>
                </a:lnTo>
                <a:lnTo>
                  <a:pt x="482" y="35104"/>
                </a:lnTo>
                <a:lnTo>
                  <a:pt x="1424" y="38355"/>
                </a:lnTo>
                <a:lnTo>
                  <a:pt x="2358" y="41605"/>
                </a:lnTo>
                <a:lnTo>
                  <a:pt x="3787" y="44373"/>
                </a:lnTo>
                <a:lnTo>
                  <a:pt x="5712" y="46659"/>
                </a:lnTo>
                <a:lnTo>
                  <a:pt x="10029" y="50674"/>
                </a:lnTo>
                <a:lnTo>
                  <a:pt x="8963" y="29362"/>
                </a:lnTo>
                <a:lnTo>
                  <a:pt x="8963" y="23915"/>
                </a:lnTo>
                <a:close/>
              </a:path>
              <a:path w="47134" h="53658">
                <a:moveTo>
                  <a:pt x="9673" y="34229"/>
                </a:moveTo>
                <a:lnTo>
                  <a:pt x="8963" y="29362"/>
                </a:lnTo>
                <a:lnTo>
                  <a:pt x="10029" y="50674"/>
                </a:lnTo>
                <a:lnTo>
                  <a:pt x="12909" y="51869"/>
                </a:lnTo>
                <a:lnTo>
                  <a:pt x="15789" y="53060"/>
                </a:lnTo>
                <a:lnTo>
                  <a:pt x="19173" y="53658"/>
                </a:lnTo>
                <a:lnTo>
                  <a:pt x="27028" y="53658"/>
                </a:lnTo>
                <a:lnTo>
                  <a:pt x="30524" y="52985"/>
                </a:lnTo>
                <a:lnTo>
                  <a:pt x="33552" y="51614"/>
                </a:lnTo>
                <a:lnTo>
                  <a:pt x="36568" y="50267"/>
                </a:lnTo>
                <a:lnTo>
                  <a:pt x="36777" y="37023"/>
                </a:lnTo>
                <a:lnTo>
                  <a:pt x="34692" y="40741"/>
                </a:lnTo>
                <a:lnTo>
                  <a:pt x="31957" y="43765"/>
                </a:lnTo>
                <a:lnTo>
                  <a:pt x="28230" y="45659"/>
                </a:lnTo>
                <a:lnTo>
                  <a:pt x="23500" y="46116"/>
                </a:lnTo>
                <a:lnTo>
                  <a:pt x="20707" y="46116"/>
                </a:lnTo>
                <a:lnTo>
                  <a:pt x="16512" y="44579"/>
                </a:lnTo>
                <a:lnTo>
                  <a:pt x="13154" y="42138"/>
                </a:lnTo>
                <a:lnTo>
                  <a:pt x="10937" y="38635"/>
                </a:lnTo>
                <a:lnTo>
                  <a:pt x="9673" y="342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7005024" y="5023184"/>
            <a:ext cx="20897" cy="91810"/>
          </a:xfrm>
          <a:custGeom>
            <a:avLst/>
            <a:gdLst/>
            <a:ahLst/>
            <a:cxnLst/>
            <a:rect l="l" t="t" r="r" b="b"/>
            <a:pathLst>
              <a:path w="20897" h="91810">
                <a:moveTo>
                  <a:pt x="3214" y="84114"/>
                </a:moveTo>
                <a:lnTo>
                  <a:pt x="223" y="84978"/>
                </a:lnTo>
                <a:lnTo>
                  <a:pt x="0" y="87530"/>
                </a:lnTo>
                <a:lnTo>
                  <a:pt x="504" y="90476"/>
                </a:lnTo>
                <a:lnTo>
                  <a:pt x="3175" y="91594"/>
                </a:lnTo>
                <a:lnTo>
                  <a:pt x="6018" y="91810"/>
                </a:lnTo>
                <a:lnTo>
                  <a:pt x="10612" y="91415"/>
                </a:lnTo>
                <a:lnTo>
                  <a:pt x="14094" y="89852"/>
                </a:lnTo>
                <a:lnTo>
                  <a:pt x="16645" y="87185"/>
                </a:lnTo>
                <a:lnTo>
                  <a:pt x="18594" y="83808"/>
                </a:lnTo>
                <a:lnTo>
                  <a:pt x="19638" y="79352"/>
                </a:lnTo>
                <a:lnTo>
                  <a:pt x="19904" y="76442"/>
                </a:lnTo>
                <a:lnTo>
                  <a:pt x="19904" y="21819"/>
                </a:lnTo>
                <a:lnTo>
                  <a:pt x="19685" y="21107"/>
                </a:lnTo>
                <a:lnTo>
                  <a:pt x="17085" y="20167"/>
                </a:lnTo>
                <a:lnTo>
                  <a:pt x="14010" y="20167"/>
                </a:lnTo>
                <a:lnTo>
                  <a:pt x="11202" y="21819"/>
                </a:lnTo>
                <a:lnTo>
                  <a:pt x="11080" y="77382"/>
                </a:lnTo>
                <a:lnTo>
                  <a:pt x="10590" y="79985"/>
                </a:lnTo>
                <a:lnTo>
                  <a:pt x="8496" y="83251"/>
                </a:lnTo>
                <a:lnTo>
                  <a:pt x="5861" y="84150"/>
                </a:lnTo>
                <a:lnTo>
                  <a:pt x="3214" y="84114"/>
                </a:lnTo>
                <a:close/>
              </a:path>
              <a:path w="20897" h="91810">
                <a:moveTo>
                  <a:pt x="10274" y="5425"/>
                </a:moveTo>
                <a:lnTo>
                  <a:pt x="10627" y="8892"/>
                </a:lnTo>
                <a:lnTo>
                  <a:pt x="13486" y="10746"/>
                </a:lnTo>
                <a:lnTo>
                  <a:pt x="17567" y="10746"/>
                </a:lnTo>
                <a:lnTo>
                  <a:pt x="20519" y="8841"/>
                </a:lnTo>
                <a:lnTo>
                  <a:pt x="20897" y="5321"/>
                </a:lnTo>
                <a:lnTo>
                  <a:pt x="20530" y="1854"/>
                </a:lnTo>
                <a:lnTo>
                  <a:pt x="17665" y="0"/>
                </a:lnTo>
                <a:lnTo>
                  <a:pt x="13547" y="0"/>
                </a:lnTo>
                <a:lnTo>
                  <a:pt x="10637" y="1893"/>
                </a:lnTo>
                <a:lnTo>
                  <a:pt x="10274" y="54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7040948" y="5042562"/>
            <a:ext cx="43369" cy="53654"/>
          </a:xfrm>
          <a:custGeom>
            <a:avLst/>
            <a:gdLst/>
            <a:ahLst/>
            <a:cxnLst/>
            <a:rect l="l" t="t" r="r" b="b"/>
            <a:pathLst>
              <a:path w="43369" h="53654">
                <a:moveTo>
                  <a:pt x="42976" y="16927"/>
                </a:moveTo>
                <a:lnTo>
                  <a:pt x="42188" y="14119"/>
                </a:lnTo>
                <a:lnTo>
                  <a:pt x="41403" y="11315"/>
                </a:lnTo>
                <a:lnTo>
                  <a:pt x="38498" y="6804"/>
                </a:lnTo>
                <a:lnTo>
                  <a:pt x="34674" y="3070"/>
                </a:lnTo>
                <a:lnTo>
                  <a:pt x="32076" y="1828"/>
                </a:lnTo>
                <a:lnTo>
                  <a:pt x="29480" y="608"/>
                </a:lnTo>
                <a:lnTo>
                  <a:pt x="26329" y="0"/>
                </a:lnTo>
                <a:lnTo>
                  <a:pt x="26362" y="6995"/>
                </a:lnTo>
                <a:lnTo>
                  <a:pt x="29516" y="8331"/>
                </a:lnTo>
                <a:lnTo>
                  <a:pt x="31647" y="11009"/>
                </a:lnTo>
                <a:lnTo>
                  <a:pt x="33768" y="13690"/>
                </a:lnTo>
                <a:lnTo>
                  <a:pt x="34786" y="17373"/>
                </a:lnTo>
                <a:lnTo>
                  <a:pt x="34674" y="22072"/>
                </a:lnTo>
                <a:lnTo>
                  <a:pt x="8959" y="22072"/>
                </a:lnTo>
                <a:lnTo>
                  <a:pt x="9020" y="20091"/>
                </a:lnTo>
                <a:lnTo>
                  <a:pt x="10454" y="3110"/>
                </a:lnTo>
                <a:lnTo>
                  <a:pt x="8078" y="4899"/>
                </a:lnTo>
                <a:lnTo>
                  <a:pt x="4128" y="9575"/>
                </a:lnTo>
                <a:lnTo>
                  <a:pt x="2620" y="12405"/>
                </a:lnTo>
                <a:lnTo>
                  <a:pt x="1579" y="15760"/>
                </a:lnTo>
                <a:lnTo>
                  <a:pt x="525" y="19098"/>
                </a:lnTo>
                <a:lnTo>
                  <a:pt x="0" y="22859"/>
                </a:lnTo>
                <a:lnTo>
                  <a:pt x="0" y="31482"/>
                </a:lnTo>
                <a:lnTo>
                  <a:pt x="510" y="35355"/>
                </a:lnTo>
                <a:lnTo>
                  <a:pt x="1518" y="38682"/>
                </a:lnTo>
                <a:lnTo>
                  <a:pt x="2533" y="41997"/>
                </a:lnTo>
                <a:lnTo>
                  <a:pt x="4032" y="44780"/>
                </a:lnTo>
                <a:lnTo>
                  <a:pt x="6029" y="46977"/>
                </a:lnTo>
                <a:lnTo>
                  <a:pt x="10468" y="50860"/>
                </a:lnTo>
                <a:lnTo>
                  <a:pt x="13384" y="51965"/>
                </a:lnTo>
                <a:lnTo>
                  <a:pt x="16300" y="53085"/>
                </a:lnTo>
                <a:lnTo>
                  <a:pt x="19695" y="53654"/>
                </a:lnTo>
                <a:lnTo>
                  <a:pt x="23568" y="53654"/>
                </a:lnTo>
                <a:lnTo>
                  <a:pt x="27910" y="53492"/>
                </a:lnTo>
                <a:lnTo>
                  <a:pt x="31856" y="52793"/>
                </a:lnTo>
                <a:lnTo>
                  <a:pt x="35092" y="51965"/>
                </a:lnTo>
                <a:lnTo>
                  <a:pt x="37810" y="51092"/>
                </a:lnTo>
                <a:lnTo>
                  <a:pt x="41061" y="48816"/>
                </a:lnTo>
                <a:lnTo>
                  <a:pt x="41381" y="46163"/>
                </a:lnTo>
                <a:lnTo>
                  <a:pt x="40802" y="43002"/>
                </a:lnTo>
                <a:lnTo>
                  <a:pt x="38084" y="43268"/>
                </a:lnTo>
                <a:lnTo>
                  <a:pt x="34930" y="44550"/>
                </a:lnTo>
                <a:lnTo>
                  <a:pt x="32125" y="45439"/>
                </a:lnTo>
                <a:lnTo>
                  <a:pt x="28623" y="46188"/>
                </a:lnTo>
                <a:lnTo>
                  <a:pt x="24378" y="46379"/>
                </a:lnTo>
                <a:lnTo>
                  <a:pt x="21539" y="46379"/>
                </a:lnTo>
                <a:lnTo>
                  <a:pt x="17157" y="45133"/>
                </a:lnTo>
                <a:lnTo>
                  <a:pt x="13604" y="43103"/>
                </a:lnTo>
                <a:lnTo>
                  <a:pt x="11155" y="40003"/>
                </a:lnTo>
                <a:lnTo>
                  <a:pt x="9744" y="35963"/>
                </a:lnTo>
                <a:lnTo>
                  <a:pt x="8959" y="31342"/>
                </a:lnTo>
                <a:lnTo>
                  <a:pt x="8959" y="28648"/>
                </a:lnTo>
                <a:lnTo>
                  <a:pt x="40006" y="28648"/>
                </a:lnTo>
                <a:lnTo>
                  <a:pt x="42335" y="27734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6" y="16927"/>
                </a:lnTo>
                <a:close/>
              </a:path>
              <a:path w="43369" h="53654">
                <a:moveTo>
                  <a:pt x="9020" y="20091"/>
                </a:moveTo>
                <a:lnTo>
                  <a:pt x="9954" y="16355"/>
                </a:lnTo>
                <a:lnTo>
                  <a:pt x="11412" y="12913"/>
                </a:lnTo>
                <a:lnTo>
                  <a:pt x="14942" y="9079"/>
                </a:lnTo>
                <a:lnTo>
                  <a:pt x="18154" y="7416"/>
                </a:lnTo>
                <a:lnTo>
                  <a:pt x="22186" y="6995"/>
                </a:lnTo>
                <a:lnTo>
                  <a:pt x="26362" y="6995"/>
                </a:lnTo>
                <a:lnTo>
                  <a:pt x="26329" y="0"/>
                </a:lnTo>
                <a:lnTo>
                  <a:pt x="19169" y="0"/>
                </a:lnTo>
                <a:lnTo>
                  <a:pt x="16045" y="619"/>
                </a:lnTo>
                <a:lnTo>
                  <a:pt x="13251" y="1865"/>
                </a:lnTo>
                <a:lnTo>
                  <a:pt x="10454" y="3110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7097792" y="5042609"/>
            <a:ext cx="37180" cy="53607"/>
          </a:xfrm>
          <a:custGeom>
            <a:avLst/>
            <a:gdLst/>
            <a:ahLst/>
            <a:cxnLst/>
            <a:rect l="l" t="t" r="r" b="b"/>
            <a:pathLst>
              <a:path w="37180" h="53607">
                <a:moveTo>
                  <a:pt x="9010" y="20624"/>
                </a:moveTo>
                <a:lnTo>
                  <a:pt x="10115" y="15811"/>
                </a:lnTo>
                <a:lnTo>
                  <a:pt x="12332" y="12499"/>
                </a:lnTo>
                <a:lnTo>
                  <a:pt x="14540" y="9194"/>
                </a:lnTo>
                <a:lnTo>
                  <a:pt x="17740" y="7546"/>
                </a:lnTo>
                <a:lnTo>
                  <a:pt x="23917" y="7546"/>
                </a:lnTo>
                <a:lnTo>
                  <a:pt x="27151" y="8435"/>
                </a:lnTo>
                <a:lnTo>
                  <a:pt x="30952" y="10415"/>
                </a:lnTo>
                <a:lnTo>
                  <a:pt x="33536" y="12395"/>
                </a:lnTo>
                <a:lnTo>
                  <a:pt x="36493" y="12448"/>
                </a:lnTo>
                <a:lnTo>
                  <a:pt x="36972" y="9500"/>
                </a:lnTo>
                <a:lnTo>
                  <a:pt x="36601" y="6365"/>
                </a:lnTo>
                <a:lnTo>
                  <a:pt x="34372" y="3823"/>
                </a:lnTo>
                <a:lnTo>
                  <a:pt x="31456" y="2044"/>
                </a:lnTo>
                <a:lnTo>
                  <a:pt x="27777" y="712"/>
                </a:lnTo>
                <a:lnTo>
                  <a:pt x="24959" y="140"/>
                </a:lnTo>
                <a:lnTo>
                  <a:pt x="21992" y="0"/>
                </a:lnTo>
                <a:lnTo>
                  <a:pt x="18892" y="0"/>
                </a:lnTo>
                <a:lnTo>
                  <a:pt x="15998" y="533"/>
                </a:lnTo>
                <a:lnTo>
                  <a:pt x="13327" y="1602"/>
                </a:lnTo>
                <a:lnTo>
                  <a:pt x="10655" y="2668"/>
                </a:lnTo>
                <a:lnTo>
                  <a:pt x="8326" y="4305"/>
                </a:lnTo>
                <a:lnTo>
                  <a:pt x="4387" y="8712"/>
                </a:lnTo>
                <a:lnTo>
                  <a:pt x="2833" y="11545"/>
                </a:lnTo>
                <a:lnTo>
                  <a:pt x="1691" y="15001"/>
                </a:lnTo>
                <a:lnTo>
                  <a:pt x="568" y="18454"/>
                </a:lnTo>
                <a:lnTo>
                  <a:pt x="0" y="22593"/>
                </a:lnTo>
                <a:lnTo>
                  <a:pt x="0" y="31636"/>
                </a:lnTo>
                <a:lnTo>
                  <a:pt x="467" y="35370"/>
                </a:lnTo>
                <a:lnTo>
                  <a:pt x="1389" y="38610"/>
                </a:lnTo>
                <a:lnTo>
                  <a:pt x="2307" y="41846"/>
                </a:lnTo>
                <a:lnTo>
                  <a:pt x="3657" y="44579"/>
                </a:lnTo>
                <a:lnTo>
                  <a:pt x="5421" y="46789"/>
                </a:lnTo>
                <a:lnTo>
                  <a:pt x="9367" y="50713"/>
                </a:lnTo>
                <a:lnTo>
                  <a:pt x="11991" y="51879"/>
                </a:lnTo>
                <a:lnTo>
                  <a:pt x="14612" y="53035"/>
                </a:lnTo>
                <a:lnTo>
                  <a:pt x="17603" y="53607"/>
                </a:lnTo>
                <a:lnTo>
                  <a:pt x="22628" y="53607"/>
                </a:lnTo>
                <a:lnTo>
                  <a:pt x="25768" y="53111"/>
                </a:lnTo>
                <a:lnTo>
                  <a:pt x="28731" y="52376"/>
                </a:lnTo>
                <a:lnTo>
                  <a:pt x="31330" y="51321"/>
                </a:lnTo>
                <a:lnTo>
                  <a:pt x="34617" y="49377"/>
                </a:lnTo>
                <a:lnTo>
                  <a:pt x="36946" y="46534"/>
                </a:lnTo>
                <a:lnTo>
                  <a:pt x="37180" y="43790"/>
                </a:lnTo>
                <a:lnTo>
                  <a:pt x="37155" y="42444"/>
                </a:lnTo>
                <a:lnTo>
                  <a:pt x="35351" y="39664"/>
                </a:lnTo>
                <a:lnTo>
                  <a:pt x="32339" y="41950"/>
                </a:lnTo>
                <a:lnTo>
                  <a:pt x="28832" y="44222"/>
                </a:lnTo>
                <a:lnTo>
                  <a:pt x="25826" y="45529"/>
                </a:lnTo>
                <a:lnTo>
                  <a:pt x="22104" y="45849"/>
                </a:lnTo>
                <a:lnTo>
                  <a:pt x="18140" y="45468"/>
                </a:lnTo>
                <a:lnTo>
                  <a:pt x="14907" y="43905"/>
                </a:lnTo>
                <a:lnTo>
                  <a:pt x="12405" y="41122"/>
                </a:lnTo>
                <a:lnTo>
                  <a:pt x="10447" y="37555"/>
                </a:lnTo>
                <a:lnTo>
                  <a:pt x="9305" y="32818"/>
                </a:lnTo>
                <a:lnTo>
                  <a:pt x="9010" y="30063"/>
                </a:lnTo>
                <a:lnTo>
                  <a:pt x="9010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7143216" y="5030261"/>
            <a:ext cx="30802" cy="65852"/>
          </a:xfrm>
          <a:custGeom>
            <a:avLst/>
            <a:gdLst/>
            <a:ahLst/>
            <a:cxnLst/>
            <a:rect l="l" t="t" r="r" b="b"/>
            <a:pathLst>
              <a:path w="30802" h="65852">
                <a:moveTo>
                  <a:pt x="30802" y="59983"/>
                </a:moveTo>
                <a:lnTo>
                  <a:pt x="30802" y="59335"/>
                </a:lnTo>
                <a:lnTo>
                  <a:pt x="29588" y="56667"/>
                </a:lnTo>
                <a:lnTo>
                  <a:pt x="26917" y="57607"/>
                </a:lnTo>
                <a:lnTo>
                  <a:pt x="24376" y="58193"/>
                </a:lnTo>
                <a:lnTo>
                  <a:pt x="21093" y="58193"/>
                </a:lnTo>
                <a:lnTo>
                  <a:pt x="18407" y="55613"/>
                </a:lnTo>
                <a:lnTo>
                  <a:pt x="16978" y="51361"/>
                </a:lnTo>
                <a:lnTo>
                  <a:pt x="16978" y="20754"/>
                </a:lnTo>
                <a:lnTo>
                  <a:pt x="29070" y="20754"/>
                </a:lnTo>
                <a:lnTo>
                  <a:pt x="30643" y="19317"/>
                </a:lnTo>
                <a:lnTo>
                  <a:pt x="30802" y="16372"/>
                </a:lnTo>
                <a:lnTo>
                  <a:pt x="29070" y="13323"/>
                </a:lnTo>
                <a:lnTo>
                  <a:pt x="16978" y="13323"/>
                </a:lnTo>
                <a:lnTo>
                  <a:pt x="16898" y="1220"/>
                </a:lnTo>
                <a:lnTo>
                  <a:pt x="14216" y="0"/>
                </a:lnTo>
                <a:lnTo>
                  <a:pt x="11092" y="0"/>
                </a:lnTo>
                <a:lnTo>
                  <a:pt x="8331" y="1717"/>
                </a:lnTo>
                <a:lnTo>
                  <a:pt x="8331" y="13323"/>
                </a:lnTo>
                <a:lnTo>
                  <a:pt x="1789" y="13323"/>
                </a:lnTo>
                <a:lnTo>
                  <a:pt x="339" y="14465"/>
                </a:lnTo>
                <a:lnTo>
                  <a:pt x="0" y="17071"/>
                </a:lnTo>
                <a:lnTo>
                  <a:pt x="1736" y="20754"/>
                </a:lnTo>
                <a:lnTo>
                  <a:pt x="8331" y="20754"/>
                </a:lnTo>
                <a:lnTo>
                  <a:pt x="8331" y="52120"/>
                </a:lnTo>
                <a:lnTo>
                  <a:pt x="9094" y="56643"/>
                </a:lnTo>
                <a:lnTo>
                  <a:pt x="10415" y="60440"/>
                </a:lnTo>
                <a:lnTo>
                  <a:pt x="12647" y="63158"/>
                </a:lnTo>
                <a:lnTo>
                  <a:pt x="15822" y="64847"/>
                </a:lnTo>
                <a:lnTo>
                  <a:pt x="19659" y="65852"/>
                </a:lnTo>
                <a:lnTo>
                  <a:pt x="24513" y="65685"/>
                </a:lnTo>
                <a:lnTo>
                  <a:pt x="27504" y="65114"/>
                </a:lnTo>
                <a:lnTo>
                  <a:pt x="30457" y="63093"/>
                </a:lnTo>
                <a:lnTo>
                  <a:pt x="30802" y="59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7184955" y="5042562"/>
            <a:ext cx="33365" cy="53654"/>
          </a:xfrm>
          <a:custGeom>
            <a:avLst/>
            <a:gdLst/>
            <a:ahLst/>
            <a:cxnLst/>
            <a:rect l="l" t="t" r="r" b="b"/>
            <a:pathLst>
              <a:path w="33365" h="53654">
                <a:moveTo>
                  <a:pt x="6005" y="52222"/>
                </a:moveTo>
                <a:lnTo>
                  <a:pt x="8578" y="52981"/>
                </a:lnTo>
                <a:lnTo>
                  <a:pt x="11606" y="53529"/>
                </a:lnTo>
                <a:lnTo>
                  <a:pt x="17604" y="53654"/>
                </a:lnTo>
                <a:lnTo>
                  <a:pt x="20102" y="53313"/>
                </a:lnTo>
                <a:lnTo>
                  <a:pt x="24639" y="51941"/>
                </a:lnTo>
                <a:lnTo>
                  <a:pt x="28228" y="49579"/>
                </a:lnTo>
                <a:lnTo>
                  <a:pt x="31132" y="46608"/>
                </a:lnTo>
                <a:lnTo>
                  <a:pt x="32922" y="42696"/>
                </a:lnTo>
                <a:lnTo>
                  <a:pt x="33365" y="37972"/>
                </a:lnTo>
                <a:lnTo>
                  <a:pt x="33365" y="35877"/>
                </a:lnTo>
                <a:lnTo>
                  <a:pt x="32346" y="32547"/>
                </a:lnTo>
                <a:lnTo>
                  <a:pt x="30765" y="29729"/>
                </a:lnTo>
                <a:lnTo>
                  <a:pt x="27249" y="26629"/>
                </a:lnTo>
                <a:lnTo>
                  <a:pt x="24354" y="25106"/>
                </a:lnTo>
                <a:lnTo>
                  <a:pt x="21391" y="23811"/>
                </a:lnTo>
                <a:lnTo>
                  <a:pt x="18460" y="22604"/>
                </a:lnTo>
                <a:lnTo>
                  <a:pt x="15607" y="21435"/>
                </a:lnTo>
                <a:lnTo>
                  <a:pt x="12085" y="19339"/>
                </a:lnTo>
                <a:lnTo>
                  <a:pt x="9781" y="16586"/>
                </a:lnTo>
                <a:lnTo>
                  <a:pt x="9439" y="13982"/>
                </a:lnTo>
                <a:lnTo>
                  <a:pt x="9989" y="11174"/>
                </a:lnTo>
                <a:lnTo>
                  <a:pt x="12320" y="8280"/>
                </a:lnTo>
                <a:lnTo>
                  <a:pt x="15469" y="7110"/>
                </a:lnTo>
                <a:lnTo>
                  <a:pt x="18238" y="6944"/>
                </a:lnTo>
                <a:lnTo>
                  <a:pt x="21341" y="7136"/>
                </a:lnTo>
                <a:lnTo>
                  <a:pt x="24980" y="8356"/>
                </a:lnTo>
                <a:lnTo>
                  <a:pt x="27641" y="9677"/>
                </a:lnTo>
                <a:lnTo>
                  <a:pt x="30608" y="9867"/>
                </a:lnTo>
                <a:lnTo>
                  <a:pt x="30963" y="7150"/>
                </a:lnTo>
                <a:lnTo>
                  <a:pt x="30669" y="4406"/>
                </a:lnTo>
                <a:lnTo>
                  <a:pt x="28091" y="2195"/>
                </a:lnTo>
                <a:lnTo>
                  <a:pt x="25506" y="1141"/>
                </a:lnTo>
                <a:lnTo>
                  <a:pt x="22111" y="317"/>
                </a:lnTo>
                <a:lnTo>
                  <a:pt x="18324" y="0"/>
                </a:lnTo>
                <a:lnTo>
                  <a:pt x="15469" y="0"/>
                </a:lnTo>
                <a:lnTo>
                  <a:pt x="12967" y="392"/>
                </a:lnTo>
                <a:lnTo>
                  <a:pt x="8665" y="1979"/>
                </a:lnTo>
                <a:lnTo>
                  <a:pt x="5458" y="4367"/>
                </a:lnTo>
                <a:lnTo>
                  <a:pt x="2956" y="7211"/>
                </a:lnTo>
                <a:lnTo>
                  <a:pt x="1508" y="10717"/>
                </a:lnTo>
                <a:lnTo>
                  <a:pt x="1167" y="14475"/>
                </a:lnTo>
                <a:lnTo>
                  <a:pt x="1494" y="18515"/>
                </a:lnTo>
                <a:lnTo>
                  <a:pt x="2866" y="21625"/>
                </a:lnTo>
                <a:lnTo>
                  <a:pt x="5994" y="25206"/>
                </a:lnTo>
                <a:lnTo>
                  <a:pt x="8665" y="26935"/>
                </a:lnTo>
                <a:lnTo>
                  <a:pt x="11535" y="28407"/>
                </a:lnTo>
                <a:lnTo>
                  <a:pt x="14500" y="29639"/>
                </a:lnTo>
                <a:lnTo>
                  <a:pt x="17330" y="30783"/>
                </a:lnTo>
                <a:lnTo>
                  <a:pt x="19991" y="31978"/>
                </a:lnTo>
                <a:lnTo>
                  <a:pt x="23130" y="34264"/>
                </a:lnTo>
                <a:lnTo>
                  <a:pt x="24833" y="37299"/>
                </a:lnTo>
                <a:lnTo>
                  <a:pt x="24588" y="41173"/>
                </a:lnTo>
                <a:lnTo>
                  <a:pt x="22971" y="43941"/>
                </a:lnTo>
                <a:lnTo>
                  <a:pt x="20200" y="45666"/>
                </a:lnTo>
                <a:lnTo>
                  <a:pt x="16499" y="46494"/>
                </a:lnTo>
                <a:lnTo>
                  <a:pt x="13089" y="46494"/>
                </a:lnTo>
                <a:lnTo>
                  <a:pt x="9853" y="45756"/>
                </a:lnTo>
                <a:lnTo>
                  <a:pt x="5958" y="44157"/>
                </a:lnTo>
                <a:lnTo>
                  <a:pt x="3172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270" y="48182"/>
                </a:lnTo>
                <a:lnTo>
                  <a:pt x="2941" y="50925"/>
                </a:lnTo>
                <a:lnTo>
                  <a:pt x="6005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7258687" y="5071489"/>
            <a:ext cx="12758" cy="75653"/>
          </a:xfrm>
          <a:custGeom>
            <a:avLst/>
            <a:gdLst/>
            <a:ahLst/>
            <a:cxnLst/>
            <a:rect l="l" t="t" r="r" b="b"/>
            <a:pathLst>
              <a:path w="12758" h="75653">
                <a:moveTo>
                  <a:pt x="8945" y="0"/>
                </a:moveTo>
                <a:lnTo>
                  <a:pt x="7854" y="21247"/>
                </a:lnTo>
                <a:lnTo>
                  <a:pt x="12758" y="24029"/>
                </a:lnTo>
                <a:lnTo>
                  <a:pt x="12315" y="12851"/>
                </a:lnTo>
                <a:lnTo>
                  <a:pt x="10500" y="9208"/>
                </a:lnTo>
                <a:lnTo>
                  <a:pt x="9497" y="4762"/>
                </a:lnTo>
                <a:lnTo>
                  <a:pt x="8945" y="0"/>
                </a:lnTo>
                <a:close/>
              </a:path>
              <a:path w="12758" h="75653">
                <a:moveTo>
                  <a:pt x="43351" y="-49924"/>
                </a:moveTo>
                <a:lnTo>
                  <a:pt x="43106" y="-50674"/>
                </a:lnTo>
                <a:lnTo>
                  <a:pt x="40532" y="-51624"/>
                </a:lnTo>
                <a:lnTo>
                  <a:pt x="37429" y="-51624"/>
                </a:lnTo>
                <a:lnTo>
                  <a:pt x="34660" y="-49924"/>
                </a:lnTo>
                <a:lnTo>
                  <a:pt x="34660" y="-21553"/>
                </a:lnTo>
                <a:lnTo>
                  <a:pt x="32421" y="-23976"/>
                </a:lnTo>
                <a:lnTo>
                  <a:pt x="27871" y="-27064"/>
                </a:lnTo>
                <a:lnTo>
                  <a:pt x="23075" y="-28930"/>
                </a:lnTo>
                <a:lnTo>
                  <a:pt x="16998" y="-28930"/>
                </a:lnTo>
                <a:lnTo>
                  <a:pt x="14069" y="-28296"/>
                </a:lnTo>
                <a:lnTo>
                  <a:pt x="11530" y="-27011"/>
                </a:lnTo>
                <a:lnTo>
                  <a:pt x="6885" y="-23889"/>
                </a:lnTo>
                <a:lnTo>
                  <a:pt x="3465" y="-19112"/>
                </a:lnTo>
                <a:lnTo>
                  <a:pt x="2181" y="-16229"/>
                </a:lnTo>
                <a:lnTo>
                  <a:pt x="1299" y="-12838"/>
                </a:lnTo>
                <a:lnTo>
                  <a:pt x="424" y="-9461"/>
                </a:lnTo>
                <a:lnTo>
                  <a:pt x="0" y="-5678"/>
                </a:lnTo>
                <a:lnTo>
                  <a:pt x="0" y="2058"/>
                </a:lnTo>
                <a:lnTo>
                  <a:pt x="337" y="5435"/>
                </a:lnTo>
                <a:lnTo>
                  <a:pt x="1036" y="8635"/>
                </a:lnTo>
                <a:lnTo>
                  <a:pt x="1738" y="11836"/>
                </a:lnTo>
                <a:lnTo>
                  <a:pt x="2839" y="14630"/>
                </a:lnTo>
                <a:lnTo>
                  <a:pt x="4358" y="16991"/>
                </a:lnTo>
                <a:lnTo>
                  <a:pt x="7854" y="21247"/>
                </a:lnTo>
                <a:lnTo>
                  <a:pt x="8945" y="0"/>
                </a:lnTo>
                <a:lnTo>
                  <a:pt x="8945" y="-4773"/>
                </a:lnTo>
                <a:lnTo>
                  <a:pt x="9597" y="-9295"/>
                </a:lnTo>
                <a:lnTo>
                  <a:pt x="10735" y="-13536"/>
                </a:lnTo>
                <a:lnTo>
                  <a:pt x="12660" y="-17082"/>
                </a:lnTo>
                <a:lnTo>
                  <a:pt x="15443" y="-19610"/>
                </a:lnTo>
                <a:lnTo>
                  <a:pt x="18849" y="-21233"/>
                </a:lnTo>
                <a:lnTo>
                  <a:pt x="23421" y="-21233"/>
                </a:lnTo>
                <a:lnTo>
                  <a:pt x="27871" y="-18872"/>
                </a:lnTo>
                <a:lnTo>
                  <a:pt x="32320" y="-14997"/>
                </a:lnTo>
                <a:lnTo>
                  <a:pt x="34660" y="-12002"/>
                </a:lnTo>
                <a:lnTo>
                  <a:pt x="34660" y="7531"/>
                </a:lnTo>
                <a:lnTo>
                  <a:pt x="32003" y="10796"/>
                </a:lnTo>
                <a:lnTo>
                  <a:pt x="28385" y="14198"/>
                </a:lnTo>
                <a:lnTo>
                  <a:pt x="25073" y="16267"/>
                </a:lnTo>
                <a:lnTo>
                  <a:pt x="21830" y="17081"/>
                </a:lnTo>
                <a:lnTo>
                  <a:pt x="18406" y="17081"/>
                </a:lnTo>
                <a:lnTo>
                  <a:pt x="15011" y="15417"/>
                </a:lnTo>
                <a:lnTo>
                  <a:pt x="12315" y="12851"/>
                </a:lnTo>
                <a:lnTo>
                  <a:pt x="12758" y="24029"/>
                </a:lnTo>
                <a:lnTo>
                  <a:pt x="15699" y="24738"/>
                </a:lnTo>
                <a:lnTo>
                  <a:pt x="22330" y="24738"/>
                </a:lnTo>
                <a:lnTo>
                  <a:pt x="25257" y="23953"/>
                </a:lnTo>
                <a:lnTo>
                  <a:pt x="27932" y="22391"/>
                </a:lnTo>
                <a:lnTo>
                  <a:pt x="30603" y="20839"/>
                </a:lnTo>
                <a:lnTo>
                  <a:pt x="33177" y="18668"/>
                </a:lnTo>
                <a:lnTo>
                  <a:pt x="35653" y="15875"/>
                </a:lnTo>
                <a:lnTo>
                  <a:pt x="35653" y="22338"/>
                </a:lnTo>
                <a:lnTo>
                  <a:pt x="37259" y="23839"/>
                </a:lnTo>
                <a:lnTo>
                  <a:pt x="40286" y="24029"/>
                </a:lnTo>
                <a:lnTo>
                  <a:pt x="43351" y="22338"/>
                </a:lnTo>
                <a:lnTo>
                  <a:pt x="43351" y="-499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7320859" y="5043333"/>
            <a:ext cx="40637" cy="52884"/>
          </a:xfrm>
          <a:custGeom>
            <a:avLst/>
            <a:gdLst/>
            <a:ahLst/>
            <a:cxnLst/>
            <a:rect l="l" t="t" r="r" b="b"/>
            <a:pathLst>
              <a:path w="40637" h="52884">
                <a:moveTo>
                  <a:pt x="8690" y="1666"/>
                </a:moveTo>
                <a:lnTo>
                  <a:pt x="8470" y="928"/>
                </a:lnTo>
                <a:lnTo>
                  <a:pt x="5871" y="0"/>
                </a:lnTo>
                <a:lnTo>
                  <a:pt x="2797" y="0"/>
                </a:lnTo>
                <a:lnTo>
                  <a:pt x="0" y="1666"/>
                </a:lnTo>
                <a:lnTo>
                  <a:pt x="0" y="34837"/>
                </a:lnTo>
                <a:lnTo>
                  <a:pt x="280" y="37847"/>
                </a:lnTo>
                <a:lnTo>
                  <a:pt x="1436" y="42814"/>
                </a:lnTo>
                <a:lnTo>
                  <a:pt x="3704" y="46838"/>
                </a:lnTo>
                <a:lnTo>
                  <a:pt x="6767" y="50180"/>
                </a:lnTo>
                <a:lnTo>
                  <a:pt x="11070" y="52350"/>
                </a:lnTo>
                <a:lnTo>
                  <a:pt x="13719" y="52884"/>
                </a:lnTo>
                <a:lnTo>
                  <a:pt x="19541" y="52884"/>
                </a:lnTo>
                <a:lnTo>
                  <a:pt x="22200" y="52185"/>
                </a:lnTo>
                <a:lnTo>
                  <a:pt x="24808" y="50763"/>
                </a:lnTo>
                <a:lnTo>
                  <a:pt x="27431" y="49352"/>
                </a:lnTo>
                <a:lnTo>
                  <a:pt x="30092" y="47105"/>
                </a:lnTo>
                <a:lnTo>
                  <a:pt x="32767" y="44030"/>
                </a:lnTo>
                <a:lnTo>
                  <a:pt x="32767" y="50496"/>
                </a:lnTo>
                <a:lnTo>
                  <a:pt x="35255" y="52146"/>
                </a:lnTo>
                <a:lnTo>
                  <a:pt x="38047" y="52146"/>
                </a:lnTo>
                <a:lnTo>
                  <a:pt x="40637" y="50496"/>
                </a:lnTo>
                <a:lnTo>
                  <a:pt x="40637" y="1666"/>
                </a:lnTo>
                <a:lnTo>
                  <a:pt x="40388" y="928"/>
                </a:lnTo>
                <a:lnTo>
                  <a:pt x="37829" y="0"/>
                </a:lnTo>
                <a:lnTo>
                  <a:pt x="34700" y="0"/>
                </a:lnTo>
                <a:lnTo>
                  <a:pt x="31931" y="1666"/>
                </a:lnTo>
                <a:lnTo>
                  <a:pt x="31931" y="35791"/>
                </a:lnTo>
                <a:lnTo>
                  <a:pt x="29531" y="38861"/>
                </a:lnTo>
                <a:lnTo>
                  <a:pt x="25095" y="42800"/>
                </a:lnTo>
                <a:lnTo>
                  <a:pt x="20803" y="45176"/>
                </a:lnTo>
                <a:lnTo>
                  <a:pt x="16951" y="45176"/>
                </a:lnTo>
                <a:lnTo>
                  <a:pt x="12981" y="43498"/>
                </a:lnTo>
                <a:lnTo>
                  <a:pt x="10299" y="40147"/>
                </a:lnTo>
                <a:lnTo>
                  <a:pt x="9281" y="36956"/>
                </a:lnTo>
                <a:lnTo>
                  <a:pt x="8690" y="32943"/>
                </a:lnTo>
                <a:lnTo>
                  <a:pt x="8690" y="1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7380561" y="5042562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1" y="52920"/>
                </a:moveTo>
                <a:lnTo>
                  <a:pt x="8643" y="51271"/>
                </a:lnTo>
                <a:lnTo>
                  <a:pt x="8643" y="19137"/>
                </a:lnTo>
                <a:lnTo>
                  <a:pt x="10972" y="15469"/>
                </a:lnTo>
                <a:lnTo>
                  <a:pt x="12995" y="12726"/>
                </a:lnTo>
                <a:lnTo>
                  <a:pt x="15829" y="9958"/>
                </a:lnTo>
                <a:lnTo>
                  <a:pt x="19234" y="8456"/>
                </a:lnTo>
                <a:lnTo>
                  <a:pt x="22150" y="8672"/>
                </a:lnTo>
                <a:lnTo>
                  <a:pt x="24814" y="9461"/>
                </a:lnTo>
                <a:lnTo>
                  <a:pt x="27461" y="8180"/>
                </a:lnTo>
                <a:lnTo>
                  <a:pt x="27518" y="3657"/>
                </a:lnTo>
                <a:lnTo>
                  <a:pt x="25239" y="673"/>
                </a:lnTo>
                <a:lnTo>
                  <a:pt x="22226" y="76"/>
                </a:lnTo>
                <a:lnTo>
                  <a:pt x="19663" y="0"/>
                </a:lnTo>
                <a:lnTo>
                  <a:pt x="16671" y="659"/>
                </a:lnTo>
                <a:lnTo>
                  <a:pt x="13647" y="2566"/>
                </a:lnTo>
                <a:lnTo>
                  <a:pt x="10309" y="5994"/>
                </a:lnTo>
                <a:lnTo>
                  <a:pt x="7811" y="9551"/>
                </a:lnTo>
                <a:lnTo>
                  <a:pt x="7811" y="2437"/>
                </a:lnTo>
                <a:lnTo>
                  <a:pt x="5839" y="824"/>
                </a:lnTo>
                <a:lnTo>
                  <a:pt x="3128" y="749"/>
                </a:lnTo>
                <a:lnTo>
                  <a:pt x="0" y="2437"/>
                </a:lnTo>
                <a:lnTo>
                  <a:pt x="0" y="51271"/>
                </a:lnTo>
                <a:lnTo>
                  <a:pt x="186" y="51995"/>
                </a:lnTo>
                <a:lnTo>
                  <a:pt x="2760" y="52920"/>
                </a:lnTo>
                <a:lnTo>
                  <a:pt x="5871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7419967" y="5023191"/>
            <a:ext cx="10676" cy="72288"/>
          </a:xfrm>
          <a:custGeom>
            <a:avLst/>
            <a:gdLst/>
            <a:ahLst/>
            <a:cxnLst/>
            <a:rect l="l" t="t" r="r" b="b"/>
            <a:pathLst>
              <a:path w="10676" h="72288">
                <a:moveTo>
                  <a:pt x="0" y="5411"/>
                </a:moveTo>
                <a:lnTo>
                  <a:pt x="367" y="8892"/>
                </a:lnTo>
                <a:lnTo>
                  <a:pt x="3261" y="10731"/>
                </a:lnTo>
                <a:lnTo>
                  <a:pt x="7346" y="10731"/>
                </a:lnTo>
                <a:lnTo>
                  <a:pt x="10299" y="8841"/>
                </a:lnTo>
                <a:lnTo>
                  <a:pt x="10676" y="5309"/>
                </a:lnTo>
                <a:lnTo>
                  <a:pt x="10309" y="1842"/>
                </a:lnTo>
                <a:lnTo>
                  <a:pt x="7405" y="0"/>
                </a:lnTo>
                <a:lnTo>
                  <a:pt x="3322" y="0"/>
                </a:lnTo>
                <a:lnTo>
                  <a:pt x="380" y="1893"/>
                </a:lnTo>
                <a:lnTo>
                  <a:pt x="0" y="5411"/>
                </a:lnTo>
                <a:close/>
              </a:path>
              <a:path w="10676" h="72288">
                <a:moveTo>
                  <a:pt x="1226" y="71373"/>
                </a:moveTo>
                <a:lnTo>
                  <a:pt x="3801" y="72288"/>
                </a:lnTo>
                <a:lnTo>
                  <a:pt x="6915" y="72288"/>
                </a:lnTo>
                <a:lnTo>
                  <a:pt x="9683" y="70638"/>
                </a:lnTo>
                <a:lnTo>
                  <a:pt x="9683" y="21808"/>
                </a:lnTo>
                <a:lnTo>
                  <a:pt x="9464" y="21109"/>
                </a:lnTo>
                <a:lnTo>
                  <a:pt x="6915" y="20156"/>
                </a:lnTo>
                <a:lnTo>
                  <a:pt x="3801" y="20156"/>
                </a:lnTo>
                <a:lnTo>
                  <a:pt x="1043" y="21808"/>
                </a:lnTo>
                <a:lnTo>
                  <a:pt x="1043" y="70638"/>
                </a:lnTo>
                <a:lnTo>
                  <a:pt x="1226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7448583" y="5042559"/>
            <a:ext cx="40598" cy="52920"/>
          </a:xfrm>
          <a:custGeom>
            <a:avLst/>
            <a:gdLst/>
            <a:ahLst/>
            <a:cxnLst/>
            <a:rect l="l" t="t" r="r" b="b"/>
            <a:pathLst>
              <a:path w="40598" h="52920">
                <a:moveTo>
                  <a:pt x="5882" y="52920"/>
                </a:moveTo>
                <a:lnTo>
                  <a:pt x="8651" y="51271"/>
                </a:lnTo>
                <a:lnTo>
                  <a:pt x="8651" y="17133"/>
                </a:lnTo>
                <a:lnTo>
                  <a:pt x="11019" y="14058"/>
                </a:lnTo>
                <a:lnTo>
                  <a:pt x="13288" y="11736"/>
                </a:lnTo>
                <a:lnTo>
                  <a:pt x="17614" y="8547"/>
                </a:lnTo>
                <a:lnTo>
                  <a:pt x="21953" y="7748"/>
                </a:lnTo>
                <a:lnTo>
                  <a:pt x="25092" y="8089"/>
                </a:lnTo>
                <a:lnTo>
                  <a:pt x="27641" y="9385"/>
                </a:lnTo>
                <a:lnTo>
                  <a:pt x="30286" y="12791"/>
                </a:lnTo>
                <a:lnTo>
                  <a:pt x="31316" y="15952"/>
                </a:lnTo>
                <a:lnTo>
                  <a:pt x="31958" y="19890"/>
                </a:lnTo>
                <a:lnTo>
                  <a:pt x="31958" y="51271"/>
                </a:lnTo>
                <a:lnTo>
                  <a:pt x="32166" y="52006"/>
                </a:lnTo>
                <a:lnTo>
                  <a:pt x="34711" y="52920"/>
                </a:lnTo>
                <a:lnTo>
                  <a:pt x="37825" y="52920"/>
                </a:lnTo>
                <a:lnTo>
                  <a:pt x="40598" y="51271"/>
                </a:lnTo>
                <a:lnTo>
                  <a:pt x="40598" y="18011"/>
                </a:lnTo>
                <a:lnTo>
                  <a:pt x="40317" y="15026"/>
                </a:lnTo>
                <a:lnTo>
                  <a:pt x="39150" y="10083"/>
                </a:lnTo>
                <a:lnTo>
                  <a:pt x="36868" y="6070"/>
                </a:lnTo>
                <a:lnTo>
                  <a:pt x="33804" y="2758"/>
                </a:lnTo>
                <a:lnTo>
                  <a:pt x="29517" y="547"/>
                </a:lnTo>
                <a:lnTo>
                  <a:pt x="26870" y="0"/>
                </a:lnTo>
                <a:lnTo>
                  <a:pt x="21031" y="0"/>
                </a:lnTo>
                <a:lnTo>
                  <a:pt x="18385" y="713"/>
                </a:lnTo>
                <a:lnTo>
                  <a:pt x="15750" y="2134"/>
                </a:lnTo>
                <a:lnTo>
                  <a:pt x="13105" y="3571"/>
                </a:lnTo>
                <a:lnTo>
                  <a:pt x="10454" y="5817"/>
                </a:lnTo>
                <a:lnTo>
                  <a:pt x="7809" y="8892"/>
                </a:lnTo>
                <a:lnTo>
                  <a:pt x="7809" y="2440"/>
                </a:lnTo>
                <a:lnTo>
                  <a:pt x="5847" y="828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84" y="52006"/>
                </a:lnTo>
                <a:lnTo>
                  <a:pt x="2758" y="52920"/>
                </a:lnTo>
                <a:lnTo>
                  <a:pt x="5882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7502799" y="5042656"/>
            <a:ext cx="44622" cy="54662"/>
          </a:xfrm>
          <a:custGeom>
            <a:avLst/>
            <a:gdLst/>
            <a:ahLst/>
            <a:cxnLst/>
            <a:rect l="l" t="t" r="r" b="b"/>
            <a:pathLst>
              <a:path w="44622" h="54662">
                <a:moveTo>
                  <a:pt x="9475" y="36248"/>
                </a:moveTo>
                <a:lnTo>
                  <a:pt x="9169" y="54662"/>
                </a:lnTo>
                <a:lnTo>
                  <a:pt x="11294" y="51577"/>
                </a:lnTo>
                <a:lnTo>
                  <a:pt x="10044" y="39650"/>
                </a:lnTo>
                <a:lnTo>
                  <a:pt x="9475" y="36248"/>
                </a:lnTo>
                <a:close/>
              </a:path>
              <a:path w="44622" h="54662">
                <a:moveTo>
                  <a:pt x="417" y="55742"/>
                </a:moveTo>
                <a:lnTo>
                  <a:pt x="0" y="59208"/>
                </a:lnTo>
                <a:lnTo>
                  <a:pt x="386" y="62826"/>
                </a:lnTo>
                <a:lnTo>
                  <a:pt x="1915" y="66042"/>
                </a:lnTo>
                <a:lnTo>
                  <a:pt x="4870" y="68580"/>
                </a:lnTo>
                <a:lnTo>
                  <a:pt x="8776" y="70650"/>
                </a:lnTo>
                <a:lnTo>
                  <a:pt x="11451" y="71323"/>
                </a:lnTo>
                <a:lnTo>
                  <a:pt x="14112" y="71996"/>
                </a:lnTo>
                <a:lnTo>
                  <a:pt x="17345" y="72327"/>
                </a:lnTo>
                <a:lnTo>
                  <a:pt x="25106" y="72327"/>
                </a:lnTo>
                <a:lnTo>
                  <a:pt x="28526" y="71895"/>
                </a:lnTo>
                <a:lnTo>
                  <a:pt x="31417" y="71006"/>
                </a:lnTo>
                <a:lnTo>
                  <a:pt x="34323" y="70116"/>
                </a:lnTo>
                <a:lnTo>
                  <a:pt x="38567" y="67373"/>
                </a:lnTo>
                <a:lnTo>
                  <a:pt x="41824" y="64047"/>
                </a:lnTo>
                <a:lnTo>
                  <a:pt x="43639" y="60008"/>
                </a:lnTo>
                <a:lnTo>
                  <a:pt x="44103" y="55627"/>
                </a:lnTo>
                <a:lnTo>
                  <a:pt x="43686" y="51612"/>
                </a:lnTo>
                <a:lnTo>
                  <a:pt x="42095" y="48387"/>
                </a:lnTo>
                <a:lnTo>
                  <a:pt x="39535" y="45935"/>
                </a:lnTo>
                <a:lnTo>
                  <a:pt x="36421" y="43981"/>
                </a:lnTo>
                <a:lnTo>
                  <a:pt x="32498" y="42786"/>
                </a:lnTo>
                <a:lnTo>
                  <a:pt x="28008" y="42382"/>
                </a:lnTo>
                <a:lnTo>
                  <a:pt x="15707" y="41846"/>
                </a:lnTo>
                <a:lnTo>
                  <a:pt x="13831" y="41770"/>
                </a:lnTo>
                <a:lnTo>
                  <a:pt x="10044" y="39650"/>
                </a:lnTo>
                <a:lnTo>
                  <a:pt x="11294" y="51577"/>
                </a:lnTo>
                <a:lnTo>
                  <a:pt x="14025" y="48999"/>
                </a:lnTo>
                <a:lnTo>
                  <a:pt x="26244" y="49442"/>
                </a:lnTo>
                <a:lnTo>
                  <a:pt x="29066" y="49507"/>
                </a:lnTo>
                <a:lnTo>
                  <a:pt x="31305" y="50115"/>
                </a:lnTo>
                <a:lnTo>
                  <a:pt x="34617" y="52387"/>
                </a:lnTo>
                <a:lnTo>
                  <a:pt x="35453" y="56109"/>
                </a:lnTo>
                <a:lnTo>
                  <a:pt x="35453" y="57340"/>
                </a:lnTo>
                <a:lnTo>
                  <a:pt x="34276" y="60756"/>
                </a:lnTo>
                <a:lnTo>
                  <a:pt x="31344" y="63489"/>
                </a:lnTo>
                <a:lnTo>
                  <a:pt x="28144" y="64720"/>
                </a:lnTo>
                <a:lnTo>
                  <a:pt x="24199" y="65495"/>
                </a:lnTo>
                <a:lnTo>
                  <a:pt x="17456" y="65495"/>
                </a:lnTo>
                <a:lnTo>
                  <a:pt x="14249" y="64886"/>
                </a:lnTo>
                <a:lnTo>
                  <a:pt x="11945" y="63680"/>
                </a:lnTo>
                <a:lnTo>
                  <a:pt x="8484" y="60681"/>
                </a:lnTo>
                <a:lnTo>
                  <a:pt x="8484" y="57571"/>
                </a:lnTo>
                <a:lnTo>
                  <a:pt x="9169" y="54662"/>
                </a:lnTo>
                <a:lnTo>
                  <a:pt x="9475" y="36248"/>
                </a:lnTo>
                <a:lnTo>
                  <a:pt x="10998" y="32893"/>
                </a:lnTo>
                <a:lnTo>
                  <a:pt x="13903" y="33695"/>
                </a:lnTo>
                <a:lnTo>
                  <a:pt x="17938" y="28119"/>
                </a:lnTo>
                <a:lnTo>
                  <a:pt x="13694" y="25351"/>
                </a:lnTo>
                <a:lnTo>
                  <a:pt x="11049" y="20970"/>
                </a:lnTo>
                <a:lnTo>
                  <a:pt x="11049" y="17744"/>
                </a:lnTo>
                <a:lnTo>
                  <a:pt x="11257" y="14925"/>
                </a:lnTo>
                <a:lnTo>
                  <a:pt x="9561" y="3214"/>
                </a:lnTo>
                <a:lnTo>
                  <a:pt x="6353" y="6249"/>
                </a:lnTo>
                <a:lnTo>
                  <a:pt x="4194" y="10313"/>
                </a:lnTo>
                <a:lnTo>
                  <a:pt x="2823" y="15026"/>
                </a:lnTo>
                <a:lnTo>
                  <a:pt x="2823" y="17795"/>
                </a:lnTo>
                <a:lnTo>
                  <a:pt x="3143" y="22226"/>
                </a:lnTo>
                <a:lnTo>
                  <a:pt x="4389" y="25591"/>
                </a:lnTo>
                <a:lnTo>
                  <a:pt x="6339" y="28436"/>
                </a:lnTo>
                <a:lnTo>
                  <a:pt x="3963" y="31370"/>
                </a:lnTo>
                <a:lnTo>
                  <a:pt x="2221" y="34837"/>
                </a:lnTo>
                <a:lnTo>
                  <a:pt x="1781" y="39016"/>
                </a:lnTo>
                <a:lnTo>
                  <a:pt x="2195" y="42087"/>
                </a:lnTo>
                <a:lnTo>
                  <a:pt x="3826" y="44844"/>
                </a:lnTo>
                <a:lnTo>
                  <a:pt x="6818" y="46875"/>
                </a:lnTo>
                <a:lnTo>
                  <a:pt x="3841" y="49618"/>
                </a:lnTo>
                <a:lnTo>
                  <a:pt x="1706" y="52527"/>
                </a:lnTo>
                <a:lnTo>
                  <a:pt x="417" y="55742"/>
                </a:lnTo>
                <a:close/>
              </a:path>
              <a:path w="44622" h="54662">
                <a:moveTo>
                  <a:pt x="14306" y="9093"/>
                </a:moveTo>
                <a:lnTo>
                  <a:pt x="17813" y="7124"/>
                </a:lnTo>
                <a:lnTo>
                  <a:pt x="20948" y="6846"/>
                </a:lnTo>
                <a:lnTo>
                  <a:pt x="24199" y="6846"/>
                </a:lnTo>
                <a:lnTo>
                  <a:pt x="26701" y="7772"/>
                </a:lnTo>
                <a:lnTo>
                  <a:pt x="30229" y="11494"/>
                </a:lnTo>
                <a:lnTo>
                  <a:pt x="31111" y="14086"/>
                </a:lnTo>
                <a:lnTo>
                  <a:pt x="31111" y="17424"/>
                </a:lnTo>
                <a:lnTo>
                  <a:pt x="30902" y="20195"/>
                </a:lnTo>
                <a:lnTo>
                  <a:pt x="30106" y="22799"/>
                </a:lnTo>
                <a:lnTo>
                  <a:pt x="27853" y="25934"/>
                </a:lnTo>
                <a:lnTo>
                  <a:pt x="24300" y="27828"/>
                </a:lnTo>
                <a:lnTo>
                  <a:pt x="21111" y="28119"/>
                </a:lnTo>
                <a:lnTo>
                  <a:pt x="17938" y="28119"/>
                </a:lnTo>
                <a:lnTo>
                  <a:pt x="13903" y="33695"/>
                </a:lnTo>
                <a:lnTo>
                  <a:pt x="17359" y="34735"/>
                </a:lnTo>
                <a:lnTo>
                  <a:pt x="21111" y="35002"/>
                </a:lnTo>
                <a:lnTo>
                  <a:pt x="23821" y="35002"/>
                </a:lnTo>
                <a:lnTo>
                  <a:pt x="28536" y="33807"/>
                </a:lnTo>
                <a:lnTo>
                  <a:pt x="32706" y="31866"/>
                </a:lnTo>
                <a:lnTo>
                  <a:pt x="35953" y="28854"/>
                </a:lnTo>
                <a:lnTo>
                  <a:pt x="38063" y="24853"/>
                </a:lnTo>
                <a:lnTo>
                  <a:pt x="39383" y="20195"/>
                </a:lnTo>
                <a:lnTo>
                  <a:pt x="39383" y="17362"/>
                </a:lnTo>
                <a:lnTo>
                  <a:pt x="39128" y="14022"/>
                </a:lnTo>
                <a:lnTo>
                  <a:pt x="38159" y="10886"/>
                </a:lnTo>
                <a:lnTo>
                  <a:pt x="36079" y="8153"/>
                </a:lnTo>
                <a:lnTo>
                  <a:pt x="42843" y="8153"/>
                </a:lnTo>
                <a:lnTo>
                  <a:pt x="44128" y="7303"/>
                </a:lnTo>
                <a:lnTo>
                  <a:pt x="44622" y="4560"/>
                </a:lnTo>
                <a:lnTo>
                  <a:pt x="42843" y="928"/>
                </a:lnTo>
                <a:lnTo>
                  <a:pt x="28601" y="928"/>
                </a:lnTo>
                <a:lnTo>
                  <a:pt x="27512" y="637"/>
                </a:lnTo>
                <a:lnTo>
                  <a:pt x="23868" y="90"/>
                </a:lnTo>
                <a:lnTo>
                  <a:pt x="18450" y="0"/>
                </a:lnTo>
                <a:lnTo>
                  <a:pt x="13745" y="1234"/>
                </a:lnTo>
                <a:lnTo>
                  <a:pt x="9561" y="3214"/>
                </a:lnTo>
                <a:lnTo>
                  <a:pt x="11257" y="14925"/>
                </a:lnTo>
                <a:lnTo>
                  <a:pt x="12053" y="12283"/>
                </a:lnTo>
                <a:lnTo>
                  <a:pt x="14306" y="9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7583260" y="5030261"/>
            <a:ext cx="30793" cy="65852"/>
          </a:xfrm>
          <a:custGeom>
            <a:avLst/>
            <a:gdLst/>
            <a:ahLst/>
            <a:cxnLst/>
            <a:rect l="l" t="t" r="r" b="b"/>
            <a:pathLst>
              <a:path w="30793" h="65852">
                <a:moveTo>
                  <a:pt x="16977" y="1717"/>
                </a:moveTo>
                <a:lnTo>
                  <a:pt x="16757" y="1004"/>
                </a:lnTo>
                <a:lnTo>
                  <a:pt x="14208" y="0"/>
                </a:lnTo>
                <a:lnTo>
                  <a:pt x="11094" y="0"/>
                </a:lnTo>
                <a:lnTo>
                  <a:pt x="8337" y="1717"/>
                </a:lnTo>
                <a:lnTo>
                  <a:pt x="8337" y="13323"/>
                </a:lnTo>
                <a:lnTo>
                  <a:pt x="1788" y="13323"/>
                </a:lnTo>
                <a:lnTo>
                  <a:pt x="345" y="14465"/>
                </a:lnTo>
                <a:lnTo>
                  <a:pt x="0" y="17071"/>
                </a:lnTo>
                <a:lnTo>
                  <a:pt x="1731" y="20754"/>
                </a:lnTo>
                <a:lnTo>
                  <a:pt x="8337" y="20754"/>
                </a:lnTo>
                <a:lnTo>
                  <a:pt x="8337" y="52120"/>
                </a:lnTo>
                <a:lnTo>
                  <a:pt x="9081" y="56643"/>
                </a:lnTo>
                <a:lnTo>
                  <a:pt x="10407" y="60440"/>
                </a:lnTo>
                <a:lnTo>
                  <a:pt x="12653" y="63158"/>
                </a:lnTo>
                <a:lnTo>
                  <a:pt x="15814" y="64847"/>
                </a:lnTo>
                <a:lnTo>
                  <a:pt x="19662" y="65852"/>
                </a:lnTo>
                <a:lnTo>
                  <a:pt x="24518" y="65685"/>
                </a:lnTo>
                <a:lnTo>
                  <a:pt x="27506" y="65114"/>
                </a:lnTo>
                <a:lnTo>
                  <a:pt x="30448" y="63093"/>
                </a:lnTo>
                <a:lnTo>
                  <a:pt x="30793" y="59983"/>
                </a:lnTo>
                <a:lnTo>
                  <a:pt x="30081" y="56808"/>
                </a:lnTo>
                <a:lnTo>
                  <a:pt x="27398" y="57442"/>
                </a:lnTo>
                <a:lnTo>
                  <a:pt x="24382" y="58193"/>
                </a:lnTo>
                <a:lnTo>
                  <a:pt x="21095" y="58193"/>
                </a:lnTo>
                <a:lnTo>
                  <a:pt x="18413" y="55613"/>
                </a:lnTo>
                <a:lnTo>
                  <a:pt x="16977" y="51361"/>
                </a:lnTo>
                <a:lnTo>
                  <a:pt x="16977" y="20754"/>
                </a:lnTo>
                <a:lnTo>
                  <a:pt x="29065" y="20754"/>
                </a:lnTo>
                <a:lnTo>
                  <a:pt x="30632" y="19317"/>
                </a:lnTo>
                <a:lnTo>
                  <a:pt x="30793" y="16372"/>
                </a:lnTo>
                <a:lnTo>
                  <a:pt x="29065" y="13323"/>
                </a:lnTo>
                <a:lnTo>
                  <a:pt x="16977" y="13323"/>
                </a:lnTo>
                <a:lnTo>
                  <a:pt x="16977" y="1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7628770" y="5019638"/>
            <a:ext cx="40582" cy="75841"/>
          </a:xfrm>
          <a:custGeom>
            <a:avLst/>
            <a:gdLst/>
            <a:ahLst/>
            <a:cxnLst/>
            <a:rect l="l" t="t" r="r" b="b"/>
            <a:pathLst>
              <a:path w="40582" h="75841">
                <a:moveTo>
                  <a:pt x="31953" y="45590"/>
                </a:moveTo>
                <a:lnTo>
                  <a:pt x="31953" y="74192"/>
                </a:lnTo>
                <a:lnTo>
                  <a:pt x="32162" y="74927"/>
                </a:lnTo>
                <a:lnTo>
                  <a:pt x="34711" y="75841"/>
                </a:lnTo>
                <a:lnTo>
                  <a:pt x="37825" y="75841"/>
                </a:lnTo>
                <a:lnTo>
                  <a:pt x="40582" y="74192"/>
                </a:lnTo>
                <a:lnTo>
                  <a:pt x="40582" y="40957"/>
                </a:lnTo>
                <a:lnTo>
                  <a:pt x="40302" y="37947"/>
                </a:lnTo>
                <a:lnTo>
                  <a:pt x="39146" y="33004"/>
                </a:lnTo>
                <a:lnTo>
                  <a:pt x="36868" y="28991"/>
                </a:lnTo>
                <a:lnTo>
                  <a:pt x="33803" y="25679"/>
                </a:lnTo>
                <a:lnTo>
                  <a:pt x="29516" y="23468"/>
                </a:lnTo>
                <a:lnTo>
                  <a:pt x="26870" y="22920"/>
                </a:lnTo>
                <a:lnTo>
                  <a:pt x="21182" y="22920"/>
                </a:lnTo>
                <a:lnTo>
                  <a:pt x="18641" y="23583"/>
                </a:lnTo>
                <a:lnTo>
                  <a:pt x="16127" y="24890"/>
                </a:lnTo>
                <a:lnTo>
                  <a:pt x="11127" y="28232"/>
                </a:lnTo>
                <a:lnTo>
                  <a:pt x="8651" y="30949"/>
                </a:lnTo>
                <a:lnTo>
                  <a:pt x="8651" y="1699"/>
                </a:lnTo>
                <a:lnTo>
                  <a:pt x="8431" y="939"/>
                </a:lnTo>
                <a:lnTo>
                  <a:pt x="5882" y="0"/>
                </a:lnTo>
                <a:lnTo>
                  <a:pt x="2754" y="0"/>
                </a:lnTo>
                <a:lnTo>
                  <a:pt x="0" y="1699"/>
                </a:lnTo>
                <a:lnTo>
                  <a:pt x="0" y="74192"/>
                </a:lnTo>
                <a:lnTo>
                  <a:pt x="184" y="74927"/>
                </a:lnTo>
                <a:lnTo>
                  <a:pt x="2754" y="75841"/>
                </a:lnTo>
                <a:lnTo>
                  <a:pt x="5882" y="75841"/>
                </a:lnTo>
                <a:lnTo>
                  <a:pt x="8651" y="74192"/>
                </a:lnTo>
                <a:lnTo>
                  <a:pt x="8651" y="40054"/>
                </a:lnTo>
                <a:lnTo>
                  <a:pt x="11015" y="36979"/>
                </a:lnTo>
                <a:lnTo>
                  <a:pt x="13288" y="34657"/>
                </a:lnTo>
                <a:lnTo>
                  <a:pt x="17611" y="31468"/>
                </a:lnTo>
                <a:lnTo>
                  <a:pt x="21937" y="30669"/>
                </a:lnTo>
                <a:lnTo>
                  <a:pt x="25088" y="31010"/>
                </a:lnTo>
                <a:lnTo>
                  <a:pt x="27641" y="32306"/>
                </a:lnTo>
                <a:lnTo>
                  <a:pt x="30286" y="35712"/>
                </a:lnTo>
                <a:lnTo>
                  <a:pt x="31316" y="38873"/>
                </a:lnTo>
                <a:lnTo>
                  <a:pt x="31953" y="42811"/>
                </a:lnTo>
                <a:lnTo>
                  <a:pt x="31953" y="4559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7685086" y="5042562"/>
            <a:ext cx="43353" cy="53654"/>
          </a:xfrm>
          <a:custGeom>
            <a:avLst/>
            <a:gdLst/>
            <a:ahLst/>
            <a:cxnLst/>
            <a:rect l="l" t="t" r="r" b="b"/>
            <a:pathLst>
              <a:path w="43353" h="53654">
                <a:moveTo>
                  <a:pt x="42961" y="16927"/>
                </a:moveTo>
                <a:lnTo>
                  <a:pt x="42176" y="14119"/>
                </a:lnTo>
                <a:lnTo>
                  <a:pt x="41391" y="11315"/>
                </a:lnTo>
                <a:lnTo>
                  <a:pt x="38487" y="6804"/>
                </a:lnTo>
                <a:lnTo>
                  <a:pt x="34674" y="3070"/>
                </a:lnTo>
                <a:lnTo>
                  <a:pt x="32064" y="1828"/>
                </a:lnTo>
                <a:lnTo>
                  <a:pt x="29469" y="608"/>
                </a:lnTo>
                <a:lnTo>
                  <a:pt x="26315" y="0"/>
                </a:lnTo>
                <a:lnTo>
                  <a:pt x="26351" y="6995"/>
                </a:lnTo>
                <a:lnTo>
                  <a:pt x="29500" y="8331"/>
                </a:lnTo>
                <a:lnTo>
                  <a:pt x="31635" y="11009"/>
                </a:lnTo>
                <a:lnTo>
                  <a:pt x="33756" y="13690"/>
                </a:lnTo>
                <a:lnTo>
                  <a:pt x="34771" y="17373"/>
                </a:lnTo>
                <a:lnTo>
                  <a:pt x="34663" y="22072"/>
                </a:lnTo>
                <a:lnTo>
                  <a:pt x="8945" y="22072"/>
                </a:lnTo>
                <a:lnTo>
                  <a:pt x="9020" y="20091"/>
                </a:lnTo>
                <a:lnTo>
                  <a:pt x="10439" y="3110"/>
                </a:lnTo>
                <a:lnTo>
                  <a:pt x="8063" y="4899"/>
                </a:lnTo>
                <a:lnTo>
                  <a:pt x="4132" y="9575"/>
                </a:lnTo>
                <a:lnTo>
                  <a:pt x="2609" y="12405"/>
                </a:lnTo>
                <a:lnTo>
                  <a:pt x="1565" y="15760"/>
                </a:lnTo>
                <a:lnTo>
                  <a:pt x="514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2"/>
                </a:lnTo>
                <a:lnTo>
                  <a:pt x="2523" y="41997"/>
                </a:lnTo>
                <a:lnTo>
                  <a:pt x="4030" y="44780"/>
                </a:lnTo>
                <a:lnTo>
                  <a:pt x="6018" y="46977"/>
                </a:lnTo>
                <a:lnTo>
                  <a:pt x="10453" y="50860"/>
                </a:lnTo>
                <a:lnTo>
                  <a:pt x="13384" y="51965"/>
                </a:lnTo>
                <a:lnTo>
                  <a:pt x="16289" y="53085"/>
                </a:lnTo>
                <a:lnTo>
                  <a:pt x="19683" y="53654"/>
                </a:lnTo>
                <a:lnTo>
                  <a:pt x="23557" y="53654"/>
                </a:lnTo>
                <a:lnTo>
                  <a:pt x="27895" y="53492"/>
                </a:lnTo>
                <a:lnTo>
                  <a:pt x="31845" y="52793"/>
                </a:lnTo>
                <a:lnTo>
                  <a:pt x="35077" y="51965"/>
                </a:lnTo>
                <a:lnTo>
                  <a:pt x="37799" y="51092"/>
                </a:lnTo>
                <a:lnTo>
                  <a:pt x="41046" y="48816"/>
                </a:lnTo>
                <a:lnTo>
                  <a:pt x="41366" y="46163"/>
                </a:lnTo>
                <a:lnTo>
                  <a:pt x="40791" y="43002"/>
                </a:lnTo>
                <a:lnTo>
                  <a:pt x="38069" y="43268"/>
                </a:lnTo>
                <a:lnTo>
                  <a:pt x="34919" y="44550"/>
                </a:lnTo>
                <a:lnTo>
                  <a:pt x="32125" y="45439"/>
                </a:lnTo>
                <a:lnTo>
                  <a:pt x="28608" y="46188"/>
                </a:lnTo>
                <a:lnTo>
                  <a:pt x="24367" y="46379"/>
                </a:lnTo>
                <a:lnTo>
                  <a:pt x="21523" y="46379"/>
                </a:lnTo>
                <a:lnTo>
                  <a:pt x="17160" y="45133"/>
                </a:lnTo>
                <a:lnTo>
                  <a:pt x="13592" y="43103"/>
                </a:lnTo>
                <a:lnTo>
                  <a:pt x="11141" y="40003"/>
                </a:lnTo>
                <a:lnTo>
                  <a:pt x="9740" y="35963"/>
                </a:lnTo>
                <a:lnTo>
                  <a:pt x="8945" y="31342"/>
                </a:lnTo>
                <a:lnTo>
                  <a:pt x="8945" y="28648"/>
                </a:lnTo>
                <a:lnTo>
                  <a:pt x="39994" y="28648"/>
                </a:lnTo>
                <a:lnTo>
                  <a:pt x="42324" y="27734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27"/>
                </a:lnTo>
                <a:close/>
              </a:path>
              <a:path w="43353" h="53654">
                <a:moveTo>
                  <a:pt x="9020" y="20091"/>
                </a:moveTo>
                <a:lnTo>
                  <a:pt x="9939" y="16355"/>
                </a:lnTo>
                <a:lnTo>
                  <a:pt x="11400" y="12913"/>
                </a:lnTo>
                <a:lnTo>
                  <a:pt x="14928" y="9079"/>
                </a:lnTo>
                <a:lnTo>
                  <a:pt x="18150" y="7416"/>
                </a:lnTo>
                <a:lnTo>
                  <a:pt x="22175" y="6995"/>
                </a:lnTo>
                <a:lnTo>
                  <a:pt x="26351" y="6995"/>
                </a:lnTo>
                <a:lnTo>
                  <a:pt x="26315" y="0"/>
                </a:lnTo>
                <a:lnTo>
                  <a:pt x="19157" y="0"/>
                </a:lnTo>
                <a:lnTo>
                  <a:pt x="16029" y="619"/>
                </a:lnTo>
                <a:lnTo>
                  <a:pt x="13247" y="1865"/>
                </a:lnTo>
                <a:lnTo>
                  <a:pt x="10439" y="3110"/>
                </a:lnTo>
                <a:lnTo>
                  <a:pt x="9020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7772792" y="5042556"/>
            <a:ext cx="43357" cy="72351"/>
          </a:xfrm>
          <a:custGeom>
            <a:avLst/>
            <a:gdLst/>
            <a:ahLst/>
            <a:cxnLst/>
            <a:rect l="l" t="t" r="r" b="b"/>
            <a:pathLst>
              <a:path w="43357" h="72351">
                <a:moveTo>
                  <a:pt x="0" y="2451"/>
                </a:moveTo>
                <a:lnTo>
                  <a:pt x="0" y="70650"/>
                </a:lnTo>
                <a:lnTo>
                  <a:pt x="186" y="71398"/>
                </a:lnTo>
                <a:lnTo>
                  <a:pt x="2760" y="72351"/>
                </a:lnTo>
                <a:lnTo>
                  <a:pt x="5886" y="72351"/>
                </a:lnTo>
                <a:lnTo>
                  <a:pt x="8647" y="70650"/>
                </a:lnTo>
                <a:lnTo>
                  <a:pt x="8647" y="46226"/>
                </a:lnTo>
                <a:lnTo>
                  <a:pt x="9907" y="47497"/>
                </a:lnTo>
                <a:lnTo>
                  <a:pt x="13315" y="50482"/>
                </a:lnTo>
                <a:lnTo>
                  <a:pt x="16722" y="52487"/>
                </a:lnTo>
                <a:lnTo>
                  <a:pt x="20250" y="53516"/>
                </a:lnTo>
                <a:lnTo>
                  <a:pt x="22936" y="53668"/>
                </a:lnTo>
                <a:lnTo>
                  <a:pt x="26222" y="53668"/>
                </a:lnTo>
                <a:lnTo>
                  <a:pt x="29138" y="53019"/>
                </a:lnTo>
                <a:lnTo>
                  <a:pt x="31690" y="51724"/>
                </a:lnTo>
                <a:lnTo>
                  <a:pt x="34239" y="50457"/>
                </a:lnTo>
                <a:lnTo>
                  <a:pt x="33721" y="33907"/>
                </a:lnTo>
                <a:lnTo>
                  <a:pt x="32558" y="38173"/>
                </a:lnTo>
                <a:lnTo>
                  <a:pt x="30620" y="41795"/>
                </a:lnTo>
                <a:lnTo>
                  <a:pt x="27802" y="44322"/>
                </a:lnTo>
                <a:lnTo>
                  <a:pt x="24372" y="45946"/>
                </a:lnTo>
                <a:lnTo>
                  <a:pt x="19836" y="45946"/>
                </a:lnTo>
                <a:lnTo>
                  <a:pt x="15447" y="43573"/>
                </a:lnTo>
                <a:lnTo>
                  <a:pt x="11033" y="39674"/>
                </a:lnTo>
                <a:lnTo>
                  <a:pt x="8647" y="36676"/>
                </a:lnTo>
                <a:lnTo>
                  <a:pt x="8647" y="17258"/>
                </a:lnTo>
                <a:lnTo>
                  <a:pt x="7588" y="9003"/>
                </a:lnTo>
                <a:lnTo>
                  <a:pt x="7588" y="2451"/>
                </a:lnTo>
                <a:lnTo>
                  <a:pt x="6059" y="899"/>
                </a:lnTo>
                <a:lnTo>
                  <a:pt x="3067" y="759"/>
                </a:lnTo>
                <a:lnTo>
                  <a:pt x="0" y="2451"/>
                </a:lnTo>
                <a:close/>
              </a:path>
              <a:path w="43357" h="72351">
                <a:moveTo>
                  <a:pt x="8647" y="17258"/>
                </a:moveTo>
                <a:lnTo>
                  <a:pt x="10019" y="15480"/>
                </a:lnTo>
                <a:lnTo>
                  <a:pt x="12542" y="12776"/>
                </a:lnTo>
                <a:lnTo>
                  <a:pt x="16070" y="9852"/>
                </a:lnTo>
                <a:lnTo>
                  <a:pt x="19392" y="8214"/>
                </a:lnTo>
                <a:lnTo>
                  <a:pt x="22716" y="7707"/>
                </a:lnTo>
                <a:lnTo>
                  <a:pt x="26845" y="8253"/>
                </a:lnTo>
                <a:lnTo>
                  <a:pt x="29861" y="10425"/>
                </a:lnTo>
                <a:lnTo>
                  <a:pt x="31970" y="13665"/>
                </a:lnTo>
                <a:lnTo>
                  <a:pt x="33491" y="17550"/>
                </a:lnTo>
                <a:lnTo>
                  <a:pt x="34225" y="22211"/>
                </a:lnTo>
                <a:lnTo>
                  <a:pt x="34409" y="27125"/>
                </a:lnTo>
                <a:lnTo>
                  <a:pt x="34409" y="29411"/>
                </a:lnTo>
                <a:lnTo>
                  <a:pt x="33721" y="33907"/>
                </a:lnTo>
                <a:lnTo>
                  <a:pt x="34239" y="50457"/>
                </a:lnTo>
                <a:lnTo>
                  <a:pt x="36370" y="48614"/>
                </a:lnTo>
                <a:lnTo>
                  <a:pt x="39827" y="43875"/>
                </a:lnTo>
                <a:lnTo>
                  <a:pt x="41140" y="41007"/>
                </a:lnTo>
                <a:lnTo>
                  <a:pt x="42033" y="37604"/>
                </a:lnTo>
                <a:lnTo>
                  <a:pt x="42915" y="34199"/>
                </a:lnTo>
                <a:lnTo>
                  <a:pt x="43357" y="30365"/>
                </a:lnTo>
                <a:lnTo>
                  <a:pt x="43357" y="22553"/>
                </a:lnTo>
                <a:lnTo>
                  <a:pt x="43012" y="19202"/>
                </a:lnTo>
                <a:lnTo>
                  <a:pt x="42329" y="16026"/>
                </a:lnTo>
                <a:lnTo>
                  <a:pt x="41615" y="12862"/>
                </a:lnTo>
                <a:lnTo>
                  <a:pt x="40514" y="10082"/>
                </a:lnTo>
                <a:lnTo>
                  <a:pt x="38991" y="7707"/>
                </a:lnTo>
                <a:lnTo>
                  <a:pt x="35510" y="3441"/>
                </a:lnTo>
                <a:lnTo>
                  <a:pt x="30697" y="683"/>
                </a:lnTo>
                <a:lnTo>
                  <a:pt x="27777" y="0"/>
                </a:lnTo>
                <a:lnTo>
                  <a:pt x="24357" y="0"/>
                </a:lnTo>
                <a:lnTo>
                  <a:pt x="21294" y="190"/>
                </a:lnTo>
                <a:lnTo>
                  <a:pt x="18460" y="938"/>
                </a:lnTo>
                <a:lnTo>
                  <a:pt x="15742" y="2245"/>
                </a:lnTo>
                <a:lnTo>
                  <a:pt x="13068" y="3923"/>
                </a:lnTo>
                <a:lnTo>
                  <a:pt x="10411" y="6169"/>
                </a:lnTo>
                <a:lnTo>
                  <a:pt x="7588" y="9003"/>
                </a:lnTo>
                <a:lnTo>
                  <a:pt x="8647" y="17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7829049" y="5042559"/>
            <a:ext cx="26902" cy="53658"/>
          </a:xfrm>
          <a:custGeom>
            <a:avLst/>
            <a:gdLst/>
            <a:ahLst/>
            <a:cxnLst/>
            <a:rect l="l" t="t" r="r" b="b"/>
            <a:pathLst>
              <a:path w="26902" h="53658">
                <a:moveTo>
                  <a:pt x="22075" y="46062"/>
                </a:moveTo>
                <a:lnTo>
                  <a:pt x="17701" y="46659"/>
                </a:lnTo>
                <a:lnTo>
                  <a:pt x="14918" y="46659"/>
                </a:lnTo>
                <a:lnTo>
                  <a:pt x="11178" y="44413"/>
                </a:lnTo>
                <a:lnTo>
                  <a:pt x="8859" y="40896"/>
                </a:lnTo>
                <a:lnTo>
                  <a:pt x="11620" y="53327"/>
                </a:lnTo>
                <a:lnTo>
                  <a:pt x="16337" y="53658"/>
                </a:lnTo>
                <a:lnTo>
                  <a:pt x="19169" y="53658"/>
                </a:lnTo>
                <a:lnTo>
                  <a:pt x="21841" y="53025"/>
                </a:lnTo>
                <a:lnTo>
                  <a:pt x="26902" y="50483"/>
                </a:lnTo>
                <a:lnTo>
                  <a:pt x="25948" y="43675"/>
                </a:lnTo>
                <a:lnTo>
                  <a:pt x="22075" y="46062"/>
                </a:lnTo>
                <a:close/>
              </a:path>
              <a:path w="26902" h="53658">
                <a:moveTo>
                  <a:pt x="3294" y="12092"/>
                </a:moveTo>
                <a:lnTo>
                  <a:pt x="5943" y="11520"/>
                </a:lnTo>
                <a:lnTo>
                  <a:pt x="9144" y="9781"/>
                </a:lnTo>
                <a:lnTo>
                  <a:pt x="11901" y="8586"/>
                </a:lnTo>
                <a:lnTo>
                  <a:pt x="15285" y="7532"/>
                </a:lnTo>
                <a:lnTo>
                  <a:pt x="19328" y="7265"/>
                </a:lnTo>
                <a:lnTo>
                  <a:pt x="22997" y="7520"/>
                </a:lnTo>
                <a:lnTo>
                  <a:pt x="26816" y="9208"/>
                </a:lnTo>
                <a:lnTo>
                  <a:pt x="29160" y="12334"/>
                </a:lnTo>
                <a:lnTo>
                  <a:pt x="29919" y="15228"/>
                </a:lnTo>
                <a:lnTo>
                  <a:pt x="30114" y="18760"/>
                </a:lnTo>
                <a:lnTo>
                  <a:pt x="30114" y="22569"/>
                </a:lnTo>
                <a:lnTo>
                  <a:pt x="19954" y="22569"/>
                </a:lnTo>
                <a:lnTo>
                  <a:pt x="16657" y="22910"/>
                </a:lnTo>
                <a:lnTo>
                  <a:pt x="13729" y="23573"/>
                </a:lnTo>
                <a:lnTo>
                  <a:pt x="10796" y="24246"/>
                </a:lnTo>
                <a:lnTo>
                  <a:pt x="8308" y="25247"/>
                </a:lnTo>
                <a:lnTo>
                  <a:pt x="4265" y="27914"/>
                </a:lnTo>
                <a:lnTo>
                  <a:pt x="1630" y="31623"/>
                </a:lnTo>
                <a:lnTo>
                  <a:pt x="0" y="36043"/>
                </a:lnTo>
                <a:lnTo>
                  <a:pt x="0" y="38801"/>
                </a:lnTo>
                <a:lnTo>
                  <a:pt x="388" y="43243"/>
                </a:lnTo>
                <a:lnTo>
                  <a:pt x="1962" y="46926"/>
                </a:lnTo>
                <a:lnTo>
                  <a:pt x="4471" y="49759"/>
                </a:lnTo>
                <a:lnTo>
                  <a:pt x="7599" y="51995"/>
                </a:lnTo>
                <a:lnTo>
                  <a:pt x="11620" y="53327"/>
                </a:lnTo>
                <a:lnTo>
                  <a:pt x="8859" y="40896"/>
                </a:lnTo>
                <a:lnTo>
                  <a:pt x="8859" y="38355"/>
                </a:lnTo>
                <a:lnTo>
                  <a:pt x="9655" y="34430"/>
                </a:lnTo>
                <a:lnTo>
                  <a:pt x="12207" y="31485"/>
                </a:lnTo>
                <a:lnTo>
                  <a:pt x="14806" y="30060"/>
                </a:lnTo>
                <a:lnTo>
                  <a:pt x="18298" y="29236"/>
                </a:lnTo>
                <a:lnTo>
                  <a:pt x="22722" y="29020"/>
                </a:lnTo>
                <a:lnTo>
                  <a:pt x="30114" y="29020"/>
                </a:lnTo>
                <a:lnTo>
                  <a:pt x="30114" y="39383"/>
                </a:lnTo>
                <a:lnTo>
                  <a:pt x="25948" y="43675"/>
                </a:lnTo>
                <a:lnTo>
                  <a:pt x="26902" y="50483"/>
                </a:lnTo>
                <a:lnTo>
                  <a:pt x="31269" y="46443"/>
                </a:lnTo>
                <a:lnTo>
                  <a:pt x="31269" y="51321"/>
                </a:lnTo>
                <a:lnTo>
                  <a:pt x="33354" y="52895"/>
                </a:lnTo>
                <a:lnTo>
                  <a:pt x="35938" y="52960"/>
                </a:lnTo>
                <a:lnTo>
                  <a:pt x="38696" y="51321"/>
                </a:lnTo>
                <a:lnTo>
                  <a:pt x="38696" y="15354"/>
                </a:lnTo>
                <a:lnTo>
                  <a:pt x="38375" y="12687"/>
                </a:lnTo>
                <a:lnTo>
                  <a:pt x="37040" y="8129"/>
                </a:lnTo>
                <a:lnTo>
                  <a:pt x="34502" y="4687"/>
                </a:lnTo>
                <a:lnTo>
                  <a:pt x="31132" y="1983"/>
                </a:lnTo>
                <a:lnTo>
                  <a:pt x="26376" y="396"/>
                </a:lnTo>
                <a:lnTo>
                  <a:pt x="23497" y="0"/>
                </a:lnTo>
                <a:lnTo>
                  <a:pt x="20116" y="0"/>
                </a:lnTo>
                <a:lnTo>
                  <a:pt x="16498" y="180"/>
                </a:lnTo>
                <a:lnTo>
                  <a:pt x="12942" y="853"/>
                </a:lnTo>
                <a:lnTo>
                  <a:pt x="9791" y="1804"/>
                </a:lnTo>
                <a:lnTo>
                  <a:pt x="5821" y="3543"/>
                </a:lnTo>
                <a:lnTo>
                  <a:pt x="2487" y="6692"/>
                </a:lnTo>
                <a:lnTo>
                  <a:pt x="2303" y="9385"/>
                </a:lnTo>
                <a:lnTo>
                  <a:pt x="3294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7883017" y="5042562"/>
            <a:ext cx="33365" cy="53654"/>
          </a:xfrm>
          <a:custGeom>
            <a:avLst/>
            <a:gdLst/>
            <a:ahLst/>
            <a:cxnLst/>
            <a:rect l="l" t="t" r="r" b="b"/>
            <a:pathLst>
              <a:path w="33365" h="53654">
                <a:moveTo>
                  <a:pt x="6008" y="52222"/>
                </a:moveTo>
                <a:lnTo>
                  <a:pt x="8568" y="52981"/>
                </a:lnTo>
                <a:lnTo>
                  <a:pt x="11610" y="53529"/>
                </a:lnTo>
                <a:lnTo>
                  <a:pt x="17600" y="53654"/>
                </a:lnTo>
                <a:lnTo>
                  <a:pt x="20091" y="53313"/>
                </a:lnTo>
                <a:lnTo>
                  <a:pt x="24637" y="51941"/>
                </a:lnTo>
                <a:lnTo>
                  <a:pt x="28230" y="49579"/>
                </a:lnTo>
                <a:lnTo>
                  <a:pt x="31136" y="46608"/>
                </a:lnTo>
                <a:lnTo>
                  <a:pt x="32926" y="42696"/>
                </a:lnTo>
                <a:lnTo>
                  <a:pt x="33365" y="37972"/>
                </a:lnTo>
                <a:lnTo>
                  <a:pt x="33365" y="35877"/>
                </a:lnTo>
                <a:lnTo>
                  <a:pt x="32349" y="32547"/>
                </a:lnTo>
                <a:lnTo>
                  <a:pt x="30765" y="29729"/>
                </a:lnTo>
                <a:lnTo>
                  <a:pt x="27251" y="26629"/>
                </a:lnTo>
                <a:lnTo>
                  <a:pt x="24357" y="25106"/>
                </a:lnTo>
                <a:lnTo>
                  <a:pt x="21388" y="23811"/>
                </a:lnTo>
                <a:lnTo>
                  <a:pt x="18450" y="22604"/>
                </a:lnTo>
                <a:lnTo>
                  <a:pt x="15595" y="21435"/>
                </a:lnTo>
                <a:lnTo>
                  <a:pt x="12089" y="19339"/>
                </a:lnTo>
                <a:lnTo>
                  <a:pt x="9781" y="16586"/>
                </a:lnTo>
                <a:lnTo>
                  <a:pt x="9439" y="13982"/>
                </a:lnTo>
                <a:lnTo>
                  <a:pt x="9979" y="11174"/>
                </a:lnTo>
                <a:lnTo>
                  <a:pt x="12318" y="8280"/>
                </a:lnTo>
                <a:lnTo>
                  <a:pt x="15469" y="7110"/>
                </a:lnTo>
                <a:lnTo>
                  <a:pt x="18227" y="6944"/>
                </a:lnTo>
                <a:lnTo>
                  <a:pt x="21329" y="7136"/>
                </a:lnTo>
                <a:lnTo>
                  <a:pt x="24980" y="8356"/>
                </a:lnTo>
                <a:lnTo>
                  <a:pt x="27630" y="9677"/>
                </a:lnTo>
                <a:lnTo>
                  <a:pt x="30606" y="9867"/>
                </a:lnTo>
                <a:lnTo>
                  <a:pt x="30960" y="7150"/>
                </a:lnTo>
                <a:lnTo>
                  <a:pt x="30669" y="4406"/>
                </a:lnTo>
                <a:lnTo>
                  <a:pt x="28094" y="2195"/>
                </a:lnTo>
                <a:lnTo>
                  <a:pt x="25509" y="1141"/>
                </a:lnTo>
                <a:lnTo>
                  <a:pt x="22100" y="317"/>
                </a:lnTo>
                <a:lnTo>
                  <a:pt x="18324" y="0"/>
                </a:lnTo>
                <a:lnTo>
                  <a:pt x="15469" y="0"/>
                </a:lnTo>
                <a:lnTo>
                  <a:pt x="12970" y="392"/>
                </a:lnTo>
                <a:lnTo>
                  <a:pt x="8665" y="1979"/>
                </a:lnTo>
                <a:lnTo>
                  <a:pt x="5454" y="4367"/>
                </a:lnTo>
                <a:lnTo>
                  <a:pt x="2955" y="7211"/>
                </a:lnTo>
                <a:lnTo>
                  <a:pt x="1508" y="10717"/>
                </a:lnTo>
                <a:lnTo>
                  <a:pt x="1151" y="14475"/>
                </a:lnTo>
                <a:lnTo>
                  <a:pt x="1497" y="18515"/>
                </a:lnTo>
                <a:lnTo>
                  <a:pt x="2854" y="21625"/>
                </a:lnTo>
                <a:lnTo>
                  <a:pt x="5994" y="25206"/>
                </a:lnTo>
                <a:lnTo>
                  <a:pt x="8665" y="26935"/>
                </a:lnTo>
                <a:lnTo>
                  <a:pt x="11534" y="28407"/>
                </a:lnTo>
                <a:lnTo>
                  <a:pt x="14504" y="29639"/>
                </a:lnTo>
                <a:lnTo>
                  <a:pt x="17334" y="30783"/>
                </a:lnTo>
                <a:lnTo>
                  <a:pt x="19991" y="31978"/>
                </a:lnTo>
                <a:lnTo>
                  <a:pt x="23130" y="34264"/>
                </a:lnTo>
                <a:lnTo>
                  <a:pt x="24836" y="37299"/>
                </a:lnTo>
                <a:lnTo>
                  <a:pt x="24588" y="41173"/>
                </a:lnTo>
                <a:lnTo>
                  <a:pt x="22971" y="43941"/>
                </a:lnTo>
                <a:lnTo>
                  <a:pt x="20199" y="45666"/>
                </a:lnTo>
                <a:lnTo>
                  <a:pt x="16502" y="46494"/>
                </a:lnTo>
                <a:lnTo>
                  <a:pt x="13078" y="46494"/>
                </a:lnTo>
                <a:lnTo>
                  <a:pt x="9842" y="45756"/>
                </a:lnTo>
                <a:lnTo>
                  <a:pt x="5957" y="44157"/>
                </a:lnTo>
                <a:lnTo>
                  <a:pt x="3175" y="42556"/>
                </a:lnTo>
                <a:lnTo>
                  <a:pt x="270" y="42937"/>
                </a:lnTo>
                <a:lnTo>
                  <a:pt x="0" y="45515"/>
                </a:lnTo>
                <a:lnTo>
                  <a:pt x="270" y="48182"/>
                </a:lnTo>
                <a:lnTo>
                  <a:pt x="2941" y="50925"/>
                </a:lnTo>
                <a:lnTo>
                  <a:pt x="6008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7925856" y="5030261"/>
            <a:ext cx="30794" cy="65852"/>
          </a:xfrm>
          <a:custGeom>
            <a:avLst/>
            <a:gdLst/>
            <a:ahLst/>
            <a:cxnLst/>
            <a:rect l="l" t="t" r="r" b="b"/>
            <a:pathLst>
              <a:path w="30794" h="65852">
                <a:moveTo>
                  <a:pt x="16967" y="1717"/>
                </a:moveTo>
                <a:lnTo>
                  <a:pt x="16758" y="1004"/>
                </a:lnTo>
                <a:lnTo>
                  <a:pt x="14210" y="0"/>
                </a:lnTo>
                <a:lnTo>
                  <a:pt x="11095" y="0"/>
                </a:lnTo>
                <a:lnTo>
                  <a:pt x="8327" y="1717"/>
                </a:lnTo>
                <a:lnTo>
                  <a:pt x="8327" y="13323"/>
                </a:lnTo>
                <a:lnTo>
                  <a:pt x="1789" y="13323"/>
                </a:lnTo>
                <a:lnTo>
                  <a:pt x="335" y="14465"/>
                </a:lnTo>
                <a:lnTo>
                  <a:pt x="0" y="17071"/>
                </a:lnTo>
                <a:lnTo>
                  <a:pt x="1732" y="20754"/>
                </a:lnTo>
                <a:lnTo>
                  <a:pt x="8327" y="20754"/>
                </a:lnTo>
                <a:lnTo>
                  <a:pt x="8327" y="52120"/>
                </a:lnTo>
                <a:lnTo>
                  <a:pt x="9083" y="56643"/>
                </a:lnTo>
                <a:lnTo>
                  <a:pt x="10407" y="60440"/>
                </a:lnTo>
                <a:lnTo>
                  <a:pt x="12650" y="63158"/>
                </a:lnTo>
                <a:lnTo>
                  <a:pt x="15815" y="64847"/>
                </a:lnTo>
                <a:lnTo>
                  <a:pt x="19663" y="65852"/>
                </a:lnTo>
                <a:lnTo>
                  <a:pt x="24505" y="65685"/>
                </a:lnTo>
                <a:lnTo>
                  <a:pt x="27496" y="65114"/>
                </a:lnTo>
                <a:lnTo>
                  <a:pt x="30449" y="63093"/>
                </a:lnTo>
                <a:lnTo>
                  <a:pt x="30794" y="59983"/>
                </a:lnTo>
                <a:lnTo>
                  <a:pt x="30082" y="56808"/>
                </a:lnTo>
                <a:lnTo>
                  <a:pt x="27400" y="57442"/>
                </a:lnTo>
                <a:lnTo>
                  <a:pt x="24382" y="58193"/>
                </a:lnTo>
                <a:lnTo>
                  <a:pt x="21085" y="58193"/>
                </a:lnTo>
                <a:lnTo>
                  <a:pt x="18414" y="55613"/>
                </a:lnTo>
                <a:lnTo>
                  <a:pt x="16967" y="51361"/>
                </a:lnTo>
                <a:lnTo>
                  <a:pt x="16967" y="20754"/>
                </a:lnTo>
                <a:lnTo>
                  <a:pt x="29066" y="20754"/>
                </a:lnTo>
                <a:lnTo>
                  <a:pt x="30632" y="19317"/>
                </a:lnTo>
                <a:lnTo>
                  <a:pt x="30794" y="16372"/>
                </a:lnTo>
                <a:lnTo>
                  <a:pt x="29066" y="13323"/>
                </a:lnTo>
                <a:lnTo>
                  <a:pt x="16967" y="13323"/>
                </a:lnTo>
                <a:lnTo>
                  <a:pt x="16967" y="1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7992662" y="5030261"/>
            <a:ext cx="30791" cy="65852"/>
          </a:xfrm>
          <a:custGeom>
            <a:avLst/>
            <a:gdLst/>
            <a:ahLst/>
            <a:cxnLst/>
            <a:rect l="l" t="t" r="r" b="b"/>
            <a:pathLst>
              <a:path w="30791" h="65852">
                <a:moveTo>
                  <a:pt x="16967" y="1717"/>
                </a:moveTo>
                <a:lnTo>
                  <a:pt x="16757" y="1004"/>
                </a:lnTo>
                <a:lnTo>
                  <a:pt x="14208" y="0"/>
                </a:lnTo>
                <a:lnTo>
                  <a:pt x="11094" y="0"/>
                </a:lnTo>
                <a:lnTo>
                  <a:pt x="8326" y="1717"/>
                </a:lnTo>
                <a:lnTo>
                  <a:pt x="8326" y="13323"/>
                </a:lnTo>
                <a:lnTo>
                  <a:pt x="1778" y="13323"/>
                </a:lnTo>
                <a:lnTo>
                  <a:pt x="335" y="14465"/>
                </a:lnTo>
                <a:lnTo>
                  <a:pt x="0" y="17071"/>
                </a:lnTo>
                <a:lnTo>
                  <a:pt x="1731" y="20754"/>
                </a:lnTo>
                <a:lnTo>
                  <a:pt x="8326" y="20754"/>
                </a:lnTo>
                <a:lnTo>
                  <a:pt x="8326" y="52120"/>
                </a:lnTo>
                <a:lnTo>
                  <a:pt x="9083" y="56643"/>
                </a:lnTo>
                <a:lnTo>
                  <a:pt x="10407" y="60440"/>
                </a:lnTo>
                <a:lnTo>
                  <a:pt x="12639" y="63158"/>
                </a:lnTo>
                <a:lnTo>
                  <a:pt x="15815" y="64847"/>
                </a:lnTo>
                <a:lnTo>
                  <a:pt x="19663" y="65852"/>
                </a:lnTo>
                <a:lnTo>
                  <a:pt x="24504" y="65685"/>
                </a:lnTo>
                <a:lnTo>
                  <a:pt x="27496" y="65114"/>
                </a:lnTo>
                <a:lnTo>
                  <a:pt x="30448" y="63093"/>
                </a:lnTo>
                <a:lnTo>
                  <a:pt x="30791" y="59983"/>
                </a:lnTo>
                <a:lnTo>
                  <a:pt x="30085" y="56808"/>
                </a:lnTo>
                <a:lnTo>
                  <a:pt x="27398" y="57442"/>
                </a:lnTo>
                <a:lnTo>
                  <a:pt x="24372" y="58193"/>
                </a:lnTo>
                <a:lnTo>
                  <a:pt x="21084" y="58193"/>
                </a:lnTo>
                <a:lnTo>
                  <a:pt x="18403" y="55613"/>
                </a:lnTo>
                <a:lnTo>
                  <a:pt x="16967" y="51361"/>
                </a:lnTo>
                <a:lnTo>
                  <a:pt x="16967" y="20754"/>
                </a:lnTo>
                <a:lnTo>
                  <a:pt x="29066" y="20754"/>
                </a:lnTo>
                <a:lnTo>
                  <a:pt x="30632" y="19317"/>
                </a:lnTo>
                <a:lnTo>
                  <a:pt x="30791" y="16372"/>
                </a:lnTo>
                <a:lnTo>
                  <a:pt x="29066" y="13323"/>
                </a:lnTo>
                <a:lnTo>
                  <a:pt x="16967" y="13323"/>
                </a:lnTo>
                <a:lnTo>
                  <a:pt x="16967" y="17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8032927" y="5043330"/>
            <a:ext cx="71183" cy="52095"/>
          </a:xfrm>
          <a:custGeom>
            <a:avLst/>
            <a:gdLst/>
            <a:ahLst/>
            <a:cxnLst/>
            <a:rect l="l" t="t" r="r" b="b"/>
            <a:pathLst>
              <a:path w="71183" h="52095">
                <a:moveTo>
                  <a:pt x="472" y="3848"/>
                </a:moveTo>
                <a:lnTo>
                  <a:pt x="14249" y="50227"/>
                </a:lnTo>
                <a:lnTo>
                  <a:pt x="14724" y="51155"/>
                </a:lnTo>
                <a:lnTo>
                  <a:pt x="17359" y="52081"/>
                </a:lnTo>
                <a:lnTo>
                  <a:pt x="23379" y="52056"/>
                </a:lnTo>
                <a:lnTo>
                  <a:pt x="25938" y="50227"/>
                </a:lnTo>
                <a:lnTo>
                  <a:pt x="35093" y="14792"/>
                </a:lnTo>
                <a:lnTo>
                  <a:pt x="35302" y="14792"/>
                </a:lnTo>
                <a:lnTo>
                  <a:pt x="45209" y="50227"/>
                </a:lnTo>
                <a:lnTo>
                  <a:pt x="45674" y="51155"/>
                </a:lnTo>
                <a:lnTo>
                  <a:pt x="48395" y="52081"/>
                </a:lnTo>
                <a:lnTo>
                  <a:pt x="53737" y="52095"/>
                </a:lnTo>
                <a:lnTo>
                  <a:pt x="56829" y="50227"/>
                </a:lnTo>
                <a:lnTo>
                  <a:pt x="70704" y="3848"/>
                </a:lnTo>
                <a:lnTo>
                  <a:pt x="71183" y="1562"/>
                </a:lnTo>
                <a:lnTo>
                  <a:pt x="68660" y="0"/>
                </a:lnTo>
                <a:lnTo>
                  <a:pt x="65495" y="11"/>
                </a:lnTo>
                <a:lnTo>
                  <a:pt x="62482" y="1724"/>
                </a:lnTo>
                <a:lnTo>
                  <a:pt x="51274" y="41983"/>
                </a:lnTo>
                <a:lnTo>
                  <a:pt x="51117" y="41983"/>
                </a:lnTo>
                <a:lnTo>
                  <a:pt x="39852" y="1612"/>
                </a:lnTo>
                <a:lnTo>
                  <a:pt x="39690" y="1065"/>
                </a:lnTo>
                <a:lnTo>
                  <a:pt x="37044" y="11"/>
                </a:lnTo>
                <a:lnTo>
                  <a:pt x="33930" y="11"/>
                </a:lnTo>
                <a:lnTo>
                  <a:pt x="31065" y="1724"/>
                </a:lnTo>
                <a:lnTo>
                  <a:pt x="20642" y="41983"/>
                </a:lnTo>
                <a:lnTo>
                  <a:pt x="20426" y="41983"/>
                </a:lnTo>
                <a:lnTo>
                  <a:pt x="9072" y="1724"/>
                </a:lnTo>
                <a:lnTo>
                  <a:pt x="8694" y="875"/>
                </a:lnTo>
                <a:lnTo>
                  <a:pt x="6074" y="11"/>
                </a:lnTo>
                <a:lnTo>
                  <a:pt x="2823" y="0"/>
                </a:lnTo>
                <a:lnTo>
                  <a:pt x="0" y="1242"/>
                </a:lnTo>
                <a:lnTo>
                  <a:pt x="472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8115313" y="5042562"/>
            <a:ext cx="43369" cy="53654"/>
          </a:xfrm>
          <a:custGeom>
            <a:avLst/>
            <a:gdLst/>
            <a:ahLst/>
            <a:cxnLst/>
            <a:rect l="l" t="t" r="r" b="b"/>
            <a:pathLst>
              <a:path w="43369" h="53654">
                <a:moveTo>
                  <a:pt x="42976" y="16927"/>
                </a:moveTo>
                <a:lnTo>
                  <a:pt x="42177" y="14119"/>
                </a:lnTo>
                <a:lnTo>
                  <a:pt x="41407" y="11315"/>
                </a:lnTo>
                <a:lnTo>
                  <a:pt x="38491" y="6804"/>
                </a:lnTo>
                <a:lnTo>
                  <a:pt x="34676" y="3070"/>
                </a:lnTo>
                <a:lnTo>
                  <a:pt x="32080" y="1828"/>
                </a:lnTo>
                <a:lnTo>
                  <a:pt x="29470" y="608"/>
                </a:lnTo>
                <a:lnTo>
                  <a:pt x="26316" y="0"/>
                </a:lnTo>
                <a:lnTo>
                  <a:pt x="26356" y="6995"/>
                </a:lnTo>
                <a:lnTo>
                  <a:pt x="29517" y="8331"/>
                </a:lnTo>
                <a:lnTo>
                  <a:pt x="31640" y="11009"/>
                </a:lnTo>
                <a:lnTo>
                  <a:pt x="33768" y="13690"/>
                </a:lnTo>
                <a:lnTo>
                  <a:pt x="34776" y="17373"/>
                </a:lnTo>
                <a:lnTo>
                  <a:pt x="34664" y="22072"/>
                </a:lnTo>
                <a:lnTo>
                  <a:pt x="8949" y="22072"/>
                </a:lnTo>
                <a:lnTo>
                  <a:pt x="9025" y="20091"/>
                </a:lnTo>
                <a:lnTo>
                  <a:pt x="10458" y="3110"/>
                </a:lnTo>
                <a:lnTo>
                  <a:pt x="8078" y="4899"/>
                </a:lnTo>
                <a:lnTo>
                  <a:pt x="4133" y="9575"/>
                </a:lnTo>
                <a:lnTo>
                  <a:pt x="2625" y="12405"/>
                </a:lnTo>
                <a:lnTo>
                  <a:pt x="1569" y="15760"/>
                </a:lnTo>
                <a:lnTo>
                  <a:pt x="529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42" y="41997"/>
                </a:lnTo>
                <a:lnTo>
                  <a:pt x="4036" y="44780"/>
                </a:lnTo>
                <a:lnTo>
                  <a:pt x="6019" y="46977"/>
                </a:lnTo>
                <a:lnTo>
                  <a:pt x="10458" y="50860"/>
                </a:lnTo>
                <a:lnTo>
                  <a:pt x="13388" y="51965"/>
                </a:lnTo>
                <a:lnTo>
                  <a:pt x="16294" y="53085"/>
                </a:lnTo>
                <a:lnTo>
                  <a:pt x="19688" y="53654"/>
                </a:lnTo>
                <a:lnTo>
                  <a:pt x="23573" y="53654"/>
                </a:lnTo>
                <a:lnTo>
                  <a:pt x="27900" y="53492"/>
                </a:lnTo>
                <a:lnTo>
                  <a:pt x="31860" y="52793"/>
                </a:lnTo>
                <a:lnTo>
                  <a:pt x="35082" y="51965"/>
                </a:lnTo>
                <a:lnTo>
                  <a:pt x="37818" y="51092"/>
                </a:lnTo>
                <a:lnTo>
                  <a:pt x="41051" y="48816"/>
                </a:lnTo>
                <a:lnTo>
                  <a:pt x="41371" y="46163"/>
                </a:lnTo>
                <a:lnTo>
                  <a:pt x="40806" y="43002"/>
                </a:lnTo>
                <a:lnTo>
                  <a:pt x="38084" y="43268"/>
                </a:lnTo>
                <a:lnTo>
                  <a:pt x="34923" y="44550"/>
                </a:lnTo>
                <a:lnTo>
                  <a:pt x="32131" y="45439"/>
                </a:lnTo>
                <a:lnTo>
                  <a:pt x="28624" y="46188"/>
                </a:lnTo>
                <a:lnTo>
                  <a:pt x="24372" y="46379"/>
                </a:lnTo>
                <a:lnTo>
                  <a:pt x="21539" y="46379"/>
                </a:lnTo>
                <a:lnTo>
                  <a:pt x="17161" y="45133"/>
                </a:lnTo>
                <a:lnTo>
                  <a:pt x="13597" y="43103"/>
                </a:lnTo>
                <a:lnTo>
                  <a:pt x="11142" y="40003"/>
                </a:lnTo>
                <a:lnTo>
                  <a:pt x="9745" y="35963"/>
                </a:lnTo>
                <a:lnTo>
                  <a:pt x="8949" y="31342"/>
                </a:lnTo>
                <a:lnTo>
                  <a:pt x="8949" y="28648"/>
                </a:lnTo>
                <a:lnTo>
                  <a:pt x="39996" y="28648"/>
                </a:lnTo>
                <a:lnTo>
                  <a:pt x="42340" y="27734"/>
                </a:lnTo>
                <a:lnTo>
                  <a:pt x="43369" y="24739"/>
                </a:lnTo>
                <a:lnTo>
                  <a:pt x="43369" y="19926"/>
                </a:lnTo>
                <a:lnTo>
                  <a:pt x="42976" y="16927"/>
                </a:lnTo>
                <a:close/>
              </a:path>
              <a:path w="43369" h="53654">
                <a:moveTo>
                  <a:pt x="9025" y="20091"/>
                </a:moveTo>
                <a:lnTo>
                  <a:pt x="9954" y="16355"/>
                </a:lnTo>
                <a:lnTo>
                  <a:pt x="11402" y="12913"/>
                </a:lnTo>
                <a:lnTo>
                  <a:pt x="14930" y="9079"/>
                </a:lnTo>
                <a:lnTo>
                  <a:pt x="18154" y="7416"/>
                </a:lnTo>
                <a:lnTo>
                  <a:pt x="22176" y="6995"/>
                </a:lnTo>
                <a:lnTo>
                  <a:pt x="26356" y="6995"/>
                </a:lnTo>
                <a:lnTo>
                  <a:pt x="26316" y="0"/>
                </a:lnTo>
                <a:lnTo>
                  <a:pt x="19159" y="0"/>
                </a:lnTo>
                <a:lnTo>
                  <a:pt x="16035" y="619"/>
                </a:lnTo>
                <a:lnTo>
                  <a:pt x="13252" y="1865"/>
                </a:lnTo>
                <a:lnTo>
                  <a:pt x="10458" y="3110"/>
                </a:lnTo>
                <a:lnTo>
                  <a:pt x="9025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8175444" y="5042559"/>
            <a:ext cx="40598" cy="52920"/>
          </a:xfrm>
          <a:custGeom>
            <a:avLst/>
            <a:gdLst/>
            <a:ahLst/>
            <a:cxnLst/>
            <a:rect l="l" t="t" r="r" b="b"/>
            <a:pathLst>
              <a:path w="40598" h="52920">
                <a:moveTo>
                  <a:pt x="5897" y="52920"/>
                </a:moveTo>
                <a:lnTo>
                  <a:pt x="8655" y="51271"/>
                </a:lnTo>
                <a:lnTo>
                  <a:pt x="8655" y="17133"/>
                </a:lnTo>
                <a:lnTo>
                  <a:pt x="11023" y="14058"/>
                </a:lnTo>
                <a:lnTo>
                  <a:pt x="13288" y="11736"/>
                </a:lnTo>
                <a:lnTo>
                  <a:pt x="17626" y="8547"/>
                </a:lnTo>
                <a:lnTo>
                  <a:pt x="21953" y="7748"/>
                </a:lnTo>
                <a:lnTo>
                  <a:pt x="25102" y="8089"/>
                </a:lnTo>
                <a:lnTo>
                  <a:pt x="27655" y="9385"/>
                </a:lnTo>
                <a:lnTo>
                  <a:pt x="30286" y="12791"/>
                </a:lnTo>
                <a:lnTo>
                  <a:pt x="31320" y="15952"/>
                </a:lnTo>
                <a:lnTo>
                  <a:pt x="31958" y="19890"/>
                </a:lnTo>
                <a:lnTo>
                  <a:pt x="31958" y="51271"/>
                </a:lnTo>
                <a:lnTo>
                  <a:pt x="32166" y="52006"/>
                </a:lnTo>
                <a:lnTo>
                  <a:pt x="34715" y="52920"/>
                </a:lnTo>
                <a:lnTo>
                  <a:pt x="37829" y="52920"/>
                </a:lnTo>
                <a:lnTo>
                  <a:pt x="40598" y="51271"/>
                </a:lnTo>
                <a:lnTo>
                  <a:pt x="40598" y="18011"/>
                </a:lnTo>
                <a:lnTo>
                  <a:pt x="40317" y="15026"/>
                </a:lnTo>
                <a:lnTo>
                  <a:pt x="39161" y="10083"/>
                </a:lnTo>
                <a:lnTo>
                  <a:pt x="36871" y="6070"/>
                </a:lnTo>
                <a:lnTo>
                  <a:pt x="33808" y="2758"/>
                </a:lnTo>
                <a:lnTo>
                  <a:pt x="29531" y="547"/>
                </a:lnTo>
                <a:lnTo>
                  <a:pt x="26882" y="0"/>
                </a:lnTo>
                <a:lnTo>
                  <a:pt x="21046" y="0"/>
                </a:lnTo>
                <a:lnTo>
                  <a:pt x="18389" y="713"/>
                </a:lnTo>
                <a:lnTo>
                  <a:pt x="15750" y="2134"/>
                </a:lnTo>
                <a:lnTo>
                  <a:pt x="13119" y="3571"/>
                </a:lnTo>
                <a:lnTo>
                  <a:pt x="10469" y="5817"/>
                </a:lnTo>
                <a:lnTo>
                  <a:pt x="7809" y="8892"/>
                </a:lnTo>
                <a:lnTo>
                  <a:pt x="7809" y="2440"/>
                </a:lnTo>
                <a:lnTo>
                  <a:pt x="5847" y="828"/>
                </a:lnTo>
                <a:lnTo>
                  <a:pt x="3129" y="749"/>
                </a:lnTo>
                <a:lnTo>
                  <a:pt x="0" y="2440"/>
                </a:lnTo>
                <a:lnTo>
                  <a:pt x="0" y="51271"/>
                </a:lnTo>
                <a:lnTo>
                  <a:pt x="198" y="52006"/>
                </a:lnTo>
                <a:lnTo>
                  <a:pt x="2772" y="52920"/>
                </a:lnTo>
                <a:lnTo>
                  <a:pt x="5897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8228620" y="5030261"/>
            <a:ext cx="30791" cy="65852"/>
          </a:xfrm>
          <a:custGeom>
            <a:avLst/>
            <a:gdLst/>
            <a:ahLst/>
            <a:cxnLst/>
            <a:rect l="l" t="t" r="r" b="b"/>
            <a:pathLst>
              <a:path w="30791" h="65852">
                <a:moveTo>
                  <a:pt x="30791" y="59983"/>
                </a:moveTo>
                <a:lnTo>
                  <a:pt x="30791" y="59335"/>
                </a:lnTo>
                <a:lnTo>
                  <a:pt x="29588" y="56667"/>
                </a:lnTo>
                <a:lnTo>
                  <a:pt x="26906" y="57607"/>
                </a:lnTo>
                <a:lnTo>
                  <a:pt x="24364" y="58193"/>
                </a:lnTo>
                <a:lnTo>
                  <a:pt x="21081" y="58193"/>
                </a:lnTo>
                <a:lnTo>
                  <a:pt x="18395" y="55613"/>
                </a:lnTo>
                <a:lnTo>
                  <a:pt x="16967" y="51361"/>
                </a:lnTo>
                <a:lnTo>
                  <a:pt x="16967" y="20754"/>
                </a:lnTo>
                <a:lnTo>
                  <a:pt x="29058" y="20754"/>
                </a:lnTo>
                <a:lnTo>
                  <a:pt x="30632" y="19317"/>
                </a:lnTo>
                <a:lnTo>
                  <a:pt x="30791" y="16372"/>
                </a:lnTo>
                <a:lnTo>
                  <a:pt x="29058" y="13323"/>
                </a:lnTo>
                <a:lnTo>
                  <a:pt x="16967" y="13323"/>
                </a:lnTo>
                <a:lnTo>
                  <a:pt x="16967" y="1717"/>
                </a:lnTo>
                <a:lnTo>
                  <a:pt x="16757" y="1004"/>
                </a:lnTo>
                <a:lnTo>
                  <a:pt x="14204" y="0"/>
                </a:lnTo>
                <a:lnTo>
                  <a:pt x="11094" y="0"/>
                </a:lnTo>
                <a:lnTo>
                  <a:pt x="8319" y="1717"/>
                </a:lnTo>
                <a:lnTo>
                  <a:pt x="8319" y="13323"/>
                </a:lnTo>
                <a:lnTo>
                  <a:pt x="1777" y="13323"/>
                </a:lnTo>
                <a:lnTo>
                  <a:pt x="327" y="14465"/>
                </a:lnTo>
                <a:lnTo>
                  <a:pt x="0" y="17071"/>
                </a:lnTo>
                <a:lnTo>
                  <a:pt x="1724" y="20754"/>
                </a:lnTo>
                <a:lnTo>
                  <a:pt x="8319" y="20754"/>
                </a:lnTo>
                <a:lnTo>
                  <a:pt x="8319" y="52120"/>
                </a:lnTo>
                <a:lnTo>
                  <a:pt x="9083" y="56643"/>
                </a:lnTo>
                <a:lnTo>
                  <a:pt x="10403" y="60440"/>
                </a:lnTo>
                <a:lnTo>
                  <a:pt x="12636" y="63158"/>
                </a:lnTo>
                <a:lnTo>
                  <a:pt x="15811" y="64847"/>
                </a:lnTo>
                <a:lnTo>
                  <a:pt x="19663" y="65852"/>
                </a:lnTo>
                <a:lnTo>
                  <a:pt x="24502" y="65685"/>
                </a:lnTo>
                <a:lnTo>
                  <a:pt x="27492" y="65114"/>
                </a:lnTo>
                <a:lnTo>
                  <a:pt x="30445" y="63093"/>
                </a:lnTo>
                <a:lnTo>
                  <a:pt x="30791" y="599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8268030" y="5043316"/>
            <a:ext cx="44481" cy="71625"/>
          </a:xfrm>
          <a:custGeom>
            <a:avLst/>
            <a:gdLst/>
            <a:ahLst/>
            <a:cxnLst/>
            <a:rect l="l" t="t" r="r" b="b"/>
            <a:pathLst>
              <a:path w="44481" h="71625">
                <a:moveTo>
                  <a:pt x="18568" y="51864"/>
                </a:moveTo>
                <a:lnTo>
                  <a:pt x="12063" y="68856"/>
                </a:lnTo>
                <a:lnTo>
                  <a:pt x="12305" y="71031"/>
                </a:lnTo>
                <a:lnTo>
                  <a:pt x="14878" y="71625"/>
                </a:lnTo>
                <a:lnTo>
                  <a:pt x="17542" y="71625"/>
                </a:lnTo>
                <a:lnTo>
                  <a:pt x="21278" y="69836"/>
                </a:lnTo>
                <a:lnTo>
                  <a:pt x="27569" y="51864"/>
                </a:lnTo>
                <a:lnTo>
                  <a:pt x="44481" y="3314"/>
                </a:lnTo>
                <a:lnTo>
                  <a:pt x="44348" y="647"/>
                </a:lnTo>
                <a:lnTo>
                  <a:pt x="41540" y="0"/>
                </a:lnTo>
                <a:lnTo>
                  <a:pt x="38577" y="49"/>
                </a:lnTo>
                <a:lnTo>
                  <a:pt x="35899" y="1889"/>
                </a:lnTo>
                <a:lnTo>
                  <a:pt x="22910" y="41287"/>
                </a:lnTo>
                <a:lnTo>
                  <a:pt x="22748" y="41287"/>
                </a:lnTo>
                <a:lnTo>
                  <a:pt x="9291" y="2119"/>
                </a:lnTo>
                <a:lnTo>
                  <a:pt x="8643" y="734"/>
                </a:lnTo>
                <a:lnTo>
                  <a:pt x="6029" y="25"/>
                </a:lnTo>
                <a:lnTo>
                  <a:pt x="3114" y="0"/>
                </a:lnTo>
                <a:lnTo>
                  <a:pt x="0" y="899"/>
                </a:lnTo>
                <a:lnTo>
                  <a:pt x="284" y="3467"/>
                </a:lnTo>
                <a:lnTo>
                  <a:pt x="17099" y="50125"/>
                </a:lnTo>
                <a:lnTo>
                  <a:pt x="18568" y="51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8347701" y="5043316"/>
            <a:ext cx="44481" cy="71625"/>
          </a:xfrm>
          <a:custGeom>
            <a:avLst/>
            <a:gdLst/>
            <a:ahLst/>
            <a:cxnLst/>
            <a:rect l="l" t="t" r="r" b="b"/>
            <a:pathLst>
              <a:path w="44481" h="71625">
                <a:moveTo>
                  <a:pt x="18572" y="51864"/>
                </a:moveTo>
                <a:lnTo>
                  <a:pt x="12059" y="68856"/>
                </a:lnTo>
                <a:lnTo>
                  <a:pt x="12308" y="71031"/>
                </a:lnTo>
                <a:lnTo>
                  <a:pt x="14883" y="71625"/>
                </a:lnTo>
                <a:lnTo>
                  <a:pt x="17543" y="71625"/>
                </a:lnTo>
                <a:lnTo>
                  <a:pt x="21280" y="69836"/>
                </a:lnTo>
                <a:lnTo>
                  <a:pt x="27569" y="51864"/>
                </a:lnTo>
                <a:lnTo>
                  <a:pt x="44481" y="3314"/>
                </a:lnTo>
                <a:lnTo>
                  <a:pt x="44352" y="647"/>
                </a:lnTo>
                <a:lnTo>
                  <a:pt x="41544" y="0"/>
                </a:lnTo>
                <a:lnTo>
                  <a:pt x="38577" y="49"/>
                </a:lnTo>
                <a:lnTo>
                  <a:pt x="35902" y="1889"/>
                </a:lnTo>
                <a:lnTo>
                  <a:pt x="22914" y="41287"/>
                </a:lnTo>
                <a:lnTo>
                  <a:pt x="22752" y="41287"/>
                </a:lnTo>
                <a:lnTo>
                  <a:pt x="9292" y="2119"/>
                </a:lnTo>
                <a:lnTo>
                  <a:pt x="8643" y="734"/>
                </a:lnTo>
                <a:lnTo>
                  <a:pt x="6033" y="25"/>
                </a:lnTo>
                <a:lnTo>
                  <a:pt x="3114" y="0"/>
                </a:lnTo>
                <a:lnTo>
                  <a:pt x="0" y="899"/>
                </a:lnTo>
                <a:lnTo>
                  <a:pt x="284" y="3467"/>
                </a:lnTo>
                <a:lnTo>
                  <a:pt x="17100" y="50125"/>
                </a:lnTo>
                <a:lnTo>
                  <a:pt x="18572" y="5186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8402753" y="5042562"/>
            <a:ext cx="43353" cy="53654"/>
          </a:xfrm>
          <a:custGeom>
            <a:avLst/>
            <a:gdLst/>
            <a:ahLst/>
            <a:cxnLst/>
            <a:rect l="l" t="t" r="r" b="b"/>
            <a:pathLst>
              <a:path w="43353" h="53654">
                <a:moveTo>
                  <a:pt x="42976" y="16927"/>
                </a:moveTo>
                <a:lnTo>
                  <a:pt x="42180" y="14119"/>
                </a:lnTo>
                <a:lnTo>
                  <a:pt x="41395" y="11315"/>
                </a:lnTo>
                <a:lnTo>
                  <a:pt x="38491" y="6804"/>
                </a:lnTo>
                <a:lnTo>
                  <a:pt x="34678" y="3070"/>
                </a:lnTo>
                <a:lnTo>
                  <a:pt x="32082" y="1828"/>
                </a:lnTo>
                <a:lnTo>
                  <a:pt x="29469" y="608"/>
                </a:lnTo>
                <a:lnTo>
                  <a:pt x="26319" y="0"/>
                </a:lnTo>
                <a:lnTo>
                  <a:pt x="26355" y="6995"/>
                </a:lnTo>
                <a:lnTo>
                  <a:pt x="29505" y="8331"/>
                </a:lnTo>
                <a:lnTo>
                  <a:pt x="31639" y="11009"/>
                </a:lnTo>
                <a:lnTo>
                  <a:pt x="33771" y="13690"/>
                </a:lnTo>
                <a:lnTo>
                  <a:pt x="34778" y="17373"/>
                </a:lnTo>
                <a:lnTo>
                  <a:pt x="34667" y="22072"/>
                </a:lnTo>
                <a:lnTo>
                  <a:pt x="8953" y="22072"/>
                </a:lnTo>
                <a:lnTo>
                  <a:pt x="9024" y="20091"/>
                </a:lnTo>
                <a:lnTo>
                  <a:pt x="10447" y="3110"/>
                </a:lnTo>
                <a:lnTo>
                  <a:pt x="8067" y="4899"/>
                </a:lnTo>
                <a:lnTo>
                  <a:pt x="4132" y="9575"/>
                </a:lnTo>
                <a:lnTo>
                  <a:pt x="2623" y="12405"/>
                </a:lnTo>
                <a:lnTo>
                  <a:pt x="1573" y="15760"/>
                </a:lnTo>
                <a:lnTo>
                  <a:pt x="528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27" y="41997"/>
                </a:lnTo>
                <a:lnTo>
                  <a:pt x="4034" y="44780"/>
                </a:lnTo>
                <a:lnTo>
                  <a:pt x="6022" y="46977"/>
                </a:lnTo>
                <a:lnTo>
                  <a:pt x="10457" y="50860"/>
                </a:lnTo>
                <a:lnTo>
                  <a:pt x="13388" y="51965"/>
                </a:lnTo>
                <a:lnTo>
                  <a:pt x="16292" y="53085"/>
                </a:lnTo>
                <a:lnTo>
                  <a:pt x="19687" y="53654"/>
                </a:lnTo>
                <a:lnTo>
                  <a:pt x="23572" y="53654"/>
                </a:lnTo>
                <a:lnTo>
                  <a:pt x="27899" y="53492"/>
                </a:lnTo>
                <a:lnTo>
                  <a:pt x="31859" y="52793"/>
                </a:lnTo>
                <a:lnTo>
                  <a:pt x="35081" y="51965"/>
                </a:lnTo>
                <a:lnTo>
                  <a:pt x="37818" y="51092"/>
                </a:lnTo>
                <a:lnTo>
                  <a:pt x="41054" y="48816"/>
                </a:lnTo>
                <a:lnTo>
                  <a:pt x="41371" y="46163"/>
                </a:lnTo>
                <a:lnTo>
                  <a:pt x="40805" y="43002"/>
                </a:lnTo>
                <a:lnTo>
                  <a:pt x="38073" y="43268"/>
                </a:lnTo>
                <a:lnTo>
                  <a:pt x="34923" y="44550"/>
                </a:lnTo>
                <a:lnTo>
                  <a:pt x="32129" y="45439"/>
                </a:lnTo>
                <a:lnTo>
                  <a:pt x="28623" y="46188"/>
                </a:lnTo>
                <a:lnTo>
                  <a:pt x="24371" y="46379"/>
                </a:lnTo>
                <a:lnTo>
                  <a:pt x="21537" y="46379"/>
                </a:lnTo>
                <a:lnTo>
                  <a:pt x="17161" y="45133"/>
                </a:lnTo>
                <a:lnTo>
                  <a:pt x="13596" y="43103"/>
                </a:lnTo>
                <a:lnTo>
                  <a:pt x="11145" y="40003"/>
                </a:lnTo>
                <a:lnTo>
                  <a:pt x="9748" y="35963"/>
                </a:lnTo>
                <a:lnTo>
                  <a:pt x="8953" y="31342"/>
                </a:lnTo>
                <a:lnTo>
                  <a:pt x="8953" y="28648"/>
                </a:lnTo>
                <a:lnTo>
                  <a:pt x="39999" y="28648"/>
                </a:lnTo>
                <a:lnTo>
                  <a:pt x="42339" y="27734"/>
                </a:lnTo>
                <a:lnTo>
                  <a:pt x="43353" y="24739"/>
                </a:lnTo>
                <a:lnTo>
                  <a:pt x="43353" y="19926"/>
                </a:lnTo>
                <a:lnTo>
                  <a:pt x="42976" y="16927"/>
                </a:lnTo>
                <a:close/>
              </a:path>
              <a:path w="43353" h="53654">
                <a:moveTo>
                  <a:pt x="9024" y="20091"/>
                </a:moveTo>
                <a:lnTo>
                  <a:pt x="9954" y="16355"/>
                </a:lnTo>
                <a:lnTo>
                  <a:pt x="11400" y="12913"/>
                </a:lnTo>
                <a:lnTo>
                  <a:pt x="14932" y="9079"/>
                </a:lnTo>
                <a:lnTo>
                  <a:pt x="18154" y="7416"/>
                </a:lnTo>
                <a:lnTo>
                  <a:pt x="22175" y="6995"/>
                </a:lnTo>
                <a:lnTo>
                  <a:pt x="26355" y="6995"/>
                </a:lnTo>
                <a:lnTo>
                  <a:pt x="26319" y="0"/>
                </a:lnTo>
                <a:lnTo>
                  <a:pt x="19159" y="0"/>
                </a:lnTo>
                <a:lnTo>
                  <a:pt x="16033" y="619"/>
                </a:lnTo>
                <a:lnTo>
                  <a:pt x="13251" y="1865"/>
                </a:lnTo>
                <a:lnTo>
                  <a:pt x="10447" y="3110"/>
                </a:lnTo>
                <a:lnTo>
                  <a:pt x="9024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8459693" y="5042559"/>
            <a:ext cx="26907" cy="53658"/>
          </a:xfrm>
          <a:custGeom>
            <a:avLst/>
            <a:gdLst/>
            <a:ahLst/>
            <a:cxnLst/>
            <a:rect l="l" t="t" r="r" b="b"/>
            <a:pathLst>
              <a:path w="26907" h="53658">
                <a:moveTo>
                  <a:pt x="22078" y="46062"/>
                </a:moveTo>
                <a:lnTo>
                  <a:pt x="17701" y="46659"/>
                </a:lnTo>
                <a:lnTo>
                  <a:pt x="14922" y="46659"/>
                </a:lnTo>
                <a:lnTo>
                  <a:pt x="11182" y="44413"/>
                </a:lnTo>
                <a:lnTo>
                  <a:pt x="8863" y="40896"/>
                </a:lnTo>
                <a:lnTo>
                  <a:pt x="11624" y="53327"/>
                </a:lnTo>
                <a:lnTo>
                  <a:pt x="16341" y="53658"/>
                </a:lnTo>
                <a:lnTo>
                  <a:pt x="19159" y="53658"/>
                </a:lnTo>
                <a:lnTo>
                  <a:pt x="21845" y="53025"/>
                </a:lnTo>
                <a:lnTo>
                  <a:pt x="26907" y="50483"/>
                </a:lnTo>
                <a:lnTo>
                  <a:pt x="25952" y="43675"/>
                </a:lnTo>
                <a:lnTo>
                  <a:pt x="22078" y="46062"/>
                </a:lnTo>
                <a:close/>
              </a:path>
              <a:path w="26907" h="53658">
                <a:moveTo>
                  <a:pt x="3298" y="12092"/>
                </a:moveTo>
                <a:lnTo>
                  <a:pt x="5947" y="11520"/>
                </a:lnTo>
                <a:lnTo>
                  <a:pt x="9143" y="9781"/>
                </a:lnTo>
                <a:lnTo>
                  <a:pt x="11906" y="8586"/>
                </a:lnTo>
                <a:lnTo>
                  <a:pt x="15289" y="7532"/>
                </a:lnTo>
                <a:lnTo>
                  <a:pt x="19331" y="7265"/>
                </a:lnTo>
                <a:lnTo>
                  <a:pt x="22997" y="7520"/>
                </a:lnTo>
                <a:lnTo>
                  <a:pt x="26819" y="9208"/>
                </a:lnTo>
                <a:lnTo>
                  <a:pt x="29164" y="12334"/>
                </a:lnTo>
                <a:lnTo>
                  <a:pt x="29923" y="15228"/>
                </a:lnTo>
                <a:lnTo>
                  <a:pt x="30118" y="18760"/>
                </a:lnTo>
                <a:lnTo>
                  <a:pt x="30118" y="22569"/>
                </a:lnTo>
                <a:lnTo>
                  <a:pt x="19959" y="22569"/>
                </a:lnTo>
                <a:lnTo>
                  <a:pt x="16647" y="22910"/>
                </a:lnTo>
                <a:lnTo>
                  <a:pt x="13719" y="23573"/>
                </a:lnTo>
                <a:lnTo>
                  <a:pt x="10789" y="24246"/>
                </a:lnTo>
                <a:lnTo>
                  <a:pt x="8313" y="25247"/>
                </a:lnTo>
                <a:lnTo>
                  <a:pt x="4265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65" y="46926"/>
                </a:lnTo>
                <a:lnTo>
                  <a:pt x="4475" y="49759"/>
                </a:lnTo>
                <a:lnTo>
                  <a:pt x="7603" y="51995"/>
                </a:lnTo>
                <a:lnTo>
                  <a:pt x="11624" y="53327"/>
                </a:lnTo>
                <a:lnTo>
                  <a:pt x="8863" y="40896"/>
                </a:lnTo>
                <a:lnTo>
                  <a:pt x="8863" y="38355"/>
                </a:lnTo>
                <a:lnTo>
                  <a:pt x="9659" y="34430"/>
                </a:lnTo>
                <a:lnTo>
                  <a:pt x="12211" y="31485"/>
                </a:lnTo>
                <a:lnTo>
                  <a:pt x="14810" y="30060"/>
                </a:lnTo>
                <a:lnTo>
                  <a:pt x="18291" y="29236"/>
                </a:lnTo>
                <a:lnTo>
                  <a:pt x="22726" y="29020"/>
                </a:lnTo>
                <a:lnTo>
                  <a:pt x="30118" y="29020"/>
                </a:lnTo>
                <a:lnTo>
                  <a:pt x="30118" y="39383"/>
                </a:lnTo>
                <a:lnTo>
                  <a:pt x="25952" y="43675"/>
                </a:lnTo>
                <a:lnTo>
                  <a:pt x="26907" y="50483"/>
                </a:lnTo>
                <a:lnTo>
                  <a:pt x="31273" y="46443"/>
                </a:lnTo>
                <a:lnTo>
                  <a:pt x="31273" y="51321"/>
                </a:lnTo>
                <a:lnTo>
                  <a:pt x="33354" y="52895"/>
                </a:lnTo>
                <a:lnTo>
                  <a:pt x="35928" y="52960"/>
                </a:lnTo>
                <a:lnTo>
                  <a:pt x="38700" y="51321"/>
                </a:lnTo>
                <a:lnTo>
                  <a:pt x="38700" y="15354"/>
                </a:lnTo>
                <a:lnTo>
                  <a:pt x="38380" y="12687"/>
                </a:lnTo>
                <a:lnTo>
                  <a:pt x="37044" y="8129"/>
                </a:lnTo>
                <a:lnTo>
                  <a:pt x="34505" y="4687"/>
                </a:lnTo>
                <a:lnTo>
                  <a:pt x="31122" y="1983"/>
                </a:lnTo>
                <a:lnTo>
                  <a:pt x="26381" y="396"/>
                </a:lnTo>
                <a:lnTo>
                  <a:pt x="23501" y="0"/>
                </a:lnTo>
                <a:lnTo>
                  <a:pt x="20114" y="0"/>
                </a:lnTo>
                <a:lnTo>
                  <a:pt x="16502" y="180"/>
                </a:lnTo>
                <a:lnTo>
                  <a:pt x="12946" y="853"/>
                </a:lnTo>
                <a:lnTo>
                  <a:pt x="9795" y="1804"/>
                </a:lnTo>
                <a:lnTo>
                  <a:pt x="5825" y="3543"/>
                </a:lnTo>
                <a:lnTo>
                  <a:pt x="2491" y="6692"/>
                </a:lnTo>
                <a:lnTo>
                  <a:pt x="2307" y="9385"/>
                </a:lnTo>
                <a:lnTo>
                  <a:pt x="3298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8517441" y="5042562"/>
            <a:ext cx="27518" cy="52920"/>
          </a:xfrm>
          <a:custGeom>
            <a:avLst/>
            <a:gdLst/>
            <a:ahLst/>
            <a:cxnLst/>
            <a:rect l="l" t="t" r="r" b="b"/>
            <a:pathLst>
              <a:path w="27518" h="52920">
                <a:moveTo>
                  <a:pt x="5871" y="52920"/>
                </a:moveTo>
                <a:lnTo>
                  <a:pt x="8639" y="51271"/>
                </a:lnTo>
                <a:lnTo>
                  <a:pt x="8639" y="19137"/>
                </a:lnTo>
                <a:lnTo>
                  <a:pt x="10968" y="15469"/>
                </a:lnTo>
                <a:lnTo>
                  <a:pt x="12992" y="12726"/>
                </a:lnTo>
                <a:lnTo>
                  <a:pt x="15821" y="9958"/>
                </a:lnTo>
                <a:lnTo>
                  <a:pt x="19231" y="8456"/>
                </a:lnTo>
                <a:lnTo>
                  <a:pt x="22147" y="8672"/>
                </a:lnTo>
                <a:lnTo>
                  <a:pt x="24806" y="9461"/>
                </a:lnTo>
                <a:lnTo>
                  <a:pt x="27457" y="8180"/>
                </a:lnTo>
                <a:lnTo>
                  <a:pt x="27518" y="3657"/>
                </a:lnTo>
                <a:lnTo>
                  <a:pt x="25236" y="673"/>
                </a:lnTo>
                <a:lnTo>
                  <a:pt x="22222" y="76"/>
                </a:lnTo>
                <a:lnTo>
                  <a:pt x="19659" y="0"/>
                </a:lnTo>
                <a:lnTo>
                  <a:pt x="16671" y="659"/>
                </a:lnTo>
                <a:lnTo>
                  <a:pt x="13639" y="2566"/>
                </a:lnTo>
                <a:lnTo>
                  <a:pt x="10309" y="5994"/>
                </a:lnTo>
                <a:lnTo>
                  <a:pt x="7807" y="9551"/>
                </a:lnTo>
                <a:lnTo>
                  <a:pt x="7807" y="2437"/>
                </a:lnTo>
                <a:lnTo>
                  <a:pt x="5835" y="824"/>
                </a:lnTo>
                <a:lnTo>
                  <a:pt x="3124" y="749"/>
                </a:lnTo>
                <a:lnTo>
                  <a:pt x="0" y="2437"/>
                </a:lnTo>
                <a:lnTo>
                  <a:pt x="0" y="51271"/>
                </a:lnTo>
                <a:lnTo>
                  <a:pt x="182" y="51995"/>
                </a:lnTo>
                <a:lnTo>
                  <a:pt x="2757" y="52920"/>
                </a:lnTo>
                <a:lnTo>
                  <a:pt x="5871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8554723" y="5042562"/>
            <a:ext cx="33360" cy="53654"/>
          </a:xfrm>
          <a:custGeom>
            <a:avLst/>
            <a:gdLst/>
            <a:ahLst/>
            <a:cxnLst/>
            <a:rect l="l" t="t" r="r" b="b"/>
            <a:pathLst>
              <a:path w="33360" h="53654">
                <a:moveTo>
                  <a:pt x="6004" y="52222"/>
                </a:moveTo>
                <a:lnTo>
                  <a:pt x="8577" y="52981"/>
                </a:lnTo>
                <a:lnTo>
                  <a:pt x="11609" y="53529"/>
                </a:lnTo>
                <a:lnTo>
                  <a:pt x="17603" y="53654"/>
                </a:lnTo>
                <a:lnTo>
                  <a:pt x="20101" y="53313"/>
                </a:lnTo>
                <a:lnTo>
                  <a:pt x="24638" y="51941"/>
                </a:lnTo>
                <a:lnTo>
                  <a:pt x="28227" y="49579"/>
                </a:lnTo>
                <a:lnTo>
                  <a:pt x="31132" y="46608"/>
                </a:lnTo>
                <a:lnTo>
                  <a:pt x="32920" y="42696"/>
                </a:lnTo>
                <a:lnTo>
                  <a:pt x="33360" y="37972"/>
                </a:lnTo>
                <a:lnTo>
                  <a:pt x="33360" y="35877"/>
                </a:lnTo>
                <a:lnTo>
                  <a:pt x="32349" y="32547"/>
                </a:lnTo>
                <a:lnTo>
                  <a:pt x="30768" y="29729"/>
                </a:lnTo>
                <a:lnTo>
                  <a:pt x="27247" y="26629"/>
                </a:lnTo>
                <a:lnTo>
                  <a:pt x="24357" y="25106"/>
                </a:lnTo>
                <a:lnTo>
                  <a:pt x="21390" y="23811"/>
                </a:lnTo>
                <a:lnTo>
                  <a:pt x="18460" y="22604"/>
                </a:lnTo>
                <a:lnTo>
                  <a:pt x="15605" y="21435"/>
                </a:lnTo>
                <a:lnTo>
                  <a:pt x="12084" y="19339"/>
                </a:lnTo>
                <a:lnTo>
                  <a:pt x="9780" y="16586"/>
                </a:lnTo>
                <a:lnTo>
                  <a:pt x="9434" y="13982"/>
                </a:lnTo>
                <a:lnTo>
                  <a:pt x="9989" y="11174"/>
                </a:lnTo>
                <a:lnTo>
                  <a:pt x="12319" y="8280"/>
                </a:lnTo>
                <a:lnTo>
                  <a:pt x="15468" y="7110"/>
                </a:lnTo>
                <a:lnTo>
                  <a:pt x="18237" y="6944"/>
                </a:lnTo>
                <a:lnTo>
                  <a:pt x="21339" y="7136"/>
                </a:lnTo>
                <a:lnTo>
                  <a:pt x="24979" y="8356"/>
                </a:lnTo>
                <a:lnTo>
                  <a:pt x="27640" y="9677"/>
                </a:lnTo>
                <a:lnTo>
                  <a:pt x="30607" y="9867"/>
                </a:lnTo>
                <a:lnTo>
                  <a:pt x="30962" y="7150"/>
                </a:lnTo>
                <a:lnTo>
                  <a:pt x="30667" y="4406"/>
                </a:lnTo>
                <a:lnTo>
                  <a:pt x="28093" y="2195"/>
                </a:lnTo>
                <a:lnTo>
                  <a:pt x="25505" y="1141"/>
                </a:lnTo>
                <a:lnTo>
                  <a:pt x="22110" y="317"/>
                </a:lnTo>
                <a:lnTo>
                  <a:pt x="18323" y="0"/>
                </a:lnTo>
                <a:lnTo>
                  <a:pt x="15468" y="0"/>
                </a:lnTo>
                <a:lnTo>
                  <a:pt x="12966" y="392"/>
                </a:lnTo>
                <a:lnTo>
                  <a:pt x="8665" y="1979"/>
                </a:lnTo>
                <a:lnTo>
                  <a:pt x="5453" y="4367"/>
                </a:lnTo>
                <a:lnTo>
                  <a:pt x="2951" y="7211"/>
                </a:lnTo>
                <a:lnTo>
                  <a:pt x="1507" y="10717"/>
                </a:lnTo>
                <a:lnTo>
                  <a:pt x="1162" y="14475"/>
                </a:lnTo>
                <a:lnTo>
                  <a:pt x="1493" y="18515"/>
                </a:lnTo>
                <a:lnTo>
                  <a:pt x="2865" y="21625"/>
                </a:lnTo>
                <a:lnTo>
                  <a:pt x="5993" y="25206"/>
                </a:lnTo>
                <a:lnTo>
                  <a:pt x="8665" y="26935"/>
                </a:lnTo>
                <a:lnTo>
                  <a:pt x="11530" y="28407"/>
                </a:lnTo>
                <a:lnTo>
                  <a:pt x="14499" y="29639"/>
                </a:lnTo>
                <a:lnTo>
                  <a:pt x="17330" y="30783"/>
                </a:lnTo>
                <a:lnTo>
                  <a:pt x="19993" y="31978"/>
                </a:lnTo>
                <a:lnTo>
                  <a:pt x="23129" y="34264"/>
                </a:lnTo>
                <a:lnTo>
                  <a:pt x="24832" y="37299"/>
                </a:lnTo>
                <a:lnTo>
                  <a:pt x="24587" y="41173"/>
                </a:lnTo>
                <a:lnTo>
                  <a:pt x="22970" y="43941"/>
                </a:lnTo>
                <a:lnTo>
                  <a:pt x="20203" y="45666"/>
                </a:lnTo>
                <a:lnTo>
                  <a:pt x="16498" y="46494"/>
                </a:lnTo>
                <a:lnTo>
                  <a:pt x="13092" y="46494"/>
                </a:lnTo>
                <a:lnTo>
                  <a:pt x="9852" y="45756"/>
                </a:lnTo>
                <a:lnTo>
                  <a:pt x="5953" y="44157"/>
                </a:lnTo>
                <a:lnTo>
                  <a:pt x="3175" y="42556"/>
                </a:lnTo>
                <a:lnTo>
                  <a:pt x="265" y="42937"/>
                </a:lnTo>
                <a:lnTo>
                  <a:pt x="0" y="45515"/>
                </a:lnTo>
                <a:lnTo>
                  <a:pt x="265" y="48182"/>
                </a:lnTo>
                <a:lnTo>
                  <a:pt x="2943" y="50925"/>
                </a:lnTo>
                <a:lnTo>
                  <a:pt x="6004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8606250" y="5045435"/>
            <a:ext cx="10998" cy="50238"/>
          </a:xfrm>
          <a:custGeom>
            <a:avLst/>
            <a:gdLst/>
            <a:ahLst/>
            <a:cxnLst/>
            <a:rect l="l" t="t" r="r" b="b"/>
            <a:pathLst>
              <a:path w="10998" h="50238">
                <a:moveTo>
                  <a:pt x="233" y="40993"/>
                </a:moveTo>
                <a:lnTo>
                  <a:pt x="0" y="44002"/>
                </a:lnTo>
                <a:lnTo>
                  <a:pt x="233" y="46977"/>
                </a:lnTo>
                <a:lnTo>
                  <a:pt x="2774" y="49946"/>
                </a:lnTo>
                <a:lnTo>
                  <a:pt x="5492" y="50238"/>
                </a:lnTo>
                <a:lnTo>
                  <a:pt x="8863" y="49744"/>
                </a:lnTo>
                <a:lnTo>
                  <a:pt x="10749" y="46977"/>
                </a:lnTo>
                <a:lnTo>
                  <a:pt x="10998" y="44002"/>
                </a:lnTo>
                <a:lnTo>
                  <a:pt x="10749" y="40993"/>
                </a:lnTo>
                <a:lnTo>
                  <a:pt x="8174" y="38023"/>
                </a:lnTo>
                <a:lnTo>
                  <a:pt x="5492" y="37706"/>
                </a:lnTo>
                <a:lnTo>
                  <a:pt x="2062" y="38249"/>
                </a:lnTo>
                <a:lnTo>
                  <a:pt x="233" y="40993"/>
                </a:lnTo>
                <a:close/>
              </a:path>
              <a:path w="10998" h="50238">
                <a:moveTo>
                  <a:pt x="233" y="3276"/>
                </a:moveTo>
                <a:lnTo>
                  <a:pt x="0" y="6336"/>
                </a:lnTo>
                <a:lnTo>
                  <a:pt x="233" y="9281"/>
                </a:lnTo>
                <a:lnTo>
                  <a:pt x="2774" y="12230"/>
                </a:lnTo>
                <a:lnTo>
                  <a:pt x="5492" y="12520"/>
                </a:lnTo>
                <a:lnTo>
                  <a:pt x="8863" y="12024"/>
                </a:lnTo>
                <a:lnTo>
                  <a:pt x="10749" y="9281"/>
                </a:lnTo>
                <a:lnTo>
                  <a:pt x="10998" y="6336"/>
                </a:lnTo>
                <a:lnTo>
                  <a:pt x="10749" y="3276"/>
                </a:lnTo>
                <a:lnTo>
                  <a:pt x="8174" y="302"/>
                </a:lnTo>
                <a:lnTo>
                  <a:pt x="5492" y="0"/>
                </a:lnTo>
                <a:lnTo>
                  <a:pt x="2062" y="494"/>
                </a:lnTo>
                <a:lnTo>
                  <a:pt x="233" y="327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8659903" y="5043330"/>
            <a:ext cx="71165" cy="52095"/>
          </a:xfrm>
          <a:custGeom>
            <a:avLst/>
            <a:gdLst/>
            <a:ahLst/>
            <a:cxnLst/>
            <a:rect l="l" t="t" r="r" b="b"/>
            <a:pathLst>
              <a:path w="71165" h="52095">
                <a:moveTo>
                  <a:pt x="468" y="3848"/>
                </a:moveTo>
                <a:lnTo>
                  <a:pt x="14241" y="50227"/>
                </a:lnTo>
                <a:lnTo>
                  <a:pt x="14724" y="51155"/>
                </a:lnTo>
                <a:lnTo>
                  <a:pt x="17355" y="52081"/>
                </a:lnTo>
                <a:lnTo>
                  <a:pt x="23375" y="52056"/>
                </a:lnTo>
                <a:lnTo>
                  <a:pt x="25924" y="50227"/>
                </a:lnTo>
                <a:lnTo>
                  <a:pt x="35092" y="14792"/>
                </a:lnTo>
                <a:lnTo>
                  <a:pt x="35288" y="14792"/>
                </a:lnTo>
                <a:lnTo>
                  <a:pt x="45195" y="50227"/>
                </a:lnTo>
                <a:lnTo>
                  <a:pt x="45670" y="51155"/>
                </a:lnTo>
                <a:lnTo>
                  <a:pt x="48392" y="52081"/>
                </a:lnTo>
                <a:lnTo>
                  <a:pt x="53723" y="52095"/>
                </a:lnTo>
                <a:lnTo>
                  <a:pt x="56812" y="50227"/>
                </a:lnTo>
                <a:lnTo>
                  <a:pt x="70700" y="3848"/>
                </a:lnTo>
                <a:lnTo>
                  <a:pt x="71165" y="1562"/>
                </a:lnTo>
                <a:lnTo>
                  <a:pt x="68642" y="0"/>
                </a:lnTo>
                <a:lnTo>
                  <a:pt x="65477" y="11"/>
                </a:lnTo>
                <a:lnTo>
                  <a:pt x="62478" y="1724"/>
                </a:lnTo>
                <a:lnTo>
                  <a:pt x="51271" y="41983"/>
                </a:lnTo>
                <a:lnTo>
                  <a:pt x="51116" y="41983"/>
                </a:lnTo>
                <a:lnTo>
                  <a:pt x="39852" y="1612"/>
                </a:lnTo>
                <a:lnTo>
                  <a:pt x="39676" y="1065"/>
                </a:lnTo>
                <a:lnTo>
                  <a:pt x="37030" y="11"/>
                </a:lnTo>
                <a:lnTo>
                  <a:pt x="33930" y="11"/>
                </a:lnTo>
                <a:lnTo>
                  <a:pt x="31061" y="1724"/>
                </a:lnTo>
                <a:lnTo>
                  <a:pt x="20628" y="41983"/>
                </a:lnTo>
                <a:lnTo>
                  <a:pt x="20419" y="41983"/>
                </a:lnTo>
                <a:lnTo>
                  <a:pt x="9057" y="1724"/>
                </a:lnTo>
                <a:lnTo>
                  <a:pt x="8690" y="875"/>
                </a:lnTo>
                <a:lnTo>
                  <a:pt x="6051" y="11"/>
                </a:lnTo>
                <a:lnTo>
                  <a:pt x="2807" y="0"/>
                </a:lnTo>
                <a:lnTo>
                  <a:pt x="0" y="1242"/>
                </a:lnTo>
                <a:lnTo>
                  <a:pt x="468" y="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8742898" y="5042562"/>
            <a:ext cx="43355" cy="53654"/>
          </a:xfrm>
          <a:custGeom>
            <a:avLst/>
            <a:gdLst/>
            <a:ahLst/>
            <a:cxnLst/>
            <a:rect l="l" t="t" r="r" b="b"/>
            <a:pathLst>
              <a:path w="43355" h="53654">
                <a:moveTo>
                  <a:pt x="42976" y="16927"/>
                </a:moveTo>
                <a:lnTo>
                  <a:pt x="42177" y="14119"/>
                </a:lnTo>
                <a:lnTo>
                  <a:pt x="41396" y="11315"/>
                </a:lnTo>
                <a:lnTo>
                  <a:pt x="38491" y="6804"/>
                </a:lnTo>
                <a:lnTo>
                  <a:pt x="34676" y="3070"/>
                </a:lnTo>
                <a:lnTo>
                  <a:pt x="32076" y="1828"/>
                </a:lnTo>
                <a:lnTo>
                  <a:pt x="29466" y="608"/>
                </a:lnTo>
                <a:lnTo>
                  <a:pt x="26316" y="0"/>
                </a:lnTo>
                <a:lnTo>
                  <a:pt x="26352" y="6995"/>
                </a:lnTo>
                <a:lnTo>
                  <a:pt x="29505" y="8331"/>
                </a:lnTo>
                <a:lnTo>
                  <a:pt x="31636" y="11009"/>
                </a:lnTo>
                <a:lnTo>
                  <a:pt x="33768" y="13690"/>
                </a:lnTo>
                <a:lnTo>
                  <a:pt x="34776" y="17373"/>
                </a:lnTo>
                <a:lnTo>
                  <a:pt x="34664" y="22072"/>
                </a:lnTo>
                <a:lnTo>
                  <a:pt x="8949" y="22072"/>
                </a:lnTo>
                <a:lnTo>
                  <a:pt x="9022" y="20091"/>
                </a:lnTo>
                <a:lnTo>
                  <a:pt x="10444" y="3110"/>
                </a:lnTo>
                <a:lnTo>
                  <a:pt x="8068" y="4899"/>
                </a:lnTo>
                <a:lnTo>
                  <a:pt x="4130" y="9575"/>
                </a:lnTo>
                <a:lnTo>
                  <a:pt x="2621" y="12405"/>
                </a:lnTo>
                <a:lnTo>
                  <a:pt x="1569" y="15760"/>
                </a:lnTo>
                <a:lnTo>
                  <a:pt x="529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23" y="41997"/>
                </a:lnTo>
                <a:lnTo>
                  <a:pt x="4032" y="44780"/>
                </a:lnTo>
                <a:lnTo>
                  <a:pt x="6015" y="46977"/>
                </a:lnTo>
                <a:lnTo>
                  <a:pt x="10454" y="50860"/>
                </a:lnTo>
                <a:lnTo>
                  <a:pt x="13388" y="51965"/>
                </a:lnTo>
                <a:lnTo>
                  <a:pt x="16290" y="53085"/>
                </a:lnTo>
                <a:lnTo>
                  <a:pt x="19685" y="53654"/>
                </a:lnTo>
                <a:lnTo>
                  <a:pt x="23569" y="53654"/>
                </a:lnTo>
                <a:lnTo>
                  <a:pt x="27900" y="53492"/>
                </a:lnTo>
                <a:lnTo>
                  <a:pt x="31856" y="52793"/>
                </a:lnTo>
                <a:lnTo>
                  <a:pt x="35082" y="51965"/>
                </a:lnTo>
                <a:lnTo>
                  <a:pt x="37814" y="51092"/>
                </a:lnTo>
                <a:lnTo>
                  <a:pt x="41051" y="48816"/>
                </a:lnTo>
                <a:lnTo>
                  <a:pt x="41371" y="46163"/>
                </a:lnTo>
                <a:lnTo>
                  <a:pt x="40806" y="43002"/>
                </a:lnTo>
                <a:lnTo>
                  <a:pt x="38073" y="43268"/>
                </a:lnTo>
                <a:lnTo>
                  <a:pt x="34923" y="44550"/>
                </a:lnTo>
                <a:lnTo>
                  <a:pt x="32129" y="45439"/>
                </a:lnTo>
                <a:lnTo>
                  <a:pt x="28624" y="46188"/>
                </a:lnTo>
                <a:lnTo>
                  <a:pt x="24368" y="46379"/>
                </a:lnTo>
                <a:lnTo>
                  <a:pt x="21539" y="46379"/>
                </a:lnTo>
                <a:lnTo>
                  <a:pt x="17161" y="45133"/>
                </a:lnTo>
                <a:lnTo>
                  <a:pt x="13594" y="43103"/>
                </a:lnTo>
                <a:lnTo>
                  <a:pt x="11142" y="40003"/>
                </a:lnTo>
                <a:lnTo>
                  <a:pt x="9745" y="35963"/>
                </a:lnTo>
                <a:lnTo>
                  <a:pt x="8949" y="31342"/>
                </a:lnTo>
                <a:lnTo>
                  <a:pt x="8949" y="28648"/>
                </a:lnTo>
                <a:lnTo>
                  <a:pt x="39996" y="28648"/>
                </a:lnTo>
                <a:lnTo>
                  <a:pt x="42336" y="27734"/>
                </a:lnTo>
                <a:lnTo>
                  <a:pt x="43355" y="24739"/>
                </a:lnTo>
                <a:lnTo>
                  <a:pt x="43355" y="19926"/>
                </a:lnTo>
                <a:lnTo>
                  <a:pt x="42976" y="16927"/>
                </a:lnTo>
                <a:close/>
              </a:path>
              <a:path w="43355" h="53654">
                <a:moveTo>
                  <a:pt x="9022" y="20091"/>
                </a:moveTo>
                <a:lnTo>
                  <a:pt x="9954" y="16355"/>
                </a:lnTo>
                <a:lnTo>
                  <a:pt x="11398" y="12913"/>
                </a:lnTo>
                <a:lnTo>
                  <a:pt x="14930" y="9079"/>
                </a:lnTo>
                <a:lnTo>
                  <a:pt x="18154" y="7416"/>
                </a:lnTo>
                <a:lnTo>
                  <a:pt x="22172" y="6995"/>
                </a:lnTo>
                <a:lnTo>
                  <a:pt x="26352" y="6995"/>
                </a:lnTo>
                <a:lnTo>
                  <a:pt x="26316" y="0"/>
                </a:lnTo>
                <a:lnTo>
                  <a:pt x="19159" y="0"/>
                </a:lnTo>
                <a:lnTo>
                  <a:pt x="16035" y="619"/>
                </a:lnTo>
                <a:lnTo>
                  <a:pt x="13252" y="1865"/>
                </a:lnTo>
                <a:lnTo>
                  <a:pt x="10444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8831836" y="5042559"/>
            <a:ext cx="69919" cy="52920"/>
          </a:xfrm>
          <a:custGeom>
            <a:avLst/>
            <a:gdLst/>
            <a:ahLst/>
            <a:cxnLst/>
            <a:rect l="l" t="t" r="r" b="b"/>
            <a:pathLst>
              <a:path w="69919" h="52920">
                <a:moveTo>
                  <a:pt x="61433" y="52006"/>
                </a:moveTo>
                <a:lnTo>
                  <a:pt x="64044" y="52920"/>
                </a:lnTo>
                <a:lnTo>
                  <a:pt x="67158" y="52920"/>
                </a:lnTo>
                <a:lnTo>
                  <a:pt x="69919" y="51271"/>
                </a:lnTo>
                <a:lnTo>
                  <a:pt x="69919" y="17655"/>
                </a:lnTo>
                <a:lnTo>
                  <a:pt x="69645" y="15026"/>
                </a:lnTo>
                <a:lnTo>
                  <a:pt x="68569" y="10083"/>
                </a:lnTo>
                <a:lnTo>
                  <a:pt x="66387" y="6070"/>
                </a:lnTo>
                <a:lnTo>
                  <a:pt x="63442" y="2758"/>
                </a:lnTo>
                <a:lnTo>
                  <a:pt x="59328" y="547"/>
                </a:lnTo>
                <a:lnTo>
                  <a:pt x="56775" y="0"/>
                </a:lnTo>
                <a:lnTo>
                  <a:pt x="52473" y="0"/>
                </a:lnTo>
                <a:lnTo>
                  <a:pt x="48747" y="853"/>
                </a:lnTo>
                <a:lnTo>
                  <a:pt x="46173" y="2171"/>
                </a:lnTo>
                <a:lnTo>
                  <a:pt x="43502" y="3914"/>
                </a:lnTo>
                <a:lnTo>
                  <a:pt x="40669" y="6376"/>
                </a:lnTo>
                <a:lnTo>
                  <a:pt x="37605" y="9652"/>
                </a:lnTo>
                <a:lnTo>
                  <a:pt x="35510" y="5717"/>
                </a:lnTo>
                <a:lnTo>
                  <a:pt x="32468" y="2682"/>
                </a:lnTo>
                <a:lnTo>
                  <a:pt x="29908" y="1170"/>
                </a:lnTo>
                <a:lnTo>
                  <a:pt x="26805" y="231"/>
                </a:lnTo>
                <a:lnTo>
                  <a:pt x="23105" y="0"/>
                </a:lnTo>
                <a:lnTo>
                  <a:pt x="20556" y="0"/>
                </a:lnTo>
                <a:lnTo>
                  <a:pt x="18028" y="713"/>
                </a:lnTo>
                <a:lnTo>
                  <a:pt x="13028" y="3571"/>
                </a:lnTo>
                <a:lnTo>
                  <a:pt x="10454" y="5817"/>
                </a:lnTo>
                <a:lnTo>
                  <a:pt x="7805" y="8892"/>
                </a:lnTo>
                <a:lnTo>
                  <a:pt x="7805" y="2440"/>
                </a:lnTo>
                <a:lnTo>
                  <a:pt x="5831" y="828"/>
                </a:lnTo>
                <a:lnTo>
                  <a:pt x="3125" y="749"/>
                </a:lnTo>
                <a:lnTo>
                  <a:pt x="0" y="2440"/>
                </a:lnTo>
                <a:lnTo>
                  <a:pt x="0" y="51271"/>
                </a:lnTo>
                <a:lnTo>
                  <a:pt x="198" y="52006"/>
                </a:lnTo>
                <a:lnTo>
                  <a:pt x="2758" y="52920"/>
                </a:lnTo>
                <a:lnTo>
                  <a:pt x="5882" y="52920"/>
                </a:lnTo>
                <a:lnTo>
                  <a:pt x="8639" y="51271"/>
                </a:lnTo>
                <a:lnTo>
                  <a:pt x="8639" y="17133"/>
                </a:lnTo>
                <a:lnTo>
                  <a:pt x="11019" y="14058"/>
                </a:lnTo>
                <a:lnTo>
                  <a:pt x="15250" y="10148"/>
                </a:lnTo>
                <a:lnTo>
                  <a:pt x="19270" y="7748"/>
                </a:lnTo>
                <a:lnTo>
                  <a:pt x="22871" y="7748"/>
                </a:lnTo>
                <a:lnTo>
                  <a:pt x="25434" y="8727"/>
                </a:lnTo>
                <a:lnTo>
                  <a:pt x="28328" y="11556"/>
                </a:lnTo>
                <a:lnTo>
                  <a:pt x="29686" y="14249"/>
                </a:lnTo>
                <a:lnTo>
                  <a:pt x="30445" y="17655"/>
                </a:lnTo>
                <a:lnTo>
                  <a:pt x="30643" y="21590"/>
                </a:lnTo>
                <a:lnTo>
                  <a:pt x="30643" y="51271"/>
                </a:lnTo>
                <a:lnTo>
                  <a:pt x="30826" y="52006"/>
                </a:lnTo>
                <a:lnTo>
                  <a:pt x="33436" y="52920"/>
                </a:lnTo>
                <a:lnTo>
                  <a:pt x="36464" y="52920"/>
                </a:lnTo>
                <a:lnTo>
                  <a:pt x="39287" y="51271"/>
                </a:lnTo>
                <a:lnTo>
                  <a:pt x="39287" y="17133"/>
                </a:lnTo>
                <a:lnTo>
                  <a:pt x="41687" y="14058"/>
                </a:lnTo>
                <a:lnTo>
                  <a:pt x="45904" y="10148"/>
                </a:lnTo>
                <a:lnTo>
                  <a:pt x="49910" y="7748"/>
                </a:lnTo>
                <a:lnTo>
                  <a:pt x="53503" y="7748"/>
                </a:lnTo>
                <a:lnTo>
                  <a:pt x="56088" y="8727"/>
                </a:lnTo>
                <a:lnTo>
                  <a:pt x="59018" y="11556"/>
                </a:lnTo>
                <a:lnTo>
                  <a:pt x="60354" y="14249"/>
                </a:lnTo>
                <a:lnTo>
                  <a:pt x="61041" y="17655"/>
                </a:lnTo>
                <a:lnTo>
                  <a:pt x="61225" y="21590"/>
                </a:lnTo>
                <a:lnTo>
                  <a:pt x="61225" y="51271"/>
                </a:lnTo>
                <a:lnTo>
                  <a:pt x="61433" y="520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8918737" y="5042559"/>
            <a:ext cx="26906" cy="53658"/>
          </a:xfrm>
          <a:custGeom>
            <a:avLst/>
            <a:gdLst/>
            <a:ahLst/>
            <a:cxnLst/>
            <a:rect l="l" t="t" r="r" b="b"/>
            <a:pathLst>
              <a:path w="26906" h="53658">
                <a:moveTo>
                  <a:pt x="22078" y="46062"/>
                </a:moveTo>
                <a:lnTo>
                  <a:pt x="17701" y="46659"/>
                </a:lnTo>
                <a:lnTo>
                  <a:pt x="14907" y="46659"/>
                </a:lnTo>
                <a:lnTo>
                  <a:pt x="11181" y="44413"/>
                </a:lnTo>
                <a:lnTo>
                  <a:pt x="8848" y="40896"/>
                </a:lnTo>
                <a:lnTo>
                  <a:pt x="11609" y="53327"/>
                </a:lnTo>
                <a:lnTo>
                  <a:pt x="16339" y="53658"/>
                </a:lnTo>
                <a:lnTo>
                  <a:pt x="19159" y="53658"/>
                </a:lnTo>
                <a:lnTo>
                  <a:pt x="21844" y="53025"/>
                </a:lnTo>
                <a:lnTo>
                  <a:pt x="26906" y="50483"/>
                </a:lnTo>
                <a:lnTo>
                  <a:pt x="25952" y="43675"/>
                </a:lnTo>
                <a:lnTo>
                  <a:pt x="22078" y="46062"/>
                </a:lnTo>
                <a:close/>
              </a:path>
              <a:path w="26906" h="53658">
                <a:moveTo>
                  <a:pt x="3296" y="12092"/>
                </a:moveTo>
                <a:lnTo>
                  <a:pt x="5947" y="11520"/>
                </a:lnTo>
                <a:lnTo>
                  <a:pt x="9136" y="9781"/>
                </a:lnTo>
                <a:lnTo>
                  <a:pt x="11904" y="8586"/>
                </a:lnTo>
                <a:lnTo>
                  <a:pt x="15288" y="7532"/>
                </a:lnTo>
                <a:lnTo>
                  <a:pt x="19316" y="7265"/>
                </a:lnTo>
                <a:lnTo>
                  <a:pt x="22995" y="7520"/>
                </a:lnTo>
                <a:lnTo>
                  <a:pt x="26819" y="9208"/>
                </a:lnTo>
                <a:lnTo>
                  <a:pt x="29149" y="12334"/>
                </a:lnTo>
                <a:lnTo>
                  <a:pt x="29908" y="15228"/>
                </a:lnTo>
                <a:lnTo>
                  <a:pt x="30116" y="18760"/>
                </a:lnTo>
                <a:lnTo>
                  <a:pt x="30116" y="22569"/>
                </a:lnTo>
                <a:lnTo>
                  <a:pt x="19958" y="22569"/>
                </a:lnTo>
                <a:lnTo>
                  <a:pt x="16645" y="22910"/>
                </a:lnTo>
                <a:lnTo>
                  <a:pt x="13719" y="23573"/>
                </a:lnTo>
                <a:lnTo>
                  <a:pt x="10788" y="24246"/>
                </a:lnTo>
                <a:lnTo>
                  <a:pt x="8312" y="25247"/>
                </a:lnTo>
                <a:lnTo>
                  <a:pt x="4265" y="27914"/>
                </a:lnTo>
                <a:lnTo>
                  <a:pt x="1634" y="31623"/>
                </a:lnTo>
                <a:lnTo>
                  <a:pt x="0" y="36043"/>
                </a:lnTo>
                <a:lnTo>
                  <a:pt x="0" y="38801"/>
                </a:lnTo>
                <a:lnTo>
                  <a:pt x="392" y="43243"/>
                </a:lnTo>
                <a:lnTo>
                  <a:pt x="1964" y="46926"/>
                </a:lnTo>
                <a:lnTo>
                  <a:pt x="4474" y="49759"/>
                </a:lnTo>
                <a:lnTo>
                  <a:pt x="7602" y="51995"/>
                </a:lnTo>
                <a:lnTo>
                  <a:pt x="11609" y="53327"/>
                </a:lnTo>
                <a:lnTo>
                  <a:pt x="8848" y="40896"/>
                </a:lnTo>
                <a:lnTo>
                  <a:pt x="8848" y="38355"/>
                </a:lnTo>
                <a:lnTo>
                  <a:pt x="9658" y="34430"/>
                </a:lnTo>
                <a:lnTo>
                  <a:pt x="12199" y="31485"/>
                </a:lnTo>
                <a:lnTo>
                  <a:pt x="14809" y="30060"/>
                </a:lnTo>
                <a:lnTo>
                  <a:pt x="18291" y="29236"/>
                </a:lnTo>
                <a:lnTo>
                  <a:pt x="22726" y="29020"/>
                </a:lnTo>
                <a:lnTo>
                  <a:pt x="30116" y="29020"/>
                </a:lnTo>
                <a:lnTo>
                  <a:pt x="30116" y="39383"/>
                </a:lnTo>
                <a:lnTo>
                  <a:pt x="25952" y="43675"/>
                </a:lnTo>
                <a:lnTo>
                  <a:pt x="26906" y="50483"/>
                </a:lnTo>
                <a:lnTo>
                  <a:pt x="31272" y="46443"/>
                </a:lnTo>
                <a:lnTo>
                  <a:pt x="31272" y="51321"/>
                </a:lnTo>
                <a:lnTo>
                  <a:pt x="33354" y="52895"/>
                </a:lnTo>
                <a:lnTo>
                  <a:pt x="35927" y="52960"/>
                </a:lnTo>
                <a:lnTo>
                  <a:pt x="38699" y="51321"/>
                </a:lnTo>
                <a:lnTo>
                  <a:pt x="38699" y="15354"/>
                </a:lnTo>
                <a:lnTo>
                  <a:pt x="38365" y="12687"/>
                </a:lnTo>
                <a:lnTo>
                  <a:pt x="37043" y="8129"/>
                </a:lnTo>
                <a:lnTo>
                  <a:pt x="34505" y="4687"/>
                </a:lnTo>
                <a:lnTo>
                  <a:pt x="31121" y="1983"/>
                </a:lnTo>
                <a:lnTo>
                  <a:pt x="26369" y="396"/>
                </a:lnTo>
                <a:lnTo>
                  <a:pt x="23500" y="0"/>
                </a:lnTo>
                <a:lnTo>
                  <a:pt x="20112" y="0"/>
                </a:lnTo>
                <a:lnTo>
                  <a:pt x="16502" y="180"/>
                </a:lnTo>
                <a:lnTo>
                  <a:pt x="12945" y="853"/>
                </a:lnTo>
                <a:lnTo>
                  <a:pt x="9795" y="1804"/>
                </a:lnTo>
                <a:lnTo>
                  <a:pt x="5824" y="3543"/>
                </a:lnTo>
                <a:lnTo>
                  <a:pt x="2490" y="6692"/>
                </a:lnTo>
                <a:lnTo>
                  <a:pt x="2292" y="9385"/>
                </a:lnTo>
                <a:lnTo>
                  <a:pt x="3296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8977086" y="5042559"/>
            <a:ext cx="40585" cy="52920"/>
          </a:xfrm>
          <a:custGeom>
            <a:avLst/>
            <a:gdLst/>
            <a:ahLst/>
            <a:cxnLst/>
            <a:rect l="l" t="t" r="r" b="b"/>
            <a:pathLst>
              <a:path w="40585" h="52920">
                <a:moveTo>
                  <a:pt x="5885" y="52920"/>
                </a:moveTo>
                <a:lnTo>
                  <a:pt x="8653" y="51271"/>
                </a:lnTo>
                <a:lnTo>
                  <a:pt x="8653" y="17133"/>
                </a:lnTo>
                <a:lnTo>
                  <a:pt x="11019" y="14058"/>
                </a:lnTo>
                <a:lnTo>
                  <a:pt x="13286" y="11736"/>
                </a:lnTo>
                <a:lnTo>
                  <a:pt x="17614" y="8547"/>
                </a:lnTo>
                <a:lnTo>
                  <a:pt x="21941" y="7748"/>
                </a:lnTo>
                <a:lnTo>
                  <a:pt x="25091" y="8089"/>
                </a:lnTo>
                <a:lnTo>
                  <a:pt x="27640" y="9385"/>
                </a:lnTo>
                <a:lnTo>
                  <a:pt x="30286" y="12791"/>
                </a:lnTo>
                <a:lnTo>
                  <a:pt x="31319" y="15952"/>
                </a:lnTo>
                <a:lnTo>
                  <a:pt x="31957" y="19890"/>
                </a:lnTo>
                <a:lnTo>
                  <a:pt x="31957" y="51271"/>
                </a:lnTo>
                <a:lnTo>
                  <a:pt x="32161" y="52006"/>
                </a:lnTo>
                <a:lnTo>
                  <a:pt x="34714" y="52920"/>
                </a:lnTo>
                <a:lnTo>
                  <a:pt x="37828" y="52920"/>
                </a:lnTo>
                <a:lnTo>
                  <a:pt x="40585" y="51271"/>
                </a:lnTo>
                <a:lnTo>
                  <a:pt x="40585" y="18011"/>
                </a:lnTo>
                <a:lnTo>
                  <a:pt x="40304" y="15026"/>
                </a:lnTo>
                <a:lnTo>
                  <a:pt x="39149" y="10083"/>
                </a:lnTo>
                <a:lnTo>
                  <a:pt x="36870" y="6070"/>
                </a:lnTo>
                <a:lnTo>
                  <a:pt x="33807" y="2758"/>
                </a:lnTo>
                <a:lnTo>
                  <a:pt x="29516" y="547"/>
                </a:lnTo>
                <a:lnTo>
                  <a:pt x="26869" y="0"/>
                </a:lnTo>
                <a:lnTo>
                  <a:pt x="21033" y="0"/>
                </a:lnTo>
                <a:lnTo>
                  <a:pt x="18374" y="713"/>
                </a:lnTo>
                <a:lnTo>
                  <a:pt x="15739" y="2134"/>
                </a:lnTo>
                <a:lnTo>
                  <a:pt x="13103" y="3571"/>
                </a:lnTo>
                <a:lnTo>
                  <a:pt x="10453" y="5817"/>
                </a:lnTo>
                <a:lnTo>
                  <a:pt x="7807" y="8892"/>
                </a:lnTo>
                <a:lnTo>
                  <a:pt x="7807" y="2440"/>
                </a:lnTo>
                <a:lnTo>
                  <a:pt x="5845" y="828"/>
                </a:lnTo>
                <a:lnTo>
                  <a:pt x="3128" y="749"/>
                </a:lnTo>
                <a:lnTo>
                  <a:pt x="0" y="2440"/>
                </a:lnTo>
                <a:lnTo>
                  <a:pt x="0" y="51271"/>
                </a:lnTo>
                <a:lnTo>
                  <a:pt x="182" y="52006"/>
                </a:lnTo>
                <a:lnTo>
                  <a:pt x="2757" y="52920"/>
                </a:lnTo>
                <a:lnTo>
                  <a:pt x="5885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9033965" y="5042559"/>
            <a:ext cx="26902" cy="53658"/>
          </a:xfrm>
          <a:custGeom>
            <a:avLst/>
            <a:gdLst/>
            <a:ahLst/>
            <a:cxnLst/>
            <a:rect l="l" t="t" r="r" b="b"/>
            <a:pathLst>
              <a:path w="26902" h="53658">
                <a:moveTo>
                  <a:pt x="22071" y="46062"/>
                </a:moveTo>
                <a:lnTo>
                  <a:pt x="17683" y="46659"/>
                </a:lnTo>
                <a:lnTo>
                  <a:pt x="14903" y="46659"/>
                </a:lnTo>
                <a:lnTo>
                  <a:pt x="11174" y="44413"/>
                </a:lnTo>
                <a:lnTo>
                  <a:pt x="8849" y="40896"/>
                </a:lnTo>
                <a:lnTo>
                  <a:pt x="11606" y="53327"/>
                </a:lnTo>
                <a:lnTo>
                  <a:pt x="16337" y="53658"/>
                </a:lnTo>
                <a:lnTo>
                  <a:pt x="19155" y="53658"/>
                </a:lnTo>
                <a:lnTo>
                  <a:pt x="21837" y="53025"/>
                </a:lnTo>
                <a:lnTo>
                  <a:pt x="26902" y="50483"/>
                </a:lnTo>
                <a:lnTo>
                  <a:pt x="25934" y="43675"/>
                </a:lnTo>
                <a:lnTo>
                  <a:pt x="22071" y="46062"/>
                </a:lnTo>
                <a:close/>
              </a:path>
              <a:path w="26902" h="53658">
                <a:moveTo>
                  <a:pt x="3282" y="12092"/>
                </a:moveTo>
                <a:lnTo>
                  <a:pt x="5929" y="11520"/>
                </a:lnTo>
                <a:lnTo>
                  <a:pt x="9130" y="9781"/>
                </a:lnTo>
                <a:lnTo>
                  <a:pt x="11887" y="8586"/>
                </a:lnTo>
                <a:lnTo>
                  <a:pt x="15271" y="7532"/>
                </a:lnTo>
                <a:lnTo>
                  <a:pt x="19317" y="7265"/>
                </a:lnTo>
                <a:lnTo>
                  <a:pt x="22979" y="7520"/>
                </a:lnTo>
                <a:lnTo>
                  <a:pt x="26805" y="9208"/>
                </a:lnTo>
                <a:lnTo>
                  <a:pt x="29145" y="12334"/>
                </a:lnTo>
                <a:lnTo>
                  <a:pt x="29908" y="15228"/>
                </a:lnTo>
                <a:lnTo>
                  <a:pt x="30102" y="18760"/>
                </a:lnTo>
                <a:lnTo>
                  <a:pt x="30102" y="22569"/>
                </a:lnTo>
                <a:lnTo>
                  <a:pt x="19944" y="22569"/>
                </a:lnTo>
                <a:lnTo>
                  <a:pt x="16645" y="22910"/>
                </a:lnTo>
                <a:lnTo>
                  <a:pt x="13712" y="23573"/>
                </a:lnTo>
                <a:lnTo>
                  <a:pt x="10782" y="24246"/>
                </a:lnTo>
                <a:lnTo>
                  <a:pt x="8308" y="25247"/>
                </a:lnTo>
                <a:lnTo>
                  <a:pt x="4251" y="27914"/>
                </a:lnTo>
                <a:lnTo>
                  <a:pt x="1616" y="31623"/>
                </a:lnTo>
                <a:lnTo>
                  <a:pt x="0" y="36043"/>
                </a:lnTo>
                <a:lnTo>
                  <a:pt x="0" y="38801"/>
                </a:lnTo>
                <a:lnTo>
                  <a:pt x="378" y="43243"/>
                </a:lnTo>
                <a:lnTo>
                  <a:pt x="1958" y="46926"/>
                </a:lnTo>
                <a:lnTo>
                  <a:pt x="4475" y="49759"/>
                </a:lnTo>
                <a:lnTo>
                  <a:pt x="7595" y="51995"/>
                </a:lnTo>
                <a:lnTo>
                  <a:pt x="11606" y="53327"/>
                </a:lnTo>
                <a:lnTo>
                  <a:pt x="8849" y="40896"/>
                </a:lnTo>
                <a:lnTo>
                  <a:pt x="8849" y="38355"/>
                </a:lnTo>
                <a:lnTo>
                  <a:pt x="9658" y="34430"/>
                </a:lnTo>
                <a:lnTo>
                  <a:pt x="12193" y="31485"/>
                </a:lnTo>
                <a:lnTo>
                  <a:pt x="14792" y="30060"/>
                </a:lnTo>
                <a:lnTo>
                  <a:pt x="18284" y="29236"/>
                </a:lnTo>
                <a:lnTo>
                  <a:pt x="22712" y="29020"/>
                </a:lnTo>
                <a:lnTo>
                  <a:pt x="30102" y="29020"/>
                </a:lnTo>
                <a:lnTo>
                  <a:pt x="30102" y="39383"/>
                </a:lnTo>
                <a:lnTo>
                  <a:pt x="25934" y="43675"/>
                </a:lnTo>
                <a:lnTo>
                  <a:pt x="26902" y="50483"/>
                </a:lnTo>
                <a:lnTo>
                  <a:pt x="31254" y="46443"/>
                </a:lnTo>
                <a:lnTo>
                  <a:pt x="31254" y="51321"/>
                </a:lnTo>
                <a:lnTo>
                  <a:pt x="33350" y="52895"/>
                </a:lnTo>
                <a:lnTo>
                  <a:pt x="35924" y="52960"/>
                </a:lnTo>
                <a:lnTo>
                  <a:pt x="38693" y="51321"/>
                </a:lnTo>
                <a:lnTo>
                  <a:pt x="38693" y="15354"/>
                </a:lnTo>
                <a:lnTo>
                  <a:pt x="38365" y="12687"/>
                </a:lnTo>
                <a:lnTo>
                  <a:pt x="37025" y="8129"/>
                </a:lnTo>
                <a:lnTo>
                  <a:pt x="34502" y="4687"/>
                </a:lnTo>
                <a:lnTo>
                  <a:pt x="31118" y="1983"/>
                </a:lnTo>
                <a:lnTo>
                  <a:pt x="26362" y="396"/>
                </a:lnTo>
                <a:lnTo>
                  <a:pt x="23482" y="0"/>
                </a:lnTo>
                <a:lnTo>
                  <a:pt x="20112" y="0"/>
                </a:lnTo>
                <a:lnTo>
                  <a:pt x="16494" y="180"/>
                </a:lnTo>
                <a:lnTo>
                  <a:pt x="12931" y="853"/>
                </a:lnTo>
                <a:lnTo>
                  <a:pt x="9791" y="1804"/>
                </a:lnTo>
                <a:lnTo>
                  <a:pt x="5806" y="3543"/>
                </a:lnTo>
                <a:lnTo>
                  <a:pt x="2476" y="6692"/>
                </a:lnTo>
                <a:lnTo>
                  <a:pt x="2293" y="9385"/>
                </a:lnTo>
                <a:lnTo>
                  <a:pt x="3282" y="120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9087077" y="5042656"/>
            <a:ext cx="44613" cy="54662"/>
          </a:xfrm>
          <a:custGeom>
            <a:avLst/>
            <a:gdLst/>
            <a:ahLst/>
            <a:cxnLst/>
            <a:rect l="l" t="t" r="r" b="b"/>
            <a:pathLst>
              <a:path w="44613" h="54662">
                <a:moveTo>
                  <a:pt x="9474" y="36248"/>
                </a:moveTo>
                <a:lnTo>
                  <a:pt x="9168" y="54662"/>
                </a:lnTo>
                <a:lnTo>
                  <a:pt x="11289" y="51577"/>
                </a:lnTo>
                <a:lnTo>
                  <a:pt x="10036" y="39650"/>
                </a:lnTo>
                <a:lnTo>
                  <a:pt x="9474" y="36248"/>
                </a:lnTo>
                <a:close/>
              </a:path>
              <a:path w="44613" h="54662">
                <a:moveTo>
                  <a:pt x="416" y="55742"/>
                </a:moveTo>
                <a:lnTo>
                  <a:pt x="0" y="59208"/>
                </a:lnTo>
                <a:lnTo>
                  <a:pt x="377" y="62826"/>
                </a:lnTo>
                <a:lnTo>
                  <a:pt x="1911" y="66042"/>
                </a:lnTo>
                <a:lnTo>
                  <a:pt x="4862" y="68580"/>
                </a:lnTo>
                <a:lnTo>
                  <a:pt x="8775" y="70650"/>
                </a:lnTo>
                <a:lnTo>
                  <a:pt x="11447" y="71323"/>
                </a:lnTo>
                <a:lnTo>
                  <a:pt x="14104" y="71996"/>
                </a:lnTo>
                <a:lnTo>
                  <a:pt x="17354" y="72327"/>
                </a:lnTo>
                <a:lnTo>
                  <a:pt x="25102" y="72327"/>
                </a:lnTo>
                <a:lnTo>
                  <a:pt x="28521" y="71895"/>
                </a:lnTo>
                <a:lnTo>
                  <a:pt x="31413" y="71006"/>
                </a:lnTo>
                <a:lnTo>
                  <a:pt x="34321" y="70116"/>
                </a:lnTo>
                <a:lnTo>
                  <a:pt x="38558" y="67373"/>
                </a:lnTo>
                <a:lnTo>
                  <a:pt x="41821" y="64047"/>
                </a:lnTo>
                <a:lnTo>
                  <a:pt x="43634" y="60008"/>
                </a:lnTo>
                <a:lnTo>
                  <a:pt x="44103" y="55627"/>
                </a:lnTo>
                <a:lnTo>
                  <a:pt x="43685" y="51612"/>
                </a:lnTo>
                <a:lnTo>
                  <a:pt x="42090" y="48387"/>
                </a:lnTo>
                <a:lnTo>
                  <a:pt x="39527" y="45935"/>
                </a:lnTo>
                <a:lnTo>
                  <a:pt x="36417" y="43981"/>
                </a:lnTo>
                <a:lnTo>
                  <a:pt x="32492" y="42786"/>
                </a:lnTo>
                <a:lnTo>
                  <a:pt x="28018" y="42382"/>
                </a:lnTo>
                <a:lnTo>
                  <a:pt x="15698" y="41846"/>
                </a:lnTo>
                <a:lnTo>
                  <a:pt x="13823" y="41770"/>
                </a:lnTo>
                <a:lnTo>
                  <a:pt x="10036" y="39650"/>
                </a:lnTo>
                <a:lnTo>
                  <a:pt x="11289" y="51577"/>
                </a:lnTo>
                <a:lnTo>
                  <a:pt x="14022" y="48999"/>
                </a:lnTo>
                <a:lnTo>
                  <a:pt x="26243" y="49442"/>
                </a:lnTo>
                <a:lnTo>
                  <a:pt x="29058" y="49507"/>
                </a:lnTo>
                <a:lnTo>
                  <a:pt x="31305" y="50115"/>
                </a:lnTo>
                <a:lnTo>
                  <a:pt x="34613" y="52387"/>
                </a:lnTo>
                <a:lnTo>
                  <a:pt x="35445" y="56109"/>
                </a:lnTo>
                <a:lnTo>
                  <a:pt x="35445" y="57340"/>
                </a:lnTo>
                <a:lnTo>
                  <a:pt x="34268" y="60756"/>
                </a:lnTo>
                <a:lnTo>
                  <a:pt x="31341" y="63489"/>
                </a:lnTo>
                <a:lnTo>
                  <a:pt x="28152" y="64720"/>
                </a:lnTo>
                <a:lnTo>
                  <a:pt x="24194" y="65495"/>
                </a:lnTo>
                <a:lnTo>
                  <a:pt x="17452" y="65495"/>
                </a:lnTo>
                <a:lnTo>
                  <a:pt x="14240" y="64886"/>
                </a:lnTo>
                <a:lnTo>
                  <a:pt x="11936" y="63680"/>
                </a:lnTo>
                <a:lnTo>
                  <a:pt x="8481" y="60681"/>
                </a:lnTo>
                <a:lnTo>
                  <a:pt x="8481" y="57571"/>
                </a:lnTo>
                <a:lnTo>
                  <a:pt x="9168" y="54662"/>
                </a:lnTo>
                <a:lnTo>
                  <a:pt x="9474" y="36248"/>
                </a:lnTo>
                <a:lnTo>
                  <a:pt x="10994" y="32893"/>
                </a:lnTo>
                <a:lnTo>
                  <a:pt x="13910" y="33695"/>
                </a:lnTo>
                <a:lnTo>
                  <a:pt x="17931" y="28119"/>
                </a:lnTo>
                <a:lnTo>
                  <a:pt x="13690" y="25351"/>
                </a:lnTo>
                <a:lnTo>
                  <a:pt x="11040" y="20970"/>
                </a:lnTo>
                <a:lnTo>
                  <a:pt x="11040" y="17744"/>
                </a:lnTo>
                <a:lnTo>
                  <a:pt x="11249" y="14925"/>
                </a:lnTo>
                <a:lnTo>
                  <a:pt x="9558" y="3214"/>
                </a:lnTo>
                <a:lnTo>
                  <a:pt x="6346" y="6249"/>
                </a:lnTo>
                <a:lnTo>
                  <a:pt x="4189" y="10313"/>
                </a:lnTo>
                <a:lnTo>
                  <a:pt x="2818" y="15026"/>
                </a:lnTo>
                <a:lnTo>
                  <a:pt x="2818" y="17795"/>
                </a:lnTo>
                <a:lnTo>
                  <a:pt x="3135" y="22226"/>
                </a:lnTo>
                <a:lnTo>
                  <a:pt x="4387" y="25591"/>
                </a:lnTo>
                <a:lnTo>
                  <a:pt x="6336" y="28436"/>
                </a:lnTo>
                <a:lnTo>
                  <a:pt x="3956" y="31370"/>
                </a:lnTo>
                <a:lnTo>
                  <a:pt x="2217" y="34837"/>
                </a:lnTo>
                <a:lnTo>
                  <a:pt x="1774" y="39016"/>
                </a:lnTo>
                <a:lnTo>
                  <a:pt x="2192" y="42087"/>
                </a:lnTo>
                <a:lnTo>
                  <a:pt x="3822" y="44844"/>
                </a:lnTo>
                <a:lnTo>
                  <a:pt x="6814" y="46875"/>
                </a:lnTo>
                <a:lnTo>
                  <a:pt x="3844" y="49618"/>
                </a:lnTo>
                <a:lnTo>
                  <a:pt x="1701" y="52527"/>
                </a:lnTo>
                <a:lnTo>
                  <a:pt x="416" y="55742"/>
                </a:lnTo>
                <a:close/>
              </a:path>
              <a:path w="44613" h="54662">
                <a:moveTo>
                  <a:pt x="14302" y="9093"/>
                </a:moveTo>
                <a:lnTo>
                  <a:pt x="17809" y="7124"/>
                </a:lnTo>
                <a:lnTo>
                  <a:pt x="20947" y="6846"/>
                </a:lnTo>
                <a:lnTo>
                  <a:pt x="24194" y="6846"/>
                </a:lnTo>
                <a:lnTo>
                  <a:pt x="26692" y="7772"/>
                </a:lnTo>
                <a:lnTo>
                  <a:pt x="30224" y="11494"/>
                </a:lnTo>
                <a:lnTo>
                  <a:pt x="31107" y="14086"/>
                </a:lnTo>
                <a:lnTo>
                  <a:pt x="31107" y="17424"/>
                </a:lnTo>
                <a:lnTo>
                  <a:pt x="30897" y="20195"/>
                </a:lnTo>
                <a:lnTo>
                  <a:pt x="30102" y="22799"/>
                </a:lnTo>
                <a:lnTo>
                  <a:pt x="27848" y="25934"/>
                </a:lnTo>
                <a:lnTo>
                  <a:pt x="24292" y="27828"/>
                </a:lnTo>
                <a:lnTo>
                  <a:pt x="21106" y="28119"/>
                </a:lnTo>
                <a:lnTo>
                  <a:pt x="17931" y="28119"/>
                </a:lnTo>
                <a:lnTo>
                  <a:pt x="13910" y="33695"/>
                </a:lnTo>
                <a:lnTo>
                  <a:pt x="17354" y="34735"/>
                </a:lnTo>
                <a:lnTo>
                  <a:pt x="21106" y="35002"/>
                </a:lnTo>
                <a:lnTo>
                  <a:pt x="23827" y="35002"/>
                </a:lnTo>
                <a:lnTo>
                  <a:pt x="28533" y="33807"/>
                </a:lnTo>
                <a:lnTo>
                  <a:pt x="32702" y="31866"/>
                </a:lnTo>
                <a:lnTo>
                  <a:pt x="35948" y="28854"/>
                </a:lnTo>
                <a:lnTo>
                  <a:pt x="38069" y="24853"/>
                </a:lnTo>
                <a:lnTo>
                  <a:pt x="39383" y="20195"/>
                </a:lnTo>
                <a:lnTo>
                  <a:pt x="39383" y="17362"/>
                </a:lnTo>
                <a:lnTo>
                  <a:pt x="39135" y="14022"/>
                </a:lnTo>
                <a:lnTo>
                  <a:pt x="38155" y="10886"/>
                </a:lnTo>
                <a:lnTo>
                  <a:pt x="36071" y="8153"/>
                </a:lnTo>
                <a:lnTo>
                  <a:pt x="42835" y="8153"/>
                </a:lnTo>
                <a:lnTo>
                  <a:pt x="44124" y="7303"/>
                </a:lnTo>
                <a:lnTo>
                  <a:pt x="44613" y="4560"/>
                </a:lnTo>
                <a:lnTo>
                  <a:pt x="42835" y="928"/>
                </a:lnTo>
                <a:lnTo>
                  <a:pt x="28594" y="928"/>
                </a:lnTo>
                <a:lnTo>
                  <a:pt x="27503" y="637"/>
                </a:lnTo>
                <a:lnTo>
                  <a:pt x="23863" y="90"/>
                </a:lnTo>
                <a:lnTo>
                  <a:pt x="18445" y="0"/>
                </a:lnTo>
                <a:lnTo>
                  <a:pt x="13737" y="1234"/>
                </a:lnTo>
                <a:lnTo>
                  <a:pt x="9558" y="3214"/>
                </a:lnTo>
                <a:lnTo>
                  <a:pt x="11249" y="14925"/>
                </a:lnTo>
                <a:lnTo>
                  <a:pt x="12048" y="12283"/>
                </a:lnTo>
                <a:lnTo>
                  <a:pt x="14302" y="90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9143719" y="5042562"/>
            <a:ext cx="43355" cy="53654"/>
          </a:xfrm>
          <a:custGeom>
            <a:avLst/>
            <a:gdLst/>
            <a:ahLst/>
            <a:cxnLst/>
            <a:rect l="l" t="t" r="r" b="b"/>
            <a:pathLst>
              <a:path w="43355" h="53654">
                <a:moveTo>
                  <a:pt x="42962" y="16927"/>
                </a:moveTo>
                <a:lnTo>
                  <a:pt x="42177" y="14119"/>
                </a:lnTo>
                <a:lnTo>
                  <a:pt x="41395" y="11315"/>
                </a:lnTo>
                <a:lnTo>
                  <a:pt x="38491" y="6804"/>
                </a:lnTo>
                <a:lnTo>
                  <a:pt x="34674" y="3070"/>
                </a:lnTo>
                <a:lnTo>
                  <a:pt x="32064" y="1828"/>
                </a:lnTo>
                <a:lnTo>
                  <a:pt x="29465" y="608"/>
                </a:lnTo>
                <a:lnTo>
                  <a:pt x="26315" y="0"/>
                </a:lnTo>
                <a:lnTo>
                  <a:pt x="26352" y="6995"/>
                </a:lnTo>
                <a:lnTo>
                  <a:pt x="29505" y="8331"/>
                </a:lnTo>
                <a:lnTo>
                  <a:pt x="31636" y="11009"/>
                </a:lnTo>
                <a:lnTo>
                  <a:pt x="33756" y="13690"/>
                </a:lnTo>
                <a:lnTo>
                  <a:pt x="34776" y="17373"/>
                </a:lnTo>
                <a:lnTo>
                  <a:pt x="34664" y="22072"/>
                </a:lnTo>
                <a:lnTo>
                  <a:pt x="8949" y="22072"/>
                </a:lnTo>
                <a:lnTo>
                  <a:pt x="9022" y="20091"/>
                </a:lnTo>
                <a:lnTo>
                  <a:pt x="10443" y="3110"/>
                </a:lnTo>
                <a:lnTo>
                  <a:pt x="8067" y="4899"/>
                </a:lnTo>
                <a:lnTo>
                  <a:pt x="4128" y="9575"/>
                </a:lnTo>
                <a:lnTo>
                  <a:pt x="2613" y="12405"/>
                </a:lnTo>
                <a:lnTo>
                  <a:pt x="1569" y="15760"/>
                </a:lnTo>
                <a:lnTo>
                  <a:pt x="525" y="19098"/>
                </a:lnTo>
                <a:lnTo>
                  <a:pt x="0" y="22859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2"/>
                </a:lnTo>
                <a:lnTo>
                  <a:pt x="2523" y="41997"/>
                </a:lnTo>
                <a:lnTo>
                  <a:pt x="4032" y="44780"/>
                </a:lnTo>
                <a:lnTo>
                  <a:pt x="6015" y="46977"/>
                </a:lnTo>
                <a:lnTo>
                  <a:pt x="10458" y="50860"/>
                </a:lnTo>
                <a:lnTo>
                  <a:pt x="13384" y="51965"/>
                </a:lnTo>
                <a:lnTo>
                  <a:pt x="16290" y="53085"/>
                </a:lnTo>
                <a:lnTo>
                  <a:pt x="19685" y="53654"/>
                </a:lnTo>
                <a:lnTo>
                  <a:pt x="23558" y="53654"/>
                </a:lnTo>
                <a:lnTo>
                  <a:pt x="27899" y="53492"/>
                </a:lnTo>
                <a:lnTo>
                  <a:pt x="31841" y="52793"/>
                </a:lnTo>
                <a:lnTo>
                  <a:pt x="35082" y="51965"/>
                </a:lnTo>
                <a:lnTo>
                  <a:pt x="37804" y="51092"/>
                </a:lnTo>
                <a:lnTo>
                  <a:pt x="41050" y="48816"/>
                </a:lnTo>
                <a:lnTo>
                  <a:pt x="41371" y="46163"/>
                </a:lnTo>
                <a:lnTo>
                  <a:pt x="40794" y="43002"/>
                </a:lnTo>
                <a:lnTo>
                  <a:pt x="38073" y="43268"/>
                </a:lnTo>
                <a:lnTo>
                  <a:pt x="34923" y="44550"/>
                </a:lnTo>
                <a:lnTo>
                  <a:pt x="32129" y="45439"/>
                </a:lnTo>
                <a:lnTo>
                  <a:pt x="28623" y="46188"/>
                </a:lnTo>
                <a:lnTo>
                  <a:pt x="24368" y="46379"/>
                </a:lnTo>
                <a:lnTo>
                  <a:pt x="21539" y="46379"/>
                </a:lnTo>
                <a:lnTo>
                  <a:pt x="17161" y="45133"/>
                </a:lnTo>
                <a:lnTo>
                  <a:pt x="13594" y="43103"/>
                </a:lnTo>
                <a:lnTo>
                  <a:pt x="11141" y="40003"/>
                </a:lnTo>
                <a:lnTo>
                  <a:pt x="9744" y="35963"/>
                </a:lnTo>
                <a:lnTo>
                  <a:pt x="8949" y="31342"/>
                </a:lnTo>
                <a:lnTo>
                  <a:pt x="8949" y="28648"/>
                </a:lnTo>
                <a:lnTo>
                  <a:pt x="39996" y="28648"/>
                </a:lnTo>
                <a:lnTo>
                  <a:pt x="42325" y="27734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27"/>
                </a:lnTo>
                <a:close/>
              </a:path>
              <a:path w="43355" h="53654">
                <a:moveTo>
                  <a:pt x="9022" y="20091"/>
                </a:moveTo>
                <a:lnTo>
                  <a:pt x="9954" y="16355"/>
                </a:lnTo>
                <a:lnTo>
                  <a:pt x="11396" y="12913"/>
                </a:lnTo>
                <a:lnTo>
                  <a:pt x="14928" y="9079"/>
                </a:lnTo>
                <a:lnTo>
                  <a:pt x="18154" y="7416"/>
                </a:lnTo>
                <a:lnTo>
                  <a:pt x="22171" y="6995"/>
                </a:lnTo>
                <a:lnTo>
                  <a:pt x="26352" y="6995"/>
                </a:lnTo>
                <a:lnTo>
                  <a:pt x="26315" y="0"/>
                </a:lnTo>
                <a:lnTo>
                  <a:pt x="19159" y="0"/>
                </a:lnTo>
                <a:lnTo>
                  <a:pt x="16033" y="619"/>
                </a:lnTo>
                <a:lnTo>
                  <a:pt x="13251" y="1865"/>
                </a:lnTo>
                <a:lnTo>
                  <a:pt x="10443" y="3110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6849036" y="5164891"/>
            <a:ext cx="30801" cy="65836"/>
          </a:xfrm>
          <a:custGeom>
            <a:avLst/>
            <a:gdLst/>
            <a:ahLst/>
            <a:cxnLst/>
            <a:rect l="l" t="t" r="r" b="b"/>
            <a:pathLst>
              <a:path w="30801" h="65836">
                <a:moveTo>
                  <a:pt x="16977" y="1701"/>
                </a:moveTo>
                <a:lnTo>
                  <a:pt x="16753" y="989"/>
                </a:lnTo>
                <a:lnTo>
                  <a:pt x="14208" y="0"/>
                </a:lnTo>
                <a:lnTo>
                  <a:pt x="11094" y="0"/>
                </a:lnTo>
                <a:lnTo>
                  <a:pt x="8337" y="1701"/>
                </a:lnTo>
                <a:lnTo>
                  <a:pt x="8337" y="13308"/>
                </a:lnTo>
                <a:lnTo>
                  <a:pt x="1789" y="13308"/>
                </a:lnTo>
                <a:lnTo>
                  <a:pt x="345" y="14464"/>
                </a:lnTo>
                <a:lnTo>
                  <a:pt x="0" y="17056"/>
                </a:lnTo>
                <a:lnTo>
                  <a:pt x="1742" y="20749"/>
                </a:lnTo>
                <a:lnTo>
                  <a:pt x="8337" y="20749"/>
                </a:lnTo>
                <a:lnTo>
                  <a:pt x="8337" y="52105"/>
                </a:lnTo>
                <a:lnTo>
                  <a:pt x="9093" y="56641"/>
                </a:lnTo>
                <a:lnTo>
                  <a:pt x="10417" y="60439"/>
                </a:lnTo>
                <a:lnTo>
                  <a:pt x="12650" y="63154"/>
                </a:lnTo>
                <a:lnTo>
                  <a:pt x="15825" y="64832"/>
                </a:lnTo>
                <a:lnTo>
                  <a:pt x="19659" y="65836"/>
                </a:lnTo>
                <a:lnTo>
                  <a:pt x="24512" y="65670"/>
                </a:lnTo>
                <a:lnTo>
                  <a:pt x="27503" y="65097"/>
                </a:lnTo>
                <a:lnTo>
                  <a:pt x="30459" y="63093"/>
                </a:lnTo>
                <a:lnTo>
                  <a:pt x="30801" y="59982"/>
                </a:lnTo>
                <a:lnTo>
                  <a:pt x="30801" y="59320"/>
                </a:lnTo>
                <a:lnTo>
                  <a:pt x="29011" y="56742"/>
                </a:lnTo>
                <a:lnTo>
                  <a:pt x="26355" y="57772"/>
                </a:lnTo>
                <a:lnTo>
                  <a:pt x="23572" y="58178"/>
                </a:lnTo>
                <a:lnTo>
                  <a:pt x="19367" y="57325"/>
                </a:lnTo>
                <a:lnTo>
                  <a:pt x="17452" y="53898"/>
                </a:lnTo>
                <a:lnTo>
                  <a:pt x="16977" y="51346"/>
                </a:lnTo>
                <a:lnTo>
                  <a:pt x="16977" y="20749"/>
                </a:lnTo>
                <a:lnTo>
                  <a:pt x="29076" y="20749"/>
                </a:lnTo>
                <a:lnTo>
                  <a:pt x="30642" y="19302"/>
                </a:lnTo>
                <a:lnTo>
                  <a:pt x="30801" y="16369"/>
                </a:lnTo>
                <a:lnTo>
                  <a:pt x="29076" y="13308"/>
                </a:lnTo>
                <a:lnTo>
                  <a:pt x="16977" y="13308"/>
                </a:lnTo>
                <a:lnTo>
                  <a:pt x="16977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6891483" y="5154253"/>
            <a:ext cx="40594" cy="75841"/>
          </a:xfrm>
          <a:custGeom>
            <a:avLst/>
            <a:gdLst/>
            <a:ahLst/>
            <a:cxnLst/>
            <a:rect l="l" t="t" r="r" b="b"/>
            <a:pathLst>
              <a:path w="40594" h="75841">
                <a:moveTo>
                  <a:pt x="31950" y="45604"/>
                </a:moveTo>
                <a:lnTo>
                  <a:pt x="31950" y="74192"/>
                </a:lnTo>
                <a:lnTo>
                  <a:pt x="32158" y="74927"/>
                </a:lnTo>
                <a:lnTo>
                  <a:pt x="34711" y="75841"/>
                </a:lnTo>
                <a:lnTo>
                  <a:pt x="37821" y="75841"/>
                </a:lnTo>
                <a:lnTo>
                  <a:pt x="40594" y="74192"/>
                </a:lnTo>
                <a:lnTo>
                  <a:pt x="40594" y="40957"/>
                </a:lnTo>
                <a:lnTo>
                  <a:pt x="40309" y="37959"/>
                </a:lnTo>
                <a:lnTo>
                  <a:pt x="39146" y="33004"/>
                </a:lnTo>
                <a:lnTo>
                  <a:pt x="36868" y="28994"/>
                </a:lnTo>
                <a:lnTo>
                  <a:pt x="33803" y="25679"/>
                </a:lnTo>
                <a:lnTo>
                  <a:pt x="29527" y="23479"/>
                </a:lnTo>
                <a:lnTo>
                  <a:pt x="26878" y="22920"/>
                </a:lnTo>
                <a:lnTo>
                  <a:pt x="21178" y="22920"/>
                </a:lnTo>
                <a:lnTo>
                  <a:pt x="16142" y="24904"/>
                </a:lnTo>
                <a:lnTo>
                  <a:pt x="11127" y="28242"/>
                </a:lnTo>
                <a:lnTo>
                  <a:pt x="8651" y="30960"/>
                </a:lnTo>
                <a:lnTo>
                  <a:pt x="8651" y="1699"/>
                </a:lnTo>
                <a:lnTo>
                  <a:pt x="8441" y="939"/>
                </a:lnTo>
                <a:lnTo>
                  <a:pt x="589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27"/>
                </a:lnTo>
                <a:lnTo>
                  <a:pt x="2768" y="75841"/>
                </a:lnTo>
                <a:lnTo>
                  <a:pt x="5892" y="75841"/>
                </a:lnTo>
                <a:lnTo>
                  <a:pt x="8651" y="74192"/>
                </a:lnTo>
                <a:lnTo>
                  <a:pt x="8651" y="40068"/>
                </a:lnTo>
                <a:lnTo>
                  <a:pt x="11015" y="36993"/>
                </a:lnTo>
                <a:lnTo>
                  <a:pt x="13284" y="34668"/>
                </a:lnTo>
                <a:lnTo>
                  <a:pt x="17622" y="31482"/>
                </a:lnTo>
                <a:lnTo>
                  <a:pt x="21949" y="30683"/>
                </a:lnTo>
                <a:lnTo>
                  <a:pt x="25088" y="31010"/>
                </a:lnTo>
                <a:lnTo>
                  <a:pt x="27647" y="32306"/>
                </a:lnTo>
                <a:lnTo>
                  <a:pt x="30286" y="35712"/>
                </a:lnTo>
                <a:lnTo>
                  <a:pt x="31316" y="38873"/>
                </a:lnTo>
                <a:lnTo>
                  <a:pt x="31950" y="42811"/>
                </a:lnTo>
                <a:lnTo>
                  <a:pt x="31950" y="456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6944734" y="5177177"/>
            <a:ext cx="43365" cy="53654"/>
          </a:xfrm>
          <a:custGeom>
            <a:avLst/>
            <a:gdLst/>
            <a:ahLst/>
            <a:cxnLst/>
            <a:rect l="l" t="t" r="r" b="b"/>
            <a:pathLst>
              <a:path w="43365" h="53654">
                <a:moveTo>
                  <a:pt x="42972" y="16941"/>
                </a:moveTo>
                <a:lnTo>
                  <a:pt x="42177" y="14133"/>
                </a:lnTo>
                <a:lnTo>
                  <a:pt x="41400" y="11325"/>
                </a:lnTo>
                <a:lnTo>
                  <a:pt x="38487" y="6804"/>
                </a:lnTo>
                <a:lnTo>
                  <a:pt x="34674" y="3070"/>
                </a:lnTo>
                <a:lnTo>
                  <a:pt x="32076" y="1840"/>
                </a:lnTo>
                <a:lnTo>
                  <a:pt x="29462" y="619"/>
                </a:lnTo>
                <a:lnTo>
                  <a:pt x="26315" y="0"/>
                </a:lnTo>
                <a:lnTo>
                  <a:pt x="26348" y="6995"/>
                </a:lnTo>
                <a:lnTo>
                  <a:pt x="29513" y="8331"/>
                </a:lnTo>
                <a:lnTo>
                  <a:pt x="31633" y="11009"/>
                </a:lnTo>
                <a:lnTo>
                  <a:pt x="33768" y="13690"/>
                </a:lnTo>
                <a:lnTo>
                  <a:pt x="34772" y="17385"/>
                </a:lnTo>
                <a:lnTo>
                  <a:pt x="34660" y="22082"/>
                </a:lnTo>
                <a:lnTo>
                  <a:pt x="8945" y="22082"/>
                </a:lnTo>
                <a:lnTo>
                  <a:pt x="9018" y="20091"/>
                </a:lnTo>
                <a:lnTo>
                  <a:pt x="10454" y="3121"/>
                </a:lnTo>
                <a:lnTo>
                  <a:pt x="8074" y="4899"/>
                </a:lnTo>
                <a:lnTo>
                  <a:pt x="4126" y="9575"/>
                </a:lnTo>
                <a:lnTo>
                  <a:pt x="2621" y="12405"/>
                </a:lnTo>
                <a:lnTo>
                  <a:pt x="1565" y="15760"/>
                </a:lnTo>
                <a:lnTo>
                  <a:pt x="521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6" y="38681"/>
                </a:lnTo>
                <a:lnTo>
                  <a:pt x="2534" y="42009"/>
                </a:lnTo>
                <a:lnTo>
                  <a:pt x="4028" y="44780"/>
                </a:lnTo>
                <a:lnTo>
                  <a:pt x="6015" y="46987"/>
                </a:lnTo>
                <a:lnTo>
                  <a:pt x="10454" y="50860"/>
                </a:lnTo>
                <a:lnTo>
                  <a:pt x="13380" y="51981"/>
                </a:lnTo>
                <a:lnTo>
                  <a:pt x="16286" y="53096"/>
                </a:lnTo>
                <a:lnTo>
                  <a:pt x="19681" y="53654"/>
                </a:lnTo>
                <a:lnTo>
                  <a:pt x="23566" y="53654"/>
                </a:lnTo>
                <a:lnTo>
                  <a:pt x="27896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0" y="51102"/>
                </a:lnTo>
                <a:lnTo>
                  <a:pt x="41047" y="48830"/>
                </a:lnTo>
                <a:lnTo>
                  <a:pt x="41367" y="46163"/>
                </a:lnTo>
                <a:lnTo>
                  <a:pt x="40802" y="43013"/>
                </a:lnTo>
                <a:lnTo>
                  <a:pt x="38080" y="43268"/>
                </a:lnTo>
                <a:lnTo>
                  <a:pt x="34916" y="44550"/>
                </a:lnTo>
                <a:lnTo>
                  <a:pt x="32123" y="45439"/>
                </a:lnTo>
                <a:lnTo>
                  <a:pt x="28620" y="46188"/>
                </a:lnTo>
                <a:lnTo>
                  <a:pt x="24364" y="46393"/>
                </a:lnTo>
                <a:lnTo>
                  <a:pt x="21535" y="46393"/>
                </a:lnTo>
                <a:lnTo>
                  <a:pt x="17153" y="45133"/>
                </a:lnTo>
                <a:lnTo>
                  <a:pt x="13590" y="43113"/>
                </a:lnTo>
                <a:lnTo>
                  <a:pt x="11139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92" y="28648"/>
                </a:lnTo>
                <a:lnTo>
                  <a:pt x="42336" y="27749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4">
                <a:moveTo>
                  <a:pt x="9018" y="20091"/>
                </a:moveTo>
                <a:lnTo>
                  <a:pt x="9950" y="16355"/>
                </a:lnTo>
                <a:lnTo>
                  <a:pt x="11394" y="12927"/>
                </a:lnTo>
                <a:lnTo>
                  <a:pt x="14926" y="9079"/>
                </a:lnTo>
                <a:lnTo>
                  <a:pt x="18150" y="7416"/>
                </a:lnTo>
                <a:lnTo>
                  <a:pt x="22169" y="6995"/>
                </a:lnTo>
                <a:lnTo>
                  <a:pt x="26348" y="6995"/>
                </a:lnTo>
                <a:lnTo>
                  <a:pt x="26315" y="0"/>
                </a:lnTo>
                <a:lnTo>
                  <a:pt x="19151" y="0"/>
                </a:lnTo>
                <a:lnTo>
                  <a:pt x="16031" y="619"/>
                </a:lnTo>
                <a:lnTo>
                  <a:pt x="13248" y="1865"/>
                </a:lnTo>
                <a:lnTo>
                  <a:pt x="10454" y="3121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7020241" y="5153846"/>
            <a:ext cx="31896" cy="76250"/>
          </a:xfrm>
          <a:custGeom>
            <a:avLst/>
            <a:gdLst/>
            <a:ahLst/>
            <a:cxnLst/>
            <a:rect l="l" t="t" r="r" b="b"/>
            <a:pathLst>
              <a:path w="31896" h="76250">
                <a:moveTo>
                  <a:pt x="9856" y="8103"/>
                </a:moveTo>
                <a:lnTo>
                  <a:pt x="8647" y="12992"/>
                </a:lnTo>
                <a:lnTo>
                  <a:pt x="8327" y="15915"/>
                </a:lnTo>
                <a:lnTo>
                  <a:pt x="8327" y="24361"/>
                </a:lnTo>
                <a:lnTo>
                  <a:pt x="1681" y="24361"/>
                </a:lnTo>
                <a:lnTo>
                  <a:pt x="284" y="25516"/>
                </a:lnTo>
                <a:lnTo>
                  <a:pt x="0" y="28105"/>
                </a:lnTo>
                <a:lnTo>
                  <a:pt x="1681" y="31802"/>
                </a:lnTo>
                <a:lnTo>
                  <a:pt x="8327" y="31802"/>
                </a:lnTo>
                <a:lnTo>
                  <a:pt x="8327" y="74602"/>
                </a:lnTo>
                <a:lnTo>
                  <a:pt x="8545" y="75326"/>
                </a:lnTo>
                <a:lnTo>
                  <a:pt x="11141" y="76250"/>
                </a:lnTo>
                <a:lnTo>
                  <a:pt x="14224" y="76250"/>
                </a:lnTo>
                <a:lnTo>
                  <a:pt x="17028" y="74602"/>
                </a:lnTo>
                <a:lnTo>
                  <a:pt x="17028" y="31802"/>
                </a:lnTo>
                <a:lnTo>
                  <a:pt x="27557" y="31802"/>
                </a:lnTo>
                <a:lnTo>
                  <a:pt x="29113" y="30340"/>
                </a:lnTo>
                <a:lnTo>
                  <a:pt x="29274" y="27420"/>
                </a:lnTo>
                <a:lnTo>
                  <a:pt x="27557" y="24361"/>
                </a:lnTo>
                <a:lnTo>
                  <a:pt x="17028" y="24361"/>
                </a:lnTo>
                <a:lnTo>
                  <a:pt x="17150" y="15166"/>
                </a:lnTo>
                <a:lnTo>
                  <a:pt x="17640" y="12232"/>
                </a:lnTo>
                <a:lnTo>
                  <a:pt x="19897" y="8524"/>
                </a:lnTo>
                <a:lnTo>
                  <a:pt x="22802" y="7430"/>
                </a:lnTo>
                <a:lnTo>
                  <a:pt x="25866" y="7519"/>
                </a:lnTo>
                <a:lnTo>
                  <a:pt x="28968" y="8420"/>
                </a:lnTo>
                <a:lnTo>
                  <a:pt x="31564" y="8359"/>
                </a:lnTo>
                <a:lnTo>
                  <a:pt x="31896" y="5690"/>
                </a:lnTo>
                <a:lnTo>
                  <a:pt x="31823" y="3926"/>
                </a:lnTo>
                <a:lnTo>
                  <a:pt x="29749" y="1104"/>
                </a:lnTo>
                <a:lnTo>
                  <a:pt x="27078" y="345"/>
                </a:lnTo>
                <a:lnTo>
                  <a:pt x="23511" y="0"/>
                </a:lnTo>
                <a:lnTo>
                  <a:pt x="20923" y="0"/>
                </a:lnTo>
                <a:lnTo>
                  <a:pt x="18694" y="370"/>
                </a:lnTo>
                <a:lnTo>
                  <a:pt x="14881" y="1842"/>
                </a:lnTo>
                <a:lnTo>
                  <a:pt x="12049" y="4546"/>
                </a:lnTo>
                <a:lnTo>
                  <a:pt x="9856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7059156" y="5177948"/>
            <a:ext cx="40633" cy="52884"/>
          </a:xfrm>
          <a:custGeom>
            <a:avLst/>
            <a:gdLst/>
            <a:ahLst/>
            <a:cxnLst/>
            <a:rect l="l" t="t" r="r" b="b"/>
            <a:pathLst>
              <a:path w="40633" h="52884">
                <a:moveTo>
                  <a:pt x="8690" y="1666"/>
                </a:moveTo>
                <a:lnTo>
                  <a:pt x="8482" y="939"/>
                </a:lnTo>
                <a:lnTo>
                  <a:pt x="5882" y="0"/>
                </a:lnTo>
                <a:lnTo>
                  <a:pt x="2809" y="0"/>
                </a:lnTo>
                <a:lnTo>
                  <a:pt x="0" y="1666"/>
                </a:lnTo>
                <a:lnTo>
                  <a:pt x="0" y="34851"/>
                </a:lnTo>
                <a:lnTo>
                  <a:pt x="281" y="37845"/>
                </a:lnTo>
                <a:lnTo>
                  <a:pt x="1443" y="42814"/>
                </a:lnTo>
                <a:lnTo>
                  <a:pt x="3716" y="46838"/>
                </a:lnTo>
                <a:lnTo>
                  <a:pt x="6779" y="50180"/>
                </a:lnTo>
                <a:lnTo>
                  <a:pt x="11070" y="52350"/>
                </a:lnTo>
                <a:lnTo>
                  <a:pt x="13715" y="52884"/>
                </a:lnTo>
                <a:lnTo>
                  <a:pt x="19537" y="52884"/>
                </a:lnTo>
                <a:lnTo>
                  <a:pt x="22198" y="52185"/>
                </a:lnTo>
                <a:lnTo>
                  <a:pt x="24822" y="50763"/>
                </a:lnTo>
                <a:lnTo>
                  <a:pt x="27447" y="49366"/>
                </a:lnTo>
                <a:lnTo>
                  <a:pt x="30092" y="47116"/>
                </a:lnTo>
                <a:lnTo>
                  <a:pt x="32774" y="44046"/>
                </a:lnTo>
                <a:lnTo>
                  <a:pt x="32774" y="50496"/>
                </a:lnTo>
                <a:lnTo>
                  <a:pt x="35251" y="52146"/>
                </a:lnTo>
                <a:lnTo>
                  <a:pt x="38059" y="52146"/>
                </a:lnTo>
                <a:lnTo>
                  <a:pt x="40633" y="50496"/>
                </a:lnTo>
                <a:lnTo>
                  <a:pt x="40633" y="1666"/>
                </a:lnTo>
                <a:lnTo>
                  <a:pt x="40388" y="939"/>
                </a:lnTo>
                <a:lnTo>
                  <a:pt x="37829" y="0"/>
                </a:lnTo>
                <a:lnTo>
                  <a:pt x="34715" y="0"/>
                </a:lnTo>
                <a:lnTo>
                  <a:pt x="31943" y="1666"/>
                </a:lnTo>
                <a:lnTo>
                  <a:pt x="31943" y="35801"/>
                </a:lnTo>
                <a:lnTo>
                  <a:pt x="29542" y="38875"/>
                </a:lnTo>
                <a:lnTo>
                  <a:pt x="25102" y="42800"/>
                </a:lnTo>
                <a:lnTo>
                  <a:pt x="20812" y="45186"/>
                </a:lnTo>
                <a:lnTo>
                  <a:pt x="16967" y="45186"/>
                </a:lnTo>
                <a:lnTo>
                  <a:pt x="12981" y="43512"/>
                </a:lnTo>
                <a:lnTo>
                  <a:pt x="10297" y="40157"/>
                </a:lnTo>
                <a:lnTo>
                  <a:pt x="9292" y="36972"/>
                </a:lnTo>
                <a:lnTo>
                  <a:pt x="8690" y="32957"/>
                </a:lnTo>
                <a:lnTo>
                  <a:pt x="8690" y="1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7115796" y="5154253"/>
            <a:ext cx="8639" cy="75841"/>
          </a:xfrm>
          <a:custGeom>
            <a:avLst/>
            <a:gdLst/>
            <a:ahLst/>
            <a:cxnLst/>
            <a:rect l="l" t="t" r="r" b="b"/>
            <a:pathLst>
              <a:path w="8639" h="75841">
                <a:moveTo>
                  <a:pt x="8639" y="74192"/>
                </a:moveTo>
                <a:lnTo>
                  <a:pt x="8639" y="1699"/>
                </a:lnTo>
                <a:lnTo>
                  <a:pt x="8431" y="939"/>
                </a:lnTo>
                <a:lnTo>
                  <a:pt x="5886" y="0"/>
                </a:lnTo>
                <a:lnTo>
                  <a:pt x="2772" y="0"/>
                </a:lnTo>
                <a:lnTo>
                  <a:pt x="0" y="1699"/>
                </a:lnTo>
                <a:lnTo>
                  <a:pt x="0" y="74192"/>
                </a:lnTo>
                <a:lnTo>
                  <a:pt x="198" y="74927"/>
                </a:lnTo>
                <a:lnTo>
                  <a:pt x="2772" y="75841"/>
                </a:lnTo>
                <a:lnTo>
                  <a:pt x="5886" y="75841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7140312" y="5154253"/>
            <a:ext cx="8639" cy="75841"/>
          </a:xfrm>
          <a:custGeom>
            <a:avLst/>
            <a:gdLst/>
            <a:ahLst/>
            <a:cxnLst/>
            <a:rect l="l" t="t" r="r" b="b"/>
            <a:pathLst>
              <a:path w="8639" h="75841">
                <a:moveTo>
                  <a:pt x="8639" y="74192"/>
                </a:moveTo>
                <a:lnTo>
                  <a:pt x="8639" y="1699"/>
                </a:lnTo>
                <a:lnTo>
                  <a:pt x="8431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27"/>
                </a:lnTo>
                <a:lnTo>
                  <a:pt x="2768" y="75841"/>
                </a:lnTo>
                <a:lnTo>
                  <a:pt x="5882" y="75841"/>
                </a:lnTo>
                <a:lnTo>
                  <a:pt x="8639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7189340" y="5154253"/>
            <a:ext cx="8643" cy="75841"/>
          </a:xfrm>
          <a:custGeom>
            <a:avLst/>
            <a:gdLst/>
            <a:ahLst/>
            <a:cxnLst/>
            <a:rect l="l" t="t" r="r" b="b"/>
            <a:pathLst>
              <a:path w="8643" h="75841">
                <a:moveTo>
                  <a:pt x="8643" y="74192"/>
                </a:moveTo>
                <a:lnTo>
                  <a:pt x="8643" y="1699"/>
                </a:lnTo>
                <a:lnTo>
                  <a:pt x="8435" y="939"/>
                </a:lnTo>
                <a:lnTo>
                  <a:pt x="5882" y="0"/>
                </a:lnTo>
                <a:lnTo>
                  <a:pt x="2768" y="0"/>
                </a:lnTo>
                <a:lnTo>
                  <a:pt x="0" y="1699"/>
                </a:lnTo>
                <a:lnTo>
                  <a:pt x="0" y="74192"/>
                </a:lnTo>
                <a:lnTo>
                  <a:pt x="194" y="74927"/>
                </a:lnTo>
                <a:lnTo>
                  <a:pt x="2768" y="75841"/>
                </a:lnTo>
                <a:lnTo>
                  <a:pt x="5882" y="75841"/>
                </a:lnTo>
                <a:lnTo>
                  <a:pt x="8643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7212816" y="5157806"/>
            <a:ext cx="10673" cy="72288"/>
          </a:xfrm>
          <a:custGeom>
            <a:avLst/>
            <a:gdLst/>
            <a:ahLst/>
            <a:cxnLst/>
            <a:rect l="l" t="t" r="r" b="b"/>
            <a:pathLst>
              <a:path w="10673" h="72288">
                <a:moveTo>
                  <a:pt x="0" y="5425"/>
                </a:moveTo>
                <a:lnTo>
                  <a:pt x="363" y="8892"/>
                </a:lnTo>
                <a:lnTo>
                  <a:pt x="3271" y="10731"/>
                </a:lnTo>
                <a:lnTo>
                  <a:pt x="7350" y="10731"/>
                </a:lnTo>
                <a:lnTo>
                  <a:pt x="10295" y="8841"/>
                </a:lnTo>
                <a:lnTo>
                  <a:pt x="10673" y="5309"/>
                </a:lnTo>
                <a:lnTo>
                  <a:pt x="10302" y="1854"/>
                </a:lnTo>
                <a:lnTo>
                  <a:pt x="7411" y="0"/>
                </a:lnTo>
                <a:lnTo>
                  <a:pt x="3322" y="0"/>
                </a:lnTo>
                <a:lnTo>
                  <a:pt x="377" y="1893"/>
                </a:lnTo>
                <a:lnTo>
                  <a:pt x="0" y="5425"/>
                </a:lnTo>
                <a:close/>
              </a:path>
              <a:path w="10673" h="72288">
                <a:moveTo>
                  <a:pt x="1234" y="71373"/>
                </a:moveTo>
                <a:lnTo>
                  <a:pt x="3812" y="72288"/>
                </a:lnTo>
                <a:lnTo>
                  <a:pt x="6922" y="72288"/>
                </a:lnTo>
                <a:lnTo>
                  <a:pt x="9683" y="70638"/>
                </a:lnTo>
                <a:lnTo>
                  <a:pt x="9683" y="21808"/>
                </a:lnTo>
                <a:lnTo>
                  <a:pt x="9474" y="21109"/>
                </a:lnTo>
                <a:lnTo>
                  <a:pt x="6922" y="20156"/>
                </a:lnTo>
                <a:lnTo>
                  <a:pt x="3812" y="20156"/>
                </a:lnTo>
                <a:lnTo>
                  <a:pt x="1036" y="21808"/>
                </a:lnTo>
                <a:lnTo>
                  <a:pt x="1036" y="70638"/>
                </a:lnTo>
                <a:lnTo>
                  <a:pt x="1234" y="7137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7232291" y="5153846"/>
            <a:ext cx="31899" cy="76250"/>
          </a:xfrm>
          <a:custGeom>
            <a:avLst/>
            <a:gdLst/>
            <a:ahLst/>
            <a:cxnLst/>
            <a:rect l="l" t="t" r="r" b="b"/>
            <a:pathLst>
              <a:path w="31899" h="76250">
                <a:moveTo>
                  <a:pt x="9860" y="8103"/>
                </a:moveTo>
                <a:lnTo>
                  <a:pt x="8643" y="12992"/>
                </a:lnTo>
                <a:lnTo>
                  <a:pt x="8337" y="15915"/>
                </a:lnTo>
                <a:lnTo>
                  <a:pt x="8337" y="24361"/>
                </a:lnTo>
                <a:lnTo>
                  <a:pt x="1685" y="24361"/>
                </a:lnTo>
                <a:lnTo>
                  <a:pt x="284" y="25516"/>
                </a:lnTo>
                <a:lnTo>
                  <a:pt x="0" y="28105"/>
                </a:lnTo>
                <a:lnTo>
                  <a:pt x="1685" y="31802"/>
                </a:lnTo>
                <a:lnTo>
                  <a:pt x="8337" y="31802"/>
                </a:lnTo>
                <a:lnTo>
                  <a:pt x="8337" y="74602"/>
                </a:lnTo>
                <a:lnTo>
                  <a:pt x="8547" y="75326"/>
                </a:lnTo>
                <a:lnTo>
                  <a:pt x="11145" y="76250"/>
                </a:lnTo>
                <a:lnTo>
                  <a:pt x="14224" y="76250"/>
                </a:lnTo>
                <a:lnTo>
                  <a:pt x="17028" y="74602"/>
                </a:lnTo>
                <a:lnTo>
                  <a:pt x="17028" y="31802"/>
                </a:lnTo>
                <a:lnTo>
                  <a:pt x="27557" y="31802"/>
                </a:lnTo>
                <a:lnTo>
                  <a:pt x="29113" y="30340"/>
                </a:lnTo>
                <a:lnTo>
                  <a:pt x="29286" y="27420"/>
                </a:lnTo>
                <a:lnTo>
                  <a:pt x="27557" y="24361"/>
                </a:lnTo>
                <a:lnTo>
                  <a:pt x="17028" y="24361"/>
                </a:lnTo>
                <a:lnTo>
                  <a:pt x="17150" y="15166"/>
                </a:lnTo>
                <a:lnTo>
                  <a:pt x="17644" y="12232"/>
                </a:lnTo>
                <a:lnTo>
                  <a:pt x="19897" y="8524"/>
                </a:lnTo>
                <a:lnTo>
                  <a:pt x="22802" y="7430"/>
                </a:lnTo>
                <a:lnTo>
                  <a:pt x="25866" y="7519"/>
                </a:lnTo>
                <a:lnTo>
                  <a:pt x="28966" y="8420"/>
                </a:lnTo>
                <a:lnTo>
                  <a:pt x="31564" y="8359"/>
                </a:lnTo>
                <a:lnTo>
                  <a:pt x="31899" y="5690"/>
                </a:lnTo>
                <a:lnTo>
                  <a:pt x="31821" y="3926"/>
                </a:lnTo>
                <a:lnTo>
                  <a:pt x="29751" y="1104"/>
                </a:lnTo>
                <a:lnTo>
                  <a:pt x="27078" y="345"/>
                </a:lnTo>
                <a:lnTo>
                  <a:pt x="23515" y="0"/>
                </a:lnTo>
                <a:lnTo>
                  <a:pt x="20927" y="0"/>
                </a:lnTo>
                <a:lnTo>
                  <a:pt x="18694" y="370"/>
                </a:lnTo>
                <a:lnTo>
                  <a:pt x="14883" y="1842"/>
                </a:lnTo>
                <a:lnTo>
                  <a:pt x="12053" y="4546"/>
                </a:lnTo>
                <a:lnTo>
                  <a:pt x="9860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7268331" y="5177177"/>
            <a:ext cx="43353" cy="53654"/>
          </a:xfrm>
          <a:custGeom>
            <a:avLst/>
            <a:gdLst/>
            <a:ahLst/>
            <a:cxnLst/>
            <a:rect l="l" t="t" r="r" b="b"/>
            <a:pathLst>
              <a:path w="43353" h="53654">
                <a:moveTo>
                  <a:pt x="42961" y="16941"/>
                </a:moveTo>
                <a:lnTo>
                  <a:pt x="42176" y="14133"/>
                </a:lnTo>
                <a:lnTo>
                  <a:pt x="41395" y="11325"/>
                </a:lnTo>
                <a:lnTo>
                  <a:pt x="38491" y="6804"/>
                </a:lnTo>
                <a:lnTo>
                  <a:pt x="34674" y="3070"/>
                </a:lnTo>
                <a:lnTo>
                  <a:pt x="32064" y="1840"/>
                </a:lnTo>
                <a:lnTo>
                  <a:pt x="29465" y="619"/>
                </a:lnTo>
                <a:lnTo>
                  <a:pt x="26315" y="0"/>
                </a:lnTo>
                <a:lnTo>
                  <a:pt x="26355" y="6995"/>
                </a:lnTo>
                <a:lnTo>
                  <a:pt x="29505" y="8331"/>
                </a:lnTo>
                <a:lnTo>
                  <a:pt x="31639" y="11009"/>
                </a:lnTo>
                <a:lnTo>
                  <a:pt x="33756" y="13690"/>
                </a:lnTo>
                <a:lnTo>
                  <a:pt x="34775" y="17385"/>
                </a:lnTo>
                <a:lnTo>
                  <a:pt x="34664" y="22082"/>
                </a:lnTo>
                <a:lnTo>
                  <a:pt x="8949" y="22082"/>
                </a:lnTo>
                <a:lnTo>
                  <a:pt x="9024" y="20091"/>
                </a:lnTo>
                <a:lnTo>
                  <a:pt x="10443" y="3121"/>
                </a:lnTo>
                <a:lnTo>
                  <a:pt x="8067" y="4899"/>
                </a:lnTo>
                <a:lnTo>
                  <a:pt x="4132" y="9575"/>
                </a:lnTo>
                <a:lnTo>
                  <a:pt x="2613" y="12405"/>
                </a:lnTo>
                <a:lnTo>
                  <a:pt x="1569" y="15760"/>
                </a:lnTo>
                <a:lnTo>
                  <a:pt x="528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22" y="38681"/>
                </a:lnTo>
                <a:lnTo>
                  <a:pt x="2527" y="42009"/>
                </a:lnTo>
                <a:lnTo>
                  <a:pt x="4034" y="44780"/>
                </a:lnTo>
                <a:lnTo>
                  <a:pt x="6018" y="46987"/>
                </a:lnTo>
                <a:lnTo>
                  <a:pt x="10457" y="50860"/>
                </a:lnTo>
                <a:lnTo>
                  <a:pt x="13388" y="51981"/>
                </a:lnTo>
                <a:lnTo>
                  <a:pt x="16292" y="53096"/>
                </a:lnTo>
                <a:lnTo>
                  <a:pt x="19687" y="53654"/>
                </a:lnTo>
                <a:lnTo>
                  <a:pt x="23562" y="53654"/>
                </a:lnTo>
                <a:lnTo>
                  <a:pt x="27899" y="53492"/>
                </a:lnTo>
                <a:lnTo>
                  <a:pt x="31845" y="52805"/>
                </a:lnTo>
                <a:lnTo>
                  <a:pt x="35081" y="51981"/>
                </a:lnTo>
                <a:lnTo>
                  <a:pt x="37802" y="51102"/>
                </a:lnTo>
                <a:lnTo>
                  <a:pt x="41050" y="48830"/>
                </a:lnTo>
                <a:lnTo>
                  <a:pt x="41370" y="46163"/>
                </a:lnTo>
                <a:lnTo>
                  <a:pt x="40794" y="43013"/>
                </a:lnTo>
                <a:lnTo>
                  <a:pt x="38073" y="43268"/>
                </a:lnTo>
                <a:lnTo>
                  <a:pt x="34923" y="44550"/>
                </a:lnTo>
                <a:lnTo>
                  <a:pt x="32129" y="45439"/>
                </a:lnTo>
                <a:lnTo>
                  <a:pt x="28623" y="46188"/>
                </a:lnTo>
                <a:lnTo>
                  <a:pt x="24371" y="46393"/>
                </a:lnTo>
                <a:lnTo>
                  <a:pt x="21537" y="46393"/>
                </a:lnTo>
                <a:lnTo>
                  <a:pt x="17161" y="45133"/>
                </a:lnTo>
                <a:lnTo>
                  <a:pt x="13596" y="43113"/>
                </a:lnTo>
                <a:lnTo>
                  <a:pt x="11141" y="40003"/>
                </a:lnTo>
                <a:lnTo>
                  <a:pt x="9744" y="35979"/>
                </a:lnTo>
                <a:lnTo>
                  <a:pt x="8949" y="31356"/>
                </a:lnTo>
                <a:lnTo>
                  <a:pt x="8949" y="28648"/>
                </a:lnTo>
                <a:lnTo>
                  <a:pt x="39996" y="28648"/>
                </a:lnTo>
                <a:lnTo>
                  <a:pt x="42325" y="27749"/>
                </a:lnTo>
                <a:lnTo>
                  <a:pt x="43353" y="24739"/>
                </a:lnTo>
                <a:lnTo>
                  <a:pt x="43353" y="19926"/>
                </a:lnTo>
                <a:lnTo>
                  <a:pt x="42961" y="16941"/>
                </a:lnTo>
                <a:close/>
              </a:path>
              <a:path w="43353" h="53654">
                <a:moveTo>
                  <a:pt x="9024" y="20091"/>
                </a:moveTo>
                <a:lnTo>
                  <a:pt x="9954" y="16355"/>
                </a:lnTo>
                <a:lnTo>
                  <a:pt x="11400" y="12927"/>
                </a:lnTo>
                <a:lnTo>
                  <a:pt x="14928" y="9079"/>
                </a:lnTo>
                <a:lnTo>
                  <a:pt x="18154" y="7416"/>
                </a:lnTo>
                <a:lnTo>
                  <a:pt x="22175" y="6995"/>
                </a:lnTo>
                <a:lnTo>
                  <a:pt x="26355" y="6995"/>
                </a:lnTo>
                <a:lnTo>
                  <a:pt x="26315" y="0"/>
                </a:lnTo>
                <a:lnTo>
                  <a:pt x="19159" y="0"/>
                </a:lnTo>
                <a:lnTo>
                  <a:pt x="16033" y="619"/>
                </a:lnTo>
                <a:lnTo>
                  <a:pt x="13251" y="1865"/>
                </a:lnTo>
                <a:lnTo>
                  <a:pt x="10443" y="3121"/>
                </a:lnTo>
                <a:lnTo>
                  <a:pt x="9024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7346621" y="5177224"/>
            <a:ext cx="37172" cy="53607"/>
          </a:xfrm>
          <a:custGeom>
            <a:avLst/>
            <a:gdLst/>
            <a:ahLst/>
            <a:cxnLst/>
            <a:rect l="l" t="t" r="r" b="b"/>
            <a:pathLst>
              <a:path w="37172" h="53607">
                <a:moveTo>
                  <a:pt x="9003" y="20624"/>
                </a:moveTo>
                <a:lnTo>
                  <a:pt x="10107" y="15825"/>
                </a:lnTo>
                <a:lnTo>
                  <a:pt x="12340" y="12509"/>
                </a:lnTo>
                <a:lnTo>
                  <a:pt x="14547" y="9194"/>
                </a:lnTo>
                <a:lnTo>
                  <a:pt x="17733" y="7545"/>
                </a:lnTo>
                <a:lnTo>
                  <a:pt x="23911" y="7545"/>
                </a:lnTo>
                <a:lnTo>
                  <a:pt x="27157" y="8445"/>
                </a:lnTo>
                <a:lnTo>
                  <a:pt x="30944" y="10415"/>
                </a:lnTo>
                <a:lnTo>
                  <a:pt x="33534" y="12395"/>
                </a:lnTo>
                <a:lnTo>
                  <a:pt x="36499" y="12448"/>
                </a:lnTo>
                <a:lnTo>
                  <a:pt x="36964" y="9500"/>
                </a:lnTo>
                <a:lnTo>
                  <a:pt x="36597" y="6365"/>
                </a:lnTo>
                <a:lnTo>
                  <a:pt x="34364" y="3822"/>
                </a:lnTo>
                <a:lnTo>
                  <a:pt x="31449" y="2044"/>
                </a:lnTo>
                <a:lnTo>
                  <a:pt x="27769" y="723"/>
                </a:lnTo>
                <a:lnTo>
                  <a:pt x="24955" y="140"/>
                </a:lnTo>
                <a:lnTo>
                  <a:pt x="21998" y="0"/>
                </a:lnTo>
                <a:lnTo>
                  <a:pt x="18884" y="0"/>
                </a:lnTo>
                <a:lnTo>
                  <a:pt x="15990" y="535"/>
                </a:lnTo>
                <a:lnTo>
                  <a:pt x="13333" y="1601"/>
                </a:lnTo>
                <a:lnTo>
                  <a:pt x="10662" y="2682"/>
                </a:lnTo>
                <a:lnTo>
                  <a:pt x="8329" y="4320"/>
                </a:lnTo>
                <a:lnTo>
                  <a:pt x="4384" y="8712"/>
                </a:lnTo>
                <a:lnTo>
                  <a:pt x="2825" y="11559"/>
                </a:lnTo>
                <a:lnTo>
                  <a:pt x="1687" y="15001"/>
                </a:lnTo>
                <a:lnTo>
                  <a:pt x="571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3" y="35369"/>
                </a:lnTo>
                <a:lnTo>
                  <a:pt x="1381" y="38610"/>
                </a:lnTo>
                <a:lnTo>
                  <a:pt x="2303" y="41846"/>
                </a:lnTo>
                <a:lnTo>
                  <a:pt x="3661" y="44578"/>
                </a:lnTo>
                <a:lnTo>
                  <a:pt x="5414" y="46799"/>
                </a:lnTo>
                <a:lnTo>
                  <a:pt x="9363" y="50723"/>
                </a:lnTo>
                <a:lnTo>
                  <a:pt x="11987" y="51879"/>
                </a:lnTo>
                <a:lnTo>
                  <a:pt x="14608" y="53035"/>
                </a:lnTo>
                <a:lnTo>
                  <a:pt x="17611" y="53607"/>
                </a:lnTo>
                <a:lnTo>
                  <a:pt x="22636" y="53607"/>
                </a:lnTo>
                <a:lnTo>
                  <a:pt x="25761" y="53125"/>
                </a:lnTo>
                <a:lnTo>
                  <a:pt x="28731" y="52376"/>
                </a:lnTo>
                <a:lnTo>
                  <a:pt x="31337" y="51321"/>
                </a:lnTo>
                <a:lnTo>
                  <a:pt x="34613" y="49377"/>
                </a:lnTo>
                <a:lnTo>
                  <a:pt x="36939" y="46534"/>
                </a:lnTo>
                <a:lnTo>
                  <a:pt x="37172" y="43790"/>
                </a:lnTo>
                <a:lnTo>
                  <a:pt x="37147" y="42444"/>
                </a:lnTo>
                <a:lnTo>
                  <a:pt x="35347" y="39676"/>
                </a:lnTo>
                <a:lnTo>
                  <a:pt x="32335" y="41950"/>
                </a:lnTo>
                <a:lnTo>
                  <a:pt x="28828" y="44222"/>
                </a:lnTo>
                <a:lnTo>
                  <a:pt x="25836" y="45529"/>
                </a:lnTo>
                <a:lnTo>
                  <a:pt x="22096" y="45849"/>
                </a:lnTo>
                <a:lnTo>
                  <a:pt x="18140" y="45468"/>
                </a:lnTo>
                <a:lnTo>
                  <a:pt x="14899" y="43916"/>
                </a:lnTo>
                <a:lnTo>
                  <a:pt x="12401" y="41137"/>
                </a:lnTo>
                <a:lnTo>
                  <a:pt x="10439" y="37569"/>
                </a:lnTo>
                <a:lnTo>
                  <a:pt x="9302" y="32832"/>
                </a:lnTo>
                <a:lnTo>
                  <a:pt x="9003" y="30063"/>
                </a:lnTo>
                <a:lnTo>
                  <a:pt x="9003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7389183" y="5177930"/>
            <a:ext cx="44481" cy="71625"/>
          </a:xfrm>
          <a:custGeom>
            <a:avLst/>
            <a:gdLst/>
            <a:ahLst/>
            <a:cxnLst/>
            <a:rect l="l" t="t" r="r" b="b"/>
            <a:pathLst>
              <a:path w="44481" h="71625">
                <a:moveTo>
                  <a:pt x="18557" y="51879"/>
                </a:moveTo>
                <a:lnTo>
                  <a:pt x="12048" y="68856"/>
                </a:lnTo>
                <a:lnTo>
                  <a:pt x="12293" y="71031"/>
                </a:lnTo>
                <a:lnTo>
                  <a:pt x="14867" y="71625"/>
                </a:lnTo>
                <a:lnTo>
                  <a:pt x="17524" y="71625"/>
                </a:lnTo>
                <a:lnTo>
                  <a:pt x="21264" y="69836"/>
                </a:lnTo>
                <a:lnTo>
                  <a:pt x="27553" y="51879"/>
                </a:lnTo>
                <a:lnTo>
                  <a:pt x="44481" y="3314"/>
                </a:lnTo>
                <a:lnTo>
                  <a:pt x="44344" y="657"/>
                </a:lnTo>
                <a:lnTo>
                  <a:pt x="41525" y="0"/>
                </a:lnTo>
                <a:lnTo>
                  <a:pt x="38573" y="49"/>
                </a:lnTo>
                <a:lnTo>
                  <a:pt x="35887" y="1889"/>
                </a:lnTo>
                <a:lnTo>
                  <a:pt x="22895" y="41299"/>
                </a:lnTo>
                <a:lnTo>
                  <a:pt x="22736" y="41299"/>
                </a:lnTo>
                <a:lnTo>
                  <a:pt x="9291" y="2119"/>
                </a:lnTo>
                <a:lnTo>
                  <a:pt x="8625" y="734"/>
                </a:lnTo>
                <a:lnTo>
                  <a:pt x="6018" y="24"/>
                </a:lnTo>
                <a:lnTo>
                  <a:pt x="3098" y="0"/>
                </a:lnTo>
                <a:lnTo>
                  <a:pt x="0" y="899"/>
                </a:lnTo>
                <a:lnTo>
                  <a:pt x="266" y="3465"/>
                </a:lnTo>
                <a:lnTo>
                  <a:pt x="17085" y="50137"/>
                </a:lnTo>
                <a:lnTo>
                  <a:pt x="18557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7441002" y="5177224"/>
            <a:ext cx="37176" cy="53607"/>
          </a:xfrm>
          <a:custGeom>
            <a:avLst/>
            <a:gdLst/>
            <a:ahLst/>
            <a:cxnLst/>
            <a:rect l="l" t="t" r="r" b="b"/>
            <a:pathLst>
              <a:path w="37176" h="53607">
                <a:moveTo>
                  <a:pt x="9010" y="20624"/>
                </a:moveTo>
                <a:lnTo>
                  <a:pt x="10115" y="15825"/>
                </a:lnTo>
                <a:lnTo>
                  <a:pt x="12332" y="12509"/>
                </a:lnTo>
                <a:lnTo>
                  <a:pt x="14550" y="9194"/>
                </a:lnTo>
                <a:lnTo>
                  <a:pt x="17736" y="7545"/>
                </a:lnTo>
                <a:lnTo>
                  <a:pt x="23914" y="7545"/>
                </a:lnTo>
                <a:lnTo>
                  <a:pt x="27165" y="8445"/>
                </a:lnTo>
                <a:lnTo>
                  <a:pt x="30952" y="10415"/>
                </a:lnTo>
                <a:lnTo>
                  <a:pt x="33536" y="12395"/>
                </a:lnTo>
                <a:lnTo>
                  <a:pt x="36489" y="12448"/>
                </a:lnTo>
                <a:lnTo>
                  <a:pt x="36968" y="9500"/>
                </a:lnTo>
                <a:lnTo>
                  <a:pt x="36601" y="6365"/>
                </a:lnTo>
                <a:lnTo>
                  <a:pt x="34368" y="3822"/>
                </a:lnTo>
                <a:lnTo>
                  <a:pt x="31452" y="2044"/>
                </a:lnTo>
                <a:lnTo>
                  <a:pt x="27777" y="723"/>
                </a:lnTo>
                <a:lnTo>
                  <a:pt x="24958" y="140"/>
                </a:lnTo>
                <a:lnTo>
                  <a:pt x="22002" y="0"/>
                </a:lnTo>
                <a:lnTo>
                  <a:pt x="18888" y="0"/>
                </a:lnTo>
                <a:lnTo>
                  <a:pt x="15998" y="535"/>
                </a:lnTo>
                <a:lnTo>
                  <a:pt x="13327" y="1601"/>
                </a:lnTo>
                <a:lnTo>
                  <a:pt x="10651" y="2682"/>
                </a:lnTo>
                <a:lnTo>
                  <a:pt x="8322" y="4320"/>
                </a:lnTo>
                <a:lnTo>
                  <a:pt x="4387" y="8712"/>
                </a:lnTo>
                <a:lnTo>
                  <a:pt x="2833" y="11559"/>
                </a:lnTo>
                <a:lnTo>
                  <a:pt x="1691" y="15001"/>
                </a:lnTo>
                <a:lnTo>
                  <a:pt x="565" y="18468"/>
                </a:lnTo>
                <a:lnTo>
                  <a:pt x="0" y="22593"/>
                </a:lnTo>
                <a:lnTo>
                  <a:pt x="0" y="31636"/>
                </a:lnTo>
                <a:lnTo>
                  <a:pt x="467" y="35369"/>
                </a:lnTo>
                <a:lnTo>
                  <a:pt x="1385" y="38610"/>
                </a:lnTo>
                <a:lnTo>
                  <a:pt x="2303" y="41846"/>
                </a:lnTo>
                <a:lnTo>
                  <a:pt x="3663" y="44578"/>
                </a:lnTo>
                <a:lnTo>
                  <a:pt x="5417" y="46799"/>
                </a:lnTo>
                <a:lnTo>
                  <a:pt x="9363" y="50723"/>
                </a:lnTo>
                <a:lnTo>
                  <a:pt x="11987" y="51879"/>
                </a:lnTo>
                <a:lnTo>
                  <a:pt x="14612" y="53035"/>
                </a:lnTo>
                <a:lnTo>
                  <a:pt x="17603" y="53607"/>
                </a:lnTo>
                <a:lnTo>
                  <a:pt x="22625" y="53607"/>
                </a:lnTo>
                <a:lnTo>
                  <a:pt x="25768" y="53125"/>
                </a:lnTo>
                <a:lnTo>
                  <a:pt x="28731" y="52376"/>
                </a:lnTo>
                <a:lnTo>
                  <a:pt x="31344" y="51321"/>
                </a:lnTo>
                <a:lnTo>
                  <a:pt x="34617" y="49377"/>
                </a:lnTo>
                <a:lnTo>
                  <a:pt x="36946" y="46534"/>
                </a:lnTo>
                <a:lnTo>
                  <a:pt x="37176" y="43790"/>
                </a:lnTo>
                <a:lnTo>
                  <a:pt x="37155" y="42444"/>
                </a:lnTo>
                <a:lnTo>
                  <a:pt x="35351" y="39676"/>
                </a:lnTo>
                <a:lnTo>
                  <a:pt x="32334" y="41950"/>
                </a:lnTo>
                <a:lnTo>
                  <a:pt x="28828" y="44222"/>
                </a:lnTo>
                <a:lnTo>
                  <a:pt x="25825" y="45529"/>
                </a:lnTo>
                <a:lnTo>
                  <a:pt x="22103" y="45849"/>
                </a:lnTo>
                <a:lnTo>
                  <a:pt x="18139" y="45468"/>
                </a:lnTo>
                <a:lnTo>
                  <a:pt x="14907" y="43916"/>
                </a:lnTo>
                <a:lnTo>
                  <a:pt x="12405" y="41137"/>
                </a:lnTo>
                <a:lnTo>
                  <a:pt x="10443" y="37569"/>
                </a:lnTo>
                <a:lnTo>
                  <a:pt x="9305" y="32832"/>
                </a:lnTo>
                <a:lnTo>
                  <a:pt x="9010" y="30063"/>
                </a:lnTo>
                <a:lnTo>
                  <a:pt x="9010" y="2062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7489659" y="5154253"/>
            <a:ext cx="8632" cy="75841"/>
          </a:xfrm>
          <a:custGeom>
            <a:avLst/>
            <a:gdLst/>
            <a:ahLst/>
            <a:cxnLst/>
            <a:rect l="l" t="t" r="r" b="b"/>
            <a:pathLst>
              <a:path w="8632" h="75841">
                <a:moveTo>
                  <a:pt x="8632" y="74192"/>
                </a:moveTo>
                <a:lnTo>
                  <a:pt x="8632" y="1699"/>
                </a:lnTo>
                <a:lnTo>
                  <a:pt x="8423" y="939"/>
                </a:lnTo>
                <a:lnTo>
                  <a:pt x="5871" y="0"/>
                </a:lnTo>
                <a:lnTo>
                  <a:pt x="2760" y="0"/>
                </a:lnTo>
                <a:lnTo>
                  <a:pt x="0" y="1699"/>
                </a:lnTo>
                <a:lnTo>
                  <a:pt x="0" y="74192"/>
                </a:lnTo>
                <a:lnTo>
                  <a:pt x="182" y="74927"/>
                </a:lnTo>
                <a:lnTo>
                  <a:pt x="2760" y="75841"/>
                </a:lnTo>
                <a:lnTo>
                  <a:pt x="5871" y="75841"/>
                </a:lnTo>
                <a:lnTo>
                  <a:pt x="8632" y="741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7511028" y="5177177"/>
            <a:ext cx="43365" cy="53654"/>
          </a:xfrm>
          <a:custGeom>
            <a:avLst/>
            <a:gdLst/>
            <a:ahLst/>
            <a:cxnLst/>
            <a:rect l="l" t="t" r="r" b="b"/>
            <a:pathLst>
              <a:path w="43365" h="53654">
                <a:moveTo>
                  <a:pt x="42972" y="16941"/>
                </a:moveTo>
                <a:lnTo>
                  <a:pt x="42177" y="14133"/>
                </a:lnTo>
                <a:lnTo>
                  <a:pt x="41393" y="11325"/>
                </a:lnTo>
                <a:lnTo>
                  <a:pt x="38487" y="6804"/>
                </a:lnTo>
                <a:lnTo>
                  <a:pt x="34676" y="3070"/>
                </a:lnTo>
                <a:lnTo>
                  <a:pt x="32076" y="1840"/>
                </a:lnTo>
                <a:lnTo>
                  <a:pt x="29462" y="619"/>
                </a:lnTo>
                <a:lnTo>
                  <a:pt x="26315" y="0"/>
                </a:lnTo>
                <a:lnTo>
                  <a:pt x="26352" y="6995"/>
                </a:lnTo>
                <a:lnTo>
                  <a:pt x="29516" y="8331"/>
                </a:lnTo>
                <a:lnTo>
                  <a:pt x="31636" y="11009"/>
                </a:lnTo>
                <a:lnTo>
                  <a:pt x="33768" y="13690"/>
                </a:lnTo>
                <a:lnTo>
                  <a:pt x="34772" y="17385"/>
                </a:lnTo>
                <a:lnTo>
                  <a:pt x="34660" y="22082"/>
                </a:lnTo>
                <a:lnTo>
                  <a:pt x="8945" y="22082"/>
                </a:lnTo>
                <a:lnTo>
                  <a:pt x="9018" y="20091"/>
                </a:lnTo>
                <a:lnTo>
                  <a:pt x="10440" y="3121"/>
                </a:lnTo>
                <a:lnTo>
                  <a:pt x="8064" y="4899"/>
                </a:lnTo>
                <a:lnTo>
                  <a:pt x="4126" y="9575"/>
                </a:lnTo>
                <a:lnTo>
                  <a:pt x="2625" y="12405"/>
                </a:lnTo>
                <a:lnTo>
                  <a:pt x="1565" y="15760"/>
                </a:lnTo>
                <a:lnTo>
                  <a:pt x="525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0" y="35355"/>
                </a:lnTo>
                <a:lnTo>
                  <a:pt x="1518" y="38681"/>
                </a:lnTo>
                <a:lnTo>
                  <a:pt x="2523" y="42009"/>
                </a:lnTo>
                <a:lnTo>
                  <a:pt x="4028" y="44780"/>
                </a:lnTo>
                <a:lnTo>
                  <a:pt x="6019" y="46987"/>
                </a:lnTo>
                <a:lnTo>
                  <a:pt x="10454" y="50860"/>
                </a:lnTo>
                <a:lnTo>
                  <a:pt x="13384" y="51981"/>
                </a:lnTo>
                <a:lnTo>
                  <a:pt x="16290" y="53096"/>
                </a:lnTo>
                <a:lnTo>
                  <a:pt x="19681" y="53654"/>
                </a:lnTo>
                <a:lnTo>
                  <a:pt x="23569" y="53654"/>
                </a:lnTo>
                <a:lnTo>
                  <a:pt x="27896" y="53492"/>
                </a:lnTo>
                <a:lnTo>
                  <a:pt x="31852" y="52805"/>
                </a:lnTo>
                <a:lnTo>
                  <a:pt x="35078" y="51981"/>
                </a:lnTo>
                <a:lnTo>
                  <a:pt x="37814" y="51102"/>
                </a:lnTo>
                <a:lnTo>
                  <a:pt x="41047" y="48830"/>
                </a:lnTo>
                <a:lnTo>
                  <a:pt x="41367" y="46163"/>
                </a:lnTo>
                <a:lnTo>
                  <a:pt x="40806" y="43013"/>
                </a:lnTo>
                <a:lnTo>
                  <a:pt x="38070" y="43268"/>
                </a:lnTo>
                <a:lnTo>
                  <a:pt x="34919" y="44550"/>
                </a:lnTo>
                <a:lnTo>
                  <a:pt x="32127" y="45439"/>
                </a:lnTo>
                <a:lnTo>
                  <a:pt x="28620" y="46188"/>
                </a:lnTo>
                <a:lnTo>
                  <a:pt x="24364" y="46393"/>
                </a:lnTo>
                <a:lnTo>
                  <a:pt x="21535" y="46393"/>
                </a:lnTo>
                <a:lnTo>
                  <a:pt x="17161" y="45133"/>
                </a:lnTo>
                <a:lnTo>
                  <a:pt x="13594" y="43113"/>
                </a:lnTo>
                <a:lnTo>
                  <a:pt x="11139" y="40003"/>
                </a:lnTo>
                <a:lnTo>
                  <a:pt x="9742" y="35979"/>
                </a:lnTo>
                <a:lnTo>
                  <a:pt x="8945" y="31356"/>
                </a:lnTo>
                <a:lnTo>
                  <a:pt x="8945" y="28648"/>
                </a:lnTo>
                <a:lnTo>
                  <a:pt x="39996" y="28648"/>
                </a:lnTo>
                <a:lnTo>
                  <a:pt x="42336" y="27749"/>
                </a:lnTo>
                <a:lnTo>
                  <a:pt x="43365" y="24739"/>
                </a:lnTo>
                <a:lnTo>
                  <a:pt x="43365" y="19926"/>
                </a:lnTo>
                <a:lnTo>
                  <a:pt x="42972" y="16941"/>
                </a:lnTo>
                <a:close/>
              </a:path>
              <a:path w="43365" h="53654">
                <a:moveTo>
                  <a:pt x="9018" y="20091"/>
                </a:moveTo>
                <a:lnTo>
                  <a:pt x="9950" y="16355"/>
                </a:lnTo>
                <a:lnTo>
                  <a:pt x="11398" y="12927"/>
                </a:lnTo>
                <a:lnTo>
                  <a:pt x="14926" y="9079"/>
                </a:lnTo>
                <a:lnTo>
                  <a:pt x="18152" y="7416"/>
                </a:lnTo>
                <a:lnTo>
                  <a:pt x="22172" y="6995"/>
                </a:lnTo>
                <a:lnTo>
                  <a:pt x="26352" y="6995"/>
                </a:lnTo>
                <a:lnTo>
                  <a:pt x="26315" y="0"/>
                </a:lnTo>
                <a:lnTo>
                  <a:pt x="19159" y="0"/>
                </a:lnTo>
                <a:lnTo>
                  <a:pt x="16031" y="619"/>
                </a:lnTo>
                <a:lnTo>
                  <a:pt x="13248" y="1865"/>
                </a:lnTo>
                <a:lnTo>
                  <a:pt x="10440" y="3121"/>
                </a:lnTo>
                <a:lnTo>
                  <a:pt x="9018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7589325" y="5177174"/>
            <a:ext cx="47117" cy="53658"/>
          </a:xfrm>
          <a:custGeom>
            <a:avLst/>
            <a:gdLst/>
            <a:ahLst/>
            <a:cxnLst/>
            <a:rect l="l" t="t" r="r" b="b"/>
            <a:pathLst>
              <a:path w="47117" h="53658">
                <a:moveTo>
                  <a:pt x="8949" y="23915"/>
                </a:moveTo>
                <a:lnTo>
                  <a:pt x="9240" y="21348"/>
                </a:lnTo>
                <a:lnTo>
                  <a:pt x="9817" y="18986"/>
                </a:lnTo>
                <a:lnTo>
                  <a:pt x="11286" y="14606"/>
                </a:lnTo>
                <a:lnTo>
                  <a:pt x="13676" y="11178"/>
                </a:lnTo>
                <a:lnTo>
                  <a:pt x="17049" y="8902"/>
                </a:lnTo>
                <a:lnTo>
                  <a:pt x="21106" y="7495"/>
                </a:lnTo>
                <a:lnTo>
                  <a:pt x="26474" y="7495"/>
                </a:lnTo>
                <a:lnTo>
                  <a:pt x="30667" y="9029"/>
                </a:lnTo>
                <a:lnTo>
                  <a:pt x="34013" y="11470"/>
                </a:lnTo>
                <a:lnTo>
                  <a:pt x="36197" y="15012"/>
                </a:lnTo>
                <a:lnTo>
                  <a:pt x="37447" y="19418"/>
                </a:lnTo>
                <a:lnTo>
                  <a:pt x="38171" y="24272"/>
                </a:lnTo>
                <a:lnTo>
                  <a:pt x="38171" y="29743"/>
                </a:lnTo>
                <a:lnTo>
                  <a:pt x="37890" y="32321"/>
                </a:lnTo>
                <a:lnTo>
                  <a:pt x="36758" y="37023"/>
                </a:lnTo>
                <a:lnTo>
                  <a:pt x="36550" y="50267"/>
                </a:lnTo>
                <a:lnTo>
                  <a:pt x="39063" y="48376"/>
                </a:lnTo>
                <a:lnTo>
                  <a:pt x="43073" y="43535"/>
                </a:lnTo>
                <a:lnTo>
                  <a:pt x="44589" y="40655"/>
                </a:lnTo>
                <a:lnTo>
                  <a:pt x="45598" y="37299"/>
                </a:lnTo>
                <a:lnTo>
                  <a:pt x="46612" y="33962"/>
                </a:lnTo>
                <a:lnTo>
                  <a:pt x="47117" y="30304"/>
                </a:lnTo>
                <a:lnTo>
                  <a:pt x="47117" y="22226"/>
                </a:lnTo>
                <a:lnTo>
                  <a:pt x="46642" y="18554"/>
                </a:lnTo>
                <a:lnTo>
                  <a:pt x="45680" y="15303"/>
                </a:lnTo>
                <a:lnTo>
                  <a:pt x="44715" y="12042"/>
                </a:lnTo>
                <a:lnTo>
                  <a:pt x="43282" y="9273"/>
                </a:lnTo>
                <a:lnTo>
                  <a:pt x="41371" y="6998"/>
                </a:lnTo>
                <a:lnTo>
                  <a:pt x="37040" y="2984"/>
                </a:lnTo>
                <a:lnTo>
                  <a:pt x="34160" y="1779"/>
                </a:lnTo>
                <a:lnTo>
                  <a:pt x="31280" y="598"/>
                </a:lnTo>
                <a:lnTo>
                  <a:pt x="27899" y="0"/>
                </a:lnTo>
                <a:lnTo>
                  <a:pt x="20016" y="0"/>
                </a:lnTo>
                <a:lnTo>
                  <a:pt x="16498" y="673"/>
                </a:lnTo>
                <a:lnTo>
                  <a:pt x="13492" y="2009"/>
                </a:lnTo>
                <a:lnTo>
                  <a:pt x="10490" y="3355"/>
                </a:lnTo>
                <a:lnTo>
                  <a:pt x="7988" y="5234"/>
                </a:lnTo>
                <a:lnTo>
                  <a:pt x="3985" y="10073"/>
                </a:lnTo>
                <a:lnTo>
                  <a:pt x="2476" y="12956"/>
                </a:lnTo>
                <a:lnTo>
                  <a:pt x="1483" y="16308"/>
                </a:lnTo>
                <a:lnTo>
                  <a:pt x="488" y="19659"/>
                </a:lnTo>
                <a:lnTo>
                  <a:pt x="0" y="23317"/>
                </a:lnTo>
                <a:lnTo>
                  <a:pt x="0" y="31407"/>
                </a:lnTo>
                <a:lnTo>
                  <a:pt x="464" y="35118"/>
                </a:lnTo>
                <a:lnTo>
                  <a:pt x="1407" y="38355"/>
                </a:lnTo>
                <a:lnTo>
                  <a:pt x="2339" y="41620"/>
                </a:lnTo>
                <a:lnTo>
                  <a:pt x="3775" y="44389"/>
                </a:lnTo>
                <a:lnTo>
                  <a:pt x="5698" y="46675"/>
                </a:lnTo>
                <a:lnTo>
                  <a:pt x="10015" y="50674"/>
                </a:lnTo>
                <a:lnTo>
                  <a:pt x="8949" y="29362"/>
                </a:lnTo>
                <a:lnTo>
                  <a:pt x="8949" y="23915"/>
                </a:lnTo>
                <a:close/>
              </a:path>
              <a:path w="47117" h="53658">
                <a:moveTo>
                  <a:pt x="9658" y="34240"/>
                </a:moveTo>
                <a:lnTo>
                  <a:pt x="8949" y="29362"/>
                </a:lnTo>
                <a:lnTo>
                  <a:pt x="10015" y="50674"/>
                </a:lnTo>
                <a:lnTo>
                  <a:pt x="12895" y="51879"/>
                </a:lnTo>
                <a:lnTo>
                  <a:pt x="15786" y="53075"/>
                </a:lnTo>
                <a:lnTo>
                  <a:pt x="19155" y="53658"/>
                </a:lnTo>
                <a:lnTo>
                  <a:pt x="27017" y="53658"/>
                </a:lnTo>
                <a:lnTo>
                  <a:pt x="30510" y="52985"/>
                </a:lnTo>
                <a:lnTo>
                  <a:pt x="33534" y="51628"/>
                </a:lnTo>
                <a:lnTo>
                  <a:pt x="36550" y="50267"/>
                </a:lnTo>
                <a:lnTo>
                  <a:pt x="36758" y="37023"/>
                </a:lnTo>
                <a:lnTo>
                  <a:pt x="34674" y="40755"/>
                </a:lnTo>
                <a:lnTo>
                  <a:pt x="31943" y="43765"/>
                </a:lnTo>
                <a:lnTo>
                  <a:pt x="28216" y="45659"/>
                </a:lnTo>
                <a:lnTo>
                  <a:pt x="23486" y="46127"/>
                </a:lnTo>
                <a:lnTo>
                  <a:pt x="20689" y="46127"/>
                </a:lnTo>
                <a:lnTo>
                  <a:pt x="16498" y="44579"/>
                </a:lnTo>
                <a:lnTo>
                  <a:pt x="13154" y="42152"/>
                </a:lnTo>
                <a:lnTo>
                  <a:pt x="10922" y="38646"/>
                </a:lnTo>
                <a:lnTo>
                  <a:pt x="9658" y="342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7643530" y="5153846"/>
            <a:ext cx="31903" cy="76250"/>
          </a:xfrm>
          <a:custGeom>
            <a:avLst/>
            <a:gdLst/>
            <a:ahLst/>
            <a:cxnLst/>
            <a:rect l="l" t="t" r="r" b="b"/>
            <a:pathLst>
              <a:path w="31903" h="76250">
                <a:moveTo>
                  <a:pt x="9853" y="8103"/>
                </a:moveTo>
                <a:lnTo>
                  <a:pt x="8639" y="12992"/>
                </a:lnTo>
                <a:lnTo>
                  <a:pt x="8331" y="15915"/>
                </a:lnTo>
                <a:lnTo>
                  <a:pt x="8331" y="24361"/>
                </a:lnTo>
                <a:lnTo>
                  <a:pt x="1677" y="24361"/>
                </a:lnTo>
                <a:lnTo>
                  <a:pt x="292" y="25516"/>
                </a:lnTo>
                <a:lnTo>
                  <a:pt x="0" y="28105"/>
                </a:lnTo>
                <a:lnTo>
                  <a:pt x="1677" y="31802"/>
                </a:lnTo>
                <a:lnTo>
                  <a:pt x="8331" y="31802"/>
                </a:lnTo>
                <a:lnTo>
                  <a:pt x="8331" y="74602"/>
                </a:lnTo>
                <a:lnTo>
                  <a:pt x="8539" y="75326"/>
                </a:lnTo>
                <a:lnTo>
                  <a:pt x="11153" y="76250"/>
                </a:lnTo>
                <a:lnTo>
                  <a:pt x="14216" y="76250"/>
                </a:lnTo>
                <a:lnTo>
                  <a:pt x="17024" y="74602"/>
                </a:lnTo>
                <a:lnTo>
                  <a:pt x="17024" y="31802"/>
                </a:lnTo>
                <a:lnTo>
                  <a:pt x="27555" y="31802"/>
                </a:lnTo>
                <a:lnTo>
                  <a:pt x="29123" y="30340"/>
                </a:lnTo>
                <a:lnTo>
                  <a:pt x="29278" y="27420"/>
                </a:lnTo>
                <a:lnTo>
                  <a:pt x="27555" y="24361"/>
                </a:lnTo>
                <a:lnTo>
                  <a:pt x="17024" y="24361"/>
                </a:lnTo>
                <a:lnTo>
                  <a:pt x="17147" y="15166"/>
                </a:lnTo>
                <a:lnTo>
                  <a:pt x="17636" y="12232"/>
                </a:lnTo>
                <a:lnTo>
                  <a:pt x="19890" y="8524"/>
                </a:lnTo>
                <a:lnTo>
                  <a:pt x="22810" y="7430"/>
                </a:lnTo>
                <a:lnTo>
                  <a:pt x="25873" y="7519"/>
                </a:lnTo>
                <a:lnTo>
                  <a:pt x="28972" y="8420"/>
                </a:lnTo>
                <a:lnTo>
                  <a:pt x="31562" y="8359"/>
                </a:lnTo>
                <a:lnTo>
                  <a:pt x="31903" y="5690"/>
                </a:lnTo>
                <a:lnTo>
                  <a:pt x="31821" y="3926"/>
                </a:lnTo>
                <a:lnTo>
                  <a:pt x="29747" y="1104"/>
                </a:lnTo>
                <a:lnTo>
                  <a:pt x="27072" y="345"/>
                </a:lnTo>
                <a:lnTo>
                  <a:pt x="23519" y="0"/>
                </a:lnTo>
                <a:lnTo>
                  <a:pt x="20934" y="0"/>
                </a:lnTo>
                <a:lnTo>
                  <a:pt x="18691" y="370"/>
                </a:lnTo>
                <a:lnTo>
                  <a:pt x="14879" y="1842"/>
                </a:lnTo>
                <a:lnTo>
                  <a:pt x="12059" y="4546"/>
                </a:lnTo>
                <a:lnTo>
                  <a:pt x="9853" y="8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7704032" y="5177174"/>
            <a:ext cx="26903" cy="53658"/>
          </a:xfrm>
          <a:custGeom>
            <a:avLst/>
            <a:gdLst/>
            <a:ahLst/>
            <a:cxnLst/>
            <a:rect l="l" t="t" r="r" b="b"/>
            <a:pathLst>
              <a:path w="26903" h="53658">
                <a:moveTo>
                  <a:pt x="22078" y="46062"/>
                </a:moveTo>
                <a:lnTo>
                  <a:pt x="17691" y="46675"/>
                </a:lnTo>
                <a:lnTo>
                  <a:pt x="14908" y="46675"/>
                </a:lnTo>
                <a:lnTo>
                  <a:pt x="11178" y="44413"/>
                </a:lnTo>
                <a:lnTo>
                  <a:pt x="8849" y="40896"/>
                </a:lnTo>
                <a:lnTo>
                  <a:pt x="11610" y="53327"/>
                </a:lnTo>
                <a:lnTo>
                  <a:pt x="16341" y="53658"/>
                </a:lnTo>
                <a:lnTo>
                  <a:pt x="19159" y="53658"/>
                </a:lnTo>
                <a:lnTo>
                  <a:pt x="21845" y="53035"/>
                </a:lnTo>
                <a:lnTo>
                  <a:pt x="26903" y="50497"/>
                </a:lnTo>
                <a:lnTo>
                  <a:pt x="25938" y="43675"/>
                </a:lnTo>
                <a:lnTo>
                  <a:pt x="22078" y="46062"/>
                </a:lnTo>
                <a:close/>
              </a:path>
              <a:path w="26903" h="53658">
                <a:moveTo>
                  <a:pt x="3282" y="12103"/>
                </a:moveTo>
                <a:lnTo>
                  <a:pt x="5933" y="11531"/>
                </a:lnTo>
                <a:lnTo>
                  <a:pt x="9133" y="9792"/>
                </a:lnTo>
                <a:lnTo>
                  <a:pt x="11891" y="8586"/>
                </a:lnTo>
                <a:lnTo>
                  <a:pt x="15275" y="7531"/>
                </a:lnTo>
                <a:lnTo>
                  <a:pt x="19317" y="7265"/>
                </a:lnTo>
                <a:lnTo>
                  <a:pt x="22985" y="7520"/>
                </a:lnTo>
                <a:lnTo>
                  <a:pt x="26805" y="9208"/>
                </a:lnTo>
                <a:lnTo>
                  <a:pt x="29149" y="12344"/>
                </a:lnTo>
                <a:lnTo>
                  <a:pt x="29908" y="15228"/>
                </a:lnTo>
                <a:lnTo>
                  <a:pt x="30104" y="18770"/>
                </a:lnTo>
                <a:lnTo>
                  <a:pt x="30104" y="22569"/>
                </a:lnTo>
                <a:lnTo>
                  <a:pt x="19955" y="22569"/>
                </a:lnTo>
                <a:lnTo>
                  <a:pt x="16647" y="22910"/>
                </a:lnTo>
                <a:lnTo>
                  <a:pt x="13719" y="23573"/>
                </a:lnTo>
                <a:lnTo>
                  <a:pt x="10786" y="24246"/>
                </a:lnTo>
                <a:lnTo>
                  <a:pt x="8312" y="25247"/>
                </a:lnTo>
                <a:lnTo>
                  <a:pt x="4251" y="27929"/>
                </a:lnTo>
                <a:lnTo>
                  <a:pt x="1620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2" y="43243"/>
                </a:lnTo>
                <a:lnTo>
                  <a:pt x="1958" y="46926"/>
                </a:lnTo>
                <a:lnTo>
                  <a:pt x="4475" y="49759"/>
                </a:lnTo>
                <a:lnTo>
                  <a:pt x="7599" y="51995"/>
                </a:lnTo>
                <a:lnTo>
                  <a:pt x="11610" y="53327"/>
                </a:lnTo>
                <a:lnTo>
                  <a:pt x="8849" y="40896"/>
                </a:lnTo>
                <a:lnTo>
                  <a:pt x="8849" y="38355"/>
                </a:lnTo>
                <a:lnTo>
                  <a:pt x="9659" y="34430"/>
                </a:lnTo>
                <a:lnTo>
                  <a:pt x="12197" y="31497"/>
                </a:lnTo>
                <a:lnTo>
                  <a:pt x="14796" y="30074"/>
                </a:lnTo>
                <a:lnTo>
                  <a:pt x="18287" y="29236"/>
                </a:lnTo>
                <a:lnTo>
                  <a:pt x="22712" y="29034"/>
                </a:lnTo>
                <a:lnTo>
                  <a:pt x="30104" y="29034"/>
                </a:lnTo>
                <a:lnTo>
                  <a:pt x="30104" y="39383"/>
                </a:lnTo>
                <a:lnTo>
                  <a:pt x="25938" y="43675"/>
                </a:lnTo>
                <a:lnTo>
                  <a:pt x="26903" y="50497"/>
                </a:lnTo>
                <a:lnTo>
                  <a:pt x="31269" y="46443"/>
                </a:lnTo>
                <a:lnTo>
                  <a:pt x="31269" y="51335"/>
                </a:lnTo>
                <a:lnTo>
                  <a:pt x="33354" y="52909"/>
                </a:lnTo>
                <a:lnTo>
                  <a:pt x="35928" y="52960"/>
                </a:lnTo>
                <a:lnTo>
                  <a:pt x="38696" y="51335"/>
                </a:lnTo>
                <a:lnTo>
                  <a:pt x="38696" y="15354"/>
                </a:lnTo>
                <a:lnTo>
                  <a:pt x="38365" y="12701"/>
                </a:lnTo>
                <a:lnTo>
                  <a:pt x="37029" y="8129"/>
                </a:lnTo>
                <a:lnTo>
                  <a:pt x="34505" y="4687"/>
                </a:lnTo>
                <a:lnTo>
                  <a:pt x="31122" y="1983"/>
                </a:lnTo>
                <a:lnTo>
                  <a:pt x="26366" y="396"/>
                </a:lnTo>
                <a:lnTo>
                  <a:pt x="23497" y="0"/>
                </a:lnTo>
                <a:lnTo>
                  <a:pt x="20112" y="0"/>
                </a:lnTo>
                <a:lnTo>
                  <a:pt x="16498" y="180"/>
                </a:lnTo>
                <a:lnTo>
                  <a:pt x="12931" y="853"/>
                </a:lnTo>
                <a:lnTo>
                  <a:pt x="9795" y="1818"/>
                </a:lnTo>
                <a:lnTo>
                  <a:pt x="5810" y="3557"/>
                </a:lnTo>
                <a:lnTo>
                  <a:pt x="2476" y="6692"/>
                </a:lnTo>
                <a:lnTo>
                  <a:pt x="2293" y="9385"/>
                </a:lnTo>
                <a:lnTo>
                  <a:pt x="3282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7758695" y="5177174"/>
            <a:ext cx="40596" cy="52920"/>
          </a:xfrm>
          <a:custGeom>
            <a:avLst/>
            <a:gdLst/>
            <a:ahLst/>
            <a:cxnLst/>
            <a:rect l="l" t="t" r="r" b="b"/>
            <a:pathLst>
              <a:path w="40596" h="52920">
                <a:moveTo>
                  <a:pt x="5896" y="52920"/>
                </a:moveTo>
                <a:lnTo>
                  <a:pt x="8649" y="51271"/>
                </a:lnTo>
                <a:lnTo>
                  <a:pt x="8649" y="17147"/>
                </a:lnTo>
                <a:lnTo>
                  <a:pt x="11029" y="14072"/>
                </a:lnTo>
                <a:lnTo>
                  <a:pt x="13286" y="11747"/>
                </a:lnTo>
                <a:lnTo>
                  <a:pt x="17625" y="8561"/>
                </a:lnTo>
                <a:lnTo>
                  <a:pt x="21951" y="7762"/>
                </a:lnTo>
                <a:lnTo>
                  <a:pt x="25101" y="8089"/>
                </a:lnTo>
                <a:lnTo>
                  <a:pt x="27650" y="9385"/>
                </a:lnTo>
                <a:lnTo>
                  <a:pt x="30297" y="12791"/>
                </a:lnTo>
                <a:lnTo>
                  <a:pt x="31329" y="15952"/>
                </a:lnTo>
                <a:lnTo>
                  <a:pt x="31953" y="19890"/>
                </a:lnTo>
                <a:lnTo>
                  <a:pt x="31953" y="51271"/>
                </a:lnTo>
                <a:lnTo>
                  <a:pt x="32172" y="52006"/>
                </a:lnTo>
                <a:lnTo>
                  <a:pt x="34724" y="52920"/>
                </a:lnTo>
                <a:lnTo>
                  <a:pt x="37835" y="52920"/>
                </a:lnTo>
                <a:lnTo>
                  <a:pt x="40596" y="51271"/>
                </a:lnTo>
                <a:lnTo>
                  <a:pt x="40596" y="18022"/>
                </a:lnTo>
                <a:lnTo>
                  <a:pt x="40316" y="15038"/>
                </a:lnTo>
                <a:lnTo>
                  <a:pt x="39160" y="10083"/>
                </a:lnTo>
                <a:lnTo>
                  <a:pt x="36866" y="6073"/>
                </a:lnTo>
                <a:lnTo>
                  <a:pt x="33803" y="2758"/>
                </a:lnTo>
                <a:lnTo>
                  <a:pt x="29526" y="558"/>
                </a:lnTo>
                <a:lnTo>
                  <a:pt x="26877" y="0"/>
                </a:lnTo>
                <a:lnTo>
                  <a:pt x="21045" y="0"/>
                </a:lnTo>
                <a:lnTo>
                  <a:pt x="18384" y="723"/>
                </a:lnTo>
                <a:lnTo>
                  <a:pt x="15749" y="2146"/>
                </a:lnTo>
                <a:lnTo>
                  <a:pt x="13114" y="3571"/>
                </a:lnTo>
                <a:lnTo>
                  <a:pt x="10468" y="5829"/>
                </a:lnTo>
                <a:lnTo>
                  <a:pt x="7807" y="8902"/>
                </a:lnTo>
                <a:lnTo>
                  <a:pt x="7807" y="2440"/>
                </a:lnTo>
                <a:lnTo>
                  <a:pt x="5845" y="839"/>
                </a:lnTo>
                <a:lnTo>
                  <a:pt x="3124" y="749"/>
                </a:lnTo>
                <a:lnTo>
                  <a:pt x="0" y="2440"/>
                </a:lnTo>
                <a:lnTo>
                  <a:pt x="0" y="51271"/>
                </a:lnTo>
                <a:lnTo>
                  <a:pt x="194" y="52006"/>
                </a:lnTo>
                <a:lnTo>
                  <a:pt x="2767" y="52920"/>
                </a:lnTo>
                <a:lnTo>
                  <a:pt x="5896" y="529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7836408" y="5177174"/>
            <a:ext cx="26910" cy="53658"/>
          </a:xfrm>
          <a:custGeom>
            <a:avLst/>
            <a:gdLst/>
            <a:ahLst/>
            <a:cxnLst/>
            <a:rect l="l" t="t" r="r" b="b"/>
            <a:pathLst>
              <a:path w="26910" h="53658">
                <a:moveTo>
                  <a:pt x="22078" y="46062"/>
                </a:moveTo>
                <a:lnTo>
                  <a:pt x="17701" y="46675"/>
                </a:lnTo>
                <a:lnTo>
                  <a:pt x="14907" y="46675"/>
                </a:lnTo>
                <a:lnTo>
                  <a:pt x="11181" y="44413"/>
                </a:lnTo>
                <a:lnTo>
                  <a:pt x="8851" y="40896"/>
                </a:lnTo>
                <a:lnTo>
                  <a:pt x="11610" y="53327"/>
                </a:lnTo>
                <a:lnTo>
                  <a:pt x="16343" y="53658"/>
                </a:lnTo>
                <a:lnTo>
                  <a:pt x="19159" y="53658"/>
                </a:lnTo>
                <a:lnTo>
                  <a:pt x="21845" y="53035"/>
                </a:lnTo>
                <a:lnTo>
                  <a:pt x="26910" y="50497"/>
                </a:lnTo>
                <a:lnTo>
                  <a:pt x="25952" y="43675"/>
                </a:lnTo>
                <a:lnTo>
                  <a:pt x="22078" y="46062"/>
                </a:lnTo>
                <a:close/>
              </a:path>
              <a:path w="26910" h="53658">
                <a:moveTo>
                  <a:pt x="3298" y="12103"/>
                </a:moveTo>
                <a:lnTo>
                  <a:pt x="5935" y="11531"/>
                </a:lnTo>
                <a:lnTo>
                  <a:pt x="9132" y="9792"/>
                </a:lnTo>
                <a:lnTo>
                  <a:pt x="11904" y="8586"/>
                </a:lnTo>
                <a:lnTo>
                  <a:pt x="15285" y="7531"/>
                </a:lnTo>
                <a:lnTo>
                  <a:pt x="19321" y="7265"/>
                </a:lnTo>
                <a:lnTo>
                  <a:pt x="22985" y="7520"/>
                </a:lnTo>
                <a:lnTo>
                  <a:pt x="26819" y="9208"/>
                </a:lnTo>
                <a:lnTo>
                  <a:pt x="29149" y="12344"/>
                </a:lnTo>
                <a:lnTo>
                  <a:pt x="29908" y="15228"/>
                </a:lnTo>
                <a:lnTo>
                  <a:pt x="30118" y="18770"/>
                </a:lnTo>
                <a:lnTo>
                  <a:pt x="30118" y="22569"/>
                </a:lnTo>
                <a:lnTo>
                  <a:pt x="19958" y="22569"/>
                </a:lnTo>
                <a:lnTo>
                  <a:pt x="16649" y="22910"/>
                </a:lnTo>
                <a:lnTo>
                  <a:pt x="13719" y="23573"/>
                </a:lnTo>
                <a:lnTo>
                  <a:pt x="10788" y="24246"/>
                </a:lnTo>
                <a:lnTo>
                  <a:pt x="8312" y="25247"/>
                </a:lnTo>
                <a:lnTo>
                  <a:pt x="4269" y="27929"/>
                </a:lnTo>
                <a:lnTo>
                  <a:pt x="1630" y="31636"/>
                </a:lnTo>
                <a:lnTo>
                  <a:pt x="0" y="36057"/>
                </a:lnTo>
                <a:lnTo>
                  <a:pt x="0" y="38801"/>
                </a:lnTo>
                <a:lnTo>
                  <a:pt x="396" y="43243"/>
                </a:lnTo>
                <a:lnTo>
                  <a:pt x="1965" y="46926"/>
                </a:lnTo>
                <a:lnTo>
                  <a:pt x="4478" y="49759"/>
                </a:lnTo>
                <a:lnTo>
                  <a:pt x="7603" y="51995"/>
                </a:lnTo>
                <a:lnTo>
                  <a:pt x="11610" y="53327"/>
                </a:lnTo>
                <a:lnTo>
                  <a:pt x="8851" y="40896"/>
                </a:lnTo>
                <a:lnTo>
                  <a:pt x="8851" y="38355"/>
                </a:lnTo>
                <a:lnTo>
                  <a:pt x="9662" y="34430"/>
                </a:lnTo>
                <a:lnTo>
                  <a:pt x="12197" y="31497"/>
                </a:lnTo>
                <a:lnTo>
                  <a:pt x="14795" y="30074"/>
                </a:lnTo>
                <a:lnTo>
                  <a:pt x="18291" y="29236"/>
                </a:lnTo>
                <a:lnTo>
                  <a:pt x="22730" y="29034"/>
                </a:lnTo>
                <a:lnTo>
                  <a:pt x="30118" y="29034"/>
                </a:lnTo>
                <a:lnTo>
                  <a:pt x="30118" y="39383"/>
                </a:lnTo>
                <a:lnTo>
                  <a:pt x="25952" y="43675"/>
                </a:lnTo>
                <a:lnTo>
                  <a:pt x="26910" y="50497"/>
                </a:lnTo>
                <a:lnTo>
                  <a:pt x="31273" y="46443"/>
                </a:lnTo>
                <a:lnTo>
                  <a:pt x="31273" y="51335"/>
                </a:lnTo>
                <a:lnTo>
                  <a:pt x="33354" y="52909"/>
                </a:lnTo>
                <a:lnTo>
                  <a:pt x="35928" y="52960"/>
                </a:lnTo>
                <a:lnTo>
                  <a:pt x="38696" y="51335"/>
                </a:lnTo>
                <a:lnTo>
                  <a:pt x="38696" y="15354"/>
                </a:lnTo>
                <a:lnTo>
                  <a:pt x="38369" y="12701"/>
                </a:lnTo>
                <a:lnTo>
                  <a:pt x="37033" y="8129"/>
                </a:lnTo>
                <a:lnTo>
                  <a:pt x="34505" y="4687"/>
                </a:lnTo>
                <a:lnTo>
                  <a:pt x="31122" y="1983"/>
                </a:lnTo>
                <a:lnTo>
                  <a:pt x="26370" y="396"/>
                </a:lnTo>
                <a:lnTo>
                  <a:pt x="23501" y="0"/>
                </a:lnTo>
                <a:lnTo>
                  <a:pt x="20116" y="0"/>
                </a:lnTo>
                <a:lnTo>
                  <a:pt x="16502" y="180"/>
                </a:lnTo>
                <a:lnTo>
                  <a:pt x="12934" y="853"/>
                </a:lnTo>
                <a:lnTo>
                  <a:pt x="9795" y="1818"/>
                </a:lnTo>
                <a:lnTo>
                  <a:pt x="5824" y="3557"/>
                </a:lnTo>
                <a:lnTo>
                  <a:pt x="2491" y="6692"/>
                </a:lnTo>
                <a:lnTo>
                  <a:pt x="2293" y="9385"/>
                </a:lnTo>
                <a:lnTo>
                  <a:pt x="3298" y="121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7887315" y="5177177"/>
            <a:ext cx="33350" cy="53654"/>
          </a:xfrm>
          <a:custGeom>
            <a:avLst/>
            <a:gdLst/>
            <a:ahLst/>
            <a:cxnLst/>
            <a:rect l="l" t="t" r="r" b="b"/>
            <a:pathLst>
              <a:path w="33350" h="53654">
                <a:moveTo>
                  <a:pt x="6008" y="52222"/>
                </a:moveTo>
                <a:lnTo>
                  <a:pt x="8567" y="52981"/>
                </a:lnTo>
                <a:lnTo>
                  <a:pt x="11606" y="53529"/>
                </a:lnTo>
                <a:lnTo>
                  <a:pt x="17599" y="53654"/>
                </a:lnTo>
                <a:lnTo>
                  <a:pt x="20087" y="53312"/>
                </a:lnTo>
                <a:lnTo>
                  <a:pt x="24624" y="51940"/>
                </a:lnTo>
                <a:lnTo>
                  <a:pt x="28230" y="49593"/>
                </a:lnTo>
                <a:lnTo>
                  <a:pt x="31136" y="46608"/>
                </a:lnTo>
                <a:lnTo>
                  <a:pt x="32910" y="42696"/>
                </a:lnTo>
                <a:lnTo>
                  <a:pt x="33350" y="37984"/>
                </a:lnTo>
                <a:lnTo>
                  <a:pt x="33350" y="35877"/>
                </a:lnTo>
                <a:lnTo>
                  <a:pt x="32335" y="32547"/>
                </a:lnTo>
                <a:lnTo>
                  <a:pt x="30750" y="29743"/>
                </a:lnTo>
                <a:lnTo>
                  <a:pt x="27237" y="26629"/>
                </a:lnTo>
                <a:lnTo>
                  <a:pt x="24343" y="25120"/>
                </a:lnTo>
                <a:lnTo>
                  <a:pt x="21386" y="23825"/>
                </a:lnTo>
                <a:lnTo>
                  <a:pt x="18445" y="22604"/>
                </a:lnTo>
                <a:lnTo>
                  <a:pt x="15591" y="21449"/>
                </a:lnTo>
                <a:lnTo>
                  <a:pt x="12087" y="19339"/>
                </a:lnTo>
                <a:lnTo>
                  <a:pt x="9770" y="16584"/>
                </a:lnTo>
                <a:lnTo>
                  <a:pt x="9424" y="13992"/>
                </a:lnTo>
                <a:lnTo>
                  <a:pt x="9978" y="11174"/>
                </a:lnTo>
                <a:lnTo>
                  <a:pt x="12305" y="8290"/>
                </a:lnTo>
                <a:lnTo>
                  <a:pt x="15468" y="7110"/>
                </a:lnTo>
                <a:lnTo>
                  <a:pt x="18227" y="6944"/>
                </a:lnTo>
                <a:lnTo>
                  <a:pt x="21325" y="7134"/>
                </a:lnTo>
                <a:lnTo>
                  <a:pt x="24965" y="8366"/>
                </a:lnTo>
                <a:lnTo>
                  <a:pt x="27630" y="9687"/>
                </a:lnTo>
                <a:lnTo>
                  <a:pt x="30606" y="9867"/>
                </a:lnTo>
                <a:lnTo>
                  <a:pt x="30948" y="7160"/>
                </a:lnTo>
                <a:lnTo>
                  <a:pt x="30653" y="4417"/>
                </a:lnTo>
                <a:lnTo>
                  <a:pt x="28093" y="2195"/>
                </a:lnTo>
                <a:lnTo>
                  <a:pt x="25495" y="1141"/>
                </a:lnTo>
                <a:lnTo>
                  <a:pt x="22100" y="317"/>
                </a:lnTo>
                <a:lnTo>
                  <a:pt x="18323" y="0"/>
                </a:lnTo>
                <a:lnTo>
                  <a:pt x="15468" y="0"/>
                </a:lnTo>
                <a:lnTo>
                  <a:pt x="12956" y="392"/>
                </a:lnTo>
                <a:lnTo>
                  <a:pt x="8665" y="1979"/>
                </a:lnTo>
                <a:lnTo>
                  <a:pt x="5453" y="4367"/>
                </a:lnTo>
                <a:lnTo>
                  <a:pt x="2941" y="7225"/>
                </a:lnTo>
                <a:lnTo>
                  <a:pt x="1507" y="10731"/>
                </a:lnTo>
                <a:lnTo>
                  <a:pt x="1151" y="14475"/>
                </a:lnTo>
                <a:lnTo>
                  <a:pt x="1483" y="18515"/>
                </a:lnTo>
                <a:lnTo>
                  <a:pt x="2854" y="21625"/>
                </a:lnTo>
                <a:lnTo>
                  <a:pt x="5993" y="25206"/>
                </a:lnTo>
                <a:lnTo>
                  <a:pt x="8665" y="26935"/>
                </a:lnTo>
                <a:lnTo>
                  <a:pt x="11534" y="28407"/>
                </a:lnTo>
                <a:lnTo>
                  <a:pt x="14500" y="29639"/>
                </a:lnTo>
                <a:lnTo>
                  <a:pt x="17330" y="30794"/>
                </a:lnTo>
                <a:lnTo>
                  <a:pt x="19979" y="31990"/>
                </a:lnTo>
                <a:lnTo>
                  <a:pt x="23119" y="34276"/>
                </a:lnTo>
                <a:lnTo>
                  <a:pt x="24822" y="37310"/>
                </a:lnTo>
                <a:lnTo>
                  <a:pt x="24587" y="41184"/>
                </a:lnTo>
                <a:lnTo>
                  <a:pt x="22971" y="43941"/>
                </a:lnTo>
                <a:lnTo>
                  <a:pt x="20199" y="45680"/>
                </a:lnTo>
                <a:lnTo>
                  <a:pt x="16498" y="46494"/>
                </a:lnTo>
                <a:lnTo>
                  <a:pt x="13078" y="46494"/>
                </a:lnTo>
                <a:lnTo>
                  <a:pt x="9842" y="45756"/>
                </a:lnTo>
                <a:lnTo>
                  <a:pt x="5943" y="44157"/>
                </a:lnTo>
                <a:lnTo>
                  <a:pt x="3161" y="42556"/>
                </a:lnTo>
                <a:lnTo>
                  <a:pt x="255" y="42937"/>
                </a:lnTo>
                <a:lnTo>
                  <a:pt x="0" y="45529"/>
                </a:lnTo>
                <a:lnTo>
                  <a:pt x="255" y="48182"/>
                </a:lnTo>
                <a:lnTo>
                  <a:pt x="2941" y="50925"/>
                </a:lnTo>
                <a:lnTo>
                  <a:pt x="6008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7929594" y="5177177"/>
            <a:ext cx="33364" cy="53654"/>
          </a:xfrm>
          <a:custGeom>
            <a:avLst/>
            <a:gdLst/>
            <a:ahLst/>
            <a:cxnLst/>
            <a:rect l="l" t="t" r="r" b="b"/>
            <a:pathLst>
              <a:path w="33364" h="53654">
                <a:moveTo>
                  <a:pt x="6008" y="52222"/>
                </a:moveTo>
                <a:lnTo>
                  <a:pt x="8582" y="52981"/>
                </a:lnTo>
                <a:lnTo>
                  <a:pt x="11606" y="53529"/>
                </a:lnTo>
                <a:lnTo>
                  <a:pt x="17599" y="53654"/>
                </a:lnTo>
                <a:lnTo>
                  <a:pt x="20101" y="53312"/>
                </a:lnTo>
                <a:lnTo>
                  <a:pt x="24637" y="51940"/>
                </a:lnTo>
                <a:lnTo>
                  <a:pt x="28242" y="49593"/>
                </a:lnTo>
                <a:lnTo>
                  <a:pt x="31136" y="46608"/>
                </a:lnTo>
                <a:lnTo>
                  <a:pt x="32924" y="42696"/>
                </a:lnTo>
                <a:lnTo>
                  <a:pt x="33364" y="37984"/>
                </a:lnTo>
                <a:lnTo>
                  <a:pt x="33364" y="35877"/>
                </a:lnTo>
                <a:lnTo>
                  <a:pt x="32345" y="32547"/>
                </a:lnTo>
                <a:lnTo>
                  <a:pt x="30765" y="29743"/>
                </a:lnTo>
                <a:lnTo>
                  <a:pt x="27247" y="26629"/>
                </a:lnTo>
                <a:lnTo>
                  <a:pt x="24357" y="25120"/>
                </a:lnTo>
                <a:lnTo>
                  <a:pt x="21402" y="23825"/>
                </a:lnTo>
                <a:lnTo>
                  <a:pt x="18460" y="22604"/>
                </a:lnTo>
                <a:lnTo>
                  <a:pt x="15601" y="21449"/>
                </a:lnTo>
                <a:lnTo>
                  <a:pt x="12089" y="19339"/>
                </a:lnTo>
                <a:lnTo>
                  <a:pt x="9781" y="16584"/>
                </a:lnTo>
                <a:lnTo>
                  <a:pt x="9438" y="13992"/>
                </a:lnTo>
                <a:lnTo>
                  <a:pt x="9989" y="11174"/>
                </a:lnTo>
                <a:lnTo>
                  <a:pt x="12318" y="8290"/>
                </a:lnTo>
                <a:lnTo>
                  <a:pt x="15468" y="7110"/>
                </a:lnTo>
                <a:lnTo>
                  <a:pt x="18241" y="6944"/>
                </a:lnTo>
                <a:lnTo>
                  <a:pt x="21341" y="7134"/>
                </a:lnTo>
                <a:lnTo>
                  <a:pt x="24979" y="8366"/>
                </a:lnTo>
                <a:lnTo>
                  <a:pt x="27640" y="9687"/>
                </a:lnTo>
                <a:lnTo>
                  <a:pt x="30620" y="9867"/>
                </a:lnTo>
                <a:lnTo>
                  <a:pt x="30960" y="7160"/>
                </a:lnTo>
                <a:lnTo>
                  <a:pt x="30667" y="4417"/>
                </a:lnTo>
                <a:lnTo>
                  <a:pt x="28105" y="2195"/>
                </a:lnTo>
                <a:lnTo>
                  <a:pt x="25505" y="1141"/>
                </a:lnTo>
                <a:lnTo>
                  <a:pt x="22110" y="317"/>
                </a:lnTo>
                <a:lnTo>
                  <a:pt x="18337" y="0"/>
                </a:lnTo>
                <a:lnTo>
                  <a:pt x="15468" y="0"/>
                </a:lnTo>
                <a:lnTo>
                  <a:pt x="12970" y="392"/>
                </a:lnTo>
                <a:lnTo>
                  <a:pt x="8665" y="1979"/>
                </a:lnTo>
                <a:lnTo>
                  <a:pt x="5453" y="4367"/>
                </a:lnTo>
                <a:lnTo>
                  <a:pt x="2951" y="7225"/>
                </a:lnTo>
                <a:lnTo>
                  <a:pt x="1522" y="10731"/>
                </a:lnTo>
                <a:lnTo>
                  <a:pt x="1162" y="14475"/>
                </a:lnTo>
                <a:lnTo>
                  <a:pt x="1497" y="18515"/>
                </a:lnTo>
                <a:lnTo>
                  <a:pt x="2868" y="21625"/>
                </a:lnTo>
                <a:lnTo>
                  <a:pt x="6008" y="25206"/>
                </a:lnTo>
                <a:lnTo>
                  <a:pt x="8665" y="26935"/>
                </a:lnTo>
                <a:lnTo>
                  <a:pt x="11545" y="28407"/>
                </a:lnTo>
                <a:lnTo>
                  <a:pt x="14500" y="29639"/>
                </a:lnTo>
                <a:lnTo>
                  <a:pt x="17344" y="30794"/>
                </a:lnTo>
                <a:lnTo>
                  <a:pt x="19991" y="31990"/>
                </a:lnTo>
                <a:lnTo>
                  <a:pt x="23129" y="34276"/>
                </a:lnTo>
                <a:lnTo>
                  <a:pt x="24832" y="37310"/>
                </a:lnTo>
                <a:lnTo>
                  <a:pt x="24587" y="41184"/>
                </a:lnTo>
                <a:lnTo>
                  <a:pt x="22967" y="43941"/>
                </a:lnTo>
                <a:lnTo>
                  <a:pt x="20210" y="45680"/>
                </a:lnTo>
                <a:lnTo>
                  <a:pt x="16508" y="46494"/>
                </a:lnTo>
                <a:lnTo>
                  <a:pt x="13092" y="46494"/>
                </a:lnTo>
                <a:lnTo>
                  <a:pt x="9856" y="45756"/>
                </a:lnTo>
                <a:lnTo>
                  <a:pt x="5957" y="44157"/>
                </a:lnTo>
                <a:lnTo>
                  <a:pt x="3175" y="42556"/>
                </a:lnTo>
                <a:lnTo>
                  <a:pt x="269" y="42937"/>
                </a:lnTo>
                <a:lnTo>
                  <a:pt x="0" y="45529"/>
                </a:lnTo>
                <a:lnTo>
                  <a:pt x="269" y="48182"/>
                </a:lnTo>
                <a:lnTo>
                  <a:pt x="2941" y="50925"/>
                </a:lnTo>
                <a:lnTo>
                  <a:pt x="6008" y="52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7972524" y="5177177"/>
            <a:ext cx="43355" cy="53654"/>
          </a:xfrm>
          <a:custGeom>
            <a:avLst/>
            <a:gdLst/>
            <a:ahLst/>
            <a:cxnLst/>
            <a:rect l="l" t="t" r="r" b="b"/>
            <a:pathLst>
              <a:path w="43355" h="53654">
                <a:moveTo>
                  <a:pt x="42962" y="16941"/>
                </a:moveTo>
                <a:lnTo>
                  <a:pt x="42177" y="14133"/>
                </a:lnTo>
                <a:lnTo>
                  <a:pt x="41393" y="11325"/>
                </a:lnTo>
                <a:lnTo>
                  <a:pt x="38487" y="6804"/>
                </a:lnTo>
                <a:lnTo>
                  <a:pt x="34678" y="3070"/>
                </a:lnTo>
                <a:lnTo>
                  <a:pt x="32068" y="1840"/>
                </a:lnTo>
                <a:lnTo>
                  <a:pt x="29469" y="619"/>
                </a:lnTo>
                <a:lnTo>
                  <a:pt x="26315" y="0"/>
                </a:lnTo>
                <a:lnTo>
                  <a:pt x="26355" y="6995"/>
                </a:lnTo>
                <a:lnTo>
                  <a:pt x="29502" y="8331"/>
                </a:lnTo>
                <a:lnTo>
                  <a:pt x="31636" y="11009"/>
                </a:lnTo>
                <a:lnTo>
                  <a:pt x="33756" y="13690"/>
                </a:lnTo>
                <a:lnTo>
                  <a:pt x="34776" y="17385"/>
                </a:lnTo>
                <a:lnTo>
                  <a:pt x="34664" y="22082"/>
                </a:lnTo>
                <a:lnTo>
                  <a:pt x="8949" y="22082"/>
                </a:lnTo>
                <a:lnTo>
                  <a:pt x="9022" y="20091"/>
                </a:lnTo>
                <a:lnTo>
                  <a:pt x="10447" y="3121"/>
                </a:lnTo>
                <a:lnTo>
                  <a:pt x="8064" y="4899"/>
                </a:lnTo>
                <a:lnTo>
                  <a:pt x="4132" y="9575"/>
                </a:lnTo>
                <a:lnTo>
                  <a:pt x="2609" y="12405"/>
                </a:lnTo>
                <a:lnTo>
                  <a:pt x="1569" y="15760"/>
                </a:lnTo>
                <a:lnTo>
                  <a:pt x="514" y="19112"/>
                </a:lnTo>
                <a:lnTo>
                  <a:pt x="0" y="22871"/>
                </a:lnTo>
                <a:lnTo>
                  <a:pt x="0" y="31482"/>
                </a:lnTo>
                <a:lnTo>
                  <a:pt x="504" y="35355"/>
                </a:lnTo>
                <a:lnTo>
                  <a:pt x="1518" y="38681"/>
                </a:lnTo>
                <a:lnTo>
                  <a:pt x="2527" y="42009"/>
                </a:lnTo>
                <a:lnTo>
                  <a:pt x="4036" y="44780"/>
                </a:lnTo>
                <a:lnTo>
                  <a:pt x="6018" y="46987"/>
                </a:lnTo>
                <a:lnTo>
                  <a:pt x="10454" y="50860"/>
                </a:lnTo>
                <a:lnTo>
                  <a:pt x="13374" y="51981"/>
                </a:lnTo>
                <a:lnTo>
                  <a:pt x="16290" y="53096"/>
                </a:lnTo>
                <a:lnTo>
                  <a:pt x="19685" y="53654"/>
                </a:lnTo>
                <a:lnTo>
                  <a:pt x="23558" y="53654"/>
                </a:lnTo>
                <a:lnTo>
                  <a:pt x="27896" y="53492"/>
                </a:lnTo>
                <a:lnTo>
                  <a:pt x="31845" y="52805"/>
                </a:lnTo>
                <a:lnTo>
                  <a:pt x="35078" y="51981"/>
                </a:lnTo>
                <a:lnTo>
                  <a:pt x="37804" y="51102"/>
                </a:lnTo>
                <a:lnTo>
                  <a:pt x="41050" y="48830"/>
                </a:lnTo>
                <a:lnTo>
                  <a:pt x="41367" y="46163"/>
                </a:lnTo>
                <a:lnTo>
                  <a:pt x="40791" y="43013"/>
                </a:lnTo>
                <a:lnTo>
                  <a:pt x="38069" y="43268"/>
                </a:lnTo>
                <a:lnTo>
                  <a:pt x="34923" y="44550"/>
                </a:lnTo>
                <a:lnTo>
                  <a:pt x="32125" y="45439"/>
                </a:lnTo>
                <a:lnTo>
                  <a:pt x="28619" y="46188"/>
                </a:lnTo>
                <a:lnTo>
                  <a:pt x="24368" y="46393"/>
                </a:lnTo>
                <a:lnTo>
                  <a:pt x="21535" y="46393"/>
                </a:lnTo>
                <a:lnTo>
                  <a:pt x="17161" y="45133"/>
                </a:lnTo>
                <a:lnTo>
                  <a:pt x="13594" y="43113"/>
                </a:lnTo>
                <a:lnTo>
                  <a:pt x="11145" y="40003"/>
                </a:lnTo>
                <a:lnTo>
                  <a:pt x="9744" y="35979"/>
                </a:lnTo>
                <a:lnTo>
                  <a:pt x="8949" y="31356"/>
                </a:lnTo>
                <a:lnTo>
                  <a:pt x="8949" y="28648"/>
                </a:lnTo>
                <a:lnTo>
                  <a:pt x="39996" y="28648"/>
                </a:lnTo>
                <a:lnTo>
                  <a:pt x="42325" y="27749"/>
                </a:lnTo>
                <a:lnTo>
                  <a:pt x="43355" y="24739"/>
                </a:lnTo>
                <a:lnTo>
                  <a:pt x="43355" y="19926"/>
                </a:lnTo>
                <a:lnTo>
                  <a:pt x="42962" y="16941"/>
                </a:lnTo>
                <a:close/>
              </a:path>
              <a:path w="43355" h="53654">
                <a:moveTo>
                  <a:pt x="9022" y="20091"/>
                </a:moveTo>
                <a:lnTo>
                  <a:pt x="9942" y="16355"/>
                </a:lnTo>
                <a:lnTo>
                  <a:pt x="11400" y="12927"/>
                </a:lnTo>
                <a:lnTo>
                  <a:pt x="14932" y="9079"/>
                </a:lnTo>
                <a:lnTo>
                  <a:pt x="18154" y="7416"/>
                </a:lnTo>
                <a:lnTo>
                  <a:pt x="22175" y="6995"/>
                </a:lnTo>
                <a:lnTo>
                  <a:pt x="26355" y="6995"/>
                </a:lnTo>
                <a:lnTo>
                  <a:pt x="26315" y="0"/>
                </a:lnTo>
                <a:lnTo>
                  <a:pt x="19159" y="0"/>
                </a:lnTo>
                <a:lnTo>
                  <a:pt x="16031" y="619"/>
                </a:lnTo>
                <a:lnTo>
                  <a:pt x="13247" y="1865"/>
                </a:lnTo>
                <a:lnTo>
                  <a:pt x="10447" y="3121"/>
                </a:lnTo>
                <a:lnTo>
                  <a:pt x="9022" y="20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8023308" y="5164891"/>
            <a:ext cx="30791" cy="65836"/>
          </a:xfrm>
          <a:custGeom>
            <a:avLst/>
            <a:gdLst/>
            <a:ahLst/>
            <a:cxnLst/>
            <a:rect l="l" t="t" r="r" b="b"/>
            <a:pathLst>
              <a:path w="30791" h="65836">
                <a:moveTo>
                  <a:pt x="16963" y="1701"/>
                </a:moveTo>
                <a:lnTo>
                  <a:pt x="16755" y="989"/>
                </a:lnTo>
                <a:lnTo>
                  <a:pt x="14202" y="0"/>
                </a:lnTo>
                <a:lnTo>
                  <a:pt x="11092" y="0"/>
                </a:lnTo>
                <a:lnTo>
                  <a:pt x="8319" y="1701"/>
                </a:lnTo>
                <a:lnTo>
                  <a:pt x="8319" y="13308"/>
                </a:lnTo>
                <a:lnTo>
                  <a:pt x="1789" y="13308"/>
                </a:lnTo>
                <a:lnTo>
                  <a:pt x="342" y="14464"/>
                </a:lnTo>
                <a:lnTo>
                  <a:pt x="0" y="17056"/>
                </a:lnTo>
                <a:lnTo>
                  <a:pt x="1728" y="20749"/>
                </a:lnTo>
                <a:lnTo>
                  <a:pt x="8319" y="20749"/>
                </a:lnTo>
                <a:lnTo>
                  <a:pt x="8319" y="52105"/>
                </a:lnTo>
                <a:lnTo>
                  <a:pt x="9083" y="56641"/>
                </a:lnTo>
                <a:lnTo>
                  <a:pt x="10407" y="60439"/>
                </a:lnTo>
                <a:lnTo>
                  <a:pt x="12646" y="63154"/>
                </a:lnTo>
                <a:lnTo>
                  <a:pt x="15811" y="64832"/>
                </a:lnTo>
                <a:lnTo>
                  <a:pt x="19659" y="65836"/>
                </a:lnTo>
                <a:lnTo>
                  <a:pt x="24502" y="65670"/>
                </a:lnTo>
                <a:lnTo>
                  <a:pt x="27492" y="65097"/>
                </a:lnTo>
                <a:lnTo>
                  <a:pt x="30449" y="63093"/>
                </a:lnTo>
                <a:lnTo>
                  <a:pt x="30791" y="59982"/>
                </a:lnTo>
                <a:lnTo>
                  <a:pt x="30791" y="59320"/>
                </a:lnTo>
                <a:lnTo>
                  <a:pt x="29001" y="56742"/>
                </a:lnTo>
                <a:lnTo>
                  <a:pt x="26341" y="57772"/>
                </a:lnTo>
                <a:lnTo>
                  <a:pt x="23573" y="58178"/>
                </a:lnTo>
                <a:lnTo>
                  <a:pt x="19368" y="57325"/>
                </a:lnTo>
                <a:lnTo>
                  <a:pt x="17442" y="53898"/>
                </a:lnTo>
                <a:lnTo>
                  <a:pt x="16963" y="51346"/>
                </a:lnTo>
                <a:lnTo>
                  <a:pt x="16963" y="20749"/>
                </a:lnTo>
                <a:lnTo>
                  <a:pt x="29060" y="20749"/>
                </a:lnTo>
                <a:lnTo>
                  <a:pt x="30632" y="19302"/>
                </a:lnTo>
                <a:lnTo>
                  <a:pt x="30791" y="16369"/>
                </a:lnTo>
                <a:lnTo>
                  <a:pt x="29060" y="13308"/>
                </a:lnTo>
                <a:lnTo>
                  <a:pt x="16963" y="13308"/>
                </a:lnTo>
                <a:lnTo>
                  <a:pt x="16963" y="17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8065649" y="5217656"/>
            <a:ext cx="11263" cy="12639"/>
          </a:xfrm>
          <a:custGeom>
            <a:avLst/>
            <a:gdLst/>
            <a:ahLst/>
            <a:cxnLst/>
            <a:rect l="l" t="t" r="r" b="b"/>
            <a:pathLst>
              <a:path w="11263" h="12639">
                <a:moveTo>
                  <a:pt x="11263" y="6238"/>
                </a:moveTo>
                <a:lnTo>
                  <a:pt x="11263" y="3747"/>
                </a:lnTo>
                <a:lnTo>
                  <a:pt x="9251" y="406"/>
                </a:lnTo>
                <a:lnTo>
                  <a:pt x="5712" y="0"/>
                </a:lnTo>
                <a:lnTo>
                  <a:pt x="1238" y="1271"/>
                </a:lnTo>
                <a:lnTo>
                  <a:pt x="0" y="3837"/>
                </a:lnTo>
                <a:lnTo>
                  <a:pt x="0" y="8892"/>
                </a:lnTo>
                <a:lnTo>
                  <a:pt x="2007" y="12232"/>
                </a:lnTo>
                <a:lnTo>
                  <a:pt x="5553" y="12639"/>
                </a:lnTo>
                <a:lnTo>
                  <a:pt x="10029" y="11353"/>
                </a:lnTo>
                <a:lnTo>
                  <a:pt x="11263" y="8802"/>
                </a:lnTo>
                <a:lnTo>
                  <a:pt x="11263" y="62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460924" y="1430370"/>
            <a:ext cx="1068374" cy="203200"/>
          </a:xfrm>
          <a:prstGeom prst="rect">
            <a:avLst/>
          </a:prstGeom>
        </p:spPr>
        <p:txBody>
          <a:bodyPr wrap="square" lIns="0" tIns="10160" rIns="0" bIns="0" rtlCol="0">
            <a:noAutofit/>
          </a:bodyPr>
          <a:lstStyle/>
          <a:p>
            <a:pPr marL="12700">
              <a:lnSpc>
                <a:spcPts val="1600"/>
              </a:lnSpc>
            </a:pPr>
            <a:r>
              <a:rPr sz="1400" b="1" dirty="0" smtClean="0">
                <a:solidFill>
                  <a:srgbClr val="363435"/>
                </a:solidFill>
                <a:latin typeface="Calibri"/>
                <a:cs typeface="Calibri"/>
              </a:rPr>
              <a:t>WHO WE ARE</a:t>
            </a:r>
            <a:endParaRPr sz="14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60030" y="1712282"/>
            <a:ext cx="2525684" cy="48321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3985714" y="1712282"/>
            <a:ext cx="2772216" cy="48321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6757930" y="1712282"/>
            <a:ext cx="2520304" cy="483216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bject 17"/>
          <p:cNvSpPr/>
          <p:nvPr/>
        </p:nvSpPr>
        <p:spPr>
          <a:xfrm>
            <a:off x="3274646" y="2320362"/>
            <a:ext cx="6003042" cy="4800495"/>
          </a:xfrm>
          <a:custGeom>
            <a:avLst/>
            <a:gdLst/>
            <a:ahLst/>
            <a:cxnLst/>
            <a:rect l="l" t="t" r="r" b="b"/>
            <a:pathLst>
              <a:path w="6003042" h="4800495">
                <a:moveTo>
                  <a:pt x="9525" y="4795732"/>
                </a:moveTo>
                <a:lnTo>
                  <a:pt x="9524" y="4790969"/>
                </a:lnTo>
                <a:lnTo>
                  <a:pt x="4762" y="9525"/>
                </a:lnTo>
                <a:lnTo>
                  <a:pt x="9525" y="4762"/>
                </a:lnTo>
                <a:lnTo>
                  <a:pt x="5998279" y="4762"/>
                </a:lnTo>
                <a:lnTo>
                  <a:pt x="5998279" y="4790969"/>
                </a:lnTo>
                <a:lnTo>
                  <a:pt x="9524" y="4790969"/>
                </a:lnTo>
                <a:lnTo>
                  <a:pt x="9525" y="4795732"/>
                </a:lnTo>
                <a:lnTo>
                  <a:pt x="4762" y="4790969"/>
                </a:lnTo>
                <a:lnTo>
                  <a:pt x="4762" y="0"/>
                </a:lnTo>
                <a:lnTo>
                  <a:pt x="914" y="1968"/>
                </a:lnTo>
                <a:lnTo>
                  <a:pt x="0" y="4762"/>
                </a:lnTo>
                <a:lnTo>
                  <a:pt x="0" y="4795732"/>
                </a:lnTo>
                <a:lnTo>
                  <a:pt x="1968" y="4799595"/>
                </a:lnTo>
                <a:lnTo>
                  <a:pt x="4762" y="4800495"/>
                </a:lnTo>
                <a:lnTo>
                  <a:pt x="6003042" y="4800495"/>
                </a:lnTo>
                <a:lnTo>
                  <a:pt x="5998279" y="4795732"/>
                </a:lnTo>
                <a:lnTo>
                  <a:pt x="6003042" y="4790969"/>
                </a:lnTo>
                <a:lnTo>
                  <a:pt x="6003042" y="0"/>
                </a:lnTo>
                <a:lnTo>
                  <a:pt x="4762" y="0"/>
                </a:lnTo>
                <a:lnTo>
                  <a:pt x="4762" y="4790969"/>
                </a:lnTo>
                <a:lnTo>
                  <a:pt x="9525" y="47957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279409" y="2325124"/>
            <a:ext cx="5993517" cy="4786207"/>
          </a:xfrm>
          <a:custGeom>
            <a:avLst/>
            <a:gdLst/>
            <a:ahLst/>
            <a:cxnLst/>
            <a:rect l="l" t="t" r="r" b="b"/>
            <a:pathLst>
              <a:path w="5993517" h="4786207">
                <a:moveTo>
                  <a:pt x="4762" y="4762"/>
                </a:moveTo>
                <a:lnTo>
                  <a:pt x="5993517" y="4762"/>
                </a:lnTo>
                <a:lnTo>
                  <a:pt x="5993517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4786207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277689" y="2320362"/>
            <a:ext cx="0" cy="4800495"/>
          </a:xfrm>
          <a:custGeom>
            <a:avLst/>
            <a:gdLst/>
            <a:ahLst/>
            <a:cxnLst/>
            <a:rect l="l" t="t" r="r" b="b"/>
            <a:pathLst>
              <a:path h="4800495">
                <a:moveTo>
                  <a:pt x="0" y="0"/>
                </a:moveTo>
                <a:lnTo>
                  <a:pt x="0" y="4800495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376367" y="2498741"/>
            <a:ext cx="70283" cy="82195"/>
          </a:xfrm>
          <a:custGeom>
            <a:avLst/>
            <a:gdLst/>
            <a:ahLst/>
            <a:cxnLst/>
            <a:rect l="l" t="t" r="r" b="b"/>
            <a:pathLst>
              <a:path w="70283" h="82195">
                <a:moveTo>
                  <a:pt x="11041" y="36551"/>
                </a:moveTo>
                <a:lnTo>
                  <a:pt x="11466" y="32527"/>
                </a:lnTo>
                <a:lnTo>
                  <a:pt x="12287" y="28663"/>
                </a:lnTo>
                <a:lnTo>
                  <a:pt x="13115" y="24815"/>
                </a:lnTo>
                <a:lnTo>
                  <a:pt x="14504" y="21464"/>
                </a:lnTo>
                <a:lnTo>
                  <a:pt x="16416" y="18580"/>
                </a:lnTo>
                <a:lnTo>
                  <a:pt x="18328" y="15711"/>
                </a:lnTo>
                <a:lnTo>
                  <a:pt x="20840" y="13399"/>
                </a:lnTo>
                <a:lnTo>
                  <a:pt x="23919" y="11671"/>
                </a:lnTo>
                <a:lnTo>
                  <a:pt x="26982" y="9944"/>
                </a:lnTo>
                <a:lnTo>
                  <a:pt x="30798" y="9079"/>
                </a:lnTo>
                <a:lnTo>
                  <a:pt x="39848" y="9079"/>
                </a:lnTo>
                <a:lnTo>
                  <a:pt x="43651" y="9879"/>
                </a:lnTo>
                <a:lnTo>
                  <a:pt x="46724" y="11496"/>
                </a:lnTo>
                <a:lnTo>
                  <a:pt x="49803" y="13093"/>
                </a:lnTo>
                <a:lnTo>
                  <a:pt x="52251" y="15314"/>
                </a:lnTo>
                <a:lnTo>
                  <a:pt x="54101" y="18187"/>
                </a:lnTo>
                <a:lnTo>
                  <a:pt x="55926" y="21042"/>
                </a:lnTo>
                <a:lnTo>
                  <a:pt x="57255" y="24408"/>
                </a:lnTo>
                <a:lnTo>
                  <a:pt x="58042" y="28307"/>
                </a:lnTo>
                <a:lnTo>
                  <a:pt x="58831" y="32195"/>
                </a:lnTo>
                <a:lnTo>
                  <a:pt x="59231" y="36396"/>
                </a:lnTo>
                <a:lnTo>
                  <a:pt x="59231" y="45238"/>
                </a:lnTo>
                <a:lnTo>
                  <a:pt x="58817" y="49328"/>
                </a:lnTo>
                <a:lnTo>
                  <a:pt x="58003" y="53201"/>
                </a:lnTo>
                <a:lnTo>
                  <a:pt x="57204" y="57061"/>
                </a:lnTo>
                <a:lnTo>
                  <a:pt x="55844" y="60465"/>
                </a:lnTo>
                <a:lnTo>
                  <a:pt x="53939" y="63411"/>
                </a:lnTo>
                <a:lnTo>
                  <a:pt x="52053" y="66344"/>
                </a:lnTo>
                <a:lnTo>
                  <a:pt x="49540" y="68695"/>
                </a:lnTo>
                <a:lnTo>
                  <a:pt x="46426" y="70408"/>
                </a:lnTo>
                <a:lnTo>
                  <a:pt x="43312" y="72137"/>
                </a:lnTo>
                <a:lnTo>
                  <a:pt x="39460" y="73000"/>
                </a:lnTo>
                <a:lnTo>
                  <a:pt x="30284" y="73000"/>
                </a:lnTo>
                <a:lnTo>
                  <a:pt x="26456" y="72213"/>
                </a:lnTo>
                <a:lnTo>
                  <a:pt x="28469" y="82195"/>
                </a:lnTo>
                <a:lnTo>
                  <a:pt x="40374" y="82195"/>
                </a:lnTo>
                <a:lnTo>
                  <a:pt x="45612" y="81216"/>
                </a:lnTo>
                <a:lnTo>
                  <a:pt x="50116" y="79272"/>
                </a:lnTo>
                <a:lnTo>
                  <a:pt x="54602" y="77303"/>
                </a:lnTo>
                <a:lnTo>
                  <a:pt x="58342" y="74523"/>
                </a:lnTo>
                <a:lnTo>
                  <a:pt x="61319" y="70865"/>
                </a:lnTo>
                <a:lnTo>
                  <a:pt x="64292" y="67233"/>
                </a:lnTo>
                <a:lnTo>
                  <a:pt x="66532" y="62828"/>
                </a:lnTo>
                <a:lnTo>
                  <a:pt x="68033" y="57632"/>
                </a:lnTo>
                <a:lnTo>
                  <a:pt x="69535" y="52452"/>
                </a:lnTo>
                <a:lnTo>
                  <a:pt x="70283" y="46634"/>
                </a:lnTo>
                <a:lnTo>
                  <a:pt x="70283" y="33732"/>
                </a:lnTo>
                <a:lnTo>
                  <a:pt x="69584" y="27990"/>
                </a:lnTo>
                <a:lnTo>
                  <a:pt x="68185" y="23000"/>
                </a:lnTo>
                <a:lnTo>
                  <a:pt x="66784" y="17997"/>
                </a:lnTo>
                <a:lnTo>
                  <a:pt x="64667" y="13792"/>
                </a:lnTo>
                <a:lnTo>
                  <a:pt x="61805" y="10415"/>
                </a:lnTo>
                <a:lnTo>
                  <a:pt x="58954" y="7010"/>
                </a:lnTo>
                <a:lnTo>
                  <a:pt x="55368" y="4432"/>
                </a:lnTo>
                <a:lnTo>
                  <a:pt x="51088" y="2654"/>
                </a:lnTo>
                <a:lnTo>
                  <a:pt x="46789" y="900"/>
                </a:lnTo>
                <a:lnTo>
                  <a:pt x="41749" y="0"/>
                </a:lnTo>
                <a:lnTo>
                  <a:pt x="29956" y="0"/>
                </a:lnTo>
                <a:lnTo>
                  <a:pt x="24718" y="980"/>
                </a:lnTo>
                <a:lnTo>
                  <a:pt x="20232" y="2945"/>
                </a:lnTo>
                <a:lnTo>
                  <a:pt x="15728" y="4889"/>
                </a:lnTo>
                <a:lnTo>
                  <a:pt x="11992" y="7672"/>
                </a:lnTo>
                <a:lnTo>
                  <a:pt x="8978" y="11264"/>
                </a:lnTo>
                <a:lnTo>
                  <a:pt x="5986" y="14871"/>
                </a:lnTo>
                <a:lnTo>
                  <a:pt x="3747" y="19239"/>
                </a:lnTo>
                <a:lnTo>
                  <a:pt x="2236" y="24383"/>
                </a:lnTo>
                <a:lnTo>
                  <a:pt x="739" y="29527"/>
                </a:lnTo>
                <a:lnTo>
                  <a:pt x="0" y="35241"/>
                </a:lnTo>
                <a:lnTo>
                  <a:pt x="0" y="48107"/>
                </a:lnTo>
                <a:lnTo>
                  <a:pt x="674" y="53935"/>
                </a:lnTo>
                <a:lnTo>
                  <a:pt x="2063" y="59004"/>
                </a:lnTo>
                <a:lnTo>
                  <a:pt x="3439" y="64044"/>
                </a:lnTo>
                <a:lnTo>
                  <a:pt x="5527" y="68289"/>
                </a:lnTo>
                <a:lnTo>
                  <a:pt x="8348" y="71705"/>
                </a:lnTo>
                <a:lnTo>
                  <a:pt x="11149" y="75121"/>
                </a:lnTo>
                <a:lnTo>
                  <a:pt x="14718" y="77710"/>
                </a:lnTo>
                <a:lnTo>
                  <a:pt x="14267" y="61113"/>
                </a:lnTo>
                <a:lnTo>
                  <a:pt x="12975" y="57697"/>
                </a:lnTo>
                <a:lnTo>
                  <a:pt x="12204" y="53759"/>
                </a:lnTo>
                <a:lnTo>
                  <a:pt x="11441" y="49795"/>
                </a:lnTo>
                <a:lnTo>
                  <a:pt x="11041" y="45479"/>
                </a:lnTo>
                <a:lnTo>
                  <a:pt x="11041" y="36551"/>
                </a:lnTo>
                <a:close/>
              </a:path>
              <a:path w="70283" h="82195">
                <a:moveTo>
                  <a:pt x="17903" y="66827"/>
                </a:moveTo>
                <a:lnTo>
                  <a:pt x="16092" y="63958"/>
                </a:lnTo>
                <a:lnTo>
                  <a:pt x="14267" y="61113"/>
                </a:lnTo>
                <a:lnTo>
                  <a:pt x="14718" y="77710"/>
                </a:lnTo>
                <a:lnTo>
                  <a:pt x="19041" y="79513"/>
                </a:lnTo>
                <a:lnTo>
                  <a:pt x="23357" y="81306"/>
                </a:lnTo>
                <a:lnTo>
                  <a:pt x="28469" y="82195"/>
                </a:lnTo>
                <a:lnTo>
                  <a:pt x="26456" y="72213"/>
                </a:lnTo>
                <a:lnTo>
                  <a:pt x="23407" y="70625"/>
                </a:lnTo>
                <a:lnTo>
                  <a:pt x="20340" y="69048"/>
                </a:lnTo>
                <a:lnTo>
                  <a:pt x="17903" y="668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466537" y="2519913"/>
            <a:ext cx="47091" cy="60213"/>
          </a:xfrm>
          <a:custGeom>
            <a:avLst/>
            <a:gdLst/>
            <a:ahLst/>
            <a:cxnLst/>
            <a:rect l="l" t="t" r="r" b="b"/>
            <a:pathLst>
              <a:path w="47091" h="60213">
                <a:moveTo>
                  <a:pt x="37062" y="25783"/>
                </a:moveTo>
                <a:lnTo>
                  <a:pt x="37062" y="58305"/>
                </a:lnTo>
                <a:lnTo>
                  <a:pt x="38473" y="59893"/>
                </a:lnTo>
                <a:lnTo>
                  <a:pt x="41101" y="60213"/>
                </a:lnTo>
                <a:lnTo>
                  <a:pt x="44538" y="60109"/>
                </a:lnTo>
                <a:lnTo>
                  <a:pt x="47091" y="58305"/>
                </a:lnTo>
                <a:lnTo>
                  <a:pt x="47091" y="20487"/>
                </a:lnTo>
                <a:lnTo>
                  <a:pt x="46763" y="17106"/>
                </a:lnTo>
                <a:lnTo>
                  <a:pt x="46090" y="14288"/>
                </a:lnTo>
                <a:lnTo>
                  <a:pt x="45413" y="11469"/>
                </a:lnTo>
                <a:lnTo>
                  <a:pt x="42774" y="6912"/>
                </a:lnTo>
                <a:lnTo>
                  <a:pt x="39225" y="3139"/>
                </a:lnTo>
                <a:lnTo>
                  <a:pt x="34246" y="637"/>
                </a:lnTo>
                <a:lnTo>
                  <a:pt x="31186" y="0"/>
                </a:lnTo>
                <a:lnTo>
                  <a:pt x="24418" y="0"/>
                </a:lnTo>
                <a:lnTo>
                  <a:pt x="21319" y="814"/>
                </a:lnTo>
                <a:lnTo>
                  <a:pt x="18254" y="2440"/>
                </a:lnTo>
                <a:lnTo>
                  <a:pt x="15203" y="4063"/>
                </a:lnTo>
                <a:lnTo>
                  <a:pt x="12142" y="6630"/>
                </a:lnTo>
                <a:lnTo>
                  <a:pt x="9063" y="10123"/>
                </a:lnTo>
                <a:lnTo>
                  <a:pt x="9063" y="2782"/>
                </a:lnTo>
                <a:lnTo>
                  <a:pt x="8153" y="1336"/>
                </a:lnTo>
                <a:lnTo>
                  <a:pt x="5453" y="878"/>
                </a:lnTo>
                <a:lnTo>
                  <a:pt x="2886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lnTo>
                  <a:pt x="4024" y="60213"/>
                </a:lnTo>
                <a:lnTo>
                  <a:pt x="7476" y="60109"/>
                </a:lnTo>
                <a:lnTo>
                  <a:pt x="10029" y="58305"/>
                </a:lnTo>
                <a:lnTo>
                  <a:pt x="10029" y="19497"/>
                </a:lnTo>
                <a:lnTo>
                  <a:pt x="12790" y="16001"/>
                </a:lnTo>
                <a:lnTo>
                  <a:pt x="15415" y="13348"/>
                </a:lnTo>
                <a:lnTo>
                  <a:pt x="17927" y="11534"/>
                </a:lnTo>
                <a:lnTo>
                  <a:pt x="22946" y="8827"/>
                </a:lnTo>
                <a:lnTo>
                  <a:pt x="27406" y="8827"/>
                </a:lnTo>
                <a:lnTo>
                  <a:pt x="30596" y="9932"/>
                </a:lnTo>
                <a:lnTo>
                  <a:pt x="34213" y="13147"/>
                </a:lnTo>
                <a:lnTo>
                  <a:pt x="35859" y="16217"/>
                </a:lnTo>
                <a:lnTo>
                  <a:pt x="36823" y="20065"/>
                </a:lnTo>
                <a:lnTo>
                  <a:pt x="37062" y="22618"/>
                </a:lnTo>
                <a:lnTo>
                  <a:pt x="37062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569079" y="2493810"/>
            <a:ext cx="50305" cy="87123"/>
          </a:xfrm>
          <a:custGeom>
            <a:avLst/>
            <a:gdLst/>
            <a:ahLst/>
            <a:cxnLst/>
            <a:rect l="l" t="t" r="r" b="b"/>
            <a:pathLst>
              <a:path w="50305" h="87123">
                <a:moveTo>
                  <a:pt x="36813" y="84962"/>
                </a:moveTo>
                <a:lnTo>
                  <a:pt x="39725" y="83530"/>
                </a:lnTo>
                <a:lnTo>
                  <a:pt x="42191" y="81446"/>
                </a:lnTo>
                <a:lnTo>
                  <a:pt x="44204" y="78742"/>
                </a:lnTo>
                <a:lnTo>
                  <a:pt x="46206" y="76024"/>
                </a:lnTo>
                <a:lnTo>
                  <a:pt x="47717" y="72734"/>
                </a:lnTo>
                <a:lnTo>
                  <a:pt x="48755" y="68900"/>
                </a:lnTo>
                <a:lnTo>
                  <a:pt x="49784" y="65051"/>
                </a:lnTo>
                <a:lnTo>
                  <a:pt x="50305" y="60721"/>
                </a:lnTo>
                <a:lnTo>
                  <a:pt x="50305" y="51879"/>
                </a:lnTo>
                <a:lnTo>
                  <a:pt x="49891" y="48045"/>
                </a:lnTo>
                <a:lnTo>
                  <a:pt x="49081" y="44427"/>
                </a:lnTo>
                <a:lnTo>
                  <a:pt x="48279" y="40820"/>
                </a:lnTo>
                <a:lnTo>
                  <a:pt x="46979" y="37655"/>
                </a:lnTo>
                <a:lnTo>
                  <a:pt x="45229" y="34963"/>
                </a:lnTo>
                <a:lnTo>
                  <a:pt x="43465" y="32270"/>
                </a:lnTo>
                <a:lnTo>
                  <a:pt x="41177" y="30114"/>
                </a:lnTo>
                <a:lnTo>
                  <a:pt x="38365" y="28511"/>
                </a:lnTo>
                <a:lnTo>
                  <a:pt x="35539" y="26913"/>
                </a:lnTo>
                <a:lnTo>
                  <a:pt x="32162" y="26115"/>
                </a:lnTo>
                <a:lnTo>
                  <a:pt x="28202" y="26115"/>
                </a:lnTo>
                <a:lnTo>
                  <a:pt x="25034" y="26266"/>
                </a:lnTo>
                <a:lnTo>
                  <a:pt x="22110" y="26924"/>
                </a:lnTo>
                <a:lnTo>
                  <a:pt x="19198" y="28183"/>
                </a:lnTo>
                <a:lnTo>
                  <a:pt x="16247" y="29822"/>
                </a:lnTo>
                <a:lnTo>
                  <a:pt x="13208" y="32133"/>
                </a:lnTo>
                <a:lnTo>
                  <a:pt x="10019" y="35229"/>
                </a:lnTo>
                <a:lnTo>
                  <a:pt x="10019" y="1983"/>
                </a:lnTo>
                <a:lnTo>
                  <a:pt x="8632" y="331"/>
                </a:lnTo>
                <a:lnTo>
                  <a:pt x="5990" y="0"/>
                </a:lnTo>
                <a:lnTo>
                  <a:pt x="2552" y="129"/>
                </a:lnTo>
                <a:lnTo>
                  <a:pt x="0" y="1983"/>
                </a:lnTo>
                <a:lnTo>
                  <a:pt x="0" y="84405"/>
                </a:lnTo>
                <a:lnTo>
                  <a:pt x="302" y="85521"/>
                </a:lnTo>
                <a:lnTo>
                  <a:pt x="2880" y="86285"/>
                </a:lnTo>
                <a:lnTo>
                  <a:pt x="5918" y="86285"/>
                </a:lnTo>
                <a:lnTo>
                  <a:pt x="8881" y="84405"/>
                </a:lnTo>
                <a:lnTo>
                  <a:pt x="8881" y="77623"/>
                </a:lnTo>
                <a:lnTo>
                  <a:pt x="11955" y="80747"/>
                </a:lnTo>
                <a:lnTo>
                  <a:pt x="10019" y="67881"/>
                </a:lnTo>
                <a:lnTo>
                  <a:pt x="10019" y="45720"/>
                </a:lnTo>
                <a:lnTo>
                  <a:pt x="11606" y="43663"/>
                </a:lnTo>
                <a:lnTo>
                  <a:pt x="14518" y="40604"/>
                </a:lnTo>
                <a:lnTo>
                  <a:pt x="17269" y="38138"/>
                </a:lnTo>
                <a:lnTo>
                  <a:pt x="19885" y="36413"/>
                </a:lnTo>
                <a:lnTo>
                  <a:pt x="23698" y="35053"/>
                </a:lnTo>
                <a:lnTo>
                  <a:pt x="26286" y="34862"/>
                </a:lnTo>
                <a:lnTo>
                  <a:pt x="28889" y="34862"/>
                </a:lnTo>
                <a:lnTo>
                  <a:pt x="31075" y="35499"/>
                </a:lnTo>
                <a:lnTo>
                  <a:pt x="34578" y="38002"/>
                </a:lnTo>
                <a:lnTo>
                  <a:pt x="37040" y="41720"/>
                </a:lnTo>
                <a:lnTo>
                  <a:pt x="38840" y="46141"/>
                </a:lnTo>
                <a:lnTo>
                  <a:pt x="39264" y="48820"/>
                </a:lnTo>
                <a:lnTo>
                  <a:pt x="39693" y="51487"/>
                </a:lnTo>
                <a:lnTo>
                  <a:pt x="39916" y="54244"/>
                </a:lnTo>
                <a:lnTo>
                  <a:pt x="39916" y="59665"/>
                </a:lnTo>
                <a:lnTo>
                  <a:pt x="39654" y="62233"/>
                </a:lnTo>
                <a:lnTo>
                  <a:pt x="38628" y="67298"/>
                </a:lnTo>
                <a:lnTo>
                  <a:pt x="36701" y="71617"/>
                </a:lnTo>
                <a:lnTo>
                  <a:pt x="34127" y="75286"/>
                </a:lnTo>
                <a:lnTo>
                  <a:pt x="30534" y="77749"/>
                </a:lnTo>
                <a:lnTo>
                  <a:pt x="25862" y="78371"/>
                </a:lnTo>
                <a:lnTo>
                  <a:pt x="23122" y="78371"/>
                </a:lnTo>
                <a:lnTo>
                  <a:pt x="20495" y="77472"/>
                </a:lnTo>
                <a:lnTo>
                  <a:pt x="23446" y="86958"/>
                </a:lnTo>
                <a:lnTo>
                  <a:pt x="26786" y="87123"/>
                </a:lnTo>
                <a:lnTo>
                  <a:pt x="30560" y="87123"/>
                </a:lnTo>
                <a:lnTo>
                  <a:pt x="33901" y="86410"/>
                </a:lnTo>
                <a:lnTo>
                  <a:pt x="36813" y="84962"/>
                </a:lnTo>
                <a:close/>
              </a:path>
              <a:path w="50305" h="87123">
                <a:moveTo>
                  <a:pt x="10019" y="67881"/>
                </a:moveTo>
                <a:lnTo>
                  <a:pt x="11955" y="80747"/>
                </a:lnTo>
                <a:lnTo>
                  <a:pt x="14781" y="83149"/>
                </a:lnTo>
                <a:lnTo>
                  <a:pt x="17621" y="84902"/>
                </a:lnTo>
                <a:lnTo>
                  <a:pt x="20483" y="86259"/>
                </a:lnTo>
                <a:lnTo>
                  <a:pt x="23446" y="86958"/>
                </a:lnTo>
                <a:lnTo>
                  <a:pt x="20495" y="77472"/>
                </a:lnTo>
                <a:lnTo>
                  <a:pt x="15444" y="73889"/>
                </a:lnTo>
                <a:lnTo>
                  <a:pt x="12793" y="71287"/>
                </a:lnTo>
                <a:lnTo>
                  <a:pt x="10019" y="67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635456" y="251990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0" y="7747"/>
                </a:lnTo>
                <a:lnTo>
                  <a:pt x="40223" y="3506"/>
                </a:lnTo>
                <a:lnTo>
                  <a:pt x="37213" y="2109"/>
                </a:lnTo>
                <a:lnTo>
                  <a:pt x="34196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5" y="712"/>
                </a:lnTo>
                <a:lnTo>
                  <a:pt x="15379" y="2134"/>
                </a:lnTo>
                <a:lnTo>
                  <a:pt x="12250" y="16523"/>
                </a:lnTo>
                <a:lnTo>
                  <a:pt x="14479" y="13158"/>
                </a:lnTo>
                <a:lnTo>
                  <a:pt x="17316" y="10325"/>
                </a:lnTo>
                <a:lnTo>
                  <a:pt x="21066" y="8445"/>
                </a:lnTo>
                <a:lnTo>
                  <a:pt x="25732" y="7962"/>
                </a:lnTo>
                <a:lnTo>
                  <a:pt x="30581" y="7962"/>
                </a:lnTo>
                <a:lnTo>
                  <a:pt x="34236" y="9489"/>
                </a:lnTo>
                <a:lnTo>
                  <a:pt x="36709" y="12534"/>
                </a:lnTo>
                <a:lnTo>
                  <a:pt x="39171" y="15570"/>
                </a:lnTo>
                <a:lnTo>
                  <a:pt x="40349" y="19775"/>
                </a:lnTo>
                <a:lnTo>
                  <a:pt x="40223" y="25120"/>
                </a:lnTo>
                <a:lnTo>
                  <a:pt x="10386" y="25120"/>
                </a:lnTo>
                <a:lnTo>
                  <a:pt x="10386" y="32590"/>
                </a:lnTo>
                <a:lnTo>
                  <a:pt x="46400" y="32590"/>
                </a:lnTo>
                <a:lnTo>
                  <a:pt x="49899" y="30887"/>
                </a:lnTo>
                <a:lnTo>
                  <a:pt x="50303" y="28144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0"/>
                </a:lnTo>
                <a:lnTo>
                  <a:pt x="7089" y="8244"/>
                </a:lnTo>
                <a:lnTo>
                  <a:pt x="4787" y="10897"/>
                </a:lnTo>
                <a:lnTo>
                  <a:pt x="3035" y="14123"/>
                </a:lnTo>
                <a:lnTo>
                  <a:pt x="1824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0" y="43995"/>
                </a:lnTo>
                <a:lnTo>
                  <a:pt x="2948" y="47779"/>
                </a:lnTo>
                <a:lnTo>
                  <a:pt x="4672" y="50929"/>
                </a:lnTo>
                <a:lnTo>
                  <a:pt x="9287" y="55958"/>
                </a:lnTo>
                <a:lnTo>
                  <a:pt x="12139" y="57838"/>
                </a:lnTo>
                <a:lnTo>
                  <a:pt x="15515" y="59119"/>
                </a:lnTo>
                <a:lnTo>
                  <a:pt x="18903" y="60389"/>
                </a:lnTo>
                <a:lnTo>
                  <a:pt x="22842" y="61023"/>
                </a:lnTo>
                <a:lnTo>
                  <a:pt x="29930" y="61023"/>
                </a:lnTo>
                <a:lnTo>
                  <a:pt x="32371" y="60833"/>
                </a:lnTo>
                <a:lnTo>
                  <a:pt x="36946" y="60048"/>
                </a:lnTo>
                <a:lnTo>
                  <a:pt x="40698" y="59119"/>
                </a:lnTo>
                <a:lnTo>
                  <a:pt x="44964" y="57607"/>
                </a:lnTo>
                <a:lnTo>
                  <a:pt x="47725" y="55260"/>
                </a:lnTo>
                <a:lnTo>
                  <a:pt x="47992" y="52517"/>
                </a:lnTo>
                <a:lnTo>
                  <a:pt x="47750" y="49723"/>
                </a:lnTo>
                <a:lnTo>
                  <a:pt x="45137" y="48783"/>
                </a:lnTo>
                <a:lnTo>
                  <a:pt x="42011" y="50126"/>
                </a:lnTo>
                <a:lnTo>
                  <a:pt x="39024" y="51196"/>
                </a:lnTo>
                <a:lnTo>
                  <a:pt x="35233" y="52110"/>
                </a:lnTo>
                <a:lnTo>
                  <a:pt x="30885" y="52758"/>
                </a:lnTo>
                <a:lnTo>
                  <a:pt x="24980" y="52758"/>
                </a:lnTo>
                <a:lnTo>
                  <a:pt x="22194" y="52287"/>
                </a:lnTo>
                <a:lnTo>
                  <a:pt x="17628" y="50396"/>
                </a:lnTo>
                <a:lnTo>
                  <a:pt x="14363" y="47271"/>
                </a:lnTo>
                <a:lnTo>
                  <a:pt x="11916" y="43373"/>
                </a:lnTo>
                <a:lnTo>
                  <a:pt x="10702" y="38444"/>
                </a:lnTo>
                <a:lnTo>
                  <a:pt x="10386" y="35661"/>
                </a:lnTo>
                <a:lnTo>
                  <a:pt x="10386" y="25120"/>
                </a:lnTo>
                <a:lnTo>
                  <a:pt x="10850" y="20678"/>
                </a:lnTo>
                <a:lnTo>
                  <a:pt x="12250" y="16523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5998" y="2493817"/>
            <a:ext cx="47087" cy="86309"/>
          </a:xfrm>
          <a:custGeom>
            <a:avLst/>
            <a:gdLst/>
            <a:ahLst/>
            <a:cxnLst/>
            <a:rect l="l" t="t" r="r" b="b"/>
            <a:pathLst>
              <a:path w="47087" h="86309">
                <a:moveTo>
                  <a:pt x="37058" y="51879"/>
                </a:moveTo>
                <a:lnTo>
                  <a:pt x="37058" y="84401"/>
                </a:lnTo>
                <a:lnTo>
                  <a:pt x="38458" y="85989"/>
                </a:lnTo>
                <a:lnTo>
                  <a:pt x="41101" y="86309"/>
                </a:lnTo>
                <a:lnTo>
                  <a:pt x="44538" y="86205"/>
                </a:lnTo>
                <a:lnTo>
                  <a:pt x="47087" y="84401"/>
                </a:lnTo>
                <a:lnTo>
                  <a:pt x="47087" y="46595"/>
                </a:lnTo>
                <a:lnTo>
                  <a:pt x="46749" y="43202"/>
                </a:lnTo>
                <a:lnTo>
                  <a:pt x="46087" y="40384"/>
                </a:lnTo>
                <a:lnTo>
                  <a:pt x="45413" y="37565"/>
                </a:lnTo>
                <a:lnTo>
                  <a:pt x="42764" y="33008"/>
                </a:lnTo>
                <a:lnTo>
                  <a:pt x="39211" y="29235"/>
                </a:lnTo>
                <a:lnTo>
                  <a:pt x="34235" y="26733"/>
                </a:lnTo>
                <a:lnTo>
                  <a:pt x="31172" y="26095"/>
                </a:lnTo>
                <a:lnTo>
                  <a:pt x="24569" y="26095"/>
                </a:lnTo>
                <a:lnTo>
                  <a:pt x="21629" y="26847"/>
                </a:lnTo>
                <a:lnTo>
                  <a:pt x="18702" y="28346"/>
                </a:lnTo>
                <a:lnTo>
                  <a:pt x="15803" y="29857"/>
                </a:lnTo>
                <a:lnTo>
                  <a:pt x="12901" y="32143"/>
                </a:lnTo>
                <a:lnTo>
                  <a:pt x="10025" y="35229"/>
                </a:lnTo>
                <a:lnTo>
                  <a:pt x="10025" y="1979"/>
                </a:lnTo>
                <a:lnTo>
                  <a:pt x="8625" y="330"/>
                </a:lnTo>
                <a:lnTo>
                  <a:pt x="5996" y="0"/>
                </a:lnTo>
                <a:lnTo>
                  <a:pt x="2548" y="114"/>
                </a:lnTo>
                <a:lnTo>
                  <a:pt x="0" y="1979"/>
                </a:lnTo>
                <a:lnTo>
                  <a:pt x="0" y="84401"/>
                </a:lnTo>
                <a:lnTo>
                  <a:pt x="1397" y="85989"/>
                </a:lnTo>
                <a:lnTo>
                  <a:pt x="4010" y="86309"/>
                </a:lnTo>
                <a:lnTo>
                  <a:pt x="7473" y="86205"/>
                </a:lnTo>
                <a:lnTo>
                  <a:pt x="10025" y="84401"/>
                </a:lnTo>
                <a:lnTo>
                  <a:pt x="10025" y="45592"/>
                </a:lnTo>
                <a:lnTo>
                  <a:pt x="12776" y="42097"/>
                </a:lnTo>
                <a:lnTo>
                  <a:pt x="15419" y="39444"/>
                </a:lnTo>
                <a:lnTo>
                  <a:pt x="17931" y="37630"/>
                </a:lnTo>
                <a:lnTo>
                  <a:pt x="22942" y="34923"/>
                </a:lnTo>
                <a:lnTo>
                  <a:pt x="27406" y="34923"/>
                </a:lnTo>
                <a:lnTo>
                  <a:pt x="30593" y="36028"/>
                </a:lnTo>
                <a:lnTo>
                  <a:pt x="34211" y="39242"/>
                </a:lnTo>
                <a:lnTo>
                  <a:pt x="35848" y="42313"/>
                </a:lnTo>
                <a:lnTo>
                  <a:pt x="36821" y="46161"/>
                </a:lnTo>
                <a:lnTo>
                  <a:pt x="37058" y="48714"/>
                </a:lnTo>
                <a:lnTo>
                  <a:pt x="37058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772317" y="2519913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0"/>
                </a:moveTo>
                <a:lnTo>
                  <a:pt x="41677" y="60220"/>
                </a:lnTo>
                <a:lnTo>
                  <a:pt x="44891" y="58366"/>
                </a:lnTo>
                <a:lnTo>
                  <a:pt x="44891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27" y="5331"/>
                </a:lnTo>
                <a:lnTo>
                  <a:pt x="36111" y="2260"/>
                </a:lnTo>
                <a:lnTo>
                  <a:pt x="33350" y="1357"/>
                </a:lnTo>
                <a:lnTo>
                  <a:pt x="30599" y="457"/>
                </a:lnTo>
                <a:lnTo>
                  <a:pt x="27259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3"/>
                </a:lnTo>
                <a:lnTo>
                  <a:pt x="9629" y="2668"/>
                </a:lnTo>
                <a:lnTo>
                  <a:pt x="6742" y="4050"/>
                </a:lnTo>
                <a:lnTo>
                  <a:pt x="3027" y="7023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00" y="17322"/>
                </a:lnTo>
                <a:lnTo>
                  <a:pt x="34937" y="21347"/>
                </a:lnTo>
                <a:lnTo>
                  <a:pt x="34937" y="25664"/>
                </a:lnTo>
                <a:lnTo>
                  <a:pt x="23144" y="25664"/>
                </a:lnTo>
                <a:lnTo>
                  <a:pt x="19320" y="26046"/>
                </a:lnTo>
                <a:lnTo>
                  <a:pt x="15919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75"/>
                </a:lnTo>
                <a:lnTo>
                  <a:pt x="0" y="40993"/>
                </a:lnTo>
                <a:lnTo>
                  <a:pt x="0" y="46799"/>
                </a:lnTo>
                <a:lnTo>
                  <a:pt x="449" y="49171"/>
                </a:lnTo>
                <a:lnTo>
                  <a:pt x="2274" y="53376"/>
                </a:lnTo>
                <a:lnTo>
                  <a:pt x="5187" y="56577"/>
                </a:lnTo>
                <a:lnTo>
                  <a:pt x="8816" y="59129"/>
                </a:lnTo>
                <a:lnTo>
                  <a:pt x="13478" y="60642"/>
                </a:lnTo>
                <a:lnTo>
                  <a:pt x="17293" y="53060"/>
                </a:lnTo>
                <a:lnTo>
                  <a:pt x="12966" y="50507"/>
                </a:lnTo>
                <a:lnTo>
                  <a:pt x="10262" y="46493"/>
                </a:lnTo>
                <a:lnTo>
                  <a:pt x="10262" y="43624"/>
                </a:lnTo>
                <a:lnTo>
                  <a:pt x="10580" y="40449"/>
                </a:lnTo>
                <a:lnTo>
                  <a:pt x="12815" y="36752"/>
                </a:lnTo>
                <a:lnTo>
                  <a:pt x="15494" y="34884"/>
                </a:lnTo>
                <a:lnTo>
                  <a:pt x="19194" y="33728"/>
                </a:lnTo>
                <a:lnTo>
                  <a:pt x="23619" y="33004"/>
                </a:lnTo>
                <a:lnTo>
                  <a:pt x="34937" y="33004"/>
                </a:lnTo>
                <a:lnTo>
                  <a:pt x="34937" y="44805"/>
                </a:lnTo>
                <a:lnTo>
                  <a:pt x="32461" y="47584"/>
                </a:lnTo>
                <a:lnTo>
                  <a:pt x="28285" y="58863"/>
                </a:lnTo>
                <a:lnTo>
                  <a:pt x="31211" y="57426"/>
                </a:lnTo>
                <a:lnTo>
                  <a:pt x="33875" y="55407"/>
                </a:lnTo>
                <a:lnTo>
                  <a:pt x="36262" y="52829"/>
                </a:lnTo>
                <a:lnTo>
                  <a:pt x="36262" y="58366"/>
                </a:lnTo>
                <a:lnTo>
                  <a:pt x="38689" y="60170"/>
                </a:lnTo>
                <a:close/>
              </a:path>
              <a:path w="44891" h="61023">
                <a:moveTo>
                  <a:pt x="13478" y="60642"/>
                </a:moveTo>
                <a:lnTo>
                  <a:pt x="16080" y="61023"/>
                </a:lnTo>
                <a:lnTo>
                  <a:pt x="22233" y="61023"/>
                </a:lnTo>
                <a:lnTo>
                  <a:pt x="25332" y="60299"/>
                </a:lnTo>
                <a:lnTo>
                  <a:pt x="28285" y="58863"/>
                </a:lnTo>
                <a:lnTo>
                  <a:pt x="32461" y="47584"/>
                </a:lnTo>
                <a:lnTo>
                  <a:pt x="27859" y="51026"/>
                </a:lnTo>
                <a:lnTo>
                  <a:pt x="23169" y="53060"/>
                </a:lnTo>
                <a:lnTo>
                  <a:pt x="17293" y="53060"/>
                </a:lnTo>
                <a:lnTo>
                  <a:pt x="13478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840419" y="2493817"/>
            <a:ext cx="10025" cy="86309"/>
          </a:xfrm>
          <a:custGeom>
            <a:avLst/>
            <a:gdLst/>
            <a:ahLst/>
            <a:cxnLst/>
            <a:rect l="l" t="t" r="r" b="b"/>
            <a:pathLst>
              <a:path w="10025" h="86309">
                <a:moveTo>
                  <a:pt x="10025" y="84401"/>
                </a:moveTo>
                <a:lnTo>
                  <a:pt x="10025" y="1979"/>
                </a:lnTo>
                <a:lnTo>
                  <a:pt x="8625" y="330"/>
                </a:lnTo>
                <a:lnTo>
                  <a:pt x="6000" y="0"/>
                </a:lnTo>
                <a:lnTo>
                  <a:pt x="2548" y="114"/>
                </a:lnTo>
                <a:lnTo>
                  <a:pt x="0" y="1979"/>
                </a:lnTo>
                <a:lnTo>
                  <a:pt x="0" y="84401"/>
                </a:lnTo>
                <a:lnTo>
                  <a:pt x="1399" y="85989"/>
                </a:lnTo>
                <a:lnTo>
                  <a:pt x="4010" y="86309"/>
                </a:lnTo>
                <a:lnTo>
                  <a:pt x="7473" y="86205"/>
                </a:lnTo>
                <a:lnTo>
                  <a:pt x="10025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866515" y="2493385"/>
            <a:ext cx="36986" cy="86741"/>
          </a:xfrm>
          <a:custGeom>
            <a:avLst/>
            <a:gdLst/>
            <a:ahLst/>
            <a:cxnLst/>
            <a:rect l="l" t="t" r="r" b="b"/>
            <a:pathLst>
              <a:path w="36986" h="86741">
                <a:moveTo>
                  <a:pt x="33958" y="33440"/>
                </a:moveTo>
                <a:lnTo>
                  <a:pt x="33901" y="30530"/>
                </a:lnTo>
                <a:lnTo>
                  <a:pt x="31946" y="27697"/>
                </a:lnTo>
                <a:lnTo>
                  <a:pt x="19731" y="27697"/>
                </a:lnTo>
                <a:lnTo>
                  <a:pt x="19731" y="21653"/>
                </a:lnTo>
                <a:lnTo>
                  <a:pt x="19883" y="17246"/>
                </a:lnTo>
                <a:lnTo>
                  <a:pt x="20444" y="13920"/>
                </a:lnTo>
                <a:lnTo>
                  <a:pt x="22208" y="10453"/>
                </a:lnTo>
                <a:lnTo>
                  <a:pt x="25171" y="8700"/>
                </a:lnTo>
                <a:lnTo>
                  <a:pt x="27936" y="8445"/>
                </a:lnTo>
                <a:lnTo>
                  <a:pt x="30822" y="8736"/>
                </a:lnTo>
                <a:lnTo>
                  <a:pt x="34113" y="9780"/>
                </a:lnTo>
                <a:lnTo>
                  <a:pt x="36701" y="9218"/>
                </a:lnTo>
                <a:lnTo>
                  <a:pt x="36986" y="6475"/>
                </a:lnTo>
                <a:lnTo>
                  <a:pt x="36899" y="4470"/>
                </a:lnTo>
                <a:lnTo>
                  <a:pt x="35712" y="1852"/>
                </a:lnTo>
                <a:lnTo>
                  <a:pt x="32738" y="673"/>
                </a:lnTo>
                <a:lnTo>
                  <a:pt x="30059" y="125"/>
                </a:lnTo>
                <a:lnTo>
                  <a:pt x="24270" y="0"/>
                </a:lnTo>
                <a:lnTo>
                  <a:pt x="21672" y="420"/>
                </a:lnTo>
                <a:lnTo>
                  <a:pt x="17255" y="2109"/>
                </a:lnTo>
                <a:lnTo>
                  <a:pt x="13968" y="5182"/>
                </a:lnTo>
                <a:lnTo>
                  <a:pt x="11426" y="9218"/>
                </a:lnTo>
                <a:lnTo>
                  <a:pt x="10717" y="12001"/>
                </a:lnTo>
                <a:lnTo>
                  <a:pt x="10019" y="14770"/>
                </a:lnTo>
                <a:lnTo>
                  <a:pt x="9651" y="18096"/>
                </a:lnTo>
                <a:lnTo>
                  <a:pt x="9651" y="27697"/>
                </a:lnTo>
                <a:lnTo>
                  <a:pt x="1940" y="27697"/>
                </a:lnTo>
                <a:lnTo>
                  <a:pt x="1087" y="27913"/>
                </a:lnTo>
                <a:lnTo>
                  <a:pt x="39" y="30530"/>
                </a:lnTo>
                <a:lnTo>
                  <a:pt x="0" y="33440"/>
                </a:lnTo>
                <a:lnTo>
                  <a:pt x="1940" y="36158"/>
                </a:lnTo>
                <a:lnTo>
                  <a:pt x="9651" y="36158"/>
                </a:lnTo>
                <a:lnTo>
                  <a:pt x="9651" y="84837"/>
                </a:lnTo>
                <a:lnTo>
                  <a:pt x="11106" y="86424"/>
                </a:lnTo>
                <a:lnTo>
                  <a:pt x="13729" y="86741"/>
                </a:lnTo>
                <a:lnTo>
                  <a:pt x="17122" y="86640"/>
                </a:lnTo>
                <a:lnTo>
                  <a:pt x="19731" y="84837"/>
                </a:lnTo>
                <a:lnTo>
                  <a:pt x="19731" y="36158"/>
                </a:lnTo>
                <a:lnTo>
                  <a:pt x="32562" y="36158"/>
                </a:lnTo>
                <a:lnTo>
                  <a:pt x="33958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944754" y="2519917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46" y="39916"/>
                </a:lnTo>
                <a:lnTo>
                  <a:pt x="1648" y="43614"/>
                </a:lnTo>
                <a:lnTo>
                  <a:pt x="2735" y="47321"/>
                </a:lnTo>
                <a:lnTo>
                  <a:pt x="4398" y="50457"/>
                </a:lnTo>
                <a:lnTo>
                  <a:pt x="6612" y="53064"/>
                </a:lnTo>
                <a:lnTo>
                  <a:pt x="8848" y="55652"/>
                </a:lnTo>
                <a:lnTo>
                  <a:pt x="11638" y="57636"/>
                </a:lnTo>
                <a:lnTo>
                  <a:pt x="11212" y="38926"/>
                </a:lnTo>
                <a:lnTo>
                  <a:pt x="10662" y="36258"/>
                </a:lnTo>
                <a:lnTo>
                  <a:pt x="10388" y="33404"/>
                </a:lnTo>
                <a:lnTo>
                  <a:pt x="10388" y="27179"/>
                </a:lnTo>
                <a:lnTo>
                  <a:pt x="10723" y="24270"/>
                </a:lnTo>
                <a:lnTo>
                  <a:pt x="11400" y="21592"/>
                </a:lnTo>
                <a:lnTo>
                  <a:pt x="12073" y="18925"/>
                </a:lnTo>
                <a:lnTo>
                  <a:pt x="14489" y="14644"/>
                </a:lnTo>
                <a:lnTo>
                  <a:pt x="17654" y="11188"/>
                </a:lnTo>
                <a:lnTo>
                  <a:pt x="21941" y="9057"/>
                </a:lnTo>
                <a:lnTo>
                  <a:pt x="24504" y="8510"/>
                </a:lnTo>
                <a:lnTo>
                  <a:pt x="30718" y="8510"/>
                </a:lnTo>
                <a:lnTo>
                  <a:pt x="33418" y="9108"/>
                </a:lnTo>
                <a:lnTo>
                  <a:pt x="37749" y="11443"/>
                </a:lnTo>
                <a:lnTo>
                  <a:pt x="40736" y="15052"/>
                </a:lnTo>
                <a:lnTo>
                  <a:pt x="42910" y="19406"/>
                </a:lnTo>
                <a:lnTo>
                  <a:pt x="43461" y="22085"/>
                </a:lnTo>
                <a:lnTo>
                  <a:pt x="44009" y="24767"/>
                </a:lnTo>
                <a:lnTo>
                  <a:pt x="44286" y="27597"/>
                </a:lnTo>
                <a:lnTo>
                  <a:pt x="44286" y="33807"/>
                </a:lnTo>
                <a:lnTo>
                  <a:pt x="43958" y="36741"/>
                </a:lnTo>
                <a:lnTo>
                  <a:pt x="43310" y="39423"/>
                </a:lnTo>
                <a:lnTo>
                  <a:pt x="42649" y="42101"/>
                </a:lnTo>
                <a:lnTo>
                  <a:pt x="40251" y="46332"/>
                </a:lnTo>
                <a:lnTo>
                  <a:pt x="37068" y="49773"/>
                </a:lnTo>
                <a:lnTo>
                  <a:pt x="32730" y="51918"/>
                </a:lnTo>
                <a:lnTo>
                  <a:pt x="30181" y="52452"/>
                </a:lnTo>
                <a:lnTo>
                  <a:pt x="24014" y="52452"/>
                </a:lnTo>
                <a:lnTo>
                  <a:pt x="21314" y="51854"/>
                </a:lnTo>
                <a:lnTo>
                  <a:pt x="16977" y="49507"/>
                </a:lnTo>
                <a:lnTo>
                  <a:pt x="13977" y="45935"/>
                </a:lnTo>
                <a:lnTo>
                  <a:pt x="14978" y="58978"/>
                </a:lnTo>
                <a:lnTo>
                  <a:pt x="18315" y="60338"/>
                </a:lnTo>
                <a:lnTo>
                  <a:pt x="22228" y="61023"/>
                </a:lnTo>
                <a:lnTo>
                  <a:pt x="31344" y="61023"/>
                </a:lnTo>
                <a:lnTo>
                  <a:pt x="35408" y="60248"/>
                </a:lnTo>
                <a:lnTo>
                  <a:pt x="38907" y="58712"/>
                </a:lnTo>
                <a:lnTo>
                  <a:pt x="42410" y="57163"/>
                </a:lnTo>
                <a:lnTo>
                  <a:pt x="45327" y="55018"/>
                </a:lnTo>
                <a:lnTo>
                  <a:pt x="47659" y="52260"/>
                </a:lnTo>
                <a:lnTo>
                  <a:pt x="49988" y="49507"/>
                </a:lnTo>
                <a:lnTo>
                  <a:pt x="51742" y="46216"/>
                </a:lnTo>
                <a:lnTo>
                  <a:pt x="52904" y="42417"/>
                </a:lnTo>
                <a:lnTo>
                  <a:pt x="54089" y="38609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4" y="21095"/>
                </a:lnTo>
                <a:lnTo>
                  <a:pt x="53002" y="17402"/>
                </a:lnTo>
                <a:lnTo>
                  <a:pt x="51889" y="13690"/>
                </a:lnTo>
                <a:lnTo>
                  <a:pt x="50225" y="10554"/>
                </a:lnTo>
                <a:lnTo>
                  <a:pt x="47986" y="7962"/>
                </a:lnTo>
                <a:lnTo>
                  <a:pt x="45763" y="5374"/>
                </a:lnTo>
                <a:lnTo>
                  <a:pt x="42986" y="3380"/>
                </a:lnTo>
                <a:lnTo>
                  <a:pt x="39635" y="2033"/>
                </a:lnTo>
                <a:lnTo>
                  <a:pt x="36297" y="687"/>
                </a:lnTo>
                <a:lnTo>
                  <a:pt x="32385" y="0"/>
                </a:lnTo>
                <a:lnTo>
                  <a:pt x="23219" y="0"/>
                </a:lnTo>
                <a:lnTo>
                  <a:pt x="19151" y="751"/>
                </a:lnTo>
                <a:lnTo>
                  <a:pt x="15676" y="2286"/>
                </a:lnTo>
                <a:lnTo>
                  <a:pt x="12189" y="3812"/>
                </a:lnTo>
                <a:lnTo>
                  <a:pt x="9287" y="5943"/>
                </a:lnTo>
                <a:lnTo>
                  <a:pt x="6962" y="8686"/>
                </a:lnTo>
                <a:lnTo>
                  <a:pt x="4625" y="11459"/>
                </a:lnTo>
                <a:lnTo>
                  <a:pt x="2886" y="14734"/>
                </a:lnTo>
                <a:lnTo>
                  <a:pt x="1734" y="18543"/>
                </a:lnTo>
                <a:lnTo>
                  <a:pt x="571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4" y="41605"/>
                </a:moveTo>
                <a:lnTo>
                  <a:pt x="11212" y="38926"/>
                </a:lnTo>
                <a:lnTo>
                  <a:pt x="11638" y="57636"/>
                </a:lnTo>
                <a:lnTo>
                  <a:pt x="14978" y="58978"/>
                </a:lnTo>
                <a:lnTo>
                  <a:pt x="13977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011555" y="2493385"/>
            <a:ext cx="37001" cy="86741"/>
          </a:xfrm>
          <a:custGeom>
            <a:avLst/>
            <a:gdLst/>
            <a:ahLst/>
            <a:cxnLst/>
            <a:rect l="l" t="t" r="r" b="b"/>
            <a:pathLst>
              <a:path w="37001" h="86741">
                <a:moveTo>
                  <a:pt x="33962" y="33440"/>
                </a:moveTo>
                <a:lnTo>
                  <a:pt x="33915" y="30530"/>
                </a:lnTo>
                <a:lnTo>
                  <a:pt x="31960" y="27697"/>
                </a:lnTo>
                <a:lnTo>
                  <a:pt x="19745" y="27697"/>
                </a:lnTo>
                <a:lnTo>
                  <a:pt x="19745" y="21653"/>
                </a:lnTo>
                <a:lnTo>
                  <a:pt x="19886" y="17246"/>
                </a:lnTo>
                <a:lnTo>
                  <a:pt x="20458" y="13920"/>
                </a:lnTo>
                <a:lnTo>
                  <a:pt x="22208" y="10453"/>
                </a:lnTo>
                <a:lnTo>
                  <a:pt x="25175" y="8700"/>
                </a:lnTo>
                <a:lnTo>
                  <a:pt x="27939" y="8445"/>
                </a:lnTo>
                <a:lnTo>
                  <a:pt x="30838" y="8736"/>
                </a:lnTo>
                <a:lnTo>
                  <a:pt x="34113" y="9780"/>
                </a:lnTo>
                <a:lnTo>
                  <a:pt x="36713" y="9218"/>
                </a:lnTo>
                <a:lnTo>
                  <a:pt x="37001" y="6475"/>
                </a:lnTo>
                <a:lnTo>
                  <a:pt x="36903" y="4470"/>
                </a:lnTo>
                <a:lnTo>
                  <a:pt x="35716" y="1852"/>
                </a:lnTo>
                <a:lnTo>
                  <a:pt x="32738" y="673"/>
                </a:lnTo>
                <a:lnTo>
                  <a:pt x="30074" y="125"/>
                </a:lnTo>
                <a:lnTo>
                  <a:pt x="24274" y="0"/>
                </a:lnTo>
                <a:lnTo>
                  <a:pt x="21672" y="420"/>
                </a:lnTo>
                <a:lnTo>
                  <a:pt x="17269" y="2109"/>
                </a:lnTo>
                <a:lnTo>
                  <a:pt x="13968" y="5182"/>
                </a:lnTo>
                <a:lnTo>
                  <a:pt x="11430" y="9218"/>
                </a:lnTo>
                <a:lnTo>
                  <a:pt x="10717" y="12001"/>
                </a:lnTo>
                <a:lnTo>
                  <a:pt x="10019" y="14770"/>
                </a:lnTo>
                <a:lnTo>
                  <a:pt x="9655" y="18096"/>
                </a:lnTo>
                <a:lnTo>
                  <a:pt x="9655" y="27697"/>
                </a:lnTo>
                <a:lnTo>
                  <a:pt x="1940" y="27697"/>
                </a:lnTo>
                <a:lnTo>
                  <a:pt x="1087" y="27913"/>
                </a:lnTo>
                <a:lnTo>
                  <a:pt x="39" y="30530"/>
                </a:lnTo>
                <a:lnTo>
                  <a:pt x="0" y="33440"/>
                </a:lnTo>
                <a:lnTo>
                  <a:pt x="1940" y="36158"/>
                </a:lnTo>
                <a:lnTo>
                  <a:pt x="9655" y="36158"/>
                </a:lnTo>
                <a:lnTo>
                  <a:pt x="9655" y="84837"/>
                </a:lnTo>
                <a:lnTo>
                  <a:pt x="11120" y="86424"/>
                </a:lnTo>
                <a:lnTo>
                  <a:pt x="13731" y="86741"/>
                </a:lnTo>
                <a:lnTo>
                  <a:pt x="17136" y="86640"/>
                </a:lnTo>
                <a:lnTo>
                  <a:pt x="19745" y="84837"/>
                </a:lnTo>
                <a:lnTo>
                  <a:pt x="19745" y="36158"/>
                </a:lnTo>
                <a:lnTo>
                  <a:pt x="32572" y="36158"/>
                </a:lnTo>
                <a:lnTo>
                  <a:pt x="33962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089927" y="2519913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0"/>
                </a:moveTo>
                <a:lnTo>
                  <a:pt x="41667" y="60220"/>
                </a:lnTo>
                <a:lnTo>
                  <a:pt x="44891" y="58366"/>
                </a:lnTo>
                <a:lnTo>
                  <a:pt x="44891" y="17459"/>
                </a:lnTo>
                <a:lnTo>
                  <a:pt x="44503" y="14439"/>
                </a:lnTo>
                <a:lnTo>
                  <a:pt x="43740" y="11847"/>
                </a:lnTo>
                <a:lnTo>
                  <a:pt x="42966" y="9255"/>
                </a:lnTo>
                <a:lnTo>
                  <a:pt x="40029" y="5331"/>
                </a:lnTo>
                <a:lnTo>
                  <a:pt x="36101" y="2260"/>
                </a:lnTo>
                <a:lnTo>
                  <a:pt x="33351" y="1357"/>
                </a:lnTo>
                <a:lnTo>
                  <a:pt x="30586" y="457"/>
                </a:lnTo>
                <a:lnTo>
                  <a:pt x="27263" y="0"/>
                </a:lnTo>
                <a:lnTo>
                  <a:pt x="21207" y="0"/>
                </a:lnTo>
                <a:lnTo>
                  <a:pt x="17071" y="582"/>
                </a:lnTo>
                <a:lnTo>
                  <a:pt x="13093" y="1483"/>
                </a:lnTo>
                <a:lnTo>
                  <a:pt x="9616" y="2668"/>
                </a:lnTo>
                <a:lnTo>
                  <a:pt x="6743" y="4050"/>
                </a:lnTo>
                <a:lnTo>
                  <a:pt x="3013" y="7023"/>
                </a:lnTo>
                <a:lnTo>
                  <a:pt x="2668" y="10058"/>
                </a:lnTo>
                <a:lnTo>
                  <a:pt x="3190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82" y="10425"/>
                </a:lnTo>
                <a:lnTo>
                  <a:pt x="15772" y="9169"/>
                </a:lnTo>
                <a:lnTo>
                  <a:pt x="19944" y="8280"/>
                </a:lnTo>
                <a:lnTo>
                  <a:pt x="24725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01" y="17322"/>
                </a:lnTo>
                <a:lnTo>
                  <a:pt x="34923" y="21347"/>
                </a:lnTo>
                <a:lnTo>
                  <a:pt x="34923" y="25664"/>
                </a:lnTo>
                <a:lnTo>
                  <a:pt x="23144" y="25664"/>
                </a:lnTo>
                <a:lnTo>
                  <a:pt x="19321" y="26046"/>
                </a:lnTo>
                <a:lnTo>
                  <a:pt x="15905" y="26819"/>
                </a:lnTo>
                <a:lnTo>
                  <a:pt x="12506" y="27569"/>
                </a:lnTo>
                <a:lnTo>
                  <a:pt x="9641" y="28713"/>
                </a:lnTo>
                <a:lnTo>
                  <a:pt x="7291" y="30236"/>
                </a:lnTo>
                <a:lnTo>
                  <a:pt x="3139" y="33677"/>
                </a:lnTo>
                <a:lnTo>
                  <a:pt x="627" y="38275"/>
                </a:lnTo>
                <a:lnTo>
                  <a:pt x="0" y="40993"/>
                </a:lnTo>
                <a:lnTo>
                  <a:pt x="0" y="46799"/>
                </a:lnTo>
                <a:lnTo>
                  <a:pt x="450" y="49171"/>
                </a:lnTo>
                <a:lnTo>
                  <a:pt x="2275" y="53376"/>
                </a:lnTo>
                <a:lnTo>
                  <a:pt x="5191" y="56577"/>
                </a:lnTo>
                <a:lnTo>
                  <a:pt x="8816" y="59129"/>
                </a:lnTo>
                <a:lnTo>
                  <a:pt x="13472" y="60642"/>
                </a:lnTo>
                <a:lnTo>
                  <a:pt x="17294" y="53060"/>
                </a:lnTo>
                <a:lnTo>
                  <a:pt x="12967" y="50507"/>
                </a:lnTo>
                <a:lnTo>
                  <a:pt x="10256" y="46493"/>
                </a:lnTo>
                <a:lnTo>
                  <a:pt x="10256" y="43624"/>
                </a:lnTo>
                <a:lnTo>
                  <a:pt x="10580" y="40449"/>
                </a:lnTo>
                <a:lnTo>
                  <a:pt x="12805" y="36752"/>
                </a:lnTo>
                <a:lnTo>
                  <a:pt x="15483" y="34884"/>
                </a:lnTo>
                <a:lnTo>
                  <a:pt x="19196" y="33728"/>
                </a:lnTo>
                <a:lnTo>
                  <a:pt x="23609" y="33004"/>
                </a:lnTo>
                <a:lnTo>
                  <a:pt x="34923" y="33004"/>
                </a:lnTo>
                <a:lnTo>
                  <a:pt x="34923" y="44805"/>
                </a:lnTo>
                <a:lnTo>
                  <a:pt x="32461" y="47584"/>
                </a:lnTo>
                <a:lnTo>
                  <a:pt x="28271" y="58863"/>
                </a:lnTo>
                <a:lnTo>
                  <a:pt x="31208" y="57426"/>
                </a:lnTo>
                <a:lnTo>
                  <a:pt x="33875" y="55407"/>
                </a:lnTo>
                <a:lnTo>
                  <a:pt x="36263" y="52829"/>
                </a:lnTo>
                <a:lnTo>
                  <a:pt x="36263" y="58366"/>
                </a:lnTo>
                <a:lnTo>
                  <a:pt x="38689" y="60170"/>
                </a:lnTo>
                <a:close/>
              </a:path>
              <a:path w="44891" h="61023">
                <a:moveTo>
                  <a:pt x="13472" y="60642"/>
                </a:moveTo>
                <a:lnTo>
                  <a:pt x="16066" y="61023"/>
                </a:lnTo>
                <a:lnTo>
                  <a:pt x="22219" y="61023"/>
                </a:lnTo>
                <a:lnTo>
                  <a:pt x="25333" y="60299"/>
                </a:lnTo>
                <a:lnTo>
                  <a:pt x="28271" y="58863"/>
                </a:lnTo>
                <a:lnTo>
                  <a:pt x="32461" y="47584"/>
                </a:lnTo>
                <a:lnTo>
                  <a:pt x="27861" y="51026"/>
                </a:lnTo>
                <a:lnTo>
                  <a:pt x="23169" y="53060"/>
                </a:lnTo>
                <a:lnTo>
                  <a:pt x="17294" y="53060"/>
                </a:lnTo>
                <a:lnTo>
                  <a:pt x="1347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158648" y="2493817"/>
            <a:ext cx="10029" cy="86309"/>
          </a:xfrm>
          <a:custGeom>
            <a:avLst/>
            <a:gdLst/>
            <a:ahLst/>
            <a:cxnLst/>
            <a:rect l="l" t="t" r="r" b="b"/>
            <a:pathLst>
              <a:path w="10029" h="86309">
                <a:moveTo>
                  <a:pt x="10029" y="84401"/>
                </a:moveTo>
                <a:lnTo>
                  <a:pt x="10029" y="1979"/>
                </a:lnTo>
                <a:lnTo>
                  <a:pt x="8632" y="330"/>
                </a:lnTo>
                <a:lnTo>
                  <a:pt x="6004" y="0"/>
                </a:lnTo>
                <a:lnTo>
                  <a:pt x="2552" y="114"/>
                </a:lnTo>
                <a:lnTo>
                  <a:pt x="0" y="1979"/>
                </a:lnTo>
                <a:lnTo>
                  <a:pt x="0" y="84401"/>
                </a:lnTo>
                <a:lnTo>
                  <a:pt x="1389" y="85989"/>
                </a:lnTo>
                <a:lnTo>
                  <a:pt x="4017" y="86309"/>
                </a:lnTo>
                <a:lnTo>
                  <a:pt x="7480" y="86205"/>
                </a:lnTo>
                <a:lnTo>
                  <a:pt x="10029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192412" y="2493817"/>
            <a:ext cx="10029" cy="86309"/>
          </a:xfrm>
          <a:custGeom>
            <a:avLst/>
            <a:gdLst/>
            <a:ahLst/>
            <a:cxnLst/>
            <a:rect l="l" t="t" r="r" b="b"/>
            <a:pathLst>
              <a:path w="10029" h="86309">
                <a:moveTo>
                  <a:pt x="10029" y="84401"/>
                </a:moveTo>
                <a:lnTo>
                  <a:pt x="10029" y="1979"/>
                </a:lnTo>
                <a:lnTo>
                  <a:pt x="8629" y="330"/>
                </a:lnTo>
                <a:lnTo>
                  <a:pt x="5990" y="0"/>
                </a:lnTo>
                <a:lnTo>
                  <a:pt x="2552" y="114"/>
                </a:lnTo>
                <a:lnTo>
                  <a:pt x="0" y="1979"/>
                </a:lnTo>
                <a:lnTo>
                  <a:pt x="0" y="84401"/>
                </a:lnTo>
                <a:lnTo>
                  <a:pt x="1389" y="85989"/>
                </a:lnTo>
                <a:lnTo>
                  <a:pt x="4018" y="86309"/>
                </a:lnTo>
                <a:lnTo>
                  <a:pt x="7481" y="86205"/>
                </a:lnTo>
                <a:lnTo>
                  <a:pt x="10029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259310" y="2519913"/>
            <a:ext cx="81104" cy="60213"/>
          </a:xfrm>
          <a:custGeom>
            <a:avLst/>
            <a:gdLst/>
            <a:ahLst/>
            <a:cxnLst/>
            <a:rect l="l" t="t" r="r" b="b"/>
            <a:pathLst>
              <a:path w="81104" h="60213">
                <a:moveTo>
                  <a:pt x="72464" y="59893"/>
                </a:moveTo>
                <a:lnTo>
                  <a:pt x="75114" y="60213"/>
                </a:lnTo>
                <a:lnTo>
                  <a:pt x="78552" y="60109"/>
                </a:lnTo>
                <a:lnTo>
                  <a:pt x="81104" y="58305"/>
                </a:lnTo>
                <a:lnTo>
                  <a:pt x="81104" y="20065"/>
                </a:lnTo>
                <a:lnTo>
                  <a:pt x="80791" y="17106"/>
                </a:lnTo>
                <a:lnTo>
                  <a:pt x="80164" y="14288"/>
                </a:lnTo>
                <a:lnTo>
                  <a:pt x="79528" y="11469"/>
                </a:lnTo>
                <a:lnTo>
                  <a:pt x="77003" y="6912"/>
                </a:lnTo>
                <a:lnTo>
                  <a:pt x="73577" y="3139"/>
                </a:lnTo>
                <a:lnTo>
                  <a:pt x="68814" y="637"/>
                </a:lnTo>
                <a:lnTo>
                  <a:pt x="65852" y="0"/>
                </a:lnTo>
                <a:lnTo>
                  <a:pt x="62323" y="0"/>
                </a:lnTo>
                <a:lnTo>
                  <a:pt x="59422" y="205"/>
                </a:lnTo>
                <a:lnTo>
                  <a:pt x="56545" y="979"/>
                </a:lnTo>
                <a:lnTo>
                  <a:pt x="53543" y="2476"/>
                </a:lnTo>
                <a:lnTo>
                  <a:pt x="50458" y="4471"/>
                </a:lnTo>
                <a:lnTo>
                  <a:pt x="47167" y="7254"/>
                </a:lnTo>
                <a:lnTo>
                  <a:pt x="42966" y="9349"/>
                </a:lnTo>
                <a:lnTo>
                  <a:pt x="41191" y="6516"/>
                </a:lnTo>
                <a:lnTo>
                  <a:pt x="37663" y="3049"/>
                </a:lnTo>
                <a:lnTo>
                  <a:pt x="34700" y="1346"/>
                </a:lnTo>
                <a:lnTo>
                  <a:pt x="31089" y="266"/>
                </a:lnTo>
                <a:lnTo>
                  <a:pt x="26788" y="0"/>
                </a:lnTo>
                <a:lnTo>
                  <a:pt x="23832" y="0"/>
                </a:lnTo>
                <a:lnTo>
                  <a:pt x="20909" y="814"/>
                </a:lnTo>
                <a:lnTo>
                  <a:pt x="18007" y="2440"/>
                </a:lnTo>
                <a:lnTo>
                  <a:pt x="15120" y="4063"/>
                </a:lnTo>
                <a:lnTo>
                  <a:pt x="12118" y="6630"/>
                </a:lnTo>
                <a:lnTo>
                  <a:pt x="9043" y="10123"/>
                </a:lnTo>
                <a:lnTo>
                  <a:pt x="9043" y="2782"/>
                </a:lnTo>
                <a:lnTo>
                  <a:pt x="8143" y="1336"/>
                </a:lnTo>
                <a:lnTo>
                  <a:pt x="5439" y="878"/>
                </a:lnTo>
                <a:lnTo>
                  <a:pt x="2866" y="888"/>
                </a:lnTo>
                <a:lnTo>
                  <a:pt x="0" y="2782"/>
                </a:lnTo>
                <a:lnTo>
                  <a:pt x="0" y="58305"/>
                </a:lnTo>
                <a:lnTo>
                  <a:pt x="1390" y="59893"/>
                </a:lnTo>
                <a:lnTo>
                  <a:pt x="4003" y="60213"/>
                </a:lnTo>
                <a:lnTo>
                  <a:pt x="7470" y="60109"/>
                </a:lnTo>
                <a:lnTo>
                  <a:pt x="10019" y="58305"/>
                </a:lnTo>
                <a:lnTo>
                  <a:pt x="10019" y="19497"/>
                </a:lnTo>
                <a:lnTo>
                  <a:pt x="12769" y="16001"/>
                </a:lnTo>
                <a:lnTo>
                  <a:pt x="15318" y="13348"/>
                </a:lnTo>
                <a:lnTo>
                  <a:pt x="17683" y="11534"/>
                </a:lnTo>
                <a:lnTo>
                  <a:pt x="22359" y="8827"/>
                </a:lnTo>
                <a:lnTo>
                  <a:pt x="26525" y="8827"/>
                </a:lnTo>
                <a:lnTo>
                  <a:pt x="29488" y="9932"/>
                </a:lnTo>
                <a:lnTo>
                  <a:pt x="32875" y="13147"/>
                </a:lnTo>
                <a:lnTo>
                  <a:pt x="34423" y="16217"/>
                </a:lnTo>
                <a:lnTo>
                  <a:pt x="35312" y="20065"/>
                </a:lnTo>
                <a:lnTo>
                  <a:pt x="35528" y="24563"/>
                </a:lnTo>
                <a:lnTo>
                  <a:pt x="35528" y="58305"/>
                </a:lnTo>
                <a:lnTo>
                  <a:pt x="36925" y="59893"/>
                </a:lnTo>
                <a:lnTo>
                  <a:pt x="39589" y="60213"/>
                </a:lnTo>
                <a:lnTo>
                  <a:pt x="42941" y="60109"/>
                </a:lnTo>
                <a:lnTo>
                  <a:pt x="45554" y="58305"/>
                </a:lnTo>
                <a:lnTo>
                  <a:pt x="45554" y="19497"/>
                </a:lnTo>
                <a:lnTo>
                  <a:pt x="48355" y="16001"/>
                </a:lnTo>
                <a:lnTo>
                  <a:pt x="50921" y="13348"/>
                </a:lnTo>
                <a:lnTo>
                  <a:pt x="53244" y="11534"/>
                </a:lnTo>
                <a:lnTo>
                  <a:pt x="57895" y="8827"/>
                </a:lnTo>
                <a:lnTo>
                  <a:pt x="62071" y="8827"/>
                </a:lnTo>
                <a:lnTo>
                  <a:pt x="65063" y="9932"/>
                </a:lnTo>
                <a:lnTo>
                  <a:pt x="68461" y="13147"/>
                </a:lnTo>
                <a:lnTo>
                  <a:pt x="70002" y="16217"/>
                </a:lnTo>
                <a:lnTo>
                  <a:pt x="70812" y="20065"/>
                </a:lnTo>
                <a:lnTo>
                  <a:pt x="71014" y="24563"/>
                </a:lnTo>
                <a:lnTo>
                  <a:pt x="71014" y="58305"/>
                </a:lnTo>
                <a:lnTo>
                  <a:pt x="72464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357274" y="2520781"/>
            <a:ext cx="51840" cy="81457"/>
          </a:xfrm>
          <a:custGeom>
            <a:avLst/>
            <a:gdLst/>
            <a:ahLst/>
            <a:cxnLst/>
            <a:rect l="l" t="t" r="r" b="b"/>
            <a:pathLst>
              <a:path w="51840" h="81457">
                <a:moveTo>
                  <a:pt x="323" y="3949"/>
                </a:moveTo>
                <a:lnTo>
                  <a:pt x="19817" y="57010"/>
                </a:lnTo>
                <a:lnTo>
                  <a:pt x="21531" y="58990"/>
                </a:lnTo>
                <a:lnTo>
                  <a:pt x="14003" y="78306"/>
                </a:lnTo>
                <a:lnTo>
                  <a:pt x="15753" y="81291"/>
                </a:lnTo>
                <a:lnTo>
                  <a:pt x="18301" y="81457"/>
                </a:lnTo>
                <a:lnTo>
                  <a:pt x="21830" y="81266"/>
                </a:lnTo>
                <a:lnTo>
                  <a:pt x="24684" y="79397"/>
                </a:lnTo>
                <a:lnTo>
                  <a:pt x="31970" y="58990"/>
                </a:lnTo>
                <a:lnTo>
                  <a:pt x="51587" y="3759"/>
                </a:lnTo>
                <a:lnTo>
                  <a:pt x="51840" y="3020"/>
                </a:lnTo>
                <a:lnTo>
                  <a:pt x="51104" y="457"/>
                </a:lnTo>
                <a:lnTo>
                  <a:pt x="48174" y="0"/>
                </a:lnTo>
                <a:lnTo>
                  <a:pt x="44750" y="50"/>
                </a:lnTo>
                <a:lnTo>
                  <a:pt x="41626" y="2156"/>
                </a:lnTo>
                <a:lnTo>
                  <a:pt x="26567" y="46951"/>
                </a:lnTo>
                <a:lnTo>
                  <a:pt x="26394" y="46951"/>
                </a:lnTo>
                <a:lnTo>
                  <a:pt x="10778" y="2411"/>
                </a:lnTo>
                <a:lnTo>
                  <a:pt x="8912" y="266"/>
                </a:lnTo>
                <a:lnTo>
                  <a:pt x="6040" y="0"/>
                </a:lnTo>
                <a:lnTo>
                  <a:pt x="2623" y="50"/>
                </a:lnTo>
                <a:lnTo>
                  <a:pt x="0" y="1040"/>
                </a:lnTo>
                <a:lnTo>
                  <a:pt x="323" y="3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455554" y="2519978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43" y="23442"/>
                </a:moveTo>
                <a:lnTo>
                  <a:pt x="11728" y="17981"/>
                </a:lnTo>
                <a:lnTo>
                  <a:pt x="14291" y="14224"/>
                </a:lnTo>
                <a:lnTo>
                  <a:pt x="16869" y="10450"/>
                </a:lnTo>
                <a:lnTo>
                  <a:pt x="20558" y="8571"/>
                </a:lnTo>
                <a:lnTo>
                  <a:pt x="25386" y="8571"/>
                </a:lnTo>
                <a:lnTo>
                  <a:pt x="29775" y="8914"/>
                </a:lnTo>
                <a:lnTo>
                  <a:pt x="33213" y="10274"/>
                </a:lnTo>
                <a:lnTo>
                  <a:pt x="37115" y="12661"/>
                </a:lnTo>
                <a:lnTo>
                  <a:pt x="39704" y="14767"/>
                </a:lnTo>
                <a:lnTo>
                  <a:pt x="42702" y="13525"/>
                </a:lnTo>
                <a:lnTo>
                  <a:pt x="42879" y="10792"/>
                </a:lnTo>
                <a:lnTo>
                  <a:pt x="42576" y="7617"/>
                </a:lnTo>
                <a:lnTo>
                  <a:pt x="40636" y="4939"/>
                </a:lnTo>
                <a:lnTo>
                  <a:pt x="37698" y="2945"/>
                </a:lnTo>
                <a:lnTo>
                  <a:pt x="35102" y="1789"/>
                </a:lnTo>
                <a:lnTo>
                  <a:pt x="32222" y="824"/>
                </a:lnTo>
                <a:lnTo>
                  <a:pt x="28933" y="165"/>
                </a:lnTo>
                <a:lnTo>
                  <a:pt x="25509" y="0"/>
                </a:lnTo>
                <a:lnTo>
                  <a:pt x="21908" y="0"/>
                </a:lnTo>
                <a:lnTo>
                  <a:pt x="18557" y="608"/>
                </a:lnTo>
                <a:lnTo>
                  <a:pt x="15454" y="1828"/>
                </a:lnTo>
                <a:lnTo>
                  <a:pt x="12358" y="3020"/>
                </a:lnTo>
                <a:lnTo>
                  <a:pt x="9654" y="4899"/>
                </a:lnTo>
                <a:lnTo>
                  <a:pt x="5090" y="9903"/>
                </a:lnTo>
                <a:lnTo>
                  <a:pt x="3275" y="13129"/>
                </a:lnTo>
                <a:lnTo>
                  <a:pt x="1964" y="17053"/>
                </a:lnTo>
                <a:lnTo>
                  <a:pt x="661" y="20980"/>
                </a:lnTo>
                <a:lnTo>
                  <a:pt x="0" y="25689"/>
                </a:lnTo>
                <a:lnTo>
                  <a:pt x="0" y="35963"/>
                </a:lnTo>
                <a:lnTo>
                  <a:pt x="539" y="40219"/>
                </a:lnTo>
                <a:lnTo>
                  <a:pt x="1601" y="43902"/>
                </a:lnTo>
                <a:lnTo>
                  <a:pt x="2678" y="47574"/>
                </a:lnTo>
                <a:lnTo>
                  <a:pt x="4240" y="50684"/>
                </a:lnTo>
                <a:lnTo>
                  <a:pt x="6292" y="53225"/>
                </a:lnTo>
                <a:lnTo>
                  <a:pt x="10867" y="57668"/>
                </a:lnTo>
                <a:lnTo>
                  <a:pt x="13906" y="58990"/>
                </a:lnTo>
                <a:lnTo>
                  <a:pt x="16944" y="60299"/>
                </a:lnTo>
                <a:lnTo>
                  <a:pt x="20433" y="60958"/>
                </a:lnTo>
                <a:lnTo>
                  <a:pt x="24357" y="60958"/>
                </a:lnTo>
                <a:lnTo>
                  <a:pt x="28097" y="60768"/>
                </a:lnTo>
                <a:lnTo>
                  <a:pt x="31661" y="60044"/>
                </a:lnTo>
                <a:lnTo>
                  <a:pt x="34839" y="58953"/>
                </a:lnTo>
                <a:lnTo>
                  <a:pt x="37712" y="57683"/>
                </a:lnTo>
                <a:lnTo>
                  <a:pt x="41014" y="55523"/>
                </a:lnTo>
                <a:lnTo>
                  <a:pt x="42951" y="52564"/>
                </a:lnTo>
                <a:lnTo>
                  <a:pt x="43127" y="49795"/>
                </a:lnTo>
                <a:lnTo>
                  <a:pt x="43091" y="48257"/>
                </a:lnTo>
                <a:lnTo>
                  <a:pt x="42015" y="45187"/>
                </a:lnTo>
                <a:lnTo>
                  <a:pt x="39451" y="46188"/>
                </a:lnTo>
                <a:lnTo>
                  <a:pt x="36226" y="48588"/>
                </a:lnTo>
                <a:lnTo>
                  <a:pt x="33450" y="50278"/>
                </a:lnTo>
                <a:lnTo>
                  <a:pt x="29961" y="51763"/>
                </a:lnTo>
                <a:lnTo>
                  <a:pt x="25634" y="52146"/>
                </a:lnTo>
                <a:lnTo>
                  <a:pt x="21033" y="51688"/>
                </a:lnTo>
                <a:lnTo>
                  <a:pt x="17283" y="49935"/>
                </a:lnTo>
                <a:lnTo>
                  <a:pt x="14395" y="46771"/>
                </a:lnTo>
                <a:lnTo>
                  <a:pt x="12120" y="42696"/>
                </a:lnTo>
                <a:lnTo>
                  <a:pt x="11443" y="40003"/>
                </a:lnTo>
                <a:lnTo>
                  <a:pt x="10777" y="37325"/>
                </a:lnTo>
                <a:lnTo>
                  <a:pt x="10443" y="34185"/>
                </a:lnTo>
                <a:lnTo>
                  <a:pt x="10443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513686" y="2519917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8"/>
                </a:moveTo>
                <a:lnTo>
                  <a:pt x="0" y="35714"/>
                </a:lnTo>
                <a:lnTo>
                  <a:pt x="554" y="39916"/>
                </a:lnTo>
                <a:lnTo>
                  <a:pt x="1653" y="43614"/>
                </a:lnTo>
                <a:lnTo>
                  <a:pt x="2740" y="47321"/>
                </a:lnTo>
                <a:lnTo>
                  <a:pt x="4403" y="50457"/>
                </a:lnTo>
                <a:lnTo>
                  <a:pt x="6631" y="53064"/>
                </a:lnTo>
                <a:lnTo>
                  <a:pt x="8856" y="55652"/>
                </a:lnTo>
                <a:lnTo>
                  <a:pt x="11645" y="57636"/>
                </a:lnTo>
                <a:lnTo>
                  <a:pt x="11221" y="38926"/>
                </a:lnTo>
                <a:lnTo>
                  <a:pt x="10670" y="36258"/>
                </a:lnTo>
                <a:lnTo>
                  <a:pt x="10393" y="33404"/>
                </a:lnTo>
                <a:lnTo>
                  <a:pt x="10393" y="27179"/>
                </a:lnTo>
                <a:lnTo>
                  <a:pt x="10731" y="24270"/>
                </a:lnTo>
                <a:lnTo>
                  <a:pt x="11408" y="21592"/>
                </a:lnTo>
                <a:lnTo>
                  <a:pt x="12081" y="18925"/>
                </a:lnTo>
                <a:lnTo>
                  <a:pt x="14494" y="14644"/>
                </a:lnTo>
                <a:lnTo>
                  <a:pt x="17661" y="11188"/>
                </a:lnTo>
                <a:lnTo>
                  <a:pt x="21949" y="9057"/>
                </a:lnTo>
                <a:lnTo>
                  <a:pt x="24513" y="8510"/>
                </a:lnTo>
                <a:lnTo>
                  <a:pt x="30726" y="8510"/>
                </a:lnTo>
                <a:lnTo>
                  <a:pt x="33426" y="9108"/>
                </a:lnTo>
                <a:lnTo>
                  <a:pt x="37753" y="11443"/>
                </a:lnTo>
                <a:lnTo>
                  <a:pt x="40741" y="15052"/>
                </a:lnTo>
                <a:lnTo>
                  <a:pt x="42919" y="19406"/>
                </a:lnTo>
                <a:lnTo>
                  <a:pt x="43467" y="22085"/>
                </a:lnTo>
                <a:lnTo>
                  <a:pt x="44018" y="24767"/>
                </a:lnTo>
                <a:lnTo>
                  <a:pt x="44295" y="27597"/>
                </a:lnTo>
                <a:lnTo>
                  <a:pt x="44295" y="33807"/>
                </a:lnTo>
                <a:lnTo>
                  <a:pt x="43967" y="36741"/>
                </a:lnTo>
                <a:lnTo>
                  <a:pt x="43319" y="39423"/>
                </a:lnTo>
                <a:lnTo>
                  <a:pt x="42656" y="42101"/>
                </a:lnTo>
                <a:lnTo>
                  <a:pt x="40252" y="46332"/>
                </a:lnTo>
                <a:lnTo>
                  <a:pt x="37076" y="49773"/>
                </a:lnTo>
                <a:lnTo>
                  <a:pt x="32739" y="51918"/>
                </a:lnTo>
                <a:lnTo>
                  <a:pt x="30190" y="52452"/>
                </a:lnTo>
                <a:lnTo>
                  <a:pt x="24023" y="52452"/>
                </a:lnTo>
                <a:lnTo>
                  <a:pt x="21323" y="51854"/>
                </a:lnTo>
                <a:lnTo>
                  <a:pt x="16981" y="49507"/>
                </a:lnTo>
                <a:lnTo>
                  <a:pt x="13986" y="45935"/>
                </a:lnTo>
                <a:lnTo>
                  <a:pt x="14983" y="58978"/>
                </a:lnTo>
                <a:lnTo>
                  <a:pt x="18324" y="60338"/>
                </a:lnTo>
                <a:lnTo>
                  <a:pt x="22237" y="61023"/>
                </a:lnTo>
                <a:lnTo>
                  <a:pt x="31352" y="61023"/>
                </a:lnTo>
                <a:lnTo>
                  <a:pt x="35413" y="60248"/>
                </a:lnTo>
                <a:lnTo>
                  <a:pt x="38916" y="58712"/>
                </a:lnTo>
                <a:lnTo>
                  <a:pt x="42430" y="57163"/>
                </a:lnTo>
                <a:lnTo>
                  <a:pt x="45331" y="55018"/>
                </a:lnTo>
                <a:lnTo>
                  <a:pt x="47668" y="52260"/>
                </a:lnTo>
                <a:lnTo>
                  <a:pt x="49997" y="49507"/>
                </a:lnTo>
                <a:lnTo>
                  <a:pt x="51743" y="46216"/>
                </a:lnTo>
                <a:lnTo>
                  <a:pt x="52909" y="42417"/>
                </a:lnTo>
                <a:lnTo>
                  <a:pt x="54098" y="38609"/>
                </a:lnTo>
                <a:lnTo>
                  <a:pt x="54681" y="34455"/>
                </a:lnTo>
                <a:lnTo>
                  <a:pt x="54681" y="25275"/>
                </a:lnTo>
                <a:lnTo>
                  <a:pt x="54122" y="21095"/>
                </a:lnTo>
                <a:lnTo>
                  <a:pt x="53011" y="17402"/>
                </a:lnTo>
                <a:lnTo>
                  <a:pt x="51898" y="13690"/>
                </a:lnTo>
                <a:lnTo>
                  <a:pt x="50234" y="10554"/>
                </a:lnTo>
                <a:lnTo>
                  <a:pt x="47995" y="7962"/>
                </a:lnTo>
                <a:lnTo>
                  <a:pt x="45766" y="5374"/>
                </a:lnTo>
                <a:lnTo>
                  <a:pt x="42992" y="3380"/>
                </a:lnTo>
                <a:lnTo>
                  <a:pt x="39644" y="2033"/>
                </a:lnTo>
                <a:lnTo>
                  <a:pt x="36302" y="687"/>
                </a:lnTo>
                <a:lnTo>
                  <a:pt x="32386" y="0"/>
                </a:lnTo>
                <a:lnTo>
                  <a:pt x="23224" y="0"/>
                </a:lnTo>
                <a:lnTo>
                  <a:pt x="19159" y="751"/>
                </a:lnTo>
                <a:lnTo>
                  <a:pt x="15681" y="2286"/>
                </a:lnTo>
                <a:lnTo>
                  <a:pt x="12193" y="3812"/>
                </a:lnTo>
                <a:lnTo>
                  <a:pt x="9295" y="5943"/>
                </a:lnTo>
                <a:lnTo>
                  <a:pt x="6965" y="8686"/>
                </a:lnTo>
                <a:lnTo>
                  <a:pt x="4630" y="11459"/>
                </a:lnTo>
                <a:lnTo>
                  <a:pt x="2891" y="14734"/>
                </a:lnTo>
                <a:lnTo>
                  <a:pt x="1742" y="18543"/>
                </a:lnTo>
                <a:lnTo>
                  <a:pt x="580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81" h="61023">
                <a:moveTo>
                  <a:pt x="11769" y="41605"/>
                </a:moveTo>
                <a:lnTo>
                  <a:pt x="11221" y="38926"/>
                </a:lnTo>
                <a:lnTo>
                  <a:pt x="11645" y="57636"/>
                </a:lnTo>
                <a:lnTo>
                  <a:pt x="14983" y="58978"/>
                </a:lnTo>
                <a:lnTo>
                  <a:pt x="13986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588160" y="2493817"/>
            <a:ext cx="10033" cy="86309"/>
          </a:xfrm>
          <a:custGeom>
            <a:avLst/>
            <a:gdLst/>
            <a:ahLst/>
            <a:cxnLst/>
            <a:rect l="l" t="t" r="r" b="b"/>
            <a:pathLst>
              <a:path w="10033" h="86309">
                <a:moveTo>
                  <a:pt x="10033" y="84401"/>
                </a:moveTo>
                <a:lnTo>
                  <a:pt x="10033" y="1979"/>
                </a:lnTo>
                <a:lnTo>
                  <a:pt x="8643" y="330"/>
                </a:lnTo>
                <a:lnTo>
                  <a:pt x="6004" y="0"/>
                </a:lnTo>
                <a:lnTo>
                  <a:pt x="2551" y="114"/>
                </a:lnTo>
                <a:lnTo>
                  <a:pt x="0" y="1979"/>
                </a:lnTo>
                <a:lnTo>
                  <a:pt x="0" y="84401"/>
                </a:lnTo>
                <a:lnTo>
                  <a:pt x="1399" y="85989"/>
                </a:lnTo>
                <a:lnTo>
                  <a:pt x="4028" y="86309"/>
                </a:lnTo>
                <a:lnTo>
                  <a:pt x="7480" y="86205"/>
                </a:lnTo>
                <a:lnTo>
                  <a:pt x="10033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621924" y="2493817"/>
            <a:ext cx="10029" cy="86309"/>
          </a:xfrm>
          <a:custGeom>
            <a:avLst/>
            <a:gdLst/>
            <a:ahLst/>
            <a:cxnLst/>
            <a:rect l="l" t="t" r="r" b="b"/>
            <a:pathLst>
              <a:path w="10029" h="86309">
                <a:moveTo>
                  <a:pt x="10029" y="84401"/>
                </a:moveTo>
                <a:lnTo>
                  <a:pt x="10029" y="1979"/>
                </a:lnTo>
                <a:lnTo>
                  <a:pt x="8643" y="330"/>
                </a:lnTo>
                <a:lnTo>
                  <a:pt x="6000" y="0"/>
                </a:lnTo>
                <a:lnTo>
                  <a:pt x="2552" y="114"/>
                </a:lnTo>
                <a:lnTo>
                  <a:pt x="0" y="1979"/>
                </a:lnTo>
                <a:lnTo>
                  <a:pt x="0" y="84401"/>
                </a:lnTo>
                <a:lnTo>
                  <a:pt x="1400" y="85989"/>
                </a:lnTo>
                <a:lnTo>
                  <a:pt x="4013" y="86309"/>
                </a:lnTo>
                <a:lnTo>
                  <a:pt x="7480" y="86205"/>
                </a:lnTo>
                <a:lnTo>
                  <a:pt x="10029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652039" y="2519909"/>
            <a:ext cx="50313" cy="61023"/>
          </a:xfrm>
          <a:custGeom>
            <a:avLst/>
            <a:gdLst/>
            <a:ahLst/>
            <a:cxnLst/>
            <a:rect l="l" t="t" r="r" b="b"/>
            <a:pathLst>
              <a:path w="50313" h="61023">
                <a:moveTo>
                  <a:pt x="50313" y="22669"/>
                </a:moveTo>
                <a:lnTo>
                  <a:pt x="49852" y="19267"/>
                </a:lnTo>
                <a:lnTo>
                  <a:pt x="48938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0" y="7747"/>
                </a:lnTo>
                <a:lnTo>
                  <a:pt x="40237" y="3506"/>
                </a:lnTo>
                <a:lnTo>
                  <a:pt x="37223" y="2109"/>
                </a:lnTo>
                <a:lnTo>
                  <a:pt x="34199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2"/>
                </a:lnTo>
                <a:lnTo>
                  <a:pt x="15378" y="2134"/>
                </a:lnTo>
                <a:lnTo>
                  <a:pt x="12254" y="16523"/>
                </a:lnTo>
                <a:lnTo>
                  <a:pt x="14479" y="13158"/>
                </a:lnTo>
                <a:lnTo>
                  <a:pt x="17318" y="10325"/>
                </a:lnTo>
                <a:lnTo>
                  <a:pt x="21070" y="8445"/>
                </a:lnTo>
                <a:lnTo>
                  <a:pt x="25732" y="7962"/>
                </a:lnTo>
                <a:lnTo>
                  <a:pt x="30581" y="7962"/>
                </a:lnTo>
                <a:lnTo>
                  <a:pt x="34235" y="9489"/>
                </a:lnTo>
                <a:lnTo>
                  <a:pt x="36711" y="12534"/>
                </a:lnTo>
                <a:lnTo>
                  <a:pt x="39174" y="15570"/>
                </a:lnTo>
                <a:lnTo>
                  <a:pt x="40351" y="19775"/>
                </a:lnTo>
                <a:lnTo>
                  <a:pt x="40222" y="25120"/>
                </a:lnTo>
                <a:lnTo>
                  <a:pt x="10388" y="25120"/>
                </a:lnTo>
                <a:lnTo>
                  <a:pt x="10388" y="32590"/>
                </a:lnTo>
                <a:lnTo>
                  <a:pt x="46403" y="32590"/>
                </a:lnTo>
                <a:lnTo>
                  <a:pt x="49903" y="30887"/>
                </a:lnTo>
                <a:lnTo>
                  <a:pt x="50313" y="28144"/>
                </a:lnTo>
                <a:lnTo>
                  <a:pt x="50313" y="22669"/>
                </a:lnTo>
                <a:close/>
              </a:path>
              <a:path w="50313" h="61023">
                <a:moveTo>
                  <a:pt x="12142" y="3557"/>
                </a:moveTo>
                <a:lnTo>
                  <a:pt x="9366" y="5590"/>
                </a:lnTo>
                <a:lnTo>
                  <a:pt x="7091" y="8244"/>
                </a:lnTo>
                <a:lnTo>
                  <a:pt x="4801" y="10897"/>
                </a:lnTo>
                <a:lnTo>
                  <a:pt x="3037" y="14123"/>
                </a:lnTo>
                <a:lnTo>
                  <a:pt x="1835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74" y="43995"/>
                </a:lnTo>
                <a:lnTo>
                  <a:pt x="2951" y="47779"/>
                </a:lnTo>
                <a:lnTo>
                  <a:pt x="4676" y="50929"/>
                </a:lnTo>
                <a:lnTo>
                  <a:pt x="9301" y="55958"/>
                </a:lnTo>
                <a:lnTo>
                  <a:pt x="12156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3" y="61023"/>
                </a:lnTo>
                <a:lnTo>
                  <a:pt x="32374" y="60833"/>
                </a:lnTo>
                <a:lnTo>
                  <a:pt x="36949" y="60048"/>
                </a:lnTo>
                <a:lnTo>
                  <a:pt x="40712" y="59119"/>
                </a:lnTo>
                <a:lnTo>
                  <a:pt x="44963" y="57607"/>
                </a:lnTo>
                <a:lnTo>
                  <a:pt x="47727" y="55260"/>
                </a:lnTo>
                <a:lnTo>
                  <a:pt x="48005" y="52517"/>
                </a:lnTo>
                <a:lnTo>
                  <a:pt x="47768" y="49723"/>
                </a:lnTo>
                <a:lnTo>
                  <a:pt x="45139" y="48783"/>
                </a:lnTo>
                <a:lnTo>
                  <a:pt x="42015" y="50126"/>
                </a:lnTo>
                <a:lnTo>
                  <a:pt x="39038" y="51196"/>
                </a:lnTo>
                <a:lnTo>
                  <a:pt x="35247" y="52110"/>
                </a:lnTo>
                <a:lnTo>
                  <a:pt x="30883" y="52758"/>
                </a:lnTo>
                <a:lnTo>
                  <a:pt x="24983" y="52758"/>
                </a:lnTo>
                <a:lnTo>
                  <a:pt x="22208" y="52287"/>
                </a:lnTo>
                <a:lnTo>
                  <a:pt x="17632" y="50396"/>
                </a:lnTo>
                <a:lnTo>
                  <a:pt x="14367" y="47271"/>
                </a:lnTo>
                <a:lnTo>
                  <a:pt x="11918" y="43373"/>
                </a:lnTo>
                <a:lnTo>
                  <a:pt x="10702" y="38444"/>
                </a:lnTo>
                <a:lnTo>
                  <a:pt x="10388" y="35661"/>
                </a:lnTo>
                <a:lnTo>
                  <a:pt x="10388" y="25120"/>
                </a:lnTo>
                <a:lnTo>
                  <a:pt x="10853" y="20678"/>
                </a:lnTo>
                <a:lnTo>
                  <a:pt x="12254" y="16523"/>
                </a:lnTo>
                <a:lnTo>
                  <a:pt x="15378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719506" y="2519913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0"/>
                </a:moveTo>
                <a:lnTo>
                  <a:pt x="41676" y="60220"/>
                </a:lnTo>
                <a:lnTo>
                  <a:pt x="44891" y="58366"/>
                </a:lnTo>
                <a:lnTo>
                  <a:pt x="44891" y="17459"/>
                </a:lnTo>
                <a:lnTo>
                  <a:pt x="44513" y="14439"/>
                </a:lnTo>
                <a:lnTo>
                  <a:pt x="43743" y="11847"/>
                </a:lnTo>
                <a:lnTo>
                  <a:pt x="42976" y="9255"/>
                </a:lnTo>
                <a:lnTo>
                  <a:pt x="40027" y="5331"/>
                </a:lnTo>
                <a:lnTo>
                  <a:pt x="36114" y="2260"/>
                </a:lnTo>
                <a:lnTo>
                  <a:pt x="33350" y="1357"/>
                </a:lnTo>
                <a:lnTo>
                  <a:pt x="30599" y="457"/>
                </a:lnTo>
                <a:lnTo>
                  <a:pt x="27259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3"/>
                </a:lnTo>
                <a:lnTo>
                  <a:pt x="9629" y="2668"/>
                </a:lnTo>
                <a:lnTo>
                  <a:pt x="6742" y="4050"/>
                </a:lnTo>
                <a:lnTo>
                  <a:pt x="3027" y="7023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02"/>
                </a:lnTo>
                <a:lnTo>
                  <a:pt x="9128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00" y="17322"/>
                </a:lnTo>
                <a:lnTo>
                  <a:pt x="34937" y="21347"/>
                </a:lnTo>
                <a:lnTo>
                  <a:pt x="34937" y="25664"/>
                </a:lnTo>
                <a:lnTo>
                  <a:pt x="23144" y="25664"/>
                </a:lnTo>
                <a:lnTo>
                  <a:pt x="19320" y="26046"/>
                </a:lnTo>
                <a:lnTo>
                  <a:pt x="15919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75"/>
                </a:lnTo>
                <a:lnTo>
                  <a:pt x="0" y="40993"/>
                </a:lnTo>
                <a:lnTo>
                  <a:pt x="0" y="46799"/>
                </a:lnTo>
                <a:lnTo>
                  <a:pt x="449" y="49171"/>
                </a:lnTo>
                <a:lnTo>
                  <a:pt x="2289" y="53376"/>
                </a:lnTo>
                <a:lnTo>
                  <a:pt x="5186" y="56577"/>
                </a:lnTo>
                <a:lnTo>
                  <a:pt x="8816" y="59129"/>
                </a:lnTo>
                <a:lnTo>
                  <a:pt x="13478" y="60642"/>
                </a:lnTo>
                <a:lnTo>
                  <a:pt x="17293" y="53060"/>
                </a:lnTo>
                <a:lnTo>
                  <a:pt x="12966" y="50507"/>
                </a:lnTo>
                <a:lnTo>
                  <a:pt x="10266" y="46493"/>
                </a:lnTo>
                <a:lnTo>
                  <a:pt x="10266" y="43624"/>
                </a:lnTo>
                <a:lnTo>
                  <a:pt x="10580" y="40449"/>
                </a:lnTo>
                <a:lnTo>
                  <a:pt x="12815" y="36752"/>
                </a:lnTo>
                <a:lnTo>
                  <a:pt x="15490" y="34884"/>
                </a:lnTo>
                <a:lnTo>
                  <a:pt x="19194" y="33728"/>
                </a:lnTo>
                <a:lnTo>
                  <a:pt x="23619" y="33004"/>
                </a:lnTo>
                <a:lnTo>
                  <a:pt x="34937" y="33004"/>
                </a:lnTo>
                <a:lnTo>
                  <a:pt x="34937" y="44805"/>
                </a:lnTo>
                <a:lnTo>
                  <a:pt x="32461" y="47584"/>
                </a:lnTo>
                <a:lnTo>
                  <a:pt x="28285" y="58863"/>
                </a:lnTo>
                <a:lnTo>
                  <a:pt x="31211" y="57426"/>
                </a:lnTo>
                <a:lnTo>
                  <a:pt x="33872" y="55407"/>
                </a:lnTo>
                <a:lnTo>
                  <a:pt x="36262" y="52829"/>
                </a:lnTo>
                <a:lnTo>
                  <a:pt x="36262" y="58366"/>
                </a:lnTo>
                <a:lnTo>
                  <a:pt x="38689" y="60170"/>
                </a:lnTo>
                <a:close/>
              </a:path>
              <a:path w="44891" h="61023">
                <a:moveTo>
                  <a:pt x="13478" y="60642"/>
                </a:moveTo>
                <a:lnTo>
                  <a:pt x="16080" y="61023"/>
                </a:lnTo>
                <a:lnTo>
                  <a:pt x="22233" y="61023"/>
                </a:lnTo>
                <a:lnTo>
                  <a:pt x="25336" y="60299"/>
                </a:lnTo>
                <a:lnTo>
                  <a:pt x="28285" y="58863"/>
                </a:lnTo>
                <a:lnTo>
                  <a:pt x="32461" y="47584"/>
                </a:lnTo>
                <a:lnTo>
                  <a:pt x="27859" y="51026"/>
                </a:lnTo>
                <a:lnTo>
                  <a:pt x="23169" y="53060"/>
                </a:lnTo>
                <a:lnTo>
                  <a:pt x="17293" y="53060"/>
                </a:lnTo>
                <a:lnTo>
                  <a:pt x="13478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782157" y="2520035"/>
            <a:ext cx="51757" cy="82246"/>
          </a:xfrm>
          <a:custGeom>
            <a:avLst/>
            <a:gdLst/>
            <a:ahLst/>
            <a:cxnLst/>
            <a:rect l="l" t="t" r="r" b="b"/>
            <a:pathLst>
              <a:path w="51757" h="82246">
                <a:moveTo>
                  <a:pt x="30575" y="468"/>
                </a:moveTo>
                <a:lnTo>
                  <a:pt x="27687" y="90"/>
                </a:lnTo>
                <a:lnTo>
                  <a:pt x="21409" y="0"/>
                </a:lnTo>
                <a:lnTo>
                  <a:pt x="18568" y="468"/>
                </a:lnTo>
                <a:lnTo>
                  <a:pt x="15958" y="1397"/>
                </a:lnTo>
                <a:lnTo>
                  <a:pt x="13517" y="15455"/>
                </a:lnTo>
                <a:lnTo>
                  <a:pt x="14691" y="12636"/>
                </a:lnTo>
                <a:lnTo>
                  <a:pt x="17795" y="9425"/>
                </a:lnTo>
                <a:lnTo>
                  <a:pt x="20671" y="8103"/>
                </a:lnTo>
                <a:lnTo>
                  <a:pt x="24310" y="7783"/>
                </a:lnTo>
                <a:lnTo>
                  <a:pt x="28061" y="7783"/>
                </a:lnTo>
                <a:lnTo>
                  <a:pt x="30974" y="8837"/>
                </a:lnTo>
                <a:lnTo>
                  <a:pt x="35064" y="13083"/>
                </a:lnTo>
                <a:lnTo>
                  <a:pt x="36087" y="16027"/>
                </a:lnTo>
                <a:lnTo>
                  <a:pt x="36087" y="21413"/>
                </a:lnTo>
                <a:lnTo>
                  <a:pt x="35700" y="37541"/>
                </a:lnTo>
                <a:lnTo>
                  <a:pt x="39827" y="34517"/>
                </a:lnTo>
                <a:lnTo>
                  <a:pt x="43157" y="30722"/>
                </a:lnTo>
                <a:lnTo>
                  <a:pt x="45180" y="25794"/>
                </a:lnTo>
                <a:lnTo>
                  <a:pt x="45690" y="22961"/>
                </a:lnTo>
                <a:lnTo>
                  <a:pt x="45690" y="19749"/>
                </a:lnTo>
                <a:lnTo>
                  <a:pt x="45406" y="15952"/>
                </a:lnTo>
                <a:lnTo>
                  <a:pt x="44269" y="12369"/>
                </a:lnTo>
                <a:lnTo>
                  <a:pt x="41864" y="9259"/>
                </a:lnTo>
                <a:lnTo>
                  <a:pt x="49695" y="9259"/>
                </a:lnTo>
                <a:lnTo>
                  <a:pt x="51181" y="8305"/>
                </a:lnTo>
                <a:lnTo>
                  <a:pt x="51757" y="5195"/>
                </a:lnTo>
                <a:lnTo>
                  <a:pt x="51757" y="3784"/>
                </a:lnTo>
                <a:lnTo>
                  <a:pt x="49695" y="1041"/>
                </a:lnTo>
                <a:lnTo>
                  <a:pt x="33173" y="1041"/>
                </a:lnTo>
                <a:lnTo>
                  <a:pt x="30575" y="468"/>
                </a:lnTo>
                <a:close/>
              </a:path>
              <a:path w="51757" h="82246">
                <a:moveTo>
                  <a:pt x="36087" y="21413"/>
                </a:moveTo>
                <a:lnTo>
                  <a:pt x="35388" y="24433"/>
                </a:lnTo>
                <a:lnTo>
                  <a:pt x="34211" y="27227"/>
                </a:lnTo>
                <a:lnTo>
                  <a:pt x="31111" y="30366"/>
                </a:lnTo>
                <a:lnTo>
                  <a:pt x="28187" y="31648"/>
                </a:lnTo>
                <a:lnTo>
                  <a:pt x="24486" y="31964"/>
                </a:lnTo>
                <a:lnTo>
                  <a:pt x="20797" y="31964"/>
                </a:lnTo>
                <a:lnTo>
                  <a:pt x="17931" y="30914"/>
                </a:lnTo>
                <a:lnTo>
                  <a:pt x="13845" y="26719"/>
                </a:lnTo>
                <a:lnTo>
                  <a:pt x="12815" y="23839"/>
                </a:lnTo>
                <a:lnTo>
                  <a:pt x="12815" y="18529"/>
                </a:lnTo>
                <a:lnTo>
                  <a:pt x="13517" y="15455"/>
                </a:lnTo>
                <a:lnTo>
                  <a:pt x="15958" y="1397"/>
                </a:lnTo>
                <a:lnTo>
                  <a:pt x="13341" y="2311"/>
                </a:lnTo>
                <a:lnTo>
                  <a:pt x="9241" y="5372"/>
                </a:lnTo>
                <a:lnTo>
                  <a:pt x="5918" y="9220"/>
                </a:lnTo>
                <a:lnTo>
                  <a:pt x="3804" y="14237"/>
                </a:lnTo>
                <a:lnTo>
                  <a:pt x="3279" y="17067"/>
                </a:lnTo>
                <a:lnTo>
                  <a:pt x="3279" y="22961"/>
                </a:lnTo>
                <a:lnTo>
                  <a:pt x="4377" y="27176"/>
                </a:lnTo>
                <a:lnTo>
                  <a:pt x="6106" y="30808"/>
                </a:lnTo>
                <a:lnTo>
                  <a:pt x="5853" y="33897"/>
                </a:lnTo>
                <a:lnTo>
                  <a:pt x="3578" y="37641"/>
                </a:lnTo>
                <a:lnTo>
                  <a:pt x="2062" y="41857"/>
                </a:lnTo>
                <a:lnTo>
                  <a:pt x="2062" y="46177"/>
                </a:lnTo>
                <a:lnTo>
                  <a:pt x="3502" y="49428"/>
                </a:lnTo>
                <a:lnTo>
                  <a:pt x="5918" y="52287"/>
                </a:lnTo>
                <a:lnTo>
                  <a:pt x="5464" y="55385"/>
                </a:lnTo>
                <a:lnTo>
                  <a:pt x="2642" y="58586"/>
                </a:lnTo>
                <a:lnTo>
                  <a:pt x="817" y="62090"/>
                </a:lnTo>
                <a:lnTo>
                  <a:pt x="166" y="64641"/>
                </a:lnTo>
                <a:lnTo>
                  <a:pt x="0" y="67323"/>
                </a:lnTo>
                <a:lnTo>
                  <a:pt x="439" y="71438"/>
                </a:lnTo>
                <a:lnTo>
                  <a:pt x="2228" y="75107"/>
                </a:lnTo>
                <a:lnTo>
                  <a:pt x="5641" y="77990"/>
                </a:lnTo>
                <a:lnTo>
                  <a:pt x="10180" y="80352"/>
                </a:lnTo>
                <a:lnTo>
                  <a:pt x="13280" y="81100"/>
                </a:lnTo>
                <a:lnTo>
                  <a:pt x="16384" y="81875"/>
                </a:lnTo>
                <a:lnTo>
                  <a:pt x="20134" y="82246"/>
                </a:lnTo>
                <a:lnTo>
                  <a:pt x="29113" y="82246"/>
                </a:lnTo>
                <a:lnTo>
                  <a:pt x="28061" y="74484"/>
                </a:lnTo>
                <a:lnTo>
                  <a:pt x="20246" y="74484"/>
                </a:lnTo>
                <a:lnTo>
                  <a:pt x="16531" y="73785"/>
                </a:lnTo>
                <a:lnTo>
                  <a:pt x="13856" y="72414"/>
                </a:lnTo>
                <a:lnTo>
                  <a:pt x="11182" y="71032"/>
                </a:lnTo>
                <a:lnTo>
                  <a:pt x="9842" y="69013"/>
                </a:lnTo>
                <a:lnTo>
                  <a:pt x="9928" y="64616"/>
                </a:lnTo>
                <a:lnTo>
                  <a:pt x="11116" y="61315"/>
                </a:lnTo>
                <a:lnTo>
                  <a:pt x="14295" y="46991"/>
                </a:lnTo>
                <a:lnTo>
                  <a:pt x="10990" y="43891"/>
                </a:lnTo>
                <a:lnTo>
                  <a:pt x="11228" y="40133"/>
                </a:lnTo>
                <a:lnTo>
                  <a:pt x="13482" y="36652"/>
                </a:lnTo>
                <a:lnTo>
                  <a:pt x="16131" y="38315"/>
                </a:lnTo>
                <a:lnTo>
                  <a:pt x="20149" y="39510"/>
                </a:lnTo>
                <a:lnTo>
                  <a:pt x="24486" y="39801"/>
                </a:lnTo>
                <a:lnTo>
                  <a:pt x="27637" y="39801"/>
                </a:lnTo>
                <a:lnTo>
                  <a:pt x="30524" y="39344"/>
                </a:lnTo>
                <a:lnTo>
                  <a:pt x="33112" y="38441"/>
                </a:lnTo>
                <a:lnTo>
                  <a:pt x="35700" y="37541"/>
                </a:lnTo>
                <a:lnTo>
                  <a:pt x="36087" y="21413"/>
                </a:lnTo>
                <a:close/>
              </a:path>
              <a:path w="51757" h="82246">
                <a:moveTo>
                  <a:pt x="51155" y="63244"/>
                </a:moveTo>
                <a:lnTo>
                  <a:pt x="51155" y="60819"/>
                </a:lnTo>
                <a:lnTo>
                  <a:pt x="49756" y="56859"/>
                </a:lnTo>
                <a:lnTo>
                  <a:pt x="47527" y="53478"/>
                </a:lnTo>
                <a:lnTo>
                  <a:pt x="44204" y="50976"/>
                </a:lnTo>
                <a:lnTo>
                  <a:pt x="39978" y="49328"/>
                </a:lnTo>
                <a:lnTo>
                  <a:pt x="35225" y="48272"/>
                </a:lnTo>
                <a:lnTo>
                  <a:pt x="32500" y="48182"/>
                </a:lnTo>
                <a:lnTo>
                  <a:pt x="18219" y="47585"/>
                </a:lnTo>
                <a:lnTo>
                  <a:pt x="14295" y="46991"/>
                </a:lnTo>
                <a:lnTo>
                  <a:pt x="11116" y="61315"/>
                </a:lnTo>
                <a:lnTo>
                  <a:pt x="13093" y="58662"/>
                </a:lnTo>
                <a:lnTo>
                  <a:pt x="16278" y="55713"/>
                </a:lnTo>
                <a:lnTo>
                  <a:pt x="30438" y="56211"/>
                </a:lnTo>
                <a:lnTo>
                  <a:pt x="33728" y="56300"/>
                </a:lnTo>
                <a:lnTo>
                  <a:pt x="36324" y="56984"/>
                </a:lnTo>
                <a:lnTo>
                  <a:pt x="40168" y="59576"/>
                </a:lnTo>
                <a:lnTo>
                  <a:pt x="41126" y="63803"/>
                </a:lnTo>
                <a:lnTo>
                  <a:pt x="41126" y="65204"/>
                </a:lnTo>
                <a:lnTo>
                  <a:pt x="40316" y="67806"/>
                </a:lnTo>
                <a:lnTo>
                  <a:pt x="37602" y="71208"/>
                </a:lnTo>
                <a:lnTo>
                  <a:pt x="34700" y="72986"/>
                </a:lnTo>
                <a:lnTo>
                  <a:pt x="30610" y="74181"/>
                </a:lnTo>
                <a:lnTo>
                  <a:pt x="28061" y="74484"/>
                </a:lnTo>
                <a:lnTo>
                  <a:pt x="29113" y="82246"/>
                </a:lnTo>
                <a:lnTo>
                  <a:pt x="33087" y="81749"/>
                </a:lnTo>
                <a:lnTo>
                  <a:pt x="36454" y="80749"/>
                </a:lnTo>
                <a:lnTo>
                  <a:pt x="39815" y="79729"/>
                </a:lnTo>
                <a:lnTo>
                  <a:pt x="42576" y="78347"/>
                </a:lnTo>
                <a:lnTo>
                  <a:pt x="46904" y="74855"/>
                </a:lnTo>
                <a:lnTo>
                  <a:pt x="49568" y="70524"/>
                </a:lnTo>
                <a:lnTo>
                  <a:pt x="51155" y="65797"/>
                </a:lnTo>
                <a:lnTo>
                  <a:pt x="51155" y="63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51698" y="2520792"/>
            <a:ext cx="47142" cy="60144"/>
          </a:xfrm>
          <a:custGeom>
            <a:avLst/>
            <a:gdLst/>
            <a:ahLst/>
            <a:cxnLst/>
            <a:rect l="l" t="t" r="r" b="b"/>
            <a:pathLst>
              <a:path w="47142" h="60144">
                <a:moveTo>
                  <a:pt x="10090" y="1903"/>
                </a:moveTo>
                <a:lnTo>
                  <a:pt x="8639" y="265"/>
                </a:lnTo>
                <a:lnTo>
                  <a:pt x="6015" y="0"/>
                </a:lnTo>
                <a:lnTo>
                  <a:pt x="2613" y="74"/>
                </a:lnTo>
                <a:lnTo>
                  <a:pt x="0" y="1903"/>
                </a:lnTo>
                <a:lnTo>
                  <a:pt x="0" y="39621"/>
                </a:lnTo>
                <a:lnTo>
                  <a:pt x="337" y="43037"/>
                </a:lnTo>
                <a:lnTo>
                  <a:pt x="1010" y="45859"/>
                </a:lnTo>
                <a:lnTo>
                  <a:pt x="1673" y="48689"/>
                </a:lnTo>
                <a:lnTo>
                  <a:pt x="4312" y="53261"/>
                </a:lnTo>
                <a:lnTo>
                  <a:pt x="7862" y="57059"/>
                </a:lnTo>
                <a:lnTo>
                  <a:pt x="12854" y="59526"/>
                </a:lnTo>
                <a:lnTo>
                  <a:pt x="15915" y="60144"/>
                </a:lnTo>
                <a:lnTo>
                  <a:pt x="22683" y="60144"/>
                </a:lnTo>
                <a:lnTo>
                  <a:pt x="25761" y="59334"/>
                </a:lnTo>
                <a:lnTo>
                  <a:pt x="28795" y="57732"/>
                </a:lnTo>
                <a:lnTo>
                  <a:pt x="31835" y="56134"/>
                </a:lnTo>
                <a:lnTo>
                  <a:pt x="34912" y="53582"/>
                </a:lnTo>
                <a:lnTo>
                  <a:pt x="38022" y="50086"/>
                </a:lnTo>
                <a:lnTo>
                  <a:pt x="38022" y="57426"/>
                </a:lnTo>
                <a:lnTo>
                  <a:pt x="38336" y="58496"/>
                </a:lnTo>
                <a:lnTo>
                  <a:pt x="40902" y="59295"/>
                </a:lnTo>
                <a:lnTo>
                  <a:pt x="44164" y="59295"/>
                </a:lnTo>
                <a:lnTo>
                  <a:pt x="47142" y="57426"/>
                </a:lnTo>
                <a:lnTo>
                  <a:pt x="47142" y="1903"/>
                </a:lnTo>
                <a:lnTo>
                  <a:pt x="45690" y="265"/>
                </a:lnTo>
                <a:lnTo>
                  <a:pt x="43077" y="0"/>
                </a:lnTo>
                <a:lnTo>
                  <a:pt x="39635" y="74"/>
                </a:lnTo>
                <a:lnTo>
                  <a:pt x="37062" y="1903"/>
                </a:lnTo>
                <a:lnTo>
                  <a:pt x="37062" y="40716"/>
                </a:lnTo>
                <a:lnTo>
                  <a:pt x="34276" y="44207"/>
                </a:lnTo>
                <a:lnTo>
                  <a:pt x="31621" y="46860"/>
                </a:lnTo>
                <a:lnTo>
                  <a:pt x="29135" y="48679"/>
                </a:lnTo>
                <a:lnTo>
                  <a:pt x="24133" y="51382"/>
                </a:lnTo>
                <a:lnTo>
                  <a:pt x="19695" y="51382"/>
                </a:lnTo>
                <a:lnTo>
                  <a:pt x="16531" y="50252"/>
                </a:lnTo>
                <a:lnTo>
                  <a:pt x="12917" y="47040"/>
                </a:lnTo>
                <a:lnTo>
                  <a:pt x="11253" y="43991"/>
                </a:lnTo>
                <a:lnTo>
                  <a:pt x="10328" y="40092"/>
                </a:lnTo>
                <a:lnTo>
                  <a:pt x="10090" y="37490"/>
                </a:lnTo>
                <a:lnTo>
                  <a:pt x="10090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919010" y="251990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13" y="12891"/>
                </a:lnTo>
                <a:lnTo>
                  <a:pt x="46602" y="10109"/>
                </a:lnTo>
                <a:lnTo>
                  <a:pt x="44640" y="7747"/>
                </a:lnTo>
                <a:lnTo>
                  <a:pt x="40225" y="3506"/>
                </a:lnTo>
                <a:lnTo>
                  <a:pt x="37209" y="2109"/>
                </a:lnTo>
                <a:lnTo>
                  <a:pt x="34196" y="698"/>
                </a:lnTo>
                <a:lnTo>
                  <a:pt x="30535" y="0"/>
                </a:lnTo>
                <a:lnTo>
                  <a:pt x="22244" y="0"/>
                </a:lnTo>
                <a:lnTo>
                  <a:pt x="18605" y="712"/>
                </a:lnTo>
                <a:lnTo>
                  <a:pt x="15364" y="2134"/>
                </a:lnTo>
                <a:lnTo>
                  <a:pt x="12240" y="16523"/>
                </a:lnTo>
                <a:lnTo>
                  <a:pt x="14479" y="13158"/>
                </a:lnTo>
                <a:lnTo>
                  <a:pt x="17316" y="10325"/>
                </a:lnTo>
                <a:lnTo>
                  <a:pt x="21068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36" y="9489"/>
                </a:lnTo>
                <a:lnTo>
                  <a:pt x="36699" y="12534"/>
                </a:lnTo>
                <a:lnTo>
                  <a:pt x="39160" y="15570"/>
                </a:lnTo>
                <a:lnTo>
                  <a:pt x="40335" y="19775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90"/>
                </a:lnTo>
                <a:lnTo>
                  <a:pt x="46389" y="32590"/>
                </a:lnTo>
                <a:lnTo>
                  <a:pt x="49903" y="30887"/>
                </a:lnTo>
                <a:lnTo>
                  <a:pt x="50303" y="28144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0"/>
                </a:lnTo>
                <a:lnTo>
                  <a:pt x="7073" y="8244"/>
                </a:lnTo>
                <a:lnTo>
                  <a:pt x="4787" y="10897"/>
                </a:lnTo>
                <a:lnTo>
                  <a:pt x="3039" y="14123"/>
                </a:lnTo>
                <a:lnTo>
                  <a:pt x="1824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0" y="43995"/>
                </a:lnTo>
                <a:lnTo>
                  <a:pt x="2937" y="47779"/>
                </a:lnTo>
                <a:lnTo>
                  <a:pt x="4673" y="50929"/>
                </a:lnTo>
                <a:lnTo>
                  <a:pt x="9288" y="55958"/>
                </a:lnTo>
                <a:lnTo>
                  <a:pt x="12139" y="57838"/>
                </a:lnTo>
                <a:lnTo>
                  <a:pt x="15515" y="59119"/>
                </a:lnTo>
                <a:lnTo>
                  <a:pt x="18907" y="60389"/>
                </a:lnTo>
                <a:lnTo>
                  <a:pt x="22828" y="61023"/>
                </a:lnTo>
                <a:lnTo>
                  <a:pt x="29933" y="61023"/>
                </a:lnTo>
                <a:lnTo>
                  <a:pt x="32371" y="60833"/>
                </a:lnTo>
                <a:lnTo>
                  <a:pt x="36936" y="60048"/>
                </a:lnTo>
                <a:lnTo>
                  <a:pt x="40702" y="59119"/>
                </a:lnTo>
                <a:lnTo>
                  <a:pt x="44950" y="57607"/>
                </a:lnTo>
                <a:lnTo>
                  <a:pt x="47725" y="55260"/>
                </a:lnTo>
                <a:lnTo>
                  <a:pt x="47988" y="52517"/>
                </a:lnTo>
                <a:lnTo>
                  <a:pt x="47750" y="49723"/>
                </a:lnTo>
                <a:lnTo>
                  <a:pt x="45137" y="48783"/>
                </a:lnTo>
                <a:lnTo>
                  <a:pt x="42001" y="50126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1" y="52758"/>
                </a:lnTo>
                <a:lnTo>
                  <a:pt x="24969" y="52758"/>
                </a:lnTo>
                <a:lnTo>
                  <a:pt x="22194" y="52287"/>
                </a:lnTo>
                <a:lnTo>
                  <a:pt x="17628" y="50396"/>
                </a:lnTo>
                <a:lnTo>
                  <a:pt x="14353" y="47271"/>
                </a:lnTo>
                <a:lnTo>
                  <a:pt x="11902" y="43373"/>
                </a:lnTo>
                <a:lnTo>
                  <a:pt x="10688" y="38444"/>
                </a:lnTo>
                <a:lnTo>
                  <a:pt x="10378" y="35661"/>
                </a:lnTo>
                <a:lnTo>
                  <a:pt x="10378" y="25120"/>
                </a:lnTo>
                <a:lnTo>
                  <a:pt x="10854" y="20678"/>
                </a:lnTo>
                <a:lnTo>
                  <a:pt x="12240" y="16523"/>
                </a:lnTo>
                <a:lnTo>
                  <a:pt x="15364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985801" y="2519925"/>
            <a:ext cx="38704" cy="61008"/>
          </a:xfrm>
          <a:custGeom>
            <a:avLst/>
            <a:gdLst/>
            <a:ahLst/>
            <a:cxnLst/>
            <a:rect l="l" t="t" r="r" b="b"/>
            <a:pathLst>
              <a:path w="38704" h="61008">
                <a:moveTo>
                  <a:pt x="13456" y="60868"/>
                </a:moveTo>
                <a:lnTo>
                  <a:pt x="17255" y="61008"/>
                </a:lnTo>
                <a:lnTo>
                  <a:pt x="20405" y="61008"/>
                </a:lnTo>
                <a:lnTo>
                  <a:pt x="23310" y="60627"/>
                </a:lnTo>
                <a:lnTo>
                  <a:pt x="25934" y="59838"/>
                </a:lnTo>
                <a:lnTo>
                  <a:pt x="28573" y="59065"/>
                </a:lnTo>
                <a:lnTo>
                  <a:pt x="30838" y="57909"/>
                </a:lnTo>
                <a:lnTo>
                  <a:pt x="34650" y="54863"/>
                </a:lnTo>
                <a:lnTo>
                  <a:pt x="37152" y="50773"/>
                </a:lnTo>
                <a:lnTo>
                  <a:pt x="38704" y="46022"/>
                </a:lnTo>
                <a:lnTo>
                  <a:pt x="38704" y="40801"/>
                </a:lnTo>
                <a:lnTo>
                  <a:pt x="37511" y="37017"/>
                </a:lnTo>
                <a:lnTo>
                  <a:pt x="35687" y="33803"/>
                </a:lnTo>
                <a:lnTo>
                  <a:pt x="33088" y="31329"/>
                </a:lnTo>
                <a:lnTo>
                  <a:pt x="29923" y="29422"/>
                </a:lnTo>
                <a:lnTo>
                  <a:pt x="26536" y="27773"/>
                </a:lnTo>
                <a:lnTo>
                  <a:pt x="23097" y="26386"/>
                </a:lnTo>
                <a:lnTo>
                  <a:pt x="19743" y="25040"/>
                </a:lnTo>
                <a:lnTo>
                  <a:pt x="16592" y="23643"/>
                </a:lnTo>
                <a:lnTo>
                  <a:pt x="14004" y="21995"/>
                </a:lnTo>
                <a:lnTo>
                  <a:pt x="11343" y="18855"/>
                </a:lnTo>
                <a:lnTo>
                  <a:pt x="10929" y="15911"/>
                </a:lnTo>
                <a:lnTo>
                  <a:pt x="11567" y="12711"/>
                </a:lnTo>
                <a:lnTo>
                  <a:pt x="13456" y="10133"/>
                </a:lnTo>
                <a:lnTo>
                  <a:pt x="16647" y="8481"/>
                </a:lnTo>
                <a:lnTo>
                  <a:pt x="19447" y="7898"/>
                </a:lnTo>
                <a:lnTo>
                  <a:pt x="23047" y="7898"/>
                </a:lnTo>
                <a:lnTo>
                  <a:pt x="26208" y="8555"/>
                </a:lnTo>
                <a:lnTo>
                  <a:pt x="30071" y="10017"/>
                </a:lnTo>
                <a:lnTo>
                  <a:pt x="32739" y="11465"/>
                </a:lnTo>
                <a:lnTo>
                  <a:pt x="35363" y="11555"/>
                </a:lnTo>
                <a:lnTo>
                  <a:pt x="35899" y="8837"/>
                </a:lnTo>
                <a:lnTo>
                  <a:pt x="35687" y="5637"/>
                </a:lnTo>
                <a:lnTo>
                  <a:pt x="33426" y="2918"/>
                </a:lnTo>
                <a:lnTo>
                  <a:pt x="30759" y="1648"/>
                </a:lnTo>
                <a:lnTo>
                  <a:pt x="27082" y="608"/>
                </a:lnTo>
                <a:lnTo>
                  <a:pt x="24184" y="110"/>
                </a:lnTo>
                <a:lnTo>
                  <a:pt x="17942" y="0"/>
                </a:lnTo>
                <a:lnTo>
                  <a:pt x="15030" y="441"/>
                </a:lnTo>
                <a:lnTo>
                  <a:pt x="12542" y="1342"/>
                </a:lnTo>
                <a:lnTo>
                  <a:pt x="7981" y="3451"/>
                </a:lnTo>
                <a:lnTo>
                  <a:pt x="4652" y="6450"/>
                </a:lnTo>
                <a:lnTo>
                  <a:pt x="2578" y="10194"/>
                </a:lnTo>
                <a:lnTo>
                  <a:pt x="1339" y="14283"/>
                </a:lnTo>
                <a:lnTo>
                  <a:pt x="1339" y="18931"/>
                </a:lnTo>
                <a:lnTo>
                  <a:pt x="2513" y="22819"/>
                </a:lnTo>
                <a:lnTo>
                  <a:pt x="4352" y="26109"/>
                </a:lnTo>
                <a:lnTo>
                  <a:pt x="6941" y="28662"/>
                </a:lnTo>
                <a:lnTo>
                  <a:pt x="10052" y="30632"/>
                </a:lnTo>
                <a:lnTo>
                  <a:pt x="13381" y="32306"/>
                </a:lnTo>
                <a:lnTo>
                  <a:pt x="16819" y="33701"/>
                </a:lnTo>
                <a:lnTo>
                  <a:pt x="20110" y="34998"/>
                </a:lnTo>
                <a:lnTo>
                  <a:pt x="23183" y="36370"/>
                </a:lnTo>
                <a:lnTo>
                  <a:pt x="25783" y="38022"/>
                </a:lnTo>
                <a:lnTo>
                  <a:pt x="28401" y="41107"/>
                </a:lnTo>
                <a:lnTo>
                  <a:pt x="28801" y="43977"/>
                </a:lnTo>
                <a:lnTo>
                  <a:pt x="28522" y="46821"/>
                </a:lnTo>
                <a:lnTo>
                  <a:pt x="26647" y="49960"/>
                </a:lnTo>
                <a:lnTo>
                  <a:pt x="23422" y="51940"/>
                </a:lnTo>
                <a:lnTo>
                  <a:pt x="20681" y="52688"/>
                </a:lnTo>
                <a:lnTo>
                  <a:pt x="17442" y="52868"/>
                </a:lnTo>
                <a:lnTo>
                  <a:pt x="13168" y="52588"/>
                </a:lnTo>
                <a:lnTo>
                  <a:pt x="9681" y="51483"/>
                </a:lnTo>
                <a:lnTo>
                  <a:pt x="6891" y="50227"/>
                </a:lnTo>
                <a:lnTo>
                  <a:pt x="3676" y="48398"/>
                </a:lnTo>
                <a:lnTo>
                  <a:pt x="541" y="48167"/>
                </a:lnTo>
                <a:lnTo>
                  <a:pt x="0" y="50975"/>
                </a:lnTo>
                <a:lnTo>
                  <a:pt x="101" y="54035"/>
                </a:lnTo>
                <a:lnTo>
                  <a:pt x="1728" y="56918"/>
                </a:lnTo>
                <a:lnTo>
                  <a:pt x="4377" y="58406"/>
                </a:lnTo>
                <a:lnTo>
                  <a:pt x="6951" y="59371"/>
                </a:lnTo>
                <a:lnTo>
                  <a:pt x="9928" y="60244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7451" y="2565935"/>
            <a:ext cx="19742" cy="31723"/>
          </a:xfrm>
          <a:custGeom>
            <a:avLst/>
            <a:gdLst/>
            <a:ahLst/>
            <a:cxnLst/>
            <a:rect l="l" t="t" r="r" b="b"/>
            <a:pathLst>
              <a:path w="19742" h="31723">
                <a:moveTo>
                  <a:pt x="19742" y="5003"/>
                </a:moveTo>
                <a:lnTo>
                  <a:pt x="19176" y="1689"/>
                </a:lnTo>
                <a:lnTo>
                  <a:pt x="16578" y="190"/>
                </a:lnTo>
                <a:lnTo>
                  <a:pt x="13964" y="0"/>
                </a:lnTo>
                <a:lnTo>
                  <a:pt x="11286" y="190"/>
                </a:lnTo>
                <a:lnTo>
                  <a:pt x="8413" y="2350"/>
                </a:lnTo>
                <a:lnTo>
                  <a:pt x="8060" y="5003"/>
                </a:lnTo>
                <a:lnTo>
                  <a:pt x="8060" y="12903"/>
                </a:lnTo>
                <a:lnTo>
                  <a:pt x="0" y="29869"/>
                </a:lnTo>
                <a:lnTo>
                  <a:pt x="2160" y="31723"/>
                </a:lnTo>
                <a:lnTo>
                  <a:pt x="4762" y="31636"/>
                </a:lnTo>
                <a:lnTo>
                  <a:pt x="7776" y="29998"/>
                </a:lnTo>
                <a:lnTo>
                  <a:pt x="16088" y="17283"/>
                </a:lnTo>
                <a:lnTo>
                  <a:pt x="17826" y="14349"/>
                </a:lnTo>
                <a:lnTo>
                  <a:pt x="18953" y="11555"/>
                </a:lnTo>
                <a:lnTo>
                  <a:pt x="19551" y="8521"/>
                </a:lnTo>
                <a:lnTo>
                  <a:pt x="19742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7755" y="2499551"/>
            <a:ext cx="103056" cy="80578"/>
          </a:xfrm>
          <a:custGeom>
            <a:avLst/>
            <a:gdLst/>
            <a:ahLst/>
            <a:cxnLst/>
            <a:rect l="l" t="t" r="r" b="b"/>
            <a:pathLst>
              <a:path w="103056" h="80578">
                <a:moveTo>
                  <a:pt x="424" y="4126"/>
                </a:moveTo>
                <a:lnTo>
                  <a:pt x="21203" y="77875"/>
                </a:lnTo>
                <a:lnTo>
                  <a:pt x="21844" y="79258"/>
                </a:lnTo>
                <a:lnTo>
                  <a:pt x="24443" y="80377"/>
                </a:lnTo>
                <a:lnTo>
                  <a:pt x="27330" y="80578"/>
                </a:lnTo>
                <a:lnTo>
                  <a:pt x="29969" y="80578"/>
                </a:lnTo>
                <a:lnTo>
                  <a:pt x="32694" y="80377"/>
                </a:lnTo>
                <a:lnTo>
                  <a:pt x="35722" y="77875"/>
                </a:lnTo>
                <a:lnTo>
                  <a:pt x="50914" y="17589"/>
                </a:lnTo>
                <a:lnTo>
                  <a:pt x="67496" y="77875"/>
                </a:lnTo>
                <a:lnTo>
                  <a:pt x="69433" y="80060"/>
                </a:lnTo>
                <a:lnTo>
                  <a:pt x="72457" y="80543"/>
                </a:lnTo>
                <a:lnTo>
                  <a:pt x="75999" y="80578"/>
                </a:lnTo>
                <a:lnTo>
                  <a:pt x="79372" y="80251"/>
                </a:lnTo>
                <a:lnTo>
                  <a:pt x="82011" y="77875"/>
                </a:lnTo>
                <a:lnTo>
                  <a:pt x="102844" y="4191"/>
                </a:lnTo>
                <a:lnTo>
                  <a:pt x="103056" y="3251"/>
                </a:lnTo>
                <a:lnTo>
                  <a:pt x="101166" y="162"/>
                </a:lnTo>
                <a:lnTo>
                  <a:pt x="98294" y="0"/>
                </a:lnTo>
                <a:lnTo>
                  <a:pt x="95464" y="125"/>
                </a:lnTo>
                <a:lnTo>
                  <a:pt x="92688" y="2286"/>
                </a:lnTo>
                <a:lnTo>
                  <a:pt x="75271" y="69113"/>
                </a:lnTo>
                <a:lnTo>
                  <a:pt x="57228" y="2346"/>
                </a:lnTo>
                <a:lnTo>
                  <a:pt x="56955" y="1508"/>
                </a:lnTo>
                <a:lnTo>
                  <a:pt x="54277" y="125"/>
                </a:lnTo>
                <a:lnTo>
                  <a:pt x="48624" y="125"/>
                </a:lnTo>
                <a:lnTo>
                  <a:pt x="45561" y="2346"/>
                </a:lnTo>
                <a:lnTo>
                  <a:pt x="28735" y="69113"/>
                </a:lnTo>
                <a:lnTo>
                  <a:pt x="11051" y="2221"/>
                </a:lnTo>
                <a:lnTo>
                  <a:pt x="9536" y="278"/>
                </a:lnTo>
                <a:lnTo>
                  <a:pt x="6537" y="0"/>
                </a:lnTo>
                <a:lnTo>
                  <a:pt x="2962" y="36"/>
                </a:lnTo>
                <a:lnTo>
                  <a:pt x="0" y="1383"/>
                </a:lnTo>
                <a:lnTo>
                  <a:pt x="424" y="4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25982" y="251990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3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47"/>
                </a:lnTo>
                <a:lnTo>
                  <a:pt x="40227" y="3506"/>
                </a:lnTo>
                <a:lnTo>
                  <a:pt x="37213" y="2109"/>
                </a:lnTo>
                <a:lnTo>
                  <a:pt x="34197" y="698"/>
                </a:lnTo>
                <a:lnTo>
                  <a:pt x="30546" y="0"/>
                </a:lnTo>
                <a:lnTo>
                  <a:pt x="22245" y="0"/>
                </a:lnTo>
                <a:lnTo>
                  <a:pt x="18605" y="712"/>
                </a:lnTo>
                <a:lnTo>
                  <a:pt x="15379" y="2134"/>
                </a:lnTo>
                <a:lnTo>
                  <a:pt x="12244" y="16523"/>
                </a:lnTo>
                <a:lnTo>
                  <a:pt x="14479" y="13158"/>
                </a:lnTo>
                <a:lnTo>
                  <a:pt x="17320" y="10325"/>
                </a:lnTo>
                <a:lnTo>
                  <a:pt x="21071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36" y="9489"/>
                </a:lnTo>
                <a:lnTo>
                  <a:pt x="36702" y="12534"/>
                </a:lnTo>
                <a:lnTo>
                  <a:pt x="39165" y="15570"/>
                </a:lnTo>
                <a:lnTo>
                  <a:pt x="40341" y="19775"/>
                </a:lnTo>
                <a:lnTo>
                  <a:pt x="40212" y="25120"/>
                </a:lnTo>
                <a:lnTo>
                  <a:pt x="10393" y="25120"/>
                </a:lnTo>
                <a:lnTo>
                  <a:pt x="10393" y="32590"/>
                </a:lnTo>
                <a:lnTo>
                  <a:pt x="46390" y="32590"/>
                </a:lnTo>
                <a:lnTo>
                  <a:pt x="49903" y="30887"/>
                </a:lnTo>
                <a:lnTo>
                  <a:pt x="50303" y="28144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0"/>
                </a:lnTo>
                <a:lnTo>
                  <a:pt x="7077" y="8244"/>
                </a:lnTo>
                <a:lnTo>
                  <a:pt x="4787" y="10897"/>
                </a:lnTo>
                <a:lnTo>
                  <a:pt x="3039" y="14123"/>
                </a:lnTo>
                <a:lnTo>
                  <a:pt x="1826" y="17934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4" y="43995"/>
                </a:lnTo>
                <a:lnTo>
                  <a:pt x="2937" y="47779"/>
                </a:lnTo>
                <a:lnTo>
                  <a:pt x="4677" y="50929"/>
                </a:lnTo>
                <a:lnTo>
                  <a:pt x="9292" y="55958"/>
                </a:lnTo>
                <a:lnTo>
                  <a:pt x="12139" y="57838"/>
                </a:lnTo>
                <a:lnTo>
                  <a:pt x="15520" y="59119"/>
                </a:lnTo>
                <a:lnTo>
                  <a:pt x="18907" y="60389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2" y="60833"/>
                </a:lnTo>
                <a:lnTo>
                  <a:pt x="36936" y="60048"/>
                </a:lnTo>
                <a:lnTo>
                  <a:pt x="40702" y="59119"/>
                </a:lnTo>
                <a:lnTo>
                  <a:pt x="44954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3"/>
                </a:lnTo>
                <a:lnTo>
                  <a:pt x="45140" y="48783"/>
                </a:lnTo>
                <a:lnTo>
                  <a:pt x="42001" y="50126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8" y="52758"/>
                </a:lnTo>
                <a:lnTo>
                  <a:pt x="24973" y="52758"/>
                </a:lnTo>
                <a:lnTo>
                  <a:pt x="22198" y="52287"/>
                </a:lnTo>
                <a:lnTo>
                  <a:pt x="17630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7" y="38444"/>
                </a:lnTo>
                <a:lnTo>
                  <a:pt x="10393" y="35661"/>
                </a:lnTo>
                <a:lnTo>
                  <a:pt x="10393" y="25120"/>
                </a:lnTo>
                <a:lnTo>
                  <a:pt x="10854" y="20678"/>
                </a:lnTo>
                <a:lnTo>
                  <a:pt x="12244" y="16523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326639" y="251990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3" y="2109"/>
                </a:lnTo>
                <a:lnTo>
                  <a:pt x="34196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5" y="712"/>
                </a:lnTo>
                <a:lnTo>
                  <a:pt x="15379" y="2134"/>
                </a:lnTo>
                <a:lnTo>
                  <a:pt x="12254" y="16523"/>
                </a:lnTo>
                <a:lnTo>
                  <a:pt x="14479" y="13158"/>
                </a:lnTo>
                <a:lnTo>
                  <a:pt x="17320" y="10325"/>
                </a:lnTo>
                <a:lnTo>
                  <a:pt x="21070" y="8445"/>
                </a:lnTo>
                <a:lnTo>
                  <a:pt x="25732" y="7962"/>
                </a:lnTo>
                <a:lnTo>
                  <a:pt x="30585" y="7962"/>
                </a:lnTo>
                <a:lnTo>
                  <a:pt x="34236" y="9489"/>
                </a:lnTo>
                <a:lnTo>
                  <a:pt x="36713" y="12534"/>
                </a:lnTo>
                <a:lnTo>
                  <a:pt x="39175" y="15570"/>
                </a:lnTo>
                <a:lnTo>
                  <a:pt x="40352" y="19775"/>
                </a:lnTo>
                <a:lnTo>
                  <a:pt x="40225" y="25120"/>
                </a:lnTo>
                <a:lnTo>
                  <a:pt x="10389" y="25120"/>
                </a:lnTo>
                <a:lnTo>
                  <a:pt x="10389" y="32590"/>
                </a:lnTo>
                <a:lnTo>
                  <a:pt x="46400" y="32590"/>
                </a:lnTo>
                <a:lnTo>
                  <a:pt x="49903" y="30887"/>
                </a:lnTo>
                <a:lnTo>
                  <a:pt x="50303" y="28144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7" y="5590"/>
                </a:lnTo>
                <a:lnTo>
                  <a:pt x="7089" y="8244"/>
                </a:lnTo>
                <a:lnTo>
                  <a:pt x="4787" y="10897"/>
                </a:lnTo>
                <a:lnTo>
                  <a:pt x="3039" y="14123"/>
                </a:lnTo>
                <a:lnTo>
                  <a:pt x="1824" y="17934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4" y="43995"/>
                </a:lnTo>
                <a:lnTo>
                  <a:pt x="2948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39" y="57838"/>
                </a:lnTo>
                <a:lnTo>
                  <a:pt x="15519" y="59119"/>
                </a:lnTo>
                <a:lnTo>
                  <a:pt x="18907" y="60389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1" y="60833"/>
                </a:lnTo>
                <a:lnTo>
                  <a:pt x="36946" y="60048"/>
                </a:lnTo>
                <a:lnTo>
                  <a:pt x="40702" y="59119"/>
                </a:lnTo>
                <a:lnTo>
                  <a:pt x="44968" y="57607"/>
                </a:lnTo>
                <a:lnTo>
                  <a:pt x="47729" y="55260"/>
                </a:lnTo>
                <a:lnTo>
                  <a:pt x="47988" y="52517"/>
                </a:lnTo>
                <a:lnTo>
                  <a:pt x="47750" y="49723"/>
                </a:lnTo>
                <a:lnTo>
                  <a:pt x="45140" y="48783"/>
                </a:lnTo>
                <a:lnTo>
                  <a:pt x="42011" y="50126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5" y="52758"/>
                </a:lnTo>
                <a:lnTo>
                  <a:pt x="24984" y="52758"/>
                </a:lnTo>
                <a:lnTo>
                  <a:pt x="22198" y="52287"/>
                </a:lnTo>
                <a:lnTo>
                  <a:pt x="17632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6" y="38444"/>
                </a:lnTo>
                <a:lnTo>
                  <a:pt x="10389" y="35661"/>
                </a:lnTo>
                <a:lnTo>
                  <a:pt x="10389" y="25120"/>
                </a:lnTo>
                <a:lnTo>
                  <a:pt x="10854" y="20678"/>
                </a:lnTo>
                <a:lnTo>
                  <a:pt x="12254" y="16523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91616" y="2520781"/>
            <a:ext cx="47623" cy="59345"/>
          </a:xfrm>
          <a:custGeom>
            <a:avLst/>
            <a:gdLst/>
            <a:ahLst/>
            <a:cxnLst/>
            <a:rect l="l" t="t" r="r" b="b"/>
            <a:pathLst>
              <a:path w="47623" h="59345">
                <a:moveTo>
                  <a:pt x="42274" y="0"/>
                </a:moveTo>
                <a:lnTo>
                  <a:pt x="39696" y="90"/>
                </a:lnTo>
                <a:lnTo>
                  <a:pt x="36882" y="1598"/>
                </a:lnTo>
                <a:lnTo>
                  <a:pt x="24241" y="22263"/>
                </a:lnTo>
                <a:lnTo>
                  <a:pt x="11785" y="1598"/>
                </a:lnTo>
                <a:lnTo>
                  <a:pt x="10737" y="482"/>
                </a:lnTo>
                <a:lnTo>
                  <a:pt x="7948" y="25"/>
                </a:lnTo>
                <a:lnTo>
                  <a:pt x="4535" y="0"/>
                </a:lnTo>
                <a:lnTo>
                  <a:pt x="1320" y="382"/>
                </a:lnTo>
                <a:lnTo>
                  <a:pt x="910" y="3084"/>
                </a:lnTo>
                <a:lnTo>
                  <a:pt x="17016" y="29185"/>
                </a:lnTo>
                <a:lnTo>
                  <a:pt x="0" y="56274"/>
                </a:lnTo>
                <a:lnTo>
                  <a:pt x="1548" y="59194"/>
                </a:lnTo>
                <a:lnTo>
                  <a:pt x="4434" y="59345"/>
                </a:lnTo>
                <a:lnTo>
                  <a:pt x="7170" y="59259"/>
                </a:lnTo>
                <a:lnTo>
                  <a:pt x="10374" y="57622"/>
                </a:lnTo>
                <a:lnTo>
                  <a:pt x="23442" y="35596"/>
                </a:lnTo>
                <a:lnTo>
                  <a:pt x="36568" y="57622"/>
                </a:lnTo>
                <a:lnTo>
                  <a:pt x="37698" y="58813"/>
                </a:lnTo>
                <a:lnTo>
                  <a:pt x="40535" y="59320"/>
                </a:lnTo>
                <a:lnTo>
                  <a:pt x="43958" y="59345"/>
                </a:lnTo>
                <a:lnTo>
                  <a:pt x="47148" y="58927"/>
                </a:lnTo>
                <a:lnTo>
                  <a:pt x="47623" y="56274"/>
                </a:lnTo>
                <a:lnTo>
                  <a:pt x="30732" y="28879"/>
                </a:lnTo>
                <a:lnTo>
                  <a:pt x="46723" y="3084"/>
                </a:lnTo>
                <a:lnTo>
                  <a:pt x="45172" y="115"/>
                </a:lnTo>
                <a:lnTo>
                  <a:pt x="4227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449921" y="2505917"/>
            <a:ext cx="35707" cy="74890"/>
          </a:xfrm>
          <a:custGeom>
            <a:avLst/>
            <a:gdLst/>
            <a:ahLst/>
            <a:cxnLst/>
            <a:rect l="l" t="t" r="r" b="b"/>
            <a:pathLst>
              <a:path w="35707" h="74890">
                <a:moveTo>
                  <a:pt x="12203" y="125"/>
                </a:moveTo>
                <a:lnTo>
                  <a:pt x="9650" y="1968"/>
                </a:lnTo>
                <a:lnTo>
                  <a:pt x="9650" y="15162"/>
                </a:lnTo>
                <a:lnTo>
                  <a:pt x="2062" y="15162"/>
                </a:lnTo>
                <a:lnTo>
                  <a:pt x="1173" y="15389"/>
                </a:lnTo>
                <a:lnTo>
                  <a:pt x="35" y="17995"/>
                </a:lnTo>
                <a:lnTo>
                  <a:pt x="0" y="20901"/>
                </a:lnTo>
                <a:lnTo>
                  <a:pt x="1997" y="23619"/>
                </a:lnTo>
                <a:lnTo>
                  <a:pt x="9650" y="23619"/>
                </a:lnTo>
                <a:lnTo>
                  <a:pt x="9650" y="59295"/>
                </a:lnTo>
                <a:lnTo>
                  <a:pt x="9939" y="62075"/>
                </a:lnTo>
                <a:lnTo>
                  <a:pt x="10525" y="64439"/>
                </a:lnTo>
                <a:lnTo>
                  <a:pt x="12062" y="68756"/>
                </a:lnTo>
                <a:lnTo>
                  <a:pt x="14651" y="71841"/>
                </a:lnTo>
                <a:lnTo>
                  <a:pt x="18341" y="73760"/>
                </a:lnTo>
                <a:lnTo>
                  <a:pt x="22795" y="74890"/>
                </a:lnTo>
                <a:lnTo>
                  <a:pt x="26567" y="74890"/>
                </a:lnTo>
                <a:lnTo>
                  <a:pt x="29357" y="74584"/>
                </a:lnTo>
                <a:lnTo>
                  <a:pt x="32633" y="73825"/>
                </a:lnTo>
                <a:lnTo>
                  <a:pt x="35473" y="71081"/>
                </a:lnTo>
                <a:lnTo>
                  <a:pt x="35707" y="68234"/>
                </a:lnTo>
                <a:lnTo>
                  <a:pt x="35707" y="67485"/>
                </a:lnTo>
                <a:lnTo>
                  <a:pt x="33230" y="64757"/>
                </a:lnTo>
                <a:lnTo>
                  <a:pt x="30556" y="65732"/>
                </a:lnTo>
                <a:lnTo>
                  <a:pt x="27330" y="66203"/>
                </a:lnTo>
                <a:lnTo>
                  <a:pt x="24453" y="66203"/>
                </a:lnTo>
                <a:lnTo>
                  <a:pt x="22452" y="65224"/>
                </a:lnTo>
                <a:lnTo>
                  <a:pt x="20242" y="61315"/>
                </a:lnTo>
                <a:lnTo>
                  <a:pt x="19677" y="58431"/>
                </a:lnTo>
                <a:lnTo>
                  <a:pt x="19677" y="23619"/>
                </a:lnTo>
                <a:lnTo>
                  <a:pt x="34321" y="23619"/>
                </a:lnTo>
                <a:lnTo>
                  <a:pt x="35707" y="20901"/>
                </a:lnTo>
                <a:lnTo>
                  <a:pt x="35671" y="17995"/>
                </a:lnTo>
                <a:lnTo>
                  <a:pt x="33705" y="15162"/>
                </a:lnTo>
                <a:lnTo>
                  <a:pt x="19677" y="15162"/>
                </a:lnTo>
                <a:lnTo>
                  <a:pt x="19677" y="1968"/>
                </a:lnTo>
                <a:lnTo>
                  <a:pt x="18276" y="327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00451" y="2519909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69"/>
                </a:moveTo>
                <a:lnTo>
                  <a:pt x="49856" y="19267"/>
                </a:lnTo>
                <a:lnTo>
                  <a:pt x="48930" y="16078"/>
                </a:lnTo>
                <a:lnTo>
                  <a:pt x="48016" y="12891"/>
                </a:lnTo>
                <a:lnTo>
                  <a:pt x="46601" y="10109"/>
                </a:lnTo>
                <a:lnTo>
                  <a:pt x="44643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199" y="698"/>
                </a:lnTo>
                <a:lnTo>
                  <a:pt x="30534" y="0"/>
                </a:lnTo>
                <a:lnTo>
                  <a:pt x="22244" y="0"/>
                </a:lnTo>
                <a:lnTo>
                  <a:pt x="18608" y="712"/>
                </a:lnTo>
                <a:lnTo>
                  <a:pt x="15368" y="2134"/>
                </a:lnTo>
                <a:lnTo>
                  <a:pt x="12242" y="16523"/>
                </a:lnTo>
                <a:lnTo>
                  <a:pt x="14481" y="13158"/>
                </a:lnTo>
                <a:lnTo>
                  <a:pt x="17318" y="10325"/>
                </a:lnTo>
                <a:lnTo>
                  <a:pt x="21070" y="8445"/>
                </a:lnTo>
                <a:lnTo>
                  <a:pt x="25736" y="7962"/>
                </a:lnTo>
                <a:lnTo>
                  <a:pt x="30573" y="7962"/>
                </a:lnTo>
                <a:lnTo>
                  <a:pt x="34225" y="9489"/>
                </a:lnTo>
                <a:lnTo>
                  <a:pt x="36697" y="12534"/>
                </a:lnTo>
                <a:lnTo>
                  <a:pt x="39164" y="15570"/>
                </a:lnTo>
                <a:lnTo>
                  <a:pt x="40337" y="19775"/>
                </a:lnTo>
                <a:lnTo>
                  <a:pt x="40214" y="25120"/>
                </a:lnTo>
                <a:lnTo>
                  <a:pt x="10378" y="25120"/>
                </a:lnTo>
                <a:lnTo>
                  <a:pt x="10378" y="32590"/>
                </a:lnTo>
                <a:lnTo>
                  <a:pt x="46389" y="32590"/>
                </a:lnTo>
                <a:lnTo>
                  <a:pt x="49891" y="30887"/>
                </a:lnTo>
                <a:lnTo>
                  <a:pt x="50305" y="28144"/>
                </a:lnTo>
                <a:lnTo>
                  <a:pt x="50305" y="22669"/>
                </a:lnTo>
                <a:close/>
              </a:path>
              <a:path w="50305" h="61023">
                <a:moveTo>
                  <a:pt x="12128" y="3557"/>
                </a:moveTo>
                <a:lnTo>
                  <a:pt x="9366" y="5590"/>
                </a:lnTo>
                <a:lnTo>
                  <a:pt x="7077" y="8244"/>
                </a:lnTo>
                <a:lnTo>
                  <a:pt x="4791" y="10897"/>
                </a:lnTo>
                <a:lnTo>
                  <a:pt x="3027" y="14123"/>
                </a:lnTo>
                <a:lnTo>
                  <a:pt x="1824" y="17934"/>
                </a:lnTo>
                <a:lnTo>
                  <a:pt x="600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5"/>
                </a:lnTo>
                <a:lnTo>
                  <a:pt x="2937" y="47779"/>
                </a:lnTo>
                <a:lnTo>
                  <a:pt x="4679" y="50929"/>
                </a:lnTo>
                <a:lnTo>
                  <a:pt x="9295" y="55958"/>
                </a:lnTo>
                <a:lnTo>
                  <a:pt x="12142" y="57838"/>
                </a:lnTo>
                <a:lnTo>
                  <a:pt x="15515" y="59119"/>
                </a:lnTo>
                <a:lnTo>
                  <a:pt x="18906" y="60389"/>
                </a:lnTo>
                <a:lnTo>
                  <a:pt x="22834" y="61023"/>
                </a:lnTo>
                <a:lnTo>
                  <a:pt x="29937" y="61023"/>
                </a:lnTo>
                <a:lnTo>
                  <a:pt x="32374" y="60833"/>
                </a:lnTo>
                <a:lnTo>
                  <a:pt x="36935" y="60048"/>
                </a:lnTo>
                <a:lnTo>
                  <a:pt x="40700" y="59119"/>
                </a:lnTo>
                <a:lnTo>
                  <a:pt x="44952" y="57607"/>
                </a:lnTo>
                <a:lnTo>
                  <a:pt x="47727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43" y="48783"/>
                </a:lnTo>
                <a:lnTo>
                  <a:pt x="42000" y="50126"/>
                </a:lnTo>
                <a:lnTo>
                  <a:pt x="39027" y="51196"/>
                </a:lnTo>
                <a:lnTo>
                  <a:pt x="35239" y="52110"/>
                </a:lnTo>
                <a:lnTo>
                  <a:pt x="30873" y="52758"/>
                </a:lnTo>
                <a:lnTo>
                  <a:pt x="24969" y="52758"/>
                </a:lnTo>
                <a:lnTo>
                  <a:pt x="22193" y="52287"/>
                </a:lnTo>
                <a:lnTo>
                  <a:pt x="17632" y="50396"/>
                </a:lnTo>
                <a:lnTo>
                  <a:pt x="14356" y="47271"/>
                </a:lnTo>
                <a:lnTo>
                  <a:pt x="11904" y="43373"/>
                </a:lnTo>
                <a:lnTo>
                  <a:pt x="10692" y="38444"/>
                </a:lnTo>
                <a:lnTo>
                  <a:pt x="10378" y="35661"/>
                </a:lnTo>
                <a:lnTo>
                  <a:pt x="10378" y="25120"/>
                </a:lnTo>
                <a:lnTo>
                  <a:pt x="10853" y="20678"/>
                </a:lnTo>
                <a:lnTo>
                  <a:pt x="12242" y="16523"/>
                </a:lnTo>
                <a:lnTo>
                  <a:pt x="1536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71615" y="2519913"/>
            <a:ext cx="47080" cy="60213"/>
          </a:xfrm>
          <a:custGeom>
            <a:avLst/>
            <a:gdLst/>
            <a:ahLst/>
            <a:cxnLst/>
            <a:rect l="l" t="t" r="r" b="b"/>
            <a:pathLst>
              <a:path w="47080" h="60213">
                <a:moveTo>
                  <a:pt x="37062" y="25783"/>
                </a:moveTo>
                <a:lnTo>
                  <a:pt x="37062" y="58305"/>
                </a:lnTo>
                <a:lnTo>
                  <a:pt x="38461" y="59893"/>
                </a:lnTo>
                <a:lnTo>
                  <a:pt x="41090" y="60213"/>
                </a:lnTo>
                <a:lnTo>
                  <a:pt x="44528" y="60109"/>
                </a:lnTo>
                <a:lnTo>
                  <a:pt x="47080" y="58305"/>
                </a:lnTo>
                <a:lnTo>
                  <a:pt x="47080" y="20487"/>
                </a:lnTo>
                <a:lnTo>
                  <a:pt x="46752" y="17106"/>
                </a:lnTo>
                <a:lnTo>
                  <a:pt x="46079" y="14288"/>
                </a:lnTo>
                <a:lnTo>
                  <a:pt x="45417" y="11469"/>
                </a:lnTo>
                <a:lnTo>
                  <a:pt x="42764" y="6912"/>
                </a:lnTo>
                <a:lnTo>
                  <a:pt x="39215" y="3139"/>
                </a:lnTo>
                <a:lnTo>
                  <a:pt x="34235" y="637"/>
                </a:lnTo>
                <a:lnTo>
                  <a:pt x="31175" y="0"/>
                </a:lnTo>
                <a:lnTo>
                  <a:pt x="24408" y="0"/>
                </a:lnTo>
                <a:lnTo>
                  <a:pt x="21308" y="814"/>
                </a:lnTo>
                <a:lnTo>
                  <a:pt x="18258" y="2440"/>
                </a:lnTo>
                <a:lnTo>
                  <a:pt x="15191" y="4063"/>
                </a:lnTo>
                <a:lnTo>
                  <a:pt x="12132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43" y="1336"/>
                </a:lnTo>
                <a:lnTo>
                  <a:pt x="5453" y="878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lnTo>
                  <a:pt x="4014" y="60213"/>
                </a:lnTo>
                <a:lnTo>
                  <a:pt x="7480" y="60109"/>
                </a:lnTo>
                <a:lnTo>
                  <a:pt x="10029" y="58305"/>
                </a:lnTo>
                <a:lnTo>
                  <a:pt x="10029" y="19497"/>
                </a:lnTo>
                <a:lnTo>
                  <a:pt x="12780" y="16001"/>
                </a:lnTo>
                <a:lnTo>
                  <a:pt x="15419" y="13348"/>
                </a:lnTo>
                <a:lnTo>
                  <a:pt x="17917" y="11534"/>
                </a:lnTo>
                <a:lnTo>
                  <a:pt x="22946" y="8827"/>
                </a:lnTo>
                <a:lnTo>
                  <a:pt x="27410" y="8827"/>
                </a:lnTo>
                <a:lnTo>
                  <a:pt x="30596" y="9932"/>
                </a:lnTo>
                <a:lnTo>
                  <a:pt x="34213" y="13147"/>
                </a:lnTo>
                <a:lnTo>
                  <a:pt x="35848" y="16217"/>
                </a:lnTo>
                <a:lnTo>
                  <a:pt x="36823" y="20065"/>
                </a:lnTo>
                <a:lnTo>
                  <a:pt x="37062" y="22618"/>
                </a:lnTo>
                <a:lnTo>
                  <a:pt x="37062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38802" y="2494055"/>
            <a:ext cx="22244" cy="86881"/>
          </a:xfrm>
          <a:custGeom>
            <a:avLst/>
            <a:gdLst/>
            <a:ahLst/>
            <a:cxnLst/>
            <a:rect l="l" t="t" r="r" b="b"/>
            <a:pathLst>
              <a:path w="22244" h="86881">
                <a:moveTo>
                  <a:pt x="22244" y="86881"/>
                </a:moveTo>
                <a:lnTo>
                  <a:pt x="19173" y="77557"/>
                </a:lnTo>
                <a:lnTo>
                  <a:pt x="15695" y="75045"/>
                </a:lnTo>
                <a:lnTo>
                  <a:pt x="13241" y="71311"/>
                </a:lnTo>
                <a:lnTo>
                  <a:pt x="11455" y="66851"/>
                </a:lnTo>
                <a:lnTo>
                  <a:pt x="11029" y="64173"/>
                </a:lnTo>
                <a:lnTo>
                  <a:pt x="11969" y="84517"/>
                </a:lnTo>
                <a:lnTo>
                  <a:pt x="14806" y="86093"/>
                </a:lnTo>
                <a:lnTo>
                  <a:pt x="18219" y="86881"/>
                </a:lnTo>
                <a:lnTo>
                  <a:pt x="22244" y="86881"/>
                </a:lnTo>
                <a:close/>
              </a:path>
              <a:path w="22244" h="86881">
                <a:moveTo>
                  <a:pt x="10393" y="53326"/>
                </a:moveTo>
                <a:lnTo>
                  <a:pt x="10645" y="50749"/>
                </a:lnTo>
                <a:lnTo>
                  <a:pt x="11155" y="48196"/>
                </a:lnTo>
                <a:lnTo>
                  <a:pt x="11653" y="45643"/>
                </a:lnTo>
                <a:lnTo>
                  <a:pt x="12456" y="43357"/>
                </a:lnTo>
                <a:lnTo>
                  <a:pt x="14695" y="39333"/>
                </a:lnTo>
                <a:lnTo>
                  <a:pt x="17920" y="36474"/>
                </a:lnTo>
                <a:lnTo>
                  <a:pt x="21873" y="34621"/>
                </a:lnTo>
                <a:lnTo>
                  <a:pt x="27172" y="34621"/>
                </a:lnTo>
                <a:lnTo>
                  <a:pt x="29822" y="35510"/>
                </a:lnTo>
                <a:lnTo>
                  <a:pt x="34872" y="39091"/>
                </a:lnTo>
                <a:lnTo>
                  <a:pt x="37500" y="41695"/>
                </a:lnTo>
                <a:lnTo>
                  <a:pt x="40215" y="45111"/>
                </a:lnTo>
                <a:lnTo>
                  <a:pt x="40215" y="67322"/>
                </a:lnTo>
                <a:lnTo>
                  <a:pt x="38638" y="69343"/>
                </a:lnTo>
                <a:lnTo>
                  <a:pt x="35726" y="72417"/>
                </a:lnTo>
                <a:lnTo>
                  <a:pt x="32950" y="74916"/>
                </a:lnTo>
                <a:lnTo>
                  <a:pt x="30361" y="76633"/>
                </a:lnTo>
                <a:lnTo>
                  <a:pt x="26621" y="78004"/>
                </a:lnTo>
                <a:lnTo>
                  <a:pt x="23997" y="78181"/>
                </a:lnTo>
                <a:lnTo>
                  <a:pt x="21358" y="78181"/>
                </a:lnTo>
                <a:lnTo>
                  <a:pt x="19173" y="77557"/>
                </a:lnTo>
                <a:lnTo>
                  <a:pt x="22244" y="86881"/>
                </a:lnTo>
                <a:lnTo>
                  <a:pt x="25909" y="86881"/>
                </a:lnTo>
                <a:lnTo>
                  <a:pt x="29314" y="86003"/>
                </a:lnTo>
                <a:lnTo>
                  <a:pt x="32410" y="84225"/>
                </a:lnTo>
                <a:lnTo>
                  <a:pt x="35514" y="82461"/>
                </a:lnTo>
                <a:lnTo>
                  <a:pt x="38491" y="79998"/>
                </a:lnTo>
                <a:lnTo>
                  <a:pt x="41377" y="76823"/>
                </a:lnTo>
                <a:lnTo>
                  <a:pt x="41377" y="84164"/>
                </a:lnTo>
                <a:lnTo>
                  <a:pt x="41777" y="85280"/>
                </a:lnTo>
                <a:lnTo>
                  <a:pt x="44366" y="86043"/>
                </a:lnTo>
                <a:lnTo>
                  <a:pt x="47429" y="86043"/>
                </a:lnTo>
                <a:lnTo>
                  <a:pt x="50305" y="84164"/>
                </a:lnTo>
                <a:lnTo>
                  <a:pt x="50305" y="1979"/>
                </a:lnTo>
                <a:lnTo>
                  <a:pt x="48844" y="392"/>
                </a:lnTo>
                <a:lnTo>
                  <a:pt x="46206" y="0"/>
                </a:lnTo>
                <a:lnTo>
                  <a:pt x="42804" y="165"/>
                </a:lnTo>
                <a:lnTo>
                  <a:pt x="40215" y="1979"/>
                </a:lnTo>
                <a:lnTo>
                  <a:pt x="40215" y="34264"/>
                </a:lnTo>
                <a:lnTo>
                  <a:pt x="37627" y="31496"/>
                </a:lnTo>
                <a:lnTo>
                  <a:pt x="35002" y="29411"/>
                </a:lnTo>
                <a:lnTo>
                  <a:pt x="32349" y="27989"/>
                </a:lnTo>
                <a:lnTo>
                  <a:pt x="29700" y="26567"/>
                </a:lnTo>
                <a:lnTo>
                  <a:pt x="26772" y="25858"/>
                </a:lnTo>
                <a:lnTo>
                  <a:pt x="19720" y="25858"/>
                </a:lnTo>
                <a:lnTo>
                  <a:pt x="16333" y="26592"/>
                </a:lnTo>
                <a:lnTo>
                  <a:pt x="13395" y="28054"/>
                </a:lnTo>
                <a:lnTo>
                  <a:pt x="10458" y="29502"/>
                </a:lnTo>
                <a:lnTo>
                  <a:pt x="8002" y="31611"/>
                </a:lnTo>
                <a:lnTo>
                  <a:pt x="6015" y="34303"/>
                </a:lnTo>
                <a:lnTo>
                  <a:pt x="4028" y="37021"/>
                </a:lnTo>
                <a:lnTo>
                  <a:pt x="2527" y="40308"/>
                </a:lnTo>
                <a:lnTo>
                  <a:pt x="1511" y="44157"/>
                </a:lnTo>
                <a:lnTo>
                  <a:pt x="504" y="48006"/>
                </a:lnTo>
                <a:lnTo>
                  <a:pt x="0" y="52311"/>
                </a:lnTo>
                <a:lnTo>
                  <a:pt x="0" y="61113"/>
                </a:lnTo>
                <a:lnTo>
                  <a:pt x="400" y="64947"/>
                </a:lnTo>
                <a:lnTo>
                  <a:pt x="1216" y="68593"/>
                </a:lnTo>
                <a:lnTo>
                  <a:pt x="2026" y="72237"/>
                </a:lnTo>
                <a:lnTo>
                  <a:pt x="3315" y="75401"/>
                </a:lnTo>
                <a:lnTo>
                  <a:pt x="5064" y="78091"/>
                </a:lnTo>
                <a:lnTo>
                  <a:pt x="6840" y="80798"/>
                </a:lnTo>
                <a:lnTo>
                  <a:pt x="9140" y="82933"/>
                </a:lnTo>
                <a:lnTo>
                  <a:pt x="11969" y="84517"/>
                </a:lnTo>
                <a:lnTo>
                  <a:pt x="11029" y="64173"/>
                </a:lnTo>
                <a:lnTo>
                  <a:pt x="10605" y="61506"/>
                </a:lnTo>
                <a:lnTo>
                  <a:pt x="10393" y="58762"/>
                </a:lnTo>
                <a:lnTo>
                  <a:pt x="10393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742223" y="2519917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49" y="39916"/>
                </a:lnTo>
                <a:lnTo>
                  <a:pt x="1648" y="43614"/>
                </a:lnTo>
                <a:lnTo>
                  <a:pt x="2735" y="47321"/>
                </a:lnTo>
                <a:lnTo>
                  <a:pt x="4399" y="50457"/>
                </a:lnTo>
                <a:lnTo>
                  <a:pt x="6612" y="53064"/>
                </a:lnTo>
                <a:lnTo>
                  <a:pt x="8851" y="55652"/>
                </a:lnTo>
                <a:lnTo>
                  <a:pt x="11638" y="57636"/>
                </a:lnTo>
                <a:lnTo>
                  <a:pt x="11214" y="38926"/>
                </a:lnTo>
                <a:lnTo>
                  <a:pt x="10666" y="36258"/>
                </a:lnTo>
                <a:lnTo>
                  <a:pt x="10388" y="33404"/>
                </a:lnTo>
                <a:lnTo>
                  <a:pt x="10388" y="27179"/>
                </a:lnTo>
                <a:lnTo>
                  <a:pt x="10723" y="24270"/>
                </a:lnTo>
                <a:lnTo>
                  <a:pt x="11400" y="21592"/>
                </a:lnTo>
                <a:lnTo>
                  <a:pt x="12077" y="18925"/>
                </a:lnTo>
                <a:lnTo>
                  <a:pt x="14489" y="14644"/>
                </a:lnTo>
                <a:lnTo>
                  <a:pt x="17654" y="11188"/>
                </a:lnTo>
                <a:lnTo>
                  <a:pt x="21945" y="9057"/>
                </a:lnTo>
                <a:lnTo>
                  <a:pt x="24504" y="8510"/>
                </a:lnTo>
                <a:lnTo>
                  <a:pt x="30718" y="8510"/>
                </a:lnTo>
                <a:lnTo>
                  <a:pt x="33421" y="9108"/>
                </a:lnTo>
                <a:lnTo>
                  <a:pt x="37749" y="11443"/>
                </a:lnTo>
                <a:lnTo>
                  <a:pt x="40736" y="15052"/>
                </a:lnTo>
                <a:lnTo>
                  <a:pt x="42912" y="19406"/>
                </a:lnTo>
                <a:lnTo>
                  <a:pt x="43461" y="22085"/>
                </a:lnTo>
                <a:lnTo>
                  <a:pt x="44013" y="24767"/>
                </a:lnTo>
                <a:lnTo>
                  <a:pt x="44286" y="27597"/>
                </a:lnTo>
                <a:lnTo>
                  <a:pt x="44286" y="33807"/>
                </a:lnTo>
                <a:lnTo>
                  <a:pt x="43962" y="36741"/>
                </a:lnTo>
                <a:lnTo>
                  <a:pt x="43314" y="39423"/>
                </a:lnTo>
                <a:lnTo>
                  <a:pt x="42649" y="42101"/>
                </a:lnTo>
                <a:lnTo>
                  <a:pt x="40251" y="46332"/>
                </a:lnTo>
                <a:lnTo>
                  <a:pt x="37076" y="49773"/>
                </a:lnTo>
                <a:lnTo>
                  <a:pt x="32734" y="51918"/>
                </a:lnTo>
                <a:lnTo>
                  <a:pt x="30185" y="52452"/>
                </a:lnTo>
                <a:lnTo>
                  <a:pt x="24022" y="52452"/>
                </a:lnTo>
                <a:lnTo>
                  <a:pt x="21318" y="51854"/>
                </a:lnTo>
                <a:lnTo>
                  <a:pt x="16977" y="49507"/>
                </a:lnTo>
                <a:lnTo>
                  <a:pt x="13978" y="45935"/>
                </a:lnTo>
                <a:lnTo>
                  <a:pt x="14979" y="58978"/>
                </a:lnTo>
                <a:lnTo>
                  <a:pt x="18315" y="60338"/>
                </a:lnTo>
                <a:lnTo>
                  <a:pt x="22230" y="61023"/>
                </a:lnTo>
                <a:lnTo>
                  <a:pt x="31348" y="61023"/>
                </a:lnTo>
                <a:lnTo>
                  <a:pt x="35408" y="60248"/>
                </a:lnTo>
                <a:lnTo>
                  <a:pt x="38911" y="58712"/>
                </a:lnTo>
                <a:lnTo>
                  <a:pt x="42414" y="57163"/>
                </a:lnTo>
                <a:lnTo>
                  <a:pt x="45327" y="55018"/>
                </a:lnTo>
                <a:lnTo>
                  <a:pt x="47666" y="52260"/>
                </a:lnTo>
                <a:lnTo>
                  <a:pt x="49992" y="49507"/>
                </a:lnTo>
                <a:lnTo>
                  <a:pt x="51742" y="46216"/>
                </a:lnTo>
                <a:lnTo>
                  <a:pt x="52905" y="42417"/>
                </a:lnTo>
                <a:lnTo>
                  <a:pt x="54093" y="38609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8" y="21095"/>
                </a:lnTo>
                <a:lnTo>
                  <a:pt x="53002" y="17402"/>
                </a:lnTo>
                <a:lnTo>
                  <a:pt x="51889" y="13690"/>
                </a:lnTo>
                <a:lnTo>
                  <a:pt x="50229" y="10554"/>
                </a:lnTo>
                <a:lnTo>
                  <a:pt x="47986" y="7962"/>
                </a:lnTo>
                <a:lnTo>
                  <a:pt x="45763" y="5374"/>
                </a:lnTo>
                <a:lnTo>
                  <a:pt x="42986" y="3380"/>
                </a:lnTo>
                <a:lnTo>
                  <a:pt x="39639" y="2033"/>
                </a:lnTo>
                <a:lnTo>
                  <a:pt x="36297" y="687"/>
                </a:lnTo>
                <a:lnTo>
                  <a:pt x="32385" y="0"/>
                </a:lnTo>
                <a:lnTo>
                  <a:pt x="23219" y="0"/>
                </a:lnTo>
                <a:lnTo>
                  <a:pt x="19155" y="751"/>
                </a:lnTo>
                <a:lnTo>
                  <a:pt x="15676" y="2286"/>
                </a:lnTo>
                <a:lnTo>
                  <a:pt x="12189" y="3812"/>
                </a:lnTo>
                <a:lnTo>
                  <a:pt x="9291" y="5943"/>
                </a:lnTo>
                <a:lnTo>
                  <a:pt x="6965" y="8686"/>
                </a:lnTo>
                <a:lnTo>
                  <a:pt x="4625" y="11459"/>
                </a:lnTo>
                <a:lnTo>
                  <a:pt x="2886" y="14734"/>
                </a:lnTo>
                <a:lnTo>
                  <a:pt x="1738" y="18543"/>
                </a:lnTo>
                <a:lnTo>
                  <a:pt x="575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4" y="41605"/>
                </a:moveTo>
                <a:lnTo>
                  <a:pt x="11214" y="38926"/>
                </a:lnTo>
                <a:lnTo>
                  <a:pt x="11638" y="57636"/>
                </a:lnTo>
                <a:lnTo>
                  <a:pt x="14979" y="58978"/>
                </a:lnTo>
                <a:lnTo>
                  <a:pt x="13978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816382" y="2520792"/>
            <a:ext cx="47156" cy="60144"/>
          </a:xfrm>
          <a:custGeom>
            <a:avLst/>
            <a:gdLst/>
            <a:ahLst/>
            <a:cxnLst/>
            <a:rect l="l" t="t" r="r" b="b"/>
            <a:pathLst>
              <a:path w="47156" h="60144">
                <a:moveTo>
                  <a:pt x="10091" y="1903"/>
                </a:moveTo>
                <a:lnTo>
                  <a:pt x="8655" y="265"/>
                </a:lnTo>
                <a:lnTo>
                  <a:pt x="6029" y="0"/>
                </a:lnTo>
                <a:lnTo>
                  <a:pt x="2617" y="74"/>
                </a:lnTo>
                <a:lnTo>
                  <a:pt x="0" y="1903"/>
                </a:lnTo>
                <a:lnTo>
                  <a:pt x="0" y="39621"/>
                </a:lnTo>
                <a:lnTo>
                  <a:pt x="353" y="43037"/>
                </a:lnTo>
                <a:lnTo>
                  <a:pt x="1016" y="45859"/>
                </a:lnTo>
                <a:lnTo>
                  <a:pt x="1677" y="48689"/>
                </a:lnTo>
                <a:lnTo>
                  <a:pt x="4330" y="53261"/>
                </a:lnTo>
                <a:lnTo>
                  <a:pt x="7880" y="57059"/>
                </a:lnTo>
                <a:lnTo>
                  <a:pt x="12866" y="59526"/>
                </a:lnTo>
                <a:lnTo>
                  <a:pt x="15933" y="60144"/>
                </a:lnTo>
                <a:lnTo>
                  <a:pt x="22698" y="60144"/>
                </a:lnTo>
                <a:lnTo>
                  <a:pt x="25773" y="59334"/>
                </a:lnTo>
                <a:lnTo>
                  <a:pt x="28799" y="57732"/>
                </a:lnTo>
                <a:lnTo>
                  <a:pt x="31838" y="56134"/>
                </a:lnTo>
                <a:lnTo>
                  <a:pt x="34913" y="53582"/>
                </a:lnTo>
                <a:lnTo>
                  <a:pt x="38041" y="50086"/>
                </a:lnTo>
                <a:lnTo>
                  <a:pt x="38041" y="57426"/>
                </a:lnTo>
                <a:lnTo>
                  <a:pt x="38355" y="58496"/>
                </a:lnTo>
                <a:lnTo>
                  <a:pt x="40904" y="59295"/>
                </a:lnTo>
                <a:lnTo>
                  <a:pt x="44165" y="59295"/>
                </a:lnTo>
                <a:lnTo>
                  <a:pt x="47156" y="57426"/>
                </a:lnTo>
                <a:lnTo>
                  <a:pt x="47156" y="1903"/>
                </a:lnTo>
                <a:lnTo>
                  <a:pt x="45706" y="265"/>
                </a:lnTo>
                <a:lnTo>
                  <a:pt x="43092" y="0"/>
                </a:lnTo>
                <a:lnTo>
                  <a:pt x="39654" y="74"/>
                </a:lnTo>
                <a:lnTo>
                  <a:pt x="37066" y="1903"/>
                </a:lnTo>
                <a:lnTo>
                  <a:pt x="37066" y="40716"/>
                </a:lnTo>
                <a:lnTo>
                  <a:pt x="34276" y="44207"/>
                </a:lnTo>
                <a:lnTo>
                  <a:pt x="31640" y="46860"/>
                </a:lnTo>
                <a:lnTo>
                  <a:pt x="29152" y="48679"/>
                </a:lnTo>
                <a:lnTo>
                  <a:pt x="24145" y="51382"/>
                </a:lnTo>
                <a:lnTo>
                  <a:pt x="19698" y="51382"/>
                </a:lnTo>
                <a:lnTo>
                  <a:pt x="16545" y="50252"/>
                </a:lnTo>
                <a:lnTo>
                  <a:pt x="12931" y="47040"/>
                </a:lnTo>
                <a:lnTo>
                  <a:pt x="11253" y="43991"/>
                </a:lnTo>
                <a:lnTo>
                  <a:pt x="10328" y="40092"/>
                </a:lnTo>
                <a:lnTo>
                  <a:pt x="10091" y="37490"/>
                </a:lnTo>
                <a:lnTo>
                  <a:pt x="10091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887346" y="2519913"/>
            <a:ext cx="31899" cy="60213"/>
          </a:xfrm>
          <a:custGeom>
            <a:avLst/>
            <a:gdLst/>
            <a:ahLst/>
            <a:cxnLst/>
            <a:rect l="l" t="t" r="r" b="b"/>
            <a:pathLst>
              <a:path w="31899" h="60213">
                <a:moveTo>
                  <a:pt x="1389" y="59893"/>
                </a:moveTo>
                <a:lnTo>
                  <a:pt x="4013" y="60213"/>
                </a:lnTo>
                <a:lnTo>
                  <a:pt x="7476" y="60109"/>
                </a:lnTo>
                <a:lnTo>
                  <a:pt x="10029" y="58305"/>
                </a:lnTo>
                <a:lnTo>
                  <a:pt x="10029" y="21783"/>
                </a:lnTo>
                <a:lnTo>
                  <a:pt x="11440" y="19522"/>
                </a:lnTo>
                <a:lnTo>
                  <a:pt x="13917" y="16041"/>
                </a:lnTo>
                <a:lnTo>
                  <a:pt x="17279" y="12283"/>
                </a:lnTo>
                <a:lnTo>
                  <a:pt x="20342" y="10248"/>
                </a:lnTo>
                <a:lnTo>
                  <a:pt x="23331" y="9626"/>
                </a:lnTo>
                <a:lnTo>
                  <a:pt x="26435" y="10032"/>
                </a:lnTo>
                <a:lnTo>
                  <a:pt x="29245" y="10947"/>
                </a:lnTo>
                <a:lnTo>
                  <a:pt x="31849" y="9324"/>
                </a:lnTo>
                <a:lnTo>
                  <a:pt x="31899" y="3606"/>
                </a:lnTo>
                <a:lnTo>
                  <a:pt x="29861" y="979"/>
                </a:lnTo>
                <a:lnTo>
                  <a:pt x="27157" y="266"/>
                </a:lnTo>
                <a:lnTo>
                  <a:pt x="24519" y="0"/>
                </a:lnTo>
                <a:lnTo>
                  <a:pt x="21657" y="154"/>
                </a:lnTo>
                <a:lnTo>
                  <a:pt x="18183" y="1336"/>
                </a:lnTo>
                <a:lnTo>
                  <a:pt x="14591" y="4039"/>
                </a:lnTo>
                <a:lnTo>
                  <a:pt x="11955" y="6832"/>
                </a:lnTo>
                <a:lnTo>
                  <a:pt x="9053" y="10861"/>
                </a:lnTo>
                <a:lnTo>
                  <a:pt x="9053" y="2782"/>
                </a:lnTo>
                <a:lnTo>
                  <a:pt x="8139" y="1336"/>
                </a:lnTo>
                <a:lnTo>
                  <a:pt x="5453" y="863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63177" y="2520781"/>
            <a:ext cx="82551" cy="59345"/>
          </a:xfrm>
          <a:custGeom>
            <a:avLst/>
            <a:gdLst/>
            <a:ahLst/>
            <a:cxnLst/>
            <a:rect l="l" t="t" r="r" b="b"/>
            <a:pathLst>
              <a:path w="82551" h="59345">
                <a:moveTo>
                  <a:pt x="535" y="4381"/>
                </a:moveTo>
                <a:lnTo>
                  <a:pt x="16530" y="57124"/>
                </a:lnTo>
                <a:lnTo>
                  <a:pt x="18205" y="58863"/>
                </a:lnTo>
                <a:lnTo>
                  <a:pt x="20919" y="59306"/>
                </a:lnTo>
                <a:lnTo>
                  <a:pt x="24418" y="59345"/>
                </a:lnTo>
                <a:lnTo>
                  <a:pt x="27096" y="59206"/>
                </a:lnTo>
                <a:lnTo>
                  <a:pt x="30071" y="57124"/>
                </a:lnTo>
                <a:lnTo>
                  <a:pt x="40700" y="16851"/>
                </a:lnTo>
                <a:lnTo>
                  <a:pt x="40949" y="16851"/>
                </a:lnTo>
                <a:lnTo>
                  <a:pt x="52430" y="57124"/>
                </a:lnTo>
                <a:lnTo>
                  <a:pt x="54104" y="58863"/>
                </a:lnTo>
                <a:lnTo>
                  <a:pt x="56981" y="59306"/>
                </a:lnTo>
                <a:lnTo>
                  <a:pt x="60505" y="59345"/>
                </a:lnTo>
                <a:lnTo>
                  <a:pt x="63132" y="59206"/>
                </a:lnTo>
                <a:lnTo>
                  <a:pt x="65907" y="57124"/>
                </a:lnTo>
                <a:lnTo>
                  <a:pt x="82015" y="4381"/>
                </a:lnTo>
                <a:lnTo>
                  <a:pt x="82551" y="1789"/>
                </a:lnTo>
                <a:lnTo>
                  <a:pt x="80798" y="101"/>
                </a:lnTo>
                <a:lnTo>
                  <a:pt x="75297" y="86"/>
                </a:lnTo>
                <a:lnTo>
                  <a:pt x="72471" y="1979"/>
                </a:lnTo>
                <a:lnTo>
                  <a:pt x="59467" y="47750"/>
                </a:lnTo>
                <a:lnTo>
                  <a:pt x="59295" y="47750"/>
                </a:lnTo>
                <a:lnTo>
                  <a:pt x="46226" y="1854"/>
                </a:lnTo>
                <a:lnTo>
                  <a:pt x="44711" y="252"/>
                </a:lnTo>
                <a:lnTo>
                  <a:pt x="42162" y="0"/>
                </a:lnTo>
                <a:lnTo>
                  <a:pt x="38721" y="86"/>
                </a:lnTo>
                <a:lnTo>
                  <a:pt x="36021" y="1979"/>
                </a:lnTo>
                <a:lnTo>
                  <a:pt x="23947" y="47750"/>
                </a:lnTo>
                <a:lnTo>
                  <a:pt x="23694" y="47750"/>
                </a:lnTo>
                <a:lnTo>
                  <a:pt x="10500" y="1979"/>
                </a:lnTo>
                <a:lnTo>
                  <a:pt x="8928" y="252"/>
                </a:lnTo>
                <a:lnTo>
                  <a:pt x="6112" y="0"/>
                </a:lnTo>
                <a:lnTo>
                  <a:pt x="2598" y="60"/>
                </a:lnTo>
                <a:lnTo>
                  <a:pt x="0" y="1789"/>
                </a:lnTo>
                <a:lnTo>
                  <a:pt x="535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059956" y="2519913"/>
            <a:ext cx="44888" cy="61023"/>
          </a:xfrm>
          <a:custGeom>
            <a:avLst/>
            <a:gdLst/>
            <a:ahLst/>
            <a:cxnLst/>
            <a:rect l="l" t="t" r="r" b="b"/>
            <a:pathLst>
              <a:path w="44888" h="61023">
                <a:moveTo>
                  <a:pt x="38685" y="60170"/>
                </a:moveTo>
                <a:lnTo>
                  <a:pt x="41672" y="60220"/>
                </a:lnTo>
                <a:lnTo>
                  <a:pt x="44888" y="58366"/>
                </a:lnTo>
                <a:lnTo>
                  <a:pt x="44888" y="17459"/>
                </a:lnTo>
                <a:lnTo>
                  <a:pt x="44513" y="14439"/>
                </a:lnTo>
                <a:lnTo>
                  <a:pt x="43736" y="11847"/>
                </a:lnTo>
                <a:lnTo>
                  <a:pt x="42976" y="9255"/>
                </a:lnTo>
                <a:lnTo>
                  <a:pt x="40020" y="5331"/>
                </a:lnTo>
                <a:lnTo>
                  <a:pt x="36099" y="2260"/>
                </a:lnTo>
                <a:lnTo>
                  <a:pt x="33346" y="1357"/>
                </a:lnTo>
                <a:lnTo>
                  <a:pt x="30585" y="457"/>
                </a:lnTo>
                <a:lnTo>
                  <a:pt x="27255" y="0"/>
                </a:lnTo>
                <a:lnTo>
                  <a:pt x="21214" y="0"/>
                </a:lnTo>
                <a:lnTo>
                  <a:pt x="17063" y="582"/>
                </a:lnTo>
                <a:lnTo>
                  <a:pt x="13103" y="1483"/>
                </a:lnTo>
                <a:lnTo>
                  <a:pt x="9615" y="2668"/>
                </a:lnTo>
                <a:lnTo>
                  <a:pt x="6734" y="4050"/>
                </a:lnTo>
                <a:lnTo>
                  <a:pt x="3023" y="7023"/>
                </a:lnTo>
                <a:lnTo>
                  <a:pt x="2674" y="10058"/>
                </a:lnTo>
                <a:lnTo>
                  <a:pt x="3185" y="13028"/>
                </a:lnTo>
                <a:lnTo>
                  <a:pt x="5900" y="13702"/>
                </a:lnTo>
                <a:lnTo>
                  <a:pt x="9124" y="11861"/>
                </a:lnTo>
                <a:lnTo>
                  <a:pt x="12077" y="10425"/>
                </a:lnTo>
                <a:lnTo>
                  <a:pt x="15763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07" y="10490"/>
                </a:lnTo>
                <a:lnTo>
                  <a:pt x="33811" y="14032"/>
                </a:lnTo>
                <a:lnTo>
                  <a:pt x="34696" y="17322"/>
                </a:lnTo>
                <a:lnTo>
                  <a:pt x="34922" y="21347"/>
                </a:lnTo>
                <a:lnTo>
                  <a:pt x="34922" y="25664"/>
                </a:lnTo>
                <a:lnTo>
                  <a:pt x="23144" y="25664"/>
                </a:lnTo>
                <a:lnTo>
                  <a:pt x="19316" y="26046"/>
                </a:lnTo>
                <a:lnTo>
                  <a:pt x="15900" y="26819"/>
                </a:lnTo>
                <a:lnTo>
                  <a:pt x="1251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5" y="33677"/>
                </a:lnTo>
                <a:lnTo>
                  <a:pt x="622" y="38275"/>
                </a:lnTo>
                <a:lnTo>
                  <a:pt x="0" y="40993"/>
                </a:lnTo>
                <a:lnTo>
                  <a:pt x="0" y="46799"/>
                </a:lnTo>
                <a:lnTo>
                  <a:pt x="449" y="49171"/>
                </a:lnTo>
                <a:lnTo>
                  <a:pt x="2274" y="53376"/>
                </a:lnTo>
                <a:lnTo>
                  <a:pt x="5186" y="56577"/>
                </a:lnTo>
                <a:lnTo>
                  <a:pt x="8812" y="59129"/>
                </a:lnTo>
                <a:lnTo>
                  <a:pt x="13463" y="60642"/>
                </a:lnTo>
                <a:lnTo>
                  <a:pt x="17289" y="53060"/>
                </a:lnTo>
                <a:lnTo>
                  <a:pt x="12962" y="50507"/>
                </a:lnTo>
                <a:lnTo>
                  <a:pt x="10252" y="46493"/>
                </a:lnTo>
                <a:lnTo>
                  <a:pt x="10252" y="43624"/>
                </a:lnTo>
                <a:lnTo>
                  <a:pt x="10576" y="40449"/>
                </a:lnTo>
                <a:lnTo>
                  <a:pt x="12801" y="36752"/>
                </a:lnTo>
                <a:lnTo>
                  <a:pt x="15476" y="34884"/>
                </a:lnTo>
                <a:lnTo>
                  <a:pt x="19190" y="33728"/>
                </a:lnTo>
                <a:lnTo>
                  <a:pt x="23604" y="33004"/>
                </a:lnTo>
                <a:lnTo>
                  <a:pt x="34922" y="33004"/>
                </a:lnTo>
                <a:lnTo>
                  <a:pt x="34922" y="44805"/>
                </a:lnTo>
                <a:lnTo>
                  <a:pt x="32457" y="47584"/>
                </a:lnTo>
                <a:lnTo>
                  <a:pt x="28284" y="58863"/>
                </a:lnTo>
                <a:lnTo>
                  <a:pt x="31207" y="57426"/>
                </a:lnTo>
                <a:lnTo>
                  <a:pt x="33872" y="55407"/>
                </a:lnTo>
                <a:lnTo>
                  <a:pt x="36258" y="52829"/>
                </a:lnTo>
                <a:lnTo>
                  <a:pt x="36258" y="58366"/>
                </a:lnTo>
                <a:lnTo>
                  <a:pt x="38685" y="60170"/>
                </a:lnTo>
                <a:close/>
              </a:path>
              <a:path w="44888" h="61023">
                <a:moveTo>
                  <a:pt x="13463" y="60642"/>
                </a:moveTo>
                <a:lnTo>
                  <a:pt x="16066" y="61023"/>
                </a:lnTo>
                <a:lnTo>
                  <a:pt x="22230" y="61023"/>
                </a:lnTo>
                <a:lnTo>
                  <a:pt x="25328" y="60299"/>
                </a:lnTo>
                <a:lnTo>
                  <a:pt x="28284" y="58863"/>
                </a:lnTo>
                <a:lnTo>
                  <a:pt x="32457" y="47584"/>
                </a:lnTo>
                <a:lnTo>
                  <a:pt x="27856" y="51026"/>
                </a:lnTo>
                <a:lnTo>
                  <a:pt x="23168" y="53060"/>
                </a:lnTo>
                <a:lnTo>
                  <a:pt x="17289" y="53060"/>
                </a:lnTo>
                <a:lnTo>
                  <a:pt x="13463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128675" y="2519913"/>
            <a:ext cx="31910" cy="60213"/>
          </a:xfrm>
          <a:custGeom>
            <a:avLst/>
            <a:gdLst/>
            <a:ahLst/>
            <a:cxnLst/>
            <a:rect l="l" t="t" r="r" b="b"/>
            <a:pathLst>
              <a:path w="31910" h="60213">
                <a:moveTo>
                  <a:pt x="1400" y="59893"/>
                </a:moveTo>
                <a:lnTo>
                  <a:pt x="4010" y="60213"/>
                </a:lnTo>
                <a:lnTo>
                  <a:pt x="7473" y="60109"/>
                </a:lnTo>
                <a:lnTo>
                  <a:pt x="10026" y="58305"/>
                </a:lnTo>
                <a:lnTo>
                  <a:pt x="10026" y="21783"/>
                </a:lnTo>
                <a:lnTo>
                  <a:pt x="11441" y="19522"/>
                </a:lnTo>
                <a:lnTo>
                  <a:pt x="13914" y="16041"/>
                </a:lnTo>
                <a:lnTo>
                  <a:pt x="17277" y="12283"/>
                </a:lnTo>
                <a:lnTo>
                  <a:pt x="20354" y="10248"/>
                </a:lnTo>
                <a:lnTo>
                  <a:pt x="23331" y="9626"/>
                </a:lnTo>
                <a:lnTo>
                  <a:pt x="26435" y="10032"/>
                </a:lnTo>
                <a:lnTo>
                  <a:pt x="29243" y="10947"/>
                </a:lnTo>
                <a:lnTo>
                  <a:pt x="31860" y="9324"/>
                </a:lnTo>
                <a:lnTo>
                  <a:pt x="31910" y="3606"/>
                </a:lnTo>
                <a:lnTo>
                  <a:pt x="29858" y="979"/>
                </a:lnTo>
                <a:lnTo>
                  <a:pt x="27155" y="266"/>
                </a:lnTo>
                <a:lnTo>
                  <a:pt x="24519" y="0"/>
                </a:lnTo>
                <a:lnTo>
                  <a:pt x="21664" y="154"/>
                </a:lnTo>
                <a:lnTo>
                  <a:pt x="18180" y="1336"/>
                </a:lnTo>
                <a:lnTo>
                  <a:pt x="14591" y="4039"/>
                </a:lnTo>
                <a:lnTo>
                  <a:pt x="11951" y="6832"/>
                </a:lnTo>
                <a:lnTo>
                  <a:pt x="9050" y="10861"/>
                </a:lnTo>
                <a:lnTo>
                  <a:pt x="9050" y="2782"/>
                </a:lnTo>
                <a:lnTo>
                  <a:pt x="8150" y="1336"/>
                </a:lnTo>
                <a:lnTo>
                  <a:pt x="5450" y="863"/>
                </a:lnTo>
                <a:lnTo>
                  <a:pt x="2872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177452" y="2519913"/>
            <a:ext cx="81093" cy="60213"/>
          </a:xfrm>
          <a:custGeom>
            <a:avLst/>
            <a:gdLst/>
            <a:ahLst/>
            <a:cxnLst/>
            <a:rect l="l" t="t" r="r" b="b"/>
            <a:pathLst>
              <a:path w="81093" h="60213">
                <a:moveTo>
                  <a:pt x="72459" y="59893"/>
                </a:moveTo>
                <a:lnTo>
                  <a:pt x="75102" y="60213"/>
                </a:lnTo>
                <a:lnTo>
                  <a:pt x="78540" y="60109"/>
                </a:lnTo>
                <a:lnTo>
                  <a:pt x="81093" y="58305"/>
                </a:lnTo>
                <a:lnTo>
                  <a:pt x="81093" y="20065"/>
                </a:lnTo>
                <a:lnTo>
                  <a:pt x="80777" y="17106"/>
                </a:lnTo>
                <a:lnTo>
                  <a:pt x="80153" y="14288"/>
                </a:lnTo>
                <a:lnTo>
                  <a:pt x="79527" y="11469"/>
                </a:lnTo>
                <a:lnTo>
                  <a:pt x="76988" y="6912"/>
                </a:lnTo>
                <a:lnTo>
                  <a:pt x="73572" y="3139"/>
                </a:lnTo>
                <a:lnTo>
                  <a:pt x="68809" y="637"/>
                </a:lnTo>
                <a:lnTo>
                  <a:pt x="65836" y="0"/>
                </a:lnTo>
                <a:lnTo>
                  <a:pt x="62318" y="0"/>
                </a:lnTo>
                <a:lnTo>
                  <a:pt x="59420" y="205"/>
                </a:lnTo>
                <a:lnTo>
                  <a:pt x="56530" y="979"/>
                </a:lnTo>
                <a:lnTo>
                  <a:pt x="53541" y="2476"/>
                </a:lnTo>
                <a:lnTo>
                  <a:pt x="50443" y="4471"/>
                </a:lnTo>
                <a:lnTo>
                  <a:pt x="47166" y="7254"/>
                </a:lnTo>
                <a:lnTo>
                  <a:pt x="43616" y="10972"/>
                </a:lnTo>
                <a:lnTo>
                  <a:pt x="42152" y="7851"/>
                </a:lnTo>
                <a:lnTo>
                  <a:pt x="40200" y="5170"/>
                </a:lnTo>
                <a:lnTo>
                  <a:pt x="37651" y="3049"/>
                </a:lnTo>
                <a:lnTo>
                  <a:pt x="34686" y="1346"/>
                </a:lnTo>
                <a:lnTo>
                  <a:pt x="31085" y="266"/>
                </a:lnTo>
                <a:lnTo>
                  <a:pt x="26786" y="0"/>
                </a:lnTo>
                <a:lnTo>
                  <a:pt x="23821" y="0"/>
                </a:lnTo>
                <a:lnTo>
                  <a:pt x="20905" y="814"/>
                </a:lnTo>
                <a:lnTo>
                  <a:pt x="18007" y="2440"/>
                </a:lnTo>
                <a:lnTo>
                  <a:pt x="15109" y="4063"/>
                </a:lnTo>
                <a:lnTo>
                  <a:pt x="12117" y="6630"/>
                </a:lnTo>
                <a:lnTo>
                  <a:pt x="9042" y="10123"/>
                </a:lnTo>
                <a:lnTo>
                  <a:pt x="9042" y="2782"/>
                </a:lnTo>
                <a:lnTo>
                  <a:pt x="8128" y="1336"/>
                </a:lnTo>
                <a:lnTo>
                  <a:pt x="5443" y="878"/>
                </a:lnTo>
                <a:lnTo>
                  <a:pt x="2865" y="888"/>
                </a:lnTo>
                <a:lnTo>
                  <a:pt x="0" y="2782"/>
                </a:lnTo>
                <a:lnTo>
                  <a:pt x="0" y="58305"/>
                </a:lnTo>
                <a:lnTo>
                  <a:pt x="1375" y="59893"/>
                </a:lnTo>
                <a:lnTo>
                  <a:pt x="4003" y="60213"/>
                </a:lnTo>
                <a:lnTo>
                  <a:pt x="7454" y="60109"/>
                </a:lnTo>
                <a:lnTo>
                  <a:pt x="10003" y="58305"/>
                </a:lnTo>
                <a:lnTo>
                  <a:pt x="10003" y="19497"/>
                </a:lnTo>
                <a:lnTo>
                  <a:pt x="12768" y="16001"/>
                </a:lnTo>
                <a:lnTo>
                  <a:pt x="15321" y="13348"/>
                </a:lnTo>
                <a:lnTo>
                  <a:pt x="17672" y="11534"/>
                </a:lnTo>
                <a:lnTo>
                  <a:pt x="22344" y="8827"/>
                </a:lnTo>
                <a:lnTo>
                  <a:pt x="26521" y="8827"/>
                </a:lnTo>
                <a:lnTo>
                  <a:pt x="29486" y="9932"/>
                </a:lnTo>
                <a:lnTo>
                  <a:pt x="32859" y="13147"/>
                </a:lnTo>
                <a:lnTo>
                  <a:pt x="34425" y="16217"/>
                </a:lnTo>
                <a:lnTo>
                  <a:pt x="35312" y="20065"/>
                </a:lnTo>
                <a:lnTo>
                  <a:pt x="35524" y="24563"/>
                </a:lnTo>
                <a:lnTo>
                  <a:pt x="35524" y="58305"/>
                </a:lnTo>
                <a:lnTo>
                  <a:pt x="36929" y="59893"/>
                </a:lnTo>
                <a:lnTo>
                  <a:pt x="39588" y="60213"/>
                </a:lnTo>
                <a:lnTo>
                  <a:pt x="42939" y="60109"/>
                </a:lnTo>
                <a:lnTo>
                  <a:pt x="45553" y="58305"/>
                </a:lnTo>
                <a:lnTo>
                  <a:pt x="45553" y="19497"/>
                </a:lnTo>
                <a:lnTo>
                  <a:pt x="48355" y="16001"/>
                </a:lnTo>
                <a:lnTo>
                  <a:pt x="50906" y="13348"/>
                </a:lnTo>
                <a:lnTo>
                  <a:pt x="53233" y="11534"/>
                </a:lnTo>
                <a:lnTo>
                  <a:pt x="57898" y="8827"/>
                </a:lnTo>
                <a:lnTo>
                  <a:pt x="62056" y="8827"/>
                </a:lnTo>
                <a:lnTo>
                  <a:pt x="65058" y="9932"/>
                </a:lnTo>
                <a:lnTo>
                  <a:pt x="68450" y="13147"/>
                </a:lnTo>
                <a:lnTo>
                  <a:pt x="69987" y="16217"/>
                </a:lnTo>
                <a:lnTo>
                  <a:pt x="70811" y="20065"/>
                </a:lnTo>
                <a:lnTo>
                  <a:pt x="70999" y="24563"/>
                </a:lnTo>
                <a:lnTo>
                  <a:pt x="70999" y="58305"/>
                </a:lnTo>
                <a:lnTo>
                  <a:pt x="7245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309532" y="2520781"/>
            <a:ext cx="82562" cy="59345"/>
          </a:xfrm>
          <a:custGeom>
            <a:avLst/>
            <a:gdLst/>
            <a:ahLst/>
            <a:cxnLst/>
            <a:rect l="l" t="t" r="r" b="b"/>
            <a:pathLst>
              <a:path w="82562" h="59345">
                <a:moveTo>
                  <a:pt x="547" y="4381"/>
                </a:moveTo>
                <a:lnTo>
                  <a:pt x="16541" y="57124"/>
                </a:lnTo>
                <a:lnTo>
                  <a:pt x="18205" y="58863"/>
                </a:lnTo>
                <a:lnTo>
                  <a:pt x="20930" y="59306"/>
                </a:lnTo>
                <a:lnTo>
                  <a:pt x="24429" y="59345"/>
                </a:lnTo>
                <a:lnTo>
                  <a:pt x="27108" y="59206"/>
                </a:lnTo>
                <a:lnTo>
                  <a:pt x="30081" y="57124"/>
                </a:lnTo>
                <a:lnTo>
                  <a:pt x="40712" y="16851"/>
                </a:lnTo>
                <a:lnTo>
                  <a:pt x="40949" y="16851"/>
                </a:lnTo>
                <a:lnTo>
                  <a:pt x="52440" y="57124"/>
                </a:lnTo>
                <a:lnTo>
                  <a:pt x="54114" y="58863"/>
                </a:lnTo>
                <a:lnTo>
                  <a:pt x="56991" y="59306"/>
                </a:lnTo>
                <a:lnTo>
                  <a:pt x="60501" y="59345"/>
                </a:lnTo>
                <a:lnTo>
                  <a:pt x="63144" y="59206"/>
                </a:lnTo>
                <a:lnTo>
                  <a:pt x="65919" y="57124"/>
                </a:lnTo>
                <a:lnTo>
                  <a:pt x="82025" y="4381"/>
                </a:lnTo>
                <a:lnTo>
                  <a:pt x="82562" y="1789"/>
                </a:lnTo>
                <a:lnTo>
                  <a:pt x="80812" y="101"/>
                </a:lnTo>
                <a:lnTo>
                  <a:pt x="75308" y="86"/>
                </a:lnTo>
                <a:lnTo>
                  <a:pt x="72471" y="1979"/>
                </a:lnTo>
                <a:lnTo>
                  <a:pt x="59479" y="47750"/>
                </a:lnTo>
                <a:lnTo>
                  <a:pt x="59306" y="47750"/>
                </a:lnTo>
                <a:lnTo>
                  <a:pt x="46238" y="1854"/>
                </a:lnTo>
                <a:lnTo>
                  <a:pt x="44723" y="252"/>
                </a:lnTo>
                <a:lnTo>
                  <a:pt x="42174" y="0"/>
                </a:lnTo>
                <a:lnTo>
                  <a:pt x="38736" y="86"/>
                </a:lnTo>
                <a:lnTo>
                  <a:pt x="36022" y="1979"/>
                </a:lnTo>
                <a:lnTo>
                  <a:pt x="23943" y="47750"/>
                </a:lnTo>
                <a:lnTo>
                  <a:pt x="23705" y="47750"/>
                </a:lnTo>
                <a:lnTo>
                  <a:pt x="10511" y="1979"/>
                </a:lnTo>
                <a:lnTo>
                  <a:pt x="8938" y="252"/>
                </a:lnTo>
                <a:lnTo>
                  <a:pt x="6123" y="0"/>
                </a:lnTo>
                <a:lnTo>
                  <a:pt x="2609" y="60"/>
                </a:lnTo>
                <a:lnTo>
                  <a:pt x="0" y="1789"/>
                </a:lnTo>
                <a:lnTo>
                  <a:pt x="547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406365" y="2519909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69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6" y="10109"/>
                </a:lnTo>
                <a:lnTo>
                  <a:pt x="44654" y="7747"/>
                </a:lnTo>
                <a:lnTo>
                  <a:pt x="40237" y="3506"/>
                </a:lnTo>
                <a:lnTo>
                  <a:pt x="37224" y="2109"/>
                </a:lnTo>
                <a:lnTo>
                  <a:pt x="34215" y="698"/>
                </a:lnTo>
                <a:lnTo>
                  <a:pt x="30549" y="0"/>
                </a:lnTo>
                <a:lnTo>
                  <a:pt x="22247" y="0"/>
                </a:lnTo>
                <a:lnTo>
                  <a:pt x="18605" y="712"/>
                </a:lnTo>
                <a:lnTo>
                  <a:pt x="15379" y="2134"/>
                </a:lnTo>
                <a:lnTo>
                  <a:pt x="12254" y="16523"/>
                </a:lnTo>
                <a:lnTo>
                  <a:pt x="14494" y="13158"/>
                </a:lnTo>
                <a:lnTo>
                  <a:pt x="17334" y="10325"/>
                </a:lnTo>
                <a:lnTo>
                  <a:pt x="21085" y="8445"/>
                </a:lnTo>
                <a:lnTo>
                  <a:pt x="25747" y="7962"/>
                </a:lnTo>
                <a:lnTo>
                  <a:pt x="30586" y="7962"/>
                </a:lnTo>
                <a:lnTo>
                  <a:pt x="34236" y="9489"/>
                </a:lnTo>
                <a:lnTo>
                  <a:pt x="36716" y="12534"/>
                </a:lnTo>
                <a:lnTo>
                  <a:pt x="39179" y="15570"/>
                </a:lnTo>
                <a:lnTo>
                  <a:pt x="40352" y="19775"/>
                </a:lnTo>
                <a:lnTo>
                  <a:pt x="40227" y="25120"/>
                </a:lnTo>
                <a:lnTo>
                  <a:pt x="10393" y="25120"/>
                </a:lnTo>
                <a:lnTo>
                  <a:pt x="10393" y="32590"/>
                </a:lnTo>
                <a:lnTo>
                  <a:pt x="46408" y="32590"/>
                </a:lnTo>
                <a:lnTo>
                  <a:pt x="49903" y="30887"/>
                </a:lnTo>
                <a:lnTo>
                  <a:pt x="50317" y="28144"/>
                </a:lnTo>
                <a:lnTo>
                  <a:pt x="50317" y="22669"/>
                </a:lnTo>
                <a:close/>
              </a:path>
              <a:path w="50317" h="61023">
                <a:moveTo>
                  <a:pt x="12146" y="3557"/>
                </a:moveTo>
                <a:lnTo>
                  <a:pt x="9367" y="5590"/>
                </a:lnTo>
                <a:lnTo>
                  <a:pt x="7092" y="8244"/>
                </a:lnTo>
                <a:lnTo>
                  <a:pt x="4806" y="10897"/>
                </a:lnTo>
                <a:lnTo>
                  <a:pt x="3039" y="14123"/>
                </a:lnTo>
                <a:lnTo>
                  <a:pt x="1840" y="17934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601" y="40208"/>
                </a:lnTo>
                <a:lnTo>
                  <a:pt x="1779" y="43995"/>
                </a:lnTo>
                <a:lnTo>
                  <a:pt x="2956" y="47779"/>
                </a:lnTo>
                <a:lnTo>
                  <a:pt x="4691" y="50929"/>
                </a:lnTo>
                <a:lnTo>
                  <a:pt x="9306" y="55958"/>
                </a:lnTo>
                <a:lnTo>
                  <a:pt x="12157" y="57838"/>
                </a:lnTo>
                <a:lnTo>
                  <a:pt x="15534" y="59119"/>
                </a:lnTo>
                <a:lnTo>
                  <a:pt x="18907" y="60389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33"/>
                </a:lnTo>
                <a:lnTo>
                  <a:pt x="36954" y="60048"/>
                </a:lnTo>
                <a:lnTo>
                  <a:pt x="40712" y="59119"/>
                </a:lnTo>
                <a:lnTo>
                  <a:pt x="44968" y="57607"/>
                </a:lnTo>
                <a:lnTo>
                  <a:pt x="47732" y="55260"/>
                </a:lnTo>
                <a:lnTo>
                  <a:pt x="48006" y="52517"/>
                </a:lnTo>
                <a:lnTo>
                  <a:pt x="47768" y="49723"/>
                </a:lnTo>
                <a:lnTo>
                  <a:pt x="45154" y="48783"/>
                </a:lnTo>
                <a:lnTo>
                  <a:pt x="42016" y="50126"/>
                </a:lnTo>
                <a:lnTo>
                  <a:pt x="39042" y="51196"/>
                </a:lnTo>
                <a:lnTo>
                  <a:pt x="35251" y="52110"/>
                </a:lnTo>
                <a:lnTo>
                  <a:pt x="30888" y="52758"/>
                </a:lnTo>
                <a:lnTo>
                  <a:pt x="24988" y="52758"/>
                </a:lnTo>
                <a:lnTo>
                  <a:pt x="22208" y="52287"/>
                </a:lnTo>
                <a:lnTo>
                  <a:pt x="17632" y="50396"/>
                </a:lnTo>
                <a:lnTo>
                  <a:pt x="14367" y="47271"/>
                </a:lnTo>
                <a:lnTo>
                  <a:pt x="11920" y="43373"/>
                </a:lnTo>
                <a:lnTo>
                  <a:pt x="10707" y="38444"/>
                </a:lnTo>
                <a:lnTo>
                  <a:pt x="10393" y="35661"/>
                </a:lnTo>
                <a:lnTo>
                  <a:pt x="10393" y="25120"/>
                </a:lnTo>
                <a:lnTo>
                  <a:pt x="10868" y="20678"/>
                </a:lnTo>
                <a:lnTo>
                  <a:pt x="12254" y="16523"/>
                </a:lnTo>
                <a:lnTo>
                  <a:pt x="15379" y="2134"/>
                </a:lnTo>
                <a:lnTo>
                  <a:pt x="12146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477548" y="2493817"/>
            <a:ext cx="10011" cy="86309"/>
          </a:xfrm>
          <a:custGeom>
            <a:avLst/>
            <a:gdLst/>
            <a:ahLst/>
            <a:cxnLst/>
            <a:rect l="l" t="t" r="r" b="b"/>
            <a:pathLst>
              <a:path w="10011" h="86309">
                <a:moveTo>
                  <a:pt x="10011" y="84401"/>
                </a:moveTo>
                <a:lnTo>
                  <a:pt x="10011" y="1979"/>
                </a:lnTo>
                <a:lnTo>
                  <a:pt x="8625" y="330"/>
                </a:lnTo>
                <a:lnTo>
                  <a:pt x="5986" y="0"/>
                </a:lnTo>
                <a:lnTo>
                  <a:pt x="2548" y="114"/>
                </a:lnTo>
                <a:lnTo>
                  <a:pt x="0" y="1979"/>
                </a:lnTo>
                <a:lnTo>
                  <a:pt x="0" y="84401"/>
                </a:lnTo>
                <a:lnTo>
                  <a:pt x="1385" y="85989"/>
                </a:lnTo>
                <a:lnTo>
                  <a:pt x="4010" y="86309"/>
                </a:lnTo>
                <a:lnTo>
                  <a:pt x="7462" y="86205"/>
                </a:lnTo>
                <a:lnTo>
                  <a:pt x="10011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507478" y="2519978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54" y="23442"/>
                </a:moveTo>
                <a:lnTo>
                  <a:pt x="11728" y="17981"/>
                </a:lnTo>
                <a:lnTo>
                  <a:pt x="14306" y="14224"/>
                </a:lnTo>
                <a:lnTo>
                  <a:pt x="16869" y="10450"/>
                </a:lnTo>
                <a:lnTo>
                  <a:pt x="20570" y="8571"/>
                </a:lnTo>
                <a:lnTo>
                  <a:pt x="25397" y="8571"/>
                </a:lnTo>
                <a:lnTo>
                  <a:pt x="29775" y="8914"/>
                </a:lnTo>
                <a:lnTo>
                  <a:pt x="33213" y="10274"/>
                </a:lnTo>
                <a:lnTo>
                  <a:pt x="37127" y="12661"/>
                </a:lnTo>
                <a:lnTo>
                  <a:pt x="39704" y="14767"/>
                </a:lnTo>
                <a:lnTo>
                  <a:pt x="42703" y="13525"/>
                </a:lnTo>
                <a:lnTo>
                  <a:pt x="42880" y="10792"/>
                </a:lnTo>
                <a:lnTo>
                  <a:pt x="42576" y="7617"/>
                </a:lnTo>
                <a:lnTo>
                  <a:pt x="40640" y="4939"/>
                </a:lnTo>
                <a:lnTo>
                  <a:pt x="37713" y="2945"/>
                </a:lnTo>
                <a:lnTo>
                  <a:pt x="35114" y="1789"/>
                </a:lnTo>
                <a:lnTo>
                  <a:pt x="32223" y="824"/>
                </a:lnTo>
                <a:lnTo>
                  <a:pt x="28950" y="165"/>
                </a:lnTo>
                <a:lnTo>
                  <a:pt x="25509" y="0"/>
                </a:lnTo>
                <a:lnTo>
                  <a:pt x="21910" y="0"/>
                </a:lnTo>
                <a:lnTo>
                  <a:pt x="18558" y="608"/>
                </a:lnTo>
                <a:lnTo>
                  <a:pt x="15454" y="1828"/>
                </a:lnTo>
                <a:lnTo>
                  <a:pt x="12358" y="3020"/>
                </a:lnTo>
                <a:lnTo>
                  <a:pt x="9665" y="4899"/>
                </a:lnTo>
                <a:lnTo>
                  <a:pt x="5090" y="9903"/>
                </a:lnTo>
                <a:lnTo>
                  <a:pt x="3276" y="13129"/>
                </a:lnTo>
                <a:lnTo>
                  <a:pt x="1976" y="17053"/>
                </a:lnTo>
                <a:lnTo>
                  <a:pt x="665" y="20980"/>
                </a:lnTo>
                <a:lnTo>
                  <a:pt x="0" y="25689"/>
                </a:lnTo>
                <a:lnTo>
                  <a:pt x="0" y="35963"/>
                </a:lnTo>
                <a:lnTo>
                  <a:pt x="539" y="40219"/>
                </a:lnTo>
                <a:lnTo>
                  <a:pt x="1612" y="43902"/>
                </a:lnTo>
                <a:lnTo>
                  <a:pt x="2692" y="47574"/>
                </a:lnTo>
                <a:lnTo>
                  <a:pt x="4240" y="50684"/>
                </a:lnTo>
                <a:lnTo>
                  <a:pt x="6292" y="53225"/>
                </a:lnTo>
                <a:lnTo>
                  <a:pt x="10868" y="57668"/>
                </a:lnTo>
                <a:lnTo>
                  <a:pt x="13906" y="58990"/>
                </a:lnTo>
                <a:lnTo>
                  <a:pt x="16945" y="60299"/>
                </a:lnTo>
                <a:lnTo>
                  <a:pt x="20434" y="60958"/>
                </a:lnTo>
                <a:lnTo>
                  <a:pt x="24357" y="60958"/>
                </a:lnTo>
                <a:lnTo>
                  <a:pt x="28112" y="60768"/>
                </a:lnTo>
                <a:lnTo>
                  <a:pt x="31676" y="60044"/>
                </a:lnTo>
                <a:lnTo>
                  <a:pt x="34837" y="58953"/>
                </a:lnTo>
                <a:lnTo>
                  <a:pt x="37713" y="57683"/>
                </a:lnTo>
                <a:lnTo>
                  <a:pt x="41014" y="55523"/>
                </a:lnTo>
                <a:lnTo>
                  <a:pt x="42955" y="52564"/>
                </a:lnTo>
                <a:lnTo>
                  <a:pt x="43127" y="49795"/>
                </a:lnTo>
                <a:lnTo>
                  <a:pt x="43102" y="48257"/>
                </a:lnTo>
                <a:lnTo>
                  <a:pt x="42015" y="45187"/>
                </a:lnTo>
                <a:lnTo>
                  <a:pt x="39452" y="46188"/>
                </a:lnTo>
                <a:lnTo>
                  <a:pt x="36240" y="48588"/>
                </a:lnTo>
                <a:lnTo>
                  <a:pt x="33451" y="50278"/>
                </a:lnTo>
                <a:lnTo>
                  <a:pt x="29963" y="51763"/>
                </a:lnTo>
                <a:lnTo>
                  <a:pt x="25636" y="52146"/>
                </a:lnTo>
                <a:lnTo>
                  <a:pt x="21045" y="51688"/>
                </a:lnTo>
                <a:lnTo>
                  <a:pt x="17279" y="49935"/>
                </a:lnTo>
                <a:lnTo>
                  <a:pt x="14396" y="46771"/>
                </a:lnTo>
                <a:lnTo>
                  <a:pt x="12117" y="42696"/>
                </a:lnTo>
                <a:lnTo>
                  <a:pt x="11459" y="40003"/>
                </a:lnTo>
                <a:lnTo>
                  <a:pt x="10782" y="37325"/>
                </a:lnTo>
                <a:lnTo>
                  <a:pt x="10454" y="34185"/>
                </a:lnTo>
                <a:lnTo>
                  <a:pt x="10454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565625" y="2519917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8"/>
                </a:moveTo>
                <a:lnTo>
                  <a:pt x="0" y="35714"/>
                </a:lnTo>
                <a:lnTo>
                  <a:pt x="539" y="39916"/>
                </a:lnTo>
                <a:lnTo>
                  <a:pt x="1638" y="43614"/>
                </a:lnTo>
                <a:lnTo>
                  <a:pt x="2729" y="47321"/>
                </a:lnTo>
                <a:lnTo>
                  <a:pt x="4389" y="50457"/>
                </a:lnTo>
                <a:lnTo>
                  <a:pt x="6616" y="53064"/>
                </a:lnTo>
                <a:lnTo>
                  <a:pt x="8841" y="55652"/>
                </a:lnTo>
                <a:lnTo>
                  <a:pt x="11631" y="57636"/>
                </a:lnTo>
                <a:lnTo>
                  <a:pt x="11207" y="38926"/>
                </a:lnTo>
                <a:lnTo>
                  <a:pt x="10666" y="36258"/>
                </a:lnTo>
                <a:lnTo>
                  <a:pt x="10379" y="33404"/>
                </a:lnTo>
                <a:lnTo>
                  <a:pt x="10379" y="27179"/>
                </a:lnTo>
                <a:lnTo>
                  <a:pt x="10717" y="24270"/>
                </a:lnTo>
                <a:lnTo>
                  <a:pt x="11394" y="21592"/>
                </a:lnTo>
                <a:lnTo>
                  <a:pt x="12067" y="18925"/>
                </a:lnTo>
                <a:lnTo>
                  <a:pt x="14494" y="14644"/>
                </a:lnTo>
                <a:lnTo>
                  <a:pt x="17647" y="11188"/>
                </a:lnTo>
                <a:lnTo>
                  <a:pt x="21935" y="9057"/>
                </a:lnTo>
                <a:lnTo>
                  <a:pt x="24498" y="8510"/>
                </a:lnTo>
                <a:lnTo>
                  <a:pt x="30712" y="8510"/>
                </a:lnTo>
                <a:lnTo>
                  <a:pt x="33412" y="9108"/>
                </a:lnTo>
                <a:lnTo>
                  <a:pt x="37749" y="11443"/>
                </a:lnTo>
                <a:lnTo>
                  <a:pt x="40727" y="15052"/>
                </a:lnTo>
                <a:lnTo>
                  <a:pt x="42905" y="19406"/>
                </a:lnTo>
                <a:lnTo>
                  <a:pt x="43463" y="22085"/>
                </a:lnTo>
                <a:lnTo>
                  <a:pt x="44016" y="24767"/>
                </a:lnTo>
                <a:lnTo>
                  <a:pt x="44279" y="27597"/>
                </a:lnTo>
                <a:lnTo>
                  <a:pt x="44279" y="33807"/>
                </a:lnTo>
                <a:lnTo>
                  <a:pt x="43967" y="36741"/>
                </a:lnTo>
                <a:lnTo>
                  <a:pt x="43304" y="39423"/>
                </a:lnTo>
                <a:lnTo>
                  <a:pt x="42642" y="42101"/>
                </a:lnTo>
                <a:lnTo>
                  <a:pt x="40237" y="46332"/>
                </a:lnTo>
                <a:lnTo>
                  <a:pt x="37076" y="49773"/>
                </a:lnTo>
                <a:lnTo>
                  <a:pt x="32739" y="51918"/>
                </a:lnTo>
                <a:lnTo>
                  <a:pt x="30186" y="52452"/>
                </a:lnTo>
                <a:lnTo>
                  <a:pt x="24009" y="52452"/>
                </a:lnTo>
                <a:lnTo>
                  <a:pt x="21309" y="51854"/>
                </a:lnTo>
                <a:lnTo>
                  <a:pt x="16984" y="49507"/>
                </a:lnTo>
                <a:lnTo>
                  <a:pt x="13968" y="45935"/>
                </a:lnTo>
                <a:lnTo>
                  <a:pt x="14969" y="58978"/>
                </a:lnTo>
                <a:lnTo>
                  <a:pt x="18321" y="60338"/>
                </a:lnTo>
                <a:lnTo>
                  <a:pt x="22223" y="61023"/>
                </a:lnTo>
                <a:lnTo>
                  <a:pt x="31348" y="61023"/>
                </a:lnTo>
                <a:lnTo>
                  <a:pt x="35398" y="60248"/>
                </a:lnTo>
                <a:lnTo>
                  <a:pt x="38901" y="58712"/>
                </a:lnTo>
                <a:lnTo>
                  <a:pt x="42415" y="57163"/>
                </a:lnTo>
                <a:lnTo>
                  <a:pt x="45327" y="55018"/>
                </a:lnTo>
                <a:lnTo>
                  <a:pt x="47652" y="52260"/>
                </a:lnTo>
                <a:lnTo>
                  <a:pt x="49979" y="49507"/>
                </a:lnTo>
                <a:lnTo>
                  <a:pt x="51743" y="46216"/>
                </a:lnTo>
                <a:lnTo>
                  <a:pt x="52905" y="42417"/>
                </a:lnTo>
                <a:lnTo>
                  <a:pt x="54082" y="38609"/>
                </a:lnTo>
                <a:lnTo>
                  <a:pt x="54669" y="34455"/>
                </a:lnTo>
                <a:lnTo>
                  <a:pt x="54669" y="25275"/>
                </a:lnTo>
                <a:lnTo>
                  <a:pt x="54108" y="21095"/>
                </a:lnTo>
                <a:lnTo>
                  <a:pt x="52995" y="17402"/>
                </a:lnTo>
                <a:lnTo>
                  <a:pt x="51883" y="13690"/>
                </a:lnTo>
                <a:lnTo>
                  <a:pt x="50217" y="10554"/>
                </a:lnTo>
                <a:lnTo>
                  <a:pt x="47995" y="7962"/>
                </a:lnTo>
                <a:lnTo>
                  <a:pt x="45753" y="5374"/>
                </a:lnTo>
                <a:lnTo>
                  <a:pt x="42976" y="3380"/>
                </a:lnTo>
                <a:lnTo>
                  <a:pt x="39640" y="2033"/>
                </a:lnTo>
                <a:lnTo>
                  <a:pt x="36291" y="687"/>
                </a:lnTo>
                <a:lnTo>
                  <a:pt x="32374" y="0"/>
                </a:lnTo>
                <a:lnTo>
                  <a:pt x="23220" y="0"/>
                </a:lnTo>
                <a:lnTo>
                  <a:pt x="19145" y="751"/>
                </a:lnTo>
                <a:lnTo>
                  <a:pt x="15667" y="2286"/>
                </a:lnTo>
                <a:lnTo>
                  <a:pt x="12193" y="3812"/>
                </a:lnTo>
                <a:lnTo>
                  <a:pt x="9281" y="5943"/>
                </a:lnTo>
                <a:lnTo>
                  <a:pt x="6951" y="8686"/>
                </a:lnTo>
                <a:lnTo>
                  <a:pt x="4615" y="11459"/>
                </a:lnTo>
                <a:lnTo>
                  <a:pt x="2876" y="14734"/>
                </a:lnTo>
                <a:lnTo>
                  <a:pt x="1728" y="18543"/>
                </a:lnTo>
                <a:lnTo>
                  <a:pt x="576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69" h="61023">
                <a:moveTo>
                  <a:pt x="11753" y="41605"/>
                </a:moveTo>
                <a:lnTo>
                  <a:pt x="11207" y="38926"/>
                </a:lnTo>
                <a:lnTo>
                  <a:pt x="11631" y="57636"/>
                </a:lnTo>
                <a:lnTo>
                  <a:pt x="14969" y="58978"/>
                </a:lnTo>
                <a:lnTo>
                  <a:pt x="13968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40106" y="2519913"/>
            <a:ext cx="81090" cy="60213"/>
          </a:xfrm>
          <a:custGeom>
            <a:avLst/>
            <a:gdLst/>
            <a:ahLst/>
            <a:cxnLst/>
            <a:rect l="l" t="t" r="r" b="b"/>
            <a:pathLst>
              <a:path w="81090" h="60213">
                <a:moveTo>
                  <a:pt x="72461" y="59893"/>
                </a:moveTo>
                <a:lnTo>
                  <a:pt x="75103" y="60213"/>
                </a:lnTo>
                <a:lnTo>
                  <a:pt x="78541" y="60109"/>
                </a:lnTo>
                <a:lnTo>
                  <a:pt x="81090" y="58305"/>
                </a:lnTo>
                <a:lnTo>
                  <a:pt x="81090" y="20065"/>
                </a:lnTo>
                <a:lnTo>
                  <a:pt x="80777" y="17106"/>
                </a:lnTo>
                <a:lnTo>
                  <a:pt x="80154" y="14288"/>
                </a:lnTo>
                <a:lnTo>
                  <a:pt x="79524" y="11469"/>
                </a:lnTo>
                <a:lnTo>
                  <a:pt x="76986" y="6912"/>
                </a:lnTo>
                <a:lnTo>
                  <a:pt x="73573" y="3139"/>
                </a:lnTo>
                <a:lnTo>
                  <a:pt x="68811" y="637"/>
                </a:lnTo>
                <a:lnTo>
                  <a:pt x="65836" y="0"/>
                </a:lnTo>
                <a:lnTo>
                  <a:pt x="62320" y="0"/>
                </a:lnTo>
                <a:lnTo>
                  <a:pt x="59422" y="205"/>
                </a:lnTo>
                <a:lnTo>
                  <a:pt x="56531" y="979"/>
                </a:lnTo>
                <a:lnTo>
                  <a:pt x="53543" y="2476"/>
                </a:lnTo>
                <a:lnTo>
                  <a:pt x="50443" y="4471"/>
                </a:lnTo>
                <a:lnTo>
                  <a:pt x="47167" y="7254"/>
                </a:lnTo>
                <a:lnTo>
                  <a:pt x="43618" y="10972"/>
                </a:lnTo>
                <a:lnTo>
                  <a:pt x="42152" y="7851"/>
                </a:lnTo>
                <a:lnTo>
                  <a:pt x="40205" y="5170"/>
                </a:lnTo>
                <a:lnTo>
                  <a:pt x="37652" y="3049"/>
                </a:lnTo>
                <a:lnTo>
                  <a:pt x="34686" y="1346"/>
                </a:lnTo>
                <a:lnTo>
                  <a:pt x="31085" y="266"/>
                </a:lnTo>
                <a:lnTo>
                  <a:pt x="26784" y="0"/>
                </a:lnTo>
                <a:lnTo>
                  <a:pt x="23821" y="0"/>
                </a:lnTo>
                <a:lnTo>
                  <a:pt x="20905" y="814"/>
                </a:lnTo>
                <a:lnTo>
                  <a:pt x="18007" y="2440"/>
                </a:lnTo>
                <a:lnTo>
                  <a:pt x="15105" y="4063"/>
                </a:lnTo>
                <a:lnTo>
                  <a:pt x="12118" y="6630"/>
                </a:lnTo>
                <a:lnTo>
                  <a:pt x="9039" y="10123"/>
                </a:lnTo>
                <a:lnTo>
                  <a:pt x="9039" y="2782"/>
                </a:lnTo>
                <a:lnTo>
                  <a:pt x="8129" y="1336"/>
                </a:lnTo>
                <a:lnTo>
                  <a:pt x="5439" y="878"/>
                </a:lnTo>
                <a:lnTo>
                  <a:pt x="2866" y="888"/>
                </a:lnTo>
                <a:lnTo>
                  <a:pt x="0" y="2782"/>
                </a:lnTo>
                <a:lnTo>
                  <a:pt x="0" y="58305"/>
                </a:lnTo>
                <a:lnTo>
                  <a:pt x="1375" y="59893"/>
                </a:lnTo>
                <a:lnTo>
                  <a:pt x="4003" y="60213"/>
                </a:lnTo>
                <a:lnTo>
                  <a:pt x="7452" y="60109"/>
                </a:lnTo>
                <a:lnTo>
                  <a:pt x="10005" y="58305"/>
                </a:lnTo>
                <a:lnTo>
                  <a:pt x="10005" y="19497"/>
                </a:lnTo>
                <a:lnTo>
                  <a:pt x="12769" y="16001"/>
                </a:lnTo>
                <a:lnTo>
                  <a:pt x="15318" y="13348"/>
                </a:lnTo>
                <a:lnTo>
                  <a:pt x="17673" y="11534"/>
                </a:lnTo>
                <a:lnTo>
                  <a:pt x="22345" y="8827"/>
                </a:lnTo>
                <a:lnTo>
                  <a:pt x="26521" y="8827"/>
                </a:lnTo>
                <a:lnTo>
                  <a:pt x="29484" y="9932"/>
                </a:lnTo>
                <a:lnTo>
                  <a:pt x="32861" y="13147"/>
                </a:lnTo>
                <a:lnTo>
                  <a:pt x="34427" y="16217"/>
                </a:lnTo>
                <a:lnTo>
                  <a:pt x="35312" y="20065"/>
                </a:lnTo>
                <a:lnTo>
                  <a:pt x="35525" y="24563"/>
                </a:lnTo>
                <a:lnTo>
                  <a:pt x="35525" y="58305"/>
                </a:lnTo>
                <a:lnTo>
                  <a:pt x="36925" y="59893"/>
                </a:lnTo>
                <a:lnTo>
                  <a:pt x="39589" y="60213"/>
                </a:lnTo>
                <a:lnTo>
                  <a:pt x="42941" y="60109"/>
                </a:lnTo>
                <a:lnTo>
                  <a:pt x="45551" y="58305"/>
                </a:lnTo>
                <a:lnTo>
                  <a:pt x="45551" y="19497"/>
                </a:lnTo>
                <a:lnTo>
                  <a:pt x="48355" y="16001"/>
                </a:lnTo>
                <a:lnTo>
                  <a:pt x="50904" y="13348"/>
                </a:lnTo>
                <a:lnTo>
                  <a:pt x="53233" y="11534"/>
                </a:lnTo>
                <a:lnTo>
                  <a:pt x="57895" y="8827"/>
                </a:lnTo>
                <a:lnTo>
                  <a:pt x="62057" y="8827"/>
                </a:lnTo>
                <a:lnTo>
                  <a:pt x="65059" y="9932"/>
                </a:lnTo>
                <a:lnTo>
                  <a:pt x="68450" y="13147"/>
                </a:lnTo>
                <a:lnTo>
                  <a:pt x="69988" y="16217"/>
                </a:lnTo>
                <a:lnTo>
                  <a:pt x="70812" y="20065"/>
                </a:lnTo>
                <a:lnTo>
                  <a:pt x="71003" y="24563"/>
                </a:lnTo>
                <a:lnTo>
                  <a:pt x="71003" y="58305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41486" y="2519909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69"/>
                </a:moveTo>
                <a:lnTo>
                  <a:pt x="49856" y="19267"/>
                </a:lnTo>
                <a:lnTo>
                  <a:pt x="48930" y="16078"/>
                </a:lnTo>
                <a:lnTo>
                  <a:pt x="48016" y="12891"/>
                </a:lnTo>
                <a:lnTo>
                  <a:pt x="46605" y="10109"/>
                </a:lnTo>
                <a:lnTo>
                  <a:pt x="44639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203" y="698"/>
                </a:lnTo>
                <a:lnTo>
                  <a:pt x="30534" y="0"/>
                </a:lnTo>
                <a:lnTo>
                  <a:pt x="22247" y="0"/>
                </a:lnTo>
                <a:lnTo>
                  <a:pt x="18608" y="712"/>
                </a:lnTo>
                <a:lnTo>
                  <a:pt x="15368" y="2134"/>
                </a:lnTo>
                <a:lnTo>
                  <a:pt x="12242" y="16523"/>
                </a:lnTo>
                <a:lnTo>
                  <a:pt x="14479" y="13158"/>
                </a:lnTo>
                <a:lnTo>
                  <a:pt x="17318" y="10325"/>
                </a:lnTo>
                <a:lnTo>
                  <a:pt x="21074" y="8445"/>
                </a:lnTo>
                <a:lnTo>
                  <a:pt x="25732" y="7962"/>
                </a:lnTo>
                <a:lnTo>
                  <a:pt x="30573" y="7962"/>
                </a:lnTo>
                <a:lnTo>
                  <a:pt x="34225" y="9489"/>
                </a:lnTo>
                <a:lnTo>
                  <a:pt x="36701" y="12534"/>
                </a:lnTo>
                <a:lnTo>
                  <a:pt x="39164" y="15570"/>
                </a:lnTo>
                <a:lnTo>
                  <a:pt x="40341" y="19775"/>
                </a:lnTo>
                <a:lnTo>
                  <a:pt x="40215" y="25120"/>
                </a:lnTo>
                <a:lnTo>
                  <a:pt x="10378" y="25120"/>
                </a:lnTo>
                <a:lnTo>
                  <a:pt x="10378" y="32590"/>
                </a:lnTo>
                <a:lnTo>
                  <a:pt x="46389" y="32590"/>
                </a:lnTo>
                <a:lnTo>
                  <a:pt x="49891" y="30887"/>
                </a:lnTo>
                <a:lnTo>
                  <a:pt x="50305" y="28144"/>
                </a:lnTo>
                <a:lnTo>
                  <a:pt x="50305" y="22669"/>
                </a:lnTo>
                <a:close/>
              </a:path>
              <a:path w="50305" h="61023">
                <a:moveTo>
                  <a:pt x="12131" y="3557"/>
                </a:moveTo>
                <a:lnTo>
                  <a:pt x="9370" y="5590"/>
                </a:lnTo>
                <a:lnTo>
                  <a:pt x="7080" y="8244"/>
                </a:lnTo>
                <a:lnTo>
                  <a:pt x="4787" y="10897"/>
                </a:lnTo>
                <a:lnTo>
                  <a:pt x="3027" y="14123"/>
                </a:lnTo>
                <a:lnTo>
                  <a:pt x="1824" y="17934"/>
                </a:lnTo>
                <a:lnTo>
                  <a:pt x="604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7" y="43995"/>
                </a:lnTo>
                <a:lnTo>
                  <a:pt x="2941" y="47779"/>
                </a:lnTo>
                <a:lnTo>
                  <a:pt x="4679" y="50929"/>
                </a:lnTo>
                <a:lnTo>
                  <a:pt x="9291" y="55958"/>
                </a:lnTo>
                <a:lnTo>
                  <a:pt x="12142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34" y="61023"/>
                </a:lnTo>
                <a:lnTo>
                  <a:pt x="29937" y="61023"/>
                </a:lnTo>
                <a:lnTo>
                  <a:pt x="32363" y="60833"/>
                </a:lnTo>
                <a:lnTo>
                  <a:pt x="36939" y="60048"/>
                </a:lnTo>
                <a:lnTo>
                  <a:pt x="40700" y="59119"/>
                </a:lnTo>
                <a:lnTo>
                  <a:pt x="44956" y="57607"/>
                </a:lnTo>
                <a:lnTo>
                  <a:pt x="47731" y="55260"/>
                </a:lnTo>
                <a:lnTo>
                  <a:pt x="47994" y="52517"/>
                </a:lnTo>
                <a:lnTo>
                  <a:pt x="47757" y="49723"/>
                </a:lnTo>
                <a:lnTo>
                  <a:pt x="45143" y="48783"/>
                </a:lnTo>
                <a:lnTo>
                  <a:pt x="42003" y="50126"/>
                </a:lnTo>
                <a:lnTo>
                  <a:pt x="39030" y="51196"/>
                </a:lnTo>
                <a:lnTo>
                  <a:pt x="35239" y="52110"/>
                </a:lnTo>
                <a:lnTo>
                  <a:pt x="30873" y="52758"/>
                </a:lnTo>
                <a:lnTo>
                  <a:pt x="24973" y="52758"/>
                </a:lnTo>
                <a:lnTo>
                  <a:pt x="22197" y="52287"/>
                </a:lnTo>
                <a:lnTo>
                  <a:pt x="17632" y="50396"/>
                </a:lnTo>
                <a:lnTo>
                  <a:pt x="14356" y="47271"/>
                </a:lnTo>
                <a:lnTo>
                  <a:pt x="11908" y="43373"/>
                </a:lnTo>
                <a:lnTo>
                  <a:pt x="10694" y="38444"/>
                </a:lnTo>
                <a:lnTo>
                  <a:pt x="10378" y="35661"/>
                </a:lnTo>
                <a:lnTo>
                  <a:pt x="10378" y="25120"/>
                </a:lnTo>
                <a:lnTo>
                  <a:pt x="10853" y="20678"/>
                </a:lnTo>
                <a:lnTo>
                  <a:pt x="12242" y="16523"/>
                </a:lnTo>
                <a:lnTo>
                  <a:pt x="15368" y="2134"/>
                </a:lnTo>
                <a:lnTo>
                  <a:pt x="12131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38502" y="2505917"/>
            <a:ext cx="35722" cy="74890"/>
          </a:xfrm>
          <a:custGeom>
            <a:avLst/>
            <a:gdLst/>
            <a:ahLst/>
            <a:cxnLst/>
            <a:rect l="l" t="t" r="r" b="b"/>
            <a:pathLst>
              <a:path w="35722" h="74890">
                <a:moveTo>
                  <a:pt x="12203" y="125"/>
                </a:moveTo>
                <a:lnTo>
                  <a:pt x="9650" y="1968"/>
                </a:lnTo>
                <a:lnTo>
                  <a:pt x="9650" y="15162"/>
                </a:lnTo>
                <a:lnTo>
                  <a:pt x="2072" y="15162"/>
                </a:lnTo>
                <a:lnTo>
                  <a:pt x="1173" y="15389"/>
                </a:lnTo>
                <a:lnTo>
                  <a:pt x="35" y="17995"/>
                </a:lnTo>
                <a:lnTo>
                  <a:pt x="0" y="20901"/>
                </a:lnTo>
                <a:lnTo>
                  <a:pt x="2011" y="23619"/>
                </a:lnTo>
                <a:lnTo>
                  <a:pt x="9650" y="23619"/>
                </a:lnTo>
                <a:lnTo>
                  <a:pt x="9650" y="59295"/>
                </a:lnTo>
                <a:lnTo>
                  <a:pt x="9939" y="62075"/>
                </a:lnTo>
                <a:lnTo>
                  <a:pt x="10537" y="64439"/>
                </a:lnTo>
                <a:lnTo>
                  <a:pt x="12066" y="68756"/>
                </a:lnTo>
                <a:lnTo>
                  <a:pt x="14651" y="71841"/>
                </a:lnTo>
                <a:lnTo>
                  <a:pt x="18341" y="73760"/>
                </a:lnTo>
                <a:lnTo>
                  <a:pt x="22805" y="74890"/>
                </a:lnTo>
                <a:lnTo>
                  <a:pt x="26570" y="74890"/>
                </a:lnTo>
                <a:lnTo>
                  <a:pt x="29357" y="74584"/>
                </a:lnTo>
                <a:lnTo>
                  <a:pt x="32647" y="73825"/>
                </a:lnTo>
                <a:lnTo>
                  <a:pt x="35473" y="71081"/>
                </a:lnTo>
                <a:lnTo>
                  <a:pt x="35722" y="68234"/>
                </a:lnTo>
                <a:lnTo>
                  <a:pt x="35722" y="67485"/>
                </a:lnTo>
                <a:lnTo>
                  <a:pt x="33234" y="64757"/>
                </a:lnTo>
                <a:lnTo>
                  <a:pt x="30556" y="65732"/>
                </a:lnTo>
                <a:lnTo>
                  <a:pt x="27330" y="66203"/>
                </a:lnTo>
                <a:lnTo>
                  <a:pt x="24469" y="66203"/>
                </a:lnTo>
                <a:lnTo>
                  <a:pt x="22456" y="65224"/>
                </a:lnTo>
                <a:lnTo>
                  <a:pt x="2024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1" y="23619"/>
                </a:lnTo>
                <a:lnTo>
                  <a:pt x="35722" y="20901"/>
                </a:lnTo>
                <a:lnTo>
                  <a:pt x="35671" y="17995"/>
                </a:lnTo>
                <a:lnTo>
                  <a:pt x="33721" y="15162"/>
                </a:lnTo>
                <a:lnTo>
                  <a:pt x="19681" y="15162"/>
                </a:lnTo>
                <a:lnTo>
                  <a:pt x="19681" y="1968"/>
                </a:lnTo>
                <a:lnTo>
                  <a:pt x="18280" y="327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88855" y="2519917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49" y="39916"/>
                </a:lnTo>
                <a:lnTo>
                  <a:pt x="1638" y="43614"/>
                </a:lnTo>
                <a:lnTo>
                  <a:pt x="2735" y="47321"/>
                </a:lnTo>
                <a:lnTo>
                  <a:pt x="4399" y="50457"/>
                </a:lnTo>
                <a:lnTo>
                  <a:pt x="6612" y="53064"/>
                </a:lnTo>
                <a:lnTo>
                  <a:pt x="8851" y="55652"/>
                </a:lnTo>
                <a:lnTo>
                  <a:pt x="11638" y="57636"/>
                </a:lnTo>
                <a:lnTo>
                  <a:pt x="11198" y="38926"/>
                </a:lnTo>
                <a:lnTo>
                  <a:pt x="10666" y="36258"/>
                </a:lnTo>
                <a:lnTo>
                  <a:pt x="10389" y="33404"/>
                </a:lnTo>
                <a:lnTo>
                  <a:pt x="10389" y="27179"/>
                </a:lnTo>
                <a:lnTo>
                  <a:pt x="10716" y="24270"/>
                </a:lnTo>
                <a:lnTo>
                  <a:pt x="11404" y="21592"/>
                </a:lnTo>
                <a:lnTo>
                  <a:pt x="12077" y="18925"/>
                </a:lnTo>
                <a:lnTo>
                  <a:pt x="14489" y="14644"/>
                </a:lnTo>
                <a:lnTo>
                  <a:pt x="17654" y="11188"/>
                </a:lnTo>
                <a:lnTo>
                  <a:pt x="21945" y="9057"/>
                </a:lnTo>
                <a:lnTo>
                  <a:pt x="24504" y="8510"/>
                </a:lnTo>
                <a:lnTo>
                  <a:pt x="30718" y="8510"/>
                </a:lnTo>
                <a:lnTo>
                  <a:pt x="33411" y="9108"/>
                </a:lnTo>
                <a:lnTo>
                  <a:pt x="37749" y="11443"/>
                </a:lnTo>
                <a:lnTo>
                  <a:pt x="40737" y="15052"/>
                </a:lnTo>
                <a:lnTo>
                  <a:pt x="42912" y="19406"/>
                </a:lnTo>
                <a:lnTo>
                  <a:pt x="43461" y="22085"/>
                </a:lnTo>
                <a:lnTo>
                  <a:pt x="44013" y="24767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2" y="36741"/>
                </a:lnTo>
                <a:lnTo>
                  <a:pt x="43300" y="39423"/>
                </a:lnTo>
                <a:lnTo>
                  <a:pt x="42652" y="42101"/>
                </a:lnTo>
                <a:lnTo>
                  <a:pt x="40237" y="46332"/>
                </a:lnTo>
                <a:lnTo>
                  <a:pt x="37072" y="49773"/>
                </a:lnTo>
                <a:lnTo>
                  <a:pt x="32734" y="51918"/>
                </a:lnTo>
                <a:lnTo>
                  <a:pt x="30185" y="52452"/>
                </a:lnTo>
                <a:lnTo>
                  <a:pt x="24019" y="52452"/>
                </a:lnTo>
                <a:lnTo>
                  <a:pt x="21315" y="51854"/>
                </a:lnTo>
                <a:lnTo>
                  <a:pt x="16977" y="49507"/>
                </a:lnTo>
                <a:lnTo>
                  <a:pt x="13963" y="45935"/>
                </a:lnTo>
                <a:lnTo>
                  <a:pt x="14964" y="58978"/>
                </a:lnTo>
                <a:lnTo>
                  <a:pt x="18315" y="60338"/>
                </a:lnTo>
                <a:lnTo>
                  <a:pt x="22230" y="61023"/>
                </a:lnTo>
                <a:lnTo>
                  <a:pt x="31348" y="61023"/>
                </a:lnTo>
                <a:lnTo>
                  <a:pt x="35408" y="60248"/>
                </a:lnTo>
                <a:lnTo>
                  <a:pt x="38901" y="58712"/>
                </a:lnTo>
                <a:lnTo>
                  <a:pt x="42415" y="57163"/>
                </a:lnTo>
                <a:lnTo>
                  <a:pt x="45327" y="55018"/>
                </a:lnTo>
                <a:lnTo>
                  <a:pt x="47663" y="52260"/>
                </a:lnTo>
                <a:lnTo>
                  <a:pt x="49992" y="49507"/>
                </a:lnTo>
                <a:lnTo>
                  <a:pt x="51742" y="46216"/>
                </a:lnTo>
                <a:lnTo>
                  <a:pt x="52905" y="42417"/>
                </a:lnTo>
                <a:lnTo>
                  <a:pt x="54079" y="38609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8" y="21095"/>
                </a:lnTo>
                <a:lnTo>
                  <a:pt x="53005" y="17402"/>
                </a:lnTo>
                <a:lnTo>
                  <a:pt x="51875" y="13690"/>
                </a:lnTo>
                <a:lnTo>
                  <a:pt x="50231" y="10554"/>
                </a:lnTo>
                <a:lnTo>
                  <a:pt x="47988" y="7962"/>
                </a:lnTo>
                <a:lnTo>
                  <a:pt x="45763" y="5374"/>
                </a:lnTo>
                <a:lnTo>
                  <a:pt x="42986" y="3380"/>
                </a:lnTo>
                <a:lnTo>
                  <a:pt x="39639" y="2033"/>
                </a:lnTo>
                <a:lnTo>
                  <a:pt x="36297" y="687"/>
                </a:lnTo>
                <a:lnTo>
                  <a:pt x="32384" y="0"/>
                </a:lnTo>
                <a:lnTo>
                  <a:pt x="23219" y="0"/>
                </a:lnTo>
                <a:lnTo>
                  <a:pt x="19155" y="751"/>
                </a:lnTo>
                <a:lnTo>
                  <a:pt x="15678" y="2286"/>
                </a:lnTo>
                <a:lnTo>
                  <a:pt x="12189" y="3812"/>
                </a:lnTo>
                <a:lnTo>
                  <a:pt x="9277" y="5943"/>
                </a:lnTo>
                <a:lnTo>
                  <a:pt x="6965" y="8686"/>
                </a:lnTo>
                <a:lnTo>
                  <a:pt x="4625" y="11459"/>
                </a:lnTo>
                <a:lnTo>
                  <a:pt x="2876" y="14734"/>
                </a:lnTo>
                <a:lnTo>
                  <a:pt x="1738" y="18543"/>
                </a:lnTo>
                <a:lnTo>
                  <a:pt x="575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4" y="41605"/>
                </a:moveTo>
                <a:lnTo>
                  <a:pt x="11198" y="38926"/>
                </a:lnTo>
                <a:lnTo>
                  <a:pt x="11638" y="57636"/>
                </a:lnTo>
                <a:lnTo>
                  <a:pt x="14964" y="58978"/>
                </a:lnTo>
                <a:lnTo>
                  <a:pt x="13963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89526" y="2499555"/>
            <a:ext cx="67496" cy="80567"/>
          </a:xfrm>
          <a:custGeom>
            <a:avLst/>
            <a:gdLst/>
            <a:ahLst/>
            <a:cxnLst/>
            <a:rect l="l" t="t" r="r" b="b"/>
            <a:pathLst>
              <a:path w="67496" h="80567">
                <a:moveTo>
                  <a:pt x="1799" y="80427"/>
                </a:moveTo>
                <a:lnTo>
                  <a:pt x="4705" y="80567"/>
                </a:lnTo>
                <a:lnTo>
                  <a:pt x="7454" y="80467"/>
                </a:lnTo>
                <a:lnTo>
                  <a:pt x="10468" y="78422"/>
                </a:lnTo>
                <a:lnTo>
                  <a:pt x="16908" y="59234"/>
                </a:lnTo>
                <a:lnTo>
                  <a:pt x="19508" y="50788"/>
                </a:lnTo>
                <a:lnTo>
                  <a:pt x="33061" y="10986"/>
                </a:lnTo>
                <a:lnTo>
                  <a:pt x="35797" y="39"/>
                </a:lnTo>
                <a:lnTo>
                  <a:pt x="32212" y="0"/>
                </a:lnTo>
                <a:lnTo>
                  <a:pt x="29635" y="151"/>
                </a:lnTo>
                <a:lnTo>
                  <a:pt x="26686" y="2221"/>
                </a:lnTo>
                <a:lnTo>
                  <a:pt x="316" y="76377"/>
                </a:lnTo>
                <a:lnTo>
                  <a:pt x="0" y="77292"/>
                </a:lnTo>
                <a:lnTo>
                  <a:pt x="1799" y="80427"/>
                </a:lnTo>
                <a:close/>
              </a:path>
              <a:path w="67496" h="80567">
                <a:moveTo>
                  <a:pt x="66963" y="76442"/>
                </a:moveTo>
                <a:lnTo>
                  <a:pt x="40600" y="2272"/>
                </a:lnTo>
                <a:lnTo>
                  <a:pt x="38714" y="431"/>
                </a:lnTo>
                <a:lnTo>
                  <a:pt x="35797" y="39"/>
                </a:lnTo>
                <a:lnTo>
                  <a:pt x="33061" y="10986"/>
                </a:lnTo>
                <a:lnTo>
                  <a:pt x="46854" y="50788"/>
                </a:lnTo>
                <a:lnTo>
                  <a:pt x="19508" y="50788"/>
                </a:lnTo>
                <a:lnTo>
                  <a:pt x="16908" y="59234"/>
                </a:lnTo>
                <a:lnTo>
                  <a:pt x="49579" y="59234"/>
                </a:lnTo>
                <a:lnTo>
                  <a:pt x="56321" y="78663"/>
                </a:lnTo>
                <a:lnTo>
                  <a:pt x="58082" y="80327"/>
                </a:lnTo>
                <a:lnTo>
                  <a:pt x="61145" y="80567"/>
                </a:lnTo>
                <a:lnTo>
                  <a:pt x="64663" y="80543"/>
                </a:lnTo>
                <a:lnTo>
                  <a:pt x="67496" y="79195"/>
                </a:lnTo>
                <a:lnTo>
                  <a:pt x="66963" y="76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073996" y="2493817"/>
            <a:ext cx="10015" cy="86309"/>
          </a:xfrm>
          <a:custGeom>
            <a:avLst/>
            <a:gdLst/>
            <a:ahLst/>
            <a:cxnLst/>
            <a:rect l="l" t="t" r="r" b="b"/>
            <a:pathLst>
              <a:path w="10015" h="86309">
                <a:moveTo>
                  <a:pt x="10015" y="84401"/>
                </a:moveTo>
                <a:lnTo>
                  <a:pt x="10015" y="1979"/>
                </a:lnTo>
                <a:lnTo>
                  <a:pt x="8625" y="330"/>
                </a:lnTo>
                <a:lnTo>
                  <a:pt x="5990" y="0"/>
                </a:lnTo>
                <a:lnTo>
                  <a:pt x="3188" y="35"/>
                </a:lnTo>
                <a:lnTo>
                  <a:pt x="0" y="1979"/>
                </a:lnTo>
                <a:lnTo>
                  <a:pt x="0" y="84401"/>
                </a:lnTo>
                <a:lnTo>
                  <a:pt x="1389" y="85989"/>
                </a:lnTo>
                <a:lnTo>
                  <a:pt x="4014" y="86309"/>
                </a:lnTo>
                <a:lnTo>
                  <a:pt x="7462" y="86205"/>
                </a:lnTo>
                <a:lnTo>
                  <a:pt x="10015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102645" y="2544411"/>
            <a:ext cx="29710" cy="8459"/>
          </a:xfrm>
          <a:custGeom>
            <a:avLst/>
            <a:gdLst/>
            <a:ahLst/>
            <a:cxnLst/>
            <a:rect l="l" t="t" r="r" b="b"/>
            <a:pathLst>
              <a:path w="29710" h="8459">
                <a:moveTo>
                  <a:pt x="29710" y="4193"/>
                </a:moveTo>
                <a:lnTo>
                  <a:pt x="29660" y="2757"/>
                </a:lnTo>
                <a:lnTo>
                  <a:pt x="27583" y="0"/>
                </a:lnTo>
                <a:lnTo>
                  <a:pt x="1465" y="0"/>
                </a:lnTo>
                <a:lnTo>
                  <a:pt x="0" y="2631"/>
                </a:lnTo>
                <a:lnTo>
                  <a:pt x="0" y="5755"/>
                </a:lnTo>
                <a:lnTo>
                  <a:pt x="2199" y="8459"/>
                </a:lnTo>
                <a:lnTo>
                  <a:pt x="27583" y="8459"/>
                </a:lnTo>
                <a:lnTo>
                  <a:pt x="29519" y="6911"/>
                </a:lnTo>
                <a:lnTo>
                  <a:pt x="29710" y="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42565" y="2499930"/>
            <a:ext cx="58748" cy="80200"/>
          </a:xfrm>
          <a:custGeom>
            <a:avLst/>
            <a:gdLst/>
            <a:ahLst/>
            <a:cxnLst/>
            <a:rect l="l" t="t" r="r" b="b"/>
            <a:pathLst>
              <a:path w="58748" h="80200">
                <a:moveTo>
                  <a:pt x="26172" y="79959"/>
                </a:moveTo>
                <a:lnTo>
                  <a:pt x="29336" y="80200"/>
                </a:lnTo>
                <a:lnTo>
                  <a:pt x="31878" y="80045"/>
                </a:lnTo>
                <a:lnTo>
                  <a:pt x="34564" y="78232"/>
                </a:lnTo>
                <a:lnTo>
                  <a:pt x="34564" y="9003"/>
                </a:lnTo>
                <a:lnTo>
                  <a:pt x="56686" y="9003"/>
                </a:lnTo>
                <a:lnTo>
                  <a:pt x="58547" y="7174"/>
                </a:lnTo>
                <a:lnTo>
                  <a:pt x="58748" y="4558"/>
                </a:lnTo>
                <a:lnTo>
                  <a:pt x="58709" y="3100"/>
                </a:lnTo>
                <a:lnTo>
                  <a:pt x="56686" y="0"/>
                </a:lnTo>
                <a:lnTo>
                  <a:pt x="2012" y="0"/>
                </a:lnTo>
                <a:lnTo>
                  <a:pt x="864" y="406"/>
                </a:lnTo>
                <a:lnTo>
                  <a:pt x="0" y="3100"/>
                </a:lnTo>
                <a:lnTo>
                  <a:pt x="0" y="6018"/>
                </a:lnTo>
                <a:lnTo>
                  <a:pt x="2012" y="9003"/>
                </a:lnTo>
                <a:lnTo>
                  <a:pt x="24121" y="9003"/>
                </a:lnTo>
                <a:lnTo>
                  <a:pt x="24121" y="78232"/>
                </a:lnTo>
                <a:lnTo>
                  <a:pt x="26172" y="79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212838" y="2519913"/>
            <a:ext cx="44888" cy="61023"/>
          </a:xfrm>
          <a:custGeom>
            <a:avLst/>
            <a:gdLst/>
            <a:ahLst/>
            <a:cxnLst/>
            <a:rect l="l" t="t" r="r" b="b"/>
            <a:pathLst>
              <a:path w="44888" h="61023">
                <a:moveTo>
                  <a:pt x="38689" y="60170"/>
                </a:moveTo>
                <a:lnTo>
                  <a:pt x="41662" y="60220"/>
                </a:lnTo>
                <a:lnTo>
                  <a:pt x="44888" y="58366"/>
                </a:lnTo>
                <a:lnTo>
                  <a:pt x="44888" y="17459"/>
                </a:lnTo>
                <a:lnTo>
                  <a:pt x="44517" y="14439"/>
                </a:lnTo>
                <a:lnTo>
                  <a:pt x="43740" y="11847"/>
                </a:lnTo>
                <a:lnTo>
                  <a:pt x="42980" y="9255"/>
                </a:lnTo>
                <a:lnTo>
                  <a:pt x="40024" y="5331"/>
                </a:lnTo>
                <a:lnTo>
                  <a:pt x="36097" y="2260"/>
                </a:lnTo>
                <a:lnTo>
                  <a:pt x="33346" y="1357"/>
                </a:lnTo>
                <a:lnTo>
                  <a:pt x="30585" y="457"/>
                </a:lnTo>
                <a:lnTo>
                  <a:pt x="27259" y="0"/>
                </a:lnTo>
                <a:lnTo>
                  <a:pt x="21217" y="0"/>
                </a:lnTo>
                <a:lnTo>
                  <a:pt x="17067" y="582"/>
                </a:lnTo>
                <a:lnTo>
                  <a:pt x="13092" y="1483"/>
                </a:lnTo>
                <a:lnTo>
                  <a:pt x="9618" y="2668"/>
                </a:lnTo>
                <a:lnTo>
                  <a:pt x="6738" y="4050"/>
                </a:lnTo>
                <a:lnTo>
                  <a:pt x="3023" y="7023"/>
                </a:lnTo>
                <a:lnTo>
                  <a:pt x="2678" y="10058"/>
                </a:lnTo>
                <a:lnTo>
                  <a:pt x="3188" y="13028"/>
                </a:lnTo>
                <a:lnTo>
                  <a:pt x="5904" y="13702"/>
                </a:lnTo>
                <a:lnTo>
                  <a:pt x="9128" y="11861"/>
                </a:lnTo>
                <a:lnTo>
                  <a:pt x="12077" y="10425"/>
                </a:lnTo>
                <a:lnTo>
                  <a:pt x="15767" y="9169"/>
                </a:lnTo>
                <a:lnTo>
                  <a:pt x="19944" y="8280"/>
                </a:lnTo>
                <a:lnTo>
                  <a:pt x="24720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00" y="17322"/>
                </a:lnTo>
                <a:lnTo>
                  <a:pt x="34926" y="21347"/>
                </a:lnTo>
                <a:lnTo>
                  <a:pt x="34926" y="25664"/>
                </a:lnTo>
                <a:lnTo>
                  <a:pt x="23147" y="25664"/>
                </a:lnTo>
                <a:lnTo>
                  <a:pt x="19316" y="26046"/>
                </a:lnTo>
                <a:lnTo>
                  <a:pt x="15904" y="26819"/>
                </a:lnTo>
                <a:lnTo>
                  <a:pt x="12501" y="27569"/>
                </a:lnTo>
                <a:lnTo>
                  <a:pt x="9644" y="28713"/>
                </a:lnTo>
                <a:lnTo>
                  <a:pt x="7289" y="30236"/>
                </a:lnTo>
                <a:lnTo>
                  <a:pt x="3138" y="33677"/>
                </a:lnTo>
                <a:lnTo>
                  <a:pt x="626" y="38275"/>
                </a:lnTo>
                <a:lnTo>
                  <a:pt x="0" y="40993"/>
                </a:lnTo>
                <a:lnTo>
                  <a:pt x="0" y="46799"/>
                </a:lnTo>
                <a:lnTo>
                  <a:pt x="453" y="49171"/>
                </a:lnTo>
                <a:lnTo>
                  <a:pt x="2278" y="53376"/>
                </a:lnTo>
                <a:lnTo>
                  <a:pt x="5190" y="56577"/>
                </a:lnTo>
                <a:lnTo>
                  <a:pt x="8816" y="59129"/>
                </a:lnTo>
                <a:lnTo>
                  <a:pt x="13467" y="60642"/>
                </a:lnTo>
                <a:lnTo>
                  <a:pt x="17293" y="53060"/>
                </a:lnTo>
                <a:lnTo>
                  <a:pt x="12966" y="50507"/>
                </a:lnTo>
                <a:lnTo>
                  <a:pt x="10252" y="46493"/>
                </a:lnTo>
                <a:lnTo>
                  <a:pt x="10252" y="43624"/>
                </a:lnTo>
                <a:lnTo>
                  <a:pt x="10576" y="40449"/>
                </a:lnTo>
                <a:lnTo>
                  <a:pt x="12805" y="36752"/>
                </a:lnTo>
                <a:lnTo>
                  <a:pt x="15480" y="34884"/>
                </a:lnTo>
                <a:lnTo>
                  <a:pt x="19194" y="33728"/>
                </a:lnTo>
                <a:lnTo>
                  <a:pt x="23608" y="33004"/>
                </a:lnTo>
                <a:lnTo>
                  <a:pt x="34926" y="33004"/>
                </a:lnTo>
                <a:lnTo>
                  <a:pt x="34926" y="44805"/>
                </a:lnTo>
                <a:lnTo>
                  <a:pt x="32461" y="47584"/>
                </a:lnTo>
                <a:lnTo>
                  <a:pt x="28281" y="58863"/>
                </a:lnTo>
                <a:lnTo>
                  <a:pt x="31211" y="57426"/>
                </a:lnTo>
                <a:lnTo>
                  <a:pt x="33872" y="55407"/>
                </a:lnTo>
                <a:lnTo>
                  <a:pt x="36262" y="52829"/>
                </a:lnTo>
                <a:lnTo>
                  <a:pt x="36262" y="58366"/>
                </a:lnTo>
                <a:lnTo>
                  <a:pt x="38689" y="60170"/>
                </a:lnTo>
                <a:close/>
              </a:path>
              <a:path w="44888" h="61023">
                <a:moveTo>
                  <a:pt x="13467" y="60642"/>
                </a:moveTo>
                <a:lnTo>
                  <a:pt x="16070" y="61023"/>
                </a:lnTo>
                <a:lnTo>
                  <a:pt x="22222" y="61023"/>
                </a:lnTo>
                <a:lnTo>
                  <a:pt x="25332" y="60299"/>
                </a:lnTo>
                <a:lnTo>
                  <a:pt x="28281" y="58863"/>
                </a:lnTo>
                <a:lnTo>
                  <a:pt x="32461" y="47584"/>
                </a:lnTo>
                <a:lnTo>
                  <a:pt x="27859" y="51026"/>
                </a:lnTo>
                <a:lnTo>
                  <a:pt x="23172" y="53060"/>
                </a:lnTo>
                <a:lnTo>
                  <a:pt x="17293" y="53060"/>
                </a:lnTo>
                <a:lnTo>
                  <a:pt x="13467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281557" y="2519913"/>
            <a:ext cx="31913" cy="60213"/>
          </a:xfrm>
          <a:custGeom>
            <a:avLst/>
            <a:gdLst/>
            <a:ahLst/>
            <a:cxnLst/>
            <a:rect l="l" t="t" r="r" b="b"/>
            <a:pathLst>
              <a:path w="31913" h="60213">
                <a:moveTo>
                  <a:pt x="1400" y="59893"/>
                </a:moveTo>
                <a:lnTo>
                  <a:pt x="4014" y="60213"/>
                </a:lnTo>
                <a:lnTo>
                  <a:pt x="7477" y="60109"/>
                </a:lnTo>
                <a:lnTo>
                  <a:pt x="10030" y="58305"/>
                </a:lnTo>
                <a:lnTo>
                  <a:pt x="10030" y="21783"/>
                </a:lnTo>
                <a:lnTo>
                  <a:pt x="11445" y="19522"/>
                </a:lnTo>
                <a:lnTo>
                  <a:pt x="13917" y="16041"/>
                </a:lnTo>
                <a:lnTo>
                  <a:pt x="17280" y="12283"/>
                </a:lnTo>
                <a:lnTo>
                  <a:pt x="20358" y="10248"/>
                </a:lnTo>
                <a:lnTo>
                  <a:pt x="23332" y="9626"/>
                </a:lnTo>
                <a:lnTo>
                  <a:pt x="26431" y="10032"/>
                </a:lnTo>
                <a:lnTo>
                  <a:pt x="29246" y="10947"/>
                </a:lnTo>
                <a:lnTo>
                  <a:pt x="31849" y="9324"/>
                </a:lnTo>
                <a:lnTo>
                  <a:pt x="31913" y="3606"/>
                </a:lnTo>
                <a:lnTo>
                  <a:pt x="29862" y="979"/>
                </a:lnTo>
                <a:lnTo>
                  <a:pt x="27158" y="266"/>
                </a:lnTo>
                <a:lnTo>
                  <a:pt x="24523" y="0"/>
                </a:lnTo>
                <a:lnTo>
                  <a:pt x="21668" y="154"/>
                </a:lnTo>
                <a:lnTo>
                  <a:pt x="18180" y="1336"/>
                </a:lnTo>
                <a:lnTo>
                  <a:pt x="14594" y="4039"/>
                </a:lnTo>
                <a:lnTo>
                  <a:pt x="11951" y="6832"/>
                </a:lnTo>
                <a:lnTo>
                  <a:pt x="9053" y="10861"/>
                </a:lnTo>
                <a:lnTo>
                  <a:pt x="9053" y="2782"/>
                </a:lnTo>
                <a:lnTo>
                  <a:pt x="8154" y="1336"/>
                </a:lnTo>
                <a:lnTo>
                  <a:pt x="5454" y="863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329121" y="2497893"/>
            <a:ext cx="12390" cy="82233"/>
          </a:xfrm>
          <a:custGeom>
            <a:avLst/>
            <a:gdLst/>
            <a:ahLst/>
            <a:cxnLst/>
            <a:rect l="l" t="t" r="r" b="b"/>
            <a:pathLst>
              <a:path w="12390" h="82233">
                <a:moveTo>
                  <a:pt x="0" y="6159"/>
                </a:moveTo>
                <a:lnTo>
                  <a:pt x="435" y="10107"/>
                </a:lnTo>
                <a:lnTo>
                  <a:pt x="3771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0" y="6032"/>
                </a:lnTo>
                <a:lnTo>
                  <a:pt x="11951" y="2109"/>
                </a:lnTo>
                <a:lnTo>
                  <a:pt x="8600" y="0"/>
                </a:lnTo>
                <a:lnTo>
                  <a:pt x="3862" y="0"/>
                </a:lnTo>
                <a:lnTo>
                  <a:pt x="435" y="2158"/>
                </a:lnTo>
                <a:lnTo>
                  <a:pt x="0" y="6159"/>
                </a:lnTo>
                <a:close/>
              </a:path>
              <a:path w="12390" h="82233">
                <a:moveTo>
                  <a:pt x="1209" y="24803"/>
                </a:moveTo>
                <a:lnTo>
                  <a:pt x="1209" y="80326"/>
                </a:lnTo>
                <a:lnTo>
                  <a:pt x="2594" y="81913"/>
                </a:lnTo>
                <a:lnTo>
                  <a:pt x="5223" y="82233"/>
                </a:lnTo>
                <a:lnTo>
                  <a:pt x="8023" y="82194"/>
                </a:lnTo>
                <a:lnTo>
                  <a:pt x="11224" y="80326"/>
                </a:lnTo>
                <a:lnTo>
                  <a:pt x="11224" y="24803"/>
                </a:lnTo>
                <a:lnTo>
                  <a:pt x="9838" y="23215"/>
                </a:lnTo>
                <a:lnTo>
                  <a:pt x="7199" y="22899"/>
                </a:lnTo>
                <a:lnTo>
                  <a:pt x="4409" y="22924"/>
                </a:lnTo>
                <a:lnTo>
                  <a:pt x="1209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360625" y="2522109"/>
            <a:ext cx="50305" cy="57075"/>
          </a:xfrm>
          <a:custGeom>
            <a:avLst/>
            <a:gdLst/>
            <a:ahLst/>
            <a:cxnLst/>
            <a:rect l="l" t="t" r="r" b="b"/>
            <a:pathLst>
              <a:path w="50305" h="57075">
                <a:moveTo>
                  <a:pt x="0" y="29019"/>
                </a:moveTo>
                <a:lnTo>
                  <a:pt x="0" y="33059"/>
                </a:lnTo>
                <a:lnTo>
                  <a:pt x="402" y="36893"/>
                </a:lnTo>
                <a:lnTo>
                  <a:pt x="1212" y="40539"/>
                </a:lnTo>
                <a:lnTo>
                  <a:pt x="2029" y="44183"/>
                </a:lnTo>
                <a:lnTo>
                  <a:pt x="3314" y="47346"/>
                </a:lnTo>
                <a:lnTo>
                  <a:pt x="5064" y="50036"/>
                </a:lnTo>
                <a:lnTo>
                  <a:pt x="6828" y="52744"/>
                </a:lnTo>
                <a:lnTo>
                  <a:pt x="9118" y="54879"/>
                </a:lnTo>
                <a:lnTo>
                  <a:pt x="10392" y="25271"/>
                </a:lnTo>
                <a:lnTo>
                  <a:pt x="10641" y="22694"/>
                </a:lnTo>
                <a:lnTo>
                  <a:pt x="11155" y="20142"/>
                </a:lnTo>
                <a:lnTo>
                  <a:pt x="11656" y="17589"/>
                </a:lnTo>
                <a:lnTo>
                  <a:pt x="13455" y="0"/>
                </a:lnTo>
                <a:lnTo>
                  <a:pt x="10518" y="1447"/>
                </a:lnTo>
                <a:lnTo>
                  <a:pt x="8053" y="3557"/>
                </a:lnTo>
                <a:lnTo>
                  <a:pt x="6054" y="6249"/>
                </a:lnTo>
                <a:lnTo>
                  <a:pt x="4042" y="8967"/>
                </a:lnTo>
                <a:lnTo>
                  <a:pt x="2526" y="12254"/>
                </a:lnTo>
                <a:lnTo>
                  <a:pt x="1515" y="16103"/>
                </a:lnTo>
                <a:lnTo>
                  <a:pt x="500" y="19951"/>
                </a:lnTo>
                <a:lnTo>
                  <a:pt x="0" y="24257"/>
                </a:lnTo>
                <a:lnTo>
                  <a:pt x="0" y="29019"/>
                </a:lnTo>
                <a:close/>
              </a:path>
              <a:path w="50305" h="57075">
                <a:moveTo>
                  <a:pt x="11908" y="56462"/>
                </a:moveTo>
                <a:lnTo>
                  <a:pt x="14705" y="58038"/>
                </a:lnTo>
                <a:lnTo>
                  <a:pt x="18082" y="58827"/>
                </a:lnTo>
                <a:lnTo>
                  <a:pt x="22059" y="58827"/>
                </a:lnTo>
                <a:lnTo>
                  <a:pt x="25159" y="58672"/>
                </a:lnTo>
                <a:lnTo>
                  <a:pt x="28111" y="58064"/>
                </a:lnTo>
                <a:lnTo>
                  <a:pt x="31048" y="56818"/>
                </a:lnTo>
                <a:lnTo>
                  <a:pt x="33976" y="55156"/>
                </a:lnTo>
                <a:lnTo>
                  <a:pt x="36978" y="52805"/>
                </a:lnTo>
                <a:lnTo>
                  <a:pt x="40218" y="49695"/>
                </a:lnTo>
                <a:lnTo>
                  <a:pt x="40218" y="78141"/>
                </a:lnTo>
                <a:lnTo>
                  <a:pt x="41650" y="79780"/>
                </a:lnTo>
                <a:lnTo>
                  <a:pt x="44240" y="80125"/>
                </a:lnTo>
                <a:lnTo>
                  <a:pt x="47692" y="79996"/>
                </a:lnTo>
                <a:lnTo>
                  <a:pt x="50305" y="78141"/>
                </a:lnTo>
                <a:lnTo>
                  <a:pt x="50305" y="582"/>
                </a:lnTo>
                <a:lnTo>
                  <a:pt x="50093" y="-306"/>
                </a:lnTo>
                <a:lnTo>
                  <a:pt x="47429" y="-1295"/>
                </a:lnTo>
                <a:lnTo>
                  <a:pt x="44366" y="-1295"/>
                </a:lnTo>
                <a:lnTo>
                  <a:pt x="41377" y="582"/>
                </a:lnTo>
                <a:lnTo>
                  <a:pt x="41377" y="7301"/>
                </a:lnTo>
                <a:lnTo>
                  <a:pt x="38101" y="4165"/>
                </a:lnTo>
                <a:lnTo>
                  <a:pt x="35225" y="1738"/>
                </a:lnTo>
                <a:lnTo>
                  <a:pt x="32410" y="0"/>
                </a:lnTo>
                <a:lnTo>
                  <a:pt x="29598" y="-1320"/>
                </a:lnTo>
                <a:lnTo>
                  <a:pt x="26772" y="-2019"/>
                </a:lnTo>
                <a:lnTo>
                  <a:pt x="23637" y="-2195"/>
                </a:lnTo>
                <a:lnTo>
                  <a:pt x="19781" y="-2195"/>
                </a:lnTo>
                <a:lnTo>
                  <a:pt x="16394" y="-1461"/>
                </a:lnTo>
                <a:lnTo>
                  <a:pt x="13455" y="0"/>
                </a:lnTo>
                <a:lnTo>
                  <a:pt x="11656" y="17589"/>
                </a:lnTo>
                <a:lnTo>
                  <a:pt x="12454" y="15303"/>
                </a:lnTo>
                <a:lnTo>
                  <a:pt x="14695" y="11278"/>
                </a:lnTo>
                <a:lnTo>
                  <a:pt x="17919" y="8420"/>
                </a:lnTo>
                <a:lnTo>
                  <a:pt x="21869" y="6567"/>
                </a:lnTo>
                <a:lnTo>
                  <a:pt x="27171" y="6567"/>
                </a:lnTo>
                <a:lnTo>
                  <a:pt x="29825" y="7456"/>
                </a:lnTo>
                <a:lnTo>
                  <a:pt x="34876" y="11037"/>
                </a:lnTo>
                <a:lnTo>
                  <a:pt x="37500" y="13641"/>
                </a:lnTo>
                <a:lnTo>
                  <a:pt x="40218" y="17057"/>
                </a:lnTo>
                <a:lnTo>
                  <a:pt x="40218" y="39268"/>
                </a:lnTo>
                <a:lnTo>
                  <a:pt x="38638" y="41288"/>
                </a:lnTo>
                <a:lnTo>
                  <a:pt x="35726" y="44363"/>
                </a:lnTo>
                <a:lnTo>
                  <a:pt x="32950" y="46861"/>
                </a:lnTo>
                <a:lnTo>
                  <a:pt x="30361" y="48578"/>
                </a:lnTo>
                <a:lnTo>
                  <a:pt x="26625" y="49950"/>
                </a:lnTo>
                <a:lnTo>
                  <a:pt x="23996" y="50126"/>
                </a:lnTo>
                <a:lnTo>
                  <a:pt x="21361" y="50126"/>
                </a:lnTo>
                <a:lnTo>
                  <a:pt x="19169" y="49503"/>
                </a:lnTo>
                <a:lnTo>
                  <a:pt x="15695" y="46991"/>
                </a:lnTo>
                <a:lnTo>
                  <a:pt x="13243" y="43268"/>
                </a:lnTo>
                <a:lnTo>
                  <a:pt x="11457" y="38862"/>
                </a:lnTo>
                <a:lnTo>
                  <a:pt x="11029" y="36183"/>
                </a:lnTo>
                <a:lnTo>
                  <a:pt x="10604" y="33516"/>
                </a:lnTo>
                <a:lnTo>
                  <a:pt x="10392" y="30758"/>
                </a:lnTo>
                <a:lnTo>
                  <a:pt x="10392" y="25271"/>
                </a:lnTo>
                <a:lnTo>
                  <a:pt x="9118" y="54879"/>
                </a:lnTo>
                <a:lnTo>
                  <a:pt x="11908" y="564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464480" y="2498925"/>
            <a:ext cx="57042" cy="81828"/>
          </a:xfrm>
          <a:custGeom>
            <a:avLst/>
            <a:gdLst/>
            <a:ahLst/>
            <a:cxnLst/>
            <a:rect l="l" t="t" r="r" b="b"/>
            <a:pathLst>
              <a:path w="57042" h="81828">
                <a:moveTo>
                  <a:pt x="0" y="41962"/>
                </a:moveTo>
                <a:lnTo>
                  <a:pt x="0" y="48427"/>
                </a:lnTo>
                <a:lnTo>
                  <a:pt x="774" y="54129"/>
                </a:lnTo>
                <a:lnTo>
                  <a:pt x="2332" y="59094"/>
                </a:lnTo>
                <a:lnTo>
                  <a:pt x="3888" y="64047"/>
                </a:lnTo>
                <a:lnTo>
                  <a:pt x="6123" y="68212"/>
                </a:lnTo>
                <a:lnTo>
                  <a:pt x="9010" y="71578"/>
                </a:lnTo>
                <a:lnTo>
                  <a:pt x="11916" y="74955"/>
                </a:lnTo>
                <a:lnTo>
                  <a:pt x="15419" y="77508"/>
                </a:lnTo>
                <a:lnTo>
                  <a:pt x="19519" y="79236"/>
                </a:lnTo>
                <a:lnTo>
                  <a:pt x="23630" y="80963"/>
                </a:lnTo>
                <a:lnTo>
                  <a:pt x="28234" y="81828"/>
                </a:lnTo>
                <a:lnTo>
                  <a:pt x="36299" y="81828"/>
                </a:lnTo>
                <a:lnTo>
                  <a:pt x="39024" y="81546"/>
                </a:lnTo>
                <a:lnTo>
                  <a:pt x="43999" y="80431"/>
                </a:lnTo>
                <a:lnTo>
                  <a:pt x="48139" y="78958"/>
                </a:lnTo>
                <a:lnTo>
                  <a:pt x="51667" y="77331"/>
                </a:lnTo>
                <a:lnTo>
                  <a:pt x="55116" y="75020"/>
                </a:lnTo>
                <a:lnTo>
                  <a:pt x="56855" y="72202"/>
                </a:lnTo>
                <a:lnTo>
                  <a:pt x="57042" y="69545"/>
                </a:lnTo>
                <a:lnTo>
                  <a:pt x="57006" y="67820"/>
                </a:lnTo>
                <a:lnTo>
                  <a:pt x="54828" y="64861"/>
                </a:lnTo>
                <a:lnTo>
                  <a:pt x="51890" y="66815"/>
                </a:lnTo>
                <a:lnTo>
                  <a:pt x="48888" y="68658"/>
                </a:lnTo>
                <a:lnTo>
                  <a:pt x="45237" y="70498"/>
                </a:lnTo>
                <a:lnTo>
                  <a:pt x="40561" y="72061"/>
                </a:lnTo>
                <a:lnTo>
                  <a:pt x="37821" y="72453"/>
                </a:lnTo>
                <a:lnTo>
                  <a:pt x="30985" y="72453"/>
                </a:lnTo>
                <a:lnTo>
                  <a:pt x="27655" y="71780"/>
                </a:lnTo>
                <a:lnTo>
                  <a:pt x="24731" y="70434"/>
                </a:lnTo>
                <a:lnTo>
                  <a:pt x="21805" y="69115"/>
                </a:lnTo>
                <a:lnTo>
                  <a:pt x="19317" y="67133"/>
                </a:lnTo>
                <a:lnTo>
                  <a:pt x="17302" y="64515"/>
                </a:lnTo>
                <a:lnTo>
                  <a:pt x="15289" y="61902"/>
                </a:lnTo>
                <a:lnTo>
                  <a:pt x="13741" y="58662"/>
                </a:lnTo>
                <a:lnTo>
                  <a:pt x="12665" y="54777"/>
                </a:lnTo>
                <a:lnTo>
                  <a:pt x="11588" y="50878"/>
                </a:lnTo>
                <a:lnTo>
                  <a:pt x="11041" y="46418"/>
                </a:lnTo>
                <a:lnTo>
                  <a:pt x="11041" y="36248"/>
                </a:lnTo>
                <a:lnTo>
                  <a:pt x="11602" y="31711"/>
                </a:lnTo>
                <a:lnTo>
                  <a:pt x="12726" y="27752"/>
                </a:lnTo>
                <a:lnTo>
                  <a:pt x="13853" y="23774"/>
                </a:lnTo>
                <a:lnTo>
                  <a:pt x="15426" y="20411"/>
                </a:lnTo>
                <a:lnTo>
                  <a:pt x="17467" y="17654"/>
                </a:lnTo>
                <a:lnTo>
                  <a:pt x="19494" y="14897"/>
                </a:lnTo>
                <a:lnTo>
                  <a:pt x="21941" y="12815"/>
                </a:lnTo>
                <a:lnTo>
                  <a:pt x="24818" y="11394"/>
                </a:lnTo>
                <a:lnTo>
                  <a:pt x="27680" y="9983"/>
                </a:lnTo>
                <a:lnTo>
                  <a:pt x="30869" y="9273"/>
                </a:lnTo>
                <a:lnTo>
                  <a:pt x="37584" y="9273"/>
                </a:lnTo>
                <a:lnTo>
                  <a:pt x="40349" y="9665"/>
                </a:lnTo>
                <a:lnTo>
                  <a:pt x="44950" y="11267"/>
                </a:lnTo>
                <a:lnTo>
                  <a:pt x="48517" y="13133"/>
                </a:lnTo>
                <a:lnTo>
                  <a:pt x="52463" y="15774"/>
                </a:lnTo>
                <a:lnTo>
                  <a:pt x="55876" y="16510"/>
                </a:lnTo>
                <a:lnTo>
                  <a:pt x="56692" y="13806"/>
                </a:lnTo>
                <a:lnTo>
                  <a:pt x="56704" y="10911"/>
                </a:lnTo>
                <a:lnTo>
                  <a:pt x="56005" y="7962"/>
                </a:lnTo>
                <a:lnTo>
                  <a:pt x="53413" y="5435"/>
                </a:lnTo>
                <a:lnTo>
                  <a:pt x="50580" y="3708"/>
                </a:lnTo>
                <a:lnTo>
                  <a:pt x="47142" y="2286"/>
                </a:lnTo>
                <a:lnTo>
                  <a:pt x="43326" y="1079"/>
                </a:lnTo>
                <a:lnTo>
                  <a:pt x="39038" y="229"/>
                </a:lnTo>
                <a:lnTo>
                  <a:pt x="34560" y="0"/>
                </a:lnTo>
                <a:lnTo>
                  <a:pt x="29423" y="0"/>
                </a:lnTo>
                <a:lnTo>
                  <a:pt x="24731" y="965"/>
                </a:lnTo>
                <a:lnTo>
                  <a:pt x="20491" y="2847"/>
                </a:lnTo>
                <a:lnTo>
                  <a:pt x="16254" y="4737"/>
                </a:lnTo>
                <a:lnTo>
                  <a:pt x="12628" y="7480"/>
                </a:lnTo>
                <a:lnTo>
                  <a:pt x="9591" y="11076"/>
                </a:lnTo>
                <a:lnTo>
                  <a:pt x="6548" y="14695"/>
                </a:lnTo>
                <a:lnTo>
                  <a:pt x="4187" y="19076"/>
                </a:lnTo>
                <a:lnTo>
                  <a:pt x="2523" y="24270"/>
                </a:lnTo>
                <a:lnTo>
                  <a:pt x="835" y="29441"/>
                </a:lnTo>
                <a:lnTo>
                  <a:pt x="0" y="35345"/>
                </a:lnTo>
                <a:lnTo>
                  <a:pt x="0" y="419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535945" y="2519917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47" y="39916"/>
                </a:lnTo>
                <a:lnTo>
                  <a:pt x="1638" y="43614"/>
                </a:lnTo>
                <a:lnTo>
                  <a:pt x="2739" y="47321"/>
                </a:lnTo>
                <a:lnTo>
                  <a:pt x="4403" y="50457"/>
                </a:lnTo>
                <a:lnTo>
                  <a:pt x="6612" y="53064"/>
                </a:lnTo>
                <a:lnTo>
                  <a:pt x="8851" y="55652"/>
                </a:lnTo>
                <a:lnTo>
                  <a:pt x="11638" y="57636"/>
                </a:lnTo>
                <a:lnTo>
                  <a:pt x="11217" y="38926"/>
                </a:lnTo>
                <a:lnTo>
                  <a:pt x="10662" y="36258"/>
                </a:lnTo>
                <a:lnTo>
                  <a:pt x="10389" y="33404"/>
                </a:lnTo>
                <a:lnTo>
                  <a:pt x="10389" y="27179"/>
                </a:lnTo>
                <a:lnTo>
                  <a:pt x="10713" y="24270"/>
                </a:lnTo>
                <a:lnTo>
                  <a:pt x="11400" y="21592"/>
                </a:lnTo>
                <a:lnTo>
                  <a:pt x="12077" y="18925"/>
                </a:lnTo>
                <a:lnTo>
                  <a:pt x="14493" y="14644"/>
                </a:lnTo>
                <a:lnTo>
                  <a:pt x="17654" y="11188"/>
                </a:lnTo>
                <a:lnTo>
                  <a:pt x="21941" y="9057"/>
                </a:lnTo>
                <a:lnTo>
                  <a:pt x="24508" y="8510"/>
                </a:lnTo>
                <a:lnTo>
                  <a:pt x="30722" y="8510"/>
                </a:lnTo>
                <a:lnTo>
                  <a:pt x="33422" y="9108"/>
                </a:lnTo>
                <a:lnTo>
                  <a:pt x="37745" y="11443"/>
                </a:lnTo>
                <a:lnTo>
                  <a:pt x="40737" y="15052"/>
                </a:lnTo>
                <a:lnTo>
                  <a:pt x="42912" y="19406"/>
                </a:lnTo>
                <a:lnTo>
                  <a:pt x="43465" y="22085"/>
                </a:lnTo>
                <a:lnTo>
                  <a:pt x="44013" y="24767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2" y="36741"/>
                </a:lnTo>
                <a:lnTo>
                  <a:pt x="43310" y="39423"/>
                </a:lnTo>
                <a:lnTo>
                  <a:pt x="42649" y="42101"/>
                </a:lnTo>
                <a:lnTo>
                  <a:pt x="40251" y="46332"/>
                </a:lnTo>
                <a:lnTo>
                  <a:pt x="37072" y="49773"/>
                </a:lnTo>
                <a:lnTo>
                  <a:pt x="32745" y="51918"/>
                </a:lnTo>
                <a:lnTo>
                  <a:pt x="30181" y="52452"/>
                </a:lnTo>
                <a:lnTo>
                  <a:pt x="24019" y="52452"/>
                </a:lnTo>
                <a:lnTo>
                  <a:pt x="21319" y="51854"/>
                </a:lnTo>
                <a:lnTo>
                  <a:pt x="16981" y="49507"/>
                </a:lnTo>
                <a:lnTo>
                  <a:pt x="13978" y="45935"/>
                </a:lnTo>
                <a:lnTo>
                  <a:pt x="14968" y="58978"/>
                </a:lnTo>
                <a:lnTo>
                  <a:pt x="18315" y="60338"/>
                </a:lnTo>
                <a:lnTo>
                  <a:pt x="22230" y="61023"/>
                </a:lnTo>
                <a:lnTo>
                  <a:pt x="31344" y="61023"/>
                </a:lnTo>
                <a:lnTo>
                  <a:pt x="35412" y="60248"/>
                </a:lnTo>
                <a:lnTo>
                  <a:pt x="38911" y="58712"/>
                </a:lnTo>
                <a:lnTo>
                  <a:pt x="42425" y="57163"/>
                </a:lnTo>
                <a:lnTo>
                  <a:pt x="45323" y="55018"/>
                </a:lnTo>
                <a:lnTo>
                  <a:pt x="47664" y="52260"/>
                </a:lnTo>
                <a:lnTo>
                  <a:pt x="49989" y="49507"/>
                </a:lnTo>
                <a:lnTo>
                  <a:pt x="51742" y="46216"/>
                </a:lnTo>
                <a:lnTo>
                  <a:pt x="52901" y="42417"/>
                </a:lnTo>
                <a:lnTo>
                  <a:pt x="54089" y="38609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4" y="21095"/>
                </a:lnTo>
                <a:lnTo>
                  <a:pt x="53002" y="17402"/>
                </a:lnTo>
                <a:lnTo>
                  <a:pt x="51889" y="13690"/>
                </a:lnTo>
                <a:lnTo>
                  <a:pt x="50227" y="10554"/>
                </a:lnTo>
                <a:lnTo>
                  <a:pt x="47990" y="7962"/>
                </a:lnTo>
                <a:lnTo>
                  <a:pt x="45766" y="5374"/>
                </a:lnTo>
                <a:lnTo>
                  <a:pt x="42990" y="3380"/>
                </a:lnTo>
                <a:lnTo>
                  <a:pt x="39635" y="2033"/>
                </a:lnTo>
                <a:lnTo>
                  <a:pt x="36299" y="687"/>
                </a:lnTo>
                <a:lnTo>
                  <a:pt x="32385" y="0"/>
                </a:lnTo>
                <a:lnTo>
                  <a:pt x="23219" y="0"/>
                </a:lnTo>
                <a:lnTo>
                  <a:pt x="19155" y="751"/>
                </a:lnTo>
                <a:lnTo>
                  <a:pt x="15678" y="2286"/>
                </a:lnTo>
                <a:lnTo>
                  <a:pt x="12193" y="3812"/>
                </a:lnTo>
                <a:lnTo>
                  <a:pt x="9277" y="5943"/>
                </a:lnTo>
                <a:lnTo>
                  <a:pt x="6962" y="8686"/>
                </a:lnTo>
                <a:lnTo>
                  <a:pt x="4625" y="11459"/>
                </a:lnTo>
                <a:lnTo>
                  <a:pt x="2872" y="14734"/>
                </a:lnTo>
                <a:lnTo>
                  <a:pt x="1734" y="18543"/>
                </a:lnTo>
                <a:lnTo>
                  <a:pt x="572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4" y="41605"/>
                </a:moveTo>
                <a:lnTo>
                  <a:pt x="11217" y="38926"/>
                </a:lnTo>
                <a:lnTo>
                  <a:pt x="11638" y="57636"/>
                </a:lnTo>
                <a:lnTo>
                  <a:pt x="14968" y="58978"/>
                </a:lnTo>
                <a:lnTo>
                  <a:pt x="13978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610414" y="2519913"/>
            <a:ext cx="47091" cy="60213"/>
          </a:xfrm>
          <a:custGeom>
            <a:avLst/>
            <a:gdLst/>
            <a:ahLst/>
            <a:cxnLst/>
            <a:rect l="l" t="t" r="r" b="b"/>
            <a:pathLst>
              <a:path w="47091" h="60213">
                <a:moveTo>
                  <a:pt x="37062" y="25783"/>
                </a:moveTo>
                <a:lnTo>
                  <a:pt x="37062" y="58305"/>
                </a:lnTo>
                <a:lnTo>
                  <a:pt x="38463" y="59893"/>
                </a:lnTo>
                <a:lnTo>
                  <a:pt x="41101" y="60213"/>
                </a:lnTo>
                <a:lnTo>
                  <a:pt x="44540" y="60109"/>
                </a:lnTo>
                <a:lnTo>
                  <a:pt x="47091" y="58305"/>
                </a:lnTo>
                <a:lnTo>
                  <a:pt x="47091" y="20487"/>
                </a:lnTo>
                <a:lnTo>
                  <a:pt x="46763" y="17106"/>
                </a:lnTo>
                <a:lnTo>
                  <a:pt x="46090" y="14288"/>
                </a:lnTo>
                <a:lnTo>
                  <a:pt x="45413" y="11469"/>
                </a:lnTo>
                <a:lnTo>
                  <a:pt x="42778" y="6912"/>
                </a:lnTo>
                <a:lnTo>
                  <a:pt x="39226" y="3139"/>
                </a:lnTo>
                <a:lnTo>
                  <a:pt x="34250" y="637"/>
                </a:lnTo>
                <a:lnTo>
                  <a:pt x="31172" y="0"/>
                </a:lnTo>
                <a:lnTo>
                  <a:pt x="24419" y="0"/>
                </a:lnTo>
                <a:lnTo>
                  <a:pt x="21319" y="814"/>
                </a:lnTo>
                <a:lnTo>
                  <a:pt x="18256" y="2440"/>
                </a:lnTo>
                <a:lnTo>
                  <a:pt x="15206" y="4063"/>
                </a:lnTo>
                <a:lnTo>
                  <a:pt x="12128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54" y="1336"/>
                </a:lnTo>
                <a:lnTo>
                  <a:pt x="5454" y="878"/>
                </a:lnTo>
                <a:lnTo>
                  <a:pt x="2887" y="888"/>
                </a:lnTo>
                <a:lnTo>
                  <a:pt x="0" y="2782"/>
                </a:lnTo>
                <a:lnTo>
                  <a:pt x="0" y="58305"/>
                </a:lnTo>
                <a:lnTo>
                  <a:pt x="1404" y="59893"/>
                </a:lnTo>
                <a:lnTo>
                  <a:pt x="4024" y="60213"/>
                </a:lnTo>
                <a:lnTo>
                  <a:pt x="7477" y="60109"/>
                </a:lnTo>
                <a:lnTo>
                  <a:pt x="10030" y="58305"/>
                </a:lnTo>
                <a:lnTo>
                  <a:pt x="10030" y="19497"/>
                </a:lnTo>
                <a:lnTo>
                  <a:pt x="12791" y="16001"/>
                </a:lnTo>
                <a:lnTo>
                  <a:pt x="15419" y="13348"/>
                </a:lnTo>
                <a:lnTo>
                  <a:pt x="17932" y="11534"/>
                </a:lnTo>
                <a:lnTo>
                  <a:pt x="22946" y="8827"/>
                </a:lnTo>
                <a:lnTo>
                  <a:pt x="27406" y="8827"/>
                </a:lnTo>
                <a:lnTo>
                  <a:pt x="30600" y="9932"/>
                </a:lnTo>
                <a:lnTo>
                  <a:pt x="34211" y="13147"/>
                </a:lnTo>
                <a:lnTo>
                  <a:pt x="35853" y="16217"/>
                </a:lnTo>
                <a:lnTo>
                  <a:pt x="36824" y="20065"/>
                </a:lnTo>
                <a:lnTo>
                  <a:pt x="37062" y="22618"/>
                </a:lnTo>
                <a:lnTo>
                  <a:pt x="37062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676697" y="2519925"/>
            <a:ext cx="38699" cy="61008"/>
          </a:xfrm>
          <a:custGeom>
            <a:avLst/>
            <a:gdLst/>
            <a:ahLst/>
            <a:cxnLst/>
            <a:rect l="l" t="t" r="r" b="b"/>
            <a:pathLst>
              <a:path w="38699" h="61008">
                <a:moveTo>
                  <a:pt x="13453" y="60868"/>
                </a:moveTo>
                <a:lnTo>
                  <a:pt x="17254" y="61008"/>
                </a:lnTo>
                <a:lnTo>
                  <a:pt x="20405" y="61008"/>
                </a:lnTo>
                <a:lnTo>
                  <a:pt x="23305" y="60627"/>
                </a:lnTo>
                <a:lnTo>
                  <a:pt x="25930" y="59838"/>
                </a:lnTo>
                <a:lnTo>
                  <a:pt x="28569" y="59065"/>
                </a:lnTo>
                <a:lnTo>
                  <a:pt x="30834" y="57909"/>
                </a:lnTo>
                <a:lnTo>
                  <a:pt x="34649" y="54863"/>
                </a:lnTo>
                <a:lnTo>
                  <a:pt x="37151" y="50773"/>
                </a:lnTo>
                <a:lnTo>
                  <a:pt x="38699" y="46022"/>
                </a:lnTo>
                <a:lnTo>
                  <a:pt x="38699" y="40801"/>
                </a:lnTo>
                <a:lnTo>
                  <a:pt x="37511" y="37017"/>
                </a:lnTo>
                <a:lnTo>
                  <a:pt x="35687" y="33803"/>
                </a:lnTo>
                <a:lnTo>
                  <a:pt x="33083" y="31329"/>
                </a:lnTo>
                <a:lnTo>
                  <a:pt x="29919" y="29422"/>
                </a:lnTo>
                <a:lnTo>
                  <a:pt x="26531" y="27773"/>
                </a:lnTo>
                <a:lnTo>
                  <a:pt x="23093" y="26386"/>
                </a:lnTo>
                <a:lnTo>
                  <a:pt x="19742" y="25040"/>
                </a:lnTo>
                <a:lnTo>
                  <a:pt x="16592" y="23643"/>
                </a:lnTo>
                <a:lnTo>
                  <a:pt x="14004" y="21995"/>
                </a:lnTo>
                <a:lnTo>
                  <a:pt x="11339" y="18855"/>
                </a:lnTo>
                <a:lnTo>
                  <a:pt x="10929" y="15911"/>
                </a:lnTo>
                <a:lnTo>
                  <a:pt x="11565" y="12711"/>
                </a:lnTo>
                <a:lnTo>
                  <a:pt x="13453" y="10133"/>
                </a:lnTo>
                <a:lnTo>
                  <a:pt x="16642" y="8481"/>
                </a:lnTo>
                <a:lnTo>
                  <a:pt x="19443" y="7898"/>
                </a:lnTo>
                <a:lnTo>
                  <a:pt x="23042" y="7898"/>
                </a:lnTo>
                <a:lnTo>
                  <a:pt x="26207" y="8555"/>
                </a:lnTo>
                <a:lnTo>
                  <a:pt x="30071" y="10017"/>
                </a:lnTo>
                <a:lnTo>
                  <a:pt x="32734" y="11465"/>
                </a:lnTo>
                <a:lnTo>
                  <a:pt x="35359" y="11555"/>
                </a:lnTo>
                <a:lnTo>
                  <a:pt x="35899" y="8837"/>
                </a:lnTo>
                <a:lnTo>
                  <a:pt x="35697" y="5637"/>
                </a:lnTo>
                <a:lnTo>
                  <a:pt x="33422" y="2918"/>
                </a:lnTo>
                <a:lnTo>
                  <a:pt x="30758" y="1648"/>
                </a:lnTo>
                <a:lnTo>
                  <a:pt x="27092" y="608"/>
                </a:lnTo>
                <a:lnTo>
                  <a:pt x="24180" y="110"/>
                </a:lnTo>
                <a:lnTo>
                  <a:pt x="17942" y="0"/>
                </a:lnTo>
                <a:lnTo>
                  <a:pt x="15029" y="441"/>
                </a:lnTo>
                <a:lnTo>
                  <a:pt x="12542" y="1342"/>
                </a:lnTo>
                <a:lnTo>
                  <a:pt x="7976" y="3451"/>
                </a:lnTo>
                <a:lnTo>
                  <a:pt x="4650" y="6450"/>
                </a:lnTo>
                <a:lnTo>
                  <a:pt x="2574" y="10194"/>
                </a:lnTo>
                <a:lnTo>
                  <a:pt x="1334" y="14283"/>
                </a:lnTo>
                <a:lnTo>
                  <a:pt x="1334" y="18931"/>
                </a:lnTo>
                <a:lnTo>
                  <a:pt x="2512" y="22819"/>
                </a:lnTo>
                <a:lnTo>
                  <a:pt x="4348" y="26109"/>
                </a:lnTo>
                <a:lnTo>
                  <a:pt x="6936" y="28662"/>
                </a:lnTo>
                <a:lnTo>
                  <a:pt x="10054" y="30632"/>
                </a:lnTo>
                <a:lnTo>
                  <a:pt x="13376" y="32306"/>
                </a:lnTo>
                <a:lnTo>
                  <a:pt x="16814" y="33701"/>
                </a:lnTo>
                <a:lnTo>
                  <a:pt x="20105" y="34998"/>
                </a:lnTo>
                <a:lnTo>
                  <a:pt x="23180" y="36370"/>
                </a:lnTo>
                <a:lnTo>
                  <a:pt x="25783" y="38022"/>
                </a:lnTo>
                <a:lnTo>
                  <a:pt x="28395" y="41107"/>
                </a:lnTo>
                <a:lnTo>
                  <a:pt x="28795" y="43977"/>
                </a:lnTo>
                <a:lnTo>
                  <a:pt x="28519" y="46821"/>
                </a:lnTo>
                <a:lnTo>
                  <a:pt x="26643" y="49960"/>
                </a:lnTo>
                <a:lnTo>
                  <a:pt x="23417" y="51940"/>
                </a:lnTo>
                <a:lnTo>
                  <a:pt x="20678" y="52688"/>
                </a:lnTo>
                <a:lnTo>
                  <a:pt x="17426" y="52868"/>
                </a:lnTo>
                <a:lnTo>
                  <a:pt x="13154" y="52588"/>
                </a:lnTo>
                <a:lnTo>
                  <a:pt x="9676" y="51483"/>
                </a:lnTo>
                <a:lnTo>
                  <a:pt x="6885" y="50227"/>
                </a:lnTo>
                <a:lnTo>
                  <a:pt x="3675" y="48398"/>
                </a:lnTo>
                <a:lnTo>
                  <a:pt x="535" y="48167"/>
                </a:lnTo>
                <a:lnTo>
                  <a:pt x="0" y="50975"/>
                </a:lnTo>
                <a:lnTo>
                  <a:pt x="100" y="54035"/>
                </a:lnTo>
                <a:lnTo>
                  <a:pt x="1724" y="56918"/>
                </a:lnTo>
                <a:lnTo>
                  <a:pt x="4373" y="58406"/>
                </a:lnTo>
                <a:lnTo>
                  <a:pt x="6950" y="59371"/>
                </a:lnTo>
                <a:lnTo>
                  <a:pt x="9928" y="60244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727555" y="2505917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203" y="125"/>
                </a:moveTo>
                <a:lnTo>
                  <a:pt x="9651" y="1968"/>
                </a:lnTo>
                <a:lnTo>
                  <a:pt x="9651" y="15162"/>
                </a:lnTo>
                <a:lnTo>
                  <a:pt x="2062" y="15162"/>
                </a:lnTo>
                <a:lnTo>
                  <a:pt x="1173" y="15389"/>
                </a:lnTo>
                <a:lnTo>
                  <a:pt x="35" y="17995"/>
                </a:lnTo>
                <a:lnTo>
                  <a:pt x="0" y="20901"/>
                </a:lnTo>
                <a:lnTo>
                  <a:pt x="1997" y="23619"/>
                </a:lnTo>
                <a:lnTo>
                  <a:pt x="9651" y="23619"/>
                </a:lnTo>
                <a:lnTo>
                  <a:pt x="9651" y="59295"/>
                </a:lnTo>
                <a:lnTo>
                  <a:pt x="9939" y="62075"/>
                </a:lnTo>
                <a:lnTo>
                  <a:pt x="10525" y="64439"/>
                </a:lnTo>
                <a:lnTo>
                  <a:pt x="12052" y="68756"/>
                </a:lnTo>
                <a:lnTo>
                  <a:pt x="14651" y="71841"/>
                </a:lnTo>
                <a:lnTo>
                  <a:pt x="18341" y="73760"/>
                </a:lnTo>
                <a:lnTo>
                  <a:pt x="22795" y="74890"/>
                </a:lnTo>
                <a:lnTo>
                  <a:pt x="26568" y="74890"/>
                </a:lnTo>
                <a:lnTo>
                  <a:pt x="29357" y="74584"/>
                </a:lnTo>
                <a:lnTo>
                  <a:pt x="32633" y="73825"/>
                </a:lnTo>
                <a:lnTo>
                  <a:pt x="35459" y="71081"/>
                </a:lnTo>
                <a:lnTo>
                  <a:pt x="35712" y="68234"/>
                </a:lnTo>
                <a:lnTo>
                  <a:pt x="35712" y="67485"/>
                </a:lnTo>
                <a:lnTo>
                  <a:pt x="33220" y="64757"/>
                </a:lnTo>
                <a:lnTo>
                  <a:pt x="30560" y="65732"/>
                </a:lnTo>
                <a:lnTo>
                  <a:pt x="27330" y="66203"/>
                </a:lnTo>
                <a:lnTo>
                  <a:pt x="24457" y="66203"/>
                </a:lnTo>
                <a:lnTo>
                  <a:pt x="22456" y="65224"/>
                </a:lnTo>
                <a:lnTo>
                  <a:pt x="20232" y="61315"/>
                </a:lnTo>
                <a:lnTo>
                  <a:pt x="19677" y="58431"/>
                </a:lnTo>
                <a:lnTo>
                  <a:pt x="19677" y="23619"/>
                </a:lnTo>
                <a:lnTo>
                  <a:pt x="34321" y="23619"/>
                </a:lnTo>
                <a:lnTo>
                  <a:pt x="35712" y="20901"/>
                </a:lnTo>
                <a:lnTo>
                  <a:pt x="35671" y="17995"/>
                </a:lnTo>
                <a:lnTo>
                  <a:pt x="33709" y="15162"/>
                </a:lnTo>
                <a:lnTo>
                  <a:pt x="19677" y="15162"/>
                </a:lnTo>
                <a:lnTo>
                  <a:pt x="19677" y="1968"/>
                </a:lnTo>
                <a:lnTo>
                  <a:pt x="18270" y="327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781724" y="2519913"/>
            <a:ext cx="31910" cy="60213"/>
          </a:xfrm>
          <a:custGeom>
            <a:avLst/>
            <a:gdLst/>
            <a:ahLst/>
            <a:cxnLst/>
            <a:rect l="l" t="t" r="r" b="b"/>
            <a:pathLst>
              <a:path w="31910" h="60213">
                <a:moveTo>
                  <a:pt x="1399" y="59893"/>
                </a:moveTo>
                <a:lnTo>
                  <a:pt x="4013" y="60213"/>
                </a:lnTo>
                <a:lnTo>
                  <a:pt x="7476" y="60109"/>
                </a:lnTo>
                <a:lnTo>
                  <a:pt x="10029" y="58305"/>
                </a:lnTo>
                <a:lnTo>
                  <a:pt x="10029" y="21783"/>
                </a:lnTo>
                <a:lnTo>
                  <a:pt x="11443" y="19522"/>
                </a:lnTo>
                <a:lnTo>
                  <a:pt x="13916" y="16041"/>
                </a:lnTo>
                <a:lnTo>
                  <a:pt x="17279" y="12283"/>
                </a:lnTo>
                <a:lnTo>
                  <a:pt x="20358" y="10248"/>
                </a:lnTo>
                <a:lnTo>
                  <a:pt x="23334" y="9626"/>
                </a:lnTo>
                <a:lnTo>
                  <a:pt x="26431" y="10032"/>
                </a:lnTo>
                <a:lnTo>
                  <a:pt x="29260" y="10947"/>
                </a:lnTo>
                <a:lnTo>
                  <a:pt x="31863" y="9324"/>
                </a:lnTo>
                <a:lnTo>
                  <a:pt x="31910" y="3606"/>
                </a:lnTo>
                <a:lnTo>
                  <a:pt x="29857" y="979"/>
                </a:lnTo>
                <a:lnTo>
                  <a:pt x="27157" y="266"/>
                </a:lnTo>
                <a:lnTo>
                  <a:pt x="24522" y="0"/>
                </a:lnTo>
                <a:lnTo>
                  <a:pt x="21667" y="154"/>
                </a:lnTo>
                <a:lnTo>
                  <a:pt x="18180" y="1336"/>
                </a:lnTo>
                <a:lnTo>
                  <a:pt x="14593" y="4039"/>
                </a:lnTo>
                <a:lnTo>
                  <a:pt x="11951" y="6832"/>
                </a:lnTo>
                <a:lnTo>
                  <a:pt x="9053" y="10861"/>
                </a:lnTo>
                <a:lnTo>
                  <a:pt x="9053" y="2782"/>
                </a:lnTo>
                <a:lnTo>
                  <a:pt x="8153" y="1336"/>
                </a:lnTo>
                <a:lnTo>
                  <a:pt x="5453" y="863"/>
                </a:lnTo>
                <a:lnTo>
                  <a:pt x="2890" y="888"/>
                </a:lnTo>
                <a:lnTo>
                  <a:pt x="0" y="2782"/>
                </a:lnTo>
                <a:lnTo>
                  <a:pt x="0" y="58305"/>
                </a:lnTo>
                <a:lnTo>
                  <a:pt x="139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830187" y="2520792"/>
            <a:ext cx="47138" cy="60144"/>
          </a:xfrm>
          <a:custGeom>
            <a:avLst/>
            <a:gdLst/>
            <a:ahLst/>
            <a:cxnLst/>
            <a:rect l="l" t="t" r="r" b="b"/>
            <a:pathLst>
              <a:path w="47138" h="60144">
                <a:moveTo>
                  <a:pt x="10093" y="1903"/>
                </a:moveTo>
                <a:lnTo>
                  <a:pt x="8639" y="265"/>
                </a:lnTo>
                <a:lnTo>
                  <a:pt x="6014" y="0"/>
                </a:lnTo>
                <a:lnTo>
                  <a:pt x="2613" y="74"/>
                </a:lnTo>
                <a:lnTo>
                  <a:pt x="0" y="1903"/>
                </a:lnTo>
                <a:lnTo>
                  <a:pt x="0" y="39621"/>
                </a:lnTo>
                <a:lnTo>
                  <a:pt x="337" y="43037"/>
                </a:lnTo>
                <a:lnTo>
                  <a:pt x="1010" y="45859"/>
                </a:lnTo>
                <a:lnTo>
                  <a:pt x="1673" y="48689"/>
                </a:lnTo>
                <a:lnTo>
                  <a:pt x="4315" y="53261"/>
                </a:lnTo>
                <a:lnTo>
                  <a:pt x="7865" y="57059"/>
                </a:lnTo>
                <a:lnTo>
                  <a:pt x="12854" y="59526"/>
                </a:lnTo>
                <a:lnTo>
                  <a:pt x="15919" y="60144"/>
                </a:lnTo>
                <a:lnTo>
                  <a:pt x="22683" y="60144"/>
                </a:lnTo>
                <a:lnTo>
                  <a:pt x="25758" y="59334"/>
                </a:lnTo>
                <a:lnTo>
                  <a:pt x="28795" y="57732"/>
                </a:lnTo>
                <a:lnTo>
                  <a:pt x="31835" y="56134"/>
                </a:lnTo>
                <a:lnTo>
                  <a:pt x="34912" y="53582"/>
                </a:lnTo>
                <a:lnTo>
                  <a:pt x="38026" y="50086"/>
                </a:lnTo>
                <a:lnTo>
                  <a:pt x="38026" y="57426"/>
                </a:lnTo>
                <a:lnTo>
                  <a:pt x="38340" y="58496"/>
                </a:lnTo>
                <a:lnTo>
                  <a:pt x="40899" y="59295"/>
                </a:lnTo>
                <a:lnTo>
                  <a:pt x="44164" y="59295"/>
                </a:lnTo>
                <a:lnTo>
                  <a:pt x="47138" y="57426"/>
                </a:lnTo>
                <a:lnTo>
                  <a:pt x="47138" y="1903"/>
                </a:lnTo>
                <a:lnTo>
                  <a:pt x="45690" y="265"/>
                </a:lnTo>
                <a:lnTo>
                  <a:pt x="43077" y="0"/>
                </a:lnTo>
                <a:lnTo>
                  <a:pt x="39639" y="74"/>
                </a:lnTo>
                <a:lnTo>
                  <a:pt x="37061" y="1903"/>
                </a:lnTo>
                <a:lnTo>
                  <a:pt x="37061" y="40716"/>
                </a:lnTo>
                <a:lnTo>
                  <a:pt x="34272" y="44207"/>
                </a:lnTo>
                <a:lnTo>
                  <a:pt x="31621" y="46860"/>
                </a:lnTo>
                <a:lnTo>
                  <a:pt x="29135" y="48679"/>
                </a:lnTo>
                <a:lnTo>
                  <a:pt x="24145" y="51382"/>
                </a:lnTo>
                <a:lnTo>
                  <a:pt x="19695" y="51382"/>
                </a:lnTo>
                <a:lnTo>
                  <a:pt x="16530" y="50252"/>
                </a:lnTo>
                <a:lnTo>
                  <a:pt x="12915" y="47040"/>
                </a:lnTo>
                <a:lnTo>
                  <a:pt x="11253" y="43991"/>
                </a:lnTo>
                <a:lnTo>
                  <a:pt x="10327" y="40092"/>
                </a:lnTo>
                <a:lnTo>
                  <a:pt x="10093" y="37490"/>
                </a:lnTo>
                <a:lnTo>
                  <a:pt x="10093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897319" y="2519978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54" y="23442"/>
                </a:moveTo>
                <a:lnTo>
                  <a:pt x="11728" y="17981"/>
                </a:lnTo>
                <a:lnTo>
                  <a:pt x="14306" y="14224"/>
                </a:lnTo>
                <a:lnTo>
                  <a:pt x="16869" y="10450"/>
                </a:lnTo>
                <a:lnTo>
                  <a:pt x="20570" y="8571"/>
                </a:lnTo>
                <a:lnTo>
                  <a:pt x="25383" y="8571"/>
                </a:lnTo>
                <a:lnTo>
                  <a:pt x="29776" y="8914"/>
                </a:lnTo>
                <a:lnTo>
                  <a:pt x="33214" y="10274"/>
                </a:lnTo>
                <a:lnTo>
                  <a:pt x="37127" y="12661"/>
                </a:lnTo>
                <a:lnTo>
                  <a:pt x="39705" y="14767"/>
                </a:lnTo>
                <a:lnTo>
                  <a:pt x="42703" y="13525"/>
                </a:lnTo>
                <a:lnTo>
                  <a:pt x="42880" y="10792"/>
                </a:lnTo>
                <a:lnTo>
                  <a:pt x="42578" y="7617"/>
                </a:lnTo>
                <a:lnTo>
                  <a:pt x="40641" y="4939"/>
                </a:lnTo>
                <a:lnTo>
                  <a:pt x="37699" y="2945"/>
                </a:lnTo>
                <a:lnTo>
                  <a:pt x="35100" y="1789"/>
                </a:lnTo>
                <a:lnTo>
                  <a:pt x="32223" y="824"/>
                </a:lnTo>
                <a:lnTo>
                  <a:pt x="28933" y="165"/>
                </a:lnTo>
                <a:lnTo>
                  <a:pt x="25510" y="0"/>
                </a:lnTo>
                <a:lnTo>
                  <a:pt x="21910" y="0"/>
                </a:lnTo>
                <a:lnTo>
                  <a:pt x="18558" y="608"/>
                </a:lnTo>
                <a:lnTo>
                  <a:pt x="15454" y="1828"/>
                </a:lnTo>
                <a:lnTo>
                  <a:pt x="12355" y="3020"/>
                </a:lnTo>
                <a:lnTo>
                  <a:pt x="9665" y="4899"/>
                </a:lnTo>
                <a:lnTo>
                  <a:pt x="5090" y="9903"/>
                </a:lnTo>
                <a:lnTo>
                  <a:pt x="3276" y="13129"/>
                </a:lnTo>
                <a:lnTo>
                  <a:pt x="1976" y="17053"/>
                </a:lnTo>
                <a:lnTo>
                  <a:pt x="662" y="20980"/>
                </a:lnTo>
                <a:lnTo>
                  <a:pt x="0" y="25689"/>
                </a:lnTo>
                <a:lnTo>
                  <a:pt x="0" y="35963"/>
                </a:lnTo>
                <a:lnTo>
                  <a:pt x="539" y="40219"/>
                </a:lnTo>
                <a:lnTo>
                  <a:pt x="1612" y="43902"/>
                </a:lnTo>
                <a:lnTo>
                  <a:pt x="2689" y="47574"/>
                </a:lnTo>
                <a:lnTo>
                  <a:pt x="4240" y="50684"/>
                </a:lnTo>
                <a:lnTo>
                  <a:pt x="6289" y="53225"/>
                </a:lnTo>
                <a:lnTo>
                  <a:pt x="8327" y="55752"/>
                </a:lnTo>
                <a:lnTo>
                  <a:pt x="10868" y="57668"/>
                </a:lnTo>
                <a:lnTo>
                  <a:pt x="13906" y="58990"/>
                </a:lnTo>
                <a:lnTo>
                  <a:pt x="16945" y="60299"/>
                </a:lnTo>
                <a:lnTo>
                  <a:pt x="20430" y="60958"/>
                </a:lnTo>
                <a:lnTo>
                  <a:pt x="24357" y="60958"/>
                </a:lnTo>
                <a:lnTo>
                  <a:pt x="28108" y="60768"/>
                </a:lnTo>
                <a:lnTo>
                  <a:pt x="31676" y="60044"/>
                </a:lnTo>
                <a:lnTo>
                  <a:pt x="34837" y="58953"/>
                </a:lnTo>
                <a:lnTo>
                  <a:pt x="37713" y="57683"/>
                </a:lnTo>
                <a:lnTo>
                  <a:pt x="41014" y="55523"/>
                </a:lnTo>
                <a:lnTo>
                  <a:pt x="42951" y="52564"/>
                </a:lnTo>
                <a:lnTo>
                  <a:pt x="43127" y="49795"/>
                </a:lnTo>
                <a:lnTo>
                  <a:pt x="43102" y="48257"/>
                </a:lnTo>
                <a:lnTo>
                  <a:pt x="42015" y="45187"/>
                </a:lnTo>
                <a:lnTo>
                  <a:pt x="39452" y="46188"/>
                </a:lnTo>
                <a:lnTo>
                  <a:pt x="36226" y="48588"/>
                </a:lnTo>
                <a:lnTo>
                  <a:pt x="33451" y="50278"/>
                </a:lnTo>
                <a:lnTo>
                  <a:pt x="29963" y="51763"/>
                </a:lnTo>
                <a:lnTo>
                  <a:pt x="25636" y="52146"/>
                </a:lnTo>
                <a:lnTo>
                  <a:pt x="21046" y="51688"/>
                </a:lnTo>
                <a:lnTo>
                  <a:pt x="17280" y="49935"/>
                </a:lnTo>
                <a:lnTo>
                  <a:pt x="14392" y="46771"/>
                </a:lnTo>
                <a:lnTo>
                  <a:pt x="12118" y="42696"/>
                </a:lnTo>
                <a:lnTo>
                  <a:pt x="11455" y="40003"/>
                </a:lnTo>
                <a:lnTo>
                  <a:pt x="10778" y="37325"/>
                </a:lnTo>
                <a:lnTo>
                  <a:pt x="10454" y="34185"/>
                </a:lnTo>
                <a:lnTo>
                  <a:pt x="10454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52003" y="2505917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204" y="125"/>
                </a:moveTo>
                <a:lnTo>
                  <a:pt x="9651" y="1968"/>
                </a:lnTo>
                <a:lnTo>
                  <a:pt x="9651" y="15162"/>
                </a:lnTo>
                <a:lnTo>
                  <a:pt x="2063" y="15162"/>
                </a:lnTo>
                <a:lnTo>
                  <a:pt x="1177" y="15389"/>
                </a:lnTo>
                <a:lnTo>
                  <a:pt x="40" y="17995"/>
                </a:lnTo>
                <a:lnTo>
                  <a:pt x="0" y="20901"/>
                </a:lnTo>
                <a:lnTo>
                  <a:pt x="2002" y="23619"/>
                </a:lnTo>
                <a:lnTo>
                  <a:pt x="9651" y="23619"/>
                </a:lnTo>
                <a:lnTo>
                  <a:pt x="9651" y="59295"/>
                </a:lnTo>
                <a:lnTo>
                  <a:pt x="9944" y="62075"/>
                </a:lnTo>
                <a:lnTo>
                  <a:pt x="10530" y="64439"/>
                </a:lnTo>
                <a:lnTo>
                  <a:pt x="12057" y="68756"/>
                </a:lnTo>
                <a:lnTo>
                  <a:pt x="14659" y="71841"/>
                </a:lnTo>
                <a:lnTo>
                  <a:pt x="18334" y="73760"/>
                </a:lnTo>
                <a:lnTo>
                  <a:pt x="22795" y="74890"/>
                </a:lnTo>
                <a:lnTo>
                  <a:pt x="26576" y="74890"/>
                </a:lnTo>
                <a:lnTo>
                  <a:pt x="29350" y="74584"/>
                </a:lnTo>
                <a:lnTo>
                  <a:pt x="32637" y="73825"/>
                </a:lnTo>
                <a:lnTo>
                  <a:pt x="35464" y="71081"/>
                </a:lnTo>
                <a:lnTo>
                  <a:pt x="35712" y="68234"/>
                </a:lnTo>
                <a:lnTo>
                  <a:pt x="35712" y="67485"/>
                </a:lnTo>
                <a:lnTo>
                  <a:pt x="33224" y="64757"/>
                </a:lnTo>
                <a:lnTo>
                  <a:pt x="30549" y="65732"/>
                </a:lnTo>
                <a:lnTo>
                  <a:pt x="27335" y="66203"/>
                </a:lnTo>
                <a:lnTo>
                  <a:pt x="24458" y="66203"/>
                </a:lnTo>
                <a:lnTo>
                  <a:pt x="22461" y="65224"/>
                </a:lnTo>
                <a:lnTo>
                  <a:pt x="20232" y="61315"/>
                </a:lnTo>
                <a:lnTo>
                  <a:pt x="19684" y="58431"/>
                </a:lnTo>
                <a:lnTo>
                  <a:pt x="19684" y="23619"/>
                </a:lnTo>
                <a:lnTo>
                  <a:pt x="34326" y="23619"/>
                </a:lnTo>
                <a:lnTo>
                  <a:pt x="35712" y="20901"/>
                </a:lnTo>
                <a:lnTo>
                  <a:pt x="35676" y="17995"/>
                </a:lnTo>
                <a:lnTo>
                  <a:pt x="33714" y="15162"/>
                </a:lnTo>
                <a:lnTo>
                  <a:pt x="19684" y="15162"/>
                </a:lnTo>
                <a:lnTo>
                  <a:pt x="19684" y="1968"/>
                </a:lnTo>
                <a:lnTo>
                  <a:pt x="18270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02357" y="2519917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8"/>
                </a:moveTo>
                <a:lnTo>
                  <a:pt x="0" y="35714"/>
                </a:lnTo>
                <a:lnTo>
                  <a:pt x="539" y="39916"/>
                </a:lnTo>
                <a:lnTo>
                  <a:pt x="1637" y="43614"/>
                </a:lnTo>
                <a:lnTo>
                  <a:pt x="2724" y="47321"/>
                </a:lnTo>
                <a:lnTo>
                  <a:pt x="4387" y="50457"/>
                </a:lnTo>
                <a:lnTo>
                  <a:pt x="6616" y="53064"/>
                </a:lnTo>
                <a:lnTo>
                  <a:pt x="8841" y="55652"/>
                </a:lnTo>
                <a:lnTo>
                  <a:pt x="11630" y="57636"/>
                </a:lnTo>
                <a:lnTo>
                  <a:pt x="11206" y="38926"/>
                </a:lnTo>
                <a:lnTo>
                  <a:pt x="10666" y="36258"/>
                </a:lnTo>
                <a:lnTo>
                  <a:pt x="10378" y="33404"/>
                </a:lnTo>
                <a:lnTo>
                  <a:pt x="10378" y="27179"/>
                </a:lnTo>
                <a:lnTo>
                  <a:pt x="10716" y="24270"/>
                </a:lnTo>
                <a:lnTo>
                  <a:pt x="11393" y="21592"/>
                </a:lnTo>
                <a:lnTo>
                  <a:pt x="12066" y="18925"/>
                </a:lnTo>
                <a:lnTo>
                  <a:pt x="14479" y="14644"/>
                </a:lnTo>
                <a:lnTo>
                  <a:pt x="17646" y="11188"/>
                </a:lnTo>
                <a:lnTo>
                  <a:pt x="21934" y="9057"/>
                </a:lnTo>
                <a:lnTo>
                  <a:pt x="24497" y="8510"/>
                </a:lnTo>
                <a:lnTo>
                  <a:pt x="30711" y="8510"/>
                </a:lnTo>
                <a:lnTo>
                  <a:pt x="33411" y="9108"/>
                </a:lnTo>
                <a:lnTo>
                  <a:pt x="37749" y="11443"/>
                </a:lnTo>
                <a:lnTo>
                  <a:pt x="40726" y="15052"/>
                </a:lnTo>
                <a:lnTo>
                  <a:pt x="42904" y="19406"/>
                </a:lnTo>
                <a:lnTo>
                  <a:pt x="43451" y="22085"/>
                </a:lnTo>
                <a:lnTo>
                  <a:pt x="44016" y="24767"/>
                </a:lnTo>
                <a:lnTo>
                  <a:pt x="44279" y="27597"/>
                </a:lnTo>
                <a:lnTo>
                  <a:pt x="44279" y="33807"/>
                </a:lnTo>
                <a:lnTo>
                  <a:pt x="43952" y="36741"/>
                </a:lnTo>
                <a:lnTo>
                  <a:pt x="43304" y="39423"/>
                </a:lnTo>
                <a:lnTo>
                  <a:pt x="42641" y="42101"/>
                </a:lnTo>
                <a:lnTo>
                  <a:pt x="40236" y="46332"/>
                </a:lnTo>
                <a:lnTo>
                  <a:pt x="37076" y="49773"/>
                </a:lnTo>
                <a:lnTo>
                  <a:pt x="32738" y="51918"/>
                </a:lnTo>
                <a:lnTo>
                  <a:pt x="30185" y="52452"/>
                </a:lnTo>
                <a:lnTo>
                  <a:pt x="24008" y="52452"/>
                </a:lnTo>
                <a:lnTo>
                  <a:pt x="21308" y="51854"/>
                </a:lnTo>
                <a:lnTo>
                  <a:pt x="16981" y="49507"/>
                </a:lnTo>
                <a:lnTo>
                  <a:pt x="13971" y="45935"/>
                </a:lnTo>
                <a:lnTo>
                  <a:pt x="14968" y="58978"/>
                </a:lnTo>
                <a:lnTo>
                  <a:pt x="18309" y="60338"/>
                </a:lnTo>
                <a:lnTo>
                  <a:pt x="22222" y="61023"/>
                </a:lnTo>
                <a:lnTo>
                  <a:pt x="31348" y="61023"/>
                </a:lnTo>
                <a:lnTo>
                  <a:pt x="35398" y="60248"/>
                </a:lnTo>
                <a:lnTo>
                  <a:pt x="38901" y="58712"/>
                </a:lnTo>
                <a:lnTo>
                  <a:pt x="42414" y="57163"/>
                </a:lnTo>
                <a:lnTo>
                  <a:pt x="45327" y="55018"/>
                </a:lnTo>
                <a:lnTo>
                  <a:pt x="47652" y="52260"/>
                </a:lnTo>
                <a:lnTo>
                  <a:pt x="49982" y="49507"/>
                </a:lnTo>
                <a:lnTo>
                  <a:pt x="51728" y="46216"/>
                </a:lnTo>
                <a:lnTo>
                  <a:pt x="52905" y="42417"/>
                </a:lnTo>
                <a:lnTo>
                  <a:pt x="54082" y="38609"/>
                </a:lnTo>
                <a:lnTo>
                  <a:pt x="54665" y="34455"/>
                </a:lnTo>
                <a:lnTo>
                  <a:pt x="54665" y="25275"/>
                </a:lnTo>
                <a:lnTo>
                  <a:pt x="54107" y="21095"/>
                </a:lnTo>
                <a:lnTo>
                  <a:pt x="52994" y="17402"/>
                </a:lnTo>
                <a:lnTo>
                  <a:pt x="51883" y="13690"/>
                </a:lnTo>
                <a:lnTo>
                  <a:pt x="50219" y="10554"/>
                </a:lnTo>
                <a:lnTo>
                  <a:pt x="47994" y="7962"/>
                </a:lnTo>
                <a:lnTo>
                  <a:pt x="45751" y="5374"/>
                </a:lnTo>
                <a:lnTo>
                  <a:pt x="42976" y="3380"/>
                </a:lnTo>
                <a:lnTo>
                  <a:pt x="39639" y="2033"/>
                </a:lnTo>
                <a:lnTo>
                  <a:pt x="36287" y="687"/>
                </a:lnTo>
                <a:lnTo>
                  <a:pt x="32371" y="0"/>
                </a:lnTo>
                <a:lnTo>
                  <a:pt x="23219" y="0"/>
                </a:lnTo>
                <a:lnTo>
                  <a:pt x="19143" y="751"/>
                </a:lnTo>
                <a:lnTo>
                  <a:pt x="15666" y="2286"/>
                </a:lnTo>
                <a:lnTo>
                  <a:pt x="12193" y="3812"/>
                </a:lnTo>
                <a:lnTo>
                  <a:pt x="9279" y="5943"/>
                </a:lnTo>
                <a:lnTo>
                  <a:pt x="6950" y="8686"/>
                </a:lnTo>
                <a:lnTo>
                  <a:pt x="4615" y="11459"/>
                </a:lnTo>
                <a:lnTo>
                  <a:pt x="2876" y="14734"/>
                </a:lnTo>
                <a:lnTo>
                  <a:pt x="1727" y="18543"/>
                </a:lnTo>
                <a:lnTo>
                  <a:pt x="575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65" h="61023">
                <a:moveTo>
                  <a:pt x="11753" y="41605"/>
                </a:moveTo>
                <a:lnTo>
                  <a:pt x="11206" y="38926"/>
                </a:lnTo>
                <a:lnTo>
                  <a:pt x="11630" y="57636"/>
                </a:lnTo>
                <a:lnTo>
                  <a:pt x="14968" y="58978"/>
                </a:lnTo>
                <a:lnTo>
                  <a:pt x="13971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6826" y="2519913"/>
            <a:ext cx="31903" cy="60213"/>
          </a:xfrm>
          <a:custGeom>
            <a:avLst/>
            <a:gdLst/>
            <a:ahLst/>
            <a:cxnLst/>
            <a:rect l="l" t="t" r="r" b="b"/>
            <a:pathLst>
              <a:path w="31903" h="60213">
                <a:moveTo>
                  <a:pt x="1389" y="59893"/>
                </a:moveTo>
                <a:lnTo>
                  <a:pt x="4018" y="60213"/>
                </a:lnTo>
                <a:lnTo>
                  <a:pt x="7466" y="60109"/>
                </a:lnTo>
                <a:lnTo>
                  <a:pt x="10019" y="58305"/>
                </a:lnTo>
                <a:lnTo>
                  <a:pt x="10019" y="21783"/>
                </a:lnTo>
                <a:lnTo>
                  <a:pt x="11443" y="19522"/>
                </a:lnTo>
                <a:lnTo>
                  <a:pt x="13921" y="16041"/>
                </a:lnTo>
                <a:lnTo>
                  <a:pt x="17283" y="12283"/>
                </a:lnTo>
                <a:lnTo>
                  <a:pt x="20347" y="10248"/>
                </a:lnTo>
                <a:lnTo>
                  <a:pt x="23334" y="9626"/>
                </a:lnTo>
                <a:lnTo>
                  <a:pt x="26435" y="10032"/>
                </a:lnTo>
                <a:lnTo>
                  <a:pt x="29250" y="10947"/>
                </a:lnTo>
                <a:lnTo>
                  <a:pt x="31852" y="9324"/>
                </a:lnTo>
                <a:lnTo>
                  <a:pt x="31903" y="3606"/>
                </a:lnTo>
                <a:lnTo>
                  <a:pt x="29862" y="979"/>
                </a:lnTo>
                <a:lnTo>
                  <a:pt x="27147" y="266"/>
                </a:lnTo>
                <a:lnTo>
                  <a:pt x="24523" y="0"/>
                </a:lnTo>
                <a:lnTo>
                  <a:pt x="21661" y="154"/>
                </a:lnTo>
                <a:lnTo>
                  <a:pt x="18183" y="1336"/>
                </a:lnTo>
                <a:lnTo>
                  <a:pt x="14583" y="4039"/>
                </a:lnTo>
                <a:lnTo>
                  <a:pt x="11955" y="6832"/>
                </a:lnTo>
                <a:lnTo>
                  <a:pt x="9057" y="10861"/>
                </a:lnTo>
                <a:lnTo>
                  <a:pt x="9057" y="2782"/>
                </a:lnTo>
                <a:lnTo>
                  <a:pt x="8143" y="1336"/>
                </a:lnTo>
                <a:lnTo>
                  <a:pt x="5457" y="863"/>
                </a:lnTo>
                <a:lnTo>
                  <a:pt x="2880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121214" y="2519925"/>
            <a:ext cx="38704" cy="61008"/>
          </a:xfrm>
          <a:custGeom>
            <a:avLst/>
            <a:gdLst/>
            <a:ahLst/>
            <a:cxnLst/>
            <a:rect l="l" t="t" r="r" b="b"/>
            <a:pathLst>
              <a:path w="38704" h="61008">
                <a:moveTo>
                  <a:pt x="13456" y="60868"/>
                </a:moveTo>
                <a:lnTo>
                  <a:pt x="17259" y="61008"/>
                </a:lnTo>
                <a:lnTo>
                  <a:pt x="20419" y="61008"/>
                </a:lnTo>
                <a:lnTo>
                  <a:pt x="23324" y="60627"/>
                </a:lnTo>
                <a:lnTo>
                  <a:pt x="25934" y="59838"/>
                </a:lnTo>
                <a:lnTo>
                  <a:pt x="28573" y="59065"/>
                </a:lnTo>
                <a:lnTo>
                  <a:pt x="30848" y="57909"/>
                </a:lnTo>
                <a:lnTo>
                  <a:pt x="34650" y="54863"/>
                </a:lnTo>
                <a:lnTo>
                  <a:pt x="37152" y="50773"/>
                </a:lnTo>
                <a:lnTo>
                  <a:pt x="38704" y="46022"/>
                </a:lnTo>
                <a:lnTo>
                  <a:pt x="38704" y="40801"/>
                </a:lnTo>
                <a:lnTo>
                  <a:pt x="37515" y="37017"/>
                </a:lnTo>
                <a:lnTo>
                  <a:pt x="35690" y="33803"/>
                </a:lnTo>
                <a:lnTo>
                  <a:pt x="33098" y="31329"/>
                </a:lnTo>
                <a:lnTo>
                  <a:pt x="29923" y="29422"/>
                </a:lnTo>
                <a:lnTo>
                  <a:pt x="26535" y="27773"/>
                </a:lnTo>
                <a:lnTo>
                  <a:pt x="23097" y="26386"/>
                </a:lnTo>
                <a:lnTo>
                  <a:pt x="19745" y="25040"/>
                </a:lnTo>
                <a:lnTo>
                  <a:pt x="16607" y="23643"/>
                </a:lnTo>
                <a:lnTo>
                  <a:pt x="14018" y="21995"/>
                </a:lnTo>
                <a:lnTo>
                  <a:pt x="11343" y="18855"/>
                </a:lnTo>
                <a:lnTo>
                  <a:pt x="10944" y="15911"/>
                </a:lnTo>
                <a:lnTo>
                  <a:pt x="11581" y="12711"/>
                </a:lnTo>
                <a:lnTo>
                  <a:pt x="13456" y="10133"/>
                </a:lnTo>
                <a:lnTo>
                  <a:pt x="16647" y="8481"/>
                </a:lnTo>
                <a:lnTo>
                  <a:pt x="19447" y="7898"/>
                </a:lnTo>
                <a:lnTo>
                  <a:pt x="23047" y="7898"/>
                </a:lnTo>
                <a:lnTo>
                  <a:pt x="26222" y="8555"/>
                </a:lnTo>
                <a:lnTo>
                  <a:pt x="30085" y="10017"/>
                </a:lnTo>
                <a:lnTo>
                  <a:pt x="32753" y="11465"/>
                </a:lnTo>
                <a:lnTo>
                  <a:pt x="35363" y="11555"/>
                </a:lnTo>
                <a:lnTo>
                  <a:pt x="35902" y="8837"/>
                </a:lnTo>
                <a:lnTo>
                  <a:pt x="35702" y="5637"/>
                </a:lnTo>
                <a:lnTo>
                  <a:pt x="33426" y="2918"/>
                </a:lnTo>
                <a:lnTo>
                  <a:pt x="30761" y="1648"/>
                </a:lnTo>
                <a:lnTo>
                  <a:pt x="27097" y="608"/>
                </a:lnTo>
                <a:lnTo>
                  <a:pt x="24184" y="110"/>
                </a:lnTo>
                <a:lnTo>
                  <a:pt x="17946" y="0"/>
                </a:lnTo>
                <a:lnTo>
                  <a:pt x="15034" y="441"/>
                </a:lnTo>
                <a:lnTo>
                  <a:pt x="12546" y="1342"/>
                </a:lnTo>
                <a:lnTo>
                  <a:pt x="7978" y="3451"/>
                </a:lnTo>
                <a:lnTo>
                  <a:pt x="4655" y="6450"/>
                </a:lnTo>
                <a:lnTo>
                  <a:pt x="2578" y="10194"/>
                </a:lnTo>
                <a:lnTo>
                  <a:pt x="1339" y="14283"/>
                </a:lnTo>
                <a:lnTo>
                  <a:pt x="1339" y="18931"/>
                </a:lnTo>
                <a:lnTo>
                  <a:pt x="2513" y="22819"/>
                </a:lnTo>
                <a:lnTo>
                  <a:pt x="4352" y="26109"/>
                </a:lnTo>
                <a:lnTo>
                  <a:pt x="6955" y="28662"/>
                </a:lnTo>
                <a:lnTo>
                  <a:pt x="10054" y="30632"/>
                </a:lnTo>
                <a:lnTo>
                  <a:pt x="13381" y="32306"/>
                </a:lnTo>
                <a:lnTo>
                  <a:pt x="16819" y="33701"/>
                </a:lnTo>
                <a:lnTo>
                  <a:pt x="20124" y="34998"/>
                </a:lnTo>
                <a:lnTo>
                  <a:pt x="23195" y="36370"/>
                </a:lnTo>
                <a:lnTo>
                  <a:pt x="25787" y="38022"/>
                </a:lnTo>
                <a:lnTo>
                  <a:pt x="28411" y="41107"/>
                </a:lnTo>
                <a:lnTo>
                  <a:pt x="28799" y="43977"/>
                </a:lnTo>
                <a:lnTo>
                  <a:pt x="28538" y="46821"/>
                </a:lnTo>
                <a:lnTo>
                  <a:pt x="26647" y="49960"/>
                </a:lnTo>
                <a:lnTo>
                  <a:pt x="23432" y="51940"/>
                </a:lnTo>
                <a:lnTo>
                  <a:pt x="20681" y="52688"/>
                </a:lnTo>
                <a:lnTo>
                  <a:pt x="17445" y="52868"/>
                </a:lnTo>
                <a:lnTo>
                  <a:pt x="13168" y="52588"/>
                </a:lnTo>
                <a:lnTo>
                  <a:pt x="9691" y="51483"/>
                </a:lnTo>
                <a:lnTo>
                  <a:pt x="6904" y="50227"/>
                </a:lnTo>
                <a:lnTo>
                  <a:pt x="3675" y="48398"/>
                </a:lnTo>
                <a:lnTo>
                  <a:pt x="554" y="48167"/>
                </a:lnTo>
                <a:lnTo>
                  <a:pt x="0" y="50975"/>
                </a:lnTo>
                <a:lnTo>
                  <a:pt x="105" y="54035"/>
                </a:lnTo>
                <a:lnTo>
                  <a:pt x="1728" y="56918"/>
                </a:lnTo>
                <a:lnTo>
                  <a:pt x="4377" y="58406"/>
                </a:lnTo>
                <a:lnTo>
                  <a:pt x="6965" y="59371"/>
                </a:lnTo>
                <a:lnTo>
                  <a:pt x="9928" y="60244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11286" y="2492211"/>
            <a:ext cx="22208" cy="108838"/>
          </a:xfrm>
          <a:custGeom>
            <a:avLst/>
            <a:gdLst/>
            <a:ahLst/>
            <a:cxnLst/>
            <a:rect l="l" t="t" r="r" b="b"/>
            <a:pathLst>
              <a:path w="22208" h="108838">
                <a:moveTo>
                  <a:pt x="288" y="63666"/>
                </a:moveTo>
                <a:lnTo>
                  <a:pt x="853" y="68212"/>
                </a:lnTo>
                <a:lnTo>
                  <a:pt x="1414" y="72759"/>
                </a:lnTo>
                <a:lnTo>
                  <a:pt x="2260" y="77256"/>
                </a:lnTo>
                <a:lnTo>
                  <a:pt x="3402" y="81687"/>
                </a:lnTo>
                <a:lnTo>
                  <a:pt x="4528" y="86133"/>
                </a:lnTo>
                <a:lnTo>
                  <a:pt x="5929" y="90515"/>
                </a:lnTo>
                <a:lnTo>
                  <a:pt x="7589" y="94806"/>
                </a:lnTo>
                <a:lnTo>
                  <a:pt x="9241" y="99098"/>
                </a:lnTo>
                <a:lnTo>
                  <a:pt x="11182" y="103342"/>
                </a:lnTo>
                <a:lnTo>
                  <a:pt x="13366" y="107557"/>
                </a:lnTo>
                <a:lnTo>
                  <a:pt x="13669" y="107939"/>
                </a:lnTo>
                <a:lnTo>
                  <a:pt x="16217" y="108778"/>
                </a:lnTo>
                <a:lnTo>
                  <a:pt x="19119" y="108838"/>
                </a:lnTo>
                <a:lnTo>
                  <a:pt x="22208" y="107327"/>
                </a:lnTo>
                <a:lnTo>
                  <a:pt x="21259" y="104680"/>
                </a:lnTo>
                <a:lnTo>
                  <a:pt x="16768" y="92711"/>
                </a:lnTo>
                <a:lnTo>
                  <a:pt x="13442" y="80531"/>
                </a:lnTo>
                <a:lnTo>
                  <a:pt x="13218" y="79490"/>
                </a:lnTo>
                <a:lnTo>
                  <a:pt x="11231" y="66918"/>
                </a:lnTo>
                <a:lnTo>
                  <a:pt x="10566" y="54231"/>
                </a:lnTo>
                <a:lnTo>
                  <a:pt x="10570" y="53227"/>
                </a:lnTo>
                <a:lnTo>
                  <a:pt x="11326" y="40567"/>
                </a:lnTo>
                <a:lnTo>
                  <a:pt x="13392" y="27979"/>
                </a:lnTo>
                <a:lnTo>
                  <a:pt x="17187" y="14399"/>
                </a:lnTo>
                <a:lnTo>
                  <a:pt x="21984" y="2527"/>
                </a:lnTo>
                <a:lnTo>
                  <a:pt x="21633" y="674"/>
                </a:lnTo>
                <a:lnTo>
                  <a:pt x="18972" y="0"/>
                </a:lnTo>
                <a:lnTo>
                  <a:pt x="16419" y="40"/>
                </a:lnTo>
                <a:lnTo>
                  <a:pt x="13417" y="1181"/>
                </a:lnTo>
                <a:lnTo>
                  <a:pt x="11355" y="5411"/>
                </a:lnTo>
                <a:lnTo>
                  <a:pt x="9493" y="9677"/>
                </a:lnTo>
                <a:lnTo>
                  <a:pt x="7827" y="13997"/>
                </a:lnTo>
                <a:lnTo>
                  <a:pt x="6163" y="18328"/>
                </a:lnTo>
                <a:lnTo>
                  <a:pt x="4766" y="22720"/>
                </a:lnTo>
                <a:lnTo>
                  <a:pt x="3614" y="27180"/>
                </a:lnTo>
                <a:lnTo>
                  <a:pt x="2452" y="31636"/>
                </a:lnTo>
                <a:lnTo>
                  <a:pt x="1562" y="36134"/>
                </a:lnTo>
                <a:lnTo>
                  <a:pt x="939" y="40666"/>
                </a:lnTo>
                <a:lnTo>
                  <a:pt x="313" y="45187"/>
                </a:lnTo>
                <a:lnTo>
                  <a:pt x="0" y="49773"/>
                </a:lnTo>
                <a:lnTo>
                  <a:pt x="0" y="59068"/>
                </a:lnTo>
                <a:lnTo>
                  <a:pt x="288" y="63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256790" y="2499926"/>
            <a:ext cx="48294" cy="80200"/>
          </a:xfrm>
          <a:custGeom>
            <a:avLst/>
            <a:gdLst/>
            <a:ahLst/>
            <a:cxnLst/>
            <a:rect l="l" t="t" r="r" b="b"/>
            <a:pathLst>
              <a:path w="48294" h="80200">
                <a:moveTo>
                  <a:pt x="4140" y="0"/>
                </a:moveTo>
                <a:lnTo>
                  <a:pt x="3078" y="0"/>
                </a:lnTo>
                <a:lnTo>
                  <a:pt x="425" y="1753"/>
                </a:lnTo>
                <a:lnTo>
                  <a:pt x="0" y="4558"/>
                </a:lnTo>
                <a:lnTo>
                  <a:pt x="0" y="78231"/>
                </a:lnTo>
                <a:lnTo>
                  <a:pt x="1504" y="79833"/>
                </a:lnTo>
                <a:lnTo>
                  <a:pt x="4215" y="80200"/>
                </a:lnTo>
                <a:lnTo>
                  <a:pt x="7754" y="80060"/>
                </a:lnTo>
                <a:lnTo>
                  <a:pt x="10454" y="78231"/>
                </a:lnTo>
                <a:lnTo>
                  <a:pt x="10454" y="49477"/>
                </a:lnTo>
                <a:lnTo>
                  <a:pt x="24235" y="49477"/>
                </a:lnTo>
                <a:lnTo>
                  <a:pt x="28425" y="48855"/>
                </a:lnTo>
                <a:lnTo>
                  <a:pt x="25650" y="40374"/>
                </a:lnTo>
                <a:lnTo>
                  <a:pt x="23022" y="40780"/>
                </a:lnTo>
                <a:lnTo>
                  <a:pt x="10454" y="40780"/>
                </a:lnTo>
                <a:lnTo>
                  <a:pt x="10454" y="8751"/>
                </a:lnTo>
                <a:lnTo>
                  <a:pt x="20958" y="0"/>
                </a:lnTo>
                <a:lnTo>
                  <a:pt x="4140" y="0"/>
                </a:lnTo>
                <a:close/>
              </a:path>
              <a:path w="48294" h="80200">
                <a:moveTo>
                  <a:pt x="38390" y="44640"/>
                </a:moveTo>
                <a:lnTo>
                  <a:pt x="43204" y="40118"/>
                </a:lnTo>
                <a:lnTo>
                  <a:pt x="45054" y="37390"/>
                </a:lnTo>
                <a:lnTo>
                  <a:pt x="46357" y="34174"/>
                </a:lnTo>
                <a:lnTo>
                  <a:pt x="47642" y="30963"/>
                </a:lnTo>
                <a:lnTo>
                  <a:pt x="48294" y="27367"/>
                </a:lnTo>
                <a:lnTo>
                  <a:pt x="48294" y="20372"/>
                </a:lnTo>
                <a:lnTo>
                  <a:pt x="47880" y="17628"/>
                </a:lnTo>
                <a:lnTo>
                  <a:pt x="46216" y="12661"/>
                </a:lnTo>
                <a:lnTo>
                  <a:pt x="43491" y="8571"/>
                </a:lnTo>
                <a:lnTo>
                  <a:pt x="40090" y="5079"/>
                </a:lnTo>
                <a:lnTo>
                  <a:pt x="35661" y="2487"/>
                </a:lnTo>
                <a:lnTo>
                  <a:pt x="31374" y="1144"/>
                </a:lnTo>
                <a:lnTo>
                  <a:pt x="27410" y="356"/>
                </a:lnTo>
                <a:lnTo>
                  <a:pt x="24300" y="76"/>
                </a:lnTo>
                <a:lnTo>
                  <a:pt x="20958" y="0"/>
                </a:lnTo>
                <a:lnTo>
                  <a:pt x="10454" y="8751"/>
                </a:lnTo>
                <a:lnTo>
                  <a:pt x="20109" y="8751"/>
                </a:lnTo>
                <a:lnTo>
                  <a:pt x="23721" y="8902"/>
                </a:lnTo>
                <a:lnTo>
                  <a:pt x="27500" y="9485"/>
                </a:lnTo>
                <a:lnTo>
                  <a:pt x="31075" y="11228"/>
                </a:lnTo>
                <a:lnTo>
                  <a:pt x="34311" y="13931"/>
                </a:lnTo>
                <a:lnTo>
                  <a:pt x="36701" y="18274"/>
                </a:lnTo>
                <a:lnTo>
                  <a:pt x="37303" y="20991"/>
                </a:lnTo>
                <a:lnTo>
                  <a:pt x="37303" y="24245"/>
                </a:lnTo>
                <a:lnTo>
                  <a:pt x="36939" y="28842"/>
                </a:lnTo>
                <a:lnTo>
                  <a:pt x="35478" y="32918"/>
                </a:lnTo>
                <a:lnTo>
                  <a:pt x="32990" y="36132"/>
                </a:lnTo>
                <a:lnTo>
                  <a:pt x="29811" y="38736"/>
                </a:lnTo>
                <a:lnTo>
                  <a:pt x="25650" y="40374"/>
                </a:lnTo>
                <a:lnTo>
                  <a:pt x="28425" y="48855"/>
                </a:lnTo>
                <a:lnTo>
                  <a:pt x="31925" y="47638"/>
                </a:lnTo>
                <a:lnTo>
                  <a:pt x="35438" y="46393"/>
                </a:lnTo>
                <a:lnTo>
                  <a:pt x="38390" y="446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317806" y="2520781"/>
            <a:ext cx="52067" cy="59345"/>
          </a:xfrm>
          <a:custGeom>
            <a:avLst/>
            <a:gdLst/>
            <a:ahLst/>
            <a:cxnLst/>
            <a:rect l="l" t="t" r="r" b="b"/>
            <a:pathLst>
              <a:path w="52067" h="59345">
                <a:moveTo>
                  <a:pt x="612" y="4381"/>
                </a:moveTo>
                <a:lnTo>
                  <a:pt x="19196" y="57124"/>
                </a:lnTo>
                <a:lnTo>
                  <a:pt x="21056" y="58863"/>
                </a:lnTo>
                <a:lnTo>
                  <a:pt x="23832" y="59306"/>
                </a:lnTo>
                <a:lnTo>
                  <a:pt x="27284" y="59345"/>
                </a:lnTo>
                <a:lnTo>
                  <a:pt x="29913" y="59206"/>
                </a:lnTo>
                <a:lnTo>
                  <a:pt x="32926" y="57124"/>
                </a:lnTo>
                <a:lnTo>
                  <a:pt x="51577" y="4381"/>
                </a:lnTo>
                <a:lnTo>
                  <a:pt x="52067" y="1789"/>
                </a:lnTo>
                <a:lnTo>
                  <a:pt x="50292" y="101"/>
                </a:lnTo>
                <a:lnTo>
                  <a:pt x="44740" y="86"/>
                </a:lnTo>
                <a:lnTo>
                  <a:pt x="41865" y="1979"/>
                </a:lnTo>
                <a:lnTo>
                  <a:pt x="26607" y="47750"/>
                </a:lnTo>
                <a:lnTo>
                  <a:pt x="26187" y="47750"/>
                </a:lnTo>
                <a:lnTo>
                  <a:pt x="10754" y="1979"/>
                </a:lnTo>
                <a:lnTo>
                  <a:pt x="9004" y="266"/>
                </a:lnTo>
                <a:lnTo>
                  <a:pt x="6088" y="0"/>
                </a:lnTo>
                <a:lnTo>
                  <a:pt x="2578" y="60"/>
                </a:lnTo>
                <a:lnTo>
                  <a:pt x="0" y="1789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379025" y="2505917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0" y="1968"/>
                </a:lnTo>
                <a:lnTo>
                  <a:pt x="9650" y="15162"/>
                </a:lnTo>
                <a:lnTo>
                  <a:pt x="2062" y="15162"/>
                </a:lnTo>
                <a:lnTo>
                  <a:pt x="1177" y="15389"/>
                </a:lnTo>
                <a:lnTo>
                  <a:pt x="39" y="17995"/>
                </a:lnTo>
                <a:lnTo>
                  <a:pt x="0" y="20901"/>
                </a:lnTo>
                <a:lnTo>
                  <a:pt x="2001" y="23619"/>
                </a:lnTo>
                <a:lnTo>
                  <a:pt x="9650" y="23619"/>
                </a:lnTo>
                <a:lnTo>
                  <a:pt x="9650" y="59295"/>
                </a:lnTo>
                <a:lnTo>
                  <a:pt x="9942" y="62075"/>
                </a:lnTo>
                <a:lnTo>
                  <a:pt x="10529" y="64439"/>
                </a:lnTo>
                <a:lnTo>
                  <a:pt x="12056" y="68756"/>
                </a:lnTo>
                <a:lnTo>
                  <a:pt x="14644" y="71841"/>
                </a:lnTo>
                <a:lnTo>
                  <a:pt x="18333" y="73760"/>
                </a:lnTo>
                <a:lnTo>
                  <a:pt x="22795" y="74890"/>
                </a:lnTo>
                <a:lnTo>
                  <a:pt x="26560" y="74890"/>
                </a:lnTo>
                <a:lnTo>
                  <a:pt x="29350" y="74584"/>
                </a:lnTo>
                <a:lnTo>
                  <a:pt x="32637" y="73825"/>
                </a:lnTo>
                <a:lnTo>
                  <a:pt x="35463" y="71081"/>
                </a:lnTo>
                <a:lnTo>
                  <a:pt x="35711" y="68234"/>
                </a:lnTo>
                <a:lnTo>
                  <a:pt x="35711" y="67485"/>
                </a:lnTo>
                <a:lnTo>
                  <a:pt x="33224" y="64757"/>
                </a:lnTo>
                <a:lnTo>
                  <a:pt x="30548" y="65732"/>
                </a:lnTo>
                <a:lnTo>
                  <a:pt x="27324" y="66203"/>
                </a:lnTo>
                <a:lnTo>
                  <a:pt x="24457" y="66203"/>
                </a:lnTo>
                <a:lnTo>
                  <a:pt x="22459" y="65224"/>
                </a:lnTo>
                <a:lnTo>
                  <a:pt x="20231" y="61315"/>
                </a:lnTo>
                <a:lnTo>
                  <a:pt x="19683" y="58431"/>
                </a:lnTo>
                <a:lnTo>
                  <a:pt x="19683" y="23619"/>
                </a:lnTo>
                <a:lnTo>
                  <a:pt x="34311" y="23619"/>
                </a:lnTo>
                <a:lnTo>
                  <a:pt x="35711" y="20901"/>
                </a:lnTo>
                <a:lnTo>
                  <a:pt x="35675" y="17995"/>
                </a:lnTo>
                <a:lnTo>
                  <a:pt x="33713" y="15162"/>
                </a:lnTo>
                <a:lnTo>
                  <a:pt x="19683" y="15162"/>
                </a:lnTo>
                <a:lnTo>
                  <a:pt x="19683" y="1968"/>
                </a:lnTo>
                <a:lnTo>
                  <a:pt x="18268" y="327"/>
                </a:lnTo>
                <a:lnTo>
                  <a:pt x="15641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433079" y="2565935"/>
            <a:ext cx="13053" cy="14378"/>
          </a:xfrm>
          <a:custGeom>
            <a:avLst/>
            <a:gdLst/>
            <a:ahLst/>
            <a:cxnLst/>
            <a:rect l="l" t="t" r="r" b="b"/>
            <a:pathLst>
              <a:path w="13053" h="14378">
                <a:moveTo>
                  <a:pt x="13053" y="7099"/>
                </a:moveTo>
                <a:lnTo>
                  <a:pt x="13053" y="4269"/>
                </a:lnTo>
                <a:lnTo>
                  <a:pt x="11667" y="1436"/>
                </a:lnTo>
                <a:lnTo>
                  <a:pt x="9053" y="0"/>
                </a:lnTo>
                <a:lnTo>
                  <a:pt x="4100" y="0"/>
                </a:lnTo>
                <a:lnTo>
                  <a:pt x="1424" y="1461"/>
                </a:lnTo>
                <a:lnTo>
                  <a:pt x="0" y="4370"/>
                </a:lnTo>
                <a:lnTo>
                  <a:pt x="0" y="10123"/>
                </a:lnTo>
                <a:lnTo>
                  <a:pt x="1385" y="12967"/>
                </a:lnTo>
                <a:lnTo>
                  <a:pt x="3999" y="14378"/>
                </a:lnTo>
                <a:lnTo>
                  <a:pt x="8949" y="14378"/>
                </a:lnTo>
                <a:lnTo>
                  <a:pt x="11628" y="12931"/>
                </a:lnTo>
                <a:lnTo>
                  <a:pt x="13053" y="10022"/>
                </a:lnTo>
                <a:lnTo>
                  <a:pt x="13053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467667" y="2492211"/>
            <a:ext cx="22086" cy="108838"/>
          </a:xfrm>
          <a:custGeom>
            <a:avLst/>
            <a:gdLst/>
            <a:ahLst/>
            <a:cxnLst/>
            <a:rect l="l" t="t" r="r" b="b"/>
            <a:pathLst>
              <a:path w="22086" h="108838">
                <a:moveTo>
                  <a:pt x="22086" y="54422"/>
                </a:moveTo>
                <a:lnTo>
                  <a:pt x="22066" y="52329"/>
                </a:lnTo>
                <a:lnTo>
                  <a:pt x="21055" y="39645"/>
                </a:lnTo>
                <a:lnTo>
                  <a:pt x="18533" y="27180"/>
                </a:lnTo>
                <a:lnTo>
                  <a:pt x="17900" y="24887"/>
                </a:lnTo>
                <a:lnTo>
                  <a:pt x="13873" y="12888"/>
                </a:lnTo>
                <a:lnTo>
                  <a:pt x="8716" y="1181"/>
                </a:lnTo>
                <a:lnTo>
                  <a:pt x="6217" y="101"/>
                </a:lnTo>
                <a:lnTo>
                  <a:pt x="3164" y="0"/>
                </a:lnTo>
                <a:lnTo>
                  <a:pt x="0" y="1155"/>
                </a:lnTo>
                <a:lnTo>
                  <a:pt x="762" y="3872"/>
                </a:lnTo>
                <a:lnTo>
                  <a:pt x="5377" y="15781"/>
                </a:lnTo>
                <a:lnTo>
                  <a:pt x="8716" y="27979"/>
                </a:lnTo>
                <a:lnTo>
                  <a:pt x="8929" y="28975"/>
                </a:lnTo>
                <a:lnTo>
                  <a:pt x="10908" y="41571"/>
                </a:lnTo>
                <a:lnTo>
                  <a:pt x="11567" y="54231"/>
                </a:lnTo>
                <a:lnTo>
                  <a:pt x="11562" y="55313"/>
                </a:lnTo>
                <a:lnTo>
                  <a:pt x="10796" y="67983"/>
                </a:lnTo>
                <a:lnTo>
                  <a:pt x="8716" y="80557"/>
                </a:lnTo>
                <a:lnTo>
                  <a:pt x="4943" y="94145"/>
                </a:lnTo>
                <a:lnTo>
                  <a:pt x="276" y="106060"/>
                </a:lnTo>
                <a:lnTo>
                  <a:pt x="298" y="108191"/>
                </a:lnTo>
                <a:lnTo>
                  <a:pt x="2992" y="108838"/>
                </a:lnTo>
                <a:lnTo>
                  <a:pt x="5929" y="108778"/>
                </a:lnTo>
                <a:lnTo>
                  <a:pt x="8780" y="107557"/>
                </a:lnTo>
                <a:lnTo>
                  <a:pt x="10955" y="103352"/>
                </a:lnTo>
                <a:lnTo>
                  <a:pt x="12880" y="99112"/>
                </a:lnTo>
                <a:lnTo>
                  <a:pt x="14518" y="94806"/>
                </a:lnTo>
                <a:lnTo>
                  <a:pt x="16156" y="90515"/>
                </a:lnTo>
                <a:lnTo>
                  <a:pt x="17542" y="86133"/>
                </a:lnTo>
                <a:lnTo>
                  <a:pt x="18684" y="81687"/>
                </a:lnTo>
                <a:lnTo>
                  <a:pt x="19806" y="77256"/>
                </a:lnTo>
                <a:lnTo>
                  <a:pt x="20671" y="72759"/>
                </a:lnTo>
                <a:lnTo>
                  <a:pt x="21233" y="68212"/>
                </a:lnTo>
                <a:lnTo>
                  <a:pt x="21808" y="63680"/>
                </a:lnTo>
                <a:lnTo>
                  <a:pt x="22086" y="59068"/>
                </a:lnTo>
                <a:lnTo>
                  <a:pt x="22086" y="544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546882" y="2499555"/>
            <a:ext cx="40765" cy="80211"/>
          </a:xfrm>
          <a:custGeom>
            <a:avLst/>
            <a:gdLst/>
            <a:ahLst/>
            <a:cxnLst/>
            <a:rect l="l" t="t" r="r" b="b"/>
            <a:pathLst>
              <a:path w="40765" h="80211">
                <a:moveTo>
                  <a:pt x="40765" y="75589"/>
                </a:moveTo>
                <a:lnTo>
                  <a:pt x="40726" y="74066"/>
                </a:lnTo>
                <a:lnTo>
                  <a:pt x="38638" y="71017"/>
                </a:lnTo>
                <a:lnTo>
                  <a:pt x="10453" y="71017"/>
                </a:lnTo>
                <a:lnTo>
                  <a:pt x="10453" y="1965"/>
                </a:lnTo>
                <a:lnTo>
                  <a:pt x="8952" y="378"/>
                </a:lnTo>
                <a:lnTo>
                  <a:pt x="6242" y="0"/>
                </a:lnTo>
                <a:lnTo>
                  <a:pt x="2739" y="166"/>
                </a:lnTo>
                <a:lnTo>
                  <a:pt x="0" y="1965"/>
                </a:lnTo>
                <a:lnTo>
                  <a:pt x="0" y="75881"/>
                </a:lnTo>
                <a:lnTo>
                  <a:pt x="1252" y="79261"/>
                </a:lnTo>
                <a:lnTo>
                  <a:pt x="3901" y="80211"/>
                </a:lnTo>
                <a:lnTo>
                  <a:pt x="38638" y="80211"/>
                </a:lnTo>
                <a:lnTo>
                  <a:pt x="40563" y="78206"/>
                </a:lnTo>
                <a:lnTo>
                  <a:pt x="40765" y="755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602049" y="2497893"/>
            <a:ext cx="12379" cy="82233"/>
          </a:xfrm>
          <a:custGeom>
            <a:avLst/>
            <a:gdLst/>
            <a:ahLst/>
            <a:cxnLst/>
            <a:rect l="l" t="t" r="r" b="b"/>
            <a:pathLst>
              <a:path w="12379" h="82233">
                <a:moveTo>
                  <a:pt x="0" y="6159"/>
                </a:moveTo>
                <a:lnTo>
                  <a:pt x="424" y="10107"/>
                </a:lnTo>
                <a:lnTo>
                  <a:pt x="3779" y="12217"/>
                </a:lnTo>
                <a:lnTo>
                  <a:pt x="8517" y="12217"/>
                </a:lnTo>
                <a:lnTo>
                  <a:pt x="11940" y="10058"/>
                </a:lnTo>
                <a:lnTo>
                  <a:pt x="12379" y="6032"/>
                </a:lnTo>
                <a:lnTo>
                  <a:pt x="11955" y="2109"/>
                </a:lnTo>
                <a:lnTo>
                  <a:pt x="8592" y="0"/>
                </a:lnTo>
                <a:lnTo>
                  <a:pt x="3851" y="0"/>
                </a:lnTo>
                <a:lnTo>
                  <a:pt x="439" y="2158"/>
                </a:lnTo>
                <a:lnTo>
                  <a:pt x="0" y="6159"/>
                </a:lnTo>
                <a:close/>
              </a:path>
              <a:path w="12379" h="82233">
                <a:moveTo>
                  <a:pt x="1202" y="24803"/>
                </a:moveTo>
                <a:lnTo>
                  <a:pt x="1202" y="80326"/>
                </a:lnTo>
                <a:lnTo>
                  <a:pt x="2602" y="81913"/>
                </a:lnTo>
                <a:lnTo>
                  <a:pt x="5212" y="82233"/>
                </a:lnTo>
                <a:lnTo>
                  <a:pt x="8675" y="82129"/>
                </a:lnTo>
                <a:lnTo>
                  <a:pt x="11228" y="80326"/>
                </a:lnTo>
                <a:lnTo>
                  <a:pt x="11228" y="24803"/>
                </a:lnTo>
                <a:lnTo>
                  <a:pt x="9838" y="23215"/>
                </a:lnTo>
                <a:lnTo>
                  <a:pt x="7203" y="22899"/>
                </a:lnTo>
                <a:lnTo>
                  <a:pt x="3750" y="22999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637019" y="2519913"/>
            <a:ext cx="81099" cy="60213"/>
          </a:xfrm>
          <a:custGeom>
            <a:avLst/>
            <a:gdLst/>
            <a:ahLst/>
            <a:cxnLst/>
            <a:rect l="l" t="t" r="r" b="b"/>
            <a:pathLst>
              <a:path w="81099" h="60213">
                <a:moveTo>
                  <a:pt x="72463" y="59893"/>
                </a:moveTo>
                <a:lnTo>
                  <a:pt x="75112" y="60213"/>
                </a:lnTo>
                <a:lnTo>
                  <a:pt x="78550" y="60109"/>
                </a:lnTo>
                <a:lnTo>
                  <a:pt x="81099" y="58305"/>
                </a:lnTo>
                <a:lnTo>
                  <a:pt x="81099" y="20065"/>
                </a:lnTo>
                <a:lnTo>
                  <a:pt x="80787" y="17106"/>
                </a:lnTo>
                <a:lnTo>
                  <a:pt x="80149" y="14288"/>
                </a:lnTo>
                <a:lnTo>
                  <a:pt x="79527" y="11469"/>
                </a:lnTo>
                <a:lnTo>
                  <a:pt x="77000" y="6912"/>
                </a:lnTo>
                <a:lnTo>
                  <a:pt x="73576" y="3139"/>
                </a:lnTo>
                <a:lnTo>
                  <a:pt x="68813" y="637"/>
                </a:lnTo>
                <a:lnTo>
                  <a:pt x="65846" y="0"/>
                </a:lnTo>
                <a:lnTo>
                  <a:pt x="62322" y="0"/>
                </a:lnTo>
                <a:lnTo>
                  <a:pt x="59416" y="205"/>
                </a:lnTo>
                <a:lnTo>
                  <a:pt x="56544" y="979"/>
                </a:lnTo>
                <a:lnTo>
                  <a:pt x="53541" y="2476"/>
                </a:lnTo>
                <a:lnTo>
                  <a:pt x="50453" y="4471"/>
                </a:lnTo>
                <a:lnTo>
                  <a:pt x="47166" y="7254"/>
                </a:lnTo>
                <a:lnTo>
                  <a:pt x="43613" y="10972"/>
                </a:lnTo>
                <a:lnTo>
                  <a:pt x="42151" y="7851"/>
                </a:lnTo>
                <a:lnTo>
                  <a:pt x="40200" y="5170"/>
                </a:lnTo>
                <a:lnTo>
                  <a:pt x="37647" y="3049"/>
                </a:lnTo>
                <a:lnTo>
                  <a:pt x="34684" y="1346"/>
                </a:lnTo>
                <a:lnTo>
                  <a:pt x="31085" y="266"/>
                </a:lnTo>
                <a:lnTo>
                  <a:pt x="26783" y="0"/>
                </a:lnTo>
                <a:lnTo>
                  <a:pt x="23831" y="0"/>
                </a:lnTo>
                <a:lnTo>
                  <a:pt x="20908" y="814"/>
                </a:lnTo>
                <a:lnTo>
                  <a:pt x="18006" y="2440"/>
                </a:lnTo>
                <a:lnTo>
                  <a:pt x="15115" y="4063"/>
                </a:lnTo>
                <a:lnTo>
                  <a:pt x="12117" y="6630"/>
                </a:lnTo>
                <a:lnTo>
                  <a:pt x="9042" y="10123"/>
                </a:lnTo>
                <a:lnTo>
                  <a:pt x="9042" y="2782"/>
                </a:lnTo>
                <a:lnTo>
                  <a:pt x="8127" y="1336"/>
                </a:lnTo>
                <a:lnTo>
                  <a:pt x="5439" y="878"/>
                </a:lnTo>
                <a:lnTo>
                  <a:pt x="2861" y="888"/>
                </a:lnTo>
                <a:lnTo>
                  <a:pt x="0" y="2782"/>
                </a:lnTo>
                <a:lnTo>
                  <a:pt x="0" y="58305"/>
                </a:lnTo>
                <a:lnTo>
                  <a:pt x="1374" y="59893"/>
                </a:lnTo>
                <a:lnTo>
                  <a:pt x="4003" y="60213"/>
                </a:lnTo>
                <a:lnTo>
                  <a:pt x="7462" y="60109"/>
                </a:lnTo>
                <a:lnTo>
                  <a:pt x="10015" y="58305"/>
                </a:lnTo>
                <a:lnTo>
                  <a:pt x="10015" y="19497"/>
                </a:lnTo>
                <a:lnTo>
                  <a:pt x="12764" y="16001"/>
                </a:lnTo>
                <a:lnTo>
                  <a:pt x="15317" y="13348"/>
                </a:lnTo>
                <a:lnTo>
                  <a:pt x="17682" y="11534"/>
                </a:lnTo>
                <a:lnTo>
                  <a:pt x="22359" y="8827"/>
                </a:lnTo>
                <a:lnTo>
                  <a:pt x="26523" y="8827"/>
                </a:lnTo>
                <a:lnTo>
                  <a:pt x="29486" y="9932"/>
                </a:lnTo>
                <a:lnTo>
                  <a:pt x="32859" y="13147"/>
                </a:lnTo>
                <a:lnTo>
                  <a:pt x="34422" y="16217"/>
                </a:lnTo>
                <a:lnTo>
                  <a:pt x="35312" y="20065"/>
                </a:lnTo>
                <a:lnTo>
                  <a:pt x="35524" y="24563"/>
                </a:lnTo>
                <a:lnTo>
                  <a:pt x="35524" y="58305"/>
                </a:lnTo>
                <a:lnTo>
                  <a:pt x="36923" y="59893"/>
                </a:lnTo>
                <a:lnTo>
                  <a:pt x="39588" y="60213"/>
                </a:lnTo>
                <a:lnTo>
                  <a:pt x="42939" y="60109"/>
                </a:lnTo>
                <a:lnTo>
                  <a:pt x="45553" y="58305"/>
                </a:lnTo>
                <a:lnTo>
                  <a:pt x="45553" y="19497"/>
                </a:lnTo>
                <a:lnTo>
                  <a:pt x="48353" y="16001"/>
                </a:lnTo>
                <a:lnTo>
                  <a:pt x="50914" y="13348"/>
                </a:lnTo>
                <a:lnTo>
                  <a:pt x="53229" y="11534"/>
                </a:lnTo>
                <a:lnTo>
                  <a:pt x="57894" y="8827"/>
                </a:lnTo>
                <a:lnTo>
                  <a:pt x="62069" y="8827"/>
                </a:lnTo>
                <a:lnTo>
                  <a:pt x="65058" y="9932"/>
                </a:lnTo>
                <a:lnTo>
                  <a:pt x="68460" y="13147"/>
                </a:lnTo>
                <a:lnTo>
                  <a:pt x="69997" y="16217"/>
                </a:lnTo>
                <a:lnTo>
                  <a:pt x="70811" y="20065"/>
                </a:lnTo>
                <a:lnTo>
                  <a:pt x="71013" y="24563"/>
                </a:lnTo>
                <a:lnTo>
                  <a:pt x="71013" y="58305"/>
                </a:lnTo>
                <a:lnTo>
                  <a:pt x="72463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740839" y="2497893"/>
            <a:ext cx="12391" cy="82233"/>
          </a:xfrm>
          <a:custGeom>
            <a:avLst/>
            <a:gdLst/>
            <a:ahLst/>
            <a:cxnLst/>
            <a:rect l="l" t="t" r="r" b="b"/>
            <a:pathLst>
              <a:path w="12391" h="82233">
                <a:moveTo>
                  <a:pt x="0" y="6159"/>
                </a:moveTo>
                <a:lnTo>
                  <a:pt x="439" y="10107"/>
                </a:lnTo>
                <a:lnTo>
                  <a:pt x="3775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1" y="6032"/>
                </a:lnTo>
                <a:lnTo>
                  <a:pt x="11955" y="2109"/>
                </a:lnTo>
                <a:lnTo>
                  <a:pt x="8604" y="0"/>
                </a:lnTo>
                <a:lnTo>
                  <a:pt x="3862" y="0"/>
                </a:lnTo>
                <a:lnTo>
                  <a:pt x="439" y="2158"/>
                </a:lnTo>
                <a:lnTo>
                  <a:pt x="0" y="6159"/>
                </a:lnTo>
                <a:close/>
              </a:path>
              <a:path w="12391" h="82233">
                <a:moveTo>
                  <a:pt x="1212" y="24803"/>
                </a:moveTo>
                <a:lnTo>
                  <a:pt x="1212" y="80326"/>
                </a:lnTo>
                <a:lnTo>
                  <a:pt x="2602" y="81913"/>
                </a:lnTo>
                <a:lnTo>
                  <a:pt x="5227" y="82233"/>
                </a:lnTo>
                <a:lnTo>
                  <a:pt x="8675" y="82129"/>
                </a:lnTo>
                <a:lnTo>
                  <a:pt x="11228" y="80326"/>
                </a:lnTo>
                <a:lnTo>
                  <a:pt x="11228" y="24803"/>
                </a:lnTo>
                <a:lnTo>
                  <a:pt x="9838" y="23215"/>
                </a:lnTo>
                <a:lnTo>
                  <a:pt x="7203" y="22899"/>
                </a:lnTo>
                <a:lnTo>
                  <a:pt x="4403" y="22924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768523" y="2505917"/>
            <a:ext cx="35722" cy="74890"/>
          </a:xfrm>
          <a:custGeom>
            <a:avLst/>
            <a:gdLst/>
            <a:ahLst/>
            <a:cxnLst/>
            <a:rect l="l" t="t" r="r" b="b"/>
            <a:pathLst>
              <a:path w="35722" h="74890">
                <a:moveTo>
                  <a:pt x="12204" y="125"/>
                </a:moveTo>
                <a:lnTo>
                  <a:pt x="9651" y="1968"/>
                </a:lnTo>
                <a:lnTo>
                  <a:pt x="9651" y="15162"/>
                </a:lnTo>
                <a:lnTo>
                  <a:pt x="2063" y="15162"/>
                </a:lnTo>
                <a:lnTo>
                  <a:pt x="1173" y="15389"/>
                </a:lnTo>
                <a:lnTo>
                  <a:pt x="36" y="17995"/>
                </a:lnTo>
                <a:lnTo>
                  <a:pt x="0" y="20901"/>
                </a:lnTo>
                <a:lnTo>
                  <a:pt x="2012" y="23619"/>
                </a:lnTo>
                <a:lnTo>
                  <a:pt x="9651" y="23619"/>
                </a:lnTo>
                <a:lnTo>
                  <a:pt x="9651" y="59295"/>
                </a:lnTo>
                <a:lnTo>
                  <a:pt x="9940" y="62075"/>
                </a:lnTo>
                <a:lnTo>
                  <a:pt x="10527" y="64439"/>
                </a:lnTo>
                <a:lnTo>
                  <a:pt x="12063" y="68756"/>
                </a:lnTo>
                <a:lnTo>
                  <a:pt x="14651" y="71841"/>
                </a:lnTo>
                <a:lnTo>
                  <a:pt x="18342" y="73760"/>
                </a:lnTo>
                <a:lnTo>
                  <a:pt x="22810" y="74890"/>
                </a:lnTo>
                <a:lnTo>
                  <a:pt x="26568" y="74890"/>
                </a:lnTo>
                <a:lnTo>
                  <a:pt x="29358" y="74584"/>
                </a:lnTo>
                <a:lnTo>
                  <a:pt x="32633" y="73825"/>
                </a:lnTo>
                <a:lnTo>
                  <a:pt x="35471" y="71081"/>
                </a:lnTo>
                <a:lnTo>
                  <a:pt x="35722" y="68234"/>
                </a:lnTo>
                <a:lnTo>
                  <a:pt x="35722" y="67485"/>
                </a:lnTo>
                <a:lnTo>
                  <a:pt x="33235" y="64757"/>
                </a:lnTo>
                <a:lnTo>
                  <a:pt x="30561" y="65732"/>
                </a:lnTo>
                <a:lnTo>
                  <a:pt x="27335" y="66203"/>
                </a:lnTo>
                <a:lnTo>
                  <a:pt x="24455" y="66203"/>
                </a:lnTo>
                <a:lnTo>
                  <a:pt x="22457" y="65224"/>
                </a:lnTo>
                <a:lnTo>
                  <a:pt x="20243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3" y="23619"/>
                </a:lnTo>
                <a:lnTo>
                  <a:pt x="35722" y="20901"/>
                </a:lnTo>
                <a:lnTo>
                  <a:pt x="35676" y="17995"/>
                </a:lnTo>
                <a:lnTo>
                  <a:pt x="33710" y="15162"/>
                </a:lnTo>
                <a:lnTo>
                  <a:pt x="19681" y="15162"/>
                </a:lnTo>
                <a:lnTo>
                  <a:pt x="19681" y="1968"/>
                </a:lnTo>
                <a:lnTo>
                  <a:pt x="18277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819056" y="251990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40" y="7747"/>
                </a:lnTo>
                <a:lnTo>
                  <a:pt x="40227" y="3506"/>
                </a:lnTo>
                <a:lnTo>
                  <a:pt x="37213" y="2109"/>
                </a:lnTo>
                <a:lnTo>
                  <a:pt x="34197" y="698"/>
                </a:lnTo>
                <a:lnTo>
                  <a:pt x="30535" y="0"/>
                </a:lnTo>
                <a:lnTo>
                  <a:pt x="22244" y="0"/>
                </a:lnTo>
                <a:lnTo>
                  <a:pt x="18605" y="712"/>
                </a:lnTo>
                <a:lnTo>
                  <a:pt x="15368" y="2134"/>
                </a:lnTo>
                <a:lnTo>
                  <a:pt x="12244" y="16523"/>
                </a:lnTo>
                <a:lnTo>
                  <a:pt x="14479" y="13158"/>
                </a:lnTo>
                <a:lnTo>
                  <a:pt x="17320" y="10325"/>
                </a:lnTo>
                <a:lnTo>
                  <a:pt x="21068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36" y="9489"/>
                </a:lnTo>
                <a:lnTo>
                  <a:pt x="36699" y="12534"/>
                </a:lnTo>
                <a:lnTo>
                  <a:pt x="39164" y="15570"/>
                </a:lnTo>
                <a:lnTo>
                  <a:pt x="40337" y="19775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90"/>
                </a:lnTo>
                <a:lnTo>
                  <a:pt x="46389" y="32590"/>
                </a:lnTo>
                <a:lnTo>
                  <a:pt x="49903" y="30887"/>
                </a:lnTo>
                <a:lnTo>
                  <a:pt x="50303" y="28144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0"/>
                </a:lnTo>
                <a:lnTo>
                  <a:pt x="7077" y="8244"/>
                </a:lnTo>
                <a:lnTo>
                  <a:pt x="4787" y="10897"/>
                </a:lnTo>
                <a:lnTo>
                  <a:pt x="3039" y="14123"/>
                </a:lnTo>
                <a:lnTo>
                  <a:pt x="1824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0" y="43995"/>
                </a:lnTo>
                <a:lnTo>
                  <a:pt x="2937" y="47779"/>
                </a:lnTo>
                <a:lnTo>
                  <a:pt x="4676" y="50929"/>
                </a:lnTo>
                <a:lnTo>
                  <a:pt x="9288" y="55958"/>
                </a:lnTo>
                <a:lnTo>
                  <a:pt x="12139" y="57838"/>
                </a:lnTo>
                <a:lnTo>
                  <a:pt x="15516" y="59119"/>
                </a:lnTo>
                <a:lnTo>
                  <a:pt x="18907" y="60389"/>
                </a:lnTo>
                <a:lnTo>
                  <a:pt x="22834" y="61023"/>
                </a:lnTo>
                <a:lnTo>
                  <a:pt x="29937" y="61023"/>
                </a:lnTo>
                <a:lnTo>
                  <a:pt x="32371" y="60833"/>
                </a:lnTo>
                <a:lnTo>
                  <a:pt x="36936" y="60048"/>
                </a:lnTo>
                <a:lnTo>
                  <a:pt x="40702" y="59119"/>
                </a:lnTo>
                <a:lnTo>
                  <a:pt x="44950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3"/>
                </a:lnTo>
                <a:lnTo>
                  <a:pt x="45140" y="48783"/>
                </a:lnTo>
                <a:lnTo>
                  <a:pt x="42001" y="50126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7" y="52758"/>
                </a:lnTo>
                <a:lnTo>
                  <a:pt x="24969" y="52758"/>
                </a:lnTo>
                <a:lnTo>
                  <a:pt x="22194" y="52287"/>
                </a:lnTo>
                <a:lnTo>
                  <a:pt x="17628" y="50396"/>
                </a:lnTo>
                <a:lnTo>
                  <a:pt x="14353" y="47271"/>
                </a:lnTo>
                <a:lnTo>
                  <a:pt x="11902" y="43373"/>
                </a:lnTo>
                <a:lnTo>
                  <a:pt x="10703" y="38444"/>
                </a:lnTo>
                <a:lnTo>
                  <a:pt x="10378" y="35661"/>
                </a:lnTo>
                <a:lnTo>
                  <a:pt x="10378" y="25120"/>
                </a:lnTo>
                <a:lnTo>
                  <a:pt x="10854" y="20678"/>
                </a:lnTo>
                <a:lnTo>
                  <a:pt x="12244" y="16523"/>
                </a:lnTo>
                <a:lnTo>
                  <a:pt x="1536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886755" y="2494055"/>
            <a:ext cx="50317" cy="86881"/>
          </a:xfrm>
          <a:custGeom>
            <a:avLst/>
            <a:gdLst/>
            <a:ahLst/>
            <a:cxnLst/>
            <a:rect l="l" t="t" r="r" b="b"/>
            <a:pathLst>
              <a:path w="50317" h="86881">
                <a:moveTo>
                  <a:pt x="41777" y="85280"/>
                </a:moveTo>
                <a:lnTo>
                  <a:pt x="44376" y="86043"/>
                </a:lnTo>
                <a:lnTo>
                  <a:pt x="47429" y="86043"/>
                </a:lnTo>
                <a:lnTo>
                  <a:pt x="50317" y="84164"/>
                </a:lnTo>
                <a:lnTo>
                  <a:pt x="50317" y="1979"/>
                </a:lnTo>
                <a:lnTo>
                  <a:pt x="48840" y="392"/>
                </a:lnTo>
                <a:lnTo>
                  <a:pt x="46212" y="0"/>
                </a:lnTo>
                <a:lnTo>
                  <a:pt x="42800" y="165"/>
                </a:lnTo>
                <a:lnTo>
                  <a:pt x="40225" y="1979"/>
                </a:lnTo>
                <a:lnTo>
                  <a:pt x="40225" y="34264"/>
                </a:lnTo>
                <a:lnTo>
                  <a:pt x="37637" y="31496"/>
                </a:lnTo>
                <a:lnTo>
                  <a:pt x="35012" y="29411"/>
                </a:lnTo>
                <a:lnTo>
                  <a:pt x="32363" y="27989"/>
                </a:lnTo>
                <a:lnTo>
                  <a:pt x="29696" y="26567"/>
                </a:lnTo>
                <a:lnTo>
                  <a:pt x="26783" y="25858"/>
                </a:lnTo>
                <a:lnTo>
                  <a:pt x="19734" y="25858"/>
                </a:lnTo>
                <a:lnTo>
                  <a:pt x="16343" y="26592"/>
                </a:lnTo>
                <a:lnTo>
                  <a:pt x="13392" y="28054"/>
                </a:lnTo>
                <a:lnTo>
                  <a:pt x="10464" y="29502"/>
                </a:lnTo>
                <a:lnTo>
                  <a:pt x="8006" y="31611"/>
                </a:lnTo>
                <a:lnTo>
                  <a:pt x="6026" y="34303"/>
                </a:lnTo>
                <a:lnTo>
                  <a:pt x="4028" y="37021"/>
                </a:lnTo>
                <a:lnTo>
                  <a:pt x="2537" y="40308"/>
                </a:lnTo>
                <a:lnTo>
                  <a:pt x="1526" y="44157"/>
                </a:lnTo>
                <a:lnTo>
                  <a:pt x="510" y="48006"/>
                </a:lnTo>
                <a:lnTo>
                  <a:pt x="0" y="52311"/>
                </a:lnTo>
                <a:lnTo>
                  <a:pt x="0" y="61113"/>
                </a:lnTo>
                <a:lnTo>
                  <a:pt x="402" y="64947"/>
                </a:lnTo>
                <a:lnTo>
                  <a:pt x="1224" y="68593"/>
                </a:lnTo>
                <a:lnTo>
                  <a:pt x="2026" y="72237"/>
                </a:lnTo>
                <a:lnTo>
                  <a:pt x="3326" y="75401"/>
                </a:lnTo>
                <a:lnTo>
                  <a:pt x="5076" y="78091"/>
                </a:lnTo>
                <a:lnTo>
                  <a:pt x="6840" y="80798"/>
                </a:lnTo>
                <a:lnTo>
                  <a:pt x="9144" y="82933"/>
                </a:lnTo>
                <a:lnTo>
                  <a:pt x="11965" y="84517"/>
                </a:lnTo>
                <a:lnTo>
                  <a:pt x="11026" y="64173"/>
                </a:lnTo>
                <a:lnTo>
                  <a:pt x="10601" y="61506"/>
                </a:lnTo>
                <a:lnTo>
                  <a:pt x="10389" y="58762"/>
                </a:lnTo>
                <a:lnTo>
                  <a:pt x="10389" y="53326"/>
                </a:lnTo>
                <a:lnTo>
                  <a:pt x="10651" y="50749"/>
                </a:lnTo>
                <a:lnTo>
                  <a:pt x="11155" y="48196"/>
                </a:lnTo>
                <a:lnTo>
                  <a:pt x="11667" y="45643"/>
                </a:lnTo>
                <a:lnTo>
                  <a:pt x="12466" y="43357"/>
                </a:lnTo>
                <a:lnTo>
                  <a:pt x="14691" y="39333"/>
                </a:lnTo>
                <a:lnTo>
                  <a:pt x="17931" y="36474"/>
                </a:lnTo>
                <a:lnTo>
                  <a:pt x="21869" y="34621"/>
                </a:lnTo>
                <a:lnTo>
                  <a:pt x="27183" y="34621"/>
                </a:lnTo>
                <a:lnTo>
                  <a:pt x="29822" y="35510"/>
                </a:lnTo>
                <a:lnTo>
                  <a:pt x="32363" y="37313"/>
                </a:lnTo>
                <a:lnTo>
                  <a:pt x="34886" y="39091"/>
                </a:lnTo>
                <a:lnTo>
                  <a:pt x="37511" y="41695"/>
                </a:lnTo>
                <a:lnTo>
                  <a:pt x="40225" y="45111"/>
                </a:lnTo>
                <a:lnTo>
                  <a:pt x="40225" y="67322"/>
                </a:lnTo>
                <a:lnTo>
                  <a:pt x="38638" y="69343"/>
                </a:lnTo>
                <a:lnTo>
                  <a:pt x="35736" y="72417"/>
                </a:lnTo>
                <a:lnTo>
                  <a:pt x="32946" y="74916"/>
                </a:lnTo>
                <a:lnTo>
                  <a:pt x="30358" y="76633"/>
                </a:lnTo>
                <a:lnTo>
                  <a:pt x="26621" y="78004"/>
                </a:lnTo>
                <a:lnTo>
                  <a:pt x="24008" y="78181"/>
                </a:lnTo>
                <a:lnTo>
                  <a:pt x="21369" y="78181"/>
                </a:lnTo>
                <a:lnTo>
                  <a:pt x="19180" y="77557"/>
                </a:lnTo>
                <a:lnTo>
                  <a:pt x="22247" y="86881"/>
                </a:lnTo>
                <a:lnTo>
                  <a:pt x="25923" y="86881"/>
                </a:lnTo>
                <a:lnTo>
                  <a:pt x="29321" y="86003"/>
                </a:lnTo>
                <a:lnTo>
                  <a:pt x="32410" y="84225"/>
                </a:lnTo>
                <a:lnTo>
                  <a:pt x="35514" y="82461"/>
                </a:lnTo>
                <a:lnTo>
                  <a:pt x="38501" y="79998"/>
                </a:lnTo>
                <a:lnTo>
                  <a:pt x="41374" y="76823"/>
                </a:lnTo>
                <a:lnTo>
                  <a:pt x="41374" y="84164"/>
                </a:lnTo>
                <a:lnTo>
                  <a:pt x="41777" y="85280"/>
                </a:lnTo>
                <a:close/>
              </a:path>
              <a:path w="50317" h="86881">
                <a:moveTo>
                  <a:pt x="22247" y="86881"/>
                </a:moveTo>
                <a:lnTo>
                  <a:pt x="19180" y="77557"/>
                </a:lnTo>
                <a:lnTo>
                  <a:pt x="15706" y="75045"/>
                </a:lnTo>
                <a:lnTo>
                  <a:pt x="13254" y="71311"/>
                </a:lnTo>
                <a:lnTo>
                  <a:pt x="11455" y="66851"/>
                </a:lnTo>
                <a:lnTo>
                  <a:pt x="11026" y="64173"/>
                </a:lnTo>
                <a:lnTo>
                  <a:pt x="11965" y="84517"/>
                </a:lnTo>
                <a:lnTo>
                  <a:pt x="14817" y="86093"/>
                </a:lnTo>
                <a:lnTo>
                  <a:pt x="18229" y="86881"/>
                </a:lnTo>
                <a:lnTo>
                  <a:pt x="22247" y="86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990294" y="2519913"/>
            <a:ext cx="44903" cy="61023"/>
          </a:xfrm>
          <a:custGeom>
            <a:avLst/>
            <a:gdLst/>
            <a:ahLst/>
            <a:cxnLst/>
            <a:rect l="l" t="t" r="r" b="b"/>
            <a:pathLst>
              <a:path w="44903" h="61023">
                <a:moveTo>
                  <a:pt x="38689" y="60170"/>
                </a:moveTo>
                <a:lnTo>
                  <a:pt x="41677" y="60220"/>
                </a:lnTo>
                <a:lnTo>
                  <a:pt x="44903" y="58366"/>
                </a:lnTo>
                <a:lnTo>
                  <a:pt x="44903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1" y="2260"/>
                </a:lnTo>
                <a:lnTo>
                  <a:pt x="33350" y="1357"/>
                </a:lnTo>
                <a:lnTo>
                  <a:pt x="30599" y="457"/>
                </a:lnTo>
                <a:lnTo>
                  <a:pt x="27259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3"/>
                </a:lnTo>
                <a:lnTo>
                  <a:pt x="9630" y="2668"/>
                </a:lnTo>
                <a:lnTo>
                  <a:pt x="6742" y="4050"/>
                </a:lnTo>
                <a:lnTo>
                  <a:pt x="3027" y="7023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11" y="17322"/>
                </a:lnTo>
                <a:lnTo>
                  <a:pt x="34937" y="21347"/>
                </a:lnTo>
                <a:lnTo>
                  <a:pt x="34937" y="25664"/>
                </a:lnTo>
                <a:lnTo>
                  <a:pt x="23158" y="25664"/>
                </a:lnTo>
                <a:lnTo>
                  <a:pt x="19321" y="26046"/>
                </a:lnTo>
                <a:lnTo>
                  <a:pt x="15919" y="26819"/>
                </a:lnTo>
                <a:lnTo>
                  <a:pt x="1251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75"/>
                </a:lnTo>
                <a:lnTo>
                  <a:pt x="0" y="40993"/>
                </a:lnTo>
                <a:lnTo>
                  <a:pt x="0" y="46799"/>
                </a:lnTo>
                <a:lnTo>
                  <a:pt x="449" y="49171"/>
                </a:lnTo>
                <a:lnTo>
                  <a:pt x="2289" y="53376"/>
                </a:lnTo>
                <a:lnTo>
                  <a:pt x="5187" y="56577"/>
                </a:lnTo>
                <a:lnTo>
                  <a:pt x="8816" y="59129"/>
                </a:lnTo>
                <a:lnTo>
                  <a:pt x="13478" y="60642"/>
                </a:lnTo>
                <a:lnTo>
                  <a:pt x="17294" y="53060"/>
                </a:lnTo>
                <a:lnTo>
                  <a:pt x="12964" y="50507"/>
                </a:lnTo>
                <a:lnTo>
                  <a:pt x="10264" y="46493"/>
                </a:lnTo>
                <a:lnTo>
                  <a:pt x="10264" y="43624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0" y="34884"/>
                </a:lnTo>
                <a:lnTo>
                  <a:pt x="19190" y="33728"/>
                </a:lnTo>
                <a:lnTo>
                  <a:pt x="23619" y="33004"/>
                </a:lnTo>
                <a:lnTo>
                  <a:pt x="34937" y="33004"/>
                </a:lnTo>
                <a:lnTo>
                  <a:pt x="34937" y="44805"/>
                </a:lnTo>
                <a:lnTo>
                  <a:pt x="32461" y="47584"/>
                </a:lnTo>
                <a:lnTo>
                  <a:pt x="28285" y="58863"/>
                </a:lnTo>
                <a:lnTo>
                  <a:pt x="31208" y="57426"/>
                </a:lnTo>
                <a:lnTo>
                  <a:pt x="33883" y="55407"/>
                </a:lnTo>
                <a:lnTo>
                  <a:pt x="36262" y="52829"/>
                </a:lnTo>
                <a:lnTo>
                  <a:pt x="36262" y="58366"/>
                </a:lnTo>
                <a:lnTo>
                  <a:pt x="38689" y="60170"/>
                </a:lnTo>
                <a:close/>
              </a:path>
              <a:path w="44903" h="61023">
                <a:moveTo>
                  <a:pt x="13478" y="60642"/>
                </a:moveTo>
                <a:lnTo>
                  <a:pt x="16080" y="61023"/>
                </a:lnTo>
                <a:lnTo>
                  <a:pt x="22233" y="61023"/>
                </a:lnTo>
                <a:lnTo>
                  <a:pt x="25332" y="60299"/>
                </a:lnTo>
                <a:lnTo>
                  <a:pt x="28285" y="58863"/>
                </a:lnTo>
                <a:lnTo>
                  <a:pt x="32461" y="47584"/>
                </a:lnTo>
                <a:lnTo>
                  <a:pt x="27859" y="51026"/>
                </a:lnTo>
                <a:lnTo>
                  <a:pt x="23169" y="53060"/>
                </a:lnTo>
                <a:lnTo>
                  <a:pt x="17294" y="53060"/>
                </a:lnTo>
                <a:lnTo>
                  <a:pt x="13478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059015" y="2519913"/>
            <a:ext cx="47091" cy="60213"/>
          </a:xfrm>
          <a:custGeom>
            <a:avLst/>
            <a:gdLst/>
            <a:ahLst/>
            <a:cxnLst/>
            <a:rect l="l" t="t" r="r" b="b"/>
            <a:pathLst>
              <a:path w="47091" h="60213">
                <a:moveTo>
                  <a:pt x="37061" y="25783"/>
                </a:moveTo>
                <a:lnTo>
                  <a:pt x="37061" y="58305"/>
                </a:lnTo>
                <a:lnTo>
                  <a:pt x="38472" y="59893"/>
                </a:lnTo>
                <a:lnTo>
                  <a:pt x="41101" y="60213"/>
                </a:lnTo>
                <a:lnTo>
                  <a:pt x="44538" y="60109"/>
                </a:lnTo>
                <a:lnTo>
                  <a:pt x="47091" y="58305"/>
                </a:lnTo>
                <a:lnTo>
                  <a:pt x="47091" y="20487"/>
                </a:lnTo>
                <a:lnTo>
                  <a:pt x="46763" y="17106"/>
                </a:lnTo>
                <a:lnTo>
                  <a:pt x="46089" y="14288"/>
                </a:lnTo>
                <a:lnTo>
                  <a:pt x="45413" y="11469"/>
                </a:lnTo>
                <a:lnTo>
                  <a:pt x="42778" y="6912"/>
                </a:lnTo>
                <a:lnTo>
                  <a:pt x="39225" y="3139"/>
                </a:lnTo>
                <a:lnTo>
                  <a:pt x="34249" y="637"/>
                </a:lnTo>
                <a:lnTo>
                  <a:pt x="31182" y="0"/>
                </a:lnTo>
                <a:lnTo>
                  <a:pt x="24422" y="0"/>
                </a:lnTo>
                <a:lnTo>
                  <a:pt x="21318" y="814"/>
                </a:lnTo>
                <a:lnTo>
                  <a:pt x="18254" y="2440"/>
                </a:lnTo>
                <a:lnTo>
                  <a:pt x="15205" y="4063"/>
                </a:lnTo>
                <a:lnTo>
                  <a:pt x="12142" y="6630"/>
                </a:lnTo>
                <a:lnTo>
                  <a:pt x="9063" y="10123"/>
                </a:lnTo>
                <a:lnTo>
                  <a:pt x="9063" y="2782"/>
                </a:lnTo>
                <a:lnTo>
                  <a:pt x="8149" y="1336"/>
                </a:lnTo>
                <a:lnTo>
                  <a:pt x="5449" y="878"/>
                </a:lnTo>
                <a:lnTo>
                  <a:pt x="2886" y="888"/>
                </a:lnTo>
                <a:lnTo>
                  <a:pt x="0" y="2782"/>
                </a:lnTo>
                <a:lnTo>
                  <a:pt x="0" y="58305"/>
                </a:lnTo>
                <a:lnTo>
                  <a:pt x="1399" y="59893"/>
                </a:lnTo>
                <a:lnTo>
                  <a:pt x="4024" y="60213"/>
                </a:lnTo>
                <a:lnTo>
                  <a:pt x="7476" y="60109"/>
                </a:lnTo>
                <a:lnTo>
                  <a:pt x="10025" y="58305"/>
                </a:lnTo>
                <a:lnTo>
                  <a:pt x="10025" y="19497"/>
                </a:lnTo>
                <a:lnTo>
                  <a:pt x="12790" y="16001"/>
                </a:lnTo>
                <a:lnTo>
                  <a:pt x="15417" y="13348"/>
                </a:lnTo>
                <a:lnTo>
                  <a:pt x="17931" y="11534"/>
                </a:lnTo>
                <a:lnTo>
                  <a:pt x="22946" y="8827"/>
                </a:lnTo>
                <a:lnTo>
                  <a:pt x="27410" y="8827"/>
                </a:lnTo>
                <a:lnTo>
                  <a:pt x="30599" y="9932"/>
                </a:lnTo>
                <a:lnTo>
                  <a:pt x="34209" y="13147"/>
                </a:lnTo>
                <a:lnTo>
                  <a:pt x="35862" y="16217"/>
                </a:lnTo>
                <a:lnTo>
                  <a:pt x="36823" y="20065"/>
                </a:lnTo>
                <a:lnTo>
                  <a:pt x="37061" y="22618"/>
                </a:lnTo>
                <a:lnTo>
                  <a:pt x="37061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126212" y="2494055"/>
            <a:ext cx="22233" cy="86881"/>
          </a:xfrm>
          <a:custGeom>
            <a:avLst/>
            <a:gdLst/>
            <a:ahLst/>
            <a:cxnLst/>
            <a:rect l="l" t="t" r="r" b="b"/>
            <a:pathLst>
              <a:path w="22233" h="86881">
                <a:moveTo>
                  <a:pt x="22233" y="86881"/>
                </a:moveTo>
                <a:lnTo>
                  <a:pt x="19170" y="77557"/>
                </a:lnTo>
                <a:lnTo>
                  <a:pt x="15692" y="75045"/>
                </a:lnTo>
                <a:lnTo>
                  <a:pt x="13244" y="71311"/>
                </a:lnTo>
                <a:lnTo>
                  <a:pt x="11443" y="66851"/>
                </a:lnTo>
                <a:lnTo>
                  <a:pt x="11019" y="64173"/>
                </a:lnTo>
                <a:lnTo>
                  <a:pt x="11965" y="84517"/>
                </a:lnTo>
                <a:lnTo>
                  <a:pt x="14806" y="86093"/>
                </a:lnTo>
                <a:lnTo>
                  <a:pt x="18219" y="86881"/>
                </a:lnTo>
                <a:lnTo>
                  <a:pt x="22233" y="86881"/>
                </a:lnTo>
                <a:close/>
              </a:path>
              <a:path w="22233" h="86881">
                <a:moveTo>
                  <a:pt x="10378" y="53326"/>
                </a:moveTo>
                <a:lnTo>
                  <a:pt x="10641" y="50749"/>
                </a:lnTo>
                <a:lnTo>
                  <a:pt x="11141" y="48196"/>
                </a:lnTo>
                <a:lnTo>
                  <a:pt x="11657" y="45643"/>
                </a:lnTo>
                <a:lnTo>
                  <a:pt x="12456" y="43357"/>
                </a:lnTo>
                <a:lnTo>
                  <a:pt x="14695" y="39333"/>
                </a:lnTo>
                <a:lnTo>
                  <a:pt x="17920" y="36474"/>
                </a:lnTo>
                <a:lnTo>
                  <a:pt x="21859" y="34621"/>
                </a:lnTo>
                <a:lnTo>
                  <a:pt x="27172" y="34621"/>
                </a:lnTo>
                <a:lnTo>
                  <a:pt x="29811" y="35510"/>
                </a:lnTo>
                <a:lnTo>
                  <a:pt x="34876" y="39091"/>
                </a:lnTo>
                <a:lnTo>
                  <a:pt x="37501" y="41695"/>
                </a:lnTo>
                <a:lnTo>
                  <a:pt x="40215" y="45111"/>
                </a:lnTo>
                <a:lnTo>
                  <a:pt x="40215" y="67322"/>
                </a:lnTo>
                <a:lnTo>
                  <a:pt x="38638" y="69343"/>
                </a:lnTo>
                <a:lnTo>
                  <a:pt x="35726" y="72417"/>
                </a:lnTo>
                <a:lnTo>
                  <a:pt x="32951" y="74916"/>
                </a:lnTo>
                <a:lnTo>
                  <a:pt x="30347" y="76633"/>
                </a:lnTo>
                <a:lnTo>
                  <a:pt x="26611" y="78004"/>
                </a:lnTo>
                <a:lnTo>
                  <a:pt x="23997" y="78181"/>
                </a:lnTo>
                <a:lnTo>
                  <a:pt x="21362" y="78181"/>
                </a:lnTo>
                <a:lnTo>
                  <a:pt x="19170" y="77557"/>
                </a:lnTo>
                <a:lnTo>
                  <a:pt x="22233" y="86881"/>
                </a:lnTo>
                <a:lnTo>
                  <a:pt x="25913" y="86881"/>
                </a:lnTo>
                <a:lnTo>
                  <a:pt x="29311" y="86003"/>
                </a:lnTo>
                <a:lnTo>
                  <a:pt x="32410" y="84225"/>
                </a:lnTo>
                <a:lnTo>
                  <a:pt x="35499" y="82461"/>
                </a:lnTo>
                <a:lnTo>
                  <a:pt x="38491" y="79998"/>
                </a:lnTo>
                <a:lnTo>
                  <a:pt x="41367" y="76823"/>
                </a:lnTo>
                <a:lnTo>
                  <a:pt x="41367" y="84164"/>
                </a:lnTo>
                <a:lnTo>
                  <a:pt x="41777" y="85280"/>
                </a:lnTo>
                <a:lnTo>
                  <a:pt x="44366" y="86043"/>
                </a:lnTo>
                <a:lnTo>
                  <a:pt x="47415" y="86043"/>
                </a:lnTo>
                <a:lnTo>
                  <a:pt x="50305" y="84164"/>
                </a:lnTo>
                <a:lnTo>
                  <a:pt x="50305" y="1979"/>
                </a:lnTo>
                <a:lnTo>
                  <a:pt x="48830" y="392"/>
                </a:lnTo>
                <a:lnTo>
                  <a:pt x="46202" y="0"/>
                </a:lnTo>
                <a:lnTo>
                  <a:pt x="42790" y="165"/>
                </a:lnTo>
                <a:lnTo>
                  <a:pt x="40215" y="1979"/>
                </a:lnTo>
                <a:lnTo>
                  <a:pt x="40215" y="34264"/>
                </a:lnTo>
                <a:lnTo>
                  <a:pt x="37627" y="31496"/>
                </a:lnTo>
                <a:lnTo>
                  <a:pt x="34998" y="29411"/>
                </a:lnTo>
                <a:lnTo>
                  <a:pt x="32349" y="27989"/>
                </a:lnTo>
                <a:lnTo>
                  <a:pt x="29686" y="26567"/>
                </a:lnTo>
                <a:lnTo>
                  <a:pt x="26772" y="25858"/>
                </a:lnTo>
                <a:lnTo>
                  <a:pt x="19720" y="25858"/>
                </a:lnTo>
                <a:lnTo>
                  <a:pt x="16329" y="26592"/>
                </a:lnTo>
                <a:lnTo>
                  <a:pt x="13380" y="28054"/>
                </a:lnTo>
                <a:lnTo>
                  <a:pt x="10454" y="29502"/>
                </a:lnTo>
                <a:lnTo>
                  <a:pt x="7992" y="31611"/>
                </a:lnTo>
                <a:lnTo>
                  <a:pt x="6015" y="34303"/>
                </a:lnTo>
                <a:lnTo>
                  <a:pt x="4017" y="37021"/>
                </a:lnTo>
                <a:lnTo>
                  <a:pt x="2527" y="40308"/>
                </a:lnTo>
                <a:lnTo>
                  <a:pt x="1515" y="44157"/>
                </a:lnTo>
                <a:lnTo>
                  <a:pt x="500" y="48006"/>
                </a:lnTo>
                <a:lnTo>
                  <a:pt x="0" y="52311"/>
                </a:lnTo>
                <a:lnTo>
                  <a:pt x="0" y="61113"/>
                </a:lnTo>
                <a:lnTo>
                  <a:pt x="402" y="64947"/>
                </a:lnTo>
                <a:lnTo>
                  <a:pt x="1212" y="68593"/>
                </a:lnTo>
                <a:lnTo>
                  <a:pt x="2015" y="72237"/>
                </a:lnTo>
                <a:lnTo>
                  <a:pt x="3315" y="75401"/>
                </a:lnTo>
                <a:lnTo>
                  <a:pt x="5064" y="78091"/>
                </a:lnTo>
                <a:lnTo>
                  <a:pt x="6828" y="80798"/>
                </a:lnTo>
                <a:lnTo>
                  <a:pt x="9130" y="82933"/>
                </a:lnTo>
                <a:lnTo>
                  <a:pt x="11965" y="84517"/>
                </a:lnTo>
                <a:lnTo>
                  <a:pt x="11019" y="64173"/>
                </a:lnTo>
                <a:lnTo>
                  <a:pt x="10605" y="61506"/>
                </a:lnTo>
                <a:lnTo>
                  <a:pt x="10378" y="58762"/>
                </a:lnTo>
                <a:lnTo>
                  <a:pt x="10378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72707" y="2651954"/>
            <a:ext cx="67495" cy="80571"/>
          </a:xfrm>
          <a:custGeom>
            <a:avLst/>
            <a:gdLst/>
            <a:ahLst/>
            <a:cxnLst/>
            <a:rect l="l" t="t" r="r" b="b"/>
            <a:pathLst>
              <a:path w="67495" h="80571">
                <a:moveTo>
                  <a:pt x="1799" y="80431"/>
                </a:moveTo>
                <a:lnTo>
                  <a:pt x="4697" y="80571"/>
                </a:lnTo>
                <a:lnTo>
                  <a:pt x="7448" y="80467"/>
                </a:lnTo>
                <a:lnTo>
                  <a:pt x="10460" y="78422"/>
                </a:lnTo>
                <a:lnTo>
                  <a:pt x="16890" y="59234"/>
                </a:lnTo>
                <a:lnTo>
                  <a:pt x="19504" y="50788"/>
                </a:lnTo>
                <a:lnTo>
                  <a:pt x="33058" y="10988"/>
                </a:lnTo>
                <a:lnTo>
                  <a:pt x="35797" y="39"/>
                </a:lnTo>
                <a:lnTo>
                  <a:pt x="32208" y="0"/>
                </a:lnTo>
                <a:lnTo>
                  <a:pt x="29634" y="154"/>
                </a:lnTo>
                <a:lnTo>
                  <a:pt x="26668" y="2225"/>
                </a:lnTo>
                <a:lnTo>
                  <a:pt x="308" y="76377"/>
                </a:lnTo>
                <a:lnTo>
                  <a:pt x="0" y="77292"/>
                </a:lnTo>
                <a:lnTo>
                  <a:pt x="1799" y="80431"/>
                </a:lnTo>
                <a:close/>
              </a:path>
              <a:path w="67495" h="80571">
                <a:moveTo>
                  <a:pt x="66955" y="76442"/>
                </a:moveTo>
                <a:lnTo>
                  <a:pt x="40596" y="2275"/>
                </a:lnTo>
                <a:lnTo>
                  <a:pt x="38710" y="431"/>
                </a:lnTo>
                <a:lnTo>
                  <a:pt x="35797" y="39"/>
                </a:lnTo>
                <a:lnTo>
                  <a:pt x="33058" y="10988"/>
                </a:lnTo>
                <a:lnTo>
                  <a:pt x="46850" y="50788"/>
                </a:lnTo>
                <a:lnTo>
                  <a:pt x="19504" y="50788"/>
                </a:lnTo>
                <a:lnTo>
                  <a:pt x="16890" y="59234"/>
                </a:lnTo>
                <a:lnTo>
                  <a:pt x="49575" y="59234"/>
                </a:lnTo>
                <a:lnTo>
                  <a:pt x="56318" y="78663"/>
                </a:lnTo>
                <a:lnTo>
                  <a:pt x="58078" y="80330"/>
                </a:lnTo>
                <a:lnTo>
                  <a:pt x="61145" y="80571"/>
                </a:lnTo>
                <a:lnTo>
                  <a:pt x="64655" y="80547"/>
                </a:lnTo>
                <a:lnTo>
                  <a:pt x="67495" y="79199"/>
                </a:lnTo>
                <a:lnTo>
                  <a:pt x="66955" y="76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452166" y="2646216"/>
            <a:ext cx="10025" cy="86309"/>
          </a:xfrm>
          <a:custGeom>
            <a:avLst/>
            <a:gdLst/>
            <a:ahLst/>
            <a:cxnLst/>
            <a:rect l="l" t="t" r="r" b="b"/>
            <a:pathLst>
              <a:path w="10025" h="86309">
                <a:moveTo>
                  <a:pt x="10025" y="84405"/>
                </a:moveTo>
                <a:lnTo>
                  <a:pt x="10025" y="1979"/>
                </a:lnTo>
                <a:lnTo>
                  <a:pt x="8625" y="331"/>
                </a:lnTo>
                <a:lnTo>
                  <a:pt x="6000" y="0"/>
                </a:lnTo>
                <a:lnTo>
                  <a:pt x="2552" y="114"/>
                </a:lnTo>
                <a:lnTo>
                  <a:pt x="0" y="1979"/>
                </a:lnTo>
                <a:lnTo>
                  <a:pt x="0" y="84405"/>
                </a:lnTo>
                <a:lnTo>
                  <a:pt x="1389" y="85992"/>
                </a:lnTo>
                <a:lnTo>
                  <a:pt x="4014" y="86309"/>
                </a:lnTo>
                <a:lnTo>
                  <a:pt x="7477" y="86208"/>
                </a:lnTo>
                <a:lnTo>
                  <a:pt x="10025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475821" y="2696814"/>
            <a:ext cx="29711" cy="8455"/>
          </a:xfrm>
          <a:custGeom>
            <a:avLst/>
            <a:gdLst/>
            <a:ahLst/>
            <a:cxnLst/>
            <a:rect l="l" t="t" r="r" b="b"/>
            <a:pathLst>
              <a:path w="29711" h="8455">
                <a:moveTo>
                  <a:pt x="29711" y="4189"/>
                </a:moveTo>
                <a:lnTo>
                  <a:pt x="29660" y="2753"/>
                </a:lnTo>
                <a:lnTo>
                  <a:pt x="27583" y="0"/>
                </a:lnTo>
                <a:lnTo>
                  <a:pt x="1451" y="0"/>
                </a:lnTo>
                <a:lnTo>
                  <a:pt x="0" y="2627"/>
                </a:lnTo>
                <a:lnTo>
                  <a:pt x="0" y="5751"/>
                </a:lnTo>
                <a:lnTo>
                  <a:pt x="2189" y="8455"/>
                </a:lnTo>
                <a:lnTo>
                  <a:pt x="27583" y="8455"/>
                </a:lnTo>
                <a:lnTo>
                  <a:pt x="29523" y="6907"/>
                </a:lnTo>
                <a:lnTo>
                  <a:pt x="29711" y="4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510734" y="2652328"/>
            <a:ext cx="58747" cy="80200"/>
          </a:xfrm>
          <a:custGeom>
            <a:avLst/>
            <a:gdLst/>
            <a:ahLst/>
            <a:cxnLst/>
            <a:rect l="l" t="t" r="r" b="b"/>
            <a:pathLst>
              <a:path w="58747" h="80200">
                <a:moveTo>
                  <a:pt x="25624" y="79833"/>
                </a:moveTo>
                <a:lnTo>
                  <a:pt x="28374" y="80200"/>
                </a:lnTo>
                <a:lnTo>
                  <a:pt x="31874" y="80049"/>
                </a:lnTo>
                <a:lnTo>
                  <a:pt x="34563" y="78231"/>
                </a:lnTo>
                <a:lnTo>
                  <a:pt x="34563" y="9003"/>
                </a:lnTo>
                <a:lnTo>
                  <a:pt x="56685" y="9003"/>
                </a:lnTo>
                <a:lnTo>
                  <a:pt x="58547" y="7174"/>
                </a:lnTo>
                <a:lnTo>
                  <a:pt x="58747" y="4560"/>
                </a:lnTo>
                <a:lnTo>
                  <a:pt x="58708" y="3100"/>
                </a:lnTo>
                <a:lnTo>
                  <a:pt x="56685" y="0"/>
                </a:lnTo>
                <a:lnTo>
                  <a:pt x="2011" y="0"/>
                </a:lnTo>
                <a:lnTo>
                  <a:pt x="863" y="406"/>
                </a:lnTo>
                <a:lnTo>
                  <a:pt x="0" y="3100"/>
                </a:lnTo>
                <a:lnTo>
                  <a:pt x="0" y="6018"/>
                </a:lnTo>
                <a:lnTo>
                  <a:pt x="2011" y="9003"/>
                </a:lnTo>
                <a:lnTo>
                  <a:pt x="24123" y="9003"/>
                </a:lnTo>
                <a:lnTo>
                  <a:pt x="24123" y="78231"/>
                </a:lnTo>
                <a:lnTo>
                  <a:pt x="25624" y="79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75998" y="2672312"/>
            <a:ext cx="44905" cy="61023"/>
          </a:xfrm>
          <a:custGeom>
            <a:avLst/>
            <a:gdLst/>
            <a:ahLst/>
            <a:cxnLst/>
            <a:rect l="l" t="t" r="r" b="b"/>
            <a:pathLst>
              <a:path w="44905" h="61023">
                <a:moveTo>
                  <a:pt x="38689" y="60173"/>
                </a:moveTo>
                <a:lnTo>
                  <a:pt x="41677" y="60224"/>
                </a:lnTo>
                <a:lnTo>
                  <a:pt x="44905" y="58370"/>
                </a:lnTo>
                <a:lnTo>
                  <a:pt x="44905" y="17463"/>
                </a:lnTo>
                <a:lnTo>
                  <a:pt x="44517" y="14439"/>
                </a:lnTo>
                <a:lnTo>
                  <a:pt x="43743" y="11847"/>
                </a:lnTo>
                <a:lnTo>
                  <a:pt x="42976" y="9259"/>
                </a:lnTo>
                <a:lnTo>
                  <a:pt x="40039" y="5335"/>
                </a:lnTo>
                <a:lnTo>
                  <a:pt x="36114" y="2260"/>
                </a:lnTo>
                <a:lnTo>
                  <a:pt x="33350" y="1357"/>
                </a:lnTo>
                <a:lnTo>
                  <a:pt x="30600" y="457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7"/>
                </a:lnTo>
                <a:lnTo>
                  <a:pt x="9630" y="2668"/>
                </a:lnTo>
                <a:lnTo>
                  <a:pt x="6742" y="4050"/>
                </a:lnTo>
                <a:lnTo>
                  <a:pt x="3027" y="7023"/>
                </a:lnTo>
                <a:lnTo>
                  <a:pt x="2678" y="10058"/>
                </a:lnTo>
                <a:lnTo>
                  <a:pt x="3190" y="13032"/>
                </a:lnTo>
                <a:lnTo>
                  <a:pt x="5904" y="13702"/>
                </a:lnTo>
                <a:lnTo>
                  <a:pt x="9130" y="11861"/>
                </a:lnTo>
                <a:lnTo>
                  <a:pt x="12081" y="10425"/>
                </a:lnTo>
                <a:lnTo>
                  <a:pt x="15772" y="9169"/>
                </a:lnTo>
                <a:lnTo>
                  <a:pt x="19958" y="8280"/>
                </a:lnTo>
                <a:lnTo>
                  <a:pt x="24735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11" y="17322"/>
                </a:lnTo>
                <a:lnTo>
                  <a:pt x="34937" y="21348"/>
                </a:lnTo>
                <a:lnTo>
                  <a:pt x="34937" y="25667"/>
                </a:lnTo>
                <a:lnTo>
                  <a:pt x="23158" y="25667"/>
                </a:lnTo>
                <a:lnTo>
                  <a:pt x="19321" y="26046"/>
                </a:lnTo>
                <a:lnTo>
                  <a:pt x="15919" y="26823"/>
                </a:lnTo>
                <a:lnTo>
                  <a:pt x="12520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43" y="33681"/>
                </a:lnTo>
                <a:lnTo>
                  <a:pt x="637" y="38279"/>
                </a:lnTo>
                <a:lnTo>
                  <a:pt x="0" y="40996"/>
                </a:lnTo>
                <a:lnTo>
                  <a:pt x="0" y="46799"/>
                </a:lnTo>
                <a:lnTo>
                  <a:pt x="449" y="49175"/>
                </a:lnTo>
                <a:lnTo>
                  <a:pt x="2289" y="53376"/>
                </a:lnTo>
                <a:lnTo>
                  <a:pt x="5191" y="56577"/>
                </a:lnTo>
                <a:lnTo>
                  <a:pt x="8816" y="59129"/>
                </a:lnTo>
                <a:lnTo>
                  <a:pt x="13482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70" y="46494"/>
                </a:lnTo>
                <a:lnTo>
                  <a:pt x="10270" y="43624"/>
                </a:lnTo>
                <a:lnTo>
                  <a:pt x="10591" y="40449"/>
                </a:lnTo>
                <a:lnTo>
                  <a:pt x="12815" y="36752"/>
                </a:lnTo>
                <a:lnTo>
                  <a:pt x="15493" y="34888"/>
                </a:lnTo>
                <a:lnTo>
                  <a:pt x="19198" y="33732"/>
                </a:lnTo>
                <a:lnTo>
                  <a:pt x="23619" y="33008"/>
                </a:lnTo>
                <a:lnTo>
                  <a:pt x="34937" y="33008"/>
                </a:lnTo>
                <a:lnTo>
                  <a:pt x="34937" y="44805"/>
                </a:lnTo>
                <a:lnTo>
                  <a:pt x="32461" y="47588"/>
                </a:lnTo>
                <a:lnTo>
                  <a:pt x="28285" y="58863"/>
                </a:lnTo>
                <a:lnTo>
                  <a:pt x="31211" y="57430"/>
                </a:lnTo>
                <a:lnTo>
                  <a:pt x="33875" y="55411"/>
                </a:lnTo>
                <a:lnTo>
                  <a:pt x="36262" y="52833"/>
                </a:lnTo>
                <a:lnTo>
                  <a:pt x="36262" y="58370"/>
                </a:lnTo>
                <a:lnTo>
                  <a:pt x="38689" y="60173"/>
                </a:lnTo>
                <a:close/>
              </a:path>
              <a:path w="44905" h="61023">
                <a:moveTo>
                  <a:pt x="13482" y="60642"/>
                </a:moveTo>
                <a:lnTo>
                  <a:pt x="16080" y="61023"/>
                </a:lnTo>
                <a:lnTo>
                  <a:pt x="22233" y="61023"/>
                </a:lnTo>
                <a:lnTo>
                  <a:pt x="25336" y="60299"/>
                </a:lnTo>
                <a:lnTo>
                  <a:pt x="28285" y="58863"/>
                </a:lnTo>
                <a:lnTo>
                  <a:pt x="32461" y="47588"/>
                </a:lnTo>
                <a:lnTo>
                  <a:pt x="27859" y="51029"/>
                </a:lnTo>
                <a:lnTo>
                  <a:pt x="23169" y="53060"/>
                </a:lnTo>
                <a:lnTo>
                  <a:pt x="17294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639726" y="2672316"/>
            <a:ext cx="31899" cy="60209"/>
          </a:xfrm>
          <a:custGeom>
            <a:avLst/>
            <a:gdLst/>
            <a:ahLst/>
            <a:cxnLst/>
            <a:rect l="l" t="t" r="r" b="b"/>
            <a:pathLst>
              <a:path w="31899" h="60209">
                <a:moveTo>
                  <a:pt x="1389" y="59893"/>
                </a:moveTo>
                <a:lnTo>
                  <a:pt x="4014" y="60209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21780"/>
                </a:lnTo>
                <a:lnTo>
                  <a:pt x="11440" y="19518"/>
                </a:lnTo>
                <a:lnTo>
                  <a:pt x="13917" y="16037"/>
                </a:lnTo>
                <a:lnTo>
                  <a:pt x="17283" y="12279"/>
                </a:lnTo>
                <a:lnTo>
                  <a:pt x="20344" y="10248"/>
                </a:lnTo>
                <a:lnTo>
                  <a:pt x="23331" y="9626"/>
                </a:lnTo>
                <a:lnTo>
                  <a:pt x="26435" y="10033"/>
                </a:lnTo>
                <a:lnTo>
                  <a:pt x="29249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1" y="975"/>
                </a:lnTo>
                <a:lnTo>
                  <a:pt x="27161" y="266"/>
                </a:lnTo>
                <a:lnTo>
                  <a:pt x="24519" y="0"/>
                </a:lnTo>
                <a:lnTo>
                  <a:pt x="21657" y="151"/>
                </a:lnTo>
                <a:lnTo>
                  <a:pt x="18183" y="1332"/>
                </a:lnTo>
                <a:lnTo>
                  <a:pt x="14591" y="4038"/>
                </a:lnTo>
                <a:lnTo>
                  <a:pt x="11955" y="6832"/>
                </a:lnTo>
                <a:lnTo>
                  <a:pt x="9053" y="10857"/>
                </a:lnTo>
                <a:lnTo>
                  <a:pt x="9053" y="2778"/>
                </a:lnTo>
                <a:lnTo>
                  <a:pt x="8143" y="1332"/>
                </a:lnTo>
                <a:lnTo>
                  <a:pt x="5450" y="863"/>
                </a:lnTo>
                <a:lnTo>
                  <a:pt x="2876" y="889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682281" y="2650294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35" y="10109"/>
                </a:lnTo>
                <a:lnTo>
                  <a:pt x="3773" y="12214"/>
                </a:lnTo>
                <a:lnTo>
                  <a:pt x="8514" y="12214"/>
                </a:lnTo>
                <a:lnTo>
                  <a:pt x="11951" y="10058"/>
                </a:lnTo>
                <a:lnTo>
                  <a:pt x="12391" y="6029"/>
                </a:lnTo>
                <a:lnTo>
                  <a:pt x="11967" y="2106"/>
                </a:lnTo>
                <a:lnTo>
                  <a:pt x="8600" y="0"/>
                </a:lnTo>
                <a:lnTo>
                  <a:pt x="3863" y="0"/>
                </a:lnTo>
                <a:lnTo>
                  <a:pt x="450" y="2156"/>
                </a:lnTo>
                <a:lnTo>
                  <a:pt x="0" y="6159"/>
                </a:lnTo>
                <a:close/>
              </a:path>
              <a:path w="12391" h="82231">
                <a:moveTo>
                  <a:pt x="1214" y="24800"/>
                </a:moveTo>
                <a:lnTo>
                  <a:pt x="1214" y="80327"/>
                </a:lnTo>
                <a:lnTo>
                  <a:pt x="2599" y="81914"/>
                </a:lnTo>
                <a:lnTo>
                  <a:pt x="5223" y="82231"/>
                </a:lnTo>
                <a:lnTo>
                  <a:pt x="8690" y="82130"/>
                </a:lnTo>
                <a:lnTo>
                  <a:pt x="11239" y="80327"/>
                </a:lnTo>
                <a:lnTo>
                  <a:pt x="11239" y="24800"/>
                </a:lnTo>
                <a:lnTo>
                  <a:pt x="9838" y="23213"/>
                </a:lnTo>
                <a:lnTo>
                  <a:pt x="7211" y="22896"/>
                </a:lnTo>
                <a:lnTo>
                  <a:pt x="3763" y="22997"/>
                </a:lnTo>
                <a:lnTo>
                  <a:pt x="1214" y="24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708780" y="2674508"/>
            <a:ext cx="50321" cy="57075"/>
          </a:xfrm>
          <a:custGeom>
            <a:avLst/>
            <a:gdLst/>
            <a:ahLst/>
            <a:cxnLst/>
            <a:rect l="l" t="t" r="r" b="b"/>
            <a:pathLst>
              <a:path w="50321" h="57075">
                <a:moveTo>
                  <a:pt x="0" y="29019"/>
                </a:moveTo>
                <a:lnTo>
                  <a:pt x="0" y="33059"/>
                </a:lnTo>
                <a:lnTo>
                  <a:pt x="414" y="36897"/>
                </a:lnTo>
                <a:lnTo>
                  <a:pt x="1228" y="40539"/>
                </a:lnTo>
                <a:lnTo>
                  <a:pt x="2026" y="44183"/>
                </a:lnTo>
                <a:lnTo>
                  <a:pt x="3326" y="47346"/>
                </a:lnTo>
                <a:lnTo>
                  <a:pt x="5076" y="50040"/>
                </a:lnTo>
                <a:lnTo>
                  <a:pt x="6844" y="52744"/>
                </a:lnTo>
                <a:lnTo>
                  <a:pt x="9130" y="54879"/>
                </a:lnTo>
                <a:lnTo>
                  <a:pt x="10389" y="25275"/>
                </a:lnTo>
                <a:lnTo>
                  <a:pt x="10656" y="22694"/>
                </a:lnTo>
                <a:lnTo>
                  <a:pt x="11156" y="20142"/>
                </a:lnTo>
                <a:lnTo>
                  <a:pt x="11667" y="17589"/>
                </a:lnTo>
                <a:lnTo>
                  <a:pt x="13456" y="0"/>
                </a:lnTo>
                <a:lnTo>
                  <a:pt x="10529" y="1447"/>
                </a:lnTo>
                <a:lnTo>
                  <a:pt x="8064" y="3557"/>
                </a:lnTo>
                <a:lnTo>
                  <a:pt x="6051" y="6249"/>
                </a:lnTo>
                <a:lnTo>
                  <a:pt x="4039" y="8967"/>
                </a:lnTo>
                <a:lnTo>
                  <a:pt x="2538" y="12258"/>
                </a:lnTo>
                <a:lnTo>
                  <a:pt x="1526" y="16106"/>
                </a:lnTo>
                <a:lnTo>
                  <a:pt x="511" y="19951"/>
                </a:lnTo>
                <a:lnTo>
                  <a:pt x="0" y="24256"/>
                </a:lnTo>
                <a:lnTo>
                  <a:pt x="0" y="29019"/>
                </a:lnTo>
                <a:close/>
              </a:path>
              <a:path w="50321" h="57075">
                <a:moveTo>
                  <a:pt x="11904" y="56466"/>
                </a:moveTo>
                <a:lnTo>
                  <a:pt x="14706" y="58038"/>
                </a:lnTo>
                <a:lnTo>
                  <a:pt x="18083" y="58827"/>
                </a:lnTo>
                <a:lnTo>
                  <a:pt x="22057" y="58827"/>
                </a:lnTo>
                <a:lnTo>
                  <a:pt x="25171" y="58676"/>
                </a:lnTo>
                <a:lnTo>
                  <a:pt x="28122" y="58064"/>
                </a:lnTo>
                <a:lnTo>
                  <a:pt x="31060" y="56822"/>
                </a:lnTo>
                <a:lnTo>
                  <a:pt x="33987" y="55156"/>
                </a:lnTo>
                <a:lnTo>
                  <a:pt x="36976" y="52809"/>
                </a:lnTo>
                <a:lnTo>
                  <a:pt x="40225" y="49698"/>
                </a:lnTo>
                <a:lnTo>
                  <a:pt x="40225" y="78145"/>
                </a:lnTo>
                <a:lnTo>
                  <a:pt x="41663" y="79783"/>
                </a:lnTo>
                <a:lnTo>
                  <a:pt x="44254" y="80125"/>
                </a:lnTo>
                <a:lnTo>
                  <a:pt x="47703" y="79999"/>
                </a:lnTo>
                <a:lnTo>
                  <a:pt x="50321" y="78145"/>
                </a:lnTo>
                <a:lnTo>
                  <a:pt x="50321" y="586"/>
                </a:lnTo>
                <a:lnTo>
                  <a:pt x="50093" y="-302"/>
                </a:lnTo>
                <a:lnTo>
                  <a:pt x="47430" y="-1295"/>
                </a:lnTo>
                <a:lnTo>
                  <a:pt x="44377" y="-1295"/>
                </a:lnTo>
                <a:lnTo>
                  <a:pt x="41375" y="586"/>
                </a:lnTo>
                <a:lnTo>
                  <a:pt x="41375" y="7305"/>
                </a:lnTo>
                <a:lnTo>
                  <a:pt x="38116" y="4165"/>
                </a:lnTo>
                <a:lnTo>
                  <a:pt x="35237" y="1742"/>
                </a:lnTo>
                <a:lnTo>
                  <a:pt x="32421" y="0"/>
                </a:lnTo>
                <a:lnTo>
                  <a:pt x="29613" y="-1320"/>
                </a:lnTo>
                <a:lnTo>
                  <a:pt x="26784" y="-2019"/>
                </a:lnTo>
                <a:lnTo>
                  <a:pt x="23648" y="-2195"/>
                </a:lnTo>
                <a:lnTo>
                  <a:pt x="19792" y="-2195"/>
                </a:lnTo>
                <a:lnTo>
                  <a:pt x="16405" y="-1457"/>
                </a:lnTo>
                <a:lnTo>
                  <a:pt x="13456" y="0"/>
                </a:lnTo>
                <a:lnTo>
                  <a:pt x="11667" y="17589"/>
                </a:lnTo>
                <a:lnTo>
                  <a:pt x="12467" y="15303"/>
                </a:lnTo>
                <a:lnTo>
                  <a:pt x="14695" y="11278"/>
                </a:lnTo>
                <a:lnTo>
                  <a:pt x="17932" y="8420"/>
                </a:lnTo>
                <a:lnTo>
                  <a:pt x="21870" y="6567"/>
                </a:lnTo>
                <a:lnTo>
                  <a:pt x="27184" y="6567"/>
                </a:lnTo>
                <a:lnTo>
                  <a:pt x="29825" y="7456"/>
                </a:lnTo>
                <a:lnTo>
                  <a:pt x="34888" y="11037"/>
                </a:lnTo>
                <a:lnTo>
                  <a:pt x="37511" y="13641"/>
                </a:lnTo>
                <a:lnTo>
                  <a:pt x="40225" y="17057"/>
                </a:lnTo>
                <a:lnTo>
                  <a:pt x="40225" y="39269"/>
                </a:lnTo>
                <a:lnTo>
                  <a:pt x="38649" y="41288"/>
                </a:lnTo>
                <a:lnTo>
                  <a:pt x="35737" y="44363"/>
                </a:lnTo>
                <a:lnTo>
                  <a:pt x="32961" y="46865"/>
                </a:lnTo>
                <a:lnTo>
                  <a:pt x="30359" y="48578"/>
                </a:lnTo>
                <a:lnTo>
                  <a:pt x="26621" y="49950"/>
                </a:lnTo>
                <a:lnTo>
                  <a:pt x="24008" y="50126"/>
                </a:lnTo>
                <a:lnTo>
                  <a:pt x="21370" y="50126"/>
                </a:lnTo>
                <a:lnTo>
                  <a:pt x="19180" y="49507"/>
                </a:lnTo>
                <a:lnTo>
                  <a:pt x="15707" y="46991"/>
                </a:lnTo>
                <a:lnTo>
                  <a:pt x="13254" y="43268"/>
                </a:lnTo>
                <a:lnTo>
                  <a:pt x="11455" y="38862"/>
                </a:lnTo>
                <a:lnTo>
                  <a:pt x="11027" y="36183"/>
                </a:lnTo>
                <a:lnTo>
                  <a:pt x="10617" y="33516"/>
                </a:lnTo>
                <a:lnTo>
                  <a:pt x="10389" y="30761"/>
                </a:lnTo>
                <a:lnTo>
                  <a:pt x="10389" y="25275"/>
                </a:lnTo>
                <a:lnTo>
                  <a:pt x="9130" y="54879"/>
                </a:lnTo>
                <a:lnTo>
                  <a:pt x="11904" y="564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802277" y="2651212"/>
            <a:ext cx="63957" cy="82066"/>
          </a:xfrm>
          <a:custGeom>
            <a:avLst/>
            <a:gdLst/>
            <a:ahLst/>
            <a:cxnLst/>
            <a:rect l="l" t="t" r="r" b="b"/>
            <a:pathLst>
              <a:path w="63957" h="82066">
                <a:moveTo>
                  <a:pt x="10162" y="71017"/>
                </a:moveTo>
                <a:lnTo>
                  <a:pt x="13463" y="74562"/>
                </a:lnTo>
                <a:lnTo>
                  <a:pt x="17506" y="77292"/>
                </a:lnTo>
                <a:lnTo>
                  <a:pt x="22283" y="79197"/>
                </a:lnTo>
                <a:lnTo>
                  <a:pt x="27071" y="81100"/>
                </a:lnTo>
                <a:lnTo>
                  <a:pt x="32482" y="82066"/>
                </a:lnTo>
                <a:lnTo>
                  <a:pt x="40549" y="82066"/>
                </a:lnTo>
                <a:lnTo>
                  <a:pt x="44578" y="81687"/>
                </a:lnTo>
                <a:lnTo>
                  <a:pt x="48602" y="81075"/>
                </a:lnTo>
                <a:lnTo>
                  <a:pt x="52577" y="80086"/>
                </a:lnTo>
                <a:lnTo>
                  <a:pt x="56365" y="78789"/>
                </a:lnTo>
                <a:lnTo>
                  <a:pt x="59745" y="77443"/>
                </a:lnTo>
                <a:lnTo>
                  <a:pt x="63233" y="74778"/>
                </a:lnTo>
                <a:lnTo>
                  <a:pt x="63770" y="72007"/>
                </a:lnTo>
                <a:lnTo>
                  <a:pt x="63770" y="40841"/>
                </a:lnTo>
                <a:lnTo>
                  <a:pt x="62632" y="38253"/>
                </a:lnTo>
                <a:lnTo>
                  <a:pt x="60065" y="37260"/>
                </a:lnTo>
                <a:lnTo>
                  <a:pt x="35100" y="37260"/>
                </a:lnTo>
                <a:lnTo>
                  <a:pt x="33073" y="40208"/>
                </a:lnTo>
                <a:lnTo>
                  <a:pt x="33032" y="43127"/>
                </a:lnTo>
                <a:lnTo>
                  <a:pt x="35100" y="45975"/>
                </a:lnTo>
                <a:lnTo>
                  <a:pt x="53329" y="45975"/>
                </a:lnTo>
                <a:lnTo>
                  <a:pt x="53329" y="69227"/>
                </a:lnTo>
                <a:lnTo>
                  <a:pt x="48865" y="71323"/>
                </a:lnTo>
                <a:lnTo>
                  <a:pt x="43891" y="72518"/>
                </a:lnTo>
                <a:lnTo>
                  <a:pt x="38987" y="72810"/>
                </a:lnTo>
                <a:lnTo>
                  <a:pt x="34898" y="72810"/>
                </a:lnTo>
                <a:lnTo>
                  <a:pt x="31146" y="72111"/>
                </a:lnTo>
                <a:lnTo>
                  <a:pt x="27734" y="70714"/>
                </a:lnTo>
                <a:lnTo>
                  <a:pt x="24296" y="69317"/>
                </a:lnTo>
                <a:lnTo>
                  <a:pt x="21355" y="67259"/>
                </a:lnTo>
                <a:lnTo>
                  <a:pt x="18892" y="64541"/>
                </a:lnTo>
                <a:lnTo>
                  <a:pt x="16400" y="61823"/>
                </a:lnTo>
                <a:lnTo>
                  <a:pt x="14479" y="58496"/>
                </a:lnTo>
                <a:lnTo>
                  <a:pt x="13092" y="54547"/>
                </a:lnTo>
                <a:lnTo>
                  <a:pt x="11677" y="50598"/>
                </a:lnTo>
                <a:lnTo>
                  <a:pt x="10990" y="46076"/>
                </a:lnTo>
                <a:lnTo>
                  <a:pt x="10990" y="36410"/>
                </a:lnTo>
                <a:lnTo>
                  <a:pt x="11612" y="32170"/>
                </a:lnTo>
                <a:lnTo>
                  <a:pt x="12905" y="28256"/>
                </a:lnTo>
                <a:lnTo>
                  <a:pt x="14179" y="24357"/>
                </a:lnTo>
                <a:lnTo>
                  <a:pt x="16005" y="20981"/>
                </a:lnTo>
                <a:lnTo>
                  <a:pt x="18392" y="18136"/>
                </a:lnTo>
                <a:lnTo>
                  <a:pt x="20793" y="15303"/>
                </a:lnTo>
                <a:lnTo>
                  <a:pt x="23694" y="13082"/>
                </a:lnTo>
                <a:lnTo>
                  <a:pt x="27147" y="11480"/>
                </a:lnTo>
                <a:lnTo>
                  <a:pt x="30585" y="9867"/>
                </a:lnTo>
                <a:lnTo>
                  <a:pt x="34488" y="9069"/>
                </a:lnTo>
                <a:lnTo>
                  <a:pt x="42451" y="9069"/>
                </a:lnTo>
                <a:lnTo>
                  <a:pt x="45600" y="9461"/>
                </a:lnTo>
                <a:lnTo>
                  <a:pt x="48253" y="10234"/>
                </a:lnTo>
                <a:lnTo>
                  <a:pt x="50904" y="11023"/>
                </a:lnTo>
                <a:lnTo>
                  <a:pt x="53190" y="11887"/>
                </a:lnTo>
                <a:lnTo>
                  <a:pt x="56995" y="13792"/>
                </a:lnTo>
                <a:lnTo>
                  <a:pt x="60782" y="16203"/>
                </a:lnTo>
                <a:lnTo>
                  <a:pt x="63755" y="14630"/>
                </a:lnTo>
                <a:lnTo>
                  <a:pt x="63957" y="11977"/>
                </a:lnTo>
                <a:lnTo>
                  <a:pt x="63658" y="8953"/>
                </a:lnTo>
                <a:lnTo>
                  <a:pt x="61080" y="5878"/>
                </a:lnTo>
                <a:lnTo>
                  <a:pt x="58280" y="4191"/>
                </a:lnTo>
                <a:lnTo>
                  <a:pt x="54514" y="2693"/>
                </a:lnTo>
                <a:lnTo>
                  <a:pt x="50140" y="1332"/>
                </a:lnTo>
                <a:lnTo>
                  <a:pt x="47501" y="800"/>
                </a:lnTo>
                <a:lnTo>
                  <a:pt x="44862" y="266"/>
                </a:lnTo>
                <a:lnTo>
                  <a:pt x="42050" y="0"/>
                </a:lnTo>
                <a:lnTo>
                  <a:pt x="33220" y="0"/>
                </a:lnTo>
                <a:lnTo>
                  <a:pt x="27906" y="1004"/>
                </a:lnTo>
                <a:lnTo>
                  <a:pt x="23103" y="2998"/>
                </a:lnTo>
                <a:lnTo>
                  <a:pt x="18305" y="4989"/>
                </a:lnTo>
                <a:lnTo>
                  <a:pt x="14204" y="7797"/>
                </a:lnTo>
                <a:lnTo>
                  <a:pt x="10778" y="11416"/>
                </a:lnTo>
                <a:lnTo>
                  <a:pt x="7350" y="15038"/>
                </a:lnTo>
                <a:lnTo>
                  <a:pt x="4697" y="19418"/>
                </a:lnTo>
                <a:lnTo>
                  <a:pt x="2811" y="24563"/>
                </a:lnTo>
                <a:lnTo>
                  <a:pt x="939" y="29704"/>
                </a:lnTo>
                <a:lnTo>
                  <a:pt x="0" y="35445"/>
                </a:lnTo>
                <a:lnTo>
                  <a:pt x="0" y="47854"/>
                </a:lnTo>
                <a:lnTo>
                  <a:pt x="859" y="53378"/>
                </a:lnTo>
                <a:lnTo>
                  <a:pt x="2598" y="58305"/>
                </a:lnTo>
                <a:lnTo>
                  <a:pt x="4337" y="63244"/>
                </a:lnTo>
                <a:lnTo>
                  <a:pt x="6875" y="67475"/>
                </a:lnTo>
                <a:lnTo>
                  <a:pt x="10162" y="7101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884803" y="2672316"/>
            <a:ext cx="31910" cy="60209"/>
          </a:xfrm>
          <a:custGeom>
            <a:avLst/>
            <a:gdLst/>
            <a:ahLst/>
            <a:cxnLst/>
            <a:rect l="l" t="t" r="r" b="b"/>
            <a:pathLst>
              <a:path w="31910" h="60209">
                <a:moveTo>
                  <a:pt x="1400" y="59893"/>
                </a:moveTo>
                <a:lnTo>
                  <a:pt x="4024" y="60209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21780"/>
                </a:lnTo>
                <a:lnTo>
                  <a:pt x="11441" y="19518"/>
                </a:lnTo>
                <a:lnTo>
                  <a:pt x="13917" y="16037"/>
                </a:lnTo>
                <a:lnTo>
                  <a:pt x="17291" y="12279"/>
                </a:lnTo>
                <a:lnTo>
                  <a:pt x="20358" y="10248"/>
                </a:lnTo>
                <a:lnTo>
                  <a:pt x="23346" y="9626"/>
                </a:lnTo>
                <a:lnTo>
                  <a:pt x="26435" y="10033"/>
                </a:lnTo>
                <a:lnTo>
                  <a:pt x="29256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62" y="975"/>
                </a:lnTo>
                <a:lnTo>
                  <a:pt x="27158" y="266"/>
                </a:lnTo>
                <a:lnTo>
                  <a:pt x="24519" y="0"/>
                </a:lnTo>
                <a:lnTo>
                  <a:pt x="21668" y="151"/>
                </a:lnTo>
                <a:lnTo>
                  <a:pt x="18183" y="1332"/>
                </a:lnTo>
                <a:lnTo>
                  <a:pt x="14591" y="4038"/>
                </a:lnTo>
                <a:lnTo>
                  <a:pt x="11955" y="6832"/>
                </a:lnTo>
                <a:lnTo>
                  <a:pt x="9050" y="10857"/>
                </a:lnTo>
                <a:lnTo>
                  <a:pt x="9050" y="2778"/>
                </a:lnTo>
                <a:lnTo>
                  <a:pt x="8150" y="1332"/>
                </a:lnTo>
                <a:lnTo>
                  <a:pt x="5450" y="863"/>
                </a:lnTo>
                <a:lnTo>
                  <a:pt x="2887" y="889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924752" y="2672320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4"/>
                </a:moveTo>
                <a:lnTo>
                  <a:pt x="0" y="35711"/>
                </a:lnTo>
                <a:lnTo>
                  <a:pt x="547" y="39916"/>
                </a:lnTo>
                <a:lnTo>
                  <a:pt x="1638" y="43610"/>
                </a:lnTo>
                <a:lnTo>
                  <a:pt x="2736" y="47317"/>
                </a:lnTo>
                <a:lnTo>
                  <a:pt x="4399" y="50457"/>
                </a:lnTo>
                <a:lnTo>
                  <a:pt x="6612" y="53060"/>
                </a:lnTo>
                <a:lnTo>
                  <a:pt x="8837" y="55652"/>
                </a:lnTo>
                <a:lnTo>
                  <a:pt x="11624" y="57632"/>
                </a:lnTo>
                <a:lnTo>
                  <a:pt x="11200" y="38922"/>
                </a:lnTo>
                <a:lnTo>
                  <a:pt x="10662" y="36258"/>
                </a:lnTo>
                <a:lnTo>
                  <a:pt x="10379" y="33400"/>
                </a:lnTo>
                <a:lnTo>
                  <a:pt x="10379" y="27175"/>
                </a:lnTo>
                <a:lnTo>
                  <a:pt x="10713" y="24267"/>
                </a:lnTo>
                <a:lnTo>
                  <a:pt x="11386" y="21588"/>
                </a:lnTo>
                <a:lnTo>
                  <a:pt x="12063" y="18921"/>
                </a:lnTo>
                <a:lnTo>
                  <a:pt x="14490" y="14640"/>
                </a:lnTo>
                <a:lnTo>
                  <a:pt x="17640" y="11188"/>
                </a:lnTo>
                <a:lnTo>
                  <a:pt x="21941" y="9053"/>
                </a:lnTo>
                <a:lnTo>
                  <a:pt x="24505" y="8506"/>
                </a:lnTo>
                <a:lnTo>
                  <a:pt x="30708" y="8506"/>
                </a:lnTo>
                <a:lnTo>
                  <a:pt x="33408" y="9104"/>
                </a:lnTo>
                <a:lnTo>
                  <a:pt x="37749" y="11440"/>
                </a:lnTo>
                <a:lnTo>
                  <a:pt x="40727" y="15048"/>
                </a:lnTo>
                <a:lnTo>
                  <a:pt x="42898" y="19403"/>
                </a:lnTo>
                <a:lnTo>
                  <a:pt x="43463" y="22085"/>
                </a:lnTo>
                <a:lnTo>
                  <a:pt x="44010" y="2476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3" y="36741"/>
                </a:lnTo>
                <a:lnTo>
                  <a:pt x="43298" y="39419"/>
                </a:lnTo>
                <a:lnTo>
                  <a:pt x="42649" y="42097"/>
                </a:lnTo>
                <a:lnTo>
                  <a:pt x="40237" y="46328"/>
                </a:lnTo>
                <a:lnTo>
                  <a:pt x="37070" y="49770"/>
                </a:lnTo>
                <a:lnTo>
                  <a:pt x="32731" y="51915"/>
                </a:lnTo>
                <a:lnTo>
                  <a:pt x="30182" y="52452"/>
                </a:lnTo>
                <a:lnTo>
                  <a:pt x="24015" y="52452"/>
                </a:lnTo>
                <a:lnTo>
                  <a:pt x="21315" y="51854"/>
                </a:lnTo>
                <a:lnTo>
                  <a:pt x="16977" y="49503"/>
                </a:lnTo>
                <a:lnTo>
                  <a:pt x="13964" y="45935"/>
                </a:lnTo>
                <a:lnTo>
                  <a:pt x="14965" y="58978"/>
                </a:lnTo>
                <a:lnTo>
                  <a:pt x="18317" y="60335"/>
                </a:lnTo>
                <a:lnTo>
                  <a:pt x="22230" y="61023"/>
                </a:lnTo>
                <a:lnTo>
                  <a:pt x="31344" y="61023"/>
                </a:lnTo>
                <a:lnTo>
                  <a:pt x="35398" y="60248"/>
                </a:lnTo>
                <a:lnTo>
                  <a:pt x="38898" y="58712"/>
                </a:lnTo>
                <a:lnTo>
                  <a:pt x="42411" y="57160"/>
                </a:lnTo>
                <a:lnTo>
                  <a:pt x="45327" y="55015"/>
                </a:lnTo>
                <a:lnTo>
                  <a:pt x="47660" y="52260"/>
                </a:lnTo>
                <a:lnTo>
                  <a:pt x="49975" y="49503"/>
                </a:lnTo>
                <a:lnTo>
                  <a:pt x="51743" y="46212"/>
                </a:lnTo>
                <a:lnTo>
                  <a:pt x="52905" y="42417"/>
                </a:lnTo>
                <a:lnTo>
                  <a:pt x="54079" y="38605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5" y="21092"/>
                </a:lnTo>
                <a:lnTo>
                  <a:pt x="52988" y="17399"/>
                </a:lnTo>
                <a:lnTo>
                  <a:pt x="51875" y="13690"/>
                </a:lnTo>
                <a:lnTo>
                  <a:pt x="50213" y="10551"/>
                </a:lnTo>
                <a:lnTo>
                  <a:pt x="47988" y="7962"/>
                </a:lnTo>
                <a:lnTo>
                  <a:pt x="45763" y="5370"/>
                </a:lnTo>
                <a:lnTo>
                  <a:pt x="42988" y="3376"/>
                </a:lnTo>
                <a:lnTo>
                  <a:pt x="39636" y="2029"/>
                </a:lnTo>
                <a:lnTo>
                  <a:pt x="36285" y="683"/>
                </a:lnTo>
                <a:lnTo>
                  <a:pt x="32371" y="0"/>
                </a:lnTo>
                <a:lnTo>
                  <a:pt x="23220" y="0"/>
                </a:lnTo>
                <a:lnTo>
                  <a:pt x="19152" y="748"/>
                </a:lnTo>
                <a:lnTo>
                  <a:pt x="15667" y="2286"/>
                </a:lnTo>
                <a:lnTo>
                  <a:pt x="12189" y="3808"/>
                </a:lnTo>
                <a:lnTo>
                  <a:pt x="9273" y="5943"/>
                </a:lnTo>
                <a:lnTo>
                  <a:pt x="6951" y="8686"/>
                </a:lnTo>
                <a:lnTo>
                  <a:pt x="4626" y="11455"/>
                </a:lnTo>
                <a:lnTo>
                  <a:pt x="2872" y="14730"/>
                </a:lnTo>
                <a:lnTo>
                  <a:pt x="1736" y="18539"/>
                </a:lnTo>
                <a:lnTo>
                  <a:pt x="572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65" h="61023">
                <a:moveTo>
                  <a:pt x="11753" y="41605"/>
                </a:moveTo>
                <a:lnTo>
                  <a:pt x="11200" y="38922"/>
                </a:lnTo>
                <a:lnTo>
                  <a:pt x="11624" y="57632"/>
                </a:lnTo>
                <a:lnTo>
                  <a:pt x="14965" y="58978"/>
                </a:lnTo>
                <a:lnTo>
                  <a:pt x="13964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993908" y="2673191"/>
            <a:ext cx="47152" cy="60148"/>
          </a:xfrm>
          <a:custGeom>
            <a:avLst/>
            <a:gdLst/>
            <a:ahLst/>
            <a:cxnLst/>
            <a:rect l="l" t="t" r="r" b="b"/>
            <a:pathLst>
              <a:path w="47152" h="60148">
                <a:moveTo>
                  <a:pt x="10090" y="1903"/>
                </a:moveTo>
                <a:lnTo>
                  <a:pt x="8649" y="266"/>
                </a:lnTo>
                <a:lnTo>
                  <a:pt x="6026" y="0"/>
                </a:lnTo>
                <a:lnTo>
                  <a:pt x="2613" y="74"/>
                </a:lnTo>
                <a:lnTo>
                  <a:pt x="0" y="1903"/>
                </a:lnTo>
                <a:lnTo>
                  <a:pt x="0" y="39625"/>
                </a:lnTo>
                <a:lnTo>
                  <a:pt x="345" y="43041"/>
                </a:lnTo>
                <a:lnTo>
                  <a:pt x="1010" y="45859"/>
                </a:lnTo>
                <a:lnTo>
                  <a:pt x="1673" y="48693"/>
                </a:lnTo>
                <a:lnTo>
                  <a:pt x="4323" y="53265"/>
                </a:lnTo>
                <a:lnTo>
                  <a:pt x="7876" y="57059"/>
                </a:lnTo>
                <a:lnTo>
                  <a:pt x="12866" y="59526"/>
                </a:lnTo>
                <a:lnTo>
                  <a:pt x="15929" y="60148"/>
                </a:lnTo>
                <a:lnTo>
                  <a:pt x="22693" y="60148"/>
                </a:lnTo>
                <a:lnTo>
                  <a:pt x="25768" y="59334"/>
                </a:lnTo>
                <a:lnTo>
                  <a:pt x="28795" y="57732"/>
                </a:lnTo>
                <a:lnTo>
                  <a:pt x="31831" y="56133"/>
                </a:lnTo>
                <a:lnTo>
                  <a:pt x="34908" y="53582"/>
                </a:lnTo>
                <a:lnTo>
                  <a:pt x="38033" y="50090"/>
                </a:lnTo>
                <a:lnTo>
                  <a:pt x="38033" y="57430"/>
                </a:lnTo>
                <a:lnTo>
                  <a:pt x="38346" y="58496"/>
                </a:lnTo>
                <a:lnTo>
                  <a:pt x="40899" y="59295"/>
                </a:lnTo>
                <a:lnTo>
                  <a:pt x="44164" y="59295"/>
                </a:lnTo>
                <a:lnTo>
                  <a:pt x="47152" y="57430"/>
                </a:lnTo>
                <a:lnTo>
                  <a:pt x="47152" y="1903"/>
                </a:lnTo>
                <a:lnTo>
                  <a:pt x="45686" y="266"/>
                </a:lnTo>
                <a:lnTo>
                  <a:pt x="43084" y="0"/>
                </a:lnTo>
                <a:lnTo>
                  <a:pt x="39646" y="74"/>
                </a:lnTo>
                <a:lnTo>
                  <a:pt x="37061" y="1903"/>
                </a:lnTo>
                <a:lnTo>
                  <a:pt x="37061" y="40716"/>
                </a:lnTo>
                <a:lnTo>
                  <a:pt x="34272" y="44207"/>
                </a:lnTo>
                <a:lnTo>
                  <a:pt x="31633" y="46864"/>
                </a:lnTo>
                <a:lnTo>
                  <a:pt x="29145" y="48679"/>
                </a:lnTo>
                <a:lnTo>
                  <a:pt x="24145" y="51385"/>
                </a:lnTo>
                <a:lnTo>
                  <a:pt x="19691" y="51385"/>
                </a:lnTo>
                <a:lnTo>
                  <a:pt x="16527" y="50255"/>
                </a:lnTo>
                <a:lnTo>
                  <a:pt x="12915" y="47040"/>
                </a:lnTo>
                <a:lnTo>
                  <a:pt x="11253" y="43991"/>
                </a:lnTo>
                <a:lnTo>
                  <a:pt x="10327" y="40092"/>
                </a:lnTo>
                <a:lnTo>
                  <a:pt x="10090" y="37490"/>
                </a:lnTo>
                <a:lnTo>
                  <a:pt x="10090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59871" y="2672312"/>
            <a:ext cx="50288" cy="82321"/>
          </a:xfrm>
          <a:custGeom>
            <a:avLst/>
            <a:gdLst/>
            <a:ahLst/>
            <a:cxnLst/>
            <a:rect l="l" t="t" r="r" b="b"/>
            <a:pathLst>
              <a:path w="50288" h="82321">
                <a:moveTo>
                  <a:pt x="38585" y="41122"/>
                </a:moveTo>
                <a:lnTo>
                  <a:pt x="36633" y="45468"/>
                </a:lnTo>
                <a:lnTo>
                  <a:pt x="34048" y="49175"/>
                </a:lnTo>
                <a:lnTo>
                  <a:pt x="30424" y="51653"/>
                </a:lnTo>
                <a:lnTo>
                  <a:pt x="26607" y="61023"/>
                </a:lnTo>
                <a:lnTo>
                  <a:pt x="30408" y="61023"/>
                </a:lnTo>
                <a:lnTo>
                  <a:pt x="33797" y="60289"/>
                </a:lnTo>
                <a:lnTo>
                  <a:pt x="36748" y="58841"/>
                </a:lnTo>
                <a:lnTo>
                  <a:pt x="39697" y="57381"/>
                </a:lnTo>
                <a:lnTo>
                  <a:pt x="42184" y="55295"/>
                </a:lnTo>
                <a:lnTo>
                  <a:pt x="44201" y="52603"/>
                </a:lnTo>
                <a:lnTo>
                  <a:pt x="46202" y="49913"/>
                </a:lnTo>
                <a:lnTo>
                  <a:pt x="47713" y="46624"/>
                </a:lnTo>
                <a:lnTo>
                  <a:pt x="48755" y="42760"/>
                </a:lnTo>
                <a:lnTo>
                  <a:pt x="49777" y="38901"/>
                </a:lnTo>
                <a:lnTo>
                  <a:pt x="50288" y="34531"/>
                </a:lnTo>
                <a:lnTo>
                  <a:pt x="50288" y="25653"/>
                </a:lnTo>
                <a:lnTo>
                  <a:pt x="49891" y="21833"/>
                </a:lnTo>
                <a:lnTo>
                  <a:pt x="49075" y="18237"/>
                </a:lnTo>
                <a:lnTo>
                  <a:pt x="48276" y="14644"/>
                </a:lnTo>
                <a:lnTo>
                  <a:pt x="46976" y="11480"/>
                </a:lnTo>
                <a:lnTo>
                  <a:pt x="45227" y="8765"/>
                </a:lnTo>
                <a:lnTo>
                  <a:pt x="43463" y="6047"/>
                </a:lnTo>
                <a:lnTo>
                  <a:pt x="41187" y="3912"/>
                </a:lnTo>
                <a:lnTo>
                  <a:pt x="38387" y="2350"/>
                </a:lnTo>
                <a:lnTo>
                  <a:pt x="35596" y="788"/>
                </a:lnTo>
                <a:lnTo>
                  <a:pt x="32223" y="0"/>
                </a:lnTo>
                <a:lnTo>
                  <a:pt x="28246" y="0"/>
                </a:lnTo>
                <a:lnTo>
                  <a:pt x="24684" y="215"/>
                </a:lnTo>
                <a:lnTo>
                  <a:pt x="21419" y="1079"/>
                </a:lnTo>
                <a:lnTo>
                  <a:pt x="18252" y="2552"/>
                </a:lnTo>
                <a:lnTo>
                  <a:pt x="15152" y="4471"/>
                </a:lnTo>
                <a:lnTo>
                  <a:pt x="12052" y="7012"/>
                </a:lnTo>
                <a:lnTo>
                  <a:pt x="8816" y="10248"/>
                </a:lnTo>
                <a:lnTo>
                  <a:pt x="8816" y="2782"/>
                </a:lnTo>
                <a:lnTo>
                  <a:pt x="8589" y="1893"/>
                </a:lnTo>
                <a:lnTo>
                  <a:pt x="5910" y="904"/>
                </a:lnTo>
                <a:lnTo>
                  <a:pt x="2872" y="904"/>
                </a:lnTo>
                <a:lnTo>
                  <a:pt x="0" y="2782"/>
                </a:lnTo>
                <a:lnTo>
                  <a:pt x="0" y="80330"/>
                </a:lnTo>
                <a:lnTo>
                  <a:pt x="1385" y="81979"/>
                </a:lnTo>
                <a:lnTo>
                  <a:pt x="4010" y="82321"/>
                </a:lnTo>
                <a:lnTo>
                  <a:pt x="7462" y="82195"/>
                </a:lnTo>
                <a:lnTo>
                  <a:pt x="10011" y="80330"/>
                </a:lnTo>
                <a:lnTo>
                  <a:pt x="10011" y="52577"/>
                </a:lnTo>
                <a:lnTo>
                  <a:pt x="12852" y="55270"/>
                </a:lnTo>
                <a:lnTo>
                  <a:pt x="15444" y="57405"/>
                </a:lnTo>
                <a:lnTo>
                  <a:pt x="20379" y="51361"/>
                </a:lnTo>
                <a:lnTo>
                  <a:pt x="15415" y="47739"/>
                </a:lnTo>
                <a:lnTo>
                  <a:pt x="12790" y="45125"/>
                </a:lnTo>
                <a:lnTo>
                  <a:pt x="10011" y="41709"/>
                </a:lnTo>
                <a:lnTo>
                  <a:pt x="10011" y="19624"/>
                </a:lnTo>
                <a:lnTo>
                  <a:pt x="11602" y="17604"/>
                </a:lnTo>
                <a:lnTo>
                  <a:pt x="14544" y="14530"/>
                </a:lnTo>
                <a:lnTo>
                  <a:pt x="17330" y="12052"/>
                </a:lnTo>
                <a:lnTo>
                  <a:pt x="19944" y="10364"/>
                </a:lnTo>
                <a:lnTo>
                  <a:pt x="23760" y="8953"/>
                </a:lnTo>
                <a:lnTo>
                  <a:pt x="26344" y="8765"/>
                </a:lnTo>
                <a:lnTo>
                  <a:pt x="28947" y="8765"/>
                </a:lnTo>
                <a:lnTo>
                  <a:pt x="31132" y="9385"/>
                </a:lnTo>
                <a:lnTo>
                  <a:pt x="34635" y="11851"/>
                </a:lnTo>
                <a:lnTo>
                  <a:pt x="37062" y="15558"/>
                </a:lnTo>
                <a:lnTo>
                  <a:pt x="38836" y="19965"/>
                </a:lnTo>
                <a:lnTo>
                  <a:pt x="39262" y="22618"/>
                </a:lnTo>
                <a:lnTo>
                  <a:pt x="39686" y="25275"/>
                </a:lnTo>
                <a:lnTo>
                  <a:pt x="39909" y="28018"/>
                </a:lnTo>
                <a:lnTo>
                  <a:pt x="39909" y="33440"/>
                </a:lnTo>
                <a:lnTo>
                  <a:pt x="39646" y="36018"/>
                </a:lnTo>
                <a:lnTo>
                  <a:pt x="39124" y="38559"/>
                </a:lnTo>
                <a:lnTo>
                  <a:pt x="38585" y="41122"/>
                </a:lnTo>
                <a:close/>
              </a:path>
              <a:path w="50288" h="82321">
                <a:moveTo>
                  <a:pt x="15444" y="57405"/>
                </a:moveTo>
                <a:lnTo>
                  <a:pt x="18064" y="58992"/>
                </a:lnTo>
                <a:lnTo>
                  <a:pt x="20732" y="60213"/>
                </a:lnTo>
                <a:lnTo>
                  <a:pt x="23493" y="60858"/>
                </a:lnTo>
                <a:lnTo>
                  <a:pt x="26607" y="61023"/>
                </a:lnTo>
                <a:lnTo>
                  <a:pt x="30424" y="51653"/>
                </a:lnTo>
                <a:lnTo>
                  <a:pt x="25718" y="52275"/>
                </a:lnTo>
                <a:lnTo>
                  <a:pt x="22993" y="52275"/>
                </a:lnTo>
                <a:lnTo>
                  <a:pt x="20379" y="51361"/>
                </a:lnTo>
                <a:lnTo>
                  <a:pt x="15444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49827" y="2672320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4"/>
                </a:moveTo>
                <a:lnTo>
                  <a:pt x="0" y="35711"/>
                </a:lnTo>
                <a:lnTo>
                  <a:pt x="547" y="39916"/>
                </a:lnTo>
                <a:lnTo>
                  <a:pt x="1634" y="43610"/>
                </a:lnTo>
                <a:lnTo>
                  <a:pt x="2735" y="47317"/>
                </a:lnTo>
                <a:lnTo>
                  <a:pt x="4395" y="50457"/>
                </a:lnTo>
                <a:lnTo>
                  <a:pt x="6612" y="53060"/>
                </a:lnTo>
                <a:lnTo>
                  <a:pt x="8837" y="55652"/>
                </a:lnTo>
                <a:lnTo>
                  <a:pt x="11624" y="57632"/>
                </a:lnTo>
                <a:lnTo>
                  <a:pt x="11200" y="38922"/>
                </a:lnTo>
                <a:lnTo>
                  <a:pt x="10662" y="36258"/>
                </a:lnTo>
                <a:lnTo>
                  <a:pt x="10375" y="33400"/>
                </a:lnTo>
                <a:lnTo>
                  <a:pt x="10375" y="27175"/>
                </a:lnTo>
                <a:lnTo>
                  <a:pt x="10713" y="24267"/>
                </a:lnTo>
                <a:lnTo>
                  <a:pt x="11386" y="21588"/>
                </a:lnTo>
                <a:lnTo>
                  <a:pt x="12063" y="18921"/>
                </a:lnTo>
                <a:lnTo>
                  <a:pt x="14486" y="14640"/>
                </a:lnTo>
                <a:lnTo>
                  <a:pt x="17640" y="11188"/>
                </a:lnTo>
                <a:lnTo>
                  <a:pt x="21941" y="9053"/>
                </a:lnTo>
                <a:lnTo>
                  <a:pt x="24505" y="8506"/>
                </a:lnTo>
                <a:lnTo>
                  <a:pt x="30708" y="8506"/>
                </a:lnTo>
                <a:lnTo>
                  <a:pt x="33408" y="9104"/>
                </a:lnTo>
                <a:lnTo>
                  <a:pt x="37745" y="11440"/>
                </a:lnTo>
                <a:lnTo>
                  <a:pt x="40723" y="15048"/>
                </a:lnTo>
                <a:lnTo>
                  <a:pt x="42898" y="19403"/>
                </a:lnTo>
                <a:lnTo>
                  <a:pt x="43459" y="22085"/>
                </a:lnTo>
                <a:lnTo>
                  <a:pt x="44010" y="2476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59" y="36741"/>
                </a:lnTo>
                <a:lnTo>
                  <a:pt x="43296" y="39419"/>
                </a:lnTo>
                <a:lnTo>
                  <a:pt x="42649" y="42097"/>
                </a:lnTo>
                <a:lnTo>
                  <a:pt x="40233" y="46328"/>
                </a:lnTo>
                <a:lnTo>
                  <a:pt x="37068" y="49770"/>
                </a:lnTo>
                <a:lnTo>
                  <a:pt x="32731" y="51915"/>
                </a:lnTo>
                <a:lnTo>
                  <a:pt x="30182" y="52452"/>
                </a:lnTo>
                <a:lnTo>
                  <a:pt x="24015" y="52452"/>
                </a:lnTo>
                <a:lnTo>
                  <a:pt x="21315" y="51854"/>
                </a:lnTo>
                <a:lnTo>
                  <a:pt x="16977" y="49503"/>
                </a:lnTo>
                <a:lnTo>
                  <a:pt x="13964" y="45935"/>
                </a:lnTo>
                <a:lnTo>
                  <a:pt x="14961" y="58978"/>
                </a:lnTo>
                <a:lnTo>
                  <a:pt x="18317" y="60335"/>
                </a:lnTo>
                <a:lnTo>
                  <a:pt x="22230" y="61023"/>
                </a:lnTo>
                <a:lnTo>
                  <a:pt x="31344" y="61023"/>
                </a:lnTo>
                <a:lnTo>
                  <a:pt x="35394" y="60248"/>
                </a:lnTo>
                <a:lnTo>
                  <a:pt x="38895" y="58712"/>
                </a:lnTo>
                <a:lnTo>
                  <a:pt x="42411" y="57160"/>
                </a:lnTo>
                <a:lnTo>
                  <a:pt x="45323" y="55015"/>
                </a:lnTo>
                <a:lnTo>
                  <a:pt x="47660" y="52260"/>
                </a:lnTo>
                <a:lnTo>
                  <a:pt x="49975" y="49503"/>
                </a:lnTo>
                <a:lnTo>
                  <a:pt x="51739" y="46212"/>
                </a:lnTo>
                <a:lnTo>
                  <a:pt x="52901" y="42417"/>
                </a:lnTo>
                <a:lnTo>
                  <a:pt x="54075" y="38605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4" y="21092"/>
                </a:lnTo>
                <a:lnTo>
                  <a:pt x="52988" y="17399"/>
                </a:lnTo>
                <a:lnTo>
                  <a:pt x="51875" y="13690"/>
                </a:lnTo>
                <a:lnTo>
                  <a:pt x="50213" y="10551"/>
                </a:lnTo>
                <a:lnTo>
                  <a:pt x="47988" y="7962"/>
                </a:lnTo>
                <a:lnTo>
                  <a:pt x="45759" y="5370"/>
                </a:lnTo>
                <a:lnTo>
                  <a:pt x="42984" y="3376"/>
                </a:lnTo>
                <a:lnTo>
                  <a:pt x="39636" y="2029"/>
                </a:lnTo>
                <a:lnTo>
                  <a:pt x="36283" y="683"/>
                </a:lnTo>
                <a:lnTo>
                  <a:pt x="32371" y="0"/>
                </a:lnTo>
                <a:lnTo>
                  <a:pt x="23216" y="0"/>
                </a:lnTo>
                <a:lnTo>
                  <a:pt x="19151" y="748"/>
                </a:lnTo>
                <a:lnTo>
                  <a:pt x="15664" y="2286"/>
                </a:lnTo>
                <a:lnTo>
                  <a:pt x="12185" y="3808"/>
                </a:lnTo>
                <a:lnTo>
                  <a:pt x="9273" y="5943"/>
                </a:lnTo>
                <a:lnTo>
                  <a:pt x="6948" y="8686"/>
                </a:lnTo>
                <a:lnTo>
                  <a:pt x="4622" y="11455"/>
                </a:lnTo>
                <a:lnTo>
                  <a:pt x="2872" y="14730"/>
                </a:lnTo>
                <a:lnTo>
                  <a:pt x="1734" y="18539"/>
                </a:lnTo>
                <a:lnTo>
                  <a:pt x="572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65" h="61023">
                <a:moveTo>
                  <a:pt x="11750" y="41605"/>
                </a:moveTo>
                <a:lnTo>
                  <a:pt x="11200" y="38922"/>
                </a:lnTo>
                <a:lnTo>
                  <a:pt x="11624" y="57632"/>
                </a:lnTo>
                <a:lnTo>
                  <a:pt x="14961" y="58978"/>
                </a:lnTo>
                <a:lnTo>
                  <a:pt x="13964" y="45935"/>
                </a:lnTo>
                <a:lnTo>
                  <a:pt x="11750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212248" y="2645787"/>
            <a:ext cx="36997" cy="86738"/>
          </a:xfrm>
          <a:custGeom>
            <a:avLst/>
            <a:gdLst/>
            <a:ahLst/>
            <a:cxnLst/>
            <a:rect l="l" t="t" r="r" b="b"/>
            <a:pathLst>
              <a:path w="36997" h="86738">
                <a:moveTo>
                  <a:pt x="33958" y="33437"/>
                </a:moveTo>
                <a:lnTo>
                  <a:pt x="33909" y="30528"/>
                </a:lnTo>
                <a:lnTo>
                  <a:pt x="31960" y="27698"/>
                </a:lnTo>
                <a:lnTo>
                  <a:pt x="19742" y="27698"/>
                </a:lnTo>
                <a:lnTo>
                  <a:pt x="19742" y="21650"/>
                </a:lnTo>
                <a:lnTo>
                  <a:pt x="19889" y="17244"/>
                </a:lnTo>
                <a:lnTo>
                  <a:pt x="20454" y="13917"/>
                </a:lnTo>
                <a:lnTo>
                  <a:pt x="22204" y="10450"/>
                </a:lnTo>
                <a:lnTo>
                  <a:pt x="25167" y="8698"/>
                </a:lnTo>
                <a:lnTo>
                  <a:pt x="27943" y="8445"/>
                </a:lnTo>
                <a:lnTo>
                  <a:pt x="30834" y="8737"/>
                </a:lnTo>
                <a:lnTo>
                  <a:pt x="34121" y="9777"/>
                </a:lnTo>
                <a:lnTo>
                  <a:pt x="36709" y="9220"/>
                </a:lnTo>
                <a:lnTo>
                  <a:pt x="36997" y="6476"/>
                </a:lnTo>
                <a:lnTo>
                  <a:pt x="36896" y="4467"/>
                </a:lnTo>
                <a:lnTo>
                  <a:pt x="35712" y="1854"/>
                </a:lnTo>
                <a:lnTo>
                  <a:pt x="32745" y="673"/>
                </a:lnTo>
                <a:lnTo>
                  <a:pt x="30071" y="126"/>
                </a:lnTo>
                <a:lnTo>
                  <a:pt x="24267" y="0"/>
                </a:lnTo>
                <a:lnTo>
                  <a:pt x="21668" y="417"/>
                </a:lnTo>
                <a:lnTo>
                  <a:pt x="17265" y="2106"/>
                </a:lnTo>
                <a:lnTo>
                  <a:pt x="13964" y="5180"/>
                </a:lnTo>
                <a:lnTo>
                  <a:pt x="11426" y="9220"/>
                </a:lnTo>
                <a:lnTo>
                  <a:pt x="10713" y="11998"/>
                </a:lnTo>
                <a:lnTo>
                  <a:pt x="10011" y="14767"/>
                </a:lnTo>
                <a:lnTo>
                  <a:pt x="9652" y="18097"/>
                </a:lnTo>
                <a:lnTo>
                  <a:pt x="9652" y="27698"/>
                </a:lnTo>
                <a:lnTo>
                  <a:pt x="1932" y="27698"/>
                </a:lnTo>
                <a:lnTo>
                  <a:pt x="1098" y="27914"/>
                </a:lnTo>
                <a:lnTo>
                  <a:pt x="35" y="30528"/>
                </a:lnTo>
                <a:lnTo>
                  <a:pt x="0" y="33437"/>
                </a:lnTo>
                <a:lnTo>
                  <a:pt x="1932" y="36155"/>
                </a:lnTo>
                <a:lnTo>
                  <a:pt x="9652" y="36155"/>
                </a:lnTo>
                <a:lnTo>
                  <a:pt x="9652" y="84834"/>
                </a:lnTo>
                <a:lnTo>
                  <a:pt x="11116" y="86422"/>
                </a:lnTo>
                <a:lnTo>
                  <a:pt x="13727" y="86738"/>
                </a:lnTo>
                <a:lnTo>
                  <a:pt x="17128" y="86638"/>
                </a:lnTo>
                <a:lnTo>
                  <a:pt x="19742" y="84834"/>
                </a:lnTo>
                <a:lnTo>
                  <a:pt x="19742" y="36155"/>
                </a:lnTo>
                <a:lnTo>
                  <a:pt x="32569" y="36155"/>
                </a:lnTo>
                <a:lnTo>
                  <a:pt x="33958" y="3343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282164" y="2651328"/>
            <a:ext cx="57044" cy="81824"/>
          </a:xfrm>
          <a:custGeom>
            <a:avLst/>
            <a:gdLst/>
            <a:ahLst/>
            <a:cxnLst/>
            <a:rect l="l" t="t" r="r" b="b"/>
            <a:pathLst>
              <a:path w="57044" h="81824">
                <a:moveTo>
                  <a:pt x="0" y="41958"/>
                </a:moveTo>
                <a:lnTo>
                  <a:pt x="0" y="48423"/>
                </a:lnTo>
                <a:lnTo>
                  <a:pt x="784" y="54126"/>
                </a:lnTo>
                <a:lnTo>
                  <a:pt x="2335" y="59090"/>
                </a:lnTo>
                <a:lnTo>
                  <a:pt x="3898" y="64043"/>
                </a:lnTo>
                <a:lnTo>
                  <a:pt x="6122" y="68209"/>
                </a:lnTo>
                <a:lnTo>
                  <a:pt x="9024" y="71574"/>
                </a:lnTo>
                <a:lnTo>
                  <a:pt x="11926" y="74955"/>
                </a:lnTo>
                <a:lnTo>
                  <a:pt x="15429" y="77508"/>
                </a:lnTo>
                <a:lnTo>
                  <a:pt x="19530" y="79235"/>
                </a:lnTo>
                <a:lnTo>
                  <a:pt x="23644" y="80959"/>
                </a:lnTo>
                <a:lnTo>
                  <a:pt x="28244" y="81824"/>
                </a:lnTo>
                <a:lnTo>
                  <a:pt x="36309" y="81824"/>
                </a:lnTo>
                <a:lnTo>
                  <a:pt x="39038" y="81546"/>
                </a:lnTo>
                <a:lnTo>
                  <a:pt x="44013" y="80427"/>
                </a:lnTo>
                <a:lnTo>
                  <a:pt x="48139" y="78954"/>
                </a:lnTo>
                <a:lnTo>
                  <a:pt x="51677" y="77327"/>
                </a:lnTo>
                <a:lnTo>
                  <a:pt x="55129" y="75016"/>
                </a:lnTo>
                <a:lnTo>
                  <a:pt x="56865" y="72198"/>
                </a:lnTo>
                <a:lnTo>
                  <a:pt x="57044" y="69545"/>
                </a:lnTo>
                <a:lnTo>
                  <a:pt x="57016" y="67816"/>
                </a:lnTo>
                <a:lnTo>
                  <a:pt x="54842" y="64857"/>
                </a:lnTo>
                <a:lnTo>
                  <a:pt x="51889" y="66812"/>
                </a:lnTo>
                <a:lnTo>
                  <a:pt x="48902" y="68654"/>
                </a:lnTo>
                <a:lnTo>
                  <a:pt x="45251" y="70495"/>
                </a:lnTo>
                <a:lnTo>
                  <a:pt x="40571" y="72057"/>
                </a:lnTo>
                <a:lnTo>
                  <a:pt x="37820" y="72453"/>
                </a:lnTo>
                <a:lnTo>
                  <a:pt x="30984" y="72453"/>
                </a:lnTo>
                <a:lnTo>
                  <a:pt x="27669" y="71780"/>
                </a:lnTo>
                <a:lnTo>
                  <a:pt x="24742" y="70434"/>
                </a:lnTo>
                <a:lnTo>
                  <a:pt x="21804" y="69112"/>
                </a:lnTo>
                <a:lnTo>
                  <a:pt x="19331" y="67132"/>
                </a:lnTo>
                <a:lnTo>
                  <a:pt x="17315" y="64515"/>
                </a:lnTo>
                <a:lnTo>
                  <a:pt x="15303" y="61898"/>
                </a:lnTo>
                <a:lnTo>
                  <a:pt x="13751" y="58661"/>
                </a:lnTo>
                <a:lnTo>
                  <a:pt x="12678" y="54773"/>
                </a:lnTo>
                <a:lnTo>
                  <a:pt x="11587" y="50874"/>
                </a:lnTo>
                <a:lnTo>
                  <a:pt x="11051" y="46418"/>
                </a:lnTo>
                <a:lnTo>
                  <a:pt x="11051" y="36244"/>
                </a:lnTo>
                <a:lnTo>
                  <a:pt x="11612" y="31711"/>
                </a:lnTo>
                <a:lnTo>
                  <a:pt x="12739" y="27748"/>
                </a:lnTo>
                <a:lnTo>
                  <a:pt x="13851" y="23774"/>
                </a:lnTo>
                <a:lnTo>
                  <a:pt x="15443" y="20408"/>
                </a:lnTo>
                <a:lnTo>
                  <a:pt x="17466" y="17650"/>
                </a:lnTo>
                <a:lnTo>
                  <a:pt x="19504" y="14897"/>
                </a:lnTo>
                <a:lnTo>
                  <a:pt x="21955" y="12811"/>
                </a:lnTo>
                <a:lnTo>
                  <a:pt x="24832" y="11390"/>
                </a:lnTo>
                <a:lnTo>
                  <a:pt x="27694" y="9982"/>
                </a:lnTo>
                <a:lnTo>
                  <a:pt x="30880" y="9269"/>
                </a:lnTo>
                <a:lnTo>
                  <a:pt x="37598" y="9269"/>
                </a:lnTo>
                <a:lnTo>
                  <a:pt x="40359" y="9662"/>
                </a:lnTo>
                <a:lnTo>
                  <a:pt x="44963" y="11264"/>
                </a:lnTo>
                <a:lnTo>
                  <a:pt x="48527" y="13129"/>
                </a:lnTo>
                <a:lnTo>
                  <a:pt x="52462" y="15772"/>
                </a:lnTo>
                <a:lnTo>
                  <a:pt x="55892" y="16509"/>
                </a:lnTo>
                <a:lnTo>
                  <a:pt x="56702" y="13802"/>
                </a:lnTo>
                <a:lnTo>
                  <a:pt x="56718" y="10908"/>
                </a:lnTo>
                <a:lnTo>
                  <a:pt x="56015" y="7962"/>
                </a:lnTo>
                <a:lnTo>
                  <a:pt x="53412" y="5435"/>
                </a:lnTo>
                <a:lnTo>
                  <a:pt x="50579" y="3708"/>
                </a:lnTo>
                <a:lnTo>
                  <a:pt x="47141" y="2285"/>
                </a:lnTo>
                <a:lnTo>
                  <a:pt x="43336" y="1079"/>
                </a:lnTo>
                <a:lnTo>
                  <a:pt x="39048" y="227"/>
                </a:lnTo>
                <a:lnTo>
                  <a:pt x="34570" y="0"/>
                </a:lnTo>
                <a:lnTo>
                  <a:pt x="29422" y="0"/>
                </a:lnTo>
                <a:lnTo>
                  <a:pt x="24731" y="965"/>
                </a:lnTo>
                <a:lnTo>
                  <a:pt x="20505" y="2843"/>
                </a:lnTo>
                <a:lnTo>
                  <a:pt x="16264" y="4737"/>
                </a:lnTo>
                <a:lnTo>
                  <a:pt x="12639" y="7480"/>
                </a:lnTo>
                <a:lnTo>
                  <a:pt x="9601" y="11073"/>
                </a:lnTo>
                <a:lnTo>
                  <a:pt x="6562" y="14691"/>
                </a:lnTo>
                <a:lnTo>
                  <a:pt x="4197" y="19072"/>
                </a:lnTo>
                <a:lnTo>
                  <a:pt x="2523" y="24267"/>
                </a:lnTo>
                <a:lnTo>
                  <a:pt x="849" y="29437"/>
                </a:lnTo>
                <a:lnTo>
                  <a:pt x="0" y="35344"/>
                </a:lnTo>
                <a:lnTo>
                  <a:pt x="0" y="419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48634" y="2672320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4"/>
                </a:moveTo>
                <a:lnTo>
                  <a:pt x="0" y="35711"/>
                </a:lnTo>
                <a:lnTo>
                  <a:pt x="546" y="39916"/>
                </a:lnTo>
                <a:lnTo>
                  <a:pt x="1648" y="43610"/>
                </a:lnTo>
                <a:lnTo>
                  <a:pt x="2739" y="47317"/>
                </a:lnTo>
                <a:lnTo>
                  <a:pt x="4399" y="50457"/>
                </a:lnTo>
                <a:lnTo>
                  <a:pt x="6626" y="53060"/>
                </a:lnTo>
                <a:lnTo>
                  <a:pt x="8851" y="55652"/>
                </a:lnTo>
                <a:lnTo>
                  <a:pt x="11638" y="57632"/>
                </a:lnTo>
                <a:lnTo>
                  <a:pt x="11216" y="38922"/>
                </a:lnTo>
                <a:lnTo>
                  <a:pt x="10676" y="36258"/>
                </a:lnTo>
                <a:lnTo>
                  <a:pt x="10388" y="33400"/>
                </a:lnTo>
                <a:lnTo>
                  <a:pt x="10388" y="27175"/>
                </a:lnTo>
                <a:lnTo>
                  <a:pt x="10727" y="24267"/>
                </a:lnTo>
                <a:lnTo>
                  <a:pt x="11400" y="21588"/>
                </a:lnTo>
                <a:lnTo>
                  <a:pt x="12077" y="18921"/>
                </a:lnTo>
                <a:lnTo>
                  <a:pt x="14489" y="14640"/>
                </a:lnTo>
                <a:lnTo>
                  <a:pt x="17654" y="11188"/>
                </a:lnTo>
                <a:lnTo>
                  <a:pt x="21941" y="9053"/>
                </a:lnTo>
                <a:lnTo>
                  <a:pt x="24508" y="8506"/>
                </a:lnTo>
                <a:lnTo>
                  <a:pt x="30721" y="8506"/>
                </a:lnTo>
                <a:lnTo>
                  <a:pt x="33421" y="9104"/>
                </a:lnTo>
                <a:lnTo>
                  <a:pt x="37759" y="11440"/>
                </a:lnTo>
                <a:lnTo>
                  <a:pt x="40736" y="15048"/>
                </a:lnTo>
                <a:lnTo>
                  <a:pt x="42912" y="19403"/>
                </a:lnTo>
                <a:lnTo>
                  <a:pt x="43461" y="22085"/>
                </a:lnTo>
                <a:lnTo>
                  <a:pt x="44013" y="24763"/>
                </a:lnTo>
                <a:lnTo>
                  <a:pt x="44289" y="27597"/>
                </a:lnTo>
                <a:lnTo>
                  <a:pt x="44289" y="33807"/>
                </a:lnTo>
                <a:lnTo>
                  <a:pt x="43962" y="36741"/>
                </a:lnTo>
                <a:lnTo>
                  <a:pt x="43310" y="39419"/>
                </a:lnTo>
                <a:lnTo>
                  <a:pt x="42649" y="42097"/>
                </a:lnTo>
                <a:lnTo>
                  <a:pt x="40247" y="46328"/>
                </a:lnTo>
                <a:lnTo>
                  <a:pt x="37072" y="49770"/>
                </a:lnTo>
                <a:lnTo>
                  <a:pt x="32745" y="51915"/>
                </a:lnTo>
                <a:lnTo>
                  <a:pt x="30196" y="52452"/>
                </a:lnTo>
                <a:lnTo>
                  <a:pt x="24018" y="52452"/>
                </a:lnTo>
                <a:lnTo>
                  <a:pt x="21318" y="51854"/>
                </a:lnTo>
                <a:lnTo>
                  <a:pt x="16981" y="49503"/>
                </a:lnTo>
                <a:lnTo>
                  <a:pt x="13978" y="45935"/>
                </a:lnTo>
                <a:lnTo>
                  <a:pt x="14975" y="58978"/>
                </a:lnTo>
                <a:lnTo>
                  <a:pt x="18315" y="60335"/>
                </a:lnTo>
                <a:lnTo>
                  <a:pt x="22232" y="61023"/>
                </a:lnTo>
                <a:lnTo>
                  <a:pt x="31344" y="61023"/>
                </a:lnTo>
                <a:lnTo>
                  <a:pt x="35408" y="60248"/>
                </a:lnTo>
                <a:lnTo>
                  <a:pt x="38911" y="58712"/>
                </a:lnTo>
                <a:lnTo>
                  <a:pt x="42425" y="57160"/>
                </a:lnTo>
                <a:lnTo>
                  <a:pt x="45323" y="55015"/>
                </a:lnTo>
                <a:lnTo>
                  <a:pt x="47663" y="52260"/>
                </a:lnTo>
                <a:lnTo>
                  <a:pt x="49988" y="49503"/>
                </a:lnTo>
                <a:lnTo>
                  <a:pt x="51738" y="46212"/>
                </a:lnTo>
                <a:lnTo>
                  <a:pt x="52915" y="42417"/>
                </a:lnTo>
                <a:lnTo>
                  <a:pt x="54089" y="38605"/>
                </a:lnTo>
                <a:lnTo>
                  <a:pt x="54679" y="34455"/>
                </a:lnTo>
                <a:lnTo>
                  <a:pt x="54679" y="25271"/>
                </a:lnTo>
                <a:lnTo>
                  <a:pt x="54114" y="21092"/>
                </a:lnTo>
                <a:lnTo>
                  <a:pt x="53002" y="17399"/>
                </a:lnTo>
                <a:lnTo>
                  <a:pt x="51889" y="13690"/>
                </a:lnTo>
                <a:lnTo>
                  <a:pt x="50227" y="10551"/>
                </a:lnTo>
                <a:lnTo>
                  <a:pt x="48002" y="7962"/>
                </a:lnTo>
                <a:lnTo>
                  <a:pt x="45763" y="5370"/>
                </a:lnTo>
                <a:lnTo>
                  <a:pt x="42986" y="3376"/>
                </a:lnTo>
                <a:lnTo>
                  <a:pt x="39649" y="2029"/>
                </a:lnTo>
                <a:lnTo>
                  <a:pt x="36297" y="683"/>
                </a:lnTo>
                <a:lnTo>
                  <a:pt x="32385" y="0"/>
                </a:lnTo>
                <a:lnTo>
                  <a:pt x="23215" y="0"/>
                </a:lnTo>
                <a:lnTo>
                  <a:pt x="19155" y="748"/>
                </a:lnTo>
                <a:lnTo>
                  <a:pt x="15676" y="2286"/>
                </a:lnTo>
                <a:lnTo>
                  <a:pt x="12199" y="3808"/>
                </a:lnTo>
                <a:lnTo>
                  <a:pt x="9287" y="5943"/>
                </a:lnTo>
                <a:lnTo>
                  <a:pt x="6962" y="8686"/>
                </a:lnTo>
                <a:lnTo>
                  <a:pt x="4621" y="11455"/>
                </a:lnTo>
                <a:lnTo>
                  <a:pt x="2886" y="14730"/>
                </a:lnTo>
                <a:lnTo>
                  <a:pt x="1734" y="18539"/>
                </a:lnTo>
                <a:lnTo>
                  <a:pt x="586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79" h="61023">
                <a:moveTo>
                  <a:pt x="11764" y="41605"/>
                </a:moveTo>
                <a:lnTo>
                  <a:pt x="11216" y="38922"/>
                </a:lnTo>
                <a:lnTo>
                  <a:pt x="11638" y="57632"/>
                </a:lnTo>
                <a:lnTo>
                  <a:pt x="14975" y="58978"/>
                </a:lnTo>
                <a:lnTo>
                  <a:pt x="13978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418117" y="2672316"/>
            <a:ext cx="81089" cy="60209"/>
          </a:xfrm>
          <a:custGeom>
            <a:avLst/>
            <a:gdLst/>
            <a:ahLst/>
            <a:cxnLst/>
            <a:rect l="l" t="t" r="r" b="b"/>
            <a:pathLst>
              <a:path w="81089" h="60209">
                <a:moveTo>
                  <a:pt x="72461" y="59893"/>
                </a:moveTo>
                <a:lnTo>
                  <a:pt x="75100" y="60209"/>
                </a:lnTo>
                <a:lnTo>
                  <a:pt x="78538" y="60109"/>
                </a:lnTo>
                <a:lnTo>
                  <a:pt x="81089" y="58305"/>
                </a:lnTo>
                <a:lnTo>
                  <a:pt x="81089" y="20066"/>
                </a:lnTo>
                <a:lnTo>
                  <a:pt x="80791" y="17106"/>
                </a:lnTo>
                <a:lnTo>
                  <a:pt x="80150" y="14284"/>
                </a:lnTo>
                <a:lnTo>
                  <a:pt x="79527" y="11465"/>
                </a:lnTo>
                <a:lnTo>
                  <a:pt x="77000" y="6908"/>
                </a:lnTo>
                <a:lnTo>
                  <a:pt x="73573" y="3135"/>
                </a:lnTo>
                <a:lnTo>
                  <a:pt x="68809" y="633"/>
                </a:lnTo>
                <a:lnTo>
                  <a:pt x="65848" y="0"/>
                </a:lnTo>
                <a:lnTo>
                  <a:pt x="62320" y="0"/>
                </a:lnTo>
                <a:lnTo>
                  <a:pt x="59422" y="201"/>
                </a:lnTo>
                <a:lnTo>
                  <a:pt x="56545" y="975"/>
                </a:lnTo>
                <a:lnTo>
                  <a:pt x="53543" y="2476"/>
                </a:lnTo>
                <a:lnTo>
                  <a:pt x="50457" y="4471"/>
                </a:lnTo>
                <a:lnTo>
                  <a:pt x="47167" y="7250"/>
                </a:lnTo>
                <a:lnTo>
                  <a:pt x="43614" y="10972"/>
                </a:lnTo>
                <a:lnTo>
                  <a:pt x="42152" y="7847"/>
                </a:lnTo>
                <a:lnTo>
                  <a:pt x="40201" y="5168"/>
                </a:lnTo>
                <a:lnTo>
                  <a:pt x="37649" y="3045"/>
                </a:lnTo>
                <a:lnTo>
                  <a:pt x="34686" y="1346"/>
                </a:lnTo>
                <a:lnTo>
                  <a:pt x="31085" y="266"/>
                </a:lnTo>
                <a:lnTo>
                  <a:pt x="26784" y="0"/>
                </a:lnTo>
                <a:lnTo>
                  <a:pt x="23831" y="0"/>
                </a:lnTo>
                <a:lnTo>
                  <a:pt x="20905" y="814"/>
                </a:lnTo>
                <a:lnTo>
                  <a:pt x="18007" y="2437"/>
                </a:lnTo>
                <a:lnTo>
                  <a:pt x="15116" y="4064"/>
                </a:lnTo>
                <a:lnTo>
                  <a:pt x="12114" y="6628"/>
                </a:lnTo>
                <a:lnTo>
                  <a:pt x="9043" y="10119"/>
                </a:lnTo>
                <a:lnTo>
                  <a:pt x="9043" y="2778"/>
                </a:lnTo>
                <a:lnTo>
                  <a:pt x="8129" y="1332"/>
                </a:lnTo>
                <a:lnTo>
                  <a:pt x="5443" y="875"/>
                </a:lnTo>
                <a:lnTo>
                  <a:pt x="2865" y="889"/>
                </a:lnTo>
                <a:lnTo>
                  <a:pt x="0" y="2778"/>
                </a:lnTo>
                <a:lnTo>
                  <a:pt x="0" y="58305"/>
                </a:lnTo>
                <a:lnTo>
                  <a:pt x="1375" y="59893"/>
                </a:lnTo>
                <a:lnTo>
                  <a:pt x="4003" y="60209"/>
                </a:lnTo>
                <a:lnTo>
                  <a:pt x="7466" y="60109"/>
                </a:lnTo>
                <a:lnTo>
                  <a:pt x="10019" y="58305"/>
                </a:lnTo>
                <a:lnTo>
                  <a:pt x="10019" y="19494"/>
                </a:lnTo>
                <a:lnTo>
                  <a:pt x="12769" y="16002"/>
                </a:lnTo>
                <a:lnTo>
                  <a:pt x="15321" y="13345"/>
                </a:lnTo>
                <a:lnTo>
                  <a:pt x="17679" y="11530"/>
                </a:lnTo>
                <a:lnTo>
                  <a:pt x="22359" y="8826"/>
                </a:lnTo>
                <a:lnTo>
                  <a:pt x="26521" y="8826"/>
                </a:lnTo>
                <a:lnTo>
                  <a:pt x="29484" y="9928"/>
                </a:lnTo>
                <a:lnTo>
                  <a:pt x="32861" y="13143"/>
                </a:lnTo>
                <a:lnTo>
                  <a:pt x="34423" y="16217"/>
                </a:lnTo>
                <a:lnTo>
                  <a:pt x="35312" y="20066"/>
                </a:lnTo>
                <a:lnTo>
                  <a:pt x="35524" y="24559"/>
                </a:lnTo>
                <a:lnTo>
                  <a:pt x="35524" y="58305"/>
                </a:lnTo>
                <a:lnTo>
                  <a:pt x="36929" y="59893"/>
                </a:lnTo>
                <a:lnTo>
                  <a:pt x="39589" y="60209"/>
                </a:lnTo>
                <a:lnTo>
                  <a:pt x="42937" y="60109"/>
                </a:lnTo>
                <a:lnTo>
                  <a:pt x="45554" y="58305"/>
                </a:lnTo>
                <a:lnTo>
                  <a:pt x="45554" y="19494"/>
                </a:lnTo>
                <a:lnTo>
                  <a:pt x="48355" y="16002"/>
                </a:lnTo>
                <a:lnTo>
                  <a:pt x="50918" y="13345"/>
                </a:lnTo>
                <a:lnTo>
                  <a:pt x="53233" y="11530"/>
                </a:lnTo>
                <a:lnTo>
                  <a:pt x="57895" y="8826"/>
                </a:lnTo>
                <a:lnTo>
                  <a:pt x="62057" y="8826"/>
                </a:lnTo>
                <a:lnTo>
                  <a:pt x="65059" y="9928"/>
                </a:lnTo>
                <a:lnTo>
                  <a:pt x="68461" y="13143"/>
                </a:lnTo>
                <a:lnTo>
                  <a:pt x="69998" y="16217"/>
                </a:lnTo>
                <a:lnTo>
                  <a:pt x="70812" y="20066"/>
                </a:lnTo>
                <a:lnTo>
                  <a:pt x="71009" y="24559"/>
                </a:lnTo>
                <a:lnTo>
                  <a:pt x="71009" y="58305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518150" y="2672312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8" y="41122"/>
                </a:moveTo>
                <a:lnTo>
                  <a:pt x="36640" y="45468"/>
                </a:lnTo>
                <a:lnTo>
                  <a:pt x="34048" y="49175"/>
                </a:lnTo>
                <a:lnTo>
                  <a:pt x="30424" y="51653"/>
                </a:lnTo>
                <a:lnTo>
                  <a:pt x="26607" y="61023"/>
                </a:lnTo>
                <a:lnTo>
                  <a:pt x="30412" y="61023"/>
                </a:lnTo>
                <a:lnTo>
                  <a:pt x="33801" y="60289"/>
                </a:lnTo>
                <a:lnTo>
                  <a:pt x="36748" y="58841"/>
                </a:lnTo>
                <a:lnTo>
                  <a:pt x="39701" y="57381"/>
                </a:lnTo>
                <a:lnTo>
                  <a:pt x="42189" y="55295"/>
                </a:lnTo>
                <a:lnTo>
                  <a:pt x="44190" y="52603"/>
                </a:lnTo>
                <a:lnTo>
                  <a:pt x="46192" y="49913"/>
                </a:lnTo>
                <a:lnTo>
                  <a:pt x="47715" y="46624"/>
                </a:lnTo>
                <a:lnTo>
                  <a:pt x="48741" y="42760"/>
                </a:lnTo>
                <a:lnTo>
                  <a:pt x="49777" y="38901"/>
                </a:lnTo>
                <a:lnTo>
                  <a:pt x="50291" y="34531"/>
                </a:lnTo>
                <a:lnTo>
                  <a:pt x="50291" y="25653"/>
                </a:lnTo>
                <a:lnTo>
                  <a:pt x="49893" y="21833"/>
                </a:lnTo>
                <a:lnTo>
                  <a:pt x="49079" y="18237"/>
                </a:lnTo>
                <a:lnTo>
                  <a:pt x="48265" y="14644"/>
                </a:lnTo>
                <a:lnTo>
                  <a:pt x="46979" y="11480"/>
                </a:lnTo>
                <a:lnTo>
                  <a:pt x="45227" y="8765"/>
                </a:lnTo>
                <a:lnTo>
                  <a:pt x="43453" y="6047"/>
                </a:lnTo>
                <a:lnTo>
                  <a:pt x="41191" y="3912"/>
                </a:lnTo>
                <a:lnTo>
                  <a:pt x="38387" y="2350"/>
                </a:lnTo>
                <a:lnTo>
                  <a:pt x="35586" y="788"/>
                </a:lnTo>
                <a:lnTo>
                  <a:pt x="32213" y="0"/>
                </a:lnTo>
                <a:lnTo>
                  <a:pt x="28234" y="0"/>
                </a:lnTo>
                <a:lnTo>
                  <a:pt x="24686" y="215"/>
                </a:lnTo>
                <a:lnTo>
                  <a:pt x="21409" y="1079"/>
                </a:lnTo>
                <a:lnTo>
                  <a:pt x="18260" y="2552"/>
                </a:lnTo>
                <a:lnTo>
                  <a:pt x="15142" y="4471"/>
                </a:lnTo>
                <a:lnTo>
                  <a:pt x="12053" y="7012"/>
                </a:lnTo>
                <a:lnTo>
                  <a:pt x="8806" y="10248"/>
                </a:lnTo>
                <a:lnTo>
                  <a:pt x="8806" y="2782"/>
                </a:lnTo>
                <a:lnTo>
                  <a:pt x="8594" y="1893"/>
                </a:lnTo>
                <a:lnTo>
                  <a:pt x="5915" y="904"/>
                </a:lnTo>
                <a:lnTo>
                  <a:pt x="2862" y="904"/>
                </a:lnTo>
                <a:lnTo>
                  <a:pt x="0" y="2782"/>
                </a:lnTo>
                <a:lnTo>
                  <a:pt x="0" y="80330"/>
                </a:lnTo>
                <a:lnTo>
                  <a:pt x="1375" y="81979"/>
                </a:lnTo>
                <a:lnTo>
                  <a:pt x="4003" y="82321"/>
                </a:lnTo>
                <a:lnTo>
                  <a:pt x="7463" y="82195"/>
                </a:lnTo>
                <a:lnTo>
                  <a:pt x="10015" y="80330"/>
                </a:lnTo>
                <a:lnTo>
                  <a:pt x="10015" y="52577"/>
                </a:lnTo>
                <a:lnTo>
                  <a:pt x="12856" y="55270"/>
                </a:lnTo>
                <a:lnTo>
                  <a:pt x="15444" y="57405"/>
                </a:lnTo>
                <a:lnTo>
                  <a:pt x="20379" y="51361"/>
                </a:lnTo>
                <a:lnTo>
                  <a:pt x="15419" y="47739"/>
                </a:lnTo>
                <a:lnTo>
                  <a:pt x="12791" y="45125"/>
                </a:lnTo>
                <a:lnTo>
                  <a:pt x="10015" y="41709"/>
                </a:lnTo>
                <a:lnTo>
                  <a:pt x="10015" y="19624"/>
                </a:lnTo>
                <a:lnTo>
                  <a:pt x="11602" y="17604"/>
                </a:lnTo>
                <a:lnTo>
                  <a:pt x="14544" y="14530"/>
                </a:lnTo>
                <a:lnTo>
                  <a:pt x="17334" y="12052"/>
                </a:lnTo>
                <a:lnTo>
                  <a:pt x="19930" y="10364"/>
                </a:lnTo>
                <a:lnTo>
                  <a:pt x="23746" y="8953"/>
                </a:lnTo>
                <a:lnTo>
                  <a:pt x="26334" y="8765"/>
                </a:lnTo>
                <a:lnTo>
                  <a:pt x="28948" y="8765"/>
                </a:lnTo>
                <a:lnTo>
                  <a:pt x="31126" y="9385"/>
                </a:lnTo>
                <a:lnTo>
                  <a:pt x="34625" y="11851"/>
                </a:lnTo>
                <a:lnTo>
                  <a:pt x="37066" y="15558"/>
                </a:lnTo>
                <a:lnTo>
                  <a:pt x="38837" y="19965"/>
                </a:lnTo>
                <a:lnTo>
                  <a:pt x="39262" y="22618"/>
                </a:lnTo>
                <a:lnTo>
                  <a:pt x="39687" y="25275"/>
                </a:lnTo>
                <a:lnTo>
                  <a:pt x="39899" y="28018"/>
                </a:lnTo>
                <a:lnTo>
                  <a:pt x="39899" y="33440"/>
                </a:lnTo>
                <a:lnTo>
                  <a:pt x="39636" y="36018"/>
                </a:lnTo>
                <a:lnTo>
                  <a:pt x="39114" y="38559"/>
                </a:lnTo>
                <a:lnTo>
                  <a:pt x="38588" y="41122"/>
                </a:lnTo>
                <a:close/>
              </a:path>
              <a:path w="50291" h="82321">
                <a:moveTo>
                  <a:pt x="15444" y="57405"/>
                </a:moveTo>
                <a:lnTo>
                  <a:pt x="18068" y="58992"/>
                </a:lnTo>
                <a:lnTo>
                  <a:pt x="20732" y="60213"/>
                </a:lnTo>
                <a:lnTo>
                  <a:pt x="23483" y="60858"/>
                </a:lnTo>
                <a:lnTo>
                  <a:pt x="26607" y="61023"/>
                </a:lnTo>
                <a:lnTo>
                  <a:pt x="30424" y="51653"/>
                </a:lnTo>
                <a:lnTo>
                  <a:pt x="25722" y="52275"/>
                </a:lnTo>
                <a:lnTo>
                  <a:pt x="22997" y="52275"/>
                </a:lnTo>
                <a:lnTo>
                  <a:pt x="20379" y="51361"/>
                </a:lnTo>
                <a:lnTo>
                  <a:pt x="15444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580078" y="2672312"/>
            <a:ext cx="44902" cy="61023"/>
          </a:xfrm>
          <a:custGeom>
            <a:avLst/>
            <a:gdLst/>
            <a:ahLst/>
            <a:cxnLst/>
            <a:rect l="l" t="t" r="r" b="b"/>
            <a:pathLst>
              <a:path w="44902" h="61023">
                <a:moveTo>
                  <a:pt x="38689" y="60173"/>
                </a:moveTo>
                <a:lnTo>
                  <a:pt x="41677" y="60224"/>
                </a:lnTo>
                <a:lnTo>
                  <a:pt x="44902" y="58370"/>
                </a:lnTo>
                <a:lnTo>
                  <a:pt x="44902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80" y="9259"/>
                </a:lnTo>
                <a:lnTo>
                  <a:pt x="40039" y="5335"/>
                </a:lnTo>
                <a:lnTo>
                  <a:pt x="36111" y="2260"/>
                </a:lnTo>
                <a:lnTo>
                  <a:pt x="33361" y="1357"/>
                </a:lnTo>
                <a:lnTo>
                  <a:pt x="30599" y="457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7"/>
                </a:lnTo>
                <a:lnTo>
                  <a:pt x="9632" y="2668"/>
                </a:lnTo>
                <a:lnTo>
                  <a:pt x="6753" y="4050"/>
                </a:lnTo>
                <a:lnTo>
                  <a:pt x="3027" y="7023"/>
                </a:lnTo>
                <a:lnTo>
                  <a:pt x="2678" y="10058"/>
                </a:lnTo>
                <a:lnTo>
                  <a:pt x="3192" y="13032"/>
                </a:lnTo>
                <a:lnTo>
                  <a:pt x="5918" y="13702"/>
                </a:lnTo>
                <a:lnTo>
                  <a:pt x="9132" y="11861"/>
                </a:lnTo>
                <a:lnTo>
                  <a:pt x="12081" y="10425"/>
                </a:lnTo>
                <a:lnTo>
                  <a:pt x="15772" y="9169"/>
                </a:lnTo>
                <a:lnTo>
                  <a:pt x="19961" y="8280"/>
                </a:lnTo>
                <a:lnTo>
                  <a:pt x="24735" y="8280"/>
                </a:lnTo>
                <a:lnTo>
                  <a:pt x="28263" y="9104"/>
                </a:lnTo>
                <a:lnTo>
                  <a:pt x="31111" y="10490"/>
                </a:lnTo>
                <a:lnTo>
                  <a:pt x="33825" y="14033"/>
                </a:lnTo>
                <a:lnTo>
                  <a:pt x="34711" y="17322"/>
                </a:lnTo>
                <a:lnTo>
                  <a:pt x="34937" y="21348"/>
                </a:lnTo>
                <a:lnTo>
                  <a:pt x="34937" y="25667"/>
                </a:lnTo>
                <a:lnTo>
                  <a:pt x="23162" y="25667"/>
                </a:lnTo>
                <a:lnTo>
                  <a:pt x="19320" y="26046"/>
                </a:lnTo>
                <a:lnTo>
                  <a:pt x="15919" y="26823"/>
                </a:lnTo>
                <a:lnTo>
                  <a:pt x="12520" y="27572"/>
                </a:lnTo>
                <a:lnTo>
                  <a:pt x="9654" y="28713"/>
                </a:lnTo>
                <a:lnTo>
                  <a:pt x="7293" y="30239"/>
                </a:lnTo>
                <a:lnTo>
                  <a:pt x="3143" y="33681"/>
                </a:lnTo>
                <a:lnTo>
                  <a:pt x="641" y="38279"/>
                </a:lnTo>
                <a:lnTo>
                  <a:pt x="0" y="40996"/>
                </a:lnTo>
                <a:lnTo>
                  <a:pt x="0" y="46799"/>
                </a:lnTo>
                <a:lnTo>
                  <a:pt x="464" y="49175"/>
                </a:lnTo>
                <a:lnTo>
                  <a:pt x="2293" y="53376"/>
                </a:lnTo>
                <a:lnTo>
                  <a:pt x="5205" y="56577"/>
                </a:lnTo>
                <a:lnTo>
                  <a:pt x="8816" y="59129"/>
                </a:lnTo>
                <a:lnTo>
                  <a:pt x="13482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70" y="46494"/>
                </a:lnTo>
                <a:lnTo>
                  <a:pt x="10270" y="43624"/>
                </a:lnTo>
                <a:lnTo>
                  <a:pt x="10590" y="40449"/>
                </a:lnTo>
                <a:lnTo>
                  <a:pt x="12819" y="36752"/>
                </a:lnTo>
                <a:lnTo>
                  <a:pt x="15494" y="34888"/>
                </a:lnTo>
                <a:lnTo>
                  <a:pt x="19194" y="33732"/>
                </a:lnTo>
                <a:lnTo>
                  <a:pt x="23623" y="33008"/>
                </a:lnTo>
                <a:lnTo>
                  <a:pt x="34937" y="33008"/>
                </a:lnTo>
                <a:lnTo>
                  <a:pt x="34937" y="44805"/>
                </a:lnTo>
                <a:lnTo>
                  <a:pt x="32475" y="47588"/>
                </a:lnTo>
                <a:lnTo>
                  <a:pt x="28285" y="58863"/>
                </a:lnTo>
                <a:lnTo>
                  <a:pt x="31226" y="57430"/>
                </a:lnTo>
                <a:lnTo>
                  <a:pt x="33889" y="55411"/>
                </a:lnTo>
                <a:lnTo>
                  <a:pt x="36266" y="52833"/>
                </a:lnTo>
                <a:lnTo>
                  <a:pt x="36266" y="58370"/>
                </a:lnTo>
                <a:lnTo>
                  <a:pt x="38689" y="60173"/>
                </a:lnTo>
                <a:close/>
              </a:path>
              <a:path w="44902" h="61023">
                <a:moveTo>
                  <a:pt x="13482" y="60642"/>
                </a:moveTo>
                <a:lnTo>
                  <a:pt x="16084" y="61023"/>
                </a:lnTo>
                <a:lnTo>
                  <a:pt x="22237" y="61023"/>
                </a:lnTo>
                <a:lnTo>
                  <a:pt x="25347" y="60299"/>
                </a:lnTo>
                <a:lnTo>
                  <a:pt x="28285" y="58863"/>
                </a:lnTo>
                <a:lnTo>
                  <a:pt x="32475" y="47588"/>
                </a:lnTo>
                <a:lnTo>
                  <a:pt x="27859" y="51029"/>
                </a:lnTo>
                <a:lnTo>
                  <a:pt x="23173" y="53060"/>
                </a:lnTo>
                <a:lnTo>
                  <a:pt x="17294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43805" y="2672316"/>
            <a:ext cx="47091" cy="60209"/>
          </a:xfrm>
          <a:custGeom>
            <a:avLst/>
            <a:gdLst/>
            <a:ahLst/>
            <a:cxnLst/>
            <a:rect l="l" t="t" r="r" b="b"/>
            <a:pathLst>
              <a:path w="47091" h="60209">
                <a:moveTo>
                  <a:pt x="37064" y="25779"/>
                </a:moveTo>
                <a:lnTo>
                  <a:pt x="37064" y="58305"/>
                </a:lnTo>
                <a:lnTo>
                  <a:pt x="38465" y="59893"/>
                </a:lnTo>
                <a:lnTo>
                  <a:pt x="41101" y="60209"/>
                </a:lnTo>
                <a:lnTo>
                  <a:pt x="44538" y="60109"/>
                </a:lnTo>
                <a:lnTo>
                  <a:pt x="47091" y="58305"/>
                </a:lnTo>
                <a:lnTo>
                  <a:pt x="47091" y="20483"/>
                </a:lnTo>
                <a:lnTo>
                  <a:pt x="46756" y="17106"/>
                </a:lnTo>
                <a:lnTo>
                  <a:pt x="46079" y="14284"/>
                </a:lnTo>
                <a:lnTo>
                  <a:pt x="45417" y="11465"/>
                </a:lnTo>
                <a:lnTo>
                  <a:pt x="42764" y="6908"/>
                </a:lnTo>
                <a:lnTo>
                  <a:pt x="39215" y="3135"/>
                </a:lnTo>
                <a:lnTo>
                  <a:pt x="34235" y="633"/>
                </a:lnTo>
                <a:lnTo>
                  <a:pt x="31175" y="0"/>
                </a:lnTo>
                <a:lnTo>
                  <a:pt x="24408" y="0"/>
                </a:lnTo>
                <a:lnTo>
                  <a:pt x="21311" y="814"/>
                </a:lnTo>
                <a:lnTo>
                  <a:pt x="18258" y="2437"/>
                </a:lnTo>
                <a:lnTo>
                  <a:pt x="15191" y="4064"/>
                </a:lnTo>
                <a:lnTo>
                  <a:pt x="12128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53" y="1332"/>
                </a:lnTo>
                <a:lnTo>
                  <a:pt x="5453" y="875"/>
                </a:lnTo>
                <a:lnTo>
                  <a:pt x="2880" y="889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lnTo>
                  <a:pt x="4017" y="60209"/>
                </a:lnTo>
                <a:lnTo>
                  <a:pt x="7480" y="60109"/>
                </a:lnTo>
                <a:lnTo>
                  <a:pt x="10029" y="58305"/>
                </a:lnTo>
                <a:lnTo>
                  <a:pt x="10029" y="19494"/>
                </a:lnTo>
                <a:lnTo>
                  <a:pt x="12783" y="16002"/>
                </a:lnTo>
                <a:lnTo>
                  <a:pt x="15419" y="13345"/>
                </a:lnTo>
                <a:lnTo>
                  <a:pt x="17931" y="11530"/>
                </a:lnTo>
                <a:lnTo>
                  <a:pt x="22946" y="8826"/>
                </a:lnTo>
                <a:lnTo>
                  <a:pt x="27410" y="8826"/>
                </a:lnTo>
                <a:lnTo>
                  <a:pt x="30599" y="9928"/>
                </a:lnTo>
                <a:lnTo>
                  <a:pt x="34209" y="13143"/>
                </a:lnTo>
                <a:lnTo>
                  <a:pt x="35848" y="16217"/>
                </a:lnTo>
                <a:lnTo>
                  <a:pt x="36823" y="20066"/>
                </a:lnTo>
                <a:lnTo>
                  <a:pt x="37064" y="22618"/>
                </a:lnTo>
                <a:lnTo>
                  <a:pt x="37064" y="25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708241" y="2650294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39" y="10109"/>
                </a:lnTo>
                <a:lnTo>
                  <a:pt x="3787" y="12214"/>
                </a:lnTo>
                <a:lnTo>
                  <a:pt x="8528" y="12214"/>
                </a:lnTo>
                <a:lnTo>
                  <a:pt x="11955" y="10058"/>
                </a:lnTo>
                <a:lnTo>
                  <a:pt x="12391" y="6029"/>
                </a:lnTo>
                <a:lnTo>
                  <a:pt x="11967" y="2106"/>
                </a:lnTo>
                <a:lnTo>
                  <a:pt x="8600" y="0"/>
                </a:lnTo>
                <a:lnTo>
                  <a:pt x="3863" y="0"/>
                </a:lnTo>
                <a:lnTo>
                  <a:pt x="449" y="2156"/>
                </a:lnTo>
                <a:lnTo>
                  <a:pt x="0" y="6159"/>
                </a:lnTo>
                <a:close/>
              </a:path>
              <a:path w="12391" h="82231">
                <a:moveTo>
                  <a:pt x="1212" y="24800"/>
                </a:moveTo>
                <a:lnTo>
                  <a:pt x="1212" y="80327"/>
                </a:lnTo>
                <a:lnTo>
                  <a:pt x="2613" y="81914"/>
                </a:lnTo>
                <a:lnTo>
                  <a:pt x="5227" y="82231"/>
                </a:lnTo>
                <a:lnTo>
                  <a:pt x="8690" y="82130"/>
                </a:lnTo>
                <a:lnTo>
                  <a:pt x="11243" y="80327"/>
                </a:lnTo>
                <a:lnTo>
                  <a:pt x="11243" y="24800"/>
                </a:lnTo>
                <a:lnTo>
                  <a:pt x="9842" y="23213"/>
                </a:lnTo>
                <a:lnTo>
                  <a:pt x="7214" y="22896"/>
                </a:lnTo>
                <a:lnTo>
                  <a:pt x="3761" y="22997"/>
                </a:lnTo>
                <a:lnTo>
                  <a:pt x="1212" y="24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734572" y="2672312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3"/>
                </a:lnTo>
                <a:lnTo>
                  <a:pt x="48926" y="16078"/>
                </a:lnTo>
                <a:lnTo>
                  <a:pt x="48016" y="12887"/>
                </a:lnTo>
                <a:lnTo>
                  <a:pt x="46591" y="10109"/>
                </a:lnTo>
                <a:lnTo>
                  <a:pt x="44639" y="7747"/>
                </a:lnTo>
                <a:lnTo>
                  <a:pt x="40225" y="3502"/>
                </a:lnTo>
                <a:lnTo>
                  <a:pt x="37212" y="2105"/>
                </a:lnTo>
                <a:lnTo>
                  <a:pt x="34199" y="698"/>
                </a:lnTo>
                <a:lnTo>
                  <a:pt x="30534" y="0"/>
                </a:lnTo>
                <a:lnTo>
                  <a:pt x="22233" y="0"/>
                </a:lnTo>
                <a:lnTo>
                  <a:pt x="18604" y="709"/>
                </a:lnTo>
                <a:lnTo>
                  <a:pt x="15368" y="2131"/>
                </a:lnTo>
                <a:lnTo>
                  <a:pt x="12242" y="16520"/>
                </a:lnTo>
                <a:lnTo>
                  <a:pt x="14479" y="13154"/>
                </a:lnTo>
                <a:lnTo>
                  <a:pt x="17318" y="10325"/>
                </a:lnTo>
                <a:lnTo>
                  <a:pt x="21070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25" y="9485"/>
                </a:lnTo>
                <a:lnTo>
                  <a:pt x="36701" y="12534"/>
                </a:lnTo>
                <a:lnTo>
                  <a:pt x="39164" y="15570"/>
                </a:lnTo>
                <a:lnTo>
                  <a:pt x="40341" y="19771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89" y="32586"/>
                </a:lnTo>
                <a:lnTo>
                  <a:pt x="49891" y="30885"/>
                </a:lnTo>
                <a:lnTo>
                  <a:pt x="50302" y="28141"/>
                </a:lnTo>
                <a:lnTo>
                  <a:pt x="50302" y="22669"/>
                </a:lnTo>
                <a:close/>
              </a:path>
              <a:path w="50302" h="61023">
                <a:moveTo>
                  <a:pt x="12132" y="3553"/>
                </a:moveTo>
                <a:lnTo>
                  <a:pt x="9367" y="5586"/>
                </a:lnTo>
                <a:lnTo>
                  <a:pt x="7081" y="8241"/>
                </a:lnTo>
                <a:lnTo>
                  <a:pt x="4787" y="10894"/>
                </a:lnTo>
                <a:lnTo>
                  <a:pt x="3027" y="14122"/>
                </a:lnTo>
                <a:lnTo>
                  <a:pt x="1824" y="17931"/>
                </a:lnTo>
                <a:lnTo>
                  <a:pt x="60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4" y="43991"/>
                </a:lnTo>
                <a:lnTo>
                  <a:pt x="2941" y="47776"/>
                </a:lnTo>
                <a:lnTo>
                  <a:pt x="4676" y="50925"/>
                </a:lnTo>
                <a:lnTo>
                  <a:pt x="9291" y="55954"/>
                </a:lnTo>
                <a:lnTo>
                  <a:pt x="12138" y="57834"/>
                </a:lnTo>
                <a:lnTo>
                  <a:pt x="15519" y="59115"/>
                </a:lnTo>
                <a:lnTo>
                  <a:pt x="18906" y="60385"/>
                </a:lnTo>
                <a:lnTo>
                  <a:pt x="22834" y="61023"/>
                </a:lnTo>
                <a:lnTo>
                  <a:pt x="29933" y="61023"/>
                </a:lnTo>
                <a:lnTo>
                  <a:pt x="32363" y="60833"/>
                </a:lnTo>
                <a:lnTo>
                  <a:pt x="36939" y="60044"/>
                </a:lnTo>
                <a:lnTo>
                  <a:pt x="40700" y="59115"/>
                </a:lnTo>
                <a:lnTo>
                  <a:pt x="44952" y="57607"/>
                </a:lnTo>
                <a:lnTo>
                  <a:pt x="47731" y="55256"/>
                </a:lnTo>
                <a:lnTo>
                  <a:pt x="47990" y="52513"/>
                </a:lnTo>
                <a:lnTo>
                  <a:pt x="47757" y="49719"/>
                </a:lnTo>
                <a:lnTo>
                  <a:pt x="45139" y="48780"/>
                </a:lnTo>
                <a:lnTo>
                  <a:pt x="42003" y="50126"/>
                </a:lnTo>
                <a:lnTo>
                  <a:pt x="39027" y="51192"/>
                </a:lnTo>
                <a:lnTo>
                  <a:pt x="35236" y="52106"/>
                </a:lnTo>
                <a:lnTo>
                  <a:pt x="30873" y="52754"/>
                </a:lnTo>
                <a:lnTo>
                  <a:pt x="24973" y="52754"/>
                </a:lnTo>
                <a:lnTo>
                  <a:pt x="22197" y="52285"/>
                </a:lnTo>
                <a:lnTo>
                  <a:pt x="17632" y="50392"/>
                </a:lnTo>
                <a:lnTo>
                  <a:pt x="14356" y="47268"/>
                </a:lnTo>
                <a:lnTo>
                  <a:pt x="11904" y="43369"/>
                </a:lnTo>
                <a:lnTo>
                  <a:pt x="10692" y="38440"/>
                </a:lnTo>
                <a:lnTo>
                  <a:pt x="10378" y="35661"/>
                </a:lnTo>
                <a:lnTo>
                  <a:pt x="10378" y="25120"/>
                </a:lnTo>
                <a:lnTo>
                  <a:pt x="10853" y="20674"/>
                </a:lnTo>
                <a:lnTo>
                  <a:pt x="12242" y="16520"/>
                </a:lnTo>
                <a:lnTo>
                  <a:pt x="15368" y="2131"/>
                </a:lnTo>
                <a:lnTo>
                  <a:pt x="1213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796359" y="2672323"/>
            <a:ext cx="38703" cy="61008"/>
          </a:xfrm>
          <a:custGeom>
            <a:avLst/>
            <a:gdLst/>
            <a:ahLst/>
            <a:cxnLst/>
            <a:rect l="l" t="t" r="r" b="b"/>
            <a:pathLst>
              <a:path w="38703" h="61008">
                <a:moveTo>
                  <a:pt x="13456" y="60868"/>
                </a:moveTo>
                <a:lnTo>
                  <a:pt x="17254" y="61008"/>
                </a:lnTo>
                <a:lnTo>
                  <a:pt x="20422" y="61008"/>
                </a:lnTo>
                <a:lnTo>
                  <a:pt x="23321" y="60627"/>
                </a:lnTo>
                <a:lnTo>
                  <a:pt x="25937" y="59842"/>
                </a:lnTo>
                <a:lnTo>
                  <a:pt x="28572" y="59067"/>
                </a:lnTo>
                <a:lnTo>
                  <a:pt x="30848" y="57913"/>
                </a:lnTo>
                <a:lnTo>
                  <a:pt x="34653" y="54863"/>
                </a:lnTo>
                <a:lnTo>
                  <a:pt x="37151" y="50773"/>
                </a:lnTo>
                <a:lnTo>
                  <a:pt x="38703" y="46026"/>
                </a:lnTo>
                <a:lnTo>
                  <a:pt x="38703" y="40805"/>
                </a:lnTo>
                <a:lnTo>
                  <a:pt x="37511" y="37017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2" y="29425"/>
                </a:lnTo>
                <a:lnTo>
                  <a:pt x="26535" y="27773"/>
                </a:lnTo>
                <a:lnTo>
                  <a:pt x="23097" y="26390"/>
                </a:lnTo>
                <a:lnTo>
                  <a:pt x="19749" y="25044"/>
                </a:lnTo>
                <a:lnTo>
                  <a:pt x="16606" y="23647"/>
                </a:lnTo>
                <a:lnTo>
                  <a:pt x="14006" y="21995"/>
                </a:lnTo>
                <a:lnTo>
                  <a:pt x="11343" y="18859"/>
                </a:lnTo>
                <a:lnTo>
                  <a:pt x="10929" y="15911"/>
                </a:lnTo>
                <a:lnTo>
                  <a:pt x="11581" y="12711"/>
                </a:lnTo>
                <a:lnTo>
                  <a:pt x="13456" y="10133"/>
                </a:lnTo>
                <a:lnTo>
                  <a:pt x="16645" y="8481"/>
                </a:lnTo>
                <a:lnTo>
                  <a:pt x="19447" y="7898"/>
                </a:lnTo>
                <a:lnTo>
                  <a:pt x="23046" y="7898"/>
                </a:lnTo>
                <a:lnTo>
                  <a:pt x="26221" y="8559"/>
                </a:lnTo>
                <a:lnTo>
                  <a:pt x="30088" y="10017"/>
                </a:lnTo>
                <a:lnTo>
                  <a:pt x="32738" y="11465"/>
                </a:lnTo>
                <a:lnTo>
                  <a:pt x="35365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5" y="2918"/>
                </a:lnTo>
                <a:lnTo>
                  <a:pt x="30761" y="1648"/>
                </a:lnTo>
                <a:lnTo>
                  <a:pt x="27100" y="608"/>
                </a:lnTo>
                <a:lnTo>
                  <a:pt x="24184" y="114"/>
                </a:lnTo>
                <a:lnTo>
                  <a:pt x="17945" y="0"/>
                </a:lnTo>
                <a:lnTo>
                  <a:pt x="15032" y="441"/>
                </a:lnTo>
                <a:lnTo>
                  <a:pt x="12546" y="1346"/>
                </a:lnTo>
                <a:lnTo>
                  <a:pt x="7980" y="3451"/>
                </a:lnTo>
                <a:lnTo>
                  <a:pt x="4650" y="6450"/>
                </a:lnTo>
                <a:lnTo>
                  <a:pt x="2576" y="10198"/>
                </a:lnTo>
                <a:lnTo>
                  <a:pt x="1342" y="14287"/>
                </a:lnTo>
                <a:lnTo>
                  <a:pt x="1342" y="18935"/>
                </a:lnTo>
                <a:lnTo>
                  <a:pt x="2515" y="22819"/>
                </a:lnTo>
                <a:lnTo>
                  <a:pt x="4356" y="26109"/>
                </a:lnTo>
                <a:lnTo>
                  <a:pt x="6954" y="28662"/>
                </a:lnTo>
                <a:lnTo>
                  <a:pt x="10054" y="30632"/>
                </a:lnTo>
                <a:lnTo>
                  <a:pt x="13380" y="32310"/>
                </a:lnTo>
                <a:lnTo>
                  <a:pt x="16818" y="33705"/>
                </a:lnTo>
                <a:lnTo>
                  <a:pt x="20120" y="34998"/>
                </a:lnTo>
                <a:lnTo>
                  <a:pt x="23197" y="36370"/>
                </a:lnTo>
                <a:lnTo>
                  <a:pt x="25783" y="38022"/>
                </a:lnTo>
                <a:lnTo>
                  <a:pt x="28411" y="41107"/>
                </a:lnTo>
                <a:lnTo>
                  <a:pt x="28799" y="43980"/>
                </a:lnTo>
                <a:lnTo>
                  <a:pt x="28536" y="46824"/>
                </a:lnTo>
                <a:lnTo>
                  <a:pt x="26650" y="49960"/>
                </a:lnTo>
                <a:lnTo>
                  <a:pt x="23435" y="51940"/>
                </a:lnTo>
                <a:lnTo>
                  <a:pt x="20681" y="52692"/>
                </a:lnTo>
                <a:lnTo>
                  <a:pt x="17444" y="52868"/>
                </a:lnTo>
                <a:lnTo>
                  <a:pt x="13168" y="52588"/>
                </a:lnTo>
                <a:lnTo>
                  <a:pt x="9691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9" y="48171"/>
                </a:lnTo>
                <a:lnTo>
                  <a:pt x="0" y="50975"/>
                </a:lnTo>
                <a:lnTo>
                  <a:pt x="100" y="54038"/>
                </a:lnTo>
                <a:lnTo>
                  <a:pt x="1727" y="56918"/>
                </a:lnTo>
                <a:lnTo>
                  <a:pt x="4377" y="58406"/>
                </a:lnTo>
                <a:lnTo>
                  <a:pt x="6965" y="59371"/>
                </a:lnTo>
                <a:lnTo>
                  <a:pt x="9928" y="60248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849383" y="2718338"/>
            <a:ext cx="13054" cy="14375"/>
          </a:xfrm>
          <a:custGeom>
            <a:avLst/>
            <a:gdLst/>
            <a:ahLst/>
            <a:cxnLst/>
            <a:rect l="l" t="t" r="r" b="b"/>
            <a:pathLst>
              <a:path w="13054" h="14375">
                <a:moveTo>
                  <a:pt x="13054" y="7099"/>
                </a:moveTo>
                <a:lnTo>
                  <a:pt x="13054" y="4265"/>
                </a:lnTo>
                <a:lnTo>
                  <a:pt x="11667" y="1432"/>
                </a:lnTo>
                <a:lnTo>
                  <a:pt x="9051" y="0"/>
                </a:lnTo>
                <a:lnTo>
                  <a:pt x="4100" y="0"/>
                </a:lnTo>
                <a:lnTo>
                  <a:pt x="1426" y="1457"/>
                </a:lnTo>
                <a:lnTo>
                  <a:pt x="0" y="4366"/>
                </a:lnTo>
                <a:lnTo>
                  <a:pt x="0" y="10119"/>
                </a:lnTo>
                <a:lnTo>
                  <a:pt x="1389" y="12966"/>
                </a:lnTo>
                <a:lnTo>
                  <a:pt x="4000" y="14375"/>
                </a:lnTo>
                <a:lnTo>
                  <a:pt x="8953" y="14375"/>
                </a:lnTo>
                <a:lnTo>
                  <a:pt x="11643" y="12927"/>
                </a:lnTo>
                <a:lnTo>
                  <a:pt x="13054" y="10019"/>
                </a:lnTo>
                <a:lnTo>
                  <a:pt x="1305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374063" y="3055809"/>
            <a:ext cx="103042" cy="80594"/>
          </a:xfrm>
          <a:custGeom>
            <a:avLst/>
            <a:gdLst/>
            <a:ahLst/>
            <a:cxnLst/>
            <a:rect l="l" t="t" r="r" b="b"/>
            <a:pathLst>
              <a:path w="103042" h="80594">
                <a:moveTo>
                  <a:pt x="425" y="4140"/>
                </a:moveTo>
                <a:lnTo>
                  <a:pt x="21193" y="77875"/>
                </a:lnTo>
                <a:lnTo>
                  <a:pt x="21831" y="79258"/>
                </a:lnTo>
                <a:lnTo>
                  <a:pt x="24433" y="80378"/>
                </a:lnTo>
                <a:lnTo>
                  <a:pt x="27335" y="80594"/>
                </a:lnTo>
                <a:lnTo>
                  <a:pt x="29955" y="80594"/>
                </a:lnTo>
                <a:lnTo>
                  <a:pt x="32684" y="80378"/>
                </a:lnTo>
                <a:lnTo>
                  <a:pt x="35708" y="77875"/>
                </a:lnTo>
                <a:lnTo>
                  <a:pt x="50900" y="17589"/>
                </a:lnTo>
                <a:lnTo>
                  <a:pt x="67482" y="77875"/>
                </a:lnTo>
                <a:lnTo>
                  <a:pt x="69423" y="80060"/>
                </a:lnTo>
                <a:lnTo>
                  <a:pt x="72450" y="80543"/>
                </a:lnTo>
                <a:lnTo>
                  <a:pt x="76000" y="80594"/>
                </a:lnTo>
                <a:lnTo>
                  <a:pt x="79373" y="80251"/>
                </a:lnTo>
                <a:lnTo>
                  <a:pt x="82001" y="77875"/>
                </a:lnTo>
                <a:lnTo>
                  <a:pt x="102844" y="4201"/>
                </a:lnTo>
                <a:lnTo>
                  <a:pt x="103042" y="3251"/>
                </a:lnTo>
                <a:lnTo>
                  <a:pt x="101170" y="162"/>
                </a:lnTo>
                <a:lnTo>
                  <a:pt x="98280" y="0"/>
                </a:lnTo>
                <a:lnTo>
                  <a:pt x="95454" y="127"/>
                </a:lnTo>
                <a:lnTo>
                  <a:pt x="92693" y="2286"/>
                </a:lnTo>
                <a:lnTo>
                  <a:pt x="75388" y="69113"/>
                </a:lnTo>
                <a:lnTo>
                  <a:pt x="75261" y="69113"/>
                </a:lnTo>
                <a:lnTo>
                  <a:pt x="57218" y="2348"/>
                </a:lnTo>
                <a:lnTo>
                  <a:pt x="56941" y="1508"/>
                </a:lnTo>
                <a:lnTo>
                  <a:pt x="54267" y="127"/>
                </a:lnTo>
                <a:lnTo>
                  <a:pt x="51563" y="0"/>
                </a:lnTo>
                <a:lnTo>
                  <a:pt x="48614" y="127"/>
                </a:lnTo>
                <a:lnTo>
                  <a:pt x="45554" y="2348"/>
                </a:lnTo>
                <a:lnTo>
                  <a:pt x="28721" y="69113"/>
                </a:lnTo>
                <a:lnTo>
                  <a:pt x="11041" y="2221"/>
                </a:lnTo>
                <a:lnTo>
                  <a:pt x="9540" y="278"/>
                </a:lnTo>
                <a:lnTo>
                  <a:pt x="6523" y="0"/>
                </a:lnTo>
                <a:lnTo>
                  <a:pt x="2948" y="50"/>
                </a:lnTo>
                <a:lnTo>
                  <a:pt x="0" y="1397"/>
                </a:lnTo>
                <a:lnTo>
                  <a:pt x="425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493425" y="3050075"/>
            <a:ext cx="47091" cy="86320"/>
          </a:xfrm>
          <a:custGeom>
            <a:avLst/>
            <a:gdLst/>
            <a:ahLst/>
            <a:cxnLst/>
            <a:rect l="l" t="t" r="r" b="b"/>
            <a:pathLst>
              <a:path w="47091" h="86320">
                <a:moveTo>
                  <a:pt x="37061" y="51889"/>
                </a:moveTo>
                <a:lnTo>
                  <a:pt x="37061" y="84401"/>
                </a:lnTo>
                <a:lnTo>
                  <a:pt x="38461" y="85989"/>
                </a:lnTo>
                <a:lnTo>
                  <a:pt x="41101" y="86320"/>
                </a:lnTo>
                <a:lnTo>
                  <a:pt x="44542" y="86205"/>
                </a:lnTo>
                <a:lnTo>
                  <a:pt x="47091" y="84401"/>
                </a:lnTo>
                <a:lnTo>
                  <a:pt x="47091" y="46608"/>
                </a:lnTo>
                <a:lnTo>
                  <a:pt x="46752" y="43202"/>
                </a:lnTo>
                <a:lnTo>
                  <a:pt x="46090" y="40384"/>
                </a:lnTo>
                <a:lnTo>
                  <a:pt x="45417" y="37565"/>
                </a:lnTo>
                <a:lnTo>
                  <a:pt x="42764" y="33004"/>
                </a:lnTo>
                <a:lnTo>
                  <a:pt x="39215" y="29235"/>
                </a:lnTo>
                <a:lnTo>
                  <a:pt x="34239" y="26733"/>
                </a:lnTo>
                <a:lnTo>
                  <a:pt x="31172" y="26095"/>
                </a:lnTo>
                <a:lnTo>
                  <a:pt x="24573" y="26095"/>
                </a:lnTo>
                <a:lnTo>
                  <a:pt x="21631" y="26859"/>
                </a:lnTo>
                <a:lnTo>
                  <a:pt x="18705" y="28356"/>
                </a:lnTo>
                <a:lnTo>
                  <a:pt x="15792" y="29857"/>
                </a:lnTo>
                <a:lnTo>
                  <a:pt x="12901" y="32155"/>
                </a:lnTo>
                <a:lnTo>
                  <a:pt x="10029" y="35229"/>
                </a:lnTo>
                <a:lnTo>
                  <a:pt x="10029" y="1979"/>
                </a:lnTo>
                <a:lnTo>
                  <a:pt x="8628" y="327"/>
                </a:lnTo>
                <a:lnTo>
                  <a:pt x="6000" y="0"/>
                </a:lnTo>
                <a:lnTo>
                  <a:pt x="2548" y="125"/>
                </a:lnTo>
                <a:lnTo>
                  <a:pt x="0" y="1979"/>
                </a:lnTo>
                <a:lnTo>
                  <a:pt x="0" y="84401"/>
                </a:lnTo>
                <a:lnTo>
                  <a:pt x="1399" y="85989"/>
                </a:lnTo>
                <a:lnTo>
                  <a:pt x="4013" y="86320"/>
                </a:lnTo>
                <a:lnTo>
                  <a:pt x="7476" y="86205"/>
                </a:lnTo>
                <a:lnTo>
                  <a:pt x="10029" y="84401"/>
                </a:lnTo>
                <a:lnTo>
                  <a:pt x="10029" y="45590"/>
                </a:lnTo>
                <a:lnTo>
                  <a:pt x="12780" y="42097"/>
                </a:lnTo>
                <a:lnTo>
                  <a:pt x="15415" y="39444"/>
                </a:lnTo>
                <a:lnTo>
                  <a:pt x="17927" y="37630"/>
                </a:lnTo>
                <a:lnTo>
                  <a:pt x="22946" y="34923"/>
                </a:lnTo>
                <a:lnTo>
                  <a:pt x="27410" y="34923"/>
                </a:lnTo>
                <a:lnTo>
                  <a:pt x="30595" y="36028"/>
                </a:lnTo>
                <a:lnTo>
                  <a:pt x="33289" y="37845"/>
                </a:lnTo>
                <a:lnTo>
                  <a:pt x="35139" y="40651"/>
                </a:lnTo>
                <a:lnTo>
                  <a:pt x="36334" y="44246"/>
                </a:lnTo>
                <a:lnTo>
                  <a:pt x="37061" y="48714"/>
                </a:lnTo>
                <a:lnTo>
                  <a:pt x="37061" y="518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60363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6" y="12217"/>
                </a:lnTo>
                <a:lnTo>
                  <a:pt x="8514" y="12217"/>
                </a:lnTo>
                <a:lnTo>
                  <a:pt x="11951" y="10058"/>
                </a:lnTo>
                <a:lnTo>
                  <a:pt x="12391" y="6043"/>
                </a:lnTo>
                <a:lnTo>
                  <a:pt x="11967" y="2109"/>
                </a:lnTo>
                <a:lnTo>
                  <a:pt x="8604" y="0"/>
                </a:lnTo>
                <a:lnTo>
                  <a:pt x="3863" y="0"/>
                </a:lnTo>
                <a:lnTo>
                  <a:pt x="450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212" y="24803"/>
                </a:moveTo>
                <a:lnTo>
                  <a:pt x="1212" y="80326"/>
                </a:lnTo>
                <a:lnTo>
                  <a:pt x="2603" y="81913"/>
                </a:lnTo>
                <a:lnTo>
                  <a:pt x="5227" y="82245"/>
                </a:lnTo>
                <a:lnTo>
                  <a:pt x="8690" y="82129"/>
                </a:lnTo>
                <a:lnTo>
                  <a:pt x="11239" y="80326"/>
                </a:lnTo>
                <a:lnTo>
                  <a:pt x="11239" y="24803"/>
                </a:lnTo>
                <a:lnTo>
                  <a:pt x="9838" y="23215"/>
                </a:lnTo>
                <a:lnTo>
                  <a:pt x="7214" y="22899"/>
                </a:lnTo>
                <a:lnTo>
                  <a:pt x="3765" y="23014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592840" y="3050075"/>
            <a:ext cx="10025" cy="86320"/>
          </a:xfrm>
          <a:custGeom>
            <a:avLst/>
            <a:gdLst/>
            <a:ahLst/>
            <a:cxnLst/>
            <a:rect l="l" t="t" r="r" b="b"/>
            <a:pathLst>
              <a:path w="10025" h="86320">
                <a:moveTo>
                  <a:pt x="10025" y="84401"/>
                </a:moveTo>
                <a:lnTo>
                  <a:pt x="10025" y="1979"/>
                </a:lnTo>
                <a:lnTo>
                  <a:pt x="8624" y="327"/>
                </a:lnTo>
                <a:lnTo>
                  <a:pt x="6000" y="0"/>
                </a:lnTo>
                <a:lnTo>
                  <a:pt x="2547" y="125"/>
                </a:lnTo>
                <a:lnTo>
                  <a:pt x="0" y="1979"/>
                </a:lnTo>
                <a:lnTo>
                  <a:pt x="0" y="84401"/>
                </a:lnTo>
                <a:lnTo>
                  <a:pt x="1385" y="85989"/>
                </a:lnTo>
                <a:lnTo>
                  <a:pt x="4009" y="86320"/>
                </a:lnTo>
                <a:lnTo>
                  <a:pt x="7472" y="86205"/>
                </a:lnTo>
                <a:lnTo>
                  <a:pt x="10025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20447" y="3076167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83"/>
                </a:moveTo>
                <a:lnTo>
                  <a:pt x="49853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47"/>
                </a:lnTo>
                <a:lnTo>
                  <a:pt x="40237" y="3506"/>
                </a:lnTo>
                <a:lnTo>
                  <a:pt x="37213" y="2109"/>
                </a:lnTo>
                <a:lnTo>
                  <a:pt x="34197" y="713"/>
                </a:lnTo>
                <a:lnTo>
                  <a:pt x="30546" y="0"/>
                </a:lnTo>
                <a:lnTo>
                  <a:pt x="22245" y="0"/>
                </a:lnTo>
                <a:lnTo>
                  <a:pt x="18605" y="713"/>
                </a:lnTo>
                <a:lnTo>
                  <a:pt x="15379" y="2134"/>
                </a:lnTo>
                <a:lnTo>
                  <a:pt x="12251" y="16535"/>
                </a:lnTo>
                <a:lnTo>
                  <a:pt x="14479" y="13158"/>
                </a:lnTo>
                <a:lnTo>
                  <a:pt x="17316" y="10339"/>
                </a:lnTo>
                <a:lnTo>
                  <a:pt x="21068" y="8445"/>
                </a:lnTo>
                <a:lnTo>
                  <a:pt x="25734" y="7964"/>
                </a:lnTo>
                <a:lnTo>
                  <a:pt x="30586" y="7964"/>
                </a:lnTo>
                <a:lnTo>
                  <a:pt x="34236" y="9500"/>
                </a:lnTo>
                <a:lnTo>
                  <a:pt x="36709" y="12536"/>
                </a:lnTo>
                <a:lnTo>
                  <a:pt x="39171" y="15584"/>
                </a:lnTo>
                <a:lnTo>
                  <a:pt x="40349" y="19775"/>
                </a:lnTo>
                <a:lnTo>
                  <a:pt x="40227" y="25120"/>
                </a:lnTo>
                <a:lnTo>
                  <a:pt x="10389" y="25120"/>
                </a:lnTo>
                <a:lnTo>
                  <a:pt x="10389" y="32590"/>
                </a:lnTo>
                <a:lnTo>
                  <a:pt x="46400" y="32590"/>
                </a:lnTo>
                <a:lnTo>
                  <a:pt x="49903" y="30888"/>
                </a:lnTo>
                <a:lnTo>
                  <a:pt x="50317" y="28145"/>
                </a:lnTo>
                <a:lnTo>
                  <a:pt x="50317" y="22683"/>
                </a:lnTo>
                <a:close/>
              </a:path>
              <a:path w="50317" h="61023">
                <a:moveTo>
                  <a:pt x="12139" y="3557"/>
                </a:moveTo>
                <a:lnTo>
                  <a:pt x="9363" y="5591"/>
                </a:lnTo>
                <a:lnTo>
                  <a:pt x="7089" y="8244"/>
                </a:lnTo>
                <a:lnTo>
                  <a:pt x="4789" y="10897"/>
                </a:lnTo>
                <a:lnTo>
                  <a:pt x="3039" y="14137"/>
                </a:lnTo>
                <a:lnTo>
                  <a:pt x="1836" y="1793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8" y="40208"/>
                </a:lnTo>
                <a:lnTo>
                  <a:pt x="1775" y="43996"/>
                </a:lnTo>
                <a:lnTo>
                  <a:pt x="2948" y="47779"/>
                </a:lnTo>
                <a:lnTo>
                  <a:pt x="4673" y="50929"/>
                </a:lnTo>
                <a:lnTo>
                  <a:pt x="9288" y="55958"/>
                </a:lnTo>
                <a:lnTo>
                  <a:pt x="12139" y="57838"/>
                </a:lnTo>
                <a:lnTo>
                  <a:pt x="15516" y="59119"/>
                </a:lnTo>
                <a:lnTo>
                  <a:pt x="18907" y="60389"/>
                </a:lnTo>
                <a:lnTo>
                  <a:pt x="22842" y="61023"/>
                </a:lnTo>
                <a:lnTo>
                  <a:pt x="29935" y="61023"/>
                </a:lnTo>
                <a:lnTo>
                  <a:pt x="32372" y="60846"/>
                </a:lnTo>
                <a:lnTo>
                  <a:pt x="36946" y="60059"/>
                </a:lnTo>
                <a:lnTo>
                  <a:pt x="40712" y="59119"/>
                </a:lnTo>
                <a:lnTo>
                  <a:pt x="44964" y="57607"/>
                </a:lnTo>
                <a:lnTo>
                  <a:pt x="47725" y="55260"/>
                </a:lnTo>
                <a:lnTo>
                  <a:pt x="48003" y="52517"/>
                </a:lnTo>
                <a:lnTo>
                  <a:pt x="47765" y="49723"/>
                </a:lnTo>
                <a:lnTo>
                  <a:pt x="45137" y="48780"/>
                </a:lnTo>
                <a:lnTo>
                  <a:pt x="42012" y="50140"/>
                </a:lnTo>
                <a:lnTo>
                  <a:pt x="39024" y="51206"/>
                </a:lnTo>
                <a:lnTo>
                  <a:pt x="35247" y="52120"/>
                </a:lnTo>
                <a:lnTo>
                  <a:pt x="30881" y="52769"/>
                </a:lnTo>
                <a:lnTo>
                  <a:pt x="24980" y="52769"/>
                </a:lnTo>
                <a:lnTo>
                  <a:pt x="22194" y="52301"/>
                </a:lnTo>
                <a:lnTo>
                  <a:pt x="17630" y="50397"/>
                </a:lnTo>
                <a:lnTo>
                  <a:pt x="14364" y="47271"/>
                </a:lnTo>
                <a:lnTo>
                  <a:pt x="11916" y="43384"/>
                </a:lnTo>
                <a:lnTo>
                  <a:pt x="10703" y="38455"/>
                </a:lnTo>
                <a:lnTo>
                  <a:pt x="10389" y="35676"/>
                </a:lnTo>
                <a:lnTo>
                  <a:pt x="10389" y="25120"/>
                </a:lnTo>
                <a:lnTo>
                  <a:pt x="10854" y="20689"/>
                </a:lnTo>
                <a:lnTo>
                  <a:pt x="12251" y="16535"/>
                </a:lnTo>
                <a:lnTo>
                  <a:pt x="15379" y="2134"/>
                </a:lnTo>
                <a:lnTo>
                  <a:pt x="12139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715376" y="3076178"/>
            <a:ext cx="38700" cy="61012"/>
          </a:xfrm>
          <a:custGeom>
            <a:avLst/>
            <a:gdLst/>
            <a:ahLst/>
            <a:cxnLst/>
            <a:rect l="l" t="t" r="r" b="b"/>
            <a:pathLst>
              <a:path w="38700" h="61012">
                <a:moveTo>
                  <a:pt x="13453" y="60872"/>
                </a:moveTo>
                <a:lnTo>
                  <a:pt x="17255" y="61012"/>
                </a:lnTo>
                <a:lnTo>
                  <a:pt x="20419" y="61012"/>
                </a:lnTo>
                <a:lnTo>
                  <a:pt x="23317" y="60631"/>
                </a:lnTo>
                <a:lnTo>
                  <a:pt x="25946" y="59856"/>
                </a:lnTo>
                <a:lnTo>
                  <a:pt x="28569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48" y="50774"/>
                </a:lnTo>
                <a:lnTo>
                  <a:pt x="38700" y="46026"/>
                </a:lnTo>
                <a:lnTo>
                  <a:pt x="38700" y="40806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2" y="27787"/>
                </a:lnTo>
                <a:lnTo>
                  <a:pt x="23093" y="26391"/>
                </a:lnTo>
                <a:lnTo>
                  <a:pt x="19742" y="25044"/>
                </a:lnTo>
                <a:lnTo>
                  <a:pt x="16606" y="23648"/>
                </a:lnTo>
                <a:lnTo>
                  <a:pt x="14018" y="22010"/>
                </a:lnTo>
                <a:lnTo>
                  <a:pt x="11339" y="18870"/>
                </a:lnTo>
                <a:lnTo>
                  <a:pt x="10941" y="15925"/>
                </a:lnTo>
                <a:lnTo>
                  <a:pt x="11577" y="12711"/>
                </a:lnTo>
                <a:lnTo>
                  <a:pt x="13453" y="10133"/>
                </a:lnTo>
                <a:lnTo>
                  <a:pt x="16643" y="8484"/>
                </a:lnTo>
                <a:lnTo>
                  <a:pt x="19443" y="7898"/>
                </a:lnTo>
                <a:lnTo>
                  <a:pt x="23047" y="7898"/>
                </a:lnTo>
                <a:lnTo>
                  <a:pt x="26222" y="8571"/>
                </a:lnTo>
                <a:lnTo>
                  <a:pt x="30085" y="10033"/>
                </a:lnTo>
                <a:lnTo>
                  <a:pt x="32745" y="11469"/>
                </a:lnTo>
                <a:lnTo>
                  <a:pt x="35363" y="11555"/>
                </a:lnTo>
                <a:lnTo>
                  <a:pt x="35899" y="8837"/>
                </a:lnTo>
                <a:lnTo>
                  <a:pt x="35698" y="5637"/>
                </a:lnTo>
                <a:lnTo>
                  <a:pt x="33422" y="2923"/>
                </a:lnTo>
                <a:lnTo>
                  <a:pt x="30758" y="1652"/>
                </a:lnTo>
                <a:lnTo>
                  <a:pt x="27097" y="608"/>
                </a:lnTo>
                <a:lnTo>
                  <a:pt x="24184" y="115"/>
                </a:lnTo>
                <a:lnTo>
                  <a:pt x="17942" y="0"/>
                </a:lnTo>
                <a:lnTo>
                  <a:pt x="15040" y="457"/>
                </a:lnTo>
                <a:lnTo>
                  <a:pt x="12553" y="1360"/>
                </a:lnTo>
                <a:lnTo>
                  <a:pt x="7988" y="3467"/>
                </a:lnTo>
                <a:lnTo>
                  <a:pt x="4662" y="6465"/>
                </a:lnTo>
                <a:lnTo>
                  <a:pt x="2588" y="10198"/>
                </a:lnTo>
                <a:lnTo>
                  <a:pt x="1350" y="14298"/>
                </a:lnTo>
                <a:lnTo>
                  <a:pt x="1350" y="18935"/>
                </a:lnTo>
                <a:lnTo>
                  <a:pt x="2527" y="22823"/>
                </a:lnTo>
                <a:lnTo>
                  <a:pt x="4363" y="26109"/>
                </a:lnTo>
                <a:lnTo>
                  <a:pt x="6951" y="28662"/>
                </a:lnTo>
                <a:lnTo>
                  <a:pt x="10066" y="30632"/>
                </a:lnTo>
                <a:lnTo>
                  <a:pt x="13381" y="32310"/>
                </a:lnTo>
                <a:lnTo>
                  <a:pt x="16819" y="33707"/>
                </a:lnTo>
                <a:lnTo>
                  <a:pt x="20116" y="35002"/>
                </a:lnTo>
                <a:lnTo>
                  <a:pt x="23195" y="36385"/>
                </a:lnTo>
                <a:lnTo>
                  <a:pt x="25783" y="38022"/>
                </a:lnTo>
                <a:lnTo>
                  <a:pt x="28407" y="41111"/>
                </a:lnTo>
                <a:lnTo>
                  <a:pt x="28797" y="43981"/>
                </a:lnTo>
                <a:lnTo>
                  <a:pt x="28534" y="46824"/>
                </a:lnTo>
                <a:lnTo>
                  <a:pt x="26658" y="49960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6" y="52591"/>
                </a:lnTo>
                <a:lnTo>
                  <a:pt x="9691" y="51487"/>
                </a:lnTo>
                <a:lnTo>
                  <a:pt x="6901" y="50227"/>
                </a:lnTo>
                <a:lnTo>
                  <a:pt x="3675" y="48398"/>
                </a:lnTo>
                <a:lnTo>
                  <a:pt x="547" y="48171"/>
                </a:lnTo>
                <a:lnTo>
                  <a:pt x="0" y="50979"/>
                </a:lnTo>
                <a:lnTo>
                  <a:pt x="97" y="54039"/>
                </a:lnTo>
                <a:lnTo>
                  <a:pt x="1724" y="56922"/>
                </a:lnTo>
                <a:lnTo>
                  <a:pt x="4377" y="58420"/>
                </a:lnTo>
                <a:lnTo>
                  <a:pt x="6962" y="59385"/>
                </a:lnTo>
                <a:lnTo>
                  <a:pt x="9944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771021" y="3050075"/>
            <a:ext cx="47077" cy="86320"/>
          </a:xfrm>
          <a:custGeom>
            <a:avLst/>
            <a:gdLst/>
            <a:ahLst/>
            <a:cxnLst/>
            <a:rect l="l" t="t" r="r" b="b"/>
            <a:pathLst>
              <a:path w="47077" h="86320">
                <a:moveTo>
                  <a:pt x="37058" y="51889"/>
                </a:moveTo>
                <a:lnTo>
                  <a:pt x="37058" y="84401"/>
                </a:lnTo>
                <a:lnTo>
                  <a:pt x="38459" y="85989"/>
                </a:lnTo>
                <a:lnTo>
                  <a:pt x="41087" y="86320"/>
                </a:lnTo>
                <a:lnTo>
                  <a:pt x="44524" y="86205"/>
                </a:lnTo>
                <a:lnTo>
                  <a:pt x="47077" y="84401"/>
                </a:lnTo>
                <a:lnTo>
                  <a:pt x="47077" y="46608"/>
                </a:lnTo>
                <a:lnTo>
                  <a:pt x="46749" y="43202"/>
                </a:lnTo>
                <a:lnTo>
                  <a:pt x="46076" y="40384"/>
                </a:lnTo>
                <a:lnTo>
                  <a:pt x="45413" y="37565"/>
                </a:lnTo>
                <a:lnTo>
                  <a:pt x="42764" y="33004"/>
                </a:lnTo>
                <a:lnTo>
                  <a:pt x="39211" y="29235"/>
                </a:lnTo>
                <a:lnTo>
                  <a:pt x="34236" y="26733"/>
                </a:lnTo>
                <a:lnTo>
                  <a:pt x="31173" y="26095"/>
                </a:lnTo>
                <a:lnTo>
                  <a:pt x="24559" y="26095"/>
                </a:lnTo>
                <a:lnTo>
                  <a:pt x="21633" y="26859"/>
                </a:lnTo>
                <a:lnTo>
                  <a:pt x="18705" y="28356"/>
                </a:lnTo>
                <a:lnTo>
                  <a:pt x="15793" y="29857"/>
                </a:lnTo>
                <a:lnTo>
                  <a:pt x="12907" y="32155"/>
                </a:lnTo>
                <a:lnTo>
                  <a:pt x="10026" y="35229"/>
                </a:lnTo>
                <a:lnTo>
                  <a:pt x="10026" y="1979"/>
                </a:lnTo>
                <a:lnTo>
                  <a:pt x="8625" y="327"/>
                </a:lnTo>
                <a:lnTo>
                  <a:pt x="6002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01"/>
                </a:lnTo>
                <a:lnTo>
                  <a:pt x="1390" y="85989"/>
                </a:lnTo>
                <a:lnTo>
                  <a:pt x="4010" y="86320"/>
                </a:lnTo>
                <a:lnTo>
                  <a:pt x="7477" y="86205"/>
                </a:lnTo>
                <a:lnTo>
                  <a:pt x="10026" y="84401"/>
                </a:lnTo>
                <a:lnTo>
                  <a:pt x="10026" y="45590"/>
                </a:lnTo>
                <a:lnTo>
                  <a:pt x="12777" y="42097"/>
                </a:lnTo>
                <a:lnTo>
                  <a:pt x="15419" y="39444"/>
                </a:lnTo>
                <a:lnTo>
                  <a:pt x="17917" y="37630"/>
                </a:lnTo>
                <a:lnTo>
                  <a:pt x="22943" y="34923"/>
                </a:lnTo>
                <a:lnTo>
                  <a:pt x="27407" y="34923"/>
                </a:lnTo>
                <a:lnTo>
                  <a:pt x="30596" y="36028"/>
                </a:lnTo>
                <a:lnTo>
                  <a:pt x="33271" y="37845"/>
                </a:lnTo>
                <a:lnTo>
                  <a:pt x="35135" y="40651"/>
                </a:lnTo>
                <a:lnTo>
                  <a:pt x="36338" y="44246"/>
                </a:lnTo>
                <a:lnTo>
                  <a:pt x="37058" y="48714"/>
                </a:lnTo>
                <a:lnTo>
                  <a:pt x="37058" y="518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835462" y="3076171"/>
            <a:ext cx="44902" cy="61023"/>
          </a:xfrm>
          <a:custGeom>
            <a:avLst/>
            <a:gdLst/>
            <a:ahLst/>
            <a:cxnLst/>
            <a:rect l="l" t="t" r="r" b="b"/>
            <a:pathLst>
              <a:path w="44902" h="61023">
                <a:moveTo>
                  <a:pt x="38688" y="60170"/>
                </a:moveTo>
                <a:lnTo>
                  <a:pt x="41676" y="60234"/>
                </a:lnTo>
                <a:lnTo>
                  <a:pt x="44902" y="58366"/>
                </a:lnTo>
                <a:lnTo>
                  <a:pt x="44902" y="17459"/>
                </a:lnTo>
                <a:lnTo>
                  <a:pt x="44517" y="14439"/>
                </a:lnTo>
                <a:lnTo>
                  <a:pt x="43738" y="11847"/>
                </a:lnTo>
                <a:lnTo>
                  <a:pt x="42976" y="9255"/>
                </a:lnTo>
                <a:lnTo>
                  <a:pt x="40038" y="5331"/>
                </a:lnTo>
                <a:lnTo>
                  <a:pt x="36111" y="2272"/>
                </a:lnTo>
                <a:lnTo>
                  <a:pt x="33346" y="1371"/>
                </a:lnTo>
                <a:lnTo>
                  <a:pt x="30595" y="468"/>
                </a:lnTo>
                <a:lnTo>
                  <a:pt x="27258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83"/>
                </a:lnTo>
                <a:lnTo>
                  <a:pt x="9625" y="2664"/>
                </a:lnTo>
                <a:lnTo>
                  <a:pt x="6738" y="4050"/>
                </a:lnTo>
                <a:lnTo>
                  <a:pt x="3023" y="7024"/>
                </a:lnTo>
                <a:lnTo>
                  <a:pt x="2677" y="10058"/>
                </a:lnTo>
                <a:lnTo>
                  <a:pt x="3185" y="13028"/>
                </a:lnTo>
                <a:lnTo>
                  <a:pt x="5914" y="13702"/>
                </a:lnTo>
                <a:lnTo>
                  <a:pt x="9128" y="11861"/>
                </a:lnTo>
                <a:lnTo>
                  <a:pt x="12081" y="10425"/>
                </a:lnTo>
                <a:lnTo>
                  <a:pt x="15767" y="9169"/>
                </a:lnTo>
                <a:lnTo>
                  <a:pt x="19954" y="8280"/>
                </a:lnTo>
                <a:lnTo>
                  <a:pt x="24734" y="8280"/>
                </a:lnTo>
                <a:lnTo>
                  <a:pt x="28258" y="9104"/>
                </a:lnTo>
                <a:lnTo>
                  <a:pt x="31111" y="10490"/>
                </a:lnTo>
                <a:lnTo>
                  <a:pt x="33821" y="14033"/>
                </a:lnTo>
                <a:lnTo>
                  <a:pt x="34710" y="17322"/>
                </a:lnTo>
                <a:lnTo>
                  <a:pt x="34933" y="21348"/>
                </a:lnTo>
                <a:lnTo>
                  <a:pt x="34933" y="25679"/>
                </a:lnTo>
                <a:lnTo>
                  <a:pt x="23158" y="25679"/>
                </a:lnTo>
                <a:lnTo>
                  <a:pt x="19316" y="26046"/>
                </a:lnTo>
                <a:lnTo>
                  <a:pt x="15918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8" y="33677"/>
                </a:lnTo>
                <a:lnTo>
                  <a:pt x="640" y="38275"/>
                </a:lnTo>
                <a:lnTo>
                  <a:pt x="0" y="40993"/>
                </a:lnTo>
                <a:lnTo>
                  <a:pt x="0" y="46800"/>
                </a:lnTo>
                <a:lnTo>
                  <a:pt x="449" y="49173"/>
                </a:lnTo>
                <a:lnTo>
                  <a:pt x="2286" y="53376"/>
                </a:lnTo>
                <a:lnTo>
                  <a:pt x="5201" y="56577"/>
                </a:lnTo>
                <a:lnTo>
                  <a:pt x="8816" y="59129"/>
                </a:lnTo>
                <a:lnTo>
                  <a:pt x="13481" y="60652"/>
                </a:lnTo>
                <a:lnTo>
                  <a:pt x="17293" y="53070"/>
                </a:lnTo>
                <a:lnTo>
                  <a:pt x="12966" y="50507"/>
                </a:lnTo>
                <a:lnTo>
                  <a:pt x="10266" y="46504"/>
                </a:lnTo>
                <a:lnTo>
                  <a:pt x="10266" y="43624"/>
                </a:lnTo>
                <a:lnTo>
                  <a:pt x="10590" y="40449"/>
                </a:lnTo>
                <a:lnTo>
                  <a:pt x="12819" y="36752"/>
                </a:lnTo>
                <a:lnTo>
                  <a:pt x="15493" y="34884"/>
                </a:lnTo>
                <a:lnTo>
                  <a:pt x="19194" y="33728"/>
                </a:lnTo>
                <a:lnTo>
                  <a:pt x="23621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61" y="47599"/>
                </a:lnTo>
                <a:lnTo>
                  <a:pt x="28284" y="58863"/>
                </a:lnTo>
                <a:lnTo>
                  <a:pt x="31207" y="57426"/>
                </a:lnTo>
                <a:lnTo>
                  <a:pt x="33886" y="55422"/>
                </a:lnTo>
                <a:lnTo>
                  <a:pt x="36262" y="52830"/>
                </a:lnTo>
                <a:lnTo>
                  <a:pt x="36262" y="58366"/>
                </a:lnTo>
                <a:lnTo>
                  <a:pt x="38688" y="60170"/>
                </a:lnTo>
                <a:close/>
              </a:path>
              <a:path w="44902" h="61023">
                <a:moveTo>
                  <a:pt x="13481" y="60652"/>
                </a:moveTo>
                <a:lnTo>
                  <a:pt x="16076" y="61023"/>
                </a:lnTo>
                <a:lnTo>
                  <a:pt x="22232" y="61023"/>
                </a:lnTo>
                <a:lnTo>
                  <a:pt x="25346" y="60299"/>
                </a:lnTo>
                <a:lnTo>
                  <a:pt x="28284" y="58863"/>
                </a:lnTo>
                <a:lnTo>
                  <a:pt x="32461" y="47599"/>
                </a:lnTo>
                <a:lnTo>
                  <a:pt x="27859" y="51026"/>
                </a:lnTo>
                <a:lnTo>
                  <a:pt x="23168" y="53070"/>
                </a:lnTo>
                <a:lnTo>
                  <a:pt x="17293" y="53070"/>
                </a:lnTo>
                <a:lnTo>
                  <a:pt x="13481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901690" y="3076171"/>
            <a:ext cx="31896" cy="60224"/>
          </a:xfrm>
          <a:custGeom>
            <a:avLst/>
            <a:gdLst/>
            <a:ahLst/>
            <a:cxnLst/>
            <a:rect l="l" t="t" r="r" b="b"/>
            <a:pathLst>
              <a:path w="31896" h="60224">
                <a:moveTo>
                  <a:pt x="1390" y="59893"/>
                </a:moveTo>
                <a:lnTo>
                  <a:pt x="4014" y="60224"/>
                </a:lnTo>
                <a:lnTo>
                  <a:pt x="7481" y="60109"/>
                </a:lnTo>
                <a:lnTo>
                  <a:pt x="10030" y="58305"/>
                </a:lnTo>
                <a:lnTo>
                  <a:pt x="10030" y="21780"/>
                </a:lnTo>
                <a:lnTo>
                  <a:pt x="11441" y="19522"/>
                </a:lnTo>
                <a:lnTo>
                  <a:pt x="13917" y="16052"/>
                </a:lnTo>
                <a:lnTo>
                  <a:pt x="17280" y="12283"/>
                </a:lnTo>
                <a:lnTo>
                  <a:pt x="20347" y="10248"/>
                </a:lnTo>
                <a:lnTo>
                  <a:pt x="23336" y="9626"/>
                </a:lnTo>
                <a:lnTo>
                  <a:pt x="26435" y="10032"/>
                </a:lnTo>
                <a:lnTo>
                  <a:pt x="29246" y="10947"/>
                </a:lnTo>
                <a:lnTo>
                  <a:pt x="31850" y="9324"/>
                </a:lnTo>
                <a:lnTo>
                  <a:pt x="31896" y="3606"/>
                </a:lnTo>
                <a:lnTo>
                  <a:pt x="29858" y="994"/>
                </a:lnTo>
                <a:lnTo>
                  <a:pt x="27148" y="280"/>
                </a:lnTo>
                <a:lnTo>
                  <a:pt x="24519" y="0"/>
                </a:lnTo>
                <a:lnTo>
                  <a:pt x="21658" y="166"/>
                </a:lnTo>
                <a:lnTo>
                  <a:pt x="18180" y="1336"/>
                </a:lnTo>
                <a:lnTo>
                  <a:pt x="14580" y="4039"/>
                </a:lnTo>
                <a:lnTo>
                  <a:pt x="11955" y="6832"/>
                </a:lnTo>
                <a:lnTo>
                  <a:pt x="9055" y="10872"/>
                </a:lnTo>
                <a:lnTo>
                  <a:pt x="9055" y="2782"/>
                </a:lnTo>
                <a:lnTo>
                  <a:pt x="8143" y="1336"/>
                </a:lnTo>
                <a:lnTo>
                  <a:pt x="5450" y="878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9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946748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5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1" y="6043"/>
                </a:lnTo>
                <a:lnTo>
                  <a:pt x="11951" y="2109"/>
                </a:lnTo>
                <a:lnTo>
                  <a:pt x="8604" y="0"/>
                </a:lnTo>
                <a:lnTo>
                  <a:pt x="3862" y="0"/>
                </a:lnTo>
                <a:lnTo>
                  <a:pt x="435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198" y="24803"/>
                </a:moveTo>
                <a:lnTo>
                  <a:pt x="1198" y="80326"/>
                </a:lnTo>
                <a:lnTo>
                  <a:pt x="2599" y="81913"/>
                </a:lnTo>
                <a:lnTo>
                  <a:pt x="5223" y="82245"/>
                </a:lnTo>
                <a:lnTo>
                  <a:pt x="8675" y="82129"/>
                </a:lnTo>
                <a:lnTo>
                  <a:pt x="11228" y="80326"/>
                </a:lnTo>
                <a:lnTo>
                  <a:pt x="11228" y="24803"/>
                </a:lnTo>
                <a:lnTo>
                  <a:pt x="9838" y="23215"/>
                </a:lnTo>
                <a:lnTo>
                  <a:pt x="7203" y="22899"/>
                </a:lnTo>
                <a:lnTo>
                  <a:pt x="3751" y="23014"/>
                </a:lnTo>
                <a:lnTo>
                  <a:pt x="1198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979205" y="3076171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6" y="25793"/>
                </a:moveTo>
                <a:lnTo>
                  <a:pt x="37066" y="58305"/>
                </a:lnTo>
                <a:lnTo>
                  <a:pt x="38473" y="59893"/>
                </a:lnTo>
                <a:lnTo>
                  <a:pt x="41101" y="60224"/>
                </a:lnTo>
                <a:lnTo>
                  <a:pt x="44538" y="60109"/>
                </a:lnTo>
                <a:lnTo>
                  <a:pt x="47091" y="58305"/>
                </a:lnTo>
                <a:lnTo>
                  <a:pt x="47091" y="20487"/>
                </a:lnTo>
                <a:lnTo>
                  <a:pt x="46763" y="17106"/>
                </a:lnTo>
                <a:lnTo>
                  <a:pt x="46090" y="14288"/>
                </a:lnTo>
                <a:lnTo>
                  <a:pt x="45413" y="11469"/>
                </a:lnTo>
                <a:lnTo>
                  <a:pt x="42778" y="6908"/>
                </a:lnTo>
                <a:lnTo>
                  <a:pt x="39225" y="3139"/>
                </a:lnTo>
                <a:lnTo>
                  <a:pt x="34250" y="637"/>
                </a:lnTo>
                <a:lnTo>
                  <a:pt x="31187" y="0"/>
                </a:lnTo>
                <a:lnTo>
                  <a:pt x="24422" y="0"/>
                </a:lnTo>
                <a:lnTo>
                  <a:pt x="21319" y="828"/>
                </a:lnTo>
                <a:lnTo>
                  <a:pt x="18256" y="2452"/>
                </a:lnTo>
                <a:lnTo>
                  <a:pt x="15206" y="4063"/>
                </a:lnTo>
                <a:lnTo>
                  <a:pt x="12142" y="6631"/>
                </a:lnTo>
                <a:lnTo>
                  <a:pt x="9065" y="10123"/>
                </a:lnTo>
                <a:lnTo>
                  <a:pt x="9065" y="2782"/>
                </a:lnTo>
                <a:lnTo>
                  <a:pt x="8154" y="1336"/>
                </a:lnTo>
                <a:lnTo>
                  <a:pt x="5464" y="878"/>
                </a:lnTo>
                <a:lnTo>
                  <a:pt x="2886" y="888"/>
                </a:lnTo>
                <a:lnTo>
                  <a:pt x="0" y="2782"/>
                </a:lnTo>
                <a:lnTo>
                  <a:pt x="0" y="58305"/>
                </a:lnTo>
                <a:lnTo>
                  <a:pt x="1404" y="59893"/>
                </a:lnTo>
                <a:lnTo>
                  <a:pt x="4024" y="60224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19494"/>
                </a:lnTo>
                <a:lnTo>
                  <a:pt x="12791" y="16001"/>
                </a:lnTo>
                <a:lnTo>
                  <a:pt x="15419" y="13348"/>
                </a:lnTo>
                <a:lnTo>
                  <a:pt x="17931" y="11534"/>
                </a:lnTo>
                <a:lnTo>
                  <a:pt x="22946" y="8827"/>
                </a:lnTo>
                <a:lnTo>
                  <a:pt x="27410" y="8827"/>
                </a:lnTo>
                <a:lnTo>
                  <a:pt x="30600" y="9932"/>
                </a:lnTo>
                <a:lnTo>
                  <a:pt x="33285" y="11750"/>
                </a:lnTo>
                <a:lnTo>
                  <a:pt x="35151" y="14555"/>
                </a:lnTo>
                <a:lnTo>
                  <a:pt x="36338" y="18150"/>
                </a:lnTo>
                <a:lnTo>
                  <a:pt x="37066" y="22618"/>
                </a:lnTo>
                <a:lnTo>
                  <a:pt x="37066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041288" y="3076294"/>
            <a:ext cx="51756" cy="82255"/>
          </a:xfrm>
          <a:custGeom>
            <a:avLst/>
            <a:gdLst/>
            <a:ahLst/>
            <a:cxnLst/>
            <a:rect l="l" t="t" r="r" b="b"/>
            <a:pathLst>
              <a:path w="51756" h="82255">
                <a:moveTo>
                  <a:pt x="51155" y="63244"/>
                </a:moveTo>
                <a:lnTo>
                  <a:pt x="51155" y="60817"/>
                </a:lnTo>
                <a:lnTo>
                  <a:pt x="49750" y="56857"/>
                </a:lnTo>
                <a:lnTo>
                  <a:pt x="47529" y="53492"/>
                </a:lnTo>
                <a:lnTo>
                  <a:pt x="44199" y="50975"/>
                </a:lnTo>
                <a:lnTo>
                  <a:pt x="39977" y="49336"/>
                </a:lnTo>
                <a:lnTo>
                  <a:pt x="35222" y="48271"/>
                </a:lnTo>
                <a:lnTo>
                  <a:pt x="32496" y="48196"/>
                </a:lnTo>
                <a:lnTo>
                  <a:pt x="18215" y="47584"/>
                </a:lnTo>
                <a:lnTo>
                  <a:pt x="14295" y="46990"/>
                </a:lnTo>
                <a:lnTo>
                  <a:pt x="11116" y="61314"/>
                </a:lnTo>
                <a:lnTo>
                  <a:pt x="13092" y="58661"/>
                </a:lnTo>
                <a:lnTo>
                  <a:pt x="16282" y="55712"/>
                </a:lnTo>
                <a:lnTo>
                  <a:pt x="30434" y="56210"/>
                </a:lnTo>
                <a:lnTo>
                  <a:pt x="33723" y="56300"/>
                </a:lnTo>
                <a:lnTo>
                  <a:pt x="36327" y="56983"/>
                </a:lnTo>
                <a:lnTo>
                  <a:pt x="40165" y="59575"/>
                </a:lnTo>
                <a:lnTo>
                  <a:pt x="41126" y="63802"/>
                </a:lnTo>
                <a:lnTo>
                  <a:pt x="41126" y="65199"/>
                </a:lnTo>
                <a:lnTo>
                  <a:pt x="40312" y="67816"/>
                </a:lnTo>
                <a:lnTo>
                  <a:pt x="37598" y="71207"/>
                </a:lnTo>
                <a:lnTo>
                  <a:pt x="34700" y="72985"/>
                </a:lnTo>
                <a:lnTo>
                  <a:pt x="30610" y="74180"/>
                </a:lnTo>
                <a:lnTo>
                  <a:pt x="28061" y="74482"/>
                </a:lnTo>
                <a:lnTo>
                  <a:pt x="29108" y="82255"/>
                </a:lnTo>
                <a:lnTo>
                  <a:pt x="33087" y="81748"/>
                </a:lnTo>
                <a:lnTo>
                  <a:pt x="36449" y="80744"/>
                </a:lnTo>
                <a:lnTo>
                  <a:pt x="39815" y="79728"/>
                </a:lnTo>
                <a:lnTo>
                  <a:pt x="42576" y="78346"/>
                </a:lnTo>
                <a:lnTo>
                  <a:pt x="46903" y="74865"/>
                </a:lnTo>
                <a:lnTo>
                  <a:pt x="49568" y="70523"/>
                </a:lnTo>
                <a:lnTo>
                  <a:pt x="51155" y="65796"/>
                </a:lnTo>
                <a:lnTo>
                  <a:pt x="51155" y="63244"/>
                </a:lnTo>
                <a:close/>
              </a:path>
              <a:path w="51756" h="82255">
                <a:moveTo>
                  <a:pt x="3275" y="20242"/>
                </a:moveTo>
                <a:lnTo>
                  <a:pt x="3275" y="22960"/>
                </a:lnTo>
                <a:lnTo>
                  <a:pt x="3638" y="25271"/>
                </a:lnTo>
                <a:lnTo>
                  <a:pt x="5104" y="29094"/>
                </a:lnTo>
                <a:lnTo>
                  <a:pt x="7354" y="32334"/>
                </a:lnTo>
                <a:lnTo>
                  <a:pt x="4589" y="35671"/>
                </a:lnTo>
                <a:lnTo>
                  <a:pt x="2566" y="39624"/>
                </a:lnTo>
                <a:lnTo>
                  <a:pt x="2066" y="44372"/>
                </a:lnTo>
                <a:lnTo>
                  <a:pt x="2541" y="47865"/>
                </a:lnTo>
                <a:lnTo>
                  <a:pt x="4448" y="50989"/>
                </a:lnTo>
                <a:lnTo>
                  <a:pt x="6601" y="54340"/>
                </a:lnTo>
                <a:lnTo>
                  <a:pt x="3477" y="57480"/>
                </a:lnTo>
                <a:lnTo>
                  <a:pt x="1313" y="60882"/>
                </a:lnTo>
                <a:lnTo>
                  <a:pt x="161" y="64640"/>
                </a:lnTo>
                <a:lnTo>
                  <a:pt x="0" y="67322"/>
                </a:lnTo>
                <a:lnTo>
                  <a:pt x="438" y="71437"/>
                </a:lnTo>
                <a:lnTo>
                  <a:pt x="2223" y="75106"/>
                </a:lnTo>
                <a:lnTo>
                  <a:pt x="5637" y="77989"/>
                </a:lnTo>
                <a:lnTo>
                  <a:pt x="10176" y="80351"/>
                </a:lnTo>
                <a:lnTo>
                  <a:pt x="13280" y="81114"/>
                </a:lnTo>
                <a:lnTo>
                  <a:pt x="16379" y="81874"/>
                </a:lnTo>
                <a:lnTo>
                  <a:pt x="20130" y="82255"/>
                </a:lnTo>
                <a:lnTo>
                  <a:pt x="29108" y="82255"/>
                </a:lnTo>
                <a:lnTo>
                  <a:pt x="28061" y="74482"/>
                </a:lnTo>
                <a:lnTo>
                  <a:pt x="20246" y="74482"/>
                </a:lnTo>
                <a:lnTo>
                  <a:pt x="16530" y="73784"/>
                </a:lnTo>
                <a:lnTo>
                  <a:pt x="13851" y="72412"/>
                </a:lnTo>
                <a:lnTo>
                  <a:pt x="11177" y="71031"/>
                </a:lnTo>
                <a:lnTo>
                  <a:pt x="9841" y="69011"/>
                </a:lnTo>
                <a:lnTo>
                  <a:pt x="9931" y="64616"/>
                </a:lnTo>
                <a:lnTo>
                  <a:pt x="11116" y="61314"/>
                </a:lnTo>
                <a:lnTo>
                  <a:pt x="14295" y="46990"/>
                </a:lnTo>
                <a:lnTo>
                  <a:pt x="10990" y="43891"/>
                </a:lnTo>
                <a:lnTo>
                  <a:pt x="11228" y="40143"/>
                </a:lnTo>
                <a:lnTo>
                  <a:pt x="13477" y="36650"/>
                </a:lnTo>
                <a:lnTo>
                  <a:pt x="16131" y="38314"/>
                </a:lnTo>
                <a:lnTo>
                  <a:pt x="20144" y="39509"/>
                </a:lnTo>
                <a:lnTo>
                  <a:pt x="24483" y="39800"/>
                </a:lnTo>
                <a:lnTo>
                  <a:pt x="27636" y="39800"/>
                </a:lnTo>
                <a:lnTo>
                  <a:pt x="30523" y="39343"/>
                </a:lnTo>
                <a:lnTo>
                  <a:pt x="33112" y="38440"/>
                </a:lnTo>
                <a:lnTo>
                  <a:pt x="35697" y="37539"/>
                </a:lnTo>
                <a:lnTo>
                  <a:pt x="36089" y="21412"/>
                </a:lnTo>
                <a:lnTo>
                  <a:pt x="35387" y="24432"/>
                </a:lnTo>
                <a:lnTo>
                  <a:pt x="34209" y="27226"/>
                </a:lnTo>
                <a:lnTo>
                  <a:pt x="31111" y="30375"/>
                </a:lnTo>
                <a:lnTo>
                  <a:pt x="28183" y="31647"/>
                </a:lnTo>
                <a:lnTo>
                  <a:pt x="24483" y="31963"/>
                </a:lnTo>
                <a:lnTo>
                  <a:pt x="20792" y="31963"/>
                </a:lnTo>
                <a:lnTo>
                  <a:pt x="17931" y="30909"/>
                </a:lnTo>
                <a:lnTo>
                  <a:pt x="13845" y="26718"/>
                </a:lnTo>
                <a:lnTo>
                  <a:pt x="12815" y="23839"/>
                </a:lnTo>
                <a:lnTo>
                  <a:pt x="12815" y="18528"/>
                </a:lnTo>
                <a:lnTo>
                  <a:pt x="13517" y="15454"/>
                </a:lnTo>
                <a:lnTo>
                  <a:pt x="15955" y="1395"/>
                </a:lnTo>
                <a:lnTo>
                  <a:pt x="13345" y="2321"/>
                </a:lnTo>
                <a:lnTo>
                  <a:pt x="9240" y="5370"/>
                </a:lnTo>
                <a:lnTo>
                  <a:pt x="5914" y="9218"/>
                </a:lnTo>
                <a:lnTo>
                  <a:pt x="3801" y="14248"/>
                </a:lnTo>
                <a:lnTo>
                  <a:pt x="3275" y="17067"/>
                </a:lnTo>
                <a:lnTo>
                  <a:pt x="3275" y="20242"/>
                </a:lnTo>
                <a:close/>
              </a:path>
              <a:path w="51756" h="82255">
                <a:moveTo>
                  <a:pt x="30573" y="467"/>
                </a:moveTo>
                <a:lnTo>
                  <a:pt x="27683" y="100"/>
                </a:lnTo>
                <a:lnTo>
                  <a:pt x="21408" y="0"/>
                </a:lnTo>
                <a:lnTo>
                  <a:pt x="18568" y="467"/>
                </a:lnTo>
                <a:lnTo>
                  <a:pt x="15955" y="1395"/>
                </a:lnTo>
                <a:lnTo>
                  <a:pt x="13517" y="15454"/>
                </a:lnTo>
                <a:lnTo>
                  <a:pt x="14695" y="12635"/>
                </a:lnTo>
                <a:lnTo>
                  <a:pt x="17790" y="9434"/>
                </a:lnTo>
                <a:lnTo>
                  <a:pt x="20670" y="8114"/>
                </a:lnTo>
                <a:lnTo>
                  <a:pt x="24306" y="7782"/>
                </a:lnTo>
                <a:lnTo>
                  <a:pt x="28061" y="7782"/>
                </a:lnTo>
                <a:lnTo>
                  <a:pt x="30974" y="8837"/>
                </a:lnTo>
                <a:lnTo>
                  <a:pt x="35059" y="13078"/>
                </a:lnTo>
                <a:lnTo>
                  <a:pt x="36089" y="16026"/>
                </a:lnTo>
                <a:lnTo>
                  <a:pt x="36089" y="21412"/>
                </a:lnTo>
                <a:lnTo>
                  <a:pt x="35697" y="37539"/>
                </a:lnTo>
                <a:lnTo>
                  <a:pt x="39822" y="34530"/>
                </a:lnTo>
                <a:lnTo>
                  <a:pt x="43152" y="30732"/>
                </a:lnTo>
                <a:lnTo>
                  <a:pt x="45176" y="25803"/>
                </a:lnTo>
                <a:lnTo>
                  <a:pt x="45690" y="22960"/>
                </a:lnTo>
                <a:lnTo>
                  <a:pt x="45690" y="19748"/>
                </a:lnTo>
                <a:lnTo>
                  <a:pt x="45402" y="15951"/>
                </a:lnTo>
                <a:lnTo>
                  <a:pt x="44264" y="12379"/>
                </a:lnTo>
                <a:lnTo>
                  <a:pt x="41864" y="9258"/>
                </a:lnTo>
                <a:lnTo>
                  <a:pt x="49693" y="9258"/>
                </a:lnTo>
                <a:lnTo>
                  <a:pt x="51180" y="8304"/>
                </a:lnTo>
                <a:lnTo>
                  <a:pt x="51756" y="5194"/>
                </a:lnTo>
                <a:lnTo>
                  <a:pt x="51756" y="3783"/>
                </a:lnTo>
                <a:lnTo>
                  <a:pt x="49693" y="1054"/>
                </a:lnTo>
                <a:lnTo>
                  <a:pt x="33173" y="1054"/>
                </a:lnTo>
                <a:lnTo>
                  <a:pt x="30573" y="4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135560" y="3076171"/>
            <a:ext cx="44903" cy="61023"/>
          </a:xfrm>
          <a:custGeom>
            <a:avLst/>
            <a:gdLst/>
            <a:ahLst/>
            <a:cxnLst/>
            <a:rect l="l" t="t" r="r" b="b"/>
            <a:pathLst>
              <a:path w="44903" h="61023">
                <a:moveTo>
                  <a:pt x="38686" y="60170"/>
                </a:moveTo>
                <a:lnTo>
                  <a:pt x="41677" y="60234"/>
                </a:lnTo>
                <a:lnTo>
                  <a:pt x="44903" y="58366"/>
                </a:lnTo>
                <a:lnTo>
                  <a:pt x="44903" y="17459"/>
                </a:lnTo>
                <a:lnTo>
                  <a:pt x="44514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35" y="5331"/>
                </a:lnTo>
                <a:lnTo>
                  <a:pt x="36112" y="2272"/>
                </a:lnTo>
                <a:lnTo>
                  <a:pt x="33347" y="1371"/>
                </a:lnTo>
                <a:lnTo>
                  <a:pt x="30596" y="468"/>
                </a:lnTo>
                <a:lnTo>
                  <a:pt x="27259" y="0"/>
                </a:lnTo>
                <a:lnTo>
                  <a:pt x="21219" y="0"/>
                </a:lnTo>
                <a:lnTo>
                  <a:pt x="17067" y="582"/>
                </a:lnTo>
                <a:lnTo>
                  <a:pt x="13107" y="1483"/>
                </a:lnTo>
                <a:lnTo>
                  <a:pt x="9630" y="2664"/>
                </a:lnTo>
                <a:lnTo>
                  <a:pt x="6739" y="4050"/>
                </a:lnTo>
                <a:lnTo>
                  <a:pt x="3025" y="7024"/>
                </a:lnTo>
                <a:lnTo>
                  <a:pt x="2675" y="10058"/>
                </a:lnTo>
                <a:lnTo>
                  <a:pt x="3190" y="13028"/>
                </a:lnTo>
                <a:lnTo>
                  <a:pt x="5915" y="13702"/>
                </a:lnTo>
                <a:lnTo>
                  <a:pt x="9130" y="11861"/>
                </a:lnTo>
                <a:lnTo>
                  <a:pt x="12078" y="10425"/>
                </a:lnTo>
                <a:lnTo>
                  <a:pt x="15768" y="9169"/>
                </a:lnTo>
                <a:lnTo>
                  <a:pt x="19959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2" y="14033"/>
                </a:lnTo>
                <a:lnTo>
                  <a:pt x="34715" y="17322"/>
                </a:lnTo>
                <a:lnTo>
                  <a:pt x="34938" y="21348"/>
                </a:lnTo>
                <a:lnTo>
                  <a:pt x="34938" y="25679"/>
                </a:lnTo>
                <a:lnTo>
                  <a:pt x="23159" y="25679"/>
                </a:lnTo>
                <a:lnTo>
                  <a:pt x="19321" y="26046"/>
                </a:lnTo>
                <a:lnTo>
                  <a:pt x="15915" y="26819"/>
                </a:lnTo>
                <a:lnTo>
                  <a:pt x="12517" y="27569"/>
                </a:lnTo>
                <a:lnTo>
                  <a:pt x="9641" y="28713"/>
                </a:lnTo>
                <a:lnTo>
                  <a:pt x="7291" y="30236"/>
                </a:lnTo>
                <a:lnTo>
                  <a:pt x="3139" y="33677"/>
                </a:lnTo>
                <a:lnTo>
                  <a:pt x="637" y="38275"/>
                </a:lnTo>
                <a:lnTo>
                  <a:pt x="0" y="40993"/>
                </a:lnTo>
                <a:lnTo>
                  <a:pt x="0" y="46800"/>
                </a:lnTo>
                <a:lnTo>
                  <a:pt x="450" y="49173"/>
                </a:lnTo>
                <a:lnTo>
                  <a:pt x="2289" y="53376"/>
                </a:lnTo>
                <a:lnTo>
                  <a:pt x="5201" y="56577"/>
                </a:lnTo>
                <a:lnTo>
                  <a:pt x="8816" y="59129"/>
                </a:lnTo>
                <a:lnTo>
                  <a:pt x="13478" y="60652"/>
                </a:lnTo>
                <a:lnTo>
                  <a:pt x="17291" y="53070"/>
                </a:lnTo>
                <a:lnTo>
                  <a:pt x="12967" y="50507"/>
                </a:lnTo>
                <a:lnTo>
                  <a:pt x="10267" y="46504"/>
                </a:lnTo>
                <a:lnTo>
                  <a:pt x="10267" y="43624"/>
                </a:lnTo>
                <a:lnTo>
                  <a:pt x="10591" y="40449"/>
                </a:lnTo>
                <a:lnTo>
                  <a:pt x="12816" y="36752"/>
                </a:lnTo>
                <a:lnTo>
                  <a:pt x="15491" y="34884"/>
                </a:lnTo>
                <a:lnTo>
                  <a:pt x="19196" y="33728"/>
                </a:lnTo>
                <a:lnTo>
                  <a:pt x="23620" y="33019"/>
                </a:lnTo>
                <a:lnTo>
                  <a:pt x="34938" y="33019"/>
                </a:lnTo>
                <a:lnTo>
                  <a:pt x="34938" y="44805"/>
                </a:lnTo>
                <a:lnTo>
                  <a:pt x="32461" y="47599"/>
                </a:lnTo>
                <a:lnTo>
                  <a:pt x="28285" y="58863"/>
                </a:lnTo>
                <a:lnTo>
                  <a:pt x="31222" y="57426"/>
                </a:lnTo>
                <a:lnTo>
                  <a:pt x="33887" y="55422"/>
                </a:lnTo>
                <a:lnTo>
                  <a:pt x="36263" y="52830"/>
                </a:lnTo>
                <a:lnTo>
                  <a:pt x="36263" y="58366"/>
                </a:lnTo>
                <a:lnTo>
                  <a:pt x="38686" y="60170"/>
                </a:lnTo>
                <a:close/>
              </a:path>
              <a:path w="44903" h="61023">
                <a:moveTo>
                  <a:pt x="13478" y="60652"/>
                </a:moveTo>
                <a:lnTo>
                  <a:pt x="16082" y="61023"/>
                </a:lnTo>
                <a:lnTo>
                  <a:pt x="22233" y="61023"/>
                </a:lnTo>
                <a:lnTo>
                  <a:pt x="25344" y="60299"/>
                </a:lnTo>
                <a:lnTo>
                  <a:pt x="28285" y="58863"/>
                </a:lnTo>
                <a:lnTo>
                  <a:pt x="32461" y="47599"/>
                </a:lnTo>
                <a:lnTo>
                  <a:pt x="27857" y="51026"/>
                </a:lnTo>
                <a:lnTo>
                  <a:pt x="23169" y="53070"/>
                </a:lnTo>
                <a:lnTo>
                  <a:pt x="17291" y="53070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232426" y="3076171"/>
            <a:ext cx="31899" cy="60224"/>
          </a:xfrm>
          <a:custGeom>
            <a:avLst/>
            <a:gdLst/>
            <a:ahLst/>
            <a:cxnLst/>
            <a:rect l="l" t="t" r="r" b="b"/>
            <a:pathLst>
              <a:path w="31899" h="60224">
                <a:moveTo>
                  <a:pt x="1389" y="59893"/>
                </a:moveTo>
                <a:lnTo>
                  <a:pt x="4018" y="60224"/>
                </a:lnTo>
                <a:lnTo>
                  <a:pt x="7470" y="60109"/>
                </a:lnTo>
                <a:lnTo>
                  <a:pt x="10019" y="58305"/>
                </a:lnTo>
                <a:lnTo>
                  <a:pt x="10019" y="21780"/>
                </a:lnTo>
                <a:lnTo>
                  <a:pt x="11429" y="19522"/>
                </a:lnTo>
                <a:lnTo>
                  <a:pt x="13921" y="16052"/>
                </a:lnTo>
                <a:lnTo>
                  <a:pt x="17283" y="12283"/>
                </a:lnTo>
                <a:lnTo>
                  <a:pt x="20347" y="10248"/>
                </a:lnTo>
                <a:lnTo>
                  <a:pt x="23334" y="9626"/>
                </a:lnTo>
                <a:lnTo>
                  <a:pt x="26435" y="10032"/>
                </a:lnTo>
                <a:lnTo>
                  <a:pt x="29250" y="10947"/>
                </a:lnTo>
                <a:lnTo>
                  <a:pt x="31852" y="9324"/>
                </a:lnTo>
                <a:lnTo>
                  <a:pt x="31899" y="3606"/>
                </a:lnTo>
                <a:lnTo>
                  <a:pt x="29862" y="994"/>
                </a:lnTo>
                <a:lnTo>
                  <a:pt x="27147" y="280"/>
                </a:lnTo>
                <a:lnTo>
                  <a:pt x="24519" y="0"/>
                </a:lnTo>
                <a:lnTo>
                  <a:pt x="21661" y="166"/>
                </a:lnTo>
                <a:lnTo>
                  <a:pt x="18183" y="1336"/>
                </a:lnTo>
                <a:lnTo>
                  <a:pt x="14583" y="4039"/>
                </a:lnTo>
                <a:lnTo>
                  <a:pt x="11955" y="6832"/>
                </a:lnTo>
                <a:lnTo>
                  <a:pt x="9057" y="10872"/>
                </a:lnTo>
                <a:lnTo>
                  <a:pt x="9057" y="2782"/>
                </a:lnTo>
                <a:lnTo>
                  <a:pt x="8143" y="1336"/>
                </a:lnTo>
                <a:lnTo>
                  <a:pt x="5454" y="878"/>
                </a:lnTo>
                <a:lnTo>
                  <a:pt x="2880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275047" y="3076167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83"/>
                </a:moveTo>
                <a:lnTo>
                  <a:pt x="49852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35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199" y="713"/>
                </a:lnTo>
                <a:lnTo>
                  <a:pt x="30534" y="0"/>
                </a:lnTo>
                <a:lnTo>
                  <a:pt x="22244" y="0"/>
                </a:lnTo>
                <a:lnTo>
                  <a:pt x="18604" y="713"/>
                </a:lnTo>
                <a:lnTo>
                  <a:pt x="15368" y="2134"/>
                </a:lnTo>
                <a:lnTo>
                  <a:pt x="12238" y="16535"/>
                </a:lnTo>
                <a:lnTo>
                  <a:pt x="14479" y="13158"/>
                </a:lnTo>
                <a:lnTo>
                  <a:pt x="17315" y="10339"/>
                </a:lnTo>
                <a:lnTo>
                  <a:pt x="21066" y="8445"/>
                </a:lnTo>
                <a:lnTo>
                  <a:pt x="25732" y="7964"/>
                </a:lnTo>
                <a:lnTo>
                  <a:pt x="30573" y="7964"/>
                </a:lnTo>
                <a:lnTo>
                  <a:pt x="34235" y="9500"/>
                </a:lnTo>
                <a:lnTo>
                  <a:pt x="36697" y="12536"/>
                </a:lnTo>
                <a:lnTo>
                  <a:pt x="39160" y="15584"/>
                </a:lnTo>
                <a:lnTo>
                  <a:pt x="40337" y="19775"/>
                </a:lnTo>
                <a:lnTo>
                  <a:pt x="40212" y="25120"/>
                </a:lnTo>
                <a:lnTo>
                  <a:pt x="10388" y="25120"/>
                </a:lnTo>
                <a:lnTo>
                  <a:pt x="10388" y="32590"/>
                </a:lnTo>
                <a:lnTo>
                  <a:pt x="46389" y="32590"/>
                </a:lnTo>
                <a:lnTo>
                  <a:pt x="49905" y="30888"/>
                </a:lnTo>
                <a:lnTo>
                  <a:pt x="50302" y="28145"/>
                </a:lnTo>
                <a:lnTo>
                  <a:pt x="50302" y="22683"/>
                </a:lnTo>
                <a:close/>
              </a:path>
              <a:path w="50302" h="61023">
                <a:moveTo>
                  <a:pt x="12128" y="3557"/>
                </a:moveTo>
                <a:lnTo>
                  <a:pt x="9362" y="5591"/>
                </a:lnTo>
                <a:lnTo>
                  <a:pt x="7076" y="8244"/>
                </a:lnTo>
                <a:lnTo>
                  <a:pt x="4787" y="10897"/>
                </a:lnTo>
                <a:lnTo>
                  <a:pt x="3034" y="14137"/>
                </a:lnTo>
                <a:lnTo>
                  <a:pt x="1824" y="17936"/>
                </a:lnTo>
                <a:lnTo>
                  <a:pt x="610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6"/>
                </a:lnTo>
                <a:lnTo>
                  <a:pt x="2937" y="47779"/>
                </a:lnTo>
                <a:lnTo>
                  <a:pt x="4676" y="50929"/>
                </a:lnTo>
                <a:lnTo>
                  <a:pt x="9287" y="55958"/>
                </a:lnTo>
                <a:lnTo>
                  <a:pt x="12142" y="57838"/>
                </a:lnTo>
                <a:lnTo>
                  <a:pt x="15515" y="59119"/>
                </a:lnTo>
                <a:lnTo>
                  <a:pt x="18902" y="60389"/>
                </a:lnTo>
                <a:lnTo>
                  <a:pt x="22830" y="61023"/>
                </a:lnTo>
                <a:lnTo>
                  <a:pt x="29933" y="61023"/>
                </a:lnTo>
                <a:lnTo>
                  <a:pt x="32374" y="60846"/>
                </a:lnTo>
                <a:lnTo>
                  <a:pt x="36935" y="60059"/>
                </a:lnTo>
                <a:lnTo>
                  <a:pt x="40700" y="59119"/>
                </a:lnTo>
                <a:lnTo>
                  <a:pt x="44952" y="57607"/>
                </a:lnTo>
                <a:lnTo>
                  <a:pt x="47727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5" y="48780"/>
                </a:lnTo>
                <a:lnTo>
                  <a:pt x="42000" y="50140"/>
                </a:lnTo>
                <a:lnTo>
                  <a:pt x="39023" y="51206"/>
                </a:lnTo>
                <a:lnTo>
                  <a:pt x="35232" y="52120"/>
                </a:lnTo>
                <a:lnTo>
                  <a:pt x="30883" y="52769"/>
                </a:lnTo>
                <a:lnTo>
                  <a:pt x="24969" y="52769"/>
                </a:lnTo>
                <a:lnTo>
                  <a:pt x="22193" y="52301"/>
                </a:lnTo>
                <a:lnTo>
                  <a:pt x="17628" y="50397"/>
                </a:lnTo>
                <a:lnTo>
                  <a:pt x="14352" y="47271"/>
                </a:lnTo>
                <a:lnTo>
                  <a:pt x="11904" y="43384"/>
                </a:lnTo>
                <a:lnTo>
                  <a:pt x="10688" y="38455"/>
                </a:lnTo>
                <a:lnTo>
                  <a:pt x="10388" y="35676"/>
                </a:lnTo>
                <a:lnTo>
                  <a:pt x="10388" y="25120"/>
                </a:lnTo>
                <a:lnTo>
                  <a:pt x="10849" y="20689"/>
                </a:lnTo>
                <a:lnTo>
                  <a:pt x="12238" y="16535"/>
                </a:lnTo>
                <a:lnTo>
                  <a:pt x="1536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336484" y="3077038"/>
            <a:ext cx="52066" cy="59361"/>
          </a:xfrm>
          <a:custGeom>
            <a:avLst/>
            <a:gdLst/>
            <a:ahLst/>
            <a:cxnLst/>
            <a:rect l="l" t="t" r="r" b="b"/>
            <a:pathLst>
              <a:path w="52066" h="59361">
                <a:moveTo>
                  <a:pt x="612" y="4381"/>
                </a:moveTo>
                <a:lnTo>
                  <a:pt x="19194" y="57136"/>
                </a:lnTo>
                <a:lnTo>
                  <a:pt x="21055" y="58864"/>
                </a:lnTo>
                <a:lnTo>
                  <a:pt x="23831" y="59310"/>
                </a:lnTo>
                <a:lnTo>
                  <a:pt x="27283" y="59361"/>
                </a:lnTo>
                <a:lnTo>
                  <a:pt x="29908" y="59206"/>
                </a:lnTo>
                <a:lnTo>
                  <a:pt x="32936" y="57136"/>
                </a:lnTo>
                <a:lnTo>
                  <a:pt x="51579" y="4381"/>
                </a:lnTo>
                <a:lnTo>
                  <a:pt x="52066" y="1789"/>
                </a:lnTo>
                <a:lnTo>
                  <a:pt x="50292" y="101"/>
                </a:lnTo>
                <a:lnTo>
                  <a:pt x="44740" y="90"/>
                </a:lnTo>
                <a:lnTo>
                  <a:pt x="41864" y="1979"/>
                </a:lnTo>
                <a:lnTo>
                  <a:pt x="26610" y="47750"/>
                </a:lnTo>
                <a:lnTo>
                  <a:pt x="26182" y="47750"/>
                </a:lnTo>
                <a:lnTo>
                  <a:pt x="10753" y="1979"/>
                </a:lnTo>
                <a:lnTo>
                  <a:pt x="9003" y="266"/>
                </a:lnTo>
                <a:lnTo>
                  <a:pt x="6090" y="0"/>
                </a:lnTo>
                <a:lnTo>
                  <a:pt x="2588" y="64"/>
                </a:lnTo>
                <a:lnTo>
                  <a:pt x="0" y="1789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401903" y="3054150"/>
            <a:ext cx="12379" cy="82245"/>
          </a:xfrm>
          <a:custGeom>
            <a:avLst/>
            <a:gdLst/>
            <a:ahLst/>
            <a:cxnLst/>
            <a:rect l="l" t="t" r="r" b="b"/>
            <a:pathLst>
              <a:path w="12379" h="82245">
                <a:moveTo>
                  <a:pt x="0" y="6173"/>
                </a:moveTo>
                <a:lnTo>
                  <a:pt x="424" y="10107"/>
                </a:lnTo>
                <a:lnTo>
                  <a:pt x="3775" y="12217"/>
                </a:lnTo>
                <a:lnTo>
                  <a:pt x="8517" y="12217"/>
                </a:lnTo>
                <a:lnTo>
                  <a:pt x="11940" y="10058"/>
                </a:lnTo>
                <a:lnTo>
                  <a:pt x="12379" y="6043"/>
                </a:lnTo>
                <a:lnTo>
                  <a:pt x="11955" y="2109"/>
                </a:lnTo>
                <a:lnTo>
                  <a:pt x="8589" y="0"/>
                </a:lnTo>
                <a:lnTo>
                  <a:pt x="3851" y="0"/>
                </a:lnTo>
                <a:lnTo>
                  <a:pt x="439" y="2158"/>
                </a:lnTo>
                <a:lnTo>
                  <a:pt x="0" y="6173"/>
                </a:lnTo>
                <a:close/>
              </a:path>
              <a:path w="12379" h="82245">
                <a:moveTo>
                  <a:pt x="1202" y="24803"/>
                </a:moveTo>
                <a:lnTo>
                  <a:pt x="1202" y="80326"/>
                </a:lnTo>
                <a:lnTo>
                  <a:pt x="2598" y="81913"/>
                </a:lnTo>
                <a:lnTo>
                  <a:pt x="5212" y="82245"/>
                </a:lnTo>
                <a:lnTo>
                  <a:pt x="8675" y="82129"/>
                </a:lnTo>
                <a:lnTo>
                  <a:pt x="11228" y="80326"/>
                </a:lnTo>
                <a:lnTo>
                  <a:pt x="11228" y="24803"/>
                </a:lnTo>
                <a:lnTo>
                  <a:pt x="9842" y="23215"/>
                </a:lnTo>
                <a:lnTo>
                  <a:pt x="7199" y="22899"/>
                </a:lnTo>
                <a:lnTo>
                  <a:pt x="3747" y="23014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431347" y="3076167"/>
            <a:ext cx="50307" cy="61023"/>
          </a:xfrm>
          <a:custGeom>
            <a:avLst/>
            <a:gdLst/>
            <a:ahLst/>
            <a:cxnLst/>
            <a:rect l="l" t="t" r="r" b="b"/>
            <a:pathLst>
              <a:path w="50307" h="61023">
                <a:moveTo>
                  <a:pt x="50307" y="22683"/>
                </a:moveTo>
                <a:lnTo>
                  <a:pt x="49856" y="19267"/>
                </a:lnTo>
                <a:lnTo>
                  <a:pt x="48931" y="16078"/>
                </a:lnTo>
                <a:lnTo>
                  <a:pt x="48031" y="12891"/>
                </a:lnTo>
                <a:lnTo>
                  <a:pt x="46602" y="10109"/>
                </a:lnTo>
                <a:lnTo>
                  <a:pt x="44640" y="7747"/>
                </a:lnTo>
                <a:lnTo>
                  <a:pt x="40227" y="3506"/>
                </a:lnTo>
                <a:lnTo>
                  <a:pt x="37213" y="2109"/>
                </a:lnTo>
                <a:lnTo>
                  <a:pt x="34201" y="713"/>
                </a:lnTo>
                <a:lnTo>
                  <a:pt x="30535" y="0"/>
                </a:lnTo>
                <a:lnTo>
                  <a:pt x="22245" y="0"/>
                </a:lnTo>
                <a:lnTo>
                  <a:pt x="18609" y="713"/>
                </a:lnTo>
                <a:lnTo>
                  <a:pt x="15368" y="2134"/>
                </a:lnTo>
                <a:lnTo>
                  <a:pt x="12240" y="16535"/>
                </a:lnTo>
                <a:lnTo>
                  <a:pt x="14483" y="13158"/>
                </a:lnTo>
                <a:lnTo>
                  <a:pt x="17316" y="10339"/>
                </a:lnTo>
                <a:lnTo>
                  <a:pt x="21071" y="8445"/>
                </a:lnTo>
                <a:lnTo>
                  <a:pt x="25736" y="7964"/>
                </a:lnTo>
                <a:lnTo>
                  <a:pt x="30575" y="7964"/>
                </a:lnTo>
                <a:lnTo>
                  <a:pt x="34236" y="9500"/>
                </a:lnTo>
                <a:lnTo>
                  <a:pt x="36699" y="12536"/>
                </a:lnTo>
                <a:lnTo>
                  <a:pt x="39161" y="15584"/>
                </a:lnTo>
                <a:lnTo>
                  <a:pt x="40339" y="19775"/>
                </a:lnTo>
                <a:lnTo>
                  <a:pt x="40215" y="25120"/>
                </a:lnTo>
                <a:lnTo>
                  <a:pt x="10389" y="25120"/>
                </a:lnTo>
                <a:lnTo>
                  <a:pt x="10389" y="32590"/>
                </a:lnTo>
                <a:lnTo>
                  <a:pt x="46390" y="32590"/>
                </a:lnTo>
                <a:lnTo>
                  <a:pt x="49903" y="30888"/>
                </a:lnTo>
                <a:lnTo>
                  <a:pt x="50307" y="28145"/>
                </a:lnTo>
                <a:lnTo>
                  <a:pt x="50307" y="22683"/>
                </a:lnTo>
                <a:close/>
              </a:path>
              <a:path w="50307" h="61023">
                <a:moveTo>
                  <a:pt x="12128" y="3557"/>
                </a:moveTo>
                <a:lnTo>
                  <a:pt x="9367" y="5591"/>
                </a:lnTo>
                <a:lnTo>
                  <a:pt x="7077" y="8244"/>
                </a:lnTo>
                <a:lnTo>
                  <a:pt x="4791" y="10897"/>
                </a:lnTo>
                <a:lnTo>
                  <a:pt x="3039" y="14137"/>
                </a:lnTo>
                <a:lnTo>
                  <a:pt x="1826" y="1793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6"/>
                </a:lnTo>
                <a:lnTo>
                  <a:pt x="2937" y="47779"/>
                </a:lnTo>
                <a:lnTo>
                  <a:pt x="4677" y="50929"/>
                </a:lnTo>
                <a:lnTo>
                  <a:pt x="9292" y="55958"/>
                </a:lnTo>
                <a:lnTo>
                  <a:pt x="12143" y="57838"/>
                </a:lnTo>
                <a:lnTo>
                  <a:pt x="15516" y="59119"/>
                </a:lnTo>
                <a:lnTo>
                  <a:pt x="18903" y="60389"/>
                </a:lnTo>
                <a:lnTo>
                  <a:pt x="22832" y="61023"/>
                </a:lnTo>
                <a:lnTo>
                  <a:pt x="29933" y="61023"/>
                </a:lnTo>
                <a:lnTo>
                  <a:pt x="32374" y="60846"/>
                </a:lnTo>
                <a:lnTo>
                  <a:pt x="36936" y="60059"/>
                </a:lnTo>
                <a:lnTo>
                  <a:pt x="40702" y="59119"/>
                </a:lnTo>
                <a:lnTo>
                  <a:pt x="44954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3"/>
                </a:lnTo>
                <a:lnTo>
                  <a:pt x="45140" y="48780"/>
                </a:lnTo>
                <a:lnTo>
                  <a:pt x="42001" y="50140"/>
                </a:lnTo>
                <a:lnTo>
                  <a:pt x="39028" y="51206"/>
                </a:lnTo>
                <a:lnTo>
                  <a:pt x="35237" y="52120"/>
                </a:lnTo>
                <a:lnTo>
                  <a:pt x="30885" y="52769"/>
                </a:lnTo>
                <a:lnTo>
                  <a:pt x="24969" y="52769"/>
                </a:lnTo>
                <a:lnTo>
                  <a:pt x="22194" y="52301"/>
                </a:lnTo>
                <a:lnTo>
                  <a:pt x="17632" y="50397"/>
                </a:lnTo>
                <a:lnTo>
                  <a:pt x="14353" y="47271"/>
                </a:lnTo>
                <a:lnTo>
                  <a:pt x="11906" y="43384"/>
                </a:lnTo>
                <a:lnTo>
                  <a:pt x="10692" y="38455"/>
                </a:lnTo>
                <a:lnTo>
                  <a:pt x="10389" y="35676"/>
                </a:lnTo>
                <a:lnTo>
                  <a:pt x="10389" y="25120"/>
                </a:lnTo>
                <a:lnTo>
                  <a:pt x="10850" y="20689"/>
                </a:lnTo>
                <a:lnTo>
                  <a:pt x="12240" y="16535"/>
                </a:lnTo>
                <a:lnTo>
                  <a:pt x="1536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494564" y="3077038"/>
            <a:ext cx="82562" cy="59361"/>
          </a:xfrm>
          <a:custGeom>
            <a:avLst/>
            <a:gdLst/>
            <a:ahLst/>
            <a:cxnLst/>
            <a:rect l="l" t="t" r="r" b="b"/>
            <a:pathLst>
              <a:path w="82562" h="59361">
                <a:moveTo>
                  <a:pt x="547" y="4381"/>
                </a:moveTo>
                <a:lnTo>
                  <a:pt x="16527" y="57136"/>
                </a:lnTo>
                <a:lnTo>
                  <a:pt x="18201" y="58864"/>
                </a:lnTo>
                <a:lnTo>
                  <a:pt x="20929" y="59310"/>
                </a:lnTo>
                <a:lnTo>
                  <a:pt x="24429" y="59361"/>
                </a:lnTo>
                <a:lnTo>
                  <a:pt x="27092" y="59206"/>
                </a:lnTo>
                <a:lnTo>
                  <a:pt x="30071" y="57136"/>
                </a:lnTo>
                <a:lnTo>
                  <a:pt x="40697" y="16851"/>
                </a:lnTo>
                <a:lnTo>
                  <a:pt x="40946" y="16851"/>
                </a:lnTo>
                <a:lnTo>
                  <a:pt x="52426" y="57136"/>
                </a:lnTo>
                <a:lnTo>
                  <a:pt x="54100" y="58864"/>
                </a:lnTo>
                <a:lnTo>
                  <a:pt x="56981" y="59310"/>
                </a:lnTo>
                <a:lnTo>
                  <a:pt x="60505" y="59361"/>
                </a:lnTo>
                <a:lnTo>
                  <a:pt x="63129" y="59206"/>
                </a:lnTo>
                <a:lnTo>
                  <a:pt x="65919" y="57136"/>
                </a:lnTo>
                <a:lnTo>
                  <a:pt x="82011" y="4381"/>
                </a:lnTo>
                <a:lnTo>
                  <a:pt x="82562" y="1789"/>
                </a:lnTo>
                <a:lnTo>
                  <a:pt x="80798" y="101"/>
                </a:lnTo>
                <a:lnTo>
                  <a:pt x="75297" y="90"/>
                </a:lnTo>
                <a:lnTo>
                  <a:pt x="72471" y="1979"/>
                </a:lnTo>
                <a:lnTo>
                  <a:pt x="59467" y="47750"/>
                </a:lnTo>
                <a:lnTo>
                  <a:pt x="59291" y="47750"/>
                </a:lnTo>
                <a:lnTo>
                  <a:pt x="46234" y="1854"/>
                </a:lnTo>
                <a:lnTo>
                  <a:pt x="44711" y="256"/>
                </a:lnTo>
                <a:lnTo>
                  <a:pt x="42158" y="0"/>
                </a:lnTo>
                <a:lnTo>
                  <a:pt x="38721" y="90"/>
                </a:lnTo>
                <a:lnTo>
                  <a:pt x="36021" y="1979"/>
                </a:lnTo>
                <a:lnTo>
                  <a:pt x="23939" y="47750"/>
                </a:lnTo>
                <a:lnTo>
                  <a:pt x="23691" y="47750"/>
                </a:lnTo>
                <a:lnTo>
                  <a:pt x="10500" y="1979"/>
                </a:lnTo>
                <a:lnTo>
                  <a:pt x="8928" y="256"/>
                </a:lnTo>
                <a:lnTo>
                  <a:pt x="6123" y="0"/>
                </a:lnTo>
                <a:lnTo>
                  <a:pt x="2609" y="64"/>
                </a:lnTo>
                <a:lnTo>
                  <a:pt x="0" y="1789"/>
                </a:lnTo>
                <a:lnTo>
                  <a:pt x="547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20596" y="3076174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26"/>
                </a:lnTo>
                <a:lnTo>
                  <a:pt x="553" y="39917"/>
                </a:lnTo>
                <a:lnTo>
                  <a:pt x="1652" y="43614"/>
                </a:lnTo>
                <a:lnTo>
                  <a:pt x="2739" y="47321"/>
                </a:lnTo>
                <a:lnTo>
                  <a:pt x="4403" y="50472"/>
                </a:lnTo>
                <a:lnTo>
                  <a:pt x="6626" y="53074"/>
                </a:lnTo>
                <a:lnTo>
                  <a:pt x="8855" y="55666"/>
                </a:lnTo>
                <a:lnTo>
                  <a:pt x="11645" y="57632"/>
                </a:lnTo>
                <a:lnTo>
                  <a:pt x="11217" y="38926"/>
                </a:lnTo>
                <a:lnTo>
                  <a:pt x="10680" y="36259"/>
                </a:lnTo>
                <a:lnTo>
                  <a:pt x="10393" y="33400"/>
                </a:lnTo>
                <a:lnTo>
                  <a:pt x="10393" y="27180"/>
                </a:lnTo>
                <a:lnTo>
                  <a:pt x="10731" y="24270"/>
                </a:lnTo>
                <a:lnTo>
                  <a:pt x="11408" y="21592"/>
                </a:lnTo>
                <a:lnTo>
                  <a:pt x="12081" y="18925"/>
                </a:lnTo>
                <a:lnTo>
                  <a:pt x="14493" y="14655"/>
                </a:lnTo>
                <a:lnTo>
                  <a:pt x="17658" y="11188"/>
                </a:lnTo>
                <a:lnTo>
                  <a:pt x="21949" y="9057"/>
                </a:lnTo>
                <a:lnTo>
                  <a:pt x="24512" y="8524"/>
                </a:lnTo>
                <a:lnTo>
                  <a:pt x="30726" y="8524"/>
                </a:lnTo>
                <a:lnTo>
                  <a:pt x="33426" y="9108"/>
                </a:lnTo>
                <a:lnTo>
                  <a:pt x="37763" y="11443"/>
                </a:lnTo>
                <a:lnTo>
                  <a:pt x="40741" y="15052"/>
                </a:lnTo>
                <a:lnTo>
                  <a:pt x="42915" y="19418"/>
                </a:lnTo>
                <a:lnTo>
                  <a:pt x="43465" y="22086"/>
                </a:lnTo>
                <a:lnTo>
                  <a:pt x="44030" y="24767"/>
                </a:lnTo>
                <a:lnTo>
                  <a:pt x="44291" y="27612"/>
                </a:lnTo>
                <a:lnTo>
                  <a:pt x="44291" y="33807"/>
                </a:lnTo>
                <a:lnTo>
                  <a:pt x="43966" y="36756"/>
                </a:lnTo>
                <a:lnTo>
                  <a:pt x="43318" y="39423"/>
                </a:lnTo>
                <a:lnTo>
                  <a:pt x="42656" y="42101"/>
                </a:lnTo>
                <a:lnTo>
                  <a:pt x="40251" y="46332"/>
                </a:lnTo>
                <a:lnTo>
                  <a:pt x="37090" y="49773"/>
                </a:lnTo>
                <a:lnTo>
                  <a:pt x="32752" y="51918"/>
                </a:lnTo>
                <a:lnTo>
                  <a:pt x="30200" y="52452"/>
                </a:lnTo>
                <a:lnTo>
                  <a:pt x="24022" y="52452"/>
                </a:lnTo>
                <a:lnTo>
                  <a:pt x="21319" y="51869"/>
                </a:lnTo>
                <a:lnTo>
                  <a:pt x="16995" y="49518"/>
                </a:lnTo>
                <a:lnTo>
                  <a:pt x="13978" y="45935"/>
                </a:lnTo>
                <a:lnTo>
                  <a:pt x="14983" y="58978"/>
                </a:lnTo>
                <a:lnTo>
                  <a:pt x="18319" y="60350"/>
                </a:lnTo>
                <a:lnTo>
                  <a:pt x="22233" y="61023"/>
                </a:lnTo>
                <a:lnTo>
                  <a:pt x="31362" y="61023"/>
                </a:lnTo>
                <a:lnTo>
                  <a:pt x="35412" y="60250"/>
                </a:lnTo>
                <a:lnTo>
                  <a:pt x="38915" y="58712"/>
                </a:lnTo>
                <a:lnTo>
                  <a:pt x="42429" y="57163"/>
                </a:lnTo>
                <a:lnTo>
                  <a:pt x="45341" y="55018"/>
                </a:lnTo>
                <a:lnTo>
                  <a:pt x="47666" y="52261"/>
                </a:lnTo>
                <a:lnTo>
                  <a:pt x="49993" y="49507"/>
                </a:lnTo>
                <a:lnTo>
                  <a:pt x="51742" y="46216"/>
                </a:lnTo>
                <a:lnTo>
                  <a:pt x="52919" y="42419"/>
                </a:lnTo>
                <a:lnTo>
                  <a:pt x="54093" y="38620"/>
                </a:lnTo>
                <a:lnTo>
                  <a:pt x="54679" y="34455"/>
                </a:lnTo>
                <a:lnTo>
                  <a:pt x="54679" y="25275"/>
                </a:lnTo>
                <a:lnTo>
                  <a:pt x="54122" y="21109"/>
                </a:lnTo>
                <a:lnTo>
                  <a:pt x="53009" y="17399"/>
                </a:lnTo>
                <a:lnTo>
                  <a:pt x="51893" y="13704"/>
                </a:lnTo>
                <a:lnTo>
                  <a:pt x="50231" y="10554"/>
                </a:lnTo>
                <a:lnTo>
                  <a:pt x="48002" y="7962"/>
                </a:lnTo>
                <a:lnTo>
                  <a:pt x="45766" y="5374"/>
                </a:lnTo>
                <a:lnTo>
                  <a:pt x="42990" y="3390"/>
                </a:lnTo>
                <a:lnTo>
                  <a:pt x="39654" y="2034"/>
                </a:lnTo>
                <a:lnTo>
                  <a:pt x="36299" y="687"/>
                </a:lnTo>
                <a:lnTo>
                  <a:pt x="32385" y="0"/>
                </a:lnTo>
                <a:lnTo>
                  <a:pt x="23234" y="0"/>
                </a:lnTo>
                <a:lnTo>
                  <a:pt x="19159" y="763"/>
                </a:lnTo>
                <a:lnTo>
                  <a:pt x="15681" y="2286"/>
                </a:lnTo>
                <a:lnTo>
                  <a:pt x="12203" y="3812"/>
                </a:lnTo>
                <a:lnTo>
                  <a:pt x="9291" y="5943"/>
                </a:lnTo>
                <a:lnTo>
                  <a:pt x="6965" y="8700"/>
                </a:lnTo>
                <a:lnTo>
                  <a:pt x="4629" y="11455"/>
                </a:lnTo>
                <a:lnTo>
                  <a:pt x="2890" y="14734"/>
                </a:lnTo>
                <a:lnTo>
                  <a:pt x="1742" y="18543"/>
                </a:lnTo>
                <a:lnTo>
                  <a:pt x="590" y="22351"/>
                </a:lnTo>
                <a:lnTo>
                  <a:pt x="0" y="26517"/>
                </a:lnTo>
                <a:lnTo>
                  <a:pt x="0" y="31028"/>
                </a:lnTo>
                <a:close/>
              </a:path>
              <a:path w="54679" h="61023">
                <a:moveTo>
                  <a:pt x="11767" y="41605"/>
                </a:moveTo>
                <a:lnTo>
                  <a:pt x="11217" y="38926"/>
                </a:lnTo>
                <a:lnTo>
                  <a:pt x="11645" y="57632"/>
                </a:lnTo>
                <a:lnTo>
                  <a:pt x="14983" y="58978"/>
                </a:lnTo>
                <a:lnTo>
                  <a:pt x="13978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693201" y="3076171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3"/>
                </a:moveTo>
                <a:lnTo>
                  <a:pt x="37062" y="58305"/>
                </a:lnTo>
                <a:lnTo>
                  <a:pt x="38461" y="59893"/>
                </a:lnTo>
                <a:lnTo>
                  <a:pt x="41097" y="60224"/>
                </a:lnTo>
                <a:lnTo>
                  <a:pt x="44542" y="60109"/>
                </a:lnTo>
                <a:lnTo>
                  <a:pt x="47087" y="58305"/>
                </a:lnTo>
                <a:lnTo>
                  <a:pt x="47087" y="20487"/>
                </a:lnTo>
                <a:lnTo>
                  <a:pt x="46753" y="17106"/>
                </a:lnTo>
                <a:lnTo>
                  <a:pt x="46076" y="14288"/>
                </a:lnTo>
                <a:lnTo>
                  <a:pt x="45417" y="11469"/>
                </a:lnTo>
                <a:lnTo>
                  <a:pt x="42764" y="6908"/>
                </a:lnTo>
                <a:lnTo>
                  <a:pt x="39215" y="3139"/>
                </a:lnTo>
                <a:lnTo>
                  <a:pt x="34235" y="637"/>
                </a:lnTo>
                <a:lnTo>
                  <a:pt x="31172" y="0"/>
                </a:lnTo>
                <a:lnTo>
                  <a:pt x="24408" y="0"/>
                </a:lnTo>
                <a:lnTo>
                  <a:pt x="21308" y="828"/>
                </a:lnTo>
                <a:lnTo>
                  <a:pt x="18256" y="2452"/>
                </a:lnTo>
                <a:lnTo>
                  <a:pt x="15191" y="4063"/>
                </a:lnTo>
                <a:lnTo>
                  <a:pt x="12132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53" y="1336"/>
                </a:lnTo>
                <a:lnTo>
                  <a:pt x="5454" y="878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lnTo>
                  <a:pt x="4014" y="60224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19494"/>
                </a:lnTo>
                <a:lnTo>
                  <a:pt x="12780" y="16001"/>
                </a:lnTo>
                <a:lnTo>
                  <a:pt x="15415" y="13348"/>
                </a:lnTo>
                <a:lnTo>
                  <a:pt x="17928" y="11534"/>
                </a:lnTo>
                <a:lnTo>
                  <a:pt x="22942" y="8827"/>
                </a:lnTo>
                <a:lnTo>
                  <a:pt x="27410" y="8827"/>
                </a:lnTo>
                <a:lnTo>
                  <a:pt x="30596" y="9932"/>
                </a:lnTo>
                <a:lnTo>
                  <a:pt x="33275" y="11750"/>
                </a:lnTo>
                <a:lnTo>
                  <a:pt x="35135" y="14555"/>
                </a:lnTo>
                <a:lnTo>
                  <a:pt x="36334" y="18150"/>
                </a:lnTo>
                <a:lnTo>
                  <a:pt x="37062" y="22618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789403" y="3076174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8"/>
                </a:moveTo>
                <a:lnTo>
                  <a:pt x="0" y="35726"/>
                </a:lnTo>
                <a:lnTo>
                  <a:pt x="551" y="39917"/>
                </a:lnTo>
                <a:lnTo>
                  <a:pt x="1652" y="43614"/>
                </a:lnTo>
                <a:lnTo>
                  <a:pt x="2739" y="47321"/>
                </a:lnTo>
                <a:lnTo>
                  <a:pt x="4403" y="50472"/>
                </a:lnTo>
                <a:lnTo>
                  <a:pt x="6628" y="53074"/>
                </a:lnTo>
                <a:lnTo>
                  <a:pt x="8853" y="55666"/>
                </a:lnTo>
                <a:lnTo>
                  <a:pt x="11642" y="57632"/>
                </a:lnTo>
                <a:lnTo>
                  <a:pt x="11217" y="38926"/>
                </a:lnTo>
                <a:lnTo>
                  <a:pt x="10678" y="36259"/>
                </a:lnTo>
                <a:lnTo>
                  <a:pt x="10393" y="33400"/>
                </a:lnTo>
                <a:lnTo>
                  <a:pt x="10393" y="27180"/>
                </a:lnTo>
                <a:lnTo>
                  <a:pt x="10727" y="24270"/>
                </a:lnTo>
                <a:lnTo>
                  <a:pt x="11404" y="21592"/>
                </a:lnTo>
                <a:lnTo>
                  <a:pt x="12077" y="18925"/>
                </a:lnTo>
                <a:lnTo>
                  <a:pt x="14494" y="14655"/>
                </a:lnTo>
                <a:lnTo>
                  <a:pt x="17658" y="11188"/>
                </a:lnTo>
                <a:lnTo>
                  <a:pt x="21945" y="9057"/>
                </a:lnTo>
                <a:lnTo>
                  <a:pt x="24509" y="8524"/>
                </a:lnTo>
                <a:lnTo>
                  <a:pt x="30722" y="8524"/>
                </a:lnTo>
                <a:lnTo>
                  <a:pt x="33422" y="9108"/>
                </a:lnTo>
                <a:lnTo>
                  <a:pt x="37760" y="11443"/>
                </a:lnTo>
                <a:lnTo>
                  <a:pt x="40737" y="15052"/>
                </a:lnTo>
                <a:lnTo>
                  <a:pt x="42915" y="19418"/>
                </a:lnTo>
                <a:lnTo>
                  <a:pt x="43467" y="22086"/>
                </a:lnTo>
                <a:lnTo>
                  <a:pt x="44028" y="24767"/>
                </a:lnTo>
                <a:lnTo>
                  <a:pt x="44291" y="27612"/>
                </a:lnTo>
                <a:lnTo>
                  <a:pt x="44291" y="33807"/>
                </a:lnTo>
                <a:lnTo>
                  <a:pt x="43963" y="36756"/>
                </a:lnTo>
                <a:lnTo>
                  <a:pt x="43315" y="39423"/>
                </a:lnTo>
                <a:lnTo>
                  <a:pt x="42652" y="42101"/>
                </a:lnTo>
                <a:lnTo>
                  <a:pt x="40251" y="46332"/>
                </a:lnTo>
                <a:lnTo>
                  <a:pt x="37087" y="49773"/>
                </a:lnTo>
                <a:lnTo>
                  <a:pt x="32749" y="51918"/>
                </a:lnTo>
                <a:lnTo>
                  <a:pt x="30196" y="52452"/>
                </a:lnTo>
                <a:lnTo>
                  <a:pt x="24019" y="52452"/>
                </a:lnTo>
                <a:lnTo>
                  <a:pt x="21319" y="51869"/>
                </a:lnTo>
                <a:lnTo>
                  <a:pt x="16996" y="49518"/>
                </a:lnTo>
                <a:lnTo>
                  <a:pt x="13978" y="45935"/>
                </a:lnTo>
                <a:lnTo>
                  <a:pt x="14983" y="58978"/>
                </a:lnTo>
                <a:lnTo>
                  <a:pt x="18317" y="60350"/>
                </a:lnTo>
                <a:lnTo>
                  <a:pt x="22233" y="61023"/>
                </a:lnTo>
                <a:lnTo>
                  <a:pt x="31360" y="61023"/>
                </a:lnTo>
                <a:lnTo>
                  <a:pt x="35413" y="60250"/>
                </a:lnTo>
                <a:lnTo>
                  <a:pt x="38912" y="58712"/>
                </a:lnTo>
                <a:lnTo>
                  <a:pt x="42426" y="57163"/>
                </a:lnTo>
                <a:lnTo>
                  <a:pt x="45338" y="55018"/>
                </a:lnTo>
                <a:lnTo>
                  <a:pt x="47664" y="52261"/>
                </a:lnTo>
                <a:lnTo>
                  <a:pt x="49989" y="49507"/>
                </a:lnTo>
                <a:lnTo>
                  <a:pt x="51743" y="46216"/>
                </a:lnTo>
                <a:lnTo>
                  <a:pt x="52917" y="42419"/>
                </a:lnTo>
                <a:lnTo>
                  <a:pt x="54090" y="38620"/>
                </a:lnTo>
                <a:lnTo>
                  <a:pt x="54681" y="34455"/>
                </a:lnTo>
                <a:lnTo>
                  <a:pt x="54681" y="25275"/>
                </a:lnTo>
                <a:lnTo>
                  <a:pt x="54118" y="21109"/>
                </a:lnTo>
                <a:lnTo>
                  <a:pt x="53007" y="17399"/>
                </a:lnTo>
                <a:lnTo>
                  <a:pt x="51894" y="13704"/>
                </a:lnTo>
                <a:lnTo>
                  <a:pt x="50227" y="10554"/>
                </a:lnTo>
                <a:lnTo>
                  <a:pt x="48002" y="7962"/>
                </a:lnTo>
                <a:lnTo>
                  <a:pt x="45766" y="5374"/>
                </a:lnTo>
                <a:lnTo>
                  <a:pt x="42992" y="3390"/>
                </a:lnTo>
                <a:lnTo>
                  <a:pt x="39650" y="2034"/>
                </a:lnTo>
                <a:lnTo>
                  <a:pt x="36299" y="687"/>
                </a:lnTo>
                <a:lnTo>
                  <a:pt x="32386" y="0"/>
                </a:lnTo>
                <a:lnTo>
                  <a:pt x="23234" y="0"/>
                </a:lnTo>
                <a:lnTo>
                  <a:pt x="19155" y="763"/>
                </a:lnTo>
                <a:lnTo>
                  <a:pt x="15681" y="2286"/>
                </a:lnTo>
                <a:lnTo>
                  <a:pt x="12204" y="3812"/>
                </a:lnTo>
                <a:lnTo>
                  <a:pt x="9288" y="5943"/>
                </a:lnTo>
                <a:lnTo>
                  <a:pt x="6962" y="8700"/>
                </a:lnTo>
                <a:lnTo>
                  <a:pt x="4630" y="11455"/>
                </a:lnTo>
                <a:lnTo>
                  <a:pt x="2887" y="14734"/>
                </a:lnTo>
                <a:lnTo>
                  <a:pt x="1738" y="18543"/>
                </a:lnTo>
                <a:lnTo>
                  <a:pt x="586" y="22351"/>
                </a:lnTo>
                <a:lnTo>
                  <a:pt x="0" y="26517"/>
                </a:lnTo>
                <a:lnTo>
                  <a:pt x="0" y="31028"/>
                </a:lnTo>
                <a:close/>
              </a:path>
              <a:path w="54681" h="61023">
                <a:moveTo>
                  <a:pt x="11769" y="41605"/>
                </a:moveTo>
                <a:lnTo>
                  <a:pt x="11217" y="38926"/>
                </a:lnTo>
                <a:lnTo>
                  <a:pt x="11642" y="57632"/>
                </a:lnTo>
                <a:lnTo>
                  <a:pt x="14983" y="58978"/>
                </a:lnTo>
                <a:lnTo>
                  <a:pt x="13978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861699" y="3077049"/>
            <a:ext cx="47152" cy="60144"/>
          </a:xfrm>
          <a:custGeom>
            <a:avLst/>
            <a:gdLst/>
            <a:ahLst/>
            <a:cxnLst/>
            <a:rect l="l" t="t" r="r" b="b"/>
            <a:pathLst>
              <a:path w="47152" h="60144">
                <a:moveTo>
                  <a:pt x="10090" y="1903"/>
                </a:moveTo>
                <a:lnTo>
                  <a:pt x="8643" y="266"/>
                </a:lnTo>
                <a:lnTo>
                  <a:pt x="6026" y="0"/>
                </a:lnTo>
                <a:lnTo>
                  <a:pt x="2613" y="74"/>
                </a:lnTo>
                <a:lnTo>
                  <a:pt x="0" y="1903"/>
                </a:lnTo>
                <a:lnTo>
                  <a:pt x="0" y="39621"/>
                </a:lnTo>
                <a:lnTo>
                  <a:pt x="337" y="43051"/>
                </a:lnTo>
                <a:lnTo>
                  <a:pt x="1014" y="45871"/>
                </a:lnTo>
                <a:lnTo>
                  <a:pt x="1677" y="48689"/>
                </a:lnTo>
                <a:lnTo>
                  <a:pt x="4312" y="53276"/>
                </a:lnTo>
                <a:lnTo>
                  <a:pt x="7865" y="57073"/>
                </a:lnTo>
                <a:lnTo>
                  <a:pt x="12851" y="59536"/>
                </a:lnTo>
                <a:lnTo>
                  <a:pt x="15918" y="60144"/>
                </a:lnTo>
                <a:lnTo>
                  <a:pt x="22679" y="60144"/>
                </a:lnTo>
                <a:lnTo>
                  <a:pt x="25756" y="59345"/>
                </a:lnTo>
                <a:lnTo>
                  <a:pt x="28795" y="57732"/>
                </a:lnTo>
                <a:lnTo>
                  <a:pt x="31837" y="56134"/>
                </a:lnTo>
                <a:lnTo>
                  <a:pt x="34908" y="53578"/>
                </a:lnTo>
                <a:lnTo>
                  <a:pt x="38036" y="50086"/>
                </a:lnTo>
                <a:lnTo>
                  <a:pt x="38036" y="57426"/>
                </a:lnTo>
                <a:lnTo>
                  <a:pt x="38336" y="58496"/>
                </a:lnTo>
                <a:lnTo>
                  <a:pt x="40899" y="59295"/>
                </a:lnTo>
                <a:lnTo>
                  <a:pt x="44164" y="59295"/>
                </a:lnTo>
                <a:lnTo>
                  <a:pt x="47152" y="57426"/>
                </a:lnTo>
                <a:lnTo>
                  <a:pt x="47152" y="1903"/>
                </a:lnTo>
                <a:lnTo>
                  <a:pt x="45686" y="266"/>
                </a:lnTo>
                <a:lnTo>
                  <a:pt x="43077" y="0"/>
                </a:lnTo>
                <a:lnTo>
                  <a:pt x="39639" y="74"/>
                </a:lnTo>
                <a:lnTo>
                  <a:pt x="37061" y="1903"/>
                </a:lnTo>
                <a:lnTo>
                  <a:pt x="37061" y="40716"/>
                </a:lnTo>
                <a:lnTo>
                  <a:pt x="34270" y="44207"/>
                </a:lnTo>
                <a:lnTo>
                  <a:pt x="31625" y="46860"/>
                </a:lnTo>
                <a:lnTo>
                  <a:pt x="29145" y="48679"/>
                </a:lnTo>
                <a:lnTo>
                  <a:pt x="24145" y="51382"/>
                </a:lnTo>
                <a:lnTo>
                  <a:pt x="19691" y="51382"/>
                </a:lnTo>
                <a:lnTo>
                  <a:pt x="16530" y="50252"/>
                </a:lnTo>
                <a:lnTo>
                  <a:pt x="12915" y="47040"/>
                </a:lnTo>
                <a:lnTo>
                  <a:pt x="11253" y="43991"/>
                </a:lnTo>
                <a:lnTo>
                  <a:pt x="10327" y="40092"/>
                </a:lnTo>
                <a:lnTo>
                  <a:pt x="10090" y="37490"/>
                </a:lnTo>
                <a:lnTo>
                  <a:pt x="10090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30780" y="3076171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89" y="59893"/>
                </a:moveTo>
                <a:lnTo>
                  <a:pt x="4013" y="60224"/>
                </a:lnTo>
                <a:lnTo>
                  <a:pt x="7476" y="60109"/>
                </a:lnTo>
                <a:lnTo>
                  <a:pt x="10029" y="58305"/>
                </a:lnTo>
                <a:lnTo>
                  <a:pt x="10029" y="21780"/>
                </a:lnTo>
                <a:lnTo>
                  <a:pt x="11440" y="19522"/>
                </a:lnTo>
                <a:lnTo>
                  <a:pt x="13916" y="16052"/>
                </a:lnTo>
                <a:lnTo>
                  <a:pt x="17279" y="12283"/>
                </a:lnTo>
                <a:lnTo>
                  <a:pt x="20358" y="10248"/>
                </a:lnTo>
                <a:lnTo>
                  <a:pt x="23331" y="9626"/>
                </a:lnTo>
                <a:lnTo>
                  <a:pt x="26433" y="10032"/>
                </a:lnTo>
                <a:lnTo>
                  <a:pt x="29245" y="10947"/>
                </a:lnTo>
                <a:lnTo>
                  <a:pt x="31849" y="9324"/>
                </a:lnTo>
                <a:lnTo>
                  <a:pt x="31910" y="3606"/>
                </a:lnTo>
                <a:lnTo>
                  <a:pt x="29861" y="994"/>
                </a:lnTo>
                <a:lnTo>
                  <a:pt x="27157" y="280"/>
                </a:lnTo>
                <a:lnTo>
                  <a:pt x="24518" y="0"/>
                </a:lnTo>
                <a:lnTo>
                  <a:pt x="21657" y="166"/>
                </a:lnTo>
                <a:lnTo>
                  <a:pt x="18182" y="1336"/>
                </a:lnTo>
                <a:lnTo>
                  <a:pt x="14589" y="4039"/>
                </a:lnTo>
                <a:lnTo>
                  <a:pt x="11954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53" y="1336"/>
                </a:lnTo>
                <a:lnTo>
                  <a:pt x="5453" y="878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05101" y="3076235"/>
            <a:ext cx="43141" cy="60958"/>
          </a:xfrm>
          <a:custGeom>
            <a:avLst/>
            <a:gdLst/>
            <a:ahLst/>
            <a:cxnLst/>
            <a:rect l="l" t="t" r="r" b="b"/>
            <a:pathLst>
              <a:path w="43141" h="60958">
                <a:moveTo>
                  <a:pt x="10454" y="23454"/>
                </a:moveTo>
                <a:lnTo>
                  <a:pt x="11728" y="17981"/>
                </a:lnTo>
                <a:lnTo>
                  <a:pt x="14306" y="14224"/>
                </a:lnTo>
                <a:lnTo>
                  <a:pt x="16883" y="10450"/>
                </a:lnTo>
                <a:lnTo>
                  <a:pt x="20570" y="8582"/>
                </a:lnTo>
                <a:lnTo>
                  <a:pt x="25397" y="8582"/>
                </a:lnTo>
                <a:lnTo>
                  <a:pt x="29786" y="8914"/>
                </a:lnTo>
                <a:lnTo>
                  <a:pt x="33224" y="10274"/>
                </a:lnTo>
                <a:lnTo>
                  <a:pt x="37127" y="12672"/>
                </a:lnTo>
                <a:lnTo>
                  <a:pt x="39711" y="14781"/>
                </a:lnTo>
                <a:lnTo>
                  <a:pt x="42713" y="13525"/>
                </a:lnTo>
                <a:lnTo>
                  <a:pt x="42890" y="10807"/>
                </a:lnTo>
                <a:lnTo>
                  <a:pt x="42591" y="7632"/>
                </a:lnTo>
                <a:lnTo>
                  <a:pt x="40651" y="4939"/>
                </a:lnTo>
                <a:lnTo>
                  <a:pt x="37713" y="2945"/>
                </a:lnTo>
                <a:lnTo>
                  <a:pt x="35110" y="1789"/>
                </a:lnTo>
                <a:lnTo>
                  <a:pt x="32237" y="824"/>
                </a:lnTo>
                <a:lnTo>
                  <a:pt x="28947" y="162"/>
                </a:lnTo>
                <a:lnTo>
                  <a:pt x="25520" y="0"/>
                </a:lnTo>
                <a:lnTo>
                  <a:pt x="21920" y="0"/>
                </a:lnTo>
                <a:lnTo>
                  <a:pt x="18557" y="608"/>
                </a:lnTo>
                <a:lnTo>
                  <a:pt x="15468" y="1828"/>
                </a:lnTo>
                <a:lnTo>
                  <a:pt x="12365" y="3035"/>
                </a:lnTo>
                <a:lnTo>
                  <a:pt x="9665" y="4899"/>
                </a:lnTo>
                <a:lnTo>
                  <a:pt x="5101" y="9903"/>
                </a:lnTo>
                <a:lnTo>
                  <a:pt x="3290" y="13129"/>
                </a:lnTo>
                <a:lnTo>
                  <a:pt x="1979" y="17067"/>
                </a:lnTo>
                <a:lnTo>
                  <a:pt x="661" y="20980"/>
                </a:lnTo>
                <a:lnTo>
                  <a:pt x="0" y="25689"/>
                </a:lnTo>
                <a:lnTo>
                  <a:pt x="0" y="35979"/>
                </a:lnTo>
                <a:lnTo>
                  <a:pt x="539" y="40219"/>
                </a:lnTo>
                <a:lnTo>
                  <a:pt x="1612" y="43902"/>
                </a:lnTo>
                <a:lnTo>
                  <a:pt x="2692" y="47585"/>
                </a:lnTo>
                <a:lnTo>
                  <a:pt x="4254" y="50684"/>
                </a:lnTo>
                <a:lnTo>
                  <a:pt x="6292" y="53225"/>
                </a:lnTo>
                <a:lnTo>
                  <a:pt x="10878" y="57668"/>
                </a:lnTo>
                <a:lnTo>
                  <a:pt x="13920" y="58990"/>
                </a:lnTo>
                <a:lnTo>
                  <a:pt x="16945" y="60299"/>
                </a:lnTo>
                <a:lnTo>
                  <a:pt x="20444" y="60958"/>
                </a:lnTo>
                <a:lnTo>
                  <a:pt x="24357" y="60958"/>
                </a:lnTo>
                <a:lnTo>
                  <a:pt x="28112" y="60768"/>
                </a:lnTo>
                <a:lnTo>
                  <a:pt x="31672" y="60044"/>
                </a:lnTo>
                <a:lnTo>
                  <a:pt x="34851" y="58964"/>
                </a:lnTo>
                <a:lnTo>
                  <a:pt x="37724" y="57683"/>
                </a:lnTo>
                <a:lnTo>
                  <a:pt x="41014" y="55523"/>
                </a:lnTo>
                <a:lnTo>
                  <a:pt x="42965" y="52564"/>
                </a:lnTo>
                <a:lnTo>
                  <a:pt x="43141" y="49795"/>
                </a:lnTo>
                <a:lnTo>
                  <a:pt x="43102" y="48258"/>
                </a:lnTo>
                <a:lnTo>
                  <a:pt x="42011" y="45184"/>
                </a:lnTo>
                <a:lnTo>
                  <a:pt x="39466" y="46188"/>
                </a:lnTo>
                <a:lnTo>
                  <a:pt x="36240" y="48588"/>
                </a:lnTo>
                <a:lnTo>
                  <a:pt x="33461" y="50291"/>
                </a:lnTo>
                <a:lnTo>
                  <a:pt x="29973" y="51765"/>
                </a:lnTo>
                <a:lnTo>
                  <a:pt x="25650" y="52146"/>
                </a:lnTo>
                <a:lnTo>
                  <a:pt x="21045" y="51688"/>
                </a:lnTo>
                <a:lnTo>
                  <a:pt x="17294" y="49936"/>
                </a:lnTo>
                <a:lnTo>
                  <a:pt x="14406" y="46771"/>
                </a:lnTo>
                <a:lnTo>
                  <a:pt x="12128" y="42710"/>
                </a:lnTo>
                <a:lnTo>
                  <a:pt x="11455" y="40003"/>
                </a:lnTo>
                <a:lnTo>
                  <a:pt x="10792" y="37325"/>
                </a:lnTo>
                <a:lnTo>
                  <a:pt x="10454" y="34185"/>
                </a:lnTo>
                <a:lnTo>
                  <a:pt x="10454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61492" y="3076171"/>
            <a:ext cx="44902" cy="61023"/>
          </a:xfrm>
          <a:custGeom>
            <a:avLst/>
            <a:gdLst/>
            <a:ahLst/>
            <a:cxnLst/>
            <a:rect l="l" t="t" r="r" b="b"/>
            <a:pathLst>
              <a:path w="44902" h="61023">
                <a:moveTo>
                  <a:pt x="38699" y="60170"/>
                </a:moveTo>
                <a:lnTo>
                  <a:pt x="41676" y="60234"/>
                </a:lnTo>
                <a:lnTo>
                  <a:pt x="44902" y="58366"/>
                </a:lnTo>
                <a:lnTo>
                  <a:pt x="44902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1" y="2272"/>
                </a:lnTo>
                <a:lnTo>
                  <a:pt x="33360" y="1371"/>
                </a:lnTo>
                <a:lnTo>
                  <a:pt x="30595" y="468"/>
                </a:lnTo>
                <a:lnTo>
                  <a:pt x="27255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83"/>
                </a:lnTo>
                <a:lnTo>
                  <a:pt x="9626" y="2664"/>
                </a:lnTo>
                <a:lnTo>
                  <a:pt x="6753" y="4050"/>
                </a:lnTo>
                <a:lnTo>
                  <a:pt x="3023" y="7024"/>
                </a:lnTo>
                <a:lnTo>
                  <a:pt x="2674" y="10058"/>
                </a:lnTo>
                <a:lnTo>
                  <a:pt x="3200" y="13028"/>
                </a:lnTo>
                <a:lnTo>
                  <a:pt x="5910" y="13702"/>
                </a:lnTo>
                <a:lnTo>
                  <a:pt x="9126" y="11861"/>
                </a:lnTo>
                <a:lnTo>
                  <a:pt x="12089" y="10425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56" y="9104"/>
                </a:lnTo>
                <a:lnTo>
                  <a:pt x="31111" y="10490"/>
                </a:lnTo>
                <a:lnTo>
                  <a:pt x="33821" y="14033"/>
                </a:lnTo>
                <a:lnTo>
                  <a:pt x="34710" y="17322"/>
                </a:lnTo>
                <a:lnTo>
                  <a:pt x="34933" y="21348"/>
                </a:lnTo>
                <a:lnTo>
                  <a:pt x="34933" y="25679"/>
                </a:lnTo>
                <a:lnTo>
                  <a:pt x="23154" y="25679"/>
                </a:lnTo>
                <a:lnTo>
                  <a:pt x="19316" y="26046"/>
                </a:lnTo>
                <a:lnTo>
                  <a:pt x="15919" y="26819"/>
                </a:lnTo>
                <a:lnTo>
                  <a:pt x="12513" y="27569"/>
                </a:lnTo>
                <a:lnTo>
                  <a:pt x="9650" y="28713"/>
                </a:lnTo>
                <a:lnTo>
                  <a:pt x="7285" y="30236"/>
                </a:lnTo>
                <a:lnTo>
                  <a:pt x="3135" y="33677"/>
                </a:lnTo>
                <a:lnTo>
                  <a:pt x="637" y="38275"/>
                </a:lnTo>
                <a:lnTo>
                  <a:pt x="0" y="40993"/>
                </a:lnTo>
                <a:lnTo>
                  <a:pt x="0" y="46800"/>
                </a:lnTo>
                <a:lnTo>
                  <a:pt x="461" y="49173"/>
                </a:lnTo>
                <a:lnTo>
                  <a:pt x="2285" y="53376"/>
                </a:lnTo>
                <a:lnTo>
                  <a:pt x="5198" y="56577"/>
                </a:lnTo>
                <a:lnTo>
                  <a:pt x="8822" y="59129"/>
                </a:lnTo>
                <a:lnTo>
                  <a:pt x="13478" y="60652"/>
                </a:lnTo>
                <a:lnTo>
                  <a:pt x="17305" y="53070"/>
                </a:lnTo>
                <a:lnTo>
                  <a:pt x="12978" y="50507"/>
                </a:lnTo>
                <a:lnTo>
                  <a:pt x="10262" y="46504"/>
                </a:lnTo>
                <a:lnTo>
                  <a:pt x="10262" y="43624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0" y="34884"/>
                </a:lnTo>
                <a:lnTo>
                  <a:pt x="19202" y="33728"/>
                </a:lnTo>
                <a:lnTo>
                  <a:pt x="23619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71" y="47599"/>
                </a:lnTo>
                <a:lnTo>
                  <a:pt x="28285" y="58863"/>
                </a:lnTo>
                <a:lnTo>
                  <a:pt x="31222" y="57426"/>
                </a:lnTo>
                <a:lnTo>
                  <a:pt x="33882" y="55422"/>
                </a:lnTo>
                <a:lnTo>
                  <a:pt x="36258" y="52830"/>
                </a:lnTo>
                <a:lnTo>
                  <a:pt x="36258" y="58366"/>
                </a:lnTo>
                <a:lnTo>
                  <a:pt x="38699" y="60170"/>
                </a:lnTo>
                <a:close/>
              </a:path>
              <a:path w="44902" h="61023">
                <a:moveTo>
                  <a:pt x="13478" y="60652"/>
                </a:moveTo>
                <a:lnTo>
                  <a:pt x="16076" y="61023"/>
                </a:lnTo>
                <a:lnTo>
                  <a:pt x="22230" y="61023"/>
                </a:lnTo>
                <a:lnTo>
                  <a:pt x="25344" y="60299"/>
                </a:lnTo>
                <a:lnTo>
                  <a:pt x="28285" y="58863"/>
                </a:lnTo>
                <a:lnTo>
                  <a:pt x="32471" y="47599"/>
                </a:lnTo>
                <a:lnTo>
                  <a:pt x="27859" y="51026"/>
                </a:lnTo>
                <a:lnTo>
                  <a:pt x="23180" y="53070"/>
                </a:lnTo>
                <a:lnTo>
                  <a:pt x="17305" y="53070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28351" y="3076171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7" y="41122"/>
                </a:moveTo>
                <a:lnTo>
                  <a:pt x="36636" y="45478"/>
                </a:lnTo>
                <a:lnTo>
                  <a:pt x="34048" y="49175"/>
                </a:lnTo>
                <a:lnTo>
                  <a:pt x="30422" y="51649"/>
                </a:lnTo>
                <a:lnTo>
                  <a:pt x="26607" y="61023"/>
                </a:lnTo>
                <a:lnTo>
                  <a:pt x="30412" y="61023"/>
                </a:lnTo>
                <a:lnTo>
                  <a:pt x="33799" y="60285"/>
                </a:lnTo>
                <a:lnTo>
                  <a:pt x="36748" y="58839"/>
                </a:lnTo>
                <a:lnTo>
                  <a:pt x="39700" y="57377"/>
                </a:lnTo>
                <a:lnTo>
                  <a:pt x="42188" y="55307"/>
                </a:lnTo>
                <a:lnTo>
                  <a:pt x="44189" y="52603"/>
                </a:lnTo>
                <a:lnTo>
                  <a:pt x="46202" y="49910"/>
                </a:lnTo>
                <a:lnTo>
                  <a:pt x="47713" y="46634"/>
                </a:lnTo>
                <a:lnTo>
                  <a:pt x="48754" y="42760"/>
                </a:lnTo>
                <a:lnTo>
                  <a:pt x="49776" y="38901"/>
                </a:lnTo>
                <a:lnTo>
                  <a:pt x="50291" y="34531"/>
                </a:lnTo>
                <a:lnTo>
                  <a:pt x="50291" y="25653"/>
                </a:lnTo>
                <a:lnTo>
                  <a:pt x="49891" y="21830"/>
                </a:lnTo>
                <a:lnTo>
                  <a:pt x="49079" y="18237"/>
                </a:lnTo>
                <a:lnTo>
                  <a:pt x="48265" y="14644"/>
                </a:lnTo>
                <a:lnTo>
                  <a:pt x="46979" y="11480"/>
                </a:lnTo>
                <a:lnTo>
                  <a:pt x="45225" y="8776"/>
                </a:lnTo>
                <a:lnTo>
                  <a:pt x="43465" y="6059"/>
                </a:lnTo>
                <a:lnTo>
                  <a:pt x="41191" y="3912"/>
                </a:lnTo>
                <a:lnTo>
                  <a:pt x="38387" y="2350"/>
                </a:lnTo>
                <a:lnTo>
                  <a:pt x="35585" y="788"/>
                </a:lnTo>
                <a:lnTo>
                  <a:pt x="32212" y="0"/>
                </a:lnTo>
                <a:lnTo>
                  <a:pt x="28234" y="0"/>
                </a:lnTo>
                <a:lnTo>
                  <a:pt x="24684" y="227"/>
                </a:lnTo>
                <a:lnTo>
                  <a:pt x="21419" y="1080"/>
                </a:lnTo>
                <a:lnTo>
                  <a:pt x="18258" y="2566"/>
                </a:lnTo>
                <a:lnTo>
                  <a:pt x="15156" y="4471"/>
                </a:lnTo>
                <a:lnTo>
                  <a:pt x="12056" y="7024"/>
                </a:lnTo>
                <a:lnTo>
                  <a:pt x="8804" y="10248"/>
                </a:lnTo>
                <a:lnTo>
                  <a:pt x="8804" y="2782"/>
                </a:lnTo>
                <a:lnTo>
                  <a:pt x="8592" y="1893"/>
                </a:lnTo>
                <a:lnTo>
                  <a:pt x="5914" y="900"/>
                </a:lnTo>
                <a:lnTo>
                  <a:pt x="2872" y="900"/>
                </a:lnTo>
                <a:lnTo>
                  <a:pt x="0" y="2782"/>
                </a:lnTo>
                <a:lnTo>
                  <a:pt x="0" y="80341"/>
                </a:lnTo>
                <a:lnTo>
                  <a:pt x="1389" y="81979"/>
                </a:lnTo>
                <a:lnTo>
                  <a:pt x="4003" y="82321"/>
                </a:lnTo>
                <a:lnTo>
                  <a:pt x="7466" y="82195"/>
                </a:lnTo>
                <a:lnTo>
                  <a:pt x="10015" y="80341"/>
                </a:lnTo>
                <a:lnTo>
                  <a:pt x="10015" y="52577"/>
                </a:lnTo>
                <a:lnTo>
                  <a:pt x="12854" y="55270"/>
                </a:lnTo>
                <a:lnTo>
                  <a:pt x="15443" y="57416"/>
                </a:lnTo>
                <a:lnTo>
                  <a:pt x="20379" y="51357"/>
                </a:lnTo>
                <a:lnTo>
                  <a:pt x="15419" y="47739"/>
                </a:lnTo>
                <a:lnTo>
                  <a:pt x="12790" y="45137"/>
                </a:lnTo>
                <a:lnTo>
                  <a:pt x="10015" y="41706"/>
                </a:lnTo>
                <a:lnTo>
                  <a:pt x="10015" y="19620"/>
                </a:lnTo>
                <a:lnTo>
                  <a:pt x="11606" y="17614"/>
                </a:lnTo>
                <a:lnTo>
                  <a:pt x="14544" y="14540"/>
                </a:lnTo>
                <a:lnTo>
                  <a:pt x="17334" y="12053"/>
                </a:lnTo>
                <a:lnTo>
                  <a:pt x="19928" y="10364"/>
                </a:lnTo>
                <a:lnTo>
                  <a:pt x="23745" y="8953"/>
                </a:lnTo>
                <a:lnTo>
                  <a:pt x="26333" y="8776"/>
                </a:lnTo>
                <a:lnTo>
                  <a:pt x="28947" y="8776"/>
                </a:lnTo>
                <a:lnTo>
                  <a:pt x="31136" y="9385"/>
                </a:lnTo>
                <a:lnTo>
                  <a:pt x="34635" y="11847"/>
                </a:lnTo>
                <a:lnTo>
                  <a:pt x="37061" y="15558"/>
                </a:lnTo>
                <a:lnTo>
                  <a:pt x="38836" y="19977"/>
                </a:lnTo>
                <a:lnTo>
                  <a:pt x="39260" y="22618"/>
                </a:lnTo>
                <a:lnTo>
                  <a:pt x="39686" y="25271"/>
                </a:lnTo>
                <a:lnTo>
                  <a:pt x="39913" y="28014"/>
                </a:lnTo>
                <a:lnTo>
                  <a:pt x="39913" y="33451"/>
                </a:lnTo>
                <a:lnTo>
                  <a:pt x="39650" y="36018"/>
                </a:lnTo>
                <a:lnTo>
                  <a:pt x="39124" y="38555"/>
                </a:lnTo>
                <a:lnTo>
                  <a:pt x="38587" y="41122"/>
                </a:lnTo>
                <a:close/>
              </a:path>
              <a:path w="50291" h="82321">
                <a:moveTo>
                  <a:pt x="15443" y="57416"/>
                </a:moveTo>
                <a:lnTo>
                  <a:pt x="18068" y="58992"/>
                </a:lnTo>
                <a:lnTo>
                  <a:pt x="20732" y="60210"/>
                </a:lnTo>
                <a:lnTo>
                  <a:pt x="23497" y="60858"/>
                </a:lnTo>
                <a:lnTo>
                  <a:pt x="26607" y="61023"/>
                </a:lnTo>
                <a:lnTo>
                  <a:pt x="30422" y="51649"/>
                </a:lnTo>
                <a:lnTo>
                  <a:pt x="25721" y="52271"/>
                </a:lnTo>
                <a:lnTo>
                  <a:pt x="22997" y="52271"/>
                </a:lnTo>
                <a:lnTo>
                  <a:pt x="20379" y="51357"/>
                </a:lnTo>
                <a:lnTo>
                  <a:pt x="15443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93421" y="3076171"/>
            <a:ext cx="44888" cy="61023"/>
          </a:xfrm>
          <a:custGeom>
            <a:avLst/>
            <a:gdLst/>
            <a:ahLst/>
            <a:cxnLst/>
            <a:rect l="l" t="t" r="r" b="b"/>
            <a:pathLst>
              <a:path w="44888" h="61023">
                <a:moveTo>
                  <a:pt x="38685" y="60170"/>
                </a:moveTo>
                <a:lnTo>
                  <a:pt x="41662" y="60234"/>
                </a:lnTo>
                <a:lnTo>
                  <a:pt x="44888" y="58366"/>
                </a:lnTo>
                <a:lnTo>
                  <a:pt x="44888" y="17459"/>
                </a:lnTo>
                <a:lnTo>
                  <a:pt x="44510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25" y="5331"/>
                </a:lnTo>
                <a:lnTo>
                  <a:pt x="36097" y="2272"/>
                </a:lnTo>
                <a:lnTo>
                  <a:pt x="33346" y="1371"/>
                </a:lnTo>
                <a:lnTo>
                  <a:pt x="30581" y="468"/>
                </a:lnTo>
                <a:lnTo>
                  <a:pt x="27255" y="0"/>
                </a:lnTo>
                <a:lnTo>
                  <a:pt x="21217" y="0"/>
                </a:lnTo>
                <a:lnTo>
                  <a:pt x="17067" y="582"/>
                </a:lnTo>
                <a:lnTo>
                  <a:pt x="13089" y="1483"/>
                </a:lnTo>
                <a:lnTo>
                  <a:pt x="9612" y="2664"/>
                </a:lnTo>
                <a:lnTo>
                  <a:pt x="6738" y="4050"/>
                </a:lnTo>
                <a:lnTo>
                  <a:pt x="3023" y="7024"/>
                </a:lnTo>
                <a:lnTo>
                  <a:pt x="2660" y="10058"/>
                </a:lnTo>
                <a:lnTo>
                  <a:pt x="3186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3" y="10425"/>
                </a:lnTo>
                <a:lnTo>
                  <a:pt x="15764" y="9169"/>
                </a:lnTo>
                <a:lnTo>
                  <a:pt x="19940" y="8280"/>
                </a:lnTo>
                <a:lnTo>
                  <a:pt x="24718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696" y="17322"/>
                </a:lnTo>
                <a:lnTo>
                  <a:pt x="34923" y="21348"/>
                </a:lnTo>
                <a:lnTo>
                  <a:pt x="34923" y="25679"/>
                </a:lnTo>
                <a:lnTo>
                  <a:pt x="23140" y="25679"/>
                </a:lnTo>
                <a:lnTo>
                  <a:pt x="19317" y="26046"/>
                </a:lnTo>
                <a:lnTo>
                  <a:pt x="15904" y="26819"/>
                </a:lnTo>
                <a:lnTo>
                  <a:pt x="12499" y="27569"/>
                </a:lnTo>
                <a:lnTo>
                  <a:pt x="9636" y="28713"/>
                </a:lnTo>
                <a:lnTo>
                  <a:pt x="7285" y="30236"/>
                </a:lnTo>
                <a:lnTo>
                  <a:pt x="3135" y="33677"/>
                </a:lnTo>
                <a:lnTo>
                  <a:pt x="622" y="38275"/>
                </a:lnTo>
                <a:lnTo>
                  <a:pt x="0" y="40993"/>
                </a:lnTo>
                <a:lnTo>
                  <a:pt x="0" y="46800"/>
                </a:lnTo>
                <a:lnTo>
                  <a:pt x="449" y="49173"/>
                </a:lnTo>
                <a:lnTo>
                  <a:pt x="2275" y="53376"/>
                </a:lnTo>
                <a:lnTo>
                  <a:pt x="5187" y="56577"/>
                </a:lnTo>
                <a:lnTo>
                  <a:pt x="8816" y="59129"/>
                </a:lnTo>
                <a:lnTo>
                  <a:pt x="13464" y="60652"/>
                </a:lnTo>
                <a:lnTo>
                  <a:pt x="17291" y="53070"/>
                </a:lnTo>
                <a:lnTo>
                  <a:pt x="12964" y="50507"/>
                </a:lnTo>
                <a:lnTo>
                  <a:pt x="10248" y="46504"/>
                </a:lnTo>
                <a:lnTo>
                  <a:pt x="10248" y="43624"/>
                </a:lnTo>
                <a:lnTo>
                  <a:pt x="10576" y="40449"/>
                </a:lnTo>
                <a:lnTo>
                  <a:pt x="12801" y="36752"/>
                </a:lnTo>
                <a:lnTo>
                  <a:pt x="15480" y="34884"/>
                </a:lnTo>
                <a:lnTo>
                  <a:pt x="19192" y="33728"/>
                </a:lnTo>
                <a:lnTo>
                  <a:pt x="23605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1" y="58863"/>
                </a:lnTo>
                <a:lnTo>
                  <a:pt x="31208" y="57426"/>
                </a:lnTo>
                <a:lnTo>
                  <a:pt x="33872" y="55422"/>
                </a:lnTo>
                <a:lnTo>
                  <a:pt x="36259" y="52830"/>
                </a:lnTo>
                <a:lnTo>
                  <a:pt x="36259" y="58366"/>
                </a:lnTo>
                <a:lnTo>
                  <a:pt x="38685" y="60170"/>
                </a:lnTo>
                <a:close/>
              </a:path>
              <a:path w="44888" h="61023">
                <a:moveTo>
                  <a:pt x="13464" y="60652"/>
                </a:moveTo>
                <a:lnTo>
                  <a:pt x="16066" y="61023"/>
                </a:lnTo>
                <a:lnTo>
                  <a:pt x="22216" y="61023"/>
                </a:lnTo>
                <a:lnTo>
                  <a:pt x="25332" y="60299"/>
                </a:lnTo>
                <a:lnTo>
                  <a:pt x="28271" y="58863"/>
                </a:lnTo>
                <a:lnTo>
                  <a:pt x="32461" y="47599"/>
                </a:lnTo>
                <a:lnTo>
                  <a:pt x="27857" y="51026"/>
                </a:lnTo>
                <a:lnTo>
                  <a:pt x="23169" y="53070"/>
                </a:lnTo>
                <a:lnTo>
                  <a:pt x="17291" y="53070"/>
                </a:lnTo>
                <a:lnTo>
                  <a:pt x="13464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260266" y="3050081"/>
            <a:ext cx="50305" cy="87109"/>
          </a:xfrm>
          <a:custGeom>
            <a:avLst/>
            <a:gdLst/>
            <a:ahLst/>
            <a:cxnLst/>
            <a:rect l="l" t="t" r="r" b="b"/>
            <a:pathLst>
              <a:path w="50305" h="87109">
                <a:moveTo>
                  <a:pt x="30560" y="87109"/>
                </a:moveTo>
                <a:lnTo>
                  <a:pt x="33901" y="86396"/>
                </a:lnTo>
                <a:lnTo>
                  <a:pt x="36813" y="84950"/>
                </a:lnTo>
                <a:lnTo>
                  <a:pt x="39725" y="83516"/>
                </a:lnTo>
                <a:lnTo>
                  <a:pt x="42188" y="81446"/>
                </a:lnTo>
                <a:lnTo>
                  <a:pt x="44203" y="78728"/>
                </a:lnTo>
                <a:lnTo>
                  <a:pt x="46205" y="76010"/>
                </a:lnTo>
                <a:lnTo>
                  <a:pt x="47713" y="72720"/>
                </a:lnTo>
                <a:lnTo>
                  <a:pt x="48754" y="68886"/>
                </a:lnTo>
                <a:lnTo>
                  <a:pt x="49776" y="65037"/>
                </a:lnTo>
                <a:lnTo>
                  <a:pt x="50305" y="60707"/>
                </a:lnTo>
                <a:lnTo>
                  <a:pt x="50305" y="51865"/>
                </a:lnTo>
                <a:lnTo>
                  <a:pt x="49891" y="48042"/>
                </a:lnTo>
                <a:lnTo>
                  <a:pt x="49077" y="44424"/>
                </a:lnTo>
                <a:lnTo>
                  <a:pt x="48279" y="40806"/>
                </a:lnTo>
                <a:lnTo>
                  <a:pt x="46979" y="37642"/>
                </a:lnTo>
                <a:lnTo>
                  <a:pt x="45225" y="34949"/>
                </a:lnTo>
                <a:lnTo>
                  <a:pt x="43465" y="32256"/>
                </a:lnTo>
                <a:lnTo>
                  <a:pt x="41175" y="30100"/>
                </a:lnTo>
                <a:lnTo>
                  <a:pt x="38365" y="28498"/>
                </a:lnTo>
                <a:lnTo>
                  <a:pt x="35535" y="26899"/>
                </a:lnTo>
                <a:lnTo>
                  <a:pt x="32161" y="26097"/>
                </a:lnTo>
                <a:lnTo>
                  <a:pt x="28199" y="26097"/>
                </a:lnTo>
                <a:lnTo>
                  <a:pt x="25034" y="26252"/>
                </a:lnTo>
                <a:lnTo>
                  <a:pt x="22110" y="26910"/>
                </a:lnTo>
                <a:lnTo>
                  <a:pt x="19198" y="28167"/>
                </a:lnTo>
                <a:lnTo>
                  <a:pt x="16243" y="29819"/>
                </a:lnTo>
                <a:lnTo>
                  <a:pt x="13207" y="32119"/>
                </a:lnTo>
                <a:lnTo>
                  <a:pt x="10015" y="35215"/>
                </a:lnTo>
                <a:lnTo>
                  <a:pt x="10015" y="1969"/>
                </a:lnTo>
                <a:lnTo>
                  <a:pt x="8628" y="317"/>
                </a:lnTo>
                <a:lnTo>
                  <a:pt x="5990" y="0"/>
                </a:lnTo>
                <a:lnTo>
                  <a:pt x="2551" y="126"/>
                </a:lnTo>
                <a:lnTo>
                  <a:pt x="0" y="1969"/>
                </a:lnTo>
                <a:lnTo>
                  <a:pt x="0" y="84391"/>
                </a:lnTo>
                <a:lnTo>
                  <a:pt x="302" y="85507"/>
                </a:lnTo>
                <a:lnTo>
                  <a:pt x="2879" y="86271"/>
                </a:lnTo>
                <a:lnTo>
                  <a:pt x="5914" y="86271"/>
                </a:lnTo>
                <a:lnTo>
                  <a:pt x="8877" y="84391"/>
                </a:lnTo>
                <a:lnTo>
                  <a:pt x="8877" y="77609"/>
                </a:lnTo>
                <a:lnTo>
                  <a:pt x="11955" y="80733"/>
                </a:lnTo>
                <a:lnTo>
                  <a:pt x="10015" y="67867"/>
                </a:lnTo>
                <a:lnTo>
                  <a:pt x="10015" y="45706"/>
                </a:lnTo>
                <a:lnTo>
                  <a:pt x="11606" y="43651"/>
                </a:lnTo>
                <a:lnTo>
                  <a:pt x="14518" y="40590"/>
                </a:lnTo>
                <a:lnTo>
                  <a:pt x="17269" y="38124"/>
                </a:lnTo>
                <a:lnTo>
                  <a:pt x="19885" y="36396"/>
                </a:lnTo>
                <a:lnTo>
                  <a:pt x="23698" y="35039"/>
                </a:lnTo>
                <a:lnTo>
                  <a:pt x="26286" y="34862"/>
                </a:lnTo>
                <a:lnTo>
                  <a:pt x="28886" y="34862"/>
                </a:lnTo>
                <a:lnTo>
                  <a:pt x="31074" y="35482"/>
                </a:lnTo>
                <a:lnTo>
                  <a:pt x="34578" y="37998"/>
                </a:lnTo>
                <a:lnTo>
                  <a:pt x="37050" y="41706"/>
                </a:lnTo>
                <a:lnTo>
                  <a:pt x="38840" y="46127"/>
                </a:lnTo>
                <a:lnTo>
                  <a:pt x="39264" y="48806"/>
                </a:lnTo>
                <a:lnTo>
                  <a:pt x="39690" y="51484"/>
                </a:lnTo>
                <a:lnTo>
                  <a:pt x="39912" y="54227"/>
                </a:lnTo>
                <a:lnTo>
                  <a:pt x="39912" y="59653"/>
                </a:lnTo>
                <a:lnTo>
                  <a:pt x="39653" y="62216"/>
                </a:lnTo>
                <a:lnTo>
                  <a:pt x="39138" y="64743"/>
                </a:lnTo>
                <a:lnTo>
                  <a:pt x="38638" y="67284"/>
                </a:lnTo>
                <a:lnTo>
                  <a:pt x="36697" y="71601"/>
                </a:lnTo>
                <a:lnTo>
                  <a:pt x="34127" y="75272"/>
                </a:lnTo>
                <a:lnTo>
                  <a:pt x="30534" y="77735"/>
                </a:lnTo>
                <a:lnTo>
                  <a:pt x="25862" y="78357"/>
                </a:lnTo>
                <a:lnTo>
                  <a:pt x="23119" y="78357"/>
                </a:lnTo>
                <a:lnTo>
                  <a:pt x="20493" y="77458"/>
                </a:lnTo>
                <a:lnTo>
                  <a:pt x="23446" y="86944"/>
                </a:lnTo>
                <a:lnTo>
                  <a:pt x="26783" y="87109"/>
                </a:lnTo>
                <a:lnTo>
                  <a:pt x="30560" y="87109"/>
                </a:lnTo>
                <a:close/>
              </a:path>
              <a:path w="50305" h="87109">
                <a:moveTo>
                  <a:pt x="10015" y="67867"/>
                </a:moveTo>
                <a:lnTo>
                  <a:pt x="11955" y="80733"/>
                </a:lnTo>
                <a:lnTo>
                  <a:pt x="14781" y="83135"/>
                </a:lnTo>
                <a:lnTo>
                  <a:pt x="17617" y="84888"/>
                </a:lnTo>
                <a:lnTo>
                  <a:pt x="20483" y="86245"/>
                </a:lnTo>
                <a:lnTo>
                  <a:pt x="23446" y="86944"/>
                </a:lnTo>
                <a:lnTo>
                  <a:pt x="20493" y="77458"/>
                </a:lnTo>
                <a:lnTo>
                  <a:pt x="15443" y="73875"/>
                </a:lnTo>
                <a:lnTo>
                  <a:pt x="12790" y="71283"/>
                </a:lnTo>
                <a:lnTo>
                  <a:pt x="10015" y="678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327830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25" y="10107"/>
                </a:lnTo>
                <a:lnTo>
                  <a:pt x="3780" y="12217"/>
                </a:lnTo>
                <a:lnTo>
                  <a:pt x="8517" y="12217"/>
                </a:lnTo>
                <a:lnTo>
                  <a:pt x="11941" y="10058"/>
                </a:lnTo>
                <a:lnTo>
                  <a:pt x="12391" y="6043"/>
                </a:lnTo>
                <a:lnTo>
                  <a:pt x="11955" y="2109"/>
                </a:lnTo>
                <a:lnTo>
                  <a:pt x="8608" y="0"/>
                </a:lnTo>
                <a:lnTo>
                  <a:pt x="3851" y="0"/>
                </a:lnTo>
                <a:lnTo>
                  <a:pt x="439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202" y="24803"/>
                </a:moveTo>
                <a:lnTo>
                  <a:pt x="1202" y="80326"/>
                </a:lnTo>
                <a:lnTo>
                  <a:pt x="2603" y="81913"/>
                </a:lnTo>
                <a:lnTo>
                  <a:pt x="5227" y="82245"/>
                </a:lnTo>
                <a:lnTo>
                  <a:pt x="8680" y="82129"/>
                </a:lnTo>
                <a:lnTo>
                  <a:pt x="11229" y="80326"/>
                </a:lnTo>
                <a:lnTo>
                  <a:pt x="11229" y="24803"/>
                </a:lnTo>
                <a:lnTo>
                  <a:pt x="9842" y="23215"/>
                </a:lnTo>
                <a:lnTo>
                  <a:pt x="7203" y="22899"/>
                </a:lnTo>
                <a:lnTo>
                  <a:pt x="3755" y="23014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60915" y="3050075"/>
            <a:ext cx="10025" cy="86320"/>
          </a:xfrm>
          <a:custGeom>
            <a:avLst/>
            <a:gdLst/>
            <a:ahLst/>
            <a:cxnLst/>
            <a:rect l="l" t="t" r="r" b="b"/>
            <a:pathLst>
              <a:path w="10025" h="86320">
                <a:moveTo>
                  <a:pt x="10025" y="84401"/>
                </a:moveTo>
                <a:lnTo>
                  <a:pt x="10025" y="1979"/>
                </a:lnTo>
                <a:lnTo>
                  <a:pt x="8643" y="327"/>
                </a:lnTo>
                <a:lnTo>
                  <a:pt x="6004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01"/>
                </a:lnTo>
                <a:lnTo>
                  <a:pt x="1399" y="85989"/>
                </a:lnTo>
                <a:lnTo>
                  <a:pt x="4028" y="86320"/>
                </a:lnTo>
                <a:lnTo>
                  <a:pt x="7480" y="86205"/>
                </a:lnTo>
                <a:lnTo>
                  <a:pt x="10025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391600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3" y="12217"/>
                </a:lnTo>
                <a:lnTo>
                  <a:pt x="8514" y="12217"/>
                </a:lnTo>
                <a:lnTo>
                  <a:pt x="11951" y="10058"/>
                </a:lnTo>
                <a:lnTo>
                  <a:pt x="12391" y="6043"/>
                </a:lnTo>
                <a:lnTo>
                  <a:pt x="11951" y="2109"/>
                </a:lnTo>
                <a:lnTo>
                  <a:pt x="8600" y="0"/>
                </a:lnTo>
                <a:lnTo>
                  <a:pt x="3863" y="0"/>
                </a:lnTo>
                <a:lnTo>
                  <a:pt x="450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210" y="24803"/>
                </a:moveTo>
                <a:lnTo>
                  <a:pt x="1210" y="80326"/>
                </a:lnTo>
                <a:lnTo>
                  <a:pt x="2595" y="81913"/>
                </a:lnTo>
                <a:lnTo>
                  <a:pt x="5223" y="82245"/>
                </a:lnTo>
                <a:lnTo>
                  <a:pt x="8686" y="82129"/>
                </a:lnTo>
                <a:lnTo>
                  <a:pt x="11239" y="80326"/>
                </a:lnTo>
                <a:lnTo>
                  <a:pt x="11239" y="24803"/>
                </a:lnTo>
                <a:lnTo>
                  <a:pt x="9838" y="23215"/>
                </a:lnTo>
                <a:lnTo>
                  <a:pt x="7200" y="22899"/>
                </a:lnTo>
                <a:lnTo>
                  <a:pt x="3761" y="23014"/>
                </a:lnTo>
                <a:lnTo>
                  <a:pt x="1210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17413" y="3062174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0" y="1965"/>
                </a:lnTo>
                <a:lnTo>
                  <a:pt x="9650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5" y="17995"/>
                </a:lnTo>
                <a:lnTo>
                  <a:pt x="0" y="20901"/>
                </a:lnTo>
                <a:lnTo>
                  <a:pt x="2001" y="23619"/>
                </a:lnTo>
                <a:lnTo>
                  <a:pt x="9650" y="23619"/>
                </a:lnTo>
                <a:lnTo>
                  <a:pt x="9650" y="59295"/>
                </a:lnTo>
                <a:lnTo>
                  <a:pt x="9939" y="62075"/>
                </a:lnTo>
                <a:lnTo>
                  <a:pt x="10525" y="64439"/>
                </a:lnTo>
                <a:lnTo>
                  <a:pt x="12056" y="68756"/>
                </a:lnTo>
                <a:lnTo>
                  <a:pt x="14644" y="71841"/>
                </a:lnTo>
                <a:lnTo>
                  <a:pt x="18331" y="73760"/>
                </a:lnTo>
                <a:lnTo>
                  <a:pt x="22795" y="74890"/>
                </a:lnTo>
                <a:lnTo>
                  <a:pt x="26570" y="74890"/>
                </a:lnTo>
                <a:lnTo>
                  <a:pt x="29347" y="74599"/>
                </a:lnTo>
                <a:lnTo>
                  <a:pt x="32633" y="73825"/>
                </a:lnTo>
                <a:lnTo>
                  <a:pt x="35463" y="71081"/>
                </a:lnTo>
                <a:lnTo>
                  <a:pt x="35711" y="68234"/>
                </a:lnTo>
                <a:lnTo>
                  <a:pt x="35711" y="67485"/>
                </a:lnTo>
                <a:lnTo>
                  <a:pt x="33224" y="64757"/>
                </a:lnTo>
                <a:lnTo>
                  <a:pt x="30546" y="65746"/>
                </a:lnTo>
                <a:lnTo>
                  <a:pt x="27330" y="66203"/>
                </a:lnTo>
                <a:lnTo>
                  <a:pt x="24457" y="66203"/>
                </a:lnTo>
                <a:lnTo>
                  <a:pt x="22459" y="65224"/>
                </a:lnTo>
                <a:lnTo>
                  <a:pt x="20231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5" y="23619"/>
                </a:lnTo>
                <a:lnTo>
                  <a:pt x="35711" y="20901"/>
                </a:lnTo>
                <a:lnTo>
                  <a:pt x="35675" y="17995"/>
                </a:lnTo>
                <a:lnTo>
                  <a:pt x="33713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70" y="327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68504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24" y="10107"/>
                </a:lnTo>
                <a:lnTo>
                  <a:pt x="3776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1" y="6043"/>
                </a:lnTo>
                <a:lnTo>
                  <a:pt x="11951" y="2109"/>
                </a:lnTo>
                <a:lnTo>
                  <a:pt x="8589" y="0"/>
                </a:lnTo>
                <a:lnTo>
                  <a:pt x="3848" y="0"/>
                </a:lnTo>
                <a:lnTo>
                  <a:pt x="435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202" y="24803"/>
                </a:moveTo>
                <a:lnTo>
                  <a:pt x="1202" y="80326"/>
                </a:lnTo>
                <a:lnTo>
                  <a:pt x="2602" y="81913"/>
                </a:lnTo>
                <a:lnTo>
                  <a:pt x="5227" y="82245"/>
                </a:lnTo>
                <a:lnTo>
                  <a:pt x="8675" y="82129"/>
                </a:lnTo>
                <a:lnTo>
                  <a:pt x="11228" y="80326"/>
                </a:lnTo>
                <a:lnTo>
                  <a:pt x="11228" y="24803"/>
                </a:lnTo>
                <a:lnTo>
                  <a:pt x="9838" y="23215"/>
                </a:lnTo>
                <a:lnTo>
                  <a:pt x="7203" y="22899"/>
                </a:lnTo>
                <a:lnTo>
                  <a:pt x="3751" y="23014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497949" y="3076167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83"/>
                </a:moveTo>
                <a:lnTo>
                  <a:pt x="49852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3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199" y="713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42" y="16535"/>
                </a:lnTo>
                <a:lnTo>
                  <a:pt x="14477" y="13158"/>
                </a:lnTo>
                <a:lnTo>
                  <a:pt x="17318" y="10339"/>
                </a:lnTo>
                <a:lnTo>
                  <a:pt x="21066" y="8445"/>
                </a:lnTo>
                <a:lnTo>
                  <a:pt x="25732" y="7964"/>
                </a:lnTo>
                <a:lnTo>
                  <a:pt x="30573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64" y="15584"/>
                </a:lnTo>
                <a:lnTo>
                  <a:pt x="40337" y="19775"/>
                </a:lnTo>
                <a:lnTo>
                  <a:pt x="40212" y="25120"/>
                </a:lnTo>
                <a:lnTo>
                  <a:pt x="10392" y="25120"/>
                </a:lnTo>
                <a:lnTo>
                  <a:pt x="10392" y="32590"/>
                </a:lnTo>
                <a:lnTo>
                  <a:pt x="46389" y="32590"/>
                </a:lnTo>
                <a:lnTo>
                  <a:pt x="49902" y="30888"/>
                </a:lnTo>
                <a:lnTo>
                  <a:pt x="50302" y="28145"/>
                </a:lnTo>
                <a:lnTo>
                  <a:pt x="50302" y="22683"/>
                </a:lnTo>
                <a:close/>
              </a:path>
              <a:path w="50302" h="61023">
                <a:moveTo>
                  <a:pt x="12127" y="3557"/>
                </a:moveTo>
                <a:lnTo>
                  <a:pt x="9362" y="5591"/>
                </a:lnTo>
                <a:lnTo>
                  <a:pt x="7076" y="8244"/>
                </a:lnTo>
                <a:lnTo>
                  <a:pt x="4787" y="10897"/>
                </a:lnTo>
                <a:lnTo>
                  <a:pt x="3037" y="14137"/>
                </a:lnTo>
                <a:lnTo>
                  <a:pt x="1824" y="17936"/>
                </a:lnTo>
                <a:lnTo>
                  <a:pt x="610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6"/>
                </a:lnTo>
                <a:lnTo>
                  <a:pt x="2937" y="47779"/>
                </a:lnTo>
                <a:lnTo>
                  <a:pt x="4676" y="50929"/>
                </a:lnTo>
                <a:lnTo>
                  <a:pt x="9287" y="55958"/>
                </a:lnTo>
                <a:lnTo>
                  <a:pt x="12142" y="57838"/>
                </a:lnTo>
                <a:lnTo>
                  <a:pt x="15515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6" y="61023"/>
                </a:lnTo>
                <a:lnTo>
                  <a:pt x="32374" y="60846"/>
                </a:lnTo>
                <a:lnTo>
                  <a:pt x="36935" y="60059"/>
                </a:lnTo>
                <a:lnTo>
                  <a:pt x="40700" y="59119"/>
                </a:lnTo>
                <a:lnTo>
                  <a:pt x="44949" y="57607"/>
                </a:lnTo>
                <a:lnTo>
                  <a:pt x="47727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5" y="48780"/>
                </a:lnTo>
                <a:lnTo>
                  <a:pt x="42000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7" y="52769"/>
                </a:lnTo>
                <a:lnTo>
                  <a:pt x="24969" y="52769"/>
                </a:lnTo>
                <a:lnTo>
                  <a:pt x="22193" y="52301"/>
                </a:lnTo>
                <a:lnTo>
                  <a:pt x="17628" y="50397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2" y="38455"/>
                </a:lnTo>
                <a:lnTo>
                  <a:pt x="10392" y="35676"/>
                </a:lnTo>
                <a:lnTo>
                  <a:pt x="10392" y="25120"/>
                </a:lnTo>
                <a:lnTo>
                  <a:pt x="10853" y="20689"/>
                </a:lnTo>
                <a:lnTo>
                  <a:pt x="12242" y="16535"/>
                </a:lnTo>
                <a:lnTo>
                  <a:pt x="15378" y="2134"/>
                </a:lnTo>
                <a:lnTo>
                  <a:pt x="12127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62860" y="3076178"/>
            <a:ext cx="38703" cy="61012"/>
          </a:xfrm>
          <a:custGeom>
            <a:avLst/>
            <a:gdLst/>
            <a:ahLst/>
            <a:cxnLst/>
            <a:rect l="l" t="t" r="r" b="b"/>
            <a:pathLst>
              <a:path w="38703" h="61012">
                <a:moveTo>
                  <a:pt x="13456" y="60872"/>
                </a:moveTo>
                <a:lnTo>
                  <a:pt x="17258" y="61012"/>
                </a:lnTo>
                <a:lnTo>
                  <a:pt x="20422" y="61012"/>
                </a:lnTo>
                <a:lnTo>
                  <a:pt x="23324" y="60631"/>
                </a:lnTo>
                <a:lnTo>
                  <a:pt x="25948" y="59856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4" y="54877"/>
                </a:lnTo>
                <a:lnTo>
                  <a:pt x="37152" y="50774"/>
                </a:lnTo>
                <a:lnTo>
                  <a:pt x="38703" y="46026"/>
                </a:lnTo>
                <a:lnTo>
                  <a:pt x="38703" y="40806"/>
                </a:lnTo>
                <a:lnTo>
                  <a:pt x="37515" y="37021"/>
                </a:lnTo>
                <a:lnTo>
                  <a:pt x="35686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5" y="27787"/>
                </a:lnTo>
                <a:lnTo>
                  <a:pt x="23097" y="26391"/>
                </a:lnTo>
                <a:lnTo>
                  <a:pt x="19749" y="25044"/>
                </a:lnTo>
                <a:lnTo>
                  <a:pt x="16606" y="23648"/>
                </a:lnTo>
                <a:lnTo>
                  <a:pt x="14018" y="22010"/>
                </a:lnTo>
                <a:lnTo>
                  <a:pt x="11343" y="18870"/>
                </a:lnTo>
                <a:lnTo>
                  <a:pt x="10943" y="15925"/>
                </a:lnTo>
                <a:lnTo>
                  <a:pt x="11581" y="12711"/>
                </a:lnTo>
                <a:lnTo>
                  <a:pt x="13456" y="10133"/>
                </a:lnTo>
                <a:lnTo>
                  <a:pt x="16645" y="8484"/>
                </a:lnTo>
                <a:lnTo>
                  <a:pt x="19447" y="7898"/>
                </a:lnTo>
                <a:lnTo>
                  <a:pt x="23046" y="7898"/>
                </a:lnTo>
                <a:lnTo>
                  <a:pt x="26222" y="8571"/>
                </a:lnTo>
                <a:lnTo>
                  <a:pt x="30088" y="10033"/>
                </a:lnTo>
                <a:lnTo>
                  <a:pt x="32749" y="11469"/>
                </a:lnTo>
                <a:lnTo>
                  <a:pt x="35366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6" y="2923"/>
                </a:lnTo>
                <a:lnTo>
                  <a:pt x="30765" y="1652"/>
                </a:lnTo>
                <a:lnTo>
                  <a:pt x="27100" y="608"/>
                </a:lnTo>
                <a:lnTo>
                  <a:pt x="24184" y="115"/>
                </a:lnTo>
                <a:lnTo>
                  <a:pt x="17946" y="0"/>
                </a:lnTo>
                <a:lnTo>
                  <a:pt x="15044" y="457"/>
                </a:lnTo>
                <a:lnTo>
                  <a:pt x="12556" y="1360"/>
                </a:lnTo>
                <a:lnTo>
                  <a:pt x="7992" y="3467"/>
                </a:lnTo>
                <a:lnTo>
                  <a:pt x="4665" y="6465"/>
                </a:lnTo>
                <a:lnTo>
                  <a:pt x="2588" y="10198"/>
                </a:lnTo>
                <a:lnTo>
                  <a:pt x="1353" y="14298"/>
                </a:lnTo>
                <a:lnTo>
                  <a:pt x="1353" y="18935"/>
                </a:lnTo>
                <a:lnTo>
                  <a:pt x="2527" y="22823"/>
                </a:lnTo>
                <a:lnTo>
                  <a:pt x="4363" y="26109"/>
                </a:lnTo>
                <a:lnTo>
                  <a:pt x="6955" y="28662"/>
                </a:lnTo>
                <a:lnTo>
                  <a:pt x="10069" y="30632"/>
                </a:lnTo>
                <a:lnTo>
                  <a:pt x="13380" y="32310"/>
                </a:lnTo>
                <a:lnTo>
                  <a:pt x="16819" y="33707"/>
                </a:lnTo>
                <a:lnTo>
                  <a:pt x="20120" y="35002"/>
                </a:lnTo>
                <a:lnTo>
                  <a:pt x="23197" y="36385"/>
                </a:lnTo>
                <a:lnTo>
                  <a:pt x="25783" y="38022"/>
                </a:lnTo>
                <a:lnTo>
                  <a:pt x="28411" y="41111"/>
                </a:lnTo>
                <a:lnTo>
                  <a:pt x="28799" y="43981"/>
                </a:lnTo>
                <a:lnTo>
                  <a:pt x="28536" y="46824"/>
                </a:lnTo>
                <a:lnTo>
                  <a:pt x="26658" y="49960"/>
                </a:lnTo>
                <a:lnTo>
                  <a:pt x="23436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4" y="50227"/>
                </a:lnTo>
                <a:lnTo>
                  <a:pt x="3675" y="48398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8" y="56922"/>
                </a:lnTo>
                <a:lnTo>
                  <a:pt x="4377" y="58420"/>
                </a:lnTo>
                <a:lnTo>
                  <a:pt x="6965" y="59385"/>
                </a:lnTo>
                <a:lnTo>
                  <a:pt x="9942" y="60248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46693" y="3076171"/>
            <a:ext cx="44889" cy="61023"/>
          </a:xfrm>
          <a:custGeom>
            <a:avLst/>
            <a:gdLst/>
            <a:ahLst/>
            <a:cxnLst/>
            <a:rect l="l" t="t" r="r" b="b"/>
            <a:pathLst>
              <a:path w="44889" h="61023">
                <a:moveTo>
                  <a:pt x="38686" y="60170"/>
                </a:moveTo>
                <a:lnTo>
                  <a:pt x="41663" y="60234"/>
                </a:lnTo>
                <a:lnTo>
                  <a:pt x="44889" y="58366"/>
                </a:lnTo>
                <a:lnTo>
                  <a:pt x="44889" y="17459"/>
                </a:lnTo>
                <a:lnTo>
                  <a:pt x="44503" y="14439"/>
                </a:lnTo>
                <a:lnTo>
                  <a:pt x="43740" y="11847"/>
                </a:lnTo>
                <a:lnTo>
                  <a:pt x="42966" y="9255"/>
                </a:lnTo>
                <a:lnTo>
                  <a:pt x="40029" y="5331"/>
                </a:lnTo>
                <a:lnTo>
                  <a:pt x="36101" y="2272"/>
                </a:lnTo>
                <a:lnTo>
                  <a:pt x="33351" y="1371"/>
                </a:lnTo>
                <a:lnTo>
                  <a:pt x="30586" y="468"/>
                </a:lnTo>
                <a:lnTo>
                  <a:pt x="27259" y="0"/>
                </a:lnTo>
                <a:lnTo>
                  <a:pt x="21207" y="0"/>
                </a:lnTo>
                <a:lnTo>
                  <a:pt x="17067" y="582"/>
                </a:lnTo>
                <a:lnTo>
                  <a:pt x="13093" y="1483"/>
                </a:lnTo>
                <a:lnTo>
                  <a:pt x="9616" y="2664"/>
                </a:lnTo>
                <a:lnTo>
                  <a:pt x="6739" y="4050"/>
                </a:lnTo>
                <a:lnTo>
                  <a:pt x="3017" y="7024"/>
                </a:lnTo>
                <a:lnTo>
                  <a:pt x="2664" y="10058"/>
                </a:lnTo>
                <a:lnTo>
                  <a:pt x="3190" y="13028"/>
                </a:lnTo>
                <a:lnTo>
                  <a:pt x="5904" y="13702"/>
                </a:lnTo>
                <a:lnTo>
                  <a:pt x="9130" y="11861"/>
                </a:lnTo>
                <a:lnTo>
                  <a:pt x="12078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21" y="8280"/>
                </a:lnTo>
                <a:lnTo>
                  <a:pt x="28249" y="9104"/>
                </a:lnTo>
                <a:lnTo>
                  <a:pt x="31111" y="10490"/>
                </a:lnTo>
                <a:lnTo>
                  <a:pt x="33815" y="14033"/>
                </a:lnTo>
                <a:lnTo>
                  <a:pt x="34701" y="17322"/>
                </a:lnTo>
                <a:lnTo>
                  <a:pt x="34927" y="21348"/>
                </a:lnTo>
                <a:lnTo>
                  <a:pt x="34927" y="25679"/>
                </a:lnTo>
                <a:lnTo>
                  <a:pt x="23144" y="25679"/>
                </a:lnTo>
                <a:lnTo>
                  <a:pt x="19321" y="26046"/>
                </a:lnTo>
                <a:lnTo>
                  <a:pt x="15909" y="26819"/>
                </a:lnTo>
                <a:lnTo>
                  <a:pt x="12503" y="27569"/>
                </a:lnTo>
                <a:lnTo>
                  <a:pt x="9641" y="28713"/>
                </a:lnTo>
                <a:lnTo>
                  <a:pt x="7291" y="30236"/>
                </a:lnTo>
                <a:lnTo>
                  <a:pt x="3139" y="33677"/>
                </a:lnTo>
                <a:lnTo>
                  <a:pt x="627" y="38275"/>
                </a:lnTo>
                <a:lnTo>
                  <a:pt x="0" y="40993"/>
                </a:lnTo>
                <a:lnTo>
                  <a:pt x="0" y="46800"/>
                </a:lnTo>
                <a:lnTo>
                  <a:pt x="450" y="49173"/>
                </a:lnTo>
                <a:lnTo>
                  <a:pt x="2279" y="53376"/>
                </a:lnTo>
                <a:lnTo>
                  <a:pt x="5191" y="56577"/>
                </a:lnTo>
                <a:lnTo>
                  <a:pt x="8816" y="59129"/>
                </a:lnTo>
                <a:lnTo>
                  <a:pt x="13468" y="60652"/>
                </a:lnTo>
                <a:lnTo>
                  <a:pt x="17291" y="53070"/>
                </a:lnTo>
                <a:lnTo>
                  <a:pt x="12967" y="50507"/>
                </a:lnTo>
                <a:lnTo>
                  <a:pt x="10253" y="46504"/>
                </a:lnTo>
                <a:lnTo>
                  <a:pt x="10253" y="43624"/>
                </a:lnTo>
                <a:lnTo>
                  <a:pt x="10580" y="40449"/>
                </a:lnTo>
                <a:lnTo>
                  <a:pt x="12805" y="36752"/>
                </a:lnTo>
                <a:lnTo>
                  <a:pt x="15480" y="34884"/>
                </a:lnTo>
                <a:lnTo>
                  <a:pt x="19196" y="33728"/>
                </a:lnTo>
                <a:lnTo>
                  <a:pt x="23609" y="33019"/>
                </a:lnTo>
                <a:lnTo>
                  <a:pt x="34927" y="33019"/>
                </a:lnTo>
                <a:lnTo>
                  <a:pt x="34927" y="44805"/>
                </a:lnTo>
                <a:lnTo>
                  <a:pt x="32461" y="47599"/>
                </a:lnTo>
                <a:lnTo>
                  <a:pt x="28275" y="58863"/>
                </a:lnTo>
                <a:lnTo>
                  <a:pt x="31212" y="57426"/>
                </a:lnTo>
                <a:lnTo>
                  <a:pt x="33873" y="55422"/>
                </a:lnTo>
                <a:lnTo>
                  <a:pt x="36263" y="52830"/>
                </a:lnTo>
                <a:lnTo>
                  <a:pt x="36263" y="58366"/>
                </a:lnTo>
                <a:lnTo>
                  <a:pt x="38686" y="60170"/>
                </a:lnTo>
                <a:close/>
              </a:path>
              <a:path w="44889" h="61023">
                <a:moveTo>
                  <a:pt x="13468" y="60652"/>
                </a:moveTo>
                <a:lnTo>
                  <a:pt x="16070" y="61023"/>
                </a:lnTo>
                <a:lnTo>
                  <a:pt x="22219" y="61023"/>
                </a:lnTo>
                <a:lnTo>
                  <a:pt x="25333" y="60299"/>
                </a:lnTo>
                <a:lnTo>
                  <a:pt x="28275" y="58863"/>
                </a:lnTo>
                <a:lnTo>
                  <a:pt x="32461" y="47599"/>
                </a:lnTo>
                <a:lnTo>
                  <a:pt x="27861" y="51026"/>
                </a:lnTo>
                <a:lnTo>
                  <a:pt x="23169" y="53070"/>
                </a:lnTo>
                <a:lnTo>
                  <a:pt x="17291" y="53070"/>
                </a:lnTo>
                <a:lnTo>
                  <a:pt x="1346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713534" y="3076171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3"/>
                </a:moveTo>
                <a:lnTo>
                  <a:pt x="37062" y="58305"/>
                </a:lnTo>
                <a:lnTo>
                  <a:pt x="38463" y="59893"/>
                </a:lnTo>
                <a:lnTo>
                  <a:pt x="41101" y="60224"/>
                </a:lnTo>
                <a:lnTo>
                  <a:pt x="44540" y="60109"/>
                </a:lnTo>
                <a:lnTo>
                  <a:pt x="47087" y="58305"/>
                </a:lnTo>
                <a:lnTo>
                  <a:pt x="47087" y="20487"/>
                </a:lnTo>
                <a:lnTo>
                  <a:pt x="46749" y="17106"/>
                </a:lnTo>
                <a:lnTo>
                  <a:pt x="46087" y="14288"/>
                </a:lnTo>
                <a:lnTo>
                  <a:pt x="45413" y="11469"/>
                </a:lnTo>
                <a:lnTo>
                  <a:pt x="42776" y="6908"/>
                </a:lnTo>
                <a:lnTo>
                  <a:pt x="39226" y="3139"/>
                </a:lnTo>
                <a:lnTo>
                  <a:pt x="34246" y="637"/>
                </a:lnTo>
                <a:lnTo>
                  <a:pt x="31172" y="0"/>
                </a:lnTo>
                <a:lnTo>
                  <a:pt x="24408" y="0"/>
                </a:lnTo>
                <a:lnTo>
                  <a:pt x="21319" y="828"/>
                </a:lnTo>
                <a:lnTo>
                  <a:pt x="18252" y="2452"/>
                </a:lnTo>
                <a:lnTo>
                  <a:pt x="15206" y="4063"/>
                </a:lnTo>
                <a:lnTo>
                  <a:pt x="12139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7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lnTo>
                  <a:pt x="4024" y="60224"/>
                </a:lnTo>
                <a:lnTo>
                  <a:pt x="7473" y="60109"/>
                </a:lnTo>
                <a:lnTo>
                  <a:pt x="10026" y="58305"/>
                </a:lnTo>
                <a:lnTo>
                  <a:pt x="10026" y="19494"/>
                </a:lnTo>
                <a:lnTo>
                  <a:pt x="12791" y="16001"/>
                </a:lnTo>
                <a:lnTo>
                  <a:pt x="15419" y="13348"/>
                </a:lnTo>
                <a:lnTo>
                  <a:pt x="17932" y="11534"/>
                </a:lnTo>
                <a:lnTo>
                  <a:pt x="22942" y="8827"/>
                </a:lnTo>
                <a:lnTo>
                  <a:pt x="27410" y="8827"/>
                </a:lnTo>
                <a:lnTo>
                  <a:pt x="30596" y="9932"/>
                </a:lnTo>
                <a:lnTo>
                  <a:pt x="33285" y="11750"/>
                </a:lnTo>
                <a:lnTo>
                  <a:pt x="35135" y="14555"/>
                </a:lnTo>
                <a:lnTo>
                  <a:pt x="36338" y="18150"/>
                </a:lnTo>
                <a:lnTo>
                  <a:pt x="37062" y="22618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778853" y="3050326"/>
            <a:ext cx="22233" cy="86867"/>
          </a:xfrm>
          <a:custGeom>
            <a:avLst/>
            <a:gdLst/>
            <a:ahLst/>
            <a:cxnLst/>
            <a:rect l="l" t="t" r="r" b="b"/>
            <a:pathLst>
              <a:path w="22233" h="86867">
                <a:moveTo>
                  <a:pt x="22233" y="86867"/>
                </a:moveTo>
                <a:lnTo>
                  <a:pt x="19166" y="77543"/>
                </a:lnTo>
                <a:lnTo>
                  <a:pt x="15692" y="75031"/>
                </a:lnTo>
                <a:lnTo>
                  <a:pt x="13241" y="71297"/>
                </a:lnTo>
                <a:lnTo>
                  <a:pt x="11441" y="66837"/>
                </a:lnTo>
                <a:lnTo>
                  <a:pt x="11029" y="64170"/>
                </a:lnTo>
                <a:lnTo>
                  <a:pt x="11965" y="84503"/>
                </a:lnTo>
                <a:lnTo>
                  <a:pt x="14803" y="86079"/>
                </a:lnTo>
                <a:lnTo>
                  <a:pt x="18215" y="86867"/>
                </a:lnTo>
                <a:lnTo>
                  <a:pt x="22233" y="86867"/>
                </a:lnTo>
                <a:close/>
              </a:path>
              <a:path w="22233" h="86867">
                <a:moveTo>
                  <a:pt x="10378" y="53327"/>
                </a:moveTo>
                <a:lnTo>
                  <a:pt x="10637" y="50735"/>
                </a:lnTo>
                <a:lnTo>
                  <a:pt x="11153" y="48182"/>
                </a:lnTo>
                <a:lnTo>
                  <a:pt x="11653" y="45629"/>
                </a:lnTo>
                <a:lnTo>
                  <a:pt x="12456" y="43343"/>
                </a:lnTo>
                <a:lnTo>
                  <a:pt x="14691" y="39319"/>
                </a:lnTo>
                <a:lnTo>
                  <a:pt x="17920" y="36461"/>
                </a:lnTo>
                <a:lnTo>
                  <a:pt x="21870" y="34617"/>
                </a:lnTo>
                <a:lnTo>
                  <a:pt x="27169" y="34617"/>
                </a:lnTo>
                <a:lnTo>
                  <a:pt x="29811" y="35506"/>
                </a:lnTo>
                <a:lnTo>
                  <a:pt x="34872" y="39077"/>
                </a:lnTo>
                <a:lnTo>
                  <a:pt x="37501" y="41681"/>
                </a:lnTo>
                <a:lnTo>
                  <a:pt x="40215" y="45097"/>
                </a:lnTo>
                <a:lnTo>
                  <a:pt x="40215" y="67310"/>
                </a:lnTo>
                <a:lnTo>
                  <a:pt x="38638" y="69329"/>
                </a:lnTo>
                <a:lnTo>
                  <a:pt x="35722" y="72400"/>
                </a:lnTo>
                <a:lnTo>
                  <a:pt x="32947" y="74902"/>
                </a:lnTo>
                <a:lnTo>
                  <a:pt x="30347" y="76619"/>
                </a:lnTo>
                <a:lnTo>
                  <a:pt x="26607" y="77990"/>
                </a:lnTo>
                <a:lnTo>
                  <a:pt x="23994" y="78167"/>
                </a:lnTo>
                <a:lnTo>
                  <a:pt x="21358" y="78167"/>
                </a:lnTo>
                <a:lnTo>
                  <a:pt x="19166" y="77543"/>
                </a:lnTo>
                <a:lnTo>
                  <a:pt x="22233" y="86867"/>
                </a:lnTo>
                <a:lnTo>
                  <a:pt x="25909" y="86867"/>
                </a:lnTo>
                <a:lnTo>
                  <a:pt x="29307" y="85990"/>
                </a:lnTo>
                <a:lnTo>
                  <a:pt x="32410" y="84211"/>
                </a:lnTo>
                <a:lnTo>
                  <a:pt x="35510" y="82447"/>
                </a:lnTo>
                <a:lnTo>
                  <a:pt x="38487" y="79984"/>
                </a:lnTo>
                <a:lnTo>
                  <a:pt x="41379" y="76809"/>
                </a:lnTo>
                <a:lnTo>
                  <a:pt x="41379" y="84150"/>
                </a:lnTo>
                <a:lnTo>
                  <a:pt x="41777" y="85266"/>
                </a:lnTo>
                <a:lnTo>
                  <a:pt x="44366" y="86029"/>
                </a:lnTo>
                <a:lnTo>
                  <a:pt x="47415" y="86029"/>
                </a:lnTo>
                <a:lnTo>
                  <a:pt x="50305" y="84150"/>
                </a:lnTo>
                <a:lnTo>
                  <a:pt x="50305" y="1965"/>
                </a:lnTo>
                <a:lnTo>
                  <a:pt x="48841" y="378"/>
                </a:lnTo>
                <a:lnTo>
                  <a:pt x="46202" y="0"/>
                </a:lnTo>
                <a:lnTo>
                  <a:pt x="42800" y="151"/>
                </a:lnTo>
                <a:lnTo>
                  <a:pt x="40215" y="1965"/>
                </a:lnTo>
                <a:lnTo>
                  <a:pt x="40215" y="34250"/>
                </a:lnTo>
                <a:lnTo>
                  <a:pt x="37623" y="31497"/>
                </a:lnTo>
                <a:lnTo>
                  <a:pt x="34999" y="29397"/>
                </a:lnTo>
                <a:lnTo>
                  <a:pt x="32349" y="27975"/>
                </a:lnTo>
                <a:lnTo>
                  <a:pt x="29696" y="26554"/>
                </a:lnTo>
                <a:lnTo>
                  <a:pt x="26770" y="25844"/>
                </a:lnTo>
                <a:lnTo>
                  <a:pt x="19720" y="25844"/>
                </a:lnTo>
                <a:lnTo>
                  <a:pt x="16333" y="26578"/>
                </a:lnTo>
                <a:lnTo>
                  <a:pt x="13392" y="28040"/>
                </a:lnTo>
                <a:lnTo>
                  <a:pt x="10454" y="29488"/>
                </a:lnTo>
                <a:lnTo>
                  <a:pt x="8003" y="31597"/>
                </a:lnTo>
                <a:lnTo>
                  <a:pt x="6015" y="34301"/>
                </a:lnTo>
                <a:lnTo>
                  <a:pt x="4024" y="37019"/>
                </a:lnTo>
                <a:lnTo>
                  <a:pt x="2527" y="40294"/>
                </a:lnTo>
                <a:lnTo>
                  <a:pt x="1512" y="44143"/>
                </a:lnTo>
                <a:lnTo>
                  <a:pt x="500" y="47992"/>
                </a:lnTo>
                <a:lnTo>
                  <a:pt x="0" y="52297"/>
                </a:lnTo>
                <a:lnTo>
                  <a:pt x="0" y="61109"/>
                </a:lnTo>
                <a:lnTo>
                  <a:pt x="400" y="64933"/>
                </a:lnTo>
                <a:lnTo>
                  <a:pt x="1210" y="68579"/>
                </a:lnTo>
                <a:lnTo>
                  <a:pt x="2012" y="72223"/>
                </a:lnTo>
                <a:lnTo>
                  <a:pt x="3312" y="75388"/>
                </a:lnTo>
                <a:lnTo>
                  <a:pt x="5064" y="78077"/>
                </a:lnTo>
                <a:lnTo>
                  <a:pt x="6826" y="80784"/>
                </a:lnTo>
                <a:lnTo>
                  <a:pt x="9130" y="82915"/>
                </a:lnTo>
                <a:lnTo>
                  <a:pt x="11965" y="84503"/>
                </a:lnTo>
                <a:lnTo>
                  <a:pt x="11029" y="64170"/>
                </a:lnTo>
                <a:lnTo>
                  <a:pt x="10605" y="61492"/>
                </a:lnTo>
                <a:lnTo>
                  <a:pt x="10378" y="58762"/>
                </a:lnTo>
                <a:lnTo>
                  <a:pt x="10378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75059" y="3062174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5"/>
                </a:lnTo>
                <a:lnTo>
                  <a:pt x="0" y="20901"/>
                </a:lnTo>
                <a:lnTo>
                  <a:pt x="1997" y="23619"/>
                </a:lnTo>
                <a:lnTo>
                  <a:pt x="9651" y="23619"/>
                </a:lnTo>
                <a:lnTo>
                  <a:pt x="9651" y="59295"/>
                </a:lnTo>
                <a:lnTo>
                  <a:pt x="9942" y="62075"/>
                </a:lnTo>
                <a:lnTo>
                  <a:pt x="10527" y="64439"/>
                </a:lnTo>
                <a:lnTo>
                  <a:pt x="12067" y="68756"/>
                </a:lnTo>
                <a:lnTo>
                  <a:pt x="14655" y="71841"/>
                </a:lnTo>
                <a:lnTo>
                  <a:pt x="18342" y="73760"/>
                </a:lnTo>
                <a:lnTo>
                  <a:pt x="22795" y="74890"/>
                </a:lnTo>
                <a:lnTo>
                  <a:pt x="26572" y="74890"/>
                </a:lnTo>
                <a:lnTo>
                  <a:pt x="29358" y="74599"/>
                </a:lnTo>
                <a:lnTo>
                  <a:pt x="32637" y="73825"/>
                </a:lnTo>
                <a:lnTo>
                  <a:pt x="35474" y="71081"/>
                </a:lnTo>
                <a:lnTo>
                  <a:pt x="35712" y="68234"/>
                </a:lnTo>
                <a:lnTo>
                  <a:pt x="35712" y="67485"/>
                </a:lnTo>
                <a:lnTo>
                  <a:pt x="33235" y="64757"/>
                </a:lnTo>
                <a:lnTo>
                  <a:pt x="30560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4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6" y="23619"/>
                </a:lnTo>
                <a:lnTo>
                  <a:pt x="35712" y="20901"/>
                </a:lnTo>
                <a:lnTo>
                  <a:pt x="35676" y="17995"/>
                </a:lnTo>
                <a:lnTo>
                  <a:pt x="33710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84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927364" y="3050075"/>
            <a:ext cx="47076" cy="86320"/>
          </a:xfrm>
          <a:custGeom>
            <a:avLst/>
            <a:gdLst/>
            <a:ahLst/>
            <a:cxnLst/>
            <a:rect l="l" t="t" r="r" b="b"/>
            <a:pathLst>
              <a:path w="47076" h="86320">
                <a:moveTo>
                  <a:pt x="37047" y="51889"/>
                </a:moveTo>
                <a:lnTo>
                  <a:pt x="37047" y="84401"/>
                </a:lnTo>
                <a:lnTo>
                  <a:pt x="38458" y="85989"/>
                </a:lnTo>
                <a:lnTo>
                  <a:pt x="41087" y="86320"/>
                </a:lnTo>
                <a:lnTo>
                  <a:pt x="44524" y="86205"/>
                </a:lnTo>
                <a:lnTo>
                  <a:pt x="47076" y="84401"/>
                </a:lnTo>
                <a:lnTo>
                  <a:pt x="47076" y="46608"/>
                </a:lnTo>
                <a:lnTo>
                  <a:pt x="46748" y="43202"/>
                </a:lnTo>
                <a:lnTo>
                  <a:pt x="46075" y="40384"/>
                </a:lnTo>
                <a:lnTo>
                  <a:pt x="45398" y="37565"/>
                </a:lnTo>
                <a:lnTo>
                  <a:pt x="42760" y="33004"/>
                </a:lnTo>
                <a:lnTo>
                  <a:pt x="39211" y="29235"/>
                </a:lnTo>
                <a:lnTo>
                  <a:pt x="34235" y="26733"/>
                </a:lnTo>
                <a:lnTo>
                  <a:pt x="31172" y="26095"/>
                </a:lnTo>
                <a:lnTo>
                  <a:pt x="24559" y="26095"/>
                </a:lnTo>
                <a:lnTo>
                  <a:pt x="21628" y="26859"/>
                </a:lnTo>
                <a:lnTo>
                  <a:pt x="18705" y="28356"/>
                </a:lnTo>
                <a:lnTo>
                  <a:pt x="15792" y="29857"/>
                </a:lnTo>
                <a:lnTo>
                  <a:pt x="12901" y="32155"/>
                </a:lnTo>
                <a:lnTo>
                  <a:pt x="10025" y="35229"/>
                </a:lnTo>
                <a:lnTo>
                  <a:pt x="10025" y="1979"/>
                </a:lnTo>
                <a:lnTo>
                  <a:pt x="8625" y="327"/>
                </a:lnTo>
                <a:lnTo>
                  <a:pt x="5986" y="0"/>
                </a:lnTo>
                <a:lnTo>
                  <a:pt x="2548" y="125"/>
                </a:lnTo>
                <a:lnTo>
                  <a:pt x="0" y="1979"/>
                </a:lnTo>
                <a:lnTo>
                  <a:pt x="0" y="84401"/>
                </a:lnTo>
                <a:lnTo>
                  <a:pt x="1385" y="85989"/>
                </a:lnTo>
                <a:lnTo>
                  <a:pt x="4010" y="86320"/>
                </a:lnTo>
                <a:lnTo>
                  <a:pt x="7476" y="86205"/>
                </a:lnTo>
                <a:lnTo>
                  <a:pt x="10025" y="84401"/>
                </a:lnTo>
                <a:lnTo>
                  <a:pt x="10025" y="45590"/>
                </a:lnTo>
                <a:lnTo>
                  <a:pt x="12776" y="42097"/>
                </a:lnTo>
                <a:lnTo>
                  <a:pt x="15415" y="39444"/>
                </a:lnTo>
                <a:lnTo>
                  <a:pt x="17917" y="37630"/>
                </a:lnTo>
                <a:lnTo>
                  <a:pt x="22931" y="34923"/>
                </a:lnTo>
                <a:lnTo>
                  <a:pt x="27392" y="34923"/>
                </a:lnTo>
                <a:lnTo>
                  <a:pt x="30593" y="36028"/>
                </a:lnTo>
                <a:lnTo>
                  <a:pt x="33271" y="37845"/>
                </a:lnTo>
                <a:lnTo>
                  <a:pt x="35135" y="40651"/>
                </a:lnTo>
                <a:lnTo>
                  <a:pt x="36334" y="44246"/>
                </a:lnTo>
                <a:lnTo>
                  <a:pt x="37047" y="48714"/>
                </a:lnTo>
                <a:lnTo>
                  <a:pt x="37047" y="518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92484" y="3076167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83"/>
                </a:moveTo>
                <a:lnTo>
                  <a:pt x="49852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196" y="713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8" y="15584"/>
                </a:lnTo>
                <a:lnTo>
                  <a:pt x="40351" y="19775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90"/>
                </a:lnTo>
                <a:lnTo>
                  <a:pt x="46403" y="32590"/>
                </a:lnTo>
                <a:lnTo>
                  <a:pt x="49903" y="30888"/>
                </a:lnTo>
                <a:lnTo>
                  <a:pt x="50302" y="28145"/>
                </a:lnTo>
                <a:lnTo>
                  <a:pt x="50302" y="22683"/>
                </a:lnTo>
                <a:close/>
              </a:path>
              <a:path w="50302" h="61023">
                <a:moveTo>
                  <a:pt x="12128" y="3557"/>
                </a:moveTo>
                <a:lnTo>
                  <a:pt x="9363" y="5591"/>
                </a:lnTo>
                <a:lnTo>
                  <a:pt x="7087" y="8244"/>
                </a:lnTo>
                <a:lnTo>
                  <a:pt x="4787" y="10897"/>
                </a:lnTo>
                <a:lnTo>
                  <a:pt x="3037" y="14137"/>
                </a:lnTo>
                <a:lnTo>
                  <a:pt x="1824" y="17936"/>
                </a:lnTo>
                <a:lnTo>
                  <a:pt x="614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4" y="43996"/>
                </a:lnTo>
                <a:lnTo>
                  <a:pt x="2951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38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7" y="61023"/>
                </a:lnTo>
                <a:lnTo>
                  <a:pt x="32371" y="60846"/>
                </a:lnTo>
                <a:lnTo>
                  <a:pt x="36949" y="60059"/>
                </a:lnTo>
                <a:lnTo>
                  <a:pt x="40700" y="59119"/>
                </a:lnTo>
                <a:lnTo>
                  <a:pt x="44966" y="57607"/>
                </a:lnTo>
                <a:lnTo>
                  <a:pt x="47731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9" y="48780"/>
                </a:lnTo>
                <a:lnTo>
                  <a:pt x="42011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197" y="52301"/>
                </a:lnTo>
                <a:lnTo>
                  <a:pt x="17628" y="50397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6" y="38455"/>
                </a:lnTo>
                <a:lnTo>
                  <a:pt x="10392" y="35676"/>
                </a:lnTo>
                <a:lnTo>
                  <a:pt x="10392" y="25120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93043" y="3076171"/>
            <a:ext cx="31896" cy="60224"/>
          </a:xfrm>
          <a:custGeom>
            <a:avLst/>
            <a:gdLst/>
            <a:ahLst/>
            <a:cxnLst/>
            <a:rect l="l" t="t" r="r" b="b"/>
            <a:pathLst>
              <a:path w="31896" h="60224">
                <a:moveTo>
                  <a:pt x="1389" y="59893"/>
                </a:moveTo>
                <a:lnTo>
                  <a:pt x="4010" y="60224"/>
                </a:lnTo>
                <a:lnTo>
                  <a:pt x="7476" y="60109"/>
                </a:lnTo>
                <a:lnTo>
                  <a:pt x="10025" y="58305"/>
                </a:lnTo>
                <a:lnTo>
                  <a:pt x="10025" y="21780"/>
                </a:lnTo>
                <a:lnTo>
                  <a:pt x="11440" y="19522"/>
                </a:lnTo>
                <a:lnTo>
                  <a:pt x="13914" y="16052"/>
                </a:lnTo>
                <a:lnTo>
                  <a:pt x="17275" y="12283"/>
                </a:lnTo>
                <a:lnTo>
                  <a:pt x="20342" y="10248"/>
                </a:lnTo>
                <a:lnTo>
                  <a:pt x="23331" y="9626"/>
                </a:lnTo>
                <a:lnTo>
                  <a:pt x="26435" y="10032"/>
                </a:lnTo>
                <a:lnTo>
                  <a:pt x="29245" y="10947"/>
                </a:lnTo>
                <a:lnTo>
                  <a:pt x="31845" y="9324"/>
                </a:lnTo>
                <a:lnTo>
                  <a:pt x="31896" y="3606"/>
                </a:lnTo>
                <a:lnTo>
                  <a:pt x="29857" y="994"/>
                </a:lnTo>
                <a:lnTo>
                  <a:pt x="27147" y="280"/>
                </a:lnTo>
                <a:lnTo>
                  <a:pt x="24519" y="0"/>
                </a:lnTo>
                <a:lnTo>
                  <a:pt x="21653" y="166"/>
                </a:lnTo>
                <a:lnTo>
                  <a:pt x="18180" y="1336"/>
                </a:lnTo>
                <a:lnTo>
                  <a:pt x="14575" y="4039"/>
                </a:lnTo>
                <a:lnTo>
                  <a:pt x="11955" y="6832"/>
                </a:lnTo>
                <a:lnTo>
                  <a:pt x="9050" y="10872"/>
                </a:lnTo>
                <a:lnTo>
                  <a:pt x="9050" y="2782"/>
                </a:lnTo>
                <a:lnTo>
                  <a:pt x="8139" y="1336"/>
                </a:lnTo>
                <a:lnTo>
                  <a:pt x="5449" y="878"/>
                </a:lnTo>
                <a:lnTo>
                  <a:pt x="2872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36224" y="3076171"/>
            <a:ext cx="44899" cy="61023"/>
          </a:xfrm>
          <a:custGeom>
            <a:avLst/>
            <a:gdLst/>
            <a:ahLst/>
            <a:cxnLst/>
            <a:rect l="l" t="t" r="r" b="b"/>
            <a:pathLst>
              <a:path w="44899" h="61023">
                <a:moveTo>
                  <a:pt x="38685" y="60170"/>
                </a:moveTo>
                <a:lnTo>
                  <a:pt x="41673" y="60234"/>
                </a:lnTo>
                <a:lnTo>
                  <a:pt x="44899" y="58366"/>
                </a:lnTo>
                <a:lnTo>
                  <a:pt x="44899" y="17459"/>
                </a:lnTo>
                <a:lnTo>
                  <a:pt x="44514" y="14439"/>
                </a:lnTo>
                <a:lnTo>
                  <a:pt x="43736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2" y="2272"/>
                </a:lnTo>
                <a:lnTo>
                  <a:pt x="33347" y="1371"/>
                </a:lnTo>
                <a:lnTo>
                  <a:pt x="30596" y="468"/>
                </a:lnTo>
                <a:lnTo>
                  <a:pt x="27255" y="0"/>
                </a:lnTo>
                <a:lnTo>
                  <a:pt x="21219" y="0"/>
                </a:lnTo>
                <a:lnTo>
                  <a:pt x="17067" y="582"/>
                </a:lnTo>
                <a:lnTo>
                  <a:pt x="13103" y="1483"/>
                </a:lnTo>
                <a:lnTo>
                  <a:pt x="9626" y="2664"/>
                </a:lnTo>
                <a:lnTo>
                  <a:pt x="6736" y="4050"/>
                </a:lnTo>
                <a:lnTo>
                  <a:pt x="3027" y="7024"/>
                </a:lnTo>
                <a:lnTo>
                  <a:pt x="2675" y="10058"/>
                </a:lnTo>
                <a:lnTo>
                  <a:pt x="3186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8" y="10425"/>
                </a:lnTo>
                <a:lnTo>
                  <a:pt x="15764" y="9169"/>
                </a:lnTo>
                <a:lnTo>
                  <a:pt x="19955" y="8280"/>
                </a:lnTo>
                <a:lnTo>
                  <a:pt x="24731" y="8280"/>
                </a:lnTo>
                <a:lnTo>
                  <a:pt x="28246" y="9104"/>
                </a:lnTo>
                <a:lnTo>
                  <a:pt x="31108" y="10490"/>
                </a:lnTo>
                <a:lnTo>
                  <a:pt x="33811" y="14033"/>
                </a:lnTo>
                <a:lnTo>
                  <a:pt x="34711" y="17322"/>
                </a:lnTo>
                <a:lnTo>
                  <a:pt x="34935" y="21348"/>
                </a:lnTo>
                <a:lnTo>
                  <a:pt x="34935" y="25679"/>
                </a:lnTo>
                <a:lnTo>
                  <a:pt x="23155" y="25679"/>
                </a:lnTo>
                <a:lnTo>
                  <a:pt x="19317" y="26046"/>
                </a:lnTo>
                <a:lnTo>
                  <a:pt x="15919" y="26819"/>
                </a:lnTo>
                <a:lnTo>
                  <a:pt x="12514" y="27569"/>
                </a:lnTo>
                <a:lnTo>
                  <a:pt x="9641" y="28713"/>
                </a:lnTo>
                <a:lnTo>
                  <a:pt x="7291" y="30236"/>
                </a:lnTo>
                <a:lnTo>
                  <a:pt x="3135" y="33677"/>
                </a:lnTo>
                <a:lnTo>
                  <a:pt x="637" y="38275"/>
                </a:lnTo>
                <a:lnTo>
                  <a:pt x="0" y="40993"/>
                </a:lnTo>
                <a:lnTo>
                  <a:pt x="0" y="46800"/>
                </a:lnTo>
                <a:lnTo>
                  <a:pt x="450" y="49173"/>
                </a:lnTo>
                <a:lnTo>
                  <a:pt x="2286" y="53376"/>
                </a:lnTo>
                <a:lnTo>
                  <a:pt x="5187" y="56577"/>
                </a:lnTo>
                <a:lnTo>
                  <a:pt x="8813" y="59129"/>
                </a:lnTo>
                <a:lnTo>
                  <a:pt x="13478" y="60652"/>
                </a:lnTo>
                <a:lnTo>
                  <a:pt x="17294" y="53070"/>
                </a:lnTo>
                <a:lnTo>
                  <a:pt x="12964" y="50507"/>
                </a:lnTo>
                <a:lnTo>
                  <a:pt x="10264" y="46504"/>
                </a:lnTo>
                <a:lnTo>
                  <a:pt x="10264" y="43624"/>
                </a:lnTo>
                <a:lnTo>
                  <a:pt x="10591" y="40449"/>
                </a:lnTo>
                <a:lnTo>
                  <a:pt x="12816" y="36752"/>
                </a:lnTo>
                <a:lnTo>
                  <a:pt x="15491" y="34884"/>
                </a:lnTo>
                <a:lnTo>
                  <a:pt x="19192" y="33728"/>
                </a:lnTo>
                <a:lnTo>
                  <a:pt x="23619" y="33019"/>
                </a:lnTo>
                <a:lnTo>
                  <a:pt x="34935" y="33019"/>
                </a:lnTo>
                <a:lnTo>
                  <a:pt x="34935" y="44805"/>
                </a:lnTo>
                <a:lnTo>
                  <a:pt x="32461" y="47599"/>
                </a:lnTo>
                <a:lnTo>
                  <a:pt x="28285" y="58863"/>
                </a:lnTo>
                <a:lnTo>
                  <a:pt x="31208" y="57426"/>
                </a:lnTo>
                <a:lnTo>
                  <a:pt x="33873" y="55422"/>
                </a:lnTo>
                <a:lnTo>
                  <a:pt x="36259" y="52830"/>
                </a:lnTo>
                <a:lnTo>
                  <a:pt x="36259" y="58366"/>
                </a:lnTo>
                <a:lnTo>
                  <a:pt x="38685" y="60170"/>
                </a:lnTo>
                <a:close/>
              </a:path>
              <a:path w="44899" h="61023">
                <a:moveTo>
                  <a:pt x="13478" y="60652"/>
                </a:moveTo>
                <a:lnTo>
                  <a:pt x="16082" y="61023"/>
                </a:lnTo>
                <a:lnTo>
                  <a:pt x="22230" y="61023"/>
                </a:lnTo>
                <a:lnTo>
                  <a:pt x="25333" y="60299"/>
                </a:lnTo>
                <a:lnTo>
                  <a:pt x="28285" y="58863"/>
                </a:lnTo>
                <a:lnTo>
                  <a:pt x="32461" y="47599"/>
                </a:lnTo>
                <a:lnTo>
                  <a:pt x="27861" y="51026"/>
                </a:lnTo>
                <a:lnTo>
                  <a:pt x="23169" y="53070"/>
                </a:lnTo>
                <a:lnTo>
                  <a:pt x="17294" y="53070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203077" y="3076171"/>
            <a:ext cx="47076" cy="60224"/>
          </a:xfrm>
          <a:custGeom>
            <a:avLst/>
            <a:gdLst/>
            <a:ahLst/>
            <a:cxnLst/>
            <a:rect l="l" t="t" r="r" b="b"/>
            <a:pathLst>
              <a:path w="47076" h="60224">
                <a:moveTo>
                  <a:pt x="37061" y="25793"/>
                </a:moveTo>
                <a:lnTo>
                  <a:pt x="37061" y="58305"/>
                </a:lnTo>
                <a:lnTo>
                  <a:pt x="38461" y="59893"/>
                </a:lnTo>
                <a:lnTo>
                  <a:pt x="41087" y="60224"/>
                </a:lnTo>
                <a:lnTo>
                  <a:pt x="44524" y="60109"/>
                </a:lnTo>
                <a:lnTo>
                  <a:pt x="47076" y="58305"/>
                </a:lnTo>
                <a:lnTo>
                  <a:pt x="47076" y="20487"/>
                </a:lnTo>
                <a:lnTo>
                  <a:pt x="46752" y="17106"/>
                </a:lnTo>
                <a:lnTo>
                  <a:pt x="46075" y="14288"/>
                </a:lnTo>
                <a:lnTo>
                  <a:pt x="45413" y="11469"/>
                </a:lnTo>
                <a:lnTo>
                  <a:pt x="42764" y="6908"/>
                </a:lnTo>
                <a:lnTo>
                  <a:pt x="39211" y="3139"/>
                </a:lnTo>
                <a:lnTo>
                  <a:pt x="34235" y="637"/>
                </a:lnTo>
                <a:lnTo>
                  <a:pt x="31172" y="0"/>
                </a:lnTo>
                <a:lnTo>
                  <a:pt x="24408" y="0"/>
                </a:lnTo>
                <a:lnTo>
                  <a:pt x="21304" y="828"/>
                </a:lnTo>
                <a:lnTo>
                  <a:pt x="18251" y="2452"/>
                </a:lnTo>
                <a:lnTo>
                  <a:pt x="15191" y="4063"/>
                </a:lnTo>
                <a:lnTo>
                  <a:pt x="12128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39" y="1336"/>
                </a:lnTo>
                <a:lnTo>
                  <a:pt x="5449" y="878"/>
                </a:lnTo>
                <a:lnTo>
                  <a:pt x="2872" y="888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lnTo>
                  <a:pt x="4010" y="60224"/>
                </a:lnTo>
                <a:lnTo>
                  <a:pt x="7472" y="60109"/>
                </a:lnTo>
                <a:lnTo>
                  <a:pt x="10025" y="58305"/>
                </a:lnTo>
                <a:lnTo>
                  <a:pt x="10025" y="19494"/>
                </a:lnTo>
                <a:lnTo>
                  <a:pt x="12776" y="16001"/>
                </a:lnTo>
                <a:lnTo>
                  <a:pt x="15419" y="13348"/>
                </a:lnTo>
                <a:lnTo>
                  <a:pt x="17917" y="11534"/>
                </a:lnTo>
                <a:lnTo>
                  <a:pt x="22942" y="8827"/>
                </a:lnTo>
                <a:lnTo>
                  <a:pt x="27410" y="8827"/>
                </a:lnTo>
                <a:lnTo>
                  <a:pt x="30595" y="9932"/>
                </a:lnTo>
                <a:lnTo>
                  <a:pt x="33271" y="11750"/>
                </a:lnTo>
                <a:lnTo>
                  <a:pt x="35135" y="14555"/>
                </a:lnTo>
                <a:lnTo>
                  <a:pt x="36338" y="18150"/>
                </a:lnTo>
                <a:lnTo>
                  <a:pt x="37061" y="22618"/>
                </a:lnTo>
                <a:lnTo>
                  <a:pt x="37061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265767" y="3076294"/>
            <a:ext cx="51767" cy="82255"/>
          </a:xfrm>
          <a:custGeom>
            <a:avLst/>
            <a:gdLst/>
            <a:ahLst/>
            <a:cxnLst/>
            <a:rect l="l" t="t" r="r" b="b"/>
            <a:pathLst>
              <a:path w="51767" h="82255">
                <a:moveTo>
                  <a:pt x="51156" y="63244"/>
                </a:moveTo>
                <a:lnTo>
                  <a:pt x="51156" y="60817"/>
                </a:lnTo>
                <a:lnTo>
                  <a:pt x="49770" y="56857"/>
                </a:lnTo>
                <a:lnTo>
                  <a:pt x="47527" y="53492"/>
                </a:lnTo>
                <a:lnTo>
                  <a:pt x="44204" y="50975"/>
                </a:lnTo>
                <a:lnTo>
                  <a:pt x="39989" y="49336"/>
                </a:lnTo>
                <a:lnTo>
                  <a:pt x="35225" y="48271"/>
                </a:lnTo>
                <a:lnTo>
                  <a:pt x="32512" y="48196"/>
                </a:lnTo>
                <a:lnTo>
                  <a:pt x="18234" y="47584"/>
                </a:lnTo>
                <a:lnTo>
                  <a:pt x="14292" y="46990"/>
                </a:lnTo>
                <a:lnTo>
                  <a:pt x="11131" y="61314"/>
                </a:lnTo>
                <a:lnTo>
                  <a:pt x="13093" y="58661"/>
                </a:lnTo>
                <a:lnTo>
                  <a:pt x="16294" y="55712"/>
                </a:lnTo>
                <a:lnTo>
                  <a:pt x="30449" y="56210"/>
                </a:lnTo>
                <a:lnTo>
                  <a:pt x="33721" y="56300"/>
                </a:lnTo>
                <a:lnTo>
                  <a:pt x="36324" y="56983"/>
                </a:lnTo>
                <a:lnTo>
                  <a:pt x="40176" y="59575"/>
                </a:lnTo>
                <a:lnTo>
                  <a:pt x="41126" y="63802"/>
                </a:lnTo>
                <a:lnTo>
                  <a:pt x="41126" y="65199"/>
                </a:lnTo>
                <a:lnTo>
                  <a:pt x="40316" y="67816"/>
                </a:lnTo>
                <a:lnTo>
                  <a:pt x="37613" y="71207"/>
                </a:lnTo>
                <a:lnTo>
                  <a:pt x="34711" y="72985"/>
                </a:lnTo>
                <a:lnTo>
                  <a:pt x="30626" y="74180"/>
                </a:lnTo>
                <a:lnTo>
                  <a:pt x="28073" y="74482"/>
                </a:lnTo>
                <a:lnTo>
                  <a:pt x="29121" y="82255"/>
                </a:lnTo>
                <a:lnTo>
                  <a:pt x="33098" y="81748"/>
                </a:lnTo>
                <a:lnTo>
                  <a:pt x="36450" y="80744"/>
                </a:lnTo>
                <a:lnTo>
                  <a:pt x="39827" y="79728"/>
                </a:lnTo>
                <a:lnTo>
                  <a:pt x="42591" y="78346"/>
                </a:lnTo>
                <a:lnTo>
                  <a:pt x="46915" y="74865"/>
                </a:lnTo>
                <a:lnTo>
                  <a:pt x="49579" y="70523"/>
                </a:lnTo>
                <a:lnTo>
                  <a:pt x="51156" y="65796"/>
                </a:lnTo>
                <a:lnTo>
                  <a:pt x="51156" y="63244"/>
                </a:lnTo>
                <a:close/>
              </a:path>
              <a:path w="51767" h="82255">
                <a:moveTo>
                  <a:pt x="3651" y="25271"/>
                </a:moveTo>
                <a:lnTo>
                  <a:pt x="5101" y="29094"/>
                </a:lnTo>
                <a:lnTo>
                  <a:pt x="7352" y="32334"/>
                </a:lnTo>
                <a:lnTo>
                  <a:pt x="4601" y="35671"/>
                </a:lnTo>
                <a:lnTo>
                  <a:pt x="2578" y="39624"/>
                </a:lnTo>
                <a:lnTo>
                  <a:pt x="2063" y="44372"/>
                </a:lnTo>
                <a:lnTo>
                  <a:pt x="2538" y="47865"/>
                </a:lnTo>
                <a:lnTo>
                  <a:pt x="4453" y="50989"/>
                </a:lnTo>
                <a:lnTo>
                  <a:pt x="7905" y="53312"/>
                </a:lnTo>
                <a:lnTo>
                  <a:pt x="4479" y="56436"/>
                </a:lnTo>
                <a:lnTo>
                  <a:pt x="1976" y="59740"/>
                </a:lnTo>
                <a:lnTo>
                  <a:pt x="490" y="63370"/>
                </a:lnTo>
                <a:lnTo>
                  <a:pt x="0" y="65962"/>
                </a:lnTo>
                <a:lnTo>
                  <a:pt x="0" y="69453"/>
                </a:lnTo>
                <a:lnTo>
                  <a:pt x="1350" y="73277"/>
                </a:lnTo>
                <a:lnTo>
                  <a:pt x="3665" y="76682"/>
                </a:lnTo>
                <a:lnTo>
                  <a:pt x="7639" y="79321"/>
                </a:lnTo>
                <a:lnTo>
                  <a:pt x="10191" y="80351"/>
                </a:lnTo>
                <a:lnTo>
                  <a:pt x="13280" y="81114"/>
                </a:lnTo>
                <a:lnTo>
                  <a:pt x="16380" y="81874"/>
                </a:lnTo>
                <a:lnTo>
                  <a:pt x="20146" y="82255"/>
                </a:lnTo>
                <a:lnTo>
                  <a:pt x="29121" y="82255"/>
                </a:lnTo>
                <a:lnTo>
                  <a:pt x="28073" y="74482"/>
                </a:lnTo>
                <a:lnTo>
                  <a:pt x="20257" y="74482"/>
                </a:lnTo>
                <a:lnTo>
                  <a:pt x="16541" y="73784"/>
                </a:lnTo>
                <a:lnTo>
                  <a:pt x="13867" y="72412"/>
                </a:lnTo>
                <a:lnTo>
                  <a:pt x="11188" y="71031"/>
                </a:lnTo>
                <a:lnTo>
                  <a:pt x="9838" y="69011"/>
                </a:lnTo>
                <a:lnTo>
                  <a:pt x="9944" y="64616"/>
                </a:lnTo>
                <a:lnTo>
                  <a:pt x="11131" y="61314"/>
                </a:lnTo>
                <a:lnTo>
                  <a:pt x="14292" y="46990"/>
                </a:lnTo>
                <a:lnTo>
                  <a:pt x="11002" y="43891"/>
                </a:lnTo>
                <a:lnTo>
                  <a:pt x="11239" y="40143"/>
                </a:lnTo>
                <a:lnTo>
                  <a:pt x="13489" y="36650"/>
                </a:lnTo>
                <a:lnTo>
                  <a:pt x="16131" y="38314"/>
                </a:lnTo>
                <a:lnTo>
                  <a:pt x="20156" y="39509"/>
                </a:lnTo>
                <a:lnTo>
                  <a:pt x="24484" y="39800"/>
                </a:lnTo>
                <a:lnTo>
                  <a:pt x="27647" y="39800"/>
                </a:lnTo>
                <a:lnTo>
                  <a:pt x="30520" y="39343"/>
                </a:lnTo>
                <a:lnTo>
                  <a:pt x="33124" y="38440"/>
                </a:lnTo>
                <a:lnTo>
                  <a:pt x="35712" y="37539"/>
                </a:lnTo>
                <a:lnTo>
                  <a:pt x="36087" y="21412"/>
                </a:lnTo>
                <a:lnTo>
                  <a:pt x="35388" y="24432"/>
                </a:lnTo>
                <a:lnTo>
                  <a:pt x="34225" y="27226"/>
                </a:lnTo>
                <a:lnTo>
                  <a:pt x="31126" y="30375"/>
                </a:lnTo>
                <a:lnTo>
                  <a:pt x="28195" y="31647"/>
                </a:lnTo>
                <a:lnTo>
                  <a:pt x="24484" y="31963"/>
                </a:lnTo>
                <a:lnTo>
                  <a:pt x="20797" y="31963"/>
                </a:lnTo>
                <a:lnTo>
                  <a:pt x="17942" y="30909"/>
                </a:lnTo>
                <a:lnTo>
                  <a:pt x="13856" y="26718"/>
                </a:lnTo>
                <a:lnTo>
                  <a:pt x="12830" y="23839"/>
                </a:lnTo>
                <a:lnTo>
                  <a:pt x="12830" y="18528"/>
                </a:lnTo>
                <a:lnTo>
                  <a:pt x="13517" y="15454"/>
                </a:lnTo>
                <a:lnTo>
                  <a:pt x="15955" y="1395"/>
                </a:lnTo>
                <a:lnTo>
                  <a:pt x="13341" y="2321"/>
                </a:lnTo>
                <a:lnTo>
                  <a:pt x="9241" y="5370"/>
                </a:lnTo>
                <a:lnTo>
                  <a:pt x="5915" y="9218"/>
                </a:lnTo>
                <a:lnTo>
                  <a:pt x="3816" y="14248"/>
                </a:lnTo>
                <a:lnTo>
                  <a:pt x="3290" y="17067"/>
                </a:lnTo>
                <a:lnTo>
                  <a:pt x="3290" y="22960"/>
                </a:lnTo>
                <a:lnTo>
                  <a:pt x="3651" y="25271"/>
                </a:lnTo>
                <a:close/>
              </a:path>
              <a:path w="51767" h="82255">
                <a:moveTo>
                  <a:pt x="30585" y="467"/>
                </a:moveTo>
                <a:lnTo>
                  <a:pt x="27698" y="100"/>
                </a:lnTo>
                <a:lnTo>
                  <a:pt x="21409" y="0"/>
                </a:lnTo>
                <a:lnTo>
                  <a:pt x="18568" y="467"/>
                </a:lnTo>
                <a:lnTo>
                  <a:pt x="15955" y="1395"/>
                </a:lnTo>
                <a:lnTo>
                  <a:pt x="13517" y="15454"/>
                </a:lnTo>
                <a:lnTo>
                  <a:pt x="14691" y="12635"/>
                </a:lnTo>
                <a:lnTo>
                  <a:pt x="17795" y="9434"/>
                </a:lnTo>
                <a:lnTo>
                  <a:pt x="20681" y="8114"/>
                </a:lnTo>
                <a:lnTo>
                  <a:pt x="24307" y="7782"/>
                </a:lnTo>
                <a:lnTo>
                  <a:pt x="28073" y="7782"/>
                </a:lnTo>
                <a:lnTo>
                  <a:pt x="30985" y="8837"/>
                </a:lnTo>
                <a:lnTo>
                  <a:pt x="35074" y="13078"/>
                </a:lnTo>
                <a:lnTo>
                  <a:pt x="36087" y="16026"/>
                </a:lnTo>
                <a:lnTo>
                  <a:pt x="36087" y="21412"/>
                </a:lnTo>
                <a:lnTo>
                  <a:pt x="35712" y="37539"/>
                </a:lnTo>
                <a:lnTo>
                  <a:pt x="39827" y="34530"/>
                </a:lnTo>
                <a:lnTo>
                  <a:pt x="43149" y="30732"/>
                </a:lnTo>
                <a:lnTo>
                  <a:pt x="45191" y="25803"/>
                </a:lnTo>
                <a:lnTo>
                  <a:pt x="45702" y="22960"/>
                </a:lnTo>
                <a:lnTo>
                  <a:pt x="45702" y="19748"/>
                </a:lnTo>
                <a:lnTo>
                  <a:pt x="45403" y="15951"/>
                </a:lnTo>
                <a:lnTo>
                  <a:pt x="44265" y="12379"/>
                </a:lnTo>
                <a:lnTo>
                  <a:pt x="41864" y="9258"/>
                </a:lnTo>
                <a:lnTo>
                  <a:pt x="49705" y="9258"/>
                </a:lnTo>
                <a:lnTo>
                  <a:pt x="51192" y="8304"/>
                </a:lnTo>
                <a:lnTo>
                  <a:pt x="51767" y="5194"/>
                </a:lnTo>
                <a:lnTo>
                  <a:pt x="51767" y="3783"/>
                </a:lnTo>
                <a:lnTo>
                  <a:pt x="49705" y="1054"/>
                </a:lnTo>
                <a:lnTo>
                  <a:pt x="33188" y="1054"/>
                </a:lnTo>
                <a:lnTo>
                  <a:pt x="30585" y="4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330096" y="3076167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83"/>
                </a:moveTo>
                <a:lnTo>
                  <a:pt x="49852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196" y="713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5" y="12536"/>
                </a:lnTo>
                <a:lnTo>
                  <a:pt x="39178" y="15584"/>
                </a:lnTo>
                <a:lnTo>
                  <a:pt x="40351" y="19775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90"/>
                </a:lnTo>
                <a:lnTo>
                  <a:pt x="46403" y="32590"/>
                </a:lnTo>
                <a:lnTo>
                  <a:pt x="49902" y="30888"/>
                </a:lnTo>
                <a:lnTo>
                  <a:pt x="50302" y="28145"/>
                </a:lnTo>
                <a:lnTo>
                  <a:pt x="50302" y="22683"/>
                </a:lnTo>
                <a:close/>
              </a:path>
              <a:path w="50302" h="61023">
                <a:moveTo>
                  <a:pt x="12127" y="3557"/>
                </a:moveTo>
                <a:lnTo>
                  <a:pt x="9366" y="5591"/>
                </a:lnTo>
                <a:lnTo>
                  <a:pt x="7087" y="8244"/>
                </a:lnTo>
                <a:lnTo>
                  <a:pt x="4787" y="10897"/>
                </a:lnTo>
                <a:lnTo>
                  <a:pt x="3037" y="14137"/>
                </a:lnTo>
                <a:lnTo>
                  <a:pt x="1824" y="17936"/>
                </a:lnTo>
                <a:lnTo>
                  <a:pt x="614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9" y="40208"/>
                </a:lnTo>
                <a:lnTo>
                  <a:pt x="1764" y="43996"/>
                </a:lnTo>
                <a:lnTo>
                  <a:pt x="2951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38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6" y="61023"/>
                </a:lnTo>
                <a:lnTo>
                  <a:pt x="32371" y="60846"/>
                </a:lnTo>
                <a:lnTo>
                  <a:pt x="36949" y="60059"/>
                </a:lnTo>
                <a:lnTo>
                  <a:pt x="40700" y="59119"/>
                </a:lnTo>
                <a:lnTo>
                  <a:pt x="44966" y="57607"/>
                </a:lnTo>
                <a:lnTo>
                  <a:pt x="47731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9" y="48780"/>
                </a:lnTo>
                <a:lnTo>
                  <a:pt x="42011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301"/>
                </a:lnTo>
                <a:lnTo>
                  <a:pt x="17632" y="50397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6" y="38455"/>
                </a:lnTo>
                <a:lnTo>
                  <a:pt x="10392" y="35676"/>
                </a:lnTo>
                <a:lnTo>
                  <a:pt x="10392" y="25120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27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26821" y="3076174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26"/>
                </a:lnTo>
                <a:lnTo>
                  <a:pt x="553" y="39917"/>
                </a:lnTo>
                <a:lnTo>
                  <a:pt x="1652" y="43614"/>
                </a:lnTo>
                <a:lnTo>
                  <a:pt x="2739" y="47321"/>
                </a:lnTo>
                <a:lnTo>
                  <a:pt x="4403" y="50472"/>
                </a:lnTo>
                <a:lnTo>
                  <a:pt x="6620" y="53074"/>
                </a:lnTo>
                <a:lnTo>
                  <a:pt x="8855" y="55666"/>
                </a:lnTo>
                <a:lnTo>
                  <a:pt x="11645" y="57632"/>
                </a:lnTo>
                <a:lnTo>
                  <a:pt x="11220" y="38926"/>
                </a:lnTo>
                <a:lnTo>
                  <a:pt x="10670" y="36259"/>
                </a:lnTo>
                <a:lnTo>
                  <a:pt x="10392" y="33400"/>
                </a:lnTo>
                <a:lnTo>
                  <a:pt x="10392" y="27180"/>
                </a:lnTo>
                <a:lnTo>
                  <a:pt x="10731" y="24270"/>
                </a:lnTo>
                <a:lnTo>
                  <a:pt x="11408" y="21592"/>
                </a:lnTo>
                <a:lnTo>
                  <a:pt x="12081" y="18925"/>
                </a:lnTo>
                <a:lnTo>
                  <a:pt x="14493" y="14655"/>
                </a:lnTo>
                <a:lnTo>
                  <a:pt x="17661" y="11188"/>
                </a:lnTo>
                <a:lnTo>
                  <a:pt x="21949" y="9057"/>
                </a:lnTo>
                <a:lnTo>
                  <a:pt x="24512" y="8524"/>
                </a:lnTo>
                <a:lnTo>
                  <a:pt x="30726" y="8524"/>
                </a:lnTo>
                <a:lnTo>
                  <a:pt x="33426" y="9108"/>
                </a:lnTo>
                <a:lnTo>
                  <a:pt x="37753" y="11443"/>
                </a:lnTo>
                <a:lnTo>
                  <a:pt x="40741" y="15052"/>
                </a:lnTo>
                <a:lnTo>
                  <a:pt x="42918" y="19418"/>
                </a:lnTo>
                <a:lnTo>
                  <a:pt x="43465" y="22086"/>
                </a:lnTo>
                <a:lnTo>
                  <a:pt x="44016" y="24767"/>
                </a:lnTo>
                <a:lnTo>
                  <a:pt x="44293" y="27612"/>
                </a:lnTo>
                <a:lnTo>
                  <a:pt x="44293" y="33807"/>
                </a:lnTo>
                <a:lnTo>
                  <a:pt x="43966" y="36756"/>
                </a:lnTo>
                <a:lnTo>
                  <a:pt x="43318" y="39423"/>
                </a:lnTo>
                <a:lnTo>
                  <a:pt x="42656" y="42101"/>
                </a:lnTo>
                <a:lnTo>
                  <a:pt x="40251" y="46332"/>
                </a:lnTo>
                <a:lnTo>
                  <a:pt x="37076" y="49773"/>
                </a:lnTo>
                <a:lnTo>
                  <a:pt x="32738" y="51918"/>
                </a:lnTo>
                <a:lnTo>
                  <a:pt x="30189" y="52452"/>
                </a:lnTo>
                <a:lnTo>
                  <a:pt x="24022" y="52452"/>
                </a:lnTo>
                <a:lnTo>
                  <a:pt x="21322" y="51869"/>
                </a:lnTo>
                <a:lnTo>
                  <a:pt x="16984" y="49518"/>
                </a:lnTo>
                <a:lnTo>
                  <a:pt x="13985" y="45935"/>
                </a:lnTo>
                <a:lnTo>
                  <a:pt x="14983" y="58978"/>
                </a:lnTo>
                <a:lnTo>
                  <a:pt x="18323" y="60350"/>
                </a:lnTo>
                <a:lnTo>
                  <a:pt x="22236" y="61023"/>
                </a:lnTo>
                <a:lnTo>
                  <a:pt x="31352" y="61023"/>
                </a:lnTo>
                <a:lnTo>
                  <a:pt x="35412" y="60250"/>
                </a:lnTo>
                <a:lnTo>
                  <a:pt x="38915" y="58712"/>
                </a:lnTo>
                <a:lnTo>
                  <a:pt x="42417" y="57163"/>
                </a:lnTo>
                <a:lnTo>
                  <a:pt x="45331" y="55018"/>
                </a:lnTo>
                <a:lnTo>
                  <a:pt x="47666" y="52261"/>
                </a:lnTo>
                <a:lnTo>
                  <a:pt x="49996" y="49507"/>
                </a:lnTo>
                <a:lnTo>
                  <a:pt x="51742" y="46216"/>
                </a:lnTo>
                <a:lnTo>
                  <a:pt x="52909" y="42419"/>
                </a:lnTo>
                <a:lnTo>
                  <a:pt x="54096" y="38620"/>
                </a:lnTo>
                <a:lnTo>
                  <a:pt x="54679" y="34455"/>
                </a:lnTo>
                <a:lnTo>
                  <a:pt x="54679" y="25275"/>
                </a:lnTo>
                <a:lnTo>
                  <a:pt x="54122" y="21109"/>
                </a:lnTo>
                <a:lnTo>
                  <a:pt x="53009" y="17399"/>
                </a:lnTo>
                <a:lnTo>
                  <a:pt x="51897" y="13704"/>
                </a:lnTo>
                <a:lnTo>
                  <a:pt x="50233" y="10554"/>
                </a:lnTo>
                <a:lnTo>
                  <a:pt x="47994" y="7962"/>
                </a:lnTo>
                <a:lnTo>
                  <a:pt x="45766" y="5374"/>
                </a:lnTo>
                <a:lnTo>
                  <a:pt x="42990" y="3390"/>
                </a:lnTo>
                <a:lnTo>
                  <a:pt x="39643" y="2034"/>
                </a:lnTo>
                <a:lnTo>
                  <a:pt x="36301" y="687"/>
                </a:lnTo>
                <a:lnTo>
                  <a:pt x="32388" y="0"/>
                </a:lnTo>
                <a:lnTo>
                  <a:pt x="23223" y="0"/>
                </a:lnTo>
                <a:lnTo>
                  <a:pt x="19159" y="763"/>
                </a:lnTo>
                <a:lnTo>
                  <a:pt x="15681" y="2286"/>
                </a:lnTo>
                <a:lnTo>
                  <a:pt x="12193" y="3812"/>
                </a:lnTo>
                <a:lnTo>
                  <a:pt x="9295" y="5943"/>
                </a:lnTo>
                <a:lnTo>
                  <a:pt x="6965" y="8700"/>
                </a:lnTo>
                <a:lnTo>
                  <a:pt x="4629" y="11455"/>
                </a:lnTo>
                <a:lnTo>
                  <a:pt x="2890" y="14734"/>
                </a:lnTo>
                <a:lnTo>
                  <a:pt x="1742" y="18543"/>
                </a:lnTo>
                <a:lnTo>
                  <a:pt x="579" y="22351"/>
                </a:lnTo>
                <a:lnTo>
                  <a:pt x="0" y="26517"/>
                </a:lnTo>
                <a:lnTo>
                  <a:pt x="0" y="31028"/>
                </a:lnTo>
                <a:close/>
              </a:path>
              <a:path w="54679" h="61023">
                <a:moveTo>
                  <a:pt x="11767" y="41605"/>
                </a:moveTo>
                <a:lnTo>
                  <a:pt x="11220" y="38926"/>
                </a:lnTo>
                <a:lnTo>
                  <a:pt x="11645" y="57632"/>
                </a:lnTo>
                <a:lnTo>
                  <a:pt x="14983" y="58978"/>
                </a:lnTo>
                <a:lnTo>
                  <a:pt x="13985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92383" y="3049643"/>
            <a:ext cx="36990" cy="86752"/>
          </a:xfrm>
          <a:custGeom>
            <a:avLst/>
            <a:gdLst/>
            <a:ahLst/>
            <a:cxnLst/>
            <a:rect l="l" t="t" r="r" b="b"/>
            <a:pathLst>
              <a:path w="36990" h="86752">
                <a:moveTo>
                  <a:pt x="33962" y="33440"/>
                </a:moveTo>
                <a:lnTo>
                  <a:pt x="33901" y="30530"/>
                </a:lnTo>
                <a:lnTo>
                  <a:pt x="31950" y="27712"/>
                </a:lnTo>
                <a:lnTo>
                  <a:pt x="19731" y="27712"/>
                </a:lnTo>
                <a:lnTo>
                  <a:pt x="19731" y="21653"/>
                </a:lnTo>
                <a:lnTo>
                  <a:pt x="19886" y="17246"/>
                </a:lnTo>
                <a:lnTo>
                  <a:pt x="20444" y="13920"/>
                </a:lnTo>
                <a:lnTo>
                  <a:pt x="22212" y="10453"/>
                </a:lnTo>
                <a:lnTo>
                  <a:pt x="25175" y="8700"/>
                </a:lnTo>
                <a:lnTo>
                  <a:pt x="27936" y="8445"/>
                </a:lnTo>
                <a:lnTo>
                  <a:pt x="30824" y="8736"/>
                </a:lnTo>
                <a:lnTo>
                  <a:pt x="34113" y="9780"/>
                </a:lnTo>
                <a:lnTo>
                  <a:pt x="36699" y="9218"/>
                </a:lnTo>
                <a:lnTo>
                  <a:pt x="36990" y="6475"/>
                </a:lnTo>
                <a:lnTo>
                  <a:pt x="36903" y="4481"/>
                </a:lnTo>
                <a:lnTo>
                  <a:pt x="35716" y="1852"/>
                </a:lnTo>
                <a:lnTo>
                  <a:pt x="32739" y="673"/>
                </a:lnTo>
                <a:lnTo>
                  <a:pt x="30060" y="139"/>
                </a:lnTo>
                <a:lnTo>
                  <a:pt x="27270" y="0"/>
                </a:lnTo>
                <a:lnTo>
                  <a:pt x="24274" y="0"/>
                </a:lnTo>
                <a:lnTo>
                  <a:pt x="21672" y="420"/>
                </a:lnTo>
                <a:lnTo>
                  <a:pt x="17259" y="2109"/>
                </a:lnTo>
                <a:lnTo>
                  <a:pt x="13968" y="5184"/>
                </a:lnTo>
                <a:lnTo>
                  <a:pt x="11430" y="9234"/>
                </a:lnTo>
                <a:lnTo>
                  <a:pt x="10721" y="12001"/>
                </a:lnTo>
                <a:lnTo>
                  <a:pt x="10019" y="14770"/>
                </a:lnTo>
                <a:lnTo>
                  <a:pt x="9655" y="18096"/>
                </a:lnTo>
                <a:lnTo>
                  <a:pt x="9655" y="27712"/>
                </a:lnTo>
                <a:lnTo>
                  <a:pt x="1940" y="27712"/>
                </a:lnTo>
                <a:lnTo>
                  <a:pt x="1087" y="27913"/>
                </a:lnTo>
                <a:lnTo>
                  <a:pt x="40" y="30530"/>
                </a:lnTo>
                <a:lnTo>
                  <a:pt x="0" y="33440"/>
                </a:lnTo>
                <a:lnTo>
                  <a:pt x="1940" y="36158"/>
                </a:lnTo>
                <a:lnTo>
                  <a:pt x="9655" y="36158"/>
                </a:lnTo>
                <a:lnTo>
                  <a:pt x="9655" y="84837"/>
                </a:lnTo>
                <a:lnTo>
                  <a:pt x="11106" y="86424"/>
                </a:lnTo>
                <a:lnTo>
                  <a:pt x="13731" y="86752"/>
                </a:lnTo>
                <a:lnTo>
                  <a:pt x="17122" y="86640"/>
                </a:lnTo>
                <a:lnTo>
                  <a:pt x="19731" y="84837"/>
                </a:lnTo>
                <a:lnTo>
                  <a:pt x="19731" y="36158"/>
                </a:lnTo>
                <a:lnTo>
                  <a:pt x="32562" y="36158"/>
                </a:lnTo>
                <a:lnTo>
                  <a:pt x="33962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567577" y="3076178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3" y="60872"/>
                </a:moveTo>
                <a:lnTo>
                  <a:pt x="17244" y="61012"/>
                </a:lnTo>
                <a:lnTo>
                  <a:pt x="20403" y="61012"/>
                </a:lnTo>
                <a:lnTo>
                  <a:pt x="23309" y="60631"/>
                </a:lnTo>
                <a:lnTo>
                  <a:pt x="25933" y="59856"/>
                </a:lnTo>
                <a:lnTo>
                  <a:pt x="28558" y="59068"/>
                </a:lnTo>
                <a:lnTo>
                  <a:pt x="30833" y="57913"/>
                </a:lnTo>
                <a:lnTo>
                  <a:pt x="34645" y="54877"/>
                </a:lnTo>
                <a:lnTo>
                  <a:pt x="37147" y="50774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5" y="33807"/>
                </a:lnTo>
                <a:lnTo>
                  <a:pt x="33083" y="31330"/>
                </a:lnTo>
                <a:lnTo>
                  <a:pt x="29922" y="29425"/>
                </a:lnTo>
                <a:lnTo>
                  <a:pt x="26535" y="27787"/>
                </a:lnTo>
                <a:lnTo>
                  <a:pt x="23097" y="26391"/>
                </a:lnTo>
                <a:lnTo>
                  <a:pt x="19730" y="25044"/>
                </a:lnTo>
                <a:lnTo>
                  <a:pt x="16592" y="23648"/>
                </a:lnTo>
                <a:lnTo>
                  <a:pt x="14003" y="22010"/>
                </a:lnTo>
                <a:lnTo>
                  <a:pt x="11343" y="18870"/>
                </a:lnTo>
                <a:lnTo>
                  <a:pt x="10925" y="15925"/>
                </a:lnTo>
                <a:lnTo>
                  <a:pt x="11565" y="12711"/>
                </a:lnTo>
                <a:lnTo>
                  <a:pt x="13453" y="10133"/>
                </a:lnTo>
                <a:lnTo>
                  <a:pt x="16642" y="8484"/>
                </a:lnTo>
                <a:lnTo>
                  <a:pt x="19443" y="7898"/>
                </a:lnTo>
                <a:lnTo>
                  <a:pt x="23046" y="7898"/>
                </a:lnTo>
                <a:lnTo>
                  <a:pt x="26207" y="8571"/>
                </a:lnTo>
                <a:lnTo>
                  <a:pt x="30069" y="10033"/>
                </a:lnTo>
                <a:lnTo>
                  <a:pt x="32738" y="11469"/>
                </a:lnTo>
                <a:lnTo>
                  <a:pt x="35359" y="11555"/>
                </a:lnTo>
                <a:lnTo>
                  <a:pt x="35899" y="8837"/>
                </a:lnTo>
                <a:lnTo>
                  <a:pt x="35685" y="5637"/>
                </a:lnTo>
                <a:lnTo>
                  <a:pt x="33425" y="2923"/>
                </a:lnTo>
                <a:lnTo>
                  <a:pt x="30758" y="1652"/>
                </a:lnTo>
                <a:lnTo>
                  <a:pt x="27082" y="608"/>
                </a:lnTo>
                <a:lnTo>
                  <a:pt x="24184" y="115"/>
                </a:lnTo>
                <a:lnTo>
                  <a:pt x="17942" y="0"/>
                </a:lnTo>
                <a:lnTo>
                  <a:pt x="15029" y="457"/>
                </a:lnTo>
                <a:lnTo>
                  <a:pt x="12538" y="1360"/>
                </a:lnTo>
                <a:lnTo>
                  <a:pt x="7976" y="3467"/>
                </a:lnTo>
                <a:lnTo>
                  <a:pt x="4650" y="6465"/>
                </a:lnTo>
                <a:lnTo>
                  <a:pt x="2576" y="10198"/>
                </a:lnTo>
                <a:lnTo>
                  <a:pt x="1334" y="14298"/>
                </a:lnTo>
                <a:lnTo>
                  <a:pt x="1334" y="18935"/>
                </a:lnTo>
                <a:lnTo>
                  <a:pt x="2512" y="22823"/>
                </a:lnTo>
                <a:lnTo>
                  <a:pt x="4352" y="26109"/>
                </a:lnTo>
                <a:lnTo>
                  <a:pt x="6940" y="28662"/>
                </a:lnTo>
                <a:lnTo>
                  <a:pt x="10050" y="30632"/>
                </a:lnTo>
                <a:lnTo>
                  <a:pt x="13380" y="32310"/>
                </a:lnTo>
                <a:lnTo>
                  <a:pt x="16818" y="33707"/>
                </a:lnTo>
                <a:lnTo>
                  <a:pt x="20109" y="35002"/>
                </a:lnTo>
                <a:lnTo>
                  <a:pt x="23180" y="36385"/>
                </a:lnTo>
                <a:lnTo>
                  <a:pt x="25782" y="38022"/>
                </a:lnTo>
                <a:lnTo>
                  <a:pt x="28395" y="41111"/>
                </a:lnTo>
                <a:lnTo>
                  <a:pt x="28795" y="43981"/>
                </a:lnTo>
                <a:lnTo>
                  <a:pt x="28522" y="46824"/>
                </a:lnTo>
                <a:lnTo>
                  <a:pt x="26647" y="49960"/>
                </a:lnTo>
                <a:lnTo>
                  <a:pt x="23417" y="51944"/>
                </a:lnTo>
                <a:lnTo>
                  <a:pt x="20681" y="52693"/>
                </a:lnTo>
                <a:lnTo>
                  <a:pt x="17430" y="52884"/>
                </a:lnTo>
                <a:lnTo>
                  <a:pt x="13153" y="52591"/>
                </a:lnTo>
                <a:lnTo>
                  <a:pt x="9676" y="51487"/>
                </a:lnTo>
                <a:lnTo>
                  <a:pt x="6889" y="50227"/>
                </a:lnTo>
                <a:lnTo>
                  <a:pt x="3675" y="48398"/>
                </a:lnTo>
                <a:lnTo>
                  <a:pt x="539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3" y="56922"/>
                </a:lnTo>
                <a:lnTo>
                  <a:pt x="4377" y="58420"/>
                </a:lnTo>
                <a:lnTo>
                  <a:pt x="6950" y="59385"/>
                </a:lnTo>
                <a:lnTo>
                  <a:pt x="9928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20195" y="3076167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83"/>
                </a:moveTo>
                <a:lnTo>
                  <a:pt x="49852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3" y="2109"/>
                </a:lnTo>
                <a:lnTo>
                  <a:pt x="34199" y="713"/>
                </a:lnTo>
                <a:lnTo>
                  <a:pt x="30549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42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66" y="8445"/>
                </a:lnTo>
                <a:lnTo>
                  <a:pt x="25732" y="7964"/>
                </a:lnTo>
                <a:lnTo>
                  <a:pt x="30573" y="7964"/>
                </a:lnTo>
                <a:lnTo>
                  <a:pt x="34235" y="9500"/>
                </a:lnTo>
                <a:lnTo>
                  <a:pt x="36697" y="12536"/>
                </a:lnTo>
                <a:lnTo>
                  <a:pt x="39164" y="15584"/>
                </a:lnTo>
                <a:lnTo>
                  <a:pt x="40341" y="19775"/>
                </a:lnTo>
                <a:lnTo>
                  <a:pt x="40212" y="25120"/>
                </a:lnTo>
                <a:lnTo>
                  <a:pt x="10392" y="25120"/>
                </a:lnTo>
                <a:lnTo>
                  <a:pt x="10392" y="32590"/>
                </a:lnTo>
                <a:lnTo>
                  <a:pt x="46389" y="32590"/>
                </a:lnTo>
                <a:lnTo>
                  <a:pt x="49907" y="30888"/>
                </a:lnTo>
                <a:lnTo>
                  <a:pt x="50302" y="28145"/>
                </a:lnTo>
                <a:lnTo>
                  <a:pt x="50302" y="22683"/>
                </a:lnTo>
                <a:close/>
              </a:path>
              <a:path w="50302" h="61023">
                <a:moveTo>
                  <a:pt x="12128" y="3557"/>
                </a:moveTo>
                <a:lnTo>
                  <a:pt x="9363" y="5591"/>
                </a:lnTo>
                <a:lnTo>
                  <a:pt x="7077" y="8244"/>
                </a:lnTo>
                <a:lnTo>
                  <a:pt x="4787" y="10897"/>
                </a:lnTo>
                <a:lnTo>
                  <a:pt x="3037" y="14137"/>
                </a:lnTo>
                <a:lnTo>
                  <a:pt x="1824" y="1793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6"/>
                </a:lnTo>
                <a:lnTo>
                  <a:pt x="2937" y="47779"/>
                </a:lnTo>
                <a:lnTo>
                  <a:pt x="4679" y="50929"/>
                </a:lnTo>
                <a:lnTo>
                  <a:pt x="9291" y="55958"/>
                </a:lnTo>
                <a:lnTo>
                  <a:pt x="12142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7" y="61023"/>
                </a:lnTo>
                <a:lnTo>
                  <a:pt x="32374" y="60846"/>
                </a:lnTo>
                <a:lnTo>
                  <a:pt x="36935" y="60059"/>
                </a:lnTo>
                <a:lnTo>
                  <a:pt x="40700" y="59119"/>
                </a:lnTo>
                <a:lnTo>
                  <a:pt x="44952" y="57607"/>
                </a:lnTo>
                <a:lnTo>
                  <a:pt x="47729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9" y="48780"/>
                </a:lnTo>
                <a:lnTo>
                  <a:pt x="42001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7" y="52769"/>
                </a:lnTo>
                <a:lnTo>
                  <a:pt x="24969" y="52769"/>
                </a:lnTo>
                <a:lnTo>
                  <a:pt x="22193" y="52301"/>
                </a:lnTo>
                <a:lnTo>
                  <a:pt x="17628" y="50397"/>
                </a:lnTo>
                <a:lnTo>
                  <a:pt x="14371" y="47271"/>
                </a:lnTo>
                <a:lnTo>
                  <a:pt x="11915" y="43384"/>
                </a:lnTo>
                <a:lnTo>
                  <a:pt x="10702" y="38455"/>
                </a:lnTo>
                <a:lnTo>
                  <a:pt x="10392" y="35676"/>
                </a:lnTo>
                <a:lnTo>
                  <a:pt x="10392" y="25120"/>
                </a:lnTo>
                <a:lnTo>
                  <a:pt x="10853" y="20689"/>
                </a:lnTo>
                <a:lnTo>
                  <a:pt x="12242" y="16535"/>
                </a:lnTo>
                <a:lnTo>
                  <a:pt x="1537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89479" y="3076171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400" y="59893"/>
                </a:moveTo>
                <a:lnTo>
                  <a:pt x="4025" y="60224"/>
                </a:lnTo>
                <a:lnTo>
                  <a:pt x="7477" y="60109"/>
                </a:lnTo>
                <a:lnTo>
                  <a:pt x="10030" y="58305"/>
                </a:lnTo>
                <a:lnTo>
                  <a:pt x="10030" y="21780"/>
                </a:lnTo>
                <a:lnTo>
                  <a:pt x="11441" y="19522"/>
                </a:lnTo>
                <a:lnTo>
                  <a:pt x="13929" y="16052"/>
                </a:lnTo>
                <a:lnTo>
                  <a:pt x="17291" y="12283"/>
                </a:lnTo>
                <a:lnTo>
                  <a:pt x="20354" y="10248"/>
                </a:lnTo>
                <a:lnTo>
                  <a:pt x="23346" y="9626"/>
                </a:lnTo>
                <a:lnTo>
                  <a:pt x="26446" y="10032"/>
                </a:lnTo>
                <a:lnTo>
                  <a:pt x="29258" y="10947"/>
                </a:lnTo>
                <a:lnTo>
                  <a:pt x="31860" y="9324"/>
                </a:lnTo>
                <a:lnTo>
                  <a:pt x="31911" y="3606"/>
                </a:lnTo>
                <a:lnTo>
                  <a:pt x="29872" y="994"/>
                </a:lnTo>
                <a:lnTo>
                  <a:pt x="27158" y="280"/>
                </a:lnTo>
                <a:lnTo>
                  <a:pt x="24535" y="0"/>
                </a:lnTo>
                <a:lnTo>
                  <a:pt x="21668" y="166"/>
                </a:lnTo>
                <a:lnTo>
                  <a:pt x="18191" y="1336"/>
                </a:lnTo>
                <a:lnTo>
                  <a:pt x="14591" y="4039"/>
                </a:lnTo>
                <a:lnTo>
                  <a:pt x="11967" y="6832"/>
                </a:lnTo>
                <a:lnTo>
                  <a:pt x="9065" y="10872"/>
                </a:lnTo>
                <a:lnTo>
                  <a:pt x="9065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7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729145" y="3077038"/>
            <a:ext cx="52066" cy="59361"/>
          </a:xfrm>
          <a:custGeom>
            <a:avLst/>
            <a:gdLst/>
            <a:ahLst/>
            <a:cxnLst/>
            <a:rect l="l" t="t" r="r" b="b"/>
            <a:pathLst>
              <a:path w="52066" h="59361">
                <a:moveTo>
                  <a:pt x="610" y="4381"/>
                </a:moveTo>
                <a:lnTo>
                  <a:pt x="19194" y="57136"/>
                </a:lnTo>
                <a:lnTo>
                  <a:pt x="21055" y="58864"/>
                </a:lnTo>
                <a:lnTo>
                  <a:pt x="23831" y="59310"/>
                </a:lnTo>
                <a:lnTo>
                  <a:pt x="27283" y="59361"/>
                </a:lnTo>
                <a:lnTo>
                  <a:pt x="29922" y="59206"/>
                </a:lnTo>
                <a:lnTo>
                  <a:pt x="32939" y="57136"/>
                </a:lnTo>
                <a:lnTo>
                  <a:pt x="51579" y="4381"/>
                </a:lnTo>
                <a:lnTo>
                  <a:pt x="52066" y="1789"/>
                </a:lnTo>
                <a:lnTo>
                  <a:pt x="50305" y="101"/>
                </a:lnTo>
                <a:lnTo>
                  <a:pt x="44740" y="90"/>
                </a:lnTo>
                <a:lnTo>
                  <a:pt x="41864" y="1979"/>
                </a:lnTo>
                <a:lnTo>
                  <a:pt x="26610" y="47750"/>
                </a:lnTo>
                <a:lnTo>
                  <a:pt x="26196" y="47750"/>
                </a:lnTo>
                <a:lnTo>
                  <a:pt x="10753" y="1979"/>
                </a:lnTo>
                <a:lnTo>
                  <a:pt x="9003" y="266"/>
                </a:lnTo>
                <a:lnTo>
                  <a:pt x="6090" y="0"/>
                </a:lnTo>
                <a:lnTo>
                  <a:pt x="2590" y="64"/>
                </a:lnTo>
                <a:lnTo>
                  <a:pt x="0" y="1789"/>
                </a:lnTo>
                <a:lnTo>
                  <a:pt x="610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794564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5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1" y="6043"/>
                </a:lnTo>
                <a:lnTo>
                  <a:pt x="11955" y="2109"/>
                </a:lnTo>
                <a:lnTo>
                  <a:pt x="8604" y="0"/>
                </a:lnTo>
                <a:lnTo>
                  <a:pt x="3865" y="0"/>
                </a:lnTo>
                <a:lnTo>
                  <a:pt x="435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201" y="24803"/>
                </a:moveTo>
                <a:lnTo>
                  <a:pt x="1201" y="80326"/>
                </a:lnTo>
                <a:lnTo>
                  <a:pt x="2602" y="81913"/>
                </a:lnTo>
                <a:lnTo>
                  <a:pt x="5229" y="82245"/>
                </a:lnTo>
                <a:lnTo>
                  <a:pt x="8679" y="82129"/>
                </a:lnTo>
                <a:lnTo>
                  <a:pt x="11231" y="80326"/>
                </a:lnTo>
                <a:lnTo>
                  <a:pt x="11231" y="24803"/>
                </a:lnTo>
                <a:lnTo>
                  <a:pt x="9842" y="23215"/>
                </a:lnTo>
                <a:lnTo>
                  <a:pt x="7203" y="22899"/>
                </a:lnTo>
                <a:lnTo>
                  <a:pt x="3750" y="23014"/>
                </a:lnTo>
                <a:lnTo>
                  <a:pt x="1201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23831" y="3076235"/>
            <a:ext cx="43125" cy="60958"/>
          </a:xfrm>
          <a:custGeom>
            <a:avLst/>
            <a:gdLst/>
            <a:ahLst/>
            <a:cxnLst/>
            <a:rect l="l" t="t" r="r" b="b"/>
            <a:pathLst>
              <a:path w="43125" h="60958">
                <a:moveTo>
                  <a:pt x="10454" y="23454"/>
                </a:moveTo>
                <a:lnTo>
                  <a:pt x="11729" y="17981"/>
                </a:lnTo>
                <a:lnTo>
                  <a:pt x="14306" y="14224"/>
                </a:lnTo>
                <a:lnTo>
                  <a:pt x="16870" y="10450"/>
                </a:lnTo>
                <a:lnTo>
                  <a:pt x="20571" y="8582"/>
                </a:lnTo>
                <a:lnTo>
                  <a:pt x="25398" y="8582"/>
                </a:lnTo>
                <a:lnTo>
                  <a:pt x="29782" y="8914"/>
                </a:lnTo>
                <a:lnTo>
                  <a:pt x="33220" y="10274"/>
                </a:lnTo>
                <a:lnTo>
                  <a:pt x="37127" y="12672"/>
                </a:lnTo>
                <a:lnTo>
                  <a:pt x="39701" y="14781"/>
                </a:lnTo>
                <a:lnTo>
                  <a:pt x="42713" y="13525"/>
                </a:lnTo>
                <a:lnTo>
                  <a:pt x="42887" y="10807"/>
                </a:lnTo>
                <a:lnTo>
                  <a:pt x="42591" y="7632"/>
                </a:lnTo>
                <a:lnTo>
                  <a:pt x="40637" y="4939"/>
                </a:lnTo>
                <a:lnTo>
                  <a:pt x="37713" y="2945"/>
                </a:lnTo>
                <a:lnTo>
                  <a:pt x="35111" y="1789"/>
                </a:lnTo>
                <a:lnTo>
                  <a:pt x="32223" y="824"/>
                </a:lnTo>
                <a:lnTo>
                  <a:pt x="28948" y="162"/>
                </a:lnTo>
                <a:lnTo>
                  <a:pt x="25520" y="0"/>
                </a:lnTo>
                <a:lnTo>
                  <a:pt x="21910" y="0"/>
                </a:lnTo>
                <a:lnTo>
                  <a:pt x="18554" y="608"/>
                </a:lnTo>
                <a:lnTo>
                  <a:pt x="15455" y="1828"/>
                </a:lnTo>
                <a:lnTo>
                  <a:pt x="12365" y="3035"/>
                </a:lnTo>
                <a:lnTo>
                  <a:pt x="9665" y="4899"/>
                </a:lnTo>
                <a:lnTo>
                  <a:pt x="5091" y="9903"/>
                </a:lnTo>
                <a:lnTo>
                  <a:pt x="3290" y="13129"/>
                </a:lnTo>
                <a:lnTo>
                  <a:pt x="1977" y="17067"/>
                </a:lnTo>
                <a:lnTo>
                  <a:pt x="662" y="20980"/>
                </a:lnTo>
                <a:lnTo>
                  <a:pt x="0" y="25689"/>
                </a:lnTo>
                <a:lnTo>
                  <a:pt x="0" y="35979"/>
                </a:lnTo>
                <a:lnTo>
                  <a:pt x="541" y="40219"/>
                </a:lnTo>
                <a:lnTo>
                  <a:pt x="1612" y="43902"/>
                </a:lnTo>
                <a:lnTo>
                  <a:pt x="2689" y="47585"/>
                </a:lnTo>
                <a:lnTo>
                  <a:pt x="4255" y="50684"/>
                </a:lnTo>
                <a:lnTo>
                  <a:pt x="6292" y="53225"/>
                </a:lnTo>
                <a:lnTo>
                  <a:pt x="10880" y="57668"/>
                </a:lnTo>
                <a:lnTo>
                  <a:pt x="13907" y="58990"/>
                </a:lnTo>
                <a:lnTo>
                  <a:pt x="16941" y="60299"/>
                </a:lnTo>
                <a:lnTo>
                  <a:pt x="20434" y="60958"/>
                </a:lnTo>
                <a:lnTo>
                  <a:pt x="24358" y="60958"/>
                </a:lnTo>
                <a:lnTo>
                  <a:pt x="28112" y="60768"/>
                </a:lnTo>
                <a:lnTo>
                  <a:pt x="31673" y="60044"/>
                </a:lnTo>
                <a:lnTo>
                  <a:pt x="34837" y="58964"/>
                </a:lnTo>
                <a:lnTo>
                  <a:pt x="37725" y="57683"/>
                </a:lnTo>
                <a:lnTo>
                  <a:pt x="41014" y="55523"/>
                </a:lnTo>
                <a:lnTo>
                  <a:pt x="42952" y="52564"/>
                </a:lnTo>
                <a:lnTo>
                  <a:pt x="43125" y="49795"/>
                </a:lnTo>
                <a:lnTo>
                  <a:pt x="43103" y="48258"/>
                </a:lnTo>
                <a:lnTo>
                  <a:pt x="42012" y="45184"/>
                </a:lnTo>
                <a:lnTo>
                  <a:pt x="39448" y="46188"/>
                </a:lnTo>
                <a:lnTo>
                  <a:pt x="36238" y="48588"/>
                </a:lnTo>
                <a:lnTo>
                  <a:pt x="33459" y="50291"/>
                </a:lnTo>
                <a:lnTo>
                  <a:pt x="29974" y="51765"/>
                </a:lnTo>
                <a:lnTo>
                  <a:pt x="25646" y="52146"/>
                </a:lnTo>
                <a:lnTo>
                  <a:pt x="21042" y="51688"/>
                </a:lnTo>
                <a:lnTo>
                  <a:pt x="17284" y="49936"/>
                </a:lnTo>
                <a:lnTo>
                  <a:pt x="14392" y="46771"/>
                </a:lnTo>
                <a:lnTo>
                  <a:pt x="12128" y="42710"/>
                </a:lnTo>
                <a:lnTo>
                  <a:pt x="11455" y="40003"/>
                </a:lnTo>
                <a:lnTo>
                  <a:pt x="10778" y="37325"/>
                </a:lnTo>
                <a:lnTo>
                  <a:pt x="10454" y="34185"/>
                </a:lnTo>
                <a:lnTo>
                  <a:pt x="10454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880277" y="3076167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83"/>
                </a:moveTo>
                <a:lnTo>
                  <a:pt x="49856" y="19267"/>
                </a:lnTo>
                <a:lnTo>
                  <a:pt x="48930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6" y="2109"/>
                </a:lnTo>
                <a:lnTo>
                  <a:pt x="34203" y="713"/>
                </a:lnTo>
                <a:lnTo>
                  <a:pt x="30552" y="0"/>
                </a:lnTo>
                <a:lnTo>
                  <a:pt x="22247" y="0"/>
                </a:lnTo>
                <a:lnTo>
                  <a:pt x="18608" y="713"/>
                </a:lnTo>
                <a:lnTo>
                  <a:pt x="15382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74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5" y="12536"/>
                </a:lnTo>
                <a:lnTo>
                  <a:pt x="39164" y="15584"/>
                </a:lnTo>
                <a:lnTo>
                  <a:pt x="40341" y="19775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90"/>
                </a:lnTo>
                <a:lnTo>
                  <a:pt x="46407" y="32590"/>
                </a:lnTo>
                <a:lnTo>
                  <a:pt x="49905" y="30888"/>
                </a:lnTo>
                <a:lnTo>
                  <a:pt x="50305" y="28145"/>
                </a:lnTo>
                <a:lnTo>
                  <a:pt x="50305" y="22683"/>
                </a:lnTo>
                <a:close/>
              </a:path>
              <a:path w="50305" h="61023">
                <a:moveTo>
                  <a:pt x="12132" y="3557"/>
                </a:moveTo>
                <a:lnTo>
                  <a:pt x="9370" y="5591"/>
                </a:lnTo>
                <a:lnTo>
                  <a:pt x="7091" y="8244"/>
                </a:lnTo>
                <a:lnTo>
                  <a:pt x="4791" y="10897"/>
                </a:lnTo>
                <a:lnTo>
                  <a:pt x="3037" y="14137"/>
                </a:lnTo>
                <a:lnTo>
                  <a:pt x="1828" y="1793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7" y="43996"/>
                </a:lnTo>
                <a:lnTo>
                  <a:pt x="2941" y="47779"/>
                </a:lnTo>
                <a:lnTo>
                  <a:pt x="4679" y="50929"/>
                </a:lnTo>
                <a:lnTo>
                  <a:pt x="9291" y="55958"/>
                </a:lnTo>
                <a:lnTo>
                  <a:pt x="12146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7" y="61023"/>
                </a:lnTo>
                <a:lnTo>
                  <a:pt x="32378" y="60846"/>
                </a:lnTo>
                <a:lnTo>
                  <a:pt x="36953" y="60059"/>
                </a:lnTo>
                <a:lnTo>
                  <a:pt x="40700" y="59119"/>
                </a:lnTo>
                <a:lnTo>
                  <a:pt x="44966" y="57607"/>
                </a:lnTo>
                <a:lnTo>
                  <a:pt x="47731" y="55260"/>
                </a:lnTo>
                <a:lnTo>
                  <a:pt x="47994" y="52517"/>
                </a:lnTo>
                <a:lnTo>
                  <a:pt x="47757" y="49723"/>
                </a:lnTo>
                <a:lnTo>
                  <a:pt x="45143" y="48780"/>
                </a:lnTo>
                <a:lnTo>
                  <a:pt x="42019" y="50140"/>
                </a:lnTo>
                <a:lnTo>
                  <a:pt x="39027" y="51206"/>
                </a:lnTo>
                <a:lnTo>
                  <a:pt x="35239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301"/>
                </a:lnTo>
                <a:lnTo>
                  <a:pt x="17632" y="50397"/>
                </a:lnTo>
                <a:lnTo>
                  <a:pt x="14371" y="47271"/>
                </a:lnTo>
                <a:lnTo>
                  <a:pt x="11918" y="43384"/>
                </a:lnTo>
                <a:lnTo>
                  <a:pt x="10706" y="38455"/>
                </a:lnTo>
                <a:lnTo>
                  <a:pt x="10392" y="35676"/>
                </a:lnTo>
                <a:lnTo>
                  <a:pt x="10392" y="25120"/>
                </a:lnTo>
                <a:lnTo>
                  <a:pt x="10853" y="20689"/>
                </a:lnTo>
                <a:lnTo>
                  <a:pt x="12254" y="16535"/>
                </a:lnTo>
                <a:lnTo>
                  <a:pt x="15382" y="2134"/>
                </a:lnTo>
                <a:lnTo>
                  <a:pt x="1213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45191" y="3076178"/>
            <a:ext cx="38703" cy="61012"/>
          </a:xfrm>
          <a:custGeom>
            <a:avLst/>
            <a:gdLst/>
            <a:ahLst/>
            <a:cxnLst/>
            <a:rect l="l" t="t" r="r" b="b"/>
            <a:pathLst>
              <a:path w="38703" h="61012">
                <a:moveTo>
                  <a:pt x="13453" y="60872"/>
                </a:moveTo>
                <a:lnTo>
                  <a:pt x="17258" y="61012"/>
                </a:lnTo>
                <a:lnTo>
                  <a:pt x="20419" y="61012"/>
                </a:lnTo>
                <a:lnTo>
                  <a:pt x="23324" y="60631"/>
                </a:lnTo>
                <a:lnTo>
                  <a:pt x="25944" y="59856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62" y="50774"/>
                </a:lnTo>
                <a:lnTo>
                  <a:pt x="38703" y="46026"/>
                </a:lnTo>
                <a:lnTo>
                  <a:pt x="38703" y="40806"/>
                </a:lnTo>
                <a:lnTo>
                  <a:pt x="37515" y="37021"/>
                </a:lnTo>
                <a:lnTo>
                  <a:pt x="35690" y="33807"/>
                </a:lnTo>
                <a:lnTo>
                  <a:pt x="33098" y="31330"/>
                </a:lnTo>
                <a:lnTo>
                  <a:pt x="29937" y="29425"/>
                </a:lnTo>
                <a:lnTo>
                  <a:pt x="26550" y="27787"/>
                </a:lnTo>
                <a:lnTo>
                  <a:pt x="23108" y="26391"/>
                </a:lnTo>
                <a:lnTo>
                  <a:pt x="19745" y="25044"/>
                </a:lnTo>
                <a:lnTo>
                  <a:pt x="16606" y="23648"/>
                </a:lnTo>
                <a:lnTo>
                  <a:pt x="14018" y="22010"/>
                </a:lnTo>
                <a:lnTo>
                  <a:pt x="11343" y="18870"/>
                </a:lnTo>
                <a:lnTo>
                  <a:pt x="10941" y="15925"/>
                </a:lnTo>
                <a:lnTo>
                  <a:pt x="11581" y="12711"/>
                </a:lnTo>
                <a:lnTo>
                  <a:pt x="13453" y="10133"/>
                </a:lnTo>
                <a:lnTo>
                  <a:pt x="16657" y="8484"/>
                </a:lnTo>
                <a:lnTo>
                  <a:pt x="19443" y="7898"/>
                </a:lnTo>
                <a:lnTo>
                  <a:pt x="23061" y="7898"/>
                </a:lnTo>
                <a:lnTo>
                  <a:pt x="26222" y="8571"/>
                </a:lnTo>
                <a:lnTo>
                  <a:pt x="30085" y="10033"/>
                </a:lnTo>
                <a:lnTo>
                  <a:pt x="32753" y="11469"/>
                </a:lnTo>
                <a:lnTo>
                  <a:pt x="35373" y="11555"/>
                </a:lnTo>
                <a:lnTo>
                  <a:pt x="35914" y="8837"/>
                </a:lnTo>
                <a:lnTo>
                  <a:pt x="35700" y="5637"/>
                </a:lnTo>
                <a:lnTo>
                  <a:pt x="33426" y="2923"/>
                </a:lnTo>
                <a:lnTo>
                  <a:pt x="30761" y="1652"/>
                </a:lnTo>
                <a:lnTo>
                  <a:pt x="27096" y="608"/>
                </a:lnTo>
                <a:lnTo>
                  <a:pt x="24184" y="115"/>
                </a:lnTo>
                <a:lnTo>
                  <a:pt x="17956" y="0"/>
                </a:lnTo>
                <a:lnTo>
                  <a:pt x="15044" y="457"/>
                </a:lnTo>
                <a:lnTo>
                  <a:pt x="12553" y="1360"/>
                </a:lnTo>
                <a:lnTo>
                  <a:pt x="7992" y="3467"/>
                </a:lnTo>
                <a:lnTo>
                  <a:pt x="4665" y="6465"/>
                </a:lnTo>
                <a:lnTo>
                  <a:pt x="2592" y="10198"/>
                </a:lnTo>
                <a:lnTo>
                  <a:pt x="1350" y="14298"/>
                </a:lnTo>
                <a:lnTo>
                  <a:pt x="1350" y="18935"/>
                </a:lnTo>
                <a:lnTo>
                  <a:pt x="2527" y="22823"/>
                </a:lnTo>
                <a:lnTo>
                  <a:pt x="4367" y="26109"/>
                </a:lnTo>
                <a:lnTo>
                  <a:pt x="6955" y="28662"/>
                </a:lnTo>
                <a:lnTo>
                  <a:pt x="10066" y="30632"/>
                </a:lnTo>
                <a:lnTo>
                  <a:pt x="13395" y="32310"/>
                </a:lnTo>
                <a:lnTo>
                  <a:pt x="16833" y="33707"/>
                </a:lnTo>
                <a:lnTo>
                  <a:pt x="20120" y="35002"/>
                </a:lnTo>
                <a:lnTo>
                  <a:pt x="23195" y="36385"/>
                </a:lnTo>
                <a:lnTo>
                  <a:pt x="25787" y="38022"/>
                </a:lnTo>
                <a:lnTo>
                  <a:pt x="28407" y="41111"/>
                </a:lnTo>
                <a:lnTo>
                  <a:pt x="28799" y="43981"/>
                </a:lnTo>
                <a:lnTo>
                  <a:pt x="28536" y="46824"/>
                </a:lnTo>
                <a:lnTo>
                  <a:pt x="26662" y="49960"/>
                </a:lnTo>
                <a:lnTo>
                  <a:pt x="23432" y="51944"/>
                </a:lnTo>
                <a:lnTo>
                  <a:pt x="20695" y="52693"/>
                </a:lnTo>
                <a:lnTo>
                  <a:pt x="17445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4" y="50227"/>
                </a:lnTo>
                <a:lnTo>
                  <a:pt x="3679" y="48398"/>
                </a:lnTo>
                <a:lnTo>
                  <a:pt x="554" y="48171"/>
                </a:lnTo>
                <a:lnTo>
                  <a:pt x="0" y="50979"/>
                </a:lnTo>
                <a:lnTo>
                  <a:pt x="115" y="54039"/>
                </a:lnTo>
                <a:lnTo>
                  <a:pt x="1728" y="56922"/>
                </a:lnTo>
                <a:lnTo>
                  <a:pt x="4391" y="58420"/>
                </a:lnTo>
                <a:lnTo>
                  <a:pt x="6965" y="59385"/>
                </a:lnTo>
                <a:lnTo>
                  <a:pt x="9942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26652" y="3077038"/>
            <a:ext cx="82562" cy="59361"/>
          </a:xfrm>
          <a:custGeom>
            <a:avLst/>
            <a:gdLst/>
            <a:ahLst/>
            <a:cxnLst/>
            <a:rect l="l" t="t" r="r" b="b"/>
            <a:pathLst>
              <a:path w="82562" h="59361">
                <a:moveTo>
                  <a:pt x="533" y="4381"/>
                </a:moveTo>
                <a:lnTo>
                  <a:pt x="16527" y="57136"/>
                </a:lnTo>
                <a:lnTo>
                  <a:pt x="18201" y="58864"/>
                </a:lnTo>
                <a:lnTo>
                  <a:pt x="20930" y="59310"/>
                </a:lnTo>
                <a:lnTo>
                  <a:pt x="24429" y="59361"/>
                </a:lnTo>
                <a:lnTo>
                  <a:pt x="27094" y="59206"/>
                </a:lnTo>
                <a:lnTo>
                  <a:pt x="30071" y="57136"/>
                </a:lnTo>
                <a:lnTo>
                  <a:pt x="40698" y="16851"/>
                </a:lnTo>
                <a:lnTo>
                  <a:pt x="40947" y="16851"/>
                </a:lnTo>
                <a:lnTo>
                  <a:pt x="52426" y="57136"/>
                </a:lnTo>
                <a:lnTo>
                  <a:pt x="54101" y="58864"/>
                </a:lnTo>
                <a:lnTo>
                  <a:pt x="56981" y="59310"/>
                </a:lnTo>
                <a:lnTo>
                  <a:pt x="60505" y="59361"/>
                </a:lnTo>
                <a:lnTo>
                  <a:pt x="63130" y="59206"/>
                </a:lnTo>
                <a:lnTo>
                  <a:pt x="65920" y="57136"/>
                </a:lnTo>
                <a:lnTo>
                  <a:pt x="82012" y="4381"/>
                </a:lnTo>
                <a:lnTo>
                  <a:pt x="82562" y="1789"/>
                </a:lnTo>
                <a:lnTo>
                  <a:pt x="80798" y="101"/>
                </a:lnTo>
                <a:lnTo>
                  <a:pt x="75298" y="90"/>
                </a:lnTo>
                <a:lnTo>
                  <a:pt x="72472" y="1979"/>
                </a:lnTo>
                <a:lnTo>
                  <a:pt x="59469" y="47750"/>
                </a:lnTo>
                <a:lnTo>
                  <a:pt x="59292" y="47750"/>
                </a:lnTo>
                <a:lnTo>
                  <a:pt x="46235" y="1854"/>
                </a:lnTo>
                <a:lnTo>
                  <a:pt x="44712" y="256"/>
                </a:lnTo>
                <a:lnTo>
                  <a:pt x="42160" y="0"/>
                </a:lnTo>
                <a:lnTo>
                  <a:pt x="38722" y="90"/>
                </a:lnTo>
                <a:lnTo>
                  <a:pt x="36022" y="1979"/>
                </a:lnTo>
                <a:lnTo>
                  <a:pt x="23940" y="47750"/>
                </a:lnTo>
                <a:lnTo>
                  <a:pt x="23691" y="47750"/>
                </a:lnTo>
                <a:lnTo>
                  <a:pt x="10501" y="1979"/>
                </a:lnTo>
                <a:lnTo>
                  <a:pt x="8928" y="256"/>
                </a:lnTo>
                <a:lnTo>
                  <a:pt x="6113" y="0"/>
                </a:lnTo>
                <a:lnTo>
                  <a:pt x="2611" y="64"/>
                </a:lnTo>
                <a:lnTo>
                  <a:pt x="0" y="1789"/>
                </a:lnTo>
                <a:lnTo>
                  <a:pt x="533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121606" y="3076167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83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0" y="7747"/>
                </a:lnTo>
                <a:lnTo>
                  <a:pt x="40237" y="3506"/>
                </a:lnTo>
                <a:lnTo>
                  <a:pt x="37213" y="2109"/>
                </a:lnTo>
                <a:lnTo>
                  <a:pt x="34199" y="713"/>
                </a:lnTo>
                <a:lnTo>
                  <a:pt x="30549" y="0"/>
                </a:lnTo>
                <a:lnTo>
                  <a:pt x="22247" y="0"/>
                </a:lnTo>
                <a:lnTo>
                  <a:pt x="18605" y="713"/>
                </a:lnTo>
                <a:lnTo>
                  <a:pt x="15383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20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5" y="15584"/>
                </a:lnTo>
                <a:lnTo>
                  <a:pt x="40352" y="19775"/>
                </a:lnTo>
                <a:lnTo>
                  <a:pt x="40225" y="25120"/>
                </a:lnTo>
                <a:lnTo>
                  <a:pt x="10389" y="25120"/>
                </a:lnTo>
                <a:lnTo>
                  <a:pt x="10389" y="32590"/>
                </a:lnTo>
                <a:lnTo>
                  <a:pt x="46404" y="32590"/>
                </a:lnTo>
                <a:lnTo>
                  <a:pt x="49903" y="30888"/>
                </a:lnTo>
                <a:lnTo>
                  <a:pt x="50317" y="28145"/>
                </a:lnTo>
                <a:lnTo>
                  <a:pt x="50317" y="22683"/>
                </a:lnTo>
                <a:close/>
              </a:path>
              <a:path w="50317" h="61023">
                <a:moveTo>
                  <a:pt x="12142" y="3557"/>
                </a:moveTo>
                <a:lnTo>
                  <a:pt x="9367" y="5591"/>
                </a:lnTo>
                <a:lnTo>
                  <a:pt x="7091" y="8244"/>
                </a:lnTo>
                <a:lnTo>
                  <a:pt x="4803" y="10897"/>
                </a:lnTo>
                <a:lnTo>
                  <a:pt x="3039" y="14137"/>
                </a:lnTo>
                <a:lnTo>
                  <a:pt x="1836" y="1793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77" y="43996"/>
                </a:lnTo>
                <a:lnTo>
                  <a:pt x="2952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42" y="57838"/>
                </a:lnTo>
                <a:lnTo>
                  <a:pt x="15519" y="59119"/>
                </a:lnTo>
                <a:lnTo>
                  <a:pt x="18907" y="60389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4" y="60846"/>
                </a:lnTo>
                <a:lnTo>
                  <a:pt x="36950" y="60059"/>
                </a:lnTo>
                <a:lnTo>
                  <a:pt x="40712" y="59119"/>
                </a:lnTo>
                <a:lnTo>
                  <a:pt x="44968" y="57607"/>
                </a:lnTo>
                <a:lnTo>
                  <a:pt x="47729" y="55260"/>
                </a:lnTo>
                <a:lnTo>
                  <a:pt x="48005" y="52517"/>
                </a:lnTo>
                <a:lnTo>
                  <a:pt x="47768" y="49723"/>
                </a:lnTo>
                <a:lnTo>
                  <a:pt x="45140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47" y="52120"/>
                </a:lnTo>
                <a:lnTo>
                  <a:pt x="30885" y="52769"/>
                </a:lnTo>
                <a:lnTo>
                  <a:pt x="24984" y="52769"/>
                </a:lnTo>
                <a:lnTo>
                  <a:pt x="22194" y="52301"/>
                </a:lnTo>
                <a:lnTo>
                  <a:pt x="17632" y="50397"/>
                </a:lnTo>
                <a:lnTo>
                  <a:pt x="14367" y="47271"/>
                </a:lnTo>
                <a:lnTo>
                  <a:pt x="11920" y="43384"/>
                </a:lnTo>
                <a:lnTo>
                  <a:pt x="10702" y="38455"/>
                </a:lnTo>
                <a:lnTo>
                  <a:pt x="10389" y="35676"/>
                </a:lnTo>
                <a:lnTo>
                  <a:pt x="10389" y="25120"/>
                </a:lnTo>
                <a:lnTo>
                  <a:pt x="10854" y="20689"/>
                </a:lnTo>
                <a:lnTo>
                  <a:pt x="12254" y="16535"/>
                </a:lnTo>
                <a:lnTo>
                  <a:pt x="15383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218334" y="3076174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8"/>
                </a:moveTo>
                <a:lnTo>
                  <a:pt x="0" y="35726"/>
                </a:lnTo>
                <a:lnTo>
                  <a:pt x="547" y="39917"/>
                </a:lnTo>
                <a:lnTo>
                  <a:pt x="1648" y="43614"/>
                </a:lnTo>
                <a:lnTo>
                  <a:pt x="2739" y="47321"/>
                </a:lnTo>
                <a:lnTo>
                  <a:pt x="4399" y="50472"/>
                </a:lnTo>
                <a:lnTo>
                  <a:pt x="6628" y="53074"/>
                </a:lnTo>
                <a:lnTo>
                  <a:pt x="8853" y="55666"/>
                </a:lnTo>
                <a:lnTo>
                  <a:pt x="11639" y="57632"/>
                </a:lnTo>
                <a:lnTo>
                  <a:pt x="11217" y="38926"/>
                </a:lnTo>
                <a:lnTo>
                  <a:pt x="10678" y="36259"/>
                </a:lnTo>
                <a:lnTo>
                  <a:pt x="10389" y="33400"/>
                </a:lnTo>
                <a:lnTo>
                  <a:pt x="10389" y="27180"/>
                </a:lnTo>
                <a:lnTo>
                  <a:pt x="10727" y="24270"/>
                </a:lnTo>
                <a:lnTo>
                  <a:pt x="11402" y="21592"/>
                </a:lnTo>
                <a:lnTo>
                  <a:pt x="12077" y="18925"/>
                </a:lnTo>
                <a:lnTo>
                  <a:pt x="14493" y="14655"/>
                </a:lnTo>
                <a:lnTo>
                  <a:pt x="17654" y="11188"/>
                </a:lnTo>
                <a:lnTo>
                  <a:pt x="21941" y="9057"/>
                </a:lnTo>
                <a:lnTo>
                  <a:pt x="24508" y="8524"/>
                </a:lnTo>
                <a:lnTo>
                  <a:pt x="30722" y="8524"/>
                </a:lnTo>
                <a:lnTo>
                  <a:pt x="33422" y="9108"/>
                </a:lnTo>
                <a:lnTo>
                  <a:pt x="37760" y="11443"/>
                </a:lnTo>
                <a:lnTo>
                  <a:pt x="40737" y="15052"/>
                </a:lnTo>
                <a:lnTo>
                  <a:pt x="42912" y="19418"/>
                </a:lnTo>
                <a:lnTo>
                  <a:pt x="43463" y="22086"/>
                </a:lnTo>
                <a:lnTo>
                  <a:pt x="44014" y="24767"/>
                </a:lnTo>
                <a:lnTo>
                  <a:pt x="44291" y="27612"/>
                </a:lnTo>
                <a:lnTo>
                  <a:pt x="44291" y="33807"/>
                </a:lnTo>
                <a:lnTo>
                  <a:pt x="43963" y="36756"/>
                </a:lnTo>
                <a:lnTo>
                  <a:pt x="43312" y="39423"/>
                </a:lnTo>
                <a:lnTo>
                  <a:pt x="42649" y="42101"/>
                </a:lnTo>
                <a:lnTo>
                  <a:pt x="40248" y="46332"/>
                </a:lnTo>
                <a:lnTo>
                  <a:pt x="37072" y="49773"/>
                </a:lnTo>
                <a:lnTo>
                  <a:pt x="32745" y="51918"/>
                </a:lnTo>
                <a:lnTo>
                  <a:pt x="30196" y="52452"/>
                </a:lnTo>
                <a:lnTo>
                  <a:pt x="24019" y="52452"/>
                </a:lnTo>
                <a:lnTo>
                  <a:pt x="21319" y="51869"/>
                </a:lnTo>
                <a:lnTo>
                  <a:pt x="16992" y="49518"/>
                </a:lnTo>
                <a:lnTo>
                  <a:pt x="13978" y="45935"/>
                </a:lnTo>
                <a:lnTo>
                  <a:pt x="14975" y="58978"/>
                </a:lnTo>
                <a:lnTo>
                  <a:pt x="18317" y="60350"/>
                </a:lnTo>
                <a:lnTo>
                  <a:pt x="22233" y="61023"/>
                </a:lnTo>
                <a:lnTo>
                  <a:pt x="31360" y="61023"/>
                </a:lnTo>
                <a:lnTo>
                  <a:pt x="35413" y="60250"/>
                </a:lnTo>
                <a:lnTo>
                  <a:pt x="38912" y="58712"/>
                </a:lnTo>
                <a:lnTo>
                  <a:pt x="42425" y="57163"/>
                </a:lnTo>
                <a:lnTo>
                  <a:pt x="45323" y="55018"/>
                </a:lnTo>
                <a:lnTo>
                  <a:pt x="47664" y="52261"/>
                </a:lnTo>
                <a:lnTo>
                  <a:pt x="49989" y="49507"/>
                </a:lnTo>
                <a:lnTo>
                  <a:pt x="51739" y="46216"/>
                </a:lnTo>
                <a:lnTo>
                  <a:pt x="52917" y="42419"/>
                </a:lnTo>
                <a:lnTo>
                  <a:pt x="54090" y="38620"/>
                </a:lnTo>
                <a:lnTo>
                  <a:pt x="54681" y="34455"/>
                </a:lnTo>
                <a:lnTo>
                  <a:pt x="54681" y="25275"/>
                </a:lnTo>
                <a:lnTo>
                  <a:pt x="54115" y="21109"/>
                </a:lnTo>
                <a:lnTo>
                  <a:pt x="53003" y="17399"/>
                </a:lnTo>
                <a:lnTo>
                  <a:pt x="51890" y="13704"/>
                </a:lnTo>
                <a:lnTo>
                  <a:pt x="50227" y="10554"/>
                </a:lnTo>
                <a:lnTo>
                  <a:pt x="48002" y="7962"/>
                </a:lnTo>
                <a:lnTo>
                  <a:pt x="45763" y="5374"/>
                </a:lnTo>
                <a:lnTo>
                  <a:pt x="42992" y="3390"/>
                </a:lnTo>
                <a:lnTo>
                  <a:pt x="39650" y="2034"/>
                </a:lnTo>
                <a:lnTo>
                  <a:pt x="36299" y="687"/>
                </a:lnTo>
                <a:lnTo>
                  <a:pt x="32386" y="0"/>
                </a:lnTo>
                <a:lnTo>
                  <a:pt x="23220" y="0"/>
                </a:lnTo>
                <a:lnTo>
                  <a:pt x="19155" y="763"/>
                </a:lnTo>
                <a:lnTo>
                  <a:pt x="15678" y="2286"/>
                </a:lnTo>
                <a:lnTo>
                  <a:pt x="12200" y="3812"/>
                </a:lnTo>
                <a:lnTo>
                  <a:pt x="9288" y="5943"/>
                </a:lnTo>
                <a:lnTo>
                  <a:pt x="6962" y="8700"/>
                </a:lnTo>
                <a:lnTo>
                  <a:pt x="4622" y="11455"/>
                </a:lnTo>
                <a:lnTo>
                  <a:pt x="2887" y="14734"/>
                </a:lnTo>
                <a:lnTo>
                  <a:pt x="1734" y="18543"/>
                </a:lnTo>
                <a:lnTo>
                  <a:pt x="586" y="22351"/>
                </a:lnTo>
                <a:lnTo>
                  <a:pt x="0" y="26517"/>
                </a:lnTo>
                <a:lnTo>
                  <a:pt x="0" y="31028"/>
                </a:lnTo>
                <a:close/>
              </a:path>
              <a:path w="54681" h="61023">
                <a:moveTo>
                  <a:pt x="11765" y="41605"/>
                </a:moveTo>
                <a:lnTo>
                  <a:pt x="11217" y="38926"/>
                </a:lnTo>
                <a:lnTo>
                  <a:pt x="11639" y="57632"/>
                </a:lnTo>
                <a:lnTo>
                  <a:pt x="14975" y="58978"/>
                </a:lnTo>
                <a:lnTo>
                  <a:pt x="13978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283894" y="3049643"/>
            <a:ext cx="36986" cy="86752"/>
          </a:xfrm>
          <a:custGeom>
            <a:avLst/>
            <a:gdLst/>
            <a:ahLst/>
            <a:cxnLst/>
            <a:rect l="l" t="t" r="r" b="b"/>
            <a:pathLst>
              <a:path w="36986" h="86752">
                <a:moveTo>
                  <a:pt x="33962" y="33440"/>
                </a:moveTo>
                <a:lnTo>
                  <a:pt x="33911" y="30530"/>
                </a:lnTo>
                <a:lnTo>
                  <a:pt x="31960" y="27712"/>
                </a:lnTo>
                <a:lnTo>
                  <a:pt x="19742" y="27712"/>
                </a:lnTo>
                <a:lnTo>
                  <a:pt x="19742" y="21653"/>
                </a:lnTo>
                <a:lnTo>
                  <a:pt x="19883" y="17246"/>
                </a:lnTo>
                <a:lnTo>
                  <a:pt x="20454" y="13920"/>
                </a:lnTo>
                <a:lnTo>
                  <a:pt x="22208" y="10453"/>
                </a:lnTo>
                <a:lnTo>
                  <a:pt x="25171" y="8700"/>
                </a:lnTo>
                <a:lnTo>
                  <a:pt x="27936" y="8445"/>
                </a:lnTo>
                <a:lnTo>
                  <a:pt x="30834" y="8736"/>
                </a:lnTo>
                <a:lnTo>
                  <a:pt x="34113" y="9780"/>
                </a:lnTo>
                <a:lnTo>
                  <a:pt x="36701" y="9218"/>
                </a:lnTo>
                <a:lnTo>
                  <a:pt x="36986" y="6475"/>
                </a:lnTo>
                <a:lnTo>
                  <a:pt x="36899" y="4481"/>
                </a:lnTo>
                <a:lnTo>
                  <a:pt x="35712" y="1852"/>
                </a:lnTo>
                <a:lnTo>
                  <a:pt x="32738" y="673"/>
                </a:lnTo>
                <a:lnTo>
                  <a:pt x="30063" y="139"/>
                </a:lnTo>
                <a:lnTo>
                  <a:pt x="27273" y="0"/>
                </a:lnTo>
                <a:lnTo>
                  <a:pt x="24270" y="0"/>
                </a:lnTo>
                <a:lnTo>
                  <a:pt x="21671" y="420"/>
                </a:lnTo>
                <a:lnTo>
                  <a:pt x="17254" y="2109"/>
                </a:lnTo>
                <a:lnTo>
                  <a:pt x="13967" y="5184"/>
                </a:lnTo>
                <a:lnTo>
                  <a:pt x="11429" y="9234"/>
                </a:lnTo>
                <a:lnTo>
                  <a:pt x="10717" y="12001"/>
                </a:lnTo>
                <a:lnTo>
                  <a:pt x="10019" y="14770"/>
                </a:lnTo>
                <a:lnTo>
                  <a:pt x="9651" y="18096"/>
                </a:lnTo>
                <a:lnTo>
                  <a:pt x="9651" y="27712"/>
                </a:lnTo>
                <a:lnTo>
                  <a:pt x="1940" y="27712"/>
                </a:lnTo>
                <a:lnTo>
                  <a:pt x="1090" y="27913"/>
                </a:lnTo>
                <a:lnTo>
                  <a:pt x="39" y="30530"/>
                </a:lnTo>
                <a:lnTo>
                  <a:pt x="0" y="33440"/>
                </a:lnTo>
                <a:lnTo>
                  <a:pt x="1940" y="36158"/>
                </a:lnTo>
                <a:lnTo>
                  <a:pt x="9651" y="36158"/>
                </a:lnTo>
                <a:lnTo>
                  <a:pt x="9651" y="84837"/>
                </a:lnTo>
                <a:lnTo>
                  <a:pt x="11106" y="86424"/>
                </a:lnTo>
                <a:lnTo>
                  <a:pt x="13729" y="86752"/>
                </a:lnTo>
                <a:lnTo>
                  <a:pt x="17132" y="86640"/>
                </a:lnTo>
                <a:lnTo>
                  <a:pt x="19742" y="84837"/>
                </a:lnTo>
                <a:lnTo>
                  <a:pt x="19742" y="36158"/>
                </a:lnTo>
                <a:lnTo>
                  <a:pt x="32561" y="36158"/>
                </a:lnTo>
                <a:lnTo>
                  <a:pt x="33962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325158" y="3049643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58" y="33440"/>
                </a:moveTo>
                <a:lnTo>
                  <a:pt x="33907" y="30530"/>
                </a:lnTo>
                <a:lnTo>
                  <a:pt x="31960" y="27712"/>
                </a:lnTo>
                <a:lnTo>
                  <a:pt x="19742" y="27712"/>
                </a:lnTo>
                <a:lnTo>
                  <a:pt x="19742" y="21653"/>
                </a:lnTo>
                <a:lnTo>
                  <a:pt x="19879" y="17246"/>
                </a:lnTo>
                <a:lnTo>
                  <a:pt x="20454" y="13920"/>
                </a:lnTo>
                <a:lnTo>
                  <a:pt x="22204" y="10453"/>
                </a:lnTo>
                <a:lnTo>
                  <a:pt x="25167" y="8700"/>
                </a:lnTo>
                <a:lnTo>
                  <a:pt x="27932" y="8445"/>
                </a:lnTo>
                <a:lnTo>
                  <a:pt x="30833" y="8736"/>
                </a:lnTo>
                <a:lnTo>
                  <a:pt x="34105" y="9780"/>
                </a:lnTo>
                <a:lnTo>
                  <a:pt x="36709" y="9218"/>
                </a:lnTo>
                <a:lnTo>
                  <a:pt x="36996" y="6475"/>
                </a:lnTo>
                <a:lnTo>
                  <a:pt x="36896" y="4481"/>
                </a:lnTo>
                <a:lnTo>
                  <a:pt x="35707" y="1852"/>
                </a:lnTo>
                <a:lnTo>
                  <a:pt x="32730" y="673"/>
                </a:lnTo>
                <a:lnTo>
                  <a:pt x="30055" y="139"/>
                </a:lnTo>
                <a:lnTo>
                  <a:pt x="27280" y="0"/>
                </a:lnTo>
                <a:lnTo>
                  <a:pt x="24267" y="0"/>
                </a:lnTo>
                <a:lnTo>
                  <a:pt x="21667" y="420"/>
                </a:lnTo>
                <a:lnTo>
                  <a:pt x="17265" y="2109"/>
                </a:lnTo>
                <a:lnTo>
                  <a:pt x="13963" y="5184"/>
                </a:lnTo>
                <a:lnTo>
                  <a:pt x="11426" y="9234"/>
                </a:lnTo>
                <a:lnTo>
                  <a:pt x="10713" y="12001"/>
                </a:lnTo>
                <a:lnTo>
                  <a:pt x="10011" y="14770"/>
                </a:lnTo>
                <a:lnTo>
                  <a:pt x="9650" y="18096"/>
                </a:lnTo>
                <a:lnTo>
                  <a:pt x="9650" y="27712"/>
                </a:lnTo>
                <a:lnTo>
                  <a:pt x="1932" y="27712"/>
                </a:lnTo>
                <a:lnTo>
                  <a:pt x="1083" y="27913"/>
                </a:lnTo>
                <a:lnTo>
                  <a:pt x="35" y="30530"/>
                </a:lnTo>
                <a:lnTo>
                  <a:pt x="0" y="33440"/>
                </a:lnTo>
                <a:lnTo>
                  <a:pt x="1932" y="36158"/>
                </a:lnTo>
                <a:lnTo>
                  <a:pt x="9650" y="36158"/>
                </a:lnTo>
                <a:lnTo>
                  <a:pt x="9650" y="84837"/>
                </a:lnTo>
                <a:lnTo>
                  <a:pt x="11102" y="86424"/>
                </a:lnTo>
                <a:lnTo>
                  <a:pt x="13726" y="86752"/>
                </a:lnTo>
                <a:lnTo>
                  <a:pt x="17128" y="86640"/>
                </a:lnTo>
                <a:lnTo>
                  <a:pt x="19742" y="84837"/>
                </a:lnTo>
                <a:lnTo>
                  <a:pt x="19742" y="36158"/>
                </a:lnTo>
                <a:lnTo>
                  <a:pt x="32557" y="36158"/>
                </a:lnTo>
                <a:lnTo>
                  <a:pt x="33958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369818" y="3076167"/>
            <a:ext cx="50307" cy="61023"/>
          </a:xfrm>
          <a:custGeom>
            <a:avLst/>
            <a:gdLst/>
            <a:ahLst/>
            <a:cxnLst/>
            <a:rect l="l" t="t" r="r" b="b"/>
            <a:pathLst>
              <a:path w="50307" h="61023">
                <a:moveTo>
                  <a:pt x="50307" y="22683"/>
                </a:moveTo>
                <a:lnTo>
                  <a:pt x="49856" y="19267"/>
                </a:lnTo>
                <a:lnTo>
                  <a:pt x="48931" y="16078"/>
                </a:lnTo>
                <a:lnTo>
                  <a:pt x="48021" y="12891"/>
                </a:lnTo>
                <a:lnTo>
                  <a:pt x="46606" y="10109"/>
                </a:lnTo>
                <a:lnTo>
                  <a:pt x="44640" y="7747"/>
                </a:lnTo>
                <a:lnTo>
                  <a:pt x="40227" y="3506"/>
                </a:lnTo>
                <a:lnTo>
                  <a:pt x="37217" y="2109"/>
                </a:lnTo>
                <a:lnTo>
                  <a:pt x="34203" y="713"/>
                </a:lnTo>
                <a:lnTo>
                  <a:pt x="30539" y="0"/>
                </a:lnTo>
                <a:lnTo>
                  <a:pt x="22237" y="0"/>
                </a:lnTo>
                <a:lnTo>
                  <a:pt x="18609" y="713"/>
                </a:lnTo>
                <a:lnTo>
                  <a:pt x="15372" y="2134"/>
                </a:lnTo>
                <a:lnTo>
                  <a:pt x="12244" y="16535"/>
                </a:lnTo>
                <a:lnTo>
                  <a:pt x="14479" y="13158"/>
                </a:lnTo>
                <a:lnTo>
                  <a:pt x="17320" y="10339"/>
                </a:lnTo>
                <a:lnTo>
                  <a:pt x="21070" y="8445"/>
                </a:lnTo>
                <a:lnTo>
                  <a:pt x="25736" y="7964"/>
                </a:lnTo>
                <a:lnTo>
                  <a:pt x="30575" y="7964"/>
                </a:lnTo>
                <a:lnTo>
                  <a:pt x="34229" y="9500"/>
                </a:lnTo>
                <a:lnTo>
                  <a:pt x="36701" y="12536"/>
                </a:lnTo>
                <a:lnTo>
                  <a:pt x="39164" y="15584"/>
                </a:lnTo>
                <a:lnTo>
                  <a:pt x="40341" y="19775"/>
                </a:lnTo>
                <a:lnTo>
                  <a:pt x="40215" y="25120"/>
                </a:lnTo>
                <a:lnTo>
                  <a:pt x="10379" y="25120"/>
                </a:lnTo>
                <a:lnTo>
                  <a:pt x="10379" y="32590"/>
                </a:lnTo>
                <a:lnTo>
                  <a:pt x="46393" y="32590"/>
                </a:lnTo>
                <a:lnTo>
                  <a:pt x="49893" y="30888"/>
                </a:lnTo>
                <a:lnTo>
                  <a:pt x="50307" y="28145"/>
                </a:lnTo>
                <a:lnTo>
                  <a:pt x="50307" y="22683"/>
                </a:lnTo>
                <a:close/>
              </a:path>
              <a:path w="50307" h="61023">
                <a:moveTo>
                  <a:pt x="12132" y="3557"/>
                </a:moveTo>
                <a:lnTo>
                  <a:pt x="9367" y="5591"/>
                </a:lnTo>
                <a:lnTo>
                  <a:pt x="7081" y="8244"/>
                </a:lnTo>
                <a:lnTo>
                  <a:pt x="4791" y="10897"/>
                </a:lnTo>
                <a:lnTo>
                  <a:pt x="3027" y="14137"/>
                </a:lnTo>
                <a:lnTo>
                  <a:pt x="1828" y="17936"/>
                </a:lnTo>
                <a:lnTo>
                  <a:pt x="601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7" y="43996"/>
                </a:lnTo>
                <a:lnTo>
                  <a:pt x="2941" y="47779"/>
                </a:lnTo>
                <a:lnTo>
                  <a:pt x="4679" y="50929"/>
                </a:lnTo>
                <a:lnTo>
                  <a:pt x="9291" y="55958"/>
                </a:lnTo>
                <a:lnTo>
                  <a:pt x="12146" y="57838"/>
                </a:lnTo>
                <a:lnTo>
                  <a:pt x="15519" y="59119"/>
                </a:lnTo>
                <a:lnTo>
                  <a:pt x="18907" y="60389"/>
                </a:lnTo>
                <a:lnTo>
                  <a:pt x="22834" y="61023"/>
                </a:lnTo>
                <a:lnTo>
                  <a:pt x="29937" y="61023"/>
                </a:lnTo>
                <a:lnTo>
                  <a:pt x="32364" y="60846"/>
                </a:lnTo>
                <a:lnTo>
                  <a:pt x="36940" y="60059"/>
                </a:lnTo>
                <a:lnTo>
                  <a:pt x="40702" y="59119"/>
                </a:lnTo>
                <a:lnTo>
                  <a:pt x="44956" y="57607"/>
                </a:lnTo>
                <a:lnTo>
                  <a:pt x="47732" y="55260"/>
                </a:lnTo>
                <a:lnTo>
                  <a:pt x="47995" y="52517"/>
                </a:lnTo>
                <a:lnTo>
                  <a:pt x="47758" y="49723"/>
                </a:lnTo>
                <a:lnTo>
                  <a:pt x="45140" y="48780"/>
                </a:lnTo>
                <a:lnTo>
                  <a:pt x="42005" y="50140"/>
                </a:lnTo>
                <a:lnTo>
                  <a:pt x="39028" y="51206"/>
                </a:lnTo>
                <a:lnTo>
                  <a:pt x="35237" y="52120"/>
                </a:lnTo>
                <a:lnTo>
                  <a:pt x="30873" y="52769"/>
                </a:lnTo>
                <a:lnTo>
                  <a:pt x="24973" y="52769"/>
                </a:lnTo>
                <a:lnTo>
                  <a:pt x="22198" y="52301"/>
                </a:lnTo>
                <a:lnTo>
                  <a:pt x="17632" y="50397"/>
                </a:lnTo>
                <a:lnTo>
                  <a:pt x="14357" y="47271"/>
                </a:lnTo>
                <a:lnTo>
                  <a:pt x="11908" y="43384"/>
                </a:lnTo>
                <a:lnTo>
                  <a:pt x="10692" y="38455"/>
                </a:lnTo>
                <a:lnTo>
                  <a:pt x="10379" y="35676"/>
                </a:lnTo>
                <a:lnTo>
                  <a:pt x="10379" y="25120"/>
                </a:lnTo>
                <a:lnTo>
                  <a:pt x="10854" y="20689"/>
                </a:lnTo>
                <a:lnTo>
                  <a:pt x="12244" y="16535"/>
                </a:lnTo>
                <a:lnTo>
                  <a:pt x="15372" y="2134"/>
                </a:lnTo>
                <a:lnTo>
                  <a:pt x="1213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439105" y="3076171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400" y="59893"/>
                </a:moveTo>
                <a:lnTo>
                  <a:pt x="4017" y="60224"/>
                </a:lnTo>
                <a:lnTo>
                  <a:pt x="7476" y="60109"/>
                </a:lnTo>
                <a:lnTo>
                  <a:pt x="10025" y="58305"/>
                </a:lnTo>
                <a:lnTo>
                  <a:pt x="10025" y="21780"/>
                </a:lnTo>
                <a:lnTo>
                  <a:pt x="11440" y="19522"/>
                </a:lnTo>
                <a:lnTo>
                  <a:pt x="13917" y="16052"/>
                </a:lnTo>
                <a:lnTo>
                  <a:pt x="17293" y="12283"/>
                </a:lnTo>
                <a:lnTo>
                  <a:pt x="20354" y="10248"/>
                </a:lnTo>
                <a:lnTo>
                  <a:pt x="23346" y="9626"/>
                </a:lnTo>
                <a:lnTo>
                  <a:pt x="26435" y="10032"/>
                </a:lnTo>
                <a:lnTo>
                  <a:pt x="29260" y="10947"/>
                </a:lnTo>
                <a:lnTo>
                  <a:pt x="31859" y="9324"/>
                </a:lnTo>
                <a:lnTo>
                  <a:pt x="31910" y="3606"/>
                </a:lnTo>
                <a:lnTo>
                  <a:pt x="29861" y="994"/>
                </a:lnTo>
                <a:lnTo>
                  <a:pt x="27161" y="280"/>
                </a:lnTo>
                <a:lnTo>
                  <a:pt x="24519" y="0"/>
                </a:lnTo>
                <a:lnTo>
                  <a:pt x="21671" y="166"/>
                </a:lnTo>
                <a:lnTo>
                  <a:pt x="18183" y="1336"/>
                </a:lnTo>
                <a:lnTo>
                  <a:pt x="14593" y="4039"/>
                </a:lnTo>
                <a:lnTo>
                  <a:pt x="11955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53" y="1336"/>
                </a:lnTo>
                <a:lnTo>
                  <a:pt x="5449" y="878"/>
                </a:lnTo>
                <a:lnTo>
                  <a:pt x="2886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479503" y="3122193"/>
            <a:ext cx="19742" cy="31723"/>
          </a:xfrm>
          <a:custGeom>
            <a:avLst/>
            <a:gdLst/>
            <a:ahLst/>
            <a:cxnLst/>
            <a:rect l="l" t="t" r="r" b="b"/>
            <a:pathLst>
              <a:path w="19742" h="31723">
                <a:moveTo>
                  <a:pt x="19742" y="5003"/>
                </a:moveTo>
                <a:lnTo>
                  <a:pt x="19184" y="1703"/>
                </a:lnTo>
                <a:lnTo>
                  <a:pt x="16582" y="190"/>
                </a:lnTo>
                <a:lnTo>
                  <a:pt x="13968" y="0"/>
                </a:lnTo>
                <a:lnTo>
                  <a:pt x="11294" y="190"/>
                </a:lnTo>
                <a:lnTo>
                  <a:pt x="8417" y="2350"/>
                </a:lnTo>
                <a:lnTo>
                  <a:pt x="8078" y="5003"/>
                </a:lnTo>
                <a:lnTo>
                  <a:pt x="8078" y="12903"/>
                </a:lnTo>
                <a:lnTo>
                  <a:pt x="0" y="29869"/>
                </a:lnTo>
                <a:lnTo>
                  <a:pt x="2164" y="31723"/>
                </a:lnTo>
                <a:lnTo>
                  <a:pt x="4766" y="31636"/>
                </a:lnTo>
                <a:lnTo>
                  <a:pt x="7776" y="29998"/>
                </a:lnTo>
                <a:lnTo>
                  <a:pt x="16092" y="17283"/>
                </a:lnTo>
                <a:lnTo>
                  <a:pt x="17834" y="14349"/>
                </a:lnTo>
                <a:lnTo>
                  <a:pt x="18957" y="11555"/>
                </a:lnTo>
                <a:lnTo>
                  <a:pt x="19559" y="8521"/>
                </a:lnTo>
                <a:lnTo>
                  <a:pt x="19742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546060" y="3055809"/>
            <a:ext cx="103057" cy="80594"/>
          </a:xfrm>
          <a:custGeom>
            <a:avLst/>
            <a:gdLst/>
            <a:ahLst/>
            <a:cxnLst/>
            <a:rect l="l" t="t" r="r" b="b"/>
            <a:pathLst>
              <a:path w="103057" h="80594">
                <a:moveTo>
                  <a:pt x="425" y="4140"/>
                </a:moveTo>
                <a:lnTo>
                  <a:pt x="21207" y="77875"/>
                </a:lnTo>
                <a:lnTo>
                  <a:pt x="21845" y="79258"/>
                </a:lnTo>
                <a:lnTo>
                  <a:pt x="24443" y="80378"/>
                </a:lnTo>
                <a:lnTo>
                  <a:pt x="27335" y="80594"/>
                </a:lnTo>
                <a:lnTo>
                  <a:pt x="29970" y="80594"/>
                </a:lnTo>
                <a:lnTo>
                  <a:pt x="32698" y="80378"/>
                </a:lnTo>
                <a:lnTo>
                  <a:pt x="35722" y="77875"/>
                </a:lnTo>
                <a:lnTo>
                  <a:pt x="50918" y="17589"/>
                </a:lnTo>
                <a:lnTo>
                  <a:pt x="67496" y="77875"/>
                </a:lnTo>
                <a:lnTo>
                  <a:pt x="69437" y="80060"/>
                </a:lnTo>
                <a:lnTo>
                  <a:pt x="72461" y="80543"/>
                </a:lnTo>
                <a:lnTo>
                  <a:pt x="75999" y="80594"/>
                </a:lnTo>
                <a:lnTo>
                  <a:pt x="79376" y="80251"/>
                </a:lnTo>
                <a:lnTo>
                  <a:pt x="82015" y="77875"/>
                </a:lnTo>
                <a:lnTo>
                  <a:pt x="102844" y="4201"/>
                </a:lnTo>
                <a:lnTo>
                  <a:pt x="103057" y="3251"/>
                </a:lnTo>
                <a:lnTo>
                  <a:pt x="101170" y="162"/>
                </a:lnTo>
                <a:lnTo>
                  <a:pt x="98294" y="0"/>
                </a:lnTo>
                <a:lnTo>
                  <a:pt x="95468" y="127"/>
                </a:lnTo>
                <a:lnTo>
                  <a:pt x="92693" y="2286"/>
                </a:lnTo>
                <a:lnTo>
                  <a:pt x="75261" y="69113"/>
                </a:lnTo>
                <a:lnTo>
                  <a:pt x="57232" y="2348"/>
                </a:lnTo>
                <a:lnTo>
                  <a:pt x="56955" y="1508"/>
                </a:lnTo>
                <a:lnTo>
                  <a:pt x="54277" y="127"/>
                </a:lnTo>
                <a:lnTo>
                  <a:pt x="51567" y="0"/>
                </a:lnTo>
                <a:lnTo>
                  <a:pt x="48629" y="127"/>
                </a:lnTo>
                <a:lnTo>
                  <a:pt x="45565" y="2348"/>
                </a:lnTo>
                <a:lnTo>
                  <a:pt x="28735" y="69113"/>
                </a:lnTo>
                <a:lnTo>
                  <a:pt x="11055" y="2221"/>
                </a:lnTo>
                <a:lnTo>
                  <a:pt x="9540" y="278"/>
                </a:lnTo>
                <a:lnTo>
                  <a:pt x="6537" y="0"/>
                </a:lnTo>
                <a:lnTo>
                  <a:pt x="2962" y="50"/>
                </a:lnTo>
                <a:lnTo>
                  <a:pt x="0" y="1397"/>
                </a:lnTo>
                <a:lnTo>
                  <a:pt x="425" y="41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662409" y="3076167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83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4" y="7747"/>
                </a:lnTo>
                <a:lnTo>
                  <a:pt x="40237" y="3506"/>
                </a:lnTo>
                <a:lnTo>
                  <a:pt x="37217" y="2109"/>
                </a:lnTo>
                <a:lnTo>
                  <a:pt x="34203" y="713"/>
                </a:lnTo>
                <a:lnTo>
                  <a:pt x="30549" y="0"/>
                </a:lnTo>
                <a:lnTo>
                  <a:pt x="22247" y="0"/>
                </a:lnTo>
                <a:lnTo>
                  <a:pt x="18605" y="713"/>
                </a:lnTo>
                <a:lnTo>
                  <a:pt x="15383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20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6" y="12536"/>
                </a:lnTo>
                <a:lnTo>
                  <a:pt x="39179" y="15584"/>
                </a:lnTo>
                <a:lnTo>
                  <a:pt x="40352" y="19775"/>
                </a:lnTo>
                <a:lnTo>
                  <a:pt x="40225" y="25120"/>
                </a:lnTo>
                <a:lnTo>
                  <a:pt x="10393" y="25120"/>
                </a:lnTo>
                <a:lnTo>
                  <a:pt x="10393" y="32590"/>
                </a:lnTo>
                <a:lnTo>
                  <a:pt x="46407" y="32590"/>
                </a:lnTo>
                <a:lnTo>
                  <a:pt x="49903" y="30888"/>
                </a:lnTo>
                <a:lnTo>
                  <a:pt x="50317" y="28145"/>
                </a:lnTo>
                <a:lnTo>
                  <a:pt x="50317" y="22683"/>
                </a:lnTo>
                <a:close/>
              </a:path>
              <a:path w="50317" h="61023">
                <a:moveTo>
                  <a:pt x="12146" y="3557"/>
                </a:moveTo>
                <a:lnTo>
                  <a:pt x="9367" y="5591"/>
                </a:lnTo>
                <a:lnTo>
                  <a:pt x="7091" y="8244"/>
                </a:lnTo>
                <a:lnTo>
                  <a:pt x="4805" y="10897"/>
                </a:lnTo>
                <a:lnTo>
                  <a:pt x="3039" y="14137"/>
                </a:lnTo>
                <a:lnTo>
                  <a:pt x="1840" y="1793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77" y="43996"/>
                </a:lnTo>
                <a:lnTo>
                  <a:pt x="2955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46" y="57838"/>
                </a:lnTo>
                <a:lnTo>
                  <a:pt x="15519" y="59119"/>
                </a:lnTo>
                <a:lnTo>
                  <a:pt x="18907" y="60389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46"/>
                </a:lnTo>
                <a:lnTo>
                  <a:pt x="36954" y="60059"/>
                </a:lnTo>
                <a:lnTo>
                  <a:pt x="40712" y="59119"/>
                </a:lnTo>
                <a:lnTo>
                  <a:pt x="44968" y="57607"/>
                </a:lnTo>
                <a:lnTo>
                  <a:pt x="47732" y="55260"/>
                </a:lnTo>
                <a:lnTo>
                  <a:pt x="48005" y="52517"/>
                </a:lnTo>
                <a:lnTo>
                  <a:pt x="47768" y="49723"/>
                </a:lnTo>
                <a:lnTo>
                  <a:pt x="45140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301"/>
                </a:lnTo>
                <a:lnTo>
                  <a:pt x="17632" y="50397"/>
                </a:lnTo>
                <a:lnTo>
                  <a:pt x="14367" y="47271"/>
                </a:lnTo>
                <a:lnTo>
                  <a:pt x="11920" y="43384"/>
                </a:lnTo>
                <a:lnTo>
                  <a:pt x="10706" y="38455"/>
                </a:lnTo>
                <a:lnTo>
                  <a:pt x="10393" y="35676"/>
                </a:lnTo>
                <a:lnTo>
                  <a:pt x="10393" y="25120"/>
                </a:lnTo>
                <a:lnTo>
                  <a:pt x="10854" y="20689"/>
                </a:lnTo>
                <a:lnTo>
                  <a:pt x="12254" y="16535"/>
                </a:lnTo>
                <a:lnTo>
                  <a:pt x="15383" y="2134"/>
                </a:lnTo>
                <a:lnTo>
                  <a:pt x="12146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756884" y="3077038"/>
            <a:ext cx="82565" cy="59361"/>
          </a:xfrm>
          <a:custGeom>
            <a:avLst/>
            <a:gdLst/>
            <a:ahLst/>
            <a:cxnLst/>
            <a:rect l="l" t="t" r="r" b="b"/>
            <a:pathLst>
              <a:path w="82565" h="59361">
                <a:moveTo>
                  <a:pt x="549" y="4381"/>
                </a:moveTo>
                <a:lnTo>
                  <a:pt x="16541" y="57136"/>
                </a:lnTo>
                <a:lnTo>
                  <a:pt x="18204" y="58864"/>
                </a:lnTo>
                <a:lnTo>
                  <a:pt x="20929" y="59310"/>
                </a:lnTo>
                <a:lnTo>
                  <a:pt x="24432" y="59361"/>
                </a:lnTo>
                <a:lnTo>
                  <a:pt x="27108" y="59206"/>
                </a:lnTo>
                <a:lnTo>
                  <a:pt x="30085" y="57136"/>
                </a:lnTo>
                <a:lnTo>
                  <a:pt x="40712" y="16851"/>
                </a:lnTo>
                <a:lnTo>
                  <a:pt x="40949" y="16851"/>
                </a:lnTo>
                <a:lnTo>
                  <a:pt x="52440" y="57136"/>
                </a:lnTo>
                <a:lnTo>
                  <a:pt x="54118" y="58864"/>
                </a:lnTo>
                <a:lnTo>
                  <a:pt x="56991" y="59310"/>
                </a:lnTo>
                <a:lnTo>
                  <a:pt x="60507" y="59361"/>
                </a:lnTo>
                <a:lnTo>
                  <a:pt x="63146" y="59206"/>
                </a:lnTo>
                <a:lnTo>
                  <a:pt x="65923" y="57136"/>
                </a:lnTo>
                <a:lnTo>
                  <a:pt x="82025" y="4381"/>
                </a:lnTo>
                <a:lnTo>
                  <a:pt x="82565" y="1789"/>
                </a:lnTo>
                <a:lnTo>
                  <a:pt x="80816" y="101"/>
                </a:lnTo>
                <a:lnTo>
                  <a:pt x="75314" y="90"/>
                </a:lnTo>
                <a:lnTo>
                  <a:pt x="72485" y="1979"/>
                </a:lnTo>
                <a:lnTo>
                  <a:pt x="59482" y="47750"/>
                </a:lnTo>
                <a:lnTo>
                  <a:pt x="59306" y="47750"/>
                </a:lnTo>
                <a:lnTo>
                  <a:pt x="46241" y="1854"/>
                </a:lnTo>
                <a:lnTo>
                  <a:pt x="44729" y="256"/>
                </a:lnTo>
                <a:lnTo>
                  <a:pt x="42176" y="0"/>
                </a:lnTo>
                <a:lnTo>
                  <a:pt x="38738" y="90"/>
                </a:lnTo>
                <a:lnTo>
                  <a:pt x="36024" y="1979"/>
                </a:lnTo>
                <a:lnTo>
                  <a:pt x="23943" y="47750"/>
                </a:lnTo>
                <a:lnTo>
                  <a:pt x="23705" y="47750"/>
                </a:lnTo>
                <a:lnTo>
                  <a:pt x="10519" y="1979"/>
                </a:lnTo>
                <a:lnTo>
                  <a:pt x="8938" y="256"/>
                </a:lnTo>
                <a:lnTo>
                  <a:pt x="6126" y="0"/>
                </a:lnTo>
                <a:lnTo>
                  <a:pt x="2613" y="64"/>
                </a:lnTo>
                <a:lnTo>
                  <a:pt x="0" y="1789"/>
                </a:lnTo>
                <a:lnTo>
                  <a:pt x="549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851672" y="3076174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26"/>
                </a:lnTo>
                <a:lnTo>
                  <a:pt x="553" y="39917"/>
                </a:lnTo>
                <a:lnTo>
                  <a:pt x="1640" y="43614"/>
                </a:lnTo>
                <a:lnTo>
                  <a:pt x="2739" y="47321"/>
                </a:lnTo>
                <a:lnTo>
                  <a:pt x="4403" y="50472"/>
                </a:lnTo>
                <a:lnTo>
                  <a:pt x="6616" y="53074"/>
                </a:lnTo>
                <a:lnTo>
                  <a:pt x="8851" y="55666"/>
                </a:lnTo>
                <a:lnTo>
                  <a:pt x="11642" y="57632"/>
                </a:lnTo>
                <a:lnTo>
                  <a:pt x="11202" y="38926"/>
                </a:lnTo>
                <a:lnTo>
                  <a:pt x="10670" y="36259"/>
                </a:lnTo>
                <a:lnTo>
                  <a:pt x="10393" y="33400"/>
                </a:lnTo>
                <a:lnTo>
                  <a:pt x="10393" y="27180"/>
                </a:lnTo>
                <a:lnTo>
                  <a:pt x="10717" y="24270"/>
                </a:lnTo>
                <a:lnTo>
                  <a:pt x="11404" y="21592"/>
                </a:lnTo>
                <a:lnTo>
                  <a:pt x="12077" y="18925"/>
                </a:lnTo>
                <a:lnTo>
                  <a:pt x="14493" y="14655"/>
                </a:lnTo>
                <a:lnTo>
                  <a:pt x="17658" y="11188"/>
                </a:lnTo>
                <a:lnTo>
                  <a:pt x="21945" y="9057"/>
                </a:lnTo>
                <a:lnTo>
                  <a:pt x="24508" y="8524"/>
                </a:lnTo>
                <a:lnTo>
                  <a:pt x="30722" y="8524"/>
                </a:lnTo>
                <a:lnTo>
                  <a:pt x="33414" y="9108"/>
                </a:lnTo>
                <a:lnTo>
                  <a:pt x="37753" y="11443"/>
                </a:lnTo>
                <a:lnTo>
                  <a:pt x="40741" y="15052"/>
                </a:lnTo>
                <a:lnTo>
                  <a:pt x="42915" y="19418"/>
                </a:lnTo>
                <a:lnTo>
                  <a:pt x="43465" y="22086"/>
                </a:lnTo>
                <a:lnTo>
                  <a:pt x="44013" y="24767"/>
                </a:lnTo>
                <a:lnTo>
                  <a:pt x="44291" y="27612"/>
                </a:lnTo>
                <a:lnTo>
                  <a:pt x="44291" y="33807"/>
                </a:lnTo>
                <a:lnTo>
                  <a:pt x="43966" y="36756"/>
                </a:lnTo>
                <a:lnTo>
                  <a:pt x="43304" y="39423"/>
                </a:lnTo>
                <a:lnTo>
                  <a:pt x="42652" y="42101"/>
                </a:lnTo>
                <a:lnTo>
                  <a:pt x="40241" y="46332"/>
                </a:lnTo>
                <a:lnTo>
                  <a:pt x="37076" y="49773"/>
                </a:lnTo>
                <a:lnTo>
                  <a:pt x="32738" y="51918"/>
                </a:lnTo>
                <a:lnTo>
                  <a:pt x="30189" y="52452"/>
                </a:lnTo>
                <a:lnTo>
                  <a:pt x="24019" y="52452"/>
                </a:lnTo>
                <a:lnTo>
                  <a:pt x="21319" y="51869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8" y="58978"/>
                </a:lnTo>
                <a:lnTo>
                  <a:pt x="18319" y="60350"/>
                </a:lnTo>
                <a:lnTo>
                  <a:pt x="22233" y="61023"/>
                </a:lnTo>
                <a:lnTo>
                  <a:pt x="31352" y="61023"/>
                </a:lnTo>
                <a:lnTo>
                  <a:pt x="35412" y="60250"/>
                </a:lnTo>
                <a:lnTo>
                  <a:pt x="38901" y="58712"/>
                </a:lnTo>
                <a:lnTo>
                  <a:pt x="42415" y="57163"/>
                </a:lnTo>
                <a:lnTo>
                  <a:pt x="45331" y="55018"/>
                </a:lnTo>
                <a:lnTo>
                  <a:pt x="47666" y="52261"/>
                </a:lnTo>
                <a:lnTo>
                  <a:pt x="49993" y="49507"/>
                </a:lnTo>
                <a:lnTo>
                  <a:pt x="51742" y="46216"/>
                </a:lnTo>
                <a:lnTo>
                  <a:pt x="52909" y="42419"/>
                </a:lnTo>
                <a:lnTo>
                  <a:pt x="54082" y="38620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8" y="21109"/>
                </a:lnTo>
                <a:lnTo>
                  <a:pt x="53005" y="17399"/>
                </a:lnTo>
                <a:lnTo>
                  <a:pt x="51879" y="13704"/>
                </a:lnTo>
                <a:lnTo>
                  <a:pt x="50231" y="10554"/>
                </a:lnTo>
                <a:lnTo>
                  <a:pt x="47992" y="7962"/>
                </a:lnTo>
                <a:lnTo>
                  <a:pt x="45766" y="5374"/>
                </a:lnTo>
                <a:lnTo>
                  <a:pt x="42990" y="3390"/>
                </a:lnTo>
                <a:lnTo>
                  <a:pt x="39639" y="2034"/>
                </a:lnTo>
                <a:lnTo>
                  <a:pt x="36301" y="687"/>
                </a:lnTo>
                <a:lnTo>
                  <a:pt x="32385" y="0"/>
                </a:lnTo>
                <a:lnTo>
                  <a:pt x="23223" y="0"/>
                </a:lnTo>
                <a:lnTo>
                  <a:pt x="19159" y="763"/>
                </a:lnTo>
                <a:lnTo>
                  <a:pt x="15681" y="2286"/>
                </a:lnTo>
                <a:lnTo>
                  <a:pt x="12193" y="3812"/>
                </a:lnTo>
                <a:lnTo>
                  <a:pt x="9281" y="5943"/>
                </a:lnTo>
                <a:lnTo>
                  <a:pt x="6965" y="8700"/>
                </a:lnTo>
                <a:lnTo>
                  <a:pt x="4629" y="11455"/>
                </a:lnTo>
                <a:lnTo>
                  <a:pt x="2876" y="14734"/>
                </a:lnTo>
                <a:lnTo>
                  <a:pt x="1738" y="18543"/>
                </a:lnTo>
                <a:lnTo>
                  <a:pt x="575" y="22351"/>
                </a:lnTo>
                <a:lnTo>
                  <a:pt x="0" y="26517"/>
                </a:lnTo>
                <a:lnTo>
                  <a:pt x="0" y="31028"/>
                </a:lnTo>
                <a:close/>
              </a:path>
              <a:path w="54679" h="61023">
                <a:moveTo>
                  <a:pt x="11767" y="41605"/>
                </a:moveTo>
                <a:lnTo>
                  <a:pt x="11202" y="38926"/>
                </a:lnTo>
                <a:lnTo>
                  <a:pt x="11642" y="57632"/>
                </a:lnTo>
                <a:lnTo>
                  <a:pt x="14968" y="58978"/>
                </a:lnTo>
                <a:lnTo>
                  <a:pt x="13967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923966" y="3077049"/>
            <a:ext cx="47142" cy="60144"/>
          </a:xfrm>
          <a:custGeom>
            <a:avLst/>
            <a:gdLst/>
            <a:ahLst/>
            <a:cxnLst/>
            <a:rect l="l" t="t" r="r" b="b"/>
            <a:pathLst>
              <a:path w="47142" h="60144">
                <a:moveTo>
                  <a:pt x="10079" y="1903"/>
                </a:moveTo>
                <a:lnTo>
                  <a:pt x="8643" y="266"/>
                </a:lnTo>
                <a:lnTo>
                  <a:pt x="6015" y="0"/>
                </a:lnTo>
                <a:lnTo>
                  <a:pt x="2603" y="74"/>
                </a:lnTo>
                <a:lnTo>
                  <a:pt x="0" y="1903"/>
                </a:lnTo>
                <a:lnTo>
                  <a:pt x="0" y="39621"/>
                </a:lnTo>
                <a:lnTo>
                  <a:pt x="339" y="43051"/>
                </a:lnTo>
                <a:lnTo>
                  <a:pt x="1016" y="45871"/>
                </a:lnTo>
                <a:lnTo>
                  <a:pt x="1663" y="48689"/>
                </a:lnTo>
                <a:lnTo>
                  <a:pt x="4316" y="53276"/>
                </a:lnTo>
                <a:lnTo>
                  <a:pt x="7866" y="57073"/>
                </a:lnTo>
                <a:lnTo>
                  <a:pt x="12856" y="59536"/>
                </a:lnTo>
                <a:lnTo>
                  <a:pt x="15919" y="60144"/>
                </a:lnTo>
                <a:lnTo>
                  <a:pt x="22683" y="60144"/>
                </a:lnTo>
                <a:lnTo>
                  <a:pt x="25758" y="59345"/>
                </a:lnTo>
                <a:lnTo>
                  <a:pt x="28799" y="57732"/>
                </a:lnTo>
                <a:lnTo>
                  <a:pt x="31824" y="56134"/>
                </a:lnTo>
                <a:lnTo>
                  <a:pt x="34902" y="53578"/>
                </a:lnTo>
                <a:lnTo>
                  <a:pt x="38027" y="50086"/>
                </a:lnTo>
                <a:lnTo>
                  <a:pt x="38027" y="57426"/>
                </a:lnTo>
                <a:lnTo>
                  <a:pt x="38340" y="58496"/>
                </a:lnTo>
                <a:lnTo>
                  <a:pt x="40900" y="59295"/>
                </a:lnTo>
                <a:lnTo>
                  <a:pt x="44154" y="59295"/>
                </a:lnTo>
                <a:lnTo>
                  <a:pt x="47142" y="57426"/>
                </a:lnTo>
                <a:lnTo>
                  <a:pt x="47142" y="1903"/>
                </a:lnTo>
                <a:lnTo>
                  <a:pt x="45694" y="266"/>
                </a:lnTo>
                <a:lnTo>
                  <a:pt x="43078" y="0"/>
                </a:lnTo>
                <a:lnTo>
                  <a:pt x="39640" y="74"/>
                </a:lnTo>
                <a:lnTo>
                  <a:pt x="37050" y="1903"/>
                </a:lnTo>
                <a:lnTo>
                  <a:pt x="37050" y="40716"/>
                </a:lnTo>
                <a:lnTo>
                  <a:pt x="34262" y="44207"/>
                </a:lnTo>
                <a:lnTo>
                  <a:pt x="31626" y="46860"/>
                </a:lnTo>
                <a:lnTo>
                  <a:pt x="29138" y="48679"/>
                </a:lnTo>
                <a:lnTo>
                  <a:pt x="24135" y="51382"/>
                </a:lnTo>
                <a:lnTo>
                  <a:pt x="19685" y="51382"/>
                </a:lnTo>
                <a:lnTo>
                  <a:pt x="16531" y="50252"/>
                </a:lnTo>
                <a:lnTo>
                  <a:pt x="12917" y="47040"/>
                </a:lnTo>
                <a:lnTo>
                  <a:pt x="11253" y="43991"/>
                </a:lnTo>
                <a:lnTo>
                  <a:pt x="10317" y="40092"/>
                </a:lnTo>
                <a:lnTo>
                  <a:pt x="10079" y="37490"/>
                </a:lnTo>
                <a:lnTo>
                  <a:pt x="10079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993037" y="3050075"/>
            <a:ext cx="10029" cy="86320"/>
          </a:xfrm>
          <a:custGeom>
            <a:avLst/>
            <a:gdLst/>
            <a:ahLst/>
            <a:cxnLst/>
            <a:rect l="l" t="t" r="r" b="b"/>
            <a:pathLst>
              <a:path w="10029" h="86320">
                <a:moveTo>
                  <a:pt x="10029" y="84401"/>
                </a:moveTo>
                <a:lnTo>
                  <a:pt x="10029" y="1979"/>
                </a:lnTo>
                <a:lnTo>
                  <a:pt x="8639" y="327"/>
                </a:lnTo>
                <a:lnTo>
                  <a:pt x="6004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01"/>
                </a:lnTo>
                <a:lnTo>
                  <a:pt x="1403" y="85989"/>
                </a:lnTo>
                <a:lnTo>
                  <a:pt x="4024" y="86320"/>
                </a:lnTo>
                <a:lnTo>
                  <a:pt x="7476" y="86205"/>
                </a:lnTo>
                <a:lnTo>
                  <a:pt x="10029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021466" y="3050326"/>
            <a:ext cx="22244" cy="86867"/>
          </a:xfrm>
          <a:custGeom>
            <a:avLst/>
            <a:gdLst/>
            <a:ahLst/>
            <a:cxnLst/>
            <a:rect l="l" t="t" r="r" b="b"/>
            <a:pathLst>
              <a:path w="22244" h="86867">
                <a:moveTo>
                  <a:pt x="22244" y="86867"/>
                </a:moveTo>
                <a:lnTo>
                  <a:pt x="19169" y="77543"/>
                </a:lnTo>
                <a:lnTo>
                  <a:pt x="15692" y="75031"/>
                </a:lnTo>
                <a:lnTo>
                  <a:pt x="13254" y="71297"/>
                </a:lnTo>
                <a:lnTo>
                  <a:pt x="11451" y="66837"/>
                </a:lnTo>
                <a:lnTo>
                  <a:pt x="11026" y="64170"/>
                </a:lnTo>
                <a:lnTo>
                  <a:pt x="11965" y="84503"/>
                </a:lnTo>
                <a:lnTo>
                  <a:pt x="14806" y="86079"/>
                </a:lnTo>
                <a:lnTo>
                  <a:pt x="18230" y="86867"/>
                </a:lnTo>
                <a:lnTo>
                  <a:pt x="22244" y="86867"/>
                </a:lnTo>
                <a:close/>
              </a:path>
              <a:path w="22244" h="86867">
                <a:moveTo>
                  <a:pt x="10389" y="53327"/>
                </a:moveTo>
                <a:lnTo>
                  <a:pt x="10641" y="50735"/>
                </a:lnTo>
                <a:lnTo>
                  <a:pt x="11156" y="48182"/>
                </a:lnTo>
                <a:lnTo>
                  <a:pt x="11653" y="45629"/>
                </a:lnTo>
                <a:lnTo>
                  <a:pt x="12466" y="43343"/>
                </a:lnTo>
                <a:lnTo>
                  <a:pt x="14691" y="39319"/>
                </a:lnTo>
                <a:lnTo>
                  <a:pt x="17931" y="36461"/>
                </a:lnTo>
                <a:lnTo>
                  <a:pt x="21869" y="34617"/>
                </a:lnTo>
                <a:lnTo>
                  <a:pt x="27172" y="34617"/>
                </a:lnTo>
                <a:lnTo>
                  <a:pt x="29822" y="35506"/>
                </a:lnTo>
                <a:lnTo>
                  <a:pt x="34872" y="39077"/>
                </a:lnTo>
                <a:lnTo>
                  <a:pt x="37500" y="41681"/>
                </a:lnTo>
                <a:lnTo>
                  <a:pt x="40212" y="45097"/>
                </a:lnTo>
                <a:lnTo>
                  <a:pt x="40212" y="67310"/>
                </a:lnTo>
                <a:lnTo>
                  <a:pt x="38638" y="69329"/>
                </a:lnTo>
                <a:lnTo>
                  <a:pt x="35726" y="72400"/>
                </a:lnTo>
                <a:lnTo>
                  <a:pt x="32950" y="74902"/>
                </a:lnTo>
                <a:lnTo>
                  <a:pt x="30359" y="76619"/>
                </a:lnTo>
                <a:lnTo>
                  <a:pt x="26617" y="77990"/>
                </a:lnTo>
                <a:lnTo>
                  <a:pt x="23997" y="78167"/>
                </a:lnTo>
                <a:lnTo>
                  <a:pt x="21355" y="78167"/>
                </a:lnTo>
                <a:lnTo>
                  <a:pt x="19169" y="77543"/>
                </a:lnTo>
                <a:lnTo>
                  <a:pt x="22244" y="86867"/>
                </a:lnTo>
                <a:lnTo>
                  <a:pt x="25919" y="86867"/>
                </a:lnTo>
                <a:lnTo>
                  <a:pt x="29321" y="85990"/>
                </a:lnTo>
                <a:lnTo>
                  <a:pt x="32410" y="84211"/>
                </a:lnTo>
                <a:lnTo>
                  <a:pt x="35514" y="82447"/>
                </a:lnTo>
                <a:lnTo>
                  <a:pt x="38501" y="79984"/>
                </a:lnTo>
                <a:lnTo>
                  <a:pt x="41375" y="76809"/>
                </a:lnTo>
                <a:lnTo>
                  <a:pt x="41375" y="84150"/>
                </a:lnTo>
                <a:lnTo>
                  <a:pt x="41774" y="85266"/>
                </a:lnTo>
                <a:lnTo>
                  <a:pt x="44362" y="86029"/>
                </a:lnTo>
                <a:lnTo>
                  <a:pt x="47429" y="86029"/>
                </a:lnTo>
                <a:lnTo>
                  <a:pt x="50302" y="84150"/>
                </a:lnTo>
                <a:lnTo>
                  <a:pt x="50302" y="1965"/>
                </a:lnTo>
                <a:lnTo>
                  <a:pt x="48841" y="378"/>
                </a:lnTo>
                <a:lnTo>
                  <a:pt x="46202" y="0"/>
                </a:lnTo>
                <a:lnTo>
                  <a:pt x="42800" y="151"/>
                </a:lnTo>
                <a:lnTo>
                  <a:pt x="40212" y="1965"/>
                </a:lnTo>
                <a:lnTo>
                  <a:pt x="40212" y="34250"/>
                </a:lnTo>
                <a:lnTo>
                  <a:pt x="37623" y="31497"/>
                </a:lnTo>
                <a:lnTo>
                  <a:pt x="34998" y="29397"/>
                </a:lnTo>
                <a:lnTo>
                  <a:pt x="32345" y="27975"/>
                </a:lnTo>
                <a:lnTo>
                  <a:pt x="29696" y="26554"/>
                </a:lnTo>
                <a:lnTo>
                  <a:pt x="26772" y="25844"/>
                </a:lnTo>
                <a:lnTo>
                  <a:pt x="19716" y="25844"/>
                </a:lnTo>
                <a:lnTo>
                  <a:pt x="16329" y="26578"/>
                </a:lnTo>
                <a:lnTo>
                  <a:pt x="13392" y="28040"/>
                </a:lnTo>
                <a:lnTo>
                  <a:pt x="10468" y="29488"/>
                </a:lnTo>
                <a:lnTo>
                  <a:pt x="8002" y="31597"/>
                </a:lnTo>
                <a:lnTo>
                  <a:pt x="6026" y="34301"/>
                </a:lnTo>
                <a:lnTo>
                  <a:pt x="4028" y="37019"/>
                </a:lnTo>
                <a:lnTo>
                  <a:pt x="2523" y="40294"/>
                </a:lnTo>
                <a:lnTo>
                  <a:pt x="1515" y="44143"/>
                </a:lnTo>
                <a:lnTo>
                  <a:pt x="500" y="47992"/>
                </a:lnTo>
                <a:lnTo>
                  <a:pt x="0" y="52297"/>
                </a:lnTo>
                <a:lnTo>
                  <a:pt x="0" y="61109"/>
                </a:lnTo>
                <a:lnTo>
                  <a:pt x="400" y="64933"/>
                </a:lnTo>
                <a:lnTo>
                  <a:pt x="1228" y="68579"/>
                </a:lnTo>
                <a:lnTo>
                  <a:pt x="2023" y="72223"/>
                </a:lnTo>
                <a:lnTo>
                  <a:pt x="3315" y="75388"/>
                </a:lnTo>
                <a:lnTo>
                  <a:pt x="5064" y="78077"/>
                </a:lnTo>
                <a:lnTo>
                  <a:pt x="6840" y="80784"/>
                </a:lnTo>
                <a:lnTo>
                  <a:pt x="9140" y="82915"/>
                </a:lnTo>
                <a:lnTo>
                  <a:pt x="11965" y="84503"/>
                </a:lnTo>
                <a:lnTo>
                  <a:pt x="11026" y="64170"/>
                </a:lnTo>
                <a:lnTo>
                  <a:pt x="10601" y="61492"/>
                </a:lnTo>
                <a:lnTo>
                  <a:pt x="10389" y="58762"/>
                </a:lnTo>
                <a:lnTo>
                  <a:pt x="10389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8124965" y="3050075"/>
            <a:ext cx="10029" cy="86320"/>
          </a:xfrm>
          <a:custGeom>
            <a:avLst/>
            <a:gdLst/>
            <a:ahLst/>
            <a:cxnLst/>
            <a:rect l="l" t="t" r="r" b="b"/>
            <a:pathLst>
              <a:path w="10029" h="86320">
                <a:moveTo>
                  <a:pt x="10029" y="84401"/>
                </a:moveTo>
                <a:lnTo>
                  <a:pt x="10029" y="1979"/>
                </a:lnTo>
                <a:lnTo>
                  <a:pt x="8625" y="327"/>
                </a:lnTo>
                <a:lnTo>
                  <a:pt x="5990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01"/>
                </a:lnTo>
                <a:lnTo>
                  <a:pt x="1389" y="85989"/>
                </a:lnTo>
                <a:lnTo>
                  <a:pt x="4014" y="86320"/>
                </a:lnTo>
                <a:lnTo>
                  <a:pt x="7477" y="86205"/>
                </a:lnTo>
                <a:lnTo>
                  <a:pt x="10029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8155633" y="3054150"/>
            <a:ext cx="12395" cy="82245"/>
          </a:xfrm>
          <a:custGeom>
            <a:avLst/>
            <a:gdLst/>
            <a:ahLst/>
            <a:cxnLst/>
            <a:rect l="l" t="t" r="r" b="b"/>
            <a:pathLst>
              <a:path w="12395" h="82245">
                <a:moveTo>
                  <a:pt x="0" y="6173"/>
                </a:moveTo>
                <a:lnTo>
                  <a:pt x="443" y="10107"/>
                </a:lnTo>
                <a:lnTo>
                  <a:pt x="3780" y="12217"/>
                </a:lnTo>
                <a:lnTo>
                  <a:pt x="8517" y="12217"/>
                </a:lnTo>
                <a:lnTo>
                  <a:pt x="11955" y="10058"/>
                </a:lnTo>
                <a:lnTo>
                  <a:pt x="12395" y="6043"/>
                </a:lnTo>
                <a:lnTo>
                  <a:pt x="11967" y="2109"/>
                </a:lnTo>
                <a:lnTo>
                  <a:pt x="8604" y="0"/>
                </a:lnTo>
                <a:lnTo>
                  <a:pt x="3867" y="0"/>
                </a:lnTo>
                <a:lnTo>
                  <a:pt x="450" y="2158"/>
                </a:lnTo>
                <a:lnTo>
                  <a:pt x="0" y="6173"/>
                </a:lnTo>
                <a:close/>
              </a:path>
              <a:path w="12395" h="82245">
                <a:moveTo>
                  <a:pt x="1214" y="24803"/>
                </a:moveTo>
                <a:lnTo>
                  <a:pt x="1214" y="80326"/>
                </a:lnTo>
                <a:lnTo>
                  <a:pt x="2603" y="81913"/>
                </a:lnTo>
                <a:lnTo>
                  <a:pt x="5231" y="82245"/>
                </a:lnTo>
                <a:lnTo>
                  <a:pt x="8694" y="82129"/>
                </a:lnTo>
                <a:lnTo>
                  <a:pt x="11247" y="80326"/>
                </a:lnTo>
                <a:lnTo>
                  <a:pt x="11247" y="24803"/>
                </a:lnTo>
                <a:lnTo>
                  <a:pt x="9846" y="23215"/>
                </a:lnTo>
                <a:lnTo>
                  <a:pt x="7218" y="22899"/>
                </a:lnTo>
                <a:lnTo>
                  <a:pt x="3765" y="23014"/>
                </a:lnTo>
                <a:lnTo>
                  <a:pt x="1214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188732" y="3050075"/>
            <a:ext cx="44903" cy="86320"/>
          </a:xfrm>
          <a:custGeom>
            <a:avLst/>
            <a:gdLst/>
            <a:ahLst/>
            <a:cxnLst/>
            <a:rect l="l" t="t" r="r" b="b"/>
            <a:pathLst>
              <a:path w="44903" h="86320">
                <a:moveTo>
                  <a:pt x="41000" y="32029"/>
                </a:moveTo>
                <a:lnTo>
                  <a:pt x="42315" y="30290"/>
                </a:lnTo>
                <a:lnTo>
                  <a:pt x="41954" y="27506"/>
                </a:lnTo>
                <a:lnTo>
                  <a:pt x="39164" y="26988"/>
                </a:lnTo>
                <a:lnTo>
                  <a:pt x="36324" y="26963"/>
                </a:lnTo>
                <a:lnTo>
                  <a:pt x="33526" y="27241"/>
                </a:lnTo>
                <a:lnTo>
                  <a:pt x="30675" y="29119"/>
                </a:lnTo>
                <a:lnTo>
                  <a:pt x="10029" y="52195"/>
                </a:lnTo>
                <a:lnTo>
                  <a:pt x="10029" y="1979"/>
                </a:lnTo>
                <a:lnTo>
                  <a:pt x="8629" y="331"/>
                </a:lnTo>
                <a:lnTo>
                  <a:pt x="6000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05"/>
                </a:lnTo>
                <a:lnTo>
                  <a:pt x="1400" y="85992"/>
                </a:lnTo>
                <a:lnTo>
                  <a:pt x="4003" y="86320"/>
                </a:lnTo>
                <a:lnTo>
                  <a:pt x="7480" y="86194"/>
                </a:lnTo>
                <a:lnTo>
                  <a:pt x="10029" y="84405"/>
                </a:lnTo>
                <a:lnTo>
                  <a:pt x="10029" y="53618"/>
                </a:lnTo>
                <a:lnTo>
                  <a:pt x="33108" y="84340"/>
                </a:lnTo>
                <a:lnTo>
                  <a:pt x="34225" y="85571"/>
                </a:lnTo>
                <a:lnTo>
                  <a:pt x="36899" y="86220"/>
                </a:lnTo>
                <a:lnTo>
                  <a:pt x="42227" y="86194"/>
                </a:lnTo>
                <a:lnTo>
                  <a:pt x="44903" y="84340"/>
                </a:lnTo>
                <a:lnTo>
                  <a:pt x="43437" y="81446"/>
                </a:lnTo>
                <a:lnTo>
                  <a:pt x="21193" y="52146"/>
                </a:lnTo>
                <a:lnTo>
                  <a:pt x="41000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8245111" y="3076167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83"/>
                </a:moveTo>
                <a:lnTo>
                  <a:pt x="49853" y="19267"/>
                </a:lnTo>
                <a:lnTo>
                  <a:pt x="48928" y="16078"/>
                </a:lnTo>
                <a:lnTo>
                  <a:pt x="48013" y="12891"/>
                </a:lnTo>
                <a:lnTo>
                  <a:pt x="46602" y="10109"/>
                </a:lnTo>
                <a:lnTo>
                  <a:pt x="44640" y="7747"/>
                </a:lnTo>
                <a:lnTo>
                  <a:pt x="40223" y="3506"/>
                </a:lnTo>
                <a:lnTo>
                  <a:pt x="37209" y="2109"/>
                </a:lnTo>
                <a:lnTo>
                  <a:pt x="34197" y="713"/>
                </a:lnTo>
                <a:lnTo>
                  <a:pt x="30532" y="0"/>
                </a:lnTo>
                <a:lnTo>
                  <a:pt x="22230" y="0"/>
                </a:lnTo>
                <a:lnTo>
                  <a:pt x="18605" y="713"/>
                </a:lnTo>
                <a:lnTo>
                  <a:pt x="15365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20" y="10339"/>
                </a:lnTo>
                <a:lnTo>
                  <a:pt x="21068" y="8445"/>
                </a:lnTo>
                <a:lnTo>
                  <a:pt x="25734" y="7964"/>
                </a:lnTo>
                <a:lnTo>
                  <a:pt x="30571" y="7964"/>
                </a:lnTo>
                <a:lnTo>
                  <a:pt x="34222" y="9500"/>
                </a:lnTo>
                <a:lnTo>
                  <a:pt x="36699" y="12536"/>
                </a:lnTo>
                <a:lnTo>
                  <a:pt x="39165" y="15584"/>
                </a:lnTo>
                <a:lnTo>
                  <a:pt x="40339" y="19775"/>
                </a:lnTo>
                <a:lnTo>
                  <a:pt x="40212" y="25120"/>
                </a:lnTo>
                <a:lnTo>
                  <a:pt x="10379" y="25120"/>
                </a:lnTo>
                <a:lnTo>
                  <a:pt x="10379" y="32590"/>
                </a:lnTo>
                <a:lnTo>
                  <a:pt x="46390" y="32590"/>
                </a:lnTo>
                <a:lnTo>
                  <a:pt x="49889" y="30888"/>
                </a:lnTo>
                <a:lnTo>
                  <a:pt x="50303" y="28145"/>
                </a:lnTo>
                <a:lnTo>
                  <a:pt x="50303" y="22683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1"/>
                </a:lnTo>
                <a:lnTo>
                  <a:pt x="7075" y="8244"/>
                </a:lnTo>
                <a:lnTo>
                  <a:pt x="4789" y="10897"/>
                </a:lnTo>
                <a:lnTo>
                  <a:pt x="3025" y="14137"/>
                </a:lnTo>
                <a:lnTo>
                  <a:pt x="1826" y="17936"/>
                </a:lnTo>
                <a:lnTo>
                  <a:pt x="601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8" y="40208"/>
                </a:lnTo>
                <a:lnTo>
                  <a:pt x="1761" y="43996"/>
                </a:lnTo>
                <a:lnTo>
                  <a:pt x="2938" y="47779"/>
                </a:lnTo>
                <a:lnTo>
                  <a:pt x="4677" y="50929"/>
                </a:lnTo>
                <a:lnTo>
                  <a:pt x="9292" y="55958"/>
                </a:lnTo>
                <a:lnTo>
                  <a:pt x="12139" y="57838"/>
                </a:lnTo>
                <a:lnTo>
                  <a:pt x="15520" y="59119"/>
                </a:lnTo>
                <a:lnTo>
                  <a:pt x="18907" y="60389"/>
                </a:lnTo>
                <a:lnTo>
                  <a:pt x="22832" y="61023"/>
                </a:lnTo>
                <a:lnTo>
                  <a:pt x="29935" y="61023"/>
                </a:lnTo>
                <a:lnTo>
                  <a:pt x="32357" y="60846"/>
                </a:lnTo>
                <a:lnTo>
                  <a:pt x="36936" y="60059"/>
                </a:lnTo>
                <a:lnTo>
                  <a:pt x="40702" y="59119"/>
                </a:lnTo>
                <a:lnTo>
                  <a:pt x="44954" y="57607"/>
                </a:lnTo>
                <a:lnTo>
                  <a:pt x="47725" y="55260"/>
                </a:lnTo>
                <a:lnTo>
                  <a:pt x="47988" y="52517"/>
                </a:lnTo>
                <a:lnTo>
                  <a:pt x="47750" y="49723"/>
                </a:lnTo>
                <a:lnTo>
                  <a:pt x="45140" y="48780"/>
                </a:lnTo>
                <a:lnTo>
                  <a:pt x="41997" y="50140"/>
                </a:lnTo>
                <a:lnTo>
                  <a:pt x="39024" y="51206"/>
                </a:lnTo>
                <a:lnTo>
                  <a:pt x="35237" y="52120"/>
                </a:lnTo>
                <a:lnTo>
                  <a:pt x="30873" y="52769"/>
                </a:lnTo>
                <a:lnTo>
                  <a:pt x="24970" y="52769"/>
                </a:lnTo>
                <a:lnTo>
                  <a:pt x="22194" y="52301"/>
                </a:lnTo>
                <a:lnTo>
                  <a:pt x="17630" y="50397"/>
                </a:lnTo>
                <a:lnTo>
                  <a:pt x="14353" y="47271"/>
                </a:lnTo>
                <a:lnTo>
                  <a:pt x="11902" y="43384"/>
                </a:lnTo>
                <a:lnTo>
                  <a:pt x="10692" y="38455"/>
                </a:lnTo>
                <a:lnTo>
                  <a:pt x="10379" y="35676"/>
                </a:lnTo>
                <a:lnTo>
                  <a:pt x="10379" y="25120"/>
                </a:lnTo>
                <a:lnTo>
                  <a:pt x="10854" y="20689"/>
                </a:lnTo>
                <a:lnTo>
                  <a:pt x="12240" y="16535"/>
                </a:lnTo>
                <a:lnTo>
                  <a:pt x="15365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338374" y="3062174"/>
            <a:ext cx="35714" cy="74890"/>
          </a:xfrm>
          <a:custGeom>
            <a:avLst/>
            <a:gdLst/>
            <a:ahLst/>
            <a:cxnLst/>
            <a:rect l="l" t="t" r="r" b="b"/>
            <a:pathLst>
              <a:path w="35714" h="74890">
                <a:moveTo>
                  <a:pt x="12203" y="125"/>
                </a:moveTo>
                <a:lnTo>
                  <a:pt x="9654" y="1965"/>
                </a:lnTo>
                <a:lnTo>
                  <a:pt x="9654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5"/>
                </a:lnTo>
                <a:lnTo>
                  <a:pt x="0" y="20901"/>
                </a:lnTo>
                <a:lnTo>
                  <a:pt x="2005" y="23619"/>
                </a:lnTo>
                <a:lnTo>
                  <a:pt x="9654" y="23619"/>
                </a:lnTo>
                <a:lnTo>
                  <a:pt x="9654" y="59295"/>
                </a:lnTo>
                <a:lnTo>
                  <a:pt x="9942" y="62075"/>
                </a:lnTo>
                <a:lnTo>
                  <a:pt x="10533" y="64439"/>
                </a:lnTo>
                <a:lnTo>
                  <a:pt x="12070" y="68756"/>
                </a:lnTo>
                <a:lnTo>
                  <a:pt x="14658" y="71841"/>
                </a:lnTo>
                <a:lnTo>
                  <a:pt x="18345" y="73760"/>
                </a:lnTo>
                <a:lnTo>
                  <a:pt x="22795" y="74890"/>
                </a:lnTo>
                <a:lnTo>
                  <a:pt x="26574" y="74890"/>
                </a:lnTo>
                <a:lnTo>
                  <a:pt x="29361" y="74599"/>
                </a:lnTo>
                <a:lnTo>
                  <a:pt x="32637" y="73825"/>
                </a:lnTo>
                <a:lnTo>
                  <a:pt x="35477" y="71081"/>
                </a:lnTo>
                <a:lnTo>
                  <a:pt x="35714" y="68234"/>
                </a:lnTo>
                <a:lnTo>
                  <a:pt x="35714" y="67485"/>
                </a:lnTo>
                <a:lnTo>
                  <a:pt x="33228" y="64757"/>
                </a:lnTo>
                <a:lnTo>
                  <a:pt x="30560" y="65746"/>
                </a:lnTo>
                <a:lnTo>
                  <a:pt x="27334" y="66203"/>
                </a:lnTo>
                <a:lnTo>
                  <a:pt x="24461" y="66203"/>
                </a:lnTo>
                <a:lnTo>
                  <a:pt x="22459" y="65224"/>
                </a:lnTo>
                <a:lnTo>
                  <a:pt x="20246" y="61315"/>
                </a:lnTo>
                <a:lnTo>
                  <a:pt x="19685" y="58431"/>
                </a:lnTo>
                <a:lnTo>
                  <a:pt x="19685" y="23619"/>
                </a:lnTo>
                <a:lnTo>
                  <a:pt x="34325" y="23619"/>
                </a:lnTo>
                <a:lnTo>
                  <a:pt x="35714" y="20901"/>
                </a:lnTo>
                <a:lnTo>
                  <a:pt x="35675" y="17995"/>
                </a:lnTo>
                <a:lnTo>
                  <a:pt x="33713" y="15173"/>
                </a:lnTo>
                <a:lnTo>
                  <a:pt x="19685" y="15173"/>
                </a:lnTo>
                <a:lnTo>
                  <a:pt x="19685" y="1965"/>
                </a:lnTo>
                <a:lnTo>
                  <a:pt x="18284" y="327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386847" y="3076174"/>
            <a:ext cx="54684" cy="61023"/>
          </a:xfrm>
          <a:custGeom>
            <a:avLst/>
            <a:gdLst/>
            <a:ahLst/>
            <a:cxnLst/>
            <a:rect l="l" t="t" r="r" b="b"/>
            <a:pathLst>
              <a:path w="54684" h="61023">
                <a:moveTo>
                  <a:pt x="0" y="31028"/>
                </a:moveTo>
                <a:lnTo>
                  <a:pt x="0" y="35726"/>
                </a:lnTo>
                <a:lnTo>
                  <a:pt x="551" y="39917"/>
                </a:lnTo>
                <a:lnTo>
                  <a:pt x="1638" y="43614"/>
                </a:lnTo>
                <a:lnTo>
                  <a:pt x="2739" y="47321"/>
                </a:lnTo>
                <a:lnTo>
                  <a:pt x="4399" y="50472"/>
                </a:lnTo>
                <a:lnTo>
                  <a:pt x="6616" y="53074"/>
                </a:lnTo>
                <a:lnTo>
                  <a:pt x="8853" y="55666"/>
                </a:lnTo>
                <a:lnTo>
                  <a:pt x="11643" y="57632"/>
                </a:lnTo>
                <a:lnTo>
                  <a:pt x="11217" y="38926"/>
                </a:lnTo>
                <a:lnTo>
                  <a:pt x="10666" y="36259"/>
                </a:lnTo>
                <a:lnTo>
                  <a:pt x="10389" y="33400"/>
                </a:lnTo>
                <a:lnTo>
                  <a:pt x="10389" y="27180"/>
                </a:lnTo>
                <a:lnTo>
                  <a:pt x="10717" y="24270"/>
                </a:lnTo>
                <a:lnTo>
                  <a:pt x="11404" y="21592"/>
                </a:lnTo>
                <a:lnTo>
                  <a:pt x="12078" y="18925"/>
                </a:lnTo>
                <a:lnTo>
                  <a:pt x="14490" y="14655"/>
                </a:lnTo>
                <a:lnTo>
                  <a:pt x="17658" y="11188"/>
                </a:lnTo>
                <a:lnTo>
                  <a:pt x="21945" y="9057"/>
                </a:lnTo>
                <a:lnTo>
                  <a:pt x="24509" y="8524"/>
                </a:lnTo>
                <a:lnTo>
                  <a:pt x="30722" y="8524"/>
                </a:lnTo>
                <a:lnTo>
                  <a:pt x="33422" y="9108"/>
                </a:lnTo>
                <a:lnTo>
                  <a:pt x="37749" y="11443"/>
                </a:lnTo>
                <a:lnTo>
                  <a:pt x="40737" y="15052"/>
                </a:lnTo>
                <a:lnTo>
                  <a:pt x="42915" y="19418"/>
                </a:lnTo>
                <a:lnTo>
                  <a:pt x="43463" y="22086"/>
                </a:lnTo>
                <a:lnTo>
                  <a:pt x="44014" y="24767"/>
                </a:lnTo>
                <a:lnTo>
                  <a:pt x="44291" y="27612"/>
                </a:lnTo>
                <a:lnTo>
                  <a:pt x="44291" y="33807"/>
                </a:lnTo>
                <a:lnTo>
                  <a:pt x="43963" y="36756"/>
                </a:lnTo>
                <a:lnTo>
                  <a:pt x="43315" y="39423"/>
                </a:lnTo>
                <a:lnTo>
                  <a:pt x="42652" y="42101"/>
                </a:lnTo>
                <a:lnTo>
                  <a:pt x="40237" y="46332"/>
                </a:lnTo>
                <a:lnTo>
                  <a:pt x="37076" y="49773"/>
                </a:lnTo>
                <a:lnTo>
                  <a:pt x="32735" y="51918"/>
                </a:lnTo>
                <a:lnTo>
                  <a:pt x="30186" y="52452"/>
                </a:lnTo>
                <a:lnTo>
                  <a:pt x="24023" y="52452"/>
                </a:lnTo>
                <a:lnTo>
                  <a:pt x="21323" y="51869"/>
                </a:lnTo>
                <a:lnTo>
                  <a:pt x="16981" y="49518"/>
                </a:lnTo>
                <a:lnTo>
                  <a:pt x="13982" y="45935"/>
                </a:lnTo>
                <a:lnTo>
                  <a:pt x="14965" y="58978"/>
                </a:lnTo>
                <a:lnTo>
                  <a:pt x="18321" y="60350"/>
                </a:lnTo>
                <a:lnTo>
                  <a:pt x="22233" y="61023"/>
                </a:lnTo>
                <a:lnTo>
                  <a:pt x="31348" y="61023"/>
                </a:lnTo>
                <a:lnTo>
                  <a:pt x="35410" y="60250"/>
                </a:lnTo>
                <a:lnTo>
                  <a:pt x="38912" y="58712"/>
                </a:lnTo>
                <a:lnTo>
                  <a:pt x="42415" y="57163"/>
                </a:lnTo>
                <a:lnTo>
                  <a:pt x="45327" y="55018"/>
                </a:lnTo>
                <a:lnTo>
                  <a:pt x="47668" y="52261"/>
                </a:lnTo>
                <a:lnTo>
                  <a:pt x="49993" y="49507"/>
                </a:lnTo>
                <a:lnTo>
                  <a:pt x="51743" y="46216"/>
                </a:lnTo>
                <a:lnTo>
                  <a:pt x="52905" y="42419"/>
                </a:lnTo>
                <a:lnTo>
                  <a:pt x="54079" y="38620"/>
                </a:lnTo>
                <a:lnTo>
                  <a:pt x="54684" y="34455"/>
                </a:lnTo>
                <a:lnTo>
                  <a:pt x="54684" y="25275"/>
                </a:lnTo>
                <a:lnTo>
                  <a:pt x="54119" y="21109"/>
                </a:lnTo>
                <a:lnTo>
                  <a:pt x="53007" y="17399"/>
                </a:lnTo>
                <a:lnTo>
                  <a:pt x="51894" y="13704"/>
                </a:lnTo>
                <a:lnTo>
                  <a:pt x="50231" y="10554"/>
                </a:lnTo>
                <a:lnTo>
                  <a:pt x="47992" y="7962"/>
                </a:lnTo>
                <a:lnTo>
                  <a:pt x="45763" y="5374"/>
                </a:lnTo>
                <a:lnTo>
                  <a:pt x="42988" y="3390"/>
                </a:lnTo>
                <a:lnTo>
                  <a:pt x="39640" y="2034"/>
                </a:lnTo>
                <a:lnTo>
                  <a:pt x="36299" y="687"/>
                </a:lnTo>
                <a:lnTo>
                  <a:pt x="32390" y="0"/>
                </a:lnTo>
                <a:lnTo>
                  <a:pt x="23220" y="0"/>
                </a:lnTo>
                <a:lnTo>
                  <a:pt x="19155" y="763"/>
                </a:lnTo>
                <a:lnTo>
                  <a:pt x="15678" y="2286"/>
                </a:lnTo>
                <a:lnTo>
                  <a:pt x="12189" y="3812"/>
                </a:lnTo>
                <a:lnTo>
                  <a:pt x="9277" y="5943"/>
                </a:lnTo>
                <a:lnTo>
                  <a:pt x="6965" y="8700"/>
                </a:lnTo>
                <a:lnTo>
                  <a:pt x="4626" y="11455"/>
                </a:lnTo>
                <a:lnTo>
                  <a:pt x="2876" y="14734"/>
                </a:lnTo>
                <a:lnTo>
                  <a:pt x="1738" y="18543"/>
                </a:lnTo>
                <a:lnTo>
                  <a:pt x="576" y="22351"/>
                </a:lnTo>
                <a:lnTo>
                  <a:pt x="0" y="26517"/>
                </a:lnTo>
                <a:lnTo>
                  <a:pt x="0" y="31028"/>
                </a:lnTo>
                <a:close/>
              </a:path>
              <a:path w="54684" h="61023">
                <a:moveTo>
                  <a:pt x="11765" y="41605"/>
                </a:moveTo>
                <a:lnTo>
                  <a:pt x="11217" y="38926"/>
                </a:lnTo>
                <a:lnTo>
                  <a:pt x="11643" y="57632"/>
                </a:lnTo>
                <a:lnTo>
                  <a:pt x="14965" y="58978"/>
                </a:lnTo>
                <a:lnTo>
                  <a:pt x="13982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490712" y="3076171"/>
            <a:ext cx="31898" cy="60224"/>
          </a:xfrm>
          <a:custGeom>
            <a:avLst/>
            <a:gdLst/>
            <a:ahLst/>
            <a:cxnLst/>
            <a:rect l="l" t="t" r="r" b="b"/>
            <a:pathLst>
              <a:path w="31898" h="60224">
                <a:moveTo>
                  <a:pt x="1385" y="59893"/>
                </a:moveTo>
                <a:lnTo>
                  <a:pt x="4013" y="60224"/>
                </a:lnTo>
                <a:lnTo>
                  <a:pt x="7466" y="60109"/>
                </a:lnTo>
                <a:lnTo>
                  <a:pt x="10015" y="58305"/>
                </a:lnTo>
                <a:lnTo>
                  <a:pt x="10015" y="21780"/>
                </a:lnTo>
                <a:lnTo>
                  <a:pt x="11440" y="19522"/>
                </a:lnTo>
                <a:lnTo>
                  <a:pt x="13916" y="16052"/>
                </a:lnTo>
                <a:lnTo>
                  <a:pt x="17279" y="12283"/>
                </a:lnTo>
                <a:lnTo>
                  <a:pt x="20342" y="10248"/>
                </a:lnTo>
                <a:lnTo>
                  <a:pt x="23331" y="9626"/>
                </a:lnTo>
                <a:lnTo>
                  <a:pt x="26433" y="10032"/>
                </a:lnTo>
                <a:lnTo>
                  <a:pt x="29245" y="10947"/>
                </a:lnTo>
                <a:lnTo>
                  <a:pt x="31849" y="9324"/>
                </a:lnTo>
                <a:lnTo>
                  <a:pt x="31898" y="3606"/>
                </a:lnTo>
                <a:lnTo>
                  <a:pt x="29861" y="994"/>
                </a:lnTo>
                <a:lnTo>
                  <a:pt x="27143" y="280"/>
                </a:lnTo>
                <a:lnTo>
                  <a:pt x="24518" y="0"/>
                </a:lnTo>
                <a:lnTo>
                  <a:pt x="21657" y="166"/>
                </a:lnTo>
                <a:lnTo>
                  <a:pt x="18180" y="1336"/>
                </a:lnTo>
                <a:lnTo>
                  <a:pt x="14579" y="4039"/>
                </a:lnTo>
                <a:lnTo>
                  <a:pt x="11955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39" y="1336"/>
                </a:lnTo>
                <a:lnTo>
                  <a:pt x="5453" y="878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533951" y="3076167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83"/>
                </a:moveTo>
                <a:lnTo>
                  <a:pt x="49852" y="19267"/>
                </a:lnTo>
                <a:lnTo>
                  <a:pt x="48930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2" y="2109"/>
                </a:lnTo>
                <a:lnTo>
                  <a:pt x="34199" y="713"/>
                </a:lnTo>
                <a:lnTo>
                  <a:pt x="30546" y="0"/>
                </a:lnTo>
                <a:lnTo>
                  <a:pt x="22247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64" y="15584"/>
                </a:lnTo>
                <a:lnTo>
                  <a:pt x="40337" y="19775"/>
                </a:lnTo>
                <a:lnTo>
                  <a:pt x="40225" y="25120"/>
                </a:lnTo>
                <a:lnTo>
                  <a:pt x="10388" y="25120"/>
                </a:lnTo>
                <a:lnTo>
                  <a:pt x="10388" y="32590"/>
                </a:lnTo>
                <a:lnTo>
                  <a:pt x="46403" y="32590"/>
                </a:lnTo>
                <a:lnTo>
                  <a:pt x="49902" y="30888"/>
                </a:lnTo>
                <a:lnTo>
                  <a:pt x="50305" y="28145"/>
                </a:lnTo>
                <a:lnTo>
                  <a:pt x="50305" y="22683"/>
                </a:lnTo>
                <a:close/>
              </a:path>
              <a:path w="50305" h="61023">
                <a:moveTo>
                  <a:pt x="12131" y="3557"/>
                </a:moveTo>
                <a:lnTo>
                  <a:pt x="9366" y="5591"/>
                </a:lnTo>
                <a:lnTo>
                  <a:pt x="7091" y="8244"/>
                </a:lnTo>
                <a:lnTo>
                  <a:pt x="4791" y="10897"/>
                </a:lnTo>
                <a:lnTo>
                  <a:pt x="3037" y="14137"/>
                </a:lnTo>
                <a:lnTo>
                  <a:pt x="1824" y="17936"/>
                </a:lnTo>
                <a:lnTo>
                  <a:pt x="614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9" y="40208"/>
                </a:lnTo>
                <a:lnTo>
                  <a:pt x="1764" y="43996"/>
                </a:lnTo>
                <a:lnTo>
                  <a:pt x="2941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42" y="57838"/>
                </a:lnTo>
                <a:lnTo>
                  <a:pt x="15519" y="59119"/>
                </a:lnTo>
                <a:lnTo>
                  <a:pt x="18906" y="60389"/>
                </a:lnTo>
                <a:lnTo>
                  <a:pt x="22844" y="61023"/>
                </a:lnTo>
                <a:lnTo>
                  <a:pt x="29933" y="61023"/>
                </a:lnTo>
                <a:lnTo>
                  <a:pt x="32374" y="60846"/>
                </a:lnTo>
                <a:lnTo>
                  <a:pt x="36949" y="60059"/>
                </a:lnTo>
                <a:lnTo>
                  <a:pt x="40700" y="59119"/>
                </a:lnTo>
                <a:lnTo>
                  <a:pt x="44966" y="57607"/>
                </a:lnTo>
                <a:lnTo>
                  <a:pt x="47727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9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36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197" y="52301"/>
                </a:lnTo>
                <a:lnTo>
                  <a:pt x="17632" y="50397"/>
                </a:lnTo>
                <a:lnTo>
                  <a:pt x="14367" y="47271"/>
                </a:lnTo>
                <a:lnTo>
                  <a:pt x="11918" y="43384"/>
                </a:lnTo>
                <a:lnTo>
                  <a:pt x="10706" y="38455"/>
                </a:lnTo>
                <a:lnTo>
                  <a:pt x="10388" y="35676"/>
                </a:lnTo>
                <a:lnTo>
                  <a:pt x="10388" y="25120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31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598146" y="3100669"/>
            <a:ext cx="29700" cy="8459"/>
          </a:xfrm>
          <a:custGeom>
            <a:avLst/>
            <a:gdLst/>
            <a:ahLst/>
            <a:cxnLst/>
            <a:rect l="l" t="t" r="r" b="b"/>
            <a:pathLst>
              <a:path w="29700" h="8459">
                <a:moveTo>
                  <a:pt x="29700" y="4193"/>
                </a:moveTo>
                <a:lnTo>
                  <a:pt x="29649" y="2757"/>
                </a:lnTo>
                <a:lnTo>
                  <a:pt x="27572" y="0"/>
                </a:lnTo>
                <a:lnTo>
                  <a:pt x="1454" y="0"/>
                </a:lnTo>
                <a:lnTo>
                  <a:pt x="0" y="2631"/>
                </a:lnTo>
                <a:lnTo>
                  <a:pt x="0" y="5767"/>
                </a:lnTo>
                <a:lnTo>
                  <a:pt x="2192" y="8459"/>
                </a:lnTo>
                <a:lnTo>
                  <a:pt x="27572" y="8459"/>
                </a:lnTo>
                <a:lnTo>
                  <a:pt x="29512" y="6911"/>
                </a:lnTo>
                <a:lnTo>
                  <a:pt x="29700" y="41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640803" y="3076171"/>
            <a:ext cx="44898" cy="61023"/>
          </a:xfrm>
          <a:custGeom>
            <a:avLst/>
            <a:gdLst/>
            <a:ahLst/>
            <a:cxnLst/>
            <a:rect l="l" t="t" r="r" b="b"/>
            <a:pathLst>
              <a:path w="44898" h="61023">
                <a:moveTo>
                  <a:pt x="38685" y="60170"/>
                </a:moveTo>
                <a:lnTo>
                  <a:pt x="41673" y="60234"/>
                </a:lnTo>
                <a:lnTo>
                  <a:pt x="44898" y="58366"/>
                </a:lnTo>
                <a:lnTo>
                  <a:pt x="44898" y="17459"/>
                </a:lnTo>
                <a:lnTo>
                  <a:pt x="44513" y="14439"/>
                </a:lnTo>
                <a:lnTo>
                  <a:pt x="43736" y="11847"/>
                </a:lnTo>
                <a:lnTo>
                  <a:pt x="42976" y="9255"/>
                </a:lnTo>
                <a:lnTo>
                  <a:pt x="40035" y="5331"/>
                </a:lnTo>
                <a:lnTo>
                  <a:pt x="36107" y="2272"/>
                </a:lnTo>
                <a:lnTo>
                  <a:pt x="33357" y="1371"/>
                </a:lnTo>
                <a:lnTo>
                  <a:pt x="30595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3" y="582"/>
                </a:lnTo>
                <a:lnTo>
                  <a:pt x="13100" y="1483"/>
                </a:lnTo>
                <a:lnTo>
                  <a:pt x="9626" y="2664"/>
                </a:lnTo>
                <a:lnTo>
                  <a:pt x="6738" y="4050"/>
                </a:lnTo>
                <a:lnTo>
                  <a:pt x="3023" y="7024"/>
                </a:lnTo>
                <a:lnTo>
                  <a:pt x="2674" y="10058"/>
                </a:lnTo>
                <a:lnTo>
                  <a:pt x="3188" y="13028"/>
                </a:lnTo>
                <a:lnTo>
                  <a:pt x="5914" y="13702"/>
                </a:lnTo>
                <a:lnTo>
                  <a:pt x="9126" y="11861"/>
                </a:lnTo>
                <a:lnTo>
                  <a:pt x="12077" y="10425"/>
                </a:lnTo>
                <a:lnTo>
                  <a:pt x="15767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07" y="10490"/>
                </a:lnTo>
                <a:lnTo>
                  <a:pt x="33821" y="14033"/>
                </a:lnTo>
                <a:lnTo>
                  <a:pt x="34707" y="17322"/>
                </a:lnTo>
                <a:lnTo>
                  <a:pt x="34933" y="21348"/>
                </a:lnTo>
                <a:lnTo>
                  <a:pt x="34933" y="25679"/>
                </a:lnTo>
                <a:lnTo>
                  <a:pt x="23158" y="25679"/>
                </a:lnTo>
                <a:lnTo>
                  <a:pt x="19314" y="26046"/>
                </a:lnTo>
                <a:lnTo>
                  <a:pt x="15915" y="26819"/>
                </a:lnTo>
                <a:lnTo>
                  <a:pt x="12513" y="27569"/>
                </a:lnTo>
                <a:lnTo>
                  <a:pt x="965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36" y="38275"/>
                </a:lnTo>
                <a:lnTo>
                  <a:pt x="0" y="40993"/>
                </a:lnTo>
                <a:lnTo>
                  <a:pt x="0" y="46800"/>
                </a:lnTo>
                <a:lnTo>
                  <a:pt x="461" y="49173"/>
                </a:lnTo>
                <a:lnTo>
                  <a:pt x="2289" y="53376"/>
                </a:lnTo>
                <a:lnTo>
                  <a:pt x="5201" y="56577"/>
                </a:lnTo>
                <a:lnTo>
                  <a:pt x="8812" y="59129"/>
                </a:lnTo>
                <a:lnTo>
                  <a:pt x="13478" y="60652"/>
                </a:lnTo>
                <a:lnTo>
                  <a:pt x="17291" y="53070"/>
                </a:lnTo>
                <a:lnTo>
                  <a:pt x="12962" y="50507"/>
                </a:lnTo>
                <a:lnTo>
                  <a:pt x="10262" y="46504"/>
                </a:lnTo>
                <a:lnTo>
                  <a:pt x="10262" y="43624"/>
                </a:lnTo>
                <a:lnTo>
                  <a:pt x="10586" y="40449"/>
                </a:lnTo>
                <a:lnTo>
                  <a:pt x="12815" y="36752"/>
                </a:lnTo>
                <a:lnTo>
                  <a:pt x="15490" y="34884"/>
                </a:lnTo>
                <a:lnTo>
                  <a:pt x="19190" y="33728"/>
                </a:lnTo>
                <a:lnTo>
                  <a:pt x="23619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71" y="47599"/>
                </a:lnTo>
                <a:lnTo>
                  <a:pt x="28281" y="58863"/>
                </a:lnTo>
                <a:lnTo>
                  <a:pt x="31222" y="57426"/>
                </a:lnTo>
                <a:lnTo>
                  <a:pt x="33882" y="55422"/>
                </a:lnTo>
                <a:lnTo>
                  <a:pt x="36262" y="52830"/>
                </a:lnTo>
                <a:lnTo>
                  <a:pt x="36262" y="58366"/>
                </a:lnTo>
                <a:lnTo>
                  <a:pt x="38685" y="60170"/>
                </a:lnTo>
                <a:close/>
              </a:path>
              <a:path w="44898" h="61023">
                <a:moveTo>
                  <a:pt x="13478" y="60652"/>
                </a:moveTo>
                <a:lnTo>
                  <a:pt x="16080" y="61023"/>
                </a:lnTo>
                <a:lnTo>
                  <a:pt x="22230" y="61023"/>
                </a:lnTo>
                <a:lnTo>
                  <a:pt x="25344" y="60299"/>
                </a:lnTo>
                <a:lnTo>
                  <a:pt x="28281" y="58863"/>
                </a:lnTo>
                <a:lnTo>
                  <a:pt x="32471" y="47599"/>
                </a:lnTo>
                <a:lnTo>
                  <a:pt x="27856" y="51026"/>
                </a:lnTo>
                <a:lnTo>
                  <a:pt x="23169" y="53070"/>
                </a:lnTo>
                <a:lnTo>
                  <a:pt x="17291" y="53070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700609" y="3049643"/>
            <a:ext cx="37000" cy="86752"/>
          </a:xfrm>
          <a:custGeom>
            <a:avLst/>
            <a:gdLst/>
            <a:ahLst/>
            <a:cxnLst/>
            <a:rect l="l" t="t" r="r" b="b"/>
            <a:pathLst>
              <a:path w="37000" h="86752">
                <a:moveTo>
                  <a:pt x="33966" y="33440"/>
                </a:moveTo>
                <a:lnTo>
                  <a:pt x="33911" y="30530"/>
                </a:lnTo>
                <a:lnTo>
                  <a:pt x="31960" y="27712"/>
                </a:lnTo>
                <a:lnTo>
                  <a:pt x="19742" y="27712"/>
                </a:lnTo>
                <a:lnTo>
                  <a:pt x="19742" y="21653"/>
                </a:lnTo>
                <a:lnTo>
                  <a:pt x="19881" y="17246"/>
                </a:lnTo>
                <a:lnTo>
                  <a:pt x="20458" y="13920"/>
                </a:lnTo>
                <a:lnTo>
                  <a:pt x="22208" y="10453"/>
                </a:lnTo>
                <a:lnTo>
                  <a:pt x="25173" y="8700"/>
                </a:lnTo>
                <a:lnTo>
                  <a:pt x="27936" y="8445"/>
                </a:lnTo>
                <a:lnTo>
                  <a:pt x="30836" y="8736"/>
                </a:lnTo>
                <a:lnTo>
                  <a:pt x="34113" y="9780"/>
                </a:lnTo>
                <a:lnTo>
                  <a:pt x="36715" y="9218"/>
                </a:lnTo>
                <a:lnTo>
                  <a:pt x="37000" y="6475"/>
                </a:lnTo>
                <a:lnTo>
                  <a:pt x="36903" y="4481"/>
                </a:lnTo>
                <a:lnTo>
                  <a:pt x="35711" y="1852"/>
                </a:lnTo>
                <a:lnTo>
                  <a:pt x="32738" y="673"/>
                </a:lnTo>
                <a:lnTo>
                  <a:pt x="30059" y="139"/>
                </a:lnTo>
                <a:lnTo>
                  <a:pt x="27287" y="0"/>
                </a:lnTo>
                <a:lnTo>
                  <a:pt x="24274" y="0"/>
                </a:lnTo>
                <a:lnTo>
                  <a:pt x="21671" y="420"/>
                </a:lnTo>
                <a:lnTo>
                  <a:pt x="17268" y="2109"/>
                </a:lnTo>
                <a:lnTo>
                  <a:pt x="13967" y="5184"/>
                </a:lnTo>
                <a:lnTo>
                  <a:pt x="11433" y="9234"/>
                </a:lnTo>
                <a:lnTo>
                  <a:pt x="10716" y="12001"/>
                </a:lnTo>
                <a:lnTo>
                  <a:pt x="10019" y="14770"/>
                </a:lnTo>
                <a:lnTo>
                  <a:pt x="9654" y="18096"/>
                </a:lnTo>
                <a:lnTo>
                  <a:pt x="9654" y="27712"/>
                </a:lnTo>
                <a:lnTo>
                  <a:pt x="1940" y="27712"/>
                </a:lnTo>
                <a:lnTo>
                  <a:pt x="1090" y="27913"/>
                </a:lnTo>
                <a:lnTo>
                  <a:pt x="39" y="30530"/>
                </a:lnTo>
                <a:lnTo>
                  <a:pt x="0" y="33440"/>
                </a:lnTo>
                <a:lnTo>
                  <a:pt x="1940" y="36158"/>
                </a:lnTo>
                <a:lnTo>
                  <a:pt x="9654" y="36158"/>
                </a:lnTo>
                <a:lnTo>
                  <a:pt x="9654" y="84837"/>
                </a:lnTo>
                <a:lnTo>
                  <a:pt x="11106" y="86424"/>
                </a:lnTo>
                <a:lnTo>
                  <a:pt x="13733" y="86752"/>
                </a:lnTo>
                <a:lnTo>
                  <a:pt x="17132" y="86640"/>
                </a:lnTo>
                <a:lnTo>
                  <a:pt x="19742" y="84837"/>
                </a:lnTo>
                <a:lnTo>
                  <a:pt x="19742" y="36158"/>
                </a:lnTo>
                <a:lnTo>
                  <a:pt x="32561" y="36158"/>
                </a:lnTo>
                <a:lnTo>
                  <a:pt x="33966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741872" y="3049643"/>
            <a:ext cx="37001" cy="86752"/>
          </a:xfrm>
          <a:custGeom>
            <a:avLst/>
            <a:gdLst/>
            <a:ahLst/>
            <a:cxnLst/>
            <a:rect l="l" t="t" r="r" b="b"/>
            <a:pathLst>
              <a:path w="37001" h="86752">
                <a:moveTo>
                  <a:pt x="33962" y="33440"/>
                </a:moveTo>
                <a:lnTo>
                  <a:pt x="33908" y="30530"/>
                </a:lnTo>
                <a:lnTo>
                  <a:pt x="31960" y="27712"/>
                </a:lnTo>
                <a:lnTo>
                  <a:pt x="19743" y="27712"/>
                </a:lnTo>
                <a:lnTo>
                  <a:pt x="19743" y="21653"/>
                </a:lnTo>
                <a:lnTo>
                  <a:pt x="19894" y="17246"/>
                </a:lnTo>
                <a:lnTo>
                  <a:pt x="20459" y="13920"/>
                </a:lnTo>
                <a:lnTo>
                  <a:pt x="22205" y="10453"/>
                </a:lnTo>
                <a:lnTo>
                  <a:pt x="25171" y="8700"/>
                </a:lnTo>
                <a:lnTo>
                  <a:pt x="27947" y="8445"/>
                </a:lnTo>
                <a:lnTo>
                  <a:pt x="30838" y="8736"/>
                </a:lnTo>
                <a:lnTo>
                  <a:pt x="34110" y="9780"/>
                </a:lnTo>
                <a:lnTo>
                  <a:pt x="36713" y="9218"/>
                </a:lnTo>
                <a:lnTo>
                  <a:pt x="37001" y="6475"/>
                </a:lnTo>
                <a:lnTo>
                  <a:pt x="36901" y="4481"/>
                </a:lnTo>
                <a:lnTo>
                  <a:pt x="35708" y="1852"/>
                </a:lnTo>
                <a:lnTo>
                  <a:pt x="32745" y="673"/>
                </a:lnTo>
                <a:lnTo>
                  <a:pt x="30071" y="139"/>
                </a:lnTo>
                <a:lnTo>
                  <a:pt x="27284" y="0"/>
                </a:lnTo>
                <a:lnTo>
                  <a:pt x="24272" y="0"/>
                </a:lnTo>
                <a:lnTo>
                  <a:pt x="21668" y="420"/>
                </a:lnTo>
                <a:lnTo>
                  <a:pt x="17269" y="2109"/>
                </a:lnTo>
                <a:lnTo>
                  <a:pt x="13968" y="5184"/>
                </a:lnTo>
                <a:lnTo>
                  <a:pt x="11427" y="9234"/>
                </a:lnTo>
                <a:lnTo>
                  <a:pt x="10713" y="12001"/>
                </a:lnTo>
                <a:lnTo>
                  <a:pt x="10015" y="14770"/>
                </a:lnTo>
                <a:lnTo>
                  <a:pt x="9655" y="18096"/>
                </a:lnTo>
                <a:lnTo>
                  <a:pt x="9655" y="27712"/>
                </a:lnTo>
                <a:lnTo>
                  <a:pt x="1936" y="27712"/>
                </a:lnTo>
                <a:lnTo>
                  <a:pt x="1102" y="27913"/>
                </a:lnTo>
                <a:lnTo>
                  <a:pt x="40" y="30530"/>
                </a:lnTo>
                <a:lnTo>
                  <a:pt x="0" y="33440"/>
                </a:lnTo>
                <a:lnTo>
                  <a:pt x="1936" y="36158"/>
                </a:lnTo>
                <a:lnTo>
                  <a:pt x="9655" y="36158"/>
                </a:lnTo>
                <a:lnTo>
                  <a:pt x="9655" y="84837"/>
                </a:lnTo>
                <a:lnTo>
                  <a:pt x="11113" y="86424"/>
                </a:lnTo>
                <a:lnTo>
                  <a:pt x="13731" y="86752"/>
                </a:lnTo>
                <a:lnTo>
                  <a:pt x="17129" y="86640"/>
                </a:lnTo>
                <a:lnTo>
                  <a:pt x="19743" y="84837"/>
                </a:lnTo>
                <a:lnTo>
                  <a:pt x="19743" y="36158"/>
                </a:lnTo>
                <a:lnTo>
                  <a:pt x="32572" y="36158"/>
                </a:lnTo>
                <a:lnTo>
                  <a:pt x="33962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8788979" y="3054150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24" y="10107"/>
                </a:lnTo>
                <a:lnTo>
                  <a:pt x="3771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1" y="6043"/>
                </a:lnTo>
                <a:lnTo>
                  <a:pt x="11951" y="2109"/>
                </a:lnTo>
                <a:lnTo>
                  <a:pt x="8600" y="0"/>
                </a:lnTo>
                <a:lnTo>
                  <a:pt x="3848" y="0"/>
                </a:lnTo>
                <a:lnTo>
                  <a:pt x="435" y="2158"/>
                </a:lnTo>
                <a:lnTo>
                  <a:pt x="0" y="6173"/>
                </a:lnTo>
                <a:close/>
              </a:path>
              <a:path w="12391" h="82245">
                <a:moveTo>
                  <a:pt x="1198" y="24803"/>
                </a:moveTo>
                <a:lnTo>
                  <a:pt x="1198" y="80326"/>
                </a:lnTo>
                <a:lnTo>
                  <a:pt x="2595" y="81913"/>
                </a:lnTo>
                <a:lnTo>
                  <a:pt x="5223" y="82245"/>
                </a:lnTo>
                <a:lnTo>
                  <a:pt x="8675" y="82129"/>
                </a:lnTo>
                <a:lnTo>
                  <a:pt x="11228" y="80326"/>
                </a:lnTo>
                <a:lnTo>
                  <a:pt x="11228" y="24803"/>
                </a:lnTo>
                <a:lnTo>
                  <a:pt x="9838" y="23215"/>
                </a:lnTo>
                <a:lnTo>
                  <a:pt x="7199" y="22899"/>
                </a:lnTo>
                <a:lnTo>
                  <a:pt x="3747" y="23014"/>
                </a:lnTo>
                <a:lnTo>
                  <a:pt x="1198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822058" y="3076171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400" y="59893"/>
                </a:moveTo>
                <a:lnTo>
                  <a:pt x="4024" y="60224"/>
                </a:lnTo>
                <a:lnTo>
                  <a:pt x="7477" y="60109"/>
                </a:lnTo>
                <a:lnTo>
                  <a:pt x="10026" y="58305"/>
                </a:lnTo>
                <a:lnTo>
                  <a:pt x="10026" y="21780"/>
                </a:lnTo>
                <a:lnTo>
                  <a:pt x="11441" y="19522"/>
                </a:lnTo>
                <a:lnTo>
                  <a:pt x="13929" y="16052"/>
                </a:lnTo>
                <a:lnTo>
                  <a:pt x="17294" y="12283"/>
                </a:lnTo>
                <a:lnTo>
                  <a:pt x="20354" y="10248"/>
                </a:lnTo>
                <a:lnTo>
                  <a:pt x="23342" y="9626"/>
                </a:lnTo>
                <a:lnTo>
                  <a:pt x="26446" y="10032"/>
                </a:lnTo>
                <a:lnTo>
                  <a:pt x="29260" y="10947"/>
                </a:lnTo>
                <a:lnTo>
                  <a:pt x="31860" y="9324"/>
                </a:lnTo>
                <a:lnTo>
                  <a:pt x="31911" y="3606"/>
                </a:lnTo>
                <a:lnTo>
                  <a:pt x="29872" y="994"/>
                </a:lnTo>
                <a:lnTo>
                  <a:pt x="27158" y="280"/>
                </a:lnTo>
                <a:lnTo>
                  <a:pt x="24533" y="0"/>
                </a:lnTo>
                <a:lnTo>
                  <a:pt x="21672" y="166"/>
                </a:lnTo>
                <a:lnTo>
                  <a:pt x="18195" y="1336"/>
                </a:lnTo>
                <a:lnTo>
                  <a:pt x="14591" y="4039"/>
                </a:lnTo>
                <a:lnTo>
                  <a:pt x="11967" y="6832"/>
                </a:lnTo>
                <a:lnTo>
                  <a:pt x="9065" y="10872"/>
                </a:lnTo>
                <a:lnTo>
                  <a:pt x="9065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7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868959" y="3076171"/>
            <a:ext cx="81100" cy="60224"/>
          </a:xfrm>
          <a:custGeom>
            <a:avLst/>
            <a:gdLst/>
            <a:ahLst/>
            <a:cxnLst/>
            <a:rect l="l" t="t" r="r" b="b"/>
            <a:pathLst>
              <a:path w="81100" h="60224">
                <a:moveTo>
                  <a:pt x="72471" y="59893"/>
                </a:moveTo>
                <a:lnTo>
                  <a:pt x="75110" y="60224"/>
                </a:lnTo>
                <a:lnTo>
                  <a:pt x="78548" y="60109"/>
                </a:lnTo>
                <a:lnTo>
                  <a:pt x="81100" y="58305"/>
                </a:lnTo>
                <a:lnTo>
                  <a:pt x="81100" y="20081"/>
                </a:lnTo>
                <a:lnTo>
                  <a:pt x="80787" y="17106"/>
                </a:lnTo>
                <a:lnTo>
                  <a:pt x="80161" y="14288"/>
                </a:lnTo>
                <a:lnTo>
                  <a:pt x="79538" y="11469"/>
                </a:lnTo>
                <a:lnTo>
                  <a:pt x="77000" y="6908"/>
                </a:lnTo>
                <a:lnTo>
                  <a:pt x="73587" y="3139"/>
                </a:lnTo>
                <a:lnTo>
                  <a:pt x="68807" y="637"/>
                </a:lnTo>
                <a:lnTo>
                  <a:pt x="65844" y="0"/>
                </a:lnTo>
                <a:lnTo>
                  <a:pt x="62334" y="0"/>
                </a:lnTo>
                <a:lnTo>
                  <a:pt x="59428" y="205"/>
                </a:lnTo>
                <a:lnTo>
                  <a:pt x="56541" y="979"/>
                </a:lnTo>
                <a:lnTo>
                  <a:pt x="53553" y="2476"/>
                </a:lnTo>
                <a:lnTo>
                  <a:pt x="50450" y="4471"/>
                </a:lnTo>
                <a:lnTo>
                  <a:pt x="47177" y="7264"/>
                </a:lnTo>
                <a:lnTo>
                  <a:pt x="43624" y="10986"/>
                </a:lnTo>
                <a:lnTo>
                  <a:pt x="42160" y="7852"/>
                </a:lnTo>
                <a:lnTo>
                  <a:pt x="40212" y="5170"/>
                </a:lnTo>
                <a:lnTo>
                  <a:pt x="37659" y="3049"/>
                </a:lnTo>
                <a:lnTo>
                  <a:pt x="34696" y="1346"/>
                </a:lnTo>
                <a:lnTo>
                  <a:pt x="31093" y="280"/>
                </a:lnTo>
                <a:lnTo>
                  <a:pt x="26780" y="0"/>
                </a:lnTo>
                <a:lnTo>
                  <a:pt x="23831" y="0"/>
                </a:lnTo>
                <a:lnTo>
                  <a:pt x="20919" y="828"/>
                </a:lnTo>
                <a:lnTo>
                  <a:pt x="18014" y="2452"/>
                </a:lnTo>
                <a:lnTo>
                  <a:pt x="15116" y="4063"/>
                </a:lnTo>
                <a:lnTo>
                  <a:pt x="12128" y="6631"/>
                </a:lnTo>
                <a:lnTo>
                  <a:pt x="9050" y="10123"/>
                </a:lnTo>
                <a:lnTo>
                  <a:pt x="9050" y="2782"/>
                </a:lnTo>
                <a:lnTo>
                  <a:pt x="8135" y="1336"/>
                </a:lnTo>
                <a:lnTo>
                  <a:pt x="5435" y="878"/>
                </a:lnTo>
                <a:lnTo>
                  <a:pt x="2872" y="888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lnTo>
                  <a:pt x="4010" y="60224"/>
                </a:lnTo>
                <a:lnTo>
                  <a:pt x="7462" y="60109"/>
                </a:lnTo>
                <a:lnTo>
                  <a:pt x="10011" y="58305"/>
                </a:lnTo>
                <a:lnTo>
                  <a:pt x="10011" y="19494"/>
                </a:lnTo>
                <a:lnTo>
                  <a:pt x="12776" y="16001"/>
                </a:lnTo>
                <a:lnTo>
                  <a:pt x="15328" y="13348"/>
                </a:lnTo>
                <a:lnTo>
                  <a:pt x="17679" y="11534"/>
                </a:lnTo>
                <a:lnTo>
                  <a:pt x="22355" y="8827"/>
                </a:lnTo>
                <a:lnTo>
                  <a:pt x="26531" y="8827"/>
                </a:lnTo>
                <a:lnTo>
                  <a:pt x="29494" y="9932"/>
                </a:lnTo>
                <a:lnTo>
                  <a:pt x="32871" y="13147"/>
                </a:lnTo>
                <a:lnTo>
                  <a:pt x="34433" y="16217"/>
                </a:lnTo>
                <a:lnTo>
                  <a:pt x="35323" y="20081"/>
                </a:lnTo>
                <a:lnTo>
                  <a:pt x="35535" y="24563"/>
                </a:lnTo>
                <a:lnTo>
                  <a:pt x="35535" y="58305"/>
                </a:lnTo>
                <a:lnTo>
                  <a:pt x="36921" y="59893"/>
                </a:lnTo>
                <a:lnTo>
                  <a:pt x="39589" y="60224"/>
                </a:lnTo>
                <a:lnTo>
                  <a:pt x="42951" y="60109"/>
                </a:lnTo>
                <a:lnTo>
                  <a:pt x="45565" y="58305"/>
                </a:lnTo>
                <a:lnTo>
                  <a:pt x="45565" y="19494"/>
                </a:lnTo>
                <a:lnTo>
                  <a:pt x="48362" y="16001"/>
                </a:lnTo>
                <a:lnTo>
                  <a:pt x="50914" y="13348"/>
                </a:lnTo>
                <a:lnTo>
                  <a:pt x="53240" y="11534"/>
                </a:lnTo>
                <a:lnTo>
                  <a:pt x="57905" y="8827"/>
                </a:lnTo>
                <a:lnTo>
                  <a:pt x="62071" y="8827"/>
                </a:lnTo>
                <a:lnTo>
                  <a:pt x="65069" y="9932"/>
                </a:lnTo>
                <a:lnTo>
                  <a:pt x="68458" y="13147"/>
                </a:lnTo>
                <a:lnTo>
                  <a:pt x="69994" y="16217"/>
                </a:lnTo>
                <a:lnTo>
                  <a:pt x="70822" y="20081"/>
                </a:lnTo>
                <a:lnTo>
                  <a:pt x="71009" y="24563"/>
                </a:lnTo>
                <a:lnTo>
                  <a:pt x="71009" y="58305"/>
                </a:lnTo>
                <a:lnTo>
                  <a:pt x="7247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996443" y="3055813"/>
            <a:ext cx="67495" cy="80582"/>
          </a:xfrm>
          <a:custGeom>
            <a:avLst/>
            <a:gdLst/>
            <a:ahLst/>
            <a:cxnLst/>
            <a:rect l="l" t="t" r="r" b="b"/>
            <a:pathLst>
              <a:path w="67495" h="80582">
                <a:moveTo>
                  <a:pt x="1799" y="80427"/>
                </a:moveTo>
                <a:lnTo>
                  <a:pt x="4690" y="80582"/>
                </a:lnTo>
                <a:lnTo>
                  <a:pt x="7451" y="80467"/>
                </a:lnTo>
                <a:lnTo>
                  <a:pt x="10468" y="78436"/>
                </a:lnTo>
                <a:lnTo>
                  <a:pt x="16894" y="59234"/>
                </a:lnTo>
                <a:lnTo>
                  <a:pt x="19504" y="50788"/>
                </a:lnTo>
                <a:lnTo>
                  <a:pt x="33058" y="10984"/>
                </a:lnTo>
                <a:lnTo>
                  <a:pt x="35797" y="39"/>
                </a:lnTo>
                <a:lnTo>
                  <a:pt x="32208" y="0"/>
                </a:lnTo>
                <a:lnTo>
                  <a:pt x="29634" y="151"/>
                </a:lnTo>
                <a:lnTo>
                  <a:pt x="26671" y="2221"/>
                </a:lnTo>
                <a:lnTo>
                  <a:pt x="312" y="76377"/>
                </a:lnTo>
                <a:lnTo>
                  <a:pt x="0" y="77292"/>
                </a:lnTo>
                <a:lnTo>
                  <a:pt x="1799" y="80427"/>
                </a:lnTo>
                <a:close/>
              </a:path>
              <a:path w="67495" h="80582">
                <a:moveTo>
                  <a:pt x="66959" y="76442"/>
                </a:moveTo>
                <a:lnTo>
                  <a:pt x="40596" y="2272"/>
                </a:lnTo>
                <a:lnTo>
                  <a:pt x="38699" y="431"/>
                </a:lnTo>
                <a:lnTo>
                  <a:pt x="35797" y="39"/>
                </a:lnTo>
                <a:lnTo>
                  <a:pt x="33058" y="10984"/>
                </a:lnTo>
                <a:lnTo>
                  <a:pt x="46850" y="50788"/>
                </a:lnTo>
                <a:lnTo>
                  <a:pt x="19504" y="50788"/>
                </a:lnTo>
                <a:lnTo>
                  <a:pt x="16894" y="59234"/>
                </a:lnTo>
                <a:lnTo>
                  <a:pt x="49574" y="59234"/>
                </a:lnTo>
                <a:lnTo>
                  <a:pt x="56318" y="78663"/>
                </a:lnTo>
                <a:lnTo>
                  <a:pt x="58078" y="80327"/>
                </a:lnTo>
                <a:lnTo>
                  <a:pt x="61145" y="80582"/>
                </a:lnTo>
                <a:lnTo>
                  <a:pt x="64659" y="80543"/>
                </a:lnTo>
                <a:lnTo>
                  <a:pt x="67495" y="79197"/>
                </a:lnTo>
                <a:lnTo>
                  <a:pt x="66959" y="76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9070696" y="3056187"/>
            <a:ext cx="58755" cy="80211"/>
          </a:xfrm>
          <a:custGeom>
            <a:avLst/>
            <a:gdLst/>
            <a:ahLst/>
            <a:cxnLst/>
            <a:rect l="l" t="t" r="r" b="b"/>
            <a:pathLst>
              <a:path w="58755" h="80211">
                <a:moveTo>
                  <a:pt x="26182" y="79959"/>
                </a:moveTo>
                <a:lnTo>
                  <a:pt x="29343" y="80211"/>
                </a:lnTo>
                <a:lnTo>
                  <a:pt x="31884" y="80045"/>
                </a:lnTo>
                <a:lnTo>
                  <a:pt x="34574" y="78232"/>
                </a:lnTo>
                <a:lnTo>
                  <a:pt x="34574" y="9014"/>
                </a:lnTo>
                <a:lnTo>
                  <a:pt x="56692" y="9014"/>
                </a:lnTo>
                <a:lnTo>
                  <a:pt x="58543" y="7174"/>
                </a:lnTo>
                <a:lnTo>
                  <a:pt x="58755" y="4558"/>
                </a:lnTo>
                <a:lnTo>
                  <a:pt x="58719" y="3096"/>
                </a:lnTo>
                <a:lnTo>
                  <a:pt x="56692" y="0"/>
                </a:lnTo>
                <a:lnTo>
                  <a:pt x="2012" y="0"/>
                </a:lnTo>
                <a:lnTo>
                  <a:pt x="859" y="406"/>
                </a:lnTo>
                <a:lnTo>
                  <a:pt x="0" y="3096"/>
                </a:lnTo>
                <a:lnTo>
                  <a:pt x="0" y="6019"/>
                </a:lnTo>
                <a:lnTo>
                  <a:pt x="2012" y="9014"/>
                </a:lnTo>
                <a:lnTo>
                  <a:pt x="24119" y="9014"/>
                </a:lnTo>
                <a:lnTo>
                  <a:pt x="24119" y="78232"/>
                </a:lnTo>
                <a:lnTo>
                  <a:pt x="26182" y="79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9143956" y="3055813"/>
            <a:ext cx="40763" cy="80211"/>
          </a:xfrm>
          <a:custGeom>
            <a:avLst/>
            <a:gdLst/>
            <a:ahLst/>
            <a:cxnLst/>
            <a:rect l="l" t="t" r="r" b="b"/>
            <a:pathLst>
              <a:path w="40763" h="80211">
                <a:moveTo>
                  <a:pt x="40763" y="75589"/>
                </a:moveTo>
                <a:lnTo>
                  <a:pt x="40712" y="74066"/>
                </a:lnTo>
                <a:lnTo>
                  <a:pt x="38634" y="71028"/>
                </a:lnTo>
                <a:lnTo>
                  <a:pt x="10439" y="71028"/>
                </a:lnTo>
                <a:lnTo>
                  <a:pt x="10439" y="1979"/>
                </a:lnTo>
                <a:lnTo>
                  <a:pt x="8953" y="378"/>
                </a:lnTo>
                <a:lnTo>
                  <a:pt x="6224" y="0"/>
                </a:lnTo>
                <a:lnTo>
                  <a:pt x="2725" y="162"/>
                </a:lnTo>
                <a:lnTo>
                  <a:pt x="0" y="1979"/>
                </a:lnTo>
                <a:lnTo>
                  <a:pt x="0" y="75895"/>
                </a:lnTo>
                <a:lnTo>
                  <a:pt x="1249" y="79258"/>
                </a:lnTo>
                <a:lnTo>
                  <a:pt x="3887" y="80211"/>
                </a:lnTo>
                <a:lnTo>
                  <a:pt x="38634" y="80211"/>
                </a:lnTo>
                <a:lnTo>
                  <a:pt x="40549" y="78206"/>
                </a:lnTo>
                <a:lnTo>
                  <a:pt x="40763" y="755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380795" y="3208582"/>
            <a:ext cx="85478" cy="80215"/>
          </a:xfrm>
          <a:custGeom>
            <a:avLst/>
            <a:gdLst/>
            <a:ahLst/>
            <a:cxnLst/>
            <a:rect l="l" t="t" r="r" b="b"/>
            <a:pathLst>
              <a:path w="85478" h="80215">
                <a:moveTo>
                  <a:pt x="1962" y="79960"/>
                </a:moveTo>
                <a:lnTo>
                  <a:pt x="5126" y="80215"/>
                </a:lnTo>
                <a:lnTo>
                  <a:pt x="7689" y="80060"/>
                </a:lnTo>
                <a:lnTo>
                  <a:pt x="10450" y="78232"/>
                </a:lnTo>
                <a:lnTo>
                  <a:pt x="10515" y="8702"/>
                </a:lnTo>
                <a:lnTo>
                  <a:pt x="37001" y="78538"/>
                </a:lnTo>
                <a:lnTo>
                  <a:pt x="38387" y="79743"/>
                </a:lnTo>
                <a:lnTo>
                  <a:pt x="41248" y="80215"/>
                </a:lnTo>
                <a:lnTo>
                  <a:pt x="44187" y="80114"/>
                </a:lnTo>
                <a:lnTo>
                  <a:pt x="47203" y="78538"/>
                </a:lnTo>
                <a:lnTo>
                  <a:pt x="74902" y="8702"/>
                </a:lnTo>
                <a:lnTo>
                  <a:pt x="75023" y="78232"/>
                </a:lnTo>
                <a:lnTo>
                  <a:pt x="76514" y="79833"/>
                </a:lnTo>
                <a:lnTo>
                  <a:pt x="79264" y="80215"/>
                </a:lnTo>
                <a:lnTo>
                  <a:pt x="82749" y="80060"/>
                </a:lnTo>
                <a:lnTo>
                  <a:pt x="85478" y="78232"/>
                </a:lnTo>
                <a:lnTo>
                  <a:pt x="85478" y="3949"/>
                </a:lnTo>
                <a:lnTo>
                  <a:pt x="83750" y="749"/>
                </a:lnTo>
                <a:lnTo>
                  <a:pt x="80975" y="0"/>
                </a:lnTo>
                <a:lnTo>
                  <a:pt x="73224" y="0"/>
                </a:lnTo>
                <a:lnTo>
                  <a:pt x="70049" y="939"/>
                </a:lnTo>
                <a:lnTo>
                  <a:pt x="67633" y="3521"/>
                </a:lnTo>
                <a:lnTo>
                  <a:pt x="66160" y="6667"/>
                </a:lnTo>
                <a:lnTo>
                  <a:pt x="42774" y="64288"/>
                </a:lnTo>
                <a:lnTo>
                  <a:pt x="42476" y="64288"/>
                </a:lnTo>
                <a:lnTo>
                  <a:pt x="19994" y="6490"/>
                </a:lnTo>
                <a:lnTo>
                  <a:pt x="16841" y="1551"/>
                </a:lnTo>
                <a:lnTo>
                  <a:pt x="14255" y="370"/>
                </a:lnTo>
                <a:lnTo>
                  <a:pt x="10792" y="0"/>
                </a:lnTo>
                <a:lnTo>
                  <a:pt x="3272" y="0"/>
                </a:lnTo>
                <a:lnTo>
                  <a:pt x="449" y="1844"/>
                </a:lnTo>
                <a:lnTo>
                  <a:pt x="0" y="4813"/>
                </a:lnTo>
                <a:lnTo>
                  <a:pt x="0" y="78232"/>
                </a:lnTo>
                <a:lnTo>
                  <a:pt x="1962" y="79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82845" y="3228569"/>
            <a:ext cx="44898" cy="61023"/>
          </a:xfrm>
          <a:custGeom>
            <a:avLst/>
            <a:gdLst/>
            <a:ahLst/>
            <a:cxnLst/>
            <a:rect l="l" t="t" r="r" b="b"/>
            <a:pathLst>
              <a:path w="44898" h="61023">
                <a:moveTo>
                  <a:pt x="38695" y="60173"/>
                </a:moveTo>
                <a:lnTo>
                  <a:pt x="41673" y="60234"/>
                </a:lnTo>
                <a:lnTo>
                  <a:pt x="44898" y="58370"/>
                </a:lnTo>
                <a:lnTo>
                  <a:pt x="44898" y="17463"/>
                </a:lnTo>
                <a:lnTo>
                  <a:pt x="44513" y="14439"/>
                </a:lnTo>
                <a:lnTo>
                  <a:pt x="43736" y="11847"/>
                </a:lnTo>
                <a:lnTo>
                  <a:pt x="42976" y="9259"/>
                </a:lnTo>
                <a:lnTo>
                  <a:pt x="40035" y="5335"/>
                </a:lnTo>
                <a:lnTo>
                  <a:pt x="36107" y="2272"/>
                </a:lnTo>
                <a:lnTo>
                  <a:pt x="33357" y="1371"/>
                </a:lnTo>
                <a:lnTo>
                  <a:pt x="30593" y="472"/>
                </a:lnTo>
                <a:lnTo>
                  <a:pt x="27255" y="0"/>
                </a:lnTo>
                <a:lnTo>
                  <a:pt x="21214" y="0"/>
                </a:lnTo>
                <a:lnTo>
                  <a:pt x="17063" y="582"/>
                </a:lnTo>
                <a:lnTo>
                  <a:pt x="13103" y="1487"/>
                </a:lnTo>
                <a:lnTo>
                  <a:pt x="9626" y="2668"/>
                </a:lnTo>
                <a:lnTo>
                  <a:pt x="6750" y="4050"/>
                </a:lnTo>
                <a:lnTo>
                  <a:pt x="3020" y="7024"/>
                </a:lnTo>
                <a:lnTo>
                  <a:pt x="2674" y="10058"/>
                </a:lnTo>
                <a:lnTo>
                  <a:pt x="3200" y="13028"/>
                </a:lnTo>
                <a:lnTo>
                  <a:pt x="5910" y="13702"/>
                </a:lnTo>
                <a:lnTo>
                  <a:pt x="9126" y="11861"/>
                </a:lnTo>
                <a:lnTo>
                  <a:pt x="12089" y="10425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07" y="10490"/>
                </a:lnTo>
                <a:lnTo>
                  <a:pt x="33817" y="14033"/>
                </a:lnTo>
                <a:lnTo>
                  <a:pt x="34707" y="17324"/>
                </a:lnTo>
                <a:lnTo>
                  <a:pt x="34933" y="21348"/>
                </a:lnTo>
                <a:lnTo>
                  <a:pt x="34933" y="25679"/>
                </a:lnTo>
                <a:lnTo>
                  <a:pt x="23154" y="25679"/>
                </a:lnTo>
                <a:lnTo>
                  <a:pt x="19314" y="26046"/>
                </a:lnTo>
                <a:lnTo>
                  <a:pt x="15915" y="26823"/>
                </a:lnTo>
                <a:lnTo>
                  <a:pt x="12513" y="27572"/>
                </a:lnTo>
                <a:lnTo>
                  <a:pt x="9650" y="28713"/>
                </a:lnTo>
                <a:lnTo>
                  <a:pt x="7285" y="30239"/>
                </a:lnTo>
                <a:lnTo>
                  <a:pt x="3135" y="33681"/>
                </a:lnTo>
                <a:lnTo>
                  <a:pt x="637" y="38279"/>
                </a:lnTo>
                <a:lnTo>
                  <a:pt x="0" y="40996"/>
                </a:lnTo>
                <a:lnTo>
                  <a:pt x="0" y="46800"/>
                </a:lnTo>
                <a:lnTo>
                  <a:pt x="461" y="49175"/>
                </a:lnTo>
                <a:lnTo>
                  <a:pt x="2286" y="53376"/>
                </a:lnTo>
                <a:lnTo>
                  <a:pt x="5198" y="56577"/>
                </a:lnTo>
                <a:lnTo>
                  <a:pt x="8812" y="59129"/>
                </a:lnTo>
                <a:lnTo>
                  <a:pt x="13478" y="60656"/>
                </a:lnTo>
                <a:lnTo>
                  <a:pt x="17291" y="53074"/>
                </a:lnTo>
                <a:lnTo>
                  <a:pt x="12962" y="50507"/>
                </a:lnTo>
                <a:lnTo>
                  <a:pt x="10262" y="46508"/>
                </a:lnTo>
                <a:lnTo>
                  <a:pt x="10262" y="43624"/>
                </a:lnTo>
                <a:lnTo>
                  <a:pt x="10586" y="40449"/>
                </a:lnTo>
                <a:lnTo>
                  <a:pt x="12815" y="36752"/>
                </a:lnTo>
                <a:lnTo>
                  <a:pt x="15490" y="34888"/>
                </a:lnTo>
                <a:lnTo>
                  <a:pt x="19190" y="33732"/>
                </a:lnTo>
                <a:lnTo>
                  <a:pt x="23619" y="33020"/>
                </a:lnTo>
                <a:lnTo>
                  <a:pt x="34933" y="33020"/>
                </a:lnTo>
                <a:lnTo>
                  <a:pt x="34933" y="44805"/>
                </a:lnTo>
                <a:lnTo>
                  <a:pt x="32467" y="47599"/>
                </a:lnTo>
                <a:lnTo>
                  <a:pt x="28281" y="58863"/>
                </a:lnTo>
                <a:lnTo>
                  <a:pt x="31222" y="57430"/>
                </a:lnTo>
                <a:lnTo>
                  <a:pt x="33882" y="55422"/>
                </a:lnTo>
                <a:lnTo>
                  <a:pt x="36258" y="52833"/>
                </a:lnTo>
                <a:lnTo>
                  <a:pt x="36258" y="58370"/>
                </a:lnTo>
                <a:lnTo>
                  <a:pt x="38695" y="60173"/>
                </a:lnTo>
                <a:close/>
              </a:path>
              <a:path w="44898" h="61023">
                <a:moveTo>
                  <a:pt x="13478" y="60656"/>
                </a:moveTo>
                <a:lnTo>
                  <a:pt x="16076" y="61023"/>
                </a:lnTo>
                <a:lnTo>
                  <a:pt x="22230" y="61023"/>
                </a:lnTo>
                <a:lnTo>
                  <a:pt x="25344" y="60300"/>
                </a:lnTo>
                <a:lnTo>
                  <a:pt x="28281" y="58863"/>
                </a:lnTo>
                <a:lnTo>
                  <a:pt x="32467" y="47599"/>
                </a:lnTo>
                <a:lnTo>
                  <a:pt x="27856" y="51029"/>
                </a:lnTo>
                <a:lnTo>
                  <a:pt x="23169" y="53074"/>
                </a:lnTo>
                <a:lnTo>
                  <a:pt x="17291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46568" y="3228573"/>
            <a:ext cx="47087" cy="60220"/>
          </a:xfrm>
          <a:custGeom>
            <a:avLst/>
            <a:gdLst/>
            <a:ahLst/>
            <a:cxnLst/>
            <a:rect l="l" t="t" r="r" b="b"/>
            <a:pathLst>
              <a:path w="47087" h="60220">
                <a:moveTo>
                  <a:pt x="37062" y="25793"/>
                </a:moveTo>
                <a:lnTo>
                  <a:pt x="37062" y="58305"/>
                </a:lnTo>
                <a:lnTo>
                  <a:pt x="38461" y="59893"/>
                </a:lnTo>
                <a:lnTo>
                  <a:pt x="41101" y="60220"/>
                </a:lnTo>
                <a:lnTo>
                  <a:pt x="44538" y="60109"/>
                </a:lnTo>
                <a:lnTo>
                  <a:pt x="47087" y="58305"/>
                </a:lnTo>
                <a:lnTo>
                  <a:pt x="47087" y="20483"/>
                </a:lnTo>
                <a:lnTo>
                  <a:pt x="46752" y="17106"/>
                </a:lnTo>
                <a:lnTo>
                  <a:pt x="46090" y="14284"/>
                </a:lnTo>
                <a:lnTo>
                  <a:pt x="45417" y="11465"/>
                </a:lnTo>
                <a:lnTo>
                  <a:pt x="42764" y="6908"/>
                </a:lnTo>
                <a:lnTo>
                  <a:pt x="39215" y="3135"/>
                </a:lnTo>
                <a:lnTo>
                  <a:pt x="34235" y="633"/>
                </a:lnTo>
                <a:lnTo>
                  <a:pt x="31172" y="0"/>
                </a:lnTo>
                <a:lnTo>
                  <a:pt x="24408" y="0"/>
                </a:lnTo>
                <a:lnTo>
                  <a:pt x="21308" y="824"/>
                </a:lnTo>
                <a:lnTo>
                  <a:pt x="18254" y="2451"/>
                </a:lnTo>
                <a:lnTo>
                  <a:pt x="15203" y="4064"/>
                </a:lnTo>
                <a:lnTo>
                  <a:pt x="12128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53" y="1332"/>
                </a:lnTo>
                <a:lnTo>
                  <a:pt x="5453" y="875"/>
                </a:lnTo>
                <a:lnTo>
                  <a:pt x="2876" y="889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lnTo>
                  <a:pt x="4013" y="60220"/>
                </a:lnTo>
                <a:lnTo>
                  <a:pt x="7476" y="60109"/>
                </a:lnTo>
                <a:lnTo>
                  <a:pt x="10029" y="58305"/>
                </a:lnTo>
                <a:lnTo>
                  <a:pt x="10029" y="19494"/>
                </a:lnTo>
                <a:lnTo>
                  <a:pt x="12780" y="16002"/>
                </a:lnTo>
                <a:lnTo>
                  <a:pt x="15415" y="13345"/>
                </a:lnTo>
                <a:lnTo>
                  <a:pt x="17931" y="11530"/>
                </a:lnTo>
                <a:lnTo>
                  <a:pt x="22942" y="8823"/>
                </a:lnTo>
                <a:lnTo>
                  <a:pt x="27410" y="8823"/>
                </a:lnTo>
                <a:lnTo>
                  <a:pt x="30596" y="9928"/>
                </a:lnTo>
                <a:lnTo>
                  <a:pt x="34209" y="13143"/>
                </a:lnTo>
                <a:lnTo>
                  <a:pt x="35848" y="16217"/>
                </a:lnTo>
                <a:lnTo>
                  <a:pt x="36823" y="20077"/>
                </a:lnTo>
                <a:lnTo>
                  <a:pt x="37062" y="22618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08520" y="3228569"/>
            <a:ext cx="44885" cy="61023"/>
          </a:xfrm>
          <a:custGeom>
            <a:avLst/>
            <a:gdLst/>
            <a:ahLst/>
            <a:cxnLst/>
            <a:rect l="l" t="t" r="r" b="b"/>
            <a:pathLst>
              <a:path w="44885" h="61023">
                <a:moveTo>
                  <a:pt x="38685" y="60173"/>
                </a:moveTo>
                <a:lnTo>
                  <a:pt x="41659" y="60234"/>
                </a:lnTo>
                <a:lnTo>
                  <a:pt x="44885" y="58370"/>
                </a:lnTo>
                <a:lnTo>
                  <a:pt x="44885" y="17463"/>
                </a:lnTo>
                <a:lnTo>
                  <a:pt x="44499" y="14439"/>
                </a:lnTo>
                <a:lnTo>
                  <a:pt x="43736" y="11847"/>
                </a:lnTo>
                <a:lnTo>
                  <a:pt x="42962" y="9259"/>
                </a:lnTo>
                <a:lnTo>
                  <a:pt x="40025" y="5335"/>
                </a:lnTo>
                <a:lnTo>
                  <a:pt x="36097" y="2272"/>
                </a:lnTo>
                <a:lnTo>
                  <a:pt x="33347" y="1371"/>
                </a:lnTo>
                <a:lnTo>
                  <a:pt x="30585" y="472"/>
                </a:lnTo>
                <a:lnTo>
                  <a:pt x="27255" y="0"/>
                </a:lnTo>
                <a:lnTo>
                  <a:pt x="21203" y="0"/>
                </a:lnTo>
                <a:lnTo>
                  <a:pt x="17063" y="582"/>
                </a:lnTo>
                <a:lnTo>
                  <a:pt x="13089" y="1487"/>
                </a:lnTo>
                <a:lnTo>
                  <a:pt x="9616" y="2668"/>
                </a:lnTo>
                <a:lnTo>
                  <a:pt x="6736" y="4050"/>
                </a:lnTo>
                <a:lnTo>
                  <a:pt x="3013" y="7024"/>
                </a:lnTo>
                <a:lnTo>
                  <a:pt x="2660" y="10058"/>
                </a:lnTo>
                <a:lnTo>
                  <a:pt x="3186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8" y="10425"/>
                </a:lnTo>
                <a:lnTo>
                  <a:pt x="15764" y="9169"/>
                </a:lnTo>
                <a:lnTo>
                  <a:pt x="19944" y="8280"/>
                </a:lnTo>
                <a:lnTo>
                  <a:pt x="24718" y="8280"/>
                </a:lnTo>
                <a:lnTo>
                  <a:pt x="28246" y="9104"/>
                </a:lnTo>
                <a:lnTo>
                  <a:pt x="31107" y="10490"/>
                </a:lnTo>
                <a:lnTo>
                  <a:pt x="33811" y="14033"/>
                </a:lnTo>
                <a:lnTo>
                  <a:pt x="34697" y="17324"/>
                </a:lnTo>
                <a:lnTo>
                  <a:pt x="34923" y="2134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46"/>
                </a:lnTo>
                <a:lnTo>
                  <a:pt x="15905" y="26823"/>
                </a:lnTo>
                <a:lnTo>
                  <a:pt x="12499" y="27572"/>
                </a:lnTo>
                <a:lnTo>
                  <a:pt x="9640" y="28713"/>
                </a:lnTo>
                <a:lnTo>
                  <a:pt x="7287" y="30239"/>
                </a:lnTo>
                <a:lnTo>
                  <a:pt x="3135" y="33681"/>
                </a:lnTo>
                <a:lnTo>
                  <a:pt x="623" y="38279"/>
                </a:lnTo>
                <a:lnTo>
                  <a:pt x="0" y="40996"/>
                </a:lnTo>
                <a:lnTo>
                  <a:pt x="0" y="46800"/>
                </a:lnTo>
                <a:lnTo>
                  <a:pt x="450" y="49175"/>
                </a:lnTo>
                <a:lnTo>
                  <a:pt x="2275" y="53376"/>
                </a:lnTo>
                <a:lnTo>
                  <a:pt x="5187" y="56577"/>
                </a:lnTo>
                <a:lnTo>
                  <a:pt x="8812" y="59129"/>
                </a:lnTo>
                <a:lnTo>
                  <a:pt x="13464" y="60656"/>
                </a:lnTo>
                <a:lnTo>
                  <a:pt x="17291" y="53074"/>
                </a:lnTo>
                <a:lnTo>
                  <a:pt x="12964" y="50507"/>
                </a:lnTo>
                <a:lnTo>
                  <a:pt x="10250" y="46508"/>
                </a:lnTo>
                <a:lnTo>
                  <a:pt x="10250" y="43624"/>
                </a:lnTo>
                <a:lnTo>
                  <a:pt x="10576" y="40449"/>
                </a:lnTo>
                <a:lnTo>
                  <a:pt x="12801" y="36752"/>
                </a:lnTo>
                <a:lnTo>
                  <a:pt x="15476" y="34888"/>
                </a:lnTo>
                <a:lnTo>
                  <a:pt x="19192" y="33732"/>
                </a:lnTo>
                <a:lnTo>
                  <a:pt x="23605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57" y="47599"/>
                </a:lnTo>
                <a:lnTo>
                  <a:pt x="28271" y="58863"/>
                </a:lnTo>
                <a:lnTo>
                  <a:pt x="31208" y="57430"/>
                </a:lnTo>
                <a:lnTo>
                  <a:pt x="33869" y="55422"/>
                </a:lnTo>
                <a:lnTo>
                  <a:pt x="36259" y="52833"/>
                </a:lnTo>
                <a:lnTo>
                  <a:pt x="36259" y="58370"/>
                </a:lnTo>
                <a:lnTo>
                  <a:pt x="38685" y="60173"/>
                </a:lnTo>
                <a:close/>
              </a:path>
              <a:path w="44885" h="61023">
                <a:moveTo>
                  <a:pt x="13464" y="60656"/>
                </a:moveTo>
                <a:lnTo>
                  <a:pt x="16066" y="61023"/>
                </a:lnTo>
                <a:lnTo>
                  <a:pt x="22219" y="61023"/>
                </a:lnTo>
                <a:lnTo>
                  <a:pt x="25330" y="60300"/>
                </a:lnTo>
                <a:lnTo>
                  <a:pt x="28271" y="58863"/>
                </a:lnTo>
                <a:lnTo>
                  <a:pt x="32457" y="47599"/>
                </a:lnTo>
                <a:lnTo>
                  <a:pt x="27857" y="51029"/>
                </a:lnTo>
                <a:lnTo>
                  <a:pt x="23169" y="53074"/>
                </a:lnTo>
                <a:lnTo>
                  <a:pt x="17291" y="53074"/>
                </a:lnTo>
                <a:lnTo>
                  <a:pt x="13464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66164" y="3228693"/>
            <a:ext cx="51756" cy="82259"/>
          </a:xfrm>
          <a:custGeom>
            <a:avLst/>
            <a:gdLst/>
            <a:ahLst/>
            <a:cxnLst/>
            <a:rect l="l" t="t" r="r" b="b"/>
            <a:pathLst>
              <a:path w="51756" h="82259">
                <a:moveTo>
                  <a:pt x="4377" y="27190"/>
                </a:moveTo>
                <a:lnTo>
                  <a:pt x="6101" y="30811"/>
                </a:lnTo>
                <a:lnTo>
                  <a:pt x="5849" y="33897"/>
                </a:lnTo>
                <a:lnTo>
                  <a:pt x="3573" y="37644"/>
                </a:lnTo>
                <a:lnTo>
                  <a:pt x="2062" y="41860"/>
                </a:lnTo>
                <a:lnTo>
                  <a:pt x="2062" y="46177"/>
                </a:lnTo>
                <a:lnTo>
                  <a:pt x="3502" y="49427"/>
                </a:lnTo>
                <a:lnTo>
                  <a:pt x="5914" y="52299"/>
                </a:lnTo>
                <a:lnTo>
                  <a:pt x="5464" y="55385"/>
                </a:lnTo>
                <a:lnTo>
                  <a:pt x="2635" y="58586"/>
                </a:lnTo>
                <a:lnTo>
                  <a:pt x="808" y="62102"/>
                </a:lnTo>
                <a:lnTo>
                  <a:pt x="161" y="64644"/>
                </a:lnTo>
                <a:lnTo>
                  <a:pt x="0" y="67322"/>
                </a:lnTo>
                <a:lnTo>
                  <a:pt x="438" y="71437"/>
                </a:lnTo>
                <a:lnTo>
                  <a:pt x="2223" y="75106"/>
                </a:lnTo>
                <a:lnTo>
                  <a:pt x="5637" y="77989"/>
                </a:lnTo>
                <a:lnTo>
                  <a:pt x="10180" y="80351"/>
                </a:lnTo>
                <a:lnTo>
                  <a:pt x="13280" y="81114"/>
                </a:lnTo>
                <a:lnTo>
                  <a:pt x="16369" y="81878"/>
                </a:lnTo>
                <a:lnTo>
                  <a:pt x="20130" y="82259"/>
                </a:lnTo>
                <a:lnTo>
                  <a:pt x="29109" y="82259"/>
                </a:lnTo>
                <a:lnTo>
                  <a:pt x="28058" y="74486"/>
                </a:lnTo>
                <a:lnTo>
                  <a:pt x="20246" y="74486"/>
                </a:lnTo>
                <a:lnTo>
                  <a:pt x="16530" y="73788"/>
                </a:lnTo>
                <a:lnTo>
                  <a:pt x="13855" y="72416"/>
                </a:lnTo>
                <a:lnTo>
                  <a:pt x="11177" y="71031"/>
                </a:lnTo>
                <a:lnTo>
                  <a:pt x="9838" y="69011"/>
                </a:lnTo>
                <a:lnTo>
                  <a:pt x="9928" y="64618"/>
                </a:lnTo>
                <a:lnTo>
                  <a:pt x="11116" y="61314"/>
                </a:lnTo>
                <a:lnTo>
                  <a:pt x="14291" y="46989"/>
                </a:lnTo>
                <a:lnTo>
                  <a:pt x="10990" y="43891"/>
                </a:lnTo>
                <a:lnTo>
                  <a:pt x="11228" y="40147"/>
                </a:lnTo>
                <a:lnTo>
                  <a:pt x="13478" y="36650"/>
                </a:lnTo>
                <a:lnTo>
                  <a:pt x="16131" y="38318"/>
                </a:lnTo>
                <a:lnTo>
                  <a:pt x="20140" y="39509"/>
                </a:lnTo>
                <a:lnTo>
                  <a:pt x="24483" y="39800"/>
                </a:lnTo>
                <a:lnTo>
                  <a:pt x="27636" y="39800"/>
                </a:lnTo>
                <a:lnTo>
                  <a:pt x="30520" y="39343"/>
                </a:lnTo>
                <a:lnTo>
                  <a:pt x="33112" y="38444"/>
                </a:lnTo>
                <a:lnTo>
                  <a:pt x="35700" y="37539"/>
                </a:lnTo>
                <a:lnTo>
                  <a:pt x="36085" y="21412"/>
                </a:lnTo>
                <a:lnTo>
                  <a:pt x="35387" y="24436"/>
                </a:lnTo>
                <a:lnTo>
                  <a:pt x="34209" y="27230"/>
                </a:lnTo>
                <a:lnTo>
                  <a:pt x="31111" y="30379"/>
                </a:lnTo>
                <a:lnTo>
                  <a:pt x="28183" y="31647"/>
                </a:lnTo>
                <a:lnTo>
                  <a:pt x="24483" y="31967"/>
                </a:lnTo>
                <a:lnTo>
                  <a:pt x="20793" y="31967"/>
                </a:lnTo>
                <a:lnTo>
                  <a:pt x="17931" y="30913"/>
                </a:lnTo>
                <a:lnTo>
                  <a:pt x="13841" y="26722"/>
                </a:lnTo>
                <a:lnTo>
                  <a:pt x="12815" y="23839"/>
                </a:lnTo>
                <a:lnTo>
                  <a:pt x="12815" y="18528"/>
                </a:lnTo>
                <a:lnTo>
                  <a:pt x="13517" y="15458"/>
                </a:lnTo>
                <a:lnTo>
                  <a:pt x="15955" y="1395"/>
                </a:lnTo>
                <a:lnTo>
                  <a:pt x="13341" y="2325"/>
                </a:lnTo>
                <a:lnTo>
                  <a:pt x="9240" y="5370"/>
                </a:lnTo>
                <a:lnTo>
                  <a:pt x="5914" y="9218"/>
                </a:lnTo>
                <a:lnTo>
                  <a:pt x="3801" y="14248"/>
                </a:lnTo>
                <a:lnTo>
                  <a:pt x="3275" y="17070"/>
                </a:lnTo>
                <a:lnTo>
                  <a:pt x="3275" y="22960"/>
                </a:lnTo>
                <a:lnTo>
                  <a:pt x="4377" y="27190"/>
                </a:lnTo>
                <a:close/>
              </a:path>
              <a:path w="51756" h="82259">
                <a:moveTo>
                  <a:pt x="30573" y="471"/>
                </a:moveTo>
                <a:lnTo>
                  <a:pt x="27683" y="100"/>
                </a:lnTo>
                <a:lnTo>
                  <a:pt x="21408" y="0"/>
                </a:lnTo>
                <a:lnTo>
                  <a:pt x="18568" y="471"/>
                </a:lnTo>
                <a:lnTo>
                  <a:pt x="15955" y="1395"/>
                </a:lnTo>
                <a:lnTo>
                  <a:pt x="13517" y="15458"/>
                </a:lnTo>
                <a:lnTo>
                  <a:pt x="14691" y="12635"/>
                </a:lnTo>
                <a:lnTo>
                  <a:pt x="17790" y="9434"/>
                </a:lnTo>
                <a:lnTo>
                  <a:pt x="20670" y="8114"/>
                </a:lnTo>
                <a:lnTo>
                  <a:pt x="24306" y="7786"/>
                </a:lnTo>
                <a:lnTo>
                  <a:pt x="28058" y="7786"/>
                </a:lnTo>
                <a:lnTo>
                  <a:pt x="30970" y="8840"/>
                </a:lnTo>
                <a:lnTo>
                  <a:pt x="35059" y="13082"/>
                </a:lnTo>
                <a:lnTo>
                  <a:pt x="36085" y="16026"/>
                </a:lnTo>
                <a:lnTo>
                  <a:pt x="36085" y="21412"/>
                </a:lnTo>
                <a:lnTo>
                  <a:pt x="35700" y="37539"/>
                </a:lnTo>
                <a:lnTo>
                  <a:pt x="39825" y="34530"/>
                </a:lnTo>
                <a:lnTo>
                  <a:pt x="43149" y="30732"/>
                </a:lnTo>
                <a:lnTo>
                  <a:pt x="45176" y="25807"/>
                </a:lnTo>
                <a:lnTo>
                  <a:pt x="45690" y="22960"/>
                </a:lnTo>
                <a:lnTo>
                  <a:pt x="45690" y="19748"/>
                </a:lnTo>
                <a:lnTo>
                  <a:pt x="45398" y="15951"/>
                </a:lnTo>
                <a:lnTo>
                  <a:pt x="44262" y="12383"/>
                </a:lnTo>
                <a:lnTo>
                  <a:pt x="41852" y="9258"/>
                </a:lnTo>
                <a:lnTo>
                  <a:pt x="49693" y="9258"/>
                </a:lnTo>
                <a:lnTo>
                  <a:pt x="51177" y="8304"/>
                </a:lnTo>
                <a:lnTo>
                  <a:pt x="51756" y="5194"/>
                </a:lnTo>
                <a:lnTo>
                  <a:pt x="51756" y="3783"/>
                </a:lnTo>
                <a:lnTo>
                  <a:pt x="49693" y="1054"/>
                </a:lnTo>
                <a:lnTo>
                  <a:pt x="33173" y="1054"/>
                </a:lnTo>
                <a:lnTo>
                  <a:pt x="30573" y="471"/>
                </a:lnTo>
                <a:close/>
              </a:path>
              <a:path w="51756" h="82259">
                <a:moveTo>
                  <a:pt x="51151" y="63247"/>
                </a:moveTo>
                <a:lnTo>
                  <a:pt x="51151" y="60821"/>
                </a:lnTo>
                <a:lnTo>
                  <a:pt x="49750" y="56857"/>
                </a:lnTo>
                <a:lnTo>
                  <a:pt x="47527" y="53492"/>
                </a:lnTo>
                <a:lnTo>
                  <a:pt x="44203" y="50979"/>
                </a:lnTo>
                <a:lnTo>
                  <a:pt x="39974" y="49340"/>
                </a:lnTo>
                <a:lnTo>
                  <a:pt x="35210" y="48271"/>
                </a:lnTo>
                <a:lnTo>
                  <a:pt x="32496" y="48196"/>
                </a:lnTo>
                <a:lnTo>
                  <a:pt x="18219" y="47588"/>
                </a:lnTo>
                <a:lnTo>
                  <a:pt x="14291" y="46989"/>
                </a:lnTo>
                <a:lnTo>
                  <a:pt x="11116" y="61314"/>
                </a:lnTo>
                <a:lnTo>
                  <a:pt x="13092" y="58661"/>
                </a:lnTo>
                <a:lnTo>
                  <a:pt x="16278" y="55716"/>
                </a:lnTo>
                <a:lnTo>
                  <a:pt x="30434" y="56210"/>
                </a:lnTo>
                <a:lnTo>
                  <a:pt x="33724" y="56300"/>
                </a:lnTo>
                <a:lnTo>
                  <a:pt x="36323" y="56983"/>
                </a:lnTo>
                <a:lnTo>
                  <a:pt x="40161" y="59575"/>
                </a:lnTo>
                <a:lnTo>
                  <a:pt x="41126" y="63806"/>
                </a:lnTo>
                <a:lnTo>
                  <a:pt x="41126" y="65203"/>
                </a:lnTo>
                <a:lnTo>
                  <a:pt x="40312" y="67819"/>
                </a:lnTo>
                <a:lnTo>
                  <a:pt x="37598" y="71207"/>
                </a:lnTo>
                <a:lnTo>
                  <a:pt x="34700" y="72985"/>
                </a:lnTo>
                <a:lnTo>
                  <a:pt x="30610" y="74180"/>
                </a:lnTo>
                <a:lnTo>
                  <a:pt x="28058" y="74486"/>
                </a:lnTo>
                <a:lnTo>
                  <a:pt x="29109" y="82259"/>
                </a:lnTo>
                <a:lnTo>
                  <a:pt x="33087" y="81752"/>
                </a:lnTo>
                <a:lnTo>
                  <a:pt x="36449" y="80747"/>
                </a:lnTo>
                <a:lnTo>
                  <a:pt x="39815" y="79731"/>
                </a:lnTo>
                <a:lnTo>
                  <a:pt x="42576" y="78346"/>
                </a:lnTo>
                <a:lnTo>
                  <a:pt x="46903" y="74865"/>
                </a:lnTo>
                <a:lnTo>
                  <a:pt x="49564" y="70523"/>
                </a:lnTo>
                <a:lnTo>
                  <a:pt x="51151" y="65799"/>
                </a:lnTo>
                <a:lnTo>
                  <a:pt x="51151" y="6324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727367" y="322856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79"/>
                </a:moveTo>
                <a:lnTo>
                  <a:pt x="49842" y="19263"/>
                </a:lnTo>
                <a:lnTo>
                  <a:pt x="48928" y="16078"/>
                </a:lnTo>
                <a:lnTo>
                  <a:pt x="48017" y="12887"/>
                </a:lnTo>
                <a:lnTo>
                  <a:pt x="46591" y="10109"/>
                </a:lnTo>
                <a:lnTo>
                  <a:pt x="44636" y="7747"/>
                </a:lnTo>
                <a:lnTo>
                  <a:pt x="40227" y="3502"/>
                </a:lnTo>
                <a:lnTo>
                  <a:pt x="37213" y="2105"/>
                </a:lnTo>
                <a:lnTo>
                  <a:pt x="34201" y="709"/>
                </a:lnTo>
                <a:lnTo>
                  <a:pt x="30535" y="0"/>
                </a:lnTo>
                <a:lnTo>
                  <a:pt x="22233" y="0"/>
                </a:lnTo>
                <a:lnTo>
                  <a:pt x="18594" y="709"/>
                </a:lnTo>
                <a:lnTo>
                  <a:pt x="15369" y="2131"/>
                </a:lnTo>
                <a:lnTo>
                  <a:pt x="12240" y="16535"/>
                </a:lnTo>
                <a:lnTo>
                  <a:pt x="14479" y="13154"/>
                </a:lnTo>
                <a:lnTo>
                  <a:pt x="17316" y="10335"/>
                </a:lnTo>
                <a:lnTo>
                  <a:pt x="21068" y="8445"/>
                </a:lnTo>
                <a:lnTo>
                  <a:pt x="25732" y="7962"/>
                </a:lnTo>
                <a:lnTo>
                  <a:pt x="30575" y="7962"/>
                </a:lnTo>
                <a:lnTo>
                  <a:pt x="34225" y="9497"/>
                </a:lnTo>
                <a:lnTo>
                  <a:pt x="36699" y="12534"/>
                </a:lnTo>
                <a:lnTo>
                  <a:pt x="39161" y="15581"/>
                </a:lnTo>
                <a:lnTo>
                  <a:pt x="40339" y="19771"/>
                </a:lnTo>
                <a:lnTo>
                  <a:pt x="40215" y="25120"/>
                </a:lnTo>
                <a:lnTo>
                  <a:pt x="10375" y="25120"/>
                </a:lnTo>
                <a:lnTo>
                  <a:pt x="10375" y="32586"/>
                </a:lnTo>
                <a:lnTo>
                  <a:pt x="46390" y="32586"/>
                </a:lnTo>
                <a:lnTo>
                  <a:pt x="49893" y="30885"/>
                </a:lnTo>
                <a:lnTo>
                  <a:pt x="50303" y="28141"/>
                </a:lnTo>
                <a:lnTo>
                  <a:pt x="50303" y="22679"/>
                </a:lnTo>
                <a:close/>
              </a:path>
              <a:path w="50303" h="61023">
                <a:moveTo>
                  <a:pt x="12128" y="3553"/>
                </a:moveTo>
                <a:lnTo>
                  <a:pt x="9353" y="5587"/>
                </a:lnTo>
                <a:lnTo>
                  <a:pt x="7077" y="8241"/>
                </a:lnTo>
                <a:lnTo>
                  <a:pt x="4789" y="10894"/>
                </a:lnTo>
                <a:lnTo>
                  <a:pt x="3025" y="14133"/>
                </a:lnTo>
                <a:lnTo>
                  <a:pt x="1826" y="17932"/>
                </a:lnTo>
                <a:lnTo>
                  <a:pt x="601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4" y="43992"/>
                </a:lnTo>
                <a:lnTo>
                  <a:pt x="2938" y="47776"/>
                </a:lnTo>
                <a:lnTo>
                  <a:pt x="4677" y="50925"/>
                </a:lnTo>
                <a:lnTo>
                  <a:pt x="9288" y="55954"/>
                </a:lnTo>
                <a:lnTo>
                  <a:pt x="12143" y="57834"/>
                </a:lnTo>
                <a:lnTo>
                  <a:pt x="15516" y="59115"/>
                </a:lnTo>
                <a:lnTo>
                  <a:pt x="18903" y="60387"/>
                </a:lnTo>
                <a:lnTo>
                  <a:pt x="22832" y="61023"/>
                </a:lnTo>
                <a:lnTo>
                  <a:pt x="29919" y="61023"/>
                </a:lnTo>
                <a:lnTo>
                  <a:pt x="32360" y="60844"/>
                </a:lnTo>
                <a:lnTo>
                  <a:pt x="36936" y="60055"/>
                </a:lnTo>
                <a:lnTo>
                  <a:pt x="40702" y="59115"/>
                </a:lnTo>
                <a:lnTo>
                  <a:pt x="44954" y="57607"/>
                </a:lnTo>
                <a:lnTo>
                  <a:pt x="47715" y="55256"/>
                </a:lnTo>
                <a:lnTo>
                  <a:pt x="47992" y="52513"/>
                </a:lnTo>
                <a:lnTo>
                  <a:pt x="47754" y="49719"/>
                </a:lnTo>
                <a:lnTo>
                  <a:pt x="45137" y="48780"/>
                </a:lnTo>
                <a:lnTo>
                  <a:pt x="42001" y="50137"/>
                </a:lnTo>
                <a:lnTo>
                  <a:pt x="39024" y="51206"/>
                </a:lnTo>
                <a:lnTo>
                  <a:pt x="35233" y="52120"/>
                </a:lnTo>
                <a:lnTo>
                  <a:pt x="30871" y="52768"/>
                </a:lnTo>
                <a:lnTo>
                  <a:pt x="24970" y="52768"/>
                </a:lnTo>
                <a:lnTo>
                  <a:pt x="22194" y="52297"/>
                </a:lnTo>
                <a:lnTo>
                  <a:pt x="17618" y="50393"/>
                </a:lnTo>
                <a:lnTo>
                  <a:pt x="14353" y="47268"/>
                </a:lnTo>
                <a:lnTo>
                  <a:pt x="11906" y="43384"/>
                </a:lnTo>
                <a:lnTo>
                  <a:pt x="10688" y="38455"/>
                </a:lnTo>
                <a:lnTo>
                  <a:pt x="10375" y="35673"/>
                </a:lnTo>
                <a:lnTo>
                  <a:pt x="10375" y="25120"/>
                </a:lnTo>
                <a:lnTo>
                  <a:pt x="10850" y="20685"/>
                </a:lnTo>
                <a:lnTo>
                  <a:pt x="12240" y="16535"/>
                </a:lnTo>
                <a:lnTo>
                  <a:pt x="15369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93535" y="3228573"/>
            <a:ext cx="81100" cy="60220"/>
          </a:xfrm>
          <a:custGeom>
            <a:avLst/>
            <a:gdLst/>
            <a:ahLst/>
            <a:cxnLst/>
            <a:rect l="l" t="t" r="r" b="b"/>
            <a:pathLst>
              <a:path w="81100" h="60220">
                <a:moveTo>
                  <a:pt x="72457" y="59893"/>
                </a:moveTo>
                <a:lnTo>
                  <a:pt x="75110" y="60220"/>
                </a:lnTo>
                <a:lnTo>
                  <a:pt x="78548" y="60109"/>
                </a:lnTo>
                <a:lnTo>
                  <a:pt x="81100" y="58305"/>
                </a:lnTo>
                <a:lnTo>
                  <a:pt x="81100" y="20077"/>
                </a:lnTo>
                <a:lnTo>
                  <a:pt x="80788" y="17106"/>
                </a:lnTo>
                <a:lnTo>
                  <a:pt x="80161" y="14284"/>
                </a:lnTo>
                <a:lnTo>
                  <a:pt x="79524" y="11465"/>
                </a:lnTo>
                <a:lnTo>
                  <a:pt x="77000" y="6908"/>
                </a:lnTo>
                <a:lnTo>
                  <a:pt x="73573" y="3135"/>
                </a:lnTo>
                <a:lnTo>
                  <a:pt x="68807" y="633"/>
                </a:lnTo>
                <a:lnTo>
                  <a:pt x="65844" y="0"/>
                </a:lnTo>
                <a:lnTo>
                  <a:pt x="62320" y="0"/>
                </a:lnTo>
                <a:lnTo>
                  <a:pt x="59418" y="201"/>
                </a:lnTo>
                <a:lnTo>
                  <a:pt x="56541" y="975"/>
                </a:lnTo>
                <a:lnTo>
                  <a:pt x="53543" y="2476"/>
                </a:lnTo>
                <a:lnTo>
                  <a:pt x="50450" y="4467"/>
                </a:lnTo>
                <a:lnTo>
                  <a:pt x="47163" y="7264"/>
                </a:lnTo>
                <a:lnTo>
                  <a:pt x="43614" y="10984"/>
                </a:lnTo>
                <a:lnTo>
                  <a:pt x="42160" y="7848"/>
                </a:lnTo>
                <a:lnTo>
                  <a:pt x="40201" y="5166"/>
                </a:lnTo>
                <a:lnTo>
                  <a:pt x="37659" y="3045"/>
                </a:lnTo>
                <a:lnTo>
                  <a:pt x="34697" y="1346"/>
                </a:lnTo>
                <a:lnTo>
                  <a:pt x="31083" y="276"/>
                </a:lnTo>
                <a:lnTo>
                  <a:pt x="26780" y="0"/>
                </a:lnTo>
                <a:lnTo>
                  <a:pt x="23832" y="0"/>
                </a:lnTo>
                <a:lnTo>
                  <a:pt x="20905" y="824"/>
                </a:lnTo>
                <a:lnTo>
                  <a:pt x="18003" y="2451"/>
                </a:lnTo>
                <a:lnTo>
                  <a:pt x="15116" y="4064"/>
                </a:lnTo>
                <a:lnTo>
                  <a:pt x="12114" y="6628"/>
                </a:lnTo>
                <a:lnTo>
                  <a:pt x="9036" y="10119"/>
                </a:lnTo>
                <a:lnTo>
                  <a:pt x="9036" y="2778"/>
                </a:lnTo>
                <a:lnTo>
                  <a:pt x="8136" y="1332"/>
                </a:lnTo>
                <a:lnTo>
                  <a:pt x="5436" y="875"/>
                </a:lnTo>
                <a:lnTo>
                  <a:pt x="2862" y="889"/>
                </a:lnTo>
                <a:lnTo>
                  <a:pt x="0" y="2778"/>
                </a:lnTo>
                <a:lnTo>
                  <a:pt x="0" y="58305"/>
                </a:lnTo>
                <a:lnTo>
                  <a:pt x="1386" y="59893"/>
                </a:lnTo>
                <a:lnTo>
                  <a:pt x="4000" y="60220"/>
                </a:lnTo>
                <a:lnTo>
                  <a:pt x="7462" y="60109"/>
                </a:lnTo>
                <a:lnTo>
                  <a:pt x="10015" y="58305"/>
                </a:lnTo>
                <a:lnTo>
                  <a:pt x="10015" y="19494"/>
                </a:lnTo>
                <a:lnTo>
                  <a:pt x="12766" y="16002"/>
                </a:lnTo>
                <a:lnTo>
                  <a:pt x="15314" y="13345"/>
                </a:lnTo>
                <a:lnTo>
                  <a:pt x="17679" y="11530"/>
                </a:lnTo>
                <a:lnTo>
                  <a:pt x="22353" y="8823"/>
                </a:lnTo>
                <a:lnTo>
                  <a:pt x="26517" y="8823"/>
                </a:lnTo>
                <a:lnTo>
                  <a:pt x="29480" y="9928"/>
                </a:lnTo>
                <a:lnTo>
                  <a:pt x="32861" y="13143"/>
                </a:lnTo>
                <a:lnTo>
                  <a:pt x="34423" y="16217"/>
                </a:lnTo>
                <a:lnTo>
                  <a:pt x="35308" y="20077"/>
                </a:lnTo>
                <a:lnTo>
                  <a:pt x="35521" y="24559"/>
                </a:lnTo>
                <a:lnTo>
                  <a:pt x="35521" y="58305"/>
                </a:lnTo>
                <a:lnTo>
                  <a:pt x="36921" y="59893"/>
                </a:lnTo>
                <a:lnTo>
                  <a:pt x="39585" y="60220"/>
                </a:lnTo>
                <a:lnTo>
                  <a:pt x="42937" y="60109"/>
                </a:lnTo>
                <a:lnTo>
                  <a:pt x="45551" y="58305"/>
                </a:lnTo>
                <a:lnTo>
                  <a:pt x="45551" y="19494"/>
                </a:lnTo>
                <a:lnTo>
                  <a:pt x="48351" y="16002"/>
                </a:lnTo>
                <a:lnTo>
                  <a:pt x="50915" y="13345"/>
                </a:lnTo>
                <a:lnTo>
                  <a:pt x="53240" y="11530"/>
                </a:lnTo>
                <a:lnTo>
                  <a:pt x="57891" y="8823"/>
                </a:lnTo>
                <a:lnTo>
                  <a:pt x="62071" y="8823"/>
                </a:lnTo>
                <a:lnTo>
                  <a:pt x="65059" y="9928"/>
                </a:lnTo>
                <a:lnTo>
                  <a:pt x="68458" y="13143"/>
                </a:lnTo>
                <a:lnTo>
                  <a:pt x="69994" y="16217"/>
                </a:lnTo>
                <a:lnTo>
                  <a:pt x="70812" y="20077"/>
                </a:lnTo>
                <a:lnTo>
                  <a:pt x="71010" y="24559"/>
                </a:lnTo>
                <a:lnTo>
                  <a:pt x="71010" y="58305"/>
                </a:lnTo>
                <a:lnTo>
                  <a:pt x="72457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889918" y="3228569"/>
            <a:ext cx="50307" cy="61023"/>
          </a:xfrm>
          <a:custGeom>
            <a:avLst/>
            <a:gdLst/>
            <a:ahLst/>
            <a:cxnLst/>
            <a:rect l="l" t="t" r="r" b="b"/>
            <a:pathLst>
              <a:path w="50307" h="61023">
                <a:moveTo>
                  <a:pt x="50307" y="22679"/>
                </a:moveTo>
                <a:lnTo>
                  <a:pt x="49842" y="19263"/>
                </a:lnTo>
                <a:lnTo>
                  <a:pt x="48928" y="16078"/>
                </a:lnTo>
                <a:lnTo>
                  <a:pt x="48017" y="12887"/>
                </a:lnTo>
                <a:lnTo>
                  <a:pt x="46595" y="10109"/>
                </a:lnTo>
                <a:lnTo>
                  <a:pt x="44640" y="7747"/>
                </a:lnTo>
                <a:lnTo>
                  <a:pt x="40227" y="3502"/>
                </a:lnTo>
                <a:lnTo>
                  <a:pt x="37213" y="2105"/>
                </a:lnTo>
                <a:lnTo>
                  <a:pt x="34203" y="709"/>
                </a:lnTo>
                <a:lnTo>
                  <a:pt x="30535" y="0"/>
                </a:lnTo>
                <a:lnTo>
                  <a:pt x="22237" y="0"/>
                </a:lnTo>
                <a:lnTo>
                  <a:pt x="18594" y="709"/>
                </a:lnTo>
                <a:lnTo>
                  <a:pt x="15368" y="2131"/>
                </a:lnTo>
                <a:lnTo>
                  <a:pt x="12244" y="16535"/>
                </a:lnTo>
                <a:lnTo>
                  <a:pt x="14479" y="13154"/>
                </a:lnTo>
                <a:lnTo>
                  <a:pt x="17320" y="10335"/>
                </a:lnTo>
                <a:lnTo>
                  <a:pt x="21074" y="8445"/>
                </a:lnTo>
                <a:lnTo>
                  <a:pt x="25732" y="7962"/>
                </a:lnTo>
                <a:lnTo>
                  <a:pt x="30575" y="7962"/>
                </a:lnTo>
                <a:lnTo>
                  <a:pt x="34225" y="9497"/>
                </a:lnTo>
                <a:lnTo>
                  <a:pt x="36701" y="12534"/>
                </a:lnTo>
                <a:lnTo>
                  <a:pt x="39164" y="15581"/>
                </a:lnTo>
                <a:lnTo>
                  <a:pt x="40341" y="19771"/>
                </a:lnTo>
                <a:lnTo>
                  <a:pt x="40215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93" y="32586"/>
                </a:lnTo>
                <a:lnTo>
                  <a:pt x="49893" y="30885"/>
                </a:lnTo>
                <a:lnTo>
                  <a:pt x="50307" y="28141"/>
                </a:lnTo>
                <a:lnTo>
                  <a:pt x="50307" y="22679"/>
                </a:lnTo>
                <a:close/>
              </a:path>
              <a:path w="50307" h="61023">
                <a:moveTo>
                  <a:pt x="12132" y="3553"/>
                </a:moveTo>
                <a:lnTo>
                  <a:pt x="9356" y="5587"/>
                </a:lnTo>
                <a:lnTo>
                  <a:pt x="7081" y="8241"/>
                </a:lnTo>
                <a:lnTo>
                  <a:pt x="4791" y="10894"/>
                </a:lnTo>
                <a:lnTo>
                  <a:pt x="3027" y="14133"/>
                </a:lnTo>
                <a:lnTo>
                  <a:pt x="1824" y="17932"/>
                </a:lnTo>
                <a:lnTo>
                  <a:pt x="604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7" y="43992"/>
                </a:lnTo>
                <a:lnTo>
                  <a:pt x="2941" y="47776"/>
                </a:lnTo>
                <a:lnTo>
                  <a:pt x="4679" y="50925"/>
                </a:lnTo>
                <a:lnTo>
                  <a:pt x="9291" y="55954"/>
                </a:lnTo>
                <a:lnTo>
                  <a:pt x="12146" y="57834"/>
                </a:lnTo>
                <a:lnTo>
                  <a:pt x="15519" y="59115"/>
                </a:lnTo>
                <a:lnTo>
                  <a:pt x="18907" y="60387"/>
                </a:lnTo>
                <a:lnTo>
                  <a:pt x="22834" y="61023"/>
                </a:lnTo>
                <a:lnTo>
                  <a:pt x="29923" y="61023"/>
                </a:lnTo>
                <a:lnTo>
                  <a:pt x="32364" y="60844"/>
                </a:lnTo>
                <a:lnTo>
                  <a:pt x="36939" y="60055"/>
                </a:lnTo>
                <a:lnTo>
                  <a:pt x="40702" y="59115"/>
                </a:lnTo>
                <a:lnTo>
                  <a:pt x="44956" y="57607"/>
                </a:lnTo>
                <a:lnTo>
                  <a:pt x="47717" y="55256"/>
                </a:lnTo>
                <a:lnTo>
                  <a:pt x="47995" y="52513"/>
                </a:lnTo>
                <a:lnTo>
                  <a:pt x="47758" y="49719"/>
                </a:lnTo>
                <a:lnTo>
                  <a:pt x="45144" y="48780"/>
                </a:lnTo>
                <a:lnTo>
                  <a:pt x="42005" y="50137"/>
                </a:lnTo>
                <a:lnTo>
                  <a:pt x="39028" y="51206"/>
                </a:lnTo>
                <a:lnTo>
                  <a:pt x="35241" y="52120"/>
                </a:lnTo>
                <a:lnTo>
                  <a:pt x="30873" y="52768"/>
                </a:lnTo>
                <a:lnTo>
                  <a:pt x="24973" y="52768"/>
                </a:lnTo>
                <a:lnTo>
                  <a:pt x="22198" y="52297"/>
                </a:lnTo>
                <a:lnTo>
                  <a:pt x="17622" y="50393"/>
                </a:lnTo>
                <a:lnTo>
                  <a:pt x="14357" y="47268"/>
                </a:lnTo>
                <a:lnTo>
                  <a:pt x="11908" y="43384"/>
                </a:lnTo>
                <a:lnTo>
                  <a:pt x="10695" y="38455"/>
                </a:lnTo>
                <a:lnTo>
                  <a:pt x="10378" y="35673"/>
                </a:lnTo>
                <a:lnTo>
                  <a:pt x="10378" y="25120"/>
                </a:lnTo>
                <a:lnTo>
                  <a:pt x="10854" y="20685"/>
                </a:lnTo>
                <a:lnTo>
                  <a:pt x="12244" y="16535"/>
                </a:lnTo>
                <a:lnTo>
                  <a:pt x="15368" y="2131"/>
                </a:lnTo>
                <a:lnTo>
                  <a:pt x="1213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956075" y="3228573"/>
            <a:ext cx="47095" cy="60220"/>
          </a:xfrm>
          <a:custGeom>
            <a:avLst/>
            <a:gdLst/>
            <a:ahLst/>
            <a:cxnLst/>
            <a:rect l="l" t="t" r="r" b="b"/>
            <a:pathLst>
              <a:path w="47095" h="60220">
                <a:moveTo>
                  <a:pt x="37066" y="25793"/>
                </a:moveTo>
                <a:lnTo>
                  <a:pt x="37066" y="58305"/>
                </a:lnTo>
                <a:lnTo>
                  <a:pt x="38467" y="59893"/>
                </a:lnTo>
                <a:lnTo>
                  <a:pt x="41104" y="60220"/>
                </a:lnTo>
                <a:lnTo>
                  <a:pt x="44543" y="60109"/>
                </a:lnTo>
                <a:lnTo>
                  <a:pt x="47095" y="58305"/>
                </a:lnTo>
                <a:lnTo>
                  <a:pt x="47095" y="20483"/>
                </a:lnTo>
                <a:lnTo>
                  <a:pt x="46757" y="17106"/>
                </a:lnTo>
                <a:lnTo>
                  <a:pt x="46094" y="14284"/>
                </a:lnTo>
                <a:lnTo>
                  <a:pt x="45417" y="11465"/>
                </a:lnTo>
                <a:lnTo>
                  <a:pt x="42764" y="6908"/>
                </a:lnTo>
                <a:lnTo>
                  <a:pt x="39218" y="3135"/>
                </a:lnTo>
                <a:lnTo>
                  <a:pt x="34240" y="633"/>
                </a:lnTo>
                <a:lnTo>
                  <a:pt x="31177" y="0"/>
                </a:lnTo>
                <a:lnTo>
                  <a:pt x="24411" y="0"/>
                </a:lnTo>
                <a:lnTo>
                  <a:pt x="21313" y="824"/>
                </a:lnTo>
                <a:lnTo>
                  <a:pt x="18260" y="2451"/>
                </a:lnTo>
                <a:lnTo>
                  <a:pt x="15206" y="4064"/>
                </a:lnTo>
                <a:lnTo>
                  <a:pt x="12132" y="6628"/>
                </a:lnTo>
                <a:lnTo>
                  <a:pt x="9057" y="10119"/>
                </a:lnTo>
                <a:lnTo>
                  <a:pt x="9057" y="2778"/>
                </a:lnTo>
                <a:lnTo>
                  <a:pt x="8158" y="1332"/>
                </a:lnTo>
                <a:lnTo>
                  <a:pt x="5458" y="875"/>
                </a:lnTo>
                <a:lnTo>
                  <a:pt x="2880" y="889"/>
                </a:lnTo>
                <a:lnTo>
                  <a:pt x="0" y="2778"/>
                </a:lnTo>
                <a:lnTo>
                  <a:pt x="0" y="58305"/>
                </a:lnTo>
                <a:lnTo>
                  <a:pt x="1404" y="59893"/>
                </a:lnTo>
                <a:lnTo>
                  <a:pt x="4018" y="60220"/>
                </a:lnTo>
                <a:lnTo>
                  <a:pt x="7481" y="60109"/>
                </a:lnTo>
                <a:lnTo>
                  <a:pt x="10034" y="58305"/>
                </a:lnTo>
                <a:lnTo>
                  <a:pt x="10034" y="19494"/>
                </a:lnTo>
                <a:lnTo>
                  <a:pt x="12783" y="16002"/>
                </a:lnTo>
                <a:lnTo>
                  <a:pt x="15419" y="13345"/>
                </a:lnTo>
                <a:lnTo>
                  <a:pt x="17932" y="11530"/>
                </a:lnTo>
                <a:lnTo>
                  <a:pt x="22950" y="8823"/>
                </a:lnTo>
                <a:lnTo>
                  <a:pt x="27410" y="8823"/>
                </a:lnTo>
                <a:lnTo>
                  <a:pt x="30600" y="9928"/>
                </a:lnTo>
                <a:lnTo>
                  <a:pt x="34215" y="13143"/>
                </a:lnTo>
                <a:lnTo>
                  <a:pt x="35857" y="16217"/>
                </a:lnTo>
                <a:lnTo>
                  <a:pt x="36828" y="20077"/>
                </a:lnTo>
                <a:lnTo>
                  <a:pt x="37066" y="22618"/>
                </a:lnTo>
                <a:lnTo>
                  <a:pt x="37066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014445" y="3214573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200" y="125"/>
                </a:moveTo>
                <a:lnTo>
                  <a:pt x="9655" y="1969"/>
                </a:lnTo>
                <a:lnTo>
                  <a:pt x="9655" y="15177"/>
                </a:lnTo>
                <a:lnTo>
                  <a:pt x="2063" y="15177"/>
                </a:lnTo>
                <a:lnTo>
                  <a:pt x="1174" y="15393"/>
                </a:lnTo>
                <a:lnTo>
                  <a:pt x="36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55" y="23623"/>
                </a:lnTo>
                <a:lnTo>
                  <a:pt x="9655" y="59296"/>
                </a:lnTo>
                <a:lnTo>
                  <a:pt x="9940" y="62078"/>
                </a:lnTo>
                <a:lnTo>
                  <a:pt x="10530" y="64439"/>
                </a:lnTo>
                <a:lnTo>
                  <a:pt x="12053" y="68756"/>
                </a:lnTo>
                <a:lnTo>
                  <a:pt x="14655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72" y="74890"/>
                </a:lnTo>
                <a:lnTo>
                  <a:pt x="29362" y="74599"/>
                </a:lnTo>
                <a:lnTo>
                  <a:pt x="32637" y="73825"/>
                </a:lnTo>
                <a:lnTo>
                  <a:pt x="35460" y="71081"/>
                </a:lnTo>
                <a:lnTo>
                  <a:pt x="35712" y="68238"/>
                </a:lnTo>
                <a:lnTo>
                  <a:pt x="35712" y="67489"/>
                </a:lnTo>
                <a:lnTo>
                  <a:pt x="33224" y="64757"/>
                </a:lnTo>
                <a:lnTo>
                  <a:pt x="30549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8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3" y="23623"/>
                </a:lnTo>
                <a:lnTo>
                  <a:pt x="35712" y="20905"/>
                </a:lnTo>
                <a:lnTo>
                  <a:pt x="35673" y="17995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1" y="331"/>
                </a:lnTo>
                <a:lnTo>
                  <a:pt x="15652" y="0"/>
                </a:lnTo>
                <a:lnTo>
                  <a:pt x="12200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062776" y="3202236"/>
            <a:ext cx="10494" cy="32461"/>
          </a:xfrm>
          <a:custGeom>
            <a:avLst/>
            <a:gdLst/>
            <a:ahLst/>
            <a:cxnLst/>
            <a:rect l="l" t="t" r="r" b="b"/>
            <a:pathLst>
              <a:path w="10494" h="32461">
                <a:moveTo>
                  <a:pt x="9165" y="30530"/>
                </a:moveTo>
                <a:lnTo>
                  <a:pt x="10494" y="1968"/>
                </a:lnTo>
                <a:lnTo>
                  <a:pt x="8952" y="266"/>
                </a:lnTo>
                <a:lnTo>
                  <a:pt x="6252" y="0"/>
                </a:lnTo>
                <a:lnTo>
                  <a:pt x="2875" y="114"/>
                </a:lnTo>
                <a:lnTo>
                  <a:pt x="0" y="1968"/>
                </a:lnTo>
                <a:lnTo>
                  <a:pt x="1389" y="30530"/>
                </a:lnTo>
                <a:lnTo>
                  <a:pt x="3926" y="32461"/>
                </a:lnTo>
                <a:lnTo>
                  <a:pt x="6612" y="32461"/>
                </a:lnTo>
                <a:lnTo>
                  <a:pt x="9165" y="305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086752" y="3228577"/>
            <a:ext cx="38700" cy="61012"/>
          </a:xfrm>
          <a:custGeom>
            <a:avLst/>
            <a:gdLst/>
            <a:ahLst/>
            <a:cxnLst/>
            <a:rect l="l" t="t" r="r" b="b"/>
            <a:pathLst>
              <a:path w="38700" h="61012">
                <a:moveTo>
                  <a:pt x="13453" y="60872"/>
                </a:moveTo>
                <a:lnTo>
                  <a:pt x="17255" y="61012"/>
                </a:lnTo>
                <a:lnTo>
                  <a:pt x="20419" y="61012"/>
                </a:lnTo>
                <a:lnTo>
                  <a:pt x="23317" y="60631"/>
                </a:lnTo>
                <a:lnTo>
                  <a:pt x="25930" y="59857"/>
                </a:lnTo>
                <a:lnTo>
                  <a:pt x="28573" y="59068"/>
                </a:lnTo>
                <a:lnTo>
                  <a:pt x="30848" y="57913"/>
                </a:lnTo>
                <a:lnTo>
                  <a:pt x="34646" y="54877"/>
                </a:lnTo>
                <a:lnTo>
                  <a:pt x="37148" y="50778"/>
                </a:lnTo>
                <a:lnTo>
                  <a:pt x="38700" y="46026"/>
                </a:lnTo>
                <a:lnTo>
                  <a:pt x="38700" y="40806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2" y="27787"/>
                </a:lnTo>
                <a:lnTo>
                  <a:pt x="23094" y="26391"/>
                </a:lnTo>
                <a:lnTo>
                  <a:pt x="19742" y="25044"/>
                </a:lnTo>
                <a:lnTo>
                  <a:pt x="16606" y="23648"/>
                </a:lnTo>
                <a:lnTo>
                  <a:pt x="14015" y="22010"/>
                </a:lnTo>
                <a:lnTo>
                  <a:pt x="11339" y="18874"/>
                </a:lnTo>
                <a:lnTo>
                  <a:pt x="10941" y="15925"/>
                </a:lnTo>
                <a:lnTo>
                  <a:pt x="11577" y="12715"/>
                </a:lnTo>
                <a:lnTo>
                  <a:pt x="13453" y="10137"/>
                </a:lnTo>
                <a:lnTo>
                  <a:pt x="16643" y="8484"/>
                </a:lnTo>
                <a:lnTo>
                  <a:pt x="19439" y="7901"/>
                </a:lnTo>
                <a:lnTo>
                  <a:pt x="23044" y="7901"/>
                </a:lnTo>
                <a:lnTo>
                  <a:pt x="26222" y="8575"/>
                </a:lnTo>
                <a:lnTo>
                  <a:pt x="30085" y="10032"/>
                </a:lnTo>
                <a:lnTo>
                  <a:pt x="32745" y="11469"/>
                </a:lnTo>
                <a:lnTo>
                  <a:pt x="35359" y="11559"/>
                </a:lnTo>
                <a:lnTo>
                  <a:pt x="35899" y="8841"/>
                </a:lnTo>
                <a:lnTo>
                  <a:pt x="35700" y="5641"/>
                </a:lnTo>
                <a:lnTo>
                  <a:pt x="33426" y="2923"/>
                </a:lnTo>
                <a:lnTo>
                  <a:pt x="30758" y="1652"/>
                </a:lnTo>
                <a:lnTo>
                  <a:pt x="27094" y="612"/>
                </a:lnTo>
                <a:lnTo>
                  <a:pt x="24182" y="115"/>
                </a:lnTo>
                <a:lnTo>
                  <a:pt x="17942" y="0"/>
                </a:lnTo>
                <a:lnTo>
                  <a:pt x="15030" y="457"/>
                </a:lnTo>
                <a:lnTo>
                  <a:pt x="12538" y="1360"/>
                </a:lnTo>
                <a:lnTo>
                  <a:pt x="7974" y="3469"/>
                </a:lnTo>
                <a:lnTo>
                  <a:pt x="4652" y="6465"/>
                </a:lnTo>
                <a:lnTo>
                  <a:pt x="2574" y="10198"/>
                </a:lnTo>
                <a:lnTo>
                  <a:pt x="1350" y="14302"/>
                </a:lnTo>
                <a:lnTo>
                  <a:pt x="1350" y="18935"/>
                </a:lnTo>
                <a:lnTo>
                  <a:pt x="2513" y="22824"/>
                </a:lnTo>
                <a:lnTo>
                  <a:pt x="4363" y="26113"/>
                </a:lnTo>
                <a:lnTo>
                  <a:pt x="6951" y="28666"/>
                </a:lnTo>
                <a:lnTo>
                  <a:pt x="10052" y="30632"/>
                </a:lnTo>
                <a:lnTo>
                  <a:pt x="13378" y="32310"/>
                </a:lnTo>
                <a:lnTo>
                  <a:pt x="16819" y="33707"/>
                </a:lnTo>
                <a:lnTo>
                  <a:pt x="20116" y="35002"/>
                </a:lnTo>
                <a:lnTo>
                  <a:pt x="23195" y="36388"/>
                </a:lnTo>
                <a:lnTo>
                  <a:pt x="25783" y="38026"/>
                </a:lnTo>
                <a:lnTo>
                  <a:pt x="28407" y="41112"/>
                </a:lnTo>
                <a:lnTo>
                  <a:pt x="28797" y="43981"/>
                </a:lnTo>
                <a:lnTo>
                  <a:pt x="28534" y="46824"/>
                </a:lnTo>
                <a:lnTo>
                  <a:pt x="26643" y="49964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1" y="50231"/>
                </a:lnTo>
                <a:lnTo>
                  <a:pt x="3675" y="48402"/>
                </a:lnTo>
                <a:lnTo>
                  <a:pt x="551" y="48171"/>
                </a:lnTo>
                <a:lnTo>
                  <a:pt x="0" y="50979"/>
                </a:lnTo>
                <a:lnTo>
                  <a:pt x="101" y="54039"/>
                </a:lnTo>
                <a:lnTo>
                  <a:pt x="1724" y="56922"/>
                </a:lnTo>
                <a:lnTo>
                  <a:pt x="4373" y="58419"/>
                </a:lnTo>
                <a:lnTo>
                  <a:pt x="6965" y="59385"/>
                </a:lnTo>
                <a:lnTo>
                  <a:pt x="9928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160747" y="3214573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9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54" y="23623"/>
                </a:lnTo>
                <a:lnTo>
                  <a:pt x="9654" y="59296"/>
                </a:lnTo>
                <a:lnTo>
                  <a:pt x="9942" y="62078"/>
                </a:lnTo>
                <a:lnTo>
                  <a:pt x="10525" y="64439"/>
                </a:lnTo>
                <a:lnTo>
                  <a:pt x="12056" y="68756"/>
                </a:lnTo>
                <a:lnTo>
                  <a:pt x="14640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70" y="74890"/>
                </a:lnTo>
                <a:lnTo>
                  <a:pt x="29347" y="74599"/>
                </a:lnTo>
                <a:lnTo>
                  <a:pt x="32636" y="73825"/>
                </a:lnTo>
                <a:lnTo>
                  <a:pt x="35463" y="71081"/>
                </a:lnTo>
                <a:lnTo>
                  <a:pt x="35711" y="68238"/>
                </a:lnTo>
                <a:lnTo>
                  <a:pt x="35711" y="67489"/>
                </a:lnTo>
                <a:lnTo>
                  <a:pt x="33220" y="64757"/>
                </a:lnTo>
                <a:lnTo>
                  <a:pt x="30546" y="65746"/>
                </a:lnTo>
                <a:lnTo>
                  <a:pt x="27334" y="66203"/>
                </a:lnTo>
                <a:lnTo>
                  <a:pt x="24457" y="66203"/>
                </a:lnTo>
                <a:lnTo>
                  <a:pt x="22456" y="65228"/>
                </a:lnTo>
                <a:lnTo>
                  <a:pt x="20231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5" y="23623"/>
                </a:lnTo>
                <a:lnTo>
                  <a:pt x="35711" y="20905"/>
                </a:lnTo>
                <a:lnTo>
                  <a:pt x="35675" y="17995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68" y="331"/>
                </a:lnTo>
                <a:lnTo>
                  <a:pt x="15655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206096" y="3228577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4"/>
                </a:moveTo>
                <a:lnTo>
                  <a:pt x="0" y="35722"/>
                </a:lnTo>
                <a:lnTo>
                  <a:pt x="546" y="39916"/>
                </a:lnTo>
                <a:lnTo>
                  <a:pt x="1637" y="43610"/>
                </a:lnTo>
                <a:lnTo>
                  <a:pt x="2735" y="47317"/>
                </a:lnTo>
                <a:lnTo>
                  <a:pt x="4399" y="50468"/>
                </a:lnTo>
                <a:lnTo>
                  <a:pt x="6612" y="53070"/>
                </a:lnTo>
                <a:lnTo>
                  <a:pt x="8837" y="55662"/>
                </a:lnTo>
                <a:lnTo>
                  <a:pt x="11638" y="57632"/>
                </a:lnTo>
                <a:lnTo>
                  <a:pt x="11198" y="38922"/>
                </a:lnTo>
                <a:lnTo>
                  <a:pt x="10662" y="36258"/>
                </a:lnTo>
                <a:lnTo>
                  <a:pt x="10386" y="33400"/>
                </a:lnTo>
                <a:lnTo>
                  <a:pt x="10386" y="27176"/>
                </a:lnTo>
                <a:lnTo>
                  <a:pt x="10713" y="24267"/>
                </a:lnTo>
                <a:lnTo>
                  <a:pt x="11386" y="21588"/>
                </a:lnTo>
                <a:lnTo>
                  <a:pt x="12073" y="18921"/>
                </a:lnTo>
                <a:lnTo>
                  <a:pt x="14489" y="14655"/>
                </a:lnTo>
                <a:lnTo>
                  <a:pt x="17639" y="11188"/>
                </a:lnTo>
                <a:lnTo>
                  <a:pt x="21941" y="9053"/>
                </a:lnTo>
                <a:lnTo>
                  <a:pt x="24504" y="8520"/>
                </a:lnTo>
                <a:lnTo>
                  <a:pt x="30707" y="8520"/>
                </a:lnTo>
                <a:lnTo>
                  <a:pt x="33407" y="9104"/>
                </a:lnTo>
                <a:lnTo>
                  <a:pt x="37745" y="11440"/>
                </a:lnTo>
                <a:lnTo>
                  <a:pt x="40722" y="15048"/>
                </a:lnTo>
                <a:lnTo>
                  <a:pt x="42912" y="19418"/>
                </a:lnTo>
                <a:lnTo>
                  <a:pt x="43461" y="22085"/>
                </a:lnTo>
                <a:lnTo>
                  <a:pt x="44009" y="24763"/>
                </a:lnTo>
                <a:lnTo>
                  <a:pt x="44286" y="27608"/>
                </a:lnTo>
                <a:lnTo>
                  <a:pt x="44286" y="33807"/>
                </a:lnTo>
                <a:lnTo>
                  <a:pt x="43958" y="36752"/>
                </a:lnTo>
                <a:lnTo>
                  <a:pt x="43296" y="39419"/>
                </a:lnTo>
                <a:lnTo>
                  <a:pt x="42649" y="42097"/>
                </a:lnTo>
                <a:lnTo>
                  <a:pt x="40236" y="46328"/>
                </a:lnTo>
                <a:lnTo>
                  <a:pt x="37068" y="49770"/>
                </a:lnTo>
                <a:lnTo>
                  <a:pt x="32730" y="51915"/>
                </a:lnTo>
                <a:lnTo>
                  <a:pt x="30181" y="52448"/>
                </a:lnTo>
                <a:lnTo>
                  <a:pt x="24015" y="52448"/>
                </a:lnTo>
                <a:lnTo>
                  <a:pt x="21315" y="51865"/>
                </a:lnTo>
                <a:lnTo>
                  <a:pt x="16977" y="49517"/>
                </a:lnTo>
                <a:lnTo>
                  <a:pt x="13963" y="45935"/>
                </a:lnTo>
                <a:lnTo>
                  <a:pt x="14964" y="58978"/>
                </a:lnTo>
                <a:lnTo>
                  <a:pt x="18315" y="60350"/>
                </a:lnTo>
                <a:lnTo>
                  <a:pt x="22230" y="61023"/>
                </a:lnTo>
                <a:lnTo>
                  <a:pt x="31344" y="61023"/>
                </a:lnTo>
                <a:lnTo>
                  <a:pt x="35398" y="60248"/>
                </a:lnTo>
                <a:lnTo>
                  <a:pt x="38893" y="58712"/>
                </a:lnTo>
                <a:lnTo>
                  <a:pt x="42411" y="57160"/>
                </a:lnTo>
                <a:lnTo>
                  <a:pt x="45323" y="55015"/>
                </a:lnTo>
                <a:lnTo>
                  <a:pt x="47659" y="52260"/>
                </a:lnTo>
                <a:lnTo>
                  <a:pt x="49974" y="49503"/>
                </a:lnTo>
                <a:lnTo>
                  <a:pt x="51742" y="46212"/>
                </a:lnTo>
                <a:lnTo>
                  <a:pt x="52905" y="42417"/>
                </a:lnTo>
                <a:lnTo>
                  <a:pt x="54075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4" y="21106"/>
                </a:lnTo>
                <a:lnTo>
                  <a:pt x="53002" y="17399"/>
                </a:lnTo>
                <a:lnTo>
                  <a:pt x="51875" y="13702"/>
                </a:lnTo>
                <a:lnTo>
                  <a:pt x="50211" y="10551"/>
                </a:lnTo>
                <a:lnTo>
                  <a:pt x="47986" y="7962"/>
                </a:lnTo>
                <a:lnTo>
                  <a:pt x="45763" y="5370"/>
                </a:lnTo>
                <a:lnTo>
                  <a:pt x="42986" y="3390"/>
                </a:lnTo>
                <a:lnTo>
                  <a:pt x="39635" y="2030"/>
                </a:lnTo>
                <a:lnTo>
                  <a:pt x="36283" y="683"/>
                </a:lnTo>
                <a:lnTo>
                  <a:pt x="32371" y="0"/>
                </a:lnTo>
                <a:lnTo>
                  <a:pt x="23219" y="0"/>
                </a:lnTo>
                <a:lnTo>
                  <a:pt x="19151" y="759"/>
                </a:lnTo>
                <a:lnTo>
                  <a:pt x="15666" y="2286"/>
                </a:lnTo>
                <a:lnTo>
                  <a:pt x="12189" y="3808"/>
                </a:lnTo>
                <a:lnTo>
                  <a:pt x="9273" y="5943"/>
                </a:lnTo>
                <a:lnTo>
                  <a:pt x="6946" y="8696"/>
                </a:lnTo>
                <a:lnTo>
                  <a:pt x="4625" y="11455"/>
                </a:lnTo>
                <a:lnTo>
                  <a:pt x="2872" y="14730"/>
                </a:lnTo>
                <a:lnTo>
                  <a:pt x="1734" y="18539"/>
                </a:lnTo>
                <a:lnTo>
                  <a:pt x="571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65" h="61023">
                <a:moveTo>
                  <a:pt x="11753" y="41605"/>
                </a:moveTo>
                <a:lnTo>
                  <a:pt x="11198" y="38922"/>
                </a:lnTo>
                <a:lnTo>
                  <a:pt x="11638" y="57632"/>
                </a:lnTo>
                <a:lnTo>
                  <a:pt x="14964" y="58978"/>
                </a:lnTo>
                <a:lnTo>
                  <a:pt x="13963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268278" y="3214573"/>
            <a:ext cx="35723" cy="74890"/>
          </a:xfrm>
          <a:custGeom>
            <a:avLst/>
            <a:gdLst/>
            <a:ahLst/>
            <a:cxnLst/>
            <a:rect l="l" t="t" r="r" b="b"/>
            <a:pathLst>
              <a:path w="35723" h="74890">
                <a:moveTo>
                  <a:pt x="12204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63" y="15177"/>
                </a:lnTo>
                <a:lnTo>
                  <a:pt x="1174" y="15393"/>
                </a:lnTo>
                <a:lnTo>
                  <a:pt x="36" y="17995"/>
                </a:lnTo>
                <a:lnTo>
                  <a:pt x="0" y="20905"/>
                </a:lnTo>
                <a:lnTo>
                  <a:pt x="1998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40" y="62078"/>
                </a:lnTo>
                <a:lnTo>
                  <a:pt x="10527" y="64439"/>
                </a:lnTo>
                <a:lnTo>
                  <a:pt x="12067" y="68756"/>
                </a:lnTo>
                <a:lnTo>
                  <a:pt x="14651" y="71845"/>
                </a:lnTo>
                <a:lnTo>
                  <a:pt x="18342" y="73760"/>
                </a:lnTo>
                <a:lnTo>
                  <a:pt x="22795" y="74890"/>
                </a:lnTo>
                <a:lnTo>
                  <a:pt x="26572" y="74890"/>
                </a:lnTo>
                <a:lnTo>
                  <a:pt x="29358" y="74599"/>
                </a:lnTo>
                <a:lnTo>
                  <a:pt x="32635" y="73825"/>
                </a:lnTo>
                <a:lnTo>
                  <a:pt x="35474" y="71081"/>
                </a:lnTo>
                <a:lnTo>
                  <a:pt x="35723" y="68238"/>
                </a:lnTo>
                <a:lnTo>
                  <a:pt x="35723" y="67489"/>
                </a:lnTo>
                <a:lnTo>
                  <a:pt x="33235" y="64757"/>
                </a:lnTo>
                <a:lnTo>
                  <a:pt x="30557" y="65746"/>
                </a:lnTo>
                <a:lnTo>
                  <a:pt x="27331" y="66203"/>
                </a:lnTo>
                <a:lnTo>
                  <a:pt x="24458" y="66203"/>
                </a:lnTo>
                <a:lnTo>
                  <a:pt x="22453" y="65228"/>
                </a:lnTo>
                <a:lnTo>
                  <a:pt x="20243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3" y="23623"/>
                </a:lnTo>
                <a:lnTo>
                  <a:pt x="35723" y="20905"/>
                </a:lnTo>
                <a:lnTo>
                  <a:pt x="35673" y="17995"/>
                </a:lnTo>
                <a:lnTo>
                  <a:pt x="33707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1" y="331"/>
                </a:lnTo>
                <a:lnTo>
                  <a:pt x="1565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313742" y="3228569"/>
            <a:ext cx="44907" cy="61023"/>
          </a:xfrm>
          <a:custGeom>
            <a:avLst/>
            <a:gdLst/>
            <a:ahLst/>
            <a:cxnLst/>
            <a:rect l="l" t="t" r="r" b="b"/>
            <a:pathLst>
              <a:path w="44907" h="61023">
                <a:moveTo>
                  <a:pt x="38689" y="60173"/>
                </a:moveTo>
                <a:lnTo>
                  <a:pt x="41677" y="60234"/>
                </a:lnTo>
                <a:lnTo>
                  <a:pt x="44907" y="58370"/>
                </a:lnTo>
                <a:lnTo>
                  <a:pt x="44907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59"/>
                </a:lnTo>
                <a:lnTo>
                  <a:pt x="40039" y="5335"/>
                </a:lnTo>
                <a:lnTo>
                  <a:pt x="36112" y="2272"/>
                </a:lnTo>
                <a:lnTo>
                  <a:pt x="33350" y="1371"/>
                </a:lnTo>
                <a:lnTo>
                  <a:pt x="30600" y="472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7"/>
                </a:lnTo>
                <a:lnTo>
                  <a:pt x="9630" y="2668"/>
                </a:lnTo>
                <a:lnTo>
                  <a:pt x="6742" y="4050"/>
                </a:lnTo>
                <a:lnTo>
                  <a:pt x="3027" y="7024"/>
                </a:lnTo>
                <a:lnTo>
                  <a:pt x="2678" y="10058"/>
                </a:lnTo>
                <a:lnTo>
                  <a:pt x="3190" y="13028"/>
                </a:lnTo>
                <a:lnTo>
                  <a:pt x="5918" y="13702"/>
                </a:lnTo>
                <a:lnTo>
                  <a:pt x="9133" y="11861"/>
                </a:lnTo>
                <a:lnTo>
                  <a:pt x="12081" y="10425"/>
                </a:lnTo>
                <a:lnTo>
                  <a:pt x="15772" y="9169"/>
                </a:lnTo>
                <a:lnTo>
                  <a:pt x="19958" y="8280"/>
                </a:lnTo>
                <a:lnTo>
                  <a:pt x="24735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6" y="14033"/>
                </a:lnTo>
                <a:lnTo>
                  <a:pt x="34711" y="17324"/>
                </a:lnTo>
                <a:lnTo>
                  <a:pt x="34937" y="21348"/>
                </a:lnTo>
                <a:lnTo>
                  <a:pt x="34937" y="25679"/>
                </a:lnTo>
                <a:lnTo>
                  <a:pt x="23162" y="25679"/>
                </a:lnTo>
                <a:lnTo>
                  <a:pt x="19321" y="26046"/>
                </a:lnTo>
                <a:lnTo>
                  <a:pt x="15919" y="26823"/>
                </a:lnTo>
                <a:lnTo>
                  <a:pt x="12520" y="27572"/>
                </a:lnTo>
                <a:lnTo>
                  <a:pt x="9640" y="28713"/>
                </a:lnTo>
                <a:lnTo>
                  <a:pt x="7293" y="30239"/>
                </a:lnTo>
                <a:lnTo>
                  <a:pt x="3143" y="33681"/>
                </a:lnTo>
                <a:lnTo>
                  <a:pt x="641" y="38279"/>
                </a:lnTo>
                <a:lnTo>
                  <a:pt x="0" y="40996"/>
                </a:lnTo>
                <a:lnTo>
                  <a:pt x="0" y="46800"/>
                </a:lnTo>
                <a:lnTo>
                  <a:pt x="450" y="49175"/>
                </a:lnTo>
                <a:lnTo>
                  <a:pt x="2289" y="53376"/>
                </a:lnTo>
                <a:lnTo>
                  <a:pt x="5205" y="56577"/>
                </a:lnTo>
                <a:lnTo>
                  <a:pt x="8816" y="59129"/>
                </a:lnTo>
                <a:lnTo>
                  <a:pt x="13482" y="60656"/>
                </a:lnTo>
                <a:lnTo>
                  <a:pt x="17294" y="53074"/>
                </a:lnTo>
                <a:lnTo>
                  <a:pt x="12970" y="50507"/>
                </a:lnTo>
                <a:lnTo>
                  <a:pt x="10270" y="46508"/>
                </a:lnTo>
                <a:lnTo>
                  <a:pt x="10270" y="43624"/>
                </a:lnTo>
                <a:lnTo>
                  <a:pt x="10591" y="40449"/>
                </a:lnTo>
                <a:lnTo>
                  <a:pt x="12819" y="36752"/>
                </a:lnTo>
                <a:lnTo>
                  <a:pt x="15495" y="34888"/>
                </a:lnTo>
                <a:lnTo>
                  <a:pt x="19196" y="33732"/>
                </a:lnTo>
                <a:lnTo>
                  <a:pt x="23623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61" y="47599"/>
                </a:lnTo>
                <a:lnTo>
                  <a:pt x="28285" y="58863"/>
                </a:lnTo>
                <a:lnTo>
                  <a:pt x="31215" y="57430"/>
                </a:lnTo>
                <a:lnTo>
                  <a:pt x="33891" y="55422"/>
                </a:lnTo>
                <a:lnTo>
                  <a:pt x="36266" y="52833"/>
                </a:lnTo>
                <a:lnTo>
                  <a:pt x="36266" y="58370"/>
                </a:lnTo>
                <a:lnTo>
                  <a:pt x="38689" y="60173"/>
                </a:lnTo>
                <a:close/>
              </a:path>
              <a:path w="44907" h="61023">
                <a:moveTo>
                  <a:pt x="13482" y="60656"/>
                </a:moveTo>
                <a:lnTo>
                  <a:pt x="16082" y="61023"/>
                </a:lnTo>
                <a:lnTo>
                  <a:pt x="22237" y="61023"/>
                </a:lnTo>
                <a:lnTo>
                  <a:pt x="25347" y="60300"/>
                </a:lnTo>
                <a:lnTo>
                  <a:pt x="28285" y="58863"/>
                </a:lnTo>
                <a:lnTo>
                  <a:pt x="32461" y="47599"/>
                </a:lnTo>
                <a:lnTo>
                  <a:pt x="27861" y="51029"/>
                </a:lnTo>
                <a:lnTo>
                  <a:pt x="23169" y="53074"/>
                </a:lnTo>
                <a:lnTo>
                  <a:pt x="17294" y="53074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377474" y="3202473"/>
            <a:ext cx="10025" cy="86320"/>
          </a:xfrm>
          <a:custGeom>
            <a:avLst/>
            <a:gdLst/>
            <a:ahLst/>
            <a:cxnLst/>
            <a:rect l="l" t="t" r="r" b="b"/>
            <a:pathLst>
              <a:path w="10025" h="86320">
                <a:moveTo>
                  <a:pt x="10025" y="84405"/>
                </a:moveTo>
                <a:lnTo>
                  <a:pt x="10025" y="1979"/>
                </a:lnTo>
                <a:lnTo>
                  <a:pt x="8625" y="331"/>
                </a:lnTo>
                <a:lnTo>
                  <a:pt x="6000" y="0"/>
                </a:lnTo>
                <a:lnTo>
                  <a:pt x="2548" y="125"/>
                </a:lnTo>
                <a:lnTo>
                  <a:pt x="0" y="1979"/>
                </a:lnTo>
                <a:lnTo>
                  <a:pt x="0" y="84405"/>
                </a:lnTo>
                <a:lnTo>
                  <a:pt x="1385" y="85992"/>
                </a:lnTo>
                <a:lnTo>
                  <a:pt x="4014" y="86320"/>
                </a:lnTo>
                <a:lnTo>
                  <a:pt x="7473" y="86208"/>
                </a:lnTo>
                <a:lnTo>
                  <a:pt x="10025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430548" y="3228634"/>
            <a:ext cx="43124" cy="60958"/>
          </a:xfrm>
          <a:custGeom>
            <a:avLst/>
            <a:gdLst/>
            <a:ahLst/>
            <a:cxnLst/>
            <a:rect l="l" t="t" r="r" b="b"/>
            <a:pathLst>
              <a:path w="43124" h="60958">
                <a:moveTo>
                  <a:pt x="10440" y="23458"/>
                </a:moveTo>
                <a:lnTo>
                  <a:pt x="11728" y="17981"/>
                </a:lnTo>
                <a:lnTo>
                  <a:pt x="14292" y="14224"/>
                </a:lnTo>
                <a:lnTo>
                  <a:pt x="16869" y="10450"/>
                </a:lnTo>
                <a:lnTo>
                  <a:pt x="20556" y="8586"/>
                </a:lnTo>
                <a:lnTo>
                  <a:pt x="25383" y="8586"/>
                </a:lnTo>
                <a:lnTo>
                  <a:pt x="29772" y="8914"/>
                </a:lnTo>
                <a:lnTo>
                  <a:pt x="33210" y="10274"/>
                </a:lnTo>
                <a:lnTo>
                  <a:pt x="37111" y="12675"/>
                </a:lnTo>
                <a:lnTo>
                  <a:pt x="39697" y="14781"/>
                </a:lnTo>
                <a:lnTo>
                  <a:pt x="42699" y="13525"/>
                </a:lnTo>
                <a:lnTo>
                  <a:pt x="42876" y="10807"/>
                </a:lnTo>
                <a:lnTo>
                  <a:pt x="42576" y="7632"/>
                </a:lnTo>
                <a:lnTo>
                  <a:pt x="40637" y="4939"/>
                </a:lnTo>
                <a:lnTo>
                  <a:pt x="37699" y="2945"/>
                </a:lnTo>
                <a:lnTo>
                  <a:pt x="35096" y="1789"/>
                </a:lnTo>
                <a:lnTo>
                  <a:pt x="32223" y="824"/>
                </a:lnTo>
                <a:lnTo>
                  <a:pt x="28933" y="166"/>
                </a:lnTo>
                <a:lnTo>
                  <a:pt x="25506" y="0"/>
                </a:lnTo>
                <a:lnTo>
                  <a:pt x="21906" y="0"/>
                </a:lnTo>
                <a:lnTo>
                  <a:pt x="18540" y="608"/>
                </a:lnTo>
                <a:lnTo>
                  <a:pt x="15454" y="1828"/>
                </a:lnTo>
                <a:lnTo>
                  <a:pt x="12352" y="3035"/>
                </a:lnTo>
                <a:lnTo>
                  <a:pt x="9651" y="4903"/>
                </a:lnTo>
                <a:lnTo>
                  <a:pt x="5086" y="9907"/>
                </a:lnTo>
                <a:lnTo>
                  <a:pt x="3276" y="13133"/>
                </a:lnTo>
                <a:lnTo>
                  <a:pt x="1962" y="17067"/>
                </a:lnTo>
                <a:lnTo>
                  <a:pt x="647" y="20981"/>
                </a:lnTo>
                <a:lnTo>
                  <a:pt x="0" y="25693"/>
                </a:lnTo>
                <a:lnTo>
                  <a:pt x="0" y="35979"/>
                </a:lnTo>
                <a:lnTo>
                  <a:pt x="535" y="40219"/>
                </a:lnTo>
                <a:lnTo>
                  <a:pt x="1598" y="43902"/>
                </a:lnTo>
                <a:lnTo>
                  <a:pt x="2674" y="47588"/>
                </a:lnTo>
                <a:lnTo>
                  <a:pt x="4240" y="50684"/>
                </a:lnTo>
                <a:lnTo>
                  <a:pt x="6278" y="53225"/>
                </a:lnTo>
                <a:lnTo>
                  <a:pt x="10864" y="57671"/>
                </a:lnTo>
                <a:lnTo>
                  <a:pt x="13903" y="58990"/>
                </a:lnTo>
                <a:lnTo>
                  <a:pt x="16941" y="60300"/>
                </a:lnTo>
                <a:lnTo>
                  <a:pt x="20430" y="60958"/>
                </a:lnTo>
                <a:lnTo>
                  <a:pt x="24357" y="60958"/>
                </a:lnTo>
                <a:lnTo>
                  <a:pt x="28098" y="60768"/>
                </a:lnTo>
                <a:lnTo>
                  <a:pt x="31658" y="60044"/>
                </a:lnTo>
                <a:lnTo>
                  <a:pt x="34837" y="58964"/>
                </a:lnTo>
                <a:lnTo>
                  <a:pt x="37710" y="57683"/>
                </a:lnTo>
                <a:lnTo>
                  <a:pt x="41000" y="55523"/>
                </a:lnTo>
                <a:lnTo>
                  <a:pt x="42951" y="52564"/>
                </a:lnTo>
                <a:lnTo>
                  <a:pt x="43124" y="49795"/>
                </a:lnTo>
                <a:lnTo>
                  <a:pt x="43088" y="48261"/>
                </a:lnTo>
                <a:lnTo>
                  <a:pt x="42011" y="45187"/>
                </a:lnTo>
                <a:lnTo>
                  <a:pt x="39448" y="46188"/>
                </a:lnTo>
                <a:lnTo>
                  <a:pt x="36222" y="48588"/>
                </a:lnTo>
                <a:lnTo>
                  <a:pt x="33447" y="50291"/>
                </a:lnTo>
                <a:lnTo>
                  <a:pt x="29959" y="51765"/>
                </a:lnTo>
                <a:lnTo>
                  <a:pt x="25636" y="52146"/>
                </a:lnTo>
                <a:lnTo>
                  <a:pt x="21031" y="51688"/>
                </a:lnTo>
                <a:lnTo>
                  <a:pt x="17279" y="49936"/>
                </a:lnTo>
                <a:lnTo>
                  <a:pt x="14389" y="46775"/>
                </a:lnTo>
                <a:lnTo>
                  <a:pt x="12114" y="42710"/>
                </a:lnTo>
                <a:lnTo>
                  <a:pt x="11441" y="40003"/>
                </a:lnTo>
                <a:lnTo>
                  <a:pt x="10778" y="37325"/>
                </a:lnTo>
                <a:lnTo>
                  <a:pt x="10440" y="34189"/>
                </a:lnTo>
                <a:lnTo>
                  <a:pt x="10440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483688" y="3228577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4"/>
                </a:moveTo>
                <a:lnTo>
                  <a:pt x="0" y="35722"/>
                </a:lnTo>
                <a:lnTo>
                  <a:pt x="541" y="39916"/>
                </a:lnTo>
                <a:lnTo>
                  <a:pt x="1638" y="43610"/>
                </a:lnTo>
                <a:lnTo>
                  <a:pt x="2725" y="47317"/>
                </a:lnTo>
                <a:lnTo>
                  <a:pt x="4389" y="50468"/>
                </a:lnTo>
                <a:lnTo>
                  <a:pt x="6614" y="53070"/>
                </a:lnTo>
                <a:lnTo>
                  <a:pt x="8837" y="55662"/>
                </a:lnTo>
                <a:lnTo>
                  <a:pt x="11628" y="57632"/>
                </a:lnTo>
                <a:lnTo>
                  <a:pt x="11203" y="38922"/>
                </a:lnTo>
                <a:lnTo>
                  <a:pt x="10664" y="36258"/>
                </a:lnTo>
                <a:lnTo>
                  <a:pt x="10379" y="33400"/>
                </a:lnTo>
                <a:lnTo>
                  <a:pt x="10379" y="27176"/>
                </a:lnTo>
                <a:lnTo>
                  <a:pt x="10713" y="24267"/>
                </a:lnTo>
                <a:lnTo>
                  <a:pt x="11390" y="21588"/>
                </a:lnTo>
                <a:lnTo>
                  <a:pt x="12063" y="18921"/>
                </a:lnTo>
                <a:lnTo>
                  <a:pt x="14494" y="14655"/>
                </a:lnTo>
                <a:lnTo>
                  <a:pt x="17644" y="11188"/>
                </a:lnTo>
                <a:lnTo>
                  <a:pt x="21931" y="9053"/>
                </a:lnTo>
                <a:lnTo>
                  <a:pt x="24505" y="8520"/>
                </a:lnTo>
                <a:lnTo>
                  <a:pt x="30708" y="8520"/>
                </a:lnTo>
                <a:lnTo>
                  <a:pt x="33412" y="9104"/>
                </a:lnTo>
                <a:lnTo>
                  <a:pt x="37749" y="11440"/>
                </a:lnTo>
                <a:lnTo>
                  <a:pt x="40727" y="15048"/>
                </a:lnTo>
                <a:lnTo>
                  <a:pt x="42901" y="19418"/>
                </a:lnTo>
                <a:lnTo>
                  <a:pt x="43463" y="22085"/>
                </a:lnTo>
                <a:lnTo>
                  <a:pt x="44014" y="24763"/>
                </a:lnTo>
                <a:lnTo>
                  <a:pt x="44277" y="27608"/>
                </a:lnTo>
                <a:lnTo>
                  <a:pt x="44277" y="33807"/>
                </a:lnTo>
                <a:lnTo>
                  <a:pt x="43967" y="36752"/>
                </a:lnTo>
                <a:lnTo>
                  <a:pt x="43300" y="39419"/>
                </a:lnTo>
                <a:lnTo>
                  <a:pt x="42638" y="42097"/>
                </a:lnTo>
                <a:lnTo>
                  <a:pt x="40237" y="46328"/>
                </a:lnTo>
                <a:lnTo>
                  <a:pt x="37076" y="49770"/>
                </a:lnTo>
                <a:lnTo>
                  <a:pt x="32735" y="51915"/>
                </a:lnTo>
                <a:lnTo>
                  <a:pt x="30186" y="52448"/>
                </a:lnTo>
                <a:lnTo>
                  <a:pt x="24005" y="52448"/>
                </a:lnTo>
                <a:lnTo>
                  <a:pt x="21319" y="51865"/>
                </a:lnTo>
                <a:lnTo>
                  <a:pt x="16981" y="49517"/>
                </a:lnTo>
                <a:lnTo>
                  <a:pt x="13964" y="45935"/>
                </a:lnTo>
                <a:lnTo>
                  <a:pt x="14969" y="58978"/>
                </a:lnTo>
                <a:lnTo>
                  <a:pt x="18317" y="60350"/>
                </a:lnTo>
                <a:lnTo>
                  <a:pt x="22219" y="61023"/>
                </a:lnTo>
                <a:lnTo>
                  <a:pt x="31348" y="61023"/>
                </a:lnTo>
                <a:lnTo>
                  <a:pt x="35398" y="60248"/>
                </a:lnTo>
                <a:lnTo>
                  <a:pt x="38901" y="58712"/>
                </a:lnTo>
                <a:lnTo>
                  <a:pt x="42411" y="57160"/>
                </a:lnTo>
                <a:lnTo>
                  <a:pt x="45327" y="55015"/>
                </a:lnTo>
                <a:lnTo>
                  <a:pt x="47654" y="52260"/>
                </a:lnTo>
                <a:lnTo>
                  <a:pt x="49975" y="49503"/>
                </a:lnTo>
                <a:lnTo>
                  <a:pt x="51743" y="46212"/>
                </a:lnTo>
                <a:lnTo>
                  <a:pt x="52905" y="42417"/>
                </a:lnTo>
                <a:lnTo>
                  <a:pt x="54082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04" y="21106"/>
                </a:lnTo>
                <a:lnTo>
                  <a:pt x="52992" y="17399"/>
                </a:lnTo>
                <a:lnTo>
                  <a:pt x="51879" y="13702"/>
                </a:lnTo>
                <a:lnTo>
                  <a:pt x="50213" y="10551"/>
                </a:lnTo>
                <a:lnTo>
                  <a:pt x="47992" y="7962"/>
                </a:lnTo>
                <a:lnTo>
                  <a:pt x="45753" y="5370"/>
                </a:lnTo>
                <a:lnTo>
                  <a:pt x="42976" y="3390"/>
                </a:lnTo>
                <a:lnTo>
                  <a:pt x="39636" y="2030"/>
                </a:lnTo>
                <a:lnTo>
                  <a:pt x="36288" y="683"/>
                </a:lnTo>
                <a:lnTo>
                  <a:pt x="32371" y="0"/>
                </a:lnTo>
                <a:lnTo>
                  <a:pt x="23220" y="0"/>
                </a:lnTo>
                <a:lnTo>
                  <a:pt x="19145" y="759"/>
                </a:lnTo>
                <a:lnTo>
                  <a:pt x="15667" y="2286"/>
                </a:lnTo>
                <a:lnTo>
                  <a:pt x="12193" y="3808"/>
                </a:lnTo>
                <a:lnTo>
                  <a:pt x="9281" y="5943"/>
                </a:lnTo>
                <a:lnTo>
                  <a:pt x="6951" y="8696"/>
                </a:lnTo>
                <a:lnTo>
                  <a:pt x="4615" y="11455"/>
                </a:lnTo>
                <a:lnTo>
                  <a:pt x="2872" y="14730"/>
                </a:lnTo>
                <a:lnTo>
                  <a:pt x="1724" y="18539"/>
                </a:lnTo>
                <a:lnTo>
                  <a:pt x="572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65" h="61023">
                <a:moveTo>
                  <a:pt x="11753" y="41605"/>
                </a:moveTo>
                <a:lnTo>
                  <a:pt x="11203" y="38922"/>
                </a:lnTo>
                <a:lnTo>
                  <a:pt x="11628" y="57632"/>
                </a:lnTo>
                <a:lnTo>
                  <a:pt x="14969" y="58978"/>
                </a:lnTo>
                <a:lnTo>
                  <a:pt x="13964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553160" y="3228573"/>
            <a:ext cx="81100" cy="60220"/>
          </a:xfrm>
          <a:custGeom>
            <a:avLst/>
            <a:gdLst/>
            <a:ahLst/>
            <a:cxnLst/>
            <a:rect l="l" t="t" r="r" b="b"/>
            <a:pathLst>
              <a:path w="81100" h="60220">
                <a:moveTo>
                  <a:pt x="72461" y="59893"/>
                </a:moveTo>
                <a:lnTo>
                  <a:pt x="75114" y="60220"/>
                </a:lnTo>
                <a:lnTo>
                  <a:pt x="78552" y="60109"/>
                </a:lnTo>
                <a:lnTo>
                  <a:pt x="81100" y="58305"/>
                </a:lnTo>
                <a:lnTo>
                  <a:pt x="81100" y="20077"/>
                </a:lnTo>
                <a:lnTo>
                  <a:pt x="80788" y="17106"/>
                </a:lnTo>
                <a:lnTo>
                  <a:pt x="80164" y="14284"/>
                </a:lnTo>
                <a:lnTo>
                  <a:pt x="79527" y="11465"/>
                </a:lnTo>
                <a:lnTo>
                  <a:pt x="77001" y="6908"/>
                </a:lnTo>
                <a:lnTo>
                  <a:pt x="73573" y="3135"/>
                </a:lnTo>
                <a:lnTo>
                  <a:pt x="68811" y="633"/>
                </a:lnTo>
                <a:lnTo>
                  <a:pt x="65848" y="0"/>
                </a:lnTo>
                <a:lnTo>
                  <a:pt x="62320" y="0"/>
                </a:lnTo>
                <a:lnTo>
                  <a:pt x="59418" y="201"/>
                </a:lnTo>
                <a:lnTo>
                  <a:pt x="56545" y="975"/>
                </a:lnTo>
                <a:lnTo>
                  <a:pt x="53543" y="2476"/>
                </a:lnTo>
                <a:lnTo>
                  <a:pt x="50454" y="4467"/>
                </a:lnTo>
                <a:lnTo>
                  <a:pt x="47163" y="7264"/>
                </a:lnTo>
                <a:lnTo>
                  <a:pt x="42966" y="9345"/>
                </a:lnTo>
                <a:lnTo>
                  <a:pt x="41187" y="6512"/>
                </a:lnTo>
                <a:lnTo>
                  <a:pt x="37663" y="3045"/>
                </a:lnTo>
                <a:lnTo>
                  <a:pt x="34700" y="1346"/>
                </a:lnTo>
                <a:lnTo>
                  <a:pt x="31083" y="276"/>
                </a:lnTo>
                <a:lnTo>
                  <a:pt x="26784" y="0"/>
                </a:lnTo>
                <a:lnTo>
                  <a:pt x="23832" y="0"/>
                </a:lnTo>
                <a:lnTo>
                  <a:pt x="20909" y="824"/>
                </a:lnTo>
                <a:lnTo>
                  <a:pt x="18003" y="2451"/>
                </a:lnTo>
                <a:lnTo>
                  <a:pt x="15116" y="4064"/>
                </a:lnTo>
                <a:lnTo>
                  <a:pt x="12118" y="6628"/>
                </a:lnTo>
                <a:lnTo>
                  <a:pt x="9039" y="10119"/>
                </a:lnTo>
                <a:lnTo>
                  <a:pt x="9039" y="2778"/>
                </a:lnTo>
                <a:lnTo>
                  <a:pt x="8139" y="1332"/>
                </a:lnTo>
                <a:lnTo>
                  <a:pt x="5439" y="875"/>
                </a:lnTo>
                <a:lnTo>
                  <a:pt x="2862" y="889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lnTo>
                  <a:pt x="4000" y="60220"/>
                </a:lnTo>
                <a:lnTo>
                  <a:pt x="7463" y="60109"/>
                </a:lnTo>
                <a:lnTo>
                  <a:pt x="10015" y="58305"/>
                </a:lnTo>
                <a:lnTo>
                  <a:pt x="10015" y="19494"/>
                </a:lnTo>
                <a:lnTo>
                  <a:pt x="12766" y="16002"/>
                </a:lnTo>
                <a:lnTo>
                  <a:pt x="15318" y="13345"/>
                </a:lnTo>
                <a:lnTo>
                  <a:pt x="17683" y="11530"/>
                </a:lnTo>
                <a:lnTo>
                  <a:pt x="22355" y="8823"/>
                </a:lnTo>
                <a:lnTo>
                  <a:pt x="26521" y="8823"/>
                </a:lnTo>
                <a:lnTo>
                  <a:pt x="29484" y="9928"/>
                </a:lnTo>
                <a:lnTo>
                  <a:pt x="32861" y="13143"/>
                </a:lnTo>
                <a:lnTo>
                  <a:pt x="34423" y="16217"/>
                </a:lnTo>
                <a:lnTo>
                  <a:pt x="35312" y="20077"/>
                </a:lnTo>
                <a:lnTo>
                  <a:pt x="35525" y="24559"/>
                </a:lnTo>
                <a:lnTo>
                  <a:pt x="35525" y="58305"/>
                </a:lnTo>
                <a:lnTo>
                  <a:pt x="36925" y="59893"/>
                </a:lnTo>
                <a:lnTo>
                  <a:pt x="39585" y="60220"/>
                </a:lnTo>
                <a:lnTo>
                  <a:pt x="42941" y="60109"/>
                </a:lnTo>
                <a:lnTo>
                  <a:pt x="45551" y="58305"/>
                </a:lnTo>
                <a:lnTo>
                  <a:pt x="45551" y="19494"/>
                </a:lnTo>
                <a:lnTo>
                  <a:pt x="48351" y="16002"/>
                </a:lnTo>
                <a:lnTo>
                  <a:pt x="50915" y="13345"/>
                </a:lnTo>
                <a:lnTo>
                  <a:pt x="53244" y="11530"/>
                </a:lnTo>
                <a:lnTo>
                  <a:pt x="57895" y="8823"/>
                </a:lnTo>
                <a:lnTo>
                  <a:pt x="62071" y="8823"/>
                </a:lnTo>
                <a:lnTo>
                  <a:pt x="65059" y="9928"/>
                </a:lnTo>
                <a:lnTo>
                  <a:pt x="68461" y="13143"/>
                </a:lnTo>
                <a:lnTo>
                  <a:pt x="69998" y="16217"/>
                </a:lnTo>
                <a:lnTo>
                  <a:pt x="70812" y="20077"/>
                </a:lnTo>
                <a:lnTo>
                  <a:pt x="71014" y="24559"/>
                </a:lnTo>
                <a:lnTo>
                  <a:pt x="71014" y="58305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653191" y="3228573"/>
            <a:ext cx="81107" cy="60220"/>
          </a:xfrm>
          <a:custGeom>
            <a:avLst/>
            <a:gdLst/>
            <a:ahLst/>
            <a:cxnLst/>
            <a:rect l="l" t="t" r="r" b="b"/>
            <a:pathLst>
              <a:path w="81107" h="60220">
                <a:moveTo>
                  <a:pt x="72463" y="59893"/>
                </a:moveTo>
                <a:lnTo>
                  <a:pt x="75116" y="60220"/>
                </a:lnTo>
                <a:lnTo>
                  <a:pt x="78555" y="60109"/>
                </a:lnTo>
                <a:lnTo>
                  <a:pt x="81107" y="58305"/>
                </a:lnTo>
                <a:lnTo>
                  <a:pt x="81107" y="20077"/>
                </a:lnTo>
                <a:lnTo>
                  <a:pt x="80791" y="17106"/>
                </a:lnTo>
                <a:lnTo>
                  <a:pt x="80167" y="14284"/>
                </a:lnTo>
                <a:lnTo>
                  <a:pt x="79527" y="11465"/>
                </a:lnTo>
                <a:lnTo>
                  <a:pt x="77003" y="6908"/>
                </a:lnTo>
                <a:lnTo>
                  <a:pt x="73576" y="3135"/>
                </a:lnTo>
                <a:lnTo>
                  <a:pt x="68813" y="633"/>
                </a:lnTo>
                <a:lnTo>
                  <a:pt x="65850" y="0"/>
                </a:lnTo>
                <a:lnTo>
                  <a:pt x="62322" y="0"/>
                </a:lnTo>
                <a:lnTo>
                  <a:pt x="59420" y="201"/>
                </a:lnTo>
                <a:lnTo>
                  <a:pt x="56545" y="975"/>
                </a:lnTo>
                <a:lnTo>
                  <a:pt x="53541" y="2476"/>
                </a:lnTo>
                <a:lnTo>
                  <a:pt x="50457" y="4467"/>
                </a:lnTo>
                <a:lnTo>
                  <a:pt x="47166" y="7264"/>
                </a:lnTo>
                <a:lnTo>
                  <a:pt x="42965" y="9345"/>
                </a:lnTo>
                <a:lnTo>
                  <a:pt x="41191" y="6512"/>
                </a:lnTo>
                <a:lnTo>
                  <a:pt x="37666" y="3045"/>
                </a:lnTo>
                <a:lnTo>
                  <a:pt x="34700" y="1346"/>
                </a:lnTo>
                <a:lnTo>
                  <a:pt x="31089" y="276"/>
                </a:lnTo>
                <a:lnTo>
                  <a:pt x="26786" y="0"/>
                </a:lnTo>
                <a:lnTo>
                  <a:pt x="23835" y="0"/>
                </a:lnTo>
                <a:lnTo>
                  <a:pt x="20908" y="824"/>
                </a:lnTo>
                <a:lnTo>
                  <a:pt x="18007" y="2451"/>
                </a:lnTo>
                <a:lnTo>
                  <a:pt x="15123" y="4064"/>
                </a:lnTo>
                <a:lnTo>
                  <a:pt x="12120" y="6628"/>
                </a:lnTo>
                <a:lnTo>
                  <a:pt x="9042" y="10119"/>
                </a:lnTo>
                <a:lnTo>
                  <a:pt x="9042" y="2778"/>
                </a:lnTo>
                <a:lnTo>
                  <a:pt x="8143" y="1332"/>
                </a:lnTo>
                <a:lnTo>
                  <a:pt x="5443" y="875"/>
                </a:lnTo>
                <a:lnTo>
                  <a:pt x="2865" y="889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lnTo>
                  <a:pt x="4003" y="60220"/>
                </a:lnTo>
                <a:lnTo>
                  <a:pt x="7470" y="60109"/>
                </a:lnTo>
                <a:lnTo>
                  <a:pt x="10019" y="58305"/>
                </a:lnTo>
                <a:lnTo>
                  <a:pt x="10019" y="19494"/>
                </a:lnTo>
                <a:lnTo>
                  <a:pt x="12768" y="16002"/>
                </a:lnTo>
                <a:lnTo>
                  <a:pt x="15321" y="13345"/>
                </a:lnTo>
                <a:lnTo>
                  <a:pt x="17683" y="11530"/>
                </a:lnTo>
                <a:lnTo>
                  <a:pt x="22359" y="8823"/>
                </a:lnTo>
                <a:lnTo>
                  <a:pt x="26523" y="8823"/>
                </a:lnTo>
                <a:lnTo>
                  <a:pt x="29486" y="9928"/>
                </a:lnTo>
                <a:lnTo>
                  <a:pt x="32859" y="13143"/>
                </a:lnTo>
                <a:lnTo>
                  <a:pt x="34425" y="16217"/>
                </a:lnTo>
                <a:lnTo>
                  <a:pt x="35316" y="20077"/>
                </a:lnTo>
                <a:lnTo>
                  <a:pt x="35528" y="24559"/>
                </a:lnTo>
                <a:lnTo>
                  <a:pt x="35528" y="58305"/>
                </a:lnTo>
                <a:lnTo>
                  <a:pt x="36929" y="59893"/>
                </a:lnTo>
                <a:lnTo>
                  <a:pt x="39588" y="60220"/>
                </a:lnTo>
                <a:lnTo>
                  <a:pt x="42943" y="60109"/>
                </a:lnTo>
                <a:lnTo>
                  <a:pt x="45553" y="58305"/>
                </a:lnTo>
                <a:lnTo>
                  <a:pt x="45553" y="19494"/>
                </a:lnTo>
                <a:lnTo>
                  <a:pt x="48355" y="16002"/>
                </a:lnTo>
                <a:lnTo>
                  <a:pt x="50921" y="13345"/>
                </a:lnTo>
                <a:lnTo>
                  <a:pt x="53247" y="11530"/>
                </a:lnTo>
                <a:lnTo>
                  <a:pt x="57895" y="8823"/>
                </a:lnTo>
                <a:lnTo>
                  <a:pt x="62071" y="8823"/>
                </a:lnTo>
                <a:lnTo>
                  <a:pt x="65062" y="9928"/>
                </a:lnTo>
                <a:lnTo>
                  <a:pt x="68464" y="13143"/>
                </a:lnTo>
                <a:lnTo>
                  <a:pt x="70001" y="16217"/>
                </a:lnTo>
                <a:lnTo>
                  <a:pt x="70811" y="20077"/>
                </a:lnTo>
                <a:lnTo>
                  <a:pt x="71013" y="24559"/>
                </a:lnTo>
                <a:lnTo>
                  <a:pt x="71013" y="58305"/>
                </a:lnTo>
                <a:lnTo>
                  <a:pt x="72463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752017" y="3206553"/>
            <a:ext cx="12381" cy="82241"/>
          </a:xfrm>
          <a:custGeom>
            <a:avLst/>
            <a:gdLst/>
            <a:ahLst/>
            <a:cxnLst/>
            <a:rect l="l" t="t" r="r" b="b"/>
            <a:pathLst>
              <a:path w="12381" h="82241">
                <a:moveTo>
                  <a:pt x="0" y="6169"/>
                </a:moveTo>
                <a:lnTo>
                  <a:pt x="429" y="10107"/>
                </a:lnTo>
                <a:lnTo>
                  <a:pt x="3776" y="12213"/>
                </a:lnTo>
                <a:lnTo>
                  <a:pt x="8514" y="12213"/>
                </a:lnTo>
                <a:lnTo>
                  <a:pt x="11941" y="10058"/>
                </a:lnTo>
                <a:lnTo>
                  <a:pt x="12381" y="6043"/>
                </a:lnTo>
                <a:lnTo>
                  <a:pt x="11951" y="2105"/>
                </a:lnTo>
                <a:lnTo>
                  <a:pt x="8594" y="0"/>
                </a:lnTo>
                <a:lnTo>
                  <a:pt x="3853" y="0"/>
                </a:lnTo>
                <a:lnTo>
                  <a:pt x="435" y="2155"/>
                </a:lnTo>
                <a:lnTo>
                  <a:pt x="0" y="6169"/>
                </a:lnTo>
                <a:close/>
              </a:path>
              <a:path w="12381" h="82241">
                <a:moveTo>
                  <a:pt x="1202" y="24799"/>
                </a:moveTo>
                <a:lnTo>
                  <a:pt x="1202" y="80326"/>
                </a:lnTo>
                <a:lnTo>
                  <a:pt x="2603" y="81913"/>
                </a:lnTo>
                <a:lnTo>
                  <a:pt x="5217" y="82241"/>
                </a:lnTo>
                <a:lnTo>
                  <a:pt x="8680" y="82129"/>
                </a:lnTo>
                <a:lnTo>
                  <a:pt x="11233" y="80326"/>
                </a:lnTo>
                <a:lnTo>
                  <a:pt x="11233" y="24799"/>
                </a:lnTo>
                <a:lnTo>
                  <a:pt x="9832" y="23211"/>
                </a:lnTo>
                <a:lnTo>
                  <a:pt x="7204" y="22895"/>
                </a:lnTo>
                <a:lnTo>
                  <a:pt x="3751" y="23011"/>
                </a:lnTo>
                <a:lnTo>
                  <a:pt x="1202" y="24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774698" y="3214573"/>
            <a:ext cx="35708" cy="74890"/>
          </a:xfrm>
          <a:custGeom>
            <a:avLst/>
            <a:gdLst/>
            <a:ahLst/>
            <a:cxnLst/>
            <a:rect l="l" t="t" r="r" b="b"/>
            <a:pathLst>
              <a:path w="35708" h="74890">
                <a:moveTo>
                  <a:pt x="12203" y="125"/>
                </a:moveTo>
                <a:lnTo>
                  <a:pt x="9650" y="1969"/>
                </a:lnTo>
                <a:lnTo>
                  <a:pt x="9650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5"/>
                </a:lnTo>
                <a:lnTo>
                  <a:pt x="0" y="20905"/>
                </a:lnTo>
                <a:lnTo>
                  <a:pt x="1997" y="23623"/>
                </a:lnTo>
                <a:lnTo>
                  <a:pt x="9650" y="23623"/>
                </a:lnTo>
                <a:lnTo>
                  <a:pt x="9650" y="59296"/>
                </a:lnTo>
                <a:lnTo>
                  <a:pt x="9935" y="62078"/>
                </a:lnTo>
                <a:lnTo>
                  <a:pt x="10525" y="64439"/>
                </a:lnTo>
                <a:lnTo>
                  <a:pt x="12063" y="68756"/>
                </a:lnTo>
                <a:lnTo>
                  <a:pt x="14651" y="71845"/>
                </a:lnTo>
                <a:lnTo>
                  <a:pt x="18341" y="73760"/>
                </a:lnTo>
                <a:lnTo>
                  <a:pt x="22795" y="74890"/>
                </a:lnTo>
                <a:lnTo>
                  <a:pt x="26567" y="74890"/>
                </a:lnTo>
                <a:lnTo>
                  <a:pt x="29357" y="74599"/>
                </a:lnTo>
                <a:lnTo>
                  <a:pt x="32633" y="73825"/>
                </a:lnTo>
                <a:lnTo>
                  <a:pt x="35469" y="71081"/>
                </a:lnTo>
                <a:lnTo>
                  <a:pt x="35708" y="68238"/>
                </a:lnTo>
                <a:lnTo>
                  <a:pt x="35708" y="67489"/>
                </a:lnTo>
                <a:lnTo>
                  <a:pt x="33230" y="64757"/>
                </a:lnTo>
                <a:lnTo>
                  <a:pt x="30556" y="65746"/>
                </a:lnTo>
                <a:lnTo>
                  <a:pt x="27330" y="66203"/>
                </a:lnTo>
                <a:lnTo>
                  <a:pt x="24453" y="66203"/>
                </a:lnTo>
                <a:lnTo>
                  <a:pt x="22452" y="65228"/>
                </a:lnTo>
                <a:lnTo>
                  <a:pt x="20242" y="61315"/>
                </a:lnTo>
                <a:lnTo>
                  <a:pt x="19677" y="58431"/>
                </a:lnTo>
                <a:lnTo>
                  <a:pt x="19677" y="23623"/>
                </a:lnTo>
                <a:lnTo>
                  <a:pt x="34317" y="23623"/>
                </a:lnTo>
                <a:lnTo>
                  <a:pt x="35708" y="20905"/>
                </a:lnTo>
                <a:lnTo>
                  <a:pt x="35671" y="17995"/>
                </a:lnTo>
                <a:lnTo>
                  <a:pt x="33707" y="15177"/>
                </a:lnTo>
                <a:lnTo>
                  <a:pt x="19677" y="15177"/>
                </a:lnTo>
                <a:lnTo>
                  <a:pt x="19677" y="1969"/>
                </a:lnTo>
                <a:lnTo>
                  <a:pt x="18276" y="331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823881" y="3228573"/>
            <a:ext cx="81089" cy="60220"/>
          </a:xfrm>
          <a:custGeom>
            <a:avLst/>
            <a:gdLst/>
            <a:ahLst/>
            <a:cxnLst/>
            <a:rect l="l" t="t" r="r" b="b"/>
            <a:pathLst>
              <a:path w="81089" h="60220">
                <a:moveTo>
                  <a:pt x="72459" y="59893"/>
                </a:moveTo>
                <a:lnTo>
                  <a:pt x="75098" y="60220"/>
                </a:lnTo>
                <a:lnTo>
                  <a:pt x="78536" y="60109"/>
                </a:lnTo>
                <a:lnTo>
                  <a:pt x="81089" y="58305"/>
                </a:lnTo>
                <a:lnTo>
                  <a:pt x="81089" y="20077"/>
                </a:lnTo>
                <a:lnTo>
                  <a:pt x="80775" y="17106"/>
                </a:lnTo>
                <a:lnTo>
                  <a:pt x="80149" y="14284"/>
                </a:lnTo>
                <a:lnTo>
                  <a:pt x="79527" y="11465"/>
                </a:lnTo>
                <a:lnTo>
                  <a:pt x="76988" y="6908"/>
                </a:lnTo>
                <a:lnTo>
                  <a:pt x="73576" y="3135"/>
                </a:lnTo>
                <a:lnTo>
                  <a:pt x="68806" y="633"/>
                </a:lnTo>
                <a:lnTo>
                  <a:pt x="65843" y="0"/>
                </a:lnTo>
                <a:lnTo>
                  <a:pt x="62322" y="0"/>
                </a:lnTo>
                <a:lnTo>
                  <a:pt x="59416" y="201"/>
                </a:lnTo>
                <a:lnTo>
                  <a:pt x="56530" y="975"/>
                </a:lnTo>
                <a:lnTo>
                  <a:pt x="53541" y="2476"/>
                </a:lnTo>
                <a:lnTo>
                  <a:pt x="50439" y="4467"/>
                </a:lnTo>
                <a:lnTo>
                  <a:pt x="47166" y="7264"/>
                </a:lnTo>
                <a:lnTo>
                  <a:pt x="43613" y="10984"/>
                </a:lnTo>
                <a:lnTo>
                  <a:pt x="42148" y="7848"/>
                </a:lnTo>
                <a:lnTo>
                  <a:pt x="40200" y="5166"/>
                </a:lnTo>
                <a:lnTo>
                  <a:pt x="37647" y="3045"/>
                </a:lnTo>
                <a:lnTo>
                  <a:pt x="34684" y="1346"/>
                </a:lnTo>
                <a:lnTo>
                  <a:pt x="31081" y="276"/>
                </a:lnTo>
                <a:lnTo>
                  <a:pt x="26783" y="0"/>
                </a:lnTo>
                <a:lnTo>
                  <a:pt x="23817" y="0"/>
                </a:lnTo>
                <a:lnTo>
                  <a:pt x="20908" y="824"/>
                </a:lnTo>
                <a:lnTo>
                  <a:pt x="18003" y="2451"/>
                </a:lnTo>
                <a:lnTo>
                  <a:pt x="15115" y="4064"/>
                </a:lnTo>
                <a:lnTo>
                  <a:pt x="12113" y="6628"/>
                </a:lnTo>
                <a:lnTo>
                  <a:pt x="9038" y="10119"/>
                </a:lnTo>
                <a:lnTo>
                  <a:pt x="9038" y="2778"/>
                </a:lnTo>
                <a:lnTo>
                  <a:pt x="8124" y="1332"/>
                </a:lnTo>
                <a:lnTo>
                  <a:pt x="5439" y="875"/>
                </a:lnTo>
                <a:lnTo>
                  <a:pt x="2861" y="889"/>
                </a:lnTo>
                <a:lnTo>
                  <a:pt x="0" y="2778"/>
                </a:lnTo>
                <a:lnTo>
                  <a:pt x="0" y="58305"/>
                </a:lnTo>
                <a:lnTo>
                  <a:pt x="1374" y="59893"/>
                </a:lnTo>
                <a:lnTo>
                  <a:pt x="3999" y="60220"/>
                </a:lnTo>
                <a:lnTo>
                  <a:pt x="7462" y="60109"/>
                </a:lnTo>
                <a:lnTo>
                  <a:pt x="10015" y="58305"/>
                </a:lnTo>
                <a:lnTo>
                  <a:pt x="10015" y="19494"/>
                </a:lnTo>
                <a:lnTo>
                  <a:pt x="12764" y="16002"/>
                </a:lnTo>
                <a:lnTo>
                  <a:pt x="15317" y="13345"/>
                </a:lnTo>
                <a:lnTo>
                  <a:pt x="17668" y="11530"/>
                </a:lnTo>
                <a:lnTo>
                  <a:pt x="22344" y="8823"/>
                </a:lnTo>
                <a:lnTo>
                  <a:pt x="26517" y="8823"/>
                </a:lnTo>
                <a:lnTo>
                  <a:pt x="29483" y="9928"/>
                </a:lnTo>
                <a:lnTo>
                  <a:pt x="32859" y="13143"/>
                </a:lnTo>
                <a:lnTo>
                  <a:pt x="34423" y="16217"/>
                </a:lnTo>
                <a:lnTo>
                  <a:pt x="35312" y="20077"/>
                </a:lnTo>
                <a:lnTo>
                  <a:pt x="35520" y="24559"/>
                </a:lnTo>
                <a:lnTo>
                  <a:pt x="35520" y="58305"/>
                </a:lnTo>
                <a:lnTo>
                  <a:pt x="36925" y="59893"/>
                </a:lnTo>
                <a:lnTo>
                  <a:pt x="39584" y="60220"/>
                </a:lnTo>
                <a:lnTo>
                  <a:pt x="42936" y="60109"/>
                </a:lnTo>
                <a:lnTo>
                  <a:pt x="45553" y="58305"/>
                </a:lnTo>
                <a:lnTo>
                  <a:pt x="45553" y="19494"/>
                </a:lnTo>
                <a:lnTo>
                  <a:pt x="48351" y="16002"/>
                </a:lnTo>
                <a:lnTo>
                  <a:pt x="50904" y="13345"/>
                </a:lnTo>
                <a:lnTo>
                  <a:pt x="53229" y="11530"/>
                </a:lnTo>
                <a:lnTo>
                  <a:pt x="57894" y="8823"/>
                </a:lnTo>
                <a:lnTo>
                  <a:pt x="62056" y="8823"/>
                </a:lnTo>
                <a:lnTo>
                  <a:pt x="65058" y="9928"/>
                </a:lnTo>
                <a:lnTo>
                  <a:pt x="68446" y="13143"/>
                </a:lnTo>
                <a:lnTo>
                  <a:pt x="69983" y="16217"/>
                </a:lnTo>
                <a:lnTo>
                  <a:pt x="70811" y="20077"/>
                </a:lnTo>
                <a:lnTo>
                  <a:pt x="70999" y="24559"/>
                </a:lnTo>
                <a:lnTo>
                  <a:pt x="70999" y="58305"/>
                </a:lnTo>
                <a:lnTo>
                  <a:pt x="7245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20253" y="3228569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79"/>
                </a:moveTo>
                <a:lnTo>
                  <a:pt x="49856" y="19263"/>
                </a:lnTo>
                <a:lnTo>
                  <a:pt x="48931" y="16078"/>
                </a:lnTo>
                <a:lnTo>
                  <a:pt x="48027" y="12887"/>
                </a:lnTo>
                <a:lnTo>
                  <a:pt x="46605" y="10109"/>
                </a:lnTo>
                <a:lnTo>
                  <a:pt x="44654" y="7747"/>
                </a:lnTo>
                <a:lnTo>
                  <a:pt x="40225" y="3502"/>
                </a:lnTo>
                <a:lnTo>
                  <a:pt x="37213" y="2105"/>
                </a:lnTo>
                <a:lnTo>
                  <a:pt x="34203" y="709"/>
                </a:lnTo>
                <a:lnTo>
                  <a:pt x="30549" y="0"/>
                </a:lnTo>
                <a:lnTo>
                  <a:pt x="22247" y="0"/>
                </a:lnTo>
                <a:lnTo>
                  <a:pt x="18605" y="709"/>
                </a:lnTo>
                <a:lnTo>
                  <a:pt x="15379" y="2131"/>
                </a:lnTo>
                <a:lnTo>
                  <a:pt x="12254" y="16535"/>
                </a:lnTo>
                <a:lnTo>
                  <a:pt x="14479" y="13154"/>
                </a:lnTo>
                <a:lnTo>
                  <a:pt x="17320" y="10335"/>
                </a:lnTo>
                <a:lnTo>
                  <a:pt x="21070" y="8445"/>
                </a:lnTo>
                <a:lnTo>
                  <a:pt x="25732" y="7962"/>
                </a:lnTo>
                <a:lnTo>
                  <a:pt x="30585" y="7962"/>
                </a:lnTo>
                <a:lnTo>
                  <a:pt x="34236" y="9497"/>
                </a:lnTo>
                <a:lnTo>
                  <a:pt x="36716" y="12534"/>
                </a:lnTo>
                <a:lnTo>
                  <a:pt x="39179" y="15581"/>
                </a:lnTo>
                <a:lnTo>
                  <a:pt x="40352" y="19771"/>
                </a:lnTo>
                <a:lnTo>
                  <a:pt x="40225" y="25120"/>
                </a:lnTo>
                <a:lnTo>
                  <a:pt x="10393" y="25120"/>
                </a:lnTo>
                <a:lnTo>
                  <a:pt x="10393" y="32586"/>
                </a:lnTo>
                <a:lnTo>
                  <a:pt x="46408" y="32586"/>
                </a:lnTo>
                <a:lnTo>
                  <a:pt x="49903" y="30885"/>
                </a:lnTo>
                <a:lnTo>
                  <a:pt x="50305" y="28141"/>
                </a:lnTo>
                <a:lnTo>
                  <a:pt x="50305" y="22679"/>
                </a:lnTo>
                <a:close/>
              </a:path>
              <a:path w="50305" h="61023">
                <a:moveTo>
                  <a:pt x="12132" y="3553"/>
                </a:moveTo>
                <a:lnTo>
                  <a:pt x="9367" y="5587"/>
                </a:lnTo>
                <a:lnTo>
                  <a:pt x="7091" y="8241"/>
                </a:lnTo>
                <a:lnTo>
                  <a:pt x="4791" y="10894"/>
                </a:lnTo>
                <a:lnTo>
                  <a:pt x="3039" y="14133"/>
                </a:lnTo>
                <a:lnTo>
                  <a:pt x="1824" y="17932"/>
                </a:lnTo>
                <a:lnTo>
                  <a:pt x="615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4" y="43992"/>
                </a:lnTo>
                <a:lnTo>
                  <a:pt x="2955" y="47776"/>
                </a:lnTo>
                <a:lnTo>
                  <a:pt x="4676" y="50925"/>
                </a:lnTo>
                <a:lnTo>
                  <a:pt x="9291" y="55954"/>
                </a:lnTo>
                <a:lnTo>
                  <a:pt x="12146" y="57834"/>
                </a:lnTo>
                <a:lnTo>
                  <a:pt x="15519" y="59115"/>
                </a:lnTo>
                <a:lnTo>
                  <a:pt x="18907" y="60387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44"/>
                </a:lnTo>
                <a:lnTo>
                  <a:pt x="36954" y="60055"/>
                </a:lnTo>
                <a:lnTo>
                  <a:pt x="40702" y="59115"/>
                </a:lnTo>
                <a:lnTo>
                  <a:pt x="44968" y="57607"/>
                </a:lnTo>
                <a:lnTo>
                  <a:pt x="47732" y="55256"/>
                </a:lnTo>
                <a:lnTo>
                  <a:pt x="47995" y="52513"/>
                </a:lnTo>
                <a:lnTo>
                  <a:pt x="47758" y="49719"/>
                </a:lnTo>
                <a:lnTo>
                  <a:pt x="45140" y="48780"/>
                </a:lnTo>
                <a:lnTo>
                  <a:pt x="42015" y="50137"/>
                </a:lnTo>
                <a:lnTo>
                  <a:pt x="39028" y="51206"/>
                </a:lnTo>
                <a:lnTo>
                  <a:pt x="35237" y="52120"/>
                </a:lnTo>
                <a:lnTo>
                  <a:pt x="30887" y="52768"/>
                </a:lnTo>
                <a:lnTo>
                  <a:pt x="24987" y="52768"/>
                </a:lnTo>
                <a:lnTo>
                  <a:pt x="22198" y="52297"/>
                </a:lnTo>
                <a:lnTo>
                  <a:pt x="17632" y="50393"/>
                </a:lnTo>
                <a:lnTo>
                  <a:pt x="14367" y="47268"/>
                </a:lnTo>
                <a:lnTo>
                  <a:pt x="11920" y="43384"/>
                </a:lnTo>
                <a:lnTo>
                  <a:pt x="10706" y="38455"/>
                </a:lnTo>
                <a:lnTo>
                  <a:pt x="10393" y="35673"/>
                </a:lnTo>
                <a:lnTo>
                  <a:pt x="10393" y="25120"/>
                </a:lnTo>
                <a:lnTo>
                  <a:pt x="10854" y="20685"/>
                </a:lnTo>
                <a:lnTo>
                  <a:pt x="12254" y="16535"/>
                </a:lnTo>
                <a:lnTo>
                  <a:pt x="15379" y="2131"/>
                </a:lnTo>
                <a:lnTo>
                  <a:pt x="1213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986428" y="3228573"/>
            <a:ext cx="47076" cy="60220"/>
          </a:xfrm>
          <a:custGeom>
            <a:avLst/>
            <a:gdLst/>
            <a:ahLst/>
            <a:cxnLst/>
            <a:rect l="l" t="t" r="r" b="b"/>
            <a:pathLst>
              <a:path w="47076" h="60220">
                <a:moveTo>
                  <a:pt x="37047" y="25793"/>
                </a:moveTo>
                <a:lnTo>
                  <a:pt x="37047" y="58305"/>
                </a:lnTo>
                <a:lnTo>
                  <a:pt x="38458" y="59893"/>
                </a:lnTo>
                <a:lnTo>
                  <a:pt x="41085" y="60220"/>
                </a:lnTo>
                <a:lnTo>
                  <a:pt x="44523" y="60109"/>
                </a:lnTo>
                <a:lnTo>
                  <a:pt x="47076" y="58305"/>
                </a:lnTo>
                <a:lnTo>
                  <a:pt x="47076" y="20483"/>
                </a:lnTo>
                <a:lnTo>
                  <a:pt x="46748" y="17106"/>
                </a:lnTo>
                <a:lnTo>
                  <a:pt x="46075" y="14284"/>
                </a:lnTo>
                <a:lnTo>
                  <a:pt x="45398" y="11465"/>
                </a:lnTo>
                <a:lnTo>
                  <a:pt x="42759" y="6908"/>
                </a:lnTo>
                <a:lnTo>
                  <a:pt x="39211" y="3135"/>
                </a:lnTo>
                <a:lnTo>
                  <a:pt x="34235" y="633"/>
                </a:lnTo>
                <a:lnTo>
                  <a:pt x="31168" y="0"/>
                </a:lnTo>
                <a:lnTo>
                  <a:pt x="24404" y="0"/>
                </a:lnTo>
                <a:lnTo>
                  <a:pt x="21304" y="824"/>
                </a:lnTo>
                <a:lnTo>
                  <a:pt x="18251" y="2451"/>
                </a:lnTo>
                <a:lnTo>
                  <a:pt x="15187" y="4064"/>
                </a:lnTo>
                <a:lnTo>
                  <a:pt x="12127" y="6628"/>
                </a:lnTo>
                <a:lnTo>
                  <a:pt x="9050" y="10119"/>
                </a:lnTo>
                <a:lnTo>
                  <a:pt x="9050" y="2778"/>
                </a:lnTo>
                <a:lnTo>
                  <a:pt x="8135" y="1332"/>
                </a:lnTo>
                <a:lnTo>
                  <a:pt x="5449" y="875"/>
                </a:lnTo>
                <a:lnTo>
                  <a:pt x="2872" y="889"/>
                </a:lnTo>
                <a:lnTo>
                  <a:pt x="0" y="2778"/>
                </a:lnTo>
                <a:lnTo>
                  <a:pt x="0" y="58305"/>
                </a:lnTo>
                <a:lnTo>
                  <a:pt x="1381" y="59893"/>
                </a:lnTo>
                <a:lnTo>
                  <a:pt x="4009" y="60220"/>
                </a:lnTo>
                <a:lnTo>
                  <a:pt x="7472" y="60109"/>
                </a:lnTo>
                <a:lnTo>
                  <a:pt x="10025" y="58305"/>
                </a:lnTo>
                <a:lnTo>
                  <a:pt x="10025" y="19494"/>
                </a:lnTo>
                <a:lnTo>
                  <a:pt x="12776" y="16002"/>
                </a:lnTo>
                <a:lnTo>
                  <a:pt x="15411" y="13345"/>
                </a:lnTo>
                <a:lnTo>
                  <a:pt x="17917" y="11530"/>
                </a:lnTo>
                <a:lnTo>
                  <a:pt x="22931" y="8823"/>
                </a:lnTo>
                <a:lnTo>
                  <a:pt x="27391" y="8823"/>
                </a:lnTo>
                <a:lnTo>
                  <a:pt x="30591" y="9928"/>
                </a:lnTo>
                <a:lnTo>
                  <a:pt x="34209" y="13143"/>
                </a:lnTo>
                <a:lnTo>
                  <a:pt x="35848" y="16217"/>
                </a:lnTo>
                <a:lnTo>
                  <a:pt x="36805" y="20077"/>
                </a:lnTo>
                <a:lnTo>
                  <a:pt x="37047" y="22618"/>
                </a:lnTo>
                <a:lnTo>
                  <a:pt x="37047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044795" y="3214573"/>
            <a:ext cx="35708" cy="74890"/>
          </a:xfrm>
          <a:custGeom>
            <a:avLst/>
            <a:gdLst/>
            <a:ahLst/>
            <a:cxnLst/>
            <a:rect l="l" t="t" r="r" b="b"/>
            <a:pathLst>
              <a:path w="35708" h="74890">
                <a:moveTo>
                  <a:pt x="12199" y="125"/>
                </a:moveTo>
                <a:lnTo>
                  <a:pt x="9650" y="1969"/>
                </a:lnTo>
                <a:lnTo>
                  <a:pt x="9650" y="15177"/>
                </a:lnTo>
                <a:lnTo>
                  <a:pt x="2062" y="15177"/>
                </a:lnTo>
                <a:lnTo>
                  <a:pt x="1169" y="15393"/>
                </a:lnTo>
                <a:lnTo>
                  <a:pt x="31" y="17995"/>
                </a:lnTo>
                <a:lnTo>
                  <a:pt x="0" y="20905"/>
                </a:lnTo>
                <a:lnTo>
                  <a:pt x="1997" y="23623"/>
                </a:lnTo>
                <a:lnTo>
                  <a:pt x="9650" y="23623"/>
                </a:lnTo>
                <a:lnTo>
                  <a:pt x="9650" y="59296"/>
                </a:lnTo>
                <a:lnTo>
                  <a:pt x="9935" y="62078"/>
                </a:lnTo>
                <a:lnTo>
                  <a:pt x="10525" y="64439"/>
                </a:lnTo>
                <a:lnTo>
                  <a:pt x="12048" y="68756"/>
                </a:lnTo>
                <a:lnTo>
                  <a:pt x="14640" y="71845"/>
                </a:lnTo>
                <a:lnTo>
                  <a:pt x="18327" y="73760"/>
                </a:lnTo>
                <a:lnTo>
                  <a:pt x="22791" y="74890"/>
                </a:lnTo>
                <a:lnTo>
                  <a:pt x="26556" y="74890"/>
                </a:lnTo>
                <a:lnTo>
                  <a:pt x="29343" y="74599"/>
                </a:lnTo>
                <a:lnTo>
                  <a:pt x="32633" y="73825"/>
                </a:lnTo>
                <a:lnTo>
                  <a:pt x="35455" y="71081"/>
                </a:lnTo>
                <a:lnTo>
                  <a:pt x="35708" y="68238"/>
                </a:lnTo>
                <a:lnTo>
                  <a:pt x="35708" y="67489"/>
                </a:lnTo>
                <a:lnTo>
                  <a:pt x="33220" y="64757"/>
                </a:lnTo>
                <a:lnTo>
                  <a:pt x="30546" y="65746"/>
                </a:lnTo>
                <a:lnTo>
                  <a:pt x="27320" y="66203"/>
                </a:lnTo>
                <a:lnTo>
                  <a:pt x="24453" y="66203"/>
                </a:lnTo>
                <a:lnTo>
                  <a:pt x="22456" y="65228"/>
                </a:lnTo>
                <a:lnTo>
                  <a:pt x="20231" y="61315"/>
                </a:lnTo>
                <a:lnTo>
                  <a:pt x="19677" y="58431"/>
                </a:lnTo>
                <a:lnTo>
                  <a:pt x="19677" y="23623"/>
                </a:lnTo>
                <a:lnTo>
                  <a:pt x="34307" y="23623"/>
                </a:lnTo>
                <a:lnTo>
                  <a:pt x="35708" y="20905"/>
                </a:lnTo>
                <a:lnTo>
                  <a:pt x="35667" y="17995"/>
                </a:lnTo>
                <a:lnTo>
                  <a:pt x="33709" y="15177"/>
                </a:lnTo>
                <a:lnTo>
                  <a:pt x="19677" y="15177"/>
                </a:lnTo>
                <a:lnTo>
                  <a:pt x="19677" y="1969"/>
                </a:lnTo>
                <a:lnTo>
                  <a:pt x="18266" y="331"/>
                </a:lnTo>
                <a:lnTo>
                  <a:pt x="15637" y="0"/>
                </a:lnTo>
                <a:lnTo>
                  <a:pt x="12199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114811" y="3214573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0" y="1969"/>
                </a:lnTo>
                <a:lnTo>
                  <a:pt x="9650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5"/>
                </a:lnTo>
                <a:lnTo>
                  <a:pt x="0" y="20905"/>
                </a:lnTo>
                <a:lnTo>
                  <a:pt x="1997" y="23623"/>
                </a:lnTo>
                <a:lnTo>
                  <a:pt x="9650" y="23623"/>
                </a:lnTo>
                <a:lnTo>
                  <a:pt x="9650" y="59296"/>
                </a:lnTo>
                <a:lnTo>
                  <a:pt x="9939" y="62078"/>
                </a:lnTo>
                <a:lnTo>
                  <a:pt x="10525" y="64439"/>
                </a:lnTo>
                <a:lnTo>
                  <a:pt x="12052" y="68756"/>
                </a:lnTo>
                <a:lnTo>
                  <a:pt x="14651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67" y="74890"/>
                </a:lnTo>
                <a:lnTo>
                  <a:pt x="29357" y="74599"/>
                </a:lnTo>
                <a:lnTo>
                  <a:pt x="32633" y="73825"/>
                </a:lnTo>
                <a:lnTo>
                  <a:pt x="35463" y="71081"/>
                </a:lnTo>
                <a:lnTo>
                  <a:pt x="35711" y="68238"/>
                </a:lnTo>
                <a:lnTo>
                  <a:pt x="35711" y="67489"/>
                </a:lnTo>
                <a:lnTo>
                  <a:pt x="33220" y="64757"/>
                </a:lnTo>
                <a:lnTo>
                  <a:pt x="30546" y="65746"/>
                </a:lnTo>
                <a:lnTo>
                  <a:pt x="27334" y="66203"/>
                </a:lnTo>
                <a:lnTo>
                  <a:pt x="24453" y="66203"/>
                </a:lnTo>
                <a:lnTo>
                  <a:pt x="22456" y="65228"/>
                </a:lnTo>
                <a:lnTo>
                  <a:pt x="20231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5" y="23623"/>
                </a:lnTo>
                <a:lnTo>
                  <a:pt x="35711" y="20905"/>
                </a:lnTo>
                <a:lnTo>
                  <a:pt x="35675" y="17995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76" y="331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60157" y="3228577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4"/>
                </a:moveTo>
                <a:lnTo>
                  <a:pt x="0" y="35722"/>
                </a:lnTo>
                <a:lnTo>
                  <a:pt x="551" y="39916"/>
                </a:lnTo>
                <a:lnTo>
                  <a:pt x="1634" y="43610"/>
                </a:lnTo>
                <a:lnTo>
                  <a:pt x="2739" y="47317"/>
                </a:lnTo>
                <a:lnTo>
                  <a:pt x="4399" y="50468"/>
                </a:lnTo>
                <a:lnTo>
                  <a:pt x="6616" y="53070"/>
                </a:lnTo>
                <a:lnTo>
                  <a:pt x="8851" y="55662"/>
                </a:lnTo>
                <a:lnTo>
                  <a:pt x="11642" y="57632"/>
                </a:lnTo>
                <a:lnTo>
                  <a:pt x="11202" y="38922"/>
                </a:lnTo>
                <a:lnTo>
                  <a:pt x="10666" y="36258"/>
                </a:lnTo>
                <a:lnTo>
                  <a:pt x="10389" y="33400"/>
                </a:lnTo>
                <a:lnTo>
                  <a:pt x="10389" y="27176"/>
                </a:lnTo>
                <a:lnTo>
                  <a:pt x="10717" y="24267"/>
                </a:lnTo>
                <a:lnTo>
                  <a:pt x="11404" y="21588"/>
                </a:lnTo>
                <a:lnTo>
                  <a:pt x="12077" y="18921"/>
                </a:lnTo>
                <a:lnTo>
                  <a:pt x="14493" y="14655"/>
                </a:lnTo>
                <a:lnTo>
                  <a:pt x="17658" y="11188"/>
                </a:lnTo>
                <a:lnTo>
                  <a:pt x="21945" y="9053"/>
                </a:lnTo>
                <a:lnTo>
                  <a:pt x="24508" y="8520"/>
                </a:lnTo>
                <a:lnTo>
                  <a:pt x="30722" y="8520"/>
                </a:lnTo>
                <a:lnTo>
                  <a:pt x="33411" y="9104"/>
                </a:lnTo>
                <a:lnTo>
                  <a:pt x="37749" y="11440"/>
                </a:lnTo>
                <a:lnTo>
                  <a:pt x="40737" y="15048"/>
                </a:lnTo>
                <a:lnTo>
                  <a:pt x="42915" y="19418"/>
                </a:lnTo>
                <a:lnTo>
                  <a:pt x="43463" y="22085"/>
                </a:lnTo>
                <a:lnTo>
                  <a:pt x="44013" y="24763"/>
                </a:lnTo>
                <a:lnTo>
                  <a:pt x="44291" y="27608"/>
                </a:lnTo>
                <a:lnTo>
                  <a:pt x="44291" y="33807"/>
                </a:lnTo>
                <a:lnTo>
                  <a:pt x="43963" y="36752"/>
                </a:lnTo>
                <a:lnTo>
                  <a:pt x="43300" y="39419"/>
                </a:lnTo>
                <a:lnTo>
                  <a:pt x="42652" y="42097"/>
                </a:lnTo>
                <a:lnTo>
                  <a:pt x="40241" y="46328"/>
                </a:lnTo>
                <a:lnTo>
                  <a:pt x="37072" y="49770"/>
                </a:lnTo>
                <a:lnTo>
                  <a:pt x="32734" y="51915"/>
                </a:lnTo>
                <a:lnTo>
                  <a:pt x="30182" y="52448"/>
                </a:lnTo>
                <a:lnTo>
                  <a:pt x="24019" y="52448"/>
                </a:lnTo>
                <a:lnTo>
                  <a:pt x="21319" y="51865"/>
                </a:lnTo>
                <a:lnTo>
                  <a:pt x="16981" y="49517"/>
                </a:lnTo>
                <a:lnTo>
                  <a:pt x="13967" y="45935"/>
                </a:lnTo>
                <a:lnTo>
                  <a:pt x="14965" y="58978"/>
                </a:lnTo>
                <a:lnTo>
                  <a:pt x="18319" y="60350"/>
                </a:lnTo>
                <a:lnTo>
                  <a:pt x="22233" y="61023"/>
                </a:lnTo>
                <a:lnTo>
                  <a:pt x="31344" y="61023"/>
                </a:lnTo>
                <a:lnTo>
                  <a:pt x="35412" y="60248"/>
                </a:lnTo>
                <a:lnTo>
                  <a:pt x="38897" y="58712"/>
                </a:lnTo>
                <a:lnTo>
                  <a:pt x="42415" y="57160"/>
                </a:lnTo>
                <a:lnTo>
                  <a:pt x="45327" y="55015"/>
                </a:lnTo>
                <a:lnTo>
                  <a:pt x="47664" y="52260"/>
                </a:lnTo>
                <a:lnTo>
                  <a:pt x="49989" y="49503"/>
                </a:lnTo>
                <a:lnTo>
                  <a:pt x="51738" y="46212"/>
                </a:lnTo>
                <a:lnTo>
                  <a:pt x="52901" y="42417"/>
                </a:lnTo>
                <a:lnTo>
                  <a:pt x="54079" y="38620"/>
                </a:lnTo>
                <a:lnTo>
                  <a:pt x="54679" y="34455"/>
                </a:lnTo>
                <a:lnTo>
                  <a:pt x="54679" y="25271"/>
                </a:lnTo>
                <a:lnTo>
                  <a:pt x="54118" y="21106"/>
                </a:lnTo>
                <a:lnTo>
                  <a:pt x="53005" y="17399"/>
                </a:lnTo>
                <a:lnTo>
                  <a:pt x="51879" y="13702"/>
                </a:lnTo>
                <a:lnTo>
                  <a:pt x="50227" y="10551"/>
                </a:lnTo>
                <a:lnTo>
                  <a:pt x="47992" y="7962"/>
                </a:lnTo>
                <a:lnTo>
                  <a:pt x="45763" y="5370"/>
                </a:lnTo>
                <a:lnTo>
                  <a:pt x="42990" y="3390"/>
                </a:lnTo>
                <a:lnTo>
                  <a:pt x="39635" y="2030"/>
                </a:lnTo>
                <a:lnTo>
                  <a:pt x="36299" y="683"/>
                </a:lnTo>
                <a:lnTo>
                  <a:pt x="32385" y="0"/>
                </a:lnTo>
                <a:lnTo>
                  <a:pt x="23219" y="0"/>
                </a:lnTo>
                <a:lnTo>
                  <a:pt x="19155" y="759"/>
                </a:lnTo>
                <a:lnTo>
                  <a:pt x="15678" y="2286"/>
                </a:lnTo>
                <a:lnTo>
                  <a:pt x="12193" y="3808"/>
                </a:lnTo>
                <a:lnTo>
                  <a:pt x="9277" y="5943"/>
                </a:lnTo>
                <a:lnTo>
                  <a:pt x="6962" y="8696"/>
                </a:lnTo>
                <a:lnTo>
                  <a:pt x="4625" y="11455"/>
                </a:lnTo>
                <a:lnTo>
                  <a:pt x="2876" y="14730"/>
                </a:lnTo>
                <a:lnTo>
                  <a:pt x="1738" y="18539"/>
                </a:lnTo>
                <a:lnTo>
                  <a:pt x="575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79" h="61023">
                <a:moveTo>
                  <a:pt x="11765" y="41605"/>
                </a:moveTo>
                <a:lnTo>
                  <a:pt x="11202" y="38922"/>
                </a:lnTo>
                <a:lnTo>
                  <a:pt x="11642" y="57632"/>
                </a:lnTo>
                <a:lnTo>
                  <a:pt x="14965" y="58978"/>
                </a:lnTo>
                <a:lnTo>
                  <a:pt x="13967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253940" y="3228634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54" y="23458"/>
                </a:moveTo>
                <a:lnTo>
                  <a:pt x="11729" y="17981"/>
                </a:lnTo>
                <a:lnTo>
                  <a:pt x="14302" y="14224"/>
                </a:lnTo>
                <a:lnTo>
                  <a:pt x="16866" y="10450"/>
                </a:lnTo>
                <a:lnTo>
                  <a:pt x="20570" y="8586"/>
                </a:lnTo>
                <a:lnTo>
                  <a:pt x="25394" y="8586"/>
                </a:lnTo>
                <a:lnTo>
                  <a:pt x="29786" y="8914"/>
                </a:lnTo>
                <a:lnTo>
                  <a:pt x="33210" y="10274"/>
                </a:lnTo>
                <a:lnTo>
                  <a:pt x="37123" y="12675"/>
                </a:lnTo>
                <a:lnTo>
                  <a:pt x="39701" y="14781"/>
                </a:lnTo>
                <a:lnTo>
                  <a:pt x="42703" y="13525"/>
                </a:lnTo>
                <a:lnTo>
                  <a:pt x="42876" y="10807"/>
                </a:lnTo>
                <a:lnTo>
                  <a:pt x="42574" y="7632"/>
                </a:lnTo>
                <a:lnTo>
                  <a:pt x="40641" y="4939"/>
                </a:lnTo>
                <a:lnTo>
                  <a:pt x="37710" y="2945"/>
                </a:lnTo>
                <a:lnTo>
                  <a:pt x="35111" y="1789"/>
                </a:lnTo>
                <a:lnTo>
                  <a:pt x="32219" y="824"/>
                </a:lnTo>
                <a:lnTo>
                  <a:pt x="28948" y="166"/>
                </a:lnTo>
                <a:lnTo>
                  <a:pt x="25524" y="0"/>
                </a:lnTo>
                <a:lnTo>
                  <a:pt x="21906" y="0"/>
                </a:lnTo>
                <a:lnTo>
                  <a:pt x="18558" y="608"/>
                </a:lnTo>
                <a:lnTo>
                  <a:pt x="15454" y="1828"/>
                </a:lnTo>
                <a:lnTo>
                  <a:pt x="12355" y="3035"/>
                </a:lnTo>
                <a:lnTo>
                  <a:pt x="9665" y="4903"/>
                </a:lnTo>
                <a:lnTo>
                  <a:pt x="5087" y="9907"/>
                </a:lnTo>
                <a:lnTo>
                  <a:pt x="3276" y="13133"/>
                </a:lnTo>
                <a:lnTo>
                  <a:pt x="1976" y="17067"/>
                </a:lnTo>
                <a:lnTo>
                  <a:pt x="662" y="20981"/>
                </a:lnTo>
                <a:lnTo>
                  <a:pt x="0" y="25693"/>
                </a:lnTo>
                <a:lnTo>
                  <a:pt x="0" y="35979"/>
                </a:lnTo>
                <a:lnTo>
                  <a:pt x="537" y="40219"/>
                </a:lnTo>
                <a:lnTo>
                  <a:pt x="1612" y="43902"/>
                </a:lnTo>
                <a:lnTo>
                  <a:pt x="2689" y="47588"/>
                </a:lnTo>
                <a:lnTo>
                  <a:pt x="4237" y="50684"/>
                </a:lnTo>
                <a:lnTo>
                  <a:pt x="6289" y="53225"/>
                </a:lnTo>
                <a:lnTo>
                  <a:pt x="8327" y="55752"/>
                </a:lnTo>
                <a:lnTo>
                  <a:pt x="10880" y="57671"/>
                </a:lnTo>
                <a:lnTo>
                  <a:pt x="13903" y="58990"/>
                </a:lnTo>
                <a:lnTo>
                  <a:pt x="16941" y="60300"/>
                </a:lnTo>
                <a:lnTo>
                  <a:pt x="20434" y="60958"/>
                </a:lnTo>
                <a:lnTo>
                  <a:pt x="24357" y="60958"/>
                </a:lnTo>
                <a:lnTo>
                  <a:pt x="28108" y="60768"/>
                </a:lnTo>
                <a:lnTo>
                  <a:pt x="31672" y="60044"/>
                </a:lnTo>
                <a:lnTo>
                  <a:pt x="34837" y="58964"/>
                </a:lnTo>
                <a:lnTo>
                  <a:pt x="37710" y="57683"/>
                </a:lnTo>
                <a:lnTo>
                  <a:pt x="41012" y="55523"/>
                </a:lnTo>
                <a:lnTo>
                  <a:pt x="42951" y="52564"/>
                </a:lnTo>
                <a:lnTo>
                  <a:pt x="43127" y="49795"/>
                </a:lnTo>
                <a:lnTo>
                  <a:pt x="43102" y="48261"/>
                </a:lnTo>
                <a:lnTo>
                  <a:pt x="42015" y="45187"/>
                </a:lnTo>
                <a:lnTo>
                  <a:pt x="39448" y="46188"/>
                </a:lnTo>
                <a:lnTo>
                  <a:pt x="36238" y="48588"/>
                </a:lnTo>
                <a:lnTo>
                  <a:pt x="33461" y="50291"/>
                </a:lnTo>
                <a:lnTo>
                  <a:pt x="29959" y="51765"/>
                </a:lnTo>
                <a:lnTo>
                  <a:pt x="25632" y="52146"/>
                </a:lnTo>
                <a:lnTo>
                  <a:pt x="21046" y="51688"/>
                </a:lnTo>
                <a:lnTo>
                  <a:pt x="17280" y="49936"/>
                </a:lnTo>
                <a:lnTo>
                  <a:pt x="14392" y="46775"/>
                </a:lnTo>
                <a:lnTo>
                  <a:pt x="12118" y="42710"/>
                </a:lnTo>
                <a:lnTo>
                  <a:pt x="11455" y="40003"/>
                </a:lnTo>
                <a:lnTo>
                  <a:pt x="10778" y="37325"/>
                </a:lnTo>
                <a:lnTo>
                  <a:pt x="10454" y="34189"/>
                </a:lnTo>
                <a:lnTo>
                  <a:pt x="10454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310601" y="3229448"/>
            <a:ext cx="47141" cy="60148"/>
          </a:xfrm>
          <a:custGeom>
            <a:avLst/>
            <a:gdLst/>
            <a:ahLst/>
            <a:cxnLst/>
            <a:rect l="l" t="t" r="r" b="b"/>
            <a:pathLst>
              <a:path w="47141" h="60148">
                <a:moveTo>
                  <a:pt x="10079" y="1903"/>
                </a:moveTo>
                <a:lnTo>
                  <a:pt x="8639" y="266"/>
                </a:lnTo>
                <a:lnTo>
                  <a:pt x="6014" y="0"/>
                </a:lnTo>
                <a:lnTo>
                  <a:pt x="2602" y="74"/>
                </a:lnTo>
                <a:lnTo>
                  <a:pt x="0" y="1903"/>
                </a:lnTo>
                <a:lnTo>
                  <a:pt x="0" y="39625"/>
                </a:lnTo>
                <a:lnTo>
                  <a:pt x="341" y="43051"/>
                </a:lnTo>
                <a:lnTo>
                  <a:pt x="1014" y="45871"/>
                </a:lnTo>
                <a:lnTo>
                  <a:pt x="1666" y="48693"/>
                </a:lnTo>
                <a:lnTo>
                  <a:pt x="4315" y="53276"/>
                </a:lnTo>
                <a:lnTo>
                  <a:pt x="7865" y="57073"/>
                </a:lnTo>
                <a:lnTo>
                  <a:pt x="12854" y="59536"/>
                </a:lnTo>
                <a:lnTo>
                  <a:pt x="15919" y="60148"/>
                </a:lnTo>
                <a:lnTo>
                  <a:pt x="22683" y="60148"/>
                </a:lnTo>
                <a:lnTo>
                  <a:pt x="25760" y="59345"/>
                </a:lnTo>
                <a:lnTo>
                  <a:pt x="28799" y="57732"/>
                </a:lnTo>
                <a:lnTo>
                  <a:pt x="31827" y="56133"/>
                </a:lnTo>
                <a:lnTo>
                  <a:pt x="34902" y="53582"/>
                </a:lnTo>
                <a:lnTo>
                  <a:pt x="38026" y="50090"/>
                </a:lnTo>
                <a:lnTo>
                  <a:pt x="38026" y="57430"/>
                </a:lnTo>
                <a:lnTo>
                  <a:pt x="38340" y="58496"/>
                </a:lnTo>
                <a:lnTo>
                  <a:pt x="40902" y="59295"/>
                </a:lnTo>
                <a:lnTo>
                  <a:pt x="44168" y="59295"/>
                </a:lnTo>
                <a:lnTo>
                  <a:pt x="47141" y="57430"/>
                </a:lnTo>
                <a:lnTo>
                  <a:pt x="47141" y="1903"/>
                </a:lnTo>
                <a:lnTo>
                  <a:pt x="45690" y="266"/>
                </a:lnTo>
                <a:lnTo>
                  <a:pt x="43080" y="0"/>
                </a:lnTo>
                <a:lnTo>
                  <a:pt x="39643" y="74"/>
                </a:lnTo>
                <a:lnTo>
                  <a:pt x="37050" y="1903"/>
                </a:lnTo>
                <a:lnTo>
                  <a:pt x="37050" y="40716"/>
                </a:lnTo>
                <a:lnTo>
                  <a:pt x="34264" y="44207"/>
                </a:lnTo>
                <a:lnTo>
                  <a:pt x="31621" y="46864"/>
                </a:lnTo>
                <a:lnTo>
                  <a:pt x="29135" y="48679"/>
                </a:lnTo>
                <a:lnTo>
                  <a:pt x="24133" y="51382"/>
                </a:lnTo>
                <a:lnTo>
                  <a:pt x="19681" y="51382"/>
                </a:lnTo>
                <a:lnTo>
                  <a:pt x="16530" y="50256"/>
                </a:lnTo>
                <a:lnTo>
                  <a:pt x="12919" y="47040"/>
                </a:lnTo>
                <a:lnTo>
                  <a:pt x="11253" y="43991"/>
                </a:lnTo>
                <a:lnTo>
                  <a:pt x="10317" y="40092"/>
                </a:lnTo>
                <a:lnTo>
                  <a:pt x="10079" y="37490"/>
                </a:lnTo>
                <a:lnTo>
                  <a:pt x="10079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372176" y="3228577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3" y="60872"/>
                </a:moveTo>
                <a:lnTo>
                  <a:pt x="17254" y="61012"/>
                </a:lnTo>
                <a:lnTo>
                  <a:pt x="20415" y="61012"/>
                </a:lnTo>
                <a:lnTo>
                  <a:pt x="23319" y="60631"/>
                </a:lnTo>
                <a:lnTo>
                  <a:pt x="25944" y="59857"/>
                </a:lnTo>
                <a:lnTo>
                  <a:pt x="28572" y="59068"/>
                </a:lnTo>
                <a:lnTo>
                  <a:pt x="30848" y="57913"/>
                </a:lnTo>
                <a:lnTo>
                  <a:pt x="34659" y="54877"/>
                </a:lnTo>
                <a:lnTo>
                  <a:pt x="37147" y="50778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5" y="33807"/>
                </a:lnTo>
                <a:lnTo>
                  <a:pt x="33097" y="31330"/>
                </a:lnTo>
                <a:lnTo>
                  <a:pt x="29922" y="29425"/>
                </a:lnTo>
                <a:lnTo>
                  <a:pt x="26535" y="27787"/>
                </a:lnTo>
                <a:lnTo>
                  <a:pt x="23093" y="26391"/>
                </a:lnTo>
                <a:lnTo>
                  <a:pt x="19742" y="25044"/>
                </a:lnTo>
                <a:lnTo>
                  <a:pt x="16602" y="23648"/>
                </a:lnTo>
                <a:lnTo>
                  <a:pt x="14014" y="22010"/>
                </a:lnTo>
                <a:lnTo>
                  <a:pt x="11339" y="18874"/>
                </a:lnTo>
                <a:lnTo>
                  <a:pt x="10939" y="15925"/>
                </a:lnTo>
                <a:lnTo>
                  <a:pt x="11577" y="12715"/>
                </a:lnTo>
                <a:lnTo>
                  <a:pt x="13453" y="10137"/>
                </a:lnTo>
                <a:lnTo>
                  <a:pt x="16642" y="8484"/>
                </a:lnTo>
                <a:lnTo>
                  <a:pt x="19442" y="7901"/>
                </a:lnTo>
                <a:lnTo>
                  <a:pt x="23042" y="7901"/>
                </a:lnTo>
                <a:lnTo>
                  <a:pt x="26217" y="8575"/>
                </a:lnTo>
                <a:lnTo>
                  <a:pt x="30081" y="10032"/>
                </a:lnTo>
                <a:lnTo>
                  <a:pt x="32748" y="11469"/>
                </a:lnTo>
                <a:lnTo>
                  <a:pt x="35358" y="11559"/>
                </a:lnTo>
                <a:lnTo>
                  <a:pt x="35899" y="8841"/>
                </a:lnTo>
                <a:lnTo>
                  <a:pt x="35697" y="5641"/>
                </a:lnTo>
                <a:lnTo>
                  <a:pt x="33421" y="2923"/>
                </a:lnTo>
                <a:lnTo>
                  <a:pt x="30758" y="1652"/>
                </a:lnTo>
                <a:lnTo>
                  <a:pt x="27092" y="612"/>
                </a:lnTo>
                <a:lnTo>
                  <a:pt x="24180" y="115"/>
                </a:lnTo>
                <a:lnTo>
                  <a:pt x="17941" y="0"/>
                </a:lnTo>
                <a:lnTo>
                  <a:pt x="15044" y="457"/>
                </a:lnTo>
                <a:lnTo>
                  <a:pt x="12552" y="1360"/>
                </a:lnTo>
                <a:lnTo>
                  <a:pt x="7988" y="3469"/>
                </a:lnTo>
                <a:lnTo>
                  <a:pt x="4660" y="6465"/>
                </a:lnTo>
                <a:lnTo>
                  <a:pt x="2588" y="10198"/>
                </a:lnTo>
                <a:lnTo>
                  <a:pt x="1350" y="14302"/>
                </a:lnTo>
                <a:lnTo>
                  <a:pt x="1350" y="18935"/>
                </a:lnTo>
                <a:lnTo>
                  <a:pt x="2523" y="22824"/>
                </a:lnTo>
                <a:lnTo>
                  <a:pt x="4362" y="26113"/>
                </a:lnTo>
                <a:lnTo>
                  <a:pt x="6950" y="28666"/>
                </a:lnTo>
                <a:lnTo>
                  <a:pt x="10060" y="30632"/>
                </a:lnTo>
                <a:lnTo>
                  <a:pt x="13376" y="32310"/>
                </a:lnTo>
                <a:lnTo>
                  <a:pt x="16814" y="33707"/>
                </a:lnTo>
                <a:lnTo>
                  <a:pt x="20119" y="35002"/>
                </a:lnTo>
                <a:lnTo>
                  <a:pt x="23194" y="36388"/>
                </a:lnTo>
                <a:lnTo>
                  <a:pt x="25782" y="38026"/>
                </a:lnTo>
                <a:lnTo>
                  <a:pt x="28411" y="41112"/>
                </a:lnTo>
                <a:lnTo>
                  <a:pt x="28795" y="43981"/>
                </a:lnTo>
                <a:lnTo>
                  <a:pt x="28533" y="46824"/>
                </a:lnTo>
                <a:lnTo>
                  <a:pt x="26657" y="49964"/>
                </a:lnTo>
                <a:lnTo>
                  <a:pt x="23431" y="51944"/>
                </a:lnTo>
                <a:lnTo>
                  <a:pt x="20681" y="52693"/>
                </a:lnTo>
                <a:lnTo>
                  <a:pt x="17440" y="52884"/>
                </a:lnTo>
                <a:lnTo>
                  <a:pt x="13164" y="52591"/>
                </a:lnTo>
                <a:lnTo>
                  <a:pt x="9690" y="51487"/>
                </a:lnTo>
                <a:lnTo>
                  <a:pt x="6901" y="50231"/>
                </a:lnTo>
                <a:lnTo>
                  <a:pt x="3675" y="48402"/>
                </a:lnTo>
                <a:lnTo>
                  <a:pt x="549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3" y="56922"/>
                </a:lnTo>
                <a:lnTo>
                  <a:pt x="4373" y="58419"/>
                </a:lnTo>
                <a:lnTo>
                  <a:pt x="6965" y="59385"/>
                </a:lnTo>
                <a:lnTo>
                  <a:pt x="9939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418035" y="3214573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204" y="125"/>
                </a:moveTo>
                <a:lnTo>
                  <a:pt x="9655" y="1969"/>
                </a:lnTo>
                <a:lnTo>
                  <a:pt x="9655" y="15177"/>
                </a:lnTo>
                <a:lnTo>
                  <a:pt x="2066" y="15177"/>
                </a:lnTo>
                <a:lnTo>
                  <a:pt x="1173" y="15393"/>
                </a:lnTo>
                <a:lnTo>
                  <a:pt x="35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55" y="23623"/>
                </a:lnTo>
                <a:lnTo>
                  <a:pt x="9655" y="59296"/>
                </a:lnTo>
                <a:lnTo>
                  <a:pt x="9940" y="62078"/>
                </a:lnTo>
                <a:lnTo>
                  <a:pt x="10529" y="64439"/>
                </a:lnTo>
                <a:lnTo>
                  <a:pt x="12052" y="68756"/>
                </a:lnTo>
                <a:lnTo>
                  <a:pt x="14655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72" y="74890"/>
                </a:lnTo>
                <a:lnTo>
                  <a:pt x="29361" y="74599"/>
                </a:lnTo>
                <a:lnTo>
                  <a:pt x="32637" y="73825"/>
                </a:lnTo>
                <a:lnTo>
                  <a:pt x="35459" y="71081"/>
                </a:lnTo>
                <a:lnTo>
                  <a:pt x="35712" y="68238"/>
                </a:lnTo>
                <a:lnTo>
                  <a:pt x="35712" y="67489"/>
                </a:lnTo>
                <a:lnTo>
                  <a:pt x="33224" y="64757"/>
                </a:lnTo>
                <a:lnTo>
                  <a:pt x="30549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8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3" y="23623"/>
                </a:lnTo>
                <a:lnTo>
                  <a:pt x="35712" y="20905"/>
                </a:lnTo>
                <a:lnTo>
                  <a:pt x="35673" y="17995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0" y="331"/>
                </a:lnTo>
                <a:lnTo>
                  <a:pt x="1565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63381" y="3228577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4"/>
                </a:moveTo>
                <a:lnTo>
                  <a:pt x="0" y="35722"/>
                </a:lnTo>
                <a:lnTo>
                  <a:pt x="551" y="39916"/>
                </a:lnTo>
                <a:lnTo>
                  <a:pt x="1638" y="43610"/>
                </a:lnTo>
                <a:lnTo>
                  <a:pt x="2739" y="47317"/>
                </a:lnTo>
                <a:lnTo>
                  <a:pt x="4403" y="50468"/>
                </a:lnTo>
                <a:lnTo>
                  <a:pt x="6616" y="53070"/>
                </a:lnTo>
                <a:lnTo>
                  <a:pt x="8856" y="55662"/>
                </a:lnTo>
                <a:lnTo>
                  <a:pt x="11643" y="57632"/>
                </a:lnTo>
                <a:lnTo>
                  <a:pt x="11207" y="38922"/>
                </a:lnTo>
                <a:lnTo>
                  <a:pt x="10666" y="36258"/>
                </a:lnTo>
                <a:lnTo>
                  <a:pt x="10393" y="33400"/>
                </a:lnTo>
                <a:lnTo>
                  <a:pt x="10393" y="27176"/>
                </a:lnTo>
                <a:lnTo>
                  <a:pt x="10717" y="24267"/>
                </a:lnTo>
                <a:lnTo>
                  <a:pt x="11404" y="21588"/>
                </a:lnTo>
                <a:lnTo>
                  <a:pt x="12081" y="18921"/>
                </a:lnTo>
                <a:lnTo>
                  <a:pt x="14494" y="14655"/>
                </a:lnTo>
                <a:lnTo>
                  <a:pt x="17654" y="11188"/>
                </a:lnTo>
                <a:lnTo>
                  <a:pt x="21945" y="9053"/>
                </a:lnTo>
                <a:lnTo>
                  <a:pt x="24509" y="8520"/>
                </a:lnTo>
                <a:lnTo>
                  <a:pt x="30726" y="8520"/>
                </a:lnTo>
                <a:lnTo>
                  <a:pt x="33412" y="9104"/>
                </a:lnTo>
                <a:lnTo>
                  <a:pt x="37749" y="11440"/>
                </a:lnTo>
                <a:lnTo>
                  <a:pt x="40737" y="15048"/>
                </a:lnTo>
                <a:lnTo>
                  <a:pt x="42915" y="19418"/>
                </a:lnTo>
                <a:lnTo>
                  <a:pt x="43463" y="22085"/>
                </a:lnTo>
                <a:lnTo>
                  <a:pt x="44016" y="24763"/>
                </a:lnTo>
                <a:lnTo>
                  <a:pt x="44291" y="27608"/>
                </a:lnTo>
                <a:lnTo>
                  <a:pt x="44291" y="33807"/>
                </a:lnTo>
                <a:lnTo>
                  <a:pt x="43967" y="36752"/>
                </a:lnTo>
                <a:lnTo>
                  <a:pt x="43304" y="39419"/>
                </a:lnTo>
                <a:lnTo>
                  <a:pt x="42652" y="42097"/>
                </a:lnTo>
                <a:lnTo>
                  <a:pt x="40237" y="46328"/>
                </a:lnTo>
                <a:lnTo>
                  <a:pt x="37076" y="49770"/>
                </a:lnTo>
                <a:lnTo>
                  <a:pt x="32739" y="51915"/>
                </a:lnTo>
                <a:lnTo>
                  <a:pt x="30186" y="52448"/>
                </a:lnTo>
                <a:lnTo>
                  <a:pt x="24023" y="52448"/>
                </a:lnTo>
                <a:lnTo>
                  <a:pt x="21323" y="51865"/>
                </a:lnTo>
                <a:lnTo>
                  <a:pt x="16981" y="49517"/>
                </a:lnTo>
                <a:lnTo>
                  <a:pt x="13968" y="45935"/>
                </a:lnTo>
                <a:lnTo>
                  <a:pt x="14969" y="58978"/>
                </a:lnTo>
                <a:lnTo>
                  <a:pt x="18321" y="60350"/>
                </a:lnTo>
                <a:lnTo>
                  <a:pt x="22233" y="61023"/>
                </a:lnTo>
                <a:lnTo>
                  <a:pt x="31348" y="61023"/>
                </a:lnTo>
                <a:lnTo>
                  <a:pt x="35413" y="60248"/>
                </a:lnTo>
                <a:lnTo>
                  <a:pt x="38901" y="58712"/>
                </a:lnTo>
                <a:lnTo>
                  <a:pt x="42415" y="57160"/>
                </a:lnTo>
                <a:lnTo>
                  <a:pt x="45327" y="55015"/>
                </a:lnTo>
                <a:lnTo>
                  <a:pt x="47668" y="52260"/>
                </a:lnTo>
                <a:lnTo>
                  <a:pt x="49993" y="49503"/>
                </a:lnTo>
                <a:lnTo>
                  <a:pt x="51743" y="46212"/>
                </a:lnTo>
                <a:lnTo>
                  <a:pt x="52905" y="42417"/>
                </a:lnTo>
                <a:lnTo>
                  <a:pt x="54082" y="38620"/>
                </a:lnTo>
                <a:lnTo>
                  <a:pt x="54681" y="34455"/>
                </a:lnTo>
                <a:lnTo>
                  <a:pt x="54681" y="25271"/>
                </a:lnTo>
                <a:lnTo>
                  <a:pt x="54119" y="21106"/>
                </a:lnTo>
                <a:lnTo>
                  <a:pt x="53007" y="17399"/>
                </a:lnTo>
                <a:lnTo>
                  <a:pt x="51883" y="13702"/>
                </a:lnTo>
                <a:lnTo>
                  <a:pt x="50231" y="10551"/>
                </a:lnTo>
                <a:lnTo>
                  <a:pt x="47992" y="7962"/>
                </a:lnTo>
                <a:lnTo>
                  <a:pt x="45766" y="5370"/>
                </a:lnTo>
                <a:lnTo>
                  <a:pt x="42988" y="3390"/>
                </a:lnTo>
                <a:lnTo>
                  <a:pt x="39640" y="2030"/>
                </a:lnTo>
                <a:lnTo>
                  <a:pt x="36299" y="683"/>
                </a:lnTo>
                <a:lnTo>
                  <a:pt x="32386" y="0"/>
                </a:lnTo>
                <a:lnTo>
                  <a:pt x="23220" y="0"/>
                </a:lnTo>
                <a:lnTo>
                  <a:pt x="19155" y="759"/>
                </a:lnTo>
                <a:lnTo>
                  <a:pt x="15681" y="2286"/>
                </a:lnTo>
                <a:lnTo>
                  <a:pt x="12193" y="3808"/>
                </a:lnTo>
                <a:lnTo>
                  <a:pt x="9281" y="5943"/>
                </a:lnTo>
                <a:lnTo>
                  <a:pt x="6965" y="8696"/>
                </a:lnTo>
                <a:lnTo>
                  <a:pt x="4626" y="11455"/>
                </a:lnTo>
                <a:lnTo>
                  <a:pt x="2876" y="14730"/>
                </a:lnTo>
                <a:lnTo>
                  <a:pt x="1738" y="18539"/>
                </a:lnTo>
                <a:lnTo>
                  <a:pt x="576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81" h="61023">
                <a:moveTo>
                  <a:pt x="11769" y="41605"/>
                </a:moveTo>
                <a:lnTo>
                  <a:pt x="11207" y="38922"/>
                </a:lnTo>
                <a:lnTo>
                  <a:pt x="11643" y="57632"/>
                </a:lnTo>
                <a:lnTo>
                  <a:pt x="14969" y="58978"/>
                </a:lnTo>
                <a:lnTo>
                  <a:pt x="13968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532854" y="3228573"/>
            <a:ext cx="81100" cy="60220"/>
          </a:xfrm>
          <a:custGeom>
            <a:avLst/>
            <a:gdLst/>
            <a:ahLst/>
            <a:cxnLst/>
            <a:rect l="l" t="t" r="r" b="b"/>
            <a:pathLst>
              <a:path w="81100" h="60220">
                <a:moveTo>
                  <a:pt x="72475" y="59893"/>
                </a:moveTo>
                <a:lnTo>
                  <a:pt x="75114" y="60220"/>
                </a:lnTo>
                <a:lnTo>
                  <a:pt x="78552" y="60109"/>
                </a:lnTo>
                <a:lnTo>
                  <a:pt x="81100" y="58305"/>
                </a:lnTo>
                <a:lnTo>
                  <a:pt x="81100" y="20077"/>
                </a:lnTo>
                <a:lnTo>
                  <a:pt x="80791" y="17106"/>
                </a:lnTo>
                <a:lnTo>
                  <a:pt x="80164" y="14284"/>
                </a:lnTo>
                <a:lnTo>
                  <a:pt x="79527" y="11465"/>
                </a:lnTo>
                <a:lnTo>
                  <a:pt x="77001" y="6908"/>
                </a:lnTo>
                <a:lnTo>
                  <a:pt x="73587" y="3135"/>
                </a:lnTo>
                <a:lnTo>
                  <a:pt x="68814" y="633"/>
                </a:lnTo>
                <a:lnTo>
                  <a:pt x="65852" y="0"/>
                </a:lnTo>
                <a:lnTo>
                  <a:pt x="62334" y="0"/>
                </a:lnTo>
                <a:lnTo>
                  <a:pt x="59432" y="201"/>
                </a:lnTo>
                <a:lnTo>
                  <a:pt x="56545" y="975"/>
                </a:lnTo>
                <a:lnTo>
                  <a:pt x="53557" y="2476"/>
                </a:lnTo>
                <a:lnTo>
                  <a:pt x="50454" y="4467"/>
                </a:lnTo>
                <a:lnTo>
                  <a:pt x="47167" y="7264"/>
                </a:lnTo>
                <a:lnTo>
                  <a:pt x="43614" y="10984"/>
                </a:lnTo>
                <a:lnTo>
                  <a:pt x="42166" y="7848"/>
                </a:lnTo>
                <a:lnTo>
                  <a:pt x="40215" y="5166"/>
                </a:lnTo>
                <a:lnTo>
                  <a:pt x="37663" y="3045"/>
                </a:lnTo>
                <a:lnTo>
                  <a:pt x="34700" y="1346"/>
                </a:lnTo>
                <a:lnTo>
                  <a:pt x="31101" y="276"/>
                </a:lnTo>
                <a:lnTo>
                  <a:pt x="26784" y="0"/>
                </a:lnTo>
                <a:lnTo>
                  <a:pt x="23832" y="0"/>
                </a:lnTo>
                <a:lnTo>
                  <a:pt x="20919" y="824"/>
                </a:lnTo>
                <a:lnTo>
                  <a:pt x="18007" y="2451"/>
                </a:lnTo>
                <a:lnTo>
                  <a:pt x="15116" y="4064"/>
                </a:lnTo>
                <a:lnTo>
                  <a:pt x="12128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43" y="1332"/>
                </a:lnTo>
                <a:lnTo>
                  <a:pt x="5439" y="875"/>
                </a:lnTo>
                <a:lnTo>
                  <a:pt x="2876" y="889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lnTo>
                  <a:pt x="4018" y="60220"/>
                </a:lnTo>
                <a:lnTo>
                  <a:pt x="7466" y="60109"/>
                </a:lnTo>
                <a:lnTo>
                  <a:pt x="10015" y="58305"/>
                </a:lnTo>
                <a:lnTo>
                  <a:pt x="10015" y="19494"/>
                </a:lnTo>
                <a:lnTo>
                  <a:pt x="12780" y="16002"/>
                </a:lnTo>
                <a:lnTo>
                  <a:pt x="15328" y="13345"/>
                </a:lnTo>
                <a:lnTo>
                  <a:pt x="17683" y="11530"/>
                </a:lnTo>
                <a:lnTo>
                  <a:pt x="22359" y="8823"/>
                </a:lnTo>
                <a:lnTo>
                  <a:pt x="26535" y="8823"/>
                </a:lnTo>
                <a:lnTo>
                  <a:pt x="29498" y="9928"/>
                </a:lnTo>
                <a:lnTo>
                  <a:pt x="32875" y="13143"/>
                </a:lnTo>
                <a:lnTo>
                  <a:pt x="34437" y="16217"/>
                </a:lnTo>
                <a:lnTo>
                  <a:pt x="35323" y="20077"/>
                </a:lnTo>
                <a:lnTo>
                  <a:pt x="35535" y="24559"/>
                </a:lnTo>
                <a:lnTo>
                  <a:pt x="35535" y="58305"/>
                </a:lnTo>
                <a:lnTo>
                  <a:pt x="36925" y="59893"/>
                </a:lnTo>
                <a:lnTo>
                  <a:pt x="39589" y="60220"/>
                </a:lnTo>
                <a:lnTo>
                  <a:pt x="42951" y="60109"/>
                </a:lnTo>
                <a:lnTo>
                  <a:pt x="45565" y="58305"/>
                </a:lnTo>
                <a:lnTo>
                  <a:pt x="45565" y="19494"/>
                </a:lnTo>
                <a:lnTo>
                  <a:pt x="48370" y="16002"/>
                </a:lnTo>
                <a:lnTo>
                  <a:pt x="50915" y="13345"/>
                </a:lnTo>
                <a:lnTo>
                  <a:pt x="53244" y="11530"/>
                </a:lnTo>
                <a:lnTo>
                  <a:pt x="57906" y="8823"/>
                </a:lnTo>
                <a:lnTo>
                  <a:pt x="62071" y="8823"/>
                </a:lnTo>
                <a:lnTo>
                  <a:pt x="65073" y="9928"/>
                </a:lnTo>
                <a:lnTo>
                  <a:pt x="68461" y="13143"/>
                </a:lnTo>
                <a:lnTo>
                  <a:pt x="69998" y="16217"/>
                </a:lnTo>
                <a:lnTo>
                  <a:pt x="70826" y="20077"/>
                </a:lnTo>
                <a:lnTo>
                  <a:pt x="71013" y="24559"/>
                </a:lnTo>
                <a:lnTo>
                  <a:pt x="71013" y="58305"/>
                </a:lnTo>
                <a:lnTo>
                  <a:pt x="7247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629244" y="3228569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79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46" y="7747"/>
                </a:lnTo>
                <a:lnTo>
                  <a:pt x="40225" y="3502"/>
                </a:lnTo>
                <a:lnTo>
                  <a:pt x="37209" y="2105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9" y="2131"/>
                </a:lnTo>
                <a:lnTo>
                  <a:pt x="12236" y="16535"/>
                </a:lnTo>
                <a:lnTo>
                  <a:pt x="14479" y="13154"/>
                </a:lnTo>
                <a:lnTo>
                  <a:pt x="17316" y="10335"/>
                </a:lnTo>
                <a:lnTo>
                  <a:pt x="21066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35" y="9497"/>
                </a:lnTo>
                <a:lnTo>
                  <a:pt x="36709" y="12534"/>
                </a:lnTo>
                <a:lnTo>
                  <a:pt x="39160" y="15581"/>
                </a:lnTo>
                <a:lnTo>
                  <a:pt x="40333" y="19771"/>
                </a:lnTo>
                <a:lnTo>
                  <a:pt x="40212" y="25120"/>
                </a:lnTo>
                <a:lnTo>
                  <a:pt x="10386" y="25120"/>
                </a:lnTo>
                <a:lnTo>
                  <a:pt x="10386" y="32586"/>
                </a:lnTo>
                <a:lnTo>
                  <a:pt x="46389" y="32586"/>
                </a:lnTo>
                <a:lnTo>
                  <a:pt x="49903" y="30885"/>
                </a:lnTo>
                <a:lnTo>
                  <a:pt x="50302" y="28141"/>
                </a:lnTo>
                <a:lnTo>
                  <a:pt x="50302" y="22679"/>
                </a:lnTo>
                <a:close/>
              </a:path>
              <a:path w="50302" h="61023">
                <a:moveTo>
                  <a:pt x="12128" y="3553"/>
                </a:moveTo>
                <a:lnTo>
                  <a:pt x="9363" y="5587"/>
                </a:lnTo>
                <a:lnTo>
                  <a:pt x="7073" y="8241"/>
                </a:lnTo>
                <a:lnTo>
                  <a:pt x="4787" y="10894"/>
                </a:lnTo>
                <a:lnTo>
                  <a:pt x="3035" y="14133"/>
                </a:lnTo>
                <a:lnTo>
                  <a:pt x="1824" y="17932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0" y="43992"/>
                </a:lnTo>
                <a:lnTo>
                  <a:pt x="2937" y="47776"/>
                </a:lnTo>
                <a:lnTo>
                  <a:pt x="4672" y="50925"/>
                </a:lnTo>
                <a:lnTo>
                  <a:pt x="9287" y="55954"/>
                </a:lnTo>
                <a:lnTo>
                  <a:pt x="12138" y="57834"/>
                </a:lnTo>
                <a:lnTo>
                  <a:pt x="15515" y="59115"/>
                </a:lnTo>
                <a:lnTo>
                  <a:pt x="18903" y="60387"/>
                </a:lnTo>
                <a:lnTo>
                  <a:pt x="22842" y="61023"/>
                </a:lnTo>
                <a:lnTo>
                  <a:pt x="29930" y="61023"/>
                </a:lnTo>
                <a:lnTo>
                  <a:pt x="32371" y="60844"/>
                </a:lnTo>
                <a:lnTo>
                  <a:pt x="36935" y="60055"/>
                </a:lnTo>
                <a:lnTo>
                  <a:pt x="40700" y="59115"/>
                </a:lnTo>
                <a:lnTo>
                  <a:pt x="44949" y="57607"/>
                </a:lnTo>
                <a:lnTo>
                  <a:pt x="47725" y="55256"/>
                </a:lnTo>
                <a:lnTo>
                  <a:pt x="47988" y="52513"/>
                </a:lnTo>
                <a:lnTo>
                  <a:pt x="47750" y="49719"/>
                </a:lnTo>
                <a:lnTo>
                  <a:pt x="45137" y="48780"/>
                </a:lnTo>
                <a:lnTo>
                  <a:pt x="42001" y="50137"/>
                </a:lnTo>
                <a:lnTo>
                  <a:pt x="39023" y="51206"/>
                </a:lnTo>
                <a:lnTo>
                  <a:pt x="35233" y="52120"/>
                </a:lnTo>
                <a:lnTo>
                  <a:pt x="30880" y="52768"/>
                </a:lnTo>
                <a:lnTo>
                  <a:pt x="24969" y="52768"/>
                </a:lnTo>
                <a:lnTo>
                  <a:pt x="22193" y="52297"/>
                </a:lnTo>
                <a:lnTo>
                  <a:pt x="17628" y="50393"/>
                </a:lnTo>
                <a:lnTo>
                  <a:pt x="14363" y="47268"/>
                </a:lnTo>
                <a:lnTo>
                  <a:pt x="11916" y="43384"/>
                </a:lnTo>
                <a:lnTo>
                  <a:pt x="10702" y="38455"/>
                </a:lnTo>
                <a:lnTo>
                  <a:pt x="10386" y="35673"/>
                </a:lnTo>
                <a:lnTo>
                  <a:pt x="10386" y="25120"/>
                </a:lnTo>
                <a:lnTo>
                  <a:pt x="10850" y="20685"/>
                </a:lnTo>
                <a:lnTo>
                  <a:pt x="12236" y="16535"/>
                </a:lnTo>
                <a:lnTo>
                  <a:pt x="15379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695401" y="3228573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400" y="59893"/>
                </a:moveTo>
                <a:lnTo>
                  <a:pt x="4024" y="60220"/>
                </a:lnTo>
                <a:lnTo>
                  <a:pt x="7477" y="60109"/>
                </a:lnTo>
                <a:lnTo>
                  <a:pt x="10026" y="58305"/>
                </a:lnTo>
                <a:lnTo>
                  <a:pt x="10026" y="21780"/>
                </a:lnTo>
                <a:lnTo>
                  <a:pt x="11441" y="19518"/>
                </a:lnTo>
                <a:lnTo>
                  <a:pt x="13928" y="16052"/>
                </a:lnTo>
                <a:lnTo>
                  <a:pt x="17294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45" y="10033"/>
                </a:lnTo>
                <a:lnTo>
                  <a:pt x="29256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72" y="990"/>
                </a:lnTo>
                <a:lnTo>
                  <a:pt x="27158" y="276"/>
                </a:lnTo>
                <a:lnTo>
                  <a:pt x="24530" y="0"/>
                </a:lnTo>
                <a:lnTo>
                  <a:pt x="21672" y="165"/>
                </a:lnTo>
                <a:lnTo>
                  <a:pt x="18194" y="1332"/>
                </a:lnTo>
                <a:lnTo>
                  <a:pt x="14591" y="4039"/>
                </a:lnTo>
                <a:lnTo>
                  <a:pt x="11967" y="6832"/>
                </a:lnTo>
                <a:lnTo>
                  <a:pt x="9065" y="10868"/>
                </a:lnTo>
                <a:lnTo>
                  <a:pt x="9065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87" y="889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32675" y="3202052"/>
            <a:ext cx="19742" cy="31774"/>
          </a:xfrm>
          <a:custGeom>
            <a:avLst/>
            <a:gdLst/>
            <a:ahLst/>
            <a:cxnLst/>
            <a:rect l="l" t="t" r="r" b="b"/>
            <a:pathLst>
              <a:path w="19742" h="31774">
                <a:moveTo>
                  <a:pt x="19742" y="5054"/>
                </a:moveTo>
                <a:lnTo>
                  <a:pt x="19176" y="1803"/>
                </a:lnTo>
                <a:lnTo>
                  <a:pt x="16578" y="176"/>
                </a:lnTo>
                <a:lnTo>
                  <a:pt x="13964" y="0"/>
                </a:lnTo>
                <a:lnTo>
                  <a:pt x="11286" y="176"/>
                </a:lnTo>
                <a:lnTo>
                  <a:pt x="8413" y="2462"/>
                </a:lnTo>
                <a:lnTo>
                  <a:pt x="8074" y="5054"/>
                </a:lnTo>
                <a:lnTo>
                  <a:pt x="8074" y="12887"/>
                </a:lnTo>
                <a:lnTo>
                  <a:pt x="0" y="29855"/>
                </a:lnTo>
                <a:lnTo>
                  <a:pt x="2160" y="31774"/>
                </a:lnTo>
                <a:lnTo>
                  <a:pt x="4773" y="31683"/>
                </a:lnTo>
                <a:lnTo>
                  <a:pt x="7776" y="29984"/>
                </a:lnTo>
                <a:lnTo>
                  <a:pt x="16092" y="17269"/>
                </a:lnTo>
                <a:lnTo>
                  <a:pt x="17826" y="14389"/>
                </a:lnTo>
                <a:lnTo>
                  <a:pt x="18954" y="11567"/>
                </a:lnTo>
                <a:lnTo>
                  <a:pt x="19555" y="8531"/>
                </a:lnTo>
                <a:lnTo>
                  <a:pt x="19742" y="50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66055" y="3228577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3" y="60872"/>
                </a:moveTo>
                <a:lnTo>
                  <a:pt x="17254" y="61012"/>
                </a:lnTo>
                <a:lnTo>
                  <a:pt x="20419" y="61012"/>
                </a:lnTo>
                <a:lnTo>
                  <a:pt x="23321" y="60631"/>
                </a:lnTo>
                <a:lnTo>
                  <a:pt x="25944" y="59857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4" y="54877"/>
                </a:lnTo>
                <a:lnTo>
                  <a:pt x="37151" y="50778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5" y="27787"/>
                </a:lnTo>
                <a:lnTo>
                  <a:pt x="23093" y="26391"/>
                </a:lnTo>
                <a:lnTo>
                  <a:pt x="19742" y="25044"/>
                </a:lnTo>
                <a:lnTo>
                  <a:pt x="16602" y="23648"/>
                </a:lnTo>
                <a:lnTo>
                  <a:pt x="14014" y="22010"/>
                </a:lnTo>
                <a:lnTo>
                  <a:pt x="11339" y="18874"/>
                </a:lnTo>
                <a:lnTo>
                  <a:pt x="10939" y="15925"/>
                </a:lnTo>
                <a:lnTo>
                  <a:pt x="11577" y="12715"/>
                </a:lnTo>
                <a:lnTo>
                  <a:pt x="13453" y="10137"/>
                </a:lnTo>
                <a:lnTo>
                  <a:pt x="16643" y="8484"/>
                </a:lnTo>
                <a:lnTo>
                  <a:pt x="19443" y="7901"/>
                </a:lnTo>
                <a:lnTo>
                  <a:pt x="23044" y="7901"/>
                </a:lnTo>
                <a:lnTo>
                  <a:pt x="26219" y="8575"/>
                </a:lnTo>
                <a:lnTo>
                  <a:pt x="30081" y="10032"/>
                </a:lnTo>
                <a:lnTo>
                  <a:pt x="32749" y="11469"/>
                </a:lnTo>
                <a:lnTo>
                  <a:pt x="35363" y="11559"/>
                </a:lnTo>
                <a:lnTo>
                  <a:pt x="35899" y="8841"/>
                </a:lnTo>
                <a:lnTo>
                  <a:pt x="35697" y="5641"/>
                </a:lnTo>
                <a:lnTo>
                  <a:pt x="33422" y="2923"/>
                </a:lnTo>
                <a:lnTo>
                  <a:pt x="30761" y="1652"/>
                </a:lnTo>
                <a:lnTo>
                  <a:pt x="27092" y="612"/>
                </a:lnTo>
                <a:lnTo>
                  <a:pt x="24180" y="115"/>
                </a:lnTo>
                <a:lnTo>
                  <a:pt x="17942" y="0"/>
                </a:lnTo>
                <a:lnTo>
                  <a:pt x="15044" y="457"/>
                </a:lnTo>
                <a:lnTo>
                  <a:pt x="12552" y="1360"/>
                </a:lnTo>
                <a:lnTo>
                  <a:pt x="7992" y="3469"/>
                </a:lnTo>
                <a:lnTo>
                  <a:pt x="4662" y="6465"/>
                </a:lnTo>
                <a:lnTo>
                  <a:pt x="2588" y="10198"/>
                </a:lnTo>
                <a:lnTo>
                  <a:pt x="1350" y="14302"/>
                </a:lnTo>
                <a:lnTo>
                  <a:pt x="1350" y="18935"/>
                </a:lnTo>
                <a:lnTo>
                  <a:pt x="2523" y="22824"/>
                </a:lnTo>
                <a:lnTo>
                  <a:pt x="4363" y="26113"/>
                </a:lnTo>
                <a:lnTo>
                  <a:pt x="6951" y="28666"/>
                </a:lnTo>
                <a:lnTo>
                  <a:pt x="10066" y="30632"/>
                </a:lnTo>
                <a:lnTo>
                  <a:pt x="13376" y="32310"/>
                </a:lnTo>
                <a:lnTo>
                  <a:pt x="16816" y="33707"/>
                </a:lnTo>
                <a:lnTo>
                  <a:pt x="20120" y="35002"/>
                </a:lnTo>
                <a:lnTo>
                  <a:pt x="23195" y="36388"/>
                </a:lnTo>
                <a:lnTo>
                  <a:pt x="25783" y="38026"/>
                </a:lnTo>
                <a:lnTo>
                  <a:pt x="28411" y="41112"/>
                </a:lnTo>
                <a:lnTo>
                  <a:pt x="28795" y="43981"/>
                </a:lnTo>
                <a:lnTo>
                  <a:pt x="28533" y="46824"/>
                </a:lnTo>
                <a:lnTo>
                  <a:pt x="26657" y="49964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4" y="52591"/>
                </a:lnTo>
                <a:lnTo>
                  <a:pt x="9691" y="51487"/>
                </a:lnTo>
                <a:lnTo>
                  <a:pt x="6901" y="50231"/>
                </a:lnTo>
                <a:lnTo>
                  <a:pt x="3675" y="48402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4" y="56922"/>
                </a:lnTo>
                <a:lnTo>
                  <a:pt x="4373" y="58419"/>
                </a:lnTo>
                <a:lnTo>
                  <a:pt x="6965" y="59385"/>
                </a:lnTo>
                <a:lnTo>
                  <a:pt x="9939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42961" y="3228577"/>
            <a:ext cx="38696" cy="61012"/>
          </a:xfrm>
          <a:custGeom>
            <a:avLst/>
            <a:gdLst/>
            <a:ahLst/>
            <a:cxnLst/>
            <a:rect l="l" t="t" r="r" b="b"/>
            <a:pathLst>
              <a:path w="38696" h="61012">
                <a:moveTo>
                  <a:pt x="13454" y="60872"/>
                </a:moveTo>
                <a:lnTo>
                  <a:pt x="17255" y="61012"/>
                </a:lnTo>
                <a:lnTo>
                  <a:pt x="20405" y="61012"/>
                </a:lnTo>
                <a:lnTo>
                  <a:pt x="23317" y="60631"/>
                </a:lnTo>
                <a:lnTo>
                  <a:pt x="25930" y="59857"/>
                </a:lnTo>
                <a:lnTo>
                  <a:pt x="28569" y="59068"/>
                </a:lnTo>
                <a:lnTo>
                  <a:pt x="30834" y="57913"/>
                </a:lnTo>
                <a:lnTo>
                  <a:pt x="34646" y="54877"/>
                </a:lnTo>
                <a:lnTo>
                  <a:pt x="37148" y="50778"/>
                </a:lnTo>
                <a:lnTo>
                  <a:pt x="38696" y="46026"/>
                </a:lnTo>
                <a:lnTo>
                  <a:pt x="38696" y="40806"/>
                </a:lnTo>
                <a:lnTo>
                  <a:pt x="37511" y="37021"/>
                </a:lnTo>
                <a:lnTo>
                  <a:pt x="35683" y="33807"/>
                </a:lnTo>
                <a:lnTo>
                  <a:pt x="33084" y="31330"/>
                </a:lnTo>
                <a:lnTo>
                  <a:pt x="29923" y="29425"/>
                </a:lnTo>
                <a:lnTo>
                  <a:pt x="26532" y="27787"/>
                </a:lnTo>
                <a:lnTo>
                  <a:pt x="23094" y="26391"/>
                </a:lnTo>
                <a:lnTo>
                  <a:pt x="19743" y="25044"/>
                </a:lnTo>
                <a:lnTo>
                  <a:pt x="16607" y="23648"/>
                </a:lnTo>
                <a:lnTo>
                  <a:pt x="14004" y="22010"/>
                </a:lnTo>
                <a:lnTo>
                  <a:pt x="11341" y="18874"/>
                </a:lnTo>
                <a:lnTo>
                  <a:pt x="10927" y="15925"/>
                </a:lnTo>
                <a:lnTo>
                  <a:pt x="11578" y="12715"/>
                </a:lnTo>
                <a:lnTo>
                  <a:pt x="13454" y="10137"/>
                </a:lnTo>
                <a:lnTo>
                  <a:pt x="16639" y="8484"/>
                </a:lnTo>
                <a:lnTo>
                  <a:pt x="19443" y="7901"/>
                </a:lnTo>
                <a:lnTo>
                  <a:pt x="23044" y="7901"/>
                </a:lnTo>
                <a:lnTo>
                  <a:pt x="26222" y="8575"/>
                </a:lnTo>
                <a:lnTo>
                  <a:pt x="30071" y="10032"/>
                </a:lnTo>
                <a:lnTo>
                  <a:pt x="32735" y="11469"/>
                </a:lnTo>
                <a:lnTo>
                  <a:pt x="35359" y="11559"/>
                </a:lnTo>
                <a:lnTo>
                  <a:pt x="35900" y="8841"/>
                </a:lnTo>
                <a:lnTo>
                  <a:pt x="35698" y="5641"/>
                </a:lnTo>
                <a:lnTo>
                  <a:pt x="33422" y="2923"/>
                </a:lnTo>
                <a:lnTo>
                  <a:pt x="30759" y="1652"/>
                </a:lnTo>
                <a:lnTo>
                  <a:pt x="27097" y="612"/>
                </a:lnTo>
                <a:lnTo>
                  <a:pt x="24185" y="115"/>
                </a:lnTo>
                <a:lnTo>
                  <a:pt x="17942" y="0"/>
                </a:lnTo>
                <a:lnTo>
                  <a:pt x="15026" y="457"/>
                </a:lnTo>
                <a:lnTo>
                  <a:pt x="12539" y="1360"/>
                </a:lnTo>
                <a:lnTo>
                  <a:pt x="7978" y="3469"/>
                </a:lnTo>
                <a:lnTo>
                  <a:pt x="4652" y="6465"/>
                </a:lnTo>
                <a:lnTo>
                  <a:pt x="2578" y="10198"/>
                </a:lnTo>
                <a:lnTo>
                  <a:pt x="1336" y="14302"/>
                </a:lnTo>
                <a:lnTo>
                  <a:pt x="1336" y="18935"/>
                </a:lnTo>
                <a:lnTo>
                  <a:pt x="2513" y="22824"/>
                </a:lnTo>
                <a:lnTo>
                  <a:pt x="4353" y="26113"/>
                </a:lnTo>
                <a:lnTo>
                  <a:pt x="6951" y="28666"/>
                </a:lnTo>
                <a:lnTo>
                  <a:pt x="10052" y="30632"/>
                </a:lnTo>
                <a:lnTo>
                  <a:pt x="13381" y="32310"/>
                </a:lnTo>
                <a:lnTo>
                  <a:pt x="16819" y="33707"/>
                </a:lnTo>
                <a:lnTo>
                  <a:pt x="20116" y="35002"/>
                </a:lnTo>
                <a:lnTo>
                  <a:pt x="23195" y="36388"/>
                </a:lnTo>
                <a:lnTo>
                  <a:pt x="25783" y="38026"/>
                </a:lnTo>
                <a:lnTo>
                  <a:pt x="28408" y="41112"/>
                </a:lnTo>
                <a:lnTo>
                  <a:pt x="28793" y="43981"/>
                </a:lnTo>
                <a:lnTo>
                  <a:pt x="28534" y="46824"/>
                </a:lnTo>
                <a:lnTo>
                  <a:pt x="26648" y="49964"/>
                </a:lnTo>
                <a:lnTo>
                  <a:pt x="23418" y="51944"/>
                </a:lnTo>
                <a:lnTo>
                  <a:pt x="20683" y="52693"/>
                </a:lnTo>
                <a:lnTo>
                  <a:pt x="17442" y="52884"/>
                </a:lnTo>
                <a:lnTo>
                  <a:pt x="13166" y="52591"/>
                </a:lnTo>
                <a:lnTo>
                  <a:pt x="9677" y="51487"/>
                </a:lnTo>
                <a:lnTo>
                  <a:pt x="6891" y="50231"/>
                </a:lnTo>
                <a:lnTo>
                  <a:pt x="3676" y="48402"/>
                </a:lnTo>
                <a:lnTo>
                  <a:pt x="547" y="48171"/>
                </a:lnTo>
                <a:lnTo>
                  <a:pt x="0" y="50979"/>
                </a:lnTo>
                <a:lnTo>
                  <a:pt x="97" y="54039"/>
                </a:lnTo>
                <a:lnTo>
                  <a:pt x="1724" y="56922"/>
                </a:lnTo>
                <a:lnTo>
                  <a:pt x="4377" y="58419"/>
                </a:lnTo>
                <a:lnTo>
                  <a:pt x="6951" y="59385"/>
                </a:lnTo>
                <a:lnTo>
                  <a:pt x="9928" y="60248"/>
                </a:lnTo>
                <a:lnTo>
                  <a:pt x="13454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92393" y="3228569"/>
            <a:ext cx="44899" cy="61023"/>
          </a:xfrm>
          <a:custGeom>
            <a:avLst/>
            <a:gdLst/>
            <a:ahLst/>
            <a:cxnLst/>
            <a:rect l="l" t="t" r="r" b="b"/>
            <a:pathLst>
              <a:path w="44899" h="61023">
                <a:moveTo>
                  <a:pt x="38685" y="60173"/>
                </a:moveTo>
                <a:lnTo>
                  <a:pt x="41673" y="60234"/>
                </a:lnTo>
                <a:lnTo>
                  <a:pt x="44899" y="58370"/>
                </a:lnTo>
                <a:lnTo>
                  <a:pt x="44899" y="17463"/>
                </a:lnTo>
                <a:lnTo>
                  <a:pt x="44513" y="14439"/>
                </a:lnTo>
                <a:lnTo>
                  <a:pt x="43736" y="11847"/>
                </a:lnTo>
                <a:lnTo>
                  <a:pt x="42976" y="9259"/>
                </a:lnTo>
                <a:lnTo>
                  <a:pt x="40035" y="5335"/>
                </a:lnTo>
                <a:lnTo>
                  <a:pt x="36111" y="2272"/>
                </a:lnTo>
                <a:lnTo>
                  <a:pt x="33350" y="1371"/>
                </a:lnTo>
                <a:lnTo>
                  <a:pt x="30599" y="472"/>
                </a:lnTo>
                <a:lnTo>
                  <a:pt x="27259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87"/>
                </a:lnTo>
                <a:lnTo>
                  <a:pt x="9630" y="2668"/>
                </a:lnTo>
                <a:lnTo>
                  <a:pt x="6738" y="4050"/>
                </a:lnTo>
                <a:lnTo>
                  <a:pt x="3027" y="7024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58" y="8280"/>
                </a:lnTo>
                <a:lnTo>
                  <a:pt x="24731" y="8280"/>
                </a:lnTo>
                <a:lnTo>
                  <a:pt x="28246" y="9104"/>
                </a:lnTo>
                <a:lnTo>
                  <a:pt x="31107" y="10490"/>
                </a:lnTo>
                <a:lnTo>
                  <a:pt x="33811" y="14033"/>
                </a:lnTo>
                <a:lnTo>
                  <a:pt x="34711" y="17324"/>
                </a:lnTo>
                <a:lnTo>
                  <a:pt x="34937" y="21348"/>
                </a:lnTo>
                <a:lnTo>
                  <a:pt x="34937" y="25679"/>
                </a:lnTo>
                <a:lnTo>
                  <a:pt x="23158" y="25679"/>
                </a:lnTo>
                <a:lnTo>
                  <a:pt x="19321" y="26046"/>
                </a:lnTo>
                <a:lnTo>
                  <a:pt x="15915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39" y="33681"/>
                </a:lnTo>
                <a:lnTo>
                  <a:pt x="637" y="38279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5"/>
                </a:lnTo>
                <a:lnTo>
                  <a:pt x="2289" y="53376"/>
                </a:lnTo>
                <a:lnTo>
                  <a:pt x="5187" y="56577"/>
                </a:lnTo>
                <a:lnTo>
                  <a:pt x="8812" y="59129"/>
                </a:lnTo>
                <a:lnTo>
                  <a:pt x="13478" y="60656"/>
                </a:lnTo>
                <a:lnTo>
                  <a:pt x="17291" y="53074"/>
                </a:lnTo>
                <a:lnTo>
                  <a:pt x="12966" y="50507"/>
                </a:lnTo>
                <a:lnTo>
                  <a:pt x="10266" y="46508"/>
                </a:lnTo>
                <a:lnTo>
                  <a:pt x="10266" y="43624"/>
                </a:lnTo>
                <a:lnTo>
                  <a:pt x="10591" y="40449"/>
                </a:lnTo>
                <a:lnTo>
                  <a:pt x="12815" y="36752"/>
                </a:lnTo>
                <a:lnTo>
                  <a:pt x="15490" y="34888"/>
                </a:lnTo>
                <a:lnTo>
                  <a:pt x="19190" y="33732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57" y="47599"/>
                </a:lnTo>
                <a:lnTo>
                  <a:pt x="28285" y="58863"/>
                </a:lnTo>
                <a:lnTo>
                  <a:pt x="31211" y="57430"/>
                </a:lnTo>
                <a:lnTo>
                  <a:pt x="33872" y="55422"/>
                </a:lnTo>
                <a:lnTo>
                  <a:pt x="36262" y="52833"/>
                </a:lnTo>
                <a:lnTo>
                  <a:pt x="36262" y="58370"/>
                </a:lnTo>
                <a:lnTo>
                  <a:pt x="38685" y="60173"/>
                </a:lnTo>
                <a:close/>
              </a:path>
              <a:path w="44899" h="61023">
                <a:moveTo>
                  <a:pt x="13478" y="60656"/>
                </a:moveTo>
                <a:lnTo>
                  <a:pt x="16080" y="61023"/>
                </a:lnTo>
                <a:lnTo>
                  <a:pt x="22233" y="61023"/>
                </a:lnTo>
                <a:lnTo>
                  <a:pt x="25330" y="60300"/>
                </a:lnTo>
                <a:lnTo>
                  <a:pt x="28285" y="58863"/>
                </a:lnTo>
                <a:lnTo>
                  <a:pt x="32457" y="47599"/>
                </a:lnTo>
                <a:lnTo>
                  <a:pt x="27856" y="51029"/>
                </a:lnTo>
                <a:lnTo>
                  <a:pt x="23169" y="53074"/>
                </a:lnTo>
                <a:lnTo>
                  <a:pt x="17291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948837" y="3214573"/>
            <a:ext cx="35716" cy="74890"/>
          </a:xfrm>
          <a:custGeom>
            <a:avLst/>
            <a:gdLst/>
            <a:ahLst/>
            <a:cxnLst/>
            <a:rect l="l" t="t" r="r" b="b"/>
            <a:pathLst>
              <a:path w="35716" h="74890">
                <a:moveTo>
                  <a:pt x="12204" y="125"/>
                </a:moveTo>
                <a:lnTo>
                  <a:pt x="9655" y="1969"/>
                </a:lnTo>
                <a:lnTo>
                  <a:pt x="9655" y="15177"/>
                </a:lnTo>
                <a:lnTo>
                  <a:pt x="2063" y="15177"/>
                </a:lnTo>
                <a:lnTo>
                  <a:pt x="1177" y="15393"/>
                </a:lnTo>
                <a:lnTo>
                  <a:pt x="40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55" y="23623"/>
                </a:lnTo>
                <a:lnTo>
                  <a:pt x="9655" y="59296"/>
                </a:lnTo>
                <a:lnTo>
                  <a:pt x="9944" y="62078"/>
                </a:lnTo>
                <a:lnTo>
                  <a:pt x="10530" y="64439"/>
                </a:lnTo>
                <a:lnTo>
                  <a:pt x="12057" y="68756"/>
                </a:lnTo>
                <a:lnTo>
                  <a:pt x="14641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60" y="74890"/>
                </a:lnTo>
                <a:lnTo>
                  <a:pt x="29347" y="74599"/>
                </a:lnTo>
                <a:lnTo>
                  <a:pt x="32637" y="73825"/>
                </a:lnTo>
                <a:lnTo>
                  <a:pt x="35464" y="71081"/>
                </a:lnTo>
                <a:lnTo>
                  <a:pt x="35716" y="68238"/>
                </a:lnTo>
                <a:lnTo>
                  <a:pt x="35716" y="67489"/>
                </a:lnTo>
                <a:lnTo>
                  <a:pt x="33228" y="64757"/>
                </a:lnTo>
                <a:lnTo>
                  <a:pt x="30549" y="65746"/>
                </a:lnTo>
                <a:lnTo>
                  <a:pt x="27335" y="66203"/>
                </a:lnTo>
                <a:lnTo>
                  <a:pt x="24462" y="66203"/>
                </a:lnTo>
                <a:lnTo>
                  <a:pt x="22457" y="65228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6" y="23623"/>
                </a:lnTo>
                <a:lnTo>
                  <a:pt x="35716" y="20905"/>
                </a:lnTo>
                <a:lnTo>
                  <a:pt x="35676" y="17995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70" y="331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96804" y="3206553"/>
            <a:ext cx="12391" cy="82241"/>
          </a:xfrm>
          <a:custGeom>
            <a:avLst/>
            <a:gdLst/>
            <a:ahLst/>
            <a:cxnLst/>
            <a:rect l="l" t="t" r="r" b="b"/>
            <a:pathLst>
              <a:path w="12391" h="82241">
                <a:moveTo>
                  <a:pt x="0" y="6169"/>
                </a:moveTo>
                <a:lnTo>
                  <a:pt x="425" y="10107"/>
                </a:lnTo>
                <a:lnTo>
                  <a:pt x="3776" y="12213"/>
                </a:lnTo>
                <a:lnTo>
                  <a:pt x="8514" y="12213"/>
                </a:lnTo>
                <a:lnTo>
                  <a:pt x="11941" y="10058"/>
                </a:lnTo>
                <a:lnTo>
                  <a:pt x="12391" y="6043"/>
                </a:lnTo>
                <a:lnTo>
                  <a:pt x="11951" y="2105"/>
                </a:lnTo>
                <a:lnTo>
                  <a:pt x="8590" y="0"/>
                </a:lnTo>
                <a:lnTo>
                  <a:pt x="3851" y="0"/>
                </a:lnTo>
                <a:lnTo>
                  <a:pt x="435" y="2155"/>
                </a:lnTo>
                <a:lnTo>
                  <a:pt x="0" y="6169"/>
                </a:lnTo>
                <a:close/>
              </a:path>
              <a:path w="12391" h="82241">
                <a:moveTo>
                  <a:pt x="1198" y="24799"/>
                </a:moveTo>
                <a:lnTo>
                  <a:pt x="1198" y="80326"/>
                </a:lnTo>
                <a:lnTo>
                  <a:pt x="2599" y="81913"/>
                </a:lnTo>
                <a:lnTo>
                  <a:pt x="5227" y="82241"/>
                </a:lnTo>
                <a:lnTo>
                  <a:pt x="8680" y="82129"/>
                </a:lnTo>
                <a:lnTo>
                  <a:pt x="11228" y="80326"/>
                </a:lnTo>
                <a:lnTo>
                  <a:pt x="11228" y="24799"/>
                </a:lnTo>
                <a:lnTo>
                  <a:pt x="9842" y="23211"/>
                </a:lnTo>
                <a:lnTo>
                  <a:pt x="7203" y="22895"/>
                </a:lnTo>
                <a:lnTo>
                  <a:pt x="3751" y="23011"/>
                </a:lnTo>
                <a:lnTo>
                  <a:pt x="1198" y="24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022389" y="3228577"/>
            <a:ext cx="38703" cy="61012"/>
          </a:xfrm>
          <a:custGeom>
            <a:avLst/>
            <a:gdLst/>
            <a:ahLst/>
            <a:cxnLst/>
            <a:rect l="l" t="t" r="r" b="b"/>
            <a:pathLst>
              <a:path w="38703" h="61012">
                <a:moveTo>
                  <a:pt x="13456" y="60872"/>
                </a:moveTo>
                <a:lnTo>
                  <a:pt x="17255" y="61012"/>
                </a:lnTo>
                <a:lnTo>
                  <a:pt x="20419" y="61012"/>
                </a:lnTo>
                <a:lnTo>
                  <a:pt x="23321" y="60631"/>
                </a:lnTo>
                <a:lnTo>
                  <a:pt x="25944" y="59857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48" y="50778"/>
                </a:lnTo>
                <a:lnTo>
                  <a:pt x="38703" y="46026"/>
                </a:lnTo>
                <a:lnTo>
                  <a:pt x="38703" y="40806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5" y="27787"/>
                </a:lnTo>
                <a:lnTo>
                  <a:pt x="23097" y="26391"/>
                </a:lnTo>
                <a:lnTo>
                  <a:pt x="19742" y="25044"/>
                </a:lnTo>
                <a:lnTo>
                  <a:pt x="16606" y="23648"/>
                </a:lnTo>
                <a:lnTo>
                  <a:pt x="14018" y="22010"/>
                </a:lnTo>
                <a:lnTo>
                  <a:pt x="11343" y="18874"/>
                </a:lnTo>
                <a:lnTo>
                  <a:pt x="10941" y="15925"/>
                </a:lnTo>
                <a:lnTo>
                  <a:pt x="11581" y="12715"/>
                </a:lnTo>
                <a:lnTo>
                  <a:pt x="13456" y="10137"/>
                </a:lnTo>
                <a:lnTo>
                  <a:pt x="16645" y="8484"/>
                </a:lnTo>
                <a:lnTo>
                  <a:pt x="19443" y="7901"/>
                </a:lnTo>
                <a:lnTo>
                  <a:pt x="23046" y="7901"/>
                </a:lnTo>
                <a:lnTo>
                  <a:pt x="26222" y="8575"/>
                </a:lnTo>
                <a:lnTo>
                  <a:pt x="30085" y="10032"/>
                </a:lnTo>
                <a:lnTo>
                  <a:pt x="32749" y="11469"/>
                </a:lnTo>
                <a:lnTo>
                  <a:pt x="35363" y="11559"/>
                </a:lnTo>
                <a:lnTo>
                  <a:pt x="35899" y="8841"/>
                </a:lnTo>
                <a:lnTo>
                  <a:pt x="35700" y="5641"/>
                </a:lnTo>
                <a:lnTo>
                  <a:pt x="33426" y="2923"/>
                </a:lnTo>
                <a:lnTo>
                  <a:pt x="30758" y="1652"/>
                </a:lnTo>
                <a:lnTo>
                  <a:pt x="27096" y="612"/>
                </a:lnTo>
                <a:lnTo>
                  <a:pt x="24184" y="115"/>
                </a:lnTo>
                <a:lnTo>
                  <a:pt x="17942" y="0"/>
                </a:lnTo>
                <a:lnTo>
                  <a:pt x="15030" y="457"/>
                </a:lnTo>
                <a:lnTo>
                  <a:pt x="12552" y="1360"/>
                </a:lnTo>
                <a:lnTo>
                  <a:pt x="7988" y="3469"/>
                </a:lnTo>
                <a:lnTo>
                  <a:pt x="4665" y="6465"/>
                </a:lnTo>
                <a:lnTo>
                  <a:pt x="2588" y="10198"/>
                </a:lnTo>
                <a:lnTo>
                  <a:pt x="1350" y="14302"/>
                </a:lnTo>
                <a:lnTo>
                  <a:pt x="1350" y="18935"/>
                </a:lnTo>
                <a:lnTo>
                  <a:pt x="2527" y="22824"/>
                </a:lnTo>
                <a:lnTo>
                  <a:pt x="4363" y="26113"/>
                </a:lnTo>
                <a:lnTo>
                  <a:pt x="6951" y="28666"/>
                </a:lnTo>
                <a:lnTo>
                  <a:pt x="10066" y="30632"/>
                </a:lnTo>
                <a:lnTo>
                  <a:pt x="13380" y="32310"/>
                </a:lnTo>
                <a:lnTo>
                  <a:pt x="16819" y="33707"/>
                </a:lnTo>
                <a:lnTo>
                  <a:pt x="20120" y="35002"/>
                </a:lnTo>
                <a:lnTo>
                  <a:pt x="23195" y="36388"/>
                </a:lnTo>
                <a:lnTo>
                  <a:pt x="25783" y="38026"/>
                </a:lnTo>
                <a:lnTo>
                  <a:pt x="28407" y="41112"/>
                </a:lnTo>
                <a:lnTo>
                  <a:pt x="28799" y="43981"/>
                </a:lnTo>
                <a:lnTo>
                  <a:pt x="28533" y="46824"/>
                </a:lnTo>
                <a:lnTo>
                  <a:pt x="26658" y="49964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1" y="50231"/>
                </a:lnTo>
                <a:lnTo>
                  <a:pt x="3675" y="48402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8" y="56922"/>
                </a:lnTo>
                <a:lnTo>
                  <a:pt x="4377" y="58419"/>
                </a:lnTo>
                <a:lnTo>
                  <a:pt x="6965" y="59385"/>
                </a:lnTo>
                <a:lnTo>
                  <a:pt x="9942" y="60248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068491" y="3202045"/>
            <a:ext cx="37000" cy="86752"/>
          </a:xfrm>
          <a:custGeom>
            <a:avLst/>
            <a:gdLst/>
            <a:ahLst/>
            <a:cxnLst/>
            <a:rect l="l" t="t" r="r" b="b"/>
            <a:pathLst>
              <a:path w="37000" h="86752">
                <a:moveTo>
                  <a:pt x="33958" y="33436"/>
                </a:moveTo>
                <a:lnTo>
                  <a:pt x="33907" y="30526"/>
                </a:lnTo>
                <a:lnTo>
                  <a:pt x="31957" y="27708"/>
                </a:lnTo>
                <a:lnTo>
                  <a:pt x="19742" y="27708"/>
                </a:lnTo>
                <a:lnTo>
                  <a:pt x="19742" y="21649"/>
                </a:lnTo>
                <a:lnTo>
                  <a:pt x="19878" y="17242"/>
                </a:lnTo>
                <a:lnTo>
                  <a:pt x="20454" y="13916"/>
                </a:lnTo>
                <a:lnTo>
                  <a:pt x="22204" y="10450"/>
                </a:lnTo>
                <a:lnTo>
                  <a:pt x="25167" y="8696"/>
                </a:lnTo>
                <a:lnTo>
                  <a:pt x="27932" y="8441"/>
                </a:lnTo>
                <a:lnTo>
                  <a:pt x="30829" y="8736"/>
                </a:lnTo>
                <a:lnTo>
                  <a:pt x="34109" y="9776"/>
                </a:lnTo>
                <a:lnTo>
                  <a:pt x="36708" y="9218"/>
                </a:lnTo>
                <a:lnTo>
                  <a:pt x="37000" y="6475"/>
                </a:lnTo>
                <a:lnTo>
                  <a:pt x="36896" y="4481"/>
                </a:lnTo>
                <a:lnTo>
                  <a:pt x="35707" y="1852"/>
                </a:lnTo>
                <a:lnTo>
                  <a:pt x="32734" y="669"/>
                </a:lnTo>
                <a:lnTo>
                  <a:pt x="30059" y="135"/>
                </a:lnTo>
                <a:lnTo>
                  <a:pt x="27283" y="0"/>
                </a:lnTo>
                <a:lnTo>
                  <a:pt x="24267" y="0"/>
                </a:lnTo>
                <a:lnTo>
                  <a:pt x="21667" y="416"/>
                </a:lnTo>
                <a:lnTo>
                  <a:pt x="17264" y="2105"/>
                </a:lnTo>
                <a:lnTo>
                  <a:pt x="13963" y="5180"/>
                </a:lnTo>
                <a:lnTo>
                  <a:pt x="11426" y="9230"/>
                </a:lnTo>
                <a:lnTo>
                  <a:pt x="10712" y="11997"/>
                </a:lnTo>
                <a:lnTo>
                  <a:pt x="10015" y="14766"/>
                </a:lnTo>
                <a:lnTo>
                  <a:pt x="9650" y="18096"/>
                </a:lnTo>
                <a:lnTo>
                  <a:pt x="9650" y="27708"/>
                </a:lnTo>
                <a:lnTo>
                  <a:pt x="1936" y="27708"/>
                </a:lnTo>
                <a:lnTo>
                  <a:pt x="1087" y="27913"/>
                </a:lnTo>
                <a:lnTo>
                  <a:pt x="31" y="30526"/>
                </a:lnTo>
                <a:lnTo>
                  <a:pt x="0" y="33436"/>
                </a:lnTo>
                <a:lnTo>
                  <a:pt x="1936" y="36154"/>
                </a:lnTo>
                <a:lnTo>
                  <a:pt x="9650" y="36154"/>
                </a:lnTo>
                <a:lnTo>
                  <a:pt x="9650" y="84833"/>
                </a:lnTo>
                <a:lnTo>
                  <a:pt x="11102" y="86420"/>
                </a:lnTo>
                <a:lnTo>
                  <a:pt x="13726" y="86752"/>
                </a:lnTo>
                <a:lnTo>
                  <a:pt x="17128" y="86636"/>
                </a:lnTo>
                <a:lnTo>
                  <a:pt x="19742" y="84833"/>
                </a:lnTo>
                <a:lnTo>
                  <a:pt x="19742" y="36154"/>
                </a:lnTo>
                <a:lnTo>
                  <a:pt x="32557" y="36154"/>
                </a:lnTo>
                <a:lnTo>
                  <a:pt x="33958" y="334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109970" y="3228569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3"/>
                </a:moveTo>
                <a:lnTo>
                  <a:pt x="41677" y="60234"/>
                </a:lnTo>
                <a:lnTo>
                  <a:pt x="44891" y="58370"/>
                </a:lnTo>
                <a:lnTo>
                  <a:pt x="44891" y="17463"/>
                </a:lnTo>
                <a:lnTo>
                  <a:pt x="44514" y="14439"/>
                </a:lnTo>
                <a:lnTo>
                  <a:pt x="43740" y="11847"/>
                </a:lnTo>
                <a:lnTo>
                  <a:pt x="42976" y="9259"/>
                </a:lnTo>
                <a:lnTo>
                  <a:pt x="40025" y="5335"/>
                </a:lnTo>
                <a:lnTo>
                  <a:pt x="36101" y="2272"/>
                </a:lnTo>
                <a:lnTo>
                  <a:pt x="33350" y="1371"/>
                </a:lnTo>
                <a:lnTo>
                  <a:pt x="30585" y="472"/>
                </a:lnTo>
                <a:lnTo>
                  <a:pt x="27259" y="0"/>
                </a:lnTo>
                <a:lnTo>
                  <a:pt x="21222" y="0"/>
                </a:lnTo>
                <a:lnTo>
                  <a:pt x="17067" y="582"/>
                </a:lnTo>
                <a:lnTo>
                  <a:pt x="13103" y="1487"/>
                </a:lnTo>
                <a:lnTo>
                  <a:pt x="9616" y="2668"/>
                </a:lnTo>
                <a:lnTo>
                  <a:pt x="6739" y="4050"/>
                </a:lnTo>
                <a:lnTo>
                  <a:pt x="3027" y="7024"/>
                </a:lnTo>
                <a:lnTo>
                  <a:pt x="2674" y="10058"/>
                </a:lnTo>
                <a:lnTo>
                  <a:pt x="3190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8" y="10425"/>
                </a:lnTo>
                <a:lnTo>
                  <a:pt x="15764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24"/>
                </a:lnTo>
                <a:lnTo>
                  <a:pt x="34923" y="2134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46"/>
                </a:lnTo>
                <a:lnTo>
                  <a:pt x="15905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35" y="33681"/>
                </a:lnTo>
                <a:lnTo>
                  <a:pt x="623" y="38279"/>
                </a:lnTo>
                <a:lnTo>
                  <a:pt x="0" y="40996"/>
                </a:lnTo>
                <a:lnTo>
                  <a:pt x="0" y="46800"/>
                </a:lnTo>
                <a:lnTo>
                  <a:pt x="450" y="49175"/>
                </a:lnTo>
                <a:lnTo>
                  <a:pt x="2275" y="53376"/>
                </a:lnTo>
                <a:lnTo>
                  <a:pt x="5187" y="56577"/>
                </a:lnTo>
                <a:lnTo>
                  <a:pt x="8816" y="59129"/>
                </a:lnTo>
                <a:lnTo>
                  <a:pt x="13464" y="60656"/>
                </a:lnTo>
                <a:lnTo>
                  <a:pt x="17294" y="53074"/>
                </a:lnTo>
                <a:lnTo>
                  <a:pt x="12967" y="50507"/>
                </a:lnTo>
                <a:lnTo>
                  <a:pt x="10252" y="46508"/>
                </a:lnTo>
                <a:lnTo>
                  <a:pt x="10252" y="43624"/>
                </a:lnTo>
                <a:lnTo>
                  <a:pt x="10577" y="40449"/>
                </a:lnTo>
                <a:lnTo>
                  <a:pt x="12801" y="36752"/>
                </a:lnTo>
                <a:lnTo>
                  <a:pt x="15480" y="34888"/>
                </a:lnTo>
                <a:lnTo>
                  <a:pt x="19196" y="33732"/>
                </a:lnTo>
                <a:lnTo>
                  <a:pt x="23605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5" y="58863"/>
                </a:lnTo>
                <a:lnTo>
                  <a:pt x="31208" y="57430"/>
                </a:lnTo>
                <a:lnTo>
                  <a:pt x="33875" y="55422"/>
                </a:lnTo>
                <a:lnTo>
                  <a:pt x="36263" y="52833"/>
                </a:lnTo>
                <a:lnTo>
                  <a:pt x="36263" y="58370"/>
                </a:lnTo>
                <a:lnTo>
                  <a:pt x="38689" y="60173"/>
                </a:lnTo>
                <a:close/>
              </a:path>
              <a:path w="44891" h="61023">
                <a:moveTo>
                  <a:pt x="13464" y="60656"/>
                </a:moveTo>
                <a:lnTo>
                  <a:pt x="16066" y="61023"/>
                </a:lnTo>
                <a:lnTo>
                  <a:pt x="22230" y="61023"/>
                </a:lnTo>
                <a:lnTo>
                  <a:pt x="25333" y="60300"/>
                </a:lnTo>
                <a:lnTo>
                  <a:pt x="28285" y="58863"/>
                </a:lnTo>
                <a:lnTo>
                  <a:pt x="32461" y="47599"/>
                </a:lnTo>
                <a:lnTo>
                  <a:pt x="27861" y="51029"/>
                </a:lnTo>
                <a:lnTo>
                  <a:pt x="23169" y="53074"/>
                </a:lnTo>
                <a:lnTo>
                  <a:pt x="17294" y="53074"/>
                </a:lnTo>
                <a:lnTo>
                  <a:pt x="13464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169867" y="3228634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54" y="23458"/>
                </a:moveTo>
                <a:lnTo>
                  <a:pt x="11728" y="17981"/>
                </a:lnTo>
                <a:lnTo>
                  <a:pt x="14306" y="14224"/>
                </a:lnTo>
                <a:lnTo>
                  <a:pt x="16869" y="10450"/>
                </a:lnTo>
                <a:lnTo>
                  <a:pt x="20570" y="8586"/>
                </a:lnTo>
                <a:lnTo>
                  <a:pt x="25398" y="8586"/>
                </a:lnTo>
                <a:lnTo>
                  <a:pt x="29776" y="8914"/>
                </a:lnTo>
                <a:lnTo>
                  <a:pt x="33214" y="10274"/>
                </a:lnTo>
                <a:lnTo>
                  <a:pt x="37127" y="12675"/>
                </a:lnTo>
                <a:lnTo>
                  <a:pt x="39704" y="14781"/>
                </a:lnTo>
                <a:lnTo>
                  <a:pt x="42703" y="13525"/>
                </a:lnTo>
                <a:lnTo>
                  <a:pt x="42880" y="10807"/>
                </a:lnTo>
                <a:lnTo>
                  <a:pt x="42578" y="7632"/>
                </a:lnTo>
                <a:lnTo>
                  <a:pt x="40639" y="4939"/>
                </a:lnTo>
                <a:lnTo>
                  <a:pt x="37713" y="2945"/>
                </a:lnTo>
                <a:lnTo>
                  <a:pt x="35114" y="1789"/>
                </a:lnTo>
                <a:lnTo>
                  <a:pt x="32223" y="824"/>
                </a:lnTo>
                <a:lnTo>
                  <a:pt x="28948" y="166"/>
                </a:lnTo>
                <a:lnTo>
                  <a:pt x="25509" y="0"/>
                </a:lnTo>
                <a:lnTo>
                  <a:pt x="21910" y="0"/>
                </a:lnTo>
                <a:lnTo>
                  <a:pt x="18558" y="608"/>
                </a:lnTo>
                <a:lnTo>
                  <a:pt x="15454" y="1828"/>
                </a:lnTo>
                <a:lnTo>
                  <a:pt x="12358" y="3035"/>
                </a:lnTo>
                <a:lnTo>
                  <a:pt x="9665" y="4903"/>
                </a:lnTo>
                <a:lnTo>
                  <a:pt x="5090" y="9907"/>
                </a:lnTo>
                <a:lnTo>
                  <a:pt x="3276" y="13133"/>
                </a:lnTo>
                <a:lnTo>
                  <a:pt x="1976" y="17067"/>
                </a:lnTo>
                <a:lnTo>
                  <a:pt x="666" y="20981"/>
                </a:lnTo>
                <a:lnTo>
                  <a:pt x="0" y="25693"/>
                </a:lnTo>
                <a:lnTo>
                  <a:pt x="0" y="35979"/>
                </a:lnTo>
                <a:lnTo>
                  <a:pt x="539" y="40219"/>
                </a:lnTo>
                <a:lnTo>
                  <a:pt x="1612" y="43902"/>
                </a:lnTo>
                <a:lnTo>
                  <a:pt x="2692" y="47588"/>
                </a:lnTo>
                <a:lnTo>
                  <a:pt x="4240" y="50684"/>
                </a:lnTo>
                <a:lnTo>
                  <a:pt x="6292" y="53225"/>
                </a:lnTo>
                <a:lnTo>
                  <a:pt x="10868" y="57671"/>
                </a:lnTo>
                <a:lnTo>
                  <a:pt x="13906" y="58990"/>
                </a:lnTo>
                <a:lnTo>
                  <a:pt x="16945" y="60300"/>
                </a:lnTo>
                <a:lnTo>
                  <a:pt x="20434" y="60958"/>
                </a:lnTo>
                <a:lnTo>
                  <a:pt x="24357" y="60958"/>
                </a:lnTo>
                <a:lnTo>
                  <a:pt x="28112" y="60768"/>
                </a:lnTo>
                <a:lnTo>
                  <a:pt x="31676" y="60044"/>
                </a:lnTo>
                <a:lnTo>
                  <a:pt x="34837" y="58964"/>
                </a:lnTo>
                <a:lnTo>
                  <a:pt x="37713" y="57683"/>
                </a:lnTo>
                <a:lnTo>
                  <a:pt x="41014" y="55523"/>
                </a:lnTo>
                <a:lnTo>
                  <a:pt x="42955" y="52564"/>
                </a:lnTo>
                <a:lnTo>
                  <a:pt x="43127" y="49795"/>
                </a:lnTo>
                <a:lnTo>
                  <a:pt x="43102" y="48261"/>
                </a:lnTo>
                <a:lnTo>
                  <a:pt x="42015" y="45187"/>
                </a:lnTo>
                <a:lnTo>
                  <a:pt x="39452" y="46188"/>
                </a:lnTo>
                <a:lnTo>
                  <a:pt x="36241" y="48588"/>
                </a:lnTo>
                <a:lnTo>
                  <a:pt x="33451" y="50291"/>
                </a:lnTo>
                <a:lnTo>
                  <a:pt x="29963" y="51765"/>
                </a:lnTo>
                <a:lnTo>
                  <a:pt x="25636" y="52146"/>
                </a:lnTo>
                <a:lnTo>
                  <a:pt x="21045" y="51688"/>
                </a:lnTo>
                <a:lnTo>
                  <a:pt x="17279" y="49936"/>
                </a:lnTo>
                <a:lnTo>
                  <a:pt x="14396" y="46775"/>
                </a:lnTo>
                <a:lnTo>
                  <a:pt x="12118" y="42710"/>
                </a:lnTo>
                <a:lnTo>
                  <a:pt x="11459" y="40003"/>
                </a:lnTo>
                <a:lnTo>
                  <a:pt x="10782" y="37325"/>
                </a:lnTo>
                <a:lnTo>
                  <a:pt x="10454" y="34189"/>
                </a:lnTo>
                <a:lnTo>
                  <a:pt x="10454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219546" y="3214573"/>
            <a:ext cx="35722" cy="74890"/>
          </a:xfrm>
          <a:custGeom>
            <a:avLst/>
            <a:gdLst/>
            <a:ahLst/>
            <a:cxnLst/>
            <a:rect l="l" t="t" r="r" b="b"/>
            <a:pathLst>
              <a:path w="35722" h="74890">
                <a:moveTo>
                  <a:pt x="12204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73" y="15177"/>
                </a:lnTo>
                <a:lnTo>
                  <a:pt x="1173" y="15393"/>
                </a:lnTo>
                <a:lnTo>
                  <a:pt x="36" y="17995"/>
                </a:lnTo>
                <a:lnTo>
                  <a:pt x="0" y="20905"/>
                </a:lnTo>
                <a:lnTo>
                  <a:pt x="2012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40" y="62078"/>
                </a:lnTo>
                <a:lnTo>
                  <a:pt x="10537" y="64439"/>
                </a:lnTo>
                <a:lnTo>
                  <a:pt x="12067" y="68756"/>
                </a:lnTo>
                <a:lnTo>
                  <a:pt x="14651" y="71845"/>
                </a:lnTo>
                <a:lnTo>
                  <a:pt x="18342" y="73760"/>
                </a:lnTo>
                <a:lnTo>
                  <a:pt x="22806" y="74890"/>
                </a:lnTo>
                <a:lnTo>
                  <a:pt x="26572" y="74890"/>
                </a:lnTo>
                <a:lnTo>
                  <a:pt x="29362" y="74599"/>
                </a:lnTo>
                <a:lnTo>
                  <a:pt x="32649" y="73825"/>
                </a:lnTo>
                <a:lnTo>
                  <a:pt x="35474" y="71081"/>
                </a:lnTo>
                <a:lnTo>
                  <a:pt x="35722" y="68238"/>
                </a:lnTo>
                <a:lnTo>
                  <a:pt x="35722" y="67489"/>
                </a:lnTo>
                <a:lnTo>
                  <a:pt x="33235" y="64757"/>
                </a:lnTo>
                <a:lnTo>
                  <a:pt x="30557" y="65746"/>
                </a:lnTo>
                <a:lnTo>
                  <a:pt x="27331" y="66203"/>
                </a:lnTo>
                <a:lnTo>
                  <a:pt x="24469" y="66203"/>
                </a:lnTo>
                <a:lnTo>
                  <a:pt x="22457" y="65228"/>
                </a:lnTo>
                <a:lnTo>
                  <a:pt x="20242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3" y="23623"/>
                </a:lnTo>
                <a:lnTo>
                  <a:pt x="35722" y="20905"/>
                </a:lnTo>
                <a:lnTo>
                  <a:pt x="35673" y="17995"/>
                </a:lnTo>
                <a:lnTo>
                  <a:pt x="33724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1" y="331"/>
                </a:lnTo>
                <a:lnTo>
                  <a:pt x="1565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267513" y="3206553"/>
            <a:ext cx="12391" cy="82241"/>
          </a:xfrm>
          <a:custGeom>
            <a:avLst/>
            <a:gdLst/>
            <a:ahLst/>
            <a:cxnLst/>
            <a:rect l="l" t="t" r="r" b="b"/>
            <a:pathLst>
              <a:path w="12391" h="82241">
                <a:moveTo>
                  <a:pt x="0" y="6169"/>
                </a:moveTo>
                <a:lnTo>
                  <a:pt x="435" y="10107"/>
                </a:lnTo>
                <a:lnTo>
                  <a:pt x="3773" y="12213"/>
                </a:lnTo>
                <a:lnTo>
                  <a:pt x="8514" y="12213"/>
                </a:lnTo>
                <a:lnTo>
                  <a:pt x="11951" y="10058"/>
                </a:lnTo>
                <a:lnTo>
                  <a:pt x="12391" y="6043"/>
                </a:lnTo>
                <a:lnTo>
                  <a:pt x="11963" y="2105"/>
                </a:lnTo>
                <a:lnTo>
                  <a:pt x="8600" y="0"/>
                </a:lnTo>
                <a:lnTo>
                  <a:pt x="3863" y="0"/>
                </a:lnTo>
                <a:lnTo>
                  <a:pt x="449" y="2155"/>
                </a:lnTo>
                <a:lnTo>
                  <a:pt x="0" y="6169"/>
                </a:lnTo>
                <a:close/>
              </a:path>
              <a:path w="12391" h="82241">
                <a:moveTo>
                  <a:pt x="1210" y="24799"/>
                </a:moveTo>
                <a:lnTo>
                  <a:pt x="1210" y="80326"/>
                </a:lnTo>
                <a:lnTo>
                  <a:pt x="2599" y="81913"/>
                </a:lnTo>
                <a:lnTo>
                  <a:pt x="5223" y="82241"/>
                </a:lnTo>
                <a:lnTo>
                  <a:pt x="8690" y="82129"/>
                </a:lnTo>
                <a:lnTo>
                  <a:pt x="11239" y="80326"/>
                </a:lnTo>
                <a:lnTo>
                  <a:pt x="11239" y="24799"/>
                </a:lnTo>
                <a:lnTo>
                  <a:pt x="9838" y="23211"/>
                </a:lnTo>
                <a:lnTo>
                  <a:pt x="7211" y="22895"/>
                </a:lnTo>
                <a:lnTo>
                  <a:pt x="3761" y="23011"/>
                </a:lnTo>
                <a:lnTo>
                  <a:pt x="1210" y="24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293664" y="3228577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4"/>
                </a:moveTo>
                <a:lnTo>
                  <a:pt x="0" y="35722"/>
                </a:lnTo>
                <a:lnTo>
                  <a:pt x="532" y="39916"/>
                </a:lnTo>
                <a:lnTo>
                  <a:pt x="1638" y="43610"/>
                </a:lnTo>
                <a:lnTo>
                  <a:pt x="2725" y="47317"/>
                </a:lnTo>
                <a:lnTo>
                  <a:pt x="4387" y="50468"/>
                </a:lnTo>
                <a:lnTo>
                  <a:pt x="6612" y="53070"/>
                </a:lnTo>
                <a:lnTo>
                  <a:pt x="8837" y="55662"/>
                </a:lnTo>
                <a:lnTo>
                  <a:pt x="11628" y="57632"/>
                </a:lnTo>
                <a:lnTo>
                  <a:pt x="11202" y="38922"/>
                </a:lnTo>
                <a:lnTo>
                  <a:pt x="10662" y="36258"/>
                </a:lnTo>
                <a:lnTo>
                  <a:pt x="10378" y="33400"/>
                </a:lnTo>
                <a:lnTo>
                  <a:pt x="10378" y="27176"/>
                </a:lnTo>
                <a:lnTo>
                  <a:pt x="10713" y="24267"/>
                </a:lnTo>
                <a:lnTo>
                  <a:pt x="11390" y="21588"/>
                </a:lnTo>
                <a:lnTo>
                  <a:pt x="12063" y="18921"/>
                </a:lnTo>
                <a:lnTo>
                  <a:pt x="14489" y="14655"/>
                </a:lnTo>
                <a:lnTo>
                  <a:pt x="17640" y="11188"/>
                </a:lnTo>
                <a:lnTo>
                  <a:pt x="21927" y="9053"/>
                </a:lnTo>
                <a:lnTo>
                  <a:pt x="24494" y="8520"/>
                </a:lnTo>
                <a:lnTo>
                  <a:pt x="30707" y="8520"/>
                </a:lnTo>
                <a:lnTo>
                  <a:pt x="33407" y="9104"/>
                </a:lnTo>
                <a:lnTo>
                  <a:pt x="37749" y="11440"/>
                </a:lnTo>
                <a:lnTo>
                  <a:pt x="40726" y="15048"/>
                </a:lnTo>
                <a:lnTo>
                  <a:pt x="42900" y="19418"/>
                </a:lnTo>
                <a:lnTo>
                  <a:pt x="43463" y="22085"/>
                </a:lnTo>
                <a:lnTo>
                  <a:pt x="44013" y="24763"/>
                </a:lnTo>
                <a:lnTo>
                  <a:pt x="44276" y="27608"/>
                </a:lnTo>
                <a:lnTo>
                  <a:pt x="44276" y="33807"/>
                </a:lnTo>
                <a:lnTo>
                  <a:pt x="43963" y="36752"/>
                </a:lnTo>
                <a:lnTo>
                  <a:pt x="43296" y="39419"/>
                </a:lnTo>
                <a:lnTo>
                  <a:pt x="42635" y="42097"/>
                </a:lnTo>
                <a:lnTo>
                  <a:pt x="40237" y="46328"/>
                </a:lnTo>
                <a:lnTo>
                  <a:pt x="37072" y="49770"/>
                </a:lnTo>
                <a:lnTo>
                  <a:pt x="32731" y="51915"/>
                </a:lnTo>
                <a:lnTo>
                  <a:pt x="30182" y="52448"/>
                </a:lnTo>
                <a:lnTo>
                  <a:pt x="24004" y="52448"/>
                </a:lnTo>
                <a:lnTo>
                  <a:pt x="21304" y="51865"/>
                </a:lnTo>
                <a:lnTo>
                  <a:pt x="16977" y="49517"/>
                </a:lnTo>
                <a:lnTo>
                  <a:pt x="13964" y="45935"/>
                </a:lnTo>
                <a:lnTo>
                  <a:pt x="14968" y="58978"/>
                </a:lnTo>
                <a:lnTo>
                  <a:pt x="18317" y="60350"/>
                </a:lnTo>
                <a:lnTo>
                  <a:pt x="22218" y="61023"/>
                </a:lnTo>
                <a:lnTo>
                  <a:pt x="31344" y="61023"/>
                </a:lnTo>
                <a:lnTo>
                  <a:pt x="35398" y="60248"/>
                </a:lnTo>
                <a:lnTo>
                  <a:pt x="38901" y="58712"/>
                </a:lnTo>
                <a:lnTo>
                  <a:pt x="42411" y="57160"/>
                </a:lnTo>
                <a:lnTo>
                  <a:pt x="45327" y="55015"/>
                </a:lnTo>
                <a:lnTo>
                  <a:pt x="47649" y="52260"/>
                </a:lnTo>
                <a:lnTo>
                  <a:pt x="49974" y="49503"/>
                </a:lnTo>
                <a:lnTo>
                  <a:pt x="51742" y="46212"/>
                </a:lnTo>
                <a:lnTo>
                  <a:pt x="52905" y="42417"/>
                </a:lnTo>
                <a:lnTo>
                  <a:pt x="54075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00" y="21106"/>
                </a:lnTo>
                <a:lnTo>
                  <a:pt x="52988" y="17399"/>
                </a:lnTo>
                <a:lnTo>
                  <a:pt x="51879" y="13702"/>
                </a:lnTo>
                <a:lnTo>
                  <a:pt x="50213" y="10551"/>
                </a:lnTo>
                <a:lnTo>
                  <a:pt x="47988" y="7962"/>
                </a:lnTo>
                <a:lnTo>
                  <a:pt x="45751" y="5370"/>
                </a:lnTo>
                <a:lnTo>
                  <a:pt x="42976" y="3390"/>
                </a:lnTo>
                <a:lnTo>
                  <a:pt x="39635" y="2030"/>
                </a:lnTo>
                <a:lnTo>
                  <a:pt x="36283" y="683"/>
                </a:lnTo>
                <a:lnTo>
                  <a:pt x="32371" y="0"/>
                </a:lnTo>
                <a:lnTo>
                  <a:pt x="23219" y="0"/>
                </a:lnTo>
                <a:lnTo>
                  <a:pt x="19141" y="759"/>
                </a:lnTo>
                <a:lnTo>
                  <a:pt x="15666" y="2286"/>
                </a:lnTo>
                <a:lnTo>
                  <a:pt x="12189" y="3808"/>
                </a:lnTo>
                <a:lnTo>
                  <a:pt x="9273" y="5943"/>
                </a:lnTo>
                <a:lnTo>
                  <a:pt x="6951" y="8696"/>
                </a:lnTo>
                <a:lnTo>
                  <a:pt x="4615" y="11455"/>
                </a:lnTo>
                <a:lnTo>
                  <a:pt x="2872" y="14730"/>
                </a:lnTo>
                <a:lnTo>
                  <a:pt x="1724" y="18539"/>
                </a:lnTo>
                <a:lnTo>
                  <a:pt x="572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65" h="61023">
                <a:moveTo>
                  <a:pt x="11753" y="41605"/>
                </a:moveTo>
                <a:lnTo>
                  <a:pt x="11202" y="38922"/>
                </a:lnTo>
                <a:lnTo>
                  <a:pt x="11628" y="57632"/>
                </a:lnTo>
                <a:lnTo>
                  <a:pt x="14968" y="58978"/>
                </a:lnTo>
                <a:lnTo>
                  <a:pt x="13964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363129" y="3228573"/>
            <a:ext cx="47087" cy="60220"/>
          </a:xfrm>
          <a:custGeom>
            <a:avLst/>
            <a:gdLst/>
            <a:ahLst/>
            <a:cxnLst/>
            <a:rect l="l" t="t" r="r" b="b"/>
            <a:pathLst>
              <a:path w="47087" h="60220">
                <a:moveTo>
                  <a:pt x="37058" y="25793"/>
                </a:moveTo>
                <a:lnTo>
                  <a:pt x="37058" y="58305"/>
                </a:lnTo>
                <a:lnTo>
                  <a:pt x="38459" y="59893"/>
                </a:lnTo>
                <a:lnTo>
                  <a:pt x="41098" y="60220"/>
                </a:lnTo>
                <a:lnTo>
                  <a:pt x="44540" y="60109"/>
                </a:lnTo>
                <a:lnTo>
                  <a:pt x="47087" y="58305"/>
                </a:lnTo>
                <a:lnTo>
                  <a:pt x="47087" y="20483"/>
                </a:lnTo>
                <a:lnTo>
                  <a:pt x="46749" y="17106"/>
                </a:lnTo>
                <a:lnTo>
                  <a:pt x="46076" y="14284"/>
                </a:lnTo>
                <a:lnTo>
                  <a:pt x="45413" y="11465"/>
                </a:lnTo>
                <a:lnTo>
                  <a:pt x="42760" y="6908"/>
                </a:lnTo>
                <a:lnTo>
                  <a:pt x="39211" y="3135"/>
                </a:lnTo>
                <a:lnTo>
                  <a:pt x="34236" y="633"/>
                </a:lnTo>
                <a:lnTo>
                  <a:pt x="31169" y="0"/>
                </a:lnTo>
                <a:lnTo>
                  <a:pt x="24404" y="0"/>
                </a:lnTo>
                <a:lnTo>
                  <a:pt x="21305" y="824"/>
                </a:lnTo>
                <a:lnTo>
                  <a:pt x="18252" y="2451"/>
                </a:lnTo>
                <a:lnTo>
                  <a:pt x="15189" y="4064"/>
                </a:lnTo>
                <a:lnTo>
                  <a:pt x="12128" y="6628"/>
                </a:lnTo>
                <a:lnTo>
                  <a:pt x="9051" y="10119"/>
                </a:lnTo>
                <a:lnTo>
                  <a:pt x="9051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72" y="889"/>
                </a:lnTo>
                <a:lnTo>
                  <a:pt x="0" y="2778"/>
                </a:lnTo>
                <a:lnTo>
                  <a:pt x="0" y="58305"/>
                </a:lnTo>
                <a:lnTo>
                  <a:pt x="1397" y="59893"/>
                </a:lnTo>
                <a:lnTo>
                  <a:pt x="4010" y="60220"/>
                </a:lnTo>
                <a:lnTo>
                  <a:pt x="7473" y="60109"/>
                </a:lnTo>
                <a:lnTo>
                  <a:pt x="10026" y="58305"/>
                </a:lnTo>
                <a:lnTo>
                  <a:pt x="10026" y="19494"/>
                </a:lnTo>
                <a:lnTo>
                  <a:pt x="12776" y="16002"/>
                </a:lnTo>
                <a:lnTo>
                  <a:pt x="15411" y="13345"/>
                </a:lnTo>
                <a:lnTo>
                  <a:pt x="17928" y="11530"/>
                </a:lnTo>
                <a:lnTo>
                  <a:pt x="22942" y="8823"/>
                </a:lnTo>
                <a:lnTo>
                  <a:pt x="27406" y="8823"/>
                </a:lnTo>
                <a:lnTo>
                  <a:pt x="30593" y="9928"/>
                </a:lnTo>
                <a:lnTo>
                  <a:pt x="34211" y="13143"/>
                </a:lnTo>
                <a:lnTo>
                  <a:pt x="35849" y="16217"/>
                </a:lnTo>
                <a:lnTo>
                  <a:pt x="36821" y="20077"/>
                </a:lnTo>
                <a:lnTo>
                  <a:pt x="37058" y="22618"/>
                </a:lnTo>
                <a:lnTo>
                  <a:pt x="37058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453201" y="3228569"/>
            <a:ext cx="44899" cy="61023"/>
          </a:xfrm>
          <a:custGeom>
            <a:avLst/>
            <a:gdLst/>
            <a:ahLst/>
            <a:cxnLst/>
            <a:rect l="l" t="t" r="r" b="b"/>
            <a:pathLst>
              <a:path w="44899" h="61023">
                <a:moveTo>
                  <a:pt x="38696" y="60173"/>
                </a:moveTo>
                <a:lnTo>
                  <a:pt x="41673" y="60234"/>
                </a:lnTo>
                <a:lnTo>
                  <a:pt x="44899" y="58370"/>
                </a:lnTo>
                <a:lnTo>
                  <a:pt x="44899" y="17463"/>
                </a:lnTo>
                <a:lnTo>
                  <a:pt x="44513" y="14439"/>
                </a:lnTo>
                <a:lnTo>
                  <a:pt x="43736" y="11847"/>
                </a:lnTo>
                <a:lnTo>
                  <a:pt x="42976" y="9259"/>
                </a:lnTo>
                <a:lnTo>
                  <a:pt x="40035" y="5335"/>
                </a:lnTo>
                <a:lnTo>
                  <a:pt x="36111" y="2272"/>
                </a:lnTo>
                <a:lnTo>
                  <a:pt x="33357" y="1371"/>
                </a:lnTo>
                <a:lnTo>
                  <a:pt x="30596" y="472"/>
                </a:lnTo>
                <a:lnTo>
                  <a:pt x="27270" y="0"/>
                </a:lnTo>
                <a:lnTo>
                  <a:pt x="21215" y="0"/>
                </a:lnTo>
                <a:lnTo>
                  <a:pt x="17063" y="582"/>
                </a:lnTo>
                <a:lnTo>
                  <a:pt x="13103" y="1487"/>
                </a:lnTo>
                <a:lnTo>
                  <a:pt x="9626" y="2668"/>
                </a:lnTo>
                <a:lnTo>
                  <a:pt x="6750" y="4050"/>
                </a:lnTo>
                <a:lnTo>
                  <a:pt x="3020" y="7024"/>
                </a:lnTo>
                <a:lnTo>
                  <a:pt x="2674" y="10058"/>
                </a:lnTo>
                <a:lnTo>
                  <a:pt x="3200" y="13028"/>
                </a:lnTo>
                <a:lnTo>
                  <a:pt x="5911" y="13702"/>
                </a:lnTo>
                <a:lnTo>
                  <a:pt x="9126" y="11861"/>
                </a:lnTo>
                <a:lnTo>
                  <a:pt x="12089" y="10425"/>
                </a:lnTo>
                <a:lnTo>
                  <a:pt x="15764" y="9169"/>
                </a:lnTo>
                <a:lnTo>
                  <a:pt x="19955" y="8280"/>
                </a:lnTo>
                <a:lnTo>
                  <a:pt x="24731" y="8280"/>
                </a:lnTo>
                <a:lnTo>
                  <a:pt x="28256" y="9104"/>
                </a:lnTo>
                <a:lnTo>
                  <a:pt x="31107" y="10490"/>
                </a:lnTo>
                <a:lnTo>
                  <a:pt x="33818" y="14033"/>
                </a:lnTo>
                <a:lnTo>
                  <a:pt x="34711" y="17324"/>
                </a:lnTo>
                <a:lnTo>
                  <a:pt x="34935" y="21348"/>
                </a:lnTo>
                <a:lnTo>
                  <a:pt x="34935" y="25679"/>
                </a:lnTo>
                <a:lnTo>
                  <a:pt x="23155" y="25679"/>
                </a:lnTo>
                <a:lnTo>
                  <a:pt x="19331" y="26046"/>
                </a:lnTo>
                <a:lnTo>
                  <a:pt x="15911" y="26823"/>
                </a:lnTo>
                <a:lnTo>
                  <a:pt x="12513" y="27572"/>
                </a:lnTo>
                <a:lnTo>
                  <a:pt x="9651" y="28713"/>
                </a:lnTo>
                <a:lnTo>
                  <a:pt x="7285" y="30239"/>
                </a:lnTo>
                <a:lnTo>
                  <a:pt x="3135" y="33681"/>
                </a:lnTo>
                <a:lnTo>
                  <a:pt x="637" y="38279"/>
                </a:lnTo>
                <a:lnTo>
                  <a:pt x="0" y="40996"/>
                </a:lnTo>
                <a:lnTo>
                  <a:pt x="0" y="46800"/>
                </a:lnTo>
                <a:lnTo>
                  <a:pt x="461" y="49175"/>
                </a:lnTo>
                <a:lnTo>
                  <a:pt x="2286" y="53376"/>
                </a:lnTo>
                <a:lnTo>
                  <a:pt x="5198" y="56577"/>
                </a:lnTo>
                <a:lnTo>
                  <a:pt x="8823" y="59129"/>
                </a:lnTo>
                <a:lnTo>
                  <a:pt x="13478" y="60656"/>
                </a:lnTo>
                <a:lnTo>
                  <a:pt x="17301" y="53074"/>
                </a:lnTo>
                <a:lnTo>
                  <a:pt x="12974" y="50507"/>
                </a:lnTo>
                <a:lnTo>
                  <a:pt x="10264" y="46508"/>
                </a:lnTo>
                <a:lnTo>
                  <a:pt x="10264" y="43624"/>
                </a:lnTo>
                <a:lnTo>
                  <a:pt x="10591" y="40449"/>
                </a:lnTo>
                <a:lnTo>
                  <a:pt x="12815" y="36752"/>
                </a:lnTo>
                <a:lnTo>
                  <a:pt x="15491" y="34888"/>
                </a:lnTo>
                <a:lnTo>
                  <a:pt x="19202" y="33732"/>
                </a:lnTo>
                <a:lnTo>
                  <a:pt x="23619" y="33020"/>
                </a:lnTo>
                <a:lnTo>
                  <a:pt x="34935" y="33020"/>
                </a:lnTo>
                <a:lnTo>
                  <a:pt x="34935" y="44805"/>
                </a:lnTo>
                <a:lnTo>
                  <a:pt x="32468" y="47599"/>
                </a:lnTo>
                <a:lnTo>
                  <a:pt x="28281" y="58863"/>
                </a:lnTo>
                <a:lnTo>
                  <a:pt x="31219" y="57430"/>
                </a:lnTo>
                <a:lnTo>
                  <a:pt x="33883" y="55422"/>
                </a:lnTo>
                <a:lnTo>
                  <a:pt x="36273" y="52833"/>
                </a:lnTo>
                <a:lnTo>
                  <a:pt x="36273" y="58370"/>
                </a:lnTo>
                <a:lnTo>
                  <a:pt x="38696" y="60173"/>
                </a:lnTo>
                <a:close/>
              </a:path>
              <a:path w="44899" h="61023">
                <a:moveTo>
                  <a:pt x="13478" y="60656"/>
                </a:moveTo>
                <a:lnTo>
                  <a:pt x="16078" y="61023"/>
                </a:lnTo>
                <a:lnTo>
                  <a:pt x="22230" y="61023"/>
                </a:lnTo>
                <a:lnTo>
                  <a:pt x="25340" y="60300"/>
                </a:lnTo>
                <a:lnTo>
                  <a:pt x="28281" y="58863"/>
                </a:lnTo>
                <a:lnTo>
                  <a:pt x="32468" y="47599"/>
                </a:lnTo>
                <a:lnTo>
                  <a:pt x="27867" y="51029"/>
                </a:lnTo>
                <a:lnTo>
                  <a:pt x="23180" y="53074"/>
                </a:lnTo>
                <a:lnTo>
                  <a:pt x="17301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516924" y="3228573"/>
            <a:ext cx="47087" cy="60220"/>
          </a:xfrm>
          <a:custGeom>
            <a:avLst/>
            <a:gdLst/>
            <a:ahLst/>
            <a:cxnLst/>
            <a:rect l="l" t="t" r="r" b="b"/>
            <a:pathLst>
              <a:path w="47087" h="60220">
                <a:moveTo>
                  <a:pt x="37062" y="25793"/>
                </a:moveTo>
                <a:lnTo>
                  <a:pt x="37062" y="58305"/>
                </a:lnTo>
                <a:lnTo>
                  <a:pt x="38463" y="59893"/>
                </a:lnTo>
                <a:lnTo>
                  <a:pt x="41101" y="60220"/>
                </a:lnTo>
                <a:lnTo>
                  <a:pt x="44542" y="60109"/>
                </a:lnTo>
                <a:lnTo>
                  <a:pt x="47087" y="58305"/>
                </a:lnTo>
                <a:lnTo>
                  <a:pt x="47087" y="20483"/>
                </a:lnTo>
                <a:lnTo>
                  <a:pt x="46753" y="17106"/>
                </a:lnTo>
                <a:lnTo>
                  <a:pt x="46090" y="14284"/>
                </a:lnTo>
                <a:lnTo>
                  <a:pt x="45413" y="11465"/>
                </a:lnTo>
                <a:lnTo>
                  <a:pt x="42774" y="6908"/>
                </a:lnTo>
                <a:lnTo>
                  <a:pt x="39225" y="3135"/>
                </a:lnTo>
                <a:lnTo>
                  <a:pt x="34246" y="633"/>
                </a:lnTo>
                <a:lnTo>
                  <a:pt x="31172" y="0"/>
                </a:lnTo>
                <a:lnTo>
                  <a:pt x="24408" y="0"/>
                </a:lnTo>
                <a:lnTo>
                  <a:pt x="21319" y="824"/>
                </a:lnTo>
                <a:lnTo>
                  <a:pt x="18256" y="2451"/>
                </a:lnTo>
                <a:lnTo>
                  <a:pt x="15203" y="4064"/>
                </a:lnTo>
                <a:lnTo>
                  <a:pt x="12132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54" y="1332"/>
                </a:lnTo>
                <a:lnTo>
                  <a:pt x="5454" y="875"/>
                </a:lnTo>
                <a:lnTo>
                  <a:pt x="2890" y="889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lnTo>
                  <a:pt x="4014" y="60220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19494"/>
                </a:lnTo>
                <a:lnTo>
                  <a:pt x="12793" y="16002"/>
                </a:lnTo>
                <a:lnTo>
                  <a:pt x="15415" y="13345"/>
                </a:lnTo>
                <a:lnTo>
                  <a:pt x="17928" y="11530"/>
                </a:lnTo>
                <a:lnTo>
                  <a:pt x="22946" y="8823"/>
                </a:lnTo>
                <a:lnTo>
                  <a:pt x="27406" y="8823"/>
                </a:lnTo>
                <a:lnTo>
                  <a:pt x="30596" y="9928"/>
                </a:lnTo>
                <a:lnTo>
                  <a:pt x="34215" y="13143"/>
                </a:lnTo>
                <a:lnTo>
                  <a:pt x="35849" y="16217"/>
                </a:lnTo>
                <a:lnTo>
                  <a:pt x="36824" y="20077"/>
                </a:lnTo>
                <a:lnTo>
                  <a:pt x="37062" y="22618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579119" y="3202725"/>
            <a:ext cx="22228" cy="86867"/>
          </a:xfrm>
          <a:custGeom>
            <a:avLst/>
            <a:gdLst/>
            <a:ahLst/>
            <a:cxnLst/>
            <a:rect l="l" t="t" r="r" b="b"/>
            <a:pathLst>
              <a:path w="22228" h="86867">
                <a:moveTo>
                  <a:pt x="22228" y="86867"/>
                </a:moveTo>
                <a:lnTo>
                  <a:pt x="19165" y="77547"/>
                </a:lnTo>
                <a:lnTo>
                  <a:pt x="15692" y="75031"/>
                </a:lnTo>
                <a:lnTo>
                  <a:pt x="13239" y="71297"/>
                </a:lnTo>
                <a:lnTo>
                  <a:pt x="11440" y="66841"/>
                </a:lnTo>
                <a:lnTo>
                  <a:pt x="11029" y="64174"/>
                </a:lnTo>
                <a:lnTo>
                  <a:pt x="11965" y="84507"/>
                </a:lnTo>
                <a:lnTo>
                  <a:pt x="14803" y="86079"/>
                </a:lnTo>
                <a:lnTo>
                  <a:pt x="18219" y="86867"/>
                </a:lnTo>
                <a:lnTo>
                  <a:pt x="22228" y="86867"/>
                </a:lnTo>
                <a:close/>
              </a:path>
              <a:path w="22228" h="86867">
                <a:moveTo>
                  <a:pt x="10378" y="53327"/>
                </a:moveTo>
                <a:lnTo>
                  <a:pt x="10637" y="50735"/>
                </a:lnTo>
                <a:lnTo>
                  <a:pt x="11137" y="48182"/>
                </a:lnTo>
                <a:lnTo>
                  <a:pt x="11652" y="45629"/>
                </a:lnTo>
                <a:lnTo>
                  <a:pt x="12454" y="43343"/>
                </a:lnTo>
                <a:lnTo>
                  <a:pt x="14691" y="39319"/>
                </a:lnTo>
                <a:lnTo>
                  <a:pt x="17917" y="36461"/>
                </a:lnTo>
                <a:lnTo>
                  <a:pt x="21869" y="34621"/>
                </a:lnTo>
                <a:lnTo>
                  <a:pt x="27171" y="34621"/>
                </a:lnTo>
                <a:lnTo>
                  <a:pt x="29806" y="35510"/>
                </a:lnTo>
                <a:lnTo>
                  <a:pt x="34872" y="39077"/>
                </a:lnTo>
                <a:lnTo>
                  <a:pt x="37500" y="41681"/>
                </a:lnTo>
                <a:lnTo>
                  <a:pt x="40210" y="45097"/>
                </a:lnTo>
                <a:lnTo>
                  <a:pt x="40210" y="67309"/>
                </a:lnTo>
                <a:lnTo>
                  <a:pt x="38638" y="69329"/>
                </a:lnTo>
                <a:lnTo>
                  <a:pt x="35722" y="72403"/>
                </a:lnTo>
                <a:lnTo>
                  <a:pt x="32946" y="74905"/>
                </a:lnTo>
                <a:lnTo>
                  <a:pt x="30347" y="76619"/>
                </a:lnTo>
                <a:lnTo>
                  <a:pt x="26606" y="77990"/>
                </a:lnTo>
                <a:lnTo>
                  <a:pt x="23992" y="78167"/>
                </a:lnTo>
                <a:lnTo>
                  <a:pt x="21357" y="78167"/>
                </a:lnTo>
                <a:lnTo>
                  <a:pt x="19165" y="77547"/>
                </a:lnTo>
                <a:lnTo>
                  <a:pt x="22228" y="86867"/>
                </a:lnTo>
                <a:lnTo>
                  <a:pt x="25908" y="86867"/>
                </a:lnTo>
                <a:lnTo>
                  <a:pt x="29306" y="85992"/>
                </a:lnTo>
                <a:lnTo>
                  <a:pt x="32410" y="84214"/>
                </a:lnTo>
                <a:lnTo>
                  <a:pt x="35495" y="82447"/>
                </a:lnTo>
                <a:lnTo>
                  <a:pt x="38487" y="79984"/>
                </a:lnTo>
                <a:lnTo>
                  <a:pt x="41374" y="76809"/>
                </a:lnTo>
                <a:lnTo>
                  <a:pt x="41374" y="84150"/>
                </a:lnTo>
                <a:lnTo>
                  <a:pt x="41774" y="85266"/>
                </a:lnTo>
                <a:lnTo>
                  <a:pt x="44366" y="86029"/>
                </a:lnTo>
                <a:lnTo>
                  <a:pt x="47411" y="86029"/>
                </a:lnTo>
                <a:lnTo>
                  <a:pt x="50302" y="84150"/>
                </a:lnTo>
                <a:lnTo>
                  <a:pt x="50302" y="1969"/>
                </a:lnTo>
                <a:lnTo>
                  <a:pt x="48826" y="382"/>
                </a:lnTo>
                <a:lnTo>
                  <a:pt x="46201" y="0"/>
                </a:lnTo>
                <a:lnTo>
                  <a:pt x="42788" y="151"/>
                </a:lnTo>
                <a:lnTo>
                  <a:pt x="40210" y="1969"/>
                </a:lnTo>
                <a:lnTo>
                  <a:pt x="40210" y="34250"/>
                </a:lnTo>
                <a:lnTo>
                  <a:pt x="37622" y="31497"/>
                </a:lnTo>
                <a:lnTo>
                  <a:pt x="34998" y="29401"/>
                </a:lnTo>
                <a:lnTo>
                  <a:pt x="32345" y="27979"/>
                </a:lnTo>
                <a:lnTo>
                  <a:pt x="29684" y="26556"/>
                </a:lnTo>
                <a:lnTo>
                  <a:pt x="26769" y="25844"/>
                </a:lnTo>
                <a:lnTo>
                  <a:pt x="19716" y="25844"/>
                </a:lnTo>
                <a:lnTo>
                  <a:pt x="16328" y="26582"/>
                </a:lnTo>
                <a:lnTo>
                  <a:pt x="13390" y="28040"/>
                </a:lnTo>
                <a:lnTo>
                  <a:pt x="10449" y="29488"/>
                </a:lnTo>
                <a:lnTo>
                  <a:pt x="8002" y="31597"/>
                </a:lnTo>
                <a:lnTo>
                  <a:pt x="6014" y="34301"/>
                </a:lnTo>
                <a:lnTo>
                  <a:pt x="4024" y="37019"/>
                </a:lnTo>
                <a:lnTo>
                  <a:pt x="2526" y="40298"/>
                </a:lnTo>
                <a:lnTo>
                  <a:pt x="1511" y="44147"/>
                </a:lnTo>
                <a:lnTo>
                  <a:pt x="500" y="47992"/>
                </a:lnTo>
                <a:lnTo>
                  <a:pt x="0" y="52297"/>
                </a:lnTo>
                <a:lnTo>
                  <a:pt x="0" y="61113"/>
                </a:lnTo>
                <a:lnTo>
                  <a:pt x="398" y="64933"/>
                </a:lnTo>
                <a:lnTo>
                  <a:pt x="1212" y="68579"/>
                </a:lnTo>
                <a:lnTo>
                  <a:pt x="2011" y="72223"/>
                </a:lnTo>
                <a:lnTo>
                  <a:pt x="3310" y="75388"/>
                </a:lnTo>
                <a:lnTo>
                  <a:pt x="5064" y="78080"/>
                </a:lnTo>
                <a:lnTo>
                  <a:pt x="6824" y="80784"/>
                </a:lnTo>
                <a:lnTo>
                  <a:pt x="9124" y="82919"/>
                </a:lnTo>
                <a:lnTo>
                  <a:pt x="11965" y="84507"/>
                </a:lnTo>
                <a:lnTo>
                  <a:pt x="11029" y="64174"/>
                </a:lnTo>
                <a:lnTo>
                  <a:pt x="10604" y="61492"/>
                </a:lnTo>
                <a:lnTo>
                  <a:pt x="10378" y="58762"/>
                </a:lnTo>
                <a:lnTo>
                  <a:pt x="10378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669072" y="3214573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0" y="1969"/>
                </a:lnTo>
                <a:lnTo>
                  <a:pt x="9650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5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50" y="23623"/>
                </a:lnTo>
                <a:lnTo>
                  <a:pt x="9650" y="59296"/>
                </a:lnTo>
                <a:lnTo>
                  <a:pt x="9939" y="62078"/>
                </a:lnTo>
                <a:lnTo>
                  <a:pt x="10529" y="64439"/>
                </a:lnTo>
                <a:lnTo>
                  <a:pt x="12056" y="68756"/>
                </a:lnTo>
                <a:lnTo>
                  <a:pt x="14655" y="71845"/>
                </a:lnTo>
                <a:lnTo>
                  <a:pt x="18345" y="73760"/>
                </a:lnTo>
                <a:lnTo>
                  <a:pt x="22795" y="74890"/>
                </a:lnTo>
                <a:lnTo>
                  <a:pt x="26570" y="74890"/>
                </a:lnTo>
                <a:lnTo>
                  <a:pt x="29361" y="74599"/>
                </a:lnTo>
                <a:lnTo>
                  <a:pt x="32633" y="73825"/>
                </a:lnTo>
                <a:lnTo>
                  <a:pt x="35473" y="71081"/>
                </a:lnTo>
                <a:lnTo>
                  <a:pt x="35711" y="68238"/>
                </a:lnTo>
                <a:lnTo>
                  <a:pt x="35711" y="67489"/>
                </a:lnTo>
                <a:lnTo>
                  <a:pt x="33224" y="64757"/>
                </a:lnTo>
                <a:lnTo>
                  <a:pt x="30560" y="65746"/>
                </a:lnTo>
                <a:lnTo>
                  <a:pt x="27334" y="66203"/>
                </a:lnTo>
                <a:lnTo>
                  <a:pt x="24457" y="66203"/>
                </a:lnTo>
                <a:lnTo>
                  <a:pt x="22459" y="65228"/>
                </a:lnTo>
                <a:lnTo>
                  <a:pt x="20242" y="61315"/>
                </a:lnTo>
                <a:lnTo>
                  <a:pt x="19685" y="58431"/>
                </a:lnTo>
                <a:lnTo>
                  <a:pt x="19685" y="23623"/>
                </a:lnTo>
                <a:lnTo>
                  <a:pt x="34325" y="23623"/>
                </a:lnTo>
                <a:lnTo>
                  <a:pt x="35711" y="20905"/>
                </a:lnTo>
                <a:lnTo>
                  <a:pt x="35675" y="17995"/>
                </a:lnTo>
                <a:lnTo>
                  <a:pt x="33713" y="15177"/>
                </a:lnTo>
                <a:lnTo>
                  <a:pt x="19685" y="15177"/>
                </a:lnTo>
                <a:lnTo>
                  <a:pt x="19685" y="1969"/>
                </a:lnTo>
                <a:lnTo>
                  <a:pt x="18284" y="331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14417" y="3228577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4"/>
                </a:moveTo>
                <a:lnTo>
                  <a:pt x="0" y="35722"/>
                </a:lnTo>
                <a:lnTo>
                  <a:pt x="554" y="39916"/>
                </a:lnTo>
                <a:lnTo>
                  <a:pt x="1642" y="43610"/>
                </a:lnTo>
                <a:lnTo>
                  <a:pt x="2739" y="47317"/>
                </a:lnTo>
                <a:lnTo>
                  <a:pt x="4403" y="50468"/>
                </a:lnTo>
                <a:lnTo>
                  <a:pt x="6616" y="53070"/>
                </a:lnTo>
                <a:lnTo>
                  <a:pt x="8855" y="55662"/>
                </a:lnTo>
                <a:lnTo>
                  <a:pt x="11642" y="57632"/>
                </a:lnTo>
                <a:lnTo>
                  <a:pt x="11217" y="38922"/>
                </a:lnTo>
                <a:lnTo>
                  <a:pt x="10670" y="36258"/>
                </a:lnTo>
                <a:lnTo>
                  <a:pt x="10393" y="33400"/>
                </a:lnTo>
                <a:lnTo>
                  <a:pt x="10393" y="27176"/>
                </a:lnTo>
                <a:lnTo>
                  <a:pt x="10717" y="24267"/>
                </a:lnTo>
                <a:lnTo>
                  <a:pt x="11404" y="21588"/>
                </a:lnTo>
                <a:lnTo>
                  <a:pt x="12081" y="18921"/>
                </a:lnTo>
                <a:lnTo>
                  <a:pt x="14493" y="14655"/>
                </a:lnTo>
                <a:lnTo>
                  <a:pt x="17658" y="11188"/>
                </a:lnTo>
                <a:lnTo>
                  <a:pt x="21949" y="9053"/>
                </a:lnTo>
                <a:lnTo>
                  <a:pt x="24508" y="8520"/>
                </a:lnTo>
                <a:lnTo>
                  <a:pt x="30722" y="8520"/>
                </a:lnTo>
                <a:lnTo>
                  <a:pt x="33426" y="9104"/>
                </a:lnTo>
                <a:lnTo>
                  <a:pt x="37753" y="11440"/>
                </a:lnTo>
                <a:lnTo>
                  <a:pt x="40741" y="15048"/>
                </a:lnTo>
                <a:lnTo>
                  <a:pt x="42915" y="19418"/>
                </a:lnTo>
                <a:lnTo>
                  <a:pt x="43467" y="22085"/>
                </a:lnTo>
                <a:lnTo>
                  <a:pt x="44016" y="24763"/>
                </a:lnTo>
                <a:lnTo>
                  <a:pt x="44291" y="27608"/>
                </a:lnTo>
                <a:lnTo>
                  <a:pt x="44291" y="33807"/>
                </a:lnTo>
                <a:lnTo>
                  <a:pt x="43967" y="36752"/>
                </a:lnTo>
                <a:lnTo>
                  <a:pt x="43318" y="39419"/>
                </a:lnTo>
                <a:lnTo>
                  <a:pt x="42656" y="42097"/>
                </a:lnTo>
                <a:lnTo>
                  <a:pt x="40251" y="46328"/>
                </a:lnTo>
                <a:lnTo>
                  <a:pt x="37076" y="49770"/>
                </a:lnTo>
                <a:lnTo>
                  <a:pt x="32738" y="51915"/>
                </a:lnTo>
                <a:lnTo>
                  <a:pt x="30185" y="52448"/>
                </a:lnTo>
                <a:lnTo>
                  <a:pt x="24023" y="52448"/>
                </a:lnTo>
                <a:lnTo>
                  <a:pt x="21319" y="51865"/>
                </a:lnTo>
                <a:lnTo>
                  <a:pt x="16981" y="49517"/>
                </a:lnTo>
                <a:lnTo>
                  <a:pt x="13978" y="45935"/>
                </a:lnTo>
                <a:lnTo>
                  <a:pt x="14968" y="58978"/>
                </a:lnTo>
                <a:lnTo>
                  <a:pt x="18321" y="60350"/>
                </a:lnTo>
                <a:lnTo>
                  <a:pt x="22233" y="61023"/>
                </a:lnTo>
                <a:lnTo>
                  <a:pt x="31352" y="61023"/>
                </a:lnTo>
                <a:lnTo>
                  <a:pt x="35412" y="60248"/>
                </a:lnTo>
                <a:lnTo>
                  <a:pt x="38916" y="58712"/>
                </a:lnTo>
                <a:lnTo>
                  <a:pt x="42419" y="57160"/>
                </a:lnTo>
                <a:lnTo>
                  <a:pt x="45331" y="55015"/>
                </a:lnTo>
                <a:lnTo>
                  <a:pt x="47668" y="52260"/>
                </a:lnTo>
                <a:lnTo>
                  <a:pt x="49993" y="49503"/>
                </a:lnTo>
                <a:lnTo>
                  <a:pt x="51742" y="46212"/>
                </a:lnTo>
                <a:lnTo>
                  <a:pt x="52905" y="42417"/>
                </a:lnTo>
                <a:lnTo>
                  <a:pt x="54082" y="38620"/>
                </a:lnTo>
                <a:lnTo>
                  <a:pt x="54679" y="34455"/>
                </a:lnTo>
                <a:lnTo>
                  <a:pt x="54679" y="25271"/>
                </a:lnTo>
                <a:lnTo>
                  <a:pt x="54122" y="21106"/>
                </a:lnTo>
                <a:lnTo>
                  <a:pt x="53005" y="17399"/>
                </a:lnTo>
                <a:lnTo>
                  <a:pt x="51893" y="13702"/>
                </a:lnTo>
                <a:lnTo>
                  <a:pt x="50231" y="10551"/>
                </a:lnTo>
                <a:lnTo>
                  <a:pt x="47992" y="7962"/>
                </a:lnTo>
                <a:lnTo>
                  <a:pt x="45766" y="5370"/>
                </a:lnTo>
                <a:lnTo>
                  <a:pt x="42990" y="3390"/>
                </a:lnTo>
                <a:lnTo>
                  <a:pt x="39639" y="2030"/>
                </a:lnTo>
                <a:lnTo>
                  <a:pt x="36302" y="683"/>
                </a:lnTo>
                <a:lnTo>
                  <a:pt x="32384" y="0"/>
                </a:lnTo>
                <a:lnTo>
                  <a:pt x="23219" y="0"/>
                </a:lnTo>
                <a:lnTo>
                  <a:pt x="19159" y="759"/>
                </a:lnTo>
                <a:lnTo>
                  <a:pt x="15681" y="2286"/>
                </a:lnTo>
                <a:lnTo>
                  <a:pt x="12193" y="3808"/>
                </a:lnTo>
                <a:lnTo>
                  <a:pt x="9281" y="5943"/>
                </a:lnTo>
                <a:lnTo>
                  <a:pt x="6965" y="8696"/>
                </a:lnTo>
                <a:lnTo>
                  <a:pt x="4629" y="11455"/>
                </a:lnTo>
                <a:lnTo>
                  <a:pt x="2880" y="14730"/>
                </a:lnTo>
                <a:lnTo>
                  <a:pt x="1742" y="18539"/>
                </a:lnTo>
                <a:lnTo>
                  <a:pt x="579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79" h="61023">
                <a:moveTo>
                  <a:pt x="11767" y="41605"/>
                </a:moveTo>
                <a:lnTo>
                  <a:pt x="11217" y="38922"/>
                </a:lnTo>
                <a:lnTo>
                  <a:pt x="11642" y="57632"/>
                </a:lnTo>
                <a:lnTo>
                  <a:pt x="14968" y="58978"/>
                </a:lnTo>
                <a:lnTo>
                  <a:pt x="13978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08561" y="3202725"/>
            <a:ext cx="22247" cy="86867"/>
          </a:xfrm>
          <a:custGeom>
            <a:avLst/>
            <a:gdLst/>
            <a:ahLst/>
            <a:cxnLst/>
            <a:rect l="l" t="t" r="r" b="b"/>
            <a:pathLst>
              <a:path w="22247" h="86867">
                <a:moveTo>
                  <a:pt x="22247" y="86867"/>
                </a:moveTo>
                <a:lnTo>
                  <a:pt x="19169" y="77547"/>
                </a:lnTo>
                <a:lnTo>
                  <a:pt x="15695" y="75031"/>
                </a:lnTo>
                <a:lnTo>
                  <a:pt x="13258" y="71297"/>
                </a:lnTo>
                <a:lnTo>
                  <a:pt x="11457" y="66841"/>
                </a:lnTo>
                <a:lnTo>
                  <a:pt x="11029" y="64174"/>
                </a:lnTo>
                <a:lnTo>
                  <a:pt x="11965" y="84507"/>
                </a:lnTo>
                <a:lnTo>
                  <a:pt x="14806" y="86079"/>
                </a:lnTo>
                <a:lnTo>
                  <a:pt x="18219" y="86867"/>
                </a:lnTo>
                <a:lnTo>
                  <a:pt x="22247" y="86867"/>
                </a:lnTo>
                <a:close/>
              </a:path>
              <a:path w="22247" h="86867">
                <a:moveTo>
                  <a:pt x="10392" y="53327"/>
                </a:moveTo>
                <a:lnTo>
                  <a:pt x="10645" y="50735"/>
                </a:lnTo>
                <a:lnTo>
                  <a:pt x="11155" y="48182"/>
                </a:lnTo>
                <a:lnTo>
                  <a:pt x="11656" y="45629"/>
                </a:lnTo>
                <a:lnTo>
                  <a:pt x="12470" y="43343"/>
                </a:lnTo>
                <a:lnTo>
                  <a:pt x="14698" y="39319"/>
                </a:lnTo>
                <a:lnTo>
                  <a:pt x="17931" y="36461"/>
                </a:lnTo>
                <a:lnTo>
                  <a:pt x="21869" y="34621"/>
                </a:lnTo>
                <a:lnTo>
                  <a:pt x="27172" y="34621"/>
                </a:lnTo>
                <a:lnTo>
                  <a:pt x="29825" y="35510"/>
                </a:lnTo>
                <a:lnTo>
                  <a:pt x="34876" y="39077"/>
                </a:lnTo>
                <a:lnTo>
                  <a:pt x="37500" y="41681"/>
                </a:lnTo>
                <a:lnTo>
                  <a:pt x="40218" y="45097"/>
                </a:lnTo>
                <a:lnTo>
                  <a:pt x="40218" y="67309"/>
                </a:lnTo>
                <a:lnTo>
                  <a:pt x="38638" y="69329"/>
                </a:lnTo>
                <a:lnTo>
                  <a:pt x="35726" y="72403"/>
                </a:lnTo>
                <a:lnTo>
                  <a:pt x="32950" y="74905"/>
                </a:lnTo>
                <a:lnTo>
                  <a:pt x="30361" y="76619"/>
                </a:lnTo>
                <a:lnTo>
                  <a:pt x="26625" y="77990"/>
                </a:lnTo>
                <a:lnTo>
                  <a:pt x="23997" y="78167"/>
                </a:lnTo>
                <a:lnTo>
                  <a:pt x="21362" y="78167"/>
                </a:lnTo>
                <a:lnTo>
                  <a:pt x="19169" y="77547"/>
                </a:lnTo>
                <a:lnTo>
                  <a:pt x="22247" y="86867"/>
                </a:lnTo>
                <a:lnTo>
                  <a:pt x="25923" y="86867"/>
                </a:lnTo>
                <a:lnTo>
                  <a:pt x="29310" y="85992"/>
                </a:lnTo>
                <a:lnTo>
                  <a:pt x="32410" y="84214"/>
                </a:lnTo>
                <a:lnTo>
                  <a:pt x="35514" y="82447"/>
                </a:lnTo>
                <a:lnTo>
                  <a:pt x="38491" y="79984"/>
                </a:lnTo>
                <a:lnTo>
                  <a:pt x="41377" y="76809"/>
                </a:lnTo>
                <a:lnTo>
                  <a:pt x="41377" y="84150"/>
                </a:lnTo>
                <a:lnTo>
                  <a:pt x="41781" y="85266"/>
                </a:lnTo>
                <a:lnTo>
                  <a:pt x="44366" y="86029"/>
                </a:lnTo>
                <a:lnTo>
                  <a:pt x="47429" y="86029"/>
                </a:lnTo>
                <a:lnTo>
                  <a:pt x="50309" y="84150"/>
                </a:lnTo>
                <a:lnTo>
                  <a:pt x="50309" y="1969"/>
                </a:lnTo>
                <a:lnTo>
                  <a:pt x="48844" y="382"/>
                </a:lnTo>
                <a:lnTo>
                  <a:pt x="46205" y="0"/>
                </a:lnTo>
                <a:lnTo>
                  <a:pt x="42804" y="151"/>
                </a:lnTo>
                <a:lnTo>
                  <a:pt x="40218" y="1969"/>
                </a:lnTo>
                <a:lnTo>
                  <a:pt x="40218" y="34250"/>
                </a:lnTo>
                <a:lnTo>
                  <a:pt x="37627" y="31497"/>
                </a:lnTo>
                <a:lnTo>
                  <a:pt x="35002" y="29401"/>
                </a:lnTo>
                <a:lnTo>
                  <a:pt x="32353" y="27979"/>
                </a:lnTo>
                <a:lnTo>
                  <a:pt x="29700" y="26556"/>
                </a:lnTo>
                <a:lnTo>
                  <a:pt x="26772" y="25844"/>
                </a:lnTo>
                <a:lnTo>
                  <a:pt x="19724" y="25844"/>
                </a:lnTo>
                <a:lnTo>
                  <a:pt x="16333" y="26582"/>
                </a:lnTo>
                <a:lnTo>
                  <a:pt x="13395" y="28040"/>
                </a:lnTo>
                <a:lnTo>
                  <a:pt x="10457" y="29488"/>
                </a:lnTo>
                <a:lnTo>
                  <a:pt x="8006" y="31597"/>
                </a:lnTo>
                <a:lnTo>
                  <a:pt x="6029" y="34301"/>
                </a:lnTo>
                <a:lnTo>
                  <a:pt x="4028" y="37019"/>
                </a:lnTo>
                <a:lnTo>
                  <a:pt x="2527" y="40298"/>
                </a:lnTo>
                <a:lnTo>
                  <a:pt x="1515" y="44147"/>
                </a:lnTo>
                <a:lnTo>
                  <a:pt x="500" y="47992"/>
                </a:lnTo>
                <a:lnTo>
                  <a:pt x="0" y="52297"/>
                </a:lnTo>
                <a:lnTo>
                  <a:pt x="0" y="61113"/>
                </a:lnTo>
                <a:lnTo>
                  <a:pt x="402" y="64933"/>
                </a:lnTo>
                <a:lnTo>
                  <a:pt x="1216" y="68579"/>
                </a:lnTo>
                <a:lnTo>
                  <a:pt x="2030" y="72223"/>
                </a:lnTo>
                <a:lnTo>
                  <a:pt x="3315" y="75388"/>
                </a:lnTo>
                <a:lnTo>
                  <a:pt x="5064" y="78080"/>
                </a:lnTo>
                <a:lnTo>
                  <a:pt x="6842" y="80784"/>
                </a:lnTo>
                <a:lnTo>
                  <a:pt x="9143" y="82919"/>
                </a:lnTo>
                <a:lnTo>
                  <a:pt x="11965" y="84507"/>
                </a:lnTo>
                <a:lnTo>
                  <a:pt x="11029" y="64174"/>
                </a:lnTo>
                <a:lnTo>
                  <a:pt x="10605" y="61492"/>
                </a:lnTo>
                <a:lnTo>
                  <a:pt x="10392" y="58762"/>
                </a:lnTo>
                <a:lnTo>
                  <a:pt x="10392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74027" y="3228569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79"/>
                </a:moveTo>
                <a:lnTo>
                  <a:pt x="49856" y="19263"/>
                </a:lnTo>
                <a:lnTo>
                  <a:pt x="48930" y="16078"/>
                </a:lnTo>
                <a:lnTo>
                  <a:pt x="48031" y="12887"/>
                </a:lnTo>
                <a:lnTo>
                  <a:pt x="46601" y="10109"/>
                </a:lnTo>
                <a:lnTo>
                  <a:pt x="44650" y="7747"/>
                </a:lnTo>
                <a:lnTo>
                  <a:pt x="40225" y="3502"/>
                </a:lnTo>
                <a:lnTo>
                  <a:pt x="37213" y="2105"/>
                </a:lnTo>
                <a:lnTo>
                  <a:pt x="34199" y="709"/>
                </a:lnTo>
                <a:lnTo>
                  <a:pt x="30549" y="0"/>
                </a:lnTo>
                <a:lnTo>
                  <a:pt x="22244" y="0"/>
                </a:lnTo>
                <a:lnTo>
                  <a:pt x="18608" y="709"/>
                </a:lnTo>
                <a:lnTo>
                  <a:pt x="15382" y="2131"/>
                </a:lnTo>
                <a:lnTo>
                  <a:pt x="12254" y="16535"/>
                </a:lnTo>
                <a:lnTo>
                  <a:pt x="14483" y="13154"/>
                </a:lnTo>
                <a:lnTo>
                  <a:pt x="17315" y="10335"/>
                </a:lnTo>
                <a:lnTo>
                  <a:pt x="21070" y="8445"/>
                </a:lnTo>
                <a:lnTo>
                  <a:pt x="25736" y="7962"/>
                </a:lnTo>
                <a:lnTo>
                  <a:pt x="30585" y="7962"/>
                </a:lnTo>
                <a:lnTo>
                  <a:pt x="34235" y="9497"/>
                </a:lnTo>
                <a:lnTo>
                  <a:pt x="36713" y="12534"/>
                </a:lnTo>
                <a:lnTo>
                  <a:pt x="39160" y="15581"/>
                </a:lnTo>
                <a:lnTo>
                  <a:pt x="40337" y="19771"/>
                </a:lnTo>
                <a:lnTo>
                  <a:pt x="40225" y="25120"/>
                </a:lnTo>
                <a:lnTo>
                  <a:pt x="10389" y="25120"/>
                </a:lnTo>
                <a:lnTo>
                  <a:pt x="10389" y="32586"/>
                </a:lnTo>
                <a:lnTo>
                  <a:pt x="46403" y="32586"/>
                </a:lnTo>
                <a:lnTo>
                  <a:pt x="49907" y="30885"/>
                </a:lnTo>
                <a:lnTo>
                  <a:pt x="50305" y="28141"/>
                </a:lnTo>
                <a:lnTo>
                  <a:pt x="50305" y="22679"/>
                </a:lnTo>
                <a:close/>
              </a:path>
              <a:path w="50305" h="61023">
                <a:moveTo>
                  <a:pt x="12128" y="3553"/>
                </a:moveTo>
                <a:lnTo>
                  <a:pt x="9367" y="5587"/>
                </a:lnTo>
                <a:lnTo>
                  <a:pt x="7091" y="8241"/>
                </a:lnTo>
                <a:lnTo>
                  <a:pt x="4787" y="10894"/>
                </a:lnTo>
                <a:lnTo>
                  <a:pt x="3037" y="14133"/>
                </a:lnTo>
                <a:lnTo>
                  <a:pt x="1824" y="17932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4" y="43992"/>
                </a:lnTo>
                <a:lnTo>
                  <a:pt x="2937" y="47776"/>
                </a:lnTo>
                <a:lnTo>
                  <a:pt x="4676" y="50925"/>
                </a:lnTo>
                <a:lnTo>
                  <a:pt x="9287" y="55954"/>
                </a:lnTo>
                <a:lnTo>
                  <a:pt x="12142" y="57834"/>
                </a:lnTo>
                <a:lnTo>
                  <a:pt x="15515" y="59115"/>
                </a:lnTo>
                <a:lnTo>
                  <a:pt x="18903" y="60387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4" y="60844"/>
                </a:lnTo>
                <a:lnTo>
                  <a:pt x="36950" y="60055"/>
                </a:lnTo>
                <a:lnTo>
                  <a:pt x="40700" y="59115"/>
                </a:lnTo>
                <a:lnTo>
                  <a:pt x="44964" y="57607"/>
                </a:lnTo>
                <a:lnTo>
                  <a:pt x="47729" y="55256"/>
                </a:lnTo>
                <a:lnTo>
                  <a:pt x="47992" y="52513"/>
                </a:lnTo>
                <a:lnTo>
                  <a:pt x="47753" y="49719"/>
                </a:lnTo>
                <a:lnTo>
                  <a:pt x="45139" y="48780"/>
                </a:lnTo>
                <a:lnTo>
                  <a:pt x="42015" y="50137"/>
                </a:lnTo>
                <a:lnTo>
                  <a:pt x="39027" y="51206"/>
                </a:lnTo>
                <a:lnTo>
                  <a:pt x="35236" y="52120"/>
                </a:lnTo>
                <a:lnTo>
                  <a:pt x="30883" y="52768"/>
                </a:lnTo>
                <a:lnTo>
                  <a:pt x="24983" y="52768"/>
                </a:lnTo>
                <a:lnTo>
                  <a:pt x="22193" y="52297"/>
                </a:lnTo>
                <a:lnTo>
                  <a:pt x="17632" y="50393"/>
                </a:lnTo>
                <a:lnTo>
                  <a:pt x="14367" y="47268"/>
                </a:lnTo>
                <a:lnTo>
                  <a:pt x="11916" y="43384"/>
                </a:lnTo>
                <a:lnTo>
                  <a:pt x="10702" y="38455"/>
                </a:lnTo>
                <a:lnTo>
                  <a:pt x="10389" y="35673"/>
                </a:lnTo>
                <a:lnTo>
                  <a:pt x="10389" y="25120"/>
                </a:lnTo>
                <a:lnTo>
                  <a:pt x="10849" y="20685"/>
                </a:lnTo>
                <a:lnTo>
                  <a:pt x="12254" y="16535"/>
                </a:lnTo>
                <a:lnTo>
                  <a:pt x="15382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40198" y="3202473"/>
            <a:ext cx="10015" cy="86320"/>
          </a:xfrm>
          <a:custGeom>
            <a:avLst/>
            <a:gdLst/>
            <a:ahLst/>
            <a:cxnLst/>
            <a:rect l="l" t="t" r="r" b="b"/>
            <a:pathLst>
              <a:path w="10015" h="86320">
                <a:moveTo>
                  <a:pt x="10015" y="84405"/>
                </a:moveTo>
                <a:lnTo>
                  <a:pt x="10015" y="1979"/>
                </a:lnTo>
                <a:lnTo>
                  <a:pt x="8629" y="331"/>
                </a:lnTo>
                <a:lnTo>
                  <a:pt x="5990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05"/>
                </a:lnTo>
                <a:lnTo>
                  <a:pt x="1390" y="85992"/>
                </a:lnTo>
                <a:lnTo>
                  <a:pt x="4014" y="86320"/>
                </a:lnTo>
                <a:lnTo>
                  <a:pt x="7463" y="86208"/>
                </a:lnTo>
                <a:lnTo>
                  <a:pt x="10015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967741" y="3206553"/>
            <a:ext cx="12391" cy="82241"/>
          </a:xfrm>
          <a:custGeom>
            <a:avLst/>
            <a:gdLst/>
            <a:ahLst/>
            <a:cxnLst/>
            <a:rect l="l" t="t" r="r" b="b"/>
            <a:pathLst>
              <a:path w="12391" h="82241">
                <a:moveTo>
                  <a:pt x="0" y="6169"/>
                </a:moveTo>
                <a:lnTo>
                  <a:pt x="439" y="10107"/>
                </a:lnTo>
                <a:lnTo>
                  <a:pt x="3776" y="12213"/>
                </a:lnTo>
                <a:lnTo>
                  <a:pt x="8517" y="12213"/>
                </a:lnTo>
                <a:lnTo>
                  <a:pt x="11955" y="10058"/>
                </a:lnTo>
                <a:lnTo>
                  <a:pt x="12391" y="6043"/>
                </a:lnTo>
                <a:lnTo>
                  <a:pt x="11955" y="2105"/>
                </a:lnTo>
                <a:lnTo>
                  <a:pt x="8600" y="0"/>
                </a:lnTo>
                <a:lnTo>
                  <a:pt x="3863" y="0"/>
                </a:lnTo>
                <a:lnTo>
                  <a:pt x="450" y="2155"/>
                </a:lnTo>
                <a:lnTo>
                  <a:pt x="0" y="6169"/>
                </a:lnTo>
                <a:close/>
              </a:path>
              <a:path w="12391" h="82241">
                <a:moveTo>
                  <a:pt x="1216" y="24799"/>
                </a:moveTo>
                <a:lnTo>
                  <a:pt x="1216" y="80326"/>
                </a:lnTo>
                <a:lnTo>
                  <a:pt x="2603" y="81913"/>
                </a:lnTo>
                <a:lnTo>
                  <a:pt x="5227" y="82241"/>
                </a:lnTo>
                <a:lnTo>
                  <a:pt x="8690" y="82129"/>
                </a:lnTo>
                <a:lnTo>
                  <a:pt x="11243" y="80326"/>
                </a:lnTo>
                <a:lnTo>
                  <a:pt x="11243" y="24799"/>
                </a:lnTo>
                <a:lnTo>
                  <a:pt x="9842" y="23211"/>
                </a:lnTo>
                <a:lnTo>
                  <a:pt x="7214" y="22895"/>
                </a:lnTo>
                <a:lnTo>
                  <a:pt x="3765" y="23011"/>
                </a:lnTo>
                <a:lnTo>
                  <a:pt x="1216" y="24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990487" y="3229437"/>
            <a:ext cx="52056" cy="59361"/>
          </a:xfrm>
          <a:custGeom>
            <a:avLst/>
            <a:gdLst/>
            <a:ahLst/>
            <a:cxnLst/>
            <a:rect l="l" t="t" r="r" b="b"/>
            <a:pathLst>
              <a:path w="52056" h="59361">
                <a:moveTo>
                  <a:pt x="612" y="4381"/>
                </a:moveTo>
                <a:lnTo>
                  <a:pt x="19194" y="57139"/>
                </a:lnTo>
                <a:lnTo>
                  <a:pt x="21055" y="58867"/>
                </a:lnTo>
                <a:lnTo>
                  <a:pt x="23831" y="59310"/>
                </a:lnTo>
                <a:lnTo>
                  <a:pt x="27283" y="59361"/>
                </a:lnTo>
                <a:lnTo>
                  <a:pt x="29912" y="59209"/>
                </a:lnTo>
                <a:lnTo>
                  <a:pt x="32924" y="57139"/>
                </a:lnTo>
                <a:lnTo>
                  <a:pt x="51579" y="4381"/>
                </a:lnTo>
                <a:lnTo>
                  <a:pt x="52056" y="1793"/>
                </a:lnTo>
                <a:lnTo>
                  <a:pt x="50292" y="105"/>
                </a:lnTo>
                <a:lnTo>
                  <a:pt x="44740" y="90"/>
                </a:lnTo>
                <a:lnTo>
                  <a:pt x="41864" y="1983"/>
                </a:lnTo>
                <a:lnTo>
                  <a:pt x="26606" y="47754"/>
                </a:lnTo>
                <a:lnTo>
                  <a:pt x="26186" y="47754"/>
                </a:lnTo>
                <a:lnTo>
                  <a:pt x="10753" y="1983"/>
                </a:lnTo>
                <a:lnTo>
                  <a:pt x="9003" y="266"/>
                </a:lnTo>
                <a:lnTo>
                  <a:pt x="6087" y="0"/>
                </a:lnTo>
                <a:lnTo>
                  <a:pt x="2576" y="64"/>
                </a:lnTo>
                <a:lnTo>
                  <a:pt x="0" y="1793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50333" y="3228569"/>
            <a:ext cx="50313" cy="61023"/>
          </a:xfrm>
          <a:custGeom>
            <a:avLst/>
            <a:gdLst/>
            <a:ahLst/>
            <a:cxnLst/>
            <a:rect l="l" t="t" r="r" b="b"/>
            <a:pathLst>
              <a:path w="50313" h="61023">
                <a:moveTo>
                  <a:pt x="50313" y="22679"/>
                </a:moveTo>
                <a:lnTo>
                  <a:pt x="49852" y="19263"/>
                </a:lnTo>
                <a:lnTo>
                  <a:pt x="48938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46" y="7747"/>
                </a:lnTo>
                <a:lnTo>
                  <a:pt x="40233" y="3502"/>
                </a:lnTo>
                <a:lnTo>
                  <a:pt x="37223" y="2105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8" y="2131"/>
                </a:lnTo>
                <a:lnTo>
                  <a:pt x="12250" y="16535"/>
                </a:lnTo>
                <a:lnTo>
                  <a:pt x="14479" y="13154"/>
                </a:lnTo>
                <a:lnTo>
                  <a:pt x="17315" y="10335"/>
                </a:lnTo>
                <a:lnTo>
                  <a:pt x="21066" y="8445"/>
                </a:lnTo>
                <a:lnTo>
                  <a:pt x="25742" y="7962"/>
                </a:lnTo>
                <a:lnTo>
                  <a:pt x="30581" y="7962"/>
                </a:lnTo>
                <a:lnTo>
                  <a:pt x="34235" y="9497"/>
                </a:lnTo>
                <a:lnTo>
                  <a:pt x="36709" y="12534"/>
                </a:lnTo>
                <a:lnTo>
                  <a:pt x="39171" y="15581"/>
                </a:lnTo>
                <a:lnTo>
                  <a:pt x="40347" y="19771"/>
                </a:lnTo>
                <a:lnTo>
                  <a:pt x="40222" y="25120"/>
                </a:lnTo>
                <a:lnTo>
                  <a:pt x="10386" y="25120"/>
                </a:lnTo>
                <a:lnTo>
                  <a:pt x="10386" y="32586"/>
                </a:lnTo>
                <a:lnTo>
                  <a:pt x="46400" y="32586"/>
                </a:lnTo>
                <a:lnTo>
                  <a:pt x="49899" y="30885"/>
                </a:lnTo>
                <a:lnTo>
                  <a:pt x="50313" y="28141"/>
                </a:lnTo>
                <a:lnTo>
                  <a:pt x="50313" y="22679"/>
                </a:lnTo>
                <a:close/>
              </a:path>
              <a:path w="50313" h="61023">
                <a:moveTo>
                  <a:pt x="12138" y="3553"/>
                </a:moveTo>
                <a:lnTo>
                  <a:pt x="9363" y="5587"/>
                </a:lnTo>
                <a:lnTo>
                  <a:pt x="7087" y="8241"/>
                </a:lnTo>
                <a:lnTo>
                  <a:pt x="4798" y="10894"/>
                </a:lnTo>
                <a:lnTo>
                  <a:pt x="3034" y="14133"/>
                </a:lnTo>
                <a:lnTo>
                  <a:pt x="1835" y="17932"/>
                </a:lnTo>
                <a:lnTo>
                  <a:pt x="60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2" y="40208"/>
                </a:lnTo>
                <a:lnTo>
                  <a:pt x="1774" y="43992"/>
                </a:lnTo>
                <a:lnTo>
                  <a:pt x="2947" y="47776"/>
                </a:lnTo>
                <a:lnTo>
                  <a:pt x="4686" y="50925"/>
                </a:lnTo>
                <a:lnTo>
                  <a:pt x="9298" y="55954"/>
                </a:lnTo>
                <a:lnTo>
                  <a:pt x="12153" y="57834"/>
                </a:lnTo>
                <a:lnTo>
                  <a:pt x="15527" y="59115"/>
                </a:lnTo>
                <a:lnTo>
                  <a:pt x="18903" y="60387"/>
                </a:lnTo>
                <a:lnTo>
                  <a:pt x="22842" y="61023"/>
                </a:lnTo>
                <a:lnTo>
                  <a:pt x="29930" y="61023"/>
                </a:lnTo>
                <a:lnTo>
                  <a:pt x="32371" y="60844"/>
                </a:lnTo>
                <a:lnTo>
                  <a:pt x="36946" y="60055"/>
                </a:lnTo>
                <a:lnTo>
                  <a:pt x="40708" y="59115"/>
                </a:lnTo>
                <a:lnTo>
                  <a:pt x="44960" y="57607"/>
                </a:lnTo>
                <a:lnTo>
                  <a:pt x="47725" y="55256"/>
                </a:lnTo>
                <a:lnTo>
                  <a:pt x="48002" y="52513"/>
                </a:lnTo>
                <a:lnTo>
                  <a:pt x="47764" y="49719"/>
                </a:lnTo>
                <a:lnTo>
                  <a:pt x="45147" y="48780"/>
                </a:lnTo>
                <a:lnTo>
                  <a:pt x="42011" y="50137"/>
                </a:lnTo>
                <a:lnTo>
                  <a:pt x="39034" y="51206"/>
                </a:lnTo>
                <a:lnTo>
                  <a:pt x="35243" y="52120"/>
                </a:lnTo>
                <a:lnTo>
                  <a:pt x="30880" y="52768"/>
                </a:lnTo>
                <a:lnTo>
                  <a:pt x="24979" y="52768"/>
                </a:lnTo>
                <a:lnTo>
                  <a:pt x="22204" y="52297"/>
                </a:lnTo>
                <a:lnTo>
                  <a:pt x="17628" y="50393"/>
                </a:lnTo>
                <a:lnTo>
                  <a:pt x="14363" y="47268"/>
                </a:lnTo>
                <a:lnTo>
                  <a:pt x="11915" y="43384"/>
                </a:lnTo>
                <a:lnTo>
                  <a:pt x="10698" y="38455"/>
                </a:lnTo>
                <a:lnTo>
                  <a:pt x="10386" y="35673"/>
                </a:lnTo>
                <a:lnTo>
                  <a:pt x="10386" y="25120"/>
                </a:lnTo>
                <a:lnTo>
                  <a:pt x="10861" y="20685"/>
                </a:lnTo>
                <a:lnTo>
                  <a:pt x="12250" y="16535"/>
                </a:lnTo>
                <a:lnTo>
                  <a:pt x="15378" y="2131"/>
                </a:lnTo>
                <a:lnTo>
                  <a:pt x="1213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116502" y="3228573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389" y="59893"/>
                </a:moveTo>
                <a:lnTo>
                  <a:pt x="4013" y="60220"/>
                </a:lnTo>
                <a:lnTo>
                  <a:pt x="7476" y="60109"/>
                </a:lnTo>
                <a:lnTo>
                  <a:pt x="10029" y="58305"/>
                </a:lnTo>
                <a:lnTo>
                  <a:pt x="10029" y="21780"/>
                </a:lnTo>
                <a:lnTo>
                  <a:pt x="11440" y="19518"/>
                </a:lnTo>
                <a:lnTo>
                  <a:pt x="13916" y="16052"/>
                </a:lnTo>
                <a:lnTo>
                  <a:pt x="17279" y="12279"/>
                </a:lnTo>
                <a:lnTo>
                  <a:pt x="20354" y="10248"/>
                </a:lnTo>
                <a:lnTo>
                  <a:pt x="23331" y="9626"/>
                </a:lnTo>
                <a:lnTo>
                  <a:pt x="26433" y="10033"/>
                </a:lnTo>
                <a:lnTo>
                  <a:pt x="29245" y="10947"/>
                </a:lnTo>
                <a:lnTo>
                  <a:pt x="31849" y="9320"/>
                </a:lnTo>
                <a:lnTo>
                  <a:pt x="31910" y="3606"/>
                </a:lnTo>
                <a:lnTo>
                  <a:pt x="29861" y="990"/>
                </a:lnTo>
                <a:lnTo>
                  <a:pt x="27157" y="276"/>
                </a:lnTo>
                <a:lnTo>
                  <a:pt x="24518" y="0"/>
                </a:lnTo>
                <a:lnTo>
                  <a:pt x="21653" y="165"/>
                </a:lnTo>
                <a:lnTo>
                  <a:pt x="18182" y="1332"/>
                </a:lnTo>
                <a:lnTo>
                  <a:pt x="14589" y="4039"/>
                </a:lnTo>
                <a:lnTo>
                  <a:pt x="11954" y="6832"/>
                </a:lnTo>
                <a:lnTo>
                  <a:pt x="9050" y="10868"/>
                </a:lnTo>
                <a:lnTo>
                  <a:pt x="9050" y="2778"/>
                </a:lnTo>
                <a:lnTo>
                  <a:pt x="8149" y="1332"/>
                </a:lnTo>
                <a:lnTo>
                  <a:pt x="5449" y="875"/>
                </a:lnTo>
                <a:lnTo>
                  <a:pt x="2875" y="889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188408" y="3202481"/>
            <a:ext cx="50292" cy="87108"/>
          </a:xfrm>
          <a:custGeom>
            <a:avLst/>
            <a:gdLst/>
            <a:ahLst/>
            <a:cxnLst/>
            <a:rect l="l" t="t" r="r" b="b"/>
            <a:pathLst>
              <a:path w="50292" h="87108">
                <a:moveTo>
                  <a:pt x="36813" y="84951"/>
                </a:moveTo>
                <a:lnTo>
                  <a:pt x="39725" y="83515"/>
                </a:lnTo>
                <a:lnTo>
                  <a:pt x="42188" y="81446"/>
                </a:lnTo>
                <a:lnTo>
                  <a:pt x="44193" y="78727"/>
                </a:lnTo>
                <a:lnTo>
                  <a:pt x="46191" y="76009"/>
                </a:lnTo>
                <a:lnTo>
                  <a:pt x="47713" y="72718"/>
                </a:lnTo>
                <a:lnTo>
                  <a:pt x="48743" y="68884"/>
                </a:lnTo>
                <a:lnTo>
                  <a:pt x="49780" y="65036"/>
                </a:lnTo>
                <a:lnTo>
                  <a:pt x="50292" y="60705"/>
                </a:lnTo>
                <a:lnTo>
                  <a:pt x="50292" y="51868"/>
                </a:lnTo>
                <a:lnTo>
                  <a:pt x="49891" y="48045"/>
                </a:lnTo>
                <a:lnTo>
                  <a:pt x="49079" y="44423"/>
                </a:lnTo>
                <a:lnTo>
                  <a:pt x="48268" y="40805"/>
                </a:lnTo>
                <a:lnTo>
                  <a:pt x="46976" y="37644"/>
                </a:lnTo>
                <a:lnTo>
                  <a:pt x="45225" y="34951"/>
                </a:lnTo>
                <a:lnTo>
                  <a:pt x="43465" y="32259"/>
                </a:lnTo>
                <a:lnTo>
                  <a:pt x="41175" y="30099"/>
                </a:lnTo>
                <a:lnTo>
                  <a:pt x="38365" y="28500"/>
                </a:lnTo>
                <a:lnTo>
                  <a:pt x="35535" y="26898"/>
                </a:lnTo>
                <a:lnTo>
                  <a:pt x="32147" y="26099"/>
                </a:lnTo>
                <a:lnTo>
                  <a:pt x="28183" y="26099"/>
                </a:lnTo>
                <a:lnTo>
                  <a:pt x="25034" y="26250"/>
                </a:lnTo>
                <a:lnTo>
                  <a:pt x="22110" y="26912"/>
                </a:lnTo>
                <a:lnTo>
                  <a:pt x="19194" y="28169"/>
                </a:lnTo>
                <a:lnTo>
                  <a:pt x="16243" y="29818"/>
                </a:lnTo>
                <a:lnTo>
                  <a:pt x="13204" y="32118"/>
                </a:lnTo>
                <a:lnTo>
                  <a:pt x="10015" y="35218"/>
                </a:lnTo>
                <a:lnTo>
                  <a:pt x="10015" y="1968"/>
                </a:lnTo>
                <a:lnTo>
                  <a:pt x="8614" y="316"/>
                </a:lnTo>
                <a:lnTo>
                  <a:pt x="5990" y="0"/>
                </a:lnTo>
                <a:lnTo>
                  <a:pt x="2552" y="125"/>
                </a:lnTo>
                <a:lnTo>
                  <a:pt x="0" y="1968"/>
                </a:lnTo>
                <a:lnTo>
                  <a:pt x="0" y="84390"/>
                </a:lnTo>
                <a:lnTo>
                  <a:pt x="298" y="85510"/>
                </a:lnTo>
                <a:lnTo>
                  <a:pt x="2861" y="86269"/>
                </a:lnTo>
                <a:lnTo>
                  <a:pt x="5914" y="86269"/>
                </a:lnTo>
                <a:lnTo>
                  <a:pt x="8867" y="84390"/>
                </a:lnTo>
                <a:lnTo>
                  <a:pt x="8867" y="77608"/>
                </a:lnTo>
                <a:lnTo>
                  <a:pt x="11940" y="80732"/>
                </a:lnTo>
                <a:lnTo>
                  <a:pt x="10015" y="67870"/>
                </a:lnTo>
                <a:lnTo>
                  <a:pt x="10015" y="45708"/>
                </a:lnTo>
                <a:lnTo>
                  <a:pt x="11602" y="43649"/>
                </a:lnTo>
                <a:lnTo>
                  <a:pt x="14518" y="40589"/>
                </a:lnTo>
                <a:lnTo>
                  <a:pt x="17269" y="38126"/>
                </a:lnTo>
                <a:lnTo>
                  <a:pt x="19867" y="36399"/>
                </a:lnTo>
                <a:lnTo>
                  <a:pt x="23684" y="35038"/>
                </a:lnTo>
                <a:lnTo>
                  <a:pt x="26268" y="34861"/>
                </a:lnTo>
                <a:lnTo>
                  <a:pt x="28886" y="34861"/>
                </a:lnTo>
                <a:lnTo>
                  <a:pt x="31060" y="35485"/>
                </a:lnTo>
                <a:lnTo>
                  <a:pt x="34559" y="37997"/>
                </a:lnTo>
                <a:lnTo>
                  <a:pt x="37039" y="41705"/>
                </a:lnTo>
                <a:lnTo>
                  <a:pt x="38840" y="46126"/>
                </a:lnTo>
                <a:lnTo>
                  <a:pt x="39264" y="48804"/>
                </a:lnTo>
                <a:lnTo>
                  <a:pt x="39690" y="51487"/>
                </a:lnTo>
                <a:lnTo>
                  <a:pt x="39912" y="54230"/>
                </a:lnTo>
                <a:lnTo>
                  <a:pt x="39912" y="59651"/>
                </a:lnTo>
                <a:lnTo>
                  <a:pt x="39650" y="62218"/>
                </a:lnTo>
                <a:lnTo>
                  <a:pt x="38628" y="67283"/>
                </a:lnTo>
                <a:lnTo>
                  <a:pt x="36697" y="71603"/>
                </a:lnTo>
                <a:lnTo>
                  <a:pt x="34123" y="75271"/>
                </a:lnTo>
                <a:lnTo>
                  <a:pt x="30534" y="77737"/>
                </a:lnTo>
                <a:lnTo>
                  <a:pt x="25844" y="78360"/>
                </a:lnTo>
                <a:lnTo>
                  <a:pt x="23119" y="78360"/>
                </a:lnTo>
                <a:lnTo>
                  <a:pt x="20483" y="77457"/>
                </a:lnTo>
                <a:lnTo>
                  <a:pt x="23431" y="86942"/>
                </a:lnTo>
                <a:lnTo>
                  <a:pt x="26784" y="87108"/>
                </a:lnTo>
                <a:lnTo>
                  <a:pt x="30549" y="87108"/>
                </a:lnTo>
                <a:lnTo>
                  <a:pt x="33897" y="86399"/>
                </a:lnTo>
                <a:lnTo>
                  <a:pt x="36813" y="84951"/>
                </a:lnTo>
                <a:close/>
              </a:path>
              <a:path w="50292" h="87108">
                <a:moveTo>
                  <a:pt x="10015" y="67870"/>
                </a:moveTo>
                <a:lnTo>
                  <a:pt x="11940" y="80732"/>
                </a:lnTo>
                <a:lnTo>
                  <a:pt x="14777" y="83134"/>
                </a:lnTo>
                <a:lnTo>
                  <a:pt x="17618" y="84886"/>
                </a:lnTo>
                <a:lnTo>
                  <a:pt x="20469" y="86244"/>
                </a:lnTo>
                <a:lnTo>
                  <a:pt x="23431" y="86942"/>
                </a:lnTo>
                <a:lnTo>
                  <a:pt x="20483" y="77457"/>
                </a:lnTo>
                <a:lnTo>
                  <a:pt x="15443" y="73874"/>
                </a:lnTo>
                <a:lnTo>
                  <a:pt x="12790" y="71286"/>
                </a:lnTo>
                <a:lnTo>
                  <a:pt x="10015" y="678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250396" y="3228569"/>
            <a:ext cx="50316" cy="61023"/>
          </a:xfrm>
          <a:custGeom>
            <a:avLst/>
            <a:gdLst/>
            <a:ahLst/>
            <a:cxnLst/>
            <a:rect l="l" t="t" r="r" b="b"/>
            <a:pathLst>
              <a:path w="50316" h="61023">
                <a:moveTo>
                  <a:pt x="50316" y="22679"/>
                </a:moveTo>
                <a:lnTo>
                  <a:pt x="49852" y="19263"/>
                </a:lnTo>
                <a:lnTo>
                  <a:pt x="48941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53" y="7747"/>
                </a:lnTo>
                <a:lnTo>
                  <a:pt x="40236" y="3502"/>
                </a:lnTo>
                <a:lnTo>
                  <a:pt x="37223" y="2105"/>
                </a:lnTo>
                <a:lnTo>
                  <a:pt x="34199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8" y="2131"/>
                </a:lnTo>
                <a:lnTo>
                  <a:pt x="12254" y="16535"/>
                </a:lnTo>
                <a:lnTo>
                  <a:pt x="14478" y="13154"/>
                </a:lnTo>
                <a:lnTo>
                  <a:pt x="17318" y="10335"/>
                </a:lnTo>
                <a:lnTo>
                  <a:pt x="21066" y="8445"/>
                </a:lnTo>
                <a:lnTo>
                  <a:pt x="25746" y="7962"/>
                </a:lnTo>
                <a:lnTo>
                  <a:pt x="30585" y="7962"/>
                </a:lnTo>
                <a:lnTo>
                  <a:pt x="34235" y="9497"/>
                </a:lnTo>
                <a:lnTo>
                  <a:pt x="36711" y="12534"/>
                </a:lnTo>
                <a:lnTo>
                  <a:pt x="39178" y="15581"/>
                </a:lnTo>
                <a:lnTo>
                  <a:pt x="40351" y="19771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86"/>
                </a:lnTo>
                <a:lnTo>
                  <a:pt x="46403" y="32586"/>
                </a:lnTo>
                <a:lnTo>
                  <a:pt x="49902" y="30885"/>
                </a:lnTo>
                <a:lnTo>
                  <a:pt x="50316" y="28141"/>
                </a:lnTo>
                <a:lnTo>
                  <a:pt x="50316" y="22679"/>
                </a:lnTo>
                <a:close/>
              </a:path>
              <a:path w="50316" h="61023">
                <a:moveTo>
                  <a:pt x="12142" y="3553"/>
                </a:moveTo>
                <a:lnTo>
                  <a:pt x="9362" y="5587"/>
                </a:lnTo>
                <a:lnTo>
                  <a:pt x="7087" y="8241"/>
                </a:lnTo>
                <a:lnTo>
                  <a:pt x="4801" y="10894"/>
                </a:lnTo>
                <a:lnTo>
                  <a:pt x="3037" y="14133"/>
                </a:lnTo>
                <a:lnTo>
                  <a:pt x="1838" y="17932"/>
                </a:lnTo>
                <a:lnTo>
                  <a:pt x="61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9" y="40208"/>
                </a:lnTo>
                <a:lnTo>
                  <a:pt x="1774" y="43992"/>
                </a:lnTo>
                <a:lnTo>
                  <a:pt x="2951" y="47776"/>
                </a:lnTo>
                <a:lnTo>
                  <a:pt x="4690" y="50925"/>
                </a:lnTo>
                <a:lnTo>
                  <a:pt x="9305" y="55954"/>
                </a:lnTo>
                <a:lnTo>
                  <a:pt x="12152" y="57834"/>
                </a:lnTo>
                <a:lnTo>
                  <a:pt x="15533" y="59115"/>
                </a:lnTo>
                <a:lnTo>
                  <a:pt x="18906" y="60387"/>
                </a:lnTo>
                <a:lnTo>
                  <a:pt x="22844" y="61023"/>
                </a:lnTo>
                <a:lnTo>
                  <a:pt x="29936" y="61023"/>
                </a:lnTo>
                <a:lnTo>
                  <a:pt x="32371" y="60844"/>
                </a:lnTo>
                <a:lnTo>
                  <a:pt x="36949" y="60055"/>
                </a:lnTo>
                <a:lnTo>
                  <a:pt x="40712" y="59115"/>
                </a:lnTo>
                <a:lnTo>
                  <a:pt x="44963" y="57607"/>
                </a:lnTo>
                <a:lnTo>
                  <a:pt x="47727" y="55256"/>
                </a:lnTo>
                <a:lnTo>
                  <a:pt x="48002" y="52513"/>
                </a:lnTo>
                <a:lnTo>
                  <a:pt x="47764" y="49719"/>
                </a:lnTo>
                <a:lnTo>
                  <a:pt x="45154" y="48780"/>
                </a:lnTo>
                <a:lnTo>
                  <a:pt x="42011" y="50137"/>
                </a:lnTo>
                <a:lnTo>
                  <a:pt x="39037" y="51206"/>
                </a:lnTo>
                <a:lnTo>
                  <a:pt x="35250" y="52120"/>
                </a:lnTo>
                <a:lnTo>
                  <a:pt x="30887" y="52768"/>
                </a:lnTo>
                <a:lnTo>
                  <a:pt x="24983" y="52768"/>
                </a:lnTo>
                <a:lnTo>
                  <a:pt x="22204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5" y="43384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0"/>
                </a:lnTo>
                <a:lnTo>
                  <a:pt x="10867" y="20685"/>
                </a:lnTo>
                <a:lnTo>
                  <a:pt x="12254" y="16535"/>
                </a:lnTo>
                <a:lnTo>
                  <a:pt x="15378" y="2131"/>
                </a:lnTo>
                <a:lnTo>
                  <a:pt x="1214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312197" y="3228577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6" y="60872"/>
                </a:moveTo>
                <a:lnTo>
                  <a:pt x="17254" y="61012"/>
                </a:lnTo>
                <a:lnTo>
                  <a:pt x="20405" y="61012"/>
                </a:lnTo>
                <a:lnTo>
                  <a:pt x="23309" y="60631"/>
                </a:lnTo>
                <a:lnTo>
                  <a:pt x="25930" y="59857"/>
                </a:lnTo>
                <a:lnTo>
                  <a:pt x="28572" y="59068"/>
                </a:lnTo>
                <a:lnTo>
                  <a:pt x="30834" y="57913"/>
                </a:lnTo>
                <a:lnTo>
                  <a:pt x="34646" y="54877"/>
                </a:lnTo>
                <a:lnTo>
                  <a:pt x="37151" y="50778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7" y="33807"/>
                </a:lnTo>
                <a:lnTo>
                  <a:pt x="33083" y="31330"/>
                </a:lnTo>
                <a:lnTo>
                  <a:pt x="29922" y="29425"/>
                </a:lnTo>
                <a:lnTo>
                  <a:pt x="26535" y="27787"/>
                </a:lnTo>
                <a:lnTo>
                  <a:pt x="23097" y="26391"/>
                </a:lnTo>
                <a:lnTo>
                  <a:pt x="19742" y="25044"/>
                </a:lnTo>
                <a:lnTo>
                  <a:pt x="16606" y="23648"/>
                </a:lnTo>
                <a:lnTo>
                  <a:pt x="14004" y="22010"/>
                </a:lnTo>
                <a:lnTo>
                  <a:pt x="11339" y="18874"/>
                </a:lnTo>
                <a:lnTo>
                  <a:pt x="10929" y="15925"/>
                </a:lnTo>
                <a:lnTo>
                  <a:pt x="11567" y="12715"/>
                </a:lnTo>
                <a:lnTo>
                  <a:pt x="13456" y="10137"/>
                </a:lnTo>
                <a:lnTo>
                  <a:pt x="16642" y="8484"/>
                </a:lnTo>
                <a:lnTo>
                  <a:pt x="19443" y="7901"/>
                </a:lnTo>
                <a:lnTo>
                  <a:pt x="23042" y="7901"/>
                </a:lnTo>
                <a:lnTo>
                  <a:pt x="26207" y="8575"/>
                </a:lnTo>
                <a:lnTo>
                  <a:pt x="30071" y="10032"/>
                </a:lnTo>
                <a:lnTo>
                  <a:pt x="32734" y="11469"/>
                </a:lnTo>
                <a:lnTo>
                  <a:pt x="35359" y="11559"/>
                </a:lnTo>
                <a:lnTo>
                  <a:pt x="35899" y="8841"/>
                </a:lnTo>
                <a:lnTo>
                  <a:pt x="35700" y="5641"/>
                </a:lnTo>
                <a:lnTo>
                  <a:pt x="33422" y="2923"/>
                </a:lnTo>
                <a:lnTo>
                  <a:pt x="30758" y="1652"/>
                </a:lnTo>
                <a:lnTo>
                  <a:pt x="27092" y="612"/>
                </a:lnTo>
                <a:lnTo>
                  <a:pt x="24180" y="115"/>
                </a:lnTo>
                <a:lnTo>
                  <a:pt x="17942" y="0"/>
                </a:lnTo>
                <a:lnTo>
                  <a:pt x="15030" y="457"/>
                </a:lnTo>
                <a:lnTo>
                  <a:pt x="12542" y="1360"/>
                </a:lnTo>
                <a:lnTo>
                  <a:pt x="7974" y="3469"/>
                </a:lnTo>
                <a:lnTo>
                  <a:pt x="4650" y="6465"/>
                </a:lnTo>
                <a:lnTo>
                  <a:pt x="2574" y="10198"/>
                </a:lnTo>
                <a:lnTo>
                  <a:pt x="1336" y="14302"/>
                </a:lnTo>
                <a:lnTo>
                  <a:pt x="1336" y="18935"/>
                </a:lnTo>
                <a:lnTo>
                  <a:pt x="2512" y="22824"/>
                </a:lnTo>
                <a:lnTo>
                  <a:pt x="4348" y="26113"/>
                </a:lnTo>
                <a:lnTo>
                  <a:pt x="6951" y="28666"/>
                </a:lnTo>
                <a:lnTo>
                  <a:pt x="10050" y="30632"/>
                </a:lnTo>
                <a:lnTo>
                  <a:pt x="13376" y="32310"/>
                </a:lnTo>
                <a:lnTo>
                  <a:pt x="16818" y="33707"/>
                </a:lnTo>
                <a:lnTo>
                  <a:pt x="20105" y="35002"/>
                </a:lnTo>
                <a:lnTo>
                  <a:pt x="23180" y="36388"/>
                </a:lnTo>
                <a:lnTo>
                  <a:pt x="25783" y="38026"/>
                </a:lnTo>
                <a:lnTo>
                  <a:pt x="28411" y="41112"/>
                </a:lnTo>
                <a:lnTo>
                  <a:pt x="28795" y="43981"/>
                </a:lnTo>
                <a:lnTo>
                  <a:pt x="28522" y="46824"/>
                </a:lnTo>
                <a:lnTo>
                  <a:pt x="26643" y="49964"/>
                </a:lnTo>
                <a:lnTo>
                  <a:pt x="23417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4" y="52591"/>
                </a:lnTo>
                <a:lnTo>
                  <a:pt x="9676" y="51487"/>
                </a:lnTo>
                <a:lnTo>
                  <a:pt x="6889" y="50231"/>
                </a:lnTo>
                <a:lnTo>
                  <a:pt x="3675" y="48402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8" y="56922"/>
                </a:lnTo>
                <a:lnTo>
                  <a:pt x="4373" y="58419"/>
                </a:lnTo>
                <a:lnTo>
                  <a:pt x="6951" y="59385"/>
                </a:lnTo>
                <a:lnTo>
                  <a:pt x="9928" y="60248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358061" y="3214573"/>
            <a:ext cx="35708" cy="74890"/>
          </a:xfrm>
          <a:custGeom>
            <a:avLst/>
            <a:gdLst/>
            <a:ahLst/>
            <a:cxnLst/>
            <a:rect l="l" t="t" r="r" b="b"/>
            <a:pathLst>
              <a:path w="35708" h="74890">
                <a:moveTo>
                  <a:pt x="12204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63" y="15177"/>
                </a:lnTo>
                <a:lnTo>
                  <a:pt x="1173" y="15393"/>
                </a:lnTo>
                <a:lnTo>
                  <a:pt x="33" y="17995"/>
                </a:lnTo>
                <a:lnTo>
                  <a:pt x="0" y="20905"/>
                </a:lnTo>
                <a:lnTo>
                  <a:pt x="1998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36" y="62078"/>
                </a:lnTo>
                <a:lnTo>
                  <a:pt x="10527" y="64439"/>
                </a:lnTo>
                <a:lnTo>
                  <a:pt x="12049" y="68756"/>
                </a:lnTo>
                <a:lnTo>
                  <a:pt x="14641" y="71845"/>
                </a:lnTo>
                <a:lnTo>
                  <a:pt x="18327" y="73760"/>
                </a:lnTo>
                <a:lnTo>
                  <a:pt x="22791" y="74890"/>
                </a:lnTo>
                <a:lnTo>
                  <a:pt x="26556" y="74890"/>
                </a:lnTo>
                <a:lnTo>
                  <a:pt x="29343" y="74599"/>
                </a:lnTo>
                <a:lnTo>
                  <a:pt x="32633" y="73825"/>
                </a:lnTo>
                <a:lnTo>
                  <a:pt x="35457" y="71081"/>
                </a:lnTo>
                <a:lnTo>
                  <a:pt x="35708" y="68238"/>
                </a:lnTo>
                <a:lnTo>
                  <a:pt x="35708" y="67489"/>
                </a:lnTo>
                <a:lnTo>
                  <a:pt x="33220" y="64757"/>
                </a:lnTo>
                <a:lnTo>
                  <a:pt x="30546" y="65746"/>
                </a:lnTo>
                <a:lnTo>
                  <a:pt x="27320" y="66203"/>
                </a:lnTo>
                <a:lnTo>
                  <a:pt x="24455" y="66203"/>
                </a:lnTo>
                <a:lnTo>
                  <a:pt x="22442" y="65228"/>
                </a:lnTo>
                <a:lnTo>
                  <a:pt x="20232" y="61315"/>
                </a:lnTo>
                <a:lnTo>
                  <a:pt x="19667" y="58431"/>
                </a:lnTo>
                <a:lnTo>
                  <a:pt x="19667" y="23623"/>
                </a:lnTo>
                <a:lnTo>
                  <a:pt x="34307" y="23623"/>
                </a:lnTo>
                <a:lnTo>
                  <a:pt x="35708" y="20905"/>
                </a:lnTo>
                <a:lnTo>
                  <a:pt x="35669" y="17995"/>
                </a:lnTo>
                <a:lnTo>
                  <a:pt x="33707" y="15177"/>
                </a:lnTo>
                <a:lnTo>
                  <a:pt x="19667" y="15177"/>
                </a:lnTo>
                <a:lnTo>
                  <a:pt x="19667" y="1969"/>
                </a:lnTo>
                <a:lnTo>
                  <a:pt x="18266" y="331"/>
                </a:lnTo>
                <a:lnTo>
                  <a:pt x="1564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431645" y="3228569"/>
            <a:ext cx="44903" cy="61023"/>
          </a:xfrm>
          <a:custGeom>
            <a:avLst/>
            <a:gdLst/>
            <a:ahLst/>
            <a:cxnLst/>
            <a:rect l="l" t="t" r="r" b="b"/>
            <a:pathLst>
              <a:path w="44903" h="61023">
                <a:moveTo>
                  <a:pt x="38704" y="60173"/>
                </a:moveTo>
                <a:lnTo>
                  <a:pt x="41677" y="60234"/>
                </a:lnTo>
                <a:lnTo>
                  <a:pt x="44903" y="58370"/>
                </a:lnTo>
                <a:lnTo>
                  <a:pt x="44903" y="17463"/>
                </a:lnTo>
                <a:lnTo>
                  <a:pt x="44518" y="14439"/>
                </a:lnTo>
                <a:lnTo>
                  <a:pt x="43740" y="11847"/>
                </a:lnTo>
                <a:lnTo>
                  <a:pt x="42976" y="9259"/>
                </a:lnTo>
                <a:lnTo>
                  <a:pt x="40039" y="5335"/>
                </a:lnTo>
                <a:lnTo>
                  <a:pt x="36112" y="2272"/>
                </a:lnTo>
                <a:lnTo>
                  <a:pt x="33361" y="1371"/>
                </a:lnTo>
                <a:lnTo>
                  <a:pt x="30600" y="472"/>
                </a:lnTo>
                <a:lnTo>
                  <a:pt x="27274" y="0"/>
                </a:lnTo>
                <a:lnTo>
                  <a:pt x="21222" y="0"/>
                </a:lnTo>
                <a:lnTo>
                  <a:pt x="17071" y="582"/>
                </a:lnTo>
                <a:lnTo>
                  <a:pt x="13105" y="1487"/>
                </a:lnTo>
                <a:lnTo>
                  <a:pt x="9634" y="2668"/>
                </a:lnTo>
                <a:lnTo>
                  <a:pt x="6753" y="4050"/>
                </a:lnTo>
                <a:lnTo>
                  <a:pt x="3027" y="7024"/>
                </a:lnTo>
                <a:lnTo>
                  <a:pt x="2678" y="10058"/>
                </a:lnTo>
                <a:lnTo>
                  <a:pt x="3204" y="13028"/>
                </a:lnTo>
                <a:lnTo>
                  <a:pt x="5919" y="13702"/>
                </a:lnTo>
                <a:lnTo>
                  <a:pt x="9133" y="11861"/>
                </a:lnTo>
                <a:lnTo>
                  <a:pt x="12096" y="10425"/>
                </a:lnTo>
                <a:lnTo>
                  <a:pt x="15772" y="9169"/>
                </a:lnTo>
                <a:lnTo>
                  <a:pt x="19963" y="8280"/>
                </a:lnTo>
                <a:lnTo>
                  <a:pt x="24735" y="8280"/>
                </a:lnTo>
                <a:lnTo>
                  <a:pt x="28263" y="9104"/>
                </a:lnTo>
                <a:lnTo>
                  <a:pt x="31111" y="10490"/>
                </a:lnTo>
                <a:lnTo>
                  <a:pt x="33826" y="14033"/>
                </a:lnTo>
                <a:lnTo>
                  <a:pt x="34711" y="17324"/>
                </a:lnTo>
                <a:lnTo>
                  <a:pt x="34938" y="21348"/>
                </a:lnTo>
                <a:lnTo>
                  <a:pt x="34938" y="25679"/>
                </a:lnTo>
                <a:lnTo>
                  <a:pt x="23163" y="25679"/>
                </a:lnTo>
                <a:lnTo>
                  <a:pt x="19331" y="26046"/>
                </a:lnTo>
                <a:lnTo>
                  <a:pt x="15919" y="26823"/>
                </a:lnTo>
                <a:lnTo>
                  <a:pt x="12520" y="27572"/>
                </a:lnTo>
                <a:lnTo>
                  <a:pt x="9655" y="28713"/>
                </a:lnTo>
                <a:lnTo>
                  <a:pt x="7293" y="30239"/>
                </a:lnTo>
                <a:lnTo>
                  <a:pt x="3143" y="33681"/>
                </a:lnTo>
                <a:lnTo>
                  <a:pt x="641" y="38279"/>
                </a:lnTo>
                <a:lnTo>
                  <a:pt x="0" y="40996"/>
                </a:lnTo>
                <a:lnTo>
                  <a:pt x="0" y="46800"/>
                </a:lnTo>
                <a:lnTo>
                  <a:pt x="464" y="49175"/>
                </a:lnTo>
                <a:lnTo>
                  <a:pt x="2293" y="53376"/>
                </a:lnTo>
                <a:lnTo>
                  <a:pt x="5205" y="56577"/>
                </a:lnTo>
                <a:lnTo>
                  <a:pt x="8831" y="59129"/>
                </a:lnTo>
                <a:lnTo>
                  <a:pt x="13482" y="60656"/>
                </a:lnTo>
                <a:lnTo>
                  <a:pt x="17308" y="53074"/>
                </a:lnTo>
                <a:lnTo>
                  <a:pt x="12981" y="50507"/>
                </a:lnTo>
                <a:lnTo>
                  <a:pt x="10271" y="46508"/>
                </a:lnTo>
                <a:lnTo>
                  <a:pt x="10271" y="43624"/>
                </a:lnTo>
                <a:lnTo>
                  <a:pt x="10591" y="40449"/>
                </a:lnTo>
                <a:lnTo>
                  <a:pt x="12820" y="36752"/>
                </a:lnTo>
                <a:lnTo>
                  <a:pt x="15495" y="34888"/>
                </a:lnTo>
                <a:lnTo>
                  <a:pt x="19210" y="33732"/>
                </a:lnTo>
                <a:lnTo>
                  <a:pt x="23623" y="33020"/>
                </a:lnTo>
                <a:lnTo>
                  <a:pt x="34938" y="33020"/>
                </a:lnTo>
                <a:lnTo>
                  <a:pt x="34938" y="44805"/>
                </a:lnTo>
                <a:lnTo>
                  <a:pt x="32476" y="47599"/>
                </a:lnTo>
                <a:lnTo>
                  <a:pt x="28285" y="58863"/>
                </a:lnTo>
                <a:lnTo>
                  <a:pt x="31226" y="57430"/>
                </a:lnTo>
                <a:lnTo>
                  <a:pt x="33891" y="55422"/>
                </a:lnTo>
                <a:lnTo>
                  <a:pt x="36277" y="52833"/>
                </a:lnTo>
                <a:lnTo>
                  <a:pt x="36277" y="58370"/>
                </a:lnTo>
                <a:lnTo>
                  <a:pt x="38704" y="60173"/>
                </a:lnTo>
                <a:close/>
              </a:path>
              <a:path w="44903" h="61023">
                <a:moveTo>
                  <a:pt x="13482" y="60656"/>
                </a:moveTo>
                <a:lnTo>
                  <a:pt x="16082" y="61023"/>
                </a:lnTo>
                <a:lnTo>
                  <a:pt x="22237" y="61023"/>
                </a:lnTo>
                <a:lnTo>
                  <a:pt x="25347" y="60300"/>
                </a:lnTo>
                <a:lnTo>
                  <a:pt x="28285" y="58863"/>
                </a:lnTo>
                <a:lnTo>
                  <a:pt x="32476" y="47599"/>
                </a:lnTo>
                <a:lnTo>
                  <a:pt x="27861" y="51029"/>
                </a:lnTo>
                <a:lnTo>
                  <a:pt x="23187" y="53074"/>
                </a:lnTo>
                <a:lnTo>
                  <a:pt x="17308" y="53074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495372" y="3228573"/>
            <a:ext cx="47091" cy="60220"/>
          </a:xfrm>
          <a:custGeom>
            <a:avLst/>
            <a:gdLst/>
            <a:ahLst/>
            <a:cxnLst/>
            <a:rect l="l" t="t" r="r" b="b"/>
            <a:pathLst>
              <a:path w="47091" h="60220">
                <a:moveTo>
                  <a:pt x="37066" y="25793"/>
                </a:moveTo>
                <a:lnTo>
                  <a:pt x="37066" y="58305"/>
                </a:lnTo>
                <a:lnTo>
                  <a:pt x="38467" y="59893"/>
                </a:lnTo>
                <a:lnTo>
                  <a:pt x="41101" y="60220"/>
                </a:lnTo>
                <a:lnTo>
                  <a:pt x="44540" y="60109"/>
                </a:lnTo>
                <a:lnTo>
                  <a:pt x="47091" y="58305"/>
                </a:lnTo>
                <a:lnTo>
                  <a:pt x="47091" y="20483"/>
                </a:lnTo>
                <a:lnTo>
                  <a:pt x="46757" y="17106"/>
                </a:lnTo>
                <a:lnTo>
                  <a:pt x="46094" y="14284"/>
                </a:lnTo>
                <a:lnTo>
                  <a:pt x="45417" y="11465"/>
                </a:lnTo>
                <a:lnTo>
                  <a:pt x="42764" y="6908"/>
                </a:lnTo>
                <a:lnTo>
                  <a:pt x="39229" y="3135"/>
                </a:lnTo>
                <a:lnTo>
                  <a:pt x="34250" y="633"/>
                </a:lnTo>
                <a:lnTo>
                  <a:pt x="31175" y="0"/>
                </a:lnTo>
                <a:lnTo>
                  <a:pt x="24408" y="0"/>
                </a:lnTo>
                <a:lnTo>
                  <a:pt x="21319" y="824"/>
                </a:lnTo>
                <a:lnTo>
                  <a:pt x="18260" y="2451"/>
                </a:lnTo>
                <a:lnTo>
                  <a:pt x="15206" y="4064"/>
                </a:lnTo>
                <a:lnTo>
                  <a:pt x="12128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54" y="1332"/>
                </a:lnTo>
                <a:lnTo>
                  <a:pt x="5450" y="875"/>
                </a:lnTo>
                <a:lnTo>
                  <a:pt x="2891" y="889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lnTo>
                  <a:pt x="4018" y="60220"/>
                </a:lnTo>
                <a:lnTo>
                  <a:pt x="7481" y="60109"/>
                </a:lnTo>
                <a:lnTo>
                  <a:pt x="10030" y="58305"/>
                </a:lnTo>
                <a:lnTo>
                  <a:pt x="10030" y="19494"/>
                </a:lnTo>
                <a:lnTo>
                  <a:pt x="12783" y="16002"/>
                </a:lnTo>
                <a:lnTo>
                  <a:pt x="15419" y="13345"/>
                </a:lnTo>
                <a:lnTo>
                  <a:pt x="17932" y="11530"/>
                </a:lnTo>
                <a:lnTo>
                  <a:pt x="22946" y="8823"/>
                </a:lnTo>
                <a:lnTo>
                  <a:pt x="27410" y="8823"/>
                </a:lnTo>
                <a:lnTo>
                  <a:pt x="30600" y="9928"/>
                </a:lnTo>
                <a:lnTo>
                  <a:pt x="34211" y="13143"/>
                </a:lnTo>
                <a:lnTo>
                  <a:pt x="35849" y="16217"/>
                </a:lnTo>
                <a:lnTo>
                  <a:pt x="36828" y="20077"/>
                </a:lnTo>
                <a:lnTo>
                  <a:pt x="37066" y="22618"/>
                </a:lnTo>
                <a:lnTo>
                  <a:pt x="37066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557570" y="3202725"/>
            <a:ext cx="50302" cy="86867"/>
          </a:xfrm>
          <a:custGeom>
            <a:avLst/>
            <a:gdLst/>
            <a:ahLst/>
            <a:cxnLst/>
            <a:rect l="l" t="t" r="r" b="b"/>
            <a:pathLst>
              <a:path w="50302" h="86867">
                <a:moveTo>
                  <a:pt x="41774" y="85266"/>
                </a:moveTo>
                <a:lnTo>
                  <a:pt x="44362" y="86029"/>
                </a:lnTo>
                <a:lnTo>
                  <a:pt x="47411" y="86029"/>
                </a:lnTo>
                <a:lnTo>
                  <a:pt x="50302" y="84150"/>
                </a:lnTo>
                <a:lnTo>
                  <a:pt x="50302" y="1969"/>
                </a:lnTo>
                <a:lnTo>
                  <a:pt x="48826" y="382"/>
                </a:lnTo>
                <a:lnTo>
                  <a:pt x="46201" y="0"/>
                </a:lnTo>
                <a:lnTo>
                  <a:pt x="42785" y="151"/>
                </a:lnTo>
                <a:lnTo>
                  <a:pt x="40212" y="1969"/>
                </a:lnTo>
                <a:lnTo>
                  <a:pt x="40212" y="34250"/>
                </a:lnTo>
                <a:lnTo>
                  <a:pt x="37622" y="31497"/>
                </a:lnTo>
                <a:lnTo>
                  <a:pt x="34994" y="29401"/>
                </a:lnTo>
                <a:lnTo>
                  <a:pt x="32345" y="27979"/>
                </a:lnTo>
                <a:lnTo>
                  <a:pt x="29681" y="26556"/>
                </a:lnTo>
                <a:lnTo>
                  <a:pt x="26769" y="25844"/>
                </a:lnTo>
                <a:lnTo>
                  <a:pt x="19716" y="25844"/>
                </a:lnTo>
                <a:lnTo>
                  <a:pt x="16328" y="26582"/>
                </a:lnTo>
                <a:lnTo>
                  <a:pt x="13388" y="28040"/>
                </a:lnTo>
                <a:lnTo>
                  <a:pt x="10449" y="29488"/>
                </a:lnTo>
                <a:lnTo>
                  <a:pt x="7998" y="31597"/>
                </a:lnTo>
                <a:lnTo>
                  <a:pt x="6010" y="34301"/>
                </a:lnTo>
                <a:lnTo>
                  <a:pt x="4009" y="37019"/>
                </a:lnTo>
                <a:lnTo>
                  <a:pt x="2523" y="40298"/>
                </a:lnTo>
                <a:lnTo>
                  <a:pt x="1511" y="44147"/>
                </a:lnTo>
                <a:lnTo>
                  <a:pt x="496" y="47992"/>
                </a:lnTo>
                <a:lnTo>
                  <a:pt x="0" y="52297"/>
                </a:lnTo>
                <a:lnTo>
                  <a:pt x="0" y="61113"/>
                </a:lnTo>
                <a:lnTo>
                  <a:pt x="398" y="64933"/>
                </a:lnTo>
                <a:lnTo>
                  <a:pt x="1209" y="68579"/>
                </a:lnTo>
                <a:lnTo>
                  <a:pt x="2011" y="72223"/>
                </a:lnTo>
                <a:lnTo>
                  <a:pt x="3310" y="75388"/>
                </a:lnTo>
                <a:lnTo>
                  <a:pt x="5060" y="78080"/>
                </a:lnTo>
                <a:lnTo>
                  <a:pt x="6824" y="80784"/>
                </a:lnTo>
                <a:lnTo>
                  <a:pt x="9124" y="82919"/>
                </a:lnTo>
                <a:lnTo>
                  <a:pt x="11965" y="84507"/>
                </a:lnTo>
                <a:lnTo>
                  <a:pt x="11026" y="64174"/>
                </a:lnTo>
                <a:lnTo>
                  <a:pt x="10598" y="61492"/>
                </a:lnTo>
                <a:lnTo>
                  <a:pt x="10374" y="58762"/>
                </a:lnTo>
                <a:lnTo>
                  <a:pt x="10374" y="53327"/>
                </a:lnTo>
                <a:lnTo>
                  <a:pt x="10637" y="50735"/>
                </a:lnTo>
                <a:lnTo>
                  <a:pt x="11137" y="48182"/>
                </a:lnTo>
                <a:lnTo>
                  <a:pt x="11652" y="45629"/>
                </a:lnTo>
                <a:lnTo>
                  <a:pt x="13563" y="41339"/>
                </a:lnTo>
                <a:lnTo>
                  <a:pt x="16127" y="37692"/>
                </a:lnTo>
                <a:lnTo>
                  <a:pt x="19691" y="35229"/>
                </a:lnTo>
                <a:lnTo>
                  <a:pt x="24404" y="34621"/>
                </a:lnTo>
                <a:lnTo>
                  <a:pt x="27169" y="34621"/>
                </a:lnTo>
                <a:lnTo>
                  <a:pt x="29806" y="35510"/>
                </a:lnTo>
                <a:lnTo>
                  <a:pt x="34872" y="39077"/>
                </a:lnTo>
                <a:lnTo>
                  <a:pt x="37492" y="41681"/>
                </a:lnTo>
                <a:lnTo>
                  <a:pt x="40212" y="45097"/>
                </a:lnTo>
                <a:lnTo>
                  <a:pt x="40212" y="67309"/>
                </a:lnTo>
                <a:lnTo>
                  <a:pt x="38634" y="69329"/>
                </a:lnTo>
                <a:lnTo>
                  <a:pt x="35722" y="72403"/>
                </a:lnTo>
                <a:lnTo>
                  <a:pt x="32942" y="74905"/>
                </a:lnTo>
                <a:lnTo>
                  <a:pt x="30347" y="76619"/>
                </a:lnTo>
                <a:lnTo>
                  <a:pt x="26606" y="77990"/>
                </a:lnTo>
                <a:lnTo>
                  <a:pt x="23990" y="78167"/>
                </a:lnTo>
                <a:lnTo>
                  <a:pt x="21355" y="78167"/>
                </a:lnTo>
                <a:lnTo>
                  <a:pt x="19165" y="77547"/>
                </a:lnTo>
                <a:lnTo>
                  <a:pt x="22228" y="86867"/>
                </a:lnTo>
                <a:lnTo>
                  <a:pt x="25905" y="86867"/>
                </a:lnTo>
                <a:lnTo>
                  <a:pt x="29306" y="85992"/>
                </a:lnTo>
                <a:lnTo>
                  <a:pt x="32410" y="84214"/>
                </a:lnTo>
                <a:lnTo>
                  <a:pt x="35495" y="82447"/>
                </a:lnTo>
                <a:lnTo>
                  <a:pt x="38483" y="79984"/>
                </a:lnTo>
                <a:lnTo>
                  <a:pt x="41363" y="76809"/>
                </a:lnTo>
                <a:lnTo>
                  <a:pt x="41363" y="84150"/>
                </a:lnTo>
                <a:lnTo>
                  <a:pt x="41774" y="85266"/>
                </a:lnTo>
                <a:close/>
              </a:path>
              <a:path w="50302" h="86867">
                <a:moveTo>
                  <a:pt x="22228" y="86867"/>
                </a:moveTo>
                <a:lnTo>
                  <a:pt x="19165" y="77547"/>
                </a:lnTo>
                <a:lnTo>
                  <a:pt x="15688" y="75031"/>
                </a:lnTo>
                <a:lnTo>
                  <a:pt x="13239" y="71297"/>
                </a:lnTo>
                <a:lnTo>
                  <a:pt x="11440" y="66841"/>
                </a:lnTo>
                <a:lnTo>
                  <a:pt x="11026" y="64174"/>
                </a:lnTo>
                <a:lnTo>
                  <a:pt x="11965" y="84507"/>
                </a:lnTo>
                <a:lnTo>
                  <a:pt x="14803" y="86079"/>
                </a:lnTo>
                <a:lnTo>
                  <a:pt x="18215" y="86867"/>
                </a:lnTo>
                <a:lnTo>
                  <a:pt x="22228" y="8686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650986" y="3228634"/>
            <a:ext cx="43124" cy="60958"/>
          </a:xfrm>
          <a:custGeom>
            <a:avLst/>
            <a:gdLst/>
            <a:ahLst/>
            <a:cxnLst/>
            <a:rect l="l" t="t" r="r" b="b"/>
            <a:pathLst>
              <a:path w="43124" h="60958">
                <a:moveTo>
                  <a:pt x="10443" y="23458"/>
                </a:moveTo>
                <a:lnTo>
                  <a:pt x="11728" y="17981"/>
                </a:lnTo>
                <a:lnTo>
                  <a:pt x="14291" y="14224"/>
                </a:lnTo>
                <a:lnTo>
                  <a:pt x="16869" y="10450"/>
                </a:lnTo>
                <a:lnTo>
                  <a:pt x="20570" y="8586"/>
                </a:lnTo>
                <a:lnTo>
                  <a:pt x="25383" y="8586"/>
                </a:lnTo>
                <a:lnTo>
                  <a:pt x="29775" y="8914"/>
                </a:lnTo>
                <a:lnTo>
                  <a:pt x="33213" y="10274"/>
                </a:lnTo>
                <a:lnTo>
                  <a:pt x="37111" y="12675"/>
                </a:lnTo>
                <a:lnTo>
                  <a:pt x="39700" y="14781"/>
                </a:lnTo>
                <a:lnTo>
                  <a:pt x="42698" y="13525"/>
                </a:lnTo>
                <a:lnTo>
                  <a:pt x="42879" y="10807"/>
                </a:lnTo>
                <a:lnTo>
                  <a:pt x="42576" y="7632"/>
                </a:lnTo>
                <a:lnTo>
                  <a:pt x="40636" y="4939"/>
                </a:lnTo>
                <a:lnTo>
                  <a:pt x="37698" y="2945"/>
                </a:lnTo>
                <a:lnTo>
                  <a:pt x="35100" y="1789"/>
                </a:lnTo>
                <a:lnTo>
                  <a:pt x="32223" y="824"/>
                </a:lnTo>
                <a:lnTo>
                  <a:pt x="28933" y="166"/>
                </a:lnTo>
                <a:lnTo>
                  <a:pt x="25509" y="0"/>
                </a:lnTo>
                <a:lnTo>
                  <a:pt x="21908" y="0"/>
                </a:lnTo>
                <a:lnTo>
                  <a:pt x="18554" y="608"/>
                </a:lnTo>
                <a:lnTo>
                  <a:pt x="15454" y="1828"/>
                </a:lnTo>
                <a:lnTo>
                  <a:pt x="12350" y="3035"/>
                </a:lnTo>
                <a:lnTo>
                  <a:pt x="9650" y="4903"/>
                </a:lnTo>
                <a:lnTo>
                  <a:pt x="5090" y="9907"/>
                </a:lnTo>
                <a:lnTo>
                  <a:pt x="3275" y="13133"/>
                </a:lnTo>
                <a:lnTo>
                  <a:pt x="1964" y="17067"/>
                </a:lnTo>
                <a:lnTo>
                  <a:pt x="661" y="20981"/>
                </a:lnTo>
                <a:lnTo>
                  <a:pt x="0" y="25693"/>
                </a:lnTo>
                <a:lnTo>
                  <a:pt x="0" y="35979"/>
                </a:lnTo>
                <a:lnTo>
                  <a:pt x="539" y="40219"/>
                </a:lnTo>
                <a:lnTo>
                  <a:pt x="1601" y="43902"/>
                </a:lnTo>
                <a:lnTo>
                  <a:pt x="2674" y="47588"/>
                </a:lnTo>
                <a:lnTo>
                  <a:pt x="4240" y="50684"/>
                </a:lnTo>
                <a:lnTo>
                  <a:pt x="6292" y="53225"/>
                </a:lnTo>
                <a:lnTo>
                  <a:pt x="10868" y="57671"/>
                </a:lnTo>
                <a:lnTo>
                  <a:pt x="13906" y="58990"/>
                </a:lnTo>
                <a:lnTo>
                  <a:pt x="16941" y="60300"/>
                </a:lnTo>
                <a:lnTo>
                  <a:pt x="20429" y="60958"/>
                </a:lnTo>
                <a:lnTo>
                  <a:pt x="24357" y="60958"/>
                </a:lnTo>
                <a:lnTo>
                  <a:pt x="28097" y="60768"/>
                </a:lnTo>
                <a:lnTo>
                  <a:pt x="31658" y="60044"/>
                </a:lnTo>
                <a:lnTo>
                  <a:pt x="34837" y="58964"/>
                </a:lnTo>
                <a:lnTo>
                  <a:pt x="37712" y="57683"/>
                </a:lnTo>
                <a:lnTo>
                  <a:pt x="41014" y="55523"/>
                </a:lnTo>
                <a:lnTo>
                  <a:pt x="42951" y="52564"/>
                </a:lnTo>
                <a:lnTo>
                  <a:pt x="43124" y="49795"/>
                </a:lnTo>
                <a:lnTo>
                  <a:pt x="43091" y="48261"/>
                </a:lnTo>
                <a:lnTo>
                  <a:pt x="42011" y="45187"/>
                </a:lnTo>
                <a:lnTo>
                  <a:pt x="39448" y="46188"/>
                </a:lnTo>
                <a:lnTo>
                  <a:pt x="36226" y="48588"/>
                </a:lnTo>
                <a:lnTo>
                  <a:pt x="33450" y="50291"/>
                </a:lnTo>
                <a:lnTo>
                  <a:pt x="29961" y="51765"/>
                </a:lnTo>
                <a:lnTo>
                  <a:pt x="25634" y="52146"/>
                </a:lnTo>
                <a:lnTo>
                  <a:pt x="21035" y="51688"/>
                </a:lnTo>
                <a:lnTo>
                  <a:pt x="17279" y="49936"/>
                </a:lnTo>
                <a:lnTo>
                  <a:pt x="14395" y="46775"/>
                </a:lnTo>
                <a:lnTo>
                  <a:pt x="12113" y="42710"/>
                </a:lnTo>
                <a:lnTo>
                  <a:pt x="11440" y="40003"/>
                </a:lnTo>
                <a:lnTo>
                  <a:pt x="10778" y="37325"/>
                </a:lnTo>
                <a:lnTo>
                  <a:pt x="10443" y="34189"/>
                </a:lnTo>
                <a:lnTo>
                  <a:pt x="10443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704126" y="3228577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4"/>
                </a:moveTo>
                <a:lnTo>
                  <a:pt x="0" y="35722"/>
                </a:lnTo>
                <a:lnTo>
                  <a:pt x="539" y="39916"/>
                </a:lnTo>
                <a:lnTo>
                  <a:pt x="1642" y="43610"/>
                </a:lnTo>
                <a:lnTo>
                  <a:pt x="2739" y="47317"/>
                </a:lnTo>
                <a:lnTo>
                  <a:pt x="4391" y="50468"/>
                </a:lnTo>
                <a:lnTo>
                  <a:pt x="6616" y="53070"/>
                </a:lnTo>
                <a:lnTo>
                  <a:pt x="8841" y="55662"/>
                </a:lnTo>
                <a:lnTo>
                  <a:pt x="11628" y="57632"/>
                </a:lnTo>
                <a:lnTo>
                  <a:pt x="11202" y="38922"/>
                </a:lnTo>
                <a:lnTo>
                  <a:pt x="10670" y="36258"/>
                </a:lnTo>
                <a:lnTo>
                  <a:pt x="10378" y="33400"/>
                </a:lnTo>
                <a:lnTo>
                  <a:pt x="10378" y="27176"/>
                </a:lnTo>
                <a:lnTo>
                  <a:pt x="10717" y="24267"/>
                </a:lnTo>
                <a:lnTo>
                  <a:pt x="11390" y="21588"/>
                </a:lnTo>
                <a:lnTo>
                  <a:pt x="12067" y="18921"/>
                </a:lnTo>
                <a:lnTo>
                  <a:pt x="14493" y="14655"/>
                </a:lnTo>
                <a:lnTo>
                  <a:pt x="17644" y="11188"/>
                </a:lnTo>
                <a:lnTo>
                  <a:pt x="21945" y="9053"/>
                </a:lnTo>
                <a:lnTo>
                  <a:pt x="24508" y="8520"/>
                </a:lnTo>
                <a:lnTo>
                  <a:pt x="30711" y="8520"/>
                </a:lnTo>
                <a:lnTo>
                  <a:pt x="33414" y="9104"/>
                </a:lnTo>
                <a:lnTo>
                  <a:pt x="37753" y="11440"/>
                </a:lnTo>
                <a:lnTo>
                  <a:pt x="40726" y="15048"/>
                </a:lnTo>
                <a:lnTo>
                  <a:pt x="42900" y="19418"/>
                </a:lnTo>
                <a:lnTo>
                  <a:pt x="43465" y="22085"/>
                </a:lnTo>
                <a:lnTo>
                  <a:pt x="44013" y="24763"/>
                </a:lnTo>
                <a:lnTo>
                  <a:pt x="44276" y="27608"/>
                </a:lnTo>
                <a:lnTo>
                  <a:pt x="44276" y="33807"/>
                </a:lnTo>
                <a:lnTo>
                  <a:pt x="43966" y="36752"/>
                </a:lnTo>
                <a:lnTo>
                  <a:pt x="43304" y="39419"/>
                </a:lnTo>
                <a:lnTo>
                  <a:pt x="42652" y="42097"/>
                </a:lnTo>
                <a:lnTo>
                  <a:pt x="40241" y="46328"/>
                </a:lnTo>
                <a:lnTo>
                  <a:pt x="37076" y="49770"/>
                </a:lnTo>
                <a:lnTo>
                  <a:pt x="32734" y="51915"/>
                </a:lnTo>
                <a:lnTo>
                  <a:pt x="30185" y="52448"/>
                </a:lnTo>
                <a:lnTo>
                  <a:pt x="24008" y="52448"/>
                </a:lnTo>
                <a:lnTo>
                  <a:pt x="21319" y="51865"/>
                </a:lnTo>
                <a:lnTo>
                  <a:pt x="16981" y="49517"/>
                </a:lnTo>
                <a:lnTo>
                  <a:pt x="13967" y="45935"/>
                </a:lnTo>
                <a:lnTo>
                  <a:pt x="14968" y="58978"/>
                </a:lnTo>
                <a:lnTo>
                  <a:pt x="18319" y="60350"/>
                </a:lnTo>
                <a:lnTo>
                  <a:pt x="22233" y="61023"/>
                </a:lnTo>
                <a:lnTo>
                  <a:pt x="31352" y="61023"/>
                </a:lnTo>
                <a:lnTo>
                  <a:pt x="35402" y="60248"/>
                </a:lnTo>
                <a:lnTo>
                  <a:pt x="38901" y="58712"/>
                </a:lnTo>
                <a:lnTo>
                  <a:pt x="42415" y="57160"/>
                </a:lnTo>
                <a:lnTo>
                  <a:pt x="45331" y="55015"/>
                </a:lnTo>
                <a:lnTo>
                  <a:pt x="47666" y="52260"/>
                </a:lnTo>
                <a:lnTo>
                  <a:pt x="49978" y="49503"/>
                </a:lnTo>
                <a:lnTo>
                  <a:pt x="51742" y="46212"/>
                </a:lnTo>
                <a:lnTo>
                  <a:pt x="52905" y="42417"/>
                </a:lnTo>
                <a:lnTo>
                  <a:pt x="54082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18" y="21106"/>
                </a:lnTo>
                <a:lnTo>
                  <a:pt x="52992" y="17399"/>
                </a:lnTo>
                <a:lnTo>
                  <a:pt x="51879" y="13702"/>
                </a:lnTo>
                <a:lnTo>
                  <a:pt x="50215" y="10551"/>
                </a:lnTo>
                <a:lnTo>
                  <a:pt x="47992" y="7962"/>
                </a:lnTo>
                <a:lnTo>
                  <a:pt x="45755" y="5370"/>
                </a:lnTo>
                <a:lnTo>
                  <a:pt x="42976" y="3390"/>
                </a:lnTo>
                <a:lnTo>
                  <a:pt x="39635" y="2030"/>
                </a:lnTo>
                <a:lnTo>
                  <a:pt x="36287" y="683"/>
                </a:lnTo>
                <a:lnTo>
                  <a:pt x="32374" y="0"/>
                </a:lnTo>
                <a:lnTo>
                  <a:pt x="23219" y="0"/>
                </a:lnTo>
                <a:lnTo>
                  <a:pt x="19145" y="759"/>
                </a:lnTo>
                <a:lnTo>
                  <a:pt x="15670" y="2286"/>
                </a:lnTo>
                <a:lnTo>
                  <a:pt x="12193" y="3808"/>
                </a:lnTo>
                <a:lnTo>
                  <a:pt x="9281" y="5943"/>
                </a:lnTo>
                <a:lnTo>
                  <a:pt x="6954" y="8696"/>
                </a:lnTo>
                <a:lnTo>
                  <a:pt x="4629" y="11455"/>
                </a:lnTo>
                <a:lnTo>
                  <a:pt x="2876" y="14730"/>
                </a:lnTo>
                <a:lnTo>
                  <a:pt x="1724" y="18539"/>
                </a:lnTo>
                <a:lnTo>
                  <a:pt x="575" y="22351"/>
                </a:lnTo>
                <a:lnTo>
                  <a:pt x="0" y="26517"/>
                </a:lnTo>
                <a:lnTo>
                  <a:pt x="0" y="31024"/>
                </a:lnTo>
                <a:close/>
              </a:path>
              <a:path w="54669" h="61023">
                <a:moveTo>
                  <a:pt x="11757" y="41605"/>
                </a:moveTo>
                <a:lnTo>
                  <a:pt x="11202" y="38922"/>
                </a:lnTo>
                <a:lnTo>
                  <a:pt x="11628" y="57632"/>
                </a:lnTo>
                <a:lnTo>
                  <a:pt x="14968" y="58978"/>
                </a:lnTo>
                <a:lnTo>
                  <a:pt x="13967" y="45935"/>
                </a:lnTo>
                <a:lnTo>
                  <a:pt x="1175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769221" y="3228577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3" y="60872"/>
                </a:moveTo>
                <a:lnTo>
                  <a:pt x="17258" y="61012"/>
                </a:lnTo>
                <a:lnTo>
                  <a:pt x="20419" y="61012"/>
                </a:lnTo>
                <a:lnTo>
                  <a:pt x="23321" y="60631"/>
                </a:lnTo>
                <a:lnTo>
                  <a:pt x="25934" y="59857"/>
                </a:lnTo>
                <a:lnTo>
                  <a:pt x="28569" y="59068"/>
                </a:lnTo>
                <a:lnTo>
                  <a:pt x="30844" y="57913"/>
                </a:lnTo>
                <a:lnTo>
                  <a:pt x="34649" y="54877"/>
                </a:lnTo>
                <a:lnTo>
                  <a:pt x="37148" y="50778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1" y="27787"/>
                </a:lnTo>
                <a:lnTo>
                  <a:pt x="23093" y="26391"/>
                </a:lnTo>
                <a:lnTo>
                  <a:pt x="19745" y="25044"/>
                </a:lnTo>
                <a:lnTo>
                  <a:pt x="16602" y="23648"/>
                </a:lnTo>
                <a:lnTo>
                  <a:pt x="14004" y="22010"/>
                </a:lnTo>
                <a:lnTo>
                  <a:pt x="11339" y="18874"/>
                </a:lnTo>
                <a:lnTo>
                  <a:pt x="10929" y="15925"/>
                </a:lnTo>
                <a:lnTo>
                  <a:pt x="11577" y="12715"/>
                </a:lnTo>
                <a:lnTo>
                  <a:pt x="13453" y="10137"/>
                </a:lnTo>
                <a:lnTo>
                  <a:pt x="16643" y="8484"/>
                </a:lnTo>
                <a:lnTo>
                  <a:pt x="19443" y="7901"/>
                </a:lnTo>
                <a:lnTo>
                  <a:pt x="23044" y="7901"/>
                </a:lnTo>
                <a:lnTo>
                  <a:pt x="26222" y="8575"/>
                </a:lnTo>
                <a:lnTo>
                  <a:pt x="30085" y="10032"/>
                </a:lnTo>
                <a:lnTo>
                  <a:pt x="32734" y="11469"/>
                </a:lnTo>
                <a:lnTo>
                  <a:pt x="35363" y="11559"/>
                </a:lnTo>
                <a:lnTo>
                  <a:pt x="35899" y="8841"/>
                </a:lnTo>
                <a:lnTo>
                  <a:pt x="35697" y="5641"/>
                </a:lnTo>
                <a:lnTo>
                  <a:pt x="33422" y="2923"/>
                </a:lnTo>
                <a:lnTo>
                  <a:pt x="30761" y="1652"/>
                </a:lnTo>
                <a:lnTo>
                  <a:pt x="27096" y="612"/>
                </a:lnTo>
                <a:lnTo>
                  <a:pt x="24180" y="115"/>
                </a:lnTo>
                <a:lnTo>
                  <a:pt x="17946" y="0"/>
                </a:lnTo>
                <a:lnTo>
                  <a:pt x="15030" y="457"/>
                </a:lnTo>
                <a:lnTo>
                  <a:pt x="12542" y="1360"/>
                </a:lnTo>
                <a:lnTo>
                  <a:pt x="7978" y="3469"/>
                </a:lnTo>
                <a:lnTo>
                  <a:pt x="4650" y="6465"/>
                </a:lnTo>
                <a:lnTo>
                  <a:pt x="2574" y="10198"/>
                </a:lnTo>
                <a:lnTo>
                  <a:pt x="1338" y="14302"/>
                </a:lnTo>
                <a:lnTo>
                  <a:pt x="1338" y="18935"/>
                </a:lnTo>
                <a:lnTo>
                  <a:pt x="2513" y="22824"/>
                </a:lnTo>
                <a:lnTo>
                  <a:pt x="4352" y="26113"/>
                </a:lnTo>
                <a:lnTo>
                  <a:pt x="6951" y="28666"/>
                </a:lnTo>
                <a:lnTo>
                  <a:pt x="10054" y="30632"/>
                </a:lnTo>
                <a:lnTo>
                  <a:pt x="13378" y="32310"/>
                </a:lnTo>
                <a:lnTo>
                  <a:pt x="16818" y="33707"/>
                </a:lnTo>
                <a:lnTo>
                  <a:pt x="20120" y="35002"/>
                </a:lnTo>
                <a:lnTo>
                  <a:pt x="23195" y="36388"/>
                </a:lnTo>
                <a:lnTo>
                  <a:pt x="25787" y="38026"/>
                </a:lnTo>
                <a:lnTo>
                  <a:pt x="28407" y="41112"/>
                </a:lnTo>
                <a:lnTo>
                  <a:pt x="28795" y="43981"/>
                </a:lnTo>
                <a:lnTo>
                  <a:pt x="28536" y="46824"/>
                </a:lnTo>
                <a:lnTo>
                  <a:pt x="26647" y="49964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4" y="52591"/>
                </a:lnTo>
                <a:lnTo>
                  <a:pt x="9691" y="51487"/>
                </a:lnTo>
                <a:lnTo>
                  <a:pt x="6904" y="50231"/>
                </a:lnTo>
                <a:lnTo>
                  <a:pt x="3675" y="48402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4" y="56922"/>
                </a:lnTo>
                <a:lnTo>
                  <a:pt x="4377" y="58419"/>
                </a:lnTo>
                <a:lnTo>
                  <a:pt x="6962" y="59385"/>
                </a:lnTo>
                <a:lnTo>
                  <a:pt x="9928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815082" y="3214573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6" y="15393"/>
                </a:lnTo>
                <a:lnTo>
                  <a:pt x="39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54" y="23623"/>
                </a:lnTo>
                <a:lnTo>
                  <a:pt x="9654" y="59296"/>
                </a:lnTo>
                <a:lnTo>
                  <a:pt x="9942" y="62078"/>
                </a:lnTo>
                <a:lnTo>
                  <a:pt x="10529" y="64439"/>
                </a:lnTo>
                <a:lnTo>
                  <a:pt x="12056" y="68756"/>
                </a:lnTo>
                <a:lnTo>
                  <a:pt x="14640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60" y="74890"/>
                </a:lnTo>
                <a:lnTo>
                  <a:pt x="29347" y="74599"/>
                </a:lnTo>
                <a:lnTo>
                  <a:pt x="32636" y="73825"/>
                </a:lnTo>
                <a:lnTo>
                  <a:pt x="35463" y="71081"/>
                </a:lnTo>
                <a:lnTo>
                  <a:pt x="35711" y="68238"/>
                </a:lnTo>
                <a:lnTo>
                  <a:pt x="35711" y="67489"/>
                </a:lnTo>
                <a:lnTo>
                  <a:pt x="33224" y="64757"/>
                </a:lnTo>
                <a:lnTo>
                  <a:pt x="30548" y="65746"/>
                </a:lnTo>
                <a:lnTo>
                  <a:pt x="27334" y="66203"/>
                </a:lnTo>
                <a:lnTo>
                  <a:pt x="24457" y="66203"/>
                </a:lnTo>
                <a:lnTo>
                  <a:pt x="22456" y="65228"/>
                </a:lnTo>
                <a:lnTo>
                  <a:pt x="20231" y="61315"/>
                </a:lnTo>
                <a:lnTo>
                  <a:pt x="19683" y="58431"/>
                </a:lnTo>
                <a:lnTo>
                  <a:pt x="19683" y="23623"/>
                </a:lnTo>
                <a:lnTo>
                  <a:pt x="34325" y="23623"/>
                </a:lnTo>
                <a:lnTo>
                  <a:pt x="35711" y="20905"/>
                </a:lnTo>
                <a:lnTo>
                  <a:pt x="35675" y="17995"/>
                </a:lnTo>
                <a:lnTo>
                  <a:pt x="33709" y="15177"/>
                </a:lnTo>
                <a:lnTo>
                  <a:pt x="19683" y="15177"/>
                </a:lnTo>
                <a:lnTo>
                  <a:pt x="19683" y="1969"/>
                </a:lnTo>
                <a:lnTo>
                  <a:pt x="18268" y="331"/>
                </a:lnTo>
                <a:lnTo>
                  <a:pt x="15655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888744" y="322856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79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17" y="12887"/>
                </a:lnTo>
                <a:lnTo>
                  <a:pt x="46587" y="10109"/>
                </a:lnTo>
                <a:lnTo>
                  <a:pt x="44636" y="7747"/>
                </a:lnTo>
                <a:lnTo>
                  <a:pt x="40225" y="3502"/>
                </a:lnTo>
                <a:lnTo>
                  <a:pt x="37213" y="2105"/>
                </a:lnTo>
                <a:lnTo>
                  <a:pt x="34196" y="709"/>
                </a:lnTo>
                <a:lnTo>
                  <a:pt x="30535" y="0"/>
                </a:lnTo>
                <a:lnTo>
                  <a:pt x="22230" y="0"/>
                </a:lnTo>
                <a:lnTo>
                  <a:pt x="18605" y="709"/>
                </a:lnTo>
                <a:lnTo>
                  <a:pt x="15368" y="2131"/>
                </a:lnTo>
                <a:lnTo>
                  <a:pt x="12240" y="16535"/>
                </a:lnTo>
                <a:lnTo>
                  <a:pt x="14479" y="13154"/>
                </a:lnTo>
                <a:lnTo>
                  <a:pt x="17316" y="10335"/>
                </a:lnTo>
                <a:lnTo>
                  <a:pt x="21066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21" y="9497"/>
                </a:lnTo>
                <a:lnTo>
                  <a:pt x="36697" y="12534"/>
                </a:lnTo>
                <a:lnTo>
                  <a:pt x="39160" y="15581"/>
                </a:lnTo>
                <a:lnTo>
                  <a:pt x="40337" y="19771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89" y="32586"/>
                </a:lnTo>
                <a:lnTo>
                  <a:pt x="49891" y="30885"/>
                </a:lnTo>
                <a:lnTo>
                  <a:pt x="50303" y="28141"/>
                </a:lnTo>
                <a:lnTo>
                  <a:pt x="50303" y="22679"/>
                </a:lnTo>
                <a:close/>
              </a:path>
              <a:path w="50303" h="61023">
                <a:moveTo>
                  <a:pt x="12128" y="3553"/>
                </a:moveTo>
                <a:lnTo>
                  <a:pt x="9363" y="5587"/>
                </a:lnTo>
                <a:lnTo>
                  <a:pt x="7077" y="8241"/>
                </a:lnTo>
                <a:lnTo>
                  <a:pt x="4787" y="10894"/>
                </a:lnTo>
                <a:lnTo>
                  <a:pt x="3023" y="14133"/>
                </a:lnTo>
                <a:lnTo>
                  <a:pt x="1824" y="17932"/>
                </a:lnTo>
                <a:lnTo>
                  <a:pt x="59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0" y="43992"/>
                </a:lnTo>
                <a:lnTo>
                  <a:pt x="2937" y="47776"/>
                </a:lnTo>
                <a:lnTo>
                  <a:pt x="4672" y="50925"/>
                </a:lnTo>
                <a:lnTo>
                  <a:pt x="9287" y="55954"/>
                </a:lnTo>
                <a:lnTo>
                  <a:pt x="12139" y="57834"/>
                </a:lnTo>
                <a:lnTo>
                  <a:pt x="15515" y="59115"/>
                </a:lnTo>
                <a:lnTo>
                  <a:pt x="18903" y="60387"/>
                </a:lnTo>
                <a:lnTo>
                  <a:pt x="22830" y="61023"/>
                </a:lnTo>
                <a:lnTo>
                  <a:pt x="29930" y="61023"/>
                </a:lnTo>
                <a:lnTo>
                  <a:pt x="32360" y="60844"/>
                </a:lnTo>
                <a:lnTo>
                  <a:pt x="36936" y="60055"/>
                </a:lnTo>
                <a:lnTo>
                  <a:pt x="40702" y="59115"/>
                </a:lnTo>
                <a:lnTo>
                  <a:pt x="44949" y="57607"/>
                </a:lnTo>
                <a:lnTo>
                  <a:pt x="47725" y="55256"/>
                </a:lnTo>
                <a:lnTo>
                  <a:pt x="47992" y="52513"/>
                </a:lnTo>
                <a:lnTo>
                  <a:pt x="47754" y="49719"/>
                </a:lnTo>
                <a:lnTo>
                  <a:pt x="45137" y="48780"/>
                </a:lnTo>
                <a:lnTo>
                  <a:pt x="42001" y="50137"/>
                </a:lnTo>
                <a:lnTo>
                  <a:pt x="39024" y="51206"/>
                </a:lnTo>
                <a:lnTo>
                  <a:pt x="35233" y="52120"/>
                </a:lnTo>
                <a:lnTo>
                  <a:pt x="30869" y="52768"/>
                </a:lnTo>
                <a:lnTo>
                  <a:pt x="24969" y="52768"/>
                </a:lnTo>
                <a:lnTo>
                  <a:pt x="22194" y="52297"/>
                </a:lnTo>
                <a:lnTo>
                  <a:pt x="17628" y="50393"/>
                </a:lnTo>
                <a:lnTo>
                  <a:pt x="14353" y="47268"/>
                </a:lnTo>
                <a:lnTo>
                  <a:pt x="11901" y="43384"/>
                </a:lnTo>
                <a:lnTo>
                  <a:pt x="10688" y="38455"/>
                </a:lnTo>
                <a:lnTo>
                  <a:pt x="10378" y="35673"/>
                </a:lnTo>
                <a:lnTo>
                  <a:pt x="10378" y="25120"/>
                </a:lnTo>
                <a:lnTo>
                  <a:pt x="10850" y="20685"/>
                </a:lnTo>
                <a:lnTo>
                  <a:pt x="12240" y="16535"/>
                </a:lnTo>
                <a:lnTo>
                  <a:pt x="15368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947856" y="3202045"/>
            <a:ext cx="37000" cy="86752"/>
          </a:xfrm>
          <a:custGeom>
            <a:avLst/>
            <a:gdLst/>
            <a:ahLst/>
            <a:cxnLst/>
            <a:rect l="l" t="t" r="r" b="b"/>
            <a:pathLst>
              <a:path w="37000" h="86752">
                <a:moveTo>
                  <a:pt x="33966" y="33436"/>
                </a:moveTo>
                <a:lnTo>
                  <a:pt x="33915" y="30526"/>
                </a:lnTo>
                <a:lnTo>
                  <a:pt x="31960" y="27708"/>
                </a:lnTo>
                <a:lnTo>
                  <a:pt x="19749" y="27708"/>
                </a:lnTo>
                <a:lnTo>
                  <a:pt x="19749" y="21649"/>
                </a:lnTo>
                <a:lnTo>
                  <a:pt x="19897" y="17242"/>
                </a:lnTo>
                <a:lnTo>
                  <a:pt x="20458" y="13916"/>
                </a:lnTo>
                <a:lnTo>
                  <a:pt x="22212" y="10450"/>
                </a:lnTo>
                <a:lnTo>
                  <a:pt x="25175" y="8696"/>
                </a:lnTo>
                <a:lnTo>
                  <a:pt x="27950" y="8441"/>
                </a:lnTo>
                <a:lnTo>
                  <a:pt x="30838" y="8736"/>
                </a:lnTo>
                <a:lnTo>
                  <a:pt x="34113" y="9776"/>
                </a:lnTo>
                <a:lnTo>
                  <a:pt x="36716" y="9218"/>
                </a:lnTo>
                <a:lnTo>
                  <a:pt x="37000" y="6475"/>
                </a:lnTo>
                <a:lnTo>
                  <a:pt x="36903" y="4481"/>
                </a:lnTo>
                <a:lnTo>
                  <a:pt x="35714" y="1852"/>
                </a:lnTo>
                <a:lnTo>
                  <a:pt x="32749" y="669"/>
                </a:lnTo>
                <a:lnTo>
                  <a:pt x="30077" y="135"/>
                </a:lnTo>
                <a:lnTo>
                  <a:pt x="27288" y="0"/>
                </a:lnTo>
                <a:lnTo>
                  <a:pt x="24274" y="0"/>
                </a:lnTo>
                <a:lnTo>
                  <a:pt x="21672" y="416"/>
                </a:lnTo>
                <a:lnTo>
                  <a:pt x="17269" y="2105"/>
                </a:lnTo>
                <a:lnTo>
                  <a:pt x="13971" y="5180"/>
                </a:lnTo>
                <a:lnTo>
                  <a:pt x="11433" y="9230"/>
                </a:lnTo>
                <a:lnTo>
                  <a:pt x="10721" y="11997"/>
                </a:lnTo>
                <a:lnTo>
                  <a:pt x="10019" y="14766"/>
                </a:lnTo>
                <a:lnTo>
                  <a:pt x="9654" y="18096"/>
                </a:lnTo>
                <a:lnTo>
                  <a:pt x="9654" y="27708"/>
                </a:lnTo>
                <a:lnTo>
                  <a:pt x="1940" y="27708"/>
                </a:lnTo>
                <a:lnTo>
                  <a:pt x="1104" y="27913"/>
                </a:lnTo>
                <a:lnTo>
                  <a:pt x="39" y="30526"/>
                </a:lnTo>
                <a:lnTo>
                  <a:pt x="0" y="33436"/>
                </a:lnTo>
                <a:lnTo>
                  <a:pt x="1940" y="36154"/>
                </a:lnTo>
                <a:lnTo>
                  <a:pt x="9654" y="36154"/>
                </a:lnTo>
                <a:lnTo>
                  <a:pt x="9654" y="84833"/>
                </a:lnTo>
                <a:lnTo>
                  <a:pt x="11116" y="86420"/>
                </a:lnTo>
                <a:lnTo>
                  <a:pt x="13733" y="86752"/>
                </a:lnTo>
                <a:lnTo>
                  <a:pt x="17132" y="86636"/>
                </a:lnTo>
                <a:lnTo>
                  <a:pt x="19749" y="84833"/>
                </a:lnTo>
                <a:lnTo>
                  <a:pt x="19749" y="36154"/>
                </a:lnTo>
                <a:lnTo>
                  <a:pt x="32576" y="36154"/>
                </a:lnTo>
                <a:lnTo>
                  <a:pt x="33966" y="334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985998" y="3202045"/>
            <a:ext cx="36997" cy="86752"/>
          </a:xfrm>
          <a:custGeom>
            <a:avLst/>
            <a:gdLst/>
            <a:ahLst/>
            <a:cxnLst/>
            <a:rect l="l" t="t" r="r" b="b"/>
            <a:pathLst>
              <a:path w="36997" h="86752">
                <a:moveTo>
                  <a:pt x="33958" y="33436"/>
                </a:moveTo>
                <a:lnTo>
                  <a:pt x="33908" y="30526"/>
                </a:lnTo>
                <a:lnTo>
                  <a:pt x="31957" y="27708"/>
                </a:lnTo>
                <a:lnTo>
                  <a:pt x="19742" y="27708"/>
                </a:lnTo>
                <a:lnTo>
                  <a:pt x="19742" y="21649"/>
                </a:lnTo>
                <a:lnTo>
                  <a:pt x="19889" y="17242"/>
                </a:lnTo>
                <a:lnTo>
                  <a:pt x="20454" y="13916"/>
                </a:lnTo>
                <a:lnTo>
                  <a:pt x="22204" y="10450"/>
                </a:lnTo>
                <a:lnTo>
                  <a:pt x="25181" y="8696"/>
                </a:lnTo>
                <a:lnTo>
                  <a:pt x="27943" y="8441"/>
                </a:lnTo>
                <a:lnTo>
                  <a:pt x="30830" y="8736"/>
                </a:lnTo>
                <a:lnTo>
                  <a:pt x="34121" y="9776"/>
                </a:lnTo>
                <a:lnTo>
                  <a:pt x="36709" y="9218"/>
                </a:lnTo>
                <a:lnTo>
                  <a:pt x="36997" y="6475"/>
                </a:lnTo>
                <a:lnTo>
                  <a:pt x="36896" y="4481"/>
                </a:lnTo>
                <a:lnTo>
                  <a:pt x="35718" y="1852"/>
                </a:lnTo>
                <a:lnTo>
                  <a:pt x="32745" y="669"/>
                </a:lnTo>
                <a:lnTo>
                  <a:pt x="30071" y="135"/>
                </a:lnTo>
                <a:lnTo>
                  <a:pt x="27280" y="0"/>
                </a:lnTo>
                <a:lnTo>
                  <a:pt x="24267" y="0"/>
                </a:lnTo>
                <a:lnTo>
                  <a:pt x="21664" y="416"/>
                </a:lnTo>
                <a:lnTo>
                  <a:pt x="17261" y="2105"/>
                </a:lnTo>
                <a:lnTo>
                  <a:pt x="13964" y="5180"/>
                </a:lnTo>
                <a:lnTo>
                  <a:pt x="11426" y="9230"/>
                </a:lnTo>
                <a:lnTo>
                  <a:pt x="10713" y="11997"/>
                </a:lnTo>
                <a:lnTo>
                  <a:pt x="10011" y="14766"/>
                </a:lnTo>
                <a:lnTo>
                  <a:pt x="9651" y="18096"/>
                </a:lnTo>
                <a:lnTo>
                  <a:pt x="9651" y="27708"/>
                </a:lnTo>
                <a:lnTo>
                  <a:pt x="1932" y="27708"/>
                </a:lnTo>
                <a:lnTo>
                  <a:pt x="1098" y="27913"/>
                </a:lnTo>
                <a:lnTo>
                  <a:pt x="33" y="30526"/>
                </a:lnTo>
                <a:lnTo>
                  <a:pt x="0" y="33436"/>
                </a:lnTo>
                <a:lnTo>
                  <a:pt x="1932" y="36154"/>
                </a:lnTo>
                <a:lnTo>
                  <a:pt x="9651" y="36154"/>
                </a:lnTo>
                <a:lnTo>
                  <a:pt x="9651" y="84833"/>
                </a:lnTo>
                <a:lnTo>
                  <a:pt x="11113" y="86420"/>
                </a:lnTo>
                <a:lnTo>
                  <a:pt x="13741" y="86752"/>
                </a:lnTo>
                <a:lnTo>
                  <a:pt x="17128" y="86636"/>
                </a:lnTo>
                <a:lnTo>
                  <a:pt x="19742" y="84833"/>
                </a:lnTo>
                <a:lnTo>
                  <a:pt x="19742" y="36154"/>
                </a:lnTo>
                <a:lnTo>
                  <a:pt x="32569" y="36154"/>
                </a:lnTo>
                <a:lnTo>
                  <a:pt x="33958" y="334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8027535" y="322856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79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27" y="12887"/>
                </a:lnTo>
                <a:lnTo>
                  <a:pt x="46602" y="10109"/>
                </a:lnTo>
                <a:lnTo>
                  <a:pt x="44654" y="7747"/>
                </a:lnTo>
                <a:lnTo>
                  <a:pt x="40227" y="3502"/>
                </a:lnTo>
                <a:lnTo>
                  <a:pt x="37213" y="2105"/>
                </a:lnTo>
                <a:lnTo>
                  <a:pt x="34199" y="709"/>
                </a:lnTo>
                <a:lnTo>
                  <a:pt x="30549" y="0"/>
                </a:lnTo>
                <a:lnTo>
                  <a:pt x="22244" y="0"/>
                </a:lnTo>
                <a:lnTo>
                  <a:pt x="18608" y="709"/>
                </a:lnTo>
                <a:lnTo>
                  <a:pt x="15379" y="2131"/>
                </a:lnTo>
                <a:lnTo>
                  <a:pt x="12244" y="16535"/>
                </a:lnTo>
                <a:lnTo>
                  <a:pt x="14479" y="13154"/>
                </a:lnTo>
                <a:lnTo>
                  <a:pt x="17316" y="10335"/>
                </a:lnTo>
                <a:lnTo>
                  <a:pt x="21070" y="8445"/>
                </a:lnTo>
                <a:lnTo>
                  <a:pt x="25732" y="7962"/>
                </a:lnTo>
                <a:lnTo>
                  <a:pt x="30575" y="7962"/>
                </a:lnTo>
                <a:lnTo>
                  <a:pt x="34236" y="9497"/>
                </a:lnTo>
                <a:lnTo>
                  <a:pt x="36713" y="12534"/>
                </a:lnTo>
                <a:lnTo>
                  <a:pt x="39160" y="15581"/>
                </a:lnTo>
                <a:lnTo>
                  <a:pt x="40337" y="19771"/>
                </a:lnTo>
                <a:lnTo>
                  <a:pt x="40215" y="25120"/>
                </a:lnTo>
                <a:lnTo>
                  <a:pt x="10393" y="25120"/>
                </a:lnTo>
                <a:lnTo>
                  <a:pt x="10393" y="32586"/>
                </a:lnTo>
                <a:lnTo>
                  <a:pt x="46389" y="32586"/>
                </a:lnTo>
                <a:lnTo>
                  <a:pt x="49907" y="30885"/>
                </a:lnTo>
                <a:lnTo>
                  <a:pt x="50303" y="28141"/>
                </a:lnTo>
                <a:lnTo>
                  <a:pt x="50303" y="22679"/>
                </a:lnTo>
                <a:close/>
              </a:path>
              <a:path w="50303" h="61023">
                <a:moveTo>
                  <a:pt x="12128" y="3553"/>
                </a:moveTo>
                <a:lnTo>
                  <a:pt x="9367" y="5587"/>
                </a:lnTo>
                <a:lnTo>
                  <a:pt x="7089" y="8241"/>
                </a:lnTo>
                <a:lnTo>
                  <a:pt x="4787" y="10894"/>
                </a:lnTo>
                <a:lnTo>
                  <a:pt x="3039" y="14133"/>
                </a:lnTo>
                <a:lnTo>
                  <a:pt x="1824" y="17932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4" y="43992"/>
                </a:lnTo>
                <a:lnTo>
                  <a:pt x="2937" y="47776"/>
                </a:lnTo>
                <a:lnTo>
                  <a:pt x="4676" y="50925"/>
                </a:lnTo>
                <a:lnTo>
                  <a:pt x="9288" y="55954"/>
                </a:lnTo>
                <a:lnTo>
                  <a:pt x="12142" y="57834"/>
                </a:lnTo>
                <a:lnTo>
                  <a:pt x="15515" y="59115"/>
                </a:lnTo>
                <a:lnTo>
                  <a:pt x="18907" y="60387"/>
                </a:lnTo>
                <a:lnTo>
                  <a:pt x="22842" y="61023"/>
                </a:lnTo>
                <a:lnTo>
                  <a:pt x="29937" y="61023"/>
                </a:lnTo>
                <a:lnTo>
                  <a:pt x="32374" y="60844"/>
                </a:lnTo>
                <a:lnTo>
                  <a:pt x="36950" y="60055"/>
                </a:lnTo>
                <a:lnTo>
                  <a:pt x="40702" y="59115"/>
                </a:lnTo>
                <a:lnTo>
                  <a:pt x="44964" y="57607"/>
                </a:lnTo>
                <a:lnTo>
                  <a:pt x="47729" y="55256"/>
                </a:lnTo>
                <a:lnTo>
                  <a:pt x="47992" y="52513"/>
                </a:lnTo>
                <a:lnTo>
                  <a:pt x="47754" y="49719"/>
                </a:lnTo>
                <a:lnTo>
                  <a:pt x="45137" y="48780"/>
                </a:lnTo>
                <a:lnTo>
                  <a:pt x="42001" y="50137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5" y="52768"/>
                </a:lnTo>
                <a:lnTo>
                  <a:pt x="24984" y="52768"/>
                </a:lnTo>
                <a:lnTo>
                  <a:pt x="22194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6" y="43384"/>
                </a:lnTo>
                <a:lnTo>
                  <a:pt x="10703" y="38455"/>
                </a:lnTo>
                <a:lnTo>
                  <a:pt x="10393" y="35673"/>
                </a:lnTo>
                <a:lnTo>
                  <a:pt x="10393" y="25120"/>
                </a:lnTo>
                <a:lnTo>
                  <a:pt x="10854" y="20685"/>
                </a:lnTo>
                <a:lnTo>
                  <a:pt x="12244" y="16535"/>
                </a:lnTo>
                <a:lnTo>
                  <a:pt x="15379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8089880" y="3228634"/>
            <a:ext cx="43124" cy="60958"/>
          </a:xfrm>
          <a:custGeom>
            <a:avLst/>
            <a:gdLst/>
            <a:ahLst/>
            <a:cxnLst/>
            <a:rect l="l" t="t" r="r" b="b"/>
            <a:pathLst>
              <a:path w="43124" h="60958">
                <a:moveTo>
                  <a:pt x="10450" y="23458"/>
                </a:moveTo>
                <a:lnTo>
                  <a:pt x="11728" y="17981"/>
                </a:lnTo>
                <a:lnTo>
                  <a:pt x="14298" y="14224"/>
                </a:lnTo>
                <a:lnTo>
                  <a:pt x="16865" y="10450"/>
                </a:lnTo>
                <a:lnTo>
                  <a:pt x="20566" y="8586"/>
                </a:lnTo>
                <a:lnTo>
                  <a:pt x="25393" y="8586"/>
                </a:lnTo>
                <a:lnTo>
                  <a:pt x="29782" y="8914"/>
                </a:lnTo>
                <a:lnTo>
                  <a:pt x="33220" y="10274"/>
                </a:lnTo>
                <a:lnTo>
                  <a:pt x="37122" y="12675"/>
                </a:lnTo>
                <a:lnTo>
                  <a:pt x="39696" y="14781"/>
                </a:lnTo>
                <a:lnTo>
                  <a:pt x="42698" y="13525"/>
                </a:lnTo>
                <a:lnTo>
                  <a:pt x="42871" y="10807"/>
                </a:lnTo>
                <a:lnTo>
                  <a:pt x="42584" y="7632"/>
                </a:lnTo>
                <a:lnTo>
                  <a:pt x="40636" y="4939"/>
                </a:lnTo>
                <a:lnTo>
                  <a:pt x="37706" y="2945"/>
                </a:lnTo>
                <a:lnTo>
                  <a:pt x="35110" y="1789"/>
                </a:lnTo>
                <a:lnTo>
                  <a:pt x="32219" y="824"/>
                </a:lnTo>
                <a:lnTo>
                  <a:pt x="28943" y="166"/>
                </a:lnTo>
                <a:lnTo>
                  <a:pt x="25516" y="0"/>
                </a:lnTo>
                <a:lnTo>
                  <a:pt x="21902" y="0"/>
                </a:lnTo>
                <a:lnTo>
                  <a:pt x="18553" y="608"/>
                </a:lnTo>
                <a:lnTo>
                  <a:pt x="15450" y="1828"/>
                </a:lnTo>
                <a:lnTo>
                  <a:pt x="12365" y="3035"/>
                </a:lnTo>
                <a:lnTo>
                  <a:pt x="9662" y="4903"/>
                </a:lnTo>
                <a:lnTo>
                  <a:pt x="5082" y="9907"/>
                </a:lnTo>
                <a:lnTo>
                  <a:pt x="3271" y="13133"/>
                </a:lnTo>
                <a:lnTo>
                  <a:pt x="1972" y="17067"/>
                </a:lnTo>
                <a:lnTo>
                  <a:pt x="661" y="20981"/>
                </a:lnTo>
                <a:lnTo>
                  <a:pt x="0" y="25693"/>
                </a:lnTo>
                <a:lnTo>
                  <a:pt x="0" y="35979"/>
                </a:lnTo>
                <a:lnTo>
                  <a:pt x="532" y="40219"/>
                </a:lnTo>
                <a:lnTo>
                  <a:pt x="1611" y="43902"/>
                </a:lnTo>
                <a:lnTo>
                  <a:pt x="2684" y="47588"/>
                </a:lnTo>
                <a:lnTo>
                  <a:pt x="4236" y="50684"/>
                </a:lnTo>
                <a:lnTo>
                  <a:pt x="6285" y="53225"/>
                </a:lnTo>
                <a:lnTo>
                  <a:pt x="8322" y="55752"/>
                </a:lnTo>
                <a:lnTo>
                  <a:pt x="10875" y="57671"/>
                </a:lnTo>
                <a:lnTo>
                  <a:pt x="13902" y="58990"/>
                </a:lnTo>
                <a:lnTo>
                  <a:pt x="16940" y="60300"/>
                </a:lnTo>
                <a:lnTo>
                  <a:pt x="20429" y="60958"/>
                </a:lnTo>
                <a:lnTo>
                  <a:pt x="24357" y="60958"/>
                </a:lnTo>
                <a:lnTo>
                  <a:pt x="28105" y="60768"/>
                </a:lnTo>
                <a:lnTo>
                  <a:pt x="31672" y="60044"/>
                </a:lnTo>
                <a:lnTo>
                  <a:pt x="34833" y="58964"/>
                </a:lnTo>
                <a:lnTo>
                  <a:pt x="37720" y="57683"/>
                </a:lnTo>
                <a:lnTo>
                  <a:pt x="41010" y="55523"/>
                </a:lnTo>
                <a:lnTo>
                  <a:pt x="42951" y="52564"/>
                </a:lnTo>
                <a:lnTo>
                  <a:pt x="43124" y="49795"/>
                </a:lnTo>
                <a:lnTo>
                  <a:pt x="43098" y="48261"/>
                </a:lnTo>
                <a:lnTo>
                  <a:pt x="42011" y="45187"/>
                </a:lnTo>
                <a:lnTo>
                  <a:pt x="39448" y="46188"/>
                </a:lnTo>
                <a:lnTo>
                  <a:pt x="36233" y="48588"/>
                </a:lnTo>
                <a:lnTo>
                  <a:pt x="33458" y="50291"/>
                </a:lnTo>
                <a:lnTo>
                  <a:pt x="29955" y="51765"/>
                </a:lnTo>
                <a:lnTo>
                  <a:pt x="25631" y="52146"/>
                </a:lnTo>
                <a:lnTo>
                  <a:pt x="21041" y="51688"/>
                </a:lnTo>
                <a:lnTo>
                  <a:pt x="17275" y="49936"/>
                </a:lnTo>
                <a:lnTo>
                  <a:pt x="14389" y="46775"/>
                </a:lnTo>
                <a:lnTo>
                  <a:pt x="12127" y="42710"/>
                </a:lnTo>
                <a:lnTo>
                  <a:pt x="11451" y="40003"/>
                </a:lnTo>
                <a:lnTo>
                  <a:pt x="10777" y="37325"/>
                </a:lnTo>
                <a:lnTo>
                  <a:pt x="10450" y="34189"/>
                </a:lnTo>
                <a:lnTo>
                  <a:pt x="10450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8139567" y="3214573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189" y="125"/>
                </a:moveTo>
                <a:lnTo>
                  <a:pt x="9641" y="1969"/>
                </a:lnTo>
                <a:lnTo>
                  <a:pt x="9641" y="15177"/>
                </a:lnTo>
                <a:lnTo>
                  <a:pt x="2063" y="15177"/>
                </a:lnTo>
                <a:lnTo>
                  <a:pt x="1163" y="15393"/>
                </a:lnTo>
                <a:lnTo>
                  <a:pt x="36" y="17995"/>
                </a:lnTo>
                <a:lnTo>
                  <a:pt x="0" y="20905"/>
                </a:lnTo>
                <a:lnTo>
                  <a:pt x="2001" y="23623"/>
                </a:lnTo>
                <a:lnTo>
                  <a:pt x="9641" y="23623"/>
                </a:lnTo>
                <a:lnTo>
                  <a:pt x="9641" y="59296"/>
                </a:lnTo>
                <a:lnTo>
                  <a:pt x="9940" y="62078"/>
                </a:lnTo>
                <a:lnTo>
                  <a:pt x="10530" y="64439"/>
                </a:lnTo>
                <a:lnTo>
                  <a:pt x="12053" y="68756"/>
                </a:lnTo>
                <a:lnTo>
                  <a:pt x="14645" y="71845"/>
                </a:lnTo>
                <a:lnTo>
                  <a:pt x="18331" y="73760"/>
                </a:lnTo>
                <a:lnTo>
                  <a:pt x="22795" y="74890"/>
                </a:lnTo>
                <a:lnTo>
                  <a:pt x="26560" y="74890"/>
                </a:lnTo>
                <a:lnTo>
                  <a:pt x="29347" y="74599"/>
                </a:lnTo>
                <a:lnTo>
                  <a:pt x="32633" y="73825"/>
                </a:lnTo>
                <a:lnTo>
                  <a:pt x="35460" y="71081"/>
                </a:lnTo>
                <a:lnTo>
                  <a:pt x="35712" y="68238"/>
                </a:lnTo>
                <a:lnTo>
                  <a:pt x="35712" y="67489"/>
                </a:lnTo>
                <a:lnTo>
                  <a:pt x="33224" y="64757"/>
                </a:lnTo>
                <a:lnTo>
                  <a:pt x="30546" y="65746"/>
                </a:lnTo>
                <a:lnTo>
                  <a:pt x="27320" y="66203"/>
                </a:lnTo>
                <a:lnTo>
                  <a:pt x="24458" y="66203"/>
                </a:lnTo>
                <a:lnTo>
                  <a:pt x="22445" y="65228"/>
                </a:lnTo>
                <a:lnTo>
                  <a:pt x="20232" y="61315"/>
                </a:lnTo>
                <a:lnTo>
                  <a:pt x="19671" y="58431"/>
                </a:lnTo>
                <a:lnTo>
                  <a:pt x="19671" y="23623"/>
                </a:lnTo>
                <a:lnTo>
                  <a:pt x="34311" y="23623"/>
                </a:lnTo>
                <a:lnTo>
                  <a:pt x="35712" y="20905"/>
                </a:lnTo>
                <a:lnTo>
                  <a:pt x="35661" y="17995"/>
                </a:lnTo>
                <a:lnTo>
                  <a:pt x="33714" y="15177"/>
                </a:lnTo>
                <a:lnTo>
                  <a:pt x="19671" y="15177"/>
                </a:lnTo>
                <a:lnTo>
                  <a:pt x="19671" y="1969"/>
                </a:lnTo>
                <a:lnTo>
                  <a:pt x="18270" y="331"/>
                </a:lnTo>
                <a:lnTo>
                  <a:pt x="15642" y="0"/>
                </a:lnTo>
                <a:lnTo>
                  <a:pt x="12189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8187519" y="3206553"/>
            <a:ext cx="12391" cy="82241"/>
          </a:xfrm>
          <a:custGeom>
            <a:avLst/>
            <a:gdLst/>
            <a:ahLst/>
            <a:cxnLst/>
            <a:rect l="l" t="t" r="r" b="b"/>
            <a:pathLst>
              <a:path w="12391" h="82241">
                <a:moveTo>
                  <a:pt x="0" y="6169"/>
                </a:moveTo>
                <a:lnTo>
                  <a:pt x="439" y="10107"/>
                </a:lnTo>
                <a:lnTo>
                  <a:pt x="3775" y="12213"/>
                </a:lnTo>
                <a:lnTo>
                  <a:pt x="8528" y="12213"/>
                </a:lnTo>
                <a:lnTo>
                  <a:pt x="11955" y="10058"/>
                </a:lnTo>
                <a:lnTo>
                  <a:pt x="12391" y="6043"/>
                </a:lnTo>
                <a:lnTo>
                  <a:pt x="11965" y="2105"/>
                </a:lnTo>
                <a:lnTo>
                  <a:pt x="8600" y="0"/>
                </a:lnTo>
                <a:lnTo>
                  <a:pt x="3862" y="0"/>
                </a:lnTo>
                <a:lnTo>
                  <a:pt x="449" y="2155"/>
                </a:lnTo>
                <a:lnTo>
                  <a:pt x="0" y="6169"/>
                </a:lnTo>
                <a:close/>
              </a:path>
              <a:path w="12391" h="82241">
                <a:moveTo>
                  <a:pt x="1212" y="24799"/>
                </a:moveTo>
                <a:lnTo>
                  <a:pt x="1212" y="80326"/>
                </a:lnTo>
                <a:lnTo>
                  <a:pt x="2598" y="81913"/>
                </a:lnTo>
                <a:lnTo>
                  <a:pt x="5227" y="82241"/>
                </a:lnTo>
                <a:lnTo>
                  <a:pt x="8690" y="82129"/>
                </a:lnTo>
                <a:lnTo>
                  <a:pt x="11242" y="80326"/>
                </a:lnTo>
                <a:lnTo>
                  <a:pt x="11242" y="24799"/>
                </a:lnTo>
                <a:lnTo>
                  <a:pt x="9842" y="23211"/>
                </a:lnTo>
                <a:lnTo>
                  <a:pt x="7213" y="22895"/>
                </a:lnTo>
                <a:lnTo>
                  <a:pt x="3761" y="23011"/>
                </a:lnTo>
                <a:lnTo>
                  <a:pt x="1212" y="24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8210264" y="3229437"/>
            <a:ext cx="52067" cy="59361"/>
          </a:xfrm>
          <a:custGeom>
            <a:avLst/>
            <a:gdLst/>
            <a:ahLst/>
            <a:cxnLst/>
            <a:rect l="l" t="t" r="r" b="b"/>
            <a:pathLst>
              <a:path w="52067" h="59361">
                <a:moveTo>
                  <a:pt x="612" y="4381"/>
                </a:moveTo>
                <a:lnTo>
                  <a:pt x="19194" y="57139"/>
                </a:lnTo>
                <a:lnTo>
                  <a:pt x="21056" y="58867"/>
                </a:lnTo>
                <a:lnTo>
                  <a:pt x="23831" y="59310"/>
                </a:lnTo>
                <a:lnTo>
                  <a:pt x="27284" y="59361"/>
                </a:lnTo>
                <a:lnTo>
                  <a:pt x="29912" y="59209"/>
                </a:lnTo>
                <a:lnTo>
                  <a:pt x="32922" y="57139"/>
                </a:lnTo>
                <a:lnTo>
                  <a:pt x="51577" y="4381"/>
                </a:lnTo>
                <a:lnTo>
                  <a:pt x="52067" y="1793"/>
                </a:lnTo>
                <a:lnTo>
                  <a:pt x="50292" y="105"/>
                </a:lnTo>
                <a:lnTo>
                  <a:pt x="44740" y="90"/>
                </a:lnTo>
                <a:lnTo>
                  <a:pt x="41864" y="1983"/>
                </a:lnTo>
                <a:lnTo>
                  <a:pt x="26607" y="47754"/>
                </a:lnTo>
                <a:lnTo>
                  <a:pt x="26186" y="47754"/>
                </a:lnTo>
                <a:lnTo>
                  <a:pt x="10753" y="1983"/>
                </a:lnTo>
                <a:lnTo>
                  <a:pt x="9004" y="266"/>
                </a:lnTo>
                <a:lnTo>
                  <a:pt x="6088" y="0"/>
                </a:lnTo>
                <a:lnTo>
                  <a:pt x="2578" y="64"/>
                </a:lnTo>
                <a:lnTo>
                  <a:pt x="0" y="1793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8270118" y="3228569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79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16" y="12887"/>
                </a:lnTo>
                <a:lnTo>
                  <a:pt x="46595" y="10109"/>
                </a:lnTo>
                <a:lnTo>
                  <a:pt x="44640" y="7747"/>
                </a:lnTo>
                <a:lnTo>
                  <a:pt x="40225" y="3502"/>
                </a:lnTo>
                <a:lnTo>
                  <a:pt x="37213" y="2105"/>
                </a:lnTo>
                <a:lnTo>
                  <a:pt x="34203" y="709"/>
                </a:lnTo>
                <a:lnTo>
                  <a:pt x="30534" y="0"/>
                </a:lnTo>
                <a:lnTo>
                  <a:pt x="22237" y="0"/>
                </a:lnTo>
                <a:lnTo>
                  <a:pt x="18604" y="709"/>
                </a:lnTo>
                <a:lnTo>
                  <a:pt x="15368" y="2131"/>
                </a:lnTo>
                <a:lnTo>
                  <a:pt x="12244" y="16535"/>
                </a:lnTo>
                <a:lnTo>
                  <a:pt x="14479" y="13154"/>
                </a:lnTo>
                <a:lnTo>
                  <a:pt x="17318" y="10335"/>
                </a:lnTo>
                <a:lnTo>
                  <a:pt x="21070" y="8445"/>
                </a:lnTo>
                <a:lnTo>
                  <a:pt x="25732" y="7962"/>
                </a:lnTo>
                <a:lnTo>
                  <a:pt x="30575" y="7962"/>
                </a:lnTo>
                <a:lnTo>
                  <a:pt x="34225" y="9497"/>
                </a:lnTo>
                <a:lnTo>
                  <a:pt x="36701" y="12534"/>
                </a:lnTo>
                <a:lnTo>
                  <a:pt x="39164" y="15581"/>
                </a:lnTo>
                <a:lnTo>
                  <a:pt x="40341" y="19771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89" y="32586"/>
                </a:lnTo>
                <a:lnTo>
                  <a:pt x="49891" y="30885"/>
                </a:lnTo>
                <a:lnTo>
                  <a:pt x="50302" y="28141"/>
                </a:lnTo>
                <a:lnTo>
                  <a:pt x="50302" y="22679"/>
                </a:lnTo>
                <a:close/>
              </a:path>
              <a:path w="50302" h="61023">
                <a:moveTo>
                  <a:pt x="12132" y="3553"/>
                </a:moveTo>
                <a:lnTo>
                  <a:pt x="9356" y="5587"/>
                </a:lnTo>
                <a:lnTo>
                  <a:pt x="7081" y="8241"/>
                </a:lnTo>
                <a:lnTo>
                  <a:pt x="4787" y="10894"/>
                </a:lnTo>
                <a:lnTo>
                  <a:pt x="3027" y="14133"/>
                </a:lnTo>
                <a:lnTo>
                  <a:pt x="1824" y="17932"/>
                </a:lnTo>
                <a:lnTo>
                  <a:pt x="60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7" y="43992"/>
                </a:lnTo>
                <a:lnTo>
                  <a:pt x="2941" y="47776"/>
                </a:lnTo>
                <a:lnTo>
                  <a:pt x="4679" y="50925"/>
                </a:lnTo>
                <a:lnTo>
                  <a:pt x="9291" y="55954"/>
                </a:lnTo>
                <a:lnTo>
                  <a:pt x="12142" y="57834"/>
                </a:lnTo>
                <a:lnTo>
                  <a:pt x="15519" y="59115"/>
                </a:lnTo>
                <a:lnTo>
                  <a:pt x="18906" y="60387"/>
                </a:lnTo>
                <a:lnTo>
                  <a:pt x="22834" y="61023"/>
                </a:lnTo>
                <a:lnTo>
                  <a:pt x="29923" y="61023"/>
                </a:lnTo>
                <a:lnTo>
                  <a:pt x="32363" y="60844"/>
                </a:lnTo>
                <a:lnTo>
                  <a:pt x="36939" y="60055"/>
                </a:lnTo>
                <a:lnTo>
                  <a:pt x="40700" y="59115"/>
                </a:lnTo>
                <a:lnTo>
                  <a:pt x="44956" y="57607"/>
                </a:lnTo>
                <a:lnTo>
                  <a:pt x="47717" y="55256"/>
                </a:lnTo>
                <a:lnTo>
                  <a:pt x="47994" y="52513"/>
                </a:lnTo>
                <a:lnTo>
                  <a:pt x="47757" y="49719"/>
                </a:lnTo>
                <a:lnTo>
                  <a:pt x="45140" y="48780"/>
                </a:lnTo>
                <a:lnTo>
                  <a:pt x="42005" y="50137"/>
                </a:lnTo>
                <a:lnTo>
                  <a:pt x="39027" y="51206"/>
                </a:lnTo>
                <a:lnTo>
                  <a:pt x="35236" y="52120"/>
                </a:lnTo>
                <a:lnTo>
                  <a:pt x="30873" y="52768"/>
                </a:lnTo>
                <a:lnTo>
                  <a:pt x="24973" y="52768"/>
                </a:lnTo>
                <a:lnTo>
                  <a:pt x="22197" y="52297"/>
                </a:lnTo>
                <a:lnTo>
                  <a:pt x="17622" y="50393"/>
                </a:lnTo>
                <a:lnTo>
                  <a:pt x="14357" y="47268"/>
                </a:lnTo>
                <a:lnTo>
                  <a:pt x="11908" y="43384"/>
                </a:lnTo>
                <a:lnTo>
                  <a:pt x="10692" y="38455"/>
                </a:lnTo>
                <a:lnTo>
                  <a:pt x="10378" y="35673"/>
                </a:lnTo>
                <a:lnTo>
                  <a:pt x="10378" y="25120"/>
                </a:lnTo>
                <a:lnTo>
                  <a:pt x="10853" y="20685"/>
                </a:lnTo>
                <a:lnTo>
                  <a:pt x="12244" y="16535"/>
                </a:lnTo>
                <a:lnTo>
                  <a:pt x="15368" y="2131"/>
                </a:lnTo>
                <a:lnTo>
                  <a:pt x="1213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8360042" y="3228577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5" y="60872"/>
                </a:moveTo>
                <a:lnTo>
                  <a:pt x="17254" y="61012"/>
                </a:lnTo>
                <a:lnTo>
                  <a:pt x="20403" y="61012"/>
                </a:lnTo>
                <a:lnTo>
                  <a:pt x="23319" y="60631"/>
                </a:lnTo>
                <a:lnTo>
                  <a:pt x="25930" y="59857"/>
                </a:lnTo>
                <a:lnTo>
                  <a:pt x="28572" y="59068"/>
                </a:lnTo>
                <a:lnTo>
                  <a:pt x="30833" y="57913"/>
                </a:lnTo>
                <a:lnTo>
                  <a:pt x="34645" y="54877"/>
                </a:lnTo>
                <a:lnTo>
                  <a:pt x="37147" y="50778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5" y="33807"/>
                </a:lnTo>
                <a:lnTo>
                  <a:pt x="33097" y="31330"/>
                </a:lnTo>
                <a:lnTo>
                  <a:pt x="29922" y="29425"/>
                </a:lnTo>
                <a:lnTo>
                  <a:pt x="26535" y="27787"/>
                </a:lnTo>
                <a:lnTo>
                  <a:pt x="23097" y="26391"/>
                </a:lnTo>
                <a:lnTo>
                  <a:pt x="19742" y="25044"/>
                </a:lnTo>
                <a:lnTo>
                  <a:pt x="16606" y="23648"/>
                </a:lnTo>
                <a:lnTo>
                  <a:pt x="14003" y="22010"/>
                </a:lnTo>
                <a:lnTo>
                  <a:pt x="11343" y="18874"/>
                </a:lnTo>
                <a:lnTo>
                  <a:pt x="10929" y="15925"/>
                </a:lnTo>
                <a:lnTo>
                  <a:pt x="11581" y="12715"/>
                </a:lnTo>
                <a:lnTo>
                  <a:pt x="13455" y="10137"/>
                </a:lnTo>
                <a:lnTo>
                  <a:pt x="16642" y="8484"/>
                </a:lnTo>
                <a:lnTo>
                  <a:pt x="19442" y="7901"/>
                </a:lnTo>
                <a:lnTo>
                  <a:pt x="23046" y="7901"/>
                </a:lnTo>
                <a:lnTo>
                  <a:pt x="26221" y="8575"/>
                </a:lnTo>
                <a:lnTo>
                  <a:pt x="30069" y="10032"/>
                </a:lnTo>
                <a:lnTo>
                  <a:pt x="32738" y="11469"/>
                </a:lnTo>
                <a:lnTo>
                  <a:pt x="35358" y="11559"/>
                </a:lnTo>
                <a:lnTo>
                  <a:pt x="35899" y="8841"/>
                </a:lnTo>
                <a:lnTo>
                  <a:pt x="35700" y="5641"/>
                </a:lnTo>
                <a:lnTo>
                  <a:pt x="33425" y="2923"/>
                </a:lnTo>
                <a:lnTo>
                  <a:pt x="30758" y="1652"/>
                </a:lnTo>
                <a:lnTo>
                  <a:pt x="27096" y="612"/>
                </a:lnTo>
                <a:lnTo>
                  <a:pt x="24184" y="115"/>
                </a:lnTo>
                <a:lnTo>
                  <a:pt x="17941" y="0"/>
                </a:lnTo>
                <a:lnTo>
                  <a:pt x="15029" y="457"/>
                </a:lnTo>
                <a:lnTo>
                  <a:pt x="12541" y="1360"/>
                </a:lnTo>
                <a:lnTo>
                  <a:pt x="7976" y="3469"/>
                </a:lnTo>
                <a:lnTo>
                  <a:pt x="4650" y="6465"/>
                </a:lnTo>
                <a:lnTo>
                  <a:pt x="2576" y="10198"/>
                </a:lnTo>
                <a:lnTo>
                  <a:pt x="1334" y="14302"/>
                </a:lnTo>
                <a:lnTo>
                  <a:pt x="1334" y="18935"/>
                </a:lnTo>
                <a:lnTo>
                  <a:pt x="2512" y="22824"/>
                </a:lnTo>
                <a:lnTo>
                  <a:pt x="4348" y="26113"/>
                </a:lnTo>
                <a:lnTo>
                  <a:pt x="6950" y="28666"/>
                </a:lnTo>
                <a:lnTo>
                  <a:pt x="10050" y="30632"/>
                </a:lnTo>
                <a:lnTo>
                  <a:pt x="13380" y="32310"/>
                </a:lnTo>
                <a:lnTo>
                  <a:pt x="16818" y="33707"/>
                </a:lnTo>
                <a:lnTo>
                  <a:pt x="20119" y="35002"/>
                </a:lnTo>
                <a:lnTo>
                  <a:pt x="23194" y="36388"/>
                </a:lnTo>
                <a:lnTo>
                  <a:pt x="25782" y="38026"/>
                </a:lnTo>
                <a:lnTo>
                  <a:pt x="28407" y="41112"/>
                </a:lnTo>
                <a:lnTo>
                  <a:pt x="28795" y="43981"/>
                </a:lnTo>
                <a:lnTo>
                  <a:pt x="28533" y="46824"/>
                </a:lnTo>
                <a:lnTo>
                  <a:pt x="26647" y="49964"/>
                </a:lnTo>
                <a:lnTo>
                  <a:pt x="23417" y="51944"/>
                </a:lnTo>
                <a:lnTo>
                  <a:pt x="20681" y="52693"/>
                </a:lnTo>
                <a:lnTo>
                  <a:pt x="17440" y="52884"/>
                </a:lnTo>
                <a:lnTo>
                  <a:pt x="13168" y="52591"/>
                </a:lnTo>
                <a:lnTo>
                  <a:pt x="9676" y="51487"/>
                </a:lnTo>
                <a:lnTo>
                  <a:pt x="6889" y="50231"/>
                </a:lnTo>
                <a:lnTo>
                  <a:pt x="3675" y="48402"/>
                </a:lnTo>
                <a:lnTo>
                  <a:pt x="549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7" y="56922"/>
                </a:lnTo>
                <a:lnTo>
                  <a:pt x="4376" y="58419"/>
                </a:lnTo>
                <a:lnTo>
                  <a:pt x="6965" y="59385"/>
                </a:lnTo>
                <a:lnTo>
                  <a:pt x="9928" y="60248"/>
                </a:lnTo>
                <a:lnTo>
                  <a:pt x="13455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8409534" y="3228569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79"/>
                </a:moveTo>
                <a:lnTo>
                  <a:pt x="49852" y="19263"/>
                </a:lnTo>
                <a:lnTo>
                  <a:pt x="48938" y="16078"/>
                </a:lnTo>
                <a:lnTo>
                  <a:pt x="48027" y="12887"/>
                </a:lnTo>
                <a:lnTo>
                  <a:pt x="46602" y="10109"/>
                </a:lnTo>
                <a:lnTo>
                  <a:pt x="44648" y="7747"/>
                </a:lnTo>
                <a:lnTo>
                  <a:pt x="40227" y="3502"/>
                </a:lnTo>
                <a:lnTo>
                  <a:pt x="37209" y="2105"/>
                </a:lnTo>
                <a:lnTo>
                  <a:pt x="34197" y="709"/>
                </a:lnTo>
                <a:lnTo>
                  <a:pt x="30546" y="0"/>
                </a:lnTo>
                <a:lnTo>
                  <a:pt x="22245" y="0"/>
                </a:lnTo>
                <a:lnTo>
                  <a:pt x="18605" y="709"/>
                </a:lnTo>
                <a:lnTo>
                  <a:pt x="15379" y="2131"/>
                </a:lnTo>
                <a:lnTo>
                  <a:pt x="12251" y="16535"/>
                </a:lnTo>
                <a:lnTo>
                  <a:pt x="14479" y="13154"/>
                </a:lnTo>
                <a:lnTo>
                  <a:pt x="17316" y="10335"/>
                </a:lnTo>
                <a:lnTo>
                  <a:pt x="21068" y="8445"/>
                </a:lnTo>
                <a:lnTo>
                  <a:pt x="25732" y="7962"/>
                </a:lnTo>
                <a:lnTo>
                  <a:pt x="30585" y="7962"/>
                </a:lnTo>
                <a:lnTo>
                  <a:pt x="34236" y="9497"/>
                </a:lnTo>
                <a:lnTo>
                  <a:pt x="36709" y="12534"/>
                </a:lnTo>
                <a:lnTo>
                  <a:pt x="39171" y="15581"/>
                </a:lnTo>
                <a:lnTo>
                  <a:pt x="40349" y="19771"/>
                </a:lnTo>
                <a:lnTo>
                  <a:pt x="40227" y="25120"/>
                </a:lnTo>
                <a:lnTo>
                  <a:pt x="10389" y="25120"/>
                </a:lnTo>
                <a:lnTo>
                  <a:pt x="10389" y="32586"/>
                </a:lnTo>
                <a:lnTo>
                  <a:pt x="46400" y="32586"/>
                </a:lnTo>
                <a:lnTo>
                  <a:pt x="49903" y="30885"/>
                </a:lnTo>
                <a:lnTo>
                  <a:pt x="50303" y="28141"/>
                </a:lnTo>
                <a:lnTo>
                  <a:pt x="50303" y="22679"/>
                </a:lnTo>
                <a:close/>
              </a:path>
              <a:path w="50303" h="61023">
                <a:moveTo>
                  <a:pt x="12128" y="3553"/>
                </a:moveTo>
                <a:lnTo>
                  <a:pt x="9363" y="5587"/>
                </a:lnTo>
                <a:lnTo>
                  <a:pt x="7089" y="8241"/>
                </a:lnTo>
                <a:lnTo>
                  <a:pt x="4787" y="10894"/>
                </a:lnTo>
                <a:lnTo>
                  <a:pt x="3039" y="14133"/>
                </a:lnTo>
                <a:lnTo>
                  <a:pt x="1824" y="17932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0" y="43992"/>
                </a:lnTo>
                <a:lnTo>
                  <a:pt x="2948" y="47776"/>
                </a:lnTo>
                <a:lnTo>
                  <a:pt x="4673" y="50925"/>
                </a:lnTo>
                <a:lnTo>
                  <a:pt x="9288" y="55954"/>
                </a:lnTo>
                <a:lnTo>
                  <a:pt x="12139" y="57834"/>
                </a:lnTo>
                <a:lnTo>
                  <a:pt x="15516" y="59115"/>
                </a:lnTo>
                <a:lnTo>
                  <a:pt x="18903" y="60387"/>
                </a:lnTo>
                <a:lnTo>
                  <a:pt x="22842" y="61023"/>
                </a:lnTo>
                <a:lnTo>
                  <a:pt x="29931" y="61023"/>
                </a:lnTo>
                <a:lnTo>
                  <a:pt x="32371" y="60844"/>
                </a:lnTo>
                <a:lnTo>
                  <a:pt x="36946" y="60055"/>
                </a:lnTo>
                <a:lnTo>
                  <a:pt x="40702" y="59115"/>
                </a:lnTo>
                <a:lnTo>
                  <a:pt x="44964" y="57607"/>
                </a:lnTo>
                <a:lnTo>
                  <a:pt x="47725" y="55256"/>
                </a:lnTo>
                <a:lnTo>
                  <a:pt x="47988" y="52513"/>
                </a:lnTo>
                <a:lnTo>
                  <a:pt x="47750" y="49719"/>
                </a:lnTo>
                <a:lnTo>
                  <a:pt x="45137" y="48780"/>
                </a:lnTo>
                <a:lnTo>
                  <a:pt x="42012" y="50137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1" y="52768"/>
                </a:lnTo>
                <a:lnTo>
                  <a:pt x="24980" y="52768"/>
                </a:lnTo>
                <a:lnTo>
                  <a:pt x="22194" y="52297"/>
                </a:lnTo>
                <a:lnTo>
                  <a:pt x="17630" y="50393"/>
                </a:lnTo>
                <a:lnTo>
                  <a:pt x="14363" y="47268"/>
                </a:lnTo>
                <a:lnTo>
                  <a:pt x="11916" y="43384"/>
                </a:lnTo>
                <a:lnTo>
                  <a:pt x="10703" y="38455"/>
                </a:lnTo>
                <a:lnTo>
                  <a:pt x="10389" y="35673"/>
                </a:lnTo>
                <a:lnTo>
                  <a:pt x="10389" y="25120"/>
                </a:lnTo>
                <a:lnTo>
                  <a:pt x="10854" y="20685"/>
                </a:lnTo>
                <a:lnTo>
                  <a:pt x="12251" y="16535"/>
                </a:lnTo>
                <a:lnTo>
                  <a:pt x="15379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8475703" y="3228573"/>
            <a:ext cx="31899" cy="60220"/>
          </a:xfrm>
          <a:custGeom>
            <a:avLst/>
            <a:gdLst/>
            <a:ahLst/>
            <a:cxnLst/>
            <a:rect l="l" t="t" r="r" b="b"/>
            <a:pathLst>
              <a:path w="31899" h="60220">
                <a:moveTo>
                  <a:pt x="1389" y="59893"/>
                </a:moveTo>
                <a:lnTo>
                  <a:pt x="4014" y="60220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21780"/>
                </a:lnTo>
                <a:lnTo>
                  <a:pt x="11441" y="19518"/>
                </a:lnTo>
                <a:lnTo>
                  <a:pt x="13917" y="16052"/>
                </a:lnTo>
                <a:lnTo>
                  <a:pt x="17283" y="12279"/>
                </a:lnTo>
                <a:lnTo>
                  <a:pt x="20344" y="10248"/>
                </a:lnTo>
                <a:lnTo>
                  <a:pt x="23331" y="9626"/>
                </a:lnTo>
                <a:lnTo>
                  <a:pt x="26435" y="10033"/>
                </a:lnTo>
                <a:lnTo>
                  <a:pt x="29250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1" y="990"/>
                </a:lnTo>
                <a:lnTo>
                  <a:pt x="27161" y="276"/>
                </a:lnTo>
                <a:lnTo>
                  <a:pt x="24519" y="0"/>
                </a:lnTo>
                <a:lnTo>
                  <a:pt x="21661" y="165"/>
                </a:lnTo>
                <a:lnTo>
                  <a:pt x="18183" y="1332"/>
                </a:lnTo>
                <a:lnTo>
                  <a:pt x="14579" y="4039"/>
                </a:lnTo>
                <a:lnTo>
                  <a:pt x="11955" y="6832"/>
                </a:lnTo>
                <a:lnTo>
                  <a:pt x="9053" y="10868"/>
                </a:lnTo>
                <a:lnTo>
                  <a:pt x="9053" y="2778"/>
                </a:lnTo>
                <a:lnTo>
                  <a:pt x="8139" y="1332"/>
                </a:lnTo>
                <a:lnTo>
                  <a:pt x="5454" y="875"/>
                </a:lnTo>
                <a:lnTo>
                  <a:pt x="2876" y="889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8512247" y="3229437"/>
            <a:ext cx="52052" cy="59361"/>
          </a:xfrm>
          <a:custGeom>
            <a:avLst/>
            <a:gdLst/>
            <a:ahLst/>
            <a:cxnLst/>
            <a:rect l="l" t="t" r="r" b="b"/>
            <a:pathLst>
              <a:path w="52052" h="59361">
                <a:moveTo>
                  <a:pt x="596" y="4381"/>
                </a:moveTo>
                <a:lnTo>
                  <a:pt x="19190" y="57139"/>
                </a:lnTo>
                <a:lnTo>
                  <a:pt x="21052" y="58867"/>
                </a:lnTo>
                <a:lnTo>
                  <a:pt x="23831" y="59310"/>
                </a:lnTo>
                <a:lnTo>
                  <a:pt x="27269" y="59361"/>
                </a:lnTo>
                <a:lnTo>
                  <a:pt x="29908" y="59209"/>
                </a:lnTo>
                <a:lnTo>
                  <a:pt x="32920" y="57139"/>
                </a:lnTo>
                <a:lnTo>
                  <a:pt x="51561" y="4381"/>
                </a:lnTo>
                <a:lnTo>
                  <a:pt x="52052" y="1793"/>
                </a:lnTo>
                <a:lnTo>
                  <a:pt x="50288" y="105"/>
                </a:lnTo>
                <a:lnTo>
                  <a:pt x="44737" y="90"/>
                </a:lnTo>
                <a:lnTo>
                  <a:pt x="41849" y="1983"/>
                </a:lnTo>
                <a:lnTo>
                  <a:pt x="26606" y="47754"/>
                </a:lnTo>
                <a:lnTo>
                  <a:pt x="26182" y="47754"/>
                </a:lnTo>
                <a:lnTo>
                  <a:pt x="10737" y="1983"/>
                </a:lnTo>
                <a:lnTo>
                  <a:pt x="9003" y="266"/>
                </a:lnTo>
                <a:lnTo>
                  <a:pt x="6087" y="0"/>
                </a:lnTo>
                <a:lnTo>
                  <a:pt x="2573" y="64"/>
                </a:lnTo>
                <a:lnTo>
                  <a:pt x="0" y="1793"/>
                </a:lnTo>
                <a:lnTo>
                  <a:pt x="596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8574526" y="3206553"/>
            <a:ext cx="12391" cy="82241"/>
          </a:xfrm>
          <a:custGeom>
            <a:avLst/>
            <a:gdLst/>
            <a:ahLst/>
            <a:cxnLst/>
            <a:rect l="l" t="t" r="r" b="b"/>
            <a:pathLst>
              <a:path w="12391" h="82241">
                <a:moveTo>
                  <a:pt x="0" y="6169"/>
                </a:moveTo>
                <a:lnTo>
                  <a:pt x="435" y="10107"/>
                </a:lnTo>
                <a:lnTo>
                  <a:pt x="3773" y="12213"/>
                </a:lnTo>
                <a:lnTo>
                  <a:pt x="8514" y="12213"/>
                </a:lnTo>
                <a:lnTo>
                  <a:pt x="11951" y="10058"/>
                </a:lnTo>
                <a:lnTo>
                  <a:pt x="12391" y="6043"/>
                </a:lnTo>
                <a:lnTo>
                  <a:pt x="11951" y="2105"/>
                </a:lnTo>
                <a:lnTo>
                  <a:pt x="8600" y="0"/>
                </a:lnTo>
                <a:lnTo>
                  <a:pt x="3862" y="0"/>
                </a:lnTo>
                <a:lnTo>
                  <a:pt x="449" y="2155"/>
                </a:lnTo>
                <a:lnTo>
                  <a:pt x="0" y="6169"/>
                </a:lnTo>
                <a:close/>
              </a:path>
              <a:path w="12391" h="82241">
                <a:moveTo>
                  <a:pt x="1212" y="24799"/>
                </a:moveTo>
                <a:lnTo>
                  <a:pt x="1212" y="80326"/>
                </a:lnTo>
                <a:lnTo>
                  <a:pt x="2602" y="81913"/>
                </a:lnTo>
                <a:lnTo>
                  <a:pt x="5223" y="82241"/>
                </a:lnTo>
                <a:lnTo>
                  <a:pt x="8690" y="82129"/>
                </a:lnTo>
                <a:lnTo>
                  <a:pt x="11239" y="80326"/>
                </a:lnTo>
                <a:lnTo>
                  <a:pt x="11239" y="24799"/>
                </a:lnTo>
                <a:lnTo>
                  <a:pt x="9838" y="23211"/>
                </a:lnTo>
                <a:lnTo>
                  <a:pt x="7203" y="22895"/>
                </a:lnTo>
                <a:lnTo>
                  <a:pt x="3761" y="23011"/>
                </a:lnTo>
                <a:lnTo>
                  <a:pt x="1212" y="247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8600666" y="3228634"/>
            <a:ext cx="43139" cy="60958"/>
          </a:xfrm>
          <a:custGeom>
            <a:avLst/>
            <a:gdLst/>
            <a:ahLst/>
            <a:cxnLst/>
            <a:rect l="l" t="t" r="r" b="b"/>
            <a:pathLst>
              <a:path w="43139" h="60958">
                <a:moveTo>
                  <a:pt x="10454" y="23458"/>
                </a:moveTo>
                <a:lnTo>
                  <a:pt x="11729" y="17981"/>
                </a:lnTo>
                <a:lnTo>
                  <a:pt x="14306" y="14224"/>
                </a:lnTo>
                <a:lnTo>
                  <a:pt x="16880" y="10450"/>
                </a:lnTo>
                <a:lnTo>
                  <a:pt x="20570" y="8586"/>
                </a:lnTo>
                <a:lnTo>
                  <a:pt x="25398" y="8586"/>
                </a:lnTo>
                <a:lnTo>
                  <a:pt x="29786" y="8914"/>
                </a:lnTo>
                <a:lnTo>
                  <a:pt x="33224" y="10274"/>
                </a:lnTo>
                <a:lnTo>
                  <a:pt x="37127" y="12675"/>
                </a:lnTo>
                <a:lnTo>
                  <a:pt x="39711" y="14781"/>
                </a:lnTo>
                <a:lnTo>
                  <a:pt x="42713" y="13525"/>
                </a:lnTo>
                <a:lnTo>
                  <a:pt x="42890" y="10807"/>
                </a:lnTo>
                <a:lnTo>
                  <a:pt x="42591" y="7632"/>
                </a:lnTo>
                <a:lnTo>
                  <a:pt x="40651" y="4939"/>
                </a:lnTo>
                <a:lnTo>
                  <a:pt x="37713" y="2945"/>
                </a:lnTo>
                <a:lnTo>
                  <a:pt x="35111" y="1789"/>
                </a:lnTo>
                <a:lnTo>
                  <a:pt x="32238" y="824"/>
                </a:lnTo>
                <a:lnTo>
                  <a:pt x="28948" y="166"/>
                </a:lnTo>
                <a:lnTo>
                  <a:pt x="25520" y="0"/>
                </a:lnTo>
                <a:lnTo>
                  <a:pt x="21920" y="0"/>
                </a:lnTo>
                <a:lnTo>
                  <a:pt x="18554" y="608"/>
                </a:lnTo>
                <a:lnTo>
                  <a:pt x="15469" y="1828"/>
                </a:lnTo>
                <a:lnTo>
                  <a:pt x="12365" y="3035"/>
                </a:lnTo>
                <a:lnTo>
                  <a:pt x="9665" y="4903"/>
                </a:lnTo>
                <a:lnTo>
                  <a:pt x="5090" y="9907"/>
                </a:lnTo>
                <a:lnTo>
                  <a:pt x="3290" y="13133"/>
                </a:lnTo>
                <a:lnTo>
                  <a:pt x="1976" y="17067"/>
                </a:lnTo>
                <a:lnTo>
                  <a:pt x="662" y="20981"/>
                </a:lnTo>
                <a:lnTo>
                  <a:pt x="0" y="25693"/>
                </a:lnTo>
                <a:lnTo>
                  <a:pt x="0" y="35979"/>
                </a:lnTo>
                <a:lnTo>
                  <a:pt x="539" y="40219"/>
                </a:lnTo>
                <a:lnTo>
                  <a:pt x="1612" y="43902"/>
                </a:lnTo>
                <a:lnTo>
                  <a:pt x="2686" y="47588"/>
                </a:lnTo>
                <a:lnTo>
                  <a:pt x="4251" y="50684"/>
                </a:lnTo>
                <a:lnTo>
                  <a:pt x="6289" y="53225"/>
                </a:lnTo>
                <a:lnTo>
                  <a:pt x="10880" y="57671"/>
                </a:lnTo>
                <a:lnTo>
                  <a:pt x="13917" y="58990"/>
                </a:lnTo>
                <a:lnTo>
                  <a:pt x="16941" y="60300"/>
                </a:lnTo>
                <a:lnTo>
                  <a:pt x="20444" y="60958"/>
                </a:lnTo>
                <a:lnTo>
                  <a:pt x="24357" y="60958"/>
                </a:lnTo>
                <a:lnTo>
                  <a:pt x="28108" y="60768"/>
                </a:lnTo>
                <a:lnTo>
                  <a:pt x="31672" y="60044"/>
                </a:lnTo>
                <a:lnTo>
                  <a:pt x="34848" y="58964"/>
                </a:lnTo>
                <a:lnTo>
                  <a:pt x="37725" y="57683"/>
                </a:lnTo>
                <a:lnTo>
                  <a:pt x="41014" y="55523"/>
                </a:lnTo>
                <a:lnTo>
                  <a:pt x="42962" y="52564"/>
                </a:lnTo>
                <a:lnTo>
                  <a:pt x="43139" y="49795"/>
                </a:lnTo>
                <a:lnTo>
                  <a:pt x="43102" y="48261"/>
                </a:lnTo>
                <a:lnTo>
                  <a:pt x="42012" y="45187"/>
                </a:lnTo>
                <a:lnTo>
                  <a:pt x="39463" y="46188"/>
                </a:lnTo>
                <a:lnTo>
                  <a:pt x="36234" y="48588"/>
                </a:lnTo>
                <a:lnTo>
                  <a:pt x="33461" y="50291"/>
                </a:lnTo>
                <a:lnTo>
                  <a:pt x="29974" y="51765"/>
                </a:lnTo>
                <a:lnTo>
                  <a:pt x="25646" y="52146"/>
                </a:lnTo>
                <a:lnTo>
                  <a:pt x="21046" y="51688"/>
                </a:lnTo>
                <a:lnTo>
                  <a:pt x="17294" y="49936"/>
                </a:lnTo>
                <a:lnTo>
                  <a:pt x="14392" y="46775"/>
                </a:lnTo>
                <a:lnTo>
                  <a:pt x="12128" y="42710"/>
                </a:lnTo>
                <a:lnTo>
                  <a:pt x="11451" y="40003"/>
                </a:lnTo>
                <a:lnTo>
                  <a:pt x="10778" y="37325"/>
                </a:lnTo>
                <a:lnTo>
                  <a:pt x="10454" y="34189"/>
                </a:lnTo>
                <a:lnTo>
                  <a:pt x="10454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8653985" y="3228569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79"/>
                </a:moveTo>
                <a:lnTo>
                  <a:pt x="49852" y="19263"/>
                </a:lnTo>
                <a:lnTo>
                  <a:pt x="48941" y="16078"/>
                </a:lnTo>
                <a:lnTo>
                  <a:pt x="48027" y="12887"/>
                </a:lnTo>
                <a:lnTo>
                  <a:pt x="46602" y="10109"/>
                </a:lnTo>
                <a:lnTo>
                  <a:pt x="44654" y="7747"/>
                </a:lnTo>
                <a:lnTo>
                  <a:pt x="40237" y="3502"/>
                </a:lnTo>
                <a:lnTo>
                  <a:pt x="37223" y="2105"/>
                </a:lnTo>
                <a:lnTo>
                  <a:pt x="34199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5" y="709"/>
                </a:lnTo>
                <a:lnTo>
                  <a:pt x="15379" y="2131"/>
                </a:lnTo>
                <a:lnTo>
                  <a:pt x="12254" y="16535"/>
                </a:lnTo>
                <a:lnTo>
                  <a:pt x="14479" y="13154"/>
                </a:lnTo>
                <a:lnTo>
                  <a:pt x="17320" y="10335"/>
                </a:lnTo>
                <a:lnTo>
                  <a:pt x="21068" y="8445"/>
                </a:lnTo>
                <a:lnTo>
                  <a:pt x="25747" y="7962"/>
                </a:lnTo>
                <a:lnTo>
                  <a:pt x="30585" y="7962"/>
                </a:lnTo>
                <a:lnTo>
                  <a:pt x="34236" y="9497"/>
                </a:lnTo>
                <a:lnTo>
                  <a:pt x="36713" y="12534"/>
                </a:lnTo>
                <a:lnTo>
                  <a:pt x="39179" y="15581"/>
                </a:lnTo>
                <a:lnTo>
                  <a:pt x="40352" y="19771"/>
                </a:lnTo>
                <a:lnTo>
                  <a:pt x="40227" y="25120"/>
                </a:lnTo>
                <a:lnTo>
                  <a:pt x="10393" y="25120"/>
                </a:lnTo>
                <a:lnTo>
                  <a:pt x="10393" y="32586"/>
                </a:lnTo>
                <a:lnTo>
                  <a:pt x="46404" y="32586"/>
                </a:lnTo>
                <a:lnTo>
                  <a:pt x="49903" y="30885"/>
                </a:lnTo>
                <a:lnTo>
                  <a:pt x="50317" y="28141"/>
                </a:lnTo>
                <a:lnTo>
                  <a:pt x="50317" y="22679"/>
                </a:lnTo>
                <a:close/>
              </a:path>
              <a:path w="50317" h="61023">
                <a:moveTo>
                  <a:pt x="12142" y="3553"/>
                </a:moveTo>
                <a:lnTo>
                  <a:pt x="9363" y="5587"/>
                </a:lnTo>
                <a:lnTo>
                  <a:pt x="7089" y="8241"/>
                </a:lnTo>
                <a:lnTo>
                  <a:pt x="4803" y="10894"/>
                </a:lnTo>
                <a:lnTo>
                  <a:pt x="3039" y="14133"/>
                </a:lnTo>
                <a:lnTo>
                  <a:pt x="1840" y="17932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75" y="43992"/>
                </a:lnTo>
                <a:lnTo>
                  <a:pt x="2952" y="47776"/>
                </a:lnTo>
                <a:lnTo>
                  <a:pt x="4676" y="50925"/>
                </a:lnTo>
                <a:lnTo>
                  <a:pt x="9306" y="55954"/>
                </a:lnTo>
                <a:lnTo>
                  <a:pt x="12142" y="57834"/>
                </a:lnTo>
                <a:lnTo>
                  <a:pt x="15534" y="59115"/>
                </a:lnTo>
                <a:lnTo>
                  <a:pt x="18907" y="60387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44"/>
                </a:lnTo>
                <a:lnTo>
                  <a:pt x="36950" y="60055"/>
                </a:lnTo>
                <a:lnTo>
                  <a:pt x="40716" y="59115"/>
                </a:lnTo>
                <a:lnTo>
                  <a:pt x="44964" y="57607"/>
                </a:lnTo>
                <a:lnTo>
                  <a:pt x="47729" y="55256"/>
                </a:lnTo>
                <a:lnTo>
                  <a:pt x="48002" y="52513"/>
                </a:lnTo>
                <a:lnTo>
                  <a:pt x="47764" y="49719"/>
                </a:lnTo>
                <a:lnTo>
                  <a:pt x="45140" y="48780"/>
                </a:lnTo>
                <a:lnTo>
                  <a:pt x="42012" y="50137"/>
                </a:lnTo>
                <a:lnTo>
                  <a:pt x="39024" y="51206"/>
                </a:lnTo>
                <a:lnTo>
                  <a:pt x="35251" y="52120"/>
                </a:lnTo>
                <a:lnTo>
                  <a:pt x="30887" y="52768"/>
                </a:lnTo>
                <a:lnTo>
                  <a:pt x="24984" y="52768"/>
                </a:lnTo>
                <a:lnTo>
                  <a:pt x="22208" y="52297"/>
                </a:lnTo>
                <a:lnTo>
                  <a:pt x="17628" y="50393"/>
                </a:lnTo>
                <a:lnTo>
                  <a:pt x="14371" y="47268"/>
                </a:lnTo>
                <a:lnTo>
                  <a:pt x="11916" y="43384"/>
                </a:lnTo>
                <a:lnTo>
                  <a:pt x="10706" y="38455"/>
                </a:lnTo>
                <a:lnTo>
                  <a:pt x="10393" y="35673"/>
                </a:lnTo>
                <a:lnTo>
                  <a:pt x="10393" y="25120"/>
                </a:lnTo>
                <a:lnTo>
                  <a:pt x="10854" y="20685"/>
                </a:lnTo>
                <a:lnTo>
                  <a:pt x="12254" y="16535"/>
                </a:lnTo>
                <a:lnTo>
                  <a:pt x="15379" y="2131"/>
                </a:lnTo>
                <a:lnTo>
                  <a:pt x="1214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8715787" y="3228577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5" y="60872"/>
                </a:moveTo>
                <a:lnTo>
                  <a:pt x="17254" y="61012"/>
                </a:lnTo>
                <a:lnTo>
                  <a:pt x="20403" y="61012"/>
                </a:lnTo>
                <a:lnTo>
                  <a:pt x="23309" y="60631"/>
                </a:lnTo>
                <a:lnTo>
                  <a:pt x="25930" y="59857"/>
                </a:lnTo>
                <a:lnTo>
                  <a:pt x="28572" y="59068"/>
                </a:lnTo>
                <a:lnTo>
                  <a:pt x="30833" y="57913"/>
                </a:lnTo>
                <a:lnTo>
                  <a:pt x="34645" y="54877"/>
                </a:lnTo>
                <a:lnTo>
                  <a:pt x="37151" y="50778"/>
                </a:lnTo>
                <a:lnTo>
                  <a:pt x="38699" y="46026"/>
                </a:lnTo>
                <a:lnTo>
                  <a:pt x="38699" y="40806"/>
                </a:lnTo>
                <a:lnTo>
                  <a:pt x="37511" y="37021"/>
                </a:lnTo>
                <a:lnTo>
                  <a:pt x="35685" y="33807"/>
                </a:lnTo>
                <a:lnTo>
                  <a:pt x="33083" y="31330"/>
                </a:lnTo>
                <a:lnTo>
                  <a:pt x="29922" y="29425"/>
                </a:lnTo>
                <a:lnTo>
                  <a:pt x="26535" y="27787"/>
                </a:lnTo>
                <a:lnTo>
                  <a:pt x="23097" y="26391"/>
                </a:lnTo>
                <a:lnTo>
                  <a:pt x="19742" y="25044"/>
                </a:lnTo>
                <a:lnTo>
                  <a:pt x="16591" y="23648"/>
                </a:lnTo>
                <a:lnTo>
                  <a:pt x="14003" y="22010"/>
                </a:lnTo>
                <a:lnTo>
                  <a:pt x="11339" y="18874"/>
                </a:lnTo>
                <a:lnTo>
                  <a:pt x="10929" y="15925"/>
                </a:lnTo>
                <a:lnTo>
                  <a:pt x="11565" y="12715"/>
                </a:lnTo>
                <a:lnTo>
                  <a:pt x="13455" y="10137"/>
                </a:lnTo>
                <a:lnTo>
                  <a:pt x="16642" y="8484"/>
                </a:lnTo>
                <a:lnTo>
                  <a:pt x="19442" y="7901"/>
                </a:lnTo>
                <a:lnTo>
                  <a:pt x="23042" y="7901"/>
                </a:lnTo>
                <a:lnTo>
                  <a:pt x="26207" y="8575"/>
                </a:lnTo>
                <a:lnTo>
                  <a:pt x="30069" y="10032"/>
                </a:lnTo>
                <a:lnTo>
                  <a:pt x="32738" y="11469"/>
                </a:lnTo>
                <a:lnTo>
                  <a:pt x="35358" y="11559"/>
                </a:lnTo>
                <a:lnTo>
                  <a:pt x="35899" y="8841"/>
                </a:lnTo>
                <a:lnTo>
                  <a:pt x="35700" y="5641"/>
                </a:lnTo>
                <a:lnTo>
                  <a:pt x="33425" y="2923"/>
                </a:lnTo>
                <a:lnTo>
                  <a:pt x="30758" y="1652"/>
                </a:lnTo>
                <a:lnTo>
                  <a:pt x="27092" y="612"/>
                </a:lnTo>
                <a:lnTo>
                  <a:pt x="24184" y="115"/>
                </a:lnTo>
                <a:lnTo>
                  <a:pt x="17941" y="0"/>
                </a:lnTo>
                <a:lnTo>
                  <a:pt x="15029" y="457"/>
                </a:lnTo>
                <a:lnTo>
                  <a:pt x="12541" y="1360"/>
                </a:lnTo>
                <a:lnTo>
                  <a:pt x="7980" y="3469"/>
                </a:lnTo>
                <a:lnTo>
                  <a:pt x="4650" y="6465"/>
                </a:lnTo>
                <a:lnTo>
                  <a:pt x="2576" y="10198"/>
                </a:lnTo>
                <a:lnTo>
                  <a:pt x="1334" y="14302"/>
                </a:lnTo>
                <a:lnTo>
                  <a:pt x="1334" y="18935"/>
                </a:lnTo>
                <a:lnTo>
                  <a:pt x="2512" y="22824"/>
                </a:lnTo>
                <a:lnTo>
                  <a:pt x="4348" y="26113"/>
                </a:lnTo>
                <a:lnTo>
                  <a:pt x="6940" y="28666"/>
                </a:lnTo>
                <a:lnTo>
                  <a:pt x="10050" y="30632"/>
                </a:lnTo>
                <a:lnTo>
                  <a:pt x="13380" y="32310"/>
                </a:lnTo>
                <a:lnTo>
                  <a:pt x="16818" y="33707"/>
                </a:lnTo>
                <a:lnTo>
                  <a:pt x="20105" y="35002"/>
                </a:lnTo>
                <a:lnTo>
                  <a:pt x="23180" y="36388"/>
                </a:lnTo>
                <a:lnTo>
                  <a:pt x="25782" y="38026"/>
                </a:lnTo>
                <a:lnTo>
                  <a:pt x="28395" y="41112"/>
                </a:lnTo>
                <a:lnTo>
                  <a:pt x="28795" y="43981"/>
                </a:lnTo>
                <a:lnTo>
                  <a:pt x="28521" y="46824"/>
                </a:lnTo>
                <a:lnTo>
                  <a:pt x="26643" y="49964"/>
                </a:lnTo>
                <a:lnTo>
                  <a:pt x="23417" y="51944"/>
                </a:lnTo>
                <a:lnTo>
                  <a:pt x="20681" y="52693"/>
                </a:lnTo>
                <a:lnTo>
                  <a:pt x="17430" y="52884"/>
                </a:lnTo>
                <a:lnTo>
                  <a:pt x="13153" y="52591"/>
                </a:lnTo>
                <a:lnTo>
                  <a:pt x="9676" y="51487"/>
                </a:lnTo>
                <a:lnTo>
                  <a:pt x="6889" y="50231"/>
                </a:lnTo>
                <a:lnTo>
                  <a:pt x="3675" y="48402"/>
                </a:lnTo>
                <a:lnTo>
                  <a:pt x="535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7" y="56922"/>
                </a:lnTo>
                <a:lnTo>
                  <a:pt x="4376" y="58419"/>
                </a:lnTo>
                <a:lnTo>
                  <a:pt x="6950" y="59385"/>
                </a:lnTo>
                <a:lnTo>
                  <a:pt x="9928" y="60248"/>
                </a:lnTo>
                <a:lnTo>
                  <a:pt x="13455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8768811" y="3274595"/>
            <a:ext cx="13053" cy="14389"/>
          </a:xfrm>
          <a:custGeom>
            <a:avLst/>
            <a:gdLst/>
            <a:ahLst/>
            <a:cxnLst/>
            <a:rect l="l" t="t" r="r" b="b"/>
            <a:pathLst>
              <a:path w="13053" h="14389">
                <a:moveTo>
                  <a:pt x="13053" y="7110"/>
                </a:moveTo>
                <a:lnTo>
                  <a:pt x="13053" y="4265"/>
                </a:lnTo>
                <a:lnTo>
                  <a:pt x="11663" y="1432"/>
                </a:lnTo>
                <a:lnTo>
                  <a:pt x="9050" y="0"/>
                </a:lnTo>
                <a:lnTo>
                  <a:pt x="4100" y="0"/>
                </a:lnTo>
                <a:lnTo>
                  <a:pt x="1410" y="1457"/>
                </a:lnTo>
                <a:lnTo>
                  <a:pt x="0" y="4367"/>
                </a:lnTo>
                <a:lnTo>
                  <a:pt x="0" y="10119"/>
                </a:lnTo>
                <a:lnTo>
                  <a:pt x="1385" y="12967"/>
                </a:lnTo>
                <a:lnTo>
                  <a:pt x="3999" y="14389"/>
                </a:lnTo>
                <a:lnTo>
                  <a:pt x="8953" y="14389"/>
                </a:lnTo>
                <a:lnTo>
                  <a:pt x="11628" y="12938"/>
                </a:lnTo>
                <a:lnTo>
                  <a:pt x="13053" y="10019"/>
                </a:lnTo>
                <a:lnTo>
                  <a:pt x="13053" y="71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374063" y="3612078"/>
            <a:ext cx="103042" cy="80582"/>
          </a:xfrm>
          <a:custGeom>
            <a:avLst/>
            <a:gdLst/>
            <a:ahLst/>
            <a:cxnLst/>
            <a:rect l="l" t="t" r="r" b="b"/>
            <a:pathLst>
              <a:path w="103042" h="80582">
                <a:moveTo>
                  <a:pt x="425" y="4128"/>
                </a:moveTo>
                <a:lnTo>
                  <a:pt x="21193" y="77864"/>
                </a:lnTo>
                <a:lnTo>
                  <a:pt x="21831" y="79246"/>
                </a:lnTo>
                <a:lnTo>
                  <a:pt x="24433" y="80366"/>
                </a:lnTo>
                <a:lnTo>
                  <a:pt x="27335" y="80582"/>
                </a:lnTo>
                <a:lnTo>
                  <a:pt x="29955" y="80582"/>
                </a:lnTo>
                <a:lnTo>
                  <a:pt x="32684" y="80366"/>
                </a:lnTo>
                <a:lnTo>
                  <a:pt x="35708" y="77864"/>
                </a:lnTo>
                <a:lnTo>
                  <a:pt x="50900" y="17575"/>
                </a:lnTo>
                <a:lnTo>
                  <a:pt x="67482" y="77864"/>
                </a:lnTo>
                <a:lnTo>
                  <a:pt x="69423" y="80060"/>
                </a:lnTo>
                <a:lnTo>
                  <a:pt x="72450" y="80543"/>
                </a:lnTo>
                <a:lnTo>
                  <a:pt x="76000" y="80582"/>
                </a:lnTo>
                <a:lnTo>
                  <a:pt x="79373" y="80239"/>
                </a:lnTo>
                <a:lnTo>
                  <a:pt x="82001" y="77864"/>
                </a:lnTo>
                <a:lnTo>
                  <a:pt x="102844" y="4191"/>
                </a:lnTo>
                <a:lnTo>
                  <a:pt x="103042" y="3251"/>
                </a:lnTo>
                <a:lnTo>
                  <a:pt x="101170" y="151"/>
                </a:lnTo>
                <a:lnTo>
                  <a:pt x="98280" y="0"/>
                </a:lnTo>
                <a:lnTo>
                  <a:pt x="95454" y="125"/>
                </a:lnTo>
                <a:lnTo>
                  <a:pt x="92693" y="2286"/>
                </a:lnTo>
                <a:lnTo>
                  <a:pt x="75388" y="69113"/>
                </a:lnTo>
                <a:lnTo>
                  <a:pt x="75261" y="69113"/>
                </a:lnTo>
                <a:lnTo>
                  <a:pt x="57218" y="2350"/>
                </a:lnTo>
                <a:lnTo>
                  <a:pt x="56941" y="1497"/>
                </a:lnTo>
                <a:lnTo>
                  <a:pt x="54267" y="125"/>
                </a:lnTo>
                <a:lnTo>
                  <a:pt x="48614" y="125"/>
                </a:lnTo>
                <a:lnTo>
                  <a:pt x="45554" y="2350"/>
                </a:lnTo>
                <a:lnTo>
                  <a:pt x="28721" y="69113"/>
                </a:lnTo>
                <a:lnTo>
                  <a:pt x="11041" y="2221"/>
                </a:lnTo>
                <a:lnTo>
                  <a:pt x="9540" y="266"/>
                </a:lnTo>
                <a:lnTo>
                  <a:pt x="6523" y="0"/>
                </a:lnTo>
                <a:lnTo>
                  <a:pt x="2948" y="39"/>
                </a:lnTo>
                <a:lnTo>
                  <a:pt x="0" y="1385"/>
                </a:lnTo>
                <a:lnTo>
                  <a:pt x="425" y="41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489152" y="3632424"/>
            <a:ext cx="50317" cy="61038"/>
          </a:xfrm>
          <a:custGeom>
            <a:avLst/>
            <a:gdLst/>
            <a:ahLst/>
            <a:cxnLst/>
            <a:rect l="l" t="t" r="r" b="b"/>
            <a:pathLst>
              <a:path w="50317" h="61038">
                <a:moveTo>
                  <a:pt x="50317" y="22684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62"/>
                </a:lnTo>
                <a:lnTo>
                  <a:pt x="40241" y="3506"/>
                </a:lnTo>
                <a:lnTo>
                  <a:pt x="37213" y="2110"/>
                </a:lnTo>
                <a:lnTo>
                  <a:pt x="34199" y="713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3"/>
                </a:lnTo>
                <a:lnTo>
                  <a:pt x="15379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20" y="10340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9" y="15585"/>
                </a:lnTo>
                <a:lnTo>
                  <a:pt x="40352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7" y="30888"/>
                </a:lnTo>
                <a:lnTo>
                  <a:pt x="50317" y="28145"/>
                </a:lnTo>
                <a:lnTo>
                  <a:pt x="50317" y="22684"/>
                </a:lnTo>
                <a:close/>
              </a:path>
              <a:path w="50317" h="61038">
                <a:moveTo>
                  <a:pt x="12142" y="3557"/>
                </a:moveTo>
                <a:lnTo>
                  <a:pt x="9367" y="5601"/>
                </a:lnTo>
                <a:lnTo>
                  <a:pt x="7089" y="8244"/>
                </a:lnTo>
                <a:lnTo>
                  <a:pt x="4787" y="10897"/>
                </a:lnTo>
                <a:lnTo>
                  <a:pt x="3039" y="14137"/>
                </a:lnTo>
                <a:lnTo>
                  <a:pt x="1840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9"/>
                </a:lnTo>
                <a:lnTo>
                  <a:pt x="1775" y="43992"/>
                </a:lnTo>
                <a:lnTo>
                  <a:pt x="2952" y="47790"/>
                </a:lnTo>
                <a:lnTo>
                  <a:pt x="4679" y="50929"/>
                </a:lnTo>
                <a:lnTo>
                  <a:pt x="9291" y="55958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7" y="60391"/>
                </a:lnTo>
                <a:lnTo>
                  <a:pt x="22846" y="61038"/>
                </a:lnTo>
                <a:lnTo>
                  <a:pt x="29937" y="61038"/>
                </a:lnTo>
                <a:lnTo>
                  <a:pt x="32374" y="60848"/>
                </a:lnTo>
                <a:lnTo>
                  <a:pt x="36950" y="60059"/>
                </a:lnTo>
                <a:lnTo>
                  <a:pt x="40716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8002" y="52517"/>
                </a:lnTo>
                <a:lnTo>
                  <a:pt x="47764" y="49724"/>
                </a:lnTo>
                <a:lnTo>
                  <a:pt x="45140" y="48780"/>
                </a:lnTo>
                <a:lnTo>
                  <a:pt x="42015" y="50140"/>
                </a:lnTo>
                <a:lnTo>
                  <a:pt x="39024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4" y="52769"/>
                </a:lnTo>
                <a:lnTo>
                  <a:pt x="22194" y="52301"/>
                </a:lnTo>
                <a:lnTo>
                  <a:pt x="17628" y="50393"/>
                </a:lnTo>
                <a:lnTo>
                  <a:pt x="14371" y="47271"/>
                </a:lnTo>
                <a:lnTo>
                  <a:pt x="11916" y="43384"/>
                </a:lnTo>
                <a:lnTo>
                  <a:pt x="10702" y="38455"/>
                </a:lnTo>
                <a:lnTo>
                  <a:pt x="10393" y="35676"/>
                </a:lnTo>
                <a:lnTo>
                  <a:pt x="10393" y="25121"/>
                </a:lnTo>
                <a:lnTo>
                  <a:pt x="10854" y="20689"/>
                </a:lnTo>
                <a:lnTo>
                  <a:pt x="12254" y="16535"/>
                </a:lnTo>
                <a:lnTo>
                  <a:pt x="15379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83512" y="3632428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5" y="60171"/>
                </a:moveTo>
                <a:lnTo>
                  <a:pt x="41662" y="60236"/>
                </a:lnTo>
                <a:lnTo>
                  <a:pt x="44888" y="58381"/>
                </a:lnTo>
                <a:lnTo>
                  <a:pt x="44888" y="17459"/>
                </a:lnTo>
                <a:lnTo>
                  <a:pt x="44503" y="14439"/>
                </a:lnTo>
                <a:lnTo>
                  <a:pt x="43736" y="11847"/>
                </a:lnTo>
                <a:lnTo>
                  <a:pt x="42965" y="9269"/>
                </a:lnTo>
                <a:lnTo>
                  <a:pt x="40025" y="5346"/>
                </a:lnTo>
                <a:lnTo>
                  <a:pt x="36097" y="2272"/>
                </a:lnTo>
                <a:lnTo>
                  <a:pt x="33346" y="1371"/>
                </a:lnTo>
                <a:lnTo>
                  <a:pt x="30581" y="468"/>
                </a:lnTo>
                <a:lnTo>
                  <a:pt x="27259" y="0"/>
                </a:lnTo>
                <a:lnTo>
                  <a:pt x="21203" y="0"/>
                </a:lnTo>
                <a:lnTo>
                  <a:pt x="17053" y="594"/>
                </a:lnTo>
                <a:lnTo>
                  <a:pt x="13093" y="1483"/>
                </a:lnTo>
                <a:lnTo>
                  <a:pt x="9615" y="2664"/>
                </a:lnTo>
                <a:lnTo>
                  <a:pt x="6738" y="4050"/>
                </a:lnTo>
                <a:lnTo>
                  <a:pt x="3009" y="7034"/>
                </a:lnTo>
                <a:lnTo>
                  <a:pt x="2664" y="10058"/>
                </a:lnTo>
                <a:lnTo>
                  <a:pt x="3188" y="13028"/>
                </a:lnTo>
                <a:lnTo>
                  <a:pt x="5900" y="13716"/>
                </a:lnTo>
                <a:lnTo>
                  <a:pt x="9126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21" y="8280"/>
                </a:lnTo>
                <a:lnTo>
                  <a:pt x="28246" y="9104"/>
                </a:lnTo>
                <a:lnTo>
                  <a:pt x="31097" y="10490"/>
                </a:lnTo>
                <a:lnTo>
                  <a:pt x="33807" y="14033"/>
                </a:lnTo>
                <a:lnTo>
                  <a:pt x="34700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01" y="26819"/>
                </a:lnTo>
                <a:lnTo>
                  <a:pt x="1250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24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4" y="53388"/>
                </a:lnTo>
                <a:lnTo>
                  <a:pt x="5187" y="56578"/>
                </a:lnTo>
                <a:lnTo>
                  <a:pt x="8812" y="59129"/>
                </a:lnTo>
                <a:lnTo>
                  <a:pt x="13467" y="60652"/>
                </a:lnTo>
                <a:lnTo>
                  <a:pt x="17291" y="53072"/>
                </a:lnTo>
                <a:lnTo>
                  <a:pt x="12964" y="50507"/>
                </a:lnTo>
                <a:lnTo>
                  <a:pt x="10252" y="46504"/>
                </a:lnTo>
                <a:lnTo>
                  <a:pt x="10252" y="43635"/>
                </a:lnTo>
                <a:lnTo>
                  <a:pt x="10576" y="40449"/>
                </a:lnTo>
                <a:lnTo>
                  <a:pt x="12805" y="36752"/>
                </a:lnTo>
                <a:lnTo>
                  <a:pt x="15480" y="34898"/>
                </a:lnTo>
                <a:lnTo>
                  <a:pt x="19190" y="33728"/>
                </a:lnTo>
                <a:lnTo>
                  <a:pt x="23609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57" y="47599"/>
                </a:lnTo>
                <a:lnTo>
                  <a:pt x="28270" y="58864"/>
                </a:lnTo>
                <a:lnTo>
                  <a:pt x="31208" y="57428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5" y="60171"/>
                </a:lnTo>
                <a:close/>
              </a:path>
              <a:path w="44888" h="61034">
                <a:moveTo>
                  <a:pt x="13467" y="60652"/>
                </a:moveTo>
                <a:lnTo>
                  <a:pt x="16066" y="61034"/>
                </a:lnTo>
                <a:lnTo>
                  <a:pt x="22218" y="61034"/>
                </a:lnTo>
                <a:lnTo>
                  <a:pt x="25330" y="60311"/>
                </a:lnTo>
                <a:lnTo>
                  <a:pt x="28270" y="58864"/>
                </a:lnTo>
                <a:lnTo>
                  <a:pt x="32457" y="47599"/>
                </a:lnTo>
                <a:lnTo>
                  <a:pt x="27856" y="51041"/>
                </a:lnTo>
                <a:lnTo>
                  <a:pt x="23169" y="53072"/>
                </a:lnTo>
                <a:lnTo>
                  <a:pt x="17291" y="53072"/>
                </a:lnTo>
                <a:lnTo>
                  <a:pt x="13467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647890" y="3610408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9" y="10107"/>
                </a:lnTo>
                <a:lnTo>
                  <a:pt x="3779" y="12218"/>
                </a:lnTo>
                <a:lnTo>
                  <a:pt x="8517" y="12218"/>
                </a:lnTo>
                <a:lnTo>
                  <a:pt x="11955" y="10058"/>
                </a:lnTo>
                <a:lnTo>
                  <a:pt x="12391" y="6043"/>
                </a:lnTo>
                <a:lnTo>
                  <a:pt x="11965" y="2109"/>
                </a:lnTo>
                <a:lnTo>
                  <a:pt x="8604" y="0"/>
                </a:lnTo>
                <a:lnTo>
                  <a:pt x="3865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6" y="24803"/>
                </a:moveTo>
                <a:lnTo>
                  <a:pt x="1216" y="80341"/>
                </a:lnTo>
                <a:lnTo>
                  <a:pt x="2602" y="81913"/>
                </a:lnTo>
                <a:lnTo>
                  <a:pt x="5231" y="82245"/>
                </a:lnTo>
                <a:lnTo>
                  <a:pt x="8694" y="82129"/>
                </a:lnTo>
                <a:lnTo>
                  <a:pt x="11243" y="80341"/>
                </a:lnTo>
                <a:lnTo>
                  <a:pt x="11243" y="24803"/>
                </a:lnTo>
                <a:lnTo>
                  <a:pt x="9846" y="23227"/>
                </a:lnTo>
                <a:lnTo>
                  <a:pt x="7217" y="22899"/>
                </a:lnTo>
                <a:lnTo>
                  <a:pt x="3765" y="23011"/>
                </a:lnTo>
                <a:lnTo>
                  <a:pt x="1216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679751" y="3632428"/>
            <a:ext cx="81089" cy="60224"/>
          </a:xfrm>
          <a:custGeom>
            <a:avLst/>
            <a:gdLst/>
            <a:ahLst/>
            <a:cxnLst/>
            <a:rect l="l" t="t" r="r" b="b"/>
            <a:pathLst>
              <a:path w="81089" h="60224">
                <a:moveTo>
                  <a:pt x="72463" y="59893"/>
                </a:moveTo>
                <a:lnTo>
                  <a:pt x="75098" y="60224"/>
                </a:lnTo>
                <a:lnTo>
                  <a:pt x="78536" y="60109"/>
                </a:lnTo>
                <a:lnTo>
                  <a:pt x="81089" y="58320"/>
                </a:lnTo>
                <a:lnTo>
                  <a:pt x="81089" y="20081"/>
                </a:lnTo>
                <a:lnTo>
                  <a:pt x="80775" y="17106"/>
                </a:lnTo>
                <a:lnTo>
                  <a:pt x="80149" y="14288"/>
                </a:lnTo>
                <a:lnTo>
                  <a:pt x="79527" y="11480"/>
                </a:lnTo>
                <a:lnTo>
                  <a:pt x="76988" y="6908"/>
                </a:lnTo>
                <a:lnTo>
                  <a:pt x="73576" y="3139"/>
                </a:lnTo>
                <a:lnTo>
                  <a:pt x="68809" y="637"/>
                </a:lnTo>
                <a:lnTo>
                  <a:pt x="65846" y="0"/>
                </a:lnTo>
                <a:lnTo>
                  <a:pt x="62322" y="0"/>
                </a:lnTo>
                <a:lnTo>
                  <a:pt x="59416" y="205"/>
                </a:lnTo>
                <a:lnTo>
                  <a:pt x="56530" y="979"/>
                </a:lnTo>
                <a:lnTo>
                  <a:pt x="53541" y="2476"/>
                </a:lnTo>
                <a:lnTo>
                  <a:pt x="50439" y="4471"/>
                </a:lnTo>
                <a:lnTo>
                  <a:pt x="47166" y="7265"/>
                </a:lnTo>
                <a:lnTo>
                  <a:pt x="43613" y="10988"/>
                </a:lnTo>
                <a:lnTo>
                  <a:pt x="42151" y="7848"/>
                </a:lnTo>
                <a:lnTo>
                  <a:pt x="40200" y="5170"/>
                </a:lnTo>
                <a:lnTo>
                  <a:pt x="37651" y="3064"/>
                </a:lnTo>
                <a:lnTo>
                  <a:pt x="34684" y="1346"/>
                </a:lnTo>
                <a:lnTo>
                  <a:pt x="31085" y="280"/>
                </a:lnTo>
                <a:lnTo>
                  <a:pt x="26783" y="0"/>
                </a:lnTo>
                <a:lnTo>
                  <a:pt x="23820" y="0"/>
                </a:lnTo>
                <a:lnTo>
                  <a:pt x="20908" y="828"/>
                </a:lnTo>
                <a:lnTo>
                  <a:pt x="18003" y="2452"/>
                </a:lnTo>
                <a:lnTo>
                  <a:pt x="15115" y="4079"/>
                </a:lnTo>
                <a:lnTo>
                  <a:pt x="12117" y="6631"/>
                </a:lnTo>
                <a:lnTo>
                  <a:pt x="9038" y="10123"/>
                </a:lnTo>
                <a:lnTo>
                  <a:pt x="9038" y="2782"/>
                </a:lnTo>
                <a:lnTo>
                  <a:pt x="8124" y="1336"/>
                </a:lnTo>
                <a:lnTo>
                  <a:pt x="5439" y="878"/>
                </a:lnTo>
                <a:lnTo>
                  <a:pt x="2861" y="904"/>
                </a:lnTo>
                <a:lnTo>
                  <a:pt x="0" y="2782"/>
                </a:lnTo>
                <a:lnTo>
                  <a:pt x="0" y="58320"/>
                </a:lnTo>
                <a:lnTo>
                  <a:pt x="1374" y="59893"/>
                </a:lnTo>
                <a:lnTo>
                  <a:pt x="3999" y="60224"/>
                </a:lnTo>
                <a:lnTo>
                  <a:pt x="7462" y="60109"/>
                </a:lnTo>
                <a:lnTo>
                  <a:pt x="10015" y="58320"/>
                </a:lnTo>
                <a:lnTo>
                  <a:pt x="10015" y="19494"/>
                </a:lnTo>
                <a:lnTo>
                  <a:pt x="12764" y="16017"/>
                </a:lnTo>
                <a:lnTo>
                  <a:pt x="15317" y="13362"/>
                </a:lnTo>
                <a:lnTo>
                  <a:pt x="17668" y="11545"/>
                </a:lnTo>
                <a:lnTo>
                  <a:pt x="22348" y="8841"/>
                </a:lnTo>
                <a:lnTo>
                  <a:pt x="26520" y="8841"/>
                </a:lnTo>
                <a:lnTo>
                  <a:pt x="29483" y="9932"/>
                </a:lnTo>
                <a:lnTo>
                  <a:pt x="32859" y="13147"/>
                </a:lnTo>
                <a:lnTo>
                  <a:pt x="34422" y="16217"/>
                </a:lnTo>
                <a:lnTo>
                  <a:pt x="35312" y="20081"/>
                </a:lnTo>
                <a:lnTo>
                  <a:pt x="35524" y="24563"/>
                </a:lnTo>
                <a:lnTo>
                  <a:pt x="35524" y="58320"/>
                </a:lnTo>
                <a:lnTo>
                  <a:pt x="36925" y="59893"/>
                </a:lnTo>
                <a:lnTo>
                  <a:pt x="39588" y="60224"/>
                </a:lnTo>
                <a:lnTo>
                  <a:pt x="42939" y="60109"/>
                </a:lnTo>
                <a:lnTo>
                  <a:pt x="45553" y="58320"/>
                </a:lnTo>
                <a:lnTo>
                  <a:pt x="45553" y="19494"/>
                </a:lnTo>
                <a:lnTo>
                  <a:pt x="48351" y="16017"/>
                </a:lnTo>
                <a:lnTo>
                  <a:pt x="50902" y="13362"/>
                </a:lnTo>
                <a:lnTo>
                  <a:pt x="53229" y="11545"/>
                </a:lnTo>
                <a:lnTo>
                  <a:pt x="57894" y="8841"/>
                </a:lnTo>
                <a:lnTo>
                  <a:pt x="62059" y="8841"/>
                </a:lnTo>
                <a:lnTo>
                  <a:pt x="65058" y="9932"/>
                </a:lnTo>
                <a:lnTo>
                  <a:pt x="68446" y="13147"/>
                </a:lnTo>
                <a:lnTo>
                  <a:pt x="69983" y="16217"/>
                </a:lnTo>
                <a:lnTo>
                  <a:pt x="70811" y="20081"/>
                </a:lnTo>
                <a:lnTo>
                  <a:pt x="70998" y="24563"/>
                </a:lnTo>
                <a:lnTo>
                  <a:pt x="70998" y="58320"/>
                </a:lnTo>
                <a:lnTo>
                  <a:pt x="72463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804378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5"/>
                </a:moveTo>
                <a:lnTo>
                  <a:pt x="9655" y="1965"/>
                </a:lnTo>
                <a:lnTo>
                  <a:pt x="9655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6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5" y="23619"/>
                </a:lnTo>
                <a:lnTo>
                  <a:pt x="9655" y="59296"/>
                </a:lnTo>
                <a:lnTo>
                  <a:pt x="9940" y="62089"/>
                </a:lnTo>
                <a:lnTo>
                  <a:pt x="10530" y="64439"/>
                </a:lnTo>
                <a:lnTo>
                  <a:pt x="12053" y="68770"/>
                </a:lnTo>
                <a:lnTo>
                  <a:pt x="14641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56" y="74902"/>
                </a:lnTo>
                <a:lnTo>
                  <a:pt x="29347" y="74599"/>
                </a:lnTo>
                <a:lnTo>
                  <a:pt x="32637" y="73825"/>
                </a:lnTo>
                <a:lnTo>
                  <a:pt x="35459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9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3" y="23619"/>
                </a:lnTo>
                <a:lnTo>
                  <a:pt x="35712" y="20901"/>
                </a:lnTo>
                <a:lnTo>
                  <a:pt x="35673" y="17997"/>
                </a:lnTo>
                <a:lnTo>
                  <a:pt x="33710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66" y="327"/>
                </a:lnTo>
                <a:lnTo>
                  <a:pt x="1565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851593" y="3632432"/>
            <a:ext cx="54679" cy="61038"/>
          </a:xfrm>
          <a:custGeom>
            <a:avLst/>
            <a:gdLst/>
            <a:ahLst/>
            <a:cxnLst/>
            <a:rect l="l" t="t" r="r" b="b"/>
            <a:pathLst>
              <a:path w="54679" h="61038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52" y="43624"/>
                </a:lnTo>
                <a:lnTo>
                  <a:pt x="2739" y="47322"/>
                </a:lnTo>
                <a:lnTo>
                  <a:pt x="4401" y="50472"/>
                </a:lnTo>
                <a:lnTo>
                  <a:pt x="6626" y="53074"/>
                </a:lnTo>
                <a:lnTo>
                  <a:pt x="8855" y="55666"/>
                </a:lnTo>
                <a:lnTo>
                  <a:pt x="11638" y="57632"/>
                </a:lnTo>
                <a:lnTo>
                  <a:pt x="11212" y="38926"/>
                </a:lnTo>
                <a:lnTo>
                  <a:pt x="10680" y="36259"/>
                </a:lnTo>
                <a:lnTo>
                  <a:pt x="10392" y="33400"/>
                </a:lnTo>
                <a:lnTo>
                  <a:pt x="10392" y="27190"/>
                </a:lnTo>
                <a:lnTo>
                  <a:pt x="10727" y="24270"/>
                </a:lnTo>
                <a:lnTo>
                  <a:pt x="11400" y="21603"/>
                </a:lnTo>
                <a:lnTo>
                  <a:pt x="12081" y="18925"/>
                </a:lnTo>
                <a:lnTo>
                  <a:pt x="14493" y="14655"/>
                </a:lnTo>
                <a:lnTo>
                  <a:pt x="17654" y="11203"/>
                </a:lnTo>
                <a:lnTo>
                  <a:pt x="21945" y="9057"/>
                </a:lnTo>
                <a:lnTo>
                  <a:pt x="24504" y="8525"/>
                </a:lnTo>
                <a:lnTo>
                  <a:pt x="30721" y="8525"/>
                </a:lnTo>
                <a:lnTo>
                  <a:pt x="33425" y="9108"/>
                </a:lnTo>
                <a:lnTo>
                  <a:pt x="37763" y="11443"/>
                </a:lnTo>
                <a:lnTo>
                  <a:pt x="40736" y="15052"/>
                </a:lnTo>
                <a:lnTo>
                  <a:pt x="42912" y="19418"/>
                </a:lnTo>
                <a:lnTo>
                  <a:pt x="43465" y="22086"/>
                </a:lnTo>
                <a:lnTo>
                  <a:pt x="44027" y="24767"/>
                </a:lnTo>
                <a:lnTo>
                  <a:pt x="44286" y="27612"/>
                </a:lnTo>
                <a:lnTo>
                  <a:pt x="44286" y="33822"/>
                </a:lnTo>
                <a:lnTo>
                  <a:pt x="43966" y="36756"/>
                </a:lnTo>
                <a:lnTo>
                  <a:pt x="43314" y="39423"/>
                </a:lnTo>
                <a:lnTo>
                  <a:pt x="42651" y="42101"/>
                </a:lnTo>
                <a:lnTo>
                  <a:pt x="40251" y="46342"/>
                </a:lnTo>
                <a:lnTo>
                  <a:pt x="37076" y="49773"/>
                </a:lnTo>
                <a:lnTo>
                  <a:pt x="32748" y="51918"/>
                </a:lnTo>
                <a:lnTo>
                  <a:pt x="30199" y="52452"/>
                </a:lnTo>
                <a:lnTo>
                  <a:pt x="24022" y="52452"/>
                </a:lnTo>
                <a:lnTo>
                  <a:pt x="21318" y="51869"/>
                </a:lnTo>
                <a:lnTo>
                  <a:pt x="16991" y="49518"/>
                </a:lnTo>
                <a:lnTo>
                  <a:pt x="13977" y="45935"/>
                </a:lnTo>
                <a:lnTo>
                  <a:pt x="14979" y="58978"/>
                </a:lnTo>
                <a:lnTo>
                  <a:pt x="18315" y="60350"/>
                </a:lnTo>
                <a:lnTo>
                  <a:pt x="22228" y="61038"/>
                </a:lnTo>
                <a:lnTo>
                  <a:pt x="31348" y="61038"/>
                </a:lnTo>
                <a:lnTo>
                  <a:pt x="35412" y="60250"/>
                </a:lnTo>
                <a:lnTo>
                  <a:pt x="38911" y="58712"/>
                </a:lnTo>
                <a:lnTo>
                  <a:pt x="42429" y="57175"/>
                </a:lnTo>
                <a:lnTo>
                  <a:pt x="45327" y="55018"/>
                </a:lnTo>
                <a:lnTo>
                  <a:pt x="47666" y="52261"/>
                </a:lnTo>
                <a:lnTo>
                  <a:pt x="49992" y="49507"/>
                </a:lnTo>
                <a:lnTo>
                  <a:pt x="51742" y="46216"/>
                </a:lnTo>
                <a:lnTo>
                  <a:pt x="52919" y="42433"/>
                </a:lnTo>
                <a:lnTo>
                  <a:pt x="54093" y="38620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8" y="21109"/>
                </a:lnTo>
                <a:lnTo>
                  <a:pt x="53002" y="17399"/>
                </a:lnTo>
                <a:lnTo>
                  <a:pt x="51889" y="13705"/>
                </a:lnTo>
                <a:lnTo>
                  <a:pt x="50229" y="10554"/>
                </a:lnTo>
                <a:lnTo>
                  <a:pt x="48002" y="7962"/>
                </a:lnTo>
                <a:lnTo>
                  <a:pt x="45765" y="5374"/>
                </a:lnTo>
                <a:lnTo>
                  <a:pt x="42986" y="3390"/>
                </a:lnTo>
                <a:lnTo>
                  <a:pt x="39653" y="2034"/>
                </a:lnTo>
                <a:lnTo>
                  <a:pt x="36297" y="688"/>
                </a:lnTo>
                <a:lnTo>
                  <a:pt x="32385" y="0"/>
                </a:lnTo>
                <a:lnTo>
                  <a:pt x="23219" y="0"/>
                </a:lnTo>
                <a:lnTo>
                  <a:pt x="19159" y="763"/>
                </a:lnTo>
                <a:lnTo>
                  <a:pt x="15680" y="2286"/>
                </a:lnTo>
                <a:lnTo>
                  <a:pt x="12203" y="3812"/>
                </a:lnTo>
                <a:lnTo>
                  <a:pt x="9291" y="5957"/>
                </a:lnTo>
                <a:lnTo>
                  <a:pt x="6965" y="8700"/>
                </a:lnTo>
                <a:lnTo>
                  <a:pt x="4625" y="11455"/>
                </a:lnTo>
                <a:lnTo>
                  <a:pt x="2890" y="14745"/>
                </a:lnTo>
                <a:lnTo>
                  <a:pt x="1738" y="18543"/>
                </a:lnTo>
                <a:lnTo>
                  <a:pt x="589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79" h="61038">
                <a:moveTo>
                  <a:pt x="11767" y="41605"/>
                </a:moveTo>
                <a:lnTo>
                  <a:pt x="11212" y="38926"/>
                </a:lnTo>
                <a:lnTo>
                  <a:pt x="11638" y="57632"/>
                </a:lnTo>
                <a:lnTo>
                  <a:pt x="14979" y="58978"/>
                </a:lnTo>
                <a:lnTo>
                  <a:pt x="13977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952962" y="3632428"/>
            <a:ext cx="81099" cy="60224"/>
          </a:xfrm>
          <a:custGeom>
            <a:avLst/>
            <a:gdLst/>
            <a:ahLst/>
            <a:cxnLst/>
            <a:rect l="l" t="t" r="r" b="b"/>
            <a:pathLst>
              <a:path w="81099" h="60224">
                <a:moveTo>
                  <a:pt x="72459" y="59893"/>
                </a:moveTo>
                <a:lnTo>
                  <a:pt x="75110" y="60224"/>
                </a:lnTo>
                <a:lnTo>
                  <a:pt x="78548" y="60109"/>
                </a:lnTo>
                <a:lnTo>
                  <a:pt x="81099" y="58320"/>
                </a:lnTo>
                <a:lnTo>
                  <a:pt x="81099" y="20081"/>
                </a:lnTo>
                <a:lnTo>
                  <a:pt x="80791" y="17106"/>
                </a:lnTo>
                <a:lnTo>
                  <a:pt x="80163" y="14288"/>
                </a:lnTo>
                <a:lnTo>
                  <a:pt x="79527" y="11480"/>
                </a:lnTo>
                <a:lnTo>
                  <a:pt x="77000" y="6908"/>
                </a:lnTo>
                <a:lnTo>
                  <a:pt x="73572" y="3139"/>
                </a:lnTo>
                <a:lnTo>
                  <a:pt x="68809" y="637"/>
                </a:lnTo>
                <a:lnTo>
                  <a:pt x="65846" y="0"/>
                </a:lnTo>
                <a:lnTo>
                  <a:pt x="62318" y="0"/>
                </a:lnTo>
                <a:lnTo>
                  <a:pt x="59420" y="205"/>
                </a:lnTo>
                <a:lnTo>
                  <a:pt x="56544" y="979"/>
                </a:lnTo>
                <a:lnTo>
                  <a:pt x="53541" y="2476"/>
                </a:lnTo>
                <a:lnTo>
                  <a:pt x="50457" y="4471"/>
                </a:lnTo>
                <a:lnTo>
                  <a:pt x="47166" y="7265"/>
                </a:lnTo>
                <a:lnTo>
                  <a:pt x="42961" y="9349"/>
                </a:lnTo>
                <a:lnTo>
                  <a:pt x="41187" y="6516"/>
                </a:lnTo>
                <a:lnTo>
                  <a:pt x="37663" y="3064"/>
                </a:lnTo>
                <a:lnTo>
                  <a:pt x="34684" y="1346"/>
                </a:lnTo>
                <a:lnTo>
                  <a:pt x="31085" y="280"/>
                </a:lnTo>
                <a:lnTo>
                  <a:pt x="26783" y="0"/>
                </a:lnTo>
                <a:lnTo>
                  <a:pt x="23831" y="0"/>
                </a:lnTo>
                <a:lnTo>
                  <a:pt x="20904" y="828"/>
                </a:lnTo>
                <a:lnTo>
                  <a:pt x="18006" y="2452"/>
                </a:lnTo>
                <a:lnTo>
                  <a:pt x="15115" y="4079"/>
                </a:lnTo>
                <a:lnTo>
                  <a:pt x="12113" y="6631"/>
                </a:lnTo>
                <a:lnTo>
                  <a:pt x="9042" y="10123"/>
                </a:lnTo>
                <a:lnTo>
                  <a:pt x="9042" y="2782"/>
                </a:lnTo>
                <a:lnTo>
                  <a:pt x="8141" y="1336"/>
                </a:lnTo>
                <a:lnTo>
                  <a:pt x="5439" y="878"/>
                </a:lnTo>
                <a:lnTo>
                  <a:pt x="2865" y="904"/>
                </a:lnTo>
                <a:lnTo>
                  <a:pt x="0" y="2782"/>
                </a:lnTo>
                <a:lnTo>
                  <a:pt x="0" y="58320"/>
                </a:lnTo>
                <a:lnTo>
                  <a:pt x="1389" y="59893"/>
                </a:lnTo>
                <a:lnTo>
                  <a:pt x="4003" y="60224"/>
                </a:lnTo>
                <a:lnTo>
                  <a:pt x="7466" y="60109"/>
                </a:lnTo>
                <a:lnTo>
                  <a:pt x="10013" y="58320"/>
                </a:lnTo>
                <a:lnTo>
                  <a:pt x="10013" y="19494"/>
                </a:lnTo>
                <a:lnTo>
                  <a:pt x="12768" y="16017"/>
                </a:lnTo>
                <a:lnTo>
                  <a:pt x="15313" y="13362"/>
                </a:lnTo>
                <a:lnTo>
                  <a:pt x="17678" y="11545"/>
                </a:lnTo>
                <a:lnTo>
                  <a:pt x="22358" y="8841"/>
                </a:lnTo>
                <a:lnTo>
                  <a:pt x="26520" y="8841"/>
                </a:lnTo>
                <a:lnTo>
                  <a:pt x="29483" y="9932"/>
                </a:lnTo>
                <a:lnTo>
                  <a:pt x="32859" y="13147"/>
                </a:lnTo>
                <a:lnTo>
                  <a:pt x="34422" y="16217"/>
                </a:lnTo>
                <a:lnTo>
                  <a:pt x="35308" y="20081"/>
                </a:lnTo>
                <a:lnTo>
                  <a:pt x="35520" y="24563"/>
                </a:lnTo>
                <a:lnTo>
                  <a:pt x="35520" y="58320"/>
                </a:lnTo>
                <a:lnTo>
                  <a:pt x="36921" y="59893"/>
                </a:lnTo>
                <a:lnTo>
                  <a:pt x="39588" y="60224"/>
                </a:lnTo>
                <a:lnTo>
                  <a:pt x="42936" y="60109"/>
                </a:lnTo>
                <a:lnTo>
                  <a:pt x="45553" y="58320"/>
                </a:lnTo>
                <a:lnTo>
                  <a:pt x="45553" y="19494"/>
                </a:lnTo>
                <a:lnTo>
                  <a:pt x="48353" y="16017"/>
                </a:lnTo>
                <a:lnTo>
                  <a:pt x="50918" y="13362"/>
                </a:lnTo>
                <a:lnTo>
                  <a:pt x="53239" y="11545"/>
                </a:lnTo>
                <a:lnTo>
                  <a:pt x="57894" y="8841"/>
                </a:lnTo>
                <a:lnTo>
                  <a:pt x="62069" y="8841"/>
                </a:lnTo>
                <a:lnTo>
                  <a:pt x="65058" y="9932"/>
                </a:lnTo>
                <a:lnTo>
                  <a:pt x="68460" y="13147"/>
                </a:lnTo>
                <a:lnTo>
                  <a:pt x="69997" y="16217"/>
                </a:lnTo>
                <a:lnTo>
                  <a:pt x="70811" y="20081"/>
                </a:lnTo>
                <a:lnTo>
                  <a:pt x="71009" y="24563"/>
                </a:lnTo>
                <a:lnTo>
                  <a:pt x="71009" y="58320"/>
                </a:lnTo>
                <a:lnTo>
                  <a:pt x="7245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051159" y="3632428"/>
            <a:ext cx="44899" cy="61034"/>
          </a:xfrm>
          <a:custGeom>
            <a:avLst/>
            <a:gdLst/>
            <a:ahLst/>
            <a:cxnLst/>
            <a:rect l="l" t="t" r="r" b="b"/>
            <a:pathLst>
              <a:path w="44899" h="61034">
                <a:moveTo>
                  <a:pt x="38685" y="60171"/>
                </a:moveTo>
                <a:lnTo>
                  <a:pt x="41673" y="60236"/>
                </a:lnTo>
                <a:lnTo>
                  <a:pt x="44899" y="58381"/>
                </a:lnTo>
                <a:lnTo>
                  <a:pt x="44899" y="17459"/>
                </a:lnTo>
                <a:lnTo>
                  <a:pt x="44514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39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96" y="468"/>
                </a:lnTo>
                <a:lnTo>
                  <a:pt x="27255" y="0"/>
                </a:lnTo>
                <a:lnTo>
                  <a:pt x="21219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6" y="2664"/>
                </a:lnTo>
                <a:lnTo>
                  <a:pt x="6736" y="4050"/>
                </a:lnTo>
                <a:lnTo>
                  <a:pt x="3027" y="7034"/>
                </a:lnTo>
                <a:lnTo>
                  <a:pt x="2674" y="10058"/>
                </a:lnTo>
                <a:lnTo>
                  <a:pt x="3190" y="13028"/>
                </a:lnTo>
                <a:lnTo>
                  <a:pt x="5900" y="13716"/>
                </a:lnTo>
                <a:lnTo>
                  <a:pt x="9126" y="11861"/>
                </a:lnTo>
                <a:lnTo>
                  <a:pt x="12077" y="10425"/>
                </a:lnTo>
                <a:lnTo>
                  <a:pt x="15764" y="9169"/>
                </a:lnTo>
                <a:lnTo>
                  <a:pt x="19955" y="8280"/>
                </a:lnTo>
                <a:lnTo>
                  <a:pt x="24731" y="8280"/>
                </a:lnTo>
                <a:lnTo>
                  <a:pt x="28246" y="9104"/>
                </a:lnTo>
                <a:lnTo>
                  <a:pt x="31107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55" y="25679"/>
                </a:lnTo>
                <a:lnTo>
                  <a:pt x="19317" y="26060"/>
                </a:lnTo>
                <a:lnTo>
                  <a:pt x="15919" y="26819"/>
                </a:lnTo>
                <a:lnTo>
                  <a:pt x="1251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5" y="33677"/>
                </a:lnTo>
                <a:lnTo>
                  <a:pt x="623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89" y="53388"/>
                </a:lnTo>
                <a:lnTo>
                  <a:pt x="5187" y="56578"/>
                </a:lnTo>
                <a:lnTo>
                  <a:pt x="8812" y="59129"/>
                </a:lnTo>
                <a:lnTo>
                  <a:pt x="13478" y="60652"/>
                </a:lnTo>
                <a:lnTo>
                  <a:pt x="17294" y="53072"/>
                </a:lnTo>
                <a:lnTo>
                  <a:pt x="12964" y="50507"/>
                </a:lnTo>
                <a:lnTo>
                  <a:pt x="10264" y="46504"/>
                </a:lnTo>
                <a:lnTo>
                  <a:pt x="10264" y="43635"/>
                </a:lnTo>
                <a:lnTo>
                  <a:pt x="10591" y="40449"/>
                </a:lnTo>
                <a:lnTo>
                  <a:pt x="12815" y="36752"/>
                </a:lnTo>
                <a:lnTo>
                  <a:pt x="15491" y="34898"/>
                </a:lnTo>
                <a:lnTo>
                  <a:pt x="19192" y="33728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61" y="47599"/>
                </a:lnTo>
                <a:lnTo>
                  <a:pt x="28285" y="58864"/>
                </a:lnTo>
                <a:lnTo>
                  <a:pt x="31208" y="57428"/>
                </a:lnTo>
                <a:lnTo>
                  <a:pt x="33872" y="55422"/>
                </a:lnTo>
                <a:lnTo>
                  <a:pt x="36259" y="52830"/>
                </a:lnTo>
                <a:lnTo>
                  <a:pt x="36259" y="58381"/>
                </a:lnTo>
                <a:lnTo>
                  <a:pt x="38685" y="60171"/>
                </a:lnTo>
                <a:close/>
              </a:path>
              <a:path w="44899" h="61034">
                <a:moveTo>
                  <a:pt x="13478" y="60652"/>
                </a:moveTo>
                <a:lnTo>
                  <a:pt x="16080" y="61034"/>
                </a:lnTo>
                <a:lnTo>
                  <a:pt x="22230" y="61034"/>
                </a:lnTo>
                <a:lnTo>
                  <a:pt x="25333" y="60311"/>
                </a:lnTo>
                <a:lnTo>
                  <a:pt x="28285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115555" y="3610408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3" y="12218"/>
                </a:lnTo>
                <a:lnTo>
                  <a:pt x="8514" y="12218"/>
                </a:lnTo>
                <a:lnTo>
                  <a:pt x="11941" y="10058"/>
                </a:lnTo>
                <a:lnTo>
                  <a:pt x="12391" y="6043"/>
                </a:lnTo>
                <a:lnTo>
                  <a:pt x="11951" y="2109"/>
                </a:lnTo>
                <a:lnTo>
                  <a:pt x="8600" y="0"/>
                </a:lnTo>
                <a:lnTo>
                  <a:pt x="3863" y="0"/>
                </a:lnTo>
                <a:lnTo>
                  <a:pt x="435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195" y="24803"/>
                </a:moveTo>
                <a:lnTo>
                  <a:pt x="1195" y="80341"/>
                </a:lnTo>
                <a:lnTo>
                  <a:pt x="2595" y="81913"/>
                </a:lnTo>
                <a:lnTo>
                  <a:pt x="5223" y="82245"/>
                </a:lnTo>
                <a:lnTo>
                  <a:pt x="8676" y="82129"/>
                </a:lnTo>
                <a:lnTo>
                  <a:pt x="11229" y="80341"/>
                </a:lnTo>
                <a:lnTo>
                  <a:pt x="11229" y="24803"/>
                </a:lnTo>
                <a:lnTo>
                  <a:pt x="9838" y="23227"/>
                </a:lnTo>
                <a:lnTo>
                  <a:pt x="7200" y="22899"/>
                </a:lnTo>
                <a:lnTo>
                  <a:pt x="3747" y="23011"/>
                </a:lnTo>
                <a:lnTo>
                  <a:pt x="1195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147390" y="3632428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3"/>
                </a:moveTo>
                <a:lnTo>
                  <a:pt x="37062" y="58320"/>
                </a:lnTo>
                <a:lnTo>
                  <a:pt x="38461" y="59893"/>
                </a:lnTo>
                <a:lnTo>
                  <a:pt x="41101" y="60224"/>
                </a:lnTo>
                <a:lnTo>
                  <a:pt x="44538" y="60109"/>
                </a:lnTo>
                <a:lnTo>
                  <a:pt x="47087" y="58320"/>
                </a:lnTo>
                <a:lnTo>
                  <a:pt x="47087" y="20487"/>
                </a:lnTo>
                <a:lnTo>
                  <a:pt x="46753" y="17106"/>
                </a:lnTo>
                <a:lnTo>
                  <a:pt x="46090" y="14288"/>
                </a:lnTo>
                <a:lnTo>
                  <a:pt x="45417" y="11480"/>
                </a:lnTo>
                <a:lnTo>
                  <a:pt x="42774" y="6908"/>
                </a:lnTo>
                <a:lnTo>
                  <a:pt x="39222" y="3139"/>
                </a:lnTo>
                <a:lnTo>
                  <a:pt x="34246" y="637"/>
                </a:lnTo>
                <a:lnTo>
                  <a:pt x="31168" y="0"/>
                </a:lnTo>
                <a:lnTo>
                  <a:pt x="24408" y="0"/>
                </a:lnTo>
                <a:lnTo>
                  <a:pt x="21319" y="828"/>
                </a:lnTo>
                <a:lnTo>
                  <a:pt x="18256" y="2452"/>
                </a:lnTo>
                <a:lnTo>
                  <a:pt x="15203" y="4079"/>
                </a:lnTo>
                <a:lnTo>
                  <a:pt x="12138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54" y="1336"/>
                </a:lnTo>
                <a:lnTo>
                  <a:pt x="5450" y="878"/>
                </a:lnTo>
                <a:lnTo>
                  <a:pt x="2890" y="904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lnTo>
                  <a:pt x="4028" y="60224"/>
                </a:lnTo>
                <a:lnTo>
                  <a:pt x="7477" y="60109"/>
                </a:lnTo>
                <a:lnTo>
                  <a:pt x="10026" y="58320"/>
                </a:lnTo>
                <a:lnTo>
                  <a:pt x="10026" y="19494"/>
                </a:lnTo>
                <a:lnTo>
                  <a:pt x="12791" y="16017"/>
                </a:lnTo>
                <a:lnTo>
                  <a:pt x="15415" y="13362"/>
                </a:lnTo>
                <a:lnTo>
                  <a:pt x="17931" y="11545"/>
                </a:lnTo>
                <a:lnTo>
                  <a:pt x="22942" y="8841"/>
                </a:lnTo>
                <a:lnTo>
                  <a:pt x="27410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48" y="16217"/>
                </a:lnTo>
                <a:lnTo>
                  <a:pt x="36824" y="20081"/>
                </a:lnTo>
                <a:lnTo>
                  <a:pt x="37062" y="22633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207637" y="3618431"/>
            <a:ext cx="35714" cy="74902"/>
          </a:xfrm>
          <a:custGeom>
            <a:avLst/>
            <a:gdLst/>
            <a:ahLst/>
            <a:cxnLst/>
            <a:rect l="l" t="t" r="r" b="b"/>
            <a:pathLst>
              <a:path w="35714" h="74902">
                <a:moveTo>
                  <a:pt x="12203" y="125"/>
                </a:moveTo>
                <a:lnTo>
                  <a:pt x="9654" y="1965"/>
                </a:lnTo>
                <a:lnTo>
                  <a:pt x="9654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4" y="23619"/>
                </a:lnTo>
                <a:lnTo>
                  <a:pt x="9654" y="59296"/>
                </a:lnTo>
                <a:lnTo>
                  <a:pt x="9942" y="62089"/>
                </a:lnTo>
                <a:lnTo>
                  <a:pt x="10529" y="64439"/>
                </a:lnTo>
                <a:lnTo>
                  <a:pt x="12056" y="68770"/>
                </a:lnTo>
                <a:lnTo>
                  <a:pt x="14640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56" y="74902"/>
                </a:lnTo>
                <a:lnTo>
                  <a:pt x="29347" y="74599"/>
                </a:lnTo>
                <a:lnTo>
                  <a:pt x="32637" y="73825"/>
                </a:lnTo>
                <a:lnTo>
                  <a:pt x="35463" y="71081"/>
                </a:lnTo>
                <a:lnTo>
                  <a:pt x="35714" y="68234"/>
                </a:lnTo>
                <a:lnTo>
                  <a:pt x="35714" y="67500"/>
                </a:lnTo>
                <a:lnTo>
                  <a:pt x="33224" y="64757"/>
                </a:lnTo>
                <a:lnTo>
                  <a:pt x="30549" y="65746"/>
                </a:lnTo>
                <a:lnTo>
                  <a:pt x="27334" y="66203"/>
                </a:lnTo>
                <a:lnTo>
                  <a:pt x="24461" y="66203"/>
                </a:lnTo>
                <a:lnTo>
                  <a:pt x="22456" y="65224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5" y="23619"/>
                </a:lnTo>
                <a:lnTo>
                  <a:pt x="35714" y="20901"/>
                </a:lnTo>
                <a:lnTo>
                  <a:pt x="35675" y="17997"/>
                </a:lnTo>
                <a:lnTo>
                  <a:pt x="33709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66" y="327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254973" y="3632428"/>
            <a:ext cx="44902" cy="61034"/>
          </a:xfrm>
          <a:custGeom>
            <a:avLst/>
            <a:gdLst/>
            <a:ahLst/>
            <a:cxnLst/>
            <a:rect l="l" t="t" r="r" b="b"/>
            <a:pathLst>
              <a:path w="44902" h="61034">
                <a:moveTo>
                  <a:pt x="38699" y="60171"/>
                </a:moveTo>
                <a:lnTo>
                  <a:pt x="41676" y="60236"/>
                </a:lnTo>
                <a:lnTo>
                  <a:pt x="44902" y="58381"/>
                </a:lnTo>
                <a:lnTo>
                  <a:pt x="44902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39" y="5346"/>
                </a:lnTo>
                <a:lnTo>
                  <a:pt x="36111" y="2272"/>
                </a:lnTo>
                <a:lnTo>
                  <a:pt x="33360" y="1371"/>
                </a:lnTo>
                <a:lnTo>
                  <a:pt x="30595" y="468"/>
                </a:lnTo>
                <a:lnTo>
                  <a:pt x="27259" y="0"/>
                </a:lnTo>
                <a:lnTo>
                  <a:pt x="21221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5" y="2664"/>
                </a:lnTo>
                <a:lnTo>
                  <a:pt x="6752" y="4050"/>
                </a:lnTo>
                <a:lnTo>
                  <a:pt x="3027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4" y="13716"/>
                </a:lnTo>
                <a:lnTo>
                  <a:pt x="9124" y="11861"/>
                </a:lnTo>
                <a:lnTo>
                  <a:pt x="12087" y="10425"/>
                </a:lnTo>
                <a:lnTo>
                  <a:pt x="15767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5" y="14033"/>
                </a:lnTo>
                <a:lnTo>
                  <a:pt x="34710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54" y="25679"/>
                </a:lnTo>
                <a:lnTo>
                  <a:pt x="19316" y="26060"/>
                </a:lnTo>
                <a:lnTo>
                  <a:pt x="15918" y="26819"/>
                </a:lnTo>
                <a:lnTo>
                  <a:pt x="12517" y="27569"/>
                </a:lnTo>
                <a:lnTo>
                  <a:pt x="9650" y="28713"/>
                </a:lnTo>
                <a:lnTo>
                  <a:pt x="7289" y="30236"/>
                </a:lnTo>
                <a:lnTo>
                  <a:pt x="3135" y="33677"/>
                </a:lnTo>
                <a:lnTo>
                  <a:pt x="63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63" y="49173"/>
                </a:lnTo>
                <a:lnTo>
                  <a:pt x="2288" y="53388"/>
                </a:lnTo>
                <a:lnTo>
                  <a:pt x="5201" y="56578"/>
                </a:lnTo>
                <a:lnTo>
                  <a:pt x="8816" y="59129"/>
                </a:lnTo>
                <a:lnTo>
                  <a:pt x="13478" y="60652"/>
                </a:lnTo>
                <a:lnTo>
                  <a:pt x="17293" y="53072"/>
                </a:lnTo>
                <a:lnTo>
                  <a:pt x="12966" y="50507"/>
                </a:lnTo>
                <a:lnTo>
                  <a:pt x="10262" y="46504"/>
                </a:lnTo>
                <a:lnTo>
                  <a:pt x="10262" y="43635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3" y="34898"/>
                </a:lnTo>
                <a:lnTo>
                  <a:pt x="19194" y="33728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5" y="47599"/>
                </a:lnTo>
                <a:lnTo>
                  <a:pt x="28284" y="58864"/>
                </a:lnTo>
                <a:lnTo>
                  <a:pt x="31221" y="57428"/>
                </a:lnTo>
                <a:lnTo>
                  <a:pt x="33886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99" y="60171"/>
                </a:lnTo>
                <a:close/>
              </a:path>
              <a:path w="44902" h="61034">
                <a:moveTo>
                  <a:pt x="13478" y="60652"/>
                </a:moveTo>
                <a:lnTo>
                  <a:pt x="16080" y="61034"/>
                </a:lnTo>
                <a:lnTo>
                  <a:pt x="22230" y="61034"/>
                </a:lnTo>
                <a:lnTo>
                  <a:pt x="25346" y="60311"/>
                </a:lnTo>
                <a:lnTo>
                  <a:pt x="28284" y="58864"/>
                </a:lnTo>
                <a:lnTo>
                  <a:pt x="32475" y="47599"/>
                </a:lnTo>
                <a:lnTo>
                  <a:pt x="27859" y="51041"/>
                </a:lnTo>
                <a:lnTo>
                  <a:pt x="23168" y="53072"/>
                </a:lnTo>
                <a:lnTo>
                  <a:pt x="17293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319370" y="3610408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1" y="12218"/>
                </a:lnTo>
                <a:lnTo>
                  <a:pt x="8514" y="12218"/>
                </a:lnTo>
                <a:lnTo>
                  <a:pt x="11940" y="10058"/>
                </a:lnTo>
                <a:lnTo>
                  <a:pt x="12391" y="6043"/>
                </a:lnTo>
                <a:lnTo>
                  <a:pt x="11951" y="2109"/>
                </a:lnTo>
                <a:lnTo>
                  <a:pt x="8600" y="0"/>
                </a:lnTo>
                <a:lnTo>
                  <a:pt x="3862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2" y="24803"/>
                </a:moveTo>
                <a:lnTo>
                  <a:pt x="1212" y="80341"/>
                </a:lnTo>
                <a:lnTo>
                  <a:pt x="2598" y="81913"/>
                </a:lnTo>
                <a:lnTo>
                  <a:pt x="5223" y="82245"/>
                </a:lnTo>
                <a:lnTo>
                  <a:pt x="8690" y="82129"/>
                </a:lnTo>
                <a:lnTo>
                  <a:pt x="11239" y="80341"/>
                </a:lnTo>
                <a:lnTo>
                  <a:pt x="11239" y="24803"/>
                </a:lnTo>
                <a:lnTo>
                  <a:pt x="9838" y="23227"/>
                </a:lnTo>
                <a:lnTo>
                  <a:pt x="7199" y="22899"/>
                </a:lnTo>
                <a:lnTo>
                  <a:pt x="3761" y="23011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351205" y="3632428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1" y="25793"/>
                </a:moveTo>
                <a:lnTo>
                  <a:pt x="37061" y="58320"/>
                </a:lnTo>
                <a:lnTo>
                  <a:pt x="38475" y="59893"/>
                </a:lnTo>
                <a:lnTo>
                  <a:pt x="41101" y="60224"/>
                </a:lnTo>
                <a:lnTo>
                  <a:pt x="44542" y="60109"/>
                </a:lnTo>
                <a:lnTo>
                  <a:pt x="47087" y="58320"/>
                </a:lnTo>
                <a:lnTo>
                  <a:pt x="47087" y="20487"/>
                </a:lnTo>
                <a:lnTo>
                  <a:pt x="46766" y="17106"/>
                </a:lnTo>
                <a:lnTo>
                  <a:pt x="46089" y="14288"/>
                </a:lnTo>
                <a:lnTo>
                  <a:pt x="45416" y="11480"/>
                </a:lnTo>
                <a:lnTo>
                  <a:pt x="42774" y="6908"/>
                </a:lnTo>
                <a:lnTo>
                  <a:pt x="39225" y="3139"/>
                </a:lnTo>
                <a:lnTo>
                  <a:pt x="34245" y="637"/>
                </a:lnTo>
                <a:lnTo>
                  <a:pt x="31186" y="0"/>
                </a:lnTo>
                <a:lnTo>
                  <a:pt x="24422" y="0"/>
                </a:lnTo>
                <a:lnTo>
                  <a:pt x="21322" y="828"/>
                </a:lnTo>
                <a:lnTo>
                  <a:pt x="18254" y="2452"/>
                </a:lnTo>
                <a:lnTo>
                  <a:pt x="15205" y="4079"/>
                </a:lnTo>
                <a:lnTo>
                  <a:pt x="12138" y="6631"/>
                </a:lnTo>
                <a:lnTo>
                  <a:pt x="9063" y="10123"/>
                </a:lnTo>
                <a:lnTo>
                  <a:pt x="9063" y="2782"/>
                </a:lnTo>
                <a:lnTo>
                  <a:pt x="8153" y="1336"/>
                </a:lnTo>
                <a:lnTo>
                  <a:pt x="5453" y="878"/>
                </a:lnTo>
                <a:lnTo>
                  <a:pt x="2890" y="904"/>
                </a:lnTo>
                <a:lnTo>
                  <a:pt x="0" y="2782"/>
                </a:lnTo>
                <a:lnTo>
                  <a:pt x="0" y="58320"/>
                </a:lnTo>
                <a:lnTo>
                  <a:pt x="1399" y="59893"/>
                </a:lnTo>
                <a:lnTo>
                  <a:pt x="4027" y="60224"/>
                </a:lnTo>
                <a:lnTo>
                  <a:pt x="7476" y="60109"/>
                </a:lnTo>
                <a:lnTo>
                  <a:pt x="10029" y="58320"/>
                </a:lnTo>
                <a:lnTo>
                  <a:pt x="10029" y="19494"/>
                </a:lnTo>
                <a:lnTo>
                  <a:pt x="12793" y="16017"/>
                </a:lnTo>
                <a:lnTo>
                  <a:pt x="15417" y="13362"/>
                </a:lnTo>
                <a:lnTo>
                  <a:pt x="17931" y="11545"/>
                </a:lnTo>
                <a:lnTo>
                  <a:pt x="22942" y="8841"/>
                </a:lnTo>
                <a:lnTo>
                  <a:pt x="27410" y="8841"/>
                </a:lnTo>
                <a:lnTo>
                  <a:pt x="30595" y="9932"/>
                </a:lnTo>
                <a:lnTo>
                  <a:pt x="34209" y="13147"/>
                </a:lnTo>
                <a:lnTo>
                  <a:pt x="35858" y="16217"/>
                </a:lnTo>
                <a:lnTo>
                  <a:pt x="36823" y="20081"/>
                </a:lnTo>
                <a:lnTo>
                  <a:pt x="37061" y="22633"/>
                </a:lnTo>
                <a:lnTo>
                  <a:pt x="37061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441468" y="3618431"/>
            <a:ext cx="35711" cy="74902"/>
          </a:xfrm>
          <a:custGeom>
            <a:avLst/>
            <a:gdLst/>
            <a:ahLst/>
            <a:cxnLst/>
            <a:rect l="l" t="t" r="r" b="b"/>
            <a:pathLst>
              <a:path w="35711" h="74902">
                <a:moveTo>
                  <a:pt x="12203" y="125"/>
                </a:moveTo>
                <a:lnTo>
                  <a:pt x="9654" y="1965"/>
                </a:lnTo>
                <a:lnTo>
                  <a:pt x="9654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5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4" y="23619"/>
                </a:lnTo>
                <a:lnTo>
                  <a:pt x="9654" y="59296"/>
                </a:lnTo>
                <a:lnTo>
                  <a:pt x="9939" y="62089"/>
                </a:lnTo>
                <a:lnTo>
                  <a:pt x="10529" y="64439"/>
                </a:lnTo>
                <a:lnTo>
                  <a:pt x="12052" y="68770"/>
                </a:lnTo>
                <a:lnTo>
                  <a:pt x="14640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56" y="74902"/>
                </a:lnTo>
                <a:lnTo>
                  <a:pt x="29347" y="74599"/>
                </a:lnTo>
                <a:lnTo>
                  <a:pt x="32636" y="73825"/>
                </a:lnTo>
                <a:lnTo>
                  <a:pt x="35459" y="71081"/>
                </a:lnTo>
                <a:lnTo>
                  <a:pt x="35711" y="68234"/>
                </a:lnTo>
                <a:lnTo>
                  <a:pt x="35711" y="67500"/>
                </a:lnTo>
                <a:lnTo>
                  <a:pt x="33224" y="64757"/>
                </a:lnTo>
                <a:lnTo>
                  <a:pt x="30548" y="65746"/>
                </a:lnTo>
                <a:lnTo>
                  <a:pt x="27324" y="66203"/>
                </a:lnTo>
                <a:lnTo>
                  <a:pt x="24457" y="66203"/>
                </a:lnTo>
                <a:lnTo>
                  <a:pt x="22456" y="65224"/>
                </a:lnTo>
                <a:lnTo>
                  <a:pt x="20231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11" y="23619"/>
                </a:lnTo>
                <a:lnTo>
                  <a:pt x="35711" y="20901"/>
                </a:lnTo>
                <a:lnTo>
                  <a:pt x="35671" y="17997"/>
                </a:lnTo>
                <a:lnTo>
                  <a:pt x="33709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66" y="327"/>
                </a:lnTo>
                <a:lnTo>
                  <a:pt x="15645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492511" y="3606342"/>
            <a:ext cx="47081" cy="86310"/>
          </a:xfrm>
          <a:custGeom>
            <a:avLst/>
            <a:gdLst/>
            <a:ahLst/>
            <a:cxnLst/>
            <a:rect l="l" t="t" r="r" b="b"/>
            <a:pathLst>
              <a:path w="47081" h="86310">
                <a:moveTo>
                  <a:pt x="37047" y="51879"/>
                </a:moveTo>
                <a:lnTo>
                  <a:pt x="37047" y="84406"/>
                </a:lnTo>
                <a:lnTo>
                  <a:pt x="38461" y="85978"/>
                </a:lnTo>
                <a:lnTo>
                  <a:pt x="41090" y="86310"/>
                </a:lnTo>
                <a:lnTo>
                  <a:pt x="44528" y="86194"/>
                </a:lnTo>
                <a:lnTo>
                  <a:pt x="47081" y="84406"/>
                </a:lnTo>
                <a:lnTo>
                  <a:pt x="47081" y="46598"/>
                </a:lnTo>
                <a:lnTo>
                  <a:pt x="46753" y="43192"/>
                </a:lnTo>
                <a:lnTo>
                  <a:pt x="46076" y="40374"/>
                </a:lnTo>
                <a:lnTo>
                  <a:pt x="45403" y="37566"/>
                </a:lnTo>
                <a:lnTo>
                  <a:pt x="42760" y="32994"/>
                </a:lnTo>
                <a:lnTo>
                  <a:pt x="39215" y="29225"/>
                </a:lnTo>
                <a:lnTo>
                  <a:pt x="34239" y="26723"/>
                </a:lnTo>
                <a:lnTo>
                  <a:pt x="31172" y="26085"/>
                </a:lnTo>
                <a:lnTo>
                  <a:pt x="24559" y="26085"/>
                </a:lnTo>
                <a:lnTo>
                  <a:pt x="21631" y="26849"/>
                </a:lnTo>
                <a:lnTo>
                  <a:pt x="18705" y="28346"/>
                </a:lnTo>
                <a:lnTo>
                  <a:pt x="15793" y="29847"/>
                </a:lnTo>
                <a:lnTo>
                  <a:pt x="12901" y="32144"/>
                </a:lnTo>
                <a:lnTo>
                  <a:pt x="10029" y="35229"/>
                </a:lnTo>
                <a:lnTo>
                  <a:pt x="10029" y="1969"/>
                </a:lnTo>
                <a:lnTo>
                  <a:pt x="8629" y="317"/>
                </a:lnTo>
                <a:lnTo>
                  <a:pt x="5986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6"/>
                </a:lnTo>
                <a:lnTo>
                  <a:pt x="1385" y="85978"/>
                </a:lnTo>
                <a:lnTo>
                  <a:pt x="4014" y="86310"/>
                </a:lnTo>
                <a:lnTo>
                  <a:pt x="7477" y="86194"/>
                </a:lnTo>
                <a:lnTo>
                  <a:pt x="10029" y="84406"/>
                </a:lnTo>
                <a:lnTo>
                  <a:pt x="10029" y="45580"/>
                </a:lnTo>
                <a:lnTo>
                  <a:pt x="12780" y="42103"/>
                </a:lnTo>
                <a:lnTo>
                  <a:pt x="15415" y="39448"/>
                </a:lnTo>
                <a:lnTo>
                  <a:pt x="17920" y="37631"/>
                </a:lnTo>
                <a:lnTo>
                  <a:pt x="22932" y="34927"/>
                </a:lnTo>
                <a:lnTo>
                  <a:pt x="27396" y="34927"/>
                </a:lnTo>
                <a:lnTo>
                  <a:pt x="30596" y="36018"/>
                </a:lnTo>
                <a:lnTo>
                  <a:pt x="34211" y="39232"/>
                </a:lnTo>
                <a:lnTo>
                  <a:pt x="35852" y="42303"/>
                </a:lnTo>
                <a:lnTo>
                  <a:pt x="36809" y="46167"/>
                </a:lnTo>
                <a:lnTo>
                  <a:pt x="37047" y="48719"/>
                </a:lnTo>
                <a:lnTo>
                  <a:pt x="37047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556390" y="3632424"/>
            <a:ext cx="50302" cy="61038"/>
          </a:xfrm>
          <a:custGeom>
            <a:avLst/>
            <a:gdLst/>
            <a:ahLst/>
            <a:cxnLst/>
            <a:rect l="l" t="t" r="r" b="b"/>
            <a:pathLst>
              <a:path w="50302" h="61038">
                <a:moveTo>
                  <a:pt x="50302" y="22684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16" y="12891"/>
                </a:lnTo>
                <a:lnTo>
                  <a:pt x="46601" y="10109"/>
                </a:lnTo>
                <a:lnTo>
                  <a:pt x="44636" y="7762"/>
                </a:lnTo>
                <a:lnTo>
                  <a:pt x="40225" y="3506"/>
                </a:lnTo>
                <a:lnTo>
                  <a:pt x="37213" y="2110"/>
                </a:lnTo>
                <a:lnTo>
                  <a:pt x="34199" y="713"/>
                </a:lnTo>
                <a:lnTo>
                  <a:pt x="30534" y="0"/>
                </a:lnTo>
                <a:lnTo>
                  <a:pt x="22244" y="0"/>
                </a:lnTo>
                <a:lnTo>
                  <a:pt x="18604" y="713"/>
                </a:lnTo>
                <a:lnTo>
                  <a:pt x="15368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16" y="10340"/>
                </a:lnTo>
                <a:lnTo>
                  <a:pt x="21066" y="8445"/>
                </a:lnTo>
                <a:lnTo>
                  <a:pt x="25732" y="7964"/>
                </a:lnTo>
                <a:lnTo>
                  <a:pt x="30575" y="7964"/>
                </a:lnTo>
                <a:lnTo>
                  <a:pt x="34225" y="9500"/>
                </a:lnTo>
                <a:lnTo>
                  <a:pt x="36697" y="12536"/>
                </a:lnTo>
                <a:lnTo>
                  <a:pt x="39160" y="15585"/>
                </a:lnTo>
                <a:lnTo>
                  <a:pt x="40337" y="19775"/>
                </a:lnTo>
                <a:lnTo>
                  <a:pt x="40212" y="25121"/>
                </a:lnTo>
                <a:lnTo>
                  <a:pt x="10374" y="25121"/>
                </a:lnTo>
                <a:lnTo>
                  <a:pt x="10374" y="32590"/>
                </a:lnTo>
                <a:lnTo>
                  <a:pt x="46389" y="32590"/>
                </a:lnTo>
                <a:lnTo>
                  <a:pt x="49888" y="30888"/>
                </a:lnTo>
                <a:lnTo>
                  <a:pt x="50302" y="28145"/>
                </a:lnTo>
                <a:lnTo>
                  <a:pt x="50302" y="22684"/>
                </a:lnTo>
                <a:close/>
              </a:path>
              <a:path w="50302" h="61038">
                <a:moveTo>
                  <a:pt x="12128" y="3557"/>
                </a:moveTo>
                <a:lnTo>
                  <a:pt x="9363" y="5601"/>
                </a:lnTo>
                <a:lnTo>
                  <a:pt x="7077" y="8244"/>
                </a:lnTo>
                <a:lnTo>
                  <a:pt x="4787" y="10897"/>
                </a:lnTo>
                <a:lnTo>
                  <a:pt x="3023" y="14137"/>
                </a:lnTo>
                <a:lnTo>
                  <a:pt x="1824" y="17946"/>
                </a:lnTo>
                <a:lnTo>
                  <a:pt x="598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64" y="43992"/>
                </a:lnTo>
                <a:lnTo>
                  <a:pt x="2937" y="47790"/>
                </a:lnTo>
                <a:lnTo>
                  <a:pt x="4676" y="50929"/>
                </a:lnTo>
                <a:lnTo>
                  <a:pt x="9287" y="55958"/>
                </a:lnTo>
                <a:lnTo>
                  <a:pt x="12142" y="57848"/>
                </a:lnTo>
                <a:lnTo>
                  <a:pt x="15515" y="59119"/>
                </a:lnTo>
                <a:lnTo>
                  <a:pt x="18903" y="60391"/>
                </a:lnTo>
                <a:lnTo>
                  <a:pt x="22830" y="61038"/>
                </a:lnTo>
                <a:lnTo>
                  <a:pt x="29933" y="61038"/>
                </a:lnTo>
                <a:lnTo>
                  <a:pt x="32374" y="60848"/>
                </a:lnTo>
                <a:lnTo>
                  <a:pt x="36935" y="60059"/>
                </a:lnTo>
                <a:lnTo>
                  <a:pt x="40698" y="59119"/>
                </a:lnTo>
                <a:lnTo>
                  <a:pt x="44952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4"/>
                </a:lnTo>
                <a:lnTo>
                  <a:pt x="45137" y="48780"/>
                </a:lnTo>
                <a:lnTo>
                  <a:pt x="42001" y="50140"/>
                </a:lnTo>
                <a:lnTo>
                  <a:pt x="39024" y="51206"/>
                </a:lnTo>
                <a:lnTo>
                  <a:pt x="35233" y="52120"/>
                </a:lnTo>
                <a:lnTo>
                  <a:pt x="30869" y="52769"/>
                </a:lnTo>
                <a:lnTo>
                  <a:pt x="24969" y="52769"/>
                </a:lnTo>
                <a:lnTo>
                  <a:pt x="22194" y="52301"/>
                </a:lnTo>
                <a:lnTo>
                  <a:pt x="17628" y="50393"/>
                </a:lnTo>
                <a:lnTo>
                  <a:pt x="14353" y="47271"/>
                </a:lnTo>
                <a:lnTo>
                  <a:pt x="11904" y="43384"/>
                </a:lnTo>
                <a:lnTo>
                  <a:pt x="10688" y="38455"/>
                </a:lnTo>
                <a:lnTo>
                  <a:pt x="10374" y="35676"/>
                </a:lnTo>
                <a:lnTo>
                  <a:pt x="10374" y="25121"/>
                </a:lnTo>
                <a:lnTo>
                  <a:pt x="10850" y="20689"/>
                </a:lnTo>
                <a:lnTo>
                  <a:pt x="12240" y="16535"/>
                </a:lnTo>
                <a:lnTo>
                  <a:pt x="1536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654429" y="3606342"/>
            <a:ext cx="47091" cy="86310"/>
          </a:xfrm>
          <a:custGeom>
            <a:avLst/>
            <a:gdLst/>
            <a:ahLst/>
            <a:cxnLst/>
            <a:rect l="l" t="t" r="r" b="b"/>
            <a:pathLst>
              <a:path w="47091" h="86310">
                <a:moveTo>
                  <a:pt x="37064" y="51879"/>
                </a:moveTo>
                <a:lnTo>
                  <a:pt x="37064" y="84406"/>
                </a:lnTo>
                <a:lnTo>
                  <a:pt x="38477" y="85978"/>
                </a:lnTo>
                <a:lnTo>
                  <a:pt x="41101" y="86310"/>
                </a:lnTo>
                <a:lnTo>
                  <a:pt x="44538" y="86194"/>
                </a:lnTo>
                <a:lnTo>
                  <a:pt x="47091" y="84406"/>
                </a:lnTo>
                <a:lnTo>
                  <a:pt x="47091" y="46598"/>
                </a:lnTo>
                <a:lnTo>
                  <a:pt x="46767" y="43192"/>
                </a:lnTo>
                <a:lnTo>
                  <a:pt x="46090" y="40374"/>
                </a:lnTo>
                <a:lnTo>
                  <a:pt x="45413" y="37566"/>
                </a:lnTo>
                <a:lnTo>
                  <a:pt x="42778" y="32994"/>
                </a:lnTo>
                <a:lnTo>
                  <a:pt x="39225" y="29225"/>
                </a:lnTo>
                <a:lnTo>
                  <a:pt x="34250" y="26723"/>
                </a:lnTo>
                <a:lnTo>
                  <a:pt x="31186" y="26085"/>
                </a:lnTo>
                <a:lnTo>
                  <a:pt x="24569" y="26085"/>
                </a:lnTo>
                <a:lnTo>
                  <a:pt x="21631" y="26849"/>
                </a:lnTo>
                <a:lnTo>
                  <a:pt x="18719" y="28346"/>
                </a:lnTo>
                <a:lnTo>
                  <a:pt x="15807" y="29847"/>
                </a:lnTo>
                <a:lnTo>
                  <a:pt x="12919" y="32144"/>
                </a:lnTo>
                <a:lnTo>
                  <a:pt x="10029" y="35229"/>
                </a:lnTo>
                <a:lnTo>
                  <a:pt x="10029" y="1969"/>
                </a:lnTo>
                <a:lnTo>
                  <a:pt x="8639" y="317"/>
                </a:lnTo>
                <a:lnTo>
                  <a:pt x="6004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6"/>
                </a:lnTo>
                <a:lnTo>
                  <a:pt x="1403" y="85978"/>
                </a:lnTo>
                <a:lnTo>
                  <a:pt x="4024" y="86310"/>
                </a:lnTo>
                <a:lnTo>
                  <a:pt x="7476" y="86194"/>
                </a:lnTo>
                <a:lnTo>
                  <a:pt x="10029" y="84406"/>
                </a:lnTo>
                <a:lnTo>
                  <a:pt x="10029" y="45580"/>
                </a:lnTo>
                <a:lnTo>
                  <a:pt x="12790" y="42103"/>
                </a:lnTo>
                <a:lnTo>
                  <a:pt x="15419" y="39448"/>
                </a:lnTo>
                <a:lnTo>
                  <a:pt x="17931" y="37631"/>
                </a:lnTo>
                <a:lnTo>
                  <a:pt x="22946" y="34927"/>
                </a:lnTo>
                <a:lnTo>
                  <a:pt x="27410" y="34927"/>
                </a:lnTo>
                <a:lnTo>
                  <a:pt x="30599" y="36018"/>
                </a:lnTo>
                <a:lnTo>
                  <a:pt x="34211" y="39232"/>
                </a:lnTo>
                <a:lnTo>
                  <a:pt x="35863" y="42303"/>
                </a:lnTo>
                <a:lnTo>
                  <a:pt x="36827" y="46167"/>
                </a:lnTo>
                <a:lnTo>
                  <a:pt x="37064" y="48719"/>
                </a:lnTo>
                <a:lnTo>
                  <a:pt x="37064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720755" y="3610408"/>
            <a:ext cx="12385" cy="82245"/>
          </a:xfrm>
          <a:custGeom>
            <a:avLst/>
            <a:gdLst/>
            <a:ahLst/>
            <a:cxnLst/>
            <a:rect l="l" t="t" r="r" b="b"/>
            <a:pathLst>
              <a:path w="12385" h="82245">
                <a:moveTo>
                  <a:pt x="0" y="6173"/>
                </a:moveTo>
                <a:lnTo>
                  <a:pt x="429" y="10107"/>
                </a:lnTo>
                <a:lnTo>
                  <a:pt x="3780" y="12218"/>
                </a:lnTo>
                <a:lnTo>
                  <a:pt x="8517" y="12218"/>
                </a:lnTo>
                <a:lnTo>
                  <a:pt x="11945" y="10058"/>
                </a:lnTo>
                <a:lnTo>
                  <a:pt x="12385" y="6043"/>
                </a:lnTo>
                <a:lnTo>
                  <a:pt x="11955" y="2109"/>
                </a:lnTo>
                <a:lnTo>
                  <a:pt x="8594" y="0"/>
                </a:lnTo>
                <a:lnTo>
                  <a:pt x="3855" y="0"/>
                </a:lnTo>
                <a:lnTo>
                  <a:pt x="443" y="2160"/>
                </a:lnTo>
                <a:lnTo>
                  <a:pt x="0" y="6173"/>
                </a:lnTo>
                <a:close/>
              </a:path>
              <a:path w="12385" h="82245">
                <a:moveTo>
                  <a:pt x="1202" y="24803"/>
                </a:moveTo>
                <a:lnTo>
                  <a:pt x="1202" y="80341"/>
                </a:lnTo>
                <a:lnTo>
                  <a:pt x="2603" y="81913"/>
                </a:lnTo>
                <a:lnTo>
                  <a:pt x="5220" y="82245"/>
                </a:lnTo>
                <a:lnTo>
                  <a:pt x="8684" y="82129"/>
                </a:lnTo>
                <a:lnTo>
                  <a:pt x="11231" y="80341"/>
                </a:lnTo>
                <a:lnTo>
                  <a:pt x="11231" y="24803"/>
                </a:lnTo>
                <a:lnTo>
                  <a:pt x="9832" y="23227"/>
                </a:lnTo>
                <a:lnTo>
                  <a:pt x="7204" y="22899"/>
                </a:lnTo>
                <a:lnTo>
                  <a:pt x="3755" y="23011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746513" y="3632551"/>
            <a:ext cx="51767" cy="82255"/>
          </a:xfrm>
          <a:custGeom>
            <a:avLst/>
            <a:gdLst/>
            <a:ahLst/>
            <a:cxnLst/>
            <a:rect l="l" t="t" r="r" b="b"/>
            <a:pathLst>
              <a:path w="51767" h="82255">
                <a:moveTo>
                  <a:pt x="3651" y="25271"/>
                </a:moveTo>
                <a:lnTo>
                  <a:pt x="5101" y="29094"/>
                </a:lnTo>
                <a:lnTo>
                  <a:pt x="7352" y="32334"/>
                </a:lnTo>
                <a:lnTo>
                  <a:pt x="4601" y="35671"/>
                </a:lnTo>
                <a:lnTo>
                  <a:pt x="2578" y="39621"/>
                </a:lnTo>
                <a:lnTo>
                  <a:pt x="2063" y="44372"/>
                </a:lnTo>
                <a:lnTo>
                  <a:pt x="2538" y="47865"/>
                </a:lnTo>
                <a:lnTo>
                  <a:pt x="4453" y="50990"/>
                </a:lnTo>
                <a:lnTo>
                  <a:pt x="7905" y="53326"/>
                </a:lnTo>
                <a:lnTo>
                  <a:pt x="4479" y="56436"/>
                </a:lnTo>
                <a:lnTo>
                  <a:pt x="1977" y="59738"/>
                </a:lnTo>
                <a:lnTo>
                  <a:pt x="490" y="63384"/>
                </a:lnTo>
                <a:lnTo>
                  <a:pt x="0" y="65976"/>
                </a:lnTo>
                <a:lnTo>
                  <a:pt x="0" y="69453"/>
                </a:lnTo>
                <a:lnTo>
                  <a:pt x="1350" y="73277"/>
                </a:lnTo>
                <a:lnTo>
                  <a:pt x="3665" y="76682"/>
                </a:lnTo>
                <a:lnTo>
                  <a:pt x="7639" y="79321"/>
                </a:lnTo>
                <a:lnTo>
                  <a:pt x="10191" y="80351"/>
                </a:lnTo>
                <a:lnTo>
                  <a:pt x="13284" y="81114"/>
                </a:lnTo>
                <a:lnTo>
                  <a:pt x="16380" y="81874"/>
                </a:lnTo>
                <a:lnTo>
                  <a:pt x="20146" y="82255"/>
                </a:lnTo>
                <a:lnTo>
                  <a:pt x="29124" y="82255"/>
                </a:lnTo>
                <a:lnTo>
                  <a:pt x="25034" y="74482"/>
                </a:lnTo>
                <a:lnTo>
                  <a:pt x="20257" y="74482"/>
                </a:lnTo>
                <a:lnTo>
                  <a:pt x="16541" y="73785"/>
                </a:lnTo>
                <a:lnTo>
                  <a:pt x="13867" y="72414"/>
                </a:lnTo>
                <a:lnTo>
                  <a:pt x="11192" y="71031"/>
                </a:lnTo>
                <a:lnTo>
                  <a:pt x="9842" y="69011"/>
                </a:lnTo>
                <a:lnTo>
                  <a:pt x="9944" y="64630"/>
                </a:lnTo>
                <a:lnTo>
                  <a:pt x="11131" y="61314"/>
                </a:lnTo>
                <a:lnTo>
                  <a:pt x="14292" y="46989"/>
                </a:lnTo>
                <a:lnTo>
                  <a:pt x="11002" y="43891"/>
                </a:lnTo>
                <a:lnTo>
                  <a:pt x="11239" y="40143"/>
                </a:lnTo>
                <a:lnTo>
                  <a:pt x="13493" y="36650"/>
                </a:lnTo>
                <a:lnTo>
                  <a:pt x="16131" y="38314"/>
                </a:lnTo>
                <a:lnTo>
                  <a:pt x="20159" y="39509"/>
                </a:lnTo>
                <a:lnTo>
                  <a:pt x="24484" y="39800"/>
                </a:lnTo>
                <a:lnTo>
                  <a:pt x="27647" y="39800"/>
                </a:lnTo>
                <a:lnTo>
                  <a:pt x="30524" y="39354"/>
                </a:lnTo>
                <a:lnTo>
                  <a:pt x="33124" y="38454"/>
                </a:lnTo>
                <a:lnTo>
                  <a:pt x="35712" y="37539"/>
                </a:lnTo>
                <a:lnTo>
                  <a:pt x="36087" y="21423"/>
                </a:lnTo>
                <a:lnTo>
                  <a:pt x="35388" y="24432"/>
                </a:lnTo>
                <a:lnTo>
                  <a:pt x="34225" y="27226"/>
                </a:lnTo>
                <a:lnTo>
                  <a:pt x="31126" y="30375"/>
                </a:lnTo>
                <a:lnTo>
                  <a:pt x="28199" y="31661"/>
                </a:lnTo>
                <a:lnTo>
                  <a:pt x="24484" y="31963"/>
                </a:lnTo>
                <a:lnTo>
                  <a:pt x="20797" y="31963"/>
                </a:lnTo>
                <a:lnTo>
                  <a:pt x="17942" y="30923"/>
                </a:lnTo>
                <a:lnTo>
                  <a:pt x="13856" y="26718"/>
                </a:lnTo>
                <a:lnTo>
                  <a:pt x="12834" y="23835"/>
                </a:lnTo>
                <a:lnTo>
                  <a:pt x="12834" y="18529"/>
                </a:lnTo>
                <a:lnTo>
                  <a:pt x="13521" y="15468"/>
                </a:lnTo>
                <a:lnTo>
                  <a:pt x="15955" y="1395"/>
                </a:lnTo>
                <a:lnTo>
                  <a:pt x="13341" y="2321"/>
                </a:lnTo>
                <a:lnTo>
                  <a:pt x="9241" y="5370"/>
                </a:lnTo>
                <a:lnTo>
                  <a:pt x="5918" y="9218"/>
                </a:lnTo>
                <a:lnTo>
                  <a:pt x="3816" y="14248"/>
                </a:lnTo>
                <a:lnTo>
                  <a:pt x="3290" y="17081"/>
                </a:lnTo>
                <a:lnTo>
                  <a:pt x="3290" y="22960"/>
                </a:lnTo>
                <a:lnTo>
                  <a:pt x="3651" y="25271"/>
                </a:lnTo>
                <a:close/>
              </a:path>
              <a:path w="51767" h="82255">
                <a:moveTo>
                  <a:pt x="30585" y="481"/>
                </a:moveTo>
                <a:lnTo>
                  <a:pt x="27698" y="100"/>
                </a:lnTo>
                <a:lnTo>
                  <a:pt x="21409" y="0"/>
                </a:lnTo>
                <a:lnTo>
                  <a:pt x="18572" y="481"/>
                </a:lnTo>
                <a:lnTo>
                  <a:pt x="15955" y="1395"/>
                </a:lnTo>
                <a:lnTo>
                  <a:pt x="13521" y="15468"/>
                </a:lnTo>
                <a:lnTo>
                  <a:pt x="14691" y="12646"/>
                </a:lnTo>
                <a:lnTo>
                  <a:pt x="17795" y="9434"/>
                </a:lnTo>
                <a:lnTo>
                  <a:pt x="20681" y="8114"/>
                </a:lnTo>
                <a:lnTo>
                  <a:pt x="24311" y="7782"/>
                </a:lnTo>
                <a:lnTo>
                  <a:pt x="28073" y="7782"/>
                </a:lnTo>
                <a:lnTo>
                  <a:pt x="30989" y="8851"/>
                </a:lnTo>
                <a:lnTo>
                  <a:pt x="35074" y="13078"/>
                </a:lnTo>
                <a:lnTo>
                  <a:pt x="36087" y="16026"/>
                </a:lnTo>
                <a:lnTo>
                  <a:pt x="36087" y="21423"/>
                </a:lnTo>
                <a:lnTo>
                  <a:pt x="35712" y="37539"/>
                </a:lnTo>
                <a:lnTo>
                  <a:pt x="39827" y="34531"/>
                </a:lnTo>
                <a:lnTo>
                  <a:pt x="43153" y="30732"/>
                </a:lnTo>
                <a:lnTo>
                  <a:pt x="45191" y="25803"/>
                </a:lnTo>
                <a:lnTo>
                  <a:pt x="45702" y="22960"/>
                </a:lnTo>
                <a:lnTo>
                  <a:pt x="45702" y="19748"/>
                </a:lnTo>
                <a:lnTo>
                  <a:pt x="45403" y="15951"/>
                </a:lnTo>
                <a:lnTo>
                  <a:pt x="44265" y="12379"/>
                </a:lnTo>
                <a:lnTo>
                  <a:pt x="41864" y="9269"/>
                </a:lnTo>
                <a:lnTo>
                  <a:pt x="49705" y="9269"/>
                </a:lnTo>
                <a:lnTo>
                  <a:pt x="51196" y="8304"/>
                </a:lnTo>
                <a:lnTo>
                  <a:pt x="51767" y="5194"/>
                </a:lnTo>
                <a:lnTo>
                  <a:pt x="51767" y="3783"/>
                </a:lnTo>
                <a:lnTo>
                  <a:pt x="49705" y="1054"/>
                </a:lnTo>
                <a:lnTo>
                  <a:pt x="33188" y="1054"/>
                </a:lnTo>
                <a:lnTo>
                  <a:pt x="30585" y="481"/>
                </a:lnTo>
                <a:close/>
              </a:path>
              <a:path w="51767" h="82255">
                <a:moveTo>
                  <a:pt x="41126" y="63802"/>
                </a:moveTo>
                <a:lnTo>
                  <a:pt x="41126" y="65199"/>
                </a:lnTo>
                <a:lnTo>
                  <a:pt x="40316" y="67816"/>
                </a:lnTo>
                <a:lnTo>
                  <a:pt x="37616" y="71207"/>
                </a:lnTo>
                <a:lnTo>
                  <a:pt x="34711" y="72985"/>
                </a:lnTo>
                <a:lnTo>
                  <a:pt x="30626" y="74180"/>
                </a:lnTo>
                <a:lnTo>
                  <a:pt x="28073" y="74482"/>
                </a:lnTo>
                <a:lnTo>
                  <a:pt x="25034" y="74482"/>
                </a:lnTo>
                <a:lnTo>
                  <a:pt x="29124" y="82255"/>
                </a:lnTo>
                <a:lnTo>
                  <a:pt x="33098" y="81748"/>
                </a:lnTo>
                <a:lnTo>
                  <a:pt x="36450" y="80744"/>
                </a:lnTo>
                <a:lnTo>
                  <a:pt x="39827" y="79743"/>
                </a:lnTo>
                <a:lnTo>
                  <a:pt x="42591" y="78357"/>
                </a:lnTo>
                <a:lnTo>
                  <a:pt x="46915" y="74865"/>
                </a:lnTo>
                <a:lnTo>
                  <a:pt x="49583" y="70534"/>
                </a:lnTo>
                <a:lnTo>
                  <a:pt x="51156" y="65796"/>
                </a:lnTo>
                <a:lnTo>
                  <a:pt x="51156" y="60817"/>
                </a:lnTo>
                <a:lnTo>
                  <a:pt x="49770" y="56869"/>
                </a:lnTo>
                <a:lnTo>
                  <a:pt x="47531" y="53492"/>
                </a:lnTo>
                <a:lnTo>
                  <a:pt x="44204" y="50975"/>
                </a:lnTo>
                <a:lnTo>
                  <a:pt x="39989" y="49336"/>
                </a:lnTo>
                <a:lnTo>
                  <a:pt x="35225" y="48271"/>
                </a:lnTo>
                <a:lnTo>
                  <a:pt x="32512" y="48196"/>
                </a:lnTo>
                <a:lnTo>
                  <a:pt x="18234" y="47584"/>
                </a:lnTo>
                <a:lnTo>
                  <a:pt x="14292" y="46989"/>
                </a:lnTo>
                <a:lnTo>
                  <a:pt x="11131" y="61314"/>
                </a:lnTo>
                <a:lnTo>
                  <a:pt x="13093" y="58661"/>
                </a:lnTo>
                <a:lnTo>
                  <a:pt x="16294" y="55727"/>
                </a:lnTo>
                <a:lnTo>
                  <a:pt x="30449" y="56210"/>
                </a:lnTo>
                <a:lnTo>
                  <a:pt x="33724" y="56296"/>
                </a:lnTo>
                <a:lnTo>
                  <a:pt x="36324" y="56995"/>
                </a:lnTo>
                <a:lnTo>
                  <a:pt x="40180" y="59587"/>
                </a:lnTo>
                <a:lnTo>
                  <a:pt x="41126" y="638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813236" y="3606342"/>
            <a:ext cx="47087" cy="86310"/>
          </a:xfrm>
          <a:custGeom>
            <a:avLst/>
            <a:gdLst/>
            <a:ahLst/>
            <a:cxnLst/>
            <a:rect l="l" t="t" r="r" b="b"/>
            <a:pathLst>
              <a:path w="47087" h="86310">
                <a:moveTo>
                  <a:pt x="37061" y="51879"/>
                </a:moveTo>
                <a:lnTo>
                  <a:pt x="37061" y="84406"/>
                </a:lnTo>
                <a:lnTo>
                  <a:pt x="38461" y="85978"/>
                </a:lnTo>
                <a:lnTo>
                  <a:pt x="41101" y="86310"/>
                </a:lnTo>
                <a:lnTo>
                  <a:pt x="44538" y="86194"/>
                </a:lnTo>
                <a:lnTo>
                  <a:pt x="47087" y="84406"/>
                </a:lnTo>
                <a:lnTo>
                  <a:pt x="47087" y="46598"/>
                </a:lnTo>
                <a:lnTo>
                  <a:pt x="46752" y="43192"/>
                </a:lnTo>
                <a:lnTo>
                  <a:pt x="46090" y="40374"/>
                </a:lnTo>
                <a:lnTo>
                  <a:pt x="45413" y="37566"/>
                </a:lnTo>
                <a:lnTo>
                  <a:pt x="42774" y="32994"/>
                </a:lnTo>
                <a:lnTo>
                  <a:pt x="39225" y="29225"/>
                </a:lnTo>
                <a:lnTo>
                  <a:pt x="34246" y="26723"/>
                </a:lnTo>
                <a:lnTo>
                  <a:pt x="31172" y="26085"/>
                </a:lnTo>
                <a:lnTo>
                  <a:pt x="24569" y="26085"/>
                </a:lnTo>
                <a:lnTo>
                  <a:pt x="21631" y="26849"/>
                </a:lnTo>
                <a:lnTo>
                  <a:pt x="18704" y="28346"/>
                </a:lnTo>
                <a:lnTo>
                  <a:pt x="15803" y="29847"/>
                </a:lnTo>
                <a:lnTo>
                  <a:pt x="12915" y="32144"/>
                </a:lnTo>
                <a:lnTo>
                  <a:pt x="10025" y="35229"/>
                </a:lnTo>
                <a:lnTo>
                  <a:pt x="10025" y="1969"/>
                </a:lnTo>
                <a:lnTo>
                  <a:pt x="8639" y="317"/>
                </a:lnTo>
                <a:lnTo>
                  <a:pt x="6000" y="0"/>
                </a:lnTo>
                <a:lnTo>
                  <a:pt x="2551" y="115"/>
                </a:lnTo>
                <a:lnTo>
                  <a:pt x="0" y="1969"/>
                </a:lnTo>
                <a:lnTo>
                  <a:pt x="0" y="84406"/>
                </a:lnTo>
                <a:lnTo>
                  <a:pt x="1399" y="85978"/>
                </a:lnTo>
                <a:lnTo>
                  <a:pt x="4028" y="86310"/>
                </a:lnTo>
                <a:lnTo>
                  <a:pt x="7476" y="86194"/>
                </a:lnTo>
                <a:lnTo>
                  <a:pt x="10025" y="84406"/>
                </a:lnTo>
                <a:lnTo>
                  <a:pt x="10025" y="45580"/>
                </a:lnTo>
                <a:lnTo>
                  <a:pt x="12790" y="42103"/>
                </a:lnTo>
                <a:lnTo>
                  <a:pt x="15417" y="39448"/>
                </a:lnTo>
                <a:lnTo>
                  <a:pt x="17931" y="37631"/>
                </a:lnTo>
                <a:lnTo>
                  <a:pt x="22942" y="34927"/>
                </a:lnTo>
                <a:lnTo>
                  <a:pt x="27410" y="34927"/>
                </a:lnTo>
                <a:lnTo>
                  <a:pt x="30595" y="36018"/>
                </a:lnTo>
                <a:lnTo>
                  <a:pt x="34209" y="39232"/>
                </a:lnTo>
                <a:lnTo>
                  <a:pt x="35848" y="42303"/>
                </a:lnTo>
                <a:lnTo>
                  <a:pt x="36823" y="46167"/>
                </a:lnTo>
                <a:lnTo>
                  <a:pt x="37061" y="48719"/>
                </a:lnTo>
                <a:lnTo>
                  <a:pt x="37061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877114" y="3632424"/>
            <a:ext cx="50313" cy="61038"/>
          </a:xfrm>
          <a:custGeom>
            <a:avLst/>
            <a:gdLst/>
            <a:ahLst/>
            <a:cxnLst/>
            <a:rect l="l" t="t" r="r" b="b"/>
            <a:pathLst>
              <a:path w="50313" h="61038">
                <a:moveTo>
                  <a:pt x="50313" y="22684"/>
                </a:moveTo>
                <a:lnTo>
                  <a:pt x="49852" y="19267"/>
                </a:lnTo>
                <a:lnTo>
                  <a:pt x="48938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0" y="7762"/>
                </a:lnTo>
                <a:lnTo>
                  <a:pt x="40236" y="3506"/>
                </a:lnTo>
                <a:lnTo>
                  <a:pt x="37208" y="2110"/>
                </a:lnTo>
                <a:lnTo>
                  <a:pt x="34196" y="713"/>
                </a:lnTo>
                <a:lnTo>
                  <a:pt x="30546" y="0"/>
                </a:lnTo>
                <a:lnTo>
                  <a:pt x="22240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40"/>
                </a:lnTo>
                <a:lnTo>
                  <a:pt x="21066" y="8445"/>
                </a:lnTo>
                <a:lnTo>
                  <a:pt x="25732" y="7964"/>
                </a:lnTo>
                <a:lnTo>
                  <a:pt x="30581" y="7964"/>
                </a:lnTo>
                <a:lnTo>
                  <a:pt x="34235" y="9500"/>
                </a:lnTo>
                <a:lnTo>
                  <a:pt x="36708" y="12536"/>
                </a:lnTo>
                <a:lnTo>
                  <a:pt x="39174" y="15585"/>
                </a:lnTo>
                <a:lnTo>
                  <a:pt x="40351" y="19775"/>
                </a:lnTo>
                <a:lnTo>
                  <a:pt x="40222" y="25121"/>
                </a:lnTo>
                <a:lnTo>
                  <a:pt x="10388" y="25121"/>
                </a:lnTo>
                <a:lnTo>
                  <a:pt x="10388" y="32590"/>
                </a:lnTo>
                <a:lnTo>
                  <a:pt x="46399" y="32590"/>
                </a:lnTo>
                <a:lnTo>
                  <a:pt x="49902" y="30888"/>
                </a:lnTo>
                <a:lnTo>
                  <a:pt x="50313" y="28145"/>
                </a:lnTo>
                <a:lnTo>
                  <a:pt x="50313" y="22684"/>
                </a:lnTo>
                <a:close/>
              </a:path>
              <a:path w="50313" h="61038">
                <a:moveTo>
                  <a:pt x="12138" y="3557"/>
                </a:moveTo>
                <a:lnTo>
                  <a:pt x="9362" y="5601"/>
                </a:lnTo>
                <a:lnTo>
                  <a:pt x="7087" y="8244"/>
                </a:lnTo>
                <a:lnTo>
                  <a:pt x="4787" y="10897"/>
                </a:lnTo>
                <a:lnTo>
                  <a:pt x="3037" y="14137"/>
                </a:lnTo>
                <a:lnTo>
                  <a:pt x="1835" y="17946"/>
                </a:lnTo>
                <a:lnTo>
                  <a:pt x="608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70" y="43992"/>
                </a:lnTo>
                <a:lnTo>
                  <a:pt x="2947" y="47790"/>
                </a:lnTo>
                <a:lnTo>
                  <a:pt x="4676" y="50929"/>
                </a:lnTo>
                <a:lnTo>
                  <a:pt x="9291" y="55958"/>
                </a:lnTo>
                <a:lnTo>
                  <a:pt x="12138" y="57848"/>
                </a:lnTo>
                <a:lnTo>
                  <a:pt x="15519" y="59119"/>
                </a:lnTo>
                <a:lnTo>
                  <a:pt x="18906" y="60391"/>
                </a:lnTo>
                <a:lnTo>
                  <a:pt x="22844" y="61038"/>
                </a:lnTo>
                <a:lnTo>
                  <a:pt x="29933" y="61038"/>
                </a:lnTo>
                <a:lnTo>
                  <a:pt x="32371" y="60848"/>
                </a:lnTo>
                <a:lnTo>
                  <a:pt x="36946" y="60059"/>
                </a:lnTo>
                <a:lnTo>
                  <a:pt x="40712" y="59119"/>
                </a:lnTo>
                <a:lnTo>
                  <a:pt x="44959" y="57607"/>
                </a:lnTo>
                <a:lnTo>
                  <a:pt x="47724" y="55260"/>
                </a:lnTo>
                <a:lnTo>
                  <a:pt x="48002" y="52517"/>
                </a:lnTo>
                <a:lnTo>
                  <a:pt x="47764" y="49724"/>
                </a:lnTo>
                <a:lnTo>
                  <a:pt x="45139" y="48780"/>
                </a:lnTo>
                <a:lnTo>
                  <a:pt x="42011" y="50140"/>
                </a:lnTo>
                <a:lnTo>
                  <a:pt x="39023" y="51206"/>
                </a:lnTo>
                <a:lnTo>
                  <a:pt x="35247" y="52120"/>
                </a:lnTo>
                <a:lnTo>
                  <a:pt x="30883" y="52769"/>
                </a:lnTo>
                <a:lnTo>
                  <a:pt x="24979" y="52769"/>
                </a:lnTo>
                <a:lnTo>
                  <a:pt x="22193" y="52301"/>
                </a:lnTo>
                <a:lnTo>
                  <a:pt x="17628" y="50393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2" y="38455"/>
                </a:lnTo>
                <a:lnTo>
                  <a:pt x="10388" y="35676"/>
                </a:lnTo>
                <a:lnTo>
                  <a:pt x="10388" y="25121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3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940780" y="3632436"/>
            <a:ext cx="38704" cy="61023"/>
          </a:xfrm>
          <a:custGeom>
            <a:avLst/>
            <a:gdLst/>
            <a:ahLst/>
            <a:cxnLst/>
            <a:rect l="l" t="t" r="r" b="b"/>
            <a:pathLst>
              <a:path w="38704" h="61023">
                <a:moveTo>
                  <a:pt x="13456" y="60872"/>
                </a:moveTo>
                <a:lnTo>
                  <a:pt x="17259" y="61023"/>
                </a:lnTo>
                <a:lnTo>
                  <a:pt x="20419" y="61023"/>
                </a:lnTo>
                <a:lnTo>
                  <a:pt x="23324" y="60631"/>
                </a:lnTo>
                <a:lnTo>
                  <a:pt x="25946" y="59853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48" y="50788"/>
                </a:lnTo>
                <a:lnTo>
                  <a:pt x="38704" y="46036"/>
                </a:lnTo>
                <a:lnTo>
                  <a:pt x="38704" y="40816"/>
                </a:lnTo>
                <a:lnTo>
                  <a:pt x="37515" y="37021"/>
                </a:lnTo>
                <a:lnTo>
                  <a:pt x="35690" y="33821"/>
                </a:lnTo>
                <a:lnTo>
                  <a:pt x="33098" y="31344"/>
                </a:lnTo>
                <a:lnTo>
                  <a:pt x="29923" y="29425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5" y="25045"/>
                </a:lnTo>
                <a:lnTo>
                  <a:pt x="16606" y="23648"/>
                </a:lnTo>
                <a:lnTo>
                  <a:pt x="14018" y="22010"/>
                </a:lnTo>
                <a:lnTo>
                  <a:pt x="11343" y="18870"/>
                </a:lnTo>
                <a:lnTo>
                  <a:pt x="10941" y="15925"/>
                </a:lnTo>
                <a:lnTo>
                  <a:pt x="11581" y="12711"/>
                </a:lnTo>
                <a:lnTo>
                  <a:pt x="13456" y="10148"/>
                </a:lnTo>
                <a:lnTo>
                  <a:pt x="16647" y="8484"/>
                </a:lnTo>
                <a:lnTo>
                  <a:pt x="19447" y="7898"/>
                </a:lnTo>
                <a:lnTo>
                  <a:pt x="23047" y="7898"/>
                </a:lnTo>
                <a:lnTo>
                  <a:pt x="26222" y="8571"/>
                </a:lnTo>
                <a:lnTo>
                  <a:pt x="30085" y="10033"/>
                </a:lnTo>
                <a:lnTo>
                  <a:pt x="32753" y="11480"/>
                </a:lnTo>
                <a:lnTo>
                  <a:pt x="35363" y="11555"/>
                </a:lnTo>
                <a:lnTo>
                  <a:pt x="35902" y="8837"/>
                </a:lnTo>
                <a:lnTo>
                  <a:pt x="35700" y="5637"/>
                </a:lnTo>
                <a:lnTo>
                  <a:pt x="33426" y="2933"/>
                </a:lnTo>
                <a:lnTo>
                  <a:pt x="30761" y="1663"/>
                </a:lnTo>
                <a:lnTo>
                  <a:pt x="27097" y="608"/>
                </a:lnTo>
                <a:lnTo>
                  <a:pt x="24184" y="115"/>
                </a:lnTo>
                <a:lnTo>
                  <a:pt x="17946" y="0"/>
                </a:lnTo>
                <a:lnTo>
                  <a:pt x="15034" y="457"/>
                </a:lnTo>
                <a:lnTo>
                  <a:pt x="12553" y="1360"/>
                </a:lnTo>
                <a:lnTo>
                  <a:pt x="7992" y="3467"/>
                </a:lnTo>
                <a:lnTo>
                  <a:pt x="4665" y="6465"/>
                </a:lnTo>
                <a:lnTo>
                  <a:pt x="2592" y="10209"/>
                </a:lnTo>
                <a:lnTo>
                  <a:pt x="1350" y="14298"/>
                </a:lnTo>
                <a:lnTo>
                  <a:pt x="1350" y="18949"/>
                </a:lnTo>
                <a:lnTo>
                  <a:pt x="2527" y="22820"/>
                </a:lnTo>
                <a:lnTo>
                  <a:pt x="4363" y="26111"/>
                </a:lnTo>
                <a:lnTo>
                  <a:pt x="6955" y="28662"/>
                </a:lnTo>
                <a:lnTo>
                  <a:pt x="10066" y="30632"/>
                </a:lnTo>
                <a:lnTo>
                  <a:pt x="13381" y="32320"/>
                </a:lnTo>
                <a:lnTo>
                  <a:pt x="16819" y="33707"/>
                </a:lnTo>
                <a:lnTo>
                  <a:pt x="20120" y="35013"/>
                </a:lnTo>
                <a:lnTo>
                  <a:pt x="23195" y="36385"/>
                </a:lnTo>
                <a:lnTo>
                  <a:pt x="25787" y="38037"/>
                </a:lnTo>
                <a:lnTo>
                  <a:pt x="28407" y="41108"/>
                </a:lnTo>
                <a:lnTo>
                  <a:pt x="28799" y="43981"/>
                </a:lnTo>
                <a:lnTo>
                  <a:pt x="28538" y="46824"/>
                </a:lnTo>
                <a:lnTo>
                  <a:pt x="26658" y="49960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4" y="50227"/>
                </a:lnTo>
                <a:lnTo>
                  <a:pt x="3675" y="48398"/>
                </a:lnTo>
                <a:lnTo>
                  <a:pt x="551" y="48171"/>
                </a:lnTo>
                <a:lnTo>
                  <a:pt x="0" y="50979"/>
                </a:lnTo>
                <a:lnTo>
                  <a:pt x="101" y="54039"/>
                </a:lnTo>
                <a:lnTo>
                  <a:pt x="1728" y="56934"/>
                </a:lnTo>
                <a:lnTo>
                  <a:pt x="4377" y="58421"/>
                </a:lnTo>
                <a:lnTo>
                  <a:pt x="6965" y="59385"/>
                </a:lnTo>
                <a:lnTo>
                  <a:pt x="9944" y="6025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988523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3" y="15173"/>
                </a:lnTo>
                <a:lnTo>
                  <a:pt x="1173" y="15389"/>
                </a:lnTo>
                <a:lnTo>
                  <a:pt x="36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40" y="62089"/>
                </a:lnTo>
                <a:lnTo>
                  <a:pt x="10530" y="64439"/>
                </a:lnTo>
                <a:lnTo>
                  <a:pt x="12053" y="68770"/>
                </a:lnTo>
                <a:lnTo>
                  <a:pt x="14645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60" y="74902"/>
                </a:lnTo>
                <a:lnTo>
                  <a:pt x="29347" y="74599"/>
                </a:lnTo>
                <a:lnTo>
                  <a:pt x="32633" y="73825"/>
                </a:lnTo>
                <a:lnTo>
                  <a:pt x="35460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46"/>
                </a:lnTo>
                <a:lnTo>
                  <a:pt x="27324" y="66203"/>
                </a:lnTo>
                <a:lnTo>
                  <a:pt x="24458" y="66203"/>
                </a:lnTo>
                <a:lnTo>
                  <a:pt x="22445" y="65224"/>
                </a:lnTo>
                <a:lnTo>
                  <a:pt x="20232" y="61315"/>
                </a:lnTo>
                <a:lnTo>
                  <a:pt x="19671" y="58431"/>
                </a:lnTo>
                <a:lnTo>
                  <a:pt x="19671" y="23619"/>
                </a:lnTo>
                <a:lnTo>
                  <a:pt x="34311" y="23619"/>
                </a:lnTo>
                <a:lnTo>
                  <a:pt x="35712" y="20901"/>
                </a:lnTo>
                <a:lnTo>
                  <a:pt x="35673" y="17997"/>
                </a:lnTo>
                <a:lnTo>
                  <a:pt x="33714" y="15173"/>
                </a:lnTo>
                <a:lnTo>
                  <a:pt x="19671" y="15173"/>
                </a:lnTo>
                <a:lnTo>
                  <a:pt x="19671" y="1965"/>
                </a:lnTo>
                <a:lnTo>
                  <a:pt x="18270" y="327"/>
                </a:lnTo>
                <a:lnTo>
                  <a:pt x="1564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065199" y="3632436"/>
            <a:ext cx="38700" cy="61023"/>
          </a:xfrm>
          <a:custGeom>
            <a:avLst/>
            <a:gdLst/>
            <a:ahLst/>
            <a:cxnLst/>
            <a:rect l="l" t="t" r="r" b="b"/>
            <a:pathLst>
              <a:path w="38700" h="61023">
                <a:moveTo>
                  <a:pt x="13454" y="60872"/>
                </a:moveTo>
                <a:lnTo>
                  <a:pt x="17259" y="61023"/>
                </a:lnTo>
                <a:lnTo>
                  <a:pt x="20420" y="61023"/>
                </a:lnTo>
                <a:lnTo>
                  <a:pt x="23321" y="60631"/>
                </a:lnTo>
                <a:lnTo>
                  <a:pt x="25934" y="59853"/>
                </a:lnTo>
                <a:lnTo>
                  <a:pt x="28569" y="59068"/>
                </a:lnTo>
                <a:lnTo>
                  <a:pt x="30849" y="57913"/>
                </a:lnTo>
                <a:lnTo>
                  <a:pt x="34650" y="54877"/>
                </a:lnTo>
                <a:lnTo>
                  <a:pt x="37148" y="50788"/>
                </a:lnTo>
                <a:lnTo>
                  <a:pt x="38700" y="46036"/>
                </a:lnTo>
                <a:lnTo>
                  <a:pt x="38700" y="40816"/>
                </a:lnTo>
                <a:lnTo>
                  <a:pt x="37515" y="37021"/>
                </a:lnTo>
                <a:lnTo>
                  <a:pt x="35687" y="33821"/>
                </a:lnTo>
                <a:lnTo>
                  <a:pt x="33098" y="31344"/>
                </a:lnTo>
                <a:lnTo>
                  <a:pt x="29923" y="29425"/>
                </a:lnTo>
                <a:lnTo>
                  <a:pt x="26532" y="27788"/>
                </a:lnTo>
                <a:lnTo>
                  <a:pt x="23094" y="26391"/>
                </a:lnTo>
                <a:lnTo>
                  <a:pt x="19745" y="25045"/>
                </a:lnTo>
                <a:lnTo>
                  <a:pt x="16607" y="23648"/>
                </a:lnTo>
                <a:lnTo>
                  <a:pt x="14019" y="22010"/>
                </a:lnTo>
                <a:lnTo>
                  <a:pt x="11341" y="18870"/>
                </a:lnTo>
                <a:lnTo>
                  <a:pt x="10929" y="15925"/>
                </a:lnTo>
                <a:lnTo>
                  <a:pt x="11578" y="12711"/>
                </a:lnTo>
                <a:lnTo>
                  <a:pt x="13454" y="10148"/>
                </a:lnTo>
                <a:lnTo>
                  <a:pt x="16643" y="8484"/>
                </a:lnTo>
                <a:lnTo>
                  <a:pt x="19443" y="7898"/>
                </a:lnTo>
                <a:lnTo>
                  <a:pt x="23044" y="7898"/>
                </a:lnTo>
                <a:lnTo>
                  <a:pt x="26222" y="8571"/>
                </a:lnTo>
                <a:lnTo>
                  <a:pt x="30086" y="10033"/>
                </a:lnTo>
                <a:lnTo>
                  <a:pt x="32749" y="11480"/>
                </a:lnTo>
                <a:lnTo>
                  <a:pt x="35363" y="11555"/>
                </a:lnTo>
                <a:lnTo>
                  <a:pt x="35902" y="8837"/>
                </a:lnTo>
                <a:lnTo>
                  <a:pt x="35698" y="5637"/>
                </a:lnTo>
                <a:lnTo>
                  <a:pt x="33422" y="2933"/>
                </a:lnTo>
                <a:lnTo>
                  <a:pt x="30763" y="1663"/>
                </a:lnTo>
                <a:lnTo>
                  <a:pt x="27097" y="608"/>
                </a:lnTo>
                <a:lnTo>
                  <a:pt x="24185" y="115"/>
                </a:lnTo>
                <a:lnTo>
                  <a:pt x="17946" y="0"/>
                </a:lnTo>
                <a:lnTo>
                  <a:pt x="15030" y="457"/>
                </a:lnTo>
                <a:lnTo>
                  <a:pt x="12542" y="1360"/>
                </a:lnTo>
                <a:lnTo>
                  <a:pt x="7978" y="3467"/>
                </a:lnTo>
                <a:lnTo>
                  <a:pt x="4655" y="6465"/>
                </a:lnTo>
                <a:lnTo>
                  <a:pt x="2578" y="10209"/>
                </a:lnTo>
                <a:lnTo>
                  <a:pt x="1339" y="14298"/>
                </a:lnTo>
                <a:lnTo>
                  <a:pt x="1339" y="18949"/>
                </a:lnTo>
                <a:lnTo>
                  <a:pt x="2513" y="22820"/>
                </a:lnTo>
                <a:lnTo>
                  <a:pt x="4353" y="26111"/>
                </a:lnTo>
                <a:lnTo>
                  <a:pt x="6955" y="28662"/>
                </a:lnTo>
                <a:lnTo>
                  <a:pt x="10055" y="30632"/>
                </a:lnTo>
                <a:lnTo>
                  <a:pt x="13381" y="32320"/>
                </a:lnTo>
                <a:lnTo>
                  <a:pt x="16819" y="33707"/>
                </a:lnTo>
                <a:lnTo>
                  <a:pt x="20120" y="35013"/>
                </a:lnTo>
                <a:lnTo>
                  <a:pt x="23195" y="36385"/>
                </a:lnTo>
                <a:lnTo>
                  <a:pt x="25787" y="38037"/>
                </a:lnTo>
                <a:lnTo>
                  <a:pt x="28408" y="41108"/>
                </a:lnTo>
                <a:lnTo>
                  <a:pt x="28797" y="43981"/>
                </a:lnTo>
                <a:lnTo>
                  <a:pt x="28538" y="46824"/>
                </a:lnTo>
                <a:lnTo>
                  <a:pt x="26648" y="49960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6" y="52591"/>
                </a:lnTo>
                <a:lnTo>
                  <a:pt x="9691" y="51487"/>
                </a:lnTo>
                <a:lnTo>
                  <a:pt x="6904" y="50227"/>
                </a:lnTo>
                <a:lnTo>
                  <a:pt x="3679" y="48398"/>
                </a:lnTo>
                <a:lnTo>
                  <a:pt x="551" y="48171"/>
                </a:lnTo>
                <a:lnTo>
                  <a:pt x="0" y="50979"/>
                </a:lnTo>
                <a:lnTo>
                  <a:pt x="101" y="54039"/>
                </a:lnTo>
                <a:lnTo>
                  <a:pt x="1724" y="56934"/>
                </a:lnTo>
                <a:lnTo>
                  <a:pt x="4377" y="58421"/>
                </a:lnTo>
                <a:lnTo>
                  <a:pt x="6963" y="59385"/>
                </a:lnTo>
                <a:lnTo>
                  <a:pt x="9928" y="60250"/>
                </a:lnTo>
                <a:lnTo>
                  <a:pt x="13454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112928" y="3618431"/>
            <a:ext cx="35726" cy="74902"/>
          </a:xfrm>
          <a:custGeom>
            <a:avLst/>
            <a:gdLst/>
            <a:ahLst/>
            <a:cxnLst/>
            <a:rect l="l" t="t" r="r" b="b"/>
            <a:pathLst>
              <a:path w="35726" h="74902">
                <a:moveTo>
                  <a:pt x="12204" y="125"/>
                </a:moveTo>
                <a:lnTo>
                  <a:pt x="9655" y="1965"/>
                </a:lnTo>
                <a:lnTo>
                  <a:pt x="9655" y="15173"/>
                </a:lnTo>
                <a:lnTo>
                  <a:pt x="2077" y="15173"/>
                </a:lnTo>
                <a:lnTo>
                  <a:pt x="1177" y="15389"/>
                </a:lnTo>
                <a:lnTo>
                  <a:pt x="39" y="17997"/>
                </a:lnTo>
                <a:lnTo>
                  <a:pt x="0" y="20901"/>
                </a:lnTo>
                <a:lnTo>
                  <a:pt x="2012" y="23619"/>
                </a:lnTo>
                <a:lnTo>
                  <a:pt x="9655" y="23619"/>
                </a:lnTo>
                <a:lnTo>
                  <a:pt x="9655" y="59296"/>
                </a:lnTo>
                <a:lnTo>
                  <a:pt x="9942" y="62089"/>
                </a:lnTo>
                <a:lnTo>
                  <a:pt x="10540" y="64439"/>
                </a:lnTo>
                <a:lnTo>
                  <a:pt x="12071" y="68770"/>
                </a:lnTo>
                <a:lnTo>
                  <a:pt x="14655" y="71841"/>
                </a:lnTo>
                <a:lnTo>
                  <a:pt x="18342" y="73775"/>
                </a:lnTo>
                <a:lnTo>
                  <a:pt x="22810" y="74902"/>
                </a:lnTo>
                <a:lnTo>
                  <a:pt x="26572" y="74902"/>
                </a:lnTo>
                <a:lnTo>
                  <a:pt x="29358" y="74599"/>
                </a:lnTo>
                <a:lnTo>
                  <a:pt x="32649" y="73825"/>
                </a:lnTo>
                <a:lnTo>
                  <a:pt x="35478" y="71081"/>
                </a:lnTo>
                <a:lnTo>
                  <a:pt x="35726" y="68234"/>
                </a:lnTo>
                <a:lnTo>
                  <a:pt x="35726" y="67500"/>
                </a:lnTo>
                <a:lnTo>
                  <a:pt x="33235" y="64757"/>
                </a:lnTo>
                <a:lnTo>
                  <a:pt x="30560" y="65746"/>
                </a:lnTo>
                <a:lnTo>
                  <a:pt x="27335" y="66203"/>
                </a:lnTo>
                <a:lnTo>
                  <a:pt x="24472" y="66203"/>
                </a:lnTo>
                <a:lnTo>
                  <a:pt x="22457" y="65224"/>
                </a:lnTo>
                <a:lnTo>
                  <a:pt x="20246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6" y="23619"/>
                </a:lnTo>
                <a:lnTo>
                  <a:pt x="35726" y="20901"/>
                </a:lnTo>
                <a:lnTo>
                  <a:pt x="35676" y="17997"/>
                </a:lnTo>
                <a:lnTo>
                  <a:pt x="33724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84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160279" y="3632428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5" y="60171"/>
                </a:moveTo>
                <a:lnTo>
                  <a:pt x="41677" y="60236"/>
                </a:lnTo>
                <a:lnTo>
                  <a:pt x="44888" y="58381"/>
                </a:lnTo>
                <a:lnTo>
                  <a:pt x="44888" y="17459"/>
                </a:lnTo>
                <a:lnTo>
                  <a:pt x="44510" y="14439"/>
                </a:lnTo>
                <a:lnTo>
                  <a:pt x="43740" y="11847"/>
                </a:lnTo>
                <a:lnTo>
                  <a:pt x="42972" y="9269"/>
                </a:lnTo>
                <a:lnTo>
                  <a:pt x="40025" y="5346"/>
                </a:lnTo>
                <a:lnTo>
                  <a:pt x="36112" y="2272"/>
                </a:lnTo>
                <a:lnTo>
                  <a:pt x="33347" y="1371"/>
                </a:lnTo>
                <a:lnTo>
                  <a:pt x="30596" y="468"/>
                </a:lnTo>
                <a:lnTo>
                  <a:pt x="27255" y="0"/>
                </a:lnTo>
                <a:lnTo>
                  <a:pt x="21219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6" y="2664"/>
                </a:lnTo>
                <a:lnTo>
                  <a:pt x="6739" y="4050"/>
                </a:lnTo>
                <a:lnTo>
                  <a:pt x="3023" y="7034"/>
                </a:lnTo>
                <a:lnTo>
                  <a:pt x="2672" y="10058"/>
                </a:lnTo>
                <a:lnTo>
                  <a:pt x="3186" y="13028"/>
                </a:lnTo>
                <a:lnTo>
                  <a:pt x="5900" y="13716"/>
                </a:lnTo>
                <a:lnTo>
                  <a:pt x="9126" y="11861"/>
                </a:lnTo>
                <a:lnTo>
                  <a:pt x="12078" y="10425"/>
                </a:lnTo>
                <a:lnTo>
                  <a:pt x="15764" y="9169"/>
                </a:lnTo>
                <a:lnTo>
                  <a:pt x="19940" y="8280"/>
                </a:lnTo>
                <a:lnTo>
                  <a:pt x="24728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697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0" y="25679"/>
                </a:lnTo>
                <a:lnTo>
                  <a:pt x="19317" y="26060"/>
                </a:lnTo>
                <a:lnTo>
                  <a:pt x="15905" y="26819"/>
                </a:lnTo>
                <a:lnTo>
                  <a:pt x="12517" y="27569"/>
                </a:lnTo>
                <a:lnTo>
                  <a:pt x="9638" y="28713"/>
                </a:lnTo>
                <a:lnTo>
                  <a:pt x="7287" y="30236"/>
                </a:lnTo>
                <a:lnTo>
                  <a:pt x="3135" y="33677"/>
                </a:lnTo>
                <a:lnTo>
                  <a:pt x="623" y="38290"/>
                </a:lnTo>
                <a:lnTo>
                  <a:pt x="0" y="40993"/>
                </a:lnTo>
                <a:lnTo>
                  <a:pt x="0" y="46796"/>
                </a:lnTo>
                <a:lnTo>
                  <a:pt x="450" y="49173"/>
                </a:lnTo>
                <a:lnTo>
                  <a:pt x="2275" y="53388"/>
                </a:lnTo>
                <a:lnTo>
                  <a:pt x="5187" y="56578"/>
                </a:lnTo>
                <a:lnTo>
                  <a:pt x="8816" y="59129"/>
                </a:lnTo>
                <a:lnTo>
                  <a:pt x="13464" y="60652"/>
                </a:lnTo>
                <a:lnTo>
                  <a:pt x="17291" y="53072"/>
                </a:lnTo>
                <a:lnTo>
                  <a:pt x="12967" y="50507"/>
                </a:lnTo>
                <a:lnTo>
                  <a:pt x="10264" y="46504"/>
                </a:lnTo>
                <a:lnTo>
                  <a:pt x="10264" y="43635"/>
                </a:lnTo>
                <a:lnTo>
                  <a:pt x="10576" y="40449"/>
                </a:lnTo>
                <a:lnTo>
                  <a:pt x="12813" y="36752"/>
                </a:lnTo>
                <a:lnTo>
                  <a:pt x="15480" y="34898"/>
                </a:lnTo>
                <a:lnTo>
                  <a:pt x="19196" y="33728"/>
                </a:lnTo>
                <a:lnTo>
                  <a:pt x="23605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1" y="58864"/>
                </a:lnTo>
                <a:lnTo>
                  <a:pt x="31208" y="57428"/>
                </a:lnTo>
                <a:lnTo>
                  <a:pt x="33872" y="55422"/>
                </a:lnTo>
                <a:lnTo>
                  <a:pt x="36259" y="52830"/>
                </a:lnTo>
                <a:lnTo>
                  <a:pt x="36259" y="58381"/>
                </a:lnTo>
                <a:lnTo>
                  <a:pt x="38685" y="60171"/>
                </a:lnTo>
                <a:close/>
              </a:path>
              <a:path w="44888" h="61034">
                <a:moveTo>
                  <a:pt x="13464" y="60652"/>
                </a:moveTo>
                <a:lnTo>
                  <a:pt x="16078" y="61034"/>
                </a:lnTo>
                <a:lnTo>
                  <a:pt x="22230" y="61034"/>
                </a:lnTo>
                <a:lnTo>
                  <a:pt x="25333" y="60311"/>
                </a:lnTo>
                <a:lnTo>
                  <a:pt x="28281" y="58864"/>
                </a:lnTo>
                <a:lnTo>
                  <a:pt x="32461" y="47599"/>
                </a:lnTo>
                <a:lnTo>
                  <a:pt x="27857" y="51041"/>
                </a:lnTo>
                <a:lnTo>
                  <a:pt x="23166" y="53072"/>
                </a:lnTo>
                <a:lnTo>
                  <a:pt x="17291" y="53072"/>
                </a:lnTo>
                <a:lnTo>
                  <a:pt x="13464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225874" y="3632428"/>
            <a:ext cx="47089" cy="60224"/>
          </a:xfrm>
          <a:custGeom>
            <a:avLst/>
            <a:gdLst/>
            <a:ahLst/>
            <a:cxnLst/>
            <a:rect l="l" t="t" r="r" b="b"/>
            <a:pathLst>
              <a:path w="47089" h="60224">
                <a:moveTo>
                  <a:pt x="37058" y="25793"/>
                </a:moveTo>
                <a:lnTo>
                  <a:pt x="37058" y="58320"/>
                </a:lnTo>
                <a:lnTo>
                  <a:pt x="38459" y="59893"/>
                </a:lnTo>
                <a:lnTo>
                  <a:pt x="41098" y="60224"/>
                </a:lnTo>
                <a:lnTo>
                  <a:pt x="44536" y="60109"/>
                </a:lnTo>
                <a:lnTo>
                  <a:pt x="47089" y="58320"/>
                </a:lnTo>
                <a:lnTo>
                  <a:pt x="47089" y="20487"/>
                </a:lnTo>
                <a:lnTo>
                  <a:pt x="46749" y="17106"/>
                </a:lnTo>
                <a:lnTo>
                  <a:pt x="46087" y="14288"/>
                </a:lnTo>
                <a:lnTo>
                  <a:pt x="45411" y="11480"/>
                </a:lnTo>
                <a:lnTo>
                  <a:pt x="42776" y="6908"/>
                </a:lnTo>
                <a:lnTo>
                  <a:pt x="39222" y="3139"/>
                </a:lnTo>
                <a:lnTo>
                  <a:pt x="34246" y="637"/>
                </a:lnTo>
                <a:lnTo>
                  <a:pt x="31169" y="0"/>
                </a:lnTo>
                <a:lnTo>
                  <a:pt x="24404" y="0"/>
                </a:lnTo>
                <a:lnTo>
                  <a:pt x="21315" y="828"/>
                </a:lnTo>
                <a:lnTo>
                  <a:pt x="18252" y="2452"/>
                </a:lnTo>
                <a:lnTo>
                  <a:pt x="15203" y="4079"/>
                </a:lnTo>
                <a:lnTo>
                  <a:pt x="12124" y="6631"/>
                </a:lnTo>
                <a:lnTo>
                  <a:pt x="9051" y="10123"/>
                </a:lnTo>
                <a:lnTo>
                  <a:pt x="9051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4" y="904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lnTo>
                  <a:pt x="4022" y="60224"/>
                </a:lnTo>
                <a:lnTo>
                  <a:pt x="7473" y="60109"/>
                </a:lnTo>
                <a:lnTo>
                  <a:pt x="10026" y="58320"/>
                </a:lnTo>
                <a:lnTo>
                  <a:pt x="10026" y="19494"/>
                </a:lnTo>
                <a:lnTo>
                  <a:pt x="12787" y="16017"/>
                </a:lnTo>
                <a:lnTo>
                  <a:pt x="15415" y="13362"/>
                </a:lnTo>
                <a:lnTo>
                  <a:pt x="17928" y="11545"/>
                </a:lnTo>
                <a:lnTo>
                  <a:pt x="22943" y="8841"/>
                </a:lnTo>
                <a:lnTo>
                  <a:pt x="27404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1" y="20081"/>
                </a:lnTo>
                <a:lnTo>
                  <a:pt x="37058" y="22633"/>
                </a:lnTo>
                <a:lnTo>
                  <a:pt x="37058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289933" y="3606584"/>
            <a:ext cx="50317" cy="86879"/>
          </a:xfrm>
          <a:custGeom>
            <a:avLst/>
            <a:gdLst/>
            <a:ahLst/>
            <a:cxnLst/>
            <a:rect l="l" t="t" r="r" b="b"/>
            <a:pathLst>
              <a:path w="50317" h="86879">
                <a:moveTo>
                  <a:pt x="41774" y="85266"/>
                </a:moveTo>
                <a:lnTo>
                  <a:pt x="44377" y="86039"/>
                </a:lnTo>
                <a:lnTo>
                  <a:pt x="47430" y="86039"/>
                </a:lnTo>
                <a:lnTo>
                  <a:pt x="50317" y="84161"/>
                </a:lnTo>
                <a:lnTo>
                  <a:pt x="50317" y="1979"/>
                </a:lnTo>
                <a:lnTo>
                  <a:pt x="48841" y="392"/>
                </a:lnTo>
                <a:lnTo>
                  <a:pt x="46216" y="0"/>
                </a:lnTo>
                <a:lnTo>
                  <a:pt x="42804" y="151"/>
                </a:lnTo>
                <a:lnTo>
                  <a:pt x="40225" y="1979"/>
                </a:lnTo>
                <a:lnTo>
                  <a:pt x="40225" y="34250"/>
                </a:lnTo>
                <a:lnTo>
                  <a:pt x="37623" y="31493"/>
                </a:lnTo>
                <a:lnTo>
                  <a:pt x="35013" y="29397"/>
                </a:lnTo>
                <a:lnTo>
                  <a:pt x="32345" y="27975"/>
                </a:lnTo>
                <a:lnTo>
                  <a:pt x="29700" y="26554"/>
                </a:lnTo>
                <a:lnTo>
                  <a:pt x="26769" y="25844"/>
                </a:lnTo>
                <a:lnTo>
                  <a:pt x="19716" y="25844"/>
                </a:lnTo>
                <a:lnTo>
                  <a:pt x="16343" y="26579"/>
                </a:lnTo>
                <a:lnTo>
                  <a:pt x="13392" y="28040"/>
                </a:lnTo>
                <a:lnTo>
                  <a:pt x="10464" y="29502"/>
                </a:lnTo>
                <a:lnTo>
                  <a:pt x="8002" y="31597"/>
                </a:lnTo>
                <a:lnTo>
                  <a:pt x="6026" y="34301"/>
                </a:lnTo>
                <a:lnTo>
                  <a:pt x="4024" y="37019"/>
                </a:lnTo>
                <a:lnTo>
                  <a:pt x="2527" y="40295"/>
                </a:lnTo>
                <a:lnTo>
                  <a:pt x="1522" y="44143"/>
                </a:lnTo>
                <a:lnTo>
                  <a:pt x="514" y="48005"/>
                </a:lnTo>
                <a:lnTo>
                  <a:pt x="0" y="52297"/>
                </a:lnTo>
                <a:lnTo>
                  <a:pt x="0" y="61109"/>
                </a:lnTo>
                <a:lnTo>
                  <a:pt x="400" y="64947"/>
                </a:lnTo>
                <a:lnTo>
                  <a:pt x="1228" y="68579"/>
                </a:lnTo>
                <a:lnTo>
                  <a:pt x="2026" y="72223"/>
                </a:lnTo>
                <a:lnTo>
                  <a:pt x="3315" y="75384"/>
                </a:lnTo>
                <a:lnTo>
                  <a:pt x="5076" y="78091"/>
                </a:lnTo>
                <a:lnTo>
                  <a:pt x="6840" y="80784"/>
                </a:lnTo>
                <a:lnTo>
                  <a:pt x="9140" y="82915"/>
                </a:lnTo>
                <a:lnTo>
                  <a:pt x="11965" y="84503"/>
                </a:lnTo>
                <a:lnTo>
                  <a:pt x="11029" y="64170"/>
                </a:lnTo>
                <a:lnTo>
                  <a:pt x="10605" y="61492"/>
                </a:lnTo>
                <a:lnTo>
                  <a:pt x="10393" y="58762"/>
                </a:lnTo>
                <a:lnTo>
                  <a:pt x="10393" y="53327"/>
                </a:lnTo>
                <a:lnTo>
                  <a:pt x="10656" y="50735"/>
                </a:lnTo>
                <a:lnTo>
                  <a:pt x="11153" y="48182"/>
                </a:lnTo>
                <a:lnTo>
                  <a:pt x="11663" y="45641"/>
                </a:lnTo>
                <a:lnTo>
                  <a:pt x="12466" y="43355"/>
                </a:lnTo>
                <a:lnTo>
                  <a:pt x="14691" y="39330"/>
                </a:lnTo>
                <a:lnTo>
                  <a:pt x="17931" y="36461"/>
                </a:lnTo>
                <a:lnTo>
                  <a:pt x="21870" y="34617"/>
                </a:lnTo>
                <a:lnTo>
                  <a:pt x="27183" y="34617"/>
                </a:lnTo>
                <a:lnTo>
                  <a:pt x="29822" y="35506"/>
                </a:lnTo>
                <a:lnTo>
                  <a:pt x="32345" y="37299"/>
                </a:lnTo>
                <a:lnTo>
                  <a:pt x="34888" y="39077"/>
                </a:lnTo>
                <a:lnTo>
                  <a:pt x="37501" y="41681"/>
                </a:lnTo>
                <a:lnTo>
                  <a:pt x="40225" y="45107"/>
                </a:lnTo>
                <a:lnTo>
                  <a:pt x="40225" y="67310"/>
                </a:lnTo>
                <a:lnTo>
                  <a:pt x="38638" y="69329"/>
                </a:lnTo>
                <a:lnTo>
                  <a:pt x="35733" y="72400"/>
                </a:lnTo>
                <a:lnTo>
                  <a:pt x="32951" y="74902"/>
                </a:lnTo>
                <a:lnTo>
                  <a:pt x="30361" y="76630"/>
                </a:lnTo>
                <a:lnTo>
                  <a:pt x="26621" y="77990"/>
                </a:lnTo>
                <a:lnTo>
                  <a:pt x="23997" y="78181"/>
                </a:lnTo>
                <a:lnTo>
                  <a:pt x="21370" y="78181"/>
                </a:lnTo>
                <a:lnTo>
                  <a:pt x="19180" y="77558"/>
                </a:lnTo>
                <a:lnTo>
                  <a:pt x="22244" y="86879"/>
                </a:lnTo>
                <a:lnTo>
                  <a:pt x="25919" y="86879"/>
                </a:lnTo>
                <a:lnTo>
                  <a:pt x="29321" y="85990"/>
                </a:lnTo>
                <a:lnTo>
                  <a:pt x="32410" y="84226"/>
                </a:lnTo>
                <a:lnTo>
                  <a:pt x="35510" y="82447"/>
                </a:lnTo>
                <a:lnTo>
                  <a:pt x="38498" y="79984"/>
                </a:lnTo>
                <a:lnTo>
                  <a:pt x="41375" y="76821"/>
                </a:lnTo>
                <a:lnTo>
                  <a:pt x="41375" y="84161"/>
                </a:lnTo>
                <a:lnTo>
                  <a:pt x="41774" y="85266"/>
                </a:lnTo>
                <a:close/>
              </a:path>
              <a:path w="50317" h="86879">
                <a:moveTo>
                  <a:pt x="22244" y="86879"/>
                </a:moveTo>
                <a:lnTo>
                  <a:pt x="19180" y="77558"/>
                </a:lnTo>
                <a:lnTo>
                  <a:pt x="15692" y="75031"/>
                </a:lnTo>
                <a:lnTo>
                  <a:pt x="13254" y="71297"/>
                </a:lnTo>
                <a:lnTo>
                  <a:pt x="11455" y="66837"/>
                </a:lnTo>
                <a:lnTo>
                  <a:pt x="11029" y="64170"/>
                </a:lnTo>
                <a:lnTo>
                  <a:pt x="11965" y="84503"/>
                </a:lnTo>
                <a:lnTo>
                  <a:pt x="14806" y="86090"/>
                </a:lnTo>
                <a:lnTo>
                  <a:pt x="18234" y="86879"/>
                </a:lnTo>
                <a:lnTo>
                  <a:pt x="22244" y="86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357218" y="3632428"/>
            <a:ext cx="44891" cy="61034"/>
          </a:xfrm>
          <a:custGeom>
            <a:avLst/>
            <a:gdLst/>
            <a:ahLst/>
            <a:cxnLst/>
            <a:rect l="l" t="t" r="r" b="b"/>
            <a:pathLst>
              <a:path w="44891" h="61034">
                <a:moveTo>
                  <a:pt x="38689" y="60171"/>
                </a:moveTo>
                <a:lnTo>
                  <a:pt x="41676" y="60236"/>
                </a:lnTo>
                <a:lnTo>
                  <a:pt x="44891" y="58381"/>
                </a:lnTo>
                <a:lnTo>
                  <a:pt x="44891" y="17459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4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95" y="468"/>
                </a:lnTo>
                <a:lnTo>
                  <a:pt x="27261" y="0"/>
                </a:lnTo>
                <a:lnTo>
                  <a:pt x="21221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5" y="2664"/>
                </a:lnTo>
                <a:lnTo>
                  <a:pt x="6738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88" y="13028"/>
                </a:lnTo>
                <a:lnTo>
                  <a:pt x="5902" y="13716"/>
                </a:lnTo>
                <a:lnTo>
                  <a:pt x="9124" y="11861"/>
                </a:lnTo>
                <a:lnTo>
                  <a:pt x="12081" y="10425"/>
                </a:lnTo>
                <a:lnTo>
                  <a:pt x="15770" y="9169"/>
                </a:lnTo>
                <a:lnTo>
                  <a:pt x="19944" y="8280"/>
                </a:lnTo>
                <a:lnTo>
                  <a:pt x="24734" y="8280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22" y="21358"/>
                </a:lnTo>
                <a:lnTo>
                  <a:pt x="34922" y="25679"/>
                </a:lnTo>
                <a:lnTo>
                  <a:pt x="23147" y="25679"/>
                </a:lnTo>
                <a:lnTo>
                  <a:pt x="19316" y="26060"/>
                </a:lnTo>
                <a:lnTo>
                  <a:pt x="15904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8" y="33677"/>
                </a:lnTo>
                <a:lnTo>
                  <a:pt x="622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4" y="53388"/>
                </a:lnTo>
                <a:lnTo>
                  <a:pt x="5190" y="56578"/>
                </a:lnTo>
                <a:lnTo>
                  <a:pt x="8816" y="59129"/>
                </a:lnTo>
                <a:lnTo>
                  <a:pt x="13467" y="60652"/>
                </a:lnTo>
                <a:lnTo>
                  <a:pt x="17293" y="53072"/>
                </a:lnTo>
                <a:lnTo>
                  <a:pt x="12966" y="50507"/>
                </a:lnTo>
                <a:lnTo>
                  <a:pt x="10266" y="46504"/>
                </a:lnTo>
                <a:lnTo>
                  <a:pt x="10266" y="43635"/>
                </a:lnTo>
                <a:lnTo>
                  <a:pt x="10580" y="40449"/>
                </a:lnTo>
                <a:lnTo>
                  <a:pt x="12815" y="36752"/>
                </a:lnTo>
                <a:lnTo>
                  <a:pt x="15480" y="34898"/>
                </a:lnTo>
                <a:lnTo>
                  <a:pt x="19194" y="33728"/>
                </a:lnTo>
                <a:lnTo>
                  <a:pt x="23604" y="33020"/>
                </a:lnTo>
                <a:lnTo>
                  <a:pt x="34922" y="33020"/>
                </a:lnTo>
                <a:lnTo>
                  <a:pt x="34922" y="44805"/>
                </a:lnTo>
                <a:lnTo>
                  <a:pt x="32461" y="47599"/>
                </a:lnTo>
                <a:lnTo>
                  <a:pt x="28284" y="58864"/>
                </a:lnTo>
                <a:lnTo>
                  <a:pt x="31207" y="57428"/>
                </a:lnTo>
                <a:lnTo>
                  <a:pt x="33875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91" h="61034">
                <a:moveTo>
                  <a:pt x="13467" y="60652"/>
                </a:moveTo>
                <a:lnTo>
                  <a:pt x="16080" y="61034"/>
                </a:lnTo>
                <a:lnTo>
                  <a:pt x="22230" y="61034"/>
                </a:lnTo>
                <a:lnTo>
                  <a:pt x="25332" y="60311"/>
                </a:lnTo>
                <a:lnTo>
                  <a:pt x="28284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8" y="53072"/>
                </a:lnTo>
                <a:lnTo>
                  <a:pt x="17293" y="53072"/>
                </a:lnTo>
                <a:lnTo>
                  <a:pt x="13467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422813" y="3632428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99" y="59893"/>
                </a:moveTo>
                <a:lnTo>
                  <a:pt x="4024" y="60224"/>
                </a:lnTo>
                <a:lnTo>
                  <a:pt x="7476" y="60109"/>
                </a:lnTo>
                <a:lnTo>
                  <a:pt x="10025" y="58320"/>
                </a:lnTo>
                <a:lnTo>
                  <a:pt x="10025" y="21780"/>
                </a:lnTo>
                <a:lnTo>
                  <a:pt x="11440" y="19523"/>
                </a:lnTo>
                <a:lnTo>
                  <a:pt x="13914" y="16052"/>
                </a:lnTo>
                <a:lnTo>
                  <a:pt x="17293" y="12283"/>
                </a:lnTo>
                <a:lnTo>
                  <a:pt x="20354" y="10248"/>
                </a:lnTo>
                <a:lnTo>
                  <a:pt x="23341" y="9626"/>
                </a:lnTo>
                <a:lnTo>
                  <a:pt x="26433" y="10048"/>
                </a:lnTo>
                <a:lnTo>
                  <a:pt x="29260" y="10947"/>
                </a:lnTo>
                <a:lnTo>
                  <a:pt x="31859" y="9324"/>
                </a:lnTo>
                <a:lnTo>
                  <a:pt x="31910" y="3608"/>
                </a:lnTo>
                <a:lnTo>
                  <a:pt x="29857" y="990"/>
                </a:lnTo>
                <a:lnTo>
                  <a:pt x="27157" y="280"/>
                </a:lnTo>
                <a:lnTo>
                  <a:pt x="24518" y="0"/>
                </a:lnTo>
                <a:lnTo>
                  <a:pt x="21671" y="166"/>
                </a:lnTo>
                <a:lnTo>
                  <a:pt x="18180" y="1336"/>
                </a:lnTo>
                <a:lnTo>
                  <a:pt x="14589" y="4039"/>
                </a:lnTo>
                <a:lnTo>
                  <a:pt x="11955" y="6832"/>
                </a:lnTo>
                <a:lnTo>
                  <a:pt x="9050" y="10872"/>
                </a:lnTo>
                <a:lnTo>
                  <a:pt x="9050" y="2782"/>
                </a:lnTo>
                <a:lnTo>
                  <a:pt x="8149" y="1336"/>
                </a:lnTo>
                <a:lnTo>
                  <a:pt x="5449" y="878"/>
                </a:lnTo>
                <a:lnTo>
                  <a:pt x="2886" y="889"/>
                </a:lnTo>
                <a:lnTo>
                  <a:pt x="0" y="2782"/>
                </a:lnTo>
                <a:lnTo>
                  <a:pt x="0" y="58320"/>
                </a:lnTo>
                <a:lnTo>
                  <a:pt x="139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464990" y="3606584"/>
            <a:ext cx="22247" cy="86879"/>
          </a:xfrm>
          <a:custGeom>
            <a:avLst/>
            <a:gdLst/>
            <a:ahLst/>
            <a:cxnLst/>
            <a:rect l="l" t="t" r="r" b="b"/>
            <a:pathLst>
              <a:path w="22247" h="86879">
                <a:moveTo>
                  <a:pt x="22247" y="86879"/>
                </a:moveTo>
                <a:lnTo>
                  <a:pt x="19184" y="77558"/>
                </a:lnTo>
                <a:lnTo>
                  <a:pt x="15693" y="75031"/>
                </a:lnTo>
                <a:lnTo>
                  <a:pt x="13256" y="71297"/>
                </a:lnTo>
                <a:lnTo>
                  <a:pt x="11451" y="66837"/>
                </a:lnTo>
                <a:lnTo>
                  <a:pt x="11027" y="64170"/>
                </a:lnTo>
                <a:lnTo>
                  <a:pt x="11967" y="84503"/>
                </a:lnTo>
                <a:lnTo>
                  <a:pt x="14806" y="86090"/>
                </a:lnTo>
                <a:lnTo>
                  <a:pt x="18230" y="86879"/>
                </a:lnTo>
                <a:lnTo>
                  <a:pt x="22247" y="86879"/>
                </a:lnTo>
                <a:close/>
              </a:path>
              <a:path w="22247" h="86879">
                <a:moveTo>
                  <a:pt x="10393" y="53327"/>
                </a:moveTo>
                <a:lnTo>
                  <a:pt x="10656" y="50735"/>
                </a:lnTo>
                <a:lnTo>
                  <a:pt x="11156" y="48182"/>
                </a:lnTo>
                <a:lnTo>
                  <a:pt x="11667" y="45641"/>
                </a:lnTo>
                <a:lnTo>
                  <a:pt x="12467" y="43355"/>
                </a:lnTo>
                <a:lnTo>
                  <a:pt x="14692" y="39330"/>
                </a:lnTo>
                <a:lnTo>
                  <a:pt x="17932" y="36461"/>
                </a:lnTo>
                <a:lnTo>
                  <a:pt x="21870" y="34617"/>
                </a:lnTo>
                <a:lnTo>
                  <a:pt x="27184" y="34617"/>
                </a:lnTo>
                <a:lnTo>
                  <a:pt x="29825" y="35506"/>
                </a:lnTo>
                <a:lnTo>
                  <a:pt x="34888" y="39077"/>
                </a:lnTo>
                <a:lnTo>
                  <a:pt x="37501" y="41681"/>
                </a:lnTo>
                <a:lnTo>
                  <a:pt x="40227" y="45107"/>
                </a:lnTo>
                <a:lnTo>
                  <a:pt x="40227" y="67310"/>
                </a:lnTo>
                <a:lnTo>
                  <a:pt x="38639" y="69329"/>
                </a:lnTo>
                <a:lnTo>
                  <a:pt x="35737" y="72400"/>
                </a:lnTo>
                <a:lnTo>
                  <a:pt x="32951" y="74902"/>
                </a:lnTo>
                <a:lnTo>
                  <a:pt x="30359" y="76630"/>
                </a:lnTo>
                <a:lnTo>
                  <a:pt x="26623" y="77990"/>
                </a:lnTo>
                <a:lnTo>
                  <a:pt x="23997" y="78181"/>
                </a:lnTo>
                <a:lnTo>
                  <a:pt x="21370" y="78181"/>
                </a:lnTo>
                <a:lnTo>
                  <a:pt x="19184" y="77558"/>
                </a:lnTo>
                <a:lnTo>
                  <a:pt x="22247" y="86879"/>
                </a:lnTo>
                <a:lnTo>
                  <a:pt x="25924" y="86879"/>
                </a:lnTo>
                <a:lnTo>
                  <a:pt x="29325" y="85990"/>
                </a:lnTo>
                <a:lnTo>
                  <a:pt x="32411" y="84226"/>
                </a:lnTo>
                <a:lnTo>
                  <a:pt x="35514" y="82447"/>
                </a:lnTo>
                <a:lnTo>
                  <a:pt x="38502" y="79984"/>
                </a:lnTo>
                <a:lnTo>
                  <a:pt x="41375" y="76821"/>
                </a:lnTo>
                <a:lnTo>
                  <a:pt x="41375" y="84161"/>
                </a:lnTo>
                <a:lnTo>
                  <a:pt x="41777" y="85266"/>
                </a:lnTo>
                <a:lnTo>
                  <a:pt x="44377" y="86039"/>
                </a:lnTo>
                <a:lnTo>
                  <a:pt x="47430" y="86039"/>
                </a:lnTo>
                <a:lnTo>
                  <a:pt x="50317" y="84161"/>
                </a:lnTo>
                <a:lnTo>
                  <a:pt x="50317" y="1979"/>
                </a:lnTo>
                <a:lnTo>
                  <a:pt x="48841" y="392"/>
                </a:lnTo>
                <a:lnTo>
                  <a:pt x="46217" y="0"/>
                </a:lnTo>
                <a:lnTo>
                  <a:pt x="42804" y="151"/>
                </a:lnTo>
                <a:lnTo>
                  <a:pt x="40227" y="1979"/>
                </a:lnTo>
                <a:lnTo>
                  <a:pt x="40227" y="34250"/>
                </a:lnTo>
                <a:lnTo>
                  <a:pt x="37627" y="31493"/>
                </a:lnTo>
                <a:lnTo>
                  <a:pt x="35013" y="29397"/>
                </a:lnTo>
                <a:lnTo>
                  <a:pt x="32349" y="27975"/>
                </a:lnTo>
                <a:lnTo>
                  <a:pt x="29696" y="26554"/>
                </a:lnTo>
                <a:lnTo>
                  <a:pt x="26774" y="25844"/>
                </a:lnTo>
                <a:lnTo>
                  <a:pt x="19718" y="25844"/>
                </a:lnTo>
                <a:lnTo>
                  <a:pt x="16344" y="26579"/>
                </a:lnTo>
                <a:lnTo>
                  <a:pt x="13392" y="28040"/>
                </a:lnTo>
                <a:lnTo>
                  <a:pt x="10469" y="29502"/>
                </a:lnTo>
                <a:lnTo>
                  <a:pt x="8003" y="31597"/>
                </a:lnTo>
                <a:lnTo>
                  <a:pt x="6027" y="34301"/>
                </a:lnTo>
                <a:lnTo>
                  <a:pt x="4028" y="37019"/>
                </a:lnTo>
                <a:lnTo>
                  <a:pt x="2527" y="40295"/>
                </a:lnTo>
                <a:lnTo>
                  <a:pt x="1526" y="44143"/>
                </a:lnTo>
                <a:lnTo>
                  <a:pt x="515" y="48005"/>
                </a:lnTo>
                <a:lnTo>
                  <a:pt x="0" y="52297"/>
                </a:lnTo>
                <a:lnTo>
                  <a:pt x="0" y="61109"/>
                </a:lnTo>
                <a:lnTo>
                  <a:pt x="403" y="64947"/>
                </a:lnTo>
                <a:lnTo>
                  <a:pt x="1228" y="68579"/>
                </a:lnTo>
                <a:lnTo>
                  <a:pt x="2023" y="72223"/>
                </a:lnTo>
                <a:lnTo>
                  <a:pt x="3315" y="75384"/>
                </a:lnTo>
                <a:lnTo>
                  <a:pt x="5076" y="78091"/>
                </a:lnTo>
                <a:lnTo>
                  <a:pt x="6844" y="80784"/>
                </a:lnTo>
                <a:lnTo>
                  <a:pt x="9143" y="82915"/>
                </a:lnTo>
                <a:lnTo>
                  <a:pt x="11967" y="84503"/>
                </a:lnTo>
                <a:lnTo>
                  <a:pt x="11027" y="64170"/>
                </a:lnTo>
                <a:lnTo>
                  <a:pt x="10601" y="61492"/>
                </a:lnTo>
                <a:lnTo>
                  <a:pt x="10393" y="58762"/>
                </a:lnTo>
                <a:lnTo>
                  <a:pt x="10393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531601" y="3632436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6" y="60872"/>
                </a:moveTo>
                <a:lnTo>
                  <a:pt x="17254" y="61023"/>
                </a:lnTo>
                <a:lnTo>
                  <a:pt x="20422" y="61023"/>
                </a:lnTo>
                <a:lnTo>
                  <a:pt x="23321" y="60631"/>
                </a:lnTo>
                <a:lnTo>
                  <a:pt x="25948" y="59853"/>
                </a:lnTo>
                <a:lnTo>
                  <a:pt x="28572" y="59068"/>
                </a:lnTo>
                <a:lnTo>
                  <a:pt x="30848" y="57913"/>
                </a:lnTo>
                <a:lnTo>
                  <a:pt x="34664" y="54877"/>
                </a:lnTo>
                <a:lnTo>
                  <a:pt x="37151" y="50788"/>
                </a:lnTo>
                <a:lnTo>
                  <a:pt x="38699" y="46036"/>
                </a:lnTo>
                <a:lnTo>
                  <a:pt x="38699" y="40816"/>
                </a:lnTo>
                <a:lnTo>
                  <a:pt x="37511" y="37021"/>
                </a:lnTo>
                <a:lnTo>
                  <a:pt x="35687" y="33821"/>
                </a:lnTo>
                <a:lnTo>
                  <a:pt x="33098" y="31344"/>
                </a:lnTo>
                <a:lnTo>
                  <a:pt x="29922" y="29425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5" y="25045"/>
                </a:lnTo>
                <a:lnTo>
                  <a:pt x="16606" y="23648"/>
                </a:lnTo>
                <a:lnTo>
                  <a:pt x="14014" y="22010"/>
                </a:lnTo>
                <a:lnTo>
                  <a:pt x="11339" y="18870"/>
                </a:lnTo>
                <a:lnTo>
                  <a:pt x="10943" y="15925"/>
                </a:lnTo>
                <a:lnTo>
                  <a:pt x="11577" y="12711"/>
                </a:lnTo>
                <a:lnTo>
                  <a:pt x="13456" y="10148"/>
                </a:lnTo>
                <a:lnTo>
                  <a:pt x="16642" y="8484"/>
                </a:lnTo>
                <a:lnTo>
                  <a:pt x="19443" y="7898"/>
                </a:lnTo>
                <a:lnTo>
                  <a:pt x="23042" y="7898"/>
                </a:lnTo>
                <a:lnTo>
                  <a:pt x="26221" y="8571"/>
                </a:lnTo>
                <a:lnTo>
                  <a:pt x="30088" y="10033"/>
                </a:lnTo>
                <a:lnTo>
                  <a:pt x="32749" y="11480"/>
                </a:lnTo>
                <a:lnTo>
                  <a:pt x="35363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5" y="2933"/>
                </a:lnTo>
                <a:lnTo>
                  <a:pt x="30761" y="1663"/>
                </a:lnTo>
                <a:lnTo>
                  <a:pt x="27096" y="608"/>
                </a:lnTo>
                <a:lnTo>
                  <a:pt x="24180" y="115"/>
                </a:lnTo>
                <a:lnTo>
                  <a:pt x="17942" y="0"/>
                </a:lnTo>
                <a:lnTo>
                  <a:pt x="15029" y="457"/>
                </a:lnTo>
                <a:lnTo>
                  <a:pt x="12542" y="1360"/>
                </a:lnTo>
                <a:lnTo>
                  <a:pt x="7992" y="3467"/>
                </a:lnTo>
                <a:lnTo>
                  <a:pt x="4665" y="6465"/>
                </a:lnTo>
                <a:lnTo>
                  <a:pt x="2588" y="10209"/>
                </a:lnTo>
                <a:lnTo>
                  <a:pt x="1353" y="14298"/>
                </a:lnTo>
                <a:lnTo>
                  <a:pt x="1353" y="18949"/>
                </a:lnTo>
                <a:lnTo>
                  <a:pt x="2523" y="22820"/>
                </a:lnTo>
                <a:lnTo>
                  <a:pt x="4362" y="26111"/>
                </a:lnTo>
                <a:lnTo>
                  <a:pt x="6951" y="28662"/>
                </a:lnTo>
                <a:lnTo>
                  <a:pt x="10068" y="30632"/>
                </a:lnTo>
                <a:lnTo>
                  <a:pt x="13376" y="32320"/>
                </a:lnTo>
                <a:lnTo>
                  <a:pt x="16818" y="33707"/>
                </a:lnTo>
                <a:lnTo>
                  <a:pt x="20120" y="35013"/>
                </a:lnTo>
                <a:lnTo>
                  <a:pt x="23197" y="36385"/>
                </a:lnTo>
                <a:lnTo>
                  <a:pt x="25783" y="38037"/>
                </a:lnTo>
                <a:lnTo>
                  <a:pt x="28411" y="41108"/>
                </a:lnTo>
                <a:lnTo>
                  <a:pt x="28795" y="43981"/>
                </a:lnTo>
                <a:lnTo>
                  <a:pt x="28533" y="46824"/>
                </a:lnTo>
                <a:lnTo>
                  <a:pt x="26647" y="49960"/>
                </a:lnTo>
                <a:lnTo>
                  <a:pt x="23435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1" y="50227"/>
                </a:lnTo>
                <a:lnTo>
                  <a:pt x="3675" y="48398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7" y="56934"/>
                </a:lnTo>
                <a:lnTo>
                  <a:pt x="4373" y="58421"/>
                </a:lnTo>
                <a:lnTo>
                  <a:pt x="6965" y="59385"/>
                </a:lnTo>
                <a:lnTo>
                  <a:pt x="9939" y="6025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609347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3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5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39" y="62089"/>
                </a:lnTo>
                <a:lnTo>
                  <a:pt x="10525" y="64439"/>
                </a:lnTo>
                <a:lnTo>
                  <a:pt x="12056" y="68770"/>
                </a:lnTo>
                <a:lnTo>
                  <a:pt x="14651" y="71841"/>
                </a:lnTo>
                <a:lnTo>
                  <a:pt x="18341" y="73775"/>
                </a:lnTo>
                <a:lnTo>
                  <a:pt x="22795" y="74902"/>
                </a:lnTo>
                <a:lnTo>
                  <a:pt x="26570" y="74902"/>
                </a:lnTo>
                <a:lnTo>
                  <a:pt x="29357" y="74599"/>
                </a:lnTo>
                <a:lnTo>
                  <a:pt x="32633" y="73825"/>
                </a:lnTo>
                <a:lnTo>
                  <a:pt x="35473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60" y="65746"/>
                </a:lnTo>
                <a:lnTo>
                  <a:pt x="27330" y="66203"/>
                </a:lnTo>
                <a:lnTo>
                  <a:pt x="24457" y="66203"/>
                </a:lnTo>
                <a:lnTo>
                  <a:pt x="22456" y="65224"/>
                </a:lnTo>
                <a:lnTo>
                  <a:pt x="2024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1" y="23619"/>
                </a:lnTo>
                <a:lnTo>
                  <a:pt x="35712" y="20901"/>
                </a:lnTo>
                <a:lnTo>
                  <a:pt x="35671" y="17997"/>
                </a:lnTo>
                <a:lnTo>
                  <a:pt x="33713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80" y="327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56576" y="3632432"/>
            <a:ext cx="54665" cy="61038"/>
          </a:xfrm>
          <a:custGeom>
            <a:avLst/>
            <a:gdLst/>
            <a:ahLst/>
            <a:cxnLst/>
            <a:rect l="l" t="t" r="r" b="b"/>
            <a:pathLst>
              <a:path w="54665" h="61038">
                <a:moveTo>
                  <a:pt x="0" y="31038"/>
                </a:moveTo>
                <a:lnTo>
                  <a:pt x="0" y="35726"/>
                </a:lnTo>
                <a:lnTo>
                  <a:pt x="546" y="39917"/>
                </a:lnTo>
                <a:lnTo>
                  <a:pt x="1637" y="43624"/>
                </a:lnTo>
                <a:lnTo>
                  <a:pt x="2735" y="47322"/>
                </a:lnTo>
                <a:lnTo>
                  <a:pt x="4401" y="50472"/>
                </a:lnTo>
                <a:lnTo>
                  <a:pt x="6612" y="53074"/>
                </a:lnTo>
                <a:lnTo>
                  <a:pt x="8837" y="55666"/>
                </a:lnTo>
                <a:lnTo>
                  <a:pt x="11626" y="57632"/>
                </a:lnTo>
                <a:lnTo>
                  <a:pt x="11202" y="38926"/>
                </a:lnTo>
                <a:lnTo>
                  <a:pt x="10662" y="36259"/>
                </a:lnTo>
                <a:lnTo>
                  <a:pt x="10378" y="33400"/>
                </a:lnTo>
                <a:lnTo>
                  <a:pt x="10378" y="27190"/>
                </a:lnTo>
                <a:lnTo>
                  <a:pt x="10712" y="24270"/>
                </a:lnTo>
                <a:lnTo>
                  <a:pt x="11389" y="21603"/>
                </a:lnTo>
                <a:lnTo>
                  <a:pt x="12062" y="18925"/>
                </a:lnTo>
                <a:lnTo>
                  <a:pt x="14489" y="14655"/>
                </a:lnTo>
                <a:lnTo>
                  <a:pt x="17639" y="11203"/>
                </a:lnTo>
                <a:lnTo>
                  <a:pt x="21941" y="9057"/>
                </a:lnTo>
                <a:lnTo>
                  <a:pt x="24504" y="8525"/>
                </a:lnTo>
                <a:lnTo>
                  <a:pt x="30707" y="8525"/>
                </a:lnTo>
                <a:lnTo>
                  <a:pt x="33407" y="9108"/>
                </a:lnTo>
                <a:lnTo>
                  <a:pt x="37745" y="11443"/>
                </a:lnTo>
                <a:lnTo>
                  <a:pt x="40726" y="15052"/>
                </a:lnTo>
                <a:lnTo>
                  <a:pt x="42900" y="19418"/>
                </a:lnTo>
                <a:lnTo>
                  <a:pt x="43461" y="22086"/>
                </a:lnTo>
                <a:lnTo>
                  <a:pt x="44013" y="24767"/>
                </a:lnTo>
                <a:lnTo>
                  <a:pt x="44286" y="27612"/>
                </a:lnTo>
                <a:lnTo>
                  <a:pt x="44286" y="33822"/>
                </a:lnTo>
                <a:lnTo>
                  <a:pt x="43958" y="36756"/>
                </a:lnTo>
                <a:lnTo>
                  <a:pt x="43296" y="39423"/>
                </a:lnTo>
                <a:lnTo>
                  <a:pt x="42649" y="42101"/>
                </a:lnTo>
                <a:lnTo>
                  <a:pt x="40236" y="46342"/>
                </a:lnTo>
                <a:lnTo>
                  <a:pt x="37072" y="49773"/>
                </a:lnTo>
                <a:lnTo>
                  <a:pt x="32734" y="51918"/>
                </a:lnTo>
                <a:lnTo>
                  <a:pt x="30181" y="52452"/>
                </a:lnTo>
                <a:lnTo>
                  <a:pt x="24004" y="52452"/>
                </a:lnTo>
                <a:lnTo>
                  <a:pt x="21318" y="51869"/>
                </a:lnTo>
                <a:lnTo>
                  <a:pt x="16981" y="49518"/>
                </a:lnTo>
                <a:lnTo>
                  <a:pt x="13963" y="45935"/>
                </a:lnTo>
                <a:lnTo>
                  <a:pt x="14968" y="58978"/>
                </a:lnTo>
                <a:lnTo>
                  <a:pt x="18315" y="60350"/>
                </a:lnTo>
                <a:lnTo>
                  <a:pt x="22228" y="61038"/>
                </a:lnTo>
                <a:lnTo>
                  <a:pt x="31344" y="61038"/>
                </a:lnTo>
                <a:lnTo>
                  <a:pt x="35398" y="60250"/>
                </a:lnTo>
                <a:lnTo>
                  <a:pt x="38897" y="58712"/>
                </a:lnTo>
                <a:lnTo>
                  <a:pt x="42410" y="57175"/>
                </a:lnTo>
                <a:lnTo>
                  <a:pt x="45327" y="55018"/>
                </a:lnTo>
                <a:lnTo>
                  <a:pt x="47663" y="52261"/>
                </a:lnTo>
                <a:lnTo>
                  <a:pt x="49974" y="49507"/>
                </a:lnTo>
                <a:lnTo>
                  <a:pt x="51742" y="46216"/>
                </a:lnTo>
                <a:lnTo>
                  <a:pt x="52904" y="42433"/>
                </a:lnTo>
                <a:lnTo>
                  <a:pt x="54075" y="38620"/>
                </a:lnTo>
                <a:lnTo>
                  <a:pt x="54665" y="34455"/>
                </a:lnTo>
                <a:lnTo>
                  <a:pt x="54665" y="25275"/>
                </a:lnTo>
                <a:lnTo>
                  <a:pt x="54114" y="21109"/>
                </a:lnTo>
                <a:lnTo>
                  <a:pt x="52992" y="17399"/>
                </a:lnTo>
                <a:lnTo>
                  <a:pt x="51879" y="13705"/>
                </a:lnTo>
                <a:lnTo>
                  <a:pt x="50211" y="10554"/>
                </a:lnTo>
                <a:lnTo>
                  <a:pt x="47986" y="7962"/>
                </a:lnTo>
                <a:lnTo>
                  <a:pt x="45763" y="5374"/>
                </a:lnTo>
                <a:lnTo>
                  <a:pt x="42986" y="3390"/>
                </a:lnTo>
                <a:lnTo>
                  <a:pt x="39635" y="2034"/>
                </a:lnTo>
                <a:lnTo>
                  <a:pt x="36283" y="688"/>
                </a:lnTo>
                <a:lnTo>
                  <a:pt x="32371" y="0"/>
                </a:lnTo>
                <a:lnTo>
                  <a:pt x="23219" y="0"/>
                </a:lnTo>
                <a:lnTo>
                  <a:pt x="19140" y="763"/>
                </a:lnTo>
                <a:lnTo>
                  <a:pt x="15666" y="2286"/>
                </a:lnTo>
                <a:lnTo>
                  <a:pt x="12189" y="3812"/>
                </a:lnTo>
                <a:lnTo>
                  <a:pt x="9273" y="5957"/>
                </a:lnTo>
                <a:lnTo>
                  <a:pt x="6946" y="8700"/>
                </a:lnTo>
                <a:lnTo>
                  <a:pt x="4625" y="11455"/>
                </a:lnTo>
                <a:lnTo>
                  <a:pt x="2872" y="14745"/>
                </a:lnTo>
                <a:lnTo>
                  <a:pt x="1723" y="18543"/>
                </a:lnTo>
                <a:lnTo>
                  <a:pt x="571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8">
                <a:moveTo>
                  <a:pt x="11753" y="41605"/>
                </a:moveTo>
                <a:lnTo>
                  <a:pt x="11202" y="38926"/>
                </a:lnTo>
                <a:lnTo>
                  <a:pt x="11626" y="57632"/>
                </a:lnTo>
                <a:lnTo>
                  <a:pt x="14968" y="58978"/>
                </a:lnTo>
                <a:lnTo>
                  <a:pt x="13963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754286" y="3632424"/>
            <a:ext cx="50303" cy="61038"/>
          </a:xfrm>
          <a:custGeom>
            <a:avLst/>
            <a:gdLst/>
            <a:ahLst/>
            <a:cxnLst/>
            <a:rect l="l" t="t" r="r" b="b"/>
            <a:pathLst>
              <a:path w="50303" h="61038">
                <a:moveTo>
                  <a:pt x="50303" y="22684"/>
                </a:moveTo>
                <a:lnTo>
                  <a:pt x="49853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36" y="7762"/>
                </a:lnTo>
                <a:lnTo>
                  <a:pt x="40223" y="3506"/>
                </a:lnTo>
                <a:lnTo>
                  <a:pt x="37209" y="2110"/>
                </a:lnTo>
                <a:lnTo>
                  <a:pt x="34197" y="713"/>
                </a:lnTo>
                <a:lnTo>
                  <a:pt x="30546" y="0"/>
                </a:lnTo>
                <a:lnTo>
                  <a:pt x="22241" y="0"/>
                </a:lnTo>
                <a:lnTo>
                  <a:pt x="18605" y="713"/>
                </a:lnTo>
                <a:lnTo>
                  <a:pt x="15379" y="2134"/>
                </a:lnTo>
                <a:lnTo>
                  <a:pt x="12236" y="16535"/>
                </a:lnTo>
                <a:lnTo>
                  <a:pt x="14479" y="13158"/>
                </a:lnTo>
                <a:lnTo>
                  <a:pt x="17316" y="10340"/>
                </a:lnTo>
                <a:lnTo>
                  <a:pt x="21068" y="8445"/>
                </a:lnTo>
                <a:lnTo>
                  <a:pt x="25734" y="7964"/>
                </a:lnTo>
                <a:lnTo>
                  <a:pt x="30571" y="7964"/>
                </a:lnTo>
                <a:lnTo>
                  <a:pt x="34236" y="9500"/>
                </a:lnTo>
                <a:lnTo>
                  <a:pt x="36699" y="12536"/>
                </a:lnTo>
                <a:lnTo>
                  <a:pt x="39161" y="15585"/>
                </a:lnTo>
                <a:lnTo>
                  <a:pt x="40335" y="19775"/>
                </a:lnTo>
                <a:lnTo>
                  <a:pt x="40212" y="25121"/>
                </a:lnTo>
                <a:lnTo>
                  <a:pt x="10386" y="25121"/>
                </a:lnTo>
                <a:lnTo>
                  <a:pt x="10386" y="32590"/>
                </a:lnTo>
                <a:lnTo>
                  <a:pt x="46390" y="32590"/>
                </a:lnTo>
                <a:lnTo>
                  <a:pt x="49900" y="30888"/>
                </a:lnTo>
                <a:lnTo>
                  <a:pt x="50303" y="28145"/>
                </a:lnTo>
                <a:lnTo>
                  <a:pt x="50303" y="22684"/>
                </a:lnTo>
                <a:close/>
              </a:path>
              <a:path w="50303" h="61038">
                <a:moveTo>
                  <a:pt x="12125" y="3557"/>
                </a:moveTo>
                <a:lnTo>
                  <a:pt x="9363" y="5601"/>
                </a:lnTo>
                <a:lnTo>
                  <a:pt x="7075" y="8244"/>
                </a:lnTo>
                <a:lnTo>
                  <a:pt x="4789" y="10897"/>
                </a:lnTo>
                <a:lnTo>
                  <a:pt x="3035" y="14137"/>
                </a:lnTo>
                <a:lnTo>
                  <a:pt x="1826" y="17946"/>
                </a:lnTo>
                <a:lnTo>
                  <a:pt x="609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4" y="40209"/>
                </a:lnTo>
                <a:lnTo>
                  <a:pt x="1761" y="43992"/>
                </a:lnTo>
                <a:lnTo>
                  <a:pt x="2938" y="47790"/>
                </a:lnTo>
                <a:lnTo>
                  <a:pt x="4673" y="50929"/>
                </a:lnTo>
                <a:lnTo>
                  <a:pt x="9288" y="55958"/>
                </a:lnTo>
                <a:lnTo>
                  <a:pt x="12139" y="57848"/>
                </a:lnTo>
                <a:lnTo>
                  <a:pt x="15516" y="59119"/>
                </a:lnTo>
                <a:lnTo>
                  <a:pt x="18903" y="60391"/>
                </a:lnTo>
                <a:lnTo>
                  <a:pt x="22828" y="61038"/>
                </a:lnTo>
                <a:lnTo>
                  <a:pt x="29931" y="61038"/>
                </a:lnTo>
                <a:lnTo>
                  <a:pt x="32372" y="60848"/>
                </a:lnTo>
                <a:lnTo>
                  <a:pt x="36936" y="60059"/>
                </a:lnTo>
                <a:lnTo>
                  <a:pt x="40698" y="59119"/>
                </a:lnTo>
                <a:lnTo>
                  <a:pt x="44950" y="57607"/>
                </a:lnTo>
                <a:lnTo>
                  <a:pt x="47725" y="55260"/>
                </a:lnTo>
                <a:lnTo>
                  <a:pt x="47988" y="52517"/>
                </a:lnTo>
                <a:lnTo>
                  <a:pt x="47750" y="49724"/>
                </a:lnTo>
                <a:lnTo>
                  <a:pt x="45137" y="48780"/>
                </a:lnTo>
                <a:lnTo>
                  <a:pt x="41997" y="50140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1" y="52769"/>
                </a:lnTo>
                <a:lnTo>
                  <a:pt x="24970" y="52769"/>
                </a:lnTo>
                <a:lnTo>
                  <a:pt x="22190" y="52301"/>
                </a:lnTo>
                <a:lnTo>
                  <a:pt x="17630" y="50393"/>
                </a:lnTo>
                <a:lnTo>
                  <a:pt x="14349" y="47271"/>
                </a:lnTo>
                <a:lnTo>
                  <a:pt x="11902" y="43384"/>
                </a:lnTo>
                <a:lnTo>
                  <a:pt x="10689" y="38455"/>
                </a:lnTo>
                <a:lnTo>
                  <a:pt x="10386" y="35676"/>
                </a:lnTo>
                <a:lnTo>
                  <a:pt x="10386" y="25121"/>
                </a:lnTo>
                <a:lnTo>
                  <a:pt x="10850" y="20689"/>
                </a:lnTo>
                <a:lnTo>
                  <a:pt x="12236" y="16535"/>
                </a:lnTo>
                <a:lnTo>
                  <a:pt x="15379" y="2134"/>
                </a:lnTo>
                <a:lnTo>
                  <a:pt x="12125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822322" y="3632428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2" y="25793"/>
                </a:moveTo>
                <a:lnTo>
                  <a:pt x="37062" y="58320"/>
                </a:lnTo>
                <a:lnTo>
                  <a:pt x="38463" y="59893"/>
                </a:lnTo>
                <a:lnTo>
                  <a:pt x="41102" y="60224"/>
                </a:lnTo>
                <a:lnTo>
                  <a:pt x="44540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3" y="17106"/>
                </a:lnTo>
                <a:lnTo>
                  <a:pt x="46076" y="14288"/>
                </a:lnTo>
                <a:lnTo>
                  <a:pt x="45415" y="11480"/>
                </a:lnTo>
                <a:lnTo>
                  <a:pt x="42760" y="6908"/>
                </a:lnTo>
                <a:lnTo>
                  <a:pt x="39211" y="3139"/>
                </a:lnTo>
                <a:lnTo>
                  <a:pt x="34236" y="637"/>
                </a:lnTo>
                <a:lnTo>
                  <a:pt x="31173" y="0"/>
                </a:lnTo>
                <a:lnTo>
                  <a:pt x="24405" y="0"/>
                </a:lnTo>
                <a:lnTo>
                  <a:pt x="21309" y="828"/>
                </a:lnTo>
                <a:lnTo>
                  <a:pt x="18256" y="2452"/>
                </a:lnTo>
                <a:lnTo>
                  <a:pt x="15189" y="4079"/>
                </a:lnTo>
                <a:lnTo>
                  <a:pt x="12128" y="6631"/>
                </a:lnTo>
                <a:lnTo>
                  <a:pt x="9051" y="10123"/>
                </a:lnTo>
                <a:lnTo>
                  <a:pt x="9051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76" y="904"/>
                </a:lnTo>
                <a:lnTo>
                  <a:pt x="0" y="2782"/>
                </a:lnTo>
                <a:lnTo>
                  <a:pt x="0" y="58320"/>
                </a:lnTo>
                <a:lnTo>
                  <a:pt x="1390" y="59893"/>
                </a:lnTo>
                <a:lnTo>
                  <a:pt x="4014" y="60224"/>
                </a:lnTo>
                <a:lnTo>
                  <a:pt x="7477" y="60109"/>
                </a:lnTo>
                <a:lnTo>
                  <a:pt x="10030" y="58320"/>
                </a:lnTo>
                <a:lnTo>
                  <a:pt x="10030" y="19494"/>
                </a:lnTo>
                <a:lnTo>
                  <a:pt x="12780" y="16017"/>
                </a:lnTo>
                <a:lnTo>
                  <a:pt x="15415" y="13362"/>
                </a:lnTo>
                <a:lnTo>
                  <a:pt x="17932" y="11545"/>
                </a:lnTo>
                <a:lnTo>
                  <a:pt x="22946" y="8841"/>
                </a:lnTo>
                <a:lnTo>
                  <a:pt x="27407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4" y="20081"/>
                </a:lnTo>
                <a:lnTo>
                  <a:pt x="37062" y="22633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885467" y="3632436"/>
            <a:ext cx="38700" cy="61023"/>
          </a:xfrm>
          <a:custGeom>
            <a:avLst/>
            <a:gdLst/>
            <a:ahLst/>
            <a:cxnLst/>
            <a:rect l="l" t="t" r="r" b="b"/>
            <a:pathLst>
              <a:path w="38700" h="61023">
                <a:moveTo>
                  <a:pt x="13453" y="60872"/>
                </a:moveTo>
                <a:lnTo>
                  <a:pt x="17258" y="61023"/>
                </a:lnTo>
                <a:lnTo>
                  <a:pt x="20419" y="61023"/>
                </a:lnTo>
                <a:lnTo>
                  <a:pt x="23317" y="60631"/>
                </a:lnTo>
                <a:lnTo>
                  <a:pt x="25944" y="59853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62" y="50788"/>
                </a:lnTo>
                <a:lnTo>
                  <a:pt x="38700" y="46036"/>
                </a:lnTo>
                <a:lnTo>
                  <a:pt x="38700" y="40816"/>
                </a:lnTo>
                <a:lnTo>
                  <a:pt x="37515" y="37021"/>
                </a:lnTo>
                <a:lnTo>
                  <a:pt x="35687" y="33821"/>
                </a:lnTo>
                <a:lnTo>
                  <a:pt x="33098" y="31344"/>
                </a:lnTo>
                <a:lnTo>
                  <a:pt x="29923" y="29425"/>
                </a:lnTo>
                <a:lnTo>
                  <a:pt x="26546" y="27788"/>
                </a:lnTo>
                <a:lnTo>
                  <a:pt x="23108" y="26391"/>
                </a:lnTo>
                <a:lnTo>
                  <a:pt x="19745" y="25045"/>
                </a:lnTo>
                <a:lnTo>
                  <a:pt x="16606" y="23648"/>
                </a:lnTo>
                <a:lnTo>
                  <a:pt x="14018" y="22010"/>
                </a:lnTo>
                <a:lnTo>
                  <a:pt x="11339" y="18870"/>
                </a:lnTo>
                <a:lnTo>
                  <a:pt x="10941" y="15925"/>
                </a:lnTo>
                <a:lnTo>
                  <a:pt x="11577" y="12711"/>
                </a:lnTo>
                <a:lnTo>
                  <a:pt x="13453" y="10148"/>
                </a:lnTo>
                <a:lnTo>
                  <a:pt x="16643" y="8484"/>
                </a:lnTo>
                <a:lnTo>
                  <a:pt x="19443" y="7898"/>
                </a:lnTo>
                <a:lnTo>
                  <a:pt x="23047" y="7898"/>
                </a:lnTo>
                <a:lnTo>
                  <a:pt x="26222" y="8571"/>
                </a:lnTo>
                <a:lnTo>
                  <a:pt x="30085" y="10033"/>
                </a:lnTo>
                <a:lnTo>
                  <a:pt x="32745" y="11480"/>
                </a:lnTo>
                <a:lnTo>
                  <a:pt x="35373" y="11555"/>
                </a:lnTo>
                <a:lnTo>
                  <a:pt x="35914" y="8837"/>
                </a:lnTo>
                <a:lnTo>
                  <a:pt x="35697" y="5637"/>
                </a:lnTo>
                <a:lnTo>
                  <a:pt x="33422" y="2933"/>
                </a:lnTo>
                <a:lnTo>
                  <a:pt x="30761" y="1663"/>
                </a:lnTo>
                <a:lnTo>
                  <a:pt x="27097" y="608"/>
                </a:lnTo>
                <a:lnTo>
                  <a:pt x="24184" y="115"/>
                </a:lnTo>
                <a:lnTo>
                  <a:pt x="17956" y="0"/>
                </a:lnTo>
                <a:lnTo>
                  <a:pt x="15040" y="457"/>
                </a:lnTo>
                <a:lnTo>
                  <a:pt x="12553" y="1360"/>
                </a:lnTo>
                <a:lnTo>
                  <a:pt x="7988" y="3467"/>
                </a:lnTo>
                <a:lnTo>
                  <a:pt x="4665" y="6465"/>
                </a:lnTo>
                <a:lnTo>
                  <a:pt x="2588" y="10209"/>
                </a:lnTo>
                <a:lnTo>
                  <a:pt x="1350" y="14298"/>
                </a:lnTo>
                <a:lnTo>
                  <a:pt x="1350" y="18949"/>
                </a:lnTo>
                <a:lnTo>
                  <a:pt x="2527" y="22820"/>
                </a:lnTo>
                <a:lnTo>
                  <a:pt x="4363" y="26111"/>
                </a:lnTo>
                <a:lnTo>
                  <a:pt x="6955" y="28662"/>
                </a:lnTo>
                <a:lnTo>
                  <a:pt x="10066" y="30632"/>
                </a:lnTo>
                <a:lnTo>
                  <a:pt x="13392" y="32320"/>
                </a:lnTo>
                <a:lnTo>
                  <a:pt x="16833" y="33707"/>
                </a:lnTo>
                <a:lnTo>
                  <a:pt x="20116" y="35013"/>
                </a:lnTo>
                <a:lnTo>
                  <a:pt x="23195" y="36385"/>
                </a:lnTo>
                <a:lnTo>
                  <a:pt x="25783" y="38037"/>
                </a:lnTo>
                <a:lnTo>
                  <a:pt x="28407" y="41108"/>
                </a:lnTo>
                <a:lnTo>
                  <a:pt x="28799" y="43981"/>
                </a:lnTo>
                <a:lnTo>
                  <a:pt x="28536" y="46824"/>
                </a:lnTo>
                <a:lnTo>
                  <a:pt x="26658" y="49960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4" y="50227"/>
                </a:lnTo>
                <a:lnTo>
                  <a:pt x="3675" y="48398"/>
                </a:lnTo>
                <a:lnTo>
                  <a:pt x="547" y="48171"/>
                </a:lnTo>
                <a:lnTo>
                  <a:pt x="0" y="50979"/>
                </a:lnTo>
                <a:lnTo>
                  <a:pt x="111" y="54039"/>
                </a:lnTo>
                <a:lnTo>
                  <a:pt x="1724" y="56934"/>
                </a:lnTo>
                <a:lnTo>
                  <a:pt x="4389" y="58421"/>
                </a:lnTo>
                <a:lnTo>
                  <a:pt x="6965" y="59385"/>
                </a:lnTo>
                <a:lnTo>
                  <a:pt x="9942" y="60250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940183" y="3633307"/>
            <a:ext cx="47138" cy="60159"/>
          </a:xfrm>
          <a:custGeom>
            <a:avLst/>
            <a:gdLst/>
            <a:ahLst/>
            <a:cxnLst/>
            <a:rect l="l" t="t" r="r" b="b"/>
            <a:pathLst>
              <a:path w="47138" h="60159">
                <a:moveTo>
                  <a:pt x="10090" y="1903"/>
                </a:moveTo>
                <a:lnTo>
                  <a:pt x="8636" y="266"/>
                </a:lnTo>
                <a:lnTo>
                  <a:pt x="6015" y="0"/>
                </a:lnTo>
                <a:lnTo>
                  <a:pt x="2609" y="74"/>
                </a:lnTo>
                <a:lnTo>
                  <a:pt x="0" y="1903"/>
                </a:lnTo>
                <a:lnTo>
                  <a:pt x="0" y="39635"/>
                </a:lnTo>
                <a:lnTo>
                  <a:pt x="335" y="43051"/>
                </a:lnTo>
                <a:lnTo>
                  <a:pt x="1008" y="45871"/>
                </a:lnTo>
                <a:lnTo>
                  <a:pt x="1670" y="48689"/>
                </a:lnTo>
                <a:lnTo>
                  <a:pt x="4312" y="53276"/>
                </a:lnTo>
                <a:lnTo>
                  <a:pt x="7866" y="57073"/>
                </a:lnTo>
                <a:lnTo>
                  <a:pt x="12852" y="59536"/>
                </a:lnTo>
                <a:lnTo>
                  <a:pt x="15915" y="60159"/>
                </a:lnTo>
                <a:lnTo>
                  <a:pt x="22679" y="60159"/>
                </a:lnTo>
                <a:lnTo>
                  <a:pt x="25758" y="59345"/>
                </a:lnTo>
                <a:lnTo>
                  <a:pt x="28792" y="57746"/>
                </a:lnTo>
                <a:lnTo>
                  <a:pt x="31831" y="56135"/>
                </a:lnTo>
                <a:lnTo>
                  <a:pt x="34908" y="53592"/>
                </a:lnTo>
                <a:lnTo>
                  <a:pt x="38022" y="50101"/>
                </a:lnTo>
                <a:lnTo>
                  <a:pt x="38022" y="57442"/>
                </a:lnTo>
                <a:lnTo>
                  <a:pt x="38336" y="58496"/>
                </a:lnTo>
                <a:lnTo>
                  <a:pt x="40899" y="59306"/>
                </a:lnTo>
                <a:lnTo>
                  <a:pt x="44164" y="59306"/>
                </a:lnTo>
                <a:lnTo>
                  <a:pt x="47138" y="57442"/>
                </a:lnTo>
                <a:lnTo>
                  <a:pt x="47138" y="1903"/>
                </a:lnTo>
                <a:lnTo>
                  <a:pt x="45686" y="266"/>
                </a:lnTo>
                <a:lnTo>
                  <a:pt x="43073" y="0"/>
                </a:lnTo>
                <a:lnTo>
                  <a:pt x="39635" y="74"/>
                </a:lnTo>
                <a:lnTo>
                  <a:pt x="37062" y="1903"/>
                </a:lnTo>
                <a:lnTo>
                  <a:pt x="37062" y="40716"/>
                </a:lnTo>
                <a:lnTo>
                  <a:pt x="34272" y="44207"/>
                </a:lnTo>
                <a:lnTo>
                  <a:pt x="31619" y="46860"/>
                </a:lnTo>
                <a:lnTo>
                  <a:pt x="29131" y="48679"/>
                </a:lnTo>
                <a:lnTo>
                  <a:pt x="24145" y="51382"/>
                </a:lnTo>
                <a:lnTo>
                  <a:pt x="19691" y="51382"/>
                </a:lnTo>
                <a:lnTo>
                  <a:pt x="16527" y="50252"/>
                </a:lnTo>
                <a:lnTo>
                  <a:pt x="12917" y="47040"/>
                </a:lnTo>
                <a:lnTo>
                  <a:pt x="11253" y="43991"/>
                </a:lnTo>
                <a:lnTo>
                  <a:pt x="10328" y="40092"/>
                </a:lnTo>
                <a:lnTo>
                  <a:pt x="10090" y="37490"/>
                </a:lnTo>
                <a:lnTo>
                  <a:pt x="10090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008004" y="3632428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99" y="59893"/>
                </a:moveTo>
                <a:lnTo>
                  <a:pt x="4024" y="60224"/>
                </a:lnTo>
                <a:lnTo>
                  <a:pt x="7476" y="60109"/>
                </a:lnTo>
                <a:lnTo>
                  <a:pt x="10029" y="58320"/>
                </a:lnTo>
                <a:lnTo>
                  <a:pt x="10029" y="21780"/>
                </a:lnTo>
                <a:lnTo>
                  <a:pt x="11440" y="19523"/>
                </a:lnTo>
                <a:lnTo>
                  <a:pt x="13928" y="16052"/>
                </a:lnTo>
                <a:lnTo>
                  <a:pt x="17291" y="12283"/>
                </a:lnTo>
                <a:lnTo>
                  <a:pt x="20358" y="10248"/>
                </a:lnTo>
                <a:lnTo>
                  <a:pt x="23345" y="9626"/>
                </a:lnTo>
                <a:lnTo>
                  <a:pt x="26435" y="10048"/>
                </a:lnTo>
                <a:lnTo>
                  <a:pt x="29256" y="10947"/>
                </a:lnTo>
                <a:lnTo>
                  <a:pt x="31859" y="9324"/>
                </a:lnTo>
                <a:lnTo>
                  <a:pt x="31910" y="3608"/>
                </a:lnTo>
                <a:lnTo>
                  <a:pt x="29861" y="990"/>
                </a:lnTo>
                <a:lnTo>
                  <a:pt x="27157" y="280"/>
                </a:lnTo>
                <a:lnTo>
                  <a:pt x="24533" y="0"/>
                </a:lnTo>
                <a:lnTo>
                  <a:pt x="21668" y="166"/>
                </a:lnTo>
                <a:lnTo>
                  <a:pt x="18183" y="1336"/>
                </a:lnTo>
                <a:lnTo>
                  <a:pt x="14591" y="4039"/>
                </a:lnTo>
                <a:lnTo>
                  <a:pt x="11965" y="6832"/>
                </a:lnTo>
                <a:lnTo>
                  <a:pt x="9063" y="10872"/>
                </a:lnTo>
                <a:lnTo>
                  <a:pt x="9063" y="2782"/>
                </a:lnTo>
                <a:lnTo>
                  <a:pt x="8149" y="1336"/>
                </a:lnTo>
                <a:lnTo>
                  <a:pt x="5449" y="878"/>
                </a:lnTo>
                <a:lnTo>
                  <a:pt x="2886" y="889"/>
                </a:lnTo>
                <a:lnTo>
                  <a:pt x="0" y="2782"/>
                </a:lnTo>
                <a:lnTo>
                  <a:pt x="0" y="58320"/>
                </a:lnTo>
                <a:lnTo>
                  <a:pt x="139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049998" y="3632424"/>
            <a:ext cx="50317" cy="61038"/>
          </a:xfrm>
          <a:custGeom>
            <a:avLst/>
            <a:gdLst/>
            <a:ahLst/>
            <a:cxnLst/>
            <a:rect l="l" t="t" r="r" b="b"/>
            <a:pathLst>
              <a:path w="50317" h="61038">
                <a:moveTo>
                  <a:pt x="50317" y="22684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31" y="12891"/>
                </a:lnTo>
                <a:lnTo>
                  <a:pt x="46601" y="10109"/>
                </a:lnTo>
                <a:lnTo>
                  <a:pt x="44654" y="7762"/>
                </a:lnTo>
                <a:lnTo>
                  <a:pt x="40241" y="3506"/>
                </a:lnTo>
                <a:lnTo>
                  <a:pt x="37227" y="2110"/>
                </a:lnTo>
                <a:lnTo>
                  <a:pt x="34199" y="713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3"/>
                </a:lnTo>
                <a:lnTo>
                  <a:pt x="15382" y="2134"/>
                </a:lnTo>
                <a:lnTo>
                  <a:pt x="12258" y="16535"/>
                </a:lnTo>
                <a:lnTo>
                  <a:pt x="14483" y="13158"/>
                </a:lnTo>
                <a:lnTo>
                  <a:pt x="17318" y="10340"/>
                </a:lnTo>
                <a:lnTo>
                  <a:pt x="21070" y="8445"/>
                </a:lnTo>
                <a:lnTo>
                  <a:pt x="25746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3" y="12536"/>
                </a:lnTo>
                <a:lnTo>
                  <a:pt x="39175" y="15585"/>
                </a:lnTo>
                <a:lnTo>
                  <a:pt x="40351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7" y="30888"/>
                </a:lnTo>
                <a:lnTo>
                  <a:pt x="50317" y="28145"/>
                </a:lnTo>
                <a:lnTo>
                  <a:pt x="50317" y="22684"/>
                </a:lnTo>
                <a:close/>
              </a:path>
              <a:path w="50317" h="61038">
                <a:moveTo>
                  <a:pt x="12142" y="3557"/>
                </a:moveTo>
                <a:lnTo>
                  <a:pt x="9367" y="5601"/>
                </a:lnTo>
                <a:lnTo>
                  <a:pt x="7091" y="8244"/>
                </a:lnTo>
                <a:lnTo>
                  <a:pt x="4801" y="10897"/>
                </a:lnTo>
                <a:lnTo>
                  <a:pt x="3041" y="14137"/>
                </a:lnTo>
                <a:lnTo>
                  <a:pt x="1838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74" y="43992"/>
                </a:lnTo>
                <a:lnTo>
                  <a:pt x="2951" y="47790"/>
                </a:lnTo>
                <a:lnTo>
                  <a:pt x="4679" y="50929"/>
                </a:lnTo>
                <a:lnTo>
                  <a:pt x="9302" y="55958"/>
                </a:lnTo>
                <a:lnTo>
                  <a:pt x="12153" y="57848"/>
                </a:lnTo>
                <a:lnTo>
                  <a:pt x="15530" y="59119"/>
                </a:lnTo>
                <a:lnTo>
                  <a:pt x="18907" y="60391"/>
                </a:lnTo>
                <a:lnTo>
                  <a:pt x="22848" y="61038"/>
                </a:lnTo>
                <a:lnTo>
                  <a:pt x="29937" y="61038"/>
                </a:lnTo>
                <a:lnTo>
                  <a:pt x="32374" y="60848"/>
                </a:lnTo>
                <a:lnTo>
                  <a:pt x="36950" y="60059"/>
                </a:lnTo>
                <a:lnTo>
                  <a:pt x="40716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8006" y="52517"/>
                </a:lnTo>
                <a:lnTo>
                  <a:pt x="47764" y="49724"/>
                </a:lnTo>
                <a:lnTo>
                  <a:pt x="45143" y="48780"/>
                </a:lnTo>
                <a:lnTo>
                  <a:pt x="42015" y="50140"/>
                </a:lnTo>
                <a:lnTo>
                  <a:pt x="39038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208" y="52301"/>
                </a:lnTo>
                <a:lnTo>
                  <a:pt x="17632" y="50393"/>
                </a:lnTo>
                <a:lnTo>
                  <a:pt x="14367" y="47271"/>
                </a:lnTo>
                <a:lnTo>
                  <a:pt x="11916" y="43384"/>
                </a:lnTo>
                <a:lnTo>
                  <a:pt x="10702" y="38455"/>
                </a:lnTo>
                <a:lnTo>
                  <a:pt x="10393" y="35676"/>
                </a:lnTo>
                <a:lnTo>
                  <a:pt x="10393" y="25121"/>
                </a:lnTo>
                <a:lnTo>
                  <a:pt x="10853" y="20689"/>
                </a:lnTo>
                <a:lnTo>
                  <a:pt x="12258" y="16535"/>
                </a:lnTo>
                <a:lnTo>
                  <a:pt x="15382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144789" y="3611271"/>
            <a:ext cx="79937" cy="92801"/>
          </a:xfrm>
          <a:custGeom>
            <a:avLst/>
            <a:gdLst/>
            <a:ahLst/>
            <a:cxnLst/>
            <a:rect l="l" t="t" r="r" b="b"/>
            <a:pathLst>
              <a:path w="79937" h="92801">
                <a:moveTo>
                  <a:pt x="673" y="53939"/>
                </a:moveTo>
                <a:lnTo>
                  <a:pt x="2062" y="59018"/>
                </a:lnTo>
                <a:lnTo>
                  <a:pt x="3423" y="64098"/>
                </a:lnTo>
                <a:lnTo>
                  <a:pt x="5521" y="68352"/>
                </a:lnTo>
                <a:lnTo>
                  <a:pt x="8348" y="71770"/>
                </a:lnTo>
                <a:lnTo>
                  <a:pt x="11149" y="75171"/>
                </a:lnTo>
                <a:lnTo>
                  <a:pt x="14724" y="77763"/>
                </a:lnTo>
                <a:lnTo>
                  <a:pt x="19029" y="79542"/>
                </a:lnTo>
                <a:lnTo>
                  <a:pt x="16092" y="63917"/>
                </a:lnTo>
                <a:lnTo>
                  <a:pt x="14263" y="61048"/>
                </a:lnTo>
                <a:lnTo>
                  <a:pt x="12964" y="57632"/>
                </a:lnTo>
                <a:lnTo>
                  <a:pt x="12200" y="53722"/>
                </a:lnTo>
                <a:lnTo>
                  <a:pt x="11426" y="49784"/>
                </a:lnTo>
                <a:lnTo>
                  <a:pt x="11049" y="45464"/>
                </a:lnTo>
                <a:lnTo>
                  <a:pt x="11049" y="36501"/>
                </a:lnTo>
                <a:lnTo>
                  <a:pt x="11465" y="32461"/>
                </a:lnTo>
                <a:lnTo>
                  <a:pt x="12289" y="28627"/>
                </a:lnTo>
                <a:lnTo>
                  <a:pt x="13125" y="24804"/>
                </a:lnTo>
                <a:lnTo>
                  <a:pt x="14500" y="21449"/>
                </a:lnTo>
                <a:lnTo>
                  <a:pt x="16416" y="18543"/>
                </a:lnTo>
                <a:lnTo>
                  <a:pt x="18352" y="15645"/>
                </a:lnTo>
                <a:lnTo>
                  <a:pt x="20854" y="13335"/>
                </a:lnTo>
                <a:lnTo>
                  <a:pt x="23929" y="11631"/>
                </a:lnTo>
                <a:lnTo>
                  <a:pt x="27007" y="9917"/>
                </a:lnTo>
                <a:lnTo>
                  <a:pt x="30819" y="9069"/>
                </a:lnTo>
                <a:lnTo>
                  <a:pt x="39874" y="9069"/>
                </a:lnTo>
                <a:lnTo>
                  <a:pt x="43685" y="9881"/>
                </a:lnTo>
                <a:lnTo>
                  <a:pt x="46763" y="11469"/>
                </a:lnTo>
                <a:lnTo>
                  <a:pt x="49838" y="13082"/>
                </a:lnTo>
                <a:lnTo>
                  <a:pt x="52301" y="15317"/>
                </a:lnTo>
                <a:lnTo>
                  <a:pt x="54155" y="18172"/>
                </a:lnTo>
                <a:lnTo>
                  <a:pt x="55990" y="21031"/>
                </a:lnTo>
                <a:lnTo>
                  <a:pt x="57304" y="24396"/>
                </a:lnTo>
                <a:lnTo>
                  <a:pt x="58093" y="28256"/>
                </a:lnTo>
                <a:lnTo>
                  <a:pt x="58892" y="32119"/>
                </a:lnTo>
                <a:lnTo>
                  <a:pt x="59281" y="36334"/>
                </a:lnTo>
                <a:lnTo>
                  <a:pt x="59281" y="45172"/>
                </a:lnTo>
                <a:lnTo>
                  <a:pt x="58878" y="49262"/>
                </a:lnTo>
                <a:lnTo>
                  <a:pt x="58068" y="53160"/>
                </a:lnTo>
                <a:lnTo>
                  <a:pt x="57250" y="57034"/>
                </a:lnTo>
                <a:lnTo>
                  <a:pt x="55890" y="60465"/>
                </a:lnTo>
                <a:lnTo>
                  <a:pt x="53992" y="63399"/>
                </a:lnTo>
                <a:lnTo>
                  <a:pt x="52087" y="66344"/>
                </a:lnTo>
                <a:lnTo>
                  <a:pt x="49589" y="68670"/>
                </a:lnTo>
                <a:lnTo>
                  <a:pt x="46461" y="70398"/>
                </a:lnTo>
                <a:lnTo>
                  <a:pt x="43351" y="72137"/>
                </a:lnTo>
                <a:lnTo>
                  <a:pt x="39499" y="72986"/>
                </a:lnTo>
                <a:lnTo>
                  <a:pt x="30308" y="72986"/>
                </a:lnTo>
                <a:lnTo>
                  <a:pt x="26466" y="72198"/>
                </a:lnTo>
                <a:lnTo>
                  <a:pt x="23407" y="70624"/>
                </a:lnTo>
                <a:lnTo>
                  <a:pt x="28458" y="82195"/>
                </a:lnTo>
                <a:lnTo>
                  <a:pt x="38387" y="82195"/>
                </a:lnTo>
                <a:lnTo>
                  <a:pt x="41897" y="81738"/>
                </a:lnTo>
                <a:lnTo>
                  <a:pt x="44949" y="80824"/>
                </a:lnTo>
                <a:lnTo>
                  <a:pt x="47988" y="79919"/>
                </a:lnTo>
                <a:lnTo>
                  <a:pt x="50490" y="78854"/>
                </a:lnTo>
                <a:lnTo>
                  <a:pt x="54989" y="80086"/>
                </a:lnTo>
                <a:lnTo>
                  <a:pt x="57577" y="82256"/>
                </a:lnTo>
                <a:lnTo>
                  <a:pt x="60252" y="84099"/>
                </a:lnTo>
                <a:lnTo>
                  <a:pt x="62931" y="85953"/>
                </a:lnTo>
                <a:lnTo>
                  <a:pt x="65434" y="87527"/>
                </a:lnTo>
                <a:lnTo>
                  <a:pt x="70131" y="90119"/>
                </a:lnTo>
                <a:lnTo>
                  <a:pt x="74019" y="91781"/>
                </a:lnTo>
                <a:lnTo>
                  <a:pt x="77123" y="92801"/>
                </a:lnTo>
                <a:lnTo>
                  <a:pt x="79686" y="91059"/>
                </a:lnTo>
                <a:lnTo>
                  <a:pt x="79937" y="88049"/>
                </a:lnTo>
                <a:lnTo>
                  <a:pt x="79937" y="86857"/>
                </a:lnTo>
                <a:lnTo>
                  <a:pt x="78836" y="83516"/>
                </a:lnTo>
                <a:lnTo>
                  <a:pt x="76211" y="82155"/>
                </a:lnTo>
                <a:lnTo>
                  <a:pt x="73609" y="80949"/>
                </a:lnTo>
                <a:lnTo>
                  <a:pt x="70322" y="79211"/>
                </a:lnTo>
                <a:lnTo>
                  <a:pt x="65858" y="76467"/>
                </a:lnTo>
                <a:lnTo>
                  <a:pt x="63266" y="74537"/>
                </a:lnTo>
                <a:lnTo>
                  <a:pt x="60317" y="72072"/>
                </a:lnTo>
                <a:lnTo>
                  <a:pt x="62016" y="70218"/>
                </a:lnTo>
                <a:lnTo>
                  <a:pt x="64745" y="65836"/>
                </a:lnTo>
                <a:lnTo>
                  <a:pt x="67045" y="61023"/>
                </a:lnTo>
                <a:lnTo>
                  <a:pt x="67867" y="58305"/>
                </a:lnTo>
                <a:lnTo>
                  <a:pt x="68709" y="55587"/>
                </a:lnTo>
                <a:lnTo>
                  <a:pt x="69321" y="52718"/>
                </a:lnTo>
                <a:lnTo>
                  <a:pt x="69696" y="49669"/>
                </a:lnTo>
                <a:lnTo>
                  <a:pt x="70084" y="46624"/>
                </a:lnTo>
                <a:lnTo>
                  <a:pt x="70283" y="43434"/>
                </a:lnTo>
                <a:lnTo>
                  <a:pt x="70283" y="33656"/>
                </a:lnTo>
                <a:lnTo>
                  <a:pt x="69545" y="27928"/>
                </a:lnTo>
                <a:lnTo>
                  <a:pt x="68093" y="22960"/>
                </a:lnTo>
                <a:lnTo>
                  <a:pt x="66631" y="17971"/>
                </a:lnTo>
                <a:lnTo>
                  <a:pt x="64455" y="13792"/>
                </a:lnTo>
                <a:lnTo>
                  <a:pt x="61567" y="10400"/>
                </a:lnTo>
                <a:lnTo>
                  <a:pt x="58665" y="7009"/>
                </a:lnTo>
                <a:lnTo>
                  <a:pt x="55079" y="4420"/>
                </a:lnTo>
                <a:lnTo>
                  <a:pt x="50800" y="2653"/>
                </a:lnTo>
                <a:lnTo>
                  <a:pt x="46526" y="888"/>
                </a:lnTo>
                <a:lnTo>
                  <a:pt x="41587" y="0"/>
                </a:lnTo>
                <a:lnTo>
                  <a:pt x="29955" y="0"/>
                </a:lnTo>
                <a:lnTo>
                  <a:pt x="24706" y="979"/>
                </a:lnTo>
                <a:lnTo>
                  <a:pt x="20217" y="2933"/>
                </a:lnTo>
                <a:lnTo>
                  <a:pt x="15728" y="4888"/>
                </a:lnTo>
                <a:lnTo>
                  <a:pt x="11973" y="7672"/>
                </a:lnTo>
                <a:lnTo>
                  <a:pt x="8985" y="11264"/>
                </a:lnTo>
                <a:lnTo>
                  <a:pt x="5976" y="14860"/>
                </a:lnTo>
                <a:lnTo>
                  <a:pt x="3736" y="19227"/>
                </a:lnTo>
                <a:lnTo>
                  <a:pt x="2235" y="24347"/>
                </a:lnTo>
                <a:lnTo>
                  <a:pt x="734" y="29462"/>
                </a:lnTo>
                <a:lnTo>
                  <a:pt x="0" y="35194"/>
                </a:lnTo>
                <a:lnTo>
                  <a:pt x="0" y="48106"/>
                </a:lnTo>
                <a:lnTo>
                  <a:pt x="673" y="53939"/>
                </a:lnTo>
                <a:close/>
              </a:path>
              <a:path w="79937" h="92801">
                <a:moveTo>
                  <a:pt x="28458" y="82195"/>
                </a:moveTo>
                <a:lnTo>
                  <a:pt x="23407" y="70624"/>
                </a:lnTo>
                <a:lnTo>
                  <a:pt x="20354" y="69037"/>
                </a:lnTo>
                <a:lnTo>
                  <a:pt x="17903" y="66801"/>
                </a:lnTo>
                <a:lnTo>
                  <a:pt x="16092" y="63917"/>
                </a:lnTo>
                <a:lnTo>
                  <a:pt x="19029" y="79542"/>
                </a:lnTo>
                <a:lnTo>
                  <a:pt x="23342" y="81306"/>
                </a:lnTo>
                <a:lnTo>
                  <a:pt x="28458" y="82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234026" y="3633307"/>
            <a:ext cx="47156" cy="60159"/>
          </a:xfrm>
          <a:custGeom>
            <a:avLst/>
            <a:gdLst/>
            <a:ahLst/>
            <a:cxnLst/>
            <a:rect l="l" t="t" r="r" b="b"/>
            <a:pathLst>
              <a:path w="47156" h="60159">
                <a:moveTo>
                  <a:pt x="10091" y="1903"/>
                </a:moveTo>
                <a:lnTo>
                  <a:pt x="8643" y="266"/>
                </a:lnTo>
                <a:lnTo>
                  <a:pt x="6015" y="0"/>
                </a:lnTo>
                <a:lnTo>
                  <a:pt x="2617" y="74"/>
                </a:lnTo>
                <a:lnTo>
                  <a:pt x="0" y="1903"/>
                </a:lnTo>
                <a:lnTo>
                  <a:pt x="0" y="39635"/>
                </a:lnTo>
                <a:lnTo>
                  <a:pt x="341" y="43051"/>
                </a:lnTo>
                <a:lnTo>
                  <a:pt x="1015" y="45871"/>
                </a:lnTo>
                <a:lnTo>
                  <a:pt x="1677" y="48689"/>
                </a:lnTo>
                <a:lnTo>
                  <a:pt x="4316" y="53276"/>
                </a:lnTo>
                <a:lnTo>
                  <a:pt x="7866" y="57073"/>
                </a:lnTo>
                <a:lnTo>
                  <a:pt x="12856" y="59536"/>
                </a:lnTo>
                <a:lnTo>
                  <a:pt x="15919" y="60159"/>
                </a:lnTo>
                <a:lnTo>
                  <a:pt x="22687" y="60159"/>
                </a:lnTo>
                <a:lnTo>
                  <a:pt x="25761" y="59345"/>
                </a:lnTo>
                <a:lnTo>
                  <a:pt x="28799" y="57746"/>
                </a:lnTo>
                <a:lnTo>
                  <a:pt x="31838" y="56135"/>
                </a:lnTo>
                <a:lnTo>
                  <a:pt x="34913" y="53592"/>
                </a:lnTo>
                <a:lnTo>
                  <a:pt x="38041" y="50101"/>
                </a:lnTo>
                <a:lnTo>
                  <a:pt x="38041" y="57442"/>
                </a:lnTo>
                <a:lnTo>
                  <a:pt x="38340" y="58496"/>
                </a:lnTo>
                <a:lnTo>
                  <a:pt x="40902" y="59306"/>
                </a:lnTo>
                <a:lnTo>
                  <a:pt x="44168" y="59306"/>
                </a:lnTo>
                <a:lnTo>
                  <a:pt x="47156" y="57442"/>
                </a:lnTo>
                <a:lnTo>
                  <a:pt x="47156" y="1903"/>
                </a:lnTo>
                <a:lnTo>
                  <a:pt x="45692" y="266"/>
                </a:lnTo>
                <a:lnTo>
                  <a:pt x="43080" y="0"/>
                </a:lnTo>
                <a:lnTo>
                  <a:pt x="39643" y="74"/>
                </a:lnTo>
                <a:lnTo>
                  <a:pt x="37066" y="1903"/>
                </a:lnTo>
                <a:lnTo>
                  <a:pt x="37066" y="40716"/>
                </a:lnTo>
                <a:lnTo>
                  <a:pt x="34276" y="44207"/>
                </a:lnTo>
                <a:lnTo>
                  <a:pt x="31626" y="46860"/>
                </a:lnTo>
                <a:lnTo>
                  <a:pt x="29135" y="48679"/>
                </a:lnTo>
                <a:lnTo>
                  <a:pt x="24149" y="51382"/>
                </a:lnTo>
                <a:lnTo>
                  <a:pt x="19698" y="51382"/>
                </a:lnTo>
                <a:lnTo>
                  <a:pt x="16531" y="50252"/>
                </a:lnTo>
                <a:lnTo>
                  <a:pt x="12920" y="47040"/>
                </a:lnTo>
                <a:lnTo>
                  <a:pt x="11253" y="43991"/>
                </a:lnTo>
                <a:lnTo>
                  <a:pt x="10328" y="40092"/>
                </a:lnTo>
                <a:lnTo>
                  <a:pt x="10091" y="37490"/>
                </a:lnTo>
                <a:lnTo>
                  <a:pt x="10091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298153" y="3632428"/>
            <a:ext cx="44891" cy="61034"/>
          </a:xfrm>
          <a:custGeom>
            <a:avLst/>
            <a:gdLst/>
            <a:ahLst/>
            <a:cxnLst/>
            <a:rect l="l" t="t" r="r" b="b"/>
            <a:pathLst>
              <a:path w="44891" h="61034">
                <a:moveTo>
                  <a:pt x="38689" y="60171"/>
                </a:moveTo>
                <a:lnTo>
                  <a:pt x="41676" y="60236"/>
                </a:lnTo>
                <a:lnTo>
                  <a:pt x="44891" y="58381"/>
                </a:lnTo>
                <a:lnTo>
                  <a:pt x="44891" y="17459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7" y="5346"/>
                </a:lnTo>
                <a:lnTo>
                  <a:pt x="36114" y="2272"/>
                </a:lnTo>
                <a:lnTo>
                  <a:pt x="33350" y="1371"/>
                </a:lnTo>
                <a:lnTo>
                  <a:pt x="30599" y="468"/>
                </a:lnTo>
                <a:lnTo>
                  <a:pt x="27263" y="0"/>
                </a:lnTo>
                <a:lnTo>
                  <a:pt x="21221" y="0"/>
                </a:lnTo>
                <a:lnTo>
                  <a:pt x="17071" y="594"/>
                </a:lnTo>
                <a:lnTo>
                  <a:pt x="13103" y="1483"/>
                </a:lnTo>
                <a:lnTo>
                  <a:pt x="9629" y="2664"/>
                </a:lnTo>
                <a:lnTo>
                  <a:pt x="6742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88" y="13028"/>
                </a:lnTo>
                <a:lnTo>
                  <a:pt x="5904" y="13716"/>
                </a:lnTo>
                <a:lnTo>
                  <a:pt x="9132" y="11861"/>
                </a:lnTo>
                <a:lnTo>
                  <a:pt x="12081" y="10425"/>
                </a:lnTo>
                <a:lnTo>
                  <a:pt x="15770" y="9169"/>
                </a:lnTo>
                <a:lnTo>
                  <a:pt x="19944" y="8280"/>
                </a:lnTo>
                <a:lnTo>
                  <a:pt x="24735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48" y="25679"/>
                </a:lnTo>
                <a:lnTo>
                  <a:pt x="19320" y="26060"/>
                </a:lnTo>
                <a:lnTo>
                  <a:pt x="15919" y="26819"/>
                </a:lnTo>
                <a:lnTo>
                  <a:pt x="12520" y="27569"/>
                </a:lnTo>
                <a:lnTo>
                  <a:pt x="9640" y="28713"/>
                </a:lnTo>
                <a:lnTo>
                  <a:pt x="7293" y="30236"/>
                </a:lnTo>
                <a:lnTo>
                  <a:pt x="3141" y="33677"/>
                </a:lnTo>
                <a:lnTo>
                  <a:pt x="629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4" y="53388"/>
                </a:lnTo>
                <a:lnTo>
                  <a:pt x="5190" y="56578"/>
                </a:lnTo>
                <a:lnTo>
                  <a:pt x="8816" y="59129"/>
                </a:lnTo>
                <a:lnTo>
                  <a:pt x="13481" y="60652"/>
                </a:lnTo>
                <a:lnTo>
                  <a:pt x="17293" y="53072"/>
                </a:lnTo>
                <a:lnTo>
                  <a:pt x="12970" y="50507"/>
                </a:lnTo>
                <a:lnTo>
                  <a:pt x="10270" y="46504"/>
                </a:lnTo>
                <a:lnTo>
                  <a:pt x="10270" y="43635"/>
                </a:lnTo>
                <a:lnTo>
                  <a:pt x="10580" y="40449"/>
                </a:lnTo>
                <a:lnTo>
                  <a:pt x="12815" y="36752"/>
                </a:lnTo>
                <a:lnTo>
                  <a:pt x="15494" y="34898"/>
                </a:lnTo>
                <a:lnTo>
                  <a:pt x="19194" y="33728"/>
                </a:lnTo>
                <a:lnTo>
                  <a:pt x="23611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61" y="47599"/>
                </a:lnTo>
                <a:lnTo>
                  <a:pt x="28285" y="58864"/>
                </a:lnTo>
                <a:lnTo>
                  <a:pt x="31211" y="57428"/>
                </a:lnTo>
                <a:lnTo>
                  <a:pt x="33875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91" h="61034">
                <a:moveTo>
                  <a:pt x="13481" y="60652"/>
                </a:moveTo>
                <a:lnTo>
                  <a:pt x="16080" y="61034"/>
                </a:lnTo>
                <a:lnTo>
                  <a:pt x="22236" y="61034"/>
                </a:lnTo>
                <a:lnTo>
                  <a:pt x="25336" y="60311"/>
                </a:lnTo>
                <a:lnTo>
                  <a:pt x="28285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293" y="53072"/>
                </a:lnTo>
                <a:lnTo>
                  <a:pt x="13481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363752" y="3606342"/>
            <a:ext cx="10025" cy="86310"/>
          </a:xfrm>
          <a:custGeom>
            <a:avLst/>
            <a:gdLst/>
            <a:ahLst/>
            <a:cxnLst/>
            <a:rect l="l" t="t" r="r" b="b"/>
            <a:pathLst>
              <a:path w="10025" h="86310">
                <a:moveTo>
                  <a:pt x="10025" y="84406"/>
                </a:moveTo>
                <a:lnTo>
                  <a:pt x="10025" y="1969"/>
                </a:lnTo>
                <a:lnTo>
                  <a:pt x="8636" y="317"/>
                </a:lnTo>
                <a:lnTo>
                  <a:pt x="6000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6"/>
                </a:lnTo>
                <a:lnTo>
                  <a:pt x="1399" y="85978"/>
                </a:lnTo>
                <a:lnTo>
                  <a:pt x="4024" y="86310"/>
                </a:lnTo>
                <a:lnTo>
                  <a:pt x="7472" y="86194"/>
                </a:lnTo>
                <a:lnTo>
                  <a:pt x="10025" y="8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393190" y="3610408"/>
            <a:ext cx="12376" cy="82245"/>
          </a:xfrm>
          <a:custGeom>
            <a:avLst/>
            <a:gdLst/>
            <a:ahLst/>
            <a:cxnLst/>
            <a:rect l="l" t="t" r="r" b="b"/>
            <a:pathLst>
              <a:path w="12376" h="82245">
                <a:moveTo>
                  <a:pt x="0" y="6173"/>
                </a:moveTo>
                <a:lnTo>
                  <a:pt x="424" y="10107"/>
                </a:lnTo>
                <a:lnTo>
                  <a:pt x="3771" y="12218"/>
                </a:lnTo>
                <a:lnTo>
                  <a:pt x="8512" y="12218"/>
                </a:lnTo>
                <a:lnTo>
                  <a:pt x="11940" y="10058"/>
                </a:lnTo>
                <a:lnTo>
                  <a:pt x="12376" y="6043"/>
                </a:lnTo>
                <a:lnTo>
                  <a:pt x="11951" y="2109"/>
                </a:lnTo>
                <a:lnTo>
                  <a:pt x="8585" y="0"/>
                </a:lnTo>
                <a:lnTo>
                  <a:pt x="3848" y="0"/>
                </a:lnTo>
                <a:lnTo>
                  <a:pt x="435" y="2160"/>
                </a:lnTo>
                <a:lnTo>
                  <a:pt x="0" y="6173"/>
                </a:lnTo>
                <a:close/>
              </a:path>
              <a:path w="12376" h="82245">
                <a:moveTo>
                  <a:pt x="1197" y="24803"/>
                </a:moveTo>
                <a:lnTo>
                  <a:pt x="1197" y="80341"/>
                </a:lnTo>
                <a:lnTo>
                  <a:pt x="2598" y="81913"/>
                </a:lnTo>
                <a:lnTo>
                  <a:pt x="5212" y="82245"/>
                </a:lnTo>
                <a:lnTo>
                  <a:pt x="8675" y="82129"/>
                </a:lnTo>
                <a:lnTo>
                  <a:pt x="11228" y="80341"/>
                </a:lnTo>
                <a:lnTo>
                  <a:pt x="11228" y="24803"/>
                </a:lnTo>
                <a:lnTo>
                  <a:pt x="9827" y="23227"/>
                </a:lnTo>
                <a:lnTo>
                  <a:pt x="7199" y="22899"/>
                </a:lnTo>
                <a:lnTo>
                  <a:pt x="3746" y="23011"/>
                </a:lnTo>
                <a:lnTo>
                  <a:pt x="1197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417745" y="3618431"/>
            <a:ext cx="35711" cy="74902"/>
          </a:xfrm>
          <a:custGeom>
            <a:avLst/>
            <a:gdLst/>
            <a:ahLst/>
            <a:cxnLst/>
            <a:rect l="l" t="t" r="r" b="b"/>
            <a:pathLst>
              <a:path w="35711" h="74902">
                <a:moveTo>
                  <a:pt x="12203" y="125"/>
                </a:moveTo>
                <a:lnTo>
                  <a:pt x="9650" y="1965"/>
                </a:lnTo>
                <a:lnTo>
                  <a:pt x="9650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7"/>
                </a:lnTo>
                <a:lnTo>
                  <a:pt x="0" y="20901"/>
                </a:lnTo>
                <a:lnTo>
                  <a:pt x="1997" y="23619"/>
                </a:lnTo>
                <a:lnTo>
                  <a:pt x="9650" y="23619"/>
                </a:lnTo>
                <a:lnTo>
                  <a:pt x="9650" y="59296"/>
                </a:lnTo>
                <a:lnTo>
                  <a:pt x="9942" y="62089"/>
                </a:lnTo>
                <a:lnTo>
                  <a:pt x="10525" y="64439"/>
                </a:lnTo>
                <a:lnTo>
                  <a:pt x="12052" y="68770"/>
                </a:lnTo>
                <a:lnTo>
                  <a:pt x="14640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67" y="74902"/>
                </a:lnTo>
                <a:lnTo>
                  <a:pt x="29347" y="74599"/>
                </a:lnTo>
                <a:lnTo>
                  <a:pt x="32633" y="73825"/>
                </a:lnTo>
                <a:lnTo>
                  <a:pt x="35463" y="71081"/>
                </a:lnTo>
                <a:lnTo>
                  <a:pt x="35711" y="68234"/>
                </a:lnTo>
                <a:lnTo>
                  <a:pt x="35711" y="67500"/>
                </a:lnTo>
                <a:lnTo>
                  <a:pt x="33220" y="64757"/>
                </a:lnTo>
                <a:lnTo>
                  <a:pt x="30546" y="65746"/>
                </a:lnTo>
                <a:lnTo>
                  <a:pt x="27334" y="66203"/>
                </a:lnTo>
                <a:lnTo>
                  <a:pt x="24453" y="66203"/>
                </a:lnTo>
                <a:lnTo>
                  <a:pt x="22456" y="65224"/>
                </a:lnTo>
                <a:lnTo>
                  <a:pt x="20231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5" y="23619"/>
                </a:lnTo>
                <a:lnTo>
                  <a:pt x="35711" y="20901"/>
                </a:lnTo>
                <a:lnTo>
                  <a:pt x="35675" y="17997"/>
                </a:lnTo>
                <a:lnTo>
                  <a:pt x="33709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66" y="327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461719" y="3633296"/>
            <a:ext cx="51840" cy="81457"/>
          </a:xfrm>
          <a:custGeom>
            <a:avLst/>
            <a:gdLst/>
            <a:ahLst/>
            <a:cxnLst/>
            <a:rect l="l" t="t" r="r" b="b"/>
            <a:pathLst>
              <a:path w="51840" h="81457">
                <a:moveTo>
                  <a:pt x="334" y="3949"/>
                </a:moveTo>
                <a:lnTo>
                  <a:pt x="19828" y="57020"/>
                </a:lnTo>
                <a:lnTo>
                  <a:pt x="21531" y="58990"/>
                </a:lnTo>
                <a:lnTo>
                  <a:pt x="14004" y="78308"/>
                </a:lnTo>
                <a:lnTo>
                  <a:pt x="15753" y="81302"/>
                </a:lnTo>
                <a:lnTo>
                  <a:pt x="18305" y="81457"/>
                </a:lnTo>
                <a:lnTo>
                  <a:pt x="21845" y="81277"/>
                </a:lnTo>
                <a:lnTo>
                  <a:pt x="24692" y="79413"/>
                </a:lnTo>
                <a:lnTo>
                  <a:pt x="31982" y="58990"/>
                </a:lnTo>
                <a:lnTo>
                  <a:pt x="51591" y="3759"/>
                </a:lnTo>
                <a:lnTo>
                  <a:pt x="51840" y="3035"/>
                </a:lnTo>
                <a:lnTo>
                  <a:pt x="51102" y="468"/>
                </a:lnTo>
                <a:lnTo>
                  <a:pt x="48178" y="0"/>
                </a:lnTo>
                <a:lnTo>
                  <a:pt x="44750" y="50"/>
                </a:lnTo>
                <a:lnTo>
                  <a:pt x="41636" y="2156"/>
                </a:lnTo>
                <a:lnTo>
                  <a:pt x="26570" y="46962"/>
                </a:lnTo>
                <a:lnTo>
                  <a:pt x="26394" y="46962"/>
                </a:lnTo>
                <a:lnTo>
                  <a:pt x="10778" y="2412"/>
                </a:lnTo>
                <a:lnTo>
                  <a:pt x="8912" y="278"/>
                </a:lnTo>
                <a:lnTo>
                  <a:pt x="6037" y="0"/>
                </a:lnTo>
                <a:lnTo>
                  <a:pt x="2635" y="50"/>
                </a:lnTo>
                <a:lnTo>
                  <a:pt x="0" y="1041"/>
                </a:lnTo>
                <a:lnTo>
                  <a:pt x="334" y="3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521057" y="3678462"/>
            <a:ext cx="19743" cy="31727"/>
          </a:xfrm>
          <a:custGeom>
            <a:avLst/>
            <a:gdLst/>
            <a:ahLst/>
            <a:cxnLst/>
            <a:rect l="l" t="t" r="r" b="b"/>
            <a:pathLst>
              <a:path w="19743" h="31727">
                <a:moveTo>
                  <a:pt x="19743" y="5003"/>
                </a:moveTo>
                <a:lnTo>
                  <a:pt x="19196" y="1691"/>
                </a:lnTo>
                <a:lnTo>
                  <a:pt x="16578" y="190"/>
                </a:lnTo>
                <a:lnTo>
                  <a:pt x="13982" y="0"/>
                </a:lnTo>
                <a:lnTo>
                  <a:pt x="11304" y="190"/>
                </a:lnTo>
                <a:lnTo>
                  <a:pt x="8417" y="2350"/>
                </a:lnTo>
                <a:lnTo>
                  <a:pt x="8074" y="5003"/>
                </a:lnTo>
                <a:lnTo>
                  <a:pt x="8074" y="12891"/>
                </a:lnTo>
                <a:lnTo>
                  <a:pt x="0" y="29872"/>
                </a:lnTo>
                <a:lnTo>
                  <a:pt x="2174" y="31727"/>
                </a:lnTo>
                <a:lnTo>
                  <a:pt x="4777" y="31625"/>
                </a:lnTo>
                <a:lnTo>
                  <a:pt x="7780" y="29987"/>
                </a:lnTo>
                <a:lnTo>
                  <a:pt x="16103" y="17287"/>
                </a:lnTo>
                <a:lnTo>
                  <a:pt x="17830" y="14338"/>
                </a:lnTo>
                <a:lnTo>
                  <a:pt x="18968" y="11545"/>
                </a:lnTo>
                <a:lnTo>
                  <a:pt x="19555" y="8510"/>
                </a:lnTo>
                <a:lnTo>
                  <a:pt x="19743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585728" y="3611275"/>
            <a:ext cx="48355" cy="82184"/>
          </a:xfrm>
          <a:custGeom>
            <a:avLst/>
            <a:gdLst/>
            <a:ahLst/>
            <a:cxnLst/>
            <a:rect l="l" t="t" r="r" b="b"/>
            <a:pathLst>
              <a:path w="48355" h="82184">
                <a:moveTo>
                  <a:pt x="900" y="75516"/>
                </a:moveTo>
                <a:lnTo>
                  <a:pt x="3851" y="77802"/>
                </a:lnTo>
                <a:lnTo>
                  <a:pt x="6530" y="79185"/>
                </a:lnTo>
                <a:lnTo>
                  <a:pt x="10054" y="80506"/>
                </a:lnTo>
                <a:lnTo>
                  <a:pt x="14306" y="81511"/>
                </a:lnTo>
                <a:lnTo>
                  <a:pt x="18978" y="82184"/>
                </a:lnTo>
                <a:lnTo>
                  <a:pt x="25387" y="82184"/>
                </a:lnTo>
                <a:lnTo>
                  <a:pt x="28897" y="81662"/>
                </a:lnTo>
                <a:lnTo>
                  <a:pt x="32162" y="80632"/>
                </a:lnTo>
                <a:lnTo>
                  <a:pt x="35424" y="79606"/>
                </a:lnTo>
                <a:lnTo>
                  <a:pt x="38253" y="78080"/>
                </a:lnTo>
                <a:lnTo>
                  <a:pt x="40676" y="76050"/>
                </a:lnTo>
                <a:lnTo>
                  <a:pt x="44964" y="71539"/>
                </a:lnTo>
                <a:lnTo>
                  <a:pt x="46316" y="68609"/>
                </a:lnTo>
                <a:lnTo>
                  <a:pt x="47666" y="65699"/>
                </a:lnTo>
                <a:lnTo>
                  <a:pt x="48355" y="62359"/>
                </a:lnTo>
                <a:lnTo>
                  <a:pt x="48355" y="55450"/>
                </a:lnTo>
                <a:lnTo>
                  <a:pt x="47840" y="52693"/>
                </a:lnTo>
                <a:lnTo>
                  <a:pt x="45777" y="48059"/>
                </a:lnTo>
                <a:lnTo>
                  <a:pt x="42739" y="44323"/>
                </a:lnTo>
                <a:lnTo>
                  <a:pt x="39138" y="41136"/>
                </a:lnTo>
                <a:lnTo>
                  <a:pt x="34847" y="38634"/>
                </a:lnTo>
                <a:lnTo>
                  <a:pt x="30424" y="36438"/>
                </a:lnTo>
                <a:lnTo>
                  <a:pt x="26024" y="34343"/>
                </a:lnTo>
                <a:lnTo>
                  <a:pt x="21722" y="32284"/>
                </a:lnTo>
                <a:lnTo>
                  <a:pt x="18129" y="29922"/>
                </a:lnTo>
                <a:lnTo>
                  <a:pt x="15105" y="27269"/>
                </a:lnTo>
                <a:lnTo>
                  <a:pt x="13078" y="24055"/>
                </a:lnTo>
                <a:lnTo>
                  <a:pt x="12578" y="19928"/>
                </a:lnTo>
                <a:lnTo>
                  <a:pt x="12830" y="16969"/>
                </a:lnTo>
                <a:lnTo>
                  <a:pt x="14681" y="13082"/>
                </a:lnTo>
                <a:lnTo>
                  <a:pt x="18119" y="10313"/>
                </a:lnTo>
                <a:lnTo>
                  <a:pt x="21358" y="9118"/>
                </a:lnTo>
                <a:lnTo>
                  <a:pt x="25444" y="8816"/>
                </a:lnTo>
                <a:lnTo>
                  <a:pt x="29912" y="9118"/>
                </a:lnTo>
                <a:lnTo>
                  <a:pt x="33685" y="10313"/>
                </a:lnTo>
                <a:lnTo>
                  <a:pt x="36687" y="11699"/>
                </a:lnTo>
                <a:lnTo>
                  <a:pt x="40186" y="13629"/>
                </a:lnTo>
                <a:lnTo>
                  <a:pt x="43552" y="13362"/>
                </a:lnTo>
                <a:lnTo>
                  <a:pt x="43926" y="10680"/>
                </a:lnTo>
                <a:lnTo>
                  <a:pt x="43815" y="7531"/>
                </a:lnTo>
                <a:lnTo>
                  <a:pt x="42227" y="4572"/>
                </a:lnTo>
                <a:lnTo>
                  <a:pt x="38999" y="2782"/>
                </a:lnTo>
                <a:lnTo>
                  <a:pt x="36061" y="1703"/>
                </a:lnTo>
                <a:lnTo>
                  <a:pt x="32835" y="763"/>
                </a:lnTo>
                <a:lnTo>
                  <a:pt x="29307" y="139"/>
                </a:lnTo>
                <a:lnTo>
                  <a:pt x="25811" y="0"/>
                </a:lnTo>
                <a:lnTo>
                  <a:pt x="22420" y="0"/>
                </a:lnTo>
                <a:lnTo>
                  <a:pt x="19241" y="457"/>
                </a:lnTo>
                <a:lnTo>
                  <a:pt x="16304" y="1385"/>
                </a:lnTo>
                <a:lnTo>
                  <a:pt x="13366" y="2299"/>
                </a:lnTo>
                <a:lnTo>
                  <a:pt x="8716" y="5435"/>
                </a:lnTo>
                <a:lnTo>
                  <a:pt x="4928" y="9385"/>
                </a:lnTo>
                <a:lnTo>
                  <a:pt x="3740" y="11991"/>
                </a:lnTo>
                <a:lnTo>
                  <a:pt x="2537" y="14605"/>
                </a:lnTo>
                <a:lnTo>
                  <a:pt x="1940" y="17589"/>
                </a:lnTo>
                <a:lnTo>
                  <a:pt x="1940" y="24155"/>
                </a:lnTo>
                <a:lnTo>
                  <a:pt x="2451" y="26949"/>
                </a:lnTo>
                <a:lnTo>
                  <a:pt x="3488" y="29274"/>
                </a:lnTo>
                <a:lnTo>
                  <a:pt x="5875" y="33616"/>
                </a:lnTo>
                <a:lnTo>
                  <a:pt x="9190" y="37086"/>
                </a:lnTo>
                <a:lnTo>
                  <a:pt x="13180" y="39855"/>
                </a:lnTo>
                <a:lnTo>
                  <a:pt x="17442" y="42292"/>
                </a:lnTo>
                <a:lnTo>
                  <a:pt x="21910" y="44387"/>
                </a:lnTo>
                <a:lnTo>
                  <a:pt x="26207" y="46432"/>
                </a:lnTo>
                <a:lnTo>
                  <a:pt x="30232" y="48541"/>
                </a:lnTo>
                <a:lnTo>
                  <a:pt x="33548" y="50965"/>
                </a:lnTo>
                <a:lnTo>
                  <a:pt x="35899" y="53988"/>
                </a:lnTo>
                <a:lnTo>
                  <a:pt x="37411" y="57520"/>
                </a:lnTo>
                <a:lnTo>
                  <a:pt x="37411" y="61887"/>
                </a:lnTo>
                <a:lnTo>
                  <a:pt x="36323" y="65393"/>
                </a:lnTo>
                <a:lnTo>
                  <a:pt x="33199" y="69559"/>
                </a:lnTo>
                <a:lnTo>
                  <a:pt x="30225" y="71578"/>
                </a:lnTo>
                <a:lnTo>
                  <a:pt x="26445" y="72798"/>
                </a:lnTo>
                <a:lnTo>
                  <a:pt x="22106" y="73116"/>
                </a:lnTo>
                <a:lnTo>
                  <a:pt x="19108" y="73116"/>
                </a:lnTo>
                <a:lnTo>
                  <a:pt x="16466" y="72748"/>
                </a:lnTo>
                <a:lnTo>
                  <a:pt x="11891" y="71311"/>
                </a:lnTo>
                <a:lnTo>
                  <a:pt x="8315" y="69724"/>
                </a:lnTo>
                <a:lnTo>
                  <a:pt x="4338" y="67438"/>
                </a:lnTo>
                <a:lnTo>
                  <a:pt x="849" y="66751"/>
                </a:lnTo>
                <a:lnTo>
                  <a:pt x="39" y="69433"/>
                </a:lnTo>
                <a:lnTo>
                  <a:pt x="0" y="72353"/>
                </a:lnTo>
                <a:lnTo>
                  <a:pt x="900" y="75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646392" y="3632428"/>
            <a:ext cx="44902" cy="61034"/>
          </a:xfrm>
          <a:custGeom>
            <a:avLst/>
            <a:gdLst/>
            <a:ahLst/>
            <a:cxnLst/>
            <a:rect l="l" t="t" r="r" b="b"/>
            <a:pathLst>
              <a:path w="44902" h="61034">
                <a:moveTo>
                  <a:pt x="38699" y="60171"/>
                </a:moveTo>
                <a:lnTo>
                  <a:pt x="41676" y="60236"/>
                </a:lnTo>
                <a:lnTo>
                  <a:pt x="44902" y="58381"/>
                </a:lnTo>
                <a:lnTo>
                  <a:pt x="44902" y="17459"/>
                </a:lnTo>
                <a:lnTo>
                  <a:pt x="44509" y="14439"/>
                </a:lnTo>
                <a:lnTo>
                  <a:pt x="43738" y="11847"/>
                </a:lnTo>
                <a:lnTo>
                  <a:pt x="42972" y="9269"/>
                </a:lnTo>
                <a:lnTo>
                  <a:pt x="40035" y="5346"/>
                </a:lnTo>
                <a:lnTo>
                  <a:pt x="36111" y="2272"/>
                </a:lnTo>
                <a:lnTo>
                  <a:pt x="33360" y="1371"/>
                </a:lnTo>
                <a:lnTo>
                  <a:pt x="30595" y="468"/>
                </a:lnTo>
                <a:lnTo>
                  <a:pt x="27255" y="0"/>
                </a:lnTo>
                <a:lnTo>
                  <a:pt x="21217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5" y="2664"/>
                </a:lnTo>
                <a:lnTo>
                  <a:pt x="6752" y="4050"/>
                </a:lnTo>
                <a:lnTo>
                  <a:pt x="3023" y="7034"/>
                </a:lnTo>
                <a:lnTo>
                  <a:pt x="2670" y="10058"/>
                </a:lnTo>
                <a:lnTo>
                  <a:pt x="3200" y="13028"/>
                </a:lnTo>
                <a:lnTo>
                  <a:pt x="5910" y="13716"/>
                </a:lnTo>
                <a:lnTo>
                  <a:pt x="9124" y="11861"/>
                </a:lnTo>
                <a:lnTo>
                  <a:pt x="12087" y="10425"/>
                </a:lnTo>
                <a:lnTo>
                  <a:pt x="15763" y="9169"/>
                </a:lnTo>
                <a:lnTo>
                  <a:pt x="19954" y="8280"/>
                </a:lnTo>
                <a:lnTo>
                  <a:pt x="24728" y="8280"/>
                </a:lnTo>
                <a:lnTo>
                  <a:pt x="28256" y="9104"/>
                </a:lnTo>
                <a:lnTo>
                  <a:pt x="31111" y="10490"/>
                </a:lnTo>
                <a:lnTo>
                  <a:pt x="33821" y="14033"/>
                </a:lnTo>
                <a:lnTo>
                  <a:pt x="34710" y="17334"/>
                </a:lnTo>
                <a:lnTo>
                  <a:pt x="34933" y="21358"/>
                </a:lnTo>
                <a:lnTo>
                  <a:pt x="34933" y="25679"/>
                </a:lnTo>
                <a:lnTo>
                  <a:pt x="23154" y="25679"/>
                </a:lnTo>
                <a:lnTo>
                  <a:pt x="19316" y="26060"/>
                </a:lnTo>
                <a:lnTo>
                  <a:pt x="15914" y="26819"/>
                </a:lnTo>
                <a:lnTo>
                  <a:pt x="12517" y="27569"/>
                </a:lnTo>
                <a:lnTo>
                  <a:pt x="9650" y="28713"/>
                </a:lnTo>
                <a:lnTo>
                  <a:pt x="7285" y="30236"/>
                </a:lnTo>
                <a:lnTo>
                  <a:pt x="3135" y="33677"/>
                </a:lnTo>
                <a:lnTo>
                  <a:pt x="632" y="38290"/>
                </a:lnTo>
                <a:lnTo>
                  <a:pt x="0" y="40993"/>
                </a:lnTo>
                <a:lnTo>
                  <a:pt x="0" y="46796"/>
                </a:lnTo>
                <a:lnTo>
                  <a:pt x="459" y="49173"/>
                </a:lnTo>
                <a:lnTo>
                  <a:pt x="2286" y="53388"/>
                </a:lnTo>
                <a:lnTo>
                  <a:pt x="5198" y="56578"/>
                </a:lnTo>
                <a:lnTo>
                  <a:pt x="8816" y="59129"/>
                </a:lnTo>
                <a:lnTo>
                  <a:pt x="13474" y="60652"/>
                </a:lnTo>
                <a:lnTo>
                  <a:pt x="17305" y="53072"/>
                </a:lnTo>
                <a:lnTo>
                  <a:pt x="12976" y="50507"/>
                </a:lnTo>
                <a:lnTo>
                  <a:pt x="10262" y="46504"/>
                </a:lnTo>
                <a:lnTo>
                  <a:pt x="10262" y="43635"/>
                </a:lnTo>
                <a:lnTo>
                  <a:pt x="10590" y="40449"/>
                </a:lnTo>
                <a:lnTo>
                  <a:pt x="12811" y="36752"/>
                </a:lnTo>
                <a:lnTo>
                  <a:pt x="15490" y="34898"/>
                </a:lnTo>
                <a:lnTo>
                  <a:pt x="19194" y="33728"/>
                </a:lnTo>
                <a:lnTo>
                  <a:pt x="23615" y="33020"/>
                </a:lnTo>
                <a:lnTo>
                  <a:pt x="34933" y="33020"/>
                </a:lnTo>
                <a:lnTo>
                  <a:pt x="34933" y="44805"/>
                </a:lnTo>
                <a:lnTo>
                  <a:pt x="32471" y="47599"/>
                </a:lnTo>
                <a:lnTo>
                  <a:pt x="28281" y="58864"/>
                </a:lnTo>
                <a:lnTo>
                  <a:pt x="31219" y="57428"/>
                </a:lnTo>
                <a:lnTo>
                  <a:pt x="33886" y="55422"/>
                </a:lnTo>
                <a:lnTo>
                  <a:pt x="36258" y="52830"/>
                </a:lnTo>
                <a:lnTo>
                  <a:pt x="36258" y="58381"/>
                </a:lnTo>
                <a:lnTo>
                  <a:pt x="38699" y="60171"/>
                </a:lnTo>
                <a:close/>
              </a:path>
              <a:path w="44902" h="61034">
                <a:moveTo>
                  <a:pt x="13474" y="60652"/>
                </a:moveTo>
                <a:lnTo>
                  <a:pt x="16076" y="61034"/>
                </a:lnTo>
                <a:lnTo>
                  <a:pt x="22228" y="61034"/>
                </a:lnTo>
                <a:lnTo>
                  <a:pt x="25342" y="60311"/>
                </a:lnTo>
                <a:lnTo>
                  <a:pt x="28281" y="58864"/>
                </a:lnTo>
                <a:lnTo>
                  <a:pt x="32471" y="47599"/>
                </a:lnTo>
                <a:lnTo>
                  <a:pt x="27856" y="51041"/>
                </a:lnTo>
                <a:lnTo>
                  <a:pt x="23164" y="53072"/>
                </a:lnTo>
                <a:lnTo>
                  <a:pt x="17305" y="53072"/>
                </a:lnTo>
                <a:lnTo>
                  <a:pt x="13474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704957" y="3605900"/>
            <a:ext cx="36986" cy="86752"/>
          </a:xfrm>
          <a:custGeom>
            <a:avLst/>
            <a:gdLst/>
            <a:ahLst/>
            <a:cxnLst/>
            <a:rect l="l" t="t" r="r" b="b"/>
            <a:pathLst>
              <a:path w="36986" h="86752">
                <a:moveTo>
                  <a:pt x="33962" y="33440"/>
                </a:moveTo>
                <a:lnTo>
                  <a:pt x="33897" y="30530"/>
                </a:lnTo>
                <a:lnTo>
                  <a:pt x="31945" y="27712"/>
                </a:lnTo>
                <a:lnTo>
                  <a:pt x="19726" y="27712"/>
                </a:lnTo>
                <a:lnTo>
                  <a:pt x="19726" y="21653"/>
                </a:lnTo>
                <a:lnTo>
                  <a:pt x="19881" y="17258"/>
                </a:lnTo>
                <a:lnTo>
                  <a:pt x="20440" y="13920"/>
                </a:lnTo>
                <a:lnTo>
                  <a:pt x="22207" y="10450"/>
                </a:lnTo>
                <a:lnTo>
                  <a:pt x="25170" y="8712"/>
                </a:lnTo>
                <a:lnTo>
                  <a:pt x="27934" y="8459"/>
                </a:lnTo>
                <a:lnTo>
                  <a:pt x="30822" y="8736"/>
                </a:lnTo>
                <a:lnTo>
                  <a:pt x="34109" y="9791"/>
                </a:lnTo>
                <a:lnTo>
                  <a:pt x="36701" y="9218"/>
                </a:lnTo>
                <a:lnTo>
                  <a:pt x="36986" y="6475"/>
                </a:lnTo>
                <a:lnTo>
                  <a:pt x="36899" y="4481"/>
                </a:lnTo>
                <a:lnTo>
                  <a:pt x="35711" y="1854"/>
                </a:lnTo>
                <a:lnTo>
                  <a:pt x="32734" y="673"/>
                </a:lnTo>
                <a:lnTo>
                  <a:pt x="30055" y="139"/>
                </a:lnTo>
                <a:lnTo>
                  <a:pt x="27273" y="0"/>
                </a:lnTo>
                <a:lnTo>
                  <a:pt x="24270" y="0"/>
                </a:lnTo>
                <a:lnTo>
                  <a:pt x="21667" y="420"/>
                </a:lnTo>
                <a:lnTo>
                  <a:pt x="17254" y="2109"/>
                </a:lnTo>
                <a:lnTo>
                  <a:pt x="13963" y="5180"/>
                </a:lnTo>
                <a:lnTo>
                  <a:pt x="11429" y="9234"/>
                </a:lnTo>
                <a:lnTo>
                  <a:pt x="10716" y="12012"/>
                </a:lnTo>
                <a:lnTo>
                  <a:pt x="10015" y="14781"/>
                </a:lnTo>
                <a:lnTo>
                  <a:pt x="9650" y="18097"/>
                </a:lnTo>
                <a:lnTo>
                  <a:pt x="9650" y="27712"/>
                </a:lnTo>
                <a:lnTo>
                  <a:pt x="1936" y="27712"/>
                </a:lnTo>
                <a:lnTo>
                  <a:pt x="1087" y="27914"/>
                </a:lnTo>
                <a:lnTo>
                  <a:pt x="35" y="30530"/>
                </a:lnTo>
                <a:lnTo>
                  <a:pt x="0" y="33440"/>
                </a:lnTo>
                <a:lnTo>
                  <a:pt x="1936" y="36158"/>
                </a:lnTo>
                <a:lnTo>
                  <a:pt x="9650" y="36158"/>
                </a:lnTo>
                <a:lnTo>
                  <a:pt x="9650" y="84848"/>
                </a:lnTo>
                <a:lnTo>
                  <a:pt x="11102" y="86424"/>
                </a:lnTo>
                <a:lnTo>
                  <a:pt x="13729" y="86752"/>
                </a:lnTo>
                <a:lnTo>
                  <a:pt x="17117" y="86640"/>
                </a:lnTo>
                <a:lnTo>
                  <a:pt x="19726" y="84848"/>
                </a:lnTo>
                <a:lnTo>
                  <a:pt x="19726" y="36158"/>
                </a:lnTo>
                <a:lnTo>
                  <a:pt x="32561" y="36158"/>
                </a:lnTo>
                <a:lnTo>
                  <a:pt x="33962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748362" y="3632424"/>
            <a:ext cx="50305" cy="61038"/>
          </a:xfrm>
          <a:custGeom>
            <a:avLst/>
            <a:gdLst/>
            <a:ahLst/>
            <a:cxnLst/>
            <a:rect l="l" t="t" r="r" b="b"/>
            <a:pathLst>
              <a:path w="50305" h="61038">
                <a:moveTo>
                  <a:pt x="50305" y="22684"/>
                </a:moveTo>
                <a:lnTo>
                  <a:pt x="49852" y="19267"/>
                </a:lnTo>
                <a:lnTo>
                  <a:pt x="48930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4" y="7762"/>
                </a:lnTo>
                <a:lnTo>
                  <a:pt x="40225" y="3506"/>
                </a:lnTo>
                <a:lnTo>
                  <a:pt x="37213" y="2110"/>
                </a:lnTo>
                <a:lnTo>
                  <a:pt x="34199" y="713"/>
                </a:lnTo>
                <a:lnTo>
                  <a:pt x="30546" y="0"/>
                </a:lnTo>
                <a:lnTo>
                  <a:pt x="22247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40"/>
                </a:lnTo>
                <a:lnTo>
                  <a:pt x="21070" y="8445"/>
                </a:lnTo>
                <a:lnTo>
                  <a:pt x="25732" y="7964"/>
                </a:lnTo>
                <a:lnTo>
                  <a:pt x="30571" y="7964"/>
                </a:lnTo>
                <a:lnTo>
                  <a:pt x="34235" y="9500"/>
                </a:lnTo>
                <a:lnTo>
                  <a:pt x="36713" y="12536"/>
                </a:lnTo>
                <a:lnTo>
                  <a:pt x="39164" y="15585"/>
                </a:lnTo>
                <a:lnTo>
                  <a:pt x="40337" y="19775"/>
                </a:lnTo>
                <a:lnTo>
                  <a:pt x="40212" y="25121"/>
                </a:lnTo>
                <a:lnTo>
                  <a:pt x="10389" y="25121"/>
                </a:lnTo>
                <a:lnTo>
                  <a:pt x="10389" y="32590"/>
                </a:lnTo>
                <a:lnTo>
                  <a:pt x="46393" y="32590"/>
                </a:lnTo>
                <a:lnTo>
                  <a:pt x="49903" y="30888"/>
                </a:lnTo>
                <a:lnTo>
                  <a:pt x="50305" y="28145"/>
                </a:lnTo>
                <a:lnTo>
                  <a:pt x="50305" y="22684"/>
                </a:lnTo>
                <a:close/>
              </a:path>
              <a:path w="50305" h="61038">
                <a:moveTo>
                  <a:pt x="12132" y="3557"/>
                </a:moveTo>
                <a:lnTo>
                  <a:pt x="9367" y="5601"/>
                </a:lnTo>
                <a:lnTo>
                  <a:pt x="7091" y="8244"/>
                </a:lnTo>
                <a:lnTo>
                  <a:pt x="4791" y="10897"/>
                </a:lnTo>
                <a:lnTo>
                  <a:pt x="3037" y="14137"/>
                </a:lnTo>
                <a:lnTo>
                  <a:pt x="1824" y="1794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9"/>
                </a:lnTo>
                <a:lnTo>
                  <a:pt x="1764" y="43992"/>
                </a:lnTo>
                <a:lnTo>
                  <a:pt x="2941" y="47790"/>
                </a:lnTo>
                <a:lnTo>
                  <a:pt x="4676" y="50929"/>
                </a:lnTo>
                <a:lnTo>
                  <a:pt x="9291" y="55958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6" y="60391"/>
                </a:lnTo>
                <a:lnTo>
                  <a:pt x="22846" y="61038"/>
                </a:lnTo>
                <a:lnTo>
                  <a:pt x="29933" y="61038"/>
                </a:lnTo>
                <a:lnTo>
                  <a:pt x="32374" y="60848"/>
                </a:lnTo>
                <a:lnTo>
                  <a:pt x="36950" y="60059"/>
                </a:lnTo>
                <a:lnTo>
                  <a:pt x="40700" y="59119"/>
                </a:lnTo>
                <a:lnTo>
                  <a:pt x="44952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3" y="49724"/>
                </a:lnTo>
                <a:lnTo>
                  <a:pt x="45139" y="48780"/>
                </a:lnTo>
                <a:lnTo>
                  <a:pt x="42005" y="50140"/>
                </a:lnTo>
                <a:lnTo>
                  <a:pt x="39027" y="51206"/>
                </a:lnTo>
                <a:lnTo>
                  <a:pt x="35236" y="52120"/>
                </a:lnTo>
                <a:lnTo>
                  <a:pt x="30883" y="52769"/>
                </a:lnTo>
                <a:lnTo>
                  <a:pt x="24973" y="52769"/>
                </a:lnTo>
                <a:lnTo>
                  <a:pt x="22197" y="52301"/>
                </a:lnTo>
                <a:lnTo>
                  <a:pt x="17632" y="50393"/>
                </a:lnTo>
                <a:lnTo>
                  <a:pt x="14367" y="47271"/>
                </a:lnTo>
                <a:lnTo>
                  <a:pt x="11918" y="43384"/>
                </a:lnTo>
                <a:lnTo>
                  <a:pt x="10706" y="38455"/>
                </a:lnTo>
                <a:lnTo>
                  <a:pt x="10389" y="35676"/>
                </a:lnTo>
                <a:lnTo>
                  <a:pt x="10389" y="25121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3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809122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3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5" y="17997"/>
                </a:lnTo>
                <a:lnTo>
                  <a:pt x="0" y="20901"/>
                </a:lnTo>
                <a:lnTo>
                  <a:pt x="1997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39" y="62089"/>
                </a:lnTo>
                <a:lnTo>
                  <a:pt x="10527" y="64439"/>
                </a:lnTo>
                <a:lnTo>
                  <a:pt x="12052" y="68770"/>
                </a:lnTo>
                <a:lnTo>
                  <a:pt x="14651" y="71841"/>
                </a:lnTo>
                <a:lnTo>
                  <a:pt x="18327" y="73775"/>
                </a:lnTo>
                <a:lnTo>
                  <a:pt x="22795" y="74902"/>
                </a:lnTo>
                <a:lnTo>
                  <a:pt x="26568" y="74902"/>
                </a:lnTo>
                <a:lnTo>
                  <a:pt x="29358" y="74599"/>
                </a:lnTo>
                <a:lnTo>
                  <a:pt x="32633" y="73825"/>
                </a:lnTo>
                <a:lnTo>
                  <a:pt x="35459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0" y="64757"/>
                </a:lnTo>
                <a:lnTo>
                  <a:pt x="30546" y="65746"/>
                </a:lnTo>
                <a:lnTo>
                  <a:pt x="27331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42" y="61315"/>
                </a:lnTo>
                <a:lnTo>
                  <a:pt x="19677" y="58431"/>
                </a:lnTo>
                <a:lnTo>
                  <a:pt x="19677" y="23619"/>
                </a:lnTo>
                <a:lnTo>
                  <a:pt x="34323" y="23619"/>
                </a:lnTo>
                <a:lnTo>
                  <a:pt x="35712" y="20901"/>
                </a:lnTo>
                <a:lnTo>
                  <a:pt x="35673" y="17997"/>
                </a:lnTo>
                <a:lnTo>
                  <a:pt x="33710" y="15173"/>
                </a:lnTo>
                <a:lnTo>
                  <a:pt x="19677" y="15173"/>
                </a:lnTo>
                <a:lnTo>
                  <a:pt x="19677" y="1965"/>
                </a:lnTo>
                <a:lnTo>
                  <a:pt x="18280" y="327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853096" y="3633296"/>
            <a:ext cx="51854" cy="81457"/>
          </a:xfrm>
          <a:custGeom>
            <a:avLst/>
            <a:gdLst/>
            <a:ahLst/>
            <a:cxnLst/>
            <a:rect l="l" t="t" r="r" b="b"/>
            <a:pathLst>
              <a:path w="51854" h="81457">
                <a:moveTo>
                  <a:pt x="335" y="3949"/>
                </a:moveTo>
                <a:lnTo>
                  <a:pt x="19828" y="57020"/>
                </a:lnTo>
                <a:lnTo>
                  <a:pt x="21531" y="58990"/>
                </a:lnTo>
                <a:lnTo>
                  <a:pt x="14004" y="78308"/>
                </a:lnTo>
                <a:lnTo>
                  <a:pt x="15754" y="81302"/>
                </a:lnTo>
                <a:lnTo>
                  <a:pt x="18305" y="81457"/>
                </a:lnTo>
                <a:lnTo>
                  <a:pt x="21845" y="81277"/>
                </a:lnTo>
                <a:lnTo>
                  <a:pt x="24692" y="79413"/>
                </a:lnTo>
                <a:lnTo>
                  <a:pt x="31986" y="58990"/>
                </a:lnTo>
                <a:lnTo>
                  <a:pt x="51602" y="3759"/>
                </a:lnTo>
                <a:lnTo>
                  <a:pt x="51854" y="3035"/>
                </a:lnTo>
                <a:lnTo>
                  <a:pt x="51102" y="468"/>
                </a:lnTo>
                <a:lnTo>
                  <a:pt x="48174" y="0"/>
                </a:lnTo>
                <a:lnTo>
                  <a:pt x="44752" y="50"/>
                </a:lnTo>
                <a:lnTo>
                  <a:pt x="41638" y="2156"/>
                </a:lnTo>
                <a:lnTo>
                  <a:pt x="26568" y="46962"/>
                </a:lnTo>
                <a:lnTo>
                  <a:pt x="26395" y="46962"/>
                </a:lnTo>
                <a:lnTo>
                  <a:pt x="10778" y="2412"/>
                </a:lnTo>
                <a:lnTo>
                  <a:pt x="8914" y="278"/>
                </a:lnTo>
                <a:lnTo>
                  <a:pt x="6037" y="0"/>
                </a:lnTo>
                <a:lnTo>
                  <a:pt x="2635" y="50"/>
                </a:lnTo>
                <a:lnTo>
                  <a:pt x="0" y="1041"/>
                </a:lnTo>
                <a:lnTo>
                  <a:pt x="335" y="3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912446" y="3678462"/>
            <a:ext cx="19735" cy="31727"/>
          </a:xfrm>
          <a:custGeom>
            <a:avLst/>
            <a:gdLst/>
            <a:ahLst/>
            <a:cxnLst/>
            <a:rect l="l" t="t" r="r" b="b"/>
            <a:pathLst>
              <a:path w="19735" h="31727">
                <a:moveTo>
                  <a:pt x="19735" y="5003"/>
                </a:moveTo>
                <a:lnTo>
                  <a:pt x="19180" y="1691"/>
                </a:lnTo>
                <a:lnTo>
                  <a:pt x="16582" y="190"/>
                </a:lnTo>
                <a:lnTo>
                  <a:pt x="13968" y="0"/>
                </a:lnTo>
                <a:lnTo>
                  <a:pt x="11290" y="190"/>
                </a:lnTo>
                <a:lnTo>
                  <a:pt x="8402" y="2350"/>
                </a:lnTo>
                <a:lnTo>
                  <a:pt x="8064" y="5003"/>
                </a:lnTo>
                <a:lnTo>
                  <a:pt x="8064" y="12891"/>
                </a:lnTo>
                <a:lnTo>
                  <a:pt x="0" y="29872"/>
                </a:lnTo>
                <a:lnTo>
                  <a:pt x="2164" y="31727"/>
                </a:lnTo>
                <a:lnTo>
                  <a:pt x="4766" y="31625"/>
                </a:lnTo>
                <a:lnTo>
                  <a:pt x="7768" y="29987"/>
                </a:lnTo>
                <a:lnTo>
                  <a:pt x="16092" y="17287"/>
                </a:lnTo>
                <a:lnTo>
                  <a:pt x="17830" y="14338"/>
                </a:lnTo>
                <a:lnTo>
                  <a:pt x="18957" y="11545"/>
                </a:lnTo>
                <a:lnTo>
                  <a:pt x="19544" y="8510"/>
                </a:lnTo>
                <a:lnTo>
                  <a:pt x="19735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83247" y="3612085"/>
            <a:ext cx="56610" cy="80567"/>
          </a:xfrm>
          <a:custGeom>
            <a:avLst/>
            <a:gdLst/>
            <a:ahLst/>
            <a:cxnLst/>
            <a:rect l="l" t="t" r="r" b="b"/>
            <a:pathLst>
              <a:path w="56610" h="80567">
                <a:moveTo>
                  <a:pt x="48895" y="139"/>
                </a:moveTo>
                <a:lnTo>
                  <a:pt x="46231" y="1968"/>
                </a:lnTo>
                <a:lnTo>
                  <a:pt x="46231" y="33922"/>
                </a:lnTo>
                <a:lnTo>
                  <a:pt x="10443" y="33922"/>
                </a:lnTo>
                <a:lnTo>
                  <a:pt x="10443" y="1968"/>
                </a:lnTo>
                <a:lnTo>
                  <a:pt x="8945" y="367"/>
                </a:lnTo>
                <a:lnTo>
                  <a:pt x="6228" y="0"/>
                </a:lnTo>
                <a:lnTo>
                  <a:pt x="2717" y="139"/>
                </a:lnTo>
                <a:lnTo>
                  <a:pt x="0" y="1968"/>
                </a:lnTo>
                <a:lnTo>
                  <a:pt x="0" y="78601"/>
                </a:lnTo>
                <a:lnTo>
                  <a:pt x="1490" y="80189"/>
                </a:lnTo>
                <a:lnTo>
                  <a:pt x="4255" y="80567"/>
                </a:lnTo>
                <a:lnTo>
                  <a:pt x="7743" y="80416"/>
                </a:lnTo>
                <a:lnTo>
                  <a:pt x="10443" y="78601"/>
                </a:lnTo>
                <a:lnTo>
                  <a:pt x="10443" y="43181"/>
                </a:lnTo>
                <a:lnTo>
                  <a:pt x="46231" y="43181"/>
                </a:lnTo>
                <a:lnTo>
                  <a:pt x="46231" y="78601"/>
                </a:lnTo>
                <a:lnTo>
                  <a:pt x="47717" y="80189"/>
                </a:lnTo>
                <a:lnTo>
                  <a:pt x="50393" y="80567"/>
                </a:lnTo>
                <a:lnTo>
                  <a:pt x="53910" y="80416"/>
                </a:lnTo>
                <a:lnTo>
                  <a:pt x="56610" y="78601"/>
                </a:lnTo>
                <a:lnTo>
                  <a:pt x="56610" y="1968"/>
                </a:lnTo>
                <a:lnTo>
                  <a:pt x="54583" y="241"/>
                </a:lnTo>
                <a:lnTo>
                  <a:pt x="51447" y="0"/>
                </a:lnTo>
                <a:lnTo>
                  <a:pt x="48895" y="1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58461" y="3632424"/>
            <a:ext cx="50317" cy="61038"/>
          </a:xfrm>
          <a:custGeom>
            <a:avLst/>
            <a:gdLst/>
            <a:ahLst/>
            <a:cxnLst/>
            <a:rect l="l" t="t" r="r" b="b"/>
            <a:pathLst>
              <a:path w="50317" h="61038">
                <a:moveTo>
                  <a:pt x="50317" y="22684"/>
                </a:moveTo>
                <a:lnTo>
                  <a:pt x="49853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62"/>
                </a:lnTo>
                <a:lnTo>
                  <a:pt x="40227" y="3506"/>
                </a:lnTo>
                <a:lnTo>
                  <a:pt x="37213" y="2110"/>
                </a:lnTo>
                <a:lnTo>
                  <a:pt x="34201" y="713"/>
                </a:lnTo>
                <a:lnTo>
                  <a:pt x="30546" y="0"/>
                </a:lnTo>
                <a:lnTo>
                  <a:pt x="22245" y="0"/>
                </a:lnTo>
                <a:lnTo>
                  <a:pt x="18605" y="713"/>
                </a:lnTo>
                <a:lnTo>
                  <a:pt x="15379" y="2134"/>
                </a:lnTo>
                <a:lnTo>
                  <a:pt x="12255" y="16535"/>
                </a:lnTo>
                <a:lnTo>
                  <a:pt x="14479" y="13158"/>
                </a:lnTo>
                <a:lnTo>
                  <a:pt x="17320" y="10340"/>
                </a:lnTo>
                <a:lnTo>
                  <a:pt x="21071" y="8445"/>
                </a:lnTo>
                <a:lnTo>
                  <a:pt x="25732" y="7964"/>
                </a:lnTo>
                <a:lnTo>
                  <a:pt x="30586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9" y="15585"/>
                </a:lnTo>
                <a:lnTo>
                  <a:pt x="40352" y="19775"/>
                </a:lnTo>
                <a:lnTo>
                  <a:pt x="40227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3" y="30888"/>
                </a:lnTo>
                <a:lnTo>
                  <a:pt x="50317" y="28145"/>
                </a:lnTo>
                <a:lnTo>
                  <a:pt x="50317" y="22684"/>
                </a:lnTo>
                <a:close/>
              </a:path>
              <a:path w="50317" h="61038">
                <a:moveTo>
                  <a:pt x="12128" y="3557"/>
                </a:moveTo>
                <a:lnTo>
                  <a:pt x="9363" y="5601"/>
                </a:lnTo>
                <a:lnTo>
                  <a:pt x="7089" y="8244"/>
                </a:lnTo>
                <a:lnTo>
                  <a:pt x="4787" y="10897"/>
                </a:lnTo>
                <a:lnTo>
                  <a:pt x="3039" y="14137"/>
                </a:lnTo>
                <a:lnTo>
                  <a:pt x="1826" y="1794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9"/>
                </a:lnTo>
                <a:lnTo>
                  <a:pt x="1764" y="43992"/>
                </a:lnTo>
                <a:lnTo>
                  <a:pt x="2952" y="47790"/>
                </a:lnTo>
                <a:lnTo>
                  <a:pt x="4677" y="50929"/>
                </a:lnTo>
                <a:lnTo>
                  <a:pt x="9292" y="55958"/>
                </a:lnTo>
                <a:lnTo>
                  <a:pt x="12143" y="57848"/>
                </a:lnTo>
                <a:lnTo>
                  <a:pt x="15520" y="59119"/>
                </a:lnTo>
                <a:lnTo>
                  <a:pt x="18907" y="60391"/>
                </a:lnTo>
                <a:lnTo>
                  <a:pt x="22846" y="61038"/>
                </a:lnTo>
                <a:lnTo>
                  <a:pt x="29937" y="61038"/>
                </a:lnTo>
                <a:lnTo>
                  <a:pt x="32372" y="60848"/>
                </a:lnTo>
                <a:lnTo>
                  <a:pt x="36950" y="60059"/>
                </a:lnTo>
                <a:lnTo>
                  <a:pt x="40702" y="59119"/>
                </a:lnTo>
                <a:lnTo>
                  <a:pt x="44968" y="57607"/>
                </a:lnTo>
                <a:lnTo>
                  <a:pt x="47732" y="55260"/>
                </a:lnTo>
                <a:lnTo>
                  <a:pt x="47992" y="52517"/>
                </a:lnTo>
                <a:lnTo>
                  <a:pt x="47754" y="49724"/>
                </a:lnTo>
                <a:lnTo>
                  <a:pt x="45140" y="48780"/>
                </a:lnTo>
                <a:lnTo>
                  <a:pt x="42012" y="50140"/>
                </a:lnTo>
                <a:lnTo>
                  <a:pt x="39024" y="51206"/>
                </a:lnTo>
                <a:lnTo>
                  <a:pt x="35251" y="52120"/>
                </a:lnTo>
                <a:lnTo>
                  <a:pt x="30888" y="52769"/>
                </a:lnTo>
                <a:lnTo>
                  <a:pt x="24984" y="52769"/>
                </a:lnTo>
                <a:lnTo>
                  <a:pt x="22198" y="52301"/>
                </a:lnTo>
                <a:lnTo>
                  <a:pt x="17630" y="50393"/>
                </a:lnTo>
                <a:lnTo>
                  <a:pt x="14367" y="47271"/>
                </a:lnTo>
                <a:lnTo>
                  <a:pt x="11916" y="43384"/>
                </a:lnTo>
                <a:lnTo>
                  <a:pt x="10707" y="38455"/>
                </a:lnTo>
                <a:lnTo>
                  <a:pt x="10393" y="35676"/>
                </a:lnTo>
                <a:lnTo>
                  <a:pt x="10393" y="25121"/>
                </a:lnTo>
                <a:lnTo>
                  <a:pt x="10854" y="20689"/>
                </a:lnTo>
                <a:lnTo>
                  <a:pt x="12255" y="16535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122805" y="3632428"/>
            <a:ext cx="44891" cy="61034"/>
          </a:xfrm>
          <a:custGeom>
            <a:avLst/>
            <a:gdLst/>
            <a:ahLst/>
            <a:cxnLst/>
            <a:rect l="l" t="t" r="r" b="b"/>
            <a:pathLst>
              <a:path w="44891" h="61034">
                <a:moveTo>
                  <a:pt x="38689" y="60171"/>
                </a:moveTo>
                <a:lnTo>
                  <a:pt x="41677" y="60236"/>
                </a:lnTo>
                <a:lnTo>
                  <a:pt x="44891" y="58381"/>
                </a:lnTo>
                <a:lnTo>
                  <a:pt x="44891" y="17459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5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85" y="468"/>
                </a:lnTo>
                <a:lnTo>
                  <a:pt x="27263" y="0"/>
                </a:lnTo>
                <a:lnTo>
                  <a:pt x="21221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15" y="2664"/>
                </a:lnTo>
                <a:lnTo>
                  <a:pt x="6738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90" y="13028"/>
                </a:lnTo>
                <a:lnTo>
                  <a:pt x="5904" y="13716"/>
                </a:lnTo>
                <a:lnTo>
                  <a:pt x="9130" y="11861"/>
                </a:lnTo>
                <a:lnTo>
                  <a:pt x="12081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35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8" y="25679"/>
                </a:lnTo>
                <a:lnTo>
                  <a:pt x="19317" y="26060"/>
                </a:lnTo>
                <a:lnTo>
                  <a:pt x="15904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5" y="53388"/>
                </a:lnTo>
                <a:lnTo>
                  <a:pt x="5191" y="56578"/>
                </a:lnTo>
                <a:lnTo>
                  <a:pt x="8816" y="59129"/>
                </a:lnTo>
                <a:lnTo>
                  <a:pt x="13467" y="60652"/>
                </a:lnTo>
                <a:lnTo>
                  <a:pt x="17294" y="53072"/>
                </a:lnTo>
                <a:lnTo>
                  <a:pt x="12966" y="50507"/>
                </a:lnTo>
                <a:lnTo>
                  <a:pt x="10266" y="46504"/>
                </a:lnTo>
                <a:lnTo>
                  <a:pt x="10266" y="43635"/>
                </a:lnTo>
                <a:lnTo>
                  <a:pt x="10576" y="40449"/>
                </a:lnTo>
                <a:lnTo>
                  <a:pt x="12815" y="36752"/>
                </a:lnTo>
                <a:lnTo>
                  <a:pt x="15480" y="34898"/>
                </a:lnTo>
                <a:lnTo>
                  <a:pt x="19194" y="33728"/>
                </a:lnTo>
                <a:lnTo>
                  <a:pt x="23609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5" y="58864"/>
                </a:lnTo>
                <a:lnTo>
                  <a:pt x="31208" y="57428"/>
                </a:lnTo>
                <a:lnTo>
                  <a:pt x="33875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91" h="61034">
                <a:moveTo>
                  <a:pt x="13467" y="60652"/>
                </a:moveTo>
                <a:lnTo>
                  <a:pt x="16080" y="61034"/>
                </a:lnTo>
                <a:lnTo>
                  <a:pt x="22230" y="61034"/>
                </a:lnTo>
                <a:lnTo>
                  <a:pt x="25332" y="60311"/>
                </a:lnTo>
                <a:lnTo>
                  <a:pt x="28285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67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188400" y="3606342"/>
            <a:ext cx="10029" cy="86310"/>
          </a:xfrm>
          <a:custGeom>
            <a:avLst/>
            <a:gdLst/>
            <a:ahLst/>
            <a:cxnLst/>
            <a:rect l="l" t="t" r="r" b="b"/>
            <a:pathLst>
              <a:path w="10029" h="86310">
                <a:moveTo>
                  <a:pt x="10029" y="84406"/>
                </a:moveTo>
                <a:lnTo>
                  <a:pt x="10029" y="1969"/>
                </a:lnTo>
                <a:lnTo>
                  <a:pt x="8639" y="317"/>
                </a:lnTo>
                <a:lnTo>
                  <a:pt x="6004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6"/>
                </a:lnTo>
                <a:lnTo>
                  <a:pt x="1400" y="85978"/>
                </a:lnTo>
                <a:lnTo>
                  <a:pt x="4014" y="86310"/>
                </a:lnTo>
                <a:lnTo>
                  <a:pt x="7477" y="86194"/>
                </a:lnTo>
                <a:lnTo>
                  <a:pt x="10029" y="8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11757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3" y="15173"/>
                </a:lnTo>
                <a:lnTo>
                  <a:pt x="1173" y="15389"/>
                </a:lnTo>
                <a:lnTo>
                  <a:pt x="36" y="17997"/>
                </a:lnTo>
                <a:lnTo>
                  <a:pt x="0" y="20901"/>
                </a:lnTo>
                <a:lnTo>
                  <a:pt x="1998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40" y="62089"/>
                </a:lnTo>
                <a:lnTo>
                  <a:pt x="10527" y="64439"/>
                </a:lnTo>
                <a:lnTo>
                  <a:pt x="12057" y="68770"/>
                </a:lnTo>
                <a:lnTo>
                  <a:pt x="14651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72" y="74902"/>
                </a:lnTo>
                <a:lnTo>
                  <a:pt x="29358" y="74599"/>
                </a:lnTo>
                <a:lnTo>
                  <a:pt x="32633" y="73825"/>
                </a:lnTo>
                <a:lnTo>
                  <a:pt x="35463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32" y="61315"/>
                </a:lnTo>
                <a:lnTo>
                  <a:pt x="19684" y="58431"/>
                </a:lnTo>
                <a:lnTo>
                  <a:pt x="19684" y="23619"/>
                </a:lnTo>
                <a:lnTo>
                  <a:pt x="34326" y="23619"/>
                </a:lnTo>
                <a:lnTo>
                  <a:pt x="35712" y="20901"/>
                </a:lnTo>
                <a:lnTo>
                  <a:pt x="35676" y="17997"/>
                </a:lnTo>
                <a:lnTo>
                  <a:pt x="33714" y="15173"/>
                </a:lnTo>
                <a:lnTo>
                  <a:pt x="19684" y="15173"/>
                </a:lnTo>
                <a:lnTo>
                  <a:pt x="19684" y="1965"/>
                </a:lnTo>
                <a:lnTo>
                  <a:pt x="18270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262802" y="3606342"/>
            <a:ext cx="47091" cy="86310"/>
          </a:xfrm>
          <a:custGeom>
            <a:avLst/>
            <a:gdLst/>
            <a:ahLst/>
            <a:cxnLst/>
            <a:rect l="l" t="t" r="r" b="b"/>
            <a:pathLst>
              <a:path w="47091" h="86310">
                <a:moveTo>
                  <a:pt x="37061" y="51879"/>
                </a:moveTo>
                <a:lnTo>
                  <a:pt x="37061" y="84406"/>
                </a:lnTo>
                <a:lnTo>
                  <a:pt x="38461" y="85978"/>
                </a:lnTo>
                <a:lnTo>
                  <a:pt x="41101" y="86310"/>
                </a:lnTo>
                <a:lnTo>
                  <a:pt x="44538" y="86194"/>
                </a:lnTo>
                <a:lnTo>
                  <a:pt x="47091" y="84406"/>
                </a:lnTo>
                <a:lnTo>
                  <a:pt x="47091" y="46598"/>
                </a:lnTo>
                <a:lnTo>
                  <a:pt x="46752" y="43192"/>
                </a:lnTo>
                <a:lnTo>
                  <a:pt x="46079" y="40374"/>
                </a:lnTo>
                <a:lnTo>
                  <a:pt x="45417" y="37566"/>
                </a:lnTo>
                <a:lnTo>
                  <a:pt x="42763" y="32994"/>
                </a:lnTo>
                <a:lnTo>
                  <a:pt x="39211" y="29225"/>
                </a:lnTo>
                <a:lnTo>
                  <a:pt x="34235" y="26723"/>
                </a:lnTo>
                <a:lnTo>
                  <a:pt x="31172" y="26085"/>
                </a:lnTo>
                <a:lnTo>
                  <a:pt x="24559" y="26085"/>
                </a:lnTo>
                <a:lnTo>
                  <a:pt x="21631" y="26849"/>
                </a:lnTo>
                <a:lnTo>
                  <a:pt x="18708" y="28346"/>
                </a:lnTo>
                <a:lnTo>
                  <a:pt x="15792" y="29847"/>
                </a:lnTo>
                <a:lnTo>
                  <a:pt x="12905" y="32144"/>
                </a:lnTo>
                <a:lnTo>
                  <a:pt x="10025" y="35229"/>
                </a:lnTo>
                <a:lnTo>
                  <a:pt x="10025" y="1969"/>
                </a:lnTo>
                <a:lnTo>
                  <a:pt x="8628" y="317"/>
                </a:lnTo>
                <a:lnTo>
                  <a:pt x="6000" y="0"/>
                </a:lnTo>
                <a:lnTo>
                  <a:pt x="2551" y="115"/>
                </a:lnTo>
                <a:lnTo>
                  <a:pt x="0" y="1969"/>
                </a:lnTo>
                <a:lnTo>
                  <a:pt x="0" y="84406"/>
                </a:lnTo>
                <a:lnTo>
                  <a:pt x="1399" y="85978"/>
                </a:lnTo>
                <a:lnTo>
                  <a:pt x="4013" y="86310"/>
                </a:lnTo>
                <a:lnTo>
                  <a:pt x="7480" y="86194"/>
                </a:lnTo>
                <a:lnTo>
                  <a:pt x="10025" y="84406"/>
                </a:lnTo>
                <a:lnTo>
                  <a:pt x="10025" y="45580"/>
                </a:lnTo>
                <a:lnTo>
                  <a:pt x="12780" y="42103"/>
                </a:lnTo>
                <a:lnTo>
                  <a:pt x="15419" y="39448"/>
                </a:lnTo>
                <a:lnTo>
                  <a:pt x="17931" y="37631"/>
                </a:lnTo>
                <a:lnTo>
                  <a:pt x="22942" y="34927"/>
                </a:lnTo>
                <a:lnTo>
                  <a:pt x="27410" y="34927"/>
                </a:lnTo>
                <a:lnTo>
                  <a:pt x="30595" y="36018"/>
                </a:lnTo>
                <a:lnTo>
                  <a:pt x="34209" y="39232"/>
                </a:lnTo>
                <a:lnTo>
                  <a:pt x="35848" y="42303"/>
                </a:lnTo>
                <a:lnTo>
                  <a:pt x="36823" y="46167"/>
                </a:lnTo>
                <a:lnTo>
                  <a:pt x="37061" y="48719"/>
                </a:lnTo>
                <a:lnTo>
                  <a:pt x="37061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357597" y="3608744"/>
            <a:ext cx="73087" cy="84658"/>
          </a:xfrm>
          <a:custGeom>
            <a:avLst/>
            <a:gdLst/>
            <a:ahLst/>
            <a:cxnLst/>
            <a:rect l="l" t="t" r="r" b="b"/>
            <a:pathLst>
              <a:path w="73087" h="84658">
                <a:moveTo>
                  <a:pt x="10888" y="60018"/>
                </a:moveTo>
                <a:lnTo>
                  <a:pt x="11426" y="57326"/>
                </a:lnTo>
                <a:lnTo>
                  <a:pt x="12390" y="54698"/>
                </a:lnTo>
                <a:lnTo>
                  <a:pt x="14043" y="52106"/>
                </a:lnTo>
                <a:lnTo>
                  <a:pt x="16504" y="49503"/>
                </a:lnTo>
                <a:lnTo>
                  <a:pt x="19554" y="46915"/>
                </a:lnTo>
                <a:lnTo>
                  <a:pt x="17931" y="18503"/>
                </a:lnTo>
                <a:lnTo>
                  <a:pt x="17931" y="17183"/>
                </a:lnTo>
                <a:lnTo>
                  <a:pt x="19043" y="13449"/>
                </a:lnTo>
                <a:lnTo>
                  <a:pt x="21643" y="10515"/>
                </a:lnTo>
                <a:lnTo>
                  <a:pt x="24345" y="9234"/>
                </a:lnTo>
                <a:lnTo>
                  <a:pt x="27618" y="8395"/>
                </a:lnTo>
                <a:lnTo>
                  <a:pt x="31758" y="8395"/>
                </a:lnTo>
                <a:lnTo>
                  <a:pt x="34872" y="9130"/>
                </a:lnTo>
                <a:lnTo>
                  <a:pt x="37461" y="10299"/>
                </a:lnTo>
                <a:lnTo>
                  <a:pt x="40013" y="12952"/>
                </a:lnTo>
                <a:lnTo>
                  <a:pt x="41075" y="16268"/>
                </a:lnTo>
                <a:lnTo>
                  <a:pt x="41075" y="18935"/>
                </a:lnTo>
                <a:lnTo>
                  <a:pt x="40251" y="21654"/>
                </a:lnTo>
                <a:lnTo>
                  <a:pt x="38825" y="24282"/>
                </a:lnTo>
                <a:lnTo>
                  <a:pt x="36395" y="26924"/>
                </a:lnTo>
                <a:lnTo>
                  <a:pt x="32769" y="29704"/>
                </a:lnTo>
                <a:lnTo>
                  <a:pt x="28295" y="32677"/>
                </a:lnTo>
                <a:lnTo>
                  <a:pt x="26517" y="51437"/>
                </a:lnTo>
                <a:lnTo>
                  <a:pt x="30196" y="55421"/>
                </a:lnTo>
                <a:lnTo>
                  <a:pt x="30632" y="40590"/>
                </a:lnTo>
                <a:lnTo>
                  <a:pt x="34382" y="38545"/>
                </a:lnTo>
                <a:lnTo>
                  <a:pt x="37598" y="36575"/>
                </a:lnTo>
                <a:lnTo>
                  <a:pt x="40251" y="34696"/>
                </a:lnTo>
                <a:lnTo>
                  <a:pt x="42900" y="32828"/>
                </a:lnTo>
                <a:lnTo>
                  <a:pt x="46789" y="29058"/>
                </a:lnTo>
                <a:lnTo>
                  <a:pt x="49711" y="25210"/>
                </a:lnTo>
                <a:lnTo>
                  <a:pt x="51252" y="21182"/>
                </a:lnTo>
                <a:lnTo>
                  <a:pt x="51642" y="16535"/>
                </a:lnTo>
                <a:lnTo>
                  <a:pt x="51202" y="11761"/>
                </a:lnTo>
                <a:lnTo>
                  <a:pt x="49463" y="7672"/>
                </a:lnTo>
                <a:lnTo>
                  <a:pt x="46454" y="4497"/>
                </a:lnTo>
                <a:lnTo>
                  <a:pt x="42562" y="1944"/>
                </a:lnTo>
                <a:lnTo>
                  <a:pt x="39949" y="1169"/>
                </a:lnTo>
                <a:lnTo>
                  <a:pt x="37335" y="382"/>
                </a:lnTo>
                <a:lnTo>
                  <a:pt x="34260" y="0"/>
                </a:lnTo>
                <a:lnTo>
                  <a:pt x="26480" y="0"/>
                </a:lnTo>
                <a:lnTo>
                  <a:pt x="22881" y="521"/>
                </a:lnTo>
                <a:lnTo>
                  <a:pt x="19928" y="1573"/>
                </a:lnTo>
                <a:lnTo>
                  <a:pt x="16981" y="2617"/>
                </a:lnTo>
                <a:lnTo>
                  <a:pt x="14550" y="4039"/>
                </a:lnTo>
                <a:lnTo>
                  <a:pt x="10792" y="7621"/>
                </a:lnTo>
                <a:lnTo>
                  <a:pt x="8575" y="12002"/>
                </a:lnTo>
                <a:lnTo>
                  <a:pt x="7289" y="16751"/>
                </a:lnTo>
                <a:lnTo>
                  <a:pt x="7289" y="19302"/>
                </a:lnTo>
                <a:lnTo>
                  <a:pt x="7462" y="22176"/>
                </a:lnTo>
                <a:lnTo>
                  <a:pt x="8114" y="25020"/>
                </a:lnTo>
                <a:lnTo>
                  <a:pt x="9387" y="28065"/>
                </a:lnTo>
                <a:lnTo>
                  <a:pt x="11087" y="31330"/>
                </a:lnTo>
                <a:lnTo>
                  <a:pt x="13402" y="34937"/>
                </a:lnTo>
                <a:lnTo>
                  <a:pt x="16416" y="39179"/>
                </a:lnTo>
                <a:lnTo>
                  <a:pt x="13453" y="40996"/>
                </a:lnTo>
                <a:lnTo>
                  <a:pt x="10925" y="42786"/>
                </a:lnTo>
                <a:lnTo>
                  <a:pt x="6750" y="46367"/>
                </a:lnTo>
                <a:lnTo>
                  <a:pt x="3771" y="50126"/>
                </a:lnTo>
                <a:lnTo>
                  <a:pt x="1522" y="54014"/>
                </a:lnTo>
                <a:lnTo>
                  <a:pt x="308" y="58089"/>
                </a:lnTo>
                <a:lnTo>
                  <a:pt x="0" y="62510"/>
                </a:lnTo>
                <a:lnTo>
                  <a:pt x="0" y="64847"/>
                </a:lnTo>
                <a:lnTo>
                  <a:pt x="889" y="69037"/>
                </a:lnTo>
                <a:lnTo>
                  <a:pt x="2313" y="72871"/>
                </a:lnTo>
                <a:lnTo>
                  <a:pt x="4448" y="76126"/>
                </a:lnTo>
                <a:lnTo>
                  <a:pt x="7289" y="78854"/>
                </a:lnTo>
                <a:lnTo>
                  <a:pt x="10580" y="81191"/>
                </a:lnTo>
                <a:lnTo>
                  <a:pt x="10888" y="61455"/>
                </a:lnTo>
                <a:lnTo>
                  <a:pt x="10888" y="60018"/>
                </a:lnTo>
                <a:close/>
              </a:path>
              <a:path w="73087" h="84658">
                <a:moveTo>
                  <a:pt x="61029" y="81928"/>
                </a:moveTo>
                <a:lnTo>
                  <a:pt x="64771" y="83869"/>
                </a:lnTo>
                <a:lnTo>
                  <a:pt x="67607" y="84595"/>
                </a:lnTo>
                <a:lnTo>
                  <a:pt x="70311" y="84507"/>
                </a:lnTo>
                <a:lnTo>
                  <a:pt x="72985" y="82256"/>
                </a:lnTo>
                <a:lnTo>
                  <a:pt x="73087" y="79160"/>
                </a:lnTo>
                <a:lnTo>
                  <a:pt x="72610" y="76046"/>
                </a:lnTo>
                <a:lnTo>
                  <a:pt x="69943" y="75769"/>
                </a:lnTo>
                <a:lnTo>
                  <a:pt x="67381" y="74725"/>
                </a:lnTo>
                <a:lnTo>
                  <a:pt x="64331" y="72680"/>
                </a:lnTo>
                <a:lnTo>
                  <a:pt x="61620" y="70700"/>
                </a:lnTo>
                <a:lnTo>
                  <a:pt x="58204" y="67983"/>
                </a:lnTo>
                <a:lnTo>
                  <a:pt x="60515" y="64555"/>
                </a:lnTo>
                <a:lnTo>
                  <a:pt x="62506" y="60692"/>
                </a:lnTo>
                <a:lnTo>
                  <a:pt x="64008" y="56541"/>
                </a:lnTo>
                <a:lnTo>
                  <a:pt x="65195" y="52261"/>
                </a:lnTo>
                <a:lnTo>
                  <a:pt x="65972" y="47815"/>
                </a:lnTo>
                <a:lnTo>
                  <a:pt x="66160" y="43243"/>
                </a:lnTo>
                <a:lnTo>
                  <a:pt x="65018" y="39762"/>
                </a:lnTo>
                <a:lnTo>
                  <a:pt x="62071" y="39419"/>
                </a:lnTo>
                <a:lnTo>
                  <a:pt x="59352" y="39460"/>
                </a:lnTo>
                <a:lnTo>
                  <a:pt x="56379" y="41644"/>
                </a:lnTo>
                <a:lnTo>
                  <a:pt x="56379" y="45554"/>
                </a:lnTo>
                <a:lnTo>
                  <a:pt x="56015" y="48869"/>
                </a:lnTo>
                <a:lnTo>
                  <a:pt x="55407" y="52120"/>
                </a:lnTo>
                <a:lnTo>
                  <a:pt x="54442" y="55281"/>
                </a:lnTo>
                <a:lnTo>
                  <a:pt x="53214" y="58215"/>
                </a:lnTo>
                <a:lnTo>
                  <a:pt x="51029" y="62014"/>
                </a:lnTo>
                <a:lnTo>
                  <a:pt x="47437" y="58647"/>
                </a:lnTo>
                <a:lnTo>
                  <a:pt x="43750" y="55065"/>
                </a:lnTo>
                <a:lnTo>
                  <a:pt x="40186" y="51396"/>
                </a:lnTo>
                <a:lnTo>
                  <a:pt x="36737" y="47699"/>
                </a:lnTo>
                <a:lnTo>
                  <a:pt x="33497" y="44042"/>
                </a:lnTo>
                <a:lnTo>
                  <a:pt x="30632" y="40590"/>
                </a:lnTo>
                <a:lnTo>
                  <a:pt x="30196" y="55421"/>
                </a:lnTo>
                <a:lnTo>
                  <a:pt x="34084" y="59461"/>
                </a:lnTo>
                <a:lnTo>
                  <a:pt x="38188" y="63460"/>
                </a:lnTo>
                <a:lnTo>
                  <a:pt x="42360" y="67384"/>
                </a:lnTo>
                <a:lnTo>
                  <a:pt x="42188" y="71067"/>
                </a:lnTo>
                <a:lnTo>
                  <a:pt x="39584" y="72745"/>
                </a:lnTo>
                <a:lnTo>
                  <a:pt x="36798" y="74066"/>
                </a:lnTo>
                <a:lnTo>
                  <a:pt x="33832" y="75147"/>
                </a:lnTo>
                <a:lnTo>
                  <a:pt x="30697" y="75844"/>
                </a:lnTo>
                <a:lnTo>
                  <a:pt x="27406" y="76010"/>
                </a:lnTo>
                <a:lnTo>
                  <a:pt x="24691" y="76010"/>
                </a:lnTo>
                <a:lnTo>
                  <a:pt x="22308" y="75653"/>
                </a:lnTo>
                <a:lnTo>
                  <a:pt x="18180" y="74217"/>
                </a:lnTo>
                <a:lnTo>
                  <a:pt x="15066" y="71906"/>
                </a:lnTo>
                <a:lnTo>
                  <a:pt x="12653" y="69076"/>
                </a:lnTo>
                <a:lnTo>
                  <a:pt x="11242" y="65545"/>
                </a:lnTo>
                <a:lnTo>
                  <a:pt x="10888" y="61455"/>
                </a:lnTo>
                <a:lnTo>
                  <a:pt x="10580" y="81191"/>
                </a:lnTo>
                <a:lnTo>
                  <a:pt x="14467" y="82868"/>
                </a:lnTo>
                <a:lnTo>
                  <a:pt x="18867" y="83973"/>
                </a:lnTo>
                <a:lnTo>
                  <a:pt x="23580" y="84658"/>
                </a:lnTo>
                <a:lnTo>
                  <a:pt x="28846" y="84658"/>
                </a:lnTo>
                <a:lnTo>
                  <a:pt x="33695" y="83934"/>
                </a:lnTo>
                <a:lnTo>
                  <a:pt x="38249" y="82803"/>
                </a:lnTo>
                <a:lnTo>
                  <a:pt x="42500" y="81126"/>
                </a:lnTo>
                <a:lnTo>
                  <a:pt x="46389" y="78919"/>
                </a:lnTo>
                <a:lnTo>
                  <a:pt x="50064" y="76428"/>
                </a:lnTo>
                <a:lnTo>
                  <a:pt x="54079" y="76925"/>
                </a:lnTo>
                <a:lnTo>
                  <a:pt x="57805" y="79719"/>
                </a:lnTo>
                <a:lnTo>
                  <a:pt x="61029" y="81928"/>
                </a:lnTo>
                <a:close/>
              </a:path>
              <a:path w="73087" h="84658">
                <a:moveTo>
                  <a:pt x="25344" y="34366"/>
                </a:moveTo>
                <a:lnTo>
                  <a:pt x="22995" y="30989"/>
                </a:lnTo>
                <a:lnTo>
                  <a:pt x="21182" y="28120"/>
                </a:lnTo>
                <a:lnTo>
                  <a:pt x="19781" y="25513"/>
                </a:lnTo>
                <a:lnTo>
                  <a:pt x="18380" y="21906"/>
                </a:lnTo>
                <a:lnTo>
                  <a:pt x="17931" y="18503"/>
                </a:lnTo>
                <a:lnTo>
                  <a:pt x="19554" y="46915"/>
                </a:lnTo>
                <a:lnTo>
                  <a:pt x="23068" y="47484"/>
                </a:lnTo>
                <a:lnTo>
                  <a:pt x="26517" y="51437"/>
                </a:lnTo>
                <a:lnTo>
                  <a:pt x="28295" y="32677"/>
                </a:lnTo>
                <a:lnTo>
                  <a:pt x="25344" y="343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478406" y="3612445"/>
            <a:ext cx="43740" cy="79844"/>
          </a:xfrm>
          <a:custGeom>
            <a:avLst/>
            <a:gdLst/>
            <a:ahLst/>
            <a:cxnLst/>
            <a:rect l="l" t="t" r="r" b="b"/>
            <a:pathLst>
              <a:path w="43740" h="79844">
                <a:moveTo>
                  <a:pt x="43740" y="75463"/>
                </a:moveTo>
                <a:lnTo>
                  <a:pt x="43703" y="73950"/>
                </a:lnTo>
                <a:lnTo>
                  <a:pt x="41611" y="71017"/>
                </a:lnTo>
                <a:lnTo>
                  <a:pt x="10453" y="71017"/>
                </a:lnTo>
                <a:lnTo>
                  <a:pt x="10453" y="42440"/>
                </a:lnTo>
                <a:lnTo>
                  <a:pt x="36813" y="42440"/>
                </a:lnTo>
                <a:lnTo>
                  <a:pt x="37698" y="42238"/>
                </a:lnTo>
                <a:lnTo>
                  <a:pt x="38836" y="39697"/>
                </a:lnTo>
                <a:lnTo>
                  <a:pt x="38836" y="36852"/>
                </a:lnTo>
                <a:lnTo>
                  <a:pt x="36813" y="33883"/>
                </a:lnTo>
                <a:lnTo>
                  <a:pt x="10453" y="33883"/>
                </a:lnTo>
                <a:lnTo>
                  <a:pt x="10453" y="8823"/>
                </a:lnTo>
                <a:lnTo>
                  <a:pt x="41191" y="8823"/>
                </a:lnTo>
                <a:lnTo>
                  <a:pt x="43199" y="5878"/>
                </a:lnTo>
                <a:lnTo>
                  <a:pt x="43199" y="2995"/>
                </a:lnTo>
                <a:lnTo>
                  <a:pt x="41191" y="0"/>
                </a:lnTo>
                <a:lnTo>
                  <a:pt x="2951" y="0"/>
                </a:lnTo>
                <a:lnTo>
                  <a:pt x="410" y="1598"/>
                </a:lnTo>
                <a:lnTo>
                  <a:pt x="0" y="4316"/>
                </a:lnTo>
                <a:lnTo>
                  <a:pt x="0" y="75524"/>
                </a:lnTo>
                <a:lnTo>
                  <a:pt x="1252" y="78891"/>
                </a:lnTo>
                <a:lnTo>
                  <a:pt x="3887" y="79844"/>
                </a:lnTo>
                <a:lnTo>
                  <a:pt x="41611" y="79844"/>
                </a:lnTo>
                <a:lnTo>
                  <a:pt x="43400" y="78422"/>
                </a:lnTo>
                <a:lnTo>
                  <a:pt x="43740" y="754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540393" y="3632428"/>
            <a:ext cx="47077" cy="60224"/>
          </a:xfrm>
          <a:custGeom>
            <a:avLst/>
            <a:gdLst/>
            <a:ahLst/>
            <a:cxnLst/>
            <a:rect l="l" t="t" r="r" b="b"/>
            <a:pathLst>
              <a:path w="47077" h="60224">
                <a:moveTo>
                  <a:pt x="37066" y="25793"/>
                </a:moveTo>
                <a:lnTo>
                  <a:pt x="37066" y="58320"/>
                </a:lnTo>
                <a:lnTo>
                  <a:pt x="38467" y="59893"/>
                </a:lnTo>
                <a:lnTo>
                  <a:pt x="41094" y="60224"/>
                </a:lnTo>
                <a:lnTo>
                  <a:pt x="43877" y="60185"/>
                </a:lnTo>
                <a:lnTo>
                  <a:pt x="47077" y="58320"/>
                </a:lnTo>
                <a:lnTo>
                  <a:pt x="47077" y="20487"/>
                </a:lnTo>
                <a:lnTo>
                  <a:pt x="46757" y="17106"/>
                </a:lnTo>
                <a:lnTo>
                  <a:pt x="46080" y="14288"/>
                </a:lnTo>
                <a:lnTo>
                  <a:pt x="45417" y="11480"/>
                </a:lnTo>
                <a:lnTo>
                  <a:pt x="42764" y="6908"/>
                </a:lnTo>
                <a:lnTo>
                  <a:pt x="39215" y="3139"/>
                </a:lnTo>
                <a:lnTo>
                  <a:pt x="34236" y="637"/>
                </a:lnTo>
                <a:lnTo>
                  <a:pt x="31175" y="0"/>
                </a:lnTo>
                <a:lnTo>
                  <a:pt x="24411" y="0"/>
                </a:lnTo>
                <a:lnTo>
                  <a:pt x="21313" y="828"/>
                </a:lnTo>
                <a:lnTo>
                  <a:pt x="18260" y="2452"/>
                </a:lnTo>
                <a:lnTo>
                  <a:pt x="15195" y="4079"/>
                </a:lnTo>
                <a:lnTo>
                  <a:pt x="12132" y="6631"/>
                </a:lnTo>
                <a:lnTo>
                  <a:pt x="9055" y="10123"/>
                </a:lnTo>
                <a:lnTo>
                  <a:pt x="9055" y="2782"/>
                </a:lnTo>
                <a:lnTo>
                  <a:pt x="8143" y="1336"/>
                </a:lnTo>
                <a:lnTo>
                  <a:pt x="5454" y="878"/>
                </a:lnTo>
                <a:lnTo>
                  <a:pt x="2880" y="904"/>
                </a:lnTo>
                <a:lnTo>
                  <a:pt x="0" y="2782"/>
                </a:lnTo>
                <a:lnTo>
                  <a:pt x="0" y="58320"/>
                </a:lnTo>
                <a:lnTo>
                  <a:pt x="1390" y="59893"/>
                </a:lnTo>
                <a:lnTo>
                  <a:pt x="4018" y="60224"/>
                </a:lnTo>
                <a:lnTo>
                  <a:pt x="7481" y="60109"/>
                </a:lnTo>
                <a:lnTo>
                  <a:pt x="10034" y="58320"/>
                </a:lnTo>
                <a:lnTo>
                  <a:pt x="10034" y="19494"/>
                </a:lnTo>
                <a:lnTo>
                  <a:pt x="12783" y="16017"/>
                </a:lnTo>
                <a:lnTo>
                  <a:pt x="15419" y="13362"/>
                </a:lnTo>
                <a:lnTo>
                  <a:pt x="17920" y="11545"/>
                </a:lnTo>
                <a:lnTo>
                  <a:pt x="22946" y="8841"/>
                </a:lnTo>
                <a:lnTo>
                  <a:pt x="27400" y="8841"/>
                </a:lnTo>
                <a:lnTo>
                  <a:pt x="30600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8" y="20081"/>
                </a:lnTo>
                <a:lnTo>
                  <a:pt x="37066" y="22633"/>
                </a:lnTo>
                <a:lnTo>
                  <a:pt x="37066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600687" y="3633296"/>
            <a:ext cx="52067" cy="59361"/>
          </a:xfrm>
          <a:custGeom>
            <a:avLst/>
            <a:gdLst/>
            <a:ahLst/>
            <a:cxnLst/>
            <a:rect l="l" t="t" r="r" b="b"/>
            <a:pathLst>
              <a:path w="52067" h="59361">
                <a:moveTo>
                  <a:pt x="612" y="4381"/>
                </a:moveTo>
                <a:lnTo>
                  <a:pt x="19192" y="57136"/>
                </a:lnTo>
                <a:lnTo>
                  <a:pt x="21056" y="58864"/>
                </a:lnTo>
                <a:lnTo>
                  <a:pt x="23831" y="59321"/>
                </a:lnTo>
                <a:lnTo>
                  <a:pt x="27284" y="59361"/>
                </a:lnTo>
                <a:lnTo>
                  <a:pt x="29923" y="59206"/>
                </a:lnTo>
                <a:lnTo>
                  <a:pt x="32936" y="57136"/>
                </a:lnTo>
                <a:lnTo>
                  <a:pt x="51581" y="4381"/>
                </a:lnTo>
                <a:lnTo>
                  <a:pt x="52067" y="1789"/>
                </a:lnTo>
                <a:lnTo>
                  <a:pt x="50303" y="101"/>
                </a:lnTo>
                <a:lnTo>
                  <a:pt x="44740" y="90"/>
                </a:lnTo>
                <a:lnTo>
                  <a:pt x="41864" y="1979"/>
                </a:lnTo>
                <a:lnTo>
                  <a:pt x="26607" y="47764"/>
                </a:lnTo>
                <a:lnTo>
                  <a:pt x="26197" y="47764"/>
                </a:lnTo>
                <a:lnTo>
                  <a:pt x="10753" y="1979"/>
                </a:lnTo>
                <a:lnTo>
                  <a:pt x="9018" y="281"/>
                </a:lnTo>
                <a:lnTo>
                  <a:pt x="6102" y="0"/>
                </a:lnTo>
                <a:lnTo>
                  <a:pt x="2588" y="64"/>
                </a:lnTo>
                <a:lnTo>
                  <a:pt x="0" y="1789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664860" y="3610408"/>
            <a:ext cx="12381" cy="82245"/>
          </a:xfrm>
          <a:custGeom>
            <a:avLst/>
            <a:gdLst/>
            <a:ahLst/>
            <a:cxnLst/>
            <a:rect l="l" t="t" r="r" b="b"/>
            <a:pathLst>
              <a:path w="12381" h="82245">
                <a:moveTo>
                  <a:pt x="0" y="6173"/>
                </a:moveTo>
                <a:lnTo>
                  <a:pt x="425" y="10107"/>
                </a:lnTo>
                <a:lnTo>
                  <a:pt x="3776" y="12218"/>
                </a:lnTo>
                <a:lnTo>
                  <a:pt x="8517" y="12218"/>
                </a:lnTo>
                <a:lnTo>
                  <a:pt x="11945" y="10058"/>
                </a:lnTo>
                <a:lnTo>
                  <a:pt x="12381" y="6043"/>
                </a:lnTo>
                <a:lnTo>
                  <a:pt x="11955" y="2109"/>
                </a:lnTo>
                <a:lnTo>
                  <a:pt x="8590" y="0"/>
                </a:lnTo>
                <a:lnTo>
                  <a:pt x="3853" y="0"/>
                </a:lnTo>
                <a:lnTo>
                  <a:pt x="439" y="2160"/>
                </a:lnTo>
                <a:lnTo>
                  <a:pt x="0" y="6173"/>
                </a:lnTo>
                <a:close/>
              </a:path>
              <a:path w="12381" h="82245">
                <a:moveTo>
                  <a:pt x="1202" y="24803"/>
                </a:moveTo>
                <a:lnTo>
                  <a:pt x="1202" y="80341"/>
                </a:lnTo>
                <a:lnTo>
                  <a:pt x="2599" y="81913"/>
                </a:lnTo>
                <a:lnTo>
                  <a:pt x="5217" y="82245"/>
                </a:lnTo>
                <a:lnTo>
                  <a:pt x="8680" y="82129"/>
                </a:lnTo>
                <a:lnTo>
                  <a:pt x="11229" y="80341"/>
                </a:lnTo>
                <a:lnTo>
                  <a:pt x="11229" y="24803"/>
                </a:lnTo>
                <a:lnTo>
                  <a:pt x="9828" y="23227"/>
                </a:lnTo>
                <a:lnTo>
                  <a:pt x="7200" y="22899"/>
                </a:lnTo>
                <a:lnTo>
                  <a:pt x="3751" y="23011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696699" y="3632428"/>
            <a:ext cx="31907" cy="60224"/>
          </a:xfrm>
          <a:custGeom>
            <a:avLst/>
            <a:gdLst/>
            <a:ahLst/>
            <a:cxnLst/>
            <a:rect l="l" t="t" r="r" b="b"/>
            <a:pathLst>
              <a:path w="31907" h="60224">
                <a:moveTo>
                  <a:pt x="1385" y="59893"/>
                </a:moveTo>
                <a:lnTo>
                  <a:pt x="4014" y="60224"/>
                </a:lnTo>
                <a:lnTo>
                  <a:pt x="7477" y="60109"/>
                </a:lnTo>
                <a:lnTo>
                  <a:pt x="10029" y="58320"/>
                </a:lnTo>
                <a:lnTo>
                  <a:pt x="10029" y="21780"/>
                </a:lnTo>
                <a:lnTo>
                  <a:pt x="11437" y="19523"/>
                </a:lnTo>
                <a:lnTo>
                  <a:pt x="13917" y="16052"/>
                </a:lnTo>
                <a:lnTo>
                  <a:pt x="17279" y="12283"/>
                </a:lnTo>
                <a:lnTo>
                  <a:pt x="20358" y="10248"/>
                </a:lnTo>
                <a:lnTo>
                  <a:pt x="23331" y="9626"/>
                </a:lnTo>
                <a:lnTo>
                  <a:pt x="26431" y="10048"/>
                </a:lnTo>
                <a:lnTo>
                  <a:pt x="29246" y="10947"/>
                </a:lnTo>
                <a:lnTo>
                  <a:pt x="31849" y="9324"/>
                </a:lnTo>
                <a:lnTo>
                  <a:pt x="31907" y="3608"/>
                </a:lnTo>
                <a:lnTo>
                  <a:pt x="29858" y="990"/>
                </a:lnTo>
                <a:lnTo>
                  <a:pt x="27158" y="280"/>
                </a:lnTo>
                <a:lnTo>
                  <a:pt x="24523" y="0"/>
                </a:lnTo>
                <a:lnTo>
                  <a:pt x="21657" y="166"/>
                </a:lnTo>
                <a:lnTo>
                  <a:pt x="18180" y="1336"/>
                </a:lnTo>
                <a:lnTo>
                  <a:pt x="14591" y="4039"/>
                </a:lnTo>
                <a:lnTo>
                  <a:pt x="11951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54" y="1336"/>
                </a:lnTo>
                <a:lnTo>
                  <a:pt x="5454" y="878"/>
                </a:lnTo>
                <a:lnTo>
                  <a:pt x="2876" y="889"/>
                </a:lnTo>
                <a:lnTo>
                  <a:pt x="0" y="2782"/>
                </a:lnTo>
                <a:lnTo>
                  <a:pt x="0" y="58320"/>
                </a:lnTo>
                <a:lnTo>
                  <a:pt x="138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738512" y="3632432"/>
            <a:ext cx="54681" cy="61038"/>
          </a:xfrm>
          <a:custGeom>
            <a:avLst/>
            <a:gdLst/>
            <a:ahLst/>
            <a:cxnLst/>
            <a:rect l="l" t="t" r="r" b="b"/>
            <a:pathLst>
              <a:path w="54681" h="61038">
                <a:moveTo>
                  <a:pt x="0" y="31038"/>
                </a:moveTo>
                <a:lnTo>
                  <a:pt x="0" y="35726"/>
                </a:lnTo>
                <a:lnTo>
                  <a:pt x="551" y="39917"/>
                </a:lnTo>
                <a:lnTo>
                  <a:pt x="1638" y="43624"/>
                </a:lnTo>
                <a:lnTo>
                  <a:pt x="2736" y="47322"/>
                </a:lnTo>
                <a:lnTo>
                  <a:pt x="4403" y="50472"/>
                </a:lnTo>
                <a:lnTo>
                  <a:pt x="6617" y="53074"/>
                </a:lnTo>
                <a:lnTo>
                  <a:pt x="8853" y="55666"/>
                </a:lnTo>
                <a:lnTo>
                  <a:pt x="11643" y="57632"/>
                </a:lnTo>
                <a:lnTo>
                  <a:pt x="11217" y="38926"/>
                </a:lnTo>
                <a:lnTo>
                  <a:pt x="10668" y="36259"/>
                </a:lnTo>
                <a:lnTo>
                  <a:pt x="10389" y="33400"/>
                </a:lnTo>
                <a:lnTo>
                  <a:pt x="10389" y="27190"/>
                </a:lnTo>
                <a:lnTo>
                  <a:pt x="10717" y="24270"/>
                </a:lnTo>
                <a:lnTo>
                  <a:pt x="11405" y="21603"/>
                </a:lnTo>
                <a:lnTo>
                  <a:pt x="12082" y="18925"/>
                </a:lnTo>
                <a:lnTo>
                  <a:pt x="14490" y="14655"/>
                </a:lnTo>
                <a:lnTo>
                  <a:pt x="17655" y="11203"/>
                </a:lnTo>
                <a:lnTo>
                  <a:pt x="21945" y="9057"/>
                </a:lnTo>
                <a:lnTo>
                  <a:pt x="24509" y="8525"/>
                </a:lnTo>
                <a:lnTo>
                  <a:pt x="30726" y="8525"/>
                </a:lnTo>
                <a:lnTo>
                  <a:pt x="33426" y="9108"/>
                </a:lnTo>
                <a:lnTo>
                  <a:pt x="37750" y="11443"/>
                </a:lnTo>
                <a:lnTo>
                  <a:pt x="40737" y="15052"/>
                </a:lnTo>
                <a:lnTo>
                  <a:pt x="42915" y="19418"/>
                </a:lnTo>
                <a:lnTo>
                  <a:pt x="43463" y="22086"/>
                </a:lnTo>
                <a:lnTo>
                  <a:pt x="44018" y="24767"/>
                </a:lnTo>
                <a:lnTo>
                  <a:pt x="44291" y="27612"/>
                </a:lnTo>
                <a:lnTo>
                  <a:pt x="44291" y="33822"/>
                </a:lnTo>
                <a:lnTo>
                  <a:pt x="43963" y="36756"/>
                </a:lnTo>
                <a:lnTo>
                  <a:pt x="43301" y="39423"/>
                </a:lnTo>
                <a:lnTo>
                  <a:pt x="42652" y="42101"/>
                </a:lnTo>
                <a:lnTo>
                  <a:pt x="40237" y="46342"/>
                </a:lnTo>
                <a:lnTo>
                  <a:pt x="37076" y="49773"/>
                </a:lnTo>
                <a:lnTo>
                  <a:pt x="32739" y="51918"/>
                </a:lnTo>
                <a:lnTo>
                  <a:pt x="30186" y="52452"/>
                </a:lnTo>
                <a:lnTo>
                  <a:pt x="24023" y="52452"/>
                </a:lnTo>
                <a:lnTo>
                  <a:pt x="21323" y="51869"/>
                </a:lnTo>
                <a:lnTo>
                  <a:pt x="16982" y="49518"/>
                </a:lnTo>
                <a:lnTo>
                  <a:pt x="13968" y="45935"/>
                </a:lnTo>
                <a:lnTo>
                  <a:pt x="14969" y="58978"/>
                </a:lnTo>
                <a:lnTo>
                  <a:pt x="18321" y="60350"/>
                </a:lnTo>
                <a:lnTo>
                  <a:pt x="22233" y="61038"/>
                </a:lnTo>
                <a:lnTo>
                  <a:pt x="31349" y="61038"/>
                </a:lnTo>
                <a:lnTo>
                  <a:pt x="35410" y="60250"/>
                </a:lnTo>
                <a:lnTo>
                  <a:pt x="38912" y="58712"/>
                </a:lnTo>
                <a:lnTo>
                  <a:pt x="42415" y="57175"/>
                </a:lnTo>
                <a:lnTo>
                  <a:pt x="45328" y="55018"/>
                </a:lnTo>
                <a:lnTo>
                  <a:pt x="47668" y="52261"/>
                </a:lnTo>
                <a:lnTo>
                  <a:pt x="49993" y="49507"/>
                </a:lnTo>
                <a:lnTo>
                  <a:pt x="51743" y="46216"/>
                </a:lnTo>
                <a:lnTo>
                  <a:pt x="52905" y="42433"/>
                </a:lnTo>
                <a:lnTo>
                  <a:pt x="54080" y="38620"/>
                </a:lnTo>
                <a:lnTo>
                  <a:pt x="54681" y="34455"/>
                </a:lnTo>
                <a:lnTo>
                  <a:pt x="54681" y="25275"/>
                </a:lnTo>
                <a:lnTo>
                  <a:pt x="54119" y="21109"/>
                </a:lnTo>
                <a:lnTo>
                  <a:pt x="53007" y="17399"/>
                </a:lnTo>
                <a:lnTo>
                  <a:pt x="51883" y="13705"/>
                </a:lnTo>
                <a:lnTo>
                  <a:pt x="50231" y="10554"/>
                </a:lnTo>
                <a:lnTo>
                  <a:pt x="47992" y="7962"/>
                </a:lnTo>
                <a:lnTo>
                  <a:pt x="45763" y="5374"/>
                </a:lnTo>
                <a:lnTo>
                  <a:pt x="42988" y="3390"/>
                </a:lnTo>
                <a:lnTo>
                  <a:pt x="39640" y="2034"/>
                </a:lnTo>
                <a:lnTo>
                  <a:pt x="36299" y="688"/>
                </a:lnTo>
                <a:lnTo>
                  <a:pt x="32386" y="0"/>
                </a:lnTo>
                <a:lnTo>
                  <a:pt x="23220" y="0"/>
                </a:lnTo>
                <a:lnTo>
                  <a:pt x="19156" y="763"/>
                </a:lnTo>
                <a:lnTo>
                  <a:pt x="15681" y="2286"/>
                </a:lnTo>
                <a:lnTo>
                  <a:pt x="12190" y="3812"/>
                </a:lnTo>
                <a:lnTo>
                  <a:pt x="9277" y="5957"/>
                </a:lnTo>
                <a:lnTo>
                  <a:pt x="6967" y="8700"/>
                </a:lnTo>
                <a:lnTo>
                  <a:pt x="4626" y="11455"/>
                </a:lnTo>
                <a:lnTo>
                  <a:pt x="2876" y="14745"/>
                </a:lnTo>
                <a:lnTo>
                  <a:pt x="1739" y="18543"/>
                </a:lnTo>
                <a:lnTo>
                  <a:pt x="576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81" h="61038">
                <a:moveTo>
                  <a:pt x="11765" y="41605"/>
                </a:moveTo>
                <a:lnTo>
                  <a:pt x="11217" y="38926"/>
                </a:lnTo>
                <a:lnTo>
                  <a:pt x="11643" y="57632"/>
                </a:lnTo>
                <a:lnTo>
                  <a:pt x="14969" y="58978"/>
                </a:lnTo>
                <a:lnTo>
                  <a:pt x="13968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809857" y="3632428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6" y="25793"/>
                </a:moveTo>
                <a:lnTo>
                  <a:pt x="37066" y="58320"/>
                </a:lnTo>
                <a:lnTo>
                  <a:pt x="38467" y="59893"/>
                </a:lnTo>
                <a:lnTo>
                  <a:pt x="41102" y="60224"/>
                </a:lnTo>
                <a:lnTo>
                  <a:pt x="44540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3" y="17106"/>
                </a:lnTo>
                <a:lnTo>
                  <a:pt x="46090" y="14288"/>
                </a:lnTo>
                <a:lnTo>
                  <a:pt x="45415" y="11480"/>
                </a:lnTo>
                <a:lnTo>
                  <a:pt x="42764" y="6908"/>
                </a:lnTo>
                <a:lnTo>
                  <a:pt x="39226" y="3139"/>
                </a:lnTo>
                <a:lnTo>
                  <a:pt x="34250" y="637"/>
                </a:lnTo>
                <a:lnTo>
                  <a:pt x="31173" y="0"/>
                </a:lnTo>
                <a:lnTo>
                  <a:pt x="24408" y="0"/>
                </a:lnTo>
                <a:lnTo>
                  <a:pt x="21319" y="828"/>
                </a:lnTo>
                <a:lnTo>
                  <a:pt x="18256" y="2452"/>
                </a:lnTo>
                <a:lnTo>
                  <a:pt x="15206" y="4079"/>
                </a:lnTo>
                <a:lnTo>
                  <a:pt x="12128" y="6631"/>
                </a:lnTo>
                <a:lnTo>
                  <a:pt x="9055" y="10123"/>
                </a:lnTo>
                <a:lnTo>
                  <a:pt x="9055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7" y="904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lnTo>
                  <a:pt x="4014" y="60224"/>
                </a:lnTo>
                <a:lnTo>
                  <a:pt x="7477" y="60109"/>
                </a:lnTo>
                <a:lnTo>
                  <a:pt x="10030" y="58320"/>
                </a:lnTo>
                <a:lnTo>
                  <a:pt x="10030" y="19494"/>
                </a:lnTo>
                <a:lnTo>
                  <a:pt x="12780" y="16017"/>
                </a:lnTo>
                <a:lnTo>
                  <a:pt x="15419" y="13362"/>
                </a:lnTo>
                <a:lnTo>
                  <a:pt x="17932" y="11545"/>
                </a:lnTo>
                <a:lnTo>
                  <a:pt x="22947" y="8841"/>
                </a:lnTo>
                <a:lnTo>
                  <a:pt x="27410" y="8841"/>
                </a:lnTo>
                <a:lnTo>
                  <a:pt x="30600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8" y="20081"/>
                </a:lnTo>
                <a:lnTo>
                  <a:pt x="37066" y="22633"/>
                </a:lnTo>
                <a:lnTo>
                  <a:pt x="37066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877393" y="3632428"/>
            <a:ext cx="81090" cy="60224"/>
          </a:xfrm>
          <a:custGeom>
            <a:avLst/>
            <a:gdLst/>
            <a:ahLst/>
            <a:cxnLst/>
            <a:rect l="l" t="t" r="r" b="b"/>
            <a:pathLst>
              <a:path w="81090" h="60224">
                <a:moveTo>
                  <a:pt x="72464" y="59893"/>
                </a:moveTo>
                <a:lnTo>
                  <a:pt x="75100" y="60224"/>
                </a:lnTo>
                <a:lnTo>
                  <a:pt x="78538" y="60109"/>
                </a:lnTo>
                <a:lnTo>
                  <a:pt x="81090" y="58320"/>
                </a:lnTo>
                <a:lnTo>
                  <a:pt x="81090" y="20081"/>
                </a:lnTo>
                <a:lnTo>
                  <a:pt x="80792" y="17106"/>
                </a:lnTo>
                <a:lnTo>
                  <a:pt x="80150" y="14288"/>
                </a:lnTo>
                <a:lnTo>
                  <a:pt x="79528" y="11480"/>
                </a:lnTo>
                <a:lnTo>
                  <a:pt x="77001" y="6908"/>
                </a:lnTo>
                <a:lnTo>
                  <a:pt x="73577" y="3139"/>
                </a:lnTo>
                <a:lnTo>
                  <a:pt x="68811" y="637"/>
                </a:lnTo>
                <a:lnTo>
                  <a:pt x="65848" y="0"/>
                </a:lnTo>
                <a:lnTo>
                  <a:pt x="62323" y="0"/>
                </a:lnTo>
                <a:lnTo>
                  <a:pt x="59422" y="205"/>
                </a:lnTo>
                <a:lnTo>
                  <a:pt x="56545" y="979"/>
                </a:lnTo>
                <a:lnTo>
                  <a:pt x="53543" y="2476"/>
                </a:lnTo>
                <a:lnTo>
                  <a:pt x="50458" y="4471"/>
                </a:lnTo>
                <a:lnTo>
                  <a:pt x="47167" y="7265"/>
                </a:lnTo>
                <a:lnTo>
                  <a:pt x="43614" y="10988"/>
                </a:lnTo>
                <a:lnTo>
                  <a:pt x="42152" y="7848"/>
                </a:lnTo>
                <a:lnTo>
                  <a:pt x="40201" y="5170"/>
                </a:lnTo>
                <a:lnTo>
                  <a:pt x="37649" y="3064"/>
                </a:lnTo>
                <a:lnTo>
                  <a:pt x="34686" y="1346"/>
                </a:lnTo>
                <a:lnTo>
                  <a:pt x="31087" y="280"/>
                </a:lnTo>
                <a:lnTo>
                  <a:pt x="26788" y="0"/>
                </a:lnTo>
                <a:lnTo>
                  <a:pt x="23832" y="0"/>
                </a:lnTo>
                <a:lnTo>
                  <a:pt x="20909" y="828"/>
                </a:lnTo>
                <a:lnTo>
                  <a:pt x="18007" y="2452"/>
                </a:lnTo>
                <a:lnTo>
                  <a:pt x="15116" y="4079"/>
                </a:lnTo>
                <a:lnTo>
                  <a:pt x="12118" y="6631"/>
                </a:lnTo>
                <a:lnTo>
                  <a:pt x="9043" y="10123"/>
                </a:lnTo>
                <a:lnTo>
                  <a:pt x="9043" y="2782"/>
                </a:lnTo>
                <a:lnTo>
                  <a:pt x="8129" y="1336"/>
                </a:lnTo>
                <a:lnTo>
                  <a:pt x="5440" y="878"/>
                </a:lnTo>
                <a:lnTo>
                  <a:pt x="2866" y="904"/>
                </a:lnTo>
                <a:lnTo>
                  <a:pt x="0" y="2782"/>
                </a:lnTo>
                <a:lnTo>
                  <a:pt x="0" y="58320"/>
                </a:lnTo>
                <a:lnTo>
                  <a:pt x="1375" y="59893"/>
                </a:lnTo>
                <a:lnTo>
                  <a:pt x="4004" y="60224"/>
                </a:lnTo>
                <a:lnTo>
                  <a:pt x="7466" y="60109"/>
                </a:lnTo>
                <a:lnTo>
                  <a:pt x="10015" y="58320"/>
                </a:lnTo>
                <a:lnTo>
                  <a:pt x="10015" y="19494"/>
                </a:lnTo>
                <a:lnTo>
                  <a:pt x="12766" y="16017"/>
                </a:lnTo>
                <a:lnTo>
                  <a:pt x="15318" y="13362"/>
                </a:lnTo>
                <a:lnTo>
                  <a:pt x="17669" y="11545"/>
                </a:lnTo>
                <a:lnTo>
                  <a:pt x="22359" y="8841"/>
                </a:lnTo>
                <a:lnTo>
                  <a:pt x="26525" y="8841"/>
                </a:lnTo>
                <a:lnTo>
                  <a:pt x="29488" y="9932"/>
                </a:lnTo>
                <a:lnTo>
                  <a:pt x="32861" y="13147"/>
                </a:lnTo>
                <a:lnTo>
                  <a:pt x="34423" y="16217"/>
                </a:lnTo>
                <a:lnTo>
                  <a:pt x="35312" y="20081"/>
                </a:lnTo>
                <a:lnTo>
                  <a:pt x="35525" y="24563"/>
                </a:lnTo>
                <a:lnTo>
                  <a:pt x="35525" y="58320"/>
                </a:lnTo>
                <a:lnTo>
                  <a:pt x="36925" y="59893"/>
                </a:lnTo>
                <a:lnTo>
                  <a:pt x="39589" y="60224"/>
                </a:lnTo>
                <a:lnTo>
                  <a:pt x="42941" y="60109"/>
                </a:lnTo>
                <a:lnTo>
                  <a:pt x="45554" y="58320"/>
                </a:lnTo>
                <a:lnTo>
                  <a:pt x="45554" y="19494"/>
                </a:lnTo>
                <a:lnTo>
                  <a:pt x="48355" y="16017"/>
                </a:lnTo>
                <a:lnTo>
                  <a:pt x="50919" y="13362"/>
                </a:lnTo>
                <a:lnTo>
                  <a:pt x="53230" y="11545"/>
                </a:lnTo>
                <a:lnTo>
                  <a:pt x="57895" y="8841"/>
                </a:lnTo>
                <a:lnTo>
                  <a:pt x="62057" y="8841"/>
                </a:lnTo>
                <a:lnTo>
                  <a:pt x="65059" y="9932"/>
                </a:lnTo>
                <a:lnTo>
                  <a:pt x="68461" y="13147"/>
                </a:lnTo>
                <a:lnTo>
                  <a:pt x="69998" y="16217"/>
                </a:lnTo>
                <a:lnTo>
                  <a:pt x="70812" y="20081"/>
                </a:lnTo>
                <a:lnTo>
                  <a:pt x="71010" y="24563"/>
                </a:lnTo>
                <a:lnTo>
                  <a:pt x="71010" y="58320"/>
                </a:lnTo>
                <a:lnTo>
                  <a:pt x="72464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975652" y="3632424"/>
            <a:ext cx="50303" cy="61038"/>
          </a:xfrm>
          <a:custGeom>
            <a:avLst/>
            <a:gdLst/>
            <a:ahLst/>
            <a:cxnLst/>
            <a:rect l="l" t="t" r="r" b="b"/>
            <a:pathLst>
              <a:path w="50303" h="61038">
                <a:moveTo>
                  <a:pt x="50303" y="22684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48" y="7762"/>
                </a:lnTo>
                <a:lnTo>
                  <a:pt x="40227" y="3506"/>
                </a:lnTo>
                <a:lnTo>
                  <a:pt x="37209" y="2110"/>
                </a:lnTo>
                <a:lnTo>
                  <a:pt x="34197" y="713"/>
                </a:lnTo>
                <a:lnTo>
                  <a:pt x="30546" y="0"/>
                </a:lnTo>
                <a:lnTo>
                  <a:pt x="22245" y="0"/>
                </a:lnTo>
                <a:lnTo>
                  <a:pt x="18605" y="713"/>
                </a:lnTo>
                <a:lnTo>
                  <a:pt x="15379" y="2134"/>
                </a:lnTo>
                <a:lnTo>
                  <a:pt x="12236" y="16535"/>
                </a:lnTo>
                <a:lnTo>
                  <a:pt x="14479" y="13158"/>
                </a:lnTo>
                <a:lnTo>
                  <a:pt x="17316" y="10340"/>
                </a:lnTo>
                <a:lnTo>
                  <a:pt x="21068" y="8445"/>
                </a:lnTo>
                <a:lnTo>
                  <a:pt x="25732" y="7964"/>
                </a:lnTo>
                <a:lnTo>
                  <a:pt x="30571" y="7964"/>
                </a:lnTo>
                <a:lnTo>
                  <a:pt x="34236" y="9500"/>
                </a:lnTo>
                <a:lnTo>
                  <a:pt x="36699" y="12536"/>
                </a:lnTo>
                <a:lnTo>
                  <a:pt x="39161" y="15585"/>
                </a:lnTo>
                <a:lnTo>
                  <a:pt x="40335" y="19775"/>
                </a:lnTo>
                <a:lnTo>
                  <a:pt x="40212" y="25121"/>
                </a:lnTo>
                <a:lnTo>
                  <a:pt x="10386" y="25121"/>
                </a:lnTo>
                <a:lnTo>
                  <a:pt x="10386" y="32590"/>
                </a:lnTo>
                <a:lnTo>
                  <a:pt x="46390" y="32590"/>
                </a:lnTo>
                <a:lnTo>
                  <a:pt x="49899" y="30888"/>
                </a:lnTo>
                <a:lnTo>
                  <a:pt x="50303" y="28145"/>
                </a:lnTo>
                <a:lnTo>
                  <a:pt x="50303" y="22684"/>
                </a:lnTo>
                <a:close/>
              </a:path>
              <a:path w="50303" h="61038">
                <a:moveTo>
                  <a:pt x="12128" y="3557"/>
                </a:moveTo>
                <a:lnTo>
                  <a:pt x="9363" y="5601"/>
                </a:lnTo>
                <a:lnTo>
                  <a:pt x="7073" y="8244"/>
                </a:lnTo>
                <a:lnTo>
                  <a:pt x="4787" y="10897"/>
                </a:lnTo>
                <a:lnTo>
                  <a:pt x="3035" y="14137"/>
                </a:lnTo>
                <a:lnTo>
                  <a:pt x="1824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2" y="40209"/>
                </a:lnTo>
                <a:lnTo>
                  <a:pt x="1760" y="43992"/>
                </a:lnTo>
                <a:lnTo>
                  <a:pt x="2937" y="47790"/>
                </a:lnTo>
                <a:lnTo>
                  <a:pt x="4673" y="50929"/>
                </a:lnTo>
                <a:lnTo>
                  <a:pt x="9288" y="55958"/>
                </a:lnTo>
                <a:lnTo>
                  <a:pt x="12139" y="57848"/>
                </a:lnTo>
                <a:lnTo>
                  <a:pt x="15516" y="59119"/>
                </a:lnTo>
                <a:lnTo>
                  <a:pt x="18903" y="60391"/>
                </a:lnTo>
                <a:lnTo>
                  <a:pt x="22828" y="61038"/>
                </a:lnTo>
                <a:lnTo>
                  <a:pt x="29931" y="61038"/>
                </a:lnTo>
                <a:lnTo>
                  <a:pt x="32371" y="60848"/>
                </a:lnTo>
                <a:lnTo>
                  <a:pt x="36936" y="60059"/>
                </a:lnTo>
                <a:lnTo>
                  <a:pt x="40698" y="59119"/>
                </a:lnTo>
                <a:lnTo>
                  <a:pt x="44950" y="57607"/>
                </a:lnTo>
                <a:lnTo>
                  <a:pt x="47725" y="55260"/>
                </a:lnTo>
                <a:lnTo>
                  <a:pt x="47988" y="52517"/>
                </a:lnTo>
                <a:lnTo>
                  <a:pt x="47750" y="49724"/>
                </a:lnTo>
                <a:lnTo>
                  <a:pt x="45137" y="48780"/>
                </a:lnTo>
                <a:lnTo>
                  <a:pt x="41997" y="50140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1" y="52769"/>
                </a:lnTo>
                <a:lnTo>
                  <a:pt x="24969" y="52769"/>
                </a:lnTo>
                <a:lnTo>
                  <a:pt x="22190" y="52301"/>
                </a:lnTo>
                <a:lnTo>
                  <a:pt x="17630" y="50393"/>
                </a:lnTo>
                <a:lnTo>
                  <a:pt x="14353" y="47271"/>
                </a:lnTo>
                <a:lnTo>
                  <a:pt x="11902" y="43384"/>
                </a:lnTo>
                <a:lnTo>
                  <a:pt x="10699" y="38455"/>
                </a:lnTo>
                <a:lnTo>
                  <a:pt x="10386" y="35676"/>
                </a:lnTo>
                <a:lnTo>
                  <a:pt x="10386" y="25121"/>
                </a:lnTo>
                <a:lnTo>
                  <a:pt x="10850" y="20689"/>
                </a:lnTo>
                <a:lnTo>
                  <a:pt x="12236" y="16535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043688" y="3632428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2" y="25793"/>
                </a:moveTo>
                <a:lnTo>
                  <a:pt x="37062" y="58320"/>
                </a:lnTo>
                <a:lnTo>
                  <a:pt x="38463" y="59893"/>
                </a:lnTo>
                <a:lnTo>
                  <a:pt x="41101" y="60224"/>
                </a:lnTo>
                <a:lnTo>
                  <a:pt x="44538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3" y="17106"/>
                </a:lnTo>
                <a:lnTo>
                  <a:pt x="46076" y="14288"/>
                </a:lnTo>
                <a:lnTo>
                  <a:pt x="45413" y="11480"/>
                </a:lnTo>
                <a:lnTo>
                  <a:pt x="42760" y="6908"/>
                </a:lnTo>
                <a:lnTo>
                  <a:pt x="39211" y="3139"/>
                </a:lnTo>
                <a:lnTo>
                  <a:pt x="34236" y="637"/>
                </a:lnTo>
                <a:lnTo>
                  <a:pt x="31172" y="0"/>
                </a:lnTo>
                <a:lnTo>
                  <a:pt x="24408" y="0"/>
                </a:lnTo>
                <a:lnTo>
                  <a:pt x="21308" y="828"/>
                </a:lnTo>
                <a:lnTo>
                  <a:pt x="18256" y="2452"/>
                </a:lnTo>
                <a:lnTo>
                  <a:pt x="15203" y="4079"/>
                </a:lnTo>
                <a:lnTo>
                  <a:pt x="12128" y="6631"/>
                </a:lnTo>
                <a:lnTo>
                  <a:pt x="9051" y="10123"/>
                </a:lnTo>
                <a:lnTo>
                  <a:pt x="9051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76" y="904"/>
                </a:lnTo>
                <a:lnTo>
                  <a:pt x="0" y="2782"/>
                </a:lnTo>
                <a:lnTo>
                  <a:pt x="0" y="58320"/>
                </a:lnTo>
                <a:lnTo>
                  <a:pt x="1397" y="59893"/>
                </a:lnTo>
                <a:lnTo>
                  <a:pt x="4014" y="60224"/>
                </a:lnTo>
                <a:lnTo>
                  <a:pt x="7477" y="60109"/>
                </a:lnTo>
                <a:lnTo>
                  <a:pt x="10030" y="58320"/>
                </a:lnTo>
                <a:lnTo>
                  <a:pt x="10030" y="19494"/>
                </a:lnTo>
                <a:lnTo>
                  <a:pt x="12780" y="16017"/>
                </a:lnTo>
                <a:lnTo>
                  <a:pt x="15415" y="13362"/>
                </a:lnTo>
                <a:lnTo>
                  <a:pt x="17928" y="11545"/>
                </a:lnTo>
                <a:lnTo>
                  <a:pt x="22946" y="8841"/>
                </a:lnTo>
                <a:lnTo>
                  <a:pt x="27406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52" y="16217"/>
                </a:lnTo>
                <a:lnTo>
                  <a:pt x="36824" y="20081"/>
                </a:lnTo>
                <a:lnTo>
                  <a:pt x="37062" y="22633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8103934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3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42" y="62089"/>
                </a:lnTo>
                <a:lnTo>
                  <a:pt x="10529" y="64439"/>
                </a:lnTo>
                <a:lnTo>
                  <a:pt x="12056" y="68770"/>
                </a:lnTo>
                <a:lnTo>
                  <a:pt x="14644" y="71841"/>
                </a:lnTo>
                <a:lnTo>
                  <a:pt x="18334" y="73775"/>
                </a:lnTo>
                <a:lnTo>
                  <a:pt x="22795" y="74902"/>
                </a:lnTo>
                <a:lnTo>
                  <a:pt x="26560" y="74902"/>
                </a:lnTo>
                <a:lnTo>
                  <a:pt x="29350" y="74599"/>
                </a:lnTo>
                <a:lnTo>
                  <a:pt x="32633" y="73825"/>
                </a:lnTo>
                <a:lnTo>
                  <a:pt x="35463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46"/>
                </a:lnTo>
                <a:lnTo>
                  <a:pt x="27324" y="66203"/>
                </a:lnTo>
                <a:lnTo>
                  <a:pt x="24458" y="66203"/>
                </a:lnTo>
                <a:lnTo>
                  <a:pt x="22459" y="65224"/>
                </a:lnTo>
                <a:lnTo>
                  <a:pt x="20232" y="61315"/>
                </a:lnTo>
                <a:lnTo>
                  <a:pt x="19684" y="58431"/>
                </a:lnTo>
                <a:lnTo>
                  <a:pt x="19684" y="23619"/>
                </a:lnTo>
                <a:lnTo>
                  <a:pt x="34311" y="23619"/>
                </a:lnTo>
                <a:lnTo>
                  <a:pt x="35712" y="20901"/>
                </a:lnTo>
                <a:lnTo>
                  <a:pt x="35675" y="17997"/>
                </a:lnTo>
                <a:lnTo>
                  <a:pt x="33713" y="15173"/>
                </a:lnTo>
                <a:lnTo>
                  <a:pt x="19684" y="15173"/>
                </a:lnTo>
                <a:lnTo>
                  <a:pt x="19684" y="1965"/>
                </a:lnTo>
                <a:lnTo>
                  <a:pt x="18270" y="327"/>
                </a:lnTo>
                <a:lnTo>
                  <a:pt x="1564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8183775" y="3604741"/>
            <a:ext cx="22204" cy="108823"/>
          </a:xfrm>
          <a:custGeom>
            <a:avLst/>
            <a:gdLst/>
            <a:ahLst/>
            <a:cxnLst/>
            <a:rect l="l" t="t" r="r" b="b"/>
            <a:pathLst>
              <a:path w="22204" h="108823">
                <a:moveTo>
                  <a:pt x="288" y="63651"/>
                </a:moveTo>
                <a:lnTo>
                  <a:pt x="849" y="68199"/>
                </a:lnTo>
                <a:lnTo>
                  <a:pt x="1410" y="72745"/>
                </a:lnTo>
                <a:lnTo>
                  <a:pt x="2260" y="77241"/>
                </a:lnTo>
                <a:lnTo>
                  <a:pt x="3398" y="81673"/>
                </a:lnTo>
                <a:lnTo>
                  <a:pt x="4535" y="86130"/>
                </a:lnTo>
                <a:lnTo>
                  <a:pt x="5935" y="90500"/>
                </a:lnTo>
                <a:lnTo>
                  <a:pt x="7603" y="94805"/>
                </a:lnTo>
                <a:lnTo>
                  <a:pt x="9251" y="99096"/>
                </a:lnTo>
                <a:lnTo>
                  <a:pt x="11177" y="103337"/>
                </a:lnTo>
                <a:lnTo>
                  <a:pt x="13366" y="107542"/>
                </a:lnTo>
                <a:lnTo>
                  <a:pt x="16214" y="108762"/>
                </a:lnTo>
                <a:lnTo>
                  <a:pt x="19119" y="108823"/>
                </a:lnTo>
                <a:lnTo>
                  <a:pt x="22204" y="107326"/>
                </a:lnTo>
                <a:lnTo>
                  <a:pt x="21264" y="104666"/>
                </a:lnTo>
                <a:lnTo>
                  <a:pt x="16768" y="92697"/>
                </a:lnTo>
                <a:lnTo>
                  <a:pt x="13453" y="80518"/>
                </a:lnTo>
                <a:lnTo>
                  <a:pt x="13228" y="79483"/>
                </a:lnTo>
                <a:lnTo>
                  <a:pt x="11230" y="66913"/>
                </a:lnTo>
                <a:lnTo>
                  <a:pt x="10565" y="54226"/>
                </a:lnTo>
                <a:lnTo>
                  <a:pt x="10569" y="53222"/>
                </a:lnTo>
                <a:lnTo>
                  <a:pt x="11332" y="40559"/>
                </a:lnTo>
                <a:lnTo>
                  <a:pt x="13406" y="27975"/>
                </a:lnTo>
                <a:lnTo>
                  <a:pt x="17194" y="14389"/>
                </a:lnTo>
                <a:lnTo>
                  <a:pt x="21992" y="2527"/>
                </a:lnTo>
                <a:lnTo>
                  <a:pt x="21631" y="673"/>
                </a:lnTo>
                <a:lnTo>
                  <a:pt x="18978" y="0"/>
                </a:lnTo>
                <a:lnTo>
                  <a:pt x="16429" y="25"/>
                </a:lnTo>
                <a:lnTo>
                  <a:pt x="13417" y="1165"/>
                </a:lnTo>
                <a:lnTo>
                  <a:pt x="11353" y="5410"/>
                </a:lnTo>
                <a:lnTo>
                  <a:pt x="9489" y="9677"/>
                </a:lnTo>
                <a:lnTo>
                  <a:pt x="7825" y="13992"/>
                </a:lnTo>
                <a:lnTo>
                  <a:pt x="6163" y="18313"/>
                </a:lnTo>
                <a:lnTo>
                  <a:pt x="4762" y="22705"/>
                </a:lnTo>
                <a:lnTo>
                  <a:pt x="3610" y="27165"/>
                </a:lnTo>
                <a:lnTo>
                  <a:pt x="2462" y="31633"/>
                </a:lnTo>
                <a:lnTo>
                  <a:pt x="1562" y="36128"/>
                </a:lnTo>
                <a:lnTo>
                  <a:pt x="935" y="40651"/>
                </a:lnTo>
                <a:lnTo>
                  <a:pt x="312" y="45172"/>
                </a:lnTo>
                <a:lnTo>
                  <a:pt x="0" y="49770"/>
                </a:lnTo>
                <a:lnTo>
                  <a:pt x="0" y="59055"/>
                </a:lnTo>
                <a:lnTo>
                  <a:pt x="288" y="6365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220020" y="3611275"/>
            <a:ext cx="48355" cy="82184"/>
          </a:xfrm>
          <a:custGeom>
            <a:avLst/>
            <a:gdLst/>
            <a:ahLst/>
            <a:cxnLst/>
            <a:rect l="l" t="t" r="r" b="b"/>
            <a:pathLst>
              <a:path w="48355" h="82184">
                <a:moveTo>
                  <a:pt x="900" y="75516"/>
                </a:moveTo>
                <a:lnTo>
                  <a:pt x="3855" y="77802"/>
                </a:lnTo>
                <a:lnTo>
                  <a:pt x="6530" y="79185"/>
                </a:lnTo>
                <a:lnTo>
                  <a:pt x="10058" y="80506"/>
                </a:lnTo>
                <a:lnTo>
                  <a:pt x="14306" y="81511"/>
                </a:lnTo>
                <a:lnTo>
                  <a:pt x="18996" y="82184"/>
                </a:lnTo>
                <a:lnTo>
                  <a:pt x="25397" y="82184"/>
                </a:lnTo>
                <a:lnTo>
                  <a:pt x="28901" y="81662"/>
                </a:lnTo>
                <a:lnTo>
                  <a:pt x="32162" y="80632"/>
                </a:lnTo>
                <a:lnTo>
                  <a:pt x="35427" y="79606"/>
                </a:lnTo>
                <a:lnTo>
                  <a:pt x="38253" y="78080"/>
                </a:lnTo>
                <a:lnTo>
                  <a:pt x="40676" y="76050"/>
                </a:lnTo>
                <a:lnTo>
                  <a:pt x="44968" y="71539"/>
                </a:lnTo>
                <a:lnTo>
                  <a:pt x="46332" y="68609"/>
                </a:lnTo>
                <a:lnTo>
                  <a:pt x="47682" y="65699"/>
                </a:lnTo>
                <a:lnTo>
                  <a:pt x="48355" y="62359"/>
                </a:lnTo>
                <a:lnTo>
                  <a:pt x="48355" y="55450"/>
                </a:lnTo>
                <a:lnTo>
                  <a:pt x="47843" y="52693"/>
                </a:lnTo>
                <a:lnTo>
                  <a:pt x="45780" y="48059"/>
                </a:lnTo>
                <a:lnTo>
                  <a:pt x="42739" y="44323"/>
                </a:lnTo>
                <a:lnTo>
                  <a:pt x="39154" y="41136"/>
                </a:lnTo>
                <a:lnTo>
                  <a:pt x="34851" y="38634"/>
                </a:lnTo>
                <a:lnTo>
                  <a:pt x="30438" y="36438"/>
                </a:lnTo>
                <a:lnTo>
                  <a:pt x="26024" y="34343"/>
                </a:lnTo>
                <a:lnTo>
                  <a:pt x="21722" y="32284"/>
                </a:lnTo>
                <a:lnTo>
                  <a:pt x="18133" y="29922"/>
                </a:lnTo>
                <a:lnTo>
                  <a:pt x="15109" y="27269"/>
                </a:lnTo>
                <a:lnTo>
                  <a:pt x="13082" y="24055"/>
                </a:lnTo>
                <a:lnTo>
                  <a:pt x="12581" y="19928"/>
                </a:lnTo>
                <a:lnTo>
                  <a:pt x="12830" y="16969"/>
                </a:lnTo>
                <a:lnTo>
                  <a:pt x="14681" y="13082"/>
                </a:lnTo>
                <a:lnTo>
                  <a:pt x="18119" y="10313"/>
                </a:lnTo>
                <a:lnTo>
                  <a:pt x="21369" y="9118"/>
                </a:lnTo>
                <a:lnTo>
                  <a:pt x="25462" y="8816"/>
                </a:lnTo>
                <a:lnTo>
                  <a:pt x="29912" y="9118"/>
                </a:lnTo>
                <a:lnTo>
                  <a:pt x="33689" y="10313"/>
                </a:lnTo>
                <a:lnTo>
                  <a:pt x="36691" y="11699"/>
                </a:lnTo>
                <a:lnTo>
                  <a:pt x="40190" y="13629"/>
                </a:lnTo>
                <a:lnTo>
                  <a:pt x="43555" y="13362"/>
                </a:lnTo>
                <a:lnTo>
                  <a:pt x="43930" y="10680"/>
                </a:lnTo>
                <a:lnTo>
                  <a:pt x="43830" y="7531"/>
                </a:lnTo>
                <a:lnTo>
                  <a:pt x="42242" y="4572"/>
                </a:lnTo>
                <a:lnTo>
                  <a:pt x="39005" y="2782"/>
                </a:lnTo>
                <a:lnTo>
                  <a:pt x="36064" y="1703"/>
                </a:lnTo>
                <a:lnTo>
                  <a:pt x="32835" y="763"/>
                </a:lnTo>
                <a:lnTo>
                  <a:pt x="29325" y="139"/>
                </a:lnTo>
                <a:lnTo>
                  <a:pt x="25822" y="0"/>
                </a:lnTo>
                <a:lnTo>
                  <a:pt x="22424" y="0"/>
                </a:lnTo>
                <a:lnTo>
                  <a:pt x="19249" y="457"/>
                </a:lnTo>
                <a:lnTo>
                  <a:pt x="16308" y="1385"/>
                </a:lnTo>
                <a:lnTo>
                  <a:pt x="13370" y="2299"/>
                </a:lnTo>
                <a:lnTo>
                  <a:pt x="8716" y="5435"/>
                </a:lnTo>
                <a:lnTo>
                  <a:pt x="4928" y="9385"/>
                </a:lnTo>
                <a:lnTo>
                  <a:pt x="3740" y="11991"/>
                </a:lnTo>
                <a:lnTo>
                  <a:pt x="2541" y="14605"/>
                </a:lnTo>
                <a:lnTo>
                  <a:pt x="1940" y="17589"/>
                </a:lnTo>
                <a:lnTo>
                  <a:pt x="1940" y="24155"/>
                </a:lnTo>
                <a:lnTo>
                  <a:pt x="2466" y="26949"/>
                </a:lnTo>
                <a:lnTo>
                  <a:pt x="3492" y="29274"/>
                </a:lnTo>
                <a:lnTo>
                  <a:pt x="5882" y="33616"/>
                </a:lnTo>
                <a:lnTo>
                  <a:pt x="9190" y="37086"/>
                </a:lnTo>
                <a:lnTo>
                  <a:pt x="13182" y="39855"/>
                </a:lnTo>
                <a:lnTo>
                  <a:pt x="17456" y="42292"/>
                </a:lnTo>
                <a:lnTo>
                  <a:pt x="21910" y="44387"/>
                </a:lnTo>
                <a:lnTo>
                  <a:pt x="26211" y="46432"/>
                </a:lnTo>
                <a:lnTo>
                  <a:pt x="30239" y="48541"/>
                </a:lnTo>
                <a:lnTo>
                  <a:pt x="33548" y="50965"/>
                </a:lnTo>
                <a:lnTo>
                  <a:pt x="35902" y="53988"/>
                </a:lnTo>
                <a:lnTo>
                  <a:pt x="37425" y="57520"/>
                </a:lnTo>
                <a:lnTo>
                  <a:pt x="37425" y="61887"/>
                </a:lnTo>
                <a:lnTo>
                  <a:pt x="36327" y="65393"/>
                </a:lnTo>
                <a:lnTo>
                  <a:pt x="33202" y="69559"/>
                </a:lnTo>
                <a:lnTo>
                  <a:pt x="30225" y="71578"/>
                </a:lnTo>
                <a:lnTo>
                  <a:pt x="26460" y="72798"/>
                </a:lnTo>
                <a:lnTo>
                  <a:pt x="22110" y="73116"/>
                </a:lnTo>
                <a:lnTo>
                  <a:pt x="19108" y="73116"/>
                </a:lnTo>
                <a:lnTo>
                  <a:pt x="16473" y="72748"/>
                </a:lnTo>
                <a:lnTo>
                  <a:pt x="11894" y="71311"/>
                </a:lnTo>
                <a:lnTo>
                  <a:pt x="8329" y="69724"/>
                </a:lnTo>
                <a:lnTo>
                  <a:pt x="4342" y="67438"/>
                </a:lnTo>
                <a:lnTo>
                  <a:pt x="853" y="66751"/>
                </a:lnTo>
                <a:lnTo>
                  <a:pt x="39" y="69433"/>
                </a:lnTo>
                <a:lnTo>
                  <a:pt x="0" y="72353"/>
                </a:lnTo>
                <a:lnTo>
                  <a:pt x="900" y="75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8285562" y="3612085"/>
            <a:ext cx="56606" cy="80567"/>
          </a:xfrm>
          <a:custGeom>
            <a:avLst/>
            <a:gdLst/>
            <a:ahLst/>
            <a:cxnLst/>
            <a:rect l="l" t="t" r="r" b="b"/>
            <a:pathLst>
              <a:path w="56606" h="80567">
                <a:moveTo>
                  <a:pt x="48887" y="139"/>
                </a:moveTo>
                <a:lnTo>
                  <a:pt x="46226" y="1968"/>
                </a:lnTo>
                <a:lnTo>
                  <a:pt x="46226" y="33922"/>
                </a:lnTo>
                <a:lnTo>
                  <a:pt x="10439" y="33922"/>
                </a:lnTo>
                <a:lnTo>
                  <a:pt x="10439" y="1968"/>
                </a:lnTo>
                <a:lnTo>
                  <a:pt x="8938" y="367"/>
                </a:lnTo>
                <a:lnTo>
                  <a:pt x="6224" y="0"/>
                </a:lnTo>
                <a:lnTo>
                  <a:pt x="2710" y="139"/>
                </a:lnTo>
                <a:lnTo>
                  <a:pt x="0" y="1968"/>
                </a:lnTo>
                <a:lnTo>
                  <a:pt x="0" y="78601"/>
                </a:lnTo>
                <a:lnTo>
                  <a:pt x="1485" y="80189"/>
                </a:lnTo>
                <a:lnTo>
                  <a:pt x="4250" y="80567"/>
                </a:lnTo>
                <a:lnTo>
                  <a:pt x="7735" y="80416"/>
                </a:lnTo>
                <a:lnTo>
                  <a:pt x="10439" y="78601"/>
                </a:lnTo>
                <a:lnTo>
                  <a:pt x="10439" y="43181"/>
                </a:lnTo>
                <a:lnTo>
                  <a:pt x="46226" y="43181"/>
                </a:lnTo>
                <a:lnTo>
                  <a:pt x="46226" y="78601"/>
                </a:lnTo>
                <a:lnTo>
                  <a:pt x="47717" y="80189"/>
                </a:lnTo>
                <a:lnTo>
                  <a:pt x="50392" y="80567"/>
                </a:lnTo>
                <a:lnTo>
                  <a:pt x="53906" y="80416"/>
                </a:lnTo>
                <a:lnTo>
                  <a:pt x="56606" y="78601"/>
                </a:lnTo>
                <a:lnTo>
                  <a:pt x="56606" y="1968"/>
                </a:lnTo>
                <a:lnTo>
                  <a:pt x="54579" y="241"/>
                </a:lnTo>
                <a:lnTo>
                  <a:pt x="51440" y="0"/>
                </a:lnTo>
                <a:lnTo>
                  <a:pt x="48887" y="1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8365578" y="3612445"/>
            <a:ext cx="43740" cy="79844"/>
          </a:xfrm>
          <a:custGeom>
            <a:avLst/>
            <a:gdLst/>
            <a:ahLst/>
            <a:cxnLst/>
            <a:rect l="l" t="t" r="r" b="b"/>
            <a:pathLst>
              <a:path w="43740" h="79844">
                <a:moveTo>
                  <a:pt x="43740" y="75463"/>
                </a:moveTo>
                <a:lnTo>
                  <a:pt x="43700" y="73950"/>
                </a:lnTo>
                <a:lnTo>
                  <a:pt x="41612" y="71017"/>
                </a:lnTo>
                <a:lnTo>
                  <a:pt x="10450" y="71017"/>
                </a:lnTo>
                <a:lnTo>
                  <a:pt x="10450" y="42440"/>
                </a:lnTo>
                <a:lnTo>
                  <a:pt x="36809" y="42440"/>
                </a:lnTo>
                <a:lnTo>
                  <a:pt x="37699" y="42238"/>
                </a:lnTo>
                <a:lnTo>
                  <a:pt x="38836" y="39697"/>
                </a:lnTo>
                <a:lnTo>
                  <a:pt x="38836" y="36852"/>
                </a:lnTo>
                <a:lnTo>
                  <a:pt x="36809" y="33883"/>
                </a:lnTo>
                <a:lnTo>
                  <a:pt x="10450" y="33883"/>
                </a:lnTo>
                <a:lnTo>
                  <a:pt x="10450" y="8823"/>
                </a:lnTo>
                <a:lnTo>
                  <a:pt x="41187" y="8823"/>
                </a:lnTo>
                <a:lnTo>
                  <a:pt x="43200" y="5878"/>
                </a:lnTo>
                <a:lnTo>
                  <a:pt x="43200" y="2995"/>
                </a:lnTo>
                <a:lnTo>
                  <a:pt x="41187" y="0"/>
                </a:lnTo>
                <a:lnTo>
                  <a:pt x="3888" y="0"/>
                </a:lnTo>
                <a:lnTo>
                  <a:pt x="410" y="1598"/>
                </a:lnTo>
                <a:lnTo>
                  <a:pt x="0" y="4316"/>
                </a:lnTo>
                <a:lnTo>
                  <a:pt x="0" y="75524"/>
                </a:lnTo>
                <a:lnTo>
                  <a:pt x="1249" y="78891"/>
                </a:lnTo>
                <a:lnTo>
                  <a:pt x="3888" y="79844"/>
                </a:lnTo>
                <a:lnTo>
                  <a:pt x="41612" y="79844"/>
                </a:lnTo>
                <a:lnTo>
                  <a:pt x="43398" y="78422"/>
                </a:lnTo>
                <a:lnTo>
                  <a:pt x="43740" y="754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8425785" y="3604741"/>
            <a:ext cx="22082" cy="108823"/>
          </a:xfrm>
          <a:custGeom>
            <a:avLst/>
            <a:gdLst/>
            <a:ahLst/>
            <a:cxnLst/>
            <a:rect l="l" t="t" r="r" b="b"/>
            <a:pathLst>
              <a:path w="22082" h="108823">
                <a:moveTo>
                  <a:pt x="22082" y="54406"/>
                </a:moveTo>
                <a:lnTo>
                  <a:pt x="22062" y="52312"/>
                </a:lnTo>
                <a:lnTo>
                  <a:pt x="21045" y="39629"/>
                </a:lnTo>
                <a:lnTo>
                  <a:pt x="18514" y="27165"/>
                </a:lnTo>
                <a:lnTo>
                  <a:pt x="17883" y="24878"/>
                </a:lnTo>
                <a:lnTo>
                  <a:pt x="13866" y="12876"/>
                </a:lnTo>
                <a:lnTo>
                  <a:pt x="8716" y="1165"/>
                </a:lnTo>
                <a:lnTo>
                  <a:pt x="6212" y="86"/>
                </a:lnTo>
                <a:lnTo>
                  <a:pt x="3161" y="0"/>
                </a:lnTo>
                <a:lnTo>
                  <a:pt x="0" y="1141"/>
                </a:lnTo>
                <a:lnTo>
                  <a:pt x="756" y="3868"/>
                </a:lnTo>
                <a:lnTo>
                  <a:pt x="5369" y="15768"/>
                </a:lnTo>
                <a:lnTo>
                  <a:pt x="8716" y="27975"/>
                </a:lnTo>
                <a:lnTo>
                  <a:pt x="8928" y="28969"/>
                </a:lnTo>
                <a:lnTo>
                  <a:pt x="10907" y="41564"/>
                </a:lnTo>
                <a:lnTo>
                  <a:pt x="11567" y="54226"/>
                </a:lnTo>
                <a:lnTo>
                  <a:pt x="11562" y="55300"/>
                </a:lnTo>
                <a:lnTo>
                  <a:pt x="10795" y="67973"/>
                </a:lnTo>
                <a:lnTo>
                  <a:pt x="8716" y="80543"/>
                </a:lnTo>
                <a:lnTo>
                  <a:pt x="4941" y="94145"/>
                </a:lnTo>
                <a:lnTo>
                  <a:pt x="273" y="106056"/>
                </a:lnTo>
                <a:lnTo>
                  <a:pt x="298" y="108176"/>
                </a:lnTo>
                <a:lnTo>
                  <a:pt x="2988" y="108823"/>
                </a:lnTo>
                <a:lnTo>
                  <a:pt x="5910" y="108762"/>
                </a:lnTo>
                <a:lnTo>
                  <a:pt x="8776" y="107542"/>
                </a:lnTo>
                <a:lnTo>
                  <a:pt x="10951" y="103352"/>
                </a:lnTo>
                <a:lnTo>
                  <a:pt x="12876" y="99096"/>
                </a:lnTo>
                <a:lnTo>
                  <a:pt x="14518" y="94805"/>
                </a:lnTo>
                <a:lnTo>
                  <a:pt x="16141" y="90500"/>
                </a:lnTo>
                <a:lnTo>
                  <a:pt x="17542" y="86130"/>
                </a:lnTo>
                <a:lnTo>
                  <a:pt x="18680" y="81673"/>
                </a:lnTo>
                <a:lnTo>
                  <a:pt x="19806" y="77241"/>
                </a:lnTo>
                <a:lnTo>
                  <a:pt x="20656" y="72745"/>
                </a:lnTo>
                <a:lnTo>
                  <a:pt x="21233" y="68199"/>
                </a:lnTo>
                <a:lnTo>
                  <a:pt x="21794" y="63662"/>
                </a:lnTo>
                <a:lnTo>
                  <a:pt x="22082" y="59055"/>
                </a:lnTo>
                <a:lnTo>
                  <a:pt x="22082" y="5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8467465" y="3678466"/>
            <a:ext cx="13054" cy="14373"/>
          </a:xfrm>
          <a:custGeom>
            <a:avLst/>
            <a:gdLst/>
            <a:ahLst/>
            <a:cxnLst/>
            <a:rect l="l" t="t" r="r" b="b"/>
            <a:pathLst>
              <a:path w="13054" h="14373">
                <a:moveTo>
                  <a:pt x="13054" y="7099"/>
                </a:moveTo>
                <a:lnTo>
                  <a:pt x="13054" y="4254"/>
                </a:lnTo>
                <a:lnTo>
                  <a:pt x="11664" y="1421"/>
                </a:lnTo>
                <a:lnTo>
                  <a:pt x="9051" y="0"/>
                </a:lnTo>
                <a:lnTo>
                  <a:pt x="4100" y="0"/>
                </a:lnTo>
                <a:lnTo>
                  <a:pt x="1422" y="1457"/>
                </a:lnTo>
                <a:lnTo>
                  <a:pt x="0" y="4356"/>
                </a:lnTo>
                <a:lnTo>
                  <a:pt x="0" y="10119"/>
                </a:lnTo>
                <a:lnTo>
                  <a:pt x="1390" y="12952"/>
                </a:lnTo>
                <a:lnTo>
                  <a:pt x="4000" y="14373"/>
                </a:lnTo>
                <a:lnTo>
                  <a:pt x="8953" y="14373"/>
                </a:lnTo>
                <a:lnTo>
                  <a:pt x="11628" y="12927"/>
                </a:lnTo>
                <a:lnTo>
                  <a:pt x="13054" y="10007"/>
                </a:lnTo>
                <a:lnTo>
                  <a:pt x="1305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8527449" y="3611271"/>
            <a:ext cx="70286" cy="82191"/>
          </a:xfrm>
          <a:custGeom>
            <a:avLst/>
            <a:gdLst/>
            <a:ahLst/>
            <a:cxnLst/>
            <a:rect l="l" t="t" r="r" b="b"/>
            <a:pathLst>
              <a:path w="70286" h="82191">
                <a:moveTo>
                  <a:pt x="11055" y="36550"/>
                </a:moveTo>
                <a:lnTo>
                  <a:pt x="11480" y="32512"/>
                </a:lnTo>
                <a:lnTo>
                  <a:pt x="12305" y="28662"/>
                </a:lnTo>
                <a:lnTo>
                  <a:pt x="13119" y="24814"/>
                </a:lnTo>
                <a:lnTo>
                  <a:pt x="14508" y="21462"/>
                </a:lnTo>
                <a:lnTo>
                  <a:pt x="16416" y="18564"/>
                </a:lnTo>
                <a:lnTo>
                  <a:pt x="18346" y="15695"/>
                </a:lnTo>
                <a:lnTo>
                  <a:pt x="20844" y="13384"/>
                </a:lnTo>
                <a:lnTo>
                  <a:pt x="23921" y="11657"/>
                </a:lnTo>
                <a:lnTo>
                  <a:pt x="26996" y="9942"/>
                </a:lnTo>
                <a:lnTo>
                  <a:pt x="30798" y="9069"/>
                </a:lnTo>
                <a:lnTo>
                  <a:pt x="39848" y="9069"/>
                </a:lnTo>
                <a:lnTo>
                  <a:pt x="43665" y="9878"/>
                </a:lnTo>
                <a:lnTo>
                  <a:pt x="46728" y="11480"/>
                </a:lnTo>
                <a:lnTo>
                  <a:pt x="49806" y="13093"/>
                </a:lnTo>
                <a:lnTo>
                  <a:pt x="52254" y="15314"/>
                </a:lnTo>
                <a:lnTo>
                  <a:pt x="54104" y="18172"/>
                </a:lnTo>
                <a:lnTo>
                  <a:pt x="55944" y="21042"/>
                </a:lnTo>
                <a:lnTo>
                  <a:pt x="57257" y="24396"/>
                </a:lnTo>
                <a:lnTo>
                  <a:pt x="58042" y="28295"/>
                </a:lnTo>
                <a:lnTo>
                  <a:pt x="58845" y="32180"/>
                </a:lnTo>
                <a:lnTo>
                  <a:pt x="59231" y="36385"/>
                </a:lnTo>
                <a:lnTo>
                  <a:pt x="59231" y="45237"/>
                </a:lnTo>
                <a:lnTo>
                  <a:pt x="58835" y="49326"/>
                </a:lnTo>
                <a:lnTo>
                  <a:pt x="58007" y="53186"/>
                </a:lnTo>
                <a:lnTo>
                  <a:pt x="57208" y="57045"/>
                </a:lnTo>
                <a:lnTo>
                  <a:pt x="55843" y="60462"/>
                </a:lnTo>
                <a:lnTo>
                  <a:pt x="53957" y="63395"/>
                </a:lnTo>
                <a:lnTo>
                  <a:pt x="52056" y="66344"/>
                </a:lnTo>
                <a:lnTo>
                  <a:pt x="49554" y="68680"/>
                </a:lnTo>
                <a:lnTo>
                  <a:pt x="46443" y="70394"/>
                </a:lnTo>
                <a:lnTo>
                  <a:pt x="43315" y="72133"/>
                </a:lnTo>
                <a:lnTo>
                  <a:pt x="39477" y="72986"/>
                </a:lnTo>
                <a:lnTo>
                  <a:pt x="30298" y="72986"/>
                </a:lnTo>
                <a:lnTo>
                  <a:pt x="26460" y="72198"/>
                </a:lnTo>
                <a:lnTo>
                  <a:pt x="28472" y="82191"/>
                </a:lnTo>
                <a:lnTo>
                  <a:pt x="40378" y="82191"/>
                </a:lnTo>
                <a:lnTo>
                  <a:pt x="45627" y="81216"/>
                </a:lnTo>
                <a:lnTo>
                  <a:pt x="50119" y="79260"/>
                </a:lnTo>
                <a:lnTo>
                  <a:pt x="54618" y="77302"/>
                </a:lnTo>
                <a:lnTo>
                  <a:pt x="58360" y="74509"/>
                </a:lnTo>
                <a:lnTo>
                  <a:pt x="61333" y="70865"/>
                </a:lnTo>
                <a:lnTo>
                  <a:pt x="64296" y="67219"/>
                </a:lnTo>
                <a:lnTo>
                  <a:pt x="66546" y="62812"/>
                </a:lnTo>
                <a:lnTo>
                  <a:pt x="68036" y="57632"/>
                </a:lnTo>
                <a:lnTo>
                  <a:pt x="69533" y="52448"/>
                </a:lnTo>
                <a:lnTo>
                  <a:pt x="70286" y="46620"/>
                </a:lnTo>
                <a:lnTo>
                  <a:pt x="70286" y="33717"/>
                </a:lnTo>
                <a:lnTo>
                  <a:pt x="69584" y="27975"/>
                </a:lnTo>
                <a:lnTo>
                  <a:pt x="68199" y="22985"/>
                </a:lnTo>
                <a:lnTo>
                  <a:pt x="66784" y="17981"/>
                </a:lnTo>
                <a:lnTo>
                  <a:pt x="64670" y="13792"/>
                </a:lnTo>
                <a:lnTo>
                  <a:pt x="61808" y="10400"/>
                </a:lnTo>
                <a:lnTo>
                  <a:pt x="58968" y="7009"/>
                </a:lnTo>
                <a:lnTo>
                  <a:pt x="55382" y="4417"/>
                </a:lnTo>
                <a:lnTo>
                  <a:pt x="51092" y="2653"/>
                </a:lnTo>
                <a:lnTo>
                  <a:pt x="46803" y="888"/>
                </a:lnTo>
                <a:lnTo>
                  <a:pt x="41763" y="0"/>
                </a:lnTo>
                <a:lnTo>
                  <a:pt x="29970" y="0"/>
                </a:lnTo>
                <a:lnTo>
                  <a:pt x="24721" y="975"/>
                </a:lnTo>
                <a:lnTo>
                  <a:pt x="20232" y="2933"/>
                </a:lnTo>
                <a:lnTo>
                  <a:pt x="15728" y="4888"/>
                </a:lnTo>
                <a:lnTo>
                  <a:pt x="11995" y="7668"/>
                </a:lnTo>
                <a:lnTo>
                  <a:pt x="8992" y="11264"/>
                </a:lnTo>
                <a:lnTo>
                  <a:pt x="5990" y="14857"/>
                </a:lnTo>
                <a:lnTo>
                  <a:pt x="3751" y="19227"/>
                </a:lnTo>
                <a:lnTo>
                  <a:pt x="2239" y="24368"/>
                </a:lnTo>
                <a:lnTo>
                  <a:pt x="749" y="29527"/>
                </a:lnTo>
                <a:lnTo>
                  <a:pt x="0" y="35239"/>
                </a:lnTo>
                <a:lnTo>
                  <a:pt x="0" y="48106"/>
                </a:lnTo>
                <a:lnTo>
                  <a:pt x="688" y="53924"/>
                </a:lnTo>
                <a:lnTo>
                  <a:pt x="2062" y="58990"/>
                </a:lnTo>
                <a:lnTo>
                  <a:pt x="3441" y="64043"/>
                </a:lnTo>
                <a:lnTo>
                  <a:pt x="5541" y="68287"/>
                </a:lnTo>
                <a:lnTo>
                  <a:pt x="8352" y="71705"/>
                </a:lnTo>
                <a:lnTo>
                  <a:pt x="11167" y="75106"/>
                </a:lnTo>
                <a:lnTo>
                  <a:pt x="14731" y="77710"/>
                </a:lnTo>
                <a:lnTo>
                  <a:pt x="14270" y="61099"/>
                </a:lnTo>
                <a:lnTo>
                  <a:pt x="12978" y="57683"/>
                </a:lnTo>
                <a:lnTo>
                  <a:pt x="12208" y="53743"/>
                </a:lnTo>
                <a:lnTo>
                  <a:pt x="11441" y="49795"/>
                </a:lnTo>
                <a:lnTo>
                  <a:pt x="11055" y="45464"/>
                </a:lnTo>
                <a:lnTo>
                  <a:pt x="11055" y="36550"/>
                </a:lnTo>
                <a:close/>
              </a:path>
              <a:path w="70286" h="82191">
                <a:moveTo>
                  <a:pt x="17906" y="66812"/>
                </a:moveTo>
                <a:lnTo>
                  <a:pt x="16095" y="63943"/>
                </a:lnTo>
                <a:lnTo>
                  <a:pt x="14270" y="61099"/>
                </a:lnTo>
                <a:lnTo>
                  <a:pt x="14731" y="77710"/>
                </a:lnTo>
                <a:lnTo>
                  <a:pt x="19044" y="79501"/>
                </a:lnTo>
                <a:lnTo>
                  <a:pt x="23356" y="81291"/>
                </a:lnTo>
                <a:lnTo>
                  <a:pt x="28472" y="82191"/>
                </a:lnTo>
                <a:lnTo>
                  <a:pt x="26460" y="72198"/>
                </a:lnTo>
                <a:lnTo>
                  <a:pt x="23407" y="70624"/>
                </a:lnTo>
                <a:lnTo>
                  <a:pt x="20358" y="69037"/>
                </a:lnTo>
                <a:lnTo>
                  <a:pt x="17906" y="66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8614825" y="3633307"/>
            <a:ext cx="47148" cy="60159"/>
          </a:xfrm>
          <a:custGeom>
            <a:avLst/>
            <a:gdLst/>
            <a:ahLst/>
            <a:cxnLst/>
            <a:rect l="l" t="t" r="r" b="b"/>
            <a:pathLst>
              <a:path w="47148" h="60159">
                <a:moveTo>
                  <a:pt x="10090" y="1903"/>
                </a:moveTo>
                <a:lnTo>
                  <a:pt x="8635" y="266"/>
                </a:lnTo>
                <a:lnTo>
                  <a:pt x="6022" y="0"/>
                </a:lnTo>
                <a:lnTo>
                  <a:pt x="2609" y="74"/>
                </a:lnTo>
                <a:lnTo>
                  <a:pt x="0" y="1903"/>
                </a:lnTo>
                <a:lnTo>
                  <a:pt x="0" y="39635"/>
                </a:lnTo>
                <a:lnTo>
                  <a:pt x="335" y="43051"/>
                </a:lnTo>
                <a:lnTo>
                  <a:pt x="1010" y="45871"/>
                </a:lnTo>
                <a:lnTo>
                  <a:pt x="1670" y="48689"/>
                </a:lnTo>
                <a:lnTo>
                  <a:pt x="4312" y="53276"/>
                </a:lnTo>
                <a:lnTo>
                  <a:pt x="7862" y="57073"/>
                </a:lnTo>
                <a:lnTo>
                  <a:pt x="12852" y="59536"/>
                </a:lnTo>
                <a:lnTo>
                  <a:pt x="15915" y="60159"/>
                </a:lnTo>
                <a:lnTo>
                  <a:pt x="22679" y="60159"/>
                </a:lnTo>
                <a:lnTo>
                  <a:pt x="25754" y="59345"/>
                </a:lnTo>
                <a:lnTo>
                  <a:pt x="28792" y="57746"/>
                </a:lnTo>
                <a:lnTo>
                  <a:pt x="31831" y="56135"/>
                </a:lnTo>
                <a:lnTo>
                  <a:pt x="34908" y="53592"/>
                </a:lnTo>
                <a:lnTo>
                  <a:pt x="38033" y="50101"/>
                </a:lnTo>
                <a:lnTo>
                  <a:pt x="38033" y="57442"/>
                </a:lnTo>
                <a:lnTo>
                  <a:pt x="38336" y="58496"/>
                </a:lnTo>
                <a:lnTo>
                  <a:pt x="40899" y="59306"/>
                </a:lnTo>
                <a:lnTo>
                  <a:pt x="44161" y="59306"/>
                </a:lnTo>
                <a:lnTo>
                  <a:pt x="47148" y="57442"/>
                </a:lnTo>
                <a:lnTo>
                  <a:pt x="47148" y="1903"/>
                </a:lnTo>
                <a:lnTo>
                  <a:pt x="45686" y="266"/>
                </a:lnTo>
                <a:lnTo>
                  <a:pt x="43073" y="0"/>
                </a:lnTo>
                <a:lnTo>
                  <a:pt x="39635" y="74"/>
                </a:lnTo>
                <a:lnTo>
                  <a:pt x="37058" y="1903"/>
                </a:lnTo>
                <a:lnTo>
                  <a:pt x="37058" y="40716"/>
                </a:lnTo>
                <a:lnTo>
                  <a:pt x="34268" y="44207"/>
                </a:lnTo>
                <a:lnTo>
                  <a:pt x="31633" y="46860"/>
                </a:lnTo>
                <a:lnTo>
                  <a:pt x="29145" y="48679"/>
                </a:lnTo>
                <a:lnTo>
                  <a:pt x="24141" y="51382"/>
                </a:lnTo>
                <a:lnTo>
                  <a:pt x="19691" y="51382"/>
                </a:lnTo>
                <a:lnTo>
                  <a:pt x="16527" y="50252"/>
                </a:lnTo>
                <a:lnTo>
                  <a:pt x="12913" y="47040"/>
                </a:lnTo>
                <a:lnTo>
                  <a:pt x="11253" y="43991"/>
                </a:lnTo>
                <a:lnTo>
                  <a:pt x="10328" y="40092"/>
                </a:lnTo>
                <a:lnTo>
                  <a:pt x="10090" y="37490"/>
                </a:lnTo>
                <a:lnTo>
                  <a:pt x="10090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8682655" y="3632428"/>
            <a:ext cx="31899" cy="60224"/>
          </a:xfrm>
          <a:custGeom>
            <a:avLst/>
            <a:gdLst/>
            <a:ahLst/>
            <a:cxnLst/>
            <a:rect l="l" t="t" r="r" b="b"/>
            <a:pathLst>
              <a:path w="31899" h="60224">
                <a:moveTo>
                  <a:pt x="1389" y="59893"/>
                </a:moveTo>
                <a:lnTo>
                  <a:pt x="4014" y="60224"/>
                </a:lnTo>
                <a:lnTo>
                  <a:pt x="6818" y="60185"/>
                </a:lnTo>
                <a:lnTo>
                  <a:pt x="10019" y="58320"/>
                </a:lnTo>
                <a:lnTo>
                  <a:pt x="10019" y="21780"/>
                </a:lnTo>
                <a:lnTo>
                  <a:pt x="11429" y="19523"/>
                </a:lnTo>
                <a:lnTo>
                  <a:pt x="13917" y="16052"/>
                </a:lnTo>
                <a:lnTo>
                  <a:pt x="17280" y="12283"/>
                </a:lnTo>
                <a:lnTo>
                  <a:pt x="20347" y="10248"/>
                </a:lnTo>
                <a:lnTo>
                  <a:pt x="23334" y="9626"/>
                </a:lnTo>
                <a:lnTo>
                  <a:pt x="26435" y="10048"/>
                </a:lnTo>
                <a:lnTo>
                  <a:pt x="29246" y="10947"/>
                </a:lnTo>
                <a:lnTo>
                  <a:pt x="31849" y="9324"/>
                </a:lnTo>
                <a:lnTo>
                  <a:pt x="31899" y="3608"/>
                </a:lnTo>
                <a:lnTo>
                  <a:pt x="29858" y="990"/>
                </a:lnTo>
                <a:lnTo>
                  <a:pt x="27147" y="280"/>
                </a:lnTo>
                <a:lnTo>
                  <a:pt x="24523" y="0"/>
                </a:lnTo>
                <a:lnTo>
                  <a:pt x="21658" y="166"/>
                </a:lnTo>
                <a:lnTo>
                  <a:pt x="18180" y="1336"/>
                </a:lnTo>
                <a:lnTo>
                  <a:pt x="14580" y="4039"/>
                </a:lnTo>
                <a:lnTo>
                  <a:pt x="11951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43" y="1336"/>
                </a:lnTo>
                <a:lnTo>
                  <a:pt x="5454" y="878"/>
                </a:lnTo>
                <a:lnTo>
                  <a:pt x="2876" y="889"/>
                </a:lnTo>
                <a:lnTo>
                  <a:pt x="0" y="2782"/>
                </a:lnTo>
                <a:lnTo>
                  <a:pt x="0" y="58320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8753932" y="3632436"/>
            <a:ext cx="38700" cy="61023"/>
          </a:xfrm>
          <a:custGeom>
            <a:avLst/>
            <a:gdLst/>
            <a:ahLst/>
            <a:cxnLst/>
            <a:rect l="l" t="t" r="r" b="b"/>
            <a:pathLst>
              <a:path w="38700" h="61023">
                <a:moveTo>
                  <a:pt x="13456" y="60872"/>
                </a:moveTo>
                <a:lnTo>
                  <a:pt x="17255" y="61023"/>
                </a:lnTo>
                <a:lnTo>
                  <a:pt x="20405" y="61023"/>
                </a:lnTo>
                <a:lnTo>
                  <a:pt x="23310" y="60631"/>
                </a:lnTo>
                <a:lnTo>
                  <a:pt x="25934" y="59853"/>
                </a:lnTo>
                <a:lnTo>
                  <a:pt x="28559" y="59068"/>
                </a:lnTo>
                <a:lnTo>
                  <a:pt x="30834" y="57913"/>
                </a:lnTo>
                <a:lnTo>
                  <a:pt x="34650" y="54877"/>
                </a:lnTo>
                <a:lnTo>
                  <a:pt x="37152" y="50788"/>
                </a:lnTo>
                <a:lnTo>
                  <a:pt x="38700" y="46036"/>
                </a:lnTo>
                <a:lnTo>
                  <a:pt x="38700" y="40816"/>
                </a:lnTo>
                <a:lnTo>
                  <a:pt x="37511" y="37021"/>
                </a:lnTo>
                <a:lnTo>
                  <a:pt x="35687" y="33821"/>
                </a:lnTo>
                <a:lnTo>
                  <a:pt x="33084" y="31344"/>
                </a:lnTo>
                <a:lnTo>
                  <a:pt x="29923" y="29425"/>
                </a:lnTo>
                <a:lnTo>
                  <a:pt x="26536" y="27788"/>
                </a:lnTo>
                <a:lnTo>
                  <a:pt x="23098" y="26391"/>
                </a:lnTo>
                <a:lnTo>
                  <a:pt x="19743" y="25045"/>
                </a:lnTo>
                <a:lnTo>
                  <a:pt x="16592" y="23648"/>
                </a:lnTo>
                <a:lnTo>
                  <a:pt x="14004" y="22010"/>
                </a:lnTo>
                <a:lnTo>
                  <a:pt x="11343" y="18870"/>
                </a:lnTo>
                <a:lnTo>
                  <a:pt x="10929" y="15925"/>
                </a:lnTo>
                <a:lnTo>
                  <a:pt x="11567" y="12711"/>
                </a:lnTo>
                <a:lnTo>
                  <a:pt x="13456" y="10148"/>
                </a:lnTo>
                <a:lnTo>
                  <a:pt x="16643" y="8484"/>
                </a:lnTo>
                <a:lnTo>
                  <a:pt x="19447" y="7898"/>
                </a:lnTo>
                <a:lnTo>
                  <a:pt x="23047" y="7898"/>
                </a:lnTo>
                <a:lnTo>
                  <a:pt x="26208" y="8571"/>
                </a:lnTo>
                <a:lnTo>
                  <a:pt x="30071" y="10033"/>
                </a:lnTo>
                <a:lnTo>
                  <a:pt x="32739" y="11480"/>
                </a:lnTo>
                <a:lnTo>
                  <a:pt x="35363" y="11555"/>
                </a:lnTo>
                <a:lnTo>
                  <a:pt x="35900" y="8837"/>
                </a:lnTo>
                <a:lnTo>
                  <a:pt x="35687" y="5637"/>
                </a:lnTo>
                <a:lnTo>
                  <a:pt x="33426" y="2933"/>
                </a:lnTo>
                <a:lnTo>
                  <a:pt x="30759" y="1663"/>
                </a:lnTo>
                <a:lnTo>
                  <a:pt x="27084" y="608"/>
                </a:lnTo>
                <a:lnTo>
                  <a:pt x="24185" y="115"/>
                </a:lnTo>
                <a:lnTo>
                  <a:pt x="17942" y="0"/>
                </a:lnTo>
                <a:lnTo>
                  <a:pt x="15030" y="457"/>
                </a:lnTo>
                <a:lnTo>
                  <a:pt x="12542" y="1360"/>
                </a:lnTo>
                <a:lnTo>
                  <a:pt x="7981" y="3467"/>
                </a:lnTo>
                <a:lnTo>
                  <a:pt x="4652" y="6465"/>
                </a:lnTo>
                <a:lnTo>
                  <a:pt x="2578" y="10209"/>
                </a:lnTo>
                <a:lnTo>
                  <a:pt x="1336" y="14298"/>
                </a:lnTo>
                <a:lnTo>
                  <a:pt x="1336" y="18949"/>
                </a:lnTo>
                <a:lnTo>
                  <a:pt x="2513" y="22820"/>
                </a:lnTo>
                <a:lnTo>
                  <a:pt x="4353" y="26111"/>
                </a:lnTo>
                <a:lnTo>
                  <a:pt x="6941" y="28662"/>
                </a:lnTo>
                <a:lnTo>
                  <a:pt x="10055" y="30632"/>
                </a:lnTo>
                <a:lnTo>
                  <a:pt x="13381" y="32320"/>
                </a:lnTo>
                <a:lnTo>
                  <a:pt x="16819" y="33707"/>
                </a:lnTo>
                <a:lnTo>
                  <a:pt x="20110" y="35013"/>
                </a:lnTo>
                <a:lnTo>
                  <a:pt x="23181" y="36385"/>
                </a:lnTo>
                <a:lnTo>
                  <a:pt x="25783" y="38037"/>
                </a:lnTo>
                <a:lnTo>
                  <a:pt x="28401" y="41108"/>
                </a:lnTo>
                <a:lnTo>
                  <a:pt x="28797" y="43981"/>
                </a:lnTo>
                <a:lnTo>
                  <a:pt x="28522" y="46824"/>
                </a:lnTo>
                <a:lnTo>
                  <a:pt x="26648" y="49960"/>
                </a:lnTo>
                <a:lnTo>
                  <a:pt x="23422" y="51944"/>
                </a:lnTo>
                <a:lnTo>
                  <a:pt x="20683" y="52693"/>
                </a:lnTo>
                <a:lnTo>
                  <a:pt x="17432" y="52884"/>
                </a:lnTo>
                <a:lnTo>
                  <a:pt x="13154" y="52591"/>
                </a:lnTo>
                <a:lnTo>
                  <a:pt x="9677" y="51487"/>
                </a:lnTo>
                <a:lnTo>
                  <a:pt x="6891" y="50227"/>
                </a:lnTo>
                <a:lnTo>
                  <a:pt x="3676" y="48398"/>
                </a:lnTo>
                <a:lnTo>
                  <a:pt x="541" y="48171"/>
                </a:lnTo>
                <a:lnTo>
                  <a:pt x="0" y="50979"/>
                </a:lnTo>
                <a:lnTo>
                  <a:pt x="101" y="54039"/>
                </a:lnTo>
                <a:lnTo>
                  <a:pt x="1728" y="56934"/>
                </a:lnTo>
                <a:lnTo>
                  <a:pt x="4377" y="58421"/>
                </a:lnTo>
                <a:lnTo>
                  <a:pt x="6951" y="59385"/>
                </a:lnTo>
                <a:lnTo>
                  <a:pt x="9928" y="6025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8801665" y="36184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0" y="125"/>
                </a:moveTo>
                <a:lnTo>
                  <a:pt x="9655" y="1965"/>
                </a:lnTo>
                <a:lnTo>
                  <a:pt x="9655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5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5" y="23619"/>
                </a:lnTo>
                <a:lnTo>
                  <a:pt x="9655" y="59296"/>
                </a:lnTo>
                <a:lnTo>
                  <a:pt x="9939" y="62089"/>
                </a:lnTo>
                <a:lnTo>
                  <a:pt x="10529" y="64439"/>
                </a:lnTo>
                <a:lnTo>
                  <a:pt x="12052" y="68770"/>
                </a:lnTo>
                <a:lnTo>
                  <a:pt x="14655" y="71841"/>
                </a:lnTo>
                <a:lnTo>
                  <a:pt x="18331" y="73775"/>
                </a:lnTo>
                <a:lnTo>
                  <a:pt x="22791" y="74902"/>
                </a:lnTo>
                <a:lnTo>
                  <a:pt x="26572" y="74902"/>
                </a:lnTo>
                <a:lnTo>
                  <a:pt x="29358" y="74599"/>
                </a:lnTo>
                <a:lnTo>
                  <a:pt x="32637" y="73825"/>
                </a:lnTo>
                <a:lnTo>
                  <a:pt x="35459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9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3" y="23619"/>
                </a:lnTo>
                <a:lnTo>
                  <a:pt x="35712" y="20901"/>
                </a:lnTo>
                <a:lnTo>
                  <a:pt x="35673" y="17997"/>
                </a:lnTo>
                <a:lnTo>
                  <a:pt x="33710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66" y="327"/>
                </a:lnTo>
                <a:lnTo>
                  <a:pt x="15652" y="0"/>
                </a:lnTo>
                <a:lnTo>
                  <a:pt x="12200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8849001" y="3632428"/>
            <a:ext cx="44898" cy="61034"/>
          </a:xfrm>
          <a:custGeom>
            <a:avLst/>
            <a:gdLst/>
            <a:ahLst/>
            <a:cxnLst/>
            <a:rect l="l" t="t" r="r" b="b"/>
            <a:pathLst>
              <a:path w="44898" h="61034">
                <a:moveTo>
                  <a:pt x="38695" y="60171"/>
                </a:moveTo>
                <a:lnTo>
                  <a:pt x="41673" y="60236"/>
                </a:lnTo>
                <a:lnTo>
                  <a:pt x="44898" y="58381"/>
                </a:lnTo>
                <a:lnTo>
                  <a:pt x="44898" y="17459"/>
                </a:lnTo>
                <a:lnTo>
                  <a:pt x="44524" y="14439"/>
                </a:lnTo>
                <a:lnTo>
                  <a:pt x="43736" y="11847"/>
                </a:lnTo>
                <a:lnTo>
                  <a:pt x="42986" y="9269"/>
                </a:lnTo>
                <a:lnTo>
                  <a:pt x="40035" y="5346"/>
                </a:lnTo>
                <a:lnTo>
                  <a:pt x="36111" y="2272"/>
                </a:lnTo>
                <a:lnTo>
                  <a:pt x="33357" y="1371"/>
                </a:lnTo>
                <a:lnTo>
                  <a:pt x="30595" y="468"/>
                </a:lnTo>
                <a:lnTo>
                  <a:pt x="27269" y="0"/>
                </a:lnTo>
                <a:lnTo>
                  <a:pt x="21217" y="0"/>
                </a:lnTo>
                <a:lnTo>
                  <a:pt x="17063" y="594"/>
                </a:lnTo>
                <a:lnTo>
                  <a:pt x="13103" y="1483"/>
                </a:lnTo>
                <a:lnTo>
                  <a:pt x="9626" y="2664"/>
                </a:lnTo>
                <a:lnTo>
                  <a:pt x="6750" y="4050"/>
                </a:lnTo>
                <a:lnTo>
                  <a:pt x="3023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4" y="13716"/>
                </a:lnTo>
                <a:lnTo>
                  <a:pt x="9140" y="11861"/>
                </a:lnTo>
                <a:lnTo>
                  <a:pt x="12089" y="10425"/>
                </a:lnTo>
                <a:lnTo>
                  <a:pt x="15778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07" y="10490"/>
                </a:lnTo>
                <a:lnTo>
                  <a:pt x="33821" y="14033"/>
                </a:lnTo>
                <a:lnTo>
                  <a:pt x="34710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54" y="25679"/>
                </a:lnTo>
                <a:lnTo>
                  <a:pt x="19331" y="26060"/>
                </a:lnTo>
                <a:lnTo>
                  <a:pt x="15915" y="26819"/>
                </a:lnTo>
                <a:lnTo>
                  <a:pt x="12513" y="27569"/>
                </a:lnTo>
                <a:lnTo>
                  <a:pt x="9650" y="28713"/>
                </a:lnTo>
                <a:lnTo>
                  <a:pt x="7299" y="30236"/>
                </a:lnTo>
                <a:lnTo>
                  <a:pt x="3149" y="33677"/>
                </a:lnTo>
                <a:lnTo>
                  <a:pt x="637" y="38290"/>
                </a:lnTo>
                <a:lnTo>
                  <a:pt x="0" y="40993"/>
                </a:lnTo>
                <a:lnTo>
                  <a:pt x="0" y="46796"/>
                </a:lnTo>
                <a:lnTo>
                  <a:pt x="463" y="49173"/>
                </a:lnTo>
                <a:lnTo>
                  <a:pt x="2289" y="53388"/>
                </a:lnTo>
                <a:lnTo>
                  <a:pt x="5201" y="56578"/>
                </a:lnTo>
                <a:lnTo>
                  <a:pt x="8826" y="59129"/>
                </a:lnTo>
                <a:lnTo>
                  <a:pt x="13478" y="60652"/>
                </a:lnTo>
                <a:lnTo>
                  <a:pt x="17301" y="53072"/>
                </a:lnTo>
                <a:lnTo>
                  <a:pt x="12978" y="50507"/>
                </a:lnTo>
                <a:lnTo>
                  <a:pt x="10262" y="46504"/>
                </a:lnTo>
                <a:lnTo>
                  <a:pt x="10262" y="43635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0" y="34898"/>
                </a:lnTo>
                <a:lnTo>
                  <a:pt x="19206" y="33728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1" y="47599"/>
                </a:lnTo>
                <a:lnTo>
                  <a:pt x="28285" y="58864"/>
                </a:lnTo>
                <a:lnTo>
                  <a:pt x="31222" y="57428"/>
                </a:lnTo>
                <a:lnTo>
                  <a:pt x="33882" y="55422"/>
                </a:lnTo>
                <a:lnTo>
                  <a:pt x="36273" y="52830"/>
                </a:lnTo>
                <a:lnTo>
                  <a:pt x="36273" y="58381"/>
                </a:lnTo>
                <a:lnTo>
                  <a:pt x="38695" y="60171"/>
                </a:lnTo>
                <a:close/>
              </a:path>
              <a:path w="44898" h="61034">
                <a:moveTo>
                  <a:pt x="13478" y="60652"/>
                </a:moveTo>
                <a:lnTo>
                  <a:pt x="16080" y="61034"/>
                </a:lnTo>
                <a:lnTo>
                  <a:pt x="22230" y="61034"/>
                </a:lnTo>
                <a:lnTo>
                  <a:pt x="25344" y="60311"/>
                </a:lnTo>
                <a:lnTo>
                  <a:pt x="28285" y="58864"/>
                </a:lnTo>
                <a:lnTo>
                  <a:pt x="32471" y="47599"/>
                </a:lnTo>
                <a:lnTo>
                  <a:pt x="27867" y="51041"/>
                </a:lnTo>
                <a:lnTo>
                  <a:pt x="23180" y="53072"/>
                </a:lnTo>
                <a:lnTo>
                  <a:pt x="17301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8907566" y="3605900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58" y="33440"/>
                </a:moveTo>
                <a:lnTo>
                  <a:pt x="33893" y="30530"/>
                </a:lnTo>
                <a:lnTo>
                  <a:pt x="31960" y="27712"/>
                </a:lnTo>
                <a:lnTo>
                  <a:pt x="19742" y="27712"/>
                </a:lnTo>
                <a:lnTo>
                  <a:pt x="19742" y="21653"/>
                </a:lnTo>
                <a:lnTo>
                  <a:pt x="19879" y="17258"/>
                </a:lnTo>
                <a:lnTo>
                  <a:pt x="20454" y="13920"/>
                </a:lnTo>
                <a:lnTo>
                  <a:pt x="22204" y="10450"/>
                </a:lnTo>
                <a:lnTo>
                  <a:pt x="25167" y="8712"/>
                </a:lnTo>
                <a:lnTo>
                  <a:pt x="27932" y="8459"/>
                </a:lnTo>
                <a:lnTo>
                  <a:pt x="30822" y="8736"/>
                </a:lnTo>
                <a:lnTo>
                  <a:pt x="34105" y="9791"/>
                </a:lnTo>
                <a:lnTo>
                  <a:pt x="36697" y="9218"/>
                </a:lnTo>
                <a:lnTo>
                  <a:pt x="36996" y="6475"/>
                </a:lnTo>
                <a:lnTo>
                  <a:pt x="36896" y="4481"/>
                </a:lnTo>
                <a:lnTo>
                  <a:pt x="35708" y="1854"/>
                </a:lnTo>
                <a:lnTo>
                  <a:pt x="32730" y="673"/>
                </a:lnTo>
                <a:lnTo>
                  <a:pt x="30055" y="139"/>
                </a:lnTo>
                <a:lnTo>
                  <a:pt x="27280" y="0"/>
                </a:lnTo>
                <a:lnTo>
                  <a:pt x="24267" y="0"/>
                </a:lnTo>
                <a:lnTo>
                  <a:pt x="21668" y="420"/>
                </a:lnTo>
                <a:lnTo>
                  <a:pt x="17254" y="2109"/>
                </a:lnTo>
                <a:lnTo>
                  <a:pt x="13963" y="5180"/>
                </a:lnTo>
                <a:lnTo>
                  <a:pt x="11426" y="9234"/>
                </a:lnTo>
                <a:lnTo>
                  <a:pt x="10713" y="12012"/>
                </a:lnTo>
                <a:lnTo>
                  <a:pt x="10011" y="14781"/>
                </a:lnTo>
                <a:lnTo>
                  <a:pt x="9650" y="18097"/>
                </a:lnTo>
                <a:lnTo>
                  <a:pt x="9650" y="27712"/>
                </a:lnTo>
                <a:lnTo>
                  <a:pt x="1932" y="27712"/>
                </a:lnTo>
                <a:lnTo>
                  <a:pt x="1087" y="27914"/>
                </a:lnTo>
                <a:lnTo>
                  <a:pt x="35" y="30530"/>
                </a:lnTo>
                <a:lnTo>
                  <a:pt x="0" y="33440"/>
                </a:lnTo>
                <a:lnTo>
                  <a:pt x="1932" y="36158"/>
                </a:lnTo>
                <a:lnTo>
                  <a:pt x="9650" y="36158"/>
                </a:lnTo>
                <a:lnTo>
                  <a:pt x="9650" y="84848"/>
                </a:lnTo>
                <a:lnTo>
                  <a:pt x="11102" y="86424"/>
                </a:lnTo>
                <a:lnTo>
                  <a:pt x="13726" y="86752"/>
                </a:lnTo>
                <a:lnTo>
                  <a:pt x="17128" y="86640"/>
                </a:lnTo>
                <a:lnTo>
                  <a:pt x="19742" y="84848"/>
                </a:lnTo>
                <a:lnTo>
                  <a:pt x="19742" y="36158"/>
                </a:lnTo>
                <a:lnTo>
                  <a:pt x="32557" y="36158"/>
                </a:lnTo>
                <a:lnTo>
                  <a:pt x="33958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8947569" y="3605900"/>
            <a:ext cx="36997" cy="86752"/>
          </a:xfrm>
          <a:custGeom>
            <a:avLst/>
            <a:gdLst/>
            <a:ahLst/>
            <a:cxnLst/>
            <a:rect l="l" t="t" r="r" b="b"/>
            <a:pathLst>
              <a:path w="36997" h="86752">
                <a:moveTo>
                  <a:pt x="33973" y="33440"/>
                </a:moveTo>
                <a:lnTo>
                  <a:pt x="33908" y="30530"/>
                </a:lnTo>
                <a:lnTo>
                  <a:pt x="31960" y="27712"/>
                </a:lnTo>
                <a:lnTo>
                  <a:pt x="19743" y="27712"/>
                </a:lnTo>
                <a:lnTo>
                  <a:pt x="19743" y="21653"/>
                </a:lnTo>
                <a:lnTo>
                  <a:pt x="19890" y="17258"/>
                </a:lnTo>
                <a:lnTo>
                  <a:pt x="20455" y="13920"/>
                </a:lnTo>
                <a:lnTo>
                  <a:pt x="22219" y="10450"/>
                </a:lnTo>
                <a:lnTo>
                  <a:pt x="25182" y="8712"/>
                </a:lnTo>
                <a:lnTo>
                  <a:pt x="27943" y="8459"/>
                </a:lnTo>
                <a:lnTo>
                  <a:pt x="30834" y="8736"/>
                </a:lnTo>
                <a:lnTo>
                  <a:pt x="34121" y="9791"/>
                </a:lnTo>
                <a:lnTo>
                  <a:pt x="36709" y="9218"/>
                </a:lnTo>
                <a:lnTo>
                  <a:pt x="36997" y="6475"/>
                </a:lnTo>
                <a:lnTo>
                  <a:pt x="36911" y="4481"/>
                </a:lnTo>
                <a:lnTo>
                  <a:pt x="35723" y="1854"/>
                </a:lnTo>
                <a:lnTo>
                  <a:pt x="32745" y="673"/>
                </a:lnTo>
                <a:lnTo>
                  <a:pt x="30071" y="139"/>
                </a:lnTo>
                <a:lnTo>
                  <a:pt x="27280" y="0"/>
                </a:lnTo>
                <a:lnTo>
                  <a:pt x="24282" y="0"/>
                </a:lnTo>
                <a:lnTo>
                  <a:pt x="21680" y="420"/>
                </a:lnTo>
                <a:lnTo>
                  <a:pt x="17269" y="2109"/>
                </a:lnTo>
                <a:lnTo>
                  <a:pt x="13978" y="5180"/>
                </a:lnTo>
                <a:lnTo>
                  <a:pt x="11441" y="9234"/>
                </a:lnTo>
                <a:lnTo>
                  <a:pt x="10728" y="12012"/>
                </a:lnTo>
                <a:lnTo>
                  <a:pt x="10026" y="14781"/>
                </a:lnTo>
                <a:lnTo>
                  <a:pt x="9665" y="18097"/>
                </a:lnTo>
                <a:lnTo>
                  <a:pt x="9665" y="27712"/>
                </a:lnTo>
                <a:lnTo>
                  <a:pt x="1948" y="27712"/>
                </a:lnTo>
                <a:lnTo>
                  <a:pt x="1098" y="27914"/>
                </a:lnTo>
                <a:lnTo>
                  <a:pt x="50" y="30530"/>
                </a:lnTo>
                <a:lnTo>
                  <a:pt x="0" y="33440"/>
                </a:lnTo>
                <a:lnTo>
                  <a:pt x="1948" y="36158"/>
                </a:lnTo>
                <a:lnTo>
                  <a:pt x="9665" y="36158"/>
                </a:lnTo>
                <a:lnTo>
                  <a:pt x="9665" y="84848"/>
                </a:lnTo>
                <a:lnTo>
                  <a:pt x="11113" y="86424"/>
                </a:lnTo>
                <a:lnTo>
                  <a:pt x="13741" y="86752"/>
                </a:lnTo>
                <a:lnTo>
                  <a:pt x="17129" y="86640"/>
                </a:lnTo>
                <a:lnTo>
                  <a:pt x="19743" y="84848"/>
                </a:lnTo>
                <a:lnTo>
                  <a:pt x="19743" y="36158"/>
                </a:lnTo>
                <a:lnTo>
                  <a:pt x="32572" y="36158"/>
                </a:lnTo>
                <a:lnTo>
                  <a:pt x="33973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9020944" y="3632428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5" y="60171"/>
                </a:moveTo>
                <a:lnTo>
                  <a:pt x="41662" y="60236"/>
                </a:lnTo>
                <a:lnTo>
                  <a:pt x="44888" y="58381"/>
                </a:lnTo>
                <a:lnTo>
                  <a:pt x="44888" y="17459"/>
                </a:lnTo>
                <a:lnTo>
                  <a:pt x="44514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5" y="5346"/>
                </a:lnTo>
                <a:lnTo>
                  <a:pt x="36097" y="2272"/>
                </a:lnTo>
                <a:lnTo>
                  <a:pt x="33346" y="1371"/>
                </a:lnTo>
                <a:lnTo>
                  <a:pt x="30581" y="468"/>
                </a:lnTo>
                <a:lnTo>
                  <a:pt x="27259" y="0"/>
                </a:lnTo>
                <a:lnTo>
                  <a:pt x="21207" y="0"/>
                </a:lnTo>
                <a:lnTo>
                  <a:pt x="17067" y="594"/>
                </a:lnTo>
                <a:lnTo>
                  <a:pt x="13093" y="1483"/>
                </a:lnTo>
                <a:lnTo>
                  <a:pt x="9615" y="2664"/>
                </a:lnTo>
                <a:lnTo>
                  <a:pt x="6739" y="4050"/>
                </a:lnTo>
                <a:lnTo>
                  <a:pt x="3013" y="7034"/>
                </a:lnTo>
                <a:lnTo>
                  <a:pt x="2674" y="10058"/>
                </a:lnTo>
                <a:lnTo>
                  <a:pt x="3190" y="13028"/>
                </a:lnTo>
                <a:lnTo>
                  <a:pt x="5904" y="13716"/>
                </a:lnTo>
                <a:lnTo>
                  <a:pt x="9130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21" y="8280"/>
                </a:lnTo>
                <a:lnTo>
                  <a:pt x="28249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27" y="21358"/>
                </a:lnTo>
                <a:lnTo>
                  <a:pt x="34927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05" y="26819"/>
                </a:lnTo>
                <a:lnTo>
                  <a:pt x="1250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8" y="53388"/>
                </a:lnTo>
                <a:lnTo>
                  <a:pt x="5187" y="56578"/>
                </a:lnTo>
                <a:lnTo>
                  <a:pt x="8816" y="59129"/>
                </a:lnTo>
                <a:lnTo>
                  <a:pt x="13468" y="60652"/>
                </a:lnTo>
                <a:lnTo>
                  <a:pt x="17291" y="53072"/>
                </a:lnTo>
                <a:lnTo>
                  <a:pt x="12967" y="50507"/>
                </a:lnTo>
                <a:lnTo>
                  <a:pt x="10252" y="46504"/>
                </a:lnTo>
                <a:lnTo>
                  <a:pt x="10252" y="43635"/>
                </a:lnTo>
                <a:lnTo>
                  <a:pt x="10576" y="40449"/>
                </a:lnTo>
                <a:lnTo>
                  <a:pt x="12805" y="36752"/>
                </a:lnTo>
                <a:lnTo>
                  <a:pt x="15480" y="34898"/>
                </a:lnTo>
                <a:lnTo>
                  <a:pt x="19194" y="33728"/>
                </a:lnTo>
                <a:lnTo>
                  <a:pt x="23609" y="33020"/>
                </a:lnTo>
                <a:lnTo>
                  <a:pt x="34927" y="33020"/>
                </a:lnTo>
                <a:lnTo>
                  <a:pt x="34927" y="44805"/>
                </a:lnTo>
                <a:lnTo>
                  <a:pt x="32461" y="47599"/>
                </a:lnTo>
                <a:lnTo>
                  <a:pt x="28274" y="58864"/>
                </a:lnTo>
                <a:lnTo>
                  <a:pt x="31212" y="57428"/>
                </a:lnTo>
                <a:lnTo>
                  <a:pt x="33872" y="55422"/>
                </a:lnTo>
                <a:lnTo>
                  <a:pt x="36263" y="52830"/>
                </a:lnTo>
                <a:lnTo>
                  <a:pt x="36263" y="58381"/>
                </a:lnTo>
                <a:lnTo>
                  <a:pt x="38685" y="60171"/>
                </a:lnTo>
                <a:close/>
              </a:path>
              <a:path w="44888" h="61034">
                <a:moveTo>
                  <a:pt x="13468" y="60652"/>
                </a:moveTo>
                <a:lnTo>
                  <a:pt x="16070" y="61034"/>
                </a:lnTo>
                <a:lnTo>
                  <a:pt x="22219" y="61034"/>
                </a:lnTo>
                <a:lnTo>
                  <a:pt x="25333" y="60311"/>
                </a:lnTo>
                <a:lnTo>
                  <a:pt x="28274" y="58864"/>
                </a:lnTo>
                <a:lnTo>
                  <a:pt x="32461" y="47599"/>
                </a:lnTo>
                <a:lnTo>
                  <a:pt x="27857" y="51041"/>
                </a:lnTo>
                <a:lnTo>
                  <a:pt x="23169" y="53072"/>
                </a:lnTo>
                <a:lnTo>
                  <a:pt x="17291" y="53072"/>
                </a:lnTo>
                <a:lnTo>
                  <a:pt x="1346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9086536" y="3632428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390" y="59893"/>
                </a:moveTo>
                <a:lnTo>
                  <a:pt x="4018" y="60224"/>
                </a:lnTo>
                <a:lnTo>
                  <a:pt x="7481" y="60109"/>
                </a:lnTo>
                <a:lnTo>
                  <a:pt x="10030" y="58320"/>
                </a:lnTo>
                <a:lnTo>
                  <a:pt x="10030" y="21780"/>
                </a:lnTo>
                <a:lnTo>
                  <a:pt x="11441" y="19523"/>
                </a:lnTo>
                <a:lnTo>
                  <a:pt x="13921" y="16052"/>
                </a:lnTo>
                <a:lnTo>
                  <a:pt x="17284" y="12283"/>
                </a:lnTo>
                <a:lnTo>
                  <a:pt x="20361" y="10248"/>
                </a:lnTo>
                <a:lnTo>
                  <a:pt x="23336" y="9626"/>
                </a:lnTo>
                <a:lnTo>
                  <a:pt x="26435" y="10048"/>
                </a:lnTo>
                <a:lnTo>
                  <a:pt x="29250" y="10947"/>
                </a:lnTo>
                <a:lnTo>
                  <a:pt x="31852" y="9324"/>
                </a:lnTo>
                <a:lnTo>
                  <a:pt x="31911" y="3608"/>
                </a:lnTo>
                <a:lnTo>
                  <a:pt x="29862" y="990"/>
                </a:lnTo>
                <a:lnTo>
                  <a:pt x="27162" y="280"/>
                </a:lnTo>
                <a:lnTo>
                  <a:pt x="24519" y="0"/>
                </a:lnTo>
                <a:lnTo>
                  <a:pt x="21661" y="166"/>
                </a:lnTo>
                <a:lnTo>
                  <a:pt x="18183" y="1336"/>
                </a:lnTo>
                <a:lnTo>
                  <a:pt x="14594" y="4039"/>
                </a:lnTo>
                <a:lnTo>
                  <a:pt x="11955" y="6832"/>
                </a:lnTo>
                <a:lnTo>
                  <a:pt x="9057" y="10872"/>
                </a:lnTo>
                <a:lnTo>
                  <a:pt x="9057" y="2782"/>
                </a:lnTo>
                <a:lnTo>
                  <a:pt x="8158" y="1336"/>
                </a:lnTo>
                <a:lnTo>
                  <a:pt x="5454" y="878"/>
                </a:lnTo>
                <a:lnTo>
                  <a:pt x="2880" y="889"/>
                </a:lnTo>
                <a:lnTo>
                  <a:pt x="0" y="2782"/>
                </a:lnTo>
                <a:lnTo>
                  <a:pt x="0" y="58320"/>
                </a:lnTo>
                <a:lnTo>
                  <a:pt x="139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9129157" y="3632424"/>
            <a:ext cx="50302" cy="61038"/>
          </a:xfrm>
          <a:custGeom>
            <a:avLst/>
            <a:gdLst/>
            <a:ahLst/>
            <a:cxnLst/>
            <a:rect l="l" t="t" r="r" b="b"/>
            <a:pathLst>
              <a:path w="50302" h="61038">
                <a:moveTo>
                  <a:pt x="50302" y="22684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0" y="7762"/>
                </a:lnTo>
                <a:lnTo>
                  <a:pt x="40225" y="3506"/>
                </a:lnTo>
                <a:lnTo>
                  <a:pt x="37212" y="2110"/>
                </a:lnTo>
                <a:lnTo>
                  <a:pt x="34199" y="713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3"/>
                </a:lnTo>
                <a:lnTo>
                  <a:pt x="15378" y="2134"/>
                </a:lnTo>
                <a:lnTo>
                  <a:pt x="12250" y="16535"/>
                </a:lnTo>
                <a:lnTo>
                  <a:pt x="14479" y="13158"/>
                </a:lnTo>
                <a:lnTo>
                  <a:pt x="17315" y="10340"/>
                </a:lnTo>
                <a:lnTo>
                  <a:pt x="21066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4" y="15585"/>
                </a:lnTo>
                <a:lnTo>
                  <a:pt x="40347" y="19775"/>
                </a:lnTo>
                <a:lnTo>
                  <a:pt x="40225" y="25121"/>
                </a:lnTo>
                <a:lnTo>
                  <a:pt x="10389" y="25121"/>
                </a:lnTo>
                <a:lnTo>
                  <a:pt x="10389" y="32590"/>
                </a:lnTo>
                <a:lnTo>
                  <a:pt x="46403" y="32590"/>
                </a:lnTo>
                <a:lnTo>
                  <a:pt x="49905" y="30888"/>
                </a:lnTo>
                <a:lnTo>
                  <a:pt x="50302" y="28145"/>
                </a:lnTo>
                <a:lnTo>
                  <a:pt x="50302" y="22684"/>
                </a:lnTo>
                <a:close/>
              </a:path>
              <a:path w="50302" h="61038">
                <a:moveTo>
                  <a:pt x="12128" y="3557"/>
                </a:moveTo>
                <a:lnTo>
                  <a:pt x="9363" y="5601"/>
                </a:lnTo>
                <a:lnTo>
                  <a:pt x="7087" y="8244"/>
                </a:lnTo>
                <a:lnTo>
                  <a:pt x="4787" y="10897"/>
                </a:lnTo>
                <a:lnTo>
                  <a:pt x="3034" y="14137"/>
                </a:lnTo>
                <a:lnTo>
                  <a:pt x="1824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64" y="43992"/>
                </a:lnTo>
                <a:lnTo>
                  <a:pt x="2951" y="47790"/>
                </a:lnTo>
                <a:lnTo>
                  <a:pt x="4676" y="50929"/>
                </a:lnTo>
                <a:lnTo>
                  <a:pt x="9287" y="55958"/>
                </a:lnTo>
                <a:lnTo>
                  <a:pt x="12142" y="57848"/>
                </a:lnTo>
                <a:lnTo>
                  <a:pt x="15515" y="59119"/>
                </a:lnTo>
                <a:lnTo>
                  <a:pt x="18902" y="60391"/>
                </a:lnTo>
                <a:lnTo>
                  <a:pt x="22842" y="61038"/>
                </a:lnTo>
                <a:lnTo>
                  <a:pt x="29933" y="61038"/>
                </a:lnTo>
                <a:lnTo>
                  <a:pt x="32374" y="60848"/>
                </a:lnTo>
                <a:lnTo>
                  <a:pt x="36950" y="60059"/>
                </a:lnTo>
                <a:lnTo>
                  <a:pt x="40700" y="59119"/>
                </a:lnTo>
                <a:lnTo>
                  <a:pt x="44963" y="57607"/>
                </a:lnTo>
                <a:lnTo>
                  <a:pt x="47727" y="55260"/>
                </a:lnTo>
                <a:lnTo>
                  <a:pt x="47990" y="52517"/>
                </a:lnTo>
                <a:lnTo>
                  <a:pt x="47753" y="49724"/>
                </a:lnTo>
                <a:lnTo>
                  <a:pt x="45137" y="48780"/>
                </a:lnTo>
                <a:lnTo>
                  <a:pt x="42015" y="50140"/>
                </a:lnTo>
                <a:lnTo>
                  <a:pt x="39023" y="51206"/>
                </a:lnTo>
                <a:lnTo>
                  <a:pt x="35232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193" y="52301"/>
                </a:lnTo>
                <a:lnTo>
                  <a:pt x="17628" y="50393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2" y="38455"/>
                </a:lnTo>
                <a:lnTo>
                  <a:pt x="10389" y="35676"/>
                </a:lnTo>
                <a:lnTo>
                  <a:pt x="10389" y="25121"/>
                </a:lnTo>
                <a:lnTo>
                  <a:pt x="10849" y="20689"/>
                </a:lnTo>
                <a:lnTo>
                  <a:pt x="12250" y="16535"/>
                </a:lnTo>
                <a:lnTo>
                  <a:pt x="1537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379643" y="3784831"/>
            <a:ext cx="31899" cy="60220"/>
          </a:xfrm>
          <a:custGeom>
            <a:avLst/>
            <a:gdLst/>
            <a:ahLst/>
            <a:cxnLst/>
            <a:rect l="l" t="t" r="r" b="b"/>
            <a:pathLst>
              <a:path w="31899" h="60220">
                <a:moveTo>
                  <a:pt x="1385" y="59893"/>
                </a:moveTo>
                <a:lnTo>
                  <a:pt x="4014" y="60220"/>
                </a:lnTo>
                <a:lnTo>
                  <a:pt x="6814" y="60185"/>
                </a:lnTo>
                <a:lnTo>
                  <a:pt x="10015" y="58317"/>
                </a:lnTo>
                <a:lnTo>
                  <a:pt x="10015" y="21780"/>
                </a:lnTo>
                <a:lnTo>
                  <a:pt x="11441" y="19519"/>
                </a:lnTo>
                <a:lnTo>
                  <a:pt x="13917" y="16052"/>
                </a:lnTo>
                <a:lnTo>
                  <a:pt x="17279" y="12279"/>
                </a:lnTo>
                <a:lnTo>
                  <a:pt x="20344" y="10248"/>
                </a:lnTo>
                <a:lnTo>
                  <a:pt x="23331" y="9626"/>
                </a:lnTo>
                <a:lnTo>
                  <a:pt x="26435" y="10044"/>
                </a:lnTo>
                <a:lnTo>
                  <a:pt x="29246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1" y="990"/>
                </a:lnTo>
                <a:lnTo>
                  <a:pt x="27143" y="276"/>
                </a:lnTo>
                <a:lnTo>
                  <a:pt x="24519" y="0"/>
                </a:lnTo>
                <a:lnTo>
                  <a:pt x="21653" y="166"/>
                </a:lnTo>
                <a:lnTo>
                  <a:pt x="18180" y="1332"/>
                </a:lnTo>
                <a:lnTo>
                  <a:pt x="14579" y="4036"/>
                </a:lnTo>
                <a:lnTo>
                  <a:pt x="11955" y="6832"/>
                </a:lnTo>
                <a:lnTo>
                  <a:pt x="9050" y="10868"/>
                </a:lnTo>
                <a:lnTo>
                  <a:pt x="9050" y="2778"/>
                </a:lnTo>
                <a:lnTo>
                  <a:pt x="8139" y="1332"/>
                </a:lnTo>
                <a:lnTo>
                  <a:pt x="5450" y="875"/>
                </a:lnTo>
                <a:lnTo>
                  <a:pt x="2876" y="888"/>
                </a:lnTo>
                <a:lnTo>
                  <a:pt x="0" y="2778"/>
                </a:lnTo>
                <a:lnTo>
                  <a:pt x="0" y="58317"/>
                </a:lnTo>
                <a:lnTo>
                  <a:pt x="138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422261" y="3784827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0"/>
                </a:moveTo>
                <a:lnTo>
                  <a:pt x="49852" y="19263"/>
                </a:lnTo>
                <a:lnTo>
                  <a:pt x="48926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53" y="7758"/>
                </a:lnTo>
                <a:lnTo>
                  <a:pt x="40225" y="3502"/>
                </a:lnTo>
                <a:lnTo>
                  <a:pt x="37212" y="2106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8" y="2131"/>
                </a:lnTo>
                <a:lnTo>
                  <a:pt x="12242" y="16535"/>
                </a:lnTo>
                <a:lnTo>
                  <a:pt x="14477" y="13154"/>
                </a:lnTo>
                <a:lnTo>
                  <a:pt x="17318" y="10336"/>
                </a:lnTo>
                <a:lnTo>
                  <a:pt x="21066" y="8445"/>
                </a:lnTo>
                <a:lnTo>
                  <a:pt x="25732" y="7964"/>
                </a:lnTo>
                <a:lnTo>
                  <a:pt x="30570" y="7964"/>
                </a:lnTo>
                <a:lnTo>
                  <a:pt x="34235" y="9497"/>
                </a:lnTo>
                <a:lnTo>
                  <a:pt x="36697" y="12536"/>
                </a:lnTo>
                <a:lnTo>
                  <a:pt x="39164" y="15581"/>
                </a:lnTo>
                <a:lnTo>
                  <a:pt x="40341" y="19771"/>
                </a:lnTo>
                <a:lnTo>
                  <a:pt x="40212" y="25120"/>
                </a:lnTo>
                <a:lnTo>
                  <a:pt x="10392" y="25120"/>
                </a:lnTo>
                <a:lnTo>
                  <a:pt x="10392" y="32588"/>
                </a:lnTo>
                <a:lnTo>
                  <a:pt x="46389" y="32588"/>
                </a:lnTo>
                <a:lnTo>
                  <a:pt x="49902" y="30885"/>
                </a:lnTo>
                <a:lnTo>
                  <a:pt x="50302" y="28141"/>
                </a:lnTo>
                <a:lnTo>
                  <a:pt x="50302" y="22680"/>
                </a:lnTo>
                <a:close/>
              </a:path>
              <a:path w="50302" h="61034">
                <a:moveTo>
                  <a:pt x="12127" y="3553"/>
                </a:moveTo>
                <a:lnTo>
                  <a:pt x="9362" y="5598"/>
                </a:lnTo>
                <a:lnTo>
                  <a:pt x="7076" y="8241"/>
                </a:lnTo>
                <a:lnTo>
                  <a:pt x="4787" y="10894"/>
                </a:lnTo>
                <a:lnTo>
                  <a:pt x="3037" y="14133"/>
                </a:lnTo>
                <a:lnTo>
                  <a:pt x="1824" y="17942"/>
                </a:lnTo>
                <a:lnTo>
                  <a:pt x="61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9" y="40208"/>
                </a:lnTo>
                <a:lnTo>
                  <a:pt x="1760" y="43992"/>
                </a:lnTo>
                <a:lnTo>
                  <a:pt x="2937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38" y="57848"/>
                </a:lnTo>
                <a:lnTo>
                  <a:pt x="15519" y="59115"/>
                </a:lnTo>
                <a:lnTo>
                  <a:pt x="18906" y="60387"/>
                </a:lnTo>
                <a:lnTo>
                  <a:pt x="22844" y="61034"/>
                </a:lnTo>
                <a:lnTo>
                  <a:pt x="29933" y="61034"/>
                </a:lnTo>
                <a:lnTo>
                  <a:pt x="32371" y="60844"/>
                </a:lnTo>
                <a:lnTo>
                  <a:pt x="36935" y="60055"/>
                </a:lnTo>
                <a:lnTo>
                  <a:pt x="40700" y="59115"/>
                </a:lnTo>
                <a:lnTo>
                  <a:pt x="44952" y="57607"/>
                </a:lnTo>
                <a:lnTo>
                  <a:pt x="47727" y="55256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00" y="50137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7" y="52769"/>
                </a:lnTo>
                <a:lnTo>
                  <a:pt x="24969" y="52769"/>
                </a:lnTo>
                <a:lnTo>
                  <a:pt x="22197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5" y="43380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0"/>
                </a:lnTo>
                <a:lnTo>
                  <a:pt x="10853" y="20685"/>
                </a:lnTo>
                <a:lnTo>
                  <a:pt x="12242" y="16535"/>
                </a:lnTo>
                <a:lnTo>
                  <a:pt x="15378" y="2131"/>
                </a:lnTo>
                <a:lnTo>
                  <a:pt x="12127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84854" y="3784950"/>
            <a:ext cx="51756" cy="82259"/>
          </a:xfrm>
          <a:custGeom>
            <a:avLst/>
            <a:gdLst/>
            <a:ahLst/>
            <a:cxnLst/>
            <a:rect l="l" t="t" r="r" b="b"/>
            <a:pathLst>
              <a:path w="51756" h="82259">
                <a:moveTo>
                  <a:pt x="30573" y="482"/>
                </a:moveTo>
                <a:lnTo>
                  <a:pt x="27683" y="100"/>
                </a:lnTo>
                <a:lnTo>
                  <a:pt x="21408" y="0"/>
                </a:lnTo>
                <a:lnTo>
                  <a:pt x="18568" y="482"/>
                </a:lnTo>
                <a:lnTo>
                  <a:pt x="15955" y="1397"/>
                </a:lnTo>
                <a:lnTo>
                  <a:pt x="13517" y="15468"/>
                </a:lnTo>
                <a:lnTo>
                  <a:pt x="14691" y="12650"/>
                </a:lnTo>
                <a:lnTo>
                  <a:pt x="17790" y="9434"/>
                </a:lnTo>
                <a:lnTo>
                  <a:pt x="20670" y="8114"/>
                </a:lnTo>
                <a:lnTo>
                  <a:pt x="24306" y="7786"/>
                </a:lnTo>
                <a:lnTo>
                  <a:pt x="28061" y="7786"/>
                </a:lnTo>
                <a:lnTo>
                  <a:pt x="30974" y="8851"/>
                </a:lnTo>
                <a:lnTo>
                  <a:pt x="35059" y="13082"/>
                </a:lnTo>
                <a:lnTo>
                  <a:pt x="36089" y="16027"/>
                </a:lnTo>
                <a:lnTo>
                  <a:pt x="36089" y="21426"/>
                </a:lnTo>
                <a:lnTo>
                  <a:pt x="35697" y="37539"/>
                </a:lnTo>
                <a:lnTo>
                  <a:pt x="39822" y="34531"/>
                </a:lnTo>
                <a:lnTo>
                  <a:pt x="43152" y="30732"/>
                </a:lnTo>
                <a:lnTo>
                  <a:pt x="45175" y="25807"/>
                </a:lnTo>
                <a:lnTo>
                  <a:pt x="45690" y="22960"/>
                </a:lnTo>
                <a:lnTo>
                  <a:pt x="45690" y="19749"/>
                </a:lnTo>
                <a:lnTo>
                  <a:pt x="45402" y="15951"/>
                </a:lnTo>
                <a:lnTo>
                  <a:pt x="44264" y="12383"/>
                </a:lnTo>
                <a:lnTo>
                  <a:pt x="41852" y="9269"/>
                </a:lnTo>
                <a:lnTo>
                  <a:pt x="49693" y="9269"/>
                </a:lnTo>
                <a:lnTo>
                  <a:pt x="51180" y="8304"/>
                </a:lnTo>
                <a:lnTo>
                  <a:pt x="51756" y="5194"/>
                </a:lnTo>
                <a:lnTo>
                  <a:pt x="51756" y="3783"/>
                </a:lnTo>
                <a:lnTo>
                  <a:pt x="49693" y="1054"/>
                </a:lnTo>
                <a:lnTo>
                  <a:pt x="33173" y="1054"/>
                </a:lnTo>
                <a:lnTo>
                  <a:pt x="30573" y="482"/>
                </a:lnTo>
                <a:close/>
              </a:path>
              <a:path w="51756" h="82259">
                <a:moveTo>
                  <a:pt x="36089" y="21426"/>
                </a:moveTo>
                <a:lnTo>
                  <a:pt x="35387" y="24436"/>
                </a:lnTo>
                <a:lnTo>
                  <a:pt x="34209" y="27230"/>
                </a:lnTo>
                <a:lnTo>
                  <a:pt x="31107" y="30379"/>
                </a:lnTo>
                <a:lnTo>
                  <a:pt x="28183" y="31661"/>
                </a:lnTo>
                <a:lnTo>
                  <a:pt x="24483" y="31967"/>
                </a:lnTo>
                <a:lnTo>
                  <a:pt x="20792" y="31967"/>
                </a:lnTo>
                <a:lnTo>
                  <a:pt x="17931" y="30923"/>
                </a:lnTo>
                <a:lnTo>
                  <a:pt x="13845" y="26722"/>
                </a:lnTo>
                <a:lnTo>
                  <a:pt x="12815" y="23839"/>
                </a:lnTo>
                <a:lnTo>
                  <a:pt x="12815" y="18529"/>
                </a:lnTo>
                <a:lnTo>
                  <a:pt x="13517" y="15468"/>
                </a:lnTo>
                <a:lnTo>
                  <a:pt x="15955" y="1397"/>
                </a:lnTo>
                <a:lnTo>
                  <a:pt x="13341" y="2325"/>
                </a:lnTo>
                <a:lnTo>
                  <a:pt x="9240" y="5370"/>
                </a:lnTo>
                <a:lnTo>
                  <a:pt x="5914" y="9218"/>
                </a:lnTo>
                <a:lnTo>
                  <a:pt x="3801" y="14248"/>
                </a:lnTo>
                <a:lnTo>
                  <a:pt x="3279" y="17081"/>
                </a:lnTo>
                <a:lnTo>
                  <a:pt x="3279" y="22960"/>
                </a:lnTo>
                <a:lnTo>
                  <a:pt x="4376" y="27190"/>
                </a:lnTo>
                <a:lnTo>
                  <a:pt x="6101" y="30822"/>
                </a:lnTo>
                <a:lnTo>
                  <a:pt x="5849" y="33897"/>
                </a:lnTo>
                <a:lnTo>
                  <a:pt x="3573" y="37641"/>
                </a:lnTo>
                <a:lnTo>
                  <a:pt x="2062" y="41860"/>
                </a:lnTo>
                <a:lnTo>
                  <a:pt x="2062" y="46177"/>
                </a:lnTo>
                <a:lnTo>
                  <a:pt x="3502" y="49427"/>
                </a:lnTo>
                <a:lnTo>
                  <a:pt x="5914" y="52299"/>
                </a:lnTo>
                <a:lnTo>
                  <a:pt x="5464" y="55385"/>
                </a:lnTo>
                <a:lnTo>
                  <a:pt x="2637" y="58586"/>
                </a:lnTo>
                <a:lnTo>
                  <a:pt x="812" y="62102"/>
                </a:lnTo>
                <a:lnTo>
                  <a:pt x="161" y="64644"/>
                </a:lnTo>
                <a:lnTo>
                  <a:pt x="0" y="67322"/>
                </a:lnTo>
                <a:lnTo>
                  <a:pt x="438" y="71437"/>
                </a:lnTo>
                <a:lnTo>
                  <a:pt x="2223" y="75106"/>
                </a:lnTo>
                <a:lnTo>
                  <a:pt x="5637" y="78004"/>
                </a:lnTo>
                <a:lnTo>
                  <a:pt x="10176" y="80351"/>
                </a:lnTo>
                <a:lnTo>
                  <a:pt x="13280" y="81114"/>
                </a:lnTo>
                <a:lnTo>
                  <a:pt x="16369" y="81878"/>
                </a:lnTo>
                <a:lnTo>
                  <a:pt x="20130" y="82259"/>
                </a:lnTo>
                <a:lnTo>
                  <a:pt x="29108" y="82259"/>
                </a:lnTo>
                <a:lnTo>
                  <a:pt x="28061" y="74486"/>
                </a:lnTo>
                <a:lnTo>
                  <a:pt x="20246" y="74486"/>
                </a:lnTo>
                <a:lnTo>
                  <a:pt x="16530" y="73788"/>
                </a:lnTo>
                <a:lnTo>
                  <a:pt x="13851" y="72416"/>
                </a:lnTo>
                <a:lnTo>
                  <a:pt x="11177" y="71031"/>
                </a:lnTo>
                <a:lnTo>
                  <a:pt x="9841" y="69011"/>
                </a:lnTo>
                <a:lnTo>
                  <a:pt x="9927" y="64630"/>
                </a:lnTo>
                <a:lnTo>
                  <a:pt x="11116" y="61314"/>
                </a:lnTo>
                <a:lnTo>
                  <a:pt x="14295" y="46989"/>
                </a:lnTo>
                <a:lnTo>
                  <a:pt x="10990" y="43891"/>
                </a:lnTo>
                <a:lnTo>
                  <a:pt x="11228" y="40143"/>
                </a:lnTo>
                <a:lnTo>
                  <a:pt x="13477" y="36650"/>
                </a:lnTo>
                <a:lnTo>
                  <a:pt x="16131" y="38314"/>
                </a:lnTo>
                <a:lnTo>
                  <a:pt x="20144" y="39509"/>
                </a:lnTo>
                <a:lnTo>
                  <a:pt x="24483" y="39801"/>
                </a:lnTo>
                <a:lnTo>
                  <a:pt x="27636" y="39801"/>
                </a:lnTo>
                <a:lnTo>
                  <a:pt x="30523" y="39358"/>
                </a:lnTo>
                <a:lnTo>
                  <a:pt x="33112" y="38454"/>
                </a:lnTo>
                <a:lnTo>
                  <a:pt x="35697" y="37539"/>
                </a:lnTo>
                <a:lnTo>
                  <a:pt x="36089" y="21426"/>
                </a:lnTo>
                <a:close/>
              </a:path>
              <a:path w="51756" h="82259">
                <a:moveTo>
                  <a:pt x="51151" y="63258"/>
                </a:moveTo>
                <a:lnTo>
                  <a:pt x="51151" y="60821"/>
                </a:lnTo>
                <a:lnTo>
                  <a:pt x="49750" y="56871"/>
                </a:lnTo>
                <a:lnTo>
                  <a:pt x="47527" y="53492"/>
                </a:lnTo>
                <a:lnTo>
                  <a:pt x="44199" y="50979"/>
                </a:lnTo>
                <a:lnTo>
                  <a:pt x="39977" y="49340"/>
                </a:lnTo>
                <a:lnTo>
                  <a:pt x="35214" y="48271"/>
                </a:lnTo>
                <a:lnTo>
                  <a:pt x="32496" y="48196"/>
                </a:lnTo>
                <a:lnTo>
                  <a:pt x="18219" y="47588"/>
                </a:lnTo>
                <a:lnTo>
                  <a:pt x="14295" y="46989"/>
                </a:lnTo>
                <a:lnTo>
                  <a:pt x="11116" y="61314"/>
                </a:lnTo>
                <a:lnTo>
                  <a:pt x="13092" y="58661"/>
                </a:lnTo>
                <a:lnTo>
                  <a:pt x="16282" y="55727"/>
                </a:lnTo>
                <a:lnTo>
                  <a:pt x="30434" y="56210"/>
                </a:lnTo>
                <a:lnTo>
                  <a:pt x="33723" y="56300"/>
                </a:lnTo>
                <a:lnTo>
                  <a:pt x="36327" y="56998"/>
                </a:lnTo>
                <a:lnTo>
                  <a:pt x="40165" y="59587"/>
                </a:lnTo>
                <a:lnTo>
                  <a:pt x="41126" y="63806"/>
                </a:lnTo>
                <a:lnTo>
                  <a:pt x="41126" y="65203"/>
                </a:lnTo>
                <a:lnTo>
                  <a:pt x="40312" y="67816"/>
                </a:lnTo>
                <a:lnTo>
                  <a:pt x="37598" y="71207"/>
                </a:lnTo>
                <a:lnTo>
                  <a:pt x="34700" y="72985"/>
                </a:lnTo>
                <a:lnTo>
                  <a:pt x="30610" y="74180"/>
                </a:lnTo>
                <a:lnTo>
                  <a:pt x="28061" y="74486"/>
                </a:lnTo>
                <a:lnTo>
                  <a:pt x="29108" y="82259"/>
                </a:lnTo>
                <a:lnTo>
                  <a:pt x="33087" y="81748"/>
                </a:lnTo>
                <a:lnTo>
                  <a:pt x="36448" y="80747"/>
                </a:lnTo>
                <a:lnTo>
                  <a:pt x="39815" y="79743"/>
                </a:lnTo>
                <a:lnTo>
                  <a:pt x="42576" y="78360"/>
                </a:lnTo>
                <a:lnTo>
                  <a:pt x="46903" y="74865"/>
                </a:lnTo>
                <a:lnTo>
                  <a:pt x="49564" y="70534"/>
                </a:lnTo>
                <a:lnTo>
                  <a:pt x="51151" y="65799"/>
                </a:lnTo>
                <a:lnTo>
                  <a:pt x="51151" y="63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51889" y="3785706"/>
            <a:ext cx="47153" cy="60159"/>
          </a:xfrm>
          <a:custGeom>
            <a:avLst/>
            <a:gdLst/>
            <a:ahLst/>
            <a:cxnLst/>
            <a:rect l="l" t="t" r="r" b="b"/>
            <a:pathLst>
              <a:path w="47153" h="60159">
                <a:moveTo>
                  <a:pt x="10091" y="1903"/>
                </a:moveTo>
                <a:lnTo>
                  <a:pt x="8643" y="266"/>
                </a:lnTo>
                <a:lnTo>
                  <a:pt x="6015" y="0"/>
                </a:lnTo>
                <a:lnTo>
                  <a:pt x="2613" y="74"/>
                </a:lnTo>
                <a:lnTo>
                  <a:pt x="0" y="1903"/>
                </a:lnTo>
                <a:lnTo>
                  <a:pt x="0" y="39635"/>
                </a:lnTo>
                <a:lnTo>
                  <a:pt x="339" y="43051"/>
                </a:lnTo>
                <a:lnTo>
                  <a:pt x="1015" y="45871"/>
                </a:lnTo>
                <a:lnTo>
                  <a:pt x="1677" y="48693"/>
                </a:lnTo>
                <a:lnTo>
                  <a:pt x="4312" y="53276"/>
                </a:lnTo>
                <a:lnTo>
                  <a:pt x="7866" y="57073"/>
                </a:lnTo>
                <a:lnTo>
                  <a:pt x="12856" y="59536"/>
                </a:lnTo>
                <a:lnTo>
                  <a:pt x="15919" y="60159"/>
                </a:lnTo>
                <a:lnTo>
                  <a:pt x="22684" y="60159"/>
                </a:lnTo>
                <a:lnTo>
                  <a:pt x="25758" y="59345"/>
                </a:lnTo>
                <a:lnTo>
                  <a:pt x="28801" y="57748"/>
                </a:lnTo>
                <a:lnTo>
                  <a:pt x="31838" y="56135"/>
                </a:lnTo>
                <a:lnTo>
                  <a:pt x="34913" y="53592"/>
                </a:lnTo>
                <a:lnTo>
                  <a:pt x="38041" y="50101"/>
                </a:lnTo>
                <a:lnTo>
                  <a:pt x="38041" y="57442"/>
                </a:lnTo>
                <a:lnTo>
                  <a:pt x="38337" y="58496"/>
                </a:lnTo>
                <a:lnTo>
                  <a:pt x="40900" y="59310"/>
                </a:lnTo>
                <a:lnTo>
                  <a:pt x="44165" y="59310"/>
                </a:lnTo>
                <a:lnTo>
                  <a:pt x="47153" y="57442"/>
                </a:lnTo>
                <a:lnTo>
                  <a:pt x="47153" y="1903"/>
                </a:lnTo>
                <a:lnTo>
                  <a:pt x="45692" y="266"/>
                </a:lnTo>
                <a:lnTo>
                  <a:pt x="43078" y="0"/>
                </a:lnTo>
                <a:lnTo>
                  <a:pt x="39640" y="74"/>
                </a:lnTo>
                <a:lnTo>
                  <a:pt x="37062" y="1903"/>
                </a:lnTo>
                <a:lnTo>
                  <a:pt x="37062" y="40716"/>
                </a:lnTo>
                <a:lnTo>
                  <a:pt x="34276" y="44207"/>
                </a:lnTo>
                <a:lnTo>
                  <a:pt x="31626" y="46864"/>
                </a:lnTo>
                <a:lnTo>
                  <a:pt x="29135" y="48679"/>
                </a:lnTo>
                <a:lnTo>
                  <a:pt x="24145" y="51382"/>
                </a:lnTo>
                <a:lnTo>
                  <a:pt x="19692" y="51382"/>
                </a:lnTo>
                <a:lnTo>
                  <a:pt x="16531" y="50252"/>
                </a:lnTo>
                <a:lnTo>
                  <a:pt x="12917" y="47040"/>
                </a:lnTo>
                <a:lnTo>
                  <a:pt x="11254" y="43991"/>
                </a:lnTo>
                <a:lnTo>
                  <a:pt x="10328" y="40092"/>
                </a:lnTo>
                <a:lnTo>
                  <a:pt x="10091" y="37490"/>
                </a:lnTo>
                <a:lnTo>
                  <a:pt x="10091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20347" y="3758745"/>
            <a:ext cx="10019" cy="86306"/>
          </a:xfrm>
          <a:custGeom>
            <a:avLst/>
            <a:gdLst/>
            <a:ahLst/>
            <a:cxnLst/>
            <a:rect l="l" t="t" r="r" b="b"/>
            <a:pathLst>
              <a:path w="10019" h="86306">
                <a:moveTo>
                  <a:pt x="10019" y="84402"/>
                </a:moveTo>
                <a:lnTo>
                  <a:pt x="10019" y="1965"/>
                </a:lnTo>
                <a:lnTo>
                  <a:pt x="8633" y="317"/>
                </a:lnTo>
                <a:lnTo>
                  <a:pt x="5990" y="0"/>
                </a:lnTo>
                <a:lnTo>
                  <a:pt x="2552" y="111"/>
                </a:lnTo>
                <a:lnTo>
                  <a:pt x="0" y="1965"/>
                </a:lnTo>
                <a:lnTo>
                  <a:pt x="0" y="84402"/>
                </a:lnTo>
                <a:lnTo>
                  <a:pt x="1389" y="85978"/>
                </a:lnTo>
                <a:lnTo>
                  <a:pt x="4018" y="86306"/>
                </a:lnTo>
                <a:lnTo>
                  <a:pt x="7466" y="86194"/>
                </a:lnTo>
                <a:lnTo>
                  <a:pt x="10019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47898" y="3784827"/>
            <a:ext cx="44902" cy="61034"/>
          </a:xfrm>
          <a:custGeom>
            <a:avLst/>
            <a:gdLst/>
            <a:ahLst/>
            <a:cxnLst/>
            <a:rect l="l" t="t" r="r" b="b"/>
            <a:pathLst>
              <a:path w="44902" h="61034">
                <a:moveTo>
                  <a:pt x="38689" y="60173"/>
                </a:moveTo>
                <a:lnTo>
                  <a:pt x="41676" y="60236"/>
                </a:lnTo>
                <a:lnTo>
                  <a:pt x="44902" y="58381"/>
                </a:lnTo>
                <a:lnTo>
                  <a:pt x="44902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39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99" y="468"/>
                </a:lnTo>
                <a:lnTo>
                  <a:pt x="27261" y="0"/>
                </a:lnTo>
                <a:lnTo>
                  <a:pt x="21221" y="0"/>
                </a:lnTo>
                <a:lnTo>
                  <a:pt x="17071" y="598"/>
                </a:lnTo>
                <a:lnTo>
                  <a:pt x="13103" y="1487"/>
                </a:lnTo>
                <a:lnTo>
                  <a:pt x="9625" y="2668"/>
                </a:lnTo>
                <a:lnTo>
                  <a:pt x="6742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88" y="13028"/>
                </a:lnTo>
                <a:lnTo>
                  <a:pt x="5902" y="13715"/>
                </a:lnTo>
                <a:lnTo>
                  <a:pt x="9128" y="11861"/>
                </a:lnTo>
                <a:lnTo>
                  <a:pt x="12081" y="10425"/>
                </a:lnTo>
                <a:lnTo>
                  <a:pt x="15770" y="9169"/>
                </a:lnTo>
                <a:lnTo>
                  <a:pt x="19958" y="8280"/>
                </a:lnTo>
                <a:lnTo>
                  <a:pt x="24734" y="8280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37" y="21362"/>
                </a:lnTo>
                <a:lnTo>
                  <a:pt x="34937" y="25679"/>
                </a:lnTo>
                <a:lnTo>
                  <a:pt x="23162" y="25679"/>
                </a:lnTo>
                <a:lnTo>
                  <a:pt x="19320" y="26060"/>
                </a:lnTo>
                <a:lnTo>
                  <a:pt x="15918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93" y="30239"/>
                </a:lnTo>
                <a:lnTo>
                  <a:pt x="3141" y="33681"/>
                </a:lnTo>
                <a:lnTo>
                  <a:pt x="626" y="38290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3"/>
                </a:lnTo>
                <a:lnTo>
                  <a:pt x="2288" y="53392"/>
                </a:lnTo>
                <a:lnTo>
                  <a:pt x="5190" y="56578"/>
                </a:lnTo>
                <a:lnTo>
                  <a:pt x="8816" y="59129"/>
                </a:lnTo>
                <a:lnTo>
                  <a:pt x="13481" y="60656"/>
                </a:lnTo>
                <a:lnTo>
                  <a:pt x="17293" y="53074"/>
                </a:lnTo>
                <a:lnTo>
                  <a:pt x="12966" y="50507"/>
                </a:lnTo>
                <a:lnTo>
                  <a:pt x="10266" y="46508"/>
                </a:lnTo>
                <a:lnTo>
                  <a:pt x="10266" y="43635"/>
                </a:lnTo>
                <a:lnTo>
                  <a:pt x="10590" y="40449"/>
                </a:lnTo>
                <a:lnTo>
                  <a:pt x="12819" y="36752"/>
                </a:lnTo>
                <a:lnTo>
                  <a:pt x="15493" y="34898"/>
                </a:lnTo>
                <a:lnTo>
                  <a:pt x="19194" y="33732"/>
                </a:lnTo>
                <a:lnTo>
                  <a:pt x="23623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61" y="47599"/>
                </a:lnTo>
                <a:lnTo>
                  <a:pt x="28284" y="58864"/>
                </a:lnTo>
                <a:lnTo>
                  <a:pt x="31211" y="57430"/>
                </a:lnTo>
                <a:lnTo>
                  <a:pt x="33875" y="55422"/>
                </a:lnTo>
                <a:lnTo>
                  <a:pt x="36266" y="52830"/>
                </a:lnTo>
                <a:lnTo>
                  <a:pt x="36266" y="58381"/>
                </a:lnTo>
                <a:lnTo>
                  <a:pt x="38689" y="60173"/>
                </a:lnTo>
                <a:close/>
              </a:path>
              <a:path w="44902" h="61034">
                <a:moveTo>
                  <a:pt x="13481" y="60656"/>
                </a:moveTo>
                <a:lnTo>
                  <a:pt x="16080" y="61034"/>
                </a:lnTo>
                <a:lnTo>
                  <a:pt x="22232" y="61034"/>
                </a:lnTo>
                <a:lnTo>
                  <a:pt x="25332" y="60311"/>
                </a:lnTo>
                <a:lnTo>
                  <a:pt x="28284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72" y="53074"/>
                </a:lnTo>
                <a:lnTo>
                  <a:pt x="17293" y="53074"/>
                </a:lnTo>
                <a:lnTo>
                  <a:pt x="13481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714127" y="3784831"/>
            <a:ext cx="31898" cy="60220"/>
          </a:xfrm>
          <a:custGeom>
            <a:avLst/>
            <a:gdLst/>
            <a:ahLst/>
            <a:cxnLst/>
            <a:rect l="l" t="t" r="r" b="b"/>
            <a:pathLst>
              <a:path w="31898" h="60220">
                <a:moveTo>
                  <a:pt x="1389" y="59893"/>
                </a:moveTo>
                <a:lnTo>
                  <a:pt x="4017" y="60220"/>
                </a:lnTo>
                <a:lnTo>
                  <a:pt x="7466" y="60109"/>
                </a:lnTo>
                <a:lnTo>
                  <a:pt x="10017" y="58317"/>
                </a:lnTo>
                <a:lnTo>
                  <a:pt x="10017" y="21780"/>
                </a:lnTo>
                <a:lnTo>
                  <a:pt x="11440" y="19519"/>
                </a:lnTo>
                <a:lnTo>
                  <a:pt x="13920" y="16052"/>
                </a:lnTo>
                <a:lnTo>
                  <a:pt x="17283" y="12279"/>
                </a:lnTo>
                <a:lnTo>
                  <a:pt x="20346" y="10248"/>
                </a:lnTo>
                <a:lnTo>
                  <a:pt x="23334" y="9626"/>
                </a:lnTo>
                <a:lnTo>
                  <a:pt x="26433" y="10044"/>
                </a:lnTo>
                <a:lnTo>
                  <a:pt x="29249" y="10947"/>
                </a:lnTo>
                <a:lnTo>
                  <a:pt x="31852" y="9320"/>
                </a:lnTo>
                <a:lnTo>
                  <a:pt x="31898" y="3606"/>
                </a:lnTo>
                <a:lnTo>
                  <a:pt x="29861" y="990"/>
                </a:lnTo>
                <a:lnTo>
                  <a:pt x="27147" y="276"/>
                </a:lnTo>
                <a:lnTo>
                  <a:pt x="24522" y="0"/>
                </a:lnTo>
                <a:lnTo>
                  <a:pt x="21657" y="166"/>
                </a:lnTo>
                <a:lnTo>
                  <a:pt x="18182" y="1332"/>
                </a:lnTo>
                <a:lnTo>
                  <a:pt x="14583" y="4036"/>
                </a:lnTo>
                <a:lnTo>
                  <a:pt x="11954" y="6832"/>
                </a:lnTo>
                <a:lnTo>
                  <a:pt x="9053" y="10868"/>
                </a:lnTo>
                <a:lnTo>
                  <a:pt x="9053" y="2778"/>
                </a:lnTo>
                <a:lnTo>
                  <a:pt x="8143" y="1332"/>
                </a:lnTo>
                <a:lnTo>
                  <a:pt x="5449" y="875"/>
                </a:lnTo>
                <a:lnTo>
                  <a:pt x="2879" y="888"/>
                </a:lnTo>
                <a:lnTo>
                  <a:pt x="0" y="2778"/>
                </a:lnTo>
                <a:lnTo>
                  <a:pt x="0" y="58317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760387" y="3758745"/>
            <a:ext cx="10025" cy="86306"/>
          </a:xfrm>
          <a:custGeom>
            <a:avLst/>
            <a:gdLst/>
            <a:ahLst/>
            <a:cxnLst/>
            <a:rect l="l" t="t" r="r" b="b"/>
            <a:pathLst>
              <a:path w="10025" h="86306">
                <a:moveTo>
                  <a:pt x="10025" y="84402"/>
                </a:moveTo>
                <a:lnTo>
                  <a:pt x="10025" y="1965"/>
                </a:lnTo>
                <a:lnTo>
                  <a:pt x="8636" y="317"/>
                </a:lnTo>
                <a:lnTo>
                  <a:pt x="6000" y="0"/>
                </a:lnTo>
                <a:lnTo>
                  <a:pt x="2548" y="111"/>
                </a:lnTo>
                <a:lnTo>
                  <a:pt x="0" y="1965"/>
                </a:lnTo>
                <a:lnTo>
                  <a:pt x="0" y="84402"/>
                </a:lnTo>
                <a:lnTo>
                  <a:pt x="1399" y="85978"/>
                </a:lnTo>
                <a:lnTo>
                  <a:pt x="4024" y="86306"/>
                </a:lnTo>
                <a:lnTo>
                  <a:pt x="7473" y="86194"/>
                </a:lnTo>
                <a:lnTo>
                  <a:pt x="10025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784586" y="3785694"/>
            <a:ext cx="51840" cy="81457"/>
          </a:xfrm>
          <a:custGeom>
            <a:avLst/>
            <a:gdLst/>
            <a:ahLst/>
            <a:cxnLst/>
            <a:rect l="l" t="t" r="r" b="b"/>
            <a:pathLst>
              <a:path w="51840" h="81457">
                <a:moveTo>
                  <a:pt x="323" y="3949"/>
                </a:moveTo>
                <a:lnTo>
                  <a:pt x="19818" y="57024"/>
                </a:lnTo>
                <a:lnTo>
                  <a:pt x="21521" y="58990"/>
                </a:lnTo>
                <a:lnTo>
                  <a:pt x="14004" y="78308"/>
                </a:lnTo>
                <a:lnTo>
                  <a:pt x="15754" y="81306"/>
                </a:lnTo>
                <a:lnTo>
                  <a:pt x="18305" y="81457"/>
                </a:lnTo>
                <a:lnTo>
                  <a:pt x="21833" y="81281"/>
                </a:lnTo>
                <a:lnTo>
                  <a:pt x="24682" y="79413"/>
                </a:lnTo>
                <a:lnTo>
                  <a:pt x="31976" y="58990"/>
                </a:lnTo>
                <a:lnTo>
                  <a:pt x="51592" y="3759"/>
                </a:lnTo>
                <a:lnTo>
                  <a:pt x="51840" y="3035"/>
                </a:lnTo>
                <a:lnTo>
                  <a:pt x="51092" y="468"/>
                </a:lnTo>
                <a:lnTo>
                  <a:pt x="48178" y="0"/>
                </a:lnTo>
                <a:lnTo>
                  <a:pt x="44752" y="50"/>
                </a:lnTo>
                <a:lnTo>
                  <a:pt x="41626" y="2160"/>
                </a:lnTo>
                <a:lnTo>
                  <a:pt x="26556" y="46965"/>
                </a:lnTo>
                <a:lnTo>
                  <a:pt x="26384" y="46965"/>
                </a:lnTo>
                <a:lnTo>
                  <a:pt x="10778" y="2412"/>
                </a:lnTo>
                <a:lnTo>
                  <a:pt x="8902" y="278"/>
                </a:lnTo>
                <a:lnTo>
                  <a:pt x="6037" y="0"/>
                </a:lnTo>
                <a:lnTo>
                  <a:pt x="2625" y="50"/>
                </a:lnTo>
                <a:lnTo>
                  <a:pt x="0" y="1041"/>
                </a:lnTo>
                <a:lnTo>
                  <a:pt x="323" y="3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74399" y="3770830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3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39" y="62089"/>
                </a:lnTo>
                <a:lnTo>
                  <a:pt x="10527" y="64439"/>
                </a:lnTo>
                <a:lnTo>
                  <a:pt x="12063" y="68770"/>
                </a:lnTo>
                <a:lnTo>
                  <a:pt x="14651" y="71845"/>
                </a:lnTo>
                <a:lnTo>
                  <a:pt x="18342" y="73775"/>
                </a:lnTo>
                <a:lnTo>
                  <a:pt x="22795" y="74905"/>
                </a:lnTo>
                <a:lnTo>
                  <a:pt x="26568" y="74905"/>
                </a:lnTo>
                <a:lnTo>
                  <a:pt x="29358" y="74599"/>
                </a:lnTo>
                <a:lnTo>
                  <a:pt x="32633" y="73825"/>
                </a:lnTo>
                <a:lnTo>
                  <a:pt x="35474" y="71081"/>
                </a:lnTo>
                <a:lnTo>
                  <a:pt x="35712" y="68238"/>
                </a:lnTo>
                <a:lnTo>
                  <a:pt x="35712" y="67500"/>
                </a:lnTo>
                <a:lnTo>
                  <a:pt x="33232" y="64757"/>
                </a:lnTo>
                <a:lnTo>
                  <a:pt x="30557" y="65746"/>
                </a:lnTo>
                <a:lnTo>
                  <a:pt x="27331" y="66203"/>
                </a:lnTo>
                <a:lnTo>
                  <a:pt x="24455" y="66203"/>
                </a:lnTo>
                <a:lnTo>
                  <a:pt x="22453" y="65228"/>
                </a:lnTo>
                <a:lnTo>
                  <a:pt x="20242" y="61315"/>
                </a:lnTo>
                <a:lnTo>
                  <a:pt x="19677" y="58431"/>
                </a:lnTo>
                <a:lnTo>
                  <a:pt x="19677" y="23623"/>
                </a:lnTo>
                <a:lnTo>
                  <a:pt x="34323" y="23623"/>
                </a:lnTo>
                <a:lnTo>
                  <a:pt x="35712" y="20905"/>
                </a:lnTo>
                <a:lnTo>
                  <a:pt x="35673" y="17997"/>
                </a:lnTo>
                <a:lnTo>
                  <a:pt x="33707" y="15177"/>
                </a:lnTo>
                <a:lnTo>
                  <a:pt x="19677" y="15177"/>
                </a:lnTo>
                <a:lnTo>
                  <a:pt x="19677" y="1969"/>
                </a:lnTo>
                <a:lnTo>
                  <a:pt x="18277" y="331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926062" y="3784831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400" y="59893"/>
                </a:moveTo>
                <a:lnTo>
                  <a:pt x="4028" y="60220"/>
                </a:lnTo>
                <a:lnTo>
                  <a:pt x="7480" y="60109"/>
                </a:lnTo>
                <a:lnTo>
                  <a:pt x="10029" y="58317"/>
                </a:lnTo>
                <a:lnTo>
                  <a:pt x="10029" y="21780"/>
                </a:lnTo>
                <a:lnTo>
                  <a:pt x="11441" y="19519"/>
                </a:lnTo>
                <a:lnTo>
                  <a:pt x="13928" y="16052"/>
                </a:lnTo>
                <a:lnTo>
                  <a:pt x="17294" y="12279"/>
                </a:lnTo>
                <a:lnTo>
                  <a:pt x="20361" y="10248"/>
                </a:lnTo>
                <a:lnTo>
                  <a:pt x="23350" y="9626"/>
                </a:lnTo>
                <a:lnTo>
                  <a:pt x="26449" y="10044"/>
                </a:lnTo>
                <a:lnTo>
                  <a:pt x="29260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72" y="990"/>
                </a:lnTo>
                <a:lnTo>
                  <a:pt x="27161" y="276"/>
                </a:lnTo>
                <a:lnTo>
                  <a:pt x="24533" y="0"/>
                </a:lnTo>
                <a:lnTo>
                  <a:pt x="21672" y="166"/>
                </a:lnTo>
                <a:lnTo>
                  <a:pt x="18194" y="1332"/>
                </a:lnTo>
                <a:lnTo>
                  <a:pt x="14594" y="4036"/>
                </a:lnTo>
                <a:lnTo>
                  <a:pt x="11965" y="6832"/>
                </a:lnTo>
                <a:lnTo>
                  <a:pt x="9069" y="10868"/>
                </a:lnTo>
                <a:lnTo>
                  <a:pt x="9069" y="2778"/>
                </a:lnTo>
                <a:lnTo>
                  <a:pt x="8154" y="1332"/>
                </a:lnTo>
                <a:lnTo>
                  <a:pt x="5450" y="875"/>
                </a:lnTo>
                <a:lnTo>
                  <a:pt x="2890" y="888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969259" y="3784827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9" y="60173"/>
                </a:moveTo>
                <a:lnTo>
                  <a:pt x="41677" y="60236"/>
                </a:lnTo>
                <a:lnTo>
                  <a:pt x="44888" y="58381"/>
                </a:lnTo>
                <a:lnTo>
                  <a:pt x="44888" y="17463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25" y="5346"/>
                </a:lnTo>
                <a:lnTo>
                  <a:pt x="36111" y="2272"/>
                </a:lnTo>
                <a:lnTo>
                  <a:pt x="33346" y="1371"/>
                </a:lnTo>
                <a:lnTo>
                  <a:pt x="30596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8" y="4050"/>
                </a:lnTo>
                <a:lnTo>
                  <a:pt x="3023" y="7034"/>
                </a:lnTo>
                <a:lnTo>
                  <a:pt x="2678" y="10058"/>
                </a:lnTo>
                <a:lnTo>
                  <a:pt x="3186" y="13028"/>
                </a:lnTo>
                <a:lnTo>
                  <a:pt x="5900" y="13715"/>
                </a:lnTo>
                <a:lnTo>
                  <a:pt x="9126" y="11861"/>
                </a:lnTo>
                <a:lnTo>
                  <a:pt x="12081" y="10425"/>
                </a:lnTo>
                <a:lnTo>
                  <a:pt x="15768" y="9169"/>
                </a:lnTo>
                <a:lnTo>
                  <a:pt x="19940" y="8280"/>
                </a:lnTo>
                <a:lnTo>
                  <a:pt x="24735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696" y="17334"/>
                </a:lnTo>
                <a:lnTo>
                  <a:pt x="34933" y="21362"/>
                </a:lnTo>
                <a:lnTo>
                  <a:pt x="34933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19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85" y="30239"/>
                </a:lnTo>
                <a:lnTo>
                  <a:pt x="3135" y="33681"/>
                </a:lnTo>
                <a:lnTo>
                  <a:pt x="622" y="38290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3"/>
                </a:lnTo>
                <a:lnTo>
                  <a:pt x="2274" y="53392"/>
                </a:lnTo>
                <a:lnTo>
                  <a:pt x="5191" y="56578"/>
                </a:lnTo>
                <a:lnTo>
                  <a:pt x="8816" y="59129"/>
                </a:lnTo>
                <a:lnTo>
                  <a:pt x="13478" y="60656"/>
                </a:lnTo>
                <a:lnTo>
                  <a:pt x="17294" y="53074"/>
                </a:lnTo>
                <a:lnTo>
                  <a:pt x="12966" y="50507"/>
                </a:lnTo>
                <a:lnTo>
                  <a:pt x="10264" y="46508"/>
                </a:lnTo>
                <a:lnTo>
                  <a:pt x="10264" y="43635"/>
                </a:lnTo>
                <a:lnTo>
                  <a:pt x="10576" y="40449"/>
                </a:lnTo>
                <a:lnTo>
                  <a:pt x="12815" y="36752"/>
                </a:lnTo>
                <a:lnTo>
                  <a:pt x="15494" y="34898"/>
                </a:lnTo>
                <a:lnTo>
                  <a:pt x="19194" y="33732"/>
                </a:lnTo>
                <a:lnTo>
                  <a:pt x="23605" y="33020"/>
                </a:lnTo>
                <a:lnTo>
                  <a:pt x="34933" y="33020"/>
                </a:lnTo>
                <a:lnTo>
                  <a:pt x="34933" y="44805"/>
                </a:lnTo>
                <a:lnTo>
                  <a:pt x="32461" y="47599"/>
                </a:lnTo>
                <a:lnTo>
                  <a:pt x="28285" y="58864"/>
                </a:lnTo>
                <a:lnTo>
                  <a:pt x="31207" y="57430"/>
                </a:lnTo>
                <a:lnTo>
                  <a:pt x="33872" y="55422"/>
                </a:lnTo>
                <a:lnTo>
                  <a:pt x="36258" y="52830"/>
                </a:lnTo>
                <a:lnTo>
                  <a:pt x="36258" y="58381"/>
                </a:lnTo>
                <a:lnTo>
                  <a:pt x="38689" y="60173"/>
                </a:lnTo>
                <a:close/>
              </a:path>
              <a:path w="44888" h="61034">
                <a:moveTo>
                  <a:pt x="13478" y="60656"/>
                </a:moveTo>
                <a:lnTo>
                  <a:pt x="16076" y="61034"/>
                </a:lnTo>
                <a:lnTo>
                  <a:pt x="22230" y="61034"/>
                </a:lnTo>
                <a:lnTo>
                  <a:pt x="25332" y="60311"/>
                </a:lnTo>
                <a:lnTo>
                  <a:pt x="28285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4"/>
                </a:lnTo>
                <a:lnTo>
                  <a:pt x="17294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034901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11"/>
                </a:lnTo>
                <a:lnTo>
                  <a:pt x="3773" y="12218"/>
                </a:lnTo>
                <a:lnTo>
                  <a:pt x="8514" y="12218"/>
                </a:lnTo>
                <a:lnTo>
                  <a:pt x="11940" y="10058"/>
                </a:lnTo>
                <a:lnTo>
                  <a:pt x="12391" y="6047"/>
                </a:lnTo>
                <a:lnTo>
                  <a:pt x="11951" y="2109"/>
                </a:lnTo>
                <a:lnTo>
                  <a:pt x="8600" y="0"/>
                </a:lnTo>
                <a:lnTo>
                  <a:pt x="3862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09" y="24803"/>
                </a:moveTo>
                <a:lnTo>
                  <a:pt x="1209" y="80341"/>
                </a:lnTo>
                <a:lnTo>
                  <a:pt x="2598" y="81917"/>
                </a:lnTo>
                <a:lnTo>
                  <a:pt x="5223" y="82245"/>
                </a:lnTo>
                <a:lnTo>
                  <a:pt x="8675" y="82133"/>
                </a:lnTo>
                <a:lnTo>
                  <a:pt x="11228" y="80341"/>
                </a:lnTo>
                <a:lnTo>
                  <a:pt x="11228" y="24803"/>
                </a:lnTo>
                <a:lnTo>
                  <a:pt x="9838" y="23230"/>
                </a:lnTo>
                <a:lnTo>
                  <a:pt x="7199" y="22899"/>
                </a:lnTo>
                <a:lnTo>
                  <a:pt x="3761" y="23014"/>
                </a:lnTo>
                <a:lnTo>
                  <a:pt x="1209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067996" y="3784831"/>
            <a:ext cx="47076" cy="60220"/>
          </a:xfrm>
          <a:custGeom>
            <a:avLst/>
            <a:gdLst/>
            <a:ahLst/>
            <a:cxnLst/>
            <a:rect l="l" t="t" r="r" b="b"/>
            <a:pathLst>
              <a:path w="47076" h="60220">
                <a:moveTo>
                  <a:pt x="37058" y="25793"/>
                </a:moveTo>
                <a:lnTo>
                  <a:pt x="37058" y="58317"/>
                </a:lnTo>
                <a:lnTo>
                  <a:pt x="38458" y="59893"/>
                </a:lnTo>
                <a:lnTo>
                  <a:pt x="41087" y="60220"/>
                </a:lnTo>
                <a:lnTo>
                  <a:pt x="44524" y="60109"/>
                </a:lnTo>
                <a:lnTo>
                  <a:pt x="47076" y="58317"/>
                </a:lnTo>
                <a:lnTo>
                  <a:pt x="47076" y="20483"/>
                </a:lnTo>
                <a:lnTo>
                  <a:pt x="46748" y="17106"/>
                </a:lnTo>
                <a:lnTo>
                  <a:pt x="46075" y="14284"/>
                </a:lnTo>
                <a:lnTo>
                  <a:pt x="45413" y="11480"/>
                </a:lnTo>
                <a:lnTo>
                  <a:pt x="42760" y="6908"/>
                </a:lnTo>
                <a:lnTo>
                  <a:pt x="39211" y="3135"/>
                </a:lnTo>
                <a:lnTo>
                  <a:pt x="34235" y="633"/>
                </a:lnTo>
                <a:lnTo>
                  <a:pt x="31168" y="0"/>
                </a:lnTo>
                <a:lnTo>
                  <a:pt x="24404" y="0"/>
                </a:lnTo>
                <a:lnTo>
                  <a:pt x="21304" y="824"/>
                </a:lnTo>
                <a:lnTo>
                  <a:pt x="18251" y="2452"/>
                </a:lnTo>
                <a:lnTo>
                  <a:pt x="15187" y="4075"/>
                </a:lnTo>
                <a:lnTo>
                  <a:pt x="12128" y="6628"/>
                </a:lnTo>
                <a:lnTo>
                  <a:pt x="9050" y="10119"/>
                </a:lnTo>
                <a:lnTo>
                  <a:pt x="9050" y="2778"/>
                </a:lnTo>
                <a:lnTo>
                  <a:pt x="8135" y="1332"/>
                </a:lnTo>
                <a:lnTo>
                  <a:pt x="5449" y="875"/>
                </a:lnTo>
                <a:lnTo>
                  <a:pt x="2872" y="900"/>
                </a:lnTo>
                <a:lnTo>
                  <a:pt x="0" y="2778"/>
                </a:lnTo>
                <a:lnTo>
                  <a:pt x="0" y="58317"/>
                </a:lnTo>
                <a:lnTo>
                  <a:pt x="1385" y="59893"/>
                </a:lnTo>
                <a:lnTo>
                  <a:pt x="4010" y="60220"/>
                </a:lnTo>
                <a:lnTo>
                  <a:pt x="7472" y="60109"/>
                </a:lnTo>
                <a:lnTo>
                  <a:pt x="10025" y="58317"/>
                </a:lnTo>
                <a:lnTo>
                  <a:pt x="10025" y="19494"/>
                </a:lnTo>
                <a:lnTo>
                  <a:pt x="12776" y="16013"/>
                </a:lnTo>
                <a:lnTo>
                  <a:pt x="15411" y="13360"/>
                </a:lnTo>
                <a:lnTo>
                  <a:pt x="17917" y="11541"/>
                </a:lnTo>
                <a:lnTo>
                  <a:pt x="22942" y="8837"/>
                </a:lnTo>
                <a:lnTo>
                  <a:pt x="27406" y="8837"/>
                </a:lnTo>
                <a:lnTo>
                  <a:pt x="30593" y="9928"/>
                </a:lnTo>
                <a:lnTo>
                  <a:pt x="34209" y="13143"/>
                </a:lnTo>
                <a:lnTo>
                  <a:pt x="35848" y="16217"/>
                </a:lnTo>
                <a:lnTo>
                  <a:pt x="36821" y="20077"/>
                </a:lnTo>
                <a:lnTo>
                  <a:pt x="37058" y="22630"/>
                </a:lnTo>
                <a:lnTo>
                  <a:pt x="37058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133117" y="3784827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0"/>
                </a:moveTo>
                <a:lnTo>
                  <a:pt x="49852" y="19263"/>
                </a:lnTo>
                <a:lnTo>
                  <a:pt x="48938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50" y="7758"/>
                </a:lnTo>
                <a:lnTo>
                  <a:pt x="40237" y="3502"/>
                </a:lnTo>
                <a:lnTo>
                  <a:pt x="37209" y="2106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8" y="2131"/>
                </a:lnTo>
                <a:lnTo>
                  <a:pt x="12254" y="16535"/>
                </a:lnTo>
                <a:lnTo>
                  <a:pt x="14479" y="13154"/>
                </a:lnTo>
                <a:lnTo>
                  <a:pt x="17318" y="10336"/>
                </a:lnTo>
                <a:lnTo>
                  <a:pt x="21070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497"/>
                </a:lnTo>
                <a:lnTo>
                  <a:pt x="36709" y="12536"/>
                </a:lnTo>
                <a:lnTo>
                  <a:pt x="39174" y="15581"/>
                </a:lnTo>
                <a:lnTo>
                  <a:pt x="40351" y="19771"/>
                </a:lnTo>
                <a:lnTo>
                  <a:pt x="40225" y="25120"/>
                </a:lnTo>
                <a:lnTo>
                  <a:pt x="10388" y="25120"/>
                </a:lnTo>
                <a:lnTo>
                  <a:pt x="10388" y="32588"/>
                </a:lnTo>
                <a:lnTo>
                  <a:pt x="46399" y="32588"/>
                </a:lnTo>
                <a:lnTo>
                  <a:pt x="49903" y="30885"/>
                </a:lnTo>
                <a:lnTo>
                  <a:pt x="50317" y="28141"/>
                </a:lnTo>
                <a:lnTo>
                  <a:pt x="50317" y="22680"/>
                </a:lnTo>
                <a:close/>
              </a:path>
              <a:path w="50317" h="61034">
                <a:moveTo>
                  <a:pt x="12138" y="3553"/>
                </a:moveTo>
                <a:lnTo>
                  <a:pt x="9363" y="5598"/>
                </a:lnTo>
                <a:lnTo>
                  <a:pt x="7087" y="8241"/>
                </a:lnTo>
                <a:lnTo>
                  <a:pt x="4787" y="10894"/>
                </a:lnTo>
                <a:lnTo>
                  <a:pt x="3037" y="14133"/>
                </a:lnTo>
                <a:lnTo>
                  <a:pt x="1835" y="17942"/>
                </a:lnTo>
                <a:lnTo>
                  <a:pt x="614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74" y="43992"/>
                </a:lnTo>
                <a:lnTo>
                  <a:pt x="2947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38" y="57848"/>
                </a:lnTo>
                <a:lnTo>
                  <a:pt x="15519" y="59115"/>
                </a:lnTo>
                <a:lnTo>
                  <a:pt x="18906" y="60387"/>
                </a:lnTo>
                <a:lnTo>
                  <a:pt x="22844" y="61034"/>
                </a:lnTo>
                <a:lnTo>
                  <a:pt x="29933" y="61034"/>
                </a:lnTo>
                <a:lnTo>
                  <a:pt x="32371" y="60844"/>
                </a:lnTo>
                <a:lnTo>
                  <a:pt x="36946" y="60055"/>
                </a:lnTo>
                <a:lnTo>
                  <a:pt x="40712" y="59115"/>
                </a:lnTo>
                <a:lnTo>
                  <a:pt x="44966" y="57607"/>
                </a:lnTo>
                <a:lnTo>
                  <a:pt x="47727" y="55256"/>
                </a:lnTo>
                <a:lnTo>
                  <a:pt x="48002" y="52513"/>
                </a:lnTo>
                <a:lnTo>
                  <a:pt x="47749" y="49720"/>
                </a:lnTo>
                <a:lnTo>
                  <a:pt x="45139" y="48780"/>
                </a:lnTo>
                <a:lnTo>
                  <a:pt x="42011" y="50137"/>
                </a:lnTo>
                <a:lnTo>
                  <a:pt x="39023" y="51206"/>
                </a:lnTo>
                <a:lnTo>
                  <a:pt x="35251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197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5" y="43380"/>
                </a:lnTo>
                <a:lnTo>
                  <a:pt x="10706" y="38455"/>
                </a:lnTo>
                <a:lnTo>
                  <a:pt x="10388" y="35673"/>
                </a:lnTo>
                <a:lnTo>
                  <a:pt x="10388" y="25120"/>
                </a:lnTo>
                <a:lnTo>
                  <a:pt x="10853" y="20685"/>
                </a:lnTo>
                <a:lnTo>
                  <a:pt x="12254" y="16535"/>
                </a:lnTo>
                <a:lnTo>
                  <a:pt x="15378" y="2131"/>
                </a:lnTo>
                <a:lnTo>
                  <a:pt x="1213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198946" y="3758982"/>
            <a:ext cx="22244" cy="86879"/>
          </a:xfrm>
          <a:custGeom>
            <a:avLst/>
            <a:gdLst/>
            <a:ahLst/>
            <a:cxnLst/>
            <a:rect l="l" t="t" r="r" b="b"/>
            <a:pathLst>
              <a:path w="22244" h="86879">
                <a:moveTo>
                  <a:pt x="22244" y="86879"/>
                </a:moveTo>
                <a:lnTo>
                  <a:pt x="19180" y="77558"/>
                </a:lnTo>
                <a:lnTo>
                  <a:pt x="15695" y="75031"/>
                </a:lnTo>
                <a:lnTo>
                  <a:pt x="13254" y="71299"/>
                </a:lnTo>
                <a:lnTo>
                  <a:pt x="11455" y="66841"/>
                </a:lnTo>
                <a:lnTo>
                  <a:pt x="11029" y="64174"/>
                </a:lnTo>
                <a:lnTo>
                  <a:pt x="11969" y="84507"/>
                </a:lnTo>
                <a:lnTo>
                  <a:pt x="14803" y="86094"/>
                </a:lnTo>
                <a:lnTo>
                  <a:pt x="18230" y="86879"/>
                </a:lnTo>
                <a:lnTo>
                  <a:pt x="22244" y="86879"/>
                </a:lnTo>
                <a:close/>
              </a:path>
              <a:path w="22244" h="86879">
                <a:moveTo>
                  <a:pt x="10393" y="53327"/>
                </a:moveTo>
                <a:lnTo>
                  <a:pt x="10652" y="50735"/>
                </a:lnTo>
                <a:lnTo>
                  <a:pt x="11153" y="48182"/>
                </a:lnTo>
                <a:lnTo>
                  <a:pt x="12470" y="43359"/>
                </a:lnTo>
                <a:lnTo>
                  <a:pt x="14695" y="39330"/>
                </a:lnTo>
                <a:lnTo>
                  <a:pt x="17931" y="36461"/>
                </a:lnTo>
                <a:lnTo>
                  <a:pt x="21873" y="34621"/>
                </a:lnTo>
                <a:lnTo>
                  <a:pt x="27186" y="34621"/>
                </a:lnTo>
                <a:lnTo>
                  <a:pt x="29822" y="35510"/>
                </a:lnTo>
                <a:lnTo>
                  <a:pt x="34888" y="39077"/>
                </a:lnTo>
                <a:lnTo>
                  <a:pt x="37501" y="41681"/>
                </a:lnTo>
                <a:lnTo>
                  <a:pt x="40225" y="45111"/>
                </a:lnTo>
                <a:lnTo>
                  <a:pt x="40225" y="67310"/>
                </a:lnTo>
                <a:lnTo>
                  <a:pt x="38638" y="69329"/>
                </a:lnTo>
                <a:lnTo>
                  <a:pt x="35737" y="72403"/>
                </a:lnTo>
                <a:lnTo>
                  <a:pt x="32947" y="74905"/>
                </a:lnTo>
                <a:lnTo>
                  <a:pt x="30361" y="76633"/>
                </a:lnTo>
                <a:lnTo>
                  <a:pt x="26621" y="77990"/>
                </a:lnTo>
                <a:lnTo>
                  <a:pt x="23994" y="78181"/>
                </a:lnTo>
                <a:lnTo>
                  <a:pt x="21369" y="78181"/>
                </a:lnTo>
                <a:lnTo>
                  <a:pt x="19180" y="77558"/>
                </a:lnTo>
                <a:lnTo>
                  <a:pt x="22244" y="86879"/>
                </a:lnTo>
                <a:lnTo>
                  <a:pt x="25923" y="86879"/>
                </a:lnTo>
                <a:lnTo>
                  <a:pt x="29321" y="85990"/>
                </a:lnTo>
                <a:lnTo>
                  <a:pt x="32410" y="84226"/>
                </a:lnTo>
                <a:lnTo>
                  <a:pt x="35510" y="82447"/>
                </a:lnTo>
                <a:lnTo>
                  <a:pt x="38498" y="79985"/>
                </a:lnTo>
                <a:lnTo>
                  <a:pt x="41377" y="76821"/>
                </a:lnTo>
                <a:lnTo>
                  <a:pt x="41377" y="84161"/>
                </a:lnTo>
                <a:lnTo>
                  <a:pt x="41777" y="85266"/>
                </a:lnTo>
                <a:lnTo>
                  <a:pt x="44381" y="86043"/>
                </a:lnTo>
                <a:lnTo>
                  <a:pt x="47426" y="86043"/>
                </a:lnTo>
                <a:lnTo>
                  <a:pt x="50317" y="84161"/>
                </a:lnTo>
                <a:lnTo>
                  <a:pt x="50317" y="1979"/>
                </a:lnTo>
                <a:lnTo>
                  <a:pt x="48841" y="392"/>
                </a:lnTo>
                <a:lnTo>
                  <a:pt x="46216" y="0"/>
                </a:lnTo>
                <a:lnTo>
                  <a:pt x="42804" y="151"/>
                </a:lnTo>
                <a:lnTo>
                  <a:pt x="40225" y="1979"/>
                </a:lnTo>
                <a:lnTo>
                  <a:pt x="40225" y="34250"/>
                </a:lnTo>
                <a:lnTo>
                  <a:pt x="37627" y="31497"/>
                </a:lnTo>
                <a:lnTo>
                  <a:pt x="35010" y="29401"/>
                </a:lnTo>
                <a:lnTo>
                  <a:pt x="32349" y="27979"/>
                </a:lnTo>
                <a:lnTo>
                  <a:pt x="29700" y="26554"/>
                </a:lnTo>
                <a:lnTo>
                  <a:pt x="26769" y="25844"/>
                </a:lnTo>
                <a:lnTo>
                  <a:pt x="19720" y="25844"/>
                </a:lnTo>
                <a:lnTo>
                  <a:pt x="16343" y="26582"/>
                </a:lnTo>
                <a:lnTo>
                  <a:pt x="13395" y="28040"/>
                </a:lnTo>
                <a:lnTo>
                  <a:pt x="10464" y="29502"/>
                </a:lnTo>
                <a:lnTo>
                  <a:pt x="8002" y="31597"/>
                </a:lnTo>
                <a:lnTo>
                  <a:pt x="6029" y="34301"/>
                </a:lnTo>
                <a:lnTo>
                  <a:pt x="4024" y="37019"/>
                </a:lnTo>
                <a:lnTo>
                  <a:pt x="2527" y="40298"/>
                </a:lnTo>
                <a:lnTo>
                  <a:pt x="1526" y="44143"/>
                </a:lnTo>
                <a:lnTo>
                  <a:pt x="514" y="48006"/>
                </a:lnTo>
                <a:lnTo>
                  <a:pt x="0" y="52297"/>
                </a:lnTo>
                <a:lnTo>
                  <a:pt x="0" y="61113"/>
                </a:lnTo>
                <a:lnTo>
                  <a:pt x="400" y="64947"/>
                </a:lnTo>
                <a:lnTo>
                  <a:pt x="1224" y="68580"/>
                </a:lnTo>
                <a:lnTo>
                  <a:pt x="2026" y="72223"/>
                </a:lnTo>
                <a:lnTo>
                  <a:pt x="3312" y="75388"/>
                </a:lnTo>
                <a:lnTo>
                  <a:pt x="5079" y="78092"/>
                </a:lnTo>
                <a:lnTo>
                  <a:pt x="6840" y="80784"/>
                </a:lnTo>
                <a:lnTo>
                  <a:pt x="9140" y="82919"/>
                </a:lnTo>
                <a:lnTo>
                  <a:pt x="11969" y="84507"/>
                </a:lnTo>
                <a:lnTo>
                  <a:pt x="11029" y="64174"/>
                </a:lnTo>
                <a:lnTo>
                  <a:pt x="10605" y="61492"/>
                </a:lnTo>
                <a:lnTo>
                  <a:pt x="10393" y="58762"/>
                </a:lnTo>
                <a:lnTo>
                  <a:pt x="10393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295405" y="3758299"/>
            <a:ext cx="36986" cy="86756"/>
          </a:xfrm>
          <a:custGeom>
            <a:avLst/>
            <a:gdLst/>
            <a:ahLst/>
            <a:cxnLst/>
            <a:rect l="l" t="t" r="r" b="b"/>
            <a:pathLst>
              <a:path w="36986" h="86756">
                <a:moveTo>
                  <a:pt x="33962" y="33440"/>
                </a:moveTo>
                <a:lnTo>
                  <a:pt x="33911" y="30530"/>
                </a:lnTo>
                <a:lnTo>
                  <a:pt x="31959" y="27712"/>
                </a:lnTo>
                <a:lnTo>
                  <a:pt x="19742" y="27712"/>
                </a:lnTo>
                <a:lnTo>
                  <a:pt x="19742" y="21653"/>
                </a:lnTo>
                <a:lnTo>
                  <a:pt x="19881" y="17261"/>
                </a:lnTo>
                <a:lnTo>
                  <a:pt x="20458" y="13920"/>
                </a:lnTo>
                <a:lnTo>
                  <a:pt x="22204" y="10454"/>
                </a:lnTo>
                <a:lnTo>
                  <a:pt x="25170" y="8714"/>
                </a:lnTo>
                <a:lnTo>
                  <a:pt x="27934" y="8459"/>
                </a:lnTo>
                <a:lnTo>
                  <a:pt x="30822" y="8740"/>
                </a:lnTo>
                <a:lnTo>
                  <a:pt x="34113" y="9791"/>
                </a:lnTo>
                <a:lnTo>
                  <a:pt x="36697" y="9222"/>
                </a:lnTo>
                <a:lnTo>
                  <a:pt x="36986" y="6479"/>
                </a:lnTo>
                <a:lnTo>
                  <a:pt x="36902" y="4485"/>
                </a:lnTo>
                <a:lnTo>
                  <a:pt x="35711" y="1856"/>
                </a:lnTo>
                <a:lnTo>
                  <a:pt x="32738" y="673"/>
                </a:lnTo>
                <a:lnTo>
                  <a:pt x="30059" y="139"/>
                </a:lnTo>
                <a:lnTo>
                  <a:pt x="27269" y="0"/>
                </a:lnTo>
                <a:lnTo>
                  <a:pt x="24270" y="0"/>
                </a:lnTo>
                <a:lnTo>
                  <a:pt x="21671" y="420"/>
                </a:lnTo>
                <a:lnTo>
                  <a:pt x="17254" y="2109"/>
                </a:lnTo>
                <a:lnTo>
                  <a:pt x="13967" y="5184"/>
                </a:lnTo>
                <a:lnTo>
                  <a:pt x="11426" y="9234"/>
                </a:lnTo>
                <a:lnTo>
                  <a:pt x="10712" y="12016"/>
                </a:lnTo>
                <a:lnTo>
                  <a:pt x="10017" y="14785"/>
                </a:lnTo>
                <a:lnTo>
                  <a:pt x="9654" y="18100"/>
                </a:lnTo>
                <a:lnTo>
                  <a:pt x="9654" y="27712"/>
                </a:lnTo>
                <a:lnTo>
                  <a:pt x="1939" y="27712"/>
                </a:lnTo>
                <a:lnTo>
                  <a:pt x="1087" y="27917"/>
                </a:lnTo>
                <a:lnTo>
                  <a:pt x="39" y="30530"/>
                </a:lnTo>
                <a:lnTo>
                  <a:pt x="0" y="33440"/>
                </a:lnTo>
                <a:lnTo>
                  <a:pt x="1939" y="36158"/>
                </a:lnTo>
                <a:lnTo>
                  <a:pt x="9654" y="36158"/>
                </a:lnTo>
                <a:lnTo>
                  <a:pt x="9654" y="84851"/>
                </a:lnTo>
                <a:lnTo>
                  <a:pt x="11104" y="86424"/>
                </a:lnTo>
                <a:lnTo>
                  <a:pt x="13729" y="86756"/>
                </a:lnTo>
                <a:lnTo>
                  <a:pt x="17132" y="86640"/>
                </a:lnTo>
                <a:lnTo>
                  <a:pt x="19742" y="84851"/>
                </a:lnTo>
                <a:lnTo>
                  <a:pt x="19742" y="36158"/>
                </a:lnTo>
                <a:lnTo>
                  <a:pt x="32557" y="36158"/>
                </a:lnTo>
                <a:lnTo>
                  <a:pt x="33962" y="334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339889" y="3784834"/>
            <a:ext cx="54669" cy="61034"/>
          </a:xfrm>
          <a:custGeom>
            <a:avLst/>
            <a:gdLst/>
            <a:ahLst/>
            <a:cxnLst/>
            <a:rect l="l" t="t" r="r" b="b"/>
            <a:pathLst>
              <a:path w="54669" h="61034">
                <a:moveTo>
                  <a:pt x="0" y="31038"/>
                </a:moveTo>
                <a:lnTo>
                  <a:pt x="0" y="35722"/>
                </a:lnTo>
                <a:lnTo>
                  <a:pt x="537" y="39917"/>
                </a:lnTo>
                <a:lnTo>
                  <a:pt x="1638" y="43624"/>
                </a:lnTo>
                <a:lnTo>
                  <a:pt x="2729" y="47318"/>
                </a:lnTo>
                <a:lnTo>
                  <a:pt x="4389" y="50468"/>
                </a:lnTo>
                <a:lnTo>
                  <a:pt x="6616" y="53070"/>
                </a:lnTo>
                <a:lnTo>
                  <a:pt x="8841" y="55662"/>
                </a:lnTo>
                <a:lnTo>
                  <a:pt x="11628" y="57632"/>
                </a:lnTo>
                <a:lnTo>
                  <a:pt x="11203" y="38922"/>
                </a:lnTo>
                <a:lnTo>
                  <a:pt x="10666" y="36259"/>
                </a:lnTo>
                <a:lnTo>
                  <a:pt x="10379" y="33400"/>
                </a:lnTo>
                <a:lnTo>
                  <a:pt x="10379" y="27190"/>
                </a:lnTo>
                <a:lnTo>
                  <a:pt x="10717" y="24267"/>
                </a:lnTo>
                <a:lnTo>
                  <a:pt x="11390" y="21600"/>
                </a:lnTo>
                <a:lnTo>
                  <a:pt x="12067" y="18921"/>
                </a:lnTo>
                <a:lnTo>
                  <a:pt x="14490" y="14655"/>
                </a:lnTo>
                <a:lnTo>
                  <a:pt x="17644" y="11200"/>
                </a:lnTo>
                <a:lnTo>
                  <a:pt x="21931" y="9053"/>
                </a:lnTo>
                <a:lnTo>
                  <a:pt x="24494" y="8521"/>
                </a:lnTo>
                <a:lnTo>
                  <a:pt x="30712" y="8521"/>
                </a:lnTo>
                <a:lnTo>
                  <a:pt x="33412" y="9104"/>
                </a:lnTo>
                <a:lnTo>
                  <a:pt x="37749" y="11440"/>
                </a:lnTo>
                <a:lnTo>
                  <a:pt x="40723" y="15048"/>
                </a:lnTo>
                <a:lnTo>
                  <a:pt x="42901" y="19418"/>
                </a:lnTo>
                <a:lnTo>
                  <a:pt x="43463" y="22086"/>
                </a:lnTo>
                <a:lnTo>
                  <a:pt x="44014" y="24764"/>
                </a:lnTo>
                <a:lnTo>
                  <a:pt x="44277" y="27608"/>
                </a:lnTo>
                <a:lnTo>
                  <a:pt x="44277" y="33818"/>
                </a:lnTo>
                <a:lnTo>
                  <a:pt x="43963" y="36752"/>
                </a:lnTo>
                <a:lnTo>
                  <a:pt x="43300" y="39419"/>
                </a:lnTo>
                <a:lnTo>
                  <a:pt x="42638" y="42097"/>
                </a:lnTo>
                <a:lnTo>
                  <a:pt x="40237" y="46342"/>
                </a:lnTo>
                <a:lnTo>
                  <a:pt x="37072" y="49770"/>
                </a:lnTo>
                <a:lnTo>
                  <a:pt x="32735" y="51915"/>
                </a:lnTo>
                <a:lnTo>
                  <a:pt x="30186" y="52448"/>
                </a:lnTo>
                <a:lnTo>
                  <a:pt x="24008" y="52448"/>
                </a:lnTo>
                <a:lnTo>
                  <a:pt x="21308" y="51865"/>
                </a:lnTo>
                <a:lnTo>
                  <a:pt x="16981" y="49518"/>
                </a:lnTo>
                <a:lnTo>
                  <a:pt x="13968" y="45935"/>
                </a:lnTo>
                <a:lnTo>
                  <a:pt x="14965" y="58978"/>
                </a:lnTo>
                <a:lnTo>
                  <a:pt x="18321" y="60350"/>
                </a:lnTo>
                <a:lnTo>
                  <a:pt x="22219" y="61034"/>
                </a:lnTo>
                <a:lnTo>
                  <a:pt x="31348" y="61034"/>
                </a:lnTo>
                <a:lnTo>
                  <a:pt x="35402" y="60246"/>
                </a:lnTo>
                <a:lnTo>
                  <a:pt x="38898" y="58712"/>
                </a:lnTo>
                <a:lnTo>
                  <a:pt x="42415" y="57175"/>
                </a:lnTo>
                <a:lnTo>
                  <a:pt x="45327" y="55015"/>
                </a:lnTo>
                <a:lnTo>
                  <a:pt x="47652" y="52261"/>
                </a:lnTo>
                <a:lnTo>
                  <a:pt x="49979" y="49503"/>
                </a:lnTo>
                <a:lnTo>
                  <a:pt x="51739" y="46212"/>
                </a:lnTo>
                <a:lnTo>
                  <a:pt x="52905" y="42429"/>
                </a:lnTo>
                <a:lnTo>
                  <a:pt x="54079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04" y="21107"/>
                </a:lnTo>
                <a:lnTo>
                  <a:pt x="52992" y="17399"/>
                </a:lnTo>
                <a:lnTo>
                  <a:pt x="51879" y="13702"/>
                </a:lnTo>
                <a:lnTo>
                  <a:pt x="50217" y="10551"/>
                </a:lnTo>
                <a:lnTo>
                  <a:pt x="47992" y="7962"/>
                </a:lnTo>
                <a:lnTo>
                  <a:pt x="45753" y="5370"/>
                </a:lnTo>
                <a:lnTo>
                  <a:pt x="42976" y="3390"/>
                </a:lnTo>
                <a:lnTo>
                  <a:pt x="39640" y="2030"/>
                </a:lnTo>
                <a:lnTo>
                  <a:pt x="36287" y="684"/>
                </a:lnTo>
                <a:lnTo>
                  <a:pt x="32374" y="0"/>
                </a:lnTo>
                <a:lnTo>
                  <a:pt x="23224" y="0"/>
                </a:lnTo>
                <a:lnTo>
                  <a:pt x="19145" y="759"/>
                </a:lnTo>
                <a:lnTo>
                  <a:pt x="15667" y="2286"/>
                </a:lnTo>
                <a:lnTo>
                  <a:pt x="12193" y="3808"/>
                </a:lnTo>
                <a:lnTo>
                  <a:pt x="9277" y="5953"/>
                </a:lnTo>
                <a:lnTo>
                  <a:pt x="6951" y="8696"/>
                </a:lnTo>
                <a:lnTo>
                  <a:pt x="4611" y="11455"/>
                </a:lnTo>
                <a:lnTo>
                  <a:pt x="2876" y="14742"/>
                </a:lnTo>
                <a:lnTo>
                  <a:pt x="1724" y="18539"/>
                </a:lnTo>
                <a:lnTo>
                  <a:pt x="576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4">
                <a:moveTo>
                  <a:pt x="11753" y="41605"/>
                </a:moveTo>
                <a:lnTo>
                  <a:pt x="11203" y="38922"/>
                </a:lnTo>
                <a:lnTo>
                  <a:pt x="11628" y="57632"/>
                </a:lnTo>
                <a:lnTo>
                  <a:pt x="14965" y="58978"/>
                </a:lnTo>
                <a:lnTo>
                  <a:pt x="13968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412480" y="3784831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400" y="59893"/>
                </a:moveTo>
                <a:lnTo>
                  <a:pt x="4014" y="60220"/>
                </a:lnTo>
                <a:lnTo>
                  <a:pt x="7477" y="60109"/>
                </a:lnTo>
                <a:lnTo>
                  <a:pt x="10029" y="58317"/>
                </a:lnTo>
                <a:lnTo>
                  <a:pt x="10029" y="21780"/>
                </a:lnTo>
                <a:lnTo>
                  <a:pt x="11441" y="19519"/>
                </a:lnTo>
                <a:lnTo>
                  <a:pt x="13917" y="16052"/>
                </a:lnTo>
                <a:lnTo>
                  <a:pt x="17283" y="12279"/>
                </a:lnTo>
                <a:lnTo>
                  <a:pt x="20358" y="10248"/>
                </a:lnTo>
                <a:lnTo>
                  <a:pt x="23331" y="9626"/>
                </a:lnTo>
                <a:lnTo>
                  <a:pt x="26435" y="10044"/>
                </a:lnTo>
                <a:lnTo>
                  <a:pt x="29246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61" y="990"/>
                </a:lnTo>
                <a:lnTo>
                  <a:pt x="27161" y="276"/>
                </a:lnTo>
                <a:lnTo>
                  <a:pt x="24519" y="0"/>
                </a:lnTo>
                <a:lnTo>
                  <a:pt x="21668" y="166"/>
                </a:lnTo>
                <a:lnTo>
                  <a:pt x="18183" y="1332"/>
                </a:lnTo>
                <a:lnTo>
                  <a:pt x="14591" y="4036"/>
                </a:lnTo>
                <a:lnTo>
                  <a:pt x="11955" y="6832"/>
                </a:lnTo>
                <a:lnTo>
                  <a:pt x="9050" y="10868"/>
                </a:lnTo>
                <a:lnTo>
                  <a:pt x="9050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76" y="888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490639" y="3784831"/>
            <a:ext cx="81104" cy="60220"/>
          </a:xfrm>
          <a:custGeom>
            <a:avLst/>
            <a:gdLst/>
            <a:ahLst/>
            <a:cxnLst/>
            <a:rect l="l" t="t" r="r" b="b"/>
            <a:pathLst>
              <a:path w="81104" h="60220">
                <a:moveTo>
                  <a:pt x="72461" y="59893"/>
                </a:moveTo>
                <a:lnTo>
                  <a:pt x="75114" y="60220"/>
                </a:lnTo>
                <a:lnTo>
                  <a:pt x="78552" y="60109"/>
                </a:lnTo>
                <a:lnTo>
                  <a:pt x="81104" y="58317"/>
                </a:lnTo>
                <a:lnTo>
                  <a:pt x="81104" y="20077"/>
                </a:lnTo>
                <a:lnTo>
                  <a:pt x="80787" y="17106"/>
                </a:lnTo>
                <a:lnTo>
                  <a:pt x="80150" y="14284"/>
                </a:lnTo>
                <a:lnTo>
                  <a:pt x="79527" y="11480"/>
                </a:lnTo>
                <a:lnTo>
                  <a:pt x="77000" y="6908"/>
                </a:lnTo>
                <a:lnTo>
                  <a:pt x="73576" y="3135"/>
                </a:lnTo>
                <a:lnTo>
                  <a:pt x="68809" y="633"/>
                </a:lnTo>
                <a:lnTo>
                  <a:pt x="65848" y="0"/>
                </a:lnTo>
                <a:lnTo>
                  <a:pt x="62320" y="0"/>
                </a:lnTo>
                <a:lnTo>
                  <a:pt x="59418" y="201"/>
                </a:lnTo>
                <a:lnTo>
                  <a:pt x="56545" y="975"/>
                </a:lnTo>
                <a:lnTo>
                  <a:pt x="53543" y="2476"/>
                </a:lnTo>
                <a:lnTo>
                  <a:pt x="50454" y="4467"/>
                </a:lnTo>
                <a:lnTo>
                  <a:pt x="47163" y="7264"/>
                </a:lnTo>
                <a:lnTo>
                  <a:pt x="43614" y="10984"/>
                </a:lnTo>
                <a:lnTo>
                  <a:pt x="42162" y="7848"/>
                </a:lnTo>
                <a:lnTo>
                  <a:pt x="40200" y="5166"/>
                </a:lnTo>
                <a:lnTo>
                  <a:pt x="37652" y="3060"/>
                </a:lnTo>
                <a:lnTo>
                  <a:pt x="34686" y="1346"/>
                </a:lnTo>
                <a:lnTo>
                  <a:pt x="31081" y="276"/>
                </a:lnTo>
                <a:lnTo>
                  <a:pt x="26784" y="0"/>
                </a:lnTo>
                <a:lnTo>
                  <a:pt x="23831" y="0"/>
                </a:lnTo>
                <a:lnTo>
                  <a:pt x="20909" y="824"/>
                </a:lnTo>
                <a:lnTo>
                  <a:pt x="18003" y="2452"/>
                </a:lnTo>
                <a:lnTo>
                  <a:pt x="15116" y="4075"/>
                </a:lnTo>
                <a:lnTo>
                  <a:pt x="12117" y="6628"/>
                </a:lnTo>
                <a:lnTo>
                  <a:pt x="9039" y="10119"/>
                </a:lnTo>
                <a:lnTo>
                  <a:pt x="9039" y="2778"/>
                </a:lnTo>
                <a:lnTo>
                  <a:pt x="8139" y="1332"/>
                </a:lnTo>
                <a:lnTo>
                  <a:pt x="5439" y="875"/>
                </a:lnTo>
                <a:lnTo>
                  <a:pt x="2862" y="900"/>
                </a:lnTo>
                <a:lnTo>
                  <a:pt x="0" y="2778"/>
                </a:lnTo>
                <a:lnTo>
                  <a:pt x="0" y="58317"/>
                </a:lnTo>
                <a:lnTo>
                  <a:pt x="1389" y="59893"/>
                </a:lnTo>
                <a:lnTo>
                  <a:pt x="3999" y="60220"/>
                </a:lnTo>
                <a:lnTo>
                  <a:pt x="7462" y="60109"/>
                </a:lnTo>
                <a:lnTo>
                  <a:pt x="10015" y="58317"/>
                </a:lnTo>
                <a:lnTo>
                  <a:pt x="10015" y="19494"/>
                </a:lnTo>
                <a:lnTo>
                  <a:pt x="12766" y="16013"/>
                </a:lnTo>
                <a:lnTo>
                  <a:pt x="15317" y="13360"/>
                </a:lnTo>
                <a:lnTo>
                  <a:pt x="17683" y="11541"/>
                </a:lnTo>
                <a:lnTo>
                  <a:pt x="22355" y="8837"/>
                </a:lnTo>
                <a:lnTo>
                  <a:pt x="26521" y="8837"/>
                </a:lnTo>
                <a:lnTo>
                  <a:pt x="29484" y="9928"/>
                </a:lnTo>
                <a:lnTo>
                  <a:pt x="32861" y="13143"/>
                </a:lnTo>
                <a:lnTo>
                  <a:pt x="34423" y="16217"/>
                </a:lnTo>
                <a:lnTo>
                  <a:pt x="35312" y="20077"/>
                </a:lnTo>
                <a:lnTo>
                  <a:pt x="35524" y="24559"/>
                </a:lnTo>
                <a:lnTo>
                  <a:pt x="35524" y="58317"/>
                </a:lnTo>
                <a:lnTo>
                  <a:pt x="36925" y="59893"/>
                </a:lnTo>
                <a:lnTo>
                  <a:pt x="39585" y="60220"/>
                </a:lnTo>
                <a:lnTo>
                  <a:pt x="42941" y="60109"/>
                </a:lnTo>
                <a:lnTo>
                  <a:pt x="45551" y="58317"/>
                </a:lnTo>
                <a:lnTo>
                  <a:pt x="45551" y="19494"/>
                </a:lnTo>
                <a:lnTo>
                  <a:pt x="48351" y="16013"/>
                </a:lnTo>
                <a:lnTo>
                  <a:pt x="50914" y="13360"/>
                </a:lnTo>
                <a:lnTo>
                  <a:pt x="53243" y="11541"/>
                </a:lnTo>
                <a:lnTo>
                  <a:pt x="57895" y="8837"/>
                </a:lnTo>
                <a:lnTo>
                  <a:pt x="62071" y="8837"/>
                </a:lnTo>
                <a:lnTo>
                  <a:pt x="65059" y="9928"/>
                </a:lnTo>
                <a:lnTo>
                  <a:pt x="68460" y="13143"/>
                </a:lnTo>
                <a:lnTo>
                  <a:pt x="69998" y="16217"/>
                </a:lnTo>
                <a:lnTo>
                  <a:pt x="70811" y="20077"/>
                </a:lnTo>
                <a:lnTo>
                  <a:pt x="71013" y="24559"/>
                </a:lnTo>
                <a:lnTo>
                  <a:pt x="71013" y="58317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590082" y="3784827"/>
            <a:ext cx="44903" cy="61034"/>
          </a:xfrm>
          <a:custGeom>
            <a:avLst/>
            <a:gdLst/>
            <a:ahLst/>
            <a:cxnLst/>
            <a:rect l="l" t="t" r="r" b="b"/>
            <a:pathLst>
              <a:path w="44903" h="61034">
                <a:moveTo>
                  <a:pt x="38700" y="60173"/>
                </a:moveTo>
                <a:lnTo>
                  <a:pt x="41677" y="60236"/>
                </a:lnTo>
                <a:lnTo>
                  <a:pt x="44903" y="58381"/>
                </a:lnTo>
                <a:lnTo>
                  <a:pt x="44903" y="17463"/>
                </a:lnTo>
                <a:lnTo>
                  <a:pt x="44514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39" y="5346"/>
                </a:lnTo>
                <a:lnTo>
                  <a:pt x="36112" y="2272"/>
                </a:lnTo>
                <a:lnTo>
                  <a:pt x="33361" y="1371"/>
                </a:lnTo>
                <a:lnTo>
                  <a:pt x="30596" y="468"/>
                </a:lnTo>
                <a:lnTo>
                  <a:pt x="27270" y="0"/>
                </a:lnTo>
                <a:lnTo>
                  <a:pt x="21219" y="0"/>
                </a:lnTo>
                <a:lnTo>
                  <a:pt x="17067" y="598"/>
                </a:lnTo>
                <a:lnTo>
                  <a:pt x="13105" y="1487"/>
                </a:lnTo>
                <a:lnTo>
                  <a:pt x="9626" y="2668"/>
                </a:lnTo>
                <a:lnTo>
                  <a:pt x="6753" y="4050"/>
                </a:lnTo>
                <a:lnTo>
                  <a:pt x="3025" y="7034"/>
                </a:lnTo>
                <a:lnTo>
                  <a:pt x="2675" y="10058"/>
                </a:lnTo>
                <a:lnTo>
                  <a:pt x="3200" y="13028"/>
                </a:lnTo>
                <a:lnTo>
                  <a:pt x="5911" y="13715"/>
                </a:lnTo>
                <a:lnTo>
                  <a:pt x="9126" y="11861"/>
                </a:lnTo>
                <a:lnTo>
                  <a:pt x="12089" y="10425"/>
                </a:lnTo>
                <a:lnTo>
                  <a:pt x="15764" y="9169"/>
                </a:lnTo>
                <a:lnTo>
                  <a:pt x="19955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2" y="14033"/>
                </a:lnTo>
                <a:lnTo>
                  <a:pt x="34711" y="17334"/>
                </a:lnTo>
                <a:lnTo>
                  <a:pt x="34935" y="21362"/>
                </a:lnTo>
                <a:lnTo>
                  <a:pt x="34935" y="25679"/>
                </a:lnTo>
                <a:lnTo>
                  <a:pt x="23155" y="25679"/>
                </a:lnTo>
                <a:lnTo>
                  <a:pt x="19331" y="26060"/>
                </a:lnTo>
                <a:lnTo>
                  <a:pt x="15919" y="26823"/>
                </a:lnTo>
                <a:lnTo>
                  <a:pt x="12517" y="27572"/>
                </a:lnTo>
                <a:lnTo>
                  <a:pt x="9651" y="28713"/>
                </a:lnTo>
                <a:lnTo>
                  <a:pt x="7287" y="30239"/>
                </a:lnTo>
                <a:lnTo>
                  <a:pt x="3135" y="33681"/>
                </a:lnTo>
                <a:lnTo>
                  <a:pt x="637" y="38290"/>
                </a:lnTo>
                <a:lnTo>
                  <a:pt x="0" y="40996"/>
                </a:lnTo>
                <a:lnTo>
                  <a:pt x="0" y="46800"/>
                </a:lnTo>
                <a:lnTo>
                  <a:pt x="461" y="49173"/>
                </a:lnTo>
                <a:lnTo>
                  <a:pt x="2285" y="53392"/>
                </a:lnTo>
                <a:lnTo>
                  <a:pt x="5199" y="56578"/>
                </a:lnTo>
                <a:lnTo>
                  <a:pt x="8827" y="59129"/>
                </a:lnTo>
                <a:lnTo>
                  <a:pt x="13478" y="60656"/>
                </a:lnTo>
                <a:lnTo>
                  <a:pt x="17306" y="53074"/>
                </a:lnTo>
                <a:lnTo>
                  <a:pt x="12981" y="50507"/>
                </a:lnTo>
                <a:lnTo>
                  <a:pt x="10264" y="46508"/>
                </a:lnTo>
                <a:lnTo>
                  <a:pt x="10264" y="43635"/>
                </a:lnTo>
                <a:lnTo>
                  <a:pt x="10591" y="40449"/>
                </a:lnTo>
                <a:lnTo>
                  <a:pt x="12816" y="36752"/>
                </a:lnTo>
                <a:lnTo>
                  <a:pt x="15495" y="34898"/>
                </a:lnTo>
                <a:lnTo>
                  <a:pt x="19202" y="33732"/>
                </a:lnTo>
                <a:lnTo>
                  <a:pt x="23620" y="33020"/>
                </a:lnTo>
                <a:lnTo>
                  <a:pt x="34935" y="33020"/>
                </a:lnTo>
                <a:lnTo>
                  <a:pt x="34935" y="44805"/>
                </a:lnTo>
                <a:lnTo>
                  <a:pt x="32472" y="47599"/>
                </a:lnTo>
                <a:lnTo>
                  <a:pt x="28285" y="58864"/>
                </a:lnTo>
                <a:lnTo>
                  <a:pt x="31222" y="57430"/>
                </a:lnTo>
                <a:lnTo>
                  <a:pt x="33887" y="55422"/>
                </a:lnTo>
                <a:lnTo>
                  <a:pt x="36273" y="52830"/>
                </a:lnTo>
                <a:lnTo>
                  <a:pt x="36273" y="58381"/>
                </a:lnTo>
                <a:lnTo>
                  <a:pt x="38700" y="60173"/>
                </a:lnTo>
                <a:close/>
              </a:path>
              <a:path w="44903" h="61034">
                <a:moveTo>
                  <a:pt x="13478" y="60656"/>
                </a:moveTo>
                <a:lnTo>
                  <a:pt x="16078" y="61034"/>
                </a:lnTo>
                <a:lnTo>
                  <a:pt x="22230" y="61034"/>
                </a:lnTo>
                <a:lnTo>
                  <a:pt x="25347" y="60311"/>
                </a:lnTo>
                <a:lnTo>
                  <a:pt x="28285" y="58864"/>
                </a:lnTo>
                <a:lnTo>
                  <a:pt x="32472" y="47599"/>
                </a:lnTo>
                <a:lnTo>
                  <a:pt x="27871" y="51041"/>
                </a:lnTo>
                <a:lnTo>
                  <a:pt x="23181" y="53074"/>
                </a:lnTo>
                <a:lnTo>
                  <a:pt x="17306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55732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25" y="10111"/>
                </a:lnTo>
                <a:lnTo>
                  <a:pt x="3779" y="12218"/>
                </a:lnTo>
                <a:lnTo>
                  <a:pt x="8517" y="12218"/>
                </a:lnTo>
                <a:lnTo>
                  <a:pt x="11941" y="10058"/>
                </a:lnTo>
                <a:lnTo>
                  <a:pt x="12391" y="6047"/>
                </a:lnTo>
                <a:lnTo>
                  <a:pt x="11955" y="2109"/>
                </a:lnTo>
                <a:lnTo>
                  <a:pt x="8592" y="0"/>
                </a:lnTo>
                <a:lnTo>
                  <a:pt x="3855" y="0"/>
                </a:lnTo>
                <a:lnTo>
                  <a:pt x="43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02" y="24803"/>
                </a:moveTo>
                <a:lnTo>
                  <a:pt x="1202" y="80341"/>
                </a:lnTo>
                <a:lnTo>
                  <a:pt x="2602" y="81917"/>
                </a:lnTo>
                <a:lnTo>
                  <a:pt x="5215" y="82245"/>
                </a:lnTo>
                <a:lnTo>
                  <a:pt x="8682" y="82133"/>
                </a:lnTo>
                <a:lnTo>
                  <a:pt x="11228" y="80341"/>
                </a:lnTo>
                <a:lnTo>
                  <a:pt x="11228" y="24803"/>
                </a:lnTo>
                <a:lnTo>
                  <a:pt x="9846" y="23230"/>
                </a:lnTo>
                <a:lnTo>
                  <a:pt x="7203" y="22899"/>
                </a:lnTo>
                <a:lnTo>
                  <a:pt x="3755" y="23014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88815" y="3784831"/>
            <a:ext cx="47091" cy="60220"/>
          </a:xfrm>
          <a:custGeom>
            <a:avLst/>
            <a:gdLst/>
            <a:ahLst/>
            <a:cxnLst/>
            <a:rect l="l" t="t" r="r" b="b"/>
            <a:pathLst>
              <a:path w="47091" h="60220">
                <a:moveTo>
                  <a:pt x="37062" y="25793"/>
                </a:moveTo>
                <a:lnTo>
                  <a:pt x="37062" y="58317"/>
                </a:lnTo>
                <a:lnTo>
                  <a:pt x="38463" y="59893"/>
                </a:lnTo>
                <a:lnTo>
                  <a:pt x="41104" y="60220"/>
                </a:lnTo>
                <a:lnTo>
                  <a:pt x="44542" y="60109"/>
                </a:lnTo>
                <a:lnTo>
                  <a:pt x="47091" y="58317"/>
                </a:lnTo>
                <a:lnTo>
                  <a:pt x="47091" y="20483"/>
                </a:lnTo>
                <a:lnTo>
                  <a:pt x="46767" y="17106"/>
                </a:lnTo>
                <a:lnTo>
                  <a:pt x="46090" y="14284"/>
                </a:lnTo>
                <a:lnTo>
                  <a:pt x="45417" y="11480"/>
                </a:lnTo>
                <a:lnTo>
                  <a:pt x="42776" y="6908"/>
                </a:lnTo>
                <a:lnTo>
                  <a:pt x="39226" y="3135"/>
                </a:lnTo>
                <a:lnTo>
                  <a:pt x="34246" y="633"/>
                </a:lnTo>
                <a:lnTo>
                  <a:pt x="31187" y="0"/>
                </a:lnTo>
                <a:lnTo>
                  <a:pt x="24423" y="0"/>
                </a:lnTo>
                <a:lnTo>
                  <a:pt x="21323" y="824"/>
                </a:lnTo>
                <a:lnTo>
                  <a:pt x="18256" y="2452"/>
                </a:lnTo>
                <a:lnTo>
                  <a:pt x="15206" y="4075"/>
                </a:lnTo>
                <a:lnTo>
                  <a:pt x="12143" y="6628"/>
                </a:lnTo>
                <a:lnTo>
                  <a:pt x="9065" y="10119"/>
                </a:lnTo>
                <a:lnTo>
                  <a:pt x="9065" y="2778"/>
                </a:lnTo>
                <a:lnTo>
                  <a:pt x="8154" y="1332"/>
                </a:lnTo>
                <a:lnTo>
                  <a:pt x="5454" y="875"/>
                </a:lnTo>
                <a:lnTo>
                  <a:pt x="2891" y="900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lnTo>
                  <a:pt x="4028" y="60220"/>
                </a:lnTo>
                <a:lnTo>
                  <a:pt x="7477" y="60109"/>
                </a:lnTo>
                <a:lnTo>
                  <a:pt x="10030" y="58317"/>
                </a:lnTo>
                <a:lnTo>
                  <a:pt x="10030" y="19494"/>
                </a:lnTo>
                <a:lnTo>
                  <a:pt x="12795" y="16013"/>
                </a:lnTo>
                <a:lnTo>
                  <a:pt x="15419" y="13360"/>
                </a:lnTo>
                <a:lnTo>
                  <a:pt x="17932" y="11541"/>
                </a:lnTo>
                <a:lnTo>
                  <a:pt x="22946" y="8837"/>
                </a:lnTo>
                <a:lnTo>
                  <a:pt x="27410" y="8837"/>
                </a:lnTo>
                <a:lnTo>
                  <a:pt x="30596" y="9928"/>
                </a:lnTo>
                <a:lnTo>
                  <a:pt x="34215" y="13143"/>
                </a:lnTo>
                <a:lnTo>
                  <a:pt x="35859" y="16217"/>
                </a:lnTo>
                <a:lnTo>
                  <a:pt x="36824" y="20077"/>
                </a:lnTo>
                <a:lnTo>
                  <a:pt x="37062" y="22630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750311" y="3770830"/>
            <a:ext cx="35722" cy="74905"/>
          </a:xfrm>
          <a:custGeom>
            <a:avLst/>
            <a:gdLst/>
            <a:ahLst/>
            <a:cxnLst/>
            <a:rect l="l" t="t" r="r" b="b"/>
            <a:pathLst>
              <a:path w="35722" h="74905">
                <a:moveTo>
                  <a:pt x="12203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39" y="62089"/>
                </a:lnTo>
                <a:lnTo>
                  <a:pt x="10540" y="64439"/>
                </a:lnTo>
                <a:lnTo>
                  <a:pt x="12063" y="68770"/>
                </a:lnTo>
                <a:lnTo>
                  <a:pt x="14651" y="71845"/>
                </a:lnTo>
                <a:lnTo>
                  <a:pt x="18341" y="73775"/>
                </a:lnTo>
                <a:lnTo>
                  <a:pt x="22805" y="74905"/>
                </a:lnTo>
                <a:lnTo>
                  <a:pt x="26568" y="74905"/>
                </a:lnTo>
                <a:lnTo>
                  <a:pt x="29357" y="74599"/>
                </a:lnTo>
                <a:lnTo>
                  <a:pt x="32647" y="73825"/>
                </a:lnTo>
                <a:lnTo>
                  <a:pt x="35471" y="71081"/>
                </a:lnTo>
                <a:lnTo>
                  <a:pt x="35722" y="68238"/>
                </a:lnTo>
                <a:lnTo>
                  <a:pt x="35722" y="67500"/>
                </a:lnTo>
                <a:lnTo>
                  <a:pt x="33234" y="64757"/>
                </a:lnTo>
                <a:lnTo>
                  <a:pt x="30560" y="65746"/>
                </a:lnTo>
                <a:lnTo>
                  <a:pt x="27330" y="66203"/>
                </a:lnTo>
                <a:lnTo>
                  <a:pt x="24469" y="66203"/>
                </a:lnTo>
                <a:lnTo>
                  <a:pt x="22456" y="65228"/>
                </a:lnTo>
                <a:lnTo>
                  <a:pt x="20242" y="61315"/>
                </a:lnTo>
                <a:lnTo>
                  <a:pt x="19677" y="58431"/>
                </a:lnTo>
                <a:lnTo>
                  <a:pt x="19677" y="23623"/>
                </a:lnTo>
                <a:lnTo>
                  <a:pt x="34319" y="23623"/>
                </a:lnTo>
                <a:lnTo>
                  <a:pt x="35722" y="20905"/>
                </a:lnTo>
                <a:lnTo>
                  <a:pt x="35671" y="17997"/>
                </a:lnTo>
                <a:lnTo>
                  <a:pt x="33709" y="15177"/>
                </a:lnTo>
                <a:lnTo>
                  <a:pt x="19677" y="15177"/>
                </a:lnTo>
                <a:lnTo>
                  <a:pt x="19677" y="1969"/>
                </a:lnTo>
                <a:lnTo>
                  <a:pt x="18276" y="331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798900" y="3784827"/>
            <a:ext cx="44905" cy="61034"/>
          </a:xfrm>
          <a:custGeom>
            <a:avLst/>
            <a:gdLst/>
            <a:ahLst/>
            <a:cxnLst/>
            <a:rect l="l" t="t" r="r" b="b"/>
            <a:pathLst>
              <a:path w="44905" h="61034">
                <a:moveTo>
                  <a:pt x="38689" y="60173"/>
                </a:moveTo>
                <a:lnTo>
                  <a:pt x="41677" y="60236"/>
                </a:lnTo>
                <a:lnTo>
                  <a:pt x="44905" y="58381"/>
                </a:lnTo>
                <a:lnTo>
                  <a:pt x="44905" y="17463"/>
                </a:lnTo>
                <a:lnTo>
                  <a:pt x="44517" y="14439"/>
                </a:lnTo>
                <a:lnTo>
                  <a:pt x="43743" y="11847"/>
                </a:lnTo>
                <a:lnTo>
                  <a:pt x="42976" y="9271"/>
                </a:lnTo>
                <a:lnTo>
                  <a:pt x="40039" y="5346"/>
                </a:lnTo>
                <a:lnTo>
                  <a:pt x="36114" y="2272"/>
                </a:lnTo>
                <a:lnTo>
                  <a:pt x="33361" y="1371"/>
                </a:lnTo>
                <a:lnTo>
                  <a:pt x="30600" y="468"/>
                </a:lnTo>
                <a:lnTo>
                  <a:pt x="27263" y="0"/>
                </a:lnTo>
                <a:lnTo>
                  <a:pt x="21221" y="0"/>
                </a:lnTo>
                <a:lnTo>
                  <a:pt x="17071" y="598"/>
                </a:lnTo>
                <a:lnTo>
                  <a:pt x="13103" y="1487"/>
                </a:lnTo>
                <a:lnTo>
                  <a:pt x="9634" y="2668"/>
                </a:lnTo>
                <a:lnTo>
                  <a:pt x="6742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92" y="13028"/>
                </a:lnTo>
                <a:lnTo>
                  <a:pt x="5918" y="13715"/>
                </a:lnTo>
                <a:lnTo>
                  <a:pt x="9133" y="11861"/>
                </a:lnTo>
                <a:lnTo>
                  <a:pt x="12081" y="10425"/>
                </a:lnTo>
                <a:lnTo>
                  <a:pt x="15772" y="9169"/>
                </a:lnTo>
                <a:lnTo>
                  <a:pt x="19961" y="8280"/>
                </a:lnTo>
                <a:lnTo>
                  <a:pt x="24735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5" y="14033"/>
                </a:lnTo>
                <a:lnTo>
                  <a:pt x="34711" y="17334"/>
                </a:lnTo>
                <a:lnTo>
                  <a:pt x="34937" y="21362"/>
                </a:lnTo>
                <a:lnTo>
                  <a:pt x="34937" y="25679"/>
                </a:lnTo>
                <a:lnTo>
                  <a:pt x="23162" y="25679"/>
                </a:lnTo>
                <a:lnTo>
                  <a:pt x="19321" y="26060"/>
                </a:lnTo>
                <a:lnTo>
                  <a:pt x="15919" y="26823"/>
                </a:lnTo>
                <a:lnTo>
                  <a:pt x="12520" y="27572"/>
                </a:lnTo>
                <a:lnTo>
                  <a:pt x="9655" y="28713"/>
                </a:lnTo>
                <a:lnTo>
                  <a:pt x="7293" y="30239"/>
                </a:lnTo>
                <a:lnTo>
                  <a:pt x="3143" y="33681"/>
                </a:lnTo>
                <a:lnTo>
                  <a:pt x="641" y="38290"/>
                </a:lnTo>
                <a:lnTo>
                  <a:pt x="0" y="40996"/>
                </a:lnTo>
                <a:lnTo>
                  <a:pt x="0" y="46800"/>
                </a:lnTo>
                <a:lnTo>
                  <a:pt x="464" y="49173"/>
                </a:lnTo>
                <a:lnTo>
                  <a:pt x="2289" y="53392"/>
                </a:lnTo>
                <a:lnTo>
                  <a:pt x="5205" y="56578"/>
                </a:lnTo>
                <a:lnTo>
                  <a:pt x="8816" y="59129"/>
                </a:lnTo>
                <a:lnTo>
                  <a:pt x="13482" y="60656"/>
                </a:lnTo>
                <a:lnTo>
                  <a:pt x="17294" y="53074"/>
                </a:lnTo>
                <a:lnTo>
                  <a:pt x="12970" y="50507"/>
                </a:lnTo>
                <a:lnTo>
                  <a:pt x="10270" y="46508"/>
                </a:lnTo>
                <a:lnTo>
                  <a:pt x="10270" y="43635"/>
                </a:lnTo>
                <a:lnTo>
                  <a:pt x="10591" y="40449"/>
                </a:lnTo>
                <a:lnTo>
                  <a:pt x="12819" y="36752"/>
                </a:lnTo>
                <a:lnTo>
                  <a:pt x="15494" y="34898"/>
                </a:lnTo>
                <a:lnTo>
                  <a:pt x="19194" y="33732"/>
                </a:lnTo>
                <a:lnTo>
                  <a:pt x="23623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5" y="47599"/>
                </a:lnTo>
                <a:lnTo>
                  <a:pt x="28285" y="58864"/>
                </a:lnTo>
                <a:lnTo>
                  <a:pt x="31226" y="57430"/>
                </a:lnTo>
                <a:lnTo>
                  <a:pt x="33889" y="55422"/>
                </a:lnTo>
                <a:lnTo>
                  <a:pt x="36266" y="52830"/>
                </a:lnTo>
                <a:lnTo>
                  <a:pt x="36266" y="58381"/>
                </a:lnTo>
                <a:lnTo>
                  <a:pt x="38689" y="60173"/>
                </a:lnTo>
                <a:close/>
              </a:path>
              <a:path w="44905" h="61034">
                <a:moveTo>
                  <a:pt x="13482" y="60656"/>
                </a:moveTo>
                <a:lnTo>
                  <a:pt x="16080" y="61034"/>
                </a:lnTo>
                <a:lnTo>
                  <a:pt x="22237" y="61034"/>
                </a:lnTo>
                <a:lnTo>
                  <a:pt x="25347" y="60311"/>
                </a:lnTo>
                <a:lnTo>
                  <a:pt x="28285" y="58864"/>
                </a:lnTo>
                <a:lnTo>
                  <a:pt x="32475" y="47599"/>
                </a:lnTo>
                <a:lnTo>
                  <a:pt x="27859" y="51041"/>
                </a:lnTo>
                <a:lnTo>
                  <a:pt x="23173" y="53074"/>
                </a:lnTo>
                <a:lnTo>
                  <a:pt x="17294" y="53074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864543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9" y="10111"/>
                </a:lnTo>
                <a:lnTo>
                  <a:pt x="3787" y="12218"/>
                </a:lnTo>
                <a:lnTo>
                  <a:pt x="8528" y="12218"/>
                </a:lnTo>
                <a:lnTo>
                  <a:pt x="11955" y="10058"/>
                </a:lnTo>
                <a:lnTo>
                  <a:pt x="12391" y="6047"/>
                </a:lnTo>
                <a:lnTo>
                  <a:pt x="11965" y="2109"/>
                </a:lnTo>
                <a:lnTo>
                  <a:pt x="8604" y="0"/>
                </a:lnTo>
                <a:lnTo>
                  <a:pt x="3863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6" y="24803"/>
                </a:moveTo>
                <a:lnTo>
                  <a:pt x="1216" y="80341"/>
                </a:lnTo>
                <a:lnTo>
                  <a:pt x="2599" y="81917"/>
                </a:lnTo>
                <a:lnTo>
                  <a:pt x="5227" y="82245"/>
                </a:lnTo>
                <a:lnTo>
                  <a:pt x="8690" y="82133"/>
                </a:lnTo>
                <a:lnTo>
                  <a:pt x="11243" y="80341"/>
                </a:lnTo>
                <a:lnTo>
                  <a:pt x="11243" y="24803"/>
                </a:lnTo>
                <a:lnTo>
                  <a:pt x="9842" y="23230"/>
                </a:lnTo>
                <a:lnTo>
                  <a:pt x="7214" y="22899"/>
                </a:lnTo>
                <a:lnTo>
                  <a:pt x="3761" y="23014"/>
                </a:lnTo>
                <a:lnTo>
                  <a:pt x="1216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897638" y="3784831"/>
            <a:ext cx="47091" cy="60220"/>
          </a:xfrm>
          <a:custGeom>
            <a:avLst/>
            <a:gdLst/>
            <a:ahLst/>
            <a:cxnLst/>
            <a:rect l="l" t="t" r="r" b="b"/>
            <a:pathLst>
              <a:path w="47091" h="60220">
                <a:moveTo>
                  <a:pt x="37064" y="25793"/>
                </a:moveTo>
                <a:lnTo>
                  <a:pt x="37064" y="58317"/>
                </a:lnTo>
                <a:lnTo>
                  <a:pt x="38461" y="59893"/>
                </a:lnTo>
                <a:lnTo>
                  <a:pt x="41101" y="60220"/>
                </a:lnTo>
                <a:lnTo>
                  <a:pt x="44538" y="60109"/>
                </a:lnTo>
                <a:lnTo>
                  <a:pt x="47091" y="58317"/>
                </a:lnTo>
                <a:lnTo>
                  <a:pt x="47091" y="20483"/>
                </a:lnTo>
                <a:lnTo>
                  <a:pt x="46752" y="17106"/>
                </a:lnTo>
                <a:lnTo>
                  <a:pt x="46090" y="14284"/>
                </a:lnTo>
                <a:lnTo>
                  <a:pt x="45413" y="11480"/>
                </a:lnTo>
                <a:lnTo>
                  <a:pt x="42764" y="6908"/>
                </a:lnTo>
                <a:lnTo>
                  <a:pt x="39211" y="3135"/>
                </a:lnTo>
                <a:lnTo>
                  <a:pt x="34250" y="633"/>
                </a:lnTo>
                <a:lnTo>
                  <a:pt x="31172" y="0"/>
                </a:lnTo>
                <a:lnTo>
                  <a:pt x="24411" y="0"/>
                </a:lnTo>
                <a:lnTo>
                  <a:pt x="21308" y="824"/>
                </a:lnTo>
                <a:lnTo>
                  <a:pt x="18254" y="2452"/>
                </a:lnTo>
                <a:lnTo>
                  <a:pt x="15205" y="4075"/>
                </a:lnTo>
                <a:lnTo>
                  <a:pt x="12128" y="6628"/>
                </a:lnTo>
                <a:lnTo>
                  <a:pt x="9050" y="10119"/>
                </a:lnTo>
                <a:lnTo>
                  <a:pt x="9050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86" y="900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lnTo>
                  <a:pt x="4014" y="60220"/>
                </a:lnTo>
                <a:lnTo>
                  <a:pt x="7476" y="60109"/>
                </a:lnTo>
                <a:lnTo>
                  <a:pt x="10029" y="58317"/>
                </a:lnTo>
                <a:lnTo>
                  <a:pt x="10029" y="19494"/>
                </a:lnTo>
                <a:lnTo>
                  <a:pt x="12780" y="16013"/>
                </a:lnTo>
                <a:lnTo>
                  <a:pt x="15419" y="13360"/>
                </a:lnTo>
                <a:lnTo>
                  <a:pt x="17931" y="11541"/>
                </a:lnTo>
                <a:lnTo>
                  <a:pt x="22946" y="8837"/>
                </a:lnTo>
                <a:lnTo>
                  <a:pt x="27410" y="8837"/>
                </a:lnTo>
                <a:lnTo>
                  <a:pt x="30599" y="9928"/>
                </a:lnTo>
                <a:lnTo>
                  <a:pt x="34211" y="13143"/>
                </a:lnTo>
                <a:lnTo>
                  <a:pt x="35852" y="16217"/>
                </a:lnTo>
                <a:lnTo>
                  <a:pt x="36827" y="20077"/>
                </a:lnTo>
                <a:lnTo>
                  <a:pt x="37064" y="22630"/>
                </a:lnTo>
                <a:lnTo>
                  <a:pt x="37064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965213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24" y="10111"/>
                </a:lnTo>
                <a:lnTo>
                  <a:pt x="3773" y="12218"/>
                </a:lnTo>
                <a:lnTo>
                  <a:pt x="8514" y="12218"/>
                </a:lnTo>
                <a:lnTo>
                  <a:pt x="11941" y="10058"/>
                </a:lnTo>
                <a:lnTo>
                  <a:pt x="12391" y="6047"/>
                </a:lnTo>
                <a:lnTo>
                  <a:pt x="11951" y="2109"/>
                </a:lnTo>
                <a:lnTo>
                  <a:pt x="8586" y="0"/>
                </a:lnTo>
                <a:lnTo>
                  <a:pt x="3848" y="0"/>
                </a:lnTo>
                <a:lnTo>
                  <a:pt x="435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02" y="24803"/>
                </a:moveTo>
                <a:lnTo>
                  <a:pt x="1202" y="80341"/>
                </a:lnTo>
                <a:lnTo>
                  <a:pt x="2599" y="81917"/>
                </a:lnTo>
                <a:lnTo>
                  <a:pt x="5213" y="82245"/>
                </a:lnTo>
                <a:lnTo>
                  <a:pt x="8676" y="82133"/>
                </a:lnTo>
                <a:lnTo>
                  <a:pt x="11228" y="80341"/>
                </a:lnTo>
                <a:lnTo>
                  <a:pt x="11228" y="24803"/>
                </a:lnTo>
                <a:lnTo>
                  <a:pt x="9838" y="23230"/>
                </a:lnTo>
                <a:lnTo>
                  <a:pt x="7199" y="22899"/>
                </a:lnTo>
                <a:lnTo>
                  <a:pt x="3747" y="23014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998294" y="3784831"/>
            <a:ext cx="47091" cy="60220"/>
          </a:xfrm>
          <a:custGeom>
            <a:avLst/>
            <a:gdLst/>
            <a:ahLst/>
            <a:cxnLst/>
            <a:rect l="l" t="t" r="r" b="b"/>
            <a:pathLst>
              <a:path w="47091" h="60220">
                <a:moveTo>
                  <a:pt x="37064" y="25793"/>
                </a:moveTo>
                <a:lnTo>
                  <a:pt x="37064" y="58317"/>
                </a:lnTo>
                <a:lnTo>
                  <a:pt x="38465" y="59893"/>
                </a:lnTo>
                <a:lnTo>
                  <a:pt x="41101" y="60220"/>
                </a:lnTo>
                <a:lnTo>
                  <a:pt x="44538" y="60109"/>
                </a:lnTo>
                <a:lnTo>
                  <a:pt x="47091" y="58317"/>
                </a:lnTo>
                <a:lnTo>
                  <a:pt x="47091" y="20483"/>
                </a:lnTo>
                <a:lnTo>
                  <a:pt x="46763" y="17106"/>
                </a:lnTo>
                <a:lnTo>
                  <a:pt x="46090" y="14284"/>
                </a:lnTo>
                <a:lnTo>
                  <a:pt x="45413" y="11480"/>
                </a:lnTo>
                <a:lnTo>
                  <a:pt x="42778" y="6908"/>
                </a:lnTo>
                <a:lnTo>
                  <a:pt x="39225" y="3135"/>
                </a:lnTo>
                <a:lnTo>
                  <a:pt x="34249" y="633"/>
                </a:lnTo>
                <a:lnTo>
                  <a:pt x="31172" y="0"/>
                </a:lnTo>
                <a:lnTo>
                  <a:pt x="24422" y="0"/>
                </a:lnTo>
                <a:lnTo>
                  <a:pt x="21318" y="824"/>
                </a:lnTo>
                <a:lnTo>
                  <a:pt x="18254" y="2452"/>
                </a:lnTo>
                <a:lnTo>
                  <a:pt x="15205" y="4075"/>
                </a:lnTo>
                <a:lnTo>
                  <a:pt x="12142" y="6628"/>
                </a:lnTo>
                <a:lnTo>
                  <a:pt x="9063" y="10119"/>
                </a:lnTo>
                <a:lnTo>
                  <a:pt x="9063" y="2778"/>
                </a:lnTo>
                <a:lnTo>
                  <a:pt x="8149" y="1332"/>
                </a:lnTo>
                <a:lnTo>
                  <a:pt x="5449" y="875"/>
                </a:lnTo>
                <a:lnTo>
                  <a:pt x="2886" y="900"/>
                </a:lnTo>
                <a:lnTo>
                  <a:pt x="0" y="2778"/>
                </a:lnTo>
                <a:lnTo>
                  <a:pt x="0" y="58317"/>
                </a:lnTo>
                <a:lnTo>
                  <a:pt x="1399" y="59893"/>
                </a:lnTo>
                <a:lnTo>
                  <a:pt x="4024" y="60220"/>
                </a:lnTo>
                <a:lnTo>
                  <a:pt x="7476" y="60109"/>
                </a:lnTo>
                <a:lnTo>
                  <a:pt x="10029" y="58317"/>
                </a:lnTo>
                <a:lnTo>
                  <a:pt x="10029" y="19494"/>
                </a:lnTo>
                <a:lnTo>
                  <a:pt x="12790" y="16013"/>
                </a:lnTo>
                <a:lnTo>
                  <a:pt x="15417" y="13360"/>
                </a:lnTo>
                <a:lnTo>
                  <a:pt x="17931" y="11541"/>
                </a:lnTo>
                <a:lnTo>
                  <a:pt x="22946" y="8837"/>
                </a:lnTo>
                <a:lnTo>
                  <a:pt x="27410" y="8837"/>
                </a:lnTo>
                <a:lnTo>
                  <a:pt x="30599" y="9928"/>
                </a:lnTo>
                <a:lnTo>
                  <a:pt x="34209" y="13143"/>
                </a:lnTo>
                <a:lnTo>
                  <a:pt x="35862" y="16217"/>
                </a:lnTo>
                <a:lnTo>
                  <a:pt x="36827" y="20077"/>
                </a:lnTo>
                <a:lnTo>
                  <a:pt x="37064" y="22630"/>
                </a:lnTo>
                <a:lnTo>
                  <a:pt x="37064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060998" y="3784950"/>
            <a:ext cx="51757" cy="82259"/>
          </a:xfrm>
          <a:custGeom>
            <a:avLst/>
            <a:gdLst/>
            <a:ahLst/>
            <a:cxnLst/>
            <a:rect l="l" t="t" r="r" b="b"/>
            <a:pathLst>
              <a:path w="51757" h="82259">
                <a:moveTo>
                  <a:pt x="4377" y="27190"/>
                </a:moveTo>
                <a:lnTo>
                  <a:pt x="6102" y="30822"/>
                </a:lnTo>
                <a:lnTo>
                  <a:pt x="5854" y="33897"/>
                </a:lnTo>
                <a:lnTo>
                  <a:pt x="3575" y="37641"/>
                </a:lnTo>
                <a:lnTo>
                  <a:pt x="2063" y="41860"/>
                </a:lnTo>
                <a:lnTo>
                  <a:pt x="2063" y="46177"/>
                </a:lnTo>
                <a:lnTo>
                  <a:pt x="3503" y="49427"/>
                </a:lnTo>
                <a:lnTo>
                  <a:pt x="5915" y="52299"/>
                </a:lnTo>
                <a:lnTo>
                  <a:pt x="5464" y="55385"/>
                </a:lnTo>
                <a:lnTo>
                  <a:pt x="2639" y="58586"/>
                </a:lnTo>
                <a:lnTo>
                  <a:pt x="814" y="62102"/>
                </a:lnTo>
                <a:lnTo>
                  <a:pt x="162" y="64644"/>
                </a:lnTo>
                <a:lnTo>
                  <a:pt x="0" y="67322"/>
                </a:lnTo>
                <a:lnTo>
                  <a:pt x="439" y="71437"/>
                </a:lnTo>
                <a:lnTo>
                  <a:pt x="2225" y="75106"/>
                </a:lnTo>
                <a:lnTo>
                  <a:pt x="5641" y="78004"/>
                </a:lnTo>
                <a:lnTo>
                  <a:pt x="10181" y="80351"/>
                </a:lnTo>
                <a:lnTo>
                  <a:pt x="13280" y="81114"/>
                </a:lnTo>
                <a:lnTo>
                  <a:pt x="16380" y="81878"/>
                </a:lnTo>
                <a:lnTo>
                  <a:pt x="20132" y="82259"/>
                </a:lnTo>
                <a:lnTo>
                  <a:pt x="29109" y="82259"/>
                </a:lnTo>
                <a:lnTo>
                  <a:pt x="28059" y="74486"/>
                </a:lnTo>
                <a:lnTo>
                  <a:pt x="20246" y="74486"/>
                </a:lnTo>
                <a:lnTo>
                  <a:pt x="16531" y="73788"/>
                </a:lnTo>
                <a:lnTo>
                  <a:pt x="13856" y="72416"/>
                </a:lnTo>
                <a:lnTo>
                  <a:pt x="11178" y="71031"/>
                </a:lnTo>
                <a:lnTo>
                  <a:pt x="9839" y="69011"/>
                </a:lnTo>
                <a:lnTo>
                  <a:pt x="9928" y="64630"/>
                </a:lnTo>
                <a:lnTo>
                  <a:pt x="11117" y="61314"/>
                </a:lnTo>
                <a:lnTo>
                  <a:pt x="14292" y="46989"/>
                </a:lnTo>
                <a:lnTo>
                  <a:pt x="10991" y="43891"/>
                </a:lnTo>
                <a:lnTo>
                  <a:pt x="11229" y="40143"/>
                </a:lnTo>
                <a:lnTo>
                  <a:pt x="13478" y="36650"/>
                </a:lnTo>
                <a:lnTo>
                  <a:pt x="16131" y="38314"/>
                </a:lnTo>
                <a:lnTo>
                  <a:pt x="20142" y="39509"/>
                </a:lnTo>
                <a:lnTo>
                  <a:pt x="24484" y="39801"/>
                </a:lnTo>
                <a:lnTo>
                  <a:pt x="27633" y="39801"/>
                </a:lnTo>
                <a:lnTo>
                  <a:pt x="30521" y="39358"/>
                </a:lnTo>
                <a:lnTo>
                  <a:pt x="33112" y="38454"/>
                </a:lnTo>
                <a:lnTo>
                  <a:pt x="35702" y="37539"/>
                </a:lnTo>
                <a:lnTo>
                  <a:pt x="36087" y="21426"/>
                </a:lnTo>
                <a:lnTo>
                  <a:pt x="35388" y="24436"/>
                </a:lnTo>
                <a:lnTo>
                  <a:pt x="34225" y="27230"/>
                </a:lnTo>
                <a:lnTo>
                  <a:pt x="31111" y="30379"/>
                </a:lnTo>
                <a:lnTo>
                  <a:pt x="28185" y="31661"/>
                </a:lnTo>
                <a:lnTo>
                  <a:pt x="24484" y="31967"/>
                </a:lnTo>
                <a:lnTo>
                  <a:pt x="20797" y="31967"/>
                </a:lnTo>
                <a:lnTo>
                  <a:pt x="17932" y="30923"/>
                </a:lnTo>
                <a:lnTo>
                  <a:pt x="13842" y="26722"/>
                </a:lnTo>
                <a:lnTo>
                  <a:pt x="12830" y="23839"/>
                </a:lnTo>
                <a:lnTo>
                  <a:pt x="12830" y="18529"/>
                </a:lnTo>
                <a:lnTo>
                  <a:pt x="13519" y="15468"/>
                </a:lnTo>
                <a:lnTo>
                  <a:pt x="15956" y="1397"/>
                </a:lnTo>
                <a:lnTo>
                  <a:pt x="13342" y="2325"/>
                </a:lnTo>
                <a:lnTo>
                  <a:pt x="9241" y="5370"/>
                </a:lnTo>
                <a:lnTo>
                  <a:pt x="5915" y="9218"/>
                </a:lnTo>
                <a:lnTo>
                  <a:pt x="3812" y="14248"/>
                </a:lnTo>
                <a:lnTo>
                  <a:pt x="3276" y="17081"/>
                </a:lnTo>
                <a:lnTo>
                  <a:pt x="3276" y="22960"/>
                </a:lnTo>
                <a:lnTo>
                  <a:pt x="4377" y="27190"/>
                </a:lnTo>
                <a:close/>
              </a:path>
              <a:path w="51757" h="82259">
                <a:moveTo>
                  <a:pt x="30571" y="482"/>
                </a:moveTo>
                <a:lnTo>
                  <a:pt x="27698" y="100"/>
                </a:lnTo>
                <a:lnTo>
                  <a:pt x="21409" y="0"/>
                </a:lnTo>
                <a:lnTo>
                  <a:pt x="18569" y="482"/>
                </a:lnTo>
                <a:lnTo>
                  <a:pt x="15956" y="1397"/>
                </a:lnTo>
                <a:lnTo>
                  <a:pt x="13519" y="15468"/>
                </a:lnTo>
                <a:lnTo>
                  <a:pt x="14692" y="12650"/>
                </a:lnTo>
                <a:lnTo>
                  <a:pt x="17795" y="9434"/>
                </a:lnTo>
                <a:lnTo>
                  <a:pt x="20667" y="8114"/>
                </a:lnTo>
                <a:lnTo>
                  <a:pt x="24307" y="7786"/>
                </a:lnTo>
                <a:lnTo>
                  <a:pt x="28059" y="7786"/>
                </a:lnTo>
                <a:lnTo>
                  <a:pt x="30971" y="8851"/>
                </a:lnTo>
                <a:lnTo>
                  <a:pt x="35060" y="13082"/>
                </a:lnTo>
                <a:lnTo>
                  <a:pt x="36087" y="16027"/>
                </a:lnTo>
                <a:lnTo>
                  <a:pt x="36087" y="21426"/>
                </a:lnTo>
                <a:lnTo>
                  <a:pt x="35702" y="37539"/>
                </a:lnTo>
                <a:lnTo>
                  <a:pt x="39827" y="34531"/>
                </a:lnTo>
                <a:lnTo>
                  <a:pt x="43149" y="30732"/>
                </a:lnTo>
                <a:lnTo>
                  <a:pt x="45187" y="25807"/>
                </a:lnTo>
                <a:lnTo>
                  <a:pt x="45692" y="22960"/>
                </a:lnTo>
                <a:lnTo>
                  <a:pt x="45692" y="19749"/>
                </a:lnTo>
                <a:lnTo>
                  <a:pt x="45403" y="15951"/>
                </a:lnTo>
                <a:lnTo>
                  <a:pt x="44262" y="12383"/>
                </a:lnTo>
                <a:lnTo>
                  <a:pt x="41865" y="9269"/>
                </a:lnTo>
                <a:lnTo>
                  <a:pt x="49691" y="9269"/>
                </a:lnTo>
                <a:lnTo>
                  <a:pt x="51178" y="8304"/>
                </a:lnTo>
                <a:lnTo>
                  <a:pt x="51757" y="5194"/>
                </a:lnTo>
                <a:lnTo>
                  <a:pt x="51757" y="3783"/>
                </a:lnTo>
                <a:lnTo>
                  <a:pt x="49691" y="1054"/>
                </a:lnTo>
                <a:lnTo>
                  <a:pt x="33174" y="1054"/>
                </a:lnTo>
                <a:lnTo>
                  <a:pt x="30571" y="482"/>
                </a:lnTo>
                <a:close/>
              </a:path>
              <a:path w="51757" h="82259">
                <a:moveTo>
                  <a:pt x="51153" y="63258"/>
                </a:moveTo>
                <a:lnTo>
                  <a:pt x="51153" y="60821"/>
                </a:lnTo>
                <a:lnTo>
                  <a:pt x="49756" y="56871"/>
                </a:lnTo>
                <a:lnTo>
                  <a:pt x="47527" y="53492"/>
                </a:lnTo>
                <a:lnTo>
                  <a:pt x="44204" y="50979"/>
                </a:lnTo>
                <a:lnTo>
                  <a:pt x="39974" y="49340"/>
                </a:lnTo>
                <a:lnTo>
                  <a:pt x="35225" y="48271"/>
                </a:lnTo>
                <a:lnTo>
                  <a:pt x="32501" y="48196"/>
                </a:lnTo>
                <a:lnTo>
                  <a:pt x="18220" y="47588"/>
                </a:lnTo>
                <a:lnTo>
                  <a:pt x="14292" y="46989"/>
                </a:lnTo>
                <a:lnTo>
                  <a:pt x="11117" y="61314"/>
                </a:lnTo>
                <a:lnTo>
                  <a:pt x="13093" y="58661"/>
                </a:lnTo>
                <a:lnTo>
                  <a:pt x="16280" y="55727"/>
                </a:lnTo>
                <a:lnTo>
                  <a:pt x="30438" y="56210"/>
                </a:lnTo>
                <a:lnTo>
                  <a:pt x="33722" y="56300"/>
                </a:lnTo>
                <a:lnTo>
                  <a:pt x="36324" y="56998"/>
                </a:lnTo>
                <a:lnTo>
                  <a:pt x="40162" y="59587"/>
                </a:lnTo>
                <a:lnTo>
                  <a:pt x="41126" y="63806"/>
                </a:lnTo>
                <a:lnTo>
                  <a:pt x="41126" y="65203"/>
                </a:lnTo>
                <a:lnTo>
                  <a:pt x="40317" y="67816"/>
                </a:lnTo>
                <a:lnTo>
                  <a:pt x="37598" y="71207"/>
                </a:lnTo>
                <a:lnTo>
                  <a:pt x="34701" y="72985"/>
                </a:lnTo>
                <a:lnTo>
                  <a:pt x="30610" y="74180"/>
                </a:lnTo>
                <a:lnTo>
                  <a:pt x="28059" y="74486"/>
                </a:lnTo>
                <a:lnTo>
                  <a:pt x="29109" y="82259"/>
                </a:lnTo>
                <a:lnTo>
                  <a:pt x="33088" y="81748"/>
                </a:lnTo>
                <a:lnTo>
                  <a:pt x="36450" y="80747"/>
                </a:lnTo>
                <a:lnTo>
                  <a:pt x="39813" y="79743"/>
                </a:lnTo>
                <a:lnTo>
                  <a:pt x="42578" y="78360"/>
                </a:lnTo>
                <a:lnTo>
                  <a:pt x="46904" y="74865"/>
                </a:lnTo>
                <a:lnTo>
                  <a:pt x="49565" y="70534"/>
                </a:lnTo>
                <a:lnTo>
                  <a:pt x="51153" y="65799"/>
                </a:lnTo>
                <a:lnTo>
                  <a:pt x="51153" y="63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160232" y="3784827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8" y="41122"/>
                </a:moveTo>
                <a:lnTo>
                  <a:pt x="36640" y="45478"/>
                </a:lnTo>
                <a:lnTo>
                  <a:pt x="34049" y="49176"/>
                </a:lnTo>
                <a:lnTo>
                  <a:pt x="30424" y="51653"/>
                </a:lnTo>
                <a:lnTo>
                  <a:pt x="26611" y="61038"/>
                </a:lnTo>
                <a:lnTo>
                  <a:pt x="30413" y="61038"/>
                </a:lnTo>
                <a:lnTo>
                  <a:pt x="33801" y="60300"/>
                </a:lnTo>
                <a:lnTo>
                  <a:pt x="36748" y="58839"/>
                </a:lnTo>
                <a:lnTo>
                  <a:pt x="39705" y="57381"/>
                </a:lnTo>
                <a:lnTo>
                  <a:pt x="42191" y="55311"/>
                </a:lnTo>
                <a:lnTo>
                  <a:pt x="44190" y="52603"/>
                </a:lnTo>
                <a:lnTo>
                  <a:pt x="46202" y="49911"/>
                </a:lnTo>
                <a:lnTo>
                  <a:pt x="47718" y="46634"/>
                </a:lnTo>
                <a:lnTo>
                  <a:pt x="48755" y="42760"/>
                </a:lnTo>
                <a:lnTo>
                  <a:pt x="49781" y="38901"/>
                </a:lnTo>
                <a:lnTo>
                  <a:pt x="50291" y="34546"/>
                </a:lnTo>
                <a:lnTo>
                  <a:pt x="50291" y="25653"/>
                </a:lnTo>
                <a:lnTo>
                  <a:pt x="49893" y="21845"/>
                </a:lnTo>
                <a:lnTo>
                  <a:pt x="49082" y="18238"/>
                </a:lnTo>
                <a:lnTo>
                  <a:pt x="48280" y="14645"/>
                </a:lnTo>
                <a:lnTo>
                  <a:pt x="46981" y="11494"/>
                </a:lnTo>
                <a:lnTo>
                  <a:pt x="45227" y="8776"/>
                </a:lnTo>
                <a:lnTo>
                  <a:pt x="43467" y="6059"/>
                </a:lnTo>
                <a:lnTo>
                  <a:pt x="41191" y="3914"/>
                </a:lnTo>
                <a:lnTo>
                  <a:pt x="38387" y="2350"/>
                </a:lnTo>
                <a:lnTo>
                  <a:pt x="35586" y="788"/>
                </a:lnTo>
                <a:lnTo>
                  <a:pt x="32213" y="0"/>
                </a:lnTo>
                <a:lnTo>
                  <a:pt x="28246" y="0"/>
                </a:lnTo>
                <a:lnTo>
                  <a:pt x="24686" y="231"/>
                </a:lnTo>
                <a:lnTo>
                  <a:pt x="21421" y="1080"/>
                </a:lnTo>
                <a:lnTo>
                  <a:pt x="18260" y="2566"/>
                </a:lnTo>
                <a:lnTo>
                  <a:pt x="15156" y="4471"/>
                </a:lnTo>
                <a:lnTo>
                  <a:pt x="12057" y="7024"/>
                </a:lnTo>
                <a:lnTo>
                  <a:pt x="8816" y="10250"/>
                </a:lnTo>
                <a:lnTo>
                  <a:pt x="8816" y="2782"/>
                </a:lnTo>
                <a:lnTo>
                  <a:pt x="8594" y="1893"/>
                </a:lnTo>
                <a:lnTo>
                  <a:pt x="5919" y="904"/>
                </a:lnTo>
                <a:lnTo>
                  <a:pt x="2880" y="904"/>
                </a:lnTo>
                <a:lnTo>
                  <a:pt x="0" y="2782"/>
                </a:lnTo>
                <a:lnTo>
                  <a:pt x="0" y="80341"/>
                </a:lnTo>
                <a:lnTo>
                  <a:pt x="1390" y="81979"/>
                </a:lnTo>
                <a:lnTo>
                  <a:pt x="4004" y="82321"/>
                </a:lnTo>
                <a:lnTo>
                  <a:pt x="7466" y="82195"/>
                </a:lnTo>
                <a:lnTo>
                  <a:pt x="10019" y="80341"/>
                </a:lnTo>
                <a:lnTo>
                  <a:pt x="10019" y="52577"/>
                </a:lnTo>
                <a:lnTo>
                  <a:pt x="12856" y="55271"/>
                </a:lnTo>
                <a:lnTo>
                  <a:pt x="15444" y="57416"/>
                </a:lnTo>
                <a:lnTo>
                  <a:pt x="20383" y="51361"/>
                </a:lnTo>
                <a:lnTo>
                  <a:pt x="15419" y="47740"/>
                </a:lnTo>
                <a:lnTo>
                  <a:pt x="12795" y="45137"/>
                </a:lnTo>
                <a:lnTo>
                  <a:pt x="10019" y="41710"/>
                </a:lnTo>
                <a:lnTo>
                  <a:pt x="10019" y="19624"/>
                </a:lnTo>
                <a:lnTo>
                  <a:pt x="11606" y="17614"/>
                </a:lnTo>
                <a:lnTo>
                  <a:pt x="14544" y="14544"/>
                </a:lnTo>
                <a:lnTo>
                  <a:pt x="17334" y="12053"/>
                </a:lnTo>
                <a:lnTo>
                  <a:pt x="19944" y="10364"/>
                </a:lnTo>
                <a:lnTo>
                  <a:pt x="23760" y="8967"/>
                </a:lnTo>
                <a:lnTo>
                  <a:pt x="26338" y="8776"/>
                </a:lnTo>
                <a:lnTo>
                  <a:pt x="28948" y="8776"/>
                </a:lnTo>
                <a:lnTo>
                  <a:pt x="31136" y="9400"/>
                </a:lnTo>
                <a:lnTo>
                  <a:pt x="34639" y="11851"/>
                </a:lnTo>
                <a:lnTo>
                  <a:pt x="37066" y="15560"/>
                </a:lnTo>
                <a:lnTo>
                  <a:pt x="38837" y="19977"/>
                </a:lnTo>
                <a:lnTo>
                  <a:pt x="39262" y="22633"/>
                </a:lnTo>
                <a:lnTo>
                  <a:pt x="39690" y="25286"/>
                </a:lnTo>
                <a:lnTo>
                  <a:pt x="39917" y="28018"/>
                </a:lnTo>
                <a:lnTo>
                  <a:pt x="39917" y="33451"/>
                </a:lnTo>
                <a:lnTo>
                  <a:pt x="39654" y="36018"/>
                </a:lnTo>
                <a:lnTo>
                  <a:pt x="39128" y="38571"/>
                </a:lnTo>
                <a:lnTo>
                  <a:pt x="38588" y="41122"/>
                </a:lnTo>
                <a:close/>
              </a:path>
              <a:path w="50291" h="82321">
                <a:moveTo>
                  <a:pt x="15444" y="57416"/>
                </a:moveTo>
                <a:lnTo>
                  <a:pt x="18072" y="58994"/>
                </a:lnTo>
                <a:lnTo>
                  <a:pt x="20732" y="60210"/>
                </a:lnTo>
                <a:lnTo>
                  <a:pt x="23497" y="60858"/>
                </a:lnTo>
                <a:lnTo>
                  <a:pt x="26611" y="61038"/>
                </a:lnTo>
                <a:lnTo>
                  <a:pt x="30424" y="51653"/>
                </a:lnTo>
                <a:lnTo>
                  <a:pt x="25722" y="52275"/>
                </a:lnTo>
                <a:lnTo>
                  <a:pt x="22997" y="52275"/>
                </a:lnTo>
                <a:lnTo>
                  <a:pt x="20383" y="51361"/>
                </a:lnTo>
                <a:lnTo>
                  <a:pt x="15444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228996" y="3784831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404" y="59893"/>
                </a:moveTo>
                <a:lnTo>
                  <a:pt x="4017" y="60220"/>
                </a:lnTo>
                <a:lnTo>
                  <a:pt x="7480" y="60109"/>
                </a:lnTo>
                <a:lnTo>
                  <a:pt x="10029" y="58317"/>
                </a:lnTo>
                <a:lnTo>
                  <a:pt x="10029" y="21780"/>
                </a:lnTo>
                <a:lnTo>
                  <a:pt x="11441" y="19519"/>
                </a:lnTo>
                <a:lnTo>
                  <a:pt x="13921" y="16052"/>
                </a:lnTo>
                <a:lnTo>
                  <a:pt x="17294" y="12279"/>
                </a:lnTo>
                <a:lnTo>
                  <a:pt x="20361" y="10248"/>
                </a:lnTo>
                <a:lnTo>
                  <a:pt x="23334" y="9626"/>
                </a:lnTo>
                <a:lnTo>
                  <a:pt x="26435" y="10044"/>
                </a:lnTo>
                <a:lnTo>
                  <a:pt x="29260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61" y="990"/>
                </a:lnTo>
                <a:lnTo>
                  <a:pt x="27161" y="276"/>
                </a:lnTo>
                <a:lnTo>
                  <a:pt x="24519" y="0"/>
                </a:lnTo>
                <a:lnTo>
                  <a:pt x="21672" y="166"/>
                </a:lnTo>
                <a:lnTo>
                  <a:pt x="18183" y="1332"/>
                </a:lnTo>
                <a:lnTo>
                  <a:pt x="14594" y="4036"/>
                </a:lnTo>
                <a:lnTo>
                  <a:pt x="11955" y="6832"/>
                </a:lnTo>
                <a:lnTo>
                  <a:pt x="9057" y="10868"/>
                </a:lnTo>
                <a:lnTo>
                  <a:pt x="9057" y="2778"/>
                </a:lnTo>
                <a:lnTo>
                  <a:pt x="8157" y="1332"/>
                </a:lnTo>
                <a:lnTo>
                  <a:pt x="5453" y="875"/>
                </a:lnTo>
                <a:lnTo>
                  <a:pt x="2890" y="888"/>
                </a:lnTo>
                <a:lnTo>
                  <a:pt x="0" y="2778"/>
                </a:lnTo>
                <a:lnTo>
                  <a:pt x="0" y="58317"/>
                </a:lnTo>
                <a:lnTo>
                  <a:pt x="1404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272073" y="3784834"/>
            <a:ext cx="54665" cy="61034"/>
          </a:xfrm>
          <a:custGeom>
            <a:avLst/>
            <a:gdLst/>
            <a:ahLst/>
            <a:cxnLst/>
            <a:rect l="l" t="t" r="r" b="b"/>
            <a:pathLst>
              <a:path w="54665" h="61034">
                <a:moveTo>
                  <a:pt x="0" y="31038"/>
                </a:moveTo>
                <a:lnTo>
                  <a:pt x="0" y="35722"/>
                </a:lnTo>
                <a:lnTo>
                  <a:pt x="533" y="39917"/>
                </a:lnTo>
                <a:lnTo>
                  <a:pt x="1638" y="43624"/>
                </a:lnTo>
                <a:lnTo>
                  <a:pt x="2736" y="47318"/>
                </a:lnTo>
                <a:lnTo>
                  <a:pt x="4399" y="50468"/>
                </a:lnTo>
                <a:lnTo>
                  <a:pt x="6614" y="53070"/>
                </a:lnTo>
                <a:lnTo>
                  <a:pt x="8837" y="55662"/>
                </a:lnTo>
                <a:lnTo>
                  <a:pt x="11624" y="57632"/>
                </a:lnTo>
                <a:lnTo>
                  <a:pt x="11203" y="38922"/>
                </a:lnTo>
                <a:lnTo>
                  <a:pt x="10664" y="36259"/>
                </a:lnTo>
                <a:lnTo>
                  <a:pt x="10379" y="33400"/>
                </a:lnTo>
                <a:lnTo>
                  <a:pt x="10379" y="27190"/>
                </a:lnTo>
                <a:lnTo>
                  <a:pt x="10713" y="24267"/>
                </a:lnTo>
                <a:lnTo>
                  <a:pt x="11386" y="21600"/>
                </a:lnTo>
                <a:lnTo>
                  <a:pt x="12063" y="18921"/>
                </a:lnTo>
                <a:lnTo>
                  <a:pt x="14490" y="14655"/>
                </a:lnTo>
                <a:lnTo>
                  <a:pt x="17640" y="11200"/>
                </a:lnTo>
                <a:lnTo>
                  <a:pt x="21943" y="9053"/>
                </a:lnTo>
                <a:lnTo>
                  <a:pt x="24505" y="8521"/>
                </a:lnTo>
                <a:lnTo>
                  <a:pt x="30708" y="8521"/>
                </a:lnTo>
                <a:lnTo>
                  <a:pt x="33408" y="9104"/>
                </a:lnTo>
                <a:lnTo>
                  <a:pt x="37746" y="11440"/>
                </a:lnTo>
                <a:lnTo>
                  <a:pt x="40723" y="15048"/>
                </a:lnTo>
                <a:lnTo>
                  <a:pt x="42898" y="19418"/>
                </a:lnTo>
                <a:lnTo>
                  <a:pt x="43463" y="22086"/>
                </a:lnTo>
                <a:lnTo>
                  <a:pt x="44010" y="24764"/>
                </a:lnTo>
                <a:lnTo>
                  <a:pt x="44273" y="27608"/>
                </a:lnTo>
                <a:lnTo>
                  <a:pt x="44273" y="33818"/>
                </a:lnTo>
                <a:lnTo>
                  <a:pt x="43959" y="36752"/>
                </a:lnTo>
                <a:lnTo>
                  <a:pt x="43298" y="39419"/>
                </a:lnTo>
                <a:lnTo>
                  <a:pt x="42649" y="42097"/>
                </a:lnTo>
                <a:lnTo>
                  <a:pt x="40237" y="46342"/>
                </a:lnTo>
                <a:lnTo>
                  <a:pt x="37070" y="49770"/>
                </a:lnTo>
                <a:lnTo>
                  <a:pt x="32731" y="51915"/>
                </a:lnTo>
                <a:lnTo>
                  <a:pt x="30182" y="52448"/>
                </a:lnTo>
                <a:lnTo>
                  <a:pt x="24005" y="52448"/>
                </a:lnTo>
                <a:lnTo>
                  <a:pt x="21315" y="51865"/>
                </a:lnTo>
                <a:lnTo>
                  <a:pt x="16978" y="49518"/>
                </a:lnTo>
                <a:lnTo>
                  <a:pt x="13964" y="45935"/>
                </a:lnTo>
                <a:lnTo>
                  <a:pt x="14965" y="58978"/>
                </a:lnTo>
                <a:lnTo>
                  <a:pt x="18317" y="60350"/>
                </a:lnTo>
                <a:lnTo>
                  <a:pt x="22230" y="61034"/>
                </a:lnTo>
                <a:lnTo>
                  <a:pt x="31346" y="61034"/>
                </a:lnTo>
                <a:lnTo>
                  <a:pt x="35398" y="60246"/>
                </a:lnTo>
                <a:lnTo>
                  <a:pt x="38898" y="58712"/>
                </a:lnTo>
                <a:lnTo>
                  <a:pt x="42411" y="57175"/>
                </a:lnTo>
                <a:lnTo>
                  <a:pt x="45325" y="55015"/>
                </a:lnTo>
                <a:lnTo>
                  <a:pt x="47664" y="52261"/>
                </a:lnTo>
                <a:lnTo>
                  <a:pt x="49975" y="49503"/>
                </a:lnTo>
                <a:lnTo>
                  <a:pt x="51743" y="46212"/>
                </a:lnTo>
                <a:lnTo>
                  <a:pt x="52901" y="42429"/>
                </a:lnTo>
                <a:lnTo>
                  <a:pt x="54076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5" y="21107"/>
                </a:lnTo>
                <a:lnTo>
                  <a:pt x="52989" y="17399"/>
                </a:lnTo>
                <a:lnTo>
                  <a:pt x="51876" y="13702"/>
                </a:lnTo>
                <a:lnTo>
                  <a:pt x="50213" y="10551"/>
                </a:lnTo>
                <a:lnTo>
                  <a:pt x="47988" y="7962"/>
                </a:lnTo>
                <a:lnTo>
                  <a:pt x="45753" y="5370"/>
                </a:lnTo>
                <a:lnTo>
                  <a:pt x="42976" y="3390"/>
                </a:lnTo>
                <a:lnTo>
                  <a:pt x="39636" y="2030"/>
                </a:lnTo>
                <a:lnTo>
                  <a:pt x="36285" y="684"/>
                </a:lnTo>
                <a:lnTo>
                  <a:pt x="32372" y="0"/>
                </a:lnTo>
                <a:lnTo>
                  <a:pt x="23220" y="0"/>
                </a:lnTo>
                <a:lnTo>
                  <a:pt x="19141" y="759"/>
                </a:lnTo>
                <a:lnTo>
                  <a:pt x="15667" y="2286"/>
                </a:lnTo>
                <a:lnTo>
                  <a:pt x="12189" y="3808"/>
                </a:lnTo>
                <a:lnTo>
                  <a:pt x="9273" y="5953"/>
                </a:lnTo>
                <a:lnTo>
                  <a:pt x="6948" y="8696"/>
                </a:lnTo>
                <a:lnTo>
                  <a:pt x="4626" y="11455"/>
                </a:lnTo>
                <a:lnTo>
                  <a:pt x="2872" y="14742"/>
                </a:lnTo>
                <a:lnTo>
                  <a:pt x="1720" y="18539"/>
                </a:lnTo>
                <a:lnTo>
                  <a:pt x="572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4">
                <a:moveTo>
                  <a:pt x="11753" y="41605"/>
                </a:moveTo>
                <a:lnTo>
                  <a:pt x="11203" y="38922"/>
                </a:lnTo>
                <a:lnTo>
                  <a:pt x="11624" y="57632"/>
                </a:lnTo>
                <a:lnTo>
                  <a:pt x="14965" y="58978"/>
                </a:lnTo>
                <a:lnTo>
                  <a:pt x="13964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44671" y="3784827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7" y="41122"/>
                </a:moveTo>
                <a:lnTo>
                  <a:pt x="36633" y="45478"/>
                </a:lnTo>
                <a:lnTo>
                  <a:pt x="34048" y="49176"/>
                </a:lnTo>
                <a:lnTo>
                  <a:pt x="30420" y="51653"/>
                </a:lnTo>
                <a:lnTo>
                  <a:pt x="26607" y="61038"/>
                </a:lnTo>
                <a:lnTo>
                  <a:pt x="30405" y="61038"/>
                </a:lnTo>
                <a:lnTo>
                  <a:pt x="33795" y="60300"/>
                </a:lnTo>
                <a:lnTo>
                  <a:pt x="36748" y="58839"/>
                </a:lnTo>
                <a:lnTo>
                  <a:pt x="39700" y="57381"/>
                </a:lnTo>
                <a:lnTo>
                  <a:pt x="42188" y="55311"/>
                </a:lnTo>
                <a:lnTo>
                  <a:pt x="44189" y="52603"/>
                </a:lnTo>
                <a:lnTo>
                  <a:pt x="46202" y="49911"/>
                </a:lnTo>
                <a:lnTo>
                  <a:pt x="47713" y="46634"/>
                </a:lnTo>
                <a:lnTo>
                  <a:pt x="48754" y="42760"/>
                </a:lnTo>
                <a:lnTo>
                  <a:pt x="49776" y="38901"/>
                </a:lnTo>
                <a:lnTo>
                  <a:pt x="50291" y="34546"/>
                </a:lnTo>
                <a:lnTo>
                  <a:pt x="50291" y="25653"/>
                </a:lnTo>
                <a:lnTo>
                  <a:pt x="49891" y="21845"/>
                </a:lnTo>
                <a:lnTo>
                  <a:pt x="49075" y="18238"/>
                </a:lnTo>
                <a:lnTo>
                  <a:pt x="48279" y="14645"/>
                </a:lnTo>
                <a:lnTo>
                  <a:pt x="46976" y="11494"/>
                </a:lnTo>
                <a:lnTo>
                  <a:pt x="45225" y="8776"/>
                </a:lnTo>
                <a:lnTo>
                  <a:pt x="43463" y="6059"/>
                </a:lnTo>
                <a:lnTo>
                  <a:pt x="41187" y="3914"/>
                </a:lnTo>
                <a:lnTo>
                  <a:pt x="38387" y="2350"/>
                </a:lnTo>
                <a:lnTo>
                  <a:pt x="35585" y="788"/>
                </a:lnTo>
                <a:lnTo>
                  <a:pt x="32208" y="0"/>
                </a:lnTo>
                <a:lnTo>
                  <a:pt x="28244" y="0"/>
                </a:lnTo>
                <a:lnTo>
                  <a:pt x="24681" y="231"/>
                </a:lnTo>
                <a:lnTo>
                  <a:pt x="21419" y="1080"/>
                </a:lnTo>
                <a:lnTo>
                  <a:pt x="18251" y="2566"/>
                </a:lnTo>
                <a:lnTo>
                  <a:pt x="15156" y="4471"/>
                </a:lnTo>
                <a:lnTo>
                  <a:pt x="12052" y="7024"/>
                </a:lnTo>
                <a:lnTo>
                  <a:pt x="8812" y="10250"/>
                </a:lnTo>
                <a:lnTo>
                  <a:pt x="8812" y="2782"/>
                </a:lnTo>
                <a:lnTo>
                  <a:pt x="8585" y="1893"/>
                </a:lnTo>
                <a:lnTo>
                  <a:pt x="5914" y="904"/>
                </a:lnTo>
                <a:lnTo>
                  <a:pt x="2872" y="904"/>
                </a:lnTo>
                <a:lnTo>
                  <a:pt x="0" y="2782"/>
                </a:lnTo>
                <a:lnTo>
                  <a:pt x="0" y="80341"/>
                </a:lnTo>
                <a:lnTo>
                  <a:pt x="1385" y="81979"/>
                </a:lnTo>
                <a:lnTo>
                  <a:pt x="3999" y="82321"/>
                </a:lnTo>
                <a:lnTo>
                  <a:pt x="7462" y="82195"/>
                </a:lnTo>
                <a:lnTo>
                  <a:pt x="10015" y="80341"/>
                </a:lnTo>
                <a:lnTo>
                  <a:pt x="10015" y="52577"/>
                </a:lnTo>
                <a:lnTo>
                  <a:pt x="12852" y="55271"/>
                </a:lnTo>
                <a:lnTo>
                  <a:pt x="15443" y="57416"/>
                </a:lnTo>
                <a:lnTo>
                  <a:pt x="20379" y="51361"/>
                </a:lnTo>
                <a:lnTo>
                  <a:pt x="15419" y="47740"/>
                </a:lnTo>
                <a:lnTo>
                  <a:pt x="12790" y="45137"/>
                </a:lnTo>
                <a:lnTo>
                  <a:pt x="10015" y="41710"/>
                </a:lnTo>
                <a:lnTo>
                  <a:pt x="10015" y="19624"/>
                </a:lnTo>
                <a:lnTo>
                  <a:pt x="11602" y="17614"/>
                </a:lnTo>
                <a:lnTo>
                  <a:pt x="14544" y="14544"/>
                </a:lnTo>
                <a:lnTo>
                  <a:pt x="17326" y="12053"/>
                </a:lnTo>
                <a:lnTo>
                  <a:pt x="19944" y="10364"/>
                </a:lnTo>
                <a:lnTo>
                  <a:pt x="23756" y="8967"/>
                </a:lnTo>
                <a:lnTo>
                  <a:pt x="26329" y="8776"/>
                </a:lnTo>
                <a:lnTo>
                  <a:pt x="28947" y="8776"/>
                </a:lnTo>
                <a:lnTo>
                  <a:pt x="31132" y="9400"/>
                </a:lnTo>
                <a:lnTo>
                  <a:pt x="34635" y="11851"/>
                </a:lnTo>
                <a:lnTo>
                  <a:pt x="37062" y="15560"/>
                </a:lnTo>
                <a:lnTo>
                  <a:pt x="38836" y="19977"/>
                </a:lnTo>
                <a:lnTo>
                  <a:pt x="39260" y="22633"/>
                </a:lnTo>
                <a:lnTo>
                  <a:pt x="39686" y="25286"/>
                </a:lnTo>
                <a:lnTo>
                  <a:pt x="39913" y="28018"/>
                </a:lnTo>
                <a:lnTo>
                  <a:pt x="39913" y="33451"/>
                </a:lnTo>
                <a:lnTo>
                  <a:pt x="39646" y="36018"/>
                </a:lnTo>
                <a:lnTo>
                  <a:pt x="39124" y="38571"/>
                </a:lnTo>
                <a:lnTo>
                  <a:pt x="38587" y="41122"/>
                </a:lnTo>
                <a:close/>
              </a:path>
              <a:path w="50291" h="82321">
                <a:moveTo>
                  <a:pt x="15443" y="57416"/>
                </a:moveTo>
                <a:lnTo>
                  <a:pt x="18068" y="58994"/>
                </a:lnTo>
                <a:lnTo>
                  <a:pt x="20732" y="60210"/>
                </a:lnTo>
                <a:lnTo>
                  <a:pt x="23497" y="60858"/>
                </a:lnTo>
                <a:lnTo>
                  <a:pt x="26607" y="61038"/>
                </a:lnTo>
                <a:lnTo>
                  <a:pt x="30420" y="51653"/>
                </a:lnTo>
                <a:lnTo>
                  <a:pt x="25721" y="52275"/>
                </a:lnTo>
                <a:lnTo>
                  <a:pt x="22993" y="52275"/>
                </a:lnTo>
                <a:lnTo>
                  <a:pt x="20379" y="51361"/>
                </a:lnTo>
                <a:lnTo>
                  <a:pt x="15443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409796" y="3784827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0"/>
                </a:moveTo>
                <a:lnTo>
                  <a:pt x="49856" y="19263"/>
                </a:lnTo>
                <a:lnTo>
                  <a:pt x="48930" y="16078"/>
                </a:lnTo>
                <a:lnTo>
                  <a:pt x="48019" y="12887"/>
                </a:lnTo>
                <a:lnTo>
                  <a:pt x="46591" y="10109"/>
                </a:lnTo>
                <a:lnTo>
                  <a:pt x="44639" y="7758"/>
                </a:lnTo>
                <a:lnTo>
                  <a:pt x="40225" y="3502"/>
                </a:lnTo>
                <a:lnTo>
                  <a:pt x="37216" y="2106"/>
                </a:lnTo>
                <a:lnTo>
                  <a:pt x="34199" y="709"/>
                </a:lnTo>
                <a:lnTo>
                  <a:pt x="30538" y="0"/>
                </a:lnTo>
                <a:lnTo>
                  <a:pt x="22232" y="0"/>
                </a:lnTo>
                <a:lnTo>
                  <a:pt x="18604" y="709"/>
                </a:lnTo>
                <a:lnTo>
                  <a:pt x="15372" y="2131"/>
                </a:lnTo>
                <a:lnTo>
                  <a:pt x="12242" y="16535"/>
                </a:lnTo>
                <a:lnTo>
                  <a:pt x="14479" y="13154"/>
                </a:lnTo>
                <a:lnTo>
                  <a:pt x="17318" y="10336"/>
                </a:lnTo>
                <a:lnTo>
                  <a:pt x="21070" y="8445"/>
                </a:lnTo>
                <a:lnTo>
                  <a:pt x="25732" y="7964"/>
                </a:lnTo>
                <a:lnTo>
                  <a:pt x="30570" y="7964"/>
                </a:lnTo>
                <a:lnTo>
                  <a:pt x="34227" y="9497"/>
                </a:lnTo>
                <a:lnTo>
                  <a:pt x="36701" y="12536"/>
                </a:lnTo>
                <a:lnTo>
                  <a:pt x="39164" y="15581"/>
                </a:lnTo>
                <a:lnTo>
                  <a:pt x="40341" y="19771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8"/>
                </a:lnTo>
                <a:lnTo>
                  <a:pt x="46393" y="32588"/>
                </a:lnTo>
                <a:lnTo>
                  <a:pt x="49891" y="30885"/>
                </a:lnTo>
                <a:lnTo>
                  <a:pt x="50305" y="28141"/>
                </a:lnTo>
                <a:lnTo>
                  <a:pt x="50305" y="22680"/>
                </a:lnTo>
                <a:close/>
              </a:path>
              <a:path w="50305" h="61034">
                <a:moveTo>
                  <a:pt x="12131" y="3553"/>
                </a:moveTo>
                <a:lnTo>
                  <a:pt x="9366" y="5598"/>
                </a:lnTo>
                <a:lnTo>
                  <a:pt x="7080" y="8241"/>
                </a:lnTo>
                <a:lnTo>
                  <a:pt x="4790" y="10894"/>
                </a:lnTo>
                <a:lnTo>
                  <a:pt x="3027" y="14133"/>
                </a:lnTo>
                <a:lnTo>
                  <a:pt x="1824" y="17942"/>
                </a:lnTo>
                <a:lnTo>
                  <a:pt x="60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9" y="40208"/>
                </a:lnTo>
                <a:lnTo>
                  <a:pt x="1764" y="43992"/>
                </a:lnTo>
                <a:lnTo>
                  <a:pt x="2940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42" y="57848"/>
                </a:lnTo>
                <a:lnTo>
                  <a:pt x="15519" y="59115"/>
                </a:lnTo>
                <a:lnTo>
                  <a:pt x="18906" y="60387"/>
                </a:lnTo>
                <a:lnTo>
                  <a:pt x="22834" y="61034"/>
                </a:lnTo>
                <a:lnTo>
                  <a:pt x="29933" y="61034"/>
                </a:lnTo>
                <a:lnTo>
                  <a:pt x="32363" y="60844"/>
                </a:lnTo>
                <a:lnTo>
                  <a:pt x="36939" y="60055"/>
                </a:lnTo>
                <a:lnTo>
                  <a:pt x="40700" y="59115"/>
                </a:lnTo>
                <a:lnTo>
                  <a:pt x="44952" y="57607"/>
                </a:lnTo>
                <a:lnTo>
                  <a:pt x="47717" y="55256"/>
                </a:lnTo>
                <a:lnTo>
                  <a:pt x="47994" y="52513"/>
                </a:lnTo>
                <a:lnTo>
                  <a:pt x="47757" y="49720"/>
                </a:lnTo>
                <a:lnTo>
                  <a:pt x="45139" y="48780"/>
                </a:lnTo>
                <a:lnTo>
                  <a:pt x="42003" y="50137"/>
                </a:lnTo>
                <a:lnTo>
                  <a:pt x="39027" y="51206"/>
                </a:lnTo>
                <a:lnTo>
                  <a:pt x="35236" y="52120"/>
                </a:lnTo>
                <a:lnTo>
                  <a:pt x="30872" y="52769"/>
                </a:lnTo>
                <a:lnTo>
                  <a:pt x="24973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56" y="47268"/>
                </a:lnTo>
                <a:lnTo>
                  <a:pt x="11904" y="43380"/>
                </a:lnTo>
                <a:lnTo>
                  <a:pt x="10690" y="38455"/>
                </a:lnTo>
                <a:lnTo>
                  <a:pt x="10378" y="35673"/>
                </a:lnTo>
                <a:lnTo>
                  <a:pt x="10378" y="25120"/>
                </a:lnTo>
                <a:lnTo>
                  <a:pt x="10853" y="20685"/>
                </a:lnTo>
                <a:lnTo>
                  <a:pt x="12242" y="16535"/>
                </a:lnTo>
                <a:lnTo>
                  <a:pt x="15372" y="2131"/>
                </a:lnTo>
                <a:lnTo>
                  <a:pt x="12131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479080" y="3784831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400" y="59893"/>
                </a:moveTo>
                <a:lnTo>
                  <a:pt x="4014" y="60220"/>
                </a:lnTo>
                <a:lnTo>
                  <a:pt x="7477" y="60109"/>
                </a:lnTo>
                <a:lnTo>
                  <a:pt x="10026" y="58317"/>
                </a:lnTo>
                <a:lnTo>
                  <a:pt x="10026" y="21780"/>
                </a:lnTo>
                <a:lnTo>
                  <a:pt x="11441" y="19519"/>
                </a:lnTo>
                <a:lnTo>
                  <a:pt x="13914" y="16052"/>
                </a:lnTo>
                <a:lnTo>
                  <a:pt x="17294" y="12279"/>
                </a:lnTo>
                <a:lnTo>
                  <a:pt x="20354" y="10248"/>
                </a:lnTo>
                <a:lnTo>
                  <a:pt x="23332" y="9626"/>
                </a:lnTo>
                <a:lnTo>
                  <a:pt x="26435" y="10044"/>
                </a:lnTo>
                <a:lnTo>
                  <a:pt x="29260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58" y="990"/>
                </a:lnTo>
                <a:lnTo>
                  <a:pt x="27158" y="276"/>
                </a:lnTo>
                <a:lnTo>
                  <a:pt x="24519" y="0"/>
                </a:lnTo>
                <a:lnTo>
                  <a:pt x="21672" y="166"/>
                </a:lnTo>
                <a:lnTo>
                  <a:pt x="18180" y="1332"/>
                </a:lnTo>
                <a:lnTo>
                  <a:pt x="14591" y="4036"/>
                </a:lnTo>
                <a:lnTo>
                  <a:pt x="11955" y="6832"/>
                </a:lnTo>
                <a:lnTo>
                  <a:pt x="9053" y="10868"/>
                </a:lnTo>
                <a:lnTo>
                  <a:pt x="9053" y="2778"/>
                </a:lnTo>
                <a:lnTo>
                  <a:pt x="8154" y="1332"/>
                </a:lnTo>
                <a:lnTo>
                  <a:pt x="5450" y="875"/>
                </a:lnTo>
                <a:lnTo>
                  <a:pt x="2887" y="888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552258" y="3763678"/>
            <a:ext cx="48351" cy="82180"/>
          </a:xfrm>
          <a:custGeom>
            <a:avLst/>
            <a:gdLst/>
            <a:ahLst/>
            <a:cxnLst/>
            <a:rect l="l" t="t" r="r" b="b"/>
            <a:pathLst>
              <a:path w="48351" h="82180">
                <a:moveTo>
                  <a:pt x="900" y="75512"/>
                </a:moveTo>
                <a:lnTo>
                  <a:pt x="3851" y="77798"/>
                </a:lnTo>
                <a:lnTo>
                  <a:pt x="6522" y="79181"/>
                </a:lnTo>
                <a:lnTo>
                  <a:pt x="10050" y="80502"/>
                </a:lnTo>
                <a:lnTo>
                  <a:pt x="14302" y="81507"/>
                </a:lnTo>
                <a:lnTo>
                  <a:pt x="18994" y="82180"/>
                </a:lnTo>
                <a:lnTo>
                  <a:pt x="25394" y="82180"/>
                </a:lnTo>
                <a:lnTo>
                  <a:pt x="28897" y="81658"/>
                </a:lnTo>
                <a:lnTo>
                  <a:pt x="32158" y="80632"/>
                </a:lnTo>
                <a:lnTo>
                  <a:pt x="35420" y="79602"/>
                </a:lnTo>
                <a:lnTo>
                  <a:pt x="38261" y="78079"/>
                </a:lnTo>
                <a:lnTo>
                  <a:pt x="40676" y="76046"/>
                </a:lnTo>
                <a:lnTo>
                  <a:pt x="44964" y="71539"/>
                </a:lnTo>
                <a:lnTo>
                  <a:pt x="46324" y="68605"/>
                </a:lnTo>
                <a:lnTo>
                  <a:pt x="47674" y="65695"/>
                </a:lnTo>
                <a:lnTo>
                  <a:pt x="48351" y="62355"/>
                </a:lnTo>
                <a:lnTo>
                  <a:pt x="48351" y="55446"/>
                </a:lnTo>
                <a:lnTo>
                  <a:pt x="47837" y="52692"/>
                </a:lnTo>
                <a:lnTo>
                  <a:pt x="45774" y="48055"/>
                </a:lnTo>
                <a:lnTo>
                  <a:pt x="42739" y="44323"/>
                </a:lnTo>
                <a:lnTo>
                  <a:pt x="39146" y="41132"/>
                </a:lnTo>
                <a:lnTo>
                  <a:pt x="34847" y="38630"/>
                </a:lnTo>
                <a:lnTo>
                  <a:pt x="30434" y="36435"/>
                </a:lnTo>
                <a:lnTo>
                  <a:pt x="26017" y="34339"/>
                </a:lnTo>
                <a:lnTo>
                  <a:pt x="21729" y="32280"/>
                </a:lnTo>
                <a:lnTo>
                  <a:pt x="18129" y="29919"/>
                </a:lnTo>
                <a:lnTo>
                  <a:pt x="15105" y="27265"/>
                </a:lnTo>
                <a:lnTo>
                  <a:pt x="13078" y="24051"/>
                </a:lnTo>
                <a:lnTo>
                  <a:pt x="12578" y="19926"/>
                </a:lnTo>
                <a:lnTo>
                  <a:pt x="12840" y="16965"/>
                </a:lnTo>
                <a:lnTo>
                  <a:pt x="14681" y="13078"/>
                </a:lnTo>
                <a:lnTo>
                  <a:pt x="18119" y="10309"/>
                </a:lnTo>
                <a:lnTo>
                  <a:pt x="21369" y="9118"/>
                </a:lnTo>
                <a:lnTo>
                  <a:pt x="25459" y="8812"/>
                </a:lnTo>
                <a:lnTo>
                  <a:pt x="29904" y="9118"/>
                </a:lnTo>
                <a:lnTo>
                  <a:pt x="33685" y="10309"/>
                </a:lnTo>
                <a:lnTo>
                  <a:pt x="36683" y="11696"/>
                </a:lnTo>
                <a:lnTo>
                  <a:pt x="40186" y="13625"/>
                </a:lnTo>
                <a:lnTo>
                  <a:pt x="43549" y="13359"/>
                </a:lnTo>
                <a:lnTo>
                  <a:pt x="43924" y="10680"/>
                </a:lnTo>
                <a:lnTo>
                  <a:pt x="43826" y="7531"/>
                </a:lnTo>
                <a:lnTo>
                  <a:pt x="42238" y="4572"/>
                </a:lnTo>
                <a:lnTo>
                  <a:pt x="38999" y="2778"/>
                </a:lnTo>
                <a:lnTo>
                  <a:pt x="36061" y="1703"/>
                </a:lnTo>
                <a:lnTo>
                  <a:pt x="32835" y="759"/>
                </a:lnTo>
                <a:lnTo>
                  <a:pt x="29321" y="139"/>
                </a:lnTo>
                <a:lnTo>
                  <a:pt x="25819" y="0"/>
                </a:lnTo>
                <a:lnTo>
                  <a:pt x="22416" y="0"/>
                </a:lnTo>
                <a:lnTo>
                  <a:pt x="19241" y="457"/>
                </a:lnTo>
                <a:lnTo>
                  <a:pt x="16304" y="1381"/>
                </a:lnTo>
                <a:lnTo>
                  <a:pt x="13362" y="2296"/>
                </a:lnTo>
                <a:lnTo>
                  <a:pt x="8716" y="5435"/>
                </a:lnTo>
                <a:lnTo>
                  <a:pt x="4925" y="9385"/>
                </a:lnTo>
                <a:lnTo>
                  <a:pt x="3736" y="11987"/>
                </a:lnTo>
                <a:lnTo>
                  <a:pt x="2537" y="14604"/>
                </a:lnTo>
                <a:lnTo>
                  <a:pt x="1936" y="17589"/>
                </a:lnTo>
                <a:lnTo>
                  <a:pt x="1936" y="24155"/>
                </a:lnTo>
                <a:lnTo>
                  <a:pt x="2462" y="26949"/>
                </a:lnTo>
                <a:lnTo>
                  <a:pt x="3484" y="29270"/>
                </a:lnTo>
                <a:lnTo>
                  <a:pt x="5875" y="33616"/>
                </a:lnTo>
                <a:lnTo>
                  <a:pt x="9190" y="37082"/>
                </a:lnTo>
                <a:lnTo>
                  <a:pt x="13176" y="39851"/>
                </a:lnTo>
                <a:lnTo>
                  <a:pt x="17456" y="42288"/>
                </a:lnTo>
                <a:lnTo>
                  <a:pt x="21906" y="44383"/>
                </a:lnTo>
                <a:lnTo>
                  <a:pt x="26207" y="46428"/>
                </a:lnTo>
                <a:lnTo>
                  <a:pt x="30232" y="48538"/>
                </a:lnTo>
                <a:lnTo>
                  <a:pt x="33548" y="50965"/>
                </a:lnTo>
                <a:lnTo>
                  <a:pt x="35895" y="53985"/>
                </a:lnTo>
                <a:lnTo>
                  <a:pt x="37425" y="57517"/>
                </a:lnTo>
                <a:lnTo>
                  <a:pt x="37425" y="61887"/>
                </a:lnTo>
                <a:lnTo>
                  <a:pt x="36324" y="65389"/>
                </a:lnTo>
                <a:lnTo>
                  <a:pt x="33195" y="69555"/>
                </a:lnTo>
                <a:lnTo>
                  <a:pt x="30222" y="71574"/>
                </a:lnTo>
                <a:lnTo>
                  <a:pt x="26456" y="72795"/>
                </a:lnTo>
                <a:lnTo>
                  <a:pt x="22104" y="73112"/>
                </a:lnTo>
                <a:lnTo>
                  <a:pt x="19116" y="73112"/>
                </a:lnTo>
                <a:lnTo>
                  <a:pt x="16466" y="72744"/>
                </a:lnTo>
                <a:lnTo>
                  <a:pt x="11891" y="71307"/>
                </a:lnTo>
                <a:lnTo>
                  <a:pt x="8323" y="69720"/>
                </a:lnTo>
                <a:lnTo>
                  <a:pt x="4338" y="67434"/>
                </a:lnTo>
                <a:lnTo>
                  <a:pt x="849" y="66751"/>
                </a:lnTo>
                <a:lnTo>
                  <a:pt x="35" y="69429"/>
                </a:lnTo>
                <a:lnTo>
                  <a:pt x="0" y="72351"/>
                </a:lnTo>
                <a:lnTo>
                  <a:pt x="900" y="755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619038" y="3764488"/>
            <a:ext cx="56620" cy="80567"/>
          </a:xfrm>
          <a:custGeom>
            <a:avLst/>
            <a:gdLst/>
            <a:ahLst/>
            <a:cxnLst/>
            <a:rect l="l" t="t" r="r" b="b"/>
            <a:pathLst>
              <a:path w="56620" h="80567">
                <a:moveTo>
                  <a:pt x="48905" y="135"/>
                </a:moveTo>
                <a:lnTo>
                  <a:pt x="46230" y="1964"/>
                </a:lnTo>
                <a:lnTo>
                  <a:pt x="46230" y="33919"/>
                </a:lnTo>
                <a:lnTo>
                  <a:pt x="10457" y="33919"/>
                </a:lnTo>
                <a:lnTo>
                  <a:pt x="10457" y="1964"/>
                </a:lnTo>
                <a:lnTo>
                  <a:pt x="8942" y="367"/>
                </a:lnTo>
                <a:lnTo>
                  <a:pt x="6242" y="0"/>
                </a:lnTo>
                <a:lnTo>
                  <a:pt x="2727" y="135"/>
                </a:lnTo>
                <a:lnTo>
                  <a:pt x="0" y="1964"/>
                </a:lnTo>
                <a:lnTo>
                  <a:pt x="0" y="78597"/>
                </a:lnTo>
                <a:lnTo>
                  <a:pt x="1504" y="80185"/>
                </a:lnTo>
                <a:lnTo>
                  <a:pt x="4254" y="80567"/>
                </a:lnTo>
                <a:lnTo>
                  <a:pt x="7739" y="80412"/>
                </a:lnTo>
                <a:lnTo>
                  <a:pt x="10457" y="78597"/>
                </a:lnTo>
                <a:lnTo>
                  <a:pt x="10457" y="43177"/>
                </a:lnTo>
                <a:lnTo>
                  <a:pt x="46230" y="43177"/>
                </a:lnTo>
                <a:lnTo>
                  <a:pt x="46230" y="78597"/>
                </a:lnTo>
                <a:lnTo>
                  <a:pt x="47727" y="80185"/>
                </a:lnTo>
                <a:lnTo>
                  <a:pt x="50406" y="80567"/>
                </a:lnTo>
                <a:lnTo>
                  <a:pt x="53906" y="80412"/>
                </a:lnTo>
                <a:lnTo>
                  <a:pt x="56620" y="78597"/>
                </a:lnTo>
                <a:lnTo>
                  <a:pt x="56620" y="1964"/>
                </a:lnTo>
                <a:lnTo>
                  <a:pt x="54583" y="240"/>
                </a:lnTo>
                <a:lnTo>
                  <a:pt x="51454" y="0"/>
                </a:lnTo>
                <a:lnTo>
                  <a:pt x="48905" y="13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700312" y="3764843"/>
            <a:ext cx="43740" cy="79844"/>
          </a:xfrm>
          <a:custGeom>
            <a:avLst/>
            <a:gdLst/>
            <a:ahLst/>
            <a:cxnLst/>
            <a:rect l="l" t="t" r="r" b="b"/>
            <a:pathLst>
              <a:path w="43740" h="79844">
                <a:moveTo>
                  <a:pt x="43740" y="75463"/>
                </a:moveTo>
                <a:lnTo>
                  <a:pt x="43703" y="73950"/>
                </a:lnTo>
                <a:lnTo>
                  <a:pt x="41615" y="71017"/>
                </a:lnTo>
                <a:lnTo>
                  <a:pt x="10457" y="71017"/>
                </a:lnTo>
                <a:lnTo>
                  <a:pt x="10457" y="42444"/>
                </a:lnTo>
                <a:lnTo>
                  <a:pt x="37428" y="42379"/>
                </a:lnTo>
                <a:lnTo>
                  <a:pt x="38840" y="39701"/>
                </a:lnTo>
                <a:lnTo>
                  <a:pt x="38840" y="36856"/>
                </a:lnTo>
                <a:lnTo>
                  <a:pt x="36813" y="33883"/>
                </a:lnTo>
                <a:lnTo>
                  <a:pt x="10457" y="33883"/>
                </a:lnTo>
                <a:lnTo>
                  <a:pt x="10457" y="8827"/>
                </a:lnTo>
                <a:lnTo>
                  <a:pt x="41191" y="8827"/>
                </a:lnTo>
                <a:lnTo>
                  <a:pt x="43202" y="5878"/>
                </a:lnTo>
                <a:lnTo>
                  <a:pt x="43202" y="2998"/>
                </a:lnTo>
                <a:lnTo>
                  <a:pt x="41191" y="0"/>
                </a:lnTo>
                <a:lnTo>
                  <a:pt x="3879" y="0"/>
                </a:lnTo>
                <a:lnTo>
                  <a:pt x="416" y="1598"/>
                </a:lnTo>
                <a:lnTo>
                  <a:pt x="0" y="4316"/>
                </a:lnTo>
                <a:lnTo>
                  <a:pt x="0" y="75528"/>
                </a:lnTo>
                <a:lnTo>
                  <a:pt x="1252" y="78893"/>
                </a:lnTo>
                <a:lnTo>
                  <a:pt x="3879" y="79844"/>
                </a:lnTo>
                <a:lnTo>
                  <a:pt x="41615" y="79844"/>
                </a:lnTo>
                <a:lnTo>
                  <a:pt x="43404" y="78422"/>
                </a:lnTo>
                <a:lnTo>
                  <a:pt x="43740" y="754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791114" y="3784827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9" y="60173"/>
                </a:moveTo>
                <a:lnTo>
                  <a:pt x="41677" y="60236"/>
                </a:lnTo>
                <a:lnTo>
                  <a:pt x="44888" y="58381"/>
                </a:lnTo>
                <a:lnTo>
                  <a:pt x="44888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25" y="5346"/>
                </a:lnTo>
                <a:lnTo>
                  <a:pt x="36097" y="2272"/>
                </a:lnTo>
                <a:lnTo>
                  <a:pt x="33346" y="1371"/>
                </a:lnTo>
                <a:lnTo>
                  <a:pt x="30585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15" y="2668"/>
                </a:lnTo>
                <a:lnTo>
                  <a:pt x="6738" y="4050"/>
                </a:lnTo>
                <a:lnTo>
                  <a:pt x="3023" y="7034"/>
                </a:lnTo>
                <a:lnTo>
                  <a:pt x="2678" y="10058"/>
                </a:lnTo>
                <a:lnTo>
                  <a:pt x="3186" y="13028"/>
                </a:lnTo>
                <a:lnTo>
                  <a:pt x="5904" y="13715"/>
                </a:lnTo>
                <a:lnTo>
                  <a:pt x="9130" y="11861"/>
                </a:lnTo>
                <a:lnTo>
                  <a:pt x="12077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20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696" y="17334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8" y="25679"/>
                </a:lnTo>
                <a:lnTo>
                  <a:pt x="19317" y="26060"/>
                </a:lnTo>
                <a:lnTo>
                  <a:pt x="15904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39" y="33681"/>
                </a:lnTo>
                <a:lnTo>
                  <a:pt x="626" y="38290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3"/>
                </a:lnTo>
                <a:lnTo>
                  <a:pt x="2274" y="53392"/>
                </a:lnTo>
                <a:lnTo>
                  <a:pt x="5190" y="56578"/>
                </a:lnTo>
                <a:lnTo>
                  <a:pt x="8816" y="59129"/>
                </a:lnTo>
                <a:lnTo>
                  <a:pt x="13467" y="60656"/>
                </a:lnTo>
                <a:lnTo>
                  <a:pt x="17294" y="53074"/>
                </a:lnTo>
                <a:lnTo>
                  <a:pt x="12966" y="50507"/>
                </a:lnTo>
                <a:lnTo>
                  <a:pt x="10252" y="46508"/>
                </a:lnTo>
                <a:lnTo>
                  <a:pt x="10252" y="43635"/>
                </a:lnTo>
                <a:lnTo>
                  <a:pt x="10576" y="40449"/>
                </a:lnTo>
                <a:lnTo>
                  <a:pt x="12805" y="36752"/>
                </a:lnTo>
                <a:lnTo>
                  <a:pt x="15480" y="34898"/>
                </a:lnTo>
                <a:lnTo>
                  <a:pt x="19194" y="33732"/>
                </a:lnTo>
                <a:lnTo>
                  <a:pt x="23609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0" y="58864"/>
                </a:lnTo>
                <a:lnTo>
                  <a:pt x="31211" y="57430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3"/>
                </a:lnTo>
                <a:close/>
              </a:path>
              <a:path w="44888" h="61034">
                <a:moveTo>
                  <a:pt x="13467" y="60656"/>
                </a:moveTo>
                <a:lnTo>
                  <a:pt x="16066" y="61034"/>
                </a:lnTo>
                <a:lnTo>
                  <a:pt x="22233" y="61034"/>
                </a:lnTo>
                <a:lnTo>
                  <a:pt x="25332" y="60311"/>
                </a:lnTo>
                <a:lnTo>
                  <a:pt x="28270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73" y="53074"/>
                </a:lnTo>
                <a:lnTo>
                  <a:pt x="17294" y="53074"/>
                </a:lnTo>
                <a:lnTo>
                  <a:pt x="13467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851883" y="3785694"/>
            <a:ext cx="82565" cy="59361"/>
          </a:xfrm>
          <a:custGeom>
            <a:avLst/>
            <a:gdLst/>
            <a:ahLst/>
            <a:cxnLst/>
            <a:rect l="l" t="t" r="r" b="b"/>
            <a:pathLst>
              <a:path w="82565" h="59361">
                <a:moveTo>
                  <a:pt x="549" y="4381"/>
                </a:moveTo>
                <a:lnTo>
                  <a:pt x="16530" y="57139"/>
                </a:lnTo>
                <a:lnTo>
                  <a:pt x="18207" y="58864"/>
                </a:lnTo>
                <a:lnTo>
                  <a:pt x="20933" y="59321"/>
                </a:lnTo>
                <a:lnTo>
                  <a:pt x="24436" y="59361"/>
                </a:lnTo>
                <a:lnTo>
                  <a:pt x="27096" y="59209"/>
                </a:lnTo>
                <a:lnTo>
                  <a:pt x="30073" y="57139"/>
                </a:lnTo>
                <a:lnTo>
                  <a:pt x="40700" y="16855"/>
                </a:lnTo>
                <a:lnTo>
                  <a:pt x="40953" y="16855"/>
                </a:lnTo>
                <a:lnTo>
                  <a:pt x="52430" y="57139"/>
                </a:lnTo>
                <a:lnTo>
                  <a:pt x="54107" y="58864"/>
                </a:lnTo>
                <a:lnTo>
                  <a:pt x="56981" y="59321"/>
                </a:lnTo>
                <a:lnTo>
                  <a:pt x="60507" y="59361"/>
                </a:lnTo>
                <a:lnTo>
                  <a:pt x="63132" y="59209"/>
                </a:lnTo>
                <a:lnTo>
                  <a:pt x="65923" y="57139"/>
                </a:lnTo>
                <a:lnTo>
                  <a:pt x="82015" y="4381"/>
                </a:lnTo>
                <a:lnTo>
                  <a:pt x="82565" y="1793"/>
                </a:lnTo>
                <a:lnTo>
                  <a:pt x="80801" y="101"/>
                </a:lnTo>
                <a:lnTo>
                  <a:pt x="75300" y="90"/>
                </a:lnTo>
                <a:lnTo>
                  <a:pt x="72475" y="1983"/>
                </a:lnTo>
                <a:lnTo>
                  <a:pt x="59467" y="47765"/>
                </a:lnTo>
                <a:lnTo>
                  <a:pt x="59295" y="47765"/>
                </a:lnTo>
                <a:lnTo>
                  <a:pt x="46241" y="1854"/>
                </a:lnTo>
                <a:lnTo>
                  <a:pt x="44715" y="266"/>
                </a:lnTo>
                <a:lnTo>
                  <a:pt x="42162" y="0"/>
                </a:lnTo>
                <a:lnTo>
                  <a:pt x="38724" y="90"/>
                </a:lnTo>
                <a:lnTo>
                  <a:pt x="36024" y="1983"/>
                </a:lnTo>
                <a:lnTo>
                  <a:pt x="23947" y="47765"/>
                </a:lnTo>
                <a:lnTo>
                  <a:pt x="23694" y="47765"/>
                </a:lnTo>
                <a:lnTo>
                  <a:pt x="10504" y="1983"/>
                </a:lnTo>
                <a:lnTo>
                  <a:pt x="8928" y="266"/>
                </a:lnTo>
                <a:lnTo>
                  <a:pt x="6126" y="0"/>
                </a:lnTo>
                <a:lnTo>
                  <a:pt x="2617" y="64"/>
                </a:lnTo>
                <a:lnTo>
                  <a:pt x="0" y="1793"/>
                </a:lnTo>
                <a:lnTo>
                  <a:pt x="549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946782" y="3784827"/>
            <a:ext cx="44902" cy="61034"/>
          </a:xfrm>
          <a:custGeom>
            <a:avLst/>
            <a:gdLst/>
            <a:ahLst/>
            <a:cxnLst/>
            <a:rect l="l" t="t" r="r" b="b"/>
            <a:pathLst>
              <a:path w="44902" h="61034">
                <a:moveTo>
                  <a:pt x="38699" y="60173"/>
                </a:moveTo>
                <a:lnTo>
                  <a:pt x="41677" y="60236"/>
                </a:lnTo>
                <a:lnTo>
                  <a:pt x="44902" y="58381"/>
                </a:lnTo>
                <a:lnTo>
                  <a:pt x="44902" y="17463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39" y="5346"/>
                </a:lnTo>
                <a:lnTo>
                  <a:pt x="36111" y="2272"/>
                </a:lnTo>
                <a:lnTo>
                  <a:pt x="33360" y="1371"/>
                </a:lnTo>
                <a:lnTo>
                  <a:pt x="30595" y="468"/>
                </a:lnTo>
                <a:lnTo>
                  <a:pt x="27255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53" y="4050"/>
                </a:lnTo>
                <a:lnTo>
                  <a:pt x="3023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0" y="13715"/>
                </a:lnTo>
                <a:lnTo>
                  <a:pt x="9126" y="11861"/>
                </a:lnTo>
                <a:lnTo>
                  <a:pt x="12089" y="10425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56" y="9104"/>
                </a:lnTo>
                <a:lnTo>
                  <a:pt x="31111" y="10490"/>
                </a:lnTo>
                <a:lnTo>
                  <a:pt x="33821" y="14033"/>
                </a:lnTo>
                <a:lnTo>
                  <a:pt x="34710" y="17334"/>
                </a:lnTo>
                <a:lnTo>
                  <a:pt x="34933" y="21362"/>
                </a:lnTo>
                <a:lnTo>
                  <a:pt x="34933" y="25679"/>
                </a:lnTo>
                <a:lnTo>
                  <a:pt x="23154" y="25679"/>
                </a:lnTo>
                <a:lnTo>
                  <a:pt x="19317" y="26060"/>
                </a:lnTo>
                <a:lnTo>
                  <a:pt x="15915" y="26823"/>
                </a:lnTo>
                <a:lnTo>
                  <a:pt x="12517" y="27572"/>
                </a:lnTo>
                <a:lnTo>
                  <a:pt x="9651" y="28713"/>
                </a:lnTo>
                <a:lnTo>
                  <a:pt x="7285" y="30239"/>
                </a:lnTo>
                <a:lnTo>
                  <a:pt x="3135" y="33681"/>
                </a:lnTo>
                <a:lnTo>
                  <a:pt x="637" y="38290"/>
                </a:lnTo>
                <a:lnTo>
                  <a:pt x="0" y="40996"/>
                </a:lnTo>
                <a:lnTo>
                  <a:pt x="0" y="46800"/>
                </a:lnTo>
                <a:lnTo>
                  <a:pt x="461" y="49173"/>
                </a:lnTo>
                <a:lnTo>
                  <a:pt x="2286" y="53392"/>
                </a:lnTo>
                <a:lnTo>
                  <a:pt x="5198" y="56578"/>
                </a:lnTo>
                <a:lnTo>
                  <a:pt x="8826" y="59129"/>
                </a:lnTo>
                <a:lnTo>
                  <a:pt x="13478" y="60656"/>
                </a:lnTo>
                <a:lnTo>
                  <a:pt x="17305" y="53074"/>
                </a:lnTo>
                <a:lnTo>
                  <a:pt x="12978" y="50507"/>
                </a:lnTo>
                <a:lnTo>
                  <a:pt x="10262" y="46508"/>
                </a:lnTo>
                <a:lnTo>
                  <a:pt x="10262" y="43635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3" y="34898"/>
                </a:lnTo>
                <a:lnTo>
                  <a:pt x="19202" y="33732"/>
                </a:lnTo>
                <a:lnTo>
                  <a:pt x="23619" y="33020"/>
                </a:lnTo>
                <a:lnTo>
                  <a:pt x="34933" y="33020"/>
                </a:lnTo>
                <a:lnTo>
                  <a:pt x="34933" y="44805"/>
                </a:lnTo>
                <a:lnTo>
                  <a:pt x="32471" y="47599"/>
                </a:lnTo>
                <a:lnTo>
                  <a:pt x="28281" y="58864"/>
                </a:lnTo>
                <a:lnTo>
                  <a:pt x="31219" y="57430"/>
                </a:lnTo>
                <a:lnTo>
                  <a:pt x="33886" y="55422"/>
                </a:lnTo>
                <a:lnTo>
                  <a:pt x="36273" y="52830"/>
                </a:lnTo>
                <a:lnTo>
                  <a:pt x="36273" y="58381"/>
                </a:lnTo>
                <a:lnTo>
                  <a:pt x="38699" y="60173"/>
                </a:lnTo>
                <a:close/>
              </a:path>
              <a:path w="44902" h="61034">
                <a:moveTo>
                  <a:pt x="13478" y="60656"/>
                </a:moveTo>
                <a:lnTo>
                  <a:pt x="16076" y="61034"/>
                </a:lnTo>
                <a:lnTo>
                  <a:pt x="22230" y="61034"/>
                </a:lnTo>
                <a:lnTo>
                  <a:pt x="25344" y="60311"/>
                </a:lnTo>
                <a:lnTo>
                  <a:pt x="28281" y="58864"/>
                </a:lnTo>
                <a:lnTo>
                  <a:pt x="32471" y="47599"/>
                </a:lnTo>
                <a:lnTo>
                  <a:pt x="27859" y="51041"/>
                </a:lnTo>
                <a:lnTo>
                  <a:pt x="23180" y="53074"/>
                </a:lnTo>
                <a:lnTo>
                  <a:pt x="17305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013634" y="3784831"/>
            <a:ext cx="31907" cy="60220"/>
          </a:xfrm>
          <a:custGeom>
            <a:avLst/>
            <a:gdLst/>
            <a:ahLst/>
            <a:cxnLst/>
            <a:rect l="l" t="t" r="r" b="b"/>
            <a:pathLst>
              <a:path w="31907" h="60220">
                <a:moveTo>
                  <a:pt x="1400" y="59893"/>
                </a:moveTo>
                <a:lnTo>
                  <a:pt x="4014" y="60220"/>
                </a:lnTo>
                <a:lnTo>
                  <a:pt x="7477" y="60109"/>
                </a:lnTo>
                <a:lnTo>
                  <a:pt x="10030" y="58317"/>
                </a:lnTo>
                <a:lnTo>
                  <a:pt x="10030" y="21780"/>
                </a:lnTo>
                <a:lnTo>
                  <a:pt x="11437" y="19519"/>
                </a:lnTo>
                <a:lnTo>
                  <a:pt x="13917" y="16052"/>
                </a:lnTo>
                <a:lnTo>
                  <a:pt x="17279" y="12279"/>
                </a:lnTo>
                <a:lnTo>
                  <a:pt x="20358" y="10248"/>
                </a:lnTo>
                <a:lnTo>
                  <a:pt x="23332" y="9626"/>
                </a:lnTo>
                <a:lnTo>
                  <a:pt x="26431" y="10044"/>
                </a:lnTo>
                <a:lnTo>
                  <a:pt x="29260" y="10947"/>
                </a:lnTo>
                <a:lnTo>
                  <a:pt x="31860" y="9320"/>
                </a:lnTo>
                <a:lnTo>
                  <a:pt x="31907" y="3606"/>
                </a:lnTo>
                <a:lnTo>
                  <a:pt x="29858" y="990"/>
                </a:lnTo>
                <a:lnTo>
                  <a:pt x="27158" y="276"/>
                </a:lnTo>
                <a:lnTo>
                  <a:pt x="24519" y="0"/>
                </a:lnTo>
                <a:lnTo>
                  <a:pt x="21668" y="166"/>
                </a:lnTo>
                <a:lnTo>
                  <a:pt x="18180" y="1332"/>
                </a:lnTo>
                <a:lnTo>
                  <a:pt x="14591" y="4036"/>
                </a:lnTo>
                <a:lnTo>
                  <a:pt x="11951" y="6832"/>
                </a:lnTo>
                <a:lnTo>
                  <a:pt x="9053" y="10868"/>
                </a:lnTo>
                <a:lnTo>
                  <a:pt x="9053" y="2778"/>
                </a:lnTo>
                <a:lnTo>
                  <a:pt x="8154" y="1332"/>
                </a:lnTo>
                <a:lnTo>
                  <a:pt x="5450" y="875"/>
                </a:lnTo>
                <a:lnTo>
                  <a:pt x="2887" y="888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056885" y="3784827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0"/>
                </a:moveTo>
                <a:lnTo>
                  <a:pt x="49856" y="19263"/>
                </a:lnTo>
                <a:lnTo>
                  <a:pt x="48930" y="16078"/>
                </a:lnTo>
                <a:lnTo>
                  <a:pt x="48016" y="12887"/>
                </a:lnTo>
                <a:lnTo>
                  <a:pt x="46591" y="10109"/>
                </a:lnTo>
                <a:lnTo>
                  <a:pt x="44643" y="7758"/>
                </a:lnTo>
                <a:lnTo>
                  <a:pt x="40225" y="3502"/>
                </a:lnTo>
                <a:lnTo>
                  <a:pt x="37212" y="2106"/>
                </a:lnTo>
                <a:lnTo>
                  <a:pt x="34199" y="709"/>
                </a:lnTo>
                <a:lnTo>
                  <a:pt x="30534" y="0"/>
                </a:lnTo>
                <a:lnTo>
                  <a:pt x="22232" y="0"/>
                </a:lnTo>
                <a:lnTo>
                  <a:pt x="18608" y="709"/>
                </a:lnTo>
                <a:lnTo>
                  <a:pt x="15368" y="2131"/>
                </a:lnTo>
                <a:lnTo>
                  <a:pt x="12242" y="16535"/>
                </a:lnTo>
                <a:lnTo>
                  <a:pt x="14481" y="13154"/>
                </a:lnTo>
                <a:lnTo>
                  <a:pt x="17318" y="10336"/>
                </a:lnTo>
                <a:lnTo>
                  <a:pt x="21070" y="8445"/>
                </a:lnTo>
                <a:lnTo>
                  <a:pt x="25736" y="7964"/>
                </a:lnTo>
                <a:lnTo>
                  <a:pt x="30573" y="7964"/>
                </a:lnTo>
                <a:lnTo>
                  <a:pt x="34225" y="9497"/>
                </a:lnTo>
                <a:lnTo>
                  <a:pt x="36701" y="12536"/>
                </a:lnTo>
                <a:lnTo>
                  <a:pt x="39164" y="15581"/>
                </a:lnTo>
                <a:lnTo>
                  <a:pt x="40337" y="19771"/>
                </a:lnTo>
                <a:lnTo>
                  <a:pt x="40214" y="25120"/>
                </a:lnTo>
                <a:lnTo>
                  <a:pt x="10382" y="25120"/>
                </a:lnTo>
                <a:lnTo>
                  <a:pt x="10382" y="32588"/>
                </a:lnTo>
                <a:lnTo>
                  <a:pt x="46393" y="32588"/>
                </a:lnTo>
                <a:lnTo>
                  <a:pt x="49891" y="30885"/>
                </a:lnTo>
                <a:lnTo>
                  <a:pt x="50305" y="28141"/>
                </a:lnTo>
                <a:lnTo>
                  <a:pt x="50305" y="22680"/>
                </a:lnTo>
                <a:close/>
              </a:path>
              <a:path w="50305" h="61034">
                <a:moveTo>
                  <a:pt x="12128" y="3553"/>
                </a:moveTo>
                <a:lnTo>
                  <a:pt x="9352" y="5598"/>
                </a:lnTo>
                <a:lnTo>
                  <a:pt x="7077" y="8241"/>
                </a:lnTo>
                <a:lnTo>
                  <a:pt x="4791" y="10894"/>
                </a:lnTo>
                <a:lnTo>
                  <a:pt x="3027" y="14133"/>
                </a:lnTo>
                <a:lnTo>
                  <a:pt x="1828" y="17942"/>
                </a:lnTo>
                <a:lnTo>
                  <a:pt x="60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4" y="43992"/>
                </a:lnTo>
                <a:lnTo>
                  <a:pt x="2941" y="47790"/>
                </a:lnTo>
                <a:lnTo>
                  <a:pt x="4679" y="50925"/>
                </a:lnTo>
                <a:lnTo>
                  <a:pt x="9295" y="55954"/>
                </a:lnTo>
                <a:lnTo>
                  <a:pt x="12142" y="57848"/>
                </a:lnTo>
                <a:lnTo>
                  <a:pt x="15515" y="59115"/>
                </a:lnTo>
                <a:lnTo>
                  <a:pt x="18906" y="60387"/>
                </a:lnTo>
                <a:lnTo>
                  <a:pt x="22834" y="61034"/>
                </a:lnTo>
                <a:lnTo>
                  <a:pt x="29937" y="61034"/>
                </a:lnTo>
                <a:lnTo>
                  <a:pt x="32359" y="60844"/>
                </a:lnTo>
                <a:lnTo>
                  <a:pt x="36939" y="60055"/>
                </a:lnTo>
                <a:lnTo>
                  <a:pt x="40700" y="59115"/>
                </a:lnTo>
                <a:lnTo>
                  <a:pt x="44952" y="57607"/>
                </a:lnTo>
                <a:lnTo>
                  <a:pt x="47713" y="55256"/>
                </a:lnTo>
                <a:lnTo>
                  <a:pt x="47990" y="52513"/>
                </a:lnTo>
                <a:lnTo>
                  <a:pt x="47753" y="49720"/>
                </a:lnTo>
                <a:lnTo>
                  <a:pt x="45143" y="48780"/>
                </a:lnTo>
                <a:lnTo>
                  <a:pt x="42000" y="50137"/>
                </a:lnTo>
                <a:lnTo>
                  <a:pt x="39027" y="51206"/>
                </a:lnTo>
                <a:lnTo>
                  <a:pt x="35239" y="52120"/>
                </a:lnTo>
                <a:lnTo>
                  <a:pt x="30876" y="52769"/>
                </a:lnTo>
                <a:lnTo>
                  <a:pt x="24969" y="52769"/>
                </a:lnTo>
                <a:lnTo>
                  <a:pt x="22193" y="52297"/>
                </a:lnTo>
                <a:lnTo>
                  <a:pt x="17632" y="50393"/>
                </a:lnTo>
                <a:lnTo>
                  <a:pt x="14356" y="47268"/>
                </a:lnTo>
                <a:lnTo>
                  <a:pt x="11904" y="43380"/>
                </a:lnTo>
                <a:lnTo>
                  <a:pt x="10692" y="38455"/>
                </a:lnTo>
                <a:lnTo>
                  <a:pt x="10382" y="35673"/>
                </a:lnTo>
                <a:lnTo>
                  <a:pt x="10382" y="25120"/>
                </a:lnTo>
                <a:lnTo>
                  <a:pt x="10857" y="20685"/>
                </a:lnTo>
                <a:lnTo>
                  <a:pt x="12242" y="16535"/>
                </a:lnTo>
                <a:lnTo>
                  <a:pt x="15368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126173" y="3784831"/>
            <a:ext cx="47087" cy="60220"/>
          </a:xfrm>
          <a:custGeom>
            <a:avLst/>
            <a:gdLst/>
            <a:ahLst/>
            <a:cxnLst/>
            <a:rect l="l" t="t" r="r" b="b"/>
            <a:pathLst>
              <a:path w="47087" h="60220">
                <a:moveTo>
                  <a:pt x="37058" y="25793"/>
                </a:moveTo>
                <a:lnTo>
                  <a:pt x="37058" y="58317"/>
                </a:lnTo>
                <a:lnTo>
                  <a:pt x="38459" y="59893"/>
                </a:lnTo>
                <a:lnTo>
                  <a:pt x="41097" y="60220"/>
                </a:lnTo>
                <a:lnTo>
                  <a:pt x="44535" y="60109"/>
                </a:lnTo>
                <a:lnTo>
                  <a:pt x="47087" y="58317"/>
                </a:lnTo>
                <a:lnTo>
                  <a:pt x="47087" y="20483"/>
                </a:lnTo>
                <a:lnTo>
                  <a:pt x="46749" y="17106"/>
                </a:lnTo>
                <a:lnTo>
                  <a:pt x="46087" y="14284"/>
                </a:lnTo>
                <a:lnTo>
                  <a:pt x="45410" y="11480"/>
                </a:lnTo>
                <a:lnTo>
                  <a:pt x="42760" y="6908"/>
                </a:lnTo>
                <a:lnTo>
                  <a:pt x="39211" y="3135"/>
                </a:lnTo>
                <a:lnTo>
                  <a:pt x="34246" y="633"/>
                </a:lnTo>
                <a:lnTo>
                  <a:pt x="31168" y="0"/>
                </a:lnTo>
                <a:lnTo>
                  <a:pt x="24404" y="0"/>
                </a:lnTo>
                <a:lnTo>
                  <a:pt x="21304" y="824"/>
                </a:lnTo>
                <a:lnTo>
                  <a:pt x="18252" y="2452"/>
                </a:lnTo>
                <a:lnTo>
                  <a:pt x="15199" y="4075"/>
                </a:lnTo>
                <a:lnTo>
                  <a:pt x="12124" y="6628"/>
                </a:lnTo>
                <a:lnTo>
                  <a:pt x="9050" y="10119"/>
                </a:lnTo>
                <a:lnTo>
                  <a:pt x="9050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84" y="900"/>
                </a:lnTo>
                <a:lnTo>
                  <a:pt x="0" y="2778"/>
                </a:lnTo>
                <a:lnTo>
                  <a:pt x="0" y="58317"/>
                </a:lnTo>
                <a:lnTo>
                  <a:pt x="1397" y="59893"/>
                </a:lnTo>
                <a:lnTo>
                  <a:pt x="4010" y="60220"/>
                </a:lnTo>
                <a:lnTo>
                  <a:pt x="7473" y="60109"/>
                </a:lnTo>
                <a:lnTo>
                  <a:pt x="10026" y="58317"/>
                </a:lnTo>
                <a:lnTo>
                  <a:pt x="10026" y="19494"/>
                </a:lnTo>
                <a:lnTo>
                  <a:pt x="12776" y="16013"/>
                </a:lnTo>
                <a:lnTo>
                  <a:pt x="15411" y="13360"/>
                </a:lnTo>
                <a:lnTo>
                  <a:pt x="17928" y="11541"/>
                </a:lnTo>
                <a:lnTo>
                  <a:pt x="22942" y="8837"/>
                </a:lnTo>
                <a:lnTo>
                  <a:pt x="27402" y="8837"/>
                </a:lnTo>
                <a:lnTo>
                  <a:pt x="30593" y="9928"/>
                </a:lnTo>
                <a:lnTo>
                  <a:pt x="34211" y="13143"/>
                </a:lnTo>
                <a:lnTo>
                  <a:pt x="35848" y="16217"/>
                </a:lnTo>
                <a:lnTo>
                  <a:pt x="36821" y="20077"/>
                </a:lnTo>
                <a:lnTo>
                  <a:pt x="37058" y="22630"/>
                </a:lnTo>
                <a:lnTo>
                  <a:pt x="37058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191304" y="3784827"/>
            <a:ext cx="50303" cy="61034"/>
          </a:xfrm>
          <a:custGeom>
            <a:avLst/>
            <a:gdLst/>
            <a:ahLst/>
            <a:cxnLst/>
            <a:rect l="l" t="t" r="r" b="b"/>
            <a:pathLst>
              <a:path w="50303" h="61034">
                <a:moveTo>
                  <a:pt x="50303" y="22680"/>
                </a:moveTo>
                <a:lnTo>
                  <a:pt x="49853" y="19263"/>
                </a:lnTo>
                <a:lnTo>
                  <a:pt x="48928" y="16078"/>
                </a:lnTo>
                <a:lnTo>
                  <a:pt x="48017" y="12887"/>
                </a:lnTo>
                <a:lnTo>
                  <a:pt x="46591" y="10109"/>
                </a:lnTo>
                <a:lnTo>
                  <a:pt x="44640" y="7758"/>
                </a:lnTo>
                <a:lnTo>
                  <a:pt x="40227" y="3502"/>
                </a:lnTo>
                <a:lnTo>
                  <a:pt x="37213" y="2106"/>
                </a:lnTo>
                <a:lnTo>
                  <a:pt x="34201" y="709"/>
                </a:lnTo>
                <a:lnTo>
                  <a:pt x="30535" y="0"/>
                </a:lnTo>
                <a:lnTo>
                  <a:pt x="22230" y="0"/>
                </a:lnTo>
                <a:lnTo>
                  <a:pt x="18605" y="709"/>
                </a:lnTo>
                <a:lnTo>
                  <a:pt x="15369" y="2131"/>
                </a:lnTo>
                <a:lnTo>
                  <a:pt x="12244" y="16535"/>
                </a:lnTo>
                <a:lnTo>
                  <a:pt x="14479" y="13154"/>
                </a:lnTo>
                <a:lnTo>
                  <a:pt x="17320" y="10336"/>
                </a:lnTo>
                <a:lnTo>
                  <a:pt x="21068" y="8445"/>
                </a:lnTo>
                <a:lnTo>
                  <a:pt x="25734" y="7964"/>
                </a:lnTo>
                <a:lnTo>
                  <a:pt x="30575" y="7964"/>
                </a:lnTo>
                <a:lnTo>
                  <a:pt x="34225" y="9497"/>
                </a:lnTo>
                <a:lnTo>
                  <a:pt x="36699" y="12536"/>
                </a:lnTo>
                <a:lnTo>
                  <a:pt x="39165" y="15581"/>
                </a:lnTo>
                <a:lnTo>
                  <a:pt x="40342" y="19771"/>
                </a:lnTo>
                <a:lnTo>
                  <a:pt x="40212" y="25120"/>
                </a:lnTo>
                <a:lnTo>
                  <a:pt x="10379" y="25120"/>
                </a:lnTo>
                <a:lnTo>
                  <a:pt x="10379" y="32588"/>
                </a:lnTo>
                <a:lnTo>
                  <a:pt x="46390" y="32588"/>
                </a:lnTo>
                <a:lnTo>
                  <a:pt x="49893" y="30885"/>
                </a:lnTo>
                <a:lnTo>
                  <a:pt x="50303" y="28141"/>
                </a:lnTo>
                <a:lnTo>
                  <a:pt x="50303" y="22680"/>
                </a:lnTo>
                <a:close/>
              </a:path>
              <a:path w="50303" h="61034">
                <a:moveTo>
                  <a:pt x="12128" y="3553"/>
                </a:moveTo>
                <a:lnTo>
                  <a:pt x="9353" y="5598"/>
                </a:lnTo>
                <a:lnTo>
                  <a:pt x="7077" y="8241"/>
                </a:lnTo>
                <a:lnTo>
                  <a:pt x="4789" y="10894"/>
                </a:lnTo>
                <a:lnTo>
                  <a:pt x="3027" y="14133"/>
                </a:lnTo>
                <a:lnTo>
                  <a:pt x="1826" y="17942"/>
                </a:lnTo>
                <a:lnTo>
                  <a:pt x="601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4" y="43992"/>
                </a:lnTo>
                <a:lnTo>
                  <a:pt x="2938" y="47790"/>
                </a:lnTo>
                <a:lnTo>
                  <a:pt x="4677" y="50925"/>
                </a:lnTo>
                <a:lnTo>
                  <a:pt x="9292" y="55954"/>
                </a:lnTo>
                <a:lnTo>
                  <a:pt x="12143" y="57848"/>
                </a:lnTo>
                <a:lnTo>
                  <a:pt x="15520" y="59115"/>
                </a:lnTo>
                <a:lnTo>
                  <a:pt x="18907" y="60387"/>
                </a:lnTo>
                <a:lnTo>
                  <a:pt x="22835" y="61034"/>
                </a:lnTo>
                <a:lnTo>
                  <a:pt x="29937" y="61034"/>
                </a:lnTo>
                <a:lnTo>
                  <a:pt x="32360" y="60844"/>
                </a:lnTo>
                <a:lnTo>
                  <a:pt x="36936" y="60055"/>
                </a:lnTo>
                <a:lnTo>
                  <a:pt x="40702" y="59115"/>
                </a:lnTo>
                <a:lnTo>
                  <a:pt x="44954" y="57607"/>
                </a:lnTo>
                <a:lnTo>
                  <a:pt x="47718" y="55256"/>
                </a:lnTo>
                <a:lnTo>
                  <a:pt x="47992" y="52513"/>
                </a:lnTo>
                <a:lnTo>
                  <a:pt x="47754" y="49720"/>
                </a:lnTo>
                <a:lnTo>
                  <a:pt x="45140" y="48780"/>
                </a:lnTo>
                <a:lnTo>
                  <a:pt x="42001" y="50137"/>
                </a:lnTo>
                <a:lnTo>
                  <a:pt x="39024" y="51206"/>
                </a:lnTo>
                <a:lnTo>
                  <a:pt x="35237" y="52120"/>
                </a:lnTo>
                <a:lnTo>
                  <a:pt x="30873" y="52769"/>
                </a:lnTo>
                <a:lnTo>
                  <a:pt x="24970" y="52769"/>
                </a:lnTo>
                <a:lnTo>
                  <a:pt x="22198" y="52297"/>
                </a:lnTo>
                <a:lnTo>
                  <a:pt x="17630" y="50393"/>
                </a:lnTo>
                <a:lnTo>
                  <a:pt x="14357" y="47268"/>
                </a:lnTo>
                <a:lnTo>
                  <a:pt x="11906" y="43380"/>
                </a:lnTo>
                <a:lnTo>
                  <a:pt x="10692" y="38455"/>
                </a:lnTo>
                <a:lnTo>
                  <a:pt x="10379" y="35673"/>
                </a:lnTo>
                <a:lnTo>
                  <a:pt x="10379" y="25120"/>
                </a:lnTo>
                <a:lnTo>
                  <a:pt x="10854" y="20685"/>
                </a:lnTo>
                <a:lnTo>
                  <a:pt x="12244" y="16535"/>
                </a:lnTo>
                <a:lnTo>
                  <a:pt x="15369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56220" y="3784834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3" y="60872"/>
                </a:moveTo>
                <a:lnTo>
                  <a:pt x="17258" y="61023"/>
                </a:lnTo>
                <a:lnTo>
                  <a:pt x="20407" y="61023"/>
                </a:lnTo>
                <a:lnTo>
                  <a:pt x="23321" y="60631"/>
                </a:lnTo>
                <a:lnTo>
                  <a:pt x="25934" y="59857"/>
                </a:lnTo>
                <a:lnTo>
                  <a:pt x="28569" y="59068"/>
                </a:lnTo>
                <a:lnTo>
                  <a:pt x="30836" y="57913"/>
                </a:lnTo>
                <a:lnTo>
                  <a:pt x="34649" y="54877"/>
                </a:lnTo>
                <a:lnTo>
                  <a:pt x="37148" y="50788"/>
                </a:lnTo>
                <a:lnTo>
                  <a:pt x="38699" y="46040"/>
                </a:lnTo>
                <a:lnTo>
                  <a:pt x="38699" y="40820"/>
                </a:lnTo>
                <a:lnTo>
                  <a:pt x="37511" y="37021"/>
                </a:lnTo>
                <a:lnTo>
                  <a:pt x="35683" y="33821"/>
                </a:lnTo>
                <a:lnTo>
                  <a:pt x="33098" y="31344"/>
                </a:lnTo>
                <a:lnTo>
                  <a:pt x="29922" y="29425"/>
                </a:lnTo>
                <a:lnTo>
                  <a:pt x="26531" y="27788"/>
                </a:lnTo>
                <a:lnTo>
                  <a:pt x="23093" y="26391"/>
                </a:lnTo>
                <a:lnTo>
                  <a:pt x="19745" y="25045"/>
                </a:lnTo>
                <a:lnTo>
                  <a:pt x="16602" y="23648"/>
                </a:lnTo>
                <a:lnTo>
                  <a:pt x="14004" y="22010"/>
                </a:lnTo>
                <a:lnTo>
                  <a:pt x="11339" y="18874"/>
                </a:lnTo>
                <a:lnTo>
                  <a:pt x="10925" y="15925"/>
                </a:lnTo>
                <a:lnTo>
                  <a:pt x="11577" y="12715"/>
                </a:lnTo>
                <a:lnTo>
                  <a:pt x="13453" y="10148"/>
                </a:lnTo>
                <a:lnTo>
                  <a:pt x="16642" y="8484"/>
                </a:lnTo>
                <a:lnTo>
                  <a:pt x="19443" y="7901"/>
                </a:lnTo>
                <a:lnTo>
                  <a:pt x="23042" y="7901"/>
                </a:lnTo>
                <a:lnTo>
                  <a:pt x="26221" y="8575"/>
                </a:lnTo>
                <a:lnTo>
                  <a:pt x="30073" y="10032"/>
                </a:lnTo>
                <a:lnTo>
                  <a:pt x="32734" y="11483"/>
                </a:lnTo>
                <a:lnTo>
                  <a:pt x="35363" y="11559"/>
                </a:lnTo>
                <a:lnTo>
                  <a:pt x="35899" y="8841"/>
                </a:lnTo>
                <a:lnTo>
                  <a:pt x="35697" y="5641"/>
                </a:lnTo>
                <a:lnTo>
                  <a:pt x="33422" y="2933"/>
                </a:lnTo>
                <a:lnTo>
                  <a:pt x="30761" y="1666"/>
                </a:lnTo>
                <a:lnTo>
                  <a:pt x="27096" y="612"/>
                </a:lnTo>
                <a:lnTo>
                  <a:pt x="24180" y="115"/>
                </a:lnTo>
                <a:lnTo>
                  <a:pt x="17946" y="0"/>
                </a:lnTo>
                <a:lnTo>
                  <a:pt x="15029" y="457"/>
                </a:lnTo>
                <a:lnTo>
                  <a:pt x="12542" y="1360"/>
                </a:lnTo>
                <a:lnTo>
                  <a:pt x="7976" y="3467"/>
                </a:lnTo>
                <a:lnTo>
                  <a:pt x="4650" y="6465"/>
                </a:lnTo>
                <a:lnTo>
                  <a:pt x="2574" y="10213"/>
                </a:lnTo>
                <a:lnTo>
                  <a:pt x="1338" y="14302"/>
                </a:lnTo>
                <a:lnTo>
                  <a:pt x="1338" y="18950"/>
                </a:lnTo>
                <a:lnTo>
                  <a:pt x="2512" y="22824"/>
                </a:lnTo>
                <a:lnTo>
                  <a:pt x="4352" y="26113"/>
                </a:lnTo>
                <a:lnTo>
                  <a:pt x="6950" y="28666"/>
                </a:lnTo>
                <a:lnTo>
                  <a:pt x="10054" y="30632"/>
                </a:lnTo>
                <a:lnTo>
                  <a:pt x="13376" y="32324"/>
                </a:lnTo>
                <a:lnTo>
                  <a:pt x="16818" y="33707"/>
                </a:lnTo>
                <a:lnTo>
                  <a:pt x="20116" y="35013"/>
                </a:lnTo>
                <a:lnTo>
                  <a:pt x="23194" y="36385"/>
                </a:lnTo>
                <a:lnTo>
                  <a:pt x="25783" y="38037"/>
                </a:lnTo>
                <a:lnTo>
                  <a:pt x="28407" y="41112"/>
                </a:lnTo>
                <a:lnTo>
                  <a:pt x="28795" y="43981"/>
                </a:lnTo>
                <a:lnTo>
                  <a:pt x="28536" y="46824"/>
                </a:lnTo>
                <a:lnTo>
                  <a:pt x="26647" y="49964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4" y="52591"/>
                </a:lnTo>
                <a:lnTo>
                  <a:pt x="9691" y="51487"/>
                </a:lnTo>
                <a:lnTo>
                  <a:pt x="6904" y="50231"/>
                </a:lnTo>
                <a:lnTo>
                  <a:pt x="3675" y="48402"/>
                </a:lnTo>
                <a:lnTo>
                  <a:pt x="547" y="48171"/>
                </a:lnTo>
                <a:lnTo>
                  <a:pt x="0" y="50979"/>
                </a:lnTo>
                <a:lnTo>
                  <a:pt x="96" y="54039"/>
                </a:lnTo>
                <a:lnTo>
                  <a:pt x="1724" y="56934"/>
                </a:lnTo>
                <a:lnTo>
                  <a:pt x="4377" y="58421"/>
                </a:lnTo>
                <a:lnTo>
                  <a:pt x="6962" y="59385"/>
                </a:lnTo>
                <a:lnTo>
                  <a:pt x="9928" y="60250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308103" y="3784834"/>
            <a:ext cx="38713" cy="61023"/>
          </a:xfrm>
          <a:custGeom>
            <a:avLst/>
            <a:gdLst/>
            <a:ahLst/>
            <a:cxnLst/>
            <a:rect l="l" t="t" r="r" b="b"/>
            <a:pathLst>
              <a:path w="38713" h="61023">
                <a:moveTo>
                  <a:pt x="13453" y="60872"/>
                </a:moveTo>
                <a:lnTo>
                  <a:pt x="17254" y="61023"/>
                </a:lnTo>
                <a:lnTo>
                  <a:pt x="20419" y="61023"/>
                </a:lnTo>
                <a:lnTo>
                  <a:pt x="23317" y="60631"/>
                </a:lnTo>
                <a:lnTo>
                  <a:pt x="25944" y="59857"/>
                </a:lnTo>
                <a:lnTo>
                  <a:pt x="28572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62" y="50788"/>
                </a:lnTo>
                <a:lnTo>
                  <a:pt x="38713" y="46040"/>
                </a:lnTo>
                <a:lnTo>
                  <a:pt x="38713" y="40820"/>
                </a:lnTo>
                <a:lnTo>
                  <a:pt x="37525" y="37021"/>
                </a:lnTo>
                <a:lnTo>
                  <a:pt x="35687" y="33821"/>
                </a:lnTo>
                <a:lnTo>
                  <a:pt x="33097" y="31344"/>
                </a:lnTo>
                <a:lnTo>
                  <a:pt x="29937" y="29425"/>
                </a:lnTo>
                <a:lnTo>
                  <a:pt x="26542" y="27788"/>
                </a:lnTo>
                <a:lnTo>
                  <a:pt x="23103" y="26391"/>
                </a:lnTo>
                <a:lnTo>
                  <a:pt x="19742" y="25045"/>
                </a:lnTo>
                <a:lnTo>
                  <a:pt x="16606" y="23648"/>
                </a:lnTo>
                <a:lnTo>
                  <a:pt x="14018" y="22010"/>
                </a:lnTo>
                <a:lnTo>
                  <a:pt x="11353" y="18874"/>
                </a:lnTo>
                <a:lnTo>
                  <a:pt x="10939" y="15925"/>
                </a:lnTo>
                <a:lnTo>
                  <a:pt x="11581" y="12715"/>
                </a:lnTo>
                <a:lnTo>
                  <a:pt x="13453" y="10148"/>
                </a:lnTo>
                <a:lnTo>
                  <a:pt x="16653" y="8484"/>
                </a:lnTo>
                <a:lnTo>
                  <a:pt x="19443" y="7901"/>
                </a:lnTo>
                <a:lnTo>
                  <a:pt x="23058" y="7901"/>
                </a:lnTo>
                <a:lnTo>
                  <a:pt x="26221" y="8575"/>
                </a:lnTo>
                <a:lnTo>
                  <a:pt x="30085" y="10032"/>
                </a:lnTo>
                <a:lnTo>
                  <a:pt x="32745" y="11483"/>
                </a:lnTo>
                <a:lnTo>
                  <a:pt x="35373" y="11559"/>
                </a:lnTo>
                <a:lnTo>
                  <a:pt x="35913" y="8841"/>
                </a:lnTo>
                <a:lnTo>
                  <a:pt x="35700" y="5641"/>
                </a:lnTo>
                <a:lnTo>
                  <a:pt x="33425" y="2933"/>
                </a:lnTo>
                <a:lnTo>
                  <a:pt x="30758" y="1666"/>
                </a:lnTo>
                <a:lnTo>
                  <a:pt x="27096" y="612"/>
                </a:lnTo>
                <a:lnTo>
                  <a:pt x="24194" y="115"/>
                </a:lnTo>
                <a:lnTo>
                  <a:pt x="17956" y="0"/>
                </a:lnTo>
                <a:lnTo>
                  <a:pt x="15044" y="457"/>
                </a:lnTo>
                <a:lnTo>
                  <a:pt x="12552" y="1360"/>
                </a:lnTo>
                <a:lnTo>
                  <a:pt x="7988" y="3467"/>
                </a:lnTo>
                <a:lnTo>
                  <a:pt x="4664" y="6465"/>
                </a:lnTo>
                <a:lnTo>
                  <a:pt x="2588" y="10213"/>
                </a:lnTo>
                <a:lnTo>
                  <a:pt x="1350" y="14302"/>
                </a:lnTo>
                <a:lnTo>
                  <a:pt x="1350" y="18950"/>
                </a:lnTo>
                <a:lnTo>
                  <a:pt x="2527" y="22824"/>
                </a:lnTo>
                <a:lnTo>
                  <a:pt x="4362" y="26113"/>
                </a:lnTo>
                <a:lnTo>
                  <a:pt x="6950" y="28666"/>
                </a:lnTo>
                <a:lnTo>
                  <a:pt x="10064" y="30632"/>
                </a:lnTo>
                <a:lnTo>
                  <a:pt x="13392" y="32324"/>
                </a:lnTo>
                <a:lnTo>
                  <a:pt x="16830" y="33707"/>
                </a:lnTo>
                <a:lnTo>
                  <a:pt x="20116" y="35013"/>
                </a:lnTo>
                <a:lnTo>
                  <a:pt x="23194" y="36385"/>
                </a:lnTo>
                <a:lnTo>
                  <a:pt x="25782" y="38037"/>
                </a:lnTo>
                <a:lnTo>
                  <a:pt x="28407" y="41112"/>
                </a:lnTo>
                <a:lnTo>
                  <a:pt x="28809" y="43981"/>
                </a:lnTo>
                <a:lnTo>
                  <a:pt x="28533" y="46824"/>
                </a:lnTo>
                <a:lnTo>
                  <a:pt x="26657" y="49964"/>
                </a:lnTo>
                <a:lnTo>
                  <a:pt x="23431" y="51944"/>
                </a:lnTo>
                <a:lnTo>
                  <a:pt x="20692" y="52693"/>
                </a:lnTo>
                <a:lnTo>
                  <a:pt x="17442" y="52884"/>
                </a:lnTo>
                <a:lnTo>
                  <a:pt x="13168" y="52591"/>
                </a:lnTo>
                <a:lnTo>
                  <a:pt x="9691" y="51487"/>
                </a:lnTo>
                <a:lnTo>
                  <a:pt x="6901" y="50231"/>
                </a:lnTo>
                <a:lnTo>
                  <a:pt x="3675" y="48402"/>
                </a:lnTo>
                <a:lnTo>
                  <a:pt x="549" y="48171"/>
                </a:lnTo>
                <a:lnTo>
                  <a:pt x="0" y="50979"/>
                </a:lnTo>
                <a:lnTo>
                  <a:pt x="111" y="54039"/>
                </a:lnTo>
                <a:lnTo>
                  <a:pt x="1724" y="56934"/>
                </a:lnTo>
                <a:lnTo>
                  <a:pt x="4387" y="58421"/>
                </a:lnTo>
                <a:lnTo>
                  <a:pt x="6965" y="59385"/>
                </a:lnTo>
                <a:lnTo>
                  <a:pt x="9942" y="60250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57880" y="3830864"/>
            <a:ext cx="19743" cy="31723"/>
          </a:xfrm>
          <a:custGeom>
            <a:avLst/>
            <a:gdLst/>
            <a:ahLst/>
            <a:cxnLst/>
            <a:rect l="l" t="t" r="r" b="b"/>
            <a:pathLst>
              <a:path w="19743" h="31723">
                <a:moveTo>
                  <a:pt x="19743" y="5003"/>
                </a:moveTo>
                <a:lnTo>
                  <a:pt x="19180" y="1687"/>
                </a:lnTo>
                <a:lnTo>
                  <a:pt x="16582" y="190"/>
                </a:lnTo>
                <a:lnTo>
                  <a:pt x="13968" y="0"/>
                </a:lnTo>
                <a:lnTo>
                  <a:pt x="11290" y="190"/>
                </a:lnTo>
                <a:lnTo>
                  <a:pt x="8417" y="2346"/>
                </a:lnTo>
                <a:lnTo>
                  <a:pt x="8078" y="5003"/>
                </a:lnTo>
                <a:lnTo>
                  <a:pt x="8078" y="12887"/>
                </a:lnTo>
                <a:lnTo>
                  <a:pt x="0" y="29869"/>
                </a:lnTo>
                <a:lnTo>
                  <a:pt x="2164" y="31723"/>
                </a:lnTo>
                <a:lnTo>
                  <a:pt x="4766" y="31621"/>
                </a:lnTo>
                <a:lnTo>
                  <a:pt x="7780" y="29984"/>
                </a:lnTo>
                <a:lnTo>
                  <a:pt x="16092" y="17283"/>
                </a:lnTo>
                <a:lnTo>
                  <a:pt x="17830" y="14338"/>
                </a:lnTo>
                <a:lnTo>
                  <a:pt x="18958" y="11544"/>
                </a:lnTo>
                <a:lnTo>
                  <a:pt x="19555" y="8506"/>
                </a:lnTo>
                <a:lnTo>
                  <a:pt x="19743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422737" y="3770830"/>
            <a:ext cx="35726" cy="74905"/>
          </a:xfrm>
          <a:custGeom>
            <a:avLst/>
            <a:gdLst/>
            <a:ahLst/>
            <a:cxnLst/>
            <a:rect l="l" t="t" r="r" b="b"/>
            <a:pathLst>
              <a:path w="35726" h="74905">
                <a:moveTo>
                  <a:pt x="12204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63" y="15177"/>
                </a:lnTo>
                <a:lnTo>
                  <a:pt x="1177" y="15393"/>
                </a:lnTo>
                <a:lnTo>
                  <a:pt x="40" y="17997"/>
                </a:lnTo>
                <a:lnTo>
                  <a:pt x="0" y="20905"/>
                </a:lnTo>
                <a:lnTo>
                  <a:pt x="1998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44" y="62089"/>
                </a:lnTo>
                <a:lnTo>
                  <a:pt x="10527" y="64439"/>
                </a:lnTo>
                <a:lnTo>
                  <a:pt x="12067" y="68770"/>
                </a:lnTo>
                <a:lnTo>
                  <a:pt x="14655" y="71845"/>
                </a:lnTo>
                <a:lnTo>
                  <a:pt x="18342" y="73775"/>
                </a:lnTo>
                <a:lnTo>
                  <a:pt x="22810" y="74905"/>
                </a:lnTo>
                <a:lnTo>
                  <a:pt x="26572" y="74905"/>
                </a:lnTo>
                <a:lnTo>
                  <a:pt x="29358" y="74599"/>
                </a:lnTo>
                <a:lnTo>
                  <a:pt x="32633" y="73825"/>
                </a:lnTo>
                <a:lnTo>
                  <a:pt x="35474" y="71081"/>
                </a:lnTo>
                <a:lnTo>
                  <a:pt x="35726" y="68238"/>
                </a:lnTo>
                <a:lnTo>
                  <a:pt x="35726" y="67500"/>
                </a:lnTo>
                <a:lnTo>
                  <a:pt x="33239" y="64757"/>
                </a:lnTo>
                <a:lnTo>
                  <a:pt x="30561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8"/>
                </a:lnTo>
                <a:lnTo>
                  <a:pt x="20243" y="61315"/>
                </a:lnTo>
                <a:lnTo>
                  <a:pt x="19685" y="58431"/>
                </a:lnTo>
                <a:lnTo>
                  <a:pt x="19685" y="23623"/>
                </a:lnTo>
                <a:lnTo>
                  <a:pt x="34326" y="23623"/>
                </a:lnTo>
                <a:lnTo>
                  <a:pt x="35726" y="20905"/>
                </a:lnTo>
                <a:lnTo>
                  <a:pt x="35676" y="17997"/>
                </a:lnTo>
                <a:lnTo>
                  <a:pt x="33714" y="15177"/>
                </a:lnTo>
                <a:lnTo>
                  <a:pt x="19685" y="15177"/>
                </a:lnTo>
                <a:lnTo>
                  <a:pt x="19685" y="1969"/>
                </a:lnTo>
                <a:lnTo>
                  <a:pt x="18284" y="331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471389" y="3784827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0"/>
                </a:moveTo>
                <a:lnTo>
                  <a:pt x="49856" y="19263"/>
                </a:lnTo>
                <a:lnTo>
                  <a:pt x="48945" y="16078"/>
                </a:lnTo>
                <a:lnTo>
                  <a:pt x="48031" y="12887"/>
                </a:lnTo>
                <a:lnTo>
                  <a:pt x="46605" y="10109"/>
                </a:lnTo>
                <a:lnTo>
                  <a:pt x="44654" y="7758"/>
                </a:lnTo>
                <a:lnTo>
                  <a:pt x="40225" y="3502"/>
                </a:lnTo>
                <a:lnTo>
                  <a:pt x="37216" y="2106"/>
                </a:lnTo>
                <a:lnTo>
                  <a:pt x="34203" y="709"/>
                </a:lnTo>
                <a:lnTo>
                  <a:pt x="30552" y="0"/>
                </a:lnTo>
                <a:lnTo>
                  <a:pt x="22247" y="0"/>
                </a:lnTo>
                <a:lnTo>
                  <a:pt x="18611" y="709"/>
                </a:lnTo>
                <a:lnTo>
                  <a:pt x="15382" y="2131"/>
                </a:lnTo>
                <a:lnTo>
                  <a:pt x="12254" y="16535"/>
                </a:lnTo>
                <a:lnTo>
                  <a:pt x="14479" y="13154"/>
                </a:lnTo>
                <a:lnTo>
                  <a:pt x="17318" y="10336"/>
                </a:lnTo>
                <a:lnTo>
                  <a:pt x="21074" y="8445"/>
                </a:lnTo>
                <a:lnTo>
                  <a:pt x="25736" y="7964"/>
                </a:lnTo>
                <a:lnTo>
                  <a:pt x="30585" y="7964"/>
                </a:lnTo>
                <a:lnTo>
                  <a:pt x="34239" y="9497"/>
                </a:lnTo>
                <a:lnTo>
                  <a:pt x="36715" y="12536"/>
                </a:lnTo>
                <a:lnTo>
                  <a:pt x="39178" y="15581"/>
                </a:lnTo>
                <a:lnTo>
                  <a:pt x="40351" y="19771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88"/>
                </a:lnTo>
                <a:lnTo>
                  <a:pt x="46407" y="32588"/>
                </a:lnTo>
                <a:lnTo>
                  <a:pt x="49905" y="30885"/>
                </a:lnTo>
                <a:lnTo>
                  <a:pt x="50305" y="28141"/>
                </a:lnTo>
                <a:lnTo>
                  <a:pt x="50305" y="22680"/>
                </a:lnTo>
                <a:close/>
              </a:path>
              <a:path w="50305" h="61034">
                <a:moveTo>
                  <a:pt x="12131" y="3553"/>
                </a:moveTo>
                <a:lnTo>
                  <a:pt x="9370" y="5598"/>
                </a:lnTo>
                <a:lnTo>
                  <a:pt x="7091" y="8241"/>
                </a:lnTo>
                <a:lnTo>
                  <a:pt x="4791" y="10894"/>
                </a:lnTo>
                <a:lnTo>
                  <a:pt x="3037" y="14133"/>
                </a:lnTo>
                <a:lnTo>
                  <a:pt x="1828" y="17942"/>
                </a:lnTo>
                <a:lnTo>
                  <a:pt x="614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7" y="43992"/>
                </a:lnTo>
                <a:lnTo>
                  <a:pt x="2955" y="47790"/>
                </a:lnTo>
                <a:lnTo>
                  <a:pt x="4679" y="50925"/>
                </a:lnTo>
                <a:lnTo>
                  <a:pt x="9291" y="55954"/>
                </a:lnTo>
                <a:lnTo>
                  <a:pt x="12146" y="57848"/>
                </a:lnTo>
                <a:lnTo>
                  <a:pt x="15519" y="59115"/>
                </a:lnTo>
                <a:lnTo>
                  <a:pt x="18906" y="60387"/>
                </a:lnTo>
                <a:lnTo>
                  <a:pt x="22844" y="61034"/>
                </a:lnTo>
                <a:lnTo>
                  <a:pt x="29937" y="61034"/>
                </a:lnTo>
                <a:lnTo>
                  <a:pt x="32378" y="60844"/>
                </a:lnTo>
                <a:lnTo>
                  <a:pt x="36953" y="60055"/>
                </a:lnTo>
                <a:lnTo>
                  <a:pt x="40700" y="59115"/>
                </a:lnTo>
                <a:lnTo>
                  <a:pt x="44966" y="57607"/>
                </a:lnTo>
                <a:lnTo>
                  <a:pt x="47731" y="55256"/>
                </a:lnTo>
                <a:lnTo>
                  <a:pt x="47994" y="52513"/>
                </a:lnTo>
                <a:lnTo>
                  <a:pt x="47757" y="49720"/>
                </a:lnTo>
                <a:lnTo>
                  <a:pt x="45139" y="48780"/>
                </a:lnTo>
                <a:lnTo>
                  <a:pt x="42019" y="50137"/>
                </a:lnTo>
                <a:lnTo>
                  <a:pt x="39027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71" y="47268"/>
                </a:lnTo>
                <a:lnTo>
                  <a:pt x="11918" y="43380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0"/>
                </a:lnTo>
                <a:lnTo>
                  <a:pt x="10853" y="20685"/>
                </a:lnTo>
                <a:lnTo>
                  <a:pt x="12254" y="16535"/>
                </a:lnTo>
                <a:lnTo>
                  <a:pt x="15382" y="2131"/>
                </a:lnTo>
                <a:lnTo>
                  <a:pt x="12131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536861" y="3784892"/>
            <a:ext cx="43125" cy="60973"/>
          </a:xfrm>
          <a:custGeom>
            <a:avLst/>
            <a:gdLst/>
            <a:ahLst/>
            <a:cxnLst/>
            <a:rect l="l" t="t" r="r" b="b"/>
            <a:pathLst>
              <a:path w="43125" h="60973">
                <a:moveTo>
                  <a:pt x="10450" y="23458"/>
                </a:moveTo>
                <a:lnTo>
                  <a:pt x="11729" y="17985"/>
                </a:lnTo>
                <a:lnTo>
                  <a:pt x="14302" y="14223"/>
                </a:lnTo>
                <a:lnTo>
                  <a:pt x="16866" y="10466"/>
                </a:lnTo>
                <a:lnTo>
                  <a:pt x="20567" y="8586"/>
                </a:lnTo>
                <a:lnTo>
                  <a:pt x="25394" y="8586"/>
                </a:lnTo>
                <a:lnTo>
                  <a:pt x="29782" y="8917"/>
                </a:lnTo>
                <a:lnTo>
                  <a:pt x="33221" y="10289"/>
                </a:lnTo>
                <a:lnTo>
                  <a:pt x="37123" y="12675"/>
                </a:lnTo>
                <a:lnTo>
                  <a:pt x="39701" y="14785"/>
                </a:lnTo>
                <a:lnTo>
                  <a:pt x="42715" y="13539"/>
                </a:lnTo>
                <a:lnTo>
                  <a:pt x="42887" y="10807"/>
                </a:lnTo>
                <a:lnTo>
                  <a:pt x="42588" y="7632"/>
                </a:lnTo>
                <a:lnTo>
                  <a:pt x="40651" y="4942"/>
                </a:lnTo>
                <a:lnTo>
                  <a:pt x="37713" y="2948"/>
                </a:lnTo>
                <a:lnTo>
                  <a:pt x="35111" y="1803"/>
                </a:lnTo>
                <a:lnTo>
                  <a:pt x="32235" y="839"/>
                </a:lnTo>
                <a:lnTo>
                  <a:pt x="28948" y="180"/>
                </a:lnTo>
                <a:lnTo>
                  <a:pt x="25520" y="0"/>
                </a:lnTo>
                <a:lnTo>
                  <a:pt x="21906" y="0"/>
                </a:lnTo>
                <a:lnTo>
                  <a:pt x="18554" y="612"/>
                </a:lnTo>
                <a:lnTo>
                  <a:pt x="15452" y="1828"/>
                </a:lnTo>
                <a:lnTo>
                  <a:pt x="12365" y="3035"/>
                </a:lnTo>
                <a:lnTo>
                  <a:pt x="9665" y="4903"/>
                </a:lnTo>
                <a:lnTo>
                  <a:pt x="5087" y="9918"/>
                </a:lnTo>
                <a:lnTo>
                  <a:pt x="3286" y="13133"/>
                </a:lnTo>
                <a:lnTo>
                  <a:pt x="1973" y="17071"/>
                </a:lnTo>
                <a:lnTo>
                  <a:pt x="662" y="20995"/>
                </a:lnTo>
                <a:lnTo>
                  <a:pt x="0" y="25708"/>
                </a:lnTo>
                <a:lnTo>
                  <a:pt x="0" y="35979"/>
                </a:lnTo>
                <a:lnTo>
                  <a:pt x="537" y="40223"/>
                </a:lnTo>
                <a:lnTo>
                  <a:pt x="1612" y="43906"/>
                </a:lnTo>
                <a:lnTo>
                  <a:pt x="2686" y="47589"/>
                </a:lnTo>
                <a:lnTo>
                  <a:pt x="4248" y="50688"/>
                </a:lnTo>
                <a:lnTo>
                  <a:pt x="6286" y="53226"/>
                </a:lnTo>
                <a:lnTo>
                  <a:pt x="10876" y="57671"/>
                </a:lnTo>
                <a:lnTo>
                  <a:pt x="13914" y="58994"/>
                </a:lnTo>
                <a:lnTo>
                  <a:pt x="16941" y="60300"/>
                </a:lnTo>
                <a:lnTo>
                  <a:pt x="20430" y="60973"/>
                </a:lnTo>
                <a:lnTo>
                  <a:pt x="24358" y="60973"/>
                </a:lnTo>
                <a:lnTo>
                  <a:pt x="28106" y="60782"/>
                </a:lnTo>
                <a:lnTo>
                  <a:pt x="31673" y="60048"/>
                </a:lnTo>
                <a:lnTo>
                  <a:pt x="34833" y="58968"/>
                </a:lnTo>
                <a:lnTo>
                  <a:pt x="37725" y="57683"/>
                </a:lnTo>
                <a:lnTo>
                  <a:pt x="41012" y="55526"/>
                </a:lnTo>
                <a:lnTo>
                  <a:pt x="42952" y="52567"/>
                </a:lnTo>
                <a:lnTo>
                  <a:pt x="43125" y="49799"/>
                </a:lnTo>
                <a:lnTo>
                  <a:pt x="43099" y="48272"/>
                </a:lnTo>
                <a:lnTo>
                  <a:pt x="42012" y="45201"/>
                </a:lnTo>
                <a:lnTo>
                  <a:pt x="39463" y="46192"/>
                </a:lnTo>
                <a:lnTo>
                  <a:pt x="36234" y="48592"/>
                </a:lnTo>
                <a:lnTo>
                  <a:pt x="33459" y="50291"/>
                </a:lnTo>
                <a:lnTo>
                  <a:pt x="29970" y="51769"/>
                </a:lnTo>
                <a:lnTo>
                  <a:pt x="25643" y="52146"/>
                </a:lnTo>
                <a:lnTo>
                  <a:pt x="21042" y="51704"/>
                </a:lnTo>
                <a:lnTo>
                  <a:pt x="17291" y="49940"/>
                </a:lnTo>
                <a:lnTo>
                  <a:pt x="14390" y="46775"/>
                </a:lnTo>
                <a:lnTo>
                  <a:pt x="12128" y="42711"/>
                </a:lnTo>
                <a:lnTo>
                  <a:pt x="11451" y="40017"/>
                </a:lnTo>
                <a:lnTo>
                  <a:pt x="10778" y="37325"/>
                </a:lnTo>
                <a:lnTo>
                  <a:pt x="10450" y="34189"/>
                </a:lnTo>
                <a:lnTo>
                  <a:pt x="10450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596956" y="3758745"/>
            <a:ext cx="47077" cy="86306"/>
          </a:xfrm>
          <a:custGeom>
            <a:avLst/>
            <a:gdLst/>
            <a:ahLst/>
            <a:cxnLst/>
            <a:rect l="l" t="t" r="r" b="b"/>
            <a:pathLst>
              <a:path w="47077" h="86306">
                <a:moveTo>
                  <a:pt x="37050" y="51879"/>
                </a:moveTo>
                <a:lnTo>
                  <a:pt x="37050" y="84402"/>
                </a:lnTo>
                <a:lnTo>
                  <a:pt x="38463" y="85978"/>
                </a:lnTo>
                <a:lnTo>
                  <a:pt x="41087" y="86306"/>
                </a:lnTo>
                <a:lnTo>
                  <a:pt x="44524" y="86194"/>
                </a:lnTo>
                <a:lnTo>
                  <a:pt x="47077" y="84402"/>
                </a:lnTo>
                <a:lnTo>
                  <a:pt x="47077" y="46595"/>
                </a:lnTo>
                <a:lnTo>
                  <a:pt x="46753" y="43192"/>
                </a:lnTo>
                <a:lnTo>
                  <a:pt x="46080" y="40370"/>
                </a:lnTo>
                <a:lnTo>
                  <a:pt x="45403" y="37566"/>
                </a:lnTo>
                <a:lnTo>
                  <a:pt x="42764" y="32994"/>
                </a:lnTo>
                <a:lnTo>
                  <a:pt x="39215" y="29221"/>
                </a:lnTo>
                <a:lnTo>
                  <a:pt x="34236" y="26719"/>
                </a:lnTo>
                <a:lnTo>
                  <a:pt x="31175" y="26085"/>
                </a:lnTo>
                <a:lnTo>
                  <a:pt x="24555" y="26085"/>
                </a:lnTo>
                <a:lnTo>
                  <a:pt x="21633" y="26845"/>
                </a:lnTo>
                <a:lnTo>
                  <a:pt x="18705" y="28346"/>
                </a:lnTo>
                <a:lnTo>
                  <a:pt x="15789" y="29844"/>
                </a:lnTo>
                <a:lnTo>
                  <a:pt x="12903" y="32141"/>
                </a:lnTo>
                <a:lnTo>
                  <a:pt x="10029" y="35229"/>
                </a:lnTo>
                <a:lnTo>
                  <a:pt x="10029" y="1965"/>
                </a:lnTo>
                <a:lnTo>
                  <a:pt x="8629" y="317"/>
                </a:lnTo>
                <a:lnTo>
                  <a:pt x="5990" y="0"/>
                </a:lnTo>
                <a:lnTo>
                  <a:pt x="2548" y="111"/>
                </a:lnTo>
                <a:lnTo>
                  <a:pt x="0" y="1965"/>
                </a:lnTo>
                <a:lnTo>
                  <a:pt x="0" y="84402"/>
                </a:lnTo>
                <a:lnTo>
                  <a:pt x="1386" y="85978"/>
                </a:lnTo>
                <a:lnTo>
                  <a:pt x="4014" y="86306"/>
                </a:lnTo>
                <a:lnTo>
                  <a:pt x="7477" y="86194"/>
                </a:lnTo>
                <a:lnTo>
                  <a:pt x="10029" y="84402"/>
                </a:lnTo>
                <a:lnTo>
                  <a:pt x="10029" y="45580"/>
                </a:lnTo>
                <a:lnTo>
                  <a:pt x="12780" y="42099"/>
                </a:lnTo>
                <a:lnTo>
                  <a:pt x="15419" y="39446"/>
                </a:lnTo>
                <a:lnTo>
                  <a:pt x="17917" y="37627"/>
                </a:lnTo>
                <a:lnTo>
                  <a:pt x="22932" y="34923"/>
                </a:lnTo>
                <a:lnTo>
                  <a:pt x="27396" y="34923"/>
                </a:lnTo>
                <a:lnTo>
                  <a:pt x="30596" y="36014"/>
                </a:lnTo>
                <a:lnTo>
                  <a:pt x="34211" y="39229"/>
                </a:lnTo>
                <a:lnTo>
                  <a:pt x="35849" y="42303"/>
                </a:lnTo>
                <a:lnTo>
                  <a:pt x="36824" y="46163"/>
                </a:lnTo>
                <a:lnTo>
                  <a:pt x="37050" y="48715"/>
                </a:lnTo>
                <a:lnTo>
                  <a:pt x="37050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665730" y="3784831"/>
            <a:ext cx="47077" cy="60220"/>
          </a:xfrm>
          <a:custGeom>
            <a:avLst/>
            <a:gdLst/>
            <a:ahLst/>
            <a:cxnLst/>
            <a:rect l="l" t="t" r="r" b="b"/>
            <a:pathLst>
              <a:path w="47077" h="60220">
                <a:moveTo>
                  <a:pt x="37048" y="25793"/>
                </a:moveTo>
                <a:lnTo>
                  <a:pt x="37048" y="58317"/>
                </a:lnTo>
                <a:lnTo>
                  <a:pt x="38463" y="59893"/>
                </a:lnTo>
                <a:lnTo>
                  <a:pt x="41087" y="60220"/>
                </a:lnTo>
                <a:lnTo>
                  <a:pt x="44524" y="60109"/>
                </a:lnTo>
                <a:lnTo>
                  <a:pt x="47077" y="58317"/>
                </a:lnTo>
                <a:lnTo>
                  <a:pt x="47077" y="20483"/>
                </a:lnTo>
                <a:lnTo>
                  <a:pt x="46753" y="17106"/>
                </a:lnTo>
                <a:lnTo>
                  <a:pt x="46073" y="14284"/>
                </a:lnTo>
                <a:lnTo>
                  <a:pt x="45399" y="11480"/>
                </a:lnTo>
                <a:lnTo>
                  <a:pt x="42764" y="6908"/>
                </a:lnTo>
                <a:lnTo>
                  <a:pt x="39211" y="3135"/>
                </a:lnTo>
                <a:lnTo>
                  <a:pt x="34236" y="633"/>
                </a:lnTo>
                <a:lnTo>
                  <a:pt x="31169" y="0"/>
                </a:lnTo>
                <a:lnTo>
                  <a:pt x="24408" y="0"/>
                </a:lnTo>
                <a:lnTo>
                  <a:pt x="21305" y="824"/>
                </a:lnTo>
                <a:lnTo>
                  <a:pt x="18256" y="2452"/>
                </a:lnTo>
                <a:lnTo>
                  <a:pt x="15191" y="4075"/>
                </a:lnTo>
                <a:lnTo>
                  <a:pt x="12128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39" y="1332"/>
                </a:lnTo>
                <a:lnTo>
                  <a:pt x="5450" y="875"/>
                </a:lnTo>
                <a:lnTo>
                  <a:pt x="2872" y="900"/>
                </a:lnTo>
                <a:lnTo>
                  <a:pt x="0" y="2778"/>
                </a:lnTo>
                <a:lnTo>
                  <a:pt x="0" y="58317"/>
                </a:lnTo>
                <a:lnTo>
                  <a:pt x="1386" y="59893"/>
                </a:lnTo>
                <a:lnTo>
                  <a:pt x="4010" y="60220"/>
                </a:lnTo>
                <a:lnTo>
                  <a:pt x="7473" y="60109"/>
                </a:lnTo>
                <a:lnTo>
                  <a:pt x="10026" y="58317"/>
                </a:lnTo>
                <a:lnTo>
                  <a:pt x="10026" y="19494"/>
                </a:lnTo>
                <a:lnTo>
                  <a:pt x="12776" y="16013"/>
                </a:lnTo>
                <a:lnTo>
                  <a:pt x="15415" y="13360"/>
                </a:lnTo>
                <a:lnTo>
                  <a:pt x="17917" y="11541"/>
                </a:lnTo>
                <a:lnTo>
                  <a:pt x="22932" y="8837"/>
                </a:lnTo>
                <a:lnTo>
                  <a:pt x="27396" y="8837"/>
                </a:lnTo>
                <a:lnTo>
                  <a:pt x="30596" y="9928"/>
                </a:lnTo>
                <a:lnTo>
                  <a:pt x="34211" y="13143"/>
                </a:lnTo>
                <a:lnTo>
                  <a:pt x="35849" y="16217"/>
                </a:lnTo>
                <a:lnTo>
                  <a:pt x="36824" y="20077"/>
                </a:lnTo>
                <a:lnTo>
                  <a:pt x="37048" y="22630"/>
                </a:lnTo>
                <a:lnTo>
                  <a:pt x="37048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733292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11"/>
                </a:lnTo>
                <a:lnTo>
                  <a:pt x="3776" y="12218"/>
                </a:lnTo>
                <a:lnTo>
                  <a:pt x="8514" y="12218"/>
                </a:lnTo>
                <a:lnTo>
                  <a:pt x="11951" y="10058"/>
                </a:lnTo>
                <a:lnTo>
                  <a:pt x="12391" y="6047"/>
                </a:lnTo>
                <a:lnTo>
                  <a:pt x="11951" y="2109"/>
                </a:lnTo>
                <a:lnTo>
                  <a:pt x="8604" y="0"/>
                </a:lnTo>
                <a:lnTo>
                  <a:pt x="3863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2" y="24803"/>
                </a:moveTo>
                <a:lnTo>
                  <a:pt x="1212" y="80341"/>
                </a:lnTo>
                <a:lnTo>
                  <a:pt x="2599" y="81917"/>
                </a:lnTo>
                <a:lnTo>
                  <a:pt x="5223" y="82245"/>
                </a:lnTo>
                <a:lnTo>
                  <a:pt x="8686" y="82133"/>
                </a:lnTo>
                <a:lnTo>
                  <a:pt x="11239" y="80341"/>
                </a:lnTo>
                <a:lnTo>
                  <a:pt x="11239" y="24803"/>
                </a:lnTo>
                <a:lnTo>
                  <a:pt x="9838" y="23230"/>
                </a:lnTo>
                <a:lnTo>
                  <a:pt x="7203" y="22899"/>
                </a:lnTo>
                <a:lnTo>
                  <a:pt x="3761" y="23014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762560" y="3784892"/>
            <a:ext cx="43134" cy="60973"/>
          </a:xfrm>
          <a:custGeom>
            <a:avLst/>
            <a:gdLst/>
            <a:ahLst/>
            <a:cxnLst/>
            <a:rect l="l" t="t" r="r" b="b"/>
            <a:pathLst>
              <a:path w="43134" h="60973">
                <a:moveTo>
                  <a:pt x="10450" y="23458"/>
                </a:moveTo>
                <a:lnTo>
                  <a:pt x="11728" y="17985"/>
                </a:lnTo>
                <a:lnTo>
                  <a:pt x="14298" y="14223"/>
                </a:lnTo>
                <a:lnTo>
                  <a:pt x="16877" y="10466"/>
                </a:lnTo>
                <a:lnTo>
                  <a:pt x="20566" y="8586"/>
                </a:lnTo>
                <a:lnTo>
                  <a:pt x="25393" y="8586"/>
                </a:lnTo>
                <a:lnTo>
                  <a:pt x="29782" y="8917"/>
                </a:lnTo>
                <a:lnTo>
                  <a:pt x="33220" y="10289"/>
                </a:lnTo>
                <a:lnTo>
                  <a:pt x="37123" y="12675"/>
                </a:lnTo>
                <a:lnTo>
                  <a:pt x="39711" y="14785"/>
                </a:lnTo>
                <a:lnTo>
                  <a:pt x="42713" y="13539"/>
                </a:lnTo>
                <a:lnTo>
                  <a:pt x="42886" y="10807"/>
                </a:lnTo>
                <a:lnTo>
                  <a:pt x="42584" y="7632"/>
                </a:lnTo>
                <a:lnTo>
                  <a:pt x="40647" y="4942"/>
                </a:lnTo>
                <a:lnTo>
                  <a:pt x="37710" y="2948"/>
                </a:lnTo>
                <a:lnTo>
                  <a:pt x="35110" y="1803"/>
                </a:lnTo>
                <a:lnTo>
                  <a:pt x="32230" y="839"/>
                </a:lnTo>
                <a:lnTo>
                  <a:pt x="28943" y="180"/>
                </a:lnTo>
                <a:lnTo>
                  <a:pt x="25520" y="0"/>
                </a:lnTo>
                <a:lnTo>
                  <a:pt x="21916" y="0"/>
                </a:lnTo>
                <a:lnTo>
                  <a:pt x="18553" y="612"/>
                </a:lnTo>
                <a:lnTo>
                  <a:pt x="15462" y="1828"/>
                </a:lnTo>
                <a:lnTo>
                  <a:pt x="12365" y="3035"/>
                </a:lnTo>
                <a:lnTo>
                  <a:pt x="9665" y="4903"/>
                </a:lnTo>
                <a:lnTo>
                  <a:pt x="5086" y="9918"/>
                </a:lnTo>
                <a:lnTo>
                  <a:pt x="3282" y="13133"/>
                </a:lnTo>
                <a:lnTo>
                  <a:pt x="1972" y="17071"/>
                </a:lnTo>
                <a:lnTo>
                  <a:pt x="661" y="20995"/>
                </a:lnTo>
                <a:lnTo>
                  <a:pt x="0" y="25708"/>
                </a:lnTo>
                <a:lnTo>
                  <a:pt x="0" y="35979"/>
                </a:lnTo>
                <a:lnTo>
                  <a:pt x="532" y="40223"/>
                </a:lnTo>
                <a:lnTo>
                  <a:pt x="1612" y="43906"/>
                </a:lnTo>
                <a:lnTo>
                  <a:pt x="2684" y="47589"/>
                </a:lnTo>
                <a:lnTo>
                  <a:pt x="4248" y="50688"/>
                </a:lnTo>
                <a:lnTo>
                  <a:pt x="6285" y="53226"/>
                </a:lnTo>
                <a:lnTo>
                  <a:pt x="10875" y="57671"/>
                </a:lnTo>
                <a:lnTo>
                  <a:pt x="13914" y="58994"/>
                </a:lnTo>
                <a:lnTo>
                  <a:pt x="16941" y="60300"/>
                </a:lnTo>
                <a:lnTo>
                  <a:pt x="20444" y="60973"/>
                </a:lnTo>
                <a:lnTo>
                  <a:pt x="24357" y="60973"/>
                </a:lnTo>
                <a:lnTo>
                  <a:pt x="28105" y="60782"/>
                </a:lnTo>
                <a:lnTo>
                  <a:pt x="31668" y="60048"/>
                </a:lnTo>
                <a:lnTo>
                  <a:pt x="34847" y="58968"/>
                </a:lnTo>
                <a:lnTo>
                  <a:pt x="37724" y="57683"/>
                </a:lnTo>
                <a:lnTo>
                  <a:pt x="41010" y="55526"/>
                </a:lnTo>
                <a:lnTo>
                  <a:pt x="42961" y="52567"/>
                </a:lnTo>
                <a:lnTo>
                  <a:pt x="43134" y="49799"/>
                </a:lnTo>
                <a:lnTo>
                  <a:pt x="43098" y="48272"/>
                </a:lnTo>
                <a:lnTo>
                  <a:pt x="42011" y="45201"/>
                </a:lnTo>
                <a:lnTo>
                  <a:pt x="39458" y="46192"/>
                </a:lnTo>
                <a:lnTo>
                  <a:pt x="36233" y="48592"/>
                </a:lnTo>
                <a:lnTo>
                  <a:pt x="33458" y="50291"/>
                </a:lnTo>
                <a:lnTo>
                  <a:pt x="29969" y="51769"/>
                </a:lnTo>
                <a:lnTo>
                  <a:pt x="25642" y="52146"/>
                </a:lnTo>
                <a:lnTo>
                  <a:pt x="21041" y="51704"/>
                </a:lnTo>
                <a:lnTo>
                  <a:pt x="17291" y="49940"/>
                </a:lnTo>
                <a:lnTo>
                  <a:pt x="14389" y="46775"/>
                </a:lnTo>
                <a:lnTo>
                  <a:pt x="12128" y="42711"/>
                </a:lnTo>
                <a:lnTo>
                  <a:pt x="11451" y="40017"/>
                </a:lnTo>
                <a:lnTo>
                  <a:pt x="10778" y="37325"/>
                </a:lnTo>
                <a:lnTo>
                  <a:pt x="10450" y="34189"/>
                </a:lnTo>
                <a:lnTo>
                  <a:pt x="10450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818943" y="3784827"/>
            <a:ext cx="44902" cy="61034"/>
          </a:xfrm>
          <a:custGeom>
            <a:avLst/>
            <a:gdLst/>
            <a:ahLst/>
            <a:cxnLst/>
            <a:rect l="l" t="t" r="r" b="b"/>
            <a:pathLst>
              <a:path w="44902" h="61034">
                <a:moveTo>
                  <a:pt x="38703" y="60173"/>
                </a:moveTo>
                <a:lnTo>
                  <a:pt x="41677" y="60236"/>
                </a:lnTo>
                <a:lnTo>
                  <a:pt x="44902" y="58381"/>
                </a:lnTo>
                <a:lnTo>
                  <a:pt x="44902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39" y="5346"/>
                </a:lnTo>
                <a:lnTo>
                  <a:pt x="36111" y="2272"/>
                </a:lnTo>
                <a:lnTo>
                  <a:pt x="33361" y="1371"/>
                </a:lnTo>
                <a:lnTo>
                  <a:pt x="30599" y="468"/>
                </a:lnTo>
                <a:lnTo>
                  <a:pt x="27263" y="0"/>
                </a:lnTo>
                <a:lnTo>
                  <a:pt x="21221" y="0"/>
                </a:lnTo>
                <a:lnTo>
                  <a:pt x="17071" y="598"/>
                </a:lnTo>
                <a:lnTo>
                  <a:pt x="13103" y="1487"/>
                </a:lnTo>
                <a:lnTo>
                  <a:pt x="9630" y="2668"/>
                </a:lnTo>
                <a:lnTo>
                  <a:pt x="6753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200" y="13028"/>
                </a:lnTo>
                <a:lnTo>
                  <a:pt x="5918" y="13715"/>
                </a:lnTo>
                <a:lnTo>
                  <a:pt x="9130" y="11861"/>
                </a:lnTo>
                <a:lnTo>
                  <a:pt x="12092" y="10425"/>
                </a:lnTo>
                <a:lnTo>
                  <a:pt x="15772" y="9169"/>
                </a:lnTo>
                <a:lnTo>
                  <a:pt x="19954" y="8280"/>
                </a:lnTo>
                <a:lnTo>
                  <a:pt x="24735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5" y="14033"/>
                </a:lnTo>
                <a:lnTo>
                  <a:pt x="34711" y="17334"/>
                </a:lnTo>
                <a:lnTo>
                  <a:pt x="34937" y="21362"/>
                </a:lnTo>
                <a:lnTo>
                  <a:pt x="34937" y="25679"/>
                </a:lnTo>
                <a:lnTo>
                  <a:pt x="23162" y="25679"/>
                </a:lnTo>
                <a:lnTo>
                  <a:pt x="19320" y="26060"/>
                </a:lnTo>
                <a:lnTo>
                  <a:pt x="15919" y="26823"/>
                </a:lnTo>
                <a:lnTo>
                  <a:pt x="12517" y="27572"/>
                </a:lnTo>
                <a:lnTo>
                  <a:pt x="9654" y="28713"/>
                </a:lnTo>
                <a:lnTo>
                  <a:pt x="7293" y="30239"/>
                </a:lnTo>
                <a:lnTo>
                  <a:pt x="3143" y="33681"/>
                </a:lnTo>
                <a:lnTo>
                  <a:pt x="640" y="38290"/>
                </a:lnTo>
                <a:lnTo>
                  <a:pt x="0" y="40996"/>
                </a:lnTo>
                <a:lnTo>
                  <a:pt x="0" y="46800"/>
                </a:lnTo>
                <a:lnTo>
                  <a:pt x="464" y="49173"/>
                </a:lnTo>
                <a:lnTo>
                  <a:pt x="2289" y="53392"/>
                </a:lnTo>
                <a:lnTo>
                  <a:pt x="5205" y="56578"/>
                </a:lnTo>
                <a:lnTo>
                  <a:pt x="8830" y="59129"/>
                </a:lnTo>
                <a:lnTo>
                  <a:pt x="13482" y="60656"/>
                </a:lnTo>
                <a:lnTo>
                  <a:pt x="17308" y="53074"/>
                </a:lnTo>
                <a:lnTo>
                  <a:pt x="12981" y="50507"/>
                </a:lnTo>
                <a:lnTo>
                  <a:pt x="10266" y="46508"/>
                </a:lnTo>
                <a:lnTo>
                  <a:pt x="10266" y="43635"/>
                </a:lnTo>
                <a:lnTo>
                  <a:pt x="10590" y="40449"/>
                </a:lnTo>
                <a:lnTo>
                  <a:pt x="12819" y="36752"/>
                </a:lnTo>
                <a:lnTo>
                  <a:pt x="15493" y="34898"/>
                </a:lnTo>
                <a:lnTo>
                  <a:pt x="19210" y="33732"/>
                </a:lnTo>
                <a:lnTo>
                  <a:pt x="23623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5" y="47599"/>
                </a:lnTo>
                <a:lnTo>
                  <a:pt x="28285" y="58864"/>
                </a:lnTo>
                <a:lnTo>
                  <a:pt x="31222" y="57430"/>
                </a:lnTo>
                <a:lnTo>
                  <a:pt x="33886" y="55422"/>
                </a:lnTo>
                <a:lnTo>
                  <a:pt x="36266" y="52830"/>
                </a:lnTo>
                <a:lnTo>
                  <a:pt x="36266" y="58381"/>
                </a:lnTo>
                <a:lnTo>
                  <a:pt x="38703" y="60173"/>
                </a:lnTo>
                <a:close/>
              </a:path>
              <a:path w="44902" h="61034">
                <a:moveTo>
                  <a:pt x="13482" y="60656"/>
                </a:moveTo>
                <a:lnTo>
                  <a:pt x="16080" y="61034"/>
                </a:lnTo>
                <a:lnTo>
                  <a:pt x="22237" y="61034"/>
                </a:lnTo>
                <a:lnTo>
                  <a:pt x="25347" y="60311"/>
                </a:lnTo>
                <a:lnTo>
                  <a:pt x="28285" y="58864"/>
                </a:lnTo>
                <a:lnTo>
                  <a:pt x="32475" y="47599"/>
                </a:lnTo>
                <a:lnTo>
                  <a:pt x="27859" y="51041"/>
                </a:lnTo>
                <a:lnTo>
                  <a:pt x="23169" y="53074"/>
                </a:lnTo>
                <a:lnTo>
                  <a:pt x="17308" y="53074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885795" y="3758745"/>
            <a:ext cx="10033" cy="86306"/>
          </a:xfrm>
          <a:custGeom>
            <a:avLst/>
            <a:gdLst/>
            <a:ahLst/>
            <a:cxnLst/>
            <a:rect l="l" t="t" r="r" b="b"/>
            <a:pathLst>
              <a:path w="10033" h="86306">
                <a:moveTo>
                  <a:pt x="10033" y="84402"/>
                </a:moveTo>
                <a:lnTo>
                  <a:pt x="10033" y="1965"/>
                </a:lnTo>
                <a:lnTo>
                  <a:pt x="8633" y="317"/>
                </a:lnTo>
                <a:lnTo>
                  <a:pt x="6004" y="0"/>
                </a:lnTo>
                <a:lnTo>
                  <a:pt x="2552" y="111"/>
                </a:lnTo>
                <a:lnTo>
                  <a:pt x="0" y="1965"/>
                </a:lnTo>
                <a:lnTo>
                  <a:pt x="0" y="84402"/>
                </a:lnTo>
                <a:lnTo>
                  <a:pt x="1404" y="85978"/>
                </a:lnTo>
                <a:lnTo>
                  <a:pt x="4018" y="86306"/>
                </a:lnTo>
                <a:lnTo>
                  <a:pt x="7481" y="86194"/>
                </a:lnTo>
                <a:lnTo>
                  <a:pt x="10033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948943" y="3758731"/>
            <a:ext cx="44902" cy="86324"/>
          </a:xfrm>
          <a:custGeom>
            <a:avLst/>
            <a:gdLst/>
            <a:ahLst/>
            <a:cxnLst/>
            <a:rect l="l" t="t" r="r" b="b"/>
            <a:pathLst>
              <a:path w="44902" h="86324">
                <a:moveTo>
                  <a:pt x="41000" y="32029"/>
                </a:moveTo>
                <a:lnTo>
                  <a:pt x="42313" y="30304"/>
                </a:lnTo>
                <a:lnTo>
                  <a:pt x="41950" y="27510"/>
                </a:lnTo>
                <a:lnTo>
                  <a:pt x="39160" y="26988"/>
                </a:lnTo>
                <a:lnTo>
                  <a:pt x="36327" y="26963"/>
                </a:lnTo>
                <a:lnTo>
                  <a:pt x="33536" y="27245"/>
                </a:lnTo>
                <a:lnTo>
                  <a:pt x="30683" y="29123"/>
                </a:lnTo>
                <a:lnTo>
                  <a:pt x="10029" y="52210"/>
                </a:lnTo>
                <a:lnTo>
                  <a:pt x="10029" y="1983"/>
                </a:lnTo>
                <a:lnTo>
                  <a:pt x="8639" y="331"/>
                </a:lnTo>
                <a:lnTo>
                  <a:pt x="6004" y="0"/>
                </a:lnTo>
                <a:lnTo>
                  <a:pt x="2552" y="129"/>
                </a:lnTo>
                <a:lnTo>
                  <a:pt x="0" y="1983"/>
                </a:lnTo>
                <a:lnTo>
                  <a:pt x="0" y="84419"/>
                </a:lnTo>
                <a:lnTo>
                  <a:pt x="1399" y="85992"/>
                </a:lnTo>
                <a:lnTo>
                  <a:pt x="4013" y="86324"/>
                </a:lnTo>
                <a:lnTo>
                  <a:pt x="7476" y="86208"/>
                </a:lnTo>
                <a:lnTo>
                  <a:pt x="10029" y="84419"/>
                </a:lnTo>
                <a:lnTo>
                  <a:pt x="10029" y="53621"/>
                </a:lnTo>
                <a:lnTo>
                  <a:pt x="33122" y="84354"/>
                </a:lnTo>
                <a:lnTo>
                  <a:pt x="34235" y="85575"/>
                </a:lnTo>
                <a:lnTo>
                  <a:pt x="36910" y="86224"/>
                </a:lnTo>
                <a:lnTo>
                  <a:pt x="42227" y="86208"/>
                </a:lnTo>
                <a:lnTo>
                  <a:pt x="44902" y="84354"/>
                </a:lnTo>
                <a:lnTo>
                  <a:pt x="44902" y="83987"/>
                </a:lnTo>
                <a:lnTo>
                  <a:pt x="43440" y="81446"/>
                </a:lnTo>
                <a:lnTo>
                  <a:pt x="21203" y="52146"/>
                </a:lnTo>
                <a:lnTo>
                  <a:pt x="41000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008958" y="3784831"/>
            <a:ext cx="47091" cy="60220"/>
          </a:xfrm>
          <a:custGeom>
            <a:avLst/>
            <a:gdLst/>
            <a:ahLst/>
            <a:cxnLst/>
            <a:rect l="l" t="t" r="r" b="b"/>
            <a:pathLst>
              <a:path w="47091" h="60220">
                <a:moveTo>
                  <a:pt x="37062" y="25793"/>
                </a:moveTo>
                <a:lnTo>
                  <a:pt x="37062" y="58317"/>
                </a:lnTo>
                <a:lnTo>
                  <a:pt x="38473" y="59893"/>
                </a:lnTo>
                <a:lnTo>
                  <a:pt x="41101" y="60220"/>
                </a:lnTo>
                <a:lnTo>
                  <a:pt x="44538" y="60109"/>
                </a:lnTo>
                <a:lnTo>
                  <a:pt x="47091" y="58317"/>
                </a:lnTo>
                <a:lnTo>
                  <a:pt x="47091" y="20483"/>
                </a:lnTo>
                <a:lnTo>
                  <a:pt x="46763" y="17106"/>
                </a:lnTo>
                <a:lnTo>
                  <a:pt x="46090" y="14284"/>
                </a:lnTo>
                <a:lnTo>
                  <a:pt x="45413" y="11480"/>
                </a:lnTo>
                <a:lnTo>
                  <a:pt x="42774" y="6908"/>
                </a:lnTo>
                <a:lnTo>
                  <a:pt x="39225" y="3135"/>
                </a:lnTo>
                <a:lnTo>
                  <a:pt x="34250" y="633"/>
                </a:lnTo>
                <a:lnTo>
                  <a:pt x="31187" y="0"/>
                </a:lnTo>
                <a:lnTo>
                  <a:pt x="24419" y="0"/>
                </a:lnTo>
                <a:lnTo>
                  <a:pt x="21319" y="824"/>
                </a:lnTo>
                <a:lnTo>
                  <a:pt x="18256" y="2452"/>
                </a:lnTo>
                <a:lnTo>
                  <a:pt x="15203" y="4075"/>
                </a:lnTo>
                <a:lnTo>
                  <a:pt x="12142" y="6628"/>
                </a:lnTo>
                <a:lnTo>
                  <a:pt x="9065" y="10119"/>
                </a:lnTo>
                <a:lnTo>
                  <a:pt x="9065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87" y="900"/>
                </a:lnTo>
                <a:lnTo>
                  <a:pt x="0" y="2778"/>
                </a:lnTo>
                <a:lnTo>
                  <a:pt x="0" y="58317"/>
                </a:lnTo>
                <a:lnTo>
                  <a:pt x="1397" y="59893"/>
                </a:lnTo>
                <a:lnTo>
                  <a:pt x="4024" y="60220"/>
                </a:lnTo>
                <a:lnTo>
                  <a:pt x="7477" y="60109"/>
                </a:lnTo>
                <a:lnTo>
                  <a:pt x="10030" y="58317"/>
                </a:lnTo>
                <a:lnTo>
                  <a:pt x="10030" y="19494"/>
                </a:lnTo>
                <a:lnTo>
                  <a:pt x="12791" y="16013"/>
                </a:lnTo>
                <a:lnTo>
                  <a:pt x="15415" y="13360"/>
                </a:lnTo>
                <a:lnTo>
                  <a:pt x="17932" y="11541"/>
                </a:lnTo>
                <a:lnTo>
                  <a:pt x="22946" y="8837"/>
                </a:lnTo>
                <a:lnTo>
                  <a:pt x="27406" y="8837"/>
                </a:lnTo>
                <a:lnTo>
                  <a:pt x="30596" y="9928"/>
                </a:lnTo>
                <a:lnTo>
                  <a:pt x="34211" y="13143"/>
                </a:lnTo>
                <a:lnTo>
                  <a:pt x="35863" y="16217"/>
                </a:lnTo>
                <a:lnTo>
                  <a:pt x="36824" y="20077"/>
                </a:lnTo>
                <a:lnTo>
                  <a:pt x="37062" y="22630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073913" y="3784834"/>
            <a:ext cx="54665" cy="61034"/>
          </a:xfrm>
          <a:custGeom>
            <a:avLst/>
            <a:gdLst/>
            <a:ahLst/>
            <a:cxnLst/>
            <a:rect l="l" t="t" r="r" b="b"/>
            <a:pathLst>
              <a:path w="54665" h="61034">
                <a:moveTo>
                  <a:pt x="0" y="31038"/>
                </a:moveTo>
                <a:lnTo>
                  <a:pt x="0" y="35722"/>
                </a:lnTo>
                <a:lnTo>
                  <a:pt x="549" y="39917"/>
                </a:lnTo>
                <a:lnTo>
                  <a:pt x="1637" y="43624"/>
                </a:lnTo>
                <a:lnTo>
                  <a:pt x="2739" y="47318"/>
                </a:lnTo>
                <a:lnTo>
                  <a:pt x="4401" y="50468"/>
                </a:lnTo>
                <a:lnTo>
                  <a:pt x="6612" y="53070"/>
                </a:lnTo>
                <a:lnTo>
                  <a:pt x="8851" y="55662"/>
                </a:lnTo>
                <a:lnTo>
                  <a:pt x="11638" y="57632"/>
                </a:lnTo>
                <a:lnTo>
                  <a:pt x="11214" y="38922"/>
                </a:lnTo>
                <a:lnTo>
                  <a:pt x="10666" y="36259"/>
                </a:lnTo>
                <a:lnTo>
                  <a:pt x="10392" y="33400"/>
                </a:lnTo>
                <a:lnTo>
                  <a:pt x="10392" y="27190"/>
                </a:lnTo>
                <a:lnTo>
                  <a:pt x="10713" y="24267"/>
                </a:lnTo>
                <a:lnTo>
                  <a:pt x="11390" y="21600"/>
                </a:lnTo>
                <a:lnTo>
                  <a:pt x="12077" y="18921"/>
                </a:lnTo>
                <a:lnTo>
                  <a:pt x="14493" y="14655"/>
                </a:lnTo>
                <a:lnTo>
                  <a:pt x="17654" y="11200"/>
                </a:lnTo>
                <a:lnTo>
                  <a:pt x="21941" y="9053"/>
                </a:lnTo>
                <a:lnTo>
                  <a:pt x="24504" y="8521"/>
                </a:lnTo>
                <a:lnTo>
                  <a:pt x="30722" y="8521"/>
                </a:lnTo>
                <a:lnTo>
                  <a:pt x="33425" y="9104"/>
                </a:lnTo>
                <a:lnTo>
                  <a:pt x="37749" y="11440"/>
                </a:lnTo>
                <a:lnTo>
                  <a:pt x="40737" y="15048"/>
                </a:lnTo>
                <a:lnTo>
                  <a:pt x="42912" y="19418"/>
                </a:lnTo>
                <a:lnTo>
                  <a:pt x="43465" y="22086"/>
                </a:lnTo>
                <a:lnTo>
                  <a:pt x="44013" y="24764"/>
                </a:lnTo>
                <a:lnTo>
                  <a:pt x="44287" y="27608"/>
                </a:lnTo>
                <a:lnTo>
                  <a:pt x="44287" y="33818"/>
                </a:lnTo>
                <a:lnTo>
                  <a:pt x="43966" y="36752"/>
                </a:lnTo>
                <a:lnTo>
                  <a:pt x="43304" y="39419"/>
                </a:lnTo>
                <a:lnTo>
                  <a:pt x="42649" y="42097"/>
                </a:lnTo>
                <a:lnTo>
                  <a:pt x="40237" y="46342"/>
                </a:lnTo>
                <a:lnTo>
                  <a:pt x="37076" y="49770"/>
                </a:lnTo>
                <a:lnTo>
                  <a:pt x="32738" y="51915"/>
                </a:lnTo>
                <a:lnTo>
                  <a:pt x="30185" y="52448"/>
                </a:lnTo>
                <a:lnTo>
                  <a:pt x="24018" y="52448"/>
                </a:lnTo>
                <a:lnTo>
                  <a:pt x="21318" y="51865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8" y="58978"/>
                </a:lnTo>
                <a:lnTo>
                  <a:pt x="18315" y="60350"/>
                </a:lnTo>
                <a:lnTo>
                  <a:pt x="22230" y="61034"/>
                </a:lnTo>
                <a:lnTo>
                  <a:pt x="31348" y="61034"/>
                </a:lnTo>
                <a:lnTo>
                  <a:pt x="35412" y="60246"/>
                </a:lnTo>
                <a:lnTo>
                  <a:pt x="38911" y="58712"/>
                </a:lnTo>
                <a:lnTo>
                  <a:pt x="42411" y="57175"/>
                </a:lnTo>
                <a:lnTo>
                  <a:pt x="45327" y="55015"/>
                </a:lnTo>
                <a:lnTo>
                  <a:pt x="47666" y="52261"/>
                </a:lnTo>
                <a:lnTo>
                  <a:pt x="49989" y="49503"/>
                </a:lnTo>
                <a:lnTo>
                  <a:pt x="51742" y="46212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4" y="21107"/>
                </a:lnTo>
                <a:lnTo>
                  <a:pt x="53002" y="17399"/>
                </a:lnTo>
                <a:lnTo>
                  <a:pt x="51879" y="13702"/>
                </a:lnTo>
                <a:lnTo>
                  <a:pt x="50227" y="10551"/>
                </a:lnTo>
                <a:lnTo>
                  <a:pt x="47990" y="7962"/>
                </a:lnTo>
                <a:lnTo>
                  <a:pt x="45766" y="5370"/>
                </a:lnTo>
                <a:lnTo>
                  <a:pt x="42986" y="3390"/>
                </a:lnTo>
                <a:lnTo>
                  <a:pt x="39635" y="2030"/>
                </a:lnTo>
                <a:lnTo>
                  <a:pt x="36297" y="684"/>
                </a:lnTo>
                <a:lnTo>
                  <a:pt x="32385" y="0"/>
                </a:lnTo>
                <a:lnTo>
                  <a:pt x="23219" y="0"/>
                </a:lnTo>
                <a:lnTo>
                  <a:pt x="19159" y="759"/>
                </a:lnTo>
                <a:lnTo>
                  <a:pt x="15680" y="2286"/>
                </a:lnTo>
                <a:lnTo>
                  <a:pt x="12193" y="3808"/>
                </a:lnTo>
                <a:lnTo>
                  <a:pt x="9279" y="5953"/>
                </a:lnTo>
                <a:lnTo>
                  <a:pt x="6965" y="8696"/>
                </a:lnTo>
                <a:lnTo>
                  <a:pt x="4625" y="11455"/>
                </a:lnTo>
                <a:lnTo>
                  <a:pt x="2872" y="14742"/>
                </a:lnTo>
                <a:lnTo>
                  <a:pt x="1734" y="18539"/>
                </a:lnTo>
                <a:lnTo>
                  <a:pt x="571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4">
                <a:moveTo>
                  <a:pt x="11767" y="41605"/>
                </a:moveTo>
                <a:lnTo>
                  <a:pt x="11214" y="38922"/>
                </a:lnTo>
                <a:lnTo>
                  <a:pt x="11638" y="57632"/>
                </a:lnTo>
                <a:lnTo>
                  <a:pt x="14968" y="58978"/>
                </a:lnTo>
                <a:lnTo>
                  <a:pt x="13967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140434" y="3785694"/>
            <a:ext cx="82562" cy="59361"/>
          </a:xfrm>
          <a:custGeom>
            <a:avLst/>
            <a:gdLst/>
            <a:ahLst/>
            <a:cxnLst/>
            <a:rect l="l" t="t" r="r" b="b"/>
            <a:pathLst>
              <a:path w="82562" h="59361">
                <a:moveTo>
                  <a:pt x="547" y="4381"/>
                </a:moveTo>
                <a:lnTo>
                  <a:pt x="16531" y="57139"/>
                </a:lnTo>
                <a:lnTo>
                  <a:pt x="18205" y="58864"/>
                </a:lnTo>
                <a:lnTo>
                  <a:pt x="20930" y="59321"/>
                </a:lnTo>
                <a:lnTo>
                  <a:pt x="24429" y="59361"/>
                </a:lnTo>
                <a:lnTo>
                  <a:pt x="27108" y="59209"/>
                </a:lnTo>
                <a:lnTo>
                  <a:pt x="30085" y="57139"/>
                </a:lnTo>
                <a:lnTo>
                  <a:pt x="40698" y="16855"/>
                </a:lnTo>
                <a:lnTo>
                  <a:pt x="40949" y="16855"/>
                </a:lnTo>
                <a:lnTo>
                  <a:pt x="52426" y="57139"/>
                </a:lnTo>
                <a:lnTo>
                  <a:pt x="54104" y="58864"/>
                </a:lnTo>
                <a:lnTo>
                  <a:pt x="56995" y="59321"/>
                </a:lnTo>
                <a:lnTo>
                  <a:pt x="60505" y="59361"/>
                </a:lnTo>
                <a:lnTo>
                  <a:pt x="63144" y="59209"/>
                </a:lnTo>
                <a:lnTo>
                  <a:pt x="65923" y="57139"/>
                </a:lnTo>
                <a:lnTo>
                  <a:pt x="82015" y="4381"/>
                </a:lnTo>
                <a:lnTo>
                  <a:pt x="82562" y="1793"/>
                </a:lnTo>
                <a:lnTo>
                  <a:pt x="80802" y="101"/>
                </a:lnTo>
                <a:lnTo>
                  <a:pt x="75298" y="90"/>
                </a:lnTo>
                <a:lnTo>
                  <a:pt x="72472" y="1983"/>
                </a:lnTo>
                <a:lnTo>
                  <a:pt x="59469" y="47765"/>
                </a:lnTo>
                <a:lnTo>
                  <a:pt x="59296" y="47765"/>
                </a:lnTo>
                <a:lnTo>
                  <a:pt x="46238" y="1854"/>
                </a:lnTo>
                <a:lnTo>
                  <a:pt x="45076" y="407"/>
                </a:lnTo>
                <a:lnTo>
                  <a:pt x="42174" y="0"/>
                </a:lnTo>
                <a:lnTo>
                  <a:pt x="38726" y="90"/>
                </a:lnTo>
                <a:lnTo>
                  <a:pt x="36026" y="1983"/>
                </a:lnTo>
                <a:lnTo>
                  <a:pt x="23944" y="47765"/>
                </a:lnTo>
                <a:lnTo>
                  <a:pt x="23691" y="47765"/>
                </a:lnTo>
                <a:lnTo>
                  <a:pt x="10515" y="1983"/>
                </a:lnTo>
                <a:lnTo>
                  <a:pt x="8928" y="266"/>
                </a:lnTo>
                <a:lnTo>
                  <a:pt x="6127" y="0"/>
                </a:lnTo>
                <a:lnTo>
                  <a:pt x="2609" y="64"/>
                </a:lnTo>
                <a:lnTo>
                  <a:pt x="0" y="1793"/>
                </a:lnTo>
                <a:lnTo>
                  <a:pt x="547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233940" y="3809325"/>
            <a:ext cx="29707" cy="8459"/>
          </a:xfrm>
          <a:custGeom>
            <a:avLst/>
            <a:gdLst/>
            <a:ahLst/>
            <a:cxnLst/>
            <a:rect l="l" t="t" r="r" b="b"/>
            <a:pathLst>
              <a:path w="29707" h="8459">
                <a:moveTo>
                  <a:pt x="29707" y="4204"/>
                </a:moveTo>
                <a:lnTo>
                  <a:pt x="29660" y="2768"/>
                </a:lnTo>
                <a:lnTo>
                  <a:pt x="27583" y="0"/>
                </a:lnTo>
                <a:lnTo>
                  <a:pt x="1461" y="0"/>
                </a:lnTo>
                <a:lnTo>
                  <a:pt x="0" y="2642"/>
                </a:lnTo>
                <a:lnTo>
                  <a:pt x="0" y="5767"/>
                </a:lnTo>
                <a:lnTo>
                  <a:pt x="2185" y="8459"/>
                </a:lnTo>
                <a:lnTo>
                  <a:pt x="27583" y="8459"/>
                </a:lnTo>
                <a:lnTo>
                  <a:pt x="29519" y="6922"/>
                </a:lnTo>
                <a:lnTo>
                  <a:pt x="29707" y="42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280301" y="3758745"/>
            <a:ext cx="47087" cy="86306"/>
          </a:xfrm>
          <a:custGeom>
            <a:avLst/>
            <a:gdLst/>
            <a:ahLst/>
            <a:cxnLst/>
            <a:rect l="l" t="t" r="r" b="b"/>
            <a:pathLst>
              <a:path w="47087" h="86306">
                <a:moveTo>
                  <a:pt x="37062" y="51879"/>
                </a:moveTo>
                <a:lnTo>
                  <a:pt x="37062" y="84402"/>
                </a:lnTo>
                <a:lnTo>
                  <a:pt x="38461" y="85978"/>
                </a:lnTo>
                <a:lnTo>
                  <a:pt x="41101" y="86306"/>
                </a:lnTo>
                <a:lnTo>
                  <a:pt x="44538" y="86194"/>
                </a:lnTo>
                <a:lnTo>
                  <a:pt x="47087" y="84402"/>
                </a:lnTo>
                <a:lnTo>
                  <a:pt x="47087" y="46595"/>
                </a:lnTo>
                <a:lnTo>
                  <a:pt x="46763" y="43192"/>
                </a:lnTo>
                <a:lnTo>
                  <a:pt x="46087" y="40370"/>
                </a:lnTo>
                <a:lnTo>
                  <a:pt x="45413" y="37566"/>
                </a:lnTo>
                <a:lnTo>
                  <a:pt x="42774" y="32994"/>
                </a:lnTo>
                <a:lnTo>
                  <a:pt x="39221" y="29221"/>
                </a:lnTo>
                <a:lnTo>
                  <a:pt x="34246" y="26719"/>
                </a:lnTo>
                <a:lnTo>
                  <a:pt x="31168" y="26085"/>
                </a:lnTo>
                <a:lnTo>
                  <a:pt x="24569" y="26085"/>
                </a:lnTo>
                <a:lnTo>
                  <a:pt x="21631" y="26845"/>
                </a:lnTo>
                <a:lnTo>
                  <a:pt x="18719" y="28346"/>
                </a:lnTo>
                <a:lnTo>
                  <a:pt x="15803" y="29844"/>
                </a:lnTo>
                <a:lnTo>
                  <a:pt x="12917" y="32141"/>
                </a:lnTo>
                <a:lnTo>
                  <a:pt x="10025" y="35229"/>
                </a:lnTo>
                <a:lnTo>
                  <a:pt x="10025" y="1965"/>
                </a:lnTo>
                <a:lnTo>
                  <a:pt x="8635" y="317"/>
                </a:lnTo>
                <a:lnTo>
                  <a:pt x="6000" y="0"/>
                </a:lnTo>
                <a:lnTo>
                  <a:pt x="2548" y="111"/>
                </a:lnTo>
                <a:lnTo>
                  <a:pt x="0" y="1965"/>
                </a:lnTo>
                <a:lnTo>
                  <a:pt x="0" y="84402"/>
                </a:lnTo>
                <a:lnTo>
                  <a:pt x="1400" y="85978"/>
                </a:lnTo>
                <a:lnTo>
                  <a:pt x="4024" y="86306"/>
                </a:lnTo>
                <a:lnTo>
                  <a:pt x="7473" y="86194"/>
                </a:lnTo>
                <a:lnTo>
                  <a:pt x="10025" y="84402"/>
                </a:lnTo>
                <a:lnTo>
                  <a:pt x="10025" y="45580"/>
                </a:lnTo>
                <a:lnTo>
                  <a:pt x="12790" y="42099"/>
                </a:lnTo>
                <a:lnTo>
                  <a:pt x="15415" y="39446"/>
                </a:lnTo>
                <a:lnTo>
                  <a:pt x="17931" y="37627"/>
                </a:lnTo>
                <a:lnTo>
                  <a:pt x="22942" y="34923"/>
                </a:lnTo>
                <a:lnTo>
                  <a:pt x="27410" y="34923"/>
                </a:lnTo>
                <a:lnTo>
                  <a:pt x="30596" y="36014"/>
                </a:lnTo>
                <a:lnTo>
                  <a:pt x="34211" y="39229"/>
                </a:lnTo>
                <a:lnTo>
                  <a:pt x="35848" y="42303"/>
                </a:lnTo>
                <a:lnTo>
                  <a:pt x="36824" y="46163"/>
                </a:lnTo>
                <a:lnTo>
                  <a:pt x="37062" y="48715"/>
                </a:lnTo>
                <a:lnTo>
                  <a:pt x="37062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345253" y="3784834"/>
            <a:ext cx="54669" cy="61034"/>
          </a:xfrm>
          <a:custGeom>
            <a:avLst/>
            <a:gdLst/>
            <a:ahLst/>
            <a:cxnLst/>
            <a:rect l="l" t="t" r="r" b="b"/>
            <a:pathLst>
              <a:path w="54669" h="61034">
                <a:moveTo>
                  <a:pt x="0" y="31038"/>
                </a:moveTo>
                <a:lnTo>
                  <a:pt x="0" y="35722"/>
                </a:lnTo>
                <a:lnTo>
                  <a:pt x="553" y="39917"/>
                </a:lnTo>
                <a:lnTo>
                  <a:pt x="1640" y="43624"/>
                </a:lnTo>
                <a:lnTo>
                  <a:pt x="2739" y="47318"/>
                </a:lnTo>
                <a:lnTo>
                  <a:pt x="4401" y="50468"/>
                </a:lnTo>
                <a:lnTo>
                  <a:pt x="6620" y="53070"/>
                </a:lnTo>
                <a:lnTo>
                  <a:pt x="8844" y="55662"/>
                </a:lnTo>
                <a:lnTo>
                  <a:pt x="11630" y="57632"/>
                </a:lnTo>
                <a:lnTo>
                  <a:pt x="11206" y="38922"/>
                </a:lnTo>
                <a:lnTo>
                  <a:pt x="10670" y="36259"/>
                </a:lnTo>
                <a:lnTo>
                  <a:pt x="10392" y="33400"/>
                </a:lnTo>
                <a:lnTo>
                  <a:pt x="10392" y="27190"/>
                </a:lnTo>
                <a:lnTo>
                  <a:pt x="10720" y="24267"/>
                </a:lnTo>
                <a:lnTo>
                  <a:pt x="11393" y="21600"/>
                </a:lnTo>
                <a:lnTo>
                  <a:pt x="12070" y="18921"/>
                </a:lnTo>
                <a:lnTo>
                  <a:pt x="14493" y="14655"/>
                </a:lnTo>
                <a:lnTo>
                  <a:pt x="17646" y="11200"/>
                </a:lnTo>
                <a:lnTo>
                  <a:pt x="21948" y="9053"/>
                </a:lnTo>
                <a:lnTo>
                  <a:pt x="24512" y="8521"/>
                </a:lnTo>
                <a:lnTo>
                  <a:pt x="30714" y="8521"/>
                </a:lnTo>
                <a:lnTo>
                  <a:pt x="33414" y="9104"/>
                </a:lnTo>
                <a:lnTo>
                  <a:pt x="37753" y="11440"/>
                </a:lnTo>
                <a:lnTo>
                  <a:pt x="40726" y="15048"/>
                </a:lnTo>
                <a:lnTo>
                  <a:pt x="42918" y="19418"/>
                </a:lnTo>
                <a:lnTo>
                  <a:pt x="43465" y="22086"/>
                </a:lnTo>
                <a:lnTo>
                  <a:pt x="44016" y="24764"/>
                </a:lnTo>
                <a:lnTo>
                  <a:pt x="44293" y="27608"/>
                </a:lnTo>
                <a:lnTo>
                  <a:pt x="44293" y="33818"/>
                </a:lnTo>
                <a:lnTo>
                  <a:pt x="43966" y="36752"/>
                </a:lnTo>
                <a:lnTo>
                  <a:pt x="43304" y="39419"/>
                </a:lnTo>
                <a:lnTo>
                  <a:pt x="42655" y="42097"/>
                </a:lnTo>
                <a:lnTo>
                  <a:pt x="40239" y="46342"/>
                </a:lnTo>
                <a:lnTo>
                  <a:pt x="37076" y="49770"/>
                </a:lnTo>
                <a:lnTo>
                  <a:pt x="32738" y="51915"/>
                </a:lnTo>
                <a:lnTo>
                  <a:pt x="30189" y="52448"/>
                </a:lnTo>
                <a:lnTo>
                  <a:pt x="24022" y="52448"/>
                </a:lnTo>
                <a:lnTo>
                  <a:pt x="21322" y="51865"/>
                </a:lnTo>
                <a:lnTo>
                  <a:pt x="16981" y="49518"/>
                </a:lnTo>
                <a:lnTo>
                  <a:pt x="13971" y="45935"/>
                </a:lnTo>
                <a:lnTo>
                  <a:pt x="14968" y="58978"/>
                </a:lnTo>
                <a:lnTo>
                  <a:pt x="18323" y="60350"/>
                </a:lnTo>
                <a:lnTo>
                  <a:pt x="22236" y="61034"/>
                </a:lnTo>
                <a:lnTo>
                  <a:pt x="31352" y="61034"/>
                </a:lnTo>
                <a:lnTo>
                  <a:pt x="35402" y="60246"/>
                </a:lnTo>
                <a:lnTo>
                  <a:pt x="38901" y="58712"/>
                </a:lnTo>
                <a:lnTo>
                  <a:pt x="42418" y="57175"/>
                </a:lnTo>
                <a:lnTo>
                  <a:pt x="45330" y="55015"/>
                </a:lnTo>
                <a:lnTo>
                  <a:pt x="47666" y="52261"/>
                </a:lnTo>
                <a:lnTo>
                  <a:pt x="49982" y="49503"/>
                </a:lnTo>
                <a:lnTo>
                  <a:pt x="51742" y="46212"/>
                </a:lnTo>
                <a:lnTo>
                  <a:pt x="52908" y="42429"/>
                </a:lnTo>
                <a:lnTo>
                  <a:pt x="54082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22" y="21107"/>
                </a:lnTo>
                <a:lnTo>
                  <a:pt x="52994" y="17399"/>
                </a:lnTo>
                <a:lnTo>
                  <a:pt x="51883" y="13702"/>
                </a:lnTo>
                <a:lnTo>
                  <a:pt x="50219" y="10551"/>
                </a:lnTo>
                <a:lnTo>
                  <a:pt x="47994" y="7962"/>
                </a:lnTo>
                <a:lnTo>
                  <a:pt x="45765" y="5370"/>
                </a:lnTo>
                <a:lnTo>
                  <a:pt x="42990" y="3390"/>
                </a:lnTo>
                <a:lnTo>
                  <a:pt x="39643" y="2030"/>
                </a:lnTo>
                <a:lnTo>
                  <a:pt x="36287" y="684"/>
                </a:lnTo>
                <a:lnTo>
                  <a:pt x="32384" y="0"/>
                </a:lnTo>
                <a:lnTo>
                  <a:pt x="23223" y="0"/>
                </a:lnTo>
                <a:lnTo>
                  <a:pt x="19159" y="759"/>
                </a:lnTo>
                <a:lnTo>
                  <a:pt x="15670" y="2286"/>
                </a:lnTo>
                <a:lnTo>
                  <a:pt x="12193" y="3808"/>
                </a:lnTo>
                <a:lnTo>
                  <a:pt x="9279" y="5953"/>
                </a:lnTo>
                <a:lnTo>
                  <a:pt x="6954" y="8696"/>
                </a:lnTo>
                <a:lnTo>
                  <a:pt x="4629" y="11455"/>
                </a:lnTo>
                <a:lnTo>
                  <a:pt x="2879" y="14742"/>
                </a:lnTo>
                <a:lnTo>
                  <a:pt x="1742" y="18539"/>
                </a:lnTo>
                <a:lnTo>
                  <a:pt x="579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4">
                <a:moveTo>
                  <a:pt x="11767" y="41605"/>
                </a:moveTo>
                <a:lnTo>
                  <a:pt x="11206" y="38922"/>
                </a:lnTo>
                <a:lnTo>
                  <a:pt x="11630" y="57632"/>
                </a:lnTo>
                <a:lnTo>
                  <a:pt x="14968" y="58978"/>
                </a:lnTo>
                <a:lnTo>
                  <a:pt x="13971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411777" y="3785694"/>
            <a:ext cx="82562" cy="59361"/>
          </a:xfrm>
          <a:custGeom>
            <a:avLst/>
            <a:gdLst/>
            <a:ahLst/>
            <a:cxnLst/>
            <a:rect l="l" t="t" r="r" b="b"/>
            <a:pathLst>
              <a:path w="82562" h="59361">
                <a:moveTo>
                  <a:pt x="535" y="4381"/>
                </a:moveTo>
                <a:lnTo>
                  <a:pt x="16527" y="57139"/>
                </a:lnTo>
                <a:lnTo>
                  <a:pt x="18205" y="58864"/>
                </a:lnTo>
                <a:lnTo>
                  <a:pt x="20930" y="59321"/>
                </a:lnTo>
                <a:lnTo>
                  <a:pt x="24433" y="59361"/>
                </a:lnTo>
                <a:lnTo>
                  <a:pt x="27094" y="59209"/>
                </a:lnTo>
                <a:lnTo>
                  <a:pt x="30071" y="57139"/>
                </a:lnTo>
                <a:lnTo>
                  <a:pt x="40698" y="16855"/>
                </a:lnTo>
                <a:lnTo>
                  <a:pt x="40949" y="16855"/>
                </a:lnTo>
                <a:lnTo>
                  <a:pt x="52430" y="57139"/>
                </a:lnTo>
                <a:lnTo>
                  <a:pt x="54104" y="58864"/>
                </a:lnTo>
                <a:lnTo>
                  <a:pt x="56981" y="59321"/>
                </a:lnTo>
                <a:lnTo>
                  <a:pt x="60505" y="59361"/>
                </a:lnTo>
                <a:lnTo>
                  <a:pt x="63129" y="59209"/>
                </a:lnTo>
                <a:lnTo>
                  <a:pt x="65919" y="57139"/>
                </a:lnTo>
                <a:lnTo>
                  <a:pt x="82011" y="4381"/>
                </a:lnTo>
                <a:lnTo>
                  <a:pt x="82562" y="1793"/>
                </a:lnTo>
                <a:lnTo>
                  <a:pt x="80798" y="101"/>
                </a:lnTo>
                <a:lnTo>
                  <a:pt x="75297" y="90"/>
                </a:lnTo>
                <a:lnTo>
                  <a:pt x="72475" y="1983"/>
                </a:lnTo>
                <a:lnTo>
                  <a:pt x="59469" y="47765"/>
                </a:lnTo>
                <a:lnTo>
                  <a:pt x="59292" y="47765"/>
                </a:lnTo>
                <a:lnTo>
                  <a:pt x="46238" y="1854"/>
                </a:lnTo>
                <a:lnTo>
                  <a:pt x="44711" y="266"/>
                </a:lnTo>
                <a:lnTo>
                  <a:pt x="42160" y="0"/>
                </a:lnTo>
                <a:lnTo>
                  <a:pt x="38721" y="90"/>
                </a:lnTo>
                <a:lnTo>
                  <a:pt x="36022" y="1983"/>
                </a:lnTo>
                <a:lnTo>
                  <a:pt x="23943" y="47765"/>
                </a:lnTo>
                <a:lnTo>
                  <a:pt x="23695" y="47765"/>
                </a:lnTo>
                <a:lnTo>
                  <a:pt x="10501" y="1983"/>
                </a:lnTo>
                <a:lnTo>
                  <a:pt x="8924" y="266"/>
                </a:lnTo>
                <a:lnTo>
                  <a:pt x="6112" y="0"/>
                </a:lnTo>
                <a:lnTo>
                  <a:pt x="2613" y="64"/>
                </a:lnTo>
                <a:lnTo>
                  <a:pt x="0" y="1793"/>
                </a:lnTo>
                <a:lnTo>
                  <a:pt x="535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537932" y="3784827"/>
            <a:ext cx="44905" cy="61034"/>
          </a:xfrm>
          <a:custGeom>
            <a:avLst/>
            <a:gdLst/>
            <a:ahLst/>
            <a:cxnLst/>
            <a:rect l="l" t="t" r="r" b="b"/>
            <a:pathLst>
              <a:path w="44905" h="61034">
                <a:moveTo>
                  <a:pt x="38703" y="60173"/>
                </a:moveTo>
                <a:lnTo>
                  <a:pt x="41676" y="60236"/>
                </a:lnTo>
                <a:lnTo>
                  <a:pt x="44905" y="58381"/>
                </a:lnTo>
                <a:lnTo>
                  <a:pt x="44905" y="17463"/>
                </a:lnTo>
                <a:lnTo>
                  <a:pt x="44513" y="14439"/>
                </a:lnTo>
                <a:lnTo>
                  <a:pt x="43742" y="11847"/>
                </a:lnTo>
                <a:lnTo>
                  <a:pt x="42976" y="9271"/>
                </a:lnTo>
                <a:lnTo>
                  <a:pt x="40038" y="5346"/>
                </a:lnTo>
                <a:lnTo>
                  <a:pt x="36114" y="2272"/>
                </a:lnTo>
                <a:lnTo>
                  <a:pt x="33360" y="1371"/>
                </a:lnTo>
                <a:lnTo>
                  <a:pt x="30599" y="468"/>
                </a:lnTo>
                <a:lnTo>
                  <a:pt x="27258" y="0"/>
                </a:lnTo>
                <a:lnTo>
                  <a:pt x="21221" y="0"/>
                </a:lnTo>
                <a:lnTo>
                  <a:pt x="17070" y="598"/>
                </a:lnTo>
                <a:lnTo>
                  <a:pt x="13103" y="1487"/>
                </a:lnTo>
                <a:lnTo>
                  <a:pt x="9629" y="2668"/>
                </a:lnTo>
                <a:lnTo>
                  <a:pt x="6752" y="4050"/>
                </a:lnTo>
                <a:lnTo>
                  <a:pt x="3026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4" y="13715"/>
                </a:lnTo>
                <a:lnTo>
                  <a:pt x="9128" y="11861"/>
                </a:lnTo>
                <a:lnTo>
                  <a:pt x="12091" y="10425"/>
                </a:lnTo>
                <a:lnTo>
                  <a:pt x="15767" y="9169"/>
                </a:lnTo>
                <a:lnTo>
                  <a:pt x="19958" y="8280"/>
                </a:lnTo>
                <a:lnTo>
                  <a:pt x="24731" y="8280"/>
                </a:lnTo>
                <a:lnTo>
                  <a:pt x="28258" y="9104"/>
                </a:lnTo>
                <a:lnTo>
                  <a:pt x="31111" y="10490"/>
                </a:lnTo>
                <a:lnTo>
                  <a:pt x="33825" y="14033"/>
                </a:lnTo>
                <a:lnTo>
                  <a:pt x="34710" y="17334"/>
                </a:lnTo>
                <a:lnTo>
                  <a:pt x="34937" y="21362"/>
                </a:lnTo>
                <a:lnTo>
                  <a:pt x="34937" y="25679"/>
                </a:lnTo>
                <a:lnTo>
                  <a:pt x="23158" y="25679"/>
                </a:lnTo>
                <a:lnTo>
                  <a:pt x="19320" y="26060"/>
                </a:lnTo>
                <a:lnTo>
                  <a:pt x="15918" y="26823"/>
                </a:lnTo>
                <a:lnTo>
                  <a:pt x="12519" y="27572"/>
                </a:lnTo>
                <a:lnTo>
                  <a:pt x="9654" y="28713"/>
                </a:lnTo>
                <a:lnTo>
                  <a:pt x="7289" y="30239"/>
                </a:lnTo>
                <a:lnTo>
                  <a:pt x="3138" y="33681"/>
                </a:lnTo>
                <a:lnTo>
                  <a:pt x="636" y="38290"/>
                </a:lnTo>
                <a:lnTo>
                  <a:pt x="0" y="40996"/>
                </a:lnTo>
                <a:lnTo>
                  <a:pt x="0" y="46800"/>
                </a:lnTo>
                <a:lnTo>
                  <a:pt x="463" y="49173"/>
                </a:lnTo>
                <a:lnTo>
                  <a:pt x="2288" y="53392"/>
                </a:lnTo>
                <a:lnTo>
                  <a:pt x="5201" y="56578"/>
                </a:lnTo>
                <a:lnTo>
                  <a:pt x="8830" y="59129"/>
                </a:lnTo>
                <a:lnTo>
                  <a:pt x="13477" y="60656"/>
                </a:lnTo>
                <a:lnTo>
                  <a:pt x="17308" y="53074"/>
                </a:lnTo>
                <a:lnTo>
                  <a:pt x="12980" y="50507"/>
                </a:lnTo>
                <a:lnTo>
                  <a:pt x="10266" y="46508"/>
                </a:lnTo>
                <a:lnTo>
                  <a:pt x="10266" y="43635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4" y="34898"/>
                </a:lnTo>
                <a:lnTo>
                  <a:pt x="19204" y="33732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5" y="47599"/>
                </a:lnTo>
                <a:lnTo>
                  <a:pt x="28284" y="58864"/>
                </a:lnTo>
                <a:lnTo>
                  <a:pt x="31221" y="57430"/>
                </a:lnTo>
                <a:lnTo>
                  <a:pt x="33889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703" y="60173"/>
                </a:lnTo>
                <a:close/>
              </a:path>
              <a:path w="44905" h="61034">
                <a:moveTo>
                  <a:pt x="13477" y="60656"/>
                </a:moveTo>
                <a:lnTo>
                  <a:pt x="16080" y="61034"/>
                </a:lnTo>
                <a:lnTo>
                  <a:pt x="22232" y="61034"/>
                </a:lnTo>
                <a:lnTo>
                  <a:pt x="25346" y="60311"/>
                </a:lnTo>
                <a:lnTo>
                  <a:pt x="28284" y="58864"/>
                </a:lnTo>
                <a:lnTo>
                  <a:pt x="32475" y="47599"/>
                </a:lnTo>
                <a:lnTo>
                  <a:pt x="27859" y="51041"/>
                </a:lnTo>
                <a:lnTo>
                  <a:pt x="23168" y="53074"/>
                </a:lnTo>
                <a:lnTo>
                  <a:pt x="17308" y="53074"/>
                </a:lnTo>
                <a:lnTo>
                  <a:pt x="13477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604784" y="3784831"/>
            <a:ext cx="47091" cy="60220"/>
          </a:xfrm>
          <a:custGeom>
            <a:avLst/>
            <a:gdLst/>
            <a:ahLst/>
            <a:cxnLst/>
            <a:rect l="l" t="t" r="r" b="b"/>
            <a:pathLst>
              <a:path w="47091" h="60220">
                <a:moveTo>
                  <a:pt x="37064" y="25793"/>
                </a:moveTo>
                <a:lnTo>
                  <a:pt x="37064" y="58317"/>
                </a:lnTo>
                <a:lnTo>
                  <a:pt x="38465" y="59893"/>
                </a:lnTo>
                <a:lnTo>
                  <a:pt x="41101" y="60220"/>
                </a:lnTo>
                <a:lnTo>
                  <a:pt x="44538" y="60109"/>
                </a:lnTo>
                <a:lnTo>
                  <a:pt x="47091" y="58317"/>
                </a:lnTo>
                <a:lnTo>
                  <a:pt x="47091" y="20483"/>
                </a:lnTo>
                <a:lnTo>
                  <a:pt x="46756" y="17106"/>
                </a:lnTo>
                <a:lnTo>
                  <a:pt x="46094" y="14284"/>
                </a:lnTo>
                <a:lnTo>
                  <a:pt x="45417" y="11480"/>
                </a:lnTo>
                <a:lnTo>
                  <a:pt x="42764" y="6908"/>
                </a:lnTo>
                <a:lnTo>
                  <a:pt x="39215" y="3135"/>
                </a:lnTo>
                <a:lnTo>
                  <a:pt x="34235" y="633"/>
                </a:lnTo>
                <a:lnTo>
                  <a:pt x="31175" y="0"/>
                </a:lnTo>
                <a:lnTo>
                  <a:pt x="24408" y="0"/>
                </a:lnTo>
                <a:lnTo>
                  <a:pt x="21308" y="824"/>
                </a:lnTo>
                <a:lnTo>
                  <a:pt x="18258" y="2452"/>
                </a:lnTo>
                <a:lnTo>
                  <a:pt x="15205" y="4075"/>
                </a:lnTo>
                <a:lnTo>
                  <a:pt x="12128" y="6628"/>
                </a:lnTo>
                <a:lnTo>
                  <a:pt x="9053" y="10119"/>
                </a:lnTo>
                <a:lnTo>
                  <a:pt x="9053" y="2778"/>
                </a:lnTo>
                <a:lnTo>
                  <a:pt x="8153" y="1332"/>
                </a:lnTo>
                <a:lnTo>
                  <a:pt x="5450" y="875"/>
                </a:lnTo>
                <a:lnTo>
                  <a:pt x="2890" y="900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lnTo>
                  <a:pt x="4017" y="60220"/>
                </a:lnTo>
                <a:lnTo>
                  <a:pt x="7480" y="60109"/>
                </a:lnTo>
                <a:lnTo>
                  <a:pt x="10032" y="58317"/>
                </a:lnTo>
                <a:lnTo>
                  <a:pt x="10032" y="19494"/>
                </a:lnTo>
                <a:lnTo>
                  <a:pt x="12783" y="16013"/>
                </a:lnTo>
                <a:lnTo>
                  <a:pt x="15419" y="13360"/>
                </a:lnTo>
                <a:lnTo>
                  <a:pt x="17931" y="11541"/>
                </a:lnTo>
                <a:lnTo>
                  <a:pt x="22946" y="8837"/>
                </a:lnTo>
                <a:lnTo>
                  <a:pt x="27410" y="8837"/>
                </a:lnTo>
                <a:lnTo>
                  <a:pt x="30599" y="9928"/>
                </a:lnTo>
                <a:lnTo>
                  <a:pt x="34211" y="13143"/>
                </a:lnTo>
                <a:lnTo>
                  <a:pt x="35848" y="16217"/>
                </a:lnTo>
                <a:lnTo>
                  <a:pt x="36827" y="20077"/>
                </a:lnTo>
                <a:lnTo>
                  <a:pt x="37064" y="22630"/>
                </a:lnTo>
                <a:lnTo>
                  <a:pt x="37064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670091" y="3758982"/>
            <a:ext cx="50317" cy="86879"/>
          </a:xfrm>
          <a:custGeom>
            <a:avLst/>
            <a:gdLst/>
            <a:ahLst/>
            <a:cxnLst/>
            <a:rect l="l" t="t" r="r" b="b"/>
            <a:pathLst>
              <a:path w="50317" h="86879">
                <a:moveTo>
                  <a:pt x="41789" y="85266"/>
                </a:moveTo>
                <a:lnTo>
                  <a:pt x="44377" y="86043"/>
                </a:lnTo>
                <a:lnTo>
                  <a:pt x="47430" y="86043"/>
                </a:lnTo>
                <a:lnTo>
                  <a:pt x="50317" y="84161"/>
                </a:lnTo>
                <a:lnTo>
                  <a:pt x="50317" y="1979"/>
                </a:lnTo>
                <a:lnTo>
                  <a:pt x="48841" y="392"/>
                </a:lnTo>
                <a:lnTo>
                  <a:pt x="46216" y="0"/>
                </a:lnTo>
                <a:lnTo>
                  <a:pt x="42804" y="151"/>
                </a:lnTo>
                <a:lnTo>
                  <a:pt x="40227" y="1979"/>
                </a:lnTo>
                <a:lnTo>
                  <a:pt x="40227" y="34250"/>
                </a:lnTo>
                <a:lnTo>
                  <a:pt x="37637" y="31497"/>
                </a:lnTo>
                <a:lnTo>
                  <a:pt x="35013" y="29401"/>
                </a:lnTo>
                <a:lnTo>
                  <a:pt x="32360" y="27979"/>
                </a:lnTo>
                <a:lnTo>
                  <a:pt x="29700" y="26554"/>
                </a:lnTo>
                <a:lnTo>
                  <a:pt x="26784" y="25844"/>
                </a:lnTo>
                <a:lnTo>
                  <a:pt x="19731" y="25844"/>
                </a:lnTo>
                <a:lnTo>
                  <a:pt x="16343" y="26582"/>
                </a:lnTo>
                <a:lnTo>
                  <a:pt x="13392" y="28040"/>
                </a:lnTo>
                <a:lnTo>
                  <a:pt x="10466" y="29502"/>
                </a:lnTo>
                <a:lnTo>
                  <a:pt x="8003" y="31597"/>
                </a:lnTo>
                <a:lnTo>
                  <a:pt x="6029" y="34301"/>
                </a:lnTo>
                <a:lnTo>
                  <a:pt x="4024" y="37019"/>
                </a:lnTo>
                <a:lnTo>
                  <a:pt x="2538" y="40298"/>
                </a:lnTo>
                <a:lnTo>
                  <a:pt x="1526" y="44143"/>
                </a:lnTo>
                <a:lnTo>
                  <a:pt x="515" y="48006"/>
                </a:lnTo>
                <a:lnTo>
                  <a:pt x="0" y="52297"/>
                </a:lnTo>
                <a:lnTo>
                  <a:pt x="0" y="61113"/>
                </a:lnTo>
                <a:lnTo>
                  <a:pt x="414" y="64947"/>
                </a:lnTo>
                <a:lnTo>
                  <a:pt x="1228" y="68580"/>
                </a:lnTo>
                <a:lnTo>
                  <a:pt x="2026" y="72223"/>
                </a:lnTo>
                <a:lnTo>
                  <a:pt x="3329" y="75388"/>
                </a:lnTo>
                <a:lnTo>
                  <a:pt x="5076" y="78092"/>
                </a:lnTo>
                <a:lnTo>
                  <a:pt x="6840" y="80784"/>
                </a:lnTo>
                <a:lnTo>
                  <a:pt x="9140" y="82919"/>
                </a:lnTo>
                <a:lnTo>
                  <a:pt x="11981" y="84507"/>
                </a:lnTo>
                <a:lnTo>
                  <a:pt x="11031" y="64174"/>
                </a:lnTo>
                <a:lnTo>
                  <a:pt x="10617" y="61492"/>
                </a:lnTo>
                <a:lnTo>
                  <a:pt x="10393" y="58762"/>
                </a:lnTo>
                <a:lnTo>
                  <a:pt x="10393" y="53327"/>
                </a:lnTo>
                <a:lnTo>
                  <a:pt x="10656" y="50735"/>
                </a:lnTo>
                <a:lnTo>
                  <a:pt x="11153" y="48182"/>
                </a:lnTo>
                <a:lnTo>
                  <a:pt x="11667" y="45645"/>
                </a:lnTo>
                <a:lnTo>
                  <a:pt x="13578" y="41339"/>
                </a:lnTo>
                <a:lnTo>
                  <a:pt x="16146" y="37692"/>
                </a:lnTo>
                <a:lnTo>
                  <a:pt x="19706" y="35241"/>
                </a:lnTo>
                <a:lnTo>
                  <a:pt x="24422" y="34621"/>
                </a:lnTo>
                <a:lnTo>
                  <a:pt x="27186" y="34621"/>
                </a:lnTo>
                <a:lnTo>
                  <a:pt x="29822" y="35510"/>
                </a:lnTo>
                <a:lnTo>
                  <a:pt x="34888" y="39077"/>
                </a:lnTo>
                <a:lnTo>
                  <a:pt x="37511" y="41681"/>
                </a:lnTo>
                <a:lnTo>
                  <a:pt x="40227" y="45111"/>
                </a:lnTo>
                <a:lnTo>
                  <a:pt x="40227" y="67310"/>
                </a:lnTo>
                <a:lnTo>
                  <a:pt x="38653" y="69329"/>
                </a:lnTo>
                <a:lnTo>
                  <a:pt x="35741" y="72403"/>
                </a:lnTo>
                <a:lnTo>
                  <a:pt x="32961" y="74905"/>
                </a:lnTo>
                <a:lnTo>
                  <a:pt x="30363" y="76633"/>
                </a:lnTo>
                <a:lnTo>
                  <a:pt x="26621" y="77990"/>
                </a:lnTo>
                <a:lnTo>
                  <a:pt x="24008" y="78181"/>
                </a:lnTo>
                <a:lnTo>
                  <a:pt x="21370" y="78181"/>
                </a:lnTo>
                <a:lnTo>
                  <a:pt x="19184" y="77558"/>
                </a:lnTo>
                <a:lnTo>
                  <a:pt x="22244" y="86879"/>
                </a:lnTo>
                <a:lnTo>
                  <a:pt x="25920" y="86879"/>
                </a:lnTo>
                <a:lnTo>
                  <a:pt x="29321" y="85990"/>
                </a:lnTo>
                <a:lnTo>
                  <a:pt x="32425" y="84226"/>
                </a:lnTo>
                <a:lnTo>
                  <a:pt x="35510" y="82447"/>
                </a:lnTo>
                <a:lnTo>
                  <a:pt x="38498" y="79985"/>
                </a:lnTo>
                <a:lnTo>
                  <a:pt x="41379" y="76821"/>
                </a:lnTo>
                <a:lnTo>
                  <a:pt x="41379" y="84161"/>
                </a:lnTo>
                <a:lnTo>
                  <a:pt x="41789" y="85266"/>
                </a:lnTo>
                <a:close/>
              </a:path>
              <a:path w="50317" h="86879">
                <a:moveTo>
                  <a:pt x="22244" y="86879"/>
                </a:moveTo>
                <a:lnTo>
                  <a:pt x="19184" y="77558"/>
                </a:lnTo>
                <a:lnTo>
                  <a:pt x="15707" y="75031"/>
                </a:lnTo>
                <a:lnTo>
                  <a:pt x="13254" y="71299"/>
                </a:lnTo>
                <a:lnTo>
                  <a:pt x="11455" y="66841"/>
                </a:lnTo>
                <a:lnTo>
                  <a:pt x="11031" y="64174"/>
                </a:lnTo>
                <a:lnTo>
                  <a:pt x="11981" y="84507"/>
                </a:lnTo>
                <a:lnTo>
                  <a:pt x="14820" y="86094"/>
                </a:lnTo>
                <a:lnTo>
                  <a:pt x="18234" y="86879"/>
                </a:lnTo>
                <a:lnTo>
                  <a:pt x="22244" y="86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769955" y="3784827"/>
            <a:ext cx="50303" cy="61034"/>
          </a:xfrm>
          <a:custGeom>
            <a:avLst/>
            <a:gdLst/>
            <a:ahLst/>
            <a:cxnLst/>
            <a:rect l="l" t="t" r="r" b="b"/>
            <a:pathLst>
              <a:path w="50303" h="61034">
                <a:moveTo>
                  <a:pt x="50303" y="22680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17" y="12887"/>
                </a:lnTo>
                <a:lnTo>
                  <a:pt x="46591" y="10109"/>
                </a:lnTo>
                <a:lnTo>
                  <a:pt x="44636" y="7758"/>
                </a:lnTo>
                <a:lnTo>
                  <a:pt x="40223" y="3502"/>
                </a:lnTo>
                <a:lnTo>
                  <a:pt x="37213" y="2106"/>
                </a:lnTo>
                <a:lnTo>
                  <a:pt x="34199" y="709"/>
                </a:lnTo>
                <a:lnTo>
                  <a:pt x="30535" y="0"/>
                </a:lnTo>
                <a:lnTo>
                  <a:pt x="22230" y="0"/>
                </a:lnTo>
                <a:lnTo>
                  <a:pt x="18605" y="709"/>
                </a:lnTo>
                <a:lnTo>
                  <a:pt x="15368" y="2131"/>
                </a:lnTo>
                <a:lnTo>
                  <a:pt x="12240" y="16535"/>
                </a:lnTo>
                <a:lnTo>
                  <a:pt x="14479" y="13154"/>
                </a:lnTo>
                <a:lnTo>
                  <a:pt x="17316" y="10336"/>
                </a:lnTo>
                <a:lnTo>
                  <a:pt x="21068" y="8445"/>
                </a:lnTo>
                <a:lnTo>
                  <a:pt x="25732" y="7964"/>
                </a:lnTo>
                <a:lnTo>
                  <a:pt x="30571" y="7964"/>
                </a:lnTo>
                <a:lnTo>
                  <a:pt x="34225" y="9497"/>
                </a:lnTo>
                <a:lnTo>
                  <a:pt x="36699" y="12536"/>
                </a:lnTo>
                <a:lnTo>
                  <a:pt x="39161" y="15581"/>
                </a:lnTo>
                <a:lnTo>
                  <a:pt x="40337" y="19771"/>
                </a:lnTo>
                <a:lnTo>
                  <a:pt x="40212" y="25120"/>
                </a:lnTo>
                <a:lnTo>
                  <a:pt x="10375" y="25120"/>
                </a:lnTo>
                <a:lnTo>
                  <a:pt x="10375" y="32588"/>
                </a:lnTo>
                <a:lnTo>
                  <a:pt x="46390" y="32588"/>
                </a:lnTo>
                <a:lnTo>
                  <a:pt x="49889" y="30885"/>
                </a:lnTo>
                <a:lnTo>
                  <a:pt x="50303" y="28141"/>
                </a:lnTo>
                <a:lnTo>
                  <a:pt x="50303" y="22680"/>
                </a:lnTo>
                <a:close/>
              </a:path>
              <a:path w="50303" h="61034">
                <a:moveTo>
                  <a:pt x="12128" y="3553"/>
                </a:moveTo>
                <a:lnTo>
                  <a:pt x="9353" y="5598"/>
                </a:lnTo>
                <a:lnTo>
                  <a:pt x="7077" y="8241"/>
                </a:lnTo>
                <a:lnTo>
                  <a:pt x="4787" y="10894"/>
                </a:lnTo>
                <a:lnTo>
                  <a:pt x="3023" y="14133"/>
                </a:lnTo>
                <a:lnTo>
                  <a:pt x="1824" y="17942"/>
                </a:lnTo>
                <a:lnTo>
                  <a:pt x="59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0" y="43992"/>
                </a:lnTo>
                <a:lnTo>
                  <a:pt x="2937" y="47790"/>
                </a:lnTo>
                <a:lnTo>
                  <a:pt x="4673" y="50925"/>
                </a:lnTo>
                <a:lnTo>
                  <a:pt x="9288" y="55954"/>
                </a:lnTo>
                <a:lnTo>
                  <a:pt x="12143" y="57848"/>
                </a:lnTo>
                <a:lnTo>
                  <a:pt x="15516" y="59115"/>
                </a:lnTo>
                <a:lnTo>
                  <a:pt x="18903" y="60387"/>
                </a:lnTo>
                <a:lnTo>
                  <a:pt x="22832" y="61034"/>
                </a:lnTo>
                <a:lnTo>
                  <a:pt x="29919" y="61034"/>
                </a:lnTo>
                <a:lnTo>
                  <a:pt x="32360" y="60844"/>
                </a:lnTo>
                <a:lnTo>
                  <a:pt x="36936" y="60055"/>
                </a:lnTo>
                <a:lnTo>
                  <a:pt x="40698" y="59115"/>
                </a:lnTo>
                <a:lnTo>
                  <a:pt x="44950" y="57607"/>
                </a:lnTo>
                <a:lnTo>
                  <a:pt x="47715" y="55256"/>
                </a:lnTo>
                <a:lnTo>
                  <a:pt x="47992" y="52513"/>
                </a:lnTo>
                <a:lnTo>
                  <a:pt x="47754" y="49720"/>
                </a:lnTo>
                <a:lnTo>
                  <a:pt x="45137" y="48780"/>
                </a:lnTo>
                <a:lnTo>
                  <a:pt x="42001" y="50137"/>
                </a:lnTo>
                <a:lnTo>
                  <a:pt x="39024" y="51206"/>
                </a:lnTo>
                <a:lnTo>
                  <a:pt x="35233" y="52120"/>
                </a:lnTo>
                <a:lnTo>
                  <a:pt x="30869" y="52769"/>
                </a:lnTo>
                <a:lnTo>
                  <a:pt x="24969" y="52769"/>
                </a:lnTo>
                <a:lnTo>
                  <a:pt x="22194" y="52297"/>
                </a:lnTo>
                <a:lnTo>
                  <a:pt x="17618" y="50393"/>
                </a:lnTo>
                <a:lnTo>
                  <a:pt x="14353" y="47268"/>
                </a:lnTo>
                <a:lnTo>
                  <a:pt x="11902" y="43380"/>
                </a:lnTo>
                <a:lnTo>
                  <a:pt x="10688" y="38455"/>
                </a:lnTo>
                <a:lnTo>
                  <a:pt x="10375" y="35673"/>
                </a:lnTo>
                <a:lnTo>
                  <a:pt x="10375" y="25120"/>
                </a:lnTo>
                <a:lnTo>
                  <a:pt x="10850" y="20685"/>
                </a:lnTo>
                <a:lnTo>
                  <a:pt x="12240" y="16535"/>
                </a:lnTo>
                <a:lnTo>
                  <a:pt x="15368" y="2131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833045" y="3785694"/>
            <a:ext cx="47628" cy="59361"/>
          </a:xfrm>
          <a:custGeom>
            <a:avLst/>
            <a:gdLst/>
            <a:ahLst/>
            <a:cxnLst/>
            <a:rect l="l" t="t" r="r" b="b"/>
            <a:pathLst>
              <a:path w="47628" h="59361">
                <a:moveTo>
                  <a:pt x="42279" y="0"/>
                </a:moveTo>
                <a:lnTo>
                  <a:pt x="39701" y="90"/>
                </a:lnTo>
                <a:lnTo>
                  <a:pt x="36879" y="1602"/>
                </a:lnTo>
                <a:lnTo>
                  <a:pt x="24250" y="22277"/>
                </a:lnTo>
                <a:lnTo>
                  <a:pt x="11794" y="1602"/>
                </a:lnTo>
                <a:lnTo>
                  <a:pt x="10728" y="497"/>
                </a:lnTo>
                <a:lnTo>
                  <a:pt x="7952" y="25"/>
                </a:lnTo>
                <a:lnTo>
                  <a:pt x="4540" y="0"/>
                </a:lnTo>
                <a:lnTo>
                  <a:pt x="1325" y="396"/>
                </a:lnTo>
                <a:lnTo>
                  <a:pt x="914" y="3100"/>
                </a:lnTo>
                <a:lnTo>
                  <a:pt x="17017" y="29185"/>
                </a:lnTo>
                <a:lnTo>
                  <a:pt x="0" y="56276"/>
                </a:lnTo>
                <a:lnTo>
                  <a:pt x="1537" y="59195"/>
                </a:lnTo>
                <a:lnTo>
                  <a:pt x="4442" y="59361"/>
                </a:lnTo>
                <a:lnTo>
                  <a:pt x="7179" y="59260"/>
                </a:lnTo>
                <a:lnTo>
                  <a:pt x="10379" y="57632"/>
                </a:lnTo>
                <a:lnTo>
                  <a:pt x="23446" y="35612"/>
                </a:lnTo>
                <a:lnTo>
                  <a:pt x="36575" y="57632"/>
                </a:lnTo>
                <a:lnTo>
                  <a:pt x="37699" y="58813"/>
                </a:lnTo>
                <a:lnTo>
                  <a:pt x="40539" y="59321"/>
                </a:lnTo>
                <a:lnTo>
                  <a:pt x="43967" y="59361"/>
                </a:lnTo>
                <a:lnTo>
                  <a:pt x="47153" y="58929"/>
                </a:lnTo>
                <a:lnTo>
                  <a:pt x="47628" y="56276"/>
                </a:lnTo>
                <a:lnTo>
                  <a:pt x="30733" y="28879"/>
                </a:lnTo>
                <a:lnTo>
                  <a:pt x="46718" y="3100"/>
                </a:lnTo>
                <a:lnTo>
                  <a:pt x="45176" y="130"/>
                </a:lnTo>
                <a:lnTo>
                  <a:pt x="4227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896762" y="3784827"/>
            <a:ext cx="50302" cy="82321"/>
          </a:xfrm>
          <a:custGeom>
            <a:avLst/>
            <a:gdLst/>
            <a:ahLst/>
            <a:cxnLst/>
            <a:rect l="l" t="t" r="r" b="b"/>
            <a:pathLst>
              <a:path w="50302" h="82321">
                <a:moveTo>
                  <a:pt x="38599" y="41122"/>
                </a:moveTo>
                <a:lnTo>
                  <a:pt x="36633" y="45478"/>
                </a:lnTo>
                <a:lnTo>
                  <a:pt x="34048" y="49176"/>
                </a:lnTo>
                <a:lnTo>
                  <a:pt x="30420" y="51653"/>
                </a:lnTo>
                <a:lnTo>
                  <a:pt x="26621" y="61038"/>
                </a:lnTo>
                <a:lnTo>
                  <a:pt x="30405" y="61038"/>
                </a:lnTo>
                <a:lnTo>
                  <a:pt x="33799" y="60300"/>
                </a:lnTo>
                <a:lnTo>
                  <a:pt x="36748" y="58839"/>
                </a:lnTo>
                <a:lnTo>
                  <a:pt x="39700" y="57381"/>
                </a:lnTo>
                <a:lnTo>
                  <a:pt x="42199" y="55311"/>
                </a:lnTo>
                <a:lnTo>
                  <a:pt x="44201" y="52603"/>
                </a:lnTo>
                <a:lnTo>
                  <a:pt x="46202" y="49911"/>
                </a:lnTo>
                <a:lnTo>
                  <a:pt x="47713" y="46634"/>
                </a:lnTo>
                <a:lnTo>
                  <a:pt x="48754" y="42760"/>
                </a:lnTo>
                <a:lnTo>
                  <a:pt x="49776" y="38901"/>
                </a:lnTo>
                <a:lnTo>
                  <a:pt x="50302" y="34546"/>
                </a:lnTo>
                <a:lnTo>
                  <a:pt x="50302" y="25653"/>
                </a:lnTo>
                <a:lnTo>
                  <a:pt x="49903" y="21845"/>
                </a:lnTo>
                <a:lnTo>
                  <a:pt x="49075" y="18238"/>
                </a:lnTo>
                <a:lnTo>
                  <a:pt x="48279" y="14645"/>
                </a:lnTo>
                <a:lnTo>
                  <a:pt x="46987" y="11494"/>
                </a:lnTo>
                <a:lnTo>
                  <a:pt x="45225" y="8776"/>
                </a:lnTo>
                <a:lnTo>
                  <a:pt x="43463" y="6059"/>
                </a:lnTo>
                <a:lnTo>
                  <a:pt x="41201" y="3914"/>
                </a:lnTo>
                <a:lnTo>
                  <a:pt x="38400" y="2350"/>
                </a:lnTo>
                <a:lnTo>
                  <a:pt x="35600" y="788"/>
                </a:lnTo>
                <a:lnTo>
                  <a:pt x="32223" y="0"/>
                </a:lnTo>
                <a:lnTo>
                  <a:pt x="28244" y="0"/>
                </a:lnTo>
                <a:lnTo>
                  <a:pt x="24692" y="231"/>
                </a:lnTo>
                <a:lnTo>
                  <a:pt x="21419" y="1080"/>
                </a:lnTo>
                <a:lnTo>
                  <a:pt x="18251" y="2566"/>
                </a:lnTo>
                <a:lnTo>
                  <a:pt x="15156" y="4471"/>
                </a:lnTo>
                <a:lnTo>
                  <a:pt x="12063" y="7024"/>
                </a:lnTo>
                <a:lnTo>
                  <a:pt x="8812" y="10250"/>
                </a:lnTo>
                <a:lnTo>
                  <a:pt x="8812" y="2782"/>
                </a:lnTo>
                <a:lnTo>
                  <a:pt x="8589" y="1893"/>
                </a:lnTo>
                <a:lnTo>
                  <a:pt x="5925" y="904"/>
                </a:lnTo>
                <a:lnTo>
                  <a:pt x="2872" y="904"/>
                </a:lnTo>
                <a:lnTo>
                  <a:pt x="0" y="2782"/>
                </a:lnTo>
                <a:lnTo>
                  <a:pt x="0" y="80341"/>
                </a:lnTo>
                <a:lnTo>
                  <a:pt x="1389" y="81979"/>
                </a:lnTo>
                <a:lnTo>
                  <a:pt x="4010" y="82321"/>
                </a:lnTo>
                <a:lnTo>
                  <a:pt x="7462" y="82195"/>
                </a:lnTo>
                <a:lnTo>
                  <a:pt x="10015" y="80341"/>
                </a:lnTo>
                <a:lnTo>
                  <a:pt x="10015" y="52577"/>
                </a:lnTo>
                <a:lnTo>
                  <a:pt x="12852" y="55271"/>
                </a:lnTo>
                <a:lnTo>
                  <a:pt x="15454" y="57416"/>
                </a:lnTo>
                <a:lnTo>
                  <a:pt x="20393" y="51361"/>
                </a:lnTo>
                <a:lnTo>
                  <a:pt x="15419" y="47740"/>
                </a:lnTo>
                <a:lnTo>
                  <a:pt x="12790" y="45137"/>
                </a:lnTo>
                <a:lnTo>
                  <a:pt x="10015" y="41710"/>
                </a:lnTo>
                <a:lnTo>
                  <a:pt x="10015" y="19624"/>
                </a:lnTo>
                <a:lnTo>
                  <a:pt x="11602" y="17614"/>
                </a:lnTo>
                <a:lnTo>
                  <a:pt x="14550" y="14544"/>
                </a:lnTo>
                <a:lnTo>
                  <a:pt x="17326" y="12053"/>
                </a:lnTo>
                <a:lnTo>
                  <a:pt x="19944" y="10364"/>
                </a:lnTo>
                <a:lnTo>
                  <a:pt x="23756" y="8967"/>
                </a:lnTo>
                <a:lnTo>
                  <a:pt x="26344" y="8776"/>
                </a:lnTo>
                <a:lnTo>
                  <a:pt x="28947" y="8776"/>
                </a:lnTo>
                <a:lnTo>
                  <a:pt x="31132" y="9400"/>
                </a:lnTo>
                <a:lnTo>
                  <a:pt x="34635" y="11851"/>
                </a:lnTo>
                <a:lnTo>
                  <a:pt x="37062" y="15560"/>
                </a:lnTo>
                <a:lnTo>
                  <a:pt x="38836" y="19977"/>
                </a:lnTo>
                <a:lnTo>
                  <a:pt x="39260" y="22633"/>
                </a:lnTo>
                <a:lnTo>
                  <a:pt x="39686" y="25286"/>
                </a:lnTo>
                <a:lnTo>
                  <a:pt x="39913" y="28018"/>
                </a:lnTo>
                <a:lnTo>
                  <a:pt x="39913" y="33451"/>
                </a:lnTo>
                <a:lnTo>
                  <a:pt x="39650" y="36018"/>
                </a:lnTo>
                <a:lnTo>
                  <a:pt x="39124" y="38571"/>
                </a:lnTo>
                <a:lnTo>
                  <a:pt x="38599" y="41122"/>
                </a:lnTo>
                <a:close/>
              </a:path>
              <a:path w="50302" h="82321">
                <a:moveTo>
                  <a:pt x="15454" y="57416"/>
                </a:moveTo>
                <a:lnTo>
                  <a:pt x="18068" y="58994"/>
                </a:lnTo>
                <a:lnTo>
                  <a:pt x="20746" y="60210"/>
                </a:lnTo>
                <a:lnTo>
                  <a:pt x="23497" y="60858"/>
                </a:lnTo>
                <a:lnTo>
                  <a:pt x="26621" y="61038"/>
                </a:lnTo>
                <a:lnTo>
                  <a:pt x="30420" y="51653"/>
                </a:lnTo>
                <a:lnTo>
                  <a:pt x="25732" y="52275"/>
                </a:lnTo>
                <a:lnTo>
                  <a:pt x="22997" y="52275"/>
                </a:lnTo>
                <a:lnTo>
                  <a:pt x="20393" y="51361"/>
                </a:lnTo>
                <a:lnTo>
                  <a:pt x="15454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961886" y="3784827"/>
            <a:ext cx="50309" cy="61034"/>
          </a:xfrm>
          <a:custGeom>
            <a:avLst/>
            <a:gdLst/>
            <a:ahLst/>
            <a:cxnLst/>
            <a:rect l="l" t="t" r="r" b="b"/>
            <a:pathLst>
              <a:path w="50309" h="61034">
                <a:moveTo>
                  <a:pt x="50309" y="22680"/>
                </a:moveTo>
                <a:lnTo>
                  <a:pt x="49856" y="19263"/>
                </a:lnTo>
                <a:lnTo>
                  <a:pt x="48934" y="16078"/>
                </a:lnTo>
                <a:lnTo>
                  <a:pt x="48030" y="12887"/>
                </a:lnTo>
                <a:lnTo>
                  <a:pt x="46605" y="10109"/>
                </a:lnTo>
                <a:lnTo>
                  <a:pt x="44654" y="7758"/>
                </a:lnTo>
                <a:lnTo>
                  <a:pt x="40225" y="3502"/>
                </a:lnTo>
                <a:lnTo>
                  <a:pt x="37216" y="2106"/>
                </a:lnTo>
                <a:lnTo>
                  <a:pt x="34203" y="709"/>
                </a:lnTo>
                <a:lnTo>
                  <a:pt x="30548" y="0"/>
                </a:lnTo>
                <a:lnTo>
                  <a:pt x="22247" y="0"/>
                </a:lnTo>
                <a:lnTo>
                  <a:pt x="18608" y="709"/>
                </a:lnTo>
                <a:lnTo>
                  <a:pt x="15382" y="2131"/>
                </a:lnTo>
                <a:lnTo>
                  <a:pt x="12242" y="16535"/>
                </a:lnTo>
                <a:lnTo>
                  <a:pt x="14481" y="13154"/>
                </a:lnTo>
                <a:lnTo>
                  <a:pt x="17318" y="10336"/>
                </a:lnTo>
                <a:lnTo>
                  <a:pt x="21074" y="8445"/>
                </a:lnTo>
                <a:lnTo>
                  <a:pt x="25735" y="7964"/>
                </a:lnTo>
                <a:lnTo>
                  <a:pt x="30573" y="7964"/>
                </a:lnTo>
                <a:lnTo>
                  <a:pt x="34235" y="9497"/>
                </a:lnTo>
                <a:lnTo>
                  <a:pt x="36715" y="12536"/>
                </a:lnTo>
                <a:lnTo>
                  <a:pt x="39164" y="15581"/>
                </a:lnTo>
                <a:lnTo>
                  <a:pt x="40341" y="19771"/>
                </a:lnTo>
                <a:lnTo>
                  <a:pt x="40214" y="25120"/>
                </a:lnTo>
                <a:lnTo>
                  <a:pt x="10392" y="25120"/>
                </a:lnTo>
                <a:lnTo>
                  <a:pt x="10392" y="32588"/>
                </a:lnTo>
                <a:lnTo>
                  <a:pt x="46393" y="32588"/>
                </a:lnTo>
                <a:lnTo>
                  <a:pt x="49905" y="30885"/>
                </a:lnTo>
                <a:lnTo>
                  <a:pt x="50309" y="28141"/>
                </a:lnTo>
                <a:lnTo>
                  <a:pt x="50309" y="22680"/>
                </a:lnTo>
                <a:close/>
              </a:path>
              <a:path w="50309" h="61034">
                <a:moveTo>
                  <a:pt x="12131" y="3553"/>
                </a:moveTo>
                <a:lnTo>
                  <a:pt x="9370" y="5598"/>
                </a:lnTo>
                <a:lnTo>
                  <a:pt x="7095" y="8241"/>
                </a:lnTo>
                <a:lnTo>
                  <a:pt x="4794" y="10894"/>
                </a:lnTo>
                <a:lnTo>
                  <a:pt x="3041" y="14133"/>
                </a:lnTo>
                <a:lnTo>
                  <a:pt x="1824" y="17942"/>
                </a:lnTo>
                <a:lnTo>
                  <a:pt x="614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9" y="40208"/>
                </a:lnTo>
                <a:lnTo>
                  <a:pt x="1766" y="43992"/>
                </a:lnTo>
                <a:lnTo>
                  <a:pt x="2940" y="47790"/>
                </a:lnTo>
                <a:lnTo>
                  <a:pt x="4679" y="50925"/>
                </a:lnTo>
                <a:lnTo>
                  <a:pt x="9295" y="55954"/>
                </a:lnTo>
                <a:lnTo>
                  <a:pt x="12146" y="57848"/>
                </a:lnTo>
                <a:lnTo>
                  <a:pt x="15519" y="59115"/>
                </a:lnTo>
                <a:lnTo>
                  <a:pt x="18906" y="60387"/>
                </a:lnTo>
                <a:lnTo>
                  <a:pt x="22834" y="61034"/>
                </a:lnTo>
                <a:lnTo>
                  <a:pt x="29936" y="61034"/>
                </a:lnTo>
                <a:lnTo>
                  <a:pt x="32377" y="60844"/>
                </a:lnTo>
                <a:lnTo>
                  <a:pt x="36953" y="60055"/>
                </a:lnTo>
                <a:lnTo>
                  <a:pt x="40700" y="59115"/>
                </a:lnTo>
                <a:lnTo>
                  <a:pt x="44956" y="57607"/>
                </a:lnTo>
                <a:lnTo>
                  <a:pt x="47731" y="55256"/>
                </a:lnTo>
                <a:lnTo>
                  <a:pt x="47994" y="52513"/>
                </a:lnTo>
                <a:lnTo>
                  <a:pt x="47757" y="49720"/>
                </a:lnTo>
                <a:lnTo>
                  <a:pt x="45143" y="48780"/>
                </a:lnTo>
                <a:lnTo>
                  <a:pt x="42003" y="50137"/>
                </a:lnTo>
                <a:lnTo>
                  <a:pt x="39030" y="51206"/>
                </a:lnTo>
                <a:lnTo>
                  <a:pt x="35239" y="52120"/>
                </a:lnTo>
                <a:lnTo>
                  <a:pt x="30887" y="52769"/>
                </a:lnTo>
                <a:lnTo>
                  <a:pt x="24973" y="52769"/>
                </a:lnTo>
                <a:lnTo>
                  <a:pt x="22197" y="52297"/>
                </a:lnTo>
                <a:lnTo>
                  <a:pt x="17636" y="50393"/>
                </a:lnTo>
                <a:lnTo>
                  <a:pt x="14370" y="47268"/>
                </a:lnTo>
                <a:lnTo>
                  <a:pt x="11918" y="43380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0"/>
                </a:lnTo>
                <a:lnTo>
                  <a:pt x="10853" y="20685"/>
                </a:lnTo>
                <a:lnTo>
                  <a:pt x="12242" y="16535"/>
                </a:lnTo>
                <a:lnTo>
                  <a:pt x="15382" y="2131"/>
                </a:lnTo>
                <a:lnTo>
                  <a:pt x="12131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8031171" y="3784831"/>
            <a:ext cx="31910" cy="60220"/>
          </a:xfrm>
          <a:custGeom>
            <a:avLst/>
            <a:gdLst/>
            <a:ahLst/>
            <a:cxnLst/>
            <a:rect l="l" t="t" r="r" b="b"/>
            <a:pathLst>
              <a:path w="31910" h="60220">
                <a:moveTo>
                  <a:pt x="1400" y="59893"/>
                </a:moveTo>
                <a:lnTo>
                  <a:pt x="4024" y="60220"/>
                </a:lnTo>
                <a:lnTo>
                  <a:pt x="7477" y="60109"/>
                </a:lnTo>
                <a:lnTo>
                  <a:pt x="10026" y="58317"/>
                </a:lnTo>
                <a:lnTo>
                  <a:pt x="10026" y="21780"/>
                </a:lnTo>
                <a:lnTo>
                  <a:pt x="11441" y="19519"/>
                </a:lnTo>
                <a:lnTo>
                  <a:pt x="13928" y="16052"/>
                </a:lnTo>
                <a:lnTo>
                  <a:pt x="17294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45" y="10044"/>
                </a:lnTo>
                <a:lnTo>
                  <a:pt x="29260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72" y="990"/>
                </a:lnTo>
                <a:lnTo>
                  <a:pt x="27158" y="276"/>
                </a:lnTo>
                <a:lnTo>
                  <a:pt x="24533" y="0"/>
                </a:lnTo>
                <a:lnTo>
                  <a:pt x="21672" y="166"/>
                </a:lnTo>
                <a:lnTo>
                  <a:pt x="18194" y="1332"/>
                </a:lnTo>
                <a:lnTo>
                  <a:pt x="14591" y="4036"/>
                </a:lnTo>
                <a:lnTo>
                  <a:pt x="11967" y="6832"/>
                </a:lnTo>
                <a:lnTo>
                  <a:pt x="9069" y="10868"/>
                </a:lnTo>
                <a:lnTo>
                  <a:pt x="9069" y="2778"/>
                </a:lnTo>
                <a:lnTo>
                  <a:pt x="8150" y="1332"/>
                </a:lnTo>
                <a:lnTo>
                  <a:pt x="5450" y="875"/>
                </a:lnTo>
                <a:lnTo>
                  <a:pt x="2887" y="888"/>
                </a:lnTo>
                <a:lnTo>
                  <a:pt x="0" y="2778"/>
                </a:lnTo>
                <a:lnTo>
                  <a:pt x="0" y="58317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8070782" y="3770830"/>
            <a:ext cx="35722" cy="74905"/>
          </a:xfrm>
          <a:custGeom>
            <a:avLst/>
            <a:gdLst/>
            <a:ahLst/>
            <a:cxnLst/>
            <a:rect l="l" t="t" r="r" b="b"/>
            <a:pathLst>
              <a:path w="35722" h="74905">
                <a:moveTo>
                  <a:pt x="12203" y="125"/>
                </a:moveTo>
                <a:lnTo>
                  <a:pt x="9654" y="1969"/>
                </a:lnTo>
                <a:lnTo>
                  <a:pt x="9654" y="15177"/>
                </a:lnTo>
                <a:lnTo>
                  <a:pt x="2076" y="15177"/>
                </a:lnTo>
                <a:lnTo>
                  <a:pt x="1177" y="15393"/>
                </a:lnTo>
                <a:lnTo>
                  <a:pt x="46" y="17997"/>
                </a:lnTo>
                <a:lnTo>
                  <a:pt x="0" y="20905"/>
                </a:lnTo>
                <a:lnTo>
                  <a:pt x="2011" y="23623"/>
                </a:lnTo>
                <a:lnTo>
                  <a:pt x="9654" y="23623"/>
                </a:lnTo>
                <a:lnTo>
                  <a:pt x="9654" y="59296"/>
                </a:lnTo>
                <a:lnTo>
                  <a:pt x="9939" y="62089"/>
                </a:lnTo>
                <a:lnTo>
                  <a:pt x="10541" y="64439"/>
                </a:lnTo>
                <a:lnTo>
                  <a:pt x="12067" y="68770"/>
                </a:lnTo>
                <a:lnTo>
                  <a:pt x="14655" y="71845"/>
                </a:lnTo>
                <a:lnTo>
                  <a:pt x="18345" y="73775"/>
                </a:lnTo>
                <a:lnTo>
                  <a:pt x="22805" y="74905"/>
                </a:lnTo>
                <a:lnTo>
                  <a:pt x="26570" y="74905"/>
                </a:lnTo>
                <a:lnTo>
                  <a:pt x="29361" y="74599"/>
                </a:lnTo>
                <a:lnTo>
                  <a:pt x="32647" y="73825"/>
                </a:lnTo>
                <a:lnTo>
                  <a:pt x="35473" y="71081"/>
                </a:lnTo>
                <a:lnTo>
                  <a:pt x="35722" y="68238"/>
                </a:lnTo>
                <a:lnTo>
                  <a:pt x="35722" y="67500"/>
                </a:lnTo>
                <a:lnTo>
                  <a:pt x="33234" y="64757"/>
                </a:lnTo>
                <a:lnTo>
                  <a:pt x="30560" y="65746"/>
                </a:lnTo>
                <a:lnTo>
                  <a:pt x="27334" y="66203"/>
                </a:lnTo>
                <a:lnTo>
                  <a:pt x="24469" y="66203"/>
                </a:lnTo>
                <a:lnTo>
                  <a:pt x="22456" y="65228"/>
                </a:lnTo>
                <a:lnTo>
                  <a:pt x="20246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1" y="23623"/>
                </a:lnTo>
                <a:lnTo>
                  <a:pt x="35722" y="20905"/>
                </a:lnTo>
                <a:lnTo>
                  <a:pt x="35671" y="17997"/>
                </a:lnTo>
                <a:lnTo>
                  <a:pt x="33724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0" y="331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8121873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11"/>
                </a:lnTo>
                <a:lnTo>
                  <a:pt x="3776" y="12218"/>
                </a:lnTo>
                <a:lnTo>
                  <a:pt x="8514" y="12218"/>
                </a:lnTo>
                <a:lnTo>
                  <a:pt x="11951" y="10058"/>
                </a:lnTo>
                <a:lnTo>
                  <a:pt x="12391" y="6047"/>
                </a:lnTo>
                <a:lnTo>
                  <a:pt x="11951" y="2109"/>
                </a:lnTo>
                <a:lnTo>
                  <a:pt x="8604" y="0"/>
                </a:lnTo>
                <a:lnTo>
                  <a:pt x="3865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2" y="24803"/>
                </a:moveTo>
                <a:lnTo>
                  <a:pt x="1212" y="80341"/>
                </a:lnTo>
                <a:lnTo>
                  <a:pt x="2599" y="81917"/>
                </a:lnTo>
                <a:lnTo>
                  <a:pt x="5227" y="82245"/>
                </a:lnTo>
                <a:lnTo>
                  <a:pt x="8690" y="82133"/>
                </a:lnTo>
                <a:lnTo>
                  <a:pt x="11239" y="80341"/>
                </a:lnTo>
                <a:lnTo>
                  <a:pt x="11239" y="24803"/>
                </a:lnTo>
                <a:lnTo>
                  <a:pt x="9842" y="23230"/>
                </a:lnTo>
                <a:lnTo>
                  <a:pt x="7214" y="22899"/>
                </a:lnTo>
                <a:lnTo>
                  <a:pt x="3761" y="23014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8150598" y="3784834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3" y="60872"/>
                </a:moveTo>
                <a:lnTo>
                  <a:pt x="17254" y="61023"/>
                </a:lnTo>
                <a:lnTo>
                  <a:pt x="20407" y="61023"/>
                </a:lnTo>
                <a:lnTo>
                  <a:pt x="23305" y="60631"/>
                </a:lnTo>
                <a:lnTo>
                  <a:pt x="25933" y="59857"/>
                </a:lnTo>
                <a:lnTo>
                  <a:pt x="28572" y="59068"/>
                </a:lnTo>
                <a:lnTo>
                  <a:pt x="30833" y="57913"/>
                </a:lnTo>
                <a:lnTo>
                  <a:pt x="34649" y="54877"/>
                </a:lnTo>
                <a:lnTo>
                  <a:pt x="37151" y="50788"/>
                </a:lnTo>
                <a:lnTo>
                  <a:pt x="38699" y="46040"/>
                </a:lnTo>
                <a:lnTo>
                  <a:pt x="38699" y="40820"/>
                </a:lnTo>
                <a:lnTo>
                  <a:pt x="37511" y="37021"/>
                </a:lnTo>
                <a:lnTo>
                  <a:pt x="35686" y="33821"/>
                </a:lnTo>
                <a:lnTo>
                  <a:pt x="33083" y="31344"/>
                </a:lnTo>
                <a:lnTo>
                  <a:pt x="29922" y="29425"/>
                </a:lnTo>
                <a:lnTo>
                  <a:pt x="26531" y="27788"/>
                </a:lnTo>
                <a:lnTo>
                  <a:pt x="23093" y="26391"/>
                </a:lnTo>
                <a:lnTo>
                  <a:pt x="19742" y="25045"/>
                </a:lnTo>
                <a:lnTo>
                  <a:pt x="16602" y="23648"/>
                </a:lnTo>
                <a:lnTo>
                  <a:pt x="14003" y="22010"/>
                </a:lnTo>
                <a:lnTo>
                  <a:pt x="11339" y="18874"/>
                </a:lnTo>
                <a:lnTo>
                  <a:pt x="10929" y="15925"/>
                </a:lnTo>
                <a:lnTo>
                  <a:pt x="11577" y="12715"/>
                </a:lnTo>
                <a:lnTo>
                  <a:pt x="13453" y="10148"/>
                </a:lnTo>
                <a:lnTo>
                  <a:pt x="16642" y="8484"/>
                </a:lnTo>
                <a:lnTo>
                  <a:pt x="19443" y="7901"/>
                </a:lnTo>
                <a:lnTo>
                  <a:pt x="23042" y="7901"/>
                </a:lnTo>
                <a:lnTo>
                  <a:pt x="26207" y="8575"/>
                </a:lnTo>
                <a:lnTo>
                  <a:pt x="30073" y="10032"/>
                </a:lnTo>
                <a:lnTo>
                  <a:pt x="32734" y="11483"/>
                </a:lnTo>
                <a:lnTo>
                  <a:pt x="35359" y="11559"/>
                </a:lnTo>
                <a:lnTo>
                  <a:pt x="35899" y="8841"/>
                </a:lnTo>
                <a:lnTo>
                  <a:pt x="35697" y="5641"/>
                </a:lnTo>
                <a:lnTo>
                  <a:pt x="33422" y="2933"/>
                </a:lnTo>
                <a:lnTo>
                  <a:pt x="30761" y="1666"/>
                </a:lnTo>
                <a:lnTo>
                  <a:pt x="27092" y="612"/>
                </a:lnTo>
                <a:lnTo>
                  <a:pt x="24180" y="115"/>
                </a:lnTo>
                <a:lnTo>
                  <a:pt x="17942" y="0"/>
                </a:lnTo>
                <a:lnTo>
                  <a:pt x="15029" y="457"/>
                </a:lnTo>
                <a:lnTo>
                  <a:pt x="12542" y="1360"/>
                </a:lnTo>
                <a:lnTo>
                  <a:pt x="7976" y="3467"/>
                </a:lnTo>
                <a:lnTo>
                  <a:pt x="4650" y="6465"/>
                </a:lnTo>
                <a:lnTo>
                  <a:pt x="2573" y="10213"/>
                </a:lnTo>
                <a:lnTo>
                  <a:pt x="1338" y="14302"/>
                </a:lnTo>
                <a:lnTo>
                  <a:pt x="1338" y="18950"/>
                </a:lnTo>
                <a:lnTo>
                  <a:pt x="2512" y="22824"/>
                </a:lnTo>
                <a:lnTo>
                  <a:pt x="4348" y="26113"/>
                </a:lnTo>
                <a:lnTo>
                  <a:pt x="6950" y="28666"/>
                </a:lnTo>
                <a:lnTo>
                  <a:pt x="10054" y="30632"/>
                </a:lnTo>
                <a:lnTo>
                  <a:pt x="13376" y="32324"/>
                </a:lnTo>
                <a:lnTo>
                  <a:pt x="16814" y="33707"/>
                </a:lnTo>
                <a:lnTo>
                  <a:pt x="20105" y="35013"/>
                </a:lnTo>
                <a:lnTo>
                  <a:pt x="23180" y="36385"/>
                </a:lnTo>
                <a:lnTo>
                  <a:pt x="25782" y="38037"/>
                </a:lnTo>
                <a:lnTo>
                  <a:pt x="28411" y="41112"/>
                </a:lnTo>
                <a:lnTo>
                  <a:pt x="28795" y="43981"/>
                </a:lnTo>
                <a:lnTo>
                  <a:pt x="28533" y="46824"/>
                </a:lnTo>
                <a:lnTo>
                  <a:pt x="26643" y="49964"/>
                </a:lnTo>
                <a:lnTo>
                  <a:pt x="23417" y="51944"/>
                </a:lnTo>
                <a:lnTo>
                  <a:pt x="20678" y="52693"/>
                </a:lnTo>
                <a:lnTo>
                  <a:pt x="17442" y="52884"/>
                </a:lnTo>
                <a:lnTo>
                  <a:pt x="13164" y="52591"/>
                </a:lnTo>
                <a:lnTo>
                  <a:pt x="9676" y="51487"/>
                </a:lnTo>
                <a:lnTo>
                  <a:pt x="6885" y="50231"/>
                </a:lnTo>
                <a:lnTo>
                  <a:pt x="3675" y="48402"/>
                </a:lnTo>
                <a:lnTo>
                  <a:pt x="549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3" y="56934"/>
                </a:lnTo>
                <a:lnTo>
                  <a:pt x="4373" y="58421"/>
                </a:lnTo>
                <a:lnTo>
                  <a:pt x="6950" y="59385"/>
                </a:lnTo>
                <a:lnTo>
                  <a:pt x="9928" y="60250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8203211" y="3784827"/>
            <a:ext cx="50309" cy="61034"/>
          </a:xfrm>
          <a:custGeom>
            <a:avLst/>
            <a:gdLst/>
            <a:ahLst/>
            <a:cxnLst/>
            <a:rect l="l" t="t" r="r" b="b"/>
            <a:pathLst>
              <a:path w="50309" h="61034">
                <a:moveTo>
                  <a:pt x="50309" y="22680"/>
                </a:moveTo>
                <a:lnTo>
                  <a:pt x="49856" y="19263"/>
                </a:lnTo>
                <a:lnTo>
                  <a:pt x="48934" y="16078"/>
                </a:lnTo>
                <a:lnTo>
                  <a:pt x="48031" y="12887"/>
                </a:lnTo>
                <a:lnTo>
                  <a:pt x="46605" y="10109"/>
                </a:lnTo>
                <a:lnTo>
                  <a:pt x="44654" y="7758"/>
                </a:lnTo>
                <a:lnTo>
                  <a:pt x="40225" y="3502"/>
                </a:lnTo>
                <a:lnTo>
                  <a:pt x="37217" y="2106"/>
                </a:lnTo>
                <a:lnTo>
                  <a:pt x="34203" y="709"/>
                </a:lnTo>
                <a:lnTo>
                  <a:pt x="30553" y="0"/>
                </a:lnTo>
                <a:lnTo>
                  <a:pt x="22247" y="0"/>
                </a:lnTo>
                <a:lnTo>
                  <a:pt x="18608" y="709"/>
                </a:lnTo>
                <a:lnTo>
                  <a:pt x="15382" y="2131"/>
                </a:lnTo>
                <a:lnTo>
                  <a:pt x="12258" y="16535"/>
                </a:lnTo>
                <a:lnTo>
                  <a:pt x="14483" y="13154"/>
                </a:lnTo>
                <a:lnTo>
                  <a:pt x="17320" y="10336"/>
                </a:lnTo>
                <a:lnTo>
                  <a:pt x="21074" y="8445"/>
                </a:lnTo>
                <a:lnTo>
                  <a:pt x="25736" y="7964"/>
                </a:lnTo>
                <a:lnTo>
                  <a:pt x="30585" y="7964"/>
                </a:lnTo>
                <a:lnTo>
                  <a:pt x="34236" y="9497"/>
                </a:lnTo>
                <a:lnTo>
                  <a:pt x="36716" y="12536"/>
                </a:lnTo>
                <a:lnTo>
                  <a:pt x="39164" y="15581"/>
                </a:lnTo>
                <a:lnTo>
                  <a:pt x="40341" y="19771"/>
                </a:lnTo>
                <a:lnTo>
                  <a:pt x="40225" y="25120"/>
                </a:lnTo>
                <a:lnTo>
                  <a:pt x="10393" y="25120"/>
                </a:lnTo>
                <a:lnTo>
                  <a:pt x="10393" y="32588"/>
                </a:lnTo>
                <a:lnTo>
                  <a:pt x="46407" y="32588"/>
                </a:lnTo>
                <a:lnTo>
                  <a:pt x="49907" y="30885"/>
                </a:lnTo>
                <a:lnTo>
                  <a:pt x="50309" y="28141"/>
                </a:lnTo>
                <a:lnTo>
                  <a:pt x="50309" y="22680"/>
                </a:lnTo>
                <a:close/>
              </a:path>
              <a:path w="50309" h="61034">
                <a:moveTo>
                  <a:pt x="12132" y="3553"/>
                </a:moveTo>
                <a:lnTo>
                  <a:pt x="9371" y="5598"/>
                </a:lnTo>
                <a:lnTo>
                  <a:pt x="7095" y="8241"/>
                </a:lnTo>
                <a:lnTo>
                  <a:pt x="4795" y="10894"/>
                </a:lnTo>
                <a:lnTo>
                  <a:pt x="3041" y="14133"/>
                </a:lnTo>
                <a:lnTo>
                  <a:pt x="1824" y="17942"/>
                </a:lnTo>
                <a:lnTo>
                  <a:pt x="615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7" y="43992"/>
                </a:lnTo>
                <a:lnTo>
                  <a:pt x="2955" y="47790"/>
                </a:lnTo>
                <a:lnTo>
                  <a:pt x="4679" y="50925"/>
                </a:lnTo>
                <a:lnTo>
                  <a:pt x="9295" y="55954"/>
                </a:lnTo>
                <a:lnTo>
                  <a:pt x="12146" y="57848"/>
                </a:lnTo>
                <a:lnTo>
                  <a:pt x="15519" y="59115"/>
                </a:lnTo>
                <a:lnTo>
                  <a:pt x="18907" y="60387"/>
                </a:lnTo>
                <a:lnTo>
                  <a:pt x="22849" y="61034"/>
                </a:lnTo>
                <a:lnTo>
                  <a:pt x="29937" y="61034"/>
                </a:lnTo>
                <a:lnTo>
                  <a:pt x="32378" y="60844"/>
                </a:lnTo>
                <a:lnTo>
                  <a:pt x="36954" y="60055"/>
                </a:lnTo>
                <a:lnTo>
                  <a:pt x="40702" y="59115"/>
                </a:lnTo>
                <a:lnTo>
                  <a:pt x="44968" y="57607"/>
                </a:lnTo>
                <a:lnTo>
                  <a:pt x="47732" y="55256"/>
                </a:lnTo>
                <a:lnTo>
                  <a:pt x="47995" y="52513"/>
                </a:lnTo>
                <a:lnTo>
                  <a:pt x="47757" y="49720"/>
                </a:lnTo>
                <a:lnTo>
                  <a:pt x="45144" y="48780"/>
                </a:lnTo>
                <a:lnTo>
                  <a:pt x="42019" y="50137"/>
                </a:lnTo>
                <a:lnTo>
                  <a:pt x="39030" y="51206"/>
                </a:lnTo>
                <a:lnTo>
                  <a:pt x="35239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297"/>
                </a:lnTo>
                <a:lnTo>
                  <a:pt x="17636" y="50393"/>
                </a:lnTo>
                <a:lnTo>
                  <a:pt x="14371" y="47268"/>
                </a:lnTo>
                <a:lnTo>
                  <a:pt x="11920" y="43380"/>
                </a:lnTo>
                <a:lnTo>
                  <a:pt x="10706" y="38455"/>
                </a:lnTo>
                <a:lnTo>
                  <a:pt x="10393" y="35673"/>
                </a:lnTo>
                <a:lnTo>
                  <a:pt x="10393" y="25120"/>
                </a:lnTo>
                <a:lnTo>
                  <a:pt x="10857" y="20685"/>
                </a:lnTo>
                <a:lnTo>
                  <a:pt x="12258" y="16535"/>
                </a:lnTo>
                <a:lnTo>
                  <a:pt x="15382" y="2131"/>
                </a:lnTo>
                <a:lnTo>
                  <a:pt x="1213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8272390" y="3830864"/>
            <a:ext cx="13056" cy="14377"/>
          </a:xfrm>
          <a:custGeom>
            <a:avLst/>
            <a:gdLst/>
            <a:ahLst/>
            <a:cxnLst/>
            <a:rect l="l" t="t" r="r" b="b"/>
            <a:pathLst>
              <a:path w="13056" h="14377">
                <a:moveTo>
                  <a:pt x="13056" y="7099"/>
                </a:moveTo>
                <a:lnTo>
                  <a:pt x="13056" y="4254"/>
                </a:lnTo>
                <a:lnTo>
                  <a:pt x="11671" y="1421"/>
                </a:lnTo>
                <a:lnTo>
                  <a:pt x="9057" y="0"/>
                </a:lnTo>
                <a:lnTo>
                  <a:pt x="4107" y="0"/>
                </a:lnTo>
                <a:lnTo>
                  <a:pt x="1428" y="1461"/>
                </a:lnTo>
                <a:lnTo>
                  <a:pt x="0" y="4356"/>
                </a:lnTo>
                <a:lnTo>
                  <a:pt x="0" y="10123"/>
                </a:lnTo>
                <a:lnTo>
                  <a:pt x="1389" y="12952"/>
                </a:lnTo>
                <a:lnTo>
                  <a:pt x="4003" y="14377"/>
                </a:lnTo>
                <a:lnTo>
                  <a:pt x="8952" y="14377"/>
                </a:lnTo>
                <a:lnTo>
                  <a:pt x="11630" y="12927"/>
                </a:lnTo>
                <a:lnTo>
                  <a:pt x="13056" y="10007"/>
                </a:lnTo>
                <a:lnTo>
                  <a:pt x="13056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8334881" y="3763670"/>
            <a:ext cx="79938" cy="92801"/>
          </a:xfrm>
          <a:custGeom>
            <a:avLst/>
            <a:gdLst/>
            <a:ahLst/>
            <a:cxnLst/>
            <a:rect l="l" t="t" r="r" b="b"/>
            <a:pathLst>
              <a:path w="79938" h="92801">
                <a:moveTo>
                  <a:pt x="688" y="53939"/>
                </a:moveTo>
                <a:lnTo>
                  <a:pt x="2062" y="59018"/>
                </a:lnTo>
                <a:lnTo>
                  <a:pt x="3437" y="64098"/>
                </a:lnTo>
                <a:lnTo>
                  <a:pt x="5525" y="68353"/>
                </a:lnTo>
                <a:lnTo>
                  <a:pt x="8348" y="71770"/>
                </a:lnTo>
                <a:lnTo>
                  <a:pt x="11163" y="75171"/>
                </a:lnTo>
                <a:lnTo>
                  <a:pt x="14728" y="77763"/>
                </a:lnTo>
                <a:lnTo>
                  <a:pt x="19043" y="79542"/>
                </a:lnTo>
                <a:lnTo>
                  <a:pt x="16092" y="63921"/>
                </a:lnTo>
                <a:lnTo>
                  <a:pt x="14263" y="61048"/>
                </a:lnTo>
                <a:lnTo>
                  <a:pt x="12978" y="57632"/>
                </a:lnTo>
                <a:lnTo>
                  <a:pt x="12200" y="53723"/>
                </a:lnTo>
                <a:lnTo>
                  <a:pt x="11441" y="49784"/>
                </a:lnTo>
                <a:lnTo>
                  <a:pt x="11049" y="45468"/>
                </a:lnTo>
                <a:lnTo>
                  <a:pt x="11049" y="36501"/>
                </a:lnTo>
                <a:lnTo>
                  <a:pt x="11466" y="32461"/>
                </a:lnTo>
                <a:lnTo>
                  <a:pt x="12291" y="28627"/>
                </a:lnTo>
                <a:lnTo>
                  <a:pt x="13125" y="24804"/>
                </a:lnTo>
                <a:lnTo>
                  <a:pt x="14500" y="21452"/>
                </a:lnTo>
                <a:lnTo>
                  <a:pt x="16427" y="18543"/>
                </a:lnTo>
                <a:lnTo>
                  <a:pt x="18356" y="15648"/>
                </a:lnTo>
                <a:lnTo>
                  <a:pt x="20854" y="13337"/>
                </a:lnTo>
                <a:lnTo>
                  <a:pt x="23929" y="11635"/>
                </a:lnTo>
                <a:lnTo>
                  <a:pt x="27007" y="9921"/>
                </a:lnTo>
                <a:lnTo>
                  <a:pt x="30820" y="9069"/>
                </a:lnTo>
                <a:lnTo>
                  <a:pt x="39884" y="9069"/>
                </a:lnTo>
                <a:lnTo>
                  <a:pt x="43696" y="9881"/>
                </a:lnTo>
                <a:lnTo>
                  <a:pt x="46775" y="11469"/>
                </a:lnTo>
                <a:lnTo>
                  <a:pt x="49852" y="13082"/>
                </a:lnTo>
                <a:lnTo>
                  <a:pt x="52304" y="15318"/>
                </a:lnTo>
                <a:lnTo>
                  <a:pt x="54155" y="18176"/>
                </a:lnTo>
                <a:lnTo>
                  <a:pt x="55990" y="21031"/>
                </a:lnTo>
                <a:lnTo>
                  <a:pt x="57316" y="24396"/>
                </a:lnTo>
                <a:lnTo>
                  <a:pt x="58103" y="28260"/>
                </a:lnTo>
                <a:lnTo>
                  <a:pt x="58892" y="32119"/>
                </a:lnTo>
                <a:lnTo>
                  <a:pt x="59296" y="36334"/>
                </a:lnTo>
                <a:lnTo>
                  <a:pt x="59296" y="45176"/>
                </a:lnTo>
                <a:lnTo>
                  <a:pt x="58878" y="49265"/>
                </a:lnTo>
                <a:lnTo>
                  <a:pt x="58068" y="53164"/>
                </a:lnTo>
                <a:lnTo>
                  <a:pt x="57265" y="57038"/>
                </a:lnTo>
                <a:lnTo>
                  <a:pt x="55904" y="60465"/>
                </a:lnTo>
                <a:lnTo>
                  <a:pt x="54004" y="63399"/>
                </a:lnTo>
                <a:lnTo>
                  <a:pt x="52103" y="66344"/>
                </a:lnTo>
                <a:lnTo>
                  <a:pt x="49589" y="68670"/>
                </a:lnTo>
                <a:lnTo>
                  <a:pt x="46475" y="70398"/>
                </a:lnTo>
                <a:lnTo>
                  <a:pt x="43351" y="72137"/>
                </a:lnTo>
                <a:lnTo>
                  <a:pt x="39499" y="72990"/>
                </a:lnTo>
                <a:lnTo>
                  <a:pt x="30322" y="72990"/>
                </a:lnTo>
                <a:lnTo>
                  <a:pt x="26468" y="72202"/>
                </a:lnTo>
                <a:lnTo>
                  <a:pt x="23418" y="70624"/>
                </a:lnTo>
                <a:lnTo>
                  <a:pt x="28458" y="82195"/>
                </a:lnTo>
                <a:lnTo>
                  <a:pt x="38387" y="82195"/>
                </a:lnTo>
                <a:lnTo>
                  <a:pt x="41911" y="81738"/>
                </a:lnTo>
                <a:lnTo>
                  <a:pt x="44950" y="80824"/>
                </a:lnTo>
                <a:lnTo>
                  <a:pt x="47988" y="79923"/>
                </a:lnTo>
                <a:lnTo>
                  <a:pt x="50504" y="78854"/>
                </a:lnTo>
                <a:lnTo>
                  <a:pt x="54989" y="80088"/>
                </a:lnTo>
                <a:lnTo>
                  <a:pt x="57579" y="82260"/>
                </a:lnTo>
                <a:lnTo>
                  <a:pt x="60253" y="84099"/>
                </a:lnTo>
                <a:lnTo>
                  <a:pt x="62932" y="85953"/>
                </a:lnTo>
                <a:lnTo>
                  <a:pt x="65444" y="87530"/>
                </a:lnTo>
                <a:lnTo>
                  <a:pt x="70131" y="90119"/>
                </a:lnTo>
                <a:lnTo>
                  <a:pt x="74019" y="91785"/>
                </a:lnTo>
                <a:lnTo>
                  <a:pt x="77137" y="92801"/>
                </a:lnTo>
                <a:lnTo>
                  <a:pt x="79686" y="91061"/>
                </a:lnTo>
                <a:lnTo>
                  <a:pt x="79938" y="88049"/>
                </a:lnTo>
                <a:lnTo>
                  <a:pt x="79938" y="86857"/>
                </a:lnTo>
                <a:lnTo>
                  <a:pt x="78840" y="83516"/>
                </a:lnTo>
                <a:lnTo>
                  <a:pt x="76222" y="82158"/>
                </a:lnTo>
                <a:lnTo>
                  <a:pt x="73620" y="80949"/>
                </a:lnTo>
                <a:lnTo>
                  <a:pt x="70322" y="79211"/>
                </a:lnTo>
                <a:lnTo>
                  <a:pt x="65869" y="76467"/>
                </a:lnTo>
                <a:lnTo>
                  <a:pt x="63266" y="74537"/>
                </a:lnTo>
                <a:lnTo>
                  <a:pt x="60318" y="72076"/>
                </a:lnTo>
                <a:lnTo>
                  <a:pt x="62020" y="70218"/>
                </a:lnTo>
                <a:lnTo>
                  <a:pt x="64757" y="65836"/>
                </a:lnTo>
                <a:lnTo>
                  <a:pt x="67047" y="61023"/>
                </a:lnTo>
                <a:lnTo>
                  <a:pt x="67881" y="58305"/>
                </a:lnTo>
                <a:lnTo>
                  <a:pt x="68709" y="55587"/>
                </a:lnTo>
                <a:lnTo>
                  <a:pt x="69321" y="52718"/>
                </a:lnTo>
                <a:lnTo>
                  <a:pt x="69706" y="49673"/>
                </a:lnTo>
                <a:lnTo>
                  <a:pt x="70084" y="46624"/>
                </a:lnTo>
                <a:lnTo>
                  <a:pt x="70286" y="43434"/>
                </a:lnTo>
                <a:lnTo>
                  <a:pt x="70286" y="33656"/>
                </a:lnTo>
                <a:lnTo>
                  <a:pt x="69545" y="27928"/>
                </a:lnTo>
                <a:lnTo>
                  <a:pt x="68094" y="22964"/>
                </a:lnTo>
                <a:lnTo>
                  <a:pt x="66647" y="17971"/>
                </a:lnTo>
                <a:lnTo>
                  <a:pt x="64458" y="13794"/>
                </a:lnTo>
                <a:lnTo>
                  <a:pt x="61570" y="10403"/>
                </a:lnTo>
                <a:lnTo>
                  <a:pt x="58666" y="7012"/>
                </a:lnTo>
                <a:lnTo>
                  <a:pt x="55079" y="4420"/>
                </a:lnTo>
                <a:lnTo>
                  <a:pt x="50813" y="2656"/>
                </a:lnTo>
                <a:lnTo>
                  <a:pt x="46537" y="889"/>
                </a:lnTo>
                <a:lnTo>
                  <a:pt x="41587" y="0"/>
                </a:lnTo>
                <a:lnTo>
                  <a:pt x="29955" y="0"/>
                </a:lnTo>
                <a:lnTo>
                  <a:pt x="24718" y="979"/>
                </a:lnTo>
                <a:lnTo>
                  <a:pt x="20232" y="2933"/>
                </a:lnTo>
                <a:lnTo>
                  <a:pt x="15739" y="4892"/>
                </a:lnTo>
                <a:lnTo>
                  <a:pt x="11988" y="7672"/>
                </a:lnTo>
                <a:lnTo>
                  <a:pt x="8985" y="11268"/>
                </a:lnTo>
                <a:lnTo>
                  <a:pt x="5986" y="14861"/>
                </a:lnTo>
                <a:lnTo>
                  <a:pt x="3747" y="19227"/>
                </a:lnTo>
                <a:lnTo>
                  <a:pt x="2250" y="24347"/>
                </a:lnTo>
                <a:lnTo>
                  <a:pt x="734" y="29466"/>
                </a:lnTo>
                <a:lnTo>
                  <a:pt x="0" y="35194"/>
                </a:lnTo>
                <a:lnTo>
                  <a:pt x="0" y="48110"/>
                </a:lnTo>
                <a:lnTo>
                  <a:pt x="688" y="53939"/>
                </a:lnTo>
                <a:close/>
              </a:path>
              <a:path w="79938" h="92801">
                <a:moveTo>
                  <a:pt x="28458" y="82195"/>
                </a:moveTo>
                <a:lnTo>
                  <a:pt x="23418" y="70624"/>
                </a:lnTo>
                <a:lnTo>
                  <a:pt x="20354" y="69037"/>
                </a:lnTo>
                <a:lnTo>
                  <a:pt x="17917" y="66802"/>
                </a:lnTo>
                <a:lnTo>
                  <a:pt x="16092" y="63921"/>
                </a:lnTo>
                <a:lnTo>
                  <a:pt x="19043" y="79542"/>
                </a:lnTo>
                <a:lnTo>
                  <a:pt x="23356" y="81306"/>
                </a:lnTo>
                <a:lnTo>
                  <a:pt x="28458" y="82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8425381" y="3785706"/>
            <a:ext cx="47138" cy="60159"/>
          </a:xfrm>
          <a:custGeom>
            <a:avLst/>
            <a:gdLst/>
            <a:ahLst/>
            <a:cxnLst/>
            <a:rect l="l" t="t" r="r" b="b"/>
            <a:pathLst>
              <a:path w="47138" h="60159">
                <a:moveTo>
                  <a:pt x="10087" y="1903"/>
                </a:moveTo>
                <a:lnTo>
                  <a:pt x="8637" y="266"/>
                </a:lnTo>
                <a:lnTo>
                  <a:pt x="6012" y="0"/>
                </a:lnTo>
                <a:lnTo>
                  <a:pt x="2609" y="74"/>
                </a:lnTo>
                <a:lnTo>
                  <a:pt x="0" y="1903"/>
                </a:lnTo>
                <a:lnTo>
                  <a:pt x="0" y="39635"/>
                </a:lnTo>
                <a:lnTo>
                  <a:pt x="335" y="43051"/>
                </a:lnTo>
                <a:lnTo>
                  <a:pt x="1008" y="45871"/>
                </a:lnTo>
                <a:lnTo>
                  <a:pt x="1673" y="48693"/>
                </a:lnTo>
                <a:lnTo>
                  <a:pt x="4312" y="53276"/>
                </a:lnTo>
                <a:lnTo>
                  <a:pt x="7862" y="57073"/>
                </a:lnTo>
                <a:lnTo>
                  <a:pt x="12852" y="59536"/>
                </a:lnTo>
                <a:lnTo>
                  <a:pt x="15915" y="60159"/>
                </a:lnTo>
                <a:lnTo>
                  <a:pt x="22680" y="60159"/>
                </a:lnTo>
                <a:lnTo>
                  <a:pt x="25758" y="59345"/>
                </a:lnTo>
                <a:lnTo>
                  <a:pt x="28793" y="57748"/>
                </a:lnTo>
                <a:lnTo>
                  <a:pt x="31831" y="56135"/>
                </a:lnTo>
                <a:lnTo>
                  <a:pt x="34909" y="53592"/>
                </a:lnTo>
                <a:lnTo>
                  <a:pt x="38019" y="50101"/>
                </a:lnTo>
                <a:lnTo>
                  <a:pt x="38019" y="57442"/>
                </a:lnTo>
                <a:lnTo>
                  <a:pt x="38337" y="58496"/>
                </a:lnTo>
                <a:lnTo>
                  <a:pt x="40900" y="59310"/>
                </a:lnTo>
                <a:lnTo>
                  <a:pt x="44165" y="59310"/>
                </a:lnTo>
                <a:lnTo>
                  <a:pt x="47138" y="57442"/>
                </a:lnTo>
                <a:lnTo>
                  <a:pt x="47138" y="1903"/>
                </a:lnTo>
                <a:lnTo>
                  <a:pt x="45688" y="266"/>
                </a:lnTo>
                <a:lnTo>
                  <a:pt x="43074" y="0"/>
                </a:lnTo>
                <a:lnTo>
                  <a:pt x="39636" y="74"/>
                </a:lnTo>
                <a:lnTo>
                  <a:pt x="37062" y="1903"/>
                </a:lnTo>
                <a:lnTo>
                  <a:pt x="37062" y="40716"/>
                </a:lnTo>
                <a:lnTo>
                  <a:pt x="34272" y="44207"/>
                </a:lnTo>
                <a:lnTo>
                  <a:pt x="31619" y="46864"/>
                </a:lnTo>
                <a:lnTo>
                  <a:pt x="29131" y="48679"/>
                </a:lnTo>
                <a:lnTo>
                  <a:pt x="24131" y="51382"/>
                </a:lnTo>
                <a:lnTo>
                  <a:pt x="19692" y="51382"/>
                </a:lnTo>
                <a:lnTo>
                  <a:pt x="16527" y="50252"/>
                </a:lnTo>
                <a:lnTo>
                  <a:pt x="12917" y="47040"/>
                </a:lnTo>
                <a:lnTo>
                  <a:pt x="11253" y="43991"/>
                </a:lnTo>
                <a:lnTo>
                  <a:pt x="10325" y="40092"/>
                </a:lnTo>
                <a:lnTo>
                  <a:pt x="10087" y="37490"/>
                </a:lnTo>
                <a:lnTo>
                  <a:pt x="10087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8490751" y="3784827"/>
            <a:ext cx="44902" cy="61034"/>
          </a:xfrm>
          <a:custGeom>
            <a:avLst/>
            <a:gdLst/>
            <a:ahLst/>
            <a:cxnLst/>
            <a:rect l="l" t="t" r="r" b="b"/>
            <a:pathLst>
              <a:path w="44902" h="61034">
                <a:moveTo>
                  <a:pt x="38689" y="60173"/>
                </a:moveTo>
                <a:lnTo>
                  <a:pt x="41677" y="60236"/>
                </a:lnTo>
                <a:lnTo>
                  <a:pt x="44902" y="58381"/>
                </a:lnTo>
                <a:lnTo>
                  <a:pt x="44902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71"/>
                </a:lnTo>
                <a:lnTo>
                  <a:pt x="40039" y="5346"/>
                </a:lnTo>
                <a:lnTo>
                  <a:pt x="36111" y="2272"/>
                </a:lnTo>
                <a:lnTo>
                  <a:pt x="33346" y="1371"/>
                </a:lnTo>
                <a:lnTo>
                  <a:pt x="30596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8" y="4050"/>
                </a:lnTo>
                <a:lnTo>
                  <a:pt x="3023" y="7034"/>
                </a:lnTo>
                <a:lnTo>
                  <a:pt x="2678" y="10058"/>
                </a:lnTo>
                <a:lnTo>
                  <a:pt x="3186" y="13028"/>
                </a:lnTo>
                <a:lnTo>
                  <a:pt x="5914" y="13715"/>
                </a:lnTo>
                <a:lnTo>
                  <a:pt x="9130" y="11861"/>
                </a:lnTo>
                <a:lnTo>
                  <a:pt x="12081" y="10425"/>
                </a:lnTo>
                <a:lnTo>
                  <a:pt x="15768" y="9169"/>
                </a:lnTo>
                <a:lnTo>
                  <a:pt x="19958" y="8280"/>
                </a:lnTo>
                <a:lnTo>
                  <a:pt x="24735" y="8280"/>
                </a:lnTo>
                <a:lnTo>
                  <a:pt x="28260" y="9104"/>
                </a:lnTo>
                <a:lnTo>
                  <a:pt x="31111" y="10490"/>
                </a:lnTo>
                <a:lnTo>
                  <a:pt x="33821" y="14033"/>
                </a:lnTo>
                <a:lnTo>
                  <a:pt x="34696" y="17334"/>
                </a:lnTo>
                <a:lnTo>
                  <a:pt x="34933" y="21362"/>
                </a:lnTo>
                <a:lnTo>
                  <a:pt x="34933" y="25679"/>
                </a:lnTo>
                <a:lnTo>
                  <a:pt x="23158" y="25679"/>
                </a:lnTo>
                <a:lnTo>
                  <a:pt x="19317" y="26060"/>
                </a:lnTo>
                <a:lnTo>
                  <a:pt x="15919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39" y="33681"/>
                </a:lnTo>
                <a:lnTo>
                  <a:pt x="640" y="38290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3"/>
                </a:lnTo>
                <a:lnTo>
                  <a:pt x="2286" y="53392"/>
                </a:lnTo>
                <a:lnTo>
                  <a:pt x="5201" y="56578"/>
                </a:lnTo>
                <a:lnTo>
                  <a:pt x="8816" y="59129"/>
                </a:lnTo>
                <a:lnTo>
                  <a:pt x="13482" y="60656"/>
                </a:lnTo>
                <a:lnTo>
                  <a:pt x="17294" y="53074"/>
                </a:lnTo>
                <a:lnTo>
                  <a:pt x="12966" y="50507"/>
                </a:lnTo>
                <a:lnTo>
                  <a:pt x="10266" y="46508"/>
                </a:lnTo>
                <a:lnTo>
                  <a:pt x="10266" y="43635"/>
                </a:lnTo>
                <a:lnTo>
                  <a:pt x="10590" y="40449"/>
                </a:lnTo>
                <a:lnTo>
                  <a:pt x="12819" y="36752"/>
                </a:lnTo>
                <a:lnTo>
                  <a:pt x="15494" y="34898"/>
                </a:lnTo>
                <a:lnTo>
                  <a:pt x="19194" y="33732"/>
                </a:lnTo>
                <a:lnTo>
                  <a:pt x="23623" y="33020"/>
                </a:lnTo>
                <a:lnTo>
                  <a:pt x="34933" y="33020"/>
                </a:lnTo>
                <a:lnTo>
                  <a:pt x="34933" y="44805"/>
                </a:lnTo>
                <a:lnTo>
                  <a:pt x="32461" y="47599"/>
                </a:lnTo>
                <a:lnTo>
                  <a:pt x="28285" y="58864"/>
                </a:lnTo>
                <a:lnTo>
                  <a:pt x="31211" y="57430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3"/>
                </a:lnTo>
                <a:close/>
              </a:path>
              <a:path w="44902" h="61034">
                <a:moveTo>
                  <a:pt x="13482" y="60656"/>
                </a:moveTo>
                <a:lnTo>
                  <a:pt x="16076" y="61034"/>
                </a:lnTo>
                <a:lnTo>
                  <a:pt x="22233" y="61034"/>
                </a:lnTo>
                <a:lnTo>
                  <a:pt x="25347" y="60311"/>
                </a:lnTo>
                <a:lnTo>
                  <a:pt x="28285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72" y="53074"/>
                </a:lnTo>
                <a:lnTo>
                  <a:pt x="17294" y="53074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8557602" y="3758745"/>
            <a:ext cx="10030" cy="86306"/>
          </a:xfrm>
          <a:custGeom>
            <a:avLst/>
            <a:gdLst/>
            <a:ahLst/>
            <a:cxnLst/>
            <a:rect l="l" t="t" r="r" b="b"/>
            <a:pathLst>
              <a:path w="10030" h="86306">
                <a:moveTo>
                  <a:pt x="10030" y="84402"/>
                </a:moveTo>
                <a:lnTo>
                  <a:pt x="10030" y="1965"/>
                </a:lnTo>
                <a:lnTo>
                  <a:pt x="8629" y="317"/>
                </a:lnTo>
                <a:lnTo>
                  <a:pt x="6002" y="0"/>
                </a:lnTo>
                <a:lnTo>
                  <a:pt x="2552" y="111"/>
                </a:lnTo>
                <a:lnTo>
                  <a:pt x="0" y="1965"/>
                </a:lnTo>
                <a:lnTo>
                  <a:pt x="0" y="84402"/>
                </a:lnTo>
                <a:lnTo>
                  <a:pt x="1389" y="85978"/>
                </a:lnTo>
                <a:lnTo>
                  <a:pt x="4014" y="86306"/>
                </a:lnTo>
                <a:lnTo>
                  <a:pt x="7481" y="86194"/>
                </a:lnTo>
                <a:lnTo>
                  <a:pt x="10030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8588274" y="376280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11"/>
                </a:lnTo>
                <a:lnTo>
                  <a:pt x="3790" y="12218"/>
                </a:lnTo>
                <a:lnTo>
                  <a:pt x="8529" y="12218"/>
                </a:lnTo>
                <a:lnTo>
                  <a:pt x="11951" y="10058"/>
                </a:lnTo>
                <a:lnTo>
                  <a:pt x="12391" y="6047"/>
                </a:lnTo>
                <a:lnTo>
                  <a:pt x="11967" y="2109"/>
                </a:lnTo>
                <a:lnTo>
                  <a:pt x="8604" y="0"/>
                </a:lnTo>
                <a:lnTo>
                  <a:pt x="3863" y="0"/>
                </a:lnTo>
                <a:lnTo>
                  <a:pt x="450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4" y="24803"/>
                </a:moveTo>
                <a:lnTo>
                  <a:pt x="1214" y="80341"/>
                </a:lnTo>
                <a:lnTo>
                  <a:pt x="2613" y="81917"/>
                </a:lnTo>
                <a:lnTo>
                  <a:pt x="5227" y="82245"/>
                </a:lnTo>
                <a:lnTo>
                  <a:pt x="8690" y="82133"/>
                </a:lnTo>
                <a:lnTo>
                  <a:pt x="11239" y="80341"/>
                </a:lnTo>
                <a:lnTo>
                  <a:pt x="11239" y="24803"/>
                </a:lnTo>
                <a:lnTo>
                  <a:pt x="9839" y="23230"/>
                </a:lnTo>
                <a:lnTo>
                  <a:pt x="7214" y="22899"/>
                </a:lnTo>
                <a:lnTo>
                  <a:pt x="3765" y="23014"/>
                </a:lnTo>
                <a:lnTo>
                  <a:pt x="1214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8614091" y="3770830"/>
            <a:ext cx="35722" cy="74905"/>
          </a:xfrm>
          <a:custGeom>
            <a:avLst/>
            <a:gdLst/>
            <a:ahLst/>
            <a:cxnLst/>
            <a:rect l="l" t="t" r="r" b="b"/>
            <a:pathLst>
              <a:path w="35722" h="74905">
                <a:moveTo>
                  <a:pt x="12203" y="125"/>
                </a:moveTo>
                <a:lnTo>
                  <a:pt x="9650" y="1969"/>
                </a:lnTo>
                <a:lnTo>
                  <a:pt x="9650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0" y="23623"/>
                </a:lnTo>
                <a:lnTo>
                  <a:pt x="9650" y="59296"/>
                </a:lnTo>
                <a:lnTo>
                  <a:pt x="9939" y="62089"/>
                </a:lnTo>
                <a:lnTo>
                  <a:pt x="10525" y="64439"/>
                </a:lnTo>
                <a:lnTo>
                  <a:pt x="12052" y="68770"/>
                </a:lnTo>
                <a:lnTo>
                  <a:pt x="14655" y="71845"/>
                </a:lnTo>
                <a:lnTo>
                  <a:pt x="18341" y="73775"/>
                </a:lnTo>
                <a:lnTo>
                  <a:pt x="22795" y="74905"/>
                </a:lnTo>
                <a:lnTo>
                  <a:pt x="26570" y="74905"/>
                </a:lnTo>
                <a:lnTo>
                  <a:pt x="29357" y="74599"/>
                </a:lnTo>
                <a:lnTo>
                  <a:pt x="32637" y="73825"/>
                </a:lnTo>
                <a:lnTo>
                  <a:pt x="35469" y="71081"/>
                </a:lnTo>
                <a:lnTo>
                  <a:pt x="35722" y="68238"/>
                </a:lnTo>
                <a:lnTo>
                  <a:pt x="35722" y="67500"/>
                </a:lnTo>
                <a:lnTo>
                  <a:pt x="33234" y="64757"/>
                </a:lnTo>
                <a:lnTo>
                  <a:pt x="30560" y="65746"/>
                </a:lnTo>
                <a:lnTo>
                  <a:pt x="27334" y="66203"/>
                </a:lnTo>
                <a:lnTo>
                  <a:pt x="24453" y="66203"/>
                </a:lnTo>
                <a:lnTo>
                  <a:pt x="22456" y="65228"/>
                </a:lnTo>
                <a:lnTo>
                  <a:pt x="20242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1" y="23623"/>
                </a:lnTo>
                <a:lnTo>
                  <a:pt x="35722" y="20905"/>
                </a:lnTo>
                <a:lnTo>
                  <a:pt x="35671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0" y="331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8659321" y="3785694"/>
            <a:ext cx="51840" cy="81457"/>
          </a:xfrm>
          <a:custGeom>
            <a:avLst/>
            <a:gdLst/>
            <a:ahLst/>
            <a:cxnLst/>
            <a:rect l="l" t="t" r="r" b="b"/>
            <a:pathLst>
              <a:path w="51840" h="81457">
                <a:moveTo>
                  <a:pt x="327" y="3949"/>
                </a:moveTo>
                <a:lnTo>
                  <a:pt x="19822" y="57024"/>
                </a:lnTo>
                <a:lnTo>
                  <a:pt x="21531" y="58990"/>
                </a:lnTo>
                <a:lnTo>
                  <a:pt x="14004" y="78308"/>
                </a:lnTo>
                <a:lnTo>
                  <a:pt x="15754" y="81306"/>
                </a:lnTo>
                <a:lnTo>
                  <a:pt x="18305" y="81457"/>
                </a:lnTo>
                <a:lnTo>
                  <a:pt x="21833" y="81281"/>
                </a:lnTo>
                <a:lnTo>
                  <a:pt x="24684" y="79413"/>
                </a:lnTo>
                <a:lnTo>
                  <a:pt x="31974" y="58990"/>
                </a:lnTo>
                <a:lnTo>
                  <a:pt x="51591" y="3759"/>
                </a:lnTo>
                <a:lnTo>
                  <a:pt x="51840" y="3035"/>
                </a:lnTo>
                <a:lnTo>
                  <a:pt x="51106" y="468"/>
                </a:lnTo>
                <a:lnTo>
                  <a:pt x="48178" y="0"/>
                </a:lnTo>
                <a:lnTo>
                  <a:pt x="44752" y="50"/>
                </a:lnTo>
                <a:lnTo>
                  <a:pt x="41626" y="2160"/>
                </a:lnTo>
                <a:lnTo>
                  <a:pt x="26556" y="46965"/>
                </a:lnTo>
                <a:lnTo>
                  <a:pt x="26395" y="46965"/>
                </a:lnTo>
                <a:lnTo>
                  <a:pt x="10778" y="2412"/>
                </a:lnTo>
                <a:lnTo>
                  <a:pt x="8902" y="278"/>
                </a:lnTo>
                <a:lnTo>
                  <a:pt x="6041" y="0"/>
                </a:lnTo>
                <a:lnTo>
                  <a:pt x="2625" y="50"/>
                </a:lnTo>
                <a:lnTo>
                  <a:pt x="0" y="1041"/>
                </a:lnTo>
                <a:lnTo>
                  <a:pt x="327" y="3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8756456" y="3762806"/>
            <a:ext cx="12390" cy="82245"/>
          </a:xfrm>
          <a:custGeom>
            <a:avLst/>
            <a:gdLst/>
            <a:ahLst/>
            <a:cxnLst/>
            <a:rect l="l" t="t" r="r" b="b"/>
            <a:pathLst>
              <a:path w="12390" h="82245">
                <a:moveTo>
                  <a:pt x="0" y="6173"/>
                </a:moveTo>
                <a:lnTo>
                  <a:pt x="438" y="10111"/>
                </a:lnTo>
                <a:lnTo>
                  <a:pt x="3779" y="12218"/>
                </a:lnTo>
                <a:lnTo>
                  <a:pt x="8516" y="12218"/>
                </a:lnTo>
                <a:lnTo>
                  <a:pt x="11954" y="10058"/>
                </a:lnTo>
                <a:lnTo>
                  <a:pt x="12390" y="6047"/>
                </a:lnTo>
                <a:lnTo>
                  <a:pt x="11954" y="2109"/>
                </a:lnTo>
                <a:lnTo>
                  <a:pt x="8602" y="0"/>
                </a:lnTo>
                <a:lnTo>
                  <a:pt x="3862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0" h="82245">
                <a:moveTo>
                  <a:pt x="1212" y="24803"/>
                </a:moveTo>
                <a:lnTo>
                  <a:pt x="1212" y="80341"/>
                </a:lnTo>
                <a:lnTo>
                  <a:pt x="2602" y="81917"/>
                </a:lnTo>
                <a:lnTo>
                  <a:pt x="5229" y="82245"/>
                </a:lnTo>
                <a:lnTo>
                  <a:pt x="8689" y="82133"/>
                </a:lnTo>
                <a:lnTo>
                  <a:pt x="11242" y="80341"/>
                </a:lnTo>
                <a:lnTo>
                  <a:pt x="11242" y="24803"/>
                </a:lnTo>
                <a:lnTo>
                  <a:pt x="9841" y="23230"/>
                </a:lnTo>
                <a:lnTo>
                  <a:pt x="7217" y="22899"/>
                </a:lnTo>
                <a:lnTo>
                  <a:pt x="3765" y="23014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8785180" y="3784834"/>
            <a:ext cx="38703" cy="61023"/>
          </a:xfrm>
          <a:custGeom>
            <a:avLst/>
            <a:gdLst/>
            <a:ahLst/>
            <a:cxnLst/>
            <a:rect l="l" t="t" r="r" b="b"/>
            <a:pathLst>
              <a:path w="38703" h="61023">
                <a:moveTo>
                  <a:pt x="13456" y="60872"/>
                </a:moveTo>
                <a:lnTo>
                  <a:pt x="17258" y="61023"/>
                </a:lnTo>
                <a:lnTo>
                  <a:pt x="20412" y="61023"/>
                </a:lnTo>
                <a:lnTo>
                  <a:pt x="23310" y="60631"/>
                </a:lnTo>
                <a:lnTo>
                  <a:pt x="25934" y="59857"/>
                </a:lnTo>
                <a:lnTo>
                  <a:pt x="28573" y="59068"/>
                </a:lnTo>
                <a:lnTo>
                  <a:pt x="30838" y="57913"/>
                </a:lnTo>
                <a:lnTo>
                  <a:pt x="34653" y="54877"/>
                </a:lnTo>
                <a:lnTo>
                  <a:pt x="37152" y="50788"/>
                </a:lnTo>
                <a:lnTo>
                  <a:pt x="38703" y="46040"/>
                </a:lnTo>
                <a:lnTo>
                  <a:pt x="38703" y="40820"/>
                </a:lnTo>
                <a:lnTo>
                  <a:pt x="37515" y="37021"/>
                </a:lnTo>
                <a:lnTo>
                  <a:pt x="35690" y="33821"/>
                </a:lnTo>
                <a:lnTo>
                  <a:pt x="33087" y="31344"/>
                </a:lnTo>
                <a:lnTo>
                  <a:pt x="29923" y="29425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5" y="25045"/>
                </a:lnTo>
                <a:lnTo>
                  <a:pt x="16606" y="23648"/>
                </a:lnTo>
                <a:lnTo>
                  <a:pt x="14004" y="22010"/>
                </a:lnTo>
                <a:lnTo>
                  <a:pt x="11343" y="18874"/>
                </a:lnTo>
                <a:lnTo>
                  <a:pt x="10933" y="15925"/>
                </a:lnTo>
                <a:lnTo>
                  <a:pt x="11567" y="12715"/>
                </a:lnTo>
                <a:lnTo>
                  <a:pt x="13456" y="10148"/>
                </a:lnTo>
                <a:lnTo>
                  <a:pt x="16647" y="8484"/>
                </a:lnTo>
                <a:lnTo>
                  <a:pt x="19447" y="7901"/>
                </a:lnTo>
                <a:lnTo>
                  <a:pt x="23047" y="7901"/>
                </a:lnTo>
                <a:lnTo>
                  <a:pt x="26207" y="8575"/>
                </a:lnTo>
                <a:lnTo>
                  <a:pt x="30074" y="10032"/>
                </a:lnTo>
                <a:lnTo>
                  <a:pt x="32738" y="11483"/>
                </a:lnTo>
                <a:lnTo>
                  <a:pt x="35363" y="11559"/>
                </a:lnTo>
                <a:lnTo>
                  <a:pt x="35902" y="8841"/>
                </a:lnTo>
                <a:lnTo>
                  <a:pt x="35700" y="5641"/>
                </a:lnTo>
                <a:lnTo>
                  <a:pt x="33426" y="2933"/>
                </a:lnTo>
                <a:lnTo>
                  <a:pt x="30761" y="1666"/>
                </a:lnTo>
                <a:lnTo>
                  <a:pt x="27097" y="612"/>
                </a:lnTo>
                <a:lnTo>
                  <a:pt x="24184" y="115"/>
                </a:lnTo>
                <a:lnTo>
                  <a:pt x="17946" y="0"/>
                </a:lnTo>
                <a:lnTo>
                  <a:pt x="15034" y="457"/>
                </a:lnTo>
                <a:lnTo>
                  <a:pt x="12546" y="1360"/>
                </a:lnTo>
                <a:lnTo>
                  <a:pt x="7981" y="3467"/>
                </a:lnTo>
                <a:lnTo>
                  <a:pt x="4654" y="6465"/>
                </a:lnTo>
                <a:lnTo>
                  <a:pt x="2578" y="10213"/>
                </a:lnTo>
                <a:lnTo>
                  <a:pt x="1339" y="14302"/>
                </a:lnTo>
                <a:lnTo>
                  <a:pt x="1339" y="18950"/>
                </a:lnTo>
                <a:lnTo>
                  <a:pt x="2513" y="22824"/>
                </a:lnTo>
                <a:lnTo>
                  <a:pt x="4352" y="26113"/>
                </a:lnTo>
                <a:lnTo>
                  <a:pt x="6940" y="28666"/>
                </a:lnTo>
                <a:lnTo>
                  <a:pt x="10058" y="30632"/>
                </a:lnTo>
                <a:lnTo>
                  <a:pt x="13381" y="32324"/>
                </a:lnTo>
                <a:lnTo>
                  <a:pt x="16819" y="33707"/>
                </a:lnTo>
                <a:lnTo>
                  <a:pt x="20110" y="35013"/>
                </a:lnTo>
                <a:lnTo>
                  <a:pt x="23183" y="36385"/>
                </a:lnTo>
                <a:lnTo>
                  <a:pt x="25787" y="38037"/>
                </a:lnTo>
                <a:lnTo>
                  <a:pt x="28411" y="41112"/>
                </a:lnTo>
                <a:lnTo>
                  <a:pt x="28799" y="43981"/>
                </a:lnTo>
                <a:lnTo>
                  <a:pt x="28536" y="46824"/>
                </a:lnTo>
                <a:lnTo>
                  <a:pt x="26647" y="49964"/>
                </a:lnTo>
                <a:lnTo>
                  <a:pt x="23421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8" y="52591"/>
                </a:lnTo>
                <a:lnTo>
                  <a:pt x="9681" y="51487"/>
                </a:lnTo>
                <a:lnTo>
                  <a:pt x="6891" y="50231"/>
                </a:lnTo>
                <a:lnTo>
                  <a:pt x="3675" y="48402"/>
                </a:lnTo>
                <a:lnTo>
                  <a:pt x="539" y="48171"/>
                </a:lnTo>
                <a:lnTo>
                  <a:pt x="0" y="50979"/>
                </a:lnTo>
                <a:lnTo>
                  <a:pt x="101" y="54039"/>
                </a:lnTo>
                <a:lnTo>
                  <a:pt x="1728" y="56934"/>
                </a:lnTo>
                <a:lnTo>
                  <a:pt x="4377" y="58421"/>
                </a:lnTo>
                <a:lnTo>
                  <a:pt x="6955" y="59385"/>
                </a:lnTo>
                <a:lnTo>
                  <a:pt x="9928" y="6025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8869003" y="3784827"/>
            <a:ext cx="44899" cy="61034"/>
          </a:xfrm>
          <a:custGeom>
            <a:avLst/>
            <a:gdLst/>
            <a:ahLst/>
            <a:cxnLst/>
            <a:rect l="l" t="t" r="r" b="b"/>
            <a:pathLst>
              <a:path w="44899" h="61034">
                <a:moveTo>
                  <a:pt x="38696" y="60173"/>
                </a:moveTo>
                <a:lnTo>
                  <a:pt x="41673" y="60236"/>
                </a:lnTo>
                <a:lnTo>
                  <a:pt x="44899" y="58381"/>
                </a:lnTo>
                <a:lnTo>
                  <a:pt x="44899" y="17463"/>
                </a:lnTo>
                <a:lnTo>
                  <a:pt x="44513" y="14439"/>
                </a:lnTo>
                <a:lnTo>
                  <a:pt x="43736" y="11847"/>
                </a:lnTo>
                <a:lnTo>
                  <a:pt x="42976" y="9271"/>
                </a:lnTo>
                <a:lnTo>
                  <a:pt x="40035" y="5346"/>
                </a:lnTo>
                <a:lnTo>
                  <a:pt x="36108" y="2272"/>
                </a:lnTo>
                <a:lnTo>
                  <a:pt x="33357" y="1371"/>
                </a:lnTo>
                <a:lnTo>
                  <a:pt x="30593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3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50" y="4050"/>
                </a:lnTo>
                <a:lnTo>
                  <a:pt x="3023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4" y="13715"/>
                </a:lnTo>
                <a:lnTo>
                  <a:pt x="9126" y="11861"/>
                </a:lnTo>
                <a:lnTo>
                  <a:pt x="12089" y="10425"/>
                </a:lnTo>
                <a:lnTo>
                  <a:pt x="15768" y="9169"/>
                </a:lnTo>
                <a:lnTo>
                  <a:pt x="19955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07" y="10490"/>
                </a:lnTo>
                <a:lnTo>
                  <a:pt x="33822" y="14033"/>
                </a:lnTo>
                <a:lnTo>
                  <a:pt x="34711" y="17334"/>
                </a:lnTo>
                <a:lnTo>
                  <a:pt x="34937" y="21362"/>
                </a:lnTo>
                <a:lnTo>
                  <a:pt x="34937" y="25679"/>
                </a:lnTo>
                <a:lnTo>
                  <a:pt x="23155" y="25679"/>
                </a:lnTo>
                <a:lnTo>
                  <a:pt x="19317" y="26060"/>
                </a:lnTo>
                <a:lnTo>
                  <a:pt x="15915" y="26823"/>
                </a:lnTo>
                <a:lnTo>
                  <a:pt x="12513" y="27572"/>
                </a:lnTo>
                <a:lnTo>
                  <a:pt x="9651" y="28713"/>
                </a:lnTo>
                <a:lnTo>
                  <a:pt x="7289" y="30239"/>
                </a:lnTo>
                <a:lnTo>
                  <a:pt x="3135" y="33681"/>
                </a:lnTo>
                <a:lnTo>
                  <a:pt x="637" y="38290"/>
                </a:lnTo>
                <a:lnTo>
                  <a:pt x="0" y="40996"/>
                </a:lnTo>
                <a:lnTo>
                  <a:pt x="0" y="46800"/>
                </a:lnTo>
                <a:lnTo>
                  <a:pt x="464" y="49173"/>
                </a:lnTo>
                <a:lnTo>
                  <a:pt x="2289" y="53392"/>
                </a:lnTo>
                <a:lnTo>
                  <a:pt x="5201" y="56578"/>
                </a:lnTo>
                <a:lnTo>
                  <a:pt x="8812" y="59129"/>
                </a:lnTo>
                <a:lnTo>
                  <a:pt x="13478" y="60656"/>
                </a:lnTo>
                <a:lnTo>
                  <a:pt x="17291" y="53074"/>
                </a:lnTo>
                <a:lnTo>
                  <a:pt x="12964" y="50507"/>
                </a:lnTo>
                <a:lnTo>
                  <a:pt x="10264" y="46508"/>
                </a:lnTo>
                <a:lnTo>
                  <a:pt x="10264" y="43635"/>
                </a:lnTo>
                <a:lnTo>
                  <a:pt x="10591" y="40449"/>
                </a:lnTo>
                <a:lnTo>
                  <a:pt x="12815" y="36752"/>
                </a:lnTo>
                <a:lnTo>
                  <a:pt x="15491" y="34898"/>
                </a:lnTo>
                <a:lnTo>
                  <a:pt x="19192" y="33732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2" y="47599"/>
                </a:lnTo>
                <a:lnTo>
                  <a:pt x="28285" y="58864"/>
                </a:lnTo>
                <a:lnTo>
                  <a:pt x="31222" y="57430"/>
                </a:lnTo>
                <a:lnTo>
                  <a:pt x="33883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96" y="60173"/>
                </a:lnTo>
                <a:close/>
              </a:path>
              <a:path w="44899" h="61034">
                <a:moveTo>
                  <a:pt x="13478" y="60656"/>
                </a:moveTo>
                <a:lnTo>
                  <a:pt x="16080" y="61034"/>
                </a:lnTo>
                <a:lnTo>
                  <a:pt x="22230" y="61034"/>
                </a:lnTo>
                <a:lnTo>
                  <a:pt x="25344" y="60311"/>
                </a:lnTo>
                <a:lnTo>
                  <a:pt x="28285" y="58864"/>
                </a:lnTo>
                <a:lnTo>
                  <a:pt x="32472" y="47599"/>
                </a:lnTo>
                <a:lnTo>
                  <a:pt x="27857" y="51041"/>
                </a:lnTo>
                <a:lnTo>
                  <a:pt x="23169" y="53074"/>
                </a:lnTo>
                <a:lnTo>
                  <a:pt x="17291" y="53074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8959889" y="3785694"/>
            <a:ext cx="52070" cy="59361"/>
          </a:xfrm>
          <a:custGeom>
            <a:avLst/>
            <a:gdLst/>
            <a:ahLst/>
            <a:cxnLst/>
            <a:rect l="l" t="t" r="r" b="b"/>
            <a:pathLst>
              <a:path w="52070" h="59361">
                <a:moveTo>
                  <a:pt x="610" y="4381"/>
                </a:moveTo>
                <a:lnTo>
                  <a:pt x="19198" y="57139"/>
                </a:lnTo>
                <a:lnTo>
                  <a:pt x="21059" y="58864"/>
                </a:lnTo>
                <a:lnTo>
                  <a:pt x="23831" y="59321"/>
                </a:lnTo>
                <a:lnTo>
                  <a:pt x="27283" y="59361"/>
                </a:lnTo>
                <a:lnTo>
                  <a:pt x="29912" y="59209"/>
                </a:lnTo>
                <a:lnTo>
                  <a:pt x="32924" y="57139"/>
                </a:lnTo>
                <a:lnTo>
                  <a:pt x="51579" y="4381"/>
                </a:lnTo>
                <a:lnTo>
                  <a:pt x="52070" y="1793"/>
                </a:lnTo>
                <a:lnTo>
                  <a:pt x="50292" y="101"/>
                </a:lnTo>
                <a:lnTo>
                  <a:pt x="44740" y="90"/>
                </a:lnTo>
                <a:lnTo>
                  <a:pt x="41864" y="1983"/>
                </a:lnTo>
                <a:lnTo>
                  <a:pt x="26606" y="47765"/>
                </a:lnTo>
                <a:lnTo>
                  <a:pt x="26186" y="47765"/>
                </a:lnTo>
                <a:lnTo>
                  <a:pt x="10753" y="1983"/>
                </a:lnTo>
                <a:lnTo>
                  <a:pt x="9003" y="281"/>
                </a:lnTo>
                <a:lnTo>
                  <a:pt x="6090" y="0"/>
                </a:lnTo>
                <a:lnTo>
                  <a:pt x="2576" y="64"/>
                </a:lnTo>
                <a:lnTo>
                  <a:pt x="0" y="1793"/>
                </a:lnTo>
                <a:lnTo>
                  <a:pt x="610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9025312" y="3762806"/>
            <a:ext cx="12376" cy="82245"/>
          </a:xfrm>
          <a:custGeom>
            <a:avLst/>
            <a:gdLst/>
            <a:ahLst/>
            <a:cxnLst/>
            <a:rect l="l" t="t" r="r" b="b"/>
            <a:pathLst>
              <a:path w="12376" h="82245">
                <a:moveTo>
                  <a:pt x="0" y="6173"/>
                </a:moveTo>
                <a:lnTo>
                  <a:pt x="424" y="10111"/>
                </a:lnTo>
                <a:lnTo>
                  <a:pt x="3771" y="12218"/>
                </a:lnTo>
                <a:lnTo>
                  <a:pt x="8510" y="12218"/>
                </a:lnTo>
                <a:lnTo>
                  <a:pt x="11940" y="10058"/>
                </a:lnTo>
                <a:lnTo>
                  <a:pt x="12376" y="6047"/>
                </a:lnTo>
                <a:lnTo>
                  <a:pt x="11954" y="2109"/>
                </a:lnTo>
                <a:lnTo>
                  <a:pt x="8589" y="0"/>
                </a:lnTo>
                <a:lnTo>
                  <a:pt x="3851" y="0"/>
                </a:lnTo>
                <a:lnTo>
                  <a:pt x="435" y="2160"/>
                </a:lnTo>
                <a:lnTo>
                  <a:pt x="0" y="6173"/>
                </a:lnTo>
                <a:close/>
              </a:path>
              <a:path w="12376" h="82245">
                <a:moveTo>
                  <a:pt x="1198" y="24803"/>
                </a:moveTo>
                <a:lnTo>
                  <a:pt x="1198" y="80341"/>
                </a:lnTo>
                <a:lnTo>
                  <a:pt x="2598" y="81917"/>
                </a:lnTo>
                <a:lnTo>
                  <a:pt x="5212" y="82245"/>
                </a:lnTo>
                <a:lnTo>
                  <a:pt x="8675" y="82133"/>
                </a:lnTo>
                <a:lnTo>
                  <a:pt x="11228" y="80341"/>
                </a:lnTo>
                <a:lnTo>
                  <a:pt x="11228" y="24803"/>
                </a:lnTo>
                <a:lnTo>
                  <a:pt x="9827" y="23230"/>
                </a:lnTo>
                <a:lnTo>
                  <a:pt x="7199" y="22899"/>
                </a:lnTo>
                <a:lnTo>
                  <a:pt x="3746" y="23014"/>
                </a:lnTo>
                <a:lnTo>
                  <a:pt x="1198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9051112" y="3770830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4" y="125"/>
                </a:moveTo>
                <a:lnTo>
                  <a:pt x="9651" y="1969"/>
                </a:lnTo>
                <a:lnTo>
                  <a:pt x="9651" y="15177"/>
                </a:lnTo>
                <a:lnTo>
                  <a:pt x="2063" y="15177"/>
                </a:lnTo>
                <a:lnTo>
                  <a:pt x="1174" y="15393"/>
                </a:lnTo>
                <a:lnTo>
                  <a:pt x="36" y="17997"/>
                </a:lnTo>
                <a:lnTo>
                  <a:pt x="0" y="20905"/>
                </a:lnTo>
                <a:lnTo>
                  <a:pt x="2002" y="23623"/>
                </a:lnTo>
                <a:lnTo>
                  <a:pt x="9651" y="23623"/>
                </a:lnTo>
                <a:lnTo>
                  <a:pt x="9651" y="59296"/>
                </a:lnTo>
                <a:lnTo>
                  <a:pt x="9940" y="62089"/>
                </a:lnTo>
                <a:lnTo>
                  <a:pt x="10527" y="64439"/>
                </a:lnTo>
                <a:lnTo>
                  <a:pt x="12067" y="68770"/>
                </a:lnTo>
                <a:lnTo>
                  <a:pt x="14651" y="71845"/>
                </a:lnTo>
                <a:lnTo>
                  <a:pt x="18342" y="73775"/>
                </a:lnTo>
                <a:lnTo>
                  <a:pt x="22795" y="74905"/>
                </a:lnTo>
                <a:lnTo>
                  <a:pt x="26572" y="74905"/>
                </a:lnTo>
                <a:lnTo>
                  <a:pt x="29362" y="74599"/>
                </a:lnTo>
                <a:lnTo>
                  <a:pt x="32635" y="73825"/>
                </a:lnTo>
                <a:lnTo>
                  <a:pt x="35474" y="71081"/>
                </a:lnTo>
                <a:lnTo>
                  <a:pt x="35712" y="68238"/>
                </a:lnTo>
                <a:lnTo>
                  <a:pt x="35712" y="67500"/>
                </a:lnTo>
                <a:lnTo>
                  <a:pt x="33224" y="64757"/>
                </a:lnTo>
                <a:lnTo>
                  <a:pt x="30557" y="65746"/>
                </a:lnTo>
                <a:lnTo>
                  <a:pt x="27331" y="66203"/>
                </a:lnTo>
                <a:lnTo>
                  <a:pt x="24458" y="66203"/>
                </a:lnTo>
                <a:lnTo>
                  <a:pt x="22457" y="65228"/>
                </a:lnTo>
                <a:lnTo>
                  <a:pt x="20243" y="61315"/>
                </a:lnTo>
                <a:lnTo>
                  <a:pt x="19681" y="58431"/>
                </a:lnTo>
                <a:lnTo>
                  <a:pt x="19681" y="23623"/>
                </a:lnTo>
                <a:lnTo>
                  <a:pt x="34323" y="23623"/>
                </a:lnTo>
                <a:lnTo>
                  <a:pt x="35712" y="20905"/>
                </a:lnTo>
                <a:lnTo>
                  <a:pt x="35673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1" y="331"/>
                </a:lnTo>
                <a:lnTo>
                  <a:pt x="15654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9099706" y="3784827"/>
            <a:ext cx="44898" cy="61034"/>
          </a:xfrm>
          <a:custGeom>
            <a:avLst/>
            <a:gdLst/>
            <a:ahLst/>
            <a:cxnLst/>
            <a:rect l="l" t="t" r="r" b="b"/>
            <a:pathLst>
              <a:path w="44898" h="61034">
                <a:moveTo>
                  <a:pt x="38688" y="60173"/>
                </a:moveTo>
                <a:lnTo>
                  <a:pt x="41676" y="60236"/>
                </a:lnTo>
                <a:lnTo>
                  <a:pt x="44898" y="58381"/>
                </a:lnTo>
                <a:lnTo>
                  <a:pt x="44898" y="17463"/>
                </a:lnTo>
                <a:lnTo>
                  <a:pt x="44513" y="14439"/>
                </a:lnTo>
                <a:lnTo>
                  <a:pt x="43738" y="11847"/>
                </a:lnTo>
                <a:lnTo>
                  <a:pt x="42976" y="9271"/>
                </a:lnTo>
                <a:lnTo>
                  <a:pt x="40038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99" y="468"/>
                </a:lnTo>
                <a:lnTo>
                  <a:pt x="27258" y="0"/>
                </a:lnTo>
                <a:lnTo>
                  <a:pt x="21221" y="0"/>
                </a:lnTo>
                <a:lnTo>
                  <a:pt x="17070" y="598"/>
                </a:lnTo>
                <a:lnTo>
                  <a:pt x="13103" y="1487"/>
                </a:lnTo>
                <a:lnTo>
                  <a:pt x="9629" y="2668"/>
                </a:lnTo>
                <a:lnTo>
                  <a:pt x="6742" y="4050"/>
                </a:lnTo>
                <a:lnTo>
                  <a:pt x="3026" y="7034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15"/>
                </a:lnTo>
                <a:lnTo>
                  <a:pt x="9124" y="11861"/>
                </a:lnTo>
                <a:lnTo>
                  <a:pt x="12077" y="10425"/>
                </a:lnTo>
                <a:lnTo>
                  <a:pt x="15767" y="9169"/>
                </a:lnTo>
                <a:lnTo>
                  <a:pt x="19942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07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37" y="21362"/>
                </a:lnTo>
                <a:lnTo>
                  <a:pt x="34937" y="25679"/>
                </a:lnTo>
                <a:lnTo>
                  <a:pt x="23158" y="25679"/>
                </a:lnTo>
                <a:lnTo>
                  <a:pt x="19320" y="26060"/>
                </a:lnTo>
                <a:lnTo>
                  <a:pt x="15918" y="26823"/>
                </a:lnTo>
                <a:lnTo>
                  <a:pt x="12517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38" y="33681"/>
                </a:lnTo>
                <a:lnTo>
                  <a:pt x="626" y="38290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3"/>
                </a:lnTo>
                <a:lnTo>
                  <a:pt x="2288" y="53392"/>
                </a:lnTo>
                <a:lnTo>
                  <a:pt x="5186" y="56578"/>
                </a:lnTo>
                <a:lnTo>
                  <a:pt x="8812" y="59129"/>
                </a:lnTo>
                <a:lnTo>
                  <a:pt x="13477" y="60656"/>
                </a:lnTo>
                <a:lnTo>
                  <a:pt x="17293" y="53074"/>
                </a:lnTo>
                <a:lnTo>
                  <a:pt x="12966" y="50507"/>
                </a:lnTo>
                <a:lnTo>
                  <a:pt x="10266" y="46508"/>
                </a:lnTo>
                <a:lnTo>
                  <a:pt x="10266" y="43635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0" y="34898"/>
                </a:lnTo>
                <a:lnTo>
                  <a:pt x="19190" y="33732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61" y="47599"/>
                </a:lnTo>
                <a:lnTo>
                  <a:pt x="28284" y="58864"/>
                </a:lnTo>
                <a:lnTo>
                  <a:pt x="31211" y="57430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8" y="60173"/>
                </a:lnTo>
                <a:close/>
              </a:path>
              <a:path w="44898" h="61034">
                <a:moveTo>
                  <a:pt x="13477" y="60656"/>
                </a:moveTo>
                <a:lnTo>
                  <a:pt x="16080" y="61034"/>
                </a:lnTo>
                <a:lnTo>
                  <a:pt x="22232" y="61034"/>
                </a:lnTo>
                <a:lnTo>
                  <a:pt x="25332" y="60311"/>
                </a:lnTo>
                <a:lnTo>
                  <a:pt x="28284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8" y="53074"/>
                </a:lnTo>
                <a:lnTo>
                  <a:pt x="17293" y="53074"/>
                </a:lnTo>
                <a:lnTo>
                  <a:pt x="13477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9166557" y="3758745"/>
            <a:ext cx="10029" cy="86306"/>
          </a:xfrm>
          <a:custGeom>
            <a:avLst/>
            <a:gdLst/>
            <a:ahLst/>
            <a:cxnLst/>
            <a:rect l="l" t="t" r="r" b="b"/>
            <a:pathLst>
              <a:path w="10029" h="86306">
                <a:moveTo>
                  <a:pt x="10029" y="84402"/>
                </a:moveTo>
                <a:lnTo>
                  <a:pt x="10029" y="1965"/>
                </a:lnTo>
                <a:lnTo>
                  <a:pt x="8629" y="317"/>
                </a:lnTo>
                <a:lnTo>
                  <a:pt x="6004" y="0"/>
                </a:lnTo>
                <a:lnTo>
                  <a:pt x="2552" y="111"/>
                </a:lnTo>
                <a:lnTo>
                  <a:pt x="0" y="1965"/>
                </a:lnTo>
                <a:lnTo>
                  <a:pt x="0" y="84402"/>
                </a:lnTo>
                <a:lnTo>
                  <a:pt x="1389" y="85978"/>
                </a:lnTo>
                <a:lnTo>
                  <a:pt x="4014" y="86306"/>
                </a:lnTo>
                <a:lnTo>
                  <a:pt x="7476" y="86194"/>
                </a:lnTo>
                <a:lnTo>
                  <a:pt x="10029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75994" y="3937226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3"/>
                </a:moveTo>
                <a:lnTo>
                  <a:pt x="49856" y="19267"/>
                </a:lnTo>
                <a:lnTo>
                  <a:pt x="48930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0" y="7758"/>
                </a:lnTo>
                <a:lnTo>
                  <a:pt x="40222" y="3506"/>
                </a:lnTo>
                <a:lnTo>
                  <a:pt x="37212" y="2109"/>
                </a:lnTo>
                <a:lnTo>
                  <a:pt x="34199" y="709"/>
                </a:lnTo>
                <a:lnTo>
                  <a:pt x="30548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5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81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4" y="15585"/>
                </a:lnTo>
                <a:lnTo>
                  <a:pt x="40351" y="19775"/>
                </a:lnTo>
                <a:lnTo>
                  <a:pt x="40222" y="25121"/>
                </a:lnTo>
                <a:lnTo>
                  <a:pt x="10388" y="25121"/>
                </a:lnTo>
                <a:lnTo>
                  <a:pt x="10388" y="32588"/>
                </a:lnTo>
                <a:lnTo>
                  <a:pt x="46403" y="32588"/>
                </a:lnTo>
                <a:lnTo>
                  <a:pt x="49903" y="30885"/>
                </a:lnTo>
                <a:lnTo>
                  <a:pt x="50305" y="28141"/>
                </a:lnTo>
                <a:lnTo>
                  <a:pt x="50305" y="22683"/>
                </a:lnTo>
                <a:close/>
              </a:path>
              <a:path w="50305" h="61034">
                <a:moveTo>
                  <a:pt x="12128" y="3557"/>
                </a:moveTo>
                <a:lnTo>
                  <a:pt x="9366" y="5601"/>
                </a:lnTo>
                <a:lnTo>
                  <a:pt x="7091" y="8241"/>
                </a:lnTo>
                <a:lnTo>
                  <a:pt x="4791" y="10897"/>
                </a:lnTo>
                <a:lnTo>
                  <a:pt x="3037" y="14133"/>
                </a:lnTo>
                <a:lnTo>
                  <a:pt x="1824" y="17946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9"/>
                </a:lnTo>
                <a:lnTo>
                  <a:pt x="1764" y="43992"/>
                </a:lnTo>
                <a:lnTo>
                  <a:pt x="2951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42" y="57848"/>
                </a:lnTo>
                <a:lnTo>
                  <a:pt x="15515" y="59119"/>
                </a:lnTo>
                <a:lnTo>
                  <a:pt x="18906" y="60391"/>
                </a:lnTo>
                <a:lnTo>
                  <a:pt x="22844" y="61034"/>
                </a:lnTo>
                <a:lnTo>
                  <a:pt x="29933" y="61034"/>
                </a:lnTo>
                <a:lnTo>
                  <a:pt x="32374" y="60848"/>
                </a:lnTo>
                <a:lnTo>
                  <a:pt x="36949" y="60059"/>
                </a:lnTo>
                <a:lnTo>
                  <a:pt x="40697" y="59119"/>
                </a:lnTo>
                <a:lnTo>
                  <a:pt x="44963" y="57607"/>
                </a:lnTo>
                <a:lnTo>
                  <a:pt x="47727" y="55256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36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193" y="52297"/>
                </a:lnTo>
                <a:lnTo>
                  <a:pt x="17632" y="50393"/>
                </a:lnTo>
                <a:lnTo>
                  <a:pt x="14367" y="47268"/>
                </a:lnTo>
                <a:lnTo>
                  <a:pt x="11915" y="43384"/>
                </a:lnTo>
                <a:lnTo>
                  <a:pt x="10702" y="38455"/>
                </a:lnTo>
                <a:lnTo>
                  <a:pt x="10388" y="35673"/>
                </a:lnTo>
                <a:lnTo>
                  <a:pt x="10388" y="25121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45290" y="3911144"/>
            <a:ext cx="10015" cy="86310"/>
          </a:xfrm>
          <a:custGeom>
            <a:avLst/>
            <a:gdLst/>
            <a:ahLst/>
            <a:cxnLst/>
            <a:rect l="l" t="t" r="r" b="b"/>
            <a:pathLst>
              <a:path w="10015" h="86310">
                <a:moveTo>
                  <a:pt x="10015" y="84405"/>
                </a:moveTo>
                <a:lnTo>
                  <a:pt x="10015" y="1969"/>
                </a:lnTo>
                <a:lnTo>
                  <a:pt x="8628" y="317"/>
                </a:lnTo>
                <a:lnTo>
                  <a:pt x="5990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5"/>
                </a:lnTo>
                <a:lnTo>
                  <a:pt x="1389" y="85979"/>
                </a:lnTo>
                <a:lnTo>
                  <a:pt x="4013" y="86310"/>
                </a:lnTo>
                <a:lnTo>
                  <a:pt x="6814" y="86271"/>
                </a:lnTo>
                <a:lnTo>
                  <a:pt x="10015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73521" y="3937226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3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31" y="12891"/>
                </a:lnTo>
                <a:lnTo>
                  <a:pt x="46605" y="10109"/>
                </a:lnTo>
                <a:lnTo>
                  <a:pt x="44654" y="7758"/>
                </a:lnTo>
                <a:lnTo>
                  <a:pt x="40241" y="3506"/>
                </a:lnTo>
                <a:lnTo>
                  <a:pt x="37213" y="2109"/>
                </a:lnTo>
                <a:lnTo>
                  <a:pt x="34199" y="709"/>
                </a:lnTo>
                <a:lnTo>
                  <a:pt x="30549" y="0"/>
                </a:lnTo>
                <a:lnTo>
                  <a:pt x="22244" y="0"/>
                </a:lnTo>
                <a:lnTo>
                  <a:pt x="18608" y="709"/>
                </a:lnTo>
                <a:lnTo>
                  <a:pt x="15383" y="2134"/>
                </a:lnTo>
                <a:lnTo>
                  <a:pt x="12258" y="16535"/>
                </a:lnTo>
                <a:lnTo>
                  <a:pt x="14483" y="13158"/>
                </a:lnTo>
                <a:lnTo>
                  <a:pt x="17320" y="10339"/>
                </a:lnTo>
                <a:lnTo>
                  <a:pt x="21070" y="8445"/>
                </a:lnTo>
                <a:lnTo>
                  <a:pt x="25736" y="7964"/>
                </a:lnTo>
                <a:lnTo>
                  <a:pt x="30585" y="7964"/>
                </a:lnTo>
                <a:lnTo>
                  <a:pt x="34239" y="9500"/>
                </a:lnTo>
                <a:lnTo>
                  <a:pt x="36713" y="12536"/>
                </a:lnTo>
                <a:lnTo>
                  <a:pt x="39179" y="15585"/>
                </a:lnTo>
                <a:lnTo>
                  <a:pt x="40352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88"/>
                </a:lnTo>
                <a:lnTo>
                  <a:pt x="46404" y="32588"/>
                </a:lnTo>
                <a:lnTo>
                  <a:pt x="49907" y="30885"/>
                </a:lnTo>
                <a:lnTo>
                  <a:pt x="50317" y="28141"/>
                </a:lnTo>
                <a:lnTo>
                  <a:pt x="50317" y="22683"/>
                </a:lnTo>
                <a:close/>
              </a:path>
              <a:path w="50317" h="61034">
                <a:moveTo>
                  <a:pt x="12142" y="3557"/>
                </a:moveTo>
                <a:lnTo>
                  <a:pt x="9367" y="5601"/>
                </a:lnTo>
                <a:lnTo>
                  <a:pt x="7091" y="8241"/>
                </a:lnTo>
                <a:lnTo>
                  <a:pt x="4791" y="10897"/>
                </a:lnTo>
                <a:lnTo>
                  <a:pt x="3041" y="14133"/>
                </a:lnTo>
                <a:lnTo>
                  <a:pt x="1840" y="17946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9"/>
                </a:lnTo>
                <a:lnTo>
                  <a:pt x="1775" y="43992"/>
                </a:lnTo>
                <a:lnTo>
                  <a:pt x="2951" y="47790"/>
                </a:lnTo>
                <a:lnTo>
                  <a:pt x="4679" y="50925"/>
                </a:lnTo>
                <a:lnTo>
                  <a:pt x="9295" y="55954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7" y="60391"/>
                </a:lnTo>
                <a:lnTo>
                  <a:pt x="22849" y="61034"/>
                </a:lnTo>
                <a:lnTo>
                  <a:pt x="29937" y="61034"/>
                </a:lnTo>
                <a:lnTo>
                  <a:pt x="32374" y="60848"/>
                </a:lnTo>
                <a:lnTo>
                  <a:pt x="36950" y="60059"/>
                </a:lnTo>
                <a:lnTo>
                  <a:pt x="40716" y="59119"/>
                </a:lnTo>
                <a:lnTo>
                  <a:pt x="44964" y="57607"/>
                </a:lnTo>
                <a:lnTo>
                  <a:pt x="47729" y="55256"/>
                </a:lnTo>
                <a:lnTo>
                  <a:pt x="48005" y="52513"/>
                </a:lnTo>
                <a:lnTo>
                  <a:pt x="47768" y="49720"/>
                </a:lnTo>
                <a:lnTo>
                  <a:pt x="45144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4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71" y="47268"/>
                </a:lnTo>
                <a:lnTo>
                  <a:pt x="11916" y="43384"/>
                </a:lnTo>
                <a:lnTo>
                  <a:pt x="10706" y="38455"/>
                </a:lnTo>
                <a:lnTo>
                  <a:pt x="10393" y="35673"/>
                </a:lnTo>
                <a:lnTo>
                  <a:pt x="10393" y="25121"/>
                </a:lnTo>
                <a:lnTo>
                  <a:pt x="10857" y="20689"/>
                </a:lnTo>
                <a:lnTo>
                  <a:pt x="12258" y="16535"/>
                </a:lnTo>
                <a:lnTo>
                  <a:pt x="15383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542831" y="3937229"/>
            <a:ext cx="81086" cy="60224"/>
          </a:xfrm>
          <a:custGeom>
            <a:avLst/>
            <a:gdLst/>
            <a:ahLst/>
            <a:cxnLst/>
            <a:rect l="l" t="t" r="r" b="b"/>
            <a:pathLst>
              <a:path w="81086" h="60224">
                <a:moveTo>
                  <a:pt x="72457" y="59893"/>
                </a:moveTo>
                <a:lnTo>
                  <a:pt x="75096" y="60224"/>
                </a:lnTo>
                <a:lnTo>
                  <a:pt x="78538" y="60109"/>
                </a:lnTo>
                <a:lnTo>
                  <a:pt x="81086" y="58319"/>
                </a:lnTo>
                <a:lnTo>
                  <a:pt x="81086" y="20077"/>
                </a:lnTo>
                <a:lnTo>
                  <a:pt x="80788" y="17106"/>
                </a:lnTo>
                <a:lnTo>
                  <a:pt x="80150" y="14288"/>
                </a:lnTo>
                <a:lnTo>
                  <a:pt x="79524" y="11480"/>
                </a:lnTo>
                <a:lnTo>
                  <a:pt x="76997" y="6908"/>
                </a:lnTo>
                <a:lnTo>
                  <a:pt x="73569" y="3135"/>
                </a:lnTo>
                <a:lnTo>
                  <a:pt x="68807" y="633"/>
                </a:lnTo>
                <a:lnTo>
                  <a:pt x="65844" y="0"/>
                </a:lnTo>
                <a:lnTo>
                  <a:pt x="62316" y="0"/>
                </a:lnTo>
                <a:lnTo>
                  <a:pt x="59418" y="201"/>
                </a:lnTo>
                <a:lnTo>
                  <a:pt x="56541" y="979"/>
                </a:lnTo>
                <a:lnTo>
                  <a:pt x="53539" y="2476"/>
                </a:lnTo>
                <a:lnTo>
                  <a:pt x="50450" y="4471"/>
                </a:lnTo>
                <a:lnTo>
                  <a:pt x="47160" y="7265"/>
                </a:lnTo>
                <a:lnTo>
                  <a:pt x="43610" y="10988"/>
                </a:lnTo>
                <a:lnTo>
                  <a:pt x="42150" y="7848"/>
                </a:lnTo>
                <a:lnTo>
                  <a:pt x="40198" y="5170"/>
                </a:lnTo>
                <a:lnTo>
                  <a:pt x="37649" y="3060"/>
                </a:lnTo>
                <a:lnTo>
                  <a:pt x="34686" y="1346"/>
                </a:lnTo>
                <a:lnTo>
                  <a:pt x="31083" y="280"/>
                </a:lnTo>
                <a:lnTo>
                  <a:pt x="26780" y="0"/>
                </a:lnTo>
                <a:lnTo>
                  <a:pt x="23829" y="0"/>
                </a:lnTo>
                <a:lnTo>
                  <a:pt x="20905" y="824"/>
                </a:lnTo>
                <a:lnTo>
                  <a:pt x="18004" y="2452"/>
                </a:lnTo>
                <a:lnTo>
                  <a:pt x="15116" y="4075"/>
                </a:lnTo>
                <a:lnTo>
                  <a:pt x="12114" y="6628"/>
                </a:lnTo>
                <a:lnTo>
                  <a:pt x="9036" y="10123"/>
                </a:lnTo>
                <a:lnTo>
                  <a:pt x="9036" y="2782"/>
                </a:lnTo>
                <a:lnTo>
                  <a:pt x="8125" y="1332"/>
                </a:lnTo>
                <a:lnTo>
                  <a:pt x="5436" y="875"/>
                </a:lnTo>
                <a:lnTo>
                  <a:pt x="2858" y="900"/>
                </a:lnTo>
                <a:lnTo>
                  <a:pt x="0" y="2782"/>
                </a:lnTo>
                <a:lnTo>
                  <a:pt x="0" y="58319"/>
                </a:lnTo>
                <a:lnTo>
                  <a:pt x="1375" y="59893"/>
                </a:lnTo>
                <a:lnTo>
                  <a:pt x="3996" y="60224"/>
                </a:lnTo>
                <a:lnTo>
                  <a:pt x="7463" y="60109"/>
                </a:lnTo>
                <a:lnTo>
                  <a:pt x="10012" y="58319"/>
                </a:lnTo>
                <a:lnTo>
                  <a:pt x="10012" y="19494"/>
                </a:lnTo>
                <a:lnTo>
                  <a:pt x="12762" y="16017"/>
                </a:lnTo>
                <a:lnTo>
                  <a:pt x="15314" y="13360"/>
                </a:lnTo>
                <a:lnTo>
                  <a:pt x="17679" y="11545"/>
                </a:lnTo>
                <a:lnTo>
                  <a:pt x="22353" y="8837"/>
                </a:lnTo>
                <a:lnTo>
                  <a:pt x="26517" y="8837"/>
                </a:lnTo>
                <a:lnTo>
                  <a:pt x="29480" y="9932"/>
                </a:lnTo>
                <a:lnTo>
                  <a:pt x="32861" y="13143"/>
                </a:lnTo>
                <a:lnTo>
                  <a:pt x="34423" y="16217"/>
                </a:lnTo>
                <a:lnTo>
                  <a:pt x="35309" y="20077"/>
                </a:lnTo>
                <a:lnTo>
                  <a:pt x="35521" y="24563"/>
                </a:lnTo>
                <a:lnTo>
                  <a:pt x="35521" y="58319"/>
                </a:lnTo>
                <a:lnTo>
                  <a:pt x="36922" y="59893"/>
                </a:lnTo>
                <a:lnTo>
                  <a:pt x="39582" y="60224"/>
                </a:lnTo>
                <a:lnTo>
                  <a:pt x="42937" y="60109"/>
                </a:lnTo>
                <a:lnTo>
                  <a:pt x="45547" y="58319"/>
                </a:lnTo>
                <a:lnTo>
                  <a:pt x="45547" y="19494"/>
                </a:lnTo>
                <a:lnTo>
                  <a:pt x="48348" y="16017"/>
                </a:lnTo>
                <a:lnTo>
                  <a:pt x="50915" y="13360"/>
                </a:lnTo>
                <a:lnTo>
                  <a:pt x="53226" y="11545"/>
                </a:lnTo>
                <a:lnTo>
                  <a:pt x="57891" y="8837"/>
                </a:lnTo>
                <a:lnTo>
                  <a:pt x="62064" y="8837"/>
                </a:lnTo>
                <a:lnTo>
                  <a:pt x="65055" y="9932"/>
                </a:lnTo>
                <a:lnTo>
                  <a:pt x="68458" y="13143"/>
                </a:lnTo>
                <a:lnTo>
                  <a:pt x="69996" y="16217"/>
                </a:lnTo>
                <a:lnTo>
                  <a:pt x="70805" y="20077"/>
                </a:lnTo>
                <a:lnTo>
                  <a:pt x="71010" y="24563"/>
                </a:lnTo>
                <a:lnTo>
                  <a:pt x="71010" y="58319"/>
                </a:lnTo>
                <a:lnTo>
                  <a:pt x="72457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642328" y="3937226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3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31" y="12891"/>
                </a:lnTo>
                <a:lnTo>
                  <a:pt x="46606" y="10109"/>
                </a:lnTo>
                <a:lnTo>
                  <a:pt x="44651" y="7758"/>
                </a:lnTo>
                <a:lnTo>
                  <a:pt x="40241" y="3506"/>
                </a:lnTo>
                <a:lnTo>
                  <a:pt x="37213" y="2109"/>
                </a:lnTo>
                <a:lnTo>
                  <a:pt x="34201" y="709"/>
                </a:lnTo>
                <a:lnTo>
                  <a:pt x="30549" y="0"/>
                </a:lnTo>
                <a:lnTo>
                  <a:pt x="22245" y="0"/>
                </a:lnTo>
                <a:lnTo>
                  <a:pt x="18609" y="709"/>
                </a:lnTo>
                <a:lnTo>
                  <a:pt x="15383" y="2134"/>
                </a:lnTo>
                <a:lnTo>
                  <a:pt x="12255" y="16535"/>
                </a:lnTo>
                <a:lnTo>
                  <a:pt x="14483" y="13158"/>
                </a:lnTo>
                <a:lnTo>
                  <a:pt x="17316" y="10339"/>
                </a:lnTo>
                <a:lnTo>
                  <a:pt x="21071" y="8445"/>
                </a:lnTo>
                <a:lnTo>
                  <a:pt x="25736" y="7964"/>
                </a:lnTo>
                <a:lnTo>
                  <a:pt x="30586" y="7964"/>
                </a:lnTo>
                <a:lnTo>
                  <a:pt x="34240" y="9500"/>
                </a:lnTo>
                <a:lnTo>
                  <a:pt x="36713" y="12536"/>
                </a:lnTo>
                <a:lnTo>
                  <a:pt x="39175" y="15585"/>
                </a:lnTo>
                <a:lnTo>
                  <a:pt x="40352" y="19775"/>
                </a:lnTo>
                <a:lnTo>
                  <a:pt x="40227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404" y="32588"/>
                </a:lnTo>
                <a:lnTo>
                  <a:pt x="49903" y="30885"/>
                </a:lnTo>
                <a:lnTo>
                  <a:pt x="50317" y="28141"/>
                </a:lnTo>
                <a:lnTo>
                  <a:pt x="50317" y="22683"/>
                </a:lnTo>
                <a:close/>
              </a:path>
              <a:path w="50317" h="61034">
                <a:moveTo>
                  <a:pt x="12143" y="3557"/>
                </a:moveTo>
                <a:lnTo>
                  <a:pt x="9367" y="5601"/>
                </a:lnTo>
                <a:lnTo>
                  <a:pt x="7092" y="8241"/>
                </a:lnTo>
                <a:lnTo>
                  <a:pt x="4791" y="10897"/>
                </a:lnTo>
                <a:lnTo>
                  <a:pt x="3039" y="14133"/>
                </a:lnTo>
                <a:lnTo>
                  <a:pt x="1840" y="17946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9"/>
                </a:lnTo>
                <a:lnTo>
                  <a:pt x="1775" y="43992"/>
                </a:lnTo>
                <a:lnTo>
                  <a:pt x="2952" y="47790"/>
                </a:lnTo>
                <a:lnTo>
                  <a:pt x="4677" y="50925"/>
                </a:lnTo>
                <a:lnTo>
                  <a:pt x="9292" y="55954"/>
                </a:lnTo>
                <a:lnTo>
                  <a:pt x="12143" y="57848"/>
                </a:lnTo>
                <a:lnTo>
                  <a:pt x="15516" y="59119"/>
                </a:lnTo>
                <a:lnTo>
                  <a:pt x="18903" y="60391"/>
                </a:lnTo>
                <a:lnTo>
                  <a:pt x="22846" y="61034"/>
                </a:lnTo>
                <a:lnTo>
                  <a:pt x="29935" y="61034"/>
                </a:lnTo>
                <a:lnTo>
                  <a:pt x="32374" y="60848"/>
                </a:lnTo>
                <a:lnTo>
                  <a:pt x="36950" y="60059"/>
                </a:lnTo>
                <a:lnTo>
                  <a:pt x="40712" y="59119"/>
                </a:lnTo>
                <a:lnTo>
                  <a:pt x="44964" y="57607"/>
                </a:lnTo>
                <a:lnTo>
                  <a:pt x="47729" y="55256"/>
                </a:lnTo>
                <a:lnTo>
                  <a:pt x="48005" y="52513"/>
                </a:lnTo>
                <a:lnTo>
                  <a:pt x="47768" y="49720"/>
                </a:lnTo>
                <a:lnTo>
                  <a:pt x="45140" y="48780"/>
                </a:lnTo>
                <a:lnTo>
                  <a:pt x="42016" y="50140"/>
                </a:lnTo>
                <a:lnTo>
                  <a:pt x="39028" y="51206"/>
                </a:lnTo>
                <a:lnTo>
                  <a:pt x="35247" y="52120"/>
                </a:lnTo>
                <a:lnTo>
                  <a:pt x="30885" y="52769"/>
                </a:lnTo>
                <a:lnTo>
                  <a:pt x="24984" y="52769"/>
                </a:lnTo>
                <a:lnTo>
                  <a:pt x="22194" y="52297"/>
                </a:lnTo>
                <a:lnTo>
                  <a:pt x="17633" y="50393"/>
                </a:lnTo>
                <a:lnTo>
                  <a:pt x="14368" y="47268"/>
                </a:lnTo>
                <a:lnTo>
                  <a:pt x="11916" y="43384"/>
                </a:lnTo>
                <a:lnTo>
                  <a:pt x="10703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4" y="20689"/>
                </a:lnTo>
                <a:lnTo>
                  <a:pt x="12255" y="16535"/>
                </a:lnTo>
                <a:lnTo>
                  <a:pt x="15383" y="2134"/>
                </a:lnTo>
                <a:lnTo>
                  <a:pt x="12143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711625" y="3937229"/>
            <a:ext cx="47076" cy="60224"/>
          </a:xfrm>
          <a:custGeom>
            <a:avLst/>
            <a:gdLst/>
            <a:ahLst/>
            <a:cxnLst/>
            <a:rect l="l" t="t" r="r" b="b"/>
            <a:pathLst>
              <a:path w="47076" h="60224">
                <a:moveTo>
                  <a:pt x="37061" y="25793"/>
                </a:moveTo>
                <a:lnTo>
                  <a:pt x="37061" y="58319"/>
                </a:lnTo>
                <a:lnTo>
                  <a:pt x="38465" y="59893"/>
                </a:lnTo>
                <a:lnTo>
                  <a:pt x="41085" y="60224"/>
                </a:lnTo>
                <a:lnTo>
                  <a:pt x="44523" y="60109"/>
                </a:lnTo>
                <a:lnTo>
                  <a:pt x="47076" y="58319"/>
                </a:lnTo>
                <a:lnTo>
                  <a:pt x="47076" y="20483"/>
                </a:lnTo>
                <a:lnTo>
                  <a:pt x="46752" y="17106"/>
                </a:lnTo>
                <a:lnTo>
                  <a:pt x="46079" y="14288"/>
                </a:lnTo>
                <a:lnTo>
                  <a:pt x="45413" y="11480"/>
                </a:lnTo>
                <a:lnTo>
                  <a:pt x="42763" y="6908"/>
                </a:lnTo>
                <a:lnTo>
                  <a:pt x="39209" y="3135"/>
                </a:lnTo>
                <a:lnTo>
                  <a:pt x="34235" y="633"/>
                </a:lnTo>
                <a:lnTo>
                  <a:pt x="31172" y="0"/>
                </a:lnTo>
                <a:lnTo>
                  <a:pt x="24406" y="0"/>
                </a:lnTo>
                <a:lnTo>
                  <a:pt x="21304" y="824"/>
                </a:lnTo>
                <a:lnTo>
                  <a:pt x="18258" y="2452"/>
                </a:lnTo>
                <a:lnTo>
                  <a:pt x="15191" y="4075"/>
                </a:lnTo>
                <a:lnTo>
                  <a:pt x="12127" y="6628"/>
                </a:lnTo>
                <a:lnTo>
                  <a:pt x="9053" y="10123"/>
                </a:lnTo>
                <a:lnTo>
                  <a:pt x="9053" y="2782"/>
                </a:lnTo>
                <a:lnTo>
                  <a:pt x="8141" y="1332"/>
                </a:lnTo>
                <a:lnTo>
                  <a:pt x="5449" y="875"/>
                </a:lnTo>
                <a:lnTo>
                  <a:pt x="2875" y="900"/>
                </a:lnTo>
                <a:lnTo>
                  <a:pt x="0" y="2782"/>
                </a:lnTo>
                <a:lnTo>
                  <a:pt x="0" y="58319"/>
                </a:lnTo>
                <a:lnTo>
                  <a:pt x="1389" y="59893"/>
                </a:lnTo>
                <a:lnTo>
                  <a:pt x="4013" y="60224"/>
                </a:lnTo>
                <a:lnTo>
                  <a:pt x="7480" y="60109"/>
                </a:lnTo>
                <a:lnTo>
                  <a:pt x="10025" y="58319"/>
                </a:lnTo>
                <a:lnTo>
                  <a:pt x="10025" y="19494"/>
                </a:lnTo>
                <a:lnTo>
                  <a:pt x="12780" y="16017"/>
                </a:lnTo>
                <a:lnTo>
                  <a:pt x="15417" y="13360"/>
                </a:lnTo>
                <a:lnTo>
                  <a:pt x="17917" y="11545"/>
                </a:lnTo>
                <a:lnTo>
                  <a:pt x="22946" y="8837"/>
                </a:lnTo>
                <a:lnTo>
                  <a:pt x="27410" y="8837"/>
                </a:lnTo>
                <a:lnTo>
                  <a:pt x="30599" y="9932"/>
                </a:lnTo>
                <a:lnTo>
                  <a:pt x="34209" y="13143"/>
                </a:lnTo>
                <a:lnTo>
                  <a:pt x="35848" y="16217"/>
                </a:lnTo>
                <a:lnTo>
                  <a:pt x="36823" y="20077"/>
                </a:lnTo>
                <a:lnTo>
                  <a:pt x="37061" y="22630"/>
                </a:lnTo>
                <a:lnTo>
                  <a:pt x="37061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773120" y="3923229"/>
            <a:ext cx="35708" cy="74905"/>
          </a:xfrm>
          <a:custGeom>
            <a:avLst/>
            <a:gdLst/>
            <a:ahLst/>
            <a:cxnLst/>
            <a:rect l="l" t="t" r="r" b="b"/>
            <a:pathLst>
              <a:path w="35708" h="74905">
                <a:moveTo>
                  <a:pt x="12200" y="129"/>
                </a:moveTo>
                <a:lnTo>
                  <a:pt x="9652" y="1969"/>
                </a:lnTo>
                <a:lnTo>
                  <a:pt x="9652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2" y="23623"/>
                </a:lnTo>
                <a:lnTo>
                  <a:pt x="9652" y="59300"/>
                </a:lnTo>
                <a:lnTo>
                  <a:pt x="9939" y="62092"/>
                </a:lnTo>
                <a:lnTo>
                  <a:pt x="10525" y="64439"/>
                </a:lnTo>
                <a:lnTo>
                  <a:pt x="12052" y="68770"/>
                </a:lnTo>
                <a:lnTo>
                  <a:pt x="14640" y="71845"/>
                </a:lnTo>
                <a:lnTo>
                  <a:pt x="18331" y="73775"/>
                </a:lnTo>
                <a:lnTo>
                  <a:pt x="22791" y="74905"/>
                </a:lnTo>
                <a:lnTo>
                  <a:pt x="26556" y="74905"/>
                </a:lnTo>
                <a:lnTo>
                  <a:pt x="29347" y="74599"/>
                </a:lnTo>
                <a:lnTo>
                  <a:pt x="32633" y="73825"/>
                </a:lnTo>
                <a:lnTo>
                  <a:pt x="35459" y="71081"/>
                </a:lnTo>
                <a:lnTo>
                  <a:pt x="35708" y="68238"/>
                </a:lnTo>
                <a:lnTo>
                  <a:pt x="35708" y="67500"/>
                </a:lnTo>
                <a:lnTo>
                  <a:pt x="33220" y="64757"/>
                </a:lnTo>
                <a:lnTo>
                  <a:pt x="30546" y="65750"/>
                </a:lnTo>
                <a:lnTo>
                  <a:pt x="27334" y="66207"/>
                </a:lnTo>
                <a:lnTo>
                  <a:pt x="24455" y="66207"/>
                </a:lnTo>
                <a:lnTo>
                  <a:pt x="22456" y="65228"/>
                </a:lnTo>
                <a:lnTo>
                  <a:pt x="20232" y="61315"/>
                </a:lnTo>
                <a:lnTo>
                  <a:pt x="19681" y="58435"/>
                </a:lnTo>
                <a:lnTo>
                  <a:pt x="19681" y="23623"/>
                </a:lnTo>
                <a:lnTo>
                  <a:pt x="34321" y="23623"/>
                </a:lnTo>
                <a:lnTo>
                  <a:pt x="35708" y="20905"/>
                </a:lnTo>
                <a:lnTo>
                  <a:pt x="35671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66" y="331"/>
                </a:lnTo>
                <a:lnTo>
                  <a:pt x="15652" y="0"/>
                </a:lnTo>
                <a:lnTo>
                  <a:pt x="12200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852853" y="3937233"/>
            <a:ext cx="54665" cy="61037"/>
          </a:xfrm>
          <a:custGeom>
            <a:avLst/>
            <a:gdLst/>
            <a:ahLst/>
            <a:cxnLst/>
            <a:rect l="l" t="t" r="r" b="b"/>
            <a:pathLst>
              <a:path w="54665" h="61037">
                <a:moveTo>
                  <a:pt x="0" y="31038"/>
                </a:moveTo>
                <a:lnTo>
                  <a:pt x="0" y="35726"/>
                </a:lnTo>
                <a:lnTo>
                  <a:pt x="547" y="39917"/>
                </a:lnTo>
                <a:lnTo>
                  <a:pt x="1637" y="43624"/>
                </a:lnTo>
                <a:lnTo>
                  <a:pt x="2735" y="47321"/>
                </a:lnTo>
                <a:lnTo>
                  <a:pt x="4399" y="50468"/>
                </a:lnTo>
                <a:lnTo>
                  <a:pt x="6612" y="53074"/>
                </a:lnTo>
                <a:lnTo>
                  <a:pt x="8837" y="55662"/>
                </a:lnTo>
                <a:lnTo>
                  <a:pt x="11638" y="57632"/>
                </a:lnTo>
                <a:lnTo>
                  <a:pt x="11202" y="38926"/>
                </a:lnTo>
                <a:lnTo>
                  <a:pt x="10662" y="36259"/>
                </a:lnTo>
                <a:lnTo>
                  <a:pt x="10386" y="33400"/>
                </a:lnTo>
                <a:lnTo>
                  <a:pt x="10386" y="27190"/>
                </a:lnTo>
                <a:lnTo>
                  <a:pt x="10713" y="24270"/>
                </a:lnTo>
                <a:lnTo>
                  <a:pt x="11389" y="21603"/>
                </a:lnTo>
                <a:lnTo>
                  <a:pt x="12077" y="18921"/>
                </a:lnTo>
                <a:lnTo>
                  <a:pt x="14493" y="14655"/>
                </a:lnTo>
                <a:lnTo>
                  <a:pt x="17642" y="11202"/>
                </a:lnTo>
                <a:lnTo>
                  <a:pt x="21941" y="9053"/>
                </a:lnTo>
                <a:lnTo>
                  <a:pt x="24504" y="8521"/>
                </a:lnTo>
                <a:lnTo>
                  <a:pt x="30707" y="8521"/>
                </a:lnTo>
                <a:lnTo>
                  <a:pt x="33407" y="9104"/>
                </a:lnTo>
                <a:lnTo>
                  <a:pt x="37745" y="11443"/>
                </a:lnTo>
                <a:lnTo>
                  <a:pt x="40722" y="15048"/>
                </a:lnTo>
                <a:lnTo>
                  <a:pt x="42912" y="19418"/>
                </a:lnTo>
                <a:lnTo>
                  <a:pt x="43461" y="22086"/>
                </a:lnTo>
                <a:lnTo>
                  <a:pt x="44013" y="24764"/>
                </a:lnTo>
                <a:lnTo>
                  <a:pt x="44286" y="27608"/>
                </a:lnTo>
                <a:lnTo>
                  <a:pt x="44286" y="33822"/>
                </a:lnTo>
                <a:lnTo>
                  <a:pt x="43962" y="36752"/>
                </a:lnTo>
                <a:lnTo>
                  <a:pt x="43300" y="39419"/>
                </a:lnTo>
                <a:lnTo>
                  <a:pt x="42649" y="42101"/>
                </a:lnTo>
                <a:lnTo>
                  <a:pt x="40237" y="46342"/>
                </a:lnTo>
                <a:lnTo>
                  <a:pt x="37072" y="49770"/>
                </a:lnTo>
                <a:lnTo>
                  <a:pt x="32734" y="51918"/>
                </a:lnTo>
                <a:lnTo>
                  <a:pt x="30181" y="52452"/>
                </a:lnTo>
                <a:lnTo>
                  <a:pt x="24018" y="52452"/>
                </a:lnTo>
                <a:lnTo>
                  <a:pt x="21318" y="51865"/>
                </a:lnTo>
                <a:lnTo>
                  <a:pt x="16981" y="49518"/>
                </a:lnTo>
                <a:lnTo>
                  <a:pt x="13963" y="45935"/>
                </a:lnTo>
                <a:lnTo>
                  <a:pt x="14968" y="58978"/>
                </a:lnTo>
                <a:lnTo>
                  <a:pt x="18315" y="60350"/>
                </a:lnTo>
                <a:lnTo>
                  <a:pt x="22230" y="61037"/>
                </a:lnTo>
                <a:lnTo>
                  <a:pt x="31344" y="61037"/>
                </a:lnTo>
                <a:lnTo>
                  <a:pt x="35398" y="60250"/>
                </a:lnTo>
                <a:lnTo>
                  <a:pt x="38897" y="58712"/>
                </a:lnTo>
                <a:lnTo>
                  <a:pt x="42411" y="57175"/>
                </a:lnTo>
                <a:lnTo>
                  <a:pt x="45323" y="55015"/>
                </a:lnTo>
                <a:lnTo>
                  <a:pt x="47663" y="52261"/>
                </a:lnTo>
                <a:lnTo>
                  <a:pt x="49974" y="49503"/>
                </a:lnTo>
                <a:lnTo>
                  <a:pt x="51742" y="46216"/>
                </a:lnTo>
                <a:lnTo>
                  <a:pt x="52901" y="42429"/>
                </a:lnTo>
                <a:lnTo>
                  <a:pt x="54075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4" y="21107"/>
                </a:lnTo>
                <a:lnTo>
                  <a:pt x="52992" y="17399"/>
                </a:lnTo>
                <a:lnTo>
                  <a:pt x="51879" y="13705"/>
                </a:lnTo>
                <a:lnTo>
                  <a:pt x="50211" y="10554"/>
                </a:lnTo>
                <a:lnTo>
                  <a:pt x="47988" y="7962"/>
                </a:lnTo>
                <a:lnTo>
                  <a:pt x="45766" y="5370"/>
                </a:lnTo>
                <a:lnTo>
                  <a:pt x="42986" y="3390"/>
                </a:lnTo>
                <a:lnTo>
                  <a:pt x="39635" y="2030"/>
                </a:lnTo>
                <a:lnTo>
                  <a:pt x="36283" y="687"/>
                </a:lnTo>
                <a:lnTo>
                  <a:pt x="32371" y="0"/>
                </a:lnTo>
                <a:lnTo>
                  <a:pt x="23219" y="0"/>
                </a:lnTo>
                <a:lnTo>
                  <a:pt x="19151" y="763"/>
                </a:lnTo>
                <a:lnTo>
                  <a:pt x="15662" y="2286"/>
                </a:lnTo>
                <a:lnTo>
                  <a:pt x="12189" y="3808"/>
                </a:lnTo>
                <a:lnTo>
                  <a:pt x="9273" y="5957"/>
                </a:lnTo>
                <a:lnTo>
                  <a:pt x="6948" y="8700"/>
                </a:lnTo>
                <a:lnTo>
                  <a:pt x="4625" y="11455"/>
                </a:lnTo>
                <a:lnTo>
                  <a:pt x="2872" y="14745"/>
                </a:lnTo>
                <a:lnTo>
                  <a:pt x="1734" y="18543"/>
                </a:lnTo>
                <a:lnTo>
                  <a:pt x="571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7">
                <a:moveTo>
                  <a:pt x="11750" y="41605"/>
                </a:moveTo>
                <a:lnTo>
                  <a:pt x="11202" y="38926"/>
                </a:lnTo>
                <a:lnTo>
                  <a:pt x="11638" y="57632"/>
                </a:lnTo>
                <a:lnTo>
                  <a:pt x="14968" y="58978"/>
                </a:lnTo>
                <a:lnTo>
                  <a:pt x="13963" y="45935"/>
                </a:lnTo>
                <a:lnTo>
                  <a:pt x="11750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918398" y="3910702"/>
            <a:ext cx="37001" cy="86752"/>
          </a:xfrm>
          <a:custGeom>
            <a:avLst/>
            <a:gdLst/>
            <a:ahLst/>
            <a:cxnLst/>
            <a:rect l="l" t="t" r="r" b="b"/>
            <a:pathLst>
              <a:path w="37001" h="86752">
                <a:moveTo>
                  <a:pt x="33962" y="33436"/>
                </a:moveTo>
                <a:lnTo>
                  <a:pt x="33911" y="30530"/>
                </a:lnTo>
                <a:lnTo>
                  <a:pt x="31960" y="27708"/>
                </a:lnTo>
                <a:lnTo>
                  <a:pt x="19745" y="27708"/>
                </a:lnTo>
                <a:lnTo>
                  <a:pt x="19745" y="21653"/>
                </a:lnTo>
                <a:lnTo>
                  <a:pt x="19897" y="17258"/>
                </a:lnTo>
                <a:lnTo>
                  <a:pt x="20455" y="13916"/>
                </a:lnTo>
                <a:lnTo>
                  <a:pt x="22208" y="10450"/>
                </a:lnTo>
                <a:lnTo>
                  <a:pt x="25171" y="8712"/>
                </a:lnTo>
                <a:lnTo>
                  <a:pt x="27946" y="8455"/>
                </a:lnTo>
                <a:lnTo>
                  <a:pt x="30834" y="8736"/>
                </a:lnTo>
                <a:lnTo>
                  <a:pt x="34124" y="9791"/>
                </a:lnTo>
                <a:lnTo>
                  <a:pt x="36713" y="9218"/>
                </a:lnTo>
                <a:lnTo>
                  <a:pt x="37001" y="6475"/>
                </a:lnTo>
                <a:lnTo>
                  <a:pt x="36899" y="4481"/>
                </a:lnTo>
                <a:lnTo>
                  <a:pt x="35712" y="1854"/>
                </a:lnTo>
                <a:lnTo>
                  <a:pt x="32749" y="673"/>
                </a:lnTo>
                <a:lnTo>
                  <a:pt x="30074" y="139"/>
                </a:lnTo>
                <a:lnTo>
                  <a:pt x="27284" y="0"/>
                </a:lnTo>
                <a:lnTo>
                  <a:pt x="24270" y="0"/>
                </a:lnTo>
                <a:lnTo>
                  <a:pt x="21668" y="417"/>
                </a:lnTo>
                <a:lnTo>
                  <a:pt x="17269" y="2105"/>
                </a:lnTo>
                <a:lnTo>
                  <a:pt x="13967" y="5180"/>
                </a:lnTo>
                <a:lnTo>
                  <a:pt x="11429" y="9234"/>
                </a:lnTo>
                <a:lnTo>
                  <a:pt x="10717" y="12012"/>
                </a:lnTo>
                <a:lnTo>
                  <a:pt x="10019" y="14781"/>
                </a:lnTo>
                <a:lnTo>
                  <a:pt x="9651" y="18096"/>
                </a:lnTo>
                <a:lnTo>
                  <a:pt x="9651" y="27708"/>
                </a:lnTo>
                <a:lnTo>
                  <a:pt x="1940" y="27708"/>
                </a:lnTo>
                <a:lnTo>
                  <a:pt x="1101" y="27914"/>
                </a:lnTo>
                <a:lnTo>
                  <a:pt x="35" y="30530"/>
                </a:lnTo>
                <a:lnTo>
                  <a:pt x="0" y="33436"/>
                </a:lnTo>
                <a:lnTo>
                  <a:pt x="1940" y="36154"/>
                </a:lnTo>
                <a:lnTo>
                  <a:pt x="9651" y="36154"/>
                </a:lnTo>
                <a:lnTo>
                  <a:pt x="9651" y="84847"/>
                </a:lnTo>
                <a:lnTo>
                  <a:pt x="11116" y="86420"/>
                </a:lnTo>
                <a:lnTo>
                  <a:pt x="13729" y="86752"/>
                </a:lnTo>
                <a:lnTo>
                  <a:pt x="17132" y="86636"/>
                </a:lnTo>
                <a:lnTo>
                  <a:pt x="19745" y="84847"/>
                </a:lnTo>
                <a:lnTo>
                  <a:pt x="19745" y="36154"/>
                </a:lnTo>
                <a:lnTo>
                  <a:pt x="32576" y="36154"/>
                </a:lnTo>
                <a:lnTo>
                  <a:pt x="33962" y="3343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994146" y="3937233"/>
            <a:ext cx="54665" cy="61037"/>
          </a:xfrm>
          <a:custGeom>
            <a:avLst/>
            <a:gdLst/>
            <a:ahLst/>
            <a:cxnLst/>
            <a:rect l="l" t="t" r="r" b="b"/>
            <a:pathLst>
              <a:path w="54665" h="61037">
                <a:moveTo>
                  <a:pt x="0" y="31038"/>
                </a:moveTo>
                <a:lnTo>
                  <a:pt x="0" y="35726"/>
                </a:lnTo>
                <a:lnTo>
                  <a:pt x="547" y="39917"/>
                </a:lnTo>
                <a:lnTo>
                  <a:pt x="1638" y="43624"/>
                </a:lnTo>
                <a:lnTo>
                  <a:pt x="2739" y="47321"/>
                </a:lnTo>
                <a:lnTo>
                  <a:pt x="4403" y="50468"/>
                </a:lnTo>
                <a:lnTo>
                  <a:pt x="6612" y="53074"/>
                </a:lnTo>
                <a:lnTo>
                  <a:pt x="8851" y="55662"/>
                </a:lnTo>
                <a:lnTo>
                  <a:pt x="11638" y="57632"/>
                </a:lnTo>
                <a:lnTo>
                  <a:pt x="11202" y="38926"/>
                </a:lnTo>
                <a:lnTo>
                  <a:pt x="10662" y="36259"/>
                </a:lnTo>
                <a:lnTo>
                  <a:pt x="10392" y="33400"/>
                </a:lnTo>
                <a:lnTo>
                  <a:pt x="10392" y="27190"/>
                </a:lnTo>
                <a:lnTo>
                  <a:pt x="10713" y="24270"/>
                </a:lnTo>
                <a:lnTo>
                  <a:pt x="11390" y="21603"/>
                </a:lnTo>
                <a:lnTo>
                  <a:pt x="12077" y="18921"/>
                </a:lnTo>
                <a:lnTo>
                  <a:pt x="14493" y="14655"/>
                </a:lnTo>
                <a:lnTo>
                  <a:pt x="17654" y="11202"/>
                </a:lnTo>
                <a:lnTo>
                  <a:pt x="21941" y="9053"/>
                </a:lnTo>
                <a:lnTo>
                  <a:pt x="24504" y="8521"/>
                </a:lnTo>
                <a:lnTo>
                  <a:pt x="30722" y="8521"/>
                </a:lnTo>
                <a:lnTo>
                  <a:pt x="33411" y="9104"/>
                </a:lnTo>
                <a:lnTo>
                  <a:pt x="37749" y="11443"/>
                </a:lnTo>
                <a:lnTo>
                  <a:pt x="40741" y="15048"/>
                </a:lnTo>
                <a:lnTo>
                  <a:pt x="42912" y="19418"/>
                </a:lnTo>
                <a:lnTo>
                  <a:pt x="43465" y="22086"/>
                </a:lnTo>
                <a:lnTo>
                  <a:pt x="44013" y="24764"/>
                </a:lnTo>
                <a:lnTo>
                  <a:pt x="44287" y="27608"/>
                </a:lnTo>
                <a:lnTo>
                  <a:pt x="44287" y="33822"/>
                </a:lnTo>
                <a:lnTo>
                  <a:pt x="43966" y="36752"/>
                </a:lnTo>
                <a:lnTo>
                  <a:pt x="43300" y="39419"/>
                </a:lnTo>
                <a:lnTo>
                  <a:pt x="42649" y="42101"/>
                </a:lnTo>
                <a:lnTo>
                  <a:pt x="40237" y="46342"/>
                </a:lnTo>
                <a:lnTo>
                  <a:pt x="37076" y="49770"/>
                </a:lnTo>
                <a:lnTo>
                  <a:pt x="32734" y="51918"/>
                </a:lnTo>
                <a:lnTo>
                  <a:pt x="30185" y="52452"/>
                </a:lnTo>
                <a:lnTo>
                  <a:pt x="24019" y="52452"/>
                </a:lnTo>
                <a:lnTo>
                  <a:pt x="21319" y="51865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8" y="58978"/>
                </a:lnTo>
                <a:lnTo>
                  <a:pt x="18317" y="60350"/>
                </a:lnTo>
                <a:lnTo>
                  <a:pt x="22230" y="61037"/>
                </a:lnTo>
                <a:lnTo>
                  <a:pt x="31344" y="61037"/>
                </a:lnTo>
                <a:lnTo>
                  <a:pt x="35412" y="60250"/>
                </a:lnTo>
                <a:lnTo>
                  <a:pt x="38901" y="58712"/>
                </a:lnTo>
                <a:lnTo>
                  <a:pt x="42411" y="57175"/>
                </a:lnTo>
                <a:lnTo>
                  <a:pt x="45327" y="55015"/>
                </a:lnTo>
                <a:lnTo>
                  <a:pt x="47664" y="52261"/>
                </a:lnTo>
                <a:lnTo>
                  <a:pt x="49989" y="49503"/>
                </a:lnTo>
                <a:lnTo>
                  <a:pt x="51742" y="46216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4" y="21107"/>
                </a:lnTo>
                <a:lnTo>
                  <a:pt x="53002" y="17399"/>
                </a:lnTo>
                <a:lnTo>
                  <a:pt x="51879" y="13705"/>
                </a:lnTo>
                <a:lnTo>
                  <a:pt x="50227" y="10554"/>
                </a:lnTo>
                <a:lnTo>
                  <a:pt x="47992" y="7962"/>
                </a:lnTo>
                <a:lnTo>
                  <a:pt x="45766" y="5370"/>
                </a:lnTo>
                <a:lnTo>
                  <a:pt x="42990" y="3390"/>
                </a:lnTo>
                <a:lnTo>
                  <a:pt x="39635" y="2030"/>
                </a:lnTo>
                <a:lnTo>
                  <a:pt x="36299" y="687"/>
                </a:lnTo>
                <a:lnTo>
                  <a:pt x="32384" y="0"/>
                </a:lnTo>
                <a:lnTo>
                  <a:pt x="23219" y="0"/>
                </a:lnTo>
                <a:lnTo>
                  <a:pt x="19159" y="763"/>
                </a:lnTo>
                <a:lnTo>
                  <a:pt x="15681" y="2286"/>
                </a:lnTo>
                <a:lnTo>
                  <a:pt x="12193" y="3808"/>
                </a:lnTo>
                <a:lnTo>
                  <a:pt x="9277" y="5957"/>
                </a:lnTo>
                <a:lnTo>
                  <a:pt x="6965" y="8700"/>
                </a:lnTo>
                <a:lnTo>
                  <a:pt x="4625" y="11455"/>
                </a:lnTo>
                <a:lnTo>
                  <a:pt x="2872" y="14745"/>
                </a:lnTo>
                <a:lnTo>
                  <a:pt x="1734" y="18543"/>
                </a:lnTo>
                <a:lnTo>
                  <a:pt x="572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7">
                <a:moveTo>
                  <a:pt x="11767" y="41605"/>
                </a:moveTo>
                <a:lnTo>
                  <a:pt x="11202" y="38926"/>
                </a:lnTo>
                <a:lnTo>
                  <a:pt x="11638" y="57632"/>
                </a:lnTo>
                <a:lnTo>
                  <a:pt x="14968" y="58978"/>
                </a:lnTo>
                <a:lnTo>
                  <a:pt x="13967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066440" y="3938104"/>
            <a:ext cx="47138" cy="60159"/>
          </a:xfrm>
          <a:custGeom>
            <a:avLst/>
            <a:gdLst/>
            <a:ahLst/>
            <a:cxnLst/>
            <a:rect l="l" t="t" r="r" b="b"/>
            <a:pathLst>
              <a:path w="47138" h="60159">
                <a:moveTo>
                  <a:pt x="10076" y="1907"/>
                </a:moveTo>
                <a:lnTo>
                  <a:pt x="8639" y="266"/>
                </a:lnTo>
                <a:lnTo>
                  <a:pt x="6012" y="0"/>
                </a:lnTo>
                <a:lnTo>
                  <a:pt x="2599" y="78"/>
                </a:lnTo>
                <a:lnTo>
                  <a:pt x="0" y="1907"/>
                </a:lnTo>
                <a:lnTo>
                  <a:pt x="0" y="39639"/>
                </a:lnTo>
                <a:lnTo>
                  <a:pt x="339" y="43055"/>
                </a:lnTo>
                <a:lnTo>
                  <a:pt x="1012" y="45874"/>
                </a:lnTo>
                <a:lnTo>
                  <a:pt x="1663" y="48693"/>
                </a:lnTo>
                <a:lnTo>
                  <a:pt x="4316" y="53276"/>
                </a:lnTo>
                <a:lnTo>
                  <a:pt x="7866" y="57073"/>
                </a:lnTo>
                <a:lnTo>
                  <a:pt x="12852" y="59540"/>
                </a:lnTo>
                <a:lnTo>
                  <a:pt x="15915" y="60159"/>
                </a:lnTo>
                <a:lnTo>
                  <a:pt x="22683" y="60159"/>
                </a:lnTo>
                <a:lnTo>
                  <a:pt x="25758" y="59349"/>
                </a:lnTo>
                <a:lnTo>
                  <a:pt x="28797" y="57748"/>
                </a:lnTo>
                <a:lnTo>
                  <a:pt x="31823" y="56135"/>
                </a:lnTo>
                <a:lnTo>
                  <a:pt x="34898" y="53596"/>
                </a:lnTo>
                <a:lnTo>
                  <a:pt x="38027" y="50101"/>
                </a:lnTo>
                <a:lnTo>
                  <a:pt x="38027" y="57444"/>
                </a:lnTo>
                <a:lnTo>
                  <a:pt x="38340" y="58496"/>
                </a:lnTo>
                <a:lnTo>
                  <a:pt x="40885" y="59310"/>
                </a:lnTo>
                <a:lnTo>
                  <a:pt x="44150" y="59310"/>
                </a:lnTo>
                <a:lnTo>
                  <a:pt x="47138" y="57444"/>
                </a:lnTo>
                <a:lnTo>
                  <a:pt x="47138" y="1907"/>
                </a:lnTo>
                <a:lnTo>
                  <a:pt x="45692" y="266"/>
                </a:lnTo>
                <a:lnTo>
                  <a:pt x="43078" y="0"/>
                </a:lnTo>
                <a:lnTo>
                  <a:pt x="39639" y="78"/>
                </a:lnTo>
                <a:lnTo>
                  <a:pt x="37048" y="1907"/>
                </a:lnTo>
                <a:lnTo>
                  <a:pt x="37048" y="40716"/>
                </a:lnTo>
                <a:lnTo>
                  <a:pt x="34262" y="44211"/>
                </a:lnTo>
                <a:lnTo>
                  <a:pt x="31623" y="46864"/>
                </a:lnTo>
                <a:lnTo>
                  <a:pt x="29135" y="48679"/>
                </a:lnTo>
                <a:lnTo>
                  <a:pt x="24131" y="51386"/>
                </a:lnTo>
                <a:lnTo>
                  <a:pt x="19681" y="51386"/>
                </a:lnTo>
                <a:lnTo>
                  <a:pt x="16527" y="50256"/>
                </a:lnTo>
                <a:lnTo>
                  <a:pt x="12917" y="47040"/>
                </a:lnTo>
                <a:lnTo>
                  <a:pt x="11253" y="43995"/>
                </a:lnTo>
                <a:lnTo>
                  <a:pt x="10313" y="40096"/>
                </a:lnTo>
                <a:lnTo>
                  <a:pt x="10076" y="37490"/>
                </a:lnTo>
                <a:lnTo>
                  <a:pt x="10076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135511" y="3937229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99" y="59893"/>
                </a:moveTo>
                <a:lnTo>
                  <a:pt x="4024" y="60224"/>
                </a:lnTo>
                <a:lnTo>
                  <a:pt x="7472" y="60109"/>
                </a:lnTo>
                <a:lnTo>
                  <a:pt x="10025" y="58319"/>
                </a:lnTo>
                <a:lnTo>
                  <a:pt x="10025" y="21780"/>
                </a:lnTo>
                <a:lnTo>
                  <a:pt x="11440" y="19519"/>
                </a:lnTo>
                <a:lnTo>
                  <a:pt x="13928" y="16052"/>
                </a:lnTo>
                <a:lnTo>
                  <a:pt x="17293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45" y="10044"/>
                </a:lnTo>
                <a:lnTo>
                  <a:pt x="29256" y="10947"/>
                </a:lnTo>
                <a:lnTo>
                  <a:pt x="31855" y="9320"/>
                </a:lnTo>
                <a:lnTo>
                  <a:pt x="31910" y="3608"/>
                </a:lnTo>
                <a:lnTo>
                  <a:pt x="29869" y="990"/>
                </a:lnTo>
                <a:lnTo>
                  <a:pt x="27157" y="280"/>
                </a:lnTo>
                <a:lnTo>
                  <a:pt x="24530" y="0"/>
                </a:lnTo>
                <a:lnTo>
                  <a:pt x="21667" y="166"/>
                </a:lnTo>
                <a:lnTo>
                  <a:pt x="18194" y="1332"/>
                </a:lnTo>
                <a:lnTo>
                  <a:pt x="14591" y="4039"/>
                </a:lnTo>
                <a:lnTo>
                  <a:pt x="11965" y="6832"/>
                </a:lnTo>
                <a:lnTo>
                  <a:pt x="9061" y="10872"/>
                </a:lnTo>
                <a:lnTo>
                  <a:pt x="9061" y="2782"/>
                </a:lnTo>
                <a:lnTo>
                  <a:pt x="8149" y="1332"/>
                </a:lnTo>
                <a:lnTo>
                  <a:pt x="5449" y="875"/>
                </a:lnTo>
                <a:lnTo>
                  <a:pt x="2886" y="888"/>
                </a:lnTo>
                <a:lnTo>
                  <a:pt x="0" y="2782"/>
                </a:lnTo>
                <a:lnTo>
                  <a:pt x="0" y="58319"/>
                </a:lnTo>
                <a:lnTo>
                  <a:pt x="139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209842" y="3937294"/>
            <a:ext cx="43129" cy="60970"/>
          </a:xfrm>
          <a:custGeom>
            <a:avLst/>
            <a:gdLst/>
            <a:ahLst/>
            <a:cxnLst/>
            <a:rect l="l" t="t" r="r" b="b"/>
            <a:pathLst>
              <a:path w="43129" h="60970">
                <a:moveTo>
                  <a:pt x="10454" y="23454"/>
                </a:moveTo>
                <a:lnTo>
                  <a:pt x="11729" y="17981"/>
                </a:lnTo>
                <a:lnTo>
                  <a:pt x="14306" y="14224"/>
                </a:lnTo>
                <a:lnTo>
                  <a:pt x="16870" y="10466"/>
                </a:lnTo>
                <a:lnTo>
                  <a:pt x="20571" y="8582"/>
                </a:lnTo>
                <a:lnTo>
                  <a:pt x="25398" y="8582"/>
                </a:lnTo>
                <a:lnTo>
                  <a:pt x="29776" y="8914"/>
                </a:lnTo>
                <a:lnTo>
                  <a:pt x="33214" y="10285"/>
                </a:lnTo>
                <a:lnTo>
                  <a:pt x="37127" y="12672"/>
                </a:lnTo>
                <a:lnTo>
                  <a:pt x="39705" y="14781"/>
                </a:lnTo>
                <a:lnTo>
                  <a:pt x="42703" y="13535"/>
                </a:lnTo>
                <a:lnTo>
                  <a:pt x="42880" y="10807"/>
                </a:lnTo>
                <a:lnTo>
                  <a:pt x="42578" y="7632"/>
                </a:lnTo>
                <a:lnTo>
                  <a:pt x="40641" y="4939"/>
                </a:lnTo>
                <a:lnTo>
                  <a:pt x="37713" y="2945"/>
                </a:lnTo>
                <a:lnTo>
                  <a:pt x="35115" y="1803"/>
                </a:lnTo>
                <a:lnTo>
                  <a:pt x="32223" y="835"/>
                </a:lnTo>
                <a:lnTo>
                  <a:pt x="28948" y="176"/>
                </a:lnTo>
                <a:lnTo>
                  <a:pt x="25510" y="0"/>
                </a:lnTo>
                <a:lnTo>
                  <a:pt x="21910" y="0"/>
                </a:lnTo>
                <a:lnTo>
                  <a:pt x="18558" y="608"/>
                </a:lnTo>
                <a:lnTo>
                  <a:pt x="15455" y="1828"/>
                </a:lnTo>
                <a:lnTo>
                  <a:pt x="12355" y="3035"/>
                </a:lnTo>
                <a:lnTo>
                  <a:pt x="9667" y="4899"/>
                </a:lnTo>
                <a:lnTo>
                  <a:pt x="5091" y="9918"/>
                </a:lnTo>
                <a:lnTo>
                  <a:pt x="3276" y="13129"/>
                </a:lnTo>
                <a:lnTo>
                  <a:pt x="1977" y="17067"/>
                </a:lnTo>
                <a:lnTo>
                  <a:pt x="662" y="20991"/>
                </a:lnTo>
                <a:lnTo>
                  <a:pt x="0" y="25704"/>
                </a:lnTo>
                <a:lnTo>
                  <a:pt x="0" y="35979"/>
                </a:lnTo>
                <a:lnTo>
                  <a:pt x="541" y="40219"/>
                </a:lnTo>
                <a:lnTo>
                  <a:pt x="1612" y="43902"/>
                </a:lnTo>
                <a:lnTo>
                  <a:pt x="2689" y="47585"/>
                </a:lnTo>
                <a:lnTo>
                  <a:pt x="4241" y="50684"/>
                </a:lnTo>
                <a:lnTo>
                  <a:pt x="6290" y="53225"/>
                </a:lnTo>
                <a:lnTo>
                  <a:pt x="8327" y="55753"/>
                </a:lnTo>
                <a:lnTo>
                  <a:pt x="10868" y="57668"/>
                </a:lnTo>
                <a:lnTo>
                  <a:pt x="13907" y="58990"/>
                </a:lnTo>
                <a:lnTo>
                  <a:pt x="16945" y="60300"/>
                </a:lnTo>
                <a:lnTo>
                  <a:pt x="20430" y="60970"/>
                </a:lnTo>
                <a:lnTo>
                  <a:pt x="24358" y="60970"/>
                </a:lnTo>
                <a:lnTo>
                  <a:pt x="28108" y="60782"/>
                </a:lnTo>
                <a:lnTo>
                  <a:pt x="31677" y="60044"/>
                </a:lnTo>
                <a:lnTo>
                  <a:pt x="34837" y="58964"/>
                </a:lnTo>
                <a:lnTo>
                  <a:pt x="37713" y="57683"/>
                </a:lnTo>
                <a:lnTo>
                  <a:pt x="41015" y="55523"/>
                </a:lnTo>
                <a:lnTo>
                  <a:pt x="42952" y="52564"/>
                </a:lnTo>
                <a:lnTo>
                  <a:pt x="43129" y="49795"/>
                </a:lnTo>
                <a:lnTo>
                  <a:pt x="43103" y="48272"/>
                </a:lnTo>
                <a:lnTo>
                  <a:pt x="42016" y="45198"/>
                </a:lnTo>
                <a:lnTo>
                  <a:pt x="39452" y="46188"/>
                </a:lnTo>
                <a:lnTo>
                  <a:pt x="36238" y="48588"/>
                </a:lnTo>
                <a:lnTo>
                  <a:pt x="33451" y="50292"/>
                </a:lnTo>
                <a:lnTo>
                  <a:pt x="29959" y="51765"/>
                </a:lnTo>
                <a:lnTo>
                  <a:pt x="25636" y="52146"/>
                </a:lnTo>
                <a:lnTo>
                  <a:pt x="21046" y="51700"/>
                </a:lnTo>
                <a:lnTo>
                  <a:pt x="17280" y="49936"/>
                </a:lnTo>
                <a:lnTo>
                  <a:pt x="14392" y="46771"/>
                </a:lnTo>
                <a:lnTo>
                  <a:pt x="12118" y="42710"/>
                </a:lnTo>
                <a:lnTo>
                  <a:pt x="11455" y="40017"/>
                </a:lnTo>
                <a:lnTo>
                  <a:pt x="10778" y="37325"/>
                </a:lnTo>
                <a:lnTo>
                  <a:pt x="10454" y="34185"/>
                </a:lnTo>
                <a:lnTo>
                  <a:pt x="10454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266111" y="3937233"/>
            <a:ext cx="54669" cy="61037"/>
          </a:xfrm>
          <a:custGeom>
            <a:avLst/>
            <a:gdLst/>
            <a:ahLst/>
            <a:cxnLst/>
            <a:rect l="l" t="t" r="r" b="b"/>
            <a:pathLst>
              <a:path w="54669" h="61037">
                <a:moveTo>
                  <a:pt x="0" y="31038"/>
                </a:moveTo>
                <a:lnTo>
                  <a:pt x="0" y="35726"/>
                </a:lnTo>
                <a:lnTo>
                  <a:pt x="547" y="39917"/>
                </a:lnTo>
                <a:lnTo>
                  <a:pt x="1634" y="43624"/>
                </a:lnTo>
                <a:lnTo>
                  <a:pt x="2739" y="47321"/>
                </a:lnTo>
                <a:lnTo>
                  <a:pt x="4399" y="50468"/>
                </a:lnTo>
                <a:lnTo>
                  <a:pt x="6612" y="53074"/>
                </a:lnTo>
                <a:lnTo>
                  <a:pt x="8851" y="55662"/>
                </a:lnTo>
                <a:lnTo>
                  <a:pt x="11642" y="57632"/>
                </a:lnTo>
                <a:lnTo>
                  <a:pt x="11202" y="38926"/>
                </a:lnTo>
                <a:lnTo>
                  <a:pt x="10662" y="36259"/>
                </a:lnTo>
                <a:lnTo>
                  <a:pt x="10389" y="33400"/>
                </a:lnTo>
                <a:lnTo>
                  <a:pt x="10389" y="27190"/>
                </a:lnTo>
                <a:lnTo>
                  <a:pt x="10717" y="24270"/>
                </a:lnTo>
                <a:lnTo>
                  <a:pt x="11390" y="21603"/>
                </a:lnTo>
                <a:lnTo>
                  <a:pt x="12077" y="18921"/>
                </a:lnTo>
                <a:lnTo>
                  <a:pt x="14493" y="14655"/>
                </a:lnTo>
                <a:lnTo>
                  <a:pt x="17654" y="11202"/>
                </a:lnTo>
                <a:lnTo>
                  <a:pt x="21941" y="9053"/>
                </a:lnTo>
                <a:lnTo>
                  <a:pt x="24508" y="8521"/>
                </a:lnTo>
                <a:lnTo>
                  <a:pt x="30722" y="8521"/>
                </a:lnTo>
                <a:lnTo>
                  <a:pt x="33408" y="9104"/>
                </a:lnTo>
                <a:lnTo>
                  <a:pt x="37749" y="11443"/>
                </a:lnTo>
                <a:lnTo>
                  <a:pt x="40737" y="15048"/>
                </a:lnTo>
                <a:lnTo>
                  <a:pt x="42915" y="19418"/>
                </a:lnTo>
                <a:lnTo>
                  <a:pt x="43463" y="22086"/>
                </a:lnTo>
                <a:lnTo>
                  <a:pt x="44013" y="24764"/>
                </a:lnTo>
                <a:lnTo>
                  <a:pt x="44291" y="27608"/>
                </a:lnTo>
                <a:lnTo>
                  <a:pt x="44291" y="33822"/>
                </a:lnTo>
                <a:lnTo>
                  <a:pt x="43963" y="36752"/>
                </a:lnTo>
                <a:lnTo>
                  <a:pt x="43300" y="39419"/>
                </a:lnTo>
                <a:lnTo>
                  <a:pt x="42649" y="42101"/>
                </a:lnTo>
                <a:lnTo>
                  <a:pt x="40237" y="46342"/>
                </a:lnTo>
                <a:lnTo>
                  <a:pt x="37072" y="49770"/>
                </a:lnTo>
                <a:lnTo>
                  <a:pt x="32734" y="51918"/>
                </a:lnTo>
                <a:lnTo>
                  <a:pt x="30182" y="52452"/>
                </a:lnTo>
                <a:lnTo>
                  <a:pt x="24019" y="52452"/>
                </a:lnTo>
                <a:lnTo>
                  <a:pt x="21319" y="51865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5" y="58978"/>
                </a:lnTo>
                <a:lnTo>
                  <a:pt x="18317" y="60350"/>
                </a:lnTo>
                <a:lnTo>
                  <a:pt x="22233" y="61037"/>
                </a:lnTo>
                <a:lnTo>
                  <a:pt x="31344" y="61037"/>
                </a:lnTo>
                <a:lnTo>
                  <a:pt x="35410" y="60250"/>
                </a:lnTo>
                <a:lnTo>
                  <a:pt x="38897" y="58712"/>
                </a:lnTo>
                <a:lnTo>
                  <a:pt x="42411" y="57175"/>
                </a:lnTo>
                <a:lnTo>
                  <a:pt x="45323" y="55015"/>
                </a:lnTo>
                <a:lnTo>
                  <a:pt x="47664" y="52261"/>
                </a:lnTo>
                <a:lnTo>
                  <a:pt x="49989" y="49503"/>
                </a:lnTo>
                <a:lnTo>
                  <a:pt x="51739" y="46216"/>
                </a:lnTo>
                <a:lnTo>
                  <a:pt x="52901" y="42429"/>
                </a:lnTo>
                <a:lnTo>
                  <a:pt x="54079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14" y="21107"/>
                </a:lnTo>
                <a:lnTo>
                  <a:pt x="53002" y="17399"/>
                </a:lnTo>
                <a:lnTo>
                  <a:pt x="51879" y="13705"/>
                </a:lnTo>
                <a:lnTo>
                  <a:pt x="50227" y="10554"/>
                </a:lnTo>
                <a:lnTo>
                  <a:pt x="47992" y="7962"/>
                </a:lnTo>
                <a:lnTo>
                  <a:pt x="45763" y="5370"/>
                </a:lnTo>
                <a:lnTo>
                  <a:pt x="42990" y="3390"/>
                </a:lnTo>
                <a:lnTo>
                  <a:pt x="39635" y="2030"/>
                </a:lnTo>
                <a:lnTo>
                  <a:pt x="36299" y="687"/>
                </a:lnTo>
                <a:lnTo>
                  <a:pt x="32384" y="0"/>
                </a:lnTo>
                <a:lnTo>
                  <a:pt x="23219" y="0"/>
                </a:lnTo>
                <a:lnTo>
                  <a:pt x="19155" y="763"/>
                </a:lnTo>
                <a:lnTo>
                  <a:pt x="15678" y="2286"/>
                </a:lnTo>
                <a:lnTo>
                  <a:pt x="12193" y="3808"/>
                </a:lnTo>
                <a:lnTo>
                  <a:pt x="9277" y="5957"/>
                </a:lnTo>
                <a:lnTo>
                  <a:pt x="6962" y="8700"/>
                </a:lnTo>
                <a:lnTo>
                  <a:pt x="4622" y="11455"/>
                </a:lnTo>
                <a:lnTo>
                  <a:pt x="2876" y="14745"/>
                </a:lnTo>
                <a:lnTo>
                  <a:pt x="1738" y="18543"/>
                </a:lnTo>
                <a:lnTo>
                  <a:pt x="572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7">
                <a:moveTo>
                  <a:pt x="11765" y="41605"/>
                </a:moveTo>
                <a:lnTo>
                  <a:pt x="11202" y="38926"/>
                </a:lnTo>
                <a:lnTo>
                  <a:pt x="11642" y="57632"/>
                </a:lnTo>
                <a:lnTo>
                  <a:pt x="14965" y="58978"/>
                </a:lnTo>
                <a:lnTo>
                  <a:pt x="13967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338702" y="3937229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99" y="59893"/>
                </a:moveTo>
                <a:lnTo>
                  <a:pt x="4024" y="60224"/>
                </a:lnTo>
                <a:lnTo>
                  <a:pt x="7476" y="60109"/>
                </a:lnTo>
                <a:lnTo>
                  <a:pt x="10025" y="58319"/>
                </a:lnTo>
                <a:lnTo>
                  <a:pt x="10025" y="21780"/>
                </a:lnTo>
                <a:lnTo>
                  <a:pt x="11440" y="19519"/>
                </a:lnTo>
                <a:lnTo>
                  <a:pt x="13928" y="16052"/>
                </a:lnTo>
                <a:lnTo>
                  <a:pt x="17291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45" y="10044"/>
                </a:lnTo>
                <a:lnTo>
                  <a:pt x="29256" y="10947"/>
                </a:lnTo>
                <a:lnTo>
                  <a:pt x="31859" y="9320"/>
                </a:lnTo>
                <a:lnTo>
                  <a:pt x="31910" y="3608"/>
                </a:lnTo>
                <a:lnTo>
                  <a:pt x="29872" y="990"/>
                </a:lnTo>
                <a:lnTo>
                  <a:pt x="27157" y="280"/>
                </a:lnTo>
                <a:lnTo>
                  <a:pt x="24533" y="0"/>
                </a:lnTo>
                <a:lnTo>
                  <a:pt x="21668" y="166"/>
                </a:lnTo>
                <a:lnTo>
                  <a:pt x="18194" y="1332"/>
                </a:lnTo>
                <a:lnTo>
                  <a:pt x="14591" y="4039"/>
                </a:lnTo>
                <a:lnTo>
                  <a:pt x="11965" y="6832"/>
                </a:lnTo>
                <a:lnTo>
                  <a:pt x="9063" y="10872"/>
                </a:lnTo>
                <a:lnTo>
                  <a:pt x="9063" y="2782"/>
                </a:lnTo>
                <a:lnTo>
                  <a:pt x="8149" y="1332"/>
                </a:lnTo>
                <a:lnTo>
                  <a:pt x="5449" y="875"/>
                </a:lnTo>
                <a:lnTo>
                  <a:pt x="2886" y="888"/>
                </a:lnTo>
                <a:lnTo>
                  <a:pt x="0" y="2782"/>
                </a:lnTo>
                <a:lnTo>
                  <a:pt x="0" y="58319"/>
                </a:lnTo>
                <a:lnTo>
                  <a:pt x="139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385603" y="3937229"/>
            <a:ext cx="50302" cy="82321"/>
          </a:xfrm>
          <a:custGeom>
            <a:avLst/>
            <a:gdLst/>
            <a:ahLst/>
            <a:cxnLst/>
            <a:rect l="l" t="t" r="r" b="b"/>
            <a:pathLst>
              <a:path w="50302" h="82321">
                <a:moveTo>
                  <a:pt x="38599" y="41122"/>
                </a:moveTo>
                <a:lnTo>
                  <a:pt x="36633" y="45478"/>
                </a:lnTo>
                <a:lnTo>
                  <a:pt x="34048" y="49173"/>
                </a:lnTo>
                <a:lnTo>
                  <a:pt x="30419" y="51649"/>
                </a:lnTo>
                <a:lnTo>
                  <a:pt x="26606" y="61034"/>
                </a:lnTo>
                <a:lnTo>
                  <a:pt x="30405" y="61034"/>
                </a:lnTo>
                <a:lnTo>
                  <a:pt x="33795" y="60300"/>
                </a:lnTo>
                <a:lnTo>
                  <a:pt x="36748" y="58839"/>
                </a:lnTo>
                <a:lnTo>
                  <a:pt x="39696" y="57377"/>
                </a:lnTo>
                <a:lnTo>
                  <a:pt x="42198" y="55307"/>
                </a:lnTo>
                <a:lnTo>
                  <a:pt x="44195" y="52603"/>
                </a:lnTo>
                <a:lnTo>
                  <a:pt x="46201" y="49911"/>
                </a:lnTo>
                <a:lnTo>
                  <a:pt x="47713" y="46634"/>
                </a:lnTo>
                <a:lnTo>
                  <a:pt x="48750" y="42760"/>
                </a:lnTo>
                <a:lnTo>
                  <a:pt x="49776" y="38898"/>
                </a:lnTo>
                <a:lnTo>
                  <a:pt x="50302" y="34542"/>
                </a:lnTo>
                <a:lnTo>
                  <a:pt x="50302" y="25653"/>
                </a:lnTo>
                <a:lnTo>
                  <a:pt x="49902" y="21841"/>
                </a:lnTo>
                <a:lnTo>
                  <a:pt x="49074" y="18238"/>
                </a:lnTo>
                <a:lnTo>
                  <a:pt x="48275" y="14641"/>
                </a:lnTo>
                <a:lnTo>
                  <a:pt x="46986" y="11490"/>
                </a:lnTo>
                <a:lnTo>
                  <a:pt x="45225" y="8773"/>
                </a:lnTo>
                <a:lnTo>
                  <a:pt x="43461" y="6055"/>
                </a:lnTo>
                <a:lnTo>
                  <a:pt x="41183" y="3910"/>
                </a:lnTo>
                <a:lnTo>
                  <a:pt x="38397" y="2346"/>
                </a:lnTo>
                <a:lnTo>
                  <a:pt x="35596" y="784"/>
                </a:lnTo>
                <a:lnTo>
                  <a:pt x="32219" y="0"/>
                </a:lnTo>
                <a:lnTo>
                  <a:pt x="28244" y="0"/>
                </a:lnTo>
                <a:lnTo>
                  <a:pt x="24691" y="227"/>
                </a:lnTo>
                <a:lnTo>
                  <a:pt x="21416" y="1076"/>
                </a:lnTo>
                <a:lnTo>
                  <a:pt x="18251" y="2562"/>
                </a:lnTo>
                <a:lnTo>
                  <a:pt x="15152" y="4467"/>
                </a:lnTo>
                <a:lnTo>
                  <a:pt x="12062" y="7020"/>
                </a:lnTo>
                <a:lnTo>
                  <a:pt x="8812" y="10248"/>
                </a:lnTo>
                <a:lnTo>
                  <a:pt x="8812" y="2780"/>
                </a:lnTo>
                <a:lnTo>
                  <a:pt x="8585" y="1889"/>
                </a:lnTo>
                <a:lnTo>
                  <a:pt x="5910" y="900"/>
                </a:lnTo>
                <a:lnTo>
                  <a:pt x="2872" y="900"/>
                </a:lnTo>
                <a:lnTo>
                  <a:pt x="0" y="2780"/>
                </a:lnTo>
                <a:lnTo>
                  <a:pt x="0" y="80337"/>
                </a:lnTo>
                <a:lnTo>
                  <a:pt x="1385" y="81975"/>
                </a:lnTo>
                <a:lnTo>
                  <a:pt x="4009" y="82321"/>
                </a:lnTo>
                <a:lnTo>
                  <a:pt x="7462" y="82191"/>
                </a:lnTo>
                <a:lnTo>
                  <a:pt x="10011" y="80337"/>
                </a:lnTo>
                <a:lnTo>
                  <a:pt x="10011" y="52577"/>
                </a:lnTo>
                <a:lnTo>
                  <a:pt x="12851" y="55271"/>
                </a:lnTo>
                <a:lnTo>
                  <a:pt x="15450" y="57416"/>
                </a:lnTo>
                <a:lnTo>
                  <a:pt x="20389" y="51357"/>
                </a:lnTo>
                <a:lnTo>
                  <a:pt x="15415" y="47739"/>
                </a:lnTo>
                <a:lnTo>
                  <a:pt x="12790" y="45133"/>
                </a:lnTo>
                <a:lnTo>
                  <a:pt x="10011" y="41706"/>
                </a:lnTo>
                <a:lnTo>
                  <a:pt x="10011" y="19620"/>
                </a:lnTo>
                <a:lnTo>
                  <a:pt x="11598" y="17614"/>
                </a:lnTo>
                <a:lnTo>
                  <a:pt x="14550" y="14540"/>
                </a:lnTo>
                <a:lnTo>
                  <a:pt x="17326" y="12049"/>
                </a:lnTo>
                <a:lnTo>
                  <a:pt x="19940" y="10360"/>
                </a:lnTo>
                <a:lnTo>
                  <a:pt x="23752" y="8963"/>
                </a:lnTo>
                <a:lnTo>
                  <a:pt x="26343" y="8773"/>
                </a:lnTo>
                <a:lnTo>
                  <a:pt x="28943" y="8773"/>
                </a:lnTo>
                <a:lnTo>
                  <a:pt x="31132" y="9396"/>
                </a:lnTo>
                <a:lnTo>
                  <a:pt x="34635" y="11847"/>
                </a:lnTo>
                <a:lnTo>
                  <a:pt x="37057" y="15556"/>
                </a:lnTo>
                <a:lnTo>
                  <a:pt x="38836" y="19977"/>
                </a:lnTo>
                <a:lnTo>
                  <a:pt x="39260" y="22630"/>
                </a:lnTo>
                <a:lnTo>
                  <a:pt x="39686" y="25283"/>
                </a:lnTo>
                <a:lnTo>
                  <a:pt x="39908" y="28014"/>
                </a:lnTo>
                <a:lnTo>
                  <a:pt x="39908" y="33451"/>
                </a:lnTo>
                <a:lnTo>
                  <a:pt x="39646" y="36014"/>
                </a:lnTo>
                <a:lnTo>
                  <a:pt x="39121" y="38567"/>
                </a:lnTo>
                <a:lnTo>
                  <a:pt x="38599" y="41122"/>
                </a:lnTo>
                <a:close/>
              </a:path>
              <a:path w="50302" h="82321">
                <a:moveTo>
                  <a:pt x="15450" y="57416"/>
                </a:moveTo>
                <a:lnTo>
                  <a:pt x="18064" y="58990"/>
                </a:lnTo>
                <a:lnTo>
                  <a:pt x="20739" y="60210"/>
                </a:lnTo>
                <a:lnTo>
                  <a:pt x="23489" y="60858"/>
                </a:lnTo>
                <a:lnTo>
                  <a:pt x="26606" y="61034"/>
                </a:lnTo>
                <a:lnTo>
                  <a:pt x="30419" y="51649"/>
                </a:lnTo>
                <a:lnTo>
                  <a:pt x="25732" y="52271"/>
                </a:lnTo>
                <a:lnTo>
                  <a:pt x="22992" y="52271"/>
                </a:lnTo>
                <a:lnTo>
                  <a:pt x="20389" y="51357"/>
                </a:lnTo>
                <a:lnTo>
                  <a:pt x="15450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450547" y="3937233"/>
            <a:ext cx="54665" cy="61037"/>
          </a:xfrm>
          <a:custGeom>
            <a:avLst/>
            <a:gdLst/>
            <a:ahLst/>
            <a:cxnLst/>
            <a:rect l="l" t="t" r="r" b="b"/>
            <a:pathLst>
              <a:path w="54665" h="61037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37" y="43624"/>
                </a:lnTo>
                <a:lnTo>
                  <a:pt x="2739" y="47321"/>
                </a:lnTo>
                <a:lnTo>
                  <a:pt x="4401" y="50468"/>
                </a:lnTo>
                <a:lnTo>
                  <a:pt x="6612" y="53074"/>
                </a:lnTo>
                <a:lnTo>
                  <a:pt x="8855" y="55662"/>
                </a:lnTo>
                <a:lnTo>
                  <a:pt x="11638" y="57632"/>
                </a:lnTo>
                <a:lnTo>
                  <a:pt x="11202" y="38926"/>
                </a:lnTo>
                <a:lnTo>
                  <a:pt x="10666" y="36259"/>
                </a:lnTo>
                <a:lnTo>
                  <a:pt x="10392" y="33400"/>
                </a:lnTo>
                <a:lnTo>
                  <a:pt x="10392" y="27190"/>
                </a:lnTo>
                <a:lnTo>
                  <a:pt x="10712" y="24270"/>
                </a:lnTo>
                <a:lnTo>
                  <a:pt x="11393" y="21603"/>
                </a:lnTo>
                <a:lnTo>
                  <a:pt x="12081" y="18921"/>
                </a:lnTo>
                <a:lnTo>
                  <a:pt x="14493" y="14655"/>
                </a:lnTo>
                <a:lnTo>
                  <a:pt x="17654" y="11202"/>
                </a:lnTo>
                <a:lnTo>
                  <a:pt x="21945" y="9053"/>
                </a:lnTo>
                <a:lnTo>
                  <a:pt x="24504" y="8521"/>
                </a:lnTo>
                <a:lnTo>
                  <a:pt x="30721" y="8521"/>
                </a:lnTo>
                <a:lnTo>
                  <a:pt x="33411" y="9104"/>
                </a:lnTo>
                <a:lnTo>
                  <a:pt x="37749" y="11443"/>
                </a:lnTo>
                <a:lnTo>
                  <a:pt x="40736" y="15048"/>
                </a:lnTo>
                <a:lnTo>
                  <a:pt x="42912" y="19418"/>
                </a:lnTo>
                <a:lnTo>
                  <a:pt x="43461" y="22086"/>
                </a:lnTo>
                <a:lnTo>
                  <a:pt x="44016" y="24764"/>
                </a:lnTo>
                <a:lnTo>
                  <a:pt x="44286" y="27608"/>
                </a:lnTo>
                <a:lnTo>
                  <a:pt x="44286" y="33822"/>
                </a:lnTo>
                <a:lnTo>
                  <a:pt x="43966" y="36752"/>
                </a:lnTo>
                <a:lnTo>
                  <a:pt x="43304" y="39419"/>
                </a:lnTo>
                <a:lnTo>
                  <a:pt x="42651" y="42101"/>
                </a:lnTo>
                <a:lnTo>
                  <a:pt x="40236" y="46342"/>
                </a:lnTo>
                <a:lnTo>
                  <a:pt x="37076" y="49770"/>
                </a:lnTo>
                <a:lnTo>
                  <a:pt x="32738" y="51918"/>
                </a:lnTo>
                <a:lnTo>
                  <a:pt x="30185" y="52452"/>
                </a:lnTo>
                <a:lnTo>
                  <a:pt x="24022" y="52452"/>
                </a:lnTo>
                <a:lnTo>
                  <a:pt x="21318" y="51865"/>
                </a:lnTo>
                <a:lnTo>
                  <a:pt x="16981" y="49518"/>
                </a:lnTo>
                <a:lnTo>
                  <a:pt x="13963" y="45935"/>
                </a:lnTo>
                <a:lnTo>
                  <a:pt x="14968" y="58978"/>
                </a:lnTo>
                <a:lnTo>
                  <a:pt x="18315" y="60350"/>
                </a:lnTo>
                <a:lnTo>
                  <a:pt x="22228" y="61037"/>
                </a:lnTo>
                <a:lnTo>
                  <a:pt x="31348" y="61037"/>
                </a:lnTo>
                <a:lnTo>
                  <a:pt x="35412" y="60250"/>
                </a:lnTo>
                <a:lnTo>
                  <a:pt x="38901" y="58712"/>
                </a:lnTo>
                <a:lnTo>
                  <a:pt x="42414" y="57175"/>
                </a:lnTo>
                <a:lnTo>
                  <a:pt x="45327" y="55015"/>
                </a:lnTo>
                <a:lnTo>
                  <a:pt x="47666" y="52261"/>
                </a:lnTo>
                <a:lnTo>
                  <a:pt x="49992" y="49503"/>
                </a:lnTo>
                <a:lnTo>
                  <a:pt x="51742" y="46216"/>
                </a:lnTo>
                <a:lnTo>
                  <a:pt x="52905" y="42429"/>
                </a:lnTo>
                <a:lnTo>
                  <a:pt x="54081" y="38620"/>
                </a:lnTo>
                <a:lnTo>
                  <a:pt x="54665" y="34455"/>
                </a:lnTo>
                <a:lnTo>
                  <a:pt x="54665" y="25271"/>
                </a:lnTo>
                <a:lnTo>
                  <a:pt x="54118" y="21107"/>
                </a:lnTo>
                <a:lnTo>
                  <a:pt x="53002" y="17399"/>
                </a:lnTo>
                <a:lnTo>
                  <a:pt x="51879" y="13705"/>
                </a:lnTo>
                <a:lnTo>
                  <a:pt x="50229" y="10554"/>
                </a:lnTo>
                <a:lnTo>
                  <a:pt x="47990" y="7962"/>
                </a:lnTo>
                <a:lnTo>
                  <a:pt x="45765" y="5370"/>
                </a:lnTo>
                <a:lnTo>
                  <a:pt x="42986" y="3390"/>
                </a:lnTo>
                <a:lnTo>
                  <a:pt x="39639" y="2030"/>
                </a:lnTo>
                <a:lnTo>
                  <a:pt x="36297" y="687"/>
                </a:lnTo>
                <a:lnTo>
                  <a:pt x="32385" y="0"/>
                </a:lnTo>
                <a:lnTo>
                  <a:pt x="23219" y="0"/>
                </a:lnTo>
                <a:lnTo>
                  <a:pt x="19155" y="763"/>
                </a:lnTo>
                <a:lnTo>
                  <a:pt x="15680" y="2286"/>
                </a:lnTo>
                <a:lnTo>
                  <a:pt x="12193" y="3808"/>
                </a:lnTo>
                <a:lnTo>
                  <a:pt x="9279" y="5957"/>
                </a:lnTo>
                <a:lnTo>
                  <a:pt x="6965" y="8700"/>
                </a:lnTo>
                <a:lnTo>
                  <a:pt x="4625" y="11455"/>
                </a:lnTo>
                <a:lnTo>
                  <a:pt x="2875" y="14745"/>
                </a:lnTo>
                <a:lnTo>
                  <a:pt x="1738" y="18543"/>
                </a:lnTo>
                <a:lnTo>
                  <a:pt x="575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7">
                <a:moveTo>
                  <a:pt x="11767" y="41605"/>
                </a:moveTo>
                <a:lnTo>
                  <a:pt x="11202" y="38926"/>
                </a:lnTo>
                <a:lnTo>
                  <a:pt x="11638" y="57632"/>
                </a:lnTo>
                <a:lnTo>
                  <a:pt x="14968" y="58978"/>
                </a:lnTo>
                <a:lnTo>
                  <a:pt x="13963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523136" y="3937229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400" y="59893"/>
                </a:moveTo>
                <a:lnTo>
                  <a:pt x="4028" y="60224"/>
                </a:lnTo>
                <a:lnTo>
                  <a:pt x="7477" y="60109"/>
                </a:lnTo>
                <a:lnTo>
                  <a:pt x="10030" y="58319"/>
                </a:lnTo>
                <a:lnTo>
                  <a:pt x="10030" y="21780"/>
                </a:lnTo>
                <a:lnTo>
                  <a:pt x="11441" y="19519"/>
                </a:lnTo>
                <a:lnTo>
                  <a:pt x="13931" y="16052"/>
                </a:lnTo>
                <a:lnTo>
                  <a:pt x="17294" y="12279"/>
                </a:lnTo>
                <a:lnTo>
                  <a:pt x="20358" y="10248"/>
                </a:lnTo>
                <a:lnTo>
                  <a:pt x="23346" y="9626"/>
                </a:lnTo>
                <a:lnTo>
                  <a:pt x="26446" y="10044"/>
                </a:lnTo>
                <a:lnTo>
                  <a:pt x="29260" y="10947"/>
                </a:lnTo>
                <a:lnTo>
                  <a:pt x="31864" y="9320"/>
                </a:lnTo>
                <a:lnTo>
                  <a:pt x="31911" y="3608"/>
                </a:lnTo>
                <a:lnTo>
                  <a:pt x="29872" y="990"/>
                </a:lnTo>
                <a:lnTo>
                  <a:pt x="27158" y="280"/>
                </a:lnTo>
                <a:lnTo>
                  <a:pt x="24533" y="0"/>
                </a:lnTo>
                <a:lnTo>
                  <a:pt x="21668" y="166"/>
                </a:lnTo>
                <a:lnTo>
                  <a:pt x="18195" y="1332"/>
                </a:lnTo>
                <a:lnTo>
                  <a:pt x="14594" y="4039"/>
                </a:lnTo>
                <a:lnTo>
                  <a:pt x="11967" y="6832"/>
                </a:lnTo>
                <a:lnTo>
                  <a:pt x="9065" y="10872"/>
                </a:lnTo>
                <a:lnTo>
                  <a:pt x="9065" y="2782"/>
                </a:lnTo>
                <a:lnTo>
                  <a:pt x="8154" y="1332"/>
                </a:lnTo>
                <a:lnTo>
                  <a:pt x="5454" y="875"/>
                </a:lnTo>
                <a:lnTo>
                  <a:pt x="2891" y="888"/>
                </a:lnTo>
                <a:lnTo>
                  <a:pt x="0" y="2782"/>
                </a:lnTo>
                <a:lnTo>
                  <a:pt x="0" y="58319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566956" y="3937226"/>
            <a:ext cx="44898" cy="61038"/>
          </a:xfrm>
          <a:custGeom>
            <a:avLst/>
            <a:gdLst/>
            <a:ahLst/>
            <a:cxnLst/>
            <a:rect l="l" t="t" r="r" b="b"/>
            <a:pathLst>
              <a:path w="44898" h="61038">
                <a:moveTo>
                  <a:pt x="38685" y="60173"/>
                </a:moveTo>
                <a:lnTo>
                  <a:pt x="41673" y="60238"/>
                </a:lnTo>
                <a:lnTo>
                  <a:pt x="44898" y="58381"/>
                </a:lnTo>
                <a:lnTo>
                  <a:pt x="44898" y="17463"/>
                </a:lnTo>
                <a:lnTo>
                  <a:pt x="44513" y="14439"/>
                </a:lnTo>
                <a:lnTo>
                  <a:pt x="43736" y="11851"/>
                </a:lnTo>
                <a:lnTo>
                  <a:pt x="42976" y="9273"/>
                </a:lnTo>
                <a:lnTo>
                  <a:pt x="40035" y="5346"/>
                </a:lnTo>
                <a:lnTo>
                  <a:pt x="36107" y="2275"/>
                </a:lnTo>
                <a:lnTo>
                  <a:pt x="33346" y="1371"/>
                </a:lnTo>
                <a:lnTo>
                  <a:pt x="30591" y="472"/>
                </a:lnTo>
                <a:lnTo>
                  <a:pt x="27255" y="0"/>
                </a:lnTo>
                <a:lnTo>
                  <a:pt x="21214" y="0"/>
                </a:lnTo>
                <a:lnTo>
                  <a:pt x="17063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4" y="4053"/>
                </a:lnTo>
                <a:lnTo>
                  <a:pt x="3020" y="7038"/>
                </a:lnTo>
                <a:lnTo>
                  <a:pt x="2674" y="10058"/>
                </a:lnTo>
                <a:lnTo>
                  <a:pt x="3185" y="13032"/>
                </a:lnTo>
                <a:lnTo>
                  <a:pt x="5900" y="13715"/>
                </a:lnTo>
                <a:lnTo>
                  <a:pt x="9124" y="11863"/>
                </a:lnTo>
                <a:lnTo>
                  <a:pt x="12077" y="10429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44" y="9108"/>
                </a:lnTo>
                <a:lnTo>
                  <a:pt x="31107" y="10491"/>
                </a:lnTo>
                <a:lnTo>
                  <a:pt x="33807" y="14033"/>
                </a:lnTo>
                <a:lnTo>
                  <a:pt x="34696" y="17338"/>
                </a:lnTo>
                <a:lnTo>
                  <a:pt x="34933" y="21362"/>
                </a:lnTo>
                <a:lnTo>
                  <a:pt x="34933" y="25679"/>
                </a:lnTo>
                <a:lnTo>
                  <a:pt x="23154" y="25679"/>
                </a:lnTo>
                <a:lnTo>
                  <a:pt x="19316" y="26060"/>
                </a:lnTo>
                <a:lnTo>
                  <a:pt x="15915" y="26823"/>
                </a:lnTo>
                <a:lnTo>
                  <a:pt x="12513" y="27572"/>
                </a:lnTo>
                <a:lnTo>
                  <a:pt x="9640" y="28717"/>
                </a:lnTo>
                <a:lnTo>
                  <a:pt x="7285" y="30239"/>
                </a:lnTo>
                <a:lnTo>
                  <a:pt x="3135" y="33681"/>
                </a:lnTo>
                <a:lnTo>
                  <a:pt x="622" y="38293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86" y="53392"/>
                </a:lnTo>
                <a:lnTo>
                  <a:pt x="5186" y="56581"/>
                </a:lnTo>
                <a:lnTo>
                  <a:pt x="8812" y="59133"/>
                </a:lnTo>
                <a:lnTo>
                  <a:pt x="13478" y="60656"/>
                </a:lnTo>
                <a:lnTo>
                  <a:pt x="17289" y="53075"/>
                </a:lnTo>
                <a:lnTo>
                  <a:pt x="12962" y="50507"/>
                </a:lnTo>
                <a:lnTo>
                  <a:pt x="10262" y="46508"/>
                </a:lnTo>
                <a:lnTo>
                  <a:pt x="10262" y="43639"/>
                </a:lnTo>
                <a:lnTo>
                  <a:pt x="10590" y="40449"/>
                </a:lnTo>
                <a:lnTo>
                  <a:pt x="12815" y="36756"/>
                </a:lnTo>
                <a:lnTo>
                  <a:pt x="15490" y="34902"/>
                </a:lnTo>
                <a:lnTo>
                  <a:pt x="19190" y="33732"/>
                </a:lnTo>
                <a:lnTo>
                  <a:pt x="23619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57" y="47599"/>
                </a:lnTo>
                <a:lnTo>
                  <a:pt x="28284" y="58867"/>
                </a:lnTo>
                <a:lnTo>
                  <a:pt x="31207" y="57430"/>
                </a:lnTo>
                <a:lnTo>
                  <a:pt x="33872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5" y="60173"/>
                </a:lnTo>
                <a:close/>
              </a:path>
              <a:path w="44898" h="61038">
                <a:moveTo>
                  <a:pt x="13478" y="60656"/>
                </a:moveTo>
                <a:lnTo>
                  <a:pt x="16076" y="61038"/>
                </a:lnTo>
                <a:lnTo>
                  <a:pt x="22230" y="61038"/>
                </a:lnTo>
                <a:lnTo>
                  <a:pt x="25328" y="60314"/>
                </a:lnTo>
                <a:lnTo>
                  <a:pt x="28284" y="58867"/>
                </a:lnTo>
                <a:lnTo>
                  <a:pt x="32457" y="47599"/>
                </a:lnTo>
                <a:lnTo>
                  <a:pt x="27856" y="51041"/>
                </a:lnTo>
                <a:lnTo>
                  <a:pt x="23168" y="53075"/>
                </a:lnTo>
                <a:lnTo>
                  <a:pt x="17289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627148" y="3923229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7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6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05"/>
                </a:lnTo>
                <a:lnTo>
                  <a:pt x="2001" y="23623"/>
                </a:lnTo>
                <a:lnTo>
                  <a:pt x="9654" y="23623"/>
                </a:lnTo>
                <a:lnTo>
                  <a:pt x="9654" y="59300"/>
                </a:lnTo>
                <a:lnTo>
                  <a:pt x="9939" y="62092"/>
                </a:lnTo>
                <a:lnTo>
                  <a:pt x="10529" y="64439"/>
                </a:lnTo>
                <a:lnTo>
                  <a:pt x="12052" y="68770"/>
                </a:lnTo>
                <a:lnTo>
                  <a:pt x="14655" y="71845"/>
                </a:lnTo>
                <a:lnTo>
                  <a:pt x="18331" y="73775"/>
                </a:lnTo>
                <a:lnTo>
                  <a:pt x="22799" y="74905"/>
                </a:lnTo>
                <a:lnTo>
                  <a:pt x="26570" y="74905"/>
                </a:lnTo>
                <a:lnTo>
                  <a:pt x="29361" y="74599"/>
                </a:lnTo>
                <a:lnTo>
                  <a:pt x="32637" y="73825"/>
                </a:lnTo>
                <a:lnTo>
                  <a:pt x="35459" y="71081"/>
                </a:lnTo>
                <a:lnTo>
                  <a:pt x="35712" y="68238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9" y="65750"/>
                </a:lnTo>
                <a:lnTo>
                  <a:pt x="27334" y="66207"/>
                </a:lnTo>
                <a:lnTo>
                  <a:pt x="24458" y="66207"/>
                </a:lnTo>
                <a:lnTo>
                  <a:pt x="22456" y="65228"/>
                </a:lnTo>
                <a:lnTo>
                  <a:pt x="20232" y="61315"/>
                </a:lnTo>
                <a:lnTo>
                  <a:pt x="19681" y="58435"/>
                </a:lnTo>
                <a:lnTo>
                  <a:pt x="19681" y="23623"/>
                </a:lnTo>
                <a:lnTo>
                  <a:pt x="34321" y="23623"/>
                </a:lnTo>
                <a:lnTo>
                  <a:pt x="35712" y="20905"/>
                </a:lnTo>
                <a:lnTo>
                  <a:pt x="35671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70" y="331"/>
                </a:lnTo>
                <a:lnTo>
                  <a:pt x="15656" y="0"/>
                </a:lnTo>
                <a:lnTo>
                  <a:pt x="12207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676421" y="3937226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3"/>
                </a:moveTo>
                <a:lnTo>
                  <a:pt x="49856" y="19267"/>
                </a:lnTo>
                <a:lnTo>
                  <a:pt x="48930" y="16078"/>
                </a:lnTo>
                <a:lnTo>
                  <a:pt x="48031" y="12891"/>
                </a:lnTo>
                <a:lnTo>
                  <a:pt x="46605" y="10109"/>
                </a:lnTo>
                <a:lnTo>
                  <a:pt x="44654" y="7758"/>
                </a:lnTo>
                <a:lnTo>
                  <a:pt x="40225" y="3506"/>
                </a:lnTo>
                <a:lnTo>
                  <a:pt x="37212" y="2109"/>
                </a:lnTo>
                <a:lnTo>
                  <a:pt x="34203" y="709"/>
                </a:lnTo>
                <a:lnTo>
                  <a:pt x="30549" y="0"/>
                </a:lnTo>
                <a:lnTo>
                  <a:pt x="22247" y="0"/>
                </a:lnTo>
                <a:lnTo>
                  <a:pt x="18608" y="709"/>
                </a:lnTo>
                <a:lnTo>
                  <a:pt x="15382" y="2134"/>
                </a:lnTo>
                <a:lnTo>
                  <a:pt x="12258" y="16535"/>
                </a:lnTo>
                <a:lnTo>
                  <a:pt x="14483" y="13158"/>
                </a:lnTo>
                <a:lnTo>
                  <a:pt x="17318" y="10339"/>
                </a:lnTo>
                <a:lnTo>
                  <a:pt x="21074" y="8445"/>
                </a:lnTo>
                <a:lnTo>
                  <a:pt x="25736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5" y="12536"/>
                </a:lnTo>
                <a:lnTo>
                  <a:pt x="39164" y="15585"/>
                </a:lnTo>
                <a:lnTo>
                  <a:pt x="40341" y="19775"/>
                </a:lnTo>
                <a:lnTo>
                  <a:pt x="40225" y="25121"/>
                </a:lnTo>
                <a:lnTo>
                  <a:pt x="10392" y="25121"/>
                </a:lnTo>
                <a:lnTo>
                  <a:pt x="10392" y="32588"/>
                </a:lnTo>
                <a:lnTo>
                  <a:pt x="46403" y="32588"/>
                </a:lnTo>
                <a:lnTo>
                  <a:pt x="49905" y="30885"/>
                </a:lnTo>
                <a:lnTo>
                  <a:pt x="50305" y="28141"/>
                </a:lnTo>
                <a:lnTo>
                  <a:pt x="50305" y="22683"/>
                </a:lnTo>
                <a:close/>
              </a:path>
              <a:path w="50305" h="61034">
                <a:moveTo>
                  <a:pt x="12131" y="3557"/>
                </a:moveTo>
                <a:lnTo>
                  <a:pt x="9370" y="5601"/>
                </a:lnTo>
                <a:lnTo>
                  <a:pt x="7091" y="8241"/>
                </a:lnTo>
                <a:lnTo>
                  <a:pt x="4791" y="10897"/>
                </a:lnTo>
                <a:lnTo>
                  <a:pt x="3041" y="14133"/>
                </a:lnTo>
                <a:lnTo>
                  <a:pt x="1824" y="17946"/>
                </a:lnTo>
                <a:lnTo>
                  <a:pt x="614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9"/>
                </a:lnTo>
                <a:lnTo>
                  <a:pt x="1767" y="43992"/>
                </a:lnTo>
                <a:lnTo>
                  <a:pt x="2941" y="47790"/>
                </a:lnTo>
                <a:lnTo>
                  <a:pt x="4679" y="50925"/>
                </a:lnTo>
                <a:lnTo>
                  <a:pt x="9295" y="55954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6" y="60391"/>
                </a:lnTo>
                <a:lnTo>
                  <a:pt x="22848" y="61034"/>
                </a:lnTo>
                <a:lnTo>
                  <a:pt x="29937" y="61034"/>
                </a:lnTo>
                <a:lnTo>
                  <a:pt x="32374" y="60848"/>
                </a:lnTo>
                <a:lnTo>
                  <a:pt x="36953" y="60059"/>
                </a:lnTo>
                <a:lnTo>
                  <a:pt x="40700" y="59119"/>
                </a:lnTo>
                <a:lnTo>
                  <a:pt x="44966" y="57607"/>
                </a:lnTo>
                <a:lnTo>
                  <a:pt x="47731" y="55256"/>
                </a:lnTo>
                <a:lnTo>
                  <a:pt x="47994" y="52513"/>
                </a:lnTo>
                <a:lnTo>
                  <a:pt x="47757" y="49720"/>
                </a:lnTo>
                <a:lnTo>
                  <a:pt x="45143" y="48780"/>
                </a:lnTo>
                <a:lnTo>
                  <a:pt x="42019" y="50140"/>
                </a:lnTo>
                <a:lnTo>
                  <a:pt x="39030" y="51206"/>
                </a:lnTo>
                <a:lnTo>
                  <a:pt x="35239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297"/>
                </a:lnTo>
                <a:lnTo>
                  <a:pt x="17636" y="50393"/>
                </a:lnTo>
                <a:lnTo>
                  <a:pt x="14371" y="47268"/>
                </a:lnTo>
                <a:lnTo>
                  <a:pt x="11915" y="43384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1"/>
                </a:lnTo>
                <a:lnTo>
                  <a:pt x="10857" y="20689"/>
                </a:lnTo>
                <a:lnTo>
                  <a:pt x="12258" y="16535"/>
                </a:lnTo>
                <a:lnTo>
                  <a:pt x="15382" y="2134"/>
                </a:lnTo>
                <a:lnTo>
                  <a:pt x="12131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778232" y="3937229"/>
            <a:ext cx="50295" cy="82321"/>
          </a:xfrm>
          <a:custGeom>
            <a:avLst/>
            <a:gdLst/>
            <a:ahLst/>
            <a:cxnLst/>
            <a:rect l="l" t="t" r="r" b="b"/>
            <a:pathLst>
              <a:path w="50295" h="82321">
                <a:moveTo>
                  <a:pt x="38588" y="41122"/>
                </a:moveTo>
                <a:lnTo>
                  <a:pt x="36640" y="45478"/>
                </a:lnTo>
                <a:lnTo>
                  <a:pt x="34048" y="49173"/>
                </a:lnTo>
                <a:lnTo>
                  <a:pt x="30424" y="51649"/>
                </a:lnTo>
                <a:lnTo>
                  <a:pt x="26611" y="61034"/>
                </a:lnTo>
                <a:lnTo>
                  <a:pt x="30412" y="61034"/>
                </a:lnTo>
                <a:lnTo>
                  <a:pt x="33801" y="60300"/>
                </a:lnTo>
                <a:lnTo>
                  <a:pt x="36748" y="58839"/>
                </a:lnTo>
                <a:lnTo>
                  <a:pt x="39705" y="57377"/>
                </a:lnTo>
                <a:lnTo>
                  <a:pt x="42191" y="55307"/>
                </a:lnTo>
                <a:lnTo>
                  <a:pt x="44190" y="52603"/>
                </a:lnTo>
                <a:lnTo>
                  <a:pt x="46192" y="49911"/>
                </a:lnTo>
                <a:lnTo>
                  <a:pt x="47718" y="46634"/>
                </a:lnTo>
                <a:lnTo>
                  <a:pt x="48743" y="42760"/>
                </a:lnTo>
                <a:lnTo>
                  <a:pt x="49781" y="38898"/>
                </a:lnTo>
                <a:lnTo>
                  <a:pt x="50295" y="34542"/>
                </a:lnTo>
                <a:lnTo>
                  <a:pt x="50295" y="25653"/>
                </a:lnTo>
                <a:lnTo>
                  <a:pt x="49893" y="21841"/>
                </a:lnTo>
                <a:lnTo>
                  <a:pt x="49082" y="18238"/>
                </a:lnTo>
                <a:lnTo>
                  <a:pt x="48265" y="14641"/>
                </a:lnTo>
                <a:lnTo>
                  <a:pt x="46979" y="11490"/>
                </a:lnTo>
                <a:lnTo>
                  <a:pt x="45231" y="8773"/>
                </a:lnTo>
                <a:lnTo>
                  <a:pt x="43467" y="6055"/>
                </a:lnTo>
                <a:lnTo>
                  <a:pt x="41191" y="3910"/>
                </a:lnTo>
                <a:lnTo>
                  <a:pt x="38390" y="2346"/>
                </a:lnTo>
                <a:lnTo>
                  <a:pt x="35590" y="784"/>
                </a:lnTo>
                <a:lnTo>
                  <a:pt x="32213" y="0"/>
                </a:lnTo>
                <a:lnTo>
                  <a:pt x="28234" y="0"/>
                </a:lnTo>
                <a:lnTo>
                  <a:pt x="24686" y="227"/>
                </a:lnTo>
                <a:lnTo>
                  <a:pt x="21419" y="1076"/>
                </a:lnTo>
                <a:lnTo>
                  <a:pt x="18260" y="2562"/>
                </a:lnTo>
                <a:lnTo>
                  <a:pt x="15142" y="4467"/>
                </a:lnTo>
                <a:lnTo>
                  <a:pt x="12057" y="7020"/>
                </a:lnTo>
                <a:lnTo>
                  <a:pt x="8806" y="10248"/>
                </a:lnTo>
                <a:lnTo>
                  <a:pt x="8806" y="2780"/>
                </a:lnTo>
                <a:lnTo>
                  <a:pt x="8594" y="1889"/>
                </a:lnTo>
                <a:lnTo>
                  <a:pt x="5919" y="900"/>
                </a:lnTo>
                <a:lnTo>
                  <a:pt x="2866" y="900"/>
                </a:lnTo>
                <a:lnTo>
                  <a:pt x="0" y="2780"/>
                </a:lnTo>
                <a:lnTo>
                  <a:pt x="0" y="80337"/>
                </a:lnTo>
                <a:lnTo>
                  <a:pt x="1390" y="81975"/>
                </a:lnTo>
                <a:lnTo>
                  <a:pt x="4003" y="82321"/>
                </a:lnTo>
                <a:lnTo>
                  <a:pt x="7466" y="82191"/>
                </a:lnTo>
                <a:lnTo>
                  <a:pt x="10019" y="80337"/>
                </a:lnTo>
                <a:lnTo>
                  <a:pt x="10019" y="52577"/>
                </a:lnTo>
                <a:lnTo>
                  <a:pt x="12856" y="55271"/>
                </a:lnTo>
                <a:lnTo>
                  <a:pt x="15444" y="57416"/>
                </a:lnTo>
                <a:lnTo>
                  <a:pt x="20387" y="51357"/>
                </a:lnTo>
                <a:lnTo>
                  <a:pt x="15419" y="47739"/>
                </a:lnTo>
                <a:lnTo>
                  <a:pt x="12795" y="45133"/>
                </a:lnTo>
                <a:lnTo>
                  <a:pt x="10019" y="41706"/>
                </a:lnTo>
                <a:lnTo>
                  <a:pt x="10019" y="19620"/>
                </a:lnTo>
                <a:lnTo>
                  <a:pt x="11606" y="17614"/>
                </a:lnTo>
                <a:lnTo>
                  <a:pt x="14544" y="14540"/>
                </a:lnTo>
                <a:lnTo>
                  <a:pt x="17334" y="12049"/>
                </a:lnTo>
                <a:lnTo>
                  <a:pt x="19937" y="10360"/>
                </a:lnTo>
                <a:lnTo>
                  <a:pt x="23750" y="8963"/>
                </a:lnTo>
                <a:lnTo>
                  <a:pt x="26338" y="8773"/>
                </a:lnTo>
                <a:lnTo>
                  <a:pt x="28948" y="8773"/>
                </a:lnTo>
                <a:lnTo>
                  <a:pt x="31126" y="9396"/>
                </a:lnTo>
                <a:lnTo>
                  <a:pt x="34629" y="11847"/>
                </a:lnTo>
                <a:lnTo>
                  <a:pt x="37066" y="15556"/>
                </a:lnTo>
                <a:lnTo>
                  <a:pt x="38840" y="19977"/>
                </a:lnTo>
                <a:lnTo>
                  <a:pt x="39265" y="22630"/>
                </a:lnTo>
                <a:lnTo>
                  <a:pt x="39690" y="25283"/>
                </a:lnTo>
                <a:lnTo>
                  <a:pt x="39917" y="28014"/>
                </a:lnTo>
                <a:lnTo>
                  <a:pt x="39917" y="33451"/>
                </a:lnTo>
                <a:lnTo>
                  <a:pt x="39654" y="36014"/>
                </a:lnTo>
                <a:lnTo>
                  <a:pt x="39114" y="38567"/>
                </a:lnTo>
                <a:lnTo>
                  <a:pt x="38588" y="41122"/>
                </a:lnTo>
                <a:close/>
              </a:path>
              <a:path w="50295" h="82321">
                <a:moveTo>
                  <a:pt x="15444" y="57416"/>
                </a:moveTo>
                <a:lnTo>
                  <a:pt x="18072" y="58990"/>
                </a:lnTo>
                <a:lnTo>
                  <a:pt x="20732" y="60210"/>
                </a:lnTo>
                <a:lnTo>
                  <a:pt x="23497" y="60858"/>
                </a:lnTo>
                <a:lnTo>
                  <a:pt x="26611" y="61034"/>
                </a:lnTo>
                <a:lnTo>
                  <a:pt x="30424" y="51649"/>
                </a:lnTo>
                <a:lnTo>
                  <a:pt x="25722" y="52271"/>
                </a:lnTo>
                <a:lnTo>
                  <a:pt x="22997" y="52271"/>
                </a:lnTo>
                <a:lnTo>
                  <a:pt x="20387" y="51357"/>
                </a:lnTo>
                <a:lnTo>
                  <a:pt x="15444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843804" y="3937233"/>
            <a:ext cx="54669" cy="61037"/>
          </a:xfrm>
          <a:custGeom>
            <a:avLst/>
            <a:gdLst/>
            <a:ahLst/>
            <a:cxnLst/>
            <a:rect l="l" t="t" r="r" b="b"/>
            <a:pathLst>
              <a:path w="54669" h="61037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37" y="43624"/>
                </a:lnTo>
                <a:lnTo>
                  <a:pt x="2739" y="47321"/>
                </a:lnTo>
                <a:lnTo>
                  <a:pt x="4401" y="50468"/>
                </a:lnTo>
                <a:lnTo>
                  <a:pt x="6612" y="53074"/>
                </a:lnTo>
                <a:lnTo>
                  <a:pt x="8840" y="55662"/>
                </a:lnTo>
                <a:lnTo>
                  <a:pt x="11626" y="57632"/>
                </a:lnTo>
                <a:lnTo>
                  <a:pt x="11202" y="38926"/>
                </a:lnTo>
                <a:lnTo>
                  <a:pt x="10666" y="36259"/>
                </a:lnTo>
                <a:lnTo>
                  <a:pt x="10378" y="33400"/>
                </a:lnTo>
                <a:lnTo>
                  <a:pt x="10378" y="27190"/>
                </a:lnTo>
                <a:lnTo>
                  <a:pt x="10716" y="24270"/>
                </a:lnTo>
                <a:lnTo>
                  <a:pt x="11389" y="21603"/>
                </a:lnTo>
                <a:lnTo>
                  <a:pt x="12070" y="18921"/>
                </a:lnTo>
                <a:lnTo>
                  <a:pt x="14493" y="14655"/>
                </a:lnTo>
                <a:lnTo>
                  <a:pt x="17642" y="11202"/>
                </a:lnTo>
                <a:lnTo>
                  <a:pt x="21945" y="9053"/>
                </a:lnTo>
                <a:lnTo>
                  <a:pt x="24508" y="8521"/>
                </a:lnTo>
                <a:lnTo>
                  <a:pt x="30707" y="8521"/>
                </a:lnTo>
                <a:lnTo>
                  <a:pt x="33411" y="9104"/>
                </a:lnTo>
                <a:lnTo>
                  <a:pt x="37753" y="11443"/>
                </a:lnTo>
                <a:lnTo>
                  <a:pt x="40726" y="15048"/>
                </a:lnTo>
                <a:lnTo>
                  <a:pt x="42900" y="19418"/>
                </a:lnTo>
                <a:lnTo>
                  <a:pt x="43465" y="22086"/>
                </a:lnTo>
                <a:lnTo>
                  <a:pt x="44016" y="24764"/>
                </a:lnTo>
                <a:lnTo>
                  <a:pt x="44289" y="27608"/>
                </a:lnTo>
                <a:lnTo>
                  <a:pt x="44289" y="33822"/>
                </a:lnTo>
                <a:lnTo>
                  <a:pt x="43966" y="36752"/>
                </a:lnTo>
                <a:lnTo>
                  <a:pt x="43304" y="39419"/>
                </a:lnTo>
                <a:lnTo>
                  <a:pt x="42649" y="42101"/>
                </a:lnTo>
                <a:lnTo>
                  <a:pt x="40239" y="46342"/>
                </a:lnTo>
                <a:lnTo>
                  <a:pt x="37076" y="49770"/>
                </a:lnTo>
                <a:lnTo>
                  <a:pt x="32738" y="51918"/>
                </a:lnTo>
                <a:lnTo>
                  <a:pt x="30185" y="52452"/>
                </a:lnTo>
                <a:lnTo>
                  <a:pt x="24011" y="52452"/>
                </a:lnTo>
                <a:lnTo>
                  <a:pt x="21318" y="51865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8" y="58978"/>
                </a:lnTo>
                <a:lnTo>
                  <a:pt x="18315" y="60350"/>
                </a:lnTo>
                <a:lnTo>
                  <a:pt x="22232" y="61037"/>
                </a:lnTo>
                <a:lnTo>
                  <a:pt x="31348" y="61037"/>
                </a:lnTo>
                <a:lnTo>
                  <a:pt x="35398" y="60250"/>
                </a:lnTo>
                <a:lnTo>
                  <a:pt x="38901" y="58712"/>
                </a:lnTo>
                <a:lnTo>
                  <a:pt x="42414" y="57175"/>
                </a:lnTo>
                <a:lnTo>
                  <a:pt x="45327" y="55015"/>
                </a:lnTo>
                <a:lnTo>
                  <a:pt x="47666" y="52261"/>
                </a:lnTo>
                <a:lnTo>
                  <a:pt x="49982" y="49503"/>
                </a:lnTo>
                <a:lnTo>
                  <a:pt x="51742" y="46216"/>
                </a:lnTo>
                <a:lnTo>
                  <a:pt x="52905" y="42429"/>
                </a:lnTo>
                <a:lnTo>
                  <a:pt x="54081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18" y="21107"/>
                </a:lnTo>
                <a:lnTo>
                  <a:pt x="52992" y="17399"/>
                </a:lnTo>
                <a:lnTo>
                  <a:pt x="51879" y="13705"/>
                </a:lnTo>
                <a:lnTo>
                  <a:pt x="50219" y="10554"/>
                </a:lnTo>
                <a:lnTo>
                  <a:pt x="47990" y="7962"/>
                </a:lnTo>
                <a:lnTo>
                  <a:pt x="45765" y="5370"/>
                </a:lnTo>
                <a:lnTo>
                  <a:pt x="42990" y="3390"/>
                </a:lnTo>
                <a:lnTo>
                  <a:pt x="39639" y="2030"/>
                </a:lnTo>
                <a:lnTo>
                  <a:pt x="36287" y="687"/>
                </a:lnTo>
                <a:lnTo>
                  <a:pt x="32374" y="0"/>
                </a:lnTo>
                <a:lnTo>
                  <a:pt x="23219" y="0"/>
                </a:lnTo>
                <a:lnTo>
                  <a:pt x="19143" y="763"/>
                </a:lnTo>
                <a:lnTo>
                  <a:pt x="15670" y="2286"/>
                </a:lnTo>
                <a:lnTo>
                  <a:pt x="12193" y="3808"/>
                </a:lnTo>
                <a:lnTo>
                  <a:pt x="9279" y="5957"/>
                </a:lnTo>
                <a:lnTo>
                  <a:pt x="6954" y="8700"/>
                </a:lnTo>
                <a:lnTo>
                  <a:pt x="4629" y="11455"/>
                </a:lnTo>
                <a:lnTo>
                  <a:pt x="2879" y="14745"/>
                </a:lnTo>
                <a:lnTo>
                  <a:pt x="1727" y="18543"/>
                </a:lnTo>
                <a:lnTo>
                  <a:pt x="579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7">
                <a:moveTo>
                  <a:pt x="11753" y="41605"/>
                </a:moveTo>
                <a:lnTo>
                  <a:pt x="11202" y="38926"/>
                </a:lnTo>
                <a:lnTo>
                  <a:pt x="11626" y="57632"/>
                </a:lnTo>
                <a:lnTo>
                  <a:pt x="14968" y="58978"/>
                </a:lnTo>
                <a:lnTo>
                  <a:pt x="13967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917017" y="3911144"/>
            <a:ext cx="10029" cy="86310"/>
          </a:xfrm>
          <a:custGeom>
            <a:avLst/>
            <a:gdLst/>
            <a:ahLst/>
            <a:cxnLst/>
            <a:rect l="l" t="t" r="r" b="b"/>
            <a:pathLst>
              <a:path w="10029" h="86310">
                <a:moveTo>
                  <a:pt x="10029" y="84405"/>
                </a:moveTo>
                <a:lnTo>
                  <a:pt x="10029" y="1969"/>
                </a:lnTo>
                <a:lnTo>
                  <a:pt x="8643" y="317"/>
                </a:lnTo>
                <a:lnTo>
                  <a:pt x="6000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5"/>
                </a:lnTo>
                <a:lnTo>
                  <a:pt x="1399" y="85979"/>
                </a:lnTo>
                <a:lnTo>
                  <a:pt x="4028" y="86310"/>
                </a:lnTo>
                <a:lnTo>
                  <a:pt x="7480" y="86194"/>
                </a:lnTo>
                <a:lnTo>
                  <a:pt x="10029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948322" y="3915209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69"/>
                </a:moveTo>
                <a:lnTo>
                  <a:pt x="439" y="10107"/>
                </a:lnTo>
                <a:lnTo>
                  <a:pt x="3779" y="12217"/>
                </a:lnTo>
                <a:lnTo>
                  <a:pt x="8517" y="12217"/>
                </a:lnTo>
                <a:lnTo>
                  <a:pt x="11955" y="10058"/>
                </a:lnTo>
                <a:lnTo>
                  <a:pt x="12391" y="6043"/>
                </a:lnTo>
                <a:lnTo>
                  <a:pt x="11955" y="2105"/>
                </a:lnTo>
                <a:lnTo>
                  <a:pt x="8604" y="0"/>
                </a:lnTo>
                <a:lnTo>
                  <a:pt x="3862" y="0"/>
                </a:lnTo>
                <a:lnTo>
                  <a:pt x="449" y="2159"/>
                </a:lnTo>
                <a:lnTo>
                  <a:pt x="0" y="6169"/>
                </a:lnTo>
                <a:close/>
              </a:path>
              <a:path w="12391" h="82245">
                <a:moveTo>
                  <a:pt x="1212" y="24803"/>
                </a:moveTo>
                <a:lnTo>
                  <a:pt x="1212" y="80340"/>
                </a:lnTo>
                <a:lnTo>
                  <a:pt x="2602" y="81913"/>
                </a:lnTo>
                <a:lnTo>
                  <a:pt x="5231" y="82245"/>
                </a:lnTo>
                <a:lnTo>
                  <a:pt x="8690" y="82129"/>
                </a:lnTo>
                <a:lnTo>
                  <a:pt x="11242" y="80340"/>
                </a:lnTo>
                <a:lnTo>
                  <a:pt x="11242" y="24803"/>
                </a:lnTo>
                <a:lnTo>
                  <a:pt x="9842" y="23227"/>
                </a:lnTo>
                <a:lnTo>
                  <a:pt x="7217" y="22895"/>
                </a:lnTo>
                <a:lnTo>
                  <a:pt x="3765" y="23011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978227" y="3937294"/>
            <a:ext cx="43127" cy="60970"/>
          </a:xfrm>
          <a:custGeom>
            <a:avLst/>
            <a:gdLst/>
            <a:ahLst/>
            <a:cxnLst/>
            <a:rect l="l" t="t" r="r" b="b"/>
            <a:pathLst>
              <a:path w="43127" h="60970">
                <a:moveTo>
                  <a:pt x="10440" y="23454"/>
                </a:moveTo>
                <a:lnTo>
                  <a:pt x="11729" y="17981"/>
                </a:lnTo>
                <a:lnTo>
                  <a:pt x="14292" y="14224"/>
                </a:lnTo>
                <a:lnTo>
                  <a:pt x="16869" y="10466"/>
                </a:lnTo>
                <a:lnTo>
                  <a:pt x="20570" y="8582"/>
                </a:lnTo>
                <a:lnTo>
                  <a:pt x="25383" y="8582"/>
                </a:lnTo>
                <a:lnTo>
                  <a:pt x="29772" y="8914"/>
                </a:lnTo>
                <a:lnTo>
                  <a:pt x="33210" y="10285"/>
                </a:lnTo>
                <a:lnTo>
                  <a:pt x="37113" y="12672"/>
                </a:lnTo>
                <a:lnTo>
                  <a:pt x="39697" y="14781"/>
                </a:lnTo>
                <a:lnTo>
                  <a:pt x="42699" y="13535"/>
                </a:lnTo>
                <a:lnTo>
                  <a:pt x="42876" y="10807"/>
                </a:lnTo>
                <a:lnTo>
                  <a:pt x="42578" y="7632"/>
                </a:lnTo>
                <a:lnTo>
                  <a:pt x="40637" y="4939"/>
                </a:lnTo>
                <a:lnTo>
                  <a:pt x="37699" y="2945"/>
                </a:lnTo>
                <a:lnTo>
                  <a:pt x="35096" y="1803"/>
                </a:lnTo>
                <a:lnTo>
                  <a:pt x="32223" y="835"/>
                </a:lnTo>
                <a:lnTo>
                  <a:pt x="28933" y="176"/>
                </a:lnTo>
                <a:lnTo>
                  <a:pt x="25506" y="0"/>
                </a:lnTo>
                <a:lnTo>
                  <a:pt x="21906" y="0"/>
                </a:lnTo>
                <a:lnTo>
                  <a:pt x="18554" y="608"/>
                </a:lnTo>
                <a:lnTo>
                  <a:pt x="15454" y="1828"/>
                </a:lnTo>
                <a:lnTo>
                  <a:pt x="12352" y="3035"/>
                </a:lnTo>
                <a:lnTo>
                  <a:pt x="9665" y="4899"/>
                </a:lnTo>
                <a:lnTo>
                  <a:pt x="5087" y="9918"/>
                </a:lnTo>
                <a:lnTo>
                  <a:pt x="3276" y="13129"/>
                </a:lnTo>
                <a:lnTo>
                  <a:pt x="1962" y="17067"/>
                </a:lnTo>
                <a:lnTo>
                  <a:pt x="662" y="20991"/>
                </a:lnTo>
                <a:lnTo>
                  <a:pt x="0" y="25704"/>
                </a:lnTo>
                <a:lnTo>
                  <a:pt x="0" y="35979"/>
                </a:lnTo>
                <a:lnTo>
                  <a:pt x="537" y="40219"/>
                </a:lnTo>
                <a:lnTo>
                  <a:pt x="1612" y="43902"/>
                </a:lnTo>
                <a:lnTo>
                  <a:pt x="2674" y="47585"/>
                </a:lnTo>
                <a:lnTo>
                  <a:pt x="4237" y="50684"/>
                </a:lnTo>
                <a:lnTo>
                  <a:pt x="6289" y="53225"/>
                </a:lnTo>
                <a:lnTo>
                  <a:pt x="10864" y="57668"/>
                </a:lnTo>
                <a:lnTo>
                  <a:pt x="13903" y="58990"/>
                </a:lnTo>
                <a:lnTo>
                  <a:pt x="16941" y="60300"/>
                </a:lnTo>
                <a:lnTo>
                  <a:pt x="20430" y="60970"/>
                </a:lnTo>
                <a:lnTo>
                  <a:pt x="24357" y="60970"/>
                </a:lnTo>
                <a:lnTo>
                  <a:pt x="28094" y="60782"/>
                </a:lnTo>
                <a:lnTo>
                  <a:pt x="31658" y="60044"/>
                </a:lnTo>
                <a:lnTo>
                  <a:pt x="34837" y="58964"/>
                </a:lnTo>
                <a:lnTo>
                  <a:pt x="37710" y="57683"/>
                </a:lnTo>
                <a:lnTo>
                  <a:pt x="41014" y="55523"/>
                </a:lnTo>
                <a:lnTo>
                  <a:pt x="42948" y="52564"/>
                </a:lnTo>
                <a:lnTo>
                  <a:pt x="43127" y="49795"/>
                </a:lnTo>
                <a:lnTo>
                  <a:pt x="43088" y="48272"/>
                </a:lnTo>
                <a:lnTo>
                  <a:pt x="42012" y="45198"/>
                </a:lnTo>
                <a:lnTo>
                  <a:pt x="39452" y="46188"/>
                </a:lnTo>
                <a:lnTo>
                  <a:pt x="36226" y="48588"/>
                </a:lnTo>
                <a:lnTo>
                  <a:pt x="33447" y="50292"/>
                </a:lnTo>
                <a:lnTo>
                  <a:pt x="29959" y="51765"/>
                </a:lnTo>
                <a:lnTo>
                  <a:pt x="25632" y="52146"/>
                </a:lnTo>
                <a:lnTo>
                  <a:pt x="21046" y="51700"/>
                </a:lnTo>
                <a:lnTo>
                  <a:pt x="17280" y="49936"/>
                </a:lnTo>
                <a:lnTo>
                  <a:pt x="14392" y="46771"/>
                </a:lnTo>
                <a:lnTo>
                  <a:pt x="12114" y="42710"/>
                </a:lnTo>
                <a:lnTo>
                  <a:pt x="11437" y="40017"/>
                </a:lnTo>
                <a:lnTo>
                  <a:pt x="10774" y="37325"/>
                </a:lnTo>
                <a:lnTo>
                  <a:pt x="10440" y="34185"/>
                </a:lnTo>
                <a:lnTo>
                  <a:pt x="10440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031874" y="3938094"/>
            <a:ext cx="51840" cy="81456"/>
          </a:xfrm>
          <a:custGeom>
            <a:avLst/>
            <a:gdLst/>
            <a:ahLst/>
            <a:cxnLst/>
            <a:rect l="l" t="t" r="r" b="b"/>
            <a:pathLst>
              <a:path w="51840" h="81456">
                <a:moveTo>
                  <a:pt x="323" y="3948"/>
                </a:moveTo>
                <a:lnTo>
                  <a:pt x="19822" y="57022"/>
                </a:lnTo>
                <a:lnTo>
                  <a:pt x="21517" y="58992"/>
                </a:lnTo>
                <a:lnTo>
                  <a:pt x="13992" y="78306"/>
                </a:lnTo>
                <a:lnTo>
                  <a:pt x="15754" y="81305"/>
                </a:lnTo>
                <a:lnTo>
                  <a:pt x="18305" y="81456"/>
                </a:lnTo>
                <a:lnTo>
                  <a:pt x="21833" y="81279"/>
                </a:lnTo>
                <a:lnTo>
                  <a:pt x="24681" y="79411"/>
                </a:lnTo>
                <a:lnTo>
                  <a:pt x="31974" y="58992"/>
                </a:lnTo>
                <a:lnTo>
                  <a:pt x="51591" y="3757"/>
                </a:lnTo>
                <a:lnTo>
                  <a:pt x="51840" y="3034"/>
                </a:lnTo>
                <a:lnTo>
                  <a:pt x="51090" y="471"/>
                </a:lnTo>
                <a:lnTo>
                  <a:pt x="48178" y="0"/>
                </a:lnTo>
                <a:lnTo>
                  <a:pt x="44740" y="49"/>
                </a:lnTo>
                <a:lnTo>
                  <a:pt x="41626" y="2158"/>
                </a:lnTo>
                <a:lnTo>
                  <a:pt x="26556" y="46964"/>
                </a:lnTo>
                <a:lnTo>
                  <a:pt x="26384" y="46964"/>
                </a:lnTo>
                <a:lnTo>
                  <a:pt x="10778" y="2411"/>
                </a:lnTo>
                <a:lnTo>
                  <a:pt x="8902" y="280"/>
                </a:lnTo>
                <a:lnTo>
                  <a:pt x="6037" y="0"/>
                </a:lnTo>
                <a:lnTo>
                  <a:pt x="2625" y="49"/>
                </a:lnTo>
                <a:lnTo>
                  <a:pt x="0" y="1040"/>
                </a:lnTo>
                <a:lnTo>
                  <a:pt x="323" y="39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099467" y="3983263"/>
            <a:ext cx="13054" cy="14377"/>
          </a:xfrm>
          <a:custGeom>
            <a:avLst/>
            <a:gdLst/>
            <a:ahLst/>
            <a:cxnLst/>
            <a:rect l="l" t="t" r="r" b="b"/>
            <a:pathLst>
              <a:path w="13054" h="14377">
                <a:moveTo>
                  <a:pt x="13054" y="7099"/>
                </a:moveTo>
                <a:lnTo>
                  <a:pt x="13054" y="4254"/>
                </a:lnTo>
                <a:lnTo>
                  <a:pt x="11664" y="1424"/>
                </a:lnTo>
                <a:lnTo>
                  <a:pt x="9051" y="0"/>
                </a:lnTo>
                <a:lnTo>
                  <a:pt x="4100" y="0"/>
                </a:lnTo>
                <a:lnTo>
                  <a:pt x="1422" y="1461"/>
                </a:lnTo>
                <a:lnTo>
                  <a:pt x="0" y="4356"/>
                </a:lnTo>
                <a:lnTo>
                  <a:pt x="0" y="10123"/>
                </a:lnTo>
                <a:lnTo>
                  <a:pt x="1386" y="12956"/>
                </a:lnTo>
                <a:lnTo>
                  <a:pt x="4000" y="14377"/>
                </a:lnTo>
                <a:lnTo>
                  <a:pt x="8953" y="14377"/>
                </a:lnTo>
                <a:lnTo>
                  <a:pt x="11628" y="12931"/>
                </a:lnTo>
                <a:lnTo>
                  <a:pt x="13054" y="10007"/>
                </a:lnTo>
                <a:lnTo>
                  <a:pt x="1305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163198" y="3916069"/>
            <a:ext cx="70300" cy="82195"/>
          </a:xfrm>
          <a:custGeom>
            <a:avLst/>
            <a:gdLst/>
            <a:ahLst/>
            <a:cxnLst/>
            <a:rect l="l" t="t" r="r" b="b"/>
            <a:pathLst>
              <a:path w="70300" h="82195">
                <a:moveTo>
                  <a:pt x="11055" y="36550"/>
                </a:moveTo>
                <a:lnTo>
                  <a:pt x="11476" y="32512"/>
                </a:lnTo>
                <a:lnTo>
                  <a:pt x="12305" y="28666"/>
                </a:lnTo>
                <a:lnTo>
                  <a:pt x="13129" y="24818"/>
                </a:lnTo>
                <a:lnTo>
                  <a:pt x="14504" y="21462"/>
                </a:lnTo>
                <a:lnTo>
                  <a:pt x="16431" y="18568"/>
                </a:lnTo>
                <a:lnTo>
                  <a:pt x="18346" y="15699"/>
                </a:lnTo>
                <a:lnTo>
                  <a:pt x="20848" y="13388"/>
                </a:lnTo>
                <a:lnTo>
                  <a:pt x="23921" y="11661"/>
                </a:lnTo>
                <a:lnTo>
                  <a:pt x="26996" y="9946"/>
                </a:lnTo>
                <a:lnTo>
                  <a:pt x="30798" y="9069"/>
                </a:lnTo>
                <a:lnTo>
                  <a:pt x="39852" y="9069"/>
                </a:lnTo>
                <a:lnTo>
                  <a:pt x="43665" y="9881"/>
                </a:lnTo>
                <a:lnTo>
                  <a:pt x="46728" y="11480"/>
                </a:lnTo>
                <a:lnTo>
                  <a:pt x="49806" y="13093"/>
                </a:lnTo>
                <a:lnTo>
                  <a:pt x="52257" y="15318"/>
                </a:lnTo>
                <a:lnTo>
                  <a:pt x="54108" y="18176"/>
                </a:lnTo>
                <a:lnTo>
                  <a:pt x="55944" y="21045"/>
                </a:lnTo>
                <a:lnTo>
                  <a:pt x="57269" y="24397"/>
                </a:lnTo>
                <a:lnTo>
                  <a:pt x="58046" y="28295"/>
                </a:lnTo>
                <a:lnTo>
                  <a:pt x="58845" y="32184"/>
                </a:lnTo>
                <a:lnTo>
                  <a:pt x="59234" y="36385"/>
                </a:lnTo>
                <a:lnTo>
                  <a:pt x="59234" y="45237"/>
                </a:lnTo>
                <a:lnTo>
                  <a:pt x="58831" y="49326"/>
                </a:lnTo>
                <a:lnTo>
                  <a:pt x="58021" y="53190"/>
                </a:lnTo>
                <a:lnTo>
                  <a:pt x="57208" y="57049"/>
                </a:lnTo>
                <a:lnTo>
                  <a:pt x="55843" y="60465"/>
                </a:lnTo>
                <a:lnTo>
                  <a:pt x="53957" y="63399"/>
                </a:lnTo>
                <a:lnTo>
                  <a:pt x="52056" y="66344"/>
                </a:lnTo>
                <a:lnTo>
                  <a:pt x="49557" y="68684"/>
                </a:lnTo>
                <a:lnTo>
                  <a:pt x="46440" y="70398"/>
                </a:lnTo>
                <a:lnTo>
                  <a:pt x="43329" y="72137"/>
                </a:lnTo>
                <a:lnTo>
                  <a:pt x="39477" y="72986"/>
                </a:lnTo>
                <a:lnTo>
                  <a:pt x="30300" y="72986"/>
                </a:lnTo>
                <a:lnTo>
                  <a:pt x="26460" y="72202"/>
                </a:lnTo>
                <a:lnTo>
                  <a:pt x="28472" y="82195"/>
                </a:lnTo>
                <a:lnTo>
                  <a:pt x="40378" y="82195"/>
                </a:lnTo>
                <a:lnTo>
                  <a:pt x="45629" y="81216"/>
                </a:lnTo>
                <a:lnTo>
                  <a:pt x="50115" y="79261"/>
                </a:lnTo>
                <a:lnTo>
                  <a:pt x="54618" y="77306"/>
                </a:lnTo>
                <a:lnTo>
                  <a:pt x="58356" y="74513"/>
                </a:lnTo>
                <a:lnTo>
                  <a:pt x="61337" y="70865"/>
                </a:lnTo>
                <a:lnTo>
                  <a:pt x="64310" y="67222"/>
                </a:lnTo>
                <a:lnTo>
                  <a:pt x="66549" y="62816"/>
                </a:lnTo>
                <a:lnTo>
                  <a:pt x="68036" y="57632"/>
                </a:lnTo>
                <a:lnTo>
                  <a:pt x="69537" y="52452"/>
                </a:lnTo>
                <a:lnTo>
                  <a:pt x="70300" y="46624"/>
                </a:lnTo>
                <a:lnTo>
                  <a:pt x="70300" y="33721"/>
                </a:lnTo>
                <a:lnTo>
                  <a:pt x="69588" y="27979"/>
                </a:lnTo>
                <a:lnTo>
                  <a:pt x="68199" y="22989"/>
                </a:lnTo>
                <a:lnTo>
                  <a:pt x="66788" y="17985"/>
                </a:lnTo>
                <a:lnTo>
                  <a:pt x="64674" y="13796"/>
                </a:lnTo>
                <a:lnTo>
                  <a:pt x="61819" y="10403"/>
                </a:lnTo>
                <a:lnTo>
                  <a:pt x="58972" y="7012"/>
                </a:lnTo>
                <a:lnTo>
                  <a:pt x="55379" y="4420"/>
                </a:lnTo>
                <a:lnTo>
                  <a:pt x="51090" y="2656"/>
                </a:lnTo>
                <a:lnTo>
                  <a:pt x="46803" y="888"/>
                </a:lnTo>
                <a:lnTo>
                  <a:pt x="41767" y="0"/>
                </a:lnTo>
                <a:lnTo>
                  <a:pt x="29973" y="0"/>
                </a:lnTo>
                <a:lnTo>
                  <a:pt x="24721" y="979"/>
                </a:lnTo>
                <a:lnTo>
                  <a:pt x="20232" y="2933"/>
                </a:lnTo>
                <a:lnTo>
                  <a:pt x="15732" y="4892"/>
                </a:lnTo>
                <a:lnTo>
                  <a:pt x="11991" y="7672"/>
                </a:lnTo>
                <a:lnTo>
                  <a:pt x="8989" y="11264"/>
                </a:lnTo>
                <a:lnTo>
                  <a:pt x="5990" y="14861"/>
                </a:lnTo>
                <a:lnTo>
                  <a:pt x="3751" y="19227"/>
                </a:lnTo>
                <a:lnTo>
                  <a:pt x="2254" y="24372"/>
                </a:lnTo>
                <a:lnTo>
                  <a:pt x="753" y="29527"/>
                </a:lnTo>
                <a:lnTo>
                  <a:pt x="0" y="35243"/>
                </a:lnTo>
                <a:lnTo>
                  <a:pt x="0" y="48110"/>
                </a:lnTo>
                <a:lnTo>
                  <a:pt x="688" y="53924"/>
                </a:lnTo>
                <a:lnTo>
                  <a:pt x="2077" y="58992"/>
                </a:lnTo>
                <a:lnTo>
                  <a:pt x="3437" y="64047"/>
                </a:lnTo>
                <a:lnTo>
                  <a:pt x="5541" y="68289"/>
                </a:lnTo>
                <a:lnTo>
                  <a:pt x="8366" y="71705"/>
                </a:lnTo>
                <a:lnTo>
                  <a:pt x="11167" y="75110"/>
                </a:lnTo>
                <a:lnTo>
                  <a:pt x="14731" y="77713"/>
                </a:lnTo>
                <a:lnTo>
                  <a:pt x="14267" y="61099"/>
                </a:lnTo>
                <a:lnTo>
                  <a:pt x="12981" y="57687"/>
                </a:lnTo>
                <a:lnTo>
                  <a:pt x="12204" y="53747"/>
                </a:lnTo>
                <a:lnTo>
                  <a:pt x="11445" y="49799"/>
                </a:lnTo>
                <a:lnTo>
                  <a:pt x="11055" y="45468"/>
                </a:lnTo>
                <a:lnTo>
                  <a:pt x="11055" y="36550"/>
                </a:lnTo>
                <a:close/>
              </a:path>
              <a:path w="70300" h="82195">
                <a:moveTo>
                  <a:pt x="17906" y="66815"/>
                </a:moveTo>
                <a:lnTo>
                  <a:pt x="16092" y="63947"/>
                </a:lnTo>
                <a:lnTo>
                  <a:pt x="14267" y="61099"/>
                </a:lnTo>
                <a:lnTo>
                  <a:pt x="14731" y="77713"/>
                </a:lnTo>
                <a:lnTo>
                  <a:pt x="19047" y="79501"/>
                </a:lnTo>
                <a:lnTo>
                  <a:pt x="23360" y="81295"/>
                </a:lnTo>
                <a:lnTo>
                  <a:pt x="28472" y="82195"/>
                </a:lnTo>
                <a:lnTo>
                  <a:pt x="26460" y="72202"/>
                </a:lnTo>
                <a:lnTo>
                  <a:pt x="23411" y="70624"/>
                </a:lnTo>
                <a:lnTo>
                  <a:pt x="20358" y="69037"/>
                </a:lnTo>
                <a:lnTo>
                  <a:pt x="17906" y="668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252454" y="3938104"/>
            <a:ext cx="47141" cy="60159"/>
          </a:xfrm>
          <a:custGeom>
            <a:avLst/>
            <a:gdLst/>
            <a:ahLst/>
            <a:cxnLst/>
            <a:rect l="l" t="t" r="r" b="b"/>
            <a:pathLst>
              <a:path w="47141" h="60159">
                <a:moveTo>
                  <a:pt x="10090" y="1907"/>
                </a:moveTo>
                <a:lnTo>
                  <a:pt x="8639" y="266"/>
                </a:lnTo>
                <a:lnTo>
                  <a:pt x="6014" y="0"/>
                </a:lnTo>
                <a:lnTo>
                  <a:pt x="2613" y="78"/>
                </a:lnTo>
                <a:lnTo>
                  <a:pt x="0" y="1907"/>
                </a:lnTo>
                <a:lnTo>
                  <a:pt x="0" y="39639"/>
                </a:lnTo>
                <a:lnTo>
                  <a:pt x="337" y="43055"/>
                </a:lnTo>
                <a:lnTo>
                  <a:pt x="1014" y="45874"/>
                </a:lnTo>
                <a:lnTo>
                  <a:pt x="1676" y="48693"/>
                </a:lnTo>
                <a:lnTo>
                  <a:pt x="4311" y="53276"/>
                </a:lnTo>
                <a:lnTo>
                  <a:pt x="7865" y="57073"/>
                </a:lnTo>
                <a:lnTo>
                  <a:pt x="12851" y="59540"/>
                </a:lnTo>
                <a:lnTo>
                  <a:pt x="15918" y="60159"/>
                </a:lnTo>
                <a:lnTo>
                  <a:pt x="22679" y="60159"/>
                </a:lnTo>
                <a:lnTo>
                  <a:pt x="25756" y="59349"/>
                </a:lnTo>
                <a:lnTo>
                  <a:pt x="28795" y="57748"/>
                </a:lnTo>
                <a:lnTo>
                  <a:pt x="31837" y="56135"/>
                </a:lnTo>
                <a:lnTo>
                  <a:pt x="34908" y="53596"/>
                </a:lnTo>
                <a:lnTo>
                  <a:pt x="38026" y="50101"/>
                </a:lnTo>
                <a:lnTo>
                  <a:pt x="38026" y="57444"/>
                </a:lnTo>
                <a:lnTo>
                  <a:pt x="38336" y="58496"/>
                </a:lnTo>
                <a:lnTo>
                  <a:pt x="40899" y="59310"/>
                </a:lnTo>
                <a:lnTo>
                  <a:pt x="44164" y="59310"/>
                </a:lnTo>
                <a:lnTo>
                  <a:pt x="47141" y="57444"/>
                </a:lnTo>
                <a:lnTo>
                  <a:pt x="47141" y="1907"/>
                </a:lnTo>
                <a:lnTo>
                  <a:pt x="45686" y="266"/>
                </a:lnTo>
                <a:lnTo>
                  <a:pt x="43077" y="0"/>
                </a:lnTo>
                <a:lnTo>
                  <a:pt x="39639" y="78"/>
                </a:lnTo>
                <a:lnTo>
                  <a:pt x="37061" y="1907"/>
                </a:lnTo>
                <a:lnTo>
                  <a:pt x="37061" y="40716"/>
                </a:lnTo>
                <a:lnTo>
                  <a:pt x="34274" y="44211"/>
                </a:lnTo>
                <a:lnTo>
                  <a:pt x="31621" y="46864"/>
                </a:lnTo>
                <a:lnTo>
                  <a:pt x="29133" y="48679"/>
                </a:lnTo>
                <a:lnTo>
                  <a:pt x="24145" y="51386"/>
                </a:lnTo>
                <a:lnTo>
                  <a:pt x="19691" y="51386"/>
                </a:lnTo>
                <a:lnTo>
                  <a:pt x="16530" y="50256"/>
                </a:lnTo>
                <a:lnTo>
                  <a:pt x="12915" y="47040"/>
                </a:lnTo>
                <a:lnTo>
                  <a:pt x="11253" y="43995"/>
                </a:lnTo>
                <a:lnTo>
                  <a:pt x="10327" y="40096"/>
                </a:lnTo>
                <a:lnTo>
                  <a:pt x="10090" y="37490"/>
                </a:lnTo>
                <a:lnTo>
                  <a:pt x="10090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322157" y="3937229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89" y="59893"/>
                </a:moveTo>
                <a:lnTo>
                  <a:pt x="4014" y="60224"/>
                </a:lnTo>
                <a:lnTo>
                  <a:pt x="7477" y="60109"/>
                </a:lnTo>
                <a:lnTo>
                  <a:pt x="10025" y="58319"/>
                </a:lnTo>
                <a:lnTo>
                  <a:pt x="10025" y="21780"/>
                </a:lnTo>
                <a:lnTo>
                  <a:pt x="11440" y="19519"/>
                </a:lnTo>
                <a:lnTo>
                  <a:pt x="13917" y="16052"/>
                </a:lnTo>
                <a:lnTo>
                  <a:pt x="17283" y="12279"/>
                </a:lnTo>
                <a:lnTo>
                  <a:pt x="20354" y="10248"/>
                </a:lnTo>
                <a:lnTo>
                  <a:pt x="23331" y="9626"/>
                </a:lnTo>
                <a:lnTo>
                  <a:pt x="26435" y="10044"/>
                </a:lnTo>
                <a:lnTo>
                  <a:pt x="29246" y="10947"/>
                </a:lnTo>
                <a:lnTo>
                  <a:pt x="31845" y="9320"/>
                </a:lnTo>
                <a:lnTo>
                  <a:pt x="31910" y="3608"/>
                </a:lnTo>
                <a:lnTo>
                  <a:pt x="29858" y="990"/>
                </a:lnTo>
                <a:lnTo>
                  <a:pt x="27158" y="280"/>
                </a:lnTo>
                <a:lnTo>
                  <a:pt x="24519" y="0"/>
                </a:lnTo>
                <a:lnTo>
                  <a:pt x="21657" y="166"/>
                </a:lnTo>
                <a:lnTo>
                  <a:pt x="18183" y="1332"/>
                </a:lnTo>
                <a:lnTo>
                  <a:pt x="14591" y="4039"/>
                </a:lnTo>
                <a:lnTo>
                  <a:pt x="11955" y="6832"/>
                </a:lnTo>
                <a:lnTo>
                  <a:pt x="9050" y="10872"/>
                </a:lnTo>
                <a:lnTo>
                  <a:pt x="9050" y="2782"/>
                </a:lnTo>
                <a:lnTo>
                  <a:pt x="8150" y="1332"/>
                </a:lnTo>
                <a:lnTo>
                  <a:pt x="5450" y="875"/>
                </a:lnTo>
                <a:lnTo>
                  <a:pt x="2876" y="888"/>
                </a:lnTo>
                <a:lnTo>
                  <a:pt x="0" y="2782"/>
                </a:lnTo>
                <a:lnTo>
                  <a:pt x="0" y="58319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394272" y="3923229"/>
            <a:ext cx="35726" cy="74905"/>
          </a:xfrm>
          <a:custGeom>
            <a:avLst/>
            <a:gdLst/>
            <a:ahLst/>
            <a:cxnLst/>
            <a:rect l="l" t="t" r="r" b="b"/>
            <a:pathLst>
              <a:path w="35726" h="74905">
                <a:moveTo>
                  <a:pt x="12203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05"/>
                </a:lnTo>
                <a:lnTo>
                  <a:pt x="2001" y="23623"/>
                </a:lnTo>
                <a:lnTo>
                  <a:pt x="9654" y="23623"/>
                </a:lnTo>
                <a:lnTo>
                  <a:pt x="9654" y="59300"/>
                </a:lnTo>
                <a:lnTo>
                  <a:pt x="9942" y="62092"/>
                </a:lnTo>
                <a:lnTo>
                  <a:pt x="10529" y="64439"/>
                </a:lnTo>
                <a:lnTo>
                  <a:pt x="12066" y="68770"/>
                </a:lnTo>
                <a:lnTo>
                  <a:pt x="14654" y="71845"/>
                </a:lnTo>
                <a:lnTo>
                  <a:pt x="18341" y="73775"/>
                </a:lnTo>
                <a:lnTo>
                  <a:pt x="22809" y="74905"/>
                </a:lnTo>
                <a:lnTo>
                  <a:pt x="26570" y="74905"/>
                </a:lnTo>
                <a:lnTo>
                  <a:pt x="29357" y="74599"/>
                </a:lnTo>
                <a:lnTo>
                  <a:pt x="32636" y="73825"/>
                </a:lnTo>
                <a:lnTo>
                  <a:pt x="35477" y="71081"/>
                </a:lnTo>
                <a:lnTo>
                  <a:pt x="35726" y="68238"/>
                </a:lnTo>
                <a:lnTo>
                  <a:pt x="35726" y="67500"/>
                </a:lnTo>
                <a:lnTo>
                  <a:pt x="33234" y="64757"/>
                </a:lnTo>
                <a:lnTo>
                  <a:pt x="30560" y="65750"/>
                </a:lnTo>
                <a:lnTo>
                  <a:pt x="27334" y="66207"/>
                </a:lnTo>
                <a:lnTo>
                  <a:pt x="24461" y="66207"/>
                </a:lnTo>
                <a:lnTo>
                  <a:pt x="22456" y="65228"/>
                </a:lnTo>
                <a:lnTo>
                  <a:pt x="20246" y="61315"/>
                </a:lnTo>
                <a:lnTo>
                  <a:pt x="19681" y="58435"/>
                </a:lnTo>
                <a:lnTo>
                  <a:pt x="19681" y="23623"/>
                </a:lnTo>
                <a:lnTo>
                  <a:pt x="34325" y="23623"/>
                </a:lnTo>
                <a:lnTo>
                  <a:pt x="35726" y="20905"/>
                </a:lnTo>
                <a:lnTo>
                  <a:pt x="35675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0" y="331"/>
                </a:lnTo>
                <a:lnTo>
                  <a:pt x="15655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443366" y="3937233"/>
            <a:ext cx="54679" cy="61037"/>
          </a:xfrm>
          <a:custGeom>
            <a:avLst/>
            <a:gdLst/>
            <a:ahLst/>
            <a:cxnLst/>
            <a:rect l="l" t="t" r="r" b="b"/>
            <a:pathLst>
              <a:path w="54679" h="61037">
                <a:moveTo>
                  <a:pt x="0" y="31038"/>
                </a:moveTo>
                <a:lnTo>
                  <a:pt x="0" y="35726"/>
                </a:lnTo>
                <a:lnTo>
                  <a:pt x="553" y="39917"/>
                </a:lnTo>
                <a:lnTo>
                  <a:pt x="1652" y="43624"/>
                </a:lnTo>
                <a:lnTo>
                  <a:pt x="2739" y="47321"/>
                </a:lnTo>
                <a:lnTo>
                  <a:pt x="4401" y="50468"/>
                </a:lnTo>
                <a:lnTo>
                  <a:pt x="6630" y="53074"/>
                </a:lnTo>
                <a:lnTo>
                  <a:pt x="8855" y="55662"/>
                </a:lnTo>
                <a:lnTo>
                  <a:pt x="11645" y="57632"/>
                </a:lnTo>
                <a:lnTo>
                  <a:pt x="11220" y="38926"/>
                </a:lnTo>
                <a:lnTo>
                  <a:pt x="10680" y="36259"/>
                </a:lnTo>
                <a:lnTo>
                  <a:pt x="10392" y="33400"/>
                </a:lnTo>
                <a:lnTo>
                  <a:pt x="10392" y="27190"/>
                </a:lnTo>
                <a:lnTo>
                  <a:pt x="10731" y="24270"/>
                </a:lnTo>
                <a:lnTo>
                  <a:pt x="11408" y="21603"/>
                </a:lnTo>
                <a:lnTo>
                  <a:pt x="12081" y="18921"/>
                </a:lnTo>
                <a:lnTo>
                  <a:pt x="14493" y="14655"/>
                </a:lnTo>
                <a:lnTo>
                  <a:pt x="17660" y="11202"/>
                </a:lnTo>
                <a:lnTo>
                  <a:pt x="21948" y="9053"/>
                </a:lnTo>
                <a:lnTo>
                  <a:pt x="24512" y="8521"/>
                </a:lnTo>
                <a:lnTo>
                  <a:pt x="30725" y="8521"/>
                </a:lnTo>
                <a:lnTo>
                  <a:pt x="33425" y="9104"/>
                </a:lnTo>
                <a:lnTo>
                  <a:pt x="37763" y="11443"/>
                </a:lnTo>
                <a:lnTo>
                  <a:pt x="40740" y="15048"/>
                </a:lnTo>
                <a:lnTo>
                  <a:pt x="42918" y="19418"/>
                </a:lnTo>
                <a:lnTo>
                  <a:pt x="43465" y="22086"/>
                </a:lnTo>
                <a:lnTo>
                  <a:pt x="44030" y="24764"/>
                </a:lnTo>
                <a:lnTo>
                  <a:pt x="44293" y="27608"/>
                </a:lnTo>
                <a:lnTo>
                  <a:pt x="44293" y="33822"/>
                </a:lnTo>
                <a:lnTo>
                  <a:pt x="43966" y="36752"/>
                </a:lnTo>
                <a:lnTo>
                  <a:pt x="43318" y="39419"/>
                </a:lnTo>
                <a:lnTo>
                  <a:pt x="42655" y="42101"/>
                </a:lnTo>
                <a:lnTo>
                  <a:pt x="40251" y="46342"/>
                </a:lnTo>
                <a:lnTo>
                  <a:pt x="37090" y="49770"/>
                </a:lnTo>
                <a:lnTo>
                  <a:pt x="32752" y="51918"/>
                </a:lnTo>
                <a:lnTo>
                  <a:pt x="30199" y="52452"/>
                </a:lnTo>
                <a:lnTo>
                  <a:pt x="24022" y="52452"/>
                </a:lnTo>
                <a:lnTo>
                  <a:pt x="21322" y="51865"/>
                </a:lnTo>
                <a:lnTo>
                  <a:pt x="16995" y="49518"/>
                </a:lnTo>
                <a:lnTo>
                  <a:pt x="13981" y="45935"/>
                </a:lnTo>
                <a:lnTo>
                  <a:pt x="14982" y="58978"/>
                </a:lnTo>
                <a:lnTo>
                  <a:pt x="18323" y="60350"/>
                </a:lnTo>
                <a:lnTo>
                  <a:pt x="22236" y="61037"/>
                </a:lnTo>
                <a:lnTo>
                  <a:pt x="31362" y="61037"/>
                </a:lnTo>
                <a:lnTo>
                  <a:pt x="35412" y="60250"/>
                </a:lnTo>
                <a:lnTo>
                  <a:pt x="38915" y="58712"/>
                </a:lnTo>
                <a:lnTo>
                  <a:pt x="42429" y="57175"/>
                </a:lnTo>
                <a:lnTo>
                  <a:pt x="45341" y="55015"/>
                </a:lnTo>
                <a:lnTo>
                  <a:pt x="47666" y="52261"/>
                </a:lnTo>
                <a:lnTo>
                  <a:pt x="49992" y="49503"/>
                </a:lnTo>
                <a:lnTo>
                  <a:pt x="51742" y="46216"/>
                </a:lnTo>
                <a:lnTo>
                  <a:pt x="52919" y="42429"/>
                </a:lnTo>
                <a:lnTo>
                  <a:pt x="54096" y="38620"/>
                </a:lnTo>
                <a:lnTo>
                  <a:pt x="54679" y="34455"/>
                </a:lnTo>
                <a:lnTo>
                  <a:pt x="54679" y="25271"/>
                </a:lnTo>
                <a:lnTo>
                  <a:pt x="54122" y="21107"/>
                </a:lnTo>
                <a:lnTo>
                  <a:pt x="53009" y="17399"/>
                </a:lnTo>
                <a:lnTo>
                  <a:pt x="51897" y="13705"/>
                </a:lnTo>
                <a:lnTo>
                  <a:pt x="50229" y="10554"/>
                </a:lnTo>
                <a:lnTo>
                  <a:pt x="48006" y="7962"/>
                </a:lnTo>
                <a:lnTo>
                  <a:pt x="45765" y="5370"/>
                </a:lnTo>
                <a:lnTo>
                  <a:pt x="42990" y="3390"/>
                </a:lnTo>
                <a:lnTo>
                  <a:pt x="39653" y="2030"/>
                </a:lnTo>
                <a:lnTo>
                  <a:pt x="36297" y="687"/>
                </a:lnTo>
                <a:lnTo>
                  <a:pt x="32385" y="0"/>
                </a:lnTo>
                <a:lnTo>
                  <a:pt x="23233" y="0"/>
                </a:lnTo>
                <a:lnTo>
                  <a:pt x="19159" y="763"/>
                </a:lnTo>
                <a:lnTo>
                  <a:pt x="15680" y="2286"/>
                </a:lnTo>
                <a:lnTo>
                  <a:pt x="12203" y="3808"/>
                </a:lnTo>
                <a:lnTo>
                  <a:pt x="9291" y="5957"/>
                </a:lnTo>
                <a:lnTo>
                  <a:pt x="6965" y="8700"/>
                </a:lnTo>
                <a:lnTo>
                  <a:pt x="4629" y="11455"/>
                </a:lnTo>
                <a:lnTo>
                  <a:pt x="2890" y="14745"/>
                </a:lnTo>
                <a:lnTo>
                  <a:pt x="1742" y="18543"/>
                </a:lnTo>
                <a:lnTo>
                  <a:pt x="590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79" h="61037">
                <a:moveTo>
                  <a:pt x="11767" y="41605"/>
                </a:moveTo>
                <a:lnTo>
                  <a:pt x="11220" y="38926"/>
                </a:lnTo>
                <a:lnTo>
                  <a:pt x="11645" y="57632"/>
                </a:lnTo>
                <a:lnTo>
                  <a:pt x="14982" y="58978"/>
                </a:lnTo>
                <a:lnTo>
                  <a:pt x="13981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516604" y="3937229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7" y="41122"/>
                </a:moveTo>
                <a:lnTo>
                  <a:pt x="36633" y="45478"/>
                </a:lnTo>
                <a:lnTo>
                  <a:pt x="34048" y="49173"/>
                </a:lnTo>
                <a:lnTo>
                  <a:pt x="30419" y="51649"/>
                </a:lnTo>
                <a:lnTo>
                  <a:pt x="26607" y="61034"/>
                </a:lnTo>
                <a:lnTo>
                  <a:pt x="30405" y="61034"/>
                </a:lnTo>
                <a:lnTo>
                  <a:pt x="33795" y="60300"/>
                </a:lnTo>
                <a:lnTo>
                  <a:pt x="36748" y="58839"/>
                </a:lnTo>
                <a:lnTo>
                  <a:pt x="39700" y="57377"/>
                </a:lnTo>
                <a:lnTo>
                  <a:pt x="42188" y="55307"/>
                </a:lnTo>
                <a:lnTo>
                  <a:pt x="44185" y="52603"/>
                </a:lnTo>
                <a:lnTo>
                  <a:pt x="46202" y="49911"/>
                </a:lnTo>
                <a:lnTo>
                  <a:pt x="47713" y="46634"/>
                </a:lnTo>
                <a:lnTo>
                  <a:pt x="48740" y="42760"/>
                </a:lnTo>
                <a:lnTo>
                  <a:pt x="49776" y="38898"/>
                </a:lnTo>
                <a:lnTo>
                  <a:pt x="50291" y="34542"/>
                </a:lnTo>
                <a:lnTo>
                  <a:pt x="50291" y="25653"/>
                </a:lnTo>
                <a:lnTo>
                  <a:pt x="49891" y="21841"/>
                </a:lnTo>
                <a:lnTo>
                  <a:pt x="49075" y="18238"/>
                </a:lnTo>
                <a:lnTo>
                  <a:pt x="48265" y="14641"/>
                </a:lnTo>
                <a:lnTo>
                  <a:pt x="46976" y="11490"/>
                </a:lnTo>
                <a:lnTo>
                  <a:pt x="45225" y="8773"/>
                </a:lnTo>
                <a:lnTo>
                  <a:pt x="43461" y="6055"/>
                </a:lnTo>
                <a:lnTo>
                  <a:pt x="41187" y="3910"/>
                </a:lnTo>
                <a:lnTo>
                  <a:pt x="38387" y="2346"/>
                </a:lnTo>
                <a:lnTo>
                  <a:pt x="35585" y="784"/>
                </a:lnTo>
                <a:lnTo>
                  <a:pt x="32208" y="0"/>
                </a:lnTo>
                <a:lnTo>
                  <a:pt x="28234" y="0"/>
                </a:lnTo>
                <a:lnTo>
                  <a:pt x="24681" y="227"/>
                </a:lnTo>
                <a:lnTo>
                  <a:pt x="21419" y="1076"/>
                </a:lnTo>
                <a:lnTo>
                  <a:pt x="18251" y="2562"/>
                </a:lnTo>
                <a:lnTo>
                  <a:pt x="15140" y="4467"/>
                </a:lnTo>
                <a:lnTo>
                  <a:pt x="12052" y="7020"/>
                </a:lnTo>
                <a:lnTo>
                  <a:pt x="8798" y="10248"/>
                </a:lnTo>
                <a:lnTo>
                  <a:pt x="8798" y="2780"/>
                </a:lnTo>
                <a:lnTo>
                  <a:pt x="8585" y="1889"/>
                </a:lnTo>
                <a:lnTo>
                  <a:pt x="5910" y="900"/>
                </a:lnTo>
                <a:lnTo>
                  <a:pt x="2872" y="900"/>
                </a:lnTo>
                <a:lnTo>
                  <a:pt x="0" y="2780"/>
                </a:lnTo>
                <a:lnTo>
                  <a:pt x="0" y="80337"/>
                </a:lnTo>
                <a:lnTo>
                  <a:pt x="1385" y="81975"/>
                </a:lnTo>
                <a:lnTo>
                  <a:pt x="3999" y="82321"/>
                </a:lnTo>
                <a:lnTo>
                  <a:pt x="7462" y="82191"/>
                </a:lnTo>
                <a:lnTo>
                  <a:pt x="10015" y="80337"/>
                </a:lnTo>
                <a:lnTo>
                  <a:pt x="10015" y="52577"/>
                </a:lnTo>
                <a:lnTo>
                  <a:pt x="12851" y="55271"/>
                </a:lnTo>
                <a:lnTo>
                  <a:pt x="15443" y="57416"/>
                </a:lnTo>
                <a:lnTo>
                  <a:pt x="20379" y="51357"/>
                </a:lnTo>
                <a:lnTo>
                  <a:pt x="15417" y="47739"/>
                </a:lnTo>
                <a:lnTo>
                  <a:pt x="12790" y="45133"/>
                </a:lnTo>
                <a:lnTo>
                  <a:pt x="10015" y="41706"/>
                </a:lnTo>
                <a:lnTo>
                  <a:pt x="10015" y="19620"/>
                </a:lnTo>
                <a:lnTo>
                  <a:pt x="11602" y="17614"/>
                </a:lnTo>
                <a:lnTo>
                  <a:pt x="14540" y="14540"/>
                </a:lnTo>
                <a:lnTo>
                  <a:pt x="17326" y="12049"/>
                </a:lnTo>
                <a:lnTo>
                  <a:pt x="19928" y="10360"/>
                </a:lnTo>
                <a:lnTo>
                  <a:pt x="23741" y="8963"/>
                </a:lnTo>
                <a:lnTo>
                  <a:pt x="26329" y="8773"/>
                </a:lnTo>
                <a:lnTo>
                  <a:pt x="28947" y="8773"/>
                </a:lnTo>
                <a:lnTo>
                  <a:pt x="31132" y="9396"/>
                </a:lnTo>
                <a:lnTo>
                  <a:pt x="34620" y="11847"/>
                </a:lnTo>
                <a:lnTo>
                  <a:pt x="37058" y="15556"/>
                </a:lnTo>
                <a:lnTo>
                  <a:pt x="38836" y="19977"/>
                </a:lnTo>
                <a:lnTo>
                  <a:pt x="39260" y="22630"/>
                </a:lnTo>
                <a:lnTo>
                  <a:pt x="39686" y="25283"/>
                </a:lnTo>
                <a:lnTo>
                  <a:pt x="39912" y="28014"/>
                </a:lnTo>
                <a:lnTo>
                  <a:pt x="39912" y="33451"/>
                </a:lnTo>
                <a:lnTo>
                  <a:pt x="39646" y="36014"/>
                </a:lnTo>
                <a:lnTo>
                  <a:pt x="39124" y="38567"/>
                </a:lnTo>
                <a:lnTo>
                  <a:pt x="38587" y="41122"/>
                </a:lnTo>
                <a:close/>
              </a:path>
              <a:path w="50291" h="82321">
                <a:moveTo>
                  <a:pt x="15443" y="57416"/>
                </a:moveTo>
                <a:lnTo>
                  <a:pt x="18064" y="58990"/>
                </a:lnTo>
                <a:lnTo>
                  <a:pt x="20731" y="60210"/>
                </a:lnTo>
                <a:lnTo>
                  <a:pt x="23493" y="60858"/>
                </a:lnTo>
                <a:lnTo>
                  <a:pt x="26607" y="61034"/>
                </a:lnTo>
                <a:lnTo>
                  <a:pt x="30419" y="51649"/>
                </a:lnTo>
                <a:lnTo>
                  <a:pt x="25717" y="52271"/>
                </a:lnTo>
                <a:lnTo>
                  <a:pt x="22993" y="52271"/>
                </a:lnTo>
                <a:lnTo>
                  <a:pt x="20379" y="51357"/>
                </a:lnTo>
                <a:lnTo>
                  <a:pt x="15443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617879" y="3937229"/>
            <a:ext cx="81104" cy="60224"/>
          </a:xfrm>
          <a:custGeom>
            <a:avLst/>
            <a:gdLst/>
            <a:ahLst/>
            <a:cxnLst/>
            <a:rect l="l" t="t" r="r" b="b"/>
            <a:pathLst>
              <a:path w="81104" h="60224">
                <a:moveTo>
                  <a:pt x="72475" y="59893"/>
                </a:moveTo>
                <a:lnTo>
                  <a:pt x="75114" y="60224"/>
                </a:lnTo>
                <a:lnTo>
                  <a:pt x="78552" y="60109"/>
                </a:lnTo>
                <a:lnTo>
                  <a:pt x="81104" y="58319"/>
                </a:lnTo>
                <a:lnTo>
                  <a:pt x="81104" y="20077"/>
                </a:lnTo>
                <a:lnTo>
                  <a:pt x="80791" y="17106"/>
                </a:lnTo>
                <a:lnTo>
                  <a:pt x="80164" y="14288"/>
                </a:lnTo>
                <a:lnTo>
                  <a:pt x="79527" y="11480"/>
                </a:lnTo>
                <a:lnTo>
                  <a:pt x="77000" y="6908"/>
                </a:lnTo>
                <a:lnTo>
                  <a:pt x="73587" y="3135"/>
                </a:lnTo>
                <a:lnTo>
                  <a:pt x="68813" y="633"/>
                </a:lnTo>
                <a:lnTo>
                  <a:pt x="65850" y="0"/>
                </a:lnTo>
                <a:lnTo>
                  <a:pt x="62334" y="0"/>
                </a:lnTo>
                <a:lnTo>
                  <a:pt x="59432" y="201"/>
                </a:lnTo>
                <a:lnTo>
                  <a:pt x="56545" y="979"/>
                </a:lnTo>
                <a:lnTo>
                  <a:pt x="53557" y="2476"/>
                </a:lnTo>
                <a:lnTo>
                  <a:pt x="50457" y="4471"/>
                </a:lnTo>
                <a:lnTo>
                  <a:pt x="47181" y="7265"/>
                </a:lnTo>
                <a:lnTo>
                  <a:pt x="43614" y="10988"/>
                </a:lnTo>
                <a:lnTo>
                  <a:pt x="42166" y="7848"/>
                </a:lnTo>
                <a:lnTo>
                  <a:pt x="40215" y="5170"/>
                </a:lnTo>
                <a:lnTo>
                  <a:pt x="37663" y="3060"/>
                </a:lnTo>
                <a:lnTo>
                  <a:pt x="34700" y="1346"/>
                </a:lnTo>
                <a:lnTo>
                  <a:pt x="31099" y="280"/>
                </a:lnTo>
                <a:lnTo>
                  <a:pt x="26788" y="0"/>
                </a:lnTo>
                <a:lnTo>
                  <a:pt x="23831" y="0"/>
                </a:lnTo>
                <a:lnTo>
                  <a:pt x="20919" y="824"/>
                </a:lnTo>
                <a:lnTo>
                  <a:pt x="18021" y="2452"/>
                </a:lnTo>
                <a:lnTo>
                  <a:pt x="15119" y="4075"/>
                </a:lnTo>
                <a:lnTo>
                  <a:pt x="12128" y="6628"/>
                </a:lnTo>
                <a:lnTo>
                  <a:pt x="9057" y="10123"/>
                </a:lnTo>
                <a:lnTo>
                  <a:pt x="9057" y="2782"/>
                </a:lnTo>
                <a:lnTo>
                  <a:pt x="8143" y="1332"/>
                </a:lnTo>
                <a:lnTo>
                  <a:pt x="5439" y="875"/>
                </a:lnTo>
                <a:lnTo>
                  <a:pt x="2880" y="900"/>
                </a:lnTo>
                <a:lnTo>
                  <a:pt x="0" y="2782"/>
                </a:lnTo>
                <a:lnTo>
                  <a:pt x="0" y="58319"/>
                </a:lnTo>
                <a:lnTo>
                  <a:pt x="1389" y="59893"/>
                </a:lnTo>
                <a:lnTo>
                  <a:pt x="4017" y="60224"/>
                </a:lnTo>
                <a:lnTo>
                  <a:pt x="7470" y="60109"/>
                </a:lnTo>
                <a:lnTo>
                  <a:pt x="10019" y="58319"/>
                </a:lnTo>
                <a:lnTo>
                  <a:pt x="10019" y="19494"/>
                </a:lnTo>
                <a:lnTo>
                  <a:pt x="12780" y="16017"/>
                </a:lnTo>
                <a:lnTo>
                  <a:pt x="15328" y="13360"/>
                </a:lnTo>
                <a:lnTo>
                  <a:pt x="17683" y="11545"/>
                </a:lnTo>
                <a:lnTo>
                  <a:pt x="22359" y="8837"/>
                </a:lnTo>
                <a:lnTo>
                  <a:pt x="26535" y="8837"/>
                </a:lnTo>
                <a:lnTo>
                  <a:pt x="29498" y="9932"/>
                </a:lnTo>
                <a:lnTo>
                  <a:pt x="32875" y="13143"/>
                </a:lnTo>
                <a:lnTo>
                  <a:pt x="34437" y="16217"/>
                </a:lnTo>
                <a:lnTo>
                  <a:pt x="35322" y="20077"/>
                </a:lnTo>
                <a:lnTo>
                  <a:pt x="35535" y="24563"/>
                </a:lnTo>
                <a:lnTo>
                  <a:pt x="35535" y="58319"/>
                </a:lnTo>
                <a:lnTo>
                  <a:pt x="36925" y="59893"/>
                </a:lnTo>
                <a:lnTo>
                  <a:pt x="39589" y="60224"/>
                </a:lnTo>
                <a:lnTo>
                  <a:pt x="42951" y="60109"/>
                </a:lnTo>
                <a:lnTo>
                  <a:pt x="45568" y="58319"/>
                </a:lnTo>
                <a:lnTo>
                  <a:pt x="45568" y="19494"/>
                </a:lnTo>
                <a:lnTo>
                  <a:pt x="48369" y="16017"/>
                </a:lnTo>
                <a:lnTo>
                  <a:pt x="50921" y="13360"/>
                </a:lnTo>
                <a:lnTo>
                  <a:pt x="53243" y="11545"/>
                </a:lnTo>
                <a:lnTo>
                  <a:pt x="57909" y="8837"/>
                </a:lnTo>
                <a:lnTo>
                  <a:pt x="62071" y="8837"/>
                </a:lnTo>
                <a:lnTo>
                  <a:pt x="65073" y="9932"/>
                </a:lnTo>
                <a:lnTo>
                  <a:pt x="68460" y="13143"/>
                </a:lnTo>
                <a:lnTo>
                  <a:pt x="70002" y="16217"/>
                </a:lnTo>
                <a:lnTo>
                  <a:pt x="70826" y="20077"/>
                </a:lnTo>
                <a:lnTo>
                  <a:pt x="71013" y="24563"/>
                </a:lnTo>
                <a:lnTo>
                  <a:pt x="71013" y="58319"/>
                </a:lnTo>
                <a:lnTo>
                  <a:pt x="7247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717959" y="3937226"/>
            <a:ext cx="44899" cy="61038"/>
          </a:xfrm>
          <a:custGeom>
            <a:avLst/>
            <a:gdLst/>
            <a:ahLst/>
            <a:cxnLst/>
            <a:rect l="l" t="t" r="r" b="b"/>
            <a:pathLst>
              <a:path w="44899" h="61038">
                <a:moveTo>
                  <a:pt x="38685" y="60173"/>
                </a:moveTo>
                <a:lnTo>
                  <a:pt x="41673" y="60238"/>
                </a:lnTo>
                <a:lnTo>
                  <a:pt x="44899" y="58381"/>
                </a:lnTo>
                <a:lnTo>
                  <a:pt x="44899" y="17463"/>
                </a:lnTo>
                <a:lnTo>
                  <a:pt x="44513" y="14439"/>
                </a:lnTo>
                <a:lnTo>
                  <a:pt x="43736" y="11851"/>
                </a:lnTo>
                <a:lnTo>
                  <a:pt x="42976" y="9273"/>
                </a:lnTo>
                <a:lnTo>
                  <a:pt x="40035" y="5346"/>
                </a:lnTo>
                <a:lnTo>
                  <a:pt x="36111" y="2275"/>
                </a:lnTo>
                <a:lnTo>
                  <a:pt x="33350" y="1371"/>
                </a:lnTo>
                <a:lnTo>
                  <a:pt x="30596" y="472"/>
                </a:lnTo>
                <a:lnTo>
                  <a:pt x="27259" y="0"/>
                </a:lnTo>
                <a:lnTo>
                  <a:pt x="21217" y="0"/>
                </a:lnTo>
                <a:lnTo>
                  <a:pt x="17063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6" y="4053"/>
                </a:lnTo>
                <a:lnTo>
                  <a:pt x="3023" y="7038"/>
                </a:lnTo>
                <a:lnTo>
                  <a:pt x="2674" y="10058"/>
                </a:lnTo>
                <a:lnTo>
                  <a:pt x="3190" y="13032"/>
                </a:lnTo>
                <a:lnTo>
                  <a:pt x="5914" y="13715"/>
                </a:lnTo>
                <a:lnTo>
                  <a:pt x="9126" y="11863"/>
                </a:lnTo>
                <a:lnTo>
                  <a:pt x="12077" y="10429"/>
                </a:lnTo>
                <a:lnTo>
                  <a:pt x="15768" y="9169"/>
                </a:lnTo>
                <a:lnTo>
                  <a:pt x="19955" y="8280"/>
                </a:lnTo>
                <a:lnTo>
                  <a:pt x="24731" y="8280"/>
                </a:lnTo>
                <a:lnTo>
                  <a:pt x="28260" y="9108"/>
                </a:lnTo>
                <a:lnTo>
                  <a:pt x="31107" y="10491"/>
                </a:lnTo>
                <a:lnTo>
                  <a:pt x="33822" y="14033"/>
                </a:lnTo>
                <a:lnTo>
                  <a:pt x="34700" y="17338"/>
                </a:lnTo>
                <a:lnTo>
                  <a:pt x="34937" y="21362"/>
                </a:lnTo>
                <a:lnTo>
                  <a:pt x="34937" y="25679"/>
                </a:lnTo>
                <a:lnTo>
                  <a:pt x="23155" y="25679"/>
                </a:lnTo>
                <a:lnTo>
                  <a:pt x="19317" y="26060"/>
                </a:lnTo>
                <a:lnTo>
                  <a:pt x="15915" y="26823"/>
                </a:lnTo>
                <a:lnTo>
                  <a:pt x="12513" y="27572"/>
                </a:lnTo>
                <a:lnTo>
                  <a:pt x="9640" y="28717"/>
                </a:lnTo>
                <a:lnTo>
                  <a:pt x="7289" y="30239"/>
                </a:lnTo>
                <a:lnTo>
                  <a:pt x="3135" y="33681"/>
                </a:lnTo>
                <a:lnTo>
                  <a:pt x="637" y="38293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89" y="53392"/>
                </a:lnTo>
                <a:lnTo>
                  <a:pt x="5201" y="56581"/>
                </a:lnTo>
                <a:lnTo>
                  <a:pt x="8812" y="59133"/>
                </a:lnTo>
                <a:lnTo>
                  <a:pt x="13478" y="60656"/>
                </a:lnTo>
                <a:lnTo>
                  <a:pt x="17291" y="53075"/>
                </a:lnTo>
                <a:lnTo>
                  <a:pt x="12964" y="50507"/>
                </a:lnTo>
                <a:lnTo>
                  <a:pt x="10264" y="46508"/>
                </a:lnTo>
                <a:lnTo>
                  <a:pt x="10264" y="43639"/>
                </a:lnTo>
                <a:lnTo>
                  <a:pt x="10591" y="40449"/>
                </a:lnTo>
                <a:lnTo>
                  <a:pt x="12815" y="36756"/>
                </a:lnTo>
                <a:lnTo>
                  <a:pt x="15491" y="34902"/>
                </a:lnTo>
                <a:lnTo>
                  <a:pt x="19192" y="33732"/>
                </a:lnTo>
                <a:lnTo>
                  <a:pt x="23619" y="33019"/>
                </a:lnTo>
                <a:lnTo>
                  <a:pt x="34937" y="33019"/>
                </a:lnTo>
                <a:lnTo>
                  <a:pt x="34937" y="44805"/>
                </a:lnTo>
                <a:lnTo>
                  <a:pt x="32457" y="47599"/>
                </a:lnTo>
                <a:lnTo>
                  <a:pt x="28285" y="58867"/>
                </a:lnTo>
                <a:lnTo>
                  <a:pt x="31208" y="57430"/>
                </a:lnTo>
                <a:lnTo>
                  <a:pt x="33872" y="55422"/>
                </a:lnTo>
                <a:lnTo>
                  <a:pt x="36262" y="52834"/>
                </a:lnTo>
                <a:lnTo>
                  <a:pt x="36262" y="58381"/>
                </a:lnTo>
                <a:lnTo>
                  <a:pt x="38685" y="60173"/>
                </a:lnTo>
                <a:close/>
              </a:path>
              <a:path w="44899" h="61038">
                <a:moveTo>
                  <a:pt x="13478" y="60656"/>
                </a:moveTo>
                <a:lnTo>
                  <a:pt x="16080" y="61038"/>
                </a:lnTo>
                <a:lnTo>
                  <a:pt x="22230" y="61038"/>
                </a:lnTo>
                <a:lnTo>
                  <a:pt x="25344" y="60314"/>
                </a:lnTo>
                <a:lnTo>
                  <a:pt x="28285" y="58867"/>
                </a:lnTo>
                <a:lnTo>
                  <a:pt x="32457" y="47599"/>
                </a:lnTo>
                <a:lnTo>
                  <a:pt x="27857" y="51041"/>
                </a:lnTo>
                <a:lnTo>
                  <a:pt x="23169" y="53075"/>
                </a:lnTo>
                <a:lnTo>
                  <a:pt x="17291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85434" y="3937229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3"/>
                </a:moveTo>
                <a:lnTo>
                  <a:pt x="37062" y="58319"/>
                </a:lnTo>
                <a:lnTo>
                  <a:pt x="38461" y="59893"/>
                </a:lnTo>
                <a:lnTo>
                  <a:pt x="41097" y="60224"/>
                </a:lnTo>
                <a:lnTo>
                  <a:pt x="44538" y="60109"/>
                </a:lnTo>
                <a:lnTo>
                  <a:pt x="47087" y="58319"/>
                </a:lnTo>
                <a:lnTo>
                  <a:pt x="47087" y="20483"/>
                </a:lnTo>
                <a:lnTo>
                  <a:pt x="46752" y="17106"/>
                </a:lnTo>
                <a:lnTo>
                  <a:pt x="46090" y="14288"/>
                </a:lnTo>
                <a:lnTo>
                  <a:pt x="45410" y="11480"/>
                </a:lnTo>
                <a:lnTo>
                  <a:pt x="42764" y="6908"/>
                </a:lnTo>
                <a:lnTo>
                  <a:pt x="39211" y="3135"/>
                </a:lnTo>
                <a:lnTo>
                  <a:pt x="34235" y="633"/>
                </a:lnTo>
                <a:lnTo>
                  <a:pt x="31168" y="0"/>
                </a:lnTo>
                <a:lnTo>
                  <a:pt x="24408" y="0"/>
                </a:lnTo>
                <a:lnTo>
                  <a:pt x="21304" y="824"/>
                </a:lnTo>
                <a:lnTo>
                  <a:pt x="18254" y="2452"/>
                </a:lnTo>
                <a:lnTo>
                  <a:pt x="15203" y="4075"/>
                </a:lnTo>
                <a:lnTo>
                  <a:pt x="12128" y="6628"/>
                </a:lnTo>
                <a:lnTo>
                  <a:pt x="9053" y="10123"/>
                </a:lnTo>
                <a:lnTo>
                  <a:pt x="9053" y="2782"/>
                </a:lnTo>
                <a:lnTo>
                  <a:pt x="8153" y="1332"/>
                </a:lnTo>
                <a:lnTo>
                  <a:pt x="5449" y="875"/>
                </a:lnTo>
                <a:lnTo>
                  <a:pt x="2876" y="900"/>
                </a:lnTo>
                <a:lnTo>
                  <a:pt x="0" y="2782"/>
                </a:lnTo>
                <a:lnTo>
                  <a:pt x="0" y="58319"/>
                </a:lnTo>
                <a:lnTo>
                  <a:pt x="1400" y="59893"/>
                </a:lnTo>
                <a:lnTo>
                  <a:pt x="4013" y="60224"/>
                </a:lnTo>
                <a:lnTo>
                  <a:pt x="7476" y="60109"/>
                </a:lnTo>
                <a:lnTo>
                  <a:pt x="10025" y="58319"/>
                </a:lnTo>
                <a:lnTo>
                  <a:pt x="10025" y="19494"/>
                </a:lnTo>
                <a:lnTo>
                  <a:pt x="12776" y="16017"/>
                </a:lnTo>
                <a:lnTo>
                  <a:pt x="15415" y="13360"/>
                </a:lnTo>
                <a:lnTo>
                  <a:pt x="17927" y="11545"/>
                </a:lnTo>
                <a:lnTo>
                  <a:pt x="22942" y="8837"/>
                </a:lnTo>
                <a:lnTo>
                  <a:pt x="27406" y="8837"/>
                </a:lnTo>
                <a:lnTo>
                  <a:pt x="30595" y="9932"/>
                </a:lnTo>
                <a:lnTo>
                  <a:pt x="34209" y="13143"/>
                </a:lnTo>
                <a:lnTo>
                  <a:pt x="35848" y="16217"/>
                </a:lnTo>
                <a:lnTo>
                  <a:pt x="36823" y="20077"/>
                </a:lnTo>
                <a:lnTo>
                  <a:pt x="37062" y="22630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851130" y="3937226"/>
            <a:ext cx="44891" cy="61038"/>
          </a:xfrm>
          <a:custGeom>
            <a:avLst/>
            <a:gdLst/>
            <a:ahLst/>
            <a:cxnLst/>
            <a:rect l="l" t="t" r="r" b="b"/>
            <a:pathLst>
              <a:path w="44891" h="61038">
                <a:moveTo>
                  <a:pt x="38689" y="60173"/>
                </a:moveTo>
                <a:lnTo>
                  <a:pt x="41677" y="60238"/>
                </a:lnTo>
                <a:lnTo>
                  <a:pt x="44891" y="58381"/>
                </a:lnTo>
                <a:lnTo>
                  <a:pt x="44891" y="17463"/>
                </a:lnTo>
                <a:lnTo>
                  <a:pt x="44518" y="14439"/>
                </a:lnTo>
                <a:lnTo>
                  <a:pt x="43740" y="11851"/>
                </a:lnTo>
                <a:lnTo>
                  <a:pt x="42976" y="9273"/>
                </a:lnTo>
                <a:lnTo>
                  <a:pt x="40029" y="5346"/>
                </a:lnTo>
                <a:lnTo>
                  <a:pt x="36101" y="2275"/>
                </a:lnTo>
                <a:lnTo>
                  <a:pt x="33350" y="1371"/>
                </a:lnTo>
                <a:lnTo>
                  <a:pt x="30585" y="472"/>
                </a:lnTo>
                <a:lnTo>
                  <a:pt x="27263" y="0"/>
                </a:lnTo>
                <a:lnTo>
                  <a:pt x="21222" y="0"/>
                </a:lnTo>
                <a:lnTo>
                  <a:pt x="17071" y="598"/>
                </a:lnTo>
                <a:lnTo>
                  <a:pt x="13103" y="1487"/>
                </a:lnTo>
                <a:lnTo>
                  <a:pt x="9616" y="2668"/>
                </a:lnTo>
                <a:lnTo>
                  <a:pt x="6743" y="4053"/>
                </a:lnTo>
                <a:lnTo>
                  <a:pt x="3027" y="7038"/>
                </a:lnTo>
                <a:lnTo>
                  <a:pt x="2678" y="10058"/>
                </a:lnTo>
                <a:lnTo>
                  <a:pt x="3190" y="13032"/>
                </a:lnTo>
                <a:lnTo>
                  <a:pt x="5904" y="13715"/>
                </a:lnTo>
                <a:lnTo>
                  <a:pt x="9130" y="11863"/>
                </a:lnTo>
                <a:lnTo>
                  <a:pt x="12081" y="10429"/>
                </a:lnTo>
                <a:lnTo>
                  <a:pt x="15772" y="9169"/>
                </a:lnTo>
                <a:lnTo>
                  <a:pt x="19944" y="8280"/>
                </a:lnTo>
                <a:lnTo>
                  <a:pt x="24735" y="8280"/>
                </a:lnTo>
                <a:lnTo>
                  <a:pt x="28246" y="9108"/>
                </a:lnTo>
                <a:lnTo>
                  <a:pt x="31111" y="10491"/>
                </a:lnTo>
                <a:lnTo>
                  <a:pt x="33811" y="14033"/>
                </a:lnTo>
                <a:lnTo>
                  <a:pt x="34700" y="17338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8" y="25679"/>
                </a:lnTo>
                <a:lnTo>
                  <a:pt x="19321" y="26060"/>
                </a:lnTo>
                <a:lnTo>
                  <a:pt x="15909" y="26823"/>
                </a:lnTo>
                <a:lnTo>
                  <a:pt x="12520" y="27572"/>
                </a:lnTo>
                <a:lnTo>
                  <a:pt x="9640" y="28717"/>
                </a:lnTo>
                <a:lnTo>
                  <a:pt x="7289" y="30239"/>
                </a:lnTo>
                <a:lnTo>
                  <a:pt x="3143" y="33681"/>
                </a:lnTo>
                <a:lnTo>
                  <a:pt x="627" y="38293"/>
                </a:lnTo>
                <a:lnTo>
                  <a:pt x="0" y="40996"/>
                </a:lnTo>
                <a:lnTo>
                  <a:pt x="0" y="46800"/>
                </a:lnTo>
                <a:lnTo>
                  <a:pt x="450" y="49176"/>
                </a:lnTo>
                <a:lnTo>
                  <a:pt x="2275" y="53392"/>
                </a:lnTo>
                <a:lnTo>
                  <a:pt x="5191" y="56581"/>
                </a:lnTo>
                <a:lnTo>
                  <a:pt x="8816" y="59133"/>
                </a:lnTo>
                <a:lnTo>
                  <a:pt x="13472" y="60656"/>
                </a:lnTo>
                <a:lnTo>
                  <a:pt x="17294" y="53075"/>
                </a:lnTo>
                <a:lnTo>
                  <a:pt x="12971" y="50507"/>
                </a:lnTo>
                <a:lnTo>
                  <a:pt x="10256" y="46508"/>
                </a:lnTo>
                <a:lnTo>
                  <a:pt x="10256" y="43639"/>
                </a:lnTo>
                <a:lnTo>
                  <a:pt x="10580" y="40449"/>
                </a:lnTo>
                <a:lnTo>
                  <a:pt x="12805" y="36756"/>
                </a:lnTo>
                <a:lnTo>
                  <a:pt x="15483" y="34902"/>
                </a:lnTo>
                <a:lnTo>
                  <a:pt x="19196" y="33732"/>
                </a:lnTo>
                <a:lnTo>
                  <a:pt x="23609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5" y="58867"/>
                </a:lnTo>
                <a:lnTo>
                  <a:pt x="31212" y="57430"/>
                </a:lnTo>
                <a:lnTo>
                  <a:pt x="33875" y="55422"/>
                </a:lnTo>
                <a:lnTo>
                  <a:pt x="36263" y="52834"/>
                </a:lnTo>
                <a:lnTo>
                  <a:pt x="36263" y="58381"/>
                </a:lnTo>
                <a:lnTo>
                  <a:pt x="38689" y="60173"/>
                </a:lnTo>
                <a:close/>
              </a:path>
              <a:path w="44891" h="61038">
                <a:moveTo>
                  <a:pt x="13472" y="60656"/>
                </a:moveTo>
                <a:lnTo>
                  <a:pt x="16066" y="61038"/>
                </a:lnTo>
                <a:lnTo>
                  <a:pt x="22233" y="61038"/>
                </a:lnTo>
                <a:lnTo>
                  <a:pt x="25337" y="60314"/>
                </a:lnTo>
                <a:lnTo>
                  <a:pt x="28285" y="58867"/>
                </a:lnTo>
                <a:lnTo>
                  <a:pt x="32461" y="47599"/>
                </a:lnTo>
                <a:lnTo>
                  <a:pt x="27861" y="51041"/>
                </a:lnTo>
                <a:lnTo>
                  <a:pt x="23169" y="53075"/>
                </a:lnTo>
                <a:lnTo>
                  <a:pt x="17294" y="53075"/>
                </a:lnTo>
                <a:lnTo>
                  <a:pt x="1347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912524" y="3937349"/>
            <a:ext cx="51769" cy="82259"/>
          </a:xfrm>
          <a:custGeom>
            <a:avLst/>
            <a:gdLst/>
            <a:ahLst/>
            <a:cxnLst/>
            <a:rect l="l" t="t" r="r" b="b"/>
            <a:pathLst>
              <a:path w="51769" h="82259">
                <a:moveTo>
                  <a:pt x="4377" y="27190"/>
                </a:moveTo>
                <a:lnTo>
                  <a:pt x="6106" y="30822"/>
                </a:lnTo>
                <a:lnTo>
                  <a:pt x="5853" y="33897"/>
                </a:lnTo>
                <a:lnTo>
                  <a:pt x="3589" y="37645"/>
                </a:lnTo>
                <a:lnTo>
                  <a:pt x="2063" y="41860"/>
                </a:lnTo>
                <a:lnTo>
                  <a:pt x="2063" y="46177"/>
                </a:lnTo>
                <a:lnTo>
                  <a:pt x="3502" y="49430"/>
                </a:lnTo>
                <a:lnTo>
                  <a:pt x="5915" y="52299"/>
                </a:lnTo>
                <a:lnTo>
                  <a:pt x="5464" y="55385"/>
                </a:lnTo>
                <a:lnTo>
                  <a:pt x="2653" y="58586"/>
                </a:lnTo>
                <a:lnTo>
                  <a:pt x="817" y="62103"/>
                </a:lnTo>
                <a:lnTo>
                  <a:pt x="162" y="64644"/>
                </a:lnTo>
                <a:lnTo>
                  <a:pt x="0" y="67322"/>
                </a:lnTo>
                <a:lnTo>
                  <a:pt x="450" y="71437"/>
                </a:lnTo>
                <a:lnTo>
                  <a:pt x="2225" y="75110"/>
                </a:lnTo>
                <a:lnTo>
                  <a:pt x="5652" y="78004"/>
                </a:lnTo>
                <a:lnTo>
                  <a:pt x="10181" y="80355"/>
                </a:lnTo>
                <a:lnTo>
                  <a:pt x="13280" y="81114"/>
                </a:lnTo>
                <a:lnTo>
                  <a:pt x="16384" y="81878"/>
                </a:lnTo>
                <a:lnTo>
                  <a:pt x="20132" y="82259"/>
                </a:lnTo>
                <a:lnTo>
                  <a:pt x="29121" y="82259"/>
                </a:lnTo>
                <a:lnTo>
                  <a:pt x="28073" y="74486"/>
                </a:lnTo>
                <a:lnTo>
                  <a:pt x="20246" y="74486"/>
                </a:lnTo>
                <a:lnTo>
                  <a:pt x="16531" y="73788"/>
                </a:lnTo>
                <a:lnTo>
                  <a:pt x="13856" y="72416"/>
                </a:lnTo>
                <a:lnTo>
                  <a:pt x="11192" y="71031"/>
                </a:lnTo>
                <a:lnTo>
                  <a:pt x="9842" y="69011"/>
                </a:lnTo>
                <a:lnTo>
                  <a:pt x="9944" y="64630"/>
                </a:lnTo>
                <a:lnTo>
                  <a:pt x="11131" y="61318"/>
                </a:lnTo>
                <a:lnTo>
                  <a:pt x="14296" y="46990"/>
                </a:lnTo>
                <a:lnTo>
                  <a:pt x="11005" y="43891"/>
                </a:lnTo>
                <a:lnTo>
                  <a:pt x="11243" y="40147"/>
                </a:lnTo>
                <a:lnTo>
                  <a:pt x="13493" y="36654"/>
                </a:lnTo>
                <a:lnTo>
                  <a:pt x="16131" y="38318"/>
                </a:lnTo>
                <a:lnTo>
                  <a:pt x="20146" y="39509"/>
                </a:lnTo>
                <a:lnTo>
                  <a:pt x="24488" y="39804"/>
                </a:lnTo>
                <a:lnTo>
                  <a:pt x="27647" y="39804"/>
                </a:lnTo>
                <a:lnTo>
                  <a:pt x="30524" y="39358"/>
                </a:lnTo>
                <a:lnTo>
                  <a:pt x="33124" y="38458"/>
                </a:lnTo>
                <a:lnTo>
                  <a:pt x="35716" y="37543"/>
                </a:lnTo>
                <a:lnTo>
                  <a:pt x="36087" y="21427"/>
                </a:lnTo>
                <a:lnTo>
                  <a:pt x="35388" y="24436"/>
                </a:lnTo>
                <a:lnTo>
                  <a:pt x="34225" y="27230"/>
                </a:lnTo>
                <a:lnTo>
                  <a:pt x="31111" y="30379"/>
                </a:lnTo>
                <a:lnTo>
                  <a:pt x="28185" y="31661"/>
                </a:lnTo>
                <a:lnTo>
                  <a:pt x="24488" y="31967"/>
                </a:lnTo>
                <a:lnTo>
                  <a:pt x="20797" y="31967"/>
                </a:lnTo>
                <a:lnTo>
                  <a:pt x="17932" y="30927"/>
                </a:lnTo>
                <a:lnTo>
                  <a:pt x="13856" y="26722"/>
                </a:lnTo>
                <a:lnTo>
                  <a:pt x="12830" y="23839"/>
                </a:lnTo>
                <a:lnTo>
                  <a:pt x="12830" y="18531"/>
                </a:lnTo>
                <a:lnTo>
                  <a:pt x="13517" y="15468"/>
                </a:lnTo>
                <a:lnTo>
                  <a:pt x="15958" y="1399"/>
                </a:lnTo>
                <a:lnTo>
                  <a:pt x="13342" y="2325"/>
                </a:lnTo>
                <a:lnTo>
                  <a:pt x="9241" y="5374"/>
                </a:lnTo>
                <a:lnTo>
                  <a:pt x="5915" y="9222"/>
                </a:lnTo>
                <a:lnTo>
                  <a:pt x="3812" y="14251"/>
                </a:lnTo>
                <a:lnTo>
                  <a:pt x="3290" y="17081"/>
                </a:lnTo>
                <a:lnTo>
                  <a:pt x="3290" y="22964"/>
                </a:lnTo>
                <a:lnTo>
                  <a:pt x="4377" y="27190"/>
                </a:lnTo>
                <a:close/>
              </a:path>
              <a:path w="51769" h="82259">
                <a:moveTo>
                  <a:pt x="30575" y="485"/>
                </a:moveTo>
                <a:lnTo>
                  <a:pt x="27698" y="104"/>
                </a:lnTo>
                <a:lnTo>
                  <a:pt x="21409" y="0"/>
                </a:lnTo>
                <a:lnTo>
                  <a:pt x="18568" y="485"/>
                </a:lnTo>
                <a:lnTo>
                  <a:pt x="15958" y="1399"/>
                </a:lnTo>
                <a:lnTo>
                  <a:pt x="13517" y="15468"/>
                </a:lnTo>
                <a:lnTo>
                  <a:pt x="14692" y="12650"/>
                </a:lnTo>
                <a:lnTo>
                  <a:pt x="17795" y="9438"/>
                </a:lnTo>
                <a:lnTo>
                  <a:pt x="20671" y="8117"/>
                </a:lnTo>
                <a:lnTo>
                  <a:pt x="24307" y="7786"/>
                </a:lnTo>
                <a:lnTo>
                  <a:pt x="28073" y="7786"/>
                </a:lnTo>
                <a:lnTo>
                  <a:pt x="30975" y="8851"/>
                </a:lnTo>
                <a:lnTo>
                  <a:pt x="35064" y="13082"/>
                </a:lnTo>
                <a:lnTo>
                  <a:pt x="36087" y="16029"/>
                </a:lnTo>
                <a:lnTo>
                  <a:pt x="36087" y="21427"/>
                </a:lnTo>
                <a:lnTo>
                  <a:pt x="35716" y="37543"/>
                </a:lnTo>
                <a:lnTo>
                  <a:pt x="39827" y="34533"/>
                </a:lnTo>
                <a:lnTo>
                  <a:pt x="43153" y="30736"/>
                </a:lnTo>
                <a:lnTo>
                  <a:pt x="45191" y="25807"/>
                </a:lnTo>
                <a:lnTo>
                  <a:pt x="45692" y="22964"/>
                </a:lnTo>
                <a:lnTo>
                  <a:pt x="45692" y="19749"/>
                </a:lnTo>
                <a:lnTo>
                  <a:pt x="45407" y="15951"/>
                </a:lnTo>
                <a:lnTo>
                  <a:pt x="44265" y="12383"/>
                </a:lnTo>
                <a:lnTo>
                  <a:pt x="41864" y="9273"/>
                </a:lnTo>
                <a:lnTo>
                  <a:pt x="49705" y="9273"/>
                </a:lnTo>
                <a:lnTo>
                  <a:pt x="51192" y="8308"/>
                </a:lnTo>
                <a:lnTo>
                  <a:pt x="51769" y="5194"/>
                </a:lnTo>
                <a:lnTo>
                  <a:pt x="51769" y="3787"/>
                </a:lnTo>
                <a:lnTo>
                  <a:pt x="49705" y="1054"/>
                </a:lnTo>
                <a:lnTo>
                  <a:pt x="33174" y="1054"/>
                </a:lnTo>
                <a:lnTo>
                  <a:pt x="30575" y="485"/>
                </a:lnTo>
                <a:close/>
              </a:path>
              <a:path w="51769" h="82259">
                <a:moveTo>
                  <a:pt x="51156" y="63258"/>
                </a:moveTo>
                <a:lnTo>
                  <a:pt x="51156" y="60821"/>
                </a:lnTo>
                <a:lnTo>
                  <a:pt x="49770" y="56871"/>
                </a:lnTo>
                <a:lnTo>
                  <a:pt x="47527" y="53492"/>
                </a:lnTo>
                <a:lnTo>
                  <a:pt x="44204" y="50979"/>
                </a:lnTo>
                <a:lnTo>
                  <a:pt x="39989" y="49340"/>
                </a:lnTo>
                <a:lnTo>
                  <a:pt x="35225" y="48275"/>
                </a:lnTo>
                <a:lnTo>
                  <a:pt x="32515" y="48196"/>
                </a:lnTo>
                <a:lnTo>
                  <a:pt x="18234" y="47588"/>
                </a:lnTo>
                <a:lnTo>
                  <a:pt x="14296" y="46990"/>
                </a:lnTo>
                <a:lnTo>
                  <a:pt x="11131" y="61318"/>
                </a:lnTo>
                <a:lnTo>
                  <a:pt x="13093" y="58661"/>
                </a:lnTo>
                <a:lnTo>
                  <a:pt x="16280" y="55727"/>
                </a:lnTo>
                <a:lnTo>
                  <a:pt x="30449" y="56210"/>
                </a:lnTo>
                <a:lnTo>
                  <a:pt x="33724" y="56300"/>
                </a:lnTo>
                <a:lnTo>
                  <a:pt x="36324" y="56998"/>
                </a:lnTo>
                <a:lnTo>
                  <a:pt x="40165" y="59590"/>
                </a:lnTo>
                <a:lnTo>
                  <a:pt x="41126" y="63806"/>
                </a:lnTo>
                <a:lnTo>
                  <a:pt x="41126" y="65203"/>
                </a:lnTo>
                <a:lnTo>
                  <a:pt x="40317" y="67820"/>
                </a:lnTo>
                <a:lnTo>
                  <a:pt x="37613" y="71211"/>
                </a:lnTo>
                <a:lnTo>
                  <a:pt x="34711" y="72989"/>
                </a:lnTo>
                <a:lnTo>
                  <a:pt x="30626" y="74180"/>
                </a:lnTo>
                <a:lnTo>
                  <a:pt x="28073" y="74486"/>
                </a:lnTo>
                <a:lnTo>
                  <a:pt x="29121" y="82259"/>
                </a:lnTo>
                <a:lnTo>
                  <a:pt x="33098" y="81752"/>
                </a:lnTo>
                <a:lnTo>
                  <a:pt x="36450" y="80747"/>
                </a:lnTo>
                <a:lnTo>
                  <a:pt x="39817" y="79743"/>
                </a:lnTo>
                <a:lnTo>
                  <a:pt x="42591" y="78360"/>
                </a:lnTo>
                <a:lnTo>
                  <a:pt x="46918" y="74869"/>
                </a:lnTo>
                <a:lnTo>
                  <a:pt x="49579" y="70538"/>
                </a:lnTo>
                <a:lnTo>
                  <a:pt x="51156" y="65799"/>
                </a:lnTo>
                <a:lnTo>
                  <a:pt x="51156" y="63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977475" y="3937226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3"/>
                </a:moveTo>
                <a:lnTo>
                  <a:pt x="49856" y="19267"/>
                </a:lnTo>
                <a:lnTo>
                  <a:pt x="48931" y="16078"/>
                </a:lnTo>
                <a:lnTo>
                  <a:pt x="48031" y="12891"/>
                </a:lnTo>
                <a:lnTo>
                  <a:pt x="46605" y="10109"/>
                </a:lnTo>
                <a:lnTo>
                  <a:pt x="44654" y="7758"/>
                </a:lnTo>
                <a:lnTo>
                  <a:pt x="40225" y="3506"/>
                </a:lnTo>
                <a:lnTo>
                  <a:pt x="37217" y="2109"/>
                </a:lnTo>
                <a:lnTo>
                  <a:pt x="34199" y="709"/>
                </a:lnTo>
                <a:lnTo>
                  <a:pt x="30549" y="0"/>
                </a:lnTo>
                <a:lnTo>
                  <a:pt x="22247" y="0"/>
                </a:lnTo>
                <a:lnTo>
                  <a:pt x="18608" y="709"/>
                </a:lnTo>
                <a:lnTo>
                  <a:pt x="15382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6" y="7964"/>
                </a:lnTo>
                <a:lnTo>
                  <a:pt x="30585" y="7964"/>
                </a:lnTo>
                <a:lnTo>
                  <a:pt x="34239" y="9500"/>
                </a:lnTo>
                <a:lnTo>
                  <a:pt x="36716" y="12536"/>
                </a:lnTo>
                <a:lnTo>
                  <a:pt x="39164" y="15585"/>
                </a:lnTo>
                <a:lnTo>
                  <a:pt x="40341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88"/>
                </a:lnTo>
                <a:lnTo>
                  <a:pt x="46407" y="32588"/>
                </a:lnTo>
                <a:lnTo>
                  <a:pt x="49903" y="30885"/>
                </a:lnTo>
                <a:lnTo>
                  <a:pt x="50305" y="28141"/>
                </a:lnTo>
                <a:lnTo>
                  <a:pt x="50305" y="22683"/>
                </a:lnTo>
                <a:close/>
              </a:path>
              <a:path w="50305" h="61034">
                <a:moveTo>
                  <a:pt x="12132" y="3557"/>
                </a:moveTo>
                <a:lnTo>
                  <a:pt x="9367" y="5601"/>
                </a:lnTo>
                <a:lnTo>
                  <a:pt x="7091" y="8241"/>
                </a:lnTo>
                <a:lnTo>
                  <a:pt x="4791" y="10897"/>
                </a:lnTo>
                <a:lnTo>
                  <a:pt x="3037" y="14133"/>
                </a:lnTo>
                <a:lnTo>
                  <a:pt x="1828" y="17946"/>
                </a:lnTo>
                <a:lnTo>
                  <a:pt x="615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9"/>
                </a:lnTo>
                <a:lnTo>
                  <a:pt x="1764" y="43992"/>
                </a:lnTo>
                <a:lnTo>
                  <a:pt x="2955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7" y="60391"/>
                </a:lnTo>
                <a:lnTo>
                  <a:pt x="22846" y="61034"/>
                </a:lnTo>
                <a:lnTo>
                  <a:pt x="29933" y="61034"/>
                </a:lnTo>
                <a:lnTo>
                  <a:pt x="32374" y="60848"/>
                </a:lnTo>
                <a:lnTo>
                  <a:pt x="36954" y="60059"/>
                </a:lnTo>
                <a:lnTo>
                  <a:pt x="40702" y="59119"/>
                </a:lnTo>
                <a:lnTo>
                  <a:pt x="44968" y="57607"/>
                </a:lnTo>
                <a:lnTo>
                  <a:pt x="47732" y="55256"/>
                </a:lnTo>
                <a:lnTo>
                  <a:pt x="47995" y="52513"/>
                </a:lnTo>
                <a:lnTo>
                  <a:pt x="47757" y="49720"/>
                </a:lnTo>
                <a:lnTo>
                  <a:pt x="45140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37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67" y="47268"/>
                </a:lnTo>
                <a:lnTo>
                  <a:pt x="11920" y="43384"/>
                </a:lnTo>
                <a:lnTo>
                  <a:pt x="10706" y="38455"/>
                </a:lnTo>
                <a:lnTo>
                  <a:pt x="10393" y="35673"/>
                </a:lnTo>
                <a:lnTo>
                  <a:pt x="10393" y="25121"/>
                </a:lnTo>
                <a:lnTo>
                  <a:pt x="10853" y="20689"/>
                </a:lnTo>
                <a:lnTo>
                  <a:pt x="12254" y="16535"/>
                </a:lnTo>
                <a:lnTo>
                  <a:pt x="15382" y="2134"/>
                </a:lnTo>
                <a:lnTo>
                  <a:pt x="1213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047405" y="3937229"/>
            <a:ext cx="81086" cy="60224"/>
          </a:xfrm>
          <a:custGeom>
            <a:avLst/>
            <a:gdLst/>
            <a:ahLst/>
            <a:cxnLst/>
            <a:rect l="l" t="t" r="r" b="b"/>
            <a:pathLst>
              <a:path w="81086" h="60224">
                <a:moveTo>
                  <a:pt x="72461" y="59893"/>
                </a:moveTo>
                <a:lnTo>
                  <a:pt x="75100" y="60224"/>
                </a:lnTo>
                <a:lnTo>
                  <a:pt x="78540" y="60109"/>
                </a:lnTo>
                <a:lnTo>
                  <a:pt x="81086" y="58319"/>
                </a:lnTo>
                <a:lnTo>
                  <a:pt x="81086" y="20077"/>
                </a:lnTo>
                <a:lnTo>
                  <a:pt x="80791" y="17106"/>
                </a:lnTo>
                <a:lnTo>
                  <a:pt x="80150" y="14288"/>
                </a:lnTo>
                <a:lnTo>
                  <a:pt x="79523" y="11480"/>
                </a:lnTo>
                <a:lnTo>
                  <a:pt x="77000" y="6908"/>
                </a:lnTo>
                <a:lnTo>
                  <a:pt x="73573" y="3135"/>
                </a:lnTo>
                <a:lnTo>
                  <a:pt x="68809" y="633"/>
                </a:lnTo>
                <a:lnTo>
                  <a:pt x="65848" y="0"/>
                </a:lnTo>
                <a:lnTo>
                  <a:pt x="62320" y="0"/>
                </a:lnTo>
                <a:lnTo>
                  <a:pt x="59422" y="201"/>
                </a:lnTo>
                <a:lnTo>
                  <a:pt x="56541" y="979"/>
                </a:lnTo>
                <a:lnTo>
                  <a:pt x="53543" y="2476"/>
                </a:lnTo>
                <a:lnTo>
                  <a:pt x="50454" y="4471"/>
                </a:lnTo>
                <a:lnTo>
                  <a:pt x="47163" y="7265"/>
                </a:lnTo>
                <a:lnTo>
                  <a:pt x="43614" y="10988"/>
                </a:lnTo>
                <a:lnTo>
                  <a:pt x="42152" y="7848"/>
                </a:lnTo>
                <a:lnTo>
                  <a:pt x="40200" y="5170"/>
                </a:lnTo>
                <a:lnTo>
                  <a:pt x="37649" y="3060"/>
                </a:lnTo>
                <a:lnTo>
                  <a:pt x="34686" y="1346"/>
                </a:lnTo>
                <a:lnTo>
                  <a:pt x="31085" y="280"/>
                </a:lnTo>
                <a:lnTo>
                  <a:pt x="26784" y="0"/>
                </a:lnTo>
                <a:lnTo>
                  <a:pt x="23835" y="0"/>
                </a:lnTo>
                <a:lnTo>
                  <a:pt x="20905" y="824"/>
                </a:lnTo>
                <a:lnTo>
                  <a:pt x="18007" y="2452"/>
                </a:lnTo>
                <a:lnTo>
                  <a:pt x="15116" y="4075"/>
                </a:lnTo>
                <a:lnTo>
                  <a:pt x="12117" y="6628"/>
                </a:lnTo>
                <a:lnTo>
                  <a:pt x="9039" y="10123"/>
                </a:lnTo>
                <a:lnTo>
                  <a:pt x="9039" y="2782"/>
                </a:lnTo>
                <a:lnTo>
                  <a:pt x="8129" y="1332"/>
                </a:lnTo>
                <a:lnTo>
                  <a:pt x="5439" y="875"/>
                </a:lnTo>
                <a:lnTo>
                  <a:pt x="2865" y="900"/>
                </a:lnTo>
                <a:lnTo>
                  <a:pt x="0" y="2782"/>
                </a:lnTo>
                <a:lnTo>
                  <a:pt x="0" y="58319"/>
                </a:lnTo>
                <a:lnTo>
                  <a:pt x="1375" y="59893"/>
                </a:lnTo>
                <a:lnTo>
                  <a:pt x="4003" y="60224"/>
                </a:lnTo>
                <a:lnTo>
                  <a:pt x="7466" y="60109"/>
                </a:lnTo>
                <a:lnTo>
                  <a:pt x="10015" y="58319"/>
                </a:lnTo>
                <a:lnTo>
                  <a:pt x="10015" y="19494"/>
                </a:lnTo>
                <a:lnTo>
                  <a:pt x="12768" y="16017"/>
                </a:lnTo>
                <a:lnTo>
                  <a:pt x="15317" y="13360"/>
                </a:lnTo>
                <a:lnTo>
                  <a:pt x="17679" y="11545"/>
                </a:lnTo>
                <a:lnTo>
                  <a:pt x="22355" y="8837"/>
                </a:lnTo>
                <a:lnTo>
                  <a:pt x="26521" y="8837"/>
                </a:lnTo>
                <a:lnTo>
                  <a:pt x="29484" y="9932"/>
                </a:lnTo>
                <a:lnTo>
                  <a:pt x="32861" y="13143"/>
                </a:lnTo>
                <a:lnTo>
                  <a:pt x="34423" y="16217"/>
                </a:lnTo>
                <a:lnTo>
                  <a:pt x="35312" y="20077"/>
                </a:lnTo>
                <a:lnTo>
                  <a:pt x="35524" y="24563"/>
                </a:lnTo>
                <a:lnTo>
                  <a:pt x="35524" y="58319"/>
                </a:lnTo>
                <a:lnTo>
                  <a:pt x="36925" y="59893"/>
                </a:lnTo>
                <a:lnTo>
                  <a:pt x="39589" y="60224"/>
                </a:lnTo>
                <a:lnTo>
                  <a:pt x="42937" y="60109"/>
                </a:lnTo>
                <a:lnTo>
                  <a:pt x="45551" y="58319"/>
                </a:lnTo>
                <a:lnTo>
                  <a:pt x="45551" y="19494"/>
                </a:lnTo>
                <a:lnTo>
                  <a:pt x="48355" y="16017"/>
                </a:lnTo>
                <a:lnTo>
                  <a:pt x="50918" y="13360"/>
                </a:lnTo>
                <a:lnTo>
                  <a:pt x="53229" y="11545"/>
                </a:lnTo>
                <a:lnTo>
                  <a:pt x="57891" y="8837"/>
                </a:lnTo>
                <a:lnTo>
                  <a:pt x="62071" y="8837"/>
                </a:lnTo>
                <a:lnTo>
                  <a:pt x="65059" y="9932"/>
                </a:lnTo>
                <a:lnTo>
                  <a:pt x="68458" y="13143"/>
                </a:lnTo>
                <a:lnTo>
                  <a:pt x="69998" y="16217"/>
                </a:lnTo>
                <a:lnTo>
                  <a:pt x="70811" y="20077"/>
                </a:lnTo>
                <a:lnTo>
                  <a:pt x="71009" y="24563"/>
                </a:lnTo>
                <a:lnTo>
                  <a:pt x="71009" y="58319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147544" y="3937226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3"/>
                </a:moveTo>
                <a:lnTo>
                  <a:pt x="49841" y="19267"/>
                </a:lnTo>
                <a:lnTo>
                  <a:pt x="48926" y="16078"/>
                </a:lnTo>
                <a:lnTo>
                  <a:pt x="48016" y="12891"/>
                </a:lnTo>
                <a:lnTo>
                  <a:pt x="46587" y="10109"/>
                </a:lnTo>
                <a:lnTo>
                  <a:pt x="44635" y="7758"/>
                </a:lnTo>
                <a:lnTo>
                  <a:pt x="40225" y="3506"/>
                </a:lnTo>
                <a:lnTo>
                  <a:pt x="37212" y="2109"/>
                </a:lnTo>
                <a:lnTo>
                  <a:pt x="34196" y="709"/>
                </a:lnTo>
                <a:lnTo>
                  <a:pt x="30534" y="0"/>
                </a:lnTo>
                <a:lnTo>
                  <a:pt x="22228" y="0"/>
                </a:lnTo>
                <a:lnTo>
                  <a:pt x="18592" y="709"/>
                </a:lnTo>
                <a:lnTo>
                  <a:pt x="15368" y="2134"/>
                </a:lnTo>
                <a:lnTo>
                  <a:pt x="12238" y="16535"/>
                </a:lnTo>
                <a:lnTo>
                  <a:pt x="14477" y="13158"/>
                </a:lnTo>
                <a:lnTo>
                  <a:pt x="17315" y="10339"/>
                </a:lnTo>
                <a:lnTo>
                  <a:pt x="21055" y="8445"/>
                </a:lnTo>
                <a:lnTo>
                  <a:pt x="25732" y="7964"/>
                </a:lnTo>
                <a:lnTo>
                  <a:pt x="30570" y="7964"/>
                </a:lnTo>
                <a:lnTo>
                  <a:pt x="34221" y="9500"/>
                </a:lnTo>
                <a:lnTo>
                  <a:pt x="36697" y="12536"/>
                </a:lnTo>
                <a:lnTo>
                  <a:pt x="39160" y="15585"/>
                </a:lnTo>
                <a:lnTo>
                  <a:pt x="40333" y="19775"/>
                </a:lnTo>
                <a:lnTo>
                  <a:pt x="40212" y="25121"/>
                </a:lnTo>
                <a:lnTo>
                  <a:pt x="10374" y="25121"/>
                </a:lnTo>
                <a:lnTo>
                  <a:pt x="10374" y="32588"/>
                </a:lnTo>
                <a:lnTo>
                  <a:pt x="46389" y="32588"/>
                </a:lnTo>
                <a:lnTo>
                  <a:pt x="49888" y="30885"/>
                </a:lnTo>
                <a:lnTo>
                  <a:pt x="50302" y="28141"/>
                </a:lnTo>
                <a:lnTo>
                  <a:pt x="50302" y="22683"/>
                </a:lnTo>
                <a:close/>
              </a:path>
              <a:path w="50302" h="61034">
                <a:moveTo>
                  <a:pt x="12127" y="3557"/>
                </a:moveTo>
                <a:lnTo>
                  <a:pt x="9352" y="5601"/>
                </a:lnTo>
                <a:lnTo>
                  <a:pt x="7076" y="8241"/>
                </a:lnTo>
                <a:lnTo>
                  <a:pt x="4787" y="10897"/>
                </a:lnTo>
                <a:lnTo>
                  <a:pt x="3023" y="14133"/>
                </a:lnTo>
                <a:lnTo>
                  <a:pt x="1824" y="17946"/>
                </a:lnTo>
                <a:lnTo>
                  <a:pt x="596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9"/>
                </a:lnTo>
                <a:lnTo>
                  <a:pt x="1760" y="43992"/>
                </a:lnTo>
                <a:lnTo>
                  <a:pt x="2937" y="47790"/>
                </a:lnTo>
                <a:lnTo>
                  <a:pt x="4672" y="50925"/>
                </a:lnTo>
                <a:lnTo>
                  <a:pt x="9287" y="55954"/>
                </a:lnTo>
                <a:lnTo>
                  <a:pt x="12138" y="57848"/>
                </a:lnTo>
                <a:lnTo>
                  <a:pt x="15515" y="59119"/>
                </a:lnTo>
                <a:lnTo>
                  <a:pt x="18902" y="60391"/>
                </a:lnTo>
                <a:lnTo>
                  <a:pt x="22830" y="61034"/>
                </a:lnTo>
                <a:lnTo>
                  <a:pt x="29918" y="61034"/>
                </a:lnTo>
                <a:lnTo>
                  <a:pt x="32359" y="60848"/>
                </a:lnTo>
                <a:lnTo>
                  <a:pt x="36935" y="60059"/>
                </a:lnTo>
                <a:lnTo>
                  <a:pt x="40697" y="59119"/>
                </a:lnTo>
                <a:lnTo>
                  <a:pt x="44949" y="57607"/>
                </a:lnTo>
                <a:lnTo>
                  <a:pt x="47713" y="55256"/>
                </a:lnTo>
                <a:lnTo>
                  <a:pt x="47986" y="52513"/>
                </a:lnTo>
                <a:lnTo>
                  <a:pt x="47749" y="49720"/>
                </a:lnTo>
                <a:lnTo>
                  <a:pt x="45135" y="48780"/>
                </a:lnTo>
                <a:lnTo>
                  <a:pt x="42000" y="50140"/>
                </a:lnTo>
                <a:lnTo>
                  <a:pt x="39023" y="51206"/>
                </a:lnTo>
                <a:lnTo>
                  <a:pt x="35232" y="52120"/>
                </a:lnTo>
                <a:lnTo>
                  <a:pt x="30869" y="52769"/>
                </a:lnTo>
                <a:lnTo>
                  <a:pt x="24969" y="52769"/>
                </a:lnTo>
                <a:lnTo>
                  <a:pt x="22193" y="52297"/>
                </a:lnTo>
                <a:lnTo>
                  <a:pt x="17617" y="50393"/>
                </a:lnTo>
                <a:lnTo>
                  <a:pt x="14352" y="47268"/>
                </a:lnTo>
                <a:lnTo>
                  <a:pt x="11901" y="43384"/>
                </a:lnTo>
                <a:lnTo>
                  <a:pt x="10688" y="38455"/>
                </a:lnTo>
                <a:lnTo>
                  <a:pt x="10374" y="35673"/>
                </a:lnTo>
                <a:lnTo>
                  <a:pt x="10374" y="25121"/>
                </a:lnTo>
                <a:lnTo>
                  <a:pt x="10849" y="20689"/>
                </a:lnTo>
                <a:lnTo>
                  <a:pt x="12238" y="16535"/>
                </a:lnTo>
                <a:lnTo>
                  <a:pt x="15368" y="2134"/>
                </a:lnTo>
                <a:lnTo>
                  <a:pt x="12127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217448" y="3937229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1" y="25793"/>
                </a:moveTo>
                <a:lnTo>
                  <a:pt x="37061" y="58319"/>
                </a:lnTo>
                <a:lnTo>
                  <a:pt x="38461" y="59893"/>
                </a:lnTo>
                <a:lnTo>
                  <a:pt x="41101" y="60224"/>
                </a:lnTo>
                <a:lnTo>
                  <a:pt x="44542" y="60109"/>
                </a:lnTo>
                <a:lnTo>
                  <a:pt x="47091" y="58319"/>
                </a:lnTo>
                <a:lnTo>
                  <a:pt x="47091" y="20483"/>
                </a:lnTo>
                <a:lnTo>
                  <a:pt x="46752" y="17106"/>
                </a:lnTo>
                <a:lnTo>
                  <a:pt x="46090" y="14288"/>
                </a:lnTo>
                <a:lnTo>
                  <a:pt x="45417" y="11480"/>
                </a:lnTo>
                <a:lnTo>
                  <a:pt x="42774" y="6908"/>
                </a:lnTo>
                <a:lnTo>
                  <a:pt x="39225" y="3135"/>
                </a:lnTo>
                <a:lnTo>
                  <a:pt x="34246" y="633"/>
                </a:lnTo>
                <a:lnTo>
                  <a:pt x="31172" y="0"/>
                </a:lnTo>
                <a:lnTo>
                  <a:pt x="24408" y="0"/>
                </a:lnTo>
                <a:lnTo>
                  <a:pt x="21318" y="824"/>
                </a:lnTo>
                <a:lnTo>
                  <a:pt x="18254" y="2452"/>
                </a:lnTo>
                <a:lnTo>
                  <a:pt x="15201" y="4075"/>
                </a:lnTo>
                <a:lnTo>
                  <a:pt x="12131" y="6628"/>
                </a:lnTo>
                <a:lnTo>
                  <a:pt x="9053" y="10123"/>
                </a:lnTo>
                <a:lnTo>
                  <a:pt x="9053" y="2782"/>
                </a:lnTo>
                <a:lnTo>
                  <a:pt x="8153" y="1332"/>
                </a:lnTo>
                <a:lnTo>
                  <a:pt x="5453" y="875"/>
                </a:lnTo>
                <a:lnTo>
                  <a:pt x="2890" y="900"/>
                </a:lnTo>
                <a:lnTo>
                  <a:pt x="0" y="2782"/>
                </a:lnTo>
                <a:lnTo>
                  <a:pt x="0" y="58319"/>
                </a:lnTo>
                <a:lnTo>
                  <a:pt x="1399" y="59893"/>
                </a:lnTo>
                <a:lnTo>
                  <a:pt x="4028" y="60224"/>
                </a:lnTo>
                <a:lnTo>
                  <a:pt x="7476" y="60109"/>
                </a:lnTo>
                <a:lnTo>
                  <a:pt x="10029" y="58319"/>
                </a:lnTo>
                <a:lnTo>
                  <a:pt x="10029" y="19494"/>
                </a:lnTo>
                <a:lnTo>
                  <a:pt x="12793" y="16017"/>
                </a:lnTo>
                <a:lnTo>
                  <a:pt x="15415" y="13360"/>
                </a:lnTo>
                <a:lnTo>
                  <a:pt x="17927" y="11545"/>
                </a:lnTo>
                <a:lnTo>
                  <a:pt x="22946" y="8837"/>
                </a:lnTo>
                <a:lnTo>
                  <a:pt x="27410" y="8837"/>
                </a:lnTo>
                <a:lnTo>
                  <a:pt x="30595" y="9932"/>
                </a:lnTo>
                <a:lnTo>
                  <a:pt x="34213" y="13143"/>
                </a:lnTo>
                <a:lnTo>
                  <a:pt x="35848" y="16217"/>
                </a:lnTo>
                <a:lnTo>
                  <a:pt x="36823" y="20077"/>
                </a:lnTo>
                <a:lnTo>
                  <a:pt x="37061" y="22630"/>
                </a:lnTo>
                <a:lnTo>
                  <a:pt x="37061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279563" y="3923229"/>
            <a:ext cx="35726" cy="74905"/>
          </a:xfrm>
          <a:custGeom>
            <a:avLst/>
            <a:gdLst/>
            <a:ahLst/>
            <a:cxnLst/>
            <a:rect l="l" t="t" r="r" b="b"/>
            <a:pathLst>
              <a:path w="35726" h="74905">
                <a:moveTo>
                  <a:pt x="12203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05"/>
                </a:lnTo>
                <a:lnTo>
                  <a:pt x="2011" y="23623"/>
                </a:lnTo>
                <a:lnTo>
                  <a:pt x="9654" y="23623"/>
                </a:lnTo>
                <a:lnTo>
                  <a:pt x="9654" y="59300"/>
                </a:lnTo>
                <a:lnTo>
                  <a:pt x="9942" y="62092"/>
                </a:lnTo>
                <a:lnTo>
                  <a:pt x="10539" y="64439"/>
                </a:lnTo>
                <a:lnTo>
                  <a:pt x="12070" y="68770"/>
                </a:lnTo>
                <a:lnTo>
                  <a:pt x="14654" y="71845"/>
                </a:lnTo>
                <a:lnTo>
                  <a:pt x="18341" y="73775"/>
                </a:lnTo>
                <a:lnTo>
                  <a:pt x="22809" y="74905"/>
                </a:lnTo>
                <a:lnTo>
                  <a:pt x="26574" y="74905"/>
                </a:lnTo>
                <a:lnTo>
                  <a:pt x="29357" y="74599"/>
                </a:lnTo>
                <a:lnTo>
                  <a:pt x="32647" y="73825"/>
                </a:lnTo>
                <a:lnTo>
                  <a:pt x="35477" y="71081"/>
                </a:lnTo>
                <a:lnTo>
                  <a:pt x="35726" y="68238"/>
                </a:lnTo>
                <a:lnTo>
                  <a:pt x="35726" y="67500"/>
                </a:lnTo>
                <a:lnTo>
                  <a:pt x="33238" y="64757"/>
                </a:lnTo>
                <a:lnTo>
                  <a:pt x="30560" y="65750"/>
                </a:lnTo>
                <a:lnTo>
                  <a:pt x="27334" y="66207"/>
                </a:lnTo>
                <a:lnTo>
                  <a:pt x="24472" y="66207"/>
                </a:lnTo>
                <a:lnTo>
                  <a:pt x="22456" y="65228"/>
                </a:lnTo>
                <a:lnTo>
                  <a:pt x="20246" y="61315"/>
                </a:lnTo>
                <a:lnTo>
                  <a:pt x="19681" y="58435"/>
                </a:lnTo>
                <a:lnTo>
                  <a:pt x="19681" y="23623"/>
                </a:lnTo>
                <a:lnTo>
                  <a:pt x="34325" y="23623"/>
                </a:lnTo>
                <a:lnTo>
                  <a:pt x="35726" y="20905"/>
                </a:lnTo>
                <a:lnTo>
                  <a:pt x="35675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4" y="331"/>
                </a:lnTo>
                <a:lnTo>
                  <a:pt x="15656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63172" y="3915209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69"/>
                </a:moveTo>
                <a:lnTo>
                  <a:pt x="425" y="10107"/>
                </a:lnTo>
                <a:lnTo>
                  <a:pt x="3776" y="12217"/>
                </a:lnTo>
                <a:lnTo>
                  <a:pt x="8514" y="12217"/>
                </a:lnTo>
                <a:lnTo>
                  <a:pt x="11941" y="10058"/>
                </a:lnTo>
                <a:lnTo>
                  <a:pt x="12391" y="6043"/>
                </a:lnTo>
                <a:lnTo>
                  <a:pt x="11951" y="2105"/>
                </a:lnTo>
                <a:lnTo>
                  <a:pt x="8590" y="0"/>
                </a:lnTo>
                <a:lnTo>
                  <a:pt x="3851" y="0"/>
                </a:lnTo>
                <a:lnTo>
                  <a:pt x="435" y="2159"/>
                </a:lnTo>
                <a:lnTo>
                  <a:pt x="0" y="6169"/>
                </a:lnTo>
                <a:close/>
              </a:path>
              <a:path w="12391" h="82245">
                <a:moveTo>
                  <a:pt x="1198" y="24803"/>
                </a:moveTo>
                <a:lnTo>
                  <a:pt x="1198" y="80340"/>
                </a:lnTo>
                <a:lnTo>
                  <a:pt x="2599" y="81913"/>
                </a:lnTo>
                <a:lnTo>
                  <a:pt x="5227" y="82245"/>
                </a:lnTo>
                <a:lnTo>
                  <a:pt x="8680" y="82129"/>
                </a:lnTo>
                <a:lnTo>
                  <a:pt x="11229" y="80340"/>
                </a:lnTo>
                <a:lnTo>
                  <a:pt x="11229" y="24803"/>
                </a:lnTo>
                <a:lnTo>
                  <a:pt x="9842" y="23227"/>
                </a:lnTo>
                <a:lnTo>
                  <a:pt x="7203" y="22895"/>
                </a:lnTo>
                <a:lnTo>
                  <a:pt x="3751" y="23011"/>
                </a:lnTo>
                <a:lnTo>
                  <a:pt x="1198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392509" y="3937237"/>
            <a:ext cx="38695" cy="61023"/>
          </a:xfrm>
          <a:custGeom>
            <a:avLst/>
            <a:gdLst/>
            <a:ahLst/>
            <a:cxnLst/>
            <a:rect l="l" t="t" r="r" b="b"/>
            <a:pathLst>
              <a:path w="38695" h="61023">
                <a:moveTo>
                  <a:pt x="13453" y="60868"/>
                </a:moveTo>
                <a:lnTo>
                  <a:pt x="17254" y="61023"/>
                </a:lnTo>
                <a:lnTo>
                  <a:pt x="20419" y="61023"/>
                </a:lnTo>
                <a:lnTo>
                  <a:pt x="23317" y="60627"/>
                </a:lnTo>
                <a:lnTo>
                  <a:pt x="25944" y="59853"/>
                </a:lnTo>
                <a:lnTo>
                  <a:pt x="28569" y="59065"/>
                </a:lnTo>
                <a:lnTo>
                  <a:pt x="30844" y="57909"/>
                </a:lnTo>
                <a:lnTo>
                  <a:pt x="34660" y="54874"/>
                </a:lnTo>
                <a:lnTo>
                  <a:pt x="37158" y="50784"/>
                </a:lnTo>
                <a:lnTo>
                  <a:pt x="38695" y="46036"/>
                </a:lnTo>
                <a:lnTo>
                  <a:pt x="38695" y="40816"/>
                </a:lnTo>
                <a:lnTo>
                  <a:pt x="37511" y="37019"/>
                </a:lnTo>
                <a:lnTo>
                  <a:pt x="35683" y="33818"/>
                </a:lnTo>
                <a:lnTo>
                  <a:pt x="33098" y="31341"/>
                </a:lnTo>
                <a:lnTo>
                  <a:pt x="29930" y="29425"/>
                </a:lnTo>
                <a:lnTo>
                  <a:pt x="26543" y="27787"/>
                </a:lnTo>
                <a:lnTo>
                  <a:pt x="23105" y="26388"/>
                </a:lnTo>
                <a:lnTo>
                  <a:pt x="19742" y="25044"/>
                </a:lnTo>
                <a:lnTo>
                  <a:pt x="16602" y="23644"/>
                </a:lnTo>
                <a:lnTo>
                  <a:pt x="14014" y="22006"/>
                </a:lnTo>
                <a:lnTo>
                  <a:pt x="11339" y="18870"/>
                </a:lnTo>
                <a:lnTo>
                  <a:pt x="10939" y="15925"/>
                </a:lnTo>
                <a:lnTo>
                  <a:pt x="11577" y="12711"/>
                </a:lnTo>
                <a:lnTo>
                  <a:pt x="13453" y="10144"/>
                </a:lnTo>
                <a:lnTo>
                  <a:pt x="16639" y="8481"/>
                </a:lnTo>
                <a:lnTo>
                  <a:pt x="19443" y="7898"/>
                </a:lnTo>
                <a:lnTo>
                  <a:pt x="23042" y="7898"/>
                </a:lnTo>
                <a:lnTo>
                  <a:pt x="26221" y="8571"/>
                </a:lnTo>
                <a:lnTo>
                  <a:pt x="30085" y="10032"/>
                </a:lnTo>
                <a:lnTo>
                  <a:pt x="32745" y="11480"/>
                </a:lnTo>
                <a:lnTo>
                  <a:pt x="35373" y="11555"/>
                </a:lnTo>
                <a:lnTo>
                  <a:pt x="35909" y="8837"/>
                </a:lnTo>
                <a:lnTo>
                  <a:pt x="35697" y="5637"/>
                </a:lnTo>
                <a:lnTo>
                  <a:pt x="33422" y="2933"/>
                </a:lnTo>
                <a:lnTo>
                  <a:pt x="30758" y="1662"/>
                </a:lnTo>
                <a:lnTo>
                  <a:pt x="27096" y="608"/>
                </a:lnTo>
                <a:lnTo>
                  <a:pt x="24180" y="111"/>
                </a:lnTo>
                <a:lnTo>
                  <a:pt x="17956" y="0"/>
                </a:lnTo>
                <a:lnTo>
                  <a:pt x="15040" y="457"/>
                </a:lnTo>
                <a:lnTo>
                  <a:pt x="12552" y="1357"/>
                </a:lnTo>
                <a:lnTo>
                  <a:pt x="7988" y="3467"/>
                </a:lnTo>
                <a:lnTo>
                  <a:pt x="4662" y="6461"/>
                </a:lnTo>
                <a:lnTo>
                  <a:pt x="2584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3" y="22820"/>
                </a:lnTo>
                <a:lnTo>
                  <a:pt x="4362" y="26111"/>
                </a:lnTo>
                <a:lnTo>
                  <a:pt x="6948" y="28662"/>
                </a:lnTo>
                <a:lnTo>
                  <a:pt x="10064" y="30632"/>
                </a:lnTo>
                <a:lnTo>
                  <a:pt x="13388" y="32320"/>
                </a:lnTo>
                <a:lnTo>
                  <a:pt x="16826" y="33703"/>
                </a:lnTo>
                <a:lnTo>
                  <a:pt x="20116" y="35013"/>
                </a:lnTo>
                <a:lnTo>
                  <a:pt x="23194" y="36385"/>
                </a:lnTo>
                <a:lnTo>
                  <a:pt x="25783" y="38033"/>
                </a:lnTo>
                <a:lnTo>
                  <a:pt x="28407" y="41108"/>
                </a:lnTo>
                <a:lnTo>
                  <a:pt x="28807" y="43977"/>
                </a:lnTo>
                <a:lnTo>
                  <a:pt x="28533" y="46824"/>
                </a:lnTo>
                <a:lnTo>
                  <a:pt x="26657" y="49960"/>
                </a:lnTo>
                <a:lnTo>
                  <a:pt x="23432" y="51940"/>
                </a:lnTo>
                <a:lnTo>
                  <a:pt x="20681" y="52689"/>
                </a:lnTo>
                <a:lnTo>
                  <a:pt x="17442" y="52880"/>
                </a:lnTo>
                <a:lnTo>
                  <a:pt x="13164" y="52588"/>
                </a:lnTo>
                <a:lnTo>
                  <a:pt x="9691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7" y="48171"/>
                </a:lnTo>
                <a:lnTo>
                  <a:pt x="0" y="50975"/>
                </a:lnTo>
                <a:lnTo>
                  <a:pt x="111" y="54035"/>
                </a:lnTo>
                <a:lnTo>
                  <a:pt x="1724" y="56934"/>
                </a:lnTo>
                <a:lnTo>
                  <a:pt x="4387" y="58419"/>
                </a:lnTo>
                <a:lnTo>
                  <a:pt x="6962" y="59385"/>
                </a:lnTo>
                <a:lnTo>
                  <a:pt x="9935" y="60248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481292" y="3937229"/>
            <a:ext cx="31899" cy="60224"/>
          </a:xfrm>
          <a:custGeom>
            <a:avLst/>
            <a:gdLst/>
            <a:ahLst/>
            <a:cxnLst/>
            <a:rect l="l" t="t" r="r" b="b"/>
            <a:pathLst>
              <a:path w="31899" h="60224">
                <a:moveTo>
                  <a:pt x="1385" y="59893"/>
                </a:moveTo>
                <a:lnTo>
                  <a:pt x="4013" y="60224"/>
                </a:lnTo>
                <a:lnTo>
                  <a:pt x="7466" y="60109"/>
                </a:lnTo>
                <a:lnTo>
                  <a:pt x="10019" y="58319"/>
                </a:lnTo>
                <a:lnTo>
                  <a:pt x="10019" y="21780"/>
                </a:lnTo>
                <a:lnTo>
                  <a:pt x="11429" y="19519"/>
                </a:lnTo>
                <a:lnTo>
                  <a:pt x="13917" y="16052"/>
                </a:lnTo>
                <a:lnTo>
                  <a:pt x="17279" y="12279"/>
                </a:lnTo>
                <a:lnTo>
                  <a:pt x="20346" y="10248"/>
                </a:lnTo>
                <a:lnTo>
                  <a:pt x="23334" y="9626"/>
                </a:lnTo>
                <a:lnTo>
                  <a:pt x="26435" y="10044"/>
                </a:lnTo>
                <a:lnTo>
                  <a:pt x="29246" y="10947"/>
                </a:lnTo>
                <a:lnTo>
                  <a:pt x="31849" y="9320"/>
                </a:lnTo>
                <a:lnTo>
                  <a:pt x="31899" y="3608"/>
                </a:lnTo>
                <a:lnTo>
                  <a:pt x="29857" y="990"/>
                </a:lnTo>
                <a:lnTo>
                  <a:pt x="27147" y="280"/>
                </a:lnTo>
                <a:lnTo>
                  <a:pt x="24522" y="0"/>
                </a:lnTo>
                <a:lnTo>
                  <a:pt x="21657" y="166"/>
                </a:lnTo>
                <a:lnTo>
                  <a:pt x="18180" y="1332"/>
                </a:lnTo>
                <a:lnTo>
                  <a:pt x="14579" y="4039"/>
                </a:lnTo>
                <a:lnTo>
                  <a:pt x="11951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39" y="1332"/>
                </a:lnTo>
                <a:lnTo>
                  <a:pt x="5453" y="875"/>
                </a:lnTo>
                <a:lnTo>
                  <a:pt x="2876" y="888"/>
                </a:lnTo>
                <a:lnTo>
                  <a:pt x="0" y="2782"/>
                </a:lnTo>
                <a:lnTo>
                  <a:pt x="0" y="58319"/>
                </a:lnTo>
                <a:lnTo>
                  <a:pt x="138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525158" y="3937226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3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0" y="7758"/>
                </a:lnTo>
                <a:lnTo>
                  <a:pt x="40225" y="3506"/>
                </a:lnTo>
                <a:lnTo>
                  <a:pt x="37213" y="2109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9" y="2134"/>
                </a:lnTo>
                <a:lnTo>
                  <a:pt x="12250" y="16535"/>
                </a:lnTo>
                <a:lnTo>
                  <a:pt x="14479" y="13158"/>
                </a:lnTo>
                <a:lnTo>
                  <a:pt x="17316" y="10339"/>
                </a:lnTo>
                <a:lnTo>
                  <a:pt x="21066" y="8445"/>
                </a:lnTo>
                <a:lnTo>
                  <a:pt x="25732" y="7964"/>
                </a:lnTo>
                <a:lnTo>
                  <a:pt x="30581" y="7964"/>
                </a:lnTo>
                <a:lnTo>
                  <a:pt x="34235" y="9500"/>
                </a:lnTo>
                <a:lnTo>
                  <a:pt x="36709" y="12536"/>
                </a:lnTo>
                <a:lnTo>
                  <a:pt x="39171" y="15585"/>
                </a:lnTo>
                <a:lnTo>
                  <a:pt x="40349" y="19775"/>
                </a:lnTo>
                <a:lnTo>
                  <a:pt x="40225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404" y="32588"/>
                </a:lnTo>
                <a:lnTo>
                  <a:pt x="49899" y="30885"/>
                </a:lnTo>
                <a:lnTo>
                  <a:pt x="50317" y="28141"/>
                </a:lnTo>
                <a:lnTo>
                  <a:pt x="50317" y="22683"/>
                </a:lnTo>
                <a:close/>
              </a:path>
              <a:path w="50317" h="61034">
                <a:moveTo>
                  <a:pt x="12138" y="3557"/>
                </a:moveTo>
                <a:lnTo>
                  <a:pt x="9363" y="5601"/>
                </a:lnTo>
                <a:lnTo>
                  <a:pt x="7087" y="8241"/>
                </a:lnTo>
                <a:lnTo>
                  <a:pt x="4787" y="10897"/>
                </a:lnTo>
                <a:lnTo>
                  <a:pt x="3035" y="14133"/>
                </a:lnTo>
                <a:lnTo>
                  <a:pt x="1840" y="17946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9"/>
                </a:lnTo>
                <a:lnTo>
                  <a:pt x="1760" y="43992"/>
                </a:lnTo>
                <a:lnTo>
                  <a:pt x="2948" y="47790"/>
                </a:lnTo>
                <a:lnTo>
                  <a:pt x="4672" y="50925"/>
                </a:lnTo>
                <a:lnTo>
                  <a:pt x="9287" y="55954"/>
                </a:lnTo>
                <a:lnTo>
                  <a:pt x="12138" y="57848"/>
                </a:lnTo>
                <a:lnTo>
                  <a:pt x="15515" y="59119"/>
                </a:lnTo>
                <a:lnTo>
                  <a:pt x="18903" y="60391"/>
                </a:lnTo>
                <a:lnTo>
                  <a:pt x="22842" y="61034"/>
                </a:lnTo>
                <a:lnTo>
                  <a:pt x="29930" y="61034"/>
                </a:lnTo>
                <a:lnTo>
                  <a:pt x="32371" y="60848"/>
                </a:lnTo>
                <a:lnTo>
                  <a:pt x="36950" y="60059"/>
                </a:lnTo>
                <a:lnTo>
                  <a:pt x="40708" y="59119"/>
                </a:lnTo>
                <a:lnTo>
                  <a:pt x="44964" y="57607"/>
                </a:lnTo>
                <a:lnTo>
                  <a:pt x="47725" y="55256"/>
                </a:lnTo>
                <a:lnTo>
                  <a:pt x="47992" y="52513"/>
                </a:lnTo>
                <a:lnTo>
                  <a:pt x="47754" y="49720"/>
                </a:lnTo>
                <a:lnTo>
                  <a:pt x="45137" y="48780"/>
                </a:lnTo>
                <a:lnTo>
                  <a:pt x="42011" y="50140"/>
                </a:lnTo>
                <a:lnTo>
                  <a:pt x="39024" y="51206"/>
                </a:lnTo>
                <a:lnTo>
                  <a:pt x="35247" y="52120"/>
                </a:lnTo>
                <a:lnTo>
                  <a:pt x="30883" y="52769"/>
                </a:lnTo>
                <a:lnTo>
                  <a:pt x="24980" y="52769"/>
                </a:lnTo>
                <a:lnTo>
                  <a:pt x="22194" y="52297"/>
                </a:lnTo>
                <a:lnTo>
                  <a:pt x="17628" y="50393"/>
                </a:lnTo>
                <a:lnTo>
                  <a:pt x="14363" y="47268"/>
                </a:lnTo>
                <a:lnTo>
                  <a:pt x="11916" y="43384"/>
                </a:lnTo>
                <a:lnTo>
                  <a:pt x="10702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0" y="20689"/>
                </a:lnTo>
                <a:lnTo>
                  <a:pt x="12250" y="16535"/>
                </a:lnTo>
                <a:lnTo>
                  <a:pt x="15379" y="2134"/>
                </a:lnTo>
                <a:lnTo>
                  <a:pt x="1213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590703" y="3937237"/>
            <a:ext cx="38704" cy="61023"/>
          </a:xfrm>
          <a:custGeom>
            <a:avLst/>
            <a:gdLst/>
            <a:ahLst/>
            <a:cxnLst/>
            <a:rect l="l" t="t" r="r" b="b"/>
            <a:pathLst>
              <a:path w="38704" h="61023">
                <a:moveTo>
                  <a:pt x="13456" y="60868"/>
                </a:moveTo>
                <a:lnTo>
                  <a:pt x="17259" y="61023"/>
                </a:lnTo>
                <a:lnTo>
                  <a:pt x="20412" y="61023"/>
                </a:lnTo>
                <a:lnTo>
                  <a:pt x="23310" y="60627"/>
                </a:lnTo>
                <a:lnTo>
                  <a:pt x="25938" y="59853"/>
                </a:lnTo>
                <a:lnTo>
                  <a:pt x="28573" y="59065"/>
                </a:lnTo>
                <a:lnTo>
                  <a:pt x="30838" y="57909"/>
                </a:lnTo>
                <a:lnTo>
                  <a:pt x="34654" y="54874"/>
                </a:lnTo>
                <a:lnTo>
                  <a:pt x="37152" y="50784"/>
                </a:lnTo>
                <a:lnTo>
                  <a:pt x="38704" y="46036"/>
                </a:lnTo>
                <a:lnTo>
                  <a:pt x="38704" y="40816"/>
                </a:lnTo>
                <a:lnTo>
                  <a:pt x="37515" y="37019"/>
                </a:lnTo>
                <a:lnTo>
                  <a:pt x="35690" y="33818"/>
                </a:lnTo>
                <a:lnTo>
                  <a:pt x="33088" y="31341"/>
                </a:lnTo>
                <a:lnTo>
                  <a:pt x="29923" y="29425"/>
                </a:lnTo>
                <a:lnTo>
                  <a:pt x="26536" y="27787"/>
                </a:lnTo>
                <a:lnTo>
                  <a:pt x="23097" y="26388"/>
                </a:lnTo>
                <a:lnTo>
                  <a:pt x="19745" y="25044"/>
                </a:lnTo>
                <a:lnTo>
                  <a:pt x="16607" y="23644"/>
                </a:lnTo>
                <a:lnTo>
                  <a:pt x="14004" y="22006"/>
                </a:lnTo>
                <a:lnTo>
                  <a:pt x="11343" y="18870"/>
                </a:lnTo>
                <a:lnTo>
                  <a:pt x="10933" y="15925"/>
                </a:lnTo>
                <a:lnTo>
                  <a:pt x="11567" y="12711"/>
                </a:lnTo>
                <a:lnTo>
                  <a:pt x="13456" y="10144"/>
                </a:lnTo>
                <a:lnTo>
                  <a:pt x="16647" y="8481"/>
                </a:lnTo>
                <a:lnTo>
                  <a:pt x="19447" y="7898"/>
                </a:lnTo>
                <a:lnTo>
                  <a:pt x="23047" y="7898"/>
                </a:lnTo>
                <a:lnTo>
                  <a:pt x="26208" y="8571"/>
                </a:lnTo>
                <a:lnTo>
                  <a:pt x="30078" y="10032"/>
                </a:lnTo>
                <a:lnTo>
                  <a:pt x="32739" y="11480"/>
                </a:lnTo>
                <a:lnTo>
                  <a:pt x="35366" y="11555"/>
                </a:lnTo>
                <a:lnTo>
                  <a:pt x="35902" y="8837"/>
                </a:lnTo>
                <a:lnTo>
                  <a:pt x="35702" y="5637"/>
                </a:lnTo>
                <a:lnTo>
                  <a:pt x="33426" y="2933"/>
                </a:lnTo>
                <a:lnTo>
                  <a:pt x="30765" y="1662"/>
                </a:lnTo>
                <a:lnTo>
                  <a:pt x="27097" y="608"/>
                </a:lnTo>
                <a:lnTo>
                  <a:pt x="24185" y="111"/>
                </a:lnTo>
                <a:lnTo>
                  <a:pt x="17946" y="0"/>
                </a:lnTo>
                <a:lnTo>
                  <a:pt x="15034" y="457"/>
                </a:lnTo>
                <a:lnTo>
                  <a:pt x="12546" y="1357"/>
                </a:lnTo>
                <a:lnTo>
                  <a:pt x="7981" y="3467"/>
                </a:lnTo>
                <a:lnTo>
                  <a:pt x="4655" y="6461"/>
                </a:lnTo>
                <a:lnTo>
                  <a:pt x="2578" y="10209"/>
                </a:lnTo>
                <a:lnTo>
                  <a:pt x="1343" y="14298"/>
                </a:lnTo>
                <a:lnTo>
                  <a:pt x="1343" y="18947"/>
                </a:lnTo>
                <a:lnTo>
                  <a:pt x="2513" y="22820"/>
                </a:lnTo>
                <a:lnTo>
                  <a:pt x="4352" y="26111"/>
                </a:lnTo>
                <a:lnTo>
                  <a:pt x="6941" y="28662"/>
                </a:lnTo>
                <a:lnTo>
                  <a:pt x="10058" y="30632"/>
                </a:lnTo>
                <a:lnTo>
                  <a:pt x="13381" y="32320"/>
                </a:lnTo>
                <a:lnTo>
                  <a:pt x="16819" y="33703"/>
                </a:lnTo>
                <a:lnTo>
                  <a:pt x="20110" y="35013"/>
                </a:lnTo>
                <a:lnTo>
                  <a:pt x="23185" y="36385"/>
                </a:lnTo>
                <a:lnTo>
                  <a:pt x="25787" y="38033"/>
                </a:lnTo>
                <a:lnTo>
                  <a:pt x="28411" y="41108"/>
                </a:lnTo>
                <a:lnTo>
                  <a:pt x="28801" y="43977"/>
                </a:lnTo>
                <a:lnTo>
                  <a:pt x="28538" y="46824"/>
                </a:lnTo>
                <a:lnTo>
                  <a:pt x="26647" y="49960"/>
                </a:lnTo>
                <a:lnTo>
                  <a:pt x="23422" y="51940"/>
                </a:lnTo>
                <a:lnTo>
                  <a:pt x="20681" y="52689"/>
                </a:lnTo>
                <a:lnTo>
                  <a:pt x="17445" y="52880"/>
                </a:lnTo>
                <a:lnTo>
                  <a:pt x="13169" y="52588"/>
                </a:lnTo>
                <a:lnTo>
                  <a:pt x="9681" y="51483"/>
                </a:lnTo>
                <a:lnTo>
                  <a:pt x="6891" y="50227"/>
                </a:lnTo>
                <a:lnTo>
                  <a:pt x="3676" y="48398"/>
                </a:lnTo>
                <a:lnTo>
                  <a:pt x="541" y="48171"/>
                </a:lnTo>
                <a:lnTo>
                  <a:pt x="0" y="50975"/>
                </a:lnTo>
                <a:lnTo>
                  <a:pt x="101" y="54035"/>
                </a:lnTo>
                <a:lnTo>
                  <a:pt x="1728" y="56934"/>
                </a:lnTo>
                <a:lnTo>
                  <a:pt x="4377" y="58419"/>
                </a:lnTo>
                <a:lnTo>
                  <a:pt x="6955" y="59385"/>
                </a:lnTo>
                <a:lnTo>
                  <a:pt x="9928" y="60248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647605" y="3937229"/>
            <a:ext cx="50292" cy="82321"/>
          </a:xfrm>
          <a:custGeom>
            <a:avLst/>
            <a:gdLst/>
            <a:ahLst/>
            <a:cxnLst/>
            <a:rect l="l" t="t" r="r" b="b"/>
            <a:pathLst>
              <a:path w="50292" h="82321">
                <a:moveTo>
                  <a:pt x="38587" y="41122"/>
                </a:moveTo>
                <a:lnTo>
                  <a:pt x="36633" y="45478"/>
                </a:lnTo>
                <a:lnTo>
                  <a:pt x="34048" y="49173"/>
                </a:lnTo>
                <a:lnTo>
                  <a:pt x="30420" y="51649"/>
                </a:lnTo>
                <a:lnTo>
                  <a:pt x="26607" y="61034"/>
                </a:lnTo>
                <a:lnTo>
                  <a:pt x="30408" y="61034"/>
                </a:lnTo>
                <a:lnTo>
                  <a:pt x="33785" y="60300"/>
                </a:lnTo>
                <a:lnTo>
                  <a:pt x="36748" y="58839"/>
                </a:lnTo>
                <a:lnTo>
                  <a:pt x="39700" y="57377"/>
                </a:lnTo>
                <a:lnTo>
                  <a:pt x="42188" y="55307"/>
                </a:lnTo>
                <a:lnTo>
                  <a:pt x="44189" y="52603"/>
                </a:lnTo>
                <a:lnTo>
                  <a:pt x="46191" y="49911"/>
                </a:lnTo>
                <a:lnTo>
                  <a:pt x="47713" y="46634"/>
                </a:lnTo>
                <a:lnTo>
                  <a:pt x="48740" y="42760"/>
                </a:lnTo>
                <a:lnTo>
                  <a:pt x="49776" y="38898"/>
                </a:lnTo>
                <a:lnTo>
                  <a:pt x="50292" y="34542"/>
                </a:lnTo>
                <a:lnTo>
                  <a:pt x="50292" y="25653"/>
                </a:lnTo>
                <a:lnTo>
                  <a:pt x="49891" y="21841"/>
                </a:lnTo>
                <a:lnTo>
                  <a:pt x="49079" y="18238"/>
                </a:lnTo>
                <a:lnTo>
                  <a:pt x="48265" y="14641"/>
                </a:lnTo>
                <a:lnTo>
                  <a:pt x="46976" y="11490"/>
                </a:lnTo>
                <a:lnTo>
                  <a:pt x="45225" y="8773"/>
                </a:lnTo>
                <a:lnTo>
                  <a:pt x="43451" y="6055"/>
                </a:lnTo>
                <a:lnTo>
                  <a:pt x="41191" y="3910"/>
                </a:lnTo>
                <a:lnTo>
                  <a:pt x="38387" y="2346"/>
                </a:lnTo>
                <a:lnTo>
                  <a:pt x="35585" y="784"/>
                </a:lnTo>
                <a:lnTo>
                  <a:pt x="32212" y="0"/>
                </a:lnTo>
                <a:lnTo>
                  <a:pt x="28234" y="0"/>
                </a:lnTo>
                <a:lnTo>
                  <a:pt x="24681" y="227"/>
                </a:lnTo>
                <a:lnTo>
                  <a:pt x="21408" y="1076"/>
                </a:lnTo>
                <a:lnTo>
                  <a:pt x="18254" y="2562"/>
                </a:lnTo>
                <a:lnTo>
                  <a:pt x="15140" y="4467"/>
                </a:lnTo>
                <a:lnTo>
                  <a:pt x="12052" y="7020"/>
                </a:lnTo>
                <a:lnTo>
                  <a:pt x="8802" y="10248"/>
                </a:lnTo>
                <a:lnTo>
                  <a:pt x="8802" y="2780"/>
                </a:lnTo>
                <a:lnTo>
                  <a:pt x="8589" y="1889"/>
                </a:lnTo>
                <a:lnTo>
                  <a:pt x="5914" y="900"/>
                </a:lnTo>
                <a:lnTo>
                  <a:pt x="2861" y="900"/>
                </a:lnTo>
                <a:lnTo>
                  <a:pt x="0" y="2780"/>
                </a:lnTo>
                <a:lnTo>
                  <a:pt x="0" y="80337"/>
                </a:lnTo>
                <a:lnTo>
                  <a:pt x="1375" y="81975"/>
                </a:lnTo>
                <a:lnTo>
                  <a:pt x="3999" y="82321"/>
                </a:lnTo>
                <a:lnTo>
                  <a:pt x="7462" y="82191"/>
                </a:lnTo>
                <a:lnTo>
                  <a:pt x="10015" y="80337"/>
                </a:lnTo>
                <a:lnTo>
                  <a:pt x="10015" y="52577"/>
                </a:lnTo>
                <a:lnTo>
                  <a:pt x="12854" y="55271"/>
                </a:lnTo>
                <a:lnTo>
                  <a:pt x="15443" y="57416"/>
                </a:lnTo>
                <a:lnTo>
                  <a:pt x="20379" y="51357"/>
                </a:lnTo>
                <a:lnTo>
                  <a:pt x="15419" y="47739"/>
                </a:lnTo>
                <a:lnTo>
                  <a:pt x="12790" y="45133"/>
                </a:lnTo>
                <a:lnTo>
                  <a:pt x="10015" y="41706"/>
                </a:lnTo>
                <a:lnTo>
                  <a:pt x="10015" y="19620"/>
                </a:lnTo>
                <a:lnTo>
                  <a:pt x="11602" y="17614"/>
                </a:lnTo>
                <a:lnTo>
                  <a:pt x="14544" y="14540"/>
                </a:lnTo>
                <a:lnTo>
                  <a:pt x="17330" y="12049"/>
                </a:lnTo>
                <a:lnTo>
                  <a:pt x="19928" y="10360"/>
                </a:lnTo>
                <a:lnTo>
                  <a:pt x="23741" y="8963"/>
                </a:lnTo>
                <a:lnTo>
                  <a:pt x="26333" y="8773"/>
                </a:lnTo>
                <a:lnTo>
                  <a:pt x="28947" y="8773"/>
                </a:lnTo>
                <a:lnTo>
                  <a:pt x="31121" y="9396"/>
                </a:lnTo>
                <a:lnTo>
                  <a:pt x="34621" y="11847"/>
                </a:lnTo>
                <a:lnTo>
                  <a:pt x="37061" y="15556"/>
                </a:lnTo>
                <a:lnTo>
                  <a:pt x="38836" y="19977"/>
                </a:lnTo>
                <a:lnTo>
                  <a:pt x="39260" y="22630"/>
                </a:lnTo>
                <a:lnTo>
                  <a:pt x="39686" y="25283"/>
                </a:lnTo>
                <a:lnTo>
                  <a:pt x="39898" y="28014"/>
                </a:lnTo>
                <a:lnTo>
                  <a:pt x="39898" y="33451"/>
                </a:lnTo>
                <a:lnTo>
                  <a:pt x="39635" y="36014"/>
                </a:lnTo>
                <a:lnTo>
                  <a:pt x="39113" y="38567"/>
                </a:lnTo>
                <a:lnTo>
                  <a:pt x="38587" y="41122"/>
                </a:lnTo>
                <a:close/>
              </a:path>
              <a:path w="50292" h="82321">
                <a:moveTo>
                  <a:pt x="15443" y="57416"/>
                </a:moveTo>
                <a:lnTo>
                  <a:pt x="18068" y="58990"/>
                </a:lnTo>
                <a:lnTo>
                  <a:pt x="20732" y="60210"/>
                </a:lnTo>
                <a:lnTo>
                  <a:pt x="23482" y="60858"/>
                </a:lnTo>
                <a:lnTo>
                  <a:pt x="26607" y="61034"/>
                </a:lnTo>
                <a:lnTo>
                  <a:pt x="30420" y="51649"/>
                </a:lnTo>
                <a:lnTo>
                  <a:pt x="25721" y="52271"/>
                </a:lnTo>
                <a:lnTo>
                  <a:pt x="22981" y="52271"/>
                </a:lnTo>
                <a:lnTo>
                  <a:pt x="20379" y="51357"/>
                </a:lnTo>
                <a:lnTo>
                  <a:pt x="15443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713161" y="3937233"/>
            <a:ext cx="54679" cy="61037"/>
          </a:xfrm>
          <a:custGeom>
            <a:avLst/>
            <a:gdLst/>
            <a:ahLst/>
            <a:cxnLst/>
            <a:rect l="l" t="t" r="r" b="b"/>
            <a:pathLst>
              <a:path w="54679" h="61037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48" y="43624"/>
                </a:lnTo>
                <a:lnTo>
                  <a:pt x="2739" y="47321"/>
                </a:lnTo>
                <a:lnTo>
                  <a:pt x="4399" y="50468"/>
                </a:lnTo>
                <a:lnTo>
                  <a:pt x="6626" y="53074"/>
                </a:lnTo>
                <a:lnTo>
                  <a:pt x="8851" y="55662"/>
                </a:lnTo>
                <a:lnTo>
                  <a:pt x="11642" y="57632"/>
                </a:lnTo>
                <a:lnTo>
                  <a:pt x="11216" y="38926"/>
                </a:lnTo>
                <a:lnTo>
                  <a:pt x="10676" y="36259"/>
                </a:lnTo>
                <a:lnTo>
                  <a:pt x="10388" y="33400"/>
                </a:lnTo>
                <a:lnTo>
                  <a:pt x="10388" y="27190"/>
                </a:lnTo>
                <a:lnTo>
                  <a:pt x="10727" y="24270"/>
                </a:lnTo>
                <a:lnTo>
                  <a:pt x="11404" y="21603"/>
                </a:lnTo>
                <a:lnTo>
                  <a:pt x="12077" y="18921"/>
                </a:lnTo>
                <a:lnTo>
                  <a:pt x="14503" y="14655"/>
                </a:lnTo>
                <a:lnTo>
                  <a:pt x="17658" y="11202"/>
                </a:lnTo>
                <a:lnTo>
                  <a:pt x="21945" y="9053"/>
                </a:lnTo>
                <a:lnTo>
                  <a:pt x="24508" y="8521"/>
                </a:lnTo>
                <a:lnTo>
                  <a:pt x="30722" y="8521"/>
                </a:lnTo>
                <a:lnTo>
                  <a:pt x="33422" y="9104"/>
                </a:lnTo>
                <a:lnTo>
                  <a:pt x="37759" y="11443"/>
                </a:lnTo>
                <a:lnTo>
                  <a:pt x="40737" y="15048"/>
                </a:lnTo>
                <a:lnTo>
                  <a:pt x="42915" y="19418"/>
                </a:lnTo>
                <a:lnTo>
                  <a:pt x="43477" y="22086"/>
                </a:lnTo>
                <a:lnTo>
                  <a:pt x="44027" y="24764"/>
                </a:lnTo>
                <a:lnTo>
                  <a:pt x="44289" y="27608"/>
                </a:lnTo>
                <a:lnTo>
                  <a:pt x="44289" y="33822"/>
                </a:lnTo>
                <a:lnTo>
                  <a:pt x="43962" y="36752"/>
                </a:lnTo>
                <a:lnTo>
                  <a:pt x="43314" y="39419"/>
                </a:lnTo>
                <a:lnTo>
                  <a:pt x="42652" y="42101"/>
                </a:lnTo>
                <a:lnTo>
                  <a:pt x="40247" y="46342"/>
                </a:lnTo>
                <a:lnTo>
                  <a:pt x="37086" y="49770"/>
                </a:lnTo>
                <a:lnTo>
                  <a:pt x="32748" y="51918"/>
                </a:lnTo>
                <a:lnTo>
                  <a:pt x="30196" y="52452"/>
                </a:lnTo>
                <a:lnTo>
                  <a:pt x="24018" y="52452"/>
                </a:lnTo>
                <a:lnTo>
                  <a:pt x="21318" y="51865"/>
                </a:lnTo>
                <a:lnTo>
                  <a:pt x="16995" y="49518"/>
                </a:lnTo>
                <a:lnTo>
                  <a:pt x="13981" y="45935"/>
                </a:lnTo>
                <a:lnTo>
                  <a:pt x="14979" y="58978"/>
                </a:lnTo>
                <a:lnTo>
                  <a:pt x="18319" y="60350"/>
                </a:lnTo>
                <a:lnTo>
                  <a:pt x="22232" y="61037"/>
                </a:lnTo>
                <a:lnTo>
                  <a:pt x="31358" y="61037"/>
                </a:lnTo>
                <a:lnTo>
                  <a:pt x="35408" y="60250"/>
                </a:lnTo>
                <a:lnTo>
                  <a:pt x="38911" y="58712"/>
                </a:lnTo>
                <a:lnTo>
                  <a:pt x="42425" y="57175"/>
                </a:lnTo>
                <a:lnTo>
                  <a:pt x="45337" y="55015"/>
                </a:lnTo>
                <a:lnTo>
                  <a:pt x="47663" y="52261"/>
                </a:lnTo>
                <a:lnTo>
                  <a:pt x="49992" y="49503"/>
                </a:lnTo>
                <a:lnTo>
                  <a:pt x="51753" y="46216"/>
                </a:lnTo>
                <a:lnTo>
                  <a:pt x="52915" y="42429"/>
                </a:lnTo>
                <a:lnTo>
                  <a:pt x="54093" y="38620"/>
                </a:lnTo>
                <a:lnTo>
                  <a:pt x="54679" y="34455"/>
                </a:lnTo>
                <a:lnTo>
                  <a:pt x="54679" y="25271"/>
                </a:lnTo>
                <a:lnTo>
                  <a:pt x="54118" y="21107"/>
                </a:lnTo>
                <a:lnTo>
                  <a:pt x="53005" y="17399"/>
                </a:lnTo>
                <a:lnTo>
                  <a:pt x="51893" y="13705"/>
                </a:lnTo>
                <a:lnTo>
                  <a:pt x="50231" y="10554"/>
                </a:lnTo>
                <a:lnTo>
                  <a:pt x="48005" y="7962"/>
                </a:lnTo>
                <a:lnTo>
                  <a:pt x="45763" y="5370"/>
                </a:lnTo>
                <a:lnTo>
                  <a:pt x="42990" y="3390"/>
                </a:lnTo>
                <a:lnTo>
                  <a:pt x="39649" y="2030"/>
                </a:lnTo>
                <a:lnTo>
                  <a:pt x="36301" y="687"/>
                </a:lnTo>
                <a:lnTo>
                  <a:pt x="32384" y="0"/>
                </a:lnTo>
                <a:lnTo>
                  <a:pt x="23230" y="0"/>
                </a:lnTo>
                <a:lnTo>
                  <a:pt x="19155" y="763"/>
                </a:lnTo>
                <a:lnTo>
                  <a:pt x="15678" y="2286"/>
                </a:lnTo>
                <a:lnTo>
                  <a:pt x="12203" y="3808"/>
                </a:lnTo>
                <a:lnTo>
                  <a:pt x="9291" y="5957"/>
                </a:lnTo>
                <a:lnTo>
                  <a:pt x="6962" y="8700"/>
                </a:lnTo>
                <a:lnTo>
                  <a:pt x="4625" y="11455"/>
                </a:lnTo>
                <a:lnTo>
                  <a:pt x="2886" y="14745"/>
                </a:lnTo>
                <a:lnTo>
                  <a:pt x="1738" y="18543"/>
                </a:lnTo>
                <a:lnTo>
                  <a:pt x="586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79" h="61037">
                <a:moveTo>
                  <a:pt x="11764" y="41605"/>
                </a:moveTo>
                <a:lnTo>
                  <a:pt x="11216" y="38926"/>
                </a:lnTo>
                <a:lnTo>
                  <a:pt x="11642" y="57632"/>
                </a:lnTo>
                <a:lnTo>
                  <a:pt x="14979" y="58978"/>
                </a:lnTo>
                <a:lnTo>
                  <a:pt x="13981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786388" y="3937229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3"/>
                </a:moveTo>
                <a:lnTo>
                  <a:pt x="37062" y="58319"/>
                </a:lnTo>
                <a:lnTo>
                  <a:pt x="38463" y="59893"/>
                </a:lnTo>
                <a:lnTo>
                  <a:pt x="41098" y="60224"/>
                </a:lnTo>
                <a:lnTo>
                  <a:pt x="44536" y="60109"/>
                </a:lnTo>
                <a:lnTo>
                  <a:pt x="47087" y="58319"/>
                </a:lnTo>
                <a:lnTo>
                  <a:pt x="47087" y="20483"/>
                </a:lnTo>
                <a:lnTo>
                  <a:pt x="46753" y="17106"/>
                </a:lnTo>
                <a:lnTo>
                  <a:pt x="46087" y="14288"/>
                </a:lnTo>
                <a:lnTo>
                  <a:pt x="45410" y="11480"/>
                </a:lnTo>
                <a:lnTo>
                  <a:pt x="42774" y="6908"/>
                </a:lnTo>
                <a:lnTo>
                  <a:pt x="39211" y="3135"/>
                </a:lnTo>
                <a:lnTo>
                  <a:pt x="34246" y="633"/>
                </a:lnTo>
                <a:lnTo>
                  <a:pt x="31169" y="0"/>
                </a:lnTo>
                <a:lnTo>
                  <a:pt x="24408" y="0"/>
                </a:lnTo>
                <a:lnTo>
                  <a:pt x="21305" y="824"/>
                </a:lnTo>
                <a:lnTo>
                  <a:pt x="18256" y="2452"/>
                </a:lnTo>
                <a:lnTo>
                  <a:pt x="15203" y="4075"/>
                </a:lnTo>
                <a:lnTo>
                  <a:pt x="12124" y="6628"/>
                </a:lnTo>
                <a:lnTo>
                  <a:pt x="9053" y="10123"/>
                </a:lnTo>
                <a:lnTo>
                  <a:pt x="9053" y="2782"/>
                </a:lnTo>
                <a:lnTo>
                  <a:pt x="8150" y="1332"/>
                </a:lnTo>
                <a:lnTo>
                  <a:pt x="5450" y="875"/>
                </a:lnTo>
                <a:lnTo>
                  <a:pt x="2884" y="900"/>
                </a:lnTo>
                <a:lnTo>
                  <a:pt x="0" y="2782"/>
                </a:lnTo>
                <a:lnTo>
                  <a:pt x="0" y="58319"/>
                </a:lnTo>
                <a:lnTo>
                  <a:pt x="1400" y="59893"/>
                </a:lnTo>
                <a:lnTo>
                  <a:pt x="4010" y="60224"/>
                </a:lnTo>
                <a:lnTo>
                  <a:pt x="7473" y="60109"/>
                </a:lnTo>
                <a:lnTo>
                  <a:pt x="10026" y="58319"/>
                </a:lnTo>
                <a:lnTo>
                  <a:pt x="10026" y="19494"/>
                </a:lnTo>
                <a:lnTo>
                  <a:pt x="12787" y="16017"/>
                </a:lnTo>
                <a:lnTo>
                  <a:pt x="15415" y="13360"/>
                </a:lnTo>
                <a:lnTo>
                  <a:pt x="17928" y="11545"/>
                </a:lnTo>
                <a:lnTo>
                  <a:pt x="22942" y="8837"/>
                </a:lnTo>
                <a:lnTo>
                  <a:pt x="27406" y="8837"/>
                </a:lnTo>
                <a:lnTo>
                  <a:pt x="30596" y="9932"/>
                </a:lnTo>
                <a:lnTo>
                  <a:pt x="34211" y="13143"/>
                </a:lnTo>
                <a:lnTo>
                  <a:pt x="35849" y="16217"/>
                </a:lnTo>
                <a:lnTo>
                  <a:pt x="36824" y="20077"/>
                </a:lnTo>
                <a:lnTo>
                  <a:pt x="37062" y="22630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851412" y="3937237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6" y="60868"/>
                </a:moveTo>
                <a:lnTo>
                  <a:pt x="17254" y="61023"/>
                </a:lnTo>
                <a:lnTo>
                  <a:pt x="20419" y="61023"/>
                </a:lnTo>
                <a:lnTo>
                  <a:pt x="23319" y="60627"/>
                </a:lnTo>
                <a:lnTo>
                  <a:pt x="25933" y="59853"/>
                </a:lnTo>
                <a:lnTo>
                  <a:pt x="28572" y="59065"/>
                </a:lnTo>
                <a:lnTo>
                  <a:pt x="30848" y="57909"/>
                </a:lnTo>
                <a:lnTo>
                  <a:pt x="34660" y="54874"/>
                </a:lnTo>
                <a:lnTo>
                  <a:pt x="37147" y="50784"/>
                </a:lnTo>
                <a:lnTo>
                  <a:pt x="38699" y="46036"/>
                </a:lnTo>
                <a:lnTo>
                  <a:pt x="38699" y="40816"/>
                </a:lnTo>
                <a:lnTo>
                  <a:pt x="37511" y="37019"/>
                </a:lnTo>
                <a:lnTo>
                  <a:pt x="35685" y="33818"/>
                </a:lnTo>
                <a:lnTo>
                  <a:pt x="33097" y="31341"/>
                </a:lnTo>
                <a:lnTo>
                  <a:pt x="29922" y="29425"/>
                </a:lnTo>
                <a:lnTo>
                  <a:pt x="26535" y="27787"/>
                </a:lnTo>
                <a:lnTo>
                  <a:pt x="23097" y="26388"/>
                </a:lnTo>
                <a:lnTo>
                  <a:pt x="19742" y="25044"/>
                </a:lnTo>
                <a:lnTo>
                  <a:pt x="16606" y="23644"/>
                </a:lnTo>
                <a:lnTo>
                  <a:pt x="14018" y="22006"/>
                </a:lnTo>
                <a:lnTo>
                  <a:pt x="11343" y="18870"/>
                </a:lnTo>
                <a:lnTo>
                  <a:pt x="10939" y="15925"/>
                </a:lnTo>
                <a:lnTo>
                  <a:pt x="11581" y="12711"/>
                </a:lnTo>
                <a:lnTo>
                  <a:pt x="13456" y="10144"/>
                </a:lnTo>
                <a:lnTo>
                  <a:pt x="16642" y="8481"/>
                </a:lnTo>
                <a:lnTo>
                  <a:pt x="19443" y="7898"/>
                </a:lnTo>
                <a:lnTo>
                  <a:pt x="23046" y="7898"/>
                </a:lnTo>
                <a:lnTo>
                  <a:pt x="26221" y="8571"/>
                </a:lnTo>
                <a:lnTo>
                  <a:pt x="30085" y="10032"/>
                </a:lnTo>
                <a:lnTo>
                  <a:pt x="32748" y="11480"/>
                </a:lnTo>
                <a:lnTo>
                  <a:pt x="35361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5" y="2933"/>
                </a:lnTo>
                <a:lnTo>
                  <a:pt x="30758" y="1662"/>
                </a:lnTo>
                <a:lnTo>
                  <a:pt x="27096" y="608"/>
                </a:lnTo>
                <a:lnTo>
                  <a:pt x="24184" y="111"/>
                </a:lnTo>
                <a:lnTo>
                  <a:pt x="17941" y="0"/>
                </a:lnTo>
                <a:lnTo>
                  <a:pt x="15029" y="457"/>
                </a:lnTo>
                <a:lnTo>
                  <a:pt x="12538" y="1357"/>
                </a:lnTo>
                <a:lnTo>
                  <a:pt x="7976" y="3467"/>
                </a:lnTo>
                <a:lnTo>
                  <a:pt x="4650" y="6461"/>
                </a:lnTo>
                <a:lnTo>
                  <a:pt x="2588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7" y="22820"/>
                </a:lnTo>
                <a:lnTo>
                  <a:pt x="4362" y="26111"/>
                </a:lnTo>
                <a:lnTo>
                  <a:pt x="6950" y="28662"/>
                </a:lnTo>
                <a:lnTo>
                  <a:pt x="10050" y="30632"/>
                </a:lnTo>
                <a:lnTo>
                  <a:pt x="13380" y="32320"/>
                </a:lnTo>
                <a:lnTo>
                  <a:pt x="16818" y="33703"/>
                </a:lnTo>
                <a:lnTo>
                  <a:pt x="20119" y="35013"/>
                </a:lnTo>
                <a:lnTo>
                  <a:pt x="23194" y="36385"/>
                </a:lnTo>
                <a:lnTo>
                  <a:pt x="25782" y="38033"/>
                </a:lnTo>
                <a:lnTo>
                  <a:pt x="28407" y="41108"/>
                </a:lnTo>
                <a:lnTo>
                  <a:pt x="28795" y="43977"/>
                </a:lnTo>
                <a:lnTo>
                  <a:pt x="28533" y="46824"/>
                </a:lnTo>
                <a:lnTo>
                  <a:pt x="26647" y="49960"/>
                </a:lnTo>
                <a:lnTo>
                  <a:pt x="23431" y="51940"/>
                </a:lnTo>
                <a:lnTo>
                  <a:pt x="20681" y="52689"/>
                </a:lnTo>
                <a:lnTo>
                  <a:pt x="17440" y="52880"/>
                </a:lnTo>
                <a:lnTo>
                  <a:pt x="13168" y="52588"/>
                </a:lnTo>
                <a:lnTo>
                  <a:pt x="9690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9" y="48171"/>
                </a:lnTo>
                <a:lnTo>
                  <a:pt x="0" y="50975"/>
                </a:lnTo>
                <a:lnTo>
                  <a:pt x="100" y="54035"/>
                </a:lnTo>
                <a:lnTo>
                  <a:pt x="1727" y="56934"/>
                </a:lnTo>
                <a:lnTo>
                  <a:pt x="4377" y="58419"/>
                </a:lnTo>
                <a:lnTo>
                  <a:pt x="6965" y="59385"/>
                </a:lnTo>
                <a:lnTo>
                  <a:pt x="9942" y="60248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907104" y="3915209"/>
            <a:ext cx="12379" cy="82245"/>
          </a:xfrm>
          <a:custGeom>
            <a:avLst/>
            <a:gdLst/>
            <a:ahLst/>
            <a:cxnLst/>
            <a:rect l="l" t="t" r="r" b="b"/>
            <a:pathLst>
              <a:path w="12379" h="82245">
                <a:moveTo>
                  <a:pt x="0" y="6169"/>
                </a:moveTo>
                <a:lnTo>
                  <a:pt x="424" y="10107"/>
                </a:lnTo>
                <a:lnTo>
                  <a:pt x="3771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79" y="6043"/>
                </a:lnTo>
                <a:lnTo>
                  <a:pt x="11954" y="2105"/>
                </a:lnTo>
                <a:lnTo>
                  <a:pt x="8589" y="0"/>
                </a:lnTo>
                <a:lnTo>
                  <a:pt x="3851" y="0"/>
                </a:lnTo>
                <a:lnTo>
                  <a:pt x="435" y="2159"/>
                </a:lnTo>
                <a:lnTo>
                  <a:pt x="0" y="6169"/>
                </a:lnTo>
                <a:close/>
              </a:path>
              <a:path w="12379" h="82245">
                <a:moveTo>
                  <a:pt x="1201" y="24803"/>
                </a:moveTo>
                <a:lnTo>
                  <a:pt x="1201" y="80340"/>
                </a:lnTo>
                <a:lnTo>
                  <a:pt x="2598" y="81913"/>
                </a:lnTo>
                <a:lnTo>
                  <a:pt x="5212" y="82245"/>
                </a:lnTo>
                <a:lnTo>
                  <a:pt x="8675" y="82129"/>
                </a:lnTo>
                <a:lnTo>
                  <a:pt x="11228" y="80340"/>
                </a:lnTo>
                <a:lnTo>
                  <a:pt x="11228" y="24803"/>
                </a:lnTo>
                <a:lnTo>
                  <a:pt x="9838" y="23227"/>
                </a:lnTo>
                <a:lnTo>
                  <a:pt x="7199" y="22895"/>
                </a:lnTo>
                <a:lnTo>
                  <a:pt x="3746" y="23011"/>
                </a:lnTo>
                <a:lnTo>
                  <a:pt x="1201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940829" y="3979007"/>
            <a:ext cx="23431" cy="86942"/>
          </a:xfrm>
          <a:custGeom>
            <a:avLst/>
            <a:gdLst/>
            <a:ahLst/>
            <a:cxnLst/>
            <a:rect l="l" t="t" r="r" b="b"/>
            <a:pathLst>
              <a:path w="23431" h="86942">
                <a:moveTo>
                  <a:pt x="9999" y="0"/>
                </a:moveTo>
                <a:lnTo>
                  <a:pt x="11940" y="12877"/>
                </a:lnTo>
                <a:lnTo>
                  <a:pt x="14766" y="15264"/>
                </a:lnTo>
                <a:lnTo>
                  <a:pt x="17603" y="17017"/>
                </a:lnTo>
                <a:lnTo>
                  <a:pt x="20468" y="18378"/>
                </a:lnTo>
                <a:lnTo>
                  <a:pt x="23431" y="19076"/>
                </a:lnTo>
                <a:lnTo>
                  <a:pt x="20483" y="9587"/>
                </a:lnTo>
                <a:lnTo>
                  <a:pt x="15429" y="6008"/>
                </a:lnTo>
                <a:lnTo>
                  <a:pt x="12780" y="3416"/>
                </a:lnTo>
                <a:lnTo>
                  <a:pt x="9999" y="0"/>
                </a:lnTo>
                <a:close/>
              </a:path>
              <a:path w="23431" h="86942">
                <a:moveTo>
                  <a:pt x="30548" y="19253"/>
                </a:moveTo>
                <a:lnTo>
                  <a:pt x="33900" y="18544"/>
                </a:lnTo>
                <a:lnTo>
                  <a:pt x="36798" y="17082"/>
                </a:lnTo>
                <a:lnTo>
                  <a:pt x="39711" y="15646"/>
                </a:lnTo>
                <a:lnTo>
                  <a:pt x="42188" y="13576"/>
                </a:lnTo>
                <a:lnTo>
                  <a:pt x="44189" y="10858"/>
                </a:lnTo>
                <a:lnTo>
                  <a:pt x="46191" y="8139"/>
                </a:lnTo>
                <a:lnTo>
                  <a:pt x="47702" y="4864"/>
                </a:lnTo>
                <a:lnTo>
                  <a:pt x="48740" y="1015"/>
                </a:lnTo>
                <a:lnTo>
                  <a:pt x="49766" y="-2833"/>
                </a:lnTo>
                <a:lnTo>
                  <a:pt x="50291" y="-7164"/>
                </a:lnTo>
                <a:lnTo>
                  <a:pt x="50291" y="-16001"/>
                </a:lnTo>
                <a:lnTo>
                  <a:pt x="49891" y="-19824"/>
                </a:lnTo>
                <a:lnTo>
                  <a:pt x="49067" y="-23442"/>
                </a:lnTo>
                <a:lnTo>
                  <a:pt x="48265" y="-27064"/>
                </a:lnTo>
                <a:lnTo>
                  <a:pt x="46979" y="-30224"/>
                </a:lnTo>
                <a:lnTo>
                  <a:pt x="45215" y="-32918"/>
                </a:lnTo>
                <a:lnTo>
                  <a:pt x="43451" y="-35610"/>
                </a:lnTo>
                <a:lnTo>
                  <a:pt x="41175" y="-37757"/>
                </a:lnTo>
                <a:lnTo>
                  <a:pt x="38350" y="-39368"/>
                </a:lnTo>
                <a:lnTo>
                  <a:pt x="35534" y="-40971"/>
                </a:lnTo>
                <a:lnTo>
                  <a:pt x="32147" y="-41770"/>
                </a:lnTo>
                <a:lnTo>
                  <a:pt x="28183" y="-41770"/>
                </a:lnTo>
                <a:lnTo>
                  <a:pt x="25018" y="-41605"/>
                </a:lnTo>
                <a:lnTo>
                  <a:pt x="22096" y="-40946"/>
                </a:lnTo>
                <a:lnTo>
                  <a:pt x="19190" y="-39700"/>
                </a:lnTo>
                <a:lnTo>
                  <a:pt x="16228" y="-38047"/>
                </a:lnTo>
                <a:lnTo>
                  <a:pt x="13204" y="-35751"/>
                </a:lnTo>
                <a:lnTo>
                  <a:pt x="9999" y="-32637"/>
                </a:lnTo>
                <a:lnTo>
                  <a:pt x="9999" y="-65901"/>
                </a:lnTo>
                <a:lnTo>
                  <a:pt x="8618" y="-67550"/>
                </a:lnTo>
                <a:lnTo>
                  <a:pt x="5975" y="-67866"/>
                </a:lnTo>
                <a:lnTo>
                  <a:pt x="3175" y="-67830"/>
                </a:lnTo>
                <a:lnTo>
                  <a:pt x="0" y="-65901"/>
                </a:lnTo>
                <a:lnTo>
                  <a:pt x="0" y="16535"/>
                </a:lnTo>
                <a:lnTo>
                  <a:pt x="287" y="17640"/>
                </a:lnTo>
                <a:lnTo>
                  <a:pt x="2865" y="18413"/>
                </a:lnTo>
                <a:lnTo>
                  <a:pt x="5914" y="18413"/>
                </a:lnTo>
                <a:lnTo>
                  <a:pt x="8862" y="16535"/>
                </a:lnTo>
                <a:lnTo>
                  <a:pt x="8862" y="9742"/>
                </a:lnTo>
                <a:lnTo>
                  <a:pt x="11940" y="12877"/>
                </a:lnTo>
                <a:lnTo>
                  <a:pt x="9999" y="0"/>
                </a:lnTo>
                <a:lnTo>
                  <a:pt x="9999" y="-22161"/>
                </a:lnTo>
                <a:lnTo>
                  <a:pt x="11591" y="-24206"/>
                </a:lnTo>
                <a:lnTo>
                  <a:pt x="14503" y="-27280"/>
                </a:lnTo>
                <a:lnTo>
                  <a:pt x="17254" y="-29743"/>
                </a:lnTo>
                <a:lnTo>
                  <a:pt x="19871" y="-31470"/>
                </a:lnTo>
                <a:lnTo>
                  <a:pt x="23684" y="-32816"/>
                </a:lnTo>
                <a:lnTo>
                  <a:pt x="26272" y="-33008"/>
                </a:lnTo>
                <a:lnTo>
                  <a:pt x="28870" y="-33008"/>
                </a:lnTo>
                <a:lnTo>
                  <a:pt x="31060" y="-32385"/>
                </a:lnTo>
                <a:lnTo>
                  <a:pt x="34563" y="-29869"/>
                </a:lnTo>
                <a:lnTo>
                  <a:pt x="37035" y="-26160"/>
                </a:lnTo>
                <a:lnTo>
                  <a:pt x="38825" y="-21729"/>
                </a:lnTo>
                <a:lnTo>
                  <a:pt x="39260" y="-19061"/>
                </a:lnTo>
                <a:lnTo>
                  <a:pt x="39674" y="-16383"/>
                </a:lnTo>
                <a:lnTo>
                  <a:pt x="39898" y="-13639"/>
                </a:lnTo>
                <a:lnTo>
                  <a:pt x="39898" y="-8204"/>
                </a:lnTo>
                <a:lnTo>
                  <a:pt x="39639" y="-5651"/>
                </a:lnTo>
                <a:lnTo>
                  <a:pt x="39138" y="-3124"/>
                </a:lnTo>
                <a:lnTo>
                  <a:pt x="38623" y="-582"/>
                </a:lnTo>
                <a:lnTo>
                  <a:pt x="36686" y="3733"/>
                </a:lnTo>
                <a:lnTo>
                  <a:pt x="34113" y="7405"/>
                </a:lnTo>
                <a:lnTo>
                  <a:pt x="30520" y="9867"/>
                </a:lnTo>
                <a:lnTo>
                  <a:pt x="25847" y="10490"/>
                </a:lnTo>
                <a:lnTo>
                  <a:pt x="23103" y="10490"/>
                </a:lnTo>
                <a:lnTo>
                  <a:pt x="20483" y="9587"/>
                </a:lnTo>
                <a:lnTo>
                  <a:pt x="23431" y="19076"/>
                </a:lnTo>
                <a:lnTo>
                  <a:pt x="26772" y="19253"/>
                </a:lnTo>
                <a:lnTo>
                  <a:pt x="30548" y="192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010214" y="3911144"/>
            <a:ext cx="10030" cy="86310"/>
          </a:xfrm>
          <a:custGeom>
            <a:avLst/>
            <a:gdLst/>
            <a:ahLst/>
            <a:cxnLst/>
            <a:rect l="l" t="t" r="r" b="b"/>
            <a:pathLst>
              <a:path w="10030" h="86310">
                <a:moveTo>
                  <a:pt x="10030" y="84405"/>
                </a:moveTo>
                <a:lnTo>
                  <a:pt x="10030" y="1969"/>
                </a:lnTo>
                <a:lnTo>
                  <a:pt x="8633" y="317"/>
                </a:lnTo>
                <a:lnTo>
                  <a:pt x="6005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5"/>
                </a:lnTo>
                <a:lnTo>
                  <a:pt x="1390" y="85979"/>
                </a:lnTo>
                <a:lnTo>
                  <a:pt x="4018" y="86310"/>
                </a:lnTo>
                <a:lnTo>
                  <a:pt x="7481" y="86194"/>
                </a:lnTo>
                <a:lnTo>
                  <a:pt x="10030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039084" y="3937226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3"/>
                </a:moveTo>
                <a:lnTo>
                  <a:pt x="49856" y="19267"/>
                </a:lnTo>
                <a:lnTo>
                  <a:pt x="48930" y="16078"/>
                </a:lnTo>
                <a:lnTo>
                  <a:pt x="48016" y="12891"/>
                </a:lnTo>
                <a:lnTo>
                  <a:pt x="46589" y="10109"/>
                </a:lnTo>
                <a:lnTo>
                  <a:pt x="44639" y="7758"/>
                </a:lnTo>
                <a:lnTo>
                  <a:pt x="40225" y="3506"/>
                </a:lnTo>
                <a:lnTo>
                  <a:pt x="37212" y="2109"/>
                </a:lnTo>
                <a:lnTo>
                  <a:pt x="34199" y="709"/>
                </a:lnTo>
                <a:lnTo>
                  <a:pt x="30538" y="0"/>
                </a:lnTo>
                <a:lnTo>
                  <a:pt x="22232" y="0"/>
                </a:lnTo>
                <a:lnTo>
                  <a:pt x="18608" y="709"/>
                </a:lnTo>
                <a:lnTo>
                  <a:pt x="15368" y="2134"/>
                </a:lnTo>
                <a:lnTo>
                  <a:pt x="12238" y="16535"/>
                </a:lnTo>
                <a:lnTo>
                  <a:pt x="14477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5" y="7964"/>
                </a:lnTo>
                <a:lnTo>
                  <a:pt x="30570" y="7964"/>
                </a:lnTo>
                <a:lnTo>
                  <a:pt x="34223" y="9500"/>
                </a:lnTo>
                <a:lnTo>
                  <a:pt x="36701" y="12536"/>
                </a:lnTo>
                <a:lnTo>
                  <a:pt x="39164" y="15585"/>
                </a:lnTo>
                <a:lnTo>
                  <a:pt x="40337" y="19775"/>
                </a:lnTo>
                <a:lnTo>
                  <a:pt x="40214" y="25121"/>
                </a:lnTo>
                <a:lnTo>
                  <a:pt x="10378" y="25121"/>
                </a:lnTo>
                <a:lnTo>
                  <a:pt x="10378" y="32588"/>
                </a:lnTo>
                <a:lnTo>
                  <a:pt x="46393" y="32588"/>
                </a:lnTo>
                <a:lnTo>
                  <a:pt x="49891" y="30885"/>
                </a:lnTo>
                <a:lnTo>
                  <a:pt x="50305" y="28141"/>
                </a:lnTo>
                <a:lnTo>
                  <a:pt x="50305" y="22683"/>
                </a:lnTo>
                <a:close/>
              </a:path>
              <a:path w="50305" h="61034">
                <a:moveTo>
                  <a:pt x="12131" y="3557"/>
                </a:moveTo>
                <a:lnTo>
                  <a:pt x="9366" y="5601"/>
                </a:lnTo>
                <a:lnTo>
                  <a:pt x="7076" y="8241"/>
                </a:lnTo>
                <a:lnTo>
                  <a:pt x="4790" y="10897"/>
                </a:lnTo>
                <a:lnTo>
                  <a:pt x="3023" y="14133"/>
                </a:lnTo>
                <a:lnTo>
                  <a:pt x="1828" y="17946"/>
                </a:lnTo>
                <a:lnTo>
                  <a:pt x="60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9" y="40209"/>
                </a:lnTo>
                <a:lnTo>
                  <a:pt x="1762" y="43992"/>
                </a:lnTo>
                <a:lnTo>
                  <a:pt x="2940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6" y="60391"/>
                </a:lnTo>
                <a:lnTo>
                  <a:pt x="22830" y="61034"/>
                </a:lnTo>
                <a:lnTo>
                  <a:pt x="29933" y="61034"/>
                </a:lnTo>
                <a:lnTo>
                  <a:pt x="32363" y="60848"/>
                </a:lnTo>
                <a:lnTo>
                  <a:pt x="36939" y="60059"/>
                </a:lnTo>
                <a:lnTo>
                  <a:pt x="40700" y="59119"/>
                </a:lnTo>
                <a:lnTo>
                  <a:pt x="44952" y="57607"/>
                </a:lnTo>
                <a:lnTo>
                  <a:pt x="47717" y="55256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03" y="50140"/>
                </a:lnTo>
                <a:lnTo>
                  <a:pt x="39027" y="51206"/>
                </a:lnTo>
                <a:lnTo>
                  <a:pt x="35236" y="52120"/>
                </a:lnTo>
                <a:lnTo>
                  <a:pt x="30872" y="52769"/>
                </a:lnTo>
                <a:lnTo>
                  <a:pt x="24972" y="52769"/>
                </a:lnTo>
                <a:lnTo>
                  <a:pt x="22197" y="52297"/>
                </a:lnTo>
                <a:lnTo>
                  <a:pt x="17617" y="50393"/>
                </a:lnTo>
                <a:lnTo>
                  <a:pt x="14356" y="47268"/>
                </a:lnTo>
                <a:lnTo>
                  <a:pt x="11904" y="43384"/>
                </a:lnTo>
                <a:lnTo>
                  <a:pt x="10690" y="38455"/>
                </a:lnTo>
                <a:lnTo>
                  <a:pt x="10378" y="35673"/>
                </a:lnTo>
                <a:lnTo>
                  <a:pt x="10378" y="25121"/>
                </a:lnTo>
                <a:lnTo>
                  <a:pt x="10853" y="20689"/>
                </a:lnTo>
                <a:lnTo>
                  <a:pt x="12238" y="16535"/>
                </a:lnTo>
                <a:lnTo>
                  <a:pt x="15368" y="2134"/>
                </a:lnTo>
                <a:lnTo>
                  <a:pt x="12131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137180" y="3937226"/>
            <a:ext cx="44888" cy="61038"/>
          </a:xfrm>
          <a:custGeom>
            <a:avLst/>
            <a:gdLst/>
            <a:ahLst/>
            <a:cxnLst/>
            <a:rect l="l" t="t" r="r" b="b"/>
            <a:pathLst>
              <a:path w="44888" h="61038">
                <a:moveTo>
                  <a:pt x="38685" y="60173"/>
                </a:moveTo>
                <a:lnTo>
                  <a:pt x="41673" y="60238"/>
                </a:lnTo>
                <a:lnTo>
                  <a:pt x="44888" y="58381"/>
                </a:lnTo>
                <a:lnTo>
                  <a:pt x="44888" y="17463"/>
                </a:lnTo>
                <a:lnTo>
                  <a:pt x="44513" y="14439"/>
                </a:lnTo>
                <a:lnTo>
                  <a:pt x="43736" y="11851"/>
                </a:lnTo>
                <a:lnTo>
                  <a:pt x="42976" y="9273"/>
                </a:lnTo>
                <a:lnTo>
                  <a:pt x="40024" y="5346"/>
                </a:lnTo>
                <a:lnTo>
                  <a:pt x="36111" y="2275"/>
                </a:lnTo>
                <a:lnTo>
                  <a:pt x="33346" y="1371"/>
                </a:lnTo>
                <a:lnTo>
                  <a:pt x="30595" y="472"/>
                </a:lnTo>
                <a:lnTo>
                  <a:pt x="27255" y="0"/>
                </a:lnTo>
                <a:lnTo>
                  <a:pt x="21214" y="0"/>
                </a:lnTo>
                <a:lnTo>
                  <a:pt x="17063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4" y="4053"/>
                </a:lnTo>
                <a:lnTo>
                  <a:pt x="3027" y="7038"/>
                </a:lnTo>
                <a:lnTo>
                  <a:pt x="2674" y="10058"/>
                </a:lnTo>
                <a:lnTo>
                  <a:pt x="3185" y="13032"/>
                </a:lnTo>
                <a:lnTo>
                  <a:pt x="5900" y="13715"/>
                </a:lnTo>
                <a:lnTo>
                  <a:pt x="9126" y="11863"/>
                </a:lnTo>
                <a:lnTo>
                  <a:pt x="12077" y="10429"/>
                </a:lnTo>
                <a:lnTo>
                  <a:pt x="15764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4" y="9108"/>
                </a:lnTo>
                <a:lnTo>
                  <a:pt x="31107" y="10491"/>
                </a:lnTo>
                <a:lnTo>
                  <a:pt x="33811" y="14033"/>
                </a:lnTo>
                <a:lnTo>
                  <a:pt x="34696" y="17338"/>
                </a:lnTo>
                <a:lnTo>
                  <a:pt x="34933" y="21362"/>
                </a:lnTo>
                <a:lnTo>
                  <a:pt x="34933" y="25679"/>
                </a:lnTo>
                <a:lnTo>
                  <a:pt x="23144" y="25679"/>
                </a:lnTo>
                <a:lnTo>
                  <a:pt x="19316" y="26060"/>
                </a:lnTo>
                <a:lnTo>
                  <a:pt x="15915" y="26823"/>
                </a:lnTo>
                <a:lnTo>
                  <a:pt x="12513" y="27572"/>
                </a:lnTo>
                <a:lnTo>
                  <a:pt x="9640" y="28717"/>
                </a:lnTo>
                <a:lnTo>
                  <a:pt x="7285" y="30239"/>
                </a:lnTo>
                <a:lnTo>
                  <a:pt x="3135" y="33681"/>
                </a:lnTo>
                <a:lnTo>
                  <a:pt x="622" y="38293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74" y="53392"/>
                </a:lnTo>
                <a:lnTo>
                  <a:pt x="5186" y="56581"/>
                </a:lnTo>
                <a:lnTo>
                  <a:pt x="8812" y="59133"/>
                </a:lnTo>
                <a:lnTo>
                  <a:pt x="13478" y="60656"/>
                </a:lnTo>
                <a:lnTo>
                  <a:pt x="17291" y="53075"/>
                </a:lnTo>
                <a:lnTo>
                  <a:pt x="12962" y="50507"/>
                </a:lnTo>
                <a:lnTo>
                  <a:pt x="10262" y="46508"/>
                </a:lnTo>
                <a:lnTo>
                  <a:pt x="10262" y="43639"/>
                </a:lnTo>
                <a:lnTo>
                  <a:pt x="10576" y="40449"/>
                </a:lnTo>
                <a:lnTo>
                  <a:pt x="12815" y="36756"/>
                </a:lnTo>
                <a:lnTo>
                  <a:pt x="15490" y="34902"/>
                </a:lnTo>
                <a:lnTo>
                  <a:pt x="19190" y="33732"/>
                </a:lnTo>
                <a:lnTo>
                  <a:pt x="23619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57" y="47599"/>
                </a:lnTo>
                <a:lnTo>
                  <a:pt x="28285" y="58867"/>
                </a:lnTo>
                <a:lnTo>
                  <a:pt x="31207" y="57430"/>
                </a:lnTo>
                <a:lnTo>
                  <a:pt x="33872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5" y="60173"/>
                </a:lnTo>
                <a:close/>
              </a:path>
              <a:path w="44888" h="61038">
                <a:moveTo>
                  <a:pt x="13478" y="60656"/>
                </a:moveTo>
                <a:lnTo>
                  <a:pt x="16080" y="61038"/>
                </a:lnTo>
                <a:lnTo>
                  <a:pt x="22230" y="61038"/>
                </a:lnTo>
                <a:lnTo>
                  <a:pt x="25328" y="60314"/>
                </a:lnTo>
                <a:lnTo>
                  <a:pt x="28285" y="58867"/>
                </a:lnTo>
                <a:lnTo>
                  <a:pt x="32457" y="47599"/>
                </a:lnTo>
                <a:lnTo>
                  <a:pt x="27856" y="51041"/>
                </a:lnTo>
                <a:lnTo>
                  <a:pt x="23169" y="53075"/>
                </a:lnTo>
                <a:lnTo>
                  <a:pt x="17291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204651" y="3937229"/>
            <a:ext cx="47076" cy="60224"/>
          </a:xfrm>
          <a:custGeom>
            <a:avLst/>
            <a:gdLst/>
            <a:ahLst/>
            <a:cxnLst/>
            <a:rect l="l" t="t" r="r" b="b"/>
            <a:pathLst>
              <a:path w="47076" h="60224">
                <a:moveTo>
                  <a:pt x="37064" y="25793"/>
                </a:moveTo>
                <a:lnTo>
                  <a:pt x="37064" y="58319"/>
                </a:lnTo>
                <a:lnTo>
                  <a:pt x="38465" y="59893"/>
                </a:lnTo>
                <a:lnTo>
                  <a:pt x="41089" y="60224"/>
                </a:lnTo>
                <a:lnTo>
                  <a:pt x="44527" y="60109"/>
                </a:lnTo>
                <a:lnTo>
                  <a:pt x="47076" y="58319"/>
                </a:lnTo>
                <a:lnTo>
                  <a:pt x="47076" y="20483"/>
                </a:lnTo>
                <a:lnTo>
                  <a:pt x="46756" y="17106"/>
                </a:lnTo>
                <a:lnTo>
                  <a:pt x="46079" y="14288"/>
                </a:lnTo>
                <a:lnTo>
                  <a:pt x="45417" y="11480"/>
                </a:lnTo>
                <a:lnTo>
                  <a:pt x="42763" y="6908"/>
                </a:lnTo>
                <a:lnTo>
                  <a:pt x="39213" y="3135"/>
                </a:lnTo>
                <a:lnTo>
                  <a:pt x="34235" y="633"/>
                </a:lnTo>
                <a:lnTo>
                  <a:pt x="31172" y="0"/>
                </a:lnTo>
                <a:lnTo>
                  <a:pt x="24410" y="0"/>
                </a:lnTo>
                <a:lnTo>
                  <a:pt x="21308" y="824"/>
                </a:lnTo>
                <a:lnTo>
                  <a:pt x="18258" y="2452"/>
                </a:lnTo>
                <a:lnTo>
                  <a:pt x="15195" y="4075"/>
                </a:lnTo>
                <a:lnTo>
                  <a:pt x="12128" y="6628"/>
                </a:lnTo>
                <a:lnTo>
                  <a:pt x="9053" y="10123"/>
                </a:lnTo>
                <a:lnTo>
                  <a:pt x="9053" y="2782"/>
                </a:lnTo>
                <a:lnTo>
                  <a:pt x="8143" y="1332"/>
                </a:lnTo>
                <a:lnTo>
                  <a:pt x="5449" y="875"/>
                </a:lnTo>
                <a:lnTo>
                  <a:pt x="2879" y="900"/>
                </a:lnTo>
                <a:lnTo>
                  <a:pt x="0" y="2782"/>
                </a:lnTo>
                <a:lnTo>
                  <a:pt x="0" y="58319"/>
                </a:lnTo>
                <a:lnTo>
                  <a:pt x="1389" y="59893"/>
                </a:lnTo>
                <a:lnTo>
                  <a:pt x="4017" y="60224"/>
                </a:lnTo>
                <a:lnTo>
                  <a:pt x="7480" y="60109"/>
                </a:lnTo>
                <a:lnTo>
                  <a:pt x="10029" y="58319"/>
                </a:lnTo>
                <a:lnTo>
                  <a:pt x="10029" y="19494"/>
                </a:lnTo>
                <a:lnTo>
                  <a:pt x="12783" y="16017"/>
                </a:lnTo>
                <a:lnTo>
                  <a:pt x="15417" y="13360"/>
                </a:lnTo>
                <a:lnTo>
                  <a:pt x="17920" y="11545"/>
                </a:lnTo>
                <a:lnTo>
                  <a:pt x="22946" y="8837"/>
                </a:lnTo>
                <a:lnTo>
                  <a:pt x="27410" y="8837"/>
                </a:lnTo>
                <a:lnTo>
                  <a:pt x="30599" y="9932"/>
                </a:lnTo>
                <a:lnTo>
                  <a:pt x="34209" y="13143"/>
                </a:lnTo>
                <a:lnTo>
                  <a:pt x="35852" y="16217"/>
                </a:lnTo>
                <a:lnTo>
                  <a:pt x="36827" y="20077"/>
                </a:lnTo>
                <a:lnTo>
                  <a:pt x="37064" y="22630"/>
                </a:lnTo>
                <a:lnTo>
                  <a:pt x="37064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270581" y="3911381"/>
            <a:ext cx="22245" cy="86883"/>
          </a:xfrm>
          <a:custGeom>
            <a:avLst/>
            <a:gdLst/>
            <a:ahLst/>
            <a:cxnLst/>
            <a:rect l="l" t="t" r="r" b="b"/>
            <a:pathLst>
              <a:path w="22245" h="86883">
                <a:moveTo>
                  <a:pt x="22245" y="86883"/>
                </a:moveTo>
                <a:lnTo>
                  <a:pt x="19184" y="77558"/>
                </a:lnTo>
                <a:lnTo>
                  <a:pt x="15707" y="75031"/>
                </a:lnTo>
                <a:lnTo>
                  <a:pt x="13256" y="71299"/>
                </a:lnTo>
                <a:lnTo>
                  <a:pt x="11451" y="66841"/>
                </a:lnTo>
                <a:lnTo>
                  <a:pt x="11027" y="64174"/>
                </a:lnTo>
                <a:lnTo>
                  <a:pt x="11981" y="84507"/>
                </a:lnTo>
                <a:lnTo>
                  <a:pt x="14818" y="86094"/>
                </a:lnTo>
                <a:lnTo>
                  <a:pt x="18230" y="86883"/>
                </a:lnTo>
                <a:lnTo>
                  <a:pt x="22245" y="86883"/>
                </a:lnTo>
                <a:close/>
              </a:path>
              <a:path w="22245" h="86883">
                <a:moveTo>
                  <a:pt x="10393" y="53327"/>
                </a:moveTo>
                <a:lnTo>
                  <a:pt x="10656" y="50739"/>
                </a:lnTo>
                <a:lnTo>
                  <a:pt x="11156" y="48186"/>
                </a:lnTo>
                <a:lnTo>
                  <a:pt x="11667" y="45645"/>
                </a:lnTo>
                <a:lnTo>
                  <a:pt x="12467" y="43359"/>
                </a:lnTo>
                <a:lnTo>
                  <a:pt x="14692" y="39334"/>
                </a:lnTo>
                <a:lnTo>
                  <a:pt x="17932" y="36461"/>
                </a:lnTo>
                <a:lnTo>
                  <a:pt x="21870" y="34621"/>
                </a:lnTo>
                <a:lnTo>
                  <a:pt x="27184" y="34621"/>
                </a:lnTo>
                <a:lnTo>
                  <a:pt x="29823" y="35510"/>
                </a:lnTo>
                <a:lnTo>
                  <a:pt x="34884" y="39079"/>
                </a:lnTo>
                <a:lnTo>
                  <a:pt x="37511" y="41681"/>
                </a:lnTo>
                <a:lnTo>
                  <a:pt x="40227" y="45111"/>
                </a:lnTo>
                <a:lnTo>
                  <a:pt x="40227" y="67310"/>
                </a:lnTo>
                <a:lnTo>
                  <a:pt x="38649" y="69329"/>
                </a:lnTo>
                <a:lnTo>
                  <a:pt x="35737" y="72403"/>
                </a:lnTo>
                <a:lnTo>
                  <a:pt x="32961" y="74905"/>
                </a:lnTo>
                <a:lnTo>
                  <a:pt x="30359" y="76634"/>
                </a:lnTo>
                <a:lnTo>
                  <a:pt x="26623" y="77990"/>
                </a:lnTo>
                <a:lnTo>
                  <a:pt x="24009" y="78181"/>
                </a:lnTo>
                <a:lnTo>
                  <a:pt x="21370" y="78181"/>
                </a:lnTo>
                <a:lnTo>
                  <a:pt x="19184" y="77558"/>
                </a:lnTo>
                <a:lnTo>
                  <a:pt x="22245" y="86883"/>
                </a:lnTo>
                <a:lnTo>
                  <a:pt x="25920" y="86883"/>
                </a:lnTo>
                <a:lnTo>
                  <a:pt x="29325" y="85994"/>
                </a:lnTo>
                <a:lnTo>
                  <a:pt x="32421" y="84226"/>
                </a:lnTo>
                <a:lnTo>
                  <a:pt x="35514" y="82450"/>
                </a:lnTo>
                <a:lnTo>
                  <a:pt x="38502" y="79985"/>
                </a:lnTo>
                <a:lnTo>
                  <a:pt x="41375" y="76824"/>
                </a:lnTo>
                <a:lnTo>
                  <a:pt x="41375" y="84165"/>
                </a:lnTo>
                <a:lnTo>
                  <a:pt x="41775" y="85270"/>
                </a:lnTo>
                <a:lnTo>
                  <a:pt x="44377" y="86043"/>
                </a:lnTo>
                <a:lnTo>
                  <a:pt x="47430" y="86043"/>
                </a:lnTo>
                <a:lnTo>
                  <a:pt x="50317" y="84165"/>
                </a:lnTo>
                <a:lnTo>
                  <a:pt x="50317" y="1983"/>
                </a:lnTo>
                <a:lnTo>
                  <a:pt x="48841" y="396"/>
                </a:lnTo>
                <a:lnTo>
                  <a:pt x="46217" y="0"/>
                </a:lnTo>
                <a:lnTo>
                  <a:pt x="42804" y="154"/>
                </a:lnTo>
                <a:lnTo>
                  <a:pt x="40227" y="1983"/>
                </a:lnTo>
                <a:lnTo>
                  <a:pt x="40227" y="34254"/>
                </a:lnTo>
                <a:lnTo>
                  <a:pt x="37638" y="31497"/>
                </a:lnTo>
                <a:lnTo>
                  <a:pt x="35013" y="29401"/>
                </a:lnTo>
                <a:lnTo>
                  <a:pt x="32360" y="27979"/>
                </a:lnTo>
                <a:lnTo>
                  <a:pt x="29696" y="26558"/>
                </a:lnTo>
                <a:lnTo>
                  <a:pt x="26784" y="25844"/>
                </a:lnTo>
                <a:lnTo>
                  <a:pt x="19731" y="25844"/>
                </a:lnTo>
                <a:lnTo>
                  <a:pt x="16344" y="26582"/>
                </a:lnTo>
                <a:lnTo>
                  <a:pt x="13392" y="28044"/>
                </a:lnTo>
                <a:lnTo>
                  <a:pt x="10469" y="29502"/>
                </a:lnTo>
                <a:lnTo>
                  <a:pt x="8003" y="31597"/>
                </a:lnTo>
                <a:lnTo>
                  <a:pt x="6027" y="34305"/>
                </a:lnTo>
                <a:lnTo>
                  <a:pt x="4028" y="37023"/>
                </a:lnTo>
                <a:lnTo>
                  <a:pt x="2538" y="40298"/>
                </a:lnTo>
                <a:lnTo>
                  <a:pt x="1526" y="44147"/>
                </a:lnTo>
                <a:lnTo>
                  <a:pt x="515" y="48005"/>
                </a:lnTo>
                <a:lnTo>
                  <a:pt x="0" y="52301"/>
                </a:lnTo>
                <a:lnTo>
                  <a:pt x="0" y="61113"/>
                </a:lnTo>
                <a:lnTo>
                  <a:pt x="403" y="64947"/>
                </a:lnTo>
                <a:lnTo>
                  <a:pt x="1228" y="68579"/>
                </a:lnTo>
                <a:lnTo>
                  <a:pt x="2023" y="72227"/>
                </a:lnTo>
                <a:lnTo>
                  <a:pt x="3327" y="75388"/>
                </a:lnTo>
                <a:lnTo>
                  <a:pt x="5076" y="78094"/>
                </a:lnTo>
                <a:lnTo>
                  <a:pt x="6840" y="80784"/>
                </a:lnTo>
                <a:lnTo>
                  <a:pt x="9141" y="82919"/>
                </a:lnTo>
                <a:lnTo>
                  <a:pt x="11981" y="84507"/>
                </a:lnTo>
                <a:lnTo>
                  <a:pt x="11027" y="64174"/>
                </a:lnTo>
                <a:lnTo>
                  <a:pt x="10617" y="61495"/>
                </a:lnTo>
                <a:lnTo>
                  <a:pt x="10393" y="58762"/>
                </a:lnTo>
                <a:lnTo>
                  <a:pt x="10393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371511" y="3937294"/>
            <a:ext cx="43124" cy="60970"/>
          </a:xfrm>
          <a:custGeom>
            <a:avLst/>
            <a:gdLst/>
            <a:ahLst/>
            <a:cxnLst/>
            <a:rect l="l" t="t" r="r" b="b"/>
            <a:pathLst>
              <a:path w="43124" h="60970">
                <a:moveTo>
                  <a:pt x="10453" y="23454"/>
                </a:moveTo>
                <a:lnTo>
                  <a:pt x="11728" y="17981"/>
                </a:lnTo>
                <a:lnTo>
                  <a:pt x="14305" y="14224"/>
                </a:lnTo>
                <a:lnTo>
                  <a:pt x="16869" y="10466"/>
                </a:lnTo>
                <a:lnTo>
                  <a:pt x="20570" y="8582"/>
                </a:lnTo>
                <a:lnTo>
                  <a:pt x="25397" y="8582"/>
                </a:lnTo>
                <a:lnTo>
                  <a:pt x="29775" y="8914"/>
                </a:lnTo>
                <a:lnTo>
                  <a:pt x="33213" y="10285"/>
                </a:lnTo>
                <a:lnTo>
                  <a:pt x="37125" y="12672"/>
                </a:lnTo>
                <a:lnTo>
                  <a:pt x="39700" y="14781"/>
                </a:lnTo>
                <a:lnTo>
                  <a:pt x="42698" y="13535"/>
                </a:lnTo>
                <a:lnTo>
                  <a:pt x="42879" y="10807"/>
                </a:lnTo>
                <a:lnTo>
                  <a:pt x="42576" y="7632"/>
                </a:lnTo>
                <a:lnTo>
                  <a:pt x="40636" y="4939"/>
                </a:lnTo>
                <a:lnTo>
                  <a:pt x="37712" y="2945"/>
                </a:lnTo>
                <a:lnTo>
                  <a:pt x="35110" y="1803"/>
                </a:lnTo>
                <a:lnTo>
                  <a:pt x="32222" y="835"/>
                </a:lnTo>
                <a:lnTo>
                  <a:pt x="28933" y="176"/>
                </a:lnTo>
                <a:lnTo>
                  <a:pt x="25509" y="0"/>
                </a:lnTo>
                <a:lnTo>
                  <a:pt x="21908" y="0"/>
                </a:lnTo>
                <a:lnTo>
                  <a:pt x="18553" y="608"/>
                </a:lnTo>
                <a:lnTo>
                  <a:pt x="15454" y="1828"/>
                </a:lnTo>
                <a:lnTo>
                  <a:pt x="12354" y="3035"/>
                </a:lnTo>
                <a:lnTo>
                  <a:pt x="9665" y="4899"/>
                </a:lnTo>
                <a:lnTo>
                  <a:pt x="5090" y="9918"/>
                </a:lnTo>
                <a:lnTo>
                  <a:pt x="3275" y="13129"/>
                </a:lnTo>
                <a:lnTo>
                  <a:pt x="1976" y="17067"/>
                </a:lnTo>
                <a:lnTo>
                  <a:pt x="661" y="20991"/>
                </a:lnTo>
                <a:lnTo>
                  <a:pt x="0" y="25704"/>
                </a:lnTo>
                <a:lnTo>
                  <a:pt x="0" y="35979"/>
                </a:lnTo>
                <a:lnTo>
                  <a:pt x="539" y="40219"/>
                </a:lnTo>
                <a:lnTo>
                  <a:pt x="1611" y="43902"/>
                </a:lnTo>
                <a:lnTo>
                  <a:pt x="2688" y="47585"/>
                </a:lnTo>
                <a:lnTo>
                  <a:pt x="4240" y="50684"/>
                </a:lnTo>
                <a:lnTo>
                  <a:pt x="6291" y="53225"/>
                </a:lnTo>
                <a:lnTo>
                  <a:pt x="10867" y="57668"/>
                </a:lnTo>
                <a:lnTo>
                  <a:pt x="13906" y="58990"/>
                </a:lnTo>
                <a:lnTo>
                  <a:pt x="16940" y="60300"/>
                </a:lnTo>
                <a:lnTo>
                  <a:pt x="20429" y="60970"/>
                </a:lnTo>
                <a:lnTo>
                  <a:pt x="24357" y="60970"/>
                </a:lnTo>
                <a:lnTo>
                  <a:pt x="28111" y="60782"/>
                </a:lnTo>
                <a:lnTo>
                  <a:pt x="31672" y="60044"/>
                </a:lnTo>
                <a:lnTo>
                  <a:pt x="34836" y="58964"/>
                </a:lnTo>
                <a:lnTo>
                  <a:pt x="37712" y="57683"/>
                </a:lnTo>
                <a:lnTo>
                  <a:pt x="41014" y="55523"/>
                </a:lnTo>
                <a:lnTo>
                  <a:pt x="42951" y="52564"/>
                </a:lnTo>
                <a:lnTo>
                  <a:pt x="43124" y="49795"/>
                </a:lnTo>
                <a:lnTo>
                  <a:pt x="43102" y="48272"/>
                </a:lnTo>
                <a:lnTo>
                  <a:pt x="42011" y="45198"/>
                </a:lnTo>
                <a:lnTo>
                  <a:pt x="39448" y="46188"/>
                </a:lnTo>
                <a:lnTo>
                  <a:pt x="36236" y="48588"/>
                </a:lnTo>
                <a:lnTo>
                  <a:pt x="33450" y="50292"/>
                </a:lnTo>
                <a:lnTo>
                  <a:pt x="29961" y="51765"/>
                </a:lnTo>
                <a:lnTo>
                  <a:pt x="25634" y="52146"/>
                </a:lnTo>
                <a:lnTo>
                  <a:pt x="21045" y="51700"/>
                </a:lnTo>
                <a:lnTo>
                  <a:pt x="17279" y="49936"/>
                </a:lnTo>
                <a:lnTo>
                  <a:pt x="14391" y="46771"/>
                </a:lnTo>
                <a:lnTo>
                  <a:pt x="12117" y="42710"/>
                </a:lnTo>
                <a:lnTo>
                  <a:pt x="11454" y="40017"/>
                </a:lnTo>
                <a:lnTo>
                  <a:pt x="10777" y="37325"/>
                </a:lnTo>
                <a:lnTo>
                  <a:pt x="10453" y="34185"/>
                </a:lnTo>
                <a:lnTo>
                  <a:pt x="10453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428401" y="3937233"/>
            <a:ext cx="54681" cy="61037"/>
          </a:xfrm>
          <a:custGeom>
            <a:avLst/>
            <a:gdLst/>
            <a:ahLst/>
            <a:cxnLst/>
            <a:rect l="l" t="t" r="r" b="b"/>
            <a:pathLst>
              <a:path w="54681" h="61037">
                <a:moveTo>
                  <a:pt x="0" y="31038"/>
                </a:moveTo>
                <a:lnTo>
                  <a:pt x="0" y="35726"/>
                </a:lnTo>
                <a:lnTo>
                  <a:pt x="547" y="39917"/>
                </a:lnTo>
                <a:lnTo>
                  <a:pt x="1634" y="43624"/>
                </a:lnTo>
                <a:lnTo>
                  <a:pt x="2740" y="47321"/>
                </a:lnTo>
                <a:lnTo>
                  <a:pt x="4399" y="50468"/>
                </a:lnTo>
                <a:lnTo>
                  <a:pt x="6614" y="53074"/>
                </a:lnTo>
                <a:lnTo>
                  <a:pt x="8853" y="55662"/>
                </a:lnTo>
                <a:lnTo>
                  <a:pt x="11639" y="57632"/>
                </a:lnTo>
                <a:lnTo>
                  <a:pt x="11214" y="38926"/>
                </a:lnTo>
                <a:lnTo>
                  <a:pt x="10664" y="36259"/>
                </a:lnTo>
                <a:lnTo>
                  <a:pt x="10389" y="33400"/>
                </a:lnTo>
                <a:lnTo>
                  <a:pt x="10389" y="27190"/>
                </a:lnTo>
                <a:lnTo>
                  <a:pt x="10713" y="24270"/>
                </a:lnTo>
                <a:lnTo>
                  <a:pt x="11402" y="21603"/>
                </a:lnTo>
                <a:lnTo>
                  <a:pt x="12078" y="18921"/>
                </a:lnTo>
                <a:lnTo>
                  <a:pt x="14494" y="14655"/>
                </a:lnTo>
                <a:lnTo>
                  <a:pt x="17655" y="11202"/>
                </a:lnTo>
                <a:lnTo>
                  <a:pt x="21943" y="9053"/>
                </a:lnTo>
                <a:lnTo>
                  <a:pt x="24509" y="8521"/>
                </a:lnTo>
                <a:lnTo>
                  <a:pt x="30722" y="8521"/>
                </a:lnTo>
                <a:lnTo>
                  <a:pt x="33422" y="9104"/>
                </a:lnTo>
                <a:lnTo>
                  <a:pt x="37746" y="11443"/>
                </a:lnTo>
                <a:lnTo>
                  <a:pt x="40737" y="15048"/>
                </a:lnTo>
                <a:lnTo>
                  <a:pt x="42912" y="19418"/>
                </a:lnTo>
                <a:lnTo>
                  <a:pt x="43463" y="22086"/>
                </a:lnTo>
                <a:lnTo>
                  <a:pt x="44014" y="24764"/>
                </a:lnTo>
                <a:lnTo>
                  <a:pt x="44287" y="27608"/>
                </a:lnTo>
                <a:lnTo>
                  <a:pt x="44287" y="33822"/>
                </a:lnTo>
                <a:lnTo>
                  <a:pt x="43963" y="36752"/>
                </a:lnTo>
                <a:lnTo>
                  <a:pt x="43312" y="39419"/>
                </a:lnTo>
                <a:lnTo>
                  <a:pt x="42649" y="42101"/>
                </a:lnTo>
                <a:lnTo>
                  <a:pt x="40237" y="46342"/>
                </a:lnTo>
                <a:lnTo>
                  <a:pt x="37073" y="49770"/>
                </a:lnTo>
                <a:lnTo>
                  <a:pt x="32735" y="51918"/>
                </a:lnTo>
                <a:lnTo>
                  <a:pt x="30182" y="52452"/>
                </a:lnTo>
                <a:lnTo>
                  <a:pt x="24019" y="52452"/>
                </a:lnTo>
                <a:lnTo>
                  <a:pt x="21319" y="51865"/>
                </a:lnTo>
                <a:lnTo>
                  <a:pt x="16981" y="49518"/>
                </a:lnTo>
                <a:lnTo>
                  <a:pt x="13978" y="45935"/>
                </a:lnTo>
                <a:lnTo>
                  <a:pt x="14965" y="58978"/>
                </a:lnTo>
                <a:lnTo>
                  <a:pt x="18317" y="60350"/>
                </a:lnTo>
                <a:lnTo>
                  <a:pt x="22230" y="61037"/>
                </a:lnTo>
                <a:lnTo>
                  <a:pt x="31346" y="61037"/>
                </a:lnTo>
                <a:lnTo>
                  <a:pt x="35413" y="60250"/>
                </a:lnTo>
                <a:lnTo>
                  <a:pt x="38912" y="58712"/>
                </a:lnTo>
                <a:lnTo>
                  <a:pt x="42411" y="57175"/>
                </a:lnTo>
                <a:lnTo>
                  <a:pt x="45325" y="55015"/>
                </a:lnTo>
                <a:lnTo>
                  <a:pt x="47664" y="52261"/>
                </a:lnTo>
                <a:lnTo>
                  <a:pt x="49989" y="49503"/>
                </a:lnTo>
                <a:lnTo>
                  <a:pt x="51739" y="46216"/>
                </a:lnTo>
                <a:lnTo>
                  <a:pt x="52903" y="42429"/>
                </a:lnTo>
                <a:lnTo>
                  <a:pt x="54079" y="38620"/>
                </a:lnTo>
                <a:lnTo>
                  <a:pt x="54681" y="34455"/>
                </a:lnTo>
                <a:lnTo>
                  <a:pt x="54681" y="25271"/>
                </a:lnTo>
                <a:lnTo>
                  <a:pt x="54115" y="21107"/>
                </a:lnTo>
                <a:lnTo>
                  <a:pt x="53003" y="17399"/>
                </a:lnTo>
                <a:lnTo>
                  <a:pt x="51890" y="13705"/>
                </a:lnTo>
                <a:lnTo>
                  <a:pt x="50227" y="10554"/>
                </a:lnTo>
                <a:lnTo>
                  <a:pt x="47992" y="7962"/>
                </a:lnTo>
                <a:lnTo>
                  <a:pt x="45763" y="5370"/>
                </a:lnTo>
                <a:lnTo>
                  <a:pt x="42992" y="3390"/>
                </a:lnTo>
                <a:lnTo>
                  <a:pt x="39636" y="2030"/>
                </a:lnTo>
                <a:lnTo>
                  <a:pt x="36299" y="687"/>
                </a:lnTo>
                <a:lnTo>
                  <a:pt x="32386" y="0"/>
                </a:lnTo>
                <a:lnTo>
                  <a:pt x="23220" y="0"/>
                </a:lnTo>
                <a:lnTo>
                  <a:pt x="19156" y="763"/>
                </a:lnTo>
                <a:lnTo>
                  <a:pt x="15678" y="2286"/>
                </a:lnTo>
                <a:lnTo>
                  <a:pt x="12193" y="3808"/>
                </a:lnTo>
                <a:lnTo>
                  <a:pt x="9277" y="5957"/>
                </a:lnTo>
                <a:lnTo>
                  <a:pt x="6963" y="8700"/>
                </a:lnTo>
                <a:lnTo>
                  <a:pt x="4622" y="11455"/>
                </a:lnTo>
                <a:lnTo>
                  <a:pt x="2872" y="14745"/>
                </a:lnTo>
                <a:lnTo>
                  <a:pt x="1736" y="18543"/>
                </a:lnTo>
                <a:lnTo>
                  <a:pt x="572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81" h="61037">
                <a:moveTo>
                  <a:pt x="11765" y="41605"/>
                </a:moveTo>
                <a:lnTo>
                  <a:pt x="11214" y="38926"/>
                </a:lnTo>
                <a:lnTo>
                  <a:pt x="11639" y="57632"/>
                </a:lnTo>
                <a:lnTo>
                  <a:pt x="14965" y="58978"/>
                </a:lnTo>
                <a:lnTo>
                  <a:pt x="13978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501637" y="3937229"/>
            <a:ext cx="81085" cy="60224"/>
          </a:xfrm>
          <a:custGeom>
            <a:avLst/>
            <a:gdLst/>
            <a:ahLst/>
            <a:cxnLst/>
            <a:rect l="l" t="t" r="r" b="b"/>
            <a:pathLst>
              <a:path w="81085" h="60224">
                <a:moveTo>
                  <a:pt x="72459" y="59893"/>
                </a:moveTo>
                <a:lnTo>
                  <a:pt x="75095" y="60224"/>
                </a:lnTo>
                <a:lnTo>
                  <a:pt x="78536" y="60109"/>
                </a:lnTo>
                <a:lnTo>
                  <a:pt x="81085" y="58319"/>
                </a:lnTo>
                <a:lnTo>
                  <a:pt x="81085" y="20077"/>
                </a:lnTo>
                <a:lnTo>
                  <a:pt x="80787" y="17106"/>
                </a:lnTo>
                <a:lnTo>
                  <a:pt x="80149" y="14288"/>
                </a:lnTo>
                <a:lnTo>
                  <a:pt x="79523" y="11480"/>
                </a:lnTo>
                <a:lnTo>
                  <a:pt x="77000" y="6908"/>
                </a:lnTo>
                <a:lnTo>
                  <a:pt x="73572" y="3135"/>
                </a:lnTo>
                <a:lnTo>
                  <a:pt x="68809" y="633"/>
                </a:lnTo>
                <a:lnTo>
                  <a:pt x="65843" y="0"/>
                </a:lnTo>
                <a:lnTo>
                  <a:pt x="62318" y="0"/>
                </a:lnTo>
                <a:lnTo>
                  <a:pt x="59416" y="201"/>
                </a:lnTo>
                <a:lnTo>
                  <a:pt x="56541" y="979"/>
                </a:lnTo>
                <a:lnTo>
                  <a:pt x="53541" y="2476"/>
                </a:lnTo>
                <a:lnTo>
                  <a:pt x="50449" y="4471"/>
                </a:lnTo>
                <a:lnTo>
                  <a:pt x="47162" y="7265"/>
                </a:lnTo>
                <a:lnTo>
                  <a:pt x="43610" y="10988"/>
                </a:lnTo>
                <a:lnTo>
                  <a:pt x="42151" y="7848"/>
                </a:lnTo>
                <a:lnTo>
                  <a:pt x="40196" y="5170"/>
                </a:lnTo>
                <a:lnTo>
                  <a:pt x="37647" y="3060"/>
                </a:lnTo>
                <a:lnTo>
                  <a:pt x="34684" y="1346"/>
                </a:lnTo>
                <a:lnTo>
                  <a:pt x="31085" y="280"/>
                </a:lnTo>
                <a:lnTo>
                  <a:pt x="26780" y="0"/>
                </a:lnTo>
                <a:lnTo>
                  <a:pt x="23831" y="0"/>
                </a:lnTo>
                <a:lnTo>
                  <a:pt x="20904" y="824"/>
                </a:lnTo>
                <a:lnTo>
                  <a:pt x="18007" y="2452"/>
                </a:lnTo>
                <a:lnTo>
                  <a:pt x="15115" y="4075"/>
                </a:lnTo>
                <a:lnTo>
                  <a:pt x="12113" y="6628"/>
                </a:lnTo>
                <a:lnTo>
                  <a:pt x="9038" y="10123"/>
                </a:lnTo>
                <a:lnTo>
                  <a:pt x="9038" y="2782"/>
                </a:lnTo>
                <a:lnTo>
                  <a:pt x="8127" y="1332"/>
                </a:lnTo>
                <a:lnTo>
                  <a:pt x="5435" y="875"/>
                </a:lnTo>
                <a:lnTo>
                  <a:pt x="2861" y="900"/>
                </a:lnTo>
                <a:lnTo>
                  <a:pt x="0" y="2782"/>
                </a:lnTo>
                <a:lnTo>
                  <a:pt x="0" y="58319"/>
                </a:lnTo>
                <a:lnTo>
                  <a:pt x="1374" y="59893"/>
                </a:lnTo>
                <a:lnTo>
                  <a:pt x="3999" y="60224"/>
                </a:lnTo>
                <a:lnTo>
                  <a:pt x="7462" y="60109"/>
                </a:lnTo>
                <a:lnTo>
                  <a:pt x="10011" y="58319"/>
                </a:lnTo>
                <a:lnTo>
                  <a:pt x="10011" y="19494"/>
                </a:lnTo>
                <a:lnTo>
                  <a:pt x="12760" y="16017"/>
                </a:lnTo>
                <a:lnTo>
                  <a:pt x="15313" y="13360"/>
                </a:lnTo>
                <a:lnTo>
                  <a:pt x="17664" y="11545"/>
                </a:lnTo>
                <a:lnTo>
                  <a:pt x="22355" y="8837"/>
                </a:lnTo>
                <a:lnTo>
                  <a:pt x="26520" y="8837"/>
                </a:lnTo>
                <a:lnTo>
                  <a:pt x="29483" y="9932"/>
                </a:lnTo>
                <a:lnTo>
                  <a:pt x="32859" y="13143"/>
                </a:lnTo>
                <a:lnTo>
                  <a:pt x="34423" y="16217"/>
                </a:lnTo>
                <a:lnTo>
                  <a:pt x="35308" y="20077"/>
                </a:lnTo>
                <a:lnTo>
                  <a:pt x="35520" y="24563"/>
                </a:lnTo>
                <a:lnTo>
                  <a:pt x="35520" y="58319"/>
                </a:lnTo>
                <a:lnTo>
                  <a:pt x="36921" y="59893"/>
                </a:lnTo>
                <a:lnTo>
                  <a:pt x="39588" y="60224"/>
                </a:lnTo>
                <a:lnTo>
                  <a:pt x="42936" y="60109"/>
                </a:lnTo>
                <a:lnTo>
                  <a:pt x="45549" y="58319"/>
                </a:lnTo>
                <a:lnTo>
                  <a:pt x="45549" y="19494"/>
                </a:lnTo>
                <a:lnTo>
                  <a:pt x="48351" y="16017"/>
                </a:lnTo>
                <a:lnTo>
                  <a:pt x="50914" y="13360"/>
                </a:lnTo>
                <a:lnTo>
                  <a:pt x="53225" y="11545"/>
                </a:lnTo>
                <a:lnTo>
                  <a:pt x="57891" y="8837"/>
                </a:lnTo>
                <a:lnTo>
                  <a:pt x="62056" y="8837"/>
                </a:lnTo>
                <a:lnTo>
                  <a:pt x="65058" y="9932"/>
                </a:lnTo>
                <a:lnTo>
                  <a:pt x="68456" y="13143"/>
                </a:lnTo>
                <a:lnTo>
                  <a:pt x="69994" y="16217"/>
                </a:lnTo>
                <a:lnTo>
                  <a:pt x="70807" y="20077"/>
                </a:lnTo>
                <a:lnTo>
                  <a:pt x="71009" y="24563"/>
                </a:lnTo>
                <a:lnTo>
                  <a:pt x="71009" y="58319"/>
                </a:lnTo>
                <a:lnTo>
                  <a:pt x="7245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605414" y="3937229"/>
            <a:ext cx="81108" cy="60224"/>
          </a:xfrm>
          <a:custGeom>
            <a:avLst/>
            <a:gdLst/>
            <a:ahLst/>
            <a:cxnLst/>
            <a:rect l="l" t="t" r="r" b="b"/>
            <a:pathLst>
              <a:path w="81108" h="60224">
                <a:moveTo>
                  <a:pt x="72464" y="59893"/>
                </a:moveTo>
                <a:lnTo>
                  <a:pt x="75117" y="60224"/>
                </a:lnTo>
                <a:lnTo>
                  <a:pt x="78555" y="60109"/>
                </a:lnTo>
                <a:lnTo>
                  <a:pt x="81108" y="58319"/>
                </a:lnTo>
                <a:lnTo>
                  <a:pt x="81108" y="20077"/>
                </a:lnTo>
                <a:lnTo>
                  <a:pt x="80791" y="17106"/>
                </a:lnTo>
                <a:lnTo>
                  <a:pt x="80153" y="14288"/>
                </a:lnTo>
                <a:lnTo>
                  <a:pt x="79527" y="11480"/>
                </a:lnTo>
                <a:lnTo>
                  <a:pt x="77000" y="6908"/>
                </a:lnTo>
                <a:lnTo>
                  <a:pt x="73576" y="3135"/>
                </a:lnTo>
                <a:lnTo>
                  <a:pt x="68813" y="633"/>
                </a:lnTo>
                <a:lnTo>
                  <a:pt x="65850" y="0"/>
                </a:lnTo>
                <a:lnTo>
                  <a:pt x="62322" y="0"/>
                </a:lnTo>
                <a:lnTo>
                  <a:pt x="59422" y="201"/>
                </a:lnTo>
                <a:lnTo>
                  <a:pt x="56545" y="979"/>
                </a:lnTo>
                <a:lnTo>
                  <a:pt x="53543" y="2476"/>
                </a:lnTo>
                <a:lnTo>
                  <a:pt x="50457" y="4471"/>
                </a:lnTo>
                <a:lnTo>
                  <a:pt x="47166" y="7265"/>
                </a:lnTo>
                <a:lnTo>
                  <a:pt x="43618" y="10988"/>
                </a:lnTo>
                <a:lnTo>
                  <a:pt x="42166" y="7848"/>
                </a:lnTo>
                <a:lnTo>
                  <a:pt x="40200" y="5170"/>
                </a:lnTo>
                <a:lnTo>
                  <a:pt x="37655" y="3060"/>
                </a:lnTo>
                <a:lnTo>
                  <a:pt x="34686" y="1346"/>
                </a:lnTo>
                <a:lnTo>
                  <a:pt x="31085" y="280"/>
                </a:lnTo>
                <a:lnTo>
                  <a:pt x="26788" y="0"/>
                </a:lnTo>
                <a:lnTo>
                  <a:pt x="23835" y="0"/>
                </a:lnTo>
                <a:lnTo>
                  <a:pt x="20909" y="824"/>
                </a:lnTo>
                <a:lnTo>
                  <a:pt x="18007" y="2452"/>
                </a:lnTo>
                <a:lnTo>
                  <a:pt x="15123" y="4075"/>
                </a:lnTo>
                <a:lnTo>
                  <a:pt x="12120" y="6628"/>
                </a:lnTo>
                <a:lnTo>
                  <a:pt x="9043" y="10123"/>
                </a:lnTo>
                <a:lnTo>
                  <a:pt x="9043" y="2782"/>
                </a:lnTo>
                <a:lnTo>
                  <a:pt x="8143" y="1332"/>
                </a:lnTo>
                <a:lnTo>
                  <a:pt x="5443" y="875"/>
                </a:lnTo>
                <a:lnTo>
                  <a:pt x="2865" y="900"/>
                </a:lnTo>
                <a:lnTo>
                  <a:pt x="0" y="2782"/>
                </a:lnTo>
                <a:lnTo>
                  <a:pt x="0" y="58319"/>
                </a:lnTo>
                <a:lnTo>
                  <a:pt x="1375" y="59893"/>
                </a:lnTo>
                <a:lnTo>
                  <a:pt x="4003" y="60224"/>
                </a:lnTo>
                <a:lnTo>
                  <a:pt x="7470" y="60109"/>
                </a:lnTo>
                <a:lnTo>
                  <a:pt x="10019" y="58319"/>
                </a:lnTo>
                <a:lnTo>
                  <a:pt x="10019" y="19494"/>
                </a:lnTo>
                <a:lnTo>
                  <a:pt x="12768" y="16017"/>
                </a:lnTo>
                <a:lnTo>
                  <a:pt x="15321" y="13360"/>
                </a:lnTo>
                <a:lnTo>
                  <a:pt x="17683" y="11545"/>
                </a:lnTo>
                <a:lnTo>
                  <a:pt x="22359" y="8837"/>
                </a:lnTo>
                <a:lnTo>
                  <a:pt x="26525" y="8837"/>
                </a:lnTo>
                <a:lnTo>
                  <a:pt x="29488" y="9932"/>
                </a:lnTo>
                <a:lnTo>
                  <a:pt x="32861" y="13143"/>
                </a:lnTo>
                <a:lnTo>
                  <a:pt x="34427" y="16217"/>
                </a:lnTo>
                <a:lnTo>
                  <a:pt x="35316" y="20077"/>
                </a:lnTo>
                <a:lnTo>
                  <a:pt x="35528" y="24563"/>
                </a:lnTo>
                <a:lnTo>
                  <a:pt x="35528" y="58319"/>
                </a:lnTo>
                <a:lnTo>
                  <a:pt x="36929" y="59893"/>
                </a:lnTo>
                <a:lnTo>
                  <a:pt x="39589" y="60224"/>
                </a:lnTo>
                <a:lnTo>
                  <a:pt x="42943" y="60109"/>
                </a:lnTo>
                <a:lnTo>
                  <a:pt x="45554" y="58319"/>
                </a:lnTo>
                <a:lnTo>
                  <a:pt x="45554" y="19494"/>
                </a:lnTo>
                <a:lnTo>
                  <a:pt x="48355" y="16017"/>
                </a:lnTo>
                <a:lnTo>
                  <a:pt x="50921" y="13360"/>
                </a:lnTo>
                <a:lnTo>
                  <a:pt x="53247" y="11545"/>
                </a:lnTo>
                <a:lnTo>
                  <a:pt x="57899" y="8837"/>
                </a:lnTo>
                <a:lnTo>
                  <a:pt x="62071" y="8837"/>
                </a:lnTo>
                <a:lnTo>
                  <a:pt x="65059" y="9932"/>
                </a:lnTo>
                <a:lnTo>
                  <a:pt x="68464" y="13143"/>
                </a:lnTo>
                <a:lnTo>
                  <a:pt x="70002" y="16217"/>
                </a:lnTo>
                <a:lnTo>
                  <a:pt x="70811" y="20077"/>
                </a:lnTo>
                <a:lnTo>
                  <a:pt x="71013" y="24563"/>
                </a:lnTo>
                <a:lnTo>
                  <a:pt x="71013" y="58319"/>
                </a:lnTo>
                <a:lnTo>
                  <a:pt x="72464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707989" y="3915209"/>
            <a:ext cx="12393" cy="82245"/>
          </a:xfrm>
          <a:custGeom>
            <a:avLst/>
            <a:gdLst/>
            <a:ahLst/>
            <a:cxnLst/>
            <a:rect l="l" t="t" r="r" b="b"/>
            <a:pathLst>
              <a:path w="12393" h="82245">
                <a:moveTo>
                  <a:pt x="0" y="6169"/>
                </a:moveTo>
                <a:lnTo>
                  <a:pt x="424" y="10107"/>
                </a:lnTo>
                <a:lnTo>
                  <a:pt x="3779" y="12217"/>
                </a:lnTo>
                <a:lnTo>
                  <a:pt x="8516" y="12217"/>
                </a:lnTo>
                <a:lnTo>
                  <a:pt x="11944" y="10058"/>
                </a:lnTo>
                <a:lnTo>
                  <a:pt x="12393" y="6043"/>
                </a:lnTo>
                <a:lnTo>
                  <a:pt x="11954" y="2105"/>
                </a:lnTo>
                <a:lnTo>
                  <a:pt x="8592" y="0"/>
                </a:lnTo>
                <a:lnTo>
                  <a:pt x="3851" y="0"/>
                </a:lnTo>
                <a:lnTo>
                  <a:pt x="438" y="2159"/>
                </a:lnTo>
                <a:lnTo>
                  <a:pt x="0" y="6169"/>
                </a:lnTo>
                <a:close/>
              </a:path>
              <a:path w="12393" h="82245">
                <a:moveTo>
                  <a:pt x="1201" y="24803"/>
                </a:moveTo>
                <a:lnTo>
                  <a:pt x="1201" y="80340"/>
                </a:lnTo>
                <a:lnTo>
                  <a:pt x="2602" y="81913"/>
                </a:lnTo>
                <a:lnTo>
                  <a:pt x="5215" y="82245"/>
                </a:lnTo>
                <a:lnTo>
                  <a:pt x="8679" y="82129"/>
                </a:lnTo>
                <a:lnTo>
                  <a:pt x="11228" y="80340"/>
                </a:lnTo>
                <a:lnTo>
                  <a:pt x="11228" y="24803"/>
                </a:lnTo>
                <a:lnTo>
                  <a:pt x="9841" y="23227"/>
                </a:lnTo>
                <a:lnTo>
                  <a:pt x="7203" y="22895"/>
                </a:lnTo>
                <a:lnTo>
                  <a:pt x="3754" y="23011"/>
                </a:lnTo>
                <a:lnTo>
                  <a:pt x="1201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734427" y="3923229"/>
            <a:ext cx="35716" cy="74905"/>
          </a:xfrm>
          <a:custGeom>
            <a:avLst/>
            <a:gdLst/>
            <a:ahLst/>
            <a:cxnLst/>
            <a:rect l="l" t="t" r="r" b="b"/>
            <a:pathLst>
              <a:path w="35716" h="74905">
                <a:moveTo>
                  <a:pt x="12193" y="129"/>
                </a:moveTo>
                <a:lnTo>
                  <a:pt x="9640" y="1969"/>
                </a:lnTo>
                <a:lnTo>
                  <a:pt x="9640" y="15177"/>
                </a:lnTo>
                <a:lnTo>
                  <a:pt x="2062" y="15177"/>
                </a:lnTo>
                <a:lnTo>
                  <a:pt x="1163" y="15393"/>
                </a:lnTo>
                <a:lnTo>
                  <a:pt x="39" y="17997"/>
                </a:lnTo>
                <a:lnTo>
                  <a:pt x="0" y="20905"/>
                </a:lnTo>
                <a:lnTo>
                  <a:pt x="2001" y="23623"/>
                </a:lnTo>
                <a:lnTo>
                  <a:pt x="9640" y="23623"/>
                </a:lnTo>
                <a:lnTo>
                  <a:pt x="9640" y="59300"/>
                </a:lnTo>
                <a:lnTo>
                  <a:pt x="9942" y="62092"/>
                </a:lnTo>
                <a:lnTo>
                  <a:pt x="10529" y="64439"/>
                </a:lnTo>
                <a:lnTo>
                  <a:pt x="12056" y="68770"/>
                </a:lnTo>
                <a:lnTo>
                  <a:pt x="14641" y="71845"/>
                </a:lnTo>
                <a:lnTo>
                  <a:pt x="18331" y="73775"/>
                </a:lnTo>
                <a:lnTo>
                  <a:pt x="22795" y="74905"/>
                </a:lnTo>
                <a:lnTo>
                  <a:pt x="26560" y="74905"/>
                </a:lnTo>
                <a:lnTo>
                  <a:pt x="29347" y="74599"/>
                </a:lnTo>
                <a:lnTo>
                  <a:pt x="32637" y="73825"/>
                </a:lnTo>
                <a:lnTo>
                  <a:pt x="35463" y="71081"/>
                </a:lnTo>
                <a:lnTo>
                  <a:pt x="35716" y="68238"/>
                </a:lnTo>
                <a:lnTo>
                  <a:pt x="35716" y="67500"/>
                </a:lnTo>
                <a:lnTo>
                  <a:pt x="33228" y="64757"/>
                </a:lnTo>
                <a:lnTo>
                  <a:pt x="30549" y="65750"/>
                </a:lnTo>
                <a:lnTo>
                  <a:pt x="27320" y="66207"/>
                </a:lnTo>
                <a:lnTo>
                  <a:pt x="24462" y="66207"/>
                </a:lnTo>
                <a:lnTo>
                  <a:pt x="22445" y="65228"/>
                </a:lnTo>
                <a:lnTo>
                  <a:pt x="20232" y="61315"/>
                </a:lnTo>
                <a:lnTo>
                  <a:pt x="19671" y="58435"/>
                </a:lnTo>
                <a:lnTo>
                  <a:pt x="19671" y="23623"/>
                </a:lnTo>
                <a:lnTo>
                  <a:pt x="34311" y="23623"/>
                </a:lnTo>
                <a:lnTo>
                  <a:pt x="35716" y="20905"/>
                </a:lnTo>
                <a:lnTo>
                  <a:pt x="35661" y="17997"/>
                </a:lnTo>
                <a:lnTo>
                  <a:pt x="33710" y="15177"/>
                </a:lnTo>
                <a:lnTo>
                  <a:pt x="19671" y="15177"/>
                </a:lnTo>
                <a:lnTo>
                  <a:pt x="19671" y="1969"/>
                </a:lnTo>
                <a:lnTo>
                  <a:pt x="18270" y="331"/>
                </a:lnTo>
                <a:lnTo>
                  <a:pt x="15646" y="0"/>
                </a:lnTo>
                <a:lnTo>
                  <a:pt x="1219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780064" y="3923229"/>
            <a:ext cx="35708" cy="74905"/>
          </a:xfrm>
          <a:custGeom>
            <a:avLst/>
            <a:gdLst/>
            <a:ahLst/>
            <a:cxnLst/>
            <a:rect l="l" t="t" r="r" b="b"/>
            <a:pathLst>
              <a:path w="35708" h="74905">
                <a:moveTo>
                  <a:pt x="12200" y="129"/>
                </a:moveTo>
                <a:lnTo>
                  <a:pt x="9651" y="1969"/>
                </a:lnTo>
                <a:lnTo>
                  <a:pt x="9651" y="15177"/>
                </a:lnTo>
                <a:lnTo>
                  <a:pt x="2062" y="15177"/>
                </a:lnTo>
                <a:lnTo>
                  <a:pt x="1169" y="15393"/>
                </a:lnTo>
                <a:lnTo>
                  <a:pt x="31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1" y="23623"/>
                </a:lnTo>
                <a:lnTo>
                  <a:pt x="9651" y="59300"/>
                </a:lnTo>
                <a:lnTo>
                  <a:pt x="9936" y="62092"/>
                </a:lnTo>
                <a:lnTo>
                  <a:pt x="10525" y="64439"/>
                </a:lnTo>
                <a:lnTo>
                  <a:pt x="12049" y="68770"/>
                </a:lnTo>
                <a:lnTo>
                  <a:pt x="14651" y="71845"/>
                </a:lnTo>
                <a:lnTo>
                  <a:pt x="18341" y="73775"/>
                </a:lnTo>
                <a:lnTo>
                  <a:pt x="22791" y="74905"/>
                </a:lnTo>
                <a:lnTo>
                  <a:pt x="26568" y="74905"/>
                </a:lnTo>
                <a:lnTo>
                  <a:pt x="29357" y="74599"/>
                </a:lnTo>
                <a:lnTo>
                  <a:pt x="32633" y="73825"/>
                </a:lnTo>
                <a:lnTo>
                  <a:pt x="35455" y="71081"/>
                </a:lnTo>
                <a:lnTo>
                  <a:pt x="35708" y="68238"/>
                </a:lnTo>
                <a:lnTo>
                  <a:pt x="35708" y="67500"/>
                </a:lnTo>
                <a:lnTo>
                  <a:pt x="33220" y="64757"/>
                </a:lnTo>
                <a:lnTo>
                  <a:pt x="30556" y="65750"/>
                </a:lnTo>
                <a:lnTo>
                  <a:pt x="27331" y="66207"/>
                </a:lnTo>
                <a:lnTo>
                  <a:pt x="24455" y="66207"/>
                </a:lnTo>
                <a:lnTo>
                  <a:pt x="22453" y="65228"/>
                </a:lnTo>
                <a:lnTo>
                  <a:pt x="20238" y="61315"/>
                </a:lnTo>
                <a:lnTo>
                  <a:pt x="19677" y="58435"/>
                </a:lnTo>
                <a:lnTo>
                  <a:pt x="19677" y="23623"/>
                </a:lnTo>
                <a:lnTo>
                  <a:pt x="34319" y="23623"/>
                </a:lnTo>
                <a:lnTo>
                  <a:pt x="35708" y="20905"/>
                </a:lnTo>
                <a:lnTo>
                  <a:pt x="35669" y="17997"/>
                </a:lnTo>
                <a:lnTo>
                  <a:pt x="33707" y="15177"/>
                </a:lnTo>
                <a:lnTo>
                  <a:pt x="19677" y="15177"/>
                </a:lnTo>
                <a:lnTo>
                  <a:pt x="19677" y="1969"/>
                </a:lnTo>
                <a:lnTo>
                  <a:pt x="18276" y="331"/>
                </a:lnTo>
                <a:lnTo>
                  <a:pt x="15648" y="0"/>
                </a:lnTo>
                <a:lnTo>
                  <a:pt x="12200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829334" y="3937226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3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31" y="12891"/>
                </a:lnTo>
                <a:lnTo>
                  <a:pt x="46601" y="10109"/>
                </a:lnTo>
                <a:lnTo>
                  <a:pt x="44654" y="7758"/>
                </a:lnTo>
                <a:lnTo>
                  <a:pt x="40225" y="3506"/>
                </a:lnTo>
                <a:lnTo>
                  <a:pt x="37213" y="2109"/>
                </a:lnTo>
                <a:lnTo>
                  <a:pt x="34199" y="709"/>
                </a:lnTo>
                <a:lnTo>
                  <a:pt x="30549" y="0"/>
                </a:lnTo>
                <a:lnTo>
                  <a:pt x="22244" y="0"/>
                </a:lnTo>
                <a:lnTo>
                  <a:pt x="18608" y="709"/>
                </a:lnTo>
                <a:lnTo>
                  <a:pt x="15382" y="2134"/>
                </a:lnTo>
                <a:lnTo>
                  <a:pt x="12258" y="16535"/>
                </a:lnTo>
                <a:lnTo>
                  <a:pt x="14483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6" y="7964"/>
                </a:lnTo>
                <a:lnTo>
                  <a:pt x="30585" y="7964"/>
                </a:lnTo>
                <a:lnTo>
                  <a:pt x="34239" y="9500"/>
                </a:lnTo>
                <a:lnTo>
                  <a:pt x="36713" y="12536"/>
                </a:lnTo>
                <a:lnTo>
                  <a:pt x="39178" y="15585"/>
                </a:lnTo>
                <a:lnTo>
                  <a:pt x="40355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88"/>
                </a:lnTo>
                <a:lnTo>
                  <a:pt x="46404" y="32588"/>
                </a:lnTo>
                <a:lnTo>
                  <a:pt x="49907" y="30885"/>
                </a:lnTo>
                <a:lnTo>
                  <a:pt x="50317" y="28141"/>
                </a:lnTo>
                <a:lnTo>
                  <a:pt x="50317" y="22683"/>
                </a:lnTo>
                <a:close/>
              </a:path>
              <a:path w="50317" h="61034">
                <a:moveTo>
                  <a:pt x="12128" y="3557"/>
                </a:moveTo>
                <a:lnTo>
                  <a:pt x="9367" y="5601"/>
                </a:lnTo>
                <a:lnTo>
                  <a:pt x="7091" y="8241"/>
                </a:lnTo>
                <a:lnTo>
                  <a:pt x="4791" y="10897"/>
                </a:lnTo>
                <a:lnTo>
                  <a:pt x="3041" y="14133"/>
                </a:lnTo>
                <a:lnTo>
                  <a:pt x="1828" y="17946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9"/>
                </a:lnTo>
                <a:lnTo>
                  <a:pt x="1774" y="43992"/>
                </a:lnTo>
                <a:lnTo>
                  <a:pt x="2951" y="47790"/>
                </a:lnTo>
                <a:lnTo>
                  <a:pt x="4679" y="50925"/>
                </a:lnTo>
                <a:lnTo>
                  <a:pt x="9295" y="55954"/>
                </a:lnTo>
                <a:lnTo>
                  <a:pt x="12142" y="57848"/>
                </a:lnTo>
                <a:lnTo>
                  <a:pt x="15519" y="59119"/>
                </a:lnTo>
                <a:lnTo>
                  <a:pt x="18906" y="60391"/>
                </a:lnTo>
                <a:lnTo>
                  <a:pt x="22848" y="61034"/>
                </a:lnTo>
                <a:lnTo>
                  <a:pt x="29937" y="61034"/>
                </a:lnTo>
                <a:lnTo>
                  <a:pt x="32374" y="60848"/>
                </a:lnTo>
                <a:lnTo>
                  <a:pt x="36950" y="60059"/>
                </a:lnTo>
                <a:lnTo>
                  <a:pt x="40700" y="59119"/>
                </a:lnTo>
                <a:lnTo>
                  <a:pt x="44966" y="57607"/>
                </a:lnTo>
                <a:lnTo>
                  <a:pt x="47729" y="55256"/>
                </a:lnTo>
                <a:lnTo>
                  <a:pt x="48006" y="52513"/>
                </a:lnTo>
                <a:lnTo>
                  <a:pt x="47753" y="49720"/>
                </a:lnTo>
                <a:lnTo>
                  <a:pt x="45143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71" y="47268"/>
                </a:lnTo>
                <a:lnTo>
                  <a:pt x="11916" y="43384"/>
                </a:lnTo>
                <a:lnTo>
                  <a:pt x="10706" y="38455"/>
                </a:lnTo>
                <a:lnTo>
                  <a:pt x="10393" y="35673"/>
                </a:lnTo>
                <a:lnTo>
                  <a:pt x="10393" y="25121"/>
                </a:lnTo>
                <a:lnTo>
                  <a:pt x="10857" y="20689"/>
                </a:lnTo>
                <a:lnTo>
                  <a:pt x="12258" y="16535"/>
                </a:lnTo>
                <a:lnTo>
                  <a:pt x="15382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895789" y="3911381"/>
            <a:ext cx="22245" cy="86883"/>
          </a:xfrm>
          <a:custGeom>
            <a:avLst/>
            <a:gdLst/>
            <a:ahLst/>
            <a:cxnLst/>
            <a:rect l="l" t="t" r="r" b="b"/>
            <a:pathLst>
              <a:path w="22245" h="86883">
                <a:moveTo>
                  <a:pt x="22245" y="86883"/>
                </a:moveTo>
                <a:lnTo>
                  <a:pt x="19180" y="77558"/>
                </a:lnTo>
                <a:lnTo>
                  <a:pt x="15707" y="75031"/>
                </a:lnTo>
                <a:lnTo>
                  <a:pt x="13252" y="71299"/>
                </a:lnTo>
                <a:lnTo>
                  <a:pt x="11451" y="66841"/>
                </a:lnTo>
                <a:lnTo>
                  <a:pt x="11027" y="64174"/>
                </a:lnTo>
                <a:lnTo>
                  <a:pt x="11967" y="84507"/>
                </a:lnTo>
                <a:lnTo>
                  <a:pt x="14818" y="86094"/>
                </a:lnTo>
                <a:lnTo>
                  <a:pt x="18230" y="86883"/>
                </a:lnTo>
                <a:lnTo>
                  <a:pt x="22245" y="86883"/>
                </a:lnTo>
                <a:close/>
              </a:path>
              <a:path w="22245" h="86883">
                <a:moveTo>
                  <a:pt x="10389" y="53327"/>
                </a:moveTo>
                <a:lnTo>
                  <a:pt x="10652" y="50739"/>
                </a:lnTo>
                <a:lnTo>
                  <a:pt x="11153" y="48186"/>
                </a:lnTo>
                <a:lnTo>
                  <a:pt x="11664" y="45645"/>
                </a:lnTo>
                <a:lnTo>
                  <a:pt x="12467" y="43359"/>
                </a:lnTo>
                <a:lnTo>
                  <a:pt x="14692" y="39334"/>
                </a:lnTo>
                <a:lnTo>
                  <a:pt x="17932" y="36461"/>
                </a:lnTo>
                <a:lnTo>
                  <a:pt x="21870" y="34621"/>
                </a:lnTo>
                <a:lnTo>
                  <a:pt x="27184" y="34621"/>
                </a:lnTo>
                <a:lnTo>
                  <a:pt x="29823" y="35510"/>
                </a:lnTo>
                <a:lnTo>
                  <a:pt x="34884" y="39079"/>
                </a:lnTo>
                <a:lnTo>
                  <a:pt x="37511" y="41681"/>
                </a:lnTo>
                <a:lnTo>
                  <a:pt x="40227" y="45111"/>
                </a:lnTo>
                <a:lnTo>
                  <a:pt x="40227" y="67310"/>
                </a:lnTo>
                <a:lnTo>
                  <a:pt x="38639" y="69329"/>
                </a:lnTo>
                <a:lnTo>
                  <a:pt x="35737" y="72403"/>
                </a:lnTo>
                <a:lnTo>
                  <a:pt x="32951" y="74905"/>
                </a:lnTo>
                <a:lnTo>
                  <a:pt x="30359" y="76634"/>
                </a:lnTo>
                <a:lnTo>
                  <a:pt x="26619" y="77990"/>
                </a:lnTo>
                <a:lnTo>
                  <a:pt x="23997" y="78181"/>
                </a:lnTo>
                <a:lnTo>
                  <a:pt x="21370" y="78181"/>
                </a:lnTo>
                <a:lnTo>
                  <a:pt x="19180" y="77558"/>
                </a:lnTo>
                <a:lnTo>
                  <a:pt x="22245" y="86883"/>
                </a:lnTo>
                <a:lnTo>
                  <a:pt x="25920" y="86883"/>
                </a:lnTo>
                <a:lnTo>
                  <a:pt x="29319" y="85994"/>
                </a:lnTo>
                <a:lnTo>
                  <a:pt x="32421" y="84226"/>
                </a:lnTo>
                <a:lnTo>
                  <a:pt x="35510" y="82450"/>
                </a:lnTo>
                <a:lnTo>
                  <a:pt x="38498" y="79985"/>
                </a:lnTo>
                <a:lnTo>
                  <a:pt x="41375" y="76824"/>
                </a:lnTo>
                <a:lnTo>
                  <a:pt x="41375" y="84165"/>
                </a:lnTo>
                <a:lnTo>
                  <a:pt x="41775" y="85270"/>
                </a:lnTo>
                <a:lnTo>
                  <a:pt x="44377" y="86043"/>
                </a:lnTo>
                <a:lnTo>
                  <a:pt x="47430" y="86043"/>
                </a:lnTo>
                <a:lnTo>
                  <a:pt x="50317" y="84165"/>
                </a:lnTo>
                <a:lnTo>
                  <a:pt x="50317" y="1983"/>
                </a:lnTo>
                <a:lnTo>
                  <a:pt x="48841" y="396"/>
                </a:lnTo>
                <a:lnTo>
                  <a:pt x="46214" y="0"/>
                </a:lnTo>
                <a:lnTo>
                  <a:pt x="42801" y="154"/>
                </a:lnTo>
                <a:lnTo>
                  <a:pt x="40227" y="1983"/>
                </a:lnTo>
                <a:lnTo>
                  <a:pt x="40227" y="34254"/>
                </a:lnTo>
                <a:lnTo>
                  <a:pt x="37623" y="31497"/>
                </a:lnTo>
                <a:lnTo>
                  <a:pt x="35013" y="29401"/>
                </a:lnTo>
                <a:lnTo>
                  <a:pt x="32360" y="27979"/>
                </a:lnTo>
                <a:lnTo>
                  <a:pt x="29696" y="26558"/>
                </a:lnTo>
                <a:lnTo>
                  <a:pt x="26780" y="25844"/>
                </a:lnTo>
                <a:lnTo>
                  <a:pt x="19718" y="25844"/>
                </a:lnTo>
                <a:lnTo>
                  <a:pt x="16344" y="26582"/>
                </a:lnTo>
                <a:lnTo>
                  <a:pt x="13392" y="28044"/>
                </a:lnTo>
                <a:lnTo>
                  <a:pt x="10466" y="29502"/>
                </a:lnTo>
                <a:lnTo>
                  <a:pt x="8003" y="31597"/>
                </a:lnTo>
                <a:lnTo>
                  <a:pt x="6027" y="34305"/>
                </a:lnTo>
                <a:lnTo>
                  <a:pt x="4025" y="37023"/>
                </a:lnTo>
                <a:lnTo>
                  <a:pt x="2538" y="40298"/>
                </a:lnTo>
                <a:lnTo>
                  <a:pt x="1524" y="44147"/>
                </a:lnTo>
                <a:lnTo>
                  <a:pt x="511" y="48005"/>
                </a:lnTo>
                <a:lnTo>
                  <a:pt x="0" y="52301"/>
                </a:lnTo>
                <a:lnTo>
                  <a:pt x="0" y="61113"/>
                </a:lnTo>
                <a:lnTo>
                  <a:pt x="400" y="64947"/>
                </a:lnTo>
                <a:lnTo>
                  <a:pt x="1228" y="68579"/>
                </a:lnTo>
                <a:lnTo>
                  <a:pt x="2024" y="72227"/>
                </a:lnTo>
                <a:lnTo>
                  <a:pt x="3315" y="75388"/>
                </a:lnTo>
                <a:lnTo>
                  <a:pt x="5076" y="78094"/>
                </a:lnTo>
                <a:lnTo>
                  <a:pt x="6840" y="80784"/>
                </a:lnTo>
                <a:lnTo>
                  <a:pt x="9141" y="82919"/>
                </a:lnTo>
                <a:lnTo>
                  <a:pt x="11967" y="84507"/>
                </a:lnTo>
                <a:lnTo>
                  <a:pt x="11027" y="64174"/>
                </a:lnTo>
                <a:lnTo>
                  <a:pt x="10617" y="61495"/>
                </a:lnTo>
                <a:lnTo>
                  <a:pt x="10389" y="58762"/>
                </a:lnTo>
                <a:lnTo>
                  <a:pt x="10389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993253" y="3923229"/>
            <a:ext cx="35726" cy="74905"/>
          </a:xfrm>
          <a:custGeom>
            <a:avLst/>
            <a:gdLst/>
            <a:ahLst/>
            <a:cxnLst/>
            <a:rect l="l" t="t" r="r" b="b"/>
            <a:pathLst>
              <a:path w="35726" h="74905">
                <a:moveTo>
                  <a:pt x="12207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6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05"/>
                </a:lnTo>
                <a:lnTo>
                  <a:pt x="2001" y="23623"/>
                </a:lnTo>
                <a:lnTo>
                  <a:pt x="9654" y="23623"/>
                </a:lnTo>
                <a:lnTo>
                  <a:pt x="9654" y="59300"/>
                </a:lnTo>
                <a:lnTo>
                  <a:pt x="9942" y="62092"/>
                </a:lnTo>
                <a:lnTo>
                  <a:pt x="10529" y="64439"/>
                </a:lnTo>
                <a:lnTo>
                  <a:pt x="12067" y="68770"/>
                </a:lnTo>
                <a:lnTo>
                  <a:pt x="14655" y="71845"/>
                </a:lnTo>
                <a:lnTo>
                  <a:pt x="18345" y="73775"/>
                </a:lnTo>
                <a:lnTo>
                  <a:pt x="22809" y="74905"/>
                </a:lnTo>
                <a:lnTo>
                  <a:pt x="26570" y="74905"/>
                </a:lnTo>
                <a:lnTo>
                  <a:pt x="29361" y="74599"/>
                </a:lnTo>
                <a:lnTo>
                  <a:pt x="32647" y="73825"/>
                </a:lnTo>
                <a:lnTo>
                  <a:pt x="35477" y="71081"/>
                </a:lnTo>
                <a:lnTo>
                  <a:pt x="35726" y="68238"/>
                </a:lnTo>
                <a:lnTo>
                  <a:pt x="35726" y="67500"/>
                </a:lnTo>
                <a:lnTo>
                  <a:pt x="33234" y="64757"/>
                </a:lnTo>
                <a:lnTo>
                  <a:pt x="30560" y="65750"/>
                </a:lnTo>
                <a:lnTo>
                  <a:pt x="27334" y="66207"/>
                </a:lnTo>
                <a:lnTo>
                  <a:pt x="24469" y="66207"/>
                </a:lnTo>
                <a:lnTo>
                  <a:pt x="22456" y="65228"/>
                </a:lnTo>
                <a:lnTo>
                  <a:pt x="20246" y="61315"/>
                </a:lnTo>
                <a:lnTo>
                  <a:pt x="19681" y="58435"/>
                </a:lnTo>
                <a:lnTo>
                  <a:pt x="19681" y="23623"/>
                </a:lnTo>
                <a:lnTo>
                  <a:pt x="34325" y="23623"/>
                </a:lnTo>
                <a:lnTo>
                  <a:pt x="35726" y="20905"/>
                </a:lnTo>
                <a:lnTo>
                  <a:pt x="35675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0" y="331"/>
                </a:lnTo>
                <a:lnTo>
                  <a:pt x="15656" y="0"/>
                </a:lnTo>
                <a:lnTo>
                  <a:pt x="12207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8042360" y="3937233"/>
            <a:ext cx="54669" cy="61037"/>
          </a:xfrm>
          <a:custGeom>
            <a:avLst/>
            <a:gdLst/>
            <a:ahLst/>
            <a:cxnLst/>
            <a:rect l="l" t="t" r="r" b="b"/>
            <a:pathLst>
              <a:path w="54669" h="61037">
                <a:moveTo>
                  <a:pt x="0" y="31038"/>
                </a:moveTo>
                <a:lnTo>
                  <a:pt x="0" y="35726"/>
                </a:lnTo>
                <a:lnTo>
                  <a:pt x="539" y="39917"/>
                </a:lnTo>
                <a:lnTo>
                  <a:pt x="1638" y="43624"/>
                </a:lnTo>
                <a:lnTo>
                  <a:pt x="2725" y="47321"/>
                </a:lnTo>
                <a:lnTo>
                  <a:pt x="4389" y="50468"/>
                </a:lnTo>
                <a:lnTo>
                  <a:pt x="6616" y="53074"/>
                </a:lnTo>
                <a:lnTo>
                  <a:pt x="8841" y="55662"/>
                </a:lnTo>
                <a:lnTo>
                  <a:pt x="11631" y="57632"/>
                </a:lnTo>
                <a:lnTo>
                  <a:pt x="11206" y="38926"/>
                </a:lnTo>
                <a:lnTo>
                  <a:pt x="10666" y="36259"/>
                </a:lnTo>
                <a:lnTo>
                  <a:pt x="10379" y="33400"/>
                </a:lnTo>
                <a:lnTo>
                  <a:pt x="10379" y="27190"/>
                </a:lnTo>
                <a:lnTo>
                  <a:pt x="10717" y="24270"/>
                </a:lnTo>
                <a:lnTo>
                  <a:pt x="11394" y="21603"/>
                </a:lnTo>
                <a:lnTo>
                  <a:pt x="12067" y="18921"/>
                </a:lnTo>
                <a:lnTo>
                  <a:pt x="14479" y="14655"/>
                </a:lnTo>
                <a:lnTo>
                  <a:pt x="17647" y="11202"/>
                </a:lnTo>
                <a:lnTo>
                  <a:pt x="21935" y="9053"/>
                </a:lnTo>
                <a:lnTo>
                  <a:pt x="24498" y="8521"/>
                </a:lnTo>
                <a:lnTo>
                  <a:pt x="30712" y="8521"/>
                </a:lnTo>
                <a:lnTo>
                  <a:pt x="33412" y="9104"/>
                </a:lnTo>
                <a:lnTo>
                  <a:pt x="37749" y="11443"/>
                </a:lnTo>
                <a:lnTo>
                  <a:pt x="40727" y="15048"/>
                </a:lnTo>
                <a:lnTo>
                  <a:pt x="42905" y="19418"/>
                </a:lnTo>
                <a:lnTo>
                  <a:pt x="43451" y="22086"/>
                </a:lnTo>
                <a:lnTo>
                  <a:pt x="44016" y="24764"/>
                </a:lnTo>
                <a:lnTo>
                  <a:pt x="44279" y="27608"/>
                </a:lnTo>
                <a:lnTo>
                  <a:pt x="44279" y="33822"/>
                </a:lnTo>
                <a:lnTo>
                  <a:pt x="43952" y="36752"/>
                </a:lnTo>
                <a:lnTo>
                  <a:pt x="43304" y="39419"/>
                </a:lnTo>
                <a:lnTo>
                  <a:pt x="42642" y="42101"/>
                </a:lnTo>
                <a:lnTo>
                  <a:pt x="40237" y="46342"/>
                </a:lnTo>
                <a:lnTo>
                  <a:pt x="37076" y="49770"/>
                </a:lnTo>
                <a:lnTo>
                  <a:pt x="32739" y="51918"/>
                </a:lnTo>
                <a:lnTo>
                  <a:pt x="30186" y="52452"/>
                </a:lnTo>
                <a:lnTo>
                  <a:pt x="24008" y="52452"/>
                </a:lnTo>
                <a:lnTo>
                  <a:pt x="21309" y="51865"/>
                </a:lnTo>
                <a:lnTo>
                  <a:pt x="16981" y="49518"/>
                </a:lnTo>
                <a:lnTo>
                  <a:pt x="13972" y="45935"/>
                </a:lnTo>
                <a:lnTo>
                  <a:pt x="14969" y="58978"/>
                </a:lnTo>
                <a:lnTo>
                  <a:pt x="18309" y="60350"/>
                </a:lnTo>
                <a:lnTo>
                  <a:pt x="22223" y="61037"/>
                </a:lnTo>
                <a:lnTo>
                  <a:pt x="31348" y="61037"/>
                </a:lnTo>
                <a:lnTo>
                  <a:pt x="35398" y="60250"/>
                </a:lnTo>
                <a:lnTo>
                  <a:pt x="38901" y="58712"/>
                </a:lnTo>
                <a:lnTo>
                  <a:pt x="42415" y="57175"/>
                </a:lnTo>
                <a:lnTo>
                  <a:pt x="45327" y="55015"/>
                </a:lnTo>
                <a:lnTo>
                  <a:pt x="47652" y="52261"/>
                </a:lnTo>
                <a:lnTo>
                  <a:pt x="49982" y="49503"/>
                </a:lnTo>
                <a:lnTo>
                  <a:pt x="51732" y="46216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08" y="21107"/>
                </a:lnTo>
                <a:lnTo>
                  <a:pt x="52995" y="17399"/>
                </a:lnTo>
                <a:lnTo>
                  <a:pt x="51883" y="13705"/>
                </a:lnTo>
                <a:lnTo>
                  <a:pt x="50220" y="10554"/>
                </a:lnTo>
                <a:lnTo>
                  <a:pt x="47992" y="7962"/>
                </a:lnTo>
                <a:lnTo>
                  <a:pt x="45753" y="5370"/>
                </a:lnTo>
                <a:lnTo>
                  <a:pt x="42976" y="3390"/>
                </a:lnTo>
                <a:lnTo>
                  <a:pt x="39640" y="2030"/>
                </a:lnTo>
                <a:lnTo>
                  <a:pt x="36287" y="687"/>
                </a:lnTo>
                <a:lnTo>
                  <a:pt x="32374" y="0"/>
                </a:lnTo>
                <a:lnTo>
                  <a:pt x="23220" y="0"/>
                </a:lnTo>
                <a:lnTo>
                  <a:pt x="19145" y="763"/>
                </a:lnTo>
                <a:lnTo>
                  <a:pt x="15667" y="2286"/>
                </a:lnTo>
                <a:lnTo>
                  <a:pt x="12193" y="3808"/>
                </a:lnTo>
                <a:lnTo>
                  <a:pt x="9281" y="5957"/>
                </a:lnTo>
                <a:lnTo>
                  <a:pt x="6955" y="8700"/>
                </a:lnTo>
                <a:lnTo>
                  <a:pt x="4615" y="11455"/>
                </a:lnTo>
                <a:lnTo>
                  <a:pt x="2876" y="14745"/>
                </a:lnTo>
                <a:lnTo>
                  <a:pt x="1728" y="18543"/>
                </a:lnTo>
                <a:lnTo>
                  <a:pt x="576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7">
                <a:moveTo>
                  <a:pt x="11753" y="41605"/>
                </a:moveTo>
                <a:lnTo>
                  <a:pt x="11206" y="38926"/>
                </a:lnTo>
                <a:lnTo>
                  <a:pt x="11631" y="57632"/>
                </a:lnTo>
                <a:lnTo>
                  <a:pt x="14969" y="58978"/>
                </a:lnTo>
                <a:lnTo>
                  <a:pt x="13972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8144003" y="3911381"/>
            <a:ext cx="22244" cy="86883"/>
          </a:xfrm>
          <a:custGeom>
            <a:avLst/>
            <a:gdLst/>
            <a:ahLst/>
            <a:cxnLst/>
            <a:rect l="l" t="t" r="r" b="b"/>
            <a:pathLst>
              <a:path w="22244" h="86883">
                <a:moveTo>
                  <a:pt x="22244" y="86883"/>
                </a:moveTo>
                <a:lnTo>
                  <a:pt x="19169" y="77558"/>
                </a:lnTo>
                <a:lnTo>
                  <a:pt x="15695" y="75031"/>
                </a:lnTo>
                <a:lnTo>
                  <a:pt x="13239" y="71299"/>
                </a:lnTo>
                <a:lnTo>
                  <a:pt x="11454" y="66841"/>
                </a:lnTo>
                <a:lnTo>
                  <a:pt x="11029" y="64174"/>
                </a:lnTo>
                <a:lnTo>
                  <a:pt x="11965" y="84507"/>
                </a:lnTo>
                <a:lnTo>
                  <a:pt x="14806" y="86094"/>
                </a:lnTo>
                <a:lnTo>
                  <a:pt x="18219" y="86883"/>
                </a:lnTo>
                <a:lnTo>
                  <a:pt x="22244" y="86883"/>
                </a:lnTo>
                <a:close/>
              </a:path>
              <a:path w="22244" h="86883">
                <a:moveTo>
                  <a:pt x="10378" y="53327"/>
                </a:moveTo>
                <a:lnTo>
                  <a:pt x="10641" y="50739"/>
                </a:lnTo>
                <a:lnTo>
                  <a:pt x="11155" y="48186"/>
                </a:lnTo>
                <a:lnTo>
                  <a:pt x="11652" y="45645"/>
                </a:lnTo>
                <a:lnTo>
                  <a:pt x="12456" y="43359"/>
                </a:lnTo>
                <a:lnTo>
                  <a:pt x="14691" y="39334"/>
                </a:lnTo>
                <a:lnTo>
                  <a:pt x="17919" y="36461"/>
                </a:lnTo>
                <a:lnTo>
                  <a:pt x="21869" y="34621"/>
                </a:lnTo>
                <a:lnTo>
                  <a:pt x="27172" y="34621"/>
                </a:lnTo>
                <a:lnTo>
                  <a:pt x="29822" y="35510"/>
                </a:lnTo>
                <a:lnTo>
                  <a:pt x="34872" y="39079"/>
                </a:lnTo>
                <a:lnTo>
                  <a:pt x="37500" y="41681"/>
                </a:lnTo>
                <a:lnTo>
                  <a:pt x="40214" y="45111"/>
                </a:lnTo>
                <a:lnTo>
                  <a:pt x="40214" y="67310"/>
                </a:lnTo>
                <a:lnTo>
                  <a:pt x="38638" y="69329"/>
                </a:lnTo>
                <a:lnTo>
                  <a:pt x="35726" y="72403"/>
                </a:lnTo>
                <a:lnTo>
                  <a:pt x="32950" y="74905"/>
                </a:lnTo>
                <a:lnTo>
                  <a:pt x="30361" y="76634"/>
                </a:lnTo>
                <a:lnTo>
                  <a:pt x="26621" y="77990"/>
                </a:lnTo>
                <a:lnTo>
                  <a:pt x="23996" y="78181"/>
                </a:lnTo>
                <a:lnTo>
                  <a:pt x="21358" y="78181"/>
                </a:lnTo>
                <a:lnTo>
                  <a:pt x="19169" y="77558"/>
                </a:lnTo>
                <a:lnTo>
                  <a:pt x="22244" y="86883"/>
                </a:lnTo>
                <a:lnTo>
                  <a:pt x="25909" y="86883"/>
                </a:lnTo>
                <a:lnTo>
                  <a:pt x="29310" y="85994"/>
                </a:lnTo>
                <a:lnTo>
                  <a:pt x="32410" y="84226"/>
                </a:lnTo>
                <a:lnTo>
                  <a:pt x="35513" y="82450"/>
                </a:lnTo>
                <a:lnTo>
                  <a:pt x="38491" y="79985"/>
                </a:lnTo>
                <a:lnTo>
                  <a:pt x="41377" y="76824"/>
                </a:lnTo>
                <a:lnTo>
                  <a:pt x="41377" y="84165"/>
                </a:lnTo>
                <a:lnTo>
                  <a:pt x="41777" y="85270"/>
                </a:lnTo>
                <a:lnTo>
                  <a:pt x="44366" y="86043"/>
                </a:lnTo>
                <a:lnTo>
                  <a:pt x="47429" y="86043"/>
                </a:lnTo>
                <a:lnTo>
                  <a:pt x="50305" y="84165"/>
                </a:lnTo>
                <a:lnTo>
                  <a:pt x="50305" y="1983"/>
                </a:lnTo>
                <a:lnTo>
                  <a:pt x="48844" y="396"/>
                </a:lnTo>
                <a:lnTo>
                  <a:pt x="46201" y="0"/>
                </a:lnTo>
                <a:lnTo>
                  <a:pt x="42804" y="154"/>
                </a:lnTo>
                <a:lnTo>
                  <a:pt x="40214" y="1983"/>
                </a:lnTo>
                <a:lnTo>
                  <a:pt x="40214" y="34254"/>
                </a:lnTo>
                <a:lnTo>
                  <a:pt x="37623" y="31497"/>
                </a:lnTo>
                <a:lnTo>
                  <a:pt x="35002" y="29401"/>
                </a:lnTo>
                <a:lnTo>
                  <a:pt x="32349" y="27979"/>
                </a:lnTo>
                <a:lnTo>
                  <a:pt x="29698" y="26558"/>
                </a:lnTo>
                <a:lnTo>
                  <a:pt x="26772" y="25844"/>
                </a:lnTo>
                <a:lnTo>
                  <a:pt x="19720" y="25844"/>
                </a:lnTo>
                <a:lnTo>
                  <a:pt x="16332" y="26582"/>
                </a:lnTo>
                <a:lnTo>
                  <a:pt x="13394" y="28044"/>
                </a:lnTo>
                <a:lnTo>
                  <a:pt x="10457" y="29502"/>
                </a:lnTo>
                <a:lnTo>
                  <a:pt x="8002" y="31597"/>
                </a:lnTo>
                <a:lnTo>
                  <a:pt x="6014" y="34305"/>
                </a:lnTo>
                <a:lnTo>
                  <a:pt x="4028" y="37023"/>
                </a:lnTo>
                <a:lnTo>
                  <a:pt x="2527" y="40298"/>
                </a:lnTo>
                <a:lnTo>
                  <a:pt x="1511" y="44147"/>
                </a:lnTo>
                <a:lnTo>
                  <a:pt x="500" y="48005"/>
                </a:lnTo>
                <a:lnTo>
                  <a:pt x="0" y="52301"/>
                </a:lnTo>
                <a:lnTo>
                  <a:pt x="0" y="61113"/>
                </a:lnTo>
                <a:lnTo>
                  <a:pt x="398" y="64947"/>
                </a:lnTo>
                <a:lnTo>
                  <a:pt x="1216" y="68579"/>
                </a:lnTo>
                <a:lnTo>
                  <a:pt x="2026" y="72227"/>
                </a:lnTo>
                <a:lnTo>
                  <a:pt x="3314" y="75388"/>
                </a:lnTo>
                <a:lnTo>
                  <a:pt x="5064" y="78094"/>
                </a:lnTo>
                <a:lnTo>
                  <a:pt x="6824" y="80784"/>
                </a:lnTo>
                <a:lnTo>
                  <a:pt x="9140" y="82919"/>
                </a:lnTo>
                <a:lnTo>
                  <a:pt x="11965" y="84507"/>
                </a:lnTo>
                <a:lnTo>
                  <a:pt x="11029" y="64174"/>
                </a:lnTo>
                <a:lnTo>
                  <a:pt x="10604" y="61495"/>
                </a:lnTo>
                <a:lnTo>
                  <a:pt x="10378" y="58762"/>
                </a:lnTo>
                <a:lnTo>
                  <a:pt x="10378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8213217" y="3937226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3"/>
                </a:moveTo>
                <a:lnTo>
                  <a:pt x="49856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3" y="7758"/>
                </a:lnTo>
                <a:lnTo>
                  <a:pt x="40225" y="3506"/>
                </a:lnTo>
                <a:lnTo>
                  <a:pt x="37212" y="2109"/>
                </a:lnTo>
                <a:lnTo>
                  <a:pt x="34199" y="709"/>
                </a:lnTo>
                <a:lnTo>
                  <a:pt x="30548" y="0"/>
                </a:lnTo>
                <a:lnTo>
                  <a:pt x="22244" y="0"/>
                </a:lnTo>
                <a:lnTo>
                  <a:pt x="18608" y="709"/>
                </a:lnTo>
                <a:lnTo>
                  <a:pt x="15378" y="2134"/>
                </a:lnTo>
                <a:lnTo>
                  <a:pt x="12242" y="16535"/>
                </a:lnTo>
                <a:lnTo>
                  <a:pt x="14477" y="13158"/>
                </a:lnTo>
                <a:lnTo>
                  <a:pt x="17318" y="10339"/>
                </a:lnTo>
                <a:lnTo>
                  <a:pt x="21070" y="8445"/>
                </a:lnTo>
                <a:lnTo>
                  <a:pt x="25732" y="7964"/>
                </a:lnTo>
                <a:lnTo>
                  <a:pt x="30573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64" y="15585"/>
                </a:lnTo>
                <a:lnTo>
                  <a:pt x="40337" y="19775"/>
                </a:lnTo>
                <a:lnTo>
                  <a:pt x="40214" y="25121"/>
                </a:lnTo>
                <a:lnTo>
                  <a:pt x="10392" y="25121"/>
                </a:lnTo>
                <a:lnTo>
                  <a:pt x="10392" y="32588"/>
                </a:lnTo>
                <a:lnTo>
                  <a:pt x="46389" y="32588"/>
                </a:lnTo>
                <a:lnTo>
                  <a:pt x="49905" y="30885"/>
                </a:lnTo>
                <a:lnTo>
                  <a:pt x="50305" y="28141"/>
                </a:lnTo>
                <a:lnTo>
                  <a:pt x="50305" y="22683"/>
                </a:lnTo>
                <a:close/>
              </a:path>
              <a:path w="50305" h="61034">
                <a:moveTo>
                  <a:pt x="12127" y="3557"/>
                </a:moveTo>
                <a:lnTo>
                  <a:pt x="9366" y="5601"/>
                </a:lnTo>
                <a:lnTo>
                  <a:pt x="7091" y="8241"/>
                </a:lnTo>
                <a:lnTo>
                  <a:pt x="4787" y="10897"/>
                </a:lnTo>
                <a:lnTo>
                  <a:pt x="3041" y="14133"/>
                </a:lnTo>
                <a:lnTo>
                  <a:pt x="1824" y="17946"/>
                </a:lnTo>
                <a:lnTo>
                  <a:pt x="61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9"/>
                </a:lnTo>
                <a:lnTo>
                  <a:pt x="1764" y="43992"/>
                </a:lnTo>
                <a:lnTo>
                  <a:pt x="2937" y="47790"/>
                </a:lnTo>
                <a:lnTo>
                  <a:pt x="4679" y="50925"/>
                </a:lnTo>
                <a:lnTo>
                  <a:pt x="9287" y="55954"/>
                </a:lnTo>
                <a:lnTo>
                  <a:pt x="12142" y="57848"/>
                </a:lnTo>
                <a:lnTo>
                  <a:pt x="15515" y="59119"/>
                </a:lnTo>
                <a:lnTo>
                  <a:pt x="18906" y="60391"/>
                </a:lnTo>
                <a:lnTo>
                  <a:pt x="22844" y="61034"/>
                </a:lnTo>
                <a:lnTo>
                  <a:pt x="29936" y="61034"/>
                </a:lnTo>
                <a:lnTo>
                  <a:pt x="32373" y="60848"/>
                </a:lnTo>
                <a:lnTo>
                  <a:pt x="36949" y="60059"/>
                </a:lnTo>
                <a:lnTo>
                  <a:pt x="40700" y="59119"/>
                </a:lnTo>
                <a:lnTo>
                  <a:pt x="44963" y="57607"/>
                </a:lnTo>
                <a:lnTo>
                  <a:pt x="47727" y="55256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00" y="50140"/>
                </a:lnTo>
                <a:lnTo>
                  <a:pt x="39023" y="51206"/>
                </a:lnTo>
                <a:lnTo>
                  <a:pt x="35239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193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5" y="43384"/>
                </a:lnTo>
                <a:lnTo>
                  <a:pt x="10702" y="38455"/>
                </a:lnTo>
                <a:lnTo>
                  <a:pt x="10392" y="35673"/>
                </a:lnTo>
                <a:lnTo>
                  <a:pt x="10392" y="25121"/>
                </a:lnTo>
                <a:lnTo>
                  <a:pt x="10853" y="20689"/>
                </a:lnTo>
                <a:lnTo>
                  <a:pt x="12242" y="16535"/>
                </a:lnTo>
                <a:lnTo>
                  <a:pt x="15378" y="2134"/>
                </a:lnTo>
                <a:lnTo>
                  <a:pt x="12127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8275853" y="3923229"/>
            <a:ext cx="35714" cy="74905"/>
          </a:xfrm>
          <a:custGeom>
            <a:avLst/>
            <a:gdLst/>
            <a:ahLst/>
            <a:cxnLst/>
            <a:rect l="l" t="t" r="r" b="b"/>
            <a:pathLst>
              <a:path w="35714" h="74905">
                <a:moveTo>
                  <a:pt x="12203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6" y="15393"/>
                </a:lnTo>
                <a:lnTo>
                  <a:pt x="39" y="17997"/>
                </a:lnTo>
                <a:lnTo>
                  <a:pt x="0" y="20905"/>
                </a:lnTo>
                <a:lnTo>
                  <a:pt x="2004" y="23623"/>
                </a:lnTo>
                <a:lnTo>
                  <a:pt x="9654" y="23623"/>
                </a:lnTo>
                <a:lnTo>
                  <a:pt x="9654" y="59300"/>
                </a:lnTo>
                <a:lnTo>
                  <a:pt x="9942" y="62092"/>
                </a:lnTo>
                <a:lnTo>
                  <a:pt x="10533" y="64439"/>
                </a:lnTo>
                <a:lnTo>
                  <a:pt x="12056" y="68770"/>
                </a:lnTo>
                <a:lnTo>
                  <a:pt x="14644" y="71845"/>
                </a:lnTo>
                <a:lnTo>
                  <a:pt x="18333" y="73775"/>
                </a:lnTo>
                <a:lnTo>
                  <a:pt x="22795" y="74905"/>
                </a:lnTo>
                <a:lnTo>
                  <a:pt x="26560" y="74905"/>
                </a:lnTo>
                <a:lnTo>
                  <a:pt x="29349" y="74599"/>
                </a:lnTo>
                <a:lnTo>
                  <a:pt x="32636" y="73825"/>
                </a:lnTo>
                <a:lnTo>
                  <a:pt x="35463" y="71081"/>
                </a:lnTo>
                <a:lnTo>
                  <a:pt x="35714" y="68238"/>
                </a:lnTo>
                <a:lnTo>
                  <a:pt x="35714" y="67500"/>
                </a:lnTo>
                <a:lnTo>
                  <a:pt x="33227" y="64757"/>
                </a:lnTo>
                <a:lnTo>
                  <a:pt x="30548" y="65750"/>
                </a:lnTo>
                <a:lnTo>
                  <a:pt x="27322" y="66207"/>
                </a:lnTo>
                <a:lnTo>
                  <a:pt x="24461" y="66207"/>
                </a:lnTo>
                <a:lnTo>
                  <a:pt x="22459" y="65228"/>
                </a:lnTo>
                <a:lnTo>
                  <a:pt x="20231" y="61315"/>
                </a:lnTo>
                <a:lnTo>
                  <a:pt x="19683" y="58435"/>
                </a:lnTo>
                <a:lnTo>
                  <a:pt x="19683" y="23623"/>
                </a:lnTo>
                <a:lnTo>
                  <a:pt x="34325" y="23623"/>
                </a:lnTo>
                <a:lnTo>
                  <a:pt x="35714" y="20905"/>
                </a:lnTo>
                <a:lnTo>
                  <a:pt x="35675" y="17997"/>
                </a:lnTo>
                <a:lnTo>
                  <a:pt x="33713" y="15177"/>
                </a:lnTo>
                <a:lnTo>
                  <a:pt x="19683" y="15177"/>
                </a:lnTo>
                <a:lnTo>
                  <a:pt x="19683" y="1969"/>
                </a:lnTo>
                <a:lnTo>
                  <a:pt x="18268" y="331"/>
                </a:lnTo>
                <a:lnTo>
                  <a:pt x="15645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8325133" y="3937226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3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40" y="7758"/>
                </a:lnTo>
                <a:lnTo>
                  <a:pt x="40222" y="3506"/>
                </a:lnTo>
                <a:lnTo>
                  <a:pt x="37209" y="2109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9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66" y="8445"/>
                </a:lnTo>
                <a:lnTo>
                  <a:pt x="25732" y="7964"/>
                </a:lnTo>
                <a:lnTo>
                  <a:pt x="30571" y="7964"/>
                </a:lnTo>
                <a:lnTo>
                  <a:pt x="34221" y="9500"/>
                </a:lnTo>
                <a:lnTo>
                  <a:pt x="36697" y="12536"/>
                </a:lnTo>
                <a:lnTo>
                  <a:pt x="39164" y="15585"/>
                </a:lnTo>
                <a:lnTo>
                  <a:pt x="40333" y="19775"/>
                </a:lnTo>
                <a:lnTo>
                  <a:pt x="40212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389" y="32588"/>
                </a:lnTo>
                <a:lnTo>
                  <a:pt x="49903" y="30885"/>
                </a:lnTo>
                <a:lnTo>
                  <a:pt x="50302" y="28141"/>
                </a:lnTo>
                <a:lnTo>
                  <a:pt x="50302" y="22683"/>
                </a:lnTo>
                <a:close/>
              </a:path>
              <a:path w="50302" h="61034">
                <a:moveTo>
                  <a:pt x="12128" y="3557"/>
                </a:moveTo>
                <a:lnTo>
                  <a:pt x="9363" y="5601"/>
                </a:lnTo>
                <a:lnTo>
                  <a:pt x="7073" y="8241"/>
                </a:lnTo>
                <a:lnTo>
                  <a:pt x="4787" y="10897"/>
                </a:lnTo>
                <a:lnTo>
                  <a:pt x="3037" y="14133"/>
                </a:lnTo>
                <a:lnTo>
                  <a:pt x="1824" y="17946"/>
                </a:lnTo>
                <a:lnTo>
                  <a:pt x="60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2" y="40209"/>
                </a:lnTo>
                <a:lnTo>
                  <a:pt x="1760" y="43992"/>
                </a:lnTo>
                <a:lnTo>
                  <a:pt x="2937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38" y="57848"/>
                </a:lnTo>
                <a:lnTo>
                  <a:pt x="15515" y="59119"/>
                </a:lnTo>
                <a:lnTo>
                  <a:pt x="18907" y="60391"/>
                </a:lnTo>
                <a:lnTo>
                  <a:pt x="22830" y="61034"/>
                </a:lnTo>
                <a:lnTo>
                  <a:pt x="29933" y="61034"/>
                </a:lnTo>
                <a:lnTo>
                  <a:pt x="32371" y="60848"/>
                </a:lnTo>
                <a:lnTo>
                  <a:pt x="36935" y="60059"/>
                </a:lnTo>
                <a:lnTo>
                  <a:pt x="40700" y="59119"/>
                </a:lnTo>
                <a:lnTo>
                  <a:pt x="44949" y="57607"/>
                </a:lnTo>
                <a:lnTo>
                  <a:pt x="47725" y="55256"/>
                </a:lnTo>
                <a:lnTo>
                  <a:pt x="47988" y="52513"/>
                </a:lnTo>
                <a:lnTo>
                  <a:pt x="47750" y="49720"/>
                </a:lnTo>
                <a:lnTo>
                  <a:pt x="45140" y="48780"/>
                </a:lnTo>
                <a:lnTo>
                  <a:pt x="41997" y="50140"/>
                </a:lnTo>
                <a:lnTo>
                  <a:pt x="39024" y="51206"/>
                </a:lnTo>
                <a:lnTo>
                  <a:pt x="35237" y="52120"/>
                </a:lnTo>
                <a:lnTo>
                  <a:pt x="30883" y="52769"/>
                </a:lnTo>
                <a:lnTo>
                  <a:pt x="24969" y="52769"/>
                </a:lnTo>
                <a:lnTo>
                  <a:pt x="22190" y="52297"/>
                </a:lnTo>
                <a:lnTo>
                  <a:pt x="17628" y="50393"/>
                </a:lnTo>
                <a:lnTo>
                  <a:pt x="14353" y="47268"/>
                </a:lnTo>
                <a:lnTo>
                  <a:pt x="11901" y="43384"/>
                </a:lnTo>
                <a:lnTo>
                  <a:pt x="10688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3" y="20689"/>
                </a:lnTo>
                <a:lnTo>
                  <a:pt x="12240" y="16535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8395037" y="3937229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400" y="59893"/>
                </a:moveTo>
                <a:lnTo>
                  <a:pt x="4024" y="60224"/>
                </a:lnTo>
                <a:lnTo>
                  <a:pt x="7477" y="60109"/>
                </a:lnTo>
                <a:lnTo>
                  <a:pt x="10026" y="58319"/>
                </a:lnTo>
                <a:lnTo>
                  <a:pt x="10026" y="21780"/>
                </a:lnTo>
                <a:lnTo>
                  <a:pt x="11441" y="19519"/>
                </a:lnTo>
                <a:lnTo>
                  <a:pt x="13928" y="16052"/>
                </a:lnTo>
                <a:lnTo>
                  <a:pt x="17294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45" y="10044"/>
                </a:lnTo>
                <a:lnTo>
                  <a:pt x="29256" y="10947"/>
                </a:lnTo>
                <a:lnTo>
                  <a:pt x="31860" y="9320"/>
                </a:lnTo>
                <a:lnTo>
                  <a:pt x="31910" y="3608"/>
                </a:lnTo>
                <a:lnTo>
                  <a:pt x="29872" y="990"/>
                </a:lnTo>
                <a:lnTo>
                  <a:pt x="27158" y="280"/>
                </a:lnTo>
                <a:lnTo>
                  <a:pt x="24533" y="0"/>
                </a:lnTo>
                <a:lnTo>
                  <a:pt x="21672" y="166"/>
                </a:lnTo>
                <a:lnTo>
                  <a:pt x="18194" y="1332"/>
                </a:lnTo>
                <a:lnTo>
                  <a:pt x="14591" y="4039"/>
                </a:lnTo>
                <a:lnTo>
                  <a:pt x="11967" y="6832"/>
                </a:lnTo>
                <a:lnTo>
                  <a:pt x="9065" y="10872"/>
                </a:lnTo>
                <a:lnTo>
                  <a:pt x="9065" y="2782"/>
                </a:lnTo>
                <a:lnTo>
                  <a:pt x="8150" y="1332"/>
                </a:lnTo>
                <a:lnTo>
                  <a:pt x="5450" y="875"/>
                </a:lnTo>
                <a:lnTo>
                  <a:pt x="2887" y="888"/>
                </a:lnTo>
                <a:lnTo>
                  <a:pt x="0" y="2782"/>
                </a:lnTo>
                <a:lnTo>
                  <a:pt x="0" y="58319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8442572" y="3937229"/>
            <a:ext cx="81085" cy="60224"/>
          </a:xfrm>
          <a:custGeom>
            <a:avLst/>
            <a:gdLst/>
            <a:ahLst/>
            <a:cxnLst/>
            <a:rect l="l" t="t" r="r" b="b"/>
            <a:pathLst>
              <a:path w="81085" h="60224">
                <a:moveTo>
                  <a:pt x="72461" y="59893"/>
                </a:moveTo>
                <a:lnTo>
                  <a:pt x="75098" y="60224"/>
                </a:lnTo>
                <a:lnTo>
                  <a:pt x="78536" y="60109"/>
                </a:lnTo>
                <a:lnTo>
                  <a:pt x="81085" y="58319"/>
                </a:lnTo>
                <a:lnTo>
                  <a:pt x="81085" y="20077"/>
                </a:lnTo>
                <a:lnTo>
                  <a:pt x="80787" y="17106"/>
                </a:lnTo>
                <a:lnTo>
                  <a:pt x="80149" y="14288"/>
                </a:lnTo>
                <a:lnTo>
                  <a:pt x="79527" y="11480"/>
                </a:lnTo>
                <a:lnTo>
                  <a:pt x="77000" y="6908"/>
                </a:lnTo>
                <a:lnTo>
                  <a:pt x="73572" y="3135"/>
                </a:lnTo>
                <a:lnTo>
                  <a:pt x="68809" y="633"/>
                </a:lnTo>
                <a:lnTo>
                  <a:pt x="65843" y="0"/>
                </a:lnTo>
                <a:lnTo>
                  <a:pt x="62318" y="0"/>
                </a:lnTo>
                <a:lnTo>
                  <a:pt x="59418" y="201"/>
                </a:lnTo>
                <a:lnTo>
                  <a:pt x="56541" y="979"/>
                </a:lnTo>
                <a:lnTo>
                  <a:pt x="53541" y="2476"/>
                </a:lnTo>
                <a:lnTo>
                  <a:pt x="50443" y="4471"/>
                </a:lnTo>
                <a:lnTo>
                  <a:pt x="47166" y="7265"/>
                </a:lnTo>
                <a:lnTo>
                  <a:pt x="43614" y="10988"/>
                </a:lnTo>
                <a:lnTo>
                  <a:pt x="42152" y="7848"/>
                </a:lnTo>
                <a:lnTo>
                  <a:pt x="40200" y="5170"/>
                </a:lnTo>
                <a:lnTo>
                  <a:pt x="37649" y="3060"/>
                </a:lnTo>
                <a:lnTo>
                  <a:pt x="34686" y="1346"/>
                </a:lnTo>
                <a:lnTo>
                  <a:pt x="31085" y="280"/>
                </a:lnTo>
                <a:lnTo>
                  <a:pt x="26780" y="0"/>
                </a:lnTo>
                <a:lnTo>
                  <a:pt x="23831" y="0"/>
                </a:lnTo>
                <a:lnTo>
                  <a:pt x="20905" y="824"/>
                </a:lnTo>
                <a:lnTo>
                  <a:pt x="18007" y="2452"/>
                </a:lnTo>
                <a:lnTo>
                  <a:pt x="15115" y="4075"/>
                </a:lnTo>
                <a:lnTo>
                  <a:pt x="12113" y="6628"/>
                </a:lnTo>
                <a:lnTo>
                  <a:pt x="9039" y="10123"/>
                </a:lnTo>
                <a:lnTo>
                  <a:pt x="9039" y="2782"/>
                </a:lnTo>
                <a:lnTo>
                  <a:pt x="8127" y="1332"/>
                </a:lnTo>
                <a:lnTo>
                  <a:pt x="5435" y="875"/>
                </a:lnTo>
                <a:lnTo>
                  <a:pt x="2865" y="900"/>
                </a:lnTo>
                <a:lnTo>
                  <a:pt x="0" y="2782"/>
                </a:lnTo>
                <a:lnTo>
                  <a:pt x="0" y="58319"/>
                </a:lnTo>
                <a:lnTo>
                  <a:pt x="1375" y="59893"/>
                </a:lnTo>
                <a:lnTo>
                  <a:pt x="4003" y="60224"/>
                </a:lnTo>
                <a:lnTo>
                  <a:pt x="7466" y="60109"/>
                </a:lnTo>
                <a:lnTo>
                  <a:pt x="10015" y="58319"/>
                </a:lnTo>
                <a:lnTo>
                  <a:pt x="10015" y="19494"/>
                </a:lnTo>
                <a:lnTo>
                  <a:pt x="12764" y="16017"/>
                </a:lnTo>
                <a:lnTo>
                  <a:pt x="15313" y="13360"/>
                </a:lnTo>
                <a:lnTo>
                  <a:pt x="17668" y="11545"/>
                </a:lnTo>
                <a:lnTo>
                  <a:pt x="22344" y="8837"/>
                </a:lnTo>
                <a:lnTo>
                  <a:pt x="26521" y="8837"/>
                </a:lnTo>
                <a:lnTo>
                  <a:pt x="29484" y="9932"/>
                </a:lnTo>
                <a:lnTo>
                  <a:pt x="32859" y="13143"/>
                </a:lnTo>
                <a:lnTo>
                  <a:pt x="34423" y="16217"/>
                </a:lnTo>
                <a:lnTo>
                  <a:pt x="35308" y="20077"/>
                </a:lnTo>
                <a:lnTo>
                  <a:pt x="35520" y="24563"/>
                </a:lnTo>
                <a:lnTo>
                  <a:pt x="35520" y="58319"/>
                </a:lnTo>
                <a:lnTo>
                  <a:pt x="36921" y="59893"/>
                </a:lnTo>
                <a:lnTo>
                  <a:pt x="39588" y="60224"/>
                </a:lnTo>
                <a:lnTo>
                  <a:pt x="42937" y="60109"/>
                </a:lnTo>
                <a:lnTo>
                  <a:pt x="45553" y="58319"/>
                </a:lnTo>
                <a:lnTo>
                  <a:pt x="45553" y="19494"/>
                </a:lnTo>
                <a:lnTo>
                  <a:pt x="48355" y="16017"/>
                </a:lnTo>
                <a:lnTo>
                  <a:pt x="50914" y="13360"/>
                </a:lnTo>
                <a:lnTo>
                  <a:pt x="53229" y="11545"/>
                </a:lnTo>
                <a:lnTo>
                  <a:pt x="57891" y="8837"/>
                </a:lnTo>
                <a:lnTo>
                  <a:pt x="62056" y="8837"/>
                </a:lnTo>
                <a:lnTo>
                  <a:pt x="65059" y="9932"/>
                </a:lnTo>
                <a:lnTo>
                  <a:pt x="68446" y="13143"/>
                </a:lnTo>
                <a:lnTo>
                  <a:pt x="69983" y="16217"/>
                </a:lnTo>
                <a:lnTo>
                  <a:pt x="70811" y="20077"/>
                </a:lnTo>
                <a:lnTo>
                  <a:pt x="70999" y="24563"/>
                </a:lnTo>
                <a:lnTo>
                  <a:pt x="70999" y="58319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8545132" y="3915209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69"/>
                </a:moveTo>
                <a:lnTo>
                  <a:pt x="439" y="10107"/>
                </a:lnTo>
                <a:lnTo>
                  <a:pt x="3776" y="12217"/>
                </a:lnTo>
                <a:lnTo>
                  <a:pt x="8528" y="12217"/>
                </a:lnTo>
                <a:lnTo>
                  <a:pt x="11955" y="10058"/>
                </a:lnTo>
                <a:lnTo>
                  <a:pt x="12391" y="6043"/>
                </a:lnTo>
                <a:lnTo>
                  <a:pt x="11965" y="2105"/>
                </a:lnTo>
                <a:lnTo>
                  <a:pt x="8600" y="0"/>
                </a:lnTo>
                <a:lnTo>
                  <a:pt x="3863" y="0"/>
                </a:lnTo>
                <a:lnTo>
                  <a:pt x="449" y="2159"/>
                </a:lnTo>
                <a:lnTo>
                  <a:pt x="0" y="6169"/>
                </a:lnTo>
                <a:close/>
              </a:path>
              <a:path w="12391" h="82245">
                <a:moveTo>
                  <a:pt x="1212" y="24803"/>
                </a:moveTo>
                <a:lnTo>
                  <a:pt x="1212" y="80340"/>
                </a:lnTo>
                <a:lnTo>
                  <a:pt x="2599" y="81913"/>
                </a:lnTo>
                <a:lnTo>
                  <a:pt x="5227" y="82245"/>
                </a:lnTo>
                <a:lnTo>
                  <a:pt x="8690" y="82129"/>
                </a:lnTo>
                <a:lnTo>
                  <a:pt x="11243" y="80340"/>
                </a:lnTo>
                <a:lnTo>
                  <a:pt x="11243" y="24803"/>
                </a:lnTo>
                <a:lnTo>
                  <a:pt x="9842" y="23227"/>
                </a:lnTo>
                <a:lnTo>
                  <a:pt x="7214" y="22895"/>
                </a:lnTo>
                <a:lnTo>
                  <a:pt x="3761" y="23011"/>
                </a:lnTo>
                <a:lnTo>
                  <a:pt x="121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8578850" y="3937229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2" y="25793"/>
                </a:moveTo>
                <a:lnTo>
                  <a:pt x="37062" y="58319"/>
                </a:lnTo>
                <a:lnTo>
                  <a:pt x="38463" y="59893"/>
                </a:lnTo>
                <a:lnTo>
                  <a:pt x="41101" y="60224"/>
                </a:lnTo>
                <a:lnTo>
                  <a:pt x="44540" y="60109"/>
                </a:lnTo>
                <a:lnTo>
                  <a:pt x="47091" y="58319"/>
                </a:lnTo>
                <a:lnTo>
                  <a:pt x="47091" y="20483"/>
                </a:lnTo>
                <a:lnTo>
                  <a:pt x="46767" y="17106"/>
                </a:lnTo>
                <a:lnTo>
                  <a:pt x="46090" y="14288"/>
                </a:lnTo>
                <a:lnTo>
                  <a:pt x="45413" y="11480"/>
                </a:lnTo>
                <a:lnTo>
                  <a:pt x="42778" y="6908"/>
                </a:lnTo>
                <a:lnTo>
                  <a:pt x="39226" y="3135"/>
                </a:lnTo>
                <a:lnTo>
                  <a:pt x="34250" y="633"/>
                </a:lnTo>
                <a:lnTo>
                  <a:pt x="31173" y="0"/>
                </a:lnTo>
                <a:lnTo>
                  <a:pt x="24423" y="0"/>
                </a:lnTo>
                <a:lnTo>
                  <a:pt x="21319" y="824"/>
                </a:lnTo>
                <a:lnTo>
                  <a:pt x="18260" y="2452"/>
                </a:lnTo>
                <a:lnTo>
                  <a:pt x="15206" y="4075"/>
                </a:lnTo>
                <a:lnTo>
                  <a:pt x="12128" y="6628"/>
                </a:lnTo>
                <a:lnTo>
                  <a:pt x="9053" y="10123"/>
                </a:lnTo>
                <a:lnTo>
                  <a:pt x="9053" y="2782"/>
                </a:lnTo>
                <a:lnTo>
                  <a:pt x="8154" y="1332"/>
                </a:lnTo>
                <a:lnTo>
                  <a:pt x="5450" y="875"/>
                </a:lnTo>
                <a:lnTo>
                  <a:pt x="2887" y="900"/>
                </a:lnTo>
                <a:lnTo>
                  <a:pt x="0" y="2782"/>
                </a:lnTo>
                <a:lnTo>
                  <a:pt x="0" y="58319"/>
                </a:lnTo>
                <a:lnTo>
                  <a:pt x="1400" y="59893"/>
                </a:lnTo>
                <a:lnTo>
                  <a:pt x="4028" y="60224"/>
                </a:lnTo>
                <a:lnTo>
                  <a:pt x="7481" y="60109"/>
                </a:lnTo>
                <a:lnTo>
                  <a:pt x="10026" y="58319"/>
                </a:lnTo>
                <a:lnTo>
                  <a:pt x="10026" y="19494"/>
                </a:lnTo>
                <a:lnTo>
                  <a:pt x="12791" y="16017"/>
                </a:lnTo>
                <a:lnTo>
                  <a:pt x="15419" y="13360"/>
                </a:lnTo>
                <a:lnTo>
                  <a:pt x="17932" y="11545"/>
                </a:lnTo>
                <a:lnTo>
                  <a:pt x="22946" y="8837"/>
                </a:lnTo>
                <a:lnTo>
                  <a:pt x="27410" y="8837"/>
                </a:lnTo>
                <a:lnTo>
                  <a:pt x="30600" y="9932"/>
                </a:lnTo>
                <a:lnTo>
                  <a:pt x="34211" y="13143"/>
                </a:lnTo>
                <a:lnTo>
                  <a:pt x="35849" y="16217"/>
                </a:lnTo>
                <a:lnTo>
                  <a:pt x="36824" y="20077"/>
                </a:lnTo>
                <a:lnTo>
                  <a:pt x="37062" y="22630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8644611" y="3937226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3"/>
                </a:moveTo>
                <a:lnTo>
                  <a:pt x="49852" y="19267"/>
                </a:lnTo>
                <a:lnTo>
                  <a:pt x="48926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0" y="7758"/>
                </a:lnTo>
                <a:lnTo>
                  <a:pt x="40222" y="3506"/>
                </a:lnTo>
                <a:lnTo>
                  <a:pt x="37209" y="2109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9"/>
                </a:lnTo>
                <a:lnTo>
                  <a:pt x="15378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18" y="10339"/>
                </a:lnTo>
                <a:lnTo>
                  <a:pt x="21066" y="8445"/>
                </a:lnTo>
                <a:lnTo>
                  <a:pt x="25732" y="7964"/>
                </a:lnTo>
                <a:lnTo>
                  <a:pt x="30571" y="7964"/>
                </a:lnTo>
                <a:lnTo>
                  <a:pt x="34235" y="9500"/>
                </a:lnTo>
                <a:lnTo>
                  <a:pt x="36709" y="12536"/>
                </a:lnTo>
                <a:lnTo>
                  <a:pt x="39164" y="15585"/>
                </a:lnTo>
                <a:lnTo>
                  <a:pt x="40333" y="19775"/>
                </a:lnTo>
                <a:lnTo>
                  <a:pt x="40212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389" y="32588"/>
                </a:lnTo>
                <a:lnTo>
                  <a:pt x="49903" y="30885"/>
                </a:lnTo>
                <a:lnTo>
                  <a:pt x="50302" y="28141"/>
                </a:lnTo>
                <a:lnTo>
                  <a:pt x="50302" y="22683"/>
                </a:lnTo>
                <a:close/>
              </a:path>
              <a:path w="50302" h="61034">
                <a:moveTo>
                  <a:pt x="12128" y="3557"/>
                </a:moveTo>
                <a:lnTo>
                  <a:pt x="9363" y="5601"/>
                </a:lnTo>
                <a:lnTo>
                  <a:pt x="7087" y="8241"/>
                </a:lnTo>
                <a:lnTo>
                  <a:pt x="4787" y="10897"/>
                </a:lnTo>
                <a:lnTo>
                  <a:pt x="3037" y="14133"/>
                </a:lnTo>
                <a:lnTo>
                  <a:pt x="1824" y="17946"/>
                </a:lnTo>
                <a:lnTo>
                  <a:pt x="60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2" y="40209"/>
                </a:lnTo>
                <a:lnTo>
                  <a:pt x="1760" y="43992"/>
                </a:lnTo>
                <a:lnTo>
                  <a:pt x="2937" y="47790"/>
                </a:lnTo>
                <a:lnTo>
                  <a:pt x="4676" y="50925"/>
                </a:lnTo>
                <a:lnTo>
                  <a:pt x="9291" y="55954"/>
                </a:lnTo>
                <a:lnTo>
                  <a:pt x="12138" y="57848"/>
                </a:lnTo>
                <a:lnTo>
                  <a:pt x="15515" y="59119"/>
                </a:lnTo>
                <a:lnTo>
                  <a:pt x="18906" y="60391"/>
                </a:lnTo>
                <a:lnTo>
                  <a:pt x="22830" y="61034"/>
                </a:lnTo>
                <a:lnTo>
                  <a:pt x="29933" y="61034"/>
                </a:lnTo>
                <a:lnTo>
                  <a:pt x="32371" y="60848"/>
                </a:lnTo>
                <a:lnTo>
                  <a:pt x="36946" y="60059"/>
                </a:lnTo>
                <a:lnTo>
                  <a:pt x="40700" y="59119"/>
                </a:lnTo>
                <a:lnTo>
                  <a:pt x="44949" y="57607"/>
                </a:lnTo>
                <a:lnTo>
                  <a:pt x="47725" y="55256"/>
                </a:lnTo>
                <a:lnTo>
                  <a:pt x="47988" y="52513"/>
                </a:lnTo>
                <a:lnTo>
                  <a:pt x="47750" y="49720"/>
                </a:lnTo>
                <a:lnTo>
                  <a:pt x="45139" y="48780"/>
                </a:lnTo>
                <a:lnTo>
                  <a:pt x="41997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3" y="52769"/>
                </a:lnTo>
                <a:lnTo>
                  <a:pt x="24969" y="52769"/>
                </a:lnTo>
                <a:lnTo>
                  <a:pt x="22190" y="52297"/>
                </a:lnTo>
                <a:lnTo>
                  <a:pt x="17628" y="50393"/>
                </a:lnTo>
                <a:lnTo>
                  <a:pt x="14363" y="47268"/>
                </a:lnTo>
                <a:lnTo>
                  <a:pt x="11915" y="43384"/>
                </a:lnTo>
                <a:lnTo>
                  <a:pt x="10698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3" y="20689"/>
                </a:lnTo>
                <a:lnTo>
                  <a:pt x="12240" y="16535"/>
                </a:lnTo>
                <a:lnTo>
                  <a:pt x="1537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8742715" y="3937226"/>
            <a:ext cx="44891" cy="61038"/>
          </a:xfrm>
          <a:custGeom>
            <a:avLst/>
            <a:gdLst/>
            <a:ahLst/>
            <a:cxnLst/>
            <a:rect l="l" t="t" r="r" b="b"/>
            <a:pathLst>
              <a:path w="44891" h="61038">
                <a:moveTo>
                  <a:pt x="38689" y="60173"/>
                </a:moveTo>
                <a:lnTo>
                  <a:pt x="41676" y="60238"/>
                </a:lnTo>
                <a:lnTo>
                  <a:pt x="44891" y="58381"/>
                </a:lnTo>
                <a:lnTo>
                  <a:pt x="44891" y="17463"/>
                </a:lnTo>
                <a:lnTo>
                  <a:pt x="44513" y="14439"/>
                </a:lnTo>
                <a:lnTo>
                  <a:pt x="43740" y="11851"/>
                </a:lnTo>
                <a:lnTo>
                  <a:pt x="42976" y="9273"/>
                </a:lnTo>
                <a:lnTo>
                  <a:pt x="40024" y="5346"/>
                </a:lnTo>
                <a:lnTo>
                  <a:pt x="36111" y="2275"/>
                </a:lnTo>
                <a:lnTo>
                  <a:pt x="33346" y="1371"/>
                </a:lnTo>
                <a:lnTo>
                  <a:pt x="30595" y="472"/>
                </a:lnTo>
                <a:lnTo>
                  <a:pt x="27255" y="0"/>
                </a:lnTo>
                <a:lnTo>
                  <a:pt x="21221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8" y="4053"/>
                </a:lnTo>
                <a:lnTo>
                  <a:pt x="3027" y="7038"/>
                </a:lnTo>
                <a:lnTo>
                  <a:pt x="2674" y="10058"/>
                </a:lnTo>
                <a:lnTo>
                  <a:pt x="3185" y="13032"/>
                </a:lnTo>
                <a:lnTo>
                  <a:pt x="5900" y="13715"/>
                </a:lnTo>
                <a:lnTo>
                  <a:pt x="9126" y="11863"/>
                </a:lnTo>
                <a:lnTo>
                  <a:pt x="12081" y="10429"/>
                </a:lnTo>
                <a:lnTo>
                  <a:pt x="15764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4" y="9108"/>
                </a:lnTo>
                <a:lnTo>
                  <a:pt x="31111" y="10491"/>
                </a:lnTo>
                <a:lnTo>
                  <a:pt x="33811" y="14033"/>
                </a:lnTo>
                <a:lnTo>
                  <a:pt x="34696" y="17338"/>
                </a:lnTo>
                <a:lnTo>
                  <a:pt x="34933" y="21362"/>
                </a:lnTo>
                <a:lnTo>
                  <a:pt x="34933" y="25679"/>
                </a:lnTo>
                <a:lnTo>
                  <a:pt x="23144" y="25679"/>
                </a:lnTo>
                <a:lnTo>
                  <a:pt x="19316" y="26060"/>
                </a:lnTo>
                <a:lnTo>
                  <a:pt x="15919" y="26823"/>
                </a:lnTo>
                <a:lnTo>
                  <a:pt x="12517" y="27572"/>
                </a:lnTo>
                <a:lnTo>
                  <a:pt x="9640" y="28717"/>
                </a:lnTo>
                <a:lnTo>
                  <a:pt x="7289" y="30239"/>
                </a:lnTo>
                <a:lnTo>
                  <a:pt x="3135" y="33681"/>
                </a:lnTo>
                <a:lnTo>
                  <a:pt x="622" y="38293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74" y="53392"/>
                </a:lnTo>
                <a:lnTo>
                  <a:pt x="5186" y="56581"/>
                </a:lnTo>
                <a:lnTo>
                  <a:pt x="8816" y="59133"/>
                </a:lnTo>
                <a:lnTo>
                  <a:pt x="13478" y="60656"/>
                </a:lnTo>
                <a:lnTo>
                  <a:pt x="17293" y="53075"/>
                </a:lnTo>
                <a:lnTo>
                  <a:pt x="12966" y="50507"/>
                </a:lnTo>
                <a:lnTo>
                  <a:pt x="10262" y="46508"/>
                </a:lnTo>
                <a:lnTo>
                  <a:pt x="10262" y="43639"/>
                </a:lnTo>
                <a:lnTo>
                  <a:pt x="10576" y="40449"/>
                </a:lnTo>
                <a:lnTo>
                  <a:pt x="12815" y="36756"/>
                </a:lnTo>
                <a:lnTo>
                  <a:pt x="15494" y="34902"/>
                </a:lnTo>
                <a:lnTo>
                  <a:pt x="19194" y="33732"/>
                </a:lnTo>
                <a:lnTo>
                  <a:pt x="23619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61" y="47599"/>
                </a:lnTo>
                <a:lnTo>
                  <a:pt x="28285" y="58867"/>
                </a:lnTo>
                <a:lnTo>
                  <a:pt x="31207" y="57430"/>
                </a:lnTo>
                <a:lnTo>
                  <a:pt x="33875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9" y="60173"/>
                </a:lnTo>
                <a:close/>
              </a:path>
              <a:path w="44891" h="61038">
                <a:moveTo>
                  <a:pt x="13478" y="60656"/>
                </a:moveTo>
                <a:lnTo>
                  <a:pt x="16080" y="61038"/>
                </a:lnTo>
                <a:lnTo>
                  <a:pt x="22230" y="61038"/>
                </a:lnTo>
                <a:lnTo>
                  <a:pt x="25332" y="60314"/>
                </a:lnTo>
                <a:lnTo>
                  <a:pt x="28285" y="58867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8" y="53075"/>
                </a:lnTo>
                <a:lnTo>
                  <a:pt x="17293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8810189" y="3937229"/>
            <a:ext cx="47081" cy="60224"/>
          </a:xfrm>
          <a:custGeom>
            <a:avLst/>
            <a:gdLst/>
            <a:ahLst/>
            <a:cxnLst/>
            <a:rect l="l" t="t" r="r" b="b"/>
            <a:pathLst>
              <a:path w="47081" h="60224">
                <a:moveTo>
                  <a:pt x="37062" y="25793"/>
                </a:moveTo>
                <a:lnTo>
                  <a:pt x="37062" y="58319"/>
                </a:lnTo>
                <a:lnTo>
                  <a:pt x="38463" y="59893"/>
                </a:lnTo>
                <a:lnTo>
                  <a:pt x="41090" y="60224"/>
                </a:lnTo>
                <a:lnTo>
                  <a:pt x="44528" y="60109"/>
                </a:lnTo>
                <a:lnTo>
                  <a:pt x="47081" y="58319"/>
                </a:lnTo>
                <a:lnTo>
                  <a:pt x="47081" y="20483"/>
                </a:lnTo>
                <a:lnTo>
                  <a:pt x="46753" y="17106"/>
                </a:lnTo>
                <a:lnTo>
                  <a:pt x="46076" y="14288"/>
                </a:lnTo>
                <a:lnTo>
                  <a:pt x="45415" y="11480"/>
                </a:lnTo>
                <a:lnTo>
                  <a:pt x="42760" y="6908"/>
                </a:lnTo>
                <a:lnTo>
                  <a:pt x="39215" y="3135"/>
                </a:lnTo>
                <a:lnTo>
                  <a:pt x="34240" y="633"/>
                </a:lnTo>
                <a:lnTo>
                  <a:pt x="31173" y="0"/>
                </a:lnTo>
                <a:lnTo>
                  <a:pt x="24408" y="0"/>
                </a:lnTo>
                <a:lnTo>
                  <a:pt x="21309" y="824"/>
                </a:lnTo>
                <a:lnTo>
                  <a:pt x="18256" y="2452"/>
                </a:lnTo>
                <a:lnTo>
                  <a:pt x="15193" y="4075"/>
                </a:lnTo>
                <a:lnTo>
                  <a:pt x="12128" y="6628"/>
                </a:lnTo>
                <a:lnTo>
                  <a:pt x="9055" y="10123"/>
                </a:lnTo>
                <a:lnTo>
                  <a:pt x="9055" y="2782"/>
                </a:lnTo>
                <a:lnTo>
                  <a:pt x="8140" y="1332"/>
                </a:lnTo>
                <a:lnTo>
                  <a:pt x="5454" y="875"/>
                </a:lnTo>
                <a:lnTo>
                  <a:pt x="2876" y="900"/>
                </a:lnTo>
                <a:lnTo>
                  <a:pt x="0" y="2782"/>
                </a:lnTo>
                <a:lnTo>
                  <a:pt x="0" y="58319"/>
                </a:lnTo>
                <a:lnTo>
                  <a:pt x="1386" y="59893"/>
                </a:lnTo>
                <a:lnTo>
                  <a:pt x="4014" y="60224"/>
                </a:lnTo>
                <a:lnTo>
                  <a:pt x="7477" y="60109"/>
                </a:lnTo>
                <a:lnTo>
                  <a:pt x="10030" y="58319"/>
                </a:lnTo>
                <a:lnTo>
                  <a:pt x="10030" y="19494"/>
                </a:lnTo>
                <a:lnTo>
                  <a:pt x="12780" y="16017"/>
                </a:lnTo>
                <a:lnTo>
                  <a:pt x="15415" y="13360"/>
                </a:lnTo>
                <a:lnTo>
                  <a:pt x="17920" y="11545"/>
                </a:lnTo>
                <a:lnTo>
                  <a:pt x="22947" y="8837"/>
                </a:lnTo>
                <a:lnTo>
                  <a:pt x="27407" y="8837"/>
                </a:lnTo>
                <a:lnTo>
                  <a:pt x="30596" y="9932"/>
                </a:lnTo>
                <a:lnTo>
                  <a:pt x="34211" y="13143"/>
                </a:lnTo>
                <a:lnTo>
                  <a:pt x="35853" y="16217"/>
                </a:lnTo>
                <a:lnTo>
                  <a:pt x="36824" y="20077"/>
                </a:lnTo>
                <a:lnTo>
                  <a:pt x="37062" y="22630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8876120" y="3911381"/>
            <a:ext cx="22244" cy="86883"/>
          </a:xfrm>
          <a:custGeom>
            <a:avLst/>
            <a:gdLst/>
            <a:ahLst/>
            <a:cxnLst/>
            <a:rect l="l" t="t" r="r" b="b"/>
            <a:pathLst>
              <a:path w="22244" h="86883">
                <a:moveTo>
                  <a:pt x="22244" y="86883"/>
                </a:moveTo>
                <a:lnTo>
                  <a:pt x="19180" y="77558"/>
                </a:lnTo>
                <a:lnTo>
                  <a:pt x="15703" y="75031"/>
                </a:lnTo>
                <a:lnTo>
                  <a:pt x="13252" y="71299"/>
                </a:lnTo>
                <a:lnTo>
                  <a:pt x="11451" y="66841"/>
                </a:lnTo>
                <a:lnTo>
                  <a:pt x="11031" y="64174"/>
                </a:lnTo>
                <a:lnTo>
                  <a:pt x="11981" y="84507"/>
                </a:lnTo>
                <a:lnTo>
                  <a:pt x="14814" y="86094"/>
                </a:lnTo>
                <a:lnTo>
                  <a:pt x="18230" y="86883"/>
                </a:lnTo>
                <a:lnTo>
                  <a:pt x="22244" y="86883"/>
                </a:lnTo>
                <a:close/>
              </a:path>
              <a:path w="22244" h="86883">
                <a:moveTo>
                  <a:pt x="10389" y="53327"/>
                </a:moveTo>
                <a:lnTo>
                  <a:pt x="10652" y="50739"/>
                </a:lnTo>
                <a:lnTo>
                  <a:pt x="11153" y="48186"/>
                </a:lnTo>
                <a:lnTo>
                  <a:pt x="11663" y="45645"/>
                </a:lnTo>
                <a:lnTo>
                  <a:pt x="12463" y="43359"/>
                </a:lnTo>
                <a:lnTo>
                  <a:pt x="14691" y="39334"/>
                </a:lnTo>
                <a:lnTo>
                  <a:pt x="17932" y="36461"/>
                </a:lnTo>
                <a:lnTo>
                  <a:pt x="21866" y="34621"/>
                </a:lnTo>
                <a:lnTo>
                  <a:pt x="27180" y="34621"/>
                </a:lnTo>
                <a:lnTo>
                  <a:pt x="29822" y="35510"/>
                </a:lnTo>
                <a:lnTo>
                  <a:pt x="34888" y="39079"/>
                </a:lnTo>
                <a:lnTo>
                  <a:pt x="37508" y="41681"/>
                </a:lnTo>
                <a:lnTo>
                  <a:pt x="40227" y="45111"/>
                </a:lnTo>
                <a:lnTo>
                  <a:pt x="40227" y="67310"/>
                </a:lnTo>
                <a:lnTo>
                  <a:pt x="38646" y="69329"/>
                </a:lnTo>
                <a:lnTo>
                  <a:pt x="35733" y="72403"/>
                </a:lnTo>
                <a:lnTo>
                  <a:pt x="32957" y="74905"/>
                </a:lnTo>
                <a:lnTo>
                  <a:pt x="30359" y="76634"/>
                </a:lnTo>
                <a:lnTo>
                  <a:pt x="26621" y="77990"/>
                </a:lnTo>
                <a:lnTo>
                  <a:pt x="24005" y="78181"/>
                </a:lnTo>
                <a:lnTo>
                  <a:pt x="21370" y="78181"/>
                </a:lnTo>
                <a:lnTo>
                  <a:pt x="19180" y="77558"/>
                </a:lnTo>
                <a:lnTo>
                  <a:pt x="22244" y="86883"/>
                </a:lnTo>
                <a:lnTo>
                  <a:pt x="25920" y="86883"/>
                </a:lnTo>
                <a:lnTo>
                  <a:pt x="29321" y="85994"/>
                </a:lnTo>
                <a:lnTo>
                  <a:pt x="32425" y="84226"/>
                </a:lnTo>
                <a:lnTo>
                  <a:pt x="35510" y="82450"/>
                </a:lnTo>
                <a:lnTo>
                  <a:pt x="38498" y="79985"/>
                </a:lnTo>
                <a:lnTo>
                  <a:pt x="41375" y="76824"/>
                </a:lnTo>
                <a:lnTo>
                  <a:pt x="41375" y="84165"/>
                </a:lnTo>
                <a:lnTo>
                  <a:pt x="41774" y="85270"/>
                </a:lnTo>
                <a:lnTo>
                  <a:pt x="44377" y="86043"/>
                </a:lnTo>
                <a:lnTo>
                  <a:pt x="47426" y="86043"/>
                </a:lnTo>
                <a:lnTo>
                  <a:pt x="50317" y="84165"/>
                </a:lnTo>
                <a:lnTo>
                  <a:pt x="50317" y="1983"/>
                </a:lnTo>
                <a:lnTo>
                  <a:pt x="48841" y="396"/>
                </a:lnTo>
                <a:lnTo>
                  <a:pt x="46216" y="0"/>
                </a:lnTo>
                <a:lnTo>
                  <a:pt x="42800" y="154"/>
                </a:lnTo>
                <a:lnTo>
                  <a:pt x="40227" y="1983"/>
                </a:lnTo>
                <a:lnTo>
                  <a:pt x="40227" y="34254"/>
                </a:lnTo>
                <a:lnTo>
                  <a:pt x="37637" y="31497"/>
                </a:lnTo>
                <a:lnTo>
                  <a:pt x="35010" y="29401"/>
                </a:lnTo>
                <a:lnTo>
                  <a:pt x="32360" y="27979"/>
                </a:lnTo>
                <a:lnTo>
                  <a:pt x="29692" y="26558"/>
                </a:lnTo>
                <a:lnTo>
                  <a:pt x="26784" y="25844"/>
                </a:lnTo>
                <a:lnTo>
                  <a:pt x="19731" y="25844"/>
                </a:lnTo>
                <a:lnTo>
                  <a:pt x="16343" y="26582"/>
                </a:lnTo>
                <a:lnTo>
                  <a:pt x="13388" y="28044"/>
                </a:lnTo>
                <a:lnTo>
                  <a:pt x="10464" y="29502"/>
                </a:lnTo>
                <a:lnTo>
                  <a:pt x="8003" y="31597"/>
                </a:lnTo>
                <a:lnTo>
                  <a:pt x="6023" y="34305"/>
                </a:lnTo>
                <a:lnTo>
                  <a:pt x="4024" y="37023"/>
                </a:lnTo>
                <a:lnTo>
                  <a:pt x="2538" y="40298"/>
                </a:lnTo>
                <a:lnTo>
                  <a:pt x="1522" y="44147"/>
                </a:lnTo>
                <a:lnTo>
                  <a:pt x="511" y="48005"/>
                </a:lnTo>
                <a:lnTo>
                  <a:pt x="0" y="52301"/>
                </a:lnTo>
                <a:lnTo>
                  <a:pt x="0" y="61113"/>
                </a:lnTo>
                <a:lnTo>
                  <a:pt x="400" y="64947"/>
                </a:lnTo>
                <a:lnTo>
                  <a:pt x="1224" y="68579"/>
                </a:lnTo>
                <a:lnTo>
                  <a:pt x="2026" y="72227"/>
                </a:lnTo>
                <a:lnTo>
                  <a:pt x="3323" y="75388"/>
                </a:lnTo>
                <a:lnTo>
                  <a:pt x="5076" y="78094"/>
                </a:lnTo>
                <a:lnTo>
                  <a:pt x="6840" y="80784"/>
                </a:lnTo>
                <a:lnTo>
                  <a:pt x="9140" y="82919"/>
                </a:lnTo>
                <a:lnTo>
                  <a:pt x="11981" y="84507"/>
                </a:lnTo>
                <a:lnTo>
                  <a:pt x="11031" y="64174"/>
                </a:lnTo>
                <a:lnTo>
                  <a:pt x="10613" y="61495"/>
                </a:lnTo>
                <a:lnTo>
                  <a:pt x="10389" y="58762"/>
                </a:lnTo>
                <a:lnTo>
                  <a:pt x="10389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8977168" y="3937226"/>
            <a:ext cx="44888" cy="61038"/>
          </a:xfrm>
          <a:custGeom>
            <a:avLst/>
            <a:gdLst/>
            <a:ahLst/>
            <a:cxnLst/>
            <a:rect l="l" t="t" r="r" b="b"/>
            <a:pathLst>
              <a:path w="44888" h="61038">
                <a:moveTo>
                  <a:pt x="38689" y="60173"/>
                </a:moveTo>
                <a:lnTo>
                  <a:pt x="41677" y="60238"/>
                </a:lnTo>
                <a:lnTo>
                  <a:pt x="44888" y="58381"/>
                </a:lnTo>
                <a:lnTo>
                  <a:pt x="44888" y="17463"/>
                </a:lnTo>
                <a:lnTo>
                  <a:pt x="44513" y="14439"/>
                </a:lnTo>
                <a:lnTo>
                  <a:pt x="43740" y="11851"/>
                </a:lnTo>
                <a:lnTo>
                  <a:pt x="42976" y="9273"/>
                </a:lnTo>
                <a:lnTo>
                  <a:pt x="40024" y="5346"/>
                </a:lnTo>
                <a:lnTo>
                  <a:pt x="36111" y="2275"/>
                </a:lnTo>
                <a:lnTo>
                  <a:pt x="33346" y="1371"/>
                </a:lnTo>
                <a:lnTo>
                  <a:pt x="30596" y="472"/>
                </a:lnTo>
                <a:lnTo>
                  <a:pt x="27255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8" y="4053"/>
                </a:lnTo>
                <a:lnTo>
                  <a:pt x="3023" y="7038"/>
                </a:lnTo>
                <a:lnTo>
                  <a:pt x="2674" y="10058"/>
                </a:lnTo>
                <a:lnTo>
                  <a:pt x="3186" y="13032"/>
                </a:lnTo>
                <a:lnTo>
                  <a:pt x="5900" y="13715"/>
                </a:lnTo>
                <a:lnTo>
                  <a:pt x="9126" y="11863"/>
                </a:lnTo>
                <a:lnTo>
                  <a:pt x="12077" y="10429"/>
                </a:lnTo>
                <a:lnTo>
                  <a:pt x="15764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4" y="9108"/>
                </a:lnTo>
                <a:lnTo>
                  <a:pt x="31111" y="10491"/>
                </a:lnTo>
                <a:lnTo>
                  <a:pt x="33811" y="14033"/>
                </a:lnTo>
                <a:lnTo>
                  <a:pt x="34696" y="17338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04" y="26823"/>
                </a:lnTo>
                <a:lnTo>
                  <a:pt x="12517" y="27572"/>
                </a:lnTo>
                <a:lnTo>
                  <a:pt x="9640" y="28717"/>
                </a:lnTo>
                <a:lnTo>
                  <a:pt x="7285" y="30239"/>
                </a:lnTo>
                <a:lnTo>
                  <a:pt x="3135" y="33681"/>
                </a:lnTo>
                <a:lnTo>
                  <a:pt x="622" y="38293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74" y="53392"/>
                </a:lnTo>
                <a:lnTo>
                  <a:pt x="5187" y="56581"/>
                </a:lnTo>
                <a:lnTo>
                  <a:pt x="8816" y="59133"/>
                </a:lnTo>
                <a:lnTo>
                  <a:pt x="13478" y="60656"/>
                </a:lnTo>
                <a:lnTo>
                  <a:pt x="17293" y="53075"/>
                </a:lnTo>
                <a:lnTo>
                  <a:pt x="12966" y="50507"/>
                </a:lnTo>
                <a:lnTo>
                  <a:pt x="10262" y="46508"/>
                </a:lnTo>
                <a:lnTo>
                  <a:pt x="10262" y="43639"/>
                </a:lnTo>
                <a:lnTo>
                  <a:pt x="10576" y="40449"/>
                </a:lnTo>
                <a:lnTo>
                  <a:pt x="12815" y="36756"/>
                </a:lnTo>
                <a:lnTo>
                  <a:pt x="15480" y="34902"/>
                </a:lnTo>
                <a:lnTo>
                  <a:pt x="19190" y="33732"/>
                </a:lnTo>
                <a:lnTo>
                  <a:pt x="23605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5" y="58867"/>
                </a:lnTo>
                <a:lnTo>
                  <a:pt x="31207" y="57430"/>
                </a:lnTo>
                <a:lnTo>
                  <a:pt x="33872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9" y="60173"/>
                </a:lnTo>
                <a:close/>
              </a:path>
              <a:path w="44888" h="61038">
                <a:moveTo>
                  <a:pt x="13478" y="60656"/>
                </a:moveTo>
                <a:lnTo>
                  <a:pt x="16076" y="61038"/>
                </a:lnTo>
                <a:lnTo>
                  <a:pt x="22230" y="61038"/>
                </a:lnTo>
                <a:lnTo>
                  <a:pt x="25332" y="60314"/>
                </a:lnTo>
                <a:lnTo>
                  <a:pt x="28285" y="58867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5"/>
                </a:lnTo>
                <a:lnTo>
                  <a:pt x="17293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9044644" y="3911144"/>
            <a:ext cx="10029" cy="86310"/>
          </a:xfrm>
          <a:custGeom>
            <a:avLst/>
            <a:gdLst/>
            <a:ahLst/>
            <a:cxnLst/>
            <a:rect l="l" t="t" r="r" b="b"/>
            <a:pathLst>
              <a:path w="10029" h="86310">
                <a:moveTo>
                  <a:pt x="10029" y="84405"/>
                </a:moveTo>
                <a:lnTo>
                  <a:pt x="10029" y="1969"/>
                </a:lnTo>
                <a:lnTo>
                  <a:pt x="8628" y="317"/>
                </a:lnTo>
                <a:lnTo>
                  <a:pt x="6000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5"/>
                </a:lnTo>
                <a:lnTo>
                  <a:pt x="1385" y="85979"/>
                </a:lnTo>
                <a:lnTo>
                  <a:pt x="4013" y="86310"/>
                </a:lnTo>
                <a:lnTo>
                  <a:pt x="7476" y="86194"/>
                </a:lnTo>
                <a:lnTo>
                  <a:pt x="10029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9072777" y="3937237"/>
            <a:ext cx="38704" cy="61023"/>
          </a:xfrm>
          <a:custGeom>
            <a:avLst/>
            <a:gdLst/>
            <a:ahLst/>
            <a:cxnLst/>
            <a:rect l="l" t="t" r="r" b="b"/>
            <a:pathLst>
              <a:path w="38704" h="61023">
                <a:moveTo>
                  <a:pt x="13453" y="60868"/>
                </a:moveTo>
                <a:lnTo>
                  <a:pt x="17255" y="61023"/>
                </a:lnTo>
                <a:lnTo>
                  <a:pt x="20419" y="61023"/>
                </a:lnTo>
                <a:lnTo>
                  <a:pt x="23321" y="60627"/>
                </a:lnTo>
                <a:lnTo>
                  <a:pt x="25934" y="59853"/>
                </a:lnTo>
                <a:lnTo>
                  <a:pt x="28573" y="59065"/>
                </a:lnTo>
                <a:lnTo>
                  <a:pt x="30848" y="57909"/>
                </a:lnTo>
                <a:lnTo>
                  <a:pt x="34650" y="54874"/>
                </a:lnTo>
                <a:lnTo>
                  <a:pt x="37148" y="50784"/>
                </a:lnTo>
                <a:lnTo>
                  <a:pt x="38704" y="46036"/>
                </a:lnTo>
                <a:lnTo>
                  <a:pt x="38704" y="40816"/>
                </a:lnTo>
                <a:lnTo>
                  <a:pt x="37511" y="37019"/>
                </a:lnTo>
                <a:lnTo>
                  <a:pt x="35687" y="33818"/>
                </a:lnTo>
                <a:lnTo>
                  <a:pt x="33098" y="31341"/>
                </a:lnTo>
                <a:lnTo>
                  <a:pt x="29923" y="29425"/>
                </a:lnTo>
                <a:lnTo>
                  <a:pt x="26536" y="27787"/>
                </a:lnTo>
                <a:lnTo>
                  <a:pt x="23097" y="26388"/>
                </a:lnTo>
                <a:lnTo>
                  <a:pt x="19745" y="25044"/>
                </a:lnTo>
                <a:lnTo>
                  <a:pt x="16607" y="23644"/>
                </a:lnTo>
                <a:lnTo>
                  <a:pt x="14004" y="22006"/>
                </a:lnTo>
                <a:lnTo>
                  <a:pt x="11343" y="18870"/>
                </a:lnTo>
                <a:lnTo>
                  <a:pt x="10927" y="15925"/>
                </a:lnTo>
                <a:lnTo>
                  <a:pt x="11581" y="12711"/>
                </a:lnTo>
                <a:lnTo>
                  <a:pt x="13453" y="10144"/>
                </a:lnTo>
                <a:lnTo>
                  <a:pt x="16647" y="8481"/>
                </a:lnTo>
                <a:lnTo>
                  <a:pt x="19443" y="7898"/>
                </a:lnTo>
                <a:lnTo>
                  <a:pt x="23047" y="7898"/>
                </a:lnTo>
                <a:lnTo>
                  <a:pt x="26222" y="8571"/>
                </a:lnTo>
                <a:lnTo>
                  <a:pt x="30086" y="10032"/>
                </a:lnTo>
                <a:lnTo>
                  <a:pt x="32739" y="11480"/>
                </a:lnTo>
                <a:lnTo>
                  <a:pt x="35363" y="11555"/>
                </a:lnTo>
                <a:lnTo>
                  <a:pt x="35899" y="8837"/>
                </a:lnTo>
                <a:lnTo>
                  <a:pt x="35702" y="5637"/>
                </a:lnTo>
                <a:lnTo>
                  <a:pt x="33426" y="2933"/>
                </a:lnTo>
                <a:lnTo>
                  <a:pt x="30759" y="1662"/>
                </a:lnTo>
                <a:lnTo>
                  <a:pt x="27097" y="608"/>
                </a:lnTo>
                <a:lnTo>
                  <a:pt x="24185" y="111"/>
                </a:lnTo>
                <a:lnTo>
                  <a:pt x="17946" y="0"/>
                </a:lnTo>
                <a:lnTo>
                  <a:pt x="15034" y="457"/>
                </a:lnTo>
                <a:lnTo>
                  <a:pt x="12542" y="1357"/>
                </a:lnTo>
                <a:lnTo>
                  <a:pt x="7978" y="3467"/>
                </a:lnTo>
                <a:lnTo>
                  <a:pt x="4652" y="6461"/>
                </a:lnTo>
                <a:lnTo>
                  <a:pt x="2578" y="10209"/>
                </a:lnTo>
                <a:lnTo>
                  <a:pt x="1339" y="14298"/>
                </a:lnTo>
                <a:lnTo>
                  <a:pt x="1339" y="18947"/>
                </a:lnTo>
                <a:lnTo>
                  <a:pt x="2513" y="22820"/>
                </a:lnTo>
                <a:lnTo>
                  <a:pt x="4352" y="26111"/>
                </a:lnTo>
                <a:lnTo>
                  <a:pt x="6955" y="28662"/>
                </a:lnTo>
                <a:lnTo>
                  <a:pt x="10052" y="30632"/>
                </a:lnTo>
                <a:lnTo>
                  <a:pt x="13381" y="32320"/>
                </a:lnTo>
                <a:lnTo>
                  <a:pt x="16819" y="33703"/>
                </a:lnTo>
                <a:lnTo>
                  <a:pt x="20116" y="35013"/>
                </a:lnTo>
                <a:lnTo>
                  <a:pt x="23195" y="36385"/>
                </a:lnTo>
                <a:lnTo>
                  <a:pt x="25783" y="38033"/>
                </a:lnTo>
                <a:lnTo>
                  <a:pt x="28408" y="41108"/>
                </a:lnTo>
                <a:lnTo>
                  <a:pt x="28801" y="43977"/>
                </a:lnTo>
                <a:lnTo>
                  <a:pt x="28538" y="46824"/>
                </a:lnTo>
                <a:lnTo>
                  <a:pt x="26647" y="49960"/>
                </a:lnTo>
                <a:lnTo>
                  <a:pt x="23432" y="51940"/>
                </a:lnTo>
                <a:lnTo>
                  <a:pt x="20681" y="52689"/>
                </a:lnTo>
                <a:lnTo>
                  <a:pt x="17442" y="52880"/>
                </a:lnTo>
                <a:lnTo>
                  <a:pt x="13169" y="52588"/>
                </a:lnTo>
                <a:lnTo>
                  <a:pt x="9691" y="51483"/>
                </a:lnTo>
                <a:lnTo>
                  <a:pt x="6901" y="50227"/>
                </a:lnTo>
                <a:lnTo>
                  <a:pt x="3676" y="48398"/>
                </a:lnTo>
                <a:lnTo>
                  <a:pt x="551" y="48171"/>
                </a:lnTo>
                <a:lnTo>
                  <a:pt x="0" y="50975"/>
                </a:lnTo>
                <a:lnTo>
                  <a:pt x="101" y="54035"/>
                </a:lnTo>
                <a:lnTo>
                  <a:pt x="1724" y="56934"/>
                </a:lnTo>
                <a:lnTo>
                  <a:pt x="4377" y="58419"/>
                </a:lnTo>
                <a:lnTo>
                  <a:pt x="6965" y="59385"/>
                </a:lnTo>
                <a:lnTo>
                  <a:pt x="9928" y="60248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9125849" y="3937233"/>
            <a:ext cx="54669" cy="61037"/>
          </a:xfrm>
          <a:custGeom>
            <a:avLst/>
            <a:gdLst/>
            <a:ahLst/>
            <a:cxnLst/>
            <a:rect l="l" t="t" r="r" b="b"/>
            <a:pathLst>
              <a:path w="54669" h="61037">
                <a:moveTo>
                  <a:pt x="0" y="31038"/>
                </a:moveTo>
                <a:lnTo>
                  <a:pt x="0" y="35726"/>
                </a:lnTo>
                <a:lnTo>
                  <a:pt x="539" y="39917"/>
                </a:lnTo>
                <a:lnTo>
                  <a:pt x="1640" y="43624"/>
                </a:lnTo>
                <a:lnTo>
                  <a:pt x="2725" y="47321"/>
                </a:lnTo>
                <a:lnTo>
                  <a:pt x="4391" y="50468"/>
                </a:lnTo>
                <a:lnTo>
                  <a:pt x="6616" y="53074"/>
                </a:lnTo>
                <a:lnTo>
                  <a:pt x="8844" y="55662"/>
                </a:lnTo>
                <a:lnTo>
                  <a:pt x="11628" y="57632"/>
                </a:lnTo>
                <a:lnTo>
                  <a:pt x="11202" y="38926"/>
                </a:lnTo>
                <a:lnTo>
                  <a:pt x="10670" y="36259"/>
                </a:lnTo>
                <a:lnTo>
                  <a:pt x="10378" y="33400"/>
                </a:lnTo>
                <a:lnTo>
                  <a:pt x="10378" y="27190"/>
                </a:lnTo>
                <a:lnTo>
                  <a:pt x="10716" y="24270"/>
                </a:lnTo>
                <a:lnTo>
                  <a:pt x="11393" y="21603"/>
                </a:lnTo>
                <a:lnTo>
                  <a:pt x="12070" y="18921"/>
                </a:lnTo>
                <a:lnTo>
                  <a:pt x="14481" y="14655"/>
                </a:lnTo>
                <a:lnTo>
                  <a:pt x="17642" y="11202"/>
                </a:lnTo>
                <a:lnTo>
                  <a:pt x="21934" y="9053"/>
                </a:lnTo>
                <a:lnTo>
                  <a:pt x="24497" y="8521"/>
                </a:lnTo>
                <a:lnTo>
                  <a:pt x="30711" y="8521"/>
                </a:lnTo>
                <a:lnTo>
                  <a:pt x="33414" y="9104"/>
                </a:lnTo>
                <a:lnTo>
                  <a:pt x="37753" y="11443"/>
                </a:lnTo>
                <a:lnTo>
                  <a:pt x="40726" y="15048"/>
                </a:lnTo>
                <a:lnTo>
                  <a:pt x="42900" y="19418"/>
                </a:lnTo>
                <a:lnTo>
                  <a:pt x="43451" y="22086"/>
                </a:lnTo>
                <a:lnTo>
                  <a:pt x="44016" y="24764"/>
                </a:lnTo>
                <a:lnTo>
                  <a:pt x="44276" y="27608"/>
                </a:lnTo>
                <a:lnTo>
                  <a:pt x="44276" y="33822"/>
                </a:lnTo>
                <a:lnTo>
                  <a:pt x="43955" y="36752"/>
                </a:lnTo>
                <a:lnTo>
                  <a:pt x="43304" y="39419"/>
                </a:lnTo>
                <a:lnTo>
                  <a:pt x="42641" y="42101"/>
                </a:lnTo>
                <a:lnTo>
                  <a:pt x="40239" y="46342"/>
                </a:lnTo>
                <a:lnTo>
                  <a:pt x="37076" y="49770"/>
                </a:lnTo>
                <a:lnTo>
                  <a:pt x="32738" y="51918"/>
                </a:lnTo>
                <a:lnTo>
                  <a:pt x="30185" y="52452"/>
                </a:lnTo>
                <a:lnTo>
                  <a:pt x="24011" y="52452"/>
                </a:lnTo>
                <a:lnTo>
                  <a:pt x="21308" y="51865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8" y="58978"/>
                </a:lnTo>
                <a:lnTo>
                  <a:pt x="18305" y="60350"/>
                </a:lnTo>
                <a:lnTo>
                  <a:pt x="22218" y="61037"/>
                </a:lnTo>
                <a:lnTo>
                  <a:pt x="31352" y="61037"/>
                </a:lnTo>
                <a:lnTo>
                  <a:pt x="35402" y="60250"/>
                </a:lnTo>
                <a:lnTo>
                  <a:pt x="38901" y="58712"/>
                </a:lnTo>
                <a:lnTo>
                  <a:pt x="42418" y="57175"/>
                </a:lnTo>
                <a:lnTo>
                  <a:pt x="45331" y="55015"/>
                </a:lnTo>
                <a:lnTo>
                  <a:pt x="47656" y="52261"/>
                </a:lnTo>
                <a:lnTo>
                  <a:pt x="49982" y="49503"/>
                </a:lnTo>
                <a:lnTo>
                  <a:pt x="51732" y="46216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9" y="34455"/>
                </a:lnTo>
                <a:lnTo>
                  <a:pt x="54669" y="25271"/>
                </a:lnTo>
                <a:lnTo>
                  <a:pt x="54107" y="21107"/>
                </a:lnTo>
                <a:lnTo>
                  <a:pt x="52995" y="17399"/>
                </a:lnTo>
                <a:lnTo>
                  <a:pt x="51879" y="13705"/>
                </a:lnTo>
                <a:lnTo>
                  <a:pt x="50219" y="10554"/>
                </a:lnTo>
                <a:lnTo>
                  <a:pt x="47990" y="7962"/>
                </a:lnTo>
                <a:lnTo>
                  <a:pt x="45755" y="5370"/>
                </a:lnTo>
                <a:lnTo>
                  <a:pt x="42976" y="3390"/>
                </a:lnTo>
                <a:lnTo>
                  <a:pt x="39639" y="2030"/>
                </a:lnTo>
                <a:lnTo>
                  <a:pt x="36287" y="687"/>
                </a:lnTo>
                <a:lnTo>
                  <a:pt x="32374" y="0"/>
                </a:lnTo>
                <a:lnTo>
                  <a:pt x="23223" y="0"/>
                </a:lnTo>
                <a:lnTo>
                  <a:pt x="19143" y="763"/>
                </a:lnTo>
                <a:lnTo>
                  <a:pt x="15670" y="2286"/>
                </a:lnTo>
                <a:lnTo>
                  <a:pt x="12193" y="3808"/>
                </a:lnTo>
                <a:lnTo>
                  <a:pt x="9279" y="5957"/>
                </a:lnTo>
                <a:lnTo>
                  <a:pt x="6954" y="8700"/>
                </a:lnTo>
                <a:lnTo>
                  <a:pt x="4615" y="11455"/>
                </a:lnTo>
                <a:lnTo>
                  <a:pt x="2879" y="14745"/>
                </a:lnTo>
                <a:lnTo>
                  <a:pt x="1727" y="18543"/>
                </a:lnTo>
                <a:lnTo>
                  <a:pt x="579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7">
                <a:moveTo>
                  <a:pt x="11757" y="41605"/>
                </a:moveTo>
                <a:lnTo>
                  <a:pt x="11202" y="38926"/>
                </a:lnTo>
                <a:lnTo>
                  <a:pt x="11628" y="57632"/>
                </a:lnTo>
                <a:lnTo>
                  <a:pt x="14968" y="58978"/>
                </a:lnTo>
                <a:lnTo>
                  <a:pt x="13967" y="45935"/>
                </a:lnTo>
                <a:lnTo>
                  <a:pt x="1175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378431" y="4067608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9" y="10107"/>
                </a:lnTo>
                <a:lnTo>
                  <a:pt x="3775" y="12218"/>
                </a:lnTo>
                <a:lnTo>
                  <a:pt x="8517" y="12218"/>
                </a:lnTo>
                <a:lnTo>
                  <a:pt x="11940" y="10058"/>
                </a:lnTo>
                <a:lnTo>
                  <a:pt x="12391" y="6043"/>
                </a:lnTo>
                <a:lnTo>
                  <a:pt x="11955" y="2109"/>
                </a:lnTo>
                <a:lnTo>
                  <a:pt x="8604" y="0"/>
                </a:lnTo>
                <a:lnTo>
                  <a:pt x="3865" y="0"/>
                </a:lnTo>
                <a:lnTo>
                  <a:pt x="449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6" y="24803"/>
                </a:moveTo>
                <a:lnTo>
                  <a:pt x="1216" y="80341"/>
                </a:lnTo>
                <a:lnTo>
                  <a:pt x="2598" y="81913"/>
                </a:lnTo>
                <a:lnTo>
                  <a:pt x="5227" y="82245"/>
                </a:lnTo>
                <a:lnTo>
                  <a:pt x="8027" y="82205"/>
                </a:lnTo>
                <a:lnTo>
                  <a:pt x="11228" y="80341"/>
                </a:lnTo>
                <a:lnTo>
                  <a:pt x="11228" y="24803"/>
                </a:lnTo>
                <a:lnTo>
                  <a:pt x="9842" y="23227"/>
                </a:lnTo>
                <a:lnTo>
                  <a:pt x="7199" y="22899"/>
                </a:lnTo>
                <a:lnTo>
                  <a:pt x="3761" y="23011"/>
                </a:lnTo>
                <a:lnTo>
                  <a:pt x="1216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408408" y="4089628"/>
            <a:ext cx="81093" cy="60224"/>
          </a:xfrm>
          <a:custGeom>
            <a:avLst/>
            <a:gdLst/>
            <a:ahLst/>
            <a:cxnLst/>
            <a:rect l="l" t="t" r="r" b="b"/>
            <a:pathLst>
              <a:path w="81093" h="60224">
                <a:moveTo>
                  <a:pt x="72461" y="59893"/>
                </a:moveTo>
                <a:lnTo>
                  <a:pt x="75102" y="60224"/>
                </a:lnTo>
                <a:lnTo>
                  <a:pt x="78540" y="60109"/>
                </a:lnTo>
                <a:lnTo>
                  <a:pt x="81093" y="58320"/>
                </a:lnTo>
                <a:lnTo>
                  <a:pt x="81093" y="20081"/>
                </a:lnTo>
                <a:lnTo>
                  <a:pt x="80791" y="17106"/>
                </a:lnTo>
                <a:lnTo>
                  <a:pt x="80153" y="14288"/>
                </a:lnTo>
                <a:lnTo>
                  <a:pt x="79527" y="11480"/>
                </a:lnTo>
                <a:lnTo>
                  <a:pt x="77000" y="6908"/>
                </a:lnTo>
                <a:lnTo>
                  <a:pt x="73572" y="3139"/>
                </a:lnTo>
                <a:lnTo>
                  <a:pt x="68809" y="637"/>
                </a:lnTo>
                <a:lnTo>
                  <a:pt x="65846" y="0"/>
                </a:lnTo>
                <a:lnTo>
                  <a:pt x="62318" y="0"/>
                </a:lnTo>
                <a:lnTo>
                  <a:pt x="59420" y="205"/>
                </a:lnTo>
                <a:lnTo>
                  <a:pt x="56545" y="979"/>
                </a:lnTo>
                <a:lnTo>
                  <a:pt x="53543" y="2476"/>
                </a:lnTo>
                <a:lnTo>
                  <a:pt x="50457" y="4471"/>
                </a:lnTo>
                <a:lnTo>
                  <a:pt x="47166" y="7265"/>
                </a:lnTo>
                <a:lnTo>
                  <a:pt x="43616" y="10988"/>
                </a:lnTo>
                <a:lnTo>
                  <a:pt x="42152" y="7848"/>
                </a:lnTo>
                <a:lnTo>
                  <a:pt x="40200" y="5170"/>
                </a:lnTo>
                <a:lnTo>
                  <a:pt x="37651" y="3064"/>
                </a:lnTo>
                <a:lnTo>
                  <a:pt x="34686" y="1346"/>
                </a:lnTo>
                <a:lnTo>
                  <a:pt x="31085" y="280"/>
                </a:lnTo>
                <a:lnTo>
                  <a:pt x="26784" y="0"/>
                </a:lnTo>
                <a:lnTo>
                  <a:pt x="23835" y="0"/>
                </a:lnTo>
                <a:lnTo>
                  <a:pt x="20905" y="828"/>
                </a:lnTo>
                <a:lnTo>
                  <a:pt x="18007" y="2452"/>
                </a:lnTo>
                <a:lnTo>
                  <a:pt x="15119" y="4079"/>
                </a:lnTo>
                <a:lnTo>
                  <a:pt x="12117" y="6631"/>
                </a:lnTo>
                <a:lnTo>
                  <a:pt x="9042" y="10123"/>
                </a:lnTo>
                <a:lnTo>
                  <a:pt x="9042" y="2782"/>
                </a:lnTo>
                <a:lnTo>
                  <a:pt x="8127" y="1336"/>
                </a:lnTo>
                <a:lnTo>
                  <a:pt x="5443" y="878"/>
                </a:lnTo>
                <a:lnTo>
                  <a:pt x="2865" y="904"/>
                </a:lnTo>
                <a:lnTo>
                  <a:pt x="0" y="2782"/>
                </a:lnTo>
                <a:lnTo>
                  <a:pt x="0" y="58320"/>
                </a:lnTo>
                <a:lnTo>
                  <a:pt x="1375" y="59893"/>
                </a:lnTo>
                <a:lnTo>
                  <a:pt x="4003" y="60224"/>
                </a:lnTo>
                <a:lnTo>
                  <a:pt x="7466" y="60109"/>
                </a:lnTo>
                <a:lnTo>
                  <a:pt x="10019" y="58320"/>
                </a:lnTo>
                <a:lnTo>
                  <a:pt x="10019" y="19494"/>
                </a:lnTo>
                <a:lnTo>
                  <a:pt x="12768" y="16017"/>
                </a:lnTo>
                <a:lnTo>
                  <a:pt x="15317" y="13362"/>
                </a:lnTo>
                <a:lnTo>
                  <a:pt x="17679" y="11545"/>
                </a:lnTo>
                <a:lnTo>
                  <a:pt x="22359" y="8841"/>
                </a:lnTo>
                <a:lnTo>
                  <a:pt x="26521" y="8841"/>
                </a:lnTo>
                <a:lnTo>
                  <a:pt x="29484" y="9932"/>
                </a:lnTo>
                <a:lnTo>
                  <a:pt x="32859" y="13147"/>
                </a:lnTo>
                <a:lnTo>
                  <a:pt x="34427" y="16217"/>
                </a:lnTo>
                <a:lnTo>
                  <a:pt x="35312" y="20081"/>
                </a:lnTo>
                <a:lnTo>
                  <a:pt x="35524" y="24563"/>
                </a:lnTo>
                <a:lnTo>
                  <a:pt x="35524" y="58320"/>
                </a:lnTo>
                <a:lnTo>
                  <a:pt x="36925" y="59893"/>
                </a:lnTo>
                <a:lnTo>
                  <a:pt x="39588" y="60224"/>
                </a:lnTo>
                <a:lnTo>
                  <a:pt x="42939" y="60109"/>
                </a:lnTo>
                <a:lnTo>
                  <a:pt x="45553" y="58320"/>
                </a:lnTo>
                <a:lnTo>
                  <a:pt x="45553" y="19494"/>
                </a:lnTo>
                <a:lnTo>
                  <a:pt x="48355" y="16017"/>
                </a:lnTo>
                <a:lnTo>
                  <a:pt x="50918" y="13362"/>
                </a:lnTo>
                <a:lnTo>
                  <a:pt x="53233" y="11545"/>
                </a:lnTo>
                <a:lnTo>
                  <a:pt x="57895" y="8841"/>
                </a:lnTo>
                <a:lnTo>
                  <a:pt x="62071" y="8841"/>
                </a:lnTo>
                <a:lnTo>
                  <a:pt x="65059" y="9932"/>
                </a:lnTo>
                <a:lnTo>
                  <a:pt x="68464" y="13147"/>
                </a:lnTo>
                <a:lnTo>
                  <a:pt x="69998" y="16217"/>
                </a:lnTo>
                <a:lnTo>
                  <a:pt x="70811" y="20081"/>
                </a:lnTo>
                <a:lnTo>
                  <a:pt x="71009" y="24563"/>
                </a:lnTo>
                <a:lnTo>
                  <a:pt x="71009" y="58320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508441" y="4089628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8" y="41122"/>
                </a:moveTo>
                <a:lnTo>
                  <a:pt x="36640" y="45478"/>
                </a:lnTo>
                <a:lnTo>
                  <a:pt x="34048" y="49176"/>
                </a:lnTo>
                <a:lnTo>
                  <a:pt x="30424" y="51649"/>
                </a:lnTo>
                <a:lnTo>
                  <a:pt x="26607" y="61034"/>
                </a:lnTo>
                <a:lnTo>
                  <a:pt x="30412" y="61034"/>
                </a:lnTo>
                <a:lnTo>
                  <a:pt x="33801" y="60300"/>
                </a:lnTo>
                <a:lnTo>
                  <a:pt x="36748" y="58839"/>
                </a:lnTo>
                <a:lnTo>
                  <a:pt x="39701" y="57377"/>
                </a:lnTo>
                <a:lnTo>
                  <a:pt x="42191" y="55307"/>
                </a:lnTo>
                <a:lnTo>
                  <a:pt x="44189" y="52603"/>
                </a:lnTo>
                <a:lnTo>
                  <a:pt x="46191" y="49911"/>
                </a:lnTo>
                <a:lnTo>
                  <a:pt x="47717" y="46634"/>
                </a:lnTo>
                <a:lnTo>
                  <a:pt x="48740" y="42760"/>
                </a:lnTo>
                <a:lnTo>
                  <a:pt x="49781" y="38901"/>
                </a:lnTo>
                <a:lnTo>
                  <a:pt x="50291" y="34546"/>
                </a:lnTo>
                <a:lnTo>
                  <a:pt x="50291" y="25654"/>
                </a:lnTo>
                <a:lnTo>
                  <a:pt x="49891" y="21845"/>
                </a:lnTo>
                <a:lnTo>
                  <a:pt x="49082" y="18238"/>
                </a:lnTo>
                <a:lnTo>
                  <a:pt x="48265" y="14641"/>
                </a:lnTo>
                <a:lnTo>
                  <a:pt x="46979" y="11494"/>
                </a:lnTo>
                <a:lnTo>
                  <a:pt x="45227" y="8776"/>
                </a:lnTo>
                <a:lnTo>
                  <a:pt x="43451" y="6059"/>
                </a:lnTo>
                <a:lnTo>
                  <a:pt x="41191" y="3914"/>
                </a:lnTo>
                <a:lnTo>
                  <a:pt x="38387" y="2350"/>
                </a:lnTo>
                <a:lnTo>
                  <a:pt x="35586" y="788"/>
                </a:lnTo>
                <a:lnTo>
                  <a:pt x="32213" y="0"/>
                </a:lnTo>
                <a:lnTo>
                  <a:pt x="28234" y="0"/>
                </a:lnTo>
                <a:lnTo>
                  <a:pt x="24684" y="227"/>
                </a:lnTo>
                <a:lnTo>
                  <a:pt x="21409" y="1080"/>
                </a:lnTo>
                <a:lnTo>
                  <a:pt x="18258" y="2566"/>
                </a:lnTo>
                <a:lnTo>
                  <a:pt x="15142" y="4471"/>
                </a:lnTo>
                <a:lnTo>
                  <a:pt x="12056" y="7024"/>
                </a:lnTo>
                <a:lnTo>
                  <a:pt x="8806" y="10248"/>
                </a:lnTo>
                <a:lnTo>
                  <a:pt x="8806" y="2782"/>
                </a:lnTo>
                <a:lnTo>
                  <a:pt x="8592" y="1893"/>
                </a:lnTo>
                <a:lnTo>
                  <a:pt x="5914" y="900"/>
                </a:lnTo>
                <a:lnTo>
                  <a:pt x="2866" y="900"/>
                </a:lnTo>
                <a:lnTo>
                  <a:pt x="0" y="2782"/>
                </a:lnTo>
                <a:lnTo>
                  <a:pt x="0" y="80341"/>
                </a:lnTo>
                <a:lnTo>
                  <a:pt x="1375" y="81979"/>
                </a:lnTo>
                <a:lnTo>
                  <a:pt x="4003" y="82321"/>
                </a:lnTo>
                <a:lnTo>
                  <a:pt x="7466" y="82195"/>
                </a:lnTo>
                <a:lnTo>
                  <a:pt x="10019" y="80341"/>
                </a:lnTo>
                <a:lnTo>
                  <a:pt x="10019" y="52578"/>
                </a:lnTo>
                <a:lnTo>
                  <a:pt x="12856" y="55271"/>
                </a:lnTo>
                <a:lnTo>
                  <a:pt x="15444" y="57416"/>
                </a:lnTo>
                <a:lnTo>
                  <a:pt x="20379" y="51357"/>
                </a:lnTo>
                <a:lnTo>
                  <a:pt x="15419" y="47739"/>
                </a:lnTo>
                <a:lnTo>
                  <a:pt x="12791" y="45137"/>
                </a:lnTo>
                <a:lnTo>
                  <a:pt x="10019" y="41706"/>
                </a:lnTo>
                <a:lnTo>
                  <a:pt x="10019" y="19620"/>
                </a:lnTo>
                <a:lnTo>
                  <a:pt x="11606" y="17614"/>
                </a:lnTo>
                <a:lnTo>
                  <a:pt x="14544" y="14540"/>
                </a:lnTo>
                <a:lnTo>
                  <a:pt x="17334" y="12053"/>
                </a:lnTo>
                <a:lnTo>
                  <a:pt x="19930" y="10364"/>
                </a:lnTo>
                <a:lnTo>
                  <a:pt x="23745" y="8967"/>
                </a:lnTo>
                <a:lnTo>
                  <a:pt x="26337" y="8776"/>
                </a:lnTo>
                <a:lnTo>
                  <a:pt x="28948" y="8776"/>
                </a:lnTo>
                <a:lnTo>
                  <a:pt x="31125" y="9400"/>
                </a:lnTo>
                <a:lnTo>
                  <a:pt x="34625" y="11847"/>
                </a:lnTo>
                <a:lnTo>
                  <a:pt x="37062" y="15556"/>
                </a:lnTo>
                <a:lnTo>
                  <a:pt x="38836" y="19977"/>
                </a:lnTo>
                <a:lnTo>
                  <a:pt x="39262" y="22630"/>
                </a:lnTo>
                <a:lnTo>
                  <a:pt x="39686" y="25286"/>
                </a:lnTo>
                <a:lnTo>
                  <a:pt x="39902" y="28014"/>
                </a:lnTo>
                <a:lnTo>
                  <a:pt x="39902" y="33451"/>
                </a:lnTo>
                <a:lnTo>
                  <a:pt x="39639" y="36018"/>
                </a:lnTo>
                <a:lnTo>
                  <a:pt x="39114" y="38571"/>
                </a:lnTo>
                <a:lnTo>
                  <a:pt x="38588" y="41122"/>
                </a:lnTo>
                <a:close/>
              </a:path>
              <a:path w="50291" h="82321">
                <a:moveTo>
                  <a:pt x="15444" y="57416"/>
                </a:moveTo>
                <a:lnTo>
                  <a:pt x="18072" y="58990"/>
                </a:lnTo>
                <a:lnTo>
                  <a:pt x="20732" y="60210"/>
                </a:lnTo>
                <a:lnTo>
                  <a:pt x="23483" y="60858"/>
                </a:lnTo>
                <a:lnTo>
                  <a:pt x="26607" y="61034"/>
                </a:lnTo>
                <a:lnTo>
                  <a:pt x="30424" y="51649"/>
                </a:lnTo>
                <a:lnTo>
                  <a:pt x="25722" y="52271"/>
                </a:lnTo>
                <a:lnTo>
                  <a:pt x="22997" y="52271"/>
                </a:lnTo>
                <a:lnTo>
                  <a:pt x="20379" y="51357"/>
                </a:lnTo>
                <a:lnTo>
                  <a:pt x="15444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574083" y="4063542"/>
            <a:ext cx="10026" cy="86310"/>
          </a:xfrm>
          <a:custGeom>
            <a:avLst/>
            <a:gdLst/>
            <a:ahLst/>
            <a:cxnLst/>
            <a:rect l="l" t="t" r="r" b="b"/>
            <a:pathLst>
              <a:path w="10026" h="86310">
                <a:moveTo>
                  <a:pt x="10026" y="84406"/>
                </a:moveTo>
                <a:lnTo>
                  <a:pt x="10026" y="1969"/>
                </a:lnTo>
                <a:lnTo>
                  <a:pt x="8625" y="317"/>
                </a:lnTo>
                <a:lnTo>
                  <a:pt x="5998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6"/>
                </a:lnTo>
                <a:lnTo>
                  <a:pt x="1385" y="85978"/>
                </a:lnTo>
                <a:lnTo>
                  <a:pt x="4010" y="86310"/>
                </a:lnTo>
                <a:lnTo>
                  <a:pt x="7473" y="86194"/>
                </a:lnTo>
                <a:lnTo>
                  <a:pt x="10026" y="8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599186" y="4089624"/>
            <a:ext cx="50317" cy="61038"/>
          </a:xfrm>
          <a:custGeom>
            <a:avLst/>
            <a:gdLst/>
            <a:ahLst/>
            <a:cxnLst/>
            <a:rect l="l" t="t" r="r" b="b"/>
            <a:pathLst>
              <a:path w="50317" h="61038">
                <a:moveTo>
                  <a:pt x="50317" y="22684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4" y="7762"/>
                </a:lnTo>
                <a:lnTo>
                  <a:pt x="40237" y="3506"/>
                </a:lnTo>
                <a:lnTo>
                  <a:pt x="37223" y="2110"/>
                </a:lnTo>
                <a:lnTo>
                  <a:pt x="34211" y="713"/>
                </a:lnTo>
                <a:lnTo>
                  <a:pt x="30546" y="0"/>
                </a:lnTo>
                <a:lnTo>
                  <a:pt x="22247" y="0"/>
                </a:lnTo>
                <a:lnTo>
                  <a:pt x="18604" y="713"/>
                </a:lnTo>
                <a:lnTo>
                  <a:pt x="15379" y="2134"/>
                </a:lnTo>
                <a:lnTo>
                  <a:pt x="12254" y="16535"/>
                </a:lnTo>
                <a:lnTo>
                  <a:pt x="14493" y="13158"/>
                </a:lnTo>
                <a:lnTo>
                  <a:pt x="17330" y="10340"/>
                </a:lnTo>
                <a:lnTo>
                  <a:pt x="21085" y="8445"/>
                </a:lnTo>
                <a:lnTo>
                  <a:pt x="25746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5" y="15585"/>
                </a:lnTo>
                <a:lnTo>
                  <a:pt x="40352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3" y="30888"/>
                </a:lnTo>
                <a:lnTo>
                  <a:pt x="50317" y="28145"/>
                </a:lnTo>
                <a:lnTo>
                  <a:pt x="50317" y="22684"/>
                </a:lnTo>
                <a:close/>
              </a:path>
              <a:path w="50317" h="61038">
                <a:moveTo>
                  <a:pt x="12138" y="3557"/>
                </a:moveTo>
                <a:lnTo>
                  <a:pt x="9367" y="5601"/>
                </a:lnTo>
                <a:lnTo>
                  <a:pt x="7087" y="8244"/>
                </a:lnTo>
                <a:lnTo>
                  <a:pt x="4801" y="10897"/>
                </a:lnTo>
                <a:lnTo>
                  <a:pt x="3037" y="14137"/>
                </a:lnTo>
                <a:lnTo>
                  <a:pt x="1840" y="1794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600" y="40209"/>
                </a:lnTo>
                <a:lnTo>
                  <a:pt x="1777" y="43992"/>
                </a:lnTo>
                <a:lnTo>
                  <a:pt x="2948" y="47790"/>
                </a:lnTo>
                <a:lnTo>
                  <a:pt x="4691" y="50929"/>
                </a:lnTo>
                <a:lnTo>
                  <a:pt x="9306" y="55958"/>
                </a:lnTo>
                <a:lnTo>
                  <a:pt x="12153" y="57848"/>
                </a:lnTo>
                <a:lnTo>
                  <a:pt x="15530" y="59119"/>
                </a:lnTo>
                <a:lnTo>
                  <a:pt x="18907" y="60391"/>
                </a:lnTo>
                <a:lnTo>
                  <a:pt x="22846" y="61038"/>
                </a:lnTo>
                <a:lnTo>
                  <a:pt x="29933" y="61038"/>
                </a:lnTo>
                <a:lnTo>
                  <a:pt x="32371" y="60848"/>
                </a:lnTo>
                <a:lnTo>
                  <a:pt x="36954" y="60059"/>
                </a:lnTo>
                <a:lnTo>
                  <a:pt x="40712" y="59119"/>
                </a:lnTo>
                <a:lnTo>
                  <a:pt x="44968" y="57607"/>
                </a:lnTo>
                <a:lnTo>
                  <a:pt x="47729" y="55260"/>
                </a:lnTo>
                <a:lnTo>
                  <a:pt x="48002" y="52517"/>
                </a:lnTo>
                <a:lnTo>
                  <a:pt x="47764" y="49724"/>
                </a:lnTo>
                <a:lnTo>
                  <a:pt x="45154" y="48780"/>
                </a:lnTo>
                <a:lnTo>
                  <a:pt x="42015" y="50140"/>
                </a:lnTo>
                <a:lnTo>
                  <a:pt x="39038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208" y="52301"/>
                </a:lnTo>
                <a:lnTo>
                  <a:pt x="17632" y="50393"/>
                </a:lnTo>
                <a:lnTo>
                  <a:pt x="14367" y="47271"/>
                </a:lnTo>
                <a:lnTo>
                  <a:pt x="11916" y="43384"/>
                </a:lnTo>
                <a:lnTo>
                  <a:pt x="10706" y="38455"/>
                </a:lnTo>
                <a:lnTo>
                  <a:pt x="10393" y="35676"/>
                </a:lnTo>
                <a:lnTo>
                  <a:pt x="10393" y="25121"/>
                </a:lnTo>
                <a:lnTo>
                  <a:pt x="10868" y="20689"/>
                </a:lnTo>
                <a:lnTo>
                  <a:pt x="12254" y="16535"/>
                </a:lnTo>
                <a:lnTo>
                  <a:pt x="15379" y="2134"/>
                </a:lnTo>
                <a:lnTo>
                  <a:pt x="1213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665364" y="4089628"/>
            <a:ext cx="81104" cy="60224"/>
          </a:xfrm>
          <a:custGeom>
            <a:avLst/>
            <a:gdLst/>
            <a:ahLst/>
            <a:cxnLst/>
            <a:rect l="l" t="t" r="r" b="b"/>
            <a:pathLst>
              <a:path w="81104" h="60224">
                <a:moveTo>
                  <a:pt x="72464" y="59893"/>
                </a:moveTo>
                <a:lnTo>
                  <a:pt x="75114" y="60224"/>
                </a:lnTo>
                <a:lnTo>
                  <a:pt x="78555" y="60109"/>
                </a:lnTo>
                <a:lnTo>
                  <a:pt x="81104" y="58320"/>
                </a:lnTo>
                <a:lnTo>
                  <a:pt x="81104" y="20081"/>
                </a:lnTo>
                <a:lnTo>
                  <a:pt x="80791" y="17106"/>
                </a:lnTo>
                <a:lnTo>
                  <a:pt x="80168" y="14288"/>
                </a:lnTo>
                <a:lnTo>
                  <a:pt x="79527" y="11480"/>
                </a:lnTo>
                <a:lnTo>
                  <a:pt x="77001" y="6908"/>
                </a:lnTo>
                <a:lnTo>
                  <a:pt x="73573" y="3139"/>
                </a:lnTo>
                <a:lnTo>
                  <a:pt x="68811" y="637"/>
                </a:lnTo>
                <a:lnTo>
                  <a:pt x="65848" y="0"/>
                </a:lnTo>
                <a:lnTo>
                  <a:pt x="62320" y="0"/>
                </a:lnTo>
                <a:lnTo>
                  <a:pt x="59422" y="205"/>
                </a:lnTo>
                <a:lnTo>
                  <a:pt x="56545" y="979"/>
                </a:lnTo>
                <a:lnTo>
                  <a:pt x="53543" y="2476"/>
                </a:lnTo>
                <a:lnTo>
                  <a:pt x="50458" y="4471"/>
                </a:lnTo>
                <a:lnTo>
                  <a:pt x="47167" y="7265"/>
                </a:lnTo>
                <a:lnTo>
                  <a:pt x="42962" y="9349"/>
                </a:lnTo>
                <a:lnTo>
                  <a:pt x="41191" y="6516"/>
                </a:lnTo>
                <a:lnTo>
                  <a:pt x="37663" y="3064"/>
                </a:lnTo>
                <a:lnTo>
                  <a:pt x="34686" y="1346"/>
                </a:lnTo>
                <a:lnTo>
                  <a:pt x="31085" y="280"/>
                </a:lnTo>
                <a:lnTo>
                  <a:pt x="26788" y="0"/>
                </a:lnTo>
                <a:lnTo>
                  <a:pt x="23836" y="0"/>
                </a:lnTo>
                <a:lnTo>
                  <a:pt x="20905" y="828"/>
                </a:lnTo>
                <a:lnTo>
                  <a:pt x="18007" y="2452"/>
                </a:lnTo>
                <a:lnTo>
                  <a:pt x="15120" y="4079"/>
                </a:lnTo>
                <a:lnTo>
                  <a:pt x="12118" y="6631"/>
                </a:lnTo>
                <a:lnTo>
                  <a:pt x="9043" y="10123"/>
                </a:lnTo>
                <a:lnTo>
                  <a:pt x="9043" y="2782"/>
                </a:lnTo>
                <a:lnTo>
                  <a:pt x="8143" y="1336"/>
                </a:lnTo>
                <a:lnTo>
                  <a:pt x="5443" y="878"/>
                </a:lnTo>
                <a:lnTo>
                  <a:pt x="2866" y="904"/>
                </a:lnTo>
                <a:lnTo>
                  <a:pt x="0" y="2782"/>
                </a:lnTo>
                <a:lnTo>
                  <a:pt x="0" y="58320"/>
                </a:lnTo>
                <a:lnTo>
                  <a:pt x="1390" y="59893"/>
                </a:lnTo>
                <a:lnTo>
                  <a:pt x="4003" y="60224"/>
                </a:lnTo>
                <a:lnTo>
                  <a:pt x="7466" y="60109"/>
                </a:lnTo>
                <a:lnTo>
                  <a:pt x="10019" y="58320"/>
                </a:lnTo>
                <a:lnTo>
                  <a:pt x="10019" y="19494"/>
                </a:lnTo>
                <a:lnTo>
                  <a:pt x="12769" y="16017"/>
                </a:lnTo>
                <a:lnTo>
                  <a:pt x="15322" y="13362"/>
                </a:lnTo>
                <a:lnTo>
                  <a:pt x="17679" y="11545"/>
                </a:lnTo>
                <a:lnTo>
                  <a:pt x="22359" y="8841"/>
                </a:lnTo>
                <a:lnTo>
                  <a:pt x="26521" y="8841"/>
                </a:lnTo>
                <a:lnTo>
                  <a:pt x="29488" y="9932"/>
                </a:lnTo>
                <a:lnTo>
                  <a:pt x="32861" y="13147"/>
                </a:lnTo>
                <a:lnTo>
                  <a:pt x="34427" y="16217"/>
                </a:lnTo>
                <a:lnTo>
                  <a:pt x="35312" y="20081"/>
                </a:lnTo>
                <a:lnTo>
                  <a:pt x="35525" y="24563"/>
                </a:lnTo>
                <a:lnTo>
                  <a:pt x="35525" y="58320"/>
                </a:lnTo>
                <a:lnTo>
                  <a:pt x="36929" y="59893"/>
                </a:lnTo>
                <a:lnTo>
                  <a:pt x="39589" y="60224"/>
                </a:lnTo>
                <a:lnTo>
                  <a:pt x="42941" y="60109"/>
                </a:lnTo>
                <a:lnTo>
                  <a:pt x="45554" y="58320"/>
                </a:lnTo>
                <a:lnTo>
                  <a:pt x="45554" y="19494"/>
                </a:lnTo>
                <a:lnTo>
                  <a:pt x="48355" y="16017"/>
                </a:lnTo>
                <a:lnTo>
                  <a:pt x="50919" y="13362"/>
                </a:lnTo>
                <a:lnTo>
                  <a:pt x="53244" y="11545"/>
                </a:lnTo>
                <a:lnTo>
                  <a:pt x="57895" y="8841"/>
                </a:lnTo>
                <a:lnTo>
                  <a:pt x="62071" y="8841"/>
                </a:lnTo>
                <a:lnTo>
                  <a:pt x="65059" y="9932"/>
                </a:lnTo>
                <a:lnTo>
                  <a:pt x="68461" y="13147"/>
                </a:lnTo>
                <a:lnTo>
                  <a:pt x="70002" y="16217"/>
                </a:lnTo>
                <a:lnTo>
                  <a:pt x="70812" y="20081"/>
                </a:lnTo>
                <a:lnTo>
                  <a:pt x="71010" y="24563"/>
                </a:lnTo>
                <a:lnTo>
                  <a:pt x="71010" y="58320"/>
                </a:lnTo>
                <a:lnTo>
                  <a:pt x="72464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761741" y="4089624"/>
            <a:ext cx="50316" cy="61038"/>
          </a:xfrm>
          <a:custGeom>
            <a:avLst/>
            <a:gdLst/>
            <a:ahLst/>
            <a:cxnLst/>
            <a:rect l="l" t="t" r="r" b="b"/>
            <a:pathLst>
              <a:path w="50316" h="61038">
                <a:moveTo>
                  <a:pt x="50316" y="22684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4" y="7762"/>
                </a:lnTo>
                <a:lnTo>
                  <a:pt x="40236" y="3506"/>
                </a:lnTo>
                <a:lnTo>
                  <a:pt x="37223" y="2110"/>
                </a:lnTo>
                <a:lnTo>
                  <a:pt x="34209" y="713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4" y="16535"/>
                </a:lnTo>
                <a:lnTo>
                  <a:pt x="14493" y="13158"/>
                </a:lnTo>
                <a:lnTo>
                  <a:pt x="17332" y="10340"/>
                </a:lnTo>
                <a:lnTo>
                  <a:pt x="21080" y="8445"/>
                </a:lnTo>
                <a:lnTo>
                  <a:pt x="25746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8" y="15585"/>
                </a:lnTo>
                <a:lnTo>
                  <a:pt x="40347" y="19775"/>
                </a:lnTo>
                <a:lnTo>
                  <a:pt x="40225" y="25121"/>
                </a:lnTo>
                <a:lnTo>
                  <a:pt x="10392" y="25121"/>
                </a:lnTo>
                <a:lnTo>
                  <a:pt x="10392" y="32590"/>
                </a:lnTo>
                <a:lnTo>
                  <a:pt x="46403" y="32590"/>
                </a:lnTo>
                <a:lnTo>
                  <a:pt x="49902" y="30888"/>
                </a:lnTo>
                <a:lnTo>
                  <a:pt x="50316" y="28145"/>
                </a:lnTo>
                <a:lnTo>
                  <a:pt x="50316" y="22684"/>
                </a:lnTo>
                <a:close/>
              </a:path>
              <a:path w="50316" h="61038">
                <a:moveTo>
                  <a:pt x="12142" y="3557"/>
                </a:moveTo>
                <a:lnTo>
                  <a:pt x="9363" y="5601"/>
                </a:lnTo>
                <a:lnTo>
                  <a:pt x="7087" y="8244"/>
                </a:lnTo>
                <a:lnTo>
                  <a:pt x="4801" y="10897"/>
                </a:lnTo>
                <a:lnTo>
                  <a:pt x="3037" y="14137"/>
                </a:lnTo>
                <a:lnTo>
                  <a:pt x="1838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6" y="40209"/>
                </a:lnTo>
                <a:lnTo>
                  <a:pt x="1774" y="43992"/>
                </a:lnTo>
                <a:lnTo>
                  <a:pt x="2951" y="47790"/>
                </a:lnTo>
                <a:lnTo>
                  <a:pt x="4690" y="50929"/>
                </a:lnTo>
                <a:lnTo>
                  <a:pt x="9305" y="55958"/>
                </a:lnTo>
                <a:lnTo>
                  <a:pt x="12152" y="57848"/>
                </a:lnTo>
                <a:lnTo>
                  <a:pt x="15529" y="59119"/>
                </a:lnTo>
                <a:lnTo>
                  <a:pt x="18906" y="60391"/>
                </a:lnTo>
                <a:lnTo>
                  <a:pt x="22844" y="61038"/>
                </a:lnTo>
                <a:lnTo>
                  <a:pt x="29937" y="61038"/>
                </a:lnTo>
                <a:lnTo>
                  <a:pt x="32371" y="60848"/>
                </a:lnTo>
                <a:lnTo>
                  <a:pt x="36949" y="60059"/>
                </a:lnTo>
                <a:lnTo>
                  <a:pt x="40712" y="59119"/>
                </a:lnTo>
                <a:lnTo>
                  <a:pt x="44963" y="57607"/>
                </a:lnTo>
                <a:lnTo>
                  <a:pt x="47727" y="55260"/>
                </a:lnTo>
                <a:lnTo>
                  <a:pt x="48002" y="52517"/>
                </a:lnTo>
                <a:lnTo>
                  <a:pt x="47764" y="49724"/>
                </a:lnTo>
                <a:lnTo>
                  <a:pt x="45154" y="48780"/>
                </a:lnTo>
                <a:lnTo>
                  <a:pt x="42011" y="50140"/>
                </a:lnTo>
                <a:lnTo>
                  <a:pt x="39038" y="51206"/>
                </a:lnTo>
                <a:lnTo>
                  <a:pt x="35250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204" y="52301"/>
                </a:lnTo>
                <a:lnTo>
                  <a:pt x="17628" y="50393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2" y="38455"/>
                </a:lnTo>
                <a:lnTo>
                  <a:pt x="10392" y="35676"/>
                </a:lnTo>
                <a:lnTo>
                  <a:pt x="10392" y="25121"/>
                </a:lnTo>
                <a:lnTo>
                  <a:pt x="10867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827912" y="4089628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3"/>
                </a:moveTo>
                <a:lnTo>
                  <a:pt x="37062" y="58320"/>
                </a:lnTo>
                <a:lnTo>
                  <a:pt x="38463" y="59893"/>
                </a:lnTo>
                <a:lnTo>
                  <a:pt x="41098" y="60224"/>
                </a:lnTo>
                <a:lnTo>
                  <a:pt x="44538" y="60109"/>
                </a:lnTo>
                <a:lnTo>
                  <a:pt x="47087" y="58320"/>
                </a:lnTo>
                <a:lnTo>
                  <a:pt x="47087" y="20487"/>
                </a:lnTo>
                <a:lnTo>
                  <a:pt x="46753" y="17106"/>
                </a:lnTo>
                <a:lnTo>
                  <a:pt x="46090" y="14288"/>
                </a:lnTo>
                <a:lnTo>
                  <a:pt x="45417" y="11480"/>
                </a:lnTo>
                <a:lnTo>
                  <a:pt x="42764" y="6908"/>
                </a:lnTo>
                <a:lnTo>
                  <a:pt x="39215" y="3139"/>
                </a:lnTo>
                <a:lnTo>
                  <a:pt x="34236" y="637"/>
                </a:lnTo>
                <a:lnTo>
                  <a:pt x="31172" y="0"/>
                </a:lnTo>
                <a:lnTo>
                  <a:pt x="24408" y="0"/>
                </a:lnTo>
                <a:lnTo>
                  <a:pt x="21305" y="828"/>
                </a:lnTo>
                <a:lnTo>
                  <a:pt x="18256" y="2452"/>
                </a:lnTo>
                <a:lnTo>
                  <a:pt x="15203" y="4079"/>
                </a:lnTo>
                <a:lnTo>
                  <a:pt x="12128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54" y="1336"/>
                </a:lnTo>
                <a:lnTo>
                  <a:pt x="5450" y="878"/>
                </a:lnTo>
                <a:lnTo>
                  <a:pt x="2876" y="904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lnTo>
                  <a:pt x="4014" y="60224"/>
                </a:lnTo>
                <a:lnTo>
                  <a:pt x="7477" y="60109"/>
                </a:lnTo>
                <a:lnTo>
                  <a:pt x="10030" y="58320"/>
                </a:lnTo>
                <a:lnTo>
                  <a:pt x="10030" y="19494"/>
                </a:lnTo>
                <a:lnTo>
                  <a:pt x="12780" y="16017"/>
                </a:lnTo>
                <a:lnTo>
                  <a:pt x="15415" y="13362"/>
                </a:lnTo>
                <a:lnTo>
                  <a:pt x="17932" y="11545"/>
                </a:lnTo>
                <a:lnTo>
                  <a:pt x="22942" y="8841"/>
                </a:lnTo>
                <a:lnTo>
                  <a:pt x="27410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4" y="20081"/>
                </a:lnTo>
                <a:lnTo>
                  <a:pt x="37062" y="22633"/>
                </a:lnTo>
                <a:lnTo>
                  <a:pt x="37062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886278" y="40756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5"/>
                </a:moveTo>
                <a:lnTo>
                  <a:pt x="9652" y="1965"/>
                </a:lnTo>
                <a:lnTo>
                  <a:pt x="9652" y="15173"/>
                </a:lnTo>
                <a:lnTo>
                  <a:pt x="2063" y="15173"/>
                </a:lnTo>
                <a:lnTo>
                  <a:pt x="1173" y="15389"/>
                </a:lnTo>
                <a:lnTo>
                  <a:pt x="36" y="17997"/>
                </a:lnTo>
                <a:lnTo>
                  <a:pt x="0" y="20901"/>
                </a:lnTo>
                <a:lnTo>
                  <a:pt x="1998" y="23619"/>
                </a:lnTo>
                <a:lnTo>
                  <a:pt x="9652" y="23619"/>
                </a:lnTo>
                <a:lnTo>
                  <a:pt x="9652" y="59296"/>
                </a:lnTo>
                <a:lnTo>
                  <a:pt x="9940" y="62089"/>
                </a:lnTo>
                <a:lnTo>
                  <a:pt x="10527" y="64439"/>
                </a:lnTo>
                <a:lnTo>
                  <a:pt x="12053" y="68770"/>
                </a:lnTo>
                <a:lnTo>
                  <a:pt x="14651" y="71841"/>
                </a:lnTo>
                <a:lnTo>
                  <a:pt x="18328" y="73775"/>
                </a:lnTo>
                <a:lnTo>
                  <a:pt x="22795" y="74902"/>
                </a:lnTo>
                <a:lnTo>
                  <a:pt x="26572" y="74902"/>
                </a:lnTo>
                <a:lnTo>
                  <a:pt x="29358" y="74599"/>
                </a:lnTo>
                <a:lnTo>
                  <a:pt x="32633" y="73825"/>
                </a:lnTo>
                <a:lnTo>
                  <a:pt x="35460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46"/>
                </a:lnTo>
                <a:lnTo>
                  <a:pt x="27331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3" y="23619"/>
                </a:lnTo>
                <a:lnTo>
                  <a:pt x="35712" y="20901"/>
                </a:lnTo>
                <a:lnTo>
                  <a:pt x="35673" y="17997"/>
                </a:lnTo>
                <a:lnTo>
                  <a:pt x="33714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70" y="327"/>
                </a:lnTo>
                <a:lnTo>
                  <a:pt x="1565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960309" y="4068471"/>
            <a:ext cx="79937" cy="92801"/>
          </a:xfrm>
          <a:custGeom>
            <a:avLst/>
            <a:gdLst/>
            <a:ahLst/>
            <a:cxnLst/>
            <a:rect l="l" t="t" r="r" b="b"/>
            <a:pathLst>
              <a:path w="79937" h="92801">
                <a:moveTo>
                  <a:pt x="676" y="53939"/>
                </a:moveTo>
                <a:lnTo>
                  <a:pt x="2062" y="59018"/>
                </a:lnTo>
                <a:lnTo>
                  <a:pt x="3437" y="64098"/>
                </a:lnTo>
                <a:lnTo>
                  <a:pt x="5525" y="68352"/>
                </a:lnTo>
                <a:lnTo>
                  <a:pt x="8355" y="71770"/>
                </a:lnTo>
                <a:lnTo>
                  <a:pt x="11156" y="75171"/>
                </a:lnTo>
                <a:lnTo>
                  <a:pt x="14730" y="77763"/>
                </a:lnTo>
                <a:lnTo>
                  <a:pt x="19029" y="79542"/>
                </a:lnTo>
                <a:lnTo>
                  <a:pt x="16092" y="63917"/>
                </a:lnTo>
                <a:lnTo>
                  <a:pt x="14267" y="61048"/>
                </a:lnTo>
                <a:lnTo>
                  <a:pt x="12981" y="57632"/>
                </a:lnTo>
                <a:lnTo>
                  <a:pt x="12203" y="53722"/>
                </a:lnTo>
                <a:lnTo>
                  <a:pt x="11441" y="49784"/>
                </a:lnTo>
                <a:lnTo>
                  <a:pt x="11055" y="45464"/>
                </a:lnTo>
                <a:lnTo>
                  <a:pt x="11055" y="36501"/>
                </a:lnTo>
                <a:lnTo>
                  <a:pt x="11465" y="32461"/>
                </a:lnTo>
                <a:lnTo>
                  <a:pt x="12293" y="28627"/>
                </a:lnTo>
                <a:lnTo>
                  <a:pt x="13129" y="24804"/>
                </a:lnTo>
                <a:lnTo>
                  <a:pt x="14504" y="21449"/>
                </a:lnTo>
                <a:lnTo>
                  <a:pt x="16419" y="18543"/>
                </a:lnTo>
                <a:lnTo>
                  <a:pt x="18356" y="15645"/>
                </a:lnTo>
                <a:lnTo>
                  <a:pt x="20858" y="13335"/>
                </a:lnTo>
                <a:lnTo>
                  <a:pt x="23933" y="11631"/>
                </a:lnTo>
                <a:lnTo>
                  <a:pt x="27010" y="9917"/>
                </a:lnTo>
                <a:lnTo>
                  <a:pt x="30822" y="9069"/>
                </a:lnTo>
                <a:lnTo>
                  <a:pt x="39891" y="9069"/>
                </a:lnTo>
                <a:lnTo>
                  <a:pt x="43689" y="9881"/>
                </a:lnTo>
                <a:lnTo>
                  <a:pt x="46781" y="11469"/>
                </a:lnTo>
                <a:lnTo>
                  <a:pt x="49852" y="13082"/>
                </a:lnTo>
                <a:lnTo>
                  <a:pt x="52307" y="15317"/>
                </a:lnTo>
                <a:lnTo>
                  <a:pt x="54155" y="18172"/>
                </a:lnTo>
                <a:lnTo>
                  <a:pt x="55994" y="21031"/>
                </a:lnTo>
                <a:lnTo>
                  <a:pt x="57322" y="24396"/>
                </a:lnTo>
                <a:lnTo>
                  <a:pt x="58093" y="28256"/>
                </a:lnTo>
                <a:lnTo>
                  <a:pt x="58896" y="32119"/>
                </a:lnTo>
                <a:lnTo>
                  <a:pt x="59281" y="36334"/>
                </a:lnTo>
                <a:lnTo>
                  <a:pt x="59281" y="45172"/>
                </a:lnTo>
                <a:lnTo>
                  <a:pt x="58884" y="49262"/>
                </a:lnTo>
                <a:lnTo>
                  <a:pt x="58068" y="53160"/>
                </a:lnTo>
                <a:lnTo>
                  <a:pt x="57257" y="57034"/>
                </a:lnTo>
                <a:lnTo>
                  <a:pt x="55893" y="60465"/>
                </a:lnTo>
                <a:lnTo>
                  <a:pt x="54006" y="63399"/>
                </a:lnTo>
                <a:lnTo>
                  <a:pt x="52103" y="66344"/>
                </a:lnTo>
                <a:lnTo>
                  <a:pt x="49589" y="68670"/>
                </a:lnTo>
                <a:lnTo>
                  <a:pt x="46479" y="70398"/>
                </a:lnTo>
                <a:lnTo>
                  <a:pt x="43351" y="72137"/>
                </a:lnTo>
                <a:lnTo>
                  <a:pt x="39499" y="72986"/>
                </a:lnTo>
                <a:lnTo>
                  <a:pt x="30312" y="72986"/>
                </a:lnTo>
                <a:lnTo>
                  <a:pt x="26474" y="72198"/>
                </a:lnTo>
                <a:lnTo>
                  <a:pt x="23421" y="70624"/>
                </a:lnTo>
                <a:lnTo>
                  <a:pt x="28458" y="82195"/>
                </a:lnTo>
                <a:lnTo>
                  <a:pt x="38387" y="82195"/>
                </a:lnTo>
                <a:lnTo>
                  <a:pt x="41915" y="81738"/>
                </a:lnTo>
                <a:lnTo>
                  <a:pt x="44952" y="80824"/>
                </a:lnTo>
                <a:lnTo>
                  <a:pt x="47992" y="79919"/>
                </a:lnTo>
                <a:lnTo>
                  <a:pt x="50504" y="78854"/>
                </a:lnTo>
                <a:lnTo>
                  <a:pt x="54993" y="80086"/>
                </a:lnTo>
                <a:lnTo>
                  <a:pt x="57585" y="82256"/>
                </a:lnTo>
                <a:lnTo>
                  <a:pt x="60260" y="84099"/>
                </a:lnTo>
                <a:lnTo>
                  <a:pt x="62934" y="85953"/>
                </a:lnTo>
                <a:lnTo>
                  <a:pt x="65434" y="87527"/>
                </a:lnTo>
                <a:lnTo>
                  <a:pt x="70138" y="90119"/>
                </a:lnTo>
                <a:lnTo>
                  <a:pt x="74027" y="91781"/>
                </a:lnTo>
                <a:lnTo>
                  <a:pt x="77129" y="92801"/>
                </a:lnTo>
                <a:lnTo>
                  <a:pt x="79689" y="91059"/>
                </a:lnTo>
                <a:lnTo>
                  <a:pt x="79937" y="88049"/>
                </a:lnTo>
                <a:lnTo>
                  <a:pt x="79937" y="86857"/>
                </a:lnTo>
                <a:lnTo>
                  <a:pt x="78840" y="83516"/>
                </a:lnTo>
                <a:lnTo>
                  <a:pt x="76211" y="82155"/>
                </a:lnTo>
                <a:lnTo>
                  <a:pt x="73613" y="80949"/>
                </a:lnTo>
                <a:lnTo>
                  <a:pt x="70322" y="79211"/>
                </a:lnTo>
                <a:lnTo>
                  <a:pt x="65862" y="76467"/>
                </a:lnTo>
                <a:lnTo>
                  <a:pt x="63273" y="74537"/>
                </a:lnTo>
                <a:lnTo>
                  <a:pt x="60321" y="72072"/>
                </a:lnTo>
                <a:lnTo>
                  <a:pt x="62020" y="70218"/>
                </a:lnTo>
                <a:lnTo>
                  <a:pt x="64745" y="65836"/>
                </a:lnTo>
                <a:lnTo>
                  <a:pt x="67045" y="61023"/>
                </a:lnTo>
                <a:lnTo>
                  <a:pt x="67873" y="58305"/>
                </a:lnTo>
                <a:lnTo>
                  <a:pt x="68709" y="55587"/>
                </a:lnTo>
                <a:lnTo>
                  <a:pt x="69321" y="52718"/>
                </a:lnTo>
                <a:lnTo>
                  <a:pt x="69714" y="49669"/>
                </a:lnTo>
                <a:lnTo>
                  <a:pt x="70084" y="46624"/>
                </a:lnTo>
                <a:lnTo>
                  <a:pt x="70286" y="43434"/>
                </a:lnTo>
                <a:lnTo>
                  <a:pt x="70286" y="33656"/>
                </a:lnTo>
                <a:lnTo>
                  <a:pt x="69549" y="27928"/>
                </a:lnTo>
                <a:lnTo>
                  <a:pt x="68097" y="22960"/>
                </a:lnTo>
                <a:lnTo>
                  <a:pt x="66635" y="17971"/>
                </a:lnTo>
                <a:lnTo>
                  <a:pt x="64461" y="13792"/>
                </a:lnTo>
                <a:lnTo>
                  <a:pt x="61570" y="10400"/>
                </a:lnTo>
                <a:lnTo>
                  <a:pt x="58672" y="7009"/>
                </a:lnTo>
                <a:lnTo>
                  <a:pt x="55079" y="4420"/>
                </a:lnTo>
                <a:lnTo>
                  <a:pt x="50806" y="2653"/>
                </a:lnTo>
                <a:lnTo>
                  <a:pt x="46530" y="888"/>
                </a:lnTo>
                <a:lnTo>
                  <a:pt x="41591" y="0"/>
                </a:lnTo>
                <a:lnTo>
                  <a:pt x="29963" y="0"/>
                </a:lnTo>
                <a:lnTo>
                  <a:pt x="24724" y="979"/>
                </a:lnTo>
                <a:lnTo>
                  <a:pt x="20220" y="2933"/>
                </a:lnTo>
                <a:lnTo>
                  <a:pt x="15731" y="4888"/>
                </a:lnTo>
                <a:lnTo>
                  <a:pt x="11981" y="7672"/>
                </a:lnTo>
                <a:lnTo>
                  <a:pt x="8992" y="11264"/>
                </a:lnTo>
                <a:lnTo>
                  <a:pt x="5990" y="14860"/>
                </a:lnTo>
                <a:lnTo>
                  <a:pt x="3740" y="19227"/>
                </a:lnTo>
                <a:lnTo>
                  <a:pt x="2239" y="24347"/>
                </a:lnTo>
                <a:lnTo>
                  <a:pt x="737" y="29462"/>
                </a:lnTo>
                <a:lnTo>
                  <a:pt x="0" y="35194"/>
                </a:lnTo>
                <a:lnTo>
                  <a:pt x="0" y="48106"/>
                </a:lnTo>
                <a:lnTo>
                  <a:pt x="676" y="53939"/>
                </a:lnTo>
                <a:close/>
              </a:path>
              <a:path w="79937" h="92801">
                <a:moveTo>
                  <a:pt x="28458" y="82195"/>
                </a:moveTo>
                <a:lnTo>
                  <a:pt x="23421" y="70624"/>
                </a:lnTo>
                <a:lnTo>
                  <a:pt x="20358" y="69037"/>
                </a:lnTo>
                <a:lnTo>
                  <a:pt x="17907" y="66801"/>
                </a:lnTo>
                <a:lnTo>
                  <a:pt x="16092" y="63917"/>
                </a:lnTo>
                <a:lnTo>
                  <a:pt x="19029" y="79542"/>
                </a:lnTo>
                <a:lnTo>
                  <a:pt x="23356" y="81306"/>
                </a:lnTo>
                <a:lnTo>
                  <a:pt x="28458" y="821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047685" y="4090507"/>
            <a:ext cx="47141" cy="60159"/>
          </a:xfrm>
          <a:custGeom>
            <a:avLst/>
            <a:gdLst/>
            <a:ahLst/>
            <a:cxnLst/>
            <a:rect l="l" t="t" r="r" b="b"/>
            <a:pathLst>
              <a:path w="47141" h="60159">
                <a:moveTo>
                  <a:pt x="10076" y="1903"/>
                </a:moveTo>
                <a:lnTo>
                  <a:pt x="8639" y="266"/>
                </a:lnTo>
                <a:lnTo>
                  <a:pt x="6014" y="0"/>
                </a:lnTo>
                <a:lnTo>
                  <a:pt x="2602" y="74"/>
                </a:lnTo>
                <a:lnTo>
                  <a:pt x="0" y="1903"/>
                </a:lnTo>
                <a:lnTo>
                  <a:pt x="0" y="39635"/>
                </a:lnTo>
                <a:lnTo>
                  <a:pt x="334" y="43051"/>
                </a:lnTo>
                <a:lnTo>
                  <a:pt x="1014" y="45871"/>
                </a:lnTo>
                <a:lnTo>
                  <a:pt x="1662" y="48689"/>
                </a:lnTo>
                <a:lnTo>
                  <a:pt x="4312" y="53276"/>
                </a:lnTo>
                <a:lnTo>
                  <a:pt x="7865" y="57073"/>
                </a:lnTo>
                <a:lnTo>
                  <a:pt x="12851" y="59536"/>
                </a:lnTo>
                <a:lnTo>
                  <a:pt x="15919" y="60159"/>
                </a:lnTo>
                <a:lnTo>
                  <a:pt x="22679" y="60159"/>
                </a:lnTo>
                <a:lnTo>
                  <a:pt x="25758" y="59345"/>
                </a:lnTo>
                <a:lnTo>
                  <a:pt x="28795" y="57746"/>
                </a:lnTo>
                <a:lnTo>
                  <a:pt x="31819" y="56135"/>
                </a:lnTo>
                <a:lnTo>
                  <a:pt x="34898" y="53592"/>
                </a:lnTo>
                <a:lnTo>
                  <a:pt x="38022" y="50101"/>
                </a:lnTo>
                <a:lnTo>
                  <a:pt x="38022" y="57442"/>
                </a:lnTo>
                <a:lnTo>
                  <a:pt x="38336" y="58496"/>
                </a:lnTo>
                <a:lnTo>
                  <a:pt x="40888" y="59306"/>
                </a:lnTo>
                <a:lnTo>
                  <a:pt x="44154" y="59306"/>
                </a:lnTo>
                <a:lnTo>
                  <a:pt x="47141" y="57442"/>
                </a:lnTo>
                <a:lnTo>
                  <a:pt x="47141" y="1903"/>
                </a:lnTo>
                <a:lnTo>
                  <a:pt x="45686" y="266"/>
                </a:lnTo>
                <a:lnTo>
                  <a:pt x="43073" y="0"/>
                </a:lnTo>
                <a:lnTo>
                  <a:pt x="39635" y="74"/>
                </a:lnTo>
                <a:lnTo>
                  <a:pt x="37050" y="1903"/>
                </a:lnTo>
                <a:lnTo>
                  <a:pt x="37050" y="40716"/>
                </a:lnTo>
                <a:lnTo>
                  <a:pt x="34260" y="44207"/>
                </a:lnTo>
                <a:lnTo>
                  <a:pt x="31621" y="46860"/>
                </a:lnTo>
                <a:lnTo>
                  <a:pt x="29133" y="48679"/>
                </a:lnTo>
                <a:lnTo>
                  <a:pt x="24133" y="51382"/>
                </a:lnTo>
                <a:lnTo>
                  <a:pt x="19681" y="51382"/>
                </a:lnTo>
                <a:lnTo>
                  <a:pt x="16530" y="50252"/>
                </a:lnTo>
                <a:lnTo>
                  <a:pt x="12915" y="47040"/>
                </a:lnTo>
                <a:lnTo>
                  <a:pt x="11253" y="43991"/>
                </a:lnTo>
                <a:lnTo>
                  <a:pt x="10313" y="40092"/>
                </a:lnTo>
                <a:lnTo>
                  <a:pt x="10076" y="37490"/>
                </a:lnTo>
                <a:lnTo>
                  <a:pt x="10076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109929" y="4089628"/>
            <a:ext cx="44891" cy="61034"/>
          </a:xfrm>
          <a:custGeom>
            <a:avLst/>
            <a:gdLst/>
            <a:ahLst/>
            <a:cxnLst/>
            <a:rect l="l" t="t" r="r" b="b"/>
            <a:pathLst>
              <a:path w="44891" h="61034">
                <a:moveTo>
                  <a:pt x="38689" y="60171"/>
                </a:moveTo>
                <a:lnTo>
                  <a:pt x="41676" y="60236"/>
                </a:lnTo>
                <a:lnTo>
                  <a:pt x="44891" y="58381"/>
                </a:lnTo>
                <a:lnTo>
                  <a:pt x="44891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7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99" y="468"/>
                </a:lnTo>
                <a:lnTo>
                  <a:pt x="27259" y="0"/>
                </a:lnTo>
                <a:lnTo>
                  <a:pt x="21221" y="0"/>
                </a:lnTo>
                <a:lnTo>
                  <a:pt x="17071" y="594"/>
                </a:lnTo>
                <a:lnTo>
                  <a:pt x="13103" y="1483"/>
                </a:lnTo>
                <a:lnTo>
                  <a:pt x="9629" y="2664"/>
                </a:lnTo>
                <a:lnTo>
                  <a:pt x="6742" y="4050"/>
                </a:lnTo>
                <a:lnTo>
                  <a:pt x="3027" y="7034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16"/>
                </a:lnTo>
                <a:lnTo>
                  <a:pt x="9126" y="11861"/>
                </a:lnTo>
                <a:lnTo>
                  <a:pt x="12081" y="10425"/>
                </a:lnTo>
                <a:lnTo>
                  <a:pt x="15767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44" y="25679"/>
                </a:lnTo>
                <a:lnTo>
                  <a:pt x="19320" y="26060"/>
                </a:lnTo>
                <a:lnTo>
                  <a:pt x="15919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4" y="53388"/>
                </a:lnTo>
                <a:lnTo>
                  <a:pt x="5190" y="56578"/>
                </a:lnTo>
                <a:lnTo>
                  <a:pt x="8816" y="59129"/>
                </a:lnTo>
                <a:lnTo>
                  <a:pt x="13478" y="60652"/>
                </a:lnTo>
                <a:lnTo>
                  <a:pt x="17293" y="53072"/>
                </a:lnTo>
                <a:lnTo>
                  <a:pt x="12966" y="50507"/>
                </a:lnTo>
                <a:lnTo>
                  <a:pt x="10262" y="46504"/>
                </a:lnTo>
                <a:lnTo>
                  <a:pt x="10262" y="43635"/>
                </a:lnTo>
                <a:lnTo>
                  <a:pt x="10580" y="40449"/>
                </a:lnTo>
                <a:lnTo>
                  <a:pt x="12815" y="36752"/>
                </a:lnTo>
                <a:lnTo>
                  <a:pt x="15494" y="34898"/>
                </a:lnTo>
                <a:lnTo>
                  <a:pt x="19194" y="33728"/>
                </a:lnTo>
                <a:lnTo>
                  <a:pt x="23608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61" y="47599"/>
                </a:lnTo>
                <a:lnTo>
                  <a:pt x="28285" y="58864"/>
                </a:lnTo>
                <a:lnTo>
                  <a:pt x="31211" y="57428"/>
                </a:lnTo>
                <a:lnTo>
                  <a:pt x="33875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91" h="61034">
                <a:moveTo>
                  <a:pt x="13478" y="60652"/>
                </a:moveTo>
                <a:lnTo>
                  <a:pt x="16080" y="61034"/>
                </a:lnTo>
                <a:lnTo>
                  <a:pt x="22232" y="61034"/>
                </a:lnTo>
                <a:lnTo>
                  <a:pt x="25332" y="60311"/>
                </a:lnTo>
                <a:lnTo>
                  <a:pt x="28285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293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173659" y="4063542"/>
            <a:ext cx="10012" cy="86310"/>
          </a:xfrm>
          <a:custGeom>
            <a:avLst/>
            <a:gdLst/>
            <a:ahLst/>
            <a:cxnLst/>
            <a:rect l="l" t="t" r="r" b="b"/>
            <a:pathLst>
              <a:path w="10012" h="86310">
                <a:moveTo>
                  <a:pt x="10012" y="84406"/>
                </a:moveTo>
                <a:lnTo>
                  <a:pt x="10012" y="1969"/>
                </a:lnTo>
                <a:lnTo>
                  <a:pt x="8625" y="317"/>
                </a:lnTo>
                <a:lnTo>
                  <a:pt x="5986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6"/>
                </a:lnTo>
                <a:lnTo>
                  <a:pt x="1386" y="85978"/>
                </a:lnTo>
                <a:lnTo>
                  <a:pt x="4010" y="86310"/>
                </a:lnTo>
                <a:lnTo>
                  <a:pt x="7463" y="86194"/>
                </a:lnTo>
                <a:lnTo>
                  <a:pt x="10012" y="8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201203" y="4067608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5" y="10107"/>
                </a:lnTo>
                <a:lnTo>
                  <a:pt x="3776" y="12218"/>
                </a:lnTo>
                <a:lnTo>
                  <a:pt x="8514" y="12218"/>
                </a:lnTo>
                <a:lnTo>
                  <a:pt x="11951" y="10058"/>
                </a:lnTo>
                <a:lnTo>
                  <a:pt x="12391" y="6043"/>
                </a:lnTo>
                <a:lnTo>
                  <a:pt x="11967" y="2109"/>
                </a:lnTo>
                <a:lnTo>
                  <a:pt x="8604" y="0"/>
                </a:lnTo>
                <a:lnTo>
                  <a:pt x="3863" y="0"/>
                </a:lnTo>
                <a:lnTo>
                  <a:pt x="450" y="2160"/>
                </a:lnTo>
                <a:lnTo>
                  <a:pt x="0" y="6173"/>
                </a:lnTo>
                <a:close/>
              </a:path>
              <a:path w="12391" h="82245">
                <a:moveTo>
                  <a:pt x="1214" y="24803"/>
                </a:moveTo>
                <a:lnTo>
                  <a:pt x="1214" y="80341"/>
                </a:lnTo>
                <a:lnTo>
                  <a:pt x="2599" y="81913"/>
                </a:lnTo>
                <a:lnTo>
                  <a:pt x="5223" y="82245"/>
                </a:lnTo>
                <a:lnTo>
                  <a:pt x="8686" y="82129"/>
                </a:lnTo>
                <a:lnTo>
                  <a:pt x="11239" y="80341"/>
                </a:lnTo>
                <a:lnTo>
                  <a:pt x="11239" y="24803"/>
                </a:lnTo>
                <a:lnTo>
                  <a:pt x="9838" y="23227"/>
                </a:lnTo>
                <a:lnTo>
                  <a:pt x="7214" y="22899"/>
                </a:lnTo>
                <a:lnTo>
                  <a:pt x="3763" y="23011"/>
                </a:lnTo>
                <a:lnTo>
                  <a:pt x="1214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223890" y="4075631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3" y="15173"/>
                </a:lnTo>
                <a:lnTo>
                  <a:pt x="1173" y="15389"/>
                </a:lnTo>
                <a:lnTo>
                  <a:pt x="36" y="17997"/>
                </a:lnTo>
                <a:lnTo>
                  <a:pt x="0" y="20901"/>
                </a:lnTo>
                <a:lnTo>
                  <a:pt x="2001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40" y="62089"/>
                </a:lnTo>
                <a:lnTo>
                  <a:pt x="10527" y="64439"/>
                </a:lnTo>
                <a:lnTo>
                  <a:pt x="12053" y="68770"/>
                </a:lnTo>
                <a:lnTo>
                  <a:pt x="14651" y="71841"/>
                </a:lnTo>
                <a:lnTo>
                  <a:pt x="18331" y="73775"/>
                </a:lnTo>
                <a:lnTo>
                  <a:pt x="22795" y="74902"/>
                </a:lnTo>
                <a:lnTo>
                  <a:pt x="26572" y="74902"/>
                </a:lnTo>
                <a:lnTo>
                  <a:pt x="29347" y="74599"/>
                </a:lnTo>
                <a:lnTo>
                  <a:pt x="32633" y="73825"/>
                </a:lnTo>
                <a:lnTo>
                  <a:pt x="35460" y="71081"/>
                </a:lnTo>
                <a:lnTo>
                  <a:pt x="35712" y="68234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46"/>
                </a:lnTo>
                <a:lnTo>
                  <a:pt x="27331" y="66203"/>
                </a:lnTo>
                <a:lnTo>
                  <a:pt x="24458" y="66203"/>
                </a:lnTo>
                <a:lnTo>
                  <a:pt x="22461" y="65224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3" y="23619"/>
                </a:lnTo>
                <a:lnTo>
                  <a:pt x="35712" y="20901"/>
                </a:lnTo>
                <a:lnTo>
                  <a:pt x="35673" y="17997"/>
                </a:lnTo>
                <a:lnTo>
                  <a:pt x="33714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70" y="327"/>
                </a:lnTo>
                <a:lnTo>
                  <a:pt x="1565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265996" y="4090496"/>
            <a:ext cx="51840" cy="81457"/>
          </a:xfrm>
          <a:custGeom>
            <a:avLst/>
            <a:gdLst/>
            <a:ahLst/>
            <a:cxnLst/>
            <a:rect l="l" t="t" r="r" b="b"/>
            <a:pathLst>
              <a:path w="51840" h="81457">
                <a:moveTo>
                  <a:pt x="323" y="3949"/>
                </a:moveTo>
                <a:lnTo>
                  <a:pt x="19818" y="57020"/>
                </a:lnTo>
                <a:lnTo>
                  <a:pt x="21517" y="58990"/>
                </a:lnTo>
                <a:lnTo>
                  <a:pt x="13990" y="78308"/>
                </a:lnTo>
                <a:lnTo>
                  <a:pt x="15758" y="81302"/>
                </a:lnTo>
                <a:lnTo>
                  <a:pt x="18303" y="81457"/>
                </a:lnTo>
                <a:lnTo>
                  <a:pt x="21831" y="81277"/>
                </a:lnTo>
                <a:lnTo>
                  <a:pt x="24684" y="79413"/>
                </a:lnTo>
                <a:lnTo>
                  <a:pt x="31972" y="58990"/>
                </a:lnTo>
                <a:lnTo>
                  <a:pt x="51592" y="3759"/>
                </a:lnTo>
                <a:lnTo>
                  <a:pt x="51840" y="3035"/>
                </a:lnTo>
                <a:lnTo>
                  <a:pt x="51092" y="468"/>
                </a:lnTo>
                <a:lnTo>
                  <a:pt x="48176" y="0"/>
                </a:lnTo>
                <a:lnTo>
                  <a:pt x="44752" y="50"/>
                </a:lnTo>
                <a:lnTo>
                  <a:pt x="41626" y="2156"/>
                </a:lnTo>
                <a:lnTo>
                  <a:pt x="26560" y="46962"/>
                </a:lnTo>
                <a:lnTo>
                  <a:pt x="26381" y="46962"/>
                </a:lnTo>
                <a:lnTo>
                  <a:pt x="10778" y="2412"/>
                </a:lnTo>
                <a:lnTo>
                  <a:pt x="8902" y="278"/>
                </a:lnTo>
                <a:lnTo>
                  <a:pt x="6041" y="0"/>
                </a:lnTo>
                <a:lnTo>
                  <a:pt x="2628" y="50"/>
                </a:lnTo>
                <a:lnTo>
                  <a:pt x="0" y="1041"/>
                </a:lnTo>
                <a:lnTo>
                  <a:pt x="323" y="39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359247" y="4069641"/>
            <a:ext cx="48290" cy="80211"/>
          </a:xfrm>
          <a:custGeom>
            <a:avLst/>
            <a:gdLst/>
            <a:ahLst/>
            <a:cxnLst/>
            <a:rect l="l" t="t" r="r" b="b"/>
            <a:pathLst>
              <a:path w="48290" h="80211">
                <a:moveTo>
                  <a:pt x="4126" y="0"/>
                </a:moveTo>
                <a:lnTo>
                  <a:pt x="3078" y="0"/>
                </a:lnTo>
                <a:lnTo>
                  <a:pt x="425" y="1753"/>
                </a:lnTo>
                <a:lnTo>
                  <a:pt x="0" y="4571"/>
                </a:lnTo>
                <a:lnTo>
                  <a:pt x="0" y="78245"/>
                </a:lnTo>
                <a:lnTo>
                  <a:pt x="1504" y="79833"/>
                </a:lnTo>
                <a:lnTo>
                  <a:pt x="4215" y="80211"/>
                </a:lnTo>
                <a:lnTo>
                  <a:pt x="7743" y="80060"/>
                </a:lnTo>
                <a:lnTo>
                  <a:pt x="10454" y="78245"/>
                </a:lnTo>
                <a:lnTo>
                  <a:pt x="10454" y="49479"/>
                </a:lnTo>
                <a:lnTo>
                  <a:pt x="24235" y="49479"/>
                </a:lnTo>
                <a:lnTo>
                  <a:pt x="28425" y="48870"/>
                </a:lnTo>
                <a:lnTo>
                  <a:pt x="25636" y="40384"/>
                </a:lnTo>
                <a:lnTo>
                  <a:pt x="23022" y="40792"/>
                </a:lnTo>
                <a:lnTo>
                  <a:pt x="10454" y="40792"/>
                </a:lnTo>
                <a:lnTo>
                  <a:pt x="10454" y="8762"/>
                </a:lnTo>
                <a:lnTo>
                  <a:pt x="20944" y="0"/>
                </a:lnTo>
                <a:lnTo>
                  <a:pt x="4126" y="0"/>
                </a:lnTo>
                <a:close/>
              </a:path>
              <a:path w="48290" h="80211">
                <a:moveTo>
                  <a:pt x="38375" y="44654"/>
                </a:moveTo>
                <a:lnTo>
                  <a:pt x="43204" y="40133"/>
                </a:lnTo>
                <a:lnTo>
                  <a:pt x="45054" y="37390"/>
                </a:lnTo>
                <a:lnTo>
                  <a:pt x="46357" y="34189"/>
                </a:lnTo>
                <a:lnTo>
                  <a:pt x="47642" y="30975"/>
                </a:lnTo>
                <a:lnTo>
                  <a:pt x="48290" y="27382"/>
                </a:lnTo>
                <a:lnTo>
                  <a:pt x="48290" y="20383"/>
                </a:lnTo>
                <a:lnTo>
                  <a:pt x="47880" y="17640"/>
                </a:lnTo>
                <a:lnTo>
                  <a:pt x="46216" y="12661"/>
                </a:lnTo>
                <a:lnTo>
                  <a:pt x="43491" y="8586"/>
                </a:lnTo>
                <a:lnTo>
                  <a:pt x="40090" y="5093"/>
                </a:lnTo>
                <a:lnTo>
                  <a:pt x="35661" y="2501"/>
                </a:lnTo>
                <a:lnTo>
                  <a:pt x="31374" y="1141"/>
                </a:lnTo>
                <a:lnTo>
                  <a:pt x="27410" y="356"/>
                </a:lnTo>
                <a:lnTo>
                  <a:pt x="24286" y="76"/>
                </a:lnTo>
                <a:lnTo>
                  <a:pt x="20944" y="0"/>
                </a:lnTo>
                <a:lnTo>
                  <a:pt x="10454" y="8762"/>
                </a:lnTo>
                <a:lnTo>
                  <a:pt x="20109" y="8762"/>
                </a:lnTo>
                <a:lnTo>
                  <a:pt x="23721" y="8914"/>
                </a:lnTo>
                <a:lnTo>
                  <a:pt x="27486" y="9486"/>
                </a:lnTo>
                <a:lnTo>
                  <a:pt x="31075" y="11239"/>
                </a:lnTo>
                <a:lnTo>
                  <a:pt x="34311" y="13931"/>
                </a:lnTo>
                <a:lnTo>
                  <a:pt x="36701" y="18287"/>
                </a:lnTo>
                <a:lnTo>
                  <a:pt x="37303" y="21005"/>
                </a:lnTo>
                <a:lnTo>
                  <a:pt x="37303" y="24256"/>
                </a:lnTo>
                <a:lnTo>
                  <a:pt x="36939" y="28842"/>
                </a:lnTo>
                <a:lnTo>
                  <a:pt x="35478" y="32929"/>
                </a:lnTo>
                <a:lnTo>
                  <a:pt x="32975" y="36130"/>
                </a:lnTo>
                <a:lnTo>
                  <a:pt x="29811" y="38736"/>
                </a:lnTo>
                <a:lnTo>
                  <a:pt x="25636" y="40384"/>
                </a:lnTo>
                <a:lnTo>
                  <a:pt x="28425" y="48870"/>
                </a:lnTo>
                <a:lnTo>
                  <a:pt x="31910" y="47638"/>
                </a:lnTo>
                <a:lnTo>
                  <a:pt x="35424" y="46404"/>
                </a:lnTo>
                <a:lnTo>
                  <a:pt x="38375" y="446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422481" y="4063542"/>
            <a:ext cx="10029" cy="86310"/>
          </a:xfrm>
          <a:custGeom>
            <a:avLst/>
            <a:gdLst/>
            <a:ahLst/>
            <a:cxnLst/>
            <a:rect l="l" t="t" r="r" b="b"/>
            <a:pathLst>
              <a:path w="10029" h="86310">
                <a:moveTo>
                  <a:pt x="10029" y="84406"/>
                </a:moveTo>
                <a:lnTo>
                  <a:pt x="10029" y="1969"/>
                </a:lnTo>
                <a:lnTo>
                  <a:pt x="8643" y="317"/>
                </a:lnTo>
                <a:lnTo>
                  <a:pt x="6004" y="0"/>
                </a:lnTo>
                <a:lnTo>
                  <a:pt x="2551" y="115"/>
                </a:lnTo>
                <a:lnTo>
                  <a:pt x="0" y="1969"/>
                </a:lnTo>
                <a:lnTo>
                  <a:pt x="0" y="84406"/>
                </a:lnTo>
                <a:lnTo>
                  <a:pt x="1399" y="85978"/>
                </a:lnTo>
                <a:lnTo>
                  <a:pt x="4017" y="86310"/>
                </a:lnTo>
                <a:lnTo>
                  <a:pt x="7480" y="86194"/>
                </a:lnTo>
                <a:lnTo>
                  <a:pt x="10029" y="8440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447541" y="4089628"/>
            <a:ext cx="44891" cy="61034"/>
          </a:xfrm>
          <a:custGeom>
            <a:avLst/>
            <a:gdLst/>
            <a:ahLst/>
            <a:cxnLst/>
            <a:rect l="l" t="t" r="r" b="b"/>
            <a:pathLst>
              <a:path w="44891" h="61034">
                <a:moveTo>
                  <a:pt x="38689" y="60171"/>
                </a:moveTo>
                <a:lnTo>
                  <a:pt x="41676" y="60236"/>
                </a:lnTo>
                <a:lnTo>
                  <a:pt x="44891" y="58381"/>
                </a:lnTo>
                <a:lnTo>
                  <a:pt x="44891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7" y="5346"/>
                </a:lnTo>
                <a:lnTo>
                  <a:pt x="36111" y="2272"/>
                </a:lnTo>
                <a:lnTo>
                  <a:pt x="33350" y="1371"/>
                </a:lnTo>
                <a:lnTo>
                  <a:pt x="30599" y="468"/>
                </a:lnTo>
                <a:lnTo>
                  <a:pt x="27261" y="0"/>
                </a:lnTo>
                <a:lnTo>
                  <a:pt x="21221" y="0"/>
                </a:lnTo>
                <a:lnTo>
                  <a:pt x="17071" y="594"/>
                </a:lnTo>
                <a:lnTo>
                  <a:pt x="13103" y="1483"/>
                </a:lnTo>
                <a:lnTo>
                  <a:pt x="9629" y="2664"/>
                </a:lnTo>
                <a:lnTo>
                  <a:pt x="6742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88" y="13028"/>
                </a:lnTo>
                <a:lnTo>
                  <a:pt x="5900" y="13716"/>
                </a:lnTo>
                <a:lnTo>
                  <a:pt x="9124" y="11861"/>
                </a:lnTo>
                <a:lnTo>
                  <a:pt x="12081" y="10425"/>
                </a:lnTo>
                <a:lnTo>
                  <a:pt x="15770" y="9169"/>
                </a:lnTo>
                <a:lnTo>
                  <a:pt x="19944" y="8280"/>
                </a:lnTo>
                <a:lnTo>
                  <a:pt x="24734" y="8280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20" y="26060"/>
                </a:lnTo>
                <a:lnTo>
                  <a:pt x="15908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41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4" y="53388"/>
                </a:lnTo>
                <a:lnTo>
                  <a:pt x="5190" y="56578"/>
                </a:lnTo>
                <a:lnTo>
                  <a:pt x="8816" y="59129"/>
                </a:lnTo>
                <a:lnTo>
                  <a:pt x="13470" y="60652"/>
                </a:lnTo>
                <a:lnTo>
                  <a:pt x="17293" y="53072"/>
                </a:lnTo>
                <a:lnTo>
                  <a:pt x="12966" y="50507"/>
                </a:lnTo>
                <a:lnTo>
                  <a:pt x="10266" y="46504"/>
                </a:lnTo>
                <a:lnTo>
                  <a:pt x="10266" y="43635"/>
                </a:lnTo>
                <a:lnTo>
                  <a:pt x="10580" y="40449"/>
                </a:lnTo>
                <a:lnTo>
                  <a:pt x="12815" y="36752"/>
                </a:lnTo>
                <a:lnTo>
                  <a:pt x="15482" y="34898"/>
                </a:lnTo>
                <a:lnTo>
                  <a:pt x="19194" y="33728"/>
                </a:lnTo>
                <a:lnTo>
                  <a:pt x="23608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4" y="58864"/>
                </a:lnTo>
                <a:lnTo>
                  <a:pt x="31211" y="57428"/>
                </a:lnTo>
                <a:lnTo>
                  <a:pt x="33875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91" h="61034">
                <a:moveTo>
                  <a:pt x="13470" y="60652"/>
                </a:moveTo>
                <a:lnTo>
                  <a:pt x="16080" y="61034"/>
                </a:lnTo>
                <a:lnTo>
                  <a:pt x="22232" y="61034"/>
                </a:lnTo>
                <a:lnTo>
                  <a:pt x="25332" y="60311"/>
                </a:lnTo>
                <a:lnTo>
                  <a:pt x="28284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8" y="53072"/>
                </a:lnTo>
                <a:lnTo>
                  <a:pt x="17293" y="53072"/>
                </a:lnTo>
                <a:lnTo>
                  <a:pt x="13470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511268" y="4089628"/>
            <a:ext cx="47076" cy="60224"/>
          </a:xfrm>
          <a:custGeom>
            <a:avLst/>
            <a:gdLst/>
            <a:ahLst/>
            <a:cxnLst/>
            <a:rect l="l" t="t" r="r" b="b"/>
            <a:pathLst>
              <a:path w="47076" h="60224">
                <a:moveTo>
                  <a:pt x="37050" y="25793"/>
                </a:moveTo>
                <a:lnTo>
                  <a:pt x="37050" y="58320"/>
                </a:lnTo>
                <a:lnTo>
                  <a:pt x="38465" y="59893"/>
                </a:lnTo>
                <a:lnTo>
                  <a:pt x="41085" y="60224"/>
                </a:lnTo>
                <a:lnTo>
                  <a:pt x="44527" y="60109"/>
                </a:lnTo>
                <a:lnTo>
                  <a:pt x="47076" y="58320"/>
                </a:lnTo>
                <a:lnTo>
                  <a:pt x="47076" y="20487"/>
                </a:lnTo>
                <a:lnTo>
                  <a:pt x="46752" y="17106"/>
                </a:lnTo>
                <a:lnTo>
                  <a:pt x="46075" y="14288"/>
                </a:lnTo>
                <a:lnTo>
                  <a:pt x="45402" y="11480"/>
                </a:lnTo>
                <a:lnTo>
                  <a:pt x="42763" y="6908"/>
                </a:lnTo>
                <a:lnTo>
                  <a:pt x="39209" y="3139"/>
                </a:lnTo>
                <a:lnTo>
                  <a:pt x="34235" y="637"/>
                </a:lnTo>
                <a:lnTo>
                  <a:pt x="31172" y="0"/>
                </a:lnTo>
                <a:lnTo>
                  <a:pt x="24406" y="0"/>
                </a:lnTo>
                <a:lnTo>
                  <a:pt x="21304" y="828"/>
                </a:lnTo>
                <a:lnTo>
                  <a:pt x="18254" y="2452"/>
                </a:lnTo>
                <a:lnTo>
                  <a:pt x="15191" y="4079"/>
                </a:lnTo>
                <a:lnTo>
                  <a:pt x="12127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39" y="1336"/>
                </a:lnTo>
                <a:lnTo>
                  <a:pt x="5449" y="878"/>
                </a:lnTo>
                <a:lnTo>
                  <a:pt x="2875" y="904"/>
                </a:lnTo>
                <a:lnTo>
                  <a:pt x="0" y="2782"/>
                </a:lnTo>
                <a:lnTo>
                  <a:pt x="0" y="58320"/>
                </a:lnTo>
                <a:lnTo>
                  <a:pt x="1389" y="59893"/>
                </a:lnTo>
                <a:lnTo>
                  <a:pt x="4013" y="60224"/>
                </a:lnTo>
                <a:lnTo>
                  <a:pt x="7462" y="60109"/>
                </a:lnTo>
                <a:lnTo>
                  <a:pt x="10015" y="58320"/>
                </a:lnTo>
                <a:lnTo>
                  <a:pt x="10015" y="19494"/>
                </a:lnTo>
                <a:lnTo>
                  <a:pt x="12780" y="16017"/>
                </a:lnTo>
                <a:lnTo>
                  <a:pt x="15403" y="13362"/>
                </a:lnTo>
                <a:lnTo>
                  <a:pt x="17917" y="11545"/>
                </a:lnTo>
                <a:lnTo>
                  <a:pt x="22931" y="8841"/>
                </a:lnTo>
                <a:lnTo>
                  <a:pt x="27398" y="8841"/>
                </a:lnTo>
                <a:lnTo>
                  <a:pt x="30585" y="9932"/>
                </a:lnTo>
                <a:lnTo>
                  <a:pt x="34199" y="13147"/>
                </a:lnTo>
                <a:lnTo>
                  <a:pt x="35848" y="16217"/>
                </a:lnTo>
                <a:lnTo>
                  <a:pt x="36813" y="20081"/>
                </a:lnTo>
                <a:lnTo>
                  <a:pt x="37050" y="22633"/>
                </a:lnTo>
                <a:lnTo>
                  <a:pt x="37050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572533" y="4089636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3" y="60872"/>
                </a:moveTo>
                <a:lnTo>
                  <a:pt x="17254" y="61023"/>
                </a:lnTo>
                <a:lnTo>
                  <a:pt x="20415" y="61023"/>
                </a:lnTo>
                <a:lnTo>
                  <a:pt x="23319" y="60631"/>
                </a:lnTo>
                <a:lnTo>
                  <a:pt x="25944" y="59853"/>
                </a:lnTo>
                <a:lnTo>
                  <a:pt x="28568" y="59068"/>
                </a:lnTo>
                <a:lnTo>
                  <a:pt x="30848" y="57913"/>
                </a:lnTo>
                <a:lnTo>
                  <a:pt x="34663" y="54877"/>
                </a:lnTo>
                <a:lnTo>
                  <a:pt x="37162" y="50788"/>
                </a:lnTo>
                <a:lnTo>
                  <a:pt x="38699" y="46036"/>
                </a:lnTo>
                <a:lnTo>
                  <a:pt x="38699" y="40816"/>
                </a:lnTo>
                <a:lnTo>
                  <a:pt x="37511" y="37021"/>
                </a:lnTo>
                <a:lnTo>
                  <a:pt x="35685" y="33821"/>
                </a:lnTo>
                <a:lnTo>
                  <a:pt x="33097" y="31344"/>
                </a:lnTo>
                <a:lnTo>
                  <a:pt x="29918" y="29425"/>
                </a:lnTo>
                <a:lnTo>
                  <a:pt x="26545" y="27788"/>
                </a:lnTo>
                <a:lnTo>
                  <a:pt x="23107" y="26391"/>
                </a:lnTo>
                <a:lnTo>
                  <a:pt x="19742" y="25045"/>
                </a:lnTo>
                <a:lnTo>
                  <a:pt x="16602" y="23648"/>
                </a:lnTo>
                <a:lnTo>
                  <a:pt x="14014" y="22010"/>
                </a:lnTo>
                <a:lnTo>
                  <a:pt x="11339" y="18870"/>
                </a:lnTo>
                <a:lnTo>
                  <a:pt x="10939" y="15925"/>
                </a:lnTo>
                <a:lnTo>
                  <a:pt x="11577" y="12711"/>
                </a:lnTo>
                <a:lnTo>
                  <a:pt x="13453" y="10148"/>
                </a:lnTo>
                <a:lnTo>
                  <a:pt x="16642" y="8484"/>
                </a:lnTo>
                <a:lnTo>
                  <a:pt x="19442" y="7898"/>
                </a:lnTo>
                <a:lnTo>
                  <a:pt x="23042" y="7898"/>
                </a:lnTo>
                <a:lnTo>
                  <a:pt x="26217" y="8571"/>
                </a:lnTo>
                <a:lnTo>
                  <a:pt x="30081" y="10033"/>
                </a:lnTo>
                <a:lnTo>
                  <a:pt x="32748" y="11480"/>
                </a:lnTo>
                <a:lnTo>
                  <a:pt x="35373" y="11555"/>
                </a:lnTo>
                <a:lnTo>
                  <a:pt x="35909" y="8837"/>
                </a:lnTo>
                <a:lnTo>
                  <a:pt x="35697" y="5637"/>
                </a:lnTo>
                <a:lnTo>
                  <a:pt x="33421" y="2933"/>
                </a:lnTo>
                <a:lnTo>
                  <a:pt x="30758" y="1663"/>
                </a:lnTo>
                <a:lnTo>
                  <a:pt x="27092" y="608"/>
                </a:lnTo>
                <a:lnTo>
                  <a:pt x="24180" y="115"/>
                </a:lnTo>
                <a:lnTo>
                  <a:pt x="17952" y="0"/>
                </a:lnTo>
                <a:lnTo>
                  <a:pt x="15040" y="457"/>
                </a:lnTo>
                <a:lnTo>
                  <a:pt x="12552" y="1360"/>
                </a:lnTo>
                <a:lnTo>
                  <a:pt x="7990" y="3467"/>
                </a:lnTo>
                <a:lnTo>
                  <a:pt x="4660" y="6465"/>
                </a:lnTo>
                <a:lnTo>
                  <a:pt x="2588" y="10209"/>
                </a:lnTo>
                <a:lnTo>
                  <a:pt x="1350" y="14298"/>
                </a:lnTo>
                <a:lnTo>
                  <a:pt x="1350" y="18949"/>
                </a:lnTo>
                <a:lnTo>
                  <a:pt x="2523" y="22820"/>
                </a:lnTo>
                <a:lnTo>
                  <a:pt x="4362" y="26111"/>
                </a:lnTo>
                <a:lnTo>
                  <a:pt x="6950" y="28662"/>
                </a:lnTo>
                <a:lnTo>
                  <a:pt x="10064" y="30632"/>
                </a:lnTo>
                <a:lnTo>
                  <a:pt x="13390" y="32320"/>
                </a:lnTo>
                <a:lnTo>
                  <a:pt x="16828" y="33707"/>
                </a:lnTo>
                <a:lnTo>
                  <a:pt x="20119" y="35013"/>
                </a:lnTo>
                <a:lnTo>
                  <a:pt x="23194" y="36385"/>
                </a:lnTo>
                <a:lnTo>
                  <a:pt x="25782" y="38037"/>
                </a:lnTo>
                <a:lnTo>
                  <a:pt x="28411" y="41108"/>
                </a:lnTo>
                <a:lnTo>
                  <a:pt x="28795" y="43981"/>
                </a:lnTo>
                <a:lnTo>
                  <a:pt x="28533" y="46824"/>
                </a:lnTo>
                <a:lnTo>
                  <a:pt x="26657" y="49960"/>
                </a:lnTo>
                <a:lnTo>
                  <a:pt x="23431" y="51944"/>
                </a:lnTo>
                <a:lnTo>
                  <a:pt x="20678" y="52693"/>
                </a:lnTo>
                <a:lnTo>
                  <a:pt x="17440" y="52884"/>
                </a:lnTo>
                <a:lnTo>
                  <a:pt x="13164" y="52591"/>
                </a:lnTo>
                <a:lnTo>
                  <a:pt x="9690" y="51487"/>
                </a:lnTo>
                <a:lnTo>
                  <a:pt x="6901" y="50227"/>
                </a:lnTo>
                <a:lnTo>
                  <a:pt x="3675" y="48398"/>
                </a:lnTo>
                <a:lnTo>
                  <a:pt x="549" y="48171"/>
                </a:lnTo>
                <a:lnTo>
                  <a:pt x="0" y="50979"/>
                </a:lnTo>
                <a:lnTo>
                  <a:pt x="110" y="54039"/>
                </a:lnTo>
                <a:lnTo>
                  <a:pt x="1723" y="56934"/>
                </a:lnTo>
                <a:lnTo>
                  <a:pt x="4387" y="58421"/>
                </a:lnTo>
                <a:lnTo>
                  <a:pt x="6962" y="59385"/>
                </a:lnTo>
                <a:lnTo>
                  <a:pt x="9939" y="60250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650112" y="4089628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5" y="60171"/>
                </a:moveTo>
                <a:lnTo>
                  <a:pt x="41673" y="60236"/>
                </a:lnTo>
                <a:lnTo>
                  <a:pt x="44888" y="58381"/>
                </a:lnTo>
                <a:lnTo>
                  <a:pt x="44888" y="17459"/>
                </a:lnTo>
                <a:lnTo>
                  <a:pt x="44514" y="14439"/>
                </a:lnTo>
                <a:lnTo>
                  <a:pt x="43736" y="11847"/>
                </a:lnTo>
                <a:lnTo>
                  <a:pt x="42976" y="9269"/>
                </a:lnTo>
                <a:lnTo>
                  <a:pt x="40025" y="5346"/>
                </a:lnTo>
                <a:lnTo>
                  <a:pt x="36101" y="2272"/>
                </a:lnTo>
                <a:lnTo>
                  <a:pt x="33346" y="1371"/>
                </a:lnTo>
                <a:lnTo>
                  <a:pt x="30585" y="468"/>
                </a:lnTo>
                <a:lnTo>
                  <a:pt x="27255" y="0"/>
                </a:lnTo>
                <a:lnTo>
                  <a:pt x="21219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15" y="2664"/>
                </a:lnTo>
                <a:lnTo>
                  <a:pt x="6736" y="4050"/>
                </a:lnTo>
                <a:lnTo>
                  <a:pt x="3027" y="7034"/>
                </a:lnTo>
                <a:lnTo>
                  <a:pt x="2674" y="10058"/>
                </a:lnTo>
                <a:lnTo>
                  <a:pt x="3186" y="13028"/>
                </a:lnTo>
                <a:lnTo>
                  <a:pt x="5900" y="13716"/>
                </a:lnTo>
                <a:lnTo>
                  <a:pt x="9126" y="11861"/>
                </a:lnTo>
                <a:lnTo>
                  <a:pt x="12077" y="10425"/>
                </a:lnTo>
                <a:lnTo>
                  <a:pt x="15764" y="9169"/>
                </a:lnTo>
                <a:lnTo>
                  <a:pt x="19944" y="8280"/>
                </a:lnTo>
                <a:lnTo>
                  <a:pt x="24718" y="8280"/>
                </a:lnTo>
                <a:lnTo>
                  <a:pt x="28246" y="9104"/>
                </a:lnTo>
                <a:lnTo>
                  <a:pt x="31107" y="10490"/>
                </a:lnTo>
                <a:lnTo>
                  <a:pt x="33811" y="14033"/>
                </a:lnTo>
                <a:lnTo>
                  <a:pt x="34696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05" y="26819"/>
                </a:lnTo>
                <a:lnTo>
                  <a:pt x="1251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5" y="33677"/>
                </a:lnTo>
                <a:lnTo>
                  <a:pt x="623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5" y="53388"/>
                </a:lnTo>
                <a:lnTo>
                  <a:pt x="5187" y="56578"/>
                </a:lnTo>
                <a:lnTo>
                  <a:pt x="8812" y="59129"/>
                </a:lnTo>
                <a:lnTo>
                  <a:pt x="13464" y="60652"/>
                </a:lnTo>
                <a:lnTo>
                  <a:pt x="17294" y="53072"/>
                </a:lnTo>
                <a:lnTo>
                  <a:pt x="12964" y="50507"/>
                </a:lnTo>
                <a:lnTo>
                  <a:pt x="10252" y="46504"/>
                </a:lnTo>
                <a:lnTo>
                  <a:pt x="10252" y="43635"/>
                </a:lnTo>
                <a:lnTo>
                  <a:pt x="10576" y="40449"/>
                </a:lnTo>
                <a:lnTo>
                  <a:pt x="12801" y="36752"/>
                </a:lnTo>
                <a:lnTo>
                  <a:pt x="15476" y="34898"/>
                </a:lnTo>
                <a:lnTo>
                  <a:pt x="19192" y="33728"/>
                </a:lnTo>
                <a:lnTo>
                  <a:pt x="23605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1" y="58864"/>
                </a:lnTo>
                <a:lnTo>
                  <a:pt x="31208" y="57428"/>
                </a:lnTo>
                <a:lnTo>
                  <a:pt x="33872" y="55422"/>
                </a:lnTo>
                <a:lnTo>
                  <a:pt x="36259" y="52830"/>
                </a:lnTo>
                <a:lnTo>
                  <a:pt x="36259" y="58381"/>
                </a:lnTo>
                <a:lnTo>
                  <a:pt x="38685" y="60171"/>
                </a:lnTo>
                <a:close/>
              </a:path>
              <a:path w="44888" h="61034">
                <a:moveTo>
                  <a:pt x="13464" y="60652"/>
                </a:moveTo>
                <a:lnTo>
                  <a:pt x="16066" y="61034"/>
                </a:lnTo>
                <a:lnTo>
                  <a:pt x="22230" y="61034"/>
                </a:lnTo>
                <a:lnTo>
                  <a:pt x="25333" y="60311"/>
                </a:lnTo>
                <a:lnTo>
                  <a:pt x="28271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64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713825" y="4089628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1" y="25793"/>
                </a:moveTo>
                <a:lnTo>
                  <a:pt x="37061" y="58320"/>
                </a:lnTo>
                <a:lnTo>
                  <a:pt x="38461" y="59893"/>
                </a:lnTo>
                <a:lnTo>
                  <a:pt x="41101" y="60224"/>
                </a:lnTo>
                <a:lnTo>
                  <a:pt x="44538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63" y="17106"/>
                </a:lnTo>
                <a:lnTo>
                  <a:pt x="46090" y="14288"/>
                </a:lnTo>
                <a:lnTo>
                  <a:pt x="45413" y="11480"/>
                </a:lnTo>
                <a:lnTo>
                  <a:pt x="42774" y="6908"/>
                </a:lnTo>
                <a:lnTo>
                  <a:pt x="39225" y="3139"/>
                </a:lnTo>
                <a:lnTo>
                  <a:pt x="34250" y="637"/>
                </a:lnTo>
                <a:lnTo>
                  <a:pt x="31172" y="0"/>
                </a:lnTo>
                <a:lnTo>
                  <a:pt x="24418" y="0"/>
                </a:lnTo>
                <a:lnTo>
                  <a:pt x="21318" y="828"/>
                </a:lnTo>
                <a:lnTo>
                  <a:pt x="18254" y="2452"/>
                </a:lnTo>
                <a:lnTo>
                  <a:pt x="15201" y="4079"/>
                </a:lnTo>
                <a:lnTo>
                  <a:pt x="12142" y="6631"/>
                </a:lnTo>
                <a:lnTo>
                  <a:pt x="9063" y="10123"/>
                </a:lnTo>
                <a:lnTo>
                  <a:pt x="9063" y="2782"/>
                </a:lnTo>
                <a:lnTo>
                  <a:pt x="8149" y="1336"/>
                </a:lnTo>
                <a:lnTo>
                  <a:pt x="5449" y="878"/>
                </a:lnTo>
                <a:lnTo>
                  <a:pt x="2886" y="904"/>
                </a:lnTo>
                <a:lnTo>
                  <a:pt x="0" y="2782"/>
                </a:lnTo>
                <a:lnTo>
                  <a:pt x="0" y="58320"/>
                </a:lnTo>
                <a:lnTo>
                  <a:pt x="1397" y="59893"/>
                </a:lnTo>
                <a:lnTo>
                  <a:pt x="4024" y="60224"/>
                </a:lnTo>
                <a:lnTo>
                  <a:pt x="7476" y="60109"/>
                </a:lnTo>
                <a:lnTo>
                  <a:pt x="10029" y="58320"/>
                </a:lnTo>
                <a:lnTo>
                  <a:pt x="10029" y="19494"/>
                </a:lnTo>
                <a:lnTo>
                  <a:pt x="12790" y="16017"/>
                </a:lnTo>
                <a:lnTo>
                  <a:pt x="15415" y="13362"/>
                </a:lnTo>
                <a:lnTo>
                  <a:pt x="17931" y="11545"/>
                </a:lnTo>
                <a:lnTo>
                  <a:pt x="22946" y="8841"/>
                </a:lnTo>
                <a:lnTo>
                  <a:pt x="27406" y="8841"/>
                </a:lnTo>
                <a:lnTo>
                  <a:pt x="30595" y="9932"/>
                </a:lnTo>
                <a:lnTo>
                  <a:pt x="34209" y="13147"/>
                </a:lnTo>
                <a:lnTo>
                  <a:pt x="35862" y="16217"/>
                </a:lnTo>
                <a:lnTo>
                  <a:pt x="36823" y="20081"/>
                </a:lnTo>
                <a:lnTo>
                  <a:pt x="37061" y="22633"/>
                </a:lnTo>
                <a:lnTo>
                  <a:pt x="37061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776019" y="4063784"/>
            <a:ext cx="22244" cy="86879"/>
          </a:xfrm>
          <a:custGeom>
            <a:avLst/>
            <a:gdLst/>
            <a:ahLst/>
            <a:cxnLst/>
            <a:rect l="l" t="t" r="r" b="b"/>
            <a:pathLst>
              <a:path w="22244" h="86879">
                <a:moveTo>
                  <a:pt x="22244" y="86879"/>
                </a:moveTo>
                <a:lnTo>
                  <a:pt x="19170" y="77558"/>
                </a:lnTo>
                <a:lnTo>
                  <a:pt x="15692" y="75031"/>
                </a:lnTo>
                <a:lnTo>
                  <a:pt x="13241" y="71297"/>
                </a:lnTo>
                <a:lnTo>
                  <a:pt x="11451" y="66837"/>
                </a:lnTo>
                <a:lnTo>
                  <a:pt x="11027" y="64170"/>
                </a:lnTo>
                <a:lnTo>
                  <a:pt x="11965" y="84503"/>
                </a:lnTo>
                <a:lnTo>
                  <a:pt x="14806" y="86090"/>
                </a:lnTo>
                <a:lnTo>
                  <a:pt x="18219" y="86879"/>
                </a:lnTo>
                <a:lnTo>
                  <a:pt x="22244" y="86879"/>
                </a:lnTo>
                <a:close/>
              </a:path>
              <a:path w="22244" h="86879">
                <a:moveTo>
                  <a:pt x="10378" y="53327"/>
                </a:moveTo>
                <a:lnTo>
                  <a:pt x="10641" y="50735"/>
                </a:lnTo>
                <a:lnTo>
                  <a:pt x="11153" y="48182"/>
                </a:lnTo>
                <a:lnTo>
                  <a:pt x="11653" y="45641"/>
                </a:lnTo>
                <a:lnTo>
                  <a:pt x="12452" y="43355"/>
                </a:lnTo>
                <a:lnTo>
                  <a:pt x="14691" y="39330"/>
                </a:lnTo>
                <a:lnTo>
                  <a:pt x="17917" y="36461"/>
                </a:lnTo>
                <a:lnTo>
                  <a:pt x="21870" y="34617"/>
                </a:lnTo>
                <a:lnTo>
                  <a:pt x="27172" y="34617"/>
                </a:lnTo>
                <a:lnTo>
                  <a:pt x="29822" y="35506"/>
                </a:lnTo>
                <a:lnTo>
                  <a:pt x="34872" y="39077"/>
                </a:lnTo>
                <a:lnTo>
                  <a:pt x="37501" y="41681"/>
                </a:lnTo>
                <a:lnTo>
                  <a:pt x="40212" y="45107"/>
                </a:lnTo>
                <a:lnTo>
                  <a:pt x="40212" y="67310"/>
                </a:lnTo>
                <a:lnTo>
                  <a:pt x="38638" y="69329"/>
                </a:lnTo>
                <a:lnTo>
                  <a:pt x="35726" y="72400"/>
                </a:lnTo>
                <a:lnTo>
                  <a:pt x="32947" y="74902"/>
                </a:lnTo>
                <a:lnTo>
                  <a:pt x="30359" y="76630"/>
                </a:lnTo>
                <a:lnTo>
                  <a:pt x="26617" y="77990"/>
                </a:lnTo>
                <a:lnTo>
                  <a:pt x="23997" y="78181"/>
                </a:lnTo>
                <a:lnTo>
                  <a:pt x="21355" y="78181"/>
                </a:lnTo>
                <a:lnTo>
                  <a:pt x="19170" y="77558"/>
                </a:lnTo>
                <a:lnTo>
                  <a:pt x="22244" y="86879"/>
                </a:lnTo>
                <a:lnTo>
                  <a:pt x="25905" y="86879"/>
                </a:lnTo>
                <a:lnTo>
                  <a:pt x="29307" y="85990"/>
                </a:lnTo>
                <a:lnTo>
                  <a:pt x="32410" y="84226"/>
                </a:lnTo>
                <a:lnTo>
                  <a:pt x="35510" y="82447"/>
                </a:lnTo>
                <a:lnTo>
                  <a:pt x="38487" y="79984"/>
                </a:lnTo>
                <a:lnTo>
                  <a:pt x="41375" y="76821"/>
                </a:lnTo>
                <a:lnTo>
                  <a:pt x="41375" y="84161"/>
                </a:lnTo>
                <a:lnTo>
                  <a:pt x="41774" y="85266"/>
                </a:lnTo>
                <a:lnTo>
                  <a:pt x="44362" y="86039"/>
                </a:lnTo>
                <a:lnTo>
                  <a:pt x="47429" y="86039"/>
                </a:lnTo>
                <a:lnTo>
                  <a:pt x="50303" y="84161"/>
                </a:lnTo>
                <a:lnTo>
                  <a:pt x="50303" y="1979"/>
                </a:lnTo>
                <a:lnTo>
                  <a:pt x="48837" y="392"/>
                </a:lnTo>
                <a:lnTo>
                  <a:pt x="46202" y="0"/>
                </a:lnTo>
                <a:lnTo>
                  <a:pt x="42800" y="151"/>
                </a:lnTo>
                <a:lnTo>
                  <a:pt x="40212" y="1979"/>
                </a:lnTo>
                <a:lnTo>
                  <a:pt x="40212" y="34250"/>
                </a:lnTo>
                <a:lnTo>
                  <a:pt x="37623" y="31493"/>
                </a:lnTo>
                <a:lnTo>
                  <a:pt x="34998" y="29397"/>
                </a:lnTo>
                <a:lnTo>
                  <a:pt x="32345" y="27975"/>
                </a:lnTo>
                <a:lnTo>
                  <a:pt x="29696" y="26554"/>
                </a:lnTo>
                <a:lnTo>
                  <a:pt x="26769" y="25844"/>
                </a:lnTo>
                <a:lnTo>
                  <a:pt x="19716" y="25844"/>
                </a:lnTo>
                <a:lnTo>
                  <a:pt x="16329" y="26579"/>
                </a:lnTo>
                <a:lnTo>
                  <a:pt x="13392" y="28040"/>
                </a:lnTo>
                <a:lnTo>
                  <a:pt x="10450" y="29502"/>
                </a:lnTo>
                <a:lnTo>
                  <a:pt x="8002" y="31597"/>
                </a:lnTo>
                <a:lnTo>
                  <a:pt x="6015" y="34301"/>
                </a:lnTo>
                <a:lnTo>
                  <a:pt x="4024" y="37019"/>
                </a:lnTo>
                <a:lnTo>
                  <a:pt x="2523" y="40295"/>
                </a:lnTo>
                <a:lnTo>
                  <a:pt x="1512" y="44143"/>
                </a:lnTo>
                <a:lnTo>
                  <a:pt x="500" y="48005"/>
                </a:lnTo>
                <a:lnTo>
                  <a:pt x="0" y="52297"/>
                </a:lnTo>
                <a:lnTo>
                  <a:pt x="0" y="61109"/>
                </a:lnTo>
                <a:lnTo>
                  <a:pt x="400" y="64947"/>
                </a:lnTo>
                <a:lnTo>
                  <a:pt x="1212" y="68579"/>
                </a:lnTo>
                <a:lnTo>
                  <a:pt x="2023" y="72223"/>
                </a:lnTo>
                <a:lnTo>
                  <a:pt x="3315" y="75384"/>
                </a:lnTo>
                <a:lnTo>
                  <a:pt x="5064" y="78091"/>
                </a:lnTo>
                <a:lnTo>
                  <a:pt x="6826" y="80784"/>
                </a:lnTo>
                <a:lnTo>
                  <a:pt x="9140" y="82915"/>
                </a:lnTo>
                <a:lnTo>
                  <a:pt x="11965" y="84503"/>
                </a:lnTo>
                <a:lnTo>
                  <a:pt x="11027" y="64170"/>
                </a:lnTo>
                <a:lnTo>
                  <a:pt x="10601" y="61492"/>
                </a:lnTo>
                <a:lnTo>
                  <a:pt x="10378" y="58762"/>
                </a:lnTo>
                <a:lnTo>
                  <a:pt x="10378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874421" y="4069641"/>
            <a:ext cx="48294" cy="80211"/>
          </a:xfrm>
          <a:custGeom>
            <a:avLst/>
            <a:gdLst/>
            <a:ahLst/>
            <a:cxnLst/>
            <a:rect l="l" t="t" r="r" b="b"/>
            <a:pathLst>
              <a:path w="48294" h="80211">
                <a:moveTo>
                  <a:pt x="4130" y="0"/>
                </a:moveTo>
                <a:lnTo>
                  <a:pt x="3074" y="0"/>
                </a:lnTo>
                <a:lnTo>
                  <a:pt x="425" y="1753"/>
                </a:lnTo>
                <a:lnTo>
                  <a:pt x="0" y="4571"/>
                </a:lnTo>
                <a:lnTo>
                  <a:pt x="0" y="78245"/>
                </a:lnTo>
                <a:lnTo>
                  <a:pt x="1487" y="79833"/>
                </a:lnTo>
                <a:lnTo>
                  <a:pt x="4204" y="80211"/>
                </a:lnTo>
                <a:lnTo>
                  <a:pt x="7740" y="80060"/>
                </a:lnTo>
                <a:lnTo>
                  <a:pt x="10454" y="78245"/>
                </a:lnTo>
                <a:lnTo>
                  <a:pt x="10454" y="49479"/>
                </a:lnTo>
                <a:lnTo>
                  <a:pt x="24231" y="49479"/>
                </a:lnTo>
                <a:lnTo>
                  <a:pt x="28407" y="48870"/>
                </a:lnTo>
                <a:lnTo>
                  <a:pt x="25632" y="40384"/>
                </a:lnTo>
                <a:lnTo>
                  <a:pt x="23007" y="40792"/>
                </a:lnTo>
                <a:lnTo>
                  <a:pt x="10454" y="40792"/>
                </a:lnTo>
                <a:lnTo>
                  <a:pt x="10454" y="8762"/>
                </a:lnTo>
                <a:lnTo>
                  <a:pt x="20944" y="0"/>
                </a:lnTo>
                <a:lnTo>
                  <a:pt x="4130" y="0"/>
                </a:lnTo>
                <a:close/>
              </a:path>
              <a:path w="48294" h="80211">
                <a:moveTo>
                  <a:pt x="38376" y="44654"/>
                </a:moveTo>
                <a:lnTo>
                  <a:pt x="43204" y="40133"/>
                </a:lnTo>
                <a:lnTo>
                  <a:pt x="45054" y="37390"/>
                </a:lnTo>
                <a:lnTo>
                  <a:pt x="46353" y="34189"/>
                </a:lnTo>
                <a:lnTo>
                  <a:pt x="47642" y="30975"/>
                </a:lnTo>
                <a:lnTo>
                  <a:pt x="48294" y="27382"/>
                </a:lnTo>
                <a:lnTo>
                  <a:pt x="48294" y="20383"/>
                </a:lnTo>
                <a:lnTo>
                  <a:pt x="47880" y="17640"/>
                </a:lnTo>
                <a:lnTo>
                  <a:pt x="46216" y="12661"/>
                </a:lnTo>
                <a:lnTo>
                  <a:pt x="43492" y="8586"/>
                </a:lnTo>
                <a:lnTo>
                  <a:pt x="40076" y="5093"/>
                </a:lnTo>
                <a:lnTo>
                  <a:pt x="35665" y="2501"/>
                </a:lnTo>
                <a:lnTo>
                  <a:pt x="31360" y="1141"/>
                </a:lnTo>
                <a:lnTo>
                  <a:pt x="27400" y="356"/>
                </a:lnTo>
                <a:lnTo>
                  <a:pt x="24282" y="76"/>
                </a:lnTo>
                <a:lnTo>
                  <a:pt x="20944" y="0"/>
                </a:lnTo>
                <a:lnTo>
                  <a:pt x="10454" y="8762"/>
                </a:lnTo>
                <a:lnTo>
                  <a:pt x="20106" y="8762"/>
                </a:lnTo>
                <a:lnTo>
                  <a:pt x="23724" y="8914"/>
                </a:lnTo>
                <a:lnTo>
                  <a:pt x="27482" y="9486"/>
                </a:lnTo>
                <a:lnTo>
                  <a:pt x="31075" y="11239"/>
                </a:lnTo>
                <a:lnTo>
                  <a:pt x="34315" y="13931"/>
                </a:lnTo>
                <a:lnTo>
                  <a:pt x="36699" y="18287"/>
                </a:lnTo>
                <a:lnTo>
                  <a:pt x="37289" y="21005"/>
                </a:lnTo>
                <a:lnTo>
                  <a:pt x="37289" y="24256"/>
                </a:lnTo>
                <a:lnTo>
                  <a:pt x="36936" y="28842"/>
                </a:lnTo>
                <a:lnTo>
                  <a:pt x="35463" y="32929"/>
                </a:lnTo>
                <a:lnTo>
                  <a:pt x="32973" y="36130"/>
                </a:lnTo>
                <a:lnTo>
                  <a:pt x="29811" y="38736"/>
                </a:lnTo>
                <a:lnTo>
                  <a:pt x="25632" y="40384"/>
                </a:lnTo>
                <a:lnTo>
                  <a:pt x="28407" y="48870"/>
                </a:lnTo>
                <a:lnTo>
                  <a:pt x="31911" y="47638"/>
                </a:lnTo>
                <a:lnTo>
                  <a:pt x="35427" y="46404"/>
                </a:lnTo>
                <a:lnTo>
                  <a:pt x="38376" y="446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937655" y="4089628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89" y="59893"/>
                </a:moveTo>
                <a:lnTo>
                  <a:pt x="4010" y="60224"/>
                </a:lnTo>
                <a:lnTo>
                  <a:pt x="7476" y="60109"/>
                </a:lnTo>
                <a:lnTo>
                  <a:pt x="10025" y="58320"/>
                </a:lnTo>
                <a:lnTo>
                  <a:pt x="10025" y="21780"/>
                </a:lnTo>
                <a:lnTo>
                  <a:pt x="11440" y="19523"/>
                </a:lnTo>
                <a:lnTo>
                  <a:pt x="13914" y="16052"/>
                </a:lnTo>
                <a:lnTo>
                  <a:pt x="17279" y="12283"/>
                </a:lnTo>
                <a:lnTo>
                  <a:pt x="20354" y="10248"/>
                </a:lnTo>
                <a:lnTo>
                  <a:pt x="23331" y="9626"/>
                </a:lnTo>
                <a:lnTo>
                  <a:pt x="26435" y="10048"/>
                </a:lnTo>
                <a:lnTo>
                  <a:pt x="29243" y="10947"/>
                </a:lnTo>
                <a:lnTo>
                  <a:pt x="31845" y="9324"/>
                </a:lnTo>
                <a:lnTo>
                  <a:pt x="31910" y="3608"/>
                </a:lnTo>
                <a:lnTo>
                  <a:pt x="29857" y="990"/>
                </a:lnTo>
                <a:lnTo>
                  <a:pt x="27157" y="280"/>
                </a:lnTo>
                <a:lnTo>
                  <a:pt x="24519" y="0"/>
                </a:lnTo>
                <a:lnTo>
                  <a:pt x="21653" y="166"/>
                </a:lnTo>
                <a:lnTo>
                  <a:pt x="18180" y="1336"/>
                </a:lnTo>
                <a:lnTo>
                  <a:pt x="14591" y="4039"/>
                </a:lnTo>
                <a:lnTo>
                  <a:pt x="11955" y="6832"/>
                </a:lnTo>
                <a:lnTo>
                  <a:pt x="9050" y="10872"/>
                </a:lnTo>
                <a:lnTo>
                  <a:pt x="9050" y="2782"/>
                </a:lnTo>
                <a:lnTo>
                  <a:pt x="8149" y="1336"/>
                </a:lnTo>
                <a:lnTo>
                  <a:pt x="5449" y="878"/>
                </a:lnTo>
                <a:lnTo>
                  <a:pt x="2872" y="889"/>
                </a:lnTo>
                <a:lnTo>
                  <a:pt x="0" y="2782"/>
                </a:lnTo>
                <a:lnTo>
                  <a:pt x="0" y="58320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77591" y="4089632"/>
            <a:ext cx="54679" cy="61038"/>
          </a:xfrm>
          <a:custGeom>
            <a:avLst/>
            <a:gdLst/>
            <a:ahLst/>
            <a:cxnLst/>
            <a:rect l="l" t="t" r="r" b="b"/>
            <a:pathLst>
              <a:path w="54679" h="61038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48" y="43624"/>
                </a:lnTo>
                <a:lnTo>
                  <a:pt x="2735" y="47322"/>
                </a:lnTo>
                <a:lnTo>
                  <a:pt x="4398" y="50472"/>
                </a:lnTo>
                <a:lnTo>
                  <a:pt x="6623" y="53074"/>
                </a:lnTo>
                <a:lnTo>
                  <a:pt x="8848" y="55666"/>
                </a:lnTo>
                <a:lnTo>
                  <a:pt x="11638" y="57632"/>
                </a:lnTo>
                <a:lnTo>
                  <a:pt x="11212" y="38926"/>
                </a:lnTo>
                <a:lnTo>
                  <a:pt x="10673" y="36259"/>
                </a:lnTo>
                <a:lnTo>
                  <a:pt x="10388" y="33400"/>
                </a:lnTo>
                <a:lnTo>
                  <a:pt x="10388" y="27190"/>
                </a:lnTo>
                <a:lnTo>
                  <a:pt x="10723" y="24270"/>
                </a:lnTo>
                <a:lnTo>
                  <a:pt x="11400" y="21603"/>
                </a:lnTo>
                <a:lnTo>
                  <a:pt x="12073" y="18925"/>
                </a:lnTo>
                <a:lnTo>
                  <a:pt x="14489" y="14655"/>
                </a:lnTo>
                <a:lnTo>
                  <a:pt x="17654" y="11203"/>
                </a:lnTo>
                <a:lnTo>
                  <a:pt x="21941" y="9057"/>
                </a:lnTo>
                <a:lnTo>
                  <a:pt x="24504" y="8525"/>
                </a:lnTo>
                <a:lnTo>
                  <a:pt x="30718" y="8525"/>
                </a:lnTo>
                <a:lnTo>
                  <a:pt x="33421" y="9108"/>
                </a:lnTo>
                <a:lnTo>
                  <a:pt x="37763" y="11443"/>
                </a:lnTo>
                <a:lnTo>
                  <a:pt x="40736" y="15052"/>
                </a:lnTo>
                <a:lnTo>
                  <a:pt x="42910" y="19418"/>
                </a:lnTo>
                <a:lnTo>
                  <a:pt x="43461" y="22086"/>
                </a:lnTo>
                <a:lnTo>
                  <a:pt x="44023" y="24767"/>
                </a:lnTo>
                <a:lnTo>
                  <a:pt x="44286" y="27612"/>
                </a:lnTo>
                <a:lnTo>
                  <a:pt x="44286" y="33822"/>
                </a:lnTo>
                <a:lnTo>
                  <a:pt x="43962" y="36756"/>
                </a:lnTo>
                <a:lnTo>
                  <a:pt x="43310" y="39423"/>
                </a:lnTo>
                <a:lnTo>
                  <a:pt x="42649" y="42101"/>
                </a:lnTo>
                <a:lnTo>
                  <a:pt x="40251" y="46342"/>
                </a:lnTo>
                <a:lnTo>
                  <a:pt x="37086" y="49773"/>
                </a:lnTo>
                <a:lnTo>
                  <a:pt x="32744" y="51918"/>
                </a:lnTo>
                <a:lnTo>
                  <a:pt x="30196" y="52452"/>
                </a:lnTo>
                <a:lnTo>
                  <a:pt x="24014" y="52452"/>
                </a:lnTo>
                <a:lnTo>
                  <a:pt x="21314" y="51869"/>
                </a:lnTo>
                <a:lnTo>
                  <a:pt x="16991" y="49518"/>
                </a:lnTo>
                <a:lnTo>
                  <a:pt x="13977" y="45935"/>
                </a:lnTo>
                <a:lnTo>
                  <a:pt x="14978" y="58978"/>
                </a:lnTo>
                <a:lnTo>
                  <a:pt x="18315" y="60350"/>
                </a:lnTo>
                <a:lnTo>
                  <a:pt x="22228" y="61038"/>
                </a:lnTo>
                <a:lnTo>
                  <a:pt x="31358" y="61038"/>
                </a:lnTo>
                <a:lnTo>
                  <a:pt x="35408" y="60250"/>
                </a:lnTo>
                <a:lnTo>
                  <a:pt x="38911" y="58712"/>
                </a:lnTo>
                <a:lnTo>
                  <a:pt x="42421" y="57175"/>
                </a:lnTo>
                <a:lnTo>
                  <a:pt x="45337" y="55018"/>
                </a:lnTo>
                <a:lnTo>
                  <a:pt x="47666" y="52261"/>
                </a:lnTo>
                <a:lnTo>
                  <a:pt x="49988" y="49507"/>
                </a:lnTo>
                <a:lnTo>
                  <a:pt x="51742" y="46216"/>
                </a:lnTo>
                <a:lnTo>
                  <a:pt x="52915" y="42433"/>
                </a:lnTo>
                <a:lnTo>
                  <a:pt x="54093" y="38620"/>
                </a:lnTo>
                <a:lnTo>
                  <a:pt x="54679" y="34455"/>
                </a:lnTo>
                <a:lnTo>
                  <a:pt x="54679" y="25275"/>
                </a:lnTo>
                <a:lnTo>
                  <a:pt x="54114" y="21109"/>
                </a:lnTo>
                <a:lnTo>
                  <a:pt x="53002" y="17399"/>
                </a:lnTo>
                <a:lnTo>
                  <a:pt x="51889" y="13705"/>
                </a:lnTo>
                <a:lnTo>
                  <a:pt x="50225" y="10554"/>
                </a:lnTo>
                <a:lnTo>
                  <a:pt x="48002" y="7962"/>
                </a:lnTo>
                <a:lnTo>
                  <a:pt x="45763" y="5374"/>
                </a:lnTo>
                <a:lnTo>
                  <a:pt x="42986" y="3390"/>
                </a:lnTo>
                <a:lnTo>
                  <a:pt x="39645" y="2034"/>
                </a:lnTo>
                <a:lnTo>
                  <a:pt x="36297" y="688"/>
                </a:lnTo>
                <a:lnTo>
                  <a:pt x="32385" y="0"/>
                </a:lnTo>
                <a:lnTo>
                  <a:pt x="23229" y="0"/>
                </a:lnTo>
                <a:lnTo>
                  <a:pt x="19155" y="763"/>
                </a:lnTo>
                <a:lnTo>
                  <a:pt x="15676" y="2286"/>
                </a:lnTo>
                <a:lnTo>
                  <a:pt x="12203" y="3812"/>
                </a:lnTo>
                <a:lnTo>
                  <a:pt x="9291" y="5957"/>
                </a:lnTo>
                <a:lnTo>
                  <a:pt x="6965" y="8700"/>
                </a:lnTo>
                <a:lnTo>
                  <a:pt x="4625" y="11455"/>
                </a:lnTo>
                <a:lnTo>
                  <a:pt x="2886" y="14745"/>
                </a:lnTo>
                <a:lnTo>
                  <a:pt x="1734" y="18543"/>
                </a:lnTo>
                <a:lnTo>
                  <a:pt x="582" y="22351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79" h="61038">
                <a:moveTo>
                  <a:pt x="11764" y="41605"/>
                </a:moveTo>
                <a:lnTo>
                  <a:pt x="11212" y="38926"/>
                </a:lnTo>
                <a:lnTo>
                  <a:pt x="11638" y="57632"/>
                </a:lnTo>
                <a:lnTo>
                  <a:pt x="14978" y="58978"/>
                </a:lnTo>
                <a:lnTo>
                  <a:pt x="13977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043236" y="4089693"/>
            <a:ext cx="43143" cy="60973"/>
          </a:xfrm>
          <a:custGeom>
            <a:avLst/>
            <a:gdLst/>
            <a:ahLst/>
            <a:cxnLst/>
            <a:rect l="l" t="t" r="r" b="b"/>
            <a:pathLst>
              <a:path w="43143" h="60973">
                <a:moveTo>
                  <a:pt x="10454" y="23458"/>
                </a:moveTo>
                <a:lnTo>
                  <a:pt x="11729" y="17981"/>
                </a:lnTo>
                <a:lnTo>
                  <a:pt x="14306" y="14224"/>
                </a:lnTo>
                <a:lnTo>
                  <a:pt x="16884" y="10466"/>
                </a:lnTo>
                <a:lnTo>
                  <a:pt x="20570" y="8586"/>
                </a:lnTo>
                <a:lnTo>
                  <a:pt x="25398" y="8586"/>
                </a:lnTo>
                <a:lnTo>
                  <a:pt x="29786" y="8914"/>
                </a:lnTo>
                <a:lnTo>
                  <a:pt x="33224" y="10285"/>
                </a:lnTo>
                <a:lnTo>
                  <a:pt x="37127" y="12675"/>
                </a:lnTo>
                <a:lnTo>
                  <a:pt x="39715" y="14781"/>
                </a:lnTo>
                <a:lnTo>
                  <a:pt x="42713" y="13539"/>
                </a:lnTo>
                <a:lnTo>
                  <a:pt x="42890" y="10807"/>
                </a:lnTo>
                <a:lnTo>
                  <a:pt x="42591" y="7632"/>
                </a:lnTo>
                <a:lnTo>
                  <a:pt x="40651" y="4939"/>
                </a:lnTo>
                <a:lnTo>
                  <a:pt x="37713" y="2945"/>
                </a:lnTo>
                <a:lnTo>
                  <a:pt x="35114" y="1803"/>
                </a:lnTo>
                <a:lnTo>
                  <a:pt x="32238" y="839"/>
                </a:lnTo>
                <a:lnTo>
                  <a:pt x="28948" y="176"/>
                </a:lnTo>
                <a:lnTo>
                  <a:pt x="25520" y="0"/>
                </a:lnTo>
                <a:lnTo>
                  <a:pt x="21920" y="0"/>
                </a:lnTo>
                <a:lnTo>
                  <a:pt x="18558" y="608"/>
                </a:lnTo>
                <a:lnTo>
                  <a:pt x="15469" y="1828"/>
                </a:lnTo>
                <a:lnTo>
                  <a:pt x="12369" y="3035"/>
                </a:lnTo>
                <a:lnTo>
                  <a:pt x="9665" y="4903"/>
                </a:lnTo>
                <a:lnTo>
                  <a:pt x="5090" y="9918"/>
                </a:lnTo>
                <a:lnTo>
                  <a:pt x="3290" y="13133"/>
                </a:lnTo>
                <a:lnTo>
                  <a:pt x="1979" y="17067"/>
                </a:lnTo>
                <a:lnTo>
                  <a:pt x="662" y="20991"/>
                </a:lnTo>
                <a:lnTo>
                  <a:pt x="0" y="25704"/>
                </a:lnTo>
                <a:lnTo>
                  <a:pt x="0" y="35979"/>
                </a:lnTo>
                <a:lnTo>
                  <a:pt x="539" y="40219"/>
                </a:lnTo>
                <a:lnTo>
                  <a:pt x="1612" y="43902"/>
                </a:lnTo>
                <a:lnTo>
                  <a:pt x="2693" y="47588"/>
                </a:lnTo>
                <a:lnTo>
                  <a:pt x="4255" y="50684"/>
                </a:lnTo>
                <a:lnTo>
                  <a:pt x="6292" y="53226"/>
                </a:lnTo>
                <a:lnTo>
                  <a:pt x="10880" y="57671"/>
                </a:lnTo>
                <a:lnTo>
                  <a:pt x="13921" y="58990"/>
                </a:lnTo>
                <a:lnTo>
                  <a:pt x="16959" y="60300"/>
                </a:lnTo>
                <a:lnTo>
                  <a:pt x="20444" y="60973"/>
                </a:lnTo>
                <a:lnTo>
                  <a:pt x="24357" y="60973"/>
                </a:lnTo>
                <a:lnTo>
                  <a:pt x="28112" y="60782"/>
                </a:lnTo>
                <a:lnTo>
                  <a:pt x="31676" y="60044"/>
                </a:lnTo>
                <a:lnTo>
                  <a:pt x="34851" y="58964"/>
                </a:lnTo>
                <a:lnTo>
                  <a:pt x="37725" y="57683"/>
                </a:lnTo>
                <a:lnTo>
                  <a:pt x="41014" y="55523"/>
                </a:lnTo>
                <a:lnTo>
                  <a:pt x="42966" y="52564"/>
                </a:lnTo>
                <a:lnTo>
                  <a:pt x="43143" y="49795"/>
                </a:lnTo>
                <a:lnTo>
                  <a:pt x="43102" y="48272"/>
                </a:lnTo>
                <a:lnTo>
                  <a:pt x="42019" y="45198"/>
                </a:lnTo>
                <a:lnTo>
                  <a:pt x="39467" y="46188"/>
                </a:lnTo>
                <a:lnTo>
                  <a:pt x="36241" y="48588"/>
                </a:lnTo>
                <a:lnTo>
                  <a:pt x="33465" y="50291"/>
                </a:lnTo>
                <a:lnTo>
                  <a:pt x="29974" y="51765"/>
                </a:lnTo>
                <a:lnTo>
                  <a:pt x="25650" y="52146"/>
                </a:lnTo>
                <a:lnTo>
                  <a:pt x="21046" y="51702"/>
                </a:lnTo>
                <a:lnTo>
                  <a:pt x="17294" y="49936"/>
                </a:lnTo>
                <a:lnTo>
                  <a:pt x="14408" y="46775"/>
                </a:lnTo>
                <a:lnTo>
                  <a:pt x="12132" y="42711"/>
                </a:lnTo>
                <a:lnTo>
                  <a:pt x="11455" y="40017"/>
                </a:lnTo>
                <a:lnTo>
                  <a:pt x="10793" y="37325"/>
                </a:lnTo>
                <a:lnTo>
                  <a:pt x="10454" y="34189"/>
                </a:lnTo>
                <a:lnTo>
                  <a:pt x="10454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096555" y="4089624"/>
            <a:ext cx="50317" cy="61038"/>
          </a:xfrm>
          <a:custGeom>
            <a:avLst/>
            <a:gdLst/>
            <a:ahLst/>
            <a:cxnLst/>
            <a:rect l="l" t="t" r="r" b="b"/>
            <a:pathLst>
              <a:path w="50317" h="61038">
                <a:moveTo>
                  <a:pt x="50317" y="22684"/>
                </a:moveTo>
                <a:lnTo>
                  <a:pt x="49856" y="19267"/>
                </a:lnTo>
                <a:lnTo>
                  <a:pt x="48941" y="16078"/>
                </a:lnTo>
                <a:lnTo>
                  <a:pt x="48031" y="12891"/>
                </a:lnTo>
                <a:lnTo>
                  <a:pt x="46606" y="10109"/>
                </a:lnTo>
                <a:lnTo>
                  <a:pt x="44654" y="7762"/>
                </a:lnTo>
                <a:lnTo>
                  <a:pt x="40241" y="3506"/>
                </a:lnTo>
                <a:lnTo>
                  <a:pt x="37227" y="2110"/>
                </a:lnTo>
                <a:lnTo>
                  <a:pt x="34203" y="713"/>
                </a:lnTo>
                <a:lnTo>
                  <a:pt x="30549" y="0"/>
                </a:lnTo>
                <a:lnTo>
                  <a:pt x="22247" y="0"/>
                </a:lnTo>
                <a:lnTo>
                  <a:pt x="18609" y="713"/>
                </a:lnTo>
                <a:lnTo>
                  <a:pt x="15379" y="2134"/>
                </a:lnTo>
                <a:lnTo>
                  <a:pt x="12258" y="16535"/>
                </a:lnTo>
                <a:lnTo>
                  <a:pt x="14479" y="13158"/>
                </a:lnTo>
                <a:lnTo>
                  <a:pt x="17320" y="10340"/>
                </a:lnTo>
                <a:lnTo>
                  <a:pt x="21074" y="8445"/>
                </a:lnTo>
                <a:lnTo>
                  <a:pt x="25747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6" y="12536"/>
                </a:lnTo>
                <a:lnTo>
                  <a:pt x="39179" y="15585"/>
                </a:lnTo>
                <a:lnTo>
                  <a:pt x="40352" y="19775"/>
                </a:lnTo>
                <a:lnTo>
                  <a:pt x="40227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7" y="30888"/>
                </a:lnTo>
                <a:lnTo>
                  <a:pt x="50317" y="28145"/>
                </a:lnTo>
                <a:lnTo>
                  <a:pt x="50317" y="22684"/>
                </a:lnTo>
                <a:close/>
              </a:path>
              <a:path w="50317" h="61038">
                <a:moveTo>
                  <a:pt x="12142" y="3557"/>
                </a:moveTo>
                <a:lnTo>
                  <a:pt x="9371" y="5601"/>
                </a:lnTo>
                <a:lnTo>
                  <a:pt x="7091" y="8244"/>
                </a:lnTo>
                <a:lnTo>
                  <a:pt x="4803" y="10897"/>
                </a:lnTo>
                <a:lnTo>
                  <a:pt x="3041" y="14137"/>
                </a:lnTo>
                <a:lnTo>
                  <a:pt x="1840" y="1794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9"/>
                </a:lnTo>
                <a:lnTo>
                  <a:pt x="1779" y="43992"/>
                </a:lnTo>
                <a:lnTo>
                  <a:pt x="2952" y="47790"/>
                </a:lnTo>
                <a:lnTo>
                  <a:pt x="4679" y="50929"/>
                </a:lnTo>
                <a:lnTo>
                  <a:pt x="9306" y="55958"/>
                </a:lnTo>
                <a:lnTo>
                  <a:pt x="12153" y="57848"/>
                </a:lnTo>
                <a:lnTo>
                  <a:pt x="15534" y="59119"/>
                </a:lnTo>
                <a:lnTo>
                  <a:pt x="18907" y="60391"/>
                </a:lnTo>
                <a:lnTo>
                  <a:pt x="22849" y="61038"/>
                </a:lnTo>
                <a:lnTo>
                  <a:pt x="29937" y="61038"/>
                </a:lnTo>
                <a:lnTo>
                  <a:pt x="32374" y="60848"/>
                </a:lnTo>
                <a:lnTo>
                  <a:pt x="36954" y="60059"/>
                </a:lnTo>
                <a:lnTo>
                  <a:pt x="40716" y="59119"/>
                </a:lnTo>
                <a:lnTo>
                  <a:pt x="44968" y="57607"/>
                </a:lnTo>
                <a:lnTo>
                  <a:pt x="47732" y="55260"/>
                </a:lnTo>
                <a:lnTo>
                  <a:pt x="48002" y="52517"/>
                </a:lnTo>
                <a:lnTo>
                  <a:pt x="47768" y="49724"/>
                </a:lnTo>
                <a:lnTo>
                  <a:pt x="45144" y="48780"/>
                </a:lnTo>
                <a:lnTo>
                  <a:pt x="42019" y="50140"/>
                </a:lnTo>
                <a:lnTo>
                  <a:pt x="39038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212" y="52301"/>
                </a:lnTo>
                <a:lnTo>
                  <a:pt x="17632" y="50393"/>
                </a:lnTo>
                <a:lnTo>
                  <a:pt x="14371" y="47271"/>
                </a:lnTo>
                <a:lnTo>
                  <a:pt x="11916" y="43384"/>
                </a:lnTo>
                <a:lnTo>
                  <a:pt x="10706" y="38455"/>
                </a:lnTo>
                <a:lnTo>
                  <a:pt x="10393" y="35676"/>
                </a:lnTo>
                <a:lnTo>
                  <a:pt x="10393" y="25121"/>
                </a:lnTo>
                <a:lnTo>
                  <a:pt x="10854" y="20689"/>
                </a:lnTo>
                <a:lnTo>
                  <a:pt x="12258" y="16535"/>
                </a:lnTo>
                <a:lnTo>
                  <a:pt x="15379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159264" y="4063784"/>
            <a:ext cx="50317" cy="86879"/>
          </a:xfrm>
          <a:custGeom>
            <a:avLst/>
            <a:gdLst/>
            <a:ahLst/>
            <a:cxnLst/>
            <a:rect l="l" t="t" r="r" b="b"/>
            <a:pathLst>
              <a:path w="50317" h="86879">
                <a:moveTo>
                  <a:pt x="41774" y="85266"/>
                </a:moveTo>
                <a:lnTo>
                  <a:pt x="44373" y="86039"/>
                </a:lnTo>
                <a:lnTo>
                  <a:pt x="47426" y="86039"/>
                </a:lnTo>
                <a:lnTo>
                  <a:pt x="50317" y="84161"/>
                </a:lnTo>
                <a:lnTo>
                  <a:pt x="50317" y="1979"/>
                </a:lnTo>
                <a:lnTo>
                  <a:pt x="48841" y="392"/>
                </a:lnTo>
                <a:lnTo>
                  <a:pt x="46212" y="0"/>
                </a:lnTo>
                <a:lnTo>
                  <a:pt x="42800" y="151"/>
                </a:lnTo>
                <a:lnTo>
                  <a:pt x="40222" y="1979"/>
                </a:lnTo>
                <a:lnTo>
                  <a:pt x="40222" y="34250"/>
                </a:lnTo>
                <a:lnTo>
                  <a:pt x="37623" y="31493"/>
                </a:lnTo>
                <a:lnTo>
                  <a:pt x="35010" y="29397"/>
                </a:lnTo>
                <a:lnTo>
                  <a:pt x="32345" y="27975"/>
                </a:lnTo>
                <a:lnTo>
                  <a:pt x="29696" y="26554"/>
                </a:lnTo>
                <a:lnTo>
                  <a:pt x="26784" y="25844"/>
                </a:lnTo>
                <a:lnTo>
                  <a:pt x="19716" y="25844"/>
                </a:lnTo>
                <a:lnTo>
                  <a:pt x="16339" y="26579"/>
                </a:lnTo>
                <a:lnTo>
                  <a:pt x="13388" y="28040"/>
                </a:lnTo>
                <a:lnTo>
                  <a:pt x="10464" y="29502"/>
                </a:lnTo>
                <a:lnTo>
                  <a:pt x="8002" y="31597"/>
                </a:lnTo>
                <a:lnTo>
                  <a:pt x="6022" y="34301"/>
                </a:lnTo>
                <a:lnTo>
                  <a:pt x="4024" y="37019"/>
                </a:lnTo>
                <a:lnTo>
                  <a:pt x="2534" y="40295"/>
                </a:lnTo>
                <a:lnTo>
                  <a:pt x="1522" y="44143"/>
                </a:lnTo>
                <a:lnTo>
                  <a:pt x="510" y="48005"/>
                </a:lnTo>
                <a:lnTo>
                  <a:pt x="0" y="52297"/>
                </a:lnTo>
                <a:lnTo>
                  <a:pt x="0" y="61109"/>
                </a:lnTo>
                <a:lnTo>
                  <a:pt x="400" y="64947"/>
                </a:lnTo>
                <a:lnTo>
                  <a:pt x="1224" y="68579"/>
                </a:lnTo>
                <a:lnTo>
                  <a:pt x="2026" y="72223"/>
                </a:lnTo>
                <a:lnTo>
                  <a:pt x="3312" y="75384"/>
                </a:lnTo>
                <a:lnTo>
                  <a:pt x="5072" y="78091"/>
                </a:lnTo>
                <a:lnTo>
                  <a:pt x="6840" y="80784"/>
                </a:lnTo>
                <a:lnTo>
                  <a:pt x="9140" y="82915"/>
                </a:lnTo>
                <a:lnTo>
                  <a:pt x="11962" y="84503"/>
                </a:lnTo>
                <a:lnTo>
                  <a:pt x="11029" y="64170"/>
                </a:lnTo>
                <a:lnTo>
                  <a:pt x="10601" y="61492"/>
                </a:lnTo>
                <a:lnTo>
                  <a:pt x="10389" y="58762"/>
                </a:lnTo>
                <a:lnTo>
                  <a:pt x="10389" y="53327"/>
                </a:lnTo>
                <a:lnTo>
                  <a:pt x="10652" y="50735"/>
                </a:lnTo>
                <a:lnTo>
                  <a:pt x="11153" y="48182"/>
                </a:lnTo>
                <a:lnTo>
                  <a:pt x="11663" y="45641"/>
                </a:lnTo>
                <a:lnTo>
                  <a:pt x="12462" y="43355"/>
                </a:lnTo>
                <a:lnTo>
                  <a:pt x="14691" y="39330"/>
                </a:lnTo>
                <a:lnTo>
                  <a:pt x="17927" y="36461"/>
                </a:lnTo>
                <a:lnTo>
                  <a:pt x="21866" y="34617"/>
                </a:lnTo>
                <a:lnTo>
                  <a:pt x="27179" y="34617"/>
                </a:lnTo>
                <a:lnTo>
                  <a:pt x="29822" y="35506"/>
                </a:lnTo>
                <a:lnTo>
                  <a:pt x="32345" y="37299"/>
                </a:lnTo>
                <a:lnTo>
                  <a:pt x="34886" y="39077"/>
                </a:lnTo>
                <a:lnTo>
                  <a:pt x="37508" y="41681"/>
                </a:lnTo>
                <a:lnTo>
                  <a:pt x="40222" y="45107"/>
                </a:lnTo>
                <a:lnTo>
                  <a:pt x="40222" y="67310"/>
                </a:lnTo>
                <a:lnTo>
                  <a:pt x="38634" y="69329"/>
                </a:lnTo>
                <a:lnTo>
                  <a:pt x="35733" y="72400"/>
                </a:lnTo>
                <a:lnTo>
                  <a:pt x="32947" y="74902"/>
                </a:lnTo>
                <a:lnTo>
                  <a:pt x="30358" y="76630"/>
                </a:lnTo>
                <a:lnTo>
                  <a:pt x="26621" y="77990"/>
                </a:lnTo>
                <a:lnTo>
                  <a:pt x="23994" y="78181"/>
                </a:lnTo>
                <a:lnTo>
                  <a:pt x="21369" y="78181"/>
                </a:lnTo>
                <a:lnTo>
                  <a:pt x="19180" y="77558"/>
                </a:lnTo>
                <a:lnTo>
                  <a:pt x="22244" y="86879"/>
                </a:lnTo>
                <a:lnTo>
                  <a:pt x="25919" y="86879"/>
                </a:lnTo>
                <a:lnTo>
                  <a:pt x="29321" y="85990"/>
                </a:lnTo>
                <a:lnTo>
                  <a:pt x="32406" y="84226"/>
                </a:lnTo>
                <a:lnTo>
                  <a:pt x="35510" y="82447"/>
                </a:lnTo>
                <a:lnTo>
                  <a:pt x="38498" y="79984"/>
                </a:lnTo>
                <a:lnTo>
                  <a:pt x="41371" y="76821"/>
                </a:lnTo>
                <a:lnTo>
                  <a:pt x="41371" y="84161"/>
                </a:lnTo>
                <a:lnTo>
                  <a:pt x="41774" y="85266"/>
                </a:lnTo>
                <a:close/>
              </a:path>
              <a:path w="50317" h="86879">
                <a:moveTo>
                  <a:pt x="22244" y="86879"/>
                </a:moveTo>
                <a:lnTo>
                  <a:pt x="19180" y="77558"/>
                </a:lnTo>
                <a:lnTo>
                  <a:pt x="15688" y="75031"/>
                </a:lnTo>
                <a:lnTo>
                  <a:pt x="13254" y="71297"/>
                </a:lnTo>
                <a:lnTo>
                  <a:pt x="11455" y="66837"/>
                </a:lnTo>
                <a:lnTo>
                  <a:pt x="11029" y="64170"/>
                </a:lnTo>
                <a:lnTo>
                  <a:pt x="11962" y="84503"/>
                </a:lnTo>
                <a:lnTo>
                  <a:pt x="14813" y="86090"/>
                </a:lnTo>
                <a:lnTo>
                  <a:pt x="18230" y="86879"/>
                </a:lnTo>
                <a:lnTo>
                  <a:pt x="22244" y="86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228068" y="4090507"/>
            <a:ext cx="47152" cy="60159"/>
          </a:xfrm>
          <a:custGeom>
            <a:avLst/>
            <a:gdLst/>
            <a:ahLst/>
            <a:cxnLst/>
            <a:rect l="l" t="t" r="r" b="b"/>
            <a:pathLst>
              <a:path w="47152" h="60159">
                <a:moveTo>
                  <a:pt x="10090" y="1903"/>
                </a:moveTo>
                <a:lnTo>
                  <a:pt x="8643" y="266"/>
                </a:lnTo>
                <a:lnTo>
                  <a:pt x="6026" y="0"/>
                </a:lnTo>
                <a:lnTo>
                  <a:pt x="2613" y="74"/>
                </a:lnTo>
                <a:lnTo>
                  <a:pt x="0" y="1903"/>
                </a:lnTo>
                <a:lnTo>
                  <a:pt x="0" y="39635"/>
                </a:lnTo>
                <a:lnTo>
                  <a:pt x="337" y="43051"/>
                </a:lnTo>
                <a:lnTo>
                  <a:pt x="1014" y="45871"/>
                </a:lnTo>
                <a:lnTo>
                  <a:pt x="1677" y="48689"/>
                </a:lnTo>
                <a:lnTo>
                  <a:pt x="4312" y="53276"/>
                </a:lnTo>
                <a:lnTo>
                  <a:pt x="7865" y="57073"/>
                </a:lnTo>
                <a:lnTo>
                  <a:pt x="12854" y="59536"/>
                </a:lnTo>
                <a:lnTo>
                  <a:pt x="15918" y="60159"/>
                </a:lnTo>
                <a:lnTo>
                  <a:pt x="22679" y="60159"/>
                </a:lnTo>
                <a:lnTo>
                  <a:pt x="25758" y="59345"/>
                </a:lnTo>
                <a:lnTo>
                  <a:pt x="28795" y="57746"/>
                </a:lnTo>
                <a:lnTo>
                  <a:pt x="31837" y="56135"/>
                </a:lnTo>
                <a:lnTo>
                  <a:pt x="34912" y="53592"/>
                </a:lnTo>
                <a:lnTo>
                  <a:pt x="38040" y="50101"/>
                </a:lnTo>
                <a:lnTo>
                  <a:pt x="38040" y="57442"/>
                </a:lnTo>
                <a:lnTo>
                  <a:pt x="38336" y="58496"/>
                </a:lnTo>
                <a:lnTo>
                  <a:pt x="40899" y="59306"/>
                </a:lnTo>
                <a:lnTo>
                  <a:pt x="44164" y="59306"/>
                </a:lnTo>
                <a:lnTo>
                  <a:pt x="47152" y="57442"/>
                </a:lnTo>
                <a:lnTo>
                  <a:pt x="47152" y="1903"/>
                </a:lnTo>
                <a:lnTo>
                  <a:pt x="45690" y="266"/>
                </a:lnTo>
                <a:lnTo>
                  <a:pt x="43077" y="0"/>
                </a:lnTo>
                <a:lnTo>
                  <a:pt x="39639" y="74"/>
                </a:lnTo>
                <a:lnTo>
                  <a:pt x="37061" y="1903"/>
                </a:lnTo>
                <a:lnTo>
                  <a:pt x="37061" y="40716"/>
                </a:lnTo>
                <a:lnTo>
                  <a:pt x="34274" y="44207"/>
                </a:lnTo>
                <a:lnTo>
                  <a:pt x="31633" y="46860"/>
                </a:lnTo>
                <a:lnTo>
                  <a:pt x="29145" y="48679"/>
                </a:lnTo>
                <a:lnTo>
                  <a:pt x="24145" y="51382"/>
                </a:lnTo>
                <a:lnTo>
                  <a:pt x="19691" y="51382"/>
                </a:lnTo>
                <a:lnTo>
                  <a:pt x="16530" y="50252"/>
                </a:lnTo>
                <a:lnTo>
                  <a:pt x="12915" y="47040"/>
                </a:lnTo>
                <a:lnTo>
                  <a:pt x="11253" y="43991"/>
                </a:lnTo>
                <a:lnTo>
                  <a:pt x="10327" y="40092"/>
                </a:lnTo>
                <a:lnTo>
                  <a:pt x="10090" y="37490"/>
                </a:lnTo>
                <a:lnTo>
                  <a:pt x="10090" y="19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294022" y="4089628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386" y="59893"/>
                </a:moveTo>
                <a:lnTo>
                  <a:pt x="4014" y="60224"/>
                </a:lnTo>
                <a:lnTo>
                  <a:pt x="7477" y="60109"/>
                </a:lnTo>
                <a:lnTo>
                  <a:pt x="10030" y="58320"/>
                </a:lnTo>
                <a:lnTo>
                  <a:pt x="10030" y="21780"/>
                </a:lnTo>
                <a:lnTo>
                  <a:pt x="11441" y="19523"/>
                </a:lnTo>
                <a:lnTo>
                  <a:pt x="13917" y="16052"/>
                </a:lnTo>
                <a:lnTo>
                  <a:pt x="17280" y="12283"/>
                </a:lnTo>
                <a:lnTo>
                  <a:pt x="20358" y="10248"/>
                </a:lnTo>
                <a:lnTo>
                  <a:pt x="23332" y="9626"/>
                </a:lnTo>
                <a:lnTo>
                  <a:pt x="26431" y="10048"/>
                </a:lnTo>
                <a:lnTo>
                  <a:pt x="29246" y="10947"/>
                </a:lnTo>
                <a:lnTo>
                  <a:pt x="31849" y="9324"/>
                </a:lnTo>
                <a:lnTo>
                  <a:pt x="31911" y="3608"/>
                </a:lnTo>
                <a:lnTo>
                  <a:pt x="29858" y="990"/>
                </a:lnTo>
                <a:lnTo>
                  <a:pt x="27158" y="280"/>
                </a:lnTo>
                <a:lnTo>
                  <a:pt x="24519" y="0"/>
                </a:lnTo>
                <a:lnTo>
                  <a:pt x="21657" y="166"/>
                </a:lnTo>
                <a:lnTo>
                  <a:pt x="18180" y="1336"/>
                </a:lnTo>
                <a:lnTo>
                  <a:pt x="14594" y="4039"/>
                </a:lnTo>
                <a:lnTo>
                  <a:pt x="11951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54" y="1336"/>
                </a:lnTo>
                <a:lnTo>
                  <a:pt x="5450" y="878"/>
                </a:lnTo>
                <a:lnTo>
                  <a:pt x="2876" y="889"/>
                </a:lnTo>
                <a:lnTo>
                  <a:pt x="0" y="2782"/>
                </a:lnTo>
                <a:lnTo>
                  <a:pt x="0" y="58320"/>
                </a:lnTo>
                <a:lnTo>
                  <a:pt x="1386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334138" y="4089624"/>
            <a:ext cx="50317" cy="61038"/>
          </a:xfrm>
          <a:custGeom>
            <a:avLst/>
            <a:gdLst/>
            <a:ahLst/>
            <a:cxnLst/>
            <a:rect l="l" t="t" r="r" b="b"/>
            <a:pathLst>
              <a:path w="50317" h="61038">
                <a:moveTo>
                  <a:pt x="50317" y="22684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0" y="7762"/>
                </a:lnTo>
                <a:lnTo>
                  <a:pt x="40236" y="3506"/>
                </a:lnTo>
                <a:lnTo>
                  <a:pt x="37223" y="2110"/>
                </a:lnTo>
                <a:lnTo>
                  <a:pt x="34199" y="713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34"/>
                </a:lnTo>
                <a:lnTo>
                  <a:pt x="12250" y="16535"/>
                </a:lnTo>
                <a:lnTo>
                  <a:pt x="14479" y="13158"/>
                </a:lnTo>
                <a:lnTo>
                  <a:pt x="17315" y="10340"/>
                </a:lnTo>
                <a:lnTo>
                  <a:pt x="21066" y="8445"/>
                </a:lnTo>
                <a:lnTo>
                  <a:pt x="25746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4" y="15585"/>
                </a:lnTo>
                <a:lnTo>
                  <a:pt x="40347" y="19775"/>
                </a:lnTo>
                <a:lnTo>
                  <a:pt x="40225" y="25121"/>
                </a:lnTo>
                <a:lnTo>
                  <a:pt x="10388" y="25121"/>
                </a:lnTo>
                <a:lnTo>
                  <a:pt x="10388" y="32590"/>
                </a:lnTo>
                <a:lnTo>
                  <a:pt x="46403" y="32590"/>
                </a:lnTo>
                <a:lnTo>
                  <a:pt x="49903" y="30888"/>
                </a:lnTo>
                <a:lnTo>
                  <a:pt x="50317" y="28145"/>
                </a:lnTo>
                <a:lnTo>
                  <a:pt x="50317" y="22684"/>
                </a:lnTo>
                <a:close/>
              </a:path>
              <a:path w="50317" h="61038">
                <a:moveTo>
                  <a:pt x="12142" y="3557"/>
                </a:moveTo>
                <a:lnTo>
                  <a:pt x="9363" y="5601"/>
                </a:lnTo>
                <a:lnTo>
                  <a:pt x="7087" y="8244"/>
                </a:lnTo>
                <a:lnTo>
                  <a:pt x="4801" y="10897"/>
                </a:lnTo>
                <a:lnTo>
                  <a:pt x="3034" y="14137"/>
                </a:lnTo>
                <a:lnTo>
                  <a:pt x="1838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74" y="43992"/>
                </a:lnTo>
                <a:lnTo>
                  <a:pt x="2951" y="47790"/>
                </a:lnTo>
                <a:lnTo>
                  <a:pt x="4672" y="50929"/>
                </a:lnTo>
                <a:lnTo>
                  <a:pt x="9301" y="55958"/>
                </a:lnTo>
                <a:lnTo>
                  <a:pt x="12152" y="57848"/>
                </a:lnTo>
                <a:lnTo>
                  <a:pt x="15529" y="59119"/>
                </a:lnTo>
                <a:lnTo>
                  <a:pt x="18902" y="60391"/>
                </a:lnTo>
                <a:lnTo>
                  <a:pt x="22840" y="61038"/>
                </a:lnTo>
                <a:lnTo>
                  <a:pt x="29933" y="61038"/>
                </a:lnTo>
                <a:lnTo>
                  <a:pt x="32374" y="60848"/>
                </a:lnTo>
                <a:lnTo>
                  <a:pt x="36949" y="60059"/>
                </a:lnTo>
                <a:lnTo>
                  <a:pt x="40712" y="59119"/>
                </a:lnTo>
                <a:lnTo>
                  <a:pt x="44963" y="57607"/>
                </a:lnTo>
                <a:lnTo>
                  <a:pt x="47727" y="55260"/>
                </a:lnTo>
                <a:lnTo>
                  <a:pt x="48002" y="52517"/>
                </a:lnTo>
                <a:lnTo>
                  <a:pt x="47764" y="49724"/>
                </a:lnTo>
                <a:lnTo>
                  <a:pt x="45135" y="48780"/>
                </a:lnTo>
                <a:lnTo>
                  <a:pt x="42011" y="50140"/>
                </a:lnTo>
                <a:lnTo>
                  <a:pt x="39038" y="51206"/>
                </a:lnTo>
                <a:lnTo>
                  <a:pt x="35247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204" y="52301"/>
                </a:lnTo>
                <a:lnTo>
                  <a:pt x="17628" y="50393"/>
                </a:lnTo>
                <a:lnTo>
                  <a:pt x="14367" y="47271"/>
                </a:lnTo>
                <a:lnTo>
                  <a:pt x="11915" y="43384"/>
                </a:lnTo>
                <a:lnTo>
                  <a:pt x="10702" y="38455"/>
                </a:lnTo>
                <a:lnTo>
                  <a:pt x="10388" y="35676"/>
                </a:lnTo>
                <a:lnTo>
                  <a:pt x="10388" y="25121"/>
                </a:lnTo>
                <a:lnTo>
                  <a:pt x="10849" y="20689"/>
                </a:lnTo>
                <a:lnTo>
                  <a:pt x="12250" y="16535"/>
                </a:lnTo>
                <a:lnTo>
                  <a:pt x="15378" y="213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395939" y="4089636"/>
            <a:ext cx="38696" cy="61023"/>
          </a:xfrm>
          <a:custGeom>
            <a:avLst/>
            <a:gdLst/>
            <a:ahLst/>
            <a:cxnLst/>
            <a:rect l="l" t="t" r="r" b="b"/>
            <a:pathLst>
              <a:path w="38696" h="61023">
                <a:moveTo>
                  <a:pt x="13453" y="60872"/>
                </a:moveTo>
                <a:lnTo>
                  <a:pt x="17254" y="61023"/>
                </a:lnTo>
                <a:lnTo>
                  <a:pt x="20405" y="61023"/>
                </a:lnTo>
                <a:lnTo>
                  <a:pt x="23307" y="60631"/>
                </a:lnTo>
                <a:lnTo>
                  <a:pt x="25930" y="59853"/>
                </a:lnTo>
                <a:lnTo>
                  <a:pt x="28569" y="59068"/>
                </a:lnTo>
                <a:lnTo>
                  <a:pt x="30834" y="57913"/>
                </a:lnTo>
                <a:lnTo>
                  <a:pt x="34646" y="54877"/>
                </a:lnTo>
                <a:lnTo>
                  <a:pt x="37148" y="50788"/>
                </a:lnTo>
                <a:lnTo>
                  <a:pt x="38696" y="46036"/>
                </a:lnTo>
                <a:lnTo>
                  <a:pt x="38696" y="40816"/>
                </a:lnTo>
                <a:lnTo>
                  <a:pt x="37511" y="37021"/>
                </a:lnTo>
                <a:lnTo>
                  <a:pt x="35683" y="33821"/>
                </a:lnTo>
                <a:lnTo>
                  <a:pt x="33083" y="31344"/>
                </a:lnTo>
                <a:lnTo>
                  <a:pt x="29923" y="29425"/>
                </a:lnTo>
                <a:lnTo>
                  <a:pt x="26531" y="27788"/>
                </a:lnTo>
                <a:lnTo>
                  <a:pt x="23093" y="26391"/>
                </a:lnTo>
                <a:lnTo>
                  <a:pt x="19742" y="25045"/>
                </a:lnTo>
                <a:lnTo>
                  <a:pt x="16592" y="23648"/>
                </a:lnTo>
                <a:lnTo>
                  <a:pt x="14004" y="22010"/>
                </a:lnTo>
                <a:lnTo>
                  <a:pt x="11336" y="18870"/>
                </a:lnTo>
                <a:lnTo>
                  <a:pt x="10925" y="15925"/>
                </a:lnTo>
                <a:lnTo>
                  <a:pt x="11563" y="12711"/>
                </a:lnTo>
                <a:lnTo>
                  <a:pt x="13453" y="10148"/>
                </a:lnTo>
                <a:lnTo>
                  <a:pt x="16639" y="8484"/>
                </a:lnTo>
                <a:lnTo>
                  <a:pt x="19439" y="7898"/>
                </a:lnTo>
                <a:lnTo>
                  <a:pt x="23040" y="7898"/>
                </a:lnTo>
                <a:lnTo>
                  <a:pt x="26207" y="8571"/>
                </a:lnTo>
                <a:lnTo>
                  <a:pt x="30071" y="10033"/>
                </a:lnTo>
                <a:lnTo>
                  <a:pt x="32734" y="11480"/>
                </a:lnTo>
                <a:lnTo>
                  <a:pt x="35359" y="11555"/>
                </a:lnTo>
                <a:lnTo>
                  <a:pt x="35899" y="8837"/>
                </a:lnTo>
                <a:lnTo>
                  <a:pt x="35697" y="5637"/>
                </a:lnTo>
                <a:lnTo>
                  <a:pt x="33422" y="2933"/>
                </a:lnTo>
                <a:lnTo>
                  <a:pt x="30758" y="1663"/>
                </a:lnTo>
                <a:lnTo>
                  <a:pt x="27094" y="608"/>
                </a:lnTo>
                <a:lnTo>
                  <a:pt x="24184" y="115"/>
                </a:lnTo>
                <a:lnTo>
                  <a:pt x="17942" y="0"/>
                </a:lnTo>
                <a:lnTo>
                  <a:pt x="15026" y="457"/>
                </a:lnTo>
                <a:lnTo>
                  <a:pt x="12538" y="1360"/>
                </a:lnTo>
                <a:lnTo>
                  <a:pt x="7978" y="3467"/>
                </a:lnTo>
                <a:lnTo>
                  <a:pt x="4650" y="6465"/>
                </a:lnTo>
                <a:lnTo>
                  <a:pt x="2578" y="10209"/>
                </a:lnTo>
                <a:lnTo>
                  <a:pt x="1336" y="14298"/>
                </a:lnTo>
                <a:lnTo>
                  <a:pt x="1336" y="18949"/>
                </a:lnTo>
                <a:lnTo>
                  <a:pt x="2513" y="22820"/>
                </a:lnTo>
                <a:lnTo>
                  <a:pt x="4348" y="26111"/>
                </a:lnTo>
                <a:lnTo>
                  <a:pt x="6940" y="28662"/>
                </a:lnTo>
                <a:lnTo>
                  <a:pt x="10050" y="30632"/>
                </a:lnTo>
                <a:lnTo>
                  <a:pt x="13380" y="32320"/>
                </a:lnTo>
                <a:lnTo>
                  <a:pt x="16818" y="33707"/>
                </a:lnTo>
                <a:lnTo>
                  <a:pt x="20102" y="35013"/>
                </a:lnTo>
                <a:lnTo>
                  <a:pt x="23180" y="36385"/>
                </a:lnTo>
                <a:lnTo>
                  <a:pt x="25783" y="38037"/>
                </a:lnTo>
                <a:lnTo>
                  <a:pt x="28393" y="41108"/>
                </a:lnTo>
                <a:lnTo>
                  <a:pt x="28793" y="43981"/>
                </a:lnTo>
                <a:lnTo>
                  <a:pt x="28522" y="46824"/>
                </a:lnTo>
                <a:lnTo>
                  <a:pt x="26643" y="49960"/>
                </a:lnTo>
                <a:lnTo>
                  <a:pt x="23417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4" y="52591"/>
                </a:lnTo>
                <a:lnTo>
                  <a:pt x="9677" y="51487"/>
                </a:lnTo>
                <a:lnTo>
                  <a:pt x="6891" y="50227"/>
                </a:lnTo>
                <a:lnTo>
                  <a:pt x="3675" y="48398"/>
                </a:lnTo>
                <a:lnTo>
                  <a:pt x="533" y="48171"/>
                </a:lnTo>
                <a:lnTo>
                  <a:pt x="0" y="50979"/>
                </a:lnTo>
                <a:lnTo>
                  <a:pt x="97" y="54039"/>
                </a:lnTo>
                <a:lnTo>
                  <a:pt x="1724" y="56934"/>
                </a:lnTo>
                <a:lnTo>
                  <a:pt x="4377" y="58421"/>
                </a:lnTo>
                <a:lnTo>
                  <a:pt x="6948" y="59385"/>
                </a:lnTo>
                <a:lnTo>
                  <a:pt x="9928" y="60250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473504" y="4089628"/>
            <a:ext cx="44903" cy="61034"/>
          </a:xfrm>
          <a:custGeom>
            <a:avLst/>
            <a:gdLst/>
            <a:ahLst/>
            <a:cxnLst/>
            <a:rect l="l" t="t" r="r" b="b"/>
            <a:pathLst>
              <a:path w="44903" h="61034">
                <a:moveTo>
                  <a:pt x="38689" y="60171"/>
                </a:moveTo>
                <a:lnTo>
                  <a:pt x="41677" y="60236"/>
                </a:lnTo>
                <a:lnTo>
                  <a:pt x="44903" y="58381"/>
                </a:lnTo>
                <a:lnTo>
                  <a:pt x="44903" y="17459"/>
                </a:lnTo>
                <a:lnTo>
                  <a:pt x="44518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39" y="5346"/>
                </a:lnTo>
                <a:lnTo>
                  <a:pt x="36112" y="2272"/>
                </a:lnTo>
                <a:lnTo>
                  <a:pt x="33347" y="1371"/>
                </a:lnTo>
                <a:lnTo>
                  <a:pt x="30596" y="468"/>
                </a:lnTo>
                <a:lnTo>
                  <a:pt x="27259" y="0"/>
                </a:lnTo>
                <a:lnTo>
                  <a:pt x="21219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6" y="2664"/>
                </a:lnTo>
                <a:lnTo>
                  <a:pt x="6739" y="4050"/>
                </a:lnTo>
                <a:lnTo>
                  <a:pt x="3023" y="7034"/>
                </a:lnTo>
                <a:lnTo>
                  <a:pt x="2678" y="10058"/>
                </a:lnTo>
                <a:lnTo>
                  <a:pt x="3186" y="13028"/>
                </a:lnTo>
                <a:lnTo>
                  <a:pt x="5904" y="13716"/>
                </a:lnTo>
                <a:lnTo>
                  <a:pt x="9130" y="11861"/>
                </a:lnTo>
                <a:lnTo>
                  <a:pt x="12078" y="10425"/>
                </a:lnTo>
                <a:lnTo>
                  <a:pt x="15768" y="9169"/>
                </a:lnTo>
                <a:lnTo>
                  <a:pt x="19940" y="8280"/>
                </a:lnTo>
                <a:lnTo>
                  <a:pt x="24735" y="8280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697" y="17334"/>
                </a:lnTo>
                <a:lnTo>
                  <a:pt x="34935" y="21358"/>
                </a:lnTo>
                <a:lnTo>
                  <a:pt x="34935" y="25679"/>
                </a:lnTo>
                <a:lnTo>
                  <a:pt x="23148" y="25679"/>
                </a:lnTo>
                <a:lnTo>
                  <a:pt x="19317" y="26060"/>
                </a:lnTo>
                <a:lnTo>
                  <a:pt x="15919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7" y="38290"/>
                </a:lnTo>
                <a:lnTo>
                  <a:pt x="0" y="40993"/>
                </a:lnTo>
                <a:lnTo>
                  <a:pt x="0" y="46796"/>
                </a:lnTo>
                <a:lnTo>
                  <a:pt x="450" y="49173"/>
                </a:lnTo>
                <a:lnTo>
                  <a:pt x="2286" y="53388"/>
                </a:lnTo>
                <a:lnTo>
                  <a:pt x="5191" y="56578"/>
                </a:lnTo>
                <a:lnTo>
                  <a:pt x="8816" y="59129"/>
                </a:lnTo>
                <a:lnTo>
                  <a:pt x="13482" y="60652"/>
                </a:lnTo>
                <a:lnTo>
                  <a:pt x="17294" y="53072"/>
                </a:lnTo>
                <a:lnTo>
                  <a:pt x="12967" y="50507"/>
                </a:lnTo>
                <a:lnTo>
                  <a:pt x="10267" y="46504"/>
                </a:lnTo>
                <a:lnTo>
                  <a:pt x="10267" y="43635"/>
                </a:lnTo>
                <a:lnTo>
                  <a:pt x="10576" y="40449"/>
                </a:lnTo>
                <a:lnTo>
                  <a:pt x="12816" y="36752"/>
                </a:lnTo>
                <a:lnTo>
                  <a:pt x="15495" y="34898"/>
                </a:lnTo>
                <a:lnTo>
                  <a:pt x="19196" y="33728"/>
                </a:lnTo>
                <a:lnTo>
                  <a:pt x="23619" y="33020"/>
                </a:lnTo>
                <a:lnTo>
                  <a:pt x="34935" y="33020"/>
                </a:lnTo>
                <a:lnTo>
                  <a:pt x="34935" y="44805"/>
                </a:lnTo>
                <a:lnTo>
                  <a:pt x="32461" y="47599"/>
                </a:lnTo>
                <a:lnTo>
                  <a:pt x="28281" y="58864"/>
                </a:lnTo>
                <a:lnTo>
                  <a:pt x="31208" y="57428"/>
                </a:lnTo>
                <a:lnTo>
                  <a:pt x="33872" y="55422"/>
                </a:lnTo>
                <a:lnTo>
                  <a:pt x="36259" y="52830"/>
                </a:lnTo>
                <a:lnTo>
                  <a:pt x="36259" y="58381"/>
                </a:lnTo>
                <a:lnTo>
                  <a:pt x="38689" y="60171"/>
                </a:lnTo>
                <a:close/>
              </a:path>
              <a:path w="44903" h="61034">
                <a:moveTo>
                  <a:pt x="13482" y="60652"/>
                </a:moveTo>
                <a:lnTo>
                  <a:pt x="16078" y="61034"/>
                </a:lnTo>
                <a:lnTo>
                  <a:pt x="22233" y="61034"/>
                </a:lnTo>
                <a:lnTo>
                  <a:pt x="25333" y="60311"/>
                </a:lnTo>
                <a:lnTo>
                  <a:pt x="28281" y="58864"/>
                </a:lnTo>
                <a:lnTo>
                  <a:pt x="32461" y="47599"/>
                </a:lnTo>
                <a:lnTo>
                  <a:pt x="27861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82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532847" y="4089636"/>
            <a:ext cx="38713" cy="61023"/>
          </a:xfrm>
          <a:custGeom>
            <a:avLst/>
            <a:gdLst/>
            <a:ahLst/>
            <a:cxnLst/>
            <a:rect l="l" t="t" r="r" b="b"/>
            <a:pathLst>
              <a:path w="38713" h="61023">
                <a:moveTo>
                  <a:pt x="13456" y="60872"/>
                </a:moveTo>
                <a:lnTo>
                  <a:pt x="17254" y="61023"/>
                </a:lnTo>
                <a:lnTo>
                  <a:pt x="20419" y="61023"/>
                </a:lnTo>
                <a:lnTo>
                  <a:pt x="23319" y="60631"/>
                </a:lnTo>
                <a:lnTo>
                  <a:pt x="25944" y="59853"/>
                </a:lnTo>
                <a:lnTo>
                  <a:pt x="28572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58" y="50788"/>
                </a:lnTo>
                <a:lnTo>
                  <a:pt x="38713" y="46036"/>
                </a:lnTo>
                <a:lnTo>
                  <a:pt x="38713" y="40816"/>
                </a:lnTo>
                <a:lnTo>
                  <a:pt x="37525" y="37021"/>
                </a:lnTo>
                <a:lnTo>
                  <a:pt x="35685" y="33821"/>
                </a:lnTo>
                <a:lnTo>
                  <a:pt x="33097" y="31344"/>
                </a:lnTo>
                <a:lnTo>
                  <a:pt x="29933" y="29425"/>
                </a:lnTo>
                <a:lnTo>
                  <a:pt x="26545" y="27788"/>
                </a:lnTo>
                <a:lnTo>
                  <a:pt x="23107" y="26391"/>
                </a:lnTo>
                <a:lnTo>
                  <a:pt x="19742" y="25045"/>
                </a:lnTo>
                <a:lnTo>
                  <a:pt x="16606" y="23648"/>
                </a:lnTo>
                <a:lnTo>
                  <a:pt x="14014" y="22010"/>
                </a:lnTo>
                <a:lnTo>
                  <a:pt x="11353" y="18870"/>
                </a:lnTo>
                <a:lnTo>
                  <a:pt x="10939" y="15925"/>
                </a:lnTo>
                <a:lnTo>
                  <a:pt x="11581" y="12711"/>
                </a:lnTo>
                <a:lnTo>
                  <a:pt x="13456" y="10148"/>
                </a:lnTo>
                <a:lnTo>
                  <a:pt x="16657" y="8484"/>
                </a:lnTo>
                <a:lnTo>
                  <a:pt x="19439" y="7898"/>
                </a:lnTo>
                <a:lnTo>
                  <a:pt x="23058" y="7898"/>
                </a:lnTo>
                <a:lnTo>
                  <a:pt x="26221" y="8571"/>
                </a:lnTo>
                <a:lnTo>
                  <a:pt x="30085" y="10033"/>
                </a:lnTo>
                <a:lnTo>
                  <a:pt x="32748" y="11480"/>
                </a:lnTo>
                <a:lnTo>
                  <a:pt x="35373" y="11555"/>
                </a:lnTo>
                <a:lnTo>
                  <a:pt x="35913" y="8837"/>
                </a:lnTo>
                <a:lnTo>
                  <a:pt x="35700" y="5637"/>
                </a:lnTo>
                <a:lnTo>
                  <a:pt x="33425" y="2933"/>
                </a:lnTo>
                <a:lnTo>
                  <a:pt x="30758" y="1663"/>
                </a:lnTo>
                <a:lnTo>
                  <a:pt x="27092" y="608"/>
                </a:lnTo>
                <a:lnTo>
                  <a:pt x="24194" y="115"/>
                </a:lnTo>
                <a:lnTo>
                  <a:pt x="17956" y="0"/>
                </a:lnTo>
                <a:lnTo>
                  <a:pt x="15044" y="457"/>
                </a:lnTo>
                <a:lnTo>
                  <a:pt x="12552" y="1360"/>
                </a:lnTo>
                <a:lnTo>
                  <a:pt x="7988" y="3467"/>
                </a:lnTo>
                <a:lnTo>
                  <a:pt x="4664" y="6465"/>
                </a:lnTo>
                <a:lnTo>
                  <a:pt x="2588" y="10209"/>
                </a:lnTo>
                <a:lnTo>
                  <a:pt x="1350" y="14298"/>
                </a:lnTo>
                <a:lnTo>
                  <a:pt x="1350" y="18949"/>
                </a:lnTo>
                <a:lnTo>
                  <a:pt x="2523" y="22820"/>
                </a:lnTo>
                <a:lnTo>
                  <a:pt x="4362" y="26111"/>
                </a:lnTo>
                <a:lnTo>
                  <a:pt x="6950" y="28662"/>
                </a:lnTo>
                <a:lnTo>
                  <a:pt x="10064" y="30632"/>
                </a:lnTo>
                <a:lnTo>
                  <a:pt x="13390" y="32320"/>
                </a:lnTo>
                <a:lnTo>
                  <a:pt x="16830" y="33707"/>
                </a:lnTo>
                <a:lnTo>
                  <a:pt x="20119" y="35013"/>
                </a:lnTo>
                <a:lnTo>
                  <a:pt x="23194" y="36385"/>
                </a:lnTo>
                <a:lnTo>
                  <a:pt x="25782" y="38037"/>
                </a:lnTo>
                <a:lnTo>
                  <a:pt x="28407" y="41108"/>
                </a:lnTo>
                <a:lnTo>
                  <a:pt x="28809" y="43981"/>
                </a:lnTo>
                <a:lnTo>
                  <a:pt x="28533" y="46824"/>
                </a:lnTo>
                <a:lnTo>
                  <a:pt x="26657" y="49960"/>
                </a:lnTo>
                <a:lnTo>
                  <a:pt x="23431" y="51944"/>
                </a:lnTo>
                <a:lnTo>
                  <a:pt x="20692" y="52693"/>
                </a:lnTo>
                <a:lnTo>
                  <a:pt x="17440" y="52884"/>
                </a:lnTo>
                <a:lnTo>
                  <a:pt x="13168" y="52591"/>
                </a:lnTo>
                <a:lnTo>
                  <a:pt x="9690" y="51487"/>
                </a:lnTo>
                <a:lnTo>
                  <a:pt x="6901" y="50227"/>
                </a:lnTo>
                <a:lnTo>
                  <a:pt x="3675" y="48398"/>
                </a:lnTo>
                <a:lnTo>
                  <a:pt x="549" y="48171"/>
                </a:lnTo>
                <a:lnTo>
                  <a:pt x="0" y="50979"/>
                </a:lnTo>
                <a:lnTo>
                  <a:pt x="114" y="54039"/>
                </a:lnTo>
                <a:lnTo>
                  <a:pt x="1727" y="56934"/>
                </a:lnTo>
                <a:lnTo>
                  <a:pt x="4387" y="58421"/>
                </a:lnTo>
                <a:lnTo>
                  <a:pt x="6965" y="59385"/>
                </a:lnTo>
                <a:lnTo>
                  <a:pt x="9939" y="6025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614131" y="4089628"/>
            <a:ext cx="50305" cy="82321"/>
          </a:xfrm>
          <a:custGeom>
            <a:avLst/>
            <a:gdLst/>
            <a:ahLst/>
            <a:cxnLst/>
            <a:rect l="l" t="t" r="r" b="b"/>
            <a:pathLst>
              <a:path w="50305" h="82321">
                <a:moveTo>
                  <a:pt x="38588" y="41122"/>
                </a:moveTo>
                <a:lnTo>
                  <a:pt x="36636" y="45478"/>
                </a:lnTo>
                <a:lnTo>
                  <a:pt x="34048" y="49176"/>
                </a:lnTo>
                <a:lnTo>
                  <a:pt x="30424" y="51649"/>
                </a:lnTo>
                <a:lnTo>
                  <a:pt x="26611" y="61034"/>
                </a:lnTo>
                <a:lnTo>
                  <a:pt x="30408" y="61034"/>
                </a:lnTo>
                <a:lnTo>
                  <a:pt x="33797" y="60300"/>
                </a:lnTo>
                <a:lnTo>
                  <a:pt x="36748" y="58839"/>
                </a:lnTo>
                <a:lnTo>
                  <a:pt x="39704" y="57377"/>
                </a:lnTo>
                <a:lnTo>
                  <a:pt x="42191" y="55307"/>
                </a:lnTo>
                <a:lnTo>
                  <a:pt x="44204" y="52603"/>
                </a:lnTo>
                <a:lnTo>
                  <a:pt x="46202" y="49911"/>
                </a:lnTo>
                <a:lnTo>
                  <a:pt x="47717" y="46634"/>
                </a:lnTo>
                <a:lnTo>
                  <a:pt x="48755" y="42760"/>
                </a:lnTo>
                <a:lnTo>
                  <a:pt x="49781" y="38901"/>
                </a:lnTo>
                <a:lnTo>
                  <a:pt x="50305" y="34546"/>
                </a:lnTo>
                <a:lnTo>
                  <a:pt x="50305" y="25654"/>
                </a:lnTo>
                <a:lnTo>
                  <a:pt x="49891" y="21845"/>
                </a:lnTo>
                <a:lnTo>
                  <a:pt x="49079" y="18238"/>
                </a:lnTo>
                <a:lnTo>
                  <a:pt x="48279" y="14641"/>
                </a:lnTo>
                <a:lnTo>
                  <a:pt x="46979" y="11494"/>
                </a:lnTo>
                <a:lnTo>
                  <a:pt x="45231" y="8776"/>
                </a:lnTo>
                <a:lnTo>
                  <a:pt x="43463" y="6059"/>
                </a:lnTo>
                <a:lnTo>
                  <a:pt x="41187" y="3914"/>
                </a:lnTo>
                <a:lnTo>
                  <a:pt x="38387" y="2350"/>
                </a:lnTo>
                <a:lnTo>
                  <a:pt x="35600" y="788"/>
                </a:lnTo>
                <a:lnTo>
                  <a:pt x="32223" y="0"/>
                </a:lnTo>
                <a:lnTo>
                  <a:pt x="28246" y="0"/>
                </a:lnTo>
                <a:lnTo>
                  <a:pt x="24696" y="227"/>
                </a:lnTo>
                <a:lnTo>
                  <a:pt x="21419" y="1080"/>
                </a:lnTo>
                <a:lnTo>
                  <a:pt x="18256" y="2566"/>
                </a:lnTo>
                <a:lnTo>
                  <a:pt x="15152" y="4471"/>
                </a:lnTo>
                <a:lnTo>
                  <a:pt x="12067" y="7024"/>
                </a:lnTo>
                <a:lnTo>
                  <a:pt x="8816" y="10248"/>
                </a:lnTo>
                <a:lnTo>
                  <a:pt x="8816" y="2782"/>
                </a:lnTo>
                <a:lnTo>
                  <a:pt x="8456" y="1663"/>
                </a:lnTo>
                <a:lnTo>
                  <a:pt x="5914" y="900"/>
                </a:lnTo>
                <a:lnTo>
                  <a:pt x="2876" y="900"/>
                </a:lnTo>
                <a:lnTo>
                  <a:pt x="0" y="2782"/>
                </a:lnTo>
                <a:lnTo>
                  <a:pt x="0" y="80341"/>
                </a:lnTo>
                <a:lnTo>
                  <a:pt x="1385" y="81979"/>
                </a:lnTo>
                <a:lnTo>
                  <a:pt x="4014" y="82321"/>
                </a:lnTo>
                <a:lnTo>
                  <a:pt x="7466" y="82195"/>
                </a:lnTo>
                <a:lnTo>
                  <a:pt x="10019" y="80341"/>
                </a:lnTo>
                <a:lnTo>
                  <a:pt x="10019" y="52578"/>
                </a:lnTo>
                <a:lnTo>
                  <a:pt x="12852" y="55271"/>
                </a:lnTo>
                <a:lnTo>
                  <a:pt x="15454" y="57416"/>
                </a:lnTo>
                <a:lnTo>
                  <a:pt x="20383" y="51357"/>
                </a:lnTo>
                <a:lnTo>
                  <a:pt x="15419" y="47739"/>
                </a:lnTo>
                <a:lnTo>
                  <a:pt x="12793" y="45137"/>
                </a:lnTo>
                <a:lnTo>
                  <a:pt x="10019" y="41706"/>
                </a:lnTo>
                <a:lnTo>
                  <a:pt x="10019" y="19620"/>
                </a:lnTo>
                <a:lnTo>
                  <a:pt x="11606" y="17614"/>
                </a:lnTo>
                <a:lnTo>
                  <a:pt x="14555" y="14540"/>
                </a:lnTo>
                <a:lnTo>
                  <a:pt x="17330" y="12053"/>
                </a:lnTo>
                <a:lnTo>
                  <a:pt x="19947" y="10364"/>
                </a:lnTo>
                <a:lnTo>
                  <a:pt x="23760" y="8967"/>
                </a:lnTo>
                <a:lnTo>
                  <a:pt x="26348" y="8776"/>
                </a:lnTo>
                <a:lnTo>
                  <a:pt x="28947" y="8776"/>
                </a:lnTo>
                <a:lnTo>
                  <a:pt x="31136" y="9400"/>
                </a:lnTo>
                <a:lnTo>
                  <a:pt x="34639" y="11847"/>
                </a:lnTo>
                <a:lnTo>
                  <a:pt x="37062" y="15556"/>
                </a:lnTo>
                <a:lnTo>
                  <a:pt x="38836" y="19977"/>
                </a:lnTo>
                <a:lnTo>
                  <a:pt x="39265" y="22630"/>
                </a:lnTo>
                <a:lnTo>
                  <a:pt x="39690" y="25286"/>
                </a:lnTo>
                <a:lnTo>
                  <a:pt x="39913" y="28014"/>
                </a:lnTo>
                <a:lnTo>
                  <a:pt x="39913" y="33451"/>
                </a:lnTo>
                <a:lnTo>
                  <a:pt x="39650" y="36018"/>
                </a:lnTo>
                <a:lnTo>
                  <a:pt x="39124" y="38571"/>
                </a:lnTo>
                <a:lnTo>
                  <a:pt x="38588" y="41122"/>
                </a:lnTo>
                <a:close/>
              </a:path>
              <a:path w="50305" h="82321">
                <a:moveTo>
                  <a:pt x="15454" y="57416"/>
                </a:moveTo>
                <a:lnTo>
                  <a:pt x="18068" y="58990"/>
                </a:lnTo>
                <a:lnTo>
                  <a:pt x="20732" y="60210"/>
                </a:lnTo>
                <a:lnTo>
                  <a:pt x="23497" y="60858"/>
                </a:lnTo>
                <a:lnTo>
                  <a:pt x="26611" y="61034"/>
                </a:lnTo>
                <a:lnTo>
                  <a:pt x="30424" y="51649"/>
                </a:lnTo>
                <a:lnTo>
                  <a:pt x="25732" y="52271"/>
                </a:lnTo>
                <a:lnTo>
                  <a:pt x="22993" y="52271"/>
                </a:lnTo>
                <a:lnTo>
                  <a:pt x="20383" y="51357"/>
                </a:lnTo>
                <a:lnTo>
                  <a:pt x="15454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676134" y="4089624"/>
            <a:ext cx="50303" cy="61038"/>
          </a:xfrm>
          <a:custGeom>
            <a:avLst/>
            <a:gdLst/>
            <a:ahLst/>
            <a:cxnLst/>
            <a:rect l="l" t="t" r="r" b="b"/>
            <a:pathLst>
              <a:path w="50303" h="61038">
                <a:moveTo>
                  <a:pt x="50303" y="22684"/>
                </a:moveTo>
                <a:lnTo>
                  <a:pt x="49852" y="19267"/>
                </a:lnTo>
                <a:lnTo>
                  <a:pt x="48928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36" y="7762"/>
                </a:lnTo>
                <a:lnTo>
                  <a:pt x="40225" y="3506"/>
                </a:lnTo>
                <a:lnTo>
                  <a:pt x="37213" y="2110"/>
                </a:lnTo>
                <a:lnTo>
                  <a:pt x="34196" y="713"/>
                </a:lnTo>
                <a:lnTo>
                  <a:pt x="30535" y="0"/>
                </a:lnTo>
                <a:lnTo>
                  <a:pt x="22244" y="0"/>
                </a:lnTo>
                <a:lnTo>
                  <a:pt x="18605" y="713"/>
                </a:lnTo>
                <a:lnTo>
                  <a:pt x="15368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16" y="10340"/>
                </a:lnTo>
                <a:lnTo>
                  <a:pt x="21068" y="8445"/>
                </a:lnTo>
                <a:lnTo>
                  <a:pt x="25732" y="7964"/>
                </a:lnTo>
                <a:lnTo>
                  <a:pt x="30571" y="7964"/>
                </a:lnTo>
                <a:lnTo>
                  <a:pt x="34221" y="9500"/>
                </a:lnTo>
                <a:lnTo>
                  <a:pt x="36699" y="12536"/>
                </a:lnTo>
                <a:lnTo>
                  <a:pt x="39160" y="15585"/>
                </a:lnTo>
                <a:lnTo>
                  <a:pt x="40337" y="19775"/>
                </a:lnTo>
                <a:lnTo>
                  <a:pt x="40212" y="25121"/>
                </a:lnTo>
                <a:lnTo>
                  <a:pt x="10389" y="25121"/>
                </a:lnTo>
                <a:lnTo>
                  <a:pt x="10389" y="32590"/>
                </a:lnTo>
                <a:lnTo>
                  <a:pt x="46389" y="32590"/>
                </a:lnTo>
                <a:lnTo>
                  <a:pt x="49899" y="30888"/>
                </a:lnTo>
                <a:lnTo>
                  <a:pt x="50303" y="28145"/>
                </a:lnTo>
                <a:lnTo>
                  <a:pt x="50303" y="22684"/>
                </a:lnTo>
                <a:close/>
              </a:path>
              <a:path w="50303" h="61038">
                <a:moveTo>
                  <a:pt x="12128" y="3557"/>
                </a:moveTo>
                <a:lnTo>
                  <a:pt x="9363" y="5601"/>
                </a:lnTo>
                <a:lnTo>
                  <a:pt x="7077" y="8244"/>
                </a:lnTo>
                <a:lnTo>
                  <a:pt x="4787" y="10897"/>
                </a:lnTo>
                <a:lnTo>
                  <a:pt x="3035" y="14137"/>
                </a:lnTo>
                <a:lnTo>
                  <a:pt x="1824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60" y="43992"/>
                </a:lnTo>
                <a:lnTo>
                  <a:pt x="2937" y="47790"/>
                </a:lnTo>
                <a:lnTo>
                  <a:pt x="4673" y="50929"/>
                </a:lnTo>
                <a:lnTo>
                  <a:pt x="9288" y="55958"/>
                </a:lnTo>
                <a:lnTo>
                  <a:pt x="12139" y="57848"/>
                </a:lnTo>
                <a:lnTo>
                  <a:pt x="15515" y="59119"/>
                </a:lnTo>
                <a:lnTo>
                  <a:pt x="18903" y="60391"/>
                </a:lnTo>
                <a:lnTo>
                  <a:pt x="22830" y="61038"/>
                </a:lnTo>
                <a:lnTo>
                  <a:pt x="29930" y="61038"/>
                </a:lnTo>
                <a:lnTo>
                  <a:pt x="32371" y="60848"/>
                </a:lnTo>
                <a:lnTo>
                  <a:pt x="36936" y="60059"/>
                </a:lnTo>
                <a:lnTo>
                  <a:pt x="40702" y="59119"/>
                </a:lnTo>
                <a:lnTo>
                  <a:pt x="44950" y="57607"/>
                </a:lnTo>
                <a:lnTo>
                  <a:pt x="47725" y="55260"/>
                </a:lnTo>
                <a:lnTo>
                  <a:pt x="47992" y="52517"/>
                </a:lnTo>
                <a:lnTo>
                  <a:pt x="47754" y="49724"/>
                </a:lnTo>
                <a:lnTo>
                  <a:pt x="45137" y="48780"/>
                </a:lnTo>
                <a:lnTo>
                  <a:pt x="42001" y="50140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5" y="52769"/>
                </a:lnTo>
                <a:lnTo>
                  <a:pt x="24969" y="52769"/>
                </a:lnTo>
                <a:lnTo>
                  <a:pt x="22194" y="52301"/>
                </a:lnTo>
                <a:lnTo>
                  <a:pt x="17628" y="50393"/>
                </a:lnTo>
                <a:lnTo>
                  <a:pt x="14353" y="47271"/>
                </a:lnTo>
                <a:lnTo>
                  <a:pt x="11902" y="43384"/>
                </a:lnTo>
                <a:lnTo>
                  <a:pt x="10688" y="38455"/>
                </a:lnTo>
                <a:lnTo>
                  <a:pt x="10389" y="35676"/>
                </a:lnTo>
                <a:lnTo>
                  <a:pt x="10389" y="25121"/>
                </a:lnTo>
                <a:lnTo>
                  <a:pt x="10850" y="20689"/>
                </a:lnTo>
                <a:lnTo>
                  <a:pt x="12240" y="16535"/>
                </a:lnTo>
                <a:lnTo>
                  <a:pt x="15368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742291" y="4089628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400" y="59893"/>
                </a:moveTo>
                <a:lnTo>
                  <a:pt x="4025" y="60224"/>
                </a:lnTo>
                <a:lnTo>
                  <a:pt x="7477" y="60109"/>
                </a:lnTo>
                <a:lnTo>
                  <a:pt x="10026" y="58320"/>
                </a:lnTo>
                <a:lnTo>
                  <a:pt x="10026" y="21780"/>
                </a:lnTo>
                <a:lnTo>
                  <a:pt x="11441" y="19523"/>
                </a:lnTo>
                <a:lnTo>
                  <a:pt x="13929" y="16052"/>
                </a:lnTo>
                <a:lnTo>
                  <a:pt x="17294" y="12283"/>
                </a:lnTo>
                <a:lnTo>
                  <a:pt x="20355" y="10248"/>
                </a:lnTo>
                <a:lnTo>
                  <a:pt x="23342" y="9626"/>
                </a:lnTo>
                <a:lnTo>
                  <a:pt x="26435" y="10048"/>
                </a:lnTo>
                <a:lnTo>
                  <a:pt x="29258" y="10947"/>
                </a:lnTo>
                <a:lnTo>
                  <a:pt x="31860" y="9324"/>
                </a:lnTo>
                <a:lnTo>
                  <a:pt x="31911" y="3608"/>
                </a:lnTo>
                <a:lnTo>
                  <a:pt x="29858" y="990"/>
                </a:lnTo>
                <a:lnTo>
                  <a:pt x="27158" y="280"/>
                </a:lnTo>
                <a:lnTo>
                  <a:pt x="24519" y="0"/>
                </a:lnTo>
                <a:lnTo>
                  <a:pt x="21668" y="166"/>
                </a:lnTo>
                <a:lnTo>
                  <a:pt x="18180" y="1336"/>
                </a:lnTo>
                <a:lnTo>
                  <a:pt x="14591" y="4039"/>
                </a:lnTo>
                <a:lnTo>
                  <a:pt x="11955" y="6832"/>
                </a:lnTo>
                <a:lnTo>
                  <a:pt x="9065" y="10872"/>
                </a:lnTo>
                <a:lnTo>
                  <a:pt x="9065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7" y="889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806911" y="4075631"/>
            <a:ext cx="35723" cy="74902"/>
          </a:xfrm>
          <a:custGeom>
            <a:avLst/>
            <a:gdLst/>
            <a:ahLst/>
            <a:cxnLst/>
            <a:rect l="l" t="t" r="r" b="b"/>
            <a:pathLst>
              <a:path w="35723" h="74902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3" y="15173"/>
                </a:lnTo>
                <a:lnTo>
                  <a:pt x="1173" y="15389"/>
                </a:lnTo>
                <a:lnTo>
                  <a:pt x="33" y="17997"/>
                </a:lnTo>
                <a:lnTo>
                  <a:pt x="0" y="20901"/>
                </a:lnTo>
                <a:lnTo>
                  <a:pt x="1998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36" y="62089"/>
                </a:lnTo>
                <a:lnTo>
                  <a:pt x="10527" y="64439"/>
                </a:lnTo>
                <a:lnTo>
                  <a:pt x="12063" y="68770"/>
                </a:lnTo>
                <a:lnTo>
                  <a:pt x="14651" y="71841"/>
                </a:lnTo>
                <a:lnTo>
                  <a:pt x="18342" y="73775"/>
                </a:lnTo>
                <a:lnTo>
                  <a:pt x="22806" y="74902"/>
                </a:lnTo>
                <a:lnTo>
                  <a:pt x="26568" y="74902"/>
                </a:lnTo>
                <a:lnTo>
                  <a:pt x="29358" y="74599"/>
                </a:lnTo>
                <a:lnTo>
                  <a:pt x="32633" y="73825"/>
                </a:lnTo>
                <a:lnTo>
                  <a:pt x="35471" y="71081"/>
                </a:lnTo>
                <a:lnTo>
                  <a:pt x="35723" y="68234"/>
                </a:lnTo>
                <a:lnTo>
                  <a:pt x="35723" y="67500"/>
                </a:lnTo>
                <a:lnTo>
                  <a:pt x="33235" y="64757"/>
                </a:lnTo>
                <a:lnTo>
                  <a:pt x="30561" y="65746"/>
                </a:lnTo>
                <a:lnTo>
                  <a:pt x="27335" y="66203"/>
                </a:lnTo>
                <a:lnTo>
                  <a:pt x="24455" y="66203"/>
                </a:lnTo>
                <a:lnTo>
                  <a:pt x="22457" y="65224"/>
                </a:lnTo>
                <a:lnTo>
                  <a:pt x="20243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3" y="23619"/>
                </a:lnTo>
                <a:lnTo>
                  <a:pt x="35723" y="20901"/>
                </a:lnTo>
                <a:lnTo>
                  <a:pt x="35673" y="17997"/>
                </a:lnTo>
                <a:lnTo>
                  <a:pt x="33710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81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856088" y="4063542"/>
            <a:ext cx="47076" cy="86310"/>
          </a:xfrm>
          <a:custGeom>
            <a:avLst/>
            <a:gdLst/>
            <a:ahLst/>
            <a:cxnLst/>
            <a:rect l="l" t="t" r="r" b="b"/>
            <a:pathLst>
              <a:path w="47076" h="86310">
                <a:moveTo>
                  <a:pt x="37047" y="51879"/>
                </a:moveTo>
                <a:lnTo>
                  <a:pt x="37047" y="84406"/>
                </a:lnTo>
                <a:lnTo>
                  <a:pt x="38458" y="85978"/>
                </a:lnTo>
                <a:lnTo>
                  <a:pt x="41085" y="86310"/>
                </a:lnTo>
                <a:lnTo>
                  <a:pt x="44523" y="86194"/>
                </a:lnTo>
                <a:lnTo>
                  <a:pt x="47076" y="84406"/>
                </a:lnTo>
                <a:lnTo>
                  <a:pt x="47076" y="46598"/>
                </a:lnTo>
                <a:lnTo>
                  <a:pt x="46748" y="43192"/>
                </a:lnTo>
                <a:lnTo>
                  <a:pt x="46075" y="40374"/>
                </a:lnTo>
                <a:lnTo>
                  <a:pt x="45398" y="37566"/>
                </a:lnTo>
                <a:lnTo>
                  <a:pt x="42763" y="32994"/>
                </a:lnTo>
                <a:lnTo>
                  <a:pt x="39211" y="29225"/>
                </a:lnTo>
                <a:lnTo>
                  <a:pt x="34235" y="26723"/>
                </a:lnTo>
                <a:lnTo>
                  <a:pt x="31172" y="26085"/>
                </a:lnTo>
                <a:lnTo>
                  <a:pt x="24559" y="26085"/>
                </a:lnTo>
                <a:lnTo>
                  <a:pt x="21631" y="26849"/>
                </a:lnTo>
                <a:lnTo>
                  <a:pt x="18704" y="28346"/>
                </a:lnTo>
                <a:lnTo>
                  <a:pt x="15792" y="29847"/>
                </a:lnTo>
                <a:lnTo>
                  <a:pt x="12905" y="32144"/>
                </a:lnTo>
                <a:lnTo>
                  <a:pt x="10025" y="35229"/>
                </a:lnTo>
                <a:lnTo>
                  <a:pt x="10025" y="1969"/>
                </a:lnTo>
                <a:lnTo>
                  <a:pt x="8624" y="317"/>
                </a:lnTo>
                <a:lnTo>
                  <a:pt x="5989" y="0"/>
                </a:lnTo>
                <a:lnTo>
                  <a:pt x="2551" y="115"/>
                </a:lnTo>
                <a:lnTo>
                  <a:pt x="0" y="1969"/>
                </a:lnTo>
                <a:lnTo>
                  <a:pt x="0" y="84406"/>
                </a:lnTo>
                <a:lnTo>
                  <a:pt x="1389" y="85978"/>
                </a:lnTo>
                <a:lnTo>
                  <a:pt x="4009" y="86310"/>
                </a:lnTo>
                <a:lnTo>
                  <a:pt x="7476" y="86194"/>
                </a:lnTo>
                <a:lnTo>
                  <a:pt x="10025" y="84406"/>
                </a:lnTo>
                <a:lnTo>
                  <a:pt x="10025" y="45580"/>
                </a:lnTo>
                <a:lnTo>
                  <a:pt x="12776" y="42103"/>
                </a:lnTo>
                <a:lnTo>
                  <a:pt x="15417" y="39448"/>
                </a:lnTo>
                <a:lnTo>
                  <a:pt x="17917" y="37631"/>
                </a:lnTo>
                <a:lnTo>
                  <a:pt x="22931" y="34927"/>
                </a:lnTo>
                <a:lnTo>
                  <a:pt x="27391" y="34927"/>
                </a:lnTo>
                <a:lnTo>
                  <a:pt x="30595" y="36018"/>
                </a:lnTo>
                <a:lnTo>
                  <a:pt x="34209" y="39232"/>
                </a:lnTo>
                <a:lnTo>
                  <a:pt x="35848" y="42303"/>
                </a:lnTo>
                <a:lnTo>
                  <a:pt x="36819" y="46167"/>
                </a:lnTo>
                <a:lnTo>
                  <a:pt x="37047" y="48719"/>
                </a:lnTo>
                <a:lnTo>
                  <a:pt x="37047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918083" y="4089624"/>
            <a:ext cx="50303" cy="61038"/>
          </a:xfrm>
          <a:custGeom>
            <a:avLst/>
            <a:gdLst/>
            <a:ahLst/>
            <a:cxnLst/>
            <a:rect l="l" t="t" r="r" b="b"/>
            <a:pathLst>
              <a:path w="50303" h="61038">
                <a:moveTo>
                  <a:pt x="50303" y="22684"/>
                </a:moveTo>
                <a:lnTo>
                  <a:pt x="49852" y="19267"/>
                </a:lnTo>
                <a:lnTo>
                  <a:pt x="48941" y="16078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62"/>
                </a:lnTo>
                <a:lnTo>
                  <a:pt x="40225" y="3506"/>
                </a:lnTo>
                <a:lnTo>
                  <a:pt x="37213" y="2110"/>
                </a:lnTo>
                <a:lnTo>
                  <a:pt x="34199" y="713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9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20" y="10340"/>
                </a:lnTo>
                <a:lnTo>
                  <a:pt x="21066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5" y="15585"/>
                </a:lnTo>
                <a:lnTo>
                  <a:pt x="40349" y="19775"/>
                </a:lnTo>
                <a:lnTo>
                  <a:pt x="40225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3" y="30888"/>
                </a:lnTo>
                <a:lnTo>
                  <a:pt x="50303" y="28145"/>
                </a:lnTo>
                <a:lnTo>
                  <a:pt x="50303" y="22684"/>
                </a:lnTo>
                <a:close/>
              </a:path>
              <a:path w="50303" h="61038">
                <a:moveTo>
                  <a:pt x="12128" y="3557"/>
                </a:moveTo>
                <a:lnTo>
                  <a:pt x="9363" y="5601"/>
                </a:lnTo>
                <a:lnTo>
                  <a:pt x="7087" y="8244"/>
                </a:lnTo>
                <a:lnTo>
                  <a:pt x="4787" y="10897"/>
                </a:lnTo>
                <a:lnTo>
                  <a:pt x="3037" y="14137"/>
                </a:lnTo>
                <a:lnTo>
                  <a:pt x="1824" y="1794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60" y="43992"/>
                </a:lnTo>
                <a:lnTo>
                  <a:pt x="2951" y="47790"/>
                </a:lnTo>
                <a:lnTo>
                  <a:pt x="4676" y="50929"/>
                </a:lnTo>
                <a:lnTo>
                  <a:pt x="9287" y="55958"/>
                </a:lnTo>
                <a:lnTo>
                  <a:pt x="12142" y="57848"/>
                </a:lnTo>
                <a:lnTo>
                  <a:pt x="15515" y="59119"/>
                </a:lnTo>
                <a:lnTo>
                  <a:pt x="18907" y="60391"/>
                </a:lnTo>
                <a:lnTo>
                  <a:pt x="22846" y="61038"/>
                </a:lnTo>
                <a:lnTo>
                  <a:pt x="29937" y="61038"/>
                </a:lnTo>
                <a:lnTo>
                  <a:pt x="32371" y="60848"/>
                </a:lnTo>
                <a:lnTo>
                  <a:pt x="36950" y="60059"/>
                </a:lnTo>
                <a:lnTo>
                  <a:pt x="40702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4"/>
                </a:lnTo>
                <a:lnTo>
                  <a:pt x="45140" y="48780"/>
                </a:lnTo>
                <a:lnTo>
                  <a:pt x="42011" y="50140"/>
                </a:lnTo>
                <a:lnTo>
                  <a:pt x="39024" y="51206"/>
                </a:lnTo>
                <a:lnTo>
                  <a:pt x="35251" y="52120"/>
                </a:lnTo>
                <a:lnTo>
                  <a:pt x="30887" y="52769"/>
                </a:lnTo>
                <a:lnTo>
                  <a:pt x="24983" y="52769"/>
                </a:lnTo>
                <a:lnTo>
                  <a:pt x="22194" y="52301"/>
                </a:lnTo>
                <a:lnTo>
                  <a:pt x="17628" y="50393"/>
                </a:lnTo>
                <a:lnTo>
                  <a:pt x="14363" y="47271"/>
                </a:lnTo>
                <a:lnTo>
                  <a:pt x="11916" y="43384"/>
                </a:lnTo>
                <a:lnTo>
                  <a:pt x="10702" y="38455"/>
                </a:lnTo>
                <a:lnTo>
                  <a:pt x="10393" y="35676"/>
                </a:lnTo>
                <a:lnTo>
                  <a:pt x="10393" y="25121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9" y="213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013540" y="4069285"/>
            <a:ext cx="10450" cy="80567"/>
          </a:xfrm>
          <a:custGeom>
            <a:avLst/>
            <a:gdLst/>
            <a:ahLst/>
            <a:cxnLst/>
            <a:rect l="l" t="t" r="r" b="b"/>
            <a:pathLst>
              <a:path w="10450" h="80567">
                <a:moveTo>
                  <a:pt x="10450" y="78601"/>
                </a:moveTo>
                <a:lnTo>
                  <a:pt x="10450" y="1968"/>
                </a:lnTo>
                <a:lnTo>
                  <a:pt x="8953" y="367"/>
                </a:lnTo>
                <a:lnTo>
                  <a:pt x="6235" y="0"/>
                </a:lnTo>
                <a:lnTo>
                  <a:pt x="2837" y="139"/>
                </a:lnTo>
                <a:lnTo>
                  <a:pt x="0" y="1968"/>
                </a:lnTo>
                <a:lnTo>
                  <a:pt x="0" y="78601"/>
                </a:lnTo>
                <a:lnTo>
                  <a:pt x="1498" y="80189"/>
                </a:lnTo>
                <a:lnTo>
                  <a:pt x="4251" y="80567"/>
                </a:lnTo>
                <a:lnTo>
                  <a:pt x="7740" y="80416"/>
                </a:lnTo>
                <a:lnTo>
                  <a:pt x="10450" y="786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038672" y="4068475"/>
            <a:ext cx="48355" cy="82184"/>
          </a:xfrm>
          <a:custGeom>
            <a:avLst/>
            <a:gdLst/>
            <a:ahLst/>
            <a:cxnLst/>
            <a:rect l="l" t="t" r="r" b="b"/>
            <a:pathLst>
              <a:path w="48355" h="82184">
                <a:moveTo>
                  <a:pt x="900" y="75516"/>
                </a:moveTo>
                <a:lnTo>
                  <a:pt x="3848" y="77802"/>
                </a:lnTo>
                <a:lnTo>
                  <a:pt x="6526" y="79185"/>
                </a:lnTo>
                <a:lnTo>
                  <a:pt x="10050" y="80506"/>
                </a:lnTo>
                <a:lnTo>
                  <a:pt x="14292" y="81511"/>
                </a:lnTo>
                <a:lnTo>
                  <a:pt x="18982" y="82184"/>
                </a:lnTo>
                <a:lnTo>
                  <a:pt x="25383" y="82184"/>
                </a:lnTo>
                <a:lnTo>
                  <a:pt x="28897" y="81662"/>
                </a:lnTo>
                <a:lnTo>
                  <a:pt x="32158" y="80632"/>
                </a:lnTo>
                <a:lnTo>
                  <a:pt x="35424" y="79606"/>
                </a:lnTo>
                <a:lnTo>
                  <a:pt x="38249" y="78080"/>
                </a:lnTo>
                <a:lnTo>
                  <a:pt x="40661" y="76050"/>
                </a:lnTo>
                <a:lnTo>
                  <a:pt x="44968" y="71539"/>
                </a:lnTo>
                <a:lnTo>
                  <a:pt x="46318" y="68609"/>
                </a:lnTo>
                <a:lnTo>
                  <a:pt x="47668" y="65699"/>
                </a:lnTo>
                <a:lnTo>
                  <a:pt x="48355" y="62359"/>
                </a:lnTo>
                <a:lnTo>
                  <a:pt x="48355" y="55450"/>
                </a:lnTo>
                <a:lnTo>
                  <a:pt x="47840" y="52693"/>
                </a:lnTo>
                <a:lnTo>
                  <a:pt x="45766" y="48059"/>
                </a:lnTo>
                <a:lnTo>
                  <a:pt x="42739" y="44323"/>
                </a:lnTo>
                <a:lnTo>
                  <a:pt x="39138" y="41136"/>
                </a:lnTo>
                <a:lnTo>
                  <a:pt x="34851" y="38634"/>
                </a:lnTo>
                <a:lnTo>
                  <a:pt x="30424" y="36438"/>
                </a:lnTo>
                <a:lnTo>
                  <a:pt x="26021" y="34343"/>
                </a:lnTo>
                <a:lnTo>
                  <a:pt x="21722" y="32284"/>
                </a:lnTo>
                <a:lnTo>
                  <a:pt x="18129" y="29922"/>
                </a:lnTo>
                <a:lnTo>
                  <a:pt x="15105" y="27269"/>
                </a:lnTo>
                <a:lnTo>
                  <a:pt x="13078" y="24055"/>
                </a:lnTo>
                <a:lnTo>
                  <a:pt x="12578" y="19928"/>
                </a:lnTo>
                <a:lnTo>
                  <a:pt x="12826" y="16969"/>
                </a:lnTo>
                <a:lnTo>
                  <a:pt x="14681" y="13082"/>
                </a:lnTo>
                <a:lnTo>
                  <a:pt x="18119" y="10313"/>
                </a:lnTo>
                <a:lnTo>
                  <a:pt x="21355" y="9118"/>
                </a:lnTo>
                <a:lnTo>
                  <a:pt x="25448" y="8816"/>
                </a:lnTo>
                <a:lnTo>
                  <a:pt x="29908" y="9118"/>
                </a:lnTo>
                <a:lnTo>
                  <a:pt x="33674" y="10313"/>
                </a:lnTo>
                <a:lnTo>
                  <a:pt x="36687" y="11699"/>
                </a:lnTo>
                <a:lnTo>
                  <a:pt x="40186" y="13629"/>
                </a:lnTo>
                <a:lnTo>
                  <a:pt x="43553" y="13362"/>
                </a:lnTo>
                <a:lnTo>
                  <a:pt x="43928" y="10680"/>
                </a:lnTo>
                <a:lnTo>
                  <a:pt x="43816" y="7531"/>
                </a:lnTo>
                <a:lnTo>
                  <a:pt x="42228" y="4572"/>
                </a:lnTo>
                <a:lnTo>
                  <a:pt x="39002" y="2782"/>
                </a:lnTo>
                <a:lnTo>
                  <a:pt x="36050" y="1703"/>
                </a:lnTo>
                <a:lnTo>
                  <a:pt x="32835" y="763"/>
                </a:lnTo>
                <a:lnTo>
                  <a:pt x="29311" y="139"/>
                </a:lnTo>
                <a:lnTo>
                  <a:pt x="25808" y="0"/>
                </a:lnTo>
                <a:lnTo>
                  <a:pt x="22420" y="0"/>
                </a:lnTo>
                <a:lnTo>
                  <a:pt x="19245" y="457"/>
                </a:lnTo>
                <a:lnTo>
                  <a:pt x="16304" y="1385"/>
                </a:lnTo>
                <a:lnTo>
                  <a:pt x="13366" y="2299"/>
                </a:lnTo>
                <a:lnTo>
                  <a:pt x="8716" y="5435"/>
                </a:lnTo>
                <a:lnTo>
                  <a:pt x="4913" y="9385"/>
                </a:lnTo>
                <a:lnTo>
                  <a:pt x="3740" y="11991"/>
                </a:lnTo>
                <a:lnTo>
                  <a:pt x="2538" y="14605"/>
                </a:lnTo>
                <a:lnTo>
                  <a:pt x="1940" y="17589"/>
                </a:lnTo>
                <a:lnTo>
                  <a:pt x="1940" y="24155"/>
                </a:lnTo>
                <a:lnTo>
                  <a:pt x="2452" y="26949"/>
                </a:lnTo>
                <a:lnTo>
                  <a:pt x="3488" y="29274"/>
                </a:lnTo>
                <a:lnTo>
                  <a:pt x="5878" y="33616"/>
                </a:lnTo>
                <a:lnTo>
                  <a:pt x="9190" y="37086"/>
                </a:lnTo>
                <a:lnTo>
                  <a:pt x="13180" y="39855"/>
                </a:lnTo>
                <a:lnTo>
                  <a:pt x="17442" y="42292"/>
                </a:lnTo>
                <a:lnTo>
                  <a:pt x="21910" y="44387"/>
                </a:lnTo>
                <a:lnTo>
                  <a:pt x="26207" y="46432"/>
                </a:lnTo>
                <a:lnTo>
                  <a:pt x="30236" y="48541"/>
                </a:lnTo>
                <a:lnTo>
                  <a:pt x="33548" y="50965"/>
                </a:lnTo>
                <a:lnTo>
                  <a:pt x="35899" y="53988"/>
                </a:lnTo>
                <a:lnTo>
                  <a:pt x="37411" y="57520"/>
                </a:lnTo>
                <a:lnTo>
                  <a:pt x="37411" y="61887"/>
                </a:lnTo>
                <a:lnTo>
                  <a:pt x="36324" y="65393"/>
                </a:lnTo>
                <a:lnTo>
                  <a:pt x="33199" y="69559"/>
                </a:lnTo>
                <a:lnTo>
                  <a:pt x="30225" y="71578"/>
                </a:lnTo>
                <a:lnTo>
                  <a:pt x="26445" y="72798"/>
                </a:lnTo>
                <a:lnTo>
                  <a:pt x="22108" y="73116"/>
                </a:lnTo>
                <a:lnTo>
                  <a:pt x="19105" y="73116"/>
                </a:lnTo>
                <a:lnTo>
                  <a:pt x="16470" y="72748"/>
                </a:lnTo>
                <a:lnTo>
                  <a:pt x="11891" y="71311"/>
                </a:lnTo>
                <a:lnTo>
                  <a:pt x="8315" y="69724"/>
                </a:lnTo>
                <a:lnTo>
                  <a:pt x="4326" y="67438"/>
                </a:lnTo>
                <a:lnTo>
                  <a:pt x="839" y="66751"/>
                </a:lnTo>
                <a:lnTo>
                  <a:pt x="39" y="69433"/>
                </a:lnTo>
                <a:lnTo>
                  <a:pt x="0" y="72353"/>
                </a:lnTo>
                <a:lnTo>
                  <a:pt x="900" y="75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097884" y="4068471"/>
            <a:ext cx="70300" cy="82191"/>
          </a:xfrm>
          <a:custGeom>
            <a:avLst/>
            <a:gdLst/>
            <a:ahLst/>
            <a:cxnLst/>
            <a:rect l="l" t="t" r="r" b="b"/>
            <a:pathLst>
              <a:path w="70300" h="82191">
                <a:moveTo>
                  <a:pt x="11056" y="36550"/>
                </a:moveTo>
                <a:lnTo>
                  <a:pt x="11480" y="32512"/>
                </a:lnTo>
                <a:lnTo>
                  <a:pt x="12305" y="28662"/>
                </a:lnTo>
                <a:lnTo>
                  <a:pt x="13129" y="24814"/>
                </a:lnTo>
                <a:lnTo>
                  <a:pt x="14504" y="21462"/>
                </a:lnTo>
                <a:lnTo>
                  <a:pt x="16431" y="18564"/>
                </a:lnTo>
                <a:lnTo>
                  <a:pt x="18346" y="15695"/>
                </a:lnTo>
                <a:lnTo>
                  <a:pt x="20844" y="13384"/>
                </a:lnTo>
                <a:lnTo>
                  <a:pt x="23922" y="11657"/>
                </a:lnTo>
                <a:lnTo>
                  <a:pt x="26996" y="9942"/>
                </a:lnTo>
                <a:lnTo>
                  <a:pt x="30798" y="9069"/>
                </a:lnTo>
                <a:lnTo>
                  <a:pt x="39848" y="9069"/>
                </a:lnTo>
                <a:lnTo>
                  <a:pt x="43665" y="9878"/>
                </a:lnTo>
                <a:lnTo>
                  <a:pt x="46728" y="11480"/>
                </a:lnTo>
                <a:lnTo>
                  <a:pt x="49803" y="13093"/>
                </a:lnTo>
                <a:lnTo>
                  <a:pt x="52254" y="15314"/>
                </a:lnTo>
                <a:lnTo>
                  <a:pt x="54104" y="18172"/>
                </a:lnTo>
                <a:lnTo>
                  <a:pt x="55944" y="21042"/>
                </a:lnTo>
                <a:lnTo>
                  <a:pt x="57269" y="24396"/>
                </a:lnTo>
                <a:lnTo>
                  <a:pt x="58042" y="28295"/>
                </a:lnTo>
                <a:lnTo>
                  <a:pt x="58846" y="32180"/>
                </a:lnTo>
                <a:lnTo>
                  <a:pt x="59231" y="36385"/>
                </a:lnTo>
                <a:lnTo>
                  <a:pt x="59231" y="45237"/>
                </a:lnTo>
                <a:lnTo>
                  <a:pt x="58835" y="49326"/>
                </a:lnTo>
                <a:lnTo>
                  <a:pt x="58018" y="53186"/>
                </a:lnTo>
                <a:lnTo>
                  <a:pt x="57208" y="57045"/>
                </a:lnTo>
                <a:lnTo>
                  <a:pt x="55843" y="60462"/>
                </a:lnTo>
                <a:lnTo>
                  <a:pt x="53957" y="63395"/>
                </a:lnTo>
                <a:lnTo>
                  <a:pt x="52053" y="66344"/>
                </a:lnTo>
                <a:lnTo>
                  <a:pt x="49554" y="68680"/>
                </a:lnTo>
                <a:lnTo>
                  <a:pt x="46443" y="70394"/>
                </a:lnTo>
                <a:lnTo>
                  <a:pt x="43326" y="72133"/>
                </a:lnTo>
                <a:lnTo>
                  <a:pt x="39477" y="72986"/>
                </a:lnTo>
                <a:lnTo>
                  <a:pt x="30298" y="72986"/>
                </a:lnTo>
                <a:lnTo>
                  <a:pt x="26456" y="72198"/>
                </a:lnTo>
                <a:lnTo>
                  <a:pt x="28473" y="82191"/>
                </a:lnTo>
                <a:lnTo>
                  <a:pt x="40378" y="82191"/>
                </a:lnTo>
                <a:lnTo>
                  <a:pt x="45627" y="81216"/>
                </a:lnTo>
                <a:lnTo>
                  <a:pt x="50119" y="79260"/>
                </a:lnTo>
                <a:lnTo>
                  <a:pt x="54620" y="77302"/>
                </a:lnTo>
                <a:lnTo>
                  <a:pt x="58356" y="74509"/>
                </a:lnTo>
                <a:lnTo>
                  <a:pt x="61333" y="70865"/>
                </a:lnTo>
                <a:lnTo>
                  <a:pt x="64296" y="67219"/>
                </a:lnTo>
                <a:lnTo>
                  <a:pt x="66546" y="62812"/>
                </a:lnTo>
                <a:lnTo>
                  <a:pt x="68036" y="57632"/>
                </a:lnTo>
                <a:lnTo>
                  <a:pt x="69535" y="52448"/>
                </a:lnTo>
                <a:lnTo>
                  <a:pt x="70300" y="46620"/>
                </a:lnTo>
                <a:lnTo>
                  <a:pt x="70300" y="33717"/>
                </a:lnTo>
                <a:lnTo>
                  <a:pt x="69584" y="27975"/>
                </a:lnTo>
                <a:lnTo>
                  <a:pt x="68199" y="22985"/>
                </a:lnTo>
                <a:lnTo>
                  <a:pt x="66784" y="17981"/>
                </a:lnTo>
                <a:lnTo>
                  <a:pt x="64670" y="13792"/>
                </a:lnTo>
                <a:lnTo>
                  <a:pt x="61823" y="10400"/>
                </a:lnTo>
                <a:lnTo>
                  <a:pt x="58968" y="7009"/>
                </a:lnTo>
                <a:lnTo>
                  <a:pt x="55383" y="4417"/>
                </a:lnTo>
                <a:lnTo>
                  <a:pt x="51092" y="2653"/>
                </a:lnTo>
                <a:lnTo>
                  <a:pt x="46804" y="888"/>
                </a:lnTo>
                <a:lnTo>
                  <a:pt x="41763" y="0"/>
                </a:lnTo>
                <a:lnTo>
                  <a:pt x="29970" y="0"/>
                </a:lnTo>
                <a:lnTo>
                  <a:pt x="24721" y="975"/>
                </a:lnTo>
                <a:lnTo>
                  <a:pt x="20232" y="2933"/>
                </a:lnTo>
                <a:lnTo>
                  <a:pt x="15728" y="4888"/>
                </a:lnTo>
                <a:lnTo>
                  <a:pt x="11988" y="7668"/>
                </a:lnTo>
                <a:lnTo>
                  <a:pt x="8990" y="11264"/>
                </a:lnTo>
                <a:lnTo>
                  <a:pt x="5990" y="14857"/>
                </a:lnTo>
                <a:lnTo>
                  <a:pt x="3751" y="19227"/>
                </a:lnTo>
                <a:lnTo>
                  <a:pt x="2250" y="24368"/>
                </a:lnTo>
                <a:lnTo>
                  <a:pt x="749" y="29527"/>
                </a:lnTo>
                <a:lnTo>
                  <a:pt x="0" y="35239"/>
                </a:lnTo>
                <a:lnTo>
                  <a:pt x="0" y="48106"/>
                </a:lnTo>
                <a:lnTo>
                  <a:pt x="688" y="53924"/>
                </a:lnTo>
                <a:lnTo>
                  <a:pt x="2077" y="58990"/>
                </a:lnTo>
                <a:lnTo>
                  <a:pt x="3437" y="64043"/>
                </a:lnTo>
                <a:lnTo>
                  <a:pt x="5541" y="68287"/>
                </a:lnTo>
                <a:lnTo>
                  <a:pt x="8362" y="71705"/>
                </a:lnTo>
                <a:lnTo>
                  <a:pt x="11167" y="75106"/>
                </a:lnTo>
                <a:lnTo>
                  <a:pt x="14732" y="77710"/>
                </a:lnTo>
                <a:lnTo>
                  <a:pt x="14270" y="61099"/>
                </a:lnTo>
                <a:lnTo>
                  <a:pt x="12978" y="57683"/>
                </a:lnTo>
                <a:lnTo>
                  <a:pt x="12204" y="53743"/>
                </a:lnTo>
                <a:lnTo>
                  <a:pt x="11441" y="49795"/>
                </a:lnTo>
                <a:lnTo>
                  <a:pt x="11056" y="45464"/>
                </a:lnTo>
                <a:lnTo>
                  <a:pt x="11056" y="36550"/>
                </a:lnTo>
                <a:close/>
              </a:path>
              <a:path w="70300" h="82191">
                <a:moveTo>
                  <a:pt x="17907" y="66812"/>
                </a:moveTo>
                <a:lnTo>
                  <a:pt x="16095" y="63943"/>
                </a:lnTo>
                <a:lnTo>
                  <a:pt x="14270" y="61099"/>
                </a:lnTo>
                <a:lnTo>
                  <a:pt x="14732" y="77710"/>
                </a:lnTo>
                <a:lnTo>
                  <a:pt x="19044" y="79501"/>
                </a:lnTo>
                <a:lnTo>
                  <a:pt x="23357" y="81291"/>
                </a:lnTo>
                <a:lnTo>
                  <a:pt x="28473" y="82191"/>
                </a:lnTo>
                <a:lnTo>
                  <a:pt x="26456" y="72198"/>
                </a:lnTo>
                <a:lnTo>
                  <a:pt x="23407" y="70624"/>
                </a:lnTo>
                <a:lnTo>
                  <a:pt x="20358" y="69037"/>
                </a:lnTo>
                <a:lnTo>
                  <a:pt x="17907" y="6681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207516" y="4070628"/>
            <a:ext cx="51763" cy="48347"/>
          </a:xfrm>
          <a:custGeom>
            <a:avLst/>
            <a:gdLst/>
            <a:ahLst/>
            <a:cxnLst/>
            <a:rect l="l" t="t" r="r" b="b"/>
            <a:pathLst>
              <a:path w="51763" h="48347">
                <a:moveTo>
                  <a:pt x="0" y="20775"/>
                </a:moveTo>
                <a:lnTo>
                  <a:pt x="0" y="27724"/>
                </a:lnTo>
                <a:lnTo>
                  <a:pt x="400" y="30873"/>
                </a:lnTo>
                <a:lnTo>
                  <a:pt x="1183" y="33756"/>
                </a:lnTo>
                <a:lnTo>
                  <a:pt x="1972" y="36626"/>
                </a:lnTo>
                <a:lnTo>
                  <a:pt x="5076" y="41224"/>
                </a:lnTo>
                <a:lnTo>
                  <a:pt x="9262" y="44970"/>
                </a:lnTo>
                <a:lnTo>
                  <a:pt x="12236" y="46187"/>
                </a:lnTo>
                <a:lnTo>
                  <a:pt x="12664" y="33893"/>
                </a:lnTo>
                <a:lnTo>
                  <a:pt x="11325" y="30175"/>
                </a:lnTo>
                <a:lnTo>
                  <a:pt x="10576" y="25930"/>
                </a:lnTo>
                <a:lnTo>
                  <a:pt x="10576" y="21333"/>
                </a:lnTo>
                <a:lnTo>
                  <a:pt x="11426" y="17157"/>
                </a:lnTo>
                <a:lnTo>
                  <a:pt x="14453" y="0"/>
                </a:lnTo>
                <a:lnTo>
                  <a:pt x="11137" y="1447"/>
                </a:lnTo>
                <a:lnTo>
                  <a:pt x="8398" y="3376"/>
                </a:lnTo>
                <a:lnTo>
                  <a:pt x="4110" y="8229"/>
                </a:lnTo>
                <a:lnTo>
                  <a:pt x="2523" y="11049"/>
                </a:lnTo>
                <a:lnTo>
                  <a:pt x="1522" y="14234"/>
                </a:lnTo>
                <a:lnTo>
                  <a:pt x="508" y="17424"/>
                </a:lnTo>
                <a:lnTo>
                  <a:pt x="0" y="20775"/>
                </a:lnTo>
                <a:close/>
              </a:path>
              <a:path w="51763" h="48347">
                <a:moveTo>
                  <a:pt x="45162" y="65681"/>
                </a:moveTo>
                <a:lnTo>
                  <a:pt x="46799" y="62826"/>
                </a:lnTo>
                <a:lnTo>
                  <a:pt x="48113" y="59752"/>
                </a:lnTo>
                <a:lnTo>
                  <a:pt x="49089" y="56502"/>
                </a:lnTo>
                <a:lnTo>
                  <a:pt x="50064" y="53225"/>
                </a:lnTo>
                <a:lnTo>
                  <a:pt x="50753" y="49820"/>
                </a:lnTo>
                <a:lnTo>
                  <a:pt x="51151" y="46277"/>
                </a:lnTo>
                <a:lnTo>
                  <a:pt x="51551" y="42746"/>
                </a:lnTo>
                <a:lnTo>
                  <a:pt x="51763" y="39242"/>
                </a:lnTo>
                <a:lnTo>
                  <a:pt x="51763" y="32129"/>
                </a:lnTo>
                <a:lnTo>
                  <a:pt x="51587" y="28638"/>
                </a:lnTo>
                <a:lnTo>
                  <a:pt x="51253" y="25336"/>
                </a:lnTo>
                <a:lnTo>
                  <a:pt x="50888" y="22021"/>
                </a:lnTo>
                <a:lnTo>
                  <a:pt x="50327" y="18947"/>
                </a:lnTo>
                <a:lnTo>
                  <a:pt x="49538" y="16102"/>
                </a:lnTo>
                <a:lnTo>
                  <a:pt x="48751" y="13268"/>
                </a:lnTo>
                <a:lnTo>
                  <a:pt x="47699" y="10731"/>
                </a:lnTo>
                <a:lnTo>
                  <a:pt x="45111" y="6245"/>
                </a:lnTo>
                <a:lnTo>
                  <a:pt x="41673" y="2743"/>
                </a:lnTo>
                <a:lnTo>
                  <a:pt x="37623" y="-39"/>
                </a:lnTo>
                <a:lnTo>
                  <a:pt x="32547" y="-1728"/>
                </a:lnTo>
                <a:lnTo>
                  <a:pt x="29645" y="-2160"/>
                </a:lnTo>
                <a:lnTo>
                  <a:pt x="21743" y="-2160"/>
                </a:lnTo>
                <a:lnTo>
                  <a:pt x="17776" y="-1436"/>
                </a:lnTo>
                <a:lnTo>
                  <a:pt x="14453" y="0"/>
                </a:lnTo>
                <a:lnTo>
                  <a:pt x="11426" y="17157"/>
                </a:lnTo>
                <a:lnTo>
                  <a:pt x="12866" y="13258"/>
                </a:lnTo>
                <a:lnTo>
                  <a:pt x="15264" y="10019"/>
                </a:lnTo>
                <a:lnTo>
                  <a:pt x="18651" y="7746"/>
                </a:lnTo>
                <a:lnTo>
                  <a:pt x="22755" y="6296"/>
                </a:lnTo>
                <a:lnTo>
                  <a:pt x="27942" y="6296"/>
                </a:lnTo>
                <a:lnTo>
                  <a:pt x="32133" y="7782"/>
                </a:lnTo>
                <a:lnTo>
                  <a:pt x="35722" y="10374"/>
                </a:lnTo>
                <a:lnTo>
                  <a:pt x="38387" y="14806"/>
                </a:lnTo>
                <a:lnTo>
                  <a:pt x="39397" y="17726"/>
                </a:lnTo>
                <a:lnTo>
                  <a:pt x="40096" y="21323"/>
                </a:lnTo>
                <a:lnTo>
                  <a:pt x="40784" y="24916"/>
                </a:lnTo>
                <a:lnTo>
                  <a:pt x="41126" y="29347"/>
                </a:lnTo>
                <a:lnTo>
                  <a:pt x="41126" y="34617"/>
                </a:lnTo>
                <a:lnTo>
                  <a:pt x="36607" y="37360"/>
                </a:lnTo>
                <a:lnTo>
                  <a:pt x="33771" y="38289"/>
                </a:lnTo>
                <a:lnTo>
                  <a:pt x="30944" y="39215"/>
                </a:lnTo>
                <a:lnTo>
                  <a:pt x="28007" y="39672"/>
                </a:lnTo>
                <a:lnTo>
                  <a:pt x="22294" y="39672"/>
                </a:lnTo>
                <a:lnTo>
                  <a:pt x="18227" y="38545"/>
                </a:lnTo>
                <a:lnTo>
                  <a:pt x="14914" y="36701"/>
                </a:lnTo>
                <a:lnTo>
                  <a:pt x="12664" y="33893"/>
                </a:lnTo>
                <a:lnTo>
                  <a:pt x="12236" y="46187"/>
                </a:lnTo>
                <a:lnTo>
                  <a:pt x="15227" y="47407"/>
                </a:lnTo>
                <a:lnTo>
                  <a:pt x="18888" y="48016"/>
                </a:lnTo>
                <a:lnTo>
                  <a:pt x="27155" y="48016"/>
                </a:lnTo>
                <a:lnTo>
                  <a:pt x="30593" y="47523"/>
                </a:lnTo>
                <a:lnTo>
                  <a:pt x="33580" y="46518"/>
                </a:lnTo>
                <a:lnTo>
                  <a:pt x="36597" y="45539"/>
                </a:lnTo>
                <a:lnTo>
                  <a:pt x="39160" y="44409"/>
                </a:lnTo>
                <a:lnTo>
                  <a:pt x="41313" y="43127"/>
                </a:lnTo>
                <a:lnTo>
                  <a:pt x="41234" y="46926"/>
                </a:lnTo>
                <a:lnTo>
                  <a:pt x="40747" y="50519"/>
                </a:lnTo>
                <a:lnTo>
                  <a:pt x="39848" y="53935"/>
                </a:lnTo>
                <a:lnTo>
                  <a:pt x="38958" y="57340"/>
                </a:lnTo>
                <a:lnTo>
                  <a:pt x="37623" y="60350"/>
                </a:lnTo>
                <a:lnTo>
                  <a:pt x="35834" y="62938"/>
                </a:lnTo>
                <a:lnTo>
                  <a:pt x="34070" y="65530"/>
                </a:lnTo>
                <a:lnTo>
                  <a:pt x="31755" y="67600"/>
                </a:lnTo>
                <a:lnTo>
                  <a:pt x="28947" y="69148"/>
                </a:lnTo>
                <a:lnTo>
                  <a:pt x="26132" y="70685"/>
                </a:lnTo>
                <a:lnTo>
                  <a:pt x="22755" y="71448"/>
                </a:lnTo>
                <a:lnTo>
                  <a:pt x="18841" y="71448"/>
                </a:lnTo>
                <a:lnTo>
                  <a:pt x="14903" y="71309"/>
                </a:lnTo>
                <a:lnTo>
                  <a:pt x="11588" y="70685"/>
                </a:lnTo>
                <a:lnTo>
                  <a:pt x="7660" y="69606"/>
                </a:lnTo>
                <a:lnTo>
                  <a:pt x="5011" y="68656"/>
                </a:lnTo>
                <a:lnTo>
                  <a:pt x="2397" y="69926"/>
                </a:lnTo>
                <a:lnTo>
                  <a:pt x="2250" y="72630"/>
                </a:lnTo>
                <a:lnTo>
                  <a:pt x="2710" y="75818"/>
                </a:lnTo>
                <a:lnTo>
                  <a:pt x="5349" y="77800"/>
                </a:lnTo>
                <a:lnTo>
                  <a:pt x="8651" y="78854"/>
                </a:lnTo>
                <a:lnTo>
                  <a:pt x="11451" y="79462"/>
                </a:lnTo>
                <a:lnTo>
                  <a:pt x="14738" y="79905"/>
                </a:lnTo>
                <a:lnTo>
                  <a:pt x="18168" y="80035"/>
                </a:lnTo>
                <a:lnTo>
                  <a:pt x="22693" y="80035"/>
                </a:lnTo>
                <a:lnTo>
                  <a:pt x="26682" y="79423"/>
                </a:lnTo>
                <a:lnTo>
                  <a:pt x="30096" y="78216"/>
                </a:lnTo>
                <a:lnTo>
                  <a:pt x="33534" y="77000"/>
                </a:lnTo>
                <a:lnTo>
                  <a:pt x="36485" y="75322"/>
                </a:lnTo>
                <a:lnTo>
                  <a:pt x="38973" y="73177"/>
                </a:lnTo>
                <a:lnTo>
                  <a:pt x="43524" y="68540"/>
                </a:lnTo>
                <a:lnTo>
                  <a:pt x="45162" y="656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270058" y="4068479"/>
            <a:ext cx="54356" cy="82180"/>
          </a:xfrm>
          <a:custGeom>
            <a:avLst/>
            <a:gdLst/>
            <a:ahLst/>
            <a:cxnLst/>
            <a:rect l="l" t="t" r="r" b="b"/>
            <a:pathLst>
              <a:path w="54356" h="82180">
                <a:moveTo>
                  <a:pt x="15807" y="68580"/>
                </a:moveTo>
                <a:lnTo>
                  <a:pt x="14479" y="65951"/>
                </a:lnTo>
                <a:lnTo>
                  <a:pt x="13164" y="63319"/>
                </a:lnTo>
                <a:lnTo>
                  <a:pt x="13882" y="79488"/>
                </a:lnTo>
                <a:lnTo>
                  <a:pt x="17255" y="81280"/>
                </a:lnTo>
                <a:lnTo>
                  <a:pt x="21419" y="82180"/>
                </a:lnTo>
                <a:lnTo>
                  <a:pt x="31586" y="82180"/>
                </a:lnTo>
                <a:lnTo>
                  <a:pt x="35989" y="81175"/>
                </a:lnTo>
                <a:lnTo>
                  <a:pt x="39538" y="79181"/>
                </a:lnTo>
                <a:lnTo>
                  <a:pt x="43102" y="77190"/>
                </a:lnTo>
                <a:lnTo>
                  <a:pt x="46000" y="74368"/>
                </a:lnTo>
                <a:lnTo>
                  <a:pt x="48193" y="70739"/>
                </a:lnTo>
                <a:lnTo>
                  <a:pt x="50403" y="67092"/>
                </a:lnTo>
                <a:lnTo>
                  <a:pt x="51981" y="62736"/>
                </a:lnTo>
                <a:lnTo>
                  <a:pt x="52931" y="57682"/>
                </a:lnTo>
                <a:lnTo>
                  <a:pt x="53881" y="52627"/>
                </a:lnTo>
                <a:lnTo>
                  <a:pt x="54356" y="47040"/>
                </a:lnTo>
                <a:lnTo>
                  <a:pt x="54356" y="34325"/>
                </a:lnTo>
                <a:lnTo>
                  <a:pt x="53931" y="28497"/>
                </a:lnTo>
                <a:lnTo>
                  <a:pt x="53056" y="23403"/>
                </a:lnTo>
                <a:lnTo>
                  <a:pt x="52193" y="18323"/>
                </a:lnTo>
                <a:lnTo>
                  <a:pt x="50717" y="14046"/>
                </a:lnTo>
                <a:lnTo>
                  <a:pt x="48653" y="10576"/>
                </a:lnTo>
                <a:lnTo>
                  <a:pt x="46591" y="7099"/>
                </a:lnTo>
                <a:lnTo>
                  <a:pt x="43865" y="4470"/>
                </a:lnTo>
                <a:lnTo>
                  <a:pt x="40488" y="2678"/>
                </a:lnTo>
                <a:lnTo>
                  <a:pt x="37113" y="889"/>
                </a:lnTo>
                <a:lnTo>
                  <a:pt x="32922" y="0"/>
                </a:lnTo>
                <a:lnTo>
                  <a:pt x="22755" y="0"/>
                </a:lnTo>
                <a:lnTo>
                  <a:pt x="18381" y="989"/>
                </a:lnTo>
                <a:lnTo>
                  <a:pt x="14818" y="2984"/>
                </a:lnTo>
                <a:lnTo>
                  <a:pt x="11257" y="4978"/>
                </a:lnTo>
                <a:lnTo>
                  <a:pt x="8376" y="7797"/>
                </a:lnTo>
                <a:lnTo>
                  <a:pt x="6192" y="11440"/>
                </a:lnTo>
                <a:lnTo>
                  <a:pt x="4003" y="15072"/>
                </a:lnTo>
                <a:lnTo>
                  <a:pt x="2426" y="19443"/>
                </a:lnTo>
                <a:lnTo>
                  <a:pt x="1451" y="24508"/>
                </a:lnTo>
                <a:lnTo>
                  <a:pt x="474" y="29602"/>
                </a:lnTo>
                <a:lnTo>
                  <a:pt x="0" y="35179"/>
                </a:lnTo>
                <a:lnTo>
                  <a:pt x="0" y="47851"/>
                </a:lnTo>
                <a:lnTo>
                  <a:pt x="427" y="53682"/>
                </a:lnTo>
                <a:lnTo>
                  <a:pt x="1303" y="58773"/>
                </a:lnTo>
                <a:lnTo>
                  <a:pt x="2178" y="63841"/>
                </a:lnTo>
                <a:lnTo>
                  <a:pt x="3639" y="68122"/>
                </a:lnTo>
                <a:lnTo>
                  <a:pt x="5702" y="71588"/>
                </a:lnTo>
                <a:lnTo>
                  <a:pt x="7780" y="75081"/>
                </a:lnTo>
                <a:lnTo>
                  <a:pt x="10505" y="77708"/>
                </a:lnTo>
                <a:lnTo>
                  <a:pt x="10994" y="51562"/>
                </a:lnTo>
                <a:lnTo>
                  <a:pt x="10678" y="46493"/>
                </a:lnTo>
                <a:lnTo>
                  <a:pt x="10678" y="36093"/>
                </a:lnTo>
                <a:lnTo>
                  <a:pt x="10904" y="31927"/>
                </a:lnTo>
                <a:lnTo>
                  <a:pt x="11355" y="28065"/>
                </a:lnTo>
                <a:lnTo>
                  <a:pt x="11790" y="24206"/>
                </a:lnTo>
                <a:lnTo>
                  <a:pt x="12640" y="20825"/>
                </a:lnTo>
                <a:lnTo>
                  <a:pt x="13882" y="17956"/>
                </a:lnTo>
                <a:lnTo>
                  <a:pt x="15120" y="15062"/>
                </a:lnTo>
                <a:lnTo>
                  <a:pt x="16804" y="12801"/>
                </a:lnTo>
                <a:lnTo>
                  <a:pt x="21095" y="9525"/>
                </a:lnTo>
                <a:lnTo>
                  <a:pt x="23897" y="8686"/>
                </a:lnTo>
                <a:lnTo>
                  <a:pt x="27324" y="8686"/>
                </a:lnTo>
                <a:lnTo>
                  <a:pt x="31024" y="8952"/>
                </a:lnTo>
                <a:lnTo>
                  <a:pt x="34138" y="9982"/>
                </a:lnTo>
                <a:lnTo>
                  <a:pt x="37962" y="13067"/>
                </a:lnTo>
                <a:lnTo>
                  <a:pt x="39877" y="16253"/>
                </a:lnTo>
                <a:lnTo>
                  <a:pt x="41450" y="20091"/>
                </a:lnTo>
                <a:lnTo>
                  <a:pt x="42552" y="24940"/>
                </a:lnTo>
                <a:lnTo>
                  <a:pt x="42966" y="27734"/>
                </a:lnTo>
                <a:lnTo>
                  <a:pt x="43251" y="30897"/>
                </a:lnTo>
                <a:lnTo>
                  <a:pt x="43527" y="34074"/>
                </a:lnTo>
                <a:lnTo>
                  <a:pt x="43675" y="37655"/>
                </a:lnTo>
                <a:lnTo>
                  <a:pt x="43578" y="47458"/>
                </a:lnTo>
                <a:lnTo>
                  <a:pt x="43404" y="50190"/>
                </a:lnTo>
                <a:lnTo>
                  <a:pt x="43214" y="52933"/>
                </a:lnTo>
                <a:lnTo>
                  <a:pt x="42390" y="57797"/>
                </a:lnTo>
                <a:lnTo>
                  <a:pt x="41263" y="62293"/>
                </a:lnTo>
                <a:lnTo>
                  <a:pt x="39650" y="66167"/>
                </a:lnTo>
                <a:lnTo>
                  <a:pt x="37390" y="69188"/>
                </a:lnTo>
                <a:lnTo>
                  <a:pt x="34674" y="71625"/>
                </a:lnTo>
                <a:lnTo>
                  <a:pt x="31236" y="73112"/>
                </a:lnTo>
                <a:lnTo>
                  <a:pt x="26970" y="73482"/>
                </a:lnTo>
                <a:lnTo>
                  <a:pt x="24058" y="73482"/>
                </a:lnTo>
                <a:lnTo>
                  <a:pt x="19522" y="71690"/>
                </a:lnTo>
                <a:lnTo>
                  <a:pt x="15807" y="68580"/>
                </a:lnTo>
                <a:close/>
              </a:path>
              <a:path w="54356" h="82180">
                <a:moveTo>
                  <a:pt x="13882" y="79488"/>
                </a:moveTo>
                <a:lnTo>
                  <a:pt x="13164" y="63319"/>
                </a:lnTo>
                <a:lnTo>
                  <a:pt x="12204" y="59903"/>
                </a:lnTo>
                <a:lnTo>
                  <a:pt x="11606" y="55739"/>
                </a:lnTo>
                <a:lnTo>
                  <a:pt x="10994" y="51562"/>
                </a:lnTo>
                <a:lnTo>
                  <a:pt x="10505" y="77708"/>
                </a:lnTo>
                <a:lnTo>
                  <a:pt x="13882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333202" y="4068479"/>
            <a:ext cx="54356" cy="82180"/>
          </a:xfrm>
          <a:custGeom>
            <a:avLst/>
            <a:gdLst/>
            <a:ahLst/>
            <a:cxnLst/>
            <a:rect l="l" t="t" r="r" b="b"/>
            <a:pathLst>
              <a:path w="54356" h="82180">
                <a:moveTo>
                  <a:pt x="15803" y="68580"/>
                </a:moveTo>
                <a:lnTo>
                  <a:pt x="14479" y="65951"/>
                </a:lnTo>
                <a:lnTo>
                  <a:pt x="13178" y="63319"/>
                </a:lnTo>
                <a:lnTo>
                  <a:pt x="13877" y="79488"/>
                </a:lnTo>
                <a:lnTo>
                  <a:pt x="17269" y="81280"/>
                </a:lnTo>
                <a:lnTo>
                  <a:pt x="21419" y="82180"/>
                </a:lnTo>
                <a:lnTo>
                  <a:pt x="31582" y="82180"/>
                </a:lnTo>
                <a:lnTo>
                  <a:pt x="35985" y="81175"/>
                </a:lnTo>
                <a:lnTo>
                  <a:pt x="39552" y="79181"/>
                </a:lnTo>
                <a:lnTo>
                  <a:pt x="43102" y="77190"/>
                </a:lnTo>
                <a:lnTo>
                  <a:pt x="46004" y="74368"/>
                </a:lnTo>
                <a:lnTo>
                  <a:pt x="48204" y="70739"/>
                </a:lnTo>
                <a:lnTo>
                  <a:pt x="50403" y="67092"/>
                </a:lnTo>
                <a:lnTo>
                  <a:pt x="51995" y="62736"/>
                </a:lnTo>
                <a:lnTo>
                  <a:pt x="52941" y="57682"/>
                </a:lnTo>
                <a:lnTo>
                  <a:pt x="53892" y="52627"/>
                </a:lnTo>
                <a:lnTo>
                  <a:pt x="54356" y="47040"/>
                </a:lnTo>
                <a:lnTo>
                  <a:pt x="54356" y="34325"/>
                </a:lnTo>
                <a:lnTo>
                  <a:pt x="53931" y="28497"/>
                </a:lnTo>
                <a:lnTo>
                  <a:pt x="53066" y="23403"/>
                </a:lnTo>
                <a:lnTo>
                  <a:pt x="52193" y="18323"/>
                </a:lnTo>
                <a:lnTo>
                  <a:pt x="50716" y="14046"/>
                </a:lnTo>
                <a:lnTo>
                  <a:pt x="48653" y="10576"/>
                </a:lnTo>
                <a:lnTo>
                  <a:pt x="46591" y="7099"/>
                </a:lnTo>
                <a:lnTo>
                  <a:pt x="43877" y="4470"/>
                </a:lnTo>
                <a:lnTo>
                  <a:pt x="40488" y="2678"/>
                </a:lnTo>
                <a:lnTo>
                  <a:pt x="37111" y="889"/>
                </a:lnTo>
                <a:lnTo>
                  <a:pt x="32922" y="0"/>
                </a:lnTo>
                <a:lnTo>
                  <a:pt x="22758" y="0"/>
                </a:lnTo>
                <a:lnTo>
                  <a:pt x="18395" y="989"/>
                </a:lnTo>
                <a:lnTo>
                  <a:pt x="14817" y="2984"/>
                </a:lnTo>
                <a:lnTo>
                  <a:pt x="11253" y="4978"/>
                </a:lnTo>
                <a:lnTo>
                  <a:pt x="8376" y="7797"/>
                </a:lnTo>
                <a:lnTo>
                  <a:pt x="6191" y="11440"/>
                </a:lnTo>
                <a:lnTo>
                  <a:pt x="3999" y="15072"/>
                </a:lnTo>
                <a:lnTo>
                  <a:pt x="2425" y="19443"/>
                </a:lnTo>
                <a:lnTo>
                  <a:pt x="1450" y="24508"/>
                </a:lnTo>
                <a:lnTo>
                  <a:pt x="488" y="29602"/>
                </a:lnTo>
                <a:lnTo>
                  <a:pt x="0" y="35179"/>
                </a:lnTo>
                <a:lnTo>
                  <a:pt x="0" y="47851"/>
                </a:lnTo>
                <a:lnTo>
                  <a:pt x="439" y="53682"/>
                </a:lnTo>
                <a:lnTo>
                  <a:pt x="1299" y="58773"/>
                </a:lnTo>
                <a:lnTo>
                  <a:pt x="2174" y="63841"/>
                </a:lnTo>
                <a:lnTo>
                  <a:pt x="3639" y="68122"/>
                </a:lnTo>
                <a:lnTo>
                  <a:pt x="5716" y="71588"/>
                </a:lnTo>
                <a:lnTo>
                  <a:pt x="7780" y="75081"/>
                </a:lnTo>
                <a:lnTo>
                  <a:pt x="10504" y="77708"/>
                </a:lnTo>
                <a:lnTo>
                  <a:pt x="10990" y="51562"/>
                </a:lnTo>
                <a:lnTo>
                  <a:pt x="10692" y="46493"/>
                </a:lnTo>
                <a:lnTo>
                  <a:pt x="10692" y="36093"/>
                </a:lnTo>
                <a:lnTo>
                  <a:pt x="10915" y="31927"/>
                </a:lnTo>
                <a:lnTo>
                  <a:pt x="11353" y="28065"/>
                </a:lnTo>
                <a:lnTo>
                  <a:pt x="11804" y="24206"/>
                </a:lnTo>
                <a:lnTo>
                  <a:pt x="12642" y="20825"/>
                </a:lnTo>
                <a:lnTo>
                  <a:pt x="13877" y="17956"/>
                </a:lnTo>
                <a:lnTo>
                  <a:pt x="15116" y="15062"/>
                </a:lnTo>
                <a:lnTo>
                  <a:pt x="16808" y="12801"/>
                </a:lnTo>
                <a:lnTo>
                  <a:pt x="21095" y="9525"/>
                </a:lnTo>
                <a:lnTo>
                  <a:pt x="23896" y="8686"/>
                </a:lnTo>
                <a:lnTo>
                  <a:pt x="27334" y="8686"/>
                </a:lnTo>
                <a:lnTo>
                  <a:pt x="31024" y="8952"/>
                </a:lnTo>
                <a:lnTo>
                  <a:pt x="34149" y="9982"/>
                </a:lnTo>
                <a:lnTo>
                  <a:pt x="37965" y="13067"/>
                </a:lnTo>
                <a:lnTo>
                  <a:pt x="39872" y="16253"/>
                </a:lnTo>
                <a:lnTo>
                  <a:pt x="41450" y="20091"/>
                </a:lnTo>
                <a:lnTo>
                  <a:pt x="42551" y="24940"/>
                </a:lnTo>
                <a:lnTo>
                  <a:pt x="42965" y="27734"/>
                </a:lnTo>
                <a:lnTo>
                  <a:pt x="43253" y="30897"/>
                </a:lnTo>
                <a:lnTo>
                  <a:pt x="43527" y="34074"/>
                </a:lnTo>
                <a:lnTo>
                  <a:pt x="43679" y="37655"/>
                </a:lnTo>
                <a:lnTo>
                  <a:pt x="43577" y="47458"/>
                </a:lnTo>
                <a:lnTo>
                  <a:pt x="43416" y="50190"/>
                </a:lnTo>
                <a:lnTo>
                  <a:pt x="43228" y="52933"/>
                </a:lnTo>
                <a:lnTo>
                  <a:pt x="42386" y="57797"/>
                </a:lnTo>
                <a:lnTo>
                  <a:pt x="41277" y="62293"/>
                </a:lnTo>
                <a:lnTo>
                  <a:pt x="39650" y="66167"/>
                </a:lnTo>
                <a:lnTo>
                  <a:pt x="37386" y="69188"/>
                </a:lnTo>
                <a:lnTo>
                  <a:pt x="34674" y="71625"/>
                </a:lnTo>
                <a:lnTo>
                  <a:pt x="31236" y="73112"/>
                </a:lnTo>
                <a:lnTo>
                  <a:pt x="26970" y="73482"/>
                </a:lnTo>
                <a:lnTo>
                  <a:pt x="24058" y="73482"/>
                </a:lnTo>
                <a:lnTo>
                  <a:pt x="19518" y="71690"/>
                </a:lnTo>
                <a:lnTo>
                  <a:pt x="15803" y="68580"/>
                </a:lnTo>
                <a:close/>
              </a:path>
              <a:path w="54356" h="82180">
                <a:moveTo>
                  <a:pt x="13877" y="79488"/>
                </a:moveTo>
                <a:lnTo>
                  <a:pt x="13178" y="63319"/>
                </a:lnTo>
                <a:lnTo>
                  <a:pt x="12203" y="59903"/>
                </a:lnTo>
                <a:lnTo>
                  <a:pt x="11602" y="55739"/>
                </a:lnTo>
                <a:lnTo>
                  <a:pt x="10990" y="51562"/>
                </a:lnTo>
                <a:lnTo>
                  <a:pt x="10504" y="77708"/>
                </a:lnTo>
                <a:lnTo>
                  <a:pt x="13877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402550" y="4069093"/>
            <a:ext cx="45741" cy="80392"/>
          </a:xfrm>
          <a:custGeom>
            <a:avLst/>
            <a:gdLst/>
            <a:ahLst/>
            <a:cxnLst/>
            <a:rect l="l" t="t" r="r" b="b"/>
            <a:pathLst>
              <a:path w="45741" h="80392">
                <a:moveTo>
                  <a:pt x="1601" y="72162"/>
                </a:moveTo>
                <a:lnTo>
                  <a:pt x="349" y="74829"/>
                </a:lnTo>
                <a:lnTo>
                  <a:pt x="349" y="77635"/>
                </a:lnTo>
                <a:lnTo>
                  <a:pt x="2476" y="80392"/>
                </a:lnTo>
                <a:lnTo>
                  <a:pt x="43555" y="80392"/>
                </a:lnTo>
                <a:lnTo>
                  <a:pt x="45276" y="79132"/>
                </a:lnTo>
                <a:lnTo>
                  <a:pt x="45741" y="76201"/>
                </a:lnTo>
                <a:lnTo>
                  <a:pt x="45676" y="74829"/>
                </a:lnTo>
                <a:lnTo>
                  <a:pt x="43555" y="71870"/>
                </a:lnTo>
                <a:lnTo>
                  <a:pt x="29335" y="71870"/>
                </a:lnTo>
                <a:lnTo>
                  <a:pt x="29335" y="1728"/>
                </a:lnTo>
                <a:lnTo>
                  <a:pt x="28061" y="306"/>
                </a:lnTo>
                <a:lnTo>
                  <a:pt x="25444" y="0"/>
                </a:lnTo>
                <a:lnTo>
                  <a:pt x="22644" y="25"/>
                </a:lnTo>
                <a:lnTo>
                  <a:pt x="19857" y="739"/>
                </a:lnTo>
                <a:lnTo>
                  <a:pt x="1748" y="12520"/>
                </a:lnTo>
                <a:lnTo>
                  <a:pt x="90" y="15354"/>
                </a:lnTo>
                <a:lnTo>
                  <a:pt x="0" y="18097"/>
                </a:lnTo>
                <a:lnTo>
                  <a:pt x="1004" y="21082"/>
                </a:lnTo>
                <a:lnTo>
                  <a:pt x="3703" y="20358"/>
                </a:lnTo>
                <a:lnTo>
                  <a:pt x="18896" y="11164"/>
                </a:lnTo>
                <a:lnTo>
                  <a:pt x="18896" y="71870"/>
                </a:lnTo>
                <a:lnTo>
                  <a:pt x="2476" y="71870"/>
                </a:lnTo>
                <a:lnTo>
                  <a:pt x="1601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466467" y="4092911"/>
            <a:ext cx="12764" cy="57136"/>
          </a:xfrm>
          <a:custGeom>
            <a:avLst/>
            <a:gdLst/>
            <a:ahLst/>
            <a:cxnLst/>
            <a:rect l="l" t="t" r="r" b="b"/>
            <a:pathLst>
              <a:path w="12764" h="57136">
                <a:moveTo>
                  <a:pt x="0" y="50036"/>
                </a:moveTo>
                <a:lnTo>
                  <a:pt x="288" y="53427"/>
                </a:lnTo>
                <a:lnTo>
                  <a:pt x="2421" y="56567"/>
                </a:lnTo>
                <a:lnTo>
                  <a:pt x="5100" y="57136"/>
                </a:lnTo>
                <a:lnTo>
                  <a:pt x="7653" y="57136"/>
                </a:lnTo>
                <a:lnTo>
                  <a:pt x="10951" y="56170"/>
                </a:lnTo>
                <a:lnTo>
                  <a:pt x="12505" y="53427"/>
                </a:lnTo>
                <a:lnTo>
                  <a:pt x="12764" y="50036"/>
                </a:lnTo>
                <a:lnTo>
                  <a:pt x="12505" y="46610"/>
                </a:lnTo>
                <a:lnTo>
                  <a:pt x="10303" y="43484"/>
                </a:lnTo>
                <a:lnTo>
                  <a:pt x="7653" y="42887"/>
                </a:lnTo>
                <a:lnTo>
                  <a:pt x="5100" y="42887"/>
                </a:lnTo>
                <a:lnTo>
                  <a:pt x="1774" y="43891"/>
                </a:lnTo>
                <a:lnTo>
                  <a:pt x="288" y="46610"/>
                </a:lnTo>
                <a:lnTo>
                  <a:pt x="0" y="50036"/>
                </a:lnTo>
                <a:close/>
              </a:path>
              <a:path w="12764" h="57136">
                <a:moveTo>
                  <a:pt x="5100" y="14249"/>
                </a:moveTo>
                <a:lnTo>
                  <a:pt x="7653" y="14249"/>
                </a:lnTo>
                <a:lnTo>
                  <a:pt x="10951" y="13284"/>
                </a:lnTo>
                <a:lnTo>
                  <a:pt x="12505" y="10552"/>
                </a:lnTo>
                <a:lnTo>
                  <a:pt x="12764" y="7214"/>
                </a:lnTo>
                <a:lnTo>
                  <a:pt x="12505" y="3733"/>
                </a:lnTo>
                <a:lnTo>
                  <a:pt x="10303" y="558"/>
                </a:lnTo>
                <a:lnTo>
                  <a:pt x="7653" y="0"/>
                </a:lnTo>
                <a:lnTo>
                  <a:pt x="4034" y="101"/>
                </a:lnTo>
                <a:lnTo>
                  <a:pt x="798" y="2070"/>
                </a:lnTo>
                <a:lnTo>
                  <a:pt x="96" y="4662"/>
                </a:lnTo>
                <a:lnTo>
                  <a:pt x="0" y="7214"/>
                </a:lnTo>
                <a:lnTo>
                  <a:pt x="288" y="10552"/>
                </a:lnTo>
                <a:lnTo>
                  <a:pt x="2421" y="13691"/>
                </a:lnTo>
                <a:lnTo>
                  <a:pt x="5100" y="142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495797" y="4068467"/>
            <a:ext cx="49215" cy="81014"/>
          </a:xfrm>
          <a:custGeom>
            <a:avLst/>
            <a:gdLst/>
            <a:ahLst/>
            <a:cxnLst/>
            <a:rect l="l" t="t" r="r" b="b"/>
            <a:pathLst>
              <a:path w="49215" h="81014">
                <a:moveTo>
                  <a:pt x="49164" y="75070"/>
                </a:moveTo>
                <a:lnTo>
                  <a:pt x="46854" y="72007"/>
                </a:lnTo>
                <a:lnTo>
                  <a:pt x="12642" y="72007"/>
                </a:lnTo>
                <a:lnTo>
                  <a:pt x="25095" y="58802"/>
                </a:lnTo>
                <a:lnTo>
                  <a:pt x="29598" y="54115"/>
                </a:lnTo>
                <a:lnTo>
                  <a:pt x="33199" y="49975"/>
                </a:lnTo>
                <a:lnTo>
                  <a:pt x="35913" y="46379"/>
                </a:lnTo>
                <a:lnTo>
                  <a:pt x="38613" y="42774"/>
                </a:lnTo>
                <a:lnTo>
                  <a:pt x="40686" y="39509"/>
                </a:lnTo>
                <a:lnTo>
                  <a:pt x="42141" y="36562"/>
                </a:lnTo>
                <a:lnTo>
                  <a:pt x="43577" y="33616"/>
                </a:lnTo>
                <a:lnTo>
                  <a:pt x="44517" y="30887"/>
                </a:lnTo>
                <a:lnTo>
                  <a:pt x="45402" y="25830"/>
                </a:lnTo>
                <a:lnTo>
                  <a:pt x="45629" y="23277"/>
                </a:lnTo>
                <a:lnTo>
                  <a:pt x="45629" y="17907"/>
                </a:lnTo>
                <a:lnTo>
                  <a:pt x="45165" y="15228"/>
                </a:lnTo>
                <a:lnTo>
                  <a:pt x="43304" y="10199"/>
                </a:lnTo>
                <a:lnTo>
                  <a:pt x="40013" y="6109"/>
                </a:lnTo>
                <a:lnTo>
                  <a:pt x="35765" y="2729"/>
                </a:lnTo>
                <a:lnTo>
                  <a:pt x="32899" y="1638"/>
                </a:lnTo>
                <a:lnTo>
                  <a:pt x="30048" y="547"/>
                </a:lnTo>
                <a:lnTo>
                  <a:pt x="26708" y="0"/>
                </a:lnTo>
                <a:lnTo>
                  <a:pt x="22909" y="0"/>
                </a:lnTo>
                <a:lnTo>
                  <a:pt x="18233" y="255"/>
                </a:lnTo>
                <a:lnTo>
                  <a:pt x="13906" y="1231"/>
                </a:lnTo>
                <a:lnTo>
                  <a:pt x="10115" y="2566"/>
                </a:lnTo>
                <a:lnTo>
                  <a:pt x="6817" y="4014"/>
                </a:lnTo>
                <a:lnTo>
                  <a:pt x="3102" y="6516"/>
                </a:lnTo>
                <a:lnTo>
                  <a:pt x="1565" y="9245"/>
                </a:lnTo>
                <a:lnTo>
                  <a:pt x="1464" y="12167"/>
                </a:lnTo>
                <a:lnTo>
                  <a:pt x="1940" y="14997"/>
                </a:lnTo>
                <a:lnTo>
                  <a:pt x="4552" y="15695"/>
                </a:lnTo>
                <a:lnTo>
                  <a:pt x="7865" y="13539"/>
                </a:lnTo>
                <a:lnTo>
                  <a:pt x="10918" y="11887"/>
                </a:lnTo>
                <a:lnTo>
                  <a:pt x="14716" y="10440"/>
                </a:lnTo>
                <a:lnTo>
                  <a:pt x="19032" y="9385"/>
                </a:lnTo>
                <a:lnTo>
                  <a:pt x="21581" y="9385"/>
                </a:lnTo>
                <a:lnTo>
                  <a:pt x="25685" y="9726"/>
                </a:lnTo>
                <a:lnTo>
                  <a:pt x="29023" y="11123"/>
                </a:lnTo>
                <a:lnTo>
                  <a:pt x="32637" y="14465"/>
                </a:lnTo>
                <a:lnTo>
                  <a:pt x="34062" y="17438"/>
                </a:lnTo>
                <a:lnTo>
                  <a:pt x="34937" y="20689"/>
                </a:lnTo>
                <a:lnTo>
                  <a:pt x="34937" y="24231"/>
                </a:lnTo>
                <a:lnTo>
                  <a:pt x="34376" y="28130"/>
                </a:lnTo>
                <a:lnTo>
                  <a:pt x="33224" y="32396"/>
                </a:lnTo>
                <a:lnTo>
                  <a:pt x="30836" y="37339"/>
                </a:lnTo>
                <a:lnTo>
                  <a:pt x="29145" y="40068"/>
                </a:lnTo>
                <a:lnTo>
                  <a:pt x="26959" y="43066"/>
                </a:lnTo>
                <a:lnTo>
                  <a:pt x="24775" y="46076"/>
                </a:lnTo>
                <a:lnTo>
                  <a:pt x="21859" y="49467"/>
                </a:lnTo>
                <a:lnTo>
                  <a:pt x="18219" y="53251"/>
                </a:lnTo>
                <a:lnTo>
                  <a:pt x="2512" y="69670"/>
                </a:lnTo>
                <a:lnTo>
                  <a:pt x="975" y="71654"/>
                </a:lnTo>
                <a:lnTo>
                  <a:pt x="100" y="74232"/>
                </a:lnTo>
                <a:lnTo>
                  <a:pt x="0" y="77292"/>
                </a:lnTo>
                <a:lnTo>
                  <a:pt x="888" y="80086"/>
                </a:lnTo>
                <a:lnTo>
                  <a:pt x="3477" y="81014"/>
                </a:lnTo>
                <a:lnTo>
                  <a:pt x="46903" y="81014"/>
                </a:lnTo>
                <a:lnTo>
                  <a:pt x="48952" y="79005"/>
                </a:lnTo>
                <a:lnTo>
                  <a:pt x="49215" y="76454"/>
                </a:lnTo>
                <a:lnTo>
                  <a:pt x="49164" y="750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556399" y="4068479"/>
            <a:ext cx="54367" cy="82180"/>
          </a:xfrm>
          <a:custGeom>
            <a:avLst/>
            <a:gdLst/>
            <a:ahLst/>
            <a:cxnLst/>
            <a:rect l="l" t="t" r="r" b="b"/>
            <a:pathLst>
              <a:path w="54367" h="82180">
                <a:moveTo>
                  <a:pt x="15803" y="68580"/>
                </a:moveTo>
                <a:lnTo>
                  <a:pt x="14493" y="65951"/>
                </a:lnTo>
                <a:lnTo>
                  <a:pt x="13176" y="63319"/>
                </a:lnTo>
                <a:lnTo>
                  <a:pt x="13878" y="79488"/>
                </a:lnTo>
                <a:lnTo>
                  <a:pt x="17269" y="81280"/>
                </a:lnTo>
                <a:lnTo>
                  <a:pt x="21431" y="82180"/>
                </a:lnTo>
                <a:lnTo>
                  <a:pt x="31582" y="82180"/>
                </a:lnTo>
                <a:lnTo>
                  <a:pt x="35985" y="81175"/>
                </a:lnTo>
                <a:lnTo>
                  <a:pt x="39549" y="79181"/>
                </a:lnTo>
                <a:lnTo>
                  <a:pt x="43113" y="77190"/>
                </a:lnTo>
                <a:lnTo>
                  <a:pt x="46000" y="74368"/>
                </a:lnTo>
                <a:lnTo>
                  <a:pt x="48204" y="70739"/>
                </a:lnTo>
                <a:lnTo>
                  <a:pt x="50413" y="67092"/>
                </a:lnTo>
                <a:lnTo>
                  <a:pt x="51991" y="62736"/>
                </a:lnTo>
                <a:lnTo>
                  <a:pt x="52941" y="57682"/>
                </a:lnTo>
                <a:lnTo>
                  <a:pt x="53892" y="52627"/>
                </a:lnTo>
                <a:lnTo>
                  <a:pt x="54367" y="47040"/>
                </a:lnTo>
                <a:lnTo>
                  <a:pt x="54367" y="34325"/>
                </a:lnTo>
                <a:lnTo>
                  <a:pt x="53928" y="28497"/>
                </a:lnTo>
                <a:lnTo>
                  <a:pt x="53068" y="23403"/>
                </a:lnTo>
                <a:lnTo>
                  <a:pt x="52203" y="18323"/>
                </a:lnTo>
                <a:lnTo>
                  <a:pt x="50717" y="14046"/>
                </a:lnTo>
                <a:lnTo>
                  <a:pt x="48653" y="10576"/>
                </a:lnTo>
                <a:lnTo>
                  <a:pt x="46591" y="7099"/>
                </a:lnTo>
                <a:lnTo>
                  <a:pt x="43877" y="4470"/>
                </a:lnTo>
                <a:lnTo>
                  <a:pt x="40485" y="2678"/>
                </a:lnTo>
                <a:lnTo>
                  <a:pt x="37111" y="889"/>
                </a:lnTo>
                <a:lnTo>
                  <a:pt x="32932" y="0"/>
                </a:lnTo>
                <a:lnTo>
                  <a:pt x="22759" y="0"/>
                </a:lnTo>
                <a:lnTo>
                  <a:pt x="18392" y="989"/>
                </a:lnTo>
                <a:lnTo>
                  <a:pt x="14817" y="2984"/>
                </a:lnTo>
                <a:lnTo>
                  <a:pt x="11253" y="4978"/>
                </a:lnTo>
                <a:lnTo>
                  <a:pt x="8388" y="7797"/>
                </a:lnTo>
                <a:lnTo>
                  <a:pt x="6202" y="11440"/>
                </a:lnTo>
                <a:lnTo>
                  <a:pt x="4014" y="15072"/>
                </a:lnTo>
                <a:lnTo>
                  <a:pt x="2423" y="19443"/>
                </a:lnTo>
                <a:lnTo>
                  <a:pt x="1461" y="24508"/>
                </a:lnTo>
                <a:lnTo>
                  <a:pt x="490" y="29602"/>
                </a:lnTo>
                <a:lnTo>
                  <a:pt x="0" y="35179"/>
                </a:lnTo>
                <a:lnTo>
                  <a:pt x="0" y="47851"/>
                </a:lnTo>
                <a:lnTo>
                  <a:pt x="439" y="53682"/>
                </a:lnTo>
                <a:lnTo>
                  <a:pt x="1299" y="58773"/>
                </a:lnTo>
                <a:lnTo>
                  <a:pt x="2174" y="63841"/>
                </a:lnTo>
                <a:lnTo>
                  <a:pt x="3649" y="68122"/>
                </a:lnTo>
                <a:lnTo>
                  <a:pt x="5713" y="71588"/>
                </a:lnTo>
                <a:lnTo>
                  <a:pt x="7776" y="75081"/>
                </a:lnTo>
                <a:lnTo>
                  <a:pt x="10501" y="77708"/>
                </a:lnTo>
                <a:lnTo>
                  <a:pt x="11005" y="51562"/>
                </a:lnTo>
                <a:lnTo>
                  <a:pt x="10688" y="46493"/>
                </a:lnTo>
                <a:lnTo>
                  <a:pt x="10688" y="36093"/>
                </a:lnTo>
                <a:lnTo>
                  <a:pt x="10915" y="31927"/>
                </a:lnTo>
                <a:lnTo>
                  <a:pt x="11365" y="28065"/>
                </a:lnTo>
                <a:lnTo>
                  <a:pt x="11800" y="24206"/>
                </a:lnTo>
                <a:lnTo>
                  <a:pt x="12654" y="20825"/>
                </a:lnTo>
                <a:lnTo>
                  <a:pt x="13878" y="17956"/>
                </a:lnTo>
                <a:lnTo>
                  <a:pt x="15116" y="15062"/>
                </a:lnTo>
                <a:lnTo>
                  <a:pt x="16816" y="12801"/>
                </a:lnTo>
                <a:lnTo>
                  <a:pt x="21092" y="9525"/>
                </a:lnTo>
                <a:lnTo>
                  <a:pt x="23896" y="8686"/>
                </a:lnTo>
                <a:lnTo>
                  <a:pt x="27335" y="8686"/>
                </a:lnTo>
                <a:lnTo>
                  <a:pt x="31036" y="8952"/>
                </a:lnTo>
                <a:lnTo>
                  <a:pt x="34146" y="9982"/>
                </a:lnTo>
                <a:lnTo>
                  <a:pt x="37973" y="13067"/>
                </a:lnTo>
                <a:lnTo>
                  <a:pt x="39874" y="16253"/>
                </a:lnTo>
                <a:lnTo>
                  <a:pt x="41461" y="20091"/>
                </a:lnTo>
                <a:lnTo>
                  <a:pt x="42548" y="24940"/>
                </a:lnTo>
                <a:lnTo>
                  <a:pt x="42966" y="27734"/>
                </a:lnTo>
                <a:lnTo>
                  <a:pt x="43249" y="30897"/>
                </a:lnTo>
                <a:lnTo>
                  <a:pt x="43538" y="34074"/>
                </a:lnTo>
                <a:lnTo>
                  <a:pt x="43679" y="37655"/>
                </a:lnTo>
                <a:lnTo>
                  <a:pt x="43588" y="47458"/>
                </a:lnTo>
                <a:lnTo>
                  <a:pt x="43416" y="50190"/>
                </a:lnTo>
                <a:lnTo>
                  <a:pt x="43228" y="52933"/>
                </a:lnTo>
                <a:lnTo>
                  <a:pt x="42401" y="57797"/>
                </a:lnTo>
                <a:lnTo>
                  <a:pt x="41273" y="62293"/>
                </a:lnTo>
                <a:lnTo>
                  <a:pt x="39650" y="66167"/>
                </a:lnTo>
                <a:lnTo>
                  <a:pt x="37386" y="69188"/>
                </a:lnTo>
                <a:lnTo>
                  <a:pt x="34674" y="71625"/>
                </a:lnTo>
                <a:lnTo>
                  <a:pt x="31233" y="73112"/>
                </a:lnTo>
                <a:lnTo>
                  <a:pt x="26970" y="73482"/>
                </a:lnTo>
                <a:lnTo>
                  <a:pt x="24058" y="73482"/>
                </a:lnTo>
                <a:lnTo>
                  <a:pt x="19530" y="71690"/>
                </a:lnTo>
                <a:lnTo>
                  <a:pt x="15803" y="68580"/>
                </a:lnTo>
                <a:close/>
              </a:path>
              <a:path w="54367" h="82180">
                <a:moveTo>
                  <a:pt x="13878" y="79488"/>
                </a:moveTo>
                <a:lnTo>
                  <a:pt x="13176" y="63319"/>
                </a:lnTo>
                <a:lnTo>
                  <a:pt x="12204" y="59903"/>
                </a:lnTo>
                <a:lnTo>
                  <a:pt x="11602" y="55739"/>
                </a:lnTo>
                <a:lnTo>
                  <a:pt x="11005" y="51562"/>
                </a:lnTo>
                <a:lnTo>
                  <a:pt x="10501" y="77708"/>
                </a:lnTo>
                <a:lnTo>
                  <a:pt x="13878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625746" y="4069093"/>
            <a:ext cx="45737" cy="80392"/>
          </a:xfrm>
          <a:custGeom>
            <a:avLst/>
            <a:gdLst/>
            <a:ahLst/>
            <a:cxnLst/>
            <a:rect l="l" t="t" r="r" b="b"/>
            <a:pathLst>
              <a:path w="45737" h="80392">
                <a:moveTo>
                  <a:pt x="1612" y="72162"/>
                </a:moveTo>
                <a:lnTo>
                  <a:pt x="359" y="74829"/>
                </a:lnTo>
                <a:lnTo>
                  <a:pt x="359" y="77635"/>
                </a:lnTo>
                <a:lnTo>
                  <a:pt x="2487" y="80392"/>
                </a:lnTo>
                <a:lnTo>
                  <a:pt x="43549" y="80392"/>
                </a:lnTo>
                <a:lnTo>
                  <a:pt x="45276" y="79132"/>
                </a:lnTo>
                <a:lnTo>
                  <a:pt x="45737" y="76201"/>
                </a:lnTo>
                <a:lnTo>
                  <a:pt x="45686" y="74829"/>
                </a:lnTo>
                <a:lnTo>
                  <a:pt x="43549" y="71870"/>
                </a:lnTo>
                <a:lnTo>
                  <a:pt x="29333" y="71870"/>
                </a:lnTo>
                <a:lnTo>
                  <a:pt x="29333" y="1728"/>
                </a:lnTo>
                <a:lnTo>
                  <a:pt x="28058" y="306"/>
                </a:lnTo>
                <a:lnTo>
                  <a:pt x="25444" y="0"/>
                </a:lnTo>
                <a:lnTo>
                  <a:pt x="22654" y="25"/>
                </a:lnTo>
                <a:lnTo>
                  <a:pt x="19864" y="739"/>
                </a:lnTo>
                <a:lnTo>
                  <a:pt x="1748" y="12520"/>
                </a:lnTo>
                <a:lnTo>
                  <a:pt x="86" y="15354"/>
                </a:lnTo>
                <a:lnTo>
                  <a:pt x="0" y="18097"/>
                </a:lnTo>
                <a:lnTo>
                  <a:pt x="1010" y="21082"/>
                </a:lnTo>
                <a:lnTo>
                  <a:pt x="3700" y="20358"/>
                </a:lnTo>
                <a:lnTo>
                  <a:pt x="18892" y="11164"/>
                </a:lnTo>
                <a:lnTo>
                  <a:pt x="18892" y="71870"/>
                </a:lnTo>
                <a:lnTo>
                  <a:pt x="2487" y="71870"/>
                </a:lnTo>
                <a:lnTo>
                  <a:pt x="1612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684448" y="4069634"/>
            <a:ext cx="49643" cy="81024"/>
          </a:xfrm>
          <a:custGeom>
            <a:avLst/>
            <a:gdLst/>
            <a:ahLst/>
            <a:cxnLst/>
            <a:rect l="l" t="t" r="r" b="b"/>
            <a:pathLst>
              <a:path w="49643" h="81024">
                <a:moveTo>
                  <a:pt x="4250" y="39091"/>
                </a:moveTo>
                <a:lnTo>
                  <a:pt x="7178" y="40424"/>
                </a:lnTo>
                <a:lnTo>
                  <a:pt x="10367" y="40298"/>
                </a:lnTo>
                <a:lnTo>
                  <a:pt x="13942" y="39800"/>
                </a:lnTo>
                <a:lnTo>
                  <a:pt x="22020" y="39674"/>
                </a:lnTo>
                <a:lnTo>
                  <a:pt x="25012" y="40006"/>
                </a:lnTo>
                <a:lnTo>
                  <a:pt x="27524" y="40640"/>
                </a:lnTo>
                <a:lnTo>
                  <a:pt x="32111" y="42252"/>
                </a:lnTo>
                <a:lnTo>
                  <a:pt x="35391" y="44844"/>
                </a:lnTo>
                <a:lnTo>
                  <a:pt x="37404" y="48412"/>
                </a:lnTo>
                <a:lnTo>
                  <a:pt x="38577" y="52617"/>
                </a:lnTo>
                <a:lnTo>
                  <a:pt x="38577" y="58219"/>
                </a:lnTo>
                <a:lnTo>
                  <a:pt x="38116" y="60796"/>
                </a:lnTo>
                <a:lnTo>
                  <a:pt x="37190" y="62901"/>
                </a:lnTo>
                <a:lnTo>
                  <a:pt x="34963" y="66790"/>
                </a:lnTo>
                <a:lnTo>
                  <a:pt x="31676" y="69594"/>
                </a:lnTo>
                <a:lnTo>
                  <a:pt x="27475" y="71286"/>
                </a:lnTo>
                <a:lnTo>
                  <a:pt x="22708" y="72261"/>
                </a:lnTo>
                <a:lnTo>
                  <a:pt x="17081" y="72261"/>
                </a:lnTo>
                <a:lnTo>
                  <a:pt x="14544" y="71996"/>
                </a:lnTo>
                <a:lnTo>
                  <a:pt x="10306" y="70915"/>
                </a:lnTo>
                <a:lnTo>
                  <a:pt x="7080" y="69775"/>
                </a:lnTo>
                <a:lnTo>
                  <a:pt x="3642" y="68097"/>
                </a:lnTo>
                <a:lnTo>
                  <a:pt x="427" y="68338"/>
                </a:lnTo>
                <a:lnTo>
                  <a:pt x="0" y="70879"/>
                </a:lnTo>
                <a:lnTo>
                  <a:pt x="100" y="74029"/>
                </a:lnTo>
                <a:lnTo>
                  <a:pt x="1550" y="76809"/>
                </a:lnTo>
                <a:lnTo>
                  <a:pt x="4438" y="78195"/>
                </a:lnTo>
                <a:lnTo>
                  <a:pt x="7541" y="79209"/>
                </a:lnTo>
                <a:lnTo>
                  <a:pt x="11181" y="80149"/>
                </a:lnTo>
                <a:lnTo>
                  <a:pt x="15544" y="80848"/>
                </a:lnTo>
                <a:lnTo>
                  <a:pt x="20295" y="81024"/>
                </a:lnTo>
                <a:lnTo>
                  <a:pt x="24669" y="81024"/>
                </a:lnTo>
                <a:lnTo>
                  <a:pt x="28648" y="80416"/>
                </a:lnTo>
                <a:lnTo>
                  <a:pt x="32222" y="79235"/>
                </a:lnTo>
                <a:lnTo>
                  <a:pt x="35826" y="78040"/>
                </a:lnTo>
                <a:lnTo>
                  <a:pt x="38911" y="76301"/>
                </a:lnTo>
                <a:lnTo>
                  <a:pt x="41503" y="74015"/>
                </a:lnTo>
                <a:lnTo>
                  <a:pt x="44091" y="71743"/>
                </a:lnTo>
                <a:lnTo>
                  <a:pt x="46090" y="68921"/>
                </a:lnTo>
                <a:lnTo>
                  <a:pt x="47505" y="65595"/>
                </a:lnTo>
                <a:lnTo>
                  <a:pt x="48920" y="62268"/>
                </a:lnTo>
                <a:lnTo>
                  <a:pt x="49643" y="58459"/>
                </a:lnTo>
                <a:lnTo>
                  <a:pt x="49643" y="50737"/>
                </a:lnTo>
                <a:lnTo>
                  <a:pt x="49081" y="47572"/>
                </a:lnTo>
                <a:lnTo>
                  <a:pt x="47969" y="44743"/>
                </a:lnTo>
                <a:lnTo>
                  <a:pt x="46856" y="41896"/>
                </a:lnTo>
                <a:lnTo>
                  <a:pt x="45215" y="39498"/>
                </a:lnTo>
                <a:lnTo>
                  <a:pt x="40891" y="35495"/>
                </a:lnTo>
                <a:lnTo>
                  <a:pt x="38187" y="33947"/>
                </a:lnTo>
                <a:lnTo>
                  <a:pt x="34937" y="32867"/>
                </a:lnTo>
                <a:lnTo>
                  <a:pt x="31700" y="31776"/>
                </a:lnTo>
                <a:lnTo>
                  <a:pt x="27924" y="31229"/>
                </a:lnTo>
                <a:lnTo>
                  <a:pt x="17222" y="31330"/>
                </a:lnTo>
                <a:lnTo>
                  <a:pt x="14471" y="31672"/>
                </a:lnTo>
                <a:lnTo>
                  <a:pt x="14471" y="9269"/>
                </a:lnTo>
                <a:lnTo>
                  <a:pt x="42565" y="9269"/>
                </a:lnTo>
                <a:lnTo>
                  <a:pt x="43804" y="8865"/>
                </a:lnTo>
                <a:lnTo>
                  <a:pt x="44780" y="6057"/>
                </a:lnTo>
                <a:lnTo>
                  <a:pt x="44629" y="2541"/>
                </a:lnTo>
                <a:lnTo>
                  <a:pt x="42464" y="0"/>
                </a:lnTo>
                <a:lnTo>
                  <a:pt x="7666" y="0"/>
                </a:lnTo>
                <a:lnTo>
                  <a:pt x="4952" y="1003"/>
                </a:lnTo>
                <a:lnTo>
                  <a:pt x="4013" y="4024"/>
                </a:lnTo>
                <a:lnTo>
                  <a:pt x="4013" y="36539"/>
                </a:lnTo>
                <a:lnTo>
                  <a:pt x="4250" y="39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744251" y="4135662"/>
            <a:ext cx="19742" cy="31727"/>
          </a:xfrm>
          <a:custGeom>
            <a:avLst/>
            <a:gdLst/>
            <a:ahLst/>
            <a:cxnLst/>
            <a:rect l="l" t="t" r="r" b="b"/>
            <a:pathLst>
              <a:path w="19742" h="31727">
                <a:moveTo>
                  <a:pt x="19742" y="5003"/>
                </a:moveTo>
                <a:lnTo>
                  <a:pt x="19194" y="1691"/>
                </a:lnTo>
                <a:lnTo>
                  <a:pt x="16592" y="190"/>
                </a:lnTo>
                <a:lnTo>
                  <a:pt x="13978" y="0"/>
                </a:lnTo>
                <a:lnTo>
                  <a:pt x="11302" y="190"/>
                </a:lnTo>
                <a:lnTo>
                  <a:pt x="8430" y="2350"/>
                </a:lnTo>
                <a:lnTo>
                  <a:pt x="8078" y="5003"/>
                </a:lnTo>
                <a:lnTo>
                  <a:pt x="8078" y="12891"/>
                </a:lnTo>
                <a:lnTo>
                  <a:pt x="0" y="29872"/>
                </a:lnTo>
                <a:lnTo>
                  <a:pt x="2178" y="31727"/>
                </a:lnTo>
                <a:lnTo>
                  <a:pt x="4780" y="31625"/>
                </a:lnTo>
                <a:lnTo>
                  <a:pt x="7776" y="29987"/>
                </a:lnTo>
                <a:lnTo>
                  <a:pt x="16106" y="17287"/>
                </a:lnTo>
                <a:lnTo>
                  <a:pt x="17844" y="14338"/>
                </a:lnTo>
                <a:lnTo>
                  <a:pt x="18971" y="11545"/>
                </a:lnTo>
                <a:lnTo>
                  <a:pt x="19554" y="8510"/>
                </a:lnTo>
                <a:lnTo>
                  <a:pt x="19742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811426" y="4069093"/>
            <a:ext cx="45737" cy="80392"/>
          </a:xfrm>
          <a:custGeom>
            <a:avLst/>
            <a:gdLst/>
            <a:ahLst/>
            <a:cxnLst/>
            <a:rect l="l" t="t" r="r" b="b"/>
            <a:pathLst>
              <a:path w="45737" h="80392">
                <a:moveTo>
                  <a:pt x="1612" y="72162"/>
                </a:moveTo>
                <a:lnTo>
                  <a:pt x="360" y="74829"/>
                </a:lnTo>
                <a:lnTo>
                  <a:pt x="360" y="77635"/>
                </a:lnTo>
                <a:lnTo>
                  <a:pt x="2487" y="80392"/>
                </a:lnTo>
                <a:lnTo>
                  <a:pt x="43553" y="80392"/>
                </a:lnTo>
                <a:lnTo>
                  <a:pt x="45278" y="79132"/>
                </a:lnTo>
                <a:lnTo>
                  <a:pt x="45737" y="76201"/>
                </a:lnTo>
                <a:lnTo>
                  <a:pt x="45688" y="74829"/>
                </a:lnTo>
                <a:lnTo>
                  <a:pt x="43553" y="71870"/>
                </a:lnTo>
                <a:lnTo>
                  <a:pt x="29333" y="71870"/>
                </a:lnTo>
                <a:lnTo>
                  <a:pt x="29333" y="1728"/>
                </a:lnTo>
                <a:lnTo>
                  <a:pt x="28073" y="306"/>
                </a:lnTo>
                <a:lnTo>
                  <a:pt x="25455" y="0"/>
                </a:lnTo>
                <a:lnTo>
                  <a:pt x="22655" y="25"/>
                </a:lnTo>
                <a:lnTo>
                  <a:pt x="19871" y="739"/>
                </a:lnTo>
                <a:lnTo>
                  <a:pt x="1760" y="12520"/>
                </a:lnTo>
                <a:lnTo>
                  <a:pt x="101" y="15354"/>
                </a:lnTo>
                <a:lnTo>
                  <a:pt x="0" y="18097"/>
                </a:lnTo>
                <a:lnTo>
                  <a:pt x="1015" y="21082"/>
                </a:lnTo>
                <a:lnTo>
                  <a:pt x="3716" y="20358"/>
                </a:lnTo>
                <a:lnTo>
                  <a:pt x="18892" y="11164"/>
                </a:lnTo>
                <a:lnTo>
                  <a:pt x="18892" y="71870"/>
                </a:lnTo>
                <a:lnTo>
                  <a:pt x="2487" y="71870"/>
                </a:lnTo>
                <a:lnTo>
                  <a:pt x="1612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866924" y="4071189"/>
            <a:ext cx="34797" cy="53110"/>
          </a:xfrm>
          <a:custGeom>
            <a:avLst/>
            <a:gdLst/>
            <a:ahLst/>
            <a:cxnLst/>
            <a:rect l="l" t="t" r="r" b="b"/>
            <a:pathLst>
              <a:path w="34797" h="53110">
                <a:moveTo>
                  <a:pt x="29505" y="0"/>
                </a:moveTo>
                <a:lnTo>
                  <a:pt x="9540" y="51206"/>
                </a:lnTo>
                <a:lnTo>
                  <a:pt x="34797" y="7405"/>
                </a:lnTo>
                <a:lnTo>
                  <a:pt x="29505" y="0"/>
                </a:lnTo>
                <a:close/>
              </a:path>
              <a:path w="34797" h="53110">
                <a:moveTo>
                  <a:pt x="29505" y="0"/>
                </a:moveTo>
                <a:lnTo>
                  <a:pt x="1497" y="48488"/>
                </a:lnTo>
                <a:lnTo>
                  <a:pt x="284" y="51487"/>
                </a:lnTo>
                <a:lnTo>
                  <a:pt x="0" y="54496"/>
                </a:lnTo>
                <a:lnTo>
                  <a:pt x="147" y="57683"/>
                </a:lnTo>
                <a:lnTo>
                  <a:pt x="2764" y="59969"/>
                </a:lnTo>
                <a:lnTo>
                  <a:pt x="34923" y="59969"/>
                </a:lnTo>
                <a:lnTo>
                  <a:pt x="34923" y="76760"/>
                </a:lnTo>
                <a:lnTo>
                  <a:pt x="36885" y="78461"/>
                </a:lnTo>
                <a:lnTo>
                  <a:pt x="40046" y="78663"/>
                </a:lnTo>
                <a:lnTo>
                  <a:pt x="42613" y="78548"/>
                </a:lnTo>
                <a:lnTo>
                  <a:pt x="45374" y="76760"/>
                </a:lnTo>
                <a:lnTo>
                  <a:pt x="45374" y="59969"/>
                </a:lnTo>
                <a:lnTo>
                  <a:pt x="54241" y="59969"/>
                </a:lnTo>
                <a:lnTo>
                  <a:pt x="55954" y="58802"/>
                </a:lnTo>
                <a:lnTo>
                  <a:pt x="56541" y="55587"/>
                </a:lnTo>
                <a:lnTo>
                  <a:pt x="56541" y="54115"/>
                </a:lnTo>
                <a:lnTo>
                  <a:pt x="54241" y="51206"/>
                </a:lnTo>
                <a:lnTo>
                  <a:pt x="45374" y="51206"/>
                </a:lnTo>
                <a:lnTo>
                  <a:pt x="45374" y="255"/>
                </a:lnTo>
                <a:lnTo>
                  <a:pt x="44874" y="-712"/>
                </a:lnTo>
                <a:lnTo>
                  <a:pt x="42011" y="-1662"/>
                </a:lnTo>
                <a:lnTo>
                  <a:pt x="38811" y="-1903"/>
                </a:lnTo>
                <a:lnTo>
                  <a:pt x="35135" y="-1878"/>
                </a:lnTo>
                <a:lnTo>
                  <a:pt x="32558" y="-1652"/>
                </a:lnTo>
                <a:lnTo>
                  <a:pt x="29505" y="0"/>
                </a:lnTo>
                <a:lnTo>
                  <a:pt x="34797" y="7405"/>
                </a:lnTo>
                <a:lnTo>
                  <a:pt x="34923" y="51206"/>
                </a:lnTo>
                <a:lnTo>
                  <a:pt x="9540" y="51206"/>
                </a:lnTo>
                <a:lnTo>
                  <a:pt x="29505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931519" y="4068479"/>
            <a:ext cx="54371" cy="82180"/>
          </a:xfrm>
          <a:custGeom>
            <a:avLst/>
            <a:gdLst/>
            <a:ahLst/>
            <a:cxnLst/>
            <a:rect l="l" t="t" r="r" b="b"/>
            <a:pathLst>
              <a:path w="54371" h="82180">
                <a:moveTo>
                  <a:pt x="15811" y="68580"/>
                </a:moveTo>
                <a:lnTo>
                  <a:pt x="14493" y="65951"/>
                </a:lnTo>
                <a:lnTo>
                  <a:pt x="13183" y="63319"/>
                </a:lnTo>
                <a:lnTo>
                  <a:pt x="13882" y="79488"/>
                </a:lnTo>
                <a:lnTo>
                  <a:pt x="17269" y="81280"/>
                </a:lnTo>
                <a:lnTo>
                  <a:pt x="21435" y="82180"/>
                </a:lnTo>
                <a:lnTo>
                  <a:pt x="31589" y="82180"/>
                </a:lnTo>
                <a:lnTo>
                  <a:pt x="35989" y="81175"/>
                </a:lnTo>
                <a:lnTo>
                  <a:pt x="39552" y="79181"/>
                </a:lnTo>
                <a:lnTo>
                  <a:pt x="43117" y="77190"/>
                </a:lnTo>
                <a:lnTo>
                  <a:pt x="46004" y="74368"/>
                </a:lnTo>
                <a:lnTo>
                  <a:pt x="48207" y="70739"/>
                </a:lnTo>
                <a:lnTo>
                  <a:pt x="50417" y="67092"/>
                </a:lnTo>
                <a:lnTo>
                  <a:pt x="51995" y="62736"/>
                </a:lnTo>
                <a:lnTo>
                  <a:pt x="52945" y="57682"/>
                </a:lnTo>
                <a:lnTo>
                  <a:pt x="53896" y="52627"/>
                </a:lnTo>
                <a:lnTo>
                  <a:pt x="54371" y="47040"/>
                </a:lnTo>
                <a:lnTo>
                  <a:pt x="54371" y="34325"/>
                </a:lnTo>
                <a:lnTo>
                  <a:pt x="53935" y="28497"/>
                </a:lnTo>
                <a:lnTo>
                  <a:pt x="53070" y="23403"/>
                </a:lnTo>
                <a:lnTo>
                  <a:pt x="52193" y="18323"/>
                </a:lnTo>
                <a:lnTo>
                  <a:pt x="50719" y="14046"/>
                </a:lnTo>
                <a:lnTo>
                  <a:pt x="48657" y="10576"/>
                </a:lnTo>
                <a:lnTo>
                  <a:pt x="46595" y="7099"/>
                </a:lnTo>
                <a:lnTo>
                  <a:pt x="43881" y="4470"/>
                </a:lnTo>
                <a:lnTo>
                  <a:pt x="40488" y="2678"/>
                </a:lnTo>
                <a:lnTo>
                  <a:pt x="37115" y="889"/>
                </a:lnTo>
                <a:lnTo>
                  <a:pt x="32939" y="0"/>
                </a:lnTo>
                <a:lnTo>
                  <a:pt x="22759" y="0"/>
                </a:lnTo>
                <a:lnTo>
                  <a:pt x="18395" y="989"/>
                </a:lnTo>
                <a:lnTo>
                  <a:pt x="14820" y="2984"/>
                </a:lnTo>
                <a:lnTo>
                  <a:pt x="11257" y="4978"/>
                </a:lnTo>
                <a:lnTo>
                  <a:pt x="8395" y="7797"/>
                </a:lnTo>
                <a:lnTo>
                  <a:pt x="6206" y="11440"/>
                </a:lnTo>
                <a:lnTo>
                  <a:pt x="4018" y="15072"/>
                </a:lnTo>
                <a:lnTo>
                  <a:pt x="2430" y="19443"/>
                </a:lnTo>
                <a:lnTo>
                  <a:pt x="1465" y="24508"/>
                </a:lnTo>
                <a:lnTo>
                  <a:pt x="490" y="29602"/>
                </a:lnTo>
                <a:lnTo>
                  <a:pt x="0" y="35179"/>
                </a:lnTo>
                <a:lnTo>
                  <a:pt x="0" y="47851"/>
                </a:lnTo>
                <a:lnTo>
                  <a:pt x="443" y="53682"/>
                </a:lnTo>
                <a:lnTo>
                  <a:pt x="1303" y="58773"/>
                </a:lnTo>
                <a:lnTo>
                  <a:pt x="2178" y="63841"/>
                </a:lnTo>
                <a:lnTo>
                  <a:pt x="3657" y="68122"/>
                </a:lnTo>
                <a:lnTo>
                  <a:pt x="5720" y="71588"/>
                </a:lnTo>
                <a:lnTo>
                  <a:pt x="7783" y="75081"/>
                </a:lnTo>
                <a:lnTo>
                  <a:pt x="10507" y="77708"/>
                </a:lnTo>
                <a:lnTo>
                  <a:pt x="11008" y="51562"/>
                </a:lnTo>
                <a:lnTo>
                  <a:pt x="10695" y="46493"/>
                </a:lnTo>
                <a:lnTo>
                  <a:pt x="10695" y="36093"/>
                </a:lnTo>
                <a:lnTo>
                  <a:pt x="10919" y="31927"/>
                </a:lnTo>
                <a:lnTo>
                  <a:pt x="11357" y="28065"/>
                </a:lnTo>
                <a:lnTo>
                  <a:pt x="11808" y="24206"/>
                </a:lnTo>
                <a:lnTo>
                  <a:pt x="12658" y="20825"/>
                </a:lnTo>
                <a:lnTo>
                  <a:pt x="13882" y="17956"/>
                </a:lnTo>
                <a:lnTo>
                  <a:pt x="15123" y="15062"/>
                </a:lnTo>
                <a:lnTo>
                  <a:pt x="16819" y="12801"/>
                </a:lnTo>
                <a:lnTo>
                  <a:pt x="21099" y="9525"/>
                </a:lnTo>
                <a:lnTo>
                  <a:pt x="23900" y="8686"/>
                </a:lnTo>
                <a:lnTo>
                  <a:pt x="27338" y="8686"/>
                </a:lnTo>
                <a:lnTo>
                  <a:pt x="31036" y="8952"/>
                </a:lnTo>
                <a:lnTo>
                  <a:pt x="34152" y="9982"/>
                </a:lnTo>
                <a:lnTo>
                  <a:pt x="37976" y="13067"/>
                </a:lnTo>
                <a:lnTo>
                  <a:pt x="39880" y="16253"/>
                </a:lnTo>
                <a:lnTo>
                  <a:pt x="41468" y="20091"/>
                </a:lnTo>
                <a:lnTo>
                  <a:pt x="42552" y="24940"/>
                </a:lnTo>
                <a:lnTo>
                  <a:pt x="42969" y="27734"/>
                </a:lnTo>
                <a:lnTo>
                  <a:pt x="43253" y="30897"/>
                </a:lnTo>
                <a:lnTo>
                  <a:pt x="43541" y="34074"/>
                </a:lnTo>
                <a:lnTo>
                  <a:pt x="43679" y="37655"/>
                </a:lnTo>
                <a:lnTo>
                  <a:pt x="43592" y="47458"/>
                </a:lnTo>
                <a:lnTo>
                  <a:pt x="43420" y="50190"/>
                </a:lnTo>
                <a:lnTo>
                  <a:pt x="43229" y="52933"/>
                </a:lnTo>
                <a:lnTo>
                  <a:pt x="42404" y="57797"/>
                </a:lnTo>
                <a:lnTo>
                  <a:pt x="41281" y="62293"/>
                </a:lnTo>
                <a:lnTo>
                  <a:pt x="39654" y="66167"/>
                </a:lnTo>
                <a:lnTo>
                  <a:pt x="37390" y="69188"/>
                </a:lnTo>
                <a:lnTo>
                  <a:pt x="34678" y="71625"/>
                </a:lnTo>
                <a:lnTo>
                  <a:pt x="31240" y="73112"/>
                </a:lnTo>
                <a:lnTo>
                  <a:pt x="26974" y="73482"/>
                </a:lnTo>
                <a:lnTo>
                  <a:pt x="24062" y="73482"/>
                </a:lnTo>
                <a:lnTo>
                  <a:pt x="19537" y="71690"/>
                </a:lnTo>
                <a:lnTo>
                  <a:pt x="15811" y="68580"/>
                </a:lnTo>
                <a:close/>
              </a:path>
              <a:path w="54371" h="82180">
                <a:moveTo>
                  <a:pt x="13882" y="79488"/>
                </a:moveTo>
                <a:lnTo>
                  <a:pt x="13183" y="63319"/>
                </a:lnTo>
                <a:lnTo>
                  <a:pt x="12207" y="59903"/>
                </a:lnTo>
                <a:lnTo>
                  <a:pt x="11606" y="55739"/>
                </a:lnTo>
                <a:lnTo>
                  <a:pt x="11008" y="51562"/>
                </a:lnTo>
                <a:lnTo>
                  <a:pt x="10507" y="77708"/>
                </a:lnTo>
                <a:lnTo>
                  <a:pt x="13882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994667" y="4068479"/>
            <a:ext cx="54366" cy="82180"/>
          </a:xfrm>
          <a:custGeom>
            <a:avLst/>
            <a:gdLst/>
            <a:ahLst/>
            <a:cxnLst/>
            <a:rect l="l" t="t" r="r" b="b"/>
            <a:pathLst>
              <a:path w="54366" h="82180">
                <a:moveTo>
                  <a:pt x="15803" y="68580"/>
                </a:moveTo>
                <a:lnTo>
                  <a:pt x="14493" y="65951"/>
                </a:lnTo>
                <a:lnTo>
                  <a:pt x="13174" y="63319"/>
                </a:lnTo>
                <a:lnTo>
                  <a:pt x="13877" y="79488"/>
                </a:lnTo>
                <a:lnTo>
                  <a:pt x="17268" y="81280"/>
                </a:lnTo>
                <a:lnTo>
                  <a:pt x="21429" y="82180"/>
                </a:lnTo>
                <a:lnTo>
                  <a:pt x="31582" y="82180"/>
                </a:lnTo>
                <a:lnTo>
                  <a:pt x="35985" y="81175"/>
                </a:lnTo>
                <a:lnTo>
                  <a:pt x="39549" y="79181"/>
                </a:lnTo>
                <a:lnTo>
                  <a:pt x="43112" y="77190"/>
                </a:lnTo>
                <a:lnTo>
                  <a:pt x="46004" y="74368"/>
                </a:lnTo>
                <a:lnTo>
                  <a:pt x="48204" y="70739"/>
                </a:lnTo>
                <a:lnTo>
                  <a:pt x="50413" y="67092"/>
                </a:lnTo>
                <a:lnTo>
                  <a:pt x="51991" y="62736"/>
                </a:lnTo>
                <a:lnTo>
                  <a:pt x="52941" y="57682"/>
                </a:lnTo>
                <a:lnTo>
                  <a:pt x="53891" y="52627"/>
                </a:lnTo>
                <a:lnTo>
                  <a:pt x="54366" y="47040"/>
                </a:lnTo>
                <a:lnTo>
                  <a:pt x="54366" y="34325"/>
                </a:lnTo>
                <a:lnTo>
                  <a:pt x="53928" y="28497"/>
                </a:lnTo>
                <a:lnTo>
                  <a:pt x="53066" y="23403"/>
                </a:lnTo>
                <a:lnTo>
                  <a:pt x="52203" y="18323"/>
                </a:lnTo>
                <a:lnTo>
                  <a:pt x="50727" y="14046"/>
                </a:lnTo>
                <a:lnTo>
                  <a:pt x="48653" y="10576"/>
                </a:lnTo>
                <a:lnTo>
                  <a:pt x="46587" y="7099"/>
                </a:lnTo>
                <a:lnTo>
                  <a:pt x="43875" y="4470"/>
                </a:lnTo>
                <a:lnTo>
                  <a:pt x="40488" y="2678"/>
                </a:lnTo>
                <a:lnTo>
                  <a:pt x="37108" y="889"/>
                </a:lnTo>
                <a:lnTo>
                  <a:pt x="32932" y="0"/>
                </a:lnTo>
                <a:lnTo>
                  <a:pt x="22758" y="0"/>
                </a:lnTo>
                <a:lnTo>
                  <a:pt x="18392" y="989"/>
                </a:lnTo>
                <a:lnTo>
                  <a:pt x="14813" y="2984"/>
                </a:lnTo>
                <a:lnTo>
                  <a:pt x="11253" y="4978"/>
                </a:lnTo>
                <a:lnTo>
                  <a:pt x="8387" y="7797"/>
                </a:lnTo>
                <a:lnTo>
                  <a:pt x="6202" y="11440"/>
                </a:lnTo>
                <a:lnTo>
                  <a:pt x="4009" y="15072"/>
                </a:lnTo>
                <a:lnTo>
                  <a:pt x="2421" y="19443"/>
                </a:lnTo>
                <a:lnTo>
                  <a:pt x="1461" y="24508"/>
                </a:lnTo>
                <a:lnTo>
                  <a:pt x="488" y="29602"/>
                </a:lnTo>
                <a:lnTo>
                  <a:pt x="0" y="35179"/>
                </a:lnTo>
                <a:lnTo>
                  <a:pt x="0" y="47851"/>
                </a:lnTo>
                <a:lnTo>
                  <a:pt x="435" y="53682"/>
                </a:lnTo>
                <a:lnTo>
                  <a:pt x="1299" y="58773"/>
                </a:lnTo>
                <a:lnTo>
                  <a:pt x="2184" y="63841"/>
                </a:lnTo>
                <a:lnTo>
                  <a:pt x="3649" y="68122"/>
                </a:lnTo>
                <a:lnTo>
                  <a:pt x="5712" y="71588"/>
                </a:lnTo>
                <a:lnTo>
                  <a:pt x="7774" y="75081"/>
                </a:lnTo>
                <a:lnTo>
                  <a:pt x="10500" y="77708"/>
                </a:lnTo>
                <a:lnTo>
                  <a:pt x="11000" y="51562"/>
                </a:lnTo>
                <a:lnTo>
                  <a:pt x="10688" y="46493"/>
                </a:lnTo>
                <a:lnTo>
                  <a:pt x="10688" y="36093"/>
                </a:lnTo>
                <a:lnTo>
                  <a:pt x="10914" y="31927"/>
                </a:lnTo>
                <a:lnTo>
                  <a:pt x="11365" y="28065"/>
                </a:lnTo>
                <a:lnTo>
                  <a:pt x="11800" y="24206"/>
                </a:lnTo>
                <a:lnTo>
                  <a:pt x="12653" y="20825"/>
                </a:lnTo>
                <a:lnTo>
                  <a:pt x="13877" y="17956"/>
                </a:lnTo>
                <a:lnTo>
                  <a:pt x="15115" y="15062"/>
                </a:lnTo>
                <a:lnTo>
                  <a:pt x="16818" y="12801"/>
                </a:lnTo>
                <a:lnTo>
                  <a:pt x="21092" y="9525"/>
                </a:lnTo>
                <a:lnTo>
                  <a:pt x="23896" y="8686"/>
                </a:lnTo>
                <a:lnTo>
                  <a:pt x="27334" y="8686"/>
                </a:lnTo>
                <a:lnTo>
                  <a:pt x="31034" y="8952"/>
                </a:lnTo>
                <a:lnTo>
                  <a:pt x="34145" y="9982"/>
                </a:lnTo>
                <a:lnTo>
                  <a:pt x="37975" y="13067"/>
                </a:lnTo>
                <a:lnTo>
                  <a:pt x="39888" y="16253"/>
                </a:lnTo>
                <a:lnTo>
                  <a:pt x="41460" y="20091"/>
                </a:lnTo>
                <a:lnTo>
                  <a:pt x="42551" y="24940"/>
                </a:lnTo>
                <a:lnTo>
                  <a:pt x="42961" y="27734"/>
                </a:lnTo>
                <a:lnTo>
                  <a:pt x="43263" y="30897"/>
                </a:lnTo>
                <a:lnTo>
                  <a:pt x="43538" y="34074"/>
                </a:lnTo>
                <a:lnTo>
                  <a:pt x="43677" y="37655"/>
                </a:lnTo>
                <a:lnTo>
                  <a:pt x="43588" y="47458"/>
                </a:lnTo>
                <a:lnTo>
                  <a:pt x="43412" y="50190"/>
                </a:lnTo>
                <a:lnTo>
                  <a:pt x="43228" y="52933"/>
                </a:lnTo>
                <a:lnTo>
                  <a:pt x="42400" y="57797"/>
                </a:lnTo>
                <a:lnTo>
                  <a:pt x="41273" y="62293"/>
                </a:lnTo>
                <a:lnTo>
                  <a:pt x="39649" y="66167"/>
                </a:lnTo>
                <a:lnTo>
                  <a:pt x="37400" y="69188"/>
                </a:lnTo>
                <a:lnTo>
                  <a:pt x="34674" y="71625"/>
                </a:lnTo>
                <a:lnTo>
                  <a:pt x="31233" y="73112"/>
                </a:lnTo>
                <a:lnTo>
                  <a:pt x="26967" y="73482"/>
                </a:lnTo>
                <a:lnTo>
                  <a:pt x="24069" y="73482"/>
                </a:lnTo>
                <a:lnTo>
                  <a:pt x="19530" y="71690"/>
                </a:lnTo>
                <a:lnTo>
                  <a:pt x="15803" y="68580"/>
                </a:lnTo>
                <a:close/>
              </a:path>
              <a:path w="54366" h="82180">
                <a:moveTo>
                  <a:pt x="13877" y="79488"/>
                </a:moveTo>
                <a:lnTo>
                  <a:pt x="13174" y="63319"/>
                </a:lnTo>
                <a:lnTo>
                  <a:pt x="12203" y="59903"/>
                </a:lnTo>
                <a:lnTo>
                  <a:pt x="11612" y="55739"/>
                </a:lnTo>
                <a:lnTo>
                  <a:pt x="11000" y="51562"/>
                </a:lnTo>
                <a:lnTo>
                  <a:pt x="10500" y="77708"/>
                </a:lnTo>
                <a:lnTo>
                  <a:pt x="13877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064013" y="4069093"/>
            <a:ext cx="45739" cy="80392"/>
          </a:xfrm>
          <a:custGeom>
            <a:avLst/>
            <a:gdLst/>
            <a:ahLst/>
            <a:cxnLst/>
            <a:rect l="l" t="t" r="r" b="b"/>
            <a:pathLst>
              <a:path w="45739" h="80392">
                <a:moveTo>
                  <a:pt x="1612" y="72162"/>
                </a:moveTo>
                <a:lnTo>
                  <a:pt x="360" y="74829"/>
                </a:lnTo>
                <a:lnTo>
                  <a:pt x="360" y="77635"/>
                </a:lnTo>
                <a:lnTo>
                  <a:pt x="2487" y="80392"/>
                </a:lnTo>
                <a:lnTo>
                  <a:pt x="43553" y="80392"/>
                </a:lnTo>
                <a:lnTo>
                  <a:pt x="45278" y="79132"/>
                </a:lnTo>
                <a:lnTo>
                  <a:pt x="45739" y="76201"/>
                </a:lnTo>
                <a:lnTo>
                  <a:pt x="45688" y="74829"/>
                </a:lnTo>
                <a:lnTo>
                  <a:pt x="43553" y="71870"/>
                </a:lnTo>
                <a:lnTo>
                  <a:pt x="29333" y="71870"/>
                </a:lnTo>
                <a:lnTo>
                  <a:pt x="29333" y="1728"/>
                </a:lnTo>
                <a:lnTo>
                  <a:pt x="28059" y="306"/>
                </a:lnTo>
                <a:lnTo>
                  <a:pt x="25455" y="0"/>
                </a:lnTo>
                <a:lnTo>
                  <a:pt x="22655" y="25"/>
                </a:lnTo>
                <a:lnTo>
                  <a:pt x="19869" y="739"/>
                </a:lnTo>
                <a:lnTo>
                  <a:pt x="1750" y="12520"/>
                </a:lnTo>
                <a:lnTo>
                  <a:pt x="101" y="15354"/>
                </a:lnTo>
                <a:lnTo>
                  <a:pt x="0" y="18097"/>
                </a:lnTo>
                <a:lnTo>
                  <a:pt x="1012" y="21082"/>
                </a:lnTo>
                <a:lnTo>
                  <a:pt x="3712" y="20358"/>
                </a:lnTo>
                <a:lnTo>
                  <a:pt x="18893" y="11164"/>
                </a:lnTo>
                <a:lnTo>
                  <a:pt x="18893" y="71870"/>
                </a:lnTo>
                <a:lnTo>
                  <a:pt x="2487" y="71870"/>
                </a:lnTo>
                <a:lnTo>
                  <a:pt x="1612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127942" y="4092911"/>
            <a:ext cx="12766" cy="57136"/>
          </a:xfrm>
          <a:custGeom>
            <a:avLst/>
            <a:gdLst/>
            <a:ahLst/>
            <a:cxnLst/>
            <a:rect l="l" t="t" r="r" b="b"/>
            <a:pathLst>
              <a:path w="12766" h="57136">
                <a:moveTo>
                  <a:pt x="0" y="50036"/>
                </a:moveTo>
                <a:lnTo>
                  <a:pt x="274" y="53427"/>
                </a:lnTo>
                <a:lnTo>
                  <a:pt x="2411" y="56567"/>
                </a:lnTo>
                <a:lnTo>
                  <a:pt x="5090" y="57136"/>
                </a:lnTo>
                <a:lnTo>
                  <a:pt x="7639" y="57136"/>
                </a:lnTo>
                <a:lnTo>
                  <a:pt x="10941" y="56170"/>
                </a:lnTo>
                <a:lnTo>
                  <a:pt x="12491" y="53427"/>
                </a:lnTo>
                <a:lnTo>
                  <a:pt x="12766" y="50036"/>
                </a:lnTo>
                <a:lnTo>
                  <a:pt x="12491" y="46610"/>
                </a:lnTo>
                <a:lnTo>
                  <a:pt x="10288" y="43484"/>
                </a:lnTo>
                <a:lnTo>
                  <a:pt x="7639" y="42887"/>
                </a:lnTo>
                <a:lnTo>
                  <a:pt x="5090" y="42887"/>
                </a:lnTo>
                <a:lnTo>
                  <a:pt x="1760" y="43891"/>
                </a:lnTo>
                <a:lnTo>
                  <a:pt x="274" y="46610"/>
                </a:lnTo>
                <a:lnTo>
                  <a:pt x="0" y="50036"/>
                </a:lnTo>
                <a:close/>
              </a:path>
              <a:path w="12766" h="57136">
                <a:moveTo>
                  <a:pt x="5090" y="14249"/>
                </a:moveTo>
                <a:lnTo>
                  <a:pt x="7639" y="14249"/>
                </a:lnTo>
                <a:lnTo>
                  <a:pt x="10941" y="13284"/>
                </a:lnTo>
                <a:lnTo>
                  <a:pt x="12491" y="10552"/>
                </a:lnTo>
                <a:lnTo>
                  <a:pt x="12766" y="7214"/>
                </a:lnTo>
                <a:lnTo>
                  <a:pt x="12491" y="3733"/>
                </a:lnTo>
                <a:lnTo>
                  <a:pt x="10288" y="558"/>
                </a:lnTo>
                <a:lnTo>
                  <a:pt x="7639" y="0"/>
                </a:lnTo>
                <a:lnTo>
                  <a:pt x="4036" y="101"/>
                </a:lnTo>
                <a:lnTo>
                  <a:pt x="798" y="2070"/>
                </a:lnTo>
                <a:lnTo>
                  <a:pt x="86" y="4662"/>
                </a:lnTo>
                <a:lnTo>
                  <a:pt x="0" y="7214"/>
                </a:lnTo>
                <a:lnTo>
                  <a:pt x="274" y="10552"/>
                </a:lnTo>
                <a:lnTo>
                  <a:pt x="2411" y="13691"/>
                </a:lnTo>
                <a:lnTo>
                  <a:pt x="5090" y="142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157271" y="4068467"/>
            <a:ext cx="49204" cy="81014"/>
          </a:xfrm>
          <a:custGeom>
            <a:avLst/>
            <a:gdLst/>
            <a:ahLst/>
            <a:cxnLst/>
            <a:rect l="l" t="t" r="r" b="b"/>
            <a:pathLst>
              <a:path w="49204" h="81014">
                <a:moveTo>
                  <a:pt x="49154" y="75070"/>
                </a:moveTo>
                <a:lnTo>
                  <a:pt x="46840" y="72007"/>
                </a:lnTo>
                <a:lnTo>
                  <a:pt x="12628" y="72007"/>
                </a:lnTo>
                <a:lnTo>
                  <a:pt x="25085" y="58802"/>
                </a:lnTo>
                <a:lnTo>
                  <a:pt x="29588" y="54115"/>
                </a:lnTo>
                <a:lnTo>
                  <a:pt x="33199" y="49975"/>
                </a:lnTo>
                <a:lnTo>
                  <a:pt x="35913" y="46379"/>
                </a:lnTo>
                <a:lnTo>
                  <a:pt x="38613" y="42774"/>
                </a:lnTo>
                <a:lnTo>
                  <a:pt x="40686" y="39509"/>
                </a:lnTo>
                <a:lnTo>
                  <a:pt x="42141" y="36562"/>
                </a:lnTo>
                <a:lnTo>
                  <a:pt x="43567" y="33616"/>
                </a:lnTo>
                <a:lnTo>
                  <a:pt x="44503" y="30887"/>
                </a:lnTo>
                <a:lnTo>
                  <a:pt x="45402" y="25830"/>
                </a:lnTo>
                <a:lnTo>
                  <a:pt x="45629" y="23277"/>
                </a:lnTo>
                <a:lnTo>
                  <a:pt x="45629" y="17907"/>
                </a:lnTo>
                <a:lnTo>
                  <a:pt x="45165" y="15228"/>
                </a:lnTo>
                <a:lnTo>
                  <a:pt x="43290" y="10199"/>
                </a:lnTo>
                <a:lnTo>
                  <a:pt x="40013" y="6109"/>
                </a:lnTo>
                <a:lnTo>
                  <a:pt x="35751" y="2729"/>
                </a:lnTo>
                <a:lnTo>
                  <a:pt x="32900" y="1638"/>
                </a:lnTo>
                <a:lnTo>
                  <a:pt x="30049" y="547"/>
                </a:lnTo>
                <a:lnTo>
                  <a:pt x="26708" y="0"/>
                </a:lnTo>
                <a:lnTo>
                  <a:pt x="22895" y="0"/>
                </a:lnTo>
                <a:lnTo>
                  <a:pt x="18230" y="255"/>
                </a:lnTo>
                <a:lnTo>
                  <a:pt x="13906" y="1231"/>
                </a:lnTo>
                <a:lnTo>
                  <a:pt x="10115" y="2566"/>
                </a:lnTo>
                <a:lnTo>
                  <a:pt x="6818" y="4014"/>
                </a:lnTo>
                <a:lnTo>
                  <a:pt x="3088" y="6516"/>
                </a:lnTo>
                <a:lnTo>
                  <a:pt x="1551" y="9245"/>
                </a:lnTo>
                <a:lnTo>
                  <a:pt x="1465" y="12167"/>
                </a:lnTo>
                <a:lnTo>
                  <a:pt x="1925" y="14997"/>
                </a:lnTo>
                <a:lnTo>
                  <a:pt x="4542" y="15695"/>
                </a:lnTo>
                <a:lnTo>
                  <a:pt x="7851" y="13539"/>
                </a:lnTo>
                <a:lnTo>
                  <a:pt x="10904" y="11887"/>
                </a:lnTo>
                <a:lnTo>
                  <a:pt x="14716" y="10440"/>
                </a:lnTo>
                <a:lnTo>
                  <a:pt x="19029" y="9385"/>
                </a:lnTo>
                <a:lnTo>
                  <a:pt x="21582" y="9385"/>
                </a:lnTo>
                <a:lnTo>
                  <a:pt x="25671" y="9726"/>
                </a:lnTo>
                <a:lnTo>
                  <a:pt x="29023" y="11123"/>
                </a:lnTo>
                <a:lnTo>
                  <a:pt x="32622" y="14465"/>
                </a:lnTo>
                <a:lnTo>
                  <a:pt x="34048" y="17438"/>
                </a:lnTo>
                <a:lnTo>
                  <a:pt x="34923" y="20689"/>
                </a:lnTo>
                <a:lnTo>
                  <a:pt x="34923" y="24231"/>
                </a:lnTo>
                <a:lnTo>
                  <a:pt x="34362" y="28130"/>
                </a:lnTo>
                <a:lnTo>
                  <a:pt x="33213" y="32396"/>
                </a:lnTo>
                <a:lnTo>
                  <a:pt x="30822" y="37339"/>
                </a:lnTo>
                <a:lnTo>
                  <a:pt x="29145" y="40068"/>
                </a:lnTo>
                <a:lnTo>
                  <a:pt x="26945" y="43066"/>
                </a:lnTo>
                <a:lnTo>
                  <a:pt x="24761" y="46076"/>
                </a:lnTo>
                <a:lnTo>
                  <a:pt x="21845" y="49467"/>
                </a:lnTo>
                <a:lnTo>
                  <a:pt x="18205" y="53251"/>
                </a:lnTo>
                <a:lnTo>
                  <a:pt x="2513" y="69670"/>
                </a:lnTo>
                <a:lnTo>
                  <a:pt x="975" y="71654"/>
                </a:lnTo>
                <a:lnTo>
                  <a:pt x="90" y="74232"/>
                </a:lnTo>
                <a:lnTo>
                  <a:pt x="0" y="77292"/>
                </a:lnTo>
                <a:lnTo>
                  <a:pt x="885" y="80086"/>
                </a:lnTo>
                <a:lnTo>
                  <a:pt x="3463" y="81014"/>
                </a:lnTo>
                <a:lnTo>
                  <a:pt x="46889" y="81014"/>
                </a:lnTo>
                <a:lnTo>
                  <a:pt x="48941" y="79005"/>
                </a:lnTo>
                <a:lnTo>
                  <a:pt x="49204" y="76454"/>
                </a:lnTo>
                <a:lnTo>
                  <a:pt x="49154" y="750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217873" y="4068479"/>
            <a:ext cx="54353" cy="82180"/>
          </a:xfrm>
          <a:custGeom>
            <a:avLst/>
            <a:gdLst/>
            <a:ahLst/>
            <a:cxnLst/>
            <a:rect l="l" t="t" r="r" b="b"/>
            <a:pathLst>
              <a:path w="54353" h="82180">
                <a:moveTo>
                  <a:pt x="15803" y="68580"/>
                </a:moveTo>
                <a:lnTo>
                  <a:pt x="14479" y="65951"/>
                </a:lnTo>
                <a:lnTo>
                  <a:pt x="13162" y="63319"/>
                </a:lnTo>
                <a:lnTo>
                  <a:pt x="13874" y="79488"/>
                </a:lnTo>
                <a:lnTo>
                  <a:pt x="17255" y="81280"/>
                </a:lnTo>
                <a:lnTo>
                  <a:pt x="21417" y="82180"/>
                </a:lnTo>
                <a:lnTo>
                  <a:pt x="31583" y="82180"/>
                </a:lnTo>
                <a:lnTo>
                  <a:pt x="35985" y="81175"/>
                </a:lnTo>
                <a:lnTo>
                  <a:pt x="39535" y="79181"/>
                </a:lnTo>
                <a:lnTo>
                  <a:pt x="43099" y="77190"/>
                </a:lnTo>
                <a:lnTo>
                  <a:pt x="45998" y="74368"/>
                </a:lnTo>
                <a:lnTo>
                  <a:pt x="48190" y="70739"/>
                </a:lnTo>
                <a:lnTo>
                  <a:pt x="50399" y="67092"/>
                </a:lnTo>
                <a:lnTo>
                  <a:pt x="51987" y="62736"/>
                </a:lnTo>
                <a:lnTo>
                  <a:pt x="52938" y="57682"/>
                </a:lnTo>
                <a:lnTo>
                  <a:pt x="53878" y="52627"/>
                </a:lnTo>
                <a:lnTo>
                  <a:pt x="54353" y="47040"/>
                </a:lnTo>
                <a:lnTo>
                  <a:pt x="54353" y="34325"/>
                </a:lnTo>
                <a:lnTo>
                  <a:pt x="53928" y="28497"/>
                </a:lnTo>
                <a:lnTo>
                  <a:pt x="53054" y="23403"/>
                </a:lnTo>
                <a:lnTo>
                  <a:pt x="52193" y="18323"/>
                </a:lnTo>
                <a:lnTo>
                  <a:pt x="50713" y="14046"/>
                </a:lnTo>
                <a:lnTo>
                  <a:pt x="48651" y="10576"/>
                </a:lnTo>
                <a:lnTo>
                  <a:pt x="46588" y="7099"/>
                </a:lnTo>
                <a:lnTo>
                  <a:pt x="43863" y="4470"/>
                </a:lnTo>
                <a:lnTo>
                  <a:pt x="40486" y="2678"/>
                </a:lnTo>
                <a:lnTo>
                  <a:pt x="37109" y="889"/>
                </a:lnTo>
                <a:lnTo>
                  <a:pt x="32918" y="0"/>
                </a:lnTo>
                <a:lnTo>
                  <a:pt x="22755" y="0"/>
                </a:lnTo>
                <a:lnTo>
                  <a:pt x="18393" y="989"/>
                </a:lnTo>
                <a:lnTo>
                  <a:pt x="14814" y="2984"/>
                </a:lnTo>
                <a:lnTo>
                  <a:pt x="11253" y="4978"/>
                </a:lnTo>
                <a:lnTo>
                  <a:pt x="8374" y="7797"/>
                </a:lnTo>
                <a:lnTo>
                  <a:pt x="6188" y="11440"/>
                </a:lnTo>
                <a:lnTo>
                  <a:pt x="3996" y="15072"/>
                </a:lnTo>
                <a:lnTo>
                  <a:pt x="2423" y="19443"/>
                </a:lnTo>
                <a:lnTo>
                  <a:pt x="1447" y="24508"/>
                </a:lnTo>
                <a:lnTo>
                  <a:pt x="482" y="29602"/>
                </a:lnTo>
                <a:lnTo>
                  <a:pt x="0" y="35179"/>
                </a:lnTo>
                <a:lnTo>
                  <a:pt x="0" y="47851"/>
                </a:lnTo>
                <a:lnTo>
                  <a:pt x="425" y="53682"/>
                </a:lnTo>
                <a:lnTo>
                  <a:pt x="1296" y="58773"/>
                </a:lnTo>
                <a:lnTo>
                  <a:pt x="2171" y="63841"/>
                </a:lnTo>
                <a:lnTo>
                  <a:pt x="3636" y="68122"/>
                </a:lnTo>
                <a:lnTo>
                  <a:pt x="5699" y="71588"/>
                </a:lnTo>
                <a:lnTo>
                  <a:pt x="7776" y="75081"/>
                </a:lnTo>
                <a:lnTo>
                  <a:pt x="10501" y="77708"/>
                </a:lnTo>
                <a:lnTo>
                  <a:pt x="10991" y="51562"/>
                </a:lnTo>
                <a:lnTo>
                  <a:pt x="10674" y="46493"/>
                </a:lnTo>
                <a:lnTo>
                  <a:pt x="10674" y="36093"/>
                </a:lnTo>
                <a:lnTo>
                  <a:pt x="10911" y="31927"/>
                </a:lnTo>
                <a:lnTo>
                  <a:pt x="11351" y="28065"/>
                </a:lnTo>
                <a:lnTo>
                  <a:pt x="11800" y="24206"/>
                </a:lnTo>
                <a:lnTo>
                  <a:pt x="12640" y="20825"/>
                </a:lnTo>
                <a:lnTo>
                  <a:pt x="13874" y="17956"/>
                </a:lnTo>
                <a:lnTo>
                  <a:pt x="15116" y="15062"/>
                </a:lnTo>
                <a:lnTo>
                  <a:pt x="16802" y="12801"/>
                </a:lnTo>
                <a:lnTo>
                  <a:pt x="21093" y="9525"/>
                </a:lnTo>
                <a:lnTo>
                  <a:pt x="23893" y="8686"/>
                </a:lnTo>
                <a:lnTo>
                  <a:pt x="27320" y="8686"/>
                </a:lnTo>
                <a:lnTo>
                  <a:pt x="31021" y="8952"/>
                </a:lnTo>
                <a:lnTo>
                  <a:pt x="34132" y="9982"/>
                </a:lnTo>
                <a:lnTo>
                  <a:pt x="37959" y="13067"/>
                </a:lnTo>
                <a:lnTo>
                  <a:pt x="39874" y="16253"/>
                </a:lnTo>
                <a:lnTo>
                  <a:pt x="41447" y="20091"/>
                </a:lnTo>
                <a:lnTo>
                  <a:pt x="42548" y="24940"/>
                </a:lnTo>
                <a:lnTo>
                  <a:pt x="42962" y="27734"/>
                </a:lnTo>
                <a:lnTo>
                  <a:pt x="43247" y="30897"/>
                </a:lnTo>
                <a:lnTo>
                  <a:pt x="43524" y="34074"/>
                </a:lnTo>
                <a:lnTo>
                  <a:pt x="43675" y="37655"/>
                </a:lnTo>
                <a:lnTo>
                  <a:pt x="43574" y="47458"/>
                </a:lnTo>
                <a:lnTo>
                  <a:pt x="43402" y="50190"/>
                </a:lnTo>
                <a:lnTo>
                  <a:pt x="43225" y="52933"/>
                </a:lnTo>
                <a:lnTo>
                  <a:pt x="42386" y="57797"/>
                </a:lnTo>
                <a:lnTo>
                  <a:pt x="41259" y="62293"/>
                </a:lnTo>
                <a:lnTo>
                  <a:pt x="39646" y="66167"/>
                </a:lnTo>
                <a:lnTo>
                  <a:pt x="37386" y="69188"/>
                </a:lnTo>
                <a:lnTo>
                  <a:pt x="34672" y="71625"/>
                </a:lnTo>
                <a:lnTo>
                  <a:pt x="31234" y="73112"/>
                </a:lnTo>
                <a:lnTo>
                  <a:pt x="26968" y="73482"/>
                </a:lnTo>
                <a:lnTo>
                  <a:pt x="24055" y="73482"/>
                </a:lnTo>
                <a:lnTo>
                  <a:pt x="19516" y="71690"/>
                </a:lnTo>
                <a:lnTo>
                  <a:pt x="15803" y="68580"/>
                </a:lnTo>
                <a:close/>
              </a:path>
              <a:path w="54353" h="82180">
                <a:moveTo>
                  <a:pt x="13874" y="79488"/>
                </a:moveTo>
                <a:lnTo>
                  <a:pt x="13162" y="63319"/>
                </a:lnTo>
                <a:lnTo>
                  <a:pt x="12200" y="59903"/>
                </a:lnTo>
                <a:lnTo>
                  <a:pt x="11600" y="55739"/>
                </a:lnTo>
                <a:lnTo>
                  <a:pt x="10991" y="51562"/>
                </a:lnTo>
                <a:lnTo>
                  <a:pt x="10501" y="77708"/>
                </a:lnTo>
                <a:lnTo>
                  <a:pt x="13874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287206" y="4069093"/>
            <a:ext cx="45751" cy="80392"/>
          </a:xfrm>
          <a:custGeom>
            <a:avLst/>
            <a:gdLst/>
            <a:ahLst/>
            <a:cxnLst/>
            <a:rect l="l" t="t" r="r" b="b"/>
            <a:pathLst>
              <a:path w="45751" h="80392">
                <a:moveTo>
                  <a:pt x="1612" y="72162"/>
                </a:moveTo>
                <a:lnTo>
                  <a:pt x="359" y="74829"/>
                </a:lnTo>
                <a:lnTo>
                  <a:pt x="359" y="77635"/>
                </a:lnTo>
                <a:lnTo>
                  <a:pt x="2487" y="80392"/>
                </a:lnTo>
                <a:lnTo>
                  <a:pt x="43563" y="80392"/>
                </a:lnTo>
                <a:lnTo>
                  <a:pt x="45276" y="79132"/>
                </a:lnTo>
                <a:lnTo>
                  <a:pt x="45751" y="76201"/>
                </a:lnTo>
                <a:lnTo>
                  <a:pt x="45690" y="74829"/>
                </a:lnTo>
                <a:lnTo>
                  <a:pt x="43563" y="71870"/>
                </a:lnTo>
                <a:lnTo>
                  <a:pt x="29347" y="71870"/>
                </a:lnTo>
                <a:lnTo>
                  <a:pt x="29347" y="1728"/>
                </a:lnTo>
                <a:lnTo>
                  <a:pt x="28072" y="306"/>
                </a:lnTo>
                <a:lnTo>
                  <a:pt x="25458" y="0"/>
                </a:lnTo>
                <a:lnTo>
                  <a:pt x="22654" y="25"/>
                </a:lnTo>
                <a:lnTo>
                  <a:pt x="19867" y="739"/>
                </a:lnTo>
                <a:lnTo>
                  <a:pt x="1764" y="12520"/>
                </a:lnTo>
                <a:lnTo>
                  <a:pt x="96" y="15354"/>
                </a:lnTo>
                <a:lnTo>
                  <a:pt x="0" y="18097"/>
                </a:lnTo>
                <a:lnTo>
                  <a:pt x="1014" y="21082"/>
                </a:lnTo>
                <a:lnTo>
                  <a:pt x="3714" y="20358"/>
                </a:lnTo>
                <a:lnTo>
                  <a:pt x="18906" y="11164"/>
                </a:lnTo>
                <a:lnTo>
                  <a:pt x="18906" y="71870"/>
                </a:lnTo>
                <a:lnTo>
                  <a:pt x="2487" y="71870"/>
                </a:lnTo>
                <a:lnTo>
                  <a:pt x="1612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345911" y="4069634"/>
            <a:ext cx="49644" cy="81024"/>
          </a:xfrm>
          <a:custGeom>
            <a:avLst/>
            <a:gdLst/>
            <a:ahLst/>
            <a:cxnLst/>
            <a:rect l="l" t="t" r="r" b="b"/>
            <a:pathLst>
              <a:path w="49644" h="81024">
                <a:moveTo>
                  <a:pt x="4263" y="39091"/>
                </a:moveTo>
                <a:lnTo>
                  <a:pt x="7175" y="40424"/>
                </a:lnTo>
                <a:lnTo>
                  <a:pt x="10364" y="40298"/>
                </a:lnTo>
                <a:lnTo>
                  <a:pt x="13943" y="39800"/>
                </a:lnTo>
                <a:lnTo>
                  <a:pt x="22021" y="39674"/>
                </a:lnTo>
                <a:lnTo>
                  <a:pt x="25010" y="40006"/>
                </a:lnTo>
                <a:lnTo>
                  <a:pt x="27522" y="40640"/>
                </a:lnTo>
                <a:lnTo>
                  <a:pt x="32123" y="42252"/>
                </a:lnTo>
                <a:lnTo>
                  <a:pt x="35388" y="44844"/>
                </a:lnTo>
                <a:lnTo>
                  <a:pt x="37400" y="48412"/>
                </a:lnTo>
                <a:lnTo>
                  <a:pt x="38588" y="52617"/>
                </a:lnTo>
                <a:lnTo>
                  <a:pt x="38588" y="58219"/>
                </a:lnTo>
                <a:lnTo>
                  <a:pt x="38113" y="60796"/>
                </a:lnTo>
                <a:lnTo>
                  <a:pt x="37188" y="62901"/>
                </a:lnTo>
                <a:lnTo>
                  <a:pt x="34974" y="66790"/>
                </a:lnTo>
                <a:lnTo>
                  <a:pt x="31687" y="69594"/>
                </a:lnTo>
                <a:lnTo>
                  <a:pt x="27472" y="71286"/>
                </a:lnTo>
                <a:lnTo>
                  <a:pt x="22708" y="72261"/>
                </a:lnTo>
                <a:lnTo>
                  <a:pt x="17078" y="72261"/>
                </a:lnTo>
                <a:lnTo>
                  <a:pt x="14555" y="71996"/>
                </a:lnTo>
                <a:lnTo>
                  <a:pt x="10303" y="70915"/>
                </a:lnTo>
                <a:lnTo>
                  <a:pt x="7092" y="69775"/>
                </a:lnTo>
                <a:lnTo>
                  <a:pt x="3651" y="68097"/>
                </a:lnTo>
                <a:lnTo>
                  <a:pt x="425" y="68338"/>
                </a:lnTo>
                <a:lnTo>
                  <a:pt x="0" y="70879"/>
                </a:lnTo>
                <a:lnTo>
                  <a:pt x="111" y="74029"/>
                </a:lnTo>
                <a:lnTo>
                  <a:pt x="1551" y="76809"/>
                </a:lnTo>
                <a:lnTo>
                  <a:pt x="4450" y="78195"/>
                </a:lnTo>
                <a:lnTo>
                  <a:pt x="7542" y="79209"/>
                </a:lnTo>
                <a:lnTo>
                  <a:pt x="11192" y="80149"/>
                </a:lnTo>
                <a:lnTo>
                  <a:pt x="15556" y="80848"/>
                </a:lnTo>
                <a:lnTo>
                  <a:pt x="20293" y="81024"/>
                </a:lnTo>
                <a:lnTo>
                  <a:pt x="24671" y="81024"/>
                </a:lnTo>
                <a:lnTo>
                  <a:pt x="28646" y="80416"/>
                </a:lnTo>
                <a:lnTo>
                  <a:pt x="32235" y="79235"/>
                </a:lnTo>
                <a:lnTo>
                  <a:pt x="35824" y="78040"/>
                </a:lnTo>
                <a:lnTo>
                  <a:pt x="38912" y="76301"/>
                </a:lnTo>
                <a:lnTo>
                  <a:pt x="41501" y="74015"/>
                </a:lnTo>
                <a:lnTo>
                  <a:pt x="44104" y="71743"/>
                </a:lnTo>
                <a:lnTo>
                  <a:pt x="46102" y="68921"/>
                </a:lnTo>
                <a:lnTo>
                  <a:pt x="47517" y="65595"/>
                </a:lnTo>
                <a:lnTo>
                  <a:pt x="48931" y="62268"/>
                </a:lnTo>
                <a:lnTo>
                  <a:pt x="49644" y="58459"/>
                </a:lnTo>
                <a:lnTo>
                  <a:pt x="49644" y="50737"/>
                </a:lnTo>
                <a:lnTo>
                  <a:pt x="49079" y="47572"/>
                </a:lnTo>
                <a:lnTo>
                  <a:pt x="47966" y="44743"/>
                </a:lnTo>
                <a:lnTo>
                  <a:pt x="46854" y="41896"/>
                </a:lnTo>
                <a:lnTo>
                  <a:pt x="45217" y="39498"/>
                </a:lnTo>
                <a:lnTo>
                  <a:pt x="40888" y="35495"/>
                </a:lnTo>
                <a:lnTo>
                  <a:pt x="38185" y="33947"/>
                </a:lnTo>
                <a:lnTo>
                  <a:pt x="34945" y="32867"/>
                </a:lnTo>
                <a:lnTo>
                  <a:pt x="31713" y="31776"/>
                </a:lnTo>
                <a:lnTo>
                  <a:pt x="27932" y="31229"/>
                </a:lnTo>
                <a:lnTo>
                  <a:pt x="17218" y="31330"/>
                </a:lnTo>
                <a:lnTo>
                  <a:pt x="14469" y="31672"/>
                </a:lnTo>
                <a:lnTo>
                  <a:pt x="14469" y="9269"/>
                </a:lnTo>
                <a:lnTo>
                  <a:pt x="42574" y="9269"/>
                </a:lnTo>
                <a:lnTo>
                  <a:pt x="43816" y="8865"/>
                </a:lnTo>
                <a:lnTo>
                  <a:pt x="44777" y="6057"/>
                </a:lnTo>
                <a:lnTo>
                  <a:pt x="44636" y="2541"/>
                </a:lnTo>
                <a:lnTo>
                  <a:pt x="42476" y="0"/>
                </a:lnTo>
                <a:lnTo>
                  <a:pt x="7664" y="0"/>
                </a:lnTo>
                <a:lnTo>
                  <a:pt x="4964" y="1003"/>
                </a:lnTo>
                <a:lnTo>
                  <a:pt x="4024" y="4024"/>
                </a:lnTo>
                <a:lnTo>
                  <a:pt x="4024" y="36539"/>
                </a:lnTo>
                <a:lnTo>
                  <a:pt x="4263" y="39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437614" y="4065944"/>
            <a:ext cx="73087" cy="84658"/>
          </a:xfrm>
          <a:custGeom>
            <a:avLst/>
            <a:gdLst/>
            <a:ahLst/>
            <a:cxnLst/>
            <a:rect l="l" t="t" r="r" b="b"/>
            <a:pathLst>
              <a:path w="73087" h="84658">
                <a:moveTo>
                  <a:pt x="10890" y="60018"/>
                </a:moveTo>
                <a:lnTo>
                  <a:pt x="11429" y="57326"/>
                </a:lnTo>
                <a:lnTo>
                  <a:pt x="12395" y="54698"/>
                </a:lnTo>
                <a:lnTo>
                  <a:pt x="14039" y="52106"/>
                </a:lnTo>
                <a:lnTo>
                  <a:pt x="16506" y="49503"/>
                </a:lnTo>
                <a:lnTo>
                  <a:pt x="19555" y="46915"/>
                </a:lnTo>
                <a:lnTo>
                  <a:pt x="17932" y="18503"/>
                </a:lnTo>
                <a:lnTo>
                  <a:pt x="17932" y="17183"/>
                </a:lnTo>
                <a:lnTo>
                  <a:pt x="19047" y="13449"/>
                </a:lnTo>
                <a:lnTo>
                  <a:pt x="21643" y="10515"/>
                </a:lnTo>
                <a:lnTo>
                  <a:pt x="24347" y="9234"/>
                </a:lnTo>
                <a:lnTo>
                  <a:pt x="27623" y="8395"/>
                </a:lnTo>
                <a:lnTo>
                  <a:pt x="31760" y="8395"/>
                </a:lnTo>
                <a:lnTo>
                  <a:pt x="34876" y="9130"/>
                </a:lnTo>
                <a:lnTo>
                  <a:pt x="37464" y="10299"/>
                </a:lnTo>
                <a:lnTo>
                  <a:pt x="40013" y="12952"/>
                </a:lnTo>
                <a:lnTo>
                  <a:pt x="41090" y="16268"/>
                </a:lnTo>
                <a:lnTo>
                  <a:pt x="41090" y="18935"/>
                </a:lnTo>
                <a:lnTo>
                  <a:pt x="40251" y="21654"/>
                </a:lnTo>
                <a:lnTo>
                  <a:pt x="38826" y="24282"/>
                </a:lnTo>
                <a:lnTo>
                  <a:pt x="36399" y="26924"/>
                </a:lnTo>
                <a:lnTo>
                  <a:pt x="32774" y="29704"/>
                </a:lnTo>
                <a:lnTo>
                  <a:pt x="28296" y="32677"/>
                </a:lnTo>
                <a:lnTo>
                  <a:pt x="26521" y="51437"/>
                </a:lnTo>
                <a:lnTo>
                  <a:pt x="30196" y="55421"/>
                </a:lnTo>
                <a:lnTo>
                  <a:pt x="30636" y="40590"/>
                </a:lnTo>
                <a:lnTo>
                  <a:pt x="34387" y="38545"/>
                </a:lnTo>
                <a:lnTo>
                  <a:pt x="37602" y="36575"/>
                </a:lnTo>
                <a:lnTo>
                  <a:pt x="40251" y="34696"/>
                </a:lnTo>
                <a:lnTo>
                  <a:pt x="42915" y="32828"/>
                </a:lnTo>
                <a:lnTo>
                  <a:pt x="46793" y="29058"/>
                </a:lnTo>
                <a:lnTo>
                  <a:pt x="49730" y="25210"/>
                </a:lnTo>
                <a:lnTo>
                  <a:pt x="51267" y="21182"/>
                </a:lnTo>
                <a:lnTo>
                  <a:pt x="51642" y="16535"/>
                </a:lnTo>
                <a:lnTo>
                  <a:pt x="51217" y="11761"/>
                </a:lnTo>
                <a:lnTo>
                  <a:pt x="49467" y="7672"/>
                </a:lnTo>
                <a:lnTo>
                  <a:pt x="46451" y="4497"/>
                </a:lnTo>
                <a:lnTo>
                  <a:pt x="42562" y="1944"/>
                </a:lnTo>
                <a:lnTo>
                  <a:pt x="39964" y="1169"/>
                </a:lnTo>
                <a:lnTo>
                  <a:pt x="37350" y="382"/>
                </a:lnTo>
                <a:lnTo>
                  <a:pt x="34262" y="0"/>
                </a:lnTo>
                <a:lnTo>
                  <a:pt x="26485" y="0"/>
                </a:lnTo>
                <a:lnTo>
                  <a:pt x="22885" y="521"/>
                </a:lnTo>
                <a:lnTo>
                  <a:pt x="19933" y="1573"/>
                </a:lnTo>
                <a:lnTo>
                  <a:pt x="16981" y="2617"/>
                </a:lnTo>
                <a:lnTo>
                  <a:pt x="14555" y="4039"/>
                </a:lnTo>
                <a:lnTo>
                  <a:pt x="10803" y="7621"/>
                </a:lnTo>
                <a:lnTo>
                  <a:pt x="8578" y="12002"/>
                </a:lnTo>
                <a:lnTo>
                  <a:pt x="7289" y="16751"/>
                </a:lnTo>
                <a:lnTo>
                  <a:pt x="7289" y="19302"/>
                </a:lnTo>
                <a:lnTo>
                  <a:pt x="7466" y="22176"/>
                </a:lnTo>
                <a:lnTo>
                  <a:pt x="8115" y="25020"/>
                </a:lnTo>
                <a:lnTo>
                  <a:pt x="9392" y="28065"/>
                </a:lnTo>
                <a:lnTo>
                  <a:pt x="11092" y="31330"/>
                </a:lnTo>
                <a:lnTo>
                  <a:pt x="13403" y="34937"/>
                </a:lnTo>
                <a:lnTo>
                  <a:pt x="16419" y="39179"/>
                </a:lnTo>
                <a:lnTo>
                  <a:pt x="13468" y="40996"/>
                </a:lnTo>
                <a:lnTo>
                  <a:pt x="10929" y="42786"/>
                </a:lnTo>
                <a:lnTo>
                  <a:pt x="6753" y="46367"/>
                </a:lnTo>
                <a:lnTo>
                  <a:pt x="3776" y="50126"/>
                </a:lnTo>
                <a:lnTo>
                  <a:pt x="1526" y="54014"/>
                </a:lnTo>
                <a:lnTo>
                  <a:pt x="313" y="58089"/>
                </a:lnTo>
                <a:lnTo>
                  <a:pt x="0" y="62510"/>
                </a:lnTo>
                <a:lnTo>
                  <a:pt x="0" y="64847"/>
                </a:lnTo>
                <a:lnTo>
                  <a:pt x="904" y="69037"/>
                </a:lnTo>
                <a:lnTo>
                  <a:pt x="2311" y="72871"/>
                </a:lnTo>
                <a:lnTo>
                  <a:pt x="4453" y="76126"/>
                </a:lnTo>
                <a:lnTo>
                  <a:pt x="7289" y="78854"/>
                </a:lnTo>
                <a:lnTo>
                  <a:pt x="10576" y="81191"/>
                </a:lnTo>
                <a:lnTo>
                  <a:pt x="10890" y="61455"/>
                </a:lnTo>
                <a:lnTo>
                  <a:pt x="10890" y="60018"/>
                </a:lnTo>
                <a:close/>
              </a:path>
              <a:path w="73087" h="84658">
                <a:moveTo>
                  <a:pt x="61045" y="81928"/>
                </a:moveTo>
                <a:lnTo>
                  <a:pt x="64775" y="83869"/>
                </a:lnTo>
                <a:lnTo>
                  <a:pt x="67608" y="84595"/>
                </a:lnTo>
                <a:lnTo>
                  <a:pt x="70312" y="84507"/>
                </a:lnTo>
                <a:lnTo>
                  <a:pt x="72986" y="82256"/>
                </a:lnTo>
                <a:lnTo>
                  <a:pt x="73087" y="79160"/>
                </a:lnTo>
                <a:lnTo>
                  <a:pt x="72616" y="76046"/>
                </a:lnTo>
                <a:lnTo>
                  <a:pt x="69947" y="75769"/>
                </a:lnTo>
                <a:lnTo>
                  <a:pt x="67384" y="74725"/>
                </a:lnTo>
                <a:lnTo>
                  <a:pt x="64335" y="72680"/>
                </a:lnTo>
                <a:lnTo>
                  <a:pt x="61621" y="70700"/>
                </a:lnTo>
                <a:lnTo>
                  <a:pt x="58209" y="67983"/>
                </a:lnTo>
                <a:lnTo>
                  <a:pt x="60520" y="64555"/>
                </a:lnTo>
                <a:lnTo>
                  <a:pt x="62510" y="60692"/>
                </a:lnTo>
                <a:lnTo>
                  <a:pt x="64023" y="56541"/>
                </a:lnTo>
                <a:lnTo>
                  <a:pt x="65200" y="52261"/>
                </a:lnTo>
                <a:lnTo>
                  <a:pt x="65970" y="47815"/>
                </a:lnTo>
                <a:lnTo>
                  <a:pt x="66160" y="43243"/>
                </a:lnTo>
                <a:lnTo>
                  <a:pt x="65024" y="39762"/>
                </a:lnTo>
                <a:lnTo>
                  <a:pt x="62071" y="39419"/>
                </a:lnTo>
                <a:lnTo>
                  <a:pt x="59357" y="39460"/>
                </a:lnTo>
                <a:lnTo>
                  <a:pt x="56380" y="41644"/>
                </a:lnTo>
                <a:lnTo>
                  <a:pt x="56380" y="45554"/>
                </a:lnTo>
                <a:lnTo>
                  <a:pt x="56019" y="48869"/>
                </a:lnTo>
                <a:lnTo>
                  <a:pt x="55418" y="52120"/>
                </a:lnTo>
                <a:lnTo>
                  <a:pt x="54446" y="55281"/>
                </a:lnTo>
                <a:lnTo>
                  <a:pt x="53219" y="58215"/>
                </a:lnTo>
                <a:lnTo>
                  <a:pt x="51029" y="62014"/>
                </a:lnTo>
                <a:lnTo>
                  <a:pt x="47440" y="58647"/>
                </a:lnTo>
                <a:lnTo>
                  <a:pt x="43751" y="55065"/>
                </a:lnTo>
                <a:lnTo>
                  <a:pt x="40190" y="51396"/>
                </a:lnTo>
                <a:lnTo>
                  <a:pt x="36752" y="47699"/>
                </a:lnTo>
                <a:lnTo>
                  <a:pt x="33502" y="44042"/>
                </a:lnTo>
                <a:lnTo>
                  <a:pt x="30636" y="40590"/>
                </a:lnTo>
                <a:lnTo>
                  <a:pt x="30196" y="55421"/>
                </a:lnTo>
                <a:lnTo>
                  <a:pt x="34085" y="59461"/>
                </a:lnTo>
                <a:lnTo>
                  <a:pt x="38188" y="63460"/>
                </a:lnTo>
                <a:lnTo>
                  <a:pt x="42376" y="67384"/>
                </a:lnTo>
                <a:lnTo>
                  <a:pt x="42189" y="71067"/>
                </a:lnTo>
                <a:lnTo>
                  <a:pt x="39589" y="72745"/>
                </a:lnTo>
                <a:lnTo>
                  <a:pt x="36799" y="74066"/>
                </a:lnTo>
                <a:lnTo>
                  <a:pt x="33848" y="75147"/>
                </a:lnTo>
                <a:lnTo>
                  <a:pt x="30697" y="75844"/>
                </a:lnTo>
                <a:lnTo>
                  <a:pt x="27410" y="76010"/>
                </a:lnTo>
                <a:lnTo>
                  <a:pt x="24696" y="76010"/>
                </a:lnTo>
                <a:lnTo>
                  <a:pt x="22306" y="75653"/>
                </a:lnTo>
                <a:lnTo>
                  <a:pt x="18180" y="74217"/>
                </a:lnTo>
                <a:lnTo>
                  <a:pt x="15069" y="71906"/>
                </a:lnTo>
                <a:lnTo>
                  <a:pt x="12654" y="69076"/>
                </a:lnTo>
                <a:lnTo>
                  <a:pt x="11243" y="65545"/>
                </a:lnTo>
                <a:lnTo>
                  <a:pt x="10890" y="61455"/>
                </a:lnTo>
                <a:lnTo>
                  <a:pt x="10576" y="81191"/>
                </a:lnTo>
                <a:lnTo>
                  <a:pt x="14469" y="82868"/>
                </a:lnTo>
                <a:lnTo>
                  <a:pt x="18868" y="83973"/>
                </a:lnTo>
                <a:lnTo>
                  <a:pt x="23583" y="84658"/>
                </a:lnTo>
                <a:lnTo>
                  <a:pt x="28846" y="84658"/>
                </a:lnTo>
                <a:lnTo>
                  <a:pt x="33699" y="83934"/>
                </a:lnTo>
                <a:lnTo>
                  <a:pt x="38249" y="82803"/>
                </a:lnTo>
                <a:lnTo>
                  <a:pt x="42505" y="81126"/>
                </a:lnTo>
                <a:lnTo>
                  <a:pt x="46393" y="78919"/>
                </a:lnTo>
                <a:lnTo>
                  <a:pt x="50069" y="76428"/>
                </a:lnTo>
                <a:lnTo>
                  <a:pt x="54079" y="76925"/>
                </a:lnTo>
                <a:lnTo>
                  <a:pt x="57809" y="79719"/>
                </a:lnTo>
                <a:lnTo>
                  <a:pt x="61045" y="81928"/>
                </a:lnTo>
                <a:close/>
              </a:path>
              <a:path w="73087" h="84658">
                <a:moveTo>
                  <a:pt x="25347" y="34366"/>
                </a:moveTo>
                <a:lnTo>
                  <a:pt x="22993" y="30989"/>
                </a:lnTo>
                <a:lnTo>
                  <a:pt x="21182" y="28120"/>
                </a:lnTo>
                <a:lnTo>
                  <a:pt x="19782" y="25513"/>
                </a:lnTo>
                <a:lnTo>
                  <a:pt x="18385" y="21906"/>
                </a:lnTo>
                <a:lnTo>
                  <a:pt x="17932" y="18503"/>
                </a:lnTo>
                <a:lnTo>
                  <a:pt x="19555" y="46915"/>
                </a:lnTo>
                <a:lnTo>
                  <a:pt x="23069" y="47484"/>
                </a:lnTo>
                <a:lnTo>
                  <a:pt x="26521" y="51437"/>
                </a:lnTo>
                <a:lnTo>
                  <a:pt x="28296" y="32677"/>
                </a:lnTo>
                <a:lnTo>
                  <a:pt x="25347" y="343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547141" y="4071189"/>
            <a:ext cx="34811" cy="53110"/>
          </a:xfrm>
          <a:custGeom>
            <a:avLst/>
            <a:gdLst/>
            <a:ahLst/>
            <a:cxnLst/>
            <a:rect l="l" t="t" r="r" b="b"/>
            <a:pathLst>
              <a:path w="34811" h="53110">
                <a:moveTo>
                  <a:pt x="29522" y="0"/>
                </a:moveTo>
                <a:lnTo>
                  <a:pt x="9538" y="51206"/>
                </a:lnTo>
                <a:lnTo>
                  <a:pt x="34811" y="7405"/>
                </a:lnTo>
                <a:lnTo>
                  <a:pt x="29522" y="0"/>
                </a:lnTo>
                <a:close/>
              </a:path>
              <a:path w="34811" h="53110">
                <a:moveTo>
                  <a:pt x="29522" y="0"/>
                </a:moveTo>
                <a:lnTo>
                  <a:pt x="1497" y="48488"/>
                </a:lnTo>
                <a:lnTo>
                  <a:pt x="302" y="51487"/>
                </a:lnTo>
                <a:lnTo>
                  <a:pt x="0" y="54496"/>
                </a:lnTo>
                <a:lnTo>
                  <a:pt x="147" y="57683"/>
                </a:lnTo>
                <a:lnTo>
                  <a:pt x="2774" y="59969"/>
                </a:lnTo>
                <a:lnTo>
                  <a:pt x="34933" y="59969"/>
                </a:lnTo>
                <a:lnTo>
                  <a:pt x="34933" y="76760"/>
                </a:lnTo>
                <a:lnTo>
                  <a:pt x="36884" y="78461"/>
                </a:lnTo>
                <a:lnTo>
                  <a:pt x="40063" y="78663"/>
                </a:lnTo>
                <a:lnTo>
                  <a:pt x="42623" y="78548"/>
                </a:lnTo>
                <a:lnTo>
                  <a:pt x="45377" y="76760"/>
                </a:lnTo>
                <a:lnTo>
                  <a:pt x="45377" y="59969"/>
                </a:lnTo>
                <a:lnTo>
                  <a:pt x="54254" y="59969"/>
                </a:lnTo>
                <a:lnTo>
                  <a:pt x="55953" y="58802"/>
                </a:lnTo>
                <a:lnTo>
                  <a:pt x="56555" y="55587"/>
                </a:lnTo>
                <a:lnTo>
                  <a:pt x="56555" y="54115"/>
                </a:lnTo>
                <a:lnTo>
                  <a:pt x="54254" y="51206"/>
                </a:lnTo>
                <a:lnTo>
                  <a:pt x="45377" y="51206"/>
                </a:lnTo>
                <a:lnTo>
                  <a:pt x="45377" y="255"/>
                </a:lnTo>
                <a:lnTo>
                  <a:pt x="44891" y="-712"/>
                </a:lnTo>
                <a:lnTo>
                  <a:pt x="42025" y="-1662"/>
                </a:lnTo>
                <a:lnTo>
                  <a:pt x="38825" y="-1903"/>
                </a:lnTo>
                <a:lnTo>
                  <a:pt x="35145" y="-1878"/>
                </a:lnTo>
                <a:lnTo>
                  <a:pt x="32571" y="-1652"/>
                </a:lnTo>
                <a:lnTo>
                  <a:pt x="29522" y="0"/>
                </a:lnTo>
                <a:lnTo>
                  <a:pt x="34811" y="7405"/>
                </a:lnTo>
                <a:lnTo>
                  <a:pt x="34933" y="51206"/>
                </a:lnTo>
                <a:lnTo>
                  <a:pt x="9538" y="51206"/>
                </a:lnTo>
                <a:lnTo>
                  <a:pt x="29522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613502" y="4069634"/>
            <a:ext cx="49640" cy="81024"/>
          </a:xfrm>
          <a:custGeom>
            <a:avLst/>
            <a:gdLst/>
            <a:ahLst/>
            <a:cxnLst/>
            <a:rect l="l" t="t" r="r" b="b"/>
            <a:pathLst>
              <a:path w="49640" h="81024">
                <a:moveTo>
                  <a:pt x="4255" y="39091"/>
                </a:moveTo>
                <a:lnTo>
                  <a:pt x="7179" y="40424"/>
                </a:lnTo>
                <a:lnTo>
                  <a:pt x="10368" y="40298"/>
                </a:lnTo>
                <a:lnTo>
                  <a:pt x="13947" y="39800"/>
                </a:lnTo>
                <a:lnTo>
                  <a:pt x="22021" y="39674"/>
                </a:lnTo>
                <a:lnTo>
                  <a:pt x="25010" y="40006"/>
                </a:lnTo>
                <a:lnTo>
                  <a:pt x="27522" y="40640"/>
                </a:lnTo>
                <a:lnTo>
                  <a:pt x="32111" y="42252"/>
                </a:lnTo>
                <a:lnTo>
                  <a:pt x="35388" y="44844"/>
                </a:lnTo>
                <a:lnTo>
                  <a:pt x="37401" y="48412"/>
                </a:lnTo>
                <a:lnTo>
                  <a:pt x="38574" y="52617"/>
                </a:lnTo>
                <a:lnTo>
                  <a:pt x="38574" y="58219"/>
                </a:lnTo>
                <a:lnTo>
                  <a:pt x="38113" y="60796"/>
                </a:lnTo>
                <a:lnTo>
                  <a:pt x="37188" y="62901"/>
                </a:lnTo>
                <a:lnTo>
                  <a:pt x="34963" y="66790"/>
                </a:lnTo>
                <a:lnTo>
                  <a:pt x="31673" y="69594"/>
                </a:lnTo>
                <a:lnTo>
                  <a:pt x="27475" y="71286"/>
                </a:lnTo>
                <a:lnTo>
                  <a:pt x="22708" y="72261"/>
                </a:lnTo>
                <a:lnTo>
                  <a:pt x="17082" y="72261"/>
                </a:lnTo>
                <a:lnTo>
                  <a:pt x="14559" y="71996"/>
                </a:lnTo>
                <a:lnTo>
                  <a:pt x="10303" y="70915"/>
                </a:lnTo>
                <a:lnTo>
                  <a:pt x="7089" y="69775"/>
                </a:lnTo>
                <a:lnTo>
                  <a:pt x="3639" y="68097"/>
                </a:lnTo>
                <a:lnTo>
                  <a:pt x="425" y="68338"/>
                </a:lnTo>
                <a:lnTo>
                  <a:pt x="0" y="70879"/>
                </a:lnTo>
                <a:lnTo>
                  <a:pt x="101" y="74029"/>
                </a:lnTo>
                <a:lnTo>
                  <a:pt x="1551" y="76809"/>
                </a:lnTo>
                <a:lnTo>
                  <a:pt x="4442" y="78195"/>
                </a:lnTo>
                <a:lnTo>
                  <a:pt x="7538" y="79209"/>
                </a:lnTo>
                <a:lnTo>
                  <a:pt x="11182" y="80149"/>
                </a:lnTo>
                <a:lnTo>
                  <a:pt x="15560" y="80848"/>
                </a:lnTo>
                <a:lnTo>
                  <a:pt x="20297" y="81024"/>
                </a:lnTo>
                <a:lnTo>
                  <a:pt x="24671" y="81024"/>
                </a:lnTo>
                <a:lnTo>
                  <a:pt x="28649" y="80416"/>
                </a:lnTo>
                <a:lnTo>
                  <a:pt x="32223" y="79235"/>
                </a:lnTo>
                <a:lnTo>
                  <a:pt x="35824" y="78040"/>
                </a:lnTo>
                <a:lnTo>
                  <a:pt x="38916" y="76301"/>
                </a:lnTo>
                <a:lnTo>
                  <a:pt x="41504" y="74015"/>
                </a:lnTo>
                <a:lnTo>
                  <a:pt x="44089" y="71743"/>
                </a:lnTo>
                <a:lnTo>
                  <a:pt x="46094" y="68921"/>
                </a:lnTo>
                <a:lnTo>
                  <a:pt x="47505" y="65595"/>
                </a:lnTo>
                <a:lnTo>
                  <a:pt x="48917" y="62268"/>
                </a:lnTo>
                <a:lnTo>
                  <a:pt x="49640" y="58459"/>
                </a:lnTo>
                <a:lnTo>
                  <a:pt x="49640" y="50737"/>
                </a:lnTo>
                <a:lnTo>
                  <a:pt x="49082" y="47572"/>
                </a:lnTo>
                <a:lnTo>
                  <a:pt x="47970" y="44743"/>
                </a:lnTo>
                <a:lnTo>
                  <a:pt x="46854" y="41896"/>
                </a:lnTo>
                <a:lnTo>
                  <a:pt x="45217" y="39498"/>
                </a:lnTo>
                <a:lnTo>
                  <a:pt x="40888" y="35495"/>
                </a:lnTo>
                <a:lnTo>
                  <a:pt x="38188" y="33947"/>
                </a:lnTo>
                <a:lnTo>
                  <a:pt x="34949" y="32867"/>
                </a:lnTo>
                <a:lnTo>
                  <a:pt x="31697" y="31776"/>
                </a:lnTo>
                <a:lnTo>
                  <a:pt x="27926" y="31229"/>
                </a:lnTo>
                <a:lnTo>
                  <a:pt x="17219" y="31330"/>
                </a:lnTo>
                <a:lnTo>
                  <a:pt x="14469" y="31672"/>
                </a:lnTo>
                <a:lnTo>
                  <a:pt x="14469" y="9269"/>
                </a:lnTo>
                <a:lnTo>
                  <a:pt x="42578" y="9269"/>
                </a:lnTo>
                <a:lnTo>
                  <a:pt x="43804" y="8865"/>
                </a:lnTo>
                <a:lnTo>
                  <a:pt x="44777" y="6057"/>
                </a:lnTo>
                <a:lnTo>
                  <a:pt x="44630" y="2541"/>
                </a:lnTo>
                <a:lnTo>
                  <a:pt x="42476" y="0"/>
                </a:lnTo>
                <a:lnTo>
                  <a:pt x="7668" y="0"/>
                </a:lnTo>
                <a:lnTo>
                  <a:pt x="4954" y="1003"/>
                </a:lnTo>
                <a:lnTo>
                  <a:pt x="4018" y="4024"/>
                </a:lnTo>
                <a:lnTo>
                  <a:pt x="4018" y="36539"/>
                </a:lnTo>
                <a:lnTo>
                  <a:pt x="4255" y="390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674894" y="4068479"/>
            <a:ext cx="54369" cy="82180"/>
          </a:xfrm>
          <a:custGeom>
            <a:avLst/>
            <a:gdLst/>
            <a:ahLst/>
            <a:cxnLst/>
            <a:rect l="l" t="t" r="r" b="b"/>
            <a:pathLst>
              <a:path w="54369" h="82180">
                <a:moveTo>
                  <a:pt x="15803" y="68580"/>
                </a:moveTo>
                <a:lnTo>
                  <a:pt x="14479" y="65951"/>
                </a:lnTo>
                <a:lnTo>
                  <a:pt x="13178" y="63319"/>
                </a:lnTo>
                <a:lnTo>
                  <a:pt x="13881" y="79488"/>
                </a:lnTo>
                <a:lnTo>
                  <a:pt x="17268" y="81280"/>
                </a:lnTo>
                <a:lnTo>
                  <a:pt x="21419" y="82180"/>
                </a:lnTo>
                <a:lnTo>
                  <a:pt x="31586" y="82180"/>
                </a:lnTo>
                <a:lnTo>
                  <a:pt x="35989" y="81175"/>
                </a:lnTo>
                <a:lnTo>
                  <a:pt x="39552" y="79181"/>
                </a:lnTo>
                <a:lnTo>
                  <a:pt x="43102" y="77190"/>
                </a:lnTo>
                <a:lnTo>
                  <a:pt x="46004" y="74368"/>
                </a:lnTo>
                <a:lnTo>
                  <a:pt x="48204" y="70739"/>
                </a:lnTo>
                <a:lnTo>
                  <a:pt x="50406" y="67092"/>
                </a:lnTo>
                <a:lnTo>
                  <a:pt x="51993" y="62736"/>
                </a:lnTo>
                <a:lnTo>
                  <a:pt x="52945" y="57682"/>
                </a:lnTo>
                <a:lnTo>
                  <a:pt x="53881" y="52627"/>
                </a:lnTo>
                <a:lnTo>
                  <a:pt x="54369" y="47040"/>
                </a:lnTo>
                <a:lnTo>
                  <a:pt x="54369" y="34325"/>
                </a:lnTo>
                <a:lnTo>
                  <a:pt x="53928" y="28497"/>
                </a:lnTo>
                <a:lnTo>
                  <a:pt x="53066" y="23403"/>
                </a:lnTo>
                <a:lnTo>
                  <a:pt x="52191" y="18323"/>
                </a:lnTo>
                <a:lnTo>
                  <a:pt x="50716" y="14046"/>
                </a:lnTo>
                <a:lnTo>
                  <a:pt x="48653" y="10576"/>
                </a:lnTo>
                <a:lnTo>
                  <a:pt x="46591" y="7099"/>
                </a:lnTo>
                <a:lnTo>
                  <a:pt x="43875" y="4470"/>
                </a:lnTo>
                <a:lnTo>
                  <a:pt x="40488" y="2678"/>
                </a:lnTo>
                <a:lnTo>
                  <a:pt x="37115" y="889"/>
                </a:lnTo>
                <a:lnTo>
                  <a:pt x="32924" y="0"/>
                </a:lnTo>
                <a:lnTo>
                  <a:pt x="22758" y="0"/>
                </a:lnTo>
                <a:lnTo>
                  <a:pt x="18395" y="989"/>
                </a:lnTo>
                <a:lnTo>
                  <a:pt x="14820" y="2984"/>
                </a:lnTo>
                <a:lnTo>
                  <a:pt x="11253" y="4978"/>
                </a:lnTo>
                <a:lnTo>
                  <a:pt x="8380" y="7797"/>
                </a:lnTo>
                <a:lnTo>
                  <a:pt x="6187" y="11440"/>
                </a:lnTo>
                <a:lnTo>
                  <a:pt x="4003" y="15072"/>
                </a:lnTo>
                <a:lnTo>
                  <a:pt x="2429" y="19443"/>
                </a:lnTo>
                <a:lnTo>
                  <a:pt x="1450" y="24508"/>
                </a:lnTo>
                <a:lnTo>
                  <a:pt x="488" y="29602"/>
                </a:lnTo>
                <a:lnTo>
                  <a:pt x="0" y="35179"/>
                </a:lnTo>
                <a:lnTo>
                  <a:pt x="0" y="47851"/>
                </a:lnTo>
                <a:lnTo>
                  <a:pt x="424" y="53682"/>
                </a:lnTo>
                <a:lnTo>
                  <a:pt x="1299" y="58773"/>
                </a:lnTo>
                <a:lnTo>
                  <a:pt x="2178" y="63841"/>
                </a:lnTo>
                <a:lnTo>
                  <a:pt x="3638" y="68122"/>
                </a:lnTo>
                <a:lnTo>
                  <a:pt x="5712" y="71588"/>
                </a:lnTo>
                <a:lnTo>
                  <a:pt x="7774" y="75081"/>
                </a:lnTo>
                <a:lnTo>
                  <a:pt x="10500" y="77708"/>
                </a:lnTo>
                <a:lnTo>
                  <a:pt x="10990" y="51562"/>
                </a:lnTo>
                <a:lnTo>
                  <a:pt x="10680" y="46493"/>
                </a:lnTo>
                <a:lnTo>
                  <a:pt x="10680" y="36093"/>
                </a:lnTo>
                <a:lnTo>
                  <a:pt x="10918" y="31927"/>
                </a:lnTo>
                <a:lnTo>
                  <a:pt x="11353" y="28065"/>
                </a:lnTo>
                <a:lnTo>
                  <a:pt x="11803" y="24206"/>
                </a:lnTo>
                <a:lnTo>
                  <a:pt x="12642" y="20825"/>
                </a:lnTo>
                <a:lnTo>
                  <a:pt x="13881" y="17956"/>
                </a:lnTo>
                <a:lnTo>
                  <a:pt x="15115" y="15062"/>
                </a:lnTo>
                <a:lnTo>
                  <a:pt x="16804" y="12801"/>
                </a:lnTo>
                <a:lnTo>
                  <a:pt x="21095" y="9525"/>
                </a:lnTo>
                <a:lnTo>
                  <a:pt x="23896" y="8686"/>
                </a:lnTo>
                <a:lnTo>
                  <a:pt x="27334" y="8686"/>
                </a:lnTo>
                <a:lnTo>
                  <a:pt x="31024" y="8952"/>
                </a:lnTo>
                <a:lnTo>
                  <a:pt x="34152" y="9982"/>
                </a:lnTo>
                <a:lnTo>
                  <a:pt x="37961" y="13067"/>
                </a:lnTo>
                <a:lnTo>
                  <a:pt x="39876" y="16253"/>
                </a:lnTo>
                <a:lnTo>
                  <a:pt x="41454" y="20091"/>
                </a:lnTo>
                <a:lnTo>
                  <a:pt x="42551" y="24940"/>
                </a:lnTo>
                <a:lnTo>
                  <a:pt x="42965" y="27734"/>
                </a:lnTo>
                <a:lnTo>
                  <a:pt x="43253" y="30897"/>
                </a:lnTo>
                <a:lnTo>
                  <a:pt x="43526" y="34074"/>
                </a:lnTo>
                <a:lnTo>
                  <a:pt x="43677" y="37655"/>
                </a:lnTo>
                <a:lnTo>
                  <a:pt x="43577" y="47458"/>
                </a:lnTo>
                <a:lnTo>
                  <a:pt x="43414" y="50190"/>
                </a:lnTo>
                <a:lnTo>
                  <a:pt x="43228" y="52933"/>
                </a:lnTo>
                <a:lnTo>
                  <a:pt x="42390" y="57797"/>
                </a:lnTo>
                <a:lnTo>
                  <a:pt x="41277" y="62293"/>
                </a:lnTo>
                <a:lnTo>
                  <a:pt x="39653" y="66167"/>
                </a:lnTo>
                <a:lnTo>
                  <a:pt x="37384" y="69188"/>
                </a:lnTo>
                <a:lnTo>
                  <a:pt x="34674" y="71625"/>
                </a:lnTo>
                <a:lnTo>
                  <a:pt x="31236" y="73112"/>
                </a:lnTo>
                <a:lnTo>
                  <a:pt x="26974" y="73482"/>
                </a:lnTo>
                <a:lnTo>
                  <a:pt x="24058" y="73482"/>
                </a:lnTo>
                <a:lnTo>
                  <a:pt x="19518" y="71690"/>
                </a:lnTo>
                <a:lnTo>
                  <a:pt x="15803" y="68580"/>
                </a:lnTo>
                <a:close/>
              </a:path>
              <a:path w="54369" h="82180">
                <a:moveTo>
                  <a:pt x="13881" y="79488"/>
                </a:moveTo>
                <a:lnTo>
                  <a:pt x="13178" y="63319"/>
                </a:lnTo>
                <a:lnTo>
                  <a:pt x="12203" y="59903"/>
                </a:lnTo>
                <a:lnTo>
                  <a:pt x="11606" y="55739"/>
                </a:lnTo>
                <a:lnTo>
                  <a:pt x="10990" y="51562"/>
                </a:lnTo>
                <a:lnTo>
                  <a:pt x="10500" y="77708"/>
                </a:lnTo>
                <a:lnTo>
                  <a:pt x="13881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738037" y="4068479"/>
            <a:ext cx="54371" cy="82180"/>
          </a:xfrm>
          <a:custGeom>
            <a:avLst/>
            <a:gdLst/>
            <a:ahLst/>
            <a:cxnLst/>
            <a:rect l="l" t="t" r="r" b="b"/>
            <a:pathLst>
              <a:path w="54371" h="82180">
                <a:moveTo>
                  <a:pt x="15807" y="68580"/>
                </a:moveTo>
                <a:lnTo>
                  <a:pt x="14494" y="65951"/>
                </a:lnTo>
                <a:lnTo>
                  <a:pt x="13180" y="63319"/>
                </a:lnTo>
                <a:lnTo>
                  <a:pt x="13882" y="79488"/>
                </a:lnTo>
                <a:lnTo>
                  <a:pt x="17269" y="81280"/>
                </a:lnTo>
                <a:lnTo>
                  <a:pt x="21435" y="82180"/>
                </a:lnTo>
                <a:lnTo>
                  <a:pt x="31586" y="82180"/>
                </a:lnTo>
                <a:lnTo>
                  <a:pt x="35989" y="81175"/>
                </a:lnTo>
                <a:lnTo>
                  <a:pt x="39550" y="79181"/>
                </a:lnTo>
                <a:lnTo>
                  <a:pt x="43117" y="77190"/>
                </a:lnTo>
                <a:lnTo>
                  <a:pt x="46004" y="74368"/>
                </a:lnTo>
                <a:lnTo>
                  <a:pt x="48207" y="70739"/>
                </a:lnTo>
                <a:lnTo>
                  <a:pt x="50407" y="67092"/>
                </a:lnTo>
                <a:lnTo>
                  <a:pt x="51995" y="62736"/>
                </a:lnTo>
                <a:lnTo>
                  <a:pt x="52945" y="57682"/>
                </a:lnTo>
                <a:lnTo>
                  <a:pt x="53896" y="52627"/>
                </a:lnTo>
                <a:lnTo>
                  <a:pt x="54371" y="47040"/>
                </a:lnTo>
                <a:lnTo>
                  <a:pt x="54371" y="34325"/>
                </a:lnTo>
                <a:lnTo>
                  <a:pt x="53931" y="28497"/>
                </a:lnTo>
                <a:lnTo>
                  <a:pt x="53068" y="23403"/>
                </a:lnTo>
                <a:lnTo>
                  <a:pt x="52193" y="18323"/>
                </a:lnTo>
                <a:lnTo>
                  <a:pt x="50721" y="14046"/>
                </a:lnTo>
                <a:lnTo>
                  <a:pt x="48657" y="10576"/>
                </a:lnTo>
                <a:lnTo>
                  <a:pt x="46595" y="7099"/>
                </a:lnTo>
                <a:lnTo>
                  <a:pt x="43877" y="4470"/>
                </a:lnTo>
                <a:lnTo>
                  <a:pt x="40490" y="2678"/>
                </a:lnTo>
                <a:lnTo>
                  <a:pt x="37117" y="889"/>
                </a:lnTo>
                <a:lnTo>
                  <a:pt x="32926" y="0"/>
                </a:lnTo>
                <a:lnTo>
                  <a:pt x="22759" y="0"/>
                </a:lnTo>
                <a:lnTo>
                  <a:pt x="18393" y="989"/>
                </a:lnTo>
                <a:lnTo>
                  <a:pt x="14822" y="2984"/>
                </a:lnTo>
                <a:lnTo>
                  <a:pt x="11253" y="4978"/>
                </a:lnTo>
                <a:lnTo>
                  <a:pt x="8392" y="7797"/>
                </a:lnTo>
                <a:lnTo>
                  <a:pt x="6202" y="11440"/>
                </a:lnTo>
                <a:lnTo>
                  <a:pt x="4003" y="15072"/>
                </a:lnTo>
                <a:lnTo>
                  <a:pt x="2426" y="19443"/>
                </a:lnTo>
                <a:lnTo>
                  <a:pt x="1465" y="24508"/>
                </a:lnTo>
                <a:lnTo>
                  <a:pt x="490" y="29602"/>
                </a:lnTo>
                <a:lnTo>
                  <a:pt x="0" y="35179"/>
                </a:lnTo>
                <a:lnTo>
                  <a:pt x="0" y="47851"/>
                </a:lnTo>
                <a:lnTo>
                  <a:pt x="439" y="53682"/>
                </a:lnTo>
                <a:lnTo>
                  <a:pt x="1303" y="58773"/>
                </a:lnTo>
                <a:lnTo>
                  <a:pt x="2178" y="63841"/>
                </a:lnTo>
                <a:lnTo>
                  <a:pt x="3651" y="68122"/>
                </a:lnTo>
                <a:lnTo>
                  <a:pt x="5717" y="71588"/>
                </a:lnTo>
                <a:lnTo>
                  <a:pt x="7780" y="75081"/>
                </a:lnTo>
                <a:lnTo>
                  <a:pt x="10505" y="77708"/>
                </a:lnTo>
                <a:lnTo>
                  <a:pt x="11005" y="51562"/>
                </a:lnTo>
                <a:lnTo>
                  <a:pt x="10692" y="46493"/>
                </a:lnTo>
                <a:lnTo>
                  <a:pt x="10692" y="36093"/>
                </a:lnTo>
                <a:lnTo>
                  <a:pt x="10919" y="31927"/>
                </a:lnTo>
                <a:lnTo>
                  <a:pt x="11355" y="28065"/>
                </a:lnTo>
                <a:lnTo>
                  <a:pt x="11804" y="24206"/>
                </a:lnTo>
                <a:lnTo>
                  <a:pt x="12654" y="20825"/>
                </a:lnTo>
                <a:lnTo>
                  <a:pt x="13882" y="17956"/>
                </a:lnTo>
                <a:lnTo>
                  <a:pt x="15120" y="15062"/>
                </a:lnTo>
                <a:lnTo>
                  <a:pt x="16804" y="12801"/>
                </a:lnTo>
                <a:lnTo>
                  <a:pt x="21095" y="9525"/>
                </a:lnTo>
                <a:lnTo>
                  <a:pt x="23897" y="8686"/>
                </a:lnTo>
                <a:lnTo>
                  <a:pt x="27335" y="8686"/>
                </a:lnTo>
                <a:lnTo>
                  <a:pt x="31024" y="8952"/>
                </a:lnTo>
                <a:lnTo>
                  <a:pt x="34150" y="9982"/>
                </a:lnTo>
                <a:lnTo>
                  <a:pt x="37962" y="13067"/>
                </a:lnTo>
                <a:lnTo>
                  <a:pt x="39877" y="16253"/>
                </a:lnTo>
                <a:lnTo>
                  <a:pt x="41465" y="20091"/>
                </a:lnTo>
                <a:lnTo>
                  <a:pt x="42552" y="24940"/>
                </a:lnTo>
                <a:lnTo>
                  <a:pt x="42966" y="27734"/>
                </a:lnTo>
                <a:lnTo>
                  <a:pt x="43254" y="30897"/>
                </a:lnTo>
                <a:lnTo>
                  <a:pt x="43527" y="34074"/>
                </a:lnTo>
                <a:lnTo>
                  <a:pt x="43679" y="37655"/>
                </a:lnTo>
                <a:lnTo>
                  <a:pt x="43592" y="47458"/>
                </a:lnTo>
                <a:lnTo>
                  <a:pt x="43416" y="50190"/>
                </a:lnTo>
                <a:lnTo>
                  <a:pt x="43229" y="52933"/>
                </a:lnTo>
                <a:lnTo>
                  <a:pt x="42405" y="57797"/>
                </a:lnTo>
                <a:lnTo>
                  <a:pt x="41277" y="62293"/>
                </a:lnTo>
                <a:lnTo>
                  <a:pt x="39654" y="66167"/>
                </a:lnTo>
                <a:lnTo>
                  <a:pt x="37390" y="69188"/>
                </a:lnTo>
                <a:lnTo>
                  <a:pt x="34678" y="71625"/>
                </a:lnTo>
                <a:lnTo>
                  <a:pt x="31234" y="73112"/>
                </a:lnTo>
                <a:lnTo>
                  <a:pt x="26974" y="73482"/>
                </a:lnTo>
                <a:lnTo>
                  <a:pt x="24062" y="73482"/>
                </a:lnTo>
                <a:lnTo>
                  <a:pt x="19530" y="71690"/>
                </a:lnTo>
                <a:lnTo>
                  <a:pt x="15807" y="68580"/>
                </a:lnTo>
                <a:close/>
              </a:path>
              <a:path w="54371" h="82180">
                <a:moveTo>
                  <a:pt x="13882" y="79488"/>
                </a:moveTo>
                <a:lnTo>
                  <a:pt x="13180" y="63319"/>
                </a:lnTo>
                <a:lnTo>
                  <a:pt x="12204" y="59903"/>
                </a:lnTo>
                <a:lnTo>
                  <a:pt x="11606" y="55739"/>
                </a:lnTo>
                <a:lnTo>
                  <a:pt x="11005" y="51562"/>
                </a:lnTo>
                <a:lnTo>
                  <a:pt x="10505" y="77708"/>
                </a:lnTo>
                <a:lnTo>
                  <a:pt x="13882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807388" y="4069093"/>
            <a:ext cx="45737" cy="80392"/>
          </a:xfrm>
          <a:custGeom>
            <a:avLst/>
            <a:gdLst/>
            <a:ahLst/>
            <a:cxnLst/>
            <a:rect l="l" t="t" r="r" b="b"/>
            <a:pathLst>
              <a:path w="45737" h="80392">
                <a:moveTo>
                  <a:pt x="1612" y="72162"/>
                </a:moveTo>
                <a:lnTo>
                  <a:pt x="359" y="74829"/>
                </a:lnTo>
                <a:lnTo>
                  <a:pt x="359" y="77635"/>
                </a:lnTo>
                <a:lnTo>
                  <a:pt x="2487" y="80392"/>
                </a:lnTo>
                <a:lnTo>
                  <a:pt x="43549" y="80392"/>
                </a:lnTo>
                <a:lnTo>
                  <a:pt x="45276" y="79132"/>
                </a:lnTo>
                <a:lnTo>
                  <a:pt x="45737" y="76201"/>
                </a:lnTo>
                <a:lnTo>
                  <a:pt x="45686" y="74829"/>
                </a:lnTo>
                <a:lnTo>
                  <a:pt x="43549" y="71870"/>
                </a:lnTo>
                <a:lnTo>
                  <a:pt x="29333" y="71870"/>
                </a:lnTo>
                <a:lnTo>
                  <a:pt x="29333" y="1728"/>
                </a:lnTo>
                <a:lnTo>
                  <a:pt x="28058" y="306"/>
                </a:lnTo>
                <a:lnTo>
                  <a:pt x="25444" y="0"/>
                </a:lnTo>
                <a:lnTo>
                  <a:pt x="22644" y="25"/>
                </a:lnTo>
                <a:lnTo>
                  <a:pt x="19864" y="739"/>
                </a:lnTo>
                <a:lnTo>
                  <a:pt x="1750" y="12520"/>
                </a:lnTo>
                <a:lnTo>
                  <a:pt x="82" y="15354"/>
                </a:lnTo>
                <a:lnTo>
                  <a:pt x="0" y="18097"/>
                </a:lnTo>
                <a:lnTo>
                  <a:pt x="1010" y="21082"/>
                </a:lnTo>
                <a:lnTo>
                  <a:pt x="3700" y="20358"/>
                </a:lnTo>
                <a:lnTo>
                  <a:pt x="18888" y="11164"/>
                </a:lnTo>
                <a:lnTo>
                  <a:pt x="18888" y="71870"/>
                </a:lnTo>
                <a:lnTo>
                  <a:pt x="2487" y="71870"/>
                </a:lnTo>
                <a:lnTo>
                  <a:pt x="1612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871313" y="4092911"/>
            <a:ext cx="12754" cy="57136"/>
          </a:xfrm>
          <a:custGeom>
            <a:avLst/>
            <a:gdLst/>
            <a:ahLst/>
            <a:cxnLst/>
            <a:rect l="l" t="t" r="r" b="b"/>
            <a:pathLst>
              <a:path w="12754" h="57136">
                <a:moveTo>
                  <a:pt x="0" y="50036"/>
                </a:moveTo>
                <a:lnTo>
                  <a:pt x="276" y="53427"/>
                </a:lnTo>
                <a:lnTo>
                  <a:pt x="2415" y="56567"/>
                </a:lnTo>
                <a:lnTo>
                  <a:pt x="5090" y="57136"/>
                </a:lnTo>
                <a:lnTo>
                  <a:pt x="7639" y="57136"/>
                </a:lnTo>
                <a:lnTo>
                  <a:pt x="10943" y="56170"/>
                </a:lnTo>
                <a:lnTo>
                  <a:pt x="12491" y="53427"/>
                </a:lnTo>
                <a:lnTo>
                  <a:pt x="12754" y="50036"/>
                </a:lnTo>
                <a:lnTo>
                  <a:pt x="12491" y="46610"/>
                </a:lnTo>
                <a:lnTo>
                  <a:pt x="10292" y="43484"/>
                </a:lnTo>
                <a:lnTo>
                  <a:pt x="7639" y="42887"/>
                </a:lnTo>
                <a:lnTo>
                  <a:pt x="5090" y="42887"/>
                </a:lnTo>
                <a:lnTo>
                  <a:pt x="1764" y="43891"/>
                </a:lnTo>
                <a:lnTo>
                  <a:pt x="276" y="46610"/>
                </a:lnTo>
                <a:lnTo>
                  <a:pt x="0" y="50036"/>
                </a:lnTo>
                <a:close/>
              </a:path>
              <a:path w="12754" h="57136">
                <a:moveTo>
                  <a:pt x="5090" y="14249"/>
                </a:moveTo>
                <a:lnTo>
                  <a:pt x="7639" y="14249"/>
                </a:lnTo>
                <a:lnTo>
                  <a:pt x="10943" y="13284"/>
                </a:lnTo>
                <a:lnTo>
                  <a:pt x="12491" y="10552"/>
                </a:lnTo>
                <a:lnTo>
                  <a:pt x="12754" y="7214"/>
                </a:lnTo>
                <a:lnTo>
                  <a:pt x="12491" y="3733"/>
                </a:lnTo>
                <a:lnTo>
                  <a:pt x="10292" y="558"/>
                </a:lnTo>
                <a:lnTo>
                  <a:pt x="7639" y="0"/>
                </a:lnTo>
                <a:lnTo>
                  <a:pt x="4038" y="101"/>
                </a:lnTo>
                <a:lnTo>
                  <a:pt x="788" y="2070"/>
                </a:lnTo>
                <a:lnTo>
                  <a:pt x="90" y="4662"/>
                </a:lnTo>
                <a:lnTo>
                  <a:pt x="0" y="7214"/>
                </a:lnTo>
                <a:lnTo>
                  <a:pt x="276" y="10552"/>
                </a:lnTo>
                <a:lnTo>
                  <a:pt x="2415" y="13691"/>
                </a:lnTo>
                <a:lnTo>
                  <a:pt x="5090" y="142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900631" y="4068467"/>
            <a:ext cx="49218" cy="81014"/>
          </a:xfrm>
          <a:custGeom>
            <a:avLst/>
            <a:gdLst/>
            <a:ahLst/>
            <a:cxnLst/>
            <a:rect l="l" t="t" r="r" b="b"/>
            <a:pathLst>
              <a:path w="49218" h="81014">
                <a:moveTo>
                  <a:pt x="49169" y="75070"/>
                </a:moveTo>
                <a:lnTo>
                  <a:pt x="46854" y="72007"/>
                </a:lnTo>
                <a:lnTo>
                  <a:pt x="12642" y="72007"/>
                </a:lnTo>
                <a:lnTo>
                  <a:pt x="25099" y="58802"/>
                </a:lnTo>
                <a:lnTo>
                  <a:pt x="29599" y="54115"/>
                </a:lnTo>
                <a:lnTo>
                  <a:pt x="33199" y="49975"/>
                </a:lnTo>
                <a:lnTo>
                  <a:pt x="35914" y="46379"/>
                </a:lnTo>
                <a:lnTo>
                  <a:pt x="38628" y="42774"/>
                </a:lnTo>
                <a:lnTo>
                  <a:pt x="40702" y="39509"/>
                </a:lnTo>
                <a:lnTo>
                  <a:pt x="42141" y="36562"/>
                </a:lnTo>
                <a:lnTo>
                  <a:pt x="43577" y="33616"/>
                </a:lnTo>
                <a:lnTo>
                  <a:pt x="44513" y="30887"/>
                </a:lnTo>
                <a:lnTo>
                  <a:pt x="45403" y="25830"/>
                </a:lnTo>
                <a:lnTo>
                  <a:pt x="45626" y="23277"/>
                </a:lnTo>
                <a:lnTo>
                  <a:pt x="45626" y="17907"/>
                </a:lnTo>
                <a:lnTo>
                  <a:pt x="45166" y="15228"/>
                </a:lnTo>
                <a:lnTo>
                  <a:pt x="43304" y="10199"/>
                </a:lnTo>
                <a:lnTo>
                  <a:pt x="40013" y="6109"/>
                </a:lnTo>
                <a:lnTo>
                  <a:pt x="35761" y="2729"/>
                </a:lnTo>
                <a:lnTo>
                  <a:pt x="32900" y="1638"/>
                </a:lnTo>
                <a:lnTo>
                  <a:pt x="30049" y="547"/>
                </a:lnTo>
                <a:lnTo>
                  <a:pt x="26723" y="0"/>
                </a:lnTo>
                <a:lnTo>
                  <a:pt x="20523" y="0"/>
                </a:lnTo>
                <a:lnTo>
                  <a:pt x="16080" y="749"/>
                </a:lnTo>
                <a:lnTo>
                  <a:pt x="11930" y="1844"/>
                </a:lnTo>
                <a:lnTo>
                  <a:pt x="8315" y="3276"/>
                </a:lnTo>
                <a:lnTo>
                  <a:pt x="5627" y="4748"/>
                </a:lnTo>
                <a:lnTo>
                  <a:pt x="2303" y="7315"/>
                </a:lnTo>
                <a:lnTo>
                  <a:pt x="1487" y="10134"/>
                </a:lnTo>
                <a:lnTo>
                  <a:pt x="1512" y="12903"/>
                </a:lnTo>
                <a:lnTo>
                  <a:pt x="3787" y="16041"/>
                </a:lnTo>
                <a:lnTo>
                  <a:pt x="6602" y="14288"/>
                </a:lnTo>
                <a:lnTo>
                  <a:pt x="9392" y="12711"/>
                </a:lnTo>
                <a:lnTo>
                  <a:pt x="12693" y="11123"/>
                </a:lnTo>
                <a:lnTo>
                  <a:pt x="16743" y="9726"/>
                </a:lnTo>
                <a:lnTo>
                  <a:pt x="21582" y="9385"/>
                </a:lnTo>
                <a:lnTo>
                  <a:pt x="25685" y="9726"/>
                </a:lnTo>
                <a:lnTo>
                  <a:pt x="29037" y="11123"/>
                </a:lnTo>
                <a:lnTo>
                  <a:pt x="32637" y="14465"/>
                </a:lnTo>
                <a:lnTo>
                  <a:pt x="34062" y="17438"/>
                </a:lnTo>
                <a:lnTo>
                  <a:pt x="34937" y="20689"/>
                </a:lnTo>
                <a:lnTo>
                  <a:pt x="34937" y="24231"/>
                </a:lnTo>
                <a:lnTo>
                  <a:pt x="34372" y="28130"/>
                </a:lnTo>
                <a:lnTo>
                  <a:pt x="33224" y="32396"/>
                </a:lnTo>
                <a:lnTo>
                  <a:pt x="30838" y="37339"/>
                </a:lnTo>
                <a:lnTo>
                  <a:pt x="29160" y="40068"/>
                </a:lnTo>
                <a:lnTo>
                  <a:pt x="26960" y="43066"/>
                </a:lnTo>
                <a:lnTo>
                  <a:pt x="24771" y="46076"/>
                </a:lnTo>
                <a:lnTo>
                  <a:pt x="21859" y="49467"/>
                </a:lnTo>
                <a:lnTo>
                  <a:pt x="18219" y="53251"/>
                </a:lnTo>
                <a:lnTo>
                  <a:pt x="2515" y="69670"/>
                </a:lnTo>
                <a:lnTo>
                  <a:pt x="990" y="71654"/>
                </a:lnTo>
                <a:lnTo>
                  <a:pt x="100" y="74232"/>
                </a:lnTo>
                <a:lnTo>
                  <a:pt x="0" y="77292"/>
                </a:lnTo>
                <a:lnTo>
                  <a:pt x="889" y="80086"/>
                </a:lnTo>
                <a:lnTo>
                  <a:pt x="3477" y="81014"/>
                </a:lnTo>
                <a:lnTo>
                  <a:pt x="46904" y="81014"/>
                </a:lnTo>
                <a:lnTo>
                  <a:pt x="48955" y="79005"/>
                </a:lnTo>
                <a:lnTo>
                  <a:pt x="49218" y="76454"/>
                </a:lnTo>
                <a:lnTo>
                  <a:pt x="49169" y="750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961231" y="4068479"/>
            <a:ext cx="54369" cy="82180"/>
          </a:xfrm>
          <a:custGeom>
            <a:avLst/>
            <a:gdLst/>
            <a:ahLst/>
            <a:cxnLst/>
            <a:rect l="l" t="t" r="r" b="b"/>
            <a:pathLst>
              <a:path w="54369" h="82180">
                <a:moveTo>
                  <a:pt x="15817" y="68580"/>
                </a:moveTo>
                <a:lnTo>
                  <a:pt x="14493" y="65951"/>
                </a:lnTo>
                <a:lnTo>
                  <a:pt x="13178" y="63319"/>
                </a:lnTo>
                <a:lnTo>
                  <a:pt x="13881" y="79488"/>
                </a:lnTo>
                <a:lnTo>
                  <a:pt x="17268" y="81280"/>
                </a:lnTo>
                <a:lnTo>
                  <a:pt x="21433" y="82180"/>
                </a:lnTo>
                <a:lnTo>
                  <a:pt x="31586" y="82180"/>
                </a:lnTo>
                <a:lnTo>
                  <a:pt x="35989" y="81175"/>
                </a:lnTo>
                <a:lnTo>
                  <a:pt x="39552" y="79181"/>
                </a:lnTo>
                <a:lnTo>
                  <a:pt x="43116" y="77190"/>
                </a:lnTo>
                <a:lnTo>
                  <a:pt x="46004" y="74368"/>
                </a:lnTo>
                <a:lnTo>
                  <a:pt x="48206" y="70739"/>
                </a:lnTo>
                <a:lnTo>
                  <a:pt x="50417" y="67092"/>
                </a:lnTo>
                <a:lnTo>
                  <a:pt x="51993" y="62736"/>
                </a:lnTo>
                <a:lnTo>
                  <a:pt x="52945" y="57682"/>
                </a:lnTo>
                <a:lnTo>
                  <a:pt x="53894" y="52627"/>
                </a:lnTo>
                <a:lnTo>
                  <a:pt x="54369" y="47040"/>
                </a:lnTo>
                <a:lnTo>
                  <a:pt x="54369" y="34325"/>
                </a:lnTo>
                <a:lnTo>
                  <a:pt x="53930" y="28497"/>
                </a:lnTo>
                <a:lnTo>
                  <a:pt x="53066" y="23403"/>
                </a:lnTo>
                <a:lnTo>
                  <a:pt x="52207" y="18323"/>
                </a:lnTo>
                <a:lnTo>
                  <a:pt x="50730" y="14046"/>
                </a:lnTo>
                <a:lnTo>
                  <a:pt x="48657" y="10576"/>
                </a:lnTo>
                <a:lnTo>
                  <a:pt x="46593" y="7099"/>
                </a:lnTo>
                <a:lnTo>
                  <a:pt x="43875" y="4470"/>
                </a:lnTo>
                <a:lnTo>
                  <a:pt x="40488" y="2678"/>
                </a:lnTo>
                <a:lnTo>
                  <a:pt x="37115" y="889"/>
                </a:lnTo>
                <a:lnTo>
                  <a:pt x="32936" y="0"/>
                </a:lnTo>
                <a:lnTo>
                  <a:pt x="22758" y="0"/>
                </a:lnTo>
                <a:lnTo>
                  <a:pt x="18395" y="989"/>
                </a:lnTo>
                <a:lnTo>
                  <a:pt x="14820" y="2984"/>
                </a:lnTo>
                <a:lnTo>
                  <a:pt x="11253" y="4978"/>
                </a:lnTo>
                <a:lnTo>
                  <a:pt x="8390" y="7797"/>
                </a:lnTo>
                <a:lnTo>
                  <a:pt x="6202" y="11440"/>
                </a:lnTo>
                <a:lnTo>
                  <a:pt x="4017" y="15072"/>
                </a:lnTo>
                <a:lnTo>
                  <a:pt x="2429" y="19443"/>
                </a:lnTo>
                <a:lnTo>
                  <a:pt x="1464" y="24508"/>
                </a:lnTo>
                <a:lnTo>
                  <a:pt x="488" y="29602"/>
                </a:lnTo>
                <a:lnTo>
                  <a:pt x="0" y="35179"/>
                </a:lnTo>
                <a:lnTo>
                  <a:pt x="0" y="47851"/>
                </a:lnTo>
                <a:lnTo>
                  <a:pt x="438" y="53682"/>
                </a:lnTo>
                <a:lnTo>
                  <a:pt x="1303" y="58773"/>
                </a:lnTo>
                <a:lnTo>
                  <a:pt x="2192" y="63841"/>
                </a:lnTo>
                <a:lnTo>
                  <a:pt x="3649" y="68122"/>
                </a:lnTo>
                <a:lnTo>
                  <a:pt x="5712" y="71588"/>
                </a:lnTo>
                <a:lnTo>
                  <a:pt x="7776" y="75081"/>
                </a:lnTo>
                <a:lnTo>
                  <a:pt x="10504" y="77708"/>
                </a:lnTo>
                <a:lnTo>
                  <a:pt x="11004" y="51562"/>
                </a:lnTo>
                <a:lnTo>
                  <a:pt x="10692" y="46493"/>
                </a:lnTo>
                <a:lnTo>
                  <a:pt x="10692" y="36093"/>
                </a:lnTo>
                <a:lnTo>
                  <a:pt x="10918" y="31927"/>
                </a:lnTo>
                <a:lnTo>
                  <a:pt x="11367" y="28065"/>
                </a:lnTo>
                <a:lnTo>
                  <a:pt x="11803" y="24206"/>
                </a:lnTo>
                <a:lnTo>
                  <a:pt x="12653" y="20825"/>
                </a:lnTo>
                <a:lnTo>
                  <a:pt x="13881" y="17956"/>
                </a:lnTo>
                <a:lnTo>
                  <a:pt x="15115" y="15062"/>
                </a:lnTo>
                <a:lnTo>
                  <a:pt x="16818" y="12801"/>
                </a:lnTo>
                <a:lnTo>
                  <a:pt x="21095" y="9525"/>
                </a:lnTo>
                <a:lnTo>
                  <a:pt x="23896" y="8686"/>
                </a:lnTo>
                <a:lnTo>
                  <a:pt x="27334" y="8686"/>
                </a:lnTo>
                <a:lnTo>
                  <a:pt x="31034" y="8952"/>
                </a:lnTo>
                <a:lnTo>
                  <a:pt x="34152" y="9982"/>
                </a:lnTo>
                <a:lnTo>
                  <a:pt x="37975" y="13067"/>
                </a:lnTo>
                <a:lnTo>
                  <a:pt x="39890" y="16253"/>
                </a:lnTo>
                <a:lnTo>
                  <a:pt x="41464" y="20091"/>
                </a:lnTo>
                <a:lnTo>
                  <a:pt x="42551" y="24940"/>
                </a:lnTo>
                <a:lnTo>
                  <a:pt x="42965" y="27734"/>
                </a:lnTo>
                <a:lnTo>
                  <a:pt x="43263" y="30897"/>
                </a:lnTo>
                <a:lnTo>
                  <a:pt x="43541" y="34074"/>
                </a:lnTo>
                <a:lnTo>
                  <a:pt x="43689" y="37655"/>
                </a:lnTo>
                <a:lnTo>
                  <a:pt x="43591" y="47458"/>
                </a:lnTo>
                <a:lnTo>
                  <a:pt x="43414" y="50190"/>
                </a:lnTo>
                <a:lnTo>
                  <a:pt x="43228" y="52933"/>
                </a:lnTo>
                <a:lnTo>
                  <a:pt x="42404" y="57797"/>
                </a:lnTo>
                <a:lnTo>
                  <a:pt x="41277" y="62293"/>
                </a:lnTo>
                <a:lnTo>
                  <a:pt x="39653" y="66167"/>
                </a:lnTo>
                <a:lnTo>
                  <a:pt x="37404" y="69188"/>
                </a:lnTo>
                <a:lnTo>
                  <a:pt x="34674" y="71625"/>
                </a:lnTo>
                <a:lnTo>
                  <a:pt x="31236" y="73112"/>
                </a:lnTo>
                <a:lnTo>
                  <a:pt x="26974" y="73482"/>
                </a:lnTo>
                <a:lnTo>
                  <a:pt x="24072" y="73482"/>
                </a:lnTo>
                <a:lnTo>
                  <a:pt x="19532" y="71690"/>
                </a:lnTo>
                <a:lnTo>
                  <a:pt x="15817" y="68580"/>
                </a:lnTo>
                <a:close/>
              </a:path>
              <a:path w="54369" h="82180">
                <a:moveTo>
                  <a:pt x="13881" y="79488"/>
                </a:moveTo>
                <a:lnTo>
                  <a:pt x="13178" y="63319"/>
                </a:lnTo>
                <a:lnTo>
                  <a:pt x="12203" y="59903"/>
                </a:lnTo>
                <a:lnTo>
                  <a:pt x="11616" y="55739"/>
                </a:lnTo>
                <a:lnTo>
                  <a:pt x="11004" y="51562"/>
                </a:lnTo>
                <a:lnTo>
                  <a:pt x="10504" y="77708"/>
                </a:lnTo>
                <a:lnTo>
                  <a:pt x="13881" y="79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8030580" y="4069093"/>
            <a:ext cx="45741" cy="80392"/>
          </a:xfrm>
          <a:custGeom>
            <a:avLst/>
            <a:gdLst/>
            <a:ahLst/>
            <a:cxnLst/>
            <a:rect l="l" t="t" r="r" b="b"/>
            <a:pathLst>
              <a:path w="45741" h="80392">
                <a:moveTo>
                  <a:pt x="1612" y="72162"/>
                </a:moveTo>
                <a:lnTo>
                  <a:pt x="364" y="74829"/>
                </a:lnTo>
                <a:lnTo>
                  <a:pt x="364" y="77635"/>
                </a:lnTo>
                <a:lnTo>
                  <a:pt x="2487" y="80392"/>
                </a:lnTo>
                <a:lnTo>
                  <a:pt x="43549" y="80392"/>
                </a:lnTo>
                <a:lnTo>
                  <a:pt x="45278" y="79132"/>
                </a:lnTo>
                <a:lnTo>
                  <a:pt x="45741" y="76201"/>
                </a:lnTo>
                <a:lnTo>
                  <a:pt x="45692" y="74829"/>
                </a:lnTo>
                <a:lnTo>
                  <a:pt x="43549" y="71870"/>
                </a:lnTo>
                <a:lnTo>
                  <a:pt x="29333" y="71870"/>
                </a:lnTo>
                <a:lnTo>
                  <a:pt x="29333" y="1728"/>
                </a:lnTo>
                <a:lnTo>
                  <a:pt x="28069" y="306"/>
                </a:lnTo>
                <a:lnTo>
                  <a:pt x="25459" y="0"/>
                </a:lnTo>
                <a:lnTo>
                  <a:pt x="22659" y="25"/>
                </a:lnTo>
                <a:lnTo>
                  <a:pt x="19869" y="739"/>
                </a:lnTo>
                <a:lnTo>
                  <a:pt x="1750" y="12520"/>
                </a:lnTo>
                <a:lnTo>
                  <a:pt x="97" y="15354"/>
                </a:lnTo>
                <a:lnTo>
                  <a:pt x="0" y="18097"/>
                </a:lnTo>
                <a:lnTo>
                  <a:pt x="1012" y="21082"/>
                </a:lnTo>
                <a:lnTo>
                  <a:pt x="3712" y="20358"/>
                </a:lnTo>
                <a:lnTo>
                  <a:pt x="18893" y="11164"/>
                </a:lnTo>
                <a:lnTo>
                  <a:pt x="18893" y="71870"/>
                </a:lnTo>
                <a:lnTo>
                  <a:pt x="2487" y="71870"/>
                </a:lnTo>
                <a:lnTo>
                  <a:pt x="1612" y="721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8088134" y="4068475"/>
            <a:ext cx="52980" cy="82195"/>
          </a:xfrm>
          <a:custGeom>
            <a:avLst/>
            <a:gdLst/>
            <a:ahLst/>
            <a:cxnLst/>
            <a:rect l="l" t="t" r="r" b="b"/>
            <a:pathLst>
              <a:path w="52980" h="82195">
                <a:moveTo>
                  <a:pt x="10565" y="59575"/>
                </a:moveTo>
                <a:lnTo>
                  <a:pt x="11501" y="56412"/>
                </a:lnTo>
                <a:lnTo>
                  <a:pt x="13064" y="53492"/>
                </a:lnTo>
                <a:lnTo>
                  <a:pt x="15540" y="50774"/>
                </a:lnTo>
                <a:lnTo>
                  <a:pt x="19043" y="48182"/>
                </a:lnTo>
                <a:lnTo>
                  <a:pt x="23205" y="45643"/>
                </a:lnTo>
                <a:lnTo>
                  <a:pt x="25758" y="44358"/>
                </a:lnTo>
                <a:lnTo>
                  <a:pt x="28522" y="45720"/>
                </a:lnTo>
                <a:lnTo>
                  <a:pt x="30938" y="47026"/>
                </a:lnTo>
                <a:lnTo>
                  <a:pt x="35096" y="49528"/>
                </a:lnTo>
                <a:lnTo>
                  <a:pt x="38238" y="52156"/>
                </a:lnTo>
                <a:lnTo>
                  <a:pt x="40675" y="54938"/>
                </a:lnTo>
                <a:lnTo>
                  <a:pt x="42062" y="58025"/>
                </a:lnTo>
                <a:lnTo>
                  <a:pt x="42404" y="61631"/>
                </a:lnTo>
                <a:lnTo>
                  <a:pt x="42404" y="65415"/>
                </a:lnTo>
                <a:lnTo>
                  <a:pt x="41075" y="68413"/>
                </a:lnTo>
                <a:lnTo>
                  <a:pt x="38426" y="70624"/>
                </a:lnTo>
                <a:lnTo>
                  <a:pt x="35773" y="72806"/>
                </a:lnTo>
                <a:lnTo>
                  <a:pt x="31849" y="73911"/>
                </a:lnTo>
                <a:lnTo>
                  <a:pt x="26672" y="73911"/>
                </a:lnTo>
                <a:lnTo>
                  <a:pt x="21830" y="82195"/>
                </a:lnTo>
                <a:lnTo>
                  <a:pt x="30210" y="82195"/>
                </a:lnTo>
                <a:lnTo>
                  <a:pt x="34062" y="81709"/>
                </a:lnTo>
                <a:lnTo>
                  <a:pt x="37425" y="80758"/>
                </a:lnTo>
                <a:lnTo>
                  <a:pt x="40777" y="79819"/>
                </a:lnTo>
                <a:lnTo>
                  <a:pt x="43613" y="78422"/>
                </a:lnTo>
                <a:lnTo>
                  <a:pt x="45888" y="76568"/>
                </a:lnTo>
                <a:lnTo>
                  <a:pt x="49942" y="72439"/>
                </a:lnTo>
                <a:lnTo>
                  <a:pt x="51155" y="69745"/>
                </a:lnTo>
                <a:lnTo>
                  <a:pt x="52365" y="67053"/>
                </a:lnTo>
                <a:lnTo>
                  <a:pt x="52980" y="63982"/>
                </a:lnTo>
                <a:lnTo>
                  <a:pt x="52980" y="60526"/>
                </a:lnTo>
                <a:lnTo>
                  <a:pt x="52577" y="56029"/>
                </a:lnTo>
                <a:lnTo>
                  <a:pt x="51004" y="52120"/>
                </a:lnTo>
                <a:lnTo>
                  <a:pt x="48329" y="48524"/>
                </a:lnTo>
                <a:lnTo>
                  <a:pt x="44927" y="45147"/>
                </a:lnTo>
                <a:lnTo>
                  <a:pt x="40424" y="42097"/>
                </a:lnTo>
                <a:lnTo>
                  <a:pt x="37875" y="40614"/>
                </a:lnTo>
                <a:lnTo>
                  <a:pt x="34988" y="39178"/>
                </a:lnTo>
                <a:lnTo>
                  <a:pt x="39588" y="36446"/>
                </a:lnTo>
                <a:lnTo>
                  <a:pt x="38760" y="25538"/>
                </a:lnTo>
                <a:lnTo>
                  <a:pt x="36575" y="28130"/>
                </a:lnTo>
                <a:lnTo>
                  <a:pt x="34386" y="30718"/>
                </a:lnTo>
                <a:lnTo>
                  <a:pt x="31247" y="33083"/>
                </a:lnTo>
                <a:lnTo>
                  <a:pt x="27147" y="35229"/>
                </a:lnTo>
                <a:lnTo>
                  <a:pt x="24720" y="33958"/>
                </a:lnTo>
                <a:lnTo>
                  <a:pt x="20868" y="31556"/>
                </a:lnTo>
                <a:lnTo>
                  <a:pt x="17654" y="29184"/>
                </a:lnTo>
                <a:lnTo>
                  <a:pt x="14493" y="25412"/>
                </a:lnTo>
                <a:lnTo>
                  <a:pt x="13406" y="22654"/>
                </a:lnTo>
                <a:lnTo>
                  <a:pt x="13117" y="19559"/>
                </a:lnTo>
                <a:lnTo>
                  <a:pt x="13117" y="16062"/>
                </a:lnTo>
                <a:lnTo>
                  <a:pt x="14241" y="13309"/>
                </a:lnTo>
                <a:lnTo>
                  <a:pt x="18745" y="9269"/>
                </a:lnTo>
                <a:lnTo>
                  <a:pt x="22042" y="8265"/>
                </a:lnTo>
                <a:lnTo>
                  <a:pt x="28572" y="8265"/>
                </a:lnTo>
                <a:lnTo>
                  <a:pt x="32172" y="9043"/>
                </a:lnTo>
                <a:lnTo>
                  <a:pt x="35261" y="10299"/>
                </a:lnTo>
                <a:lnTo>
                  <a:pt x="38387" y="13474"/>
                </a:lnTo>
                <a:lnTo>
                  <a:pt x="39564" y="16268"/>
                </a:lnTo>
                <a:lnTo>
                  <a:pt x="39851" y="19559"/>
                </a:lnTo>
                <a:lnTo>
                  <a:pt x="43340" y="33450"/>
                </a:lnTo>
                <a:lnTo>
                  <a:pt x="46241" y="30110"/>
                </a:lnTo>
                <a:lnTo>
                  <a:pt x="48502" y="26553"/>
                </a:lnTo>
                <a:lnTo>
                  <a:pt x="49852" y="22679"/>
                </a:lnTo>
                <a:lnTo>
                  <a:pt x="50180" y="18564"/>
                </a:lnTo>
                <a:lnTo>
                  <a:pt x="50180" y="15976"/>
                </a:lnTo>
                <a:lnTo>
                  <a:pt x="49730" y="13549"/>
                </a:lnTo>
                <a:lnTo>
                  <a:pt x="47951" y="9028"/>
                </a:lnTo>
                <a:lnTo>
                  <a:pt x="44690" y="5396"/>
                </a:lnTo>
                <a:lnTo>
                  <a:pt x="40412" y="2411"/>
                </a:lnTo>
                <a:lnTo>
                  <a:pt x="37511" y="1446"/>
                </a:lnTo>
                <a:lnTo>
                  <a:pt x="34621" y="482"/>
                </a:lnTo>
                <a:lnTo>
                  <a:pt x="31182" y="0"/>
                </a:lnTo>
                <a:lnTo>
                  <a:pt x="23083" y="0"/>
                </a:lnTo>
                <a:lnTo>
                  <a:pt x="19469" y="518"/>
                </a:lnTo>
                <a:lnTo>
                  <a:pt x="16369" y="1573"/>
                </a:lnTo>
                <a:lnTo>
                  <a:pt x="13276" y="2613"/>
                </a:lnTo>
                <a:lnTo>
                  <a:pt x="10727" y="4050"/>
                </a:lnTo>
                <a:lnTo>
                  <a:pt x="8714" y="5867"/>
                </a:lnTo>
                <a:lnTo>
                  <a:pt x="5212" y="9791"/>
                </a:lnTo>
                <a:lnTo>
                  <a:pt x="3225" y="14691"/>
                </a:lnTo>
                <a:lnTo>
                  <a:pt x="2725" y="17308"/>
                </a:lnTo>
                <a:lnTo>
                  <a:pt x="2725" y="20116"/>
                </a:lnTo>
                <a:lnTo>
                  <a:pt x="3077" y="24396"/>
                </a:lnTo>
                <a:lnTo>
                  <a:pt x="4403" y="28180"/>
                </a:lnTo>
                <a:lnTo>
                  <a:pt x="6689" y="31621"/>
                </a:lnTo>
                <a:lnTo>
                  <a:pt x="9554" y="34822"/>
                </a:lnTo>
                <a:lnTo>
                  <a:pt x="13276" y="37666"/>
                </a:lnTo>
                <a:lnTo>
                  <a:pt x="17856" y="40294"/>
                </a:lnTo>
                <a:lnTo>
                  <a:pt x="15069" y="41680"/>
                </a:lnTo>
                <a:lnTo>
                  <a:pt x="12552" y="43153"/>
                </a:lnTo>
                <a:lnTo>
                  <a:pt x="8103" y="46252"/>
                </a:lnTo>
                <a:lnTo>
                  <a:pt x="4701" y="49668"/>
                </a:lnTo>
                <a:lnTo>
                  <a:pt x="2023" y="53362"/>
                </a:lnTo>
                <a:lnTo>
                  <a:pt x="410" y="57567"/>
                </a:lnTo>
                <a:lnTo>
                  <a:pt x="0" y="62381"/>
                </a:lnTo>
                <a:lnTo>
                  <a:pt x="0" y="65544"/>
                </a:lnTo>
                <a:lnTo>
                  <a:pt x="590" y="68364"/>
                </a:lnTo>
                <a:lnTo>
                  <a:pt x="1760" y="70826"/>
                </a:lnTo>
                <a:lnTo>
                  <a:pt x="4640" y="75387"/>
                </a:lnTo>
                <a:lnTo>
                  <a:pt x="9093" y="78750"/>
                </a:lnTo>
                <a:lnTo>
                  <a:pt x="11804" y="80020"/>
                </a:lnTo>
                <a:lnTo>
                  <a:pt x="15005" y="80885"/>
                </a:lnTo>
                <a:lnTo>
                  <a:pt x="14604" y="70634"/>
                </a:lnTo>
                <a:lnTo>
                  <a:pt x="11915" y="68479"/>
                </a:lnTo>
                <a:lnTo>
                  <a:pt x="10565" y="65379"/>
                </a:lnTo>
                <a:lnTo>
                  <a:pt x="10565" y="59575"/>
                </a:lnTo>
                <a:close/>
              </a:path>
              <a:path w="52980" h="82195">
                <a:moveTo>
                  <a:pt x="14604" y="70634"/>
                </a:moveTo>
                <a:lnTo>
                  <a:pt x="15005" y="80885"/>
                </a:lnTo>
                <a:lnTo>
                  <a:pt x="18205" y="81748"/>
                </a:lnTo>
                <a:lnTo>
                  <a:pt x="21830" y="82195"/>
                </a:lnTo>
                <a:lnTo>
                  <a:pt x="26672" y="73911"/>
                </a:lnTo>
                <a:lnTo>
                  <a:pt x="21329" y="73911"/>
                </a:lnTo>
                <a:lnTo>
                  <a:pt x="17305" y="72820"/>
                </a:lnTo>
                <a:lnTo>
                  <a:pt x="14604" y="70634"/>
                </a:lnTo>
                <a:close/>
              </a:path>
              <a:path w="52980" h="82195">
                <a:moveTo>
                  <a:pt x="39851" y="22679"/>
                </a:moveTo>
                <a:lnTo>
                  <a:pt x="38760" y="25538"/>
                </a:lnTo>
                <a:lnTo>
                  <a:pt x="39588" y="36446"/>
                </a:lnTo>
                <a:lnTo>
                  <a:pt x="43340" y="33450"/>
                </a:lnTo>
                <a:lnTo>
                  <a:pt x="39851" y="19559"/>
                </a:lnTo>
                <a:lnTo>
                  <a:pt x="39851" y="226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8179354" y="4089636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6" y="60872"/>
                </a:moveTo>
                <a:lnTo>
                  <a:pt x="17254" y="61023"/>
                </a:lnTo>
                <a:lnTo>
                  <a:pt x="20405" y="61023"/>
                </a:lnTo>
                <a:lnTo>
                  <a:pt x="23321" y="60631"/>
                </a:lnTo>
                <a:lnTo>
                  <a:pt x="25930" y="59853"/>
                </a:lnTo>
                <a:lnTo>
                  <a:pt x="28572" y="59068"/>
                </a:lnTo>
                <a:lnTo>
                  <a:pt x="30834" y="57913"/>
                </a:lnTo>
                <a:lnTo>
                  <a:pt x="34645" y="54877"/>
                </a:lnTo>
                <a:lnTo>
                  <a:pt x="37151" y="50788"/>
                </a:lnTo>
                <a:lnTo>
                  <a:pt x="38699" y="46036"/>
                </a:lnTo>
                <a:lnTo>
                  <a:pt x="38699" y="40816"/>
                </a:lnTo>
                <a:lnTo>
                  <a:pt x="37511" y="37021"/>
                </a:lnTo>
                <a:lnTo>
                  <a:pt x="35687" y="33821"/>
                </a:lnTo>
                <a:lnTo>
                  <a:pt x="33083" y="31344"/>
                </a:lnTo>
                <a:lnTo>
                  <a:pt x="29922" y="29425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2" y="25045"/>
                </a:lnTo>
                <a:lnTo>
                  <a:pt x="16606" y="23648"/>
                </a:lnTo>
                <a:lnTo>
                  <a:pt x="14004" y="22010"/>
                </a:lnTo>
                <a:lnTo>
                  <a:pt x="11339" y="18870"/>
                </a:lnTo>
                <a:lnTo>
                  <a:pt x="10929" y="15925"/>
                </a:lnTo>
                <a:lnTo>
                  <a:pt x="11567" y="12711"/>
                </a:lnTo>
                <a:lnTo>
                  <a:pt x="13456" y="10148"/>
                </a:lnTo>
                <a:lnTo>
                  <a:pt x="16642" y="8484"/>
                </a:lnTo>
                <a:lnTo>
                  <a:pt x="19443" y="7898"/>
                </a:lnTo>
                <a:lnTo>
                  <a:pt x="23042" y="7898"/>
                </a:lnTo>
                <a:lnTo>
                  <a:pt x="26219" y="8571"/>
                </a:lnTo>
                <a:lnTo>
                  <a:pt x="30071" y="10033"/>
                </a:lnTo>
                <a:lnTo>
                  <a:pt x="32734" y="11480"/>
                </a:lnTo>
                <a:lnTo>
                  <a:pt x="35359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2" y="2933"/>
                </a:lnTo>
                <a:lnTo>
                  <a:pt x="30758" y="1663"/>
                </a:lnTo>
                <a:lnTo>
                  <a:pt x="27092" y="608"/>
                </a:lnTo>
                <a:lnTo>
                  <a:pt x="24180" y="115"/>
                </a:lnTo>
                <a:lnTo>
                  <a:pt x="17942" y="0"/>
                </a:lnTo>
                <a:lnTo>
                  <a:pt x="15029" y="457"/>
                </a:lnTo>
                <a:lnTo>
                  <a:pt x="12542" y="1360"/>
                </a:lnTo>
                <a:lnTo>
                  <a:pt x="7976" y="3467"/>
                </a:lnTo>
                <a:lnTo>
                  <a:pt x="4650" y="6465"/>
                </a:lnTo>
                <a:lnTo>
                  <a:pt x="2574" y="10209"/>
                </a:lnTo>
                <a:lnTo>
                  <a:pt x="1336" y="14298"/>
                </a:lnTo>
                <a:lnTo>
                  <a:pt x="1336" y="18949"/>
                </a:lnTo>
                <a:lnTo>
                  <a:pt x="2512" y="22820"/>
                </a:lnTo>
                <a:lnTo>
                  <a:pt x="4348" y="26111"/>
                </a:lnTo>
                <a:lnTo>
                  <a:pt x="6951" y="28662"/>
                </a:lnTo>
                <a:lnTo>
                  <a:pt x="10050" y="30632"/>
                </a:lnTo>
                <a:lnTo>
                  <a:pt x="13376" y="32320"/>
                </a:lnTo>
                <a:lnTo>
                  <a:pt x="16818" y="33707"/>
                </a:lnTo>
                <a:lnTo>
                  <a:pt x="20120" y="35013"/>
                </a:lnTo>
                <a:lnTo>
                  <a:pt x="23194" y="36385"/>
                </a:lnTo>
                <a:lnTo>
                  <a:pt x="25783" y="38037"/>
                </a:lnTo>
                <a:lnTo>
                  <a:pt x="28411" y="41108"/>
                </a:lnTo>
                <a:lnTo>
                  <a:pt x="28795" y="43981"/>
                </a:lnTo>
                <a:lnTo>
                  <a:pt x="28533" y="46824"/>
                </a:lnTo>
                <a:lnTo>
                  <a:pt x="26643" y="49960"/>
                </a:lnTo>
                <a:lnTo>
                  <a:pt x="23417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4" y="52591"/>
                </a:lnTo>
                <a:lnTo>
                  <a:pt x="9676" y="51487"/>
                </a:lnTo>
                <a:lnTo>
                  <a:pt x="6889" y="50227"/>
                </a:lnTo>
                <a:lnTo>
                  <a:pt x="3675" y="48398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7" y="56934"/>
                </a:lnTo>
                <a:lnTo>
                  <a:pt x="4373" y="58421"/>
                </a:lnTo>
                <a:lnTo>
                  <a:pt x="6951" y="59385"/>
                </a:lnTo>
                <a:lnTo>
                  <a:pt x="9928" y="6025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8225218" y="4075631"/>
            <a:ext cx="35708" cy="74902"/>
          </a:xfrm>
          <a:custGeom>
            <a:avLst/>
            <a:gdLst/>
            <a:ahLst/>
            <a:cxnLst/>
            <a:rect l="l" t="t" r="r" b="b"/>
            <a:pathLst>
              <a:path w="35708" h="74902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6" y="17997"/>
                </a:lnTo>
                <a:lnTo>
                  <a:pt x="0" y="20901"/>
                </a:lnTo>
                <a:lnTo>
                  <a:pt x="1997" y="23619"/>
                </a:lnTo>
                <a:lnTo>
                  <a:pt x="9651" y="23619"/>
                </a:lnTo>
                <a:lnTo>
                  <a:pt x="9651" y="59296"/>
                </a:lnTo>
                <a:lnTo>
                  <a:pt x="9936" y="62089"/>
                </a:lnTo>
                <a:lnTo>
                  <a:pt x="10527" y="64439"/>
                </a:lnTo>
                <a:lnTo>
                  <a:pt x="12049" y="68770"/>
                </a:lnTo>
                <a:lnTo>
                  <a:pt x="14641" y="71841"/>
                </a:lnTo>
                <a:lnTo>
                  <a:pt x="18327" y="73775"/>
                </a:lnTo>
                <a:lnTo>
                  <a:pt x="22795" y="74902"/>
                </a:lnTo>
                <a:lnTo>
                  <a:pt x="26556" y="74902"/>
                </a:lnTo>
                <a:lnTo>
                  <a:pt x="29343" y="74599"/>
                </a:lnTo>
                <a:lnTo>
                  <a:pt x="32633" y="73825"/>
                </a:lnTo>
                <a:lnTo>
                  <a:pt x="35457" y="71081"/>
                </a:lnTo>
                <a:lnTo>
                  <a:pt x="35708" y="68234"/>
                </a:lnTo>
                <a:lnTo>
                  <a:pt x="35708" y="67500"/>
                </a:lnTo>
                <a:lnTo>
                  <a:pt x="33220" y="64757"/>
                </a:lnTo>
                <a:lnTo>
                  <a:pt x="30546" y="65746"/>
                </a:lnTo>
                <a:lnTo>
                  <a:pt x="27320" y="66203"/>
                </a:lnTo>
                <a:lnTo>
                  <a:pt x="24455" y="66203"/>
                </a:lnTo>
                <a:lnTo>
                  <a:pt x="22453" y="65224"/>
                </a:lnTo>
                <a:lnTo>
                  <a:pt x="20228" y="61315"/>
                </a:lnTo>
                <a:lnTo>
                  <a:pt x="19677" y="58431"/>
                </a:lnTo>
                <a:lnTo>
                  <a:pt x="19677" y="23619"/>
                </a:lnTo>
                <a:lnTo>
                  <a:pt x="34307" y="23619"/>
                </a:lnTo>
                <a:lnTo>
                  <a:pt x="35708" y="20901"/>
                </a:lnTo>
                <a:lnTo>
                  <a:pt x="35669" y="17997"/>
                </a:lnTo>
                <a:lnTo>
                  <a:pt x="33707" y="15173"/>
                </a:lnTo>
                <a:lnTo>
                  <a:pt x="19677" y="15173"/>
                </a:lnTo>
                <a:lnTo>
                  <a:pt x="19677" y="1965"/>
                </a:lnTo>
                <a:lnTo>
                  <a:pt x="18266" y="327"/>
                </a:lnTo>
                <a:lnTo>
                  <a:pt x="15642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8270683" y="4089628"/>
            <a:ext cx="44891" cy="61034"/>
          </a:xfrm>
          <a:custGeom>
            <a:avLst/>
            <a:gdLst/>
            <a:ahLst/>
            <a:cxnLst/>
            <a:rect l="l" t="t" r="r" b="b"/>
            <a:pathLst>
              <a:path w="44891" h="61034">
                <a:moveTo>
                  <a:pt x="38689" y="60171"/>
                </a:moveTo>
                <a:lnTo>
                  <a:pt x="41666" y="60236"/>
                </a:lnTo>
                <a:lnTo>
                  <a:pt x="44891" y="58381"/>
                </a:lnTo>
                <a:lnTo>
                  <a:pt x="44891" y="17459"/>
                </a:lnTo>
                <a:lnTo>
                  <a:pt x="44503" y="14439"/>
                </a:lnTo>
                <a:lnTo>
                  <a:pt x="43740" y="11847"/>
                </a:lnTo>
                <a:lnTo>
                  <a:pt x="42965" y="9269"/>
                </a:lnTo>
                <a:lnTo>
                  <a:pt x="40027" y="5346"/>
                </a:lnTo>
                <a:lnTo>
                  <a:pt x="36101" y="2272"/>
                </a:lnTo>
                <a:lnTo>
                  <a:pt x="33350" y="1371"/>
                </a:lnTo>
                <a:lnTo>
                  <a:pt x="30585" y="468"/>
                </a:lnTo>
                <a:lnTo>
                  <a:pt x="27259" y="0"/>
                </a:lnTo>
                <a:lnTo>
                  <a:pt x="21207" y="0"/>
                </a:lnTo>
                <a:lnTo>
                  <a:pt x="17071" y="594"/>
                </a:lnTo>
                <a:lnTo>
                  <a:pt x="13093" y="1483"/>
                </a:lnTo>
                <a:lnTo>
                  <a:pt x="9615" y="2664"/>
                </a:lnTo>
                <a:lnTo>
                  <a:pt x="6742" y="4050"/>
                </a:lnTo>
                <a:lnTo>
                  <a:pt x="3013" y="7034"/>
                </a:lnTo>
                <a:lnTo>
                  <a:pt x="2664" y="10058"/>
                </a:lnTo>
                <a:lnTo>
                  <a:pt x="3188" y="13028"/>
                </a:lnTo>
                <a:lnTo>
                  <a:pt x="5900" y="13716"/>
                </a:lnTo>
                <a:lnTo>
                  <a:pt x="9130" y="11861"/>
                </a:lnTo>
                <a:lnTo>
                  <a:pt x="12077" y="10425"/>
                </a:lnTo>
                <a:lnTo>
                  <a:pt x="15753" y="9169"/>
                </a:lnTo>
                <a:lnTo>
                  <a:pt x="19944" y="8280"/>
                </a:lnTo>
                <a:lnTo>
                  <a:pt x="24720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21" y="26060"/>
                </a:lnTo>
                <a:lnTo>
                  <a:pt x="15908" y="26819"/>
                </a:lnTo>
                <a:lnTo>
                  <a:pt x="12503" y="27569"/>
                </a:lnTo>
                <a:lnTo>
                  <a:pt x="9640" y="28713"/>
                </a:lnTo>
                <a:lnTo>
                  <a:pt x="7275" y="30236"/>
                </a:lnTo>
                <a:lnTo>
                  <a:pt x="3124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49" y="49173"/>
                </a:lnTo>
                <a:lnTo>
                  <a:pt x="2274" y="53388"/>
                </a:lnTo>
                <a:lnTo>
                  <a:pt x="5187" y="56578"/>
                </a:lnTo>
                <a:lnTo>
                  <a:pt x="8816" y="59129"/>
                </a:lnTo>
                <a:lnTo>
                  <a:pt x="13467" y="60652"/>
                </a:lnTo>
                <a:lnTo>
                  <a:pt x="17294" y="53072"/>
                </a:lnTo>
                <a:lnTo>
                  <a:pt x="12966" y="50507"/>
                </a:lnTo>
                <a:lnTo>
                  <a:pt x="10252" y="46504"/>
                </a:lnTo>
                <a:lnTo>
                  <a:pt x="10252" y="43635"/>
                </a:lnTo>
                <a:lnTo>
                  <a:pt x="10580" y="40449"/>
                </a:lnTo>
                <a:lnTo>
                  <a:pt x="12805" y="36752"/>
                </a:lnTo>
                <a:lnTo>
                  <a:pt x="15483" y="34898"/>
                </a:lnTo>
                <a:lnTo>
                  <a:pt x="19190" y="33728"/>
                </a:lnTo>
                <a:lnTo>
                  <a:pt x="23609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4" y="58864"/>
                </a:lnTo>
                <a:lnTo>
                  <a:pt x="31211" y="57428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91" h="61034">
                <a:moveTo>
                  <a:pt x="13467" y="60652"/>
                </a:moveTo>
                <a:lnTo>
                  <a:pt x="16066" y="61034"/>
                </a:lnTo>
                <a:lnTo>
                  <a:pt x="22218" y="61034"/>
                </a:lnTo>
                <a:lnTo>
                  <a:pt x="25336" y="60311"/>
                </a:lnTo>
                <a:lnTo>
                  <a:pt x="28274" y="5886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67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8334399" y="4089628"/>
            <a:ext cx="47089" cy="60224"/>
          </a:xfrm>
          <a:custGeom>
            <a:avLst/>
            <a:gdLst/>
            <a:ahLst/>
            <a:cxnLst/>
            <a:rect l="l" t="t" r="r" b="b"/>
            <a:pathLst>
              <a:path w="47089" h="60224">
                <a:moveTo>
                  <a:pt x="37058" y="25793"/>
                </a:moveTo>
                <a:lnTo>
                  <a:pt x="37058" y="58320"/>
                </a:lnTo>
                <a:lnTo>
                  <a:pt x="38459" y="59893"/>
                </a:lnTo>
                <a:lnTo>
                  <a:pt x="41098" y="60224"/>
                </a:lnTo>
                <a:lnTo>
                  <a:pt x="44540" y="60109"/>
                </a:lnTo>
                <a:lnTo>
                  <a:pt x="47089" y="58320"/>
                </a:lnTo>
                <a:lnTo>
                  <a:pt x="47089" y="20487"/>
                </a:lnTo>
                <a:lnTo>
                  <a:pt x="46749" y="17106"/>
                </a:lnTo>
                <a:lnTo>
                  <a:pt x="46088" y="14288"/>
                </a:lnTo>
                <a:lnTo>
                  <a:pt x="45413" y="11480"/>
                </a:lnTo>
                <a:lnTo>
                  <a:pt x="42776" y="6908"/>
                </a:lnTo>
                <a:lnTo>
                  <a:pt x="39222" y="3139"/>
                </a:lnTo>
                <a:lnTo>
                  <a:pt x="34246" y="637"/>
                </a:lnTo>
                <a:lnTo>
                  <a:pt x="31169" y="0"/>
                </a:lnTo>
                <a:lnTo>
                  <a:pt x="24404" y="0"/>
                </a:lnTo>
                <a:lnTo>
                  <a:pt x="21319" y="828"/>
                </a:lnTo>
                <a:lnTo>
                  <a:pt x="18252" y="2452"/>
                </a:lnTo>
                <a:lnTo>
                  <a:pt x="15199" y="4079"/>
                </a:lnTo>
                <a:lnTo>
                  <a:pt x="12128" y="6631"/>
                </a:lnTo>
                <a:lnTo>
                  <a:pt x="9051" y="10123"/>
                </a:lnTo>
                <a:lnTo>
                  <a:pt x="9051" y="2782"/>
                </a:lnTo>
                <a:lnTo>
                  <a:pt x="8150" y="1336"/>
                </a:lnTo>
                <a:lnTo>
                  <a:pt x="5450" y="878"/>
                </a:lnTo>
                <a:lnTo>
                  <a:pt x="2887" y="904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lnTo>
                  <a:pt x="4010" y="60224"/>
                </a:lnTo>
                <a:lnTo>
                  <a:pt x="7473" y="60109"/>
                </a:lnTo>
                <a:lnTo>
                  <a:pt x="10026" y="58320"/>
                </a:lnTo>
                <a:lnTo>
                  <a:pt x="10026" y="19494"/>
                </a:lnTo>
                <a:lnTo>
                  <a:pt x="12791" y="16017"/>
                </a:lnTo>
                <a:lnTo>
                  <a:pt x="15415" y="13362"/>
                </a:lnTo>
                <a:lnTo>
                  <a:pt x="17932" y="11545"/>
                </a:lnTo>
                <a:lnTo>
                  <a:pt x="22943" y="8841"/>
                </a:lnTo>
                <a:lnTo>
                  <a:pt x="27407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1" y="20081"/>
                </a:lnTo>
                <a:lnTo>
                  <a:pt x="37058" y="22633"/>
                </a:lnTo>
                <a:lnTo>
                  <a:pt x="37058" y="257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8396589" y="4063784"/>
            <a:ext cx="50302" cy="86879"/>
          </a:xfrm>
          <a:custGeom>
            <a:avLst/>
            <a:gdLst/>
            <a:ahLst/>
            <a:cxnLst/>
            <a:rect l="l" t="t" r="r" b="b"/>
            <a:pathLst>
              <a:path w="50302" h="86879">
                <a:moveTo>
                  <a:pt x="41774" y="85266"/>
                </a:moveTo>
                <a:lnTo>
                  <a:pt x="44366" y="86039"/>
                </a:lnTo>
                <a:lnTo>
                  <a:pt x="47415" y="86039"/>
                </a:lnTo>
                <a:lnTo>
                  <a:pt x="50302" y="84161"/>
                </a:lnTo>
                <a:lnTo>
                  <a:pt x="50302" y="1979"/>
                </a:lnTo>
                <a:lnTo>
                  <a:pt x="48830" y="392"/>
                </a:lnTo>
                <a:lnTo>
                  <a:pt x="46202" y="0"/>
                </a:lnTo>
                <a:lnTo>
                  <a:pt x="42804" y="151"/>
                </a:lnTo>
                <a:lnTo>
                  <a:pt x="40212" y="1979"/>
                </a:lnTo>
                <a:lnTo>
                  <a:pt x="40212" y="34250"/>
                </a:lnTo>
                <a:lnTo>
                  <a:pt x="37623" y="31493"/>
                </a:lnTo>
                <a:lnTo>
                  <a:pt x="34998" y="29397"/>
                </a:lnTo>
                <a:lnTo>
                  <a:pt x="32349" y="27975"/>
                </a:lnTo>
                <a:lnTo>
                  <a:pt x="29684" y="26554"/>
                </a:lnTo>
                <a:lnTo>
                  <a:pt x="26772" y="25844"/>
                </a:lnTo>
                <a:lnTo>
                  <a:pt x="19716" y="25844"/>
                </a:lnTo>
                <a:lnTo>
                  <a:pt x="16329" y="26579"/>
                </a:lnTo>
                <a:lnTo>
                  <a:pt x="13392" y="28040"/>
                </a:lnTo>
                <a:lnTo>
                  <a:pt x="10454" y="29502"/>
                </a:lnTo>
                <a:lnTo>
                  <a:pt x="8002" y="31597"/>
                </a:lnTo>
                <a:lnTo>
                  <a:pt x="6015" y="34301"/>
                </a:lnTo>
                <a:lnTo>
                  <a:pt x="4028" y="37019"/>
                </a:lnTo>
                <a:lnTo>
                  <a:pt x="2527" y="40295"/>
                </a:lnTo>
                <a:lnTo>
                  <a:pt x="1511" y="44143"/>
                </a:lnTo>
                <a:lnTo>
                  <a:pt x="500" y="48005"/>
                </a:lnTo>
                <a:lnTo>
                  <a:pt x="0" y="52297"/>
                </a:lnTo>
                <a:lnTo>
                  <a:pt x="0" y="61109"/>
                </a:lnTo>
                <a:lnTo>
                  <a:pt x="400" y="64947"/>
                </a:lnTo>
                <a:lnTo>
                  <a:pt x="1212" y="68579"/>
                </a:lnTo>
                <a:lnTo>
                  <a:pt x="2011" y="72223"/>
                </a:lnTo>
                <a:lnTo>
                  <a:pt x="3315" y="75384"/>
                </a:lnTo>
                <a:lnTo>
                  <a:pt x="5064" y="78091"/>
                </a:lnTo>
                <a:lnTo>
                  <a:pt x="6824" y="80784"/>
                </a:lnTo>
                <a:lnTo>
                  <a:pt x="9126" y="82915"/>
                </a:lnTo>
                <a:lnTo>
                  <a:pt x="11965" y="84503"/>
                </a:lnTo>
                <a:lnTo>
                  <a:pt x="11029" y="64170"/>
                </a:lnTo>
                <a:lnTo>
                  <a:pt x="10605" y="61492"/>
                </a:lnTo>
                <a:lnTo>
                  <a:pt x="10378" y="58762"/>
                </a:lnTo>
                <a:lnTo>
                  <a:pt x="10378" y="53327"/>
                </a:lnTo>
                <a:lnTo>
                  <a:pt x="10641" y="50735"/>
                </a:lnTo>
                <a:lnTo>
                  <a:pt x="11155" y="48182"/>
                </a:lnTo>
                <a:lnTo>
                  <a:pt x="11653" y="45641"/>
                </a:lnTo>
                <a:lnTo>
                  <a:pt x="12456" y="43355"/>
                </a:lnTo>
                <a:lnTo>
                  <a:pt x="14691" y="39330"/>
                </a:lnTo>
                <a:lnTo>
                  <a:pt x="17917" y="36461"/>
                </a:lnTo>
                <a:lnTo>
                  <a:pt x="21869" y="34617"/>
                </a:lnTo>
                <a:lnTo>
                  <a:pt x="27172" y="34617"/>
                </a:lnTo>
                <a:lnTo>
                  <a:pt x="29808" y="35506"/>
                </a:lnTo>
                <a:lnTo>
                  <a:pt x="32349" y="37299"/>
                </a:lnTo>
                <a:lnTo>
                  <a:pt x="34872" y="39077"/>
                </a:lnTo>
                <a:lnTo>
                  <a:pt x="37500" y="41681"/>
                </a:lnTo>
                <a:lnTo>
                  <a:pt x="40212" y="45107"/>
                </a:lnTo>
                <a:lnTo>
                  <a:pt x="40212" y="67310"/>
                </a:lnTo>
                <a:lnTo>
                  <a:pt x="38638" y="69329"/>
                </a:lnTo>
                <a:lnTo>
                  <a:pt x="35726" y="72400"/>
                </a:lnTo>
                <a:lnTo>
                  <a:pt x="32950" y="74902"/>
                </a:lnTo>
                <a:lnTo>
                  <a:pt x="30347" y="76630"/>
                </a:lnTo>
                <a:lnTo>
                  <a:pt x="26607" y="77990"/>
                </a:lnTo>
                <a:lnTo>
                  <a:pt x="23997" y="78181"/>
                </a:lnTo>
                <a:lnTo>
                  <a:pt x="21358" y="78181"/>
                </a:lnTo>
                <a:lnTo>
                  <a:pt x="19169" y="77558"/>
                </a:lnTo>
                <a:lnTo>
                  <a:pt x="22233" y="86879"/>
                </a:lnTo>
                <a:lnTo>
                  <a:pt x="25909" y="86879"/>
                </a:lnTo>
                <a:lnTo>
                  <a:pt x="29311" y="85990"/>
                </a:lnTo>
                <a:lnTo>
                  <a:pt x="32410" y="84226"/>
                </a:lnTo>
                <a:lnTo>
                  <a:pt x="35502" y="82447"/>
                </a:lnTo>
                <a:lnTo>
                  <a:pt x="38491" y="79984"/>
                </a:lnTo>
                <a:lnTo>
                  <a:pt x="41377" y="76821"/>
                </a:lnTo>
                <a:lnTo>
                  <a:pt x="41377" y="84161"/>
                </a:lnTo>
                <a:lnTo>
                  <a:pt x="41774" y="85266"/>
                </a:lnTo>
                <a:close/>
              </a:path>
              <a:path w="50302" h="86879">
                <a:moveTo>
                  <a:pt x="22233" y="86879"/>
                </a:moveTo>
                <a:lnTo>
                  <a:pt x="19169" y="77558"/>
                </a:lnTo>
                <a:lnTo>
                  <a:pt x="15695" y="75031"/>
                </a:lnTo>
                <a:lnTo>
                  <a:pt x="13241" y="71297"/>
                </a:lnTo>
                <a:lnTo>
                  <a:pt x="11440" y="66837"/>
                </a:lnTo>
                <a:lnTo>
                  <a:pt x="11029" y="64170"/>
                </a:lnTo>
                <a:lnTo>
                  <a:pt x="11965" y="84503"/>
                </a:lnTo>
                <a:lnTo>
                  <a:pt x="14806" y="86090"/>
                </a:lnTo>
                <a:lnTo>
                  <a:pt x="18219" y="86879"/>
                </a:lnTo>
                <a:lnTo>
                  <a:pt x="22233" y="86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8461994" y="4089628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5" y="60171"/>
                </a:moveTo>
                <a:lnTo>
                  <a:pt x="41676" y="60236"/>
                </a:lnTo>
                <a:lnTo>
                  <a:pt x="44888" y="58381"/>
                </a:lnTo>
                <a:lnTo>
                  <a:pt x="44888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69"/>
                </a:lnTo>
                <a:lnTo>
                  <a:pt x="40024" y="5346"/>
                </a:lnTo>
                <a:lnTo>
                  <a:pt x="36111" y="2272"/>
                </a:lnTo>
                <a:lnTo>
                  <a:pt x="33346" y="1371"/>
                </a:lnTo>
                <a:lnTo>
                  <a:pt x="30581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15" y="2664"/>
                </a:lnTo>
                <a:lnTo>
                  <a:pt x="6738" y="4050"/>
                </a:lnTo>
                <a:lnTo>
                  <a:pt x="3023" y="7034"/>
                </a:lnTo>
                <a:lnTo>
                  <a:pt x="2674" y="10058"/>
                </a:lnTo>
                <a:lnTo>
                  <a:pt x="3188" y="13028"/>
                </a:lnTo>
                <a:lnTo>
                  <a:pt x="5904" y="13716"/>
                </a:lnTo>
                <a:lnTo>
                  <a:pt x="9128" y="11861"/>
                </a:lnTo>
                <a:lnTo>
                  <a:pt x="12077" y="10425"/>
                </a:lnTo>
                <a:lnTo>
                  <a:pt x="15767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34"/>
                </a:lnTo>
                <a:lnTo>
                  <a:pt x="34926" y="21358"/>
                </a:lnTo>
                <a:lnTo>
                  <a:pt x="34926" y="25679"/>
                </a:lnTo>
                <a:lnTo>
                  <a:pt x="23144" y="25679"/>
                </a:lnTo>
                <a:lnTo>
                  <a:pt x="19316" y="26060"/>
                </a:lnTo>
                <a:lnTo>
                  <a:pt x="15904" y="26819"/>
                </a:lnTo>
                <a:lnTo>
                  <a:pt x="12517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9" y="33677"/>
                </a:lnTo>
                <a:lnTo>
                  <a:pt x="626" y="38290"/>
                </a:lnTo>
                <a:lnTo>
                  <a:pt x="0" y="40993"/>
                </a:lnTo>
                <a:lnTo>
                  <a:pt x="0" y="46796"/>
                </a:lnTo>
                <a:lnTo>
                  <a:pt x="453" y="49173"/>
                </a:lnTo>
                <a:lnTo>
                  <a:pt x="2278" y="53388"/>
                </a:lnTo>
                <a:lnTo>
                  <a:pt x="5190" y="56578"/>
                </a:lnTo>
                <a:lnTo>
                  <a:pt x="8816" y="59129"/>
                </a:lnTo>
                <a:lnTo>
                  <a:pt x="13467" y="60652"/>
                </a:lnTo>
                <a:lnTo>
                  <a:pt x="17291" y="53072"/>
                </a:lnTo>
                <a:lnTo>
                  <a:pt x="12966" y="50507"/>
                </a:lnTo>
                <a:lnTo>
                  <a:pt x="10266" y="46504"/>
                </a:lnTo>
                <a:lnTo>
                  <a:pt x="10266" y="43635"/>
                </a:lnTo>
                <a:lnTo>
                  <a:pt x="10576" y="40449"/>
                </a:lnTo>
                <a:lnTo>
                  <a:pt x="12805" y="36752"/>
                </a:lnTo>
                <a:lnTo>
                  <a:pt x="15480" y="34898"/>
                </a:lnTo>
                <a:lnTo>
                  <a:pt x="19194" y="33728"/>
                </a:lnTo>
                <a:lnTo>
                  <a:pt x="23608" y="33020"/>
                </a:lnTo>
                <a:lnTo>
                  <a:pt x="34926" y="33020"/>
                </a:lnTo>
                <a:lnTo>
                  <a:pt x="34926" y="44805"/>
                </a:lnTo>
                <a:lnTo>
                  <a:pt x="32461" y="47599"/>
                </a:lnTo>
                <a:lnTo>
                  <a:pt x="28281" y="58864"/>
                </a:lnTo>
                <a:lnTo>
                  <a:pt x="31211" y="57428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5" y="60171"/>
                </a:lnTo>
                <a:close/>
              </a:path>
              <a:path w="44888" h="61034">
                <a:moveTo>
                  <a:pt x="13467" y="60652"/>
                </a:moveTo>
                <a:lnTo>
                  <a:pt x="16070" y="61034"/>
                </a:lnTo>
                <a:lnTo>
                  <a:pt x="22232" y="61034"/>
                </a:lnTo>
                <a:lnTo>
                  <a:pt x="25332" y="60311"/>
                </a:lnTo>
                <a:lnTo>
                  <a:pt x="28281" y="58864"/>
                </a:lnTo>
                <a:lnTo>
                  <a:pt x="32461" y="47599"/>
                </a:lnTo>
                <a:lnTo>
                  <a:pt x="27856" y="51041"/>
                </a:lnTo>
                <a:lnTo>
                  <a:pt x="23172" y="53072"/>
                </a:lnTo>
                <a:lnTo>
                  <a:pt x="17291" y="53072"/>
                </a:lnTo>
                <a:lnTo>
                  <a:pt x="13467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8525706" y="4089628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400" y="59893"/>
                </a:moveTo>
                <a:lnTo>
                  <a:pt x="4028" y="60224"/>
                </a:lnTo>
                <a:lnTo>
                  <a:pt x="7481" y="60109"/>
                </a:lnTo>
                <a:lnTo>
                  <a:pt x="10030" y="58320"/>
                </a:lnTo>
                <a:lnTo>
                  <a:pt x="10030" y="21780"/>
                </a:lnTo>
                <a:lnTo>
                  <a:pt x="11441" y="19523"/>
                </a:lnTo>
                <a:lnTo>
                  <a:pt x="13931" y="16052"/>
                </a:lnTo>
                <a:lnTo>
                  <a:pt x="17294" y="12283"/>
                </a:lnTo>
                <a:lnTo>
                  <a:pt x="20358" y="10248"/>
                </a:lnTo>
                <a:lnTo>
                  <a:pt x="23346" y="9626"/>
                </a:lnTo>
                <a:lnTo>
                  <a:pt x="26446" y="10048"/>
                </a:lnTo>
                <a:lnTo>
                  <a:pt x="29260" y="10947"/>
                </a:lnTo>
                <a:lnTo>
                  <a:pt x="31864" y="9324"/>
                </a:lnTo>
                <a:lnTo>
                  <a:pt x="31911" y="3608"/>
                </a:lnTo>
                <a:lnTo>
                  <a:pt x="29872" y="990"/>
                </a:lnTo>
                <a:lnTo>
                  <a:pt x="27158" y="280"/>
                </a:lnTo>
                <a:lnTo>
                  <a:pt x="24533" y="0"/>
                </a:lnTo>
                <a:lnTo>
                  <a:pt x="21672" y="166"/>
                </a:lnTo>
                <a:lnTo>
                  <a:pt x="18180" y="1336"/>
                </a:lnTo>
                <a:lnTo>
                  <a:pt x="14594" y="4039"/>
                </a:lnTo>
                <a:lnTo>
                  <a:pt x="11967" y="6832"/>
                </a:lnTo>
                <a:lnTo>
                  <a:pt x="9069" y="10872"/>
                </a:lnTo>
                <a:lnTo>
                  <a:pt x="9069" y="2782"/>
                </a:lnTo>
                <a:lnTo>
                  <a:pt x="8154" y="1336"/>
                </a:lnTo>
                <a:lnTo>
                  <a:pt x="5454" y="878"/>
                </a:lnTo>
                <a:lnTo>
                  <a:pt x="2890" y="889"/>
                </a:lnTo>
                <a:lnTo>
                  <a:pt x="0" y="2782"/>
                </a:lnTo>
                <a:lnTo>
                  <a:pt x="0" y="58320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8566020" y="4063784"/>
            <a:ext cx="22244" cy="86879"/>
          </a:xfrm>
          <a:custGeom>
            <a:avLst/>
            <a:gdLst/>
            <a:ahLst/>
            <a:cxnLst/>
            <a:rect l="l" t="t" r="r" b="b"/>
            <a:pathLst>
              <a:path w="22244" h="86879">
                <a:moveTo>
                  <a:pt x="22244" y="86879"/>
                </a:moveTo>
                <a:lnTo>
                  <a:pt x="19165" y="77558"/>
                </a:lnTo>
                <a:lnTo>
                  <a:pt x="15692" y="75031"/>
                </a:lnTo>
                <a:lnTo>
                  <a:pt x="13239" y="71297"/>
                </a:lnTo>
                <a:lnTo>
                  <a:pt x="11451" y="66837"/>
                </a:lnTo>
                <a:lnTo>
                  <a:pt x="11026" y="64170"/>
                </a:lnTo>
                <a:lnTo>
                  <a:pt x="11965" y="84503"/>
                </a:lnTo>
                <a:lnTo>
                  <a:pt x="14803" y="86090"/>
                </a:lnTo>
                <a:lnTo>
                  <a:pt x="18219" y="86879"/>
                </a:lnTo>
                <a:lnTo>
                  <a:pt x="22244" y="86879"/>
                </a:lnTo>
                <a:close/>
              </a:path>
              <a:path w="22244" h="86879">
                <a:moveTo>
                  <a:pt x="10378" y="53327"/>
                </a:moveTo>
                <a:lnTo>
                  <a:pt x="10641" y="50735"/>
                </a:lnTo>
                <a:lnTo>
                  <a:pt x="11151" y="48182"/>
                </a:lnTo>
                <a:lnTo>
                  <a:pt x="11652" y="45641"/>
                </a:lnTo>
                <a:lnTo>
                  <a:pt x="12452" y="43355"/>
                </a:lnTo>
                <a:lnTo>
                  <a:pt x="14691" y="39330"/>
                </a:lnTo>
                <a:lnTo>
                  <a:pt x="17917" y="36461"/>
                </a:lnTo>
                <a:lnTo>
                  <a:pt x="21869" y="34617"/>
                </a:lnTo>
                <a:lnTo>
                  <a:pt x="27172" y="34617"/>
                </a:lnTo>
                <a:lnTo>
                  <a:pt x="29822" y="35506"/>
                </a:lnTo>
                <a:lnTo>
                  <a:pt x="34872" y="39077"/>
                </a:lnTo>
                <a:lnTo>
                  <a:pt x="37500" y="41681"/>
                </a:lnTo>
                <a:lnTo>
                  <a:pt x="40212" y="45107"/>
                </a:lnTo>
                <a:lnTo>
                  <a:pt x="40212" y="67310"/>
                </a:lnTo>
                <a:lnTo>
                  <a:pt x="38638" y="69329"/>
                </a:lnTo>
                <a:lnTo>
                  <a:pt x="35722" y="72400"/>
                </a:lnTo>
                <a:lnTo>
                  <a:pt x="32950" y="74902"/>
                </a:lnTo>
                <a:lnTo>
                  <a:pt x="30358" y="76630"/>
                </a:lnTo>
                <a:lnTo>
                  <a:pt x="26617" y="77990"/>
                </a:lnTo>
                <a:lnTo>
                  <a:pt x="23994" y="78181"/>
                </a:lnTo>
                <a:lnTo>
                  <a:pt x="21355" y="78181"/>
                </a:lnTo>
                <a:lnTo>
                  <a:pt x="19165" y="77558"/>
                </a:lnTo>
                <a:lnTo>
                  <a:pt x="22244" y="86879"/>
                </a:lnTo>
                <a:lnTo>
                  <a:pt x="25905" y="86879"/>
                </a:lnTo>
                <a:lnTo>
                  <a:pt x="29306" y="85990"/>
                </a:lnTo>
                <a:lnTo>
                  <a:pt x="32410" y="84226"/>
                </a:lnTo>
                <a:lnTo>
                  <a:pt x="35510" y="82447"/>
                </a:lnTo>
                <a:lnTo>
                  <a:pt x="38483" y="79984"/>
                </a:lnTo>
                <a:lnTo>
                  <a:pt x="41374" y="76821"/>
                </a:lnTo>
                <a:lnTo>
                  <a:pt x="41374" y="84161"/>
                </a:lnTo>
                <a:lnTo>
                  <a:pt x="41774" y="85266"/>
                </a:lnTo>
                <a:lnTo>
                  <a:pt x="44362" y="86039"/>
                </a:lnTo>
                <a:lnTo>
                  <a:pt x="47429" y="86039"/>
                </a:lnTo>
                <a:lnTo>
                  <a:pt x="50302" y="84161"/>
                </a:lnTo>
                <a:lnTo>
                  <a:pt x="50302" y="1979"/>
                </a:lnTo>
                <a:lnTo>
                  <a:pt x="48836" y="392"/>
                </a:lnTo>
                <a:lnTo>
                  <a:pt x="46201" y="0"/>
                </a:lnTo>
                <a:lnTo>
                  <a:pt x="42800" y="151"/>
                </a:lnTo>
                <a:lnTo>
                  <a:pt x="40212" y="1979"/>
                </a:lnTo>
                <a:lnTo>
                  <a:pt x="40212" y="34250"/>
                </a:lnTo>
                <a:lnTo>
                  <a:pt x="37623" y="31493"/>
                </a:lnTo>
                <a:lnTo>
                  <a:pt x="34998" y="29397"/>
                </a:lnTo>
                <a:lnTo>
                  <a:pt x="32345" y="27975"/>
                </a:lnTo>
                <a:lnTo>
                  <a:pt x="29696" y="26554"/>
                </a:lnTo>
                <a:lnTo>
                  <a:pt x="26769" y="25844"/>
                </a:lnTo>
                <a:lnTo>
                  <a:pt x="19716" y="25844"/>
                </a:lnTo>
                <a:lnTo>
                  <a:pt x="16329" y="26579"/>
                </a:lnTo>
                <a:lnTo>
                  <a:pt x="13392" y="28040"/>
                </a:lnTo>
                <a:lnTo>
                  <a:pt x="10450" y="29502"/>
                </a:lnTo>
                <a:lnTo>
                  <a:pt x="8002" y="31597"/>
                </a:lnTo>
                <a:lnTo>
                  <a:pt x="6014" y="34301"/>
                </a:lnTo>
                <a:lnTo>
                  <a:pt x="4024" y="37019"/>
                </a:lnTo>
                <a:lnTo>
                  <a:pt x="2523" y="40295"/>
                </a:lnTo>
                <a:lnTo>
                  <a:pt x="1511" y="44143"/>
                </a:lnTo>
                <a:lnTo>
                  <a:pt x="500" y="48005"/>
                </a:lnTo>
                <a:lnTo>
                  <a:pt x="0" y="52297"/>
                </a:lnTo>
                <a:lnTo>
                  <a:pt x="0" y="61109"/>
                </a:lnTo>
                <a:lnTo>
                  <a:pt x="398" y="64947"/>
                </a:lnTo>
                <a:lnTo>
                  <a:pt x="1212" y="68579"/>
                </a:lnTo>
                <a:lnTo>
                  <a:pt x="2023" y="72223"/>
                </a:lnTo>
                <a:lnTo>
                  <a:pt x="3312" y="75384"/>
                </a:lnTo>
                <a:lnTo>
                  <a:pt x="5064" y="78091"/>
                </a:lnTo>
                <a:lnTo>
                  <a:pt x="6838" y="80784"/>
                </a:lnTo>
                <a:lnTo>
                  <a:pt x="9140" y="82915"/>
                </a:lnTo>
                <a:lnTo>
                  <a:pt x="11965" y="84503"/>
                </a:lnTo>
                <a:lnTo>
                  <a:pt x="11026" y="64170"/>
                </a:lnTo>
                <a:lnTo>
                  <a:pt x="10601" y="61492"/>
                </a:lnTo>
                <a:lnTo>
                  <a:pt x="10378" y="58762"/>
                </a:lnTo>
                <a:lnTo>
                  <a:pt x="10378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8630748" y="4089636"/>
            <a:ext cx="38703" cy="61023"/>
          </a:xfrm>
          <a:custGeom>
            <a:avLst/>
            <a:gdLst/>
            <a:ahLst/>
            <a:cxnLst/>
            <a:rect l="l" t="t" r="r" b="b"/>
            <a:pathLst>
              <a:path w="38703" h="61023">
                <a:moveTo>
                  <a:pt x="13455" y="60872"/>
                </a:moveTo>
                <a:lnTo>
                  <a:pt x="17254" y="61023"/>
                </a:lnTo>
                <a:lnTo>
                  <a:pt x="20419" y="61023"/>
                </a:lnTo>
                <a:lnTo>
                  <a:pt x="23319" y="60631"/>
                </a:lnTo>
                <a:lnTo>
                  <a:pt x="25944" y="59853"/>
                </a:lnTo>
                <a:lnTo>
                  <a:pt x="28572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51" y="50788"/>
                </a:lnTo>
                <a:lnTo>
                  <a:pt x="38703" y="46036"/>
                </a:lnTo>
                <a:lnTo>
                  <a:pt x="38703" y="40816"/>
                </a:lnTo>
                <a:lnTo>
                  <a:pt x="37511" y="37021"/>
                </a:lnTo>
                <a:lnTo>
                  <a:pt x="35685" y="33821"/>
                </a:lnTo>
                <a:lnTo>
                  <a:pt x="33097" y="31344"/>
                </a:lnTo>
                <a:lnTo>
                  <a:pt x="29922" y="29425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2" y="25045"/>
                </a:lnTo>
                <a:lnTo>
                  <a:pt x="16606" y="23648"/>
                </a:lnTo>
                <a:lnTo>
                  <a:pt x="14018" y="22010"/>
                </a:lnTo>
                <a:lnTo>
                  <a:pt x="11343" y="18870"/>
                </a:lnTo>
                <a:lnTo>
                  <a:pt x="10943" y="15925"/>
                </a:lnTo>
                <a:lnTo>
                  <a:pt x="11581" y="12711"/>
                </a:lnTo>
                <a:lnTo>
                  <a:pt x="13455" y="10148"/>
                </a:lnTo>
                <a:lnTo>
                  <a:pt x="16645" y="8484"/>
                </a:lnTo>
                <a:lnTo>
                  <a:pt x="19446" y="7898"/>
                </a:lnTo>
                <a:lnTo>
                  <a:pt x="23046" y="7898"/>
                </a:lnTo>
                <a:lnTo>
                  <a:pt x="26221" y="8571"/>
                </a:lnTo>
                <a:lnTo>
                  <a:pt x="30085" y="10033"/>
                </a:lnTo>
                <a:lnTo>
                  <a:pt x="32748" y="11480"/>
                </a:lnTo>
                <a:lnTo>
                  <a:pt x="35361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5" y="2933"/>
                </a:lnTo>
                <a:lnTo>
                  <a:pt x="30758" y="1663"/>
                </a:lnTo>
                <a:lnTo>
                  <a:pt x="27096" y="608"/>
                </a:lnTo>
                <a:lnTo>
                  <a:pt x="24184" y="115"/>
                </a:lnTo>
                <a:lnTo>
                  <a:pt x="17941" y="0"/>
                </a:lnTo>
                <a:lnTo>
                  <a:pt x="15029" y="457"/>
                </a:lnTo>
                <a:lnTo>
                  <a:pt x="12541" y="1360"/>
                </a:lnTo>
                <a:lnTo>
                  <a:pt x="7980" y="3467"/>
                </a:lnTo>
                <a:lnTo>
                  <a:pt x="4650" y="6465"/>
                </a:lnTo>
                <a:lnTo>
                  <a:pt x="2588" y="10209"/>
                </a:lnTo>
                <a:lnTo>
                  <a:pt x="1350" y="14298"/>
                </a:lnTo>
                <a:lnTo>
                  <a:pt x="1350" y="18949"/>
                </a:lnTo>
                <a:lnTo>
                  <a:pt x="2526" y="22820"/>
                </a:lnTo>
                <a:lnTo>
                  <a:pt x="4362" y="26111"/>
                </a:lnTo>
                <a:lnTo>
                  <a:pt x="6954" y="28662"/>
                </a:lnTo>
                <a:lnTo>
                  <a:pt x="10054" y="30632"/>
                </a:lnTo>
                <a:lnTo>
                  <a:pt x="13380" y="32320"/>
                </a:lnTo>
                <a:lnTo>
                  <a:pt x="16818" y="33707"/>
                </a:lnTo>
                <a:lnTo>
                  <a:pt x="20119" y="35013"/>
                </a:lnTo>
                <a:lnTo>
                  <a:pt x="23194" y="36385"/>
                </a:lnTo>
                <a:lnTo>
                  <a:pt x="25782" y="38037"/>
                </a:lnTo>
                <a:lnTo>
                  <a:pt x="28411" y="41108"/>
                </a:lnTo>
                <a:lnTo>
                  <a:pt x="28799" y="43981"/>
                </a:lnTo>
                <a:lnTo>
                  <a:pt x="28533" y="46824"/>
                </a:lnTo>
                <a:lnTo>
                  <a:pt x="26657" y="49960"/>
                </a:lnTo>
                <a:lnTo>
                  <a:pt x="23431" y="51944"/>
                </a:lnTo>
                <a:lnTo>
                  <a:pt x="20681" y="52693"/>
                </a:lnTo>
                <a:lnTo>
                  <a:pt x="17440" y="52884"/>
                </a:lnTo>
                <a:lnTo>
                  <a:pt x="13168" y="52591"/>
                </a:lnTo>
                <a:lnTo>
                  <a:pt x="9690" y="51487"/>
                </a:lnTo>
                <a:lnTo>
                  <a:pt x="6901" y="50227"/>
                </a:lnTo>
                <a:lnTo>
                  <a:pt x="3675" y="48398"/>
                </a:lnTo>
                <a:lnTo>
                  <a:pt x="549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7" y="56934"/>
                </a:lnTo>
                <a:lnTo>
                  <a:pt x="4376" y="58421"/>
                </a:lnTo>
                <a:lnTo>
                  <a:pt x="6965" y="59385"/>
                </a:lnTo>
                <a:lnTo>
                  <a:pt x="9942" y="60250"/>
                </a:lnTo>
                <a:lnTo>
                  <a:pt x="13455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8683772" y="4135666"/>
            <a:ext cx="13068" cy="14373"/>
          </a:xfrm>
          <a:custGeom>
            <a:avLst/>
            <a:gdLst/>
            <a:ahLst/>
            <a:cxnLst/>
            <a:rect l="l" t="t" r="r" b="b"/>
            <a:pathLst>
              <a:path w="13068" h="14373">
                <a:moveTo>
                  <a:pt x="13068" y="7099"/>
                </a:moveTo>
                <a:lnTo>
                  <a:pt x="13068" y="4254"/>
                </a:lnTo>
                <a:lnTo>
                  <a:pt x="11667" y="1421"/>
                </a:lnTo>
                <a:lnTo>
                  <a:pt x="9050" y="0"/>
                </a:lnTo>
                <a:lnTo>
                  <a:pt x="4114" y="0"/>
                </a:lnTo>
                <a:lnTo>
                  <a:pt x="1422" y="1457"/>
                </a:lnTo>
                <a:lnTo>
                  <a:pt x="0" y="4356"/>
                </a:lnTo>
                <a:lnTo>
                  <a:pt x="0" y="10119"/>
                </a:lnTo>
                <a:lnTo>
                  <a:pt x="1385" y="12952"/>
                </a:lnTo>
                <a:lnTo>
                  <a:pt x="3999" y="14373"/>
                </a:lnTo>
                <a:lnTo>
                  <a:pt x="8953" y="14373"/>
                </a:lnTo>
                <a:lnTo>
                  <a:pt x="11642" y="12927"/>
                </a:lnTo>
                <a:lnTo>
                  <a:pt x="13068" y="10007"/>
                </a:lnTo>
                <a:lnTo>
                  <a:pt x="13068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374063" y="4473136"/>
            <a:ext cx="103042" cy="80578"/>
          </a:xfrm>
          <a:custGeom>
            <a:avLst/>
            <a:gdLst/>
            <a:ahLst/>
            <a:cxnLst/>
            <a:rect l="l" t="t" r="r" b="b"/>
            <a:pathLst>
              <a:path w="103042" h="80578">
                <a:moveTo>
                  <a:pt x="425" y="4126"/>
                </a:moveTo>
                <a:lnTo>
                  <a:pt x="21193" y="77861"/>
                </a:lnTo>
                <a:lnTo>
                  <a:pt x="21831" y="79246"/>
                </a:lnTo>
                <a:lnTo>
                  <a:pt x="24433" y="80363"/>
                </a:lnTo>
                <a:lnTo>
                  <a:pt x="27335" y="80578"/>
                </a:lnTo>
                <a:lnTo>
                  <a:pt x="29955" y="80578"/>
                </a:lnTo>
                <a:lnTo>
                  <a:pt x="32684" y="80363"/>
                </a:lnTo>
                <a:lnTo>
                  <a:pt x="35708" y="77861"/>
                </a:lnTo>
                <a:lnTo>
                  <a:pt x="50900" y="17589"/>
                </a:lnTo>
                <a:lnTo>
                  <a:pt x="67482" y="77861"/>
                </a:lnTo>
                <a:lnTo>
                  <a:pt x="69423" y="80060"/>
                </a:lnTo>
                <a:lnTo>
                  <a:pt x="72450" y="80543"/>
                </a:lnTo>
                <a:lnTo>
                  <a:pt x="76000" y="80578"/>
                </a:lnTo>
                <a:lnTo>
                  <a:pt x="79373" y="80237"/>
                </a:lnTo>
                <a:lnTo>
                  <a:pt x="82001" y="77861"/>
                </a:lnTo>
                <a:lnTo>
                  <a:pt x="102844" y="4191"/>
                </a:lnTo>
                <a:lnTo>
                  <a:pt x="103042" y="3251"/>
                </a:lnTo>
                <a:lnTo>
                  <a:pt x="101170" y="151"/>
                </a:lnTo>
                <a:lnTo>
                  <a:pt x="98280" y="0"/>
                </a:lnTo>
                <a:lnTo>
                  <a:pt x="95454" y="125"/>
                </a:lnTo>
                <a:lnTo>
                  <a:pt x="92693" y="2286"/>
                </a:lnTo>
                <a:lnTo>
                  <a:pt x="75388" y="69113"/>
                </a:lnTo>
                <a:lnTo>
                  <a:pt x="75261" y="69113"/>
                </a:lnTo>
                <a:lnTo>
                  <a:pt x="57218" y="2346"/>
                </a:lnTo>
                <a:lnTo>
                  <a:pt x="56941" y="1508"/>
                </a:lnTo>
                <a:lnTo>
                  <a:pt x="54267" y="125"/>
                </a:lnTo>
                <a:lnTo>
                  <a:pt x="48614" y="125"/>
                </a:lnTo>
                <a:lnTo>
                  <a:pt x="45554" y="2346"/>
                </a:lnTo>
                <a:lnTo>
                  <a:pt x="28721" y="69113"/>
                </a:lnTo>
                <a:lnTo>
                  <a:pt x="11041" y="2221"/>
                </a:lnTo>
                <a:lnTo>
                  <a:pt x="9540" y="266"/>
                </a:lnTo>
                <a:lnTo>
                  <a:pt x="6523" y="0"/>
                </a:lnTo>
                <a:lnTo>
                  <a:pt x="2948" y="35"/>
                </a:lnTo>
                <a:lnTo>
                  <a:pt x="0" y="1383"/>
                </a:lnTo>
                <a:lnTo>
                  <a:pt x="425" y="4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489774" y="4493483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0"/>
                </a:moveTo>
                <a:lnTo>
                  <a:pt x="49853" y="19278"/>
                </a:lnTo>
                <a:lnTo>
                  <a:pt x="48941" y="16078"/>
                </a:lnTo>
                <a:lnTo>
                  <a:pt x="48027" y="12903"/>
                </a:lnTo>
                <a:lnTo>
                  <a:pt x="46606" y="10123"/>
                </a:lnTo>
                <a:lnTo>
                  <a:pt x="44654" y="7758"/>
                </a:lnTo>
                <a:lnTo>
                  <a:pt x="40237" y="3506"/>
                </a:lnTo>
                <a:lnTo>
                  <a:pt x="37224" y="2106"/>
                </a:lnTo>
                <a:lnTo>
                  <a:pt x="34215" y="709"/>
                </a:lnTo>
                <a:lnTo>
                  <a:pt x="30546" y="0"/>
                </a:lnTo>
                <a:lnTo>
                  <a:pt x="22249" y="0"/>
                </a:lnTo>
                <a:lnTo>
                  <a:pt x="18605" y="723"/>
                </a:lnTo>
                <a:lnTo>
                  <a:pt x="15379" y="2134"/>
                </a:lnTo>
                <a:lnTo>
                  <a:pt x="12255" y="16535"/>
                </a:lnTo>
                <a:lnTo>
                  <a:pt x="14494" y="13158"/>
                </a:lnTo>
                <a:lnTo>
                  <a:pt x="17330" y="10336"/>
                </a:lnTo>
                <a:lnTo>
                  <a:pt x="21085" y="8446"/>
                </a:lnTo>
                <a:lnTo>
                  <a:pt x="25747" y="7964"/>
                </a:lnTo>
                <a:lnTo>
                  <a:pt x="30586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5" y="15581"/>
                </a:lnTo>
                <a:lnTo>
                  <a:pt x="40352" y="19775"/>
                </a:lnTo>
                <a:lnTo>
                  <a:pt x="40227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400" y="32588"/>
                </a:lnTo>
                <a:lnTo>
                  <a:pt x="49903" y="30885"/>
                </a:lnTo>
                <a:lnTo>
                  <a:pt x="50317" y="28141"/>
                </a:lnTo>
                <a:lnTo>
                  <a:pt x="50317" y="22680"/>
                </a:lnTo>
                <a:close/>
              </a:path>
              <a:path w="50317" h="61034">
                <a:moveTo>
                  <a:pt x="12143" y="3568"/>
                </a:moveTo>
                <a:lnTo>
                  <a:pt x="9367" y="5601"/>
                </a:lnTo>
                <a:lnTo>
                  <a:pt x="7092" y="8254"/>
                </a:lnTo>
                <a:lnTo>
                  <a:pt x="4803" y="10908"/>
                </a:lnTo>
                <a:lnTo>
                  <a:pt x="3039" y="14133"/>
                </a:lnTo>
                <a:lnTo>
                  <a:pt x="1836" y="17946"/>
                </a:lnTo>
                <a:lnTo>
                  <a:pt x="615" y="21741"/>
                </a:lnTo>
                <a:lnTo>
                  <a:pt x="0" y="26021"/>
                </a:lnTo>
                <a:lnTo>
                  <a:pt x="0" y="35827"/>
                </a:lnTo>
                <a:lnTo>
                  <a:pt x="601" y="40219"/>
                </a:lnTo>
                <a:lnTo>
                  <a:pt x="1779" y="44006"/>
                </a:lnTo>
                <a:lnTo>
                  <a:pt x="2952" y="47790"/>
                </a:lnTo>
                <a:lnTo>
                  <a:pt x="4691" y="50940"/>
                </a:lnTo>
                <a:lnTo>
                  <a:pt x="9306" y="55954"/>
                </a:lnTo>
                <a:lnTo>
                  <a:pt x="12153" y="57848"/>
                </a:lnTo>
                <a:lnTo>
                  <a:pt x="15530" y="59131"/>
                </a:lnTo>
                <a:lnTo>
                  <a:pt x="18907" y="60387"/>
                </a:lnTo>
                <a:lnTo>
                  <a:pt x="22846" y="61034"/>
                </a:lnTo>
                <a:lnTo>
                  <a:pt x="29935" y="61034"/>
                </a:lnTo>
                <a:lnTo>
                  <a:pt x="32374" y="60844"/>
                </a:lnTo>
                <a:lnTo>
                  <a:pt x="36950" y="60059"/>
                </a:lnTo>
                <a:lnTo>
                  <a:pt x="40712" y="59131"/>
                </a:lnTo>
                <a:lnTo>
                  <a:pt x="44968" y="57618"/>
                </a:lnTo>
                <a:lnTo>
                  <a:pt x="47729" y="55271"/>
                </a:lnTo>
                <a:lnTo>
                  <a:pt x="48003" y="52513"/>
                </a:lnTo>
                <a:lnTo>
                  <a:pt x="47768" y="49720"/>
                </a:lnTo>
                <a:lnTo>
                  <a:pt x="45154" y="48780"/>
                </a:lnTo>
                <a:lnTo>
                  <a:pt x="42016" y="50140"/>
                </a:lnTo>
                <a:lnTo>
                  <a:pt x="39038" y="51206"/>
                </a:lnTo>
                <a:lnTo>
                  <a:pt x="35251" y="52120"/>
                </a:lnTo>
                <a:lnTo>
                  <a:pt x="30885" y="52769"/>
                </a:lnTo>
                <a:lnTo>
                  <a:pt x="24984" y="52769"/>
                </a:lnTo>
                <a:lnTo>
                  <a:pt x="22208" y="52297"/>
                </a:lnTo>
                <a:lnTo>
                  <a:pt x="17633" y="50393"/>
                </a:lnTo>
                <a:lnTo>
                  <a:pt x="14368" y="47268"/>
                </a:lnTo>
                <a:lnTo>
                  <a:pt x="11920" y="43384"/>
                </a:lnTo>
                <a:lnTo>
                  <a:pt x="10707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68" y="20689"/>
                </a:lnTo>
                <a:lnTo>
                  <a:pt x="12255" y="16535"/>
                </a:lnTo>
                <a:lnTo>
                  <a:pt x="15379" y="2134"/>
                </a:lnTo>
                <a:lnTo>
                  <a:pt x="12143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583004" y="4494354"/>
            <a:ext cx="82562" cy="59357"/>
          </a:xfrm>
          <a:custGeom>
            <a:avLst/>
            <a:gdLst/>
            <a:ahLst/>
            <a:cxnLst/>
            <a:rect l="l" t="t" r="r" b="b"/>
            <a:pathLst>
              <a:path w="82562" h="59357">
                <a:moveTo>
                  <a:pt x="551" y="4381"/>
                </a:moveTo>
                <a:lnTo>
                  <a:pt x="16531" y="57136"/>
                </a:lnTo>
                <a:lnTo>
                  <a:pt x="18209" y="58864"/>
                </a:lnTo>
                <a:lnTo>
                  <a:pt x="20934" y="59321"/>
                </a:lnTo>
                <a:lnTo>
                  <a:pt x="24433" y="59357"/>
                </a:lnTo>
                <a:lnTo>
                  <a:pt x="27111" y="59206"/>
                </a:lnTo>
                <a:lnTo>
                  <a:pt x="30085" y="57136"/>
                </a:lnTo>
                <a:lnTo>
                  <a:pt x="40702" y="16851"/>
                </a:lnTo>
                <a:lnTo>
                  <a:pt x="40953" y="16851"/>
                </a:lnTo>
                <a:lnTo>
                  <a:pt x="52444" y="57136"/>
                </a:lnTo>
                <a:lnTo>
                  <a:pt x="54104" y="58864"/>
                </a:lnTo>
                <a:lnTo>
                  <a:pt x="56995" y="59321"/>
                </a:lnTo>
                <a:lnTo>
                  <a:pt x="60505" y="59357"/>
                </a:lnTo>
                <a:lnTo>
                  <a:pt x="63148" y="59206"/>
                </a:lnTo>
                <a:lnTo>
                  <a:pt x="65923" y="57136"/>
                </a:lnTo>
                <a:lnTo>
                  <a:pt x="82015" y="4381"/>
                </a:lnTo>
                <a:lnTo>
                  <a:pt x="82562" y="1789"/>
                </a:lnTo>
                <a:lnTo>
                  <a:pt x="80812" y="101"/>
                </a:lnTo>
                <a:lnTo>
                  <a:pt x="75312" y="101"/>
                </a:lnTo>
                <a:lnTo>
                  <a:pt x="72472" y="1981"/>
                </a:lnTo>
                <a:lnTo>
                  <a:pt x="59482" y="47765"/>
                </a:lnTo>
                <a:lnTo>
                  <a:pt x="59310" y="47765"/>
                </a:lnTo>
                <a:lnTo>
                  <a:pt x="46241" y="1854"/>
                </a:lnTo>
                <a:lnTo>
                  <a:pt x="44726" y="266"/>
                </a:lnTo>
                <a:lnTo>
                  <a:pt x="42174" y="0"/>
                </a:lnTo>
                <a:lnTo>
                  <a:pt x="38736" y="101"/>
                </a:lnTo>
                <a:lnTo>
                  <a:pt x="36026" y="1981"/>
                </a:lnTo>
                <a:lnTo>
                  <a:pt x="23947" y="47765"/>
                </a:lnTo>
                <a:lnTo>
                  <a:pt x="23695" y="47765"/>
                </a:lnTo>
                <a:lnTo>
                  <a:pt x="10515" y="1981"/>
                </a:lnTo>
                <a:lnTo>
                  <a:pt x="8928" y="266"/>
                </a:lnTo>
                <a:lnTo>
                  <a:pt x="6127" y="0"/>
                </a:lnTo>
                <a:lnTo>
                  <a:pt x="2613" y="62"/>
                </a:lnTo>
                <a:lnTo>
                  <a:pt x="0" y="1789"/>
                </a:lnTo>
                <a:lnTo>
                  <a:pt x="551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677169" y="4493491"/>
            <a:ext cx="54669" cy="61034"/>
          </a:xfrm>
          <a:custGeom>
            <a:avLst/>
            <a:gdLst/>
            <a:ahLst/>
            <a:cxnLst/>
            <a:rect l="l" t="t" r="r" b="b"/>
            <a:pathLst>
              <a:path w="54669" h="61034">
                <a:moveTo>
                  <a:pt x="0" y="31038"/>
                </a:moveTo>
                <a:lnTo>
                  <a:pt x="0" y="35726"/>
                </a:lnTo>
                <a:lnTo>
                  <a:pt x="539" y="39917"/>
                </a:lnTo>
                <a:lnTo>
                  <a:pt x="1638" y="43624"/>
                </a:lnTo>
                <a:lnTo>
                  <a:pt x="2725" y="47318"/>
                </a:lnTo>
                <a:lnTo>
                  <a:pt x="4391" y="50468"/>
                </a:lnTo>
                <a:lnTo>
                  <a:pt x="6612" y="53074"/>
                </a:lnTo>
                <a:lnTo>
                  <a:pt x="8841" y="55662"/>
                </a:lnTo>
                <a:lnTo>
                  <a:pt x="11628" y="57632"/>
                </a:lnTo>
                <a:lnTo>
                  <a:pt x="11203" y="38938"/>
                </a:lnTo>
                <a:lnTo>
                  <a:pt x="10666" y="36259"/>
                </a:lnTo>
                <a:lnTo>
                  <a:pt x="10378" y="33414"/>
                </a:lnTo>
                <a:lnTo>
                  <a:pt x="10378" y="27190"/>
                </a:lnTo>
                <a:lnTo>
                  <a:pt x="10717" y="24270"/>
                </a:lnTo>
                <a:lnTo>
                  <a:pt x="11390" y="21603"/>
                </a:lnTo>
                <a:lnTo>
                  <a:pt x="12071" y="18921"/>
                </a:lnTo>
                <a:lnTo>
                  <a:pt x="14493" y="14655"/>
                </a:lnTo>
                <a:lnTo>
                  <a:pt x="17644" y="11200"/>
                </a:lnTo>
                <a:lnTo>
                  <a:pt x="21935" y="9053"/>
                </a:lnTo>
                <a:lnTo>
                  <a:pt x="24494" y="8521"/>
                </a:lnTo>
                <a:lnTo>
                  <a:pt x="30708" y="8521"/>
                </a:lnTo>
                <a:lnTo>
                  <a:pt x="33411" y="9104"/>
                </a:lnTo>
                <a:lnTo>
                  <a:pt x="37753" y="11443"/>
                </a:lnTo>
                <a:lnTo>
                  <a:pt x="40726" y="15048"/>
                </a:lnTo>
                <a:lnTo>
                  <a:pt x="42901" y="19418"/>
                </a:lnTo>
                <a:lnTo>
                  <a:pt x="43467" y="22096"/>
                </a:lnTo>
                <a:lnTo>
                  <a:pt x="44016" y="24765"/>
                </a:lnTo>
                <a:lnTo>
                  <a:pt x="44276" y="27608"/>
                </a:lnTo>
                <a:lnTo>
                  <a:pt x="44276" y="33818"/>
                </a:lnTo>
                <a:lnTo>
                  <a:pt x="43967" y="36752"/>
                </a:lnTo>
                <a:lnTo>
                  <a:pt x="43304" y="39434"/>
                </a:lnTo>
                <a:lnTo>
                  <a:pt x="42638" y="42101"/>
                </a:lnTo>
                <a:lnTo>
                  <a:pt x="40241" y="46343"/>
                </a:lnTo>
                <a:lnTo>
                  <a:pt x="37076" y="49784"/>
                </a:lnTo>
                <a:lnTo>
                  <a:pt x="32738" y="51918"/>
                </a:lnTo>
                <a:lnTo>
                  <a:pt x="30186" y="52452"/>
                </a:lnTo>
                <a:lnTo>
                  <a:pt x="24011" y="52452"/>
                </a:lnTo>
                <a:lnTo>
                  <a:pt x="21308" y="51865"/>
                </a:lnTo>
                <a:lnTo>
                  <a:pt x="16981" y="49518"/>
                </a:lnTo>
                <a:lnTo>
                  <a:pt x="13968" y="45935"/>
                </a:lnTo>
                <a:lnTo>
                  <a:pt x="14969" y="58992"/>
                </a:lnTo>
                <a:lnTo>
                  <a:pt x="18317" y="60350"/>
                </a:lnTo>
                <a:lnTo>
                  <a:pt x="22219" y="61034"/>
                </a:lnTo>
                <a:lnTo>
                  <a:pt x="31348" y="61034"/>
                </a:lnTo>
                <a:lnTo>
                  <a:pt x="35398" y="60260"/>
                </a:lnTo>
                <a:lnTo>
                  <a:pt x="38901" y="58712"/>
                </a:lnTo>
                <a:lnTo>
                  <a:pt x="42411" y="57175"/>
                </a:lnTo>
                <a:lnTo>
                  <a:pt x="45327" y="55030"/>
                </a:lnTo>
                <a:lnTo>
                  <a:pt x="47656" y="52261"/>
                </a:lnTo>
                <a:lnTo>
                  <a:pt x="49982" y="49503"/>
                </a:lnTo>
                <a:lnTo>
                  <a:pt x="51742" y="46228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9" y="34456"/>
                </a:lnTo>
                <a:lnTo>
                  <a:pt x="54669" y="25286"/>
                </a:lnTo>
                <a:lnTo>
                  <a:pt x="54108" y="21107"/>
                </a:lnTo>
                <a:lnTo>
                  <a:pt x="52992" y="17399"/>
                </a:lnTo>
                <a:lnTo>
                  <a:pt x="51879" y="13702"/>
                </a:lnTo>
                <a:lnTo>
                  <a:pt x="50219" y="10554"/>
                </a:lnTo>
                <a:lnTo>
                  <a:pt x="47992" y="7962"/>
                </a:lnTo>
                <a:lnTo>
                  <a:pt x="45753" y="5370"/>
                </a:lnTo>
                <a:lnTo>
                  <a:pt x="42976" y="3390"/>
                </a:lnTo>
                <a:lnTo>
                  <a:pt x="39639" y="2044"/>
                </a:lnTo>
                <a:lnTo>
                  <a:pt x="36287" y="684"/>
                </a:lnTo>
                <a:lnTo>
                  <a:pt x="32374" y="0"/>
                </a:lnTo>
                <a:lnTo>
                  <a:pt x="23220" y="0"/>
                </a:lnTo>
                <a:lnTo>
                  <a:pt x="19145" y="763"/>
                </a:lnTo>
                <a:lnTo>
                  <a:pt x="15670" y="2299"/>
                </a:lnTo>
                <a:lnTo>
                  <a:pt x="12193" y="3808"/>
                </a:lnTo>
                <a:lnTo>
                  <a:pt x="9281" y="5957"/>
                </a:lnTo>
                <a:lnTo>
                  <a:pt x="6955" y="8700"/>
                </a:lnTo>
                <a:lnTo>
                  <a:pt x="4615" y="11455"/>
                </a:lnTo>
                <a:lnTo>
                  <a:pt x="2876" y="14745"/>
                </a:lnTo>
                <a:lnTo>
                  <a:pt x="1728" y="18554"/>
                </a:lnTo>
                <a:lnTo>
                  <a:pt x="580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4">
                <a:moveTo>
                  <a:pt x="11753" y="41605"/>
                </a:moveTo>
                <a:lnTo>
                  <a:pt x="11203" y="38938"/>
                </a:lnTo>
                <a:lnTo>
                  <a:pt x="11628" y="57632"/>
                </a:lnTo>
                <a:lnTo>
                  <a:pt x="14969" y="58992"/>
                </a:lnTo>
                <a:lnTo>
                  <a:pt x="13968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748831" y="4494362"/>
            <a:ext cx="47152" cy="60159"/>
          </a:xfrm>
          <a:custGeom>
            <a:avLst/>
            <a:gdLst/>
            <a:ahLst/>
            <a:cxnLst/>
            <a:rect l="l" t="t" r="r" b="b"/>
            <a:pathLst>
              <a:path w="47152" h="60159">
                <a:moveTo>
                  <a:pt x="10090" y="1907"/>
                </a:moveTo>
                <a:lnTo>
                  <a:pt x="8639" y="280"/>
                </a:lnTo>
                <a:lnTo>
                  <a:pt x="6010" y="0"/>
                </a:lnTo>
                <a:lnTo>
                  <a:pt x="2613" y="90"/>
                </a:lnTo>
                <a:lnTo>
                  <a:pt x="0" y="1907"/>
                </a:lnTo>
                <a:lnTo>
                  <a:pt x="0" y="39639"/>
                </a:lnTo>
                <a:lnTo>
                  <a:pt x="337" y="43055"/>
                </a:lnTo>
                <a:lnTo>
                  <a:pt x="1010" y="45874"/>
                </a:lnTo>
                <a:lnTo>
                  <a:pt x="1673" y="48694"/>
                </a:lnTo>
                <a:lnTo>
                  <a:pt x="4311" y="53276"/>
                </a:lnTo>
                <a:lnTo>
                  <a:pt x="7865" y="57075"/>
                </a:lnTo>
                <a:lnTo>
                  <a:pt x="12851" y="59540"/>
                </a:lnTo>
                <a:lnTo>
                  <a:pt x="15915" y="60159"/>
                </a:lnTo>
                <a:lnTo>
                  <a:pt x="22683" y="60159"/>
                </a:lnTo>
                <a:lnTo>
                  <a:pt x="25756" y="59349"/>
                </a:lnTo>
                <a:lnTo>
                  <a:pt x="28795" y="57748"/>
                </a:lnTo>
                <a:lnTo>
                  <a:pt x="31833" y="56135"/>
                </a:lnTo>
                <a:lnTo>
                  <a:pt x="34908" y="53596"/>
                </a:lnTo>
                <a:lnTo>
                  <a:pt x="38036" y="50101"/>
                </a:lnTo>
                <a:lnTo>
                  <a:pt x="38036" y="57442"/>
                </a:lnTo>
                <a:lnTo>
                  <a:pt x="38336" y="58496"/>
                </a:lnTo>
                <a:lnTo>
                  <a:pt x="40899" y="59310"/>
                </a:lnTo>
                <a:lnTo>
                  <a:pt x="44164" y="59310"/>
                </a:lnTo>
                <a:lnTo>
                  <a:pt x="47152" y="57442"/>
                </a:lnTo>
                <a:lnTo>
                  <a:pt x="47152" y="1907"/>
                </a:lnTo>
                <a:lnTo>
                  <a:pt x="45686" y="280"/>
                </a:lnTo>
                <a:lnTo>
                  <a:pt x="43077" y="0"/>
                </a:lnTo>
                <a:lnTo>
                  <a:pt x="39639" y="90"/>
                </a:lnTo>
                <a:lnTo>
                  <a:pt x="37061" y="1907"/>
                </a:lnTo>
                <a:lnTo>
                  <a:pt x="37061" y="40730"/>
                </a:lnTo>
                <a:lnTo>
                  <a:pt x="34270" y="44222"/>
                </a:lnTo>
                <a:lnTo>
                  <a:pt x="31621" y="46875"/>
                </a:lnTo>
                <a:lnTo>
                  <a:pt x="29131" y="48679"/>
                </a:lnTo>
                <a:lnTo>
                  <a:pt x="24145" y="51386"/>
                </a:lnTo>
                <a:lnTo>
                  <a:pt x="19695" y="51386"/>
                </a:lnTo>
                <a:lnTo>
                  <a:pt x="16526" y="50256"/>
                </a:lnTo>
                <a:lnTo>
                  <a:pt x="12915" y="47056"/>
                </a:lnTo>
                <a:lnTo>
                  <a:pt x="11253" y="43995"/>
                </a:lnTo>
                <a:lnTo>
                  <a:pt x="10327" y="40096"/>
                </a:lnTo>
                <a:lnTo>
                  <a:pt x="10090" y="37490"/>
                </a:lnTo>
                <a:lnTo>
                  <a:pt x="10090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817288" y="4467401"/>
            <a:ext cx="10030" cy="86310"/>
          </a:xfrm>
          <a:custGeom>
            <a:avLst/>
            <a:gdLst/>
            <a:ahLst/>
            <a:cxnLst/>
            <a:rect l="l" t="t" r="r" b="b"/>
            <a:pathLst>
              <a:path w="10030" h="86310">
                <a:moveTo>
                  <a:pt x="10030" y="84402"/>
                </a:moveTo>
                <a:lnTo>
                  <a:pt x="10030" y="1969"/>
                </a:lnTo>
                <a:lnTo>
                  <a:pt x="8629" y="331"/>
                </a:lnTo>
                <a:lnTo>
                  <a:pt x="5990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2"/>
                </a:lnTo>
                <a:lnTo>
                  <a:pt x="1386" y="85990"/>
                </a:lnTo>
                <a:lnTo>
                  <a:pt x="4014" y="86310"/>
                </a:lnTo>
                <a:lnTo>
                  <a:pt x="7477" y="86194"/>
                </a:lnTo>
                <a:lnTo>
                  <a:pt x="10030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845081" y="4467640"/>
            <a:ext cx="22247" cy="86881"/>
          </a:xfrm>
          <a:custGeom>
            <a:avLst/>
            <a:gdLst/>
            <a:ahLst/>
            <a:cxnLst/>
            <a:rect l="l" t="t" r="r" b="b"/>
            <a:pathLst>
              <a:path w="22247" h="86881">
                <a:moveTo>
                  <a:pt x="22247" y="86881"/>
                </a:moveTo>
                <a:lnTo>
                  <a:pt x="19169" y="77557"/>
                </a:lnTo>
                <a:lnTo>
                  <a:pt x="15692" y="75030"/>
                </a:lnTo>
                <a:lnTo>
                  <a:pt x="13254" y="71311"/>
                </a:lnTo>
                <a:lnTo>
                  <a:pt x="11455" y="66851"/>
                </a:lnTo>
                <a:lnTo>
                  <a:pt x="11029" y="64173"/>
                </a:lnTo>
                <a:lnTo>
                  <a:pt x="11965" y="84505"/>
                </a:lnTo>
                <a:lnTo>
                  <a:pt x="14806" y="86093"/>
                </a:lnTo>
                <a:lnTo>
                  <a:pt x="18233" y="86881"/>
                </a:lnTo>
                <a:lnTo>
                  <a:pt x="22247" y="86881"/>
                </a:lnTo>
                <a:close/>
              </a:path>
              <a:path w="22247" h="86881">
                <a:moveTo>
                  <a:pt x="10392" y="53326"/>
                </a:moveTo>
                <a:lnTo>
                  <a:pt x="10641" y="50737"/>
                </a:lnTo>
                <a:lnTo>
                  <a:pt x="11155" y="48185"/>
                </a:lnTo>
                <a:lnTo>
                  <a:pt x="11656" y="45643"/>
                </a:lnTo>
                <a:lnTo>
                  <a:pt x="12466" y="43357"/>
                </a:lnTo>
                <a:lnTo>
                  <a:pt x="14695" y="39333"/>
                </a:lnTo>
                <a:lnTo>
                  <a:pt x="17931" y="36460"/>
                </a:lnTo>
                <a:lnTo>
                  <a:pt x="21869" y="34620"/>
                </a:lnTo>
                <a:lnTo>
                  <a:pt x="27172" y="34620"/>
                </a:lnTo>
                <a:lnTo>
                  <a:pt x="29825" y="35509"/>
                </a:lnTo>
                <a:lnTo>
                  <a:pt x="34876" y="39091"/>
                </a:lnTo>
                <a:lnTo>
                  <a:pt x="37500" y="41680"/>
                </a:lnTo>
                <a:lnTo>
                  <a:pt x="40212" y="45110"/>
                </a:lnTo>
                <a:lnTo>
                  <a:pt x="40212" y="67322"/>
                </a:lnTo>
                <a:lnTo>
                  <a:pt x="38638" y="69328"/>
                </a:lnTo>
                <a:lnTo>
                  <a:pt x="35726" y="72402"/>
                </a:lnTo>
                <a:lnTo>
                  <a:pt x="32950" y="74918"/>
                </a:lnTo>
                <a:lnTo>
                  <a:pt x="30358" y="76633"/>
                </a:lnTo>
                <a:lnTo>
                  <a:pt x="26625" y="77989"/>
                </a:lnTo>
                <a:lnTo>
                  <a:pt x="23996" y="78181"/>
                </a:lnTo>
                <a:lnTo>
                  <a:pt x="21369" y="78181"/>
                </a:lnTo>
                <a:lnTo>
                  <a:pt x="19169" y="77557"/>
                </a:lnTo>
                <a:lnTo>
                  <a:pt x="22247" y="86881"/>
                </a:lnTo>
                <a:lnTo>
                  <a:pt x="25923" y="86881"/>
                </a:lnTo>
                <a:lnTo>
                  <a:pt x="29310" y="85992"/>
                </a:lnTo>
                <a:lnTo>
                  <a:pt x="32410" y="84225"/>
                </a:lnTo>
                <a:lnTo>
                  <a:pt x="35513" y="82449"/>
                </a:lnTo>
                <a:lnTo>
                  <a:pt x="38491" y="79984"/>
                </a:lnTo>
                <a:lnTo>
                  <a:pt x="41374" y="76823"/>
                </a:lnTo>
                <a:lnTo>
                  <a:pt x="41374" y="84164"/>
                </a:lnTo>
                <a:lnTo>
                  <a:pt x="41777" y="85269"/>
                </a:lnTo>
                <a:lnTo>
                  <a:pt x="44366" y="86042"/>
                </a:lnTo>
                <a:lnTo>
                  <a:pt x="47429" y="86042"/>
                </a:lnTo>
                <a:lnTo>
                  <a:pt x="50305" y="84164"/>
                </a:lnTo>
                <a:lnTo>
                  <a:pt x="50305" y="1982"/>
                </a:lnTo>
                <a:lnTo>
                  <a:pt x="48844" y="394"/>
                </a:lnTo>
                <a:lnTo>
                  <a:pt x="46202" y="0"/>
                </a:lnTo>
                <a:lnTo>
                  <a:pt x="42804" y="153"/>
                </a:lnTo>
                <a:lnTo>
                  <a:pt x="40212" y="1982"/>
                </a:lnTo>
                <a:lnTo>
                  <a:pt x="40212" y="34253"/>
                </a:lnTo>
                <a:lnTo>
                  <a:pt x="37626" y="31495"/>
                </a:lnTo>
                <a:lnTo>
                  <a:pt x="34998" y="29414"/>
                </a:lnTo>
                <a:lnTo>
                  <a:pt x="32349" y="27978"/>
                </a:lnTo>
                <a:lnTo>
                  <a:pt x="29700" y="26567"/>
                </a:lnTo>
                <a:lnTo>
                  <a:pt x="26772" y="25843"/>
                </a:lnTo>
                <a:lnTo>
                  <a:pt x="19720" y="25843"/>
                </a:lnTo>
                <a:lnTo>
                  <a:pt x="16329" y="26582"/>
                </a:lnTo>
                <a:lnTo>
                  <a:pt x="13392" y="28042"/>
                </a:lnTo>
                <a:lnTo>
                  <a:pt x="10468" y="29500"/>
                </a:lnTo>
                <a:lnTo>
                  <a:pt x="8006" y="31596"/>
                </a:lnTo>
                <a:lnTo>
                  <a:pt x="6026" y="34303"/>
                </a:lnTo>
                <a:lnTo>
                  <a:pt x="4028" y="37021"/>
                </a:lnTo>
                <a:lnTo>
                  <a:pt x="2527" y="40308"/>
                </a:lnTo>
                <a:lnTo>
                  <a:pt x="1515" y="44156"/>
                </a:lnTo>
                <a:lnTo>
                  <a:pt x="500" y="48005"/>
                </a:lnTo>
                <a:lnTo>
                  <a:pt x="0" y="52299"/>
                </a:lnTo>
                <a:lnTo>
                  <a:pt x="0" y="61112"/>
                </a:lnTo>
                <a:lnTo>
                  <a:pt x="402" y="64946"/>
                </a:lnTo>
                <a:lnTo>
                  <a:pt x="1226" y="68593"/>
                </a:lnTo>
                <a:lnTo>
                  <a:pt x="2029" y="72226"/>
                </a:lnTo>
                <a:lnTo>
                  <a:pt x="3314" y="75401"/>
                </a:lnTo>
                <a:lnTo>
                  <a:pt x="5064" y="78094"/>
                </a:lnTo>
                <a:lnTo>
                  <a:pt x="6842" y="80783"/>
                </a:lnTo>
                <a:lnTo>
                  <a:pt x="9144" y="82932"/>
                </a:lnTo>
                <a:lnTo>
                  <a:pt x="11965" y="84505"/>
                </a:lnTo>
                <a:lnTo>
                  <a:pt x="11029" y="64173"/>
                </a:lnTo>
                <a:lnTo>
                  <a:pt x="10605" y="61494"/>
                </a:lnTo>
                <a:lnTo>
                  <a:pt x="10392" y="58761"/>
                </a:lnTo>
                <a:lnTo>
                  <a:pt x="10392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943626" y="4493483"/>
            <a:ext cx="44888" cy="61038"/>
          </a:xfrm>
          <a:custGeom>
            <a:avLst/>
            <a:gdLst/>
            <a:ahLst/>
            <a:cxnLst/>
            <a:rect l="l" t="t" r="r" b="b"/>
            <a:pathLst>
              <a:path w="44888" h="61038">
                <a:moveTo>
                  <a:pt x="38685" y="60175"/>
                </a:moveTo>
                <a:lnTo>
                  <a:pt x="41677" y="60236"/>
                </a:lnTo>
                <a:lnTo>
                  <a:pt x="44888" y="58381"/>
                </a:lnTo>
                <a:lnTo>
                  <a:pt x="44888" y="17463"/>
                </a:lnTo>
                <a:lnTo>
                  <a:pt x="44514" y="14455"/>
                </a:lnTo>
                <a:lnTo>
                  <a:pt x="43740" y="11863"/>
                </a:lnTo>
                <a:lnTo>
                  <a:pt x="42976" y="9274"/>
                </a:lnTo>
                <a:lnTo>
                  <a:pt x="40029" y="5346"/>
                </a:lnTo>
                <a:lnTo>
                  <a:pt x="36114" y="2275"/>
                </a:lnTo>
                <a:lnTo>
                  <a:pt x="33350" y="1371"/>
                </a:lnTo>
                <a:lnTo>
                  <a:pt x="30585" y="472"/>
                </a:lnTo>
                <a:lnTo>
                  <a:pt x="27259" y="0"/>
                </a:lnTo>
                <a:lnTo>
                  <a:pt x="21219" y="0"/>
                </a:lnTo>
                <a:lnTo>
                  <a:pt x="17067" y="598"/>
                </a:lnTo>
                <a:lnTo>
                  <a:pt x="13107" y="1487"/>
                </a:lnTo>
                <a:lnTo>
                  <a:pt x="9616" y="2668"/>
                </a:lnTo>
                <a:lnTo>
                  <a:pt x="6739" y="4053"/>
                </a:lnTo>
                <a:lnTo>
                  <a:pt x="3027" y="7038"/>
                </a:lnTo>
                <a:lnTo>
                  <a:pt x="2674" y="10058"/>
                </a:lnTo>
                <a:lnTo>
                  <a:pt x="3190" y="13032"/>
                </a:lnTo>
                <a:lnTo>
                  <a:pt x="5904" y="13715"/>
                </a:lnTo>
                <a:lnTo>
                  <a:pt x="9130" y="11877"/>
                </a:lnTo>
                <a:lnTo>
                  <a:pt x="12078" y="10429"/>
                </a:lnTo>
                <a:lnTo>
                  <a:pt x="15768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9" y="9108"/>
                </a:lnTo>
                <a:lnTo>
                  <a:pt x="31111" y="10491"/>
                </a:lnTo>
                <a:lnTo>
                  <a:pt x="33815" y="14047"/>
                </a:lnTo>
                <a:lnTo>
                  <a:pt x="34700" y="17338"/>
                </a:lnTo>
                <a:lnTo>
                  <a:pt x="34927" y="21362"/>
                </a:lnTo>
                <a:lnTo>
                  <a:pt x="34927" y="25679"/>
                </a:lnTo>
                <a:lnTo>
                  <a:pt x="23144" y="25679"/>
                </a:lnTo>
                <a:lnTo>
                  <a:pt x="19321" y="26060"/>
                </a:lnTo>
                <a:lnTo>
                  <a:pt x="15905" y="26823"/>
                </a:lnTo>
                <a:lnTo>
                  <a:pt x="12517" y="27586"/>
                </a:lnTo>
                <a:lnTo>
                  <a:pt x="9640" y="28728"/>
                </a:lnTo>
                <a:lnTo>
                  <a:pt x="7289" y="30239"/>
                </a:lnTo>
                <a:lnTo>
                  <a:pt x="3139" y="33681"/>
                </a:lnTo>
                <a:lnTo>
                  <a:pt x="626" y="38290"/>
                </a:lnTo>
                <a:lnTo>
                  <a:pt x="0" y="41008"/>
                </a:lnTo>
                <a:lnTo>
                  <a:pt x="0" y="46800"/>
                </a:lnTo>
                <a:lnTo>
                  <a:pt x="450" y="49187"/>
                </a:lnTo>
                <a:lnTo>
                  <a:pt x="2279" y="53392"/>
                </a:lnTo>
                <a:lnTo>
                  <a:pt x="5187" y="56592"/>
                </a:lnTo>
                <a:lnTo>
                  <a:pt x="8816" y="59133"/>
                </a:lnTo>
                <a:lnTo>
                  <a:pt x="13468" y="60656"/>
                </a:lnTo>
                <a:lnTo>
                  <a:pt x="17291" y="53075"/>
                </a:lnTo>
                <a:lnTo>
                  <a:pt x="12967" y="50523"/>
                </a:lnTo>
                <a:lnTo>
                  <a:pt x="10267" y="46508"/>
                </a:lnTo>
                <a:lnTo>
                  <a:pt x="10267" y="43639"/>
                </a:lnTo>
                <a:lnTo>
                  <a:pt x="10580" y="40464"/>
                </a:lnTo>
                <a:lnTo>
                  <a:pt x="12805" y="36756"/>
                </a:lnTo>
                <a:lnTo>
                  <a:pt x="15480" y="34902"/>
                </a:lnTo>
                <a:lnTo>
                  <a:pt x="19196" y="33732"/>
                </a:lnTo>
                <a:lnTo>
                  <a:pt x="23609" y="33019"/>
                </a:lnTo>
                <a:lnTo>
                  <a:pt x="34927" y="33019"/>
                </a:lnTo>
                <a:lnTo>
                  <a:pt x="34927" y="44805"/>
                </a:lnTo>
                <a:lnTo>
                  <a:pt x="32461" y="47599"/>
                </a:lnTo>
                <a:lnTo>
                  <a:pt x="28285" y="58878"/>
                </a:lnTo>
                <a:lnTo>
                  <a:pt x="31212" y="57442"/>
                </a:lnTo>
                <a:lnTo>
                  <a:pt x="33872" y="55422"/>
                </a:lnTo>
                <a:lnTo>
                  <a:pt x="36263" y="52834"/>
                </a:lnTo>
                <a:lnTo>
                  <a:pt x="36263" y="58381"/>
                </a:lnTo>
                <a:lnTo>
                  <a:pt x="38685" y="60175"/>
                </a:lnTo>
                <a:close/>
              </a:path>
              <a:path w="44888" h="61038">
                <a:moveTo>
                  <a:pt x="13468" y="60656"/>
                </a:moveTo>
                <a:lnTo>
                  <a:pt x="16070" y="61038"/>
                </a:lnTo>
                <a:lnTo>
                  <a:pt x="22233" y="61038"/>
                </a:lnTo>
                <a:lnTo>
                  <a:pt x="25333" y="60314"/>
                </a:lnTo>
                <a:lnTo>
                  <a:pt x="28285" y="58878"/>
                </a:lnTo>
                <a:lnTo>
                  <a:pt x="32461" y="47599"/>
                </a:lnTo>
                <a:lnTo>
                  <a:pt x="27857" y="51041"/>
                </a:lnTo>
                <a:lnTo>
                  <a:pt x="23169" y="53075"/>
                </a:lnTo>
                <a:lnTo>
                  <a:pt x="17291" y="53075"/>
                </a:lnTo>
                <a:lnTo>
                  <a:pt x="1346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009849" y="4467401"/>
            <a:ext cx="10025" cy="86310"/>
          </a:xfrm>
          <a:custGeom>
            <a:avLst/>
            <a:gdLst/>
            <a:ahLst/>
            <a:cxnLst/>
            <a:rect l="l" t="t" r="r" b="b"/>
            <a:pathLst>
              <a:path w="10025" h="86310">
                <a:moveTo>
                  <a:pt x="10025" y="84402"/>
                </a:moveTo>
                <a:lnTo>
                  <a:pt x="10025" y="1969"/>
                </a:lnTo>
                <a:lnTo>
                  <a:pt x="8636" y="331"/>
                </a:lnTo>
                <a:lnTo>
                  <a:pt x="5996" y="0"/>
                </a:lnTo>
                <a:lnTo>
                  <a:pt x="2545" y="115"/>
                </a:lnTo>
                <a:lnTo>
                  <a:pt x="0" y="1969"/>
                </a:lnTo>
                <a:lnTo>
                  <a:pt x="0" y="84402"/>
                </a:lnTo>
                <a:lnTo>
                  <a:pt x="1395" y="85990"/>
                </a:lnTo>
                <a:lnTo>
                  <a:pt x="4020" y="86310"/>
                </a:lnTo>
                <a:lnTo>
                  <a:pt x="7472" y="86194"/>
                </a:lnTo>
                <a:lnTo>
                  <a:pt x="10025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036738" y="4493494"/>
            <a:ext cx="38695" cy="61023"/>
          </a:xfrm>
          <a:custGeom>
            <a:avLst/>
            <a:gdLst/>
            <a:ahLst/>
            <a:cxnLst/>
            <a:rect l="l" t="t" r="r" b="b"/>
            <a:pathLst>
              <a:path w="38695" h="61023">
                <a:moveTo>
                  <a:pt x="13453" y="60868"/>
                </a:moveTo>
                <a:lnTo>
                  <a:pt x="17250" y="61023"/>
                </a:lnTo>
                <a:lnTo>
                  <a:pt x="20419" y="61023"/>
                </a:lnTo>
                <a:lnTo>
                  <a:pt x="23317" y="60627"/>
                </a:lnTo>
                <a:lnTo>
                  <a:pt x="25929" y="59853"/>
                </a:lnTo>
                <a:lnTo>
                  <a:pt x="28568" y="59065"/>
                </a:lnTo>
                <a:lnTo>
                  <a:pt x="30844" y="57909"/>
                </a:lnTo>
                <a:lnTo>
                  <a:pt x="34645" y="54874"/>
                </a:lnTo>
                <a:lnTo>
                  <a:pt x="37147" y="50784"/>
                </a:lnTo>
                <a:lnTo>
                  <a:pt x="38695" y="46036"/>
                </a:lnTo>
                <a:lnTo>
                  <a:pt x="38695" y="40816"/>
                </a:lnTo>
                <a:lnTo>
                  <a:pt x="37508" y="37033"/>
                </a:lnTo>
                <a:lnTo>
                  <a:pt x="35683" y="33818"/>
                </a:lnTo>
                <a:lnTo>
                  <a:pt x="33097" y="31341"/>
                </a:lnTo>
                <a:lnTo>
                  <a:pt x="29918" y="29437"/>
                </a:lnTo>
                <a:lnTo>
                  <a:pt x="26531" y="27785"/>
                </a:lnTo>
                <a:lnTo>
                  <a:pt x="23089" y="26388"/>
                </a:lnTo>
                <a:lnTo>
                  <a:pt x="19742" y="25041"/>
                </a:lnTo>
                <a:lnTo>
                  <a:pt x="16602" y="23658"/>
                </a:lnTo>
                <a:lnTo>
                  <a:pt x="14014" y="22006"/>
                </a:lnTo>
                <a:lnTo>
                  <a:pt x="11336" y="18870"/>
                </a:lnTo>
                <a:lnTo>
                  <a:pt x="10935" y="15925"/>
                </a:lnTo>
                <a:lnTo>
                  <a:pt x="11573" y="12711"/>
                </a:lnTo>
                <a:lnTo>
                  <a:pt x="13453" y="10144"/>
                </a:lnTo>
                <a:lnTo>
                  <a:pt x="16638" y="8496"/>
                </a:lnTo>
                <a:lnTo>
                  <a:pt x="19439" y="7898"/>
                </a:lnTo>
                <a:lnTo>
                  <a:pt x="23039" y="7898"/>
                </a:lnTo>
                <a:lnTo>
                  <a:pt x="26214" y="8571"/>
                </a:lnTo>
                <a:lnTo>
                  <a:pt x="30081" y="10032"/>
                </a:lnTo>
                <a:lnTo>
                  <a:pt x="32744" y="11480"/>
                </a:lnTo>
                <a:lnTo>
                  <a:pt x="35358" y="11570"/>
                </a:lnTo>
                <a:lnTo>
                  <a:pt x="35895" y="8851"/>
                </a:lnTo>
                <a:lnTo>
                  <a:pt x="35693" y="5651"/>
                </a:lnTo>
                <a:lnTo>
                  <a:pt x="33418" y="2933"/>
                </a:lnTo>
                <a:lnTo>
                  <a:pt x="30758" y="1663"/>
                </a:lnTo>
                <a:lnTo>
                  <a:pt x="27092" y="608"/>
                </a:lnTo>
                <a:lnTo>
                  <a:pt x="24176" y="111"/>
                </a:lnTo>
                <a:lnTo>
                  <a:pt x="17938" y="0"/>
                </a:lnTo>
                <a:lnTo>
                  <a:pt x="15025" y="457"/>
                </a:lnTo>
                <a:lnTo>
                  <a:pt x="12538" y="1357"/>
                </a:lnTo>
                <a:lnTo>
                  <a:pt x="7973" y="3467"/>
                </a:lnTo>
                <a:lnTo>
                  <a:pt x="4646" y="6461"/>
                </a:lnTo>
                <a:lnTo>
                  <a:pt x="2569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12" y="22820"/>
                </a:lnTo>
                <a:lnTo>
                  <a:pt x="4362" y="26121"/>
                </a:lnTo>
                <a:lnTo>
                  <a:pt x="6946" y="28662"/>
                </a:lnTo>
                <a:lnTo>
                  <a:pt x="10050" y="30642"/>
                </a:lnTo>
                <a:lnTo>
                  <a:pt x="13373" y="32320"/>
                </a:lnTo>
                <a:lnTo>
                  <a:pt x="16814" y="33717"/>
                </a:lnTo>
                <a:lnTo>
                  <a:pt x="20116" y="35013"/>
                </a:lnTo>
                <a:lnTo>
                  <a:pt x="23194" y="36385"/>
                </a:lnTo>
                <a:lnTo>
                  <a:pt x="25778" y="38033"/>
                </a:lnTo>
                <a:lnTo>
                  <a:pt x="28407" y="41122"/>
                </a:lnTo>
                <a:lnTo>
                  <a:pt x="28792" y="43991"/>
                </a:lnTo>
                <a:lnTo>
                  <a:pt x="28529" y="46836"/>
                </a:lnTo>
                <a:lnTo>
                  <a:pt x="26643" y="49960"/>
                </a:lnTo>
                <a:lnTo>
                  <a:pt x="23431" y="51940"/>
                </a:lnTo>
                <a:lnTo>
                  <a:pt x="20681" y="52689"/>
                </a:lnTo>
                <a:lnTo>
                  <a:pt x="17440" y="52880"/>
                </a:lnTo>
                <a:lnTo>
                  <a:pt x="13161" y="52603"/>
                </a:lnTo>
                <a:lnTo>
                  <a:pt x="9687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6" y="48171"/>
                </a:lnTo>
                <a:lnTo>
                  <a:pt x="0" y="50990"/>
                </a:lnTo>
                <a:lnTo>
                  <a:pt x="96" y="54049"/>
                </a:lnTo>
                <a:lnTo>
                  <a:pt x="1720" y="56934"/>
                </a:lnTo>
                <a:lnTo>
                  <a:pt x="4373" y="58417"/>
                </a:lnTo>
                <a:lnTo>
                  <a:pt x="6962" y="59385"/>
                </a:lnTo>
                <a:lnTo>
                  <a:pt x="9925" y="60260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088549" y="4493491"/>
            <a:ext cx="54679" cy="61034"/>
          </a:xfrm>
          <a:custGeom>
            <a:avLst/>
            <a:gdLst/>
            <a:ahLst/>
            <a:cxnLst/>
            <a:rect l="l" t="t" r="r" b="b"/>
            <a:pathLst>
              <a:path w="54679" h="61034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52" y="43624"/>
                </a:lnTo>
                <a:lnTo>
                  <a:pt x="2739" y="47318"/>
                </a:lnTo>
                <a:lnTo>
                  <a:pt x="4403" y="50468"/>
                </a:lnTo>
                <a:lnTo>
                  <a:pt x="6626" y="53074"/>
                </a:lnTo>
                <a:lnTo>
                  <a:pt x="8855" y="55662"/>
                </a:lnTo>
                <a:lnTo>
                  <a:pt x="11638" y="57632"/>
                </a:lnTo>
                <a:lnTo>
                  <a:pt x="11214" y="38938"/>
                </a:lnTo>
                <a:lnTo>
                  <a:pt x="10666" y="36259"/>
                </a:lnTo>
                <a:lnTo>
                  <a:pt x="10392" y="33414"/>
                </a:lnTo>
                <a:lnTo>
                  <a:pt x="10392" y="27190"/>
                </a:lnTo>
                <a:lnTo>
                  <a:pt x="10727" y="24270"/>
                </a:lnTo>
                <a:lnTo>
                  <a:pt x="11404" y="21603"/>
                </a:lnTo>
                <a:lnTo>
                  <a:pt x="12081" y="18921"/>
                </a:lnTo>
                <a:lnTo>
                  <a:pt x="14493" y="14655"/>
                </a:lnTo>
                <a:lnTo>
                  <a:pt x="17654" y="11200"/>
                </a:lnTo>
                <a:lnTo>
                  <a:pt x="21945" y="9053"/>
                </a:lnTo>
                <a:lnTo>
                  <a:pt x="24504" y="8521"/>
                </a:lnTo>
                <a:lnTo>
                  <a:pt x="30722" y="8521"/>
                </a:lnTo>
                <a:lnTo>
                  <a:pt x="33425" y="9104"/>
                </a:lnTo>
                <a:lnTo>
                  <a:pt x="37749" y="11443"/>
                </a:lnTo>
                <a:lnTo>
                  <a:pt x="40740" y="15048"/>
                </a:lnTo>
                <a:lnTo>
                  <a:pt x="42912" y="19418"/>
                </a:lnTo>
                <a:lnTo>
                  <a:pt x="43465" y="22096"/>
                </a:lnTo>
                <a:lnTo>
                  <a:pt x="44016" y="24765"/>
                </a:lnTo>
                <a:lnTo>
                  <a:pt x="44287" y="27608"/>
                </a:lnTo>
                <a:lnTo>
                  <a:pt x="44287" y="33818"/>
                </a:lnTo>
                <a:lnTo>
                  <a:pt x="43966" y="36752"/>
                </a:lnTo>
                <a:lnTo>
                  <a:pt x="43314" y="39434"/>
                </a:lnTo>
                <a:lnTo>
                  <a:pt x="42652" y="42101"/>
                </a:lnTo>
                <a:lnTo>
                  <a:pt x="40251" y="46343"/>
                </a:lnTo>
                <a:lnTo>
                  <a:pt x="37076" y="49784"/>
                </a:lnTo>
                <a:lnTo>
                  <a:pt x="32738" y="51918"/>
                </a:lnTo>
                <a:lnTo>
                  <a:pt x="30185" y="52452"/>
                </a:lnTo>
                <a:lnTo>
                  <a:pt x="24022" y="52452"/>
                </a:lnTo>
                <a:lnTo>
                  <a:pt x="21319" y="51865"/>
                </a:lnTo>
                <a:lnTo>
                  <a:pt x="16981" y="49518"/>
                </a:lnTo>
                <a:lnTo>
                  <a:pt x="13978" y="45935"/>
                </a:lnTo>
                <a:lnTo>
                  <a:pt x="14979" y="58992"/>
                </a:lnTo>
                <a:lnTo>
                  <a:pt x="18315" y="60350"/>
                </a:lnTo>
                <a:lnTo>
                  <a:pt x="22230" y="61034"/>
                </a:lnTo>
                <a:lnTo>
                  <a:pt x="31348" y="61034"/>
                </a:lnTo>
                <a:lnTo>
                  <a:pt x="35412" y="60260"/>
                </a:lnTo>
                <a:lnTo>
                  <a:pt x="38911" y="58712"/>
                </a:lnTo>
                <a:lnTo>
                  <a:pt x="42429" y="57175"/>
                </a:lnTo>
                <a:lnTo>
                  <a:pt x="45327" y="55030"/>
                </a:lnTo>
                <a:lnTo>
                  <a:pt x="47666" y="52261"/>
                </a:lnTo>
                <a:lnTo>
                  <a:pt x="49992" y="49503"/>
                </a:lnTo>
                <a:lnTo>
                  <a:pt x="51742" y="46228"/>
                </a:lnTo>
                <a:lnTo>
                  <a:pt x="52905" y="42429"/>
                </a:lnTo>
                <a:lnTo>
                  <a:pt x="54093" y="38620"/>
                </a:lnTo>
                <a:lnTo>
                  <a:pt x="54679" y="34456"/>
                </a:lnTo>
                <a:lnTo>
                  <a:pt x="54679" y="25286"/>
                </a:lnTo>
                <a:lnTo>
                  <a:pt x="54118" y="21107"/>
                </a:lnTo>
                <a:lnTo>
                  <a:pt x="53005" y="17399"/>
                </a:lnTo>
                <a:lnTo>
                  <a:pt x="51889" y="13702"/>
                </a:lnTo>
                <a:lnTo>
                  <a:pt x="50231" y="10554"/>
                </a:lnTo>
                <a:lnTo>
                  <a:pt x="47990" y="7962"/>
                </a:lnTo>
                <a:lnTo>
                  <a:pt x="45766" y="5370"/>
                </a:lnTo>
                <a:lnTo>
                  <a:pt x="42990" y="3390"/>
                </a:lnTo>
                <a:lnTo>
                  <a:pt x="39639" y="2044"/>
                </a:lnTo>
                <a:lnTo>
                  <a:pt x="36297" y="684"/>
                </a:lnTo>
                <a:lnTo>
                  <a:pt x="32385" y="0"/>
                </a:lnTo>
                <a:lnTo>
                  <a:pt x="23219" y="0"/>
                </a:lnTo>
                <a:lnTo>
                  <a:pt x="19159" y="763"/>
                </a:lnTo>
                <a:lnTo>
                  <a:pt x="15680" y="2299"/>
                </a:lnTo>
                <a:lnTo>
                  <a:pt x="12193" y="3808"/>
                </a:lnTo>
                <a:lnTo>
                  <a:pt x="9291" y="5957"/>
                </a:lnTo>
                <a:lnTo>
                  <a:pt x="6965" y="8700"/>
                </a:lnTo>
                <a:lnTo>
                  <a:pt x="4625" y="11455"/>
                </a:lnTo>
                <a:lnTo>
                  <a:pt x="2890" y="14745"/>
                </a:lnTo>
                <a:lnTo>
                  <a:pt x="1738" y="18554"/>
                </a:lnTo>
                <a:lnTo>
                  <a:pt x="575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79" h="61034">
                <a:moveTo>
                  <a:pt x="11767" y="41605"/>
                </a:moveTo>
                <a:lnTo>
                  <a:pt x="11214" y="38938"/>
                </a:lnTo>
                <a:lnTo>
                  <a:pt x="11638" y="57632"/>
                </a:lnTo>
                <a:lnTo>
                  <a:pt x="14979" y="58992"/>
                </a:lnTo>
                <a:lnTo>
                  <a:pt x="13978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191156" y="4467401"/>
            <a:ext cx="10029" cy="86310"/>
          </a:xfrm>
          <a:custGeom>
            <a:avLst/>
            <a:gdLst/>
            <a:ahLst/>
            <a:cxnLst/>
            <a:rect l="l" t="t" r="r" b="b"/>
            <a:pathLst>
              <a:path w="10029" h="86310">
                <a:moveTo>
                  <a:pt x="10029" y="84402"/>
                </a:moveTo>
                <a:lnTo>
                  <a:pt x="10029" y="1969"/>
                </a:lnTo>
                <a:lnTo>
                  <a:pt x="8639" y="331"/>
                </a:lnTo>
                <a:lnTo>
                  <a:pt x="6004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2"/>
                </a:lnTo>
                <a:lnTo>
                  <a:pt x="1400" y="85990"/>
                </a:lnTo>
                <a:lnTo>
                  <a:pt x="4024" y="86310"/>
                </a:lnTo>
                <a:lnTo>
                  <a:pt x="7476" y="86194"/>
                </a:lnTo>
                <a:lnTo>
                  <a:pt x="10029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221839" y="4471466"/>
            <a:ext cx="12390" cy="82245"/>
          </a:xfrm>
          <a:custGeom>
            <a:avLst/>
            <a:gdLst/>
            <a:ahLst/>
            <a:cxnLst/>
            <a:rect l="l" t="t" r="r" b="b"/>
            <a:pathLst>
              <a:path w="12390" h="82245">
                <a:moveTo>
                  <a:pt x="0" y="6169"/>
                </a:moveTo>
                <a:lnTo>
                  <a:pt x="435" y="10119"/>
                </a:lnTo>
                <a:lnTo>
                  <a:pt x="3775" y="12214"/>
                </a:lnTo>
                <a:lnTo>
                  <a:pt x="8512" y="12214"/>
                </a:lnTo>
                <a:lnTo>
                  <a:pt x="11940" y="10058"/>
                </a:lnTo>
                <a:lnTo>
                  <a:pt x="12390" y="6043"/>
                </a:lnTo>
                <a:lnTo>
                  <a:pt x="11951" y="2105"/>
                </a:lnTo>
                <a:lnTo>
                  <a:pt x="8602" y="0"/>
                </a:lnTo>
                <a:lnTo>
                  <a:pt x="3862" y="0"/>
                </a:lnTo>
                <a:lnTo>
                  <a:pt x="435" y="2170"/>
                </a:lnTo>
                <a:lnTo>
                  <a:pt x="0" y="6169"/>
                </a:lnTo>
                <a:close/>
              </a:path>
              <a:path w="12390" h="82245">
                <a:moveTo>
                  <a:pt x="1197" y="24803"/>
                </a:moveTo>
                <a:lnTo>
                  <a:pt x="1197" y="80337"/>
                </a:lnTo>
                <a:lnTo>
                  <a:pt x="2602" y="81925"/>
                </a:lnTo>
                <a:lnTo>
                  <a:pt x="5223" y="82245"/>
                </a:lnTo>
                <a:lnTo>
                  <a:pt x="8675" y="82129"/>
                </a:lnTo>
                <a:lnTo>
                  <a:pt x="11228" y="80337"/>
                </a:lnTo>
                <a:lnTo>
                  <a:pt x="11228" y="24803"/>
                </a:lnTo>
                <a:lnTo>
                  <a:pt x="9838" y="23227"/>
                </a:lnTo>
                <a:lnTo>
                  <a:pt x="7203" y="22895"/>
                </a:lnTo>
                <a:lnTo>
                  <a:pt x="3750" y="23011"/>
                </a:lnTo>
                <a:lnTo>
                  <a:pt x="1197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254933" y="4467391"/>
            <a:ext cx="44891" cy="86320"/>
          </a:xfrm>
          <a:custGeom>
            <a:avLst/>
            <a:gdLst/>
            <a:ahLst/>
            <a:cxnLst/>
            <a:rect l="l" t="t" r="r" b="b"/>
            <a:pathLst>
              <a:path w="44891" h="86320">
                <a:moveTo>
                  <a:pt x="41004" y="32029"/>
                </a:moveTo>
                <a:lnTo>
                  <a:pt x="42315" y="30300"/>
                </a:lnTo>
                <a:lnTo>
                  <a:pt x="41954" y="27506"/>
                </a:lnTo>
                <a:lnTo>
                  <a:pt x="39165" y="27000"/>
                </a:lnTo>
                <a:lnTo>
                  <a:pt x="36328" y="26960"/>
                </a:lnTo>
                <a:lnTo>
                  <a:pt x="33524" y="27251"/>
                </a:lnTo>
                <a:lnTo>
                  <a:pt x="30675" y="29119"/>
                </a:lnTo>
                <a:lnTo>
                  <a:pt x="10034" y="52207"/>
                </a:lnTo>
                <a:lnTo>
                  <a:pt x="10034" y="1979"/>
                </a:lnTo>
                <a:lnTo>
                  <a:pt x="8633" y="341"/>
                </a:lnTo>
                <a:lnTo>
                  <a:pt x="5990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16"/>
                </a:lnTo>
                <a:lnTo>
                  <a:pt x="1390" y="86004"/>
                </a:lnTo>
                <a:lnTo>
                  <a:pt x="4004" y="86320"/>
                </a:lnTo>
                <a:lnTo>
                  <a:pt x="7481" y="86205"/>
                </a:lnTo>
                <a:lnTo>
                  <a:pt x="10034" y="84416"/>
                </a:lnTo>
                <a:lnTo>
                  <a:pt x="10034" y="53618"/>
                </a:lnTo>
                <a:lnTo>
                  <a:pt x="33112" y="84352"/>
                </a:lnTo>
                <a:lnTo>
                  <a:pt x="34225" y="85582"/>
                </a:lnTo>
                <a:lnTo>
                  <a:pt x="36903" y="86230"/>
                </a:lnTo>
                <a:lnTo>
                  <a:pt x="42217" y="86205"/>
                </a:lnTo>
                <a:lnTo>
                  <a:pt x="44891" y="84352"/>
                </a:lnTo>
                <a:lnTo>
                  <a:pt x="44891" y="83983"/>
                </a:lnTo>
                <a:lnTo>
                  <a:pt x="43441" y="81442"/>
                </a:lnTo>
                <a:lnTo>
                  <a:pt x="21197" y="52146"/>
                </a:lnTo>
                <a:lnTo>
                  <a:pt x="41004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311302" y="4493483"/>
            <a:ext cx="50313" cy="61034"/>
          </a:xfrm>
          <a:custGeom>
            <a:avLst/>
            <a:gdLst/>
            <a:ahLst/>
            <a:cxnLst/>
            <a:rect l="l" t="t" r="r" b="b"/>
            <a:pathLst>
              <a:path w="50313" h="61034">
                <a:moveTo>
                  <a:pt x="50313" y="22680"/>
                </a:moveTo>
                <a:lnTo>
                  <a:pt x="49852" y="19278"/>
                </a:lnTo>
                <a:lnTo>
                  <a:pt x="48938" y="16078"/>
                </a:lnTo>
                <a:lnTo>
                  <a:pt x="48027" y="12903"/>
                </a:lnTo>
                <a:lnTo>
                  <a:pt x="46602" y="10123"/>
                </a:lnTo>
                <a:lnTo>
                  <a:pt x="44650" y="7758"/>
                </a:lnTo>
                <a:lnTo>
                  <a:pt x="40237" y="3506"/>
                </a:lnTo>
                <a:lnTo>
                  <a:pt x="37224" y="2106"/>
                </a:lnTo>
                <a:lnTo>
                  <a:pt x="34197" y="709"/>
                </a:lnTo>
                <a:lnTo>
                  <a:pt x="30546" y="0"/>
                </a:lnTo>
                <a:lnTo>
                  <a:pt x="22245" y="0"/>
                </a:lnTo>
                <a:lnTo>
                  <a:pt x="18605" y="723"/>
                </a:lnTo>
                <a:lnTo>
                  <a:pt x="15379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20" y="10336"/>
                </a:lnTo>
                <a:lnTo>
                  <a:pt x="21068" y="8446"/>
                </a:lnTo>
                <a:lnTo>
                  <a:pt x="25732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09" y="12536"/>
                </a:lnTo>
                <a:lnTo>
                  <a:pt x="39171" y="15581"/>
                </a:lnTo>
                <a:lnTo>
                  <a:pt x="40349" y="19775"/>
                </a:lnTo>
                <a:lnTo>
                  <a:pt x="40223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400" y="32588"/>
                </a:lnTo>
                <a:lnTo>
                  <a:pt x="49903" y="30885"/>
                </a:lnTo>
                <a:lnTo>
                  <a:pt x="50313" y="28141"/>
                </a:lnTo>
                <a:lnTo>
                  <a:pt x="50313" y="22680"/>
                </a:lnTo>
                <a:close/>
              </a:path>
              <a:path w="50313" h="61034">
                <a:moveTo>
                  <a:pt x="12139" y="3568"/>
                </a:moveTo>
                <a:lnTo>
                  <a:pt x="9363" y="5601"/>
                </a:lnTo>
                <a:lnTo>
                  <a:pt x="7089" y="8254"/>
                </a:lnTo>
                <a:lnTo>
                  <a:pt x="4799" y="10908"/>
                </a:lnTo>
                <a:lnTo>
                  <a:pt x="3039" y="14133"/>
                </a:lnTo>
                <a:lnTo>
                  <a:pt x="1836" y="17946"/>
                </a:lnTo>
                <a:lnTo>
                  <a:pt x="608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4" y="40219"/>
                </a:lnTo>
                <a:lnTo>
                  <a:pt x="1775" y="44006"/>
                </a:lnTo>
                <a:lnTo>
                  <a:pt x="2948" y="47790"/>
                </a:lnTo>
                <a:lnTo>
                  <a:pt x="4677" y="50940"/>
                </a:lnTo>
                <a:lnTo>
                  <a:pt x="9292" y="55954"/>
                </a:lnTo>
                <a:lnTo>
                  <a:pt x="12139" y="57848"/>
                </a:lnTo>
                <a:lnTo>
                  <a:pt x="15516" y="59131"/>
                </a:lnTo>
                <a:lnTo>
                  <a:pt x="18907" y="60387"/>
                </a:lnTo>
                <a:lnTo>
                  <a:pt x="22846" y="61034"/>
                </a:lnTo>
                <a:lnTo>
                  <a:pt x="29933" y="61034"/>
                </a:lnTo>
                <a:lnTo>
                  <a:pt x="32371" y="60844"/>
                </a:lnTo>
                <a:lnTo>
                  <a:pt x="36946" y="60059"/>
                </a:lnTo>
                <a:lnTo>
                  <a:pt x="40712" y="59131"/>
                </a:lnTo>
                <a:lnTo>
                  <a:pt x="44960" y="57618"/>
                </a:lnTo>
                <a:lnTo>
                  <a:pt x="47725" y="55271"/>
                </a:lnTo>
                <a:lnTo>
                  <a:pt x="48002" y="52513"/>
                </a:lnTo>
                <a:lnTo>
                  <a:pt x="47764" y="49720"/>
                </a:lnTo>
                <a:lnTo>
                  <a:pt x="45140" y="48780"/>
                </a:lnTo>
                <a:lnTo>
                  <a:pt x="42012" y="50140"/>
                </a:lnTo>
                <a:lnTo>
                  <a:pt x="39024" y="51206"/>
                </a:lnTo>
                <a:lnTo>
                  <a:pt x="35247" y="52120"/>
                </a:lnTo>
                <a:lnTo>
                  <a:pt x="30885" y="52769"/>
                </a:lnTo>
                <a:lnTo>
                  <a:pt x="24980" y="52769"/>
                </a:lnTo>
                <a:lnTo>
                  <a:pt x="22204" y="52297"/>
                </a:lnTo>
                <a:lnTo>
                  <a:pt x="17630" y="50393"/>
                </a:lnTo>
                <a:lnTo>
                  <a:pt x="14364" y="47268"/>
                </a:lnTo>
                <a:lnTo>
                  <a:pt x="11916" y="43384"/>
                </a:lnTo>
                <a:lnTo>
                  <a:pt x="10699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4" y="20689"/>
                </a:lnTo>
                <a:lnTo>
                  <a:pt x="12254" y="16535"/>
                </a:lnTo>
                <a:lnTo>
                  <a:pt x="15379" y="2134"/>
                </a:lnTo>
                <a:lnTo>
                  <a:pt x="12139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404578" y="4479486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3" y="129"/>
                </a:moveTo>
                <a:lnTo>
                  <a:pt x="9651" y="1969"/>
                </a:lnTo>
                <a:lnTo>
                  <a:pt x="9651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19"/>
                </a:lnTo>
                <a:lnTo>
                  <a:pt x="1997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39" y="62092"/>
                </a:lnTo>
                <a:lnTo>
                  <a:pt x="10525" y="64455"/>
                </a:lnTo>
                <a:lnTo>
                  <a:pt x="12056" y="68771"/>
                </a:lnTo>
                <a:lnTo>
                  <a:pt x="14640" y="71856"/>
                </a:lnTo>
                <a:lnTo>
                  <a:pt x="18327" y="73775"/>
                </a:lnTo>
                <a:lnTo>
                  <a:pt x="22795" y="74905"/>
                </a:lnTo>
                <a:lnTo>
                  <a:pt x="26568" y="74905"/>
                </a:lnTo>
                <a:lnTo>
                  <a:pt x="29343" y="74599"/>
                </a:lnTo>
                <a:lnTo>
                  <a:pt x="32633" y="73840"/>
                </a:lnTo>
                <a:lnTo>
                  <a:pt x="35463" y="71081"/>
                </a:lnTo>
                <a:lnTo>
                  <a:pt x="35712" y="68252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50"/>
                </a:lnTo>
                <a:lnTo>
                  <a:pt x="27331" y="66207"/>
                </a:lnTo>
                <a:lnTo>
                  <a:pt x="24458" y="66207"/>
                </a:lnTo>
                <a:lnTo>
                  <a:pt x="22456" y="65239"/>
                </a:lnTo>
                <a:lnTo>
                  <a:pt x="20232" y="61329"/>
                </a:lnTo>
                <a:lnTo>
                  <a:pt x="19677" y="58435"/>
                </a:lnTo>
                <a:lnTo>
                  <a:pt x="19677" y="23634"/>
                </a:lnTo>
                <a:lnTo>
                  <a:pt x="34321" y="23634"/>
                </a:lnTo>
                <a:lnTo>
                  <a:pt x="35712" y="20919"/>
                </a:lnTo>
                <a:lnTo>
                  <a:pt x="35671" y="17997"/>
                </a:lnTo>
                <a:lnTo>
                  <a:pt x="33710" y="15177"/>
                </a:lnTo>
                <a:lnTo>
                  <a:pt x="19677" y="15177"/>
                </a:lnTo>
                <a:lnTo>
                  <a:pt x="19677" y="1969"/>
                </a:lnTo>
                <a:lnTo>
                  <a:pt x="18270" y="345"/>
                </a:lnTo>
                <a:lnTo>
                  <a:pt x="15656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453049" y="4493491"/>
            <a:ext cx="54669" cy="61034"/>
          </a:xfrm>
          <a:custGeom>
            <a:avLst/>
            <a:gdLst/>
            <a:ahLst/>
            <a:cxnLst/>
            <a:rect l="l" t="t" r="r" b="b"/>
            <a:pathLst>
              <a:path w="54669" h="61034">
                <a:moveTo>
                  <a:pt x="0" y="31038"/>
                </a:moveTo>
                <a:lnTo>
                  <a:pt x="0" y="35726"/>
                </a:lnTo>
                <a:lnTo>
                  <a:pt x="549" y="39917"/>
                </a:lnTo>
                <a:lnTo>
                  <a:pt x="1637" y="43624"/>
                </a:lnTo>
                <a:lnTo>
                  <a:pt x="2739" y="47318"/>
                </a:lnTo>
                <a:lnTo>
                  <a:pt x="4401" y="50468"/>
                </a:lnTo>
                <a:lnTo>
                  <a:pt x="6612" y="53074"/>
                </a:lnTo>
                <a:lnTo>
                  <a:pt x="8841" y="55662"/>
                </a:lnTo>
                <a:lnTo>
                  <a:pt x="11645" y="57632"/>
                </a:lnTo>
                <a:lnTo>
                  <a:pt x="11202" y="38938"/>
                </a:lnTo>
                <a:lnTo>
                  <a:pt x="10666" y="36259"/>
                </a:lnTo>
                <a:lnTo>
                  <a:pt x="10392" y="33414"/>
                </a:lnTo>
                <a:lnTo>
                  <a:pt x="10392" y="27190"/>
                </a:lnTo>
                <a:lnTo>
                  <a:pt x="10716" y="24270"/>
                </a:lnTo>
                <a:lnTo>
                  <a:pt x="11393" y="21603"/>
                </a:lnTo>
                <a:lnTo>
                  <a:pt x="12081" y="18921"/>
                </a:lnTo>
                <a:lnTo>
                  <a:pt x="14493" y="14655"/>
                </a:lnTo>
                <a:lnTo>
                  <a:pt x="17642" y="11200"/>
                </a:lnTo>
                <a:lnTo>
                  <a:pt x="21945" y="9053"/>
                </a:lnTo>
                <a:lnTo>
                  <a:pt x="24512" y="8521"/>
                </a:lnTo>
                <a:lnTo>
                  <a:pt x="30711" y="8521"/>
                </a:lnTo>
                <a:lnTo>
                  <a:pt x="33411" y="9104"/>
                </a:lnTo>
                <a:lnTo>
                  <a:pt x="37753" y="11443"/>
                </a:lnTo>
                <a:lnTo>
                  <a:pt x="40726" y="15048"/>
                </a:lnTo>
                <a:lnTo>
                  <a:pt x="42914" y="19418"/>
                </a:lnTo>
                <a:lnTo>
                  <a:pt x="43465" y="22096"/>
                </a:lnTo>
                <a:lnTo>
                  <a:pt x="44016" y="24765"/>
                </a:lnTo>
                <a:lnTo>
                  <a:pt x="44289" y="27608"/>
                </a:lnTo>
                <a:lnTo>
                  <a:pt x="44289" y="33818"/>
                </a:lnTo>
                <a:lnTo>
                  <a:pt x="43966" y="36752"/>
                </a:lnTo>
                <a:lnTo>
                  <a:pt x="43304" y="39434"/>
                </a:lnTo>
                <a:lnTo>
                  <a:pt x="42652" y="42101"/>
                </a:lnTo>
                <a:lnTo>
                  <a:pt x="40239" y="46343"/>
                </a:lnTo>
                <a:lnTo>
                  <a:pt x="37076" y="49784"/>
                </a:lnTo>
                <a:lnTo>
                  <a:pt x="32738" y="51918"/>
                </a:lnTo>
                <a:lnTo>
                  <a:pt x="30185" y="52452"/>
                </a:lnTo>
                <a:lnTo>
                  <a:pt x="24022" y="52452"/>
                </a:lnTo>
                <a:lnTo>
                  <a:pt x="21318" y="51865"/>
                </a:lnTo>
                <a:lnTo>
                  <a:pt x="16981" y="49518"/>
                </a:lnTo>
                <a:lnTo>
                  <a:pt x="13967" y="45935"/>
                </a:lnTo>
                <a:lnTo>
                  <a:pt x="14968" y="58992"/>
                </a:lnTo>
                <a:lnTo>
                  <a:pt x="18315" y="60350"/>
                </a:lnTo>
                <a:lnTo>
                  <a:pt x="22232" y="61034"/>
                </a:lnTo>
                <a:lnTo>
                  <a:pt x="31348" y="61034"/>
                </a:lnTo>
                <a:lnTo>
                  <a:pt x="35398" y="60260"/>
                </a:lnTo>
                <a:lnTo>
                  <a:pt x="38901" y="58712"/>
                </a:lnTo>
                <a:lnTo>
                  <a:pt x="42414" y="57175"/>
                </a:lnTo>
                <a:lnTo>
                  <a:pt x="45327" y="55030"/>
                </a:lnTo>
                <a:lnTo>
                  <a:pt x="47666" y="52261"/>
                </a:lnTo>
                <a:lnTo>
                  <a:pt x="49982" y="49503"/>
                </a:lnTo>
                <a:lnTo>
                  <a:pt x="51742" y="46228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9" y="34456"/>
                </a:lnTo>
                <a:lnTo>
                  <a:pt x="54669" y="25286"/>
                </a:lnTo>
                <a:lnTo>
                  <a:pt x="54118" y="21107"/>
                </a:lnTo>
                <a:lnTo>
                  <a:pt x="53005" y="17399"/>
                </a:lnTo>
                <a:lnTo>
                  <a:pt x="51879" y="13702"/>
                </a:lnTo>
                <a:lnTo>
                  <a:pt x="50219" y="10554"/>
                </a:lnTo>
                <a:lnTo>
                  <a:pt x="47990" y="7962"/>
                </a:lnTo>
                <a:lnTo>
                  <a:pt x="45765" y="5370"/>
                </a:lnTo>
                <a:lnTo>
                  <a:pt x="42990" y="3390"/>
                </a:lnTo>
                <a:lnTo>
                  <a:pt x="39639" y="2044"/>
                </a:lnTo>
                <a:lnTo>
                  <a:pt x="36287" y="684"/>
                </a:lnTo>
                <a:lnTo>
                  <a:pt x="32374" y="0"/>
                </a:lnTo>
                <a:lnTo>
                  <a:pt x="23219" y="0"/>
                </a:lnTo>
                <a:lnTo>
                  <a:pt x="19159" y="763"/>
                </a:lnTo>
                <a:lnTo>
                  <a:pt x="15666" y="2299"/>
                </a:lnTo>
                <a:lnTo>
                  <a:pt x="12193" y="3808"/>
                </a:lnTo>
                <a:lnTo>
                  <a:pt x="9279" y="5957"/>
                </a:lnTo>
                <a:lnTo>
                  <a:pt x="6954" y="8700"/>
                </a:lnTo>
                <a:lnTo>
                  <a:pt x="4625" y="11455"/>
                </a:lnTo>
                <a:lnTo>
                  <a:pt x="2879" y="14745"/>
                </a:lnTo>
                <a:lnTo>
                  <a:pt x="1742" y="18554"/>
                </a:lnTo>
                <a:lnTo>
                  <a:pt x="575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4">
                <a:moveTo>
                  <a:pt x="11753" y="41605"/>
                </a:moveTo>
                <a:lnTo>
                  <a:pt x="11202" y="38938"/>
                </a:lnTo>
                <a:lnTo>
                  <a:pt x="11645" y="57632"/>
                </a:lnTo>
                <a:lnTo>
                  <a:pt x="14968" y="58992"/>
                </a:lnTo>
                <a:lnTo>
                  <a:pt x="13967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550831" y="4493606"/>
            <a:ext cx="51757" cy="82260"/>
          </a:xfrm>
          <a:custGeom>
            <a:avLst/>
            <a:gdLst/>
            <a:ahLst/>
            <a:cxnLst/>
            <a:rect l="l" t="t" r="r" b="b"/>
            <a:pathLst>
              <a:path w="51757" h="82260">
                <a:moveTo>
                  <a:pt x="30575" y="486"/>
                </a:moveTo>
                <a:lnTo>
                  <a:pt x="27684" y="104"/>
                </a:lnTo>
                <a:lnTo>
                  <a:pt x="21409" y="0"/>
                </a:lnTo>
                <a:lnTo>
                  <a:pt x="18568" y="486"/>
                </a:lnTo>
                <a:lnTo>
                  <a:pt x="15955" y="1400"/>
                </a:lnTo>
                <a:lnTo>
                  <a:pt x="13517" y="15468"/>
                </a:lnTo>
                <a:lnTo>
                  <a:pt x="14695" y="12650"/>
                </a:lnTo>
                <a:lnTo>
                  <a:pt x="17791" y="9438"/>
                </a:lnTo>
                <a:lnTo>
                  <a:pt x="20671" y="8117"/>
                </a:lnTo>
                <a:lnTo>
                  <a:pt x="24307" y="7786"/>
                </a:lnTo>
                <a:lnTo>
                  <a:pt x="28061" y="7786"/>
                </a:lnTo>
                <a:lnTo>
                  <a:pt x="30975" y="8851"/>
                </a:lnTo>
                <a:lnTo>
                  <a:pt x="35060" y="13082"/>
                </a:lnTo>
                <a:lnTo>
                  <a:pt x="36090" y="16031"/>
                </a:lnTo>
                <a:lnTo>
                  <a:pt x="36090" y="21427"/>
                </a:lnTo>
                <a:lnTo>
                  <a:pt x="35698" y="37543"/>
                </a:lnTo>
                <a:lnTo>
                  <a:pt x="39823" y="34531"/>
                </a:lnTo>
                <a:lnTo>
                  <a:pt x="43153" y="30736"/>
                </a:lnTo>
                <a:lnTo>
                  <a:pt x="45176" y="25807"/>
                </a:lnTo>
                <a:lnTo>
                  <a:pt x="45692" y="22964"/>
                </a:lnTo>
                <a:lnTo>
                  <a:pt x="45692" y="19749"/>
                </a:lnTo>
                <a:lnTo>
                  <a:pt x="45403" y="15951"/>
                </a:lnTo>
                <a:lnTo>
                  <a:pt x="44265" y="12383"/>
                </a:lnTo>
                <a:lnTo>
                  <a:pt x="41854" y="9273"/>
                </a:lnTo>
                <a:lnTo>
                  <a:pt x="49695" y="9273"/>
                </a:lnTo>
                <a:lnTo>
                  <a:pt x="51181" y="8319"/>
                </a:lnTo>
                <a:lnTo>
                  <a:pt x="51757" y="5194"/>
                </a:lnTo>
                <a:lnTo>
                  <a:pt x="51757" y="3797"/>
                </a:lnTo>
                <a:lnTo>
                  <a:pt x="49695" y="1054"/>
                </a:lnTo>
                <a:lnTo>
                  <a:pt x="33174" y="1054"/>
                </a:lnTo>
                <a:lnTo>
                  <a:pt x="30575" y="486"/>
                </a:lnTo>
                <a:close/>
              </a:path>
              <a:path w="51757" h="82260">
                <a:moveTo>
                  <a:pt x="36090" y="21427"/>
                </a:moveTo>
                <a:lnTo>
                  <a:pt x="35388" y="24447"/>
                </a:lnTo>
                <a:lnTo>
                  <a:pt x="34211" y="27230"/>
                </a:lnTo>
                <a:lnTo>
                  <a:pt x="31111" y="30379"/>
                </a:lnTo>
                <a:lnTo>
                  <a:pt x="28185" y="31662"/>
                </a:lnTo>
                <a:lnTo>
                  <a:pt x="24484" y="31978"/>
                </a:lnTo>
                <a:lnTo>
                  <a:pt x="20793" y="31978"/>
                </a:lnTo>
                <a:lnTo>
                  <a:pt x="17932" y="30927"/>
                </a:lnTo>
                <a:lnTo>
                  <a:pt x="13845" y="26733"/>
                </a:lnTo>
                <a:lnTo>
                  <a:pt x="12816" y="23839"/>
                </a:lnTo>
                <a:lnTo>
                  <a:pt x="12816" y="18543"/>
                </a:lnTo>
                <a:lnTo>
                  <a:pt x="13517" y="15468"/>
                </a:lnTo>
                <a:lnTo>
                  <a:pt x="15955" y="1400"/>
                </a:lnTo>
                <a:lnTo>
                  <a:pt x="13345" y="2325"/>
                </a:lnTo>
                <a:lnTo>
                  <a:pt x="9241" y="5374"/>
                </a:lnTo>
                <a:lnTo>
                  <a:pt x="5915" y="9222"/>
                </a:lnTo>
                <a:lnTo>
                  <a:pt x="3802" y="14251"/>
                </a:lnTo>
                <a:lnTo>
                  <a:pt x="3276" y="17081"/>
                </a:lnTo>
                <a:lnTo>
                  <a:pt x="3276" y="22964"/>
                </a:lnTo>
                <a:lnTo>
                  <a:pt x="4377" y="27190"/>
                </a:lnTo>
                <a:lnTo>
                  <a:pt x="6102" y="30822"/>
                </a:lnTo>
                <a:lnTo>
                  <a:pt x="5850" y="33897"/>
                </a:lnTo>
                <a:lnTo>
                  <a:pt x="3575" y="37645"/>
                </a:lnTo>
                <a:lnTo>
                  <a:pt x="2063" y="41860"/>
                </a:lnTo>
                <a:lnTo>
                  <a:pt x="2063" y="46177"/>
                </a:lnTo>
                <a:lnTo>
                  <a:pt x="3502" y="49430"/>
                </a:lnTo>
                <a:lnTo>
                  <a:pt x="5915" y="52301"/>
                </a:lnTo>
                <a:lnTo>
                  <a:pt x="5464" y="55399"/>
                </a:lnTo>
                <a:lnTo>
                  <a:pt x="2639" y="58586"/>
                </a:lnTo>
                <a:lnTo>
                  <a:pt x="814" y="62103"/>
                </a:lnTo>
                <a:lnTo>
                  <a:pt x="162" y="64655"/>
                </a:lnTo>
                <a:lnTo>
                  <a:pt x="0" y="67323"/>
                </a:lnTo>
                <a:lnTo>
                  <a:pt x="439" y="71452"/>
                </a:lnTo>
                <a:lnTo>
                  <a:pt x="2225" y="75110"/>
                </a:lnTo>
                <a:lnTo>
                  <a:pt x="5637" y="78004"/>
                </a:lnTo>
                <a:lnTo>
                  <a:pt x="10177" y="80365"/>
                </a:lnTo>
                <a:lnTo>
                  <a:pt x="13280" y="81114"/>
                </a:lnTo>
                <a:lnTo>
                  <a:pt x="16380" y="81878"/>
                </a:lnTo>
                <a:lnTo>
                  <a:pt x="20132" y="82260"/>
                </a:lnTo>
                <a:lnTo>
                  <a:pt x="29109" y="82260"/>
                </a:lnTo>
                <a:lnTo>
                  <a:pt x="28061" y="74488"/>
                </a:lnTo>
                <a:lnTo>
                  <a:pt x="20246" y="74488"/>
                </a:lnTo>
                <a:lnTo>
                  <a:pt x="16531" y="73799"/>
                </a:lnTo>
                <a:lnTo>
                  <a:pt x="13853" y="72428"/>
                </a:lnTo>
                <a:lnTo>
                  <a:pt x="11178" y="71031"/>
                </a:lnTo>
                <a:lnTo>
                  <a:pt x="9842" y="69011"/>
                </a:lnTo>
                <a:lnTo>
                  <a:pt x="9928" y="64630"/>
                </a:lnTo>
                <a:lnTo>
                  <a:pt x="11117" y="61318"/>
                </a:lnTo>
                <a:lnTo>
                  <a:pt x="14296" y="46990"/>
                </a:lnTo>
                <a:lnTo>
                  <a:pt x="10990" y="43891"/>
                </a:lnTo>
                <a:lnTo>
                  <a:pt x="11229" y="40147"/>
                </a:lnTo>
                <a:lnTo>
                  <a:pt x="13478" y="36666"/>
                </a:lnTo>
                <a:lnTo>
                  <a:pt x="16131" y="38318"/>
                </a:lnTo>
                <a:lnTo>
                  <a:pt x="20146" y="39509"/>
                </a:lnTo>
                <a:lnTo>
                  <a:pt x="24484" y="39805"/>
                </a:lnTo>
                <a:lnTo>
                  <a:pt x="27637" y="39805"/>
                </a:lnTo>
                <a:lnTo>
                  <a:pt x="30524" y="39358"/>
                </a:lnTo>
                <a:lnTo>
                  <a:pt x="33112" y="38458"/>
                </a:lnTo>
                <a:lnTo>
                  <a:pt x="35698" y="37543"/>
                </a:lnTo>
                <a:lnTo>
                  <a:pt x="36090" y="21427"/>
                </a:lnTo>
                <a:close/>
              </a:path>
              <a:path w="51757" h="82260">
                <a:moveTo>
                  <a:pt x="51156" y="63258"/>
                </a:moveTo>
                <a:lnTo>
                  <a:pt x="51156" y="60821"/>
                </a:lnTo>
                <a:lnTo>
                  <a:pt x="49752" y="56873"/>
                </a:lnTo>
                <a:lnTo>
                  <a:pt x="47527" y="53492"/>
                </a:lnTo>
                <a:lnTo>
                  <a:pt x="44201" y="50990"/>
                </a:lnTo>
                <a:lnTo>
                  <a:pt x="39978" y="49342"/>
                </a:lnTo>
                <a:lnTo>
                  <a:pt x="35222" y="48286"/>
                </a:lnTo>
                <a:lnTo>
                  <a:pt x="32498" y="48196"/>
                </a:lnTo>
                <a:lnTo>
                  <a:pt x="18216" y="47588"/>
                </a:lnTo>
                <a:lnTo>
                  <a:pt x="14296" y="46990"/>
                </a:lnTo>
                <a:lnTo>
                  <a:pt x="11117" y="61318"/>
                </a:lnTo>
                <a:lnTo>
                  <a:pt x="13093" y="58661"/>
                </a:lnTo>
                <a:lnTo>
                  <a:pt x="16282" y="55727"/>
                </a:lnTo>
                <a:lnTo>
                  <a:pt x="30434" y="56224"/>
                </a:lnTo>
                <a:lnTo>
                  <a:pt x="33724" y="56300"/>
                </a:lnTo>
                <a:lnTo>
                  <a:pt x="36328" y="56998"/>
                </a:lnTo>
                <a:lnTo>
                  <a:pt x="40165" y="59590"/>
                </a:lnTo>
                <a:lnTo>
                  <a:pt x="41126" y="63820"/>
                </a:lnTo>
                <a:lnTo>
                  <a:pt x="41126" y="65203"/>
                </a:lnTo>
                <a:lnTo>
                  <a:pt x="40313" y="67820"/>
                </a:lnTo>
                <a:lnTo>
                  <a:pt x="37598" y="71221"/>
                </a:lnTo>
                <a:lnTo>
                  <a:pt x="34700" y="72989"/>
                </a:lnTo>
                <a:lnTo>
                  <a:pt x="30610" y="74181"/>
                </a:lnTo>
                <a:lnTo>
                  <a:pt x="28061" y="74488"/>
                </a:lnTo>
                <a:lnTo>
                  <a:pt x="29109" y="82260"/>
                </a:lnTo>
                <a:lnTo>
                  <a:pt x="33088" y="81752"/>
                </a:lnTo>
                <a:lnTo>
                  <a:pt x="36450" y="80747"/>
                </a:lnTo>
                <a:lnTo>
                  <a:pt x="39815" y="79743"/>
                </a:lnTo>
                <a:lnTo>
                  <a:pt x="42578" y="78361"/>
                </a:lnTo>
                <a:lnTo>
                  <a:pt x="46904" y="74869"/>
                </a:lnTo>
                <a:lnTo>
                  <a:pt x="49569" y="70538"/>
                </a:lnTo>
                <a:lnTo>
                  <a:pt x="51156" y="65801"/>
                </a:lnTo>
                <a:lnTo>
                  <a:pt x="51156" y="63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617598" y="4471466"/>
            <a:ext cx="12379" cy="82245"/>
          </a:xfrm>
          <a:custGeom>
            <a:avLst/>
            <a:gdLst/>
            <a:ahLst/>
            <a:cxnLst/>
            <a:rect l="l" t="t" r="r" b="b"/>
            <a:pathLst>
              <a:path w="12379" h="82245">
                <a:moveTo>
                  <a:pt x="0" y="6169"/>
                </a:moveTo>
                <a:lnTo>
                  <a:pt x="424" y="10119"/>
                </a:lnTo>
                <a:lnTo>
                  <a:pt x="3779" y="12214"/>
                </a:lnTo>
                <a:lnTo>
                  <a:pt x="8516" y="12214"/>
                </a:lnTo>
                <a:lnTo>
                  <a:pt x="11940" y="10058"/>
                </a:lnTo>
                <a:lnTo>
                  <a:pt x="12379" y="6043"/>
                </a:lnTo>
                <a:lnTo>
                  <a:pt x="11954" y="2105"/>
                </a:lnTo>
                <a:lnTo>
                  <a:pt x="8592" y="0"/>
                </a:lnTo>
                <a:lnTo>
                  <a:pt x="3851" y="0"/>
                </a:lnTo>
                <a:lnTo>
                  <a:pt x="438" y="2170"/>
                </a:lnTo>
                <a:lnTo>
                  <a:pt x="0" y="6169"/>
                </a:lnTo>
                <a:close/>
              </a:path>
              <a:path w="12379" h="82245">
                <a:moveTo>
                  <a:pt x="1201" y="24803"/>
                </a:moveTo>
                <a:lnTo>
                  <a:pt x="1201" y="80337"/>
                </a:lnTo>
                <a:lnTo>
                  <a:pt x="2602" y="81925"/>
                </a:lnTo>
                <a:lnTo>
                  <a:pt x="5215" y="82245"/>
                </a:lnTo>
                <a:lnTo>
                  <a:pt x="8679" y="82129"/>
                </a:lnTo>
                <a:lnTo>
                  <a:pt x="11228" y="80337"/>
                </a:lnTo>
                <a:lnTo>
                  <a:pt x="11228" y="24803"/>
                </a:lnTo>
                <a:lnTo>
                  <a:pt x="9842" y="23227"/>
                </a:lnTo>
                <a:lnTo>
                  <a:pt x="7203" y="22895"/>
                </a:lnTo>
                <a:lnTo>
                  <a:pt x="3754" y="23011"/>
                </a:lnTo>
                <a:lnTo>
                  <a:pt x="1201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643460" y="4494354"/>
            <a:ext cx="52062" cy="59357"/>
          </a:xfrm>
          <a:custGeom>
            <a:avLst/>
            <a:gdLst/>
            <a:ahLst/>
            <a:cxnLst/>
            <a:rect l="l" t="t" r="r" b="b"/>
            <a:pathLst>
              <a:path w="52062" h="59357">
                <a:moveTo>
                  <a:pt x="612" y="4381"/>
                </a:moveTo>
                <a:lnTo>
                  <a:pt x="19190" y="57136"/>
                </a:lnTo>
                <a:lnTo>
                  <a:pt x="21056" y="58864"/>
                </a:lnTo>
                <a:lnTo>
                  <a:pt x="23831" y="59321"/>
                </a:lnTo>
                <a:lnTo>
                  <a:pt x="27280" y="59357"/>
                </a:lnTo>
                <a:lnTo>
                  <a:pt x="29922" y="59206"/>
                </a:lnTo>
                <a:lnTo>
                  <a:pt x="32932" y="57136"/>
                </a:lnTo>
                <a:lnTo>
                  <a:pt x="51577" y="4381"/>
                </a:lnTo>
                <a:lnTo>
                  <a:pt x="52062" y="1789"/>
                </a:lnTo>
                <a:lnTo>
                  <a:pt x="50302" y="101"/>
                </a:lnTo>
                <a:lnTo>
                  <a:pt x="44737" y="101"/>
                </a:lnTo>
                <a:lnTo>
                  <a:pt x="41864" y="1981"/>
                </a:lnTo>
                <a:lnTo>
                  <a:pt x="26607" y="47765"/>
                </a:lnTo>
                <a:lnTo>
                  <a:pt x="26182" y="47765"/>
                </a:lnTo>
                <a:lnTo>
                  <a:pt x="10753" y="1981"/>
                </a:lnTo>
                <a:lnTo>
                  <a:pt x="9003" y="278"/>
                </a:lnTo>
                <a:lnTo>
                  <a:pt x="6087" y="0"/>
                </a:lnTo>
                <a:lnTo>
                  <a:pt x="2584" y="62"/>
                </a:lnTo>
                <a:lnTo>
                  <a:pt x="0" y="1789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706438" y="4493483"/>
            <a:ext cx="50305" cy="61034"/>
          </a:xfrm>
          <a:custGeom>
            <a:avLst/>
            <a:gdLst/>
            <a:ahLst/>
            <a:cxnLst/>
            <a:rect l="l" t="t" r="r" b="b"/>
            <a:pathLst>
              <a:path w="50305" h="61034">
                <a:moveTo>
                  <a:pt x="50305" y="22680"/>
                </a:moveTo>
                <a:lnTo>
                  <a:pt x="49856" y="19278"/>
                </a:lnTo>
                <a:lnTo>
                  <a:pt x="48931" y="16078"/>
                </a:lnTo>
                <a:lnTo>
                  <a:pt x="48017" y="12903"/>
                </a:lnTo>
                <a:lnTo>
                  <a:pt x="46605" y="10123"/>
                </a:lnTo>
                <a:lnTo>
                  <a:pt x="44640" y="7758"/>
                </a:lnTo>
                <a:lnTo>
                  <a:pt x="40225" y="3506"/>
                </a:lnTo>
                <a:lnTo>
                  <a:pt x="37213" y="2106"/>
                </a:lnTo>
                <a:lnTo>
                  <a:pt x="34199" y="709"/>
                </a:lnTo>
                <a:lnTo>
                  <a:pt x="30534" y="0"/>
                </a:lnTo>
                <a:lnTo>
                  <a:pt x="22244" y="0"/>
                </a:lnTo>
                <a:lnTo>
                  <a:pt x="18608" y="723"/>
                </a:lnTo>
                <a:lnTo>
                  <a:pt x="15368" y="2134"/>
                </a:lnTo>
                <a:lnTo>
                  <a:pt x="12240" y="16535"/>
                </a:lnTo>
                <a:lnTo>
                  <a:pt x="14483" y="13158"/>
                </a:lnTo>
                <a:lnTo>
                  <a:pt x="17316" y="10336"/>
                </a:lnTo>
                <a:lnTo>
                  <a:pt x="21070" y="8446"/>
                </a:lnTo>
                <a:lnTo>
                  <a:pt x="25736" y="7964"/>
                </a:lnTo>
                <a:lnTo>
                  <a:pt x="30575" y="7964"/>
                </a:lnTo>
                <a:lnTo>
                  <a:pt x="34225" y="9500"/>
                </a:lnTo>
                <a:lnTo>
                  <a:pt x="36701" y="12536"/>
                </a:lnTo>
                <a:lnTo>
                  <a:pt x="39160" y="15581"/>
                </a:lnTo>
                <a:lnTo>
                  <a:pt x="40337" y="19775"/>
                </a:lnTo>
                <a:lnTo>
                  <a:pt x="40215" y="25121"/>
                </a:lnTo>
                <a:lnTo>
                  <a:pt x="10382" y="25121"/>
                </a:lnTo>
                <a:lnTo>
                  <a:pt x="10382" y="32588"/>
                </a:lnTo>
                <a:lnTo>
                  <a:pt x="46393" y="32588"/>
                </a:lnTo>
                <a:lnTo>
                  <a:pt x="49907" y="30885"/>
                </a:lnTo>
                <a:lnTo>
                  <a:pt x="50305" y="28141"/>
                </a:lnTo>
                <a:lnTo>
                  <a:pt x="50305" y="22680"/>
                </a:lnTo>
                <a:close/>
              </a:path>
              <a:path w="50305" h="61034">
                <a:moveTo>
                  <a:pt x="12128" y="3568"/>
                </a:moveTo>
                <a:lnTo>
                  <a:pt x="9367" y="5601"/>
                </a:lnTo>
                <a:lnTo>
                  <a:pt x="7077" y="8254"/>
                </a:lnTo>
                <a:lnTo>
                  <a:pt x="4791" y="10908"/>
                </a:lnTo>
                <a:lnTo>
                  <a:pt x="3027" y="14133"/>
                </a:lnTo>
                <a:lnTo>
                  <a:pt x="1828" y="17946"/>
                </a:lnTo>
                <a:lnTo>
                  <a:pt x="612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6" y="40219"/>
                </a:lnTo>
                <a:lnTo>
                  <a:pt x="1764" y="44006"/>
                </a:lnTo>
                <a:lnTo>
                  <a:pt x="2941" y="47790"/>
                </a:lnTo>
                <a:lnTo>
                  <a:pt x="4676" y="50940"/>
                </a:lnTo>
                <a:lnTo>
                  <a:pt x="9291" y="55954"/>
                </a:lnTo>
                <a:lnTo>
                  <a:pt x="12142" y="57848"/>
                </a:lnTo>
                <a:lnTo>
                  <a:pt x="15515" y="59131"/>
                </a:lnTo>
                <a:lnTo>
                  <a:pt x="18903" y="60387"/>
                </a:lnTo>
                <a:lnTo>
                  <a:pt x="22830" y="61034"/>
                </a:lnTo>
                <a:lnTo>
                  <a:pt x="29933" y="61034"/>
                </a:lnTo>
                <a:lnTo>
                  <a:pt x="32374" y="60844"/>
                </a:lnTo>
                <a:lnTo>
                  <a:pt x="36939" y="60059"/>
                </a:lnTo>
                <a:lnTo>
                  <a:pt x="40702" y="59131"/>
                </a:lnTo>
                <a:lnTo>
                  <a:pt x="44952" y="57618"/>
                </a:lnTo>
                <a:lnTo>
                  <a:pt x="47729" y="55271"/>
                </a:lnTo>
                <a:lnTo>
                  <a:pt x="47992" y="52513"/>
                </a:lnTo>
                <a:lnTo>
                  <a:pt x="47754" y="49720"/>
                </a:lnTo>
                <a:lnTo>
                  <a:pt x="45140" y="48780"/>
                </a:lnTo>
                <a:lnTo>
                  <a:pt x="42001" y="50140"/>
                </a:lnTo>
                <a:lnTo>
                  <a:pt x="39027" y="51206"/>
                </a:lnTo>
                <a:lnTo>
                  <a:pt x="35237" y="52120"/>
                </a:lnTo>
                <a:lnTo>
                  <a:pt x="30873" y="52769"/>
                </a:lnTo>
                <a:lnTo>
                  <a:pt x="24969" y="52769"/>
                </a:lnTo>
                <a:lnTo>
                  <a:pt x="22194" y="52297"/>
                </a:lnTo>
                <a:lnTo>
                  <a:pt x="17632" y="50393"/>
                </a:lnTo>
                <a:lnTo>
                  <a:pt x="14353" y="47268"/>
                </a:lnTo>
                <a:lnTo>
                  <a:pt x="11904" y="43384"/>
                </a:lnTo>
                <a:lnTo>
                  <a:pt x="10692" y="38455"/>
                </a:lnTo>
                <a:lnTo>
                  <a:pt x="10382" y="35673"/>
                </a:lnTo>
                <a:lnTo>
                  <a:pt x="10382" y="25121"/>
                </a:lnTo>
                <a:lnTo>
                  <a:pt x="10853" y="20689"/>
                </a:lnTo>
                <a:lnTo>
                  <a:pt x="12240" y="16535"/>
                </a:lnTo>
                <a:lnTo>
                  <a:pt x="15368" y="2134"/>
                </a:lnTo>
                <a:lnTo>
                  <a:pt x="12128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803286" y="4493483"/>
            <a:ext cx="44891" cy="61038"/>
          </a:xfrm>
          <a:custGeom>
            <a:avLst/>
            <a:gdLst/>
            <a:ahLst/>
            <a:cxnLst/>
            <a:rect l="l" t="t" r="r" b="b"/>
            <a:pathLst>
              <a:path w="44891" h="61038">
                <a:moveTo>
                  <a:pt x="38689" y="60175"/>
                </a:moveTo>
                <a:lnTo>
                  <a:pt x="41676" y="60236"/>
                </a:lnTo>
                <a:lnTo>
                  <a:pt x="44891" y="58381"/>
                </a:lnTo>
                <a:lnTo>
                  <a:pt x="44891" y="17463"/>
                </a:lnTo>
                <a:lnTo>
                  <a:pt x="44517" y="14455"/>
                </a:lnTo>
                <a:lnTo>
                  <a:pt x="43740" y="11863"/>
                </a:lnTo>
                <a:lnTo>
                  <a:pt x="42976" y="9274"/>
                </a:lnTo>
                <a:lnTo>
                  <a:pt x="40027" y="5346"/>
                </a:lnTo>
                <a:lnTo>
                  <a:pt x="36111" y="2275"/>
                </a:lnTo>
                <a:lnTo>
                  <a:pt x="33350" y="1371"/>
                </a:lnTo>
                <a:lnTo>
                  <a:pt x="30585" y="472"/>
                </a:lnTo>
                <a:lnTo>
                  <a:pt x="27261" y="0"/>
                </a:lnTo>
                <a:lnTo>
                  <a:pt x="21221" y="0"/>
                </a:lnTo>
                <a:lnTo>
                  <a:pt x="17071" y="598"/>
                </a:lnTo>
                <a:lnTo>
                  <a:pt x="13103" y="1487"/>
                </a:lnTo>
                <a:lnTo>
                  <a:pt x="9615" y="2668"/>
                </a:lnTo>
                <a:lnTo>
                  <a:pt x="6742" y="4053"/>
                </a:lnTo>
                <a:lnTo>
                  <a:pt x="3027" y="7038"/>
                </a:lnTo>
                <a:lnTo>
                  <a:pt x="2678" y="10058"/>
                </a:lnTo>
                <a:lnTo>
                  <a:pt x="3188" y="13032"/>
                </a:lnTo>
                <a:lnTo>
                  <a:pt x="5902" y="13715"/>
                </a:lnTo>
                <a:lnTo>
                  <a:pt x="9128" y="11877"/>
                </a:lnTo>
                <a:lnTo>
                  <a:pt x="12081" y="10429"/>
                </a:lnTo>
                <a:lnTo>
                  <a:pt x="15770" y="9169"/>
                </a:lnTo>
                <a:lnTo>
                  <a:pt x="19946" y="8280"/>
                </a:lnTo>
                <a:lnTo>
                  <a:pt x="24734" y="8280"/>
                </a:lnTo>
                <a:lnTo>
                  <a:pt x="28244" y="9108"/>
                </a:lnTo>
                <a:lnTo>
                  <a:pt x="31111" y="10491"/>
                </a:lnTo>
                <a:lnTo>
                  <a:pt x="33811" y="14047"/>
                </a:lnTo>
                <a:lnTo>
                  <a:pt x="34700" y="17338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7" y="25679"/>
                </a:lnTo>
                <a:lnTo>
                  <a:pt x="19320" y="26060"/>
                </a:lnTo>
                <a:lnTo>
                  <a:pt x="15908" y="26823"/>
                </a:lnTo>
                <a:lnTo>
                  <a:pt x="12517" y="27586"/>
                </a:lnTo>
                <a:lnTo>
                  <a:pt x="9640" y="28728"/>
                </a:lnTo>
                <a:lnTo>
                  <a:pt x="7293" y="30239"/>
                </a:lnTo>
                <a:lnTo>
                  <a:pt x="3141" y="33681"/>
                </a:lnTo>
                <a:lnTo>
                  <a:pt x="629" y="38290"/>
                </a:lnTo>
                <a:lnTo>
                  <a:pt x="0" y="41008"/>
                </a:lnTo>
                <a:lnTo>
                  <a:pt x="0" y="46800"/>
                </a:lnTo>
                <a:lnTo>
                  <a:pt x="449" y="49187"/>
                </a:lnTo>
                <a:lnTo>
                  <a:pt x="2274" y="53392"/>
                </a:lnTo>
                <a:lnTo>
                  <a:pt x="5190" y="56592"/>
                </a:lnTo>
                <a:lnTo>
                  <a:pt x="8816" y="59133"/>
                </a:lnTo>
                <a:lnTo>
                  <a:pt x="13470" y="60656"/>
                </a:lnTo>
                <a:lnTo>
                  <a:pt x="17293" y="53075"/>
                </a:lnTo>
                <a:lnTo>
                  <a:pt x="12966" y="50523"/>
                </a:lnTo>
                <a:lnTo>
                  <a:pt x="10266" y="46508"/>
                </a:lnTo>
                <a:lnTo>
                  <a:pt x="10266" y="43639"/>
                </a:lnTo>
                <a:lnTo>
                  <a:pt x="10580" y="40464"/>
                </a:lnTo>
                <a:lnTo>
                  <a:pt x="12807" y="36756"/>
                </a:lnTo>
                <a:lnTo>
                  <a:pt x="15482" y="34902"/>
                </a:lnTo>
                <a:lnTo>
                  <a:pt x="19194" y="33732"/>
                </a:lnTo>
                <a:lnTo>
                  <a:pt x="23611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4" y="58878"/>
                </a:lnTo>
                <a:lnTo>
                  <a:pt x="31215" y="57442"/>
                </a:lnTo>
                <a:lnTo>
                  <a:pt x="33875" y="55422"/>
                </a:lnTo>
                <a:lnTo>
                  <a:pt x="36266" y="52834"/>
                </a:lnTo>
                <a:lnTo>
                  <a:pt x="36266" y="58381"/>
                </a:lnTo>
                <a:lnTo>
                  <a:pt x="38689" y="60175"/>
                </a:lnTo>
                <a:close/>
              </a:path>
              <a:path w="44891" h="61038">
                <a:moveTo>
                  <a:pt x="13470" y="60656"/>
                </a:moveTo>
                <a:lnTo>
                  <a:pt x="16066" y="61038"/>
                </a:lnTo>
                <a:lnTo>
                  <a:pt x="22236" y="61038"/>
                </a:lnTo>
                <a:lnTo>
                  <a:pt x="25332" y="60314"/>
                </a:lnTo>
                <a:lnTo>
                  <a:pt x="28284" y="58878"/>
                </a:lnTo>
                <a:lnTo>
                  <a:pt x="32461" y="47599"/>
                </a:lnTo>
                <a:lnTo>
                  <a:pt x="27859" y="51041"/>
                </a:lnTo>
                <a:lnTo>
                  <a:pt x="23172" y="53075"/>
                </a:lnTo>
                <a:lnTo>
                  <a:pt x="17293" y="53075"/>
                </a:lnTo>
                <a:lnTo>
                  <a:pt x="13470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870129" y="4493487"/>
            <a:ext cx="47089" cy="60224"/>
          </a:xfrm>
          <a:custGeom>
            <a:avLst/>
            <a:gdLst/>
            <a:ahLst/>
            <a:cxnLst/>
            <a:rect l="l" t="t" r="r" b="b"/>
            <a:pathLst>
              <a:path w="47089" h="60224">
                <a:moveTo>
                  <a:pt x="37058" y="25794"/>
                </a:moveTo>
                <a:lnTo>
                  <a:pt x="37058" y="58317"/>
                </a:lnTo>
                <a:lnTo>
                  <a:pt x="38473" y="59904"/>
                </a:lnTo>
                <a:lnTo>
                  <a:pt x="41098" y="60224"/>
                </a:lnTo>
                <a:lnTo>
                  <a:pt x="44540" y="60109"/>
                </a:lnTo>
                <a:lnTo>
                  <a:pt x="47089" y="58317"/>
                </a:lnTo>
                <a:lnTo>
                  <a:pt x="47089" y="20483"/>
                </a:lnTo>
                <a:lnTo>
                  <a:pt x="46761" y="17108"/>
                </a:lnTo>
                <a:lnTo>
                  <a:pt x="46087" y="14288"/>
                </a:lnTo>
                <a:lnTo>
                  <a:pt x="45411" y="11480"/>
                </a:lnTo>
                <a:lnTo>
                  <a:pt x="42772" y="6922"/>
                </a:lnTo>
                <a:lnTo>
                  <a:pt x="39222" y="3135"/>
                </a:lnTo>
                <a:lnTo>
                  <a:pt x="34246" y="633"/>
                </a:lnTo>
                <a:lnTo>
                  <a:pt x="31183" y="0"/>
                </a:lnTo>
                <a:lnTo>
                  <a:pt x="24415" y="0"/>
                </a:lnTo>
                <a:lnTo>
                  <a:pt x="21315" y="824"/>
                </a:lnTo>
                <a:lnTo>
                  <a:pt x="18252" y="2452"/>
                </a:lnTo>
                <a:lnTo>
                  <a:pt x="15199" y="4075"/>
                </a:lnTo>
                <a:lnTo>
                  <a:pt x="12139" y="6642"/>
                </a:lnTo>
                <a:lnTo>
                  <a:pt x="9061" y="10123"/>
                </a:lnTo>
                <a:lnTo>
                  <a:pt x="9061" y="2782"/>
                </a:lnTo>
                <a:lnTo>
                  <a:pt x="8150" y="1332"/>
                </a:lnTo>
                <a:lnTo>
                  <a:pt x="5450" y="875"/>
                </a:lnTo>
                <a:lnTo>
                  <a:pt x="2884" y="900"/>
                </a:lnTo>
                <a:lnTo>
                  <a:pt x="0" y="2782"/>
                </a:lnTo>
                <a:lnTo>
                  <a:pt x="0" y="58317"/>
                </a:lnTo>
                <a:lnTo>
                  <a:pt x="1396" y="59904"/>
                </a:lnTo>
                <a:lnTo>
                  <a:pt x="4024" y="60224"/>
                </a:lnTo>
                <a:lnTo>
                  <a:pt x="7473" y="60109"/>
                </a:lnTo>
                <a:lnTo>
                  <a:pt x="10026" y="58317"/>
                </a:lnTo>
                <a:lnTo>
                  <a:pt x="10026" y="19508"/>
                </a:lnTo>
                <a:lnTo>
                  <a:pt x="12787" y="16013"/>
                </a:lnTo>
                <a:lnTo>
                  <a:pt x="15411" y="13360"/>
                </a:lnTo>
                <a:lnTo>
                  <a:pt x="17928" y="11545"/>
                </a:lnTo>
                <a:lnTo>
                  <a:pt x="22943" y="8837"/>
                </a:lnTo>
                <a:lnTo>
                  <a:pt x="27404" y="8837"/>
                </a:lnTo>
                <a:lnTo>
                  <a:pt x="30593" y="9932"/>
                </a:lnTo>
                <a:lnTo>
                  <a:pt x="34211" y="13144"/>
                </a:lnTo>
                <a:lnTo>
                  <a:pt x="35855" y="16217"/>
                </a:lnTo>
                <a:lnTo>
                  <a:pt x="36821" y="20077"/>
                </a:lnTo>
                <a:lnTo>
                  <a:pt x="37058" y="22630"/>
                </a:lnTo>
                <a:lnTo>
                  <a:pt x="37058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969868" y="4494362"/>
            <a:ext cx="47134" cy="60159"/>
          </a:xfrm>
          <a:custGeom>
            <a:avLst/>
            <a:gdLst/>
            <a:ahLst/>
            <a:cxnLst/>
            <a:rect l="l" t="t" r="r" b="b"/>
            <a:pathLst>
              <a:path w="47134" h="60159">
                <a:moveTo>
                  <a:pt x="10076" y="1907"/>
                </a:moveTo>
                <a:lnTo>
                  <a:pt x="8637" y="280"/>
                </a:lnTo>
                <a:lnTo>
                  <a:pt x="6008" y="0"/>
                </a:lnTo>
                <a:lnTo>
                  <a:pt x="2595" y="90"/>
                </a:lnTo>
                <a:lnTo>
                  <a:pt x="0" y="1907"/>
                </a:lnTo>
                <a:lnTo>
                  <a:pt x="0" y="39639"/>
                </a:lnTo>
                <a:lnTo>
                  <a:pt x="335" y="43055"/>
                </a:lnTo>
                <a:lnTo>
                  <a:pt x="1008" y="45874"/>
                </a:lnTo>
                <a:lnTo>
                  <a:pt x="1659" y="48694"/>
                </a:lnTo>
                <a:lnTo>
                  <a:pt x="4312" y="53276"/>
                </a:lnTo>
                <a:lnTo>
                  <a:pt x="7858" y="57075"/>
                </a:lnTo>
                <a:lnTo>
                  <a:pt x="12852" y="59540"/>
                </a:lnTo>
                <a:lnTo>
                  <a:pt x="15911" y="60159"/>
                </a:lnTo>
                <a:lnTo>
                  <a:pt x="22679" y="60159"/>
                </a:lnTo>
                <a:lnTo>
                  <a:pt x="25754" y="59349"/>
                </a:lnTo>
                <a:lnTo>
                  <a:pt x="28793" y="57748"/>
                </a:lnTo>
                <a:lnTo>
                  <a:pt x="31821" y="56135"/>
                </a:lnTo>
                <a:lnTo>
                  <a:pt x="34898" y="53596"/>
                </a:lnTo>
                <a:lnTo>
                  <a:pt x="38019" y="50101"/>
                </a:lnTo>
                <a:lnTo>
                  <a:pt x="38019" y="57442"/>
                </a:lnTo>
                <a:lnTo>
                  <a:pt x="38336" y="58496"/>
                </a:lnTo>
                <a:lnTo>
                  <a:pt x="40900" y="59310"/>
                </a:lnTo>
                <a:lnTo>
                  <a:pt x="44161" y="59310"/>
                </a:lnTo>
                <a:lnTo>
                  <a:pt x="47134" y="57442"/>
                </a:lnTo>
                <a:lnTo>
                  <a:pt x="47134" y="1907"/>
                </a:lnTo>
                <a:lnTo>
                  <a:pt x="45688" y="280"/>
                </a:lnTo>
                <a:lnTo>
                  <a:pt x="43074" y="0"/>
                </a:lnTo>
                <a:lnTo>
                  <a:pt x="39636" y="90"/>
                </a:lnTo>
                <a:lnTo>
                  <a:pt x="37044" y="1907"/>
                </a:lnTo>
                <a:lnTo>
                  <a:pt x="37044" y="40730"/>
                </a:lnTo>
                <a:lnTo>
                  <a:pt x="34258" y="44222"/>
                </a:lnTo>
                <a:lnTo>
                  <a:pt x="31619" y="46875"/>
                </a:lnTo>
                <a:lnTo>
                  <a:pt x="29131" y="48679"/>
                </a:lnTo>
                <a:lnTo>
                  <a:pt x="24131" y="51386"/>
                </a:lnTo>
                <a:lnTo>
                  <a:pt x="19677" y="51386"/>
                </a:lnTo>
                <a:lnTo>
                  <a:pt x="16527" y="50256"/>
                </a:lnTo>
                <a:lnTo>
                  <a:pt x="12913" y="47056"/>
                </a:lnTo>
                <a:lnTo>
                  <a:pt x="11253" y="43995"/>
                </a:lnTo>
                <a:lnTo>
                  <a:pt x="10313" y="40096"/>
                </a:lnTo>
                <a:lnTo>
                  <a:pt x="10076" y="37490"/>
                </a:lnTo>
                <a:lnTo>
                  <a:pt x="10076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038934" y="4493487"/>
            <a:ext cx="47087" cy="60224"/>
          </a:xfrm>
          <a:custGeom>
            <a:avLst/>
            <a:gdLst/>
            <a:ahLst/>
            <a:cxnLst/>
            <a:rect l="l" t="t" r="r" b="b"/>
            <a:pathLst>
              <a:path w="47087" h="60224">
                <a:moveTo>
                  <a:pt x="37062" y="25794"/>
                </a:moveTo>
                <a:lnTo>
                  <a:pt x="37062" y="58317"/>
                </a:lnTo>
                <a:lnTo>
                  <a:pt x="38477" y="59904"/>
                </a:lnTo>
                <a:lnTo>
                  <a:pt x="41097" y="60224"/>
                </a:lnTo>
                <a:lnTo>
                  <a:pt x="44538" y="60109"/>
                </a:lnTo>
                <a:lnTo>
                  <a:pt x="47087" y="58317"/>
                </a:lnTo>
                <a:lnTo>
                  <a:pt x="47087" y="20483"/>
                </a:lnTo>
                <a:lnTo>
                  <a:pt x="46763" y="17108"/>
                </a:lnTo>
                <a:lnTo>
                  <a:pt x="46090" y="14288"/>
                </a:lnTo>
                <a:lnTo>
                  <a:pt x="45410" y="11480"/>
                </a:lnTo>
                <a:lnTo>
                  <a:pt x="42774" y="6922"/>
                </a:lnTo>
                <a:lnTo>
                  <a:pt x="39221" y="3135"/>
                </a:lnTo>
                <a:lnTo>
                  <a:pt x="34246" y="633"/>
                </a:lnTo>
                <a:lnTo>
                  <a:pt x="31183" y="0"/>
                </a:lnTo>
                <a:lnTo>
                  <a:pt x="24418" y="0"/>
                </a:lnTo>
                <a:lnTo>
                  <a:pt x="21315" y="824"/>
                </a:lnTo>
                <a:lnTo>
                  <a:pt x="18254" y="2452"/>
                </a:lnTo>
                <a:lnTo>
                  <a:pt x="15203" y="4075"/>
                </a:lnTo>
                <a:lnTo>
                  <a:pt x="12138" y="6642"/>
                </a:lnTo>
                <a:lnTo>
                  <a:pt x="9065" y="10123"/>
                </a:lnTo>
                <a:lnTo>
                  <a:pt x="9065" y="2782"/>
                </a:lnTo>
                <a:lnTo>
                  <a:pt x="8153" y="1332"/>
                </a:lnTo>
                <a:lnTo>
                  <a:pt x="5450" y="875"/>
                </a:lnTo>
                <a:lnTo>
                  <a:pt x="2882" y="900"/>
                </a:lnTo>
                <a:lnTo>
                  <a:pt x="0" y="2782"/>
                </a:lnTo>
                <a:lnTo>
                  <a:pt x="0" y="58317"/>
                </a:lnTo>
                <a:lnTo>
                  <a:pt x="1400" y="59904"/>
                </a:lnTo>
                <a:lnTo>
                  <a:pt x="4028" y="60224"/>
                </a:lnTo>
                <a:lnTo>
                  <a:pt x="7476" y="60109"/>
                </a:lnTo>
                <a:lnTo>
                  <a:pt x="10025" y="58317"/>
                </a:lnTo>
                <a:lnTo>
                  <a:pt x="10025" y="19508"/>
                </a:lnTo>
                <a:lnTo>
                  <a:pt x="12787" y="16013"/>
                </a:lnTo>
                <a:lnTo>
                  <a:pt x="15415" y="13360"/>
                </a:lnTo>
                <a:lnTo>
                  <a:pt x="17927" y="11545"/>
                </a:lnTo>
                <a:lnTo>
                  <a:pt x="22942" y="8837"/>
                </a:lnTo>
                <a:lnTo>
                  <a:pt x="27406" y="8837"/>
                </a:lnTo>
                <a:lnTo>
                  <a:pt x="30596" y="9932"/>
                </a:lnTo>
                <a:lnTo>
                  <a:pt x="34211" y="13144"/>
                </a:lnTo>
                <a:lnTo>
                  <a:pt x="35859" y="16217"/>
                </a:lnTo>
                <a:lnTo>
                  <a:pt x="36823" y="20077"/>
                </a:lnTo>
                <a:lnTo>
                  <a:pt x="37062" y="22630"/>
                </a:lnTo>
                <a:lnTo>
                  <a:pt x="37062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104069" y="4493483"/>
            <a:ext cx="50303" cy="61034"/>
          </a:xfrm>
          <a:custGeom>
            <a:avLst/>
            <a:gdLst/>
            <a:ahLst/>
            <a:cxnLst/>
            <a:rect l="l" t="t" r="r" b="b"/>
            <a:pathLst>
              <a:path w="50303" h="61034">
                <a:moveTo>
                  <a:pt x="50303" y="22680"/>
                </a:moveTo>
                <a:lnTo>
                  <a:pt x="49852" y="19278"/>
                </a:lnTo>
                <a:lnTo>
                  <a:pt x="48928" y="16078"/>
                </a:lnTo>
                <a:lnTo>
                  <a:pt x="48027" y="12903"/>
                </a:lnTo>
                <a:lnTo>
                  <a:pt x="46602" y="10123"/>
                </a:lnTo>
                <a:lnTo>
                  <a:pt x="44650" y="7758"/>
                </a:lnTo>
                <a:lnTo>
                  <a:pt x="40225" y="3506"/>
                </a:lnTo>
                <a:lnTo>
                  <a:pt x="37213" y="2106"/>
                </a:lnTo>
                <a:lnTo>
                  <a:pt x="34199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5" y="723"/>
                </a:lnTo>
                <a:lnTo>
                  <a:pt x="15379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16" y="10336"/>
                </a:lnTo>
                <a:lnTo>
                  <a:pt x="21066" y="8446"/>
                </a:lnTo>
                <a:lnTo>
                  <a:pt x="25732" y="7964"/>
                </a:lnTo>
                <a:lnTo>
                  <a:pt x="3057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60" y="15581"/>
                </a:lnTo>
                <a:lnTo>
                  <a:pt x="40337" y="19775"/>
                </a:lnTo>
                <a:lnTo>
                  <a:pt x="40212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389" y="32588"/>
                </a:lnTo>
                <a:lnTo>
                  <a:pt x="49903" y="30885"/>
                </a:lnTo>
                <a:lnTo>
                  <a:pt x="50303" y="28141"/>
                </a:lnTo>
                <a:lnTo>
                  <a:pt x="50303" y="22680"/>
                </a:lnTo>
                <a:close/>
              </a:path>
              <a:path w="50303" h="61034">
                <a:moveTo>
                  <a:pt x="12128" y="3568"/>
                </a:moveTo>
                <a:lnTo>
                  <a:pt x="9363" y="5601"/>
                </a:lnTo>
                <a:lnTo>
                  <a:pt x="7077" y="8254"/>
                </a:lnTo>
                <a:lnTo>
                  <a:pt x="4787" y="10908"/>
                </a:lnTo>
                <a:lnTo>
                  <a:pt x="3035" y="14133"/>
                </a:lnTo>
                <a:lnTo>
                  <a:pt x="1824" y="17946"/>
                </a:lnTo>
                <a:lnTo>
                  <a:pt x="612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6" y="40219"/>
                </a:lnTo>
                <a:lnTo>
                  <a:pt x="1764" y="44006"/>
                </a:lnTo>
                <a:lnTo>
                  <a:pt x="2937" y="47790"/>
                </a:lnTo>
                <a:lnTo>
                  <a:pt x="4672" y="50940"/>
                </a:lnTo>
                <a:lnTo>
                  <a:pt x="9288" y="55954"/>
                </a:lnTo>
                <a:lnTo>
                  <a:pt x="12142" y="57848"/>
                </a:lnTo>
                <a:lnTo>
                  <a:pt x="15515" y="59131"/>
                </a:lnTo>
                <a:lnTo>
                  <a:pt x="18903" y="60387"/>
                </a:lnTo>
                <a:lnTo>
                  <a:pt x="22842" y="61034"/>
                </a:lnTo>
                <a:lnTo>
                  <a:pt x="29933" y="61034"/>
                </a:lnTo>
                <a:lnTo>
                  <a:pt x="32374" y="60844"/>
                </a:lnTo>
                <a:lnTo>
                  <a:pt x="36936" y="60059"/>
                </a:lnTo>
                <a:lnTo>
                  <a:pt x="40702" y="59131"/>
                </a:lnTo>
                <a:lnTo>
                  <a:pt x="44950" y="57618"/>
                </a:lnTo>
                <a:lnTo>
                  <a:pt x="47729" y="55271"/>
                </a:lnTo>
                <a:lnTo>
                  <a:pt x="47992" y="52513"/>
                </a:lnTo>
                <a:lnTo>
                  <a:pt x="47754" y="49720"/>
                </a:lnTo>
                <a:lnTo>
                  <a:pt x="45137" y="48780"/>
                </a:lnTo>
                <a:lnTo>
                  <a:pt x="42001" y="50140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5" y="52769"/>
                </a:lnTo>
                <a:lnTo>
                  <a:pt x="24969" y="52769"/>
                </a:lnTo>
                <a:lnTo>
                  <a:pt x="22194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6" y="43384"/>
                </a:lnTo>
                <a:lnTo>
                  <a:pt x="10703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0" y="20689"/>
                </a:lnTo>
                <a:lnTo>
                  <a:pt x="12240" y="16535"/>
                </a:lnTo>
                <a:lnTo>
                  <a:pt x="15379" y="2134"/>
                </a:lnTo>
                <a:lnTo>
                  <a:pt x="12128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169898" y="4495683"/>
            <a:ext cx="50303" cy="57089"/>
          </a:xfrm>
          <a:custGeom>
            <a:avLst/>
            <a:gdLst/>
            <a:ahLst/>
            <a:cxnLst/>
            <a:rect l="l" t="t" r="r" b="b"/>
            <a:pathLst>
              <a:path w="50303" h="57089">
                <a:moveTo>
                  <a:pt x="0" y="29030"/>
                </a:moveTo>
                <a:lnTo>
                  <a:pt x="0" y="33069"/>
                </a:lnTo>
                <a:lnTo>
                  <a:pt x="400" y="36903"/>
                </a:lnTo>
                <a:lnTo>
                  <a:pt x="1214" y="40551"/>
                </a:lnTo>
                <a:lnTo>
                  <a:pt x="2024" y="44183"/>
                </a:lnTo>
                <a:lnTo>
                  <a:pt x="3315" y="47358"/>
                </a:lnTo>
                <a:lnTo>
                  <a:pt x="5066" y="50051"/>
                </a:lnTo>
                <a:lnTo>
                  <a:pt x="6836" y="52740"/>
                </a:lnTo>
                <a:lnTo>
                  <a:pt x="9119" y="54889"/>
                </a:lnTo>
                <a:lnTo>
                  <a:pt x="10389" y="25283"/>
                </a:lnTo>
                <a:lnTo>
                  <a:pt x="10642" y="22694"/>
                </a:lnTo>
                <a:lnTo>
                  <a:pt x="11156" y="20142"/>
                </a:lnTo>
                <a:lnTo>
                  <a:pt x="11657" y="17600"/>
                </a:lnTo>
                <a:lnTo>
                  <a:pt x="13456" y="0"/>
                </a:lnTo>
                <a:lnTo>
                  <a:pt x="10515" y="1457"/>
                </a:lnTo>
                <a:lnTo>
                  <a:pt x="8054" y="3553"/>
                </a:lnTo>
                <a:lnTo>
                  <a:pt x="6051" y="6261"/>
                </a:lnTo>
                <a:lnTo>
                  <a:pt x="4039" y="8978"/>
                </a:lnTo>
                <a:lnTo>
                  <a:pt x="2524" y="12265"/>
                </a:lnTo>
                <a:lnTo>
                  <a:pt x="1516" y="16113"/>
                </a:lnTo>
                <a:lnTo>
                  <a:pt x="500" y="19963"/>
                </a:lnTo>
                <a:lnTo>
                  <a:pt x="0" y="24257"/>
                </a:lnTo>
                <a:lnTo>
                  <a:pt x="0" y="29030"/>
                </a:lnTo>
                <a:close/>
              </a:path>
              <a:path w="50303" h="57089">
                <a:moveTo>
                  <a:pt x="11902" y="56462"/>
                </a:moveTo>
                <a:lnTo>
                  <a:pt x="14702" y="58050"/>
                </a:lnTo>
                <a:lnTo>
                  <a:pt x="18083" y="58839"/>
                </a:lnTo>
                <a:lnTo>
                  <a:pt x="22057" y="58839"/>
                </a:lnTo>
                <a:lnTo>
                  <a:pt x="25161" y="58672"/>
                </a:lnTo>
                <a:lnTo>
                  <a:pt x="28108" y="58075"/>
                </a:lnTo>
                <a:lnTo>
                  <a:pt x="31046" y="56829"/>
                </a:lnTo>
                <a:lnTo>
                  <a:pt x="33973" y="55167"/>
                </a:lnTo>
                <a:lnTo>
                  <a:pt x="36972" y="52819"/>
                </a:lnTo>
                <a:lnTo>
                  <a:pt x="40212" y="49695"/>
                </a:lnTo>
                <a:lnTo>
                  <a:pt x="40212" y="78153"/>
                </a:lnTo>
                <a:lnTo>
                  <a:pt x="41652" y="79794"/>
                </a:lnTo>
                <a:lnTo>
                  <a:pt x="44240" y="80121"/>
                </a:lnTo>
                <a:lnTo>
                  <a:pt x="47693" y="79996"/>
                </a:lnTo>
                <a:lnTo>
                  <a:pt x="50303" y="78153"/>
                </a:lnTo>
                <a:lnTo>
                  <a:pt x="50303" y="584"/>
                </a:lnTo>
                <a:lnTo>
                  <a:pt x="50091" y="-306"/>
                </a:lnTo>
                <a:lnTo>
                  <a:pt x="47430" y="-1285"/>
                </a:lnTo>
                <a:lnTo>
                  <a:pt x="44363" y="-1285"/>
                </a:lnTo>
                <a:lnTo>
                  <a:pt x="41375" y="584"/>
                </a:lnTo>
                <a:lnTo>
                  <a:pt x="41375" y="7315"/>
                </a:lnTo>
                <a:lnTo>
                  <a:pt x="38100" y="4177"/>
                </a:lnTo>
                <a:lnTo>
                  <a:pt x="35225" y="1750"/>
                </a:lnTo>
                <a:lnTo>
                  <a:pt x="32411" y="0"/>
                </a:lnTo>
                <a:lnTo>
                  <a:pt x="29596" y="-1309"/>
                </a:lnTo>
                <a:lnTo>
                  <a:pt x="26774" y="-2007"/>
                </a:lnTo>
                <a:lnTo>
                  <a:pt x="23630" y="-2199"/>
                </a:lnTo>
                <a:lnTo>
                  <a:pt x="19782" y="-2199"/>
                </a:lnTo>
                <a:lnTo>
                  <a:pt x="16394" y="-1460"/>
                </a:lnTo>
                <a:lnTo>
                  <a:pt x="13456" y="0"/>
                </a:lnTo>
                <a:lnTo>
                  <a:pt x="11657" y="17600"/>
                </a:lnTo>
                <a:lnTo>
                  <a:pt x="12452" y="15314"/>
                </a:lnTo>
                <a:lnTo>
                  <a:pt x="14692" y="11290"/>
                </a:lnTo>
                <a:lnTo>
                  <a:pt x="17917" y="8417"/>
                </a:lnTo>
                <a:lnTo>
                  <a:pt x="21870" y="6577"/>
                </a:lnTo>
                <a:lnTo>
                  <a:pt x="27172" y="6577"/>
                </a:lnTo>
                <a:lnTo>
                  <a:pt x="29823" y="7466"/>
                </a:lnTo>
                <a:lnTo>
                  <a:pt x="34874" y="11049"/>
                </a:lnTo>
                <a:lnTo>
                  <a:pt x="37501" y="13637"/>
                </a:lnTo>
                <a:lnTo>
                  <a:pt x="40212" y="17067"/>
                </a:lnTo>
                <a:lnTo>
                  <a:pt x="40212" y="39279"/>
                </a:lnTo>
                <a:lnTo>
                  <a:pt x="38639" y="41285"/>
                </a:lnTo>
                <a:lnTo>
                  <a:pt x="35726" y="44359"/>
                </a:lnTo>
                <a:lnTo>
                  <a:pt x="32947" y="46875"/>
                </a:lnTo>
                <a:lnTo>
                  <a:pt x="30359" y="48590"/>
                </a:lnTo>
                <a:lnTo>
                  <a:pt x="26619" y="49946"/>
                </a:lnTo>
                <a:lnTo>
                  <a:pt x="23997" y="50138"/>
                </a:lnTo>
                <a:lnTo>
                  <a:pt x="21356" y="50138"/>
                </a:lnTo>
                <a:lnTo>
                  <a:pt x="19170" y="49514"/>
                </a:lnTo>
                <a:lnTo>
                  <a:pt x="15693" y="46987"/>
                </a:lnTo>
                <a:lnTo>
                  <a:pt x="13244" y="43280"/>
                </a:lnTo>
                <a:lnTo>
                  <a:pt x="11451" y="38873"/>
                </a:lnTo>
                <a:lnTo>
                  <a:pt x="11027" y="36195"/>
                </a:lnTo>
                <a:lnTo>
                  <a:pt x="10601" y="33512"/>
                </a:lnTo>
                <a:lnTo>
                  <a:pt x="10389" y="30759"/>
                </a:lnTo>
                <a:lnTo>
                  <a:pt x="10389" y="25283"/>
                </a:lnTo>
                <a:lnTo>
                  <a:pt x="9119" y="54889"/>
                </a:lnTo>
                <a:lnTo>
                  <a:pt x="11902" y="564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241831" y="4494362"/>
            <a:ext cx="47137" cy="60159"/>
          </a:xfrm>
          <a:custGeom>
            <a:avLst/>
            <a:gdLst/>
            <a:ahLst/>
            <a:cxnLst/>
            <a:rect l="l" t="t" r="r" b="b"/>
            <a:pathLst>
              <a:path w="47137" h="60159">
                <a:moveTo>
                  <a:pt x="10076" y="1907"/>
                </a:moveTo>
                <a:lnTo>
                  <a:pt x="8639" y="280"/>
                </a:lnTo>
                <a:lnTo>
                  <a:pt x="6014" y="0"/>
                </a:lnTo>
                <a:lnTo>
                  <a:pt x="2598" y="90"/>
                </a:lnTo>
                <a:lnTo>
                  <a:pt x="0" y="1907"/>
                </a:lnTo>
                <a:lnTo>
                  <a:pt x="0" y="39639"/>
                </a:lnTo>
                <a:lnTo>
                  <a:pt x="337" y="43055"/>
                </a:lnTo>
                <a:lnTo>
                  <a:pt x="1010" y="45874"/>
                </a:lnTo>
                <a:lnTo>
                  <a:pt x="1662" y="48694"/>
                </a:lnTo>
                <a:lnTo>
                  <a:pt x="4311" y="53276"/>
                </a:lnTo>
                <a:lnTo>
                  <a:pt x="7865" y="57075"/>
                </a:lnTo>
                <a:lnTo>
                  <a:pt x="12851" y="59540"/>
                </a:lnTo>
                <a:lnTo>
                  <a:pt x="15918" y="60159"/>
                </a:lnTo>
                <a:lnTo>
                  <a:pt x="22683" y="60159"/>
                </a:lnTo>
                <a:lnTo>
                  <a:pt x="25756" y="59349"/>
                </a:lnTo>
                <a:lnTo>
                  <a:pt x="28795" y="57748"/>
                </a:lnTo>
                <a:lnTo>
                  <a:pt x="31823" y="56135"/>
                </a:lnTo>
                <a:lnTo>
                  <a:pt x="34898" y="53596"/>
                </a:lnTo>
                <a:lnTo>
                  <a:pt x="38026" y="50101"/>
                </a:lnTo>
                <a:lnTo>
                  <a:pt x="38026" y="57442"/>
                </a:lnTo>
                <a:lnTo>
                  <a:pt x="38336" y="58496"/>
                </a:lnTo>
                <a:lnTo>
                  <a:pt x="40899" y="59310"/>
                </a:lnTo>
                <a:lnTo>
                  <a:pt x="44164" y="59310"/>
                </a:lnTo>
                <a:lnTo>
                  <a:pt x="47137" y="57442"/>
                </a:lnTo>
                <a:lnTo>
                  <a:pt x="47137" y="1907"/>
                </a:lnTo>
                <a:lnTo>
                  <a:pt x="45686" y="280"/>
                </a:lnTo>
                <a:lnTo>
                  <a:pt x="43077" y="0"/>
                </a:lnTo>
                <a:lnTo>
                  <a:pt x="39639" y="90"/>
                </a:lnTo>
                <a:lnTo>
                  <a:pt x="37050" y="1907"/>
                </a:lnTo>
                <a:lnTo>
                  <a:pt x="37050" y="40730"/>
                </a:lnTo>
                <a:lnTo>
                  <a:pt x="34260" y="44222"/>
                </a:lnTo>
                <a:lnTo>
                  <a:pt x="31621" y="46875"/>
                </a:lnTo>
                <a:lnTo>
                  <a:pt x="29129" y="48679"/>
                </a:lnTo>
                <a:lnTo>
                  <a:pt x="24130" y="51386"/>
                </a:lnTo>
                <a:lnTo>
                  <a:pt x="19681" y="51386"/>
                </a:lnTo>
                <a:lnTo>
                  <a:pt x="16526" y="50256"/>
                </a:lnTo>
                <a:lnTo>
                  <a:pt x="12915" y="47056"/>
                </a:lnTo>
                <a:lnTo>
                  <a:pt x="11253" y="43995"/>
                </a:lnTo>
                <a:lnTo>
                  <a:pt x="10313" y="40096"/>
                </a:lnTo>
                <a:lnTo>
                  <a:pt x="10076" y="37490"/>
                </a:lnTo>
                <a:lnTo>
                  <a:pt x="10076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309697" y="4471466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69"/>
                </a:moveTo>
                <a:lnTo>
                  <a:pt x="439" y="10119"/>
                </a:lnTo>
                <a:lnTo>
                  <a:pt x="3780" y="12214"/>
                </a:lnTo>
                <a:lnTo>
                  <a:pt x="8517" y="12214"/>
                </a:lnTo>
                <a:lnTo>
                  <a:pt x="11941" y="10058"/>
                </a:lnTo>
                <a:lnTo>
                  <a:pt x="12391" y="6043"/>
                </a:lnTo>
                <a:lnTo>
                  <a:pt x="11955" y="2105"/>
                </a:lnTo>
                <a:lnTo>
                  <a:pt x="8608" y="0"/>
                </a:lnTo>
                <a:lnTo>
                  <a:pt x="3863" y="0"/>
                </a:lnTo>
                <a:lnTo>
                  <a:pt x="439" y="2170"/>
                </a:lnTo>
                <a:lnTo>
                  <a:pt x="0" y="6169"/>
                </a:lnTo>
                <a:close/>
              </a:path>
              <a:path w="12391" h="82245">
                <a:moveTo>
                  <a:pt x="1202" y="24803"/>
                </a:moveTo>
                <a:lnTo>
                  <a:pt x="1202" y="80337"/>
                </a:lnTo>
                <a:lnTo>
                  <a:pt x="2603" y="81925"/>
                </a:lnTo>
                <a:lnTo>
                  <a:pt x="5227" y="82245"/>
                </a:lnTo>
                <a:lnTo>
                  <a:pt x="8680" y="82129"/>
                </a:lnTo>
                <a:lnTo>
                  <a:pt x="11229" y="80337"/>
                </a:lnTo>
                <a:lnTo>
                  <a:pt x="11229" y="24803"/>
                </a:lnTo>
                <a:lnTo>
                  <a:pt x="9842" y="23227"/>
                </a:lnTo>
                <a:lnTo>
                  <a:pt x="7203" y="22895"/>
                </a:lnTo>
                <a:lnTo>
                  <a:pt x="3755" y="23011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335567" y="4494354"/>
            <a:ext cx="52059" cy="59357"/>
          </a:xfrm>
          <a:custGeom>
            <a:avLst/>
            <a:gdLst/>
            <a:ahLst/>
            <a:cxnLst/>
            <a:rect l="l" t="t" r="r" b="b"/>
            <a:pathLst>
              <a:path w="52059" h="59357">
                <a:moveTo>
                  <a:pt x="604" y="4381"/>
                </a:moveTo>
                <a:lnTo>
                  <a:pt x="19198" y="57136"/>
                </a:lnTo>
                <a:lnTo>
                  <a:pt x="21048" y="58864"/>
                </a:lnTo>
                <a:lnTo>
                  <a:pt x="23825" y="59321"/>
                </a:lnTo>
                <a:lnTo>
                  <a:pt x="27273" y="59357"/>
                </a:lnTo>
                <a:lnTo>
                  <a:pt x="29912" y="59206"/>
                </a:lnTo>
                <a:lnTo>
                  <a:pt x="32926" y="57136"/>
                </a:lnTo>
                <a:lnTo>
                  <a:pt x="51569" y="4381"/>
                </a:lnTo>
                <a:lnTo>
                  <a:pt x="52059" y="1789"/>
                </a:lnTo>
                <a:lnTo>
                  <a:pt x="50295" y="101"/>
                </a:lnTo>
                <a:lnTo>
                  <a:pt x="44744" y="101"/>
                </a:lnTo>
                <a:lnTo>
                  <a:pt x="41854" y="1981"/>
                </a:lnTo>
                <a:lnTo>
                  <a:pt x="26611" y="47765"/>
                </a:lnTo>
                <a:lnTo>
                  <a:pt x="26186" y="47765"/>
                </a:lnTo>
                <a:lnTo>
                  <a:pt x="10745" y="1981"/>
                </a:lnTo>
                <a:lnTo>
                  <a:pt x="9003" y="278"/>
                </a:lnTo>
                <a:lnTo>
                  <a:pt x="6090" y="0"/>
                </a:lnTo>
                <a:lnTo>
                  <a:pt x="2578" y="62"/>
                </a:lnTo>
                <a:lnTo>
                  <a:pt x="0" y="1789"/>
                </a:lnTo>
                <a:lnTo>
                  <a:pt x="604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398358" y="4493491"/>
            <a:ext cx="54679" cy="61034"/>
          </a:xfrm>
          <a:custGeom>
            <a:avLst/>
            <a:gdLst/>
            <a:ahLst/>
            <a:cxnLst/>
            <a:rect l="l" t="t" r="r" b="b"/>
            <a:pathLst>
              <a:path w="54679" h="61034">
                <a:moveTo>
                  <a:pt x="0" y="31038"/>
                </a:moveTo>
                <a:lnTo>
                  <a:pt x="0" y="35726"/>
                </a:lnTo>
                <a:lnTo>
                  <a:pt x="551" y="39917"/>
                </a:lnTo>
                <a:lnTo>
                  <a:pt x="1648" y="43624"/>
                </a:lnTo>
                <a:lnTo>
                  <a:pt x="2735" y="47318"/>
                </a:lnTo>
                <a:lnTo>
                  <a:pt x="4403" y="50468"/>
                </a:lnTo>
                <a:lnTo>
                  <a:pt x="6612" y="53074"/>
                </a:lnTo>
                <a:lnTo>
                  <a:pt x="8851" y="55662"/>
                </a:lnTo>
                <a:lnTo>
                  <a:pt x="11642" y="57632"/>
                </a:lnTo>
                <a:lnTo>
                  <a:pt x="11214" y="38938"/>
                </a:lnTo>
                <a:lnTo>
                  <a:pt x="10666" y="36259"/>
                </a:lnTo>
                <a:lnTo>
                  <a:pt x="10389" y="33414"/>
                </a:lnTo>
                <a:lnTo>
                  <a:pt x="10389" y="27190"/>
                </a:lnTo>
                <a:lnTo>
                  <a:pt x="10731" y="24270"/>
                </a:lnTo>
                <a:lnTo>
                  <a:pt x="11404" y="21603"/>
                </a:lnTo>
                <a:lnTo>
                  <a:pt x="12081" y="18921"/>
                </a:lnTo>
                <a:lnTo>
                  <a:pt x="14489" y="14655"/>
                </a:lnTo>
                <a:lnTo>
                  <a:pt x="17654" y="11200"/>
                </a:lnTo>
                <a:lnTo>
                  <a:pt x="21945" y="9053"/>
                </a:lnTo>
                <a:lnTo>
                  <a:pt x="24508" y="8521"/>
                </a:lnTo>
                <a:lnTo>
                  <a:pt x="30726" y="8521"/>
                </a:lnTo>
                <a:lnTo>
                  <a:pt x="33426" y="9104"/>
                </a:lnTo>
                <a:lnTo>
                  <a:pt x="37749" y="11443"/>
                </a:lnTo>
                <a:lnTo>
                  <a:pt x="40737" y="15048"/>
                </a:lnTo>
                <a:lnTo>
                  <a:pt x="42912" y="19418"/>
                </a:lnTo>
                <a:lnTo>
                  <a:pt x="43463" y="22096"/>
                </a:lnTo>
                <a:lnTo>
                  <a:pt x="44016" y="24765"/>
                </a:lnTo>
                <a:lnTo>
                  <a:pt x="44291" y="27608"/>
                </a:lnTo>
                <a:lnTo>
                  <a:pt x="44291" y="33818"/>
                </a:lnTo>
                <a:lnTo>
                  <a:pt x="43963" y="36752"/>
                </a:lnTo>
                <a:lnTo>
                  <a:pt x="43314" y="39434"/>
                </a:lnTo>
                <a:lnTo>
                  <a:pt x="42652" y="42101"/>
                </a:lnTo>
                <a:lnTo>
                  <a:pt x="40251" y="46343"/>
                </a:lnTo>
                <a:lnTo>
                  <a:pt x="37076" y="49784"/>
                </a:lnTo>
                <a:lnTo>
                  <a:pt x="32734" y="51918"/>
                </a:lnTo>
                <a:lnTo>
                  <a:pt x="30185" y="52452"/>
                </a:lnTo>
                <a:lnTo>
                  <a:pt x="24022" y="52452"/>
                </a:lnTo>
                <a:lnTo>
                  <a:pt x="21319" y="51865"/>
                </a:lnTo>
                <a:lnTo>
                  <a:pt x="16977" y="49518"/>
                </a:lnTo>
                <a:lnTo>
                  <a:pt x="13978" y="45935"/>
                </a:lnTo>
                <a:lnTo>
                  <a:pt x="14979" y="58992"/>
                </a:lnTo>
                <a:lnTo>
                  <a:pt x="18319" y="60350"/>
                </a:lnTo>
                <a:lnTo>
                  <a:pt x="22230" y="61034"/>
                </a:lnTo>
                <a:lnTo>
                  <a:pt x="31348" y="61034"/>
                </a:lnTo>
                <a:lnTo>
                  <a:pt x="35408" y="60260"/>
                </a:lnTo>
                <a:lnTo>
                  <a:pt x="38912" y="58712"/>
                </a:lnTo>
                <a:lnTo>
                  <a:pt x="42415" y="57175"/>
                </a:lnTo>
                <a:lnTo>
                  <a:pt x="45327" y="55030"/>
                </a:lnTo>
                <a:lnTo>
                  <a:pt x="47666" y="52261"/>
                </a:lnTo>
                <a:lnTo>
                  <a:pt x="49993" y="49503"/>
                </a:lnTo>
                <a:lnTo>
                  <a:pt x="51742" y="46228"/>
                </a:lnTo>
                <a:lnTo>
                  <a:pt x="52905" y="42429"/>
                </a:lnTo>
                <a:lnTo>
                  <a:pt x="54093" y="38620"/>
                </a:lnTo>
                <a:lnTo>
                  <a:pt x="54679" y="34456"/>
                </a:lnTo>
                <a:lnTo>
                  <a:pt x="54679" y="25286"/>
                </a:lnTo>
                <a:lnTo>
                  <a:pt x="54118" y="21107"/>
                </a:lnTo>
                <a:lnTo>
                  <a:pt x="53005" y="17399"/>
                </a:lnTo>
                <a:lnTo>
                  <a:pt x="51889" y="13702"/>
                </a:lnTo>
                <a:lnTo>
                  <a:pt x="50231" y="10554"/>
                </a:lnTo>
                <a:lnTo>
                  <a:pt x="47988" y="7962"/>
                </a:lnTo>
                <a:lnTo>
                  <a:pt x="45763" y="5370"/>
                </a:lnTo>
                <a:lnTo>
                  <a:pt x="42986" y="3390"/>
                </a:lnTo>
                <a:lnTo>
                  <a:pt x="39639" y="2044"/>
                </a:lnTo>
                <a:lnTo>
                  <a:pt x="36299" y="684"/>
                </a:lnTo>
                <a:lnTo>
                  <a:pt x="32384" y="0"/>
                </a:lnTo>
                <a:lnTo>
                  <a:pt x="23219" y="0"/>
                </a:lnTo>
                <a:lnTo>
                  <a:pt x="19155" y="763"/>
                </a:lnTo>
                <a:lnTo>
                  <a:pt x="15681" y="2299"/>
                </a:lnTo>
                <a:lnTo>
                  <a:pt x="12189" y="3808"/>
                </a:lnTo>
                <a:lnTo>
                  <a:pt x="9291" y="5957"/>
                </a:lnTo>
                <a:lnTo>
                  <a:pt x="6965" y="8700"/>
                </a:lnTo>
                <a:lnTo>
                  <a:pt x="4625" y="11455"/>
                </a:lnTo>
                <a:lnTo>
                  <a:pt x="2890" y="14745"/>
                </a:lnTo>
                <a:lnTo>
                  <a:pt x="1738" y="18554"/>
                </a:lnTo>
                <a:lnTo>
                  <a:pt x="575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79" h="61034">
                <a:moveTo>
                  <a:pt x="11765" y="41605"/>
                </a:moveTo>
                <a:lnTo>
                  <a:pt x="11214" y="38938"/>
                </a:lnTo>
                <a:lnTo>
                  <a:pt x="11642" y="57632"/>
                </a:lnTo>
                <a:lnTo>
                  <a:pt x="14979" y="58992"/>
                </a:lnTo>
                <a:lnTo>
                  <a:pt x="13978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467132" y="4493552"/>
            <a:ext cx="43127" cy="60970"/>
          </a:xfrm>
          <a:custGeom>
            <a:avLst/>
            <a:gdLst/>
            <a:ahLst/>
            <a:cxnLst/>
            <a:rect l="l" t="t" r="r" b="b"/>
            <a:pathLst>
              <a:path w="43127" h="60970">
                <a:moveTo>
                  <a:pt x="10450" y="23454"/>
                </a:moveTo>
                <a:lnTo>
                  <a:pt x="11728" y="17993"/>
                </a:lnTo>
                <a:lnTo>
                  <a:pt x="14306" y="14223"/>
                </a:lnTo>
                <a:lnTo>
                  <a:pt x="16869" y="10462"/>
                </a:lnTo>
                <a:lnTo>
                  <a:pt x="20566" y="8582"/>
                </a:lnTo>
                <a:lnTo>
                  <a:pt x="25394" y="8582"/>
                </a:lnTo>
                <a:lnTo>
                  <a:pt x="29782" y="8914"/>
                </a:lnTo>
                <a:lnTo>
                  <a:pt x="33224" y="10285"/>
                </a:lnTo>
                <a:lnTo>
                  <a:pt x="37123" y="12672"/>
                </a:lnTo>
                <a:lnTo>
                  <a:pt x="39700" y="14781"/>
                </a:lnTo>
                <a:lnTo>
                  <a:pt x="42713" y="13536"/>
                </a:lnTo>
                <a:lnTo>
                  <a:pt x="42890" y="10807"/>
                </a:lnTo>
                <a:lnTo>
                  <a:pt x="42591" y="7632"/>
                </a:lnTo>
                <a:lnTo>
                  <a:pt x="40640" y="4939"/>
                </a:lnTo>
                <a:lnTo>
                  <a:pt x="37713" y="2959"/>
                </a:lnTo>
                <a:lnTo>
                  <a:pt x="35110" y="1803"/>
                </a:lnTo>
                <a:lnTo>
                  <a:pt x="32223" y="835"/>
                </a:lnTo>
                <a:lnTo>
                  <a:pt x="28947" y="176"/>
                </a:lnTo>
                <a:lnTo>
                  <a:pt x="25520" y="0"/>
                </a:lnTo>
                <a:lnTo>
                  <a:pt x="21910" y="0"/>
                </a:lnTo>
                <a:lnTo>
                  <a:pt x="18554" y="608"/>
                </a:lnTo>
                <a:lnTo>
                  <a:pt x="15458" y="1828"/>
                </a:lnTo>
                <a:lnTo>
                  <a:pt x="12365" y="3035"/>
                </a:lnTo>
                <a:lnTo>
                  <a:pt x="9665" y="4899"/>
                </a:lnTo>
                <a:lnTo>
                  <a:pt x="5090" y="9918"/>
                </a:lnTo>
                <a:lnTo>
                  <a:pt x="3290" y="13129"/>
                </a:lnTo>
                <a:lnTo>
                  <a:pt x="1976" y="17067"/>
                </a:lnTo>
                <a:lnTo>
                  <a:pt x="662" y="20991"/>
                </a:lnTo>
                <a:lnTo>
                  <a:pt x="0" y="25704"/>
                </a:lnTo>
                <a:lnTo>
                  <a:pt x="0" y="35979"/>
                </a:lnTo>
                <a:lnTo>
                  <a:pt x="539" y="40219"/>
                </a:lnTo>
                <a:lnTo>
                  <a:pt x="1612" y="43902"/>
                </a:lnTo>
                <a:lnTo>
                  <a:pt x="2688" y="47585"/>
                </a:lnTo>
                <a:lnTo>
                  <a:pt x="4251" y="50684"/>
                </a:lnTo>
                <a:lnTo>
                  <a:pt x="6292" y="53223"/>
                </a:lnTo>
                <a:lnTo>
                  <a:pt x="10878" y="57669"/>
                </a:lnTo>
                <a:lnTo>
                  <a:pt x="13902" y="59004"/>
                </a:lnTo>
                <a:lnTo>
                  <a:pt x="16941" y="60311"/>
                </a:lnTo>
                <a:lnTo>
                  <a:pt x="20433" y="60970"/>
                </a:lnTo>
                <a:lnTo>
                  <a:pt x="24357" y="60970"/>
                </a:lnTo>
                <a:lnTo>
                  <a:pt x="28112" y="60782"/>
                </a:lnTo>
                <a:lnTo>
                  <a:pt x="31672" y="60044"/>
                </a:lnTo>
                <a:lnTo>
                  <a:pt x="34837" y="58964"/>
                </a:lnTo>
                <a:lnTo>
                  <a:pt x="37727" y="57683"/>
                </a:lnTo>
                <a:lnTo>
                  <a:pt x="41014" y="55523"/>
                </a:lnTo>
                <a:lnTo>
                  <a:pt x="42951" y="52564"/>
                </a:lnTo>
                <a:lnTo>
                  <a:pt x="43127" y="49795"/>
                </a:lnTo>
                <a:lnTo>
                  <a:pt x="43102" y="48272"/>
                </a:lnTo>
                <a:lnTo>
                  <a:pt x="42015" y="45198"/>
                </a:lnTo>
                <a:lnTo>
                  <a:pt x="39448" y="46188"/>
                </a:lnTo>
                <a:lnTo>
                  <a:pt x="36238" y="48590"/>
                </a:lnTo>
                <a:lnTo>
                  <a:pt x="33461" y="50291"/>
                </a:lnTo>
                <a:lnTo>
                  <a:pt x="29973" y="51775"/>
                </a:lnTo>
                <a:lnTo>
                  <a:pt x="25646" y="52146"/>
                </a:lnTo>
                <a:lnTo>
                  <a:pt x="21045" y="51700"/>
                </a:lnTo>
                <a:lnTo>
                  <a:pt x="17294" y="49936"/>
                </a:lnTo>
                <a:lnTo>
                  <a:pt x="14392" y="46785"/>
                </a:lnTo>
                <a:lnTo>
                  <a:pt x="12128" y="42707"/>
                </a:lnTo>
                <a:lnTo>
                  <a:pt x="11455" y="40017"/>
                </a:lnTo>
                <a:lnTo>
                  <a:pt x="10778" y="37335"/>
                </a:lnTo>
                <a:lnTo>
                  <a:pt x="10450" y="34185"/>
                </a:lnTo>
                <a:lnTo>
                  <a:pt x="10450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523523" y="4493483"/>
            <a:ext cx="44899" cy="61038"/>
          </a:xfrm>
          <a:custGeom>
            <a:avLst/>
            <a:gdLst/>
            <a:ahLst/>
            <a:cxnLst/>
            <a:rect l="l" t="t" r="r" b="b"/>
            <a:pathLst>
              <a:path w="44899" h="61038">
                <a:moveTo>
                  <a:pt x="38685" y="60175"/>
                </a:moveTo>
                <a:lnTo>
                  <a:pt x="41673" y="60236"/>
                </a:lnTo>
                <a:lnTo>
                  <a:pt x="44899" y="58381"/>
                </a:lnTo>
                <a:lnTo>
                  <a:pt x="44899" y="17463"/>
                </a:lnTo>
                <a:lnTo>
                  <a:pt x="44513" y="14455"/>
                </a:lnTo>
                <a:lnTo>
                  <a:pt x="43736" y="11863"/>
                </a:lnTo>
                <a:lnTo>
                  <a:pt x="42976" y="9274"/>
                </a:lnTo>
                <a:lnTo>
                  <a:pt x="40035" y="5346"/>
                </a:lnTo>
                <a:lnTo>
                  <a:pt x="36111" y="2275"/>
                </a:lnTo>
                <a:lnTo>
                  <a:pt x="33346" y="1371"/>
                </a:lnTo>
                <a:lnTo>
                  <a:pt x="30596" y="472"/>
                </a:lnTo>
                <a:lnTo>
                  <a:pt x="27255" y="0"/>
                </a:lnTo>
                <a:lnTo>
                  <a:pt x="21214" y="0"/>
                </a:lnTo>
                <a:lnTo>
                  <a:pt x="17063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4" y="4053"/>
                </a:lnTo>
                <a:lnTo>
                  <a:pt x="3020" y="7038"/>
                </a:lnTo>
                <a:lnTo>
                  <a:pt x="2674" y="10058"/>
                </a:lnTo>
                <a:lnTo>
                  <a:pt x="3186" y="13032"/>
                </a:lnTo>
                <a:lnTo>
                  <a:pt x="5900" y="13715"/>
                </a:lnTo>
                <a:lnTo>
                  <a:pt x="9126" y="11877"/>
                </a:lnTo>
                <a:lnTo>
                  <a:pt x="12077" y="10429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44" y="9108"/>
                </a:lnTo>
                <a:lnTo>
                  <a:pt x="31107" y="10491"/>
                </a:lnTo>
                <a:lnTo>
                  <a:pt x="33811" y="14047"/>
                </a:lnTo>
                <a:lnTo>
                  <a:pt x="34711" y="17338"/>
                </a:lnTo>
                <a:lnTo>
                  <a:pt x="34933" y="21362"/>
                </a:lnTo>
                <a:lnTo>
                  <a:pt x="34933" y="25679"/>
                </a:lnTo>
                <a:lnTo>
                  <a:pt x="23154" y="25679"/>
                </a:lnTo>
                <a:lnTo>
                  <a:pt x="19317" y="26060"/>
                </a:lnTo>
                <a:lnTo>
                  <a:pt x="15915" y="26823"/>
                </a:lnTo>
                <a:lnTo>
                  <a:pt x="12513" y="27586"/>
                </a:lnTo>
                <a:lnTo>
                  <a:pt x="9640" y="28728"/>
                </a:lnTo>
                <a:lnTo>
                  <a:pt x="7285" y="30239"/>
                </a:lnTo>
                <a:lnTo>
                  <a:pt x="3135" y="33681"/>
                </a:lnTo>
                <a:lnTo>
                  <a:pt x="637" y="38290"/>
                </a:lnTo>
                <a:lnTo>
                  <a:pt x="0" y="41008"/>
                </a:lnTo>
                <a:lnTo>
                  <a:pt x="0" y="46800"/>
                </a:lnTo>
                <a:lnTo>
                  <a:pt x="449" y="49187"/>
                </a:lnTo>
                <a:lnTo>
                  <a:pt x="2286" y="53392"/>
                </a:lnTo>
                <a:lnTo>
                  <a:pt x="5187" y="56592"/>
                </a:lnTo>
                <a:lnTo>
                  <a:pt x="8812" y="59133"/>
                </a:lnTo>
                <a:lnTo>
                  <a:pt x="13478" y="60656"/>
                </a:lnTo>
                <a:lnTo>
                  <a:pt x="17291" y="53075"/>
                </a:lnTo>
                <a:lnTo>
                  <a:pt x="12962" y="50523"/>
                </a:lnTo>
                <a:lnTo>
                  <a:pt x="10262" y="46508"/>
                </a:lnTo>
                <a:lnTo>
                  <a:pt x="10262" y="43639"/>
                </a:lnTo>
                <a:lnTo>
                  <a:pt x="10590" y="40464"/>
                </a:lnTo>
                <a:lnTo>
                  <a:pt x="12815" y="36756"/>
                </a:lnTo>
                <a:lnTo>
                  <a:pt x="15490" y="34902"/>
                </a:lnTo>
                <a:lnTo>
                  <a:pt x="19190" y="33732"/>
                </a:lnTo>
                <a:lnTo>
                  <a:pt x="23619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57" y="47599"/>
                </a:lnTo>
                <a:lnTo>
                  <a:pt x="28285" y="58878"/>
                </a:lnTo>
                <a:lnTo>
                  <a:pt x="31207" y="57442"/>
                </a:lnTo>
                <a:lnTo>
                  <a:pt x="33872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5" y="60175"/>
                </a:lnTo>
                <a:close/>
              </a:path>
              <a:path w="44899" h="61038">
                <a:moveTo>
                  <a:pt x="13478" y="60656"/>
                </a:moveTo>
                <a:lnTo>
                  <a:pt x="16076" y="61038"/>
                </a:lnTo>
                <a:lnTo>
                  <a:pt x="22230" y="61038"/>
                </a:lnTo>
                <a:lnTo>
                  <a:pt x="25328" y="60314"/>
                </a:lnTo>
                <a:lnTo>
                  <a:pt x="28285" y="58878"/>
                </a:lnTo>
                <a:lnTo>
                  <a:pt x="32457" y="47599"/>
                </a:lnTo>
                <a:lnTo>
                  <a:pt x="27856" y="51041"/>
                </a:lnTo>
                <a:lnTo>
                  <a:pt x="23169" y="53075"/>
                </a:lnTo>
                <a:lnTo>
                  <a:pt x="17291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590374" y="4467401"/>
            <a:ext cx="10026" cy="86310"/>
          </a:xfrm>
          <a:custGeom>
            <a:avLst/>
            <a:gdLst/>
            <a:ahLst/>
            <a:cxnLst/>
            <a:rect l="l" t="t" r="r" b="b"/>
            <a:pathLst>
              <a:path w="10026" h="86310">
                <a:moveTo>
                  <a:pt x="10026" y="84402"/>
                </a:moveTo>
                <a:lnTo>
                  <a:pt x="10026" y="1969"/>
                </a:lnTo>
                <a:lnTo>
                  <a:pt x="8625" y="331"/>
                </a:lnTo>
                <a:lnTo>
                  <a:pt x="6002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2"/>
                </a:lnTo>
                <a:lnTo>
                  <a:pt x="1389" y="85990"/>
                </a:lnTo>
                <a:lnTo>
                  <a:pt x="4010" y="86310"/>
                </a:lnTo>
                <a:lnTo>
                  <a:pt x="7477" y="86194"/>
                </a:lnTo>
                <a:lnTo>
                  <a:pt x="10026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653526" y="4493487"/>
            <a:ext cx="50288" cy="82321"/>
          </a:xfrm>
          <a:custGeom>
            <a:avLst/>
            <a:gdLst/>
            <a:ahLst/>
            <a:cxnLst/>
            <a:rect l="l" t="t" r="r" b="b"/>
            <a:pathLst>
              <a:path w="50288" h="82321">
                <a:moveTo>
                  <a:pt x="38583" y="41134"/>
                </a:moveTo>
                <a:lnTo>
                  <a:pt x="36636" y="45478"/>
                </a:lnTo>
                <a:lnTo>
                  <a:pt x="34048" y="49187"/>
                </a:lnTo>
                <a:lnTo>
                  <a:pt x="30422" y="51663"/>
                </a:lnTo>
                <a:lnTo>
                  <a:pt x="26606" y="61034"/>
                </a:lnTo>
                <a:lnTo>
                  <a:pt x="30408" y="61034"/>
                </a:lnTo>
                <a:lnTo>
                  <a:pt x="33795" y="60297"/>
                </a:lnTo>
                <a:lnTo>
                  <a:pt x="36748" y="58839"/>
                </a:lnTo>
                <a:lnTo>
                  <a:pt x="39696" y="57377"/>
                </a:lnTo>
                <a:lnTo>
                  <a:pt x="42184" y="55307"/>
                </a:lnTo>
                <a:lnTo>
                  <a:pt x="44189" y="52614"/>
                </a:lnTo>
                <a:lnTo>
                  <a:pt x="46187" y="49910"/>
                </a:lnTo>
                <a:lnTo>
                  <a:pt x="47713" y="46634"/>
                </a:lnTo>
                <a:lnTo>
                  <a:pt x="48740" y="42760"/>
                </a:lnTo>
                <a:lnTo>
                  <a:pt x="49776" y="38898"/>
                </a:lnTo>
                <a:lnTo>
                  <a:pt x="50288" y="34542"/>
                </a:lnTo>
                <a:lnTo>
                  <a:pt x="50288" y="25653"/>
                </a:lnTo>
                <a:lnTo>
                  <a:pt x="49891" y="21841"/>
                </a:lnTo>
                <a:lnTo>
                  <a:pt x="49074" y="18248"/>
                </a:lnTo>
                <a:lnTo>
                  <a:pt x="48265" y="14641"/>
                </a:lnTo>
                <a:lnTo>
                  <a:pt x="46979" y="11490"/>
                </a:lnTo>
                <a:lnTo>
                  <a:pt x="45225" y="8773"/>
                </a:lnTo>
                <a:lnTo>
                  <a:pt x="43461" y="6055"/>
                </a:lnTo>
                <a:lnTo>
                  <a:pt x="41187" y="3924"/>
                </a:lnTo>
                <a:lnTo>
                  <a:pt x="38385" y="2362"/>
                </a:lnTo>
                <a:lnTo>
                  <a:pt x="35585" y="800"/>
                </a:lnTo>
                <a:lnTo>
                  <a:pt x="32208" y="0"/>
                </a:lnTo>
                <a:lnTo>
                  <a:pt x="28230" y="0"/>
                </a:lnTo>
                <a:lnTo>
                  <a:pt x="24684" y="227"/>
                </a:lnTo>
                <a:lnTo>
                  <a:pt x="21419" y="1090"/>
                </a:lnTo>
                <a:lnTo>
                  <a:pt x="18254" y="2564"/>
                </a:lnTo>
                <a:lnTo>
                  <a:pt x="15140" y="4467"/>
                </a:lnTo>
                <a:lnTo>
                  <a:pt x="12052" y="7020"/>
                </a:lnTo>
                <a:lnTo>
                  <a:pt x="8801" y="10250"/>
                </a:lnTo>
                <a:lnTo>
                  <a:pt x="8801" y="2780"/>
                </a:lnTo>
                <a:lnTo>
                  <a:pt x="8589" y="1889"/>
                </a:lnTo>
                <a:lnTo>
                  <a:pt x="5910" y="914"/>
                </a:lnTo>
                <a:lnTo>
                  <a:pt x="2865" y="914"/>
                </a:lnTo>
                <a:lnTo>
                  <a:pt x="0" y="2780"/>
                </a:lnTo>
                <a:lnTo>
                  <a:pt x="0" y="80337"/>
                </a:lnTo>
                <a:lnTo>
                  <a:pt x="1385" y="81989"/>
                </a:lnTo>
                <a:lnTo>
                  <a:pt x="4003" y="82321"/>
                </a:lnTo>
                <a:lnTo>
                  <a:pt x="7466" y="82191"/>
                </a:lnTo>
                <a:lnTo>
                  <a:pt x="10011" y="80337"/>
                </a:lnTo>
                <a:lnTo>
                  <a:pt x="10011" y="52577"/>
                </a:lnTo>
                <a:lnTo>
                  <a:pt x="12851" y="55267"/>
                </a:lnTo>
                <a:lnTo>
                  <a:pt x="15443" y="57416"/>
                </a:lnTo>
                <a:lnTo>
                  <a:pt x="20379" y="51357"/>
                </a:lnTo>
                <a:lnTo>
                  <a:pt x="15415" y="47750"/>
                </a:lnTo>
                <a:lnTo>
                  <a:pt x="12790" y="45133"/>
                </a:lnTo>
                <a:lnTo>
                  <a:pt x="10011" y="41716"/>
                </a:lnTo>
                <a:lnTo>
                  <a:pt x="10011" y="19634"/>
                </a:lnTo>
                <a:lnTo>
                  <a:pt x="11602" y="17614"/>
                </a:lnTo>
                <a:lnTo>
                  <a:pt x="14544" y="14540"/>
                </a:lnTo>
                <a:lnTo>
                  <a:pt x="17330" y="12049"/>
                </a:lnTo>
                <a:lnTo>
                  <a:pt x="19928" y="10375"/>
                </a:lnTo>
                <a:lnTo>
                  <a:pt x="23745" y="8964"/>
                </a:lnTo>
                <a:lnTo>
                  <a:pt x="26329" y="8773"/>
                </a:lnTo>
                <a:lnTo>
                  <a:pt x="28947" y="8773"/>
                </a:lnTo>
                <a:lnTo>
                  <a:pt x="31121" y="9396"/>
                </a:lnTo>
                <a:lnTo>
                  <a:pt x="34620" y="11861"/>
                </a:lnTo>
                <a:lnTo>
                  <a:pt x="37061" y="15556"/>
                </a:lnTo>
                <a:lnTo>
                  <a:pt x="38836" y="19977"/>
                </a:lnTo>
                <a:lnTo>
                  <a:pt x="39260" y="22630"/>
                </a:lnTo>
                <a:lnTo>
                  <a:pt x="39686" y="25283"/>
                </a:lnTo>
                <a:lnTo>
                  <a:pt x="39908" y="28016"/>
                </a:lnTo>
                <a:lnTo>
                  <a:pt x="39908" y="33451"/>
                </a:lnTo>
                <a:lnTo>
                  <a:pt x="39646" y="36014"/>
                </a:lnTo>
                <a:lnTo>
                  <a:pt x="39113" y="38567"/>
                </a:lnTo>
                <a:lnTo>
                  <a:pt x="38583" y="41134"/>
                </a:lnTo>
                <a:close/>
              </a:path>
              <a:path w="50288" h="82321">
                <a:moveTo>
                  <a:pt x="15443" y="57416"/>
                </a:moveTo>
                <a:lnTo>
                  <a:pt x="18064" y="59004"/>
                </a:lnTo>
                <a:lnTo>
                  <a:pt x="20731" y="60210"/>
                </a:lnTo>
                <a:lnTo>
                  <a:pt x="23492" y="60858"/>
                </a:lnTo>
                <a:lnTo>
                  <a:pt x="26606" y="61034"/>
                </a:lnTo>
                <a:lnTo>
                  <a:pt x="30422" y="51663"/>
                </a:lnTo>
                <a:lnTo>
                  <a:pt x="25717" y="52271"/>
                </a:lnTo>
                <a:lnTo>
                  <a:pt x="22992" y="52271"/>
                </a:lnTo>
                <a:lnTo>
                  <a:pt x="20379" y="51357"/>
                </a:lnTo>
                <a:lnTo>
                  <a:pt x="15443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722289" y="4467401"/>
            <a:ext cx="10029" cy="86310"/>
          </a:xfrm>
          <a:custGeom>
            <a:avLst/>
            <a:gdLst/>
            <a:ahLst/>
            <a:cxnLst/>
            <a:rect l="l" t="t" r="r" b="b"/>
            <a:pathLst>
              <a:path w="10029" h="86310">
                <a:moveTo>
                  <a:pt x="10029" y="84402"/>
                </a:moveTo>
                <a:lnTo>
                  <a:pt x="10029" y="1969"/>
                </a:lnTo>
                <a:lnTo>
                  <a:pt x="8629" y="331"/>
                </a:lnTo>
                <a:lnTo>
                  <a:pt x="6004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2"/>
                </a:lnTo>
                <a:lnTo>
                  <a:pt x="1400" y="85990"/>
                </a:lnTo>
                <a:lnTo>
                  <a:pt x="4014" y="86310"/>
                </a:lnTo>
                <a:lnTo>
                  <a:pt x="7477" y="86194"/>
                </a:lnTo>
                <a:lnTo>
                  <a:pt x="10029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750535" y="4493483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0"/>
                </a:moveTo>
                <a:lnTo>
                  <a:pt x="49852" y="19278"/>
                </a:lnTo>
                <a:lnTo>
                  <a:pt x="48926" y="16078"/>
                </a:lnTo>
                <a:lnTo>
                  <a:pt x="48016" y="12903"/>
                </a:lnTo>
                <a:lnTo>
                  <a:pt x="46601" y="10123"/>
                </a:lnTo>
                <a:lnTo>
                  <a:pt x="44639" y="7758"/>
                </a:lnTo>
                <a:lnTo>
                  <a:pt x="40225" y="3506"/>
                </a:lnTo>
                <a:lnTo>
                  <a:pt x="37213" y="2106"/>
                </a:lnTo>
                <a:lnTo>
                  <a:pt x="34196" y="709"/>
                </a:lnTo>
                <a:lnTo>
                  <a:pt x="30534" y="0"/>
                </a:lnTo>
                <a:lnTo>
                  <a:pt x="22244" y="0"/>
                </a:lnTo>
                <a:lnTo>
                  <a:pt x="18604" y="723"/>
                </a:lnTo>
                <a:lnTo>
                  <a:pt x="15368" y="2134"/>
                </a:lnTo>
                <a:lnTo>
                  <a:pt x="12242" y="16535"/>
                </a:lnTo>
                <a:lnTo>
                  <a:pt x="14479" y="13158"/>
                </a:lnTo>
                <a:lnTo>
                  <a:pt x="17318" y="10336"/>
                </a:lnTo>
                <a:lnTo>
                  <a:pt x="21066" y="8446"/>
                </a:lnTo>
                <a:lnTo>
                  <a:pt x="25732" y="7964"/>
                </a:lnTo>
                <a:lnTo>
                  <a:pt x="30571" y="7964"/>
                </a:lnTo>
                <a:lnTo>
                  <a:pt x="34221" y="9500"/>
                </a:lnTo>
                <a:lnTo>
                  <a:pt x="36697" y="12536"/>
                </a:lnTo>
                <a:lnTo>
                  <a:pt x="39164" y="15581"/>
                </a:lnTo>
                <a:lnTo>
                  <a:pt x="40337" y="19775"/>
                </a:lnTo>
                <a:lnTo>
                  <a:pt x="40212" y="25121"/>
                </a:lnTo>
                <a:lnTo>
                  <a:pt x="10378" y="25121"/>
                </a:lnTo>
                <a:lnTo>
                  <a:pt x="10378" y="32588"/>
                </a:lnTo>
                <a:lnTo>
                  <a:pt x="46389" y="32588"/>
                </a:lnTo>
                <a:lnTo>
                  <a:pt x="49891" y="30885"/>
                </a:lnTo>
                <a:lnTo>
                  <a:pt x="50302" y="28141"/>
                </a:lnTo>
                <a:lnTo>
                  <a:pt x="50302" y="22680"/>
                </a:lnTo>
                <a:close/>
              </a:path>
              <a:path w="50302" h="61034">
                <a:moveTo>
                  <a:pt x="12128" y="3568"/>
                </a:moveTo>
                <a:lnTo>
                  <a:pt x="9363" y="5601"/>
                </a:lnTo>
                <a:lnTo>
                  <a:pt x="7077" y="8254"/>
                </a:lnTo>
                <a:lnTo>
                  <a:pt x="4787" y="10908"/>
                </a:lnTo>
                <a:lnTo>
                  <a:pt x="3027" y="14133"/>
                </a:lnTo>
                <a:lnTo>
                  <a:pt x="1824" y="17946"/>
                </a:lnTo>
                <a:lnTo>
                  <a:pt x="596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6" y="40219"/>
                </a:lnTo>
                <a:lnTo>
                  <a:pt x="1760" y="44006"/>
                </a:lnTo>
                <a:lnTo>
                  <a:pt x="2937" y="47790"/>
                </a:lnTo>
                <a:lnTo>
                  <a:pt x="4676" y="50940"/>
                </a:lnTo>
                <a:lnTo>
                  <a:pt x="9287" y="55954"/>
                </a:lnTo>
                <a:lnTo>
                  <a:pt x="12138" y="57848"/>
                </a:lnTo>
                <a:lnTo>
                  <a:pt x="15515" y="59131"/>
                </a:lnTo>
                <a:lnTo>
                  <a:pt x="18906" y="60387"/>
                </a:lnTo>
                <a:lnTo>
                  <a:pt x="22834" y="61034"/>
                </a:lnTo>
                <a:lnTo>
                  <a:pt x="29933" y="61034"/>
                </a:lnTo>
                <a:lnTo>
                  <a:pt x="32359" y="60844"/>
                </a:lnTo>
                <a:lnTo>
                  <a:pt x="36935" y="60059"/>
                </a:lnTo>
                <a:lnTo>
                  <a:pt x="40700" y="59131"/>
                </a:lnTo>
                <a:lnTo>
                  <a:pt x="44949" y="57618"/>
                </a:lnTo>
                <a:lnTo>
                  <a:pt x="47725" y="55271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01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73" y="52769"/>
                </a:lnTo>
                <a:lnTo>
                  <a:pt x="24969" y="52769"/>
                </a:lnTo>
                <a:lnTo>
                  <a:pt x="22193" y="52297"/>
                </a:lnTo>
                <a:lnTo>
                  <a:pt x="17628" y="50393"/>
                </a:lnTo>
                <a:lnTo>
                  <a:pt x="14353" y="47268"/>
                </a:lnTo>
                <a:lnTo>
                  <a:pt x="11901" y="43384"/>
                </a:lnTo>
                <a:lnTo>
                  <a:pt x="10688" y="38455"/>
                </a:lnTo>
                <a:lnTo>
                  <a:pt x="10378" y="35673"/>
                </a:lnTo>
                <a:lnTo>
                  <a:pt x="10378" y="25121"/>
                </a:lnTo>
                <a:lnTo>
                  <a:pt x="10853" y="20689"/>
                </a:lnTo>
                <a:lnTo>
                  <a:pt x="12242" y="16535"/>
                </a:lnTo>
                <a:lnTo>
                  <a:pt x="15368" y="2134"/>
                </a:lnTo>
                <a:lnTo>
                  <a:pt x="12128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816365" y="4467640"/>
            <a:ext cx="22233" cy="86881"/>
          </a:xfrm>
          <a:custGeom>
            <a:avLst/>
            <a:gdLst/>
            <a:ahLst/>
            <a:cxnLst/>
            <a:rect l="l" t="t" r="r" b="b"/>
            <a:pathLst>
              <a:path w="22233" h="86881">
                <a:moveTo>
                  <a:pt x="22233" y="86881"/>
                </a:moveTo>
                <a:lnTo>
                  <a:pt x="19170" y="77557"/>
                </a:lnTo>
                <a:lnTo>
                  <a:pt x="15692" y="75030"/>
                </a:lnTo>
                <a:lnTo>
                  <a:pt x="13244" y="71311"/>
                </a:lnTo>
                <a:lnTo>
                  <a:pt x="11443" y="66851"/>
                </a:lnTo>
                <a:lnTo>
                  <a:pt x="11027" y="64173"/>
                </a:lnTo>
                <a:lnTo>
                  <a:pt x="11965" y="84505"/>
                </a:lnTo>
                <a:lnTo>
                  <a:pt x="14806" y="86093"/>
                </a:lnTo>
                <a:lnTo>
                  <a:pt x="18219" y="86881"/>
                </a:lnTo>
                <a:lnTo>
                  <a:pt x="22233" y="86881"/>
                </a:lnTo>
                <a:close/>
              </a:path>
              <a:path w="22233" h="86881">
                <a:moveTo>
                  <a:pt x="10378" y="53326"/>
                </a:moveTo>
                <a:lnTo>
                  <a:pt x="10641" y="50737"/>
                </a:lnTo>
                <a:lnTo>
                  <a:pt x="11153" y="48185"/>
                </a:lnTo>
                <a:lnTo>
                  <a:pt x="11657" y="45643"/>
                </a:lnTo>
                <a:lnTo>
                  <a:pt x="12452" y="43357"/>
                </a:lnTo>
                <a:lnTo>
                  <a:pt x="14695" y="39333"/>
                </a:lnTo>
                <a:lnTo>
                  <a:pt x="17920" y="36460"/>
                </a:lnTo>
                <a:lnTo>
                  <a:pt x="21870" y="34620"/>
                </a:lnTo>
                <a:lnTo>
                  <a:pt x="27169" y="34620"/>
                </a:lnTo>
                <a:lnTo>
                  <a:pt x="29811" y="35509"/>
                </a:lnTo>
                <a:lnTo>
                  <a:pt x="34876" y="39091"/>
                </a:lnTo>
                <a:lnTo>
                  <a:pt x="37498" y="41680"/>
                </a:lnTo>
                <a:lnTo>
                  <a:pt x="40215" y="45110"/>
                </a:lnTo>
                <a:lnTo>
                  <a:pt x="40215" y="67322"/>
                </a:lnTo>
                <a:lnTo>
                  <a:pt x="38635" y="69328"/>
                </a:lnTo>
                <a:lnTo>
                  <a:pt x="35722" y="72402"/>
                </a:lnTo>
                <a:lnTo>
                  <a:pt x="32947" y="74918"/>
                </a:lnTo>
                <a:lnTo>
                  <a:pt x="30347" y="76633"/>
                </a:lnTo>
                <a:lnTo>
                  <a:pt x="26611" y="77989"/>
                </a:lnTo>
                <a:lnTo>
                  <a:pt x="23994" y="78181"/>
                </a:lnTo>
                <a:lnTo>
                  <a:pt x="21358" y="78181"/>
                </a:lnTo>
                <a:lnTo>
                  <a:pt x="19170" y="77557"/>
                </a:lnTo>
                <a:lnTo>
                  <a:pt x="22233" y="86881"/>
                </a:lnTo>
                <a:lnTo>
                  <a:pt x="25909" y="86881"/>
                </a:lnTo>
                <a:lnTo>
                  <a:pt x="29311" y="85992"/>
                </a:lnTo>
                <a:lnTo>
                  <a:pt x="32410" y="84225"/>
                </a:lnTo>
                <a:lnTo>
                  <a:pt x="35500" y="82449"/>
                </a:lnTo>
                <a:lnTo>
                  <a:pt x="38487" y="79984"/>
                </a:lnTo>
                <a:lnTo>
                  <a:pt x="41375" y="76823"/>
                </a:lnTo>
                <a:lnTo>
                  <a:pt x="41375" y="84164"/>
                </a:lnTo>
                <a:lnTo>
                  <a:pt x="41777" y="85269"/>
                </a:lnTo>
                <a:lnTo>
                  <a:pt x="44362" y="86042"/>
                </a:lnTo>
                <a:lnTo>
                  <a:pt x="47415" y="86042"/>
                </a:lnTo>
                <a:lnTo>
                  <a:pt x="50305" y="84164"/>
                </a:lnTo>
                <a:lnTo>
                  <a:pt x="50305" y="1982"/>
                </a:lnTo>
                <a:lnTo>
                  <a:pt x="48830" y="394"/>
                </a:lnTo>
                <a:lnTo>
                  <a:pt x="46202" y="0"/>
                </a:lnTo>
                <a:lnTo>
                  <a:pt x="42800" y="153"/>
                </a:lnTo>
                <a:lnTo>
                  <a:pt x="40215" y="1982"/>
                </a:lnTo>
                <a:lnTo>
                  <a:pt x="40215" y="34253"/>
                </a:lnTo>
                <a:lnTo>
                  <a:pt x="37627" y="31495"/>
                </a:lnTo>
                <a:lnTo>
                  <a:pt x="34999" y="29414"/>
                </a:lnTo>
                <a:lnTo>
                  <a:pt x="32349" y="27978"/>
                </a:lnTo>
                <a:lnTo>
                  <a:pt x="29696" y="26567"/>
                </a:lnTo>
                <a:lnTo>
                  <a:pt x="26772" y="25843"/>
                </a:lnTo>
                <a:lnTo>
                  <a:pt x="19720" y="25843"/>
                </a:lnTo>
                <a:lnTo>
                  <a:pt x="16329" y="26582"/>
                </a:lnTo>
                <a:lnTo>
                  <a:pt x="13392" y="28042"/>
                </a:lnTo>
                <a:lnTo>
                  <a:pt x="10454" y="29500"/>
                </a:lnTo>
                <a:lnTo>
                  <a:pt x="8003" y="31596"/>
                </a:lnTo>
                <a:lnTo>
                  <a:pt x="6012" y="34303"/>
                </a:lnTo>
                <a:lnTo>
                  <a:pt x="4028" y="37021"/>
                </a:lnTo>
                <a:lnTo>
                  <a:pt x="2523" y="40308"/>
                </a:lnTo>
                <a:lnTo>
                  <a:pt x="1512" y="44156"/>
                </a:lnTo>
                <a:lnTo>
                  <a:pt x="500" y="48005"/>
                </a:lnTo>
                <a:lnTo>
                  <a:pt x="0" y="52299"/>
                </a:lnTo>
                <a:lnTo>
                  <a:pt x="0" y="61112"/>
                </a:lnTo>
                <a:lnTo>
                  <a:pt x="403" y="64946"/>
                </a:lnTo>
                <a:lnTo>
                  <a:pt x="1212" y="68593"/>
                </a:lnTo>
                <a:lnTo>
                  <a:pt x="2016" y="72226"/>
                </a:lnTo>
                <a:lnTo>
                  <a:pt x="3312" y="75401"/>
                </a:lnTo>
                <a:lnTo>
                  <a:pt x="5062" y="78094"/>
                </a:lnTo>
                <a:lnTo>
                  <a:pt x="6828" y="80783"/>
                </a:lnTo>
                <a:lnTo>
                  <a:pt x="9130" y="82932"/>
                </a:lnTo>
                <a:lnTo>
                  <a:pt x="11965" y="84505"/>
                </a:lnTo>
                <a:lnTo>
                  <a:pt x="11027" y="64173"/>
                </a:lnTo>
                <a:lnTo>
                  <a:pt x="10601" y="61494"/>
                </a:lnTo>
                <a:lnTo>
                  <a:pt x="10378" y="58761"/>
                </a:lnTo>
                <a:lnTo>
                  <a:pt x="10378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882525" y="4493606"/>
            <a:ext cx="51749" cy="82260"/>
          </a:xfrm>
          <a:custGeom>
            <a:avLst/>
            <a:gdLst/>
            <a:ahLst/>
            <a:cxnLst/>
            <a:rect l="l" t="t" r="r" b="b"/>
            <a:pathLst>
              <a:path w="51749" h="82260">
                <a:moveTo>
                  <a:pt x="30571" y="486"/>
                </a:moveTo>
                <a:lnTo>
                  <a:pt x="27680" y="104"/>
                </a:lnTo>
                <a:lnTo>
                  <a:pt x="21402" y="0"/>
                </a:lnTo>
                <a:lnTo>
                  <a:pt x="18566" y="486"/>
                </a:lnTo>
                <a:lnTo>
                  <a:pt x="15952" y="1400"/>
                </a:lnTo>
                <a:lnTo>
                  <a:pt x="13514" y="15468"/>
                </a:lnTo>
                <a:lnTo>
                  <a:pt x="14691" y="12650"/>
                </a:lnTo>
                <a:lnTo>
                  <a:pt x="17791" y="9438"/>
                </a:lnTo>
                <a:lnTo>
                  <a:pt x="20667" y="8117"/>
                </a:lnTo>
                <a:lnTo>
                  <a:pt x="24307" y="7786"/>
                </a:lnTo>
                <a:lnTo>
                  <a:pt x="28058" y="7786"/>
                </a:lnTo>
                <a:lnTo>
                  <a:pt x="30971" y="8851"/>
                </a:lnTo>
                <a:lnTo>
                  <a:pt x="35060" y="13082"/>
                </a:lnTo>
                <a:lnTo>
                  <a:pt x="36087" y="16031"/>
                </a:lnTo>
                <a:lnTo>
                  <a:pt x="36087" y="21427"/>
                </a:lnTo>
                <a:lnTo>
                  <a:pt x="35698" y="37543"/>
                </a:lnTo>
                <a:lnTo>
                  <a:pt x="39823" y="34531"/>
                </a:lnTo>
                <a:lnTo>
                  <a:pt x="43149" y="30736"/>
                </a:lnTo>
                <a:lnTo>
                  <a:pt x="45176" y="25807"/>
                </a:lnTo>
                <a:lnTo>
                  <a:pt x="45688" y="22964"/>
                </a:lnTo>
                <a:lnTo>
                  <a:pt x="45688" y="19749"/>
                </a:lnTo>
                <a:lnTo>
                  <a:pt x="45399" y="15951"/>
                </a:lnTo>
                <a:lnTo>
                  <a:pt x="44262" y="12383"/>
                </a:lnTo>
                <a:lnTo>
                  <a:pt x="41850" y="9273"/>
                </a:lnTo>
                <a:lnTo>
                  <a:pt x="49687" y="9273"/>
                </a:lnTo>
                <a:lnTo>
                  <a:pt x="51178" y="8319"/>
                </a:lnTo>
                <a:lnTo>
                  <a:pt x="51749" y="5194"/>
                </a:lnTo>
                <a:lnTo>
                  <a:pt x="51749" y="3797"/>
                </a:lnTo>
                <a:lnTo>
                  <a:pt x="49687" y="1054"/>
                </a:lnTo>
                <a:lnTo>
                  <a:pt x="33171" y="1054"/>
                </a:lnTo>
                <a:lnTo>
                  <a:pt x="30571" y="486"/>
                </a:lnTo>
                <a:close/>
              </a:path>
              <a:path w="51749" h="82260">
                <a:moveTo>
                  <a:pt x="36087" y="21427"/>
                </a:moveTo>
                <a:lnTo>
                  <a:pt x="35384" y="24447"/>
                </a:lnTo>
                <a:lnTo>
                  <a:pt x="34211" y="27230"/>
                </a:lnTo>
                <a:lnTo>
                  <a:pt x="31107" y="30379"/>
                </a:lnTo>
                <a:lnTo>
                  <a:pt x="28181" y="31662"/>
                </a:lnTo>
                <a:lnTo>
                  <a:pt x="24480" y="31978"/>
                </a:lnTo>
                <a:lnTo>
                  <a:pt x="20789" y="31978"/>
                </a:lnTo>
                <a:lnTo>
                  <a:pt x="17932" y="30927"/>
                </a:lnTo>
                <a:lnTo>
                  <a:pt x="13839" y="26733"/>
                </a:lnTo>
                <a:lnTo>
                  <a:pt x="12816" y="23839"/>
                </a:lnTo>
                <a:lnTo>
                  <a:pt x="12816" y="18543"/>
                </a:lnTo>
                <a:lnTo>
                  <a:pt x="13514" y="15468"/>
                </a:lnTo>
                <a:lnTo>
                  <a:pt x="15952" y="1400"/>
                </a:lnTo>
                <a:lnTo>
                  <a:pt x="13341" y="2325"/>
                </a:lnTo>
                <a:lnTo>
                  <a:pt x="9237" y="5374"/>
                </a:lnTo>
                <a:lnTo>
                  <a:pt x="5911" y="9222"/>
                </a:lnTo>
                <a:lnTo>
                  <a:pt x="3798" y="14251"/>
                </a:lnTo>
                <a:lnTo>
                  <a:pt x="3272" y="17081"/>
                </a:lnTo>
                <a:lnTo>
                  <a:pt x="3272" y="22964"/>
                </a:lnTo>
                <a:lnTo>
                  <a:pt x="4373" y="27190"/>
                </a:lnTo>
                <a:lnTo>
                  <a:pt x="6098" y="30822"/>
                </a:lnTo>
                <a:lnTo>
                  <a:pt x="5850" y="33897"/>
                </a:lnTo>
                <a:lnTo>
                  <a:pt x="3575" y="37645"/>
                </a:lnTo>
                <a:lnTo>
                  <a:pt x="2062" y="41860"/>
                </a:lnTo>
                <a:lnTo>
                  <a:pt x="2062" y="46177"/>
                </a:lnTo>
                <a:lnTo>
                  <a:pt x="3500" y="49430"/>
                </a:lnTo>
                <a:lnTo>
                  <a:pt x="5911" y="52301"/>
                </a:lnTo>
                <a:lnTo>
                  <a:pt x="5461" y="55399"/>
                </a:lnTo>
                <a:lnTo>
                  <a:pt x="2635" y="58586"/>
                </a:lnTo>
                <a:lnTo>
                  <a:pt x="810" y="62103"/>
                </a:lnTo>
                <a:lnTo>
                  <a:pt x="162" y="64655"/>
                </a:lnTo>
                <a:lnTo>
                  <a:pt x="0" y="67323"/>
                </a:lnTo>
                <a:lnTo>
                  <a:pt x="435" y="71452"/>
                </a:lnTo>
                <a:lnTo>
                  <a:pt x="2225" y="75110"/>
                </a:lnTo>
                <a:lnTo>
                  <a:pt x="5637" y="78004"/>
                </a:lnTo>
                <a:lnTo>
                  <a:pt x="10173" y="80365"/>
                </a:lnTo>
                <a:lnTo>
                  <a:pt x="13276" y="81114"/>
                </a:lnTo>
                <a:lnTo>
                  <a:pt x="16366" y="81878"/>
                </a:lnTo>
                <a:lnTo>
                  <a:pt x="20128" y="82260"/>
                </a:lnTo>
                <a:lnTo>
                  <a:pt x="29105" y="82260"/>
                </a:lnTo>
                <a:lnTo>
                  <a:pt x="28058" y="74488"/>
                </a:lnTo>
                <a:lnTo>
                  <a:pt x="20242" y="74488"/>
                </a:lnTo>
                <a:lnTo>
                  <a:pt x="16527" y="73799"/>
                </a:lnTo>
                <a:lnTo>
                  <a:pt x="13853" y="72428"/>
                </a:lnTo>
                <a:lnTo>
                  <a:pt x="11178" y="71031"/>
                </a:lnTo>
                <a:lnTo>
                  <a:pt x="9838" y="69011"/>
                </a:lnTo>
                <a:lnTo>
                  <a:pt x="9925" y="64630"/>
                </a:lnTo>
                <a:lnTo>
                  <a:pt x="11113" y="61318"/>
                </a:lnTo>
                <a:lnTo>
                  <a:pt x="14288" y="46990"/>
                </a:lnTo>
                <a:lnTo>
                  <a:pt x="10990" y="43891"/>
                </a:lnTo>
                <a:lnTo>
                  <a:pt x="11228" y="40147"/>
                </a:lnTo>
                <a:lnTo>
                  <a:pt x="13478" y="36666"/>
                </a:lnTo>
                <a:lnTo>
                  <a:pt x="16127" y="38318"/>
                </a:lnTo>
                <a:lnTo>
                  <a:pt x="20142" y="39509"/>
                </a:lnTo>
                <a:lnTo>
                  <a:pt x="24480" y="39805"/>
                </a:lnTo>
                <a:lnTo>
                  <a:pt x="27630" y="39805"/>
                </a:lnTo>
                <a:lnTo>
                  <a:pt x="30520" y="39358"/>
                </a:lnTo>
                <a:lnTo>
                  <a:pt x="33108" y="38458"/>
                </a:lnTo>
                <a:lnTo>
                  <a:pt x="35698" y="37543"/>
                </a:lnTo>
                <a:lnTo>
                  <a:pt x="36087" y="21427"/>
                </a:lnTo>
                <a:close/>
              </a:path>
              <a:path w="51749" h="82260">
                <a:moveTo>
                  <a:pt x="51153" y="63258"/>
                </a:moveTo>
                <a:lnTo>
                  <a:pt x="51153" y="60821"/>
                </a:lnTo>
                <a:lnTo>
                  <a:pt x="49752" y="56873"/>
                </a:lnTo>
                <a:lnTo>
                  <a:pt x="47527" y="53492"/>
                </a:lnTo>
                <a:lnTo>
                  <a:pt x="44197" y="50990"/>
                </a:lnTo>
                <a:lnTo>
                  <a:pt x="39974" y="49342"/>
                </a:lnTo>
                <a:lnTo>
                  <a:pt x="35208" y="48286"/>
                </a:lnTo>
                <a:lnTo>
                  <a:pt x="32494" y="48196"/>
                </a:lnTo>
                <a:lnTo>
                  <a:pt x="18216" y="47588"/>
                </a:lnTo>
                <a:lnTo>
                  <a:pt x="14288" y="46990"/>
                </a:lnTo>
                <a:lnTo>
                  <a:pt x="11113" y="61318"/>
                </a:lnTo>
                <a:lnTo>
                  <a:pt x="13089" y="58661"/>
                </a:lnTo>
                <a:lnTo>
                  <a:pt x="16280" y="55727"/>
                </a:lnTo>
                <a:lnTo>
                  <a:pt x="30430" y="56224"/>
                </a:lnTo>
                <a:lnTo>
                  <a:pt x="33721" y="56300"/>
                </a:lnTo>
                <a:lnTo>
                  <a:pt x="36324" y="56998"/>
                </a:lnTo>
                <a:lnTo>
                  <a:pt x="40162" y="59590"/>
                </a:lnTo>
                <a:lnTo>
                  <a:pt x="41126" y="63820"/>
                </a:lnTo>
                <a:lnTo>
                  <a:pt x="41126" y="65203"/>
                </a:lnTo>
                <a:lnTo>
                  <a:pt x="40309" y="67820"/>
                </a:lnTo>
                <a:lnTo>
                  <a:pt x="37598" y="71221"/>
                </a:lnTo>
                <a:lnTo>
                  <a:pt x="34697" y="72989"/>
                </a:lnTo>
                <a:lnTo>
                  <a:pt x="30607" y="74181"/>
                </a:lnTo>
                <a:lnTo>
                  <a:pt x="28058" y="74488"/>
                </a:lnTo>
                <a:lnTo>
                  <a:pt x="29105" y="82260"/>
                </a:lnTo>
                <a:lnTo>
                  <a:pt x="33084" y="81752"/>
                </a:lnTo>
                <a:lnTo>
                  <a:pt x="36446" y="80747"/>
                </a:lnTo>
                <a:lnTo>
                  <a:pt x="39809" y="79743"/>
                </a:lnTo>
                <a:lnTo>
                  <a:pt x="42574" y="78361"/>
                </a:lnTo>
                <a:lnTo>
                  <a:pt x="46901" y="74869"/>
                </a:lnTo>
                <a:lnTo>
                  <a:pt x="49565" y="70538"/>
                </a:lnTo>
                <a:lnTo>
                  <a:pt x="51153" y="65801"/>
                </a:lnTo>
                <a:lnTo>
                  <a:pt x="51153" y="632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946839" y="4493483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0"/>
                </a:moveTo>
                <a:lnTo>
                  <a:pt x="49852" y="19278"/>
                </a:lnTo>
                <a:lnTo>
                  <a:pt x="48941" y="16078"/>
                </a:lnTo>
                <a:lnTo>
                  <a:pt x="48027" y="12903"/>
                </a:lnTo>
                <a:lnTo>
                  <a:pt x="46602" y="10123"/>
                </a:lnTo>
                <a:lnTo>
                  <a:pt x="44654" y="7758"/>
                </a:lnTo>
                <a:lnTo>
                  <a:pt x="40241" y="3506"/>
                </a:lnTo>
                <a:lnTo>
                  <a:pt x="37223" y="2106"/>
                </a:lnTo>
                <a:lnTo>
                  <a:pt x="34211" y="709"/>
                </a:lnTo>
                <a:lnTo>
                  <a:pt x="30549" y="0"/>
                </a:lnTo>
                <a:lnTo>
                  <a:pt x="22244" y="0"/>
                </a:lnTo>
                <a:lnTo>
                  <a:pt x="18608" y="723"/>
                </a:lnTo>
                <a:lnTo>
                  <a:pt x="15379" y="2134"/>
                </a:lnTo>
                <a:lnTo>
                  <a:pt x="12250" y="16535"/>
                </a:lnTo>
                <a:lnTo>
                  <a:pt x="14493" y="13158"/>
                </a:lnTo>
                <a:lnTo>
                  <a:pt x="17330" y="10336"/>
                </a:lnTo>
                <a:lnTo>
                  <a:pt x="21081" y="8446"/>
                </a:lnTo>
                <a:lnTo>
                  <a:pt x="25747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75" y="15581"/>
                </a:lnTo>
                <a:lnTo>
                  <a:pt x="40349" y="19775"/>
                </a:lnTo>
                <a:lnTo>
                  <a:pt x="40227" y="25121"/>
                </a:lnTo>
                <a:lnTo>
                  <a:pt x="10393" y="25121"/>
                </a:lnTo>
                <a:lnTo>
                  <a:pt x="10393" y="32588"/>
                </a:lnTo>
                <a:lnTo>
                  <a:pt x="46404" y="32588"/>
                </a:lnTo>
                <a:lnTo>
                  <a:pt x="49907" y="30885"/>
                </a:lnTo>
                <a:lnTo>
                  <a:pt x="50317" y="28141"/>
                </a:lnTo>
                <a:lnTo>
                  <a:pt x="50317" y="22680"/>
                </a:lnTo>
                <a:close/>
              </a:path>
              <a:path w="50317" h="61034">
                <a:moveTo>
                  <a:pt x="12142" y="3568"/>
                </a:moveTo>
                <a:lnTo>
                  <a:pt x="9367" y="5601"/>
                </a:lnTo>
                <a:lnTo>
                  <a:pt x="7089" y="8254"/>
                </a:lnTo>
                <a:lnTo>
                  <a:pt x="4803" y="10908"/>
                </a:lnTo>
                <a:lnTo>
                  <a:pt x="3039" y="14133"/>
                </a:lnTo>
                <a:lnTo>
                  <a:pt x="1840" y="17946"/>
                </a:lnTo>
                <a:lnTo>
                  <a:pt x="612" y="21741"/>
                </a:lnTo>
                <a:lnTo>
                  <a:pt x="0" y="26021"/>
                </a:lnTo>
                <a:lnTo>
                  <a:pt x="0" y="35827"/>
                </a:lnTo>
                <a:lnTo>
                  <a:pt x="601" y="40219"/>
                </a:lnTo>
                <a:lnTo>
                  <a:pt x="1775" y="44006"/>
                </a:lnTo>
                <a:lnTo>
                  <a:pt x="2952" y="47790"/>
                </a:lnTo>
                <a:lnTo>
                  <a:pt x="4687" y="50940"/>
                </a:lnTo>
                <a:lnTo>
                  <a:pt x="9302" y="55954"/>
                </a:lnTo>
                <a:lnTo>
                  <a:pt x="12153" y="57848"/>
                </a:lnTo>
                <a:lnTo>
                  <a:pt x="15530" y="59131"/>
                </a:lnTo>
                <a:lnTo>
                  <a:pt x="18907" y="60387"/>
                </a:lnTo>
                <a:lnTo>
                  <a:pt x="22842" y="61034"/>
                </a:lnTo>
                <a:lnTo>
                  <a:pt x="29937" y="61034"/>
                </a:lnTo>
                <a:lnTo>
                  <a:pt x="32374" y="60844"/>
                </a:lnTo>
                <a:lnTo>
                  <a:pt x="36950" y="60059"/>
                </a:lnTo>
                <a:lnTo>
                  <a:pt x="40716" y="59131"/>
                </a:lnTo>
                <a:lnTo>
                  <a:pt x="44964" y="57618"/>
                </a:lnTo>
                <a:lnTo>
                  <a:pt x="47729" y="55271"/>
                </a:lnTo>
                <a:lnTo>
                  <a:pt x="48002" y="52513"/>
                </a:lnTo>
                <a:lnTo>
                  <a:pt x="47764" y="49720"/>
                </a:lnTo>
                <a:lnTo>
                  <a:pt x="45151" y="48780"/>
                </a:lnTo>
                <a:lnTo>
                  <a:pt x="42015" y="50140"/>
                </a:lnTo>
                <a:lnTo>
                  <a:pt x="39038" y="51206"/>
                </a:lnTo>
                <a:lnTo>
                  <a:pt x="35247" y="52120"/>
                </a:lnTo>
                <a:lnTo>
                  <a:pt x="30885" y="52769"/>
                </a:lnTo>
                <a:lnTo>
                  <a:pt x="24984" y="52769"/>
                </a:lnTo>
                <a:lnTo>
                  <a:pt x="22208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6" y="43384"/>
                </a:lnTo>
                <a:lnTo>
                  <a:pt x="10703" y="38455"/>
                </a:lnTo>
                <a:lnTo>
                  <a:pt x="10393" y="35673"/>
                </a:lnTo>
                <a:lnTo>
                  <a:pt x="10393" y="25121"/>
                </a:lnTo>
                <a:lnTo>
                  <a:pt x="10868" y="20689"/>
                </a:lnTo>
                <a:lnTo>
                  <a:pt x="12250" y="16535"/>
                </a:lnTo>
                <a:lnTo>
                  <a:pt x="15379" y="2134"/>
                </a:lnTo>
                <a:lnTo>
                  <a:pt x="12142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040116" y="4479486"/>
            <a:ext cx="35714" cy="74905"/>
          </a:xfrm>
          <a:custGeom>
            <a:avLst/>
            <a:gdLst/>
            <a:ahLst/>
            <a:cxnLst/>
            <a:rect l="l" t="t" r="r" b="b"/>
            <a:pathLst>
              <a:path w="35714" h="74905">
                <a:moveTo>
                  <a:pt x="12203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19"/>
                </a:lnTo>
                <a:lnTo>
                  <a:pt x="2001" y="23634"/>
                </a:lnTo>
                <a:lnTo>
                  <a:pt x="9654" y="23634"/>
                </a:lnTo>
                <a:lnTo>
                  <a:pt x="9654" y="59296"/>
                </a:lnTo>
                <a:lnTo>
                  <a:pt x="9942" y="62092"/>
                </a:lnTo>
                <a:lnTo>
                  <a:pt x="10529" y="64455"/>
                </a:lnTo>
                <a:lnTo>
                  <a:pt x="12056" y="68771"/>
                </a:lnTo>
                <a:lnTo>
                  <a:pt x="14655" y="71856"/>
                </a:lnTo>
                <a:lnTo>
                  <a:pt x="18331" y="73775"/>
                </a:lnTo>
                <a:lnTo>
                  <a:pt x="22799" y="74905"/>
                </a:lnTo>
                <a:lnTo>
                  <a:pt x="26570" y="74905"/>
                </a:lnTo>
                <a:lnTo>
                  <a:pt x="29361" y="74599"/>
                </a:lnTo>
                <a:lnTo>
                  <a:pt x="32637" y="73840"/>
                </a:lnTo>
                <a:lnTo>
                  <a:pt x="35463" y="71081"/>
                </a:lnTo>
                <a:lnTo>
                  <a:pt x="35714" y="68252"/>
                </a:lnTo>
                <a:lnTo>
                  <a:pt x="35714" y="67500"/>
                </a:lnTo>
                <a:lnTo>
                  <a:pt x="33224" y="64757"/>
                </a:lnTo>
                <a:lnTo>
                  <a:pt x="30549" y="65750"/>
                </a:lnTo>
                <a:lnTo>
                  <a:pt x="27334" y="66207"/>
                </a:lnTo>
                <a:lnTo>
                  <a:pt x="24461" y="66207"/>
                </a:lnTo>
                <a:lnTo>
                  <a:pt x="22456" y="65239"/>
                </a:lnTo>
                <a:lnTo>
                  <a:pt x="20232" y="61329"/>
                </a:lnTo>
                <a:lnTo>
                  <a:pt x="19681" y="58435"/>
                </a:lnTo>
                <a:lnTo>
                  <a:pt x="19681" y="23634"/>
                </a:lnTo>
                <a:lnTo>
                  <a:pt x="34325" y="23634"/>
                </a:lnTo>
                <a:lnTo>
                  <a:pt x="35714" y="20919"/>
                </a:lnTo>
                <a:lnTo>
                  <a:pt x="35675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66" y="345"/>
                </a:lnTo>
                <a:lnTo>
                  <a:pt x="15656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088589" y="4493491"/>
            <a:ext cx="54665" cy="61034"/>
          </a:xfrm>
          <a:custGeom>
            <a:avLst/>
            <a:gdLst/>
            <a:ahLst/>
            <a:cxnLst/>
            <a:rect l="l" t="t" r="r" b="b"/>
            <a:pathLst>
              <a:path w="54665" h="61034">
                <a:moveTo>
                  <a:pt x="0" y="31038"/>
                </a:moveTo>
                <a:lnTo>
                  <a:pt x="0" y="35726"/>
                </a:lnTo>
                <a:lnTo>
                  <a:pt x="551" y="39917"/>
                </a:lnTo>
                <a:lnTo>
                  <a:pt x="1638" y="43624"/>
                </a:lnTo>
                <a:lnTo>
                  <a:pt x="2736" y="47318"/>
                </a:lnTo>
                <a:lnTo>
                  <a:pt x="4403" y="50468"/>
                </a:lnTo>
                <a:lnTo>
                  <a:pt x="6614" y="53074"/>
                </a:lnTo>
                <a:lnTo>
                  <a:pt x="8853" y="55662"/>
                </a:lnTo>
                <a:lnTo>
                  <a:pt x="11639" y="57632"/>
                </a:lnTo>
                <a:lnTo>
                  <a:pt x="11203" y="38938"/>
                </a:lnTo>
                <a:lnTo>
                  <a:pt x="10666" y="36259"/>
                </a:lnTo>
                <a:lnTo>
                  <a:pt x="10389" y="33414"/>
                </a:lnTo>
                <a:lnTo>
                  <a:pt x="10389" y="27190"/>
                </a:lnTo>
                <a:lnTo>
                  <a:pt x="10713" y="24270"/>
                </a:lnTo>
                <a:lnTo>
                  <a:pt x="11390" y="21603"/>
                </a:lnTo>
                <a:lnTo>
                  <a:pt x="12078" y="18921"/>
                </a:lnTo>
                <a:lnTo>
                  <a:pt x="14494" y="14655"/>
                </a:lnTo>
                <a:lnTo>
                  <a:pt x="17654" y="11200"/>
                </a:lnTo>
                <a:lnTo>
                  <a:pt x="21945" y="9053"/>
                </a:lnTo>
                <a:lnTo>
                  <a:pt x="24505" y="8521"/>
                </a:lnTo>
                <a:lnTo>
                  <a:pt x="30722" y="8521"/>
                </a:lnTo>
                <a:lnTo>
                  <a:pt x="33412" y="9104"/>
                </a:lnTo>
                <a:lnTo>
                  <a:pt x="37749" y="11443"/>
                </a:lnTo>
                <a:lnTo>
                  <a:pt x="40737" y="15048"/>
                </a:lnTo>
                <a:lnTo>
                  <a:pt x="42912" y="19418"/>
                </a:lnTo>
                <a:lnTo>
                  <a:pt x="43463" y="22096"/>
                </a:lnTo>
                <a:lnTo>
                  <a:pt x="44018" y="24765"/>
                </a:lnTo>
                <a:lnTo>
                  <a:pt x="44287" y="27608"/>
                </a:lnTo>
                <a:lnTo>
                  <a:pt x="44287" y="33818"/>
                </a:lnTo>
                <a:lnTo>
                  <a:pt x="43963" y="36752"/>
                </a:lnTo>
                <a:lnTo>
                  <a:pt x="43304" y="39434"/>
                </a:lnTo>
                <a:lnTo>
                  <a:pt x="42649" y="42101"/>
                </a:lnTo>
                <a:lnTo>
                  <a:pt x="40237" y="46343"/>
                </a:lnTo>
                <a:lnTo>
                  <a:pt x="37076" y="49784"/>
                </a:lnTo>
                <a:lnTo>
                  <a:pt x="32739" y="51918"/>
                </a:lnTo>
                <a:lnTo>
                  <a:pt x="30186" y="52452"/>
                </a:lnTo>
                <a:lnTo>
                  <a:pt x="24023" y="52452"/>
                </a:lnTo>
                <a:lnTo>
                  <a:pt x="21319" y="51865"/>
                </a:lnTo>
                <a:lnTo>
                  <a:pt x="16981" y="49518"/>
                </a:lnTo>
                <a:lnTo>
                  <a:pt x="13964" y="45935"/>
                </a:lnTo>
                <a:lnTo>
                  <a:pt x="14969" y="58992"/>
                </a:lnTo>
                <a:lnTo>
                  <a:pt x="18317" y="60350"/>
                </a:lnTo>
                <a:lnTo>
                  <a:pt x="22230" y="61034"/>
                </a:lnTo>
                <a:lnTo>
                  <a:pt x="31348" y="61034"/>
                </a:lnTo>
                <a:lnTo>
                  <a:pt x="35410" y="60260"/>
                </a:lnTo>
                <a:lnTo>
                  <a:pt x="38902" y="58712"/>
                </a:lnTo>
                <a:lnTo>
                  <a:pt x="42415" y="57175"/>
                </a:lnTo>
                <a:lnTo>
                  <a:pt x="45327" y="55030"/>
                </a:lnTo>
                <a:lnTo>
                  <a:pt x="47668" y="52261"/>
                </a:lnTo>
                <a:lnTo>
                  <a:pt x="49993" y="49503"/>
                </a:lnTo>
                <a:lnTo>
                  <a:pt x="51743" y="46228"/>
                </a:lnTo>
                <a:lnTo>
                  <a:pt x="52905" y="42429"/>
                </a:lnTo>
                <a:lnTo>
                  <a:pt x="54079" y="38620"/>
                </a:lnTo>
                <a:lnTo>
                  <a:pt x="54665" y="34456"/>
                </a:lnTo>
                <a:lnTo>
                  <a:pt x="54665" y="25286"/>
                </a:lnTo>
                <a:lnTo>
                  <a:pt x="54119" y="21107"/>
                </a:lnTo>
                <a:lnTo>
                  <a:pt x="53003" y="17399"/>
                </a:lnTo>
                <a:lnTo>
                  <a:pt x="51879" y="13702"/>
                </a:lnTo>
                <a:lnTo>
                  <a:pt x="50231" y="10554"/>
                </a:lnTo>
                <a:lnTo>
                  <a:pt x="47988" y="7962"/>
                </a:lnTo>
                <a:lnTo>
                  <a:pt x="45763" y="5370"/>
                </a:lnTo>
                <a:lnTo>
                  <a:pt x="42988" y="3390"/>
                </a:lnTo>
                <a:lnTo>
                  <a:pt x="39640" y="2044"/>
                </a:lnTo>
                <a:lnTo>
                  <a:pt x="36299" y="684"/>
                </a:lnTo>
                <a:lnTo>
                  <a:pt x="32386" y="0"/>
                </a:lnTo>
                <a:lnTo>
                  <a:pt x="23220" y="0"/>
                </a:lnTo>
                <a:lnTo>
                  <a:pt x="19156" y="763"/>
                </a:lnTo>
                <a:lnTo>
                  <a:pt x="15681" y="2299"/>
                </a:lnTo>
                <a:lnTo>
                  <a:pt x="12189" y="3808"/>
                </a:lnTo>
                <a:lnTo>
                  <a:pt x="9277" y="5957"/>
                </a:lnTo>
                <a:lnTo>
                  <a:pt x="6965" y="8700"/>
                </a:lnTo>
                <a:lnTo>
                  <a:pt x="4626" y="11455"/>
                </a:lnTo>
                <a:lnTo>
                  <a:pt x="2876" y="14745"/>
                </a:lnTo>
                <a:lnTo>
                  <a:pt x="1736" y="18554"/>
                </a:lnTo>
                <a:lnTo>
                  <a:pt x="576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5" h="61034">
                <a:moveTo>
                  <a:pt x="11765" y="41605"/>
                </a:moveTo>
                <a:lnTo>
                  <a:pt x="11203" y="38938"/>
                </a:lnTo>
                <a:lnTo>
                  <a:pt x="11639" y="57632"/>
                </a:lnTo>
                <a:lnTo>
                  <a:pt x="14969" y="58992"/>
                </a:lnTo>
                <a:lnTo>
                  <a:pt x="13964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185160" y="4479486"/>
            <a:ext cx="35722" cy="74905"/>
          </a:xfrm>
          <a:custGeom>
            <a:avLst/>
            <a:gdLst/>
            <a:ahLst/>
            <a:cxnLst/>
            <a:rect l="l" t="t" r="r" b="b"/>
            <a:pathLst>
              <a:path w="35722" h="74905">
                <a:moveTo>
                  <a:pt x="12203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76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19"/>
                </a:lnTo>
                <a:lnTo>
                  <a:pt x="2011" y="23634"/>
                </a:lnTo>
                <a:lnTo>
                  <a:pt x="9654" y="23634"/>
                </a:lnTo>
                <a:lnTo>
                  <a:pt x="9654" y="59296"/>
                </a:lnTo>
                <a:lnTo>
                  <a:pt x="9942" y="62092"/>
                </a:lnTo>
                <a:lnTo>
                  <a:pt x="10540" y="64455"/>
                </a:lnTo>
                <a:lnTo>
                  <a:pt x="12063" y="68771"/>
                </a:lnTo>
                <a:lnTo>
                  <a:pt x="14655" y="71856"/>
                </a:lnTo>
                <a:lnTo>
                  <a:pt x="18341" y="73775"/>
                </a:lnTo>
                <a:lnTo>
                  <a:pt x="22809" y="74905"/>
                </a:lnTo>
                <a:lnTo>
                  <a:pt x="26570" y="74905"/>
                </a:lnTo>
                <a:lnTo>
                  <a:pt x="29357" y="74599"/>
                </a:lnTo>
                <a:lnTo>
                  <a:pt x="32647" y="73840"/>
                </a:lnTo>
                <a:lnTo>
                  <a:pt x="35473" y="71081"/>
                </a:lnTo>
                <a:lnTo>
                  <a:pt x="35722" y="68252"/>
                </a:lnTo>
                <a:lnTo>
                  <a:pt x="35722" y="67500"/>
                </a:lnTo>
                <a:lnTo>
                  <a:pt x="33234" y="64757"/>
                </a:lnTo>
                <a:lnTo>
                  <a:pt x="30560" y="65750"/>
                </a:lnTo>
                <a:lnTo>
                  <a:pt x="27334" y="66207"/>
                </a:lnTo>
                <a:lnTo>
                  <a:pt x="24469" y="66207"/>
                </a:lnTo>
                <a:lnTo>
                  <a:pt x="22456" y="65239"/>
                </a:lnTo>
                <a:lnTo>
                  <a:pt x="20246" y="61329"/>
                </a:lnTo>
                <a:lnTo>
                  <a:pt x="19681" y="58435"/>
                </a:lnTo>
                <a:lnTo>
                  <a:pt x="19681" y="23634"/>
                </a:lnTo>
                <a:lnTo>
                  <a:pt x="34325" y="23634"/>
                </a:lnTo>
                <a:lnTo>
                  <a:pt x="35722" y="20919"/>
                </a:lnTo>
                <a:lnTo>
                  <a:pt x="35675" y="17997"/>
                </a:lnTo>
                <a:lnTo>
                  <a:pt x="33724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80" y="345"/>
                </a:lnTo>
                <a:lnTo>
                  <a:pt x="15656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233753" y="4493483"/>
            <a:ext cx="44902" cy="61038"/>
          </a:xfrm>
          <a:custGeom>
            <a:avLst/>
            <a:gdLst/>
            <a:ahLst/>
            <a:cxnLst/>
            <a:rect l="l" t="t" r="r" b="b"/>
            <a:pathLst>
              <a:path w="44902" h="61038">
                <a:moveTo>
                  <a:pt x="38699" y="60175"/>
                </a:moveTo>
                <a:lnTo>
                  <a:pt x="41676" y="60236"/>
                </a:lnTo>
                <a:lnTo>
                  <a:pt x="44902" y="58381"/>
                </a:lnTo>
                <a:lnTo>
                  <a:pt x="44902" y="17463"/>
                </a:lnTo>
                <a:lnTo>
                  <a:pt x="44517" y="14455"/>
                </a:lnTo>
                <a:lnTo>
                  <a:pt x="43740" y="11863"/>
                </a:lnTo>
                <a:lnTo>
                  <a:pt x="42976" y="9274"/>
                </a:lnTo>
                <a:lnTo>
                  <a:pt x="40039" y="5346"/>
                </a:lnTo>
                <a:lnTo>
                  <a:pt x="36111" y="2275"/>
                </a:lnTo>
                <a:lnTo>
                  <a:pt x="33360" y="1371"/>
                </a:lnTo>
                <a:lnTo>
                  <a:pt x="30595" y="472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9" y="2668"/>
                </a:lnTo>
                <a:lnTo>
                  <a:pt x="6753" y="4053"/>
                </a:lnTo>
                <a:lnTo>
                  <a:pt x="3027" y="7038"/>
                </a:lnTo>
                <a:lnTo>
                  <a:pt x="2678" y="10058"/>
                </a:lnTo>
                <a:lnTo>
                  <a:pt x="3204" y="13032"/>
                </a:lnTo>
                <a:lnTo>
                  <a:pt x="5914" y="13715"/>
                </a:lnTo>
                <a:lnTo>
                  <a:pt x="9128" y="11877"/>
                </a:lnTo>
                <a:lnTo>
                  <a:pt x="12091" y="10429"/>
                </a:lnTo>
                <a:lnTo>
                  <a:pt x="15768" y="9169"/>
                </a:lnTo>
                <a:lnTo>
                  <a:pt x="19958" y="8280"/>
                </a:lnTo>
                <a:lnTo>
                  <a:pt x="24735" y="8280"/>
                </a:lnTo>
                <a:lnTo>
                  <a:pt x="28260" y="9108"/>
                </a:lnTo>
                <a:lnTo>
                  <a:pt x="31111" y="10491"/>
                </a:lnTo>
                <a:lnTo>
                  <a:pt x="33821" y="14047"/>
                </a:lnTo>
                <a:lnTo>
                  <a:pt x="34710" y="17338"/>
                </a:lnTo>
                <a:lnTo>
                  <a:pt x="34933" y="21362"/>
                </a:lnTo>
                <a:lnTo>
                  <a:pt x="34933" y="25679"/>
                </a:lnTo>
                <a:lnTo>
                  <a:pt x="23158" y="25679"/>
                </a:lnTo>
                <a:lnTo>
                  <a:pt x="19316" y="26060"/>
                </a:lnTo>
                <a:lnTo>
                  <a:pt x="15919" y="26823"/>
                </a:lnTo>
                <a:lnTo>
                  <a:pt x="12517" y="27586"/>
                </a:lnTo>
                <a:lnTo>
                  <a:pt x="9650" y="28728"/>
                </a:lnTo>
                <a:lnTo>
                  <a:pt x="7293" y="30239"/>
                </a:lnTo>
                <a:lnTo>
                  <a:pt x="3139" y="33681"/>
                </a:lnTo>
                <a:lnTo>
                  <a:pt x="640" y="38290"/>
                </a:lnTo>
                <a:lnTo>
                  <a:pt x="0" y="41008"/>
                </a:lnTo>
                <a:lnTo>
                  <a:pt x="0" y="46800"/>
                </a:lnTo>
                <a:lnTo>
                  <a:pt x="461" y="49187"/>
                </a:lnTo>
                <a:lnTo>
                  <a:pt x="2286" y="53392"/>
                </a:lnTo>
                <a:lnTo>
                  <a:pt x="5201" y="56592"/>
                </a:lnTo>
                <a:lnTo>
                  <a:pt x="8816" y="59133"/>
                </a:lnTo>
                <a:lnTo>
                  <a:pt x="13482" y="60656"/>
                </a:lnTo>
                <a:lnTo>
                  <a:pt x="17293" y="53075"/>
                </a:lnTo>
                <a:lnTo>
                  <a:pt x="12966" y="50523"/>
                </a:lnTo>
                <a:lnTo>
                  <a:pt x="10266" y="46508"/>
                </a:lnTo>
                <a:lnTo>
                  <a:pt x="10266" y="43639"/>
                </a:lnTo>
                <a:lnTo>
                  <a:pt x="10590" y="40464"/>
                </a:lnTo>
                <a:lnTo>
                  <a:pt x="12819" y="36756"/>
                </a:lnTo>
                <a:lnTo>
                  <a:pt x="15494" y="34902"/>
                </a:lnTo>
                <a:lnTo>
                  <a:pt x="19194" y="33732"/>
                </a:lnTo>
                <a:lnTo>
                  <a:pt x="23623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71" y="47599"/>
                </a:lnTo>
                <a:lnTo>
                  <a:pt x="28285" y="58878"/>
                </a:lnTo>
                <a:lnTo>
                  <a:pt x="31225" y="57442"/>
                </a:lnTo>
                <a:lnTo>
                  <a:pt x="33886" y="55422"/>
                </a:lnTo>
                <a:lnTo>
                  <a:pt x="36262" y="52834"/>
                </a:lnTo>
                <a:lnTo>
                  <a:pt x="36262" y="58381"/>
                </a:lnTo>
                <a:lnTo>
                  <a:pt x="38699" y="60175"/>
                </a:lnTo>
                <a:close/>
              </a:path>
              <a:path w="44902" h="61038">
                <a:moveTo>
                  <a:pt x="13482" y="60656"/>
                </a:moveTo>
                <a:lnTo>
                  <a:pt x="16080" y="61038"/>
                </a:lnTo>
                <a:lnTo>
                  <a:pt x="22233" y="61038"/>
                </a:lnTo>
                <a:lnTo>
                  <a:pt x="25347" y="60314"/>
                </a:lnTo>
                <a:lnTo>
                  <a:pt x="28285" y="58878"/>
                </a:lnTo>
                <a:lnTo>
                  <a:pt x="32471" y="47599"/>
                </a:lnTo>
                <a:lnTo>
                  <a:pt x="27859" y="51041"/>
                </a:lnTo>
                <a:lnTo>
                  <a:pt x="23172" y="53075"/>
                </a:lnTo>
                <a:lnTo>
                  <a:pt x="17293" y="53075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300608" y="4467391"/>
            <a:ext cx="44903" cy="86320"/>
          </a:xfrm>
          <a:custGeom>
            <a:avLst/>
            <a:gdLst/>
            <a:ahLst/>
            <a:cxnLst/>
            <a:rect l="l" t="t" r="r" b="b"/>
            <a:pathLst>
              <a:path w="44903" h="86320">
                <a:moveTo>
                  <a:pt x="41000" y="32029"/>
                </a:moveTo>
                <a:lnTo>
                  <a:pt x="42311" y="30300"/>
                </a:lnTo>
                <a:lnTo>
                  <a:pt x="41950" y="27506"/>
                </a:lnTo>
                <a:lnTo>
                  <a:pt x="39160" y="27000"/>
                </a:lnTo>
                <a:lnTo>
                  <a:pt x="36327" y="26960"/>
                </a:lnTo>
                <a:lnTo>
                  <a:pt x="33522" y="27251"/>
                </a:lnTo>
                <a:lnTo>
                  <a:pt x="30671" y="29119"/>
                </a:lnTo>
                <a:lnTo>
                  <a:pt x="10029" y="52207"/>
                </a:lnTo>
                <a:lnTo>
                  <a:pt x="10029" y="1979"/>
                </a:lnTo>
                <a:lnTo>
                  <a:pt x="8629" y="341"/>
                </a:lnTo>
                <a:lnTo>
                  <a:pt x="6000" y="0"/>
                </a:lnTo>
                <a:lnTo>
                  <a:pt x="2548" y="125"/>
                </a:lnTo>
                <a:lnTo>
                  <a:pt x="0" y="1979"/>
                </a:lnTo>
                <a:lnTo>
                  <a:pt x="0" y="84416"/>
                </a:lnTo>
                <a:lnTo>
                  <a:pt x="1400" y="86004"/>
                </a:lnTo>
                <a:lnTo>
                  <a:pt x="3999" y="86320"/>
                </a:lnTo>
                <a:lnTo>
                  <a:pt x="7477" y="86205"/>
                </a:lnTo>
                <a:lnTo>
                  <a:pt x="10029" y="84416"/>
                </a:lnTo>
                <a:lnTo>
                  <a:pt x="10029" y="53618"/>
                </a:lnTo>
                <a:lnTo>
                  <a:pt x="33108" y="84352"/>
                </a:lnTo>
                <a:lnTo>
                  <a:pt x="34225" y="85582"/>
                </a:lnTo>
                <a:lnTo>
                  <a:pt x="36899" y="86230"/>
                </a:lnTo>
                <a:lnTo>
                  <a:pt x="42227" y="86205"/>
                </a:lnTo>
                <a:lnTo>
                  <a:pt x="44903" y="84352"/>
                </a:lnTo>
                <a:lnTo>
                  <a:pt x="44903" y="83983"/>
                </a:lnTo>
                <a:lnTo>
                  <a:pt x="43441" y="81442"/>
                </a:lnTo>
                <a:lnTo>
                  <a:pt x="21193" y="52146"/>
                </a:lnTo>
                <a:lnTo>
                  <a:pt x="41000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356985" y="4493483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0"/>
                </a:moveTo>
                <a:lnTo>
                  <a:pt x="49852" y="19278"/>
                </a:lnTo>
                <a:lnTo>
                  <a:pt x="48926" y="16078"/>
                </a:lnTo>
                <a:lnTo>
                  <a:pt x="48016" y="12903"/>
                </a:lnTo>
                <a:lnTo>
                  <a:pt x="46605" y="10123"/>
                </a:lnTo>
                <a:lnTo>
                  <a:pt x="44639" y="7758"/>
                </a:lnTo>
                <a:lnTo>
                  <a:pt x="40225" y="3506"/>
                </a:lnTo>
                <a:lnTo>
                  <a:pt x="37212" y="2106"/>
                </a:lnTo>
                <a:lnTo>
                  <a:pt x="34199" y="709"/>
                </a:lnTo>
                <a:lnTo>
                  <a:pt x="30534" y="0"/>
                </a:lnTo>
                <a:lnTo>
                  <a:pt x="22244" y="0"/>
                </a:lnTo>
                <a:lnTo>
                  <a:pt x="18604" y="723"/>
                </a:lnTo>
                <a:lnTo>
                  <a:pt x="15368" y="2134"/>
                </a:lnTo>
                <a:lnTo>
                  <a:pt x="12242" y="16535"/>
                </a:lnTo>
                <a:lnTo>
                  <a:pt x="14477" y="13158"/>
                </a:lnTo>
                <a:lnTo>
                  <a:pt x="17318" y="10336"/>
                </a:lnTo>
                <a:lnTo>
                  <a:pt x="21070" y="8446"/>
                </a:lnTo>
                <a:lnTo>
                  <a:pt x="25732" y="7964"/>
                </a:lnTo>
                <a:lnTo>
                  <a:pt x="30573" y="7964"/>
                </a:lnTo>
                <a:lnTo>
                  <a:pt x="34225" y="9500"/>
                </a:lnTo>
                <a:lnTo>
                  <a:pt x="36701" y="12536"/>
                </a:lnTo>
                <a:lnTo>
                  <a:pt x="39164" y="15581"/>
                </a:lnTo>
                <a:lnTo>
                  <a:pt x="40341" y="19775"/>
                </a:lnTo>
                <a:lnTo>
                  <a:pt x="40212" y="25121"/>
                </a:lnTo>
                <a:lnTo>
                  <a:pt x="10378" y="25121"/>
                </a:lnTo>
                <a:lnTo>
                  <a:pt x="10378" y="32588"/>
                </a:lnTo>
                <a:lnTo>
                  <a:pt x="46389" y="32588"/>
                </a:lnTo>
                <a:lnTo>
                  <a:pt x="49891" y="30885"/>
                </a:lnTo>
                <a:lnTo>
                  <a:pt x="50302" y="28141"/>
                </a:lnTo>
                <a:lnTo>
                  <a:pt x="50302" y="22680"/>
                </a:lnTo>
                <a:close/>
              </a:path>
              <a:path w="50302" h="61034">
                <a:moveTo>
                  <a:pt x="12127" y="3568"/>
                </a:moveTo>
                <a:lnTo>
                  <a:pt x="9366" y="5601"/>
                </a:lnTo>
                <a:lnTo>
                  <a:pt x="7076" y="8254"/>
                </a:lnTo>
                <a:lnTo>
                  <a:pt x="4787" y="10908"/>
                </a:lnTo>
                <a:lnTo>
                  <a:pt x="3026" y="14133"/>
                </a:lnTo>
                <a:lnTo>
                  <a:pt x="1824" y="17946"/>
                </a:lnTo>
                <a:lnTo>
                  <a:pt x="600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9" y="40219"/>
                </a:lnTo>
                <a:lnTo>
                  <a:pt x="1766" y="44006"/>
                </a:lnTo>
                <a:lnTo>
                  <a:pt x="2937" y="47790"/>
                </a:lnTo>
                <a:lnTo>
                  <a:pt x="4679" y="50940"/>
                </a:lnTo>
                <a:lnTo>
                  <a:pt x="9291" y="55954"/>
                </a:lnTo>
                <a:lnTo>
                  <a:pt x="12142" y="57848"/>
                </a:lnTo>
                <a:lnTo>
                  <a:pt x="15519" y="59131"/>
                </a:lnTo>
                <a:lnTo>
                  <a:pt x="18906" y="60387"/>
                </a:lnTo>
                <a:lnTo>
                  <a:pt x="22834" y="61034"/>
                </a:lnTo>
                <a:lnTo>
                  <a:pt x="29936" y="61034"/>
                </a:lnTo>
                <a:lnTo>
                  <a:pt x="32359" y="60844"/>
                </a:lnTo>
                <a:lnTo>
                  <a:pt x="36939" y="60059"/>
                </a:lnTo>
                <a:lnTo>
                  <a:pt x="40700" y="59131"/>
                </a:lnTo>
                <a:lnTo>
                  <a:pt x="44956" y="57618"/>
                </a:lnTo>
                <a:lnTo>
                  <a:pt x="47731" y="55271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03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72" y="52769"/>
                </a:lnTo>
                <a:lnTo>
                  <a:pt x="24972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56" y="47268"/>
                </a:lnTo>
                <a:lnTo>
                  <a:pt x="11904" y="43384"/>
                </a:lnTo>
                <a:lnTo>
                  <a:pt x="10690" y="38455"/>
                </a:lnTo>
                <a:lnTo>
                  <a:pt x="10378" y="35673"/>
                </a:lnTo>
                <a:lnTo>
                  <a:pt x="10378" y="25121"/>
                </a:lnTo>
                <a:lnTo>
                  <a:pt x="10853" y="20689"/>
                </a:lnTo>
                <a:lnTo>
                  <a:pt x="12242" y="16535"/>
                </a:lnTo>
                <a:lnTo>
                  <a:pt x="15368" y="2134"/>
                </a:lnTo>
                <a:lnTo>
                  <a:pt x="12127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453835" y="4493483"/>
            <a:ext cx="44891" cy="61038"/>
          </a:xfrm>
          <a:custGeom>
            <a:avLst/>
            <a:gdLst/>
            <a:ahLst/>
            <a:cxnLst/>
            <a:rect l="l" t="t" r="r" b="b"/>
            <a:pathLst>
              <a:path w="44891" h="61038">
                <a:moveTo>
                  <a:pt x="38689" y="60175"/>
                </a:moveTo>
                <a:lnTo>
                  <a:pt x="41677" y="60236"/>
                </a:lnTo>
                <a:lnTo>
                  <a:pt x="44891" y="58381"/>
                </a:lnTo>
                <a:lnTo>
                  <a:pt x="44891" y="17463"/>
                </a:lnTo>
                <a:lnTo>
                  <a:pt x="44513" y="14455"/>
                </a:lnTo>
                <a:lnTo>
                  <a:pt x="43740" y="11863"/>
                </a:lnTo>
                <a:lnTo>
                  <a:pt x="42976" y="9274"/>
                </a:lnTo>
                <a:lnTo>
                  <a:pt x="40025" y="5346"/>
                </a:lnTo>
                <a:lnTo>
                  <a:pt x="36101" y="2275"/>
                </a:lnTo>
                <a:lnTo>
                  <a:pt x="33346" y="1371"/>
                </a:lnTo>
                <a:lnTo>
                  <a:pt x="30585" y="472"/>
                </a:lnTo>
                <a:lnTo>
                  <a:pt x="27255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15" y="2668"/>
                </a:lnTo>
                <a:lnTo>
                  <a:pt x="6738" y="4053"/>
                </a:lnTo>
                <a:lnTo>
                  <a:pt x="3027" y="7038"/>
                </a:lnTo>
                <a:lnTo>
                  <a:pt x="2674" y="10058"/>
                </a:lnTo>
                <a:lnTo>
                  <a:pt x="3186" y="13032"/>
                </a:lnTo>
                <a:lnTo>
                  <a:pt x="5900" y="13715"/>
                </a:lnTo>
                <a:lnTo>
                  <a:pt x="9126" y="11877"/>
                </a:lnTo>
                <a:lnTo>
                  <a:pt x="12077" y="10429"/>
                </a:lnTo>
                <a:lnTo>
                  <a:pt x="15764" y="9169"/>
                </a:lnTo>
                <a:lnTo>
                  <a:pt x="19944" y="8280"/>
                </a:lnTo>
                <a:lnTo>
                  <a:pt x="24731" y="8280"/>
                </a:lnTo>
                <a:lnTo>
                  <a:pt x="28246" y="9108"/>
                </a:lnTo>
                <a:lnTo>
                  <a:pt x="31111" y="10491"/>
                </a:lnTo>
                <a:lnTo>
                  <a:pt x="33811" y="14047"/>
                </a:lnTo>
                <a:lnTo>
                  <a:pt x="34696" y="17338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04" y="26823"/>
                </a:lnTo>
                <a:lnTo>
                  <a:pt x="12513" y="27586"/>
                </a:lnTo>
                <a:lnTo>
                  <a:pt x="9640" y="28728"/>
                </a:lnTo>
                <a:lnTo>
                  <a:pt x="7289" y="30239"/>
                </a:lnTo>
                <a:lnTo>
                  <a:pt x="3135" y="33681"/>
                </a:lnTo>
                <a:lnTo>
                  <a:pt x="622" y="38290"/>
                </a:lnTo>
                <a:lnTo>
                  <a:pt x="0" y="41008"/>
                </a:lnTo>
                <a:lnTo>
                  <a:pt x="0" y="46800"/>
                </a:lnTo>
                <a:lnTo>
                  <a:pt x="449" y="49187"/>
                </a:lnTo>
                <a:lnTo>
                  <a:pt x="2274" y="53392"/>
                </a:lnTo>
                <a:lnTo>
                  <a:pt x="5187" y="56592"/>
                </a:lnTo>
                <a:lnTo>
                  <a:pt x="8816" y="59133"/>
                </a:lnTo>
                <a:lnTo>
                  <a:pt x="13464" y="60656"/>
                </a:lnTo>
                <a:lnTo>
                  <a:pt x="17294" y="53075"/>
                </a:lnTo>
                <a:lnTo>
                  <a:pt x="12964" y="50523"/>
                </a:lnTo>
                <a:lnTo>
                  <a:pt x="10252" y="46508"/>
                </a:lnTo>
                <a:lnTo>
                  <a:pt x="10252" y="43639"/>
                </a:lnTo>
                <a:lnTo>
                  <a:pt x="10576" y="40464"/>
                </a:lnTo>
                <a:lnTo>
                  <a:pt x="12801" y="36756"/>
                </a:lnTo>
                <a:lnTo>
                  <a:pt x="15480" y="34902"/>
                </a:lnTo>
                <a:lnTo>
                  <a:pt x="19190" y="33732"/>
                </a:lnTo>
                <a:lnTo>
                  <a:pt x="23605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5" y="58878"/>
                </a:lnTo>
                <a:lnTo>
                  <a:pt x="31208" y="57442"/>
                </a:lnTo>
                <a:lnTo>
                  <a:pt x="33872" y="55422"/>
                </a:lnTo>
                <a:lnTo>
                  <a:pt x="36259" y="52834"/>
                </a:lnTo>
                <a:lnTo>
                  <a:pt x="36259" y="58381"/>
                </a:lnTo>
                <a:lnTo>
                  <a:pt x="38689" y="60175"/>
                </a:lnTo>
                <a:close/>
              </a:path>
              <a:path w="44891" h="61038">
                <a:moveTo>
                  <a:pt x="13464" y="60656"/>
                </a:moveTo>
                <a:lnTo>
                  <a:pt x="16066" y="61038"/>
                </a:lnTo>
                <a:lnTo>
                  <a:pt x="22230" y="61038"/>
                </a:lnTo>
                <a:lnTo>
                  <a:pt x="25332" y="60314"/>
                </a:lnTo>
                <a:lnTo>
                  <a:pt x="28285" y="58878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5"/>
                </a:lnTo>
                <a:lnTo>
                  <a:pt x="17294" y="53075"/>
                </a:lnTo>
                <a:lnTo>
                  <a:pt x="13464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520676" y="4467401"/>
            <a:ext cx="10025" cy="86310"/>
          </a:xfrm>
          <a:custGeom>
            <a:avLst/>
            <a:gdLst/>
            <a:ahLst/>
            <a:cxnLst/>
            <a:rect l="l" t="t" r="r" b="b"/>
            <a:pathLst>
              <a:path w="10025" h="86310">
                <a:moveTo>
                  <a:pt x="10025" y="84402"/>
                </a:moveTo>
                <a:lnTo>
                  <a:pt x="10025" y="1969"/>
                </a:lnTo>
                <a:lnTo>
                  <a:pt x="8635" y="331"/>
                </a:lnTo>
                <a:lnTo>
                  <a:pt x="6000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2"/>
                </a:lnTo>
                <a:lnTo>
                  <a:pt x="1400" y="85990"/>
                </a:lnTo>
                <a:lnTo>
                  <a:pt x="4028" y="86310"/>
                </a:lnTo>
                <a:lnTo>
                  <a:pt x="7476" y="86194"/>
                </a:lnTo>
                <a:lnTo>
                  <a:pt x="10025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552568" y="4467401"/>
            <a:ext cx="10019" cy="86310"/>
          </a:xfrm>
          <a:custGeom>
            <a:avLst/>
            <a:gdLst/>
            <a:ahLst/>
            <a:cxnLst/>
            <a:rect l="l" t="t" r="r" b="b"/>
            <a:pathLst>
              <a:path w="10019" h="86310">
                <a:moveTo>
                  <a:pt x="10019" y="84402"/>
                </a:moveTo>
                <a:lnTo>
                  <a:pt x="10019" y="1969"/>
                </a:lnTo>
                <a:lnTo>
                  <a:pt x="8629" y="331"/>
                </a:lnTo>
                <a:lnTo>
                  <a:pt x="5990" y="0"/>
                </a:lnTo>
                <a:lnTo>
                  <a:pt x="2552" y="115"/>
                </a:lnTo>
                <a:lnTo>
                  <a:pt x="0" y="1969"/>
                </a:lnTo>
                <a:lnTo>
                  <a:pt x="0" y="84402"/>
                </a:lnTo>
                <a:lnTo>
                  <a:pt x="1389" y="85990"/>
                </a:lnTo>
                <a:lnTo>
                  <a:pt x="4017" y="86310"/>
                </a:lnTo>
                <a:lnTo>
                  <a:pt x="7466" y="86194"/>
                </a:lnTo>
                <a:lnTo>
                  <a:pt x="10019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615713" y="4493487"/>
            <a:ext cx="47080" cy="60224"/>
          </a:xfrm>
          <a:custGeom>
            <a:avLst/>
            <a:gdLst/>
            <a:ahLst/>
            <a:cxnLst/>
            <a:rect l="l" t="t" r="r" b="b"/>
            <a:pathLst>
              <a:path w="47080" h="60224">
                <a:moveTo>
                  <a:pt x="37047" y="25794"/>
                </a:moveTo>
                <a:lnTo>
                  <a:pt x="37047" y="58317"/>
                </a:lnTo>
                <a:lnTo>
                  <a:pt x="38461" y="59904"/>
                </a:lnTo>
                <a:lnTo>
                  <a:pt x="41089" y="60224"/>
                </a:lnTo>
                <a:lnTo>
                  <a:pt x="44527" y="60109"/>
                </a:lnTo>
                <a:lnTo>
                  <a:pt x="47080" y="58317"/>
                </a:lnTo>
                <a:lnTo>
                  <a:pt x="47080" y="20483"/>
                </a:lnTo>
                <a:lnTo>
                  <a:pt x="46752" y="17108"/>
                </a:lnTo>
                <a:lnTo>
                  <a:pt x="46075" y="14288"/>
                </a:lnTo>
                <a:lnTo>
                  <a:pt x="45413" y="11480"/>
                </a:lnTo>
                <a:lnTo>
                  <a:pt x="42763" y="6922"/>
                </a:lnTo>
                <a:lnTo>
                  <a:pt x="39213" y="3135"/>
                </a:lnTo>
                <a:lnTo>
                  <a:pt x="34239" y="633"/>
                </a:lnTo>
                <a:lnTo>
                  <a:pt x="31172" y="0"/>
                </a:lnTo>
                <a:lnTo>
                  <a:pt x="24408" y="0"/>
                </a:lnTo>
                <a:lnTo>
                  <a:pt x="21308" y="824"/>
                </a:lnTo>
                <a:lnTo>
                  <a:pt x="18254" y="2452"/>
                </a:lnTo>
                <a:lnTo>
                  <a:pt x="15191" y="4075"/>
                </a:lnTo>
                <a:lnTo>
                  <a:pt x="12128" y="6642"/>
                </a:lnTo>
                <a:lnTo>
                  <a:pt x="9053" y="10123"/>
                </a:lnTo>
                <a:lnTo>
                  <a:pt x="9053" y="2782"/>
                </a:lnTo>
                <a:lnTo>
                  <a:pt x="8139" y="1332"/>
                </a:lnTo>
                <a:lnTo>
                  <a:pt x="5453" y="875"/>
                </a:lnTo>
                <a:lnTo>
                  <a:pt x="2876" y="900"/>
                </a:lnTo>
                <a:lnTo>
                  <a:pt x="0" y="2782"/>
                </a:lnTo>
                <a:lnTo>
                  <a:pt x="0" y="58317"/>
                </a:lnTo>
                <a:lnTo>
                  <a:pt x="1389" y="59904"/>
                </a:lnTo>
                <a:lnTo>
                  <a:pt x="4013" y="60224"/>
                </a:lnTo>
                <a:lnTo>
                  <a:pt x="7476" y="60109"/>
                </a:lnTo>
                <a:lnTo>
                  <a:pt x="10029" y="58317"/>
                </a:lnTo>
                <a:lnTo>
                  <a:pt x="10029" y="19508"/>
                </a:lnTo>
                <a:lnTo>
                  <a:pt x="12780" y="16013"/>
                </a:lnTo>
                <a:lnTo>
                  <a:pt x="15415" y="13360"/>
                </a:lnTo>
                <a:lnTo>
                  <a:pt x="17920" y="11545"/>
                </a:lnTo>
                <a:lnTo>
                  <a:pt x="22946" y="8837"/>
                </a:lnTo>
                <a:lnTo>
                  <a:pt x="27395" y="8837"/>
                </a:lnTo>
                <a:lnTo>
                  <a:pt x="30595" y="9932"/>
                </a:lnTo>
                <a:lnTo>
                  <a:pt x="34209" y="13144"/>
                </a:lnTo>
                <a:lnTo>
                  <a:pt x="35852" y="16217"/>
                </a:lnTo>
                <a:lnTo>
                  <a:pt x="36823" y="20077"/>
                </a:lnTo>
                <a:lnTo>
                  <a:pt x="37047" y="22630"/>
                </a:lnTo>
                <a:lnTo>
                  <a:pt x="37047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680833" y="4493483"/>
            <a:ext cx="50316" cy="61034"/>
          </a:xfrm>
          <a:custGeom>
            <a:avLst/>
            <a:gdLst/>
            <a:ahLst/>
            <a:cxnLst/>
            <a:rect l="l" t="t" r="r" b="b"/>
            <a:pathLst>
              <a:path w="50316" h="61034">
                <a:moveTo>
                  <a:pt x="50316" y="22680"/>
                </a:moveTo>
                <a:lnTo>
                  <a:pt x="49856" y="19278"/>
                </a:lnTo>
                <a:lnTo>
                  <a:pt x="48941" y="16078"/>
                </a:lnTo>
                <a:lnTo>
                  <a:pt x="48030" y="12903"/>
                </a:lnTo>
                <a:lnTo>
                  <a:pt x="46605" y="10123"/>
                </a:lnTo>
                <a:lnTo>
                  <a:pt x="44654" y="7758"/>
                </a:lnTo>
                <a:lnTo>
                  <a:pt x="40225" y="3506"/>
                </a:lnTo>
                <a:lnTo>
                  <a:pt x="37212" y="2106"/>
                </a:lnTo>
                <a:lnTo>
                  <a:pt x="34199" y="709"/>
                </a:lnTo>
                <a:lnTo>
                  <a:pt x="30548" y="0"/>
                </a:lnTo>
                <a:lnTo>
                  <a:pt x="22244" y="0"/>
                </a:lnTo>
                <a:lnTo>
                  <a:pt x="18608" y="723"/>
                </a:lnTo>
                <a:lnTo>
                  <a:pt x="15382" y="2134"/>
                </a:lnTo>
                <a:lnTo>
                  <a:pt x="12258" y="16535"/>
                </a:lnTo>
                <a:lnTo>
                  <a:pt x="14481" y="13158"/>
                </a:lnTo>
                <a:lnTo>
                  <a:pt x="17318" y="10336"/>
                </a:lnTo>
                <a:lnTo>
                  <a:pt x="21074" y="8446"/>
                </a:lnTo>
                <a:lnTo>
                  <a:pt x="25735" y="7964"/>
                </a:lnTo>
                <a:lnTo>
                  <a:pt x="30585" y="7964"/>
                </a:lnTo>
                <a:lnTo>
                  <a:pt x="34239" y="9500"/>
                </a:lnTo>
                <a:lnTo>
                  <a:pt x="36711" y="12536"/>
                </a:lnTo>
                <a:lnTo>
                  <a:pt x="39178" y="15581"/>
                </a:lnTo>
                <a:lnTo>
                  <a:pt x="40355" y="19775"/>
                </a:lnTo>
                <a:lnTo>
                  <a:pt x="40225" y="25121"/>
                </a:lnTo>
                <a:lnTo>
                  <a:pt x="10392" y="25121"/>
                </a:lnTo>
                <a:lnTo>
                  <a:pt x="10392" y="32588"/>
                </a:lnTo>
                <a:lnTo>
                  <a:pt x="46403" y="32588"/>
                </a:lnTo>
                <a:lnTo>
                  <a:pt x="49905" y="30885"/>
                </a:lnTo>
                <a:lnTo>
                  <a:pt x="50316" y="28141"/>
                </a:lnTo>
                <a:lnTo>
                  <a:pt x="50316" y="22680"/>
                </a:lnTo>
                <a:close/>
              </a:path>
              <a:path w="50316" h="61034">
                <a:moveTo>
                  <a:pt x="12142" y="3568"/>
                </a:moveTo>
                <a:lnTo>
                  <a:pt x="9366" y="5601"/>
                </a:lnTo>
                <a:lnTo>
                  <a:pt x="7091" y="8254"/>
                </a:lnTo>
                <a:lnTo>
                  <a:pt x="4790" y="10908"/>
                </a:lnTo>
                <a:lnTo>
                  <a:pt x="3041" y="14133"/>
                </a:lnTo>
                <a:lnTo>
                  <a:pt x="1828" y="17946"/>
                </a:lnTo>
                <a:lnTo>
                  <a:pt x="614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9" y="40219"/>
                </a:lnTo>
                <a:lnTo>
                  <a:pt x="1774" y="44006"/>
                </a:lnTo>
                <a:lnTo>
                  <a:pt x="2951" y="47790"/>
                </a:lnTo>
                <a:lnTo>
                  <a:pt x="4679" y="50940"/>
                </a:lnTo>
                <a:lnTo>
                  <a:pt x="9295" y="55954"/>
                </a:lnTo>
                <a:lnTo>
                  <a:pt x="12142" y="57848"/>
                </a:lnTo>
                <a:lnTo>
                  <a:pt x="15519" y="59131"/>
                </a:lnTo>
                <a:lnTo>
                  <a:pt x="18906" y="60387"/>
                </a:lnTo>
                <a:lnTo>
                  <a:pt x="22848" y="61034"/>
                </a:lnTo>
                <a:lnTo>
                  <a:pt x="29936" y="61034"/>
                </a:lnTo>
                <a:lnTo>
                  <a:pt x="32374" y="60844"/>
                </a:lnTo>
                <a:lnTo>
                  <a:pt x="36949" y="60059"/>
                </a:lnTo>
                <a:lnTo>
                  <a:pt x="40700" y="59131"/>
                </a:lnTo>
                <a:lnTo>
                  <a:pt x="44966" y="57618"/>
                </a:lnTo>
                <a:lnTo>
                  <a:pt x="47731" y="55271"/>
                </a:lnTo>
                <a:lnTo>
                  <a:pt x="48005" y="52513"/>
                </a:lnTo>
                <a:lnTo>
                  <a:pt x="47753" y="49720"/>
                </a:lnTo>
                <a:lnTo>
                  <a:pt x="45143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50" y="52120"/>
                </a:lnTo>
                <a:lnTo>
                  <a:pt x="30887" y="52769"/>
                </a:lnTo>
                <a:lnTo>
                  <a:pt x="24987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70" y="47268"/>
                </a:lnTo>
                <a:lnTo>
                  <a:pt x="11915" y="43384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1"/>
                </a:lnTo>
                <a:lnTo>
                  <a:pt x="10857" y="20689"/>
                </a:lnTo>
                <a:lnTo>
                  <a:pt x="12258" y="16535"/>
                </a:lnTo>
                <a:lnTo>
                  <a:pt x="15382" y="2134"/>
                </a:lnTo>
                <a:lnTo>
                  <a:pt x="12142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746302" y="4493552"/>
            <a:ext cx="43143" cy="60970"/>
          </a:xfrm>
          <a:custGeom>
            <a:avLst/>
            <a:gdLst/>
            <a:ahLst/>
            <a:cxnLst/>
            <a:rect l="l" t="t" r="r" b="b"/>
            <a:pathLst>
              <a:path w="43143" h="60970">
                <a:moveTo>
                  <a:pt x="10454" y="23454"/>
                </a:moveTo>
                <a:lnTo>
                  <a:pt x="11729" y="17993"/>
                </a:lnTo>
                <a:lnTo>
                  <a:pt x="14306" y="14223"/>
                </a:lnTo>
                <a:lnTo>
                  <a:pt x="16870" y="10462"/>
                </a:lnTo>
                <a:lnTo>
                  <a:pt x="20571" y="8582"/>
                </a:lnTo>
                <a:lnTo>
                  <a:pt x="25398" y="8582"/>
                </a:lnTo>
                <a:lnTo>
                  <a:pt x="29786" y="8914"/>
                </a:lnTo>
                <a:lnTo>
                  <a:pt x="33228" y="10285"/>
                </a:lnTo>
                <a:lnTo>
                  <a:pt x="37127" y="12672"/>
                </a:lnTo>
                <a:lnTo>
                  <a:pt x="39705" y="14781"/>
                </a:lnTo>
                <a:lnTo>
                  <a:pt x="42717" y="13536"/>
                </a:lnTo>
                <a:lnTo>
                  <a:pt x="42890" y="10807"/>
                </a:lnTo>
                <a:lnTo>
                  <a:pt x="42591" y="7632"/>
                </a:lnTo>
                <a:lnTo>
                  <a:pt x="40651" y="4939"/>
                </a:lnTo>
                <a:lnTo>
                  <a:pt x="37713" y="2959"/>
                </a:lnTo>
                <a:lnTo>
                  <a:pt x="35115" y="1803"/>
                </a:lnTo>
                <a:lnTo>
                  <a:pt x="32238" y="835"/>
                </a:lnTo>
                <a:lnTo>
                  <a:pt x="28948" y="176"/>
                </a:lnTo>
                <a:lnTo>
                  <a:pt x="25520" y="0"/>
                </a:lnTo>
                <a:lnTo>
                  <a:pt x="21921" y="0"/>
                </a:lnTo>
                <a:lnTo>
                  <a:pt x="18558" y="608"/>
                </a:lnTo>
                <a:lnTo>
                  <a:pt x="15458" y="1828"/>
                </a:lnTo>
                <a:lnTo>
                  <a:pt x="12369" y="3035"/>
                </a:lnTo>
                <a:lnTo>
                  <a:pt x="9665" y="4899"/>
                </a:lnTo>
                <a:lnTo>
                  <a:pt x="5091" y="9918"/>
                </a:lnTo>
                <a:lnTo>
                  <a:pt x="3290" y="13129"/>
                </a:lnTo>
                <a:lnTo>
                  <a:pt x="1981" y="17067"/>
                </a:lnTo>
                <a:lnTo>
                  <a:pt x="662" y="20991"/>
                </a:lnTo>
                <a:lnTo>
                  <a:pt x="0" y="25704"/>
                </a:lnTo>
                <a:lnTo>
                  <a:pt x="0" y="35979"/>
                </a:lnTo>
                <a:lnTo>
                  <a:pt x="541" y="40219"/>
                </a:lnTo>
                <a:lnTo>
                  <a:pt x="1612" y="43902"/>
                </a:lnTo>
                <a:lnTo>
                  <a:pt x="2693" y="47585"/>
                </a:lnTo>
                <a:lnTo>
                  <a:pt x="4255" y="50684"/>
                </a:lnTo>
                <a:lnTo>
                  <a:pt x="6292" y="53223"/>
                </a:lnTo>
                <a:lnTo>
                  <a:pt x="10880" y="57669"/>
                </a:lnTo>
                <a:lnTo>
                  <a:pt x="13921" y="59004"/>
                </a:lnTo>
                <a:lnTo>
                  <a:pt x="16945" y="60311"/>
                </a:lnTo>
                <a:lnTo>
                  <a:pt x="20444" y="60970"/>
                </a:lnTo>
                <a:lnTo>
                  <a:pt x="24358" y="60970"/>
                </a:lnTo>
                <a:lnTo>
                  <a:pt x="28112" y="60782"/>
                </a:lnTo>
                <a:lnTo>
                  <a:pt x="31676" y="60044"/>
                </a:lnTo>
                <a:lnTo>
                  <a:pt x="34841" y="58964"/>
                </a:lnTo>
                <a:lnTo>
                  <a:pt x="37729" y="57683"/>
                </a:lnTo>
                <a:lnTo>
                  <a:pt x="41015" y="55523"/>
                </a:lnTo>
                <a:lnTo>
                  <a:pt x="42952" y="52564"/>
                </a:lnTo>
                <a:lnTo>
                  <a:pt x="43143" y="49795"/>
                </a:lnTo>
                <a:lnTo>
                  <a:pt x="43103" y="48272"/>
                </a:lnTo>
                <a:lnTo>
                  <a:pt x="42019" y="45198"/>
                </a:lnTo>
                <a:lnTo>
                  <a:pt x="39467" y="46188"/>
                </a:lnTo>
                <a:lnTo>
                  <a:pt x="36241" y="48590"/>
                </a:lnTo>
                <a:lnTo>
                  <a:pt x="33465" y="50291"/>
                </a:lnTo>
                <a:lnTo>
                  <a:pt x="29974" y="51775"/>
                </a:lnTo>
                <a:lnTo>
                  <a:pt x="25650" y="52146"/>
                </a:lnTo>
                <a:lnTo>
                  <a:pt x="21046" y="51700"/>
                </a:lnTo>
                <a:lnTo>
                  <a:pt x="17294" y="49936"/>
                </a:lnTo>
                <a:lnTo>
                  <a:pt x="14396" y="46785"/>
                </a:lnTo>
                <a:lnTo>
                  <a:pt x="12132" y="42707"/>
                </a:lnTo>
                <a:lnTo>
                  <a:pt x="11459" y="40017"/>
                </a:lnTo>
                <a:lnTo>
                  <a:pt x="10778" y="37335"/>
                </a:lnTo>
                <a:lnTo>
                  <a:pt x="10454" y="34185"/>
                </a:lnTo>
                <a:lnTo>
                  <a:pt x="10454" y="234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802751" y="4493483"/>
            <a:ext cx="50317" cy="61034"/>
          </a:xfrm>
          <a:custGeom>
            <a:avLst/>
            <a:gdLst/>
            <a:ahLst/>
            <a:cxnLst/>
            <a:rect l="l" t="t" r="r" b="b"/>
            <a:pathLst>
              <a:path w="50317" h="61034">
                <a:moveTo>
                  <a:pt x="50317" y="22680"/>
                </a:moveTo>
                <a:lnTo>
                  <a:pt x="49856" y="19278"/>
                </a:lnTo>
                <a:lnTo>
                  <a:pt x="48941" y="16078"/>
                </a:lnTo>
                <a:lnTo>
                  <a:pt x="48031" y="12903"/>
                </a:lnTo>
                <a:lnTo>
                  <a:pt x="46601" y="10123"/>
                </a:lnTo>
                <a:lnTo>
                  <a:pt x="44650" y="7758"/>
                </a:lnTo>
                <a:lnTo>
                  <a:pt x="40239" y="3506"/>
                </a:lnTo>
                <a:lnTo>
                  <a:pt x="37212" y="2106"/>
                </a:lnTo>
                <a:lnTo>
                  <a:pt x="34199" y="709"/>
                </a:lnTo>
                <a:lnTo>
                  <a:pt x="30548" y="0"/>
                </a:lnTo>
                <a:lnTo>
                  <a:pt x="22244" y="0"/>
                </a:lnTo>
                <a:lnTo>
                  <a:pt x="18608" y="723"/>
                </a:lnTo>
                <a:lnTo>
                  <a:pt x="15378" y="2134"/>
                </a:lnTo>
                <a:lnTo>
                  <a:pt x="12254" y="16535"/>
                </a:lnTo>
                <a:lnTo>
                  <a:pt x="14479" y="13158"/>
                </a:lnTo>
                <a:lnTo>
                  <a:pt x="17315" y="10336"/>
                </a:lnTo>
                <a:lnTo>
                  <a:pt x="21070" y="8446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4" y="15581"/>
                </a:lnTo>
                <a:lnTo>
                  <a:pt x="40347" y="19775"/>
                </a:lnTo>
                <a:lnTo>
                  <a:pt x="40225" y="25121"/>
                </a:lnTo>
                <a:lnTo>
                  <a:pt x="10392" y="25121"/>
                </a:lnTo>
                <a:lnTo>
                  <a:pt x="10392" y="32588"/>
                </a:lnTo>
                <a:lnTo>
                  <a:pt x="46403" y="32588"/>
                </a:lnTo>
                <a:lnTo>
                  <a:pt x="49905" y="30885"/>
                </a:lnTo>
                <a:lnTo>
                  <a:pt x="50317" y="28141"/>
                </a:lnTo>
                <a:lnTo>
                  <a:pt x="50317" y="22680"/>
                </a:lnTo>
                <a:close/>
              </a:path>
              <a:path w="50317" h="61034">
                <a:moveTo>
                  <a:pt x="12142" y="3568"/>
                </a:moveTo>
                <a:lnTo>
                  <a:pt x="9366" y="5601"/>
                </a:lnTo>
                <a:lnTo>
                  <a:pt x="7091" y="8254"/>
                </a:lnTo>
                <a:lnTo>
                  <a:pt x="4787" y="10908"/>
                </a:lnTo>
                <a:lnTo>
                  <a:pt x="3041" y="14133"/>
                </a:lnTo>
                <a:lnTo>
                  <a:pt x="1824" y="17946"/>
                </a:lnTo>
                <a:lnTo>
                  <a:pt x="612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6" y="40219"/>
                </a:lnTo>
                <a:lnTo>
                  <a:pt x="1774" y="44006"/>
                </a:lnTo>
                <a:lnTo>
                  <a:pt x="2951" y="47790"/>
                </a:lnTo>
                <a:lnTo>
                  <a:pt x="4676" y="50940"/>
                </a:lnTo>
                <a:lnTo>
                  <a:pt x="9287" y="55954"/>
                </a:lnTo>
                <a:lnTo>
                  <a:pt x="12142" y="57848"/>
                </a:lnTo>
                <a:lnTo>
                  <a:pt x="15515" y="59131"/>
                </a:lnTo>
                <a:lnTo>
                  <a:pt x="18906" y="60387"/>
                </a:lnTo>
                <a:lnTo>
                  <a:pt x="22844" y="61034"/>
                </a:lnTo>
                <a:lnTo>
                  <a:pt x="29937" y="61034"/>
                </a:lnTo>
                <a:lnTo>
                  <a:pt x="32374" y="60844"/>
                </a:lnTo>
                <a:lnTo>
                  <a:pt x="36949" y="60059"/>
                </a:lnTo>
                <a:lnTo>
                  <a:pt x="40700" y="59131"/>
                </a:lnTo>
                <a:lnTo>
                  <a:pt x="44963" y="57618"/>
                </a:lnTo>
                <a:lnTo>
                  <a:pt x="47727" y="55271"/>
                </a:lnTo>
                <a:lnTo>
                  <a:pt x="48002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15" y="50140"/>
                </a:lnTo>
                <a:lnTo>
                  <a:pt x="39027" y="51206"/>
                </a:lnTo>
                <a:lnTo>
                  <a:pt x="35247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193" y="52297"/>
                </a:lnTo>
                <a:lnTo>
                  <a:pt x="17628" y="50393"/>
                </a:lnTo>
                <a:lnTo>
                  <a:pt x="14367" y="47268"/>
                </a:lnTo>
                <a:lnTo>
                  <a:pt x="11915" y="43384"/>
                </a:lnTo>
                <a:lnTo>
                  <a:pt x="10702" y="38455"/>
                </a:lnTo>
                <a:lnTo>
                  <a:pt x="10392" y="35673"/>
                </a:lnTo>
                <a:lnTo>
                  <a:pt x="10392" y="25121"/>
                </a:lnTo>
                <a:lnTo>
                  <a:pt x="10853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42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867677" y="4493494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3" y="60868"/>
                </a:moveTo>
                <a:lnTo>
                  <a:pt x="17240" y="61023"/>
                </a:lnTo>
                <a:lnTo>
                  <a:pt x="20403" y="61023"/>
                </a:lnTo>
                <a:lnTo>
                  <a:pt x="23305" y="60627"/>
                </a:lnTo>
                <a:lnTo>
                  <a:pt x="25929" y="59853"/>
                </a:lnTo>
                <a:lnTo>
                  <a:pt x="28558" y="59065"/>
                </a:lnTo>
                <a:lnTo>
                  <a:pt x="30833" y="57909"/>
                </a:lnTo>
                <a:lnTo>
                  <a:pt x="34649" y="54874"/>
                </a:lnTo>
                <a:lnTo>
                  <a:pt x="37151" y="50784"/>
                </a:lnTo>
                <a:lnTo>
                  <a:pt x="38699" y="46036"/>
                </a:lnTo>
                <a:lnTo>
                  <a:pt x="38699" y="40816"/>
                </a:lnTo>
                <a:lnTo>
                  <a:pt x="37511" y="37033"/>
                </a:lnTo>
                <a:lnTo>
                  <a:pt x="35685" y="33818"/>
                </a:lnTo>
                <a:lnTo>
                  <a:pt x="33083" y="31341"/>
                </a:lnTo>
                <a:lnTo>
                  <a:pt x="29922" y="29437"/>
                </a:lnTo>
                <a:lnTo>
                  <a:pt x="26535" y="27785"/>
                </a:lnTo>
                <a:lnTo>
                  <a:pt x="23093" y="26388"/>
                </a:lnTo>
                <a:lnTo>
                  <a:pt x="19726" y="25041"/>
                </a:lnTo>
                <a:lnTo>
                  <a:pt x="16591" y="23658"/>
                </a:lnTo>
                <a:lnTo>
                  <a:pt x="14003" y="22006"/>
                </a:lnTo>
                <a:lnTo>
                  <a:pt x="11339" y="18870"/>
                </a:lnTo>
                <a:lnTo>
                  <a:pt x="10929" y="15925"/>
                </a:lnTo>
                <a:lnTo>
                  <a:pt x="11565" y="12711"/>
                </a:lnTo>
                <a:lnTo>
                  <a:pt x="13453" y="10144"/>
                </a:lnTo>
                <a:lnTo>
                  <a:pt x="16642" y="8496"/>
                </a:lnTo>
                <a:lnTo>
                  <a:pt x="19442" y="7898"/>
                </a:lnTo>
                <a:lnTo>
                  <a:pt x="23042" y="7898"/>
                </a:lnTo>
                <a:lnTo>
                  <a:pt x="26207" y="8571"/>
                </a:lnTo>
                <a:lnTo>
                  <a:pt x="30069" y="10032"/>
                </a:lnTo>
                <a:lnTo>
                  <a:pt x="32734" y="11480"/>
                </a:lnTo>
                <a:lnTo>
                  <a:pt x="35358" y="11570"/>
                </a:lnTo>
                <a:lnTo>
                  <a:pt x="35899" y="8851"/>
                </a:lnTo>
                <a:lnTo>
                  <a:pt x="35685" y="5651"/>
                </a:lnTo>
                <a:lnTo>
                  <a:pt x="33421" y="2933"/>
                </a:lnTo>
                <a:lnTo>
                  <a:pt x="30746" y="1663"/>
                </a:lnTo>
                <a:lnTo>
                  <a:pt x="27082" y="608"/>
                </a:lnTo>
                <a:lnTo>
                  <a:pt x="24180" y="111"/>
                </a:lnTo>
                <a:lnTo>
                  <a:pt x="17941" y="0"/>
                </a:lnTo>
                <a:lnTo>
                  <a:pt x="15029" y="457"/>
                </a:lnTo>
                <a:lnTo>
                  <a:pt x="12541" y="1357"/>
                </a:lnTo>
                <a:lnTo>
                  <a:pt x="7976" y="3467"/>
                </a:lnTo>
                <a:lnTo>
                  <a:pt x="4650" y="6461"/>
                </a:lnTo>
                <a:lnTo>
                  <a:pt x="2573" y="10209"/>
                </a:lnTo>
                <a:lnTo>
                  <a:pt x="1334" y="14298"/>
                </a:lnTo>
                <a:lnTo>
                  <a:pt x="1334" y="18947"/>
                </a:lnTo>
                <a:lnTo>
                  <a:pt x="2512" y="22820"/>
                </a:lnTo>
                <a:lnTo>
                  <a:pt x="4348" y="26121"/>
                </a:lnTo>
                <a:lnTo>
                  <a:pt x="6940" y="28662"/>
                </a:lnTo>
                <a:lnTo>
                  <a:pt x="10054" y="30642"/>
                </a:lnTo>
                <a:lnTo>
                  <a:pt x="13376" y="32320"/>
                </a:lnTo>
                <a:lnTo>
                  <a:pt x="16814" y="33717"/>
                </a:lnTo>
                <a:lnTo>
                  <a:pt x="20105" y="35013"/>
                </a:lnTo>
                <a:lnTo>
                  <a:pt x="23180" y="36385"/>
                </a:lnTo>
                <a:lnTo>
                  <a:pt x="25782" y="38033"/>
                </a:lnTo>
                <a:lnTo>
                  <a:pt x="28395" y="41122"/>
                </a:lnTo>
                <a:lnTo>
                  <a:pt x="28795" y="43991"/>
                </a:lnTo>
                <a:lnTo>
                  <a:pt x="28519" y="46836"/>
                </a:lnTo>
                <a:lnTo>
                  <a:pt x="26643" y="49960"/>
                </a:lnTo>
                <a:lnTo>
                  <a:pt x="23417" y="51940"/>
                </a:lnTo>
                <a:lnTo>
                  <a:pt x="20681" y="52689"/>
                </a:lnTo>
                <a:lnTo>
                  <a:pt x="17426" y="52880"/>
                </a:lnTo>
                <a:lnTo>
                  <a:pt x="13153" y="52603"/>
                </a:lnTo>
                <a:lnTo>
                  <a:pt x="9676" y="51483"/>
                </a:lnTo>
                <a:lnTo>
                  <a:pt x="6885" y="50227"/>
                </a:lnTo>
                <a:lnTo>
                  <a:pt x="3660" y="48398"/>
                </a:lnTo>
                <a:lnTo>
                  <a:pt x="535" y="48171"/>
                </a:lnTo>
                <a:lnTo>
                  <a:pt x="0" y="50990"/>
                </a:lnTo>
                <a:lnTo>
                  <a:pt x="100" y="54049"/>
                </a:lnTo>
                <a:lnTo>
                  <a:pt x="1713" y="56934"/>
                </a:lnTo>
                <a:lnTo>
                  <a:pt x="4373" y="58417"/>
                </a:lnTo>
                <a:lnTo>
                  <a:pt x="6950" y="59385"/>
                </a:lnTo>
                <a:lnTo>
                  <a:pt x="9927" y="60260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919563" y="4493494"/>
            <a:ext cx="38700" cy="61023"/>
          </a:xfrm>
          <a:custGeom>
            <a:avLst/>
            <a:gdLst/>
            <a:ahLst/>
            <a:cxnLst/>
            <a:rect l="l" t="t" r="r" b="b"/>
            <a:pathLst>
              <a:path w="38700" h="61023">
                <a:moveTo>
                  <a:pt x="13453" y="60868"/>
                </a:moveTo>
                <a:lnTo>
                  <a:pt x="17251" y="61023"/>
                </a:lnTo>
                <a:lnTo>
                  <a:pt x="20419" y="61023"/>
                </a:lnTo>
                <a:lnTo>
                  <a:pt x="23317" y="60627"/>
                </a:lnTo>
                <a:lnTo>
                  <a:pt x="25946" y="59853"/>
                </a:lnTo>
                <a:lnTo>
                  <a:pt x="28569" y="59065"/>
                </a:lnTo>
                <a:lnTo>
                  <a:pt x="30845" y="57909"/>
                </a:lnTo>
                <a:lnTo>
                  <a:pt x="34660" y="54874"/>
                </a:lnTo>
                <a:lnTo>
                  <a:pt x="37148" y="50784"/>
                </a:lnTo>
                <a:lnTo>
                  <a:pt x="38700" y="46036"/>
                </a:lnTo>
                <a:lnTo>
                  <a:pt x="38700" y="40816"/>
                </a:lnTo>
                <a:lnTo>
                  <a:pt x="37508" y="37033"/>
                </a:lnTo>
                <a:lnTo>
                  <a:pt x="35683" y="33818"/>
                </a:lnTo>
                <a:lnTo>
                  <a:pt x="33098" y="31341"/>
                </a:lnTo>
                <a:lnTo>
                  <a:pt x="29919" y="29437"/>
                </a:lnTo>
                <a:lnTo>
                  <a:pt x="26532" y="27785"/>
                </a:lnTo>
                <a:lnTo>
                  <a:pt x="23094" y="26388"/>
                </a:lnTo>
                <a:lnTo>
                  <a:pt x="19742" y="25041"/>
                </a:lnTo>
                <a:lnTo>
                  <a:pt x="16603" y="23658"/>
                </a:lnTo>
                <a:lnTo>
                  <a:pt x="14018" y="22006"/>
                </a:lnTo>
                <a:lnTo>
                  <a:pt x="11339" y="18870"/>
                </a:lnTo>
                <a:lnTo>
                  <a:pt x="10941" y="15925"/>
                </a:lnTo>
                <a:lnTo>
                  <a:pt x="11577" y="12711"/>
                </a:lnTo>
                <a:lnTo>
                  <a:pt x="13453" y="10144"/>
                </a:lnTo>
                <a:lnTo>
                  <a:pt x="16643" y="8496"/>
                </a:lnTo>
                <a:lnTo>
                  <a:pt x="19443" y="7898"/>
                </a:lnTo>
                <a:lnTo>
                  <a:pt x="23044" y="7898"/>
                </a:lnTo>
                <a:lnTo>
                  <a:pt x="26219" y="8571"/>
                </a:lnTo>
                <a:lnTo>
                  <a:pt x="30085" y="10032"/>
                </a:lnTo>
                <a:lnTo>
                  <a:pt x="32745" y="11480"/>
                </a:lnTo>
                <a:lnTo>
                  <a:pt x="35363" y="11570"/>
                </a:lnTo>
                <a:lnTo>
                  <a:pt x="35896" y="8851"/>
                </a:lnTo>
                <a:lnTo>
                  <a:pt x="35698" y="5651"/>
                </a:lnTo>
                <a:lnTo>
                  <a:pt x="33422" y="2933"/>
                </a:lnTo>
                <a:lnTo>
                  <a:pt x="30758" y="1663"/>
                </a:lnTo>
                <a:lnTo>
                  <a:pt x="27097" y="608"/>
                </a:lnTo>
                <a:lnTo>
                  <a:pt x="24182" y="111"/>
                </a:lnTo>
                <a:lnTo>
                  <a:pt x="17938" y="0"/>
                </a:lnTo>
                <a:lnTo>
                  <a:pt x="15026" y="457"/>
                </a:lnTo>
                <a:lnTo>
                  <a:pt x="12538" y="1357"/>
                </a:lnTo>
                <a:lnTo>
                  <a:pt x="7978" y="3467"/>
                </a:lnTo>
                <a:lnTo>
                  <a:pt x="4648" y="6461"/>
                </a:lnTo>
                <a:lnTo>
                  <a:pt x="2585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7" y="22820"/>
                </a:lnTo>
                <a:lnTo>
                  <a:pt x="4363" y="26121"/>
                </a:lnTo>
                <a:lnTo>
                  <a:pt x="6951" y="28662"/>
                </a:lnTo>
                <a:lnTo>
                  <a:pt x="10052" y="30642"/>
                </a:lnTo>
                <a:lnTo>
                  <a:pt x="13378" y="32320"/>
                </a:lnTo>
                <a:lnTo>
                  <a:pt x="16816" y="33717"/>
                </a:lnTo>
                <a:lnTo>
                  <a:pt x="20116" y="35013"/>
                </a:lnTo>
                <a:lnTo>
                  <a:pt x="23195" y="36385"/>
                </a:lnTo>
                <a:lnTo>
                  <a:pt x="25779" y="38033"/>
                </a:lnTo>
                <a:lnTo>
                  <a:pt x="28407" y="41122"/>
                </a:lnTo>
                <a:lnTo>
                  <a:pt x="28797" y="43991"/>
                </a:lnTo>
                <a:lnTo>
                  <a:pt x="28530" y="46836"/>
                </a:lnTo>
                <a:lnTo>
                  <a:pt x="26658" y="49960"/>
                </a:lnTo>
                <a:lnTo>
                  <a:pt x="23432" y="51940"/>
                </a:lnTo>
                <a:lnTo>
                  <a:pt x="20681" y="52689"/>
                </a:lnTo>
                <a:lnTo>
                  <a:pt x="17442" y="52880"/>
                </a:lnTo>
                <a:lnTo>
                  <a:pt x="13166" y="52603"/>
                </a:lnTo>
                <a:lnTo>
                  <a:pt x="9687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7" y="48171"/>
                </a:lnTo>
                <a:lnTo>
                  <a:pt x="0" y="50990"/>
                </a:lnTo>
                <a:lnTo>
                  <a:pt x="97" y="54049"/>
                </a:lnTo>
                <a:lnTo>
                  <a:pt x="1724" y="56934"/>
                </a:lnTo>
                <a:lnTo>
                  <a:pt x="4373" y="58417"/>
                </a:lnTo>
                <a:lnTo>
                  <a:pt x="6962" y="59385"/>
                </a:lnTo>
                <a:lnTo>
                  <a:pt x="9940" y="60260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972134" y="4493483"/>
            <a:ext cx="44888" cy="61038"/>
          </a:xfrm>
          <a:custGeom>
            <a:avLst/>
            <a:gdLst/>
            <a:ahLst/>
            <a:cxnLst/>
            <a:rect l="l" t="t" r="r" b="b"/>
            <a:pathLst>
              <a:path w="44888" h="61038">
                <a:moveTo>
                  <a:pt x="38685" y="60175"/>
                </a:moveTo>
                <a:lnTo>
                  <a:pt x="41662" y="60236"/>
                </a:lnTo>
                <a:lnTo>
                  <a:pt x="44888" y="58381"/>
                </a:lnTo>
                <a:lnTo>
                  <a:pt x="44888" y="17463"/>
                </a:lnTo>
                <a:lnTo>
                  <a:pt x="44499" y="14455"/>
                </a:lnTo>
                <a:lnTo>
                  <a:pt x="43736" y="11863"/>
                </a:lnTo>
                <a:lnTo>
                  <a:pt x="42961" y="9274"/>
                </a:lnTo>
                <a:lnTo>
                  <a:pt x="40024" y="5346"/>
                </a:lnTo>
                <a:lnTo>
                  <a:pt x="36099" y="2275"/>
                </a:lnTo>
                <a:lnTo>
                  <a:pt x="33350" y="1371"/>
                </a:lnTo>
                <a:lnTo>
                  <a:pt x="30585" y="472"/>
                </a:lnTo>
                <a:lnTo>
                  <a:pt x="27255" y="0"/>
                </a:lnTo>
                <a:lnTo>
                  <a:pt x="21207" y="0"/>
                </a:lnTo>
                <a:lnTo>
                  <a:pt x="17067" y="598"/>
                </a:lnTo>
                <a:lnTo>
                  <a:pt x="13092" y="1487"/>
                </a:lnTo>
                <a:lnTo>
                  <a:pt x="9615" y="2668"/>
                </a:lnTo>
                <a:lnTo>
                  <a:pt x="6734" y="4053"/>
                </a:lnTo>
                <a:lnTo>
                  <a:pt x="3012" y="7038"/>
                </a:lnTo>
                <a:lnTo>
                  <a:pt x="2659" y="10058"/>
                </a:lnTo>
                <a:lnTo>
                  <a:pt x="3188" y="13032"/>
                </a:lnTo>
                <a:lnTo>
                  <a:pt x="5900" y="13715"/>
                </a:lnTo>
                <a:lnTo>
                  <a:pt x="9124" y="11877"/>
                </a:lnTo>
                <a:lnTo>
                  <a:pt x="12077" y="10429"/>
                </a:lnTo>
                <a:lnTo>
                  <a:pt x="15753" y="9169"/>
                </a:lnTo>
                <a:lnTo>
                  <a:pt x="19944" y="8280"/>
                </a:lnTo>
                <a:lnTo>
                  <a:pt x="24716" y="8280"/>
                </a:lnTo>
                <a:lnTo>
                  <a:pt x="28244" y="9108"/>
                </a:lnTo>
                <a:lnTo>
                  <a:pt x="31107" y="10491"/>
                </a:lnTo>
                <a:lnTo>
                  <a:pt x="33811" y="14047"/>
                </a:lnTo>
                <a:lnTo>
                  <a:pt x="34700" y="17338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6" y="26060"/>
                </a:lnTo>
                <a:lnTo>
                  <a:pt x="15904" y="26823"/>
                </a:lnTo>
                <a:lnTo>
                  <a:pt x="12501" y="27586"/>
                </a:lnTo>
                <a:lnTo>
                  <a:pt x="9640" y="28728"/>
                </a:lnTo>
                <a:lnTo>
                  <a:pt x="7274" y="30239"/>
                </a:lnTo>
                <a:lnTo>
                  <a:pt x="3124" y="33681"/>
                </a:lnTo>
                <a:lnTo>
                  <a:pt x="622" y="38290"/>
                </a:lnTo>
                <a:lnTo>
                  <a:pt x="0" y="41008"/>
                </a:lnTo>
                <a:lnTo>
                  <a:pt x="0" y="46800"/>
                </a:lnTo>
                <a:lnTo>
                  <a:pt x="449" y="49187"/>
                </a:lnTo>
                <a:lnTo>
                  <a:pt x="2274" y="53392"/>
                </a:lnTo>
                <a:lnTo>
                  <a:pt x="5186" y="56592"/>
                </a:lnTo>
                <a:lnTo>
                  <a:pt x="8812" y="59133"/>
                </a:lnTo>
                <a:lnTo>
                  <a:pt x="13463" y="60656"/>
                </a:lnTo>
                <a:lnTo>
                  <a:pt x="17293" y="53075"/>
                </a:lnTo>
                <a:lnTo>
                  <a:pt x="12962" y="50523"/>
                </a:lnTo>
                <a:lnTo>
                  <a:pt x="10252" y="46508"/>
                </a:lnTo>
                <a:lnTo>
                  <a:pt x="10252" y="43639"/>
                </a:lnTo>
                <a:lnTo>
                  <a:pt x="10576" y="40464"/>
                </a:lnTo>
                <a:lnTo>
                  <a:pt x="12801" y="36756"/>
                </a:lnTo>
                <a:lnTo>
                  <a:pt x="15476" y="34902"/>
                </a:lnTo>
                <a:lnTo>
                  <a:pt x="19190" y="33732"/>
                </a:lnTo>
                <a:lnTo>
                  <a:pt x="23604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0" y="58878"/>
                </a:lnTo>
                <a:lnTo>
                  <a:pt x="31207" y="57442"/>
                </a:lnTo>
                <a:lnTo>
                  <a:pt x="33872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5" y="60175"/>
                </a:lnTo>
                <a:close/>
              </a:path>
              <a:path w="44888" h="61038">
                <a:moveTo>
                  <a:pt x="13463" y="60656"/>
                </a:moveTo>
                <a:lnTo>
                  <a:pt x="16066" y="61038"/>
                </a:lnTo>
                <a:lnTo>
                  <a:pt x="22218" y="61038"/>
                </a:lnTo>
                <a:lnTo>
                  <a:pt x="25332" y="60314"/>
                </a:lnTo>
                <a:lnTo>
                  <a:pt x="28270" y="58878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8" y="53075"/>
                </a:lnTo>
                <a:lnTo>
                  <a:pt x="17293" y="53075"/>
                </a:lnTo>
                <a:lnTo>
                  <a:pt x="13463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038972" y="4493487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99" y="59904"/>
                </a:moveTo>
                <a:lnTo>
                  <a:pt x="4017" y="60224"/>
                </a:lnTo>
                <a:lnTo>
                  <a:pt x="7476" y="60109"/>
                </a:lnTo>
                <a:lnTo>
                  <a:pt x="10029" y="58317"/>
                </a:lnTo>
                <a:lnTo>
                  <a:pt x="10029" y="21794"/>
                </a:lnTo>
                <a:lnTo>
                  <a:pt x="11440" y="19519"/>
                </a:lnTo>
                <a:lnTo>
                  <a:pt x="13916" y="16052"/>
                </a:lnTo>
                <a:lnTo>
                  <a:pt x="17293" y="12294"/>
                </a:lnTo>
                <a:lnTo>
                  <a:pt x="20358" y="10250"/>
                </a:lnTo>
                <a:lnTo>
                  <a:pt x="23345" y="9640"/>
                </a:lnTo>
                <a:lnTo>
                  <a:pt x="26433" y="10044"/>
                </a:lnTo>
                <a:lnTo>
                  <a:pt x="29260" y="10958"/>
                </a:lnTo>
                <a:lnTo>
                  <a:pt x="31859" y="9335"/>
                </a:lnTo>
                <a:lnTo>
                  <a:pt x="31910" y="3618"/>
                </a:lnTo>
                <a:lnTo>
                  <a:pt x="29861" y="990"/>
                </a:lnTo>
                <a:lnTo>
                  <a:pt x="27161" y="280"/>
                </a:lnTo>
                <a:lnTo>
                  <a:pt x="24518" y="0"/>
                </a:lnTo>
                <a:lnTo>
                  <a:pt x="21671" y="166"/>
                </a:lnTo>
                <a:lnTo>
                  <a:pt x="18182" y="1332"/>
                </a:lnTo>
                <a:lnTo>
                  <a:pt x="14589" y="4050"/>
                </a:lnTo>
                <a:lnTo>
                  <a:pt x="11954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53" y="1332"/>
                </a:lnTo>
                <a:lnTo>
                  <a:pt x="5449" y="875"/>
                </a:lnTo>
                <a:lnTo>
                  <a:pt x="2886" y="900"/>
                </a:lnTo>
                <a:lnTo>
                  <a:pt x="0" y="2782"/>
                </a:lnTo>
                <a:lnTo>
                  <a:pt x="0" y="58317"/>
                </a:lnTo>
                <a:lnTo>
                  <a:pt x="1399" y="599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078794" y="4494352"/>
            <a:ext cx="51851" cy="81456"/>
          </a:xfrm>
          <a:custGeom>
            <a:avLst/>
            <a:gdLst/>
            <a:ahLst/>
            <a:cxnLst/>
            <a:rect l="l" t="t" r="r" b="b"/>
            <a:pathLst>
              <a:path w="51851" h="81456">
                <a:moveTo>
                  <a:pt x="335" y="3963"/>
                </a:moveTo>
                <a:lnTo>
                  <a:pt x="19829" y="57022"/>
                </a:lnTo>
                <a:lnTo>
                  <a:pt x="21529" y="58992"/>
                </a:lnTo>
                <a:lnTo>
                  <a:pt x="14004" y="78306"/>
                </a:lnTo>
                <a:lnTo>
                  <a:pt x="15764" y="81305"/>
                </a:lnTo>
                <a:lnTo>
                  <a:pt x="18317" y="81456"/>
                </a:lnTo>
                <a:lnTo>
                  <a:pt x="21845" y="81279"/>
                </a:lnTo>
                <a:lnTo>
                  <a:pt x="24692" y="79411"/>
                </a:lnTo>
                <a:lnTo>
                  <a:pt x="31986" y="58992"/>
                </a:lnTo>
                <a:lnTo>
                  <a:pt x="51602" y="3771"/>
                </a:lnTo>
                <a:lnTo>
                  <a:pt x="51851" y="3034"/>
                </a:lnTo>
                <a:lnTo>
                  <a:pt x="51102" y="471"/>
                </a:lnTo>
                <a:lnTo>
                  <a:pt x="48190" y="0"/>
                </a:lnTo>
                <a:lnTo>
                  <a:pt x="44748" y="49"/>
                </a:lnTo>
                <a:lnTo>
                  <a:pt x="41638" y="2158"/>
                </a:lnTo>
                <a:lnTo>
                  <a:pt x="26568" y="46964"/>
                </a:lnTo>
                <a:lnTo>
                  <a:pt x="26395" y="46964"/>
                </a:lnTo>
                <a:lnTo>
                  <a:pt x="10789" y="2411"/>
                </a:lnTo>
                <a:lnTo>
                  <a:pt x="8914" y="280"/>
                </a:lnTo>
                <a:lnTo>
                  <a:pt x="6049" y="0"/>
                </a:lnTo>
                <a:lnTo>
                  <a:pt x="2635" y="49"/>
                </a:lnTo>
                <a:lnTo>
                  <a:pt x="0" y="1040"/>
                </a:lnTo>
                <a:lnTo>
                  <a:pt x="335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172773" y="4493494"/>
            <a:ext cx="38696" cy="61023"/>
          </a:xfrm>
          <a:custGeom>
            <a:avLst/>
            <a:gdLst/>
            <a:ahLst/>
            <a:cxnLst/>
            <a:rect l="l" t="t" r="r" b="b"/>
            <a:pathLst>
              <a:path w="38696" h="61023">
                <a:moveTo>
                  <a:pt x="13449" y="60868"/>
                </a:moveTo>
                <a:lnTo>
                  <a:pt x="17254" y="61023"/>
                </a:lnTo>
                <a:lnTo>
                  <a:pt x="20415" y="61023"/>
                </a:lnTo>
                <a:lnTo>
                  <a:pt x="23317" y="60627"/>
                </a:lnTo>
                <a:lnTo>
                  <a:pt x="25944" y="59853"/>
                </a:lnTo>
                <a:lnTo>
                  <a:pt x="28572" y="59065"/>
                </a:lnTo>
                <a:lnTo>
                  <a:pt x="30848" y="57909"/>
                </a:lnTo>
                <a:lnTo>
                  <a:pt x="34660" y="54874"/>
                </a:lnTo>
                <a:lnTo>
                  <a:pt x="37148" y="50784"/>
                </a:lnTo>
                <a:lnTo>
                  <a:pt x="38696" y="46036"/>
                </a:lnTo>
                <a:lnTo>
                  <a:pt x="38696" y="40816"/>
                </a:lnTo>
                <a:lnTo>
                  <a:pt x="37511" y="37033"/>
                </a:lnTo>
                <a:lnTo>
                  <a:pt x="35686" y="33818"/>
                </a:lnTo>
                <a:lnTo>
                  <a:pt x="33098" y="31341"/>
                </a:lnTo>
                <a:lnTo>
                  <a:pt x="29922" y="29437"/>
                </a:lnTo>
                <a:lnTo>
                  <a:pt x="26531" y="27785"/>
                </a:lnTo>
                <a:lnTo>
                  <a:pt x="23089" y="26388"/>
                </a:lnTo>
                <a:lnTo>
                  <a:pt x="19742" y="25041"/>
                </a:lnTo>
                <a:lnTo>
                  <a:pt x="16602" y="23658"/>
                </a:lnTo>
                <a:lnTo>
                  <a:pt x="14014" y="22006"/>
                </a:lnTo>
                <a:lnTo>
                  <a:pt x="11336" y="18870"/>
                </a:lnTo>
                <a:lnTo>
                  <a:pt x="10937" y="15925"/>
                </a:lnTo>
                <a:lnTo>
                  <a:pt x="11573" y="12711"/>
                </a:lnTo>
                <a:lnTo>
                  <a:pt x="13449" y="10144"/>
                </a:lnTo>
                <a:lnTo>
                  <a:pt x="16639" y="8496"/>
                </a:lnTo>
                <a:lnTo>
                  <a:pt x="19439" y="7898"/>
                </a:lnTo>
                <a:lnTo>
                  <a:pt x="23042" y="7898"/>
                </a:lnTo>
                <a:lnTo>
                  <a:pt x="26219" y="8571"/>
                </a:lnTo>
                <a:lnTo>
                  <a:pt x="30081" y="10032"/>
                </a:lnTo>
                <a:lnTo>
                  <a:pt x="32745" y="11480"/>
                </a:lnTo>
                <a:lnTo>
                  <a:pt x="35359" y="11570"/>
                </a:lnTo>
                <a:lnTo>
                  <a:pt x="35899" y="8851"/>
                </a:lnTo>
                <a:lnTo>
                  <a:pt x="35697" y="5651"/>
                </a:lnTo>
                <a:lnTo>
                  <a:pt x="33418" y="2933"/>
                </a:lnTo>
                <a:lnTo>
                  <a:pt x="30758" y="1663"/>
                </a:lnTo>
                <a:lnTo>
                  <a:pt x="27092" y="608"/>
                </a:lnTo>
                <a:lnTo>
                  <a:pt x="24180" y="111"/>
                </a:lnTo>
                <a:lnTo>
                  <a:pt x="17942" y="0"/>
                </a:lnTo>
                <a:lnTo>
                  <a:pt x="15026" y="457"/>
                </a:lnTo>
                <a:lnTo>
                  <a:pt x="12538" y="1357"/>
                </a:lnTo>
                <a:lnTo>
                  <a:pt x="7974" y="3467"/>
                </a:lnTo>
                <a:lnTo>
                  <a:pt x="4650" y="6461"/>
                </a:lnTo>
                <a:lnTo>
                  <a:pt x="2588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3" y="22820"/>
                </a:lnTo>
                <a:lnTo>
                  <a:pt x="4363" y="26121"/>
                </a:lnTo>
                <a:lnTo>
                  <a:pt x="6951" y="28662"/>
                </a:lnTo>
                <a:lnTo>
                  <a:pt x="10050" y="30642"/>
                </a:lnTo>
                <a:lnTo>
                  <a:pt x="13376" y="32320"/>
                </a:lnTo>
                <a:lnTo>
                  <a:pt x="16816" y="33717"/>
                </a:lnTo>
                <a:lnTo>
                  <a:pt x="20116" y="35013"/>
                </a:lnTo>
                <a:lnTo>
                  <a:pt x="23195" y="36385"/>
                </a:lnTo>
                <a:lnTo>
                  <a:pt x="25783" y="38033"/>
                </a:lnTo>
                <a:lnTo>
                  <a:pt x="28407" y="41122"/>
                </a:lnTo>
                <a:lnTo>
                  <a:pt x="28795" y="43991"/>
                </a:lnTo>
                <a:lnTo>
                  <a:pt x="28533" y="46836"/>
                </a:lnTo>
                <a:lnTo>
                  <a:pt x="26657" y="49960"/>
                </a:lnTo>
                <a:lnTo>
                  <a:pt x="23432" y="51940"/>
                </a:lnTo>
                <a:lnTo>
                  <a:pt x="20681" y="52689"/>
                </a:lnTo>
                <a:lnTo>
                  <a:pt x="17442" y="52880"/>
                </a:lnTo>
                <a:lnTo>
                  <a:pt x="13164" y="52603"/>
                </a:lnTo>
                <a:lnTo>
                  <a:pt x="9691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7" y="48171"/>
                </a:lnTo>
                <a:lnTo>
                  <a:pt x="0" y="50990"/>
                </a:lnTo>
                <a:lnTo>
                  <a:pt x="96" y="54049"/>
                </a:lnTo>
                <a:lnTo>
                  <a:pt x="1720" y="56934"/>
                </a:lnTo>
                <a:lnTo>
                  <a:pt x="4373" y="58417"/>
                </a:lnTo>
                <a:lnTo>
                  <a:pt x="6965" y="59385"/>
                </a:lnTo>
                <a:lnTo>
                  <a:pt x="9939" y="60260"/>
                </a:lnTo>
                <a:lnTo>
                  <a:pt x="13449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221758" y="4479486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3" y="129"/>
                </a:moveTo>
                <a:lnTo>
                  <a:pt x="9654" y="1969"/>
                </a:lnTo>
                <a:lnTo>
                  <a:pt x="9654" y="15177"/>
                </a:lnTo>
                <a:lnTo>
                  <a:pt x="2062" y="15177"/>
                </a:lnTo>
                <a:lnTo>
                  <a:pt x="1177" y="15393"/>
                </a:lnTo>
                <a:lnTo>
                  <a:pt x="39" y="17997"/>
                </a:lnTo>
                <a:lnTo>
                  <a:pt x="0" y="20919"/>
                </a:lnTo>
                <a:lnTo>
                  <a:pt x="2001" y="23634"/>
                </a:lnTo>
                <a:lnTo>
                  <a:pt x="9654" y="23634"/>
                </a:lnTo>
                <a:lnTo>
                  <a:pt x="9654" y="59296"/>
                </a:lnTo>
                <a:lnTo>
                  <a:pt x="9939" y="62092"/>
                </a:lnTo>
                <a:lnTo>
                  <a:pt x="10529" y="64455"/>
                </a:lnTo>
                <a:lnTo>
                  <a:pt x="12052" y="68771"/>
                </a:lnTo>
                <a:lnTo>
                  <a:pt x="14655" y="71856"/>
                </a:lnTo>
                <a:lnTo>
                  <a:pt x="18331" y="73775"/>
                </a:lnTo>
                <a:lnTo>
                  <a:pt x="22795" y="74905"/>
                </a:lnTo>
                <a:lnTo>
                  <a:pt x="26570" y="74905"/>
                </a:lnTo>
                <a:lnTo>
                  <a:pt x="29361" y="74599"/>
                </a:lnTo>
                <a:lnTo>
                  <a:pt x="32637" y="73840"/>
                </a:lnTo>
                <a:lnTo>
                  <a:pt x="35459" y="71081"/>
                </a:lnTo>
                <a:lnTo>
                  <a:pt x="35712" y="68252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9" y="65750"/>
                </a:lnTo>
                <a:lnTo>
                  <a:pt x="27334" y="66207"/>
                </a:lnTo>
                <a:lnTo>
                  <a:pt x="24458" y="66207"/>
                </a:lnTo>
                <a:lnTo>
                  <a:pt x="22456" y="65239"/>
                </a:lnTo>
                <a:lnTo>
                  <a:pt x="20232" y="61329"/>
                </a:lnTo>
                <a:lnTo>
                  <a:pt x="19681" y="58435"/>
                </a:lnTo>
                <a:lnTo>
                  <a:pt x="19681" y="23634"/>
                </a:lnTo>
                <a:lnTo>
                  <a:pt x="34321" y="23634"/>
                </a:lnTo>
                <a:lnTo>
                  <a:pt x="35712" y="20919"/>
                </a:lnTo>
                <a:lnTo>
                  <a:pt x="35671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66" y="345"/>
                </a:lnTo>
                <a:lnTo>
                  <a:pt x="15656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270412" y="4493483"/>
            <a:ext cx="50303" cy="61034"/>
          </a:xfrm>
          <a:custGeom>
            <a:avLst/>
            <a:gdLst/>
            <a:ahLst/>
            <a:cxnLst/>
            <a:rect l="l" t="t" r="r" b="b"/>
            <a:pathLst>
              <a:path w="50303" h="61034">
                <a:moveTo>
                  <a:pt x="50303" y="22680"/>
                </a:moveTo>
                <a:lnTo>
                  <a:pt x="49852" y="19278"/>
                </a:lnTo>
                <a:lnTo>
                  <a:pt x="48928" y="16078"/>
                </a:lnTo>
                <a:lnTo>
                  <a:pt x="48027" y="12903"/>
                </a:lnTo>
                <a:lnTo>
                  <a:pt x="46602" y="10123"/>
                </a:lnTo>
                <a:lnTo>
                  <a:pt x="44650" y="7758"/>
                </a:lnTo>
                <a:lnTo>
                  <a:pt x="40223" y="3506"/>
                </a:lnTo>
                <a:lnTo>
                  <a:pt x="37209" y="2106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5" y="723"/>
                </a:lnTo>
                <a:lnTo>
                  <a:pt x="15379" y="2134"/>
                </a:lnTo>
                <a:lnTo>
                  <a:pt x="12240" y="16535"/>
                </a:lnTo>
                <a:lnTo>
                  <a:pt x="14479" y="13158"/>
                </a:lnTo>
                <a:lnTo>
                  <a:pt x="17320" y="10336"/>
                </a:lnTo>
                <a:lnTo>
                  <a:pt x="21068" y="8446"/>
                </a:lnTo>
                <a:lnTo>
                  <a:pt x="25732" y="7964"/>
                </a:lnTo>
                <a:lnTo>
                  <a:pt x="30571" y="7964"/>
                </a:lnTo>
                <a:lnTo>
                  <a:pt x="34236" y="9500"/>
                </a:lnTo>
                <a:lnTo>
                  <a:pt x="36699" y="12536"/>
                </a:lnTo>
                <a:lnTo>
                  <a:pt x="39164" y="15581"/>
                </a:lnTo>
                <a:lnTo>
                  <a:pt x="40335" y="19775"/>
                </a:lnTo>
                <a:lnTo>
                  <a:pt x="40212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389" y="32588"/>
                </a:lnTo>
                <a:lnTo>
                  <a:pt x="49903" y="30885"/>
                </a:lnTo>
                <a:lnTo>
                  <a:pt x="50303" y="28141"/>
                </a:lnTo>
                <a:lnTo>
                  <a:pt x="50303" y="22680"/>
                </a:lnTo>
                <a:close/>
              </a:path>
              <a:path w="50303" h="61034">
                <a:moveTo>
                  <a:pt x="12128" y="3568"/>
                </a:moveTo>
                <a:lnTo>
                  <a:pt x="9363" y="5601"/>
                </a:lnTo>
                <a:lnTo>
                  <a:pt x="7073" y="8254"/>
                </a:lnTo>
                <a:lnTo>
                  <a:pt x="4787" y="10908"/>
                </a:lnTo>
                <a:lnTo>
                  <a:pt x="3039" y="14133"/>
                </a:lnTo>
                <a:lnTo>
                  <a:pt x="1824" y="17946"/>
                </a:lnTo>
                <a:lnTo>
                  <a:pt x="608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2" y="40219"/>
                </a:lnTo>
                <a:lnTo>
                  <a:pt x="1760" y="44006"/>
                </a:lnTo>
                <a:lnTo>
                  <a:pt x="2937" y="47790"/>
                </a:lnTo>
                <a:lnTo>
                  <a:pt x="4676" y="50940"/>
                </a:lnTo>
                <a:lnTo>
                  <a:pt x="9291" y="55954"/>
                </a:lnTo>
                <a:lnTo>
                  <a:pt x="12139" y="57848"/>
                </a:lnTo>
                <a:lnTo>
                  <a:pt x="15515" y="59131"/>
                </a:lnTo>
                <a:lnTo>
                  <a:pt x="18907" y="60387"/>
                </a:lnTo>
                <a:lnTo>
                  <a:pt x="22830" y="61034"/>
                </a:lnTo>
                <a:lnTo>
                  <a:pt x="29933" y="61034"/>
                </a:lnTo>
                <a:lnTo>
                  <a:pt x="32371" y="60844"/>
                </a:lnTo>
                <a:lnTo>
                  <a:pt x="36936" y="60059"/>
                </a:lnTo>
                <a:lnTo>
                  <a:pt x="40702" y="59131"/>
                </a:lnTo>
                <a:lnTo>
                  <a:pt x="44950" y="57618"/>
                </a:lnTo>
                <a:lnTo>
                  <a:pt x="47725" y="55271"/>
                </a:lnTo>
                <a:lnTo>
                  <a:pt x="47988" y="52513"/>
                </a:lnTo>
                <a:lnTo>
                  <a:pt x="47750" y="49720"/>
                </a:lnTo>
                <a:lnTo>
                  <a:pt x="45140" y="48780"/>
                </a:lnTo>
                <a:lnTo>
                  <a:pt x="41997" y="50140"/>
                </a:lnTo>
                <a:lnTo>
                  <a:pt x="39024" y="51206"/>
                </a:lnTo>
                <a:lnTo>
                  <a:pt x="35237" y="52120"/>
                </a:lnTo>
                <a:lnTo>
                  <a:pt x="30885" y="52769"/>
                </a:lnTo>
                <a:lnTo>
                  <a:pt x="24969" y="52769"/>
                </a:lnTo>
                <a:lnTo>
                  <a:pt x="22190" y="52297"/>
                </a:lnTo>
                <a:lnTo>
                  <a:pt x="17628" y="50393"/>
                </a:lnTo>
                <a:lnTo>
                  <a:pt x="14353" y="47268"/>
                </a:lnTo>
                <a:lnTo>
                  <a:pt x="11902" y="43384"/>
                </a:lnTo>
                <a:lnTo>
                  <a:pt x="10699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54" y="20689"/>
                </a:lnTo>
                <a:lnTo>
                  <a:pt x="12240" y="16535"/>
                </a:lnTo>
                <a:lnTo>
                  <a:pt x="15379" y="2134"/>
                </a:lnTo>
                <a:lnTo>
                  <a:pt x="12128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339704" y="4493487"/>
            <a:ext cx="50303" cy="82321"/>
          </a:xfrm>
          <a:custGeom>
            <a:avLst/>
            <a:gdLst/>
            <a:ahLst/>
            <a:cxnLst/>
            <a:rect l="l" t="t" r="r" b="b"/>
            <a:pathLst>
              <a:path w="50303" h="82321">
                <a:moveTo>
                  <a:pt x="38600" y="41134"/>
                </a:moveTo>
                <a:lnTo>
                  <a:pt x="36638" y="45478"/>
                </a:lnTo>
                <a:lnTo>
                  <a:pt x="34046" y="49187"/>
                </a:lnTo>
                <a:lnTo>
                  <a:pt x="30420" y="51663"/>
                </a:lnTo>
                <a:lnTo>
                  <a:pt x="26607" y="61034"/>
                </a:lnTo>
                <a:lnTo>
                  <a:pt x="30410" y="61034"/>
                </a:lnTo>
                <a:lnTo>
                  <a:pt x="33797" y="60297"/>
                </a:lnTo>
                <a:lnTo>
                  <a:pt x="36748" y="58839"/>
                </a:lnTo>
                <a:lnTo>
                  <a:pt x="39701" y="57377"/>
                </a:lnTo>
                <a:lnTo>
                  <a:pt x="42189" y="55307"/>
                </a:lnTo>
                <a:lnTo>
                  <a:pt x="44201" y="52614"/>
                </a:lnTo>
                <a:lnTo>
                  <a:pt x="46198" y="49910"/>
                </a:lnTo>
                <a:lnTo>
                  <a:pt x="47715" y="46634"/>
                </a:lnTo>
                <a:lnTo>
                  <a:pt x="48751" y="42760"/>
                </a:lnTo>
                <a:lnTo>
                  <a:pt x="49777" y="38898"/>
                </a:lnTo>
                <a:lnTo>
                  <a:pt x="50303" y="34542"/>
                </a:lnTo>
                <a:lnTo>
                  <a:pt x="50303" y="25653"/>
                </a:lnTo>
                <a:lnTo>
                  <a:pt x="49903" y="21841"/>
                </a:lnTo>
                <a:lnTo>
                  <a:pt x="49079" y="18248"/>
                </a:lnTo>
                <a:lnTo>
                  <a:pt x="48276" y="14641"/>
                </a:lnTo>
                <a:lnTo>
                  <a:pt x="46991" y="11490"/>
                </a:lnTo>
                <a:lnTo>
                  <a:pt x="45227" y="8773"/>
                </a:lnTo>
                <a:lnTo>
                  <a:pt x="43463" y="6055"/>
                </a:lnTo>
                <a:lnTo>
                  <a:pt x="41188" y="3924"/>
                </a:lnTo>
                <a:lnTo>
                  <a:pt x="38398" y="2362"/>
                </a:lnTo>
                <a:lnTo>
                  <a:pt x="35600" y="800"/>
                </a:lnTo>
                <a:lnTo>
                  <a:pt x="32221" y="0"/>
                </a:lnTo>
                <a:lnTo>
                  <a:pt x="28246" y="0"/>
                </a:lnTo>
                <a:lnTo>
                  <a:pt x="24696" y="227"/>
                </a:lnTo>
                <a:lnTo>
                  <a:pt x="21417" y="1090"/>
                </a:lnTo>
                <a:lnTo>
                  <a:pt x="18256" y="2564"/>
                </a:lnTo>
                <a:lnTo>
                  <a:pt x="15156" y="4467"/>
                </a:lnTo>
                <a:lnTo>
                  <a:pt x="12063" y="7020"/>
                </a:lnTo>
                <a:lnTo>
                  <a:pt x="8813" y="10250"/>
                </a:lnTo>
                <a:lnTo>
                  <a:pt x="8813" y="2780"/>
                </a:lnTo>
                <a:lnTo>
                  <a:pt x="8590" y="1889"/>
                </a:lnTo>
                <a:lnTo>
                  <a:pt x="5915" y="914"/>
                </a:lnTo>
                <a:lnTo>
                  <a:pt x="2876" y="914"/>
                </a:lnTo>
                <a:lnTo>
                  <a:pt x="0" y="2780"/>
                </a:lnTo>
                <a:lnTo>
                  <a:pt x="0" y="80337"/>
                </a:lnTo>
                <a:lnTo>
                  <a:pt x="1386" y="81989"/>
                </a:lnTo>
                <a:lnTo>
                  <a:pt x="4014" y="82321"/>
                </a:lnTo>
                <a:lnTo>
                  <a:pt x="7463" y="82191"/>
                </a:lnTo>
                <a:lnTo>
                  <a:pt x="10015" y="80337"/>
                </a:lnTo>
                <a:lnTo>
                  <a:pt x="10015" y="52577"/>
                </a:lnTo>
                <a:lnTo>
                  <a:pt x="12856" y="55267"/>
                </a:lnTo>
                <a:lnTo>
                  <a:pt x="15452" y="57416"/>
                </a:lnTo>
                <a:lnTo>
                  <a:pt x="20394" y="51357"/>
                </a:lnTo>
                <a:lnTo>
                  <a:pt x="15415" y="47750"/>
                </a:lnTo>
                <a:lnTo>
                  <a:pt x="12791" y="45133"/>
                </a:lnTo>
                <a:lnTo>
                  <a:pt x="10015" y="41716"/>
                </a:lnTo>
                <a:lnTo>
                  <a:pt x="10015" y="19634"/>
                </a:lnTo>
                <a:lnTo>
                  <a:pt x="11602" y="17614"/>
                </a:lnTo>
                <a:lnTo>
                  <a:pt x="14551" y="14540"/>
                </a:lnTo>
                <a:lnTo>
                  <a:pt x="17330" y="12049"/>
                </a:lnTo>
                <a:lnTo>
                  <a:pt x="19944" y="10375"/>
                </a:lnTo>
                <a:lnTo>
                  <a:pt x="23756" y="8964"/>
                </a:lnTo>
                <a:lnTo>
                  <a:pt x="26344" y="8773"/>
                </a:lnTo>
                <a:lnTo>
                  <a:pt x="28948" y="8773"/>
                </a:lnTo>
                <a:lnTo>
                  <a:pt x="31132" y="9396"/>
                </a:lnTo>
                <a:lnTo>
                  <a:pt x="34636" y="11861"/>
                </a:lnTo>
                <a:lnTo>
                  <a:pt x="37058" y="15556"/>
                </a:lnTo>
                <a:lnTo>
                  <a:pt x="38837" y="19977"/>
                </a:lnTo>
                <a:lnTo>
                  <a:pt x="39262" y="22630"/>
                </a:lnTo>
                <a:lnTo>
                  <a:pt x="39687" y="25283"/>
                </a:lnTo>
                <a:lnTo>
                  <a:pt x="39913" y="28016"/>
                </a:lnTo>
                <a:lnTo>
                  <a:pt x="39913" y="33451"/>
                </a:lnTo>
                <a:lnTo>
                  <a:pt x="39650" y="36014"/>
                </a:lnTo>
                <a:lnTo>
                  <a:pt x="39124" y="38567"/>
                </a:lnTo>
                <a:lnTo>
                  <a:pt x="38600" y="41134"/>
                </a:lnTo>
                <a:close/>
              </a:path>
              <a:path w="50303" h="82321">
                <a:moveTo>
                  <a:pt x="15452" y="57416"/>
                </a:moveTo>
                <a:lnTo>
                  <a:pt x="18069" y="59004"/>
                </a:lnTo>
                <a:lnTo>
                  <a:pt x="20744" y="60210"/>
                </a:lnTo>
                <a:lnTo>
                  <a:pt x="23493" y="60858"/>
                </a:lnTo>
                <a:lnTo>
                  <a:pt x="26607" y="61034"/>
                </a:lnTo>
                <a:lnTo>
                  <a:pt x="30420" y="51663"/>
                </a:lnTo>
                <a:lnTo>
                  <a:pt x="25732" y="52271"/>
                </a:lnTo>
                <a:lnTo>
                  <a:pt x="22993" y="52271"/>
                </a:lnTo>
                <a:lnTo>
                  <a:pt x="20394" y="51357"/>
                </a:lnTo>
                <a:lnTo>
                  <a:pt x="15452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404094" y="4493494"/>
            <a:ext cx="38703" cy="61023"/>
          </a:xfrm>
          <a:custGeom>
            <a:avLst/>
            <a:gdLst/>
            <a:ahLst/>
            <a:cxnLst/>
            <a:rect l="l" t="t" r="r" b="b"/>
            <a:pathLst>
              <a:path w="38703" h="61023">
                <a:moveTo>
                  <a:pt x="13456" y="60868"/>
                </a:moveTo>
                <a:lnTo>
                  <a:pt x="17258" y="61023"/>
                </a:lnTo>
                <a:lnTo>
                  <a:pt x="20419" y="61023"/>
                </a:lnTo>
                <a:lnTo>
                  <a:pt x="23324" y="60627"/>
                </a:lnTo>
                <a:lnTo>
                  <a:pt x="25948" y="59853"/>
                </a:lnTo>
                <a:lnTo>
                  <a:pt x="28572" y="59065"/>
                </a:lnTo>
                <a:lnTo>
                  <a:pt x="30852" y="57909"/>
                </a:lnTo>
                <a:lnTo>
                  <a:pt x="34664" y="54874"/>
                </a:lnTo>
                <a:lnTo>
                  <a:pt x="37155" y="50784"/>
                </a:lnTo>
                <a:lnTo>
                  <a:pt x="38703" y="46036"/>
                </a:lnTo>
                <a:lnTo>
                  <a:pt x="38703" y="40816"/>
                </a:lnTo>
                <a:lnTo>
                  <a:pt x="37515" y="37033"/>
                </a:lnTo>
                <a:lnTo>
                  <a:pt x="35690" y="33818"/>
                </a:lnTo>
                <a:lnTo>
                  <a:pt x="33101" y="31341"/>
                </a:lnTo>
                <a:lnTo>
                  <a:pt x="29922" y="29437"/>
                </a:lnTo>
                <a:lnTo>
                  <a:pt x="26535" y="27785"/>
                </a:lnTo>
                <a:lnTo>
                  <a:pt x="23097" y="26388"/>
                </a:lnTo>
                <a:lnTo>
                  <a:pt x="19745" y="25041"/>
                </a:lnTo>
                <a:lnTo>
                  <a:pt x="16606" y="23658"/>
                </a:lnTo>
                <a:lnTo>
                  <a:pt x="14018" y="22006"/>
                </a:lnTo>
                <a:lnTo>
                  <a:pt x="11343" y="18870"/>
                </a:lnTo>
                <a:lnTo>
                  <a:pt x="10943" y="15925"/>
                </a:lnTo>
                <a:lnTo>
                  <a:pt x="11581" y="12711"/>
                </a:lnTo>
                <a:lnTo>
                  <a:pt x="13456" y="10144"/>
                </a:lnTo>
                <a:lnTo>
                  <a:pt x="16645" y="8496"/>
                </a:lnTo>
                <a:lnTo>
                  <a:pt x="19447" y="7898"/>
                </a:lnTo>
                <a:lnTo>
                  <a:pt x="23046" y="7898"/>
                </a:lnTo>
                <a:lnTo>
                  <a:pt x="26221" y="8571"/>
                </a:lnTo>
                <a:lnTo>
                  <a:pt x="30085" y="10032"/>
                </a:lnTo>
                <a:lnTo>
                  <a:pt x="32753" y="11480"/>
                </a:lnTo>
                <a:lnTo>
                  <a:pt x="35363" y="11570"/>
                </a:lnTo>
                <a:lnTo>
                  <a:pt x="35902" y="8851"/>
                </a:lnTo>
                <a:lnTo>
                  <a:pt x="35700" y="5651"/>
                </a:lnTo>
                <a:lnTo>
                  <a:pt x="33426" y="2933"/>
                </a:lnTo>
                <a:lnTo>
                  <a:pt x="30761" y="1663"/>
                </a:lnTo>
                <a:lnTo>
                  <a:pt x="27096" y="608"/>
                </a:lnTo>
                <a:lnTo>
                  <a:pt x="24184" y="111"/>
                </a:lnTo>
                <a:lnTo>
                  <a:pt x="17946" y="0"/>
                </a:lnTo>
                <a:lnTo>
                  <a:pt x="15032" y="457"/>
                </a:lnTo>
                <a:lnTo>
                  <a:pt x="12546" y="1357"/>
                </a:lnTo>
                <a:lnTo>
                  <a:pt x="7980" y="3467"/>
                </a:lnTo>
                <a:lnTo>
                  <a:pt x="4654" y="6461"/>
                </a:lnTo>
                <a:lnTo>
                  <a:pt x="2592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7" y="22820"/>
                </a:lnTo>
                <a:lnTo>
                  <a:pt x="4366" y="26121"/>
                </a:lnTo>
                <a:lnTo>
                  <a:pt x="6954" y="28662"/>
                </a:lnTo>
                <a:lnTo>
                  <a:pt x="10058" y="30642"/>
                </a:lnTo>
                <a:lnTo>
                  <a:pt x="13380" y="32320"/>
                </a:lnTo>
                <a:lnTo>
                  <a:pt x="16818" y="33717"/>
                </a:lnTo>
                <a:lnTo>
                  <a:pt x="20124" y="35013"/>
                </a:lnTo>
                <a:lnTo>
                  <a:pt x="23197" y="36385"/>
                </a:lnTo>
                <a:lnTo>
                  <a:pt x="25786" y="38033"/>
                </a:lnTo>
                <a:lnTo>
                  <a:pt x="28414" y="41122"/>
                </a:lnTo>
                <a:lnTo>
                  <a:pt x="28799" y="43991"/>
                </a:lnTo>
                <a:lnTo>
                  <a:pt x="28536" y="46836"/>
                </a:lnTo>
                <a:lnTo>
                  <a:pt x="26661" y="49960"/>
                </a:lnTo>
                <a:lnTo>
                  <a:pt x="23435" y="51940"/>
                </a:lnTo>
                <a:lnTo>
                  <a:pt x="20681" y="52689"/>
                </a:lnTo>
                <a:lnTo>
                  <a:pt x="17445" y="52880"/>
                </a:lnTo>
                <a:lnTo>
                  <a:pt x="13168" y="52603"/>
                </a:lnTo>
                <a:lnTo>
                  <a:pt x="9695" y="51483"/>
                </a:lnTo>
                <a:lnTo>
                  <a:pt x="6904" y="50227"/>
                </a:lnTo>
                <a:lnTo>
                  <a:pt x="3679" y="48398"/>
                </a:lnTo>
                <a:lnTo>
                  <a:pt x="553" y="48171"/>
                </a:lnTo>
                <a:lnTo>
                  <a:pt x="0" y="50990"/>
                </a:lnTo>
                <a:lnTo>
                  <a:pt x="104" y="54049"/>
                </a:lnTo>
                <a:lnTo>
                  <a:pt x="1728" y="56934"/>
                </a:lnTo>
                <a:lnTo>
                  <a:pt x="4377" y="58417"/>
                </a:lnTo>
                <a:lnTo>
                  <a:pt x="6965" y="59385"/>
                </a:lnTo>
                <a:lnTo>
                  <a:pt x="9942" y="60260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484346" y="4479486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3" y="129"/>
                </a:moveTo>
                <a:lnTo>
                  <a:pt x="9652" y="1969"/>
                </a:lnTo>
                <a:lnTo>
                  <a:pt x="9652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19"/>
                </a:lnTo>
                <a:lnTo>
                  <a:pt x="1997" y="23634"/>
                </a:lnTo>
                <a:lnTo>
                  <a:pt x="9652" y="23634"/>
                </a:lnTo>
                <a:lnTo>
                  <a:pt x="9652" y="59296"/>
                </a:lnTo>
                <a:lnTo>
                  <a:pt x="9939" y="62092"/>
                </a:lnTo>
                <a:lnTo>
                  <a:pt x="10525" y="64455"/>
                </a:lnTo>
                <a:lnTo>
                  <a:pt x="12052" y="68771"/>
                </a:lnTo>
                <a:lnTo>
                  <a:pt x="14651" y="71856"/>
                </a:lnTo>
                <a:lnTo>
                  <a:pt x="18327" y="73775"/>
                </a:lnTo>
                <a:lnTo>
                  <a:pt x="22795" y="74905"/>
                </a:lnTo>
                <a:lnTo>
                  <a:pt x="26570" y="74905"/>
                </a:lnTo>
                <a:lnTo>
                  <a:pt x="29357" y="74599"/>
                </a:lnTo>
                <a:lnTo>
                  <a:pt x="32633" y="73840"/>
                </a:lnTo>
                <a:lnTo>
                  <a:pt x="35459" y="71081"/>
                </a:lnTo>
                <a:lnTo>
                  <a:pt x="35712" y="68252"/>
                </a:lnTo>
                <a:lnTo>
                  <a:pt x="35712" y="67500"/>
                </a:lnTo>
                <a:lnTo>
                  <a:pt x="33224" y="64757"/>
                </a:lnTo>
                <a:lnTo>
                  <a:pt x="30546" y="65750"/>
                </a:lnTo>
                <a:lnTo>
                  <a:pt x="27330" y="66207"/>
                </a:lnTo>
                <a:lnTo>
                  <a:pt x="24457" y="66207"/>
                </a:lnTo>
                <a:lnTo>
                  <a:pt x="22456" y="65239"/>
                </a:lnTo>
                <a:lnTo>
                  <a:pt x="20232" y="61329"/>
                </a:lnTo>
                <a:lnTo>
                  <a:pt x="19681" y="58435"/>
                </a:lnTo>
                <a:lnTo>
                  <a:pt x="19681" y="23634"/>
                </a:lnTo>
                <a:lnTo>
                  <a:pt x="34321" y="23634"/>
                </a:lnTo>
                <a:lnTo>
                  <a:pt x="35712" y="20919"/>
                </a:lnTo>
                <a:lnTo>
                  <a:pt x="35671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70" y="345"/>
                </a:lnTo>
                <a:lnTo>
                  <a:pt x="15652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532815" y="4493491"/>
            <a:ext cx="54669" cy="61034"/>
          </a:xfrm>
          <a:custGeom>
            <a:avLst/>
            <a:gdLst/>
            <a:ahLst/>
            <a:cxnLst/>
            <a:rect l="l" t="t" r="r" b="b"/>
            <a:pathLst>
              <a:path w="54669" h="61034">
                <a:moveTo>
                  <a:pt x="0" y="31038"/>
                </a:moveTo>
                <a:lnTo>
                  <a:pt x="0" y="35726"/>
                </a:lnTo>
                <a:lnTo>
                  <a:pt x="551" y="39917"/>
                </a:lnTo>
                <a:lnTo>
                  <a:pt x="1638" y="43624"/>
                </a:lnTo>
                <a:lnTo>
                  <a:pt x="2740" y="47318"/>
                </a:lnTo>
                <a:lnTo>
                  <a:pt x="4403" y="50468"/>
                </a:lnTo>
                <a:lnTo>
                  <a:pt x="6617" y="53074"/>
                </a:lnTo>
                <a:lnTo>
                  <a:pt x="8856" y="55662"/>
                </a:lnTo>
                <a:lnTo>
                  <a:pt x="11647" y="57632"/>
                </a:lnTo>
                <a:lnTo>
                  <a:pt x="11207" y="38938"/>
                </a:lnTo>
                <a:lnTo>
                  <a:pt x="10668" y="36259"/>
                </a:lnTo>
                <a:lnTo>
                  <a:pt x="10393" y="33414"/>
                </a:lnTo>
                <a:lnTo>
                  <a:pt x="10393" y="27190"/>
                </a:lnTo>
                <a:lnTo>
                  <a:pt x="10717" y="24270"/>
                </a:lnTo>
                <a:lnTo>
                  <a:pt x="11394" y="21603"/>
                </a:lnTo>
                <a:lnTo>
                  <a:pt x="12082" y="18921"/>
                </a:lnTo>
                <a:lnTo>
                  <a:pt x="14494" y="14655"/>
                </a:lnTo>
                <a:lnTo>
                  <a:pt x="17655" y="11200"/>
                </a:lnTo>
                <a:lnTo>
                  <a:pt x="21945" y="9053"/>
                </a:lnTo>
                <a:lnTo>
                  <a:pt x="24513" y="8521"/>
                </a:lnTo>
                <a:lnTo>
                  <a:pt x="30726" y="8521"/>
                </a:lnTo>
                <a:lnTo>
                  <a:pt x="33412" y="9104"/>
                </a:lnTo>
                <a:lnTo>
                  <a:pt x="37753" y="11443"/>
                </a:lnTo>
                <a:lnTo>
                  <a:pt x="40741" y="15048"/>
                </a:lnTo>
                <a:lnTo>
                  <a:pt x="42915" y="19418"/>
                </a:lnTo>
                <a:lnTo>
                  <a:pt x="43467" y="22096"/>
                </a:lnTo>
                <a:lnTo>
                  <a:pt x="44018" y="24765"/>
                </a:lnTo>
                <a:lnTo>
                  <a:pt x="44295" y="27608"/>
                </a:lnTo>
                <a:lnTo>
                  <a:pt x="44295" y="33818"/>
                </a:lnTo>
                <a:lnTo>
                  <a:pt x="43967" y="36752"/>
                </a:lnTo>
                <a:lnTo>
                  <a:pt x="43304" y="39434"/>
                </a:lnTo>
                <a:lnTo>
                  <a:pt x="42652" y="42101"/>
                </a:lnTo>
                <a:lnTo>
                  <a:pt x="40241" y="46343"/>
                </a:lnTo>
                <a:lnTo>
                  <a:pt x="37077" y="49784"/>
                </a:lnTo>
                <a:lnTo>
                  <a:pt x="32739" y="51918"/>
                </a:lnTo>
                <a:lnTo>
                  <a:pt x="30186" y="52452"/>
                </a:lnTo>
                <a:lnTo>
                  <a:pt x="24023" y="52452"/>
                </a:lnTo>
                <a:lnTo>
                  <a:pt x="21323" y="51865"/>
                </a:lnTo>
                <a:lnTo>
                  <a:pt x="16982" y="49518"/>
                </a:lnTo>
                <a:lnTo>
                  <a:pt x="13972" y="45935"/>
                </a:lnTo>
                <a:lnTo>
                  <a:pt x="14969" y="58992"/>
                </a:lnTo>
                <a:lnTo>
                  <a:pt x="18321" y="60350"/>
                </a:lnTo>
                <a:lnTo>
                  <a:pt x="22237" y="61034"/>
                </a:lnTo>
                <a:lnTo>
                  <a:pt x="31349" y="61034"/>
                </a:lnTo>
                <a:lnTo>
                  <a:pt x="35413" y="60260"/>
                </a:lnTo>
                <a:lnTo>
                  <a:pt x="38902" y="58712"/>
                </a:lnTo>
                <a:lnTo>
                  <a:pt x="42415" y="57175"/>
                </a:lnTo>
                <a:lnTo>
                  <a:pt x="45328" y="55030"/>
                </a:lnTo>
                <a:lnTo>
                  <a:pt x="47668" y="52261"/>
                </a:lnTo>
                <a:lnTo>
                  <a:pt x="49993" y="49503"/>
                </a:lnTo>
                <a:lnTo>
                  <a:pt x="51743" y="46228"/>
                </a:lnTo>
                <a:lnTo>
                  <a:pt x="52905" y="42429"/>
                </a:lnTo>
                <a:lnTo>
                  <a:pt x="54082" y="38620"/>
                </a:lnTo>
                <a:lnTo>
                  <a:pt x="54669" y="34456"/>
                </a:lnTo>
                <a:lnTo>
                  <a:pt x="54669" y="25286"/>
                </a:lnTo>
                <a:lnTo>
                  <a:pt x="54119" y="21107"/>
                </a:lnTo>
                <a:lnTo>
                  <a:pt x="53007" y="17399"/>
                </a:lnTo>
                <a:lnTo>
                  <a:pt x="51883" y="13702"/>
                </a:lnTo>
                <a:lnTo>
                  <a:pt x="50231" y="10554"/>
                </a:lnTo>
                <a:lnTo>
                  <a:pt x="47992" y="7962"/>
                </a:lnTo>
                <a:lnTo>
                  <a:pt x="45766" y="5370"/>
                </a:lnTo>
                <a:lnTo>
                  <a:pt x="42992" y="3390"/>
                </a:lnTo>
                <a:lnTo>
                  <a:pt x="39640" y="2044"/>
                </a:lnTo>
                <a:lnTo>
                  <a:pt x="36288" y="684"/>
                </a:lnTo>
                <a:lnTo>
                  <a:pt x="32386" y="0"/>
                </a:lnTo>
                <a:lnTo>
                  <a:pt x="23220" y="0"/>
                </a:lnTo>
                <a:lnTo>
                  <a:pt x="19159" y="763"/>
                </a:lnTo>
                <a:lnTo>
                  <a:pt x="15681" y="2299"/>
                </a:lnTo>
                <a:lnTo>
                  <a:pt x="12193" y="3808"/>
                </a:lnTo>
                <a:lnTo>
                  <a:pt x="9281" y="5957"/>
                </a:lnTo>
                <a:lnTo>
                  <a:pt x="6967" y="8700"/>
                </a:lnTo>
                <a:lnTo>
                  <a:pt x="4626" y="11455"/>
                </a:lnTo>
                <a:lnTo>
                  <a:pt x="2880" y="14745"/>
                </a:lnTo>
                <a:lnTo>
                  <a:pt x="1742" y="18554"/>
                </a:lnTo>
                <a:lnTo>
                  <a:pt x="576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69" h="61034">
                <a:moveTo>
                  <a:pt x="11769" y="41605"/>
                </a:moveTo>
                <a:lnTo>
                  <a:pt x="11207" y="38938"/>
                </a:lnTo>
                <a:lnTo>
                  <a:pt x="11647" y="57632"/>
                </a:lnTo>
                <a:lnTo>
                  <a:pt x="14969" y="58992"/>
                </a:lnTo>
                <a:lnTo>
                  <a:pt x="13972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633030" y="4493483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0"/>
                </a:moveTo>
                <a:lnTo>
                  <a:pt x="49852" y="19278"/>
                </a:lnTo>
                <a:lnTo>
                  <a:pt x="48926" y="16078"/>
                </a:lnTo>
                <a:lnTo>
                  <a:pt x="48027" y="12903"/>
                </a:lnTo>
                <a:lnTo>
                  <a:pt x="46601" y="10123"/>
                </a:lnTo>
                <a:lnTo>
                  <a:pt x="44653" y="7758"/>
                </a:lnTo>
                <a:lnTo>
                  <a:pt x="40225" y="3506"/>
                </a:lnTo>
                <a:lnTo>
                  <a:pt x="37212" y="2106"/>
                </a:lnTo>
                <a:lnTo>
                  <a:pt x="34199" y="709"/>
                </a:lnTo>
                <a:lnTo>
                  <a:pt x="30548" y="0"/>
                </a:lnTo>
                <a:lnTo>
                  <a:pt x="22244" y="0"/>
                </a:lnTo>
                <a:lnTo>
                  <a:pt x="18604" y="723"/>
                </a:lnTo>
                <a:lnTo>
                  <a:pt x="15378" y="2134"/>
                </a:lnTo>
                <a:lnTo>
                  <a:pt x="12242" y="16535"/>
                </a:lnTo>
                <a:lnTo>
                  <a:pt x="14478" y="13158"/>
                </a:lnTo>
                <a:lnTo>
                  <a:pt x="17318" y="10336"/>
                </a:lnTo>
                <a:lnTo>
                  <a:pt x="21070" y="8446"/>
                </a:lnTo>
                <a:lnTo>
                  <a:pt x="25732" y="7964"/>
                </a:lnTo>
                <a:lnTo>
                  <a:pt x="30573" y="7964"/>
                </a:lnTo>
                <a:lnTo>
                  <a:pt x="34235" y="9500"/>
                </a:lnTo>
                <a:lnTo>
                  <a:pt x="36701" y="12536"/>
                </a:lnTo>
                <a:lnTo>
                  <a:pt x="39164" y="15581"/>
                </a:lnTo>
                <a:lnTo>
                  <a:pt x="40341" y="19775"/>
                </a:lnTo>
                <a:lnTo>
                  <a:pt x="40212" y="25121"/>
                </a:lnTo>
                <a:lnTo>
                  <a:pt x="10392" y="25121"/>
                </a:lnTo>
                <a:lnTo>
                  <a:pt x="10392" y="32588"/>
                </a:lnTo>
                <a:lnTo>
                  <a:pt x="46389" y="32588"/>
                </a:lnTo>
                <a:lnTo>
                  <a:pt x="49905" y="30885"/>
                </a:lnTo>
                <a:lnTo>
                  <a:pt x="50302" y="28141"/>
                </a:lnTo>
                <a:lnTo>
                  <a:pt x="50302" y="22680"/>
                </a:lnTo>
                <a:close/>
              </a:path>
              <a:path w="50302" h="61034">
                <a:moveTo>
                  <a:pt x="12127" y="3568"/>
                </a:moveTo>
                <a:lnTo>
                  <a:pt x="9366" y="5601"/>
                </a:lnTo>
                <a:lnTo>
                  <a:pt x="7076" y="8254"/>
                </a:lnTo>
                <a:lnTo>
                  <a:pt x="4787" y="10908"/>
                </a:lnTo>
                <a:lnTo>
                  <a:pt x="3037" y="14133"/>
                </a:lnTo>
                <a:lnTo>
                  <a:pt x="1824" y="17946"/>
                </a:lnTo>
                <a:lnTo>
                  <a:pt x="614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9" y="40219"/>
                </a:lnTo>
                <a:lnTo>
                  <a:pt x="1766" y="44006"/>
                </a:lnTo>
                <a:lnTo>
                  <a:pt x="2937" y="47790"/>
                </a:lnTo>
                <a:lnTo>
                  <a:pt x="4679" y="50940"/>
                </a:lnTo>
                <a:lnTo>
                  <a:pt x="9291" y="55954"/>
                </a:lnTo>
                <a:lnTo>
                  <a:pt x="12142" y="57848"/>
                </a:lnTo>
                <a:lnTo>
                  <a:pt x="15519" y="59131"/>
                </a:lnTo>
                <a:lnTo>
                  <a:pt x="18906" y="60387"/>
                </a:lnTo>
                <a:lnTo>
                  <a:pt x="22834" y="61034"/>
                </a:lnTo>
                <a:lnTo>
                  <a:pt x="29936" y="61034"/>
                </a:lnTo>
                <a:lnTo>
                  <a:pt x="32373" y="60844"/>
                </a:lnTo>
                <a:lnTo>
                  <a:pt x="36939" y="60059"/>
                </a:lnTo>
                <a:lnTo>
                  <a:pt x="40700" y="59131"/>
                </a:lnTo>
                <a:lnTo>
                  <a:pt x="44956" y="57618"/>
                </a:lnTo>
                <a:lnTo>
                  <a:pt x="47731" y="55271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9" y="48780"/>
                </a:lnTo>
                <a:lnTo>
                  <a:pt x="42003" y="50140"/>
                </a:lnTo>
                <a:lnTo>
                  <a:pt x="39023" y="51206"/>
                </a:lnTo>
                <a:lnTo>
                  <a:pt x="35236" y="52120"/>
                </a:lnTo>
                <a:lnTo>
                  <a:pt x="30887" y="52769"/>
                </a:lnTo>
                <a:lnTo>
                  <a:pt x="24972" y="52769"/>
                </a:lnTo>
                <a:lnTo>
                  <a:pt x="22197" y="52297"/>
                </a:lnTo>
                <a:lnTo>
                  <a:pt x="17632" y="50393"/>
                </a:lnTo>
                <a:lnTo>
                  <a:pt x="14356" y="47268"/>
                </a:lnTo>
                <a:lnTo>
                  <a:pt x="11904" y="43384"/>
                </a:lnTo>
                <a:lnTo>
                  <a:pt x="10706" y="38455"/>
                </a:lnTo>
                <a:lnTo>
                  <a:pt x="10392" y="35673"/>
                </a:lnTo>
                <a:lnTo>
                  <a:pt x="10392" y="25121"/>
                </a:lnTo>
                <a:lnTo>
                  <a:pt x="10853" y="20689"/>
                </a:lnTo>
                <a:lnTo>
                  <a:pt x="12242" y="16535"/>
                </a:lnTo>
                <a:lnTo>
                  <a:pt x="15378" y="2134"/>
                </a:lnTo>
                <a:lnTo>
                  <a:pt x="12127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702315" y="4493487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6" y="25794"/>
                </a:moveTo>
                <a:lnTo>
                  <a:pt x="37066" y="58317"/>
                </a:lnTo>
                <a:lnTo>
                  <a:pt x="38473" y="59904"/>
                </a:lnTo>
                <a:lnTo>
                  <a:pt x="41101" y="60224"/>
                </a:lnTo>
                <a:lnTo>
                  <a:pt x="44538" y="60109"/>
                </a:lnTo>
                <a:lnTo>
                  <a:pt x="47091" y="58317"/>
                </a:lnTo>
                <a:lnTo>
                  <a:pt x="47091" y="20483"/>
                </a:lnTo>
                <a:lnTo>
                  <a:pt x="46763" y="17108"/>
                </a:lnTo>
                <a:lnTo>
                  <a:pt x="46090" y="14288"/>
                </a:lnTo>
                <a:lnTo>
                  <a:pt x="45413" y="11480"/>
                </a:lnTo>
                <a:lnTo>
                  <a:pt x="42778" y="6922"/>
                </a:lnTo>
                <a:lnTo>
                  <a:pt x="39225" y="3135"/>
                </a:lnTo>
                <a:lnTo>
                  <a:pt x="34250" y="633"/>
                </a:lnTo>
                <a:lnTo>
                  <a:pt x="31187" y="0"/>
                </a:lnTo>
                <a:lnTo>
                  <a:pt x="24422" y="0"/>
                </a:lnTo>
                <a:lnTo>
                  <a:pt x="21319" y="824"/>
                </a:lnTo>
                <a:lnTo>
                  <a:pt x="18256" y="2452"/>
                </a:lnTo>
                <a:lnTo>
                  <a:pt x="15206" y="4075"/>
                </a:lnTo>
                <a:lnTo>
                  <a:pt x="12142" y="6642"/>
                </a:lnTo>
                <a:lnTo>
                  <a:pt x="9065" y="10123"/>
                </a:lnTo>
                <a:lnTo>
                  <a:pt x="9065" y="2782"/>
                </a:lnTo>
                <a:lnTo>
                  <a:pt x="8150" y="1332"/>
                </a:lnTo>
                <a:lnTo>
                  <a:pt x="5450" y="875"/>
                </a:lnTo>
                <a:lnTo>
                  <a:pt x="2887" y="900"/>
                </a:lnTo>
                <a:lnTo>
                  <a:pt x="0" y="2782"/>
                </a:lnTo>
                <a:lnTo>
                  <a:pt x="0" y="58317"/>
                </a:lnTo>
                <a:lnTo>
                  <a:pt x="1400" y="59904"/>
                </a:lnTo>
                <a:lnTo>
                  <a:pt x="4024" y="60224"/>
                </a:lnTo>
                <a:lnTo>
                  <a:pt x="7477" y="60109"/>
                </a:lnTo>
                <a:lnTo>
                  <a:pt x="10029" y="58317"/>
                </a:lnTo>
                <a:lnTo>
                  <a:pt x="10029" y="19508"/>
                </a:lnTo>
                <a:lnTo>
                  <a:pt x="12791" y="16013"/>
                </a:lnTo>
                <a:lnTo>
                  <a:pt x="15419" y="13360"/>
                </a:lnTo>
                <a:lnTo>
                  <a:pt x="17931" y="11545"/>
                </a:lnTo>
                <a:lnTo>
                  <a:pt x="22946" y="8837"/>
                </a:lnTo>
                <a:lnTo>
                  <a:pt x="27410" y="8837"/>
                </a:lnTo>
                <a:lnTo>
                  <a:pt x="30600" y="9932"/>
                </a:lnTo>
                <a:lnTo>
                  <a:pt x="34211" y="13144"/>
                </a:lnTo>
                <a:lnTo>
                  <a:pt x="35863" y="16217"/>
                </a:lnTo>
                <a:lnTo>
                  <a:pt x="36828" y="20077"/>
                </a:lnTo>
                <a:lnTo>
                  <a:pt x="37066" y="22630"/>
                </a:lnTo>
                <a:lnTo>
                  <a:pt x="37066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766719" y="4493494"/>
            <a:ext cx="38699" cy="61023"/>
          </a:xfrm>
          <a:custGeom>
            <a:avLst/>
            <a:gdLst/>
            <a:ahLst/>
            <a:cxnLst/>
            <a:rect l="l" t="t" r="r" b="b"/>
            <a:pathLst>
              <a:path w="38699" h="61023">
                <a:moveTo>
                  <a:pt x="13453" y="60868"/>
                </a:moveTo>
                <a:lnTo>
                  <a:pt x="17254" y="61023"/>
                </a:lnTo>
                <a:lnTo>
                  <a:pt x="20419" y="61023"/>
                </a:lnTo>
                <a:lnTo>
                  <a:pt x="23317" y="60627"/>
                </a:lnTo>
                <a:lnTo>
                  <a:pt x="25944" y="59853"/>
                </a:lnTo>
                <a:lnTo>
                  <a:pt x="28569" y="59065"/>
                </a:lnTo>
                <a:lnTo>
                  <a:pt x="30844" y="57909"/>
                </a:lnTo>
                <a:lnTo>
                  <a:pt x="34660" y="54874"/>
                </a:lnTo>
                <a:lnTo>
                  <a:pt x="37148" y="50784"/>
                </a:lnTo>
                <a:lnTo>
                  <a:pt x="38699" y="46036"/>
                </a:lnTo>
                <a:lnTo>
                  <a:pt x="38699" y="40816"/>
                </a:lnTo>
                <a:lnTo>
                  <a:pt x="37508" y="37033"/>
                </a:lnTo>
                <a:lnTo>
                  <a:pt x="35683" y="33818"/>
                </a:lnTo>
                <a:lnTo>
                  <a:pt x="33098" y="31341"/>
                </a:lnTo>
                <a:lnTo>
                  <a:pt x="29919" y="29437"/>
                </a:lnTo>
                <a:lnTo>
                  <a:pt x="26531" y="27785"/>
                </a:lnTo>
                <a:lnTo>
                  <a:pt x="23093" y="26388"/>
                </a:lnTo>
                <a:lnTo>
                  <a:pt x="19742" y="25041"/>
                </a:lnTo>
                <a:lnTo>
                  <a:pt x="16602" y="23658"/>
                </a:lnTo>
                <a:lnTo>
                  <a:pt x="14018" y="22006"/>
                </a:lnTo>
                <a:lnTo>
                  <a:pt x="11339" y="18870"/>
                </a:lnTo>
                <a:lnTo>
                  <a:pt x="10939" y="15925"/>
                </a:lnTo>
                <a:lnTo>
                  <a:pt x="11577" y="12711"/>
                </a:lnTo>
                <a:lnTo>
                  <a:pt x="13453" y="10144"/>
                </a:lnTo>
                <a:lnTo>
                  <a:pt x="16642" y="8496"/>
                </a:lnTo>
                <a:lnTo>
                  <a:pt x="19443" y="7898"/>
                </a:lnTo>
                <a:lnTo>
                  <a:pt x="23042" y="7898"/>
                </a:lnTo>
                <a:lnTo>
                  <a:pt x="26221" y="8571"/>
                </a:lnTo>
                <a:lnTo>
                  <a:pt x="30085" y="10032"/>
                </a:lnTo>
                <a:lnTo>
                  <a:pt x="32745" y="11480"/>
                </a:lnTo>
                <a:lnTo>
                  <a:pt x="35363" y="11570"/>
                </a:lnTo>
                <a:lnTo>
                  <a:pt x="35895" y="8851"/>
                </a:lnTo>
                <a:lnTo>
                  <a:pt x="35697" y="5651"/>
                </a:lnTo>
                <a:lnTo>
                  <a:pt x="33422" y="2933"/>
                </a:lnTo>
                <a:lnTo>
                  <a:pt x="30758" y="1663"/>
                </a:lnTo>
                <a:lnTo>
                  <a:pt x="27096" y="608"/>
                </a:lnTo>
                <a:lnTo>
                  <a:pt x="24180" y="111"/>
                </a:lnTo>
                <a:lnTo>
                  <a:pt x="17942" y="0"/>
                </a:lnTo>
                <a:lnTo>
                  <a:pt x="15026" y="457"/>
                </a:lnTo>
                <a:lnTo>
                  <a:pt x="12538" y="1357"/>
                </a:lnTo>
                <a:lnTo>
                  <a:pt x="7978" y="3467"/>
                </a:lnTo>
                <a:lnTo>
                  <a:pt x="4646" y="6461"/>
                </a:lnTo>
                <a:lnTo>
                  <a:pt x="2584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7" y="22820"/>
                </a:lnTo>
                <a:lnTo>
                  <a:pt x="4363" y="26121"/>
                </a:lnTo>
                <a:lnTo>
                  <a:pt x="6948" y="28662"/>
                </a:lnTo>
                <a:lnTo>
                  <a:pt x="10050" y="30642"/>
                </a:lnTo>
                <a:lnTo>
                  <a:pt x="13376" y="32320"/>
                </a:lnTo>
                <a:lnTo>
                  <a:pt x="16816" y="33717"/>
                </a:lnTo>
                <a:lnTo>
                  <a:pt x="20116" y="35013"/>
                </a:lnTo>
                <a:lnTo>
                  <a:pt x="23195" y="36385"/>
                </a:lnTo>
                <a:lnTo>
                  <a:pt x="25779" y="38033"/>
                </a:lnTo>
                <a:lnTo>
                  <a:pt x="28407" y="41122"/>
                </a:lnTo>
                <a:lnTo>
                  <a:pt x="28795" y="43991"/>
                </a:lnTo>
                <a:lnTo>
                  <a:pt x="28529" y="46836"/>
                </a:lnTo>
                <a:lnTo>
                  <a:pt x="26657" y="49960"/>
                </a:lnTo>
                <a:lnTo>
                  <a:pt x="23432" y="51940"/>
                </a:lnTo>
                <a:lnTo>
                  <a:pt x="20681" y="52689"/>
                </a:lnTo>
                <a:lnTo>
                  <a:pt x="17442" y="52880"/>
                </a:lnTo>
                <a:lnTo>
                  <a:pt x="13164" y="52603"/>
                </a:lnTo>
                <a:lnTo>
                  <a:pt x="9687" y="51483"/>
                </a:lnTo>
                <a:lnTo>
                  <a:pt x="6901" y="50227"/>
                </a:lnTo>
                <a:lnTo>
                  <a:pt x="3675" y="48398"/>
                </a:lnTo>
                <a:lnTo>
                  <a:pt x="547" y="48171"/>
                </a:lnTo>
                <a:lnTo>
                  <a:pt x="0" y="50990"/>
                </a:lnTo>
                <a:lnTo>
                  <a:pt x="96" y="54049"/>
                </a:lnTo>
                <a:lnTo>
                  <a:pt x="1724" y="56934"/>
                </a:lnTo>
                <a:lnTo>
                  <a:pt x="4377" y="58417"/>
                </a:lnTo>
                <a:lnTo>
                  <a:pt x="6962" y="59385"/>
                </a:lnTo>
                <a:lnTo>
                  <a:pt x="9939" y="60260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7822678" y="4494362"/>
            <a:ext cx="47152" cy="60159"/>
          </a:xfrm>
          <a:custGeom>
            <a:avLst/>
            <a:gdLst/>
            <a:ahLst/>
            <a:cxnLst/>
            <a:rect l="l" t="t" r="r" b="b"/>
            <a:pathLst>
              <a:path w="47152" h="60159">
                <a:moveTo>
                  <a:pt x="10090" y="1907"/>
                </a:moveTo>
                <a:lnTo>
                  <a:pt x="8643" y="280"/>
                </a:lnTo>
                <a:lnTo>
                  <a:pt x="6026" y="0"/>
                </a:lnTo>
                <a:lnTo>
                  <a:pt x="2613" y="90"/>
                </a:lnTo>
                <a:lnTo>
                  <a:pt x="0" y="1907"/>
                </a:lnTo>
                <a:lnTo>
                  <a:pt x="0" y="39639"/>
                </a:lnTo>
                <a:lnTo>
                  <a:pt x="351" y="43055"/>
                </a:lnTo>
                <a:lnTo>
                  <a:pt x="1014" y="45874"/>
                </a:lnTo>
                <a:lnTo>
                  <a:pt x="1677" y="48694"/>
                </a:lnTo>
                <a:lnTo>
                  <a:pt x="4312" y="53276"/>
                </a:lnTo>
                <a:lnTo>
                  <a:pt x="7865" y="57075"/>
                </a:lnTo>
                <a:lnTo>
                  <a:pt x="12851" y="59540"/>
                </a:lnTo>
                <a:lnTo>
                  <a:pt x="15929" y="60159"/>
                </a:lnTo>
                <a:lnTo>
                  <a:pt x="22679" y="60159"/>
                </a:lnTo>
                <a:lnTo>
                  <a:pt x="25772" y="59349"/>
                </a:lnTo>
                <a:lnTo>
                  <a:pt x="28795" y="57748"/>
                </a:lnTo>
                <a:lnTo>
                  <a:pt x="31837" y="56135"/>
                </a:lnTo>
                <a:lnTo>
                  <a:pt x="34908" y="53596"/>
                </a:lnTo>
                <a:lnTo>
                  <a:pt x="38037" y="50101"/>
                </a:lnTo>
                <a:lnTo>
                  <a:pt x="38037" y="57442"/>
                </a:lnTo>
                <a:lnTo>
                  <a:pt x="38336" y="58496"/>
                </a:lnTo>
                <a:lnTo>
                  <a:pt x="40899" y="59310"/>
                </a:lnTo>
                <a:lnTo>
                  <a:pt x="44164" y="59310"/>
                </a:lnTo>
                <a:lnTo>
                  <a:pt x="47152" y="57442"/>
                </a:lnTo>
                <a:lnTo>
                  <a:pt x="47152" y="1907"/>
                </a:lnTo>
                <a:lnTo>
                  <a:pt x="45686" y="280"/>
                </a:lnTo>
                <a:lnTo>
                  <a:pt x="43077" y="0"/>
                </a:lnTo>
                <a:lnTo>
                  <a:pt x="39639" y="90"/>
                </a:lnTo>
                <a:lnTo>
                  <a:pt x="37061" y="1907"/>
                </a:lnTo>
                <a:lnTo>
                  <a:pt x="37061" y="40730"/>
                </a:lnTo>
                <a:lnTo>
                  <a:pt x="34274" y="44222"/>
                </a:lnTo>
                <a:lnTo>
                  <a:pt x="31633" y="46875"/>
                </a:lnTo>
                <a:lnTo>
                  <a:pt x="29145" y="48679"/>
                </a:lnTo>
                <a:lnTo>
                  <a:pt x="24145" y="51386"/>
                </a:lnTo>
                <a:lnTo>
                  <a:pt x="19691" y="51386"/>
                </a:lnTo>
                <a:lnTo>
                  <a:pt x="16530" y="50256"/>
                </a:lnTo>
                <a:lnTo>
                  <a:pt x="12915" y="47056"/>
                </a:lnTo>
                <a:lnTo>
                  <a:pt x="11253" y="43995"/>
                </a:lnTo>
                <a:lnTo>
                  <a:pt x="10327" y="40096"/>
                </a:lnTo>
                <a:lnTo>
                  <a:pt x="10090" y="37490"/>
                </a:lnTo>
                <a:lnTo>
                  <a:pt x="10090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7891758" y="4493487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399" y="59904"/>
                </a:moveTo>
                <a:lnTo>
                  <a:pt x="4013" y="60224"/>
                </a:lnTo>
                <a:lnTo>
                  <a:pt x="7476" y="60109"/>
                </a:lnTo>
                <a:lnTo>
                  <a:pt x="10029" y="58317"/>
                </a:lnTo>
                <a:lnTo>
                  <a:pt x="10029" y="21794"/>
                </a:lnTo>
                <a:lnTo>
                  <a:pt x="11440" y="19519"/>
                </a:lnTo>
                <a:lnTo>
                  <a:pt x="13916" y="16052"/>
                </a:lnTo>
                <a:lnTo>
                  <a:pt x="17279" y="12294"/>
                </a:lnTo>
                <a:lnTo>
                  <a:pt x="20358" y="10250"/>
                </a:lnTo>
                <a:lnTo>
                  <a:pt x="23331" y="9640"/>
                </a:lnTo>
                <a:lnTo>
                  <a:pt x="26433" y="10044"/>
                </a:lnTo>
                <a:lnTo>
                  <a:pt x="29245" y="10958"/>
                </a:lnTo>
                <a:lnTo>
                  <a:pt x="31859" y="9335"/>
                </a:lnTo>
                <a:lnTo>
                  <a:pt x="31910" y="3618"/>
                </a:lnTo>
                <a:lnTo>
                  <a:pt x="29861" y="990"/>
                </a:lnTo>
                <a:lnTo>
                  <a:pt x="27157" y="280"/>
                </a:lnTo>
                <a:lnTo>
                  <a:pt x="24518" y="0"/>
                </a:lnTo>
                <a:lnTo>
                  <a:pt x="21667" y="166"/>
                </a:lnTo>
                <a:lnTo>
                  <a:pt x="18180" y="1332"/>
                </a:lnTo>
                <a:lnTo>
                  <a:pt x="14589" y="4050"/>
                </a:lnTo>
                <a:lnTo>
                  <a:pt x="11955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53" y="1332"/>
                </a:lnTo>
                <a:lnTo>
                  <a:pt x="5453" y="875"/>
                </a:lnTo>
                <a:lnTo>
                  <a:pt x="2876" y="900"/>
                </a:lnTo>
                <a:lnTo>
                  <a:pt x="0" y="2782"/>
                </a:lnTo>
                <a:lnTo>
                  <a:pt x="0" y="58317"/>
                </a:lnTo>
                <a:lnTo>
                  <a:pt x="1399" y="599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7934998" y="4493483"/>
            <a:ext cx="50316" cy="61034"/>
          </a:xfrm>
          <a:custGeom>
            <a:avLst/>
            <a:gdLst/>
            <a:ahLst/>
            <a:cxnLst/>
            <a:rect l="l" t="t" r="r" b="b"/>
            <a:pathLst>
              <a:path w="50316" h="61034">
                <a:moveTo>
                  <a:pt x="50316" y="22680"/>
                </a:moveTo>
                <a:lnTo>
                  <a:pt x="49856" y="19278"/>
                </a:lnTo>
                <a:lnTo>
                  <a:pt x="48941" y="16078"/>
                </a:lnTo>
                <a:lnTo>
                  <a:pt x="48027" y="12903"/>
                </a:lnTo>
                <a:lnTo>
                  <a:pt x="46605" y="10123"/>
                </a:lnTo>
                <a:lnTo>
                  <a:pt x="44654" y="7758"/>
                </a:lnTo>
                <a:lnTo>
                  <a:pt x="40236" y="3506"/>
                </a:lnTo>
                <a:lnTo>
                  <a:pt x="37223" y="2106"/>
                </a:lnTo>
                <a:lnTo>
                  <a:pt x="34213" y="709"/>
                </a:lnTo>
                <a:lnTo>
                  <a:pt x="30548" y="0"/>
                </a:lnTo>
                <a:lnTo>
                  <a:pt x="22247" y="0"/>
                </a:lnTo>
                <a:lnTo>
                  <a:pt x="18604" y="723"/>
                </a:lnTo>
                <a:lnTo>
                  <a:pt x="15378" y="2134"/>
                </a:lnTo>
                <a:lnTo>
                  <a:pt x="12254" y="16535"/>
                </a:lnTo>
                <a:lnTo>
                  <a:pt x="14493" y="13158"/>
                </a:lnTo>
                <a:lnTo>
                  <a:pt x="17318" y="10336"/>
                </a:lnTo>
                <a:lnTo>
                  <a:pt x="21084" y="8446"/>
                </a:lnTo>
                <a:lnTo>
                  <a:pt x="25746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1" y="12536"/>
                </a:lnTo>
                <a:lnTo>
                  <a:pt x="39174" y="15581"/>
                </a:lnTo>
                <a:lnTo>
                  <a:pt x="40351" y="19775"/>
                </a:lnTo>
                <a:lnTo>
                  <a:pt x="40225" y="25121"/>
                </a:lnTo>
                <a:lnTo>
                  <a:pt x="10388" y="25121"/>
                </a:lnTo>
                <a:lnTo>
                  <a:pt x="10388" y="32588"/>
                </a:lnTo>
                <a:lnTo>
                  <a:pt x="46403" y="32588"/>
                </a:lnTo>
                <a:lnTo>
                  <a:pt x="49902" y="30885"/>
                </a:lnTo>
                <a:lnTo>
                  <a:pt x="50316" y="28141"/>
                </a:lnTo>
                <a:lnTo>
                  <a:pt x="50316" y="22680"/>
                </a:lnTo>
                <a:close/>
              </a:path>
              <a:path w="50316" h="61034">
                <a:moveTo>
                  <a:pt x="12142" y="3568"/>
                </a:moveTo>
                <a:lnTo>
                  <a:pt x="9366" y="5601"/>
                </a:lnTo>
                <a:lnTo>
                  <a:pt x="7091" y="8254"/>
                </a:lnTo>
                <a:lnTo>
                  <a:pt x="4805" y="10908"/>
                </a:lnTo>
                <a:lnTo>
                  <a:pt x="3037" y="14133"/>
                </a:lnTo>
                <a:lnTo>
                  <a:pt x="1835" y="17946"/>
                </a:lnTo>
                <a:lnTo>
                  <a:pt x="614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9" y="40219"/>
                </a:lnTo>
                <a:lnTo>
                  <a:pt x="1777" y="44006"/>
                </a:lnTo>
                <a:lnTo>
                  <a:pt x="2951" y="47790"/>
                </a:lnTo>
                <a:lnTo>
                  <a:pt x="4690" y="50940"/>
                </a:lnTo>
                <a:lnTo>
                  <a:pt x="9305" y="55954"/>
                </a:lnTo>
                <a:lnTo>
                  <a:pt x="12156" y="57848"/>
                </a:lnTo>
                <a:lnTo>
                  <a:pt x="15529" y="59131"/>
                </a:lnTo>
                <a:lnTo>
                  <a:pt x="18906" y="60387"/>
                </a:lnTo>
                <a:lnTo>
                  <a:pt x="22844" y="61034"/>
                </a:lnTo>
                <a:lnTo>
                  <a:pt x="29933" y="61034"/>
                </a:lnTo>
                <a:lnTo>
                  <a:pt x="32374" y="60844"/>
                </a:lnTo>
                <a:lnTo>
                  <a:pt x="36949" y="60059"/>
                </a:lnTo>
                <a:lnTo>
                  <a:pt x="40712" y="59131"/>
                </a:lnTo>
                <a:lnTo>
                  <a:pt x="44966" y="57618"/>
                </a:lnTo>
                <a:lnTo>
                  <a:pt x="47727" y="55271"/>
                </a:lnTo>
                <a:lnTo>
                  <a:pt x="48005" y="52513"/>
                </a:lnTo>
                <a:lnTo>
                  <a:pt x="47768" y="49720"/>
                </a:lnTo>
                <a:lnTo>
                  <a:pt x="45154" y="48780"/>
                </a:lnTo>
                <a:lnTo>
                  <a:pt x="42015" y="50140"/>
                </a:lnTo>
                <a:lnTo>
                  <a:pt x="39041" y="51206"/>
                </a:lnTo>
                <a:lnTo>
                  <a:pt x="35250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208" y="52297"/>
                </a:lnTo>
                <a:lnTo>
                  <a:pt x="17632" y="50393"/>
                </a:lnTo>
                <a:lnTo>
                  <a:pt x="14367" y="47268"/>
                </a:lnTo>
                <a:lnTo>
                  <a:pt x="11918" y="43384"/>
                </a:lnTo>
                <a:lnTo>
                  <a:pt x="10706" y="38455"/>
                </a:lnTo>
                <a:lnTo>
                  <a:pt x="10388" y="35673"/>
                </a:lnTo>
                <a:lnTo>
                  <a:pt x="10388" y="25121"/>
                </a:lnTo>
                <a:lnTo>
                  <a:pt x="10867" y="20689"/>
                </a:lnTo>
                <a:lnTo>
                  <a:pt x="12254" y="16535"/>
                </a:lnTo>
                <a:lnTo>
                  <a:pt x="15378" y="2134"/>
                </a:lnTo>
                <a:lnTo>
                  <a:pt x="12142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8028277" y="4479486"/>
            <a:ext cx="35708" cy="74905"/>
          </a:xfrm>
          <a:custGeom>
            <a:avLst/>
            <a:gdLst/>
            <a:ahLst/>
            <a:cxnLst/>
            <a:rect l="l" t="t" r="r" b="b"/>
            <a:pathLst>
              <a:path w="35708" h="74905">
                <a:moveTo>
                  <a:pt x="12200" y="129"/>
                </a:moveTo>
                <a:lnTo>
                  <a:pt x="9651" y="1969"/>
                </a:lnTo>
                <a:lnTo>
                  <a:pt x="9651" y="15177"/>
                </a:lnTo>
                <a:lnTo>
                  <a:pt x="2062" y="1517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19"/>
                </a:lnTo>
                <a:lnTo>
                  <a:pt x="1997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0" y="62092"/>
                </a:lnTo>
                <a:lnTo>
                  <a:pt x="10527" y="64455"/>
                </a:lnTo>
                <a:lnTo>
                  <a:pt x="12053" y="68771"/>
                </a:lnTo>
                <a:lnTo>
                  <a:pt x="14655" y="71856"/>
                </a:lnTo>
                <a:lnTo>
                  <a:pt x="18331" y="73775"/>
                </a:lnTo>
                <a:lnTo>
                  <a:pt x="22791" y="74905"/>
                </a:lnTo>
                <a:lnTo>
                  <a:pt x="26572" y="74905"/>
                </a:lnTo>
                <a:lnTo>
                  <a:pt x="29358" y="74599"/>
                </a:lnTo>
                <a:lnTo>
                  <a:pt x="32637" y="73840"/>
                </a:lnTo>
                <a:lnTo>
                  <a:pt x="35459" y="71081"/>
                </a:lnTo>
                <a:lnTo>
                  <a:pt x="35708" y="68252"/>
                </a:lnTo>
                <a:lnTo>
                  <a:pt x="35708" y="67500"/>
                </a:lnTo>
                <a:lnTo>
                  <a:pt x="33220" y="64757"/>
                </a:lnTo>
                <a:lnTo>
                  <a:pt x="30546" y="65750"/>
                </a:lnTo>
                <a:lnTo>
                  <a:pt x="27335" y="66207"/>
                </a:lnTo>
                <a:lnTo>
                  <a:pt x="24455" y="66207"/>
                </a:lnTo>
                <a:lnTo>
                  <a:pt x="22457" y="65239"/>
                </a:lnTo>
                <a:lnTo>
                  <a:pt x="20232" y="61329"/>
                </a:lnTo>
                <a:lnTo>
                  <a:pt x="19681" y="58435"/>
                </a:lnTo>
                <a:lnTo>
                  <a:pt x="19681" y="23634"/>
                </a:lnTo>
                <a:lnTo>
                  <a:pt x="34323" y="23634"/>
                </a:lnTo>
                <a:lnTo>
                  <a:pt x="35708" y="20919"/>
                </a:lnTo>
                <a:lnTo>
                  <a:pt x="35673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69"/>
                </a:lnTo>
                <a:lnTo>
                  <a:pt x="18266" y="345"/>
                </a:lnTo>
                <a:lnTo>
                  <a:pt x="15652" y="0"/>
                </a:lnTo>
                <a:lnTo>
                  <a:pt x="12200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8080566" y="4467401"/>
            <a:ext cx="47089" cy="86310"/>
          </a:xfrm>
          <a:custGeom>
            <a:avLst/>
            <a:gdLst/>
            <a:ahLst/>
            <a:cxnLst/>
            <a:rect l="l" t="t" r="r" b="b"/>
            <a:pathLst>
              <a:path w="47089" h="86310">
                <a:moveTo>
                  <a:pt x="37062" y="51880"/>
                </a:moveTo>
                <a:lnTo>
                  <a:pt x="37062" y="84402"/>
                </a:lnTo>
                <a:lnTo>
                  <a:pt x="38473" y="85990"/>
                </a:lnTo>
                <a:lnTo>
                  <a:pt x="41098" y="86310"/>
                </a:lnTo>
                <a:lnTo>
                  <a:pt x="44536" y="86194"/>
                </a:lnTo>
                <a:lnTo>
                  <a:pt x="47089" y="84402"/>
                </a:lnTo>
                <a:lnTo>
                  <a:pt x="47089" y="46595"/>
                </a:lnTo>
                <a:lnTo>
                  <a:pt x="46763" y="43193"/>
                </a:lnTo>
                <a:lnTo>
                  <a:pt x="46090" y="40374"/>
                </a:lnTo>
                <a:lnTo>
                  <a:pt x="45411" y="37566"/>
                </a:lnTo>
                <a:lnTo>
                  <a:pt x="42776" y="33008"/>
                </a:lnTo>
                <a:lnTo>
                  <a:pt x="39222" y="29221"/>
                </a:lnTo>
                <a:lnTo>
                  <a:pt x="34246" y="26719"/>
                </a:lnTo>
                <a:lnTo>
                  <a:pt x="31183" y="26085"/>
                </a:lnTo>
                <a:lnTo>
                  <a:pt x="24570" y="26085"/>
                </a:lnTo>
                <a:lnTo>
                  <a:pt x="21633" y="26849"/>
                </a:lnTo>
                <a:lnTo>
                  <a:pt x="18719" y="28346"/>
                </a:lnTo>
                <a:lnTo>
                  <a:pt x="15803" y="29845"/>
                </a:lnTo>
                <a:lnTo>
                  <a:pt x="12917" y="32144"/>
                </a:lnTo>
                <a:lnTo>
                  <a:pt x="10026" y="35229"/>
                </a:lnTo>
                <a:lnTo>
                  <a:pt x="10026" y="1969"/>
                </a:lnTo>
                <a:lnTo>
                  <a:pt x="8637" y="331"/>
                </a:lnTo>
                <a:lnTo>
                  <a:pt x="6002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2"/>
                </a:lnTo>
                <a:lnTo>
                  <a:pt x="1400" y="85990"/>
                </a:lnTo>
                <a:lnTo>
                  <a:pt x="4024" y="86310"/>
                </a:lnTo>
                <a:lnTo>
                  <a:pt x="7477" y="86194"/>
                </a:lnTo>
                <a:lnTo>
                  <a:pt x="10026" y="84402"/>
                </a:lnTo>
                <a:lnTo>
                  <a:pt x="10026" y="45594"/>
                </a:lnTo>
                <a:lnTo>
                  <a:pt x="12787" y="42099"/>
                </a:lnTo>
                <a:lnTo>
                  <a:pt x="15415" y="39446"/>
                </a:lnTo>
                <a:lnTo>
                  <a:pt x="17928" y="37631"/>
                </a:lnTo>
                <a:lnTo>
                  <a:pt x="22943" y="34923"/>
                </a:lnTo>
                <a:lnTo>
                  <a:pt x="27406" y="34923"/>
                </a:lnTo>
                <a:lnTo>
                  <a:pt x="30596" y="36018"/>
                </a:lnTo>
                <a:lnTo>
                  <a:pt x="34211" y="39230"/>
                </a:lnTo>
                <a:lnTo>
                  <a:pt x="35859" y="42303"/>
                </a:lnTo>
                <a:lnTo>
                  <a:pt x="36824" y="46163"/>
                </a:lnTo>
                <a:lnTo>
                  <a:pt x="37062" y="48715"/>
                </a:lnTo>
                <a:lnTo>
                  <a:pt x="37062" y="51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8145702" y="4493483"/>
            <a:ext cx="50302" cy="61034"/>
          </a:xfrm>
          <a:custGeom>
            <a:avLst/>
            <a:gdLst/>
            <a:ahLst/>
            <a:cxnLst/>
            <a:rect l="l" t="t" r="r" b="b"/>
            <a:pathLst>
              <a:path w="50302" h="61034">
                <a:moveTo>
                  <a:pt x="50302" y="22680"/>
                </a:moveTo>
                <a:lnTo>
                  <a:pt x="49852" y="19278"/>
                </a:lnTo>
                <a:lnTo>
                  <a:pt x="48926" y="16078"/>
                </a:lnTo>
                <a:lnTo>
                  <a:pt x="48027" y="12903"/>
                </a:lnTo>
                <a:lnTo>
                  <a:pt x="46601" y="10123"/>
                </a:lnTo>
                <a:lnTo>
                  <a:pt x="44650" y="7758"/>
                </a:lnTo>
                <a:lnTo>
                  <a:pt x="40225" y="3506"/>
                </a:lnTo>
                <a:lnTo>
                  <a:pt x="37212" y="2106"/>
                </a:lnTo>
                <a:lnTo>
                  <a:pt x="34199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4" y="723"/>
                </a:lnTo>
                <a:lnTo>
                  <a:pt x="15378" y="2134"/>
                </a:lnTo>
                <a:lnTo>
                  <a:pt x="12238" y="16535"/>
                </a:lnTo>
                <a:lnTo>
                  <a:pt x="14479" y="13158"/>
                </a:lnTo>
                <a:lnTo>
                  <a:pt x="17315" y="10336"/>
                </a:lnTo>
                <a:lnTo>
                  <a:pt x="21066" y="8446"/>
                </a:lnTo>
                <a:lnTo>
                  <a:pt x="25732" y="7964"/>
                </a:lnTo>
                <a:lnTo>
                  <a:pt x="30570" y="7964"/>
                </a:lnTo>
                <a:lnTo>
                  <a:pt x="34235" y="9500"/>
                </a:lnTo>
                <a:lnTo>
                  <a:pt x="36697" y="12536"/>
                </a:lnTo>
                <a:lnTo>
                  <a:pt x="39160" y="15581"/>
                </a:lnTo>
                <a:lnTo>
                  <a:pt x="40337" y="19775"/>
                </a:lnTo>
                <a:lnTo>
                  <a:pt x="40212" y="25121"/>
                </a:lnTo>
                <a:lnTo>
                  <a:pt x="10388" y="25121"/>
                </a:lnTo>
                <a:lnTo>
                  <a:pt x="10388" y="32588"/>
                </a:lnTo>
                <a:lnTo>
                  <a:pt x="46389" y="32588"/>
                </a:lnTo>
                <a:lnTo>
                  <a:pt x="49902" y="30885"/>
                </a:lnTo>
                <a:lnTo>
                  <a:pt x="50302" y="28141"/>
                </a:lnTo>
                <a:lnTo>
                  <a:pt x="50302" y="22680"/>
                </a:lnTo>
                <a:close/>
              </a:path>
              <a:path w="50302" h="61034">
                <a:moveTo>
                  <a:pt x="12128" y="3568"/>
                </a:moveTo>
                <a:lnTo>
                  <a:pt x="9362" y="5601"/>
                </a:lnTo>
                <a:lnTo>
                  <a:pt x="7076" y="8254"/>
                </a:lnTo>
                <a:lnTo>
                  <a:pt x="4787" y="10908"/>
                </a:lnTo>
                <a:lnTo>
                  <a:pt x="3034" y="14133"/>
                </a:lnTo>
                <a:lnTo>
                  <a:pt x="1824" y="17946"/>
                </a:lnTo>
                <a:lnTo>
                  <a:pt x="610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6" y="40219"/>
                </a:lnTo>
                <a:lnTo>
                  <a:pt x="1760" y="44006"/>
                </a:lnTo>
                <a:lnTo>
                  <a:pt x="2937" y="47790"/>
                </a:lnTo>
                <a:lnTo>
                  <a:pt x="4672" y="50940"/>
                </a:lnTo>
                <a:lnTo>
                  <a:pt x="9287" y="55954"/>
                </a:lnTo>
                <a:lnTo>
                  <a:pt x="12142" y="57848"/>
                </a:lnTo>
                <a:lnTo>
                  <a:pt x="15515" y="59131"/>
                </a:lnTo>
                <a:lnTo>
                  <a:pt x="18902" y="60387"/>
                </a:lnTo>
                <a:lnTo>
                  <a:pt x="22830" y="61034"/>
                </a:lnTo>
                <a:lnTo>
                  <a:pt x="29933" y="61034"/>
                </a:lnTo>
                <a:lnTo>
                  <a:pt x="32371" y="60844"/>
                </a:lnTo>
                <a:lnTo>
                  <a:pt x="36935" y="60059"/>
                </a:lnTo>
                <a:lnTo>
                  <a:pt x="40700" y="59131"/>
                </a:lnTo>
                <a:lnTo>
                  <a:pt x="44949" y="57618"/>
                </a:lnTo>
                <a:lnTo>
                  <a:pt x="47727" y="55271"/>
                </a:lnTo>
                <a:lnTo>
                  <a:pt x="47990" y="52513"/>
                </a:lnTo>
                <a:lnTo>
                  <a:pt x="47753" y="49720"/>
                </a:lnTo>
                <a:lnTo>
                  <a:pt x="45135" y="48780"/>
                </a:lnTo>
                <a:lnTo>
                  <a:pt x="42000" y="50140"/>
                </a:lnTo>
                <a:lnTo>
                  <a:pt x="39023" y="51206"/>
                </a:lnTo>
                <a:lnTo>
                  <a:pt x="35232" y="52120"/>
                </a:lnTo>
                <a:lnTo>
                  <a:pt x="30883" y="52769"/>
                </a:lnTo>
                <a:lnTo>
                  <a:pt x="24969" y="52769"/>
                </a:lnTo>
                <a:lnTo>
                  <a:pt x="22193" y="52297"/>
                </a:lnTo>
                <a:lnTo>
                  <a:pt x="17628" y="50393"/>
                </a:lnTo>
                <a:lnTo>
                  <a:pt x="14352" y="47268"/>
                </a:lnTo>
                <a:lnTo>
                  <a:pt x="11901" y="43384"/>
                </a:lnTo>
                <a:lnTo>
                  <a:pt x="10702" y="38455"/>
                </a:lnTo>
                <a:lnTo>
                  <a:pt x="10388" y="35673"/>
                </a:lnTo>
                <a:lnTo>
                  <a:pt x="10388" y="25121"/>
                </a:lnTo>
                <a:lnTo>
                  <a:pt x="10849" y="20689"/>
                </a:lnTo>
                <a:lnTo>
                  <a:pt x="12238" y="16535"/>
                </a:lnTo>
                <a:lnTo>
                  <a:pt x="15378" y="2134"/>
                </a:lnTo>
                <a:lnTo>
                  <a:pt x="12128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8240176" y="4494354"/>
            <a:ext cx="82562" cy="59357"/>
          </a:xfrm>
          <a:custGeom>
            <a:avLst/>
            <a:gdLst/>
            <a:ahLst/>
            <a:cxnLst/>
            <a:rect l="l" t="t" r="r" b="b"/>
            <a:pathLst>
              <a:path w="82562" h="59357">
                <a:moveTo>
                  <a:pt x="547" y="4381"/>
                </a:moveTo>
                <a:lnTo>
                  <a:pt x="16531" y="57136"/>
                </a:lnTo>
                <a:lnTo>
                  <a:pt x="18201" y="58864"/>
                </a:lnTo>
                <a:lnTo>
                  <a:pt x="20930" y="59321"/>
                </a:lnTo>
                <a:lnTo>
                  <a:pt x="24429" y="59357"/>
                </a:lnTo>
                <a:lnTo>
                  <a:pt x="27108" y="59206"/>
                </a:lnTo>
                <a:lnTo>
                  <a:pt x="30071" y="57136"/>
                </a:lnTo>
                <a:lnTo>
                  <a:pt x="40702" y="16851"/>
                </a:lnTo>
                <a:lnTo>
                  <a:pt x="40946" y="16851"/>
                </a:lnTo>
                <a:lnTo>
                  <a:pt x="52426" y="57136"/>
                </a:lnTo>
                <a:lnTo>
                  <a:pt x="54104" y="58864"/>
                </a:lnTo>
                <a:lnTo>
                  <a:pt x="56981" y="59321"/>
                </a:lnTo>
                <a:lnTo>
                  <a:pt x="60505" y="59357"/>
                </a:lnTo>
                <a:lnTo>
                  <a:pt x="63132" y="59206"/>
                </a:lnTo>
                <a:lnTo>
                  <a:pt x="65919" y="57136"/>
                </a:lnTo>
                <a:lnTo>
                  <a:pt x="82015" y="4381"/>
                </a:lnTo>
                <a:lnTo>
                  <a:pt x="82562" y="1789"/>
                </a:lnTo>
                <a:lnTo>
                  <a:pt x="80798" y="101"/>
                </a:lnTo>
                <a:lnTo>
                  <a:pt x="75298" y="101"/>
                </a:lnTo>
                <a:lnTo>
                  <a:pt x="72471" y="1981"/>
                </a:lnTo>
                <a:lnTo>
                  <a:pt x="59469" y="47765"/>
                </a:lnTo>
                <a:lnTo>
                  <a:pt x="59296" y="47765"/>
                </a:lnTo>
                <a:lnTo>
                  <a:pt x="46238" y="1854"/>
                </a:lnTo>
                <a:lnTo>
                  <a:pt x="44711" y="266"/>
                </a:lnTo>
                <a:lnTo>
                  <a:pt x="42160" y="0"/>
                </a:lnTo>
                <a:lnTo>
                  <a:pt x="38722" y="101"/>
                </a:lnTo>
                <a:lnTo>
                  <a:pt x="36022" y="1981"/>
                </a:lnTo>
                <a:lnTo>
                  <a:pt x="23943" y="47765"/>
                </a:lnTo>
                <a:lnTo>
                  <a:pt x="23695" y="47765"/>
                </a:lnTo>
                <a:lnTo>
                  <a:pt x="10515" y="1981"/>
                </a:lnTo>
                <a:lnTo>
                  <a:pt x="8928" y="266"/>
                </a:lnTo>
                <a:lnTo>
                  <a:pt x="6123" y="0"/>
                </a:lnTo>
                <a:lnTo>
                  <a:pt x="2609" y="62"/>
                </a:lnTo>
                <a:lnTo>
                  <a:pt x="0" y="1789"/>
                </a:lnTo>
                <a:lnTo>
                  <a:pt x="547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8335130" y="4493483"/>
            <a:ext cx="50319" cy="61034"/>
          </a:xfrm>
          <a:custGeom>
            <a:avLst/>
            <a:gdLst/>
            <a:ahLst/>
            <a:cxnLst/>
            <a:rect l="l" t="t" r="r" b="b"/>
            <a:pathLst>
              <a:path w="50319" h="61034">
                <a:moveTo>
                  <a:pt x="50319" y="22680"/>
                </a:moveTo>
                <a:lnTo>
                  <a:pt x="49856" y="19278"/>
                </a:lnTo>
                <a:lnTo>
                  <a:pt x="48941" y="16078"/>
                </a:lnTo>
                <a:lnTo>
                  <a:pt x="48027" y="12903"/>
                </a:lnTo>
                <a:lnTo>
                  <a:pt x="46605" y="10123"/>
                </a:lnTo>
                <a:lnTo>
                  <a:pt x="44650" y="7758"/>
                </a:lnTo>
                <a:lnTo>
                  <a:pt x="40237" y="3506"/>
                </a:lnTo>
                <a:lnTo>
                  <a:pt x="37223" y="2106"/>
                </a:lnTo>
                <a:lnTo>
                  <a:pt x="34213" y="709"/>
                </a:lnTo>
                <a:lnTo>
                  <a:pt x="30549" y="0"/>
                </a:lnTo>
                <a:lnTo>
                  <a:pt x="22247" y="0"/>
                </a:lnTo>
                <a:lnTo>
                  <a:pt x="18608" y="723"/>
                </a:lnTo>
                <a:lnTo>
                  <a:pt x="15382" y="2134"/>
                </a:lnTo>
                <a:lnTo>
                  <a:pt x="12254" y="16535"/>
                </a:lnTo>
                <a:lnTo>
                  <a:pt x="14489" y="13158"/>
                </a:lnTo>
                <a:lnTo>
                  <a:pt x="17318" y="10336"/>
                </a:lnTo>
                <a:lnTo>
                  <a:pt x="21084" y="8446"/>
                </a:lnTo>
                <a:lnTo>
                  <a:pt x="25742" y="7964"/>
                </a:lnTo>
                <a:lnTo>
                  <a:pt x="30585" y="7964"/>
                </a:lnTo>
                <a:lnTo>
                  <a:pt x="34235" y="9500"/>
                </a:lnTo>
                <a:lnTo>
                  <a:pt x="36713" y="12536"/>
                </a:lnTo>
                <a:lnTo>
                  <a:pt x="39174" y="15581"/>
                </a:lnTo>
                <a:lnTo>
                  <a:pt x="40351" y="19775"/>
                </a:lnTo>
                <a:lnTo>
                  <a:pt x="40225" y="25121"/>
                </a:lnTo>
                <a:lnTo>
                  <a:pt x="10389" y="25121"/>
                </a:lnTo>
                <a:lnTo>
                  <a:pt x="10389" y="32588"/>
                </a:lnTo>
                <a:lnTo>
                  <a:pt x="46403" y="32588"/>
                </a:lnTo>
                <a:lnTo>
                  <a:pt x="49903" y="30885"/>
                </a:lnTo>
                <a:lnTo>
                  <a:pt x="50319" y="28141"/>
                </a:lnTo>
                <a:lnTo>
                  <a:pt x="50319" y="22680"/>
                </a:lnTo>
                <a:close/>
              </a:path>
              <a:path w="50319" h="61034">
                <a:moveTo>
                  <a:pt x="12142" y="3568"/>
                </a:moveTo>
                <a:lnTo>
                  <a:pt x="9367" y="5601"/>
                </a:lnTo>
                <a:lnTo>
                  <a:pt x="7091" y="8254"/>
                </a:lnTo>
                <a:lnTo>
                  <a:pt x="4801" y="10908"/>
                </a:lnTo>
                <a:lnTo>
                  <a:pt x="3037" y="14133"/>
                </a:lnTo>
                <a:lnTo>
                  <a:pt x="1835" y="17946"/>
                </a:lnTo>
                <a:lnTo>
                  <a:pt x="615" y="21741"/>
                </a:lnTo>
                <a:lnTo>
                  <a:pt x="0" y="26021"/>
                </a:lnTo>
                <a:lnTo>
                  <a:pt x="0" y="35827"/>
                </a:lnTo>
                <a:lnTo>
                  <a:pt x="590" y="40219"/>
                </a:lnTo>
                <a:lnTo>
                  <a:pt x="1777" y="44006"/>
                </a:lnTo>
                <a:lnTo>
                  <a:pt x="2951" y="47790"/>
                </a:lnTo>
                <a:lnTo>
                  <a:pt x="4690" y="50940"/>
                </a:lnTo>
                <a:lnTo>
                  <a:pt x="9302" y="55954"/>
                </a:lnTo>
                <a:lnTo>
                  <a:pt x="12156" y="57848"/>
                </a:lnTo>
                <a:lnTo>
                  <a:pt x="15529" y="59131"/>
                </a:lnTo>
                <a:lnTo>
                  <a:pt x="18906" y="60387"/>
                </a:lnTo>
                <a:lnTo>
                  <a:pt x="22844" y="61034"/>
                </a:lnTo>
                <a:lnTo>
                  <a:pt x="29933" y="61034"/>
                </a:lnTo>
                <a:lnTo>
                  <a:pt x="32374" y="60844"/>
                </a:lnTo>
                <a:lnTo>
                  <a:pt x="36950" y="60059"/>
                </a:lnTo>
                <a:lnTo>
                  <a:pt x="40712" y="59131"/>
                </a:lnTo>
                <a:lnTo>
                  <a:pt x="44966" y="57618"/>
                </a:lnTo>
                <a:lnTo>
                  <a:pt x="47729" y="55271"/>
                </a:lnTo>
                <a:lnTo>
                  <a:pt x="48006" y="52513"/>
                </a:lnTo>
                <a:lnTo>
                  <a:pt x="47768" y="49720"/>
                </a:lnTo>
                <a:lnTo>
                  <a:pt x="45154" y="48780"/>
                </a:lnTo>
                <a:lnTo>
                  <a:pt x="42015" y="50140"/>
                </a:lnTo>
                <a:lnTo>
                  <a:pt x="39038" y="51206"/>
                </a:lnTo>
                <a:lnTo>
                  <a:pt x="35251" y="52120"/>
                </a:lnTo>
                <a:lnTo>
                  <a:pt x="30883" y="52769"/>
                </a:lnTo>
                <a:lnTo>
                  <a:pt x="24983" y="52769"/>
                </a:lnTo>
                <a:lnTo>
                  <a:pt x="22208" y="52297"/>
                </a:lnTo>
                <a:lnTo>
                  <a:pt x="17632" y="50393"/>
                </a:lnTo>
                <a:lnTo>
                  <a:pt x="14367" y="47268"/>
                </a:lnTo>
                <a:lnTo>
                  <a:pt x="11918" y="43384"/>
                </a:lnTo>
                <a:lnTo>
                  <a:pt x="10706" y="38455"/>
                </a:lnTo>
                <a:lnTo>
                  <a:pt x="10389" y="35673"/>
                </a:lnTo>
                <a:lnTo>
                  <a:pt x="10389" y="25121"/>
                </a:lnTo>
                <a:lnTo>
                  <a:pt x="10864" y="20689"/>
                </a:lnTo>
                <a:lnTo>
                  <a:pt x="12254" y="16535"/>
                </a:lnTo>
                <a:lnTo>
                  <a:pt x="15382" y="2134"/>
                </a:lnTo>
                <a:lnTo>
                  <a:pt x="12142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8404430" y="4467401"/>
            <a:ext cx="10025" cy="86310"/>
          </a:xfrm>
          <a:custGeom>
            <a:avLst/>
            <a:gdLst/>
            <a:ahLst/>
            <a:cxnLst/>
            <a:rect l="l" t="t" r="r" b="b"/>
            <a:pathLst>
              <a:path w="10025" h="86310">
                <a:moveTo>
                  <a:pt x="10025" y="84402"/>
                </a:moveTo>
                <a:lnTo>
                  <a:pt x="10025" y="1969"/>
                </a:lnTo>
                <a:lnTo>
                  <a:pt x="8625" y="331"/>
                </a:lnTo>
                <a:lnTo>
                  <a:pt x="6000" y="0"/>
                </a:lnTo>
                <a:lnTo>
                  <a:pt x="2548" y="115"/>
                </a:lnTo>
                <a:lnTo>
                  <a:pt x="0" y="1969"/>
                </a:lnTo>
                <a:lnTo>
                  <a:pt x="0" y="84402"/>
                </a:lnTo>
                <a:lnTo>
                  <a:pt x="1399" y="85990"/>
                </a:lnTo>
                <a:lnTo>
                  <a:pt x="4010" y="86310"/>
                </a:lnTo>
                <a:lnTo>
                  <a:pt x="7472" y="86194"/>
                </a:lnTo>
                <a:lnTo>
                  <a:pt x="10025" y="8440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8429270" y="4466959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58" y="33450"/>
                </a:moveTo>
                <a:lnTo>
                  <a:pt x="33907" y="30530"/>
                </a:lnTo>
                <a:lnTo>
                  <a:pt x="31960" y="27708"/>
                </a:lnTo>
                <a:lnTo>
                  <a:pt x="19742" y="27708"/>
                </a:lnTo>
                <a:lnTo>
                  <a:pt x="19742" y="21653"/>
                </a:lnTo>
                <a:lnTo>
                  <a:pt x="19889" y="17258"/>
                </a:lnTo>
                <a:lnTo>
                  <a:pt x="20454" y="13917"/>
                </a:lnTo>
                <a:lnTo>
                  <a:pt x="22204" y="10450"/>
                </a:lnTo>
                <a:lnTo>
                  <a:pt x="25167" y="8712"/>
                </a:lnTo>
                <a:lnTo>
                  <a:pt x="27942" y="8455"/>
                </a:lnTo>
                <a:lnTo>
                  <a:pt x="30834" y="8736"/>
                </a:lnTo>
                <a:lnTo>
                  <a:pt x="34121" y="9791"/>
                </a:lnTo>
                <a:lnTo>
                  <a:pt x="36709" y="9218"/>
                </a:lnTo>
                <a:lnTo>
                  <a:pt x="36996" y="6487"/>
                </a:lnTo>
                <a:lnTo>
                  <a:pt x="36896" y="4481"/>
                </a:lnTo>
                <a:lnTo>
                  <a:pt x="35708" y="1854"/>
                </a:lnTo>
                <a:lnTo>
                  <a:pt x="32745" y="673"/>
                </a:lnTo>
                <a:lnTo>
                  <a:pt x="30071" y="139"/>
                </a:lnTo>
                <a:lnTo>
                  <a:pt x="27280" y="0"/>
                </a:lnTo>
                <a:lnTo>
                  <a:pt x="24267" y="0"/>
                </a:lnTo>
                <a:lnTo>
                  <a:pt x="21668" y="417"/>
                </a:lnTo>
                <a:lnTo>
                  <a:pt x="17269" y="2105"/>
                </a:lnTo>
                <a:lnTo>
                  <a:pt x="13963" y="5180"/>
                </a:lnTo>
                <a:lnTo>
                  <a:pt x="11426" y="9230"/>
                </a:lnTo>
                <a:lnTo>
                  <a:pt x="10713" y="12012"/>
                </a:lnTo>
                <a:lnTo>
                  <a:pt x="10011" y="14781"/>
                </a:lnTo>
                <a:lnTo>
                  <a:pt x="9650" y="18107"/>
                </a:lnTo>
                <a:lnTo>
                  <a:pt x="9650" y="27708"/>
                </a:lnTo>
                <a:lnTo>
                  <a:pt x="1932" y="27708"/>
                </a:lnTo>
                <a:lnTo>
                  <a:pt x="1097" y="27914"/>
                </a:lnTo>
                <a:lnTo>
                  <a:pt x="35" y="30530"/>
                </a:lnTo>
                <a:lnTo>
                  <a:pt x="0" y="33450"/>
                </a:lnTo>
                <a:lnTo>
                  <a:pt x="1932" y="36168"/>
                </a:lnTo>
                <a:lnTo>
                  <a:pt x="9650" y="36168"/>
                </a:lnTo>
                <a:lnTo>
                  <a:pt x="9650" y="84848"/>
                </a:lnTo>
                <a:lnTo>
                  <a:pt x="11112" y="86436"/>
                </a:lnTo>
                <a:lnTo>
                  <a:pt x="13726" y="86752"/>
                </a:lnTo>
                <a:lnTo>
                  <a:pt x="17128" y="86636"/>
                </a:lnTo>
                <a:lnTo>
                  <a:pt x="19742" y="84848"/>
                </a:lnTo>
                <a:lnTo>
                  <a:pt x="19742" y="36168"/>
                </a:lnTo>
                <a:lnTo>
                  <a:pt x="32572" y="36168"/>
                </a:lnTo>
                <a:lnTo>
                  <a:pt x="33958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8473878" y="4493483"/>
            <a:ext cx="44884" cy="61038"/>
          </a:xfrm>
          <a:custGeom>
            <a:avLst/>
            <a:gdLst/>
            <a:ahLst/>
            <a:cxnLst/>
            <a:rect l="l" t="t" r="r" b="b"/>
            <a:pathLst>
              <a:path w="44884" h="61038">
                <a:moveTo>
                  <a:pt x="38685" y="60175"/>
                </a:moveTo>
                <a:lnTo>
                  <a:pt x="41673" y="60236"/>
                </a:lnTo>
                <a:lnTo>
                  <a:pt x="44884" y="58381"/>
                </a:lnTo>
                <a:lnTo>
                  <a:pt x="44884" y="17463"/>
                </a:lnTo>
                <a:lnTo>
                  <a:pt x="44513" y="14455"/>
                </a:lnTo>
                <a:lnTo>
                  <a:pt x="43736" y="11863"/>
                </a:lnTo>
                <a:lnTo>
                  <a:pt x="42976" y="9274"/>
                </a:lnTo>
                <a:lnTo>
                  <a:pt x="40024" y="5346"/>
                </a:lnTo>
                <a:lnTo>
                  <a:pt x="36111" y="2275"/>
                </a:lnTo>
                <a:lnTo>
                  <a:pt x="33346" y="1371"/>
                </a:lnTo>
                <a:lnTo>
                  <a:pt x="30596" y="472"/>
                </a:lnTo>
                <a:lnTo>
                  <a:pt x="27255" y="0"/>
                </a:lnTo>
                <a:lnTo>
                  <a:pt x="21214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36" y="4053"/>
                </a:lnTo>
                <a:lnTo>
                  <a:pt x="3023" y="7038"/>
                </a:lnTo>
                <a:lnTo>
                  <a:pt x="2674" y="10058"/>
                </a:lnTo>
                <a:lnTo>
                  <a:pt x="3186" y="13032"/>
                </a:lnTo>
                <a:lnTo>
                  <a:pt x="5900" y="13715"/>
                </a:lnTo>
                <a:lnTo>
                  <a:pt x="9126" y="11877"/>
                </a:lnTo>
                <a:lnTo>
                  <a:pt x="12073" y="10429"/>
                </a:lnTo>
                <a:lnTo>
                  <a:pt x="15764" y="9169"/>
                </a:lnTo>
                <a:lnTo>
                  <a:pt x="19940" y="8280"/>
                </a:lnTo>
                <a:lnTo>
                  <a:pt x="24731" y="8280"/>
                </a:lnTo>
                <a:lnTo>
                  <a:pt x="28246" y="9108"/>
                </a:lnTo>
                <a:lnTo>
                  <a:pt x="31107" y="10491"/>
                </a:lnTo>
                <a:lnTo>
                  <a:pt x="33811" y="14047"/>
                </a:lnTo>
                <a:lnTo>
                  <a:pt x="34696" y="17338"/>
                </a:lnTo>
                <a:lnTo>
                  <a:pt x="34923" y="21362"/>
                </a:lnTo>
                <a:lnTo>
                  <a:pt x="34923" y="25679"/>
                </a:lnTo>
                <a:lnTo>
                  <a:pt x="23144" y="25679"/>
                </a:lnTo>
                <a:lnTo>
                  <a:pt x="19317" y="26060"/>
                </a:lnTo>
                <a:lnTo>
                  <a:pt x="15904" y="26823"/>
                </a:lnTo>
                <a:lnTo>
                  <a:pt x="12513" y="27586"/>
                </a:lnTo>
                <a:lnTo>
                  <a:pt x="9640" y="28728"/>
                </a:lnTo>
                <a:lnTo>
                  <a:pt x="7285" y="30239"/>
                </a:lnTo>
                <a:lnTo>
                  <a:pt x="3135" y="33681"/>
                </a:lnTo>
                <a:lnTo>
                  <a:pt x="622" y="38290"/>
                </a:lnTo>
                <a:lnTo>
                  <a:pt x="0" y="41008"/>
                </a:lnTo>
                <a:lnTo>
                  <a:pt x="0" y="46800"/>
                </a:lnTo>
                <a:lnTo>
                  <a:pt x="449" y="49187"/>
                </a:lnTo>
                <a:lnTo>
                  <a:pt x="2274" y="53392"/>
                </a:lnTo>
                <a:lnTo>
                  <a:pt x="5187" y="56592"/>
                </a:lnTo>
                <a:lnTo>
                  <a:pt x="8812" y="59133"/>
                </a:lnTo>
                <a:lnTo>
                  <a:pt x="13478" y="60656"/>
                </a:lnTo>
                <a:lnTo>
                  <a:pt x="17294" y="53075"/>
                </a:lnTo>
                <a:lnTo>
                  <a:pt x="12962" y="50523"/>
                </a:lnTo>
                <a:lnTo>
                  <a:pt x="10262" y="46508"/>
                </a:lnTo>
                <a:lnTo>
                  <a:pt x="10262" y="43639"/>
                </a:lnTo>
                <a:lnTo>
                  <a:pt x="10576" y="40464"/>
                </a:lnTo>
                <a:lnTo>
                  <a:pt x="12815" y="36756"/>
                </a:lnTo>
                <a:lnTo>
                  <a:pt x="15476" y="34902"/>
                </a:lnTo>
                <a:lnTo>
                  <a:pt x="19190" y="33732"/>
                </a:lnTo>
                <a:lnTo>
                  <a:pt x="23605" y="33019"/>
                </a:lnTo>
                <a:lnTo>
                  <a:pt x="34923" y="33019"/>
                </a:lnTo>
                <a:lnTo>
                  <a:pt x="34923" y="44805"/>
                </a:lnTo>
                <a:lnTo>
                  <a:pt x="32461" y="47599"/>
                </a:lnTo>
                <a:lnTo>
                  <a:pt x="28281" y="58878"/>
                </a:lnTo>
                <a:lnTo>
                  <a:pt x="31207" y="57442"/>
                </a:lnTo>
                <a:lnTo>
                  <a:pt x="33868" y="55422"/>
                </a:lnTo>
                <a:lnTo>
                  <a:pt x="36258" y="52834"/>
                </a:lnTo>
                <a:lnTo>
                  <a:pt x="36258" y="58381"/>
                </a:lnTo>
                <a:lnTo>
                  <a:pt x="38685" y="60175"/>
                </a:lnTo>
                <a:close/>
              </a:path>
              <a:path w="44884" h="61038">
                <a:moveTo>
                  <a:pt x="13478" y="60656"/>
                </a:moveTo>
                <a:lnTo>
                  <a:pt x="16076" y="61038"/>
                </a:lnTo>
                <a:lnTo>
                  <a:pt x="22230" y="61038"/>
                </a:lnTo>
                <a:lnTo>
                  <a:pt x="25332" y="60314"/>
                </a:lnTo>
                <a:lnTo>
                  <a:pt x="28281" y="58878"/>
                </a:lnTo>
                <a:lnTo>
                  <a:pt x="32461" y="47599"/>
                </a:lnTo>
                <a:lnTo>
                  <a:pt x="27859" y="51041"/>
                </a:lnTo>
                <a:lnTo>
                  <a:pt x="23169" y="53075"/>
                </a:lnTo>
                <a:lnTo>
                  <a:pt x="17294" y="53075"/>
                </a:lnTo>
                <a:lnTo>
                  <a:pt x="13478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8540729" y="4493487"/>
            <a:ext cx="31896" cy="60224"/>
          </a:xfrm>
          <a:custGeom>
            <a:avLst/>
            <a:gdLst/>
            <a:ahLst/>
            <a:cxnLst/>
            <a:rect l="l" t="t" r="r" b="b"/>
            <a:pathLst>
              <a:path w="31896" h="60224">
                <a:moveTo>
                  <a:pt x="1386" y="59904"/>
                </a:moveTo>
                <a:lnTo>
                  <a:pt x="4010" y="60224"/>
                </a:lnTo>
                <a:lnTo>
                  <a:pt x="7462" y="60109"/>
                </a:lnTo>
                <a:lnTo>
                  <a:pt x="10011" y="58317"/>
                </a:lnTo>
                <a:lnTo>
                  <a:pt x="10011" y="21794"/>
                </a:lnTo>
                <a:lnTo>
                  <a:pt x="11437" y="19519"/>
                </a:lnTo>
                <a:lnTo>
                  <a:pt x="13914" y="16052"/>
                </a:lnTo>
                <a:lnTo>
                  <a:pt x="17280" y="12294"/>
                </a:lnTo>
                <a:lnTo>
                  <a:pt x="20340" y="10250"/>
                </a:lnTo>
                <a:lnTo>
                  <a:pt x="23328" y="9640"/>
                </a:lnTo>
                <a:lnTo>
                  <a:pt x="26431" y="10044"/>
                </a:lnTo>
                <a:lnTo>
                  <a:pt x="29246" y="10958"/>
                </a:lnTo>
                <a:lnTo>
                  <a:pt x="31846" y="9335"/>
                </a:lnTo>
                <a:lnTo>
                  <a:pt x="31896" y="3618"/>
                </a:lnTo>
                <a:lnTo>
                  <a:pt x="29858" y="990"/>
                </a:lnTo>
                <a:lnTo>
                  <a:pt x="27143" y="280"/>
                </a:lnTo>
                <a:lnTo>
                  <a:pt x="24519" y="0"/>
                </a:lnTo>
                <a:lnTo>
                  <a:pt x="21657" y="166"/>
                </a:lnTo>
                <a:lnTo>
                  <a:pt x="18180" y="1332"/>
                </a:lnTo>
                <a:lnTo>
                  <a:pt x="14577" y="4050"/>
                </a:lnTo>
                <a:lnTo>
                  <a:pt x="11951" y="6832"/>
                </a:lnTo>
                <a:lnTo>
                  <a:pt x="9053" y="10872"/>
                </a:lnTo>
                <a:lnTo>
                  <a:pt x="9053" y="2782"/>
                </a:lnTo>
                <a:lnTo>
                  <a:pt x="8136" y="1332"/>
                </a:lnTo>
                <a:lnTo>
                  <a:pt x="5450" y="875"/>
                </a:lnTo>
                <a:lnTo>
                  <a:pt x="2872" y="900"/>
                </a:lnTo>
                <a:lnTo>
                  <a:pt x="0" y="2782"/>
                </a:lnTo>
                <a:lnTo>
                  <a:pt x="0" y="58317"/>
                </a:lnTo>
                <a:lnTo>
                  <a:pt x="1386" y="599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8583969" y="4493483"/>
            <a:ext cx="50303" cy="61034"/>
          </a:xfrm>
          <a:custGeom>
            <a:avLst/>
            <a:gdLst/>
            <a:ahLst/>
            <a:cxnLst/>
            <a:rect l="l" t="t" r="r" b="b"/>
            <a:pathLst>
              <a:path w="50303" h="61034">
                <a:moveTo>
                  <a:pt x="50303" y="22680"/>
                </a:moveTo>
                <a:lnTo>
                  <a:pt x="49852" y="19278"/>
                </a:lnTo>
                <a:lnTo>
                  <a:pt x="48928" y="16078"/>
                </a:lnTo>
                <a:lnTo>
                  <a:pt x="48027" y="12903"/>
                </a:lnTo>
                <a:lnTo>
                  <a:pt x="46602" y="10123"/>
                </a:lnTo>
                <a:lnTo>
                  <a:pt x="44650" y="7758"/>
                </a:lnTo>
                <a:lnTo>
                  <a:pt x="40227" y="3506"/>
                </a:lnTo>
                <a:lnTo>
                  <a:pt x="37213" y="2106"/>
                </a:lnTo>
                <a:lnTo>
                  <a:pt x="34196" y="709"/>
                </a:lnTo>
                <a:lnTo>
                  <a:pt x="30546" y="0"/>
                </a:lnTo>
                <a:lnTo>
                  <a:pt x="22244" y="0"/>
                </a:lnTo>
                <a:lnTo>
                  <a:pt x="18605" y="723"/>
                </a:lnTo>
                <a:lnTo>
                  <a:pt x="15379" y="2134"/>
                </a:lnTo>
                <a:lnTo>
                  <a:pt x="12250" y="16535"/>
                </a:lnTo>
                <a:lnTo>
                  <a:pt x="14479" y="13158"/>
                </a:lnTo>
                <a:lnTo>
                  <a:pt x="17316" y="10336"/>
                </a:lnTo>
                <a:lnTo>
                  <a:pt x="21068" y="8446"/>
                </a:lnTo>
                <a:lnTo>
                  <a:pt x="25732" y="7964"/>
                </a:lnTo>
                <a:lnTo>
                  <a:pt x="30585" y="7964"/>
                </a:lnTo>
                <a:lnTo>
                  <a:pt x="34236" y="9500"/>
                </a:lnTo>
                <a:lnTo>
                  <a:pt x="36713" y="12536"/>
                </a:lnTo>
                <a:lnTo>
                  <a:pt x="39160" y="15581"/>
                </a:lnTo>
                <a:lnTo>
                  <a:pt x="40337" y="19775"/>
                </a:lnTo>
                <a:lnTo>
                  <a:pt x="40227" y="25121"/>
                </a:lnTo>
                <a:lnTo>
                  <a:pt x="10393" y="25121"/>
                </a:lnTo>
                <a:lnTo>
                  <a:pt x="10393" y="32588"/>
                </a:lnTo>
                <a:lnTo>
                  <a:pt x="46404" y="32588"/>
                </a:lnTo>
                <a:lnTo>
                  <a:pt x="49903" y="30885"/>
                </a:lnTo>
                <a:lnTo>
                  <a:pt x="50303" y="28141"/>
                </a:lnTo>
                <a:lnTo>
                  <a:pt x="50303" y="22680"/>
                </a:lnTo>
                <a:close/>
              </a:path>
              <a:path w="50303" h="61034">
                <a:moveTo>
                  <a:pt x="12128" y="3568"/>
                </a:moveTo>
                <a:lnTo>
                  <a:pt x="9363" y="5601"/>
                </a:lnTo>
                <a:lnTo>
                  <a:pt x="7089" y="8254"/>
                </a:lnTo>
                <a:lnTo>
                  <a:pt x="4787" y="10908"/>
                </a:lnTo>
                <a:lnTo>
                  <a:pt x="3039" y="14133"/>
                </a:lnTo>
                <a:lnTo>
                  <a:pt x="1824" y="17946"/>
                </a:lnTo>
                <a:lnTo>
                  <a:pt x="612" y="21741"/>
                </a:lnTo>
                <a:lnTo>
                  <a:pt x="0" y="26021"/>
                </a:lnTo>
                <a:lnTo>
                  <a:pt x="0" y="35827"/>
                </a:lnTo>
                <a:lnTo>
                  <a:pt x="586" y="40219"/>
                </a:lnTo>
                <a:lnTo>
                  <a:pt x="1760" y="44006"/>
                </a:lnTo>
                <a:lnTo>
                  <a:pt x="2937" y="47790"/>
                </a:lnTo>
                <a:lnTo>
                  <a:pt x="4673" y="50940"/>
                </a:lnTo>
                <a:lnTo>
                  <a:pt x="9288" y="55954"/>
                </a:lnTo>
                <a:lnTo>
                  <a:pt x="12139" y="57848"/>
                </a:lnTo>
                <a:lnTo>
                  <a:pt x="15516" y="59131"/>
                </a:lnTo>
                <a:lnTo>
                  <a:pt x="18907" y="60387"/>
                </a:lnTo>
                <a:lnTo>
                  <a:pt x="22842" y="61034"/>
                </a:lnTo>
                <a:lnTo>
                  <a:pt x="29933" y="61034"/>
                </a:lnTo>
                <a:lnTo>
                  <a:pt x="32371" y="60844"/>
                </a:lnTo>
                <a:lnTo>
                  <a:pt x="36950" y="60059"/>
                </a:lnTo>
                <a:lnTo>
                  <a:pt x="40702" y="59131"/>
                </a:lnTo>
                <a:lnTo>
                  <a:pt x="44964" y="57618"/>
                </a:lnTo>
                <a:lnTo>
                  <a:pt x="47725" y="55271"/>
                </a:lnTo>
                <a:lnTo>
                  <a:pt x="47992" y="52513"/>
                </a:lnTo>
                <a:lnTo>
                  <a:pt x="47754" y="49720"/>
                </a:lnTo>
                <a:lnTo>
                  <a:pt x="45137" y="48780"/>
                </a:lnTo>
                <a:lnTo>
                  <a:pt x="42011" y="50140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5" y="52769"/>
                </a:lnTo>
                <a:lnTo>
                  <a:pt x="24980" y="52769"/>
                </a:lnTo>
                <a:lnTo>
                  <a:pt x="22194" y="52297"/>
                </a:lnTo>
                <a:lnTo>
                  <a:pt x="17628" y="50393"/>
                </a:lnTo>
                <a:lnTo>
                  <a:pt x="14363" y="47268"/>
                </a:lnTo>
                <a:lnTo>
                  <a:pt x="11916" y="43384"/>
                </a:lnTo>
                <a:lnTo>
                  <a:pt x="10703" y="38455"/>
                </a:lnTo>
                <a:lnTo>
                  <a:pt x="10393" y="35673"/>
                </a:lnTo>
                <a:lnTo>
                  <a:pt x="10393" y="25121"/>
                </a:lnTo>
                <a:lnTo>
                  <a:pt x="10854" y="20689"/>
                </a:lnTo>
                <a:lnTo>
                  <a:pt x="12250" y="16535"/>
                </a:lnTo>
                <a:lnTo>
                  <a:pt x="15379" y="2134"/>
                </a:lnTo>
                <a:lnTo>
                  <a:pt x="12128" y="35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8680693" y="4493491"/>
            <a:ext cx="54681" cy="61034"/>
          </a:xfrm>
          <a:custGeom>
            <a:avLst/>
            <a:gdLst/>
            <a:ahLst/>
            <a:cxnLst/>
            <a:rect l="l" t="t" r="r" b="b"/>
            <a:pathLst>
              <a:path w="54681" h="61034">
                <a:moveTo>
                  <a:pt x="0" y="31038"/>
                </a:moveTo>
                <a:lnTo>
                  <a:pt x="0" y="35726"/>
                </a:lnTo>
                <a:lnTo>
                  <a:pt x="554" y="39917"/>
                </a:lnTo>
                <a:lnTo>
                  <a:pt x="1642" y="43624"/>
                </a:lnTo>
                <a:lnTo>
                  <a:pt x="2740" y="47318"/>
                </a:lnTo>
                <a:lnTo>
                  <a:pt x="4403" y="50468"/>
                </a:lnTo>
                <a:lnTo>
                  <a:pt x="6617" y="53074"/>
                </a:lnTo>
                <a:lnTo>
                  <a:pt x="8853" y="55662"/>
                </a:lnTo>
                <a:lnTo>
                  <a:pt x="11643" y="57632"/>
                </a:lnTo>
                <a:lnTo>
                  <a:pt x="11217" y="38938"/>
                </a:lnTo>
                <a:lnTo>
                  <a:pt x="10670" y="36259"/>
                </a:lnTo>
                <a:lnTo>
                  <a:pt x="10393" y="33414"/>
                </a:lnTo>
                <a:lnTo>
                  <a:pt x="10393" y="27190"/>
                </a:lnTo>
                <a:lnTo>
                  <a:pt x="10717" y="24270"/>
                </a:lnTo>
                <a:lnTo>
                  <a:pt x="11405" y="21603"/>
                </a:lnTo>
                <a:lnTo>
                  <a:pt x="12078" y="18921"/>
                </a:lnTo>
                <a:lnTo>
                  <a:pt x="14494" y="14655"/>
                </a:lnTo>
                <a:lnTo>
                  <a:pt x="17658" y="11200"/>
                </a:lnTo>
                <a:lnTo>
                  <a:pt x="21945" y="9053"/>
                </a:lnTo>
                <a:lnTo>
                  <a:pt x="24509" y="8521"/>
                </a:lnTo>
                <a:lnTo>
                  <a:pt x="30722" y="8521"/>
                </a:lnTo>
                <a:lnTo>
                  <a:pt x="33422" y="9104"/>
                </a:lnTo>
                <a:lnTo>
                  <a:pt x="37753" y="11443"/>
                </a:lnTo>
                <a:lnTo>
                  <a:pt x="40741" y="15048"/>
                </a:lnTo>
                <a:lnTo>
                  <a:pt x="42915" y="19418"/>
                </a:lnTo>
                <a:lnTo>
                  <a:pt x="43467" y="22096"/>
                </a:lnTo>
                <a:lnTo>
                  <a:pt x="44014" y="24765"/>
                </a:lnTo>
                <a:lnTo>
                  <a:pt x="44291" y="27608"/>
                </a:lnTo>
                <a:lnTo>
                  <a:pt x="44291" y="33818"/>
                </a:lnTo>
                <a:lnTo>
                  <a:pt x="43967" y="36752"/>
                </a:lnTo>
                <a:lnTo>
                  <a:pt x="43315" y="39434"/>
                </a:lnTo>
                <a:lnTo>
                  <a:pt x="42652" y="42101"/>
                </a:lnTo>
                <a:lnTo>
                  <a:pt x="40241" y="46343"/>
                </a:lnTo>
                <a:lnTo>
                  <a:pt x="37076" y="49784"/>
                </a:lnTo>
                <a:lnTo>
                  <a:pt x="32735" y="51918"/>
                </a:lnTo>
                <a:lnTo>
                  <a:pt x="30186" y="52452"/>
                </a:lnTo>
                <a:lnTo>
                  <a:pt x="24019" y="52452"/>
                </a:lnTo>
                <a:lnTo>
                  <a:pt x="21319" y="51865"/>
                </a:lnTo>
                <a:lnTo>
                  <a:pt x="16981" y="49518"/>
                </a:lnTo>
                <a:lnTo>
                  <a:pt x="13978" y="45935"/>
                </a:lnTo>
                <a:lnTo>
                  <a:pt x="14969" y="58992"/>
                </a:lnTo>
                <a:lnTo>
                  <a:pt x="18321" y="60350"/>
                </a:lnTo>
                <a:lnTo>
                  <a:pt x="22233" y="61034"/>
                </a:lnTo>
                <a:lnTo>
                  <a:pt x="31352" y="61034"/>
                </a:lnTo>
                <a:lnTo>
                  <a:pt x="35413" y="60260"/>
                </a:lnTo>
                <a:lnTo>
                  <a:pt x="38916" y="58712"/>
                </a:lnTo>
                <a:lnTo>
                  <a:pt x="42415" y="57175"/>
                </a:lnTo>
                <a:lnTo>
                  <a:pt x="45331" y="55030"/>
                </a:lnTo>
                <a:lnTo>
                  <a:pt x="47668" y="52261"/>
                </a:lnTo>
                <a:lnTo>
                  <a:pt x="49989" y="49503"/>
                </a:lnTo>
                <a:lnTo>
                  <a:pt x="51743" y="46228"/>
                </a:lnTo>
                <a:lnTo>
                  <a:pt x="52905" y="42429"/>
                </a:lnTo>
                <a:lnTo>
                  <a:pt x="54082" y="38620"/>
                </a:lnTo>
                <a:lnTo>
                  <a:pt x="54681" y="34456"/>
                </a:lnTo>
                <a:lnTo>
                  <a:pt x="54681" y="25286"/>
                </a:lnTo>
                <a:lnTo>
                  <a:pt x="54119" y="21107"/>
                </a:lnTo>
                <a:lnTo>
                  <a:pt x="53007" y="17399"/>
                </a:lnTo>
                <a:lnTo>
                  <a:pt x="51894" y="13702"/>
                </a:lnTo>
                <a:lnTo>
                  <a:pt x="50231" y="10554"/>
                </a:lnTo>
                <a:lnTo>
                  <a:pt x="47992" y="7962"/>
                </a:lnTo>
                <a:lnTo>
                  <a:pt x="45766" y="5370"/>
                </a:lnTo>
                <a:lnTo>
                  <a:pt x="42992" y="3390"/>
                </a:lnTo>
                <a:lnTo>
                  <a:pt x="39636" y="2044"/>
                </a:lnTo>
                <a:lnTo>
                  <a:pt x="36302" y="684"/>
                </a:lnTo>
                <a:lnTo>
                  <a:pt x="32386" y="0"/>
                </a:lnTo>
                <a:lnTo>
                  <a:pt x="23224" y="0"/>
                </a:lnTo>
                <a:lnTo>
                  <a:pt x="19159" y="763"/>
                </a:lnTo>
                <a:lnTo>
                  <a:pt x="15681" y="2299"/>
                </a:lnTo>
                <a:lnTo>
                  <a:pt x="12193" y="3808"/>
                </a:lnTo>
                <a:lnTo>
                  <a:pt x="9281" y="5957"/>
                </a:lnTo>
                <a:lnTo>
                  <a:pt x="6965" y="8700"/>
                </a:lnTo>
                <a:lnTo>
                  <a:pt x="4630" y="11455"/>
                </a:lnTo>
                <a:lnTo>
                  <a:pt x="2876" y="14745"/>
                </a:lnTo>
                <a:lnTo>
                  <a:pt x="1739" y="18554"/>
                </a:lnTo>
                <a:lnTo>
                  <a:pt x="576" y="22352"/>
                </a:lnTo>
                <a:lnTo>
                  <a:pt x="0" y="26517"/>
                </a:lnTo>
                <a:lnTo>
                  <a:pt x="0" y="31038"/>
                </a:lnTo>
                <a:close/>
              </a:path>
              <a:path w="54681" h="61034">
                <a:moveTo>
                  <a:pt x="11769" y="41605"/>
                </a:moveTo>
                <a:lnTo>
                  <a:pt x="11217" y="38938"/>
                </a:lnTo>
                <a:lnTo>
                  <a:pt x="11643" y="57632"/>
                </a:lnTo>
                <a:lnTo>
                  <a:pt x="14969" y="58992"/>
                </a:lnTo>
                <a:lnTo>
                  <a:pt x="13978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8746247" y="4466959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58" y="33450"/>
                </a:moveTo>
                <a:lnTo>
                  <a:pt x="33907" y="30530"/>
                </a:lnTo>
                <a:lnTo>
                  <a:pt x="31959" y="27708"/>
                </a:lnTo>
                <a:lnTo>
                  <a:pt x="19742" y="27708"/>
                </a:lnTo>
                <a:lnTo>
                  <a:pt x="19742" y="21653"/>
                </a:lnTo>
                <a:lnTo>
                  <a:pt x="19889" y="17258"/>
                </a:lnTo>
                <a:lnTo>
                  <a:pt x="20454" y="13917"/>
                </a:lnTo>
                <a:lnTo>
                  <a:pt x="22218" y="10450"/>
                </a:lnTo>
                <a:lnTo>
                  <a:pt x="25181" y="8712"/>
                </a:lnTo>
                <a:lnTo>
                  <a:pt x="27942" y="8455"/>
                </a:lnTo>
                <a:lnTo>
                  <a:pt x="30833" y="8736"/>
                </a:lnTo>
                <a:lnTo>
                  <a:pt x="34119" y="9791"/>
                </a:lnTo>
                <a:lnTo>
                  <a:pt x="36708" y="9218"/>
                </a:lnTo>
                <a:lnTo>
                  <a:pt x="36996" y="6487"/>
                </a:lnTo>
                <a:lnTo>
                  <a:pt x="36910" y="4481"/>
                </a:lnTo>
                <a:lnTo>
                  <a:pt x="35722" y="1854"/>
                </a:lnTo>
                <a:lnTo>
                  <a:pt x="32744" y="673"/>
                </a:lnTo>
                <a:lnTo>
                  <a:pt x="30069" y="139"/>
                </a:lnTo>
                <a:lnTo>
                  <a:pt x="27279" y="0"/>
                </a:lnTo>
                <a:lnTo>
                  <a:pt x="24281" y="0"/>
                </a:lnTo>
                <a:lnTo>
                  <a:pt x="21678" y="417"/>
                </a:lnTo>
                <a:lnTo>
                  <a:pt x="17268" y="2105"/>
                </a:lnTo>
                <a:lnTo>
                  <a:pt x="13977" y="5180"/>
                </a:lnTo>
                <a:lnTo>
                  <a:pt x="11440" y="9230"/>
                </a:lnTo>
                <a:lnTo>
                  <a:pt x="10727" y="12012"/>
                </a:lnTo>
                <a:lnTo>
                  <a:pt x="10025" y="14781"/>
                </a:lnTo>
                <a:lnTo>
                  <a:pt x="9650" y="18107"/>
                </a:lnTo>
                <a:lnTo>
                  <a:pt x="9650" y="27708"/>
                </a:lnTo>
                <a:lnTo>
                  <a:pt x="1946" y="27708"/>
                </a:lnTo>
                <a:lnTo>
                  <a:pt x="1097" y="27914"/>
                </a:lnTo>
                <a:lnTo>
                  <a:pt x="49" y="30530"/>
                </a:lnTo>
                <a:lnTo>
                  <a:pt x="0" y="33450"/>
                </a:lnTo>
                <a:lnTo>
                  <a:pt x="1946" y="36168"/>
                </a:lnTo>
                <a:lnTo>
                  <a:pt x="9650" y="36168"/>
                </a:lnTo>
                <a:lnTo>
                  <a:pt x="9650" y="84848"/>
                </a:lnTo>
                <a:lnTo>
                  <a:pt x="11112" y="86436"/>
                </a:lnTo>
                <a:lnTo>
                  <a:pt x="13740" y="86752"/>
                </a:lnTo>
                <a:lnTo>
                  <a:pt x="17128" y="86636"/>
                </a:lnTo>
                <a:lnTo>
                  <a:pt x="19742" y="84848"/>
                </a:lnTo>
                <a:lnTo>
                  <a:pt x="19742" y="36168"/>
                </a:lnTo>
                <a:lnTo>
                  <a:pt x="32571" y="36168"/>
                </a:lnTo>
                <a:lnTo>
                  <a:pt x="33958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8825818" y="4467401"/>
            <a:ext cx="47080" cy="86310"/>
          </a:xfrm>
          <a:custGeom>
            <a:avLst/>
            <a:gdLst/>
            <a:ahLst/>
            <a:cxnLst/>
            <a:rect l="l" t="t" r="r" b="b"/>
            <a:pathLst>
              <a:path w="47080" h="86310">
                <a:moveTo>
                  <a:pt x="37064" y="51880"/>
                </a:moveTo>
                <a:lnTo>
                  <a:pt x="37064" y="84402"/>
                </a:lnTo>
                <a:lnTo>
                  <a:pt x="38465" y="85990"/>
                </a:lnTo>
                <a:lnTo>
                  <a:pt x="41089" y="86310"/>
                </a:lnTo>
                <a:lnTo>
                  <a:pt x="44531" y="86194"/>
                </a:lnTo>
                <a:lnTo>
                  <a:pt x="47080" y="84402"/>
                </a:lnTo>
                <a:lnTo>
                  <a:pt x="47080" y="46595"/>
                </a:lnTo>
                <a:lnTo>
                  <a:pt x="46756" y="43193"/>
                </a:lnTo>
                <a:lnTo>
                  <a:pt x="46079" y="40374"/>
                </a:lnTo>
                <a:lnTo>
                  <a:pt x="45417" y="37566"/>
                </a:lnTo>
                <a:lnTo>
                  <a:pt x="42763" y="33008"/>
                </a:lnTo>
                <a:lnTo>
                  <a:pt x="39213" y="29221"/>
                </a:lnTo>
                <a:lnTo>
                  <a:pt x="34239" y="26719"/>
                </a:lnTo>
                <a:lnTo>
                  <a:pt x="31175" y="26085"/>
                </a:lnTo>
                <a:lnTo>
                  <a:pt x="24561" y="26085"/>
                </a:lnTo>
                <a:lnTo>
                  <a:pt x="21631" y="26849"/>
                </a:lnTo>
                <a:lnTo>
                  <a:pt x="18708" y="28346"/>
                </a:lnTo>
                <a:lnTo>
                  <a:pt x="15796" y="29845"/>
                </a:lnTo>
                <a:lnTo>
                  <a:pt x="12905" y="32144"/>
                </a:lnTo>
                <a:lnTo>
                  <a:pt x="10029" y="35229"/>
                </a:lnTo>
                <a:lnTo>
                  <a:pt x="10029" y="1969"/>
                </a:lnTo>
                <a:lnTo>
                  <a:pt x="8628" y="331"/>
                </a:lnTo>
                <a:lnTo>
                  <a:pt x="6004" y="0"/>
                </a:lnTo>
                <a:lnTo>
                  <a:pt x="2551" y="115"/>
                </a:lnTo>
                <a:lnTo>
                  <a:pt x="0" y="1969"/>
                </a:lnTo>
                <a:lnTo>
                  <a:pt x="0" y="84402"/>
                </a:lnTo>
                <a:lnTo>
                  <a:pt x="1389" y="85990"/>
                </a:lnTo>
                <a:lnTo>
                  <a:pt x="4017" y="86310"/>
                </a:lnTo>
                <a:lnTo>
                  <a:pt x="7480" y="86194"/>
                </a:lnTo>
                <a:lnTo>
                  <a:pt x="10029" y="84402"/>
                </a:lnTo>
                <a:lnTo>
                  <a:pt x="10029" y="45594"/>
                </a:lnTo>
                <a:lnTo>
                  <a:pt x="12783" y="42099"/>
                </a:lnTo>
                <a:lnTo>
                  <a:pt x="15417" y="39446"/>
                </a:lnTo>
                <a:lnTo>
                  <a:pt x="17920" y="37631"/>
                </a:lnTo>
                <a:lnTo>
                  <a:pt x="22950" y="34923"/>
                </a:lnTo>
                <a:lnTo>
                  <a:pt x="27410" y="34923"/>
                </a:lnTo>
                <a:lnTo>
                  <a:pt x="30599" y="36018"/>
                </a:lnTo>
                <a:lnTo>
                  <a:pt x="34213" y="39230"/>
                </a:lnTo>
                <a:lnTo>
                  <a:pt x="35852" y="42303"/>
                </a:lnTo>
                <a:lnTo>
                  <a:pt x="36823" y="46163"/>
                </a:lnTo>
                <a:lnTo>
                  <a:pt x="37064" y="48715"/>
                </a:lnTo>
                <a:lnTo>
                  <a:pt x="37064" y="518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8894286" y="4494362"/>
            <a:ext cx="47148" cy="60159"/>
          </a:xfrm>
          <a:custGeom>
            <a:avLst/>
            <a:gdLst/>
            <a:ahLst/>
            <a:cxnLst/>
            <a:rect l="l" t="t" r="r" b="b"/>
            <a:pathLst>
              <a:path w="47148" h="60159">
                <a:moveTo>
                  <a:pt x="10090" y="1907"/>
                </a:moveTo>
                <a:lnTo>
                  <a:pt x="8639" y="280"/>
                </a:lnTo>
                <a:lnTo>
                  <a:pt x="6012" y="0"/>
                </a:lnTo>
                <a:lnTo>
                  <a:pt x="2609" y="90"/>
                </a:lnTo>
                <a:lnTo>
                  <a:pt x="0" y="1907"/>
                </a:lnTo>
                <a:lnTo>
                  <a:pt x="0" y="39639"/>
                </a:lnTo>
                <a:lnTo>
                  <a:pt x="334" y="43055"/>
                </a:lnTo>
                <a:lnTo>
                  <a:pt x="1010" y="45874"/>
                </a:lnTo>
                <a:lnTo>
                  <a:pt x="1673" y="48694"/>
                </a:lnTo>
                <a:lnTo>
                  <a:pt x="4312" y="53276"/>
                </a:lnTo>
                <a:lnTo>
                  <a:pt x="7862" y="57075"/>
                </a:lnTo>
                <a:lnTo>
                  <a:pt x="12854" y="59540"/>
                </a:lnTo>
                <a:lnTo>
                  <a:pt x="15915" y="60159"/>
                </a:lnTo>
                <a:lnTo>
                  <a:pt x="22683" y="60159"/>
                </a:lnTo>
                <a:lnTo>
                  <a:pt x="25758" y="59349"/>
                </a:lnTo>
                <a:lnTo>
                  <a:pt x="28795" y="57748"/>
                </a:lnTo>
                <a:lnTo>
                  <a:pt x="31835" y="56135"/>
                </a:lnTo>
                <a:lnTo>
                  <a:pt x="34912" y="53596"/>
                </a:lnTo>
                <a:lnTo>
                  <a:pt x="38037" y="50101"/>
                </a:lnTo>
                <a:lnTo>
                  <a:pt x="38037" y="57442"/>
                </a:lnTo>
                <a:lnTo>
                  <a:pt x="38336" y="58496"/>
                </a:lnTo>
                <a:lnTo>
                  <a:pt x="40902" y="59310"/>
                </a:lnTo>
                <a:lnTo>
                  <a:pt x="44160" y="59310"/>
                </a:lnTo>
                <a:lnTo>
                  <a:pt x="47148" y="57442"/>
                </a:lnTo>
                <a:lnTo>
                  <a:pt x="47148" y="1907"/>
                </a:lnTo>
                <a:lnTo>
                  <a:pt x="45690" y="280"/>
                </a:lnTo>
                <a:lnTo>
                  <a:pt x="43073" y="0"/>
                </a:lnTo>
                <a:lnTo>
                  <a:pt x="39635" y="90"/>
                </a:lnTo>
                <a:lnTo>
                  <a:pt x="37061" y="1907"/>
                </a:lnTo>
                <a:lnTo>
                  <a:pt x="37061" y="40730"/>
                </a:lnTo>
                <a:lnTo>
                  <a:pt x="34272" y="44222"/>
                </a:lnTo>
                <a:lnTo>
                  <a:pt x="31621" y="46875"/>
                </a:lnTo>
                <a:lnTo>
                  <a:pt x="29135" y="48679"/>
                </a:lnTo>
                <a:lnTo>
                  <a:pt x="24145" y="51386"/>
                </a:lnTo>
                <a:lnTo>
                  <a:pt x="19691" y="51386"/>
                </a:lnTo>
                <a:lnTo>
                  <a:pt x="16530" y="50256"/>
                </a:lnTo>
                <a:lnTo>
                  <a:pt x="12913" y="47056"/>
                </a:lnTo>
                <a:lnTo>
                  <a:pt x="11253" y="43995"/>
                </a:lnTo>
                <a:lnTo>
                  <a:pt x="10327" y="40096"/>
                </a:lnTo>
                <a:lnTo>
                  <a:pt x="10090" y="37490"/>
                </a:lnTo>
                <a:lnTo>
                  <a:pt x="10090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8963372" y="4493487"/>
            <a:ext cx="81090" cy="60224"/>
          </a:xfrm>
          <a:custGeom>
            <a:avLst/>
            <a:gdLst/>
            <a:ahLst/>
            <a:cxnLst/>
            <a:rect l="l" t="t" r="r" b="b"/>
            <a:pathLst>
              <a:path w="81090" h="60224">
                <a:moveTo>
                  <a:pt x="72464" y="59904"/>
                </a:moveTo>
                <a:lnTo>
                  <a:pt x="75100" y="60224"/>
                </a:lnTo>
                <a:lnTo>
                  <a:pt x="78538" y="60109"/>
                </a:lnTo>
                <a:lnTo>
                  <a:pt x="81090" y="58317"/>
                </a:lnTo>
                <a:lnTo>
                  <a:pt x="81090" y="20077"/>
                </a:lnTo>
                <a:lnTo>
                  <a:pt x="80788" y="17108"/>
                </a:lnTo>
                <a:lnTo>
                  <a:pt x="80150" y="14288"/>
                </a:lnTo>
                <a:lnTo>
                  <a:pt x="79528" y="11480"/>
                </a:lnTo>
                <a:lnTo>
                  <a:pt x="77001" y="6922"/>
                </a:lnTo>
                <a:lnTo>
                  <a:pt x="73577" y="3135"/>
                </a:lnTo>
                <a:lnTo>
                  <a:pt x="68814" y="633"/>
                </a:lnTo>
                <a:lnTo>
                  <a:pt x="65848" y="0"/>
                </a:lnTo>
                <a:lnTo>
                  <a:pt x="62323" y="0"/>
                </a:lnTo>
                <a:lnTo>
                  <a:pt x="59418" y="201"/>
                </a:lnTo>
                <a:lnTo>
                  <a:pt x="56545" y="979"/>
                </a:lnTo>
                <a:lnTo>
                  <a:pt x="53543" y="2487"/>
                </a:lnTo>
                <a:lnTo>
                  <a:pt x="50454" y="4471"/>
                </a:lnTo>
                <a:lnTo>
                  <a:pt x="47167" y="7265"/>
                </a:lnTo>
                <a:lnTo>
                  <a:pt x="43614" y="10984"/>
                </a:lnTo>
                <a:lnTo>
                  <a:pt x="42152" y="7848"/>
                </a:lnTo>
                <a:lnTo>
                  <a:pt x="40201" y="5180"/>
                </a:lnTo>
                <a:lnTo>
                  <a:pt x="37649" y="3060"/>
                </a:lnTo>
                <a:lnTo>
                  <a:pt x="34686" y="1346"/>
                </a:lnTo>
                <a:lnTo>
                  <a:pt x="31087" y="280"/>
                </a:lnTo>
                <a:lnTo>
                  <a:pt x="26784" y="0"/>
                </a:lnTo>
                <a:lnTo>
                  <a:pt x="23832" y="0"/>
                </a:lnTo>
                <a:lnTo>
                  <a:pt x="20909" y="824"/>
                </a:lnTo>
                <a:lnTo>
                  <a:pt x="18007" y="2452"/>
                </a:lnTo>
                <a:lnTo>
                  <a:pt x="15116" y="4075"/>
                </a:lnTo>
                <a:lnTo>
                  <a:pt x="12118" y="6642"/>
                </a:lnTo>
                <a:lnTo>
                  <a:pt x="9043" y="10123"/>
                </a:lnTo>
                <a:lnTo>
                  <a:pt x="9043" y="2782"/>
                </a:lnTo>
                <a:lnTo>
                  <a:pt x="8129" y="1332"/>
                </a:lnTo>
                <a:lnTo>
                  <a:pt x="5440" y="875"/>
                </a:lnTo>
                <a:lnTo>
                  <a:pt x="2866" y="900"/>
                </a:lnTo>
                <a:lnTo>
                  <a:pt x="0" y="2782"/>
                </a:lnTo>
                <a:lnTo>
                  <a:pt x="0" y="58317"/>
                </a:lnTo>
                <a:lnTo>
                  <a:pt x="1375" y="59904"/>
                </a:lnTo>
                <a:lnTo>
                  <a:pt x="4004" y="60224"/>
                </a:lnTo>
                <a:lnTo>
                  <a:pt x="7467" y="60109"/>
                </a:lnTo>
                <a:lnTo>
                  <a:pt x="10015" y="58317"/>
                </a:lnTo>
                <a:lnTo>
                  <a:pt x="10015" y="19508"/>
                </a:lnTo>
                <a:lnTo>
                  <a:pt x="12766" y="16013"/>
                </a:lnTo>
                <a:lnTo>
                  <a:pt x="15318" y="13360"/>
                </a:lnTo>
                <a:lnTo>
                  <a:pt x="17679" y="11545"/>
                </a:lnTo>
                <a:lnTo>
                  <a:pt x="22359" y="8837"/>
                </a:lnTo>
                <a:lnTo>
                  <a:pt x="26525" y="8837"/>
                </a:lnTo>
                <a:lnTo>
                  <a:pt x="29488" y="9932"/>
                </a:lnTo>
                <a:lnTo>
                  <a:pt x="32861" y="13144"/>
                </a:lnTo>
                <a:lnTo>
                  <a:pt x="34423" y="16217"/>
                </a:lnTo>
                <a:lnTo>
                  <a:pt x="35313" y="20077"/>
                </a:lnTo>
                <a:lnTo>
                  <a:pt x="35525" y="24574"/>
                </a:lnTo>
                <a:lnTo>
                  <a:pt x="35525" y="58317"/>
                </a:lnTo>
                <a:lnTo>
                  <a:pt x="36925" y="59904"/>
                </a:lnTo>
                <a:lnTo>
                  <a:pt x="39589" y="60224"/>
                </a:lnTo>
                <a:lnTo>
                  <a:pt x="42941" y="60109"/>
                </a:lnTo>
                <a:lnTo>
                  <a:pt x="45554" y="58317"/>
                </a:lnTo>
                <a:lnTo>
                  <a:pt x="45554" y="19508"/>
                </a:lnTo>
                <a:lnTo>
                  <a:pt x="48355" y="16013"/>
                </a:lnTo>
                <a:lnTo>
                  <a:pt x="50915" y="13360"/>
                </a:lnTo>
                <a:lnTo>
                  <a:pt x="53230" y="11545"/>
                </a:lnTo>
                <a:lnTo>
                  <a:pt x="57895" y="8837"/>
                </a:lnTo>
                <a:lnTo>
                  <a:pt x="62071" y="8837"/>
                </a:lnTo>
                <a:lnTo>
                  <a:pt x="65059" y="9932"/>
                </a:lnTo>
                <a:lnTo>
                  <a:pt x="68461" y="13144"/>
                </a:lnTo>
                <a:lnTo>
                  <a:pt x="69998" y="16217"/>
                </a:lnTo>
                <a:lnTo>
                  <a:pt x="70812" y="20077"/>
                </a:lnTo>
                <a:lnTo>
                  <a:pt x="71010" y="24574"/>
                </a:lnTo>
                <a:lnTo>
                  <a:pt x="71010" y="58317"/>
                </a:lnTo>
                <a:lnTo>
                  <a:pt x="72464" y="599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9062816" y="4493483"/>
            <a:ext cx="44902" cy="61038"/>
          </a:xfrm>
          <a:custGeom>
            <a:avLst/>
            <a:gdLst/>
            <a:ahLst/>
            <a:cxnLst/>
            <a:rect l="l" t="t" r="r" b="b"/>
            <a:pathLst>
              <a:path w="44902" h="61038">
                <a:moveTo>
                  <a:pt x="38699" y="60175"/>
                </a:moveTo>
                <a:lnTo>
                  <a:pt x="41677" y="60236"/>
                </a:lnTo>
                <a:lnTo>
                  <a:pt x="44902" y="58381"/>
                </a:lnTo>
                <a:lnTo>
                  <a:pt x="44902" y="17463"/>
                </a:lnTo>
                <a:lnTo>
                  <a:pt x="44513" y="14455"/>
                </a:lnTo>
                <a:lnTo>
                  <a:pt x="43740" y="11863"/>
                </a:lnTo>
                <a:lnTo>
                  <a:pt x="42976" y="9274"/>
                </a:lnTo>
                <a:lnTo>
                  <a:pt x="40039" y="5346"/>
                </a:lnTo>
                <a:lnTo>
                  <a:pt x="36111" y="2275"/>
                </a:lnTo>
                <a:lnTo>
                  <a:pt x="33361" y="1371"/>
                </a:lnTo>
                <a:lnTo>
                  <a:pt x="30596" y="472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8"/>
                </a:lnTo>
                <a:lnTo>
                  <a:pt x="13103" y="1487"/>
                </a:lnTo>
                <a:lnTo>
                  <a:pt x="9626" y="2668"/>
                </a:lnTo>
                <a:lnTo>
                  <a:pt x="6753" y="4053"/>
                </a:lnTo>
                <a:lnTo>
                  <a:pt x="3023" y="7038"/>
                </a:lnTo>
                <a:lnTo>
                  <a:pt x="2678" y="10058"/>
                </a:lnTo>
                <a:lnTo>
                  <a:pt x="3200" y="13032"/>
                </a:lnTo>
                <a:lnTo>
                  <a:pt x="5914" y="13715"/>
                </a:lnTo>
                <a:lnTo>
                  <a:pt x="9130" y="11877"/>
                </a:lnTo>
                <a:lnTo>
                  <a:pt x="12091" y="10429"/>
                </a:lnTo>
                <a:lnTo>
                  <a:pt x="15768" y="9169"/>
                </a:lnTo>
                <a:lnTo>
                  <a:pt x="19958" y="8280"/>
                </a:lnTo>
                <a:lnTo>
                  <a:pt x="24735" y="8280"/>
                </a:lnTo>
                <a:lnTo>
                  <a:pt x="28256" y="9108"/>
                </a:lnTo>
                <a:lnTo>
                  <a:pt x="31111" y="10491"/>
                </a:lnTo>
                <a:lnTo>
                  <a:pt x="33821" y="14047"/>
                </a:lnTo>
                <a:lnTo>
                  <a:pt x="34711" y="17338"/>
                </a:lnTo>
                <a:lnTo>
                  <a:pt x="34933" y="21362"/>
                </a:lnTo>
                <a:lnTo>
                  <a:pt x="34933" y="25679"/>
                </a:lnTo>
                <a:lnTo>
                  <a:pt x="23158" y="25679"/>
                </a:lnTo>
                <a:lnTo>
                  <a:pt x="19317" y="26060"/>
                </a:lnTo>
                <a:lnTo>
                  <a:pt x="15915" y="26823"/>
                </a:lnTo>
                <a:lnTo>
                  <a:pt x="12517" y="27586"/>
                </a:lnTo>
                <a:lnTo>
                  <a:pt x="9651" y="28728"/>
                </a:lnTo>
                <a:lnTo>
                  <a:pt x="7289" y="30239"/>
                </a:lnTo>
                <a:lnTo>
                  <a:pt x="3139" y="33681"/>
                </a:lnTo>
                <a:lnTo>
                  <a:pt x="637" y="38290"/>
                </a:lnTo>
                <a:lnTo>
                  <a:pt x="0" y="41008"/>
                </a:lnTo>
                <a:lnTo>
                  <a:pt x="0" y="46800"/>
                </a:lnTo>
                <a:lnTo>
                  <a:pt x="461" y="49187"/>
                </a:lnTo>
                <a:lnTo>
                  <a:pt x="2285" y="53392"/>
                </a:lnTo>
                <a:lnTo>
                  <a:pt x="5201" y="56592"/>
                </a:lnTo>
                <a:lnTo>
                  <a:pt x="8816" y="59133"/>
                </a:lnTo>
                <a:lnTo>
                  <a:pt x="13482" y="60656"/>
                </a:lnTo>
                <a:lnTo>
                  <a:pt x="17291" y="53075"/>
                </a:lnTo>
                <a:lnTo>
                  <a:pt x="12966" y="50523"/>
                </a:lnTo>
                <a:lnTo>
                  <a:pt x="10266" y="46508"/>
                </a:lnTo>
                <a:lnTo>
                  <a:pt x="10266" y="43639"/>
                </a:lnTo>
                <a:lnTo>
                  <a:pt x="10590" y="40464"/>
                </a:lnTo>
                <a:lnTo>
                  <a:pt x="12819" y="36756"/>
                </a:lnTo>
                <a:lnTo>
                  <a:pt x="15490" y="34902"/>
                </a:lnTo>
                <a:lnTo>
                  <a:pt x="19194" y="33732"/>
                </a:lnTo>
                <a:lnTo>
                  <a:pt x="23623" y="33019"/>
                </a:lnTo>
                <a:lnTo>
                  <a:pt x="34933" y="33019"/>
                </a:lnTo>
                <a:lnTo>
                  <a:pt x="34933" y="44805"/>
                </a:lnTo>
                <a:lnTo>
                  <a:pt x="32471" y="47599"/>
                </a:lnTo>
                <a:lnTo>
                  <a:pt x="28281" y="58878"/>
                </a:lnTo>
                <a:lnTo>
                  <a:pt x="31219" y="57442"/>
                </a:lnTo>
                <a:lnTo>
                  <a:pt x="33886" y="55422"/>
                </a:lnTo>
                <a:lnTo>
                  <a:pt x="36262" y="52834"/>
                </a:lnTo>
                <a:lnTo>
                  <a:pt x="36262" y="58381"/>
                </a:lnTo>
                <a:lnTo>
                  <a:pt x="38699" y="60175"/>
                </a:lnTo>
                <a:close/>
              </a:path>
              <a:path w="44902" h="61038">
                <a:moveTo>
                  <a:pt x="13482" y="60656"/>
                </a:moveTo>
                <a:lnTo>
                  <a:pt x="16076" y="61038"/>
                </a:lnTo>
                <a:lnTo>
                  <a:pt x="22233" y="61038"/>
                </a:lnTo>
                <a:lnTo>
                  <a:pt x="25344" y="60314"/>
                </a:lnTo>
                <a:lnTo>
                  <a:pt x="28281" y="58878"/>
                </a:lnTo>
                <a:lnTo>
                  <a:pt x="32471" y="47599"/>
                </a:lnTo>
                <a:lnTo>
                  <a:pt x="27856" y="51041"/>
                </a:lnTo>
                <a:lnTo>
                  <a:pt x="23173" y="53075"/>
                </a:lnTo>
                <a:lnTo>
                  <a:pt x="17291" y="53075"/>
                </a:lnTo>
                <a:lnTo>
                  <a:pt x="13482" y="6065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9129664" y="4493487"/>
            <a:ext cx="47095" cy="60224"/>
          </a:xfrm>
          <a:custGeom>
            <a:avLst/>
            <a:gdLst/>
            <a:ahLst/>
            <a:cxnLst/>
            <a:rect l="l" t="t" r="r" b="b"/>
            <a:pathLst>
              <a:path w="47095" h="60224">
                <a:moveTo>
                  <a:pt x="37066" y="25794"/>
                </a:moveTo>
                <a:lnTo>
                  <a:pt x="37066" y="58317"/>
                </a:lnTo>
                <a:lnTo>
                  <a:pt x="38467" y="59904"/>
                </a:lnTo>
                <a:lnTo>
                  <a:pt x="41104" y="60224"/>
                </a:lnTo>
                <a:lnTo>
                  <a:pt x="44543" y="60109"/>
                </a:lnTo>
                <a:lnTo>
                  <a:pt x="47095" y="58317"/>
                </a:lnTo>
                <a:lnTo>
                  <a:pt x="47095" y="20483"/>
                </a:lnTo>
                <a:lnTo>
                  <a:pt x="46757" y="17108"/>
                </a:lnTo>
                <a:lnTo>
                  <a:pt x="46080" y="14288"/>
                </a:lnTo>
                <a:lnTo>
                  <a:pt x="45417" y="11480"/>
                </a:lnTo>
                <a:lnTo>
                  <a:pt x="42764" y="6922"/>
                </a:lnTo>
                <a:lnTo>
                  <a:pt x="39218" y="3135"/>
                </a:lnTo>
                <a:lnTo>
                  <a:pt x="34240" y="633"/>
                </a:lnTo>
                <a:lnTo>
                  <a:pt x="31175" y="0"/>
                </a:lnTo>
                <a:lnTo>
                  <a:pt x="24411" y="0"/>
                </a:lnTo>
                <a:lnTo>
                  <a:pt x="21313" y="824"/>
                </a:lnTo>
                <a:lnTo>
                  <a:pt x="18260" y="2452"/>
                </a:lnTo>
                <a:lnTo>
                  <a:pt x="15206" y="4075"/>
                </a:lnTo>
                <a:lnTo>
                  <a:pt x="12132" y="6642"/>
                </a:lnTo>
                <a:lnTo>
                  <a:pt x="9057" y="10123"/>
                </a:lnTo>
                <a:lnTo>
                  <a:pt x="9057" y="2782"/>
                </a:lnTo>
                <a:lnTo>
                  <a:pt x="8158" y="1332"/>
                </a:lnTo>
                <a:lnTo>
                  <a:pt x="5458" y="875"/>
                </a:lnTo>
                <a:lnTo>
                  <a:pt x="2880" y="900"/>
                </a:lnTo>
                <a:lnTo>
                  <a:pt x="0" y="2782"/>
                </a:lnTo>
                <a:lnTo>
                  <a:pt x="0" y="58317"/>
                </a:lnTo>
                <a:lnTo>
                  <a:pt x="1404" y="59904"/>
                </a:lnTo>
                <a:lnTo>
                  <a:pt x="4018" y="60224"/>
                </a:lnTo>
                <a:lnTo>
                  <a:pt x="7481" y="60109"/>
                </a:lnTo>
                <a:lnTo>
                  <a:pt x="10034" y="58317"/>
                </a:lnTo>
                <a:lnTo>
                  <a:pt x="10034" y="19508"/>
                </a:lnTo>
                <a:lnTo>
                  <a:pt x="12783" y="16013"/>
                </a:lnTo>
                <a:lnTo>
                  <a:pt x="15419" y="13360"/>
                </a:lnTo>
                <a:lnTo>
                  <a:pt x="17932" y="11545"/>
                </a:lnTo>
                <a:lnTo>
                  <a:pt x="22950" y="8837"/>
                </a:lnTo>
                <a:lnTo>
                  <a:pt x="27410" y="8837"/>
                </a:lnTo>
                <a:lnTo>
                  <a:pt x="30600" y="9932"/>
                </a:lnTo>
                <a:lnTo>
                  <a:pt x="34215" y="13144"/>
                </a:lnTo>
                <a:lnTo>
                  <a:pt x="35853" y="16217"/>
                </a:lnTo>
                <a:lnTo>
                  <a:pt x="36828" y="20077"/>
                </a:lnTo>
                <a:lnTo>
                  <a:pt x="37066" y="22630"/>
                </a:lnTo>
                <a:lnTo>
                  <a:pt x="37066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379643" y="4645886"/>
            <a:ext cx="31899" cy="60224"/>
          </a:xfrm>
          <a:custGeom>
            <a:avLst/>
            <a:gdLst/>
            <a:ahLst/>
            <a:cxnLst/>
            <a:rect l="l" t="t" r="r" b="b"/>
            <a:pathLst>
              <a:path w="31899" h="60224">
                <a:moveTo>
                  <a:pt x="1385" y="59908"/>
                </a:moveTo>
                <a:lnTo>
                  <a:pt x="4014" y="60224"/>
                </a:lnTo>
                <a:lnTo>
                  <a:pt x="6814" y="60185"/>
                </a:lnTo>
                <a:lnTo>
                  <a:pt x="10015" y="58320"/>
                </a:lnTo>
                <a:lnTo>
                  <a:pt x="10015" y="21794"/>
                </a:lnTo>
                <a:lnTo>
                  <a:pt x="11441" y="19519"/>
                </a:lnTo>
                <a:lnTo>
                  <a:pt x="13917" y="16052"/>
                </a:lnTo>
                <a:lnTo>
                  <a:pt x="17279" y="12294"/>
                </a:lnTo>
                <a:lnTo>
                  <a:pt x="20344" y="10250"/>
                </a:lnTo>
                <a:lnTo>
                  <a:pt x="23331" y="9641"/>
                </a:lnTo>
                <a:lnTo>
                  <a:pt x="26435" y="10048"/>
                </a:lnTo>
                <a:lnTo>
                  <a:pt x="29246" y="10962"/>
                </a:lnTo>
                <a:lnTo>
                  <a:pt x="31849" y="9335"/>
                </a:lnTo>
                <a:lnTo>
                  <a:pt x="31899" y="3622"/>
                </a:lnTo>
                <a:lnTo>
                  <a:pt x="29861" y="990"/>
                </a:lnTo>
                <a:lnTo>
                  <a:pt x="27143" y="280"/>
                </a:lnTo>
                <a:lnTo>
                  <a:pt x="24519" y="0"/>
                </a:lnTo>
                <a:lnTo>
                  <a:pt x="21653" y="166"/>
                </a:lnTo>
                <a:lnTo>
                  <a:pt x="18180" y="1336"/>
                </a:lnTo>
                <a:lnTo>
                  <a:pt x="14579" y="4053"/>
                </a:lnTo>
                <a:lnTo>
                  <a:pt x="11955" y="6833"/>
                </a:lnTo>
                <a:lnTo>
                  <a:pt x="9050" y="10872"/>
                </a:lnTo>
                <a:lnTo>
                  <a:pt x="9050" y="2783"/>
                </a:lnTo>
                <a:lnTo>
                  <a:pt x="8139" y="1336"/>
                </a:lnTo>
                <a:lnTo>
                  <a:pt x="5450" y="878"/>
                </a:lnTo>
                <a:lnTo>
                  <a:pt x="2876" y="904"/>
                </a:lnTo>
                <a:lnTo>
                  <a:pt x="0" y="2783"/>
                </a:lnTo>
                <a:lnTo>
                  <a:pt x="0" y="58320"/>
                </a:lnTo>
                <a:lnTo>
                  <a:pt x="1385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419758" y="4645883"/>
            <a:ext cx="50303" cy="61037"/>
          </a:xfrm>
          <a:custGeom>
            <a:avLst/>
            <a:gdLst/>
            <a:ahLst/>
            <a:cxnLst/>
            <a:rect l="l" t="t" r="r" b="b"/>
            <a:pathLst>
              <a:path w="50303" h="61037">
                <a:moveTo>
                  <a:pt x="50303" y="22683"/>
                </a:moveTo>
                <a:lnTo>
                  <a:pt x="49853" y="19277"/>
                </a:lnTo>
                <a:lnTo>
                  <a:pt x="48928" y="16076"/>
                </a:lnTo>
                <a:lnTo>
                  <a:pt x="48027" y="12901"/>
                </a:lnTo>
                <a:lnTo>
                  <a:pt x="46602" y="10123"/>
                </a:lnTo>
                <a:lnTo>
                  <a:pt x="44651" y="7760"/>
                </a:lnTo>
                <a:lnTo>
                  <a:pt x="40227" y="3505"/>
                </a:lnTo>
                <a:lnTo>
                  <a:pt x="37209" y="2109"/>
                </a:lnTo>
                <a:lnTo>
                  <a:pt x="34197" y="712"/>
                </a:lnTo>
                <a:lnTo>
                  <a:pt x="30546" y="0"/>
                </a:lnTo>
                <a:lnTo>
                  <a:pt x="22245" y="0"/>
                </a:lnTo>
                <a:lnTo>
                  <a:pt x="18605" y="722"/>
                </a:lnTo>
                <a:lnTo>
                  <a:pt x="15379" y="2133"/>
                </a:lnTo>
                <a:lnTo>
                  <a:pt x="12255" y="16534"/>
                </a:lnTo>
                <a:lnTo>
                  <a:pt x="14479" y="13157"/>
                </a:lnTo>
                <a:lnTo>
                  <a:pt x="17320" y="10339"/>
                </a:lnTo>
                <a:lnTo>
                  <a:pt x="21068" y="8445"/>
                </a:lnTo>
                <a:lnTo>
                  <a:pt x="25734" y="7962"/>
                </a:lnTo>
                <a:lnTo>
                  <a:pt x="30586" y="7962"/>
                </a:lnTo>
                <a:lnTo>
                  <a:pt x="34236" y="9499"/>
                </a:lnTo>
                <a:lnTo>
                  <a:pt x="36709" y="12534"/>
                </a:lnTo>
                <a:lnTo>
                  <a:pt x="39175" y="15584"/>
                </a:lnTo>
                <a:lnTo>
                  <a:pt x="40349" y="19773"/>
                </a:lnTo>
                <a:lnTo>
                  <a:pt x="40227" y="25120"/>
                </a:lnTo>
                <a:lnTo>
                  <a:pt x="10389" y="25120"/>
                </a:lnTo>
                <a:lnTo>
                  <a:pt x="10389" y="32586"/>
                </a:lnTo>
                <a:lnTo>
                  <a:pt x="46400" y="32586"/>
                </a:lnTo>
                <a:lnTo>
                  <a:pt x="49903" y="30887"/>
                </a:lnTo>
                <a:lnTo>
                  <a:pt x="50303" y="28144"/>
                </a:lnTo>
                <a:lnTo>
                  <a:pt x="50303" y="22683"/>
                </a:lnTo>
                <a:close/>
              </a:path>
              <a:path w="50303" h="61037">
                <a:moveTo>
                  <a:pt x="12128" y="3569"/>
                </a:moveTo>
                <a:lnTo>
                  <a:pt x="9363" y="5600"/>
                </a:lnTo>
                <a:lnTo>
                  <a:pt x="7089" y="8253"/>
                </a:lnTo>
                <a:lnTo>
                  <a:pt x="4789" y="10910"/>
                </a:lnTo>
                <a:lnTo>
                  <a:pt x="3039" y="14136"/>
                </a:lnTo>
                <a:lnTo>
                  <a:pt x="1826" y="17945"/>
                </a:lnTo>
                <a:lnTo>
                  <a:pt x="612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8" y="40222"/>
                </a:lnTo>
                <a:lnTo>
                  <a:pt x="1761" y="44005"/>
                </a:lnTo>
                <a:lnTo>
                  <a:pt x="2948" y="47788"/>
                </a:lnTo>
                <a:lnTo>
                  <a:pt x="4677" y="50939"/>
                </a:lnTo>
                <a:lnTo>
                  <a:pt x="9292" y="55957"/>
                </a:lnTo>
                <a:lnTo>
                  <a:pt x="12139" y="57847"/>
                </a:lnTo>
                <a:lnTo>
                  <a:pt x="15516" y="59132"/>
                </a:lnTo>
                <a:lnTo>
                  <a:pt x="18907" y="60389"/>
                </a:lnTo>
                <a:lnTo>
                  <a:pt x="22846" y="61037"/>
                </a:lnTo>
                <a:lnTo>
                  <a:pt x="29935" y="61037"/>
                </a:lnTo>
                <a:lnTo>
                  <a:pt x="32372" y="60846"/>
                </a:lnTo>
                <a:lnTo>
                  <a:pt x="36946" y="60058"/>
                </a:lnTo>
                <a:lnTo>
                  <a:pt x="40702" y="59132"/>
                </a:lnTo>
                <a:lnTo>
                  <a:pt x="44964" y="57621"/>
                </a:lnTo>
                <a:lnTo>
                  <a:pt x="47725" y="55270"/>
                </a:lnTo>
                <a:lnTo>
                  <a:pt x="47988" y="52515"/>
                </a:lnTo>
                <a:lnTo>
                  <a:pt x="47750" y="49719"/>
                </a:lnTo>
                <a:lnTo>
                  <a:pt x="45140" y="48779"/>
                </a:lnTo>
                <a:lnTo>
                  <a:pt x="42012" y="50139"/>
                </a:lnTo>
                <a:lnTo>
                  <a:pt x="39024" y="51206"/>
                </a:lnTo>
                <a:lnTo>
                  <a:pt x="35237" y="52120"/>
                </a:lnTo>
                <a:lnTo>
                  <a:pt x="30885" y="52768"/>
                </a:lnTo>
                <a:lnTo>
                  <a:pt x="24980" y="52768"/>
                </a:lnTo>
                <a:lnTo>
                  <a:pt x="22194" y="52299"/>
                </a:lnTo>
                <a:lnTo>
                  <a:pt x="17630" y="50392"/>
                </a:lnTo>
                <a:lnTo>
                  <a:pt x="14364" y="47270"/>
                </a:lnTo>
                <a:lnTo>
                  <a:pt x="11916" y="43383"/>
                </a:lnTo>
                <a:lnTo>
                  <a:pt x="10703" y="38454"/>
                </a:lnTo>
                <a:lnTo>
                  <a:pt x="10389" y="35675"/>
                </a:lnTo>
                <a:lnTo>
                  <a:pt x="10389" y="25120"/>
                </a:lnTo>
                <a:lnTo>
                  <a:pt x="10854" y="20688"/>
                </a:lnTo>
                <a:lnTo>
                  <a:pt x="12255" y="16534"/>
                </a:lnTo>
                <a:lnTo>
                  <a:pt x="15379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481544" y="4645893"/>
            <a:ext cx="38700" cy="61023"/>
          </a:xfrm>
          <a:custGeom>
            <a:avLst/>
            <a:gdLst/>
            <a:ahLst/>
            <a:cxnLst/>
            <a:rect l="l" t="t" r="r" b="b"/>
            <a:pathLst>
              <a:path w="38700" h="61023">
                <a:moveTo>
                  <a:pt x="13456" y="60872"/>
                </a:moveTo>
                <a:lnTo>
                  <a:pt x="17255" y="61023"/>
                </a:lnTo>
                <a:lnTo>
                  <a:pt x="20420" y="61023"/>
                </a:lnTo>
                <a:lnTo>
                  <a:pt x="23321" y="60631"/>
                </a:lnTo>
                <a:lnTo>
                  <a:pt x="25946" y="59853"/>
                </a:lnTo>
                <a:lnTo>
                  <a:pt x="28573" y="59068"/>
                </a:lnTo>
                <a:lnTo>
                  <a:pt x="30849" y="57913"/>
                </a:lnTo>
                <a:lnTo>
                  <a:pt x="34660" y="54877"/>
                </a:lnTo>
                <a:lnTo>
                  <a:pt x="37160" y="50788"/>
                </a:lnTo>
                <a:lnTo>
                  <a:pt x="38700" y="46036"/>
                </a:lnTo>
                <a:lnTo>
                  <a:pt x="38700" y="40816"/>
                </a:lnTo>
                <a:lnTo>
                  <a:pt x="37511" y="37033"/>
                </a:lnTo>
                <a:lnTo>
                  <a:pt x="35687" y="33822"/>
                </a:lnTo>
                <a:lnTo>
                  <a:pt x="33098" y="31344"/>
                </a:lnTo>
                <a:lnTo>
                  <a:pt x="29935" y="29437"/>
                </a:lnTo>
                <a:lnTo>
                  <a:pt x="26546" y="27788"/>
                </a:lnTo>
                <a:lnTo>
                  <a:pt x="23108" y="26391"/>
                </a:lnTo>
                <a:lnTo>
                  <a:pt x="19743" y="25045"/>
                </a:lnTo>
                <a:lnTo>
                  <a:pt x="16607" y="23658"/>
                </a:lnTo>
                <a:lnTo>
                  <a:pt x="14019" y="22010"/>
                </a:lnTo>
                <a:lnTo>
                  <a:pt x="11343" y="18870"/>
                </a:lnTo>
                <a:lnTo>
                  <a:pt x="10944" y="15927"/>
                </a:lnTo>
                <a:lnTo>
                  <a:pt x="11582" y="12711"/>
                </a:lnTo>
                <a:lnTo>
                  <a:pt x="13456" y="10148"/>
                </a:lnTo>
                <a:lnTo>
                  <a:pt x="16657" y="8496"/>
                </a:lnTo>
                <a:lnTo>
                  <a:pt x="19447" y="7898"/>
                </a:lnTo>
                <a:lnTo>
                  <a:pt x="23058" y="7898"/>
                </a:lnTo>
                <a:lnTo>
                  <a:pt x="26222" y="8571"/>
                </a:lnTo>
                <a:lnTo>
                  <a:pt x="30086" y="10032"/>
                </a:lnTo>
                <a:lnTo>
                  <a:pt x="32749" y="11480"/>
                </a:lnTo>
                <a:lnTo>
                  <a:pt x="35374" y="11570"/>
                </a:lnTo>
                <a:lnTo>
                  <a:pt x="35914" y="8851"/>
                </a:lnTo>
                <a:lnTo>
                  <a:pt x="35702" y="5651"/>
                </a:lnTo>
                <a:lnTo>
                  <a:pt x="33426" y="2933"/>
                </a:lnTo>
                <a:lnTo>
                  <a:pt x="30759" y="1663"/>
                </a:lnTo>
                <a:lnTo>
                  <a:pt x="27097" y="608"/>
                </a:lnTo>
                <a:lnTo>
                  <a:pt x="24185" y="115"/>
                </a:lnTo>
                <a:lnTo>
                  <a:pt x="17957" y="0"/>
                </a:lnTo>
                <a:lnTo>
                  <a:pt x="15044" y="457"/>
                </a:lnTo>
                <a:lnTo>
                  <a:pt x="12557" y="1361"/>
                </a:lnTo>
                <a:lnTo>
                  <a:pt x="7989" y="3467"/>
                </a:lnTo>
                <a:lnTo>
                  <a:pt x="4665" y="6465"/>
                </a:lnTo>
                <a:lnTo>
                  <a:pt x="2589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7" y="22820"/>
                </a:lnTo>
                <a:lnTo>
                  <a:pt x="4363" y="26125"/>
                </a:lnTo>
                <a:lnTo>
                  <a:pt x="6951" y="28662"/>
                </a:lnTo>
                <a:lnTo>
                  <a:pt x="10066" y="30646"/>
                </a:lnTo>
                <a:lnTo>
                  <a:pt x="13392" y="32320"/>
                </a:lnTo>
                <a:lnTo>
                  <a:pt x="16830" y="33717"/>
                </a:lnTo>
                <a:lnTo>
                  <a:pt x="20120" y="35013"/>
                </a:lnTo>
                <a:lnTo>
                  <a:pt x="23195" y="36385"/>
                </a:lnTo>
                <a:lnTo>
                  <a:pt x="25783" y="38037"/>
                </a:lnTo>
                <a:lnTo>
                  <a:pt x="28412" y="41122"/>
                </a:lnTo>
                <a:lnTo>
                  <a:pt x="28811" y="43991"/>
                </a:lnTo>
                <a:lnTo>
                  <a:pt x="28534" y="46836"/>
                </a:lnTo>
                <a:lnTo>
                  <a:pt x="26658" y="49960"/>
                </a:lnTo>
                <a:lnTo>
                  <a:pt x="23432" y="51944"/>
                </a:lnTo>
                <a:lnTo>
                  <a:pt x="20693" y="52693"/>
                </a:lnTo>
                <a:lnTo>
                  <a:pt x="17442" y="52884"/>
                </a:lnTo>
                <a:lnTo>
                  <a:pt x="13169" y="52603"/>
                </a:lnTo>
                <a:lnTo>
                  <a:pt x="9691" y="51487"/>
                </a:lnTo>
                <a:lnTo>
                  <a:pt x="6902" y="50227"/>
                </a:lnTo>
                <a:lnTo>
                  <a:pt x="3676" y="48398"/>
                </a:lnTo>
                <a:lnTo>
                  <a:pt x="551" y="48171"/>
                </a:lnTo>
                <a:lnTo>
                  <a:pt x="0" y="50990"/>
                </a:lnTo>
                <a:lnTo>
                  <a:pt x="115" y="54049"/>
                </a:lnTo>
                <a:lnTo>
                  <a:pt x="1728" y="56934"/>
                </a:lnTo>
                <a:lnTo>
                  <a:pt x="4389" y="58421"/>
                </a:lnTo>
                <a:lnTo>
                  <a:pt x="6967" y="59385"/>
                </a:lnTo>
                <a:lnTo>
                  <a:pt x="9940" y="6026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530873" y="4645889"/>
            <a:ext cx="54665" cy="61038"/>
          </a:xfrm>
          <a:custGeom>
            <a:avLst/>
            <a:gdLst/>
            <a:ahLst/>
            <a:cxnLst/>
            <a:rect l="l" t="t" r="r" b="b"/>
            <a:pathLst>
              <a:path w="54665" h="61038">
                <a:moveTo>
                  <a:pt x="0" y="31040"/>
                </a:moveTo>
                <a:lnTo>
                  <a:pt x="0" y="35726"/>
                </a:lnTo>
                <a:lnTo>
                  <a:pt x="547" y="39917"/>
                </a:lnTo>
                <a:lnTo>
                  <a:pt x="1634" y="43624"/>
                </a:lnTo>
                <a:lnTo>
                  <a:pt x="2735" y="47322"/>
                </a:lnTo>
                <a:lnTo>
                  <a:pt x="4395" y="50472"/>
                </a:lnTo>
                <a:lnTo>
                  <a:pt x="6612" y="53074"/>
                </a:lnTo>
                <a:lnTo>
                  <a:pt x="8837" y="55666"/>
                </a:lnTo>
                <a:lnTo>
                  <a:pt x="11624" y="57632"/>
                </a:lnTo>
                <a:lnTo>
                  <a:pt x="11198" y="38938"/>
                </a:lnTo>
                <a:lnTo>
                  <a:pt x="10662" y="36259"/>
                </a:lnTo>
                <a:lnTo>
                  <a:pt x="10374" y="33414"/>
                </a:lnTo>
                <a:lnTo>
                  <a:pt x="10374" y="27190"/>
                </a:lnTo>
                <a:lnTo>
                  <a:pt x="10713" y="24270"/>
                </a:lnTo>
                <a:lnTo>
                  <a:pt x="11386" y="21603"/>
                </a:lnTo>
                <a:lnTo>
                  <a:pt x="12063" y="18925"/>
                </a:lnTo>
                <a:lnTo>
                  <a:pt x="14489" y="14655"/>
                </a:lnTo>
                <a:lnTo>
                  <a:pt x="17640" y="11203"/>
                </a:lnTo>
                <a:lnTo>
                  <a:pt x="21941" y="9057"/>
                </a:lnTo>
                <a:lnTo>
                  <a:pt x="24504" y="8521"/>
                </a:lnTo>
                <a:lnTo>
                  <a:pt x="30707" y="8521"/>
                </a:lnTo>
                <a:lnTo>
                  <a:pt x="33407" y="9108"/>
                </a:lnTo>
                <a:lnTo>
                  <a:pt x="37745" y="11445"/>
                </a:lnTo>
                <a:lnTo>
                  <a:pt x="40722" y="15052"/>
                </a:lnTo>
                <a:lnTo>
                  <a:pt x="42912" y="19418"/>
                </a:lnTo>
                <a:lnTo>
                  <a:pt x="43459" y="22100"/>
                </a:lnTo>
                <a:lnTo>
                  <a:pt x="44009" y="24764"/>
                </a:lnTo>
                <a:lnTo>
                  <a:pt x="44287" y="27612"/>
                </a:lnTo>
                <a:lnTo>
                  <a:pt x="44287" y="33822"/>
                </a:lnTo>
                <a:lnTo>
                  <a:pt x="43959" y="36756"/>
                </a:lnTo>
                <a:lnTo>
                  <a:pt x="43296" y="39434"/>
                </a:lnTo>
                <a:lnTo>
                  <a:pt x="42649" y="42101"/>
                </a:lnTo>
                <a:lnTo>
                  <a:pt x="40233" y="46343"/>
                </a:lnTo>
                <a:lnTo>
                  <a:pt x="37068" y="49785"/>
                </a:lnTo>
                <a:lnTo>
                  <a:pt x="32730" y="51918"/>
                </a:lnTo>
                <a:lnTo>
                  <a:pt x="30181" y="52452"/>
                </a:lnTo>
                <a:lnTo>
                  <a:pt x="24015" y="52452"/>
                </a:lnTo>
                <a:lnTo>
                  <a:pt x="21315" y="51869"/>
                </a:lnTo>
                <a:lnTo>
                  <a:pt x="16977" y="49518"/>
                </a:lnTo>
                <a:lnTo>
                  <a:pt x="13963" y="45935"/>
                </a:lnTo>
                <a:lnTo>
                  <a:pt x="14961" y="58994"/>
                </a:lnTo>
                <a:lnTo>
                  <a:pt x="18315" y="60350"/>
                </a:lnTo>
                <a:lnTo>
                  <a:pt x="22230" y="61038"/>
                </a:lnTo>
                <a:lnTo>
                  <a:pt x="31344" y="61038"/>
                </a:lnTo>
                <a:lnTo>
                  <a:pt x="35398" y="60264"/>
                </a:lnTo>
                <a:lnTo>
                  <a:pt x="38893" y="58712"/>
                </a:lnTo>
                <a:lnTo>
                  <a:pt x="42411" y="57175"/>
                </a:lnTo>
                <a:lnTo>
                  <a:pt x="45323" y="55030"/>
                </a:lnTo>
                <a:lnTo>
                  <a:pt x="47660" y="52261"/>
                </a:lnTo>
                <a:lnTo>
                  <a:pt x="49974" y="49507"/>
                </a:lnTo>
                <a:lnTo>
                  <a:pt x="51738" y="46227"/>
                </a:lnTo>
                <a:lnTo>
                  <a:pt x="52901" y="42433"/>
                </a:lnTo>
                <a:lnTo>
                  <a:pt x="54075" y="38620"/>
                </a:lnTo>
                <a:lnTo>
                  <a:pt x="54665" y="34456"/>
                </a:lnTo>
                <a:lnTo>
                  <a:pt x="54665" y="25286"/>
                </a:lnTo>
                <a:lnTo>
                  <a:pt x="54114" y="21107"/>
                </a:lnTo>
                <a:lnTo>
                  <a:pt x="52988" y="17398"/>
                </a:lnTo>
                <a:lnTo>
                  <a:pt x="51875" y="13705"/>
                </a:lnTo>
                <a:lnTo>
                  <a:pt x="50211" y="10554"/>
                </a:lnTo>
                <a:lnTo>
                  <a:pt x="47988" y="7962"/>
                </a:lnTo>
                <a:lnTo>
                  <a:pt x="45759" y="5374"/>
                </a:lnTo>
                <a:lnTo>
                  <a:pt x="42986" y="3390"/>
                </a:lnTo>
                <a:lnTo>
                  <a:pt x="39635" y="2044"/>
                </a:lnTo>
                <a:lnTo>
                  <a:pt x="36283" y="688"/>
                </a:lnTo>
                <a:lnTo>
                  <a:pt x="32371" y="0"/>
                </a:lnTo>
                <a:lnTo>
                  <a:pt x="23219" y="0"/>
                </a:lnTo>
                <a:lnTo>
                  <a:pt x="19151" y="763"/>
                </a:lnTo>
                <a:lnTo>
                  <a:pt x="15662" y="2301"/>
                </a:lnTo>
                <a:lnTo>
                  <a:pt x="12189" y="3812"/>
                </a:lnTo>
                <a:lnTo>
                  <a:pt x="9273" y="5958"/>
                </a:lnTo>
                <a:lnTo>
                  <a:pt x="6948" y="8702"/>
                </a:lnTo>
                <a:lnTo>
                  <a:pt x="4621" y="11455"/>
                </a:lnTo>
                <a:lnTo>
                  <a:pt x="2872" y="14745"/>
                </a:lnTo>
                <a:lnTo>
                  <a:pt x="1734" y="18554"/>
                </a:lnTo>
                <a:lnTo>
                  <a:pt x="572" y="22353"/>
                </a:lnTo>
                <a:lnTo>
                  <a:pt x="0" y="26517"/>
                </a:lnTo>
                <a:lnTo>
                  <a:pt x="0" y="31040"/>
                </a:lnTo>
                <a:close/>
              </a:path>
              <a:path w="54665" h="61038">
                <a:moveTo>
                  <a:pt x="11750" y="41605"/>
                </a:moveTo>
                <a:lnTo>
                  <a:pt x="11198" y="38938"/>
                </a:lnTo>
                <a:lnTo>
                  <a:pt x="11624" y="57632"/>
                </a:lnTo>
                <a:lnTo>
                  <a:pt x="14961" y="58994"/>
                </a:lnTo>
                <a:lnTo>
                  <a:pt x="13963" y="45935"/>
                </a:lnTo>
                <a:lnTo>
                  <a:pt x="11750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600028" y="4646764"/>
            <a:ext cx="47150" cy="60159"/>
          </a:xfrm>
          <a:custGeom>
            <a:avLst/>
            <a:gdLst/>
            <a:ahLst/>
            <a:cxnLst/>
            <a:rect l="l" t="t" r="r" b="b"/>
            <a:pathLst>
              <a:path w="47150" h="60159">
                <a:moveTo>
                  <a:pt x="10091" y="1905"/>
                </a:moveTo>
                <a:lnTo>
                  <a:pt x="8651" y="276"/>
                </a:lnTo>
                <a:lnTo>
                  <a:pt x="6023" y="0"/>
                </a:lnTo>
                <a:lnTo>
                  <a:pt x="2609" y="86"/>
                </a:lnTo>
                <a:lnTo>
                  <a:pt x="0" y="1905"/>
                </a:lnTo>
                <a:lnTo>
                  <a:pt x="0" y="39635"/>
                </a:lnTo>
                <a:lnTo>
                  <a:pt x="345" y="43052"/>
                </a:lnTo>
                <a:lnTo>
                  <a:pt x="1008" y="45871"/>
                </a:lnTo>
                <a:lnTo>
                  <a:pt x="1671" y="48690"/>
                </a:lnTo>
                <a:lnTo>
                  <a:pt x="4324" y="53276"/>
                </a:lnTo>
                <a:lnTo>
                  <a:pt x="7874" y="57073"/>
                </a:lnTo>
                <a:lnTo>
                  <a:pt x="12866" y="59536"/>
                </a:lnTo>
                <a:lnTo>
                  <a:pt x="15927" y="60159"/>
                </a:lnTo>
                <a:lnTo>
                  <a:pt x="22694" y="60159"/>
                </a:lnTo>
                <a:lnTo>
                  <a:pt x="25769" y="59345"/>
                </a:lnTo>
                <a:lnTo>
                  <a:pt x="28793" y="57744"/>
                </a:lnTo>
                <a:lnTo>
                  <a:pt x="31831" y="56131"/>
                </a:lnTo>
                <a:lnTo>
                  <a:pt x="34909" y="53592"/>
                </a:lnTo>
                <a:lnTo>
                  <a:pt x="38033" y="50101"/>
                </a:lnTo>
                <a:lnTo>
                  <a:pt x="38033" y="57442"/>
                </a:lnTo>
                <a:lnTo>
                  <a:pt x="38347" y="58496"/>
                </a:lnTo>
                <a:lnTo>
                  <a:pt x="40900" y="59306"/>
                </a:lnTo>
                <a:lnTo>
                  <a:pt x="44161" y="59306"/>
                </a:lnTo>
                <a:lnTo>
                  <a:pt x="47150" y="57442"/>
                </a:lnTo>
                <a:lnTo>
                  <a:pt x="47150" y="1905"/>
                </a:lnTo>
                <a:lnTo>
                  <a:pt x="45688" y="276"/>
                </a:lnTo>
                <a:lnTo>
                  <a:pt x="43084" y="0"/>
                </a:lnTo>
                <a:lnTo>
                  <a:pt x="39646" y="86"/>
                </a:lnTo>
                <a:lnTo>
                  <a:pt x="37058" y="1905"/>
                </a:lnTo>
                <a:lnTo>
                  <a:pt x="37058" y="40726"/>
                </a:lnTo>
                <a:lnTo>
                  <a:pt x="34272" y="44218"/>
                </a:lnTo>
                <a:lnTo>
                  <a:pt x="31633" y="46875"/>
                </a:lnTo>
                <a:lnTo>
                  <a:pt x="29146" y="48679"/>
                </a:lnTo>
                <a:lnTo>
                  <a:pt x="24145" y="51382"/>
                </a:lnTo>
                <a:lnTo>
                  <a:pt x="19692" y="51382"/>
                </a:lnTo>
                <a:lnTo>
                  <a:pt x="16543" y="50252"/>
                </a:lnTo>
                <a:lnTo>
                  <a:pt x="12913" y="47052"/>
                </a:lnTo>
                <a:lnTo>
                  <a:pt x="11253" y="43991"/>
                </a:lnTo>
                <a:lnTo>
                  <a:pt x="10328" y="40092"/>
                </a:lnTo>
                <a:lnTo>
                  <a:pt x="10091" y="37490"/>
                </a:lnTo>
                <a:lnTo>
                  <a:pt x="10091" y="19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665980" y="4645886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400" y="59908"/>
                </a:moveTo>
                <a:lnTo>
                  <a:pt x="4024" y="60224"/>
                </a:lnTo>
                <a:lnTo>
                  <a:pt x="7477" y="60109"/>
                </a:lnTo>
                <a:lnTo>
                  <a:pt x="10029" y="58320"/>
                </a:lnTo>
                <a:lnTo>
                  <a:pt x="10029" y="21794"/>
                </a:lnTo>
                <a:lnTo>
                  <a:pt x="11441" y="19519"/>
                </a:lnTo>
                <a:lnTo>
                  <a:pt x="13917" y="16052"/>
                </a:lnTo>
                <a:lnTo>
                  <a:pt x="17291" y="12294"/>
                </a:lnTo>
                <a:lnTo>
                  <a:pt x="20354" y="10250"/>
                </a:lnTo>
                <a:lnTo>
                  <a:pt x="23346" y="9641"/>
                </a:lnTo>
                <a:lnTo>
                  <a:pt x="26435" y="10048"/>
                </a:lnTo>
                <a:lnTo>
                  <a:pt x="29256" y="10962"/>
                </a:lnTo>
                <a:lnTo>
                  <a:pt x="31860" y="9335"/>
                </a:lnTo>
                <a:lnTo>
                  <a:pt x="31910" y="3622"/>
                </a:lnTo>
                <a:lnTo>
                  <a:pt x="29861" y="990"/>
                </a:lnTo>
                <a:lnTo>
                  <a:pt x="27161" y="280"/>
                </a:lnTo>
                <a:lnTo>
                  <a:pt x="24519" y="0"/>
                </a:lnTo>
                <a:lnTo>
                  <a:pt x="21668" y="166"/>
                </a:lnTo>
                <a:lnTo>
                  <a:pt x="18183" y="1336"/>
                </a:lnTo>
                <a:lnTo>
                  <a:pt x="14591" y="4053"/>
                </a:lnTo>
                <a:lnTo>
                  <a:pt x="11955" y="6833"/>
                </a:lnTo>
                <a:lnTo>
                  <a:pt x="9050" y="10872"/>
                </a:lnTo>
                <a:lnTo>
                  <a:pt x="9050" y="2783"/>
                </a:lnTo>
                <a:lnTo>
                  <a:pt x="8150" y="1336"/>
                </a:lnTo>
                <a:lnTo>
                  <a:pt x="5450" y="878"/>
                </a:lnTo>
                <a:lnTo>
                  <a:pt x="2886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705929" y="4645950"/>
            <a:ext cx="43124" cy="60973"/>
          </a:xfrm>
          <a:custGeom>
            <a:avLst/>
            <a:gdLst/>
            <a:ahLst/>
            <a:cxnLst/>
            <a:rect l="l" t="t" r="r" b="b"/>
            <a:pathLst>
              <a:path w="43124" h="60973">
                <a:moveTo>
                  <a:pt x="10440" y="23458"/>
                </a:moveTo>
                <a:lnTo>
                  <a:pt x="11728" y="17997"/>
                </a:lnTo>
                <a:lnTo>
                  <a:pt x="14292" y="14224"/>
                </a:lnTo>
                <a:lnTo>
                  <a:pt x="16865" y="10466"/>
                </a:lnTo>
                <a:lnTo>
                  <a:pt x="20566" y="8586"/>
                </a:lnTo>
                <a:lnTo>
                  <a:pt x="25383" y="8586"/>
                </a:lnTo>
                <a:lnTo>
                  <a:pt x="29772" y="8914"/>
                </a:lnTo>
                <a:lnTo>
                  <a:pt x="33210" y="10285"/>
                </a:lnTo>
                <a:lnTo>
                  <a:pt x="37111" y="12675"/>
                </a:lnTo>
                <a:lnTo>
                  <a:pt x="39701" y="14781"/>
                </a:lnTo>
                <a:lnTo>
                  <a:pt x="42703" y="13539"/>
                </a:lnTo>
                <a:lnTo>
                  <a:pt x="42876" y="10807"/>
                </a:lnTo>
                <a:lnTo>
                  <a:pt x="42576" y="7632"/>
                </a:lnTo>
                <a:lnTo>
                  <a:pt x="40637" y="4940"/>
                </a:lnTo>
                <a:lnTo>
                  <a:pt x="37699" y="2959"/>
                </a:lnTo>
                <a:lnTo>
                  <a:pt x="35100" y="1804"/>
                </a:lnTo>
                <a:lnTo>
                  <a:pt x="32223" y="839"/>
                </a:lnTo>
                <a:lnTo>
                  <a:pt x="28933" y="176"/>
                </a:lnTo>
                <a:lnTo>
                  <a:pt x="25509" y="0"/>
                </a:lnTo>
                <a:lnTo>
                  <a:pt x="21910" y="0"/>
                </a:lnTo>
                <a:lnTo>
                  <a:pt x="18554" y="608"/>
                </a:lnTo>
                <a:lnTo>
                  <a:pt x="15454" y="1828"/>
                </a:lnTo>
                <a:lnTo>
                  <a:pt x="12355" y="3035"/>
                </a:lnTo>
                <a:lnTo>
                  <a:pt x="9665" y="4903"/>
                </a:lnTo>
                <a:lnTo>
                  <a:pt x="5090" y="9918"/>
                </a:lnTo>
                <a:lnTo>
                  <a:pt x="3276" y="13133"/>
                </a:lnTo>
                <a:lnTo>
                  <a:pt x="1962" y="17067"/>
                </a:lnTo>
                <a:lnTo>
                  <a:pt x="662" y="20991"/>
                </a:lnTo>
                <a:lnTo>
                  <a:pt x="0" y="25704"/>
                </a:lnTo>
                <a:lnTo>
                  <a:pt x="0" y="35979"/>
                </a:lnTo>
                <a:lnTo>
                  <a:pt x="539" y="40219"/>
                </a:lnTo>
                <a:lnTo>
                  <a:pt x="1612" y="43902"/>
                </a:lnTo>
                <a:lnTo>
                  <a:pt x="2674" y="47585"/>
                </a:lnTo>
                <a:lnTo>
                  <a:pt x="4236" y="50684"/>
                </a:lnTo>
                <a:lnTo>
                  <a:pt x="6292" y="53226"/>
                </a:lnTo>
                <a:lnTo>
                  <a:pt x="10868" y="57671"/>
                </a:lnTo>
                <a:lnTo>
                  <a:pt x="13903" y="59004"/>
                </a:lnTo>
                <a:lnTo>
                  <a:pt x="16941" y="60311"/>
                </a:lnTo>
                <a:lnTo>
                  <a:pt x="20434" y="60973"/>
                </a:lnTo>
                <a:lnTo>
                  <a:pt x="24357" y="60973"/>
                </a:lnTo>
                <a:lnTo>
                  <a:pt x="28098" y="60783"/>
                </a:lnTo>
                <a:lnTo>
                  <a:pt x="31658" y="60044"/>
                </a:lnTo>
                <a:lnTo>
                  <a:pt x="34837" y="58964"/>
                </a:lnTo>
                <a:lnTo>
                  <a:pt x="37713" y="57683"/>
                </a:lnTo>
                <a:lnTo>
                  <a:pt x="41010" y="55523"/>
                </a:lnTo>
                <a:lnTo>
                  <a:pt x="42951" y="52564"/>
                </a:lnTo>
                <a:lnTo>
                  <a:pt x="43124" y="49795"/>
                </a:lnTo>
                <a:lnTo>
                  <a:pt x="43088" y="48272"/>
                </a:lnTo>
                <a:lnTo>
                  <a:pt x="42011" y="45198"/>
                </a:lnTo>
                <a:lnTo>
                  <a:pt x="39448" y="46188"/>
                </a:lnTo>
                <a:lnTo>
                  <a:pt x="36222" y="48590"/>
                </a:lnTo>
                <a:lnTo>
                  <a:pt x="33447" y="50291"/>
                </a:lnTo>
                <a:lnTo>
                  <a:pt x="29963" y="51779"/>
                </a:lnTo>
                <a:lnTo>
                  <a:pt x="25632" y="52146"/>
                </a:lnTo>
                <a:lnTo>
                  <a:pt x="21042" y="51700"/>
                </a:lnTo>
                <a:lnTo>
                  <a:pt x="17283" y="49936"/>
                </a:lnTo>
                <a:lnTo>
                  <a:pt x="14392" y="46785"/>
                </a:lnTo>
                <a:lnTo>
                  <a:pt x="12118" y="42711"/>
                </a:lnTo>
                <a:lnTo>
                  <a:pt x="11455" y="40017"/>
                </a:lnTo>
                <a:lnTo>
                  <a:pt x="10778" y="37339"/>
                </a:lnTo>
                <a:lnTo>
                  <a:pt x="10440" y="34189"/>
                </a:lnTo>
                <a:lnTo>
                  <a:pt x="10440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759249" y="4645883"/>
            <a:ext cx="50305" cy="61037"/>
          </a:xfrm>
          <a:custGeom>
            <a:avLst/>
            <a:gdLst/>
            <a:ahLst/>
            <a:cxnLst/>
            <a:rect l="l" t="t" r="r" b="b"/>
            <a:pathLst>
              <a:path w="50305" h="61037">
                <a:moveTo>
                  <a:pt x="50305" y="22683"/>
                </a:moveTo>
                <a:lnTo>
                  <a:pt x="49856" y="19277"/>
                </a:lnTo>
                <a:lnTo>
                  <a:pt x="48931" y="16076"/>
                </a:lnTo>
                <a:lnTo>
                  <a:pt x="48017" y="12901"/>
                </a:lnTo>
                <a:lnTo>
                  <a:pt x="46602" y="10123"/>
                </a:lnTo>
                <a:lnTo>
                  <a:pt x="44640" y="7760"/>
                </a:lnTo>
                <a:lnTo>
                  <a:pt x="40225" y="3505"/>
                </a:lnTo>
                <a:lnTo>
                  <a:pt x="37213" y="2109"/>
                </a:lnTo>
                <a:lnTo>
                  <a:pt x="34199" y="712"/>
                </a:lnTo>
                <a:lnTo>
                  <a:pt x="30535" y="0"/>
                </a:lnTo>
                <a:lnTo>
                  <a:pt x="22244" y="0"/>
                </a:lnTo>
                <a:lnTo>
                  <a:pt x="18608" y="722"/>
                </a:lnTo>
                <a:lnTo>
                  <a:pt x="15368" y="2133"/>
                </a:lnTo>
                <a:lnTo>
                  <a:pt x="12244" y="16534"/>
                </a:lnTo>
                <a:lnTo>
                  <a:pt x="14479" y="13157"/>
                </a:lnTo>
                <a:lnTo>
                  <a:pt x="17320" y="10339"/>
                </a:lnTo>
                <a:lnTo>
                  <a:pt x="21070" y="8445"/>
                </a:lnTo>
                <a:lnTo>
                  <a:pt x="25732" y="7962"/>
                </a:lnTo>
                <a:lnTo>
                  <a:pt x="30575" y="7962"/>
                </a:lnTo>
                <a:lnTo>
                  <a:pt x="34225" y="9499"/>
                </a:lnTo>
                <a:lnTo>
                  <a:pt x="36697" y="12534"/>
                </a:lnTo>
                <a:lnTo>
                  <a:pt x="39160" y="15584"/>
                </a:lnTo>
                <a:lnTo>
                  <a:pt x="40337" y="19773"/>
                </a:lnTo>
                <a:lnTo>
                  <a:pt x="40215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89" y="32586"/>
                </a:lnTo>
                <a:lnTo>
                  <a:pt x="49891" y="30887"/>
                </a:lnTo>
                <a:lnTo>
                  <a:pt x="50305" y="28144"/>
                </a:lnTo>
                <a:lnTo>
                  <a:pt x="50305" y="22683"/>
                </a:lnTo>
                <a:close/>
              </a:path>
              <a:path w="50305" h="61037">
                <a:moveTo>
                  <a:pt x="12128" y="3569"/>
                </a:moveTo>
                <a:lnTo>
                  <a:pt x="9367" y="5600"/>
                </a:lnTo>
                <a:lnTo>
                  <a:pt x="7077" y="8253"/>
                </a:lnTo>
                <a:lnTo>
                  <a:pt x="4787" y="10910"/>
                </a:lnTo>
                <a:lnTo>
                  <a:pt x="3027" y="14136"/>
                </a:lnTo>
                <a:lnTo>
                  <a:pt x="1824" y="17945"/>
                </a:lnTo>
                <a:lnTo>
                  <a:pt x="600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6" y="40222"/>
                </a:lnTo>
                <a:lnTo>
                  <a:pt x="1764" y="44005"/>
                </a:lnTo>
                <a:lnTo>
                  <a:pt x="2937" y="47788"/>
                </a:lnTo>
                <a:lnTo>
                  <a:pt x="4679" y="50939"/>
                </a:lnTo>
                <a:lnTo>
                  <a:pt x="9287" y="55957"/>
                </a:lnTo>
                <a:lnTo>
                  <a:pt x="12142" y="57847"/>
                </a:lnTo>
                <a:lnTo>
                  <a:pt x="15515" y="59132"/>
                </a:lnTo>
                <a:lnTo>
                  <a:pt x="18907" y="60389"/>
                </a:lnTo>
                <a:lnTo>
                  <a:pt x="22834" y="61037"/>
                </a:lnTo>
                <a:lnTo>
                  <a:pt x="29937" y="61037"/>
                </a:lnTo>
                <a:lnTo>
                  <a:pt x="32360" y="60846"/>
                </a:lnTo>
                <a:lnTo>
                  <a:pt x="36936" y="60058"/>
                </a:lnTo>
                <a:lnTo>
                  <a:pt x="40702" y="59132"/>
                </a:lnTo>
                <a:lnTo>
                  <a:pt x="44952" y="57621"/>
                </a:lnTo>
                <a:lnTo>
                  <a:pt x="47729" y="55270"/>
                </a:lnTo>
                <a:lnTo>
                  <a:pt x="47992" y="52515"/>
                </a:lnTo>
                <a:lnTo>
                  <a:pt x="47754" y="49719"/>
                </a:lnTo>
                <a:lnTo>
                  <a:pt x="45140" y="48779"/>
                </a:lnTo>
                <a:lnTo>
                  <a:pt x="42001" y="50139"/>
                </a:lnTo>
                <a:lnTo>
                  <a:pt x="39027" y="51206"/>
                </a:lnTo>
                <a:lnTo>
                  <a:pt x="35239" y="52120"/>
                </a:lnTo>
                <a:lnTo>
                  <a:pt x="30873" y="52768"/>
                </a:lnTo>
                <a:lnTo>
                  <a:pt x="24969" y="52768"/>
                </a:lnTo>
                <a:lnTo>
                  <a:pt x="22194" y="52299"/>
                </a:lnTo>
                <a:lnTo>
                  <a:pt x="17628" y="50392"/>
                </a:lnTo>
                <a:lnTo>
                  <a:pt x="14353" y="47270"/>
                </a:lnTo>
                <a:lnTo>
                  <a:pt x="11904" y="43383"/>
                </a:lnTo>
                <a:lnTo>
                  <a:pt x="10692" y="38454"/>
                </a:lnTo>
                <a:lnTo>
                  <a:pt x="10378" y="35675"/>
                </a:lnTo>
                <a:lnTo>
                  <a:pt x="10378" y="25120"/>
                </a:lnTo>
                <a:lnTo>
                  <a:pt x="10854" y="20688"/>
                </a:lnTo>
                <a:lnTo>
                  <a:pt x="12244" y="16534"/>
                </a:lnTo>
                <a:lnTo>
                  <a:pt x="15368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821036" y="4645893"/>
            <a:ext cx="38703" cy="61023"/>
          </a:xfrm>
          <a:custGeom>
            <a:avLst/>
            <a:gdLst/>
            <a:ahLst/>
            <a:cxnLst/>
            <a:rect l="l" t="t" r="r" b="b"/>
            <a:pathLst>
              <a:path w="38703" h="61023">
                <a:moveTo>
                  <a:pt x="13456" y="60872"/>
                </a:moveTo>
                <a:lnTo>
                  <a:pt x="17258" y="61023"/>
                </a:lnTo>
                <a:lnTo>
                  <a:pt x="20419" y="61023"/>
                </a:lnTo>
                <a:lnTo>
                  <a:pt x="23324" y="60631"/>
                </a:lnTo>
                <a:lnTo>
                  <a:pt x="25934" y="59853"/>
                </a:lnTo>
                <a:lnTo>
                  <a:pt x="28573" y="59068"/>
                </a:lnTo>
                <a:lnTo>
                  <a:pt x="30852" y="57913"/>
                </a:lnTo>
                <a:lnTo>
                  <a:pt x="34650" y="54877"/>
                </a:lnTo>
                <a:lnTo>
                  <a:pt x="37152" y="50788"/>
                </a:lnTo>
                <a:lnTo>
                  <a:pt x="38703" y="46036"/>
                </a:lnTo>
                <a:lnTo>
                  <a:pt x="38703" y="40816"/>
                </a:lnTo>
                <a:lnTo>
                  <a:pt x="37515" y="37033"/>
                </a:lnTo>
                <a:lnTo>
                  <a:pt x="35690" y="33822"/>
                </a:lnTo>
                <a:lnTo>
                  <a:pt x="33102" y="31344"/>
                </a:lnTo>
                <a:lnTo>
                  <a:pt x="29923" y="29437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5" y="25045"/>
                </a:lnTo>
                <a:lnTo>
                  <a:pt x="16606" y="23658"/>
                </a:lnTo>
                <a:lnTo>
                  <a:pt x="14018" y="22010"/>
                </a:lnTo>
                <a:lnTo>
                  <a:pt x="11343" y="18870"/>
                </a:lnTo>
                <a:lnTo>
                  <a:pt x="10929" y="15927"/>
                </a:lnTo>
                <a:lnTo>
                  <a:pt x="11581" y="12711"/>
                </a:lnTo>
                <a:lnTo>
                  <a:pt x="13456" y="10148"/>
                </a:lnTo>
                <a:lnTo>
                  <a:pt x="16645" y="8496"/>
                </a:lnTo>
                <a:lnTo>
                  <a:pt x="19443" y="7898"/>
                </a:lnTo>
                <a:lnTo>
                  <a:pt x="23046" y="7898"/>
                </a:lnTo>
                <a:lnTo>
                  <a:pt x="26222" y="8571"/>
                </a:lnTo>
                <a:lnTo>
                  <a:pt x="30085" y="10032"/>
                </a:lnTo>
                <a:lnTo>
                  <a:pt x="32753" y="11480"/>
                </a:lnTo>
                <a:lnTo>
                  <a:pt x="35363" y="11570"/>
                </a:lnTo>
                <a:lnTo>
                  <a:pt x="35902" y="8851"/>
                </a:lnTo>
                <a:lnTo>
                  <a:pt x="35700" y="5651"/>
                </a:lnTo>
                <a:lnTo>
                  <a:pt x="33426" y="2933"/>
                </a:lnTo>
                <a:lnTo>
                  <a:pt x="30761" y="1663"/>
                </a:lnTo>
                <a:lnTo>
                  <a:pt x="27096" y="608"/>
                </a:lnTo>
                <a:lnTo>
                  <a:pt x="24184" y="115"/>
                </a:lnTo>
                <a:lnTo>
                  <a:pt x="17946" y="0"/>
                </a:lnTo>
                <a:lnTo>
                  <a:pt x="15034" y="457"/>
                </a:lnTo>
                <a:lnTo>
                  <a:pt x="12542" y="1361"/>
                </a:lnTo>
                <a:lnTo>
                  <a:pt x="7978" y="3467"/>
                </a:lnTo>
                <a:lnTo>
                  <a:pt x="4654" y="6465"/>
                </a:lnTo>
                <a:lnTo>
                  <a:pt x="2578" y="10209"/>
                </a:lnTo>
                <a:lnTo>
                  <a:pt x="1339" y="14298"/>
                </a:lnTo>
                <a:lnTo>
                  <a:pt x="1339" y="18947"/>
                </a:lnTo>
                <a:lnTo>
                  <a:pt x="2515" y="22820"/>
                </a:lnTo>
                <a:lnTo>
                  <a:pt x="4352" y="26125"/>
                </a:lnTo>
                <a:lnTo>
                  <a:pt x="6955" y="28662"/>
                </a:lnTo>
                <a:lnTo>
                  <a:pt x="10054" y="30646"/>
                </a:lnTo>
                <a:lnTo>
                  <a:pt x="13380" y="32320"/>
                </a:lnTo>
                <a:lnTo>
                  <a:pt x="16819" y="33717"/>
                </a:lnTo>
                <a:lnTo>
                  <a:pt x="20124" y="35013"/>
                </a:lnTo>
                <a:lnTo>
                  <a:pt x="23199" y="36385"/>
                </a:lnTo>
                <a:lnTo>
                  <a:pt x="25787" y="38037"/>
                </a:lnTo>
                <a:lnTo>
                  <a:pt x="28411" y="41122"/>
                </a:lnTo>
                <a:lnTo>
                  <a:pt x="28799" y="43991"/>
                </a:lnTo>
                <a:lnTo>
                  <a:pt x="28536" y="46836"/>
                </a:lnTo>
                <a:lnTo>
                  <a:pt x="26647" y="49960"/>
                </a:lnTo>
                <a:lnTo>
                  <a:pt x="23436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8" y="52603"/>
                </a:lnTo>
                <a:lnTo>
                  <a:pt x="9695" y="51487"/>
                </a:lnTo>
                <a:lnTo>
                  <a:pt x="6904" y="50227"/>
                </a:lnTo>
                <a:lnTo>
                  <a:pt x="3679" y="48398"/>
                </a:lnTo>
                <a:lnTo>
                  <a:pt x="554" y="48171"/>
                </a:lnTo>
                <a:lnTo>
                  <a:pt x="0" y="50990"/>
                </a:lnTo>
                <a:lnTo>
                  <a:pt x="104" y="54049"/>
                </a:lnTo>
                <a:lnTo>
                  <a:pt x="1728" y="56934"/>
                </a:lnTo>
                <a:lnTo>
                  <a:pt x="4377" y="58421"/>
                </a:lnTo>
                <a:lnTo>
                  <a:pt x="6965" y="59385"/>
                </a:lnTo>
                <a:lnTo>
                  <a:pt x="9932" y="6026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898605" y="4645886"/>
            <a:ext cx="44903" cy="61034"/>
          </a:xfrm>
          <a:custGeom>
            <a:avLst/>
            <a:gdLst/>
            <a:ahLst/>
            <a:cxnLst/>
            <a:rect l="l" t="t" r="r" b="b"/>
            <a:pathLst>
              <a:path w="44903" h="61034">
                <a:moveTo>
                  <a:pt x="38700" y="60171"/>
                </a:moveTo>
                <a:lnTo>
                  <a:pt x="41673" y="60236"/>
                </a:lnTo>
                <a:lnTo>
                  <a:pt x="44903" y="58381"/>
                </a:lnTo>
                <a:lnTo>
                  <a:pt x="44903" y="17459"/>
                </a:lnTo>
                <a:lnTo>
                  <a:pt x="44514" y="14451"/>
                </a:lnTo>
                <a:lnTo>
                  <a:pt x="43740" y="11863"/>
                </a:lnTo>
                <a:lnTo>
                  <a:pt x="42976" y="9271"/>
                </a:lnTo>
                <a:lnTo>
                  <a:pt x="40035" y="5346"/>
                </a:lnTo>
                <a:lnTo>
                  <a:pt x="36112" y="2272"/>
                </a:lnTo>
                <a:lnTo>
                  <a:pt x="33357" y="1371"/>
                </a:lnTo>
                <a:lnTo>
                  <a:pt x="30596" y="468"/>
                </a:lnTo>
                <a:lnTo>
                  <a:pt x="27259" y="0"/>
                </a:lnTo>
                <a:lnTo>
                  <a:pt x="21219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30" y="2664"/>
                </a:lnTo>
                <a:lnTo>
                  <a:pt x="6750" y="4050"/>
                </a:lnTo>
                <a:lnTo>
                  <a:pt x="3023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5" y="13716"/>
                </a:lnTo>
                <a:lnTo>
                  <a:pt x="9130" y="11873"/>
                </a:lnTo>
                <a:lnTo>
                  <a:pt x="12092" y="10425"/>
                </a:lnTo>
                <a:lnTo>
                  <a:pt x="15768" y="9169"/>
                </a:lnTo>
                <a:lnTo>
                  <a:pt x="19958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07" y="10491"/>
                </a:lnTo>
                <a:lnTo>
                  <a:pt x="33822" y="14043"/>
                </a:lnTo>
                <a:lnTo>
                  <a:pt x="34711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58" y="25679"/>
                </a:lnTo>
                <a:lnTo>
                  <a:pt x="19317" y="26060"/>
                </a:lnTo>
                <a:lnTo>
                  <a:pt x="15915" y="26819"/>
                </a:lnTo>
                <a:lnTo>
                  <a:pt x="12517" y="27583"/>
                </a:lnTo>
                <a:lnTo>
                  <a:pt x="9655" y="28724"/>
                </a:lnTo>
                <a:lnTo>
                  <a:pt x="7289" y="30237"/>
                </a:lnTo>
                <a:lnTo>
                  <a:pt x="3139" y="33677"/>
                </a:lnTo>
                <a:lnTo>
                  <a:pt x="637" y="38290"/>
                </a:lnTo>
                <a:lnTo>
                  <a:pt x="0" y="41008"/>
                </a:lnTo>
                <a:lnTo>
                  <a:pt x="0" y="46796"/>
                </a:lnTo>
                <a:lnTo>
                  <a:pt x="464" y="49187"/>
                </a:lnTo>
                <a:lnTo>
                  <a:pt x="2289" y="53388"/>
                </a:lnTo>
                <a:lnTo>
                  <a:pt x="5201" y="56588"/>
                </a:lnTo>
                <a:lnTo>
                  <a:pt x="8812" y="59129"/>
                </a:lnTo>
                <a:lnTo>
                  <a:pt x="13478" y="60652"/>
                </a:lnTo>
                <a:lnTo>
                  <a:pt x="17291" y="53072"/>
                </a:lnTo>
                <a:lnTo>
                  <a:pt x="12967" y="50519"/>
                </a:lnTo>
                <a:lnTo>
                  <a:pt x="10267" y="46504"/>
                </a:lnTo>
                <a:lnTo>
                  <a:pt x="10267" y="43635"/>
                </a:lnTo>
                <a:lnTo>
                  <a:pt x="10587" y="40460"/>
                </a:lnTo>
                <a:lnTo>
                  <a:pt x="12816" y="36752"/>
                </a:lnTo>
                <a:lnTo>
                  <a:pt x="15491" y="34898"/>
                </a:lnTo>
                <a:lnTo>
                  <a:pt x="19192" y="33728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2" y="47599"/>
                </a:lnTo>
                <a:lnTo>
                  <a:pt x="28281" y="58874"/>
                </a:lnTo>
                <a:lnTo>
                  <a:pt x="31222" y="57442"/>
                </a:lnTo>
                <a:lnTo>
                  <a:pt x="33887" y="55422"/>
                </a:lnTo>
                <a:lnTo>
                  <a:pt x="36263" y="52830"/>
                </a:lnTo>
                <a:lnTo>
                  <a:pt x="36263" y="58381"/>
                </a:lnTo>
                <a:lnTo>
                  <a:pt x="38700" y="60171"/>
                </a:lnTo>
                <a:close/>
              </a:path>
              <a:path w="44903" h="61034">
                <a:moveTo>
                  <a:pt x="13478" y="60652"/>
                </a:moveTo>
                <a:lnTo>
                  <a:pt x="16082" y="61034"/>
                </a:lnTo>
                <a:lnTo>
                  <a:pt x="22233" y="61034"/>
                </a:lnTo>
                <a:lnTo>
                  <a:pt x="25344" y="60311"/>
                </a:lnTo>
                <a:lnTo>
                  <a:pt x="28281" y="58874"/>
                </a:lnTo>
                <a:lnTo>
                  <a:pt x="32472" y="47599"/>
                </a:lnTo>
                <a:lnTo>
                  <a:pt x="27857" y="51041"/>
                </a:lnTo>
                <a:lnTo>
                  <a:pt x="23169" y="53072"/>
                </a:lnTo>
                <a:lnTo>
                  <a:pt x="17291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962328" y="4645886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6" y="25794"/>
                </a:moveTo>
                <a:lnTo>
                  <a:pt x="37066" y="58320"/>
                </a:lnTo>
                <a:lnTo>
                  <a:pt x="38465" y="59908"/>
                </a:lnTo>
                <a:lnTo>
                  <a:pt x="41101" y="60224"/>
                </a:lnTo>
                <a:lnTo>
                  <a:pt x="44542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7" y="17108"/>
                </a:lnTo>
                <a:lnTo>
                  <a:pt x="46094" y="14288"/>
                </a:lnTo>
                <a:lnTo>
                  <a:pt x="45417" y="11480"/>
                </a:lnTo>
                <a:lnTo>
                  <a:pt x="42764" y="6922"/>
                </a:lnTo>
                <a:lnTo>
                  <a:pt x="39215" y="3139"/>
                </a:lnTo>
                <a:lnTo>
                  <a:pt x="34236" y="637"/>
                </a:lnTo>
                <a:lnTo>
                  <a:pt x="31175" y="0"/>
                </a:lnTo>
                <a:lnTo>
                  <a:pt x="24411" y="0"/>
                </a:lnTo>
                <a:lnTo>
                  <a:pt x="21311" y="828"/>
                </a:lnTo>
                <a:lnTo>
                  <a:pt x="18260" y="2452"/>
                </a:lnTo>
                <a:lnTo>
                  <a:pt x="15206" y="4079"/>
                </a:lnTo>
                <a:lnTo>
                  <a:pt x="12132" y="6642"/>
                </a:lnTo>
                <a:lnTo>
                  <a:pt x="9053" y="10123"/>
                </a:lnTo>
                <a:lnTo>
                  <a:pt x="9053" y="2783"/>
                </a:lnTo>
                <a:lnTo>
                  <a:pt x="8154" y="1336"/>
                </a:lnTo>
                <a:lnTo>
                  <a:pt x="5454" y="878"/>
                </a:lnTo>
                <a:lnTo>
                  <a:pt x="2880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lnTo>
                  <a:pt x="4018" y="60224"/>
                </a:lnTo>
                <a:lnTo>
                  <a:pt x="7481" y="60109"/>
                </a:lnTo>
                <a:lnTo>
                  <a:pt x="10033" y="58320"/>
                </a:lnTo>
                <a:lnTo>
                  <a:pt x="10033" y="19508"/>
                </a:lnTo>
                <a:lnTo>
                  <a:pt x="12783" y="16017"/>
                </a:lnTo>
                <a:lnTo>
                  <a:pt x="15419" y="13360"/>
                </a:lnTo>
                <a:lnTo>
                  <a:pt x="17932" y="11545"/>
                </a:lnTo>
                <a:lnTo>
                  <a:pt x="22946" y="8841"/>
                </a:lnTo>
                <a:lnTo>
                  <a:pt x="27410" y="8841"/>
                </a:lnTo>
                <a:lnTo>
                  <a:pt x="30600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8" y="20081"/>
                </a:lnTo>
                <a:lnTo>
                  <a:pt x="37066" y="22633"/>
                </a:lnTo>
                <a:lnTo>
                  <a:pt x="37066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024511" y="4620041"/>
            <a:ext cx="22244" cy="86879"/>
          </a:xfrm>
          <a:custGeom>
            <a:avLst/>
            <a:gdLst/>
            <a:ahLst/>
            <a:cxnLst/>
            <a:rect l="l" t="t" r="r" b="b"/>
            <a:pathLst>
              <a:path w="22244" h="86879">
                <a:moveTo>
                  <a:pt x="22244" y="86879"/>
                </a:moveTo>
                <a:lnTo>
                  <a:pt x="19180" y="77558"/>
                </a:lnTo>
                <a:lnTo>
                  <a:pt x="15703" y="75031"/>
                </a:lnTo>
                <a:lnTo>
                  <a:pt x="13254" y="71309"/>
                </a:lnTo>
                <a:lnTo>
                  <a:pt x="11455" y="66852"/>
                </a:lnTo>
                <a:lnTo>
                  <a:pt x="11029" y="64170"/>
                </a:lnTo>
                <a:lnTo>
                  <a:pt x="11981" y="84503"/>
                </a:lnTo>
                <a:lnTo>
                  <a:pt x="14817" y="86090"/>
                </a:lnTo>
                <a:lnTo>
                  <a:pt x="18230" y="86879"/>
                </a:lnTo>
                <a:lnTo>
                  <a:pt x="22244" y="86879"/>
                </a:lnTo>
                <a:close/>
              </a:path>
              <a:path w="22244" h="86879">
                <a:moveTo>
                  <a:pt x="10393" y="53327"/>
                </a:moveTo>
                <a:lnTo>
                  <a:pt x="10652" y="50735"/>
                </a:lnTo>
                <a:lnTo>
                  <a:pt x="11153" y="48182"/>
                </a:lnTo>
                <a:lnTo>
                  <a:pt x="11667" y="45641"/>
                </a:lnTo>
                <a:lnTo>
                  <a:pt x="12466" y="43355"/>
                </a:lnTo>
                <a:lnTo>
                  <a:pt x="14691" y="39330"/>
                </a:lnTo>
                <a:lnTo>
                  <a:pt x="17931" y="36461"/>
                </a:lnTo>
                <a:lnTo>
                  <a:pt x="21870" y="34617"/>
                </a:lnTo>
                <a:lnTo>
                  <a:pt x="27183" y="34617"/>
                </a:lnTo>
                <a:lnTo>
                  <a:pt x="29822" y="35507"/>
                </a:lnTo>
                <a:lnTo>
                  <a:pt x="34888" y="39089"/>
                </a:lnTo>
                <a:lnTo>
                  <a:pt x="37515" y="41681"/>
                </a:lnTo>
                <a:lnTo>
                  <a:pt x="40225" y="45109"/>
                </a:lnTo>
                <a:lnTo>
                  <a:pt x="40225" y="67320"/>
                </a:lnTo>
                <a:lnTo>
                  <a:pt x="38653" y="69329"/>
                </a:lnTo>
                <a:lnTo>
                  <a:pt x="35737" y="72400"/>
                </a:lnTo>
                <a:lnTo>
                  <a:pt x="32957" y="74916"/>
                </a:lnTo>
                <a:lnTo>
                  <a:pt x="30361" y="76630"/>
                </a:lnTo>
                <a:lnTo>
                  <a:pt x="26621" y="77990"/>
                </a:lnTo>
                <a:lnTo>
                  <a:pt x="24008" y="78181"/>
                </a:lnTo>
                <a:lnTo>
                  <a:pt x="21370" y="78181"/>
                </a:lnTo>
                <a:lnTo>
                  <a:pt x="19180" y="77558"/>
                </a:lnTo>
                <a:lnTo>
                  <a:pt x="22244" y="86879"/>
                </a:lnTo>
                <a:lnTo>
                  <a:pt x="25920" y="86879"/>
                </a:lnTo>
                <a:lnTo>
                  <a:pt x="29321" y="85990"/>
                </a:lnTo>
                <a:lnTo>
                  <a:pt x="32425" y="84226"/>
                </a:lnTo>
                <a:lnTo>
                  <a:pt x="35510" y="82447"/>
                </a:lnTo>
                <a:lnTo>
                  <a:pt x="38498" y="79982"/>
                </a:lnTo>
                <a:lnTo>
                  <a:pt x="41379" y="76821"/>
                </a:lnTo>
                <a:lnTo>
                  <a:pt x="41379" y="84161"/>
                </a:lnTo>
                <a:lnTo>
                  <a:pt x="41777" y="85266"/>
                </a:lnTo>
                <a:lnTo>
                  <a:pt x="44377" y="86039"/>
                </a:lnTo>
                <a:lnTo>
                  <a:pt x="47426" y="86039"/>
                </a:lnTo>
                <a:lnTo>
                  <a:pt x="50317" y="84161"/>
                </a:lnTo>
                <a:lnTo>
                  <a:pt x="50317" y="1979"/>
                </a:lnTo>
                <a:lnTo>
                  <a:pt x="48841" y="392"/>
                </a:lnTo>
                <a:lnTo>
                  <a:pt x="46216" y="0"/>
                </a:lnTo>
                <a:lnTo>
                  <a:pt x="42804" y="151"/>
                </a:lnTo>
                <a:lnTo>
                  <a:pt x="40225" y="1979"/>
                </a:lnTo>
                <a:lnTo>
                  <a:pt x="40225" y="34250"/>
                </a:lnTo>
                <a:lnTo>
                  <a:pt x="37637" y="31493"/>
                </a:lnTo>
                <a:lnTo>
                  <a:pt x="35010" y="29411"/>
                </a:lnTo>
                <a:lnTo>
                  <a:pt x="32360" y="27975"/>
                </a:lnTo>
                <a:lnTo>
                  <a:pt x="29700" y="26568"/>
                </a:lnTo>
                <a:lnTo>
                  <a:pt x="26784" y="25844"/>
                </a:lnTo>
                <a:lnTo>
                  <a:pt x="19731" y="25844"/>
                </a:lnTo>
                <a:lnTo>
                  <a:pt x="16343" y="26579"/>
                </a:lnTo>
                <a:lnTo>
                  <a:pt x="13388" y="28040"/>
                </a:lnTo>
                <a:lnTo>
                  <a:pt x="10464" y="29502"/>
                </a:lnTo>
                <a:lnTo>
                  <a:pt x="8003" y="31597"/>
                </a:lnTo>
                <a:lnTo>
                  <a:pt x="6029" y="34301"/>
                </a:lnTo>
                <a:lnTo>
                  <a:pt x="4024" y="37019"/>
                </a:lnTo>
                <a:lnTo>
                  <a:pt x="2538" y="40309"/>
                </a:lnTo>
                <a:lnTo>
                  <a:pt x="1526" y="44157"/>
                </a:lnTo>
                <a:lnTo>
                  <a:pt x="514" y="48006"/>
                </a:lnTo>
                <a:lnTo>
                  <a:pt x="0" y="52297"/>
                </a:lnTo>
                <a:lnTo>
                  <a:pt x="0" y="61111"/>
                </a:lnTo>
                <a:lnTo>
                  <a:pt x="414" y="64947"/>
                </a:lnTo>
                <a:lnTo>
                  <a:pt x="1224" y="68591"/>
                </a:lnTo>
                <a:lnTo>
                  <a:pt x="2026" y="72223"/>
                </a:lnTo>
                <a:lnTo>
                  <a:pt x="3326" y="75398"/>
                </a:lnTo>
                <a:lnTo>
                  <a:pt x="5080" y="78092"/>
                </a:lnTo>
                <a:lnTo>
                  <a:pt x="6840" y="80784"/>
                </a:lnTo>
                <a:lnTo>
                  <a:pt x="9140" y="82929"/>
                </a:lnTo>
                <a:lnTo>
                  <a:pt x="11981" y="84503"/>
                </a:lnTo>
                <a:lnTo>
                  <a:pt x="11029" y="64170"/>
                </a:lnTo>
                <a:lnTo>
                  <a:pt x="10615" y="61492"/>
                </a:lnTo>
                <a:lnTo>
                  <a:pt x="10393" y="58762"/>
                </a:lnTo>
                <a:lnTo>
                  <a:pt x="10393" y="5332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114479" y="4631889"/>
            <a:ext cx="35711" cy="74902"/>
          </a:xfrm>
          <a:custGeom>
            <a:avLst/>
            <a:gdLst/>
            <a:ahLst/>
            <a:cxnLst/>
            <a:rect l="l" t="t" r="r" b="b"/>
            <a:pathLst>
              <a:path w="35711" h="74902">
                <a:moveTo>
                  <a:pt x="12203" y="125"/>
                </a:moveTo>
                <a:lnTo>
                  <a:pt x="9650" y="1965"/>
                </a:lnTo>
                <a:lnTo>
                  <a:pt x="9650" y="15173"/>
                </a:lnTo>
                <a:lnTo>
                  <a:pt x="2062" y="15173"/>
                </a:lnTo>
                <a:lnTo>
                  <a:pt x="1173" y="15389"/>
                </a:lnTo>
                <a:lnTo>
                  <a:pt x="35" y="17993"/>
                </a:lnTo>
                <a:lnTo>
                  <a:pt x="0" y="20916"/>
                </a:lnTo>
                <a:lnTo>
                  <a:pt x="2001" y="23634"/>
                </a:lnTo>
                <a:lnTo>
                  <a:pt x="9650" y="23634"/>
                </a:lnTo>
                <a:lnTo>
                  <a:pt x="9650" y="59296"/>
                </a:lnTo>
                <a:lnTo>
                  <a:pt x="9939" y="62089"/>
                </a:lnTo>
                <a:lnTo>
                  <a:pt x="10525" y="64451"/>
                </a:lnTo>
                <a:lnTo>
                  <a:pt x="12052" y="68770"/>
                </a:lnTo>
                <a:lnTo>
                  <a:pt x="14655" y="71856"/>
                </a:lnTo>
                <a:lnTo>
                  <a:pt x="18331" y="73771"/>
                </a:lnTo>
                <a:lnTo>
                  <a:pt x="22795" y="74902"/>
                </a:lnTo>
                <a:lnTo>
                  <a:pt x="26570" y="74902"/>
                </a:lnTo>
                <a:lnTo>
                  <a:pt x="29361" y="74599"/>
                </a:lnTo>
                <a:lnTo>
                  <a:pt x="32633" y="73836"/>
                </a:lnTo>
                <a:lnTo>
                  <a:pt x="35459" y="71081"/>
                </a:lnTo>
                <a:lnTo>
                  <a:pt x="35711" y="68248"/>
                </a:lnTo>
                <a:lnTo>
                  <a:pt x="35711" y="67500"/>
                </a:lnTo>
                <a:lnTo>
                  <a:pt x="33224" y="64757"/>
                </a:lnTo>
                <a:lnTo>
                  <a:pt x="30546" y="65746"/>
                </a:lnTo>
                <a:lnTo>
                  <a:pt x="27330" y="66203"/>
                </a:lnTo>
                <a:lnTo>
                  <a:pt x="24457" y="66203"/>
                </a:lnTo>
                <a:lnTo>
                  <a:pt x="22456" y="65239"/>
                </a:lnTo>
                <a:lnTo>
                  <a:pt x="20231" y="61325"/>
                </a:lnTo>
                <a:lnTo>
                  <a:pt x="19681" y="58431"/>
                </a:lnTo>
                <a:lnTo>
                  <a:pt x="19681" y="23634"/>
                </a:lnTo>
                <a:lnTo>
                  <a:pt x="34321" y="23634"/>
                </a:lnTo>
                <a:lnTo>
                  <a:pt x="35711" y="20916"/>
                </a:lnTo>
                <a:lnTo>
                  <a:pt x="35671" y="17993"/>
                </a:lnTo>
                <a:lnTo>
                  <a:pt x="33709" y="15173"/>
                </a:lnTo>
                <a:lnTo>
                  <a:pt x="19681" y="15173"/>
                </a:lnTo>
                <a:lnTo>
                  <a:pt x="19681" y="1965"/>
                </a:lnTo>
                <a:lnTo>
                  <a:pt x="18270" y="342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163641" y="4619801"/>
            <a:ext cx="47091" cy="86309"/>
          </a:xfrm>
          <a:custGeom>
            <a:avLst/>
            <a:gdLst/>
            <a:ahLst/>
            <a:cxnLst/>
            <a:rect l="l" t="t" r="r" b="b"/>
            <a:pathLst>
              <a:path w="47091" h="86309">
                <a:moveTo>
                  <a:pt x="37061" y="51879"/>
                </a:moveTo>
                <a:lnTo>
                  <a:pt x="37061" y="84405"/>
                </a:lnTo>
                <a:lnTo>
                  <a:pt x="38475" y="85992"/>
                </a:lnTo>
                <a:lnTo>
                  <a:pt x="41104" y="86309"/>
                </a:lnTo>
                <a:lnTo>
                  <a:pt x="44542" y="86193"/>
                </a:lnTo>
                <a:lnTo>
                  <a:pt x="47091" y="84405"/>
                </a:lnTo>
                <a:lnTo>
                  <a:pt x="47091" y="46597"/>
                </a:lnTo>
                <a:lnTo>
                  <a:pt x="46767" y="43192"/>
                </a:lnTo>
                <a:lnTo>
                  <a:pt x="46093" y="40373"/>
                </a:lnTo>
                <a:lnTo>
                  <a:pt x="45417" y="37565"/>
                </a:lnTo>
                <a:lnTo>
                  <a:pt x="42778" y="33007"/>
                </a:lnTo>
                <a:lnTo>
                  <a:pt x="39229" y="29223"/>
                </a:lnTo>
                <a:lnTo>
                  <a:pt x="34249" y="26722"/>
                </a:lnTo>
                <a:lnTo>
                  <a:pt x="31186" y="26084"/>
                </a:lnTo>
                <a:lnTo>
                  <a:pt x="24569" y="26084"/>
                </a:lnTo>
                <a:lnTo>
                  <a:pt x="21631" y="26847"/>
                </a:lnTo>
                <a:lnTo>
                  <a:pt x="18719" y="28346"/>
                </a:lnTo>
                <a:lnTo>
                  <a:pt x="15807" y="29843"/>
                </a:lnTo>
                <a:lnTo>
                  <a:pt x="12915" y="32143"/>
                </a:lnTo>
                <a:lnTo>
                  <a:pt x="10029" y="35228"/>
                </a:lnTo>
                <a:lnTo>
                  <a:pt x="10029" y="1968"/>
                </a:lnTo>
                <a:lnTo>
                  <a:pt x="8643" y="330"/>
                </a:lnTo>
                <a:lnTo>
                  <a:pt x="6000" y="0"/>
                </a:lnTo>
                <a:lnTo>
                  <a:pt x="2551" y="114"/>
                </a:lnTo>
                <a:lnTo>
                  <a:pt x="0" y="1968"/>
                </a:lnTo>
                <a:lnTo>
                  <a:pt x="0" y="84405"/>
                </a:lnTo>
                <a:lnTo>
                  <a:pt x="1399" y="85992"/>
                </a:lnTo>
                <a:lnTo>
                  <a:pt x="4028" y="86309"/>
                </a:lnTo>
                <a:lnTo>
                  <a:pt x="7480" y="86193"/>
                </a:lnTo>
                <a:lnTo>
                  <a:pt x="10029" y="84405"/>
                </a:lnTo>
                <a:lnTo>
                  <a:pt x="10029" y="45593"/>
                </a:lnTo>
                <a:lnTo>
                  <a:pt x="12793" y="42101"/>
                </a:lnTo>
                <a:lnTo>
                  <a:pt x="15417" y="39444"/>
                </a:lnTo>
                <a:lnTo>
                  <a:pt x="17931" y="37630"/>
                </a:lnTo>
                <a:lnTo>
                  <a:pt x="22950" y="34926"/>
                </a:lnTo>
                <a:lnTo>
                  <a:pt x="27410" y="34926"/>
                </a:lnTo>
                <a:lnTo>
                  <a:pt x="30599" y="36017"/>
                </a:lnTo>
                <a:lnTo>
                  <a:pt x="34213" y="39231"/>
                </a:lnTo>
                <a:lnTo>
                  <a:pt x="35862" y="42302"/>
                </a:lnTo>
                <a:lnTo>
                  <a:pt x="36823" y="46165"/>
                </a:lnTo>
                <a:lnTo>
                  <a:pt x="37061" y="48718"/>
                </a:lnTo>
                <a:lnTo>
                  <a:pt x="37061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225654" y="4645883"/>
            <a:ext cx="50303" cy="61037"/>
          </a:xfrm>
          <a:custGeom>
            <a:avLst/>
            <a:gdLst/>
            <a:ahLst/>
            <a:cxnLst/>
            <a:rect l="l" t="t" r="r" b="b"/>
            <a:pathLst>
              <a:path w="50303" h="61037">
                <a:moveTo>
                  <a:pt x="50303" y="22683"/>
                </a:moveTo>
                <a:lnTo>
                  <a:pt x="49852" y="19277"/>
                </a:lnTo>
                <a:lnTo>
                  <a:pt x="48928" y="16076"/>
                </a:lnTo>
                <a:lnTo>
                  <a:pt x="48027" y="12901"/>
                </a:lnTo>
                <a:lnTo>
                  <a:pt x="46602" y="10123"/>
                </a:lnTo>
                <a:lnTo>
                  <a:pt x="44648" y="7760"/>
                </a:lnTo>
                <a:lnTo>
                  <a:pt x="40227" y="3505"/>
                </a:lnTo>
                <a:lnTo>
                  <a:pt x="37209" y="2109"/>
                </a:lnTo>
                <a:lnTo>
                  <a:pt x="34197" y="712"/>
                </a:lnTo>
                <a:lnTo>
                  <a:pt x="30546" y="0"/>
                </a:lnTo>
                <a:lnTo>
                  <a:pt x="22245" y="0"/>
                </a:lnTo>
                <a:lnTo>
                  <a:pt x="18605" y="722"/>
                </a:lnTo>
                <a:lnTo>
                  <a:pt x="15379" y="2133"/>
                </a:lnTo>
                <a:lnTo>
                  <a:pt x="12236" y="16534"/>
                </a:lnTo>
                <a:lnTo>
                  <a:pt x="14479" y="13157"/>
                </a:lnTo>
                <a:lnTo>
                  <a:pt x="17316" y="10339"/>
                </a:lnTo>
                <a:lnTo>
                  <a:pt x="21068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36" y="9499"/>
                </a:lnTo>
                <a:lnTo>
                  <a:pt x="36699" y="12534"/>
                </a:lnTo>
                <a:lnTo>
                  <a:pt x="39161" y="15584"/>
                </a:lnTo>
                <a:lnTo>
                  <a:pt x="40335" y="19773"/>
                </a:lnTo>
                <a:lnTo>
                  <a:pt x="40212" y="25120"/>
                </a:lnTo>
                <a:lnTo>
                  <a:pt x="10386" y="25120"/>
                </a:lnTo>
                <a:lnTo>
                  <a:pt x="10386" y="32586"/>
                </a:lnTo>
                <a:lnTo>
                  <a:pt x="46389" y="32586"/>
                </a:lnTo>
                <a:lnTo>
                  <a:pt x="49899" y="30887"/>
                </a:lnTo>
                <a:lnTo>
                  <a:pt x="50303" y="28144"/>
                </a:lnTo>
                <a:lnTo>
                  <a:pt x="50303" y="22683"/>
                </a:lnTo>
                <a:close/>
              </a:path>
              <a:path w="50303" h="61037">
                <a:moveTo>
                  <a:pt x="12128" y="3569"/>
                </a:moveTo>
                <a:lnTo>
                  <a:pt x="9363" y="5600"/>
                </a:lnTo>
                <a:lnTo>
                  <a:pt x="7073" y="8253"/>
                </a:lnTo>
                <a:lnTo>
                  <a:pt x="4787" y="10910"/>
                </a:lnTo>
                <a:lnTo>
                  <a:pt x="3035" y="14136"/>
                </a:lnTo>
                <a:lnTo>
                  <a:pt x="1824" y="17945"/>
                </a:lnTo>
                <a:lnTo>
                  <a:pt x="612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6" y="40222"/>
                </a:lnTo>
                <a:lnTo>
                  <a:pt x="1760" y="44005"/>
                </a:lnTo>
                <a:lnTo>
                  <a:pt x="2937" y="47788"/>
                </a:lnTo>
                <a:lnTo>
                  <a:pt x="4673" y="50939"/>
                </a:lnTo>
                <a:lnTo>
                  <a:pt x="9288" y="55957"/>
                </a:lnTo>
                <a:lnTo>
                  <a:pt x="12139" y="57847"/>
                </a:lnTo>
                <a:lnTo>
                  <a:pt x="15516" y="59132"/>
                </a:lnTo>
                <a:lnTo>
                  <a:pt x="18903" y="60389"/>
                </a:lnTo>
                <a:lnTo>
                  <a:pt x="22842" y="61037"/>
                </a:lnTo>
                <a:lnTo>
                  <a:pt x="29930" y="61037"/>
                </a:lnTo>
                <a:lnTo>
                  <a:pt x="32371" y="60846"/>
                </a:lnTo>
                <a:lnTo>
                  <a:pt x="36936" y="60058"/>
                </a:lnTo>
                <a:lnTo>
                  <a:pt x="40698" y="59132"/>
                </a:lnTo>
                <a:lnTo>
                  <a:pt x="44950" y="57621"/>
                </a:lnTo>
                <a:lnTo>
                  <a:pt x="47725" y="55270"/>
                </a:lnTo>
                <a:lnTo>
                  <a:pt x="47988" y="52515"/>
                </a:lnTo>
                <a:lnTo>
                  <a:pt x="47750" y="49719"/>
                </a:lnTo>
                <a:lnTo>
                  <a:pt x="45137" y="48779"/>
                </a:lnTo>
                <a:lnTo>
                  <a:pt x="42001" y="50139"/>
                </a:lnTo>
                <a:lnTo>
                  <a:pt x="39024" y="51206"/>
                </a:lnTo>
                <a:lnTo>
                  <a:pt x="35233" y="52120"/>
                </a:lnTo>
                <a:lnTo>
                  <a:pt x="30881" y="52768"/>
                </a:lnTo>
                <a:lnTo>
                  <a:pt x="24969" y="52768"/>
                </a:lnTo>
                <a:lnTo>
                  <a:pt x="22194" y="52299"/>
                </a:lnTo>
                <a:lnTo>
                  <a:pt x="17630" y="50392"/>
                </a:lnTo>
                <a:lnTo>
                  <a:pt x="14363" y="47270"/>
                </a:lnTo>
                <a:lnTo>
                  <a:pt x="11916" y="43383"/>
                </a:lnTo>
                <a:lnTo>
                  <a:pt x="10699" y="38454"/>
                </a:lnTo>
                <a:lnTo>
                  <a:pt x="10386" y="35675"/>
                </a:lnTo>
                <a:lnTo>
                  <a:pt x="10386" y="25120"/>
                </a:lnTo>
                <a:lnTo>
                  <a:pt x="10850" y="20688"/>
                </a:lnTo>
                <a:lnTo>
                  <a:pt x="12236" y="16534"/>
                </a:lnTo>
                <a:lnTo>
                  <a:pt x="15379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319953" y="4645886"/>
            <a:ext cx="50302" cy="82321"/>
          </a:xfrm>
          <a:custGeom>
            <a:avLst/>
            <a:gdLst/>
            <a:ahLst/>
            <a:cxnLst/>
            <a:rect l="l" t="t" r="r" b="b"/>
            <a:pathLst>
              <a:path w="50302" h="82321">
                <a:moveTo>
                  <a:pt x="38599" y="41134"/>
                </a:moveTo>
                <a:lnTo>
                  <a:pt x="36636" y="45478"/>
                </a:lnTo>
                <a:lnTo>
                  <a:pt x="34048" y="49187"/>
                </a:lnTo>
                <a:lnTo>
                  <a:pt x="30424" y="51663"/>
                </a:lnTo>
                <a:lnTo>
                  <a:pt x="26611" y="61034"/>
                </a:lnTo>
                <a:lnTo>
                  <a:pt x="30408" y="61034"/>
                </a:lnTo>
                <a:lnTo>
                  <a:pt x="33797" y="60300"/>
                </a:lnTo>
                <a:lnTo>
                  <a:pt x="36748" y="58839"/>
                </a:lnTo>
                <a:lnTo>
                  <a:pt x="39704" y="57377"/>
                </a:lnTo>
                <a:lnTo>
                  <a:pt x="42203" y="55307"/>
                </a:lnTo>
                <a:lnTo>
                  <a:pt x="44204" y="52618"/>
                </a:lnTo>
                <a:lnTo>
                  <a:pt x="46202" y="49911"/>
                </a:lnTo>
                <a:lnTo>
                  <a:pt x="47717" y="46634"/>
                </a:lnTo>
                <a:lnTo>
                  <a:pt x="48755" y="42760"/>
                </a:lnTo>
                <a:lnTo>
                  <a:pt x="49780" y="38902"/>
                </a:lnTo>
                <a:lnTo>
                  <a:pt x="50302" y="34542"/>
                </a:lnTo>
                <a:lnTo>
                  <a:pt x="50302" y="25654"/>
                </a:lnTo>
                <a:lnTo>
                  <a:pt x="49903" y="21845"/>
                </a:lnTo>
                <a:lnTo>
                  <a:pt x="49079" y="18248"/>
                </a:lnTo>
                <a:lnTo>
                  <a:pt x="48279" y="14641"/>
                </a:lnTo>
                <a:lnTo>
                  <a:pt x="46991" y="11494"/>
                </a:lnTo>
                <a:lnTo>
                  <a:pt x="45229" y="8776"/>
                </a:lnTo>
                <a:lnTo>
                  <a:pt x="43463" y="6059"/>
                </a:lnTo>
                <a:lnTo>
                  <a:pt x="41187" y="3924"/>
                </a:lnTo>
                <a:lnTo>
                  <a:pt x="38400" y="2362"/>
                </a:lnTo>
                <a:lnTo>
                  <a:pt x="35596" y="800"/>
                </a:lnTo>
                <a:lnTo>
                  <a:pt x="32223" y="0"/>
                </a:lnTo>
                <a:lnTo>
                  <a:pt x="28246" y="0"/>
                </a:lnTo>
                <a:lnTo>
                  <a:pt x="24696" y="227"/>
                </a:lnTo>
                <a:lnTo>
                  <a:pt x="21419" y="1090"/>
                </a:lnTo>
                <a:lnTo>
                  <a:pt x="18254" y="2566"/>
                </a:lnTo>
                <a:lnTo>
                  <a:pt x="15152" y="4471"/>
                </a:lnTo>
                <a:lnTo>
                  <a:pt x="12067" y="7024"/>
                </a:lnTo>
                <a:lnTo>
                  <a:pt x="8816" y="10250"/>
                </a:lnTo>
                <a:lnTo>
                  <a:pt x="8816" y="2783"/>
                </a:lnTo>
                <a:lnTo>
                  <a:pt x="8456" y="1663"/>
                </a:lnTo>
                <a:lnTo>
                  <a:pt x="5914" y="914"/>
                </a:lnTo>
                <a:lnTo>
                  <a:pt x="2876" y="914"/>
                </a:lnTo>
                <a:lnTo>
                  <a:pt x="0" y="2783"/>
                </a:lnTo>
                <a:lnTo>
                  <a:pt x="0" y="80341"/>
                </a:lnTo>
                <a:lnTo>
                  <a:pt x="1385" y="81989"/>
                </a:lnTo>
                <a:lnTo>
                  <a:pt x="4014" y="82321"/>
                </a:lnTo>
                <a:lnTo>
                  <a:pt x="7466" y="82195"/>
                </a:lnTo>
                <a:lnTo>
                  <a:pt x="10019" y="80341"/>
                </a:lnTo>
                <a:lnTo>
                  <a:pt x="10019" y="52578"/>
                </a:lnTo>
                <a:lnTo>
                  <a:pt x="12852" y="55271"/>
                </a:lnTo>
                <a:lnTo>
                  <a:pt x="15454" y="57416"/>
                </a:lnTo>
                <a:lnTo>
                  <a:pt x="20397" y="51357"/>
                </a:lnTo>
                <a:lnTo>
                  <a:pt x="15419" y="47750"/>
                </a:lnTo>
                <a:lnTo>
                  <a:pt x="12793" y="45137"/>
                </a:lnTo>
                <a:lnTo>
                  <a:pt x="10019" y="41720"/>
                </a:lnTo>
                <a:lnTo>
                  <a:pt x="10019" y="19635"/>
                </a:lnTo>
                <a:lnTo>
                  <a:pt x="11606" y="17614"/>
                </a:lnTo>
                <a:lnTo>
                  <a:pt x="14554" y="14540"/>
                </a:lnTo>
                <a:lnTo>
                  <a:pt x="17330" y="12053"/>
                </a:lnTo>
                <a:lnTo>
                  <a:pt x="19947" y="10375"/>
                </a:lnTo>
                <a:lnTo>
                  <a:pt x="23760" y="8967"/>
                </a:lnTo>
                <a:lnTo>
                  <a:pt x="26348" y="8776"/>
                </a:lnTo>
                <a:lnTo>
                  <a:pt x="28947" y="8776"/>
                </a:lnTo>
                <a:lnTo>
                  <a:pt x="31136" y="9396"/>
                </a:lnTo>
                <a:lnTo>
                  <a:pt x="34639" y="11863"/>
                </a:lnTo>
                <a:lnTo>
                  <a:pt x="37062" y="15556"/>
                </a:lnTo>
                <a:lnTo>
                  <a:pt x="38836" y="19977"/>
                </a:lnTo>
                <a:lnTo>
                  <a:pt x="39262" y="22630"/>
                </a:lnTo>
                <a:lnTo>
                  <a:pt x="39690" y="25286"/>
                </a:lnTo>
                <a:lnTo>
                  <a:pt x="39913" y="28016"/>
                </a:lnTo>
                <a:lnTo>
                  <a:pt x="39913" y="33451"/>
                </a:lnTo>
                <a:lnTo>
                  <a:pt x="39650" y="36018"/>
                </a:lnTo>
                <a:lnTo>
                  <a:pt x="39124" y="38571"/>
                </a:lnTo>
                <a:lnTo>
                  <a:pt x="38599" y="41134"/>
                </a:lnTo>
                <a:close/>
              </a:path>
              <a:path w="50302" h="82321">
                <a:moveTo>
                  <a:pt x="15454" y="57416"/>
                </a:moveTo>
                <a:lnTo>
                  <a:pt x="18068" y="59004"/>
                </a:lnTo>
                <a:lnTo>
                  <a:pt x="20742" y="60210"/>
                </a:lnTo>
                <a:lnTo>
                  <a:pt x="23497" y="60858"/>
                </a:lnTo>
                <a:lnTo>
                  <a:pt x="26611" y="61034"/>
                </a:lnTo>
                <a:lnTo>
                  <a:pt x="30424" y="51663"/>
                </a:lnTo>
                <a:lnTo>
                  <a:pt x="25732" y="52271"/>
                </a:lnTo>
                <a:lnTo>
                  <a:pt x="22993" y="52271"/>
                </a:lnTo>
                <a:lnTo>
                  <a:pt x="20397" y="51357"/>
                </a:lnTo>
                <a:lnTo>
                  <a:pt x="15454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385591" y="4645886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400" y="59908"/>
                </a:moveTo>
                <a:lnTo>
                  <a:pt x="4024" y="60224"/>
                </a:lnTo>
                <a:lnTo>
                  <a:pt x="7477" y="60109"/>
                </a:lnTo>
                <a:lnTo>
                  <a:pt x="10026" y="58320"/>
                </a:lnTo>
                <a:lnTo>
                  <a:pt x="10026" y="21794"/>
                </a:lnTo>
                <a:lnTo>
                  <a:pt x="11441" y="19519"/>
                </a:lnTo>
                <a:lnTo>
                  <a:pt x="13928" y="16052"/>
                </a:lnTo>
                <a:lnTo>
                  <a:pt x="17291" y="12294"/>
                </a:lnTo>
                <a:lnTo>
                  <a:pt x="20354" y="10250"/>
                </a:lnTo>
                <a:lnTo>
                  <a:pt x="23346" y="9641"/>
                </a:lnTo>
                <a:lnTo>
                  <a:pt x="26445" y="10048"/>
                </a:lnTo>
                <a:lnTo>
                  <a:pt x="29256" y="10962"/>
                </a:lnTo>
                <a:lnTo>
                  <a:pt x="31860" y="9335"/>
                </a:lnTo>
                <a:lnTo>
                  <a:pt x="31910" y="3622"/>
                </a:lnTo>
                <a:lnTo>
                  <a:pt x="29872" y="990"/>
                </a:lnTo>
                <a:lnTo>
                  <a:pt x="27161" y="280"/>
                </a:lnTo>
                <a:lnTo>
                  <a:pt x="24533" y="0"/>
                </a:lnTo>
                <a:lnTo>
                  <a:pt x="21668" y="166"/>
                </a:lnTo>
                <a:lnTo>
                  <a:pt x="18194" y="1336"/>
                </a:lnTo>
                <a:lnTo>
                  <a:pt x="14591" y="4053"/>
                </a:lnTo>
                <a:lnTo>
                  <a:pt x="11965" y="6833"/>
                </a:lnTo>
                <a:lnTo>
                  <a:pt x="9065" y="10872"/>
                </a:lnTo>
                <a:lnTo>
                  <a:pt x="9065" y="2783"/>
                </a:lnTo>
                <a:lnTo>
                  <a:pt x="8150" y="1336"/>
                </a:lnTo>
                <a:lnTo>
                  <a:pt x="5450" y="878"/>
                </a:lnTo>
                <a:lnTo>
                  <a:pt x="2886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425717" y="4645883"/>
            <a:ext cx="50303" cy="61037"/>
          </a:xfrm>
          <a:custGeom>
            <a:avLst/>
            <a:gdLst/>
            <a:ahLst/>
            <a:cxnLst/>
            <a:rect l="l" t="t" r="r" b="b"/>
            <a:pathLst>
              <a:path w="50303" h="61037">
                <a:moveTo>
                  <a:pt x="50303" y="22683"/>
                </a:moveTo>
                <a:lnTo>
                  <a:pt x="49852" y="19277"/>
                </a:lnTo>
                <a:lnTo>
                  <a:pt x="48928" y="16076"/>
                </a:lnTo>
                <a:lnTo>
                  <a:pt x="48027" y="12901"/>
                </a:lnTo>
                <a:lnTo>
                  <a:pt x="46601" y="10123"/>
                </a:lnTo>
                <a:lnTo>
                  <a:pt x="44654" y="7760"/>
                </a:lnTo>
                <a:lnTo>
                  <a:pt x="40225" y="3505"/>
                </a:lnTo>
                <a:lnTo>
                  <a:pt x="37213" y="2109"/>
                </a:lnTo>
                <a:lnTo>
                  <a:pt x="34199" y="712"/>
                </a:lnTo>
                <a:lnTo>
                  <a:pt x="30549" y="0"/>
                </a:lnTo>
                <a:lnTo>
                  <a:pt x="22244" y="0"/>
                </a:lnTo>
                <a:lnTo>
                  <a:pt x="18604" y="722"/>
                </a:lnTo>
                <a:lnTo>
                  <a:pt x="15379" y="2133"/>
                </a:lnTo>
                <a:lnTo>
                  <a:pt x="12244" y="16534"/>
                </a:lnTo>
                <a:lnTo>
                  <a:pt x="14479" y="13157"/>
                </a:lnTo>
                <a:lnTo>
                  <a:pt x="17318" y="10339"/>
                </a:lnTo>
                <a:lnTo>
                  <a:pt x="21066" y="8445"/>
                </a:lnTo>
                <a:lnTo>
                  <a:pt x="25732" y="7962"/>
                </a:lnTo>
                <a:lnTo>
                  <a:pt x="30575" y="7962"/>
                </a:lnTo>
                <a:lnTo>
                  <a:pt x="34235" y="9499"/>
                </a:lnTo>
                <a:lnTo>
                  <a:pt x="36697" y="12534"/>
                </a:lnTo>
                <a:lnTo>
                  <a:pt x="39164" y="15584"/>
                </a:lnTo>
                <a:lnTo>
                  <a:pt x="40341" y="19773"/>
                </a:lnTo>
                <a:lnTo>
                  <a:pt x="40212" y="25120"/>
                </a:lnTo>
                <a:lnTo>
                  <a:pt x="10393" y="25120"/>
                </a:lnTo>
                <a:lnTo>
                  <a:pt x="10393" y="32586"/>
                </a:lnTo>
                <a:lnTo>
                  <a:pt x="46389" y="32586"/>
                </a:lnTo>
                <a:lnTo>
                  <a:pt x="49907" y="30887"/>
                </a:lnTo>
                <a:lnTo>
                  <a:pt x="50303" y="28144"/>
                </a:lnTo>
                <a:lnTo>
                  <a:pt x="50303" y="22683"/>
                </a:lnTo>
                <a:close/>
              </a:path>
              <a:path w="50303" h="61037">
                <a:moveTo>
                  <a:pt x="12128" y="3569"/>
                </a:moveTo>
                <a:lnTo>
                  <a:pt x="9363" y="5600"/>
                </a:lnTo>
                <a:lnTo>
                  <a:pt x="7077" y="8253"/>
                </a:lnTo>
                <a:lnTo>
                  <a:pt x="4787" y="10910"/>
                </a:lnTo>
                <a:lnTo>
                  <a:pt x="3037" y="14136"/>
                </a:lnTo>
                <a:lnTo>
                  <a:pt x="1824" y="17945"/>
                </a:lnTo>
                <a:lnTo>
                  <a:pt x="612" y="21743"/>
                </a:lnTo>
                <a:lnTo>
                  <a:pt x="0" y="26023"/>
                </a:lnTo>
                <a:lnTo>
                  <a:pt x="0" y="35826"/>
                </a:lnTo>
                <a:lnTo>
                  <a:pt x="590" y="40222"/>
                </a:lnTo>
                <a:lnTo>
                  <a:pt x="1764" y="44005"/>
                </a:lnTo>
                <a:lnTo>
                  <a:pt x="2937" y="47788"/>
                </a:lnTo>
                <a:lnTo>
                  <a:pt x="4679" y="50939"/>
                </a:lnTo>
                <a:lnTo>
                  <a:pt x="9291" y="55957"/>
                </a:lnTo>
                <a:lnTo>
                  <a:pt x="12142" y="57847"/>
                </a:lnTo>
                <a:lnTo>
                  <a:pt x="15519" y="59132"/>
                </a:lnTo>
                <a:lnTo>
                  <a:pt x="18907" y="60389"/>
                </a:lnTo>
                <a:lnTo>
                  <a:pt x="22846" y="61037"/>
                </a:lnTo>
                <a:lnTo>
                  <a:pt x="29937" y="61037"/>
                </a:lnTo>
                <a:lnTo>
                  <a:pt x="32374" y="60846"/>
                </a:lnTo>
                <a:lnTo>
                  <a:pt x="36935" y="60058"/>
                </a:lnTo>
                <a:lnTo>
                  <a:pt x="40702" y="59132"/>
                </a:lnTo>
                <a:lnTo>
                  <a:pt x="44956" y="57621"/>
                </a:lnTo>
                <a:lnTo>
                  <a:pt x="47729" y="55270"/>
                </a:lnTo>
                <a:lnTo>
                  <a:pt x="47992" y="52515"/>
                </a:lnTo>
                <a:lnTo>
                  <a:pt x="47754" y="49719"/>
                </a:lnTo>
                <a:lnTo>
                  <a:pt x="45140" y="48779"/>
                </a:lnTo>
                <a:lnTo>
                  <a:pt x="42001" y="50139"/>
                </a:lnTo>
                <a:lnTo>
                  <a:pt x="39024" y="51206"/>
                </a:lnTo>
                <a:lnTo>
                  <a:pt x="35237" y="52120"/>
                </a:lnTo>
                <a:lnTo>
                  <a:pt x="30887" y="52768"/>
                </a:lnTo>
                <a:lnTo>
                  <a:pt x="24969" y="52768"/>
                </a:lnTo>
                <a:lnTo>
                  <a:pt x="22197" y="52299"/>
                </a:lnTo>
                <a:lnTo>
                  <a:pt x="17628" y="50392"/>
                </a:lnTo>
                <a:lnTo>
                  <a:pt x="14371" y="47270"/>
                </a:lnTo>
                <a:lnTo>
                  <a:pt x="11916" y="43383"/>
                </a:lnTo>
                <a:lnTo>
                  <a:pt x="10706" y="38454"/>
                </a:lnTo>
                <a:lnTo>
                  <a:pt x="10393" y="35675"/>
                </a:lnTo>
                <a:lnTo>
                  <a:pt x="10393" y="25120"/>
                </a:lnTo>
                <a:lnTo>
                  <a:pt x="10853" y="20688"/>
                </a:lnTo>
                <a:lnTo>
                  <a:pt x="12244" y="16534"/>
                </a:lnTo>
                <a:lnTo>
                  <a:pt x="15379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487504" y="4645893"/>
            <a:ext cx="38703" cy="61023"/>
          </a:xfrm>
          <a:custGeom>
            <a:avLst/>
            <a:gdLst/>
            <a:ahLst/>
            <a:cxnLst/>
            <a:rect l="l" t="t" r="r" b="b"/>
            <a:pathLst>
              <a:path w="38703" h="61023">
                <a:moveTo>
                  <a:pt x="13456" y="60872"/>
                </a:moveTo>
                <a:lnTo>
                  <a:pt x="17258" y="61023"/>
                </a:lnTo>
                <a:lnTo>
                  <a:pt x="20419" y="61023"/>
                </a:lnTo>
                <a:lnTo>
                  <a:pt x="23324" y="60631"/>
                </a:lnTo>
                <a:lnTo>
                  <a:pt x="25944" y="59853"/>
                </a:lnTo>
                <a:lnTo>
                  <a:pt x="28573" y="59068"/>
                </a:lnTo>
                <a:lnTo>
                  <a:pt x="30848" y="57913"/>
                </a:lnTo>
                <a:lnTo>
                  <a:pt x="34660" y="54877"/>
                </a:lnTo>
                <a:lnTo>
                  <a:pt x="37152" y="50788"/>
                </a:lnTo>
                <a:lnTo>
                  <a:pt x="38703" y="46036"/>
                </a:lnTo>
                <a:lnTo>
                  <a:pt x="38703" y="40816"/>
                </a:lnTo>
                <a:lnTo>
                  <a:pt x="37515" y="37033"/>
                </a:lnTo>
                <a:lnTo>
                  <a:pt x="35690" y="33822"/>
                </a:lnTo>
                <a:lnTo>
                  <a:pt x="33098" y="31344"/>
                </a:lnTo>
                <a:lnTo>
                  <a:pt x="29923" y="29437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5" y="25045"/>
                </a:lnTo>
                <a:lnTo>
                  <a:pt x="16606" y="23658"/>
                </a:lnTo>
                <a:lnTo>
                  <a:pt x="14018" y="22010"/>
                </a:lnTo>
                <a:lnTo>
                  <a:pt x="11343" y="18870"/>
                </a:lnTo>
                <a:lnTo>
                  <a:pt x="10943" y="15927"/>
                </a:lnTo>
                <a:lnTo>
                  <a:pt x="11581" y="12711"/>
                </a:lnTo>
                <a:lnTo>
                  <a:pt x="13456" y="10148"/>
                </a:lnTo>
                <a:lnTo>
                  <a:pt x="16645" y="8496"/>
                </a:lnTo>
                <a:lnTo>
                  <a:pt x="19447" y="7898"/>
                </a:lnTo>
                <a:lnTo>
                  <a:pt x="23046" y="7898"/>
                </a:lnTo>
                <a:lnTo>
                  <a:pt x="26222" y="8571"/>
                </a:lnTo>
                <a:lnTo>
                  <a:pt x="30085" y="10032"/>
                </a:lnTo>
                <a:lnTo>
                  <a:pt x="32753" y="11480"/>
                </a:lnTo>
                <a:lnTo>
                  <a:pt x="35363" y="11570"/>
                </a:lnTo>
                <a:lnTo>
                  <a:pt x="35902" y="8851"/>
                </a:lnTo>
                <a:lnTo>
                  <a:pt x="35700" y="5651"/>
                </a:lnTo>
                <a:lnTo>
                  <a:pt x="33426" y="2933"/>
                </a:lnTo>
                <a:lnTo>
                  <a:pt x="30761" y="1663"/>
                </a:lnTo>
                <a:lnTo>
                  <a:pt x="27096" y="608"/>
                </a:lnTo>
                <a:lnTo>
                  <a:pt x="24184" y="115"/>
                </a:lnTo>
                <a:lnTo>
                  <a:pt x="17946" y="0"/>
                </a:lnTo>
                <a:lnTo>
                  <a:pt x="15034" y="457"/>
                </a:lnTo>
                <a:lnTo>
                  <a:pt x="12556" y="1361"/>
                </a:lnTo>
                <a:lnTo>
                  <a:pt x="7995" y="3467"/>
                </a:lnTo>
                <a:lnTo>
                  <a:pt x="4665" y="6465"/>
                </a:lnTo>
                <a:lnTo>
                  <a:pt x="2592" y="10209"/>
                </a:lnTo>
                <a:lnTo>
                  <a:pt x="1350" y="14298"/>
                </a:lnTo>
                <a:lnTo>
                  <a:pt x="1350" y="18947"/>
                </a:lnTo>
                <a:lnTo>
                  <a:pt x="2527" y="22820"/>
                </a:lnTo>
                <a:lnTo>
                  <a:pt x="4366" y="26125"/>
                </a:lnTo>
                <a:lnTo>
                  <a:pt x="6955" y="28662"/>
                </a:lnTo>
                <a:lnTo>
                  <a:pt x="10066" y="30646"/>
                </a:lnTo>
                <a:lnTo>
                  <a:pt x="13380" y="32320"/>
                </a:lnTo>
                <a:lnTo>
                  <a:pt x="16818" y="33717"/>
                </a:lnTo>
                <a:lnTo>
                  <a:pt x="20124" y="35013"/>
                </a:lnTo>
                <a:lnTo>
                  <a:pt x="23195" y="36385"/>
                </a:lnTo>
                <a:lnTo>
                  <a:pt x="25787" y="38037"/>
                </a:lnTo>
                <a:lnTo>
                  <a:pt x="28411" y="41122"/>
                </a:lnTo>
                <a:lnTo>
                  <a:pt x="28799" y="43991"/>
                </a:lnTo>
                <a:lnTo>
                  <a:pt x="28536" y="46836"/>
                </a:lnTo>
                <a:lnTo>
                  <a:pt x="26661" y="49960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5" y="52884"/>
                </a:lnTo>
                <a:lnTo>
                  <a:pt x="13168" y="52603"/>
                </a:lnTo>
                <a:lnTo>
                  <a:pt x="9691" y="51487"/>
                </a:lnTo>
                <a:lnTo>
                  <a:pt x="6904" y="50227"/>
                </a:lnTo>
                <a:lnTo>
                  <a:pt x="3675" y="48398"/>
                </a:lnTo>
                <a:lnTo>
                  <a:pt x="554" y="48171"/>
                </a:lnTo>
                <a:lnTo>
                  <a:pt x="0" y="50990"/>
                </a:lnTo>
                <a:lnTo>
                  <a:pt x="104" y="54049"/>
                </a:lnTo>
                <a:lnTo>
                  <a:pt x="1728" y="56934"/>
                </a:lnTo>
                <a:lnTo>
                  <a:pt x="4377" y="58421"/>
                </a:lnTo>
                <a:lnTo>
                  <a:pt x="6965" y="59385"/>
                </a:lnTo>
                <a:lnTo>
                  <a:pt x="9942" y="6026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536997" y="4645883"/>
            <a:ext cx="50317" cy="61037"/>
          </a:xfrm>
          <a:custGeom>
            <a:avLst/>
            <a:gdLst/>
            <a:ahLst/>
            <a:cxnLst/>
            <a:rect l="l" t="t" r="r" b="b"/>
            <a:pathLst>
              <a:path w="50317" h="61037">
                <a:moveTo>
                  <a:pt x="50317" y="22683"/>
                </a:moveTo>
                <a:lnTo>
                  <a:pt x="49856" y="19277"/>
                </a:lnTo>
                <a:lnTo>
                  <a:pt x="48941" y="16076"/>
                </a:lnTo>
                <a:lnTo>
                  <a:pt x="48027" y="12901"/>
                </a:lnTo>
                <a:lnTo>
                  <a:pt x="46601" y="10123"/>
                </a:lnTo>
                <a:lnTo>
                  <a:pt x="44654" y="7760"/>
                </a:lnTo>
                <a:lnTo>
                  <a:pt x="40239" y="3505"/>
                </a:lnTo>
                <a:lnTo>
                  <a:pt x="37223" y="2109"/>
                </a:lnTo>
                <a:lnTo>
                  <a:pt x="34209" y="712"/>
                </a:lnTo>
                <a:lnTo>
                  <a:pt x="30549" y="0"/>
                </a:lnTo>
                <a:lnTo>
                  <a:pt x="22244" y="0"/>
                </a:lnTo>
                <a:lnTo>
                  <a:pt x="18608" y="722"/>
                </a:lnTo>
                <a:lnTo>
                  <a:pt x="15378" y="2133"/>
                </a:lnTo>
                <a:lnTo>
                  <a:pt x="12254" y="16534"/>
                </a:lnTo>
                <a:lnTo>
                  <a:pt x="14493" y="13157"/>
                </a:lnTo>
                <a:lnTo>
                  <a:pt x="17334" y="10339"/>
                </a:lnTo>
                <a:lnTo>
                  <a:pt x="21080" y="8445"/>
                </a:lnTo>
                <a:lnTo>
                  <a:pt x="25746" y="7962"/>
                </a:lnTo>
                <a:lnTo>
                  <a:pt x="30585" y="7962"/>
                </a:lnTo>
                <a:lnTo>
                  <a:pt x="34235" y="9499"/>
                </a:lnTo>
                <a:lnTo>
                  <a:pt x="36711" y="12534"/>
                </a:lnTo>
                <a:lnTo>
                  <a:pt x="39174" y="15584"/>
                </a:lnTo>
                <a:lnTo>
                  <a:pt x="40347" y="19773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86"/>
                </a:lnTo>
                <a:lnTo>
                  <a:pt x="46403" y="32586"/>
                </a:lnTo>
                <a:lnTo>
                  <a:pt x="49905" y="30887"/>
                </a:lnTo>
                <a:lnTo>
                  <a:pt x="50317" y="28144"/>
                </a:lnTo>
                <a:lnTo>
                  <a:pt x="50317" y="22683"/>
                </a:lnTo>
                <a:close/>
              </a:path>
              <a:path w="50317" h="61037">
                <a:moveTo>
                  <a:pt x="12142" y="3569"/>
                </a:moveTo>
                <a:lnTo>
                  <a:pt x="9366" y="5600"/>
                </a:lnTo>
                <a:lnTo>
                  <a:pt x="7091" y="8253"/>
                </a:lnTo>
                <a:lnTo>
                  <a:pt x="4801" y="10910"/>
                </a:lnTo>
                <a:lnTo>
                  <a:pt x="3041" y="14136"/>
                </a:lnTo>
                <a:lnTo>
                  <a:pt x="1838" y="17945"/>
                </a:lnTo>
                <a:lnTo>
                  <a:pt x="612" y="21743"/>
                </a:lnTo>
                <a:lnTo>
                  <a:pt x="0" y="26023"/>
                </a:lnTo>
                <a:lnTo>
                  <a:pt x="0" y="35826"/>
                </a:lnTo>
                <a:lnTo>
                  <a:pt x="600" y="40222"/>
                </a:lnTo>
                <a:lnTo>
                  <a:pt x="1774" y="44005"/>
                </a:lnTo>
                <a:lnTo>
                  <a:pt x="2951" y="47788"/>
                </a:lnTo>
                <a:lnTo>
                  <a:pt x="4690" y="50939"/>
                </a:lnTo>
                <a:lnTo>
                  <a:pt x="9301" y="55957"/>
                </a:lnTo>
                <a:lnTo>
                  <a:pt x="12153" y="57847"/>
                </a:lnTo>
                <a:lnTo>
                  <a:pt x="15529" y="59132"/>
                </a:lnTo>
                <a:lnTo>
                  <a:pt x="18906" y="60389"/>
                </a:lnTo>
                <a:lnTo>
                  <a:pt x="22848" y="61037"/>
                </a:lnTo>
                <a:lnTo>
                  <a:pt x="29937" y="61037"/>
                </a:lnTo>
                <a:lnTo>
                  <a:pt x="32374" y="60846"/>
                </a:lnTo>
                <a:lnTo>
                  <a:pt x="36950" y="60058"/>
                </a:lnTo>
                <a:lnTo>
                  <a:pt x="40716" y="59132"/>
                </a:lnTo>
                <a:lnTo>
                  <a:pt x="44963" y="57621"/>
                </a:lnTo>
                <a:lnTo>
                  <a:pt x="47727" y="55270"/>
                </a:lnTo>
                <a:lnTo>
                  <a:pt x="48002" y="52515"/>
                </a:lnTo>
                <a:lnTo>
                  <a:pt x="47764" y="49719"/>
                </a:lnTo>
                <a:lnTo>
                  <a:pt x="45151" y="48779"/>
                </a:lnTo>
                <a:lnTo>
                  <a:pt x="42015" y="50139"/>
                </a:lnTo>
                <a:lnTo>
                  <a:pt x="39038" y="51206"/>
                </a:lnTo>
                <a:lnTo>
                  <a:pt x="35251" y="52120"/>
                </a:lnTo>
                <a:lnTo>
                  <a:pt x="30887" y="52768"/>
                </a:lnTo>
                <a:lnTo>
                  <a:pt x="24983" y="52768"/>
                </a:lnTo>
                <a:lnTo>
                  <a:pt x="22208" y="52299"/>
                </a:lnTo>
                <a:lnTo>
                  <a:pt x="17628" y="50392"/>
                </a:lnTo>
                <a:lnTo>
                  <a:pt x="14367" y="47270"/>
                </a:lnTo>
                <a:lnTo>
                  <a:pt x="11915" y="43383"/>
                </a:lnTo>
                <a:lnTo>
                  <a:pt x="10702" y="38454"/>
                </a:lnTo>
                <a:lnTo>
                  <a:pt x="10392" y="35675"/>
                </a:lnTo>
                <a:lnTo>
                  <a:pt x="10392" y="25120"/>
                </a:lnTo>
                <a:lnTo>
                  <a:pt x="10868" y="20688"/>
                </a:lnTo>
                <a:lnTo>
                  <a:pt x="12254" y="16534"/>
                </a:lnTo>
                <a:lnTo>
                  <a:pt x="15378" y="2133"/>
                </a:lnTo>
                <a:lnTo>
                  <a:pt x="12142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603168" y="4645886"/>
            <a:ext cx="31911" cy="60224"/>
          </a:xfrm>
          <a:custGeom>
            <a:avLst/>
            <a:gdLst/>
            <a:ahLst/>
            <a:cxnLst/>
            <a:rect l="l" t="t" r="r" b="b"/>
            <a:pathLst>
              <a:path w="31911" h="60224">
                <a:moveTo>
                  <a:pt x="1400" y="59908"/>
                </a:moveTo>
                <a:lnTo>
                  <a:pt x="4014" y="60224"/>
                </a:lnTo>
                <a:lnTo>
                  <a:pt x="7477" y="60109"/>
                </a:lnTo>
                <a:lnTo>
                  <a:pt x="10026" y="58320"/>
                </a:lnTo>
                <a:lnTo>
                  <a:pt x="10026" y="21794"/>
                </a:lnTo>
                <a:lnTo>
                  <a:pt x="11441" y="19519"/>
                </a:lnTo>
                <a:lnTo>
                  <a:pt x="13914" y="16052"/>
                </a:lnTo>
                <a:lnTo>
                  <a:pt x="17280" y="12294"/>
                </a:lnTo>
                <a:lnTo>
                  <a:pt x="20354" y="10250"/>
                </a:lnTo>
                <a:lnTo>
                  <a:pt x="23336" y="9641"/>
                </a:lnTo>
                <a:lnTo>
                  <a:pt x="26435" y="10048"/>
                </a:lnTo>
                <a:lnTo>
                  <a:pt x="29246" y="10962"/>
                </a:lnTo>
                <a:lnTo>
                  <a:pt x="31860" y="9335"/>
                </a:lnTo>
                <a:lnTo>
                  <a:pt x="31911" y="3622"/>
                </a:lnTo>
                <a:lnTo>
                  <a:pt x="29858" y="990"/>
                </a:lnTo>
                <a:lnTo>
                  <a:pt x="27158" y="280"/>
                </a:lnTo>
                <a:lnTo>
                  <a:pt x="24519" y="0"/>
                </a:lnTo>
                <a:lnTo>
                  <a:pt x="21672" y="166"/>
                </a:lnTo>
                <a:lnTo>
                  <a:pt x="18180" y="1336"/>
                </a:lnTo>
                <a:lnTo>
                  <a:pt x="14594" y="4053"/>
                </a:lnTo>
                <a:lnTo>
                  <a:pt x="11951" y="6833"/>
                </a:lnTo>
                <a:lnTo>
                  <a:pt x="9053" y="10872"/>
                </a:lnTo>
                <a:lnTo>
                  <a:pt x="9053" y="2783"/>
                </a:lnTo>
                <a:lnTo>
                  <a:pt x="8154" y="1336"/>
                </a:lnTo>
                <a:lnTo>
                  <a:pt x="5450" y="878"/>
                </a:lnTo>
                <a:lnTo>
                  <a:pt x="2876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639708" y="4646754"/>
            <a:ext cx="52070" cy="59359"/>
          </a:xfrm>
          <a:custGeom>
            <a:avLst/>
            <a:gdLst/>
            <a:ahLst/>
            <a:cxnLst/>
            <a:rect l="l" t="t" r="r" b="b"/>
            <a:pathLst>
              <a:path w="52070" h="59359">
                <a:moveTo>
                  <a:pt x="612" y="4380"/>
                </a:moveTo>
                <a:lnTo>
                  <a:pt x="19194" y="57134"/>
                </a:lnTo>
                <a:lnTo>
                  <a:pt x="21056" y="58863"/>
                </a:lnTo>
                <a:lnTo>
                  <a:pt x="23831" y="59320"/>
                </a:lnTo>
                <a:lnTo>
                  <a:pt x="27284" y="59359"/>
                </a:lnTo>
                <a:lnTo>
                  <a:pt x="29912" y="59204"/>
                </a:lnTo>
                <a:lnTo>
                  <a:pt x="32926" y="57134"/>
                </a:lnTo>
                <a:lnTo>
                  <a:pt x="51581" y="4380"/>
                </a:lnTo>
                <a:lnTo>
                  <a:pt x="52070" y="1788"/>
                </a:lnTo>
                <a:lnTo>
                  <a:pt x="50292" y="100"/>
                </a:lnTo>
                <a:lnTo>
                  <a:pt x="44740" y="100"/>
                </a:lnTo>
                <a:lnTo>
                  <a:pt x="41864" y="1979"/>
                </a:lnTo>
                <a:lnTo>
                  <a:pt x="26607" y="47764"/>
                </a:lnTo>
                <a:lnTo>
                  <a:pt x="26182" y="47764"/>
                </a:lnTo>
                <a:lnTo>
                  <a:pt x="10753" y="1979"/>
                </a:lnTo>
                <a:lnTo>
                  <a:pt x="9003" y="276"/>
                </a:lnTo>
                <a:lnTo>
                  <a:pt x="6090" y="0"/>
                </a:lnTo>
                <a:lnTo>
                  <a:pt x="2578" y="64"/>
                </a:lnTo>
                <a:lnTo>
                  <a:pt x="0" y="1788"/>
                </a:lnTo>
                <a:lnTo>
                  <a:pt x="612" y="4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699504" y="4645886"/>
            <a:ext cx="44893" cy="61034"/>
          </a:xfrm>
          <a:custGeom>
            <a:avLst/>
            <a:gdLst/>
            <a:ahLst/>
            <a:cxnLst/>
            <a:rect l="l" t="t" r="r" b="b"/>
            <a:pathLst>
              <a:path w="44893" h="61034">
                <a:moveTo>
                  <a:pt x="38689" y="60171"/>
                </a:moveTo>
                <a:lnTo>
                  <a:pt x="41667" y="60236"/>
                </a:lnTo>
                <a:lnTo>
                  <a:pt x="44893" y="58381"/>
                </a:lnTo>
                <a:lnTo>
                  <a:pt x="44893" y="17459"/>
                </a:lnTo>
                <a:lnTo>
                  <a:pt x="44503" y="14451"/>
                </a:lnTo>
                <a:lnTo>
                  <a:pt x="43740" y="11863"/>
                </a:lnTo>
                <a:lnTo>
                  <a:pt x="42966" y="9271"/>
                </a:lnTo>
                <a:lnTo>
                  <a:pt x="40029" y="5346"/>
                </a:lnTo>
                <a:lnTo>
                  <a:pt x="36101" y="2272"/>
                </a:lnTo>
                <a:lnTo>
                  <a:pt x="33351" y="1371"/>
                </a:lnTo>
                <a:lnTo>
                  <a:pt x="30586" y="468"/>
                </a:lnTo>
                <a:lnTo>
                  <a:pt x="27259" y="0"/>
                </a:lnTo>
                <a:lnTo>
                  <a:pt x="21207" y="0"/>
                </a:lnTo>
                <a:lnTo>
                  <a:pt x="17071" y="594"/>
                </a:lnTo>
                <a:lnTo>
                  <a:pt x="13093" y="1483"/>
                </a:lnTo>
                <a:lnTo>
                  <a:pt x="9616" y="2664"/>
                </a:lnTo>
                <a:lnTo>
                  <a:pt x="6743" y="4050"/>
                </a:lnTo>
                <a:lnTo>
                  <a:pt x="3017" y="7034"/>
                </a:lnTo>
                <a:lnTo>
                  <a:pt x="2664" y="10058"/>
                </a:lnTo>
                <a:lnTo>
                  <a:pt x="3190" y="13028"/>
                </a:lnTo>
                <a:lnTo>
                  <a:pt x="5900" y="13716"/>
                </a:lnTo>
                <a:lnTo>
                  <a:pt x="9130" y="11873"/>
                </a:lnTo>
                <a:lnTo>
                  <a:pt x="12078" y="10425"/>
                </a:lnTo>
                <a:lnTo>
                  <a:pt x="15768" y="9169"/>
                </a:lnTo>
                <a:lnTo>
                  <a:pt x="19944" y="8280"/>
                </a:lnTo>
                <a:lnTo>
                  <a:pt x="24721" y="8280"/>
                </a:lnTo>
                <a:lnTo>
                  <a:pt x="28249" y="9104"/>
                </a:lnTo>
                <a:lnTo>
                  <a:pt x="31111" y="10491"/>
                </a:lnTo>
                <a:lnTo>
                  <a:pt x="33811" y="14043"/>
                </a:lnTo>
                <a:lnTo>
                  <a:pt x="34701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4" y="25679"/>
                </a:lnTo>
                <a:lnTo>
                  <a:pt x="19321" y="26060"/>
                </a:lnTo>
                <a:lnTo>
                  <a:pt x="15909" y="26819"/>
                </a:lnTo>
                <a:lnTo>
                  <a:pt x="12503" y="27583"/>
                </a:lnTo>
                <a:lnTo>
                  <a:pt x="9641" y="28724"/>
                </a:lnTo>
                <a:lnTo>
                  <a:pt x="7275" y="30237"/>
                </a:lnTo>
                <a:lnTo>
                  <a:pt x="3125" y="33677"/>
                </a:lnTo>
                <a:lnTo>
                  <a:pt x="627" y="38290"/>
                </a:lnTo>
                <a:lnTo>
                  <a:pt x="0" y="41008"/>
                </a:lnTo>
                <a:lnTo>
                  <a:pt x="0" y="46796"/>
                </a:lnTo>
                <a:lnTo>
                  <a:pt x="450" y="49187"/>
                </a:lnTo>
                <a:lnTo>
                  <a:pt x="2275" y="53388"/>
                </a:lnTo>
                <a:lnTo>
                  <a:pt x="5187" y="56588"/>
                </a:lnTo>
                <a:lnTo>
                  <a:pt x="8817" y="59129"/>
                </a:lnTo>
                <a:lnTo>
                  <a:pt x="13468" y="60652"/>
                </a:lnTo>
                <a:lnTo>
                  <a:pt x="17294" y="53072"/>
                </a:lnTo>
                <a:lnTo>
                  <a:pt x="12967" y="50519"/>
                </a:lnTo>
                <a:lnTo>
                  <a:pt x="10253" y="46504"/>
                </a:lnTo>
                <a:lnTo>
                  <a:pt x="10253" y="43635"/>
                </a:lnTo>
                <a:lnTo>
                  <a:pt x="10581" y="40460"/>
                </a:lnTo>
                <a:lnTo>
                  <a:pt x="12805" y="36752"/>
                </a:lnTo>
                <a:lnTo>
                  <a:pt x="15483" y="34898"/>
                </a:lnTo>
                <a:lnTo>
                  <a:pt x="19192" y="33728"/>
                </a:lnTo>
                <a:lnTo>
                  <a:pt x="23609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5" y="58874"/>
                </a:lnTo>
                <a:lnTo>
                  <a:pt x="31212" y="57442"/>
                </a:lnTo>
                <a:lnTo>
                  <a:pt x="33873" y="55422"/>
                </a:lnTo>
                <a:lnTo>
                  <a:pt x="36263" y="52830"/>
                </a:lnTo>
                <a:lnTo>
                  <a:pt x="36263" y="58381"/>
                </a:lnTo>
                <a:lnTo>
                  <a:pt x="38689" y="60171"/>
                </a:lnTo>
                <a:close/>
              </a:path>
              <a:path w="44893" h="61034">
                <a:moveTo>
                  <a:pt x="13468" y="60652"/>
                </a:moveTo>
                <a:lnTo>
                  <a:pt x="16070" y="61034"/>
                </a:lnTo>
                <a:lnTo>
                  <a:pt x="22219" y="61034"/>
                </a:lnTo>
                <a:lnTo>
                  <a:pt x="25337" y="60311"/>
                </a:lnTo>
                <a:lnTo>
                  <a:pt x="28275" y="58874"/>
                </a:lnTo>
                <a:lnTo>
                  <a:pt x="32461" y="47599"/>
                </a:lnTo>
                <a:lnTo>
                  <a:pt x="27861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6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755937" y="4631889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3" y="15173"/>
                </a:lnTo>
                <a:lnTo>
                  <a:pt x="1177" y="15389"/>
                </a:lnTo>
                <a:lnTo>
                  <a:pt x="36" y="17993"/>
                </a:lnTo>
                <a:lnTo>
                  <a:pt x="0" y="20916"/>
                </a:lnTo>
                <a:lnTo>
                  <a:pt x="2001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0" y="62089"/>
                </a:lnTo>
                <a:lnTo>
                  <a:pt x="10530" y="64451"/>
                </a:lnTo>
                <a:lnTo>
                  <a:pt x="12067" y="68770"/>
                </a:lnTo>
                <a:lnTo>
                  <a:pt x="14655" y="71856"/>
                </a:lnTo>
                <a:lnTo>
                  <a:pt x="18346" y="73771"/>
                </a:lnTo>
                <a:lnTo>
                  <a:pt x="22795" y="74902"/>
                </a:lnTo>
                <a:lnTo>
                  <a:pt x="26572" y="74902"/>
                </a:lnTo>
                <a:lnTo>
                  <a:pt x="29362" y="74599"/>
                </a:lnTo>
                <a:lnTo>
                  <a:pt x="32633" y="73836"/>
                </a:lnTo>
                <a:lnTo>
                  <a:pt x="35474" y="71081"/>
                </a:lnTo>
                <a:lnTo>
                  <a:pt x="35712" y="68248"/>
                </a:lnTo>
                <a:lnTo>
                  <a:pt x="35712" y="67500"/>
                </a:lnTo>
                <a:lnTo>
                  <a:pt x="33224" y="64757"/>
                </a:lnTo>
                <a:lnTo>
                  <a:pt x="30561" y="6574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61" y="65239"/>
                </a:lnTo>
                <a:lnTo>
                  <a:pt x="20243" y="61325"/>
                </a:lnTo>
                <a:lnTo>
                  <a:pt x="19685" y="58431"/>
                </a:lnTo>
                <a:lnTo>
                  <a:pt x="19685" y="23634"/>
                </a:lnTo>
                <a:lnTo>
                  <a:pt x="34326" y="23634"/>
                </a:lnTo>
                <a:lnTo>
                  <a:pt x="35712" y="20916"/>
                </a:lnTo>
                <a:lnTo>
                  <a:pt x="35676" y="17993"/>
                </a:lnTo>
                <a:lnTo>
                  <a:pt x="33714" y="15173"/>
                </a:lnTo>
                <a:lnTo>
                  <a:pt x="19685" y="15173"/>
                </a:lnTo>
                <a:lnTo>
                  <a:pt x="19685" y="1965"/>
                </a:lnTo>
                <a:lnTo>
                  <a:pt x="18285" y="342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803904" y="4623865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9" y="10123"/>
                </a:lnTo>
                <a:lnTo>
                  <a:pt x="3773" y="12218"/>
                </a:lnTo>
                <a:lnTo>
                  <a:pt x="8517" y="12218"/>
                </a:lnTo>
                <a:lnTo>
                  <a:pt x="11941" y="10058"/>
                </a:lnTo>
                <a:lnTo>
                  <a:pt x="12391" y="6043"/>
                </a:lnTo>
                <a:lnTo>
                  <a:pt x="11955" y="2109"/>
                </a:lnTo>
                <a:lnTo>
                  <a:pt x="8600" y="0"/>
                </a:lnTo>
                <a:lnTo>
                  <a:pt x="3863" y="0"/>
                </a:lnTo>
                <a:lnTo>
                  <a:pt x="450" y="2170"/>
                </a:lnTo>
                <a:lnTo>
                  <a:pt x="0" y="6173"/>
                </a:lnTo>
                <a:close/>
              </a:path>
              <a:path w="12391" h="82245">
                <a:moveTo>
                  <a:pt x="1210" y="24804"/>
                </a:moveTo>
                <a:lnTo>
                  <a:pt x="1210" y="80341"/>
                </a:lnTo>
                <a:lnTo>
                  <a:pt x="2599" y="81928"/>
                </a:lnTo>
                <a:lnTo>
                  <a:pt x="5227" y="82245"/>
                </a:lnTo>
                <a:lnTo>
                  <a:pt x="8676" y="82129"/>
                </a:lnTo>
                <a:lnTo>
                  <a:pt x="11228" y="80341"/>
                </a:lnTo>
                <a:lnTo>
                  <a:pt x="11228" y="24804"/>
                </a:lnTo>
                <a:lnTo>
                  <a:pt x="9838" y="23227"/>
                </a:lnTo>
                <a:lnTo>
                  <a:pt x="7199" y="22899"/>
                </a:lnTo>
                <a:lnTo>
                  <a:pt x="3761" y="23011"/>
                </a:lnTo>
                <a:lnTo>
                  <a:pt x="1210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830044" y="4645889"/>
            <a:ext cx="54679" cy="61038"/>
          </a:xfrm>
          <a:custGeom>
            <a:avLst/>
            <a:gdLst/>
            <a:ahLst/>
            <a:cxnLst/>
            <a:rect l="l" t="t" r="r" b="b"/>
            <a:pathLst>
              <a:path w="54679" h="61038">
                <a:moveTo>
                  <a:pt x="0" y="31040"/>
                </a:moveTo>
                <a:lnTo>
                  <a:pt x="0" y="35726"/>
                </a:lnTo>
                <a:lnTo>
                  <a:pt x="549" y="39917"/>
                </a:lnTo>
                <a:lnTo>
                  <a:pt x="1648" y="43624"/>
                </a:lnTo>
                <a:lnTo>
                  <a:pt x="2735" y="47322"/>
                </a:lnTo>
                <a:lnTo>
                  <a:pt x="4399" y="50472"/>
                </a:lnTo>
                <a:lnTo>
                  <a:pt x="6623" y="53074"/>
                </a:lnTo>
                <a:lnTo>
                  <a:pt x="8848" y="55666"/>
                </a:lnTo>
                <a:lnTo>
                  <a:pt x="11638" y="57632"/>
                </a:lnTo>
                <a:lnTo>
                  <a:pt x="11212" y="38938"/>
                </a:lnTo>
                <a:lnTo>
                  <a:pt x="10673" y="36259"/>
                </a:lnTo>
                <a:lnTo>
                  <a:pt x="10388" y="33414"/>
                </a:lnTo>
                <a:lnTo>
                  <a:pt x="10388" y="27190"/>
                </a:lnTo>
                <a:lnTo>
                  <a:pt x="10723" y="24270"/>
                </a:lnTo>
                <a:lnTo>
                  <a:pt x="11400" y="21603"/>
                </a:lnTo>
                <a:lnTo>
                  <a:pt x="12073" y="18925"/>
                </a:lnTo>
                <a:lnTo>
                  <a:pt x="14489" y="14655"/>
                </a:lnTo>
                <a:lnTo>
                  <a:pt x="17654" y="11203"/>
                </a:lnTo>
                <a:lnTo>
                  <a:pt x="21941" y="9057"/>
                </a:lnTo>
                <a:lnTo>
                  <a:pt x="24504" y="8521"/>
                </a:lnTo>
                <a:lnTo>
                  <a:pt x="30718" y="8521"/>
                </a:lnTo>
                <a:lnTo>
                  <a:pt x="33421" y="9108"/>
                </a:lnTo>
                <a:lnTo>
                  <a:pt x="37759" y="11445"/>
                </a:lnTo>
                <a:lnTo>
                  <a:pt x="40736" y="15052"/>
                </a:lnTo>
                <a:lnTo>
                  <a:pt x="42912" y="19418"/>
                </a:lnTo>
                <a:lnTo>
                  <a:pt x="43461" y="22100"/>
                </a:lnTo>
                <a:lnTo>
                  <a:pt x="44009" y="24764"/>
                </a:lnTo>
                <a:lnTo>
                  <a:pt x="44286" y="27612"/>
                </a:lnTo>
                <a:lnTo>
                  <a:pt x="44286" y="33822"/>
                </a:lnTo>
                <a:lnTo>
                  <a:pt x="43962" y="36756"/>
                </a:lnTo>
                <a:lnTo>
                  <a:pt x="43310" y="39434"/>
                </a:lnTo>
                <a:lnTo>
                  <a:pt x="42649" y="42101"/>
                </a:lnTo>
                <a:lnTo>
                  <a:pt x="40247" y="46343"/>
                </a:lnTo>
                <a:lnTo>
                  <a:pt x="37072" y="49785"/>
                </a:lnTo>
                <a:lnTo>
                  <a:pt x="32745" y="51918"/>
                </a:lnTo>
                <a:lnTo>
                  <a:pt x="30196" y="52452"/>
                </a:lnTo>
                <a:lnTo>
                  <a:pt x="24014" y="52452"/>
                </a:lnTo>
                <a:lnTo>
                  <a:pt x="21315" y="51869"/>
                </a:lnTo>
                <a:lnTo>
                  <a:pt x="16977" y="49518"/>
                </a:lnTo>
                <a:lnTo>
                  <a:pt x="13977" y="45935"/>
                </a:lnTo>
                <a:lnTo>
                  <a:pt x="14979" y="58994"/>
                </a:lnTo>
                <a:lnTo>
                  <a:pt x="18315" y="60350"/>
                </a:lnTo>
                <a:lnTo>
                  <a:pt x="22230" y="61038"/>
                </a:lnTo>
                <a:lnTo>
                  <a:pt x="31348" y="61038"/>
                </a:lnTo>
                <a:lnTo>
                  <a:pt x="35408" y="60264"/>
                </a:lnTo>
                <a:lnTo>
                  <a:pt x="38911" y="58712"/>
                </a:lnTo>
                <a:lnTo>
                  <a:pt x="42421" y="57175"/>
                </a:lnTo>
                <a:lnTo>
                  <a:pt x="45327" y="55030"/>
                </a:lnTo>
                <a:lnTo>
                  <a:pt x="47663" y="52261"/>
                </a:lnTo>
                <a:lnTo>
                  <a:pt x="49988" y="49507"/>
                </a:lnTo>
                <a:lnTo>
                  <a:pt x="51742" y="46227"/>
                </a:lnTo>
                <a:lnTo>
                  <a:pt x="52915" y="42433"/>
                </a:lnTo>
                <a:lnTo>
                  <a:pt x="54093" y="38620"/>
                </a:lnTo>
                <a:lnTo>
                  <a:pt x="54679" y="34456"/>
                </a:lnTo>
                <a:lnTo>
                  <a:pt x="54679" y="25286"/>
                </a:lnTo>
                <a:lnTo>
                  <a:pt x="54114" y="21107"/>
                </a:lnTo>
                <a:lnTo>
                  <a:pt x="53002" y="17398"/>
                </a:lnTo>
                <a:lnTo>
                  <a:pt x="51889" y="13705"/>
                </a:lnTo>
                <a:lnTo>
                  <a:pt x="50227" y="10554"/>
                </a:lnTo>
                <a:lnTo>
                  <a:pt x="48002" y="7962"/>
                </a:lnTo>
                <a:lnTo>
                  <a:pt x="45763" y="5374"/>
                </a:lnTo>
                <a:lnTo>
                  <a:pt x="42986" y="3390"/>
                </a:lnTo>
                <a:lnTo>
                  <a:pt x="39646" y="2044"/>
                </a:lnTo>
                <a:lnTo>
                  <a:pt x="36297" y="688"/>
                </a:lnTo>
                <a:lnTo>
                  <a:pt x="32385" y="0"/>
                </a:lnTo>
                <a:lnTo>
                  <a:pt x="23219" y="0"/>
                </a:lnTo>
                <a:lnTo>
                  <a:pt x="19155" y="763"/>
                </a:lnTo>
                <a:lnTo>
                  <a:pt x="15676" y="2301"/>
                </a:lnTo>
                <a:lnTo>
                  <a:pt x="12203" y="3812"/>
                </a:lnTo>
                <a:lnTo>
                  <a:pt x="9287" y="5958"/>
                </a:lnTo>
                <a:lnTo>
                  <a:pt x="6965" y="8702"/>
                </a:lnTo>
                <a:lnTo>
                  <a:pt x="4625" y="11455"/>
                </a:lnTo>
                <a:lnTo>
                  <a:pt x="2882" y="14745"/>
                </a:lnTo>
                <a:lnTo>
                  <a:pt x="1734" y="18554"/>
                </a:lnTo>
                <a:lnTo>
                  <a:pt x="582" y="22353"/>
                </a:lnTo>
                <a:lnTo>
                  <a:pt x="0" y="26517"/>
                </a:lnTo>
                <a:lnTo>
                  <a:pt x="0" y="31040"/>
                </a:lnTo>
                <a:close/>
              </a:path>
              <a:path w="54679" h="61038">
                <a:moveTo>
                  <a:pt x="11764" y="41605"/>
                </a:moveTo>
                <a:lnTo>
                  <a:pt x="11212" y="38938"/>
                </a:lnTo>
                <a:lnTo>
                  <a:pt x="11638" y="57632"/>
                </a:lnTo>
                <a:lnTo>
                  <a:pt x="14979" y="58994"/>
                </a:lnTo>
                <a:lnTo>
                  <a:pt x="13977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899520" y="4645886"/>
            <a:ext cx="47077" cy="60224"/>
          </a:xfrm>
          <a:custGeom>
            <a:avLst/>
            <a:gdLst/>
            <a:ahLst/>
            <a:cxnLst/>
            <a:rect l="l" t="t" r="r" b="b"/>
            <a:pathLst>
              <a:path w="47077" h="60224">
                <a:moveTo>
                  <a:pt x="37058" y="25794"/>
                </a:moveTo>
                <a:lnTo>
                  <a:pt x="37058" y="58320"/>
                </a:lnTo>
                <a:lnTo>
                  <a:pt x="38459" y="59908"/>
                </a:lnTo>
                <a:lnTo>
                  <a:pt x="41087" y="60224"/>
                </a:lnTo>
                <a:lnTo>
                  <a:pt x="44524" y="60109"/>
                </a:lnTo>
                <a:lnTo>
                  <a:pt x="47077" y="58320"/>
                </a:lnTo>
                <a:lnTo>
                  <a:pt x="47077" y="20487"/>
                </a:lnTo>
                <a:lnTo>
                  <a:pt x="46749" y="17108"/>
                </a:lnTo>
                <a:lnTo>
                  <a:pt x="46076" y="14288"/>
                </a:lnTo>
                <a:lnTo>
                  <a:pt x="45413" y="11480"/>
                </a:lnTo>
                <a:lnTo>
                  <a:pt x="42764" y="6922"/>
                </a:lnTo>
                <a:lnTo>
                  <a:pt x="39211" y="3139"/>
                </a:lnTo>
                <a:lnTo>
                  <a:pt x="34236" y="637"/>
                </a:lnTo>
                <a:lnTo>
                  <a:pt x="31173" y="0"/>
                </a:lnTo>
                <a:lnTo>
                  <a:pt x="24404" y="0"/>
                </a:lnTo>
                <a:lnTo>
                  <a:pt x="21305" y="828"/>
                </a:lnTo>
                <a:lnTo>
                  <a:pt x="18256" y="2452"/>
                </a:lnTo>
                <a:lnTo>
                  <a:pt x="15193" y="4079"/>
                </a:lnTo>
                <a:lnTo>
                  <a:pt x="12128" y="6642"/>
                </a:lnTo>
                <a:lnTo>
                  <a:pt x="9051" y="10123"/>
                </a:lnTo>
                <a:lnTo>
                  <a:pt x="9051" y="2783"/>
                </a:lnTo>
                <a:lnTo>
                  <a:pt x="8140" y="1336"/>
                </a:lnTo>
                <a:lnTo>
                  <a:pt x="5450" y="878"/>
                </a:lnTo>
                <a:lnTo>
                  <a:pt x="2872" y="904"/>
                </a:lnTo>
                <a:lnTo>
                  <a:pt x="0" y="2783"/>
                </a:lnTo>
                <a:lnTo>
                  <a:pt x="0" y="58320"/>
                </a:lnTo>
                <a:lnTo>
                  <a:pt x="1390" y="59908"/>
                </a:lnTo>
                <a:lnTo>
                  <a:pt x="4010" y="60224"/>
                </a:lnTo>
                <a:lnTo>
                  <a:pt x="7477" y="60109"/>
                </a:lnTo>
                <a:lnTo>
                  <a:pt x="10026" y="58320"/>
                </a:lnTo>
                <a:lnTo>
                  <a:pt x="10026" y="19508"/>
                </a:lnTo>
                <a:lnTo>
                  <a:pt x="12777" y="16017"/>
                </a:lnTo>
                <a:lnTo>
                  <a:pt x="15419" y="13360"/>
                </a:lnTo>
                <a:lnTo>
                  <a:pt x="17917" y="11545"/>
                </a:lnTo>
                <a:lnTo>
                  <a:pt x="22943" y="8841"/>
                </a:lnTo>
                <a:lnTo>
                  <a:pt x="27407" y="8841"/>
                </a:lnTo>
                <a:lnTo>
                  <a:pt x="30596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21" y="20081"/>
                </a:lnTo>
                <a:lnTo>
                  <a:pt x="37058" y="22633"/>
                </a:lnTo>
                <a:lnTo>
                  <a:pt x="37058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989470" y="4645889"/>
            <a:ext cx="54679" cy="61038"/>
          </a:xfrm>
          <a:custGeom>
            <a:avLst/>
            <a:gdLst/>
            <a:ahLst/>
            <a:cxnLst/>
            <a:rect l="l" t="t" r="r" b="b"/>
            <a:pathLst>
              <a:path w="54679" h="61038">
                <a:moveTo>
                  <a:pt x="0" y="31040"/>
                </a:moveTo>
                <a:lnTo>
                  <a:pt x="0" y="35726"/>
                </a:lnTo>
                <a:lnTo>
                  <a:pt x="551" y="39917"/>
                </a:lnTo>
                <a:lnTo>
                  <a:pt x="1648" y="43624"/>
                </a:lnTo>
                <a:lnTo>
                  <a:pt x="2735" y="47322"/>
                </a:lnTo>
                <a:lnTo>
                  <a:pt x="4403" y="50472"/>
                </a:lnTo>
                <a:lnTo>
                  <a:pt x="6624" y="53074"/>
                </a:lnTo>
                <a:lnTo>
                  <a:pt x="8851" y="55666"/>
                </a:lnTo>
                <a:lnTo>
                  <a:pt x="11642" y="57632"/>
                </a:lnTo>
                <a:lnTo>
                  <a:pt x="11214" y="38938"/>
                </a:lnTo>
                <a:lnTo>
                  <a:pt x="10676" y="36259"/>
                </a:lnTo>
                <a:lnTo>
                  <a:pt x="10389" y="33414"/>
                </a:lnTo>
                <a:lnTo>
                  <a:pt x="10389" y="27190"/>
                </a:lnTo>
                <a:lnTo>
                  <a:pt x="10731" y="24270"/>
                </a:lnTo>
                <a:lnTo>
                  <a:pt x="11404" y="21603"/>
                </a:lnTo>
                <a:lnTo>
                  <a:pt x="12081" y="18925"/>
                </a:lnTo>
                <a:lnTo>
                  <a:pt x="14489" y="14655"/>
                </a:lnTo>
                <a:lnTo>
                  <a:pt x="17654" y="11203"/>
                </a:lnTo>
                <a:lnTo>
                  <a:pt x="21945" y="9057"/>
                </a:lnTo>
                <a:lnTo>
                  <a:pt x="24508" y="8521"/>
                </a:lnTo>
                <a:lnTo>
                  <a:pt x="30722" y="8521"/>
                </a:lnTo>
                <a:lnTo>
                  <a:pt x="33422" y="9108"/>
                </a:lnTo>
                <a:lnTo>
                  <a:pt x="37763" y="11445"/>
                </a:lnTo>
                <a:lnTo>
                  <a:pt x="40737" y="15052"/>
                </a:lnTo>
                <a:lnTo>
                  <a:pt x="42915" y="19418"/>
                </a:lnTo>
                <a:lnTo>
                  <a:pt x="43463" y="22100"/>
                </a:lnTo>
                <a:lnTo>
                  <a:pt x="44016" y="24764"/>
                </a:lnTo>
                <a:lnTo>
                  <a:pt x="44289" y="27612"/>
                </a:lnTo>
                <a:lnTo>
                  <a:pt x="44289" y="33822"/>
                </a:lnTo>
                <a:lnTo>
                  <a:pt x="43963" y="36756"/>
                </a:lnTo>
                <a:lnTo>
                  <a:pt x="43314" y="39434"/>
                </a:lnTo>
                <a:lnTo>
                  <a:pt x="42652" y="42101"/>
                </a:lnTo>
                <a:lnTo>
                  <a:pt x="40251" y="46343"/>
                </a:lnTo>
                <a:lnTo>
                  <a:pt x="37076" y="49785"/>
                </a:lnTo>
                <a:lnTo>
                  <a:pt x="32749" y="51918"/>
                </a:lnTo>
                <a:lnTo>
                  <a:pt x="30196" y="52452"/>
                </a:lnTo>
                <a:lnTo>
                  <a:pt x="24022" y="52452"/>
                </a:lnTo>
                <a:lnTo>
                  <a:pt x="21319" y="51869"/>
                </a:lnTo>
                <a:lnTo>
                  <a:pt x="16977" y="49518"/>
                </a:lnTo>
                <a:lnTo>
                  <a:pt x="13978" y="45935"/>
                </a:lnTo>
                <a:lnTo>
                  <a:pt x="14979" y="58994"/>
                </a:lnTo>
                <a:lnTo>
                  <a:pt x="18319" y="60350"/>
                </a:lnTo>
                <a:lnTo>
                  <a:pt x="22233" y="61038"/>
                </a:lnTo>
                <a:lnTo>
                  <a:pt x="31348" y="61038"/>
                </a:lnTo>
                <a:lnTo>
                  <a:pt x="35408" y="60264"/>
                </a:lnTo>
                <a:lnTo>
                  <a:pt x="38912" y="58712"/>
                </a:lnTo>
                <a:lnTo>
                  <a:pt x="42425" y="57175"/>
                </a:lnTo>
                <a:lnTo>
                  <a:pt x="45327" y="55030"/>
                </a:lnTo>
                <a:lnTo>
                  <a:pt x="47666" y="52261"/>
                </a:lnTo>
                <a:lnTo>
                  <a:pt x="49993" y="49507"/>
                </a:lnTo>
                <a:lnTo>
                  <a:pt x="51742" y="46227"/>
                </a:lnTo>
                <a:lnTo>
                  <a:pt x="52915" y="42433"/>
                </a:lnTo>
                <a:lnTo>
                  <a:pt x="54093" y="38620"/>
                </a:lnTo>
                <a:lnTo>
                  <a:pt x="54679" y="34456"/>
                </a:lnTo>
                <a:lnTo>
                  <a:pt x="54679" y="25286"/>
                </a:lnTo>
                <a:lnTo>
                  <a:pt x="54118" y="21107"/>
                </a:lnTo>
                <a:lnTo>
                  <a:pt x="53005" y="17398"/>
                </a:lnTo>
                <a:lnTo>
                  <a:pt x="51889" y="13705"/>
                </a:lnTo>
                <a:lnTo>
                  <a:pt x="50231" y="10554"/>
                </a:lnTo>
                <a:lnTo>
                  <a:pt x="48002" y="7962"/>
                </a:lnTo>
                <a:lnTo>
                  <a:pt x="45763" y="5374"/>
                </a:lnTo>
                <a:lnTo>
                  <a:pt x="42986" y="3390"/>
                </a:lnTo>
                <a:lnTo>
                  <a:pt x="39650" y="2044"/>
                </a:lnTo>
                <a:lnTo>
                  <a:pt x="36299" y="688"/>
                </a:lnTo>
                <a:lnTo>
                  <a:pt x="32385" y="0"/>
                </a:lnTo>
                <a:lnTo>
                  <a:pt x="23219" y="0"/>
                </a:lnTo>
                <a:lnTo>
                  <a:pt x="19155" y="763"/>
                </a:lnTo>
                <a:lnTo>
                  <a:pt x="15681" y="2301"/>
                </a:lnTo>
                <a:lnTo>
                  <a:pt x="12203" y="3812"/>
                </a:lnTo>
                <a:lnTo>
                  <a:pt x="9291" y="5958"/>
                </a:lnTo>
                <a:lnTo>
                  <a:pt x="6965" y="8702"/>
                </a:lnTo>
                <a:lnTo>
                  <a:pt x="4625" y="11455"/>
                </a:lnTo>
                <a:lnTo>
                  <a:pt x="2890" y="14745"/>
                </a:lnTo>
                <a:lnTo>
                  <a:pt x="1738" y="18554"/>
                </a:lnTo>
                <a:lnTo>
                  <a:pt x="590" y="22353"/>
                </a:lnTo>
                <a:lnTo>
                  <a:pt x="0" y="26517"/>
                </a:lnTo>
                <a:lnTo>
                  <a:pt x="0" y="31040"/>
                </a:lnTo>
                <a:close/>
              </a:path>
              <a:path w="54679" h="61038">
                <a:moveTo>
                  <a:pt x="11764" y="41605"/>
                </a:moveTo>
                <a:lnTo>
                  <a:pt x="11214" y="38938"/>
                </a:lnTo>
                <a:lnTo>
                  <a:pt x="11642" y="57632"/>
                </a:lnTo>
                <a:lnTo>
                  <a:pt x="14979" y="58994"/>
                </a:lnTo>
                <a:lnTo>
                  <a:pt x="13978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051908" y="4619358"/>
            <a:ext cx="36986" cy="86752"/>
          </a:xfrm>
          <a:custGeom>
            <a:avLst/>
            <a:gdLst/>
            <a:ahLst/>
            <a:cxnLst/>
            <a:rect l="l" t="t" r="r" b="b"/>
            <a:pathLst>
              <a:path w="36986" h="86752">
                <a:moveTo>
                  <a:pt x="33958" y="33450"/>
                </a:moveTo>
                <a:lnTo>
                  <a:pt x="33907" y="30530"/>
                </a:lnTo>
                <a:lnTo>
                  <a:pt x="31960" y="27712"/>
                </a:lnTo>
                <a:lnTo>
                  <a:pt x="19742" y="27712"/>
                </a:lnTo>
                <a:lnTo>
                  <a:pt x="19742" y="21653"/>
                </a:lnTo>
                <a:lnTo>
                  <a:pt x="19879" y="17258"/>
                </a:lnTo>
                <a:lnTo>
                  <a:pt x="20454" y="13920"/>
                </a:lnTo>
                <a:lnTo>
                  <a:pt x="22204" y="10450"/>
                </a:lnTo>
                <a:lnTo>
                  <a:pt x="25167" y="8712"/>
                </a:lnTo>
                <a:lnTo>
                  <a:pt x="27932" y="8459"/>
                </a:lnTo>
                <a:lnTo>
                  <a:pt x="30819" y="8737"/>
                </a:lnTo>
                <a:lnTo>
                  <a:pt x="34105" y="9791"/>
                </a:lnTo>
                <a:lnTo>
                  <a:pt x="36697" y="9218"/>
                </a:lnTo>
                <a:lnTo>
                  <a:pt x="36986" y="6490"/>
                </a:lnTo>
                <a:lnTo>
                  <a:pt x="36896" y="4481"/>
                </a:lnTo>
                <a:lnTo>
                  <a:pt x="35708" y="1854"/>
                </a:lnTo>
                <a:lnTo>
                  <a:pt x="32731" y="673"/>
                </a:lnTo>
                <a:lnTo>
                  <a:pt x="30055" y="139"/>
                </a:lnTo>
                <a:lnTo>
                  <a:pt x="27269" y="0"/>
                </a:lnTo>
                <a:lnTo>
                  <a:pt x="24267" y="0"/>
                </a:lnTo>
                <a:lnTo>
                  <a:pt x="21664" y="421"/>
                </a:lnTo>
                <a:lnTo>
                  <a:pt x="17254" y="2109"/>
                </a:lnTo>
                <a:lnTo>
                  <a:pt x="13964" y="5180"/>
                </a:lnTo>
                <a:lnTo>
                  <a:pt x="11426" y="9234"/>
                </a:lnTo>
                <a:lnTo>
                  <a:pt x="10713" y="12012"/>
                </a:lnTo>
                <a:lnTo>
                  <a:pt x="10011" y="14781"/>
                </a:lnTo>
                <a:lnTo>
                  <a:pt x="9651" y="18111"/>
                </a:lnTo>
                <a:lnTo>
                  <a:pt x="9651" y="27712"/>
                </a:lnTo>
                <a:lnTo>
                  <a:pt x="1932" y="27712"/>
                </a:lnTo>
                <a:lnTo>
                  <a:pt x="1087" y="27914"/>
                </a:lnTo>
                <a:lnTo>
                  <a:pt x="31" y="30530"/>
                </a:lnTo>
                <a:lnTo>
                  <a:pt x="0" y="33450"/>
                </a:lnTo>
                <a:lnTo>
                  <a:pt x="1932" y="36169"/>
                </a:lnTo>
                <a:lnTo>
                  <a:pt x="9651" y="36169"/>
                </a:lnTo>
                <a:lnTo>
                  <a:pt x="9651" y="84848"/>
                </a:lnTo>
                <a:lnTo>
                  <a:pt x="11098" y="86436"/>
                </a:lnTo>
                <a:lnTo>
                  <a:pt x="13726" y="86752"/>
                </a:lnTo>
                <a:lnTo>
                  <a:pt x="17128" y="86640"/>
                </a:lnTo>
                <a:lnTo>
                  <a:pt x="19742" y="84848"/>
                </a:lnTo>
                <a:lnTo>
                  <a:pt x="19742" y="36169"/>
                </a:lnTo>
                <a:lnTo>
                  <a:pt x="32557" y="36169"/>
                </a:lnTo>
                <a:lnTo>
                  <a:pt x="33958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125219" y="4619801"/>
            <a:ext cx="47087" cy="86309"/>
          </a:xfrm>
          <a:custGeom>
            <a:avLst/>
            <a:gdLst/>
            <a:ahLst/>
            <a:cxnLst/>
            <a:rect l="l" t="t" r="r" b="b"/>
            <a:pathLst>
              <a:path w="47087" h="86309">
                <a:moveTo>
                  <a:pt x="37058" y="51879"/>
                </a:moveTo>
                <a:lnTo>
                  <a:pt x="37058" y="84405"/>
                </a:lnTo>
                <a:lnTo>
                  <a:pt x="38458" y="85992"/>
                </a:lnTo>
                <a:lnTo>
                  <a:pt x="41097" y="86309"/>
                </a:lnTo>
                <a:lnTo>
                  <a:pt x="44538" y="86193"/>
                </a:lnTo>
                <a:lnTo>
                  <a:pt x="47087" y="84405"/>
                </a:lnTo>
                <a:lnTo>
                  <a:pt x="47087" y="46597"/>
                </a:lnTo>
                <a:lnTo>
                  <a:pt x="46748" y="43192"/>
                </a:lnTo>
                <a:lnTo>
                  <a:pt x="46071" y="40373"/>
                </a:lnTo>
                <a:lnTo>
                  <a:pt x="45413" y="37565"/>
                </a:lnTo>
                <a:lnTo>
                  <a:pt x="42763" y="33007"/>
                </a:lnTo>
                <a:lnTo>
                  <a:pt x="39211" y="29223"/>
                </a:lnTo>
                <a:lnTo>
                  <a:pt x="34235" y="26722"/>
                </a:lnTo>
                <a:lnTo>
                  <a:pt x="31168" y="26084"/>
                </a:lnTo>
                <a:lnTo>
                  <a:pt x="24555" y="26084"/>
                </a:lnTo>
                <a:lnTo>
                  <a:pt x="21631" y="26847"/>
                </a:lnTo>
                <a:lnTo>
                  <a:pt x="18702" y="28346"/>
                </a:lnTo>
                <a:lnTo>
                  <a:pt x="15788" y="29843"/>
                </a:lnTo>
                <a:lnTo>
                  <a:pt x="12898" y="32143"/>
                </a:lnTo>
                <a:lnTo>
                  <a:pt x="10025" y="35228"/>
                </a:lnTo>
                <a:lnTo>
                  <a:pt x="10025" y="1968"/>
                </a:lnTo>
                <a:lnTo>
                  <a:pt x="8624" y="330"/>
                </a:lnTo>
                <a:lnTo>
                  <a:pt x="6000" y="0"/>
                </a:lnTo>
                <a:lnTo>
                  <a:pt x="2548" y="114"/>
                </a:lnTo>
                <a:lnTo>
                  <a:pt x="0" y="1968"/>
                </a:lnTo>
                <a:lnTo>
                  <a:pt x="0" y="84405"/>
                </a:lnTo>
                <a:lnTo>
                  <a:pt x="1399" y="85992"/>
                </a:lnTo>
                <a:lnTo>
                  <a:pt x="4009" y="86309"/>
                </a:lnTo>
                <a:lnTo>
                  <a:pt x="7472" y="86193"/>
                </a:lnTo>
                <a:lnTo>
                  <a:pt x="10025" y="84405"/>
                </a:lnTo>
                <a:lnTo>
                  <a:pt x="10025" y="45593"/>
                </a:lnTo>
                <a:lnTo>
                  <a:pt x="12776" y="42101"/>
                </a:lnTo>
                <a:lnTo>
                  <a:pt x="15415" y="39444"/>
                </a:lnTo>
                <a:lnTo>
                  <a:pt x="17927" y="37630"/>
                </a:lnTo>
                <a:lnTo>
                  <a:pt x="22942" y="34926"/>
                </a:lnTo>
                <a:lnTo>
                  <a:pt x="27406" y="34926"/>
                </a:lnTo>
                <a:lnTo>
                  <a:pt x="30595" y="36017"/>
                </a:lnTo>
                <a:lnTo>
                  <a:pt x="34209" y="39231"/>
                </a:lnTo>
                <a:lnTo>
                  <a:pt x="35848" y="42302"/>
                </a:lnTo>
                <a:lnTo>
                  <a:pt x="36819" y="46165"/>
                </a:lnTo>
                <a:lnTo>
                  <a:pt x="37058" y="48718"/>
                </a:lnTo>
                <a:lnTo>
                  <a:pt x="37058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187214" y="4645883"/>
            <a:ext cx="50313" cy="61037"/>
          </a:xfrm>
          <a:custGeom>
            <a:avLst/>
            <a:gdLst/>
            <a:ahLst/>
            <a:cxnLst/>
            <a:rect l="l" t="t" r="r" b="b"/>
            <a:pathLst>
              <a:path w="50313" h="61037">
                <a:moveTo>
                  <a:pt x="50313" y="22683"/>
                </a:moveTo>
                <a:lnTo>
                  <a:pt x="49852" y="19277"/>
                </a:lnTo>
                <a:lnTo>
                  <a:pt x="48938" y="16076"/>
                </a:lnTo>
                <a:lnTo>
                  <a:pt x="48027" y="12901"/>
                </a:lnTo>
                <a:lnTo>
                  <a:pt x="46602" y="10123"/>
                </a:lnTo>
                <a:lnTo>
                  <a:pt x="44650" y="7760"/>
                </a:lnTo>
                <a:lnTo>
                  <a:pt x="40237" y="3505"/>
                </a:lnTo>
                <a:lnTo>
                  <a:pt x="37223" y="2109"/>
                </a:lnTo>
                <a:lnTo>
                  <a:pt x="34211" y="712"/>
                </a:lnTo>
                <a:lnTo>
                  <a:pt x="30546" y="0"/>
                </a:lnTo>
                <a:lnTo>
                  <a:pt x="22244" y="0"/>
                </a:lnTo>
                <a:lnTo>
                  <a:pt x="18605" y="722"/>
                </a:lnTo>
                <a:lnTo>
                  <a:pt x="15379" y="2133"/>
                </a:lnTo>
                <a:lnTo>
                  <a:pt x="12254" y="16534"/>
                </a:lnTo>
                <a:lnTo>
                  <a:pt x="14490" y="13157"/>
                </a:lnTo>
                <a:lnTo>
                  <a:pt x="17320" y="10339"/>
                </a:lnTo>
                <a:lnTo>
                  <a:pt x="21066" y="8445"/>
                </a:lnTo>
                <a:lnTo>
                  <a:pt x="25744" y="7962"/>
                </a:lnTo>
                <a:lnTo>
                  <a:pt x="30585" y="7962"/>
                </a:lnTo>
                <a:lnTo>
                  <a:pt x="34236" y="9499"/>
                </a:lnTo>
                <a:lnTo>
                  <a:pt x="36709" y="12534"/>
                </a:lnTo>
                <a:lnTo>
                  <a:pt x="39171" y="15584"/>
                </a:lnTo>
                <a:lnTo>
                  <a:pt x="40349" y="19773"/>
                </a:lnTo>
                <a:lnTo>
                  <a:pt x="40225" y="25120"/>
                </a:lnTo>
                <a:lnTo>
                  <a:pt x="10389" y="25120"/>
                </a:lnTo>
                <a:lnTo>
                  <a:pt x="10389" y="32586"/>
                </a:lnTo>
                <a:lnTo>
                  <a:pt x="46400" y="32586"/>
                </a:lnTo>
                <a:lnTo>
                  <a:pt x="49903" y="30887"/>
                </a:lnTo>
                <a:lnTo>
                  <a:pt x="50313" y="28144"/>
                </a:lnTo>
                <a:lnTo>
                  <a:pt x="50313" y="22683"/>
                </a:lnTo>
                <a:close/>
              </a:path>
              <a:path w="50313" h="61037">
                <a:moveTo>
                  <a:pt x="12139" y="3569"/>
                </a:moveTo>
                <a:lnTo>
                  <a:pt x="9363" y="5600"/>
                </a:lnTo>
                <a:lnTo>
                  <a:pt x="7089" y="8253"/>
                </a:lnTo>
                <a:lnTo>
                  <a:pt x="4799" y="10910"/>
                </a:lnTo>
                <a:lnTo>
                  <a:pt x="3039" y="14136"/>
                </a:lnTo>
                <a:lnTo>
                  <a:pt x="1836" y="17945"/>
                </a:lnTo>
                <a:lnTo>
                  <a:pt x="612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6" y="40222"/>
                </a:lnTo>
                <a:lnTo>
                  <a:pt x="1775" y="44005"/>
                </a:lnTo>
                <a:lnTo>
                  <a:pt x="2948" y="47788"/>
                </a:lnTo>
                <a:lnTo>
                  <a:pt x="4687" y="50939"/>
                </a:lnTo>
                <a:lnTo>
                  <a:pt x="9298" y="55957"/>
                </a:lnTo>
                <a:lnTo>
                  <a:pt x="12153" y="57847"/>
                </a:lnTo>
                <a:lnTo>
                  <a:pt x="15527" y="59132"/>
                </a:lnTo>
                <a:lnTo>
                  <a:pt x="18907" y="60389"/>
                </a:lnTo>
                <a:lnTo>
                  <a:pt x="22842" y="61037"/>
                </a:lnTo>
                <a:lnTo>
                  <a:pt x="29933" y="61037"/>
                </a:lnTo>
                <a:lnTo>
                  <a:pt x="32371" y="60846"/>
                </a:lnTo>
                <a:lnTo>
                  <a:pt x="36946" y="60058"/>
                </a:lnTo>
                <a:lnTo>
                  <a:pt x="40712" y="59132"/>
                </a:lnTo>
                <a:lnTo>
                  <a:pt x="44964" y="57621"/>
                </a:lnTo>
                <a:lnTo>
                  <a:pt x="47725" y="55270"/>
                </a:lnTo>
                <a:lnTo>
                  <a:pt x="48002" y="52515"/>
                </a:lnTo>
                <a:lnTo>
                  <a:pt x="47764" y="49719"/>
                </a:lnTo>
                <a:lnTo>
                  <a:pt x="45151" y="48779"/>
                </a:lnTo>
                <a:lnTo>
                  <a:pt x="42011" y="50139"/>
                </a:lnTo>
                <a:lnTo>
                  <a:pt x="39034" y="51206"/>
                </a:lnTo>
                <a:lnTo>
                  <a:pt x="35251" y="52120"/>
                </a:lnTo>
                <a:lnTo>
                  <a:pt x="30885" y="52768"/>
                </a:lnTo>
                <a:lnTo>
                  <a:pt x="24980" y="52768"/>
                </a:lnTo>
                <a:lnTo>
                  <a:pt x="22204" y="52299"/>
                </a:lnTo>
                <a:lnTo>
                  <a:pt x="17628" y="50392"/>
                </a:lnTo>
                <a:lnTo>
                  <a:pt x="14363" y="47270"/>
                </a:lnTo>
                <a:lnTo>
                  <a:pt x="11916" y="43383"/>
                </a:lnTo>
                <a:lnTo>
                  <a:pt x="10699" y="38454"/>
                </a:lnTo>
                <a:lnTo>
                  <a:pt x="10389" y="35675"/>
                </a:lnTo>
                <a:lnTo>
                  <a:pt x="10389" y="25120"/>
                </a:lnTo>
                <a:lnTo>
                  <a:pt x="10864" y="20688"/>
                </a:lnTo>
                <a:lnTo>
                  <a:pt x="12254" y="16534"/>
                </a:lnTo>
                <a:lnTo>
                  <a:pt x="15379" y="2133"/>
                </a:lnTo>
                <a:lnTo>
                  <a:pt x="12139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249674" y="4645886"/>
            <a:ext cx="44903" cy="61034"/>
          </a:xfrm>
          <a:custGeom>
            <a:avLst/>
            <a:gdLst/>
            <a:ahLst/>
            <a:cxnLst/>
            <a:rect l="l" t="t" r="r" b="b"/>
            <a:pathLst>
              <a:path w="44903" h="61034">
                <a:moveTo>
                  <a:pt x="38700" y="60171"/>
                </a:moveTo>
                <a:lnTo>
                  <a:pt x="41677" y="60236"/>
                </a:lnTo>
                <a:lnTo>
                  <a:pt x="44903" y="58381"/>
                </a:lnTo>
                <a:lnTo>
                  <a:pt x="44903" y="17459"/>
                </a:lnTo>
                <a:lnTo>
                  <a:pt x="44514" y="14451"/>
                </a:lnTo>
                <a:lnTo>
                  <a:pt x="43740" y="11863"/>
                </a:lnTo>
                <a:lnTo>
                  <a:pt x="42976" y="9271"/>
                </a:lnTo>
                <a:lnTo>
                  <a:pt x="40039" y="5346"/>
                </a:lnTo>
                <a:lnTo>
                  <a:pt x="36112" y="2272"/>
                </a:lnTo>
                <a:lnTo>
                  <a:pt x="33361" y="1371"/>
                </a:lnTo>
                <a:lnTo>
                  <a:pt x="30596" y="468"/>
                </a:lnTo>
                <a:lnTo>
                  <a:pt x="27270" y="0"/>
                </a:lnTo>
                <a:lnTo>
                  <a:pt x="21221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26" y="2664"/>
                </a:lnTo>
                <a:lnTo>
                  <a:pt x="6753" y="4050"/>
                </a:lnTo>
                <a:lnTo>
                  <a:pt x="3027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5" y="13716"/>
                </a:lnTo>
                <a:lnTo>
                  <a:pt x="9126" y="11873"/>
                </a:lnTo>
                <a:lnTo>
                  <a:pt x="12092" y="10425"/>
                </a:lnTo>
                <a:lnTo>
                  <a:pt x="15772" y="9169"/>
                </a:lnTo>
                <a:lnTo>
                  <a:pt x="19955" y="8280"/>
                </a:lnTo>
                <a:lnTo>
                  <a:pt x="24735" y="8280"/>
                </a:lnTo>
                <a:lnTo>
                  <a:pt x="28260" y="9104"/>
                </a:lnTo>
                <a:lnTo>
                  <a:pt x="31111" y="10491"/>
                </a:lnTo>
                <a:lnTo>
                  <a:pt x="33826" y="14043"/>
                </a:lnTo>
                <a:lnTo>
                  <a:pt x="34711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55" y="25679"/>
                </a:lnTo>
                <a:lnTo>
                  <a:pt x="19331" y="26060"/>
                </a:lnTo>
                <a:lnTo>
                  <a:pt x="15919" y="26819"/>
                </a:lnTo>
                <a:lnTo>
                  <a:pt x="12517" y="27583"/>
                </a:lnTo>
                <a:lnTo>
                  <a:pt x="9651" y="28724"/>
                </a:lnTo>
                <a:lnTo>
                  <a:pt x="7289" y="30237"/>
                </a:lnTo>
                <a:lnTo>
                  <a:pt x="3135" y="33677"/>
                </a:lnTo>
                <a:lnTo>
                  <a:pt x="637" y="38290"/>
                </a:lnTo>
                <a:lnTo>
                  <a:pt x="0" y="41008"/>
                </a:lnTo>
                <a:lnTo>
                  <a:pt x="0" y="46796"/>
                </a:lnTo>
                <a:lnTo>
                  <a:pt x="464" y="49187"/>
                </a:lnTo>
                <a:lnTo>
                  <a:pt x="2289" y="53388"/>
                </a:lnTo>
                <a:lnTo>
                  <a:pt x="5201" y="56588"/>
                </a:lnTo>
                <a:lnTo>
                  <a:pt x="8831" y="59129"/>
                </a:lnTo>
                <a:lnTo>
                  <a:pt x="13478" y="60652"/>
                </a:lnTo>
                <a:lnTo>
                  <a:pt x="17305" y="53072"/>
                </a:lnTo>
                <a:lnTo>
                  <a:pt x="12981" y="50519"/>
                </a:lnTo>
                <a:lnTo>
                  <a:pt x="10264" y="46504"/>
                </a:lnTo>
                <a:lnTo>
                  <a:pt x="10264" y="43635"/>
                </a:lnTo>
                <a:lnTo>
                  <a:pt x="10591" y="40460"/>
                </a:lnTo>
                <a:lnTo>
                  <a:pt x="12816" y="36752"/>
                </a:lnTo>
                <a:lnTo>
                  <a:pt x="15495" y="34898"/>
                </a:lnTo>
                <a:lnTo>
                  <a:pt x="19210" y="33728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6" y="47599"/>
                </a:lnTo>
                <a:lnTo>
                  <a:pt x="28285" y="58874"/>
                </a:lnTo>
                <a:lnTo>
                  <a:pt x="31222" y="57442"/>
                </a:lnTo>
                <a:lnTo>
                  <a:pt x="33887" y="55422"/>
                </a:lnTo>
                <a:lnTo>
                  <a:pt x="36273" y="52830"/>
                </a:lnTo>
                <a:lnTo>
                  <a:pt x="36273" y="58381"/>
                </a:lnTo>
                <a:lnTo>
                  <a:pt x="38700" y="60171"/>
                </a:lnTo>
                <a:close/>
              </a:path>
              <a:path w="44903" h="61034">
                <a:moveTo>
                  <a:pt x="13478" y="60652"/>
                </a:moveTo>
                <a:lnTo>
                  <a:pt x="16082" y="61034"/>
                </a:lnTo>
                <a:lnTo>
                  <a:pt x="22230" y="61034"/>
                </a:lnTo>
                <a:lnTo>
                  <a:pt x="25347" y="60311"/>
                </a:lnTo>
                <a:lnTo>
                  <a:pt x="28285" y="58874"/>
                </a:lnTo>
                <a:lnTo>
                  <a:pt x="32476" y="47599"/>
                </a:lnTo>
                <a:lnTo>
                  <a:pt x="27871" y="51041"/>
                </a:lnTo>
                <a:lnTo>
                  <a:pt x="23183" y="53072"/>
                </a:lnTo>
                <a:lnTo>
                  <a:pt x="17305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313401" y="4619801"/>
            <a:ext cx="10029" cy="86309"/>
          </a:xfrm>
          <a:custGeom>
            <a:avLst/>
            <a:gdLst/>
            <a:ahLst/>
            <a:cxnLst/>
            <a:rect l="l" t="t" r="r" b="b"/>
            <a:pathLst>
              <a:path w="10029" h="86309">
                <a:moveTo>
                  <a:pt x="10029" y="84405"/>
                </a:moveTo>
                <a:lnTo>
                  <a:pt x="10029" y="1968"/>
                </a:lnTo>
                <a:lnTo>
                  <a:pt x="8639" y="330"/>
                </a:lnTo>
                <a:lnTo>
                  <a:pt x="6004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5"/>
                </a:lnTo>
                <a:lnTo>
                  <a:pt x="1400" y="85992"/>
                </a:lnTo>
                <a:lnTo>
                  <a:pt x="4014" y="86309"/>
                </a:lnTo>
                <a:lnTo>
                  <a:pt x="7477" y="86193"/>
                </a:lnTo>
                <a:lnTo>
                  <a:pt x="10029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334876" y="4631889"/>
            <a:ext cx="35726" cy="74902"/>
          </a:xfrm>
          <a:custGeom>
            <a:avLst/>
            <a:gdLst/>
            <a:ahLst/>
            <a:cxnLst/>
            <a:rect l="l" t="t" r="r" b="b"/>
            <a:pathLst>
              <a:path w="35726" h="74902">
                <a:moveTo>
                  <a:pt x="12203" y="125"/>
                </a:moveTo>
                <a:lnTo>
                  <a:pt x="9654" y="1965"/>
                </a:lnTo>
                <a:lnTo>
                  <a:pt x="9654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3"/>
                </a:lnTo>
                <a:lnTo>
                  <a:pt x="0" y="20916"/>
                </a:lnTo>
                <a:lnTo>
                  <a:pt x="2005" y="23634"/>
                </a:lnTo>
                <a:lnTo>
                  <a:pt x="9654" y="23634"/>
                </a:lnTo>
                <a:lnTo>
                  <a:pt x="9654" y="59296"/>
                </a:lnTo>
                <a:lnTo>
                  <a:pt x="9942" y="62089"/>
                </a:lnTo>
                <a:lnTo>
                  <a:pt x="10543" y="64451"/>
                </a:lnTo>
                <a:lnTo>
                  <a:pt x="12070" y="68770"/>
                </a:lnTo>
                <a:lnTo>
                  <a:pt x="14658" y="71856"/>
                </a:lnTo>
                <a:lnTo>
                  <a:pt x="18348" y="73771"/>
                </a:lnTo>
                <a:lnTo>
                  <a:pt x="22809" y="74902"/>
                </a:lnTo>
                <a:lnTo>
                  <a:pt x="26574" y="74902"/>
                </a:lnTo>
                <a:lnTo>
                  <a:pt x="29364" y="74599"/>
                </a:lnTo>
                <a:lnTo>
                  <a:pt x="32647" y="73836"/>
                </a:lnTo>
                <a:lnTo>
                  <a:pt x="35477" y="71081"/>
                </a:lnTo>
                <a:lnTo>
                  <a:pt x="35726" y="68248"/>
                </a:lnTo>
                <a:lnTo>
                  <a:pt x="35726" y="67500"/>
                </a:lnTo>
                <a:lnTo>
                  <a:pt x="33238" y="64757"/>
                </a:lnTo>
                <a:lnTo>
                  <a:pt x="30560" y="65746"/>
                </a:lnTo>
                <a:lnTo>
                  <a:pt x="27334" y="66203"/>
                </a:lnTo>
                <a:lnTo>
                  <a:pt x="24472" y="66203"/>
                </a:lnTo>
                <a:lnTo>
                  <a:pt x="22459" y="65239"/>
                </a:lnTo>
                <a:lnTo>
                  <a:pt x="20246" y="61325"/>
                </a:lnTo>
                <a:lnTo>
                  <a:pt x="19685" y="58431"/>
                </a:lnTo>
                <a:lnTo>
                  <a:pt x="19685" y="23634"/>
                </a:lnTo>
                <a:lnTo>
                  <a:pt x="34325" y="23634"/>
                </a:lnTo>
                <a:lnTo>
                  <a:pt x="35726" y="20916"/>
                </a:lnTo>
                <a:lnTo>
                  <a:pt x="35675" y="17993"/>
                </a:lnTo>
                <a:lnTo>
                  <a:pt x="33713" y="15173"/>
                </a:lnTo>
                <a:lnTo>
                  <a:pt x="19685" y="15173"/>
                </a:lnTo>
                <a:lnTo>
                  <a:pt x="19685" y="1965"/>
                </a:lnTo>
                <a:lnTo>
                  <a:pt x="18284" y="342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384051" y="4619801"/>
            <a:ext cx="47081" cy="86309"/>
          </a:xfrm>
          <a:custGeom>
            <a:avLst/>
            <a:gdLst/>
            <a:ahLst/>
            <a:cxnLst/>
            <a:rect l="l" t="t" r="r" b="b"/>
            <a:pathLst>
              <a:path w="47081" h="86309">
                <a:moveTo>
                  <a:pt x="37050" y="51879"/>
                </a:moveTo>
                <a:lnTo>
                  <a:pt x="37050" y="84405"/>
                </a:lnTo>
                <a:lnTo>
                  <a:pt x="38465" y="85992"/>
                </a:lnTo>
                <a:lnTo>
                  <a:pt x="41094" y="86309"/>
                </a:lnTo>
                <a:lnTo>
                  <a:pt x="44532" y="86193"/>
                </a:lnTo>
                <a:lnTo>
                  <a:pt x="47081" y="84405"/>
                </a:lnTo>
                <a:lnTo>
                  <a:pt x="47081" y="46597"/>
                </a:lnTo>
                <a:lnTo>
                  <a:pt x="46756" y="43192"/>
                </a:lnTo>
                <a:lnTo>
                  <a:pt x="46079" y="40373"/>
                </a:lnTo>
                <a:lnTo>
                  <a:pt x="45417" y="37565"/>
                </a:lnTo>
                <a:lnTo>
                  <a:pt x="42764" y="33007"/>
                </a:lnTo>
                <a:lnTo>
                  <a:pt x="39215" y="29223"/>
                </a:lnTo>
                <a:lnTo>
                  <a:pt x="34236" y="26722"/>
                </a:lnTo>
                <a:lnTo>
                  <a:pt x="31175" y="26084"/>
                </a:lnTo>
                <a:lnTo>
                  <a:pt x="24563" y="26084"/>
                </a:lnTo>
                <a:lnTo>
                  <a:pt x="21631" y="26847"/>
                </a:lnTo>
                <a:lnTo>
                  <a:pt x="18709" y="28346"/>
                </a:lnTo>
                <a:lnTo>
                  <a:pt x="15796" y="29843"/>
                </a:lnTo>
                <a:lnTo>
                  <a:pt x="12905" y="32143"/>
                </a:lnTo>
                <a:lnTo>
                  <a:pt x="10033" y="35228"/>
                </a:lnTo>
                <a:lnTo>
                  <a:pt x="10033" y="1968"/>
                </a:lnTo>
                <a:lnTo>
                  <a:pt x="8633" y="330"/>
                </a:lnTo>
                <a:lnTo>
                  <a:pt x="6004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5"/>
                </a:lnTo>
                <a:lnTo>
                  <a:pt x="1389" y="85992"/>
                </a:lnTo>
                <a:lnTo>
                  <a:pt x="4017" y="86309"/>
                </a:lnTo>
                <a:lnTo>
                  <a:pt x="7480" y="86193"/>
                </a:lnTo>
                <a:lnTo>
                  <a:pt x="10033" y="84405"/>
                </a:lnTo>
                <a:lnTo>
                  <a:pt x="10033" y="45593"/>
                </a:lnTo>
                <a:lnTo>
                  <a:pt x="12783" y="42101"/>
                </a:lnTo>
                <a:lnTo>
                  <a:pt x="15419" y="39444"/>
                </a:lnTo>
                <a:lnTo>
                  <a:pt x="17920" y="37630"/>
                </a:lnTo>
                <a:lnTo>
                  <a:pt x="22950" y="34926"/>
                </a:lnTo>
                <a:lnTo>
                  <a:pt x="27400" y="34926"/>
                </a:lnTo>
                <a:lnTo>
                  <a:pt x="30600" y="36017"/>
                </a:lnTo>
                <a:lnTo>
                  <a:pt x="34213" y="39231"/>
                </a:lnTo>
                <a:lnTo>
                  <a:pt x="35848" y="42302"/>
                </a:lnTo>
                <a:lnTo>
                  <a:pt x="36827" y="46165"/>
                </a:lnTo>
                <a:lnTo>
                  <a:pt x="37050" y="48718"/>
                </a:lnTo>
                <a:lnTo>
                  <a:pt x="37050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442630" y="4646754"/>
            <a:ext cx="51840" cy="81456"/>
          </a:xfrm>
          <a:custGeom>
            <a:avLst/>
            <a:gdLst/>
            <a:ahLst/>
            <a:cxnLst/>
            <a:rect l="l" t="t" r="r" b="b"/>
            <a:pathLst>
              <a:path w="51840" h="81456">
                <a:moveTo>
                  <a:pt x="335" y="3959"/>
                </a:moveTo>
                <a:lnTo>
                  <a:pt x="19818" y="57019"/>
                </a:lnTo>
                <a:lnTo>
                  <a:pt x="21531" y="58988"/>
                </a:lnTo>
                <a:lnTo>
                  <a:pt x="14004" y="78306"/>
                </a:lnTo>
                <a:lnTo>
                  <a:pt x="15754" y="81301"/>
                </a:lnTo>
                <a:lnTo>
                  <a:pt x="18307" y="81456"/>
                </a:lnTo>
                <a:lnTo>
                  <a:pt x="21835" y="81276"/>
                </a:lnTo>
                <a:lnTo>
                  <a:pt x="24682" y="79411"/>
                </a:lnTo>
                <a:lnTo>
                  <a:pt x="31982" y="58988"/>
                </a:lnTo>
                <a:lnTo>
                  <a:pt x="51592" y="3768"/>
                </a:lnTo>
                <a:lnTo>
                  <a:pt x="51840" y="3034"/>
                </a:lnTo>
                <a:lnTo>
                  <a:pt x="51102" y="467"/>
                </a:lnTo>
                <a:lnTo>
                  <a:pt x="48178" y="0"/>
                </a:lnTo>
                <a:lnTo>
                  <a:pt x="44752" y="49"/>
                </a:lnTo>
                <a:lnTo>
                  <a:pt x="41624" y="2155"/>
                </a:lnTo>
                <a:lnTo>
                  <a:pt x="26572" y="46960"/>
                </a:lnTo>
                <a:lnTo>
                  <a:pt x="26395" y="46960"/>
                </a:lnTo>
                <a:lnTo>
                  <a:pt x="10778" y="2411"/>
                </a:lnTo>
                <a:lnTo>
                  <a:pt x="8917" y="276"/>
                </a:lnTo>
                <a:lnTo>
                  <a:pt x="6037" y="0"/>
                </a:lnTo>
                <a:lnTo>
                  <a:pt x="2639" y="49"/>
                </a:lnTo>
                <a:lnTo>
                  <a:pt x="0" y="1040"/>
                </a:lnTo>
                <a:lnTo>
                  <a:pt x="335" y="3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531079" y="4645883"/>
            <a:ext cx="50313" cy="61037"/>
          </a:xfrm>
          <a:custGeom>
            <a:avLst/>
            <a:gdLst/>
            <a:ahLst/>
            <a:cxnLst/>
            <a:rect l="l" t="t" r="r" b="b"/>
            <a:pathLst>
              <a:path w="50313" h="61037">
                <a:moveTo>
                  <a:pt x="50313" y="22683"/>
                </a:moveTo>
                <a:lnTo>
                  <a:pt x="49852" y="19277"/>
                </a:lnTo>
                <a:lnTo>
                  <a:pt x="48938" y="16076"/>
                </a:lnTo>
                <a:lnTo>
                  <a:pt x="48027" y="12901"/>
                </a:lnTo>
                <a:lnTo>
                  <a:pt x="46601" y="10123"/>
                </a:lnTo>
                <a:lnTo>
                  <a:pt x="44646" y="7760"/>
                </a:lnTo>
                <a:lnTo>
                  <a:pt x="40237" y="3505"/>
                </a:lnTo>
                <a:lnTo>
                  <a:pt x="37223" y="2109"/>
                </a:lnTo>
                <a:lnTo>
                  <a:pt x="34196" y="712"/>
                </a:lnTo>
                <a:lnTo>
                  <a:pt x="30546" y="0"/>
                </a:lnTo>
                <a:lnTo>
                  <a:pt x="22244" y="0"/>
                </a:lnTo>
                <a:lnTo>
                  <a:pt x="18604" y="722"/>
                </a:lnTo>
                <a:lnTo>
                  <a:pt x="15378" y="2133"/>
                </a:lnTo>
                <a:lnTo>
                  <a:pt x="12250" y="16534"/>
                </a:lnTo>
                <a:lnTo>
                  <a:pt x="14479" y="13157"/>
                </a:lnTo>
                <a:lnTo>
                  <a:pt x="17315" y="10339"/>
                </a:lnTo>
                <a:lnTo>
                  <a:pt x="21066" y="8445"/>
                </a:lnTo>
                <a:lnTo>
                  <a:pt x="25742" y="7962"/>
                </a:lnTo>
                <a:lnTo>
                  <a:pt x="30585" y="7962"/>
                </a:lnTo>
                <a:lnTo>
                  <a:pt x="34235" y="9499"/>
                </a:lnTo>
                <a:lnTo>
                  <a:pt x="36709" y="12534"/>
                </a:lnTo>
                <a:lnTo>
                  <a:pt x="39171" y="15584"/>
                </a:lnTo>
                <a:lnTo>
                  <a:pt x="40347" y="19773"/>
                </a:lnTo>
                <a:lnTo>
                  <a:pt x="40222" y="25120"/>
                </a:lnTo>
                <a:lnTo>
                  <a:pt x="10389" y="25120"/>
                </a:lnTo>
                <a:lnTo>
                  <a:pt x="10389" y="32586"/>
                </a:lnTo>
                <a:lnTo>
                  <a:pt x="46400" y="32586"/>
                </a:lnTo>
                <a:lnTo>
                  <a:pt x="49903" y="30887"/>
                </a:lnTo>
                <a:lnTo>
                  <a:pt x="50313" y="28144"/>
                </a:lnTo>
                <a:lnTo>
                  <a:pt x="50313" y="22683"/>
                </a:lnTo>
                <a:close/>
              </a:path>
              <a:path w="50313" h="61037">
                <a:moveTo>
                  <a:pt x="12138" y="3569"/>
                </a:moveTo>
                <a:lnTo>
                  <a:pt x="9363" y="5600"/>
                </a:lnTo>
                <a:lnTo>
                  <a:pt x="7087" y="8253"/>
                </a:lnTo>
                <a:lnTo>
                  <a:pt x="4798" y="10910"/>
                </a:lnTo>
                <a:lnTo>
                  <a:pt x="3037" y="14136"/>
                </a:lnTo>
                <a:lnTo>
                  <a:pt x="1835" y="17945"/>
                </a:lnTo>
                <a:lnTo>
                  <a:pt x="608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2" y="40222"/>
                </a:lnTo>
                <a:lnTo>
                  <a:pt x="1774" y="44005"/>
                </a:lnTo>
                <a:lnTo>
                  <a:pt x="2947" y="47788"/>
                </a:lnTo>
                <a:lnTo>
                  <a:pt x="4686" y="50939"/>
                </a:lnTo>
                <a:lnTo>
                  <a:pt x="9298" y="55957"/>
                </a:lnTo>
                <a:lnTo>
                  <a:pt x="12153" y="57847"/>
                </a:lnTo>
                <a:lnTo>
                  <a:pt x="15527" y="59132"/>
                </a:lnTo>
                <a:lnTo>
                  <a:pt x="18903" y="60389"/>
                </a:lnTo>
                <a:lnTo>
                  <a:pt x="22842" y="61037"/>
                </a:lnTo>
                <a:lnTo>
                  <a:pt x="29933" y="61037"/>
                </a:lnTo>
                <a:lnTo>
                  <a:pt x="32371" y="60846"/>
                </a:lnTo>
                <a:lnTo>
                  <a:pt x="36946" y="60058"/>
                </a:lnTo>
                <a:lnTo>
                  <a:pt x="40712" y="59132"/>
                </a:lnTo>
                <a:lnTo>
                  <a:pt x="44960" y="57621"/>
                </a:lnTo>
                <a:lnTo>
                  <a:pt x="47725" y="55270"/>
                </a:lnTo>
                <a:lnTo>
                  <a:pt x="48002" y="52515"/>
                </a:lnTo>
                <a:lnTo>
                  <a:pt x="47764" y="49719"/>
                </a:lnTo>
                <a:lnTo>
                  <a:pt x="45147" y="48779"/>
                </a:lnTo>
                <a:lnTo>
                  <a:pt x="42011" y="50139"/>
                </a:lnTo>
                <a:lnTo>
                  <a:pt x="39034" y="51206"/>
                </a:lnTo>
                <a:lnTo>
                  <a:pt x="35243" y="52120"/>
                </a:lnTo>
                <a:lnTo>
                  <a:pt x="30880" y="52768"/>
                </a:lnTo>
                <a:lnTo>
                  <a:pt x="24979" y="52768"/>
                </a:lnTo>
                <a:lnTo>
                  <a:pt x="22204" y="52299"/>
                </a:lnTo>
                <a:lnTo>
                  <a:pt x="17628" y="50392"/>
                </a:lnTo>
                <a:lnTo>
                  <a:pt x="14363" y="47270"/>
                </a:lnTo>
                <a:lnTo>
                  <a:pt x="11915" y="43383"/>
                </a:lnTo>
                <a:lnTo>
                  <a:pt x="10698" y="38454"/>
                </a:lnTo>
                <a:lnTo>
                  <a:pt x="10389" y="35675"/>
                </a:lnTo>
                <a:lnTo>
                  <a:pt x="10389" y="25120"/>
                </a:lnTo>
                <a:lnTo>
                  <a:pt x="10853" y="20688"/>
                </a:lnTo>
                <a:lnTo>
                  <a:pt x="12250" y="16534"/>
                </a:lnTo>
                <a:lnTo>
                  <a:pt x="15378" y="2133"/>
                </a:lnTo>
                <a:lnTo>
                  <a:pt x="1213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597248" y="4645886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4" y="25794"/>
                </a:moveTo>
                <a:lnTo>
                  <a:pt x="37064" y="58320"/>
                </a:lnTo>
                <a:lnTo>
                  <a:pt x="38461" y="59908"/>
                </a:lnTo>
                <a:lnTo>
                  <a:pt x="41101" y="60224"/>
                </a:lnTo>
                <a:lnTo>
                  <a:pt x="44538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2" y="17108"/>
                </a:lnTo>
                <a:lnTo>
                  <a:pt x="46075" y="14288"/>
                </a:lnTo>
                <a:lnTo>
                  <a:pt x="45413" y="11480"/>
                </a:lnTo>
                <a:lnTo>
                  <a:pt x="42763" y="6922"/>
                </a:lnTo>
                <a:lnTo>
                  <a:pt x="39211" y="3139"/>
                </a:lnTo>
                <a:lnTo>
                  <a:pt x="34235" y="637"/>
                </a:lnTo>
                <a:lnTo>
                  <a:pt x="31172" y="0"/>
                </a:lnTo>
                <a:lnTo>
                  <a:pt x="24406" y="0"/>
                </a:lnTo>
                <a:lnTo>
                  <a:pt x="21308" y="828"/>
                </a:lnTo>
                <a:lnTo>
                  <a:pt x="18254" y="2452"/>
                </a:lnTo>
                <a:lnTo>
                  <a:pt x="15191" y="4079"/>
                </a:lnTo>
                <a:lnTo>
                  <a:pt x="12127" y="6642"/>
                </a:lnTo>
                <a:lnTo>
                  <a:pt x="9050" y="10123"/>
                </a:lnTo>
                <a:lnTo>
                  <a:pt x="9050" y="2783"/>
                </a:lnTo>
                <a:lnTo>
                  <a:pt x="8149" y="1336"/>
                </a:lnTo>
                <a:lnTo>
                  <a:pt x="5449" y="878"/>
                </a:lnTo>
                <a:lnTo>
                  <a:pt x="2875" y="904"/>
                </a:lnTo>
                <a:lnTo>
                  <a:pt x="0" y="2783"/>
                </a:lnTo>
                <a:lnTo>
                  <a:pt x="0" y="58320"/>
                </a:lnTo>
                <a:lnTo>
                  <a:pt x="1389" y="59908"/>
                </a:lnTo>
                <a:lnTo>
                  <a:pt x="4013" y="60224"/>
                </a:lnTo>
                <a:lnTo>
                  <a:pt x="7476" y="60109"/>
                </a:lnTo>
                <a:lnTo>
                  <a:pt x="10029" y="58320"/>
                </a:lnTo>
                <a:lnTo>
                  <a:pt x="10029" y="19508"/>
                </a:lnTo>
                <a:lnTo>
                  <a:pt x="12780" y="16017"/>
                </a:lnTo>
                <a:lnTo>
                  <a:pt x="15417" y="13360"/>
                </a:lnTo>
                <a:lnTo>
                  <a:pt x="17931" y="11545"/>
                </a:lnTo>
                <a:lnTo>
                  <a:pt x="22946" y="8841"/>
                </a:lnTo>
                <a:lnTo>
                  <a:pt x="27410" y="8841"/>
                </a:lnTo>
                <a:lnTo>
                  <a:pt x="30599" y="9932"/>
                </a:lnTo>
                <a:lnTo>
                  <a:pt x="34209" y="13147"/>
                </a:lnTo>
                <a:lnTo>
                  <a:pt x="35848" y="16217"/>
                </a:lnTo>
                <a:lnTo>
                  <a:pt x="36827" y="20081"/>
                </a:lnTo>
                <a:lnTo>
                  <a:pt x="37064" y="22633"/>
                </a:lnTo>
                <a:lnTo>
                  <a:pt x="37064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655671" y="4646754"/>
            <a:ext cx="52052" cy="59359"/>
          </a:xfrm>
          <a:custGeom>
            <a:avLst/>
            <a:gdLst/>
            <a:ahLst/>
            <a:cxnLst/>
            <a:rect l="l" t="t" r="r" b="b"/>
            <a:pathLst>
              <a:path w="52052" h="59359">
                <a:moveTo>
                  <a:pt x="612" y="4380"/>
                </a:moveTo>
                <a:lnTo>
                  <a:pt x="19192" y="57134"/>
                </a:lnTo>
                <a:lnTo>
                  <a:pt x="21056" y="58863"/>
                </a:lnTo>
                <a:lnTo>
                  <a:pt x="23831" y="59320"/>
                </a:lnTo>
                <a:lnTo>
                  <a:pt x="27284" y="59359"/>
                </a:lnTo>
                <a:lnTo>
                  <a:pt x="29912" y="59204"/>
                </a:lnTo>
                <a:lnTo>
                  <a:pt x="32922" y="57134"/>
                </a:lnTo>
                <a:lnTo>
                  <a:pt x="51577" y="4380"/>
                </a:lnTo>
                <a:lnTo>
                  <a:pt x="52052" y="1788"/>
                </a:lnTo>
                <a:lnTo>
                  <a:pt x="50291" y="100"/>
                </a:lnTo>
                <a:lnTo>
                  <a:pt x="44737" y="100"/>
                </a:lnTo>
                <a:lnTo>
                  <a:pt x="41864" y="1979"/>
                </a:lnTo>
                <a:lnTo>
                  <a:pt x="26607" y="47764"/>
                </a:lnTo>
                <a:lnTo>
                  <a:pt x="26182" y="47764"/>
                </a:lnTo>
                <a:lnTo>
                  <a:pt x="10739" y="1979"/>
                </a:lnTo>
                <a:lnTo>
                  <a:pt x="9000" y="276"/>
                </a:lnTo>
                <a:lnTo>
                  <a:pt x="6087" y="0"/>
                </a:lnTo>
                <a:lnTo>
                  <a:pt x="2574" y="64"/>
                </a:lnTo>
                <a:lnTo>
                  <a:pt x="0" y="1788"/>
                </a:lnTo>
                <a:lnTo>
                  <a:pt x="612" y="4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717951" y="4623865"/>
            <a:ext cx="12391" cy="82245"/>
          </a:xfrm>
          <a:custGeom>
            <a:avLst/>
            <a:gdLst/>
            <a:ahLst/>
            <a:cxnLst/>
            <a:rect l="l" t="t" r="r" b="b"/>
            <a:pathLst>
              <a:path w="12391" h="82245">
                <a:moveTo>
                  <a:pt x="0" y="6173"/>
                </a:moveTo>
                <a:lnTo>
                  <a:pt x="439" y="10123"/>
                </a:lnTo>
                <a:lnTo>
                  <a:pt x="3787" y="12218"/>
                </a:lnTo>
                <a:lnTo>
                  <a:pt x="8529" y="12218"/>
                </a:lnTo>
                <a:lnTo>
                  <a:pt x="11955" y="10058"/>
                </a:lnTo>
                <a:lnTo>
                  <a:pt x="12391" y="6043"/>
                </a:lnTo>
                <a:lnTo>
                  <a:pt x="11967" y="2109"/>
                </a:lnTo>
                <a:lnTo>
                  <a:pt x="8600" y="0"/>
                </a:lnTo>
                <a:lnTo>
                  <a:pt x="3863" y="0"/>
                </a:lnTo>
                <a:lnTo>
                  <a:pt x="450" y="2170"/>
                </a:lnTo>
                <a:lnTo>
                  <a:pt x="0" y="6173"/>
                </a:lnTo>
                <a:close/>
              </a:path>
              <a:path w="12391" h="82245">
                <a:moveTo>
                  <a:pt x="1210" y="24804"/>
                </a:moveTo>
                <a:lnTo>
                  <a:pt x="1210" y="80341"/>
                </a:lnTo>
                <a:lnTo>
                  <a:pt x="2599" y="81928"/>
                </a:lnTo>
                <a:lnTo>
                  <a:pt x="5227" y="82245"/>
                </a:lnTo>
                <a:lnTo>
                  <a:pt x="8690" y="82129"/>
                </a:lnTo>
                <a:lnTo>
                  <a:pt x="11243" y="80341"/>
                </a:lnTo>
                <a:lnTo>
                  <a:pt x="11243" y="24804"/>
                </a:lnTo>
                <a:lnTo>
                  <a:pt x="9842" y="23227"/>
                </a:lnTo>
                <a:lnTo>
                  <a:pt x="7214" y="22899"/>
                </a:lnTo>
                <a:lnTo>
                  <a:pt x="3763" y="23011"/>
                </a:lnTo>
                <a:lnTo>
                  <a:pt x="1210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747918" y="4645886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400" y="59908"/>
                </a:moveTo>
                <a:lnTo>
                  <a:pt x="4017" y="60224"/>
                </a:lnTo>
                <a:lnTo>
                  <a:pt x="7480" y="60109"/>
                </a:lnTo>
                <a:lnTo>
                  <a:pt x="10033" y="58320"/>
                </a:lnTo>
                <a:lnTo>
                  <a:pt x="10033" y="21794"/>
                </a:lnTo>
                <a:lnTo>
                  <a:pt x="11443" y="19519"/>
                </a:lnTo>
                <a:lnTo>
                  <a:pt x="13921" y="16052"/>
                </a:lnTo>
                <a:lnTo>
                  <a:pt x="17294" y="12294"/>
                </a:lnTo>
                <a:lnTo>
                  <a:pt x="20358" y="10250"/>
                </a:lnTo>
                <a:lnTo>
                  <a:pt x="23334" y="9641"/>
                </a:lnTo>
                <a:lnTo>
                  <a:pt x="26435" y="10048"/>
                </a:lnTo>
                <a:lnTo>
                  <a:pt x="29260" y="10962"/>
                </a:lnTo>
                <a:lnTo>
                  <a:pt x="31863" y="9335"/>
                </a:lnTo>
                <a:lnTo>
                  <a:pt x="31910" y="3622"/>
                </a:lnTo>
                <a:lnTo>
                  <a:pt x="29861" y="990"/>
                </a:lnTo>
                <a:lnTo>
                  <a:pt x="27161" y="280"/>
                </a:lnTo>
                <a:lnTo>
                  <a:pt x="24523" y="0"/>
                </a:lnTo>
                <a:lnTo>
                  <a:pt x="21672" y="166"/>
                </a:lnTo>
                <a:lnTo>
                  <a:pt x="18183" y="1336"/>
                </a:lnTo>
                <a:lnTo>
                  <a:pt x="14594" y="4053"/>
                </a:lnTo>
                <a:lnTo>
                  <a:pt x="11955" y="6833"/>
                </a:lnTo>
                <a:lnTo>
                  <a:pt x="9053" y="10872"/>
                </a:lnTo>
                <a:lnTo>
                  <a:pt x="9053" y="2783"/>
                </a:lnTo>
                <a:lnTo>
                  <a:pt x="8153" y="1336"/>
                </a:lnTo>
                <a:lnTo>
                  <a:pt x="5453" y="878"/>
                </a:lnTo>
                <a:lnTo>
                  <a:pt x="2890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787863" y="4645889"/>
            <a:ext cx="54673" cy="61038"/>
          </a:xfrm>
          <a:custGeom>
            <a:avLst/>
            <a:gdLst/>
            <a:ahLst/>
            <a:cxnLst/>
            <a:rect l="l" t="t" r="r" b="b"/>
            <a:pathLst>
              <a:path w="54673" h="61038">
                <a:moveTo>
                  <a:pt x="0" y="31040"/>
                </a:moveTo>
                <a:lnTo>
                  <a:pt x="0" y="35726"/>
                </a:lnTo>
                <a:lnTo>
                  <a:pt x="539" y="39917"/>
                </a:lnTo>
                <a:lnTo>
                  <a:pt x="1642" y="43624"/>
                </a:lnTo>
                <a:lnTo>
                  <a:pt x="2743" y="47322"/>
                </a:lnTo>
                <a:lnTo>
                  <a:pt x="4403" y="50472"/>
                </a:lnTo>
                <a:lnTo>
                  <a:pt x="6620" y="53074"/>
                </a:lnTo>
                <a:lnTo>
                  <a:pt x="8845" y="55666"/>
                </a:lnTo>
                <a:lnTo>
                  <a:pt x="11631" y="57632"/>
                </a:lnTo>
                <a:lnTo>
                  <a:pt x="11206" y="38938"/>
                </a:lnTo>
                <a:lnTo>
                  <a:pt x="10670" y="36259"/>
                </a:lnTo>
                <a:lnTo>
                  <a:pt x="10382" y="33414"/>
                </a:lnTo>
                <a:lnTo>
                  <a:pt x="10382" y="27190"/>
                </a:lnTo>
                <a:lnTo>
                  <a:pt x="10721" y="24270"/>
                </a:lnTo>
                <a:lnTo>
                  <a:pt x="11394" y="21603"/>
                </a:lnTo>
                <a:lnTo>
                  <a:pt x="12071" y="18925"/>
                </a:lnTo>
                <a:lnTo>
                  <a:pt x="14494" y="14655"/>
                </a:lnTo>
                <a:lnTo>
                  <a:pt x="17647" y="11203"/>
                </a:lnTo>
                <a:lnTo>
                  <a:pt x="21949" y="9057"/>
                </a:lnTo>
                <a:lnTo>
                  <a:pt x="24512" y="8521"/>
                </a:lnTo>
                <a:lnTo>
                  <a:pt x="30714" y="8521"/>
                </a:lnTo>
                <a:lnTo>
                  <a:pt x="33414" y="9108"/>
                </a:lnTo>
                <a:lnTo>
                  <a:pt x="37753" y="11445"/>
                </a:lnTo>
                <a:lnTo>
                  <a:pt x="40727" y="15052"/>
                </a:lnTo>
                <a:lnTo>
                  <a:pt x="42905" y="19418"/>
                </a:lnTo>
                <a:lnTo>
                  <a:pt x="43467" y="22100"/>
                </a:lnTo>
                <a:lnTo>
                  <a:pt x="44016" y="24764"/>
                </a:lnTo>
                <a:lnTo>
                  <a:pt x="44279" y="27612"/>
                </a:lnTo>
                <a:lnTo>
                  <a:pt x="44279" y="33822"/>
                </a:lnTo>
                <a:lnTo>
                  <a:pt x="43967" y="36756"/>
                </a:lnTo>
                <a:lnTo>
                  <a:pt x="43304" y="39434"/>
                </a:lnTo>
                <a:lnTo>
                  <a:pt x="42656" y="42101"/>
                </a:lnTo>
                <a:lnTo>
                  <a:pt x="40241" y="46343"/>
                </a:lnTo>
                <a:lnTo>
                  <a:pt x="37076" y="49785"/>
                </a:lnTo>
                <a:lnTo>
                  <a:pt x="32738" y="51918"/>
                </a:lnTo>
                <a:lnTo>
                  <a:pt x="30190" y="52452"/>
                </a:lnTo>
                <a:lnTo>
                  <a:pt x="24011" y="52452"/>
                </a:lnTo>
                <a:lnTo>
                  <a:pt x="21323" y="51869"/>
                </a:lnTo>
                <a:lnTo>
                  <a:pt x="16984" y="49518"/>
                </a:lnTo>
                <a:lnTo>
                  <a:pt x="13971" y="45935"/>
                </a:lnTo>
                <a:lnTo>
                  <a:pt x="14969" y="58994"/>
                </a:lnTo>
                <a:lnTo>
                  <a:pt x="18324" y="60350"/>
                </a:lnTo>
                <a:lnTo>
                  <a:pt x="22237" y="61038"/>
                </a:lnTo>
                <a:lnTo>
                  <a:pt x="31352" y="61038"/>
                </a:lnTo>
                <a:lnTo>
                  <a:pt x="35402" y="60264"/>
                </a:lnTo>
                <a:lnTo>
                  <a:pt x="38901" y="58712"/>
                </a:lnTo>
                <a:lnTo>
                  <a:pt x="42419" y="57175"/>
                </a:lnTo>
                <a:lnTo>
                  <a:pt x="45331" y="55030"/>
                </a:lnTo>
                <a:lnTo>
                  <a:pt x="47668" y="52261"/>
                </a:lnTo>
                <a:lnTo>
                  <a:pt x="49982" y="49507"/>
                </a:lnTo>
                <a:lnTo>
                  <a:pt x="51743" y="46227"/>
                </a:lnTo>
                <a:lnTo>
                  <a:pt x="52905" y="42433"/>
                </a:lnTo>
                <a:lnTo>
                  <a:pt x="54082" y="38620"/>
                </a:lnTo>
                <a:lnTo>
                  <a:pt x="54673" y="34456"/>
                </a:lnTo>
                <a:lnTo>
                  <a:pt x="54673" y="25286"/>
                </a:lnTo>
                <a:lnTo>
                  <a:pt x="54122" y="21107"/>
                </a:lnTo>
                <a:lnTo>
                  <a:pt x="52995" y="17398"/>
                </a:lnTo>
                <a:lnTo>
                  <a:pt x="51883" y="13705"/>
                </a:lnTo>
                <a:lnTo>
                  <a:pt x="50220" y="10554"/>
                </a:lnTo>
                <a:lnTo>
                  <a:pt x="47995" y="7962"/>
                </a:lnTo>
                <a:lnTo>
                  <a:pt x="45756" y="5374"/>
                </a:lnTo>
                <a:lnTo>
                  <a:pt x="42976" y="3390"/>
                </a:lnTo>
                <a:lnTo>
                  <a:pt x="39643" y="2044"/>
                </a:lnTo>
                <a:lnTo>
                  <a:pt x="36291" y="688"/>
                </a:lnTo>
                <a:lnTo>
                  <a:pt x="32378" y="0"/>
                </a:lnTo>
                <a:lnTo>
                  <a:pt x="23224" y="0"/>
                </a:lnTo>
                <a:lnTo>
                  <a:pt x="19145" y="763"/>
                </a:lnTo>
                <a:lnTo>
                  <a:pt x="15670" y="2301"/>
                </a:lnTo>
                <a:lnTo>
                  <a:pt x="12193" y="3812"/>
                </a:lnTo>
                <a:lnTo>
                  <a:pt x="9281" y="5958"/>
                </a:lnTo>
                <a:lnTo>
                  <a:pt x="6955" y="8702"/>
                </a:lnTo>
                <a:lnTo>
                  <a:pt x="4630" y="11455"/>
                </a:lnTo>
                <a:lnTo>
                  <a:pt x="2880" y="14745"/>
                </a:lnTo>
                <a:lnTo>
                  <a:pt x="1728" y="18554"/>
                </a:lnTo>
                <a:lnTo>
                  <a:pt x="580" y="22353"/>
                </a:lnTo>
                <a:lnTo>
                  <a:pt x="0" y="26517"/>
                </a:lnTo>
                <a:lnTo>
                  <a:pt x="0" y="31040"/>
                </a:lnTo>
                <a:close/>
              </a:path>
              <a:path w="54673" h="61038">
                <a:moveTo>
                  <a:pt x="11757" y="41605"/>
                </a:moveTo>
                <a:lnTo>
                  <a:pt x="11206" y="38938"/>
                </a:lnTo>
                <a:lnTo>
                  <a:pt x="11631" y="57632"/>
                </a:lnTo>
                <a:lnTo>
                  <a:pt x="14969" y="58994"/>
                </a:lnTo>
                <a:lnTo>
                  <a:pt x="13971" y="45935"/>
                </a:lnTo>
                <a:lnTo>
                  <a:pt x="1175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857330" y="4645886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4" y="25794"/>
                </a:moveTo>
                <a:lnTo>
                  <a:pt x="37064" y="58320"/>
                </a:lnTo>
                <a:lnTo>
                  <a:pt x="38465" y="59908"/>
                </a:lnTo>
                <a:lnTo>
                  <a:pt x="41101" y="60224"/>
                </a:lnTo>
                <a:lnTo>
                  <a:pt x="44538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6" y="17108"/>
                </a:lnTo>
                <a:lnTo>
                  <a:pt x="46093" y="14288"/>
                </a:lnTo>
                <a:lnTo>
                  <a:pt x="45416" y="11480"/>
                </a:lnTo>
                <a:lnTo>
                  <a:pt x="42763" y="6922"/>
                </a:lnTo>
                <a:lnTo>
                  <a:pt x="39213" y="3139"/>
                </a:lnTo>
                <a:lnTo>
                  <a:pt x="34249" y="637"/>
                </a:lnTo>
                <a:lnTo>
                  <a:pt x="31175" y="0"/>
                </a:lnTo>
                <a:lnTo>
                  <a:pt x="24410" y="0"/>
                </a:lnTo>
                <a:lnTo>
                  <a:pt x="21311" y="828"/>
                </a:lnTo>
                <a:lnTo>
                  <a:pt x="18258" y="2452"/>
                </a:lnTo>
                <a:lnTo>
                  <a:pt x="15205" y="4079"/>
                </a:lnTo>
                <a:lnTo>
                  <a:pt x="12127" y="6642"/>
                </a:lnTo>
                <a:lnTo>
                  <a:pt x="9053" y="10123"/>
                </a:lnTo>
                <a:lnTo>
                  <a:pt x="9053" y="2783"/>
                </a:lnTo>
                <a:lnTo>
                  <a:pt x="8153" y="1336"/>
                </a:lnTo>
                <a:lnTo>
                  <a:pt x="5453" y="878"/>
                </a:lnTo>
                <a:lnTo>
                  <a:pt x="2890" y="904"/>
                </a:lnTo>
                <a:lnTo>
                  <a:pt x="0" y="2783"/>
                </a:lnTo>
                <a:lnTo>
                  <a:pt x="0" y="58320"/>
                </a:lnTo>
                <a:lnTo>
                  <a:pt x="1399" y="59908"/>
                </a:lnTo>
                <a:lnTo>
                  <a:pt x="4017" y="60224"/>
                </a:lnTo>
                <a:lnTo>
                  <a:pt x="7480" y="60109"/>
                </a:lnTo>
                <a:lnTo>
                  <a:pt x="10032" y="58320"/>
                </a:lnTo>
                <a:lnTo>
                  <a:pt x="10032" y="19508"/>
                </a:lnTo>
                <a:lnTo>
                  <a:pt x="12782" y="16017"/>
                </a:lnTo>
                <a:lnTo>
                  <a:pt x="15417" y="13360"/>
                </a:lnTo>
                <a:lnTo>
                  <a:pt x="17931" y="11545"/>
                </a:lnTo>
                <a:lnTo>
                  <a:pt x="22946" y="8841"/>
                </a:lnTo>
                <a:lnTo>
                  <a:pt x="27410" y="8841"/>
                </a:lnTo>
                <a:lnTo>
                  <a:pt x="30599" y="9932"/>
                </a:lnTo>
                <a:lnTo>
                  <a:pt x="34209" y="13147"/>
                </a:lnTo>
                <a:lnTo>
                  <a:pt x="35848" y="16217"/>
                </a:lnTo>
                <a:lnTo>
                  <a:pt x="36827" y="20081"/>
                </a:lnTo>
                <a:lnTo>
                  <a:pt x="37064" y="22633"/>
                </a:lnTo>
                <a:lnTo>
                  <a:pt x="37064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922990" y="4645886"/>
            <a:ext cx="81100" cy="60224"/>
          </a:xfrm>
          <a:custGeom>
            <a:avLst/>
            <a:gdLst/>
            <a:ahLst/>
            <a:cxnLst/>
            <a:rect l="l" t="t" r="r" b="b"/>
            <a:pathLst>
              <a:path w="81100" h="60224">
                <a:moveTo>
                  <a:pt x="72457" y="59908"/>
                </a:moveTo>
                <a:lnTo>
                  <a:pt x="75110" y="60224"/>
                </a:lnTo>
                <a:lnTo>
                  <a:pt x="78548" y="60109"/>
                </a:lnTo>
                <a:lnTo>
                  <a:pt x="81100" y="58320"/>
                </a:lnTo>
                <a:lnTo>
                  <a:pt x="81100" y="20081"/>
                </a:lnTo>
                <a:lnTo>
                  <a:pt x="80787" y="17108"/>
                </a:lnTo>
                <a:lnTo>
                  <a:pt x="80161" y="14288"/>
                </a:lnTo>
                <a:lnTo>
                  <a:pt x="79523" y="11480"/>
                </a:lnTo>
                <a:lnTo>
                  <a:pt x="77000" y="6922"/>
                </a:lnTo>
                <a:lnTo>
                  <a:pt x="73568" y="3139"/>
                </a:lnTo>
                <a:lnTo>
                  <a:pt x="68806" y="637"/>
                </a:lnTo>
                <a:lnTo>
                  <a:pt x="65843" y="0"/>
                </a:lnTo>
                <a:lnTo>
                  <a:pt x="62315" y="0"/>
                </a:lnTo>
                <a:lnTo>
                  <a:pt x="59416" y="205"/>
                </a:lnTo>
                <a:lnTo>
                  <a:pt x="56541" y="979"/>
                </a:lnTo>
                <a:lnTo>
                  <a:pt x="53553" y="2491"/>
                </a:lnTo>
                <a:lnTo>
                  <a:pt x="50449" y="4471"/>
                </a:lnTo>
                <a:lnTo>
                  <a:pt x="47160" y="7265"/>
                </a:lnTo>
                <a:lnTo>
                  <a:pt x="43613" y="10988"/>
                </a:lnTo>
                <a:lnTo>
                  <a:pt x="42158" y="7848"/>
                </a:lnTo>
                <a:lnTo>
                  <a:pt x="40212" y="5184"/>
                </a:lnTo>
                <a:lnTo>
                  <a:pt x="37659" y="3060"/>
                </a:lnTo>
                <a:lnTo>
                  <a:pt x="34696" y="1347"/>
                </a:lnTo>
                <a:lnTo>
                  <a:pt x="31081" y="280"/>
                </a:lnTo>
                <a:lnTo>
                  <a:pt x="26780" y="0"/>
                </a:lnTo>
                <a:lnTo>
                  <a:pt x="23831" y="0"/>
                </a:lnTo>
                <a:lnTo>
                  <a:pt x="20904" y="828"/>
                </a:lnTo>
                <a:lnTo>
                  <a:pt x="18003" y="2452"/>
                </a:lnTo>
                <a:lnTo>
                  <a:pt x="15115" y="4079"/>
                </a:lnTo>
                <a:lnTo>
                  <a:pt x="12113" y="6642"/>
                </a:lnTo>
                <a:lnTo>
                  <a:pt x="9036" y="10123"/>
                </a:lnTo>
                <a:lnTo>
                  <a:pt x="9036" y="2783"/>
                </a:lnTo>
                <a:lnTo>
                  <a:pt x="8135" y="1336"/>
                </a:lnTo>
                <a:lnTo>
                  <a:pt x="5435" y="878"/>
                </a:lnTo>
                <a:lnTo>
                  <a:pt x="2872" y="904"/>
                </a:lnTo>
                <a:lnTo>
                  <a:pt x="0" y="2783"/>
                </a:lnTo>
                <a:lnTo>
                  <a:pt x="0" y="58320"/>
                </a:lnTo>
                <a:lnTo>
                  <a:pt x="1385" y="59908"/>
                </a:lnTo>
                <a:lnTo>
                  <a:pt x="3999" y="60224"/>
                </a:lnTo>
                <a:lnTo>
                  <a:pt x="7462" y="60109"/>
                </a:lnTo>
                <a:lnTo>
                  <a:pt x="10011" y="58320"/>
                </a:lnTo>
                <a:lnTo>
                  <a:pt x="10011" y="19508"/>
                </a:lnTo>
                <a:lnTo>
                  <a:pt x="12760" y="16017"/>
                </a:lnTo>
                <a:lnTo>
                  <a:pt x="15313" y="13360"/>
                </a:lnTo>
                <a:lnTo>
                  <a:pt x="17679" y="11545"/>
                </a:lnTo>
                <a:lnTo>
                  <a:pt x="22351" y="8841"/>
                </a:lnTo>
                <a:lnTo>
                  <a:pt x="26517" y="8841"/>
                </a:lnTo>
                <a:lnTo>
                  <a:pt x="29480" y="9932"/>
                </a:lnTo>
                <a:lnTo>
                  <a:pt x="32871" y="13147"/>
                </a:lnTo>
                <a:lnTo>
                  <a:pt x="34423" y="16217"/>
                </a:lnTo>
                <a:lnTo>
                  <a:pt x="35308" y="20081"/>
                </a:lnTo>
                <a:lnTo>
                  <a:pt x="35520" y="24577"/>
                </a:lnTo>
                <a:lnTo>
                  <a:pt x="35520" y="58320"/>
                </a:lnTo>
                <a:lnTo>
                  <a:pt x="36921" y="59908"/>
                </a:lnTo>
                <a:lnTo>
                  <a:pt x="39584" y="60224"/>
                </a:lnTo>
                <a:lnTo>
                  <a:pt x="42936" y="60109"/>
                </a:lnTo>
                <a:lnTo>
                  <a:pt x="45547" y="58320"/>
                </a:lnTo>
                <a:lnTo>
                  <a:pt x="45547" y="19508"/>
                </a:lnTo>
                <a:lnTo>
                  <a:pt x="48351" y="16017"/>
                </a:lnTo>
                <a:lnTo>
                  <a:pt x="50914" y="13360"/>
                </a:lnTo>
                <a:lnTo>
                  <a:pt x="53239" y="11545"/>
                </a:lnTo>
                <a:lnTo>
                  <a:pt x="57891" y="8841"/>
                </a:lnTo>
                <a:lnTo>
                  <a:pt x="62071" y="8841"/>
                </a:lnTo>
                <a:lnTo>
                  <a:pt x="65058" y="9932"/>
                </a:lnTo>
                <a:lnTo>
                  <a:pt x="68456" y="13147"/>
                </a:lnTo>
                <a:lnTo>
                  <a:pt x="69994" y="16217"/>
                </a:lnTo>
                <a:lnTo>
                  <a:pt x="70803" y="20081"/>
                </a:lnTo>
                <a:lnTo>
                  <a:pt x="71009" y="24577"/>
                </a:lnTo>
                <a:lnTo>
                  <a:pt x="71009" y="58320"/>
                </a:lnTo>
                <a:lnTo>
                  <a:pt x="72457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019373" y="4645883"/>
            <a:ext cx="50302" cy="61037"/>
          </a:xfrm>
          <a:custGeom>
            <a:avLst/>
            <a:gdLst/>
            <a:ahLst/>
            <a:cxnLst/>
            <a:rect l="l" t="t" r="r" b="b"/>
            <a:pathLst>
              <a:path w="50302" h="61037">
                <a:moveTo>
                  <a:pt x="50302" y="22683"/>
                </a:moveTo>
                <a:lnTo>
                  <a:pt x="49852" y="19277"/>
                </a:lnTo>
                <a:lnTo>
                  <a:pt x="48926" y="16076"/>
                </a:lnTo>
                <a:lnTo>
                  <a:pt x="48016" y="12901"/>
                </a:lnTo>
                <a:lnTo>
                  <a:pt x="46591" y="10123"/>
                </a:lnTo>
                <a:lnTo>
                  <a:pt x="44639" y="7760"/>
                </a:lnTo>
                <a:lnTo>
                  <a:pt x="40225" y="3505"/>
                </a:lnTo>
                <a:lnTo>
                  <a:pt x="37212" y="2109"/>
                </a:lnTo>
                <a:lnTo>
                  <a:pt x="34199" y="712"/>
                </a:lnTo>
                <a:lnTo>
                  <a:pt x="30534" y="0"/>
                </a:lnTo>
                <a:lnTo>
                  <a:pt x="22232" y="0"/>
                </a:lnTo>
                <a:lnTo>
                  <a:pt x="18604" y="722"/>
                </a:lnTo>
                <a:lnTo>
                  <a:pt x="15368" y="2133"/>
                </a:lnTo>
                <a:lnTo>
                  <a:pt x="12242" y="16534"/>
                </a:lnTo>
                <a:lnTo>
                  <a:pt x="14479" y="13157"/>
                </a:lnTo>
                <a:lnTo>
                  <a:pt x="17318" y="10339"/>
                </a:lnTo>
                <a:lnTo>
                  <a:pt x="21070" y="8445"/>
                </a:lnTo>
                <a:lnTo>
                  <a:pt x="25732" y="7962"/>
                </a:lnTo>
                <a:lnTo>
                  <a:pt x="30573" y="7962"/>
                </a:lnTo>
                <a:lnTo>
                  <a:pt x="34225" y="9499"/>
                </a:lnTo>
                <a:lnTo>
                  <a:pt x="36701" y="12534"/>
                </a:lnTo>
                <a:lnTo>
                  <a:pt x="39164" y="15584"/>
                </a:lnTo>
                <a:lnTo>
                  <a:pt x="40341" y="19773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89" y="32586"/>
                </a:lnTo>
                <a:lnTo>
                  <a:pt x="49891" y="30887"/>
                </a:lnTo>
                <a:lnTo>
                  <a:pt x="50302" y="28144"/>
                </a:lnTo>
                <a:lnTo>
                  <a:pt x="50302" y="22683"/>
                </a:lnTo>
                <a:close/>
              </a:path>
              <a:path w="50302" h="61037">
                <a:moveTo>
                  <a:pt x="12128" y="3569"/>
                </a:moveTo>
                <a:lnTo>
                  <a:pt x="9363" y="5600"/>
                </a:lnTo>
                <a:lnTo>
                  <a:pt x="7077" y="8253"/>
                </a:lnTo>
                <a:lnTo>
                  <a:pt x="4787" y="10910"/>
                </a:lnTo>
                <a:lnTo>
                  <a:pt x="3027" y="14136"/>
                </a:lnTo>
                <a:lnTo>
                  <a:pt x="1824" y="17945"/>
                </a:lnTo>
                <a:lnTo>
                  <a:pt x="600" y="21743"/>
                </a:lnTo>
                <a:lnTo>
                  <a:pt x="0" y="26023"/>
                </a:lnTo>
                <a:lnTo>
                  <a:pt x="0" y="35826"/>
                </a:lnTo>
                <a:lnTo>
                  <a:pt x="590" y="40222"/>
                </a:lnTo>
                <a:lnTo>
                  <a:pt x="1766" y="44005"/>
                </a:lnTo>
                <a:lnTo>
                  <a:pt x="2937" y="47788"/>
                </a:lnTo>
                <a:lnTo>
                  <a:pt x="4679" y="50939"/>
                </a:lnTo>
                <a:lnTo>
                  <a:pt x="9291" y="55957"/>
                </a:lnTo>
                <a:lnTo>
                  <a:pt x="12142" y="57847"/>
                </a:lnTo>
                <a:lnTo>
                  <a:pt x="15519" y="59132"/>
                </a:lnTo>
                <a:lnTo>
                  <a:pt x="18906" y="60389"/>
                </a:lnTo>
                <a:lnTo>
                  <a:pt x="22834" y="61037"/>
                </a:lnTo>
                <a:lnTo>
                  <a:pt x="29937" y="61037"/>
                </a:lnTo>
                <a:lnTo>
                  <a:pt x="32359" y="60846"/>
                </a:lnTo>
                <a:lnTo>
                  <a:pt x="36935" y="60058"/>
                </a:lnTo>
                <a:lnTo>
                  <a:pt x="40700" y="59132"/>
                </a:lnTo>
                <a:lnTo>
                  <a:pt x="44956" y="57621"/>
                </a:lnTo>
                <a:lnTo>
                  <a:pt x="47717" y="55270"/>
                </a:lnTo>
                <a:lnTo>
                  <a:pt x="47990" y="52515"/>
                </a:lnTo>
                <a:lnTo>
                  <a:pt x="47753" y="49719"/>
                </a:lnTo>
                <a:lnTo>
                  <a:pt x="45139" y="48779"/>
                </a:lnTo>
                <a:lnTo>
                  <a:pt x="42000" y="50139"/>
                </a:lnTo>
                <a:lnTo>
                  <a:pt x="39023" y="51206"/>
                </a:lnTo>
                <a:lnTo>
                  <a:pt x="35236" y="52120"/>
                </a:lnTo>
                <a:lnTo>
                  <a:pt x="30873" y="52768"/>
                </a:lnTo>
                <a:lnTo>
                  <a:pt x="24973" y="52768"/>
                </a:lnTo>
                <a:lnTo>
                  <a:pt x="22197" y="52299"/>
                </a:lnTo>
                <a:lnTo>
                  <a:pt x="17628" y="50392"/>
                </a:lnTo>
                <a:lnTo>
                  <a:pt x="14356" y="47270"/>
                </a:lnTo>
                <a:lnTo>
                  <a:pt x="11904" y="43383"/>
                </a:lnTo>
                <a:lnTo>
                  <a:pt x="10692" y="38454"/>
                </a:lnTo>
                <a:lnTo>
                  <a:pt x="10378" y="35675"/>
                </a:lnTo>
                <a:lnTo>
                  <a:pt x="10378" y="25120"/>
                </a:lnTo>
                <a:lnTo>
                  <a:pt x="10853" y="20688"/>
                </a:lnTo>
                <a:lnTo>
                  <a:pt x="12242" y="16534"/>
                </a:lnTo>
                <a:lnTo>
                  <a:pt x="15368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085530" y="4645886"/>
            <a:ext cx="47091" cy="60224"/>
          </a:xfrm>
          <a:custGeom>
            <a:avLst/>
            <a:gdLst/>
            <a:ahLst/>
            <a:cxnLst/>
            <a:rect l="l" t="t" r="r" b="b"/>
            <a:pathLst>
              <a:path w="47091" h="60224">
                <a:moveTo>
                  <a:pt x="37064" y="25794"/>
                </a:moveTo>
                <a:lnTo>
                  <a:pt x="37064" y="58320"/>
                </a:lnTo>
                <a:lnTo>
                  <a:pt x="38465" y="59908"/>
                </a:lnTo>
                <a:lnTo>
                  <a:pt x="41104" y="60224"/>
                </a:lnTo>
                <a:lnTo>
                  <a:pt x="44542" y="60109"/>
                </a:lnTo>
                <a:lnTo>
                  <a:pt x="47091" y="58320"/>
                </a:lnTo>
                <a:lnTo>
                  <a:pt x="47091" y="20487"/>
                </a:lnTo>
                <a:lnTo>
                  <a:pt x="46756" y="17108"/>
                </a:lnTo>
                <a:lnTo>
                  <a:pt x="46094" y="14288"/>
                </a:lnTo>
                <a:lnTo>
                  <a:pt x="45417" y="11480"/>
                </a:lnTo>
                <a:lnTo>
                  <a:pt x="42764" y="6922"/>
                </a:lnTo>
                <a:lnTo>
                  <a:pt x="39215" y="3139"/>
                </a:lnTo>
                <a:lnTo>
                  <a:pt x="34250" y="637"/>
                </a:lnTo>
                <a:lnTo>
                  <a:pt x="31175" y="0"/>
                </a:lnTo>
                <a:lnTo>
                  <a:pt x="24408" y="0"/>
                </a:lnTo>
                <a:lnTo>
                  <a:pt x="21311" y="828"/>
                </a:lnTo>
                <a:lnTo>
                  <a:pt x="18258" y="2452"/>
                </a:lnTo>
                <a:lnTo>
                  <a:pt x="15205" y="4079"/>
                </a:lnTo>
                <a:lnTo>
                  <a:pt x="12132" y="6642"/>
                </a:lnTo>
                <a:lnTo>
                  <a:pt x="9053" y="10123"/>
                </a:lnTo>
                <a:lnTo>
                  <a:pt x="9053" y="2783"/>
                </a:lnTo>
                <a:lnTo>
                  <a:pt x="8153" y="1336"/>
                </a:lnTo>
                <a:lnTo>
                  <a:pt x="5453" y="878"/>
                </a:lnTo>
                <a:lnTo>
                  <a:pt x="2890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lnTo>
                  <a:pt x="4017" y="60224"/>
                </a:lnTo>
                <a:lnTo>
                  <a:pt x="7480" y="60109"/>
                </a:lnTo>
                <a:lnTo>
                  <a:pt x="10033" y="58320"/>
                </a:lnTo>
                <a:lnTo>
                  <a:pt x="10033" y="19508"/>
                </a:lnTo>
                <a:lnTo>
                  <a:pt x="12783" y="16017"/>
                </a:lnTo>
                <a:lnTo>
                  <a:pt x="15419" y="13360"/>
                </a:lnTo>
                <a:lnTo>
                  <a:pt x="17931" y="11545"/>
                </a:lnTo>
                <a:lnTo>
                  <a:pt x="22950" y="8841"/>
                </a:lnTo>
                <a:lnTo>
                  <a:pt x="27410" y="8841"/>
                </a:lnTo>
                <a:lnTo>
                  <a:pt x="30599" y="9932"/>
                </a:lnTo>
                <a:lnTo>
                  <a:pt x="34213" y="13147"/>
                </a:lnTo>
                <a:lnTo>
                  <a:pt x="35848" y="16217"/>
                </a:lnTo>
                <a:lnTo>
                  <a:pt x="36827" y="20081"/>
                </a:lnTo>
                <a:lnTo>
                  <a:pt x="37064" y="22633"/>
                </a:lnTo>
                <a:lnTo>
                  <a:pt x="37064" y="257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143896" y="4631889"/>
            <a:ext cx="35716" cy="74902"/>
          </a:xfrm>
          <a:custGeom>
            <a:avLst/>
            <a:gdLst/>
            <a:ahLst/>
            <a:cxnLst/>
            <a:rect l="l" t="t" r="r" b="b"/>
            <a:pathLst>
              <a:path w="35716" h="74902">
                <a:moveTo>
                  <a:pt x="12203" y="125"/>
                </a:moveTo>
                <a:lnTo>
                  <a:pt x="9655" y="1965"/>
                </a:lnTo>
                <a:lnTo>
                  <a:pt x="9655" y="15173"/>
                </a:lnTo>
                <a:lnTo>
                  <a:pt x="2062" y="15173"/>
                </a:lnTo>
                <a:lnTo>
                  <a:pt x="1177" y="15389"/>
                </a:lnTo>
                <a:lnTo>
                  <a:pt x="39" y="17993"/>
                </a:lnTo>
                <a:lnTo>
                  <a:pt x="0" y="20916"/>
                </a:lnTo>
                <a:lnTo>
                  <a:pt x="2005" y="23634"/>
                </a:lnTo>
                <a:lnTo>
                  <a:pt x="9655" y="23634"/>
                </a:lnTo>
                <a:lnTo>
                  <a:pt x="9655" y="59296"/>
                </a:lnTo>
                <a:lnTo>
                  <a:pt x="9942" y="62089"/>
                </a:lnTo>
                <a:lnTo>
                  <a:pt x="10533" y="64451"/>
                </a:lnTo>
                <a:lnTo>
                  <a:pt x="12056" y="68770"/>
                </a:lnTo>
                <a:lnTo>
                  <a:pt x="14659" y="71856"/>
                </a:lnTo>
                <a:lnTo>
                  <a:pt x="18345" y="73771"/>
                </a:lnTo>
                <a:lnTo>
                  <a:pt x="22795" y="74902"/>
                </a:lnTo>
                <a:lnTo>
                  <a:pt x="26574" y="74902"/>
                </a:lnTo>
                <a:lnTo>
                  <a:pt x="29361" y="74599"/>
                </a:lnTo>
                <a:lnTo>
                  <a:pt x="32637" y="73836"/>
                </a:lnTo>
                <a:lnTo>
                  <a:pt x="35463" y="71081"/>
                </a:lnTo>
                <a:lnTo>
                  <a:pt x="35716" y="68248"/>
                </a:lnTo>
                <a:lnTo>
                  <a:pt x="35716" y="67500"/>
                </a:lnTo>
                <a:lnTo>
                  <a:pt x="33228" y="64757"/>
                </a:lnTo>
                <a:lnTo>
                  <a:pt x="30560" y="65746"/>
                </a:lnTo>
                <a:lnTo>
                  <a:pt x="27334" y="66203"/>
                </a:lnTo>
                <a:lnTo>
                  <a:pt x="24461" y="66203"/>
                </a:lnTo>
                <a:lnTo>
                  <a:pt x="22459" y="65239"/>
                </a:lnTo>
                <a:lnTo>
                  <a:pt x="20246" y="61325"/>
                </a:lnTo>
                <a:lnTo>
                  <a:pt x="19684" y="58431"/>
                </a:lnTo>
                <a:lnTo>
                  <a:pt x="19684" y="23634"/>
                </a:lnTo>
                <a:lnTo>
                  <a:pt x="34325" y="23634"/>
                </a:lnTo>
                <a:lnTo>
                  <a:pt x="35716" y="20916"/>
                </a:lnTo>
                <a:lnTo>
                  <a:pt x="35675" y="17993"/>
                </a:lnTo>
                <a:lnTo>
                  <a:pt x="33713" y="15173"/>
                </a:lnTo>
                <a:lnTo>
                  <a:pt x="19684" y="15173"/>
                </a:lnTo>
                <a:lnTo>
                  <a:pt x="19684" y="1965"/>
                </a:lnTo>
                <a:lnTo>
                  <a:pt x="18284" y="342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217498" y="4645886"/>
            <a:ext cx="44907" cy="61034"/>
          </a:xfrm>
          <a:custGeom>
            <a:avLst/>
            <a:gdLst/>
            <a:ahLst/>
            <a:cxnLst/>
            <a:rect l="l" t="t" r="r" b="b"/>
            <a:pathLst>
              <a:path w="44907" h="61034">
                <a:moveTo>
                  <a:pt x="38689" y="60171"/>
                </a:moveTo>
                <a:lnTo>
                  <a:pt x="41681" y="60236"/>
                </a:lnTo>
                <a:lnTo>
                  <a:pt x="44907" y="58381"/>
                </a:lnTo>
                <a:lnTo>
                  <a:pt x="44907" y="17459"/>
                </a:lnTo>
                <a:lnTo>
                  <a:pt x="44514" y="14451"/>
                </a:lnTo>
                <a:lnTo>
                  <a:pt x="43743" y="11863"/>
                </a:lnTo>
                <a:lnTo>
                  <a:pt x="42976" y="9271"/>
                </a:lnTo>
                <a:lnTo>
                  <a:pt x="40039" y="5346"/>
                </a:lnTo>
                <a:lnTo>
                  <a:pt x="36116" y="2272"/>
                </a:lnTo>
                <a:lnTo>
                  <a:pt x="33351" y="1371"/>
                </a:lnTo>
                <a:lnTo>
                  <a:pt x="30600" y="468"/>
                </a:lnTo>
                <a:lnTo>
                  <a:pt x="27263" y="0"/>
                </a:lnTo>
                <a:lnTo>
                  <a:pt x="21222" y="0"/>
                </a:lnTo>
                <a:lnTo>
                  <a:pt x="17071" y="594"/>
                </a:lnTo>
                <a:lnTo>
                  <a:pt x="13107" y="1483"/>
                </a:lnTo>
                <a:lnTo>
                  <a:pt x="9630" y="2664"/>
                </a:lnTo>
                <a:lnTo>
                  <a:pt x="6743" y="4050"/>
                </a:lnTo>
                <a:lnTo>
                  <a:pt x="3027" y="7034"/>
                </a:lnTo>
                <a:lnTo>
                  <a:pt x="2678" y="10058"/>
                </a:lnTo>
                <a:lnTo>
                  <a:pt x="3190" y="13028"/>
                </a:lnTo>
                <a:lnTo>
                  <a:pt x="5904" y="13716"/>
                </a:lnTo>
                <a:lnTo>
                  <a:pt x="9130" y="11873"/>
                </a:lnTo>
                <a:lnTo>
                  <a:pt x="12081" y="10425"/>
                </a:lnTo>
                <a:lnTo>
                  <a:pt x="15772" y="9169"/>
                </a:lnTo>
                <a:lnTo>
                  <a:pt x="19944" y="8280"/>
                </a:lnTo>
                <a:lnTo>
                  <a:pt x="24735" y="8280"/>
                </a:lnTo>
                <a:lnTo>
                  <a:pt x="28249" y="9104"/>
                </a:lnTo>
                <a:lnTo>
                  <a:pt x="31114" y="10491"/>
                </a:lnTo>
                <a:lnTo>
                  <a:pt x="33815" y="14043"/>
                </a:lnTo>
                <a:lnTo>
                  <a:pt x="34700" y="17334"/>
                </a:lnTo>
                <a:lnTo>
                  <a:pt x="34938" y="21358"/>
                </a:lnTo>
                <a:lnTo>
                  <a:pt x="34938" y="25679"/>
                </a:lnTo>
                <a:lnTo>
                  <a:pt x="23159" y="25679"/>
                </a:lnTo>
                <a:lnTo>
                  <a:pt x="19321" y="26060"/>
                </a:lnTo>
                <a:lnTo>
                  <a:pt x="15919" y="26819"/>
                </a:lnTo>
                <a:lnTo>
                  <a:pt x="12520" y="27583"/>
                </a:lnTo>
                <a:lnTo>
                  <a:pt x="9641" y="28724"/>
                </a:lnTo>
                <a:lnTo>
                  <a:pt x="7291" y="30237"/>
                </a:lnTo>
                <a:lnTo>
                  <a:pt x="3143" y="33677"/>
                </a:lnTo>
                <a:lnTo>
                  <a:pt x="627" y="38290"/>
                </a:lnTo>
                <a:lnTo>
                  <a:pt x="0" y="41008"/>
                </a:lnTo>
                <a:lnTo>
                  <a:pt x="0" y="46796"/>
                </a:lnTo>
                <a:lnTo>
                  <a:pt x="450" y="49187"/>
                </a:lnTo>
                <a:lnTo>
                  <a:pt x="2289" y="53388"/>
                </a:lnTo>
                <a:lnTo>
                  <a:pt x="5191" y="56588"/>
                </a:lnTo>
                <a:lnTo>
                  <a:pt x="8820" y="59129"/>
                </a:lnTo>
                <a:lnTo>
                  <a:pt x="13482" y="60652"/>
                </a:lnTo>
                <a:lnTo>
                  <a:pt x="17294" y="53072"/>
                </a:lnTo>
                <a:lnTo>
                  <a:pt x="12971" y="50519"/>
                </a:lnTo>
                <a:lnTo>
                  <a:pt x="10267" y="46504"/>
                </a:lnTo>
                <a:lnTo>
                  <a:pt x="10267" y="43635"/>
                </a:lnTo>
                <a:lnTo>
                  <a:pt x="10580" y="40460"/>
                </a:lnTo>
                <a:lnTo>
                  <a:pt x="12816" y="36752"/>
                </a:lnTo>
                <a:lnTo>
                  <a:pt x="15495" y="34898"/>
                </a:lnTo>
                <a:lnTo>
                  <a:pt x="19199" y="33728"/>
                </a:lnTo>
                <a:lnTo>
                  <a:pt x="23619" y="33020"/>
                </a:lnTo>
                <a:lnTo>
                  <a:pt x="34938" y="33020"/>
                </a:lnTo>
                <a:lnTo>
                  <a:pt x="34938" y="44805"/>
                </a:lnTo>
                <a:lnTo>
                  <a:pt x="32465" y="47599"/>
                </a:lnTo>
                <a:lnTo>
                  <a:pt x="28285" y="58874"/>
                </a:lnTo>
                <a:lnTo>
                  <a:pt x="31212" y="57442"/>
                </a:lnTo>
                <a:lnTo>
                  <a:pt x="33875" y="55422"/>
                </a:lnTo>
                <a:lnTo>
                  <a:pt x="36263" y="52830"/>
                </a:lnTo>
                <a:lnTo>
                  <a:pt x="36263" y="58381"/>
                </a:lnTo>
                <a:lnTo>
                  <a:pt x="38689" y="60171"/>
                </a:lnTo>
                <a:close/>
              </a:path>
              <a:path w="44907" h="61034">
                <a:moveTo>
                  <a:pt x="13482" y="60652"/>
                </a:moveTo>
                <a:lnTo>
                  <a:pt x="16082" y="61034"/>
                </a:lnTo>
                <a:lnTo>
                  <a:pt x="22233" y="61034"/>
                </a:lnTo>
                <a:lnTo>
                  <a:pt x="25337" y="60311"/>
                </a:lnTo>
                <a:lnTo>
                  <a:pt x="28285" y="58874"/>
                </a:lnTo>
                <a:lnTo>
                  <a:pt x="32465" y="47599"/>
                </a:lnTo>
                <a:lnTo>
                  <a:pt x="27861" y="51041"/>
                </a:lnTo>
                <a:lnTo>
                  <a:pt x="23169" y="53072"/>
                </a:lnTo>
                <a:lnTo>
                  <a:pt x="17294" y="53072"/>
                </a:lnTo>
                <a:lnTo>
                  <a:pt x="13482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273949" y="4631889"/>
            <a:ext cx="35708" cy="74902"/>
          </a:xfrm>
          <a:custGeom>
            <a:avLst/>
            <a:gdLst/>
            <a:ahLst/>
            <a:cxnLst/>
            <a:rect l="l" t="t" r="r" b="b"/>
            <a:pathLst>
              <a:path w="35708" h="74902">
                <a:moveTo>
                  <a:pt x="12200" y="125"/>
                </a:moveTo>
                <a:lnTo>
                  <a:pt x="9651" y="1965"/>
                </a:lnTo>
                <a:lnTo>
                  <a:pt x="9651" y="15173"/>
                </a:lnTo>
                <a:lnTo>
                  <a:pt x="2063" y="15173"/>
                </a:lnTo>
                <a:lnTo>
                  <a:pt x="1170" y="15389"/>
                </a:lnTo>
                <a:lnTo>
                  <a:pt x="33" y="17993"/>
                </a:lnTo>
                <a:lnTo>
                  <a:pt x="0" y="20916"/>
                </a:lnTo>
                <a:lnTo>
                  <a:pt x="1998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36" y="62089"/>
                </a:lnTo>
                <a:lnTo>
                  <a:pt x="10527" y="64451"/>
                </a:lnTo>
                <a:lnTo>
                  <a:pt x="12049" y="68770"/>
                </a:lnTo>
                <a:lnTo>
                  <a:pt x="14641" y="71856"/>
                </a:lnTo>
                <a:lnTo>
                  <a:pt x="18328" y="73771"/>
                </a:lnTo>
                <a:lnTo>
                  <a:pt x="22792" y="74902"/>
                </a:lnTo>
                <a:lnTo>
                  <a:pt x="26558" y="74902"/>
                </a:lnTo>
                <a:lnTo>
                  <a:pt x="29344" y="74599"/>
                </a:lnTo>
                <a:lnTo>
                  <a:pt x="32633" y="73836"/>
                </a:lnTo>
                <a:lnTo>
                  <a:pt x="35457" y="71081"/>
                </a:lnTo>
                <a:lnTo>
                  <a:pt x="35708" y="68248"/>
                </a:lnTo>
                <a:lnTo>
                  <a:pt x="35708" y="67500"/>
                </a:lnTo>
                <a:lnTo>
                  <a:pt x="33221" y="64757"/>
                </a:lnTo>
                <a:lnTo>
                  <a:pt x="30546" y="65746"/>
                </a:lnTo>
                <a:lnTo>
                  <a:pt x="27321" y="66203"/>
                </a:lnTo>
                <a:lnTo>
                  <a:pt x="24455" y="66203"/>
                </a:lnTo>
                <a:lnTo>
                  <a:pt x="22453" y="65239"/>
                </a:lnTo>
                <a:lnTo>
                  <a:pt x="20228" y="61325"/>
                </a:lnTo>
                <a:lnTo>
                  <a:pt x="19678" y="58431"/>
                </a:lnTo>
                <a:lnTo>
                  <a:pt x="19678" y="23634"/>
                </a:lnTo>
                <a:lnTo>
                  <a:pt x="34319" y="23634"/>
                </a:lnTo>
                <a:lnTo>
                  <a:pt x="35708" y="20916"/>
                </a:lnTo>
                <a:lnTo>
                  <a:pt x="35669" y="17993"/>
                </a:lnTo>
                <a:lnTo>
                  <a:pt x="33707" y="15173"/>
                </a:lnTo>
                <a:lnTo>
                  <a:pt x="19678" y="15173"/>
                </a:lnTo>
                <a:lnTo>
                  <a:pt x="19678" y="1965"/>
                </a:lnTo>
                <a:lnTo>
                  <a:pt x="18266" y="342"/>
                </a:lnTo>
                <a:lnTo>
                  <a:pt x="15650" y="0"/>
                </a:lnTo>
                <a:lnTo>
                  <a:pt x="12200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347548" y="4645886"/>
            <a:ext cx="44888" cy="61034"/>
          </a:xfrm>
          <a:custGeom>
            <a:avLst/>
            <a:gdLst/>
            <a:ahLst/>
            <a:cxnLst/>
            <a:rect l="l" t="t" r="r" b="b"/>
            <a:pathLst>
              <a:path w="44888" h="61034">
                <a:moveTo>
                  <a:pt x="38689" y="60171"/>
                </a:moveTo>
                <a:lnTo>
                  <a:pt x="41677" y="60236"/>
                </a:lnTo>
                <a:lnTo>
                  <a:pt x="44888" y="58381"/>
                </a:lnTo>
                <a:lnTo>
                  <a:pt x="44888" y="17459"/>
                </a:lnTo>
                <a:lnTo>
                  <a:pt x="44517" y="14451"/>
                </a:lnTo>
                <a:lnTo>
                  <a:pt x="43740" y="11863"/>
                </a:lnTo>
                <a:lnTo>
                  <a:pt x="42976" y="9271"/>
                </a:lnTo>
                <a:lnTo>
                  <a:pt x="40025" y="5346"/>
                </a:lnTo>
                <a:lnTo>
                  <a:pt x="36097" y="2272"/>
                </a:lnTo>
                <a:lnTo>
                  <a:pt x="33346" y="1371"/>
                </a:lnTo>
                <a:lnTo>
                  <a:pt x="30585" y="468"/>
                </a:lnTo>
                <a:lnTo>
                  <a:pt x="27259" y="0"/>
                </a:lnTo>
                <a:lnTo>
                  <a:pt x="21217" y="0"/>
                </a:lnTo>
                <a:lnTo>
                  <a:pt x="17067" y="594"/>
                </a:lnTo>
                <a:lnTo>
                  <a:pt x="13103" y="1483"/>
                </a:lnTo>
                <a:lnTo>
                  <a:pt x="9615" y="2664"/>
                </a:lnTo>
                <a:lnTo>
                  <a:pt x="6738" y="4050"/>
                </a:lnTo>
                <a:lnTo>
                  <a:pt x="3023" y="7034"/>
                </a:lnTo>
                <a:lnTo>
                  <a:pt x="2678" y="10058"/>
                </a:lnTo>
                <a:lnTo>
                  <a:pt x="3186" y="13028"/>
                </a:lnTo>
                <a:lnTo>
                  <a:pt x="5904" y="13716"/>
                </a:lnTo>
                <a:lnTo>
                  <a:pt x="9130" y="11873"/>
                </a:lnTo>
                <a:lnTo>
                  <a:pt x="12081" y="10425"/>
                </a:lnTo>
                <a:lnTo>
                  <a:pt x="15768" y="9169"/>
                </a:lnTo>
                <a:lnTo>
                  <a:pt x="19947" y="8280"/>
                </a:lnTo>
                <a:lnTo>
                  <a:pt x="24720" y="8280"/>
                </a:lnTo>
                <a:lnTo>
                  <a:pt x="28246" y="9104"/>
                </a:lnTo>
                <a:lnTo>
                  <a:pt x="31111" y="10491"/>
                </a:lnTo>
                <a:lnTo>
                  <a:pt x="33811" y="14043"/>
                </a:lnTo>
                <a:lnTo>
                  <a:pt x="34696" y="17334"/>
                </a:lnTo>
                <a:lnTo>
                  <a:pt x="34923" y="21358"/>
                </a:lnTo>
                <a:lnTo>
                  <a:pt x="34923" y="25679"/>
                </a:lnTo>
                <a:lnTo>
                  <a:pt x="23148" y="25679"/>
                </a:lnTo>
                <a:lnTo>
                  <a:pt x="19317" y="26060"/>
                </a:lnTo>
                <a:lnTo>
                  <a:pt x="15904" y="26819"/>
                </a:lnTo>
                <a:lnTo>
                  <a:pt x="12517" y="27583"/>
                </a:lnTo>
                <a:lnTo>
                  <a:pt x="9640" y="28724"/>
                </a:lnTo>
                <a:lnTo>
                  <a:pt x="7289" y="30237"/>
                </a:lnTo>
                <a:lnTo>
                  <a:pt x="3139" y="33677"/>
                </a:lnTo>
                <a:lnTo>
                  <a:pt x="626" y="38290"/>
                </a:lnTo>
                <a:lnTo>
                  <a:pt x="0" y="41008"/>
                </a:lnTo>
                <a:lnTo>
                  <a:pt x="0" y="46796"/>
                </a:lnTo>
                <a:lnTo>
                  <a:pt x="449" y="49187"/>
                </a:lnTo>
                <a:lnTo>
                  <a:pt x="2274" y="53388"/>
                </a:lnTo>
                <a:lnTo>
                  <a:pt x="5190" y="56588"/>
                </a:lnTo>
                <a:lnTo>
                  <a:pt x="8816" y="59129"/>
                </a:lnTo>
                <a:lnTo>
                  <a:pt x="13467" y="60652"/>
                </a:lnTo>
                <a:lnTo>
                  <a:pt x="17294" y="53072"/>
                </a:lnTo>
                <a:lnTo>
                  <a:pt x="12966" y="50519"/>
                </a:lnTo>
                <a:lnTo>
                  <a:pt x="10256" y="46504"/>
                </a:lnTo>
                <a:lnTo>
                  <a:pt x="10256" y="43635"/>
                </a:lnTo>
                <a:lnTo>
                  <a:pt x="10576" y="40460"/>
                </a:lnTo>
                <a:lnTo>
                  <a:pt x="12805" y="36752"/>
                </a:lnTo>
                <a:lnTo>
                  <a:pt x="15480" y="34898"/>
                </a:lnTo>
                <a:lnTo>
                  <a:pt x="19194" y="33728"/>
                </a:lnTo>
                <a:lnTo>
                  <a:pt x="23609" y="33020"/>
                </a:lnTo>
                <a:lnTo>
                  <a:pt x="34923" y="33020"/>
                </a:lnTo>
                <a:lnTo>
                  <a:pt x="34923" y="44805"/>
                </a:lnTo>
                <a:lnTo>
                  <a:pt x="32461" y="47599"/>
                </a:lnTo>
                <a:lnTo>
                  <a:pt x="28270" y="58874"/>
                </a:lnTo>
                <a:lnTo>
                  <a:pt x="31211" y="57442"/>
                </a:lnTo>
                <a:lnTo>
                  <a:pt x="33872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689" y="60171"/>
                </a:lnTo>
                <a:close/>
              </a:path>
              <a:path w="44888" h="61034">
                <a:moveTo>
                  <a:pt x="13467" y="60652"/>
                </a:moveTo>
                <a:lnTo>
                  <a:pt x="16066" y="61034"/>
                </a:lnTo>
                <a:lnTo>
                  <a:pt x="22233" y="61034"/>
                </a:lnTo>
                <a:lnTo>
                  <a:pt x="25332" y="60311"/>
                </a:lnTo>
                <a:lnTo>
                  <a:pt x="28270" y="58874"/>
                </a:lnTo>
                <a:lnTo>
                  <a:pt x="32461" y="47599"/>
                </a:lnTo>
                <a:lnTo>
                  <a:pt x="27859" y="51041"/>
                </a:lnTo>
                <a:lnTo>
                  <a:pt x="23173" y="53072"/>
                </a:lnTo>
                <a:lnTo>
                  <a:pt x="17294" y="53072"/>
                </a:lnTo>
                <a:lnTo>
                  <a:pt x="13467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411264" y="4619801"/>
            <a:ext cx="10026" cy="86309"/>
          </a:xfrm>
          <a:custGeom>
            <a:avLst/>
            <a:gdLst/>
            <a:ahLst/>
            <a:cxnLst/>
            <a:rect l="l" t="t" r="r" b="b"/>
            <a:pathLst>
              <a:path w="10026" h="86309">
                <a:moveTo>
                  <a:pt x="10026" y="84405"/>
                </a:moveTo>
                <a:lnTo>
                  <a:pt x="10026" y="1968"/>
                </a:lnTo>
                <a:lnTo>
                  <a:pt x="8639" y="330"/>
                </a:lnTo>
                <a:lnTo>
                  <a:pt x="6002" y="0"/>
                </a:lnTo>
                <a:lnTo>
                  <a:pt x="2548" y="114"/>
                </a:lnTo>
                <a:lnTo>
                  <a:pt x="0" y="1968"/>
                </a:lnTo>
                <a:lnTo>
                  <a:pt x="0" y="84405"/>
                </a:lnTo>
                <a:lnTo>
                  <a:pt x="1400" y="85992"/>
                </a:lnTo>
                <a:lnTo>
                  <a:pt x="4024" y="86309"/>
                </a:lnTo>
                <a:lnTo>
                  <a:pt x="7477" y="86193"/>
                </a:lnTo>
                <a:lnTo>
                  <a:pt x="10026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440021" y="4619801"/>
            <a:ext cx="10026" cy="86309"/>
          </a:xfrm>
          <a:custGeom>
            <a:avLst/>
            <a:gdLst/>
            <a:ahLst/>
            <a:cxnLst/>
            <a:rect l="l" t="t" r="r" b="b"/>
            <a:pathLst>
              <a:path w="10026" h="86309">
                <a:moveTo>
                  <a:pt x="10026" y="84405"/>
                </a:moveTo>
                <a:lnTo>
                  <a:pt x="10026" y="1968"/>
                </a:lnTo>
                <a:lnTo>
                  <a:pt x="8637" y="330"/>
                </a:lnTo>
                <a:lnTo>
                  <a:pt x="6002" y="0"/>
                </a:lnTo>
                <a:lnTo>
                  <a:pt x="2548" y="114"/>
                </a:lnTo>
                <a:lnTo>
                  <a:pt x="0" y="1968"/>
                </a:lnTo>
                <a:lnTo>
                  <a:pt x="0" y="84405"/>
                </a:lnTo>
                <a:lnTo>
                  <a:pt x="1400" y="85992"/>
                </a:lnTo>
                <a:lnTo>
                  <a:pt x="4025" y="86309"/>
                </a:lnTo>
                <a:lnTo>
                  <a:pt x="7473" y="86193"/>
                </a:lnTo>
                <a:lnTo>
                  <a:pt x="10026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496931" y="4645886"/>
            <a:ext cx="50294" cy="82321"/>
          </a:xfrm>
          <a:custGeom>
            <a:avLst/>
            <a:gdLst/>
            <a:ahLst/>
            <a:cxnLst/>
            <a:rect l="l" t="t" r="r" b="b"/>
            <a:pathLst>
              <a:path w="50294" h="82321">
                <a:moveTo>
                  <a:pt x="38587" y="41134"/>
                </a:moveTo>
                <a:lnTo>
                  <a:pt x="36625" y="45478"/>
                </a:lnTo>
                <a:lnTo>
                  <a:pt x="34037" y="49187"/>
                </a:lnTo>
                <a:lnTo>
                  <a:pt x="30422" y="51663"/>
                </a:lnTo>
                <a:lnTo>
                  <a:pt x="26610" y="61034"/>
                </a:lnTo>
                <a:lnTo>
                  <a:pt x="30397" y="61034"/>
                </a:lnTo>
                <a:lnTo>
                  <a:pt x="33785" y="60300"/>
                </a:lnTo>
                <a:lnTo>
                  <a:pt x="36748" y="58839"/>
                </a:lnTo>
                <a:lnTo>
                  <a:pt x="39704" y="57377"/>
                </a:lnTo>
                <a:lnTo>
                  <a:pt x="42191" y="55307"/>
                </a:lnTo>
                <a:lnTo>
                  <a:pt x="44189" y="52618"/>
                </a:lnTo>
                <a:lnTo>
                  <a:pt x="46191" y="49911"/>
                </a:lnTo>
                <a:lnTo>
                  <a:pt x="47717" y="46634"/>
                </a:lnTo>
                <a:lnTo>
                  <a:pt x="48740" y="42760"/>
                </a:lnTo>
                <a:lnTo>
                  <a:pt x="49780" y="38902"/>
                </a:lnTo>
                <a:lnTo>
                  <a:pt x="50294" y="34542"/>
                </a:lnTo>
                <a:lnTo>
                  <a:pt x="50294" y="25654"/>
                </a:lnTo>
                <a:lnTo>
                  <a:pt x="49891" y="21845"/>
                </a:lnTo>
                <a:lnTo>
                  <a:pt x="49067" y="18248"/>
                </a:lnTo>
                <a:lnTo>
                  <a:pt x="48265" y="14641"/>
                </a:lnTo>
                <a:lnTo>
                  <a:pt x="46979" y="11494"/>
                </a:lnTo>
                <a:lnTo>
                  <a:pt x="45229" y="8776"/>
                </a:lnTo>
                <a:lnTo>
                  <a:pt x="43451" y="6059"/>
                </a:lnTo>
                <a:lnTo>
                  <a:pt x="41191" y="3924"/>
                </a:lnTo>
                <a:lnTo>
                  <a:pt x="38385" y="2362"/>
                </a:lnTo>
                <a:lnTo>
                  <a:pt x="35589" y="800"/>
                </a:lnTo>
                <a:lnTo>
                  <a:pt x="32212" y="0"/>
                </a:lnTo>
                <a:lnTo>
                  <a:pt x="28238" y="0"/>
                </a:lnTo>
                <a:lnTo>
                  <a:pt x="24684" y="227"/>
                </a:lnTo>
                <a:lnTo>
                  <a:pt x="21408" y="1090"/>
                </a:lnTo>
                <a:lnTo>
                  <a:pt x="18258" y="2566"/>
                </a:lnTo>
                <a:lnTo>
                  <a:pt x="15140" y="4471"/>
                </a:lnTo>
                <a:lnTo>
                  <a:pt x="12056" y="7024"/>
                </a:lnTo>
                <a:lnTo>
                  <a:pt x="8804" y="10250"/>
                </a:lnTo>
                <a:lnTo>
                  <a:pt x="8804" y="2783"/>
                </a:lnTo>
                <a:lnTo>
                  <a:pt x="8592" y="1893"/>
                </a:lnTo>
                <a:lnTo>
                  <a:pt x="5918" y="914"/>
                </a:lnTo>
                <a:lnTo>
                  <a:pt x="2865" y="914"/>
                </a:lnTo>
                <a:lnTo>
                  <a:pt x="0" y="2783"/>
                </a:lnTo>
                <a:lnTo>
                  <a:pt x="0" y="80341"/>
                </a:lnTo>
                <a:lnTo>
                  <a:pt x="1374" y="81989"/>
                </a:lnTo>
                <a:lnTo>
                  <a:pt x="4003" y="82321"/>
                </a:lnTo>
                <a:lnTo>
                  <a:pt x="7466" y="82195"/>
                </a:lnTo>
                <a:lnTo>
                  <a:pt x="10017" y="80341"/>
                </a:lnTo>
                <a:lnTo>
                  <a:pt x="10017" y="52578"/>
                </a:lnTo>
                <a:lnTo>
                  <a:pt x="12854" y="55271"/>
                </a:lnTo>
                <a:lnTo>
                  <a:pt x="15443" y="57416"/>
                </a:lnTo>
                <a:lnTo>
                  <a:pt x="20382" y="51357"/>
                </a:lnTo>
                <a:lnTo>
                  <a:pt x="15417" y="47750"/>
                </a:lnTo>
                <a:lnTo>
                  <a:pt x="12780" y="45137"/>
                </a:lnTo>
                <a:lnTo>
                  <a:pt x="10017" y="41720"/>
                </a:lnTo>
                <a:lnTo>
                  <a:pt x="10017" y="19635"/>
                </a:lnTo>
                <a:lnTo>
                  <a:pt x="11605" y="17614"/>
                </a:lnTo>
                <a:lnTo>
                  <a:pt x="14544" y="14540"/>
                </a:lnTo>
                <a:lnTo>
                  <a:pt x="17332" y="12053"/>
                </a:lnTo>
                <a:lnTo>
                  <a:pt x="19932" y="10375"/>
                </a:lnTo>
                <a:lnTo>
                  <a:pt x="23745" y="8967"/>
                </a:lnTo>
                <a:lnTo>
                  <a:pt x="26337" y="8776"/>
                </a:lnTo>
                <a:lnTo>
                  <a:pt x="28947" y="8776"/>
                </a:lnTo>
                <a:lnTo>
                  <a:pt x="31125" y="9396"/>
                </a:lnTo>
                <a:lnTo>
                  <a:pt x="34624" y="11863"/>
                </a:lnTo>
                <a:lnTo>
                  <a:pt x="37061" y="15556"/>
                </a:lnTo>
                <a:lnTo>
                  <a:pt x="38836" y="19977"/>
                </a:lnTo>
                <a:lnTo>
                  <a:pt x="39264" y="22630"/>
                </a:lnTo>
                <a:lnTo>
                  <a:pt x="39690" y="25286"/>
                </a:lnTo>
                <a:lnTo>
                  <a:pt x="39902" y="28016"/>
                </a:lnTo>
                <a:lnTo>
                  <a:pt x="39902" y="33451"/>
                </a:lnTo>
                <a:lnTo>
                  <a:pt x="39639" y="36018"/>
                </a:lnTo>
                <a:lnTo>
                  <a:pt x="39113" y="38571"/>
                </a:lnTo>
                <a:lnTo>
                  <a:pt x="38587" y="41134"/>
                </a:lnTo>
                <a:close/>
              </a:path>
              <a:path w="50294" h="82321">
                <a:moveTo>
                  <a:pt x="15443" y="57416"/>
                </a:moveTo>
                <a:lnTo>
                  <a:pt x="18070" y="59004"/>
                </a:lnTo>
                <a:lnTo>
                  <a:pt x="20731" y="60210"/>
                </a:lnTo>
                <a:lnTo>
                  <a:pt x="23482" y="60858"/>
                </a:lnTo>
                <a:lnTo>
                  <a:pt x="26610" y="61034"/>
                </a:lnTo>
                <a:lnTo>
                  <a:pt x="30422" y="51663"/>
                </a:lnTo>
                <a:lnTo>
                  <a:pt x="25721" y="52271"/>
                </a:lnTo>
                <a:lnTo>
                  <a:pt x="22981" y="52271"/>
                </a:lnTo>
                <a:lnTo>
                  <a:pt x="20382" y="51357"/>
                </a:lnTo>
                <a:lnTo>
                  <a:pt x="15443" y="57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562572" y="4619801"/>
            <a:ext cx="10026" cy="86309"/>
          </a:xfrm>
          <a:custGeom>
            <a:avLst/>
            <a:gdLst/>
            <a:ahLst/>
            <a:cxnLst/>
            <a:rect l="l" t="t" r="r" b="b"/>
            <a:pathLst>
              <a:path w="10026" h="86309">
                <a:moveTo>
                  <a:pt x="10026" y="84405"/>
                </a:moveTo>
                <a:lnTo>
                  <a:pt x="10026" y="1968"/>
                </a:lnTo>
                <a:lnTo>
                  <a:pt x="8625" y="330"/>
                </a:lnTo>
                <a:lnTo>
                  <a:pt x="5990" y="0"/>
                </a:lnTo>
                <a:lnTo>
                  <a:pt x="2548" y="114"/>
                </a:lnTo>
                <a:lnTo>
                  <a:pt x="0" y="1968"/>
                </a:lnTo>
                <a:lnTo>
                  <a:pt x="0" y="84405"/>
                </a:lnTo>
                <a:lnTo>
                  <a:pt x="1386" y="85992"/>
                </a:lnTo>
                <a:lnTo>
                  <a:pt x="4010" y="86309"/>
                </a:lnTo>
                <a:lnTo>
                  <a:pt x="7473" y="86193"/>
                </a:lnTo>
                <a:lnTo>
                  <a:pt x="10026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587618" y="4645886"/>
            <a:ext cx="44899" cy="61034"/>
          </a:xfrm>
          <a:custGeom>
            <a:avLst/>
            <a:gdLst/>
            <a:ahLst/>
            <a:cxnLst/>
            <a:rect l="l" t="t" r="r" b="b"/>
            <a:pathLst>
              <a:path w="44899" h="61034">
                <a:moveTo>
                  <a:pt x="38700" y="60171"/>
                </a:moveTo>
                <a:lnTo>
                  <a:pt x="41673" y="60236"/>
                </a:lnTo>
                <a:lnTo>
                  <a:pt x="44899" y="58381"/>
                </a:lnTo>
                <a:lnTo>
                  <a:pt x="44899" y="17459"/>
                </a:lnTo>
                <a:lnTo>
                  <a:pt x="44513" y="14451"/>
                </a:lnTo>
                <a:lnTo>
                  <a:pt x="43736" y="11863"/>
                </a:lnTo>
                <a:lnTo>
                  <a:pt x="42976" y="9271"/>
                </a:lnTo>
                <a:lnTo>
                  <a:pt x="40039" y="5346"/>
                </a:lnTo>
                <a:lnTo>
                  <a:pt x="36111" y="2272"/>
                </a:lnTo>
                <a:lnTo>
                  <a:pt x="33361" y="1371"/>
                </a:lnTo>
                <a:lnTo>
                  <a:pt x="30600" y="468"/>
                </a:lnTo>
                <a:lnTo>
                  <a:pt x="27259" y="0"/>
                </a:lnTo>
                <a:lnTo>
                  <a:pt x="21219" y="0"/>
                </a:lnTo>
                <a:lnTo>
                  <a:pt x="17071" y="594"/>
                </a:lnTo>
                <a:lnTo>
                  <a:pt x="13103" y="1483"/>
                </a:lnTo>
                <a:lnTo>
                  <a:pt x="9630" y="2664"/>
                </a:lnTo>
                <a:lnTo>
                  <a:pt x="6750" y="4050"/>
                </a:lnTo>
                <a:lnTo>
                  <a:pt x="3027" y="7034"/>
                </a:lnTo>
                <a:lnTo>
                  <a:pt x="2674" y="10058"/>
                </a:lnTo>
                <a:lnTo>
                  <a:pt x="3200" y="13028"/>
                </a:lnTo>
                <a:lnTo>
                  <a:pt x="5914" y="13716"/>
                </a:lnTo>
                <a:lnTo>
                  <a:pt x="9130" y="11873"/>
                </a:lnTo>
                <a:lnTo>
                  <a:pt x="12092" y="10425"/>
                </a:lnTo>
                <a:lnTo>
                  <a:pt x="15768" y="9169"/>
                </a:lnTo>
                <a:lnTo>
                  <a:pt x="19958" y="8280"/>
                </a:lnTo>
                <a:lnTo>
                  <a:pt x="24731" y="8280"/>
                </a:lnTo>
                <a:lnTo>
                  <a:pt x="28260" y="9104"/>
                </a:lnTo>
                <a:lnTo>
                  <a:pt x="31107" y="10491"/>
                </a:lnTo>
                <a:lnTo>
                  <a:pt x="33825" y="14043"/>
                </a:lnTo>
                <a:lnTo>
                  <a:pt x="34711" y="17334"/>
                </a:lnTo>
                <a:lnTo>
                  <a:pt x="34937" y="21358"/>
                </a:lnTo>
                <a:lnTo>
                  <a:pt x="34937" y="25679"/>
                </a:lnTo>
                <a:lnTo>
                  <a:pt x="23158" y="25679"/>
                </a:lnTo>
                <a:lnTo>
                  <a:pt x="19321" y="26060"/>
                </a:lnTo>
                <a:lnTo>
                  <a:pt x="15919" y="26819"/>
                </a:lnTo>
                <a:lnTo>
                  <a:pt x="12517" y="27583"/>
                </a:lnTo>
                <a:lnTo>
                  <a:pt x="9655" y="28724"/>
                </a:lnTo>
                <a:lnTo>
                  <a:pt x="7289" y="30237"/>
                </a:lnTo>
                <a:lnTo>
                  <a:pt x="3139" y="33677"/>
                </a:lnTo>
                <a:lnTo>
                  <a:pt x="637" y="38290"/>
                </a:lnTo>
                <a:lnTo>
                  <a:pt x="0" y="41008"/>
                </a:lnTo>
                <a:lnTo>
                  <a:pt x="0" y="46796"/>
                </a:lnTo>
                <a:lnTo>
                  <a:pt x="464" y="49187"/>
                </a:lnTo>
                <a:lnTo>
                  <a:pt x="2289" y="53388"/>
                </a:lnTo>
                <a:lnTo>
                  <a:pt x="5201" y="56588"/>
                </a:lnTo>
                <a:lnTo>
                  <a:pt x="8827" y="59129"/>
                </a:lnTo>
                <a:lnTo>
                  <a:pt x="13478" y="60652"/>
                </a:lnTo>
                <a:lnTo>
                  <a:pt x="17305" y="53072"/>
                </a:lnTo>
                <a:lnTo>
                  <a:pt x="12978" y="50519"/>
                </a:lnTo>
                <a:lnTo>
                  <a:pt x="10267" y="46504"/>
                </a:lnTo>
                <a:lnTo>
                  <a:pt x="10267" y="43635"/>
                </a:lnTo>
                <a:lnTo>
                  <a:pt x="10591" y="40460"/>
                </a:lnTo>
                <a:lnTo>
                  <a:pt x="12815" y="36752"/>
                </a:lnTo>
                <a:lnTo>
                  <a:pt x="15491" y="34898"/>
                </a:lnTo>
                <a:lnTo>
                  <a:pt x="19206" y="33728"/>
                </a:lnTo>
                <a:lnTo>
                  <a:pt x="23619" y="33020"/>
                </a:lnTo>
                <a:lnTo>
                  <a:pt x="34937" y="33020"/>
                </a:lnTo>
                <a:lnTo>
                  <a:pt x="34937" y="44805"/>
                </a:lnTo>
                <a:lnTo>
                  <a:pt x="32475" y="47599"/>
                </a:lnTo>
                <a:lnTo>
                  <a:pt x="28285" y="58874"/>
                </a:lnTo>
                <a:lnTo>
                  <a:pt x="31222" y="57442"/>
                </a:lnTo>
                <a:lnTo>
                  <a:pt x="33887" y="55422"/>
                </a:lnTo>
                <a:lnTo>
                  <a:pt x="36262" y="52830"/>
                </a:lnTo>
                <a:lnTo>
                  <a:pt x="36262" y="58381"/>
                </a:lnTo>
                <a:lnTo>
                  <a:pt x="38700" y="60171"/>
                </a:lnTo>
                <a:close/>
              </a:path>
              <a:path w="44899" h="61034">
                <a:moveTo>
                  <a:pt x="13478" y="60652"/>
                </a:moveTo>
                <a:lnTo>
                  <a:pt x="16080" y="61034"/>
                </a:lnTo>
                <a:lnTo>
                  <a:pt x="22233" y="61034"/>
                </a:lnTo>
                <a:lnTo>
                  <a:pt x="25347" y="60311"/>
                </a:lnTo>
                <a:lnTo>
                  <a:pt x="28285" y="58874"/>
                </a:lnTo>
                <a:lnTo>
                  <a:pt x="32475" y="47599"/>
                </a:lnTo>
                <a:lnTo>
                  <a:pt x="27859" y="51041"/>
                </a:lnTo>
                <a:lnTo>
                  <a:pt x="23169" y="53072"/>
                </a:lnTo>
                <a:lnTo>
                  <a:pt x="17305" y="53072"/>
                </a:lnTo>
                <a:lnTo>
                  <a:pt x="13478" y="606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647529" y="4645950"/>
            <a:ext cx="43124" cy="60973"/>
          </a:xfrm>
          <a:custGeom>
            <a:avLst/>
            <a:gdLst/>
            <a:ahLst/>
            <a:cxnLst/>
            <a:rect l="l" t="t" r="r" b="b"/>
            <a:pathLst>
              <a:path w="43124" h="60973">
                <a:moveTo>
                  <a:pt x="10444" y="23458"/>
                </a:moveTo>
                <a:lnTo>
                  <a:pt x="11729" y="17997"/>
                </a:lnTo>
                <a:lnTo>
                  <a:pt x="14292" y="14224"/>
                </a:lnTo>
                <a:lnTo>
                  <a:pt x="16869" y="10466"/>
                </a:lnTo>
                <a:lnTo>
                  <a:pt x="20560" y="8586"/>
                </a:lnTo>
                <a:lnTo>
                  <a:pt x="25383" y="8586"/>
                </a:lnTo>
                <a:lnTo>
                  <a:pt x="29776" y="8914"/>
                </a:lnTo>
                <a:lnTo>
                  <a:pt x="33214" y="10285"/>
                </a:lnTo>
                <a:lnTo>
                  <a:pt x="37113" y="12675"/>
                </a:lnTo>
                <a:lnTo>
                  <a:pt x="39701" y="14781"/>
                </a:lnTo>
                <a:lnTo>
                  <a:pt x="42699" y="13539"/>
                </a:lnTo>
                <a:lnTo>
                  <a:pt x="42880" y="10807"/>
                </a:lnTo>
                <a:lnTo>
                  <a:pt x="42578" y="7632"/>
                </a:lnTo>
                <a:lnTo>
                  <a:pt x="40637" y="4940"/>
                </a:lnTo>
                <a:lnTo>
                  <a:pt x="37699" y="2959"/>
                </a:lnTo>
                <a:lnTo>
                  <a:pt x="35096" y="1804"/>
                </a:lnTo>
                <a:lnTo>
                  <a:pt x="32223" y="839"/>
                </a:lnTo>
                <a:lnTo>
                  <a:pt x="28933" y="176"/>
                </a:lnTo>
                <a:lnTo>
                  <a:pt x="25510" y="0"/>
                </a:lnTo>
                <a:lnTo>
                  <a:pt x="21910" y="0"/>
                </a:lnTo>
                <a:lnTo>
                  <a:pt x="18544" y="608"/>
                </a:lnTo>
                <a:lnTo>
                  <a:pt x="15454" y="1828"/>
                </a:lnTo>
                <a:lnTo>
                  <a:pt x="12352" y="3035"/>
                </a:lnTo>
                <a:lnTo>
                  <a:pt x="9651" y="4903"/>
                </a:lnTo>
                <a:lnTo>
                  <a:pt x="5090" y="9918"/>
                </a:lnTo>
                <a:lnTo>
                  <a:pt x="3276" y="13133"/>
                </a:lnTo>
                <a:lnTo>
                  <a:pt x="1965" y="17067"/>
                </a:lnTo>
                <a:lnTo>
                  <a:pt x="648" y="20991"/>
                </a:lnTo>
                <a:lnTo>
                  <a:pt x="0" y="25704"/>
                </a:lnTo>
                <a:lnTo>
                  <a:pt x="0" y="35979"/>
                </a:lnTo>
                <a:lnTo>
                  <a:pt x="539" y="40219"/>
                </a:lnTo>
                <a:lnTo>
                  <a:pt x="1598" y="43902"/>
                </a:lnTo>
                <a:lnTo>
                  <a:pt x="2674" y="47585"/>
                </a:lnTo>
                <a:lnTo>
                  <a:pt x="4240" y="50684"/>
                </a:lnTo>
                <a:lnTo>
                  <a:pt x="6289" y="53226"/>
                </a:lnTo>
                <a:lnTo>
                  <a:pt x="8327" y="55754"/>
                </a:lnTo>
                <a:lnTo>
                  <a:pt x="10868" y="57671"/>
                </a:lnTo>
                <a:lnTo>
                  <a:pt x="13907" y="59004"/>
                </a:lnTo>
                <a:lnTo>
                  <a:pt x="16941" y="60311"/>
                </a:lnTo>
                <a:lnTo>
                  <a:pt x="20430" y="60973"/>
                </a:lnTo>
                <a:lnTo>
                  <a:pt x="24357" y="60973"/>
                </a:lnTo>
                <a:lnTo>
                  <a:pt x="28098" y="60783"/>
                </a:lnTo>
                <a:lnTo>
                  <a:pt x="31658" y="60044"/>
                </a:lnTo>
                <a:lnTo>
                  <a:pt x="34837" y="58964"/>
                </a:lnTo>
                <a:lnTo>
                  <a:pt x="37713" y="57683"/>
                </a:lnTo>
                <a:lnTo>
                  <a:pt x="41014" y="55523"/>
                </a:lnTo>
                <a:lnTo>
                  <a:pt x="42951" y="52564"/>
                </a:lnTo>
                <a:lnTo>
                  <a:pt x="43124" y="49795"/>
                </a:lnTo>
                <a:lnTo>
                  <a:pt x="43092" y="48272"/>
                </a:lnTo>
                <a:lnTo>
                  <a:pt x="42012" y="45198"/>
                </a:lnTo>
                <a:lnTo>
                  <a:pt x="39448" y="46188"/>
                </a:lnTo>
                <a:lnTo>
                  <a:pt x="36226" y="48590"/>
                </a:lnTo>
                <a:lnTo>
                  <a:pt x="33451" y="50291"/>
                </a:lnTo>
                <a:lnTo>
                  <a:pt x="29959" y="51779"/>
                </a:lnTo>
                <a:lnTo>
                  <a:pt x="25636" y="52146"/>
                </a:lnTo>
                <a:lnTo>
                  <a:pt x="21035" y="51700"/>
                </a:lnTo>
                <a:lnTo>
                  <a:pt x="17280" y="49936"/>
                </a:lnTo>
                <a:lnTo>
                  <a:pt x="14392" y="46785"/>
                </a:lnTo>
                <a:lnTo>
                  <a:pt x="12114" y="42711"/>
                </a:lnTo>
                <a:lnTo>
                  <a:pt x="11441" y="40017"/>
                </a:lnTo>
                <a:lnTo>
                  <a:pt x="10778" y="37339"/>
                </a:lnTo>
                <a:lnTo>
                  <a:pt x="10444" y="34189"/>
                </a:lnTo>
                <a:lnTo>
                  <a:pt x="10444" y="234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700848" y="4645883"/>
            <a:ext cx="50303" cy="61037"/>
          </a:xfrm>
          <a:custGeom>
            <a:avLst/>
            <a:gdLst/>
            <a:ahLst/>
            <a:cxnLst/>
            <a:rect l="l" t="t" r="r" b="b"/>
            <a:pathLst>
              <a:path w="50303" h="61037">
                <a:moveTo>
                  <a:pt x="50303" y="22683"/>
                </a:moveTo>
                <a:lnTo>
                  <a:pt x="49852" y="19277"/>
                </a:lnTo>
                <a:lnTo>
                  <a:pt x="48928" y="16076"/>
                </a:lnTo>
                <a:lnTo>
                  <a:pt x="48017" y="12901"/>
                </a:lnTo>
                <a:lnTo>
                  <a:pt x="46591" y="10123"/>
                </a:lnTo>
                <a:lnTo>
                  <a:pt x="44640" y="7760"/>
                </a:lnTo>
                <a:lnTo>
                  <a:pt x="40227" y="3505"/>
                </a:lnTo>
                <a:lnTo>
                  <a:pt x="37213" y="2109"/>
                </a:lnTo>
                <a:lnTo>
                  <a:pt x="34199" y="712"/>
                </a:lnTo>
                <a:lnTo>
                  <a:pt x="30535" y="0"/>
                </a:lnTo>
                <a:lnTo>
                  <a:pt x="22230" y="0"/>
                </a:lnTo>
                <a:lnTo>
                  <a:pt x="18605" y="722"/>
                </a:lnTo>
                <a:lnTo>
                  <a:pt x="15368" y="2133"/>
                </a:lnTo>
                <a:lnTo>
                  <a:pt x="12244" y="16534"/>
                </a:lnTo>
                <a:lnTo>
                  <a:pt x="14479" y="13157"/>
                </a:lnTo>
                <a:lnTo>
                  <a:pt x="17320" y="10339"/>
                </a:lnTo>
                <a:lnTo>
                  <a:pt x="21068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25" y="9499"/>
                </a:lnTo>
                <a:lnTo>
                  <a:pt x="36699" y="12534"/>
                </a:lnTo>
                <a:lnTo>
                  <a:pt x="39164" y="15584"/>
                </a:lnTo>
                <a:lnTo>
                  <a:pt x="40341" y="19773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89" y="32586"/>
                </a:lnTo>
                <a:lnTo>
                  <a:pt x="49893" y="30887"/>
                </a:lnTo>
                <a:lnTo>
                  <a:pt x="50303" y="28144"/>
                </a:lnTo>
                <a:lnTo>
                  <a:pt x="50303" y="22683"/>
                </a:lnTo>
                <a:close/>
              </a:path>
              <a:path w="50303" h="61037">
                <a:moveTo>
                  <a:pt x="12128" y="3569"/>
                </a:moveTo>
                <a:lnTo>
                  <a:pt x="9353" y="5600"/>
                </a:lnTo>
                <a:lnTo>
                  <a:pt x="7077" y="8253"/>
                </a:lnTo>
                <a:lnTo>
                  <a:pt x="4787" y="10910"/>
                </a:lnTo>
                <a:lnTo>
                  <a:pt x="3027" y="14136"/>
                </a:lnTo>
                <a:lnTo>
                  <a:pt x="1824" y="17945"/>
                </a:lnTo>
                <a:lnTo>
                  <a:pt x="601" y="21743"/>
                </a:lnTo>
                <a:lnTo>
                  <a:pt x="0" y="26023"/>
                </a:lnTo>
                <a:lnTo>
                  <a:pt x="0" y="35826"/>
                </a:lnTo>
                <a:lnTo>
                  <a:pt x="590" y="40222"/>
                </a:lnTo>
                <a:lnTo>
                  <a:pt x="1760" y="44005"/>
                </a:lnTo>
                <a:lnTo>
                  <a:pt x="2937" y="47788"/>
                </a:lnTo>
                <a:lnTo>
                  <a:pt x="4676" y="50939"/>
                </a:lnTo>
                <a:lnTo>
                  <a:pt x="9291" y="55957"/>
                </a:lnTo>
                <a:lnTo>
                  <a:pt x="12142" y="57847"/>
                </a:lnTo>
                <a:lnTo>
                  <a:pt x="15519" y="59132"/>
                </a:lnTo>
                <a:lnTo>
                  <a:pt x="18907" y="60389"/>
                </a:lnTo>
                <a:lnTo>
                  <a:pt x="22834" y="61037"/>
                </a:lnTo>
                <a:lnTo>
                  <a:pt x="29923" y="61037"/>
                </a:lnTo>
                <a:lnTo>
                  <a:pt x="32360" y="60846"/>
                </a:lnTo>
                <a:lnTo>
                  <a:pt x="36936" y="60058"/>
                </a:lnTo>
                <a:lnTo>
                  <a:pt x="40702" y="59132"/>
                </a:lnTo>
                <a:lnTo>
                  <a:pt x="44952" y="57621"/>
                </a:lnTo>
                <a:lnTo>
                  <a:pt x="47717" y="55270"/>
                </a:lnTo>
                <a:lnTo>
                  <a:pt x="47992" y="52515"/>
                </a:lnTo>
                <a:lnTo>
                  <a:pt x="47754" y="49719"/>
                </a:lnTo>
                <a:lnTo>
                  <a:pt x="45140" y="48779"/>
                </a:lnTo>
                <a:lnTo>
                  <a:pt x="42001" y="50139"/>
                </a:lnTo>
                <a:lnTo>
                  <a:pt x="39024" y="51206"/>
                </a:lnTo>
                <a:lnTo>
                  <a:pt x="35237" y="52120"/>
                </a:lnTo>
                <a:lnTo>
                  <a:pt x="30873" y="52768"/>
                </a:lnTo>
                <a:lnTo>
                  <a:pt x="24969" y="52768"/>
                </a:lnTo>
                <a:lnTo>
                  <a:pt x="22198" y="52299"/>
                </a:lnTo>
                <a:lnTo>
                  <a:pt x="17618" y="50392"/>
                </a:lnTo>
                <a:lnTo>
                  <a:pt x="14357" y="47270"/>
                </a:lnTo>
                <a:lnTo>
                  <a:pt x="11902" y="43383"/>
                </a:lnTo>
                <a:lnTo>
                  <a:pt x="10692" y="38454"/>
                </a:lnTo>
                <a:lnTo>
                  <a:pt x="10378" y="35675"/>
                </a:lnTo>
                <a:lnTo>
                  <a:pt x="10378" y="25120"/>
                </a:lnTo>
                <a:lnTo>
                  <a:pt x="10854" y="20688"/>
                </a:lnTo>
                <a:lnTo>
                  <a:pt x="12244" y="16534"/>
                </a:lnTo>
                <a:lnTo>
                  <a:pt x="15368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762635" y="4645893"/>
            <a:ext cx="38704" cy="61023"/>
          </a:xfrm>
          <a:custGeom>
            <a:avLst/>
            <a:gdLst/>
            <a:ahLst/>
            <a:cxnLst/>
            <a:rect l="l" t="t" r="r" b="b"/>
            <a:pathLst>
              <a:path w="38704" h="61023">
                <a:moveTo>
                  <a:pt x="13456" y="60872"/>
                </a:moveTo>
                <a:lnTo>
                  <a:pt x="17259" y="61023"/>
                </a:lnTo>
                <a:lnTo>
                  <a:pt x="20408" y="61023"/>
                </a:lnTo>
                <a:lnTo>
                  <a:pt x="23324" y="60631"/>
                </a:lnTo>
                <a:lnTo>
                  <a:pt x="25934" y="59853"/>
                </a:lnTo>
                <a:lnTo>
                  <a:pt x="28573" y="59068"/>
                </a:lnTo>
                <a:lnTo>
                  <a:pt x="30838" y="57913"/>
                </a:lnTo>
                <a:lnTo>
                  <a:pt x="34654" y="54877"/>
                </a:lnTo>
                <a:lnTo>
                  <a:pt x="37152" y="50788"/>
                </a:lnTo>
                <a:lnTo>
                  <a:pt x="38704" y="46036"/>
                </a:lnTo>
                <a:lnTo>
                  <a:pt x="38704" y="40816"/>
                </a:lnTo>
                <a:lnTo>
                  <a:pt x="37515" y="37033"/>
                </a:lnTo>
                <a:lnTo>
                  <a:pt x="35687" y="33822"/>
                </a:lnTo>
                <a:lnTo>
                  <a:pt x="33098" y="31344"/>
                </a:lnTo>
                <a:lnTo>
                  <a:pt x="29923" y="29437"/>
                </a:lnTo>
                <a:lnTo>
                  <a:pt x="26535" y="27788"/>
                </a:lnTo>
                <a:lnTo>
                  <a:pt x="23097" y="26391"/>
                </a:lnTo>
                <a:lnTo>
                  <a:pt x="19745" y="25045"/>
                </a:lnTo>
                <a:lnTo>
                  <a:pt x="16606" y="23658"/>
                </a:lnTo>
                <a:lnTo>
                  <a:pt x="14004" y="22010"/>
                </a:lnTo>
                <a:lnTo>
                  <a:pt x="11343" y="18870"/>
                </a:lnTo>
                <a:lnTo>
                  <a:pt x="10929" y="15927"/>
                </a:lnTo>
                <a:lnTo>
                  <a:pt x="11581" y="12711"/>
                </a:lnTo>
                <a:lnTo>
                  <a:pt x="13456" y="10148"/>
                </a:lnTo>
                <a:lnTo>
                  <a:pt x="16647" y="8496"/>
                </a:lnTo>
                <a:lnTo>
                  <a:pt x="19447" y="7898"/>
                </a:lnTo>
                <a:lnTo>
                  <a:pt x="23047" y="7898"/>
                </a:lnTo>
                <a:lnTo>
                  <a:pt x="26222" y="8571"/>
                </a:lnTo>
                <a:lnTo>
                  <a:pt x="30074" y="10032"/>
                </a:lnTo>
                <a:lnTo>
                  <a:pt x="32739" y="11480"/>
                </a:lnTo>
                <a:lnTo>
                  <a:pt x="35363" y="11570"/>
                </a:lnTo>
                <a:lnTo>
                  <a:pt x="35899" y="8851"/>
                </a:lnTo>
                <a:lnTo>
                  <a:pt x="35700" y="5651"/>
                </a:lnTo>
                <a:lnTo>
                  <a:pt x="33426" y="2933"/>
                </a:lnTo>
                <a:lnTo>
                  <a:pt x="30761" y="1663"/>
                </a:lnTo>
                <a:lnTo>
                  <a:pt x="27097" y="608"/>
                </a:lnTo>
                <a:lnTo>
                  <a:pt x="24184" y="115"/>
                </a:lnTo>
                <a:lnTo>
                  <a:pt x="17946" y="0"/>
                </a:lnTo>
                <a:lnTo>
                  <a:pt x="15034" y="457"/>
                </a:lnTo>
                <a:lnTo>
                  <a:pt x="12546" y="1361"/>
                </a:lnTo>
                <a:lnTo>
                  <a:pt x="7981" y="3467"/>
                </a:lnTo>
                <a:lnTo>
                  <a:pt x="4654" y="6465"/>
                </a:lnTo>
                <a:lnTo>
                  <a:pt x="2578" y="10209"/>
                </a:lnTo>
                <a:lnTo>
                  <a:pt x="1339" y="14298"/>
                </a:lnTo>
                <a:lnTo>
                  <a:pt x="1339" y="18947"/>
                </a:lnTo>
                <a:lnTo>
                  <a:pt x="2513" y="22820"/>
                </a:lnTo>
                <a:lnTo>
                  <a:pt x="4352" y="26125"/>
                </a:lnTo>
                <a:lnTo>
                  <a:pt x="6955" y="28662"/>
                </a:lnTo>
                <a:lnTo>
                  <a:pt x="10058" y="30646"/>
                </a:lnTo>
                <a:lnTo>
                  <a:pt x="13381" y="32320"/>
                </a:lnTo>
                <a:lnTo>
                  <a:pt x="16819" y="33717"/>
                </a:lnTo>
                <a:lnTo>
                  <a:pt x="20120" y="35013"/>
                </a:lnTo>
                <a:lnTo>
                  <a:pt x="23195" y="36385"/>
                </a:lnTo>
                <a:lnTo>
                  <a:pt x="25783" y="38037"/>
                </a:lnTo>
                <a:lnTo>
                  <a:pt x="28411" y="41122"/>
                </a:lnTo>
                <a:lnTo>
                  <a:pt x="28799" y="43991"/>
                </a:lnTo>
                <a:lnTo>
                  <a:pt x="28536" y="46836"/>
                </a:lnTo>
                <a:lnTo>
                  <a:pt x="26647" y="49960"/>
                </a:lnTo>
                <a:lnTo>
                  <a:pt x="23421" y="51944"/>
                </a:lnTo>
                <a:lnTo>
                  <a:pt x="20681" y="52693"/>
                </a:lnTo>
                <a:lnTo>
                  <a:pt x="17442" y="52884"/>
                </a:lnTo>
                <a:lnTo>
                  <a:pt x="13168" y="52603"/>
                </a:lnTo>
                <a:lnTo>
                  <a:pt x="9681" y="51487"/>
                </a:lnTo>
                <a:lnTo>
                  <a:pt x="6891" y="50227"/>
                </a:lnTo>
                <a:lnTo>
                  <a:pt x="3675" y="48398"/>
                </a:lnTo>
                <a:lnTo>
                  <a:pt x="551" y="48171"/>
                </a:lnTo>
                <a:lnTo>
                  <a:pt x="0" y="50990"/>
                </a:lnTo>
                <a:lnTo>
                  <a:pt x="101" y="54049"/>
                </a:lnTo>
                <a:lnTo>
                  <a:pt x="1728" y="56934"/>
                </a:lnTo>
                <a:lnTo>
                  <a:pt x="4377" y="58421"/>
                </a:lnTo>
                <a:lnTo>
                  <a:pt x="6965" y="59385"/>
                </a:lnTo>
                <a:lnTo>
                  <a:pt x="9928" y="60260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837828" y="4646754"/>
            <a:ext cx="82566" cy="59359"/>
          </a:xfrm>
          <a:custGeom>
            <a:avLst/>
            <a:gdLst/>
            <a:ahLst/>
            <a:cxnLst/>
            <a:rect l="l" t="t" r="r" b="b"/>
            <a:pathLst>
              <a:path w="82566" h="59359">
                <a:moveTo>
                  <a:pt x="551" y="4380"/>
                </a:moveTo>
                <a:lnTo>
                  <a:pt x="16531" y="57134"/>
                </a:lnTo>
                <a:lnTo>
                  <a:pt x="18209" y="58863"/>
                </a:lnTo>
                <a:lnTo>
                  <a:pt x="20934" y="59320"/>
                </a:lnTo>
                <a:lnTo>
                  <a:pt x="24433" y="59359"/>
                </a:lnTo>
                <a:lnTo>
                  <a:pt x="27108" y="59204"/>
                </a:lnTo>
                <a:lnTo>
                  <a:pt x="30086" y="57134"/>
                </a:lnTo>
                <a:lnTo>
                  <a:pt x="40702" y="16850"/>
                </a:lnTo>
                <a:lnTo>
                  <a:pt x="40953" y="16850"/>
                </a:lnTo>
                <a:lnTo>
                  <a:pt x="52445" y="57134"/>
                </a:lnTo>
                <a:lnTo>
                  <a:pt x="54108" y="58863"/>
                </a:lnTo>
                <a:lnTo>
                  <a:pt x="56996" y="59320"/>
                </a:lnTo>
                <a:lnTo>
                  <a:pt x="60509" y="59359"/>
                </a:lnTo>
                <a:lnTo>
                  <a:pt x="63144" y="59204"/>
                </a:lnTo>
                <a:lnTo>
                  <a:pt x="65924" y="57134"/>
                </a:lnTo>
                <a:lnTo>
                  <a:pt x="82015" y="4380"/>
                </a:lnTo>
                <a:lnTo>
                  <a:pt x="82566" y="1788"/>
                </a:lnTo>
                <a:lnTo>
                  <a:pt x="80816" y="100"/>
                </a:lnTo>
                <a:lnTo>
                  <a:pt x="75312" y="100"/>
                </a:lnTo>
                <a:lnTo>
                  <a:pt x="72476" y="1979"/>
                </a:lnTo>
                <a:lnTo>
                  <a:pt x="59482" y="47764"/>
                </a:lnTo>
                <a:lnTo>
                  <a:pt x="59306" y="47764"/>
                </a:lnTo>
                <a:lnTo>
                  <a:pt x="46243" y="1852"/>
                </a:lnTo>
                <a:lnTo>
                  <a:pt x="44730" y="265"/>
                </a:lnTo>
                <a:lnTo>
                  <a:pt x="42177" y="0"/>
                </a:lnTo>
                <a:lnTo>
                  <a:pt x="38740" y="100"/>
                </a:lnTo>
                <a:lnTo>
                  <a:pt x="36026" y="1979"/>
                </a:lnTo>
                <a:lnTo>
                  <a:pt x="23948" y="47764"/>
                </a:lnTo>
                <a:lnTo>
                  <a:pt x="23695" y="47764"/>
                </a:lnTo>
                <a:lnTo>
                  <a:pt x="10515" y="1979"/>
                </a:lnTo>
                <a:lnTo>
                  <a:pt x="8939" y="265"/>
                </a:lnTo>
                <a:lnTo>
                  <a:pt x="6127" y="0"/>
                </a:lnTo>
                <a:lnTo>
                  <a:pt x="2613" y="64"/>
                </a:lnTo>
                <a:lnTo>
                  <a:pt x="0" y="1788"/>
                </a:lnTo>
                <a:lnTo>
                  <a:pt x="551" y="4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933312" y="4619801"/>
            <a:ext cx="47091" cy="86309"/>
          </a:xfrm>
          <a:custGeom>
            <a:avLst/>
            <a:gdLst/>
            <a:ahLst/>
            <a:cxnLst/>
            <a:rect l="l" t="t" r="r" b="b"/>
            <a:pathLst>
              <a:path w="47091" h="86309">
                <a:moveTo>
                  <a:pt x="37058" y="51879"/>
                </a:moveTo>
                <a:lnTo>
                  <a:pt x="37058" y="84405"/>
                </a:lnTo>
                <a:lnTo>
                  <a:pt x="38458" y="85992"/>
                </a:lnTo>
                <a:lnTo>
                  <a:pt x="41101" y="86309"/>
                </a:lnTo>
                <a:lnTo>
                  <a:pt x="44538" y="86193"/>
                </a:lnTo>
                <a:lnTo>
                  <a:pt x="47091" y="84405"/>
                </a:lnTo>
                <a:lnTo>
                  <a:pt x="47091" y="46597"/>
                </a:lnTo>
                <a:lnTo>
                  <a:pt x="46763" y="43192"/>
                </a:lnTo>
                <a:lnTo>
                  <a:pt x="46087" y="40373"/>
                </a:lnTo>
                <a:lnTo>
                  <a:pt x="45413" y="37565"/>
                </a:lnTo>
                <a:lnTo>
                  <a:pt x="42774" y="33007"/>
                </a:lnTo>
                <a:lnTo>
                  <a:pt x="39225" y="29223"/>
                </a:lnTo>
                <a:lnTo>
                  <a:pt x="34246" y="26722"/>
                </a:lnTo>
                <a:lnTo>
                  <a:pt x="31172" y="26084"/>
                </a:lnTo>
                <a:lnTo>
                  <a:pt x="24569" y="26084"/>
                </a:lnTo>
                <a:lnTo>
                  <a:pt x="21631" y="26847"/>
                </a:lnTo>
                <a:lnTo>
                  <a:pt x="18715" y="28346"/>
                </a:lnTo>
                <a:lnTo>
                  <a:pt x="15803" y="29843"/>
                </a:lnTo>
                <a:lnTo>
                  <a:pt x="12915" y="32143"/>
                </a:lnTo>
                <a:lnTo>
                  <a:pt x="10025" y="35228"/>
                </a:lnTo>
                <a:lnTo>
                  <a:pt x="10025" y="1968"/>
                </a:lnTo>
                <a:lnTo>
                  <a:pt x="8639" y="330"/>
                </a:lnTo>
                <a:lnTo>
                  <a:pt x="6000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5"/>
                </a:lnTo>
                <a:lnTo>
                  <a:pt x="1399" y="85992"/>
                </a:lnTo>
                <a:lnTo>
                  <a:pt x="4024" y="86309"/>
                </a:lnTo>
                <a:lnTo>
                  <a:pt x="7476" y="86193"/>
                </a:lnTo>
                <a:lnTo>
                  <a:pt x="10025" y="84405"/>
                </a:lnTo>
                <a:lnTo>
                  <a:pt x="10025" y="45593"/>
                </a:lnTo>
                <a:lnTo>
                  <a:pt x="12790" y="42101"/>
                </a:lnTo>
                <a:lnTo>
                  <a:pt x="15419" y="39444"/>
                </a:lnTo>
                <a:lnTo>
                  <a:pt x="17931" y="37630"/>
                </a:lnTo>
                <a:lnTo>
                  <a:pt x="22942" y="34926"/>
                </a:lnTo>
                <a:lnTo>
                  <a:pt x="27406" y="34926"/>
                </a:lnTo>
                <a:lnTo>
                  <a:pt x="30595" y="36017"/>
                </a:lnTo>
                <a:lnTo>
                  <a:pt x="34209" y="39231"/>
                </a:lnTo>
                <a:lnTo>
                  <a:pt x="35848" y="42302"/>
                </a:lnTo>
                <a:lnTo>
                  <a:pt x="36821" y="46165"/>
                </a:lnTo>
                <a:lnTo>
                  <a:pt x="37058" y="48718"/>
                </a:lnTo>
                <a:lnTo>
                  <a:pt x="37058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995318" y="4645883"/>
            <a:ext cx="50305" cy="61037"/>
          </a:xfrm>
          <a:custGeom>
            <a:avLst/>
            <a:gdLst/>
            <a:ahLst/>
            <a:cxnLst/>
            <a:rect l="l" t="t" r="r" b="b"/>
            <a:pathLst>
              <a:path w="50305" h="61037">
                <a:moveTo>
                  <a:pt x="50305" y="22683"/>
                </a:moveTo>
                <a:lnTo>
                  <a:pt x="49856" y="19277"/>
                </a:lnTo>
                <a:lnTo>
                  <a:pt x="48930" y="16076"/>
                </a:lnTo>
                <a:lnTo>
                  <a:pt x="48031" y="12901"/>
                </a:lnTo>
                <a:lnTo>
                  <a:pt x="46605" y="10123"/>
                </a:lnTo>
                <a:lnTo>
                  <a:pt x="44643" y="7760"/>
                </a:lnTo>
                <a:lnTo>
                  <a:pt x="40225" y="3505"/>
                </a:lnTo>
                <a:lnTo>
                  <a:pt x="37212" y="2109"/>
                </a:lnTo>
                <a:lnTo>
                  <a:pt x="34199" y="712"/>
                </a:lnTo>
                <a:lnTo>
                  <a:pt x="30534" y="0"/>
                </a:lnTo>
                <a:lnTo>
                  <a:pt x="22244" y="0"/>
                </a:lnTo>
                <a:lnTo>
                  <a:pt x="18608" y="722"/>
                </a:lnTo>
                <a:lnTo>
                  <a:pt x="15368" y="2133"/>
                </a:lnTo>
                <a:lnTo>
                  <a:pt x="12242" y="16534"/>
                </a:lnTo>
                <a:lnTo>
                  <a:pt x="14483" y="13157"/>
                </a:lnTo>
                <a:lnTo>
                  <a:pt x="17318" y="10339"/>
                </a:lnTo>
                <a:lnTo>
                  <a:pt x="21070" y="8445"/>
                </a:lnTo>
                <a:lnTo>
                  <a:pt x="25736" y="7962"/>
                </a:lnTo>
                <a:lnTo>
                  <a:pt x="30573" y="7962"/>
                </a:lnTo>
                <a:lnTo>
                  <a:pt x="34225" y="9499"/>
                </a:lnTo>
                <a:lnTo>
                  <a:pt x="36701" y="12534"/>
                </a:lnTo>
                <a:lnTo>
                  <a:pt x="39164" y="15584"/>
                </a:lnTo>
                <a:lnTo>
                  <a:pt x="40337" y="19773"/>
                </a:lnTo>
                <a:lnTo>
                  <a:pt x="40215" y="25120"/>
                </a:lnTo>
                <a:lnTo>
                  <a:pt x="10382" y="25120"/>
                </a:lnTo>
                <a:lnTo>
                  <a:pt x="10382" y="32586"/>
                </a:lnTo>
                <a:lnTo>
                  <a:pt x="46393" y="32586"/>
                </a:lnTo>
                <a:lnTo>
                  <a:pt x="49905" y="30887"/>
                </a:lnTo>
                <a:lnTo>
                  <a:pt x="50305" y="28144"/>
                </a:lnTo>
                <a:lnTo>
                  <a:pt x="50305" y="22683"/>
                </a:lnTo>
                <a:close/>
              </a:path>
              <a:path w="50305" h="61037">
                <a:moveTo>
                  <a:pt x="12128" y="3569"/>
                </a:moveTo>
                <a:lnTo>
                  <a:pt x="9366" y="5600"/>
                </a:lnTo>
                <a:lnTo>
                  <a:pt x="7077" y="8253"/>
                </a:lnTo>
                <a:lnTo>
                  <a:pt x="4791" y="10910"/>
                </a:lnTo>
                <a:lnTo>
                  <a:pt x="3041" y="14136"/>
                </a:lnTo>
                <a:lnTo>
                  <a:pt x="1828" y="17945"/>
                </a:lnTo>
                <a:lnTo>
                  <a:pt x="600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6" y="40222"/>
                </a:lnTo>
                <a:lnTo>
                  <a:pt x="1764" y="44005"/>
                </a:lnTo>
                <a:lnTo>
                  <a:pt x="2941" y="47788"/>
                </a:lnTo>
                <a:lnTo>
                  <a:pt x="4679" y="50939"/>
                </a:lnTo>
                <a:lnTo>
                  <a:pt x="9291" y="55957"/>
                </a:lnTo>
                <a:lnTo>
                  <a:pt x="12142" y="57847"/>
                </a:lnTo>
                <a:lnTo>
                  <a:pt x="15515" y="59132"/>
                </a:lnTo>
                <a:lnTo>
                  <a:pt x="18906" y="60389"/>
                </a:lnTo>
                <a:lnTo>
                  <a:pt x="22834" y="61037"/>
                </a:lnTo>
                <a:lnTo>
                  <a:pt x="29937" y="61037"/>
                </a:lnTo>
                <a:lnTo>
                  <a:pt x="32374" y="60846"/>
                </a:lnTo>
                <a:lnTo>
                  <a:pt x="36939" y="60058"/>
                </a:lnTo>
                <a:lnTo>
                  <a:pt x="40700" y="59132"/>
                </a:lnTo>
                <a:lnTo>
                  <a:pt x="44952" y="57621"/>
                </a:lnTo>
                <a:lnTo>
                  <a:pt x="47727" y="55270"/>
                </a:lnTo>
                <a:lnTo>
                  <a:pt x="47990" y="52515"/>
                </a:lnTo>
                <a:lnTo>
                  <a:pt x="47753" y="49719"/>
                </a:lnTo>
                <a:lnTo>
                  <a:pt x="45143" y="48779"/>
                </a:lnTo>
                <a:lnTo>
                  <a:pt x="42001" y="50139"/>
                </a:lnTo>
                <a:lnTo>
                  <a:pt x="39027" y="51206"/>
                </a:lnTo>
                <a:lnTo>
                  <a:pt x="35239" y="52120"/>
                </a:lnTo>
                <a:lnTo>
                  <a:pt x="30887" y="52768"/>
                </a:lnTo>
                <a:lnTo>
                  <a:pt x="24969" y="52768"/>
                </a:lnTo>
                <a:lnTo>
                  <a:pt x="22193" y="52299"/>
                </a:lnTo>
                <a:lnTo>
                  <a:pt x="17632" y="50392"/>
                </a:lnTo>
                <a:lnTo>
                  <a:pt x="14352" y="47270"/>
                </a:lnTo>
                <a:lnTo>
                  <a:pt x="11904" y="43383"/>
                </a:lnTo>
                <a:lnTo>
                  <a:pt x="10692" y="38454"/>
                </a:lnTo>
                <a:lnTo>
                  <a:pt x="10382" y="35675"/>
                </a:lnTo>
                <a:lnTo>
                  <a:pt x="10382" y="25120"/>
                </a:lnTo>
                <a:lnTo>
                  <a:pt x="10857" y="20688"/>
                </a:lnTo>
                <a:lnTo>
                  <a:pt x="12242" y="16534"/>
                </a:lnTo>
                <a:lnTo>
                  <a:pt x="15368" y="2133"/>
                </a:lnTo>
                <a:lnTo>
                  <a:pt x="12128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7061479" y="4645886"/>
            <a:ext cx="31910" cy="60224"/>
          </a:xfrm>
          <a:custGeom>
            <a:avLst/>
            <a:gdLst/>
            <a:ahLst/>
            <a:cxnLst/>
            <a:rect l="l" t="t" r="r" b="b"/>
            <a:pathLst>
              <a:path w="31910" h="60224">
                <a:moveTo>
                  <a:pt x="1400" y="59908"/>
                </a:moveTo>
                <a:lnTo>
                  <a:pt x="4028" y="60224"/>
                </a:lnTo>
                <a:lnTo>
                  <a:pt x="7476" y="60109"/>
                </a:lnTo>
                <a:lnTo>
                  <a:pt x="10025" y="58320"/>
                </a:lnTo>
                <a:lnTo>
                  <a:pt x="10025" y="21794"/>
                </a:lnTo>
                <a:lnTo>
                  <a:pt x="11440" y="19519"/>
                </a:lnTo>
                <a:lnTo>
                  <a:pt x="13917" y="16052"/>
                </a:lnTo>
                <a:lnTo>
                  <a:pt x="17293" y="12294"/>
                </a:lnTo>
                <a:lnTo>
                  <a:pt x="20354" y="10250"/>
                </a:lnTo>
                <a:lnTo>
                  <a:pt x="23342" y="9641"/>
                </a:lnTo>
                <a:lnTo>
                  <a:pt x="26431" y="10048"/>
                </a:lnTo>
                <a:lnTo>
                  <a:pt x="29260" y="10962"/>
                </a:lnTo>
                <a:lnTo>
                  <a:pt x="31856" y="9335"/>
                </a:lnTo>
                <a:lnTo>
                  <a:pt x="31910" y="3622"/>
                </a:lnTo>
                <a:lnTo>
                  <a:pt x="29857" y="990"/>
                </a:lnTo>
                <a:lnTo>
                  <a:pt x="27157" y="280"/>
                </a:lnTo>
                <a:lnTo>
                  <a:pt x="24519" y="0"/>
                </a:lnTo>
                <a:lnTo>
                  <a:pt x="21668" y="166"/>
                </a:lnTo>
                <a:lnTo>
                  <a:pt x="18180" y="1336"/>
                </a:lnTo>
                <a:lnTo>
                  <a:pt x="14593" y="4053"/>
                </a:lnTo>
                <a:lnTo>
                  <a:pt x="11951" y="6833"/>
                </a:lnTo>
                <a:lnTo>
                  <a:pt x="9053" y="10872"/>
                </a:lnTo>
                <a:lnTo>
                  <a:pt x="9053" y="2783"/>
                </a:lnTo>
                <a:lnTo>
                  <a:pt x="8153" y="1336"/>
                </a:lnTo>
                <a:lnTo>
                  <a:pt x="5449" y="878"/>
                </a:lnTo>
                <a:lnTo>
                  <a:pt x="2886" y="904"/>
                </a:lnTo>
                <a:lnTo>
                  <a:pt x="0" y="2783"/>
                </a:lnTo>
                <a:lnTo>
                  <a:pt x="0" y="58320"/>
                </a:lnTo>
                <a:lnTo>
                  <a:pt x="1400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7101605" y="4645883"/>
            <a:ext cx="50305" cy="61037"/>
          </a:xfrm>
          <a:custGeom>
            <a:avLst/>
            <a:gdLst/>
            <a:ahLst/>
            <a:cxnLst/>
            <a:rect l="l" t="t" r="r" b="b"/>
            <a:pathLst>
              <a:path w="50305" h="61037">
                <a:moveTo>
                  <a:pt x="50305" y="22683"/>
                </a:moveTo>
                <a:lnTo>
                  <a:pt x="49856" y="19277"/>
                </a:lnTo>
                <a:lnTo>
                  <a:pt x="48930" y="16076"/>
                </a:lnTo>
                <a:lnTo>
                  <a:pt x="48027" y="12901"/>
                </a:lnTo>
                <a:lnTo>
                  <a:pt x="46605" y="10123"/>
                </a:lnTo>
                <a:lnTo>
                  <a:pt x="44639" y="7760"/>
                </a:lnTo>
                <a:lnTo>
                  <a:pt x="40222" y="3505"/>
                </a:lnTo>
                <a:lnTo>
                  <a:pt x="37213" y="2109"/>
                </a:lnTo>
                <a:lnTo>
                  <a:pt x="34199" y="712"/>
                </a:lnTo>
                <a:lnTo>
                  <a:pt x="30534" y="0"/>
                </a:lnTo>
                <a:lnTo>
                  <a:pt x="22247" y="0"/>
                </a:lnTo>
                <a:lnTo>
                  <a:pt x="18608" y="722"/>
                </a:lnTo>
                <a:lnTo>
                  <a:pt x="15368" y="2133"/>
                </a:lnTo>
                <a:lnTo>
                  <a:pt x="12240" y="16534"/>
                </a:lnTo>
                <a:lnTo>
                  <a:pt x="14479" y="13157"/>
                </a:lnTo>
                <a:lnTo>
                  <a:pt x="17318" y="10339"/>
                </a:lnTo>
                <a:lnTo>
                  <a:pt x="21070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25" y="9499"/>
                </a:lnTo>
                <a:lnTo>
                  <a:pt x="36701" y="12534"/>
                </a:lnTo>
                <a:lnTo>
                  <a:pt x="39164" y="15584"/>
                </a:lnTo>
                <a:lnTo>
                  <a:pt x="40337" y="19773"/>
                </a:lnTo>
                <a:lnTo>
                  <a:pt x="40212" y="25120"/>
                </a:lnTo>
                <a:lnTo>
                  <a:pt x="10378" y="25120"/>
                </a:lnTo>
                <a:lnTo>
                  <a:pt x="10378" y="32586"/>
                </a:lnTo>
                <a:lnTo>
                  <a:pt x="46393" y="32586"/>
                </a:lnTo>
                <a:lnTo>
                  <a:pt x="49903" y="30887"/>
                </a:lnTo>
                <a:lnTo>
                  <a:pt x="50305" y="28144"/>
                </a:lnTo>
                <a:lnTo>
                  <a:pt x="50305" y="22683"/>
                </a:lnTo>
                <a:close/>
              </a:path>
              <a:path w="50305" h="61037">
                <a:moveTo>
                  <a:pt x="12132" y="3569"/>
                </a:moveTo>
                <a:lnTo>
                  <a:pt x="9367" y="5600"/>
                </a:lnTo>
                <a:lnTo>
                  <a:pt x="7077" y="8253"/>
                </a:lnTo>
                <a:lnTo>
                  <a:pt x="4791" y="10910"/>
                </a:lnTo>
                <a:lnTo>
                  <a:pt x="3037" y="14136"/>
                </a:lnTo>
                <a:lnTo>
                  <a:pt x="1828" y="17945"/>
                </a:lnTo>
                <a:lnTo>
                  <a:pt x="600" y="21743"/>
                </a:lnTo>
                <a:lnTo>
                  <a:pt x="0" y="26023"/>
                </a:lnTo>
                <a:lnTo>
                  <a:pt x="0" y="35826"/>
                </a:lnTo>
                <a:lnTo>
                  <a:pt x="586" y="40222"/>
                </a:lnTo>
                <a:lnTo>
                  <a:pt x="1764" y="44005"/>
                </a:lnTo>
                <a:lnTo>
                  <a:pt x="2941" y="47788"/>
                </a:lnTo>
                <a:lnTo>
                  <a:pt x="4676" y="50939"/>
                </a:lnTo>
                <a:lnTo>
                  <a:pt x="9291" y="55957"/>
                </a:lnTo>
                <a:lnTo>
                  <a:pt x="12142" y="57847"/>
                </a:lnTo>
                <a:lnTo>
                  <a:pt x="15519" y="59132"/>
                </a:lnTo>
                <a:lnTo>
                  <a:pt x="18906" y="60389"/>
                </a:lnTo>
                <a:lnTo>
                  <a:pt x="22830" y="61037"/>
                </a:lnTo>
                <a:lnTo>
                  <a:pt x="29933" y="61037"/>
                </a:lnTo>
                <a:lnTo>
                  <a:pt x="32374" y="60846"/>
                </a:lnTo>
                <a:lnTo>
                  <a:pt x="36939" y="60058"/>
                </a:lnTo>
                <a:lnTo>
                  <a:pt x="40700" y="59132"/>
                </a:lnTo>
                <a:lnTo>
                  <a:pt x="44952" y="57621"/>
                </a:lnTo>
                <a:lnTo>
                  <a:pt x="47729" y="55270"/>
                </a:lnTo>
                <a:lnTo>
                  <a:pt x="47990" y="52515"/>
                </a:lnTo>
                <a:lnTo>
                  <a:pt x="47753" y="49719"/>
                </a:lnTo>
                <a:lnTo>
                  <a:pt x="45139" y="48779"/>
                </a:lnTo>
                <a:lnTo>
                  <a:pt x="42001" y="50139"/>
                </a:lnTo>
                <a:lnTo>
                  <a:pt x="39027" y="51206"/>
                </a:lnTo>
                <a:lnTo>
                  <a:pt x="35236" y="52120"/>
                </a:lnTo>
                <a:lnTo>
                  <a:pt x="30883" y="52768"/>
                </a:lnTo>
                <a:lnTo>
                  <a:pt x="24973" y="52768"/>
                </a:lnTo>
                <a:lnTo>
                  <a:pt x="22193" y="52299"/>
                </a:lnTo>
                <a:lnTo>
                  <a:pt x="17632" y="50392"/>
                </a:lnTo>
                <a:lnTo>
                  <a:pt x="14353" y="47270"/>
                </a:lnTo>
                <a:lnTo>
                  <a:pt x="11904" y="43383"/>
                </a:lnTo>
                <a:lnTo>
                  <a:pt x="10692" y="38454"/>
                </a:lnTo>
                <a:lnTo>
                  <a:pt x="10378" y="35675"/>
                </a:lnTo>
                <a:lnTo>
                  <a:pt x="10378" y="25120"/>
                </a:lnTo>
                <a:lnTo>
                  <a:pt x="10853" y="20688"/>
                </a:lnTo>
                <a:lnTo>
                  <a:pt x="12240" y="16534"/>
                </a:lnTo>
                <a:lnTo>
                  <a:pt x="15368" y="2133"/>
                </a:lnTo>
                <a:lnTo>
                  <a:pt x="12132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7189826" y="4646754"/>
            <a:ext cx="82561" cy="59359"/>
          </a:xfrm>
          <a:custGeom>
            <a:avLst/>
            <a:gdLst/>
            <a:ahLst/>
            <a:cxnLst/>
            <a:rect l="l" t="t" r="r" b="b"/>
            <a:pathLst>
              <a:path w="82561" h="59359">
                <a:moveTo>
                  <a:pt x="535" y="4380"/>
                </a:moveTo>
                <a:lnTo>
                  <a:pt x="16530" y="57134"/>
                </a:lnTo>
                <a:lnTo>
                  <a:pt x="18204" y="58863"/>
                </a:lnTo>
                <a:lnTo>
                  <a:pt x="20933" y="59320"/>
                </a:lnTo>
                <a:lnTo>
                  <a:pt x="24432" y="59359"/>
                </a:lnTo>
                <a:lnTo>
                  <a:pt x="27096" y="59204"/>
                </a:lnTo>
                <a:lnTo>
                  <a:pt x="30073" y="57134"/>
                </a:lnTo>
                <a:lnTo>
                  <a:pt x="40700" y="16850"/>
                </a:lnTo>
                <a:lnTo>
                  <a:pt x="40949" y="16850"/>
                </a:lnTo>
                <a:lnTo>
                  <a:pt x="52429" y="57134"/>
                </a:lnTo>
                <a:lnTo>
                  <a:pt x="54104" y="58863"/>
                </a:lnTo>
                <a:lnTo>
                  <a:pt x="56983" y="59320"/>
                </a:lnTo>
                <a:lnTo>
                  <a:pt x="60505" y="59359"/>
                </a:lnTo>
                <a:lnTo>
                  <a:pt x="63132" y="59204"/>
                </a:lnTo>
                <a:lnTo>
                  <a:pt x="65923" y="57134"/>
                </a:lnTo>
                <a:lnTo>
                  <a:pt x="82015" y="4380"/>
                </a:lnTo>
                <a:lnTo>
                  <a:pt x="82561" y="1788"/>
                </a:lnTo>
                <a:lnTo>
                  <a:pt x="80801" y="100"/>
                </a:lnTo>
                <a:lnTo>
                  <a:pt x="75300" y="100"/>
                </a:lnTo>
                <a:lnTo>
                  <a:pt x="72471" y="1979"/>
                </a:lnTo>
                <a:lnTo>
                  <a:pt x="59471" y="47764"/>
                </a:lnTo>
                <a:lnTo>
                  <a:pt x="59295" y="47764"/>
                </a:lnTo>
                <a:lnTo>
                  <a:pt x="46238" y="1852"/>
                </a:lnTo>
                <a:lnTo>
                  <a:pt x="44715" y="265"/>
                </a:lnTo>
                <a:lnTo>
                  <a:pt x="42162" y="0"/>
                </a:lnTo>
                <a:lnTo>
                  <a:pt x="38724" y="100"/>
                </a:lnTo>
                <a:lnTo>
                  <a:pt x="36024" y="1979"/>
                </a:lnTo>
                <a:lnTo>
                  <a:pt x="23943" y="47764"/>
                </a:lnTo>
                <a:lnTo>
                  <a:pt x="23698" y="47764"/>
                </a:lnTo>
                <a:lnTo>
                  <a:pt x="10504" y="1979"/>
                </a:lnTo>
                <a:lnTo>
                  <a:pt x="8928" y="265"/>
                </a:lnTo>
                <a:lnTo>
                  <a:pt x="6116" y="0"/>
                </a:lnTo>
                <a:lnTo>
                  <a:pt x="2613" y="64"/>
                </a:lnTo>
                <a:lnTo>
                  <a:pt x="0" y="1788"/>
                </a:lnTo>
                <a:lnTo>
                  <a:pt x="535" y="4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7281655" y="4645883"/>
            <a:ext cx="50317" cy="61037"/>
          </a:xfrm>
          <a:custGeom>
            <a:avLst/>
            <a:gdLst/>
            <a:ahLst/>
            <a:cxnLst/>
            <a:rect l="l" t="t" r="r" b="b"/>
            <a:pathLst>
              <a:path w="50317" h="61037">
                <a:moveTo>
                  <a:pt x="50317" y="22683"/>
                </a:moveTo>
                <a:lnTo>
                  <a:pt x="49856" y="19277"/>
                </a:lnTo>
                <a:lnTo>
                  <a:pt x="48941" y="16076"/>
                </a:lnTo>
                <a:lnTo>
                  <a:pt x="48031" y="12901"/>
                </a:lnTo>
                <a:lnTo>
                  <a:pt x="46605" y="10123"/>
                </a:lnTo>
                <a:lnTo>
                  <a:pt x="44654" y="7760"/>
                </a:lnTo>
                <a:lnTo>
                  <a:pt x="40239" y="3505"/>
                </a:lnTo>
                <a:lnTo>
                  <a:pt x="37227" y="2109"/>
                </a:lnTo>
                <a:lnTo>
                  <a:pt x="34199" y="712"/>
                </a:lnTo>
                <a:lnTo>
                  <a:pt x="30549" y="0"/>
                </a:lnTo>
                <a:lnTo>
                  <a:pt x="22244" y="0"/>
                </a:lnTo>
                <a:lnTo>
                  <a:pt x="18608" y="722"/>
                </a:lnTo>
                <a:lnTo>
                  <a:pt x="15382" y="2133"/>
                </a:lnTo>
                <a:lnTo>
                  <a:pt x="12258" y="16534"/>
                </a:lnTo>
                <a:lnTo>
                  <a:pt x="14483" y="13157"/>
                </a:lnTo>
                <a:lnTo>
                  <a:pt x="17318" y="10339"/>
                </a:lnTo>
                <a:lnTo>
                  <a:pt x="21070" y="8445"/>
                </a:lnTo>
                <a:lnTo>
                  <a:pt x="25746" y="7962"/>
                </a:lnTo>
                <a:lnTo>
                  <a:pt x="30585" y="7962"/>
                </a:lnTo>
                <a:lnTo>
                  <a:pt x="34239" y="9499"/>
                </a:lnTo>
                <a:lnTo>
                  <a:pt x="36711" y="12534"/>
                </a:lnTo>
                <a:lnTo>
                  <a:pt x="39178" y="15584"/>
                </a:lnTo>
                <a:lnTo>
                  <a:pt x="40351" y="19773"/>
                </a:lnTo>
                <a:lnTo>
                  <a:pt x="40225" y="25120"/>
                </a:lnTo>
                <a:lnTo>
                  <a:pt x="10392" y="25120"/>
                </a:lnTo>
                <a:lnTo>
                  <a:pt x="10392" y="32586"/>
                </a:lnTo>
                <a:lnTo>
                  <a:pt x="46403" y="32586"/>
                </a:lnTo>
                <a:lnTo>
                  <a:pt x="49905" y="30887"/>
                </a:lnTo>
                <a:lnTo>
                  <a:pt x="50317" y="28144"/>
                </a:lnTo>
                <a:lnTo>
                  <a:pt x="50317" y="22683"/>
                </a:lnTo>
                <a:close/>
              </a:path>
              <a:path w="50317" h="61037">
                <a:moveTo>
                  <a:pt x="12142" y="3569"/>
                </a:moveTo>
                <a:lnTo>
                  <a:pt x="9367" y="5600"/>
                </a:lnTo>
                <a:lnTo>
                  <a:pt x="7091" y="8253"/>
                </a:lnTo>
                <a:lnTo>
                  <a:pt x="4801" y="10910"/>
                </a:lnTo>
                <a:lnTo>
                  <a:pt x="3041" y="14136"/>
                </a:lnTo>
                <a:lnTo>
                  <a:pt x="1838" y="17945"/>
                </a:lnTo>
                <a:lnTo>
                  <a:pt x="612" y="21743"/>
                </a:lnTo>
                <a:lnTo>
                  <a:pt x="0" y="26023"/>
                </a:lnTo>
                <a:lnTo>
                  <a:pt x="0" y="35826"/>
                </a:lnTo>
                <a:lnTo>
                  <a:pt x="590" y="40222"/>
                </a:lnTo>
                <a:lnTo>
                  <a:pt x="1774" y="44005"/>
                </a:lnTo>
                <a:lnTo>
                  <a:pt x="2951" y="47788"/>
                </a:lnTo>
                <a:lnTo>
                  <a:pt x="4679" y="50939"/>
                </a:lnTo>
                <a:lnTo>
                  <a:pt x="9305" y="55957"/>
                </a:lnTo>
                <a:lnTo>
                  <a:pt x="12142" y="57847"/>
                </a:lnTo>
                <a:lnTo>
                  <a:pt x="15529" y="59132"/>
                </a:lnTo>
                <a:lnTo>
                  <a:pt x="18906" y="60389"/>
                </a:lnTo>
                <a:lnTo>
                  <a:pt x="22848" y="61037"/>
                </a:lnTo>
                <a:lnTo>
                  <a:pt x="29937" y="61037"/>
                </a:lnTo>
                <a:lnTo>
                  <a:pt x="32374" y="60846"/>
                </a:lnTo>
                <a:lnTo>
                  <a:pt x="36950" y="60058"/>
                </a:lnTo>
                <a:lnTo>
                  <a:pt x="40716" y="59132"/>
                </a:lnTo>
                <a:lnTo>
                  <a:pt x="44963" y="57621"/>
                </a:lnTo>
                <a:lnTo>
                  <a:pt x="47729" y="55270"/>
                </a:lnTo>
                <a:lnTo>
                  <a:pt x="48005" y="52515"/>
                </a:lnTo>
                <a:lnTo>
                  <a:pt x="47768" y="49719"/>
                </a:lnTo>
                <a:lnTo>
                  <a:pt x="45143" y="48779"/>
                </a:lnTo>
                <a:lnTo>
                  <a:pt x="42015" y="50139"/>
                </a:lnTo>
                <a:lnTo>
                  <a:pt x="39027" y="51206"/>
                </a:lnTo>
                <a:lnTo>
                  <a:pt x="35251" y="52120"/>
                </a:lnTo>
                <a:lnTo>
                  <a:pt x="30887" y="52768"/>
                </a:lnTo>
                <a:lnTo>
                  <a:pt x="24983" y="52768"/>
                </a:lnTo>
                <a:lnTo>
                  <a:pt x="22208" y="52299"/>
                </a:lnTo>
                <a:lnTo>
                  <a:pt x="17632" y="50392"/>
                </a:lnTo>
                <a:lnTo>
                  <a:pt x="14371" y="47270"/>
                </a:lnTo>
                <a:lnTo>
                  <a:pt x="11915" y="43383"/>
                </a:lnTo>
                <a:lnTo>
                  <a:pt x="10706" y="38454"/>
                </a:lnTo>
                <a:lnTo>
                  <a:pt x="10392" y="35675"/>
                </a:lnTo>
                <a:lnTo>
                  <a:pt x="10392" y="25120"/>
                </a:lnTo>
                <a:lnTo>
                  <a:pt x="10857" y="20688"/>
                </a:lnTo>
                <a:lnTo>
                  <a:pt x="12258" y="16534"/>
                </a:lnTo>
                <a:lnTo>
                  <a:pt x="15382" y="2133"/>
                </a:lnTo>
                <a:lnTo>
                  <a:pt x="12142" y="35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7369891" y="4646754"/>
            <a:ext cx="82551" cy="59359"/>
          </a:xfrm>
          <a:custGeom>
            <a:avLst/>
            <a:gdLst/>
            <a:ahLst/>
            <a:cxnLst/>
            <a:rect l="l" t="t" r="r" b="b"/>
            <a:pathLst>
              <a:path w="82551" h="59359">
                <a:moveTo>
                  <a:pt x="539" y="4380"/>
                </a:moveTo>
                <a:lnTo>
                  <a:pt x="16531" y="57134"/>
                </a:lnTo>
                <a:lnTo>
                  <a:pt x="18205" y="58863"/>
                </a:lnTo>
                <a:lnTo>
                  <a:pt x="20919" y="59320"/>
                </a:lnTo>
                <a:lnTo>
                  <a:pt x="24422" y="59359"/>
                </a:lnTo>
                <a:lnTo>
                  <a:pt x="27096" y="59204"/>
                </a:lnTo>
                <a:lnTo>
                  <a:pt x="30071" y="57134"/>
                </a:lnTo>
                <a:lnTo>
                  <a:pt x="40700" y="16850"/>
                </a:lnTo>
                <a:lnTo>
                  <a:pt x="40949" y="16850"/>
                </a:lnTo>
                <a:lnTo>
                  <a:pt x="52430" y="57134"/>
                </a:lnTo>
                <a:lnTo>
                  <a:pt x="54108" y="58863"/>
                </a:lnTo>
                <a:lnTo>
                  <a:pt x="56981" y="59320"/>
                </a:lnTo>
                <a:lnTo>
                  <a:pt x="60509" y="59359"/>
                </a:lnTo>
                <a:lnTo>
                  <a:pt x="63132" y="59204"/>
                </a:lnTo>
                <a:lnTo>
                  <a:pt x="65909" y="57134"/>
                </a:lnTo>
                <a:lnTo>
                  <a:pt x="82015" y="4380"/>
                </a:lnTo>
                <a:lnTo>
                  <a:pt x="82551" y="1788"/>
                </a:lnTo>
                <a:lnTo>
                  <a:pt x="80802" y="100"/>
                </a:lnTo>
                <a:lnTo>
                  <a:pt x="75300" y="100"/>
                </a:lnTo>
                <a:lnTo>
                  <a:pt x="72475" y="1979"/>
                </a:lnTo>
                <a:lnTo>
                  <a:pt x="59467" y="47764"/>
                </a:lnTo>
                <a:lnTo>
                  <a:pt x="59295" y="47764"/>
                </a:lnTo>
                <a:lnTo>
                  <a:pt x="46227" y="1852"/>
                </a:lnTo>
                <a:lnTo>
                  <a:pt x="44715" y="265"/>
                </a:lnTo>
                <a:lnTo>
                  <a:pt x="42166" y="0"/>
                </a:lnTo>
                <a:lnTo>
                  <a:pt x="38724" y="100"/>
                </a:lnTo>
                <a:lnTo>
                  <a:pt x="36021" y="1979"/>
                </a:lnTo>
                <a:lnTo>
                  <a:pt x="23947" y="47764"/>
                </a:lnTo>
                <a:lnTo>
                  <a:pt x="23695" y="47764"/>
                </a:lnTo>
                <a:lnTo>
                  <a:pt x="10501" y="1979"/>
                </a:lnTo>
                <a:lnTo>
                  <a:pt x="8928" y="265"/>
                </a:lnTo>
                <a:lnTo>
                  <a:pt x="6116" y="0"/>
                </a:lnTo>
                <a:lnTo>
                  <a:pt x="2602" y="64"/>
                </a:lnTo>
                <a:lnTo>
                  <a:pt x="0" y="1788"/>
                </a:lnTo>
                <a:lnTo>
                  <a:pt x="539" y="43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7461539" y="4645889"/>
            <a:ext cx="54681" cy="61038"/>
          </a:xfrm>
          <a:custGeom>
            <a:avLst/>
            <a:gdLst/>
            <a:ahLst/>
            <a:cxnLst/>
            <a:rect l="l" t="t" r="r" b="b"/>
            <a:pathLst>
              <a:path w="54681" h="61038">
                <a:moveTo>
                  <a:pt x="0" y="31040"/>
                </a:moveTo>
                <a:lnTo>
                  <a:pt x="0" y="35726"/>
                </a:lnTo>
                <a:lnTo>
                  <a:pt x="551" y="39917"/>
                </a:lnTo>
                <a:lnTo>
                  <a:pt x="1652" y="43624"/>
                </a:lnTo>
                <a:lnTo>
                  <a:pt x="2740" y="47322"/>
                </a:lnTo>
                <a:lnTo>
                  <a:pt x="4403" y="50472"/>
                </a:lnTo>
                <a:lnTo>
                  <a:pt x="6616" y="53074"/>
                </a:lnTo>
                <a:lnTo>
                  <a:pt x="8856" y="55666"/>
                </a:lnTo>
                <a:lnTo>
                  <a:pt x="11643" y="57632"/>
                </a:lnTo>
                <a:lnTo>
                  <a:pt x="11221" y="38938"/>
                </a:lnTo>
                <a:lnTo>
                  <a:pt x="10666" y="36259"/>
                </a:lnTo>
                <a:lnTo>
                  <a:pt x="10393" y="33414"/>
                </a:lnTo>
                <a:lnTo>
                  <a:pt x="10393" y="27190"/>
                </a:lnTo>
                <a:lnTo>
                  <a:pt x="10731" y="24270"/>
                </a:lnTo>
                <a:lnTo>
                  <a:pt x="11405" y="21603"/>
                </a:lnTo>
                <a:lnTo>
                  <a:pt x="12081" y="18925"/>
                </a:lnTo>
                <a:lnTo>
                  <a:pt x="14494" y="14655"/>
                </a:lnTo>
                <a:lnTo>
                  <a:pt x="17658" y="11203"/>
                </a:lnTo>
                <a:lnTo>
                  <a:pt x="21945" y="9057"/>
                </a:lnTo>
                <a:lnTo>
                  <a:pt x="24512" y="8521"/>
                </a:lnTo>
                <a:lnTo>
                  <a:pt x="30726" y="8521"/>
                </a:lnTo>
                <a:lnTo>
                  <a:pt x="33426" y="9108"/>
                </a:lnTo>
                <a:lnTo>
                  <a:pt x="37749" y="11445"/>
                </a:lnTo>
                <a:lnTo>
                  <a:pt x="40741" y="15052"/>
                </a:lnTo>
                <a:lnTo>
                  <a:pt x="42915" y="19418"/>
                </a:lnTo>
                <a:lnTo>
                  <a:pt x="43467" y="22100"/>
                </a:lnTo>
                <a:lnTo>
                  <a:pt x="44018" y="24764"/>
                </a:lnTo>
                <a:lnTo>
                  <a:pt x="44291" y="27612"/>
                </a:lnTo>
                <a:lnTo>
                  <a:pt x="44291" y="33822"/>
                </a:lnTo>
                <a:lnTo>
                  <a:pt x="43967" y="36756"/>
                </a:lnTo>
                <a:lnTo>
                  <a:pt x="43315" y="39434"/>
                </a:lnTo>
                <a:lnTo>
                  <a:pt x="42652" y="42101"/>
                </a:lnTo>
                <a:lnTo>
                  <a:pt x="40252" y="46343"/>
                </a:lnTo>
                <a:lnTo>
                  <a:pt x="37076" y="49785"/>
                </a:lnTo>
                <a:lnTo>
                  <a:pt x="32739" y="51918"/>
                </a:lnTo>
                <a:lnTo>
                  <a:pt x="30186" y="52452"/>
                </a:lnTo>
                <a:lnTo>
                  <a:pt x="24023" y="52452"/>
                </a:lnTo>
                <a:lnTo>
                  <a:pt x="21323" y="51869"/>
                </a:lnTo>
                <a:lnTo>
                  <a:pt x="16984" y="49518"/>
                </a:lnTo>
                <a:lnTo>
                  <a:pt x="13982" y="45935"/>
                </a:lnTo>
                <a:lnTo>
                  <a:pt x="14979" y="58994"/>
                </a:lnTo>
                <a:lnTo>
                  <a:pt x="18321" y="60350"/>
                </a:lnTo>
                <a:lnTo>
                  <a:pt x="22233" y="61038"/>
                </a:lnTo>
                <a:lnTo>
                  <a:pt x="31348" y="61038"/>
                </a:lnTo>
                <a:lnTo>
                  <a:pt x="35413" y="60264"/>
                </a:lnTo>
                <a:lnTo>
                  <a:pt x="38916" y="58712"/>
                </a:lnTo>
                <a:lnTo>
                  <a:pt x="42415" y="57175"/>
                </a:lnTo>
                <a:lnTo>
                  <a:pt x="45327" y="55030"/>
                </a:lnTo>
                <a:lnTo>
                  <a:pt x="47668" y="52261"/>
                </a:lnTo>
                <a:lnTo>
                  <a:pt x="49993" y="49507"/>
                </a:lnTo>
                <a:lnTo>
                  <a:pt x="51743" y="46227"/>
                </a:lnTo>
                <a:lnTo>
                  <a:pt x="52905" y="42433"/>
                </a:lnTo>
                <a:lnTo>
                  <a:pt x="54094" y="38620"/>
                </a:lnTo>
                <a:lnTo>
                  <a:pt x="54681" y="34456"/>
                </a:lnTo>
                <a:lnTo>
                  <a:pt x="54681" y="25286"/>
                </a:lnTo>
                <a:lnTo>
                  <a:pt x="54119" y="21107"/>
                </a:lnTo>
                <a:lnTo>
                  <a:pt x="53007" y="17398"/>
                </a:lnTo>
                <a:lnTo>
                  <a:pt x="51894" y="13705"/>
                </a:lnTo>
                <a:lnTo>
                  <a:pt x="50231" y="10554"/>
                </a:lnTo>
                <a:lnTo>
                  <a:pt x="47995" y="7962"/>
                </a:lnTo>
                <a:lnTo>
                  <a:pt x="45766" y="5374"/>
                </a:lnTo>
                <a:lnTo>
                  <a:pt x="42992" y="3390"/>
                </a:lnTo>
                <a:lnTo>
                  <a:pt x="39640" y="2044"/>
                </a:lnTo>
                <a:lnTo>
                  <a:pt x="36299" y="688"/>
                </a:lnTo>
                <a:lnTo>
                  <a:pt x="32386" y="0"/>
                </a:lnTo>
                <a:lnTo>
                  <a:pt x="23220" y="0"/>
                </a:lnTo>
                <a:lnTo>
                  <a:pt x="19159" y="763"/>
                </a:lnTo>
                <a:lnTo>
                  <a:pt x="15681" y="2301"/>
                </a:lnTo>
                <a:lnTo>
                  <a:pt x="12193" y="3812"/>
                </a:lnTo>
                <a:lnTo>
                  <a:pt x="9292" y="5958"/>
                </a:lnTo>
                <a:lnTo>
                  <a:pt x="6965" y="8702"/>
                </a:lnTo>
                <a:lnTo>
                  <a:pt x="4626" y="11455"/>
                </a:lnTo>
                <a:lnTo>
                  <a:pt x="2891" y="14745"/>
                </a:lnTo>
                <a:lnTo>
                  <a:pt x="1738" y="18554"/>
                </a:lnTo>
                <a:lnTo>
                  <a:pt x="576" y="22353"/>
                </a:lnTo>
                <a:lnTo>
                  <a:pt x="0" y="26517"/>
                </a:lnTo>
                <a:lnTo>
                  <a:pt x="0" y="31040"/>
                </a:lnTo>
                <a:close/>
              </a:path>
              <a:path w="54681" h="61038">
                <a:moveTo>
                  <a:pt x="11769" y="41605"/>
                </a:moveTo>
                <a:lnTo>
                  <a:pt x="11221" y="38938"/>
                </a:lnTo>
                <a:lnTo>
                  <a:pt x="11643" y="57632"/>
                </a:lnTo>
                <a:lnTo>
                  <a:pt x="14979" y="58994"/>
                </a:lnTo>
                <a:lnTo>
                  <a:pt x="13982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7531016" y="4645886"/>
            <a:ext cx="31899" cy="60224"/>
          </a:xfrm>
          <a:custGeom>
            <a:avLst/>
            <a:gdLst/>
            <a:ahLst/>
            <a:cxnLst/>
            <a:rect l="l" t="t" r="r" b="b"/>
            <a:pathLst>
              <a:path w="31899" h="60224">
                <a:moveTo>
                  <a:pt x="1389" y="59908"/>
                </a:moveTo>
                <a:lnTo>
                  <a:pt x="4018" y="60224"/>
                </a:lnTo>
                <a:lnTo>
                  <a:pt x="7481" y="60109"/>
                </a:lnTo>
                <a:lnTo>
                  <a:pt x="10029" y="58320"/>
                </a:lnTo>
                <a:lnTo>
                  <a:pt x="10029" y="21794"/>
                </a:lnTo>
                <a:lnTo>
                  <a:pt x="11441" y="19519"/>
                </a:lnTo>
                <a:lnTo>
                  <a:pt x="13921" y="16052"/>
                </a:lnTo>
                <a:lnTo>
                  <a:pt x="17283" y="12294"/>
                </a:lnTo>
                <a:lnTo>
                  <a:pt x="20347" y="10250"/>
                </a:lnTo>
                <a:lnTo>
                  <a:pt x="23334" y="9641"/>
                </a:lnTo>
                <a:lnTo>
                  <a:pt x="26435" y="10048"/>
                </a:lnTo>
                <a:lnTo>
                  <a:pt x="29250" y="10962"/>
                </a:lnTo>
                <a:lnTo>
                  <a:pt x="31852" y="9335"/>
                </a:lnTo>
                <a:lnTo>
                  <a:pt x="31899" y="3622"/>
                </a:lnTo>
                <a:lnTo>
                  <a:pt x="29862" y="990"/>
                </a:lnTo>
                <a:lnTo>
                  <a:pt x="27147" y="280"/>
                </a:lnTo>
                <a:lnTo>
                  <a:pt x="24519" y="0"/>
                </a:lnTo>
                <a:lnTo>
                  <a:pt x="21661" y="166"/>
                </a:lnTo>
                <a:lnTo>
                  <a:pt x="18183" y="1336"/>
                </a:lnTo>
                <a:lnTo>
                  <a:pt x="14583" y="4053"/>
                </a:lnTo>
                <a:lnTo>
                  <a:pt x="11955" y="6833"/>
                </a:lnTo>
                <a:lnTo>
                  <a:pt x="9057" y="10872"/>
                </a:lnTo>
                <a:lnTo>
                  <a:pt x="9057" y="2783"/>
                </a:lnTo>
                <a:lnTo>
                  <a:pt x="8143" y="1336"/>
                </a:lnTo>
                <a:lnTo>
                  <a:pt x="5454" y="878"/>
                </a:lnTo>
                <a:lnTo>
                  <a:pt x="2880" y="904"/>
                </a:lnTo>
                <a:lnTo>
                  <a:pt x="0" y="2783"/>
                </a:lnTo>
                <a:lnTo>
                  <a:pt x="0" y="58320"/>
                </a:lnTo>
                <a:lnTo>
                  <a:pt x="1389" y="5990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7574785" y="4619790"/>
            <a:ext cx="44888" cy="86320"/>
          </a:xfrm>
          <a:custGeom>
            <a:avLst/>
            <a:gdLst/>
            <a:ahLst/>
            <a:cxnLst/>
            <a:rect l="l" t="t" r="r" b="b"/>
            <a:pathLst>
              <a:path w="44888" h="86320">
                <a:moveTo>
                  <a:pt x="41000" y="32029"/>
                </a:moveTo>
                <a:lnTo>
                  <a:pt x="42313" y="30300"/>
                </a:lnTo>
                <a:lnTo>
                  <a:pt x="41950" y="27508"/>
                </a:lnTo>
                <a:lnTo>
                  <a:pt x="39160" y="27000"/>
                </a:lnTo>
                <a:lnTo>
                  <a:pt x="36327" y="26964"/>
                </a:lnTo>
                <a:lnTo>
                  <a:pt x="33522" y="27255"/>
                </a:lnTo>
                <a:lnTo>
                  <a:pt x="30671" y="29119"/>
                </a:lnTo>
                <a:lnTo>
                  <a:pt x="10029" y="52210"/>
                </a:lnTo>
                <a:lnTo>
                  <a:pt x="10029" y="1979"/>
                </a:lnTo>
                <a:lnTo>
                  <a:pt x="8628" y="341"/>
                </a:lnTo>
                <a:lnTo>
                  <a:pt x="5990" y="0"/>
                </a:lnTo>
                <a:lnTo>
                  <a:pt x="2552" y="125"/>
                </a:lnTo>
                <a:lnTo>
                  <a:pt x="0" y="1979"/>
                </a:lnTo>
                <a:lnTo>
                  <a:pt x="0" y="84416"/>
                </a:lnTo>
                <a:lnTo>
                  <a:pt x="1389" y="86004"/>
                </a:lnTo>
                <a:lnTo>
                  <a:pt x="3999" y="86320"/>
                </a:lnTo>
                <a:lnTo>
                  <a:pt x="7476" y="86208"/>
                </a:lnTo>
                <a:lnTo>
                  <a:pt x="10029" y="84416"/>
                </a:lnTo>
                <a:lnTo>
                  <a:pt x="10029" y="53618"/>
                </a:lnTo>
                <a:lnTo>
                  <a:pt x="33112" y="84354"/>
                </a:lnTo>
                <a:lnTo>
                  <a:pt x="34225" y="85586"/>
                </a:lnTo>
                <a:lnTo>
                  <a:pt x="36899" y="86234"/>
                </a:lnTo>
                <a:lnTo>
                  <a:pt x="42213" y="86208"/>
                </a:lnTo>
                <a:lnTo>
                  <a:pt x="44888" y="84354"/>
                </a:lnTo>
                <a:lnTo>
                  <a:pt x="43440" y="81446"/>
                </a:lnTo>
                <a:lnTo>
                  <a:pt x="21192" y="52146"/>
                </a:lnTo>
                <a:lnTo>
                  <a:pt x="41000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7631557" y="4691923"/>
            <a:ext cx="13064" cy="14375"/>
          </a:xfrm>
          <a:custGeom>
            <a:avLst/>
            <a:gdLst/>
            <a:ahLst/>
            <a:cxnLst/>
            <a:rect l="l" t="t" r="r" b="b"/>
            <a:pathLst>
              <a:path w="13064" h="14375">
                <a:moveTo>
                  <a:pt x="13064" y="7099"/>
                </a:moveTo>
                <a:lnTo>
                  <a:pt x="13064" y="4254"/>
                </a:lnTo>
                <a:lnTo>
                  <a:pt x="11663" y="1421"/>
                </a:lnTo>
                <a:lnTo>
                  <a:pt x="9050" y="0"/>
                </a:lnTo>
                <a:lnTo>
                  <a:pt x="4100" y="0"/>
                </a:lnTo>
                <a:lnTo>
                  <a:pt x="1422" y="1457"/>
                </a:lnTo>
                <a:lnTo>
                  <a:pt x="0" y="4356"/>
                </a:lnTo>
                <a:lnTo>
                  <a:pt x="0" y="10119"/>
                </a:lnTo>
                <a:lnTo>
                  <a:pt x="1385" y="12966"/>
                </a:lnTo>
                <a:lnTo>
                  <a:pt x="3999" y="14375"/>
                </a:lnTo>
                <a:lnTo>
                  <a:pt x="8953" y="14375"/>
                </a:lnTo>
                <a:lnTo>
                  <a:pt x="11639" y="12927"/>
                </a:lnTo>
                <a:lnTo>
                  <a:pt x="13064" y="10019"/>
                </a:lnTo>
                <a:lnTo>
                  <a:pt x="1306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374063" y="5029394"/>
            <a:ext cx="103042" cy="80578"/>
          </a:xfrm>
          <a:custGeom>
            <a:avLst/>
            <a:gdLst/>
            <a:ahLst/>
            <a:cxnLst/>
            <a:rect l="l" t="t" r="r" b="b"/>
            <a:pathLst>
              <a:path w="103042" h="80578">
                <a:moveTo>
                  <a:pt x="425" y="4126"/>
                </a:moveTo>
                <a:lnTo>
                  <a:pt x="21193" y="77861"/>
                </a:lnTo>
                <a:lnTo>
                  <a:pt x="21831" y="79246"/>
                </a:lnTo>
                <a:lnTo>
                  <a:pt x="24433" y="80377"/>
                </a:lnTo>
                <a:lnTo>
                  <a:pt x="27335" y="80578"/>
                </a:lnTo>
                <a:lnTo>
                  <a:pt x="29955" y="80578"/>
                </a:lnTo>
                <a:lnTo>
                  <a:pt x="32684" y="80377"/>
                </a:lnTo>
                <a:lnTo>
                  <a:pt x="35708" y="77861"/>
                </a:lnTo>
                <a:lnTo>
                  <a:pt x="50900" y="17589"/>
                </a:lnTo>
                <a:lnTo>
                  <a:pt x="67482" y="77861"/>
                </a:lnTo>
                <a:lnTo>
                  <a:pt x="69423" y="80060"/>
                </a:lnTo>
                <a:lnTo>
                  <a:pt x="72450" y="80543"/>
                </a:lnTo>
                <a:lnTo>
                  <a:pt x="76000" y="80578"/>
                </a:lnTo>
                <a:lnTo>
                  <a:pt x="79373" y="80237"/>
                </a:lnTo>
                <a:lnTo>
                  <a:pt x="82001" y="77861"/>
                </a:lnTo>
                <a:lnTo>
                  <a:pt x="102844" y="4191"/>
                </a:lnTo>
                <a:lnTo>
                  <a:pt x="103042" y="3251"/>
                </a:lnTo>
                <a:lnTo>
                  <a:pt x="101170" y="151"/>
                </a:lnTo>
                <a:lnTo>
                  <a:pt x="98280" y="0"/>
                </a:lnTo>
                <a:lnTo>
                  <a:pt x="95454" y="125"/>
                </a:lnTo>
                <a:lnTo>
                  <a:pt x="92693" y="2286"/>
                </a:lnTo>
                <a:lnTo>
                  <a:pt x="75388" y="69113"/>
                </a:lnTo>
                <a:lnTo>
                  <a:pt x="75261" y="69113"/>
                </a:lnTo>
                <a:lnTo>
                  <a:pt x="57218" y="2346"/>
                </a:lnTo>
                <a:lnTo>
                  <a:pt x="56941" y="1508"/>
                </a:lnTo>
                <a:lnTo>
                  <a:pt x="54267" y="125"/>
                </a:lnTo>
                <a:lnTo>
                  <a:pt x="48614" y="125"/>
                </a:lnTo>
                <a:lnTo>
                  <a:pt x="45554" y="2346"/>
                </a:lnTo>
                <a:lnTo>
                  <a:pt x="28721" y="69113"/>
                </a:lnTo>
                <a:lnTo>
                  <a:pt x="11041" y="2221"/>
                </a:lnTo>
                <a:lnTo>
                  <a:pt x="9540" y="276"/>
                </a:lnTo>
                <a:lnTo>
                  <a:pt x="6523" y="0"/>
                </a:lnTo>
                <a:lnTo>
                  <a:pt x="2948" y="36"/>
                </a:lnTo>
                <a:lnTo>
                  <a:pt x="0" y="1383"/>
                </a:lnTo>
                <a:lnTo>
                  <a:pt x="425" y="4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489152" y="5049752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69"/>
                </a:moveTo>
                <a:lnTo>
                  <a:pt x="49852" y="19267"/>
                </a:lnTo>
                <a:lnTo>
                  <a:pt x="48941" y="16080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46"/>
                </a:lnTo>
                <a:lnTo>
                  <a:pt x="40241" y="3506"/>
                </a:lnTo>
                <a:lnTo>
                  <a:pt x="37213" y="2095"/>
                </a:lnTo>
                <a:lnTo>
                  <a:pt x="34199" y="698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2"/>
                </a:lnTo>
                <a:lnTo>
                  <a:pt x="15379" y="2124"/>
                </a:lnTo>
                <a:lnTo>
                  <a:pt x="12254" y="16523"/>
                </a:lnTo>
                <a:lnTo>
                  <a:pt x="14479" y="13147"/>
                </a:lnTo>
                <a:lnTo>
                  <a:pt x="17320" y="10325"/>
                </a:lnTo>
                <a:lnTo>
                  <a:pt x="21070" y="8445"/>
                </a:lnTo>
                <a:lnTo>
                  <a:pt x="25732" y="7952"/>
                </a:lnTo>
                <a:lnTo>
                  <a:pt x="30585" y="7952"/>
                </a:lnTo>
                <a:lnTo>
                  <a:pt x="34236" y="9489"/>
                </a:lnTo>
                <a:lnTo>
                  <a:pt x="36713" y="12534"/>
                </a:lnTo>
                <a:lnTo>
                  <a:pt x="39179" y="15570"/>
                </a:lnTo>
                <a:lnTo>
                  <a:pt x="40352" y="19763"/>
                </a:lnTo>
                <a:lnTo>
                  <a:pt x="40225" y="25110"/>
                </a:lnTo>
                <a:lnTo>
                  <a:pt x="10393" y="25110"/>
                </a:lnTo>
                <a:lnTo>
                  <a:pt x="10393" y="32576"/>
                </a:lnTo>
                <a:lnTo>
                  <a:pt x="46404" y="32576"/>
                </a:lnTo>
                <a:lnTo>
                  <a:pt x="49907" y="30887"/>
                </a:lnTo>
                <a:lnTo>
                  <a:pt x="50317" y="28130"/>
                </a:lnTo>
                <a:lnTo>
                  <a:pt x="50317" y="22669"/>
                </a:lnTo>
                <a:close/>
              </a:path>
              <a:path w="50317" h="61023">
                <a:moveTo>
                  <a:pt x="12142" y="3557"/>
                </a:moveTo>
                <a:lnTo>
                  <a:pt x="9367" y="5590"/>
                </a:lnTo>
                <a:lnTo>
                  <a:pt x="7089" y="8243"/>
                </a:lnTo>
                <a:lnTo>
                  <a:pt x="4787" y="10897"/>
                </a:lnTo>
                <a:lnTo>
                  <a:pt x="3039" y="14122"/>
                </a:lnTo>
                <a:lnTo>
                  <a:pt x="1840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75" y="43995"/>
                </a:lnTo>
                <a:lnTo>
                  <a:pt x="2952" y="47779"/>
                </a:lnTo>
                <a:lnTo>
                  <a:pt x="4679" y="50929"/>
                </a:lnTo>
                <a:lnTo>
                  <a:pt x="9291" y="55943"/>
                </a:lnTo>
                <a:lnTo>
                  <a:pt x="12142" y="57838"/>
                </a:lnTo>
                <a:lnTo>
                  <a:pt x="15519" y="59119"/>
                </a:lnTo>
                <a:lnTo>
                  <a:pt x="18907" y="60375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32"/>
                </a:lnTo>
                <a:lnTo>
                  <a:pt x="36950" y="60048"/>
                </a:lnTo>
                <a:lnTo>
                  <a:pt x="40716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8002" y="52503"/>
                </a:lnTo>
                <a:lnTo>
                  <a:pt x="47764" y="49709"/>
                </a:lnTo>
                <a:lnTo>
                  <a:pt x="45140" y="48769"/>
                </a:lnTo>
                <a:lnTo>
                  <a:pt x="42015" y="50130"/>
                </a:lnTo>
                <a:lnTo>
                  <a:pt x="39024" y="51196"/>
                </a:lnTo>
                <a:lnTo>
                  <a:pt x="35251" y="52110"/>
                </a:lnTo>
                <a:lnTo>
                  <a:pt x="30887" y="52758"/>
                </a:lnTo>
                <a:lnTo>
                  <a:pt x="24984" y="52758"/>
                </a:lnTo>
                <a:lnTo>
                  <a:pt x="22194" y="52285"/>
                </a:lnTo>
                <a:lnTo>
                  <a:pt x="17628" y="50396"/>
                </a:lnTo>
                <a:lnTo>
                  <a:pt x="14371" y="47271"/>
                </a:lnTo>
                <a:lnTo>
                  <a:pt x="11916" y="43373"/>
                </a:lnTo>
                <a:lnTo>
                  <a:pt x="10702" y="38444"/>
                </a:lnTo>
                <a:lnTo>
                  <a:pt x="10393" y="35661"/>
                </a:lnTo>
                <a:lnTo>
                  <a:pt x="10393" y="25110"/>
                </a:lnTo>
                <a:lnTo>
                  <a:pt x="10854" y="20678"/>
                </a:lnTo>
                <a:lnTo>
                  <a:pt x="12254" y="16523"/>
                </a:lnTo>
                <a:lnTo>
                  <a:pt x="15379" y="212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587205" y="5023660"/>
            <a:ext cx="10032" cy="86309"/>
          </a:xfrm>
          <a:custGeom>
            <a:avLst/>
            <a:gdLst/>
            <a:ahLst/>
            <a:cxnLst/>
            <a:rect l="l" t="t" r="r" b="b"/>
            <a:pathLst>
              <a:path w="10032" h="86309">
                <a:moveTo>
                  <a:pt x="10032" y="84401"/>
                </a:moveTo>
                <a:lnTo>
                  <a:pt x="10032" y="1968"/>
                </a:lnTo>
                <a:lnTo>
                  <a:pt x="8629" y="330"/>
                </a:lnTo>
                <a:lnTo>
                  <a:pt x="6005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1"/>
                </a:lnTo>
                <a:lnTo>
                  <a:pt x="1400" y="85989"/>
                </a:lnTo>
                <a:lnTo>
                  <a:pt x="4018" y="86309"/>
                </a:lnTo>
                <a:lnTo>
                  <a:pt x="7481" y="86193"/>
                </a:lnTo>
                <a:lnTo>
                  <a:pt x="10032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614014" y="5049760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47" y="39905"/>
                </a:lnTo>
                <a:lnTo>
                  <a:pt x="1652" y="43613"/>
                </a:lnTo>
                <a:lnTo>
                  <a:pt x="2739" y="47321"/>
                </a:lnTo>
                <a:lnTo>
                  <a:pt x="4403" y="50457"/>
                </a:lnTo>
                <a:lnTo>
                  <a:pt x="6628" y="53063"/>
                </a:lnTo>
                <a:lnTo>
                  <a:pt x="8851" y="55652"/>
                </a:lnTo>
                <a:lnTo>
                  <a:pt x="11642" y="57621"/>
                </a:lnTo>
                <a:lnTo>
                  <a:pt x="11217" y="38926"/>
                </a:lnTo>
                <a:lnTo>
                  <a:pt x="10678" y="36248"/>
                </a:lnTo>
                <a:lnTo>
                  <a:pt x="10393" y="33403"/>
                </a:lnTo>
                <a:lnTo>
                  <a:pt x="10393" y="27179"/>
                </a:lnTo>
                <a:lnTo>
                  <a:pt x="10727" y="24270"/>
                </a:lnTo>
                <a:lnTo>
                  <a:pt x="11404" y="21592"/>
                </a:lnTo>
                <a:lnTo>
                  <a:pt x="12077" y="18910"/>
                </a:lnTo>
                <a:lnTo>
                  <a:pt x="14493" y="14644"/>
                </a:lnTo>
                <a:lnTo>
                  <a:pt x="17654" y="11188"/>
                </a:lnTo>
                <a:lnTo>
                  <a:pt x="21941" y="9042"/>
                </a:lnTo>
                <a:lnTo>
                  <a:pt x="24508" y="8510"/>
                </a:lnTo>
                <a:lnTo>
                  <a:pt x="30722" y="8510"/>
                </a:lnTo>
                <a:lnTo>
                  <a:pt x="33422" y="9107"/>
                </a:lnTo>
                <a:lnTo>
                  <a:pt x="37760" y="11443"/>
                </a:lnTo>
                <a:lnTo>
                  <a:pt x="40741" y="15050"/>
                </a:lnTo>
                <a:lnTo>
                  <a:pt x="42915" y="19406"/>
                </a:lnTo>
                <a:lnTo>
                  <a:pt x="43465" y="22085"/>
                </a:lnTo>
                <a:lnTo>
                  <a:pt x="44024" y="24753"/>
                </a:lnTo>
                <a:lnTo>
                  <a:pt x="44291" y="27597"/>
                </a:lnTo>
                <a:lnTo>
                  <a:pt x="44291" y="33807"/>
                </a:lnTo>
                <a:lnTo>
                  <a:pt x="43966" y="36741"/>
                </a:lnTo>
                <a:lnTo>
                  <a:pt x="43312" y="39423"/>
                </a:lnTo>
                <a:lnTo>
                  <a:pt x="42649" y="42090"/>
                </a:lnTo>
                <a:lnTo>
                  <a:pt x="40251" y="46332"/>
                </a:lnTo>
                <a:lnTo>
                  <a:pt x="37072" y="49773"/>
                </a:lnTo>
                <a:lnTo>
                  <a:pt x="32745" y="51908"/>
                </a:lnTo>
                <a:lnTo>
                  <a:pt x="30196" y="52440"/>
                </a:lnTo>
                <a:lnTo>
                  <a:pt x="24019" y="52440"/>
                </a:lnTo>
                <a:lnTo>
                  <a:pt x="21319" y="51854"/>
                </a:lnTo>
                <a:lnTo>
                  <a:pt x="16991" y="49507"/>
                </a:lnTo>
                <a:lnTo>
                  <a:pt x="13978" y="45935"/>
                </a:lnTo>
                <a:lnTo>
                  <a:pt x="14979" y="58978"/>
                </a:lnTo>
                <a:lnTo>
                  <a:pt x="18317" y="60338"/>
                </a:lnTo>
                <a:lnTo>
                  <a:pt x="22233" y="61023"/>
                </a:lnTo>
                <a:lnTo>
                  <a:pt x="31344" y="61023"/>
                </a:lnTo>
                <a:lnTo>
                  <a:pt x="35412" y="60248"/>
                </a:lnTo>
                <a:lnTo>
                  <a:pt x="38912" y="58700"/>
                </a:lnTo>
                <a:lnTo>
                  <a:pt x="42425" y="57163"/>
                </a:lnTo>
                <a:lnTo>
                  <a:pt x="45327" y="55018"/>
                </a:lnTo>
                <a:lnTo>
                  <a:pt x="47664" y="52260"/>
                </a:lnTo>
                <a:lnTo>
                  <a:pt x="49989" y="49491"/>
                </a:lnTo>
                <a:lnTo>
                  <a:pt x="51742" y="46216"/>
                </a:lnTo>
                <a:lnTo>
                  <a:pt x="52919" y="42418"/>
                </a:lnTo>
                <a:lnTo>
                  <a:pt x="54089" y="38609"/>
                </a:lnTo>
                <a:lnTo>
                  <a:pt x="54679" y="34444"/>
                </a:lnTo>
                <a:lnTo>
                  <a:pt x="54679" y="25275"/>
                </a:lnTo>
                <a:lnTo>
                  <a:pt x="54114" y="21095"/>
                </a:lnTo>
                <a:lnTo>
                  <a:pt x="53002" y="17401"/>
                </a:lnTo>
                <a:lnTo>
                  <a:pt x="51890" y="13690"/>
                </a:lnTo>
                <a:lnTo>
                  <a:pt x="50227" y="10543"/>
                </a:lnTo>
                <a:lnTo>
                  <a:pt x="48002" y="7951"/>
                </a:lnTo>
                <a:lnTo>
                  <a:pt x="45766" y="5360"/>
                </a:lnTo>
                <a:lnTo>
                  <a:pt x="42990" y="3379"/>
                </a:lnTo>
                <a:lnTo>
                  <a:pt x="39650" y="2033"/>
                </a:lnTo>
                <a:lnTo>
                  <a:pt x="36299" y="673"/>
                </a:lnTo>
                <a:lnTo>
                  <a:pt x="32385" y="0"/>
                </a:lnTo>
                <a:lnTo>
                  <a:pt x="23219" y="0"/>
                </a:lnTo>
                <a:lnTo>
                  <a:pt x="19155" y="751"/>
                </a:lnTo>
                <a:lnTo>
                  <a:pt x="15681" y="2286"/>
                </a:lnTo>
                <a:lnTo>
                  <a:pt x="12203" y="3797"/>
                </a:lnTo>
                <a:lnTo>
                  <a:pt x="9287" y="5943"/>
                </a:lnTo>
                <a:lnTo>
                  <a:pt x="6962" y="8686"/>
                </a:lnTo>
                <a:lnTo>
                  <a:pt x="4625" y="11443"/>
                </a:lnTo>
                <a:lnTo>
                  <a:pt x="2886" y="14734"/>
                </a:lnTo>
                <a:lnTo>
                  <a:pt x="1738" y="18543"/>
                </a:lnTo>
                <a:lnTo>
                  <a:pt x="586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7" y="41605"/>
                </a:moveTo>
                <a:lnTo>
                  <a:pt x="11217" y="38926"/>
                </a:lnTo>
                <a:lnTo>
                  <a:pt x="11642" y="57621"/>
                </a:lnTo>
                <a:lnTo>
                  <a:pt x="14979" y="58978"/>
                </a:lnTo>
                <a:lnTo>
                  <a:pt x="13978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681543" y="5049760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8"/>
                </a:moveTo>
                <a:lnTo>
                  <a:pt x="0" y="35714"/>
                </a:lnTo>
                <a:lnTo>
                  <a:pt x="551" y="39905"/>
                </a:lnTo>
                <a:lnTo>
                  <a:pt x="1638" y="43613"/>
                </a:lnTo>
                <a:lnTo>
                  <a:pt x="2736" y="47321"/>
                </a:lnTo>
                <a:lnTo>
                  <a:pt x="4399" y="50457"/>
                </a:lnTo>
                <a:lnTo>
                  <a:pt x="6612" y="53063"/>
                </a:lnTo>
                <a:lnTo>
                  <a:pt x="8849" y="55652"/>
                </a:lnTo>
                <a:lnTo>
                  <a:pt x="11639" y="57621"/>
                </a:lnTo>
                <a:lnTo>
                  <a:pt x="11200" y="38926"/>
                </a:lnTo>
                <a:lnTo>
                  <a:pt x="10666" y="36248"/>
                </a:lnTo>
                <a:lnTo>
                  <a:pt x="10389" y="33403"/>
                </a:lnTo>
                <a:lnTo>
                  <a:pt x="10389" y="27179"/>
                </a:lnTo>
                <a:lnTo>
                  <a:pt x="10713" y="24270"/>
                </a:lnTo>
                <a:lnTo>
                  <a:pt x="11386" y="21592"/>
                </a:lnTo>
                <a:lnTo>
                  <a:pt x="12075" y="18910"/>
                </a:lnTo>
                <a:lnTo>
                  <a:pt x="14490" y="14644"/>
                </a:lnTo>
                <a:lnTo>
                  <a:pt x="17654" y="11188"/>
                </a:lnTo>
                <a:lnTo>
                  <a:pt x="21945" y="9042"/>
                </a:lnTo>
                <a:lnTo>
                  <a:pt x="24505" y="8510"/>
                </a:lnTo>
                <a:lnTo>
                  <a:pt x="30718" y="8510"/>
                </a:lnTo>
                <a:lnTo>
                  <a:pt x="33412" y="9107"/>
                </a:lnTo>
                <a:lnTo>
                  <a:pt x="37749" y="11443"/>
                </a:lnTo>
                <a:lnTo>
                  <a:pt x="40737" y="15050"/>
                </a:lnTo>
                <a:lnTo>
                  <a:pt x="42912" y="19406"/>
                </a:lnTo>
                <a:lnTo>
                  <a:pt x="43463" y="22085"/>
                </a:lnTo>
                <a:lnTo>
                  <a:pt x="44010" y="2475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3" y="36741"/>
                </a:lnTo>
                <a:lnTo>
                  <a:pt x="43300" y="39423"/>
                </a:lnTo>
                <a:lnTo>
                  <a:pt x="42649" y="42090"/>
                </a:lnTo>
                <a:lnTo>
                  <a:pt x="40237" y="46332"/>
                </a:lnTo>
                <a:lnTo>
                  <a:pt x="37072" y="49773"/>
                </a:lnTo>
                <a:lnTo>
                  <a:pt x="32735" y="51908"/>
                </a:lnTo>
                <a:lnTo>
                  <a:pt x="30186" y="52440"/>
                </a:lnTo>
                <a:lnTo>
                  <a:pt x="24015" y="52440"/>
                </a:lnTo>
                <a:lnTo>
                  <a:pt x="21315" y="51854"/>
                </a:lnTo>
                <a:lnTo>
                  <a:pt x="16977" y="49507"/>
                </a:lnTo>
                <a:lnTo>
                  <a:pt x="13964" y="45935"/>
                </a:lnTo>
                <a:lnTo>
                  <a:pt x="14965" y="58978"/>
                </a:lnTo>
                <a:lnTo>
                  <a:pt x="18317" y="60338"/>
                </a:lnTo>
                <a:lnTo>
                  <a:pt x="22230" y="61023"/>
                </a:lnTo>
                <a:lnTo>
                  <a:pt x="31348" y="61023"/>
                </a:lnTo>
                <a:lnTo>
                  <a:pt x="35410" y="60248"/>
                </a:lnTo>
                <a:lnTo>
                  <a:pt x="38901" y="58700"/>
                </a:lnTo>
                <a:lnTo>
                  <a:pt x="42411" y="57163"/>
                </a:lnTo>
                <a:lnTo>
                  <a:pt x="45327" y="55018"/>
                </a:lnTo>
                <a:lnTo>
                  <a:pt x="47664" y="52260"/>
                </a:lnTo>
                <a:lnTo>
                  <a:pt x="49989" y="49491"/>
                </a:lnTo>
                <a:lnTo>
                  <a:pt x="51743" y="46216"/>
                </a:lnTo>
                <a:lnTo>
                  <a:pt x="52905" y="42418"/>
                </a:lnTo>
                <a:lnTo>
                  <a:pt x="54079" y="38609"/>
                </a:lnTo>
                <a:lnTo>
                  <a:pt x="54665" y="34444"/>
                </a:lnTo>
                <a:lnTo>
                  <a:pt x="54665" y="25275"/>
                </a:lnTo>
                <a:lnTo>
                  <a:pt x="54118" y="21095"/>
                </a:lnTo>
                <a:lnTo>
                  <a:pt x="53003" y="17401"/>
                </a:lnTo>
                <a:lnTo>
                  <a:pt x="51875" y="13690"/>
                </a:lnTo>
                <a:lnTo>
                  <a:pt x="50227" y="10543"/>
                </a:lnTo>
                <a:lnTo>
                  <a:pt x="47988" y="7951"/>
                </a:lnTo>
                <a:lnTo>
                  <a:pt x="45763" y="5360"/>
                </a:lnTo>
                <a:lnTo>
                  <a:pt x="42988" y="3379"/>
                </a:lnTo>
                <a:lnTo>
                  <a:pt x="39640" y="2033"/>
                </a:lnTo>
                <a:lnTo>
                  <a:pt x="36299" y="673"/>
                </a:lnTo>
                <a:lnTo>
                  <a:pt x="32386" y="0"/>
                </a:lnTo>
                <a:lnTo>
                  <a:pt x="23220" y="0"/>
                </a:lnTo>
                <a:lnTo>
                  <a:pt x="19155" y="751"/>
                </a:lnTo>
                <a:lnTo>
                  <a:pt x="15678" y="2286"/>
                </a:lnTo>
                <a:lnTo>
                  <a:pt x="12189" y="3797"/>
                </a:lnTo>
                <a:lnTo>
                  <a:pt x="9277" y="5943"/>
                </a:lnTo>
                <a:lnTo>
                  <a:pt x="6965" y="8686"/>
                </a:lnTo>
                <a:lnTo>
                  <a:pt x="4626" y="11443"/>
                </a:lnTo>
                <a:lnTo>
                  <a:pt x="2872" y="14734"/>
                </a:lnTo>
                <a:lnTo>
                  <a:pt x="1736" y="18543"/>
                </a:lnTo>
                <a:lnTo>
                  <a:pt x="572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65" h="61023">
                <a:moveTo>
                  <a:pt x="11765" y="41605"/>
                </a:moveTo>
                <a:lnTo>
                  <a:pt x="11200" y="38926"/>
                </a:lnTo>
                <a:lnTo>
                  <a:pt x="11639" y="57621"/>
                </a:lnTo>
                <a:lnTo>
                  <a:pt x="14965" y="58978"/>
                </a:lnTo>
                <a:lnTo>
                  <a:pt x="13964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752891" y="5023648"/>
            <a:ext cx="44899" cy="86320"/>
          </a:xfrm>
          <a:custGeom>
            <a:avLst/>
            <a:gdLst/>
            <a:ahLst/>
            <a:cxnLst/>
            <a:rect l="l" t="t" r="r" b="b"/>
            <a:pathLst>
              <a:path w="44899" h="86320">
                <a:moveTo>
                  <a:pt x="40996" y="32029"/>
                </a:moveTo>
                <a:lnTo>
                  <a:pt x="42311" y="30300"/>
                </a:lnTo>
                <a:lnTo>
                  <a:pt x="41946" y="27508"/>
                </a:lnTo>
                <a:lnTo>
                  <a:pt x="39160" y="27000"/>
                </a:lnTo>
                <a:lnTo>
                  <a:pt x="36324" y="26960"/>
                </a:lnTo>
                <a:lnTo>
                  <a:pt x="33522" y="27251"/>
                </a:lnTo>
                <a:lnTo>
                  <a:pt x="30667" y="29121"/>
                </a:lnTo>
                <a:lnTo>
                  <a:pt x="10026" y="52207"/>
                </a:lnTo>
                <a:lnTo>
                  <a:pt x="10026" y="1979"/>
                </a:lnTo>
                <a:lnTo>
                  <a:pt x="8625" y="341"/>
                </a:lnTo>
                <a:lnTo>
                  <a:pt x="5998" y="0"/>
                </a:lnTo>
                <a:lnTo>
                  <a:pt x="2545" y="125"/>
                </a:lnTo>
                <a:lnTo>
                  <a:pt x="0" y="1979"/>
                </a:lnTo>
                <a:lnTo>
                  <a:pt x="0" y="84416"/>
                </a:lnTo>
                <a:lnTo>
                  <a:pt x="1396" y="86004"/>
                </a:lnTo>
                <a:lnTo>
                  <a:pt x="3999" y="86320"/>
                </a:lnTo>
                <a:lnTo>
                  <a:pt x="7473" y="86205"/>
                </a:lnTo>
                <a:lnTo>
                  <a:pt x="10026" y="84416"/>
                </a:lnTo>
                <a:lnTo>
                  <a:pt x="10026" y="53629"/>
                </a:lnTo>
                <a:lnTo>
                  <a:pt x="33108" y="84352"/>
                </a:lnTo>
                <a:lnTo>
                  <a:pt x="34221" y="85582"/>
                </a:lnTo>
                <a:lnTo>
                  <a:pt x="36896" y="86230"/>
                </a:lnTo>
                <a:lnTo>
                  <a:pt x="42224" y="86205"/>
                </a:lnTo>
                <a:lnTo>
                  <a:pt x="44899" y="84352"/>
                </a:lnTo>
                <a:lnTo>
                  <a:pt x="44899" y="83985"/>
                </a:lnTo>
                <a:lnTo>
                  <a:pt x="43437" y="81442"/>
                </a:lnTo>
                <a:lnTo>
                  <a:pt x="21189" y="52146"/>
                </a:lnTo>
                <a:lnTo>
                  <a:pt x="40996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841708" y="5027734"/>
            <a:ext cx="12390" cy="82235"/>
          </a:xfrm>
          <a:custGeom>
            <a:avLst/>
            <a:gdLst/>
            <a:ahLst/>
            <a:cxnLst/>
            <a:rect l="l" t="t" r="r" b="b"/>
            <a:pathLst>
              <a:path w="12390" h="82235">
                <a:moveTo>
                  <a:pt x="0" y="6159"/>
                </a:moveTo>
                <a:lnTo>
                  <a:pt x="435" y="10109"/>
                </a:lnTo>
                <a:lnTo>
                  <a:pt x="3775" y="12218"/>
                </a:lnTo>
                <a:lnTo>
                  <a:pt x="8514" y="12218"/>
                </a:lnTo>
                <a:lnTo>
                  <a:pt x="11951" y="10058"/>
                </a:lnTo>
                <a:lnTo>
                  <a:pt x="12390" y="6033"/>
                </a:lnTo>
                <a:lnTo>
                  <a:pt x="11965" y="2109"/>
                </a:lnTo>
                <a:lnTo>
                  <a:pt x="8602" y="0"/>
                </a:lnTo>
                <a:lnTo>
                  <a:pt x="3862" y="0"/>
                </a:lnTo>
                <a:lnTo>
                  <a:pt x="449" y="2160"/>
                </a:lnTo>
                <a:lnTo>
                  <a:pt x="0" y="6159"/>
                </a:lnTo>
                <a:close/>
              </a:path>
              <a:path w="12390" h="82235">
                <a:moveTo>
                  <a:pt x="1212" y="24804"/>
                </a:moveTo>
                <a:lnTo>
                  <a:pt x="1212" y="80327"/>
                </a:lnTo>
                <a:lnTo>
                  <a:pt x="2602" y="81914"/>
                </a:lnTo>
                <a:lnTo>
                  <a:pt x="5227" y="82235"/>
                </a:lnTo>
                <a:lnTo>
                  <a:pt x="8689" y="82119"/>
                </a:lnTo>
                <a:lnTo>
                  <a:pt x="11238" y="80327"/>
                </a:lnTo>
                <a:lnTo>
                  <a:pt x="11238" y="24804"/>
                </a:lnTo>
                <a:lnTo>
                  <a:pt x="9838" y="23216"/>
                </a:lnTo>
                <a:lnTo>
                  <a:pt x="7213" y="22885"/>
                </a:lnTo>
                <a:lnTo>
                  <a:pt x="3765" y="23000"/>
                </a:lnTo>
                <a:lnTo>
                  <a:pt x="1212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874179" y="5049756"/>
            <a:ext cx="47077" cy="60213"/>
          </a:xfrm>
          <a:custGeom>
            <a:avLst/>
            <a:gdLst/>
            <a:ahLst/>
            <a:cxnLst/>
            <a:rect l="l" t="t" r="r" b="b"/>
            <a:pathLst>
              <a:path w="47077" h="60213">
                <a:moveTo>
                  <a:pt x="37066" y="25783"/>
                </a:moveTo>
                <a:lnTo>
                  <a:pt x="37066" y="58305"/>
                </a:lnTo>
                <a:lnTo>
                  <a:pt x="38461" y="59893"/>
                </a:lnTo>
                <a:lnTo>
                  <a:pt x="41087" y="60213"/>
                </a:lnTo>
                <a:lnTo>
                  <a:pt x="44528" y="60097"/>
                </a:lnTo>
                <a:lnTo>
                  <a:pt x="47077" y="58305"/>
                </a:lnTo>
                <a:lnTo>
                  <a:pt x="47077" y="20473"/>
                </a:lnTo>
                <a:lnTo>
                  <a:pt x="46753" y="17106"/>
                </a:lnTo>
                <a:lnTo>
                  <a:pt x="46076" y="14277"/>
                </a:lnTo>
                <a:lnTo>
                  <a:pt x="45413" y="11469"/>
                </a:lnTo>
                <a:lnTo>
                  <a:pt x="42764" y="6911"/>
                </a:lnTo>
                <a:lnTo>
                  <a:pt x="39211" y="3139"/>
                </a:lnTo>
                <a:lnTo>
                  <a:pt x="34236" y="622"/>
                </a:lnTo>
                <a:lnTo>
                  <a:pt x="31172" y="0"/>
                </a:lnTo>
                <a:lnTo>
                  <a:pt x="24408" y="0"/>
                </a:lnTo>
                <a:lnTo>
                  <a:pt x="21308" y="814"/>
                </a:lnTo>
                <a:lnTo>
                  <a:pt x="18256" y="2440"/>
                </a:lnTo>
                <a:lnTo>
                  <a:pt x="15191" y="4064"/>
                </a:lnTo>
                <a:lnTo>
                  <a:pt x="12128" y="6630"/>
                </a:lnTo>
                <a:lnTo>
                  <a:pt x="9050" y="10123"/>
                </a:lnTo>
                <a:lnTo>
                  <a:pt x="9050" y="2782"/>
                </a:lnTo>
                <a:lnTo>
                  <a:pt x="8139" y="1336"/>
                </a:lnTo>
                <a:lnTo>
                  <a:pt x="5450" y="863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lnTo>
                  <a:pt x="4014" y="60213"/>
                </a:lnTo>
                <a:lnTo>
                  <a:pt x="7477" y="60097"/>
                </a:lnTo>
                <a:lnTo>
                  <a:pt x="10026" y="58305"/>
                </a:lnTo>
                <a:lnTo>
                  <a:pt x="10026" y="19497"/>
                </a:lnTo>
                <a:lnTo>
                  <a:pt x="12780" y="16002"/>
                </a:lnTo>
                <a:lnTo>
                  <a:pt x="15419" y="13348"/>
                </a:lnTo>
                <a:lnTo>
                  <a:pt x="17917" y="11534"/>
                </a:lnTo>
                <a:lnTo>
                  <a:pt x="22946" y="8826"/>
                </a:lnTo>
                <a:lnTo>
                  <a:pt x="27410" y="8826"/>
                </a:lnTo>
                <a:lnTo>
                  <a:pt x="30600" y="9932"/>
                </a:lnTo>
                <a:lnTo>
                  <a:pt x="34211" y="13133"/>
                </a:lnTo>
                <a:lnTo>
                  <a:pt x="35849" y="16206"/>
                </a:lnTo>
                <a:lnTo>
                  <a:pt x="36824" y="20066"/>
                </a:lnTo>
                <a:lnTo>
                  <a:pt x="37066" y="22618"/>
                </a:lnTo>
                <a:lnTo>
                  <a:pt x="37066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935048" y="5035744"/>
            <a:ext cx="35716" cy="74905"/>
          </a:xfrm>
          <a:custGeom>
            <a:avLst/>
            <a:gdLst/>
            <a:ahLst/>
            <a:cxnLst/>
            <a:rect l="l" t="t" r="r" b="b"/>
            <a:pathLst>
              <a:path w="35716" h="74905">
                <a:moveTo>
                  <a:pt x="12208" y="130"/>
                </a:moveTo>
                <a:lnTo>
                  <a:pt x="9655" y="1983"/>
                </a:lnTo>
                <a:lnTo>
                  <a:pt x="9655" y="15177"/>
                </a:lnTo>
                <a:lnTo>
                  <a:pt x="2063" y="15177"/>
                </a:lnTo>
                <a:lnTo>
                  <a:pt x="1177" y="15405"/>
                </a:lnTo>
                <a:lnTo>
                  <a:pt x="39" y="17997"/>
                </a:lnTo>
                <a:lnTo>
                  <a:pt x="0" y="20916"/>
                </a:lnTo>
                <a:lnTo>
                  <a:pt x="2001" y="23634"/>
                </a:lnTo>
                <a:lnTo>
                  <a:pt x="9655" y="23634"/>
                </a:lnTo>
                <a:lnTo>
                  <a:pt x="9655" y="59296"/>
                </a:lnTo>
                <a:lnTo>
                  <a:pt x="9944" y="62092"/>
                </a:lnTo>
                <a:lnTo>
                  <a:pt x="10530" y="64455"/>
                </a:lnTo>
                <a:lnTo>
                  <a:pt x="12057" y="68771"/>
                </a:lnTo>
                <a:lnTo>
                  <a:pt x="14641" y="71856"/>
                </a:lnTo>
                <a:lnTo>
                  <a:pt x="18331" y="73775"/>
                </a:lnTo>
                <a:lnTo>
                  <a:pt x="22799" y="74905"/>
                </a:lnTo>
                <a:lnTo>
                  <a:pt x="26556" y="74905"/>
                </a:lnTo>
                <a:lnTo>
                  <a:pt x="29347" y="74599"/>
                </a:lnTo>
                <a:lnTo>
                  <a:pt x="32637" y="73840"/>
                </a:lnTo>
                <a:lnTo>
                  <a:pt x="35463" y="71097"/>
                </a:lnTo>
                <a:lnTo>
                  <a:pt x="35716" y="68253"/>
                </a:lnTo>
                <a:lnTo>
                  <a:pt x="35716" y="67500"/>
                </a:lnTo>
                <a:lnTo>
                  <a:pt x="33224" y="64771"/>
                </a:lnTo>
                <a:lnTo>
                  <a:pt x="30549" y="65750"/>
                </a:lnTo>
                <a:lnTo>
                  <a:pt x="27324" y="66219"/>
                </a:lnTo>
                <a:lnTo>
                  <a:pt x="24462" y="66219"/>
                </a:lnTo>
                <a:lnTo>
                  <a:pt x="22457" y="65239"/>
                </a:lnTo>
                <a:lnTo>
                  <a:pt x="20232" y="61330"/>
                </a:lnTo>
                <a:lnTo>
                  <a:pt x="19681" y="58446"/>
                </a:lnTo>
                <a:lnTo>
                  <a:pt x="19681" y="23634"/>
                </a:lnTo>
                <a:lnTo>
                  <a:pt x="34315" y="23634"/>
                </a:lnTo>
                <a:lnTo>
                  <a:pt x="35716" y="20916"/>
                </a:lnTo>
                <a:lnTo>
                  <a:pt x="35676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83"/>
                </a:lnTo>
                <a:lnTo>
                  <a:pt x="18270" y="342"/>
                </a:lnTo>
                <a:lnTo>
                  <a:pt x="15646" y="0"/>
                </a:lnTo>
                <a:lnTo>
                  <a:pt x="12208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982888" y="5049760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47" y="39905"/>
                </a:lnTo>
                <a:lnTo>
                  <a:pt x="1648" y="43613"/>
                </a:lnTo>
                <a:lnTo>
                  <a:pt x="2735" y="47321"/>
                </a:lnTo>
                <a:lnTo>
                  <a:pt x="4399" y="50457"/>
                </a:lnTo>
                <a:lnTo>
                  <a:pt x="6624" y="53063"/>
                </a:lnTo>
                <a:lnTo>
                  <a:pt x="8848" y="55652"/>
                </a:lnTo>
                <a:lnTo>
                  <a:pt x="11638" y="57621"/>
                </a:lnTo>
                <a:lnTo>
                  <a:pt x="11214" y="38926"/>
                </a:lnTo>
                <a:lnTo>
                  <a:pt x="10674" y="36248"/>
                </a:lnTo>
                <a:lnTo>
                  <a:pt x="10389" y="33403"/>
                </a:lnTo>
                <a:lnTo>
                  <a:pt x="10389" y="27179"/>
                </a:lnTo>
                <a:lnTo>
                  <a:pt x="10723" y="24270"/>
                </a:lnTo>
                <a:lnTo>
                  <a:pt x="11400" y="21592"/>
                </a:lnTo>
                <a:lnTo>
                  <a:pt x="12073" y="18910"/>
                </a:lnTo>
                <a:lnTo>
                  <a:pt x="14489" y="14644"/>
                </a:lnTo>
                <a:lnTo>
                  <a:pt x="17654" y="11188"/>
                </a:lnTo>
                <a:lnTo>
                  <a:pt x="21941" y="9042"/>
                </a:lnTo>
                <a:lnTo>
                  <a:pt x="24504" y="8510"/>
                </a:lnTo>
                <a:lnTo>
                  <a:pt x="30718" y="8510"/>
                </a:lnTo>
                <a:lnTo>
                  <a:pt x="33418" y="9107"/>
                </a:lnTo>
                <a:lnTo>
                  <a:pt x="37763" y="11443"/>
                </a:lnTo>
                <a:lnTo>
                  <a:pt x="40737" y="15050"/>
                </a:lnTo>
                <a:lnTo>
                  <a:pt x="42912" y="19406"/>
                </a:lnTo>
                <a:lnTo>
                  <a:pt x="43463" y="22085"/>
                </a:lnTo>
                <a:lnTo>
                  <a:pt x="44024" y="2475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3" y="36741"/>
                </a:lnTo>
                <a:lnTo>
                  <a:pt x="43312" y="39423"/>
                </a:lnTo>
                <a:lnTo>
                  <a:pt x="42649" y="42090"/>
                </a:lnTo>
                <a:lnTo>
                  <a:pt x="40251" y="46332"/>
                </a:lnTo>
                <a:lnTo>
                  <a:pt x="37072" y="49773"/>
                </a:lnTo>
                <a:lnTo>
                  <a:pt x="32745" y="51908"/>
                </a:lnTo>
                <a:lnTo>
                  <a:pt x="30192" y="52440"/>
                </a:lnTo>
                <a:lnTo>
                  <a:pt x="24015" y="52440"/>
                </a:lnTo>
                <a:lnTo>
                  <a:pt x="21315" y="51854"/>
                </a:lnTo>
                <a:lnTo>
                  <a:pt x="16991" y="49507"/>
                </a:lnTo>
                <a:lnTo>
                  <a:pt x="13978" y="45935"/>
                </a:lnTo>
                <a:lnTo>
                  <a:pt x="14979" y="58978"/>
                </a:lnTo>
                <a:lnTo>
                  <a:pt x="18317" y="60338"/>
                </a:lnTo>
                <a:lnTo>
                  <a:pt x="22230" y="61023"/>
                </a:lnTo>
                <a:lnTo>
                  <a:pt x="31344" y="61023"/>
                </a:lnTo>
                <a:lnTo>
                  <a:pt x="35408" y="60248"/>
                </a:lnTo>
                <a:lnTo>
                  <a:pt x="38912" y="58700"/>
                </a:lnTo>
                <a:lnTo>
                  <a:pt x="42421" y="57163"/>
                </a:lnTo>
                <a:lnTo>
                  <a:pt x="45327" y="55018"/>
                </a:lnTo>
                <a:lnTo>
                  <a:pt x="47664" y="52260"/>
                </a:lnTo>
                <a:lnTo>
                  <a:pt x="49989" y="49491"/>
                </a:lnTo>
                <a:lnTo>
                  <a:pt x="51742" y="46216"/>
                </a:lnTo>
                <a:lnTo>
                  <a:pt x="52915" y="42418"/>
                </a:lnTo>
                <a:lnTo>
                  <a:pt x="54089" y="38609"/>
                </a:lnTo>
                <a:lnTo>
                  <a:pt x="54679" y="34444"/>
                </a:lnTo>
                <a:lnTo>
                  <a:pt x="54679" y="25275"/>
                </a:lnTo>
                <a:lnTo>
                  <a:pt x="54114" y="21095"/>
                </a:lnTo>
                <a:lnTo>
                  <a:pt x="53002" y="17401"/>
                </a:lnTo>
                <a:lnTo>
                  <a:pt x="51889" y="13690"/>
                </a:lnTo>
                <a:lnTo>
                  <a:pt x="50227" y="10543"/>
                </a:lnTo>
                <a:lnTo>
                  <a:pt x="48002" y="7951"/>
                </a:lnTo>
                <a:lnTo>
                  <a:pt x="45763" y="5360"/>
                </a:lnTo>
                <a:lnTo>
                  <a:pt x="42986" y="3379"/>
                </a:lnTo>
                <a:lnTo>
                  <a:pt x="39646" y="2033"/>
                </a:lnTo>
                <a:lnTo>
                  <a:pt x="36299" y="673"/>
                </a:lnTo>
                <a:lnTo>
                  <a:pt x="32385" y="0"/>
                </a:lnTo>
                <a:lnTo>
                  <a:pt x="23219" y="0"/>
                </a:lnTo>
                <a:lnTo>
                  <a:pt x="19155" y="751"/>
                </a:lnTo>
                <a:lnTo>
                  <a:pt x="15678" y="2286"/>
                </a:lnTo>
                <a:lnTo>
                  <a:pt x="12203" y="3797"/>
                </a:lnTo>
                <a:lnTo>
                  <a:pt x="9287" y="5943"/>
                </a:lnTo>
                <a:lnTo>
                  <a:pt x="6965" y="8686"/>
                </a:lnTo>
                <a:lnTo>
                  <a:pt x="4625" y="11443"/>
                </a:lnTo>
                <a:lnTo>
                  <a:pt x="2886" y="14734"/>
                </a:lnTo>
                <a:lnTo>
                  <a:pt x="1734" y="18543"/>
                </a:lnTo>
                <a:lnTo>
                  <a:pt x="582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5" y="41605"/>
                </a:moveTo>
                <a:lnTo>
                  <a:pt x="11214" y="38926"/>
                </a:lnTo>
                <a:lnTo>
                  <a:pt x="11638" y="57621"/>
                </a:lnTo>
                <a:lnTo>
                  <a:pt x="14979" y="58978"/>
                </a:lnTo>
                <a:lnTo>
                  <a:pt x="13978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078212" y="5035744"/>
            <a:ext cx="35723" cy="74905"/>
          </a:xfrm>
          <a:custGeom>
            <a:avLst/>
            <a:gdLst/>
            <a:ahLst/>
            <a:cxnLst/>
            <a:rect l="l" t="t" r="r" b="b"/>
            <a:pathLst>
              <a:path w="35723" h="74905">
                <a:moveTo>
                  <a:pt x="12204" y="130"/>
                </a:moveTo>
                <a:lnTo>
                  <a:pt x="9651" y="1983"/>
                </a:lnTo>
                <a:lnTo>
                  <a:pt x="9651" y="15177"/>
                </a:lnTo>
                <a:lnTo>
                  <a:pt x="2073" y="15177"/>
                </a:lnTo>
                <a:lnTo>
                  <a:pt x="1174" y="15405"/>
                </a:lnTo>
                <a:lnTo>
                  <a:pt x="50" y="17997"/>
                </a:lnTo>
                <a:lnTo>
                  <a:pt x="0" y="20916"/>
                </a:lnTo>
                <a:lnTo>
                  <a:pt x="2012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0" y="62092"/>
                </a:lnTo>
                <a:lnTo>
                  <a:pt x="10540" y="64455"/>
                </a:lnTo>
                <a:lnTo>
                  <a:pt x="12067" y="68771"/>
                </a:lnTo>
                <a:lnTo>
                  <a:pt x="14653" y="71856"/>
                </a:lnTo>
                <a:lnTo>
                  <a:pt x="18342" y="73775"/>
                </a:lnTo>
                <a:lnTo>
                  <a:pt x="22806" y="74905"/>
                </a:lnTo>
                <a:lnTo>
                  <a:pt x="26568" y="74905"/>
                </a:lnTo>
                <a:lnTo>
                  <a:pt x="29358" y="74599"/>
                </a:lnTo>
                <a:lnTo>
                  <a:pt x="32649" y="73840"/>
                </a:lnTo>
                <a:lnTo>
                  <a:pt x="35474" y="71097"/>
                </a:lnTo>
                <a:lnTo>
                  <a:pt x="35723" y="68253"/>
                </a:lnTo>
                <a:lnTo>
                  <a:pt x="35723" y="67500"/>
                </a:lnTo>
                <a:lnTo>
                  <a:pt x="33232" y="64771"/>
                </a:lnTo>
                <a:lnTo>
                  <a:pt x="30561" y="65750"/>
                </a:lnTo>
                <a:lnTo>
                  <a:pt x="27331" y="66219"/>
                </a:lnTo>
                <a:lnTo>
                  <a:pt x="24470" y="66219"/>
                </a:lnTo>
                <a:lnTo>
                  <a:pt x="22457" y="65239"/>
                </a:lnTo>
                <a:lnTo>
                  <a:pt x="20243" y="61330"/>
                </a:lnTo>
                <a:lnTo>
                  <a:pt x="19678" y="58446"/>
                </a:lnTo>
                <a:lnTo>
                  <a:pt x="19678" y="23634"/>
                </a:lnTo>
                <a:lnTo>
                  <a:pt x="34323" y="23634"/>
                </a:lnTo>
                <a:lnTo>
                  <a:pt x="35723" y="20916"/>
                </a:lnTo>
                <a:lnTo>
                  <a:pt x="35673" y="17997"/>
                </a:lnTo>
                <a:lnTo>
                  <a:pt x="33722" y="15177"/>
                </a:lnTo>
                <a:lnTo>
                  <a:pt x="19678" y="15177"/>
                </a:lnTo>
                <a:lnTo>
                  <a:pt x="19678" y="1983"/>
                </a:lnTo>
                <a:lnTo>
                  <a:pt x="18281" y="342"/>
                </a:lnTo>
                <a:lnTo>
                  <a:pt x="15654" y="0"/>
                </a:lnTo>
                <a:lnTo>
                  <a:pt x="12204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129891" y="5023660"/>
            <a:ext cx="47076" cy="86309"/>
          </a:xfrm>
          <a:custGeom>
            <a:avLst/>
            <a:gdLst/>
            <a:ahLst/>
            <a:cxnLst/>
            <a:rect l="l" t="t" r="r" b="b"/>
            <a:pathLst>
              <a:path w="47076" h="86309">
                <a:moveTo>
                  <a:pt x="37050" y="51879"/>
                </a:moveTo>
                <a:lnTo>
                  <a:pt x="37050" y="84401"/>
                </a:lnTo>
                <a:lnTo>
                  <a:pt x="38461" y="85989"/>
                </a:lnTo>
                <a:lnTo>
                  <a:pt x="41087" y="86309"/>
                </a:lnTo>
                <a:lnTo>
                  <a:pt x="44528" y="86193"/>
                </a:lnTo>
                <a:lnTo>
                  <a:pt x="47076" y="84401"/>
                </a:lnTo>
                <a:lnTo>
                  <a:pt x="47076" y="46593"/>
                </a:lnTo>
                <a:lnTo>
                  <a:pt x="46752" y="43202"/>
                </a:lnTo>
                <a:lnTo>
                  <a:pt x="46079" y="40373"/>
                </a:lnTo>
                <a:lnTo>
                  <a:pt x="45402" y="37565"/>
                </a:lnTo>
                <a:lnTo>
                  <a:pt x="42764" y="33007"/>
                </a:lnTo>
                <a:lnTo>
                  <a:pt x="39215" y="29235"/>
                </a:lnTo>
                <a:lnTo>
                  <a:pt x="34235" y="26718"/>
                </a:lnTo>
                <a:lnTo>
                  <a:pt x="31175" y="26095"/>
                </a:lnTo>
                <a:lnTo>
                  <a:pt x="24555" y="26095"/>
                </a:lnTo>
                <a:lnTo>
                  <a:pt x="21631" y="26847"/>
                </a:lnTo>
                <a:lnTo>
                  <a:pt x="18705" y="28346"/>
                </a:lnTo>
                <a:lnTo>
                  <a:pt x="15796" y="29843"/>
                </a:lnTo>
                <a:lnTo>
                  <a:pt x="12905" y="32143"/>
                </a:lnTo>
                <a:lnTo>
                  <a:pt x="10029" y="35228"/>
                </a:lnTo>
                <a:lnTo>
                  <a:pt x="10029" y="1968"/>
                </a:lnTo>
                <a:lnTo>
                  <a:pt x="8628" y="330"/>
                </a:lnTo>
                <a:lnTo>
                  <a:pt x="5990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1"/>
                </a:lnTo>
                <a:lnTo>
                  <a:pt x="1389" y="85989"/>
                </a:lnTo>
                <a:lnTo>
                  <a:pt x="4013" y="86309"/>
                </a:lnTo>
                <a:lnTo>
                  <a:pt x="7480" y="86193"/>
                </a:lnTo>
                <a:lnTo>
                  <a:pt x="10029" y="84401"/>
                </a:lnTo>
                <a:lnTo>
                  <a:pt x="10029" y="45593"/>
                </a:lnTo>
                <a:lnTo>
                  <a:pt x="12780" y="42097"/>
                </a:lnTo>
                <a:lnTo>
                  <a:pt x="15419" y="39444"/>
                </a:lnTo>
                <a:lnTo>
                  <a:pt x="17917" y="37630"/>
                </a:lnTo>
                <a:lnTo>
                  <a:pt x="22932" y="34922"/>
                </a:lnTo>
                <a:lnTo>
                  <a:pt x="27395" y="34922"/>
                </a:lnTo>
                <a:lnTo>
                  <a:pt x="30595" y="36028"/>
                </a:lnTo>
                <a:lnTo>
                  <a:pt x="34209" y="39229"/>
                </a:lnTo>
                <a:lnTo>
                  <a:pt x="35848" y="42302"/>
                </a:lnTo>
                <a:lnTo>
                  <a:pt x="36813" y="46161"/>
                </a:lnTo>
                <a:lnTo>
                  <a:pt x="37050" y="48714"/>
                </a:lnTo>
                <a:lnTo>
                  <a:pt x="37050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194392" y="5049752"/>
            <a:ext cx="50307" cy="61023"/>
          </a:xfrm>
          <a:custGeom>
            <a:avLst/>
            <a:gdLst/>
            <a:ahLst/>
            <a:cxnLst/>
            <a:rect l="l" t="t" r="r" b="b"/>
            <a:pathLst>
              <a:path w="50307" h="61023">
                <a:moveTo>
                  <a:pt x="50307" y="22669"/>
                </a:moveTo>
                <a:lnTo>
                  <a:pt x="49856" y="19267"/>
                </a:lnTo>
                <a:lnTo>
                  <a:pt x="48928" y="16080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0" y="7746"/>
                </a:lnTo>
                <a:lnTo>
                  <a:pt x="40227" y="3506"/>
                </a:lnTo>
                <a:lnTo>
                  <a:pt x="37213" y="2095"/>
                </a:lnTo>
                <a:lnTo>
                  <a:pt x="34199" y="698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2"/>
                </a:lnTo>
                <a:lnTo>
                  <a:pt x="15379" y="2124"/>
                </a:lnTo>
                <a:lnTo>
                  <a:pt x="12240" y="16523"/>
                </a:lnTo>
                <a:lnTo>
                  <a:pt x="14479" y="13147"/>
                </a:lnTo>
                <a:lnTo>
                  <a:pt x="17316" y="10325"/>
                </a:lnTo>
                <a:lnTo>
                  <a:pt x="21070" y="8445"/>
                </a:lnTo>
                <a:lnTo>
                  <a:pt x="25732" y="7952"/>
                </a:lnTo>
                <a:lnTo>
                  <a:pt x="30575" y="7952"/>
                </a:lnTo>
                <a:lnTo>
                  <a:pt x="34236" y="9489"/>
                </a:lnTo>
                <a:lnTo>
                  <a:pt x="36713" y="12534"/>
                </a:lnTo>
                <a:lnTo>
                  <a:pt x="39160" y="15570"/>
                </a:lnTo>
                <a:lnTo>
                  <a:pt x="40337" y="19763"/>
                </a:lnTo>
                <a:lnTo>
                  <a:pt x="40215" y="25110"/>
                </a:lnTo>
                <a:lnTo>
                  <a:pt x="10389" y="25110"/>
                </a:lnTo>
                <a:lnTo>
                  <a:pt x="10389" y="32576"/>
                </a:lnTo>
                <a:lnTo>
                  <a:pt x="46389" y="32576"/>
                </a:lnTo>
                <a:lnTo>
                  <a:pt x="49903" y="30887"/>
                </a:lnTo>
                <a:lnTo>
                  <a:pt x="50307" y="28130"/>
                </a:lnTo>
                <a:lnTo>
                  <a:pt x="50307" y="22669"/>
                </a:lnTo>
                <a:close/>
              </a:path>
              <a:path w="50307" h="61023">
                <a:moveTo>
                  <a:pt x="12128" y="3557"/>
                </a:moveTo>
                <a:lnTo>
                  <a:pt x="9367" y="5590"/>
                </a:lnTo>
                <a:lnTo>
                  <a:pt x="7077" y="8243"/>
                </a:lnTo>
                <a:lnTo>
                  <a:pt x="4787" y="10897"/>
                </a:lnTo>
                <a:lnTo>
                  <a:pt x="3039" y="14122"/>
                </a:lnTo>
                <a:lnTo>
                  <a:pt x="1824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5"/>
                </a:lnTo>
                <a:lnTo>
                  <a:pt x="2937" y="47779"/>
                </a:lnTo>
                <a:lnTo>
                  <a:pt x="4676" y="50929"/>
                </a:lnTo>
                <a:lnTo>
                  <a:pt x="9288" y="55943"/>
                </a:lnTo>
                <a:lnTo>
                  <a:pt x="12142" y="57838"/>
                </a:lnTo>
                <a:lnTo>
                  <a:pt x="15516" y="59119"/>
                </a:lnTo>
                <a:lnTo>
                  <a:pt x="18903" y="60375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4" y="60832"/>
                </a:lnTo>
                <a:lnTo>
                  <a:pt x="36936" y="60048"/>
                </a:lnTo>
                <a:lnTo>
                  <a:pt x="40702" y="59119"/>
                </a:lnTo>
                <a:lnTo>
                  <a:pt x="44952" y="57607"/>
                </a:lnTo>
                <a:lnTo>
                  <a:pt x="47729" y="55260"/>
                </a:lnTo>
                <a:lnTo>
                  <a:pt x="47992" y="52503"/>
                </a:lnTo>
                <a:lnTo>
                  <a:pt x="47754" y="49709"/>
                </a:lnTo>
                <a:lnTo>
                  <a:pt x="45140" y="48769"/>
                </a:lnTo>
                <a:lnTo>
                  <a:pt x="42001" y="50130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5" y="52758"/>
                </a:lnTo>
                <a:lnTo>
                  <a:pt x="24969" y="52758"/>
                </a:lnTo>
                <a:lnTo>
                  <a:pt x="22194" y="52285"/>
                </a:lnTo>
                <a:lnTo>
                  <a:pt x="17628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3" y="38444"/>
                </a:lnTo>
                <a:lnTo>
                  <a:pt x="10389" y="35661"/>
                </a:lnTo>
                <a:lnTo>
                  <a:pt x="10389" y="25110"/>
                </a:lnTo>
                <a:lnTo>
                  <a:pt x="10850" y="20678"/>
                </a:lnTo>
                <a:lnTo>
                  <a:pt x="12240" y="16523"/>
                </a:lnTo>
                <a:lnTo>
                  <a:pt x="15379" y="212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286650" y="5023217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58" y="33450"/>
                </a:moveTo>
                <a:lnTo>
                  <a:pt x="33911" y="30532"/>
                </a:lnTo>
                <a:lnTo>
                  <a:pt x="31960" y="27708"/>
                </a:lnTo>
                <a:lnTo>
                  <a:pt x="19742" y="27708"/>
                </a:lnTo>
                <a:lnTo>
                  <a:pt x="19742" y="21664"/>
                </a:lnTo>
                <a:lnTo>
                  <a:pt x="19881" y="17258"/>
                </a:lnTo>
                <a:lnTo>
                  <a:pt x="20454" y="13917"/>
                </a:lnTo>
                <a:lnTo>
                  <a:pt x="22208" y="10464"/>
                </a:lnTo>
                <a:lnTo>
                  <a:pt x="25170" y="8712"/>
                </a:lnTo>
                <a:lnTo>
                  <a:pt x="27934" y="8455"/>
                </a:lnTo>
                <a:lnTo>
                  <a:pt x="30833" y="8737"/>
                </a:lnTo>
                <a:lnTo>
                  <a:pt x="34109" y="9791"/>
                </a:lnTo>
                <a:lnTo>
                  <a:pt x="36709" y="9218"/>
                </a:lnTo>
                <a:lnTo>
                  <a:pt x="36996" y="6487"/>
                </a:lnTo>
                <a:lnTo>
                  <a:pt x="36899" y="4481"/>
                </a:lnTo>
                <a:lnTo>
                  <a:pt x="35711" y="1864"/>
                </a:lnTo>
                <a:lnTo>
                  <a:pt x="32734" y="673"/>
                </a:lnTo>
                <a:lnTo>
                  <a:pt x="30055" y="139"/>
                </a:lnTo>
                <a:lnTo>
                  <a:pt x="27280" y="0"/>
                </a:lnTo>
                <a:lnTo>
                  <a:pt x="24270" y="0"/>
                </a:lnTo>
                <a:lnTo>
                  <a:pt x="21667" y="417"/>
                </a:lnTo>
                <a:lnTo>
                  <a:pt x="17265" y="2105"/>
                </a:lnTo>
                <a:lnTo>
                  <a:pt x="13963" y="5180"/>
                </a:lnTo>
                <a:lnTo>
                  <a:pt x="11426" y="9230"/>
                </a:lnTo>
                <a:lnTo>
                  <a:pt x="10716" y="12012"/>
                </a:lnTo>
                <a:lnTo>
                  <a:pt x="10015" y="14781"/>
                </a:lnTo>
                <a:lnTo>
                  <a:pt x="9650" y="18107"/>
                </a:lnTo>
                <a:lnTo>
                  <a:pt x="9650" y="27708"/>
                </a:lnTo>
                <a:lnTo>
                  <a:pt x="1936" y="27708"/>
                </a:lnTo>
                <a:lnTo>
                  <a:pt x="1083" y="27924"/>
                </a:lnTo>
                <a:lnTo>
                  <a:pt x="35" y="30532"/>
                </a:lnTo>
                <a:lnTo>
                  <a:pt x="0" y="33450"/>
                </a:lnTo>
                <a:lnTo>
                  <a:pt x="1936" y="36169"/>
                </a:lnTo>
                <a:lnTo>
                  <a:pt x="9650" y="36169"/>
                </a:lnTo>
                <a:lnTo>
                  <a:pt x="9650" y="84848"/>
                </a:lnTo>
                <a:lnTo>
                  <a:pt x="11102" y="86436"/>
                </a:lnTo>
                <a:lnTo>
                  <a:pt x="13726" y="86752"/>
                </a:lnTo>
                <a:lnTo>
                  <a:pt x="17132" y="86636"/>
                </a:lnTo>
                <a:lnTo>
                  <a:pt x="19742" y="84848"/>
                </a:lnTo>
                <a:lnTo>
                  <a:pt x="19742" y="36169"/>
                </a:lnTo>
                <a:lnTo>
                  <a:pt x="32561" y="36169"/>
                </a:lnTo>
                <a:lnTo>
                  <a:pt x="33958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334022" y="5050619"/>
            <a:ext cx="47152" cy="60159"/>
          </a:xfrm>
          <a:custGeom>
            <a:avLst/>
            <a:gdLst/>
            <a:ahLst/>
            <a:cxnLst/>
            <a:rect l="l" t="t" r="r" b="b"/>
            <a:pathLst>
              <a:path w="47152" h="60159">
                <a:moveTo>
                  <a:pt x="10090" y="1918"/>
                </a:moveTo>
                <a:lnTo>
                  <a:pt x="8639" y="280"/>
                </a:lnTo>
                <a:lnTo>
                  <a:pt x="6026" y="0"/>
                </a:lnTo>
                <a:lnTo>
                  <a:pt x="2613" y="90"/>
                </a:lnTo>
                <a:lnTo>
                  <a:pt x="0" y="1918"/>
                </a:lnTo>
                <a:lnTo>
                  <a:pt x="0" y="39640"/>
                </a:lnTo>
                <a:lnTo>
                  <a:pt x="337" y="43052"/>
                </a:lnTo>
                <a:lnTo>
                  <a:pt x="1014" y="45874"/>
                </a:lnTo>
                <a:lnTo>
                  <a:pt x="1677" y="48694"/>
                </a:lnTo>
                <a:lnTo>
                  <a:pt x="4312" y="53276"/>
                </a:lnTo>
                <a:lnTo>
                  <a:pt x="7865" y="57075"/>
                </a:lnTo>
                <a:lnTo>
                  <a:pt x="12851" y="59540"/>
                </a:lnTo>
                <a:lnTo>
                  <a:pt x="15929" y="60159"/>
                </a:lnTo>
                <a:lnTo>
                  <a:pt x="22679" y="60159"/>
                </a:lnTo>
                <a:lnTo>
                  <a:pt x="25772" y="59349"/>
                </a:lnTo>
                <a:lnTo>
                  <a:pt x="28795" y="57748"/>
                </a:lnTo>
                <a:lnTo>
                  <a:pt x="31837" y="56149"/>
                </a:lnTo>
                <a:lnTo>
                  <a:pt x="34908" y="53596"/>
                </a:lnTo>
                <a:lnTo>
                  <a:pt x="38037" y="50101"/>
                </a:lnTo>
                <a:lnTo>
                  <a:pt x="38037" y="57442"/>
                </a:lnTo>
                <a:lnTo>
                  <a:pt x="38336" y="58496"/>
                </a:lnTo>
                <a:lnTo>
                  <a:pt x="40899" y="59310"/>
                </a:lnTo>
                <a:lnTo>
                  <a:pt x="44164" y="59310"/>
                </a:lnTo>
                <a:lnTo>
                  <a:pt x="47152" y="57442"/>
                </a:lnTo>
                <a:lnTo>
                  <a:pt x="47152" y="1918"/>
                </a:lnTo>
                <a:lnTo>
                  <a:pt x="45686" y="280"/>
                </a:lnTo>
                <a:lnTo>
                  <a:pt x="43077" y="0"/>
                </a:lnTo>
                <a:lnTo>
                  <a:pt x="39639" y="90"/>
                </a:lnTo>
                <a:lnTo>
                  <a:pt x="37061" y="1918"/>
                </a:lnTo>
                <a:lnTo>
                  <a:pt x="37061" y="40730"/>
                </a:lnTo>
                <a:lnTo>
                  <a:pt x="34274" y="44222"/>
                </a:lnTo>
                <a:lnTo>
                  <a:pt x="31633" y="46875"/>
                </a:lnTo>
                <a:lnTo>
                  <a:pt x="29145" y="48694"/>
                </a:lnTo>
                <a:lnTo>
                  <a:pt x="24145" y="51396"/>
                </a:lnTo>
                <a:lnTo>
                  <a:pt x="19691" y="51396"/>
                </a:lnTo>
                <a:lnTo>
                  <a:pt x="16530" y="50256"/>
                </a:lnTo>
                <a:lnTo>
                  <a:pt x="12915" y="47056"/>
                </a:lnTo>
                <a:lnTo>
                  <a:pt x="11253" y="43995"/>
                </a:lnTo>
                <a:lnTo>
                  <a:pt x="10327" y="40097"/>
                </a:lnTo>
                <a:lnTo>
                  <a:pt x="10090" y="37490"/>
                </a:lnTo>
                <a:lnTo>
                  <a:pt x="10090" y="19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395200" y="5035744"/>
            <a:ext cx="35711" cy="74905"/>
          </a:xfrm>
          <a:custGeom>
            <a:avLst/>
            <a:gdLst/>
            <a:ahLst/>
            <a:cxnLst/>
            <a:rect l="l" t="t" r="r" b="b"/>
            <a:pathLst>
              <a:path w="35711" h="74905">
                <a:moveTo>
                  <a:pt x="12203" y="130"/>
                </a:moveTo>
                <a:lnTo>
                  <a:pt x="9650" y="1983"/>
                </a:lnTo>
                <a:lnTo>
                  <a:pt x="9650" y="15177"/>
                </a:lnTo>
                <a:lnTo>
                  <a:pt x="2062" y="15177"/>
                </a:lnTo>
                <a:lnTo>
                  <a:pt x="1177" y="15405"/>
                </a:lnTo>
                <a:lnTo>
                  <a:pt x="35" y="17997"/>
                </a:lnTo>
                <a:lnTo>
                  <a:pt x="0" y="20916"/>
                </a:lnTo>
                <a:lnTo>
                  <a:pt x="1997" y="23634"/>
                </a:lnTo>
                <a:lnTo>
                  <a:pt x="9650" y="23634"/>
                </a:lnTo>
                <a:lnTo>
                  <a:pt x="9650" y="59296"/>
                </a:lnTo>
                <a:lnTo>
                  <a:pt x="9939" y="62092"/>
                </a:lnTo>
                <a:lnTo>
                  <a:pt x="10525" y="64455"/>
                </a:lnTo>
                <a:lnTo>
                  <a:pt x="12052" y="68771"/>
                </a:lnTo>
                <a:lnTo>
                  <a:pt x="14640" y="71856"/>
                </a:lnTo>
                <a:lnTo>
                  <a:pt x="18331" y="73775"/>
                </a:lnTo>
                <a:lnTo>
                  <a:pt x="22795" y="74905"/>
                </a:lnTo>
                <a:lnTo>
                  <a:pt x="26556" y="74905"/>
                </a:lnTo>
                <a:lnTo>
                  <a:pt x="29347" y="74599"/>
                </a:lnTo>
                <a:lnTo>
                  <a:pt x="32633" y="73840"/>
                </a:lnTo>
                <a:lnTo>
                  <a:pt x="35463" y="71097"/>
                </a:lnTo>
                <a:lnTo>
                  <a:pt x="35711" y="68253"/>
                </a:lnTo>
                <a:lnTo>
                  <a:pt x="35711" y="67500"/>
                </a:lnTo>
                <a:lnTo>
                  <a:pt x="33220" y="64771"/>
                </a:lnTo>
                <a:lnTo>
                  <a:pt x="30546" y="65750"/>
                </a:lnTo>
                <a:lnTo>
                  <a:pt x="27334" y="66219"/>
                </a:lnTo>
                <a:lnTo>
                  <a:pt x="24453" y="66219"/>
                </a:lnTo>
                <a:lnTo>
                  <a:pt x="22456" y="65239"/>
                </a:lnTo>
                <a:lnTo>
                  <a:pt x="20231" y="61330"/>
                </a:lnTo>
                <a:lnTo>
                  <a:pt x="19681" y="58446"/>
                </a:lnTo>
                <a:lnTo>
                  <a:pt x="19681" y="23634"/>
                </a:lnTo>
                <a:lnTo>
                  <a:pt x="34325" y="23634"/>
                </a:lnTo>
                <a:lnTo>
                  <a:pt x="35711" y="20916"/>
                </a:lnTo>
                <a:lnTo>
                  <a:pt x="35675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83"/>
                </a:lnTo>
                <a:lnTo>
                  <a:pt x="18266" y="342"/>
                </a:lnTo>
                <a:lnTo>
                  <a:pt x="15656" y="0"/>
                </a:lnTo>
                <a:lnTo>
                  <a:pt x="12203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446558" y="5050619"/>
            <a:ext cx="47152" cy="60159"/>
          </a:xfrm>
          <a:custGeom>
            <a:avLst/>
            <a:gdLst/>
            <a:ahLst/>
            <a:cxnLst/>
            <a:rect l="l" t="t" r="r" b="b"/>
            <a:pathLst>
              <a:path w="47152" h="60159">
                <a:moveTo>
                  <a:pt x="10093" y="1918"/>
                </a:moveTo>
                <a:lnTo>
                  <a:pt x="8643" y="280"/>
                </a:lnTo>
                <a:lnTo>
                  <a:pt x="6026" y="0"/>
                </a:lnTo>
                <a:lnTo>
                  <a:pt x="2613" y="90"/>
                </a:lnTo>
                <a:lnTo>
                  <a:pt x="0" y="1918"/>
                </a:lnTo>
                <a:lnTo>
                  <a:pt x="0" y="39640"/>
                </a:lnTo>
                <a:lnTo>
                  <a:pt x="337" y="43052"/>
                </a:lnTo>
                <a:lnTo>
                  <a:pt x="1014" y="45874"/>
                </a:lnTo>
                <a:lnTo>
                  <a:pt x="1677" y="48694"/>
                </a:lnTo>
                <a:lnTo>
                  <a:pt x="4316" y="53276"/>
                </a:lnTo>
                <a:lnTo>
                  <a:pt x="7865" y="57075"/>
                </a:lnTo>
                <a:lnTo>
                  <a:pt x="12854" y="59540"/>
                </a:lnTo>
                <a:lnTo>
                  <a:pt x="15929" y="60159"/>
                </a:lnTo>
                <a:lnTo>
                  <a:pt x="22683" y="60159"/>
                </a:lnTo>
                <a:lnTo>
                  <a:pt x="25772" y="59349"/>
                </a:lnTo>
                <a:lnTo>
                  <a:pt x="28795" y="57748"/>
                </a:lnTo>
                <a:lnTo>
                  <a:pt x="31837" y="56149"/>
                </a:lnTo>
                <a:lnTo>
                  <a:pt x="34912" y="53596"/>
                </a:lnTo>
                <a:lnTo>
                  <a:pt x="38037" y="50101"/>
                </a:lnTo>
                <a:lnTo>
                  <a:pt x="38037" y="57442"/>
                </a:lnTo>
                <a:lnTo>
                  <a:pt x="38340" y="58496"/>
                </a:lnTo>
                <a:lnTo>
                  <a:pt x="40899" y="59310"/>
                </a:lnTo>
                <a:lnTo>
                  <a:pt x="44164" y="59310"/>
                </a:lnTo>
                <a:lnTo>
                  <a:pt x="47152" y="57442"/>
                </a:lnTo>
                <a:lnTo>
                  <a:pt x="47152" y="1918"/>
                </a:lnTo>
                <a:lnTo>
                  <a:pt x="45690" y="280"/>
                </a:lnTo>
                <a:lnTo>
                  <a:pt x="43077" y="0"/>
                </a:lnTo>
                <a:lnTo>
                  <a:pt x="39639" y="90"/>
                </a:lnTo>
                <a:lnTo>
                  <a:pt x="37061" y="1918"/>
                </a:lnTo>
                <a:lnTo>
                  <a:pt x="37061" y="40730"/>
                </a:lnTo>
                <a:lnTo>
                  <a:pt x="34274" y="44222"/>
                </a:lnTo>
                <a:lnTo>
                  <a:pt x="31636" y="46875"/>
                </a:lnTo>
                <a:lnTo>
                  <a:pt x="29149" y="48694"/>
                </a:lnTo>
                <a:lnTo>
                  <a:pt x="24145" y="51396"/>
                </a:lnTo>
                <a:lnTo>
                  <a:pt x="19695" y="51396"/>
                </a:lnTo>
                <a:lnTo>
                  <a:pt x="16534" y="50256"/>
                </a:lnTo>
                <a:lnTo>
                  <a:pt x="12915" y="47056"/>
                </a:lnTo>
                <a:lnTo>
                  <a:pt x="11253" y="43995"/>
                </a:lnTo>
                <a:lnTo>
                  <a:pt x="10327" y="40097"/>
                </a:lnTo>
                <a:lnTo>
                  <a:pt x="10093" y="37490"/>
                </a:lnTo>
                <a:lnTo>
                  <a:pt x="10093" y="19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515018" y="5049756"/>
            <a:ext cx="31896" cy="60213"/>
          </a:xfrm>
          <a:custGeom>
            <a:avLst/>
            <a:gdLst/>
            <a:ahLst/>
            <a:cxnLst/>
            <a:rect l="l" t="t" r="r" b="b"/>
            <a:pathLst>
              <a:path w="31896" h="60213">
                <a:moveTo>
                  <a:pt x="1386" y="59893"/>
                </a:moveTo>
                <a:lnTo>
                  <a:pt x="4010" y="60213"/>
                </a:lnTo>
                <a:lnTo>
                  <a:pt x="7473" y="60097"/>
                </a:lnTo>
                <a:lnTo>
                  <a:pt x="10026" y="58305"/>
                </a:lnTo>
                <a:lnTo>
                  <a:pt x="10026" y="21783"/>
                </a:lnTo>
                <a:lnTo>
                  <a:pt x="11441" y="19522"/>
                </a:lnTo>
                <a:lnTo>
                  <a:pt x="13914" y="16041"/>
                </a:lnTo>
                <a:lnTo>
                  <a:pt x="17277" y="12283"/>
                </a:lnTo>
                <a:lnTo>
                  <a:pt x="20340" y="10248"/>
                </a:lnTo>
                <a:lnTo>
                  <a:pt x="23332" y="9626"/>
                </a:lnTo>
                <a:lnTo>
                  <a:pt x="26435" y="10033"/>
                </a:lnTo>
                <a:lnTo>
                  <a:pt x="29243" y="10947"/>
                </a:lnTo>
                <a:lnTo>
                  <a:pt x="31846" y="9324"/>
                </a:lnTo>
                <a:lnTo>
                  <a:pt x="31896" y="3606"/>
                </a:lnTo>
                <a:lnTo>
                  <a:pt x="29858" y="979"/>
                </a:lnTo>
                <a:lnTo>
                  <a:pt x="27155" y="270"/>
                </a:lnTo>
                <a:lnTo>
                  <a:pt x="24519" y="0"/>
                </a:lnTo>
                <a:lnTo>
                  <a:pt x="21654" y="154"/>
                </a:lnTo>
                <a:lnTo>
                  <a:pt x="18176" y="1336"/>
                </a:lnTo>
                <a:lnTo>
                  <a:pt x="14591" y="4038"/>
                </a:lnTo>
                <a:lnTo>
                  <a:pt x="11951" y="6822"/>
                </a:lnTo>
                <a:lnTo>
                  <a:pt x="9051" y="10861"/>
                </a:lnTo>
                <a:lnTo>
                  <a:pt x="9051" y="2782"/>
                </a:lnTo>
                <a:lnTo>
                  <a:pt x="8136" y="1336"/>
                </a:lnTo>
                <a:lnTo>
                  <a:pt x="5450" y="863"/>
                </a:lnTo>
                <a:lnTo>
                  <a:pt x="2872" y="889"/>
                </a:lnTo>
                <a:lnTo>
                  <a:pt x="0" y="2782"/>
                </a:lnTo>
                <a:lnTo>
                  <a:pt x="0" y="58305"/>
                </a:lnTo>
                <a:lnTo>
                  <a:pt x="1386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557636" y="5049752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7"/>
                </a:lnTo>
                <a:lnTo>
                  <a:pt x="48926" y="16080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0" y="7746"/>
                </a:lnTo>
                <a:lnTo>
                  <a:pt x="40222" y="3506"/>
                </a:lnTo>
                <a:lnTo>
                  <a:pt x="37209" y="2095"/>
                </a:lnTo>
                <a:lnTo>
                  <a:pt x="34196" y="698"/>
                </a:lnTo>
                <a:lnTo>
                  <a:pt x="30546" y="0"/>
                </a:lnTo>
                <a:lnTo>
                  <a:pt x="22240" y="0"/>
                </a:lnTo>
                <a:lnTo>
                  <a:pt x="18604" y="712"/>
                </a:lnTo>
                <a:lnTo>
                  <a:pt x="15378" y="2124"/>
                </a:lnTo>
                <a:lnTo>
                  <a:pt x="12254" y="16523"/>
                </a:lnTo>
                <a:lnTo>
                  <a:pt x="14479" y="13147"/>
                </a:lnTo>
                <a:lnTo>
                  <a:pt x="17315" y="10325"/>
                </a:lnTo>
                <a:lnTo>
                  <a:pt x="21066" y="8445"/>
                </a:lnTo>
                <a:lnTo>
                  <a:pt x="25732" y="7952"/>
                </a:lnTo>
                <a:lnTo>
                  <a:pt x="30581" y="7952"/>
                </a:lnTo>
                <a:lnTo>
                  <a:pt x="34235" y="9489"/>
                </a:lnTo>
                <a:lnTo>
                  <a:pt x="36709" y="12534"/>
                </a:lnTo>
                <a:lnTo>
                  <a:pt x="39174" y="15570"/>
                </a:lnTo>
                <a:lnTo>
                  <a:pt x="40351" y="19763"/>
                </a:lnTo>
                <a:lnTo>
                  <a:pt x="40222" y="25110"/>
                </a:lnTo>
                <a:lnTo>
                  <a:pt x="10389" y="25110"/>
                </a:lnTo>
                <a:lnTo>
                  <a:pt x="10389" y="32576"/>
                </a:lnTo>
                <a:lnTo>
                  <a:pt x="46400" y="32576"/>
                </a:lnTo>
                <a:lnTo>
                  <a:pt x="49903" y="30887"/>
                </a:lnTo>
                <a:lnTo>
                  <a:pt x="50302" y="28130"/>
                </a:lnTo>
                <a:lnTo>
                  <a:pt x="50302" y="22669"/>
                </a:lnTo>
                <a:close/>
              </a:path>
              <a:path w="50302" h="61023">
                <a:moveTo>
                  <a:pt x="12124" y="3557"/>
                </a:moveTo>
                <a:lnTo>
                  <a:pt x="9363" y="5590"/>
                </a:lnTo>
                <a:lnTo>
                  <a:pt x="7087" y="8243"/>
                </a:lnTo>
                <a:lnTo>
                  <a:pt x="4787" y="10897"/>
                </a:lnTo>
                <a:lnTo>
                  <a:pt x="3037" y="14122"/>
                </a:lnTo>
                <a:lnTo>
                  <a:pt x="1824" y="17934"/>
                </a:lnTo>
                <a:lnTo>
                  <a:pt x="608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0" y="43995"/>
                </a:lnTo>
                <a:lnTo>
                  <a:pt x="2947" y="47779"/>
                </a:lnTo>
                <a:lnTo>
                  <a:pt x="4676" y="50929"/>
                </a:lnTo>
                <a:lnTo>
                  <a:pt x="9291" y="55943"/>
                </a:lnTo>
                <a:lnTo>
                  <a:pt x="12138" y="57838"/>
                </a:lnTo>
                <a:lnTo>
                  <a:pt x="15515" y="59119"/>
                </a:lnTo>
                <a:lnTo>
                  <a:pt x="18906" y="60375"/>
                </a:lnTo>
                <a:lnTo>
                  <a:pt x="22844" y="61023"/>
                </a:lnTo>
                <a:lnTo>
                  <a:pt x="29933" y="61023"/>
                </a:lnTo>
                <a:lnTo>
                  <a:pt x="32371" y="60832"/>
                </a:lnTo>
                <a:lnTo>
                  <a:pt x="36946" y="60048"/>
                </a:lnTo>
                <a:lnTo>
                  <a:pt x="40697" y="59119"/>
                </a:lnTo>
                <a:lnTo>
                  <a:pt x="44963" y="57607"/>
                </a:lnTo>
                <a:lnTo>
                  <a:pt x="47725" y="55260"/>
                </a:lnTo>
                <a:lnTo>
                  <a:pt x="47988" y="52503"/>
                </a:lnTo>
                <a:lnTo>
                  <a:pt x="47750" y="49709"/>
                </a:lnTo>
                <a:lnTo>
                  <a:pt x="45139" y="48769"/>
                </a:lnTo>
                <a:lnTo>
                  <a:pt x="42011" y="50130"/>
                </a:lnTo>
                <a:lnTo>
                  <a:pt x="39023" y="51196"/>
                </a:lnTo>
                <a:lnTo>
                  <a:pt x="35236" y="52110"/>
                </a:lnTo>
                <a:lnTo>
                  <a:pt x="30883" y="52758"/>
                </a:lnTo>
                <a:lnTo>
                  <a:pt x="24979" y="52758"/>
                </a:lnTo>
                <a:lnTo>
                  <a:pt x="22193" y="52285"/>
                </a:lnTo>
                <a:lnTo>
                  <a:pt x="17628" y="50396"/>
                </a:lnTo>
                <a:lnTo>
                  <a:pt x="14367" y="47271"/>
                </a:lnTo>
                <a:lnTo>
                  <a:pt x="11912" y="43373"/>
                </a:lnTo>
                <a:lnTo>
                  <a:pt x="10702" y="38444"/>
                </a:lnTo>
                <a:lnTo>
                  <a:pt x="10389" y="35661"/>
                </a:lnTo>
                <a:lnTo>
                  <a:pt x="10389" y="25110"/>
                </a:lnTo>
                <a:lnTo>
                  <a:pt x="10853" y="20678"/>
                </a:lnTo>
                <a:lnTo>
                  <a:pt x="12254" y="16523"/>
                </a:lnTo>
                <a:lnTo>
                  <a:pt x="15378" y="2124"/>
                </a:lnTo>
                <a:lnTo>
                  <a:pt x="12124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650865" y="5050609"/>
            <a:ext cx="82561" cy="59359"/>
          </a:xfrm>
          <a:custGeom>
            <a:avLst/>
            <a:gdLst/>
            <a:ahLst/>
            <a:cxnLst/>
            <a:rect l="l" t="t" r="r" b="b"/>
            <a:pathLst>
              <a:path w="82561" h="59359">
                <a:moveTo>
                  <a:pt x="546" y="4395"/>
                </a:moveTo>
                <a:lnTo>
                  <a:pt x="16530" y="57138"/>
                </a:lnTo>
                <a:lnTo>
                  <a:pt x="18201" y="58877"/>
                </a:lnTo>
                <a:lnTo>
                  <a:pt x="20925" y="59320"/>
                </a:lnTo>
                <a:lnTo>
                  <a:pt x="24428" y="59359"/>
                </a:lnTo>
                <a:lnTo>
                  <a:pt x="27096" y="59220"/>
                </a:lnTo>
                <a:lnTo>
                  <a:pt x="30069" y="57138"/>
                </a:lnTo>
                <a:lnTo>
                  <a:pt x="40697" y="16865"/>
                </a:lnTo>
                <a:lnTo>
                  <a:pt x="40946" y="16865"/>
                </a:lnTo>
                <a:lnTo>
                  <a:pt x="52426" y="57138"/>
                </a:lnTo>
                <a:lnTo>
                  <a:pt x="54103" y="58877"/>
                </a:lnTo>
                <a:lnTo>
                  <a:pt x="56979" y="59320"/>
                </a:lnTo>
                <a:lnTo>
                  <a:pt x="60504" y="59359"/>
                </a:lnTo>
                <a:lnTo>
                  <a:pt x="63132" y="59220"/>
                </a:lnTo>
                <a:lnTo>
                  <a:pt x="65919" y="57138"/>
                </a:lnTo>
                <a:lnTo>
                  <a:pt x="82014" y="4395"/>
                </a:lnTo>
                <a:lnTo>
                  <a:pt x="82561" y="1803"/>
                </a:lnTo>
                <a:lnTo>
                  <a:pt x="80797" y="114"/>
                </a:lnTo>
                <a:lnTo>
                  <a:pt x="75297" y="100"/>
                </a:lnTo>
                <a:lnTo>
                  <a:pt x="72471" y="1993"/>
                </a:lnTo>
                <a:lnTo>
                  <a:pt x="59467" y="47764"/>
                </a:lnTo>
                <a:lnTo>
                  <a:pt x="59295" y="47764"/>
                </a:lnTo>
                <a:lnTo>
                  <a:pt x="46238" y="1868"/>
                </a:lnTo>
                <a:lnTo>
                  <a:pt x="44711" y="265"/>
                </a:lnTo>
                <a:lnTo>
                  <a:pt x="42162" y="0"/>
                </a:lnTo>
                <a:lnTo>
                  <a:pt x="38721" y="100"/>
                </a:lnTo>
                <a:lnTo>
                  <a:pt x="36021" y="1993"/>
                </a:lnTo>
                <a:lnTo>
                  <a:pt x="23943" y="47764"/>
                </a:lnTo>
                <a:lnTo>
                  <a:pt x="23690" y="47764"/>
                </a:lnTo>
                <a:lnTo>
                  <a:pt x="10500" y="1993"/>
                </a:lnTo>
                <a:lnTo>
                  <a:pt x="8928" y="265"/>
                </a:lnTo>
                <a:lnTo>
                  <a:pt x="6126" y="0"/>
                </a:lnTo>
                <a:lnTo>
                  <a:pt x="2609" y="64"/>
                </a:lnTo>
                <a:lnTo>
                  <a:pt x="0" y="1803"/>
                </a:lnTo>
                <a:lnTo>
                  <a:pt x="546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747633" y="5027734"/>
            <a:ext cx="12395" cy="82235"/>
          </a:xfrm>
          <a:custGeom>
            <a:avLst/>
            <a:gdLst/>
            <a:ahLst/>
            <a:cxnLst/>
            <a:rect l="l" t="t" r="r" b="b"/>
            <a:pathLst>
              <a:path w="12395" h="82235">
                <a:moveTo>
                  <a:pt x="0" y="6159"/>
                </a:moveTo>
                <a:lnTo>
                  <a:pt x="443" y="10109"/>
                </a:lnTo>
                <a:lnTo>
                  <a:pt x="3775" y="12218"/>
                </a:lnTo>
                <a:lnTo>
                  <a:pt x="8517" y="12218"/>
                </a:lnTo>
                <a:lnTo>
                  <a:pt x="11955" y="10058"/>
                </a:lnTo>
                <a:lnTo>
                  <a:pt x="12395" y="6033"/>
                </a:lnTo>
                <a:lnTo>
                  <a:pt x="11955" y="2109"/>
                </a:lnTo>
                <a:lnTo>
                  <a:pt x="8604" y="0"/>
                </a:lnTo>
                <a:lnTo>
                  <a:pt x="3865" y="0"/>
                </a:lnTo>
                <a:lnTo>
                  <a:pt x="453" y="2160"/>
                </a:lnTo>
                <a:lnTo>
                  <a:pt x="0" y="6159"/>
                </a:lnTo>
                <a:close/>
              </a:path>
              <a:path w="12395" h="82235">
                <a:moveTo>
                  <a:pt x="1212" y="24804"/>
                </a:moveTo>
                <a:lnTo>
                  <a:pt x="1212" y="80327"/>
                </a:lnTo>
                <a:lnTo>
                  <a:pt x="2602" y="81914"/>
                </a:lnTo>
                <a:lnTo>
                  <a:pt x="5231" y="82235"/>
                </a:lnTo>
                <a:lnTo>
                  <a:pt x="8694" y="82119"/>
                </a:lnTo>
                <a:lnTo>
                  <a:pt x="11245" y="80327"/>
                </a:lnTo>
                <a:lnTo>
                  <a:pt x="11245" y="24804"/>
                </a:lnTo>
                <a:lnTo>
                  <a:pt x="9842" y="23216"/>
                </a:lnTo>
                <a:lnTo>
                  <a:pt x="7203" y="22885"/>
                </a:lnTo>
                <a:lnTo>
                  <a:pt x="3765" y="23000"/>
                </a:lnTo>
                <a:lnTo>
                  <a:pt x="1212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772830" y="5035744"/>
            <a:ext cx="35707" cy="74905"/>
          </a:xfrm>
          <a:custGeom>
            <a:avLst/>
            <a:gdLst/>
            <a:ahLst/>
            <a:cxnLst/>
            <a:rect l="l" t="t" r="r" b="b"/>
            <a:pathLst>
              <a:path w="35707" h="74905">
                <a:moveTo>
                  <a:pt x="12203" y="130"/>
                </a:moveTo>
                <a:lnTo>
                  <a:pt x="9650" y="1983"/>
                </a:lnTo>
                <a:lnTo>
                  <a:pt x="9650" y="15177"/>
                </a:lnTo>
                <a:lnTo>
                  <a:pt x="2062" y="15177"/>
                </a:lnTo>
                <a:lnTo>
                  <a:pt x="1173" y="15405"/>
                </a:lnTo>
                <a:lnTo>
                  <a:pt x="35" y="17997"/>
                </a:lnTo>
                <a:lnTo>
                  <a:pt x="0" y="20916"/>
                </a:lnTo>
                <a:lnTo>
                  <a:pt x="1997" y="23634"/>
                </a:lnTo>
                <a:lnTo>
                  <a:pt x="9650" y="23634"/>
                </a:lnTo>
                <a:lnTo>
                  <a:pt x="9650" y="59296"/>
                </a:lnTo>
                <a:lnTo>
                  <a:pt x="9939" y="62092"/>
                </a:lnTo>
                <a:lnTo>
                  <a:pt x="10525" y="64455"/>
                </a:lnTo>
                <a:lnTo>
                  <a:pt x="12048" y="68771"/>
                </a:lnTo>
                <a:lnTo>
                  <a:pt x="14640" y="71856"/>
                </a:lnTo>
                <a:lnTo>
                  <a:pt x="18327" y="73775"/>
                </a:lnTo>
                <a:lnTo>
                  <a:pt x="22795" y="74905"/>
                </a:lnTo>
                <a:lnTo>
                  <a:pt x="26556" y="74905"/>
                </a:lnTo>
                <a:lnTo>
                  <a:pt x="29343" y="74599"/>
                </a:lnTo>
                <a:lnTo>
                  <a:pt x="32633" y="73840"/>
                </a:lnTo>
                <a:lnTo>
                  <a:pt x="35459" y="71097"/>
                </a:lnTo>
                <a:lnTo>
                  <a:pt x="35707" y="68253"/>
                </a:lnTo>
                <a:lnTo>
                  <a:pt x="35707" y="67500"/>
                </a:lnTo>
                <a:lnTo>
                  <a:pt x="33220" y="64771"/>
                </a:lnTo>
                <a:lnTo>
                  <a:pt x="30546" y="65750"/>
                </a:lnTo>
                <a:lnTo>
                  <a:pt x="27320" y="66219"/>
                </a:lnTo>
                <a:lnTo>
                  <a:pt x="24453" y="66219"/>
                </a:lnTo>
                <a:lnTo>
                  <a:pt x="22452" y="65239"/>
                </a:lnTo>
                <a:lnTo>
                  <a:pt x="20227" y="61330"/>
                </a:lnTo>
                <a:lnTo>
                  <a:pt x="19677" y="58446"/>
                </a:lnTo>
                <a:lnTo>
                  <a:pt x="19677" y="23634"/>
                </a:lnTo>
                <a:lnTo>
                  <a:pt x="34321" y="23634"/>
                </a:lnTo>
                <a:lnTo>
                  <a:pt x="35707" y="20916"/>
                </a:lnTo>
                <a:lnTo>
                  <a:pt x="35671" y="17997"/>
                </a:lnTo>
                <a:lnTo>
                  <a:pt x="33705" y="15177"/>
                </a:lnTo>
                <a:lnTo>
                  <a:pt x="19677" y="15177"/>
                </a:lnTo>
                <a:lnTo>
                  <a:pt x="19677" y="1983"/>
                </a:lnTo>
                <a:lnTo>
                  <a:pt x="18266" y="342"/>
                </a:lnTo>
                <a:lnTo>
                  <a:pt x="15641" y="0"/>
                </a:lnTo>
                <a:lnTo>
                  <a:pt x="12203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824493" y="5023660"/>
            <a:ext cx="47076" cy="86309"/>
          </a:xfrm>
          <a:custGeom>
            <a:avLst/>
            <a:gdLst/>
            <a:ahLst/>
            <a:cxnLst/>
            <a:rect l="l" t="t" r="r" b="b"/>
            <a:pathLst>
              <a:path w="47076" h="86309">
                <a:moveTo>
                  <a:pt x="37064" y="51879"/>
                </a:moveTo>
                <a:lnTo>
                  <a:pt x="37064" y="84401"/>
                </a:lnTo>
                <a:lnTo>
                  <a:pt x="38465" y="85989"/>
                </a:lnTo>
                <a:lnTo>
                  <a:pt x="41089" y="86309"/>
                </a:lnTo>
                <a:lnTo>
                  <a:pt x="44527" y="86193"/>
                </a:lnTo>
                <a:lnTo>
                  <a:pt x="47076" y="84401"/>
                </a:lnTo>
                <a:lnTo>
                  <a:pt x="47076" y="46593"/>
                </a:lnTo>
                <a:lnTo>
                  <a:pt x="46756" y="43202"/>
                </a:lnTo>
                <a:lnTo>
                  <a:pt x="46079" y="40373"/>
                </a:lnTo>
                <a:lnTo>
                  <a:pt x="45413" y="37565"/>
                </a:lnTo>
                <a:lnTo>
                  <a:pt x="42763" y="33007"/>
                </a:lnTo>
                <a:lnTo>
                  <a:pt x="39211" y="29235"/>
                </a:lnTo>
                <a:lnTo>
                  <a:pt x="34235" y="26718"/>
                </a:lnTo>
                <a:lnTo>
                  <a:pt x="31172" y="26095"/>
                </a:lnTo>
                <a:lnTo>
                  <a:pt x="24557" y="26095"/>
                </a:lnTo>
                <a:lnTo>
                  <a:pt x="21631" y="26847"/>
                </a:lnTo>
                <a:lnTo>
                  <a:pt x="18708" y="28346"/>
                </a:lnTo>
                <a:lnTo>
                  <a:pt x="15792" y="29843"/>
                </a:lnTo>
                <a:lnTo>
                  <a:pt x="12905" y="32143"/>
                </a:lnTo>
                <a:lnTo>
                  <a:pt x="10029" y="35228"/>
                </a:lnTo>
                <a:lnTo>
                  <a:pt x="10029" y="1968"/>
                </a:lnTo>
                <a:lnTo>
                  <a:pt x="8628" y="330"/>
                </a:lnTo>
                <a:lnTo>
                  <a:pt x="6004" y="0"/>
                </a:lnTo>
                <a:lnTo>
                  <a:pt x="2551" y="114"/>
                </a:lnTo>
                <a:lnTo>
                  <a:pt x="0" y="1968"/>
                </a:lnTo>
                <a:lnTo>
                  <a:pt x="0" y="84401"/>
                </a:lnTo>
                <a:lnTo>
                  <a:pt x="1389" y="85989"/>
                </a:lnTo>
                <a:lnTo>
                  <a:pt x="4017" y="86309"/>
                </a:lnTo>
                <a:lnTo>
                  <a:pt x="7480" y="86193"/>
                </a:lnTo>
                <a:lnTo>
                  <a:pt x="10029" y="84401"/>
                </a:lnTo>
                <a:lnTo>
                  <a:pt x="10029" y="45593"/>
                </a:lnTo>
                <a:lnTo>
                  <a:pt x="12780" y="42097"/>
                </a:lnTo>
                <a:lnTo>
                  <a:pt x="15417" y="39444"/>
                </a:lnTo>
                <a:lnTo>
                  <a:pt x="17919" y="37630"/>
                </a:lnTo>
                <a:lnTo>
                  <a:pt x="22946" y="34922"/>
                </a:lnTo>
                <a:lnTo>
                  <a:pt x="27410" y="34922"/>
                </a:lnTo>
                <a:lnTo>
                  <a:pt x="30599" y="36028"/>
                </a:lnTo>
                <a:lnTo>
                  <a:pt x="34209" y="39229"/>
                </a:lnTo>
                <a:lnTo>
                  <a:pt x="35848" y="42302"/>
                </a:lnTo>
                <a:lnTo>
                  <a:pt x="36827" y="46161"/>
                </a:lnTo>
                <a:lnTo>
                  <a:pt x="37064" y="48714"/>
                </a:lnTo>
                <a:lnTo>
                  <a:pt x="37064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919454" y="5049760"/>
            <a:ext cx="54679" cy="61023"/>
          </a:xfrm>
          <a:custGeom>
            <a:avLst/>
            <a:gdLst/>
            <a:ahLst/>
            <a:cxnLst/>
            <a:rect l="l" t="t" r="r" b="b"/>
            <a:pathLst>
              <a:path w="54679" h="61023">
                <a:moveTo>
                  <a:pt x="0" y="31028"/>
                </a:moveTo>
                <a:lnTo>
                  <a:pt x="0" y="35714"/>
                </a:lnTo>
                <a:lnTo>
                  <a:pt x="551" y="39905"/>
                </a:lnTo>
                <a:lnTo>
                  <a:pt x="1638" y="43613"/>
                </a:lnTo>
                <a:lnTo>
                  <a:pt x="2735" y="47321"/>
                </a:lnTo>
                <a:lnTo>
                  <a:pt x="4399" y="50457"/>
                </a:lnTo>
                <a:lnTo>
                  <a:pt x="6612" y="53063"/>
                </a:lnTo>
                <a:lnTo>
                  <a:pt x="8848" y="55652"/>
                </a:lnTo>
                <a:lnTo>
                  <a:pt x="11638" y="57621"/>
                </a:lnTo>
                <a:lnTo>
                  <a:pt x="11214" y="38926"/>
                </a:lnTo>
                <a:lnTo>
                  <a:pt x="10662" y="36248"/>
                </a:lnTo>
                <a:lnTo>
                  <a:pt x="10389" y="33403"/>
                </a:lnTo>
                <a:lnTo>
                  <a:pt x="10389" y="27179"/>
                </a:lnTo>
                <a:lnTo>
                  <a:pt x="10713" y="24270"/>
                </a:lnTo>
                <a:lnTo>
                  <a:pt x="11400" y="21592"/>
                </a:lnTo>
                <a:lnTo>
                  <a:pt x="12073" y="18910"/>
                </a:lnTo>
                <a:lnTo>
                  <a:pt x="14489" y="14644"/>
                </a:lnTo>
                <a:lnTo>
                  <a:pt x="17654" y="11188"/>
                </a:lnTo>
                <a:lnTo>
                  <a:pt x="21941" y="9042"/>
                </a:lnTo>
                <a:lnTo>
                  <a:pt x="24504" y="8510"/>
                </a:lnTo>
                <a:lnTo>
                  <a:pt x="30718" y="8510"/>
                </a:lnTo>
                <a:lnTo>
                  <a:pt x="33411" y="9107"/>
                </a:lnTo>
                <a:lnTo>
                  <a:pt x="37749" y="11443"/>
                </a:lnTo>
                <a:lnTo>
                  <a:pt x="40737" y="15050"/>
                </a:lnTo>
                <a:lnTo>
                  <a:pt x="42912" y="19406"/>
                </a:lnTo>
                <a:lnTo>
                  <a:pt x="43463" y="22085"/>
                </a:lnTo>
                <a:lnTo>
                  <a:pt x="44009" y="2475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3" y="36741"/>
                </a:lnTo>
                <a:lnTo>
                  <a:pt x="43300" y="39423"/>
                </a:lnTo>
                <a:lnTo>
                  <a:pt x="42649" y="42090"/>
                </a:lnTo>
                <a:lnTo>
                  <a:pt x="40237" y="46332"/>
                </a:lnTo>
                <a:lnTo>
                  <a:pt x="37072" y="49773"/>
                </a:lnTo>
                <a:lnTo>
                  <a:pt x="32730" y="51908"/>
                </a:lnTo>
                <a:lnTo>
                  <a:pt x="30185" y="52440"/>
                </a:lnTo>
                <a:lnTo>
                  <a:pt x="24015" y="52440"/>
                </a:lnTo>
                <a:lnTo>
                  <a:pt x="21315" y="51854"/>
                </a:lnTo>
                <a:lnTo>
                  <a:pt x="16977" y="49507"/>
                </a:lnTo>
                <a:lnTo>
                  <a:pt x="13963" y="45935"/>
                </a:lnTo>
                <a:lnTo>
                  <a:pt x="14964" y="58978"/>
                </a:lnTo>
                <a:lnTo>
                  <a:pt x="18317" y="60338"/>
                </a:lnTo>
                <a:lnTo>
                  <a:pt x="22230" y="61023"/>
                </a:lnTo>
                <a:lnTo>
                  <a:pt x="31348" y="61023"/>
                </a:lnTo>
                <a:lnTo>
                  <a:pt x="35408" y="60248"/>
                </a:lnTo>
                <a:lnTo>
                  <a:pt x="38912" y="58700"/>
                </a:lnTo>
                <a:lnTo>
                  <a:pt x="42411" y="57163"/>
                </a:lnTo>
                <a:lnTo>
                  <a:pt x="45327" y="55018"/>
                </a:lnTo>
                <a:lnTo>
                  <a:pt x="47664" y="52260"/>
                </a:lnTo>
                <a:lnTo>
                  <a:pt x="49989" y="49491"/>
                </a:lnTo>
                <a:lnTo>
                  <a:pt x="51742" y="46216"/>
                </a:lnTo>
                <a:lnTo>
                  <a:pt x="52905" y="42418"/>
                </a:lnTo>
                <a:lnTo>
                  <a:pt x="54079" y="38609"/>
                </a:lnTo>
                <a:lnTo>
                  <a:pt x="54679" y="34444"/>
                </a:lnTo>
                <a:lnTo>
                  <a:pt x="54679" y="25275"/>
                </a:lnTo>
                <a:lnTo>
                  <a:pt x="54114" y="21095"/>
                </a:lnTo>
                <a:lnTo>
                  <a:pt x="53002" y="17401"/>
                </a:lnTo>
                <a:lnTo>
                  <a:pt x="51875" y="13690"/>
                </a:lnTo>
                <a:lnTo>
                  <a:pt x="50227" y="10543"/>
                </a:lnTo>
                <a:lnTo>
                  <a:pt x="47988" y="7951"/>
                </a:lnTo>
                <a:lnTo>
                  <a:pt x="45763" y="5360"/>
                </a:lnTo>
                <a:lnTo>
                  <a:pt x="42986" y="3379"/>
                </a:lnTo>
                <a:lnTo>
                  <a:pt x="39635" y="2033"/>
                </a:lnTo>
                <a:lnTo>
                  <a:pt x="36299" y="673"/>
                </a:lnTo>
                <a:lnTo>
                  <a:pt x="32384" y="0"/>
                </a:lnTo>
                <a:lnTo>
                  <a:pt x="23219" y="0"/>
                </a:lnTo>
                <a:lnTo>
                  <a:pt x="19155" y="751"/>
                </a:lnTo>
                <a:lnTo>
                  <a:pt x="15678" y="2286"/>
                </a:lnTo>
                <a:lnTo>
                  <a:pt x="12189" y="3797"/>
                </a:lnTo>
                <a:lnTo>
                  <a:pt x="9277" y="5943"/>
                </a:lnTo>
                <a:lnTo>
                  <a:pt x="6965" y="8686"/>
                </a:lnTo>
                <a:lnTo>
                  <a:pt x="4625" y="11443"/>
                </a:lnTo>
                <a:lnTo>
                  <a:pt x="2872" y="14734"/>
                </a:lnTo>
                <a:lnTo>
                  <a:pt x="1734" y="18543"/>
                </a:lnTo>
                <a:lnTo>
                  <a:pt x="572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79" h="61023">
                <a:moveTo>
                  <a:pt x="11764" y="41605"/>
                </a:moveTo>
                <a:lnTo>
                  <a:pt x="11214" y="38926"/>
                </a:lnTo>
                <a:lnTo>
                  <a:pt x="11638" y="57621"/>
                </a:lnTo>
                <a:lnTo>
                  <a:pt x="14964" y="58978"/>
                </a:lnTo>
                <a:lnTo>
                  <a:pt x="13963" y="45935"/>
                </a:lnTo>
                <a:lnTo>
                  <a:pt x="11764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991428" y="5049756"/>
            <a:ext cx="50302" cy="82309"/>
          </a:xfrm>
          <a:custGeom>
            <a:avLst/>
            <a:gdLst/>
            <a:ahLst/>
            <a:cxnLst/>
            <a:rect l="l" t="t" r="r" b="b"/>
            <a:pathLst>
              <a:path w="50302" h="82309">
                <a:moveTo>
                  <a:pt x="38587" y="41122"/>
                </a:moveTo>
                <a:lnTo>
                  <a:pt x="36636" y="45467"/>
                </a:lnTo>
                <a:lnTo>
                  <a:pt x="34048" y="49175"/>
                </a:lnTo>
                <a:lnTo>
                  <a:pt x="30420" y="51652"/>
                </a:lnTo>
                <a:lnTo>
                  <a:pt x="26607" y="61023"/>
                </a:lnTo>
                <a:lnTo>
                  <a:pt x="30408" y="61023"/>
                </a:lnTo>
                <a:lnTo>
                  <a:pt x="33799" y="60285"/>
                </a:lnTo>
                <a:lnTo>
                  <a:pt x="36748" y="58827"/>
                </a:lnTo>
                <a:lnTo>
                  <a:pt x="39700" y="57379"/>
                </a:lnTo>
                <a:lnTo>
                  <a:pt x="42188" y="55295"/>
                </a:lnTo>
                <a:lnTo>
                  <a:pt x="44201" y="52603"/>
                </a:lnTo>
                <a:lnTo>
                  <a:pt x="46202" y="49909"/>
                </a:lnTo>
                <a:lnTo>
                  <a:pt x="47713" y="46622"/>
                </a:lnTo>
                <a:lnTo>
                  <a:pt x="48755" y="42749"/>
                </a:lnTo>
                <a:lnTo>
                  <a:pt x="49777" y="38901"/>
                </a:lnTo>
                <a:lnTo>
                  <a:pt x="50302" y="34531"/>
                </a:lnTo>
                <a:lnTo>
                  <a:pt x="50302" y="25654"/>
                </a:lnTo>
                <a:lnTo>
                  <a:pt x="49891" y="21830"/>
                </a:lnTo>
                <a:lnTo>
                  <a:pt x="49079" y="18237"/>
                </a:lnTo>
                <a:lnTo>
                  <a:pt x="48279" y="14644"/>
                </a:lnTo>
                <a:lnTo>
                  <a:pt x="46976" y="11480"/>
                </a:lnTo>
                <a:lnTo>
                  <a:pt x="45227" y="8761"/>
                </a:lnTo>
                <a:lnTo>
                  <a:pt x="43465" y="6043"/>
                </a:lnTo>
                <a:lnTo>
                  <a:pt x="41191" y="3912"/>
                </a:lnTo>
                <a:lnTo>
                  <a:pt x="38387" y="2350"/>
                </a:lnTo>
                <a:lnTo>
                  <a:pt x="35600" y="788"/>
                </a:lnTo>
                <a:lnTo>
                  <a:pt x="32223" y="0"/>
                </a:lnTo>
                <a:lnTo>
                  <a:pt x="28246" y="0"/>
                </a:lnTo>
                <a:lnTo>
                  <a:pt x="24696" y="215"/>
                </a:lnTo>
                <a:lnTo>
                  <a:pt x="21419" y="1079"/>
                </a:lnTo>
                <a:lnTo>
                  <a:pt x="18254" y="2552"/>
                </a:lnTo>
                <a:lnTo>
                  <a:pt x="15156" y="4471"/>
                </a:lnTo>
                <a:lnTo>
                  <a:pt x="12063" y="7009"/>
                </a:lnTo>
                <a:lnTo>
                  <a:pt x="8812" y="10248"/>
                </a:lnTo>
                <a:lnTo>
                  <a:pt x="8812" y="2782"/>
                </a:lnTo>
                <a:lnTo>
                  <a:pt x="8589" y="1879"/>
                </a:lnTo>
                <a:lnTo>
                  <a:pt x="5914" y="902"/>
                </a:lnTo>
                <a:lnTo>
                  <a:pt x="2876" y="902"/>
                </a:lnTo>
                <a:lnTo>
                  <a:pt x="0" y="2782"/>
                </a:lnTo>
                <a:lnTo>
                  <a:pt x="0" y="80326"/>
                </a:lnTo>
                <a:lnTo>
                  <a:pt x="1389" y="81978"/>
                </a:lnTo>
                <a:lnTo>
                  <a:pt x="4014" y="82309"/>
                </a:lnTo>
                <a:lnTo>
                  <a:pt x="7462" y="82180"/>
                </a:lnTo>
                <a:lnTo>
                  <a:pt x="10015" y="80326"/>
                </a:lnTo>
                <a:lnTo>
                  <a:pt x="10015" y="52566"/>
                </a:lnTo>
                <a:lnTo>
                  <a:pt x="12854" y="55270"/>
                </a:lnTo>
                <a:lnTo>
                  <a:pt x="15454" y="57405"/>
                </a:lnTo>
                <a:lnTo>
                  <a:pt x="20379" y="51357"/>
                </a:lnTo>
                <a:lnTo>
                  <a:pt x="15419" y="47739"/>
                </a:lnTo>
                <a:lnTo>
                  <a:pt x="12790" y="45121"/>
                </a:lnTo>
                <a:lnTo>
                  <a:pt x="10015" y="41705"/>
                </a:lnTo>
                <a:lnTo>
                  <a:pt x="10015" y="19620"/>
                </a:lnTo>
                <a:lnTo>
                  <a:pt x="11602" y="17603"/>
                </a:lnTo>
                <a:lnTo>
                  <a:pt x="14554" y="14530"/>
                </a:lnTo>
                <a:lnTo>
                  <a:pt x="17330" y="12052"/>
                </a:lnTo>
                <a:lnTo>
                  <a:pt x="19944" y="10364"/>
                </a:lnTo>
                <a:lnTo>
                  <a:pt x="23756" y="8953"/>
                </a:lnTo>
                <a:lnTo>
                  <a:pt x="26344" y="8761"/>
                </a:lnTo>
                <a:lnTo>
                  <a:pt x="28947" y="8761"/>
                </a:lnTo>
                <a:lnTo>
                  <a:pt x="31132" y="9385"/>
                </a:lnTo>
                <a:lnTo>
                  <a:pt x="34635" y="11847"/>
                </a:lnTo>
                <a:lnTo>
                  <a:pt x="37062" y="15544"/>
                </a:lnTo>
                <a:lnTo>
                  <a:pt x="38836" y="19965"/>
                </a:lnTo>
                <a:lnTo>
                  <a:pt x="39262" y="22618"/>
                </a:lnTo>
                <a:lnTo>
                  <a:pt x="39686" y="25271"/>
                </a:lnTo>
                <a:lnTo>
                  <a:pt x="39913" y="28004"/>
                </a:lnTo>
                <a:lnTo>
                  <a:pt x="39913" y="33440"/>
                </a:lnTo>
                <a:lnTo>
                  <a:pt x="39650" y="36003"/>
                </a:lnTo>
                <a:lnTo>
                  <a:pt x="39128" y="38555"/>
                </a:lnTo>
                <a:lnTo>
                  <a:pt x="38587" y="41122"/>
                </a:lnTo>
                <a:close/>
              </a:path>
              <a:path w="50302" h="82309">
                <a:moveTo>
                  <a:pt x="15454" y="57405"/>
                </a:moveTo>
                <a:lnTo>
                  <a:pt x="18068" y="58992"/>
                </a:lnTo>
                <a:lnTo>
                  <a:pt x="20732" y="60209"/>
                </a:lnTo>
                <a:lnTo>
                  <a:pt x="23497" y="60858"/>
                </a:lnTo>
                <a:lnTo>
                  <a:pt x="26607" y="61023"/>
                </a:lnTo>
                <a:lnTo>
                  <a:pt x="30420" y="51652"/>
                </a:lnTo>
                <a:lnTo>
                  <a:pt x="25732" y="52271"/>
                </a:lnTo>
                <a:lnTo>
                  <a:pt x="22997" y="52271"/>
                </a:lnTo>
                <a:lnTo>
                  <a:pt x="20379" y="51357"/>
                </a:lnTo>
                <a:lnTo>
                  <a:pt x="15454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052289" y="5035744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4" y="130"/>
                </a:moveTo>
                <a:lnTo>
                  <a:pt x="9651" y="1983"/>
                </a:lnTo>
                <a:lnTo>
                  <a:pt x="9651" y="15177"/>
                </a:lnTo>
                <a:lnTo>
                  <a:pt x="2063" y="15177"/>
                </a:lnTo>
                <a:lnTo>
                  <a:pt x="1177" y="15405"/>
                </a:lnTo>
                <a:lnTo>
                  <a:pt x="40" y="17997"/>
                </a:lnTo>
                <a:lnTo>
                  <a:pt x="0" y="20916"/>
                </a:lnTo>
                <a:lnTo>
                  <a:pt x="1998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4" y="62092"/>
                </a:lnTo>
                <a:lnTo>
                  <a:pt x="10527" y="64455"/>
                </a:lnTo>
                <a:lnTo>
                  <a:pt x="12053" y="68771"/>
                </a:lnTo>
                <a:lnTo>
                  <a:pt x="14651" y="71856"/>
                </a:lnTo>
                <a:lnTo>
                  <a:pt x="18342" y="73775"/>
                </a:lnTo>
                <a:lnTo>
                  <a:pt x="22795" y="74905"/>
                </a:lnTo>
                <a:lnTo>
                  <a:pt x="26568" y="74905"/>
                </a:lnTo>
                <a:lnTo>
                  <a:pt x="29358" y="74599"/>
                </a:lnTo>
                <a:lnTo>
                  <a:pt x="32633" y="73840"/>
                </a:lnTo>
                <a:lnTo>
                  <a:pt x="35464" y="71097"/>
                </a:lnTo>
                <a:lnTo>
                  <a:pt x="35712" y="68253"/>
                </a:lnTo>
                <a:lnTo>
                  <a:pt x="35712" y="67500"/>
                </a:lnTo>
                <a:lnTo>
                  <a:pt x="33221" y="64771"/>
                </a:lnTo>
                <a:lnTo>
                  <a:pt x="30546" y="65750"/>
                </a:lnTo>
                <a:lnTo>
                  <a:pt x="27335" y="66219"/>
                </a:lnTo>
                <a:lnTo>
                  <a:pt x="24458" y="66219"/>
                </a:lnTo>
                <a:lnTo>
                  <a:pt x="22457" y="65239"/>
                </a:lnTo>
                <a:lnTo>
                  <a:pt x="20243" y="61330"/>
                </a:lnTo>
                <a:lnTo>
                  <a:pt x="19681" y="58446"/>
                </a:lnTo>
                <a:lnTo>
                  <a:pt x="19681" y="23634"/>
                </a:lnTo>
                <a:lnTo>
                  <a:pt x="34326" y="23634"/>
                </a:lnTo>
                <a:lnTo>
                  <a:pt x="35712" y="20916"/>
                </a:lnTo>
                <a:lnTo>
                  <a:pt x="35676" y="17997"/>
                </a:lnTo>
                <a:lnTo>
                  <a:pt x="33710" y="15177"/>
                </a:lnTo>
                <a:lnTo>
                  <a:pt x="19681" y="15177"/>
                </a:lnTo>
                <a:lnTo>
                  <a:pt x="19681" y="1983"/>
                </a:lnTo>
                <a:lnTo>
                  <a:pt x="18281" y="342"/>
                </a:lnTo>
                <a:lnTo>
                  <a:pt x="15656" y="0"/>
                </a:lnTo>
                <a:lnTo>
                  <a:pt x="12204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102754" y="5027734"/>
            <a:ext cx="12391" cy="82235"/>
          </a:xfrm>
          <a:custGeom>
            <a:avLst/>
            <a:gdLst/>
            <a:ahLst/>
            <a:cxnLst/>
            <a:rect l="l" t="t" r="r" b="b"/>
            <a:pathLst>
              <a:path w="12391" h="82235">
                <a:moveTo>
                  <a:pt x="0" y="6159"/>
                </a:moveTo>
                <a:lnTo>
                  <a:pt x="429" y="10109"/>
                </a:lnTo>
                <a:lnTo>
                  <a:pt x="3780" y="12218"/>
                </a:lnTo>
                <a:lnTo>
                  <a:pt x="8517" y="12218"/>
                </a:lnTo>
                <a:lnTo>
                  <a:pt x="11941" y="10058"/>
                </a:lnTo>
                <a:lnTo>
                  <a:pt x="12391" y="6033"/>
                </a:lnTo>
                <a:lnTo>
                  <a:pt x="11955" y="2109"/>
                </a:lnTo>
                <a:lnTo>
                  <a:pt x="8608" y="0"/>
                </a:lnTo>
                <a:lnTo>
                  <a:pt x="3855" y="0"/>
                </a:lnTo>
                <a:lnTo>
                  <a:pt x="439" y="2160"/>
                </a:lnTo>
                <a:lnTo>
                  <a:pt x="0" y="6159"/>
                </a:lnTo>
                <a:close/>
              </a:path>
              <a:path w="12391" h="82235">
                <a:moveTo>
                  <a:pt x="1202" y="24804"/>
                </a:moveTo>
                <a:lnTo>
                  <a:pt x="1202" y="80327"/>
                </a:lnTo>
                <a:lnTo>
                  <a:pt x="2603" y="81914"/>
                </a:lnTo>
                <a:lnTo>
                  <a:pt x="5231" y="82235"/>
                </a:lnTo>
                <a:lnTo>
                  <a:pt x="8684" y="82119"/>
                </a:lnTo>
                <a:lnTo>
                  <a:pt x="11233" y="80327"/>
                </a:lnTo>
                <a:lnTo>
                  <a:pt x="11233" y="24804"/>
                </a:lnTo>
                <a:lnTo>
                  <a:pt x="9846" y="23216"/>
                </a:lnTo>
                <a:lnTo>
                  <a:pt x="7204" y="22885"/>
                </a:lnTo>
                <a:lnTo>
                  <a:pt x="3755" y="23000"/>
                </a:lnTo>
                <a:lnTo>
                  <a:pt x="1202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135227" y="5049756"/>
            <a:ext cx="81100" cy="60213"/>
          </a:xfrm>
          <a:custGeom>
            <a:avLst/>
            <a:gdLst/>
            <a:ahLst/>
            <a:cxnLst/>
            <a:rect l="l" t="t" r="r" b="b"/>
            <a:pathLst>
              <a:path w="81100" h="60213">
                <a:moveTo>
                  <a:pt x="72475" y="59893"/>
                </a:moveTo>
                <a:lnTo>
                  <a:pt x="75110" y="60213"/>
                </a:lnTo>
                <a:lnTo>
                  <a:pt x="78548" y="60097"/>
                </a:lnTo>
                <a:lnTo>
                  <a:pt x="81100" y="58305"/>
                </a:lnTo>
                <a:lnTo>
                  <a:pt x="81100" y="20066"/>
                </a:lnTo>
                <a:lnTo>
                  <a:pt x="80791" y="17106"/>
                </a:lnTo>
                <a:lnTo>
                  <a:pt x="80161" y="14277"/>
                </a:lnTo>
                <a:lnTo>
                  <a:pt x="79523" y="11469"/>
                </a:lnTo>
                <a:lnTo>
                  <a:pt x="77000" y="6911"/>
                </a:lnTo>
                <a:lnTo>
                  <a:pt x="73587" y="3139"/>
                </a:lnTo>
                <a:lnTo>
                  <a:pt x="68809" y="622"/>
                </a:lnTo>
                <a:lnTo>
                  <a:pt x="65846" y="0"/>
                </a:lnTo>
                <a:lnTo>
                  <a:pt x="62334" y="0"/>
                </a:lnTo>
                <a:lnTo>
                  <a:pt x="59428" y="190"/>
                </a:lnTo>
                <a:lnTo>
                  <a:pt x="56541" y="967"/>
                </a:lnTo>
                <a:lnTo>
                  <a:pt x="53553" y="2476"/>
                </a:lnTo>
                <a:lnTo>
                  <a:pt x="50454" y="4471"/>
                </a:lnTo>
                <a:lnTo>
                  <a:pt x="47163" y="7254"/>
                </a:lnTo>
                <a:lnTo>
                  <a:pt x="43614" y="10972"/>
                </a:lnTo>
                <a:lnTo>
                  <a:pt x="42162" y="7837"/>
                </a:lnTo>
                <a:lnTo>
                  <a:pt x="40212" y="5168"/>
                </a:lnTo>
                <a:lnTo>
                  <a:pt x="37659" y="3049"/>
                </a:lnTo>
                <a:lnTo>
                  <a:pt x="34696" y="1346"/>
                </a:lnTo>
                <a:lnTo>
                  <a:pt x="31097" y="270"/>
                </a:lnTo>
                <a:lnTo>
                  <a:pt x="26784" y="0"/>
                </a:lnTo>
                <a:lnTo>
                  <a:pt x="23831" y="0"/>
                </a:lnTo>
                <a:lnTo>
                  <a:pt x="20905" y="814"/>
                </a:lnTo>
                <a:lnTo>
                  <a:pt x="18007" y="2440"/>
                </a:lnTo>
                <a:lnTo>
                  <a:pt x="15116" y="4064"/>
                </a:lnTo>
                <a:lnTo>
                  <a:pt x="12128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39" y="1336"/>
                </a:lnTo>
                <a:lnTo>
                  <a:pt x="5435" y="863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lnTo>
                  <a:pt x="4014" y="60213"/>
                </a:lnTo>
                <a:lnTo>
                  <a:pt x="7466" y="60097"/>
                </a:lnTo>
                <a:lnTo>
                  <a:pt x="10015" y="58305"/>
                </a:lnTo>
                <a:lnTo>
                  <a:pt x="10015" y="19497"/>
                </a:lnTo>
                <a:lnTo>
                  <a:pt x="12776" y="16002"/>
                </a:lnTo>
                <a:lnTo>
                  <a:pt x="15328" y="13348"/>
                </a:lnTo>
                <a:lnTo>
                  <a:pt x="17679" y="11534"/>
                </a:lnTo>
                <a:lnTo>
                  <a:pt x="22355" y="8826"/>
                </a:lnTo>
                <a:lnTo>
                  <a:pt x="26535" y="8826"/>
                </a:lnTo>
                <a:lnTo>
                  <a:pt x="29498" y="9932"/>
                </a:lnTo>
                <a:lnTo>
                  <a:pt x="32871" y="13133"/>
                </a:lnTo>
                <a:lnTo>
                  <a:pt x="34423" y="16206"/>
                </a:lnTo>
                <a:lnTo>
                  <a:pt x="35308" y="20066"/>
                </a:lnTo>
                <a:lnTo>
                  <a:pt x="35535" y="24563"/>
                </a:lnTo>
                <a:lnTo>
                  <a:pt x="35535" y="58305"/>
                </a:lnTo>
                <a:lnTo>
                  <a:pt x="36921" y="59893"/>
                </a:lnTo>
                <a:lnTo>
                  <a:pt x="39589" y="60213"/>
                </a:lnTo>
                <a:lnTo>
                  <a:pt x="42951" y="60097"/>
                </a:lnTo>
                <a:lnTo>
                  <a:pt x="45565" y="58305"/>
                </a:lnTo>
                <a:lnTo>
                  <a:pt x="45565" y="19497"/>
                </a:lnTo>
                <a:lnTo>
                  <a:pt x="48355" y="16002"/>
                </a:lnTo>
                <a:lnTo>
                  <a:pt x="50918" y="13348"/>
                </a:lnTo>
                <a:lnTo>
                  <a:pt x="53240" y="11534"/>
                </a:lnTo>
                <a:lnTo>
                  <a:pt x="57891" y="8826"/>
                </a:lnTo>
                <a:lnTo>
                  <a:pt x="62071" y="8826"/>
                </a:lnTo>
                <a:lnTo>
                  <a:pt x="65059" y="9932"/>
                </a:lnTo>
                <a:lnTo>
                  <a:pt x="68458" y="13133"/>
                </a:lnTo>
                <a:lnTo>
                  <a:pt x="69998" y="16206"/>
                </a:lnTo>
                <a:lnTo>
                  <a:pt x="70808" y="20066"/>
                </a:lnTo>
                <a:lnTo>
                  <a:pt x="71009" y="24563"/>
                </a:lnTo>
                <a:lnTo>
                  <a:pt x="71009" y="58305"/>
                </a:lnTo>
                <a:lnTo>
                  <a:pt x="7247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236552" y="5027734"/>
            <a:ext cx="12379" cy="82235"/>
          </a:xfrm>
          <a:custGeom>
            <a:avLst/>
            <a:gdLst/>
            <a:ahLst/>
            <a:cxnLst/>
            <a:rect l="l" t="t" r="r" b="b"/>
            <a:pathLst>
              <a:path w="12379" h="82235">
                <a:moveTo>
                  <a:pt x="0" y="6159"/>
                </a:moveTo>
                <a:lnTo>
                  <a:pt x="424" y="10109"/>
                </a:lnTo>
                <a:lnTo>
                  <a:pt x="3779" y="12218"/>
                </a:lnTo>
                <a:lnTo>
                  <a:pt x="8517" y="12218"/>
                </a:lnTo>
                <a:lnTo>
                  <a:pt x="11940" y="10058"/>
                </a:lnTo>
                <a:lnTo>
                  <a:pt x="12379" y="6033"/>
                </a:lnTo>
                <a:lnTo>
                  <a:pt x="11955" y="2109"/>
                </a:lnTo>
                <a:lnTo>
                  <a:pt x="8592" y="0"/>
                </a:lnTo>
                <a:lnTo>
                  <a:pt x="3851" y="0"/>
                </a:lnTo>
                <a:lnTo>
                  <a:pt x="439" y="2160"/>
                </a:lnTo>
                <a:lnTo>
                  <a:pt x="0" y="6159"/>
                </a:lnTo>
                <a:close/>
              </a:path>
              <a:path w="12379" h="82235">
                <a:moveTo>
                  <a:pt x="1202" y="24804"/>
                </a:moveTo>
                <a:lnTo>
                  <a:pt x="1202" y="80327"/>
                </a:lnTo>
                <a:lnTo>
                  <a:pt x="2602" y="81914"/>
                </a:lnTo>
                <a:lnTo>
                  <a:pt x="5215" y="82235"/>
                </a:lnTo>
                <a:lnTo>
                  <a:pt x="8679" y="82119"/>
                </a:lnTo>
                <a:lnTo>
                  <a:pt x="11228" y="80327"/>
                </a:lnTo>
                <a:lnTo>
                  <a:pt x="11228" y="24804"/>
                </a:lnTo>
                <a:lnTo>
                  <a:pt x="9842" y="23216"/>
                </a:lnTo>
                <a:lnTo>
                  <a:pt x="7203" y="22885"/>
                </a:lnTo>
                <a:lnTo>
                  <a:pt x="3754" y="23000"/>
                </a:lnTo>
                <a:lnTo>
                  <a:pt x="1202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264644" y="5049763"/>
            <a:ext cx="38703" cy="61012"/>
          </a:xfrm>
          <a:custGeom>
            <a:avLst/>
            <a:gdLst/>
            <a:ahLst/>
            <a:cxnLst/>
            <a:rect l="l" t="t" r="r" b="b"/>
            <a:pathLst>
              <a:path w="38703" h="61012">
                <a:moveTo>
                  <a:pt x="13453" y="60872"/>
                </a:moveTo>
                <a:lnTo>
                  <a:pt x="17254" y="61012"/>
                </a:lnTo>
                <a:lnTo>
                  <a:pt x="20403" y="61012"/>
                </a:lnTo>
                <a:lnTo>
                  <a:pt x="23319" y="60615"/>
                </a:lnTo>
                <a:lnTo>
                  <a:pt x="25933" y="59842"/>
                </a:lnTo>
                <a:lnTo>
                  <a:pt x="28572" y="59053"/>
                </a:lnTo>
                <a:lnTo>
                  <a:pt x="30836" y="57913"/>
                </a:lnTo>
                <a:lnTo>
                  <a:pt x="34649" y="54863"/>
                </a:lnTo>
                <a:lnTo>
                  <a:pt x="37147" y="50773"/>
                </a:lnTo>
                <a:lnTo>
                  <a:pt x="38703" y="46026"/>
                </a:lnTo>
                <a:lnTo>
                  <a:pt x="38703" y="40805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7" y="31330"/>
                </a:lnTo>
                <a:lnTo>
                  <a:pt x="29922" y="29425"/>
                </a:lnTo>
                <a:lnTo>
                  <a:pt x="26535" y="27773"/>
                </a:lnTo>
                <a:lnTo>
                  <a:pt x="23097" y="26376"/>
                </a:lnTo>
                <a:lnTo>
                  <a:pt x="19742" y="25044"/>
                </a:lnTo>
                <a:lnTo>
                  <a:pt x="16606" y="23647"/>
                </a:lnTo>
                <a:lnTo>
                  <a:pt x="14003" y="21995"/>
                </a:lnTo>
                <a:lnTo>
                  <a:pt x="11343" y="18859"/>
                </a:lnTo>
                <a:lnTo>
                  <a:pt x="10925" y="15915"/>
                </a:lnTo>
                <a:lnTo>
                  <a:pt x="11581" y="12715"/>
                </a:lnTo>
                <a:lnTo>
                  <a:pt x="13453" y="10133"/>
                </a:lnTo>
                <a:lnTo>
                  <a:pt x="16645" y="8484"/>
                </a:lnTo>
                <a:lnTo>
                  <a:pt x="19443" y="7886"/>
                </a:lnTo>
                <a:lnTo>
                  <a:pt x="23046" y="7886"/>
                </a:lnTo>
                <a:lnTo>
                  <a:pt x="26221" y="8559"/>
                </a:lnTo>
                <a:lnTo>
                  <a:pt x="30085" y="10021"/>
                </a:lnTo>
                <a:lnTo>
                  <a:pt x="32738" y="11469"/>
                </a:lnTo>
                <a:lnTo>
                  <a:pt x="35361" y="11555"/>
                </a:lnTo>
                <a:lnTo>
                  <a:pt x="35899" y="8840"/>
                </a:lnTo>
                <a:lnTo>
                  <a:pt x="35700" y="5640"/>
                </a:lnTo>
                <a:lnTo>
                  <a:pt x="33425" y="2922"/>
                </a:lnTo>
                <a:lnTo>
                  <a:pt x="30758" y="1652"/>
                </a:lnTo>
                <a:lnTo>
                  <a:pt x="27096" y="596"/>
                </a:lnTo>
                <a:lnTo>
                  <a:pt x="24184" y="114"/>
                </a:lnTo>
                <a:lnTo>
                  <a:pt x="17942" y="0"/>
                </a:lnTo>
                <a:lnTo>
                  <a:pt x="15032" y="445"/>
                </a:lnTo>
                <a:lnTo>
                  <a:pt x="12538" y="1346"/>
                </a:lnTo>
                <a:lnTo>
                  <a:pt x="7976" y="3455"/>
                </a:lnTo>
                <a:lnTo>
                  <a:pt x="4650" y="6450"/>
                </a:lnTo>
                <a:lnTo>
                  <a:pt x="2576" y="10198"/>
                </a:lnTo>
                <a:lnTo>
                  <a:pt x="1338" y="14287"/>
                </a:lnTo>
                <a:lnTo>
                  <a:pt x="1338" y="18935"/>
                </a:lnTo>
                <a:lnTo>
                  <a:pt x="2512" y="22809"/>
                </a:lnTo>
                <a:lnTo>
                  <a:pt x="4352" y="26109"/>
                </a:lnTo>
                <a:lnTo>
                  <a:pt x="6954" y="28652"/>
                </a:lnTo>
                <a:lnTo>
                  <a:pt x="10050" y="30632"/>
                </a:lnTo>
                <a:lnTo>
                  <a:pt x="13380" y="32310"/>
                </a:lnTo>
                <a:lnTo>
                  <a:pt x="16818" y="33705"/>
                </a:lnTo>
                <a:lnTo>
                  <a:pt x="20116" y="35002"/>
                </a:lnTo>
                <a:lnTo>
                  <a:pt x="23194" y="36374"/>
                </a:lnTo>
                <a:lnTo>
                  <a:pt x="25782" y="38022"/>
                </a:lnTo>
                <a:lnTo>
                  <a:pt x="28407" y="41111"/>
                </a:lnTo>
                <a:lnTo>
                  <a:pt x="28799" y="43980"/>
                </a:lnTo>
                <a:lnTo>
                  <a:pt x="28536" y="46824"/>
                </a:lnTo>
                <a:lnTo>
                  <a:pt x="26647" y="49960"/>
                </a:lnTo>
                <a:lnTo>
                  <a:pt x="23431" y="51944"/>
                </a:lnTo>
                <a:lnTo>
                  <a:pt x="20681" y="52678"/>
                </a:lnTo>
                <a:lnTo>
                  <a:pt x="17442" y="52868"/>
                </a:lnTo>
                <a:lnTo>
                  <a:pt x="13168" y="52591"/>
                </a:lnTo>
                <a:lnTo>
                  <a:pt x="9691" y="51471"/>
                </a:lnTo>
                <a:lnTo>
                  <a:pt x="6901" y="50215"/>
                </a:lnTo>
                <a:lnTo>
                  <a:pt x="3675" y="48400"/>
                </a:lnTo>
                <a:lnTo>
                  <a:pt x="549" y="48171"/>
                </a:lnTo>
                <a:lnTo>
                  <a:pt x="0" y="50979"/>
                </a:lnTo>
                <a:lnTo>
                  <a:pt x="100" y="54038"/>
                </a:lnTo>
                <a:lnTo>
                  <a:pt x="1723" y="56922"/>
                </a:lnTo>
                <a:lnTo>
                  <a:pt x="4377" y="58406"/>
                </a:lnTo>
                <a:lnTo>
                  <a:pt x="6965" y="59373"/>
                </a:lnTo>
                <a:lnTo>
                  <a:pt x="9928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320299" y="5049756"/>
            <a:ext cx="81086" cy="60213"/>
          </a:xfrm>
          <a:custGeom>
            <a:avLst/>
            <a:gdLst/>
            <a:ahLst/>
            <a:cxnLst/>
            <a:rect l="l" t="t" r="r" b="b"/>
            <a:pathLst>
              <a:path w="81086" h="60213">
                <a:moveTo>
                  <a:pt x="72461" y="59893"/>
                </a:moveTo>
                <a:lnTo>
                  <a:pt x="75096" y="60213"/>
                </a:lnTo>
                <a:lnTo>
                  <a:pt x="78538" y="60097"/>
                </a:lnTo>
                <a:lnTo>
                  <a:pt x="81086" y="58305"/>
                </a:lnTo>
                <a:lnTo>
                  <a:pt x="81086" y="20066"/>
                </a:lnTo>
                <a:lnTo>
                  <a:pt x="80773" y="17106"/>
                </a:lnTo>
                <a:lnTo>
                  <a:pt x="80150" y="14277"/>
                </a:lnTo>
                <a:lnTo>
                  <a:pt x="79524" y="11469"/>
                </a:lnTo>
                <a:lnTo>
                  <a:pt x="76986" y="6911"/>
                </a:lnTo>
                <a:lnTo>
                  <a:pt x="73573" y="3139"/>
                </a:lnTo>
                <a:lnTo>
                  <a:pt x="68795" y="622"/>
                </a:lnTo>
                <a:lnTo>
                  <a:pt x="65830" y="0"/>
                </a:lnTo>
                <a:lnTo>
                  <a:pt x="62320" y="0"/>
                </a:lnTo>
                <a:lnTo>
                  <a:pt x="59418" y="190"/>
                </a:lnTo>
                <a:lnTo>
                  <a:pt x="56531" y="967"/>
                </a:lnTo>
                <a:lnTo>
                  <a:pt x="53543" y="2476"/>
                </a:lnTo>
                <a:lnTo>
                  <a:pt x="50440" y="4471"/>
                </a:lnTo>
                <a:lnTo>
                  <a:pt x="47163" y="7254"/>
                </a:lnTo>
                <a:lnTo>
                  <a:pt x="43610" y="10972"/>
                </a:lnTo>
                <a:lnTo>
                  <a:pt x="42148" y="7837"/>
                </a:lnTo>
                <a:lnTo>
                  <a:pt x="40198" y="5168"/>
                </a:lnTo>
                <a:lnTo>
                  <a:pt x="37649" y="3049"/>
                </a:lnTo>
                <a:lnTo>
                  <a:pt x="34686" y="1346"/>
                </a:lnTo>
                <a:lnTo>
                  <a:pt x="31085" y="270"/>
                </a:lnTo>
                <a:lnTo>
                  <a:pt x="26770" y="0"/>
                </a:lnTo>
                <a:lnTo>
                  <a:pt x="23817" y="0"/>
                </a:lnTo>
                <a:lnTo>
                  <a:pt x="20905" y="814"/>
                </a:lnTo>
                <a:lnTo>
                  <a:pt x="18003" y="2440"/>
                </a:lnTo>
                <a:lnTo>
                  <a:pt x="15102" y="4064"/>
                </a:lnTo>
                <a:lnTo>
                  <a:pt x="12114" y="6630"/>
                </a:lnTo>
                <a:lnTo>
                  <a:pt x="9039" y="10123"/>
                </a:lnTo>
                <a:lnTo>
                  <a:pt x="9039" y="2782"/>
                </a:lnTo>
                <a:lnTo>
                  <a:pt x="8125" y="1336"/>
                </a:lnTo>
                <a:lnTo>
                  <a:pt x="5436" y="863"/>
                </a:lnTo>
                <a:lnTo>
                  <a:pt x="2858" y="889"/>
                </a:lnTo>
                <a:lnTo>
                  <a:pt x="0" y="2782"/>
                </a:lnTo>
                <a:lnTo>
                  <a:pt x="0" y="58305"/>
                </a:lnTo>
                <a:lnTo>
                  <a:pt x="1375" y="59893"/>
                </a:lnTo>
                <a:lnTo>
                  <a:pt x="3996" y="60213"/>
                </a:lnTo>
                <a:lnTo>
                  <a:pt x="7448" y="60097"/>
                </a:lnTo>
                <a:lnTo>
                  <a:pt x="10001" y="58305"/>
                </a:lnTo>
                <a:lnTo>
                  <a:pt x="10001" y="19497"/>
                </a:lnTo>
                <a:lnTo>
                  <a:pt x="12762" y="16002"/>
                </a:lnTo>
                <a:lnTo>
                  <a:pt x="15314" y="13348"/>
                </a:lnTo>
                <a:lnTo>
                  <a:pt x="17665" y="11534"/>
                </a:lnTo>
                <a:lnTo>
                  <a:pt x="22345" y="8826"/>
                </a:lnTo>
                <a:lnTo>
                  <a:pt x="26517" y="8826"/>
                </a:lnTo>
                <a:lnTo>
                  <a:pt x="29484" y="9932"/>
                </a:lnTo>
                <a:lnTo>
                  <a:pt x="32861" y="13133"/>
                </a:lnTo>
                <a:lnTo>
                  <a:pt x="34423" y="16206"/>
                </a:lnTo>
                <a:lnTo>
                  <a:pt x="35308" y="20066"/>
                </a:lnTo>
                <a:lnTo>
                  <a:pt x="35521" y="24563"/>
                </a:lnTo>
                <a:lnTo>
                  <a:pt x="35521" y="58305"/>
                </a:lnTo>
                <a:lnTo>
                  <a:pt x="36911" y="59893"/>
                </a:lnTo>
                <a:lnTo>
                  <a:pt x="39575" y="60213"/>
                </a:lnTo>
                <a:lnTo>
                  <a:pt x="42937" y="60097"/>
                </a:lnTo>
                <a:lnTo>
                  <a:pt x="45551" y="58305"/>
                </a:lnTo>
                <a:lnTo>
                  <a:pt x="45551" y="19497"/>
                </a:lnTo>
                <a:lnTo>
                  <a:pt x="48348" y="16002"/>
                </a:lnTo>
                <a:lnTo>
                  <a:pt x="50900" y="13348"/>
                </a:lnTo>
                <a:lnTo>
                  <a:pt x="53226" y="11534"/>
                </a:lnTo>
                <a:lnTo>
                  <a:pt x="57891" y="8826"/>
                </a:lnTo>
                <a:lnTo>
                  <a:pt x="62057" y="8826"/>
                </a:lnTo>
                <a:lnTo>
                  <a:pt x="65059" y="9932"/>
                </a:lnTo>
                <a:lnTo>
                  <a:pt x="68446" y="13133"/>
                </a:lnTo>
                <a:lnTo>
                  <a:pt x="69984" y="16206"/>
                </a:lnTo>
                <a:lnTo>
                  <a:pt x="70808" y="20066"/>
                </a:lnTo>
                <a:lnTo>
                  <a:pt x="70995" y="24563"/>
                </a:lnTo>
                <a:lnTo>
                  <a:pt x="70995" y="58305"/>
                </a:lnTo>
                <a:lnTo>
                  <a:pt x="72461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449755" y="5049756"/>
            <a:ext cx="44888" cy="61023"/>
          </a:xfrm>
          <a:custGeom>
            <a:avLst/>
            <a:gdLst/>
            <a:ahLst/>
            <a:cxnLst/>
            <a:rect l="l" t="t" r="r" b="b"/>
            <a:pathLst>
              <a:path w="44888" h="61023">
                <a:moveTo>
                  <a:pt x="38685" y="60159"/>
                </a:moveTo>
                <a:lnTo>
                  <a:pt x="41662" y="60220"/>
                </a:lnTo>
                <a:lnTo>
                  <a:pt x="44888" y="58366"/>
                </a:lnTo>
                <a:lnTo>
                  <a:pt x="44888" y="17459"/>
                </a:lnTo>
                <a:lnTo>
                  <a:pt x="44514" y="14439"/>
                </a:lnTo>
                <a:lnTo>
                  <a:pt x="43736" y="11847"/>
                </a:lnTo>
                <a:lnTo>
                  <a:pt x="42976" y="9255"/>
                </a:lnTo>
                <a:lnTo>
                  <a:pt x="40021" y="5331"/>
                </a:lnTo>
                <a:lnTo>
                  <a:pt x="36101" y="2260"/>
                </a:lnTo>
                <a:lnTo>
                  <a:pt x="33346" y="1357"/>
                </a:lnTo>
                <a:lnTo>
                  <a:pt x="30585" y="457"/>
                </a:lnTo>
                <a:lnTo>
                  <a:pt x="27259" y="0"/>
                </a:lnTo>
                <a:lnTo>
                  <a:pt x="21219" y="0"/>
                </a:lnTo>
                <a:lnTo>
                  <a:pt x="17063" y="582"/>
                </a:lnTo>
                <a:lnTo>
                  <a:pt x="13103" y="1471"/>
                </a:lnTo>
                <a:lnTo>
                  <a:pt x="9615" y="2653"/>
                </a:lnTo>
                <a:lnTo>
                  <a:pt x="6736" y="4050"/>
                </a:lnTo>
                <a:lnTo>
                  <a:pt x="3023" y="7023"/>
                </a:lnTo>
                <a:lnTo>
                  <a:pt x="2674" y="10058"/>
                </a:lnTo>
                <a:lnTo>
                  <a:pt x="3190" y="13017"/>
                </a:lnTo>
                <a:lnTo>
                  <a:pt x="5900" y="13702"/>
                </a:lnTo>
                <a:lnTo>
                  <a:pt x="9126" y="11861"/>
                </a:lnTo>
                <a:lnTo>
                  <a:pt x="12077" y="10425"/>
                </a:lnTo>
                <a:lnTo>
                  <a:pt x="15768" y="9154"/>
                </a:lnTo>
                <a:lnTo>
                  <a:pt x="19944" y="8265"/>
                </a:lnTo>
                <a:lnTo>
                  <a:pt x="24718" y="8265"/>
                </a:lnTo>
                <a:lnTo>
                  <a:pt x="28246" y="9104"/>
                </a:lnTo>
                <a:lnTo>
                  <a:pt x="31107" y="10490"/>
                </a:lnTo>
                <a:lnTo>
                  <a:pt x="33807" y="14032"/>
                </a:lnTo>
                <a:lnTo>
                  <a:pt x="34700" y="17322"/>
                </a:lnTo>
                <a:lnTo>
                  <a:pt x="34923" y="21347"/>
                </a:lnTo>
                <a:lnTo>
                  <a:pt x="34923" y="25664"/>
                </a:lnTo>
                <a:lnTo>
                  <a:pt x="23144" y="25664"/>
                </a:lnTo>
                <a:lnTo>
                  <a:pt x="19317" y="26046"/>
                </a:lnTo>
                <a:lnTo>
                  <a:pt x="15901" y="26809"/>
                </a:lnTo>
                <a:lnTo>
                  <a:pt x="12503" y="27571"/>
                </a:lnTo>
                <a:lnTo>
                  <a:pt x="9640" y="28713"/>
                </a:lnTo>
                <a:lnTo>
                  <a:pt x="7289" y="30226"/>
                </a:lnTo>
                <a:lnTo>
                  <a:pt x="3135" y="33667"/>
                </a:lnTo>
                <a:lnTo>
                  <a:pt x="623" y="38275"/>
                </a:lnTo>
                <a:lnTo>
                  <a:pt x="0" y="40993"/>
                </a:lnTo>
                <a:lnTo>
                  <a:pt x="0" y="46785"/>
                </a:lnTo>
                <a:lnTo>
                  <a:pt x="449" y="49171"/>
                </a:lnTo>
                <a:lnTo>
                  <a:pt x="2275" y="53376"/>
                </a:lnTo>
                <a:lnTo>
                  <a:pt x="5187" y="56577"/>
                </a:lnTo>
                <a:lnTo>
                  <a:pt x="8812" y="59129"/>
                </a:lnTo>
                <a:lnTo>
                  <a:pt x="13464" y="60642"/>
                </a:lnTo>
                <a:lnTo>
                  <a:pt x="17291" y="53060"/>
                </a:lnTo>
                <a:lnTo>
                  <a:pt x="12964" y="50507"/>
                </a:lnTo>
                <a:lnTo>
                  <a:pt x="10252" y="46493"/>
                </a:lnTo>
                <a:lnTo>
                  <a:pt x="10252" y="43624"/>
                </a:lnTo>
                <a:lnTo>
                  <a:pt x="10576" y="40449"/>
                </a:lnTo>
                <a:lnTo>
                  <a:pt x="12801" y="36741"/>
                </a:lnTo>
                <a:lnTo>
                  <a:pt x="15476" y="34886"/>
                </a:lnTo>
                <a:lnTo>
                  <a:pt x="19192" y="33732"/>
                </a:lnTo>
                <a:lnTo>
                  <a:pt x="23605" y="33004"/>
                </a:lnTo>
                <a:lnTo>
                  <a:pt x="34923" y="33004"/>
                </a:lnTo>
                <a:lnTo>
                  <a:pt x="34923" y="44805"/>
                </a:lnTo>
                <a:lnTo>
                  <a:pt x="32457" y="47584"/>
                </a:lnTo>
                <a:lnTo>
                  <a:pt x="28285" y="58863"/>
                </a:lnTo>
                <a:lnTo>
                  <a:pt x="31208" y="57426"/>
                </a:lnTo>
                <a:lnTo>
                  <a:pt x="33872" y="55407"/>
                </a:lnTo>
                <a:lnTo>
                  <a:pt x="36263" y="52819"/>
                </a:lnTo>
                <a:lnTo>
                  <a:pt x="36263" y="58366"/>
                </a:lnTo>
                <a:lnTo>
                  <a:pt x="38685" y="60159"/>
                </a:lnTo>
                <a:close/>
              </a:path>
              <a:path w="44888" h="61023">
                <a:moveTo>
                  <a:pt x="13464" y="60642"/>
                </a:moveTo>
                <a:lnTo>
                  <a:pt x="16066" y="61023"/>
                </a:lnTo>
                <a:lnTo>
                  <a:pt x="22219" y="61023"/>
                </a:lnTo>
                <a:lnTo>
                  <a:pt x="25330" y="60299"/>
                </a:lnTo>
                <a:lnTo>
                  <a:pt x="28285" y="58863"/>
                </a:lnTo>
                <a:lnTo>
                  <a:pt x="32457" y="47584"/>
                </a:lnTo>
                <a:lnTo>
                  <a:pt x="27857" y="51026"/>
                </a:lnTo>
                <a:lnTo>
                  <a:pt x="23169" y="53060"/>
                </a:lnTo>
                <a:lnTo>
                  <a:pt x="17291" y="53060"/>
                </a:lnTo>
                <a:lnTo>
                  <a:pt x="13464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515970" y="5049756"/>
            <a:ext cx="47091" cy="60213"/>
          </a:xfrm>
          <a:custGeom>
            <a:avLst/>
            <a:gdLst/>
            <a:ahLst/>
            <a:cxnLst/>
            <a:rect l="l" t="t" r="r" b="b"/>
            <a:pathLst>
              <a:path w="47091" h="60213">
                <a:moveTo>
                  <a:pt x="37061" y="25783"/>
                </a:moveTo>
                <a:lnTo>
                  <a:pt x="37061" y="58305"/>
                </a:lnTo>
                <a:lnTo>
                  <a:pt x="38461" y="59893"/>
                </a:lnTo>
                <a:lnTo>
                  <a:pt x="41101" y="60213"/>
                </a:lnTo>
                <a:lnTo>
                  <a:pt x="44542" y="60097"/>
                </a:lnTo>
                <a:lnTo>
                  <a:pt x="47091" y="58305"/>
                </a:lnTo>
                <a:lnTo>
                  <a:pt x="47091" y="20473"/>
                </a:lnTo>
                <a:lnTo>
                  <a:pt x="46752" y="17106"/>
                </a:lnTo>
                <a:lnTo>
                  <a:pt x="46090" y="14277"/>
                </a:lnTo>
                <a:lnTo>
                  <a:pt x="45417" y="11469"/>
                </a:lnTo>
                <a:lnTo>
                  <a:pt x="42774" y="6911"/>
                </a:lnTo>
                <a:lnTo>
                  <a:pt x="39215" y="3139"/>
                </a:lnTo>
                <a:lnTo>
                  <a:pt x="34246" y="622"/>
                </a:lnTo>
                <a:lnTo>
                  <a:pt x="31172" y="0"/>
                </a:lnTo>
                <a:lnTo>
                  <a:pt x="24408" y="0"/>
                </a:lnTo>
                <a:lnTo>
                  <a:pt x="21308" y="814"/>
                </a:lnTo>
                <a:lnTo>
                  <a:pt x="18254" y="2440"/>
                </a:lnTo>
                <a:lnTo>
                  <a:pt x="15201" y="4064"/>
                </a:lnTo>
                <a:lnTo>
                  <a:pt x="12132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53" y="1336"/>
                </a:lnTo>
                <a:lnTo>
                  <a:pt x="5453" y="863"/>
                </a:lnTo>
                <a:lnTo>
                  <a:pt x="2890" y="889"/>
                </a:lnTo>
                <a:lnTo>
                  <a:pt x="0" y="2782"/>
                </a:lnTo>
                <a:lnTo>
                  <a:pt x="0" y="58305"/>
                </a:lnTo>
                <a:lnTo>
                  <a:pt x="1399" y="59893"/>
                </a:lnTo>
                <a:lnTo>
                  <a:pt x="4013" y="60213"/>
                </a:lnTo>
                <a:lnTo>
                  <a:pt x="7476" y="60097"/>
                </a:lnTo>
                <a:lnTo>
                  <a:pt x="10029" y="58305"/>
                </a:lnTo>
                <a:lnTo>
                  <a:pt x="10029" y="19497"/>
                </a:lnTo>
                <a:lnTo>
                  <a:pt x="12793" y="16002"/>
                </a:lnTo>
                <a:lnTo>
                  <a:pt x="15415" y="13348"/>
                </a:lnTo>
                <a:lnTo>
                  <a:pt x="17931" y="11534"/>
                </a:lnTo>
                <a:lnTo>
                  <a:pt x="22946" y="8826"/>
                </a:lnTo>
                <a:lnTo>
                  <a:pt x="27410" y="8826"/>
                </a:lnTo>
                <a:lnTo>
                  <a:pt x="30595" y="9932"/>
                </a:lnTo>
                <a:lnTo>
                  <a:pt x="34213" y="13133"/>
                </a:lnTo>
                <a:lnTo>
                  <a:pt x="35848" y="16206"/>
                </a:lnTo>
                <a:lnTo>
                  <a:pt x="36823" y="20066"/>
                </a:lnTo>
                <a:lnTo>
                  <a:pt x="37061" y="22618"/>
                </a:lnTo>
                <a:lnTo>
                  <a:pt x="37061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580655" y="5023897"/>
            <a:ext cx="22244" cy="86881"/>
          </a:xfrm>
          <a:custGeom>
            <a:avLst/>
            <a:gdLst/>
            <a:ahLst/>
            <a:cxnLst/>
            <a:rect l="l" t="t" r="r" b="b"/>
            <a:pathLst>
              <a:path w="22244" h="86881">
                <a:moveTo>
                  <a:pt x="22244" y="86881"/>
                </a:moveTo>
                <a:lnTo>
                  <a:pt x="19184" y="77557"/>
                </a:lnTo>
                <a:lnTo>
                  <a:pt x="15706" y="75045"/>
                </a:lnTo>
                <a:lnTo>
                  <a:pt x="13251" y="71311"/>
                </a:lnTo>
                <a:lnTo>
                  <a:pt x="11451" y="66851"/>
                </a:lnTo>
                <a:lnTo>
                  <a:pt x="11026" y="64173"/>
                </a:lnTo>
                <a:lnTo>
                  <a:pt x="11965" y="84505"/>
                </a:lnTo>
                <a:lnTo>
                  <a:pt x="14817" y="86093"/>
                </a:lnTo>
                <a:lnTo>
                  <a:pt x="18229" y="86881"/>
                </a:lnTo>
                <a:lnTo>
                  <a:pt x="22244" y="86881"/>
                </a:lnTo>
                <a:close/>
              </a:path>
              <a:path w="22244" h="86881">
                <a:moveTo>
                  <a:pt x="10388" y="53326"/>
                </a:moveTo>
                <a:lnTo>
                  <a:pt x="10655" y="50737"/>
                </a:lnTo>
                <a:lnTo>
                  <a:pt x="11155" y="48196"/>
                </a:lnTo>
                <a:lnTo>
                  <a:pt x="11663" y="45643"/>
                </a:lnTo>
                <a:lnTo>
                  <a:pt x="12466" y="43357"/>
                </a:lnTo>
                <a:lnTo>
                  <a:pt x="14691" y="39333"/>
                </a:lnTo>
                <a:lnTo>
                  <a:pt x="17931" y="36460"/>
                </a:lnTo>
                <a:lnTo>
                  <a:pt x="21869" y="34620"/>
                </a:lnTo>
                <a:lnTo>
                  <a:pt x="27183" y="34620"/>
                </a:lnTo>
                <a:lnTo>
                  <a:pt x="29822" y="35510"/>
                </a:lnTo>
                <a:lnTo>
                  <a:pt x="34883" y="39091"/>
                </a:lnTo>
                <a:lnTo>
                  <a:pt x="37511" y="41695"/>
                </a:lnTo>
                <a:lnTo>
                  <a:pt x="40225" y="45111"/>
                </a:lnTo>
                <a:lnTo>
                  <a:pt x="40225" y="67322"/>
                </a:lnTo>
                <a:lnTo>
                  <a:pt x="38638" y="69328"/>
                </a:lnTo>
                <a:lnTo>
                  <a:pt x="35736" y="72402"/>
                </a:lnTo>
                <a:lnTo>
                  <a:pt x="32950" y="74918"/>
                </a:lnTo>
                <a:lnTo>
                  <a:pt x="30358" y="76633"/>
                </a:lnTo>
                <a:lnTo>
                  <a:pt x="26621" y="78004"/>
                </a:lnTo>
                <a:lnTo>
                  <a:pt x="23996" y="78181"/>
                </a:lnTo>
                <a:lnTo>
                  <a:pt x="21369" y="78181"/>
                </a:lnTo>
                <a:lnTo>
                  <a:pt x="19184" y="77557"/>
                </a:lnTo>
                <a:lnTo>
                  <a:pt x="22244" y="86881"/>
                </a:lnTo>
                <a:lnTo>
                  <a:pt x="25919" y="86881"/>
                </a:lnTo>
                <a:lnTo>
                  <a:pt x="29321" y="86003"/>
                </a:lnTo>
                <a:lnTo>
                  <a:pt x="32410" y="84225"/>
                </a:lnTo>
                <a:lnTo>
                  <a:pt x="35513" y="82450"/>
                </a:lnTo>
                <a:lnTo>
                  <a:pt x="38501" y="79984"/>
                </a:lnTo>
                <a:lnTo>
                  <a:pt x="41374" y="76823"/>
                </a:lnTo>
                <a:lnTo>
                  <a:pt x="41374" y="84164"/>
                </a:lnTo>
                <a:lnTo>
                  <a:pt x="41774" y="85280"/>
                </a:lnTo>
                <a:lnTo>
                  <a:pt x="44376" y="86043"/>
                </a:lnTo>
                <a:lnTo>
                  <a:pt x="47429" y="86043"/>
                </a:lnTo>
                <a:lnTo>
                  <a:pt x="50317" y="84164"/>
                </a:lnTo>
                <a:lnTo>
                  <a:pt x="50317" y="1983"/>
                </a:lnTo>
                <a:lnTo>
                  <a:pt x="48840" y="394"/>
                </a:lnTo>
                <a:lnTo>
                  <a:pt x="46216" y="0"/>
                </a:lnTo>
                <a:lnTo>
                  <a:pt x="42800" y="165"/>
                </a:lnTo>
                <a:lnTo>
                  <a:pt x="40225" y="1983"/>
                </a:lnTo>
                <a:lnTo>
                  <a:pt x="40225" y="34253"/>
                </a:lnTo>
                <a:lnTo>
                  <a:pt x="37637" y="31495"/>
                </a:lnTo>
                <a:lnTo>
                  <a:pt x="35012" y="29415"/>
                </a:lnTo>
                <a:lnTo>
                  <a:pt x="32359" y="27979"/>
                </a:lnTo>
                <a:lnTo>
                  <a:pt x="29696" y="26567"/>
                </a:lnTo>
                <a:lnTo>
                  <a:pt x="26783" y="25858"/>
                </a:lnTo>
                <a:lnTo>
                  <a:pt x="19730" y="25858"/>
                </a:lnTo>
                <a:lnTo>
                  <a:pt x="16343" y="26592"/>
                </a:lnTo>
                <a:lnTo>
                  <a:pt x="13392" y="28044"/>
                </a:lnTo>
                <a:lnTo>
                  <a:pt x="10468" y="29502"/>
                </a:lnTo>
                <a:lnTo>
                  <a:pt x="8002" y="31596"/>
                </a:lnTo>
                <a:lnTo>
                  <a:pt x="6026" y="34303"/>
                </a:lnTo>
                <a:lnTo>
                  <a:pt x="4028" y="37021"/>
                </a:lnTo>
                <a:lnTo>
                  <a:pt x="2537" y="40308"/>
                </a:lnTo>
                <a:lnTo>
                  <a:pt x="1522" y="44156"/>
                </a:lnTo>
                <a:lnTo>
                  <a:pt x="514" y="48005"/>
                </a:lnTo>
                <a:lnTo>
                  <a:pt x="0" y="52299"/>
                </a:lnTo>
                <a:lnTo>
                  <a:pt x="0" y="61113"/>
                </a:lnTo>
                <a:lnTo>
                  <a:pt x="398" y="64947"/>
                </a:lnTo>
                <a:lnTo>
                  <a:pt x="1226" y="68593"/>
                </a:lnTo>
                <a:lnTo>
                  <a:pt x="2023" y="72226"/>
                </a:lnTo>
                <a:lnTo>
                  <a:pt x="3326" y="75401"/>
                </a:lnTo>
                <a:lnTo>
                  <a:pt x="5076" y="78091"/>
                </a:lnTo>
                <a:lnTo>
                  <a:pt x="6840" y="80783"/>
                </a:lnTo>
                <a:lnTo>
                  <a:pt x="9140" y="82932"/>
                </a:lnTo>
                <a:lnTo>
                  <a:pt x="11965" y="84505"/>
                </a:lnTo>
                <a:lnTo>
                  <a:pt x="11026" y="64173"/>
                </a:lnTo>
                <a:lnTo>
                  <a:pt x="10601" y="61506"/>
                </a:lnTo>
                <a:lnTo>
                  <a:pt x="10388" y="58762"/>
                </a:lnTo>
                <a:lnTo>
                  <a:pt x="10388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679083" y="5049820"/>
            <a:ext cx="43124" cy="60958"/>
          </a:xfrm>
          <a:custGeom>
            <a:avLst/>
            <a:gdLst/>
            <a:ahLst/>
            <a:cxnLst/>
            <a:rect l="l" t="t" r="r" b="b"/>
            <a:pathLst>
              <a:path w="43124" h="60958">
                <a:moveTo>
                  <a:pt x="10450" y="23442"/>
                </a:moveTo>
                <a:lnTo>
                  <a:pt x="11728" y="17981"/>
                </a:lnTo>
                <a:lnTo>
                  <a:pt x="14306" y="14208"/>
                </a:lnTo>
                <a:lnTo>
                  <a:pt x="16865" y="10450"/>
                </a:lnTo>
                <a:lnTo>
                  <a:pt x="20566" y="8571"/>
                </a:lnTo>
                <a:lnTo>
                  <a:pt x="25393" y="8571"/>
                </a:lnTo>
                <a:lnTo>
                  <a:pt x="29782" y="8914"/>
                </a:lnTo>
                <a:lnTo>
                  <a:pt x="33220" y="10274"/>
                </a:lnTo>
                <a:lnTo>
                  <a:pt x="37123" y="12660"/>
                </a:lnTo>
                <a:lnTo>
                  <a:pt x="39696" y="14770"/>
                </a:lnTo>
                <a:lnTo>
                  <a:pt x="42713" y="13525"/>
                </a:lnTo>
                <a:lnTo>
                  <a:pt x="42875" y="10792"/>
                </a:lnTo>
                <a:lnTo>
                  <a:pt x="42584" y="7617"/>
                </a:lnTo>
                <a:lnTo>
                  <a:pt x="40636" y="4939"/>
                </a:lnTo>
                <a:lnTo>
                  <a:pt x="37712" y="2945"/>
                </a:lnTo>
                <a:lnTo>
                  <a:pt x="35110" y="1789"/>
                </a:lnTo>
                <a:lnTo>
                  <a:pt x="32223" y="824"/>
                </a:lnTo>
                <a:lnTo>
                  <a:pt x="28947" y="165"/>
                </a:lnTo>
                <a:lnTo>
                  <a:pt x="25520" y="0"/>
                </a:lnTo>
                <a:lnTo>
                  <a:pt x="21902" y="0"/>
                </a:lnTo>
                <a:lnTo>
                  <a:pt x="18554" y="608"/>
                </a:lnTo>
                <a:lnTo>
                  <a:pt x="15454" y="1814"/>
                </a:lnTo>
                <a:lnTo>
                  <a:pt x="12365" y="3020"/>
                </a:lnTo>
                <a:lnTo>
                  <a:pt x="9665" y="4888"/>
                </a:lnTo>
                <a:lnTo>
                  <a:pt x="5090" y="9903"/>
                </a:lnTo>
                <a:lnTo>
                  <a:pt x="3286" y="13129"/>
                </a:lnTo>
                <a:lnTo>
                  <a:pt x="1972" y="17056"/>
                </a:lnTo>
                <a:lnTo>
                  <a:pt x="661" y="20980"/>
                </a:lnTo>
                <a:lnTo>
                  <a:pt x="0" y="25689"/>
                </a:lnTo>
                <a:lnTo>
                  <a:pt x="0" y="35963"/>
                </a:lnTo>
                <a:lnTo>
                  <a:pt x="532" y="40219"/>
                </a:lnTo>
                <a:lnTo>
                  <a:pt x="1612" y="43891"/>
                </a:lnTo>
                <a:lnTo>
                  <a:pt x="2684" y="47574"/>
                </a:lnTo>
                <a:lnTo>
                  <a:pt x="4248" y="50684"/>
                </a:lnTo>
                <a:lnTo>
                  <a:pt x="6285" y="53225"/>
                </a:lnTo>
                <a:lnTo>
                  <a:pt x="8326" y="55753"/>
                </a:lnTo>
                <a:lnTo>
                  <a:pt x="10875" y="57668"/>
                </a:lnTo>
                <a:lnTo>
                  <a:pt x="13902" y="58988"/>
                </a:lnTo>
                <a:lnTo>
                  <a:pt x="16941" y="60299"/>
                </a:lnTo>
                <a:lnTo>
                  <a:pt x="20429" y="60958"/>
                </a:lnTo>
                <a:lnTo>
                  <a:pt x="24357" y="60958"/>
                </a:lnTo>
                <a:lnTo>
                  <a:pt x="28105" y="60768"/>
                </a:lnTo>
                <a:lnTo>
                  <a:pt x="31672" y="60032"/>
                </a:lnTo>
                <a:lnTo>
                  <a:pt x="34833" y="58953"/>
                </a:lnTo>
                <a:lnTo>
                  <a:pt x="37724" y="57682"/>
                </a:lnTo>
                <a:lnTo>
                  <a:pt x="41010" y="55511"/>
                </a:lnTo>
                <a:lnTo>
                  <a:pt x="42951" y="52564"/>
                </a:lnTo>
                <a:lnTo>
                  <a:pt x="43124" y="49795"/>
                </a:lnTo>
                <a:lnTo>
                  <a:pt x="43098" y="48257"/>
                </a:lnTo>
                <a:lnTo>
                  <a:pt x="42011" y="45186"/>
                </a:lnTo>
                <a:lnTo>
                  <a:pt x="39448" y="46177"/>
                </a:lnTo>
                <a:lnTo>
                  <a:pt x="36233" y="48574"/>
                </a:lnTo>
                <a:lnTo>
                  <a:pt x="33458" y="50278"/>
                </a:lnTo>
                <a:lnTo>
                  <a:pt x="29955" y="51763"/>
                </a:lnTo>
                <a:lnTo>
                  <a:pt x="25642" y="52146"/>
                </a:lnTo>
                <a:lnTo>
                  <a:pt x="21041" y="51689"/>
                </a:lnTo>
                <a:lnTo>
                  <a:pt x="17293" y="49921"/>
                </a:lnTo>
                <a:lnTo>
                  <a:pt x="14389" y="46774"/>
                </a:lnTo>
                <a:lnTo>
                  <a:pt x="12128" y="42696"/>
                </a:lnTo>
                <a:lnTo>
                  <a:pt x="11451" y="40003"/>
                </a:lnTo>
                <a:lnTo>
                  <a:pt x="10778" y="37325"/>
                </a:lnTo>
                <a:lnTo>
                  <a:pt x="10450" y="34185"/>
                </a:lnTo>
                <a:lnTo>
                  <a:pt x="10450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734724" y="5049760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8"/>
                </a:moveTo>
                <a:lnTo>
                  <a:pt x="0" y="35714"/>
                </a:lnTo>
                <a:lnTo>
                  <a:pt x="551" y="39905"/>
                </a:lnTo>
                <a:lnTo>
                  <a:pt x="1642" y="43613"/>
                </a:lnTo>
                <a:lnTo>
                  <a:pt x="2739" y="47321"/>
                </a:lnTo>
                <a:lnTo>
                  <a:pt x="4403" y="50457"/>
                </a:lnTo>
                <a:lnTo>
                  <a:pt x="6616" y="53063"/>
                </a:lnTo>
                <a:lnTo>
                  <a:pt x="8851" y="55652"/>
                </a:lnTo>
                <a:lnTo>
                  <a:pt x="11642" y="57621"/>
                </a:lnTo>
                <a:lnTo>
                  <a:pt x="11202" y="38926"/>
                </a:lnTo>
                <a:lnTo>
                  <a:pt x="10666" y="36248"/>
                </a:lnTo>
                <a:lnTo>
                  <a:pt x="10389" y="33403"/>
                </a:lnTo>
                <a:lnTo>
                  <a:pt x="10389" y="27179"/>
                </a:lnTo>
                <a:lnTo>
                  <a:pt x="10717" y="24270"/>
                </a:lnTo>
                <a:lnTo>
                  <a:pt x="11390" y="21592"/>
                </a:lnTo>
                <a:lnTo>
                  <a:pt x="12077" y="18910"/>
                </a:lnTo>
                <a:lnTo>
                  <a:pt x="14493" y="14644"/>
                </a:lnTo>
                <a:lnTo>
                  <a:pt x="17644" y="11188"/>
                </a:lnTo>
                <a:lnTo>
                  <a:pt x="21945" y="9042"/>
                </a:lnTo>
                <a:lnTo>
                  <a:pt x="24508" y="8510"/>
                </a:lnTo>
                <a:lnTo>
                  <a:pt x="30722" y="8510"/>
                </a:lnTo>
                <a:lnTo>
                  <a:pt x="33411" y="9107"/>
                </a:lnTo>
                <a:lnTo>
                  <a:pt x="37749" y="11443"/>
                </a:lnTo>
                <a:lnTo>
                  <a:pt x="40737" y="15050"/>
                </a:lnTo>
                <a:lnTo>
                  <a:pt x="42915" y="19406"/>
                </a:lnTo>
                <a:lnTo>
                  <a:pt x="43467" y="22085"/>
                </a:lnTo>
                <a:lnTo>
                  <a:pt x="44013" y="24753"/>
                </a:lnTo>
                <a:lnTo>
                  <a:pt x="44291" y="27597"/>
                </a:lnTo>
                <a:lnTo>
                  <a:pt x="44291" y="33807"/>
                </a:lnTo>
                <a:lnTo>
                  <a:pt x="43963" y="36741"/>
                </a:lnTo>
                <a:lnTo>
                  <a:pt x="43300" y="39423"/>
                </a:lnTo>
                <a:lnTo>
                  <a:pt x="42652" y="42090"/>
                </a:lnTo>
                <a:lnTo>
                  <a:pt x="40241" y="46332"/>
                </a:lnTo>
                <a:lnTo>
                  <a:pt x="37072" y="49773"/>
                </a:lnTo>
                <a:lnTo>
                  <a:pt x="32734" y="51908"/>
                </a:lnTo>
                <a:lnTo>
                  <a:pt x="30182" y="52440"/>
                </a:lnTo>
                <a:lnTo>
                  <a:pt x="24019" y="52440"/>
                </a:lnTo>
                <a:lnTo>
                  <a:pt x="21319" y="51854"/>
                </a:lnTo>
                <a:lnTo>
                  <a:pt x="16981" y="49507"/>
                </a:lnTo>
                <a:lnTo>
                  <a:pt x="13967" y="45935"/>
                </a:lnTo>
                <a:lnTo>
                  <a:pt x="14968" y="58978"/>
                </a:lnTo>
                <a:lnTo>
                  <a:pt x="18321" y="60338"/>
                </a:lnTo>
                <a:lnTo>
                  <a:pt x="22233" y="61023"/>
                </a:lnTo>
                <a:lnTo>
                  <a:pt x="31348" y="61023"/>
                </a:lnTo>
                <a:lnTo>
                  <a:pt x="35402" y="60248"/>
                </a:lnTo>
                <a:lnTo>
                  <a:pt x="38897" y="58700"/>
                </a:lnTo>
                <a:lnTo>
                  <a:pt x="42415" y="57163"/>
                </a:lnTo>
                <a:lnTo>
                  <a:pt x="45327" y="55018"/>
                </a:lnTo>
                <a:lnTo>
                  <a:pt x="47664" y="52260"/>
                </a:lnTo>
                <a:lnTo>
                  <a:pt x="49978" y="49491"/>
                </a:lnTo>
                <a:lnTo>
                  <a:pt x="51742" y="46216"/>
                </a:lnTo>
                <a:lnTo>
                  <a:pt x="52905" y="42418"/>
                </a:lnTo>
                <a:lnTo>
                  <a:pt x="54079" y="38609"/>
                </a:lnTo>
                <a:lnTo>
                  <a:pt x="54669" y="34444"/>
                </a:lnTo>
                <a:lnTo>
                  <a:pt x="54669" y="25275"/>
                </a:lnTo>
                <a:lnTo>
                  <a:pt x="54118" y="21095"/>
                </a:lnTo>
                <a:lnTo>
                  <a:pt x="53005" y="17401"/>
                </a:lnTo>
                <a:lnTo>
                  <a:pt x="51879" y="13690"/>
                </a:lnTo>
                <a:lnTo>
                  <a:pt x="50227" y="10543"/>
                </a:lnTo>
                <a:lnTo>
                  <a:pt x="47992" y="7951"/>
                </a:lnTo>
                <a:lnTo>
                  <a:pt x="45766" y="5360"/>
                </a:lnTo>
                <a:lnTo>
                  <a:pt x="42990" y="3379"/>
                </a:lnTo>
                <a:lnTo>
                  <a:pt x="39635" y="2033"/>
                </a:lnTo>
                <a:lnTo>
                  <a:pt x="36302" y="673"/>
                </a:lnTo>
                <a:lnTo>
                  <a:pt x="32385" y="0"/>
                </a:lnTo>
                <a:lnTo>
                  <a:pt x="23219" y="0"/>
                </a:lnTo>
                <a:lnTo>
                  <a:pt x="19155" y="751"/>
                </a:lnTo>
                <a:lnTo>
                  <a:pt x="15670" y="2286"/>
                </a:lnTo>
                <a:lnTo>
                  <a:pt x="12193" y="3797"/>
                </a:lnTo>
                <a:lnTo>
                  <a:pt x="9277" y="5943"/>
                </a:lnTo>
                <a:lnTo>
                  <a:pt x="6962" y="8686"/>
                </a:lnTo>
                <a:lnTo>
                  <a:pt x="4629" y="11443"/>
                </a:lnTo>
                <a:lnTo>
                  <a:pt x="2876" y="14734"/>
                </a:lnTo>
                <a:lnTo>
                  <a:pt x="1738" y="18543"/>
                </a:lnTo>
                <a:lnTo>
                  <a:pt x="576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69" h="61023">
                <a:moveTo>
                  <a:pt x="11765" y="41605"/>
                </a:moveTo>
                <a:lnTo>
                  <a:pt x="11202" y="38926"/>
                </a:lnTo>
                <a:lnTo>
                  <a:pt x="11642" y="57621"/>
                </a:lnTo>
                <a:lnTo>
                  <a:pt x="14968" y="58978"/>
                </a:lnTo>
                <a:lnTo>
                  <a:pt x="13967" y="45935"/>
                </a:lnTo>
                <a:lnTo>
                  <a:pt x="11765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806695" y="5049756"/>
            <a:ext cx="47087" cy="60213"/>
          </a:xfrm>
          <a:custGeom>
            <a:avLst/>
            <a:gdLst/>
            <a:ahLst/>
            <a:cxnLst/>
            <a:rect l="l" t="t" r="r" b="b"/>
            <a:pathLst>
              <a:path w="47087" h="60213">
                <a:moveTo>
                  <a:pt x="37058" y="25783"/>
                </a:moveTo>
                <a:lnTo>
                  <a:pt x="37058" y="58305"/>
                </a:lnTo>
                <a:lnTo>
                  <a:pt x="38459" y="59893"/>
                </a:lnTo>
                <a:lnTo>
                  <a:pt x="41098" y="60213"/>
                </a:lnTo>
                <a:lnTo>
                  <a:pt x="44536" y="60097"/>
                </a:lnTo>
                <a:lnTo>
                  <a:pt x="47087" y="58305"/>
                </a:lnTo>
                <a:lnTo>
                  <a:pt x="47087" y="20473"/>
                </a:lnTo>
                <a:lnTo>
                  <a:pt x="46749" y="17106"/>
                </a:lnTo>
                <a:lnTo>
                  <a:pt x="46087" y="14277"/>
                </a:lnTo>
                <a:lnTo>
                  <a:pt x="45410" y="11469"/>
                </a:lnTo>
                <a:lnTo>
                  <a:pt x="42772" y="6911"/>
                </a:lnTo>
                <a:lnTo>
                  <a:pt x="39222" y="3139"/>
                </a:lnTo>
                <a:lnTo>
                  <a:pt x="34246" y="622"/>
                </a:lnTo>
                <a:lnTo>
                  <a:pt x="31169" y="0"/>
                </a:lnTo>
                <a:lnTo>
                  <a:pt x="24404" y="0"/>
                </a:lnTo>
                <a:lnTo>
                  <a:pt x="21315" y="814"/>
                </a:lnTo>
                <a:lnTo>
                  <a:pt x="18252" y="2440"/>
                </a:lnTo>
                <a:lnTo>
                  <a:pt x="15199" y="4064"/>
                </a:lnTo>
                <a:lnTo>
                  <a:pt x="12124" y="6630"/>
                </a:lnTo>
                <a:lnTo>
                  <a:pt x="9051" y="10123"/>
                </a:lnTo>
                <a:lnTo>
                  <a:pt x="9051" y="2782"/>
                </a:lnTo>
                <a:lnTo>
                  <a:pt x="8150" y="1336"/>
                </a:lnTo>
                <a:lnTo>
                  <a:pt x="5450" y="863"/>
                </a:lnTo>
                <a:lnTo>
                  <a:pt x="2884" y="889"/>
                </a:lnTo>
                <a:lnTo>
                  <a:pt x="0" y="2782"/>
                </a:lnTo>
                <a:lnTo>
                  <a:pt x="0" y="58305"/>
                </a:lnTo>
                <a:lnTo>
                  <a:pt x="1397" y="59893"/>
                </a:lnTo>
                <a:lnTo>
                  <a:pt x="4022" y="60213"/>
                </a:lnTo>
                <a:lnTo>
                  <a:pt x="7473" y="60097"/>
                </a:lnTo>
                <a:lnTo>
                  <a:pt x="10026" y="58305"/>
                </a:lnTo>
                <a:lnTo>
                  <a:pt x="10026" y="19497"/>
                </a:lnTo>
                <a:lnTo>
                  <a:pt x="12787" y="16002"/>
                </a:lnTo>
                <a:lnTo>
                  <a:pt x="15411" y="13348"/>
                </a:lnTo>
                <a:lnTo>
                  <a:pt x="17928" y="11534"/>
                </a:lnTo>
                <a:lnTo>
                  <a:pt x="22942" y="8826"/>
                </a:lnTo>
                <a:lnTo>
                  <a:pt x="27404" y="8826"/>
                </a:lnTo>
                <a:lnTo>
                  <a:pt x="30593" y="9932"/>
                </a:lnTo>
                <a:lnTo>
                  <a:pt x="34211" y="13133"/>
                </a:lnTo>
                <a:lnTo>
                  <a:pt x="35849" y="16206"/>
                </a:lnTo>
                <a:lnTo>
                  <a:pt x="36821" y="20066"/>
                </a:lnTo>
                <a:lnTo>
                  <a:pt x="37058" y="22618"/>
                </a:lnTo>
                <a:lnTo>
                  <a:pt x="37058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867802" y="5023217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58" y="33450"/>
                </a:moveTo>
                <a:lnTo>
                  <a:pt x="33907" y="30532"/>
                </a:lnTo>
                <a:lnTo>
                  <a:pt x="31960" y="27708"/>
                </a:lnTo>
                <a:lnTo>
                  <a:pt x="19742" y="27708"/>
                </a:lnTo>
                <a:lnTo>
                  <a:pt x="19742" y="21664"/>
                </a:lnTo>
                <a:lnTo>
                  <a:pt x="19878" y="17258"/>
                </a:lnTo>
                <a:lnTo>
                  <a:pt x="20454" y="13917"/>
                </a:lnTo>
                <a:lnTo>
                  <a:pt x="22204" y="10464"/>
                </a:lnTo>
                <a:lnTo>
                  <a:pt x="25167" y="8712"/>
                </a:lnTo>
                <a:lnTo>
                  <a:pt x="27932" y="8455"/>
                </a:lnTo>
                <a:lnTo>
                  <a:pt x="30833" y="8737"/>
                </a:lnTo>
                <a:lnTo>
                  <a:pt x="34109" y="9791"/>
                </a:lnTo>
                <a:lnTo>
                  <a:pt x="36708" y="9218"/>
                </a:lnTo>
                <a:lnTo>
                  <a:pt x="36996" y="6487"/>
                </a:lnTo>
                <a:lnTo>
                  <a:pt x="36896" y="4481"/>
                </a:lnTo>
                <a:lnTo>
                  <a:pt x="35707" y="1864"/>
                </a:lnTo>
                <a:lnTo>
                  <a:pt x="32734" y="673"/>
                </a:lnTo>
                <a:lnTo>
                  <a:pt x="30069" y="139"/>
                </a:lnTo>
                <a:lnTo>
                  <a:pt x="27279" y="0"/>
                </a:lnTo>
                <a:lnTo>
                  <a:pt x="24267" y="0"/>
                </a:lnTo>
                <a:lnTo>
                  <a:pt x="21663" y="417"/>
                </a:lnTo>
                <a:lnTo>
                  <a:pt x="17268" y="2105"/>
                </a:lnTo>
                <a:lnTo>
                  <a:pt x="13963" y="5180"/>
                </a:lnTo>
                <a:lnTo>
                  <a:pt x="11426" y="9230"/>
                </a:lnTo>
                <a:lnTo>
                  <a:pt x="10712" y="12012"/>
                </a:lnTo>
                <a:lnTo>
                  <a:pt x="10015" y="14781"/>
                </a:lnTo>
                <a:lnTo>
                  <a:pt x="9650" y="18107"/>
                </a:lnTo>
                <a:lnTo>
                  <a:pt x="9650" y="27708"/>
                </a:lnTo>
                <a:lnTo>
                  <a:pt x="1936" y="27708"/>
                </a:lnTo>
                <a:lnTo>
                  <a:pt x="1087" y="27924"/>
                </a:lnTo>
                <a:lnTo>
                  <a:pt x="35" y="30532"/>
                </a:lnTo>
                <a:lnTo>
                  <a:pt x="0" y="33450"/>
                </a:lnTo>
                <a:lnTo>
                  <a:pt x="1936" y="36169"/>
                </a:lnTo>
                <a:lnTo>
                  <a:pt x="9650" y="36169"/>
                </a:lnTo>
                <a:lnTo>
                  <a:pt x="9650" y="84848"/>
                </a:lnTo>
                <a:lnTo>
                  <a:pt x="11098" y="86436"/>
                </a:lnTo>
                <a:lnTo>
                  <a:pt x="13726" y="86752"/>
                </a:lnTo>
                <a:lnTo>
                  <a:pt x="17128" y="86636"/>
                </a:lnTo>
                <a:lnTo>
                  <a:pt x="19742" y="84848"/>
                </a:lnTo>
                <a:lnTo>
                  <a:pt x="19742" y="36169"/>
                </a:lnTo>
                <a:lnTo>
                  <a:pt x="32571" y="36169"/>
                </a:lnTo>
                <a:lnTo>
                  <a:pt x="33958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914270" y="5027734"/>
            <a:ext cx="12391" cy="82235"/>
          </a:xfrm>
          <a:custGeom>
            <a:avLst/>
            <a:gdLst/>
            <a:ahLst/>
            <a:cxnLst/>
            <a:rect l="l" t="t" r="r" b="b"/>
            <a:pathLst>
              <a:path w="12391" h="82235">
                <a:moveTo>
                  <a:pt x="0" y="6159"/>
                </a:moveTo>
                <a:lnTo>
                  <a:pt x="439" y="10109"/>
                </a:lnTo>
                <a:lnTo>
                  <a:pt x="3787" y="12218"/>
                </a:lnTo>
                <a:lnTo>
                  <a:pt x="8525" y="12218"/>
                </a:lnTo>
                <a:lnTo>
                  <a:pt x="11951" y="10058"/>
                </a:lnTo>
                <a:lnTo>
                  <a:pt x="12391" y="6033"/>
                </a:lnTo>
                <a:lnTo>
                  <a:pt x="11963" y="2109"/>
                </a:lnTo>
                <a:lnTo>
                  <a:pt x="8600" y="0"/>
                </a:lnTo>
                <a:lnTo>
                  <a:pt x="3863" y="0"/>
                </a:lnTo>
                <a:lnTo>
                  <a:pt x="449" y="2160"/>
                </a:lnTo>
                <a:lnTo>
                  <a:pt x="0" y="6159"/>
                </a:lnTo>
                <a:close/>
              </a:path>
              <a:path w="12391" h="82235">
                <a:moveTo>
                  <a:pt x="1210" y="24804"/>
                </a:moveTo>
                <a:lnTo>
                  <a:pt x="1210" y="80327"/>
                </a:lnTo>
                <a:lnTo>
                  <a:pt x="2609" y="81914"/>
                </a:lnTo>
                <a:lnTo>
                  <a:pt x="5227" y="82235"/>
                </a:lnTo>
                <a:lnTo>
                  <a:pt x="8690" y="82119"/>
                </a:lnTo>
                <a:lnTo>
                  <a:pt x="11243" y="80327"/>
                </a:lnTo>
                <a:lnTo>
                  <a:pt x="11243" y="24804"/>
                </a:lnTo>
                <a:lnTo>
                  <a:pt x="9838" y="23216"/>
                </a:lnTo>
                <a:lnTo>
                  <a:pt x="7214" y="22885"/>
                </a:lnTo>
                <a:lnTo>
                  <a:pt x="3761" y="23000"/>
                </a:lnTo>
                <a:lnTo>
                  <a:pt x="1210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943272" y="5023897"/>
            <a:ext cx="22247" cy="86881"/>
          </a:xfrm>
          <a:custGeom>
            <a:avLst/>
            <a:gdLst/>
            <a:ahLst/>
            <a:cxnLst/>
            <a:rect l="l" t="t" r="r" b="b"/>
            <a:pathLst>
              <a:path w="22247" h="86881">
                <a:moveTo>
                  <a:pt x="22247" y="86881"/>
                </a:moveTo>
                <a:lnTo>
                  <a:pt x="19184" y="77557"/>
                </a:lnTo>
                <a:lnTo>
                  <a:pt x="15707" y="75045"/>
                </a:lnTo>
                <a:lnTo>
                  <a:pt x="13258" y="71311"/>
                </a:lnTo>
                <a:lnTo>
                  <a:pt x="11455" y="66851"/>
                </a:lnTo>
                <a:lnTo>
                  <a:pt x="11029" y="64173"/>
                </a:lnTo>
                <a:lnTo>
                  <a:pt x="11969" y="84505"/>
                </a:lnTo>
                <a:lnTo>
                  <a:pt x="14820" y="86093"/>
                </a:lnTo>
                <a:lnTo>
                  <a:pt x="18234" y="86881"/>
                </a:lnTo>
                <a:lnTo>
                  <a:pt x="22247" y="86881"/>
                </a:lnTo>
                <a:close/>
              </a:path>
              <a:path w="22247" h="86881">
                <a:moveTo>
                  <a:pt x="10393" y="53326"/>
                </a:moveTo>
                <a:lnTo>
                  <a:pt x="10656" y="50737"/>
                </a:lnTo>
                <a:lnTo>
                  <a:pt x="11156" y="48196"/>
                </a:lnTo>
                <a:lnTo>
                  <a:pt x="11671" y="45643"/>
                </a:lnTo>
                <a:lnTo>
                  <a:pt x="12470" y="43357"/>
                </a:lnTo>
                <a:lnTo>
                  <a:pt x="14706" y="39333"/>
                </a:lnTo>
                <a:lnTo>
                  <a:pt x="17931" y="36460"/>
                </a:lnTo>
                <a:lnTo>
                  <a:pt x="21873" y="34620"/>
                </a:lnTo>
                <a:lnTo>
                  <a:pt x="27186" y="34620"/>
                </a:lnTo>
                <a:lnTo>
                  <a:pt x="29825" y="35510"/>
                </a:lnTo>
                <a:lnTo>
                  <a:pt x="34890" y="39091"/>
                </a:lnTo>
                <a:lnTo>
                  <a:pt x="37515" y="41695"/>
                </a:lnTo>
                <a:lnTo>
                  <a:pt x="40225" y="45111"/>
                </a:lnTo>
                <a:lnTo>
                  <a:pt x="40225" y="67322"/>
                </a:lnTo>
                <a:lnTo>
                  <a:pt x="38638" y="69328"/>
                </a:lnTo>
                <a:lnTo>
                  <a:pt x="35740" y="72402"/>
                </a:lnTo>
                <a:lnTo>
                  <a:pt x="32951" y="74918"/>
                </a:lnTo>
                <a:lnTo>
                  <a:pt x="30361" y="76633"/>
                </a:lnTo>
                <a:lnTo>
                  <a:pt x="26621" y="78004"/>
                </a:lnTo>
                <a:lnTo>
                  <a:pt x="24011" y="78181"/>
                </a:lnTo>
                <a:lnTo>
                  <a:pt x="21370" y="78181"/>
                </a:lnTo>
                <a:lnTo>
                  <a:pt x="19184" y="77557"/>
                </a:lnTo>
                <a:lnTo>
                  <a:pt x="22247" y="86881"/>
                </a:lnTo>
                <a:lnTo>
                  <a:pt x="25927" y="86881"/>
                </a:lnTo>
                <a:lnTo>
                  <a:pt x="29325" y="86003"/>
                </a:lnTo>
                <a:lnTo>
                  <a:pt x="32425" y="84225"/>
                </a:lnTo>
                <a:lnTo>
                  <a:pt x="35514" y="82450"/>
                </a:lnTo>
                <a:lnTo>
                  <a:pt x="38502" y="79984"/>
                </a:lnTo>
                <a:lnTo>
                  <a:pt x="41377" y="76823"/>
                </a:lnTo>
                <a:lnTo>
                  <a:pt x="41377" y="84164"/>
                </a:lnTo>
                <a:lnTo>
                  <a:pt x="41789" y="85280"/>
                </a:lnTo>
                <a:lnTo>
                  <a:pt x="44381" y="86043"/>
                </a:lnTo>
                <a:lnTo>
                  <a:pt x="47430" y="86043"/>
                </a:lnTo>
                <a:lnTo>
                  <a:pt x="50317" y="84164"/>
                </a:lnTo>
                <a:lnTo>
                  <a:pt x="50317" y="1983"/>
                </a:lnTo>
                <a:lnTo>
                  <a:pt x="48845" y="394"/>
                </a:lnTo>
                <a:lnTo>
                  <a:pt x="46216" y="0"/>
                </a:lnTo>
                <a:lnTo>
                  <a:pt x="42804" y="165"/>
                </a:lnTo>
                <a:lnTo>
                  <a:pt x="40225" y="1983"/>
                </a:lnTo>
                <a:lnTo>
                  <a:pt x="40225" y="34253"/>
                </a:lnTo>
                <a:lnTo>
                  <a:pt x="37641" y="31495"/>
                </a:lnTo>
                <a:lnTo>
                  <a:pt x="35013" y="29415"/>
                </a:lnTo>
                <a:lnTo>
                  <a:pt x="32364" y="27979"/>
                </a:lnTo>
                <a:lnTo>
                  <a:pt x="29700" y="26567"/>
                </a:lnTo>
                <a:lnTo>
                  <a:pt x="26788" y="25858"/>
                </a:lnTo>
                <a:lnTo>
                  <a:pt x="19731" y="25858"/>
                </a:lnTo>
                <a:lnTo>
                  <a:pt x="16343" y="26592"/>
                </a:lnTo>
                <a:lnTo>
                  <a:pt x="13395" y="28044"/>
                </a:lnTo>
                <a:lnTo>
                  <a:pt x="10468" y="29502"/>
                </a:lnTo>
                <a:lnTo>
                  <a:pt x="8002" y="31596"/>
                </a:lnTo>
                <a:lnTo>
                  <a:pt x="6029" y="34303"/>
                </a:lnTo>
                <a:lnTo>
                  <a:pt x="4028" y="37021"/>
                </a:lnTo>
                <a:lnTo>
                  <a:pt x="2541" y="40308"/>
                </a:lnTo>
                <a:lnTo>
                  <a:pt x="1530" y="44156"/>
                </a:lnTo>
                <a:lnTo>
                  <a:pt x="514" y="48005"/>
                </a:lnTo>
                <a:lnTo>
                  <a:pt x="0" y="52299"/>
                </a:lnTo>
                <a:lnTo>
                  <a:pt x="0" y="61113"/>
                </a:lnTo>
                <a:lnTo>
                  <a:pt x="417" y="64947"/>
                </a:lnTo>
                <a:lnTo>
                  <a:pt x="1228" y="68593"/>
                </a:lnTo>
                <a:lnTo>
                  <a:pt x="2026" y="72226"/>
                </a:lnTo>
                <a:lnTo>
                  <a:pt x="3329" y="75401"/>
                </a:lnTo>
                <a:lnTo>
                  <a:pt x="5079" y="78091"/>
                </a:lnTo>
                <a:lnTo>
                  <a:pt x="6844" y="80783"/>
                </a:lnTo>
                <a:lnTo>
                  <a:pt x="9144" y="82932"/>
                </a:lnTo>
                <a:lnTo>
                  <a:pt x="11969" y="84505"/>
                </a:lnTo>
                <a:lnTo>
                  <a:pt x="11029" y="64173"/>
                </a:lnTo>
                <a:lnTo>
                  <a:pt x="10619" y="61506"/>
                </a:lnTo>
                <a:lnTo>
                  <a:pt x="10393" y="58762"/>
                </a:lnTo>
                <a:lnTo>
                  <a:pt x="10393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011244" y="5049752"/>
            <a:ext cx="50313" cy="61023"/>
          </a:xfrm>
          <a:custGeom>
            <a:avLst/>
            <a:gdLst/>
            <a:ahLst/>
            <a:cxnLst/>
            <a:rect l="l" t="t" r="r" b="b"/>
            <a:pathLst>
              <a:path w="50313" h="61023">
                <a:moveTo>
                  <a:pt x="50313" y="22669"/>
                </a:moveTo>
                <a:lnTo>
                  <a:pt x="49852" y="19267"/>
                </a:lnTo>
                <a:lnTo>
                  <a:pt x="48938" y="16080"/>
                </a:lnTo>
                <a:lnTo>
                  <a:pt x="48027" y="12891"/>
                </a:lnTo>
                <a:lnTo>
                  <a:pt x="46601" y="10109"/>
                </a:lnTo>
                <a:lnTo>
                  <a:pt x="44646" y="7746"/>
                </a:lnTo>
                <a:lnTo>
                  <a:pt x="40237" y="3506"/>
                </a:lnTo>
                <a:lnTo>
                  <a:pt x="37223" y="2095"/>
                </a:lnTo>
                <a:lnTo>
                  <a:pt x="34196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2"/>
                </a:lnTo>
                <a:lnTo>
                  <a:pt x="15379" y="2124"/>
                </a:lnTo>
                <a:lnTo>
                  <a:pt x="12250" y="16523"/>
                </a:lnTo>
                <a:lnTo>
                  <a:pt x="14479" y="13147"/>
                </a:lnTo>
                <a:lnTo>
                  <a:pt x="17316" y="10325"/>
                </a:lnTo>
                <a:lnTo>
                  <a:pt x="21066" y="8445"/>
                </a:lnTo>
                <a:lnTo>
                  <a:pt x="25732" y="7952"/>
                </a:lnTo>
                <a:lnTo>
                  <a:pt x="30585" y="7952"/>
                </a:lnTo>
                <a:lnTo>
                  <a:pt x="34235" y="9489"/>
                </a:lnTo>
                <a:lnTo>
                  <a:pt x="36709" y="12534"/>
                </a:lnTo>
                <a:lnTo>
                  <a:pt x="39171" y="15570"/>
                </a:lnTo>
                <a:lnTo>
                  <a:pt x="40349" y="19763"/>
                </a:lnTo>
                <a:lnTo>
                  <a:pt x="40225" y="25110"/>
                </a:lnTo>
                <a:lnTo>
                  <a:pt x="10386" y="25110"/>
                </a:lnTo>
                <a:lnTo>
                  <a:pt x="10386" y="32576"/>
                </a:lnTo>
                <a:lnTo>
                  <a:pt x="46400" y="32576"/>
                </a:lnTo>
                <a:lnTo>
                  <a:pt x="49899" y="30887"/>
                </a:lnTo>
                <a:lnTo>
                  <a:pt x="50313" y="28130"/>
                </a:lnTo>
                <a:lnTo>
                  <a:pt x="50313" y="22669"/>
                </a:lnTo>
                <a:close/>
              </a:path>
              <a:path w="50313" h="61023">
                <a:moveTo>
                  <a:pt x="12138" y="3557"/>
                </a:moveTo>
                <a:lnTo>
                  <a:pt x="9363" y="5590"/>
                </a:lnTo>
                <a:lnTo>
                  <a:pt x="7087" y="8243"/>
                </a:lnTo>
                <a:lnTo>
                  <a:pt x="4787" y="10897"/>
                </a:lnTo>
                <a:lnTo>
                  <a:pt x="3035" y="14122"/>
                </a:lnTo>
                <a:lnTo>
                  <a:pt x="1836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2" y="40208"/>
                </a:lnTo>
                <a:lnTo>
                  <a:pt x="1774" y="43995"/>
                </a:lnTo>
                <a:lnTo>
                  <a:pt x="2948" y="47779"/>
                </a:lnTo>
                <a:lnTo>
                  <a:pt x="4672" y="50929"/>
                </a:lnTo>
                <a:lnTo>
                  <a:pt x="9287" y="55943"/>
                </a:lnTo>
                <a:lnTo>
                  <a:pt x="12138" y="57838"/>
                </a:lnTo>
                <a:lnTo>
                  <a:pt x="15515" y="59119"/>
                </a:lnTo>
                <a:lnTo>
                  <a:pt x="18903" y="60375"/>
                </a:lnTo>
                <a:lnTo>
                  <a:pt x="22842" y="61023"/>
                </a:lnTo>
                <a:lnTo>
                  <a:pt x="29930" y="61023"/>
                </a:lnTo>
                <a:lnTo>
                  <a:pt x="32371" y="60832"/>
                </a:lnTo>
                <a:lnTo>
                  <a:pt x="36946" y="60048"/>
                </a:lnTo>
                <a:lnTo>
                  <a:pt x="40708" y="59119"/>
                </a:lnTo>
                <a:lnTo>
                  <a:pt x="44964" y="57607"/>
                </a:lnTo>
                <a:lnTo>
                  <a:pt x="47725" y="55260"/>
                </a:lnTo>
                <a:lnTo>
                  <a:pt x="48002" y="52503"/>
                </a:lnTo>
                <a:lnTo>
                  <a:pt x="47750" y="49709"/>
                </a:lnTo>
                <a:lnTo>
                  <a:pt x="45137" y="48769"/>
                </a:lnTo>
                <a:lnTo>
                  <a:pt x="42011" y="50130"/>
                </a:lnTo>
                <a:lnTo>
                  <a:pt x="39024" y="51196"/>
                </a:lnTo>
                <a:lnTo>
                  <a:pt x="35243" y="52110"/>
                </a:lnTo>
                <a:lnTo>
                  <a:pt x="30881" y="52758"/>
                </a:lnTo>
                <a:lnTo>
                  <a:pt x="24980" y="52758"/>
                </a:lnTo>
                <a:lnTo>
                  <a:pt x="22204" y="52285"/>
                </a:lnTo>
                <a:lnTo>
                  <a:pt x="17628" y="50396"/>
                </a:lnTo>
                <a:lnTo>
                  <a:pt x="14363" y="47271"/>
                </a:lnTo>
                <a:lnTo>
                  <a:pt x="11916" y="43373"/>
                </a:lnTo>
                <a:lnTo>
                  <a:pt x="10699" y="38444"/>
                </a:lnTo>
                <a:lnTo>
                  <a:pt x="10386" y="35661"/>
                </a:lnTo>
                <a:lnTo>
                  <a:pt x="10386" y="25110"/>
                </a:lnTo>
                <a:lnTo>
                  <a:pt x="10850" y="20678"/>
                </a:lnTo>
                <a:lnTo>
                  <a:pt x="12250" y="16523"/>
                </a:lnTo>
                <a:lnTo>
                  <a:pt x="15379" y="2124"/>
                </a:lnTo>
                <a:lnTo>
                  <a:pt x="1213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079917" y="5049756"/>
            <a:ext cx="47076" cy="60213"/>
          </a:xfrm>
          <a:custGeom>
            <a:avLst/>
            <a:gdLst/>
            <a:ahLst/>
            <a:cxnLst/>
            <a:rect l="l" t="t" r="r" b="b"/>
            <a:pathLst>
              <a:path w="47076" h="60213">
                <a:moveTo>
                  <a:pt x="37047" y="25783"/>
                </a:moveTo>
                <a:lnTo>
                  <a:pt x="37047" y="58305"/>
                </a:lnTo>
                <a:lnTo>
                  <a:pt x="38458" y="59893"/>
                </a:lnTo>
                <a:lnTo>
                  <a:pt x="41087" y="60213"/>
                </a:lnTo>
                <a:lnTo>
                  <a:pt x="44524" y="60097"/>
                </a:lnTo>
                <a:lnTo>
                  <a:pt x="47076" y="58305"/>
                </a:lnTo>
                <a:lnTo>
                  <a:pt x="47076" y="20473"/>
                </a:lnTo>
                <a:lnTo>
                  <a:pt x="46748" y="17106"/>
                </a:lnTo>
                <a:lnTo>
                  <a:pt x="46071" y="14277"/>
                </a:lnTo>
                <a:lnTo>
                  <a:pt x="45398" y="11469"/>
                </a:lnTo>
                <a:lnTo>
                  <a:pt x="42763" y="6911"/>
                </a:lnTo>
                <a:lnTo>
                  <a:pt x="39211" y="3139"/>
                </a:lnTo>
                <a:lnTo>
                  <a:pt x="34235" y="622"/>
                </a:lnTo>
                <a:lnTo>
                  <a:pt x="31168" y="0"/>
                </a:lnTo>
                <a:lnTo>
                  <a:pt x="24408" y="0"/>
                </a:lnTo>
                <a:lnTo>
                  <a:pt x="21304" y="814"/>
                </a:lnTo>
                <a:lnTo>
                  <a:pt x="18251" y="2440"/>
                </a:lnTo>
                <a:lnTo>
                  <a:pt x="15191" y="4064"/>
                </a:lnTo>
                <a:lnTo>
                  <a:pt x="12128" y="6630"/>
                </a:lnTo>
                <a:lnTo>
                  <a:pt x="9050" y="10123"/>
                </a:lnTo>
                <a:lnTo>
                  <a:pt x="9050" y="2782"/>
                </a:lnTo>
                <a:lnTo>
                  <a:pt x="8135" y="1336"/>
                </a:lnTo>
                <a:lnTo>
                  <a:pt x="5449" y="863"/>
                </a:lnTo>
                <a:lnTo>
                  <a:pt x="2872" y="889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lnTo>
                  <a:pt x="4009" y="60213"/>
                </a:lnTo>
                <a:lnTo>
                  <a:pt x="6811" y="60173"/>
                </a:lnTo>
                <a:lnTo>
                  <a:pt x="10011" y="58305"/>
                </a:lnTo>
                <a:lnTo>
                  <a:pt x="10011" y="19497"/>
                </a:lnTo>
                <a:lnTo>
                  <a:pt x="12776" y="16002"/>
                </a:lnTo>
                <a:lnTo>
                  <a:pt x="15415" y="13348"/>
                </a:lnTo>
                <a:lnTo>
                  <a:pt x="17917" y="11534"/>
                </a:lnTo>
                <a:lnTo>
                  <a:pt x="22931" y="8826"/>
                </a:lnTo>
                <a:lnTo>
                  <a:pt x="27395" y="8826"/>
                </a:lnTo>
                <a:lnTo>
                  <a:pt x="30595" y="9932"/>
                </a:lnTo>
                <a:lnTo>
                  <a:pt x="34209" y="13133"/>
                </a:lnTo>
                <a:lnTo>
                  <a:pt x="35848" y="16206"/>
                </a:lnTo>
                <a:lnTo>
                  <a:pt x="36809" y="20066"/>
                </a:lnTo>
                <a:lnTo>
                  <a:pt x="37047" y="22618"/>
                </a:lnTo>
                <a:lnTo>
                  <a:pt x="37047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6144238" y="5049820"/>
            <a:ext cx="43125" cy="60958"/>
          </a:xfrm>
          <a:custGeom>
            <a:avLst/>
            <a:gdLst/>
            <a:ahLst/>
            <a:cxnLst/>
            <a:rect l="l" t="t" r="r" b="b"/>
            <a:pathLst>
              <a:path w="43125" h="60958">
                <a:moveTo>
                  <a:pt x="10450" y="23442"/>
                </a:moveTo>
                <a:lnTo>
                  <a:pt x="11729" y="17981"/>
                </a:lnTo>
                <a:lnTo>
                  <a:pt x="14306" y="14208"/>
                </a:lnTo>
                <a:lnTo>
                  <a:pt x="16869" y="10450"/>
                </a:lnTo>
                <a:lnTo>
                  <a:pt x="20567" y="8571"/>
                </a:lnTo>
                <a:lnTo>
                  <a:pt x="25394" y="8571"/>
                </a:lnTo>
                <a:lnTo>
                  <a:pt x="29782" y="8914"/>
                </a:lnTo>
                <a:lnTo>
                  <a:pt x="33210" y="10274"/>
                </a:lnTo>
                <a:lnTo>
                  <a:pt x="37123" y="12660"/>
                </a:lnTo>
                <a:lnTo>
                  <a:pt x="39701" y="14770"/>
                </a:lnTo>
                <a:lnTo>
                  <a:pt x="42699" y="13525"/>
                </a:lnTo>
                <a:lnTo>
                  <a:pt x="42876" y="10792"/>
                </a:lnTo>
                <a:lnTo>
                  <a:pt x="42578" y="7617"/>
                </a:lnTo>
                <a:lnTo>
                  <a:pt x="40637" y="4939"/>
                </a:lnTo>
                <a:lnTo>
                  <a:pt x="37713" y="2945"/>
                </a:lnTo>
                <a:lnTo>
                  <a:pt x="35111" y="1789"/>
                </a:lnTo>
                <a:lnTo>
                  <a:pt x="32223" y="824"/>
                </a:lnTo>
                <a:lnTo>
                  <a:pt x="28948" y="165"/>
                </a:lnTo>
                <a:lnTo>
                  <a:pt x="25506" y="0"/>
                </a:lnTo>
                <a:lnTo>
                  <a:pt x="21906" y="0"/>
                </a:lnTo>
                <a:lnTo>
                  <a:pt x="18554" y="608"/>
                </a:lnTo>
                <a:lnTo>
                  <a:pt x="15454" y="1814"/>
                </a:lnTo>
                <a:lnTo>
                  <a:pt x="12352" y="3020"/>
                </a:lnTo>
                <a:lnTo>
                  <a:pt x="9665" y="4888"/>
                </a:lnTo>
                <a:lnTo>
                  <a:pt x="5090" y="9903"/>
                </a:lnTo>
                <a:lnTo>
                  <a:pt x="3276" y="13129"/>
                </a:lnTo>
                <a:lnTo>
                  <a:pt x="1973" y="17056"/>
                </a:lnTo>
                <a:lnTo>
                  <a:pt x="662" y="20980"/>
                </a:lnTo>
                <a:lnTo>
                  <a:pt x="0" y="25689"/>
                </a:lnTo>
                <a:lnTo>
                  <a:pt x="0" y="35963"/>
                </a:lnTo>
                <a:lnTo>
                  <a:pt x="541" y="40219"/>
                </a:lnTo>
                <a:lnTo>
                  <a:pt x="1612" y="43891"/>
                </a:lnTo>
                <a:lnTo>
                  <a:pt x="2686" y="47574"/>
                </a:lnTo>
                <a:lnTo>
                  <a:pt x="4237" y="50684"/>
                </a:lnTo>
                <a:lnTo>
                  <a:pt x="6289" y="53225"/>
                </a:lnTo>
                <a:lnTo>
                  <a:pt x="8327" y="55753"/>
                </a:lnTo>
                <a:lnTo>
                  <a:pt x="10880" y="57668"/>
                </a:lnTo>
                <a:lnTo>
                  <a:pt x="13903" y="58988"/>
                </a:lnTo>
                <a:lnTo>
                  <a:pt x="16941" y="60299"/>
                </a:lnTo>
                <a:lnTo>
                  <a:pt x="20430" y="60958"/>
                </a:lnTo>
                <a:lnTo>
                  <a:pt x="24358" y="60958"/>
                </a:lnTo>
                <a:lnTo>
                  <a:pt x="28108" y="60768"/>
                </a:lnTo>
                <a:lnTo>
                  <a:pt x="31673" y="60032"/>
                </a:lnTo>
                <a:lnTo>
                  <a:pt x="34833" y="58953"/>
                </a:lnTo>
                <a:lnTo>
                  <a:pt x="37713" y="57682"/>
                </a:lnTo>
                <a:lnTo>
                  <a:pt x="41012" y="55511"/>
                </a:lnTo>
                <a:lnTo>
                  <a:pt x="42951" y="52564"/>
                </a:lnTo>
                <a:lnTo>
                  <a:pt x="43125" y="49795"/>
                </a:lnTo>
                <a:lnTo>
                  <a:pt x="43099" y="48257"/>
                </a:lnTo>
                <a:lnTo>
                  <a:pt x="42012" y="45186"/>
                </a:lnTo>
                <a:lnTo>
                  <a:pt x="39448" y="46177"/>
                </a:lnTo>
                <a:lnTo>
                  <a:pt x="36234" y="48574"/>
                </a:lnTo>
                <a:lnTo>
                  <a:pt x="33447" y="50278"/>
                </a:lnTo>
                <a:lnTo>
                  <a:pt x="29959" y="51763"/>
                </a:lnTo>
                <a:lnTo>
                  <a:pt x="25632" y="52146"/>
                </a:lnTo>
                <a:lnTo>
                  <a:pt x="21042" y="51689"/>
                </a:lnTo>
                <a:lnTo>
                  <a:pt x="17280" y="49921"/>
                </a:lnTo>
                <a:lnTo>
                  <a:pt x="14389" y="46774"/>
                </a:lnTo>
                <a:lnTo>
                  <a:pt x="12128" y="42696"/>
                </a:lnTo>
                <a:lnTo>
                  <a:pt x="11451" y="40003"/>
                </a:lnTo>
                <a:lnTo>
                  <a:pt x="10778" y="37325"/>
                </a:lnTo>
                <a:lnTo>
                  <a:pt x="10450" y="34185"/>
                </a:lnTo>
                <a:lnTo>
                  <a:pt x="10450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6200059" y="5049752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7"/>
                </a:lnTo>
                <a:lnTo>
                  <a:pt x="48928" y="16080"/>
                </a:lnTo>
                <a:lnTo>
                  <a:pt x="48017" y="12891"/>
                </a:lnTo>
                <a:lnTo>
                  <a:pt x="46602" y="10109"/>
                </a:lnTo>
                <a:lnTo>
                  <a:pt x="44640" y="7746"/>
                </a:lnTo>
                <a:lnTo>
                  <a:pt x="40227" y="3506"/>
                </a:lnTo>
                <a:lnTo>
                  <a:pt x="37213" y="2095"/>
                </a:lnTo>
                <a:lnTo>
                  <a:pt x="34199" y="698"/>
                </a:lnTo>
                <a:lnTo>
                  <a:pt x="30535" y="0"/>
                </a:lnTo>
                <a:lnTo>
                  <a:pt x="22245" y="0"/>
                </a:lnTo>
                <a:lnTo>
                  <a:pt x="18609" y="712"/>
                </a:lnTo>
                <a:lnTo>
                  <a:pt x="15368" y="2124"/>
                </a:lnTo>
                <a:lnTo>
                  <a:pt x="12244" y="16523"/>
                </a:lnTo>
                <a:lnTo>
                  <a:pt x="14479" y="13147"/>
                </a:lnTo>
                <a:lnTo>
                  <a:pt x="17320" y="10325"/>
                </a:lnTo>
                <a:lnTo>
                  <a:pt x="21071" y="8445"/>
                </a:lnTo>
                <a:lnTo>
                  <a:pt x="25732" y="7952"/>
                </a:lnTo>
                <a:lnTo>
                  <a:pt x="30575" y="7952"/>
                </a:lnTo>
                <a:lnTo>
                  <a:pt x="34225" y="9489"/>
                </a:lnTo>
                <a:lnTo>
                  <a:pt x="36699" y="12534"/>
                </a:lnTo>
                <a:lnTo>
                  <a:pt x="39164" y="15570"/>
                </a:lnTo>
                <a:lnTo>
                  <a:pt x="40341" y="19763"/>
                </a:lnTo>
                <a:lnTo>
                  <a:pt x="40215" y="25110"/>
                </a:lnTo>
                <a:lnTo>
                  <a:pt x="10379" y="25110"/>
                </a:lnTo>
                <a:lnTo>
                  <a:pt x="10379" y="32576"/>
                </a:lnTo>
                <a:lnTo>
                  <a:pt x="46390" y="32576"/>
                </a:lnTo>
                <a:lnTo>
                  <a:pt x="49907" y="30887"/>
                </a:lnTo>
                <a:lnTo>
                  <a:pt x="50303" y="28130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7" y="5590"/>
                </a:lnTo>
                <a:lnTo>
                  <a:pt x="7077" y="8243"/>
                </a:lnTo>
                <a:lnTo>
                  <a:pt x="4787" y="10897"/>
                </a:lnTo>
                <a:lnTo>
                  <a:pt x="3039" y="14122"/>
                </a:lnTo>
                <a:lnTo>
                  <a:pt x="1824" y="17934"/>
                </a:lnTo>
                <a:lnTo>
                  <a:pt x="601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5"/>
                </a:lnTo>
                <a:lnTo>
                  <a:pt x="2937" y="47779"/>
                </a:lnTo>
                <a:lnTo>
                  <a:pt x="4679" y="50929"/>
                </a:lnTo>
                <a:lnTo>
                  <a:pt x="9292" y="55943"/>
                </a:lnTo>
                <a:lnTo>
                  <a:pt x="12143" y="57838"/>
                </a:lnTo>
                <a:lnTo>
                  <a:pt x="15519" y="59119"/>
                </a:lnTo>
                <a:lnTo>
                  <a:pt x="18907" y="60375"/>
                </a:lnTo>
                <a:lnTo>
                  <a:pt x="22834" y="61023"/>
                </a:lnTo>
                <a:lnTo>
                  <a:pt x="29937" y="61023"/>
                </a:lnTo>
                <a:lnTo>
                  <a:pt x="32374" y="60832"/>
                </a:lnTo>
                <a:lnTo>
                  <a:pt x="36936" y="60048"/>
                </a:lnTo>
                <a:lnTo>
                  <a:pt x="40702" y="59119"/>
                </a:lnTo>
                <a:lnTo>
                  <a:pt x="44954" y="57607"/>
                </a:lnTo>
                <a:lnTo>
                  <a:pt x="47729" y="55260"/>
                </a:lnTo>
                <a:lnTo>
                  <a:pt x="47992" y="52503"/>
                </a:lnTo>
                <a:lnTo>
                  <a:pt x="47754" y="49709"/>
                </a:lnTo>
                <a:lnTo>
                  <a:pt x="45144" y="48769"/>
                </a:lnTo>
                <a:lnTo>
                  <a:pt x="42001" y="50130"/>
                </a:lnTo>
                <a:lnTo>
                  <a:pt x="39024" y="51196"/>
                </a:lnTo>
                <a:lnTo>
                  <a:pt x="35241" y="52110"/>
                </a:lnTo>
                <a:lnTo>
                  <a:pt x="30888" y="52758"/>
                </a:lnTo>
                <a:lnTo>
                  <a:pt x="24969" y="52758"/>
                </a:lnTo>
                <a:lnTo>
                  <a:pt x="22194" y="52285"/>
                </a:lnTo>
                <a:lnTo>
                  <a:pt x="17630" y="50396"/>
                </a:lnTo>
                <a:lnTo>
                  <a:pt x="14357" y="47271"/>
                </a:lnTo>
                <a:lnTo>
                  <a:pt x="11904" y="43373"/>
                </a:lnTo>
                <a:lnTo>
                  <a:pt x="10692" y="38444"/>
                </a:lnTo>
                <a:lnTo>
                  <a:pt x="10379" y="35661"/>
                </a:lnTo>
                <a:lnTo>
                  <a:pt x="10379" y="25110"/>
                </a:lnTo>
                <a:lnTo>
                  <a:pt x="10854" y="20678"/>
                </a:lnTo>
                <a:lnTo>
                  <a:pt x="12244" y="16523"/>
                </a:lnTo>
                <a:lnTo>
                  <a:pt x="15368" y="212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6262232" y="5095778"/>
            <a:ext cx="19745" cy="31723"/>
          </a:xfrm>
          <a:custGeom>
            <a:avLst/>
            <a:gdLst/>
            <a:ahLst/>
            <a:cxnLst/>
            <a:rect l="l" t="t" r="r" b="b"/>
            <a:pathLst>
              <a:path w="19745" h="31723">
                <a:moveTo>
                  <a:pt x="19745" y="5003"/>
                </a:moveTo>
                <a:lnTo>
                  <a:pt x="19180" y="1687"/>
                </a:lnTo>
                <a:lnTo>
                  <a:pt x="16577" y="190"/>
                </a:lnTo>
                <a:lnTo>
                  <a:pt x="13967" y="0"/>
                </a:lnTo>
                <a:lnTo>
                  <a:pt x="11289" y="190"/>
                </a:lnTo>
                <a:lnTo>
                  <a:pt x="8416" y="2350"/>
                </a:lnTo>
                <a:lnTo>
                  <a:pt x="8063" y="5003"/>
                </a:lnTo>
                <a:lnTo>
                  <a:pt x="8063" y="12901"/>
                </a:lnTo>
                <a:lnTo>
                  <a:pt x="0" y="29869"/>
                </a:lnTo>
                <a:lnTo>
                  <a:pt x="2162" y="31723"/>
                </a:lnTo>
                <a:lnTo>
                  <a:pt x="4762" y="31636"/>
                </a:lnTo>
                <a:lnTo>
                  <a:pt x="7778" y="29998"/>
                </a:lnTo>
                <a:lnTo>
                  <a:pt x="16094" y="17283"/>
                </a:lnTo>
                <a:lnTo>
                  <a:pt x="17830" y="14349"/>
                </a:lnTo>
                <a:lnTo>
                  <a:pt x="18953" y="11545"/>
                </a:lnTo>
                <a:lnTo>
                  <a:pt x="19554" y="8521"/>
                </a:lnTo>
                <a:lnTo>
                  <a:pt x="19745" y="50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329415" y="5049756"/>
            <a:ext cx="44902" cy="61023"/>
          </a:xfrm>
          <a:custGeom>
            <a:avLst/>
            <a:gdLst/>
            <a:ahLst/>
            <a:cxnLst/>
            <a:rect l="l" t="t" r="r" b="b"/>
            <a:pathLst>
              <a:path w="44902" h="61023">
                <a:moveTo>
                  <a:pt x="38689" y="60159"/>
                </a:moveTo>
                <a:lnTo>
                  <a:pt x="41677" y="60220"/>
                </a:lnTo>
                <a:lnTo>
                  <a:pt x="44902" y="58366"/>
                </a:lnTo>
                <a:lnTo>
                  <a:pt x="44902" y="17459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1" y="2260"/>
                </a:lnTo>
                <a:lnTo>
                  <a:pt x="33346" y="1357"/>
                </a:lnTo>
                <a:lnTo>
                  <a:pt x="30595" y="457"/>
                </a:lnTo>
                <a:lnTo>
                  <a:pt x="27259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71"/>
                </a:lnTo>
                <a:lnTo>
                  <a:pt x="9626" y="2653"/>
                </a:lnTo>
                <a:lnTo>
                  <a:pt x="6738" y="4050"/>
                </a:lnTo>
                <a:lnTo>
                  <a:pt x="3023" y="7023"/>
                </a:lnTo>
                <a:lnTo>
                  <a:pt x="2678" y="10058"/>
                </a:lnTo>
                <a:lnTo>
                  <a:pt x="3185" y="13017"/>
                </a:lnTo>
                <a:lnTo>
                  <a:pt x="5910" y="13702"/>
                </a:lnTo>
                <a:lnTo>
                  <a:pt x="9128" y="11861"/>
                </a:lnTo>
                <a:lnTo>
                  <a:pt x="12081" y="10425"/>
                </a:lnTo>
                <a:lnTo>
                  <a:pt x="15768" y="9154"/>
                </a:lnTo>
                <a:lnTo>
                  <a:pt x="19954" y="8265"/>
                </a:lnTo>
                <a:lnTo>
                  <a:pt x="24735" y="8265"/>
                </a:lnTo>
                <a:lnTo>
                  <a:pt x="28260" y="9104"/>
                </a:lnTo>
                <a:lnTo>
                  <a:pt x="31111" y="10490"/>
                </a:lnTo>
                <a:lnTo>
                  <a:pt x="33821" y="14032"/>
                </a:lnTo>
                <a:lnTo>
                  <a:pt x="34710" y="17322"/>
                </a:lnTo>
                <a:lnTo>
                  <a:pt x="34933" y="21347"/>
                </a:lnTo>
                <a:lnTo>
                  <a:pt x="34933" y="25664"/>
                </a:lnTo>
                <a:lnTo>
                  <a:pt x="23154" y="25664"/>
                </a:lnTo>
                <a:lnTo>
                  <a:pt x="19317" y="26046"/>
                </a:lnTo>
                <a:lnTo>
                  <a:pt x="15919" y="26809"/>
                </a:lnTo>
                <a:lnTo>
                  <a:pt x="12517" y="27571"/>
                </a:lnTo>
                <a:lnTo>
                  <a:pt x="9650" y="28713"/>
                </a:lnTo>
                <a:lnTo>
                  <a:pt x="7289" y="30226"/>
                </a:lnTo>
                <a:lnTo>
                  <a:pt x="3139" y="33667"/>
                </a:lnTo>
                <a:lnTo>
                  <a:pt x="637" y="38275"/>
                </a:lnTo>
                <a:lnTo>
                  <a:pt x="0" y="40993"/>
                </a:lnTo>
                <a:lnTo>
                  <a:pt x="0" y="46785"/>
                </a:lnTo>
                <a:lnTo>
                  <a:pt x="461" y="49171"/>
                </a:lnTo>
                <a:lnTo>
                  <a:pt x="2285" y="53376"/>
                </a:lnTo>
                <a:lnTo>
                  <a:pt x="5201" y="56577"/>
                </a:lnTo>
                <a:lnTo>
                  <a:pt x="8816" y="59129"/>
                </a:lnTo>
                <a:lnTo>
                  <a:pt x="13482" y="60642"/>
                </a:lnTo>
                <a:lnTo>
                  <a:pt x="17293" y="53060"/>
                </a:lnTo>
                <a:lnTo>
                  <a:pt x="12966" y="50507"/>
                </a:lnTo>
                <a:lnTo>
                  <a:pt x="10266" y="46493"/>
                </a:lnTo>
                <a:lnTo>
                  <a:pt x="10266" y="43624"/>
                </a:lnTo>
                <a:lnTo>
                  <a:pt x="10590" y="40449"/>
                </a:lnTo>
                <a:lnTo>
                  <a:pt x="12815" y="36741"/>
                </a:lnTo>
                <a:lnTo>
                  <a:pt x="15493" y="34886"/>
                </a:lnTo>
                <a:lnTo>
                  <a:pt x="19194" y="33732"/>
                </a:lnTo>
                <a:lnTo>
                  <a:pt x="23619" y="33004"/>
                </a:lnTo>
                <a:lnTo>
                  <a:pt x="34933" y="33004"/>
                </a:lnTo>
                <a:lnTo>
                  <a:pt x="34933" y="44805"/>
                </a:lnTo>
                <a:lnTo>
                  <a:pt x="32461" y="47584"/>
                </a:lnTo>
                <a:lnTo>
                  <a:pt x="28285" y="58863"/>
                </a:lnTo>
                <a:lnTo>
                  <a:pt x="31207" y="57426"/>
                </a:lnTo>
                <a:lnTo>
                  <a:pt x="33886" y="55407"/>
                </a:lnTo>
                <a:lnTo>
                  <a:pt x="36258" y="52819"/>
                </a:lnTo>
                <a:lnTo>
                  <a:pt x="36258" y="58366"/>
                </a:lnTo>
                <a:lnTo>
                  <a:pt x="38689" y="60159"/>
                </a:lnTo>
                <a:close/>
              </a:path>
              <a:path w="44902" h="61023">
                <a:moveTo>
                  <a:pt x="13482" y="60642"/>
                </a:moveTo>
                <a:lnTo>
                  <a:pt x="16076" y="61023"/>
                </a:lnTo>
                <a:lnTo>
                  <a:pt x="22230" y="61023"/>
                </a:lnTo>
                <a:lnTo>
                  <a:pt x="25347" y="60299"/>
                </a:lnTo>
                <a:lnTo>
                  <a:pt x="28285" y="58863"/>
                </a:lnTo>
                <a:lnTo>
                  <a:pt x="32461" y="47584"/>
                </a:lnTo>
                <a:lnTo>
                  <a:pt x="27859" y="51026"/>
                </a:lnTo>
                <a:lnTo>
                  <a:pt x="23169" y="53060"/>
                </a:lnTo>
                <a:lnTo>
                  <a:pt x="17293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395645" y="5049756"/>
            <a:ext cx="47076" cy="60213"/>
          </a:xfrm>
          <a:custGeom>
            <a:avLst/>
            <a:gdLst/>
            <a:ahLst/>
            <a:cxnLst/>
            <a:rect l="l" t="t" r="r" b="b"/>
            <a:pathLst>
              <a:path w="47076" h="60213">
                <a:moveTo>
                  <a:pt x="37050" y="25783"/>
                </a:moveTo>
                <a:lnTo>
                  <a:pt x="37050" y="58305"/>
                </a:lnTo>
                <a:lnTo>
                  <a:pt x="38461" y="59893"/>
                </a:lnTo>
                <a:lnTo>
                  <a:pt x="41087" y="60213"/>
                </a:lnTo>
                <a:lnTo>
                  <a:pt x="44524" y="60097"/>
                </a:lnTo>
                <a:lnTo>
                  <a:pt x="47076" y="58305"/>
                </a:lnTo>
                <a:lnTo>
                  <a:pt x="47076" y="20473"/>
                </a:lnTo>
                <a:lnTo>
                  <a:pt x="46752" y="17106"/>
                </a:lnTo>
                <a:lnTo>
                  <a:pt x="46079" y="14277"/>
                </a:lnTo>
                <a:lnTo>
                  <a:pt x="45402" y="11469"/>
                </a:lnTo>
                <a:lnTo>
                  <a:pt x="42764" y="6911"/>
                </a:lnTo>
                <a:lnTo>
                  <a:pt x="39211" y="3139"/>
                </a:lnTo>
                <a:lnTo>
                  <a:pt x="34235" y="622"/>
                </a:lnTo>
                <a:lnTo>
                  <a:pt x="31172" y="0"/>
                </a:lnTo>
                <a:lnTo>
                  <a:pt x="24408" y="0"/>
                </a:lnTo>
                <a:lnTo>
                  <a:pt x="21304" y="814"/>
                </a:lnTo>
                <a:lnTo>
                  <a:pt x="18258" y="2440"/>
                </a:lnTo>
                <a:lnTo>
                  <a:pt x="15191" y="4064"/>
                </a:lnTo>
                <a:lnTo>
                  <a:pt x="12128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43" y="1336"/>
                </a:lnTo>
                <a:lnTo>
                  <a:pt x="5449" y="863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lnTo>
                  <a:pt x="4013" y="60213"/>
                </a:lnTo>
                <a:lnTo>
                  <a:pt x="7480" y="60097"/>
                </a:lnTo>
                <a:lnTo>
                  <a:pt x="10025" y="58305"/>
                </a:lnTo>
                <a:lnTo>
                  <a:pt x="10025" y="19497"/>
                </a:lnTo>
                <a:lnTo>
                  <a:pt x="12776" y="16002"/>
                </a:lnTo>
                <a:lnTo>
                  <a:pt x="15419" y="13348"/>
                </a:lnTo>
                <a:lnTo>
                  <a:pt x="17917" y="11534"/>
                </a:lnTo>
                <a:lnTo>
                  <a:pt x="22931" y="8826"/>
                </a:lnTo>
                <a:lnTo>
                  <a:pt x="27395" y="8826"/>
                </a:lnTo>
                <a:lnTo>
                  <a:pt x="30595" y="9932"/>
                </a:lnTo>
                <a:lnTo>
                  <a:pt x="34209" y="13133"/>
                </a:lnTo>
                <a:lnTo>
                  <a:pt x="35848" y="16206"/>
                </a:lnTo>
                <a:lnTo>
                  <a:pt x="36823" y="20066"/>
                </a:lnTo>
                <a:lnTo>
                  <a:pt x="37050" y="22618"/>
                </a:lnTo>
                <a:lnTo>
                  <a:pt x="37050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460329" y="5023897"/>
            <a:ext cx="22244" cy="86881"/>
          </a:xfrm>
          <a:custGeom>
            <a:avLst/>
            <a:gdLst/>
            <a:ahLst/>
            <a:cxnLst/>
            <a:rect l="l" t="t" r="r" b="b"/>
            <a:pathLst>
              <a:path w="22244" h="86881">
                <a:moveTo>
                  <a:pt x="22244" y="86881"/>
                </a:moveTo>
                <a:lnTo>
                  <a:pt x="19165" y="77557"/>
                </a:lnTo>
                <a:lnTo>
                  <a:pt x="15692" y="75045"/>
                </a:lnTo>
                <a:lnTo>
                  <a:pt x="13241" y="71311"/>
                </a:lnTo>
                <a:lnTo>
                  <a:pt x="11455" y="66851"/>
                </a:lnTo>
                <a:lnTo>
                  <a:pt x="11029" y="64173"/>
                </a:lnTo>
                <a:lnTo>
                  <a:pt x="11965" y="84505"/>
                </a:lnTo>
                <a:lnTo>
                  <a:pt x="14803" y="86093"/>
                </a:lnTo>
                <a:lnTo>
                  <a:pt x="18215" y="86881"/>
                </a:lnTo>
                <a:lnTo>
                  <a:pt x="22244" y="86881"/>
                </a:lnTo>
                <a:close/>
              </a:path>
              <a:path w="22244" h="86881">
                <a:moveTo>
                  <a:pt x="10388" y="53326"/>
                </a:moveTo>
                <a:lnTo>
                  <a:pt x="10637" y="50737"/>
                </a:lnTo>
                <a:lnTo>
                  <a:pt x="11151" y="48196"/>
                </a:lnTo>
                <a:lnTo>
                  <a:pt x="11652" y="45643"/>
                </a:lnTo>
                <a:lnTo>
                  <a:pt x="12462" y="43357"/>
                </a:lnTo>
                <a:lnTo>
                  <a:pt x="14691" y="39333"/>
                </a:lnTo>
                <a:lnTo>
                  <a:pt x="17931" y="36460"/>
                </a:lnTo>
                <a:lnTo>
                  <a:pt x="21865" y="34620"/>
                </a:lnTo>
                <a:lnTo>
                  <a:pt x="27169" y="34620"/>
                </a:lnTo>
                <a:lnTo>
                  <a:pt x="29822" y="35510"/>
                </a:lnTo>
                <a:lnTo>
                  <a:pt x="34872" y="39091"/>
                </a:lnTo>
                <a:lnTo>
                  <a:pt x="37496" y="41695"/>
                </a:lnTo>
                <a:lnTo>
                  <a:pt x="40215" y="45111"/>
                </a:lnTo>
                <a:lnTo>
                  <a:pt x="40215" y="67322"/>
                </a:lnTo>
                <a:lnTo>
                  <a:pt x="38638" y="69328"/>
                </a:lnTo>
                <a:lnTo>
                  <a:pt x="35722" y="72402"/>
                </a:lnTo>
                <a:lnTo>
                  <a:pt x="32946" y="74918"/>
                </a:lnTo>
                <a:lnTo>
                  <a:pt x="30361" y="76633"/>
                </a:lnTo>
                <a:lnTo>
                  <a:pt x="26621" y="78004"/>
                </a:lnTo>
                <a:lnTo>
                  <a:pt x="23994" y="78181"/>
                </a:lnTo>
                <a:lnTo>
                  <a:pt x="21358" y="78181"/>
                </a:lnTo>
                <a:lnTo>
                  <a:pt x="19165" y="77557"/>
                </a:lnTo>
                <a:lnTo>
                  <a:pt x="22244" y="86881"/>
                </a:lnTo>
                <a:lnTo>
                  <a:pt x="25919" y="86881"/>
                </a:lnTo>
                <a:lnTo>
                  <a:pt x="29307" y="86003"/>
                </a:lnTo>
                <a:lnTo>
                  <a:pt x="32410" y="84225"/>
                </a:lnTo>
                <a:lnTo>
                  <a:pt x="35510" y="82450"/>
                </a:lnTo>
                <a:lnTo>
                  <a:pt x="38487" y="79984"/>
                </a:lnTo>
                <a:lnTo>
                  <a:pt x="41377" y="76823"/>
                </a:lnTo>
                <a:lnTo>
                  <a:pt x="41377" y="84164"/>
                </a:lnTo>
                <a:lnTo>
                  <a:pt x="41774" y="85280"/>
                </a:lnTo>
                <a:lnTo>
                  <a:pt x="44366" y="86043"/>
                </a:lnTo>
                <a:lnTo>
                  <a:pt x="47425" y="86043"/>
                </a:lnTo>
                <a:lnTo>
                  <a:pt x="50302" y="84164"/>
                </a:lnTo>
                <a:lnTo>
                  <a:pt x="50302" y="1983"/>
                </a:lnTo>
                <a:lnTo>
                  <a:pt x="48840" y="394"/>
                </a:lnTo>
                <a:lnTo>
                  <a:pt x="46202" y="0"/>
                </a:lnTo>
                <a:lnTo>
                  <a:pt x="42800" y="165"/>
                </a:lnTo>
                <a:lnTo>
                  <a:pt x="40215" y="1983"/>
                </a:lnTo>
                <a:lnTo>
                  <a:pt x="40215" y="34253"/>
                </a:lnTo>
                <a:lnTo>
                  <a:pt x="37623" y="31495"/>
                </a:lnTo>
                <a:lnTo>
                  <a:pt x="34994" y="29415"/>
                </a:lnTo>
                <a:lnTo>
                  <a:pt x="32349" y="27979"/>
                </a:lnTo>
                <a:lnTo>
                  <a:pt x="29696" y="26567"/>
                </a:lnTo>
                <a:lnTo>
                  <a:pt x="26769" y="25858"/>
                </a:lnTo>
                <a:lnTo>
                  <a:pt x="19716" y="25858"/>
                </a:lnTo>
                <a:lnTo>
                  <a:pt x="16329" y="26592"/>
                </a:lnTo>
                <a:lnTo>
                  <a:pt x="13388" y="28044"/>
                </a:lnTo>
                <a:lnTo>
                  <a:pt x="10450" y="29502"/>
                </a:lnTo>
                <a:lnTo>
                  <a:pt x="8002" y="31596"/>
                </a:lnTo>
                <a:lnTo>
                  <a:pt x="6012" y="34303"/>
                </a:lnTo>
                <a:lnTo>
                  <a:pt x="4024" y="37021"/>
                </a:lnTo>
                <a:lnTo>
                  <a:pt x="2527" y="40308"/>
                </a:lnTo>
                <a:lnTo>
                  <a:pt x="1511" y="44156"/>
                </a:lnTo>
                <a:lnTo>
                  <a:pt x="496" y="48005"/>
                </a:lnTo>
                <a:lnTo>
                  <a:pt x="0" y="52299"/>
                </a:lnTo>
                <a:lnTo>
                  <a:pt x="0" y="61113"/>
                </a:lnTo>
                <a:lnTo>
                  <a:pt x="398" y="64947"/>
                </a:lnTo>
                <a:lnTo>
                  <a:pt x="1209" y="68593"/>
                </a:lnTo>
                <a:lnTo>
                  <a:pt x="2026" y="72226"/>
                </a:lnTo>
                <a:lnTo>
                  <a:pt x="3312" y="75401"/>
                </a:lnTo>
                <a:lnTo>
                  <a:pt x="5064" y="78091"/>
                </a:lnTo>
                <a:lnTo>
                  <a:pt x="6840" y="80783"/>
                </a:lnTo>
                <a:lnTo>
                  <a:pt x="9140" y="82932"/>
                </a:lnTo>
                <a:lnTo>
                  <a:pt x="11965" y="84505"/>
                </a:lnTo>
                <a:lnTo>
                  <a:pt x="11029" y="64173"/>
                </a:lnTo>
                <a:lnTo>
                  <a:pt x="10601" y="61506"/>
                </a:lnTo>
                <a:lnTo>
                  <a:pt x="10388" y="58762"/>
                </a:lnTo>
                <a:lnTo>
                  <a:pt x="10388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562580" y="5049756"/>
            <a:ext cx="50292" cy="82309"/>
          </a:xfrm>
          <a:custGeom>
            <a:avLst/>
            <a:gdLst/>
            <a:ahLst/>
            <a:cxnLst/>
            <a:rect l="l" t="t" r="r" b="b"/>
            <a:pathLst>
              <a:path w="50292" h="82309">
                <a:moveTo>
                  <a:pt x="38588" y="41122"/>
                </a:moveTo>
                <a:lnTo>
                  <a:pt x="36633" y="45467"/>
                </a:lnTo>
                <a:lnTo>
                  <a:pt x="34048" y="49175"/>
                </a:lnTo>
                <a:lnTo>
                  <a:pt x="30420" y="51652"/>
                </a:lnTo>
                <a:lnTo>
                  <a:pt x="26607" y="61023"/>
                </a:lnTo>
                <a:lnTo>
                  <a:pt x="30406" y="61023"/>
                </a:lnTo>
                <a:lnTo>
                  <a:pt x="33797" y="60285"/>
                </a:lnTo>
                <a:lnTo>
                  <a:pt x="36748" y="58827"/>
                </a:lnTo>
                <a:lnTo>
                  <a:pt x="39701" y="57379"/>
                </a:lnTo>
                <a:lnTo>
                  <a:pt x="42188" y="55295"/>
                </a:lnTo>
                <a:lnTo>
                  <a:pt x="44187" y="52603"/>
                </a:lnTo>
                <a:lnTo>
                  <a:pt x="46202" y="49909"/>
                </a:lnTo>
                <a:lnTo>
                  <a:pt x="47715" y="46622"/>
                </a:lnTo>
                <a:lnTo>
                  <a:pt x="48755" y="42749"/>
                </a:lnTo>
                <a:lnTo>
                  <a:pt x="49777" y="38901"/>
                </a:lnTo>
                <a:lnTo>
                  <a:pt x="50292" y="34531"/>
                </a:lnTo>
                <a:lnTo>
                  <a:pt x="50292" y="25654"/>
                </a:lnTo>
                <a:lnTo>
                  <a:pt x="49891" y="21830"/>
                </a:lnTo>
                <a:lnTo>
                  <a:pt x="49075" y="18237"/>
                </a:lnTo>
                <a:lnTo>
                  <a:pt x="48280" y="14644"/>
                </a:lnTo>
                <a:lnTo>
                  <a:pt x="46976" y="11480"/>
                </a:lnTo>
                <a:lnTo>
                  <a:pt x="45227" y="8761"/>
                </a:lnTo>
                <a:lnTo>
                  <a:pt x="43463" y="6043"/>
                </a:lnTo>
                <a:lnTo>
                  <a:pt x="41187" y="3912"/>
                </a:lnTo>
                <a:lnTo>
                  <a:pt x="38387" y="2350"/>
                </a:lnTo>
                <a:lnTo>
                  <a:pt x="35586" y="788"/>
                </a:lnTo>
                <a:lnTo>
                  <a:pt x="32209" y="0"/>
                </a:lnTo>
                <a:lnTo>
                  <a:pt x="28246" y="0"/>
                </a:lnTo>
                <a:lnTo>
                  <a:pt x="24681" y="215"/>
                </a:lnTo>
                <a:lnTo>
                  <a:pt x="21419" y="1079"/>
                </a:lnTo>
                <a:lnTo>
                  <a:pt x="18252" y="2552"/>
                </a:lnTo>
                <a:lnTo>
                  <a:pt x="15156" y="4471"/>
                </a:lnTo>
                <a:lnTo>
                  <a:pt x="12053" y="7009"/>
                </a:lnTo>
                <a:lnTo>
                  <a:pt x="8812" y="10248"/>
                </a:lnTo>
                <a:lnTo>
                  <a:pt x="8812" y="2782"/>
                </a:lnTo>
                <a:lnTo>
                  <a:pt x="8586" y="1879"/>
                </a:lnTo>
                <a:lnTo>
                  <a:pt x="5914" y="902"/>
                </a:lnTo>
                <a:lnTo>
                  <a:pt x="2872" y="902"/>
                </a:lnTo>
                <a:lnTo>
                  <a:pt x="0" y="2782"/>
                </a:lnTo>
                <a:lnTo>
                  <a:pt x="0" y="80326"/>
                </a:lnTo>
                <a:lnTo>
                  <a:pt x="1385" y="81978"/>
                </a:lnTo>
                <a:lnTo>
                  <a:pt x="3999" y="82309"/>
                </a:lnTo>
                <a:lnTo>
                  <a:pt x="7462" y="82180"/>
                </a:lnTo>
                <a:lnTo>
                  <a:pt x="10015" y="80326"/>
                </a:lnTo>
                <a:lnTo>
                  <a:pt x="10015" y="52566"/>
                </a:lnTo>
                <a:lnTo>
                  <a:pt x="12852" y="55270"/>
                </a:lnTo>
                <a:lnTo>
                  <a:pt x="15444" y="57405"/>
                </a:lnTo>
                <a:lnTo>
                  <a:pt x="20379" y="51357"/>
                </a:lnTo>
                <a:lnTo>
                  <a:pt x="15419" y="47739"/>
                </a:lnTo>
                <a:lnTo>
                  <a:pt x="12791" y="45121"/>
                </a:lnTo>
                <a:lnTo>
                  <a:pt x="10015" y="41705"/>
                </a:lnTo>
                <a:lnTo>
                  <a:pt x="10015" y="19620"/>
                </a:lnTo>
                <a:lnTo>
                  <a:pt x="11602" y="17603"/>
                </a:lnTo>
                <a:lnTo>
                  <a:pt x="14540" y="14530"/>
                </a:lnTo>
                <a:lnTo>
                  <a:pt x="17326" y="12052"/>
                </a:lnTo>
                <a:lnTo>
                  <a:pt x="19944" y="10364"/>
                </a:lnTo>
                <a:lnTo>
                  <a:pt x="23756" y="8953"/>
                </a:lnTo>
                <a:lnTo>
                  <a:pt x="26330" y="8761"/>
                </a:lnTo>
                <a:lnTo>
                  <a:pt x="28948" y="8761"/>
                </a:lnTo>
                <a:lnTo>
                  <a:pt x="31132" y="9385"/>
                </a:lnTo>
                <a:lnTo>
                  <a:pt x="34635" y="11847"/>
                </a:lnTo>
                <a:lnTo>
                  <a:pt x="37058" y="15544"/>
                </a:lnTo>
                <a:lnTo>
                  <a:pt x="38836" y="19965"/>
                </a:lnTo>
                <a:lnTo>
                  <a:pt x="39262" y="22618"/>
                </a:lnTo>
                <a:lnTo>
                  <a:pt x="39686" y="25271"/>
                </a:lnTo>
                <a:lnTo>
                  <a:pt x="39913" y="28004"/>
                </a:lnTo>
                <a:lnTo>
                  <a:pt x="39913" y="33440"/>
                </a:lnTo>
                <a:lnTo>
                  <a:pt x="39646" y="36003"/>
                </a:lnTo>
                <a:lnTo>
                  <a:pt x="39124" y="38555"/>
                </a:lnTo>
                <a:lnTo>
                  <a:pt x="38588" y="41122"/>
                </a:lnTo>
                <a:close/>
              </a:path>
              <a:path w="50292" h="82309">
                <a:moveTo>
                  <a:pt x="15444" y="57405"/>
                </a:moveTo>
                <a:lnTo>
                  <a:pt x="18068" y="58992"/>
                </a:lnTo>
                <a:lnTo>
                  <a:pt x="20732" y="60209"/>
                </a:lnTo>
                <a:lnTo>
                  <a:pt x="23497" y="60858"/>
                </a:lnTo>
                <a:lnTo>
                  <a:pt x="26607" y="61023"/>
                </a:lnTo>
                <a:lnTo>
                  <a:pt x="30420" y="51652"/>
                </a:lnTo>
                <a:lnTo>
                  <a:pt x="25722" y="52271"/>
                </a:lnTo>
                <a:lnTo>
                  <a:pt x="22993" y="52271"/>
                </a:lnTo>
                <a:lnTo>
                  <a:pt x="20379" y="51357"/>
                </a:lnTo>
                <a:lnTo>
                  <a:pt x="15444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630716" y="5049756"/>
            <a:ext cx="31911" cy="60213"/>
          </a:xfrm>
          <a:custGeom>
            <a:avLst/>
            <a:gdLst/>
            <a:ahLst/>
            <a:cxnLst/>
            <a:rect l="l" t="t" r="r" b="b"/>
            <a:pathLst>
              <a:path w="31911" h="60213">
                <a:moveTo>
                  <a:pt x="1390" y="59893"/>
                </a:moveTo>
                <a:lnTo>
                  <a:pt x="4018" y="60213"/>
                </a:lnTo>
                <a:lnTo>
                  <a:pt x="7481" y="60097"/>
                </a:lnTo>
                <a:lnTo>
                  <a:pt x="10034" y="58305"/>
                </a:lnTo>
                <a:lnTo>
                  <a:pt x="10034" y="21783"/>
                </a:lnTo>
                <a:lnTo>
                  <a:pt x="11441" y="19522"/>
                </a:lnTo>
                <a:lnTo>
                  <a:pt x="13921" y="16041"/>
                </a:lnTo>
                <a:lnTo>
                  <a:pt x="17284" y="12283"/>
                </a:lnTo>
                <a:lnTo>
                  <a:pt x="20361" y="10248"/>
                </a:lnTo>
                <a:lnTo>
                  <a:pt x="23336" y="9626"/>
                </a:lnTo>
                <a:lnTo>
                  <a:pt x="26435" y="10033"/>
                </a:lnTo>
                <a:lnTo>
                  <a:pt x="29250" y="10947"/>
                </a:lnTo>
                <a:lnTo>
                  <a:pt x="31852" y="9324"/>
                </a:lnTo>
                <a:lnTo>
                  <a:pt x="31911" y="3606"/>
                </a:lnTo>
                <a:lnTo>
                  <a:pt x="29862" y="979"/>
                </a:lnTo>
                <a:lnTo>
                  <a:pt x="27162" y="270"/>
                </a:lnTo>
                <a:lnTo>
                  <a:pt x="24523" y="0"/>
                </a:lnTo>
                <a:lnTo>
                  <a:pt x="21662" y="154"/>
                </a:lnTo>
                <a:lnTo>
                  <a:pt x="18183" y="1336"/>
                </a:lnTo>
                <a:lnTo>
                  <a:pt x="14594" y="4038"/>
                </a:lnTo>
                <a:lnTo>
                  <a:pt x="11955" y="6822"/>
                </a:lnTo>
                <a:lnTo>
                  <a:pt x="9057" y="10861"/>
                </a:lnTo>
                <a:lnTo>
                  <a:pt x="9057" y="2782"/>
                </a:lnTo>
                <a:lnTo>
                  <a:pt x="8158" y="1336"/>
                </a:lnTo>
                <a:lnTo>
                  <a:pt x="5458" y="863"/>
                </a:lnTo>
                <a:lnTo>
                  <a:pt x="2880" y="889"/>
                </a:lnTo>
                <a:lnTo>
                  <a:pt x="0" y="2782"/>
                </a:lnTo>
                <a:lnTo>
                  <a:pt x="0" y="58305"/>
                </a:lnTo>
                <a:lnTo>
                  <a:pt x="139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675775" y="5027734"/>
            <a:ext cx="12391" cy="82235"/>
          </a:xfrm>
          <a:custGeom>
            <a:avLst/>
            <a:gdLst/>
            <a:ahLst/>
            <a:cxnLst/>
            <a:rect l="l" t="t" r="r" b="b"/>
            <a:pathLst>
              <a:path w="12391" h="82235">
                <a:moveTo>
                  <a:pt x="0" y="6159"/>
                </a:moveTo>
                <a:lnTo>
                  <a:pt x="439" y="10109"/>
                </a:lnTo>
                <a:lnTo>
                  <a:pt x="3779" y="12218"/>
                </a:lnTo>
                <a:lnTo>
                  <a:pt x="8517" y="12218"/>
                </a:lnTo>
                <a:lnTo>
                  <a:pt x="11955" y="10058"/>
                </a:lnTo>
                <a:lnTo>
                  <a:pt x="12391" y="6033"/>
                </a:lnTo>
                <a:lnTo>
                  <a:pt x="11955" y="2109"/>
                </a:lnTo>
                <a:lnTo>
                  <a:pt x="8604" y="0"/>
                </a:lnTo>
                <a:lnTo>
                  <a:pt x="3862" y="0"/>
                </a:lnTo>
                <a:lnTo>
                  <a:pt x="449" y="2160"/>
                </a:lnTo>
                <a:lnTo>
                  <a:pt x="0" y="6159"/>
                </a:lnTo>
                <a:close/>
              </a:path>
              <a:path w="12391" h="82235">
                <a:moveTo>
                  <a:pt x="1212" y="24804"/>
                </a:moveTo>
                <a:lnTo>
                  <a:pt x="1212" y="80327"/>
                </a:lnTo>
                <a:lnTo>
                  <a:pt x="2602" y="81914"/>
                </a:lnTo>
                <a:lnTo>
                  <a:pt x="5227" y="82235"/>
                </a:lnTo>
                <a:lnTo>
                  <a:pt x="8690" y="82119"/>
                </a:lnTo>
                <a:lnTo>
                  <a:pt x="11243" y="80327"/>
                </a:lnTo>
                <a:lnTo>
                  <a:pt x="11243" y="24804"/>
                </a:lnTo>
                <a:lnTo>
                  <a:pt x="9838" y="23216"/>
                </a:lnTo>
                <a:lnTo>
                  <a:pt x="7217" y="22885"/>
                </a:lnTo>
                <a:lnTo>
                  <a:pt x="3765" y="23000"/>
                </a:lnTo>
                <a:lnTo>
                  <a:pt x="1212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704783" y="5023897"/>
            <a:ext cx="22241" cy="86881"/>
          </a:xfrm>
          <a:custGeom>
            <a:avLst/>
            <a:gdLst/>
            <a:ahLst/>
            <a:cxnLst/>
            <a:rect l="l" t="t" r="r" b="b"/>
            <a:pathLst>
              <a:path w="22241" h="86881">
                <a:moveTo>
                  <a:pt x="22241" y="86881"/>
                </a:moveTo>
                <a:lnTo>
                  <a:pt x="19180" y="77557"/>
                </a:lnTo>
                <a:lnTo>
                  <a:pt x="15693" y="75045"/>
                </a:lnTo>
                <a:lnTo>
                  <a:pt x="13252" y="71311"/>
                </a:lnTo>
                <a:lnTo>
                  <a:pt x="11451" y="66851"/>
                </a:lnTo>
                <a:lnTo>
                  <a:pt x="11027" y="64173"/>
                </a:lnTo>
                <a:lnTo>
                  <a:pt x="11967" y="84505"/>
                </a:lnTo>
                <a:lnTo>
                  <a:pt x="14804" y="86093"/>
                </a:lnTo>
                <a:lnTo>
                  <a:pt x="18230" y="86881"/>
                </a:lnTo>
                <a:lnTo>
                  <a:pt x="22241" y="86881"/>
                </a:lnTo>
                <a:close/>
              </a:path>
              <a:path w="22241" h="86881">
                <a:moveTo>
                  <a:pt x="10389" y="53326"/>
                </a:moveTo>
                <a:lnTo>
                  <a:pt x="10652" y="50737"/>
                </a:lnTo>
                <a:lnTo>
                  <a:pt x="11149" y="48196"/>
                </a:lnTo>
                <a:lnTo>
                  <a:pt x="11649" y="45643"/>
                </a:lnTo>
                <a:lnTo>
                  <a:pt x="12467" y="43357"/>
                </a:lnTo>
                <a:lnTo>
                  <a:pt x="14692" y="39333"/>
                </a:lnTo>
                <a:lnTo>
                  <a:pt x="17928" y="36460"/>
                </a:lnTo>
                <a:lnTo>
                  <a:pt x="21870" y="34620"/>
                </a:lnTo>
                <a:lnTo>
                  <a:pt x="27184" y="34620"/>
                </a:lnTo>
                <a:lnTo>
                  <a:pt x="29819" y="35510"/>
                </a:lnTo>
                <a:lnTo>
                  <a:pt x="34884" y="39091"/>
                </a:lnTo>
                <a:lnTo>
                  <a:pt x="37498" y="41695"/>
                </a:lnTo>
                <a:lnTo>
                  <a:pt x="40223" y="45111"/>
                </a:lnTo>
                <a:lnTo>
                  <a:pt x="40223" y="67322"/>
                </a:lnTo>
                <a:lnTo>
                  <a:pt x="38635" y="69328"/>
                </a:lnTo>
                <a:lnTo>
                  <a:pt x="35723" y="72402"/>
                </a:lnTo>
                <a:lnTo>
                  <a:pt x="32947" y="74918"/>
                </a:lnTo>
                <a:lnTo>
                  <a:pt x="30359" y="76633"/>
                </a:lnTo>
                <a:lnTo>
                  <a:pt x="26619" y="78004"/>
                </a:lnTo>
                <a:lnTo>
                  <a:pt x="23994" y="78181"/>
                </a:lnTo>
                <a:lnTo>
                  <a:pt x="21366" y="78181"/>
                </a:lnTo>
                <a:lnTo>
                  <a:pt x="19180" y="77557"/>
                </a:lnTo>
                <a:lnTo>
                  <a:pt x="22241" y="86881"/>
                </a:lnTo>
                <a:lnTo>
                  <a:pt x="25920" y="86881"/>
                </a:lnTo>
                <a:lnTo>
                  <a:pt x="29319" y="86003"/>
                </a:lnTo>
                <a:lnTo>
                  <a:pt x="32411" y="84225"/>
                </a:lnTo>
                <a:lnTo>
                  <a:pt x="35510" y="82450"/>
                </a:lnTo>
                <a:lnTo>
                  <a:pt x="38502" y="79984"/>
                </a:lnTo>
                <a:lnTo>
                  <a:pt x="41375" y="76823"/>
                </a:lnTo>
                <a:lnTo>
                  <a:pt x="41375" y="84164"/>
                </a:lnTo>
                <a:lnTo>
                  <a:pt x="41775" y="85280"/>
                </a:lnTo>
                <a:lnTo>
                  <a:pt x="44377" y="86043"/>
                </a:lnTo>
                <a:lnTo>
                  <a:pt x="47426" y="86043"/>
                </a:lnTo>
                <a:lnTo>
                  <a:pt x="50303" y="84164"/>
                </a:lnTo>
                <a:lnTo>
                  <a:pt x="50303" y="1983"/>
                </a:lnTo>
                <a:lnTo>
                  <a:pt x="48841" y="394"/>
                </a:lnTo>
                <a:lnTo>
                  <a:pt x="46214" y="0"/>
                </a:lnTo>
                <a:lnTo>
                  <a:pt x="42801" y="165"/>
                </a:lnTo>
                <a:lnTo>
                  <a:pt x="40223" y="1983"/>
                </a:lnTo>
                <a:lnTo>
                  <a:pt x="40223" y="34253"/>
                </a:lnTo>
                <a:lnTo>
                  <a:pt x="37623" y="31495"/>
                </a:lnTo>
                <a:lnTo>
                  <a:pt x="35010" y="29415"/>
                </a:lnTo>
                <a:lnTo>
                  <a:pt x="32346" y="27979"/>
                </a:lnTo>
                <a:lnTo>
                  <a:pt x="29696" y="26567"/>
                </a:lnTo>
                <a:lnTo>
                  <a:pt x="26770" y="25858"/>
                </a:lnTo>
                <a:lnTo>
                  <a:pt x="19718" y="25858"/>
                </a:lnTo>
                <a:lnTo>
                  <a:pt x="16341" y="26592"/>
                </a:lnTo>
                <a:lnTo>
                  <a:pt x="13392" y="28044"/>
                </a:lnTo>
                <a:lnTo>
                  <a:pt x="10462" y="29502"/>
                </a:lnTo>
                <a:lnTo>
                  <a:pt x="7999" y="31596"/>
                </a:lnTo>
                <a:lnTo>
                  <a:pt x="6027" y="34303"/>
                </a:lnTo>
                <a:lnTo>
                  <a:pt x="4025" y="37021"/>
                </a:lnTo>
                <a:lnTo>
                  <a:pt x="2524" y="40308"/>
                </a:lnTo>
                <a:lnTo>
                  <a:pt x="1524" y="44156"/>
                </a:lnTo>
                <a:lnTo>
                  <a:pt x="511" y="48005"/>
                </a:lnTo>
                <a:lnTo>
                  <a:pt x="0" y="52299"/>
                </a:lnTo>
                <a:lnTo>
                  <a:pt x="0" y="61113"/>
                </a:lnTo>
                <a:lnTo>
                  <a:pt x="396" y="64947"/>
                </a:lnTo>
                <a:lnTo>
                  <a:pt x="1224" y="68593"/>
                </a:lnTo>
                <a:lnTo>
                  <a:pt x="2024" y="72226"/>
                </a:lnTo>
                <a:lnTo>
                  <a:pt x="3312" y="75401"/>
                </a:lnTo>
                <a:lnTo>
                  <a:pt x="5076" y="78091"/>
                </a:lnTo>
                <a:lnTo>
                  <a:pt x="6836" y="80783"/>
                </a:lnTo>
                <a:lnTo>
                  <a:pt x="9137" y="82932"/>
                </a:lnTo>
                <a:lnTo>
                  <a:pt x="11967" y="84505"/>
                </a:lnTo>
                <a:lnTo>
                  <a:pt x="11027" y="64173"/>
                </a:lnTo>
                <a:lnTo>
                  <a:pt x="10603" y="61506"/>
                </a:lnTo>
                <a:lnTo>
                  <a:pt x="10389" y="58762"/>
                </a:lnTo>
                <a:lnTo>
                  <a:pt x="10389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772748" y="5049752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7"/>
                </a:lnTo>
                <a:lnTo>
                  <a:pt x="48926" y="16080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0" y="7746"/>
                </a:lnTo>
                <a:lnTo>
                  <a:pt x="40225" y="3506"/>
                </a:lnTo>
                <a:lnTo>
                  <a:pt x="37209" y="2095"/>
                </a:lnTo>
                <a:lnTo>
                  <a:pt x="34199" y="698"/>
                </a:lnTo>
                <a:lnTo>
                  <a:pt x="30546" y="0"/>
                </a:lnTo>
                <a:lnTo>
                  <a:pt x="22247" y="0"/>
                </a:lnTo>
                <a:lnTo>
                  <a:pt x="18604" y="712"/>
                </a:lnTo>
                <a:lnTo>
                  <a:pt x="15378" y="2124"/>
                </a:lnTo>
                <a:lnTo>
                  <a:pt x="12254" y="16523"/>
                </a:lnTo>
                <a:lnTo>
                  <a:pt x="14479" y="13147"/>
                </a:lnTo>
                <a:lnTo>
                  <a:pt x="17318" y="10325"/>
                </a:lnTo>
                <a:lnTo>
                  <a:pt x="21070" y="8445"/>
                </a:lnTo>
                <a:lnTo>
                  <a:pt x="25732" y="7952"/>
                </a:lnTo>
                <a:lnTo>
                  <a:pt x="30585" y="7952"/>
                </a:lnTo>
                <a:lnTo>
                  <a:pt x="34235" y="9489"/>
                </a:lnTo>
                <a:lnTo>
                  <a:pt x="36711" y="12534"/>
                </a:lnTo>
                <a:lnTo>
                  <a:pt x="39164" y="15570"/>
                </a:lnTo>
                <a:lnTo>
                  <a:pt x="40337" y="19763"/>
                </a:lnTo>
                <a:lnTo>
                  <a:pt x="40225" y="25110"/>
                </a:lnTo>
                <a:lnTo>
                  <a:pt x="10389" y="25110"/>
                </a:lnTo>
                <a:lnTo>
                  <a:pt x="10389" y="32576"/>
                </a:lnTo>
                <a:lnTo>
                  <a:pt x="46389" y="32576"/>
                </a:lnTo>
                <a:lnTo>
                  <a:pt x="49903" y="30887"/>
                </a:lnTo>
                <a:lnTo>
                  <a:pt x="50302" y="28130"/>
                </a:lnTo>
                <a:lnTo>
                  <a:pt x="50302" y="22669"/>
                </a:lnTo>
                <a:close/>
              </a:path>
              <a:path w="50302" h="61023">
                <a:moveTo>
                  <a:pt x="12132" y="3557"/>
                </a:moveTo>
                <a:lnTo>
                  <a:pt x="9367" y="5590"/>
                </a:lnTo>
                <a:lnTo>
                  <a:pt x="7087" y="8243"/>
                </a:lnTo>
                <a:lnTo>
                  <a:pt x="4787" y="10897"/>
                </a:lnTo>
                <a:lnTo>
                  <a:pt x="3037" y="14122"/>
                </a:lnTo>
                <a:lnTo>
                  <a:pt x="1824" y="17934"/>
                </a:lnTo>
                <a:lnTo>
                  <a:pt x="614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4" y="43995"/>
                </a:lnTo>
                <a:lnTo>
                  <a:pt x="2941" y="47779"/>
                </a:lnTo>
                <a:lnTo>
                  <a:pt x="4676" y="50929"/>
                </a:lnTo>
                <a:lnTo>
                  <a:pt x="9291" y="55943"/>
                </a:lnTo>
                <a:lnTo>
                  <a:pt x="12138" y="57838"/>
                </a:lnTo>
                <a:lnTo>
                  <a:pt x="15519" y="59119"/>
                </a:lnTo>
                <a:lnTo>
                  <a:pt x="18906" y="60375"/>
                </a:lnTo>
                <a:lnTo>
                  <a:pt x="22844" y="61023"/>
                </a:lnTo>
                <a:lnTo>
                  <a:pt x="29933" y="61023"/>
                </a:lnTo>
                <a:lnTo>
                  <a:pt x="32371" y="60832"/>
                </a:lnTo>
                <a:lnTo>
                  <a:pt x="36950" y="60048"/>
                </a:lnTo>
                <a:lnTo>
                  <a:pt x="40700" y="59119"/>
                </a:lnTo>
                <a:lnTo>
                  <a:pt x="44966" y="57607"/>
                </a:lnTo>
                <a:lnTo>
                  <a:pt x="47727" y="55260"/>
                </a:lnTo>
                <a:lnTo>
                  <a:pt x="47990" y="52503"/>
                </a:lnTo>
                <a:lnTo>
                  <a:pt x="47753" y="49709"/>
                </a:lnTo>
                <a:lnTo>
                  <a:pt x="45139" y="48769"/>
                </a:lnTo>
                <a:lnTo>
                  <a:pt x="42015" y="50130"/>
                </a:lnTo>
                <a:lnTo>
                  <a:pt x="39027" y="51196"/>
                </a:lnTo>
                <a:lnTo>
                  <a:pt x="35236" y="52110"/>
                </a:lnTo>
                <a:lnTo>
                  <a:pt x="30883" y="52758"/>
                </a:lnTo>
                <a:lnTo>
                  <a:pt x="24983" y="52758"/>
                </a:lnTo>
                <a:lnTo>
                  <a:pt x="22197" y="52285"/>
                </a:lnTo>
                <a:lnTo>
                  <a:pt x="17632" y="50396"/>
                </a:lnTo>
                <a:lnTo>
                  <a:pt x="14367" y="47271"/>
                </a:lnTo>
                <a:lnTo>
                  <a:pt x="11915" y="43373"/>
                </a:lnTo>
                <a:lnTo>
                  <a:pt x="10706" y="38444"/>
                </a:lnTo>
                <a:lnTo>
                  <a:pt x="10389" y="35661"/>
                </a:lnTo>
                <a:lnTo>
                  <a:pt x="10389" y="25110"/>
                </a:lnTo>
                <a:lnTo>
                  <a:pt x="10853" y="20678"/>
                </a:lnTo>
                <a:lnTo>
                  <a:pt x="12254" y="16523"/>
                </a:lnTo>
                <a:lnTo>
                  <a:pt x="15378" y="2124"/>
                </a:lnTo>
                <a:lnTo>
                  <a:pt x="1213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868231" y="5049760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8"/>
                </a:moveTo>
                <a:lnTo>
                  <a:pt x="0" y="35714"/>
                </a:lnTo>
                <a:lnTo>
                  <a:pt x="547" y="39905"/>
                </a:lnTo>
                <a:lnTo>
                  <a:pt x="1638" y="43613"/>
                </a:lnTo>
                <a:lnTo>
                  <a:pt x="2735" y="47321"/>
                </a:lnTo>
                <a:lnTo>
                  <a:pt x="4403" y="50457"/>
                </a:lnTo>
                <a:lnTo>
                  <a:pt x="6612" y="53063"/>
                </a:lnTo>
                <a:lnTo>
                  <a:pt x="8837" y="55652"/>
                </a:lnTo>
                <a:lnTo>
                  <a:pt x="11628" y="57621"/>
                </a:lnTo>
                <a:lnTo>
                  <a:pt x="11202" y="38926"/>
                </a:lnTo>
                <a:lnTo>
                  <a:pt x="10662" y="36248"/>
                </a:lnTo>
                <a:lnTo>
                  <a:pt x="10389" y="33403"/>
                </a:lnTo>
                <a:lnTo>
                  <a:pt x="10389" y="27179"/>
                </a:lnTo>
                <a:lnTo>
                  <a:pt x="10713" y="24270"/>
                </a:lnTo>
                <a:lnTo>
                  <a:pt x="11390" y="21592"/>
                </a:lnTo>
                <a:lnTo>
                  <a:pt x="12063" y="18910"/>
                </a:lnTo>
                <a:lnTo>
                  <a:pt x="14493" y="14644"/>
                </a:lnTo>
                <a:lnTo>
                  <a:pt x="17644" y="11188"/>
                </a:lnTo>
                <a:lnTo>
                  <a:pt x="21941" y="9042"/>
                </a:lnTo>
                <a:lnTo>
                  <a:pt x="24504" y="8510"/>
                </a:lnTo>
                <a:lnTo>
                  <a:pt x="30708" y="8510"/>
                </a:lnTo>
                <a:lnTo>
                  <a:pt x="33408" y="9107"/>
                </a:lnTo>
                <a:lnTo>
                  <a:pt x="37749" y="11443"/>
                </a:lnTo>
                <a:lnTo>
                  <a:pt x="40726" y="15050"/>
                </a:lnTo>
                <a:lnTo>
                  <a:pt x="42901" y="19406"/>
                </a:lnTo>
                <a:lnTo>
                  <a:pt x="43463" y="22085"/>
                </a:lnTo>
                <a:lnTo>
                  <a:pt x="44013" y="2475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7" y="36741"/>
                </a:lnTo>
                <a:lnTo>
                  <a:pt x="43300" y="39423"/>
                </a:lnTo>
                <a:lnTo>
                  <a:pt x="42649" y="42090"/>
                </a:lnTo>
                <a:lnTo>
                  <a:pt x="40237" y="46332"/>
                </a:lnTo>
                <a:lnTo>
                  <a:pt x="37076" y="49773"/>
                </a:lnTo>
                <a:lnTo>
                  <a:pt x="32734" y="51908"/>
                </a:lnTo>
                <a:lnTo>
                  <a:pt x="30186" y="52440"/>
                </a:lnTo>
                <a:lnTo>
                  <a:pt x="24019" y="52440"/>
                </a:lnTo>
                <a:lnTo>
                  <a:pt x="21319" y="51854"/>
                </a:lnTo>
                <a:lnTo>
                  <a:pt x="16981" y="49507"/>
                </a:lnTo>
                <a:lnTo>
                  <a:pt x="13964" y="45935"/>
                </a:lnTo>
                <a:lnTo>
                  <a:pt x="14969" y="58978"/>
                </a:lnTo>
                <a:lnTo>
                  <a:pt x="18317" y="60338"/>
                </a:lnTo>
                <a:lnTo>
                  <a:pt x="22230" y="61023"/>
                </a:lnTo>
                <a:lnTo>
                  <a:pt x="31344" y="61023"/>
                </a:lnTo>
                <a:lnTo>
                  <a:pt x="35398" y="60248"/>
                </a:lnTo>
                <a:lnTo>
                  <a:pt x="38901" y="58700"/>
                </a:lnTo>
                <a:lnTo>
                  <a:pt x="42411" y="57163"/>
                </a:lnTo>
                <a:lnTo>
                  <a:pt x="45327" y="55018"/>
                </a:lnTo>
                <a:lnTo>
                  <a:pt x="47664" y="52260"/>
                </a:lnTo>
                <a:lnTo>
                  <a:pt x="49975" y="49491"/>
                </a:lnTo>
                <a:lnTo>
                  <a:pt x="51742" y="46216"/>
                </a:lnTo>
                <a:lnTo>
                  <a:pt x="52905" y="42418"/>
                </a:lnTo>
                <a:lnTo>
                  <a:pt x="54082" y="38609"/>
                </a:lnTo>
                <a:lnTo>
                  <a:pt x="54665" y="34444"/>
                </a:lnTo>
                <a:lnTo>
                  <a:pt x="54665" y="25275"/>
                </a:lnTo>
                <a:lnTo>
                  <a:pt x="54114" y="21095"/>
                </a:lnTo>
                <a:lnTo>
                  <a:pt x="52992" y="17401"/>
                </a:lnTo>
                <a:lnTo>
                  <a:pt x="51879" y="13690"/>
                </a:lnTo>
                <a:lnTo>
                  <a:pt x="50213" y="10543"/>
                </a:lnTo>
                <a:lnTo>
                  <a:pt x="47988" y="7951"/>
                </a:lnTo>
                <a:lnTo>
                  <a:pt x="45766" y="5360"/>
                </a:lnTo>
                <a:lnTo>
                  <a:pt x="42988" y="3379"/>
                </a:lnTo>
                <a:lnTo>
                  <a:pt x="39636" y="2033"/>
                </a:lnTo>
                <a:lnTo>
                  <a:pt x="36283" y="673"/>
                </a:lnTo>
                <a:lnTo>
                  <a:pt x="32371" y="0"/>
                </a:lnTo>
                <a:lnTo>
                  <a:pt x="23220" y="0"/>
                </a:lnTo>
                <a:lnTo>
                  <a:pt x="19155" y="751"/>
                </a:lnTo>
                <a:lnTo>
                  <a:pt x="15666" y="2286"/>
                </a:lnTo>
                <a:lnTo>
                  <a:pt x="12189" y="3797"/>
                </a:lnTo>
                <a:lnTo>
                  <a:pt x="9277" y="5943"/>
                </a:lnTo>
                <a:lnTo>
                  <a:pt x="6951" y="8686"/>
                </a:lnTo>
                <a:lnTo>
                  <a:pt x="4626" y="11443"/>
                </a:lnTo>
                <a:lnTo>
                  <a:pt x="2872" y="14734"/>
                </a:lnTo>
                <a:lnTo>
                  <a:pt x="1734" y="18543"/>
                </a:lnTo>
                <a:lnTo>
                  <a:pt x="572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65" h="61023">
                <a:moveTo>
                  <a:pt x="11753" y="41605"/>
                </a:moveTo>
                <a:lnTo>
                  <a:pt x="11202" y="38926"/>
                </a:lnTo>
                <a:lnTo>
                  <a:pt x="11628" y="57621"/>
                </a:lnTo>
                <a:lnTo>
                  <a:pt x="14969" y="58978"/>
                </a:lnTo>
                <a:lnTo>
                  <a:pt x="13964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940198" y="5049756"/>
            <a:ext cx="47091" cy="60213"/>
          </a:xfrm>
          <a:custGeom>
            <a:avLst/>
            <a:gdLst/>
            <a:ahLst/>
            <a:cxnLst/>
            <a:rect l="l" t="t" r="r" b="b"/>
            <a:pathLst>
              <a:path w="47091" h="60213">
                <a:moveTo>
                  <a:pt x="37058" y="25783"/>
                </a:moveTo>
                <a:lnTo>
                  <a:pt x="37058" y="58305"/>
                </a:lnTo>
                <a:lnTo>
                  <a:pt x="38459" y="59893"/>
                </a:lnTo>
                <a:lnTo>
                  <a:pt x="41102" y="60213"/>
                </a:lnTo>
                <a:lnTo>
                  <a:pt x="44540" y="60097"/>
                </a:lnTo>
                <a:lnTo>
                  <a:pt x="47091" y="58305"/>
                </a:lnTo>
                <a:lnTo>
                  <a:pt x="47091" y="20473"/>
                </a:lnTo>
                <a:lnTo>
                  <a:pt x="46749" y="17106"/>
                </a:lnTo>
                <a:lnTo>
                  <a:pt x="46076" y="14277"/>
                </a:lnTo>
                <a:lnTo>
                  <a:pt x="45415" y="11469"/>
                </a:lnTo>
                <a:lnTo>
                  <a:pt x="42764" y="6911"/>
                </a:lnTo>
                <a:lnTo>
                  <a:pt x="39211" y="3139"/>
                </a:lnTo>
                <a:lnTo>
                  <a:pt x="34236" y="622"/>
                </a:lnTo>
                <a:lnTo>
                  <a:pt x="31173" y="0"/>
                </a:lnTo>
                <a:lnTo>
                  <a:pt x="24408" y="0"/>
                </a:lnTo>
                <a:lnTo>
                  <a:pt x="21305" y="814"/>
                </a:lnTo>
                <a:lnTo>
                  <a:pt x="18256" y="2440"/>
                </a:lnTo>
                <a:lnTo>
                  <a:pt x="15206" y="4064"/>
                </a:lnTo>
                <a:lnTo>
                  <a:pt x="12128" y="6630"/>
                </a:lnTo>
                <a:lnTo>
                  <a:pt x="9051" y="10123"/>
                </a:lnTo>
                <a:lnTo>
                  <a:pt x="9051" y="2782"/>
                </a:lnTo>
                <a:lnTo>
                  <a:pt x="8150" y="1336"/>
                </a:lnTo>
                <a:lnTo>
                  <a:pt x="5450" y="863"/>
                </a:lnTo>
                <a:lnTo>
                  <a:pt x="2874" y="889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lnTo>
                  <a:pt x="4010" y="60213"/>
                </a:lnTo>
                <a:lnTo>
                  <a:pt x="7477" y="60097"/>
                </a:lnTo>
                <a:lnTo>
                  <a:pt x="10026" y="58305"/>
                </a:lnTo>
                <a:lnTo>
                  <a:pt x="10026" y="19497"/>
                </a:lnTo>
                <a:lnTo>
                  <a:pt x="12777" y="16002"/>
                </a:lnTo>
                <a:lnTo>
                  <a:pt x="15419" y="13348"/>
                </a:lnTo>
                <a:lnTo>
                  <a:pt x="17932" y="11534"/>
                </a:lnTo>
                <a:lnTo>
                  <a:pt x="22943" y="8826"/>
                </a:lnTo>
                <a:lnTo>
                  <a:pt x="27407" y="8826"/>
                </a:lnTo>
                <a:lnTo>
                  <a:pt x="30596" y="9932"/>
                </a:lnTo>
                <a:lnTo>
                  <a:pt x="34211" y="13133"/>
                </a:lnTo>
                <a:lnTo>
                  <a:pt x="35849" y="16206"/>
                </a:lnTo>
                <a:lnTo>
                  <a:pt x="36824" y="20066"/>
                </a:lnTo>
                <a:lnTo>
                  <a:pt x="37058" y="22618"/>
                </a:lnTo>
                <a:lnTo>
                  <a:pt x="37058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7038982" y="5023652"/>
            <a:ext cx="50303" cy="87123"/>
          </a:xfrm>
          <a:custGeom>
            <a:avLst/>
            <a:gdLst/>
            <a:ahLst/>
            <a:cxnLst/>
            <a:rect l="l" t="t" r="r" b="b"/>
            <a:pathLst>
              <a:path w="50303" h="87123">
                <a:moveTo>
                  <a:pt x="36813" y="84962"/>
                </a:moveTo>
                <a:lnTo>
                  <a:pt x="39725" y="83530"/>
                </a:lnTo>
                <a:lnTo>
                  <a:pt x="42188" y="81446"/>
                </a:lnTo>
                <a:lnTo>
                  <a:pt x="44201" y="78728"/>
                </a:lnTo>
                <a:lnTo>
                  <a:pt x="46202" y="76010"/>
                </a:lnTo>
                <a:lnTo>
                  <a:pt x="47715" y="72734"/>
                </a:lnTo>
                <a:lnTo>
                  <a:pt x="48755" y="68900"/>
                </a:lnTo>
                <a:lnTo>
                  <a:pt x="49777" y="65051"/>
                </a:lnTo>
                <a:lnTo>
                  <a:pt x="50303" y="60721"/>
                </a:lnTo>
                <a:lnTo>
                  <a:pt x="50303" y="51879"/>
                </a:lnTo>
                <a:lnTo>
                  <a:pt x="49891" y="48045"/>
                </a:lnTo>
                <a:lnTo>
                  <a:pt x="49075" y="44427"/>
                </a:lnTo>
                <a:lnTo>
                  <a:pt x="48280" y="40806"/>
                </a:lnTo>
                <a:lnTo>
                  <a:pt x="46979" y="37655"/>
                </a:lnTo>
                <a:lnTo>
                  <a:pt x="45227" y="34963"/>
                </a:lnTo>
                <a:lnTo>
                  <a:pt x="43463" y="32259"/>
                </a:lnTo>
                <a:lnTo>
                  <a:pt x="41177" y="30114"/>
                </a:lnTo>
                <a:lnTo>
                  <a:pt x="38361" y="28511"/>
                </a:lnTo>
                <a:lnTo>
                  <a:pt x="35535" y="26898"/>
                </a:lnTo>
                <a:lnTo>
                  <a:pt x="32158" y="26113"/>
                </a:lnTo>
                <a:lnTo>
                  <a:pt x="28195" y="26113"/>
                </a:lnTo>
                <a:lnTo>
                  <a:pt x="25030" y="26264"/>
                </a:lnTo>
                <a:lnTo>
                  <a:pt x="22108" y="26924"/>
                </a:lnTo>
                <a:lnTo>
                  <a:pt x="19192" y="28169"/>
                </a:lnTo>
                <a:lnTo>
                  <a:pt x="16239" y="29822"/>
                </a:lnTo>
                <a:lnTo>
                  <a:pt x="13201" y="32133"/>
                </a:lnTo>
                <a:lnTo>
                  <a:pt x="10015" y="35229"/>
                </a:lnTo>
                <a:lnTo>
                  <a:pt x="10015" y="1968"/>
                </a:lnTo>
                <a:lnTo>
                  <a:pt x="8625" y="331"/>
                </a:lnTo>
                <a:lnTo>
                  <a:pt x="5990" y="0"/>
                </a:lnTo>
                <a:lnTo>
                  <a:pt x="2548" y="129"/>
                </a:lnTo>
                <a:lnTo>
                  <a:pt x="0" y="1968"/>
                </a:lnTo>
                <a:lnTo>
                  <a:pt x="0" y="84405"/>
                </a:lnTo>
                <a:lnTo>
                  <a:pt x="298" y="85521"/>
                </a:lnTo>
                <a:lnTo>
                  <a:pt x="2872" y="86285"/>
                </a:lnTo>
                <a:lnTo>
                  <a:pt x="5911" y="86285"/>
                </a:lnTo>
                <a:lnTo>
                  <a:pt x="8863" y="84405"/>
                </a:lnTo>
                <a:lnTo>
                  <a:pt x="8863" y="77623"/>
                </a:lnTo>
                <a:lnTo>
                  <a:pt x="11951" y="80747"/>
                </a:lnTo>
                <a:lnTo>
                  <a:pt x="10015" y="67881"/>
                </a:lnTo>
                <a:lnTo>
                  <a:pt x="10015" y="45719"/>
                </a:lnTo>
                <a:lnTo>
                  <a:pt x="11602" y="43663"/>
                </a:lnTo>
                <a:lnTo>
                  <a:pt x="14518" y="40604"/>
                </a:lnTo>
                <a:lnTo>
                  <a:pt x="17269" y="38138"/>
                </a:lnTo>
                <a:lnTo>
                  <a:pt x="19879" y="36399"/>
                </a:lnTo>
                <a:lnTo>
                  <a:pt x="23695" y="35053"/>
                </a:lnTo>
                <a:lnTo>
                  <a:pt x="26272" y="34862"/>
                </a:lnTo>
                <a:lnTo>
                  <a:pt x="28883" y="34862"/>
                </a:lnTo>
                <a:lnTo>
                  <a:pt x="31071" y="35499"/>
                </a:lnTo>
                <a:lnTo>
                  <a:pt x="34574" y="38000"/>
                </a:lnTo>
                <a:lnTo>
                  <a:pt x="37037" y="41709"/>
                </a:lnTo>
                <a:lnTo>
                  <a:pt x="38836" y="46141"/>
                </a:lnTo>
                <a:lnTo>
                  <a:pt x="39262" y="48808"/>
                </a:lnTo>
                <a:lnTo>
                  <a:pt x="39686" y="51487"/>
                </a:lnTo>
                <a:lnTo>
                  <a:pt x="39909" y="54230"/>
                </a:lnTo>
                <a:lnTo>
                  <a:pt x="39909" y="59665"/>
                </a:lnTo>
                <a:lnTo>
                  <a:pt x="39646" y="62232"/>
                </a:lnTo>
                <a:lnTo>
                  <a:pt x="38624" y="67287"/>
                </a:lnTo>
                <a:lnTo>
                  <a:pt x="36699" y="71617"/>
                </a:lnTo>
                <a:lnTo>
                  <a:pt x="34121" y="75286"/>
                </a:lnTo>
                <a:lnTo>
                  <a:pt x="30535" y="77749"/>
                </a:lnTo>
                <a:lnTo>
                  <a:pt x="25855" y="78371"/>
                </a:lnTo>
                <a:lnTo>
                  <a:pt x="23119" y="78371"/>
                </a:lnTo>
                <a:lnTo>
                  <a:pt x="20495" y="77457"/>
                </a:lnTo>
                <a:lnTo>
                  <a:pt x="23442" y="86958"/>
                </a:lnTo>
                <a:lnTo>
                  <a:pt x="26780" y="87123"/>
                </a:lnTo>
                <a:lnTo>
                  <a:pt x="30560" y="87123"/>
                </a:lnTo>
                <a:lnTo>
                  <a:pt x="33897" y="86410"/>
                </a:lnTo>
                <a:lnTo>
                  <a:pt x="36813" y="84962"/>
                </a:lnTo>
                <a:close/>
              </a:path>
              <a:path w="50303" h="87123">
                <a:moveTo>
                  <a:pt x="10015" y="67881"/>
                </a:moveTo>
                <a:lnTo>
                  <a:pt x="11951" y="80747"/>
                </a:lnTo>
                <a:lnTo>
                  <a:pt x="14781" y="83134"/>
                </a:lnTo>
                <a:lnTo>
                  <a:pt x="17614" y="84902"/>
                </a:lnTo>
                <a:lnTo>
                  <a:pt x="20480" y="86248"/>
                </a:lnTo>
                <a:lnTo>
                  <a:pt x="23442" y="86958"/>
                </a:lnTo>
                <a:lnTo>
                  <a:pt x="20495" y="77457"/>
                </a:lnTo>
                <a:lnTo>
                  <a:pt x="15444" y="73889"/>
                </a:lnTo>
                <a:lnTo>
                  <a:pt x="12791" y="71287"/>
                </a:lnTo>
                <a:lnTo>
                  <a:pt x="10015" y="67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7103473" y="5049752"/>
            <a:ext cx="50313" cy="61023"/>
          </a:xfrm>
          <a:custGeom>
            <a:avLst/>
            <a:gdLst/>
            <a:ahLst/>
            <a:cxnLst/>
            <a:rect l="l" t="t" r="r" b="b"/>
            <a:pathLst>
              <a:path w="50313" h="61023">
                <a:moveTo>
                  <a:pt x="50313" y="22669"/>
                </a:moveTo>
                <a:lnTo>
                  <a:pt x="49852" y="19267"/>
                </a:lnTo>
                <a:lnTo>
                  <a:pt x="48938" y="16080"/>
                </a:lnTo>
                <a:lnTo>
                  <a:pt x="48027" y="12891"/>
                </a:lnTo>
                <a:lnTo>
                  <a:pt x="46605" y="10109"/>
                </a:lnTo>
                <a:lnTo>
                  <a:pt x="44650" y="7746"/>
                </a:lnTo>
                <a:lnTo>
                  <a:pt x="40237" y="3506"/>
                </a:lnTo>
                <a:lnTo>
                  <a:pt x="37223" y="2095"/>
                </a:lnTo>
                <a:lnTo>
                  <a:pt x="34211" y="698"/>
                </a:lnTo>
                <a:lnTo>
                  <a:pt x="30546" y="0"/>
                </a:lnTo>
                <a:lnTo>
                  <a:pt x="22247" y="0"/>
                </a:lnTo>
                <a:lnTo>
                  <a:pt x="18604" y="712"/>
                </a:lnTo>
                <a:lnTo>
                  <a:pt x="15379" y="2124"/>
                </a:lnTo>
                <a:lnTo>
                  <a:pt x="12254" y="16523"/>
                </a:lnTo>
                <a:lnTo>
                  <a:pt x="14489" y="13147"/>
                </a:lnTo>
                <a:lnTo>
                  <a:pt x="17318" y="10325"/>
                </a:lnTo>
                <a:lnTo>
                  <a:pt x="21081" y="8445"/>
                </a:lnTo>
                <a:lnTo>
                  <a:pt x="25744" y="7952"/>
                </a:lnTo>
                <a:lnTo>
                  <a:pt x="30585" y="7952"/>
                </a:lnTo>
                <a:lnTo>
                  <a:pt x="34235" y="9489"/>
                </a:lnTo>
                <a:lnTo>
                  <a:pt x="36713" y="12534"/>
                </a:lnTo>
                <a:lnTo>
                  <a:pt x="39175" y="15570"/>
                </a:lnTo>
                <a:lnTo>
                  <a:pt x="40352" y="19763"/>
                </a:lnTo>
                <a:lnTo>
                  <a:pt x="40225" y="25110"/>
                </a:lnTo>
                <a:lnTo>
                  <a:pt x="10389" y="25110"/>
                </a:lnTo>
                <a:lnTo>
                  <a:pt x="10389" y="32576"/>
                </a:lnTo>
                <a:lnTo>
                  <a:pt x="46400" y="32576"/>
                </a:lnTo>
                <a:lnTo>
                  <a:pt x="49903" y="30887"/>
                </a:lnTo>
                <a:lnTo>
                  <a:pt x="50313" y="28130"/>
                </a:lnTo>
                <a:lnTo>
                  <a:pt x="50313" y="22669"/>
                </a:lnTo>
                <a:close/>
              </a:path>
              <a:path w="50313" h="61023">
                <a:moveTo>
                  <a:pt x="12142" y="3557"/>
                </a:moveTo>
                <a:lnTo>
                  <a:pt x="9367" y="5590"/>
                </a:lnTo>
                <a:lnTo>
                  <a:pt x="7087" y="8243"/>
                </a:lnTo>
                <a:lnTo>
                  <a:pt x="4799" y="10897"/>
                </a:lnTo>
                <a:lnTo>
                  <a:pt x="3037" y="14122"/>
                </a:lnTo>
                <a:lnTo>
                  <a:pt x="1836" y="17934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77" y="43995"/>
                </a:lnTo>
                <a:lnTo>
                  <a:pt x="2951" y="47779"/>
                </a:lnTo>
                <a:lnTo>
                  <a:pt x="4691" y="50929"/>
                </a:lnTo>
                <a:lnTo>
                  <a:pt x="9302" y="55943"/>
                </a:lnTo>
                <a:lnTo>
                  <a:pt x="12153" y="57838"/>
                </a:lnTo>
                <a:lnTo>
                  <a:pt x="15530" y="59119"/>
                </a:lnTo>
                <a:lnTo>
                  <a:pt x="18907" y="60375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1" y="60832"/>
                </a:lnTo>
                <a:lnTo>
                  <a:pt x="36950" y="60048"/>
                </a:lnTo>
                <a:lnTo>
                  <a:pt x="40712" y="59119"/>
                </a:lnTo>
                <a:lnTo>
                  <a:pt x="44968" y="57607"/>
                </a:lnTo>
                <a:lnTo>
                  <a:pt x="47729" y="55260"/>
                </a:lnTo>
                <a:lnTo>
                  <a:pt x="48002" y="52503"/>
                </a:lnTo>
                <a:lnTo>
                  <a:pt x="47768" y="49709"/>
                </a:lnTo>
                <a:lnTo>
                  <a:pt x="45151" y="48769"/>
                </a:lnTo>
                <a:lnTo>
                  <a:pt x="42015" y="50130"/>
                </a:lnTo>
                <a:lnTo>
                  <a:pt x="39034" y="51196"/>
                </a:lnTo>
                <a:lnTo>
                  <a:pt x="35247" y="52110"/>
                </a:lnTo>
                <a:lnTo>
                  <a:pt x="30883" y="52758"/>
                </a:lnTo>
                <a:lnTo>
                  <a:pt x="24983" y="52758"/>
                </a:lnTo>
                <a:lnTo>
                  <a:pt x="22208" y="52285"/>
                </a:lnTo>
                <a:lnTo>
                  <a:pt x="17632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2" y="38444"/>
                </a:lnTo>
                <a:lnTo>
                  <a:pt x="10389" y="35661"/>
                </a:lnTo>
                <a:lnTo>
                  <a:pt x="10389" y="25110"/>
                </a:lnTo>
                <a:lnTo>
                  <a:pt x="10864" y="20678"/>
                </a:lnTo>
                <a:lnTo>
                  <a:pt x="12254" y="16523"/>
                </a:lnTo>
                <a:lnTo>
                  <a:pt x="15379" y="212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7170936" y="5027734"/>
            <a:ext cx="12391" cy="82235"/>
          </a:xfrm>
          <a:custGeom>
            <a:avLst/>
            <a:gdLst/>
            <a:ahLst/>
            <a:cxnLst/>
            <a:rect l="l" t="t" r="r" b="b"/>
            <a:pathLst>
              <a:path w="12391" h="82235">
                <a:moveTo>
                  <a:pt x="0" y="6159"/>
                </a:moveTo>
                <a:lnTo>
                  <a:pt x="435" y="10109"/>
                </a:lnTo>
                <a:lnTo>
                  <a:pt x="3773" y="12218"/>
                </a:lnTo>
                <a:lnTo>
                  <a:pt x="8514" y="12218"/>
                </a:lnTo>
                <a:lnTo>
                  <a:pt x="11951" y="10058"/>
                </a:lnTo>
                <a:lnTo>
                  <a:pt x="12391" y="6033"/>
                </a:lnTo>
                <a:lnTo>
                  <a:pt x="11967" y="2109"/>
                </a:lnTo>
                <a:lnTo>
                  <a:pt x="8600" y="0"/>
                </a:lnTo>
                <a:lnTo>
                  <a:pt x="3863" y="0"/>
                </a:lnTo>
                <a:lnTo>
                  <a:pt x="450" y="2160"/>
                </a:lnTo>
                <a:lnTo>
                  <a:pt x="0" y="6159"/>
                </a:lnTo>
                <a:close/>
              </a:path>
              <a:path w="12391" h="82235">
                <a:moveTo>
                  <a:pt x="1214" y="24804"/>
                </a:moveTo>
                <a:lnTo>
                  <a:pt x="1214" y="80327"/>
                </a:lnTo>
                <a:lnTo>
                  <a:pt x="2599" y="81914"/>
                </a:lnTo>
                <a:lnTo>
                  <a:pt x="5223" y="82235"/>
                </a:lnTo>
                <a:lnTo>
                  <a:pt x="8690" y="82119"/>
                </a:lnTo>
                <a:lnTo>
                  <a:pt x="11239" y="80327"/>
                </a:lnTo>
                <a:lnTo>
                  <a:pt x="11239" y="24804"/>
                </a:lnTo>
                <a:lnTo>
                  <a:pt x="9838" y="23216"/>
                </a:lnTo>
                <a:lnTo>
                  <a:pt x="7211" y="22885"/>
                </a:lnTo>
                <a:lnTo>
                  <a:pt x="3761" y="23000"/>
                </a:lnTo>
                <a:lnTo>
                  <a:pt x="1214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7203409" y="5049756"/>
            <a:ext cx="47076" cy="60213"/>
          </a:xfrm>
          <a:custGeom>
            <a:avLst/>
            <a:gdLst/>
            <a:ahLst/>
            <a:cxnLst/>
            <a:rect l="l" t="t" r="r" b="b"/>
            <a:pathLst>
              <a:path w="47076" h="60213">
                <a:moveTo>
                  <a:pt x="37058" y="25783"/>
                </a:moveTo>
                <a:lnTo>
                  <a:pt x="37058" y="58305"/>
                </a:lnTo>
                <a:lnTo>
                  <a:pt x="38458" y="59893"/>
                </a:lnTo>
                <a:lnTo>
                  <a:pt x="41087" y="60213"/>
                </a:lnTo>
                <a:lnTo>
                  <a:pt x="44524" y="60097"/>
                </a:lnTo>
                <a:lnTo>
                  <a:pt x="47076" y="58305"/>
                </a:lnTo>
                <a:lnTo>
                  <a:pt x="47076" y="20473"/>
                </a:lnTo>
                <a:lnTo>
                  <a:pt x="46748" y="17106"/>
                </a:lnTo>
                <a:lnTo>
                  <a:pt x="46075" y="14277"/>
                </a:lnTo>
                <a:lnTo>
                  <a:pt x="45413" y="11469"/>
                </a:lnTo>
                <a:lnTo>
                  <a:pt x="42760" y="6911"/>
                </a:lnTo>
                <a:lnTo>
                  <a:pt x="39211" y="3139"/>
                </a:lnTo>
                <a:lnTo>
                  <a:pt x="34235" y="622"/>
                </a:lnTo>
                <a:lnTo>
                  <a:pt x="31172" y="0"/>
                </a:lnTo>
                <a:lnTo>
                  <a:pt x="24404" y="0"/>
                </a:lnTo>
                <a:lnTo>
                  <a:pt x="21304" y="814"/>
                </a:lnTo>
                <a:lnTo>
                  <a:pt x="18254" y="2440"/>
                </a:lnTo>
                <a:lnTo>
                  <a:pt x="15187" y="4064"/>
                </a:lnTo>
                <a:lnTo>
                  <a:pt x="12128" y="6630"/>
                </a:lnTo>
                <a:lnTo>
                  <a:pt x="9050" y="10123"/>
                </a:lnTo>
                <a:lnTo>
                  <a:pt x="9050" y="2782"/>
                </a:lnTo>
                <a:lnTo>
                  <a:pt x="8139" y="1336"/>
                </a:lnTo>
                <a:lnTo>
                  <a:pt x="5449" y="863"/>
                </a:lnTo>
                <a:lnTo>
                  <a:pt x="2872" y="889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lnTo>
                  <a:pt x="4010" y="60213"/>
                </a:lnTo>
                <a:lnTo>
                  <a:pt x="7476" y="60097"/>
                </a:lnTo>
                <a:lnTo>
                  <a:pt x="10025" y="58305"/>
                </a:lnTo>
                <a:lnTo>
                  <a:pt x="10025" y="19497"/>
                </a:lnTo>
                <a:lnTo>
                  <a:pt x="12776" y="16002"/>
                </a:lnTo>
                <a:lnTo>
                  <a:pt x="15415" y="13348"/>
                </a:lnTo>
                <a:lnTo>
                  <a:pt x="17917" y="11534"/>
                </a:lnTo>
                <a:lnTo>
                  <a:pt x="22942" y="8826"/>
                </a:lnTo>
                <a:lnTo>
                  <a:pt x="27406" y="8826"/>
                </a:lnTo>
                <a:lnTo>
                  <a:pt x="30593" y="9932"/>
                </a:lnTo>
                <a:lnTo>
                  <a:pt x="34209" y="13133"/>
                </a:lnTo>
                <a:lnTo>
                  <a:pt x="35848" y="16206"/>
                </a:lnTo>
                <a:lnTo>
                  <a:pt x="36821" y="20066"/>
                </a:lnTo>
                <a:lnTo>
                  <a:pt x="37058" y="22618"/>
                </a:lnTo>
                <a:lnTo>
                  <a:pt x="37058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7265476" y="5049878"/>
            <a:ext cx="51767" cy="82246"/>
          </a:xfrm>
          <a:custGeom>
            <a:avLst/>
            <a:gdLst/>
            <a:ahLst/>
            <a:cxnLst/>
            <a:rect l="l" t="t" r="r" b="b"/>
            <a:pathLst>
              <a:path w="51767" h="82246">
                <a:moveTo>
                  <a:pt x="30571" y="468"/>
                </a:moveTo>
                <a:lnTo>
                  <a:pt x="27698" y="90"/>
                </a:lnTo>
                <a:lnTo>
                  <a:pt x="21405" y="0"/>
                </a:lnTo>
                <a:lnTo>
                  <a:pt x="18568" y="468"/>
                </a:lnTo>
                <a:lnTo>
                  <a:pt x="15955" y="1397"/>
                </a:lnTo>
                <a:lnTo>
                  <a:pt x="13517" y="15454"/>
                </a:lnTo>
                <a:lnTo>
                  <a:pt x="14695" y="12636"/>
                </a:lnTo>
                <a:lnTo>
                  <a:pt x="17795" y="9424"/>
                </a:lnTo>
                <a:lnTo>
                  <a:pt x="20670" y="8103"/>
                </a:lnTo>
                <a:lnTo>
                  <a:pt x="24310" y="7772"/>
                </a:lnTo>
                <a:lnTo>
                  <a:pt x="28069" y="7772"/>
                </a:lnTo>
                <a:lnTo>
                  <a:pt x="30985" y="8837"/>
                </a:lnTo>
                <a:lnTo>
                  <a:pt x="35059" y="13082"/>
                </a:lnTo>
                <a:lnTo>
                  <a:pt x="36085" y="16027"/>
                </a:lnTo>
                <a:lnTo>
                  <a:pt x="36085" y="21413"/>
                </a:lnTo>
                <a:lnTo>
                  <a:pt x="35712" y="37541"/>
                </a:lnTo>
                <a:lnTo>
                  <a:pt x="39827" y="34517"/>
                </a:lnTo>
                <a:lnTo>
                  <a:pt x="43153" y="30722"/>
                </a:lnTo>
                <a:lnTo>
                  <a:pt x="45190" y="25794"/>
                </a:lnTo>
                <a:lnTo>
                  <a:pt x="45690" y="22950"/>
                </a:lnTo>
                <a:lnTo>
                  <a:pt x="45690" y="19749"/>
                </a:lnTo>
                <a:lnTo>
                  <a:pt x="45402" y="15952"/>
                </a:lnTo>
                <a:lnTo>
                  <a:pt x="44265" y="12369"/>
                </a:lnTo>
                <a:lnTo>
                  <a:pt x="41864" y="9259"/>
                </a:lnTo>
                <a:lnTo>
                  <a:pt x="49701" y="9259"/>
                </a:lnTo>
                <a:lnTo>
                  <a:pt x="51192" y="8305"/>
                </a:lnTo>
                <a:lnTo>
                  <a:pt x="51767" y="5195"/>
                </a:lnTo>
                <a:lnTo>
                  <a:pt x="51767" y="3784"/>
                </a:lnTo>
                <a:lnTo>
                  <a:pt x="49701" y="1041"/>
                </a:lnTo>
                <a:lnTo>
                  <a:pt x="33173" y="1041"/>
                </a:lnTo>
                <a:lnTo>
                  <a:pt x="30571" y="468"/>
                </a:lnTo>
                <a:close/>
              </a:path>
              <a:path w="51767" h="82246">
                <a:moveTo>
                  <a:pt x="36085" y="21413"/>
                </a:moveTo>
                <a:lnTo>
                  <a:pt x="35387" y="24433"/>
                </a:lnTo>
                <a:lnTo>
                  <a:pt x="34225" y="27216"/>
                </a:lnTo>
                <a:lnTo>
                  <a:pt x="31111" y="30366"/>
                </a:lnTo>
                <a:lnTo>
                  <a:pt x="28199" y="31648"/>
                </a:lnTo>
                <a:lnTo>
                  <a:pt x="24483" y="31964"/>
                </a:lnTo>
                <a:lnTo>
                  <a:pt x="20793" y="31964"/>
                </a:lnTo>
                <a:lnTo>
                  <a:pt x="17942" y="30913"/>
                </a:lnTo>
                <a:lnTo>
                  <a:pt x="13853" y="26719"/>
                </a:lnTo>
                <a:lnTo>
                  <a:pt x="12830" y="23839"/>
                </a:lnTo>
                <a:lnTo>
                  <a:pt x="12830" y="18529"/>
                </a:lnTo>
                <a:lnTo>
                  <a:pt x="13517" y="15454"/>
                </a:lnTo>
                <a:lnTo>
                  <a:pt x="15955" y="1397"/>
                </a:lnTo>
                <a:lnTo>
                  <a:pt x="13341" y="2311"/>
                </a:lnTo>
                <a:lnTo>
                  <a:pt x="9240" y="5360"/>
                </a:lnTo>
                <a:lnTo>
                  <a:pt x="5914" y="9220"/>
                </a:lnTo>
                <a:lnTo>
                  <a:pt x="3816" y="14237"/>
                </a:lnTo>
                <a:lnTo>
                  <a:pt x="3286" y="17067"/>
                </a:lnTo>
                <a:lnTo>
                  <a:pt x="3286" y="22950"/>
                </a:lnTo>
                <a:lnTo>
                  <a:pt x="4373" y="27176"/>
                </a:lnTo>
                <a:lnTo>
                  <a:pt x="6102" y="30808"/>
                </a:lnTo>
                <a:lnTo>
                  <a:pt x="5853" y="33897"/>
                </a:lnTo>
                <a:lnTo>
                  <a:pt x="3589" y="37631"/>
                </a:lnTo>
                <a:lnTo>
                  <a:pt x="2062" y="41846"/>
                </a:lnTo>
                <a:lnTo>
                  <a:pt x="2062" y="46177"/>
                </a:lnTo>
                <a:lnTo>
                  <a:pt x="3498" y="49428"/>
                </a:lnTo>
                <a:lnTo>
                  <a:pt x="5914" y="52287"/>
                </a:lnTo>
                <a:lnTo>
                  <a:pt x="5464" y="55385"/>
                </a:lnTo>
                <a:lnTo>
                  <a:pt x="2649" y="58586"/>
                </a:lnTo>
                <a:lnTo>
                  <a:pt x="814" y="62089"/>
                </a:lnTo>
                <a:lnTo>
                  <a:pt x="161" y="64641"/>
                </a:lnTo>
                <a:lnTo>
                  <a:pt x="0" y="67310"/>
                </a:lnTo>
                <a:lnTo>
                  <a:pt x="453" y="71438"/>
                </a:lnTo>
                <a:lnTo>
                  <a:pt x="2239" y="75107"/>
                </a:lnTo>
                <a:lnTo>
                  <a:pt x="5651" y="77990"/>
                </a:lnTo>
                <a:lnTo>
                  <a:pt x="10176" y="80352"/>
                </a:lnTo>
                <a:lnTo>
                  <a:pt x="13280" y="81100"/>
                </a:lnTo>
                <a:lnTo>
                  <a:pt x="16380" y="81878"/>
                </a:lnTo>
                <a:lnTo>
                  <a:pt x="20146" y="82246"/>
                </a:lnTo>
                <a:lnTo>
                  <a:pt x="29123" y="82246"/>
                </a:lnTo>
                <a:lnTo>
                  <a:pt x="28069" y="74474"/>
                </a:lnTo>
                <a:lnTo>
                  <a:pt x="20242" y="74474"/>
                </a:lnTo>
                <a:lnTo>
                  <a:pt x="16531" y="73785"/>
                </a:lnTo>
                <a:lnTo>
                  <a:pt x="13853" y="72414"/>
                </a:lnTo>
                <a:lnTo>
                  <a:pt x="11177" y="71032"/>
                </a:lnTo>
                <a:lnTo>
                  <a:pt x="9842" y="68997"/>
                </a:lnTo>
                <a:lnTo>
                  <a:pt x="9928" y="64616"/>
                </a:lnTo>
                <a:lnTo>
                  <a:pt x="11127" y="61304"/>
                </a:lnTo>
                <a:lnTo>
                  <a:pt x="14291" y="46977"/>
                </a:lnTo>
                <a:lnTo>
                  <a:pt x="11004" y="43891"/>
                </a:lnTo>
                <a:lnTo>
                  <a:pt x="11242" y="40133"/>
                </a:lnTo>
                <a:lnTo>
                  <a:pt x="13492" y="36652"/>
                </a:lnTo>
                <a:lnTo>
                  <a:pt x="16127" y="38304"/>
                </a:lnTo>
                <a:lnTo>
                  <a:pt x="20146" y="39495"/>
                </a:lnTo>
                <a:lnTo>
                  <a:pt x="24483" y="39787"/>
                </a:lnTo>
                <a:lnTo>
                  <a:pt x="27644" y="39787"/>
                </a:lnTo>
                <a:lnTo>
                  <a:pt x="30524" y="39344"/>
                </a:lnTo>
                <a:lnTo>
                  <a:pt x="33108" y="38444"/>
                </a:lnTo>
                <a:lnTo>
                  <a:pt x="35712" y="37541"/>
                </a:lnTo>
                <a:lnTo>
                  <a:pt x="36085" y="21413"/>
                </a:lnTo>
                <a:close/>
              </a:path>
              <a:path w="51767" h="82246">
                <a:moveTo>
                  <a:pt x="51155" y="63244"/>
                </a:moveTo>
                <a:lnTo>
                  <a:pt x="51155" y="60819"/>
                </a:lnTo>
                <a:lnTo>
                  <a:pt x="49766" y="56859"/>
                </a:lnTo>
                <a:lnTo>
                  <a:pt x="47531" y="53478"/>
                </a:lnTo>
                <a:lnTo>
                  <a:pt x="44201" y="50976"/>
                </a:lnTo>
                <a:lnTo>
                  <a:pt x="39984" y="49328"/>
                </a:lnTo>
                <a:lnTo>
                  <a:pt x="35222" y="48272"/>
                </a:lnTo>
                <a:lnTo>
                  <a:pt x="32512" y="48182"/>
                </a:lnTo>
                <a:lnTo>
                  <a:pt x="18230" y="47574"/>
                </a:lnTo>
                <a:lnTo>
                  <a:pt x="14291" y="46977"/>
                </a:lnTo>
                <a:lnTo>
                  <a:pt x="11127" y="61304"/>
                </a:lnTo>
                <a:lnTo>
                  <a:pt x="13092" y="58648"/>
                </a:lnTo>
                <a:lnTo>
                  <a:pt x="16282" y="55713"/>
                </a:lnTo>
                <a:lnTo>
                  <a:pt x="30448" y="56210"/>
                </a:lnTo>
                <a:lnTo>
                  <a:pt x="33724" y="56300"/>
                </a:lnTo>
                <a:lnTo>
                  <a:pt x="36323" y="56984"/>
                </a:lnTo>
                <a:lnTo>
                  <a:pt x="40165" y="59576"/>
                </a:lnTo>
                <a:lnTo>
                  <a:pt x="41126" y="63803"/>
                </a:lnTo>
                <a:lnTo>
                  <a:pt x="41126" y="65189"/>
                </a:lnTo>
                <a:lnTo>
                  <a:pt x="40312" y="67806"/>
                </a:lnTo>
                <a:lnTo>
                  <a:pt x="37612" y="71208"/>
                </a:lnTo>
                <a:lnTo>
                  <a:pt x="34711" y="72986"/>
                </a:lnTo>
                <a:lnTo>
                  <a:pt x="30620" y="74168"/>
                </a:lnTo>
                <a:lnTo>
                  <a:pt x="28069" y="74474"/>
                </a:lnTo>
                <a:lnTo>
                  <a:pt x="29123" y="82246"/>
                </a:lnTo>
                <a:lnTo>
                  <a:pt x="33098" y="81748"/>
                </a:lnTo>
                <a:lnTo>
                  <a:pt x="36450" y="80733"/>
                </a:lnTo>
                <a:lnTo>
                  <a:pt x="39811" y="79729"/>
                </a:lnTo>
                <a:lnTo>
                  <a:pt x="42588" y="78347"/>
                </a:lnTo>
                <a:lnTo>
                  <a:pt x="46915" y="74855"/>
                </a:lnTo>
                <a:lnTo>
                  <a:pt x="49579" y="70524"/>
                </a:lnTo>
                <a:lnTo>
                  <a:pt x="51155" y="65797"/>
                </a:lnTo>
                <a:lnTo>
                  <a:pt x="51155" y="632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7359807" y="5049752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69"/>
                </a:moveTo>
                <a:lnTo>
                  <a:pt x="49852" y="19267"/>
                </a:lnTo>
                <a:lnTo>
                  <a:pt x="48941" y="16080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4" y="7746"/>
                </a:lnTo>
                <a:lnTo>
                  <a:pt x="40237" y="3506"/>
                </a:lnTo>
                <a:lnTo>
                  <a:pt x="37223" y="2095"/>
                </a:lnTo>
                <a:lnTo>
                  <a:pt x="34211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5" y="712"/>
                </a:lnTo>
                <a:lnTo>
                  <a:pt x="15379" y="2124"/>
                </a:lnTo>
                <a:lnTo>
                  <a:pt x="12254" y="16523"/>
                </a:lnTo>
                <a:lnTo>
                  <a:pt x="14493" y="13147"/>
                </a:lnTo>
                <a:lnTo>
                  <a:pt x="17320" y="10325"/>
                </a:lnTo>
                <a:lnTo>
                  <a:pt x="21082" y="8445"/>
                </a:lnTo>
                <a:lnTo>
                  <a:pt x="25746" y="7952"/>
                </a:lnTo>
                <a:lnTo>
                  <a:pt x="30585" y="7952"/>
                </a:lnTo>
                <a:lnTo>
                  <a:pt x="34236" y="9489"/>
                </a:lnTo>
                <a:lnTo>
                  <a:pt x="36713" y="12534"/>
                </a:lnTo>
                <a:lnTo>
                  <a:pt x="39179" y="15570"/>
                </a:lnTo>
                <a:lnTo>
                  <a:pt x="40349" y="19763"/>
                </a:lnTo>
                <a:lnTo>
                  <a:pt x="40225" y="25110"/>
                </a:lnTo>
                <a:lnTo>
                  <a:pt x="10393" y="25110"/>
                </a:lnTo>
                <a:lnTo>
                  <a:pt x="10393" y="32576"/>
                </a:lnTo>
                <a:lnTo>
                  <a:pt x="46404" y="32576"/>
                </a:lnTo>
                <a:lnTo>
                  <a:pt x="49903" y="30887"/>
                </a:lnTo>
                <a:lnTo>
                  <a:pt x="50317" y="28130"/>
                </a:lnTo>
                <a:lnTo>
                  <a:pt x="50317" y="22669"/>
                </a:lnTo>
                <a:close/>
              </a:path>
              <a:path w="50317" h="61023">
                <a:moveTo>
                  <a:pt x="12142" y="3557"/>
                </a:moveTo>
                <a:lnTo>
                  <a:pt x="9363" y="5590"/>
                </a:lnTo>
                <a:lnTo>
                  <a:pt x="7089" y="8243"/>
                </a:lnTo>
                <a:lnTo>
                  <a:pt x="4803" y="10897"/>
                </a:lnTo>
                <a:lnTo>
                  <a:pt x="3039" y="14122"/>
                </a:lnTo>
                <a:lnTo>
                  <a:pt x="1840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75" y="43995"/>
                </a:lnTo>
                <a:lnTo>
                  <a:pt x="2952" y="47779"/>
                </a:lnTo>
                <a:lnTo>
                  <a:pt x="4691" y="50929"/>
                </a:lnTo>
                <a:lnTo>
                  <a:pt x="9306" y="55943"/>
                </a:lnTo>
                <a:lnTo>
                  <a:pt x="12153" y="57838"/>
                </a:lnTo>
                <a:lnTo>
                  <a:pt x="15530" y="59119"/>
                </a:lnTo>
                <a:lnTo>
                  <a:pt x="18907" y="60375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32"/>
                </a:lnTo>
                <a:lnTo>
                  <a:pt x="36950" y="60048"/>
                </a:lnTo>
                <a:lnTo>
                  <a:pt x="40716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8002" y="52503"/>
                </a:lnTo>
                <a:lnTo>
                  <a:pt x="47764" y="49709"/>
                </a:lnTo>
                <a:lnTo>
                  <a:pt x="45154" y="48769"/>
                </a:lnTo>
                <a:lnTo>
                  <a:pt x="42011" y="50130"/>
                </a:lnTo>
                <a:lnTo>
                  <a:pt x="39038" y="51196"/>
                </a:lnTo>
                <a:lnTo>
                  <a:pt x="35251" y="52110"/>
                </a:lnTo>
                <a:lnTo>
                  <a:pt x="30887" y="52758"/>
                </a:lnTo>
                <a:lnTo>
                  <a:pt x="24984" y="52758"/>
                </a:lnTo>
                <a:lnTo>
                  <a:pt x="22204" y="52285"/>
                </a:lnTo>
                <a:lnTo>
                  <a:pt x="17628" y="50396"/>
                </a:lnTo>
                <a:lnTo>
                  <a:pt x="14371" y="47271"/>
                </a:lnTo>
                <a:lnTo>
                  <a:pt x="11916" y="43373"/>
                </a:lnTo>
                <a:lnTo>
                  <a:pt x="10702" y="38444"/>
                </a:lnTo>
                <a:lnTo>
                  <a:pt x="10393" y="35661"/>
                </a:lnTo>
                <a:lnTo>
                  <a:pt x="10393" y="25110"/>
                </a:lnTo>
                <a:lnTo>
                  <a:pt x="10868" y="20678"/>
                </a:lnTo>
                <a:lnTo>
                  <a:pt x="12254" y="16523"/>
                </a:lnTo>
                <a:lnTo>
                  <a:pt x="15379" y="2124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7422278" y="5050609"/>
            <a:ext cx="47638" cy="59359"/>
          </a:xfrm>
          <a:custGeom>
            <a:avLst/>
            <a:gdLst/>
            <a:ahLst/>
            <a:cxnLst/>
            <a:rect l="l" t="t" r="r" b="b"/>
            <a:pathLst>
              <a:path w="47638" h="59359">
                <a:moveTo>
                  <a:pt x="42284" y="0"/>
                </a:moveTo>
                <a:lnTo>
                  <a:pt x="39711" y="104"/>
                </a:lnTo>
                <a:lnTo>
                  <a:pt x="36884" y="1615"/>
                </a:lnTo>
                <a:lnTo>
                  <a:pt x="24245" y="22277"/>
                </a:lnTo>
                <a:lnTo>
                  <a:pt x="11804" y="1615"/>
                </a:lnTo>
                <a:lnTo>
                  <a:pt x="10741" y="496"/>
                </a:lnTo>
                <a:lnTo>
                  <a:pt x="7951" y="39"/>
                </a:lnTo>
                <a:lnTo>
                  <a:pt x="4550" y="0"/>
                </a:lnTo>
                <a:lnTo>
                  <a:pt x="1334" y="396"/>
                </a:lnTo>
                <a:lnTo>
                  <a:pt x="924" y="3098"/>
                </a:lnTo>
                <a:lnTo>
                  <a:pt x="17016" y="29184"/>
                </a:lnTo>
                <a:lnTo>
                  <a:pt x="0" y="56288"/>
                </a:lnTo>
                <a:lnTo>
                  <a:pt x="1548" y="59208"/>
                </a:lnTo>
                <a:lnTo>
                  <a:pt x="4448" y="59359"/>
                </a:lnTo>
                <a:lnTo>
                  <a:pt x="7174" y="59273"/>
                </a:lnTo>
                <a:lnTo>
                  <a:pt x="10388" y="57635"/>
                </a:lnTo>
                <a:lnTo>
                  <a:pt x="23456" y="35610"/>
                </a:lnTo>
                <a:lnTo>
                  <a:pt x="36572" y="57635"/>
                </a:lnTo>
                <a:lnTo>
                  <a:pt x="37698" y="58816"/>
                </a:lnTo>
                <a:lnTo>
                  <a:pt x="40539" y="59334"/>
                </a:lnTo>
                <a:lnTo>
                  <a:pt x="43977" y="59359"/>
                </a:lnTo>
                <a:lnTo>
                  <a:pt x="47162" y="58927"/>
                </a:lnTo>
                <a:lnTo>
                  <a:pt x="47638" y="56288"/>
                </a:lnTo>
                <a:lnTo>
                  <a:pt x="30744" y="28893"/>
                </a:lnTo>
                <a:lnTo>
                  <a:pt x="46727" y="3098"/>
                </a:lnTo>
                <a:lnTo>
                  <a:pt x="45176" y="129"/>
                </a:lnTo>
                <a:lnTo>
                  <a:pt x="42284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7478092" y="5035744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3" y="130"/>
                </a:moveTo>
                <a:lnTo>
                  <a:pt x="9651" y="1983"/>
                </a:lnTo>
                <a:lnTo>
                  <a:pt x="9651" y="15177"/>
                </a:lnTo>
                <a:lnTo>
                  <a:pt x="2062" y="15177"/>
                </a:lnTo>
                <a:lnTo>
                  <a:pt x="1173" y="15405"/>
                </a:lnTo>
                <a:lnTo>
                  <a:pt x="35" y="17997"/>
                </a:lnTo>
                <a:lnTo>
                  <a:pt x="0" y="20916"/>
                </a:lnTo>
                <a:lnTo>
                  <a:pt x="2001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0" y="62092"/>
                </a:lnTo>
                <a:lnTo>
                  <a:pt x="10529" y="64455"/>
                </a:lnTo>
                <a:lnTo>
                  <a:pt x="12056" y="68771"/>
                </a:lnTo>
                <a:lnTo>
                  <a:pt x="14655" y="71856"/>
                </a:lnTo>
                <a:lnTo>
                  <a:pt x="18334" y="73775"/>
                </a:lnTo>
                <a:lnTo>
                  <a:pt x="22795" y="74905"/>
                </a:lnTo>
                <a:lnTo>
                  <a:pt x="26572" y="74905"/>
                </a:lnTo>
                <a:lnTo>
                  <a:pt x="29361" y="74599"/>
                </a:lnTo>
                <a:lnTo>
                  <a:pt x="32633" y="73840"/>
                </a:lnTo>
                <a:lnTo>
                  <a:pt x="35463" y="71097"/>
                </a:lnTo>
                <a:lnTo>
                  <a:pt x="35712" y="68253"/>
                </a:lnTo>
                <a:lnTo>
                  <a:pt x="35712" y="67500"/>
                </a:lnTo>
                <a:lnTo>
                  <a:pt x="33224" y="64771"/>
                </a:lnTo>
                <a:lnTo>
                  <a:pt x="30546" y="65750"/>
                </a:lnTo>
                <a:lnTo>
                  <a:pt x="27335" y="66219"/>
                </a:lnTo>
                <a:lnTo>
                  <a:pt x="24458" y="66219"/>
                </a:lnTo>
                <a:lnTo>
                  <a:pt x="22459" y="65239"/>
                </a:lnTo>
                <a:lnTo>
                  <a:pt x="20232" y="61330"/>
                </a:lnTo>
                <a:lnTo>
                  <a:pt x="19685" y="58446"/>
                </a:lnTo>
                <a:lnTo>
                  <a:pt x="19685" y="23634"/>
                </a:lnTo>
                <a:lnTo>
                  <a:pt x="34325" y="23634"/>
                </a:lnTo>
                <a:lnTo>
                  <a:pt x="35712" y="20916"/>
                </a:lnTo>
                <a:lnTo>
                  <a:pt x="35675" y="17997"/>
                </a:lnTo>
                <a:lnTo>
                  <a:pt x="33714" y="15177"/>
                </a:lnTo>
                <a:lnTo>
                  <a:pt x="19685" y="15177"/>
                </a:lnTo>
                <a:lnTo>
                  <a:pt x="19685" y="1983"/>
                </a:lnTo>
                <a:lnTo>
                  <a:pt x="18270" y="342"/>
                </a:lnTo>
                <a:lnTo>
                  <a:pt x="15656" y="0"/>
                </a:lnTo>
                <a:lnTo>
                  <a:pt x="12203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7529763" y="5049756"/>
            <a:ext cx="31906" cy="60213"/>
          </a:xfrm>
          <a:custGeom>
            <a:avLst/>
            <a:gdLst/>
            <a:ahLst/>
            <a:cxnLst/>
            <a:rect l="l" t="t" r="r" b="b"/>
            <a:pathLst>
              <a:path w="31906" h="60213">
                <a:moveTo>
                  <a:pt x="1397" y="59893"/>
                </a:moveTo>
                <a:lnTo>
                  <a:pt x="4010" y="60213"/>
                </a:lnTo>
                <a:lnTo>
                  <a:pt x="7472" y="60097"/>
                </a:lnTo>
                <a:lnTo>
                  <a:pt x="10025" y="58305"/>
                </a:lnTo>
                <a:lnTo>
                  <a:pt x="10025" y="21783"/>
                </a:lnTo>
                <a:lnTo>
                  <a:pt x="11440" y="19522"/>
                </a:lnTo>
                <a:lnTo>
                  <a:pt x="13914" y="16041"/>
                </a:lnTo>
                <a:lnTo>
                  <a:pt x="17291" y="12283"/>
                </a:lnTo>
                <a:lnTo>
                  <a:pt x="20354" y="10248"/>
                </a:lnTo>
                <a:lnTo>
                  <a:pt x="23342" y="9626"/>
                </a:lnTo>
                <a:lnTo>
                  <a:pt x="26431" y="10033"/>
                </a:lnTo>
                <a:lnTo>
                  <a:pt x="29256" y="10947"/>
                </a:lnTo>
                <a:lnTo>
                  <a:pt x="31855" y="9324"/>
                </a:lnTo>
                <a:lnTo>
                  <a:pt x="31906" y="3606"/>
                </a:lnTo>
                <a:lnTo>
                  <a:pt x="29857" y="979"/>
                </a:lnTo>
                <a:lnTo>
                  <a:pt x="27153" y="270"/>
                </a:lnTo>
                <a:lnTo>
                  <a:pt x="24518" y="0"/>
                </a:lnTo>
                <a:lnTo>
                  <a:pt x="21664" y="154"/>
                </a:lnTo>
                <a:lnTo>
                  <a:pt x="18176" y="1336"/>
                </a:lnTo>
                <a:lnTo>
                  <a:pt x="14591" y="4038"/>
                </a:lnTo>
                <a:lnTo>
                  <a:pt x="11951" y="6822"/>
                </a:lnTo>
                <a:lnTo>
                  <a:pt x="9050" y="10861"/>
                </a:lnTo>
                <a:lnTo>
                  <a:pt x="9050" y="2782"/>
                </a:lnTo>
                <a:lnTo>
                  <a:pt x="8149" y="1336"/>
                </a:lnTo>
                <a:lnTo>
                  <a:pt x="5449" y="863"/>
                </a:lnTo>
                <a:lnTo>
                  <a:pt x="2886" y="889"/>
                </a:lnTo>
                <a:lnTo>
                  <a:pt x="0" y="2782"/>
                </a:lnTo>
                <a:lnTo>
                  <a:pt x="0" y="58305"/>
                </a:lnTo>
                <a:lnTo>
                  <a:pt x="1397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7572376" y="5049752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69"/>
                </a:moveTo>
                <a:lnTo>
                  <a:pt x="49856" y="19267"/>
                </a:lnTo>
                <a:lnTo>
                  <a:pt x="48941" y="16080"/>
                </a:lnTo>
                <a:lnTo>
                  <a:pt x="48031" y="12891"/>
                </a:lnTo>
                <a:lnTo>
                  <a:pt x="46602" y="10109"/>
                </a:lnTo>
                <a:lnTo>
                  <a:pt x="44654" y="7746"/>
                </a:lnTo>
                <a:lnTo>
                  <a:pt x="40241" y="3506"/>
                </a:lnTo>
                <a:lnTo>
                  <a:pt x="37227" y="2095"/>
                </a:lnTo>
                <a:lnTo>
                  <a:pt x="34211" y="698"/>
                </a:lnTo>
                <a:lnTo>
                  <a:pt x="30549" y="0"/>
                </a:lnTo>
                <a:lnTo>
                  <a:pt x="22245" y="0"/>
                </a:lnTo>
                <a:lnTo>
                  <a:pt x="18609" y="712"/>
                </a:lnTo>
                <a:lnTo>
                  <a:pt x="15379" y="2124"/>
                </a:lnTo>
                <a:lnTo>
                  <a:pt x="12258" y="16523"/>
                </a:lnTo>
                <a:lnTo>
                  <a:pt x="14494" y="13147"/>
                </a:lnTo>
                <a:lnTo>
                  <a:pt x="17320" y="10325"/>
                </a:lnTo>
                <a:lnTo>
                  <a:pt x="21082" y="8445"/>
                </a:lnTo>
                <a:lnTo>
                  <a:pt x="25747" y="7952"/>
                </a:lnTo>
                <a:lnTo>
                  <a:pt x="30586" y="7952"/>
                </a:lnTo>
                <a:lnTo>
                  <a:pt x="34236" y="9489"/>
                </a:lnTo>
                <a:lnTo>
                  <a:pt x="36713" y="12534"/>
                </a:lnTo>
                <a:lnTo>
                  <a:pt x="39179" y="15570"/>
                </a:lnTo>
                <a:lnTo>
                  <a:pt x="40352" y="19763"/>
                </a:lnTo>
                <a:lnTo>
                  <a:pt x="40227" y="25110"/>
                </a:lnTo>
                <a:lnTo>
                  <a:pt x="10393" y="25110"/>
                </a:lnTo>
                <a:lnTo>
                  <a:pt x="10393" y="32576"/>
                </a:lnTo>
                <a:lnTo>
                  <a:pt x="46404" y="32576"/>
                </a:lnTo>
                <a:lnTo>
                  <a:pt x="49907" y="30887"/>
                </a:lnTo>
                <a:lnTo>
                  <a:pt x="50317" y="28130"/>
                </a:lnTo>
                <a:lnTo>
                  <a:pt x="50317" y="22669"/>
                </a:lnTo>
                <a:close/>
              </a:path>
              <a:path w="50317" h="61023">
                <a:moveTo>
                  <a:pt x="12143" y="3557"/>
                </a:moveTo>
                <a:lnTo>
                  <a:pt x="9367" y="5590"/>
                </a:lnTo>
                <a:lnTo>
                  <a:pt x="7092" y="8243"/>
                </a:lnTo>
                <a:lnTo>
                  <a:pt x="4803" y="10897"/>
                </a:lnTo>
                <a:lnTo>
                  <a:pt x="3042" y="14122"/>
                </a:lnTo>
                <a:lnTo>
                  <a:pt x="1840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75" y="43995"/>
                </a:lnTo>
                <a:lnTo>
                  <a:pt x="2952" y="47779"/>
                </a:lnTo>
                <a:lnTo>
                  <a:pt x="4691" y="50929"/>
                </a:lnTo>
                <a:lnTo>
                  <a:pt x="9306" y="55943"/>
                </a:lnTo>
                <a:lnTo>
                  <a:pt x="12153" y="57838"/>
                </a:lnTo>
                <a:lnTo>
                  <a:pt x="15534" y="59119"/>
                </a:lnTo>
                <a:lnTo>
                  <a:pt x="18907" y="60375"/>
                </a:lnTo>
                <a:lnTo>
                  <a:pt x="22849" y="61023"/>
                </a:lnTo>
                <a:lnTo>
                  <a:pt x="29937" y="61023"/>
                </a:lnTo>
                <a:lnTo>
                  <a:pt x="32374" y="60832"/>
                </a:lnTo>
                <a:lnTo>
                  <a:pt x="36950" y="60048"/>
                </a:lnTo>
                <a:lnTo>
                  <a:pt x="40716" y="59119"/>
                </a:lnTo>
                <a:lnTo>
                  <a:pt x="44968" y="57607"/>
                </a:lnTo>
                <a:lnTo>
                  <a:pt x="47729" y="55260"/>
                </a:lnTo>
                <a:lnTo>
                  <a:pt x="48003" y="52503"/>
                </a:lnTo>
                <a:lnTo>
                  <a:pt x="47764" y="49709"/>
                </a:lnTo>
                <a:lnTo>
                  <a:pt x="45154" y="48769"/>
                </a:lnTo>
                <a:lnTo>
                  <a:pt x="42016" y="50130"/>
                </a:lnTo>
                <a:lnTo>
                  <a:pt x="39038" y="51196"/>
                </a:lnTo>
                <a:lnTo>
                  <a:pt x="35251" y="52110"/>
                </a:lnTo>
                <a:lnTo>
                  <a:pt x="30888" y="52758"/>
                </a:lnTo>
                <a:lnTo>
                  <a:pt x="24984" y="52758"/>
                </a:lnTo>
                <a:lnTo>
                  <a:pt x="22212" y="52285"/>
                </a:lnTo>
                <a:lnTo>
                  <a:pt x="17630" y="50396"/>
                </a:lnTo>
                <a:lnTo>
                  <a:pt x="14371" y="47271"/>
                </a:lnTo>
                <a:lnTo>
                  <a:pt x="11916" y="43373"/>
                </a:lnTo>
                <a:lnTo>
                  <a:pt x="10707" y="38444"/>
                </a:lnTo>
                <a:lnTo>
                  <a:pt x="10393" y="35661"/>
                </a:lnTo>
                <a:lnTo>
                  <a:pt x="10393" y="25110"/>
                </a:lnTo>
                <a:lnTo>
                  <a:pt x="10868" y="20678"/>
                </a:lnTo>
                <a:lnTo>
                  <a:pt x="12258" y="16523"/>
                </a:lnTo>
                <a:lnTo>
                  <a:pt x="15379" y="2124"/>
                </a:lnTo>
                <a:lnTo>
                  <a:pt x="12143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7641061" y="5049756"/>
            <a:ext cx="81089" cy="60213"/>
          </a:xfrm>
          <a:custGeom>
            <a:avLst/>
            <a:gdLst/>
            <a:ahLst/>
            <a:cxnLst/>
            <a:rect l="l" t="t" r="r" b="b"/>
            <a:pathLst>
              <a:path w="81089" h="60213">
                <a:moveTo>
                  <a:pt x="72459" y="59893"/>
                </a:moveTo>
                <a:lnTo>
                  <a:pt x="75102" y="60213"/>
                </a:lnTo>
                <a:lnTo>
                  <a:pt x="78540" y="60097"/>
                </a:lnTo>
                <a:lnTo>
                  <a:pt x="81089" y="58305"/>
                </a:lnTo>
                <a:lnTo>
                  <a:pt x="81089" y="20066"/>
                </a:lnTo>
                <a:lnTo>
                  <a:pt x="80791" y="17106"/>
                </a:lnTo>
                <a:lnTo>
                  <a:pt x="80153" y="14277"/>
                </a:lnTo>
                <a:lnTo>
                  <a:pt x="79523" y="11469"/>
                </a:lnTo>
                <a:lnTo>
                  <a:pt x="77000" y="6911"/>
                </a:lnTo>
                <a:lnTo>
                  <a:pt x="73572" y="3139"/>
                </a:lnTo>
                <a:lnTo>
                  <a:pt x="68809" y="622"/>
                </a:lnTo>
                <a:lnTo>
                  <a:pt x="65846" y="0"/>
                </a:lnTo>
                <a:lnTo>
                  <a:pt x="62318" y="0"/>
                </a:lnTo>
                <a:lnTo>
                  <a:pt x="59420" y="190"/>
                </a:lnTo>
                <a:lnTo>
                  <a:pt x="56541" y="967"/>
                </a:lnTo>
                <a:lnTo>
                  <a:pt x="53541" y="2476"/>
                </a:lnTo>
                <a:lnTo>
                  <a:pt x="50453" y="4471"/>
                </a:lnTo>
                <a:lnTo>
                  <a:pt x="47162" y="7254"/>
                </a:lnTo>
                <a:lnTo>
                  <a:pt x="43616" y="10972"/>
                </a:lnTo>
                <a:lnTo>
                  <a:pt x="42151" y="7837"/>
                </a:lnTo>
                <a:lnTo>
                  <a:pt x="40200" y="5168"/>
                </a:lnTo>
                <a:lnTo>
                  <a:pt x="37651" y="3049"/>
                </a:lnTo>
                <a:lnTo>
                  <a:pt x="34684" y="1346"/>
                </a:lnTo>
                <a:lnTo>
                  <a:pt x="31085" y="270"/>
                </a:lnTo>
                <a:lnTo>
                  <a:pt x="26783" y="0"/>
                </a:lnTo>
                <a:lnTo>
                  <a:pt x="23835" y="0"/>
                </a:lnTo>
                <a:lnTo>
                  <a:pt x="20904" y="814"/>
                </a:lnTo>
                <a:lnTo>
                  <a:pt x="18007" y="2440"/>
                </a:lnTo>
                <a:lnTo>
                  <a:pt x="15119" y="4064"/>
                </a:lnTo>
                <a:lnTo>
                  <a:pt x="12117" y="6630"/>
                </a:lnTo>
                <a:lnTo>
                  <a:pt x="9038" y="10123"/>
                </a:lnTo>
                <a:lnTo>
                  <a:pt x="9038" y="2782"/>
                </a:lnTo>
                <a:lnTo>
                  <a:pt x="8127" y="1336"/>
                </a:lnTo>
                <a:lnTo>
                  <a:pt x="5439" y="863"/>
                </a:lnTo>
                <a:lnTo>
                  <a:pt x="2865" y="889"/>
                </a:lnTo>
                <a:lnTo>
                  <a:pt x="0" y="2782"/>
                </a:lnTo>
                <a:lnTo>
                  <a:pt x="0" y="58305"/>
                </a:lnTo>
                <a:lnTo>
                  <a:pt x="1374" y="59893"/>
                </a:lnTo>
                <a:lnTo>
                  <a:pt x="4003" y="60213"/>
                </a:lnTo>
                <a:lnTo>
                  <a:pt x="7466" y="60097"/>
                </a:lnTo>
                <a:lnTo>
                  <a:pt x="10015" y="58305"/>
                </a:lnTo>
                <a:lnTo>
                  <a:pt x="10015" y="19497"/>
                </a:lnTo>
                <a:lnTo>
                  <a:pt x="12768" y="16002"/>
                </a:lnTo>
                <a:lnTo>
                  <a:pt x="15317" y="13348"/>
                </a:lnTo>
                <a:lnTo>
                  <a:pt x="17679" y="11534"/>
                </a:lnTo>
                <a:lnTo>
                  <a:pt x="22355" y="8826"/>
                </a:lnTo>
                <a:lnTo>
                  <a:pt x="26520" y="8826"/>
                </a:lnTo>
                <a:lnTo>
                  <a:pt x="29483" y="9932"/>
                </a:lnTo>
                <a:lnTo>
                  <a:pt x="32859" y="13133"/>
                </a:lnTo>
                <a:lnTo>
                  <a:pt x="34425" y="16206"/>
                </a:lnTo>
                <a:lnTo>
                  <a:pt x="35312" y="20066"/>
                </a:lnTo>
                <a:lnTo>
                  <a:pt x="35524" y="24563"/>
                </a:lnTo>
                <a:lnTo>
                  <a:pt x="35524" y="58305"/>
                </a:lnTo>
                <a:lnTo>
                  <a:pt x="36925" y="59893"/>
                </a:lnTo>
                <a:lnTo>
                  <a:pt x="39588" y="60213"/>
                </a:lnTo>
                <a:lnTo>
                  <a:pt x="42936" y="60097"/>
                </a:lnTo>
                <a:lnTo>
                  <a:pt x="45549" y="58305"/>
                </a:lnTo>
                <a:lnTo>
                  <a:pt x="45549" y="19497"/>
                </a:lnTo>
                <a:lnTo>
                  <a:pt x="48355" y="16002"/>
                </a:lnTo>
                <a:lnTo>
                  <a:pt x="50918" y="13348"/>
                </a:lnTo>
                <a:lnTo>
                  <a:pt x="53229" y="11534"/>
                </a:lnTo>
                <a:lnTo>
                  <a:pt x="57891" y="8826"/>
                </a:lnTo>
                <a:lnTo>
                  <a:pt x="62071" y="8826"/>
                </a:lnTo>
                <a:lnTo>
                  <a:pt x="65058" y="9932"/>
                </a:lnTo>
                <a:lnTo>
                  <a:pt x="68456" y="13133"/>
                </a:lnTo>
                <a:lnTo>
                  <a:pt x="69997" y="16206"/>
                </a:lnTo>
                <a:lnTo>
                  <a:pt x="70811" y="20066"/>
                </a:lnTo>
                <a:lnTo>
                  <a:pt x="71009" y="24563"/>
                </a:lnTo>
                <a:lnTo>
                  <a:pt x="71009" y="58305"/>
                </a:lnTo>
                <a:lnTo>
                  <a:pt x="7245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7739938" y="5049752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7"/>
                </a:lnTo>
                <a:lnTo>
                  <a:pt x="48941" y="16080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4" y="7746"/>
                </a:lnTo>
                <a:lnTo>
                  <a:pt x="40225" y="3506"/>
                </a:lnTo>
                <a:lnTo>
                  <a:pt x="37213" y="2095"/>
                </a:lnTo>
                <a:lnTo>
                  <a:pt x="34196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2"/>
                </a:lnTo>
                <a:lnTo>
                  <a:pt x="15379" y="2124"/>
                </a:lnTo>
                <a:lnTo>
                  <a:pt x="12254" y="16523"/>
                </a:lnTo>
                <a:lnTo>
                  <a:pt x="14479" y="13147"/>
                </a:lnTo>
                <a:lnTo>
                  <a:pt x="17318" y="10325"/>
                </a:lnTo>
                <a:lnTo>
                  <a:pt x="21066" y="8445"/>
                </a:lnTo>
                <a:lnTo>
                  <a:pt x="25732" y="7952"/>
                </a:lnTo>
                <a:lnTo>
                  <a:pt x="30585" y="7952"/>
                </a:lnTo>
                <a:lnTo>
                  <a:pt x="34235" y="9489"/>
                </a:lnTo>
                <a:lnTo>
                  <a:pt x="36713" y="12534"/>
                </a:lnTo>
                <a:lnTo>
                  <a:pt x="39175" y="15570"/>
                </a:lnTo>
                <a:lnTo>
                  <a:pt x="40352" y="19763"/>
                </a:lnTo>
                <a:lnTo>
                  <a:pt x="40225" y="25110"/>
                </a:lnTo>
                <a:lnTo>
                  <a:pt x="10393" y="25110"/>
                </a:lnTo>
                <a:lnTo>
                  <a:pt x="10393" y="32576"/>
                </a:lnTo>
                <a:lnTo>
                  <a:pt x="46404" y="32576"/>
                </a:lnTo>
                <a:lnTo>
                  <a:pt x="49903" y="30887"/>
                </a:lnTo>
                <a:lnTo>
                  <a:pt x="50303" y="28130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0"/>
                </a:lnTo>
                <a:lnTo>
                  <a:pt x="7087" y="8243"/>
                </a:lnTo>
                <a:lnTo>
                  <a:pt x="4787" y="10897"/>
                </a:lnTo>
                <a:lnTo>
                  <a:pt x="3037" y="14122"/>
                </a:lnTo>
                <a:lnTo>
                  <a:pt x="1824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8"/>
                </a:lnTo>
                <a:lnTo>
                  <a:pt x="1760" y="43995"/>
                </a:lnTo>
                <a:lnTo>
                  <a:pt x="2951" y="47779"/>
                </a:lnTo>
                <a:lnTo>
                  <a:pt x="4676" y="50929"/>
                </a:lnTo>
                <a:lnTo>
                  <a:pt x="9291" y="55943"/>
                </a:lnTo>
                <a:lnTo>
                  <a:pt x="12138" y="57838"/>
                </a:lnTo>
                <a:lnTo>
                  <a:pt x="15519" y="59119"/>
                </a:lnTo>
                <a:lnTo>
                  <a:pt x="18907" y="60375"/>
                </a:lnTo>
                <a:lnTo>
                  <a:pt x="22846" y="61023"/>
                </a:lnTo>
                <a:lnTo>
                  <a:pt x="29933" y="61023"/>
                </a:lnTo>
                <a:lnTo>
                  <a:pt x="32371" y="60832"/>
                </a:lnTo>
                <a:lnTo>
                  <a:pt x="36950" y="60048"/>
                </a:lnTo>
                <a:lnTo>
                  <a:pt x="40702" y="59119"/>
                </a:lnTo>
                <a:lnTo>
                  <a:pt x="44964" y="57607"/>
                </a:lnTo>
                <a:lnTo>
                  <a:pt x="47725" y="55260"/>
                </a:lnTo>
                <a:lnTo>
                  <a:pt x="47992" y="52503"/>
                </a:lnTo>
                <a:lnTo>
                  <a:pt x="47754" y="49709"/>
                </a:lnTo>
                <a:lnTo>
                  <a:pt x="45140" y="48769"/>
                </a:lnTo>
                <a:lnTo>
                  <a:pt x="42011" y="50130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7" y="52758"/>
                </a:lnTo>
                <a:lnTo>
                  <a:pt x="24980" y="52758"/>
                </a:lnTo>
                <a:lnTo>
                  <a:pt x="22197" y="52285"/>
                </a:lnTo>
                <a:lnTo>
                  <a:pt x="17628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6" y="38444"/>
                </a:lnTo>
                <a:lnTo>
                  <a:pt x="10393" y="35661"/>
                </a:lnTo>
                <a:lnTo>
                  <a:pt x="10393" y="25110"/>
                </a:lnTo>
                <a:lnTo>
                  <a:pt x="10853" y="20678"/>
                </a:lnTo>
                <a:lnTo>
                  <a:pt x="12254" y="16523"/>
                </a:lnTo>
                <a:lnTo>
                  <a:pt x="15379" y="212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7808601" y="5023660"/>
            <a:ext cx="10030" cy="86309"/>
          </a:xfrm>
          <a:custGeom>
            <a:avLst/>
            <a:gdLst/>
            <a:ahLst/>
            <a:cxnLst/>
            <a:rect l="l" t="t" r="r" b="b"/>
            <a:pathLst>
              <a:path w="10030" h="86309">
                <a:moveTo>
                  <a:pt x="10030" y="84401"/>
                </a:moveTo>
                <a:lnTo>
                  <a:pt x="10030" y="1968"/>
                </a:lnTo>
                <a:lnTo>
                  <a:pt x="8639" y="330"/>
                </a:lnTo>
                <a:lnTo>
                  <a:pt x="6002" y="0"/>
                </a:lnTo>
                <a:lnTo>
                  <a:pt x="2548" y="114"/>
                </a:lnTo>
                <a:lnTo>
                  <a:pt x="0" y="1968"/>
                </a:lnTo>
                <a:lnTo>
                  <a:pt x="0" y="84401"/>
                </a:lnTo>
                <a:lnTo>
                  <a:pt x="1400" y="85989"/>
                </a:lnTo>
                <a:lnTo>
                  <a:pt x="4028" y="86309"/>
                </a:lnTo>
                <a:lnTo>
                  <a:pt x="7477" y="86193"/>
                </a:lnTo>
                <a:lnTo>
                  <a:pt x="10030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7832801" y="5050609"/>
            <a:ext cx="51842" cy="81456"/>
          </a:xfrm>
          <a:custGeom>
            <a:avLst/>
            <a:gdLst/>
            <a:ahLst/>
            <a:cxnLst/>
            <a:rect l="l" t="t" r="r" b="b"/>
            <a:pathLst>
              <a:path w="51842" h="81456">
                <a:moveTo>
                  <a:pt x="327" y="3963"/>
                </a:moveTo>
                <a:lnTo>
                  <a:pt x="19820" y="57024"/>
                </a:lnTo>
                <a:lnTo>
                  <a:pt x="21531" y="58992"/>
                </a:lnTo>
                <a:lnTo>
                  <a:pt x="14003" y="78306"/>
                </a:lnTo>
                <a:lnTo>
                  <a:pt x="15756" y="81305"/>
                </a:lnTo>
                <a:lnTo>
                  <a:pt x="18305" y="81456"/>
                </a:lnTo>
                <a:lnTo>
                  <a:pt x="21833" y="81279"/>
                </a:lnTo>
                <a:lnTo>
                  <a:pt x="24684" y="79411"/>
                </a:lnTo>
                <a:lnTo>
                  <a:pt x="31974" y="58992"/>
                </a:lnTo>
                <a:lnTo>
                  <a:pt x="51595" y="3771"/>
                </a:lnTo>
                <a:lnTo>
                  <a:pt x="51842" y="3034"/>
                </a:lnTo>
                <a:lnTo>
                  <a:pt x="51094" y="471"/>
                </a:lnTo>
                <a:lnTo>
                  <a:pt x="48178" y="0"/>
                </a:lnTo>
                <a:lnTo>
                  <a:pt x="44750" y="64"/>
                </a:lnTo>
                <a:lnTo>
                  <a:pt x="41626" y="2160"/>
                </a:lnTo>
                <a:lnTo>
                  <a:pt x="26560" y="46965"/>
                </a:lnTo>
                <a:lnTo>
                  <a:pt x="26394" y="46965"/>
                </a:lnTo>
                <a:lnTo>
                  <a:pt x="10778" y="2411"/>
                </a:lnTo>
                <a:lnTo>
                  <a:pt x="8902" y="280"/>
                </a:lnTo>
                <a:lnTo>
                  <a:pt x="6040" y="0"/>
                </a:lnTo>
                <a:lnTo>
                  <a:pt x="2627" y="64"/>
                </a:lnTo>
                <a:lnTo>
                  <a:pt x="0" y="1040"/>
                </a:lnTo>
                <a:lnTo>
                  <a:pt x="327" y="39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7922851" y="5023217"/>
            <a:ext cx="36996" cy="86752"/>
          </a:xfrm>
          <a:custGeom>
            <a:avLst/>
            <a:gdLst/>
            <a:ahLst/>
            <a:cxnLst/>
            <a:rect l="l" t="t" r="r" b="b"/>
            <a:pathLst>
              <a:path w="36996" h="86752">
                <a:moveTo>
                  <a:pt x="33962" y="33450"/>
                </a:moveTo>
                <a:lnTo>
                  <a:pt x="33911" y="30532"/>
                </a:lnTo>
                <a:lnTo>
                  <a:pt x="31959" y="27708"/>
                </a:lnTo>
                <a:lnTo>
                  <a:pt x="19742" y="27708"/>
                </a:lnTo>
                <a:lnTo>
                  <a:pt x="19742" y="21664"/>
                </a:lnTo>
                <a:lnTo>
                  <a:pt x="19893" y="17258"/>
                </a:lnTo>
                <a:lnTo>
                  <a:pt x="20454" y="13917"/>
                </a:lnTo>
                <a:lnTo>
                  <a:pt x="22207" y="10464"/>
                </a:lnTo>
                <a:lnTo>
                  <a:pt x="25170" y="8712"/>
                </a:lnTo>
                <a:lnTo>
                  <a:pt x="27946" y="8455"/>
                </a:lnTo>
                <a:lnTo>
                  <a:pt x="30833" y="8737"/>
                </a:lnTo>
                <a:lnTo>
                  <a:pt x="34123" y="9791"/>
                </a:lnTo>
                <a:lnTo>
                  <a:pt x="36711" y="9218"/>
                </a:lnTo>
                <a:lnTo>
                  <a:pt x="36996" y="6487"/>
                </a:lnTo>
                <a:lnTo>
                  <a:pt x="36899" y="4481"/>
                </a:lnTo>
                <a:lnTo>
                  <a:pt x="35711" y="1864"/>
                </a:lnTo>
                <a:lnTo>
                  <a:pt x="32748" y="673"/>
                </a:lnTo>
                <a:lnTo>
                  <a:pt x="30069" y="139"/>
                </a:lnTo>
                <a:lnTo>
                  <a:pt x="27283" y="0"/>
                </a:lnTo>
                <a:lnTo>
                  <a:pt x="24270" y="0"/>
                </a:lnTo>
                <a:lnTo>
                  <a:pt x="21667" y="417"/>
                </a:lnTo>
                <a:lnTo>
                  <a:pt x="17268" y="2105"/>
                </a:lnTo>
                <a:lnTo>
                  <a:pt x="13963" y="5180"/>
                </a:lnTo>
                <a:lnTo>
                  <a:pt x="11429" y="9230"/>
                </a:lnTo>
                <a:lnTo>
                  <a:pt x="10716" y="12012"/>
                </a:lnTo>
                <a:lnTo>
                  <a:pt x="10013" y="14781"/>
                </a:lnTo>
                <a:lnTo>
                  <a:pt x="9650" y="18107"/>
                </a:lnTo>
                <a:lnTo>
                  <a:pt x="9650" y="27708"/>
                </a:lnTo>
                <a:lnTo>
                  <a:pt x="1936" y="27708"/>
                </a:lnTo>
                <a:lnTo>
                  <a:pt x="1097" y="27924"/>
                </a:lnTo>
                <a:lnTo>
                  <a:pt x="35" y="30532"/>
                </a:lnTo>
                <a:lnTo>
                  <a:pt x="0" y="33450"/>
                </a:lnTo>
                <a:lnTo>
                  <a:pt x="1936" y="36169"/>
                </a:lnTo>
                <a:lnTo>
                  <a:pt x="9650" y="36169"/>
                </a:lnTo>
                <a:lnTo>
                  <a:pt x="9650" y="84848"/>
                </a:lnTo>
                <a:lnTo>
                  <a:pt x="11116" y="86436"/>
                </a:lnTo>
                <a:lnTo>
                  <a:pt x="13740" y="86752"/>
                </a:lnTo>
                <a:lnTo>
                  <a:pt x="17132" y="86636"/>
                </a:lnTo>
                <a:lnTo>
                  <a:pt x="19742" y="84848"/>
                </a:lnTo>
                <a:lnTo>
                  <a:pt x="19742" y="36169"/>
                </a:lnTo>
                <a:lnTo>
                  <a:pt x="32575" y="36169"/>
                </a:lnTo>
                <a:lnTo>
                  <a:pt x="33962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7970532" y="5023660"/>
            <a:ext cx="10026" cy="86309"/>
          </a:xfrm>
          <a:custGeom>
            <a:avLst/>
            <a:gdLst/>
            <a:ahLst/>
            <a:cxnLst/>
            <a:rect l="l" t="t" r="r" b="b"/>
            <a:pathLst>
              <a:path w="10026" h="86309">
                <a:moveTo>
                  <a:pt x="10026" y="84401"/>
                </a:moveTo>
                <a:lnTo>
                  <a:pt x="10026" y="1968"/>
                </a:lnTo>
                <a:lnTo>
                  <a:pt x="8641" y="330"/>
                </a:lnTo>
                <a:lnTo>
                  <a:pt x="6002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1"/>
                </a:lnTo>
                <a:lnTo>
                  <a:pt x="1400" y="85989"/>
                </a:lnTo>
                <a:lnTo>
                  <a:pt x="4025" y="86309"/>
                </a:lnTo>
                <a:lnTo>
                  <a:pt x="7477" y="86193"/>
                </a:lnTo>
                <a:lnTo>
                  <a:pt x="10026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7998156" y="5049752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7"/>
                </a:lnTo>
                <a:lnTo>
                  <a:pt x="48926" y="16080"/>
                </a:lnTo>
                <a:lnTo>
                  <a:pt x="48016" y="12891"/>
                </a:lnTo>
                <a:lnTo>
                  <a:pt x="46601" y="10109"/>
                </a:lnTo>
                <a:lnTo>
                  <a:pt x="44635" y="7746"/>
                </a:lnTo>
                <a:lnTo>
                  <a:pt x="40225" y="3506"/>
                </a:lnTo>
                <a:lnTo>
                  <a:pt x="37212" y="2095"/>
                </a:lnTo>
                <a:lnTo>
                  <a:pt x="34196" y="698"/>
                </a:lnTo>
                <a:lnTo>
                  <a:pt x="30534" y="0"/>
                </a:lnTo>
                <a:lnTo>
                  <a:pt x="22244" y="0"/>
                </a:lnTo>
                <a:lnTo>
                  <a:pt x="18604" y="712"/>
                </a:lnTo>
                <a:lnTo>
                  <a:pt x="15368" y="2124"/>
                </a:lnTo>
                <a:lnTo>
                  <a:pt x="12238" y="16523"/>
                </a:lnTo>
                <a:lnTo>
                  <a:pt x="14479" y="13147"/>
                </a:lnTo>
                <a:lnTo>
                  <a:pt x="17315" y="10325"/>
                </a:lnTo>
                <a:lnTo>
                  <a:pt x="21066" y="8445"/>
                </a:lnTo>
                <a:lnTo>
                  <a:pt x="25732" y="7952"/>
                </a:lnTo>
                <a:lnTo>
                  <a:pt x="30570" y="7952"/>
                </a:lnTo>
                <a:lnTo>
                  <a:pt x="34225" y="9489"/>
                </a:lnTo>
                <a:lnTo>
                  <a:pt x="36697" y="12534"/>
                </a:lnTo>
                <a:lnTo>
                  <a:pt x="39160" y="15570"/>
                </a:lnTo>
                <a:lnTo>
                  <a:pt x="40337" y="19763"/>
                </a:lnTo>
                <a:lnTo>
                  <a:pt x="40212" y="25110"/>
                </a:lnTo>
                <a:lnTo>
                  <a:pt x="10374" y="25110"/>
                </a:lnTo>
                <a:lnTo>
                  <a:pt x="10374" y="32576"/>
                </a:lnTo>
                <a:lnTo>
                  <a:pt x="46389" y="32576"/>
                </a:lnTo>
                <a:lnTo>
                  <a:pt x="49899" y="30887"/>
                </a:lnTo>
                <a:lnTo>
                  <a:pt x="50302" y="28130"/>
                </a:lnTo>
                <a:lnTo>
                  <a:pt x="50302" y="22669"/>
                </a:lnTo>
                <a:close/>
              </a:path>
              <a:path w="50302" h="61023">
                <a:moveTo>
                  <a:pt x="12128" y="3557"/>
                </a:moveTo>
                <a:lnTo>
                  <a:pt x="9363" y="5590"/>
                </a:lnTo>
                <a:lnTo>
                  <a:pt x="7077" y="8243"/>
                </a:lnTo>
                <a:lnTo>
                  <a:pt x="4787" y="10897"/>
                </a:lnTo>
                <a:lnTo>
                  <a:pt x="3023" y="14122"/>
                </a:lnTo>
                <a:lnTo>
                  <a:pt x="1824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0" y="43995"/>
                </a:lnTo>
                <a:lnTo>
                  <a:pt x="2937" y="47779"/>
                </a:lnTo>
                <a:lnTo>
                  <a:pt x="4672" y="50929"/>
                </a:lnTo>
                <a:lnTo>
                  <a:pt x="9287" y="55943"/>
                </a:lnTo>
                <a:lnTo>
                  <a:pt x="12138" y="57838"/>
                </a:lnTo>
                <a:lnTo>
                  <a:pt x="15515" y="59119"/>
                </a:lnTo>
                <a:lnTo>
                  <a:pt x="18902" y="60375"/>
                </a:lnTo>
                <a:lnTo>
                  <a:pt x="22830" y="61023"/>
                </a:lnTo>
                <a:lnTo>
                  <a:pt x="29930" y="61023"/>
                </a:lnTo>
                <a:lnTo>
                  <a:pt x="32371" y="60832"/>
                </a:lnTo>
                <a:lnTo>
                  <a:pt x="36935" y="60048"/>
                </a:lnTo>
                <a:lnTo>
                  <a:pt x="40700" y="59119"/>
                </a:lnTo>
                <a:lnTo>
                  <a:pt x="44949" y="57607"/>
                </a:lnTo>
                <a:lnTo>
                  <a:pt x="47727" y="55260"/>
                </a:lnTo>
                <a:lnTo>
                  <a:pt x="47990" y="52503"/>
                </a:lnTo>
                <a:lnTo>
                  <a:pt x="47753" y="49709"/>
                </a:lnTo>
                <a:lnTo>
                  <a:pt x="45135" y="48769"/>
                </a:lnTo>
                <a:lnTo>
                  <a:pt x="42000" y="50130"/>
                </a:lnTo>
                <a:lnTo>
                  <a:pt x="39023" y="51196"/>
                </a:lnTo>
                <a:lnTo>
                  <a:pt x="35232" y="52110"/>
                </a:lnTo>
                <a:lnTo>
                  <a:pt x="30869" y="52758"/>
                </a:lnTo>
                <a:lnTo>
                  <a:pt x="24969" y="52758"/>
                </a:lnTo>
                <a:lnTo>
                  <a:pt x="22193" y="52285"/>
                </a:lnTo>
                <a:lnTo>
                  <a:pt x="17628" y="50396"/>
                </a:lnTo>
                <a:lnTo>
                  <a:pt x="14352" y="47271"/>
                </a:lnTo>
                <a:lnTo>
                  <a:pt x="11901" y="43373"/>
                </a:lnTo>
                <a:lnTo>
                  <a:pt x="10688" y="38444"/>
                </a:lnTo>
                <a:lnTo>
                  <a:pt x="10374" y="35661"/>
                </a:lnTo>
                <a:lnTo>
                  <a:pt x="10374" y="25110"/>
                </a:lnTo>
                <a:lnTo>
                  <a:pt x="10849" y="20678"/>
                </a:lnTo>
                <a:lnTo>
                  <a:pt x="12238" y="16523"/>
                </a:lnTo>
                <a:lnTo>
                  <a:pt x="15368" y="212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8060622" y="5050609"/>
            <a:ext cx="47632" cy="59359"/>
          </a:xfrm>
          <a:custGeom>
            <a:avLst/>
            <a:gdLst/>
            <a:ahLst/>
            <a:cxnLst/>
            <a:rect l="l" t="t" r="r" b="b"/>
            <a:pathLst>
              <a:path w="47632" h="59359">
                <a:moveTo>
                  <a:pt x="42278" y="0"/>
                </a:moveTo>
                <a:lnTo>
                  <a:pt x="39701" y="104"/>
                </a:lnTo>
                <a:lnTo>
                  <a:pt x="36875" y="1615"/>
                </a:lnTo>
                <a:lnTo>
                  <a:pt x="24246" y="22277"/>
                </a:lnTo>
                <a:lnTo>
                  <a:pt x="11794" y="1615"/>
                </a:lnTo>
                <a:lnTo>
                  <a:pt x="10728" y="496"/>
                </a:lnTo>
                <a:lnTo>
                  <a:pt x="7942" y="39"/>
                </a:lnTo>
                <a:lnTo>
                  <a:pt x="4540" y="0"/>
                </a:lnTo>
                <a:lnTo>
                  <a:pt x="1325" y="396"/>
                </a:lnTo>
                <a:lnTo>
                  <a:pt x="914" y="3098"/>
                </a:lnTo>
                <a:lnTo>
                  <a:pt x="17021" y="29184"/>
                </a:lnTo>
                <a:lnTo>
                  <a:pt x="0" y="56288"/>
                </a:lnTo>
                <a:lnTo>
                  <a:pt x="1537" y="59208"/>
                </a:lnTo>
                <a:lnTo>
                  <a:pt x="4442" y="59359"/>
                </a:lnTo>
                <a:lnTo>
                  <a:pt x="7179" y="59273"/>
                </a:lnTo>
                <a:lnTo>
                  <a:pt x="10379" y="57635"/>
                </a:lnTo>
                <a:lnTo>
                  <a:pt x="23446" y="35610"/>
                </a:lnTo>
                <a:lnTo>
                  <a:pt x="36575" y="57635"/>
                </a:lnTo>
                <a:lnTo>
                  <a:pt x="37703" y="58816"/>
                </a:lnTo>
                <a:lnTo>
                  <a:pt x="40537" y="59334"/>
                </a:lnTo>
                <a:lnTo>
                  <a:pt x="43967" y="59359"/>
                </a:lnTo>
                <a:lnTo>
                  <a:pt x="47156" y="58927"/>
                </a:lnTo>
                <a:lnTo>
                  <a:pt x="47632" y="56288"/>
                </a:lnTo>
                <a:lnTo>
                  <a:pt x="30737" y="28893"/>
                </a:lnTo>
                <a:lnTo>
                  <a:pt x="46718" y="3098"/>
                </a:lnTo>
                <a:lnTo>
                  <a:pt x="45166" y="129"/>
                </a:lnTo>
                <a:lnTo>
                  <a:pt x="42278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8122511" y="5027734"/>
            <a:ext cx="12391" cy="82235"/>
          </a:xfrm>
          <a:custGeom>
            <a:avLst/>
            <a:gdLst/>
            <a:ahLst/>
            <a:cxnLst/>
            <a:rect l="l" t="t" r="r" b="b"/>
            <a:pathLst>
              <a:path w="12391" h="82235">
                <a:moveTo>
                  <a:pt x="0" y="6159"/>
                </a:moveTo>
                <a:lnTo>
                  <a:pt x="424" y="10109"/>
                </a:lnTo>
                <a:lnTo>
                  <a:pt x="3773" y="12218"/>
                </a:lnTo>
                <a:lnTo>
                  <a:pt x="8514" y="12218"/>
                </a:lnTo>
                <a:lnTo>
                  <a:pt x="11940" y="10058"/>
                </a:lnTo>
                <a:lnTo>
                  <a:pt x="12391" y="6033"/>
                </a:lnTo>
                <a:lnTo>
                  <a:pt x="11951" y="2109"/>
                </a:lnTo>
                <a:lnTo>
                  <a:pt x="8600" y="0"/>
                </a:lnTo>
                <a:lnTo>
                  <a:pt x="3848" y="0"/>
                </a:lnTo>
                <a:lnTo>
                  <a:pt x="435" y="2160"/>
                </a:lnTo>
                <a:lnTo>
                  <a:pt x="0" y="6159"/>
                </a:lnTo>
                <a:close/>
              </a:path>
              <a:path w="12391" h="82235">
                <a:moveTo>
                  <a:pt x="1195" y="24804"/>
                </a:moveTo>
                <a:lnTo>
                  <a:pt x="1195" y="80327"/>
                </a:lnTo>
                <a:lnTo>
                  <a:pt x="2598" y="81914"/>
                </a:lnTo>
                <a:lnTo>
                  <a:pt x="5223" y="82235"/>
                </a:lnTo>
                <a:lnTo>
                  <a:pt x="8675" y="82119"/>
                </a:lnTo>
                <a:lnTo>
                  <a:pt x="11228" y="80327"/>
                </a:lnTo>
                <a:lnTo>
                  <a:pt x="11228" y="24804"/>
                </a:lnTo>
                <a:lnTo>
                  <a:pt x="9838" y="23216"/>
                </a:lnTo>
                <a:lnTo>
                  <a:pt x="7199" y="22885"/>
                </a:lnTo>
                <a:lnTo>
                  <a:pt x="3747" y="23000"/>
                </a:lnTo>
                <a:lnTo>
                  <a:pt x="1195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8154976" y="5023652"/>
            <a:ext cx="50302" cy="87123"/>
          </a:xfrm>
          <a:custGeom>
            <a:avLst/>
            <a:gdLst/>
            <a:ahLst/>
            <a:cxnLst/>
            <a:rect l="l" t="t" r="r" b="b"/>
            <a:pathLst>
              <a:path w="50302" h="87123">
                <a:moveTo>
                  <a:pt x="36813" y="84962"/>
                </a:moveTo>
                <a:lnTo>
                  <a:pt x="39725" y="83530"/>
                </a:lnTo>
                <a:lnTo>
                  <a:pt x="42191" y="81446"/>
                </a:lnTo>
                <a:lnTo>
                  <a:pt x="44203" y="78728"/>
                </a:lnTo>
                <a:lnTo>
                  <a:pt x="46201" y="76010"/>
                </a:lnTo>
                <a:lnTo>
                  <a:pt x="47717" y="72734"/>
                </a:lnTo>
                <a:lnTo>
                  <a:pt x="48754" y="68900"/>
                </a:lnTo>
                <a:lnTo>
                  <a:pt x="49780" y="65051"/>
                </a:lnTo>
                <a:lnTo>
                  <a:pt x="50302" y="60721"/>
                </a:lnTo>
                <a:lnTo>
                  <a:pt x="50302" y="51879"/>
                </a:lnTo>
                <a:lnTo>
                  <a:pt x="49891" y="48045"/>
                </a:lnTo>
                <a:lnTo>
                  <a:pt x="49077" y="44427"/>
                </a:lnTo>
                <a:lnTo>
                  <a:pt x="48279" y="40806"/>
                </a:lnTo>
                <a:lnTo>
                  <a:pt x="46979" y="37655"/>
                </a:lnTo>
                <a:lnTo>
                  <a:pt x="45229" y="34963"/>
                </a:lnTo>
                <a:lnTo>
                  <a:pt x="43465" y="32259"/>
                </a:lnTo>
                <a:lnTo>
                  <a:pt x="41175" y="30114"/>
                </a:lnTo>
                <a:lnTo>
                  <a:pt x="38361" y="28511"/>
                </a:lnTo>
                <a:lnTo>
                  <a:pt x="35538" y="26898"/>
                </a:lnTo>
                <a:lnTo>
                  <a:pt x="32158" y="26113"/>
                </a:lnTo>
                <a:lnTo>
                  <a:pt x="28197" y="26113"/>
                </a:lnTo>
                <a:lnTo>
                  <a:pt x="25034" y="26264"/>
                </a:lnTo>
                <a:lnTo>
                  <a:pt x="22106" y="26924"/>
                </a:lnTo>
                <a:lnTo>
                  <a:pt x="19194" y="28169"/>
                </a:lnTo>
                <a:lnTo>
                  <a:pt x="16245" y="29822"/>
                </a:lnTo>
                <a:lnTo>
                  <a:pt x="13204" y="32133"/>
                </a:lnTo>
                <a:lnTo>
                  <a:pt x="10017" y="35229"/>
                </a:lnTo>
                <a:lnTo>
                  <a:pt x="10017" y="1968"/>
                </a:lnTo>
                <a:lnTo>
                  <a:pt x="8628" y="331"/>
                </a:lnTo>
                <a:lnTo>
                  <a:pt x="5989" y="0"/>
                </a:lnTo>
                <a:lnTo>
                  <a:pt x="2551" y="129"/>
                </a:lnTo>
                <a:lnTo>
                  <a:pt x="0" y="1968"/>
                </a:lnTo>
                <a:lnTo>
                  <a:pt x="0" y="84405"/>
                </a:lnTo>
                <a:lnTo>
                  <a:pt x="302" y="85521"/>
                </a:lnTo>
                <a:lnTo>
                  <a:pt x="2876" y="86285"/>
                </a:lnTo>
                <a:lnTo>
                  <a:pt x="5918" y="86285"/>
                </a:lnTo>
                <a:lnTo>
                  <a:pt x="8881" y="84405"/>
                </a:lnTo>
                <a:lnTo>
                  <a:pt x="8881" y="77623"/>
                </a:lnTo>
                <a:lnTo>
                  <a:pt x="11954" y="80747"/>
                </a:lnTo>
                <a:lnTo>
                  <a:pt x="10017" y="67881"/>
                </a:lnTo>
                <a:lnTo>
                  <a:pt x="10017" y="45719"/>
                </a:lnTo>
                <a:lnTo>
                  <a:pt x="11606" y="43663"/>
                </a:lnTo>
                <a:lnTo>
                  <a:pt x="14518" y="40604"/>
                </a:lnTo>
                <a:lnTo>
                  <a:pt x="17268" y="38138"/>
                </a:lnTo>
                <a:lnTo>
                  <a:pt x="19881" y="36399"/>
                </a:lnTo>
                <a:lnTo>
                  <a:pt x="23694" y="35053"/>
                </a:lnTo>
                <a:lnTo>
                  <a:pt x="26282" y="34862"/>
                </a:lnTo>
                <a:lnTo>
                  <a:pt x="28886" y="34862"/>
                </a:lnTo>
                <a:lnTo>
                  <a:pt x="31070" y="35499"/>
                </a:lnTo>
                <a:lnTo>
                  <a:pt x="34574" y="38000"/>
                </a:lnTo>
                <a:lnTo>
                  <a:pt x="37050" y="41709"/>
                </a:lnTo>
                <a:lnTo>
                  <a:pt x="38836" y="46141"/>
                </a:lnTo>
                <a:lnTo>
                  <a:pt x="39260" y="48808"/>
                </a:lnTo>
                <a:lnTo>
                  <a:pt x="39690" y="51487"/>
                </a:lnTo>
                <a:lnTo>
                  <a:pt x="39916" y="54230"/>
                </a:lnTo>
                <a:lnTo>
                  <a:pt x="39916" y="59665"/>
                </a:lnTo>
                <a:lnTo>
                  <a:pt x="39653" y="62232"/>
                </a:lnTo>
                <a:lnTo>
                  <a:pt x="38624" y="67287"/>
                </a:lnTo>
                <a:lnTo>
                  <a:pt x="36701" y="71617"/>
                </a:lnTo>
                <a:lnTo>
                  <a:pt x="34123" y="75286"/>
                </a:lnTo>
                <a:lnTo>
                  <a:pt x="30534" y="77749"/>
                </a:lnTo>
                <a:lnTo>
                  <a:pt x="25858" y="78371"/>
                </a:lnTo>
                <a:lnTo>
                  <a:pt x="23122" y="78371"/>
                </a:lnTo>
                <a:lnTo>
                  <a:pt x="20493" y="77457"/>
                </a:lnTo>
                <a:lnTo>
                  <a:pt x="23446" y="86958"/>
                </a:lnTo>
                <a:lnTo>
                  <a:pt x="26783" y="87123"/>
                </a:lnTo>
                <a:lnTo>
                  <a:pt x="30560" y="87123"/>
                </a:lnTo>
                <a:lnTo>
                  <a:pt x="33900" y="86410"/>
                </a:lnTo>
                <a:lnTo>
                  <a:pt x="36813" y="84962"/>
                </a:lnTo>
                <a:close/>
              </a:path>
              <a:path w="50302" h="87123">
                <a:moveTo>
                  <a:pt x="10017" y="67881"/>
                </a:moveTo>
                <a:lnTo>
                  <a:pt x="11954" y="80747"/>
                </a:lnTo>
                <a:lnTo>
                  <a:pt x="14781" y="83134"/>
                </a:lnTo>
                <a:lnTo>
                  <a:pt x="17621" y="84902"/>
                </a:lnTo>
                <a:lnTo>
                  <a:pt x="20480" y="86248"/>
                </a:lnTo>
                <a:lnTo>
                  <a:pt x="23446" y="86958"/>
                </a:lnTo>
                <a:lnTo>
                  <a:pt x="20493" y="77457"/>
                </a:lnTo>
                <a:lnTo>
                  <a:pt x="15443" y="73889"/>
                </a:lnTo>
                <a:lnTo>
                  <a:pt x="12793" y="71287"/>
                </a:lnTo>
                <a:lnTo>
                  <a:pt x="10017" y="67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8223120" y="5023660"/>
            <a:ext cx="10025" cy="86309"/>
          </a:xfrm>
          <a:custGeom>
            <a:avLst/>
            <a:gdLst/>
            <a:ahLst/>
            <a:cxnLst/>
            <a:rect l="l" t="t" r="r" b="b"/>
            <a:pathLst>
              <a:path w="10025" h="86309">
                <a:moveTo>
                  <a:pt x="10025" y="84401"/>
                </a:moveTo>
                <a:lnTo>
                  <a:pt x="10025" y="1968"/>
                </a:lnTo>
                <a:lnTo>
                  <a:pt x="8639" y="330"/>
                </a:lnTo>
                <a:lnTo>
                  <a:pt x="6000" y="0"/>
                </a:lnTo>
                <a:lnTo>
                  <a:pt x="2551" y="114"/>
                </a:lnTo>
                <a:lnTo>
                  <a:pt x="0" y="1968"/>
                </a:lnTo>
                <a:lnTo>
                  <a:pt x="0" y="84401"/>
                </a:lnTo>
                <a:lnTo>
                  <a:pt x="1399" y="85989"/>
                </a:lnTo>
                <a:lnTo>
                  <a:pt x="4009" y="86309"/>
                </a:lnTo>
                <a:lnTo>
                  <a:pt x="7476" y="86193"/>
                </a:lnTo>
                <a:lnTo>
                  <a:pt x="10025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8250742" y="5049752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7"/>
                </a:lnTo>
                <a:lnTo>
                  <a:pt x="48928" y="16080"/>
                </a:lnTo>
                <a:lnTo>
                  <a:pt x="48013" y="12891"/>
                </a:lnTo>
                <a:lnTo>
                  <a:pt x="46587" y="10109"/>
                </a:lnTo>
                <a:lnTo>
                  <a:pt x="44636" y="7746"/>
                </a:lnTo>
                <a:lnTo>
                  <a:pt x="40225" y="3506"/>
                </a:lnTo>
                <a:lnTo>
                  <a:pt x="37209" y="2095"/>
                </a:lnTo>
                <a:lnTo>
                  <a:pt x="34196" y="698"/>
                </a:lnTo>
                <a:lnTo>
                  <a:pt x="30534" y="0"/>
                </a:lnTo>
                <a:lnTo>
                  <a:pt x="22230" y="0"/>
                </a:lnTo>
                <a:lnTo>
                  <a:pt x="18604" y="712"/>
                </a:lnTo>
                <a:lnTo>
                  <a:pt x="15364" y="2124"/>
                </a:lnTo>
                <a:lnTo>
                  <a:pt x="12236" y="16523"/>
                </a:lnTo>
                <a:lnTo>
                  <a:pt x="14479" y="13147"/>
                </a:lnTo>
                <a:lnTo>
                  <a:pt x="17316" y="10325"/>
                </a:lnTo>
                <a:lnTo>
                  <a:pt x="21066" y="8445"/>
                </a:lnTo>
                <a:lnTo>
                  <a:pt x="25732" y="7952"/>
                </a:lnTo>
                <a:lnTo>
                  <a:pt x="30571" y="7952"/>
                </a:lnTo>
                <a:lnTo>
                  <a:pt x="34221" y="9489"/>
                </a:lnTo>
                <a:lnTo>
                  <a:pt x="36697" y="12534"/>
                </a:lnTo>
                <a:lnTo>
                  <a:pt x="39160" y="15570"/>
                </a:lnTo>
                <a:lnTo>
                  <a:pt x="40333" y="19763"/>
                </a:lnTo>
                <a:lnTo>
                  <a:pt x="40212" y="25110"/>
                </a:lnTo>
                <a:lnTo>
                  <a:pt x="10374" y="25110"/>
                </a:lnTo>
                <a:lnTo>
                  <a:pt x="10374" y="32576"/>
                </a:lnTo>
                <a:lnTo>
                  <a:pt x="46389" y="32576"/>
                </a:lnTo>
                <a:lnTo>
                  <a:pt x="49891" y="30887"/>
                </a:lnTo>
                <a:lnTo>
                  <a:pt x="50302" y="28130"/>
                </a:lnTo>
                <a:lnTo>
                  <a:pt x="50302" y="22669"/>
                </a:lnTo>
                <a:close/>
              </a:path>
              <a:path w="50302" h="61023">
                <a:moveTo>
                  <a:pt x="12128" y="3557"/>
                </a:moveTo>
                <a:lnTo>
                  <a:pt x="9363" y="5590"/>
                </a:lnTo>
                <a:lnTo>
                  <a:pt x="7077" y="8243"/>
                </a:lnTo>
                <a:lnTo>
                  <a:pt x="4787" y="10897"/>
                </a:lnTo>
                <a:lnTo>
                  <a:pt x="3023" y="14122"/>
                </a:lnTo>
                <a:lnTo>
                  <a:pt x="1824" y="17934"/>
                </a:lnTo>
                <a:lnTo>
                  <a:pt x="596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0" y="43995"/>
                </a:lnTo>
                <a:lnTo>
                  <a:pt x="2937" y="47779"/>
                </a:lnTo>
                <a:lnTo>
                  <a:pt x="4672" y="50929"/>
                </a:lnTo>
                <a:lnTo>
                  <a:pt x="9287" y="55943"/>
                </a:lnTo>
                <a:lnTo>
                  <a:pt x="12138" y="57838"/>
                </a:lnTo>
                <a:lnTo>
                  <a:pt x="15515" y="59119"/>
                </a:lnTo>
                <a:lnTo>
                  <a:pt x="18903" y="60375"/>
                </a:lnTo>
                <a:lnTo>
                  <a:pt x="22830" y="61023"/>
                </a:lnTo>
                <a:lnTo>
                  <a:pt x="29930" y="61023"/>
                </a:lnTo>
                <a:lnTo>
                  <a:pt x="32360" y="60832"/>
                </a:lnTo>
                <a:lnTo>
                  <a:pt x="36935" y="60048"/>
                </a:lnTo>
                <a:lnTo>
                  <a:pt x="40700" y="59119"/>
                </a:lnTo>
                <a:lnTo>
                  <a:pt x="44949" y="57607"/>
                </a:lnTo>
                <a:lnTo>
                  <a:pt x="47713" y="55260"/>
                </a:lnTo>
                <a:lnTo>
                  <a:pt x="47988" y="52503"/>
                </a:lnTo>
                <a:lnTo>
                  <a:pt x="47750" y="49709"/>
                </a:lnTo>
                <a:lnTo>
                  <a:pt x="45137" y="48769"/>
                </a:lnTo>
                <a:lnTo>
                  <a:pt x="42001" y="50130"/>
                </a:lnTo>
                <a:lnTo>
                  <a:pt x="39023" y="51196"/>
                </a:lnTo>
                <a:lnTo>
                  <a:pt x="35233" y="52110"/>
                </a:lnTo>
                <a:lnTo>
                  <a:pt x="30869" y="52758"/>
                </a:lnTo>
                <a:lnTo>
                  <a:pt x="24969" y="52758"/>
                </a:lnTo>
                <a:lnTo>
                  <a:pt x="22193" y="52285"/>
                </a:lnTo>
                <a:lnTo>
                  <a:pt x="17614" y="50396"/>
                </a:lnTo>
                <a:lnTo>
                  <a:pt x="14353" y="47271"/>
                </a:lnTo>
                <a:lnTo>
                  <a:pt x="11901" y="43373"/>
                </a:lnTo>
                <a:lnTo>
                  <a:pt x="10688" y="38444"/>
                </a:lnTo>
                <a:lnTo>
                  <a:pt x="10374" y="35661"/>
                </a:lnTo>
                <a:lnTo>
                  <a:pt x="10374" y="25110"/>
                </a:lnTo>
                <a:lnTo>
                  <a:pt x="10849" y="20678"/>
                </a:lnTo>
                <a:lnTo>
                  <a:pt x="12236" y="16523"/>
                </a:lnTo>
                <a:lnTo>
                  <a:pt x="15364" y="2124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8342758" y="5035744"/>
            <a:ext cx="35712" cy="74905"/>
          </a:xfrm>
          <a:custGeom>
            <a:avLst/>
            <a:gdLst/>
            <a:ahLst/>
            <a:cxnLst/>
            <a:rect l="l" t="t" r="r" b="b"/>
            <a:pathLst>
              <a:path w="35712" h="74905">
                <a:moveTo>
                  <a:pt x="12204" y="130"/>
                </a:moveTo>
                <a:lnTo>
                  <a:pt x="9655" y="1983"/>
                </a:lnTo>
                <a:lnTo>
                  <a:pt x="9655" y="15177"/>
                </a:lnTo>
                <a:lnTo>
                  <a:pt x="2063" y="15177"/>
                </a:lnTo>
                <a:lnTo>
                  <a:pt x="1177" y="15405"/>
                </a:lnTo>
                <a:lnTo>
                  <a:pt x="40" y="17997"/>
                </a:lnTo>
                <a:lnTo>
                  <a:pt x="0" y="20916"/>
                </a:lnTo>
                <a:lnTo>
                  <a:pt x="2005" y="23634"/>
                </a:lnTo>
                <a:lnTo>
                  <a:pt x="9655" y="23634"/>
                </a:lnTo>
                <a:lnTo>
                  <a:pt x="9655" y="59296"/>
                </a:lnTo>
                <a:lnTo>
                  <a:pt x="9944" y="62092"/>
                </a:lnTo>
                <a:lnTo>
                  <a:pt x="10527" y="64455"/>
                </a:lnTo>
                <a:lnTo>
                  <a:pt x="12057" y="68771"/>
                </a:lnTo>
                <a:lnTo>
                  <a:pt x="14645" y="71856"/>
                </a:lnTo>
                <a:lnTo>
                  <a:pt x="18334" y="73775"/>
                </a:lnTo>
                <a:lnTo>
                  <a:pt x="22795" y="74905"/>
                </a:lnTo>
                <a:lnTo>
                  <a:pt x="26560" y="74905"/>
                </a:lnTo>
                <a:lnTo>
                  <a:pt x="29350" y="74599"/>
                </a:lnTo>
                <a:lnTo>
                  <a:pt x="32637" y="73840"/>
                </a:lnTo>
                <a:lnTo>
                  <a:pt x="35464" y="71097"/>
                </a:lnTo>
                <a:lnTo>
                  <a:pt x="35712" y="68253"/>
                </a:lnTo>
                <a:lnTo>
                  <a:pt x="35712" y="67500"/>
                </a:lnTo>
                <a:lnTo>
                  <a:pt x="33224" y="64771"/>
                </a:lnTo>
                <a:lnTo>
                  <a:pt x="30546" y="65750"/>
                </a:lnTo>
                <a:lnTo>
                  <a:pt x="27321" y="66219"/>
                </a:lnTo>
                <a:lnTo>
                  <a:pt x="24458" y="66219"/>
                </a:lnTo>
                <a:lnTo>
                  <a:pt x="22461" y="65239"/>
                </a:lnTo>
                <a:lnTo>
                  <a:pt x="20232" y="61330"/>
                </a:lnTo>
                <a:lnTo>
                  <a:pt x="19684" y="58446"/>
                </a:lnTo>
                <a:lnTo>
                  <a:pt x="19684" y="23634"/>
                </a:lnTo>
                <a:lnTo>
                  <a:pt x="34326" y="23634"/>
                </a:lnTo>
                <a:lnTo>
                  <a:pt x="35712" y="20916"/>
                </a:lnTo>
                <a:lnTo>
                  <a:pt x="35676" y="17997"/>
                </a:lnTo>
                <a:lnTo>
                  <a:pt x="33714" y="15177"/>
                </a:lnTo>
                <a:lnTo>
                  <a:pt x="19684" y="15177"/>
                </a:lnTo>
                <a:lnTo>
                  <a:pt x="19684" y="1983"/>
                </a:lnTo>
                <a:lnTo>
                  <a:pt x="18270" y="342"/>
                </a:lnTo>
                <a:lnTo>
                  <a:pt x="15656" y="0"/>
                </a:lnTo>
                <a:lnTo>
                  <a:pt x="12204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8390595" y="5049760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8"/>
                </a:moveTo>
                <a:lnTo>
                  <a:pt x="0" y="35714"/>
                </a:lnTo>
                <a:lnTo>
                  <a:pt x="554" y="39905"/>
                </a:lnTo>
                <a:lnTo>
                  <a:pt x="1652" y="43613"/>
                </a:lnTo>
                <a:lnTo>
                  <a:pt x="2739" y="47321"/>
                </a:lnTo>
                <a:lnTo>
                  <a:pt x="4403" y="50457"/>
                </a:lnTo>
                <a:lnTo>
                  <a:pt x="6628" y="53063"/>
                </a:lnTo>
                <a:lnTo>
                  <a:pt x="8855" y="55652"/>
                </a:lnTo>
                <a:lnTo>
                  <a:pt x="11642" y="57621"/>
                </a:lnTo>
                <a:lnTo>
                  <a:pt x="11217" y="38926"/>
                </a:lnTo>
                <a:lnTo>
                  <a:pt x="10681" y="36248"/>
                </a:lnTo>
                <a:lnTo>
                  <a:pt x="10393" y="33403"/>
                </a:lnTo>
                <a:lnTo>
                  <a:pt x="10393" y="27179"/>
                </a:lnTo>
                <a:lnTo>
                  <a:pt x="10727" y="24270"/>
                </a:lnTo>
                <a:lnTo>
                  <a:pt x="11408" y="21592"/>
                </a:lnTo>
                <a:lnTo>
                  <a:pt x="12081" y="18910"/>
                </a:lnTo>
                <a:lnTo>
                  <a:pt x="14493" y="14644"/>
                </a:lnTo>
                <a:lnTo>
                  <a:pt x="17658" y="11188"/>
                </a:lnTo>
                <a:lnTo>
                  <a:pt x="21949" y="9042"/>
                </a:lnTo>
                <a:lnTo>
                  <a:pt x="24508" y="8510"/>
                </a:lnTo>
                <a:lnTo>
                  <a:pt x="30722" y="8510"/>
                </a:lnTo>
                <a:lnTo>
                  <a:pt x="33426" y="9107"/>
                </a:lnTo>
                <a:lnTo>
                  <a:pt x="37764" y="11443"/>
                </a:lnTo>
                <a:lnTo>
                  <a:pt x="40741" y="15050"/>
                </a:lnTo>
                <a:lnTo>
                  <a:pt x="42915" y="19406"/>
                </a:lnTo>
                <a:lnTo>
                  <a:pt x="43467" y="22085"/>
                </a:lnTo>
                <a:lnTo>
                  <a:pt x="44032" y="24753"/>
                </a:lnTo>
                <a:lnTo>
                  <a:pt x="44291" y="27597"/>
                </a:lnTo>
                <a:lnTo>
                  <a:pt x="44291" y="33807"/>
                </a:lnTo>
                <a:lnTo>
                  <a:pt x="43967" y="36741"/>
                </a:lnTo>
                <a:lnTo>
                  <a:pt x="43318" y="39423"/>
                </a:lnTo>
                <a:lnTo>
                  <a:pt x="42656" y="42090"/>
                </a:lnTo>
                <a:lnTo>
                  <a:pt x="40251" y="46332"/>
                </a:lnTo>
                <a:lnTo>
                  <a:pt x="37076" y="49773"/>
                </a:lnTo>
                <a:lnTo>
                  <a:pt x="32753" y="51908"/>
                </a:lnTo>
                <a:lnTo>
                  <a:pt x="30200" y="52440"/>
                </a:lnTo>
                <a:lnTo>
                  <a:pt x="24023" y="52440"/>
                </a:lnTo>
                <a:lnTo>
                  <a:pt x="21319" y="51854"/>
                </a:lnTo>
                <a:lnTo>
                  <a:pt x="16996" y="49507"/>
                </a:lnTo>
                <a:lnTo>
                  <a:pt x="13978" y="45935"/>
                </a:lnTo>
                <a:lnTo>
                  <a:pt x="14983" y="58978"/>
                </a:lnTo>
                <a:lnTo>
                  <a:pt x="18317" y="60338"/>
                </a:lnTo>
                <a:lnTo>
                  <a:pt x="22233" y="61023"/>
                </a:lnTo>
                <a:lnTo>
                  <a:pt x="31363" y="61023"/>
                </a:lnTo>
                <a:lnTo>
                  <a:pt x="35413" y="60248"/>
                </a:lnTo>
                <a:lnTo>
                  <a:pt x="38916" y="58700"/>
                </a:lnTo>
                <a:lnTo>
                  <a:pt x="42429" y="57163"/>
                </a:lnTo>
                <a:lnTo>
                  <a:pt x="45342" y="55018"/>
                </a:lnTo>
                <a:lnTo>
                  <a:pt x="47668" y="52260"/>
                </a:lnTo>
                <a:lnTo>
                  <a:pt x="49993" y="49491"/>
                </a:lnTo>
                <a:lnTo>
                  <a:pt x="51743" y="46216"/>
                </a:lnTo>
                <a:lnTo>
                  <a:pt x="52919" y="42418"/>
                </a:lnTo>
                <a:lnTo>
                  <a:pt x="54094" y="38609"/>
                </a:lnTo>
                <a:lnTo>
                  <a:pt x="54681" y="34444"/>
                </a:lnTo>
                <a:lnTo>
                  <a:pt x="54681" y="25275"/>
                </a:lnTo>
                <a:lnTo>
                  <a:pt x="54122" y="21095"/>
                </a:lnTo>
                <a:lnTo>
                  <a:pt x="53007" y="17401"/>
                </a:lnTo>
                <a:lnTo>
                  <a:pt x="51894" y="13690"/>
                </a:lnTo>
                <a:lnTo>
                  <a:pt x="50231" y="10543"/>
                </a:lnTo>
                <a:lnTo>
                  <a:pt x="48002" y="7951"/>
                </a:lnTo>
                <a:lnTo>
                  <a:pt x="45766" y="5360"/>
                </a:lnTo>
                <a:lnTo>
                  <a:pt x="42992" y="3379"/>
                </a:lnTo>
                <a:lnTo>
                  <a:pt x="39654" y="2033"/>
                </a:lnTo>
                <a:lnTo>
                  <a:pt x="36299" y="673"/>
                </a:lnTo>
                <a:lnTo>
                  <a:pt x="32386" y="0"/>
                </a:lnTo>
                <a:lnTo>
                  <a:pt x="23220" y="0"/>
                </a:lnTo>
                <a:lnTo>
                  <a:pt x="19159" y="751"/>
                </a:lnTo>
                <a:lnTo>
                  <a:pt x="15681" y="2286"/>
                </a:lnTo>
                <a:lnTo>
                  <a:pt x="12204" y="3797"/>
                </a:lnTo>
                <a:lnTo>
                  <a:pt x="9291" y="5943"/>
                </a:lnTo>
                <a:lnTo>
                  <a:pt x="6965" y="8686"/>
                </a:lnTo>
                <a:lnTo>
                  <a:pt x="4630" y="11443"/>
                </a:lnTo>
                <a:lnTo>
                  <a:pt x="2890" y="14734"/>
                </a:lnTo>
                <a:lnTo>
                  <a:pt x="1742" y="18543"/>
                </a:lnTo>
                <a:lnTo>
                  <a:pt x="590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81" h="61023">
                <a:moveTo>
                  <a:pt x="11769" y="41605"/>
                </a:moveTo>
                <a:lnTo>
                  <a:pt x="11217" y="38926"/>
                </a:lnTo>
                <a:lnTo>
                  <a:pt x="11642" y="57621"/>
                </a:lnTo>
                <a:lnTo>
                  <a:pt x="14983" y="58978"/>
                </a:lnTo>
                <a:lnTo>
                  <a:pt x="13978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8489505" y="5049756"/>
            <a:ext cx="44903" cy="61023"/>
          </a:xfrm>
          <a:custGeom>
            <a:avLst/>
            <a:gdLst/>
            <a:ahLst/>
            <a:cxnLst/>
            <a:rect l="l" t="t" r="r" b="b"/>
            <a:pathLst>
              <a:path w="44903" h="61023">
                <a:moveTo>
                  <a:pt x="38685" y="60159"/>
                </a:moveTo>
                <a:lnTo>
                  <a:pt x="41673" y="60220"/>
                </a:lnTo>
                <a:lnTo>
                  <a:pt x="44903" y="58366"/>
                </a:lnTo>
                <a:lnTo>
                  <a:pt x="44903" y="17459"/>
                </a:lnTo>
                <a:lnTo>
                  <a:pt x="44513" y="14439"/>
                </a:lnTo>
                <a:lnTo>
                  <a:pt x="43740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4" y="2260"/>
                </a:lnTo>
                <a:lnTo>
                  <a:pt x="33350" y="1357"/>
                </a:lnTo>
                <a:lnTo>
                  <a:pt x="30600" y="457"/>
                </a:lnTo>
                <a:lnTo>
                  <a:pt x="27259" y="0"/>
                </a:lnTo>
                <a:lnTo>
                  <a:pt x="21217" y="0"/>
                </a:lnTo>
                <a:lnTo>
                  <a:pt x="17071" y="582"/>
                </a:lnTo>
                <a:lnTo>
                  <a:pt x="13103" y="1471"/>
                </a:lnTo>
                <a:lnTo>
                  <a:pt x="9630" y="2653"/>
                </a:lnTo>
                <a:lnTo>
                  <a:pt x="6739" y="4050"/>
                </a:lnTo>
                <a:lnTo>
                  <a:pt x="3027" y="7023"/>
                </a:lnTo>
                <a:lnTo>
                  <a:pt x="2674" y="10058"/>
                </a:lnTo>
                <a:lnTo>
                  <a:pt x="3190" y="13017"/>
                </a:lnTo>
                <a:lnTo>
                  <a:pt x="5900" y="13702"/>
                </a:lnTo>
                <a:lnTo>
                  <a:pt x="9130" y="11861"/>
                </a:lnTo>
                <a:lnTo>
                  <a:pt x="12077" y="10425"/>
                </a:lnTo>
                <a:lnTo>
                  <a:pt x="15768" y="9154"/>
                </a:lnTo>
                <a:lnTo>
                  <a:pt x="19944" y="8265"/>
                </a:lnTo>
                <a:lnTo>
                  <a:pt x="24731" y="8265"/>
                </a:lnTo>
                <a:lnTo>
                  <a:pt x="28249" y="9104"/>
                </a:lnTo>
                <a:lnTo>
                  <a:pt x="31107" y="10490"/>
                </a:lnTo>
                <a:lnTo>
                  <a:pt x="33811" y="14032"/>
                </a:lnTo>
                <a:lnTo>
                  <a:pt x="34700" y="17322"/>
                </a:lnTo>
                <a:lnTo>
                  <a:pt x="34937" y="21347"/>
                </a:lnTo>
                <a:lnTo>
                  <a:pt x="34937" y="25664"/>
                </a:lnTo>
                <a:lnTo>
                  <a:pt x="23158" y="25664"/>
                </a:lnTo>
                <a:lnTo>
                  <a:pt x="19321" y="26046"/>
                </a:lnTo>
                <a:lnTo>
                  <a:pt x="15919" y="26809"/>
                </a:lnTo>
                <a:lnTo>
                  <a:pt x="12517" y="27571"/>
                </a:lnTo>
                <a:lnTo>
                  <a:pt x="9640" y="28713"/>
                </a:lnTo>
                <a:lnTo>
                  <a:pt x="7289" y="30226"/>
                </a:lnTo>
                <a:lnTo>
                  <a:pt x="3139" y="33667"/>
                </a:lnTo>
                <a:lnTo>
                  <a:pt x="626" y="38275"/>
                </a:lnTo>
                <a:lnTo>
                  <a:pt x="0" y="40993"/>
                </a:lnTo>
                <a:lnTo>
                  <a:pt x="0" y="46785"/>
                </a:lnTo>
                <a:lnTo>
                  <a:pt x="449" y="49171"/>
                </a:lnTo>
                <a:lnTo>
                  <a:pt x="2289" y="53376"/>
                </a:lnTo>
                <a:lnTo>
                  <a:pt x="5187" y="56577"/>
                </a:lnTo>
                <a:lnTo>
                  <a:pt x="8812" y="59129"/>
                </a:lnTo>
                <a:lnTo>
                  <a:pt x="13478" y="60642"/>
                </a:lnTo>
                <a:lnTo>
                  <a:pt x="17294" y="53060"/>
                </a:lnTo>
                <a:lnTo>
                  <a:pt x="12966" y="50507"/>
                </a:lnTo>
                <a:lnTo>
                  <a:pt x="10266" y="46493"/>
                </a:lnTo>
                <a:lnTo>
                  <a:pt x="10266" y="43624"/>
                </a:lnTo>
                <a:lnTo>
                  <a:pt x="10580" y="40449"/>
                </a:lnTo>
                <a:lnTo>
                  <a:pt x="12815" y="36741"/>
                </a:lnTo>
                <a:lnTo>
                  <a:pt x="15491" y="34886"/>
                </a:lnTo>
                <a:lnTo>
                  <a:pt x="19194" y="33732"/>
                </a:lnTo>
                <a:lnTo>
                  <a:pt x="23619" y="33004"/>
                </a:lnTo>
                <a:lnTo>
                  <a:pt x="34937" y="33004"/>
                </a:lnTo>
                <a:lnTo>
                  <a:pt x="34937" y="44805"/>
                </a:lnTo>
                <a:lnTo>
                  <a:pt x="32461" y="47584"/>
                </a:lnTo>
                <a:lnTo>
                  <a:pt x="28285" y="58863"/>
                </a:lnTo>
                <a:lnTo>
                  <a:pt x="31211" y="57426"/>
                </a:lnTo>
                <a:lnTo>
                  <a:pt x="33872" y="55407"/>
                </a:lnTo>
                <a:lnTo>
                  <a:pt x="36262" y="52819"/>
                </a:lnTo>
                <a:lnTo>
                  <a:pt x="36262" y="58366"/>
                </a:lnTo>
                <a:lnTo>
                  <a:pt x="38685" y="60159"/>
                </a:lnTo>
                <a:close/>
              </a:path>
              <a:path w="44903" h="61023">
                <a:moveTo>
                  <a:pt x="13478" y="60642"/>
                </a:moveTo>
                <a:lnTo>
                  <a:pt x="16080" y="61023"/>
                </a:lnTo>
                <a:lnTo>
                  <a:pt x="22233" y="61023"/>
                </a:lnTo>
                <a:lnTo>
                  <a:pt x="25336" y="60299"/>
                </a:lnTo>
                <a:lnTo>
                  <a:pt x="28285" y="58863"/>
                </a:lnTo>
                <a:lnTo>
                  <a:pt x="32461" y="47584"/>
                </a:lnTo>
                <a:lnTo>
                  <a:pt x="27859" y="51026"/>
                </a:lnTo>
                <a:lnTo>
                  <a:pt x="23169" y="53060"/>
                </a:lnTo>
                <a:lnTo>
                  <a:pt x="17294" y="53060"/>
                </a:lnTo>
                <a:lnTo>
                  <a:pt x="13478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8552271" y="5023897"/>
            <a:ext cx="22244" cy="86881"/>
          </a:xfrm>
          <a:custGeom>
            <a:avLst/>
            <a:gdLst/>
            <a:ahLst/>
            <a:cxnLst/>
            <a:rect l="l" t="t" r="r" b="b"/>
            <a:pathLst>
              <a:path w="22244" h="86881">
                <a:moveTo>
                  <a:pt x="22244" y="86881"/>
                </a:moveTo>
                <a:lnTo>
                  <a:pt x="19166" y="77557"/>
                </a:lnTo>
                <a:lnTo>
                  <a:pt x="15689" y="75045"/>
                </a:lnTo>
                <a:lnTo>
                  <a:pt x="13241" y="71311"/>
                </a:lnTo>
                <a:lnTo>
                  <a:pt x="11451" y="66851"/>
                </a:lnTo>
                <a:lnTo>
                  <a:pt x="11027" y="64173"/>
                </a:lnTo>
                <a:lnTo>
                  <a:pt x="11965" y="84505"/>
                </a:lnTo>
                <a:lnTo>
                  <a:pt x="14803" y="86093"/>
                </a:lnTo>
                <a:lnTo>
                  <a:pt x="18215" y="86881"/>
                </a:lnTo>
                <a:lnTo>
                  <a:pt x="22244" y="86881"/>
                </a:lnTo>
                <a:close/>
              </a:path>
              <a:path w="22244" h="86881">
                <a:moveTo>
                  <a:pt x="10386" y="53326"/>
                </a:moveTo>
                <a:lnTo>
                  <a:pt x="10638" y="50737"/>
                </a:lnTo>
                <a:lnTo>
                  <a:pt x="11149" y="48196"/>
                </a:lnTo>
                <a:lnTo>
                  <a:pt x="11653" y="45643"/>
                </a:lnTo>
                <a:lnTo>
                  <a:pt x="12463" y="43357"/>
                </a:lnTo>
                <a:lnTo>
                  <a:pt x="14691" y="39333"/>
                </a:lnTo>
                <a:lnTo>
                  <a:pt x="17931" y="36460"/>
                </a:lnTo>
                <a:lnTo>
                  <a:pt x="21870" y="34620"/>
                </a:lnTo>
                <a:lnTo>
                  <a:pt x="27169" y="34620"/>
                </a:lnTo>
                <a:lnTo>
                  <a:pt x="29818" y="35510"/>
                </a:lnTo>
                <a:lnTo>
                  <a:pt x="34872" y="39091"/>
                </a:lnTo>
                <a:lnTo>
                  <a:pt x="37498" y="41695"/>
                </a:lnTo>
                <a:lnTo>
                  <a:pt x="40212" y="45111"/>
                </a:lnTo>
                <a:lnTo>
                  <a:pt x="40212" y="67322"/>
                </a:lnTo>
                <a:lnTo>
                  <a:pt x="38638" y="69328"/>
                </a:lnTo>
                <a:lnTo>
                  <a:pt x="35722" y="72402"/>
                </a:lnTo>
                <a:lnTo>
                  <a:pt x="32943" y="74918"/>
                </a:lnTo>
                <a:lnTo>
                  <a:pt x="30359" y="76633"/>
                </a:lnTo>
                <a:lnTo>
                  <a:pt x="26617" y="78004"/>
                </a:lnTo>
                <a:lnTo>
                  <a:pt x="23990" y="78181"/>
                </a:lnTo>
                <a:lnTo>
                  <a:pt x="21355" y="78181"/>
                </a:lnTo>
                <a:lnTo>
                  <a:pt x="19166" y="77557"/>
                </a:lnTo>
                <a:lnTo>
                  <a:pt x="22244" y="86881"/>
                </a:lnTo>
                <a:lnTo>
                  <a:pt x="25905" y="86881"/>
                </a:lnTo>
                <a:lnTo>
                  <a:pt x="29307" y="86003"/>
                </a:lnTo>
                <a:lnTo>
                  <a:pt x="32410" y="84225"/>
                </a:lnTo>
                <a:lnTo>
                  <a:pt x="35510" y="82450"/>
                </a:lnTo>
                <a:lnTo>
                  <a:pt x="38483" y="79984"/>
                </a:lnTo>
                <a:lnTo>
                  <a:pt x="41375" y="76823"/>
                </a:lnTo>
                <a:lnTo>
                  <a:pt x="41375" y="84164"/>
                </a:lnTo>
                <a:lnTo>
                  <a:pt x="41774" y="85280"/>
                </a:lnTo>
                <a:lnTo>
                  <a:pt x="44362" y="86043"/>
                </a:lnTo>
                <a:lnTo>
                  <a:pt x="47426" y="86043"/>
                </a:lnTo>
                <a:lnTo>
                  <a:pt x="50303" y="84164"/>
                </a:lnTo>
                <a:lnTo>
                  <a:pt x="50303" y="1983"/>
                </a:lnTo>
                <a:lnTo>
                  <a:pt x="48837" y="394"/>
                </a:lnTo>
                <a:lnTo>
                  <a:pt x="46202" y="0"/>
                </a:lnTo>
                <a:lnTo>
                  <a:pt x="42796" y="165"/>
                </a:lnTo>
                <a:lnTo>
                  <a:pt x="40212" y="1983"/>
                </a:lnTo>
                <a:lnTo>
                  <a:pt x="40212" y="34253"/>
                </a:lnTo>
                <a:lnTo>
                  <a:pt x="37623" y="31495"/>
                </a:lnTo>
                <a:lnTo>
                  <a:pt x="34996" y="29415"/>
                </a:lnTo>
                <a:lnTo>
                  <a:pt x="32345" y="27979"/>
                </a:lnTo>
                <a:lnTo>
                  <a:pt x="29692" y="26567"/>
                </a:lnTo>
                <a:lnTo>
                  <a:pt x="26770" y="25858"/>
                </a:lnTo>
                <a:lnTo>
                  <a:pt x="19716" y="25858"/>
                </a:lnTo>
                <a:lnTo>
                  <a:pt x="16329" y="26592"/>
                </a:lnTo>
                <a:lnTo>
                  <a:pt x="13388" y="28044"/>
                </a:lnTo>
                <a:lnTo>
                  <a:pt x="10450" y="29502"/>
                </a:lnTo>
                <a:lnTo>
                  <a:pt x="7999" y="31596"/>
                </a:lnTo>
                <a:lnTo>
                  <a:pt x="6015" y="34303"/>
                </a:lnTo>
                <a:lnTo>
                  <a:pt x="4024" y="37021"/>
                </a:lnTo>
                <a:lnTo>
                  <a:pt x="2523" y="40308"/>
                </a:lnTo>
                <a:lnTo>
                  <a:pt x="1512" y="44156"/>
                </a:lnTo>
                <a:lnTo>
                  <a:pt x="500" y="48005"/>
                </a:lnTo>
                <a:lnTo>
                  <a:pt x="0" y="52299"/>
                </a:lnTo>
                <a:lnTo>
                  <a:pt x="0" y="61113"/>
                </a:lnTo>
                <a:lnTo>
                  <a:pt x="400" y="64947"/>
                </a:lnTo>
                <a:lnTo>
                  <a:pt x="1210" y="68593"/>
                </a:lnTo>
                <a:lnTo>
                  <a:pt x="2023" y="72226"/>
                </a:lnTo>
                <a:lnTo>
                  <a:pt x="3312" y="75401"/>
                </a:lnTo>
                <a:lnTo>
                  <a:pt x="5062" y="78091"/>
                </a:lnTo>
                <a:lnTo>
                  <a:pt x="6836" y="80783"/>
                </a:lnTo>
                <a:lnTo>
                  <a:pt x="9136" y="82932"/>
                </a:lnTo>
                <a:lnTo>
                  <a:pt x="11965" y="84505"/>
                </a:lnTo>
                <a:lnTo>
                  <a:pt x="11027" y="64173"/>
                </a:lnTo>
                <a:lnTo>
                  <a:pt x="10601" y="61506"/>
                </a:lnTo>
                <a:lnTo>
                  <a:pt x="10386" y="58762"/>
                </a:lnTo>
                <a:lnTo>
                  <a:pt x="10386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8620174" y="5049756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59"/>
                </a:moveTo>
                <a:lnTo>
                  <a:pt x="41677" y="60220"/>
                </a:lnTo>
                <a:lnTo>
                  <a:pt x="44891" y="58366"/>
                </a:lnTo>
                <a:lnTo>
                  <a:pt x="44891" y="17459"/>
                </a:lnTo>
                <a:lnTo>
                  <a:pt x="44517" y="14439"/>
                </a:lnTo>
                <a:lnTo>
                  <a:pt x="43743" y="11847"/>
                </a:lnTo>
                <a:lnTo>
                  <a:pt x="42976" y="9255"/>
                </a:lnTo>
                <a:lnTo>
                  <a:pt x="40029" y="5331"/>
                </a:lnTo>
                <a:lnTo>
                  <a:pt x="36114" y="2260"/>
                </a:lnTo>
                <a:lnTo>
                  <a:pt x="33350" y="1357"/>
                </a:lnTo>
                <a:lnTo>
                  <a:pt x="30585" y="457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71"/>
                </a:lnTo>
                <a:lnTo>
                  <a:pt x="9616" y="2653"/>
                </a:lnTo>
                <a:lnTo>
                  <a:pt x="6743" y="4050"/>
                </a:lnTo>
                <a:lnTo>
                  <a:pt x="3027" y="7023"/>
                </a:lnTo>
                <a:lnTo>
                  <a:pt x="2678" y="10058"/>
                </a:lnTo>
                <a:lnTo>
                  <a:pt x="3190" y="13017"/>
                </a:lnTo>
                <a:lnTo>
                  <a:pt x="5904" y="13702"/>
                </a:lnTo>
                <a:lnTo>
                  <a:pt x="9133" y="11861"/>
                </a:lnTo>
                <a:lnTo>
                  <a:pt x="12081" y="10425"/>
                </a:lnTo>
                <a:lnTo>
                  <a:pt x="15772" y="9154"/>
                </a:lnTo>
                <a:lnTo>
                  <a:pt x="19944" y="8265"/>
                </a:lnTo>
                <a:lnTo>
                  <a:pt x="24735" y="8265"/>
                </a:lnTo>
                <a:lnTo>
                  <a:pt x="28249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00" y="17322"/>
                </a:lnTo>
                <a:lnTo>
                  <a:pt x="34923" y="21347"/>
                </a:lnTo>
                <a:lnTo>
                  <a:pt x="34923" y="25664"/>
                </a:lnTo>
                <a:lnTo>
                  <a:pt x="23148" y="25664"/>
                </a:lnTo>
                <a:lnTo>
                  <a:pt x="19321" y="26046"/>
                </a:lnTo>
                <a:lnTo>
                  <a:pt x="15909" y="26809"/>
                </a:lnTo>
                <a:lnTo>
                  <a:pt x="12520" y="27571"/>
                </a:lnTo>
                <a:lnTo>
                  <a:pt x="9640" y="28713"/>
                </a:lnTo>
                <a:lnTo>
                  <a:pt x="7293" y="30226"/>
                </a:lnTo>
                <a:lnTo>
                  <a:pt x="3143" y="33667"/>
                </a:lnTo>
                <a:lnTo>
                  <a:pt x="629" y="38275"/>
                </a:lnTo>
                <a:lnTo>
                  <a:pt x="0" y="40993"/>
                </a:lnTo>
                <a:lnTo>
                  <a:pt x="0" y="46785"/>
                </a:lnTo>
                <a:lnTo>
                  <a:pt x="450" y="49171"/>
                </a:lnTo>
                <a:lnTo>
                  <a:pt x="2275" y="53376"/>
                </a:lnTo>
                <a:lnTo>
                  <a:pt x="5191" y="56577"/>
                </a:lnTo>
                <a:lnTo>
                  <a:pt x="8816" y="59129"/>
                </a:lnTo>
                <a:lnTo>
                  <a:pt x="13470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70" y="46493"/>
                </a:lnTo>
                <a:lnTo>
                  <a:pt x="10270" y="43624"/>
                </a:lnTo>
                <a:lnTo>
                  <a:pt x="10580" y="40449"/>
                </a:lnTo>
                <a:lnTo>
                  <a:pt x="12816" y="36741"/>
                </a:lnTo>
                <a:lnTo>
                  <a:pt x="15483" y="34886"/>
                </a:lnTo>
                <a:lnTo>
                  <a:pt x="19196" y="33732"/>
                </a:lnTo>
                <a:lnTo>
                  <a:pt x="23613" y="33004"/>
                </a:lnTo>
                <a:lnTo>
                  <a:pt x="34923" y="33004"/>
                </a:lnTo>
                <a:lnTo>
                  <a:pt x="34923" y="44805"/>
                </a:lnTo>
                <a:lnTo>
                  <a:pt x="32461" y="47584"/>
                </a:lnTo>
                <a:lnTo>
                  <a:pt x="28285" y="58863"/>
                </a:lnTo>
                <a:lnTo>
                  <a:pt x="31212" y="57426"/>
                </a:lnTo>
                <a:lnTo>
                  <a:pt x="33875" y="55407"/>
                </a:lnTo>
                <a:lnTo>
                  <a:pt x="36263" y="52819"/>
                </a:lnTo>
                <a:lnTo>
                  <a:pt x="36263" y="58366"/>
                </a:lnTo>
                <a:lnTo>
                  <a:pt x="38689" y="60159"/>
                </a:lnTo>
                <a:close/>
              </a:path>
              <a:path w="44891" h="61023">
                <a:moveTo>
                  <a:pt x="13470" y="60642"/>
                </a:moveTo>
                <a:lnTo>
                  <a:pt x="16082" y="61023"/>
                </a:lnTo>
                <a:lnTo>
                  <a:pt x="22233" y="61023"/>
                </a:lnTo>
                <a:lnTo>
                  <a:pt x="25336" y="60299"/>
                </a:lnTo>
                <a:lnTo>
                  <a:pt x="28285" y="58863"/>
                </a:lnTo>
                <a:lnTo>
                  <a:pt x="32461" y="47584"/>
                </a:lnTo>
                <a:lnTo>
                  <a:pt x="27861" y="51026"/>
                </a:lnTo>
                <a:lnTo>
                  <a:pt x="23169" y="53060"/>
                </a:lnTo>
                <a:lnTo>
                  <a:pt x="17294" y="53060"/>
                </a:lnTo>
                <a:lnTo>
                  <a:pt x="13470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8686403" y="5049756"/>
            <a:ext cx="50303" cy="82309"/>
          </a:xfrm>
          <a:custGeom>
            <a:avLst/>
            <a:gdLst/>
            <a:ahLst/>
            <a:cxnLst/>
            <a:rect l="l" t="t" r="r" b="b"/>
            <a:pathLst>
              <a:path w="50303" h="82309">
                <a:moveTo>
                  <a:pt x="38585" y="41122"/>
                </a:moveTo>
                <a:lnTo>
                  <a:pt x="36636" y="45467"/>
                </a:lnTo>
                <a:lnTo>
                  <a:pt x="34048" y="49175"/>
                </a:lnTo>
                <a:lnTo>
                  <a:pt x="30424" y="51652"/>
                </a:lnTo>
                <a:lnTo>
                  <a:pt x="26607" y="61023"/>
                </a:lnTo>
                <a:lnTo>
                  <a:pt x="30408" y="61023"/>
                </a:lnTo>
                <a:lnTo>
                  <a:pt x="33797" y="60285"/>
                </a:lnTo>
                <a:lnTo>
                  <a:pt x="36748" y="58827"/>
                </a:lnTo>
                <a:lnTo>
                  <a:pt x="39697" y="57379"/>
                </a:lnTo>
                <a:lnTo>
                  <a:pt x="42188" y="55295"/>
                </a:lnTo>
                <a:lnTo>
                  <a:pt x="44201" y="52603"/>
                </a:lnTo>
                <a:lnTo>
                  <a:pt x="46202" y="49909"/>
                </a:lnTo>
                <a:lnTo>
                  <a:pt x="47715" y="46622"/>
                </a:lnTo>
                <a:lnTo>
                  <a:pt x="48751" y="42749"/>
                </a:lnTo>
                <a:lnTo>
                  <a:pt x="49777" y="38901"/>
                </a:lnTo>
                <a:lnTo>
                  <a:pt x="50303" y="34531"/>
                </a:lnTo>
                <a:lnTo>
                  <a:pt x="50303" y="25654"/>
                </a:lnTo>
                <a:lnTo>
                  <a:pt x="49889" y="21830"/>
                </a:lnTo>
                <a:lnTo>
                  <a:pt x="49079" y="18237"/>
                </a:lnTo>
                <a:lnTo>
                  <a:pt x="48276" y="14644"/>
                </a:lnTo>
                <a:lnTo>
                  <a:pt x="46976" y="11480"/>
                </a:lnTo>
                <a:lnTo>
                  <a:pt x="45223" y="8761"/>
                </a:lnTo>
                <a:lnTo>
                  <a:pt x="43463" y="6043"/>
                </a:lnTo>
                <a:lnTo>
                  <a:pt x="41187" y="3912"/>
                </a:lnTo>
                <a:lnTo>
                  <a:pt x="38387" y="2350"/>
                </a:lnTo>
                <a:lnTo>
                  <a:pt x="35596" y="788"/>
                </a:lnTo>
                <a:lnTo>
                  <a:pt x="32223" y="0"/>
                </a:lnTo>
                <a:lnTo>
                  <a:pt x="28246" y="0"/>
                </a:lnTo>
                <a:lnTo>
                  <a:pt x="24696" y="215"/>
                </a:lnTo>
                <a:lnTo>
                  <a:pt x="21419" y="1079"/>
                </a:lnTo>
                <a:lnTo>
                  <a:pt x="18256" y="2552"/>
                </a:lnTo>
                <a:lnTo>
                  <a:pt x="15152" y="4471"/>
                </a:lnTo>
                <a:lnTo>
                  <a:pt x="12067" y="7009"/>
                </a:lnTo>
                <a:lnTo>
                  <a:pt x="8816" y="10248"/>
                </a:lnTo>
                <a:lnTo>
                  <a:pt x="8816" y="2782"/>
                </a:lnTo>
                <a:lnTo>
                  <a:pt x="8590" y="1879"/>
                </a:lnTo>
                <a:lnTo>
                  <a:pt x="5911" y="902"/>
                </a:lnTo>
                <a:lnTo>
                  <a:pt x="2876" y="902"/>
                </a:lnTo>
                <a:lnTo>
                  <a:pt x="0" y="2782"/>
                </a:lnTo>
                <a:lnTo>
                  <a:pt x="0" y="80326"/>
                </a:lnTo>
                <a:lnTo>
                  <a:pt x="1386" y="81978"/>
                </a:lnTo>
                <a:lnTo>
                  <a:pt x="4014" y="82309"/>
                </a:lnTo>
                <a:lnTo>
                  <a:pt x="7466" y="82180"/>
                </a:lnTo>
                <a:lnTo>
                  <a:pt x="10015" y="80326"/>
                </a:lnTo>
                <a:lnTo>
                  <a:pt x="10015" y="52566"/>
                </a:lnTo>
                <a:lnTo>
                  <a:pt x="12852" y="55270"/>
                </a:lnTo>
                <a:lnTo>
                  <a:pt x="15454" y="57405"/>
                </a:lnTo>
                <a:lnTo>
                  <a:pt x="20379" y="51357"/>
                </a:lnTo>
                <a:lnTo>
                  <a:pt x="15415" y="47739"/>
                </a:lnTo>
                <a:lnTo>
                  <a:pt x="12787" y="45121"/>
                </a:lnTo>
                <a:lnTo>
                  <a:pt x="10015" y="41705"/>
                </a:lnTo>
                <a:lnTo>
                  <a:pt x="10015" y="19620"/>
                </a:lnTo>
                <a:lnTo>
                  <a:pt x="11602" y="17603"/>
                </a:lnTo>
                <a:lnTo>
                  <a:pt x="14555" y="14530"/>
                </a:lnTo>
                <a:lnTo>
                  <a:pt x="17330" y="12052"/>
                </a:lnTo>
                <a:lnTo>
                  <a:pt x="19940" y="10364"/>
                </a:lnTo>
                <a:lnTo>
                  <a:pt x="23756" y="8953"/>
                </a:lnTo>
                <a:lnTo>
                  <a:pt x="26344" y="8761"/>
                </a:lnTo>
                <a:lnTo>
                  <a:pt x="28944" y="8761"/>
                </a:lnTo>
                <a:lnTo>
                  <a:pt x="31136" y="9385"/>
                </a:lnTo>
                <a:lnTo>
                  <a:pt x="34631" y="11847"/>
                </a:lnTo>
                <a:lnTo>
                  <a:pt x="37062" y="15544"/>
                </a:lnTo>
                <a:lnTo>
                  <a:pt x="38836" y="19965"/>
                </a:lnTo>
                <a:lnTo>
                  <a:pt x="39262" y="22618"/>
                </a:lnTo>
                <a:lnTo>
                  <a:pt x="39686" y="25271"/>
                </a:lnTo>
                <a:lnTo>
                  <a:pt x="39909" y="28004"/>
                </a:lnTo>
                <a:lnTo>
                  <a:pt x="39909" y="33440"/>
                </a:lnTo>
                <a:lnTo>
                  <a:pt x="39650" y="36003"/>
                </a:lnTo>
                <a:lnTo>
                  <a:pt x="39124" y="38555"/>
                </a:lnTo>
                <a:lnTo>
                  <a:pt x="38585" y="41122"/>
                </a:lnTo>
                <a:close/>
              </a:path>
              <a:path w="50303" h="82309">
                <a:moveTo>
                  <a:pt x="15454" y="57405"/>
                </a:moveTo>
                <a:lnTo>
                  <a:pt x="18064" y="58992"/>
                </a:lnTo>
                <a:lnTo>
                  <a:pt x="20732" y="60209"/>
                </a:lnTo>
                <a:lnTo>
                  <a:pt x="23493" y="60858"/>
                </a:lnTo>
                <a:lnTo>
                  <a:pt x="26607" y="61023"/>
                </a:lnTo>
                <a:lnTo>
                  <a:pt x="30424" y="51652"/>
                </a:lnTo>
                <a:lnTo>
                  <a:pt x="25732" y="52271"/>
                </a:lnTo>
                <a:lnTo>
                  <a:pt x="22993" y="52271"/>
                </a:lnTo>
                <a:lnTo>
                  <a:pt x="20379" y="51357"/>
                </a:lnTo>
                <a:lnTo>
                  <a:pt x="15454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8747262" y="5035744"/>
            <a:ext cx="35714" cy="74905"/>
          </a:xfrm>
          <a:custGeom>
            <a:avLst/>
            <a:gdLst/>
            <a:ahLst/>
            <a:cxnLst/>
            <a:rect l="l" t="t" r="r" b="b"/>
            <a:pathLst>
              <a:path w="35714" h="74905">
                <a:moveTo>
                  <a:pt x="12203" y="130"/>
                </a:moveTo>
                <a:lnTo>
                  <a:pt x="9654" y="1983"/>
                </a:lnTo>
                <a:lnTo>
                  <a:pt x="9654" y="15177"/>
                </a:lnTo>
                <a:lnTo>
                  <a:pt x="2062" y="15177"/>
                </a:lnTo>
                <a:lnTo>
                  <a:pt x="1177" y="15405"/>
                </a:lnTo>
                <a:lnTo>
                  <a:pt x="39" y="17997"/>
                </a:lnTo>
                <a:lnTo>
                  <a:pt x="0" y="20916"/>
                </a:lnTo>
                <a:lnTo>
                  <a:pt x="2005" y="23634"/>
                </a:lnTo>
                <a:lnTo>
                  <a:pt x="9654" y="23634"/>
                </a:lnTo>
                <a:lnTo>
                  <a:pt x="9654" y="59296"/>
                </a:lnTo>
                <a:lnTo>
                  <a:pt x="9942" y="62092"/>
                </a:lnTo>
                <a:lnTo>
                  <a:pt x="10529" y="64455"/>
                </a:lnTo>
                <a:lnTo>
                  <a:pt x="12056" y="68771"/>
                </a:lnTo>
                <a:lnTo>
                  <a:pt x="14659" y="71856"/>
                </a:lnTo>
                <a:lnTo>
                  <a:pt x="18345" y="73775"/>
                </a:lnTo>
                <a:lnTo>
                  <a:pt x="22795" y="74905"/>
                </a:lnTo>
                <a:lnTo>
                  <a:pt x="26574" y="74905"/>
                </a:lnTo>
                <a:lnTo>
                  <a:pt x="29361" y="74599"/>
                </a:lnTo>
                <a:lnTo>
                  <a:pt x="32637" y="73840"/>
                </a:lnTo>
                <a:lnTo>
                  <a:pt x="35477" y="71097"/>
                </a:lnTo>
                <a:lnTo>
                  <a:pt x="35714" y="68253"/>
                </a:lnTo>
                <a:lnTo>
                  <a:pt x="35714" y="67500"/>
                </a:lnTo>
                <a:lnTo>
                  <a:pt x="33228" y="64771"/>
                </a:lnTo>
                <a:lnTo>
                  <a:pt x="30560" y="65750"/>
                </a:lnTo>
                <a:lnTo>
                  <a:pt x="27334" y="66219"/>
                </a:lnTo>
                <a:lnTo>
                  <a:pt x="24461" y="66219"/>
                </a:lnTo>
                <a:lnTo>
                  <a:pt x="22459" y="65239"/>
                </a:lnTo>
                <a:lnTo>
                  <a:pt x="20246" y="61330"/>
                </a:lnTo>
                <a:lnTo>
                  <a:pt x="19684" y="58446"/>
                </a:lnTo>
                <a:lnTo>
                  <a:pt x="19684" y="23634"/>
                </a:lnTo>
                <a:lnTo>
                  <a:pt x="34325" y="23634"/>
                </a:lnTo>
                <a:lnTo>
                  <a:pt x="35714" y="20916"/>
                </a:lnTo>
                <a:lnTo>
                  <a:pt x="35675" y="17997"/>
                </a:lnTo>
                <a:lnTo>
                  <a:pt x="33713" y="15177"/>
                </a:lnTo>
                <a:lnTo>
                  <a:pt x="19684" y="15177"/>
                </a:lnTo>
                <a:lnTo>
                  <a:pt x="19684" y="1983"/>
                </a:lnTo>
                <a:lnTo>
                  <a:pt x="18284" y="342"/>
                </a:lnTo>
                <a:lnTo>
                  <a:pt x="15656" y="0"/>
                </a:lnTo>
                <a:lnTo>
                  <a:pt x="12203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8822289" y="5035744"/>
            <a:ext cx="35708" cy="74905"/>
          </a:xfrm>
          <a:custGeom>
            <a:avLst/>
            <a:gdLst/>
            <a:ahLst/>
            <a:cxnLst/>
            <a:rect l="l" t="t" r="r" b="b"/>
            <a:pathLst>
              <a:path w="35708" h="74905">
                <a:moveTo>
                  <a:pt x="12203" y="130"/>
                </a:moveTo>
                <a:lnTo>
                  <a:pt x="9650" y="1983"/>
                </a:lnTo>
                <a:lnTo>
                  <a:pt x="9650" y="15177"/>
                </a:lnTo>
                <a:lnTo>
                  <a:pt x="2062" y="15177"/>
                </a:lnTo>
                <a:lnTo>
                  <a:pt x="1177" y="15405"/>
                </a:lnTo>
                <a:lnTo>
                  <a:pt x="39" y="17997"/>
                </a:lnTo>
                <a:lnTo>
                  <a:pt x="0" y="20916"/>
                </a:lnTo>
                <a:lnTo>
                  <a:pt x="1997" y="23634"/>
                </a:lnTo>
                <a:lnTo>
                  <a:pt x="9650" y="23634"/>
                </a:lnTo>
                <a:lnTo>
                  <a:pt x="9650" y="59296"/>
                </a:lnTo>
                <a:lnTo>
                  <a:pt x="9942" y="62092"/>
                </a:lnTo>
                <a:lnTo>
                  <a:pt x="10525" y="64455"/>
                </a:lnTo>
                <a:lnTo>
                  <a:pt x="12052" y="68771"/>
                </a:lnTo>
                <a:lnTo>
                  <a:pt x="14651" y="71856"/>
                </a:lnTo>
                <a:lnTo>
                  <a:pt x="18341" y="73775"/>
                </a:lnTo>
                <a:lnTo>
                  <a:pt x="22795" y="74905"/>
                </a:lnTo>
                <a:lnTo>
                  <a:pt x="26567" y="74905"/>
                </a:lnTo>
                <a:lnTo>
                  <a:pt x="29357" y="74599"/>
                </a:lnTo>
                <a:lnTo>
                  <a:pt x="32633" y="73840"/>
                </a:lnTo>
                <a:lnTo>
                  <a:pt x="35473" y="71097"/>
                </a:lnTo>
                <a:lnTo>
                  <a:pt x="35708" y="68253"/>
                </a:lnTo>
                <a:lnTo>
                  <a:pt x="35708" y="67500"/>
                </a:lnTo>
                <a:lnTo>
                  <a:pt x="33220" y="64771"/>
                </a:lnTo>
                <a:lnTo>
                  <a:pt x="30560" y="65750"/>
                </a:lnTo>
                <a:lnTo>
                  <a:pt x="27334" y="66219"/>
                </a:lnTo>
                <a:lnTo>
                  <a:pt x="24453" y="66219"/>
                </a:lnTo>
                <a:lnTo>
                  <a:pt x="22456" y="65239"/>
                </a:lnTo>
                <a:lnTo>
                  <a:pt x="20242" y="61330"/>
                </a:lnTo>
                <a:lnTo>
                  <a:pt x="19681" y="58446"/>
                </a:lnTo>
                <a:lnTo>
                  <a:pt x="19681" y="23634"/>
                </a:lnTo>
                <a:lnTo>
                  <a:pt x="34325" y="23634"/>
                </a:lnTo>
                <a:lnTo>
                  <a:pt x="35708" y="20916"/>
                </a:lnTo>
                <a:lnTo>
                  <a:pt x="35675" y="17997"/>
                </a:lnTo>
                <a:lnTo>
                  <a:pt x="33709" y="15177"/>
                </a:lnTo>
                <a:lnTo>
                  <a:pt x="19681" y="15177"/>
                </a:lnTo>
                <a:lnTo>
                  <a:pt x="19681" y="1983"/>
                </a:lnTo>
                <a:lnTo>
                  <a:pt x="18280" y="342"/>
                </a:lnTo>
                <a:lnTo>
                  <a:pt x="15656" y="0"/>
                </a:lnTo>
                <a:lnTo>
                  <a:pt x="12203" y="1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8870141" y="5049760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8"/>
                </a:moveTo>
                <a:lnTo>
                  <a:pt x="0" y="35714"/>
                </a:lnTo>
                <a:lnTo>
                  <a:pt x="547" y="39905"/>
                </a:lnTo>
                <a:lnTo>
                  <a:pt x="1638" y="43613"/>
                </a:lnTo>
                <a:lnTo>
                  <a:pt x="2735" y="47321"/>
                </a:lnTo>
                <a:lnTo>
                  <a:pt x="4399" y="50457"/>
                </a:lnTo>
                <a:lnTo>
                  <a:pt x="6612" y="53063"/>
                </a:lnTo>
                <a:lnTo>
                  <a:pt x="8848" y="55652"/>
                </a:lnTo>
                <a:lnTo>
                  <a:pt x="11638" y="57621"/>
                </a:lnTo>
                <a:lnTo>
                  <a:pt x="11202" y="38926"/>
                </a:lnTo>
                <a:lnTo>
                  <a:pt x="10662" y="36248"/>
                </a:lnTo>
                <a:lnTo>
                  <a:pt x="10386" y="33403"/>
                </a:lnTo>
                <a:lnTo>
                  <a:pt x="10386" y="27179"/>
                </a:lnTo>
                <a:lnTo>
                  <a:pt x="10713" y="24270"/>
                </a:lnTo>
                <a:lnTo>
                  <a:pt x="11386" y="21592"/>
                </a:lnTo>
                <a:lnTo>
                  <a:pt x="12077" y="18910"/>
                </a:lnTo>
                <a:lnTo>
                  <a:pt x="14489" y="14644"/>
                </a:lnTo>
                <a:lnTo>
                  <a:pt x="17640" y="11188"/>
                </a:lnTo>
                <a:lnTo>
                  <a:pt x="21941" y="9042"/>
                </a:lnTo>
                <a:lnTo>
                  <a:pt x="24504" y="8510"/>
                </a:lnTo>
                <a:lnTo>
                  <a:pt x="30707" y="8510"/>
                </a:lnTo>
                <a:lnTo>
                  <a:pt x="33407" y="9107"/>
                </a:lnTo>
                <a:lnTo>
                  <a:pt x="37745" y="11443"/>
                </a:lnTo>
                <a:lnTo>
                  <a:pt x="40722" y="15050"/>
                </a:lnTo>
                <a:lnTo>
                  <a:pt x="42912" y="19406"/>
                </a:lnTo>
                <a:lnTo>
                  <a:pt x="43463" y="22085"/>
                </a:lnTo>
                <a:lnTo>
                  <a:pt x="44009" y="2475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59" y="36741"/>
                </a:lnTo>
                <a:lnTo>
                  <a:pt x="43296" y="39423"/>
                </a:lnTo>
                <a:lnTo>
                  <a:pt x="42649" y="42090"/>
                </a:lnTo>
                <a:lnTo>
                  <a:pt x="40237" y="46332"/>
                </a:lnTo>
                <a:lnTo>
                  <a:pt x="37072" y="49773"/>
                </a:lnTo>
                <a:lnTo>
                  <a:pt x="32730" y="51908"/>
                </a:lnTo>
                <a:lnTo>
                  <a:pt x="30182" y="52440"/>
                </a:lnTo>
                <a:lnTo>
                  <a:pt x="24019" y="52440"/>
                </a:lnTo>
                <a:lnTo>
                  <a:pt x="21319" y="51854"/>
                </a:lnTo>
                <a:lnTo>
                  <a:pt x="16977" y="49507"/>
                </a:lnTo>
                <a:lnTo>
                  <a:pt x="13963" y="45935"/>
                </a:lnTo>
                <a:lnTo>
                  <a:pt x="14964" y="58978"/>
                </a:lnTo>
                <a:lnTo>
                  <a:pt x="18317" y="60338"/>
                </a:lnTo>
                <a:lnTo>
                  <a:pt x="22230" y="61023"/>
                </a:lnTo>
                <a:lnTo>
                  <a:pt x="31344" y="61023"/>
                </a:lnTo>
                <a:lnTo>
                  <a:pt x="35398" y="60248"/>
                </a:lnTo>
                <a:lnTo>
                  <a:pt x="38897" y="58700"/>
                </a:lnTo>
                <a:lnTo>
                  <a:pt x="42411" y="57163"/>
                </a:lnTo>
                <a:lnTo>
                  <a:pt x="45323" y="55018"/>
                </a:lnTo>
                <a:lnTo>
                  <a:pt x="47664" y="52260"/>
                </a:lnTo>
                <a:lnTo>
                  <a:pt x="49974" y="49491"/>
                </a:lnTo>
                <a:lnTo>
                  <a:pt x="51742" y="46216"/>
                </a:lnTo>
                <a:lnTo>
                  <a:pt x="52901" y="42418"/>
                </a:lnTo>
                <a:lnTo>
                  <a:pt x="54075" y="38609"/>
                </a:lnTo>
                <a:lnTo>
                  <a:pt x="54665" y="34444"/>
                </a:lnTo>
                <a:lnTo>
                  <a:pt x="54665" y="25275"/>
                </a:lnTo>
                <a:lnTo>
                  <a:pt x="54114" y="21095"/>
                </a:lnTo>
                <a:lnTo>
                  <a:pt x="53002" y="17401"/>
                </a:lnTo>
                <a:lnTo>
                  <a:pt x="51875" y="13690"/>
                </a:lnTo>
                <a:lnTo>
                  <a:pt x="50227" y="10543"/>
                </a:lnTo>
                <a:lnTo>
                  <a:pt x="47988" y="7951"/>
                </a:lnTo>
                <a:lnTo>
                  <a:pt x="45763" y="5360"/>
                </a:lnTo>
                <a:lnTo>
                  <a:pt x="42986" y="3379"/>
                </a:lnTo>
                <a:lnTo>
                  <a:pt x="39635" y="2033"/>
                </a:lnTo>
                <a:lnTo>
                  <a:pt x="36283" y="673"/>
                </a:lnTo>
                <a:lnTo>
                  <a:pt x="32385" y="0"/>
                </a:lnTo>
                <a:lnTo>
                  <a:pt x="23219" y="0"/>
                </a:lnTo>
                <a:lnTo>
                  <a:pt x="19151" y="751"/>
                </a:lnTo>
                <a:lnTo>
                  <a:pt x="15662" y="2286"/>
                </a:lnTo>
                <a:lnTo>
                  <a:pt x="12189" y="3797"/>
                </a:lnTo>
                <a:lnTo>
                  <a:pt x="9273" y="5943"/>
                </a:lnTo>
                <a:lnTo>
                  <a:pt x="6948" y="8686"/>
                </a:lnTo>
                <a:lnTo>
                  <a:pt x="4625" y="11443"/>
                </a:lnTo>
                <a:lnTo>
                  <a:pt x="2872" y="14734"/>
                </a:lnTo>
                <a:lnTo>
                  <a:pt x="1734" y="18543"/>
                </a:lnTo>
                <a:lnTo>
                  <a:pt x="572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65" h="61023">
                <a:moveTo>
                  <a:pt x="11761" y="41605"/>
                </a:moveTo>
                <a:lnTo>
                  <a:pt x="11202" y="38926"/>
                </a:lnTo>
                <a:lnTo>
                  <a:pt x="11638" y="57621"/>
                </a:lnTo>
                <a:lnTo>
                  <a:pt x="14964" y="58978"/>
                </a:lnTo>
                <a:lnTo>
                  <a:pt x="13963" y="45935"/>
                </a:lnTo>
                <a:lnTo>
                  <a:pt x="11761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8972744" y="5049756"/>
            <a:ext cx="47087" cy="60213"/>
          </a:xfrm>
          <a:custGeom>
            <a:avLst/>
            <a:gdLst/>
            <a:ahLst/>
            <a:cxnLst/>
            <a:rect l="l" t="t" r="r" b="b"/>
            <a:pathLst>
              <a:path w="47087" h="60213">
                <a:moveTo>
                  <a:pt x="37062" y="25783"/>
                </a:moveTo>
                <a:lnTo>
                  <a:pt x="37062" y="58305"/>
                </a:lnTo>
                <a:lnTo>
                  <a:pt x="38461" y="59893"/>
                </a:lnTo>
                <a:lnTo>
                  <a:pt x="41097" y="60213"/>
                </a:lnTo>
                <a:lnTo>
                  <a:pt x="44538" y="60097"/>
                </a:lnTo>
                <a:lnTo>
                  <a:pt x="47087" y="58305"/>
                </a:lnTo>
                <a:lnTo>
                  <a:pt x="47087" y="20473"/>
                </a:lnTo>
                <a:lnTo>
                  <a:pt x="46753" y="17106"/>
                </a:lnTo>
                <a:lnTo>
                  <a:pt x="46076" y="14277"/>
                </a:lnTo>
                <a:lnTo>
                  <a:pt x="45413" y="11469"/>
                </a:lnTo>
                <a:lnTo>
                  <a:pt x="42764" y="6911"/>
                </a:lnTo>
                <a:lnTo>
                  <a:pt x="39215" y="3139"/>
                </a:lnTo>
                <a:lnTo>
                  <a:pt x="34236" y="622"/>
                </a:lnTo>
                <a:lnTo>
                  <a:pt x="31172" y="0"/>
                </a:lnTo>
                <a:lnTo>
                  <a:pt x="24408" y="0"/>
                </a:lnTo>
                <a:lnTo>
                  <a:pt x="21308" y="814"/>
                </a:lnTo>
                <a:lnTo>
                  <a:pt x="18256" y="2440"/>
                </a:lnTo>
                <a:lnTo>
                  <a:pt x="15191" y="4064"/>
                </a:lnTo>
                <a:lnTo>
                  <a:pt x="12128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54" y="1336"/>
                </a:lnTo>
                <a:lnTo>
                  <a:pt x="5454" y="863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lnTo>
                  <a:pt x="4014" y="60213"/>
                </a:lnTo>
                <a:lnTo>
                  <a:pt x="7477" y="60097"/>
                </a:lnTo>
                <a:lnTo>
                  <a:pt x="10029" y="58305"/>
                </a:lnTo>
                <a:lnTo>
                  <a:pt x="10029" y="19497"/>
                </a:lnTo>
                <a:lnTo>
                  <a:pt x="12780" y="16002"/>
                </a:lnTo>
                <a:lnTo>
                  <a:pt x="15415" y="13348"/>
                </a:lnTo>
                <a:lnTo>
                  <a:pt x="17928" y="11534"/>
                </a:lnTo>
                <a:lnTo>
                  <a:pt x="22942" y="8826"/>
                </a:lnTo>
                <a:lnTo>
                  <a:pt x="27406" y="8826"/>
                </a:lnTo>
                <a:lnTo>
                  <a:pt x="30596" y="9932"/>
                </a:lnTo>
                <a:lnTo>
                  <a:pt x="34211" y="13133"/>
                </a:lnTo>
                <a:lnTo>
                  <a:pt x="35848" y="16206"/>
                </a:lnTo>
                <a:lnTo>
                  <a:pt x="36824" y="20066"/>
                </a:lnTo>
                <a:lnTo>
                  <a:pt x="37062" y="22618"/>
                </a:lnTo>
                <a:lnTo>
                  <a:pt x="37062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9037245" y="5049752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69"/>
                </a:moveTo>
                <a:lnTo>
                  <a:pt x="49853" y="19267"/>
                </a:lnTo>
                <a:lnTo>
                  <a:pt x="48941" y="16080"/>
                </a:lnTo>
                <a:lnTo>
                  <a:pt x="48027" y="12891"/>
                </a:lnTo>
                <a:lnTo>
                  <a:pt x="46602" y="10109"/>
                </a:lnTo>
                <a:lnTo>
                  <a:pt x="44651" y="7746"/>
                </a:lnTo>
                <a:lnTo>
                  <a:pt x="40227" y="3506"/>
                </a:lnTo>
                <a:lnTo>
                  <a:pt x="37213" y="2095"/>
                </a:lnTo>
                <a:lnTo>
                  <a:pt x="34197" y="698"/>
                </a:lnTo>
                <a:lnTo>
                  <a:pt x="30546" y="0"/>
                </a:lnTo>
                <a:lnTo>
                  <a:pt x="22245" y="0"/>
                </a:lnTo>
                <a:lnTo>
                  <a:pt x="18605" y="712"/>
                </a:lnTo>
                <a:lnTo>
                  <a:pt x="15379" y="2124"/>
                </a:lnTo>
                <a:lnTo>
                  <a:pt x="12251" y="16523"/>
                </a:lnTo>
                <a:lnTo>
                  <a:pt x="14479" y="13147"/>
                </a:lnTo>
                <a:lnTo>
                  <a:pt x="17316" y="10325"/>
                </a:lnTo>
                <a:lnTo>
                  <a:pt x="21068" y="8445"/>
                </a:lnTo>
                <a:lnTo>
                  <a:pt x="25732" y="7952"/>
                </a:lnTo>
                <a:lnTo>
                  <a:pt x="30586" y="7952"/>
                </a:lnTo>
                <a:lnTo>
                  <a:pt x="34236" y="9489"/>
                </a:lnTo>
                <a:lnTo>
                  <a:pt x="36709" y="12534"/>
                </a:lnTo>
                <a:lnTo>
                  <a:pt x="39171" y="15570"/>
                </a:lnTo>
                <a:lnTo>
                  <a:pt x="40349" y="19763"/>
                </a:lnTo>
                <a:lnTo>
                  <a:pt x="40227" y="25110"/>
                </a:lnTo>
                <a:lnTo>
                  <a:pt x="10386" y="25110"/>
                </a:lnTo>
                <a:lnTo>
                  <a:pt x="10386" y="32576"/>
                </a:lnTo>
                <a:lnTo>
                  <a:pt x="46400" y="32576"/>
                </a:lnTo>
                <a:lnTo>
                  <a:pt x="49899" y="30887"/>
                </a:lnTo>
                <a:lnTo>
                  <a:pt x="50317" y="28130"/>
                </a:lnTo>
                <a:lnTo>
                  <a:pt x="50317" y="22669"/>
                </a:lnTo>
                <a:close/>
              </a:path>
              <a:path w="50317" h="61023">
                <a:moveTo>
                  <a:pt x="12139" y="3557"/>
                </a:moveTo>
                <a:lnTo>
                  <a:pt x="9363" y="5590"/>
                </a:lnTo>
                <a:lnTo>
                  <a:pt x="7089" y="8243"/>
                </a:lnTo>
                <a:lnTo>
                  <a:pt x="4787" y="10897"/>
                </a:lnTo>
                <a:lnTo>
                  <a:pt x="3035" y="14122"/>
                </a:lnTo>
                <a:lnTo>
                  <a:pt x="1836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1" y="43995"/>
                </a:lnTo>
                <a:lnTo>
                  <a:pt x="2948" y="47779"/>
                </a:lnTo>
                <a:lnTo>
                  <a:pt x="4673" y="50929"/>
                </a:lnTo>
                <a:lnTo>
                  <a:pt x="9288" y="55943"/>
                </a:lnTo>
                <a:lnTo>
                  <a:pt x="12139" y="57838"/>
                </a:lnTo>
                <a:lnTo>
                  <a:pt x="15516" y="59119"/>
                </a:lnTo>
                <a:lnTo>
                  <a:pt x="18903" y="60375"/>
                </a:lnTo>
                <a:lnTo>
                  <a:pt x="22842" y="61023"/>
                </a:lnTo>
                <a:lnTo>
                  <a:pt x="29931" y="61023"/>
                </a:lnTo>
                <a:lnTo>
                  <a:pt x="32372" y="60832"/>
                </a:lnTo>
                <a:lnTo>
                  <a:pt x="36946" y="60048"/>
                </a:lnTo>
                <a:lnTo>
                  <a:pt x="40709" y="59119"/>
                </a:lnTo>
                <a:lnTo>
                  <a:pt x="44964" y="57607"/>
                </a:lnTo>
                <a:lnTo>
                  <a:pt x="47725" y="55260"/>
                </a:lnTo>
                <a:lnTo>
                  <a:pt x="47992" y="52503"/>
                </a:lnTo>
                <a:lnTo>
                  <a:pt x="47750" y="49709"/>
                </a:lnTo>
                <a:lnTo>
                  <a:pt x="45137" y="48769"/>
                </a:lnTo>
                <a:lnTo>
                  <a:pt x="42012" y="50130"/>
                </a:lnTo>
                <a:lnTo>
                  <a:pt x="39024" y="51196"/>
                </a:lnTo>
                <a:lnTo>
                  <a:pt x="35247" y="52110"/>
                </a:lnTo>
                <a:lnTo>
                  <a:pt x="30885" y="52758"/>
                </a:lnTo>
                <a:lnTo>
                  <a:pt x="24980" y="52758"/>
                </a:lnTo>
                <a:lnTo>
                  <a:pt x="22194" y="52285"/>
                </a:lnTo>
                <a:lnTo>
                  <a:pt x="17630" y="50396"/>
                </a:lnTo>
                <a:lnTo>
                  <a:pt x="14364" y="47271"/>
                </a:lnTo>
                <a:lnTo>
                  <a:pt x="11916" y="43373"/>
                </a:lnTo>
                <a:lnTo>
                  <a:pt x="10703" y="38444"/>
                </a:lnTo>
                <a:lnTo>
                  <a:pt x="10386" y="35661"/>
                </a:lnTo>
                <a:lnTo>
                  <a:pt x="10386" y="25110"/>
                </a:lnTo>
                <a:lnTo>
                  <a:pt x="10850" y="20678"/>
                </a:lnTo>
                <a:lnTo>
                  <a:pt x="12251" y="16523"/>
                </a:lnTo>
                <a:lnTo>
                  <a:pt x="15379" y="2124"/>
                </a:lnTo>
                <a:lnTo>
                  <a:pt x="12139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9099835" y="5050609"/>
            <a:ext cx="82561" cy="59359"/>
          </a:xfrm>
          <a:custGeom>
            <a:avLst/>
            <a:gdLst/>
            <a:ahLst/>
            <a:cxnLst/>
            <a:rect l="l" t="t" r="r" b="b"/>
            <a:pathLst>
              <a:path w="82561" h="59359">
                <a:moveTo>
                  <a:pt x="549" y="4395"/>
                </a:moveTo>
                <a:lnTo>
                  <a:pt x="16526" y="57138"/>
                </a:lnTo>
                <a:lnTo>
                  <a:pt x="18204" y="58877"/>
                </a:lnTo>
                <a:lnTo>
                  <a:pt x="20929" y="59320"/>
                </a:lnTo>
                <a:lnTo>
                  <a:pt x="24432" y="59359"/>
                </a:lnTo>
                <a:lnTo>
                  <a:pt x="27106" y="59220"/>
                </a:lnTo>
                <a:lnTo>
                  <a:pt x="30081" y="57138"/>
                </a:lnTo>
                <a:lnTo>
                  <a:pt x="40697" y="16865"/>
                </a:lnTo>
                <a:lnTo>
                  <a:pt x="40949" y="16865"/>
                </a:lnTo>
                <a:lnTo>
                  <a:pt x="52440" y="57138"/>
                </a:lnTo>
                <a:lnTo>
                  <a:pt x="54103" y="58877"/>
                </a:lnTo>
                <a:lnTo>
                  <a:pt x="56991" y="59320"/>
                </a:lnTo>
                <a:lnTo>
                  <a:pt x="60504" y="59359"/>
                </a:lnTo>
                <a:lnTo>
                  <a:pt x="63146" y="59220"/>
                </a:lnTo>
                <a:lnTo>
                  <a:pt x="65919" y="57138"/>
                </a:lnTo>
                <a:lnTo>
                  <a:pt x="82011" y="4395"/>
                </a:lnTo>
                <a:lnTo>
                  <a:pt x="82561" y="1803"/>
                </a:lnTo>
                <a:lnTo>
                  <a:pt x="80816" y="114"/>
                </a:lnTo>
                <a:lnTo>
                  <a:pt x="75310" y="100"/>
                </a:lnTo>
                <a:lnTo>
                  <a:pt x="72475" y="1993"/>
                </a:lnTo>
                <a:lnTo>
                  <a:pt x="59479" y="47764"/>
                </a:lnTo>
                <a:lnTo>
                  <a:pt x="59306" y="47764"/>
                </a:lnTo>
                <a:lnTo>
                  <a:pt x="46238" y="1868"/>
                </a:lnTo>
                <a:lnTo>
                  <a:pt x="44725" y="265"/>
                </a:lnTo>
                <a:lnTo>
                  <a:pt x="42176" y="0"/>
                </a:lnTo>
                <a:lnTo>
                  <a:pt x="38738" y="100"/>
                </a:lnTo>
                <a:lnTo>
                  <a:pt x="36024" y="1993"/>
                </a:lnTo>
                <a:lnTo>
                  <a:pt x="23943" y="47764"/>
                </a:lnTo>
                <a:lnTo>
                  <a:pt x="23694" y="47764"/>
                </a:lnTo>
                <a:lnTo>
                  <a:pt x="10515" y="1993"/>
                </a:lnTo>
                <a:lnTo>
                  <a:pt x="8924" y="265"/>
                </a:lnTo>
                <a:lnTo>
                  <a:pt x="6126" y="0"/>
                </a:lnTo>
                <a:lnTo>
                  <a:pt x="2613" y="64"/>
                </a:lnTo>
                <a:lnTo>
                  <a:pt x="0" y="1803"/>
                </a:lnTo>
                <a:lnTo>
                  <a:pt x="549" y="439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378431" y="5180136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39" y="10109"/>
                </a:lnTo>
                <a:lnTo>
                  <a:pt x="3775" y="12214"/>
                </a:lnTo>
                <a:lnTo>
                  <a:pt x="8517" y="12214"/>
                </a:lnTo>
                <a:lnTo>
                  <a:pt x="11940" y="10058"/>
                </a:lnTo>
                <a:lnTo>
                  <a:pt x="12391" y="6029"/>
                </a:lnTo>
                <a:lnTo>
                  <a:pt x="11955" y="2106"/>
                </a:lnTo>
                <a:lnTo>
                  <a:pt x="8604" y="0"/>
                </a:lnTo>
                <a:lnTo>
                  <a:pt x="3865" y="0"/>
                </a:lnTo>
                <a:lnTo>
                  <a:pt x="449" y="2156"/>
                </a:lnTo>
                <a:lnTo>
                  <a:pt x="0" y="6159"/>
                </a:lnTo>
                <a:close/>
              </a:path>
              <a:path w="12391" h="82231">
                <a:moveTo>
                  <a:pt x="1216" y="24800"/>
                </a:moveTo>
                <a:lnTo>
                  <a:pt x="1216" y="80327"/>
                </a:lnTo>
                <a:lnTo>
                  <a:pt x="2598" y="81915"/>
                </a:lnTo>
                <a:lnTo>
                  <a:pt x="5227" y="82231"/>
                </a:lnTo>
                <a:lnTo>
                  <a:pt x="8027" y="82191"/>
                </a:lnTo>
                <a:lnTo>
                  <a:pt x="11228" y="80327"/>
                </a:lnTo>
                <a:lnTo>
                  <a:pt x="11228" y="24800"/>
                </a:lnTo>
                <a:lnTo>
                  <a:pt x="9842" y="23213"/>
                </a:lnTo>
                <a:lnTo>
                  <a:pt x="7199" y="22885"/>
                </a:lnTo>
                <a:lnTo>
                  <a:pt x="3761" y="22997"/>
                </a:lnTo>
                <a:lnTo>
                  <a:pt x="1216" y="24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404933" y="5176300"/>
            <a:ext cx="22245" cy="86878"/>
          </a:xfrm>
          <a:custGeom>
            <a:avLst/>
            <a:gdLst/>
            <a:ahLst/>
            <a:cxnLst/>
            <a:rect l="l" t="t" r="r" b="b"/>
            <a:pathLst>
              <a:path w="22245" h="86878">
                <a:moveTo>
                  <a:pt x="22245" y="86878"/>
                </a:moveTo>
                <a:lnTo>
                  <a:pt x="19180" y="77557"/>
                </a:lnTo>
                <a:lnTo>
                  <a:pt x="15693" y="75041"/>
                </a:lnTo>
                <a:lnTo>
                  <a:pt x="13256" y="71307"/>
                </a:lnTo>
                <a:lnTo>
                  <a:pt x="11455" y="66851"/>
                </a:lnTo>
                <a:lnTo>
                  <a:pt x="11031" y="64169"/>
                </a:lnTo>
                <a:lnTo>
                  <a:pt x="11967" y="84501"/>
                </a:lnTo>
                <a:lnTo>
                  <a:pt x="14803" y="86089"/>
                </a:lnTo>
                <a:lnTo>
                  <a:pt x="18230" y="86878"/>
                </a:lnTo>
                <a:lnTo>
                  <a:pt x="22245" y="86878"/>
                </a:lnTo>
                <a:close/>
              </a:path>
              <a:path w="22245" h="86878">
                <a:moveTo>
                  <a:pt x="10389" y="53326"/>
                </a:moveTo>
                <a:lnTo>
                  <a:pt x="10652" y="50733"/>
                </a:lnTo>
                <a:lnTo>
                  <a:pt x="11153" y="48192"/>
                </a:lnTo>
                <a:lnTo>
                  <a:pt x="11667" y="45639"/>
                </a:lnTo>
                <a:lnTo>
                  <a:pt x="12467" y="43353"/>
                </a:lnTo>
                <a:lnTo>
                  <a:pt x="14695" y="39329"/>
                </a:lnTo>
                <a:lnTo>
                  <a:pt x="17928" y="36460"/>
                </a:lnTo>
                <a:lnTo>
                  <a:pt x="21870" y="34617"/>
                </a:lnTo>
                <a:lnTo>
                  <a:pt x="27184" y="34617"/>
                </a:lnTo>
                <a:lnTo>
                  <a:pt x="29823" y="35506"/>
                </a:lnTo>
                <a:lnTo>
                  <a:pt x="34888" y="39088"/>
                </a:lnTo>
                <a:lnTo>
                  <a:pt x="37498" y="41691"/>
                </a:lnTo>
                <a:lnTo>
                  <a:pt x="40223" y="45107"/>
                </a:lnTo>
                <a:lnTo>
                  <a:pt x="40223" y="67318"/>
                </a:lnTo>
                <a:lnTo>
                  <a:pt x="38635" y="69328"/>
                </a:lnTo>
                <a:lnTo>
                  <a:pt x="35737" y="72398"/>
                </a:lnTo>
                <a:lnTo>
                  <a:pt x="32947" y="74916"/>
                </a:lnTo>
                <a:lnTo>
                  <a:pt x="30359" y="76629"/>
                </a:lnTo>
                <a:lnTo>
                  <a:pt x="26623" y="78000"/>
                </a:lnTo>
                <a:lnTo>
                  <a:pt x="23994" y="78181"/>
                </a:lnTo>
                <a:lnTo>
                  <a:pt x="21374" y="78181"/>
                </a:lnTo>
                <a:lnTo>
                  <a:pt x="19180" y="77557"/>
                </a:lnTo>
                <a:lnTo>
                  <a:pt x="22245" y="86878"/>
                </a:lnTo>
                <a:lnTo>
                  <a:pt x="25924" y="86878"/>
                </a:lnTo>
                <a:lnTo>
                  <a:pt x="29323" y="86003"/>
                </a:lnTo>
                <a:lnTo>
                  <a:pt x="32411" y="84225"/>
                </a:lnTo>
                <a:lnTo>
                  <a:pt x="35510" y="82447"/>
                </a:lnTo>
                <a:lnTo>
                  <a:pt x="38502" y="79980"/>
                </a:lnTo>
                <a:lnTo>
                  <a:pt x="41375" y="76819"/>
                </a:lnTo>
                <a:lnTo>
                  <a:pt x="41375" y="84160"/>
                </a:lnTo>
                <a:lnTo>
                  <a:pt x="41777" y="85279"/>
                </a:lnTo>
                <a:lnTo>
                  <a:pt x="44377" y="86039"/>
                </a:lnTo>
                <a:lnTo>
                  <a:pt x="47426" y="86039"/>
                </a:lnTo>
                <a:lnTo>
                  <a:pt x="50317" y="84160"/>
                </a:lnTo>
                <a:lnTo>
                  <a:pt x="50317" y="1979"/>
                </a:lnTo>
                <a:lnTo>
                  <a:pt x="48841" y="392"/>
                </a:lnTo>
                <a:lnTo>
                  <a:pt x="46214" y="0"/>
                </a:lnTo>
                <a:lnTo>
                  <a:pt x="42800" y="161"/>
                </a:lnTo>
                <a:lnTo>
                  <a:pt x="40223" y="1979"/>
                </a:lnTo>
                <a:lnTo>
                  <a:pt x="40223" y="34249"/>
                </a:lnTo>
                <a:lnTo>
                  <a:pt x="37627" y="31492"/>
                </a:lnTo>
                <a:lnTo>
                  <a:pt x="35010" y="29411"/>
                </a:lnTo>
                <a:lnTo>
                  <a:pt x="32350" y="27975"/>
                </a:lnTo>
                <a:lnTo>
                  <a:pt x="29696" y="26567"/>
                </a:lnTo>
                <a:lnTo>
                  <a:pt x="26774" y="25854"/>
                </a:lnTo>
                <a:lnTo>
                  <a:pt x="19721" y="25854"/>
                </a:lnTo>
                <a:lnTo>
                  <a:pt x="16341" y="26592"/>
                </a:lnTo>
                <a:lnTo>
                  <a:pt x="13392" y="28040"/>
                </a:lnTo>
                <a:lnTo>
                  <a:pt x="10466" y="29500"/>
                </a:lnTo>
                <a:lnTo>
                  <a:pt x="8003" y="31596"/>
                </a:lnTo>
                <a:lnTo>
                  <a:pt x="6027" y="34300"/>
                </a:lnTo>
                <a:lnTo>
                  <a:pt x="4028" y="37017"/>
                </a:lnTo>
                <a:lnTo>
                  <a:pt x="2527" y="40308"/>
                </a:lnTo>
                <a:lnTo>
                  <a:pt x="1526" y="44156"/>
                </a:lnTo>
                <a:lnTo>
                  <a:pt x="511" y="48006"/>
                </a:lnTo>
                <a:lnTo>
                  <a:pt x="0" y="52296"/>
                </a:lnTo>
                <a:lnTo>
                  <a:pt x="0" y="61109"/>
                </a:lnTo>
                <a:lnTo>
                  <a:pt x="400" y="64946"/>
                </a:lnTo>
                <a:lnTo>
                  <a:pt x="1224" y="68590"/>
                </a:lnTo>
                <a:lnTo>
                  <a:pt x="2026" y="72222"/>
                </a:lnTo>
                <a:lnTo>
                  <a:pt x="3312" y="75397"/>
                </a:lnTo>
                <a:lnTo>
                  <a:pt x="5076" y="78091"/>
                </a:lnTo>
                <a:lnTo>
                  <a:pt x="6840" y="80783"/>
                </a:lnTo>
                <a:lnTo>
                  <a:pt x="9141" y="82928"/>
                </a:lnTo>
                <a:lnTo>
                  <a:pt x="11967" y="84501"/>
                </a:lnTo>
                <a:lnTo>
                  <a:pt x="11031" y="64169"/>
                </a:lnTo>
                <a:lnTo>
                  <a:pt x="10601" y="61504"/>
                </a:lnTo>
                <a:lnTo>
                  <a:pt x="10389" y="58761"/>
                </a:lnTo>
                <a:lnTo>
                  <a:pt x="10389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470399" y="5202154"/>
            <a:ext cx="50313" cy="61023"/>
          </a:xfrm>
          <a:custGeom>
            <a:avLst/>
            <a:gdLst/>
            <a:ahLst/>
            <a:cxnLst/>
            <a:rect l="l" t="t" r="r" b="b"/>
            <a:pathLst>
              <a:path w="50313" h="61023">
                <a:moveTo>
                  <a:pt x="50313" y="22669"/>
                </a:moveTo>
                <a:lnTo>
                  <a:pt x="49853" y="19263"/>
                </a:lnTo>
                <a:lnTo>
                  <a:pt x="48939" y="16078"/>
                </a:lnTo>
                <a:lnTo>
                  <a:pt x="48027" y="12887"/>
                </a:lnTo>
                <a:lnTo>
                  <a:pt x="46602" y="10109"/>
                </a:lnTo>
                <a:lnTo>
                  <a:pt x="44648" y="7747"/>
                </a:lnTo>
                <a:lnTo>
                  <a:pt x="40237" y="3502"/>
                </a:lnTo>
                <a:lnTo>
                  <a:pt x="37209" y="2095"/>
                </a:lnTo>
                <a:lnTo>
                  <a:pt x="34197" y="698"/>
                </a:lnTo>
                <a:lnTo>
                  <a:pt x="30546" y="0"/>
                </a:lnTo>
                <a:lnTo>
                  <a:pt x="22241" y="0"/>
                </a:lnTo>
                <a:lnTo>
                  <a:pt x="18605" y="708"/>
                </a:lnTo>
                <a:lnTo>
                  <a:pt x="15379" y="2120"/>
                </a:lnTo>
                <a:lnTo>
                  <a:pt x="12251" y="16520"/>
                </a:lnTo>
                <a:lnTo>
                  <a:pt x="14479" y="13143"/>
                </a:lnTo>
                <a:lnTo>
                  <a:pt x="17316" y="10325"/>
                </a:lnTo>
                <a:lnTo>
                  <a:pt x="21068" y="8445"/>
                </a:lnTo>
                <a:lnTo>
                  <a:pt x="25732" y="7948"/>
                </a:lnTo>
                <a:lnTo>
                  <a:pt x="30582" y="7948"/>
                </a:lnTo>
                <a:lnTo>
                  <a:pt x="34236" y="9485"/>
                </a:lnTo>
                <a:lnTo>
                  <a:pt x="36709" y="12534"/>
                </a:lnTo>
                <a:lnTo>
                  <a:pt x="39171" y="15570"/>
                </a:lnTo>
                <a:lnTo>
                  <a:pt x="40349" y="19759"/>
                </a:lnTo>
                <a:lnTo>
                  <a:pt x="40223" y="25106"/>
                </a:lnTo>
                <a:lnTo>
                  <a:pt x="10386" y="25106"/>
                </a:lnTo>
                <a:lnTo>
                  <a:pt x="10386" y="32572"/>
                </a:lnTo>
                <a:lnTo>
                  <a:pt x="46400" y="32572"/>
                </a:lnTo>
                <a:lnTo>
                  <a:pt x="49903" y="30883"/>
                </a:lnTo>
                <a:lnTo>
                  <a:pt x="50313" y="28130"/>
                </a:lnTo>
                <a:lnTo>
                  <a:pt x="50313" y="22669"/>
                </a:lnTo>
                <a:close/>
              </a:path>
              <a:path w="50313" h="61023">
                <a:moveTo>
                  <a:pt x="12139" y="3553"/>
                </a:moveTo>
                <a:lnTo>
                  <a:pt x="9363" y="5586"/>
                </a:lnTo>
                <a:lnTo>
                  <a:pt x="7089" y="8239"/>
                </a:lnTo>
                <a:lnTo>
                  <a:pt x="4789" y="10896"/>
                </a:lnTo>
                <a:lnTo>
                  <a:pt x="3035" y="14122"/>
                </a:lnTo>
                <a:lnTo>
                  <a:pt x="1836" y="17931"/>
                </a:lnTo>
                <a:lnTo>
                  <a:pt x="608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4" y="40208"/>
                </a:lnTo>
                <a:lnTo>
                  <a:pt x="1771" y="43991"/>
                </a:lnTo>
                <a:lnTo>
                  <a:pt x="2948" y="47776"/>
                </a:lnTo>
                <a:lnTo>
                  <a:pt x="4673" y="50925"/>
                </a:lnTo>
                <a:lnTo>
                  <a:pt x="9288" y="55943"/>
                </a:lnTo>
                <a:lnTo>
                  <a:pt x="12139" y="57834"/>
                </a:lnTo>
                <a:lnTo>
                  <a:pt x="15516" y="59119"/>
                </a:lnTo>
                <a:lnTo>
                  <a:pt x="18903" y="60375"/>
                </a:lnTo>
                <a:lnTo>
                  <a:pt x="22842" y="61023"/>
                </a:lnTo>
                <a:lnTo>
                  <a:pt x="29931" y="61023"/>
                </a:lnTo>
                <a:lnTo>
                  <a:pt x="32372" y="60833"/>
                </a:lnTo>
                <a:lnTo>
                  <a:pt x="36946" y="60044"/>
                </a:lnTo>
                <a:lnTo>
                  <a:pt x="40712" y="59119"/>
                </a:lnTo>
                <a:lnTo>
                  <a:pt x="44960" y="57607"/>
                </a:lnTo>
                <a:lnTo>
                  <a:pt x="47725" y="55256"/>
                </a:lnTo>
                <a:lnTo>
                  <a:pt x="48003" y="52501"/>
                </a:lnTo>
                <a:lnTo>
                  <a:pt x="47765" y="49705"/>
                </a:lnTo>
                <a:lnTo>
                  <a:pt x="45137" y="48765"/>
                </a:lnTo>
                <a:lnTo>
                  <a:pt x="42012" y="50126"/>
                </a:lnTo>
                <a:lnTo>
                  <a:pt x="39024" y="51192"/>
                </a:lnTo>
                <a:lnTo>
                  <a:pt x="35245" y="52106"/>
                </a:lnTo>
                <a:lnTo>
                  <a:pt x="30881" y="52754"/>
                </a:lnTo>
                <a:lnTo>
                  <a:pt x="24980" y="52754"/>
                </a:lnTo>
                <a:lnTo>
                  <a:pt x="22190" y="52285"/>
                </a:lnTo>
                <a:lnTo>
                  <a:pt x="17630" y="50392"/>
                </a:lnTo>
                <a:lnTo>
                  <a:pt x="14364" y="47268"/>
                </a:lnTo>
                <a:lnTo>
                  <a:pt x="11916" y="43369"/>
                </a:lnTo>
                <a:lnTo>
                  <a:pt x="10699" y="38440"/>
                </a:lnTo>
                <a:lnTo>
                  <a:pt x="10386" y="35661"/>
                </a:lnTo>
                <a:lnTo>
                  <a:pt x="10386" y="25106"/>
                </a:lnTo>
                <a:lnTo>
                  <a:pt x="10850" y="20674"/>
                </a:lnTo>
                <a:lnTo>
                  <a:pt x="12251" y="16520"/>
                </a:lnTo>
                <a:lnTo>
                  <a:pt x="15379" y="2120"/>
                </a:lnTo>
                <a:lnTo>
                  <a:pt x="12139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532860" y="5202154"/>
            <a:ext cx="44902" cy="61023"/>
          </a:xfrm>
          <a:custGeom>
            <a:avLst/>
            <a:gdLst/>
            <a:ahLst/>
            <a:cxnLst/>
            <a:rect l="l" t="t" r="r" b="b"/>
            <a:pathLst>
              <a:path w="44902" h="61023">
                <a:moveTo>
                  <a:pt x="38699" y="60159"/>
                </a:moveTo>
                <a:lnTo>
                  <a:pt x="41676" y="60224"/>
                </a:lnTo>
                <a:lnTo>
                  <a:pt x="44902" y="58370"/>
                </a:lnTo>
                <a:lnTo>
                  <a:pt x="44902" y="17463"/>
                </a:lnTo>
                <a:lnTo>
                  <a:pt x="44513" y="14439"/>
                </a:lnTo>
                <a:lnTo>
                  <a:pt x="43738" y="11847"/>
                </a:lnTo>
                <a:lnTo>
                  <a:pt x="42976" y="9259"/>
                </a:lnTo>
                <a:lnTo>
                  <a:pt x="40038" y="5335"/>
                </a:lnTo>
                <a:lnTo>
                  <a:pt x="36111" y="2260"/>
                </a:lnTo>
                <a:lnTo>
                  <a:pt x="33360" y="1360"/>
                </a:lnTo>
                <a:lnTo>
                  <a:pt x="30595" y="457"/>
                </a:lnTo>
                <a:lnTo>
                  <a:pt x="27255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71"/>
                </a:lnTo>
                <a:lnTo>
                  <a:pt x="9625" y="2653"/>
                </a:lnTo>
                <a:lnTo>
                  <a:pt x="6752" y="4050"/>
                </a:lnTo>
                <a:lnTo>
                  <a:pt x="3026" y="7023"/>
                </a:lnTo>
                <a:lnTo>
                  <a:pt x="2674" y="10058"/>
                </a:lnTo>
                <a:lnTo>
                  <a:pt x="3200" y="13017"/>
                </a:lnTo>
                <a:lnTo>
                  <a:pt x="5910" y="13704"/>
                </a:lnTo>
                <a:lnTo>
                  <a:pt x="9124" y="11861"/>
                </a:lnTo>
                <a:lnTo>
                  <a:pt x="12087" y="10425"/>
                </a:lnTo>
                <a:lnTo>
                  <a:pt x="15763" y="9157"/>
                </a:lnTo>
                <a:lnTo>
                  <a:pt x="19954" y="8268"/>
                </a:lnTo>
                <a:lnTo>
                  <a:pt x="24731" y="8268"/>
                </a:lnTo>
                <a:lnTo>
                  <a:pt x="28258" y="9104"/>
                </a:lnTo>
                <a:lnTo>
                  <a:pt x="31111" y="10490"/>
                </a:lnTo>
                <a:lnTo>
                  <a:pt x="33821" y="14032"/>
                </a:lnTo>
                <a:lnTo>
                  <a:pt x="34710" y="17322"/>
                </a:lnTo>
                <a:lnTo>
                  <a:pt x="34933" y="21347"/>
                </a:lnTo>
                <a:lnTo>
                  <a:pt x="34933" y="25667"/>
                </a:lnTo>
                <a:lnTo>
                  <a:pt x="23154" y="25667"/>
                </a:lnTo>
                <a:lnTo>
                  <a:pt x="19316" y="26048"/>
                </a:lnTo>
                <a:lnTo>
                  <a:pt x="15918" y="26809"/>
                </a:lnTo>
                <a:lnTo>
                  <a:pt x="12513" y="27572"/>
                </a:lnTo>
                <a:lnTo>
                  <a:pt x="9650" y="28713"/>
                </a:lnTo>
                <a:lnTo>
                  <a:pt x="7289" y="30226"/>
                </a:lnTo>
                <a:lnTo>
                  <a:pt x="3135" y="33667"/>
                </a:lnTo>
                <a:lnTo>
                  <a:pt x="636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9" y="49175"/>
                </a:lnTo>
                <a:lnTo>
                  <a:pt x="2286" y="53376"/>
                </a:lnTo>
                <a:lnTo>
                  <a:pt x="5198" y="56577"/>
                </a:lnTo>
                <a:lnTo>
                  <a:pt x="8816" y="59129"/>
                </a:lnTo>
                <a:lnTo>
                  <a:pt x="13477" y="60642"/>
                </a:lnTo>
                <a:lnTo>
                  <a:pt x="17293" y="53060"/>
                </a:lnTo>
                <a:lnTo>
                  <a:pt x="12962" y="50507"/>
                </a:lnTo>
                <a:lnTo>
                  <a:pt x="10262" y="46493"/>
                </a:lnTo>
                <a:lnTo>
                  <a:pt x="10262" y="43624"/>
                </a:lnTo>
                <a:lnTo>
                  <a:pt x="10590" y="40449"/>
                </a:lnTo>
                <a:lnTo>
                  <a:pt x="12815" y="36741"/>
                </a:lnTo>
                <a:lnTo>
                  <a:pt x="15490" y="34888"/>
                </a:lnTo>
                <a:lnTo>
                  <a:pt x="19190" y="33732"/>
                </a:lnTo>
                <a:lnTo>
                  <a:pt x="23619" y="33008"/>
                </a:lnTo>
                <a:lnTo>
                  <a:pt x="34933" y="33008"/>
                </a:lnTo>
                <a:lnTo>
                  <a:pt x="34933" y="44805"/>
                </a:lnTo>
                <a:lnTo>
                  <a:pt x="32471" y="47588"/>
                </a:lnTo>
                <a:lnTo>
                  <a:pt x="28284" y="58863"/>
                </a:lnTo>
                <a:lnTo>
                  <a:pt x="31221" y="57430"/>
                </a:lnTo>
                <a:lnTo>
                  <a:pt x="33882" y="55411"/>
                </a:lnTo>
                <a:lnTo>
                  <a:pt x="36258" y="52819"/>
                </a:lnTo>
                <a:lnTo>
                  <a:pt x="36258" y="58370"/>
                </a:lnTo>
                <a:lnTo>
                  <a:pt x="38699" y="60159"/>
                </a:lnTo>
                <a:close/>
              </a:path>
              <a:path w="44902" h="61023">
                <a:moveTo>
                  <a:pt x="13477" y="60642"/>
                </a:moveTo>
                <a:lnTo>
                  <a:pt x="16080" y="61023"/>
                </a:lnTo>
                <a:lnTo>
                  <a:pt x="22228" y="61023"/>
                </a:lnTo>
                <a:lnTo>
                  <a:pt x="25346" y="60299"/>
                </a:lnTo>
                <a:lnTo>
                  <a:pt x="28284" y="58863"/>
                </a:lnTo>
                <a:lnTo>
                  <a:pt x="32471" y="47588"/>
                </a:lnTo>
                <a:lnTo>
                  <a:pt x="27859" y="51029"/>
                </a:lnTo>
                <a:lnTo>
                  <a:pt x="23168" y="53060"/>
                </a:lnTo>
                <a:lnTo>
                  <a:pt x="17293" y="53060"/>
                </a:lnTo>
                <a:lnTo>
                  <a:pt x="13477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592216" y="5202165"/>
            <a:ext cx="38696" cy="61009"/>
          </a:xfrm>
          <a:custGeom>
            <a:avLst/>
            <a:gdLst/>
            <a:ahLst/>
            <a:cxnLst/>
            <a:rect l="l" t="t" r="r" b="b"/>
            <a:pathLst>
              <a:path w="38696" h="61009">
                <a:moveTo>
                  <a:pt x="13453" y="60869"/>
                </a:moveTo>
                <a:lnTo>
                  <a:pt x="17255" y="61009"/>
                </a:lnTo>
                <a:lnTo>
                  <a:pt x="20405" y="61009"/>
                </a:lnTo>
                <a:lnTo>
                  <a:pt x="23317" y="60617"/>
                </a:lnTo>
                <a:lnTo>
                  <a:pt x="25930" y="59839"/>
                </a:lnTo>
                <a:lnTo>
                  <a:pt x="28569" y="59054"/>
                </a:lnTo>
                <a:lnTo>
                  <a:pt x="30830" y="57910"/>
                </a:lnTo>
                <a:lnTo>
                  <a:pt x="34646" y="54863"/>
                </a:lnTo>
                <a:lnTo>
                  <a:pt x="37148" y="50774"/>
                </a:lnTo>
                <a:lnTo>
                  <a:pt x="38696" y="46023"/>
                </a:lnTo>
                <a:lnTo>
                  <a:pt x="38696" y="40802"/>
                </a:lnTo>
                <a:lnTo>
                  <a:pt x="37508" y="37019"/>
                </a:lnTo>
                <a:lnTo>
                  <a:pt x="35683" y="33804"/>
                </a:lnTo>
                <a:lnTo>
                  <a:pt x="33084" y="31330"/>
                </a:lnTo>
                <a:lnTo>
                  <a:pt x="29919" y="29423"/>
                </a:lnTo>
                <a:lnTo>
                  <a:pt x="26532" y="27774"/>
                </a:lnTo>
                <a:lnTo>
                  <a:pt x="23093" y="26377"/>
                </a:lnTo>
                <a:lnTo>
                  <a:pt x="19742" y="25041"/>
                </a:lnTo>
                <a:lnTo>
                  <a:pt x="16603" y="23644"/>
                </a:lnTo>
                <a:lnTo>
                  <a:pt x="14004" y="21996"/>
                </a:lnTo>
                <a:lnTo>
                  <a:pt x="11339" y="18856"/>
                </a:lnTo>
                <a:lnTo>
                  <a:pt x="10925" y="15913"/>
                </a:lnTo>
                <a:lnTo>
                  <a:pt x="11577" y="12712"/>
                </a:lnTo>
                <a:lnTo>
                  <a:pt x="13453" y="10134"/>
                </a:lnTo>
                <a:lnTo>
                  <a:pt x="16639" y="8482"/>
                </a:lnTo>
                <a:lnTo>
                  <a:pt x="19443" y="7884"/>
                </a:lnTo>
                <a:lnTo>
                  <a:pt x="23044" y="7884"/>
                </a:lnTo>
                <a:lnTo>
                  <a:pt x="26222" y="8557"/>
                </a:lnTo>
                <a:lnTo>
                  <a:pt x="30071" y="10019"/>
                </a:lnTo>
                <a:lnTo>
                  <a:pt x="32735" y="11466"/>
                </a:lnTo>
                <a:lnTo>
                  <a:pt x="35359" y="11556"/>
                </a:lnTo>
                <a:lnTo>
                  <a:pt x="35895" y="8839"/>
                </a:lnTo>
                <a:lnTo>
                  <a:pt x="35698" y="5638"/>
                </a:lnTo>
                <a:lnTo>
                  <a:pt x="33422" y="2919"/>
                </a:lnTo>
                <a:lnTo>
                  <a:pt x="30758" y="1649"/>
                </a:lnTo>
                <a:lnTo>
                  <a:pt x="27097" y="594"/>
                </a:lnTo>
                <a:lnTo>
                  <a:pt x="24180" y="111"/>
                </a:lnTo>
                <a:lnTo>
                  <a:pt x="17942" y="0"/>
                </a:lnTo>
                <a:lnTo>
                  <a:pt x="15026" y="443"/>
                </a:lnTo>
                <a:lnTo>
                  <a:pt x="12538" y="1343"/>
                </a:lnTo>
                <a:lnTo>
                  <a:pt x="7978" y="3453"/>
                </a:lnTo>
                <a:lnTo>
                  <a:pt x="4648" y="6451"/>
                </a:lnTo>
                <a:lnTo>
                  <a:pt x="2574" y="10195"/>
                </a:lnTo>
                <a:lnTo>
                  <a:pt x="1336" y="14284"/>
                </a:lnTo>
                <a:lnTo>
                  <a:pt x="1336" y="18933"/>
                </a:lnTo>
                <a:lnTo>
                  <a:pt x="2513" y="22806"/>
                </a:lnTo>
                <a:lnTo>
                  <a:pt x="4352" y="26111"/>
                </a:lnTo>
                <a:lnTo>
                  <a:pt x="6948" y="28649"/>
                </a:lnTo>
                <a:lnTo>
                  <a:pt x="10050" y="30632"/>
                </a:lnTo>
                <a:lnTo>
                  <a:pt x="13378" y="32307"/>
                </a:lnTo>
                <a:lnTo>
                  <a:pt x="16816" y="33703"/>
                </a:lnTo>
                <a:lnTo>
                  <a:pt x="20116" y="34999"/>
                </a:lnTo>
                <a:lnTo>
                  <a:pt x="23195" y="36371"/>
                </a:lnTo>
                <a:lnTo>
                  <a:pt x="25779" y="38023"/>
                </a:lnTo>
                <a:lnTo>
                  <a:pt x="28407" y="41108"/>
                </a:lnTo>
                <a:lnTo>
                  <a:pt x="28793" y="43978"/>
                </a:lnTo>
                <a:lnTo>
                  <a:pt x="28530" y="46822"/>
                </a:lnTo>
                <a:lnTo>
                  <a:pt x="26647" y="49961"/>
                </a:lnTo>
                <a:lnTo>
                  <a:pt x="23418" y="51941"/>
                </a:lnTo>
                <a:lnTo>
                  <a:pt x="20681" y="52679"/>
                </a:lnTo>
                <a:lnTo>
                  <a:pt x="17442" y="52870"/>
                </a:lnTo>
                <a:lnTo>
                  <a:pt x="13164" y="52589"/>
                </a:lnTo>
                <a:lnTo>
                  <a:pt x="9677" y="51473"/>
                </a:lnTo>
                <a:lnTo>
                  <a:pt x="6891" y="50213"/>
                </a:lnTo>
                <a:lnTo>
                  <a:pt x="3675" y="48398"/>
                </a:lnTo>
                <a:lnTo>
                  <a:pt x="547" y="48168"/>
                </a:lnTo>
                <a:lnTo>
                  <a:pt x="0" y="50976"/>
                </a:lnTo>
                <a:lnTo>
                  <a:pt x="97" y="54037"/>
                </a:lnTo>
                <a:lnTo>
                  <a:pt x="1724" y="56920"/>
                </a:lnTo>
                <a:lnTo>
                  <a:pt x="4377" y="58407"/>
                </a:lnTo>
                <a:lnTo>
                  <a:pt x="6948" y="59371"/>
                </a:lnTo>
                <a:lnTo>
                  <a:pt x="9925" y="60246"/>
                </a:lnTo>
                <a:lnTo>
                  <a:pt x="13453" y="60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669781" y="5202154"/>
            <a:ext cx="44903" cy="61023"/>
          </a:xfrm>
          <a:custGeom>
            <a:avLst/>
            <a:gdLst/>
            <a:ahLst/>
            <a:cxnLst/>
            <a:rect l="l" t="t" r="r" b="b"/>
            <a:pathLst>
              <a:path w="44903" h="61023">
                <a:moveTo>
                  <a:pt x="38689" y="60159"/>
                </a:moveTo>
                <a:lnTo>
                  <a:pt x="41677" y="60224"/>
                </a:lnTo>
                <a:lnTo>
                  <a:pt x="44903" y="58370"/>
                </a:lnTo>
                <a:lnTo>
                  <a:pt x="44903" y="17463"/>
                </a:lnTo>
                <a:lnTo>
                  <a:pt x="44514" y="14439"/>
                </a:lnTo>
                <a:lnTo>
                  <a:pt x="43740" y="11847"/>
                </a:lnTo>
                <a:lnTo>
                  <a:pt x="42976" y="9259"/>
                </a:lnTo>
                <a:lnTo>
                  <a:pt x="40039" y="5335"/>
                </a:lnTo>
                <a:lnTo>
                  <a:pt x="36112" y="2260"/>
                </a:lnTo>
                <a:lnTo>
                  <a:pt x="33347" y="1360"/>
                </a:lnTo>
                <a:lnTo>
                  <a:pt x="30596" y="457"/>
                </a:lnTo>
                <a:lnTo>
                  <a:pt x="27259" y="0"/>
                </a:lnTo>
                <a:lnTo>
                  <a:pt x="21219" y="0"/>
                </a:lnTo>
                <a:lnTo>
                  <a:pt x="17067" y="582"/>
                </a:lnTo>
                <a:lnTo>
                  <a:pt x="13105" y="1471"/>
                </a:lnTo>
                <a:lnTo>
                  <a:pt x="9626" y="2653"/>
                </a:lnTo>
                <a:lnTo>
                  <a:pt x="6739" y="4050"/>
                </a:lnTo>
                <a:lnTo>
                  <a:pt x="3025" y="7023"/>
                </a:lnTo>
                <a:lnTo>
                  <a:pt x="2678" y="10058"/>
                </a:lnTo>
                <a:lnTo>
                  <a:pt x="3186" y="13017"/>
                </a:lnTo>
                <a:lnTo>
                  <a:pt x="5900" y="13704"/>
                </a:lnTo>
                <a:lnTo>
                  <a:pt x="9126" y="11861"/>
                </a:lnTo>
                <a:lnTo>
                  <a:pt x="12082" y="10425"/>
                </a:lnTo>
                <a:lnTo>
                  <a:pt x="15768" y="9157"/>
                </a:lnTo>
                <a:lnTo>
                  <a:pt x="19955" y="8268"/>
                </a:lnTo>
                <a:lnTo>
                  <a:pt x="24735" y="8268"/>
                </a:lnTo>
                <a:lnTo>
                  <a:pt x="28246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711" y="17322"/>
                </a:lnTo>
                <a:lnTo>
                  <a:pt x="34935" y="21347"/>
                </a:lnTo>
                <a:lnTo>
                  <a:pt x="34935" y="25667"/>
                </a:lnTo>
                <a:lnTo>
                  <a:pt x="23155" y="25667"/>
                </a:lnTo>
                <a:lnTo>
                  <a:pt x="19317" y="26048"/>
                </a:lnTo>
                <a:lnTo>
                  <a:pt x="15919" y="26809"/>
                </a:lnTo>
                <a:lnTo>
                  <a:pt x="12518" y="27572"/>
                </a:lnTo>
                <a:lnTo>
                  <a:pt x="9641" y="28713"/>
                </a:lnTo>
                <a:lnTo>
                  <a:pt x="7287" y="30226"/>
                </a:lnTo>
                <a:lnTo>
                  <a:pt x="3139" y="33667"/>
                </a:lnTo>
                <a:lnTo>
                  <a:pt x="637" y="38279"/>
                </a:lnTo>
                <a:lnTo>
                  <a:pt x="0" y="40996"/>
                </a:lnTo>
                <a:lnTo>
                  <a:pt x="0" y="46785"/>
                </a:lnTo>
                <a:lnTo>
                  <a:pt x="450" y="49175"/>
                </a:lnTo>
                <a:lnTo>
                  <a:pt x="2286" y="53376"/>
                </a:lnTo>
                <a:lnTo>
                  <a:pt x="5191" y="56577"/>
                </a:lnTo>
                <a:lnTo>
                  <a:pt x="8816" y="59129"/>
                </a:lnTo>
                <a:lnTo>
                  <a:pt x="13482" y="60642"/>
                </a:lnTo>
                <a:lnTo>
                  <a:pt x="17294" y="53060"/>
                </a:lnTo>
                <a:lnTo>
                  <a:pt x="12967" y="50507"/>
                </a:lnTo>
                <a:lnTo>
                  <a:pt x="10264" y="46493"/>
                </a:lnTo>
                <a:lnTo>
                  <a:pt x="10264" y="43624"/>
                </a:lnTo>
                <a:lnTo>
                  <a:pt x="10591" y="40449"/>
                </a:lnTo>
                <a:lnTo>
                  <a:pt x="12816" y="36741"/>
                </a:lnTo>
                <a:lnTo>
                  <a:pt x="15495" y="34888"/>
                </a:lnTo>
                <a:lnTo>
                  <a:pt x="19196" y="33732"/>
                </a:lnTo>
                <a:lnTo>
                  <a:pt x="23620" y="33008"/>
                </a:lnTo>
                <a:lnTo>
                  <a:pt x="34935" y="33008"/>
                </a:lnTo>
                <a:lnTo>
                  <a:pt x="34935" y="44805"/>
                </a:lnTo>
                <a:lnTo>
                  <a:pt x="32461" y="47588"/>
                </a:lnTo>
                <a:lnTo>
                  <a:pt x="28285" y="58863"/>
                </a:lnTo>
                <a:lnTo>
                  <a:pt x="31208" y="57430"/>
                </a:lnTo>
                <a:lnTo>
                  <a:pt x="33873" y="55411"/>
                </a:lnTo>
                <a:lnTo>
                  <a:pt x="36259" y="52819"/>
                </a:lnTo>
                <a:lnTo>
                  <a:pt x="36259" y="58370"/>
                </a:lnTo>
                <a:lnTo>
                  <a:pt x="38689" y="60159"/>
                </a:lnTo>
                <a:close/>
              </a:path>
              <a:path w="44903" h="61023">
                <a:moveTo>
                  <a:pt x="13482" y="60642"/>
                </a:moveTo>
                <a:lnTo>
                  <a:pt x="16078" y="61023"/>
                </a:lnTo>
                <a:lnTo>
                  <a:pt x="22230" y="61023"/>
                </a:lnTo>
                <a:lnTo>
                  <a:pt x="25333" y="60299"/>
                </a:lnTo>
                <a:lnTo>
                  <a:pt x="28285" y="58863"/>
                </a:lnTo>
                <a:lnTo>
                  <a:pt x="32461" y="47588"/>
                </a:lnTo>
                <a:lnTo>
                  <a:pt x="27861" y="51029"/>
                </a:lnTo>
                <a:lnTo>
                  <a:pt x="23169" y="53060"/>
                </a:lnTo>
                <a:lnTo>
                  <a:pt x="17294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733509" y="5202158"/>
            <a:ext cx="47077" cy="60209"/>
          </a:xfrm>
          <a:custGeom>
            <a:avLst/>
            <a:gdLst/>
            <a:ahLst/>
            <a:cxnLst/>
            <a:rect l="l" t="t" r="r" b="b"/>
            <a:pathLst>
              <a:path w="47077" h="60209">
                <a:moveTo>
                  <a:pt x="37062" y="25779"/>
                </a:moveTo>
                <a:lnTo>
                  <a:pt x="37062" y="58305"/>
                </a:lnTo>
                <a:lnTo>
                  <a:pt x="38463" y="59893"/>
                </a:lnTo>
                <a:lnTo>
                  <a:pt x="41087" y="60209"/>
                </a:lnTo>
                <a:lnTo>
                  <a:pt x="44524" y="60095"/>
                </a:lnTo>
                <a:lnTo>
                  <a:pt x="47077" y="58305"/>
                </a:lnTo>
                <a:lnTo>
                  <a:pt x="47077" y="20472"/>
                </a:lnTo>
                <a:lnTo>
                  <a:pt x="46749" y="17106"/>
                </a:lnTo>
                <a:lnTo>
                  <a:pt x="46076" y="14273"/>
                </a:lnTo>
                <a:lnTo>
                  <a:pt x="45413" y="11465"/>
                </a:lnTo>
                <a:lnTo>
                  <a:pt x="42764" y="6907"/>
                </a:lnTo>
                <a:lnTo>
                  <a:pt x="39211" y="3135"/>
                </a:lnTo>
                <a:lnTo>
                  <a:pt x="34236" y="622"/>
                </a:lnTo>
                <a:lnTo>
                  <a:pt x="31169" y="0"/>
                </a:lnTo>
                <a:lnTo>
                  <a:pt x="24408" y="0"/>
                </a:lnTo>
                <a:lnTo>
                  <a:pt x="21305" y="812"/>
                </a:lnTo>
                <a:lnTo>
                  <a:pt x="18252" y="2437"/>
                </a:lnTo>
                <a:lnTo>
                  <a:pt x="15193" y="4063"/>
                </a:lnTo>
                <a:lnTo>
                  <a:pt x="12128" y="6626"/>
                </a:lnTo>
                <a:lnTo>
                  <a:pt x="9051" y="10119"/>
                </a:lnTo>
                <a:lnTo>
                  <a:pt x="9051" y="2778"/>
                </a:lnTo>
                <a:lnTo>
                  <a:pt x="8136" y="1332"/>
                </a:lnTo>
                <a:lnTo>
                  <a:pt x="5450" y="863"/>
                </a:lnTo>
                <a:lnTo>
                  <a:pt x="2872" y="888"/>
                </a:lnTo>
                <a:lnTo>
                  <a:pt x="0" y="2778"/>
                </a:lnTo>
                <a:lnTo>
                  <a:pt x="0" y="58305"/>
                </a:lnTo>
                <a:lnTo>
                  <a:pt x="1386" y="59893"/>
                </a:lnTo>
                <a:lnTo>
                  <a:pt x="4010" y="60209"/>
                </a:lnTo>
                <a:lnTo>
                  <a:pt x="7473" y="60095"/>
                </a:lnTo>
                <a:lnTo>
                  <a:pt x="10026" y="58305"/>
                </a:lnTo>
                <a:lnTo>
                  <a:pt x="10026" y="19493"/>
                </a:lnTo>
                <a:lnTo>
                  <a:pt x="12776" y="16001"/>
                </a:lnTo>
                <a:lnTo>
                  <a:pt x="15415" y="13345"/>
                </a:lnTo>
                <a:lnTo>
                  <a:pt x="17917" y="11530"/>
                </a:lnTo>
                <a:lnTo>
                  <a:pt x="22943" y="8826"/>
                </a:lnTo>
                <a:lnTo>
                  <a:pt x="27410" y="8826"/>
                </a:lnTo>
                <a:lnTo>
                  <a:pt x="30596" y="9928"/>
                </a:lnTo>
                <a:lnTo>
                  <a:pt x="34211" y="13129"/>
                </a:lnTo>
                <a:lnTo>
                  <a:pt x="35849" y="16203"/>
                </a:lnTo>
                <a:lnTo>
                  <a:pt x="36824" y="20065"/>
                </a:lnTo>
                <a:lnTo>
                  <a:pt x="37062" y="22618"/>
                </a:lnTo>
                <a:lnTo>
                  <a:pt x="37062" y="25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795688" y="5176300"/>
            <a:ext cx="22247" cy="86878"/>
          </a:xfrm>
          <a:custGeom>
            <a:avLst/>
            <a:gdLst/>
            <a:ahLst/>
            <a:cxnLst/>
            <a:rect l="l" t="t" r="r" b="b"/>
            <a:pathLst>
              <a:path w="22247" h="86878">
                <a:moveTo>
                  <a:pt x="22247" y="86878"/>
                </a:moveTo>
                <a:lnTo>
                  <a:pt x="19180" y="77557"/>
                </a:lnTo>
                <a:lnTo>
                  <a:pt x="15693" y="75041"/>
                </a:lnTo>
                <a:lnTo>
                  <a:pt x="13256" y="71307"/>
                </a:lnTo>
                <a:lnTo>
                  <a:pt x="11455" y="66851"/>
                </a:lnTo>
                <a:lnTo>
                  <a:pt x="11027" y="64169"/>
                </a:lnTo>
                <a:lnTo>
                  <a:pt x="11967" y="84501"/>
                </a:lnTo>
                <a:lnTo>
                  <a:pt x="14803" y="86089"/>
                </a:lnTo>
                <a:lnTo>
                  <a:pt x="18230" y="86878"/>
                </a:lnTo>
                <a:lnTo>
                  <a:pt x="22247" y="86878"/>
                </a:lnTo>
                <a:close/>
              </a:path>
              <a:path w="22247" h="86878">
                <a:moveTo>
                  <a:pt x="10389" y="53326"/>
                </a:moveTo>
                <a:lnTo>
                  <a:pt x="10652" y="50733"/>
                </a:lnTo>
                <a:lnTo>
                  <a:pt x="11153" y="48192"/>
                </a:lnTo>
                <a:lnTo>
                  <a:pt x="11667" y="45639"/>
                </a:lnTo>
                <a:lnTo>
                  <a:pt x="12467" y="43353"/>
                </a:lnTo>
                <a:lnTo>
                  <a:pt x="14692" y="39329"/>
                </a:lnTo>
                <a:lnTo>
                  <a:pt x="17928" y="36460"/>
                </a:lnTo>
                <a:lnTo>
                  <a:pt x="21870" y="34617"/>
                </a:lnTo>
                <a:lnTo>
                  <a:pt x="27184" y="34617"/>
                </a:lnTo>
                <a:lnTo>
                  <a:pt x="29823" y="35506"/>
                </a:lnTo>
                <a:lnTo>
                  <a:pt x="34888" y="39088"/>
                </a:lnTo>
                <a:lnTo>
                  <a:pt x="37498" y="41691"/>
                </a:lnTo>
                <a:lnTo>
                  <a:pt x="40223" y="45107"/>
                </a:lnTo>
                <a:lnTo>
                  <a:pt x="40223" y="67318"/>
                </a:lnTo>
                <a:lnTo>
                  <a:pt x="38635" y="69328"/>
                </a:lnTo>
                <a:lnTo>
                  <a:pt x="35737" y="72398"/>
                </a:lnTo>
                <a:lnTo>
                  <a:pt x="32947" y="74916"/>
                </a:lnTo>
                <a:lnTo>
                  <a:pt x="30359" y="76629"/>
                </a:lnTo>
                <a:lnTo>
                  <a:pt x="26623" y="78000"/>
                </a:lnTo>
                <a:lnTo>
                  <a:pt x="23994" y="78181"/>
                </a:lnTo>
                <a:lnTo>
                  <a:pt x="21370" y="78181"/>
                </a:lnTo>
                <a:lnTo>
                  <a:pt x="19180" y="77557"/>
                </a:lnTo>
                <a:lnTo>
                  <a:pt x="22247" y="86878"/>
                </a:lnTo>
                <a:lnTo>
                  <a:pt x="25924" y="86878"/>
                </a:lnTo>
                <a:lnTo>
                  <a:pt x="29323" y="86003"/>
                </a:lnTo>
                <a:lnTo>
                  <a:pt x="32411" y="84225"/>
                </a:lnTo>
                <a:lnTo>
                  <a:pt x="35510" y="82447"/>
                </a:lnTo>
                <a:lnTo>
                  <a:pt x="38502" y="79980"/>
                </a:lnTo>
                <a:lnTo>
                  <a:pt x="41375" y="76819"/>
                </a:lnTo>
                <a:lnTo>
                  <a:pt x="41375" y="84160"/>
                </a:lnTo>
                <a:lnTo>
                  <a:pt x="41777" y="85279"/>
                </a:lnTo>
                <a:lnTo>
                  <a:pt x="44377" y="86039"/>
                </a:lnTo>
                <a:lnTo>
                  <a:pt x="47426" y="86039"/>
                </a:lnTo>
                <a:lnTo>
                  <a:pt x="50313" y="84160"/>
                </a:lnTo>
                <a:lnTo>
                  <a:pt x="50313" y="1979"/>
                </a:lnTo>
                <a:lnTo>
                  <a:pt x="48841" y="392"/>
                </a:lnTo>
                <a:lnTo>
                  <a:pt x="46214" y="0"/>
                </a:lnTo>
                <a:lnTo>
                  <a:pt x="42800" y="161"/>
                </a:lnTo>
                <a:lnTo>
                  <a:pt x="40223" y="1979"/>
                </a:lnTo>
                <a:lnTo>
                  <a:pt x="40223" y="34249"/>
                </a:lnTo>
                <a:lnTo>
                  <a:pt x="37627" y="31492"/>
                </a:lnTo>
                <a:lnTo>
                  <a:pt x="35010" y="29411"/>
                </a:lnTo>
                <a:lnTo>
                  <a:pt x="32349" y="27975"/>
                </a:lnTo>
                <a:lnTo>
                  <a:pt x="29696" y="26567"/>
                </a:lnTo>
                <a:lnTo>
                  <a:pt x="26774" y="25854"/>
                </a:lnTo>
                <a:lnTo>
                  <a:pt x="19721" y="25854"/>
                </a:lnTo>
                <a:lnTo>
                  <a:pt x="16341" y="26592"/>
                </a:lnTo>
                <a:lnTo>
                  <a:pt x="13392" y="28040"/>
                </a:lnTo>
                <a:lnTo>
                  <a:pt x="10466" y="29500"/>
                </a:lnTo>
                <a:lnTo>
                  <a:pt x="8003" y="31596"/>
                </a:lnTo>
                <a:lnTo>
                  <a:pt x="6027" y="34300"/>
                </a:lnTo>
                <a:lnTo>
                  <a:pt x="4028" y="37017"/>
                </a:lnTo>
                <a:lnTo>
                  <a:pt x="2523" y="40308"/>
                </a:lnTo>
                <a:lnTo>
                  <a:pt x="1526" y="44156"/>
                </a:lnTo>
                <a:lnTo>
                  <a:pt x="511" y="48006"/>
                </a:lnTo>
                <a:lnTo>
                  <a:pt x="0" y="52296"/>
                </a:lnTo>
                <a:lnTo>
                  <a:pt x="0" y="61109"/>
                </a:lnTo>
                <a:lnTo>
                  <a:pt x="400" y="64946"/>
                </a:lnTo>
                <a:lnTo>
                  <a:pt x="1224" y="68590"/>
                </a:lnTo>
                <a:lnTo>
                  <a:pt x="2026" y="72222"/>
                </a:lnTo>
                <a:lnTo>
                  <a:pt x="3312" y="75397"/>
                </a:lnTo>
                <a:lnTo>
                  <a:pt x="5076" y="78091"/>
                </a:lnTo>
                <a:lnTo>
                  <a:pt x="6840" y="80783"/>
                </a:lnTo>
                <a:lnTo>
                  <a:pt x="9141" y="82928"/>
                </a:lnTo>
                <a:lnTo>
                  <a:pt x="11967" y="84501"/>
                </a:lnTo>
                <a:lnTo>
                  <a:pt x="11027" y="64169"/>
                </a:lnTo>
                <a:lnTo>
                  <a:pt x="10601" y="61504"/>
                </a:lnTo>
                <a:lnTo>
                  <a:pt x="10389" y="58761"/>
                </a:lnTo>
                <a:lnTo>
                  <a:pt x="10389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885656" y="5188146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3" y="126"/>
                </a:moveTo>
                <a:lnTo>
                  <a:pt x="9651" y="1979"/>
                </a:lnTo>
                <a:lnTo>
                  <a:pt x="9651" y="15173"/>
                </a:lnTo>
                <a:lnTo>
                  <a:pt x="2062" y="15173"/>
                </a:lnTo>
                <a:lnTo>
                  <a:pt x="1177" y="15405"/>
                </a:lnTo>
                <a:lnTo>
                  <a:pt x="39" y="17993"/>
                </a:lnTo>
                <a:lnTo>
                  <a:pt x="0" y="20916"/>
                </a:lnTo>
                <a:lnTo>
                  <a:pt x="1997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2" y="62090"/>
                </a:lnTo>
                <a:lnTo>
                  <a:pt x="10525" y="64451"/>
                </a:lnTo>
                <a:lnTo>
                  <a:pt x="12052" y="68767"/>
                </a:lnTo>
                <a:lnTo>
                  <a:pt x="14640" y="71856"/>
                </a:lnTo>
                <a:lnTo>
                  <a:pt x="18331" y="73771"/>
                </a:lnTo>
                <a:lnTo>
                  <a:pt x="22795" y="74902"/>
                </a:lnTo>
                <a:lnTo>
                  <a:pt x="26556" y="74902"/>
                </a:lnTo>
                <a:lnTo>
                  <a:pt x="29347" y="74599"/>
                </a:lnTo>
                <a:lnTo>
                  <a:pt x="32633" y="73836"/>
                </a:lnTo>
                <a:lnTo>
                  <a:pt x="35463" y="71093"/>
                </a:lnTo>
                <a:lnTo>
                  <a:pt x="35712" y="68249"/>
                </a:lnTo>
                <a:lnTo>
                  <a:pt x="35712" y="67500"/>
                </a:lnTo>
                <a:lnTo>
                  <a:pt x="33220" y="64767"/>
                </a:lnTo>
                <a:lnTo>
                  <a:pt x="30546" y="65747"/>
                </a:lnTo>
                <a:lnTo>
                  <a:pt x="27334" y="66215"/>
                </a:lnTo>
                <a:lnTo>
                  <a:pt x="24455" y="66215"/>
                </a:lnTo>
                <a:lnTo>
                  <a:pt x="22456" y="65239"/>
                </a:lnTo>
                <a:lnTo>
                  <a:pt x="20232" y="61327"/>
                </a:lnTo>
                <a:lnTo>
                  <a:pt x="19681" y="58442"/>
                </a:lnTo>
                <a:lnTo>
                  <a:pt x="19681" y="23634"/>
                </a:lnTo>
                <a:lnTo>
                  <a:pt x="34325" y="23634"/>
                </a:lnTo>
                <a:lnTo>
                  <a:pt x="35712" y="20916"/>
                </a:lnTo>
                <a:lnTo>
                  <a:pt x="35675" y="17993"/>
                </a:lnTo>
                <a:lnTo>
                  <a:pt x="33710" y="15173"/>
                </a:lnTo>
                <a:lnTo>
                  <a:pt x="19681" y="15173"/>
                </a:lnTo>
                <a:lnTo>
                  <a:pt x="19681" y="1979"/>
                </a:lnTo>
                <a:lnTo>
                  <a:pt x="18266" y="342"/>
                </a:lnTo>
                <a:lnTo>
                  <a:pt x="15656" y="0"/>
                </a:lnTo>
                <a:lnTo>
                  <a:pt x="12203" y="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931182" y="5202154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69"/>
                </a:moveTo>
                <a:lnTo>
                  <a:pt x="49856" y="19263"/>
                </a:lnTo>
                <a:lnTo>
                  <a:pt x="48928" y="16078"/>
                </a:lnTo>
                <a:lnTo>
                  <a:pt x="48016" y="12887"/>
                </a:lnTo>
                <a:lnTo>
                  <a:pt x="46601" y="10109"/>
                </a:lnTo>
                <a:lnTo>
                  <a:pt x="44640" y="7747"/>
                </a:lnTo>
                <a:lnTo>
                  <a:pt x="40225" y="3502"/>
                </a:lnTo>
                <a:lnTo>
                  <a:pt x="37213" y="2095"/>
                </a:lnTo>
                <a:lnTo>
                  <a:pt x="34199" y="698"/>
                </a:lnTo>
                <a:lnTo>
                  <a:pt x="30534" y="0"/>
                </a:lnTo>
                <a:lnTo>
                  <a:pt x="22244" y="0"/>
                </a:lnTo>
                <a:lnTo>
                  <a:pt x="18608" y="708"/>
                </a:lnTo>
                <a:lnTo>
                  <a:pt x="15368" y="2120"/>
                </a:lnTo>
                <a:lnTo>
                  <a:pt x="12244" y="16520"/>
                </a:lnTo>
                <a:lnTo>
                  <a:pt x="14479" y="13143"/>
                </a:lnTo>
                <a:lnTo>
                  <a:pt x="17316" y="10325"/>
                </a:lnTo>
                <a:lnTo>
                  <a:pt x="21070" y="8445"/>
                </a:lnTo>
                <a:lnTo>
                  <a:pt x="25732" y="7948"/>
                </a:lnTo>
                <a:lnTo>
                  <a:pt x="30575" y="7948"/>
                </a:lnTo>
                <a:lnTo>
                  <a:pt x="34225" y="9485"/>
                </a:lnTo>
                <a:lnTo>
                  <a:pt x="36697" y="12534"/>
                </a:lnTo>
                <a:lnTo>
                  <a:pt x="39160" y="15570"/>
                </a:lnTo>
                <a:lnTo>
                  <a:pt x="40337" y="19759"/>
                </a:lnTo>
                <a:lnTo>
                  <a:pt x="40215" y="25106"/>
                </a:lnTo>
                <a:lnTo>
                  <a:pt x="10378" y="25106"/>
                </a:lnTo>
                <a:lnTo>
                  <a:pt x="10378" y="32572"/>
                </a:lnTo>
                <a:lnTo>
                  <a:pt x="46389" y="32572"/>
                </a:lnTo>
                <a:lnTo>
                  <a:pt x="49891" y="30883"/>
                </a:lnTo>
                <a:lnTo>
                  <a:pt x="50305" y="28130"/>
                </a:lnTo>
                <a:lnTo>
                  <a:pt x="50305" y="22669"/>
                </a:lnTo>
                <a:close/>
              </a:path>
              <a:path w="50305" h="61023">
                <a:moveTo>
                  <a:pt x="12128" y="3553"/>
                </a:moveTo>
                <a:lnTo>
                  <a:pt x="9367" y="5586"/>
                </a:lnTo>
                <a:lnTo>
                  <a:pt x="7077" y="8239"/>
                </a:lnTo>
                <a:lnTo>
                  <a:pt x="4787" y="10896"/>
                </a:lnTo>
                <a:lnTo>
                  <a:pt x="3027" y="14122"/>
                </a:lnTo>
                <a:lnTo>
                  <a:pt x="1824" y="17931"/>
                </a:lnTo>
                <a:lnTo>
                  <a:pt x="600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4" y="43991"/>
                </a:lnTo>
                <a:lnTo>
                  <a:pt x="2937" y="47776"/>
                </a:lnTo>
                <a:lnTo>
                  <a:pt x="4676" y="50925"/>
                </a:lnTo>
                <a:lnTo>
                  <a:pt x="9287" y="55943"/>
                </a:lnTo>
                <a:lnTo>
                  <a:pt x="12142" y="57834"/>
                </a:lnTo>
                <a:lnTo>
                  <a:pt x="15515" y="59119"/>
                </a:lnTo>
                <a:lnTo>
                  <a:pt x="18906" y="60375"/>
                </a:lnTo>
                <a:lnTo>
                  <a:pt x="22830" y="61023"/>
                </a:lnTo>
                <a:lnTo>
                  <a:pt x="29937" y="61023"/>
                </a:lnTo>
                <a:lnTo>
                  <a:pt x="32374" y="60833"/>
                </a:lnTo>
                <a:lnTo>
                  <a:pt x="36935" y="60044"/>
                </a:lnTo>
                <a:lnTo>
                  <a:pt x="40700" y="59119"/>
                </a:lnTo>
                <a:lnTo>
                  <a:pt x="44952" y="57607"/>
                </a:lnTo>
                <a:lnTo>
                  <a:pt x="47729" y="55256"/>
                </a:lnTo>
                <a:lnTo>
                  <a:pt x="47992" y="52501"/>
                </a:lnTo>
                <a:lnTo>
                  <a:pt x="47753" y="49705"/>
                </a:lnTo>
                <a:lnTo>
                  <a:pt x="45140" y="48765"/>
                </a:lnTo>
                <a:lnTo>
                  <a:pt x="42001" y="50126"/>
                </a:lnTo>
                <a:lnTo>
                  <a:pt x="39023" y="51192"/>
                </a:lnTo>
                <a:lnTo>
                  <a:pt x="35236" y="52106"/>
                </a:lnTo>
                <a:lnTo>
                  <a:pt x="30869" y="52754"/>
                </a:lnTo>
                <a:lnTo>
                  <a:pt x="24969" y="52754"/>
                </a:lnTo>
                <a:lnTo>
                  <a:pt x="22193" y="52285"/>
                </a:lnTo>
                <a:lnTo>
                  <a:pt x="17628" y="50392"/>
                </a:lnTo>
                <a:lnTo>
                  <a:pt x="14353" y="47268"/>
                </a:lnTo>
                <a:lnTo>
                  <a:pt x="11904" y="43369"/>
                </a:lnTo>
                <a:lnTo>
                  <a:pt x="10692" y="38440"/>
                </a:lnTo>
                <a:lnTo>
                  <a:pt x="10378" y="35661"/>
                </a:lnTo>
                <a:lnTo>
                  <a:pt x="10378" y="25106"/>
                </a:lnTo>
                <a:lnTo>
                  <a:pt x="10853" y="20674"/>
                </a:lnTo>
                <a:lnTo>
                  <a:pt x="12244" y="16520"/>
                </a:lnTo>
                <a:lnTo>
                  <a:pt x="15368" y="2120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993526" y="5202219"/>
            <a:ext cx="43125" cy="60958"/>
          </a:xfrm>
          <a:custGeom>
            <a:avLst/>
            <a:gdLst/>
            <a:ahLst/>
            <a:cxnLst/>
            <a:rect l="l" t="t" r="r" b="b"/>
            <a:pathLst>
              <a:path w="43125" h="60958">
                <a:moveTo>
                  <a:pt x="10440" y="23442"/>
                </a:moveTo>
                <a:lnTo>
                  <a:pt x="11729" y="17981"/>
                </a:lnTo>
                <a:lnTo>
                  <a:pt x="14288" y="14212"/>
                </a:lnTo>
                <a:lnTo>
                  <a:pt x="16866" y="10450"/>
                </a:lnTo>
                <a:lnTo>
                  <a:pt x="20567" y="8571"/>
                </a:lnTo>
                <a:lnTo>
                  <a:pt x="25380" y="8571"/>
                </a:lnTo>
                <a:lnTo>
                  <a:pt x="29772" y="8916"/>
                </a:lnTo>
                <a:lnTo>
                  <a:pt x="33210" y="10274"/>
                </a:lnTo>
                <a:lnTo>
                  <a:pt x="37109" y="12660"/>
                </a:lnTo>
                <a:lnTo>
                  <a:pt x="39701" y="14771"/>
                </a:lnTo>
                <a:lnTo>
                  <a:pt x="42699" y="13525"/>
                </a:lnTo>
                <a:lnTo>
                  <a:pt x="42876" y="10796"/>
                </a:lnTo>
                <a:lnTo>
                  <a:pt x="42574" y="7621"/>
                </a:lnTo>
                <a:lnTo>
                  <a:pt x="40637" y="4939"/>
                </a:lnTo>
                <a:lnTo>
                  <a:pt x="37699" y="2945"/>
                </a:lnTo>
                <a:lnTo>
                  <a:pt x="35100" y="1789"/>
                </a:lnTo>
                <a:lnTo>
                  <a:pt x="32219" y="824"/>
                </a:lnTo>
                <a:lnTo>
                  <a:pt x="28933" y="165"/>
                </a:lnTo>
                <a:lnTo>
                  <a:pt x="25510" y="0"/>
                </a:lnTo>
                <a:lnTo>
                  <a:pt x="21906" y="0"/>
                </a:lnTo>
                <a:lnTo>
                  <a:pt x="18554" y="608"/>
                </a:lnTo>
                <a:lnTo>
                  <a:pt x="15452" y="1817"/>
                </a:lnTo>
                <a:lnTo>
                  <a:pt x="12352" y="3023"/>
                </a:lnTo>
                <a:lnTo>
                  <a:pt x="9665" y="4888"/>
                </a:lnTo>
                <a:lnTo>
                  <a:pt x="5087" y="9907"/>
                </a:lnTo>
                <a:lnTo>
                  <a:pt x="3272" y="13133"/>
                </a:lnTo>
                <a:lnTo>
                  <a:pt x="1962" y="17057"/>
                </a:lnTo>
                <a:lnTo>
                  <a:pt x="662" y="20980"/>
                </a:lnTo>
                <a:lnTo>
                  <a:pt x="0" y="25693"/>
                </a:lnTo>
                <a:lnTo>
                  <a:pt x="0" y="35967"/>
                </a:lnTo>
                <a:lnTo>
                  <a:pt x="537" y="40222"/>
                </a:lnTo>
                <a:lnTo>
                  <a:pt x="1612" y="43891"/>
                </a:lnTo>
                <a:lnTo>
                  <a:pt x="2674" y="47574"/>
                </a:lnTo>
                <a:lnTo>
                  <a:pt x="4237" y="50684"/>
                </a:lnTo>
                <a:lnTo>
                  <a:pt x="6289" y="53225"/>
                </a:lnTo>
                <a:lnTo>
                  <a:pt x="10864" y="57671"/>
                </a:lnTo>
                <a:lnTo>
                  <a:pt x="13903" y="58992"/>
                </a:lnTo>
                <a:lnTo>
                  <a:pt x="16941" y="60299"/>
                </a:lnTo>
                <a:lnTo>
                  <a:pt x="20430" y="60958"/>
                </a:lnTo>
                <a:lnTo>
                  <a:pt x="24358" y="60958"/>
                </a:lnTo>
                <a:lnTo>
                  <a:pt x="28094" y="60768"/>
                </a:lnTo>
                <a:lnTo>
                  <a:pt x="31658" y="60034"/>
                </a:lnTo>
                <a:lnTo>
                  <a:pt x="34833" y="58953"/>
                </a:lnTo>
                <a:lnTo>
                  <a:pt x="37710" y="57683"/>
                </a:lnTo>
                <a:lnTo>
                  <a:pt x="41012" y="55511"/>
                </a:lnTo>
                <a:lnTo>
                  <a:pt x="42951" y="52566"/>
                </a:lnTo>
                <a:lnTo>
                  <a:pt x="43125" y="49795"/>
                </a:lnTo>
                <a:lnTo>
                  <a:pt x="43099" y="48261"/>
                </a:lnTo>
                <a:lnTo>
                  <a:pt x="42012" y="45186"/>
                </a:lnTo>
                <a:lnTo>
                  <a:pt x="39448" y="46177"/>
                </a:lnTo>
                <a:lnTo>
                  <a:pt x="36222" y="48578"/>
                </a:lnTo>
                <a:lnTo>
                  <a:pt x="33447" y="50280"/>
                </a:lnTo>
                <a:lnTo>
                  <a:pt x="29959" y="51763"/>
                </a:lnTo>
                <a:lnTo>
                  <a:pt x="25632" y="52146"/>
                </a:lnTo>
                <a:lnTo>
                  <a:pt x="21042" y="51688"/>
                </a:lnTo>
                <a:lnTo>
                  <a:pt x="17277" y="49924"/>
                </a:lnTo>
                <a:lnTo>
                  <a:pt x="14392" y="46775"/>
                </a:lnTo>
                <a:lnTo>
                  <a:pt x="12114" y="42696"/>
                </a:lnTo>
                <a:lnTo>
                  <a:pt x="11451" y="40006"/>
                </a:lnTo>
                <a:lnTo>
                  <a:pt x="10778" y="37325"/>
                </a:lnTo>
                <a:lnTo>
                  <a:pt x="10440" y="34189"/>
                </a:lnTo>
                <a:lnTo>
                  <a:pt x="10440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050482" y="5176058"/>
            <a:ext cx="47091" cy="86309"/>
          </a:xfrm>
          <a:custGeom>
            <a:avLst/>
            <a:gdLst/>
            <a:ahLst/>
            <a:cxnLst/>
            <a:rect l="l" t="t" r="r" b="b"/>
            <a:pathLst>
              <a:path w="47091" h="86309">
                <a:moveTo>
                  <a:pt x="37062" y="51879"/>
                </a:moveTo>
                <a:lnTo>
                  <a:pt x="37062" y="84405"/>
                </a:lnTo>
                <a:lnTo>
                  <a:pt x="38463" y="85992"/>
                </a:lnTo>
                <a:lnTo>
                  <a:pt x="41101" y="86309"/>
                </a:lnTo>
                <a:lnTo>
                  <a:pt x="44538" y="86194"/>
                </a:lnTo>
                <a:lnTo>
                  <a:pt x="47091" y="84405"/>
                </a:lnTo>
                <a:lnTo>
                  <a:pt x="47091" y="46597"/>
                </a:lnTo>
                <a:lnTo>
                  <a:pt x="46753" y="43206"/>
                </a:lnTo>
                <a:lnTo>
                  <a:pt x="46090" y="40373"/>
                </a:lnTo>
                <a:lnTo>
                  <a:pt x="45413" y="37565"/>
                </a:lnTo>
                <a:lnTo>
                  <a:pt x="42778" y="33007"/>
                </a:lnTo>
                <a:lnTo>
                  <a:pt x="39226" y="29235"/>
                </a:lnTo>
                <a:lnTo>
                  <a:pt x="34250" y="26722"/>
                </a:lnTo>
                <a:lnTo>
                  <a:pt x="31172" y="26099"/>
                </a:lnTo>
                <a:lnTo>
                  <a:pt x="24574" y="26099"/>
                </a:lnTo>
                <a:lnTo>
                  <a:pt x="21633" y="26847"/>
                </a:lnTo>
                <a:lnTo>
                  <a:pt x="18705" y="28346"/>
                </a:lnTo>
                <a:lnTo>
                  <a:pt x="15807" y="29843"/>
                </a:lnTo>
                <a:lnTo>
                  <a:pt x="12920" y="32143"/>
                </a:lnTo>
                <a:lnTo>
                  <a:pt x="10030" y="35228"/>
                </a:lnTo>
                <a:lnTo>
                  <a:pt x="10030" y="1968"/>
                </a:lnTo>
                <a:lnTo>
                  <a:pt x="8639" y="330"/>
                </a:lnTo>
                <a:lnTo>
                  <a:pt x="6004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5"/>
                </a:lnTo>
                <a:lnTo>
                  <a:pt x="1404" y="85992"/>
                </a:lnTo>
                <a:lnTo>
                  <a:pt x="4024" y="86309"/>
                </a:lnTo>
                <a:lnTo>
                  <a:pt x="7477" y="86194"/>
                </a:lnTo>
                <a:lnTo>
                  <a:pt x="10030" y="84405"/>
                </a:lnTo>
                <a:lnTo>
                  <a:pt x="10030" y="45593"/>
                </a:lnTo>
                <a:lnTo>
                  <a:pt x="12791" y="42101"/>
                </a:lnTo>
                <a:lnTo>
                  <a:pt x="15419" y="39444"/>
                </a:lnTo>
                <a:lnTo>
                  <a:pt x="17932" y="37630"/>
                </a:lnTo>
                <a:lnTo>
                  <a:pt x="22946" y="34926"/>
                </a:lnTo>
                <a:lnTo>
                  <a:pt x="27406" y="34926"/>
                </a:lnTo>
                <a:lnTo>
                  <a:pt x="30600" y="36028"/>
                </a:lnTo>
                <a:lnTo>
                  <a:pt x="34211" y="39229"/>
                </a:lnTo>
                <a:lnTo>
                  <a:pt x="35852" y="42303"/>
                </a:lnTo>
                <a:lnTo>
                  <a:pt x="36828" y="46165"/>
                </a:lnTo>
                <a:lnTo>
                  <a:pt x="37062" y="48718"/>
                </a:lnTo>
                <a:lnTo>
                  <a:pt x="37062" y="518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116128" y="5202158"/>
            <a:ext cx="47091" cy="60209"/>
          </a:xfrm>
          <a:custGeom>
            <a:avLst/>
            <a:gdLst/>
            <a:ahLst/>
            <a:cxnLst/>
            <a:rect l="l" t="t" r="r" b="b"/>
            <a:pathLst>
              <a:path w="47091" h="60209">
                <a:moveTo>
                  <a:pt x="37064" y="25779"/>
                </a:moveTo>
                <a:lnTo>
                  <a:pt x="37064" y="58305"/>
                </a:lnTo>
                <a:lnTo>
                  <a:pt x="38465" y="59893"/>
                </a:lnTo>
                <a:lnTo>
                  <a:pt x="41101" y="60209"/>
                </a:lnTo>
                <a:lnTo>
                  <a:pt x="44538" y="60095"/>
                </a:lnTo>
                <a:lnTo>
                  <a:pt x="47091" y="58305"/>
                </a:lnTo>
                <a:lnTo>
                  <a:pt x="47091" y="20472"/>
                </a:lnTo>
                <a:lnTo>
                  <a:pt x="46756" y="17106"/>
                </a:lnTo>
                <a:lnTo>
                  <a:pt x="46094" y="14273"/>
                </a:lnTo>
                <a:lnTo>
                  <a:pt x="45417" y="11465"/>
                </a:lnTo>
                <a:lnTo>
                  <a:pt x="42778" y="6907"/>
                </a:lnTo>
                <a:lnTo>
                  <a:pt x="39225" y="3135"/>
                </a:lnTo>
                <a:lnTo>
                  <a:pt x="34250" y="622"/>
                </a:lnTo>
                <a:lnTo>
                  <a:pt x="31172" y="0"/>
                </a:lnTo>
                <a:lnTo>
                  <a:pt x="24408" y="0"/>
                </a:lnTo>
                <a:lnTo>
                  <a:pt x="21319" y="812"/>
                </a:lnTo>
                <a:lnTo>
                  <a:pt x="18258" y="2437"/>
                </a:lnTo>
                <a:lnTo>
                  <a:pt x="15206" y="4063"/>
                </a:lnTo>
                <a:lnTo>
                  <a:pt x="12142" y="6626"/>
                </a:lnTo>
                <a:lnTo>
                  <a:pt x="9053" y="10119"/>
                </a:lnTo>
                <a:lnTo>
                  <a:pt x="9053" y="2778"/>
                </a:lnTo>
                <a:lnTo>
                  <a:pt x="8153" y="1332"/>
                </a:lnTo>
                <a:lnTo>
                  <a:pt x="5450" y="863"/>
                </a:lnTo>
                <a:lnTo>
                  <a:pt x="2890" y="888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lnTo>
                  <a:pt x="4028" y="60209"/>
                </a:lnTo>
                <a:lnTo>
                  <a:pt x="7480" y="60095"/>
                </a:lnTo>
                <a:lnTo>
                  <a:pt x="10029" y="58305"/>
                </a:lnTo>
                <a:lnTo>
                  <a:pt x="10029" y="19493"/>
                </a:lnTo>
                <a:lnTo>
                  <a:pt x="12790" y="16001"/>
                </a:lnTo>
                <a:lnTo>
                  <a:pt x="15419" y="13345"/>
                </a:lnTo>
                <a:lnTo>
                  <a:pt x="17931" y="11530"/>
                </a:lnTo>
                <a:lnTo>
                  <a:pt x="22946" y="8826"/>
                </a:lnTo>
                <a:lnTo>
                  <a:pt x="27410" y="8826"/>
                </a:lnTo>
                <a:lnTo>
                  <a:pt x="30599" y="9928"/>
                </a:lnTo>
                <a:lnTo>
                  <a:pt x="34211" y="13129"/>
                </a:lnTo>
                <a:lnTo>
                  <a:pt x="35848" y="16203"/>
                </a:lnTo>
                <a:lnTo>
                  <a:pt x="36827" y="20065"/>
                </a:lnTo>
                <a:lnTo>
                  <a:pt x="37064" y="22618"/>
                </a:lnTo>
                <a:lnTo>
                  <a:pt x="37064" y="25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177958" y="5202162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4"/>
                </a:moveTo>
                <a:lnTo>
                  <a:pt x="0" y="35711"/>
                </a:lnTo>
                <a:lnTo>
                  <a:pt x="551" y="39902"/>
                </a:lnTo>
                <a:lnTo>
                  <a:pt x="1638" y="43610"/>
                </a:lnTo>
                <a:lnTo>
                  <a:pt x="2739" y="47317"/>
                </a:lnTo>
                <a:lnTo>
                  <a:pt x="4403" y="50457"/>
                </a:lnTo>
                <a:lnTo>
                  <a:pt x="6612" y="53059"/>
                </a:lnTo>
                <a:lnTo>
                  <a:pt x="8841" y="55651"/>
                </a:lnTo>
                <a:lnTo>
                  <a:pt x="11638" y="57617"/>
                </a:lnTo>
                <a:lnTo>
                  <a:pt x="11202" y="38922"/>
                </a:lnTo>
                <a:lnTo>
                  <a:pt x="10666" y="36244"/>
                </a:lnTo>
                <a:lnTo>
                  <a:pt x="10393" y="33399"/>
                </a:lnTo>
                <a:lnTo>
                  <a:pt x="10393" y="27175"/>
                </a:lnTo>
                <a:lnTo>
                  <a:pt x="10713" y="24267"/>
                </a:lnTo>
                <a:lnTo>
                  <a:pt x="11394" y="21588"/>
                </a:lnTo>
                <a:lnTo>
                  <a:pt x="12081" y="18910"/>
                </a:lnTo>
                <a:lnTo>
                  <a:pt x="14493" y="14640"/>
                </a:lnTo>
                <a:lnTo>
                  <a:pt x="17644" y="11188"/>
                </a:lnTo>
                <a:lnTo>
                  <a:pt x="21945" y="9042"/>
                </a:lnTo>
                <a:lnTo>
                  <a:pt x="24508" y="8506"/>
                </a:lnTo>
                <a:lnTo>
                  <a:pt x="30708" y="8506"/>
                </a:lnTo>
                <a:lnTo>
                  <a:pt x="33411" y="9103"/>
                </a:lnTo>
                <a:lnTo>
                  <a:pt x="37749" y="11440"/>
                </a:lnTo>
                <a:lnTo>
                  <a:pt x="40726" y="15046"/>
                </a:lnTo>
                <a:lnTo>
                  <a:pt x="42912" y="19403"/>
                </a:lnTo>
                <a:lnTo>
                  <a:pt x="43467" y="22085"/>
                </a:lnTo>
                <a:lnTo>
                  <a:pt x="44016" y="24749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7" y="36741"/>
                </a:lnTo>
                <a:lnTo>
                  <a:pt x="43304" y="39419"/>
                </a:lnTo>
                <a:lnTo>
                  <a:pt x="42652" y="42086"/>
                </a:lnTo>
                <a:lnTo>
                  <a:pt x="40237" y="46328"/>
                </a:lnTo>
                <a:lnTo>
                  <a:pt x="37076" y="49770"/>
                </a:lnTo>
                <a:lnTo>
                  <a:pt x="32738" y="51904"/>
                </a:lnTo>
                <a:lnTo>
                  <a:pt x="30186" y="52437"/>
                </a:lnTo>
                <a:lnTo>
                  <a:pt x="24023" y="52437"/>
                </a:lnTo>
                <a:lnTo>
                  <a:pt x="21319" y="51854"/>
                </a:lnTo>
                <a:lnTo>
                  <a:pt x="16981" y="49503"/>
                </a:lnTo>
                <a:lnTo>
                  <a:pt x="13967" y="45935"/>
                </a:lnTo>
                <a:lnTo>
                  <a:pt x="14968" y="58978"/>
                </a:lnTo>
                <a:lnTo>
                  <a:pt x="18317" y="60335"/>
                </a:lnTo>
                <a:lnTo>
                  <a:pt x="22230" y="61023"/>
                </a:lnTo>
                <a:lnTo>
                  <a:pt x="31348" y="61023"/>
                </a:lnTo>
                <a:lnTo>
                  <a:pt x="35398" y="60248"/>
                </a:lnTo>
                <a:lnTo>
                  <a:pt x="38901" y="58698"/>
                </a:lnTo>
                <a:lnTo>
                  <a:pt x="42415" y="57160"/>
                </a:lnTo>
                <a:lnTo>
                  <a:pt x="45327" y="55015"/>
                </a:lnTo>
                <a:lnTo>
                  <a:pt x="47668" y="52260"/>
                </a:lnTo>
                <a:lnTo>
                  <a:pt x="49982" y="49491"/>
                </a:lnTo>
                <a:lnTo>
                  <a:pt x="51742" y="46212"/>
                </a:lnTo>
                <a:lnTo>
                  <a:pt x="52905" y="42418"/>
                </a:lnTo>
                <a:lnTo>
                  <a:pt x="54082" y="38605"/>
                </a:lnTo>
                <a:lnTo>
                  <a:pt x="54669" y="34441"/>
                </a:lnTo>
                <a:lnTo>
                  <a:pt x="54669" y="25271"/>
                </a:lnTo>
                <a:lnTo>
                  <a:pt x="54118" y="21092"/>
                </a:lnTo>
                <a:lnTo>
                  <a:pt x="52995" y="17397"/>
                </a:lnTo>
                <a:lnTo>
                  <a:pt x="51879" y="13690"/>
                </a:lnTo>
                <a:lnTo>
                  <a:pt x="50219" y="10539"/>
                </a:lnTo>
                <a:lnTo>
                  <a:pt x="47992" y="7948"/>
                </a:lnTo>
                <a:lnTo>
                  <a:pt x="45766" y="5359"/>
                </a:lnTo>
                <a:lnTo>
                  <a:pt x="42990" y="3376"/>
                </a:lnTo>
                <a:lnTo>
                  <a:pt x="39639" y="2029"/>
                </a:lnTo>
                <a:lnTo>
                  <a:pt x="36287" y="673"/>
                </a:lnTo>
                <a:lnTo>
                  <a:pt x="32371" y="0"/>
                </a:lnTo>
                <a:lnTo>
                  <a:pt x="23219" y="0"/>
                </a:lnTo>
                <a:lnTo>
                  <a:pt x="19159" y="748"/>
                </a:lnTo>
                <a:lnTo>
                  <a:pt x="15666" y="2286"/>
                </a:lnTo>
                <a:lnTo>
                  <a:pt x="12193" y="3797"/>
                </a:lnTo>
                <a:lnTo>
                  <a:pt x="9281" y="5943"/>
                </a:lnTo>
                <a:lnTo>
                  <a:pt x="6955" y="8686"/>
                </a:lnTo>
                <a:lnTo>
                  <a:pt x="4626" y="11440"/>
                </a:lnTo>
                <a:lnTo>
                  <a:pt x="2876" y="14730"/>
                </a:lnTo>
                <a:lnTo>
                  <a:pt x="1738" y="18539"/>
                </a:lnTo>
                <a:lnTo>
                  <a:pt x="576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69" h="61023">
                <a:moveTo>
                  <a:pt x="11753" y="41605"/>
                </a:moveTo>
                <a:lnTo>
                  <a:pt x="11202" y="38922"/>
                </a:lnTo>
                <a:lnTo>
                  <a:pt x="11638" y="57617"/>
                </a:lnTo>
                <a:lnTo>
                  <a:pt x="14968" y="58978"/>
                </a:lnTo>
                <a:lnTo>
                  <a:pt x="13967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247423" y="5176058"/>
            <a:ext cx="10030" cy="86309"/>
          </a:xfrm>
          <a:custGeom>
            <a:avLst/>
            <a:gdLst/>
            <a:ahLst/>
            <a:cxnLst/>
            <a:rect l="l" t="t" r="r" b="b"/>
            <a:pathLst>
              <a:path w="10030" h="86309">
                <a:moveTo>
                  <a:pt x="10030" y="84405"/>
                </a:moveTo>
                <a:lnTo>
                  <a:pt x="10030" y="1968"/>
                </a:lnTo>
                <a:lnTo>
                  <a:pt x="8639" y="330"/>
                </a:lnTo>
                <a:lnTo>
                  <a:pt x="6005" y="0"/>
                </a:lnTo>
                <a:lnTo>
                  <a:pt x="2552" y="114"/>
                </a:lnTo>
                <a:lnTo>
                  <a:pt x="0" y="1968"/>
                </a:lnTo>
                <a:lnTo>
                  <a:pt x="0" y="84405"/>
                </a:lnTo>
                <a:lnTo>
                  <a:pt x="1400" y="85992"/>
                </a:lnTo>
                <a:lnTo>
                  <a:pt x="4024" y="86309"/>
                </a:lnTo>
                <a:lnTo>
                  <a:pt x="7477" y="86194"/>
                </a:lnTo>
                <a:lnTo>
                  <a:pt x="10030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272361" y="5202162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4"/>
                </a:moveTo>
                <a:lnTo>
                  <a:pt x="0" y="35711"/>
                </a:lnTo>
                <a:lnTo>
                  <a:pt x="551" y="39902"/>
                </a:lnTo>
                <a:lnTo>
                  <a:pt x="1638" y="43610"/>
                </a:lnTo>
                <a:lnTo>
                  <a:pt x="2739" y="47317"/>
                </a:lnTo>
                <a:lnTo>
                  <a:pt x="4403" y="50457"/>
                </a:lnTo>
                <a:lnTo>
                  <a:pt x="6616" y="53059"/>
                </a:lnTo>
                <a:lnTo>
                  <a:pt x="8855" y="55651"/>
                </a:lnTo>
                <a:lnTo>
                  <a:pt x="11642" y="57617"/>
                </a:lnTo>
                <a:lnTo>
                  <a:pt x="11206" y="38922"/>
                </a:lnTo>
                <a:lnTo>
                  <a:pt x="10666" y="36244"/>
                </a:lnTo>
                <a:lnTo>
                  <a:pt x="10393" y="33399"/>
                </a:lnTo>
                <a:lnTo>
                  <a:pt x="10393" y="27175"/>
                </a:lnTo>
                <a:lnTo>
                  <a:pt x="10717" y="24267"/>
                </a:lnTo>
                <a:lnTo>
                  <a:pt x="11394" y="21588"/>
                </a:lnTo>
                <a:lnTo>
                  <a:pt x="12081" y="18910"/>
                </a:lnTo>
                <a:lnTo>
                  <a:pt x="14493" y="14640"/>
                </a:lnTo>
                <a:lnTo>
                  <a:pt x="17658" y="11188"/>
                </a:lnTo>
                <a:lnTo>
                  <a:pt x="21945" y="9042"/>
                </a:lnTo>
                <a:lnTo>
                  <a:pt x="24512" y="8506"/>
                </a:lnTo>
                <a:lnTo>
                  <a:pt x="30726" y="8506"/>
                </a:lnTo>
                <a:lnTo>
                  <a:pt x="33411" y="9103"/>
                </a:lnTo>
                <a:lnTo>
                  <a:pt x="37749" y="11440"/>
                </a:lnTo>
                <a:lnTo>
                  <a:pt x="40741" y="15046"/>
                </a:lnTo>
                <a:lnTo>
                  <a:pt x="42915" y="19403"/>
                </a:lnTo>
                <a:lnTo>
                  <a:pt x="43465" y="22085"/>
                </a:lnTo>
                <a:lnTo>
                  <a:pt x="44016" y="24749"/>
                </a:lnTo>
                <a:lnTo>
                  <a:pt x="44291" y="27597"/>
                </a:lnTo>
                <a:lnTo>
                  <a:pt x="44291" y="33807"/>
                </a:lnTo>
                <a:lnTo>
                  <a:pt x="43966" y="36741"/>
                </a:lnTo>
                <a:lnTo>
                  <a:pt x="43304" y="39419"/>
                </a:lnTo>
                <a:lnTo>
                  <a:pt x="42652" y="42086"/>
                </a:lnTo>
                <a:lnTo>
                  <a:pt x="40237" y="46328"/>
                </a:lnTo>
                <a:lnTo>
                  <a:pt x="37076" y="49770"/>
                </a:lnTo>
                <a:lnTo>
                  <a:pt x="32738" y="51904"/>
                </a:lnTo>
                <a:lnTo>
                  <a:pt x="30185" y="52437"/>
                </a:lnTo>
                <a:lnTo>
                  <a:pt x="24023" y="52437"/>
                </a:lnTo>
                <a:lnTo>
                  <a:pt x="21323" y="51854"/>
                </a:lnTo>
                <a:lnTo>
                  <a:pt x="16981" y="49503"/>
                </a:lnTo>
                <a:lnTo>
                  <a:pt x="13971" y="45935"/>
                </a:lnTo>
                <a:lnTo>
                  <a:pt x="14968" y="58978"/>
                </a:lnTo>
                <a:lnTo>
                  <a:pt x="18319" y="60335"/>
                </a:lnTo>
                <a:lnTo>
                  <a:pt x="22233" y="61023"/>
                </a:lnTo>
                <a:lnTo>
                  <a:pt x="31348" y="61023"/>
                </a:lnTo>
                <a:lnTo>
                  <a:pt x="35412" y="60248"/>
                </a:lnTo>
                <a:lnTo>
                  <a:pt x="38901" y="58698"/>
                </a:lnTo>
                <a:lnTo>
                  <a:pt x="42415" y="57160"/>
                </a:lnTo>
                <a:lnTo>
                  <a:pt x="45327" y="55015"/>
                </a:lnTo>
                <a:lnTo>
                  <a:pt x="47666" y="52260"/>
                </a:lnTo>
                <a:lnTo>
                  <a:pt x="49993" y="49491"/>
                </a:lnTo>
                <a:lnTo>
                  <a:pt x="51742" y="46212"/>
                </a:lnTo>
                <a:lnTo>
                  <a:pt x="52905" y="42418"/>
                </a:lnTo>
                <a:lnTo>
                  <a:pt x="54082" y="38605"/>
                </a:lnTo>
                <a:lnTo>
                  <a:pt x="54669" y="34441"/>
                </a:lnTo>
                <a:lnTo>
                  <a:pt x="54669" y="25271"/>
                </a:lnTo>
                <a:lnTo>
                  <a:pt x="54118" y="21092"/>
                </a:lnTo>
                <a:lnTo>
                  <a:pt x="53005" y="17397"/>
                </a:lnTo>
                <a:lnTo>
                  <a:pt x="51883" y="13690"/>
                </a:lnTo>
                <a:lnTo>
                  <a:pt x="50231" y="10539"/>
                </a:lnTo>
                <a:lnTo>
                  <a:pt x="47994" y="7948"/>
                </a:lnTo>
                <a:lnTo>
                  <a:pt x="45766" y="5359"/>
                </a:lnTo>
                <a:lnTo>
                  <a:pt x="42990" y="3376"/>
                </a:lnTo>
                <a:lnTo>
                  <a:pt x="39639" y="2029"/>
                </a:lnTo>
                <a:lnTo>
                  <a:pt x="36299" y="673"/>
                </a:lnTo>
                <a:lnTo>
                  <a:pt x="32384" y="0"/>
                </a:lnTo>
                <a:lnTo>
                  <a:pt x="23219" y="0"/>
                </a:lnTo>
                <a:lnTo>
                  <a:pt x="19159" y="748"/>
                </a:lnTo>
                <a:lnTo>
                  <a:pt x="15681" y="2286"/>
                </a:lnTo>
                <a:lnTo>
                  <a:pt x="12193" y="3797"/>
                </a:lnTo>
                <a:lnTo>
                  <a:pt x="9281" y="5943"/>
                </a:lnTo>
                <a:lnTo>
                  <a:pt x="6965" y="8686"/>
                </a:lnTo>
                <a:lnTo>
                  <a:pt x="4625" y="11440"/>
                </a:lnTo>
                <a:lnTo>
                  <a:pt x="2876" y="14730"/>
                </a:lnTo>
                <a:lnTo>
                  <a:pt x="1738" y="18539"/>
                </a:lnTo>
                <a:lnTo>
                  <a:pt x="575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69" h="61023">
                <a:moveTo>
                  <a:pt x="11767" y="41605"/>
                </a:moveTo>
                <a:lnTo>
                  <a:pt x="11206" y="38922"/>
                </a:lnTo>
                <a:lnTo>
                  <a:pt x="11642" y="57617"/>
                </a:lnTo>
                <a:lnTo>
                  <a:pt x="14968" y="58978"/>
                </a:lnTo>
                <a:lnTo>
                  <a:pt x="13971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335760" y="5202276"/>
            <a:ext cx="51763" cy="82246"/>
          </a:xfrm>
          <a:custGeom>
            <a:avLst/>
            <a:gdLst/>
            <a:ahLst/>
            <a:cxnLst/>
            <a:rect l="l" t="t" r="r" b="b"/>
            <a:pathLst>
              <a:path w="51763" h="82246">
                <a:moveTo>
                  <a:pt x="51151" y="63248"/>
                </a:moveTo>
                <a:lnTo>
                  <a:pt x="51151" y="60822"/>
                </a:lnTo>
                <a:lnTo>
                  <a:pt x="49752" y="56859"/>
                </a:lnTo>
                <a:lnTo>
                  <a:pt x="47527" y="53482"/>
                </a:lnTo>
                <a:lnTo>
                  <a:pt x="44201" y="50980"/>
                </a:lnTo>
                <a:lnTo>
                  <a:pt x="39974" y="49328"/>
                </a:lnTo>
                <a:lnTo>
                  <a:pt x="35222" y="48272"/>
                </a:lnTo>
                <a:lnTo>
                  <a:pt x="32508" y="48186"/>
                </a:lnTo>
                <a:lnTo>
                  <a:pt x="18215" y="47574"/>
                </a:lnTo>
                <a:lnTo>
                  <a:pt x="14288" y="46979"/>
                </a:lnTo>
                <a:lnTo>
                  <a:pt x="11112" y="61305"/>
                </a:lnTo>
                <a:lnTo>
                  <a:pt x="13092" y="58651"/>
                </a:lnTo>
                <a:lnTo>
                  <a:pt x="16278" y="55717"/>
                </a:lnTo>
                <a:lnTo>
                  <a:pt x="30434" y="56211"/>
                </a:lnTo>
                <a:lnTo>
                  <a:pt x="33721" y="56300"/>
                </a:lnTo>
                <a:lnTo>
                  <a:pt x="36320" y="56984"/>
                </a:lnTo>
                <a:lnTo>
                  <a:pt x="40161" y="59576"/>
                </a:lnTo>
                <a:lnTo>
                  <a:pt x="41126" y="63807"/>
                </a:lnTo>
                <a:lnTo>
                  <a:pt x="41126" y="65189"/>
                </a:lnTo>
                <a:lnTo>
                  <a:pt x="40308" y="67806"/>
                </a:lnTo>
                <a:lnTo>
                  <a:pt x="37598" y="71211"/>
                </a:lnTo>
                <a:lnTo>
                  <a:pt x="34700" y="72986"/>
                </a:lnTo>
                <a:lnTo>
                  <a:pt x="30606" y="74171"/>
                </a:lnTo>
                <a:lnTo>
                  <a:pt x="28054" y="74474"/>
                </a:lnTo>
                <a:lnTo>
                  <a:pt x="29119" y="82246"/>
                </a:lnTo>
                <a:lnTo>
                  <a:pt x="33098" y="81752"/>
                </a:lnTo>
                <a:lnTo>
                  <a:pt x="36446" y="80733"/>
                </a:lnTo>
                <a:lnTo>
                  <a:pt x="39808" y="79733"/>
                </a:lnTo>
                <a:lnTo>
                  <a:pt x="42572" y="78347"/>
                </a:lnTo>
                <a:lnTo>
                  <a:pt x="46901" y="74855"/>
                </a:lnTo>
                <a:lnTo>
                  <a:pt x="49579" y="70524"/>
                </a:lnTo>
                <a:lnTo>
                  <a:pt x="51151" y="65801"/>
                </a:lnTo>
                <a:lnTo>
                  <a:pt x="51151" y="63248"/>
                </a:lnTo>
                <a:close/>
              </a:path>
              <a:path w="51763" h="82246">
                <a:moveTo>
                  <a:pt x="3639" y="25275"/>
                </a:moveTo>
                <a:lnTo>
                  <a:pt x="5097" y="29084"/>
                </a:lnTo>
                <a:lnTo>
                  <a:pt x="7350" y="32335"/>
                </a:lnTo>
                <a:lnTo>
                  <a:pt x="4589" y="35661"/>
                </a:lnTo>
                <a:lnTo>
                  <a:pt x="2559" y="39625"/>
                </a:lnTo>
                <a:lnTo>
                  <a:pt x="2062" y="44373"/>
                </a:lnTo>
                <a:lnTo>
                  <a:pt x="2533" y="47866"/>
                </a:lnTo>
                <a:lnTo>
                  <a:pt x="4450" y="50990"/>
                </a:lnTo>
                <a:lnTo>
                  <a:pt x="7898" y="53315"/>
                </a:lnTo>
                <a:lnTo>
                  <a:pt x="4474" y="56427"/>
                </a:lnTo>
                <a:lnTo>
                  <a:pt x="1972" y="59728"/>
                </a:lnTo>
                <a:lnTo>
                  <a:pt x="486" y="63374"/>
                </a:lnTo>
                <a:lnTo>
                  <a:pt x="0" y="65966"/>
                </a:lnTo>
                <a:lnTo>
                  <a:pt x="0" y="69458"/>
                </a:lnTo>
                <a:lnTo>
                  <a:pt x="1336" y="73267"/>
                </a:lnTo>
                <a:lnTo>
                  <a:pt x="3665" y="76683"/>
                </a:lnTo>
                <a:lnTo>
                  <a:pt x="7635" y="79311"/>
                </a:lnTo>
                <a:lnTo>
                  <a:pt x="10176" y="80355"/>
                </a:lnTo>
                <a:lnTo>
                  <a:pt x="13276" y="81104"/>
                </a:lnTo>
                <a:lnTo>
                  <a:pt x="16376" y="81879"/>
                </a:lnTo>
                <a:lnTo>
                  <a:pt x="20130" y="82246"/>
                </a:lnTo>
                <a:lnTo>
                  <a:pt x="29119" y="82246"/>
                </a:lnTo>
                <a:lnTo>
                  <a:pt x="28054" y="74474"/>
                </a:lnTo>
                <a:lnTo>
                  <a:pt x="20238" y="74474"/>
                </a:lnTo>
                <a:lnTo>
                  <a:pt x="16531" y="73789"/>
                </a:lnTo>
                <a:lnTo>
                  <a:pt x="13853" y="72417"/>
                </a:lnTo>
                <a:lnTo>
                  <a:pt x="11177" y="71032"/>
                </a:lnTo>
                <a:lnTo>
                  <a:pt x="9838" y="69001"/>
                </a:lnTo>
                <a:lnTo>
                  <a:pt x="9925" y="64620"/>
                </a:lnTo>
                <a:lnTo>
                  <a:pt x="11112" y="61305"/>
                </a:lnTo>
                <a:lnTo>
                  <a:pt x="14288" y="46979"/>
                </a:lnTo>
                <a:lnTo>
                  <a:pt x="10990" y="43891"/>
                </a:lnTo>
                <a:lnTo>
                  <a:pt x="11228" y="40133"/>
                </a:lnTo>
                <a:lnTo>
                  <a:pt x="13478" y="36652"/>
                </a:lnTo>
                <a:lnTo>
                  <a:pt x="16127" y="38304"/>
                </a:lnTo>
                <a:lnTo>
                  <a:pt x="20142" y="39499"/>
                </a:lnTo>
                <a:lnTo>
                  <a:pt x="24479" y="39791"/>
                </a:lnTo>
                <a:lnTo>
                  <a:pt x="27644" y="39791"/>
                </a:lnTo>
                <a:lnTo>
                  <a:pt x="30520" y="39344"/>
                </a:lnTo>
                <a:lnTo>
                  <a:pt x="33105" y="38445"/>
                </a:lnTo>
                <a:lnTo>
                  <a:pt x="35697" y="37541"/>
                </a:lnTo>
                <a:lnTo>
                  <a:pt x="36085" y="21413"/>
                </a:lnTo>
                <a:lnTo>
                  <a:pt x="35387" y="24437"/>
                </a:lnTo>
                <a:lnTo>
                  <a:pt x="34221" y="27216"/>
                </a:lnTo>
                <a:lnTo>
                  <a:pt x="31107" y="30366"/>
                </a:lnTo>
                <a:lnTo>
                  <a:pt x="28183" y="31652"/>
                </a:lnTo>
                <a:lnTo>
                  <a:pt x="24479" y="31968"/>
                </a:lnTo>
                <a:lnTo>
                  <a:pt x="20793" y="31968"/>
                </a:lnTo>
                <a:lnTo>
                  <a:pt x="17931" y="30913"/>
                </a:lnTo>
                <a:lnTo>
                  <a:pt x="13837" y="26723"/>
                </a:lnTo>
                <a:lnTo>
                  <a:pt x="12826" y="23839"/>
                </a:lnTo>
                <a:lnTo>
                  <a:pt x="12826" y="18529"/>
                </a:lnTo>
                <a:lnTo>
                  <a:pt x="13514" y="15458"/>
                </a:lnTo>
                <a:lnTo>
                  <a:pt x="15951" y="1397"/>
                </a:lnTo>
                <a:lnTo>
                  <a:pt x="13337" y="2311"/>
                </a:lnTo>
                <a:lnTo>
                  <a:pt x="9237" y="5360"/>
                </a:lnTo>
                <a:lnTo>
                  <a:pt x="5914" y="9220"/>
                </a:lnTo>
                <a:lnTo>
                  <a:pt x="3812" y="14237"/>
                </a:lnTo>
                <a:lnTo>
                  <a:pt x="3286" y="17071"/>
                </a:lnTo>
                <a:lnTo>
                  <a:pt x="3286" y="22950"/>
                </a:lnTo>
                <a:lnTo>
                  <a:pt x="3639" y="25275"/>
                </a:lnTo>
                <a:close/>
              </a:path>
              <a:path w="51763" h="82246">
                <a:moveTo>
                  <a:pt x="30571" y="472"/>
                </a:moveTo>
                <a:lnTo>
                  <a:pt x="27694" y="90"/>
                </a:lnTo>
                <a:lnTo>
                  <a:pt x="21402" y="0"/>
                </a:lnTo>
                <a:lnTo>
                  <a:pt x="18568" y="472"/>
                </a:lnTo>
                <a:lnTo>
                  <a:pt x="15951" y="1397"/>
                </a:lnTo>
                <a:lnTo>
                  <a:pt x="13514" y="15458"/>
                </a:lnTo>
                <a:lnTo>
                  <a:pt x="14691" y="12636"/>
                </a:lnTo>
                <a:lnTo>
                  <a:pt x="17791" y="9424"/>
                </a:lnTo>
                <a:lnTo>
                  <a:pt x="20667" y="8103"/>
                </a:lnTo>
                <a:lnTo>
                  <a:pt x="24306" y="7772"/>
                </a:lnTo>
                <a:lnTo>
                  <a:pt x="28054" y="7772"/>
                </a:lnTo>
                <a:lnTo>
                  <a:pt x="30970" y="8841"/>
                </a:lnTo>
                <a:lnTo>
                  <a:pt x="35059" y="13082"/>
                </a:lnTo>
                <a:lnTo>
                  <a:pt x="36085" y="16027"/>
                </a:lnTo>
                <a:lnTo>
                  <a:pt x="36085" y="21413"/>
                </a:lnTo>
                <a:lnTo>
                  <a:pt x="35697" y="37541"/>
                </a:lnTo>
                <a:lnTo>
                  <a:pt x="39823" y="34521"/>
                </a:lnTo>
                <a:lnTo>
                  <a:pt x="43149" y="30722"/>
                </a:lnTo>
                <a:lnTo>
                  <a:pt x="45186" y="25794"/>
                </a:lnTo>
                <a:lnTo>
                  <a:pt x="45686" y="22950"/>
                </a:lnTo>
                <a:lnTo>
                  <a:pt x="45686" y="19749"/>
                </a:lnTo>
                <a:lnTo>
                  <a:pt x="45399" y="15952"/>
                </a:lnTo>
                <a:lnTo>
                  <a:pt x="44262" y="12369"/>
                </a:lnTo>
                <a:lnTo>
                  <a:pt x="41860" y="9259"/>
                </a:lnTo>
                <a:lnTo>
                  <a:pt x="49687" y="9259"/>
                </a:lnTo>
                <a:lnTo>
                  <a:pt x="51177" y="8305"/>
                </a:lnTo>
                <a:lnTo>
                  <a:pt x="51763" y="5195"/>
                </a:lnTo>
                <a:lnTo>
                  <a:pt x="51763" y="3787"/>
                </a:lnTo>
                <a:lnTo>
                  <a:pt x="49687" y="1043"/>
                </a:lnTo>
                <a:lnTo>
                  <a:pt x="33169" y="1043"/>
                </a:lnTo>
                <a:lnTo>
                  <a:pt x="30571" y="4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399401" y="5180136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24" y="10109"/>
                </a:lnTo>
                <a:lnTo>
                  <a:pt x="3771" y="12214"/>
                </a:lnTo>
                <a:lnTo>
                  <a:pt x="8514" y="12214"/>
                </a:lnTo>
                <a:lnTo>
                  <a:pt x="11940" y="10058"/>
                </a:lnTo>
                <a:lnTo>
                  <a:pt x="12391" y="6029"/>
                </a:lnTo>
                <a:lnTo>
                  <a:pt x="11951" y="2106"/>
                </a:lnTo>
                <a:lnTo>
                  <a:pt x="8585" y="0"/>
                </a:lnTo>
                <a:lnTo>
                  <a:pt x="3848" y="0"/>
                </a:lnTo>
                <a:lnTo>
                  <a:pt x="435" y="2156"/>
                </a:lnTo>
                <a:lnTo>
                  <a:pt x="0" y="6159"/>
                </a:lnTo>
                <a:close/>
              </a:path>
              <a:path w="12391" h="82231">
                <a:moveTo>
                  <a:pt x="1198" y="24800"/>
                </a:moveTo>
                <a:lnTo>
                  <a:pt x="1198" y="80327"/>
                </a:lnTo>
                <a:lnTo>
                  <a:pt x="2598" y="81915"/>
                </a:lnTo>
                <a:lnTo>
                  <a:pt x="5227" y="82231"/>
                </a:lnTo>
                <a:lnTo>
                  <a:pt x="8675" y="82116"/>
                </a:lnTo>
                <a:lnTo>
                  <a:pt x="11228" y="80327"/>
                </a:lnTo>
                <a:lnTo>
                  <a:pt x="11228" y="24800"/>
                </a:lnTo>
                <a:lnTo>
                  <a:pt x="9838" y="23213"/>
                </a:lnTo>
                <a:lnTo>
                  <a:pt x="7199" y="22885"/>
                </a:lnTo>
                <a:lnTo>
                  <a:pt x="3747" y="22997"/>
                </a:lnTo>
                <a:lnTo>
                  <a:pt x="1198" y="24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425717" y="5202154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54" y="7747"/>
                </a:lnTo>
                <a:lnTo>
                  <a:pt x="40225" y="3502"/>
                </a:lnTo>
                <a:lnTo>
                  <a:pt x="37213" y="2095"/>
                </a:lnTo>
                <a:lnTo>
                  <a:pt x="34199" y="698"/>
                </a:lnTo>
                <a:lnTo>
                  <a:pt x="30549" y="0"/>
                </a:lnTo>
                <a:lnTo>
                  <a:pt x="22244" y="0"/>
                </a:lnTo>
                <a:lnTo>
                  <a:pt x="18604" y="708"/>
                </a:lnTo>
                <a:lnTo>
                  <a:pt x="15379" y="2120"/>
                </a:lnTo>
                <a:lnTo>
                  <a:pt x="12244" y="16520"/>
                </a:lnTo>
                <a:lnTo>
                  <a:pt x="14479" y="13143"/>
                </a:lnTo>
                <a:lnTo>
                  <a:pt x="17318" y="10325"/>
                </a:lnTo>
                <a:lnTo>
                  <a:pt x="21066" y="8445"/>
                </a:lnTo>
                <a:lnTo>
                  <a:pt x="25732" y="7948"/>
                </a:lnTo>
                <a:lnTo>
                  <a:pt x="30575" y="7948"/>
                </a:lnTo>
                <a:lnTo>
                  <a:pt x="34235" y="9485"/>
                </a:lnTo>
                <a:lnTo>
                  <a:pt x="36697" y="12534"/>
                </a:lnTo>
                <a:lnTo>
                  <a:pt x="39164" y="15570"/>
                </a:lnTo>
                <a:lnTo>
                  <a:pt x="40341" y="19759"/>
                </a:lnTo>
                <a:lnTo>
                  <a:pt x="40212" y="25106"/>
                </a:lnTo>
                <a:lnTo>
                  <a:pt x="10393" y="25106"/>
                </a:lnTo>
                <a:lnTo>
                  <a:pt x="10393" y="32572"/>
                </a:lnTo>
                <a:lnTo>
                  <a:pt x="46389" y="32572"/>
                </a:lnTo>
                <a:lnTo>
                  <a:pt x="49907" y="30883"/>
                </a:lnTo>
                <a:lnTo>
                  <a:pt x="50303" y="28130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3"/>
                </a:moveTo>
                <a:lnTo>
                  <a:pt x="9363" y="5586"/>
                </a:lnTo>
                <a:lnTo>
                  <a:pt x="7077" y="8239"/>
                </a:lnTo>
                <a:lnTo>
                  <a:pt x="4787" y="10896"/>
                </a:lnTo>
                <a:lnTo>
                  <a:pt x="3037" y="14122"/>
                </a:lnTo>
                <a:lnTo>
                  <a:pt x="1824" y="17931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4" y="43991"/>
                </a:lnTo>
                <a:lnTo>
                  <a:pt x="2937" y="47776"/>
                </a:lnTo>
                <a:lnTo>
                  <a:pt x="4679" y="50925"/>
                </a:lnTo>
                <a:lnTo>
                  <a:pt x="9291" y="55943"/>
                </a:lnTo>
                <a:lnTo>
                  <a:pt x="12142" y="57834"/>
                </a:lnTo>
                <a:lnTo>
                  <a:pt x="15519" y="59119"/>
                </a:lnTo>
                <a:lnTo>
                  <a:pt x="18907" y="60375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33"/>
                </a:lnTo>
                <a:lnTo>
                  <a:pt x="36935" y="60044"/>
                </a:lnTo>
                <a:lnTo>
                  <a:pt x="40702" y="59119"/>
                </a:lnTo>
                <a:lnTo>
                  <a:pt x="44956" y="57607"/>
                </a:lnTo>
                <a:lnTo>
                  <a:pt x="47729" y="55256"/>
                </a:lnTo>
                <a:lnTo>
                  <a:pt x="47992" y="52501"/>
                </a:lnTo>
                <a:lnTo>
                  <a:pt x="47754" y="49705"/>
                </a:lnTo>
                <a:lnTo>
                  <a:pt x="45140" y="48765"/>
                </a:lnTo>
                <a:lnTo>
                  <a:pt x="42001" y="50126"/>
                </a:lnTo>
                <a:lnTo>
                  <a:pt x="39024" y="51192"/>
                </a:lnTo>
                <a:lnTo>
                  <a:pt x="35237" y="52106"/>
                </a:lnTo>
                <a:lnTo>
                  <a:pt x="30887" y="52754"/>
                </a:lnTo>
                <a:lnTo>
                  <a:pt x="24969" y="52754"/>
                </a:lnTo>
                <a:lnTo>
                  <a:pt x="22197" y="52285"/>
                </a:lnTo>
                <a:lnTo>
                  <a:pt x="17628" y="50392"/>
                </a:lnTo>
                <a:lnTo>
                  <a:pt x="14371" y="47268"/>
                </a:lnTo>
                <a:lnTo>
                  <a:pt x="11916" y="43369"/>
                </a:lnTo>
                <a:lnTo>
                  <a:pt x="10706" y="38440"/>
                </a:lnTo>
                <a:lnTo>
                  <a:pt x="10393" y="35661"/>
                </a:lnTo>
                <a:lnTo>
                  <a:pt x="10393" y="25106"/>
                </a:lnTo>
                <a:lnTo>
                  <a:pt x="10853" y="20674"/>
                </a:lnTo>
                <a:lnTo>
                  <a:pt x="12244" y="16520"/>
                </a:lnTo>
                <a:lnTo>
                  <a:pt x="15379" y="2120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487504" y="5202165"/>
            <a:ext cx="38703" cy="61009"/>
          </a:xfrm>
          <a:custGeom>
            <a:avLst/>
            <a:gdLst/>
            <a:ahLst/>
            <a:cxnLst/>
            <a:rect l="l" t="t" r="r" b="b"/>
            <a:pathLst>
              <a:path w="38703" h="61009">
                <a:moveTo>
                  <a:pt x="13456" y="60869"/>
                </a:moveTo>
                <a:lnTo>
                  <a:pt x="17258" y="61009"/>
                </a:lnTo>
                <a:lnTo>
                  <a:pt x="20419" y="61009"/>
                </a:lnTo>
                <a:lnTo>
                  <a:pt x="23324" y="60617"/>
                </a:lnTo>
                <a:lnTo>
                  <a:pt x="25944" y="59839"/>
                </a:lnTo>
                <a:lnTo>
                  <a:pt x="28573" y="59054"/>
                </a:lnTo>
                <a:lnTo>
                  <a:pt x="30848" y="57910"/>
                </a:lnTo>
                <a:lnTo>
                  <a:pt x="34660" y="54863"/>
                </a:lnTo>
                <a:lnTo>
                  <a:pt x="37152" y="50774"/>
                </a:lnTo>
                <a:lnTo>
                  <a:pt x="38703" y="46023"/>
                </a:lnTo>
                <a:lnTo>
                  <a:pt x="38703" y="40802"/>
                </a:lnTo>
                <a:lnTo>
                  <a:pt x="37515" y="37019"/>
                </a:lnTo>
                <a:lnTo>
                  <a:pt x="35690" y="33804"/>
                </a:lnTo>
                <a:lnTo>
                  <a:pt x="33098" y="31330"/>
                </a:lnTo>
                <a:lnTo>
                  <a:pt x="29923" y="29423"/>
                </a:lnTo>
                <a:lnTo>
                  <a:pt x="26535" y="27774"/>
                </a:lnTo>
                <a:lnTo>
                  <a:pt x="23097" y="26377"/>
                </a:lnTo>
                <a:lnTo>
                  <a:pt x="19745" y="25041"/>
                </a:lnTo>
                <a:lnTo>
                  <a:pt x="16606" y="23644"/>
                </a:lnTo>
                <a:lnTo>
                  <a:pt x="14018" y="21996"/>
                </a:lnTo>
                <a:lnTo>
                  <a:pt x="11343" y="18856"/>
                </a:lnTo>
                <a:lnTo>
                  <a:pt x="10943" y="15913"/>
                </a:lnTo>
                <a:lnTo>
                  <a:pt x="11581" y="12712"/>
                </a:lnTo>
                <a:lnTo>
                  <a:pt x="13456" y="10134"/>
                </a:lnTo>
                <a:lnTo>
                  <a:pt x="16645" y="8482"/>
                </a:lnTo>
                <a:lnTo>
                  <a:pt x="19447" y="7884"/>
                </a:lnTo>
                <a:lnTo>
                  <a:pt x="23046" y="7884"/>
                </a:lnTo>
                <a:lnTo>
                  <a:pt x="26222" y="8557"/>
                </a:lnTo>
                <a:lnTo>
                  <a:pt x="30085" y="10019"/>
                </a:lnTo>
                <a:lnTo>
                  <a:pt x="32753" y="11466"/>
                </a:lnTo>
                <a:lnTo>
                  <a:pt x="35363" y="11556"/>
                </a:lnTo>
                <a:lnTo>
                  <a:pt x="35902" y="8839"/>
                </a:lnTo>
                <a:lnTo>
                  <a:pt x="35700" y="5638"/>
                </a:lnTo>
                <a:lnTo>
                  <a:pt x="33426" y="2919"/>
                </a:lnTo>
                <a:lnTo>
                  <a:pt x="30761" y="1649"/>
                </a:lnTo>
                <a:lnTo>
                  <a:pt x="27096" y="594"/>
                </a:lnTo>
                <a:lnTo>
                  <a:pt x="24184" y="111"/>
                </a:lnTo>
                <a:lnTo>
                  <a:pt x="17946" y="0"/>
                </a:lnTo>
                <a:lnTo>
                  <a:pt x="15034" y="443"/>
                </a:lnTo>
                <a:lnTo>
                  <a:pt x="12556" y="1343"/>
                </a:lnTo>
                <a:lnTo>
                  <a:pt x="7995" y="3453"/>
                </a:lnTo>
                <a:lnTo>
                  <a:pt x="4665" y="6451"/>
                </a:lnTo>
                <a:lnTo>
                  <a:pt x="2592" y="10195"/>
                </a:lnTo>
                <a:lnTo>
                  <a:pt x="1350" y="14284"/>
                </a:lnTo>
                <a:lnTo>
                  <a:pt x="1350" y="18933"/>
                </a:lnTo>
                <a:lnTo>
                  <a:pt x="2527" y="22806"/>
                </a:lnTo>
                <a:lnTo>
                  <a:pt x="4366" y="26111"/>
                </a:lnTo>
                <a:lnTo>
                  <a:pt x="6955" y="28649"/>
                </a:lnTo>
                <a:lnTo>
                  <a:pt x="10066" y="30632"/>
                </a:lnTo>
                <a:lnTo>
                  <a:pt x="13380" y="32307"/>
                </a:lnTo>
                <a:lnTo>
                  <a:pt x="16818" y="33703"/>
                </a:lnTo>
                <a:lnTo>
                  <a:pt x="20124" y="34999"/>
                </a:lnTo>
                <a:lnTo>
                  <a:pt x="23195" y="36371"/>
                </a:lnTo>
                <a:lnTo>
                  <a:pt x="25787" y="38023"/>
                </a:lnTo>
                <a:lnTo>
                  <a:pt x="28411" y="41108"/>
                </a:lnTo>
                <a:lnTo>
                  <a:pt x="28799" y="43978"/>
                </a:lnTo>
                <a:lnTo>
                  <a:pt x="28536" y="46822"/>
                </a:lnTo>
                <a:lnTo>
                  <a:pt x="26661" y="49961"/>
                </a:lnTo>
                <a:lnTo>
                  <a:pt x="23432" y="51941"/>
                </a:lnTo>
                <a:lnTo>
                  <a:pt x="20681" y="52679"/>
                </a:lnTo>
                <a:lnTo>
                  <a:pt x="17445" y="52870"/>
                </a:lnTo>
                <a:lnTo>
                  <a:pt x="13168" y="52589"/>
                </a:lnTo>
                <a:lnTo>
                  <a:pt x="9691" y="51473"/>
                </a:lnTo>
                <a:lnTo>
                  <a:pt x="6904" y="50213"/>
                </a:lnTo>
                <a:lnTo>
                  <a:pt x="3675" y="48398"/>
                </a:lnTo>
                <a:lnTo>
                  <a:pt x="554" y="48168"/>
                </a:lnTo>
                <a:lnTo>
                  <a:pt x="0" y="50976"/>
                </a:lnTo>
                <a:lnTo>
                  <a:pt x="104" y="54037"/>
                </a:lnTo>
                <a:lnTo>
                  <a:pt x="1728" y="56920"/>
                </a:lnTo>
                <a:lnTo>
                  <a:pt x="4377" y="58407"/>
                </a:lnTo>
                <a:lnTo>
                  <a:pt x="6965" y="59371"/>
                </a:lnTo>
                <a:lnTo>
                  <a:pt x="9942" y="60246"/>
                </a:lnTo>
                <a:lnTo>
                  <a:pt x="13456" y="60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564961" y="5202162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4"/>
                </a:moveTo>
                <a:lnTo>
                  <a:pt x="0" y="35711"/>
                </a:lnTo>
                <a:lnTo>
                  <a:pt x="539" y="39902"/>
                </a:lnTo>
                <a:lnTo>
                  <a:pt x="1642" y="43610"/>
                </a:lnTo>
                <a:lnTo>
                  <a:pt x="2729" y="47317"/>
                </a:lnTo>
                <a:lnTo>
                  <a:pt x="4392" y="50457"/>
                </a:lnTo>
                <a:lnTo>
                  <a:pt x="6616" y="53059"/>
                </a:lnTo>
                <a:lnTo>
                  <a:pt x="8845" y="55651"/>
                </a:lnTo>
                <a:lnTo>
                  <a:pt x="11631" y="57617"/>
                </a:lnTo>
                <a:lnTo>
                  <a:pt x="11207" y="38922"/>
                </a:lnTo>
                <a:lnTo>
                  <a:pt x="10670" y="36244"/>
                </a:lnTo>
                <a:lnTo>
                  <a:pt x="10382" y="33399"/>
                </a:lnTo>
                <a:lnTo>
                  <a:pt x="10382" y="27175"/>
                </a:lnTo>
                <a:lnTo>
                  <a:pt x="10721" y="24267"/>
                </a:lnTo>
                <a:lnTo>
                  <a:pt x="11394" y="21588"/>
                </a:lnTo>
                <a:lnTo>
                  <a:pt x="12071" y="18910"/>
                </a:lnTo>
                <a:lnTo>
                  <a:pt x="14494" y="14640"/>
                </a:lnTo>
                <a:lnTo>
                  <a:pt x="17644" y="11188"/>
                </a:lnTo>
                <a:lnTo>
                  <a:pt x="21935" y="9042"/>
                </a:lnTo>
                <a:lnTo>
                  <a:pt x="24498" y="8506"/>
                </a:lnTo>
                <a:lnTo>
                  <a:pt x="30714" y="8506"/>
                </a:lnTo>
                <a:lnTo>
                  <a:pt x="33414" y="9103"/>
                </a:lnTo>
                <a:lnTo>
                  <a:pt x="37753" y="11440"/>
                </a:lnTo>
                <a:lnTo>
                  <a:pt x="40727" y="15046"/>
                </a:lnTo>
                <a:lnTo>
                  <a:pt x="42905" y="19403"/>
                </a:lnTo>
                <a:lnTo>
                  <a:pt x="43467" y="22085"/>
                </a:lnTo>
                <a:lnTo>
                  <a:pt x="44016" y="24749"/>
                </a:lnTo>
                <a:lnTo>
                  <a:pt x="44279" y="27597"/>
                </a:lnTo>
                <a:lnTo>
                  <a:pt x="44279" y="33807"/>
                </a:lnTo>
                <a:lnTo>
                  <a:pt x="43967" y="36741"/>
                </a:lnTo>
                <a:lnTo>
                  <a:pt x="43304" y="39419"/>
                </a:lnTo>
                <a:lnTo>
                  <a:pt x="42642" y="42086"/>
                </a:lnTo>
                <a:lnTo>
                  <a:pt x="40241" y="46328"/>
                </a:lnTo>
                <a:lnTo>
                  <a:pt x="37076" y="49770"/>
                </a:lnTo>
                <a:lnTo>
                  <a:pt x="32739" y="51904"/>
                </a:lnTo>
                <a:lnTo>
                  <a:pt x="30190" y="52437"/>
                </a:lnTo>
                <a:lnTo>
                  <a:pt x="24011" y="52437"/>
                </a:lnTo>
                <a:lnTo>
                  <a:pt x="21311" y="51854"/>
                </a:lnTo>
                <a:lnTo>
                  <a:pt x="16981" y="49503"/>
                </a:lnTo>
                <a:lnTo>
                  <a:pt x="13968" y="45935"/>
                </a:lnTo>
                <a:lnTo>
                  <a:pt x="14969" y="58978"/>
                </a:lnTo>
                <a:lnTo>
                  <a:pt x="18324" y="60335"/>
                </a:lnTo>
                <a:lnTo>
                  <a:pt x="22223" y="61023"/>
                </a:lnTo>
                <a:lnTo>
                  <a:pt x="31352" y="61023"/>
                </a:lnTo>
                <a:lnTo>
                  <a:pt x="35402" y="60248"/>
                </a:lnTo>
                <a:lnTo>
                  <a:pt x="38901" y="58698"/>
                </a:lnTo>
                <a:lnTo>
                  <a:pt x="42419" y="57160"/>
                </a:lnTo>
                <a:lnTo>
                  <a:pt x="45331" y="55015"/>
                </a:lnTo>
                <a:lnTo>
                  <a:pt x="47656" y="52260"/>
                </a:lnTo>
                <a:lnTo>
                  <a:pt x="49982" y="49491"/>
                </a:lnTo>
                <a:lnTo>
                  <a:pt x="51743" y="46212"/>
                </a:lnTo>
                <a:lnTo>
                  <a:pt x="52909" y="42418"/>
                </a:lnTo>
                <a:lnTo>
                  <a:pt x="54082" y="38605"/>
                </a:lnTo>
                <a:lnTo>
                  <a:pt x="54669" y="34441"/>
                </a:lnTo>
                <a:lnTo>
                  <a:pt x="54669" y="25271"/>
                </a:lnTo>
                <a:lnTo>
                  <a:pt x="54108" y="21092"/>
                </a:lnTo>
                <a:lnTo>
                  <a:pt x="52995" y="17397"/>
                </a:lnTo>
                <a:lnTo>
                  <a:pt x="51883" y="13690"/>
                </a:lnTo>
                <a:lnTo>
                  <a:pt x="50220" y="10539"/>
                </a:lnTo>
                <a:lnTo>
                  <a:pt x="47992" y="7948"/>
                </a:lnTo>
                <a:lnTo>
                  <a:pt x="45756" y="5359"/>
                </a:lnTo>
                <a:lnTo>
                  <a:pt x="42976" y="3376"/>
                </a:lnTo>
                <a:lnTo>
                  <a:pt x="39643" y="2029"/>
                </a:lnTo>
                <a:lnTo>
                  <a:pt x="36287" y="673"/>
                </a:lnTo>
                <a:lnTo>
                  <a:pt x="32374" y="0"/>
                </a:lnTo>
                <a:lnTo>
                  <a:pt x="23224" y="0"/>
                </a:lnTo>
                <a:lnTo>
                  <a:pt x="19149" y="748"/>
                </a:lnTo>
                <a:lnTo>
                  <a:pt x="15670" y="2286"/>
                </a:lnTo>
                <a:lnTo>
                  <a:pt x="12193" y="3797"/>
                </a:lnTo>
                <a:lnTo>
                  <a:pt x="9281" y="5943"/>
                </a:lnTo>
                <a:lnTo>
                  <a:pt x="6955" y="8686"/>
                </a:lnTo>
                <a:lnTo>
                  <a:pt x="4615" y="11440"/>
                </a:lnTo>
                <a:lnTo>
                  <a:pt x="2880" y="14730"/>
                </a:lnTo>
                <a:lnTo>
                  <a:pt x="1728" y="18539"/>
                </a:lnTo>
                <a:lnTo>
                  <a:pt x="580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69" h="61023">
                <a:moveTo>
                  <a:pt x="11757" y="41605"/>
                </a:moveTo>
                <a:lnTo>
                  <a:pt x="11207" y="38922"/>
                </a:lnTo>
                <a:lnTo>
                  <a:pt x="11631" y="57617"/>
                </a:lnTo>
                <a:lnTo>
                  <a:pt x="14969" y="58978"/>
                </a:lnTo>
                <a:lnTo>
                  <a:pt x="13968" y="45935"/>
                </a:lnTo>
                <a:lnTo>
                  <a:pt x="1175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627389" y="5175615"/>
            <a:ext cx="36997" cy="86752"/>
          </a:xfrm>
          <a:custGeom>
            <a:avLst/>
            <a:gdLst/>
            <a:ahLst/>
            <a:cxnLst/>
            <a:rect l="l" t="t" r="r" b="b"/>
            <a:pathLst>
              <a:path w="36997" h="86752">
                <a:moveTo>
                  <a:pt x="33958" y="33450"/>
                </a:moveTo>
                <a:lnTo>
                  <a:pt x="33907" y="30532"/>
                </a:lnTo>
                <a:lnTo>
                  <a:pt x="31960" y="27712"/>
                </a:lnTo>
                <a:lnTo>
                  <a:pt x="19742" y="27712"/>
                </a:lnTo>
                <a:lnTo>
                  <a:pt x="19742" y="21664"/>
                </a:lnTo>
                <a:lnTo>
                  <a:pt x="19879" y="17258"/>
                </a:lnTo>
                <a:lnTo>
                  <a:pt x="20454" y="13921"/>
                </a:lnTo>
                <a:lnTo>
                  <a:pt x="22204" y="10464"/>
                </a:lnTo>
                <a:lnTo>
                  <a:pt x="25167" y="8712"/>
                </a:lnTo>
                <a:lnTo>
                  <a:pt x="27932" y="8459"/>
                </a:lnTo>
                <a:lnTo>
                  <a:pt x="30834" y="8737"/>
                </a:lnTo>
                <a:lnTo>
                  <a:pt x="34105" y="9791"/>
                </a:lnTo>
                <a:lnTo>
                  <a:pt x="36709" y="9218"/>
                </a:lnTo>
                <a:lnTo>
                  <a:pt x="36997" y="6490"/>
                </a:lnTo>
                <a:lnTo>
                  <a:pt x="36896" y="4481"/>
                </a:lnTo>
                <a:lnTo>
                  <a:pt x="35708" y="1868"/>
                </a:lnTo>
                <a:lnTo>
                  <a:pt x="32730" y="673"/>
                </a:lnTo>
                <a:lnTo>
                  <a:pt x="30055" y="140"/>
                </a:lnTo>
                <a:lnTo>
                  <a:pt x="27280" y="0"/>
                </a:lnTo>
                <a:lnTo>
                  <a:pt x="24267" y="0"/>
                </a:lnTo>
                <a:lnTo>
                  <a:pt x="21664" y="417"/>
                </a:lnTo>
                <a:lnTo>
                  <a:pt x="17265" y="2109"/>
                </a:lnTo>
                <a:lnTo>
                  <a:pt x="13963" y="5180"/>
                </a:lnTo>
                <a:lnTo>
                  <a:pt x="11426" y="9234"/>
                </a:lnTo>
                <a:lnTo>
                  <a:pt x="10713" y="12012"/>
                </a:lnTo>
                <a:lnTo>
                  <a:pt x="10011" y="14781"/>
                </a:lnTo>
                <a:lnTo>
                  <a:pt x="9651" y="18111"/>
                </a:lnTo>
                <a:lnTo>
                  <a:pt x="9651" y="27712"/>
                </a:lnTo>
                <a:lnTo>
                  <a:pt x="1932" y="27712"/>
                </a:lnTo>
                <a:lnTo>
                  <a:pt x="1083" y="27928"/>
                </a:lnTo>
                <a:lnTo>
                  <a:pt x="35" y="30532"/>
                </a:lnTo>
                <a:lnTo>
                  <a:pt x="0" y="33450"/>
                </a:lnTo>
                <a:lnTo>
                  <a:pt x="1932" y="36169"/>
                </a:lnTo>
                <a:lnTo>
                  <a:pt x="9651" y="36169"/>
                </a:lnTo>
                <a:lnTo>
                  <a:pt x="9651" y="84848"/>
                </a:lnTo>
                <a:lnTo>
                  <a:pt x="11098" y="86436"/>
                </a:lnTo>
                <a:lnTo>
                  <a:pt x="13726" y="86752"/>
                </a:lnTo>
                <a:lnTo>
                  <a:pt x="17128" y="86640"/>
                </a:lnTo>
                <a:lnTo>
                  <a:pt x="19742" y="84848"/>
                </a:lnTo>
                <a:lnTo>
                  <a:pt x="19742" y="36169"/>
                </a:lnTo>
                <a:lnTo>
                  <a:pt x="32557" y="36169"/>
                </a:lnTo>
                <a:lnTo>
                  <a:pt x="33958" y="334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696884" y="5202219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39" y="23442"/>
                </a:moveTo>
                <a:lnTo>
                  <a:pt x="11728" y="17981"/>
                </a:lnTo>
                <a:lnTo>
                  <a:pt x="14291" y="14212"/>
                </a:lnTo>
                <a:lnTo>
                  <a:pt x="16869" y="10450"/>
                </a:lnTo>
                <a:lnTo>
                  <a:pt x="20570" y="8571"/>
                </a:lnTo>
                <a:lnTo>
                  <a:pt x="25383" y="8571"/>
                </a:lnTo>
                <a:lnTo>
                  <a:pt x="29771" y="8916"/>
                </a:lnTo>
                <a:lnTo>
                  <a:pt x="33209" y="10274"/>
                </a:lnTo>
                <a:lnTo>
                  <a:pt x="37111" y="12660"/>
                </a:lnTo>
                <a:lnTo>
                  <a:pt x="39700" y="14771"/>
                </a:lnTo>
                <a:lnTo>
                  <a:pt x="42699" y="13525"/>
                </a:lnTo>
                <a:lnTo>
                  <a:pt x="42875" y="10796"/>
                </a:lnTo>
                <a:lnTo>
                  <a:pt x="42576" y="7621"/>
                </a:lnTo>
                <a:lnTo>
                  <a:pt x="40636" y="4939"/>
                </a:lnTo>
                <a:lnTo>
                  <a:pt x="37698" y="2945"/>
                </a:lnTo>
                <a:lnTo>
                  <a:pt x="35100" y="1789"/>
                </a:lnTo>
                <a:lnTo>
                  <a:pt x="32223" y="824"/>
                </a:lnTo>
                <a:lnTo>
                  <a:pt x="28933" y="165"/>
                </a:lnTo>
                <a:lnTo>
                  <a:pt x="25505" y="0"/>
                </a:lnTo>
                <a:lnTo>
                  <a:pt x="21906" y="0"/>
                </a:lnTo>
                <a:lnTo>
                  <a:pt x="18557" y="608"/>
                </a:lnTo>
                <a:lnTo>
                  <a:pt x="15454" y="1817"/>
                </a:lnTo>
                <a:lnTo>
                  <a:pt x="12354" y="3023"/>
                </a:lnTo>
                <a:lnTo>
                  <a:pt x="9665" y="4888"/>
                </a:lnTo>
                <a:lnTo>
                  <a:pt x="5086" y="9907"/>
                </a:lnTo>
                <a:lnTo>
                  <a:pt x="3275" y="13133"/>
                </a:lnTo>
                <a:lnTo>
                  <a:pt x="1962" y="17057"/>
                </a:lnTo>
                <a:lnTo>
                  <a:pt x="661" y="20980"/>
                </a:lnTo>
                <a:lnTo>
                  <a:pt x="0" y="25693"/>
                </a:lnTo>
                <a:lnTo>
                  <a:pt x="0" y="35967"/>
                </a:lnTo>
                <a:lnTo>
                  <a:pt x="535" y="40222"/>
                </a:lnTo>
                <a:lnTo>
                  <a:pt x="1612" y="43891"/>
                </a:lnTo>
                <a:lnTo>
                  <a:pt x="2674" y="47574"/>
                </a:lnTo>
                <a:lnTo>
                  <a:pt x="4236" y="50684"/>
                </a:lnTo>
                <a:lnTo>
                  <a:pt x="6289" y="53225"/>
                </a:lnTo>
                <a:lnTo>
                  <a:pt x="10864" y="57671"/>
                </a:lnTo>
                <a:lnTo>
                  <a:pt x="13902" y="58992"/>
                </a:lnTo>
                <a:lnTo>
                  <a:pt x="16945" y="60299"/>
                </a:lnTo>
                <a:lnTo>
                  <a:pt x="20429" y="60958"/>
                </a:lnTo>
                <a:lnTo>
                  <a:pt x="24357" y="60958"/>
                </a:lnTo>
                <a:lnTo>
                  <a:pt x="28093" y="60768"/>
                </a:lnTo>
                <a:lnTo>
                  <a:pt x="31662" y="60034"/>
                </a:lnTo>
                <a:lnTo>
                  <a:pt x="34837" y="58953"/>
                </a:lnTo>
                <a:lnTo>
                  <a:pt x="37710" y="57683"/>
                </a:lnTo>
                <a:lnTo>
                  <a:pt x="41014" y="55511"/>
                </a:lnTo>
                <a:lnTo>
                  <a:pt x="42947" y="52566"/>
                </a:lnTo>
                <a:lnTo>
                  <a:pt x="43127" y="49795"/>
                </a:lnTo>
                <a:lnTo>
                  <a:pt x="43088" y="48261"/>
                </a:lnTo>
                <a:lnTo>
                  <a:pt x="42011" y="45186"/>
                </a:lnTo>
                <a:lnTo>
                  <a:pt x="39452" y="46177"/>
                </a:lnTo>
                <a:lnTo>
                  <a:pt x="36226" y="48578"/>
                </a:lnTo>
                <a:lnTo>
                  <a:pt x="33447" y="50280"/>
                </a:lnTo>
                <a:lnTo>
                  <a:pt x="29959" y="51763"/>
                </a:lnTo>
                <a:lnTo>
                  <a:pt x="25632" y="52146"/>
                </a:lnTo>
                <a:lnTo>
                  <a:pt x="21045" y="51688"/>
                </a:lnTo>
                <a:lnTo>
                  <a:pt x="17279" y="49924"/>
                </a:lnTo>
                <a:lnTo>
                  <a:pt x="14392" y="46775"/>
                </a:lnTo>
                <a:lnTo>
                  <a:pt x="12117" y="42696"/>
                </a:lnTo>
                <a:lnTo>
                  <a:pt x="11451" y="40006"/>
                </a:lnTo>
                <a:lnTo>
                  <a:pt x="10774" y="37325"/>
                </a:lnTo>
                <a:lnTo>
                  <a:pt x="10439" y="34189"/>
                </a:lnTo>
                <a:lnTo>
                  <a:pt x="10439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750023" y="5202162"/>
            <a:ext cx="54665" cy="61023"/>
          </a:xfrm>
          <a:custGeom>
            <a:avLst/>
            <a:gdLst/>
            <a:ahLst/>
            <a:cxnLst/>
            <a:rect l="l" t="t" r="r" b="b"/>
            <a:pathLst>
              <a:path w="54665" h="61023">
                <a:moveTo>
                  <a:pt x="0" y="31024"/>
                </a:moveTo>
                <a:lnTo>
                  <a:pt x="0" y="35711"/>
                </a:lnTo>
                <a:lnTo>
                  <a:pt x="551" y="39902"/>
                </a:lnTo>
                <a:lnTo>
                  <a:pt x="1638" y="43610"/>
                </a:lnTo>
                <a:lnTo>
                  <a:pt x="2735" y="47317"/>
                </a:lnTo>
                <a:lnTo>
                  <a:pt x="4403" y="50457"/>
                </a:lnTo>
                <a:lnTo>
                  <a:pt x="6612" y="53059"/>
                </a:lnTo>
                <a:lnTo>
                  <a:pt x="8841" y="55651"/>
                </a:lnTo>
                <a:lnTo>
                  <a:pt x="11628" y="57617"/>
                </a:lnTo>
                <a:lnTo>
                  <a:pt x="11202" y="38922"/>
                </a:lnTo>
                <a:lnTo>
                  <a:pt x="10666" y="36244"/>
                </a:lnTo>
                <a:lnTo>
                  <a:pt x="10378" y="33399"/>
                </a:lnTo>
                <a:lnTo>
                  <a:pt x="10378" y="27175"/>
                </a:lnTo>
                <a:lnTo>
                  <a:pt x="10713" y="24267"/>
                </a:lnTo>
                <a:lnTo>
                  <a:pt x="11394" y="21588"/>
                </a:lnTo>
                <a:lnTo>
                  <a:pt x="12067" y="18910"/>
                </a:lnTo>
                <a:lnTo>
                  <a:pt x="14493" y="14640"/>
                </a:lnTo>
                <a:lnTo>
                  <a:pt x="17644" y="11188"/>
                </a:lnTo>
                <a:lnTo>
                  <a:pt x="21945" y="9042"/>
                </a:lnTo>
                <a:lnTo>
                  <a:pt x="24504" y="8506"/>
                </a:lnTo>
                <a:lnTo>
                  <a:pt x="30708" y="8506"/>
                </a:lnTo>
                <a:lnTo>
                  <a:pt x="33411" y="9103"/>
                </a:lnTo>
                <a:lnTo>
                  <a:pt x="37749" y="11440"/>
                </a:lnTo>
                <a:lnTo>
                  <a:pt x="40726" y="15046"/>
                </a:lnTo>
                <a:lnTo>
                  <a:pt x="42901" y="19403"/>
                </a:lnTo>
                <a:lnTo>
                  <a:pt x="43463" y="22085"/>
                </a:lnTo>
                <a:lnTo>
                  <a:pt x="44016" y="24749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7" y="36741"/>
                </a:lnTo>
                <a:lnTo>
                  <a:pt x="43304" y="39419"/>
                </a:lnTo>
                <a:lnTo>
                  <a:pt x="42652" y="42086"/>
                </a:lnTo>
                <a:lnTo>
                  <a:pt x="40237" y="46328"/>
                </a:lnTo>
                <a:lnTo>
                  <a:pt x="37076" y="49770"/>
                </a:lnTo>
                <a:lnTo>
                  <a:pt x="32738" y="51904"/>
                </a:lnTo>
                <a:lnTo>
                  <a:pt x="30186" y="52437"/>
                </a:lnTo>
                <a:lnTo>
                  <a:pt x="24023" y="52437"/>
                </a:lnTo>
                <a:lnTo>
                  <a:pt x="21319" y="51854"/>
                </a:lnTo>
                <a:lnTo>
                  <a:pt x="16981" y="49503"/>
                </a:lnTo>
                <a:lnTo>
                  <a:pt x="13964" y="45935"/>
                </a:lnTo>
                <a:lnTo>
                  <a:pt x="14969" y="58978"/>
                </a:lnTo>
                <a:lnTo>
                  <a:pt x="18317" y="60335"/>
                </a:lnTo>
                <a:lnTo>
                  <a:pt x="22230" y="61023"/>
                </a:lnTo>
                <a:lnTo>
                  <a:pt x="31348" y="61023"/>
                </a:lnTo>
                <a:lnTo>
                  <a:pt x="35398" y="60248"/>
                </a:lnTo>
                <a:lnTo>
                  <a:pt x="38901" y="58698"/>
                </a:lnTo>
                <a:lnTo>
                  <a:pt x="42415" y="57160"/>
                </a:lnTo>
                <a:lnTo>
                  <a:pt x="45327" y="55015"/>
                </a:lnTo>
                <a:lnTo>
                  <a:pt x="47668" y="52260"/>
                </a:lnTo>
                <a:lnTo>
                  <a:pt x="49978" y="49491"/>
                </a:lnTo>
                <a:lnTo>
                  <a:pt x="51742" y="46212"/>
                </a:lnTo>
                <a:lnTo>
                  <a:pt x="52905" y="42418"/>
                </a:lnTo>
                <a:lnTo>
                  <a:pt x="54082" y="38605"/>
                </a:lnTo>
                <a:lnTo>
                  <a:pt x="54665" y="34441"/>
                </a:lnTo>
                <a:lnTo>
                  <a:pt x="54665" y="25271"/>
                </a:lnTo>
                <a:lnTo>
                  <a:pt x="54118" y="21092"/>
                </a:lnTo>
                <a:lnTo>
                  <a:pt x="52995" y="17397"/>
                </a:lnTo>
                <a:lnTo>
                  <a:pt x="51879" y="13690"/>
                </a:lnTo>
                <a:lnTo>
                  <a:pt x="50217" y="10539"/>
                </a:lnTo>
                <a:lnTo>
                  <a:pt x="47992" y="7948"/>
                </a:lnTo>
                <a:lnTo>
                  <a:pt x="45766" y="5359"/>
                </a:lnTo>
                <a:lnTo>
                  <a:pt x="42988" y="3376"/>
                </a:lnTo>
                <a:lnTo>
                  <a:pt x="39639" y="2029"/>
                </a:lnTo>
                <a:lnTo>
                  <a:pt x="36287" y="673"/>
                </a:lnTo>
                <a:lnTo>
                  <a:pt x="32371" y="0"/>
                </a:lnTo>
                <a:lnTo>
                  <a:pt x="23220" y="0"/>
                </a:lnTo>
                <a:lnTo>
                  <a:pt x="19155" y="748"/>
                </a:lnTo>
                <a:lnTo>
                  <a:pt x="15666" y="2286"/>
                </a:lnTo>
                <a:lnTo>
                  <a:pt x="12189" y="3797"/>
                </a:lnTo>
                <a:lnTo>
                  <a:pt x="9281" y="5943"/>
                </a:lnTo>
                <a:lnTo>
                  <a:pt x="6951" y="8686"/>
                </a:lnTo>
                <a:lnTo>
                  <a:pt x="4626" y="11440"/>
                </a:lnTo>
                <a:lnTo>
                  <a:pt x="2876" y="14730"/>
                </a:lnTo>
                <a:lnTo>
                  <a:pt x="1738" y="18539"/>
                </a:lnTo>
                <a:lnTo>
                  <a:pt x="576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65" h="61023">
                <a:moveTo>
                  <a:pt x="11753" y="41605"/>
                </a:moveTo>
                <a:lnTo>
                  <a:pt x="11202" y="38922"/>
                </a:lnTo>
                <a:lnTo>
                  <a:pt x="11628" y="57617"/>
                </a:lnTo>
                <a:lnTo>
                  <a:pt x="14969" y="58978"/>
                </a:lnTo>
                <a:lnTo>
                  <a:pt x="13964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819488" y="5202158"/>
            <a:ext cx="47089" cy="60209"/>
          </a:xfrm>
          <a:custGeom>
            <a:avLst/>
            <a:gdLst/>
            <a:ahLst/>
            <a:cxnLst/>
            <a:rect l="l" t="t" r="r" b="b"/>
            <a:pathLst>
              <a:path w="47089" h="60209">
                <a:moveTo>
                  <a:pt x="37062" y="25779"/>
                </a:moveTo>
                <a:lnTo>
                  <a:pt x="37062" y="58305"/>
                </a:lnTo>
                <a:lnTo>
                  <a:pt x="38459" y="59893"/>
                </a:lnTo>
                <a:lnTo>
                  <a:pt x="41102" y="60209"/>
                </a:lnTo>
                <a:lnTo>
                  <a:pt x="44540" y="60095"/>
                </a:lnTo>
                <a:lnTo>
                  <a:pt x="47089" y="58305"/>
                </a:lnTo>
                <a:lnTo>
                  <a:pt x="47089" y="20472"/>
                </a:lnTo>
                <a:lnTo>
                  <a:pt x="46749" y="17106"/>
                </a:lnTo>
                <a:lnTo>
                  <a:pt x="46088" y="14273"/>
                </a:lnTo>
                <a:lnTo>
                  <a:pt x="45413" y="11465"/>
                </a:lnTo>
                <a:lnTo>
                  <a:pt x="42776" y="6907"/>
                </a:lnTo>
                <a:lnTo>
                  <a:pt x="39222" y="3135"/>
                </a:lnTo>
                <a:lnTo>
                  <a:pt x="34246" y="622"/>
                </a:lnTo>
                <a:lnTo>
                  <a:pt x="31173" y="0"/>
                </a:lnTo>
                <a:lnTo>
                  <a:pt x="24408" y="0"/>
                </a:lnTo>
                <a:lnTo>
                  <a:pt x="21319" y="812"/>
                </a:lnTo>
                <a:lnTo>
                  <a:pt x="18252" y="2437"/>
                </a:lnTo>
                <a:lnTo>
                  <a:pt x="15206" y="4063"/>
                </a:lnTo>
                <a:lnTo>
                  <a:pt x="12128" y="6626"/>
                </a:lnTo>
                <a:lnTo>
                  <a:pt x="9051" y="10119"/>
                </a:lnTo>
                <a:lnTo>
                  <a:pt x="9051" y="2778"/>
                </a:lnTo>
                <a:lnTo>
                  <a:pt x="8150" y="1332"/>
                </a:lnTo>
                <a:lnTo>
                  <a:pt x="5450" y="863"/>
                </a:lnTo>
                <a:lnTo>
                  <a:pt x="2887" y="888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lnTo>
                  <a:pt x="4025" y="60209"/>
                </a:lnTo>
                <a:lnTo>
                  <a:pt x="7473" y="60095"/>
                </a:lnTo>
                <a:lnTo>
                  <a:pt x="10026" y="58305"/>
                </a:lnTo>
                <a:lnTo>
                  <a:pt x="10026" y="19493"/>
                </a:lnTo>
                <a:lnTo>
                  <a:pt x="12791" y="16001"/>
                </a:lnTo>
                <a:lnTo>
                  <a:pt x="15419" y="13345"/>
                </a:lnTo>
                <a:lnTo>
                  <a:pt x="17932" y="11530"/>
                </a:lnTo>
                <a:lnTo>
                  <a:pt x="22943" y="8826"/>
                </a:lnTo>
                <a:lnTo>
                  <a:pt x="27410" y="8826"/>
                </a:lnTo>
                <a:lnTo>
                  <a:pt x="30596" y="9928"/>
                </a:lnTo>
                <a:lnTo>
                  <a:pt x="34211" y="13129"/>
                </a:lnTo>
                <a:lnTo>
                  <a:pt x="35849" y="16203"/>
                </a:lnTo>
                <a:lnTo>
                  <a:pt x="36824" y="20065"/>
                </a:lnTo>
                <a:lnTo>
                  <a:pt x="37062" y="22618"/>
                </a:lnTo>
                <a:lnTo>
                  <a:pt x="37062" y="25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880764" y="5202165"/>
            <a:ext cx="38699" cy="61009"/>
          </a:xfrm>
          <a:custGeom>
            <a:avLst/>
            <a:gdLst/>
            <a:ahLst/>
            <a:cxnLst/>
            <a:rect l="l" t="t" r="r" b="b"/>
            <a:pathLst>
              <a:path w="38699" h="61009">
                <a:moveTo>
                  <a:pt x="13456" y="60869"/>
                </a:moveTo>
                <a:lnTo>
                  <a:pt x="17254" y="61009"/>
                </a:lnTo>
                <a:lnTo>
                  <a:pt x="20419" y="61009"/>
                </a:lnTo>
                <a:lnTo>
                  <a:pt x="23321" y="60617"/>
                </a:lnTo>
                <a:lnTo>
                  <a:pt x="25930" y="59839"/>
                </a:lnTo>
                <a:lnTo>
                  <a:pt x="28572" y="59054"/>
                </a:lnTo>
                <a:lnTo>
                  <a:pt x="30848" y="57910"/>
                </a:lnTo>
                <a:lnTo>
                  <a:pt x="34646" y="54863"/>
                </a:lnTo>
                <a:lnTo>
                  <a:pt x="37151" y="50774"/>
                </a:lnTo>
                <a:lnTo>
                  <a:pt x="38699" y="46023"/>
                </a:lnTo>
                <a:lnTo>
                  <a:pt x="38699" y="40802"/>
                </a:lnTo>
                <a:lnTo>
                  <a:pt x="37511" y="37019"/>
                </a:lnTo>
                <a:lnTo>
                  <a:pt x="35687" y="33804"/>
                </a:lnTo>
                <a:lnTo>
                  <a:pt x="33098" y="31330"/>
                </a:lnTo>
                <a:lnTo>
                  <a:pt x="29922" y="29423"/>
                </a:lnTo>
                <a:lnTo>
                  <a:pt x="26535" y="27774"/>
                </a:lnTo>
                <a:lnTo>
                  <a:pt x="23093" y="26377"/>
                </a:lnTo>
                <a:lnTo>
                  <a:pt x="19742" y="25041"/>
                </a:lnTo>
                <a:lnTo>
                  <a:pt x="16606" y="23644"/>
                </a:lnTo>
                <a:lnTo>
                  <a:pt x="14014" y="21996"/>
                </a:lnTo>
                <a:lnTo>
                  <a:pt x="11339" y="18856"/>
                </a:lnTo>
                <a:lnTo>
                  <a:pt x="10929" y="15913"/>
                </a:lnTo>
                <a:lnTo>
                  <a:pt x="11577" y="12712"/>
                </a:lnTo>
                <a:lnTo>
                  <a:pt x="13456" y="10134"/>
                </a:lnTo>
                <a:lnTo>
                  <a:pt x="16642" y="8482"/>
                </a:lnTo>
                <a:lnTo>
                  <a:pt x="19443" y="7884"/>
                </a:lnTo>
                <a:lnTo>
                  <a:pt x="23042" y="7884"/>
                </a:lnTo>
                <a:lnTo>
                  <a:pt x="26219" y="8557"/>
                </a:lnTo>
                <a:lnTo>
                  <a:pt x="30081" y="10019"/>
                </a:lnTo>
                <a:lnTo>
                  <a:pt x="32749" y="11466"/>
                </a:lnTo>
                <a:lnTo>
                  <a:pt x="35359" y="11556"/>
                </a:lnTo>
                <a:lnTo>
                  <a:pt x="35899" y="8839"/>
                </a:lnTo>
                <a:lnTo>
                  <a:pt x="35697" y="5638"/>
                </a:lnTo>
                <a:lnTo>
                  <a:pt x="33422" y="2919"/>
                </a:lnTo>
                <a:lnTo>
                  <a:pt x="30758" y="1649"/>
                </a:lnTo>
                <a:lnTo>
                  <a:pt x="27092" y="594"/>
                </a:lnTo>
                <a:lnTo>
                  <a:pt x="24180" y="111"/>
                </a:lnTo>
                <a:lnTo>
                  <a:pt x="17942" y="0"/>
                </a:lnTo>
                <a:lnTo>
                  <a:pt x="15030" y="443"/>
                </a:lnTo>
                <a:lnTo>
                  <a:pt x="12542" y="1343"/>
                </a:lnTo>
                <a:lnTo>
                  <a:pt x="7976" y="3453"/>
                </a:lnTo>
                <a:lnTo>
                  <a:pt x="4650" y="6451"/>
                </a:lnTo>
                <a:lnTo>
                  <a:pt x="2574" y="10195"/>
                </a:lnTo>
                <a:lnTo>
                  <a:pt x="1336" y="14284"/>
                </a:lnTo>
                <a:lnTo>
                  <a:pt x="1336" y="18933"/>
                </a:lnTo>
                <a:lnTo>
                  <a:pt x="2512" y="22806"/>
                </a:lnTo>
                <a:lnTo>
                  <a:pt x="4348" y="26111"/>
                </a:lnTo>
                <a:lnTo>
                  <a:pt x="6951" y="28649"/>
                </a:lnTo>
                <a:lnTo>
                  <a:pt x="10050" y="30632"/>
                </a:lnTo>
                <a:lnTo>
                  <a:pt x="13376" y="32307"/>
                </a:lnTo>
                <a:lnTo>
                  <a:pt x="16818" y="33703"/>
                </a:lnTo>
                <a:lnTo>
                  <a:pt x="20120" y="34999"/>
                </a:lnTo>
                <a:lnTo>
                  <a:pt x="23195" y="36371"/>
                </a:lnTo>
                <a:lnTo>
                  <a:pt x="25783" y="38023"/>
                </a:lnTo>
                <a:lnTo>
                  <a:pt x="28411" y="41108"/>
                </a:lnTo>
                <a:lnTo>
                  <a:pt x="28795" y="43978"/>
                </a:lnTo>
                <a:lnTo>
                  <a:pt x="28533" y="46822"/>
                </a:lnTo>
                <a:lnTo>
                  <a:pt x="26643" y="49961"/>
                </a:lnTo>
                <a:lnTo>
                  <a:pt x="23432" y="51941"/>
                </a:lnTo>
                <a:lnTo>
                  <a:pt x="20681" y="52679"/>
                </a:lnTo>
                <a:lnTo>
                  <a:pt x="17442" y="52870"/>
                </a:lnTo>
                <a:lnTo>
                  <a:pt x="13164" y="52589"/>
                </a:lnTo>
                <a:lnTo>
                  <a:pt x="9691" y="51473"/>
                </a:lnTo>
                <a:lnTo>
                  <a:pt x="6901" y="50213"/>
                </a:lnTo>
                <a:lnTo>
                  <a:pt x="3675" y="48398"/>
                </a:lnTo>
                <a:lnTo>
                  <a:pt x="551" y="48168"/>
                </a:lnTo>
                <a:lnTo>
                  <a:pt x="0" y="50976"/>
                </a:lnTo>
                <a:lnTo>
                  <a:pt x="100" y="54037"/>
                </a:lnTo>
                <a:lnTo>
                  <a:pt x="1724" y="56920"/>
                </a:lnTo>
                <a:lnTo>
                  <a:pt x="4373" y="58407"/>
                </a:lnTo>
                <a:lnTo>
                  <a:pt x="6965" y="59371"/>
                </a:lnTo>
                <a:lnTo>
                  <a:pt x="9928" y="60246"/>
                </a:lnTo>
                <a:lnTo>
                  <a:pt x="13456" y="608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926624" y="5188146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8" y="126"/>
                </a:moveTo>
                <a:lnTo>
                  <a:pt x="9655" y="1979"/>
                </a:lnTo>
                <a:lnTo>
                  <a:pt x="9655" y="15173"/>
                </a:lnTo>
                <a:lnTo>
                  <a:pt x="2067" y="15173"/>
                </a:lnTo>
                <a:lnTo>
                  <a:pt x="1177" y="15405"/>
                </a:lnTo>
                <a:lnTo>
                  <a:pt x="40" y="17993"/>
                </a:lnTo>
                <a:lnTo>
                  <a:pt x="0" y="20916"/>
                </a:lnTo>
                <a:lnTo>
                  <a:pt x="2002" y="23634"/>
                </a:lnTo>
                <a:lnTo>
                  <a:pt x="9655" y="23634"/>
                </a:lnTo>
                <a:lnTo>
                  <a:pt x="9655" y="59296"/>
                </a:lnTo>
                <a:lnTo>
                  <a:pt x="9940" y="62090"/>
                </a:lnTo>
                <a:lnTo>
                  <a:pt x="10530" y="64451"/>
                </a:lnTo>
                <a:lnTo>
                  <a:pt x="12053" y="68767"/>
                </a:lnTo>
                <a:lnTo>
                  <a:pt x="14641" y="71856"/>
                </a:lnTo>
                <a:lnTo>
                  <a:pt x="18331" y="73771"/>
                </a:lnTo>
                <a:lnTo>
                  <a:pt x="22799" y="74902"/>
                </a:lnTo>
                <a:lnTo>
                  <a:pt x="26558" y="74902"/>
                </a:lnTo>
                <a:lnTo>
                  <a:pt x="29347" y="74599"/>
                </a:lnTo>
                <a:lnTo>
                  <a:pt x="32637" y="73836"/>
                </a:lnTo>
                <a:lnTo>
                  <a:pt x="35460" y="71093"/>
                </a:lnTo>
                <a:lnTo>
                  <a:pt x="35712" y="68249"/>
                </a:lnTo>
                <a:lnTo>
                  <a:pt x="35712" y="67500"/>
                </a:lnTo>
                <a:lnTo>
                  <a:pt x="33224" y="64767"/>
                </a:lnTo>
                <a:lnTo>
                  <a:pt x="30549" y="65747"/>
                </a:lnTo>
                <a:lnTo>
                  <a:pt x="27335" y="66215"/>
                </a:lnTo>
                <a:lnTo>
                  <a:pt x="24458" y="66215"/>
                </a:lnTo>
                <a:lnTo>
                  <a:pt x="22457" y="65239"/>
                </a:lnTo>
                <a:lnTo>
                  <a:pt x="20232" y="61327"/>
                </a:lnTo>
                <a:lnTo>
                  <a:pt x="19681" y="58442"/>
                </a:lnTo>
                <a:lnTo>
                  <a:pt x="19681" y="23634"/>
                </a:lnTo>
                <a:lnTo>
                  <a:pt x="34323" y="23634"/>
                </a:lnTo>
                <a:lnTo>
                  <a:pt x="35712" y="20916"/>
                </a:lnTo>
                <a:lnTo>
                  <a:pt x="35673" y="17993"/>
                </a:lnTo>
                <a:lnTo>
                  <a:pt x="33710" y="15173"/>
                </a:lnTo>
                <a:lnTo>
                  <a:pt x="19681" y="15173"/>
                </a:lnTo>
                <a:lnTo>
                  <a:pt x="19681" y="1979"/>
                </a:lnTo>
                <a:lnTo>
                  <a:pt x="18270" y="342"/>
                </a:lnTo>
                <a:lnTo>
                  <a:pt x="15656" y="0"/>
                </a:lnTo>
                <a:lnTo>
                  <a:pt x="12208" y="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975790" y="5202158"/>
            <a:ext cx="31910" cy="60209"/>
          </a:xfrm>
          <a:custGeom>
            <a:avLst/>
            <a:gdLst/>
            <a:ahLst/>
            <a:cxnLst/>
            <a:rect l="l" t="t" r="r" b="b"/>
            <a:pathLst>
              <a:path w="31910" h="60209">
                <a:moveTo>
                  <a:pt x="1400" y="59893"/>
                </a:moveTo>
                <a:lnTo>
                  <a:pt x="4024" y="60209"/>
                </a:lnTo>
                <a:lnTo>
                  <a:pt x="7477" y="60095"/>
                </a:lnTo>
                <a:lnTo>
                  <a:pt x="10026" y="58305"/>
                </a:lnTo>
                <a:lnTo>
                  <a:pt x="10026" y="21779"/>
                </a:lnTo>
                <a:lnTo>
                  <a:pt x="11441" y="19518"/>
                </a:lnTo>
                <a:lnTo>
                  <a:pt x="13914" y="16037"/>
                </a:lnTo>
                <a:lnTo>
                  <a:pt x="17294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35" y="10032"/>
                </a:lnTo>
                <a:lnTo>
                  <a:pt x="29256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58" y="975"/>
                </a:lnTo>
                <a:lnTo>
                  <a:pt x="27158" y="266"/>
                </a:lnTo>
                <a:lnTo>
                  <a:pt x="24519" y="0"/>
                </a:lnTo>
                <a:lnTo>
                  <a:pt x="21668" y="151"/>
                </a:lnTo>
                <a:lnTo>
                  <a:pt x="18180" y="1332"/>
                </a:lnTo>
                <a:lnTo>
                  <a:pt x="14591" y="4038"/>
                </a:lnTo>
                <a:lnTo>
                  <a:pt x="11955" y="6818"/>
                </a:lnTo>
                <a:lnTo>
                  <a:pt x="9050" y="10857"/>
                </a:lnTo>
                <a:lnTo>
                  <a:pt x="9050" y="2778"/>
                </a:lnTo>
                <a:lnTo>
                  <a:pt x="8150" y="1332"/>
                </a:lnTo>
                <a:lnTo>
                  <a:pt x="5450" y="863"/>
                </a:lnTo>
                <a:lnTo>
                  <a:pt x="2887" y="888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019245" y="5203022"/>
            <a:ext cx="47156" cy="60159"/>
          </a:xfrm>
          <a:custGeom>
            <a:avLst/>
            <a:gdLst/>
            <a:ahLst/>
            <a:cxnLst/>
            <a:rect l="l" t="t" r="r" b="b"/>
            <a:pathLst>
              <a:path w="47156" h="60159">
                <a:moveTo>
                  <a:pt x="10091" y="1915"/>
                </a:moveTo>
                <a:lnTo>
                  <a:pt x="8655" y="276"/>
                </a:lnTo>
                <a:lnTo>
                  <a:pt x="6026" y="0"/>
                </a:lnTo>
                <a:lnTo>
                  <a:pt x="2613" y="86"/>
                </a:lnTo>
                <a:lnTo>
                  <a:pt x="0" y="1915"/>
                </a:lnTo>
                <a:lnTo>
                  <a:pt x="0" y="39636"/>
                </a:lnTo>
                <a:lnTo>
                  <a:pt x="349" y="43052"/>
                </a:lnTo>
                <a:lnTo>
                  <a:pt x="1012" y="45871"/>
                </a:lnTo>
                <a:lnTo>
                  <a:pt x="1673" y="48690"/>
                </a:lnTo>
                <a:lnTo>
                  <a:pt x="4326" y="53276"/>
                </a:lnTo>
                <a:lnTo>
                  <a:pt x="7876" y="57071"/>
                </a:lnTo>
                <a:lnTo>
                  <a:pt x="12870" y="59536"/>
                </a:lnTo>
                <a:lnTo>
                  <a:pt x="15930" y="60159"/>
                </a:lnTo>
                <a:lnTo>
                  <a:pt x="22694" y="60159"/>
                </a:lnTo>
                <a:lnTo>
                  <a:pt x="25772" y="59345"/>
                </a:lnTo>
                <a:lnTo>
                  <a:pt x="28797" y="57744"/>
                </a:lnTo>
                <a:lnTo>
                  <a:pt x="31835" y="56145"/>
                </a:lnTo>
                <a:lnTo>
                  <a:pt x="34913" y="53592"/>
                </a:lnTo>
                <a:lnTo>
                  <a:pt x="38037" y="50101"/>
                </a:lnTo>
                <a:lnTo>
                  <a:pt x="38037" y="57442"/>
                </a:lnTo>
                <a:lnTo>
                  <a:pt x="38351" y="58496"/>
                </a:lnTo>
                <a:lnTo>
                  <a:pt x="40902" y="59306"/>
                </a:lnTo>
                <a:lnTo>
                  <a:pt x="44168" y="59306"/>
                </a:lnTo>
                <a:lnTo>
                  <a:pt x="47156" y="57442"/>
                </a:lnTo>
                <a:lnTo>
                  <a:pt x="47156" y="1915"/>
                </a:lnTo>
                <a:lnTo>
                  <a:pt x="45692" y="276"/>
                </a:lnTo>
                <a:lnTo>
                  <a:pt x="43088" y="0"/>
                </a:lnTo>
                <a:lnTo>
                  <a:pt x="39650" y="86"/>
                </a:lnTo>
                <a:lnTo>
                  <a:pt x="37062" y="1915"/>
                </a:lnTo>
                <a:lnTo>
                  <a:pt x="37062" y="40726"/>
                </a:lnTo>
                <a:lnTo>
                  <a:pt x="34276" y="44218"/>
                </a:lnTo>
                <a:lnTo>
                  <a:pt x="31636" y="46875"/>
                </a:lnTo>
                <a:lnTo>
                  <a:pt x="29149" y="48690"/>
                </a:lnTo>
                <a:lnTo>
                  <a:pt x="24149" y="51396"/>
                </a:lnTo>
                <a:lnTo>
                  <a:pt x="19696" y="51396"/>
                </a:lnTo>
                <a:lnTo>
                  <a:pt x="16531" y="50252"/>
                </a:lnTo>
                <a:lnTo>
                  <a:pt x="12917" y="47052"/>
                </a:lnTo>
                <a:lnTo>
                  <a:pt x="11253" y="43991"/>
                </a:lnTo>
                <a:lnTo>
                  <a:pt x="10328" y="40093"/>
                </a:lnTo>
                <a:lnTo>
                  <a:pt x="10091" y="37490"/>
                </a:lnTo>
                <a:lnTo>
                  <a:pt x="10091" y="191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081385" y="5202219"/>
            <a:ext cx="43127" cy="60958"/>
          </a:xfrm>
          <a:custGeom>
            <a:avLst/>
            <a:gdLst/>
            <a:ahLst/>
            <a:cxnLst/>
            <a:rect l="l" t="t" r="r" b="b"/>
            <a:pathLst>
              <a:path w="43127" h="60958">
                <a:moveTo>
                  <a:pt x="10439" y="23442"/>
                </a:moveTo>
                <a:lnTo>
                  <a:pt x="11728" y="17981"/>
                </a:lnTo>
                <a:lnTo>
                  <a:pt x="14292" y="14212"/>
                </a:lnTo>
                <a:lnTo>
                  <a:pt x="16869" y="10450"/>
                </a:lnTo>
                <a:lnTo>
                  <a:pt x="20570" y="8571"/>
                </a:lnTo>
                <a:lnTo>
                  <a:pt x="25383" y="8571"/>
                </a:lnTo>
                <a:lnTo>
                  <a:pt x="29772" y="8916"/>
                </a:lnTo>
                <a:lnTo>
                  <a:pt x="33210" y="10274"/>
                </a:lnTo>
                <a:lnTo>
                  <a:pt x="37111" y="12660"/>
                </a:lnTo>
                <a:lnTo>
                  <a:pt x="39700" y="14771"/>
                </a:lnTo>
                <a:lnTo>
                  <a:pt x="42703" y="13525"/>
                </a:lnTo>
                <a:lnTo>
                  <a:pt x="42876" y="10796"/>
                </a:lnTo>
                <a:lnTo>
                  <a:pt x="42576" y="7621"/>
                </a:lnTo>
                <a:lnTo>
                  <a:pt x="40639" y="4939"/>
                </a:lnTo>
                <a:lnTo>
                  <a:pt x="37698" y="2945"/>
                </a:lnTo>
                <a:lnTo>
                  <a:pt x="35100" y="1789"/>
                </a:lnTo>
                <a:lnTo>
                  <a:pt x="32223" y="824"/>
                </a:lnTo>
                <a:lnTo>
                  <a:pt x="28933" y="165"/>
                </a:lnTo>
                <a:lnTo>
                  <a:pt x="25505" y="0"/>
                </a:lnTo>
                <a:lnTo>
                  <a:pt x="21906" y="0"/>
                </a:lnTo>
                <a:lnTo>
                  <a:pt x="18558" y="608"/>
                </a:lnTo>
                <a:lnTo>
                  <a:pt x="15454" y="1817"/>
                </a:lnTo>
                <a:lnTo>
                  <a:pt x="12355" y="3023"/>
                </a:lnTo>
                <a:lnTo>
                  <a:pt x="9665" y="4888"/>
                </a:lnTo>
                <a:lnTo>
                  <a:pt x="5090" y="9907"/>
                </a:lnTo>
                <a:lnTo>
                  <a:pt x="3276" y="13133"/>
                </a:lnTo>
                <a:lnTo>
                  <a:pt x="1965" y="17057"/>
                </a:lnTo>
                <a:lnTo>
                  <a:pt x="662" y="20980"/>
                </a:lnTo>
                <a:lnTo>
                  <a:pt x="0" y="25693"/>
                </a:lnTo>
                <a:lnTo>
                  <a:pt x="0" y="35967"/>
                </a:lnTo>
                <a:lnTo>
                  <a:pt x="535" y="40222"/>
                </a:lnTo>
                <a:lnTo>
                  <a:pt x="1612" y="43891"/>
                </a:lnTo>
                <a:lnTo>
                  <a:pt x="2678" y="47574"/>
                </a:lnTo>
                <a:lnTo>
                  <a:pt x="4240" y="50684"/>
                </a:lnTo>
                <a:lnTo>
                  <a:pt x="6289" y="53225"/>
                </a:lnTo>
                <a:lnTo>
                  <a:pt x="10864" y="57671"/>
                </a:lnTo>
                <a:lnTo>
                  <a:pt x="13906" y="58992"/>
                </a:lnTo>
                <a:lnTo>
                  <a:pt x="16945" y="60299"/>
                </a:lnTo>
                <a:lnTo>
                  <a:pt x="20430" y="60958"/>
                </a:lnTo>
                <a:lnTo>
                  <a:pt x="24357" y="60958"/>
                </a:lnTo>
                <a:lnTo>
                  <a:pt x="28097" y="60768"/>
                </a:lnTo>
                <a:lnTo>
                  <a:pt x="31662" y="60034"/>
                </a:lnTo>
                <a:lnTo>
                  <a:pt x="34837" y="58953"/>
                </a:lnTo>
                <a:lnTo>
                  <a:pt x="37710" y="57683"/>
                </a:lnTo>
                <a:lnTo>
                  <a:pt x="41014" y="55511"/>
                </a:lnTo>
                <a:lnTo>
                  <a:pt x="42951" y="52566"/>
                </a:lnTo>
                <a:lnTo>
                  <a:pt x="43127" y="49795"/>
                </a:lnTo>
                <a:lnTo>
                  <a:pt x="43088" y="48261"/>
                </a:lnTo>
                <a:lnTo>
                  <a:pt x="42015" y="45186"/>
                </a:lnTo>
                <a:lnTo>
                  <a:pt x="39452" y="46177"/>
                </a:lnTo>
                <a:lnTo>
                  <a:pt x="36226" y="48578"/>
                </a:lnTo>
                <a:lnTo>
                  <a:pt x="33451" y="50280"/>
                </a:lnTo>
                <a:lnTo>
                  <a:pt x="29959" y="51763"/>
                </a:lnTo>
                <a:lnTo>
                  <a:pt x="25636" y="52146"/>
                </a:lnTo>
                <a:lnTo>
                  <a:pt x="21045" y="51688"/>
                </a:lnTo>
                <a:lnTo>
                  <a:pt x="17279" y="49924"/>
                </a:lnTo>
                <a:lnTo>
                  <a:pt x="14392" y="46775"/>
                </a:lnTo>
                <a:lnTo>
                  <a:pt x="12117" y="42696"/>
                </a:lnTo>
                <a:lnTo>
                  <a:pt x="11455" y="40006"/>
                </a:lnTo>
                <a:lnTo>
                  <a:pt x="10778" y="37325"/>
                </a:lnTo>
                <a:lnTo>
                  <a:pt x="10439" y="34189"/>
                </a:lnTo>
                <a:lnTo>
                  <a:pt x="10439" y="23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131061" y="5188146"/>
            <a:ext cx="35716" cy="74902"/>
          </a:xfrm>
          <a:custGeom>
            <a:avLst/>
            <a:gdLst/>
            <a:ahLst/>
            <a:cxnLst/>
            <a:rect l="l" t="t" r="r" b="b"/>
            <a:pathLst>
              <a:path w="35716" h="74902">
                <a:moveTo>
                  <a:pt x="12204" y="126"/>
                </a:moveTo>
                <a:lnTo>
                  <a:pt x="9655" y="1979"/>
                </a:lnTo>
                <a:lnTo>
                  <a:pt x="9655" y="15173"/>
                </a:lnTo>
                <a:lnTo>
                  <a:pt x="2063" y="15173"/>
                </a:lnTo>
                <a:lnTo>
                  <a:pt x="1177" y="15405"/>
                </a:lnTo>
                <a:lnTo>
                  <a:pt x="39" y="17993"/>
                </a:lnTo>
                <a:lnTo>
                  <a:pt x="0" y="20916"/>
                </a:lnTo>
                <a:lnTo>
                  <a:pt x="2001" y="23634"/>
                </a:lnTo>
                <a:lnTo>
                  <a:pt x="9655" y="23634"/>
                </a:lnTo>
                <a:lnTo>
                  <a:pt x="9655" y="59296"/>
                </a:lnTo>
                <a:lnTo>
                  <a:pt x="9944" y="62090"/>
                </a:lnTo>
                <a:lnTo>
                  <a:pt x="10530" y="64451"/>
                </a:lnTo>
                <a:lnTo>
                  <a:pt x="12071" y="68767"/>
                </a:lnTo>
                <a:lnTo>
                  <a:pt x="14655" y="71856"/>
                </a:lnTo>
                <a:lnTo>
                  <a:pt x="18342" y="73771"/>
                </a:lnTo>
                <a:lnTo>
                  <a:pt x="22795" y="74902"/>
                </a:lnTo>
                <a:lnTo>
                  <a:pt x="26576" y="74902"/>
                </a:lnTo>
                <a:lnTo>
                  <a:pt x="29358" y="74599"/>
                </a:lnTo>
                <a:lnTo>
                  <a:pt x="32637" y="73836"/>
                </a:lnTo>
                <a:lnTo>
                  <a:pt x="35478" y="71093"/>
                </a:lnTo>
                <a:lnTo>
                  <a:pt x="35716" y="68249"/>
                </a:lnTo>
                <a:lnTo>
                  <a:pt x="35716" y="67500"/>
                </a:lnTo>
                <a:lnTo>
                  <a:pt x="33228" y="64767"/>
                </a:lnTo>
                <a:lnTo>
                  <a:pt x="30561" y="65747"/>
                </a:lnTo>
                <a:lnTo>
                  <a:pt x="27335" y="66215"/>
                </a:lnTo>
                <a:lnTo>
                  <a:pt x="24462" y="66215"/>
                </a:lnTo>
                <a:lnTo>
                  <a:pt x="22457" y="65239"/>
                </a:lnTo>
                <a:lnTo>
                  <a:pt x="20246" y="61327"/>
                </a:lnTo>
                <a:lnTo>
                  <a:pt x="19685" y="58442"/>
                </a:lnTo>
                <a:lnTo>
                  <a:pt x="19685" y="23634"/>
                </a:lnTo>
                <a:lnTo>
                  <a:pt x="34326" y="23634"/>
                </a:lnTo>
                <a:lnTo>
                  <a:pt x="35716" y="20916"/>
                </a:lnTo>
                <a:lnTo>
                  <a:pt x="35676" y="17993"/>
                </a:lnTo>
                <a:lnTo>
                  <a:pt x="33714" y="15173"/>
                </a:lnTo>
                <a:lnTo>
                  <a:pt x="19685" y="15173"/>
                </a:lnTo>
                <a:lnTo>
                  <a:pt x="19685" y="1979"/>
                </a:lnTo>
                <a:lnTo>
                  <a:pt x="18284" y="342"/>
                </a:lnTo>
                <a:lnTo>
                  <a:pt x="15656" y="0"/>
                </a:lnTo>
                <a:lnTo>
                  <a:pt x="12204" y="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179028" y="5180136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39" y="10109"/>
                </a:lnTo>
                <a:lnTo>
                  <a:pt x="3776" y="12214"/>
                </a:lnTo>
                <a:lnTo>
                  <a:pt x="8514" y="12214"/>
                </a:lnTo>
                <a:lnTo>
                  <a:pt x="11941" y="10058"/>
                </a:lnTo>
                <a:lnTo>
                  <a:pt x="12391" y="6029"/>
                </a:lnTo>
                <a:lnTo>
                  <a:pt x="11951" y="2106"/>
                </a:lnTo>
                <a:lnTo>
                  <a:pt x="8604" y="0"/>
                </a:lnTo>
                <a:lnTo>
                  <a:pt x="3867" y="0"/>
                </a:lnTo>
                <a:lnTo>
                  <a:pt x="449" y="2156"/>
                </a:lnTo>
                <a:lnTo>
                  <a:pt x="0" y="6159"/>
                </a:lnTo>
                <a:close/>
              </a:path>
              <a:path w="12391" h="82231">
                <a:moveTo>
                  <a:pt x="1212" y="24800"/>
                </a:moveTo>
                <a:lnTo>
                  <a:pt x="1212" y="80327"/>
                </a:lnTo>
                <a:lnTo>
                  <a:pt x="2599" y="81915"/>
                </a:lnTo>
                <a:lnTo>
                  <a:pt x="5227" y="82231"/>
                </a:lnTo>
                <a:lnTo>
                  <a:pt x="8679" y="82116"/>
                </a:lnTo>
                <a:lnTo>
                  <a:pt x="11228" y="80327"/>
                </a:lnTo>
                <a:lnTo>
                  <a:pt x="11228" y="24800"/>
                </a:lnTo>
                <a:lnTo>
                  <a:pt x="9842" y="23213"/>
                </a:lnTo>
                <a:lnTo>
                  <a:pt x="7199" y="22885"/>
                </a:lnTo>
                <a:lnTo>
                  <a:pt x="3761" y="22997"/>
                </a:lnTo>
                <a:lnTo>
                  <a:pt x="1212" y="24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205167" y="5202162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4"/>
                </a:moveTo>
                <a:lnTo>
                  <a:pt x="0" y="35711"/>
                </a:lnTo>
                <a:lnTo>
                  <a:pt x="547" y="39902"/>
                </a:lnTo>
                <a:lnTo>
                  <a:pt x="1653" y="43610"/>
                </a:lnTo>
                <a:lnTo>
                  <a:pt x="2736" y="47317"/>
                </a:lnTo>
                <a:lnTo>
                  <a:pt x="4403" y="50457"/>
                </a:lnTo>
                <a:lnTo>
                  <a:pt x="6628" y="53059"/>
                </a:lnTo>
                <a:lnTo>
                  <a:pt x="8853" y="55651"/>
                </a:lnTo>
                <a:lnTo>
                  <a:pt x="11639" y="57617"/>
                </a:lnTo>
                <a:lnTo>
                  <a:pt x="11214" y="38922"/>
                </a:lnTo>
                <a:lnTo>
                  <a:pt x="10678" y="36244"/>
                </a:lnTo>
                <a:lnTo>
                  <a:pt x="10389" y="33399"/>
                </a:lnTo>
                <a:lnTo>
                  <a:pt x="10389" y="27175"/>
                </a:lnTo>
                <a:lnTo>
                  <a:pt x="10728" y="24267"/>
                </a:lnTo>
                <a:lnTo>
                  <a:pt x="11402" y="21588"/>
                </a:lnTo>
                <a:lnTo>
                  <a:pt x="12078" y="18910"/>
                </a:lnTo>
                <a:lnTo>
                  <a:pt x="14494" y="14640"/>
                </a:lnTo>
                <a:lnTo>
                  <a:pt x="17655" y="11188"/>
                </a:lnTo>
                <a:lnTo>
                  <a:pt x="21943" y="9042"/>
                </a:lnTo>
                <a:lnTo>
                  <a:pt x="24505" y="8506"/>
                </a:lnTo>
                <a:lnTo>
                  <a:pt x="30722" y="8506"/>
                </a:lnTo>
                <a:lnTo>
                  <a:pt x="33422" y="9103"/>
                </a:lnTo>
                <a:lnTo>
                  <a:pt x="37760" y="11440"/>
                </a:lnTo>
                <a:lnTo>
                  <a:pt x="40737" y="15046"/>
                </a:lnTo>
                <a:lnTo>
                  <a:pt x="42912" y="19403"/>
                </a:lnTo>
                <a:lnTo>
                  <a:pt x="43463" y="22085"/>
                </a:lnTo>
                <a:lnTo>
                  <a:pt x="44014" y="24749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3" y="36741"/>
                </a:lnTo>
                <a:lnTo>
                  <a:pt x="43312" y="39419"/>
                </a:lnTo>
                <a:lnTo>
                  <a:pt x="42650" y="42086"/>
                </a:lnTo>
                <a:lnTo>
                  <a:pt x="40252" y="46328"/>
                </a:lnTo>
                <a:lnTo>
                  <a:pt x="37073" y="49770"/>
                </a:lnTo>
                <a:lnTo>
                  <a:pt x="32745" y="51904"/>
                </a:lnTo>
                <a:lnTo>
                  <a:pt x="30194" y="52437"/>
                </a:lnTo>
                <a:lnTo>
                  <a:pt x="24019" y="52437"/>
                </a:lnTo>
                <a:lnTo>
                  <a:pt x="21319" y="51854"/>
                </a:lnTo>
                <a:lnTo>
                  <a:pt x="16982" y="49503"/>
                </a:lnTo>
                <a:lnTo>
                  <a:pt x="13978" y="45935"/>
                </a:lnTo>
                <a:lnTo>
                  <a:pt x="14979" y="58978"/>
                </a:lnTo>
                <a:lnTo>
                  <a:pt x="18317" y="60335"/>
                </a:lnTo>
                <a:lnTo>
                  <a:pt x="22230" y="61023"/>
                </a:lnTo>
                <a:lnTo>
                  <a:pt x="31346" y="61023"/>
                </a:lnTo>
                <a:lnTo>
                  <a:pt x="35413" y="60248"/>
                </a:lnTo>
                <a:lnTo>
                  <a:pt x="38908" y="58698"/>
                </a:lnTo>
                <a:lnTo>
                  <a:pt x="42426" y="57160"/>
                </a:lnTo>
                <a:lnTo>
                  <a:pt x="45328" y="55015"/>
                </a:lnTo>
                <a:lnTo>
                  <a:pt x="47664" y="52260"/>
                </a:lnTo>
                <a:lnTo>
                  <a:pt x="49989" y="49491"/>
                </a:lnTo>
                <a:lnTo>
                  <a:pt x="51743" y="46212"/>
                </a:lnTo>
                <a:lnTo>
                  <a:pt x="52917" y="42418"/>
                </a:lnTo>
                <a:lnTo>
                  <a:pt x="54090" y="38605"/>
                </a:lnTo>
                <a:lnTo>
                  <a:pt x="54681" y="34441"/>
                </a:lnTo>
                <a:lnTo>
                  <a:pt x="54681" y="25271"/>
                </a:lnTo>
                <a:lnTo>
                  <a:pt x="54115" y="21092"/>
                </a:lnTo>
                <a:lnTo>
                  <a:pt x="53003" y="17397"/>
                </a:lnTo>
                <a:lnTo>
                  <a:pt x="51890" y="13690"/>
                </a:lnTo>
                <a:lnTo>
                  <a:pt x="50227" y="10539"/>
                </a:lnTo>
                <a:lnTo>
                  <a:pt x="48003" y="7948"/>
                </a:lnTo>
                <a:lnTo>
                  <a:pt x="45766" y="5359"/>
                </a:lnTo>
                <a:lnTo>
                  <a:pt x="42988" y="3376"/>
                </a:lnTo>
                <a:lnTo>
                  <a:pt x="39646" y="2029"/>
                </a:lnTo>
                <a:lnTo>
                  <a:pt x="36299" y="673"/>
                </a:lnTo>
                <a:lnTo>
                  <a:pt x="32386" y="0"/>
                </a:lnTo>
                <a:lnTo>
                  <a:pt x="23220" y="0"/>
                </a:lnTo>
                <a:lnTo>
                  <a:pt x="19152" y="748"/>
                </a:lnTo>
                <a:lnTo>
                  <a:pt x="15681" y="2286"/>
                </a:lnTo>
                <a:lnTo>
                  <a:pt x="12204" y="3797"/>
                </a:lnTo>
                <a:lnTo>
                  <a:pt x="9288" y="5943"/>
                </a:lnTo>
                <a:lnTo>
                  <a:pt x="6963" y="8686"/>
                </a:lnTo>
                <a:lnTo>
                  <a:pt x="4626" y="11440"/>
                </a:lnTo>
                <a:lnTo>
                  <a:pt x="2887" y="14730"/>
                </a:lnTo>
                <a:lnTo>
                  <a:pt x="1736" y="18539"/>
                </a:lnTo>
                <a:lnTo>
                  <a:pt x="588" y="22351"/>
                </a:lnTo>
                <a:lnTo>
                  <a:pt x="0" y="26502"/>
                </a:lnTo>
                <a:lnTo>
                  <a:pt x="0" y="31024"/>
                </a:lnTo>
                <a:close/>
              </a:path>
              <a:path w="54681" h="61023">
                <a:moveTo>
                  <a:pt x="11769" y="41605"/>
                </a:moveTo>
                <a:lnTo>
                  <a:pt x="11214" y="38922"/>
                </a:lnTo>
                <a:lnTo>
                  <a:pt x="11639" y="57617"/>
                </a:lnTo>
                <a:lnTo>
                  <a:pt x="14979" y="58978"/>
                </a:lnTo>
                <a:lnTo>
                  <a:pt x="13978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274640" y="5202158"/>
            <a:ext cx="47081" cy="60209"/>
          </a:xfrm>
          <a:custGeom>
            <a:avLst/>
            <a:gdLst/>
            <a:ahLst/>
            <a:cxnLst/>
            <a:rect l="l" t="t" r="r" b="b"/>
            <a:pathLst>
              <a:path w="47081" h="60209">
                <a:moveTo>
                  <a:pt x="37066" y="25779"/>
                </a:moveTo>
                <a:lnTo>
                  <a:pt x="37066" y="58305"/>
                </a:lnTo>
                <a:lnTo>
                  <a:pt x="38467" y="59893"/>
                </a:lnTo>
                <a:lnTo>
                  <a:pt x="41094" y="60209"/>
                </a:lnTo>
                <a:lnTo>
                  <a:pt x="44532" y="60095"/>
                </a:lnTo>
                <a:lnTo>
                  <a:pt x="47081" y="58305"/>
                </a:lnTo>
                <a:lnTo>
                  <a:pt x="47081" y="20472"/>
                </a:lnTo>
                <a:lnTo>
                  <a:pt x="46757" y="17106"/>
                </a:lnTo>
                <a:lnTo>
                  <a:pt x="46080" y="14273"/>
                </a:lnTo>
                <a:lnTo>
                  <a:pt x="45417" y="11465"/>
                </a:lnTo>
                <a:lnTo>
                  <a:pt x="42764" y="6907"/>
                </a:lnTo>
                <a:lnTo>
                  <a:pt x="39215" y="3135"/>
                </a:lnTo>
                <a:lnTo>
                  <a:pt x="34240" y="622"/>
                </a:lnTo>
                <a:lnTo>
                  <a:pt x="31177" y="0"/>
                </a:lnTo>
                <a:lnTo>
                  <a:pt x="24411" y="0"/>
                </a:lnTo>
                <a:lnTo>
                  <a:pt x="21313" y="812"/>
                </a:lnTo>
                <a:lnTo>
                  <a:pt x="18260" y="2437"/>
                </a:lnTo>
                <a:lnTo>
                  <a:pt x="15196" y="4063"/>
                </a:lnTo>
                <a:lnTo>
                  <a:pt x="12132" y="6626"/>
                </a:lnTo>
                <a:lnTo>
                  <a:pt x="9055" y="10119"/>
                </a:lnTo>
                <a:lnTo>
                  <a:pt x="9055" y="2778"/>
                </a:lnTo>
                <a:lnTo>
                  <a:pt x="8143" y="1332"/>
                </a:lnTo>
                <a:lnTo>
                  <a:pt x="5454" y="863"/>
                </a:lnTo>
                <a:lnTo>
                  <a:pt x="2880" y="888"/>
                </a:lnTo>
                <a:lnTo>
                  <a:pt x="0" y="2778"/>
                </a:lnTo>
                <a:lnTo>
                  <a:pt x="0" y="58305"/>
                </a:lnTo>
                <a:lnTo>
                  <a:pt x="1390" y="59893"/>
                </a:lnTo>
                <a:lnTo>
                  <a:pt x="4018" y="60209"/>
                </a:lnTo>
                <a:lnTo>
                  <a:pt x="7481" y="60095"/>
                </a:lnTo>
                <a:lnTo>
                  <a:pt x="10034" y="58305"/>
                </a:lnTo>
                <a:lnTo>
                  <a:pt x="10034" y="19493"/>
                </a:lnTo>
                <a:lnTo>
                  <a:pt x="12783" y="16001"/>
                </a:lnTo>
                <a:lnTo>
                  <a:pt x="15419" y="13345"/>
                </a:lnTo>
                <a:lnTo>
                  <a:pt x="17924" y="11530"/>
                </a:lnTo>
                <a:lnTo>
                  <a:pt x="22950" y="8826"/>
                </a:lnTo>
                <a:lnTo>
                  <a:pt x="27410" y="8826"/>
                </a:lnTo>
                <a:lnTo>
                  <a:pt x="30600" y="9928"/>
                </a:lnTo>
                <a:lnTo>
                  <a:pt x="34215" y="13129"/>
                </a:lnTo>
                <a:lnTo>
                  <a:pt x="35853" y="16203"/>
                </a:lnTo>
                <a:lnTo>
                  <a:pt x="36828" y="20065"/>
                </a:lnTo>
                <a:lnTo>
                  <a:pt x="37066" y="22618"/>
                </a:lnTo>
                <a:lnTo>
                  <a:pt x="37066" y="25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361144" y="5188146"/>
            <a:ext cx="35712" cy="74902"/>
          </a:xfrm>
          <a:custGeom>
            <a:avLst/>
            <a:gdLst/>
            <a:ahLst/>
            <a:cxnLst/>
            <a:rect l="l" t="t" r="r" b="b"/>
            <a:pathLst>
              <a:path w="35712" h="74902">
                <a:moveTo>
                  <a:pt x="12204" y="126"/>
                </a:moveTo>
                <a:lnTo>
                  <a:pt x="9651" y="1979"/>
                </a:lnTo>
                <a:lnTo>
                  <a:pt x="9651" y="15173"/>
                </a:lnTo>
                <a:lnTo>
                  <a:pt x="2062" y="15173"/>
                </a:lnTo>
                <a:lnTo>
                  <a:pt x="1173" y="15405"/>
                </a:lnTo>
                <a:lnTo>
                  <a:pt x="36" y="17993"/>
                </a:lnTo>
                <a:lnTo>
                  <a:pt x="0" y="20916"/>
                </a:lnTo>
                <a:lnTo>
                  <a:pt x="1997" y="23634"/>
                </a:lnTo>
                <a:lnTo>
                  <a:pt x="9651" y="23634"/>
                </a:lnTo>
                <a:lnTo>
                  <a:pt x="9651" y="59296"/>
                </a:lnTo>
                <a:lnTo>
                  <a:pt x="9940" y="62090"/>
                </a:lnTo>
                <a:lnTo>
                  <a:pt x="10527" y="64451"/>
                </a:lnTo>
                <a:lnTo>
                  <a:pt x="12056" y="68767"/>
                </a:lnTo>
                <a:lnTo>
                  <a:pt x="14641" y="71856"/>
                </a:lnTo>
                <a:lnTo>
                  <a:pt x="18327" y="73771"/>
                </a:lnTo>
                <a:lnTo>
                  <a:pt x="22795" y="74902"/>
                </a:lnTo>
                <a:lnTo>
                  <a:pt x="26560" y="74902"/>
                </a:lnTo>
                <a:lnTo>
                  <a:pt x="29343" y="74599"/>
                </a:lnTo>
                <a:lnTo>
                  <a:pt x="32633" y="73836"/>
                </a:lnTo>
                <a:lnTo>
                  <a:pt x="35463" y="71093"/>
                </a:lnTo>
                <a:lnTo>
                  <a:pt x="35712" y="68249"/>
                </a:lnTo>
                <a:lnTo>
                  <a:pt x="35712" y="67500"/>
                </a:lnTo>
                <a:lnTo>
                  <a:pt x="33224" y="64767"/>
                </a:lnTo>
                <a:lnTo>
                  <a:pt x="30546" y="65747"/>
                </a:lnTo>
                <a:lnTo>
                  <a:pt x="27331" y="66215"/>
                </a:lnTo>
                <a:lnTo>
                  <a:pt x="24458" y="66215"/>
                </a:lnTo>
                <a:lnTo>
                  <a:pt x="22457" y="65239"/>
                </a:lnTo>
                <a:lnTo>
                  <a:pt x="20232" y="61327"/>
                </a:lnTo>
                <a:lnTo>
                  <a:pt x="19677" y="58442"/>
                </a:lnTo>
                <a:lnTo>
                  <a:pt x="19677" y="23634"/>
                </a:lnTo>
                <a:lnTo>
                  <a:pt x="34326" y="23634"/>
                </a:lnTo>
                <a:lnTo>
                  <a:pt x="35712" y="20916"/>
                </a:lnTo>
                <a:lnTo>
                  <a:pt x="35676" y="17993"/>
                </a:lnTo>
                <a:lnTo>
                  <a:pt x="33710" y="15173"/>
                </a:lnTo>
                <a:lnTo>
                  <a:pt x="19677" y="15173"/>
                </a:lnTo>
                <a:lnTo>
                  <a:pt x="19677" y="1979"/>
                </a:lnTo>
                <a:lnTo>
                  <a:pt x="18270" y="342"/>
                </a:lnTo>
                <a:lnTo>
                  <a:pt x="15656" y="0"/>
                </a:lnTo>
                <a:lnTo>
                  <a:pt x="12204" y="1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410306" y="5202158"/>
            <a:ext cx="31910" cy="60209"/>
          </a:xfrm>
          <a:custGeom>
            <a:avLst/>
            <a:gdLst/>
            <a:ahLst/>
            <a:cxnLst/>
            <a:rect l="l" t="t" r="r" b="b"/>
            <a:pathLst>
              <a:path w="31910" h="60209">
                <a:moveTo>
                  <a:pt x="1400" y="59893"/>
                </a:moveTo>
                <a:lnTo>
                  <a:pt x="4028" y="60209"/>
                </a:lnTo>
                <a:lnTo>
                  <a:pt x="7480" y="60095"/>
                </a:lnTo>
                <a:lnTo>
                  <a:pt x="10033" y="58305"/>
                </a:lnTo>
                <a:lnTo>
                  <a:pt x="10033" y="21779"/>
                </a:lnTo>
                <a:lnTo>
                  <a:pt x="11441" y="19518"/>
                </a:lnTo>
                <a:lnTo>
                  <a:pt x="13921" y="16037"/>
                </a:lnTo>
                <a:lnTo>
                  <a:pt x="17294" y="12279"/>
                </a:lnTo>
                <a:lnTo>
                  <a:pt x="20358" y="10248"/>
                </a:lnTo>
                <a:lnTo>
                  <a:pt x="23350" y="9626"/>
                </a:lnTo>
                <a:lnTo>
                  <a:pt x="26435" y="10032"/>
                </a:lnTo>
                <a:lnTo>
                  <a:pt x="29260" y="10947"/>
                </a:lnTo>
                <a:lnTo>
                  <a:pt x="31864" y="9320"/>
                </a:lnTo>
                <a:lnTo>
                  <a:pt x="31910" y="3606"/>
                </a:lnTo>
                <a:lnTo>
                  <a:pt x="29861" y="975"/>
                </a:lnTo>
                <a:lnTo>
                  <a:pt x="27161" y="266"/>
                </a:lnTo>
                <a:lnTo>
                  <a:pt x="24523" y="0"/>
                </a:lnTo>
                <a:lnTo>
                  <a:pt x="21672" y="151"/>
                </a:lnTo>
                <a:lnTo>
                  <a:pt x="18183" y="1332"/>
                </a:lnTo>
                <a:lnTo>
                  <a:pt x="14594" y="4038"/>
                </a:lnTo>
                <a:lnTo>
                  <a:pt x="11955" y="6818"/>
                </a:lnTo>
                <a:lnTo>
                  <a:pt x="9053" y="10857"/>
                </a:lnTo>
                <a:lnTo>
                  <a:pt x="9053" y="2778"/>
                </a:lnTo>
                <a:lnTo>
                  <a:pt x="8154" y="1332"/>
                </a:lnTo>
                <a:lnTo>
                  <a:pt x="5450" y="863"/>
                </a:lnTo>
                <a:lnTo>
                  <a:pt x="2890" y="888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450378" y="5202154"/>
            <a:ext cx="44888" cy="61023"/>
          </a:xfrm>
          <a:custGeom>
            <a:avLst/>
            <a:gdLst/>
            <a:ahLst/>
            <a:cxnLst/>
            <a:rect l="l" t="t" r="r" b="b"/>
            <a:pathLst>
              <a:path w="44888" h="61023">
                <a:moveTo>
                  <a:pt x="38688" y="60159"/>
                </a:moveTo>
                <a:lnTo>
                  <a:pt x="41676" y="60224"/>
                </a:lnTo>
                <a:lnTo>
                  <a:pt x="44888" y="58370"/>
                </a:lnTo>
                <a:lnTo>
                  <a:pt x="44888" y="17463"/>
                </a:lnTo>
                <a:lnTo>
                  <a:pt x="44513" y="14439"/>
                </a:lnTo>
                <a:lnTo>
                  <a:pt x="43738" y="11847"/>
                </a:lnTo>
                <a:lnTo>
                  <a:pt x="42976" y="9259"/>
                </a:lnTo>
                <a:lnTo>
                  <a:pt x="40024" y="5335"/>
                </a:lnTo>
                <a:lnTo>
                  <a:pt x="36111" y="2260"/>
                </a:lnTo>
                <a:lnTo>
                  <a:pt x="33346" y="1360"/>
                </a:lnTo>
                <a:lnTo>
                  <a:pt x="30585" y="457"/>
                </a:lnTo>
                <a:lnTo>
                  <a:pt x="27255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71"/>
                </a:lnTo>
                <a:lnTo>
                  <a:pt x="9615" y="2653"/>
                </a:lnTo>
                <a:lnTo>
                  <a:pt x="6738" y="4050"/>
                </a:lnTo>
                <a:lnTo>
                  <a:pt x="3023" y="7023"/>
                </a:lnTo>
                <a:lnTo>
                  <a:pt x="2674" y="10058"/>
                </a:lnTo>
                <a:lnTo>
                  <a:pt x="3185" y="13017"/>
                </a:lnTo>
                <a:lnTo>
                  <a:pt x="5900" y="13704"/>
                </a:lnTo>
                <a:lnTo>
                  <a:pt x="9124" y="11861"/>
                </a:lnTo>
                <a:lnTo>
                  <a:pt x="12077" y="10425"/>
                </a:lnTo>
                <a:lnTo>
                  <a:pt x="15763" y="9157"/>
                </a:lnTo>
                <a:lnTo>
                  <a:pt x="19940" y="8268"/>
                </a:lnTo>
                <a:lnTo>
                  <a:pt x="24731" y="8268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2"/>
                </a:lnTo>
                <a:lnTo>
                  <a:pt x="34696" y="17322"/>
                </a:lnTo>
                <a:lnTo>
                  <a:pt x="34922" y="21347"/>
                </a:lnTo>
                <a:lnTo>
                  <a:pt x="34922" y="25667"/>
                </a:lnTo>
                <a:lnTo>
                  <a:pt x="23143" y="25667"/>
                </a:lnTo>
                <a:lnTo>
                  <a:pt x="19316" y="26048"/>
                </a:lnTo>
                <a:lnTo>
                  <a:pt x="15904" y="26809"/>
                </a:lnTo>
                <a:lnTo>
                  <a:pt x="12513" y="27572"/>
                </a:lnTo>
                <a:lnTo>
                  <a:pt x="9640" y="28713"/>
                </a:lnTo>
                <a:lnTo>
                  <a:pt x="7285" y="30226"/>
                </a:lnTo>
                <a:lnTo>
                  <a:pt x="3135" y="33667"/>
                </a:lnTo>
                <a:lnTo>
                  <a:pt x="622" y="38279"/>
                </a:lnTo>
                <a:lnTo>
                  <a:pt x="0" y="40996"/>
                </a:lnTo>
                <a:lnTo>
                  <a:pt x="0" y="46785"/>
                </a:lnTo>
                <a:lnTo>
                  <a:pt x="449" y="49175"/>
                </a:lnTo>
                <a:lnTo>
                  <a:pt x="2274" y="53376"/>
                </a:lnTo>
                <a:lnTo>
                  <a:pt x="5186" y="56577"/>
                </a:lnTo>
                <a:lnTo>
                  <a:pt x="8816" y="59129"/>
                </a:lnTo>
                <a:lnTo>
                  <a:pt x="13463" y="60642"/>
                </a:lnTo>
                <a:lnTo>
                  <a:pt x="17293" y="53060"/>
                </a:lnTo>
                <a:lnTo>
                  <a:pt x="12962" y="50507"/>
                </a:lnTo>
                <a:lnTo>
                  <a:pt x="10262" y="46493"/>
                </a:lnTo>
                <a:lnTo>
                  <a:pt x="10262" y="43624"/>
                </a:lnTo>
                <a:lnTo>
                  <a:pt x="10576" y="40449"/>
                </a:lnTo>
                <a:lnTo>
                  <a:pt x="12801" y="36741"/>
                </a:lnTo>
                <a:lnTo>
                  <a:pt x="15480" y="34888"/>
                </a:lnTo>
                <a:lnTo>
                  <a:pt x="19190" y="33732"/>
                </a:lnTo>
                <a:lnTo>
                  <a:pt x="23604" y="33008"/>
                </a:lnTo>
                <a:lnTo>
                  <a:pt x="34922" y="33008"/>
                </a:lnTo>
                <a:lnTo>
                  <a:pt x="34922" y="44805"/>
                </a:lnTo>
                <a:lnTo>
                  <a:pt x="32461" y="47588"/>
                </a:lnTo>
                <a:lnTo>
                  <a:pt x="28284" y="58863"/>
                </a:lnTo>
                <a:lnTo>
                  <a:pt x="31207" y="57430"/>
                </a:lnTo>
                <a:lnTo>
                  <a:pt x="33872" y="55411"/>
                </a:lnTo>
                <a:lnTo>
                  <a:pt x="36258" y="52819"/>
                </a:lnTo>
                <a:lnTo>
                  <a:pt x="36258" y="58370"/>
                </a:lnTo>
                <a:lnTo>
                  <a:pt x="38688" y="60159"/>
                </a:lnTo>
                <a:close/>
              </a:path>
              <a:path w="44888" h="61023">
                <a:moveTo>
                  <a:pt x="13463" y="60642"/>
                </a:moveTo>
                <a:lnTo>
                  <a:pt x="16066" y="61023"/>
                </a:lnTo>
                <a:lnTo>
                  <a:pt x="22228" y="61023"/>
                </a:lnTo>
                <a:lnTo>
                  <a:pt x="25332" y="60299"/>
                </a:lnTo>
                <a:lnTo>
                  <a:pt x="28284" y="58863"/>
                </a:lnTo>
                <a:lnTo>
                  <a:pt x="32461" y="47588"/>
                </a:lnTo>
                <a:lnTo>
                  <a:pt x="27859" y="51029"/>
                </a:lnTo>
                <a:lnTo>
                  <a:pt x="23168" y="53060"/>
                </a:lnTo>
                <a:lnTo>
                  <a:pt x="17293" y="53060"/>
                </a:lnTo>
                <a:lnTo>
                  <a:pt x="13463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510639" y="5176300"/>
            <a:ext cx="22244" cy="86878"/>
          </a:xfrm>
          <a:custGeom>
            <a:avLst/>
            <a:gdLst/>
            <a:ahLst/>
            <a:cxnLst/>
            <a:rect l="l" t="t" r="r" b="b"/>
            <a:pathLst>
              <a:path w="22244" h="86878">
                <a:moveTo>
                  <a:pt x="22244" y="86878"/>
                </a:moveTo>
                <a:lnTo>
                  <a:pt x="19165" y="77557"/>
                </a:lnTo>
                <a:lnTo>
                  <a:pt x="15688" y="75041"/>
                </a:lnTo>
                <a:lnTo>
                  <a:pt x="13239" y="71307"/>
                </a:lnTo>
                <a:lnTo>
                  <a:pt x="11451" y="66851"/>
                </a:lnTo>
                <a:lnTo>
                  <a:pt x="11026" y="64169"/>
                </a:lnTo>
                <a:lnTo>
                  <a:pt x="11965" y="84501"/>
                </a:lnTo>
                <a:lnTo>
                  <a:pt x="14803" y="86089"/>
                </a:lnTo>
                <a:lnTo>
                  <a:pt x="18215" y="86878"/>
                </a:lnTo>
                <a:lnTo>
                  <a:pt x="22244" y="86878"/>
                </a:lnTo>
                <a:close/>
              </a:path>
              <a:path w="22244" h="86878">
                <a:moveTo>
                  <a:pt x="10386" y="53326"/>
                </a:moveTo>
                <a:lnTo>
                  <a:pt x="10637" y="50733"/>
                </a:lnTo>
                <a:lnTo>
                  <a:pt x="11151" y="48192"/>
                </a:lnTo>
                <a:lnTo>
                  <a:pt x="11652" y="45639"/>
                </a:lnTo>
                <a:lnTo>
                  <a:pt x="12452" y="43353"/>
                </a:lnTo>
                <a:lnTo>
                  <a:pt x="14691" y="39329"/>
                </a:lnTo>
                <a:lnTo>
                  <a:pt x="17917" y="36460"/>
                </a:lnTo>
                <a:lnTo>
                  <a:pt x="21869" y="34617"/>
                </a:lnTo>
                <a:lnTo>
                  <a:pt x="27169" y="34617"/>
                </a:lnTo>
                <a:lnTo>
                  <a:pt x="29818" y="35506"/>
                </a:lnTo>
                <a:lnTo>
                  <a:pt x="34872" y="39088"/>
                </a:lnTo>
                <a:lnTo>
                  <a:pt x="37500" y="41691"/>
                </a:lnTo>
                <a:lnTo>
                  <a:pt x="40212" y="45107"/>
                </a:lnTo>
                <a:lnTo>
                  <a:pt x="40212" y="67318"/>
                </a:lnTo>
                <a:lnTo>
                  <a:pt x="38638" y="69328"/>
                </a:lnTo>
                <a:lnTo>
                  <a:pt x="35722" y="72398"/>
                </a:lnTo>
                <a:lnTo>
                  <a:pt x="32943" y="74916"/>
                </a:lnTo>
                <a:lnTo>
                  <a:pt x="30358" y="76629"/>
                </a:lnTo>
                <a:lnTo>
                  <a:pt x="26617" y="78000"/>
                </a:lnTo>
                <a:lnTo>
                  <a:pt x="23994" y="78181"/>
                </a:lnTo>
                <a:lnTo>
                  <a:pt x="21355" y="78181"/>
                </a:lnTo>
                <a:lnTo>
                  <a:pt x="19165" y="77557"/>
                </a:lnTo>
                <a:lnTo>
                  <a:pt x="22244" y="86878"/>
                </a:lnTo>
                <a:lnTo>
                  <a:pt x="25905" y="86878"/>
                </a:lnTo>
                <a:lnTo>
                  <a:pt x="29307" y="86003"/>
                </a:lnTo>
                <a:lnTo>
                  <a:pt x="32410" y="84225"/>
                </a:lnTo>
                <a:lnTo>
                  <a:pt x="35510" y="82447"/>
                </a:lnTo>
                <a:lnTo>
                  <a:pt x="38483" y="79980"/>
                </a:lnTo>
                <a:lnTo>
                  <a:pt x="41374" y="76819"/>
                </a:lnTo>
                <a:lnTo>
                  <a:pt x="41374" y="84160"/>
                </a:lnTo>
                <a:lnTo>
                  <a:pt x="41774" y="85279"/>
                </a:lnTo>
                <a:lnTo>
                  <a:pt x="44362" y="86039"/>
                </a:lnTo>
                <a:lnTo>
                  <a:pt x="47425" y="86039"/>
                </a:lnTo>
                <a:lnTo>
                  <a:pt x="50302" y="84160"/>
                </a:lnTo>
                <a:lnTo>
                  <a:pt x="50302" y="1979"/>
                </a:lnTo>
                <a:lnTo>
                  <a:pt x="48836" y="392"/>
                </a:lnTo>
                <a:lnTo>
                  <a:pt x="46202" y="0"/>
                </a:lnTo>
                <a:lnTo>
                  <a:pt x="42796" y="161"/>
                </a:lnTo>
                <a:lnTo>
                  <a:pt x="40212" y="1979"/>
                </a:lnTo>
                <a:lnTo>
                  <a:pt x="40212" y="34249"/>
                </a:lnTo>
                <a:lnTo>
                  <a:pt x="37623" y="31492"/>
                </a:lnTo>
                <a:lnTo>
                  <a:pt x="34994" y="29411"/>
                </a:lnTo>
                <a:lnTo>
                  <a:pt x="32345" y="27975"/>
                </a:lnTo>
                <a:lnTo>
                  <a:pt x="29692" y="26567"/>
                </a:lnTo>
                <a:lnTo>
                  <a:pt x="26769" y="25854"/>
                </a:lnTo>
                <a:lnTo>
                  <a:pt x="19716" y="25854"/>
                </a:lnTo>
                <a:lnTo>
                  <a:pt x="16329" y="26592"/>
                </a:lnTo>
                <a:lnTo>
                  <a:pt x="13388" y="28040"/>
                </a:lnTo>
                <a:lnTo>
                  <a:pt x="10450" y="29500"/>
                </a:lnTo>
                <a:lnTo>
                  <a:pt x="8002" y="31596"/>
                </a:lnTo>
                <a:lnTo>
                  <a:pt x="6014" y="34300"/>
                </a:lnTo>
                <a:lnTo>
                  <a:pt x="4024" y="37017"/>
                </a:lnTo>
                <a:lnTo>
                  <a:pt x="2523" y="40308"/>
                </a:lnTo>
                <a:lnTo>
                  <a:pt x="1511" y="44156"/>
                </a:lnTo>
                <a:lnTo>
                  <a:pt x="500" y="48006"/>
                </a:lnTo>
                <a:lnTo>
                  <a:pt x="0" y="52296"/>
                </a:lnTo>
                <a:lnTo>
                  <a:pt x="0" y="61109"/>
                </a:lnTo>
                <a:lnTo>
                  <a:pt x="398" y="64946"/>
                </a:lnTo>
                <a:lnTo>
                  <a:pt x="1209" y="68590"/>
                </a:lnTo>
                <a:lnTo>
                  <a:pt x="2023" y="72222"/>
                </a:lnTo>
                <a:lnTo>
                  <a:pt x="3312" y="75397"/>
                </a:lnTo>
                <a:lnTo>
                  <a:pt x="5060" y="78091"/>
                </a:lnTo>
                <a:lnTo>
                  <a:pt x="6836" y="80783"/>
                </a:lnTo>
                <a:lnTo>
                  <a:pt x="9140" y="82928"/>
                </a:lnTo>
                <a:lnTo>
                  <a:pt x="11965" y="84501"/>
                </a:lnTo>
                <a:lnTo>
                  <a:pt x="11026" y="64169"/>
                </a:lnTo>
                <a:lnTo>
                  <a:pt x="10601" y="61504"/>
                </a:lnTo>
                <a:lnTo>
                  <a:pt x="10386" y="58761"/>
                </a:lnTo>
                <a:lnTo>
                  <a:pt x="10386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576101" y="5202154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3"/>
                </a:lnTo>
                <a:lnTo>
                  <a:pt x="48928" y="16078"/>
                </a:lnTo>
                <a:lnTo>
                  <a:pt x="48027" y="12887"/>
                </a:lnTo>
                <a:lnTo>
                  <a:pt x="46601" y="10109"/>
                </a:lnTo>
                <a:lnTo>
                  <a:pt x="44650" y="7747"/>
                </a:lnTo>
                <a:lnTo>
                  <a:pt x="40225" y="3502"/>
                </a:lnTo>
                <a:lnTo>
                  <a:pt x="37209" y="2095"/>
                </a:lnTo>
                <a:lnTo>
                  <a:pt x="34196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4" y="708"/>
                </a:lnTo>
                <a:lnTo>
                  <a:pt x="15378" y="2120"/>
                </a:lnTo>
                <a:lnTo>
                  <a:pt x="12240" y="16520"/>
                </a:lnTo>
                <a:lnTo>
                  <a:pt x="14479" y="13143"/>
                </a:lnTo>
                <a:lnTo>
                  <a:pt x="17318" y="10325"/>
                </a:lnTo>
                <a:lnTo>
                  <a:pt x="21066" y="8445"/>
                </a:lnTo>
                <a:lnTo>
                  <a:pt x="25732" y="7948"/>
                </a:lnTo>
                <a:lnTo>
                  <a:pt x="30571" y="7948"/>
                </a:lnTo>
                <a:lnTo>
                  <a:pt x="34235" y="9485"/>
                </a:lnTo>
                <a:lnTo>
                  <a:pt x="36697" y="12534"/>
                </a:lnTo>
                <a:lnTo>
                  <a:pt x="39160" y="15570"/>
                </a:lnTo>
                <a:lnTo>
                  <a:pt x="40333" y="19759"/>
                </a:lnTo>
                <a:lnTo>
                  <a:pt x="40212" y="25106"/>
                </a:lnTo>
                <a:lnTo>
                  <a:pt x="10389" y="25106"/>
                </a:lnTo>
                <a:lnTo>
                  <a:pt x="10389" y="32572"/>
                </a:lnTo>
                <a:lnTo>
                  <a:pt x="46389" y="32572"/>
                </a:lnTo>
                <a:lnTo>
                  <a:pt x="49903" y="30883"/>
                </a:lnTo>
                <a:lnTo>
                  <a:pt x="50302" y="28130"/>
                </a:lnTo>
                <a:lnTo>
                  <a:pt x="50302" y="22669"/>
                </a:lnTo>
                <a:close/>
              </a:path>
              <a:path w="50302" h="61023">
                <a:moveTo>
                  <a:pt x="12128" y="3553"/>
                </a:moveTo>
                <a:lnTo>
                  <a:pt x="9363" y="5586"/>
                </a:lnTo>
                <a:lnTo>
                  <a:pt x="7073" y="8239"/>
                </a:lnTo>
                <a:lnTo>
                  <a:pt x="4787" y="10896"/>
                </a:lnTo>
                <a:lnTo>
                  <a:pt x="3037" y="14122"/>
                </a:lnTo>
                <a:lnTo>
                  <a:pt x="1824" y="17931"/>
                </a:lnTo>
                <a:lnTo>
                  <a:pt x="612" y="21729"/>
                </a:lnTo>
                <a:lnTo>
                  <a:pt x="0" y="26021"/>
                </a:lnTo>
                <a:lnTo>
                  <a:pt x="0" y="35812"/>
                </a:lnTo>
                <a:lnTo>
                  <a:pt x="586" y="40208"/>
                </a:lnTo>
                <a:lnTo>
                  <a:pt x="1760" y="43991"/>
                </a:lnTo>
                <a:lnTo>
                  <a:pt x="2937" y="47776"/>
                </a:lnTo>
                <a:lnTo>
                  <a:pt x="4676" y="50925"/>
                </a:lnTo>
                <a:lnTo>
                  <a:pt x="9287" y="55943"/>
                </a:lnTo>
                <a:lnTo>
                  <a:pt x="12138" y="57834"/>
                </a:lnTo>
                <a:lnTo>
                  <a:pt x="15515" y="59119"/>
                </a:lnTo>
                <a:lnTo>
                  <a:pt x="18906" y="60375"/>
                </a:lnTo>
                <a:lnTo>
                  <a:pt x="22842" y="61023"/>
                </a:lnTo>
                <a:lnTo>
                  <a:pt x="29933" y="61023"/>
                </a:lnTo>
                <a:lnTo>
                  <a:pt x="32371" y="60833"/>
                </a:lnTo>
                <a:lnTo>
                  <a:pt x="36935" y="60044"/>
                </a:lnTo>
                <a:lnTo>
                  <a:pt x="40700" y="59119"/>
                </a:lnTo>
                <a:lnTo>
                  <a:pt x="44949" y="57607"/>
                </a:lnTo>
                <a:lnTo>
                  <a:pt x="47725" y="55256"/>
                </a:lnTo>
                <a:lnTo>
                  <a:pt x="47988" y="52501"/>
                </a:lnTo>
                <a:lnTo>
                  <a:pt x="47750" y="49705"/>
                </a:lnTo>
                <a:lnTo>
                  <a:pt x="45137" y="48765"/>
                </a:lnTo>
                <a:lnTo>
                  <a:pt x="42001" y="50126"/>
                </a:lnTo>
                <a:lnTo>
                  <a:pt x="39023" y="51192"/>
                </a:lnTo>
                <a:lnTo>
                  <a:pt x="35236" y="52106"/>
                </a:lnTo>
                <a:lnTo>
                  <a:pt x="30880" y="52754"/>
                </a:lnTo>
                <a:lnTo>
                  <a:pt x="24969" y="52754"/>
                </a:lnTo>
                <a:lnTo>
                  <a:pt x="22193" y="52285"/>
                </a:lnTo>
                <a:lnTo>
                  <a:pt x="17628" y="50392"/>
                </a:lnTo>
                <a:lnTo>
                  <a:pt x="14363" y="47268"/>
                </a:lnTo>
                <a:lnTo>
                  <a:pt x="11916" y="43369"/>
                </a:lnTo>
                <a:lnTo>
                  <a:pt x="10698" y="38440"/>
                </a:lnTo>
                <a:lnTo>
                  <a:pt x="10389" y="35661"/>
                </a:lnTo>
                <a:lnTo>
                  <a:pt x="10389" y="25106"/>
                </a:lnTo>
                <a:lnTo>
                  <a:pt x="10853" y="20674"/>
                </a:lnTo>
                <a:lnTo>
                  <a:pt x="12240" y="16520"/>
                </a:lnTo>
                <a:lnTo>
                  <a:pt x="15378" y="2120"/>
                </a:lnTo>
                <a:lnTo>
                  <a:pt x="12128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641041" y="5249847"/>
            <a:ext cx="11476" cy="12650"/>
          </a:xfrm>
          <a:custGeom>
            <a:avLst/>
            <a:gdLst/>
            <a:ahLst/>
            <a:cxnLst/>
            <a:rect l="l" t="t" r="r" b="b"/>
            <a:pathLst>
              <a:path w="11476" h="12650">
                <a:moveTo>
                  <a:pt x="11476" y="6249"/>
                </a:moveTo>
                <a:lnTo>
                  <a:pt x="11476" y="3747"/>
                </a:lnTo>
                <a:lnTo>
                  <a:pt x="9438" y="421"/>
                </a:lnTo>
                <a:lnTo>
                  <a:pt x="5828" y="0"/>
                </a:lnTo>
                <a:lnTo>
                  <a:pt x="1263" y="1271"/>
                </a:lnTo>
                <a:lnTo>
                  <a:pt x="0" y="3849"/>
                </a:lnTo>
                <a:lnTo>
                  <a:pt x="0" y="8902"/>
                </a:lnTo>
                <a:lnTo>
                  <a:pt x="2048" y="12232"/>
                </a:lnTo>
                <a:lnTo>
                  <a:pt x="5666" y="12650"/>
                </a:lnTo>
                <a:lnTo>
                  <a:pt x="10227" y="11369"/>
                </a:lnTo>
                <a:lnTo>
                  <a:pt x="11476" y="8816"/>
                </a:lnTo>
                <a:lnTo>
                  <a:pt x="11476" y="62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340242" y="5474555"/>
            <a:ext cx="80211" cy="89495"/>
          </a:xfrm>
          <a:custGeom>
            <a:avLst/>
            <a:gdLst/>
            <a:ahLst/>
            <a:cxnLst/>
            <a:rect l="l" t="t" r="r" b="b"/>
            <a:pathLst>
              <a:path w="80211" h="89495">
                <a:moveTo>
                  <a:pt x="107" y="85100"/>
                </a:moveTo>
                <a:lnTo>
                  <a:pt x="0" y="87768"/>
                </a:lnTo>
                <a:lnTo>
                  <a:pt x="2872" y="89279"/>
                </a:lnTo>
                <a:lnTo>
                  <a:pt x="5662" y="89495"/>
                </a:lnTo>
                <a:lnTo>
                  <a:pt x="9676" y="89495"/>
                </a:lnTo>
                <a:lnTo>
                  <a:pt x="12416" y="89355"/>
                </a:lnTo>
                <a:lnTo>
                  <a:pt x="15191" y="88833"/>
                </a:lnTo>
                <a:lnTo>
                  <a:pt x="17318" y="86194"/>
                </a:lnTo>
                <a:lnTo>
                  <a:pt x="22844" y="68872"/>
                </a:lnTo>
                <a:lnTo>
                  <a:pt x="26758" y="55030"/>
                </a:lnTo>
                <a:lnTo>
                  <a:pt x="39099" y="17334"/>
                </a:lnTo>
                <a:lnTo>
                  <a:pt x="39376" y="0"/>
                </a:lnTo>
                <a:lnTo>
                  <a:pt x="35247" y="35"/>
                </a:lnTo>
                <a:lnTo>
                  <a:pt x="32445" y="166"/>
                </a:lnTo>
                <a:lnTo>
                  <a:pt x="29782" y="824"/>
                </a:lnTo>
                <a:lnTo>
                  <a:pt x="27910" y="3553"/>
                </a:lnTo>
                <a:lnTo>
                  <a:pt x="986" y="82217"/>
                </a:lnTo>
                <a:lnTo>
                  <a:pt x="107" y="85100"/>
                </a:lnTo>
                <a:close/>
              </a:path>
              <a:path w="80211" h="89495">
                <a:moveTo>
                  <a:pt x="51516" y="55030"/>
                </a:moveTo>
                <a:lnTo>
                  <a:pt x="26758" y="55030"/>
                </a:lnTo>
                <a:lnTo>
                  <a:pt x="22844" y="68872"/>
                </a:lnTo>
                <a:lnTo>
                  <a:pt x="55631" y="68872"/>
                </a:lnTo>
                <a:lnTo>
                  <a:pt x="61506" y="86677"/>
                </a:lnTo>
                <a:lnTo>
                  <a:pt x="63593" y="88973"/>
                </a:lnTo>
                <a:lnTo>
                  <a:pt x="66531" y="89381"/>
                </a:lnTo>
                <a:lnTo>
                  <a:pt x="74098" y="89495"/>
                </a:lnTo>
                <a:lnTo>
                  <a:pt x="77086" y="89320"/>
                </a:lnTo>
                <a:lnTo>
                  <a:pt x="80211" y="87948"/>
                </a:lnTo>
                <a:lnTo>
                  <a:pt x="80125" y="85316"/>
                </a:lnTo>
                <a:lnTo>
                  <a:pt x="79250" y="82356"/>
                </a:lnTo>
                <a:lnTo>
                  <a:pt x="52268" y="3769"/>
                </a:lnTo>
                <a:lnTo>
                  <a:pt x="48512" y="327"/>
                </a:lnTo>
                <a:lnTo>
                  <a:pt x="39376" y="0"/>
                </a:lnTo>
                <a:lnTo>
                  <a:pt x="39174" y="17334"/>
                </a:lnTo>
                <a:lnTo>
                  <a:pt x="51516" y="5503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430120" y="5468255"/>
            <a:ext cx="16991" cy="95796"/>
          </a:xfrm>
          <a:custGeom>
            <a:avLst/>
            <a:gdLst/>
            <a:ahLst/>
            <a:cxnLst/>
            <a:rect l="l" t="t" r="r" b="b"/>
            <a:pathLst>
              <a:path w="16991" h="95796">
                <a:moveTo>
                  <a:pt x="16991" y="93052"/>
                </a:moveTo>
                <a:lnTo>
                  <a:pt x="16991" y="2931"/>
                </a:lnTo>
                <a:lnTo>
                  <a:pt x="16318" y="1332"/>
                </a:lnTo>
                <a:lnTo>
                  <a:pt x="13690" y="327"/>
                </a:lnTo>
                <a:lnTo>
                  <a:pt x="10154" y="0"/>
                </a:lnTo>
                <a:lnTo>
                  <a:pt x="6838" y="0"/>
                </a:lnTo>
                <a:lnTo>
                  <a:pt x="3304" y="327"/>
                </a:lnTo>
                <a:lnTo>
                  <a:pt x="0" y="2931"/>
                </a:lnTo>
                <a:lnTo>
                  <a:pt x="0" y="93052"/>
                </a:lnTo>
                <a:lnTo>
                  <a:pt x="661" y="94587"/>
                </a:lnTo>
                <a:lnTo>
                  <a:pt x="3304" y="95501"/>
                </a:lnTo>
                <a:lnTo>
                  <a:pt x="6838" y="95796"/>
                </a:lnTo>
                <a:lnTo>
                  <a:pt x="10154" y="95796"/>
                </a:lnTo>
                <a:lnTo>
                  <a:pt x="13690" y="95501"/>
                </a:lnTo>
                <a:lnTo>
                  <a:pt x="16991" y="9305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459361" y="5522173"/>
            <a:ext cx="34336" cy="14122"/>
          </a:xfrm>
          <a:custGeom>
            <a:avLst/>
            <a:gdLst/>
            <a:ahLst/>
            <a:cxnLst/>
            <a:rect l="l" t="t" r="r" b="b"/>
            <a:pathLst>
              <a:path w="34336" h="14122">
                <a:moveTo>
                  <a:pt x="34336" y="6987"/>
                </a:moveTo>
                <a:lnTo>
                  <a:pt x="34276" y="4611"/>
                </a:lnTo>
                <a:lnTo>
                  <a:pt x="33858" y="2058"/>
                </a:lnTo>
                <a:lnTo>
                  <a:pt x="31238" y="0"/>
                </a:lnTo>
                <a:lnTo>
                  <a:pt x="3164" y="0"/>
                </a:lnTo>
                <a:lnTo>
                  <a:pt x="727" y="1577"/>
                </a:lnTo>
                <a:lnTo>
                  <a:pt x="0" y="4434"/>
                </a:lnTo>
                <a:lnTo>
                  <a:pt x="0" y="9589"/>
                </a:lnTo>
                <a:lnTo>
                  <a:pt x="237" y="11443"/>
                </a:lnTo>
                <a:lnTo>
                  <a:pt x="3164" y="14122"/>
                </a:lnTo>
                <a:lnTo>
                  <a:pt x="31238" y="14122"/>
                </a:lnTo>
                <a:lnTo>
                  <a:pt x="33588" y="12534"/>
                </a:lnTo>
                <a:lnTo>
                  <a:pt x="34336" y="9640"/>
                </a:lnTo>
                <a:lnTo>
                  <a:pt x="34336" y="698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498066" y="5474962"/>
            <a:ext cx="66800" cy="89014"/>
          </a:xfrm>
          <a:custGeom>
            <a:avLst/>
            <a:gdLst/>
            <a:ahLst/>
            <a:cxnLst/>
            <a:rect l="l" t="t" r="r" b="b"/>
            <a:pathLst>
              <a:path w="66800" h="89014">
                <a:moveTo>
                  <a:pt x="287" y="11733"/>
                </a:moveTo>
                <a:lnTo>
                  <a:pt x="2641" y="14731"/>
                </a:lnTo>
                <a:lnTo>
                  <a:pt x="24497" y="14731"/>
                </a:lnTo>
                <a:lnTo>
                  <a:pt x="24497" y="86652"/>
                </a:lnTo>
                <a:lnTo>
                  <a:pt x="27061" y="88557"/>
                </a:lnTo>
                <a:lnTo>
                  <a:pt x="30261" y="89014"/>
                </a:lnTo>
                <a:lnTo>
                  <a:pt x="36535" y="89014"/>
                </a:lnTo>
                <a:lnTo>
                  <a:pt x="39750" y="88557"/>
                </a:lnTo>
                <a:lnTo>
                  <a:pt x="42303" y="86206"/>
                </a:lnTo>
                <a:lnTo>
                  <a:pt x="42303" y="14731"/>
                </a:lnTo>
                <a:lnTo>
                  <a:pt x="64173" y="14731"/>
                </a:lnTo>
                <a:lnTo>
                  <a:pt x="65901" y="13627"/>
                </a:lnTo>
                <a:lnTo>
                  <a:pt x="66621" y="10793"/>
                </a:lnTo>
                <a:lnTo>
                  <a:pt x="66800" y="7401"/>
                </a:lnTo>
                <a:lnTo>
                  <a:pt x="66800" y="6029"/>
                </a:lnTo>
                <a:lnTo>
                  <a:pt x="66523" y="2945"/>
                </a:lnTo>
                <a:lnTo>
                  <a:pt x="64173" y="0"/>
                </a:lnTo>
                <a:lnTo>
                  <a:pt x="2641" y="0"/>
                </a:lnTo>
                <a:lnTo>
                  <a:pt x="1489" y="368"/>
                </a:lnTo>
                <a:lnTo>
                  <a:pt x="287" y="2945"/>
                </a:lnTo>
                <a:lnTo>
                  <a:pt x="0" y="6029"/>
                </a:lnTo>
                <a:lnTo>
                  <a:pt x="0" y="8723"/>
                </a:lnTo>
                <a:lnTo>
                  <a:pt x="287" y="117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570206" y="5525733"/>
            <a:ext cx="54979" cy="68503"/>
          </a:xfrm>
          <a:custGeom>
            <a:avLst/>
            <a:gdLst/>
            <a:ahLst/>
            <a:cxnLst/>
            <a:rect l="l" t="t" r="r" b="b"/>
            <a:pathLst>
              <a:path w="54979" h="68503">
                <a:moveTo>
                  <a:pt x="673" y="12942"/>
                </a:moveTo>
                <a:lnTo>
                  <a:pt x="0" y="16042"/>
                </a:lnTo>
                <a:lnTo>
                  <a:pt x="0" y="22885"/>
                </a:lnTo>
                <a:lnTo>
                  <a:pt x="537" y="25769"/>
                </a:lnTo>
                <a:lnTo>
                  <a:pt x="2689" y="30697"/>
                </a:lnTo>
                <a:lnTo>
                  <a:pt x="6177" y="34430"/>
                </a:lnTo>
                <a:lnTo>
                  <a:pt x="10440" y="37364"/>
                </a:lnTo>
                <a:lnTo>
                  <a:pt x="13115" y="38204"/>
                </a:lnTo>
                <a:lnTo>
                  <a:pt x="15793" y="39042"/>
                </a:lnTo>
                <a:lnTo>
                  <a:pt x="16592" y="21603"/>
                </a:lnTo>
                <a:lnTo>
                  <a:pt x="16592" y="17539"/>
                </a:lnTo>
                <a:lnTo>
                  <a:pt x="18345" y="0"/>
                </a:lnTo>
                <a:lnTo>
                  <a:pt x="14292" y="828"/>
                </a:lnTo>
                <a:lnTo>
                  <a:pt x="10915" y="2095"/>
                </a:lnTo>
                <a:lnTo>
                  <a:pt x="8190" y="3812"/>
                </a:lnTo>
                <a:lnTo>
                  <a:pt x="5464" y="5527"/>
                </a:lnTo>
                <a:lnTo>
                  <a:pt x="3427" y="7697"/>
                </a:lnTo>
                <a:lnTo>
                  <a:pt x="2062" y="10325"/>
                </a:lnTo>
                <a:lnTo>
                  <a:pt x="673" y="12942"/>
                </a:lnTo>
                <a:close/>
              </a:path>
              <a:path w="54979" h="68503">
                <a:moveTo>
                  <a:pt x="41526" y="37289"/>
                </a:moveTo>
                <a:lnTo>
                  <a:pt x="44387" y="38229"/>
                </a:lnTo>
                <a:lnTo>
                  <a:pt x="47905" y="38318"/>
                </a:lnTo>
                <a:lnTo>
                  <a:pt x="52177" y="38063"/>
                </a:lnTo>
                <a:lnTo>
                  <a:pt x="54979" y="35777"/>
                </a:lnTo>
                <a:lnTo>
                  <a:pt x="54979" y="-9550"/>
                </a:lnTo>
                <a:lnTo>
                  <a:pt x="54479" y="-13168"/>
                </a:lnTo>
                <a:lnTo>
                  <a:pt x="53492" y="-16228"/>
                </a:lnTo>
                <a:lnTo>
                  <a:pt x="52505" y="-19288"/>
                </a:lnTo>
                <a:lnTo>
                  <a:pt x="50929" y="-21804"/>
                </a:lnTo>
                <a:lnTo>
                  <a:pt x="46616" y="-25678"/>
                </a:lnTo>
                <a:lnTo>
                  <a:pt x="43855" y="-27125"/>
                </a:lnTo>
                <a:lnTo>
                  <a:pt x="40514" y="-28054"/>
                </a:lnTo>
                <a:lnTo>
                  <a:pt x="37152" y="-28994"/>
                </a:lnTo>
                <a:lnTo>
                  <a:pt x="33124" y="-29461"/>
                </a:lnTo>
                <a:lnTo>
                  <a:pt x="25744" y="-29461"/>
                </a:lnTo>
                <a:lnTo>
                  <a:pt x="23173" y="-29245"/>
                </a:lnTo>
                <a:lnTo>
                  <a:pt x="20681" y="-28803"/>
                </a:lnTo>
                <a:lnTo>
                  <a:pt x="15864" y="-27813"/>
                </a:lnTo>
                <a:lnTo>
                  <a:pt x="11642" y="-26452"/>
                </a:lnTo>
                <a:lnTo>
                  <a:pt x="8229" y="-24904"/>
                </a:lnTo>
                <a:lnTo>
                  <a:pt x="4913" y="-22705"/>
                </a:lnTo>
                <a:lnTo>
                  <a:pt x="3416" y="-19669"/>
                </a:lnTo>
                <a:lnTo>
                  <a:pt x="3301" y="-16062"/>
                </a:lnTo>
                <a:lnTo>
                  <a:pt x="3639" y="-13384"/>
                </a:lnTo>
                <a:lnTo>
                  <a:pt x="6328" y="-10209"/>
                </a:lnTo>
                <a:lnTo>
                  <a:pt x="9140" y="-11163"/>
                </a:lnTo>
                <a:lnTo>
                  <a:pt x="11714" y="-12509"/>
                </a:lnTo>
                <a:lnTo>
                  <a:pt x="15130" y="-14057"/>
                </a:lnTo>
                <a:lnTo>
                  <a:pt x="19317" y="-15415"/>
                </a:lnTo>
                <a:lnTo>
                  <a:pt x="24084" y="-16369"/>
                </a:lnTo>
                <a:lnTo>
                  <a:pt x="29074" y="-16369"/>
                </a:lnTo>
                <a:lnTo>
                  <a:pt x="32335" y="-15684"/>
                </a:lnTo>
                <a:lnTo>
                  <a:pt x="34974" y="-14514"/>
                </a:lnTo>
                <a:lnTo>
                  <a:pt x="37364" y="-11404"/>
                </a:lnTo>
                <a:lnTo>
                  <a:pt x="38127" y="-8531"/>
                </a:lnTo>
                <a:lnTo>
                  <a:pt x="38314" y="-4939"/>
                </a:lnTo>
                <a:lnTo>
                  <a:pt x="38314" y="-1230"/>
                </a:lnTo>
                <a:lnTo>
                  <a:pt x="27097" y="-1230"/>
                </a:lnTo>
                <a:lnTo>
                  <a:pt x="22395" y="-812"/>
                </a:lnTo>
                <a:lnTo>
                  <a:pt x="18345" y="0"/>
                </a:lnTo>
                <a:lnTo>
                  <a:pt x="16592" y="17539"/>
                </a:lnTo>
                <a:lnTo>
                  <a:pt x="17993" y="13882"/>
                </a:lnTo>
                <a:lnTo>
                  <a:pt x="21319" y="11239"/>
                </a:lnTo>
                <a:lnTo>
                  <a:pt x="24818" y="10213"/>
                </a:lnTo>
                <a:lnTo>
                  <a:pt x="29099" y="9601"/>
                </a:lnTo>
                <a:lnTo>
                  <a:pt x="38314" y="9601"/>
                </a:lnTo>
                <a:lnTo>
                  <a:pt x="38314" y="20006"/>
                </a:lnTo>
                <a:lnTo>
                  <a:pt x="34215" y="24182"/>
                </a:lnTo>
                <a:lnTo>
                  <a:pt x="30210" y="26658"/>
                </a:lnTo>
                <a:lnTo>
                  <a:pt x="25636" y="27280"/>
                </a:lnTo>
                <a:lnTo>
                  <a:pt x="22806" y="27280"/>
                </a:lnTo>
                <a:lnTo>
                  <a:pt x="18982" y="25085"/>
                </a:lnTo>
                <a:lnTo>
                  <a:pt x="16592" y="21603"/>
                </a:lnTo>
                <a:lnTo>
                  <a:pt x="15793" y="39042"/>
                </a:lnTo>
                <a:lnTo>
                  <a:pt x="18731" y="39474"/>
                </a:lnTo>
                <a:lnTo>
                  <a:pt x="25783" y="39474"/>
                </a:lnTo>
                <a:lnTo>
                  <a:pt x="29311" y="38722"/>
                </a:lnTo>
                <a:lnTo>
                  <a:pt x="32472" y="37213"/>
                </a:lnTo>
                <a:lnTo>
                  <a:pt x="35647" y="35712"/>
                </a:lnTo>
                <a:lnTo>
                  <a:pt x="38477" y="33606"/>
                </a:lnTo>
                <a:lnTo>
                  <a:pt x="40949" y="30914"/>
                </a:lnTo>
                <a:lnTo>
                  <a:pt x="40949" y="35777"/>
                </a:lnTo>
                <a:lnTo>
                  <a:pt x="41526" y="37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642062" y="5496267"/>
            <a:ext cx="38638" cy="67777"/>
          </a:xfrm>
          <a:custGeom>
            <a:avLst/>
            <a:gdLst/>
            <a:ahLst/>
            <a:cxnLst/>
            <a:rect l="l" t="t" r="r" b="b"/>
            <a:pathLst>
              <a:path w="38638" h="67777">
                <a:moveTo>
                  <a:pt x="14503" y="11516"/>
                </a:moveTo>
                <a:lnTo>
                  <a:pt x="14389" y="3045"/>
                </a:lnTo>
                <a:lnTo>
                  <a:pt x="11814" y="1446"/>
                </a:lnTo>
                <a:lnTo>
                  <a:pt x="8714" y="1165"/>
                </a:lnTo>
                <a:lnTo>
                  <a:pt x="5888" y="1165"/>
                </a:lnTo>
                <a:lnTo>
                  <a:pt x="2886" y="1446"/>
                </a:lnTo>
                <a:lnTo>
                  <a:pt x="0" y="3909"/>
                </a:lnTo>
                <a:lnTo>
                  <a:pt x="0" y="65034"/>
                </a:lnTo>
                <a:lnTo>
                  <a:pt x="673" y="66570"/>
                </a:lnTo>
                <a:lnTo>
                  <a:pt x="3312" y="67499"/>
                </a:lnTo>
                <a:lnTo>
                  <a:pt x="6838" y="67777"/>
                </a:lnTo>
                <a:lnTo>
                  <a:pt x="10166" y="67777"/>
                </a:lnTo>
                <a:lnTo>
                  <a:pt x="13690" y="67499"/>
                </a:lnTo>
                <a:lnTo>
                  <a:pt x="17006" y="65034"/>
                </a:lnTo>
                <a:lnTo>
                  <a:pt x="17006" y="26935"/>
                </a:lnTo>
                <a:lnTo>
                  <a:pt x="18254" y="24930"/>
                </a:lnTo>
                <a:lnTo>
                  <a:pt x="20540" y="21869"/>
                </a:lnTo>
                <a:lnTo>
                  <a:pt x="23719" y="18578"/>
                </a:lnTo>
                <a:lnTo>
                  <a:pt x="26647" y="16750"/>
                </a:lnTo>
                <a:lnTo>
                  <a:pt x="29480" y="16178"/>
                </a:lnTo>
                <a:lnTo>
                  <a:pt x="32385" y="16584"/>
                </a:lnTo>
                <a:lnTo>
                  <a:pt x="35534" y="17599"/>
                </a:lnTo>
                <a:lnTo>
                  <a:pt x="38299" y="15519"/>
                </a:lnTo>
                <a:lnTo>
                  <a:pt x="38613" y="12585"/>
                </a:lnTo>
                <a:lnTo>
                  <a:pt x="38638" y="6652"/>
                </a:lnTo>
                <a:lnTo>
                  <a:pt x="38385" y="3528"/>
                </a:lnTo>
                <a:lnTo>
                  <a:pt x="35822" y="798"/>
                </a:lnTo>
                <a:lnTo>
                  <a:pt x="33058" y="176"/>
                </a:lnTo>
                <a:lnTo>
                  <a:pt x="30495" y="0"/>
                </a:lnTo>
                <a:lnTo>
                  <a:pt x="26722" y="518"/>
                </a:lnTo>
                <a:lnTo>
                  <a:pt x="22931" y="2336"/>
                </a:lnTo>
                <a:lnTo>
                  <a:pt x="20342" y="4381"/>
                </a:lnTo>
                <a:lnTo>
                  <a:pt x="17567" y="7340"/>
                </a:lnTo>
                <a:lnTo>
                  <a:pt x="14503" y="11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689539" y="5470566"/>
            <a:ext cx="18295" cy="93484"/>
          </a:xfrm>
          <a:custGeom>
            <a:avLst/>
            <a:gdLst/>
            <a:ahLst/>
            <a:cxnLst/>
            <a:rect l="l" t="t" r="r" b="b"/>
            <a:pathLst>
              <a:path w="18295" h="93484">
                <a:moveTo>
                  <a:pt x="1962" y="92275"/>
                </a:moveTo>
                <a:lnTo>
                  <a:pt x="4585" y="93190"/>
                </a:lnTo>
                <a:lnTo>
                  <a:pt x="8129" y="93484"/>
                </a:lnTo>
                <a:lnTo>
                  <a:pt x="11451" y="93484"/>
                </a:lnTo>
                <a:lnTo>
                  <a:pt x="14979" y="93190"/>
                </a:lnTo>
                <a:lnTo>
                  <a:pt x="18295" y="90741"/>
                </a:lnTo>
                <a:lnTo>
                  <a:pt x="18295" y="29743"/>
                </a:lnTo>
                <a:lnTo>
                  <a:pt x="17607" y="28206"/>
                </a:lnTo>
                <a:lnTo>
                  <a:pt x="14979" y="27216"/>
                </a:lnTo>
                <a:lnTo>
                  <a:pt x="11451" y="26870"/>
                </a:lnTo>
                <a:lnTo>
                  <a:pt x="8129" y="26870"/>
                </a:lnTo>
                <a:lnTo>
                  <a:pt x="4585" y="27216"/>
                </a:lnTo>
                <a:lnTo>
                  <a:pt x="1289" y="29743"/>
                </a:lnTo>
                <a:lnTo>
                  <a:pt x="1289" y="90741"/>
                </a:lnTo>
                <a:lnTo>
                  <a:pt x="1962" y="92275"/>
                </a:lnTo>
                <a:close/>
              </a:path>
              <a:path w="18295" h="93484">
                <a:moveTo>
                  <a:pt x="19580" y="8928"/>
                </a:moveTo>
                <a:lnTo>
                  <a:pt x="19580" y="5587"/>
                </a:lnTo>
                <a:lnTo>
                  <a:pt x="18892" y="3262"/>
                </a:lnTo>
                <a:lnTo>
                  <a:pt x="16192" y="659"/>
                </a:lnTo>
                <a:lnTo>
                  <a:pt x="13629" y="0"/>
                </a:lnTo>
                <a:lnTo>
                  <a:pt x="6041" y="0"/>
                </a:lnTo>
                <a:lnTo>
                  <a:pt x="3437" y="684"/>
                </a:lnTo>
                <a:lnTo>
                  <a:pt x="2062" y="2030"/>
                </a:lnTo>
                <a:lnTo>
                  <a:pt x="0" y="5788"/>
                </a:lnTo>
                <a:lnTo>
                  <a:pt x="0" y="12597"/>
                </a:lnTo>
                <a:lnTo>
                  <a:pt x="673" y="14897"/>
                </a:lnTo>
                <a:lnTo>
                  <a:pt x="3326" y="17459"/>
                </a:lnTo>
                <a:lnTo>
                  <a:pt x="5904" y="18097"/>
                </a:lnTo>
                <a:lnTo>
                  <a:pt x="13488" y="18097"/>
                </a:lnTo>
                <a:lnTo>
                  <a:pt x="16078" y="17449"/>
                </a:lnTo>
                <a:lnTo>
                  <a:pt x="17477" y="16113"/>
                </a:lnTo>
                <a:lnTo>
                  <a:pt x="19580" y="12395"/>
                </a:lnTo>
                <a:lnTo>
                  <a:pt x="19580" y="89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721146" y="5496271"/>
            <a:ext cx="22269" cy="92227"/>
          </a:xfrm>
          <a:custGeom>
            <a:avLst/>
            <a:gdLst/>
            <a:ahLst/>
            <a:cxnLst/>
            <a:rect l="l" t="t" r="r" b="b"/>
            <a:pathLst>
              <a:path w="22269" h="92227">
                <a:moveTo>
                  <a:pt x="18454" y="824"/>
                </a:moveTo>
                <a:lnTo>
                  <a:pt x="17277" y="31711"/>
                </a:lnTo>
                <a:lnTo>
                  <a:pt x="17978" y="27039"/>
                </a:lnTo>
                <a:lnTo>
                  <a:pt x="19166" y="22644"/>
                </a:lnTo>
                <a:lnTo>
                  <a:pt x="22269" y="0"/>
                </a:lnTo>
                <a:lnTo>
                  <a:pt x="18454" y="824"/>
                </a:lnTo>
                <a:close/>
              </a:path>
              <a:path w="22269" h="92227">
                <a:moveTo>
                  <a:pt x="17277" y="31711"/>
                </a:moveTo>
                <a:lnTo>
                  <a:pt x="18454" y="824"/>
                </a:lnTo>
                <a:lnTo>
                  <a:pt x="15191" y="2465"/>
                </a:lnTo>
                <a:lnTo>
                  <a:pt x="11902" y="4114"/>
                </a:lnTo>
                <a:lnTo>
                  <a:pt x="9126" y="6465"/>
                </a:lnTo>
                <a:lnTo>
                  <a:pt x="6891" y="9524"/>
                </a:lnTo>
                <a:lnTo>
                  <a:pt x="4636" y="12585"/>
                </a:lnTo>
                <a:lnTo>
                  <a:pt x="2923" y="16292"/>
                </a:lnTo>
                <a:lnTo>
                  <a:pt x="1750" y="20623"/>
                </a:lnTo>
                <a:lnTo>
                  <a:pt x="586" y="24969"/>
                </a:lnTo>
                <a:lnTo>
                  <a:pt x="0" y="29843"/>
                </a:lnTo>
                <a:lnTo>
                  <a:pt x="0" y="39801"/>
                </a:lnTo>
                <a:lnTo>
                  <a:pt x="449" y="44121"/>
                </a:lnTo>
                <a:lnTo>
                  <a:pt x="1350" y="48210"/>
                </a:lnTo>
                <a:lnTo>
                  <a:pt x="2250" y="52299"/>
                </a:lnTo>
                <a:lnTo>
                  <a:pt x="3686" y="55868"/>
                </a:lnTo>
                <a:lnTo>
                  <a:pt x="5637" y="58927"/>
                </a:lnTo>
                <a:lnTo>
                  <a:pt x="7589" y="62002"/>
                </a:lnTo>
                <a:lnTo>
                  <a:pt x="10116" y="64428"/>
                </a:lnTo>
                <a:lnTo>
                  <a:pt x="13215" y="66233"/>
                </a:lnTo>
                <a:lnTo>
                  <a:pt x="16319" y="68032"/>
                </a:lnTo>
                <a:lnTo>
                  <a:pt x="20077" y="68921"/>
                </a:lnTo>
                <a:lnTo>
                  <a:pt x="24494" y="68921"/>
                </a:lnTo>
                <a:lnTo>
                  <a:pt x="27993" y="68784"/>
                </a:lnTo>
                <a:lnTo>
                  <a:pt x="31234" y="68136"/>
                </a:lnTo>
                <a:lnTo>
                  <a:pt x="34348" y="66916"/>
                </a:lnTo>
                <a:lnTo>
                  <a:pt x="37396" y="65289"/>
                </a:lnTo>
                <a:lnTo>
                  <a:pt x="40449" y="63056"/>
                </a:lnTo>
                <a:lnTo>
                  <a:pt x="43649" y="60234"/>
                </a:lnTo>
                <a:lnTo>
                  <a:pt x="43649" y="89279"/>
                </a:lnTo>
                <a:lnTo>
                  <a:pt x="44276" y="90881"/>
                </a:lnTo>
                <a:lnTo>
                  <a:pt x="46889" y="91885"/>
                </a:lnTo>
                <a:lnTo>
                  <a:pt x="50415" y="92227"/>
                </a:lnTo>
                <a:lnTo>
                  <a:pt x="53755" y="92227"/>
                </a:lnTo>
                <a:lnTo>
                  <a:pt x="57279" y="91885"/>
                </a:lnTo>
                <a:lnTo>
                  <a:pt x="60516" y="89279"/>
                </a:lnTo>
                <a:lnTo>
                  <a:pt x="60405" y="3049"/>
                </a:lnTo>
                <a:lnTo>
                  <a:pt x="57765" y="1446"/>
                </a:lnTo>
                <a:lnTo>
                  <a:pt x="54789" y="1169"/>
                </a:lnTo>
                <a:lnTo>
                  <a:pt x="51987" y="1169"/>
                </a:lnTo>
                <a:lnTo>
                  <a:pt x="49024" y="1446"/>
                </a:lnTo>
                <a:lnTo>
                  <a:pt x="46137" y="3898"/>
                </a:lnTo>
                <a:lnTo>
                  <a:pt x="46137" y="10554"/>
                </a:lnTo>
                <a:lnTo>
                  <a:pt x="42346" y="6932"/>
                </a:lnTo>
                <a:lnTo>
                  <a:pt x="39074" y="4240"/>
                </a:lnTo>
                <a:lnTo>
                  <a:pt x="35960" y="2285"/>
                </a:lnTo>
                <a:lnTo>
                  <a:pt x="32908" y="853"/>
                </a:lnTo>
                <a:lnTo>
                  <a:pt x="29847" y="165"/>
                </a:lnTo>
                <a:lnTo>
                  <a:pt x="26582" y="0"/>
                </a:lnTo>
                <a:lnTo>
                  <a:pt x="22269" y="0"/>
                </a:lnTo>
                <a:lnTo>
                  <a:pt x="19166" y="22644"/>
                </a:lnTo>
                <a:lnTo>
                  <a:pt x="21107" y="18884"/>
                </a:lnTo>
                <a:lnTo>
                  <a:pt x="23994" y="16282"/>
                </a:lnTo>
                <a:lnTo>
                  <a:pt x="27482" y="14593"/>
                </a:lnTo>
                <a:lnTo>
                  <a:pt x="32108" y="14593"/>
                </a:lnTo>
                <a:lnTo>
                  <a:pt x="36658" y="17056"/>
                </a:lnTo>
                <a:lnTo>
                  <a:pt x="41224" y="21080"/>
                </a:lnTo>
                <a:lnTo>
                  <a:pt x="43649" y="24194"/>
                </a:lnTo>
                <a:lnTo>
                  <a:pt x="43649" y="44474"/>
                </a:lnTo>
                <a:lnTo>
                  <a:pt x="40888" y="47839"/>
                </a:lnTo>
                <a:lnTo>
                  <a:pt x="37270" y="51371"/>
                </a:lnTo>
                <a:lnTo>
                  <a:pt x="33858" y="53492"/>
                </a:lnTo>
                <a:lnTo>
                  <a:pt x="30520" y="54345"/>
                </a:lnTo>
                <a:lnTo>
                  <a:pt x="27007" y="54345"/>
                </a:lnTo>
                <a:lnTo>
                  <a:pt x="23554" y="52627"/>
                </a:lnTo>
                <a:lnTo>
                  <a:pt x="20789" y="49974"/>
                </a:lnTo>
                <a:lnTo>
                  <a:pt x="18939" y="46226"/>
                </a:lnTo>
                <a:lnTo>
                  <a:pt x="17877" y="41630"/>
                </a:lnTo>
                <a:lnTo>
                  <a:pt x="17277" y="36676"/>
                </a:lnTo>
                <a:lnTo>
                  <a:pt x="17277" y="3171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826043" y="5473461"/>
            <a:ext cx="74627" cy="91681"/>
          </a:xfrm>
          <a:custGeom>
            <a:avLst/>
            <a:gdLst/>
            <a:ahLst/>
            <a:cxnLst/>
            <a:rect l="l" t="t" r="r" b="b"/>
            <a:pathLst>
              <a:path w="74627" h="91681">
                <a:moveTo>
                  <a:pt x="32349" y="1069"/>
                </a:moveTo>
                <a:lnTo>
                  <a:pt x="26758" y="3215"/>
                </a:lnTo>
                <a:lnTo>
                  <a:pt x="21156" y="5360"/>
                </a:lnTo>
                <a:lnTo>
                  <a:pt x="16380" y="8460"/>
                </a:lnTo>
                <a:lnTo>
                  <a:pt x="12416" y="12499"/>
                </a:lnTo>
                <a:lnTo>
                  <a:pt x="8453" y="16549"/>
                </a:lnTo>
                <a:lnTo>
                  <a:pt x="5403" y="21452"/>
                </a:lnTo>
                <a:lnTo>
                  <a:pt x="3239" y="27231"/>
                </a:lnTo>
                <a:lnTo>
                  <a:pt x="1076" y="33008"/>
                </a:lnTo>
                <a:lnTo>
                  <a:pt x="0" y="39524"/>
                </a:lnTo>
                <a:lnTo>
                  <a:pt x="0" y="53823"/>
                </a:lnTo>
                <a:lnTo>
                  <a:pt x="1014" y="60124"/>
                </a:lnTo>
                <a:lnTo>
                  <a:pt x="3039" y="65671"/>
                </a:lnTo>
                <a:lnTo>
                  <a:pt x="5064" y="71222"/>
                </a:lnTo>
                <a:lnTo>
                  <a:pt x="7992" y="75920"/>
                </a:lnTo>
                <a:lnTo>
                  <a:pt x="11818" y="79783"/>
                </a:lnTo>
                <a:lnTo>
                  <a:pt x="15631" y="83657"/>
                </a:lnTo>
                <a:lnTo>
                  <a:pt x="20297" y="86591"/>
                </a:lnTo>
                <a:lnTo>
                  <a:pt x="25808" y="88621"/>
                </a:lnTo>
                <a:lnTo>
                  <a:pt x="31313" y="90666"/>
                </a:lnTo>
                <a:lnTo>
                  <a:pt x="37551" y="91681"/>
                </a:lnTo>
                <a:lnTo>
                  <a:pt x="46915" y="91681"/>
                </a:lnTo>
                <a:lnTo>
                  <a:pt x="51645" y="91329"/>
                </a:lnTo>
                <a:lnTo>
                  <a:pt x="56343" y="90756"/>
                </a:lnTo>
                <a:lnTo>
                  <a:pt x="60984" y="89852"/>
                </a:lnTo>
                <a:lnTo>
                  <a:pt x="65387" y="88661"/>
                </a:lnTo>
                <a:lnTo>
                  <a:pt x="69350" y="87415"/>
                </a:lnTo>
                <a:lnTo>
                  <a:pt x="72276" y="86220"/>
                </a:lnTo>
                <a:lnTo>
                  <a:pt x="74185" y="83351"/>
                </a:lnTo>
                <a:lnTo>
                  <a:pt x="74411" y="80773"/>
                </a:lnTo>
                <a:lnTo>
                  <a:pt x="74315" y="43765"/>
                </a:lnTo>
                <a:lnTo>
                  <a:pt x="72673" y="40741"/>
                </a:lnTo>
                <a:lnTo>
                  <a:pt x="69684" y="39740"/>
                </a:lnTo>
                <a:lnTo>
                  <a:pt x="40212" y="39740"/>
                </a:lnTo>
                <a:lnTo>
                  <a:pt x="38552" y="40755"/>
                </a:lnTo>
                <a:lnTo>
                  <a:pt x="37829" y="43373"/>
                </a:lnTo>
                <a:lnTo>
                  <a:pt x="37649" y="46598"/>
                </a:lnTo>
                <a:lnTo>
                  <a:pt x="37875" y="50800"/>
                </a:lnTo>
                <a:lnTo>
                  <a:pt x="40212" y="53366"/>
                </a:lnTo>
                <a:lnTo>
                  <a:pt x="56732" y="53366"/>
                </a:lnTo>
                <a:lnTo>
                  <a:pt x="56732" y="73926"/>
                </a:lnTo>
                <a:lnTo>
                  <a:pt x="53280" y="75528"/>
                </a:lnTo>
                <a:lnTo>
                  <a:pt x="49402" y="76442"/>
                </a:lnTo>
                <a:lnTo>
                  <a:pt x="45478" y="76669"/>
                </a:lnTo>
                <a:lnTo>
                  <a:pt x="41428" y="76669"/>
                </a:lnTo>
                <a:lnTo>
                  <a:pt x="37724" y="76010"/>
                </a:lnTo>
                <a:lnTo>
                  <a:pt x="34376" y="74689"/>
                </a:lnTo>
                <a:lnTo>
                  <a:pt x="31021" y="73357"/>
                </a:lnTo>
                <a:lnTo>
                  <a:pt x="28163" y="71399"/>
                </a:lnTo>
                <a:lnTo>
                  <a:pt x="25772" y="68795"/>
                </a:lnTo>
                <a:lnTo>
                  <a:pt x="23385" y="66193"/>
                </a:lnTo>
                <a:lnTo>
                  <a:pt x="21535" y="62953"/>
                </a:lnTo>
                <a:lnTo>
                  <a:pt x="20206" y="59094"/>
                </a:lnTo>
                <a:lnTo>
                  <a:pt x="18882" y="55234"/>
                </a:lnTo>
                <a:lnTo>
                  <a:pt x="18219" y="50774"/>
                </a:lnTo>
                <a:lnTo>
                  <a:pt x="18219" y="41087"/>
                </a:lnTo>
                <a:lnTo>
                  <a:pt x="18867" y="36868"/>
                </a:lnTo>
                <a:lnTo>
                  <a:pt x="20181" y="33047"/>
                </a:lnTo>
                <a:lnTo>
                  <a:pt x="21484" y="29250"/>
                </a:lnTo>
                <a:lnTo>
                  <a:pt x="23346" y="25974"/>
                </a:lnTo>
                <a:lnTo>
                  <a:pt x="25772" y="23256"/>
                </a:lnTo>
                <a:lnTo>
                  <a:pt x="28199" y="20538"/>
                </a:lnTo>
                <a:lnTo>
                  <a:pt x="31125" y="18442"/>
                </a:lnTo>
                <a:lnTo>
                  <a:pt x="34549" y="16957"/>
                </a:lnTo>
                <a:lnTo>
                  <a:pt x="37961" y="15469"/>
                </a:lnTo>
                <a:lnTo>
                  <a:pt x="41789" y="14720"/>
                </a:lnTo>
                <a:lnTo>
                  <a:pt x="49968" y="14720"/>
                </a:lnTo>
                <a:lnTo>
                  <a:pt x="53456" y="15138"/>
                </a:lnTo>
                <a:lnTo>
                  <a:pt x="56443" y="15966"/>
                </a:lnTo>
                <a:lnTo>
                  <a:pt x="59436" y="16776"/>
                </a:lnTo>
                <a:lnTo>
                  <a:pt x="61998" y="17665"/>
                </a:lnTo>
                <a:lnTo>
                  <a:pt x="64159" y="18634"/>
                </a:lnTo>
                <a:lnTo>
                  <a:pt x="68061" y="20473"/>
                </a:lnTo>
                <a:lnTo>
                  <a:pt x="70660" y="22125"/>
                </a:lnTo>
                <a:lnTo>
                  <a:pt x="73785" y="21564"/>
                </a:lnTo>
                <a:lnTo>
                  <a:pt x="74448" y="18709"/>
                </a:lnTo>
                <a:lnTo>
                  <a:pt x="74627" y="15279"/>
                </a:lnTo>
                <a:lnTo>
                  <a:pt x="74627" y="12981"/>
                </a:lnTo>
                <a:lnTo>
                  <a:pt x="74209" y="10099"/>
                </a:lnTo>
                <a:lnTo>
                  <a:pt x="72288" y="6757"/>
                </a:lnTo>
                <a:lnTo>
                  <a:pt x="69684" y="5130"/>
                </a:lnTo>
                <a:lnTo>
                  <a:pt x="66247" y="3456"/>
                </a:lnTo>
                <a:lnTo>
                  <a:pt x="61606" y="1944"/>
                </a:lnTo>
                <a:lnTo>
                  <a:pt x="58896" y="1296"/>
                </a:lnTo>
                <a:lnTo>
                  <a:pt x="55796" y="774"/>
                </a:lnTo>
                <a:lnTo>
                  <a:pt x="52693" y="256"/>
                </a:lnTo>
                <a:lnTo>
                  <a:pt x="49255" y="0"/>
                </a:lnTo>
                <a:lnTo>
                  <a:pt x="38588" y="0"/>
                </a:lnTo>
                <a:lnTo>
                  <a:pt x="32349" y="10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917152" y="5496267"/>
            <a:ext cx="38639" cy="67777"/>
          </a:xfrm>
          <a:custGeom>
            <a:avLst/>
            <a:gdLst/>
            <a:ahLst/>
            <a:cxnLst/>
            <a:rect l="l" t="t" r="r" b="b"/>
            <a:pathLst>
              <a:path w="38639" h="67777">
                <a:moveTo>
                  <a:pt x="14504" y="11516"/>
                </a:moveTo>
                <a:lnTo>
                  <a:pt x="14392" y="3045"/>
                </a:lnTo>
                <a:lnTo>
                  <a:pt x="11816" y="1446"/>
                </a:lnTo>
                <a:lnTo>
                  <a:pt x="8716" y="1165"/>
                </a:lnTo>
                <a:lnTo>
                  <a:pt x="5890" y="1165"/>
                </a:lnTo>
                <a:lnTo>
                  <a:pt x="2887" y="1446"/>
                </a:lnTo>
                <a:lnTo>
                  <a:pt x="0" y="3909"/>
                </a:lnTo>
                <a:lnTo>
                  <a:pt x="0" y="65034"/>
                </a:lnTo>
                <a:lnTo>
                  <a:pt x="676" y="66570"/>
                </a:lnTo>
                <a:lnTo>
                  <a:pt x="3312" y="67499"/>
                </a:lnTo>
                <a:lnTo>
                  <a:pt x="6840" y="67777"/>
                </a:lnTo>
                <a:lnTo>
                  <a:pt x="10166" y="67777"/>
                </a:lnTo>
                <a:lnTo>
                  <a:pt x="13690" y="67499"/>
                </a:lnTo>
                <a:lnTo>
                  <a:pt x="17006" y="65034"/>
                </a:lnTo>
                <a:lnTo>
                  <a:pt x="17006" y="26935"/>
                </a:lnTo>
                <a:lnTo>
                  <a:pt x="18256" y="24930"/>
                </a:lnTo>
                <a:lnTo>
                  <a:pt x="20542" y="21869"/>
                </a:lnTo>
                <a:lnTo>
                  <a:pt x="23721" y="18578"/>
                </a:lnTo>
                <a:lnTo>
                  <a:pt x="26647" y="16750"/>
                </a:lnTo>
                <a:lnTo>
                  <a:pt x="29488" y="16178"/>
                </a:lnTo>
                <a:lnTo>
                  <a:pt x="32386" y="16584"/>
                </a:lnTo>
                <a:lnTo>
                  <a:pt x="35535" y="17599"/>
                </a:lnTo>
                <a:lnTo>
                  <a:pt x="38300" y="15519"/>
                </a:lnTo>
                <a:lnTo>
                  <a:pt x="38614" y="12585"/>
                </a:lnTo>
                <a:lnTo>
                  <a:pt x="38639" y="6652"/>
                </a:lnTo>
                <a:lnTo>
                  <a:pt x="38387" y="3528"/>
                </a:lnTo>
                <a:lnTo>
                  <a:pt x="35824" y="798"/>
                </a:lnTo>
                <a:lnTo>
                  <a:pt x="33063" y="176"/>
                </a:lnTo>
                <a:lnTo>
                  <a:pt x="30496" y="0"/>
                </a:lnTo>
                <a:lnTo>
                  <a:pt x="26723" y="518"/>
                </a:lnTo>
                <a:lnTo>
                  <a:pt x="22932" y="2336"/>
                </a:lnTo>
                <a:lnTo>
                  <a:pt x="20344" y="4381"/>
                </a:lnTo>
                <a:lnTo>
                  <a:pt x="17567" y="7340"/>
                </a:lnTo>
                <a:lnTo>
                  <a:pt x="14504" y="115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962271" y="5496264"/>
            <a:ext cx="26156" cy="68936"/>
          </a:xfrm>
          <a:custGeom>
            <a:avLst/>
            <a:gdLst/>
            <a:ahLst/>
            <a:cxnLst/>
            <a:rect l="l" t="t" r="r" b="b"/>
            <a:pathLst>
              <a:path w="26156" h="68936">
                <a:moveTo>
                  <a:pt x="21506" y="68187"/>
                </a:moveTo>
                <a:lnTo>
                  <a:pt x="26156" y="68936"/>
                </a:lnTo>
                <a:lnTo>
                  <a:pt x="21718" y="51155"/>
                </a:lnTo>
                <a:lnTo>
                  <a:pt x="19518" y="47411"/>
                </a:lnTo>
                <a:lnTo>
                  <a:pt x="18215" y="42674"/>
                </a:lnTo>
                <a:lnTo>
                  <a:pt x="17715" y="40121"/>
                </a:lnTo>
                <a:lnTo>
                  <a:pt x="17553" y="66675"/>
                </a:lnTo>
                <a:lnTo>
                  <a:pt x="21506" y="68187"/>
                </a:lnTo>
                <a:close/>
              </a:path>
              <a:path w="26156" h="68936">
                <a:moveTo>
                  <a:pt x="17553" y="66675"/>
                </a:moveTo>
                <a:lnTo>
                  <a:pt x="17715" y="40121"/>
                </a:lnTo>
                <a:lnTo>
                  <a:pt x="17477" y="37364"/>
                </a:lnTo>
                <a:lnTo>
                  <a:pt x="17477" y="31103"/>
                </a:lnTo>
                <a:lnTo>
                  <a:pt x="17780" y="28209"/>
                </a:lnTo>
                <a:lnTo>
                  <a:pt x="18395" y="25667"/>
                </a:lnTo>
                <a:lnTo>
                  <a:pt x="18992" y="23140"/>
                </a:lnTo>
                <a:lnTo>
                  <a:pt x="21121" y="19166"/>
                </a:lnTo>
                <a:lnTo>
                  <a:pt x="23882" y="15991"/>
                </a:lnTo>
                <a:lnTo>
                  <a:pt x="27658" y="14122"/>
                </a:lnTo>
                <a:lnTo>
                  <a:pt x="32385" y="13639"/>
                </a:lnTo>
                <a:lnTo>
                  <a:pt x="35222" y="13639"/>
                </a:lnTo>
                <a:lnTo>
                  <a:pt x="37562" y="14173"/>
                </a:lnTo>
                <a:lnTo>
                  <a:pt x="41302" y="16282"/>
                </a:lnTo>
                <a:lnTo>
                  <a:pt x="43922" y="19598"/>
                </a:lnTo>
                <a:lnTo>
                  <a:pt x="45838" y="23688"/>
                </a:lnTo>
                <a:lnTo>
                  <a:pt x="46789" y="28752"/>
                </a:lnTo>
                <a:lnTo>
                  <a:pt x="47026" y="31536"/>
                </a:lnTo>
                <a:lnTo>
                  <a:pt x="47026" y="37796"/>
                </a:lnTo>
                <a:lnTo>
                  <a:pt x="46738" y="40665"/>
                </a:lnTo>
                <a:lnTo>
                  <a:pt x="46151" y="43218"/>
                </a:lnTo>
                <a:lnTo>
                  <a:pt x="44676" y="47905"/>
                </a:lnTo>
                <a:lnTo>
                  <a:pt x="42238" y="51473"/>
                </a:lnTo>
                <a:lnTo>
                  <a:pt x="38801" y="53773"/>
                </a:lnTo>
                <a:lnTo>
                  <a:pt x="34686" y="55170"/>
                </a:lnTo>
                <a:lnTo>
                  <a:pt x="29335" y="55170"/>
                </a:lnTo>
                <a:lnTo>
                  <a:pt x="25095" y="53633"/>
                </a:lnTo>
                <a:lnTo>
                  <a:pt x="21718" y="51155"/>
                </a:lnTo>
                <a:lnTo>
                  <a:pt x="26156" y="68936"/>
                </a:lnTo>
                <a:lnTo>
                  <a:pt x="37037" y="68936"/>
                </a:lnTo>
                <a:lnTo>
                  <a:pt x="41874" y="68097"/>
                </a:lnTo>
                <a:lnTo>
                  <a:pt x="46014" y="66409"/>
                </a:lnTo>
                <a:lnTo>
                  <a:pt x="50151" y="64720"/>
                </a:lnTo>
                <a:lnTo>
                  <a:pt x="53588" y="62320"/>
                </a:lnTo>
                <a:lnTo>
                  <a:pt x="56329" y="59208"/>
                </a:lnTo>
                <a:lnTo>
                  <a:pt x="59079" y="56109"/>
                </a:lnTo>
                <a:lnTo>
                  <a:pt x="61135" y="52401"/>
                </a:lnTo>
                <a:lnTo>
                  <a:pt x="62471" y="48110"/>
                </a:lnTo>
                <a:lnTo>
                  <a:pt x="63835" y="43814"/>
                </a:lnTo>
                <a:lnTo>
                  <a:pt x="64496" y="39067"/>
                </a:lnTo>
                <a:lnTo>
                  <a:pt x="64496" y="28425"/>
                </a:lnTo>
                <a:lnTo>
                  <a:pt x="63870" y="23611"/>
                </a:lnTo>
                <a:lnTo>
                  <a:pt x="62607" y="19408"/>
                </a:lnTo>
                <a:lnTo>
                  <a:pt x="61358" y="15203"/>
                </a:lnTo>
                <a:lnTo>
                  <a:pt x="59432" y="11659"/>
                </a:lnTo>
                <a:lnTo>
                  <a:pt x="56843" y="8790"/>
                </a:lnTo>
                <a:lnTo>
                  <a:pt x="54251" y="5908"/>
                </a:lnTo>
                <a:lnTo>
                  <a:pt x="50979" y="3722"/>
                </a:lnTo>
                <a:lnTo>
                  <a:pt x="47026" y="2235"/>
                </a:lnTo>
                <a:lnTo>
                  <a:pt x="43077" y="751"/>
                </a:lnTo>
                <a:lnTo>
                  <a:pt x="38397" y="0"/>
                </a:lnTo>
                <a:lnTo>
                  <a:pt x="27471" y="0"/>
                </a:lnTo>
                <a:lnTo>
                  <a:pt x="22644" y="863"/>
                </a:lnTo>
                <a:lnTo>
                  <a:pt x="18533" y="2541"/>
                </a:lnTo>
                <a:lnTo>
                  <a:pt x="14418" y="4230"/>
                </a:lnTo>
                <a:lnTo>
                  <a:pt x="10980" y="6630"/>
                </a:lnTo>
                <a:lnTo>
                  <a:pt x="8229" y="9705"/>
                </a:lnTo>
                <a:lnTo>
                  <a:pt x="5490" y="12791"/>
                </a:lnTo>
                <a:lnTo>
                  <a:pt x="3441" y="16484"/>
                </a:lnTo>
                <a:lnTo>
                  <a:pt x="2062" y="20803"/>
                </a:lnTo>
                <a:lnTo>
                  <a:pt x="687" y="25120"/>
                </a:lnTo>
                <a:lnTo>
                  <a:pt x="0" y="29883"/>
                </a:lnTo>
                <a:lnTo>
                  <a:pt x="0" y="40488"/>
                </a:lnTo>
                <a:lnTo>
                  <a:pt x="637" y="45288"/>
                </a:lnTo>
                <a:lnTo>
                  <a:pt x="1901" y="49481"/>
                </a:lnTo>
                <a:lnTo>
                  <a:pt x="3149" y="53682"/>
                </a:lnTo>
                <a:lnTo>
                  <a:pt x="5086" y="57228"/>
                </a:lnTo>
                <a:lnTo>
                  <a:pt x="7689" y="60109"/>
                </a:lnTo>
                <a:lnTo>
                  <a:pt x="10292" y="62981"/>
                </a:lnTo>
                <a:lnTo>
                  <a:pt x="13578" y="65177"/>
                </a:lnTo>
                <a:lnTo>
                  <a:pt x="17553" y="6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039348" y="5497437"/>
            <a:ext cx="57419" cy="67769"/>
          </a:xfrm>
          <a:custGeom>
            <a:avLst/>
            <a:gdLst/>
            <a:ahLst/>
            <a:cxnLst/>
            <a:rect l="l" t="t" r="r" b="b"/>
            <a:pathLst>
              <a:path w="57419" h="67769">
                <a:moveTo>
                  <a:pt x="3249" y="280"/>
                </a:moveTo>
                <a:lnTo>
                  <a:pt x="0" y="2743"/>
                </a:lnTo>
                <a:lnTo>
                  <a:pt x="0" y="44819"/>
                </a:lnTo>
                <a:lnTo>
                  <a:pt x="377" y="48718"/>
                </a:lnTo>
                <a:lnTo>
                  <a:pt x="1122" y="51843"/>
                </a:lnTo>
                <a:lnTo>
                  <a:pt x="1864" y="54968"/>
                </a:lnTo>
                <a:lnTo>
                  <a:pt x="3102" y="57722"/>
                </a:lnTo>
                <a:lnTo>
                  <a:pt x="4827" y="60098"/>
                </a:lnTo>
                <a:lnTo>
                  <a:pt x="8830" y="64339"/>
                </a:lnTo>
                <a:lnTo>
                  <a:pt x="11642" y="65725"/>
                </a:lnTo>
                <a:lnTo>
                  <a:pt x="14453" y="67082"/>
                </a:lnTo>
                <a:lnTo>
                  <a:pt x="17931" y="67769"/>
                </a:lnTo>
                <a:lnTo>
                  <a:pt x="25758" y="67769"/>
                </a:lnTo>
                <a:lnTo>
                  <a:pt x="29325" y="66855"/>
                </a:lnTo>
                <a:lnTo>
                  <a:pt x="32763" y="65037"/>
                </a:lnTo>
                <a:lnTo>
                  <a:pt x="36201" y="63197"/>
                </a:lnTo>
                <a:lnTo>
                  <a:pt x="39588" y="60454"/>
                </a:lnTo>
                <a:lnTo>
                  <a:pt x="42912" y="56796"/>
                </a:lnTo>
                <a:lnTo>
                  <a:pt x="43026" y="64720"/>
                </a:lnTo>
                <a:lnTo>
                  <a:pt x="45676" y="66319"/>
                </a:lnTo>
                <a:lnTo>
                  <a:pt x="48714" y="66614"/>
                </a:lnTo>
                <a:lnTo>
                  <a:pt x="51595" y="66614"/>
                </a:lnTo>
                <a:lnTo>
                  <a:pt x="54593" y="66319"/>
                </a:lnTo>
                <a:lnTo>
                  <a:pt x="57419" y="63870"/>
                </a:lnTo>
                <a:lnTo>
                  <a:pt x="57419" y="2743"/>
                </a:lnTo>
                <a:lnTo>
                  <a:pt x="56742" y="1195"/>
                </a:lnTo>
                <a:lnTo>
                  <a:pt x="54179" y="280"/>
                </a:lnTo>
                <a:lnTo>
                  <a:pt x="50655" y="0"/>
                </a:lnTo>
                <a:lnTo>
                  <a:pt x="47313" y="0"/>
                </a:lnTo>
                <a:lnTo>
                  <a:pt x="43789" y="280"/>
                </a:lnTo>
                <a:lnTo>
                  <a:pt x="40553" y="2743"/>
                </a:lnTo>
                <a:lnTo>
                  <a:pt x="40553" y="43383"/>
                </a:lnTo>
                <a:lnTo>
                  <a:pt x="38077" y="46432"/>
                </a:lnTo>
                <a:lnTo>
                  <a:pt x="35761" y="48769"/>
                </a:lnTo>
                <a:lnTo>
                  <a:pt x="31388" y="51969"/>
                </a:lnTo>
                <a:lnTo>
                  <a:pt x="27057" y="52768"/>
                </a:lnTo>
                <a:lnTo>
                  <a:pt x="23842" y="52440"/>
                </a:lnTo>
                <a:lnTo>
                  <a:pt x="21282" y="51106"/>
                </a:lnTo>
                <a:lnTo>
                  <a:pt x="18578" y="47739"/>
                </a:lnTo>
                <a:lnTo>
                  <a:pt x="17556" y="44603"/>
                </a:lnTo>
                <a:lnTo>
                  <a:pt x="16941" y="40474"/>
                </a:lnTo>
                <a:lnTo>
                  <a:pt x="16941" y="2743"/>
                </a:lnTo>
                <a:lnTo>
                  <a:pt x="16267" y="1195"/>
                </a:lnTo>
                <a:lnTo>
                  <a:pt x="13629" y="280"/>
                </a:lnTo>
                <a:lnTo>
                  <a:pt x="10101" y="0"/>
                </a:lnTo>
                <a:lnTo>
                  <a:pt x="6817" y="0"/>
                </a:lnTo>
                <a:lnTo>
                  <a:pt x="3249" y="2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113467" y="5548035"/>
            <a:ext cx="28220" cy="66841"/>
          </a:xfrm>
          <a:custGeom>
            <a:avLst/>
            <a:gdLst/>
            <a:ahLst/>
            <a:cxnLst/>
            <a:rect l="l" t="t" r="r" b="b"/>
            <a:pathLst>
              <a:path w="28220" h="66841">
                <a:moveTo>
                  <a:pt x="23821" y="0"/>
                </a:moveTo>
                <a:lnTo>
                  <a:pt x="19828" y="11394"/>
                </a:lnTo>
                <a:lnTo>
                  <a:pt x="22532" y="13488"/>
                </a:lnTo>
                <a:lnTo>
                  <a:pt x="25271" y="15077"/>
                </a:lnTo>
                <a:lnTo>
                  <a:pt x="28220" y="2501"/>
                </a:lnTo>
                <a:lnTo>
                  <a:pt x="23821" y="0"/>
                </a:lnTo>
                <a:close/>
              </a:path>
              <a:path w="28220" h="66841">
                <a:moveTo>
                  <a:pt x="14367" y="-47865"/>
                </a:moveTo>
                <a:lnTo>
                  <a:pt x="14255" y="-48714"/>
                </a:lnTo>
                <a:lnTo>
                  <a:pt x="11537" y="-50317"/>
                </a:lnTo>
                <a:lnTo>
                  <a:pt x="8564" y="-50594"/>
                </a:lnTo>
                <a:lnTo>
                  <a:pt x="5825" y="-50594"/>
                </a:lnTo>
                <a:lnTo>
                  <a:pt x="2823" y="-50317"/>
                </a:lnTo>
                <a:lnTo>
                  <a:pt x="0" y="-47865"/>
                </a:lnTo>
                <a:lnTo>
                  <a:pt x="0" y="37515"/>
                </a:lnTo>
                <a:lnTo>
                  <a:pt x="676" y="39117"/>
                </a:lnTo>
                <a:lnTo>
                  <a:pt x="3301" y="40121"/>
                </a:lnTo>
                <a:lnTo>
                  <a:pt x="6826" y="40463"/>
                </a:lnTo>
                <a:lnTo>
                  <a:pt x="10162" y="40463"/>
                </a:lnTo>
                <a:lnTo>
                  <a:pt x="13690" y="40121"/>
                </a:lnTo>
                <a:lnTo>
                  <a:pt x="17006" y="37515"/>
                </a:lnTo>
                <a:lnTo>
                  <a:pt x="17006" y="8737"/>
                </a:lnTo>
                <a:lnTo>
                  <a:pt x="19828" y="11394"/>
                </a:lnTo>
                <a:lnTo>
                  <a:pt x="23821" y="0"/>
                </a:lnTo>
                <a:lnTo>
                  <a:pt x="19378" y="-4024"/>
                </a:lnTo>
                <a:lnTo>
                  <a:pt x="17006" y="-7085"/>
                </a:lnTo>
                <a:lnTo>
                  <a:pt x="17006" y="-27241"/>
                </a:lnTo>
                <a:lnTo>
                  <a:pt x="19631" y="-30581"/>
                </a:lnTo>
                <a:lnTo>
                  <a:pt x="23244" y="-34060"/>
                </a:lnTo>
                <a:lnTo>
                  <a:pt x="26658" y="-36179"/>
                </a:lnTo>
                <a:lnTo>
                  <a:pt x="29970" y="-37033"/>
                </a:lnTo>
                <a:lnTo>
                  <a:pt x="33350" y="-37033"/>
                </a:lnTo>
                <a:lnTo>
                  <a:pt x="36738" y="-35341"/>
                </a:lnTo>
                <a:lnTo>
                  <a:pt x="39463" y="-32738"/>
                </a:lnTo>
                <a:lnTo>
                  <a:pt x="41299" y="-28980"/>
                </a:lnTo>
                <a:lnTo>
                  <a:pt x="42329" y="-24458"/>
                </a:lnTo>
                <a:lnTo>
                  <a:pt x="42901" y="-19555"/>
                </a:lnTo>
                <a:lnTo>
                  <a:pt x="42901" y="-14616"/>
                </a:lnTo>
                <a:lnTo>
                  <a:pt x="42188" y="-9954"/>
                </a:lnTo>
                <a:lnTo>
                  <a:pt x="41000" y="-5547"/>
                </a:lnTo>
                <a:lnTo>
                  <a:pt x="39013" y="-1854"/>
                </a:lnTo>
                <a:lnTo>
                  <a:pt x="36198" y="788"/>
                </a:lnTo>
                <a:lnTo>
                  <a:pt x="32759" y="2501"/>
                </a:lnTo>
                <a:lnTo>
                  <a:pt x="28220" y="2501"/>
                </a:lnTo>
                <a:lnTo>
                  <a:pt x="25271" y="15077"/>
                </a:lnTo>
                <a:lnTo>
                  <a:pt x="28061" y="16308"/>
                </a:lnTo>
                <a:lnTo>
                  <a:pt x="30974" y="17006"/>
                </a:lnTo>
                <a:lnTo>
                  <a:pt x="34333" y="17171"/>
                </a:lnTo>
                <a:lnTo>
                  <a:pt x="38563" y="17171"/>
                </a:lnTo>
                <a:lnTo>
                  <a:pt x="42329" y="16347"/>
                </a:lnTo>
                <a:lnTo>
                  <a:pt x="45601" y="14709"/>
                </a:lnTo>
                <a:lnTo>
                  <a:pt x="48892" y="13056"/>
                </a:lnTo>
                <a:lnTo>
                  <a:pt x="51628" y="10706"/>
                </a:lnTo>
                <a:lnTo>
                  <a:pt x="53827" y="7646"/>
                </a:lnTo>
                <a:lnTo>
                  <a:pt x="56045" y="4585"/>
                </a:lnTo>
                <a:lnTo>
                  <a:pt x="57718" y="863"/>
                </a:lnTo>
                <a:lnTo>
                  <a:pt x="58856" y="-3477"/>
                </a:lnTo>
                <a:lnTo>
                  <a:pt x="60008" y="-7847"/>
                </a:lnTo>
                <a:lnTo>
                  <a:pt x="60581" y="-12750"/>
                </a:lnTo>
                <a:lnTo>
                  <a:pt x="60581" y="-22795"/>
                </a:lnTo>
                <a:lnTo>
                  <a:pt x="60130" y="-27136"/>
                </a:lnTo>
                <a:lnTo>
                  <a:pt x="59231" y="-31201"/>
                </a:lnTo>
                <a:lnTo>
                  <a:pt x="58331" y="-35265"/>
                </a:lnTo>
                <a:lnTo>
                  <a:pt x="56904" y="-38836"/>
                </a:lnTo>
                <a:lnTo>
                  <a:pt x="54957" y="-41897"/>
                </a:lnTo>
                <a:lnTo>
                  <a:pt x="52992" y="-44956"/>
                </a:lnTo>
                <a:lnTo>
                  <a:pt x="50454" y="-47368"/>
                </a:lnTo>
                <a:lnTo>
                  <a:pt x="47354" y="-49122"/>
                </a:lnTo>
                <a:lnTo>
                  <a:pt x="44251" y="-50886"/>
                </a:lnTo>
                <a:lnTo>
                  <a:pt x="40500" y="-51763"/>
                </a:lnTo>
                <a:lnTo>
                  <a:pt x="36087" y="-51763"/>
                </a:lnTo>
                <a:lnTo>
                  <a:pt x="31986" y="-51534"/>
                </a:lnTo>
                <a:lnTo>
                  <a:pt x="28260" y="-50619"/>
                </a:lnTo>
                <a:lnTo>
                  <a:pt x="24696" y="-48981"/>
                </a:lnTo>
                <a:lnTo>
                  <a:pt x="21219" y="-46875"/>
                </a:lnTo>
                <a:lnTo>
                  <a:pt x="17842" y="-44107"/>
                </a:lnTo>
                <a:lnTo>
                  <a:pt x="14367" y="-40665"/>
                </a:lnTo>
                <a:lnTo>
                  <a:pt x="14367" y="-478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214858" y="5496264"/>
            <a:ext cx="26158" cy="68936"/>
          </a:xfrm>
          <a:custGeom>
            <a:avLst/>
            <a:gdLst/>
            <a:ahLst/>
            <a:cxnLst/>
            <a:rect l="l" t="t" r="r" b="b"/>
            <a:pathLst>
              <a:path w="26158" h="68936">
                <a:moveTo>
                  <a:pt x="21492" y="68187"/>
                </a:moveTo>
                <a:lnTo>
                  <a:pt x="26158" y="68936"/>
                </a:lnTo>
                <a:lnTo>
                  <a:pt x="21719" y="51155"/>
                </a:lnTo>
                <a:lnTo>
                  <a:pt x="19508" y="47411"/>
                </a:lnTo>
                <a:lnTo>
                  <a:pt x="18215" y="42674"/>
                </a:lnTo>
                <a:lnTo>
                  <a:pt x="17715" y="40121"/>
                </a:lnTo>
                <a:lnTo>
                  <a:pt x="17542" y="66675"/>
                </a:lnTo>
                <a:lnTo>
                  <a:pt x="21492" y="68187"/>
                </a:lnTo>
                <a:close/>
              </a:path>
              <a:path w="26158" h="68936">
                <a:moveTo>
                  <a:pt x="17542" y="66675"/>
                </a:moveTo>
                <a:lnTo>
                  <a:pt x="17715" y="40121"/>
                </a:lnTo>
                <a:lnTo>
                  <a:pt x="17481" y="37364"/>
                </a:lnTo>
                <a:lnTo>
                  <a:pt x="17481" y="31103"/>
                </a:lnTo>
                <a:lnTo>
                  <a:pt x="17779" y="28209"/>
                </a:lnTo>
                <a:lnTo>
                  <a:pt x="18381" y="25667"/>
                </a:lnTo>
                <a:lnTo>
                  <a:pt x="18994" y="23140"/>
                </a:lnTo>
                <a:lnTo>
                  <a:pt x="21121" y="19166"/>
                </a:lnTo>
                <a:lnTo>
                  <a:pt x="23882" y="15991"/>
                </a:lnTo>
                <a:lnTo>
                  <a:pt x="27659" y="14122"/>
                </a:lnTo>
                <a:lnTo>
                  <a:pt x="32386" y="13639"/>
                </a:lnTo>
                <a:lnTo>
                  <a:pt x="35222" y="13639"/>
                </a:lnTo>
                <a:lnTo>
                  <a:pt x="37562" y="14173"/>
                </a:lnTo>
                <a:lnTo>
                  <a:pt x="41299" y="16282"/>
                </a:lnTo>
                <a:lnTo>
                  <a:pt x="43924" y="19598"/>
                </a:lnTo>
                <a:lnTo>
                  <a:pt x="45839" y="23688"/>
                </a:lnTo>
                <a:lnTo>
                  <a:pt x="46779" y="28752"/>
                </a:lnTo>
                <a:lnTo>
                  <a:pt x="47026" y="31536"/>
                </a:lnTo>
                <a:lnTo>
                  <a:pt x="47026" y="37796"/>
                </a:lnTo>
                <a:lnTo>
                  <a:pt x="46738" y="40665"/>
                </a:lnTo>
                <a:lnTo>
                  <a:pt x="46151" y="43218"/>
                </a:lnTo>
                <a:lnTo>
                  <a:pt x="44662" y="47905"/>
                </a:lnTo>
                <a:lnTo>
                  <a:pt x="42224" y="51473"/>
                </a:lnTo>
                <a:lnTo>
                  <a:pt x="38801" y="53773"/>
                </a:lnTo>
                <a:lnTo>
                  <a:pt x="34686" y="55170"/>
                </a:lnTo>
                <a:lnTo>
                  <a:pt x="29321" y="55170"/>
                </a:lnTo>
                <a:lnTo>
                  <a:pt x="25092" y="53633"/>
                </a:lnTo>
                <a:lnTo>
                  <a:pt x="21719" y="51155"/>
                </a:lnTo>
                <a:lnTo>
                  <a:pt x="26158" y="68936"/>
                </a:lnTo>
                <a:lnTo>
                  <a:pt x="37033" y="68936"/>
                </a:lnTo>
                <a:lnTo>
                  <a:pt x="41875" y="68097"/>
                </a:lnTo>
                <a:lnTo>
                  <a:pt x="46012" y="66409"/>
                </a:lnTo>
                <a:lnTo>
                  <a:pt x="50152" y="64720"/>
                </a:lnTo>
                <a:lnTo>
                  <a:pt x="53578" y="62320"/>
                </a:lnTo>
                <a:lnTo>
                  <a:pt x="56329" y="59208"/>
                </a:lnTo>
                <a:lnTo>
                  <a:pt x="59080" y="56109"/>
                </a:lnTo>
                <a:lnTo>
                  <a:pt x="61121" y="52401"/>
                </a:lnTo>
                <a:lnTo>
                  <a:pt x="62471" y="48110"/>
                </a:lnTo>
                <a:lnTo>
                  <a:pt x="63821" y="43814"/>
                </a:lnTo>
                <a:lnTo>
                  <a:pt x="64494" y="39067"/>
                </a:lnTo>
                <a:lnTo>
                  <a:pt x="64494" y="28425"/>
                </a:lnTo>
                <a:lnTo>
                  <a:pt x="63870" y="23611"/>
                </a:lnTo>
                <a:lnTo>
                  <a:pt x="62607" y="19408"/>
                </a:lnTo>
                <a:lnTo>
                  <a:pt x="61358" y="15203"/>
                </a:lnTo>
                <a:lnTo>
                  <a:pt x="59418" y="11659"/>
                </a:lnTo>
                <a:lnTo>
                  <a:pt x="56840" y="8790"/>
                </a:lnTo>
                <a:lnTo>
                  <a:pt x="54255" y="5908"/>
                </a:lnTo>
                <a:lnTo>
                  <a:pt x="50980" y="3722"/>
                </a:lnTo>
                <a:lnTo>
                  <a:pt x="47026" y="2235"/>
                </a:lnTo>
                <a:lnTo>
                  <a:pt x="43074" y="751"/>
                </a:lnTo>
                <a:lnTo>
                  <a:pt x="38397" y="0"/>
                </a:lnTo>
                <a:lnTo>
                  <a:pt x="27457" y="0"/>
                </a:lnTo>
                <a:lnTo>
                  <a:pt x="22630" y="863"/>
                </a:lnTo>
                <a:lnTo>
                  <a:pt x="18519" y="2541"/>
                </a:lnTo>
                <a:lnTo>
                  <a:pt x="14404" y="4230"/>
                </a:lnTo>
                <a:lnTo>
                  <a:pt x="10965" y="6630"/>
                </a:lnTo>
                <a:lnTo>
                  <a:pt x="8225" y="9705"/>
                </a:lnTo>
                <a:lnTo>
                  <a:pt x="5490" y="12791"/>
                </a:lnTo>
                <a:lnTo>
                  <a:pt x="3437" y="16484"/>
                </a:lnTo>
                <a:lnTo>
                  <a:pt x="2052" y="20803"/>
                </a:lnTo>
                <a:lnTo>
                  <a:pt x="688" y="25120"/>
                </a:lnTo>
                <a:lnTo>
                  <a:pt x="0" y="29883"/>
                </a:lnTo>
                <a:lnTo>
                  <a:pt x="0" y="40488"/>
                </a:lnTo>
                <a:lnTo>
                  <a:pt x="626" y="45288"/>
                </a:lnTo>
                <a:lnTo>
                  <a:pt x="1897" y="49481"/>
                </a:lnTo>
                <a:lnTo>
                  <a:pt x="3149" y="53682"/>
                </a:lnTo>
                <a:lnTo>
                  <a:pt x="5086" y="57228"/>
                </a:lnTo>
                <a:lnTo>
                  <a:pt x="7689" y="60109"/>
                </a:lnTo>
                <a:lnTo>
                  <a:pt x="10292" y="62981"/>
                </a:lnTo>
                <a:lnTo>
                  <a:pt x="13576" y="65177"/>
                </a:lnTo>
                <a:lnTo>
                  <a:pt x="17542" y="6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285468" y="5467690"/>
            <a:ext cx="43102" cy="96354"/>
          </a:xfrm>
          <a:custGeom>
            <a:avLst/>
            <a:gdLst/>
            <a:ahLst/>
            <a:cxnLst/>
            <a:rect l="l" t="t" r="r" b="b"/>
            <a:pathLst>
              <a:path w="43102" h="96354">
                <a:moveTo>
                  <a:pt x="11329" y="14094"/>
                </a:moveTo>
                <a:lnTo>
                  <a:pt x="10529" y="17219"/>
                </a:lnTo>
                <a:lnTo>
                  <a:pt x="10101" y="20866"/>
                </a:lnTo>
                <a:lnTo>
                  <a:pt x="10101" y="30147"/>
                </a:lnTo>
                <a:lnTo>
                  <a:pt x="2623" y="30147"/>
                </a:lnTo>
                <a:lnTo>
                  <a:pt x="838" y="31114"/>
                </a:lnTo>
                <a:lnTo>
                  <a:pt x="161" y="33793"/>
                </a:lnTo>
                <a:lnTo>
                  <a:pt x="0" y="37144"/>
                </a:lnTo>
                <a:lnTo>
                  <a:pt x="198" y="41451"/>
                </a:lnTo>
                <a:lnTo>
                  <a:pt x="2562" y="44143"/>
                </a:lnTo>
                <a:lnTo>
                  <a:pt x="10101" y="44143"/>
                </a:lnTo>
                <a:lnTo>
                  <a:pt x="10101" y="93611"/>
                </a:lnTo>
                <a:lnTo>
                  <a:pt x="10727" y="95159"/>
                </a:lnTo>
                <a:lnTo>
                  <a:pt x="13366" y="96074"/>
                </a:lnTo>
                <a:lnTo>
                  <a:pt x="16930" y="96354"/>
                </a:lnTo>
                <a:lnTo>
                  <a:pt x="20170" y="96354"/>
                </a:lnTo>
                <a:lnTo>
                  <a:pt x="23782" y="96074"/>
                </a:lnTo>
                <a:lnTo>
                  <a:pt x="27047" y="93611"/>
                </a:lnTo>
                <a:lnTo>
                  <a:pt x="27047" y="44143"/>
                </a:lnTo>
                <a:lnTo>
                  <a:pt x="38051" y="44143"/>
                </a:lnTo>
                <a:lnTo>
                  <a:pt x="39999" y="42531"/>
                </a:lnTo>
                <a:lnTo>
                  <a:pt x="40673" y="39662"/>
                </a:lnTo>
                <a:lnTo>
                  <a:pt x="40673" y="35824"/>
                </a:lnTo>
                <a:lnTo>
                  <a:pt x="40388" y="32879"/>
                </a:lnTo>
                <a:lnTo>
                  <a:pt x="38051" y="30147"/>
                </a:lnTo>
                <a:lnTo>
                  <a:pt x="27047" y="30147"/>
                </a:lnTo>
                <a:lnTo>
                  <a:pt x="27047" y="24535"/>
                </a:lnTo>
                <a:lnTo>
                  <a:pt x="27183" y="20916"/>
                </a:lnTo>
                <a:lnTo>
                  <a:pt x="28148" y="17133"/>
                </a:lnTo>
                <a:lnTo>
                  <a:pt x="30923" y="14425"/>
                </a:lnTo>
                <a:lnTo>
                  <a:pt x="34058" y="13842"/>
                </a:lnTo>
                <a:lnTo>
                  <a:pt x="36758" y="14094"/>
                </a:lnTo>
                <a:lnTo>
                  <a:pt x="39311" y="14781"/>
                </a:lnTo>
                <a:lnTo>
                  <a:pt x="42188" y="14958"/>
                </a:lnTo>
                <a:lnTo>
                  <a:pt x="42962" y="12381"/>
                </a:lnTo>
                <a:lnTo>
                  <a:pt x="43102" y="9194"/>
                </a:lnTo>
                <a:lnTo>
                  <a:pt x="43102" y="7873"/>
                </a:lnTo>
                <a:lnTo>
                  <a:pt x="42876" y="4975"/>
                </a:lnTo>
                <a:lnTo>
                  <a:pt x="40827" y="1750"/>
                </a:lnTo>
                <a:lnTo>
                  <a:pt x="37800" y="749"/>
                </a:lnTo>
                <a:lnTo>
                  <a:pt x="34649" y="151"/>
                </a:lnTo>
                <a:lnTo>
                  <a:pt x="31233" y="0"/>
                </a:lnTo>
                <a:lnTo>
                  <a:pt x="27583" y="0"/>
                </a:lnTo>
                <a:lnTo>
                  <a:pt x="24433" y="533"/>
                </a:lnTo>
                <a:lnTo>
                  <a:pt x="21757" y="1588"/>
                </a:lnTo>
                <a:lnTo>
                  <a:pt x="19065" y="2628"/>
                </a:lnTo>
                <a:lnTo>
                  <a:pt x="16869" y="4190"/>
                </a:lnTo>
                <a:lnTo>
                  <a:pt x="13402" y="8366"/>
                </a:lnTo>
                <a:lnTo>
                  <a:pt x="12128" y="10972"/>
                </a:lnTo>
                <a:lnTo>
                  <a:pt x="11329" y="1409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364128" y="5473523"/>
            <a:ext cx="64573" cy="91540"/>
          </a:xfrm>
          <a:custGeom>
            <a:avLst/>
            <a:gdLst/>
            <a:ahLst/>
            <a:cxnLst/>
            <a:rect l="l" t="t" r="r" b="b"/>
            <a:pathLst>
              <a:path w="64573" h="91540">
                <a:moveTo>
                  <a:pt x="900" y="60821"/>
                </a:moveTo>
                <a:lnTo>
                  <a:pt x="2700" y="66394"/>
                </a:lnTo>
                <a:lnTo>
                  <a:pt x="4493" y="71970"/>
                </a:lnTo>
                <a:lnTo>
                  <a:pt x="7077" y="76617"/>
                </a:lnTo>
                <a:lnTo>
                  <a:pt x="10454" y="80340"/>
                </a:lnTo>
                <a:lnTo>
                  <a:pt x="13831" y="84062"/>
                </a:lnTo>
                <a:lnTo>
                  <a:pt x="17931" y="86867"/>
                </a:lnTo>
                <a:lnTo>
                  <a:pt x="22734" y="88736"/>
                </a:lnTo>
                <a:lnTo>
                  <a:pt x="27547" y="90614"/>
                </a:lnTo>
                <a:lnTo>
                  <a:pt x="32950" y="91540"/>
                </a:lnTo>
                <a:lnTo>
                  <a:pt x="41976" y="91540"/>
                </a:lnTo>
                <a:lnTo>
                  <a:pt x="44827" y="91288"/>
                </a:lnTo>
                <a:lnTo>
                  <a:pt x="47470" y="90791"/>
                </a:lnTo>
                <a:lnTo>
                  <a:pt x="50090" y="90284"/>
                </a:lnTo>
                <a:lnTo>
                  <a:pt x="54481" y="88912"/>
                </a:lnTo>
                <a:lnTo>
                  <a:pt x="58258" y="87364"/>
                </a:lnTo>
                <a:lnTo>
                  <a:pt x="62045" y="85053"/>
                </a:lnTo>
                <a:lnTo>
                  <a:pt x="64021" y="82219"/>
                </a:lnTo>
                <a:lnTo>
                  <a:pt x="64461" y="79592"/>
                </a:lnTo>
                <a:lnTo>
                  <a:pt x="64573" y="75030"/>
                </a:lnTo>
                <a:lnTo>
                  <a:pt x="64335" y="71754"/>
                </a:lnTo>
                <a:lnTo>
                  <a:pt x="61696" y="69061"/>
                </a:lnTo>
                <a:lnTo>
                  <a:pt x="58745" y="70905"/>
                </a:lnTo>
                <a:lnTo>
                  <a:pt x="55766" y="72643"/>
                </a:lnTo>
                <a:lnTo>
                  <a:pt x="52152" y="74372"/>
                </a:lnTo>
                <a:lnTo>
                  <a:pt x="47566" y="75895"/>
                </a:lnTo>
                <a:lnTo>
                  <a:pt x="44841" y="76266"/>
                </a:lnTo>
                <a:lnTo>
                  <a:pt x="38238" y="76266"/>
                </a:lnTo>
                <a:lnTo>
                  <a:pt x="35125" y="75667"/>
                </a:lnTo>
                <a:lnTo>
                  <a:pt x="32345" y="74447"/>
                </a:lnTo>
                <a:lnTo>
                  <a:pt x="29584" y="73240"/>
                </a:lnTo>
                <a:lnTo>
                  <a:pt x="27222" y="71398"/>
                </a:lnTo>
                <a:lnTo>
                  <a:pt x="23309" y="66459"/>
                </a:lnTo>
                <a:lnTo>
                  <a:pt x="21808" y="63323"/>
                </a:lnTo>
                <a:lnTo>
                  <a:pt x="20746" y="59510"/>
                </a:lnTo>
                <a:lnTo>
                  <a:pt x="19681" y="55702"/>
                </a:lnTo>
                <a:lnTo>
                  <a:pt x="19159" y="51180"/>
                </a:lnTo>
                <a:lnTo>
                  <a:pt x="19159" y="41222"/>
                </a:lnTo>
                <a:lnTo>
                  <a:pt x="19659" y="36956"/>
                </a:lnTo>
                <a:lnTo>
                  <a:pt x="20642" y="33158"/>
                </a:lnTo>
                <a:lnTo>
                  <a:pt x="21631" y="29361"/>
                </a:lnTo>
                <a:lnTo>
                  <a:pt x="23097" y="26149"/>
                </a:lnTo>
                <a:lnTo>
                  <a:pt x="24994" y="23470"/>
                </a:lnTo>
                <a:lnTo>
                  <a:pt x="26910" y="20803"/>
                </a:lnTo>
                <a:lnTo>
                  <a:pt x="29225" y="18745"/>
                </a:lnTo>
                <a:lnTo>
                  <a:pt x="31949" y="17297"/>
                </a:lnTo>
                <a:lnTo>
                  <a:pt x="34660" y="15861"/>
                </a:lnTo>
                <a:lnTo>
                  <a:pt x="37749" y="15137"/>
                </a:lnTo>
                <a:lnTo>
                  <a:pt x="44377" y="15137"/>
                </a:lnTo>
                <a:lnTo>
                  <a:pt x="47091" y="15544"/>
                </a:lnTo>
                <a:lnTo>
                  <a:pt x="49352" y="16343"/>
                </a:lnTo>
                <a:lnTo>
                  <a:pt x="53582" y="18035"/>
                </a:lnTo>
                <a:lnTo>
                  <a:pt x="56869" y="19989"/>
                </a:lnTo>
                <a:lnTo>
                  <a:pt x="60271" y="22477"/>
                </a:lnTo>
                <a:lnTo>
                  <a:pt x="62873" y="22467"/>
                </a:lnTo>
                <a:lnTo>
                  <a:pt x="64068" y="19799"/>
                </a:lnTo>
                <a:lnTo>
                  <a:pt x="64296" y="16714"/>
                </a:lnTo>
                <a:lnTo>
                  <a:pt x="64296" y="14071"/>
                </a:lnTo>
                <a:lnTo>
                  <a:pt x="64021" y="10504"/>
                </a:lnTo>
                <a:lnTo>
                  <a:pt x="63132" y="7872"/>
                </a:lnTo>
                <a:lnTo>
                  <a:pt x="60432" y="5400"/>
                </a:lnTo>
                <a:lnTo>
                  <a:pt x="57369" y="3657"/>
                </a:lnTo>
                <a:lnTo>
                  <a:pt x="53740" y="2235"/>
                </a:lnTo>
                <a:lnTo>
                  <a:pt x="49744" y="1028"/>
                </a:lnTo>
                <a:lnTo>
                  <a:pt x="45241" y="215"/>
                </a:lnTo>
                <a:lnTo>
                  <a:pt x="40478" y="0"/>
                </a:lnTo>
                <a:lnTo>
                  <a:pt x="34498" y="0"/>
                </a:lnTo>
                <a:lnTo>
                  <a:pt x="29023" y="1028"/>
                </a:lnTo>
                <a:lnTo>
                  <a:pt x="24058" y="3084"/>
                </a:lnTo>
                <a:lnTo>
                  <a:pt x="19080" y="5129"/>
                </a:lnTo>
                <a:lnTo>
                  <a:pt x="14820" y="8153"/>
                </a:lnTo>
                <a:lnTo>
                  <a:pt x="11267" y="12127"/>
                </a:lnTo>
                <a:lnTo>
                  <a:pt x="7717" y="16090"/>
                </a:lnTo>
                <a:lnTo>
                  <a:pt x="4942" y="21005"/>
                </a:lnTo>
                <a:lnTo>
                  <a:pt x="2962" y="26859"/>
                </a:lnTo>
                <a:lnTo>
                  <a:pt x="989" y="32701"/>
                </a:lnTo>
                <a:lnTo>
                  <a:pt x="0" y="39394"/>
                </a:lnTo>
                <a:lnTo>
                  <a:pt x="0" y="54330"/>
                </a:lnTo>
                <a:lnTo>
                  <a:pt x="900" y="6082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436186" y="5496264"/>
            <a:ext cx="26142" cy="68936"/>
          </a:xfrm>
          <a:custGeom>
            <a:avLst/>
            <a:gdLst/>
            <a:ahLst/>
            <a:cxnLst/>
            <a:rect l="l" t="t" r="r" b="b"/>
            <a:pathLst>
              <a:path w="26142" h="68936">
                <a:moveTo>
                  <a:pt x="21492" y="68187"/>
                </a:moveTo>
                <a:lnTo>
                  <a:pt x="26142" y="68936"/>
                </a:lnTo>
                <a:lnTo>
                  <a:pt x="21715" y="51155"/>
                </a:lnTo>
                <a:lnTo>
                  <a:pt x="19504" y="47411"/>
                </a:lnTo>
                <a:lnTo>
                  <a:pt x="18201" y="42674"/>
                </a:lnTo>
                <a:lnTo>
                  <a:pt x="17712" y="40121"/>
                </a:lnTo>
                <a:lnTo>
                  <a:pt x="17539" y="66675"/>
                </a:lnTo>
                <a:lnTo>
                  <a:pt x="21492" y="68187"/>
                </a:lnTo>
                <a:close/>
              </a:path>
              <a:path w="26142" h="68936">
                <a:moveTo>
                  <a:pt x="17539" y="66675"/>
                </a:moveTo>
                <a:lnTo>
                  <a:pt x="17712" y="40121"/>
                </a:lnTo>
                <a:lnTo>
                  <a:pt x="17477" y="37364"/>
                </a:lnTo>
                <a:lnTo>
                  <a:pt x="17477" y="31103"/>
                </a:lnTo>
                <a:lnTo>
                  <a:pt x="17766" y="28209"/>
                </a:lnTo>
                <a:lnTo>
                  <a:pt x="18378" y="25667"/>
                </a:lnTo>
                <a:lnTo>
                  <a:pt x="18990" y="23140"/>
                </a:lnTo>
                <a:lnTo>
                  <a:pt x="21117" y="19166"/>
                </a:lnTo>
                <a:lnTo>
                  <a:pt x="23868" y="15991"/>
                </a:lnTo>
                <a:lnTo>
                  <a:pt x="27655" y="14122"/>
                </a:lnTo>
                <a:lnTo>
                  <a:pt x="32386" y="13639"/>
                </a:lnTo>
                <a:lnTo>
                  <a:pt x="35218" y="13639"/>
                </a:lnTo>
                <a:lnTo>
                  <a:pt x="37558" y="14173"/>
                </a:lnTo>
                <a:lnTo>
                  <a:pt x="41299" y="16282"/>
                </a:lnTo>
                <a:lnTo>
                  <a:pt x="43912" y="19598"/>
                </a:lnTo>
                <a:lnTo>
                  <a:pt x="45835" y="23688"/>
                </a:lnTo>
                <a:lnTo>
                  <a:pt x="46775" y="28752"/>
                </a:lnTo>
                <a:lnTo>
                  <a:pt x="47026" y="31536"/>
                </a:lnTo>
                <a:lnTo>
                  <a:pt x="47026" y="37796"/>
                </a:lnTo>
                <a:lnTo>
                  <a:pt x="46736" y="40665"/>
                </a:lnTo>
                <a:lnTo>
                  <a:pt x="46151" y="43218"/>
                </a:lnTo>
                <a:lnTo>
                  <a:pt x="44662" y="47905"/>
                </a:lnTo>
                <a:lnTo>
                  <a:pt x="42224" y="51473"/>
                </a:lnTo>
                <a:lnTo>
                  <a:pt x="38787" y="53773"/>
                </a:lnTo>
                <a:lnTo>
                  <a:pt x="34672" y="55170"/>
                </a:lnTo>
                <a:lnTo>
                  <a:pt x="29319" y="55170"/>
                </a:lnTo>
                <a:lnTo>
                  <a:pt x="25092" y="53633"/>
                </a:lnTo>
                <a:lnTo>
                  <a:pt x="21715" y="51155"/>
                </a:lnTo>
                <a:lnTo>
                  <a:pt x="26142" y="68936"/>
                </a:lnTo>
                <a:lnTo>
                  <a:pt x="37033" y="68936"/>
                </a:lnTo>
                <a:lnTo>
                  <a:pt x="41871" y="68097"/>
                </a:lnTo>
                <a:lnTo>
                  <a:pt x="46012" y="66409"/>
                </a:lnTo>
                <a:lnTo>
                  <a:pt x="50137" y="64720"/>
                </a:lnTo>
                <a:lnTo>
                  <a:pt x="53574" y="62320"/>
                </a:lnTo>
                <a:lnTo>
                  <a:pt x="56325" y="59208"/>
                </a:lnTo>
                <a:lnTo>
                  <a:pt x="59080" y="56109"/>
                </a:lnTo>
                <a:lnTo>
                  <a:pt x="61117" y="52401"/>
                </a:lnTo>
                <a:lnTo>
                  <a:pt x="62467" y="48110"/>
                </a:lnTo>
                <a:lnTo>
                  <a:pt x="63817" y="43814"/>
                </a:lnTo>
                <a:lnTo>
                  <a:pt x="64494" y="39067"/>
                </a:lnTo>
                <a:lnTo>
                  <a:pt x="64494" y="28425"/>
                </a:lnTo>
                <a:lnTo>
                  <a:pt x="63868" y="23611"/>
                </a:lnTo>
                <a:lnTo>
                  <a:pt x="62604" y="19408"/>
                </a:lnTo>
                <a:lnTo>
                  <a:pt x="61354" y="15203"/>
                </a:lnTo>
                <a:lnTo>
                  <a:pt x="59418" y="11659"/>
                </a:lnTo>
                <a:lnTo>
                  <a:pt x="56826" y="8790"/>
                </a:lnTo>
                <a:lnTo>
                  <a:pt x="54255" y="5908"/>
                </a:lnTo>
                <a:lnTo>
                  <a:pt x="50976" y="3722"/>
                </a:lnTo>
                <a:lnTo>
                  <a:pt x="47026" y="2235"/>
                </a:lnTo>
                <a:lnTo>
                  <a:pt x="43059" y="751"/>
                </a:lnTo>
                <a:lnTo>
                  <a:pt x="38387" y="0"/>
                </a:lnTo>
                <a:lnTo>
                  <a:pt x="27457" y="0"/>
                </a:lnTo>
                <a:lnTo>
                  <a:pt x="22630" y="863"/>
                </a:lnTo>
                <a:lnTo>
                  <a:pt x="18515" y="2541"/>
                </a:lnTo>
                <a:lnTo>
                  <a:pt x="14404" y="4230"/>
                </a:lnTo>
                <a:lnTo>
                  <a:pt x="10962" y="6630"/>
                </a:lnTo>
                <a:lnTo>
                  <a:pt x="8225" y="9705"/>
                </a:lnTo>
                <a:lnTo>
                  <a:pt x="5486" y="12791"/>
                </a:lnTo>
                <a:lnTo>
                  <a:pt x="3423" y="16484"/>
                </a:lnTo>
                <a:lnTo>
                  <a:pt x="2048" y="20803"/>
                </a:lnTo>
                <a:lnTo>
                  <a:pt x="688" y="25120"/>
                </a:lnTo>
                <a:lnTo>
                  <a:pt x="0" y="29883"/>
                </a:lnTo>
                <a:lnTo>
                  <a:pt x="0" y="40488"/>
                </a:lnTo>
                <a:lnTo>
                  <a:pt x="623" y="45288"/>
                </a:lnTo>
                <a:lnTo>
                  <a:pt x="1883" y="49481"/>
                </a:lnTo>
                <a:lnTo>
                  <a:pt x="3135" y="53682"/>
                </a:lnTo>
                <a:lnTo>
                  <a:pt x="5083" y="57228"/>
                </a:lnTo>
                <a:lnTo>
                  <a:pt x="7686" y="60109"/>
                </a:lnTo>
                <a:lnTo>
                  <a:pt x="10289" y="62981"/>
                </a:lnTo>
                <a:lnTo>
                  <a:pt x="13576" y="65177"/>
                </a:lnTo>
                <a:lnTo>
                  <a:pt x="17539" y="666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513607" y="5496271"/>
            <a:ext cx="95731" cy="67779"/>
          </a:xfrm>
          <a:custGeom>
            <a:avLst/>
            <a:gdLst/>
            <a:ahLst/>
            <a:cxnLst/>
            <a:rect l="l" t="t" r="r" b="b"/>
            <a:pathLst>
              <a:path w="95731" h="67779">
                <a:moveTo>
                  <a:pt x="79401" y="66570"/>
                </a:moveTo>
                <a:lnTo>
                  <a:pt x="82025" y="67485"/>
                </a:lnTo>
                <a:lnTo>
                  <a:pt x="85575" y="67779"/>
                </a:lnTo>
                <a:lnTo>
                  <a:pt x="88955" y="67779"/>
                </a:lnTo>
                <a:lnTo>
                  <a:pt x="92480" y="67485"/>
                </a:lnTo>
                <a:lnTo>
                  <a:pt x="95731" y="65036"/>
                </a:lnTo>
                <a:lnTo>
                  <a:pt x="95731" y="22387"/>
                </a:lnTo>
                <a:lnTo>
                  <a:pt x="95370" y="19047"/>
                </a:lnTo>
                <a:lnTo>
                  <a:pt x="94644" y="15900"/>
                </a:lnTo>
                <a:lnTo>
                  <a:pt x="93916" y="12750"/>
                </a:lnTo>
                <a:lnTo>
                  <a:pt x="92729" y="9993"/>
                </a:lnTo>
                <a:lnTo>
                  <a:pt x="91043" y="7631"/>
                </a:lnTo>
                <a:lnTo>
                  <a:pt x="87141" y="3426"/>
                </a:lnTo>
                <a:lnTo>
                  <a:pt x="84391" y="2054"/>
                </a:lnTo>
                <a:lnTo>
                  <a:pt x="81652" y="698"/>
                </a:lnTo>
                <a:lnTo>
                  <a:pt x="78275" y="0"/>
                </a:lnTo>
                <a:lnTo>
                  <a:pt x="74274" y="0"/>
                </a:lnTo>
                <a:lnTo>
                  <a:pt x="70797" y="215"/>
                </a:lnTo>
                <a:lnTo>
                  <a:pt x="67420" y="1090"/>
                </a:lnTo>
                <a:lnTo>
                  <a:pt x="64058" y="2641"/>
                </a:lnTo>
                <a:lnTo>
                  <a:pt x="60645" y="4686"/>
                </a:lnTo>
                <a:lnTo>
                  <a:pt x="57193" y="7515"/>
                </a:lnTo>
                <a:lnTo>
                  <a:pt x="53629" y="11173"/>
                </a:lnTo>
                <a:lnTo>
                  <a:pt x="51918" y="7948"/>
                </a:lnTo>
                <a:lnTo>
                  <a:pt x="49669" y="5205"/>
                </a:lnTo>
                <a:lnTo>
                  <a:pt x="46777" y="3045"/>
                </a:lnTo>
                <a:lnTo>
                  <a:pt x="43451" y="1306"/>
                </a:lnTo>
                <a:lnTo>
                  <a:pt x="39499" y="265"/>
                </a:lnTo>
                <a:lnTo>
                  <a:pt x="34798" y="0"/>
                </a:lnTo>
                <a:lnTo>
                  <a:pt x="31211" y="0"/>
                </a:lnTo>
                <a:lnTo>
                  <a:pt x="27745" y="914"/>
                </a:lnTo>
                <a:lnTo>
                  <a:pt x="24443" y="2743"/>
                </a:lnTo>
                <a:lnTo>
                  <a:pt x="21146" y="4571"/>
                </a:lnTo>
                <a:lnTo>
                  <a:pt x="17830" y="7315"/>
                </a:lnTo>
                <a:lnTo>
                  <a:pt x="14493" y="10957"/>
                </a:lnTo>
                <a:lnTo>
                  <a:pt x="14378" y="3045"/>
                </a:lnTo>
                <a:lnTo>
                  <a:pt x="11790" y="1446"/>
                </a:lnTo>
                <a:lnTo>
                  <a:pt x="8716" y="1165"/>
                </a:lnTo>
                <a:lnTo>
                  <a:pt x="5875" y="1165"/>
                </a:lnTo>
                <a:lnTo>
                  <a:pt x="2876" y="1446"/>
                </a:lnTo>
                <a:lnTo>
                  <a:pt x="0" y="3909"/>
                </a:lnTo>
                <a:lnTo>
                  <a:pt x="0" y="65036"/>
                </a:lnTo>
                <a:lnTo>
                  <a:pt x="662" y="66570"/>
                </a:lnTo>
                <a:lnTo>
                  <a:pt x="3286" y="67485"/>
                </a:lnTo>
                <a:lnTo>
                  <a:pt x="6826" y="67779"/>
                </a:lnTo>
                <a:lnTo>
                  <a:pt x="10156" y="67779"/>
                </a:lnTo>
                <a:lnTo>
                  <a:pt x="13680" y="67485"/>
                </a:lnTo>
                <a:lnTo>
                  <a:pt x="16992" y="65036"/>
                </a:lnTo>
                <a:lnTo>
                  <a:pt x="16992" y="24396"/>
                </a:lnTo>
                <a:lnTo>
                  <a:pt x="19378" y="21347"/>
                </a:lnTo>
                <a:lnTo>
                  <a:pt x="23670" y="17409"/>
                </a:lnTo>
                <a:lnTo>
                  <a:pt x="27810" y="15011"/>
                </a:lnTo>
                <a:lnTo>
                  <a:pt x="31499" y="15011"/>
                </a:lnTo>
                <a:lnTo>
                  <a:pt x="34124" y="16001"/>
                </a:lnTo>
                <a:lnTo>
                  <a:pt x="37097" y="18806"/>
                </a:lnTo>
                <a:lnTo>
                  <a:pt x="38437" y="21473"/>
                </a:lnTo>
                <a:lnTo>
                  <a:pt x="39201" y="24853"/>
                </a:lnTo>
                <a:lnTo>
                  <a:pt x="39387" y="28788"/>
                </a:lnTo>
                <a:lnTo>
                  <a:pt x="39387" y="65036"/>
                </a:lnTo>
                <a:lnTo>
                  <a:pt x="40060" y="66570"/>
                </a:lnTo>
                <a:lnTo>
                  <a:pt x="42703" y="67485"/>
                </a:lnTo>
                <a:lnTo>
                  <a:pt x="46227" y="67779"/>
                </a:lnTo>
                <a:lnTo>
                  <a:pt x="49514" y="67779"/>
                </a:lnTo>
                <a:lnTo>
                  <a:pt x="53017" y="67485"/>
                </a:lnTo>
                <a:lnTo>
                  <a:pt x="56333" y="65036"/>
                </a:lnTo>
                <a:lnTo>
                  <a:pt x="56333" y="24396"/>
                </a:lnTo>
                <a:lnTo>
                  <a:pt x="58755" y="21347"/>
                </a:lnTo>
                <a:lnTo>
                  <a:pt x="63068" y="17409"/>
                </a:lnTo>
                <a:lnTo>
                  <a:pt x="67183" y="15011"/>
                </a:lnTo>
                <a:lnTo>
                  <a:pt x="70873" y="15011"/>
                </a:lnTo>
                <a:lnTo>
                  <a:pt x="73497" y="16001"/>
                </a:lnTo>
                <a:lnTo>
                  <a:pt x="76464" y="18806"/>
                </a:lnTo>
                <a:lnTo>
                  <a:pt x="77824" y="21473"/>
                </a:lnTo>
                <a:lnTo>
                  <a:pt x="78602" y="24853"/>
                </a:lnTo>
                <a:lnTo>
                  <a:pt x="78800" y="28788"/>
                </a:lnTo>
                <a:lnTo>
                  <a:pt x="78800" y="65036"/>
                </a:lnTo>
                <a:lnTo>
                  <a:pt x="79401" y="6657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625503" y="5548035"/>
            <a:ext cx="28234" cy="66841"/>
          </a:xfrm>
          <a:custGeom>
            <a:avLst/>
            <a:gdLst/>
            <a:ahLst/>
            <a:cxnLst/>
            <a:rect l="l" t="t" r="r" b="b"/>
            <a:pathLst>
              <a:path w="28234" h="66841">
                <a:moveTo>
                  <a:pt x="23831" y="0"/>
                </a:moveTo>
                <a:lnTo>
                  <a:pt x="19842" y="11394"/>
                </a:lnTo>
                <a:lnTo>
                  <a:pt x="22542" y="13488"/>
                </a:lnTo>
                <a:lnTo>
                  <a:pt x="25271" y="15077"/>
                </a:lnTo>
                <a:lnTo>
                  <a:pt x="28234" y="2501"/>
                </a:lnTo>
                <a:lnTo>
                  <a:pt x="23831" y="0"/>
                </a:lnTo>
                <a:close/>
              </a:path>
              <a:path w="28234" h="66841">
                <a:moveTo>
                  <a:pt x="14377" y="-47865"/>
                </a:moveTo>
                <a:lnTo>
                  <a:pt x="14265" y="-48714"/>
                </a:lnTo>
                <a:lnTo>
                  <a:pt x="11555" y="-50317"/>
                </a:lnTo>
                <a:lnTo>
                  <a:pt x="8577" y="-50594"/>
                </a:lnTo>
                <a:lnTo>
                  <a:pt x="5828" y="-50594"/>
                </a:lnTo>
                <a:lnTo>
                  <a:pt x="2825" y="-50317"/>
                </a:lnTo>
                <a:lnTo>
                  <a:pt x="0" y="-47865"/>
                </a:lnTo>
                <a:lnTo>
                  <a:pt x="0" y="37515"/>
                </a:lnTo>
                <a:lnTo>
                  <a:pt x="687" y="39117"/>
                </a:lnTo>
                <a:lnTo>
                  <a:pt x="3310" y="40121"/>
                </a:lnTo>
                <a:lnTo>
                  <a:pt x="6838" y="40463"/>
                </a:lnTo>
                <a:lnTo>
                  <a:pt x="10176" y="40463"/>
                </a:lnTo>
                <a:lnTo>
                  <a:pt x="13700" y="40121"/>
                </a:lnTo>
                <a:lnTo>
                  <a:pt x="17016" y="37515"/>
                </a:lnTo>
                <a:lnTo>
                  <a:pt x="17016" y="8737"/>
                </a:lnTo>
                <a:lnTo>
                  <a:pt x="19842" y="11394"/>
                </a:lnTo>
                <a:lnTo>
                  <a:pt x="23831" y="0"/>
                </a:lnTo>
                <a:lnTo>
                  <a:pt x="19389" y="-4024"/>
                </a:lnTo>
                <a:lnTo>
                  <a:pt x="17016" y="-7085"/>
                </a:lnTo>
                <a:lnTo>
                  <a:pt x="17016" y="-27241"/>
                </a:lnTo>
                <a:lnTo>
                  <a:pt x="19640" y="-30581"/>
                </a:lnTo>
                <a:lnTo>
                  <a:pt x="23258" y="-34060"/>
                </a:lnTo>
                <a:lnTo>
                  <a:pt x="26671" y="-36179"/>
                </a:lnTo>
                <a:lnTo>
                  <a:pt x="29979" y="-37033"/>
                </a:lnTo>
                <a:lnTo>
                  <a:pt x="33360" y="-37033"/>
                </a:lnTo>
                <a:lnTo>
                  <a:pt x="36748" y="-35341"/>
                </a:lnTo>
                <a:lnTo>
                  <a:pt x="39472" y="-32738"/>
                </a:lnTo>
                <a:lnTo>
                  <a:pt x="41313" y="-28980"/>
                </a:lnTo>
                <a:lnTo>
                  <a:pt x="42339" y="-24458"/>
                </a:lnTo>
                <a:lnTo>
                  <a:pt x="42910" y="-19555"/>
                </a:lnTo>
                <a:lnTo>
                  <a:pt x="42910" y="-14616"/>
                </a:lnTo>
                <a:lnTo>
                  <a:pt x="42198" y="-9954"/>
                </a:lnTo>
                <a:lnTo>
                  <a:pt x="41010" y="-5547"/>
                </a:lnTo>
                <a:lnTo>
                  <a:pt x="39023" y="-1854"/>
                </a:lnTo>
                <a:lnTo>
                  <a:pt x="36207" y="788"/>
                </a:lnTo>
                <a:lnTo>
                  <a:pt x="32769" y="2501"/>
                </a:lnTo>
                <a:lnTo>
                  <a:pt x="28234" y="2501"/>
                </a:lnTo>
                <a:lnTo>
                  <a:pt x="25271" y="15077"/>
                </a:lnTo>
                <a:lnTo>
                  <a:pt x="28072" y="16308"/>
                </a:lnTo>
                <a:lnTo>
                  <a:pt x="30984" y="17006"/>
                </a:lnTo>
                <a:lnTo>
                  <a:pt x="34347" y="17171"/>
                </a:lnTo>
                <a:lnTo>
                  <a:pt x="38573" y="17171"/>
                </a:lnTo>
                <a:lnTo>
                  <a:pt x="42324" y="16347"/>
                </a:lnTo>
                <a:lnTo>
                  <a:pt x="45610" y="14709"/>
                </a:lnTo>
                <a:lnTo>
                  <a:pt x="48901" y="13056"/>
                </a:lnTo>
                <a:lnTo>
                  <a:pt x="51640" y="10706"/>
                </a:lnTo>
                <a:lnTo>
                  <a:pt x="53840" y="7646"/>
                </a:lnTo>
                <a:lnTo>
                  <a:pt x="56055" y="4585"/>
                </a:lnTo>
                <a:lnTo>
                  <a:pt x="57732" y="863"/>
                </a:lnTo>
                <a:lnTo>
                  <a:pt x="58869" y="-3477"/>
                </a:lnTo>
                <a:lnTo>
                  <a:pt x="60018" y="-7847"/>
                </a:lnTo>
                <a:lnTo>
                  <a:pt x="60590" y="-12750"/>
                </a:lnTo>
                <a:lnTo>
                  <a:pt x="60590" y="-22795"/>
                </a:lnTo>
                <a:lnTo>
                  <a:pt x="60140" y="-27136"/>
                </a:lnTo>
                <a:lnTo>
                  <a:pt x="59240" y="-31201"/>
                </a:lnTo>
                <a:lnTo>
                  <a:pt x="58341" y="-35265"/>
                </a:lnTo>
                <a:lnTo>
                  <a:pt x="56915" y="-38836"/>
                </a:lnTo>
                <a:lnTo>
                  <a:pt x="54952" y="-41897"/>
                </a:lnTo>
                <a:lnTo>
                  <a:pt x="53002" y="-44956"/>
                </a:lnTo>
                <a:lnTo>
                  <a:pt x="50464" y="-47368"/>
                </a:lnTo>
                <a:lnTo>
                  <a:pt x="47364" y="-49122"/>
                </a:lnTo>
                <a:lnTo>
                  <a:pt x="44260" y="-50886"/>
                </a:lnTo>
                <a:lnTo>
                  <a:pt x="40514" y="-51763"/>
                </a:lnTo>
                <a:lnTo>
                  <a:pt x="36099" y="-51763"/>
                </a:lnTo>
                <a:lnTo>
                  <a:pt x="31996" y="-51534"/>
                </a:lnTo>
                <a:lnTo>
                  <a:pt x="28258" y="-50619"/>
                </a:lnTo>
                <a:lnTo>
                  <a:pt x="24706" y="-48981"/>
                </a:lnTo>
                <a:lnTo>
                  <a:pt x="21228" y="-46875"/>
                </a:lnTo>
                <a:lnTo>
                  <a:pt x="17854" y="-44107"/>
                </a:lnTo>
                <a:lnTo>
                  <a:pt x="14377" y="-40665"/>
                </a:lnTo>
                <a:lnTo>
                  <a:pt x="14377" y="-478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695581" y="5525733"/>
            <a:ext cx="54978" cy="68503"/>
          </a:xfrm>
          <a:custGeom>
            <a:avLst/>
            <a:gdLst/>
            <a:ahLst/>
            <a:cxnLst/>
            <a:rect l="l" t="t" r="r" b="b"/>
            <a:pathLst>
              <a:path w="54978" h="68503">
                <a:moveTo>
                  <a:pt x="673" y="12942"/>
                </a:moveTo>
                <a:lnTo>
                  <a:pt x="0" y="16042"/>
                </a:lnTo>
                <a:lnTo>
                  <a:pt x="0" y="22885"/>
                </a:lnTo>
                <a:lnTo>
                  <a:pt x="535" y="25769"/>
                </a:lnTo>
                <a:lnTo>
                  <a:pt x="2684" y="30697"/>
                </a:lnTo>
                <a:lnTo>
                  <a:pt x="6173" y="34430"/>
                </a:lnTo>
                <a:lnTo>
                  <a:pt x="10439" y="37364"/>
                </a:lnTo>
                <a:lnTo>
                  <a:pt x="13114" y="38204"/>
                </a:lnTo>
                <a:lnTo>
                  <a:pt x="15788" y="39042"/>
                </a:lnTo>
                <a:lnTo>
                  <a:pt x="16592" y="21603"/>
                </a:lnTo>
                <a:lnTo>
                  <a:pt x="16592" y="17539"/>
                </a:lnTo>
                <a:lnTo>
                  <a:pt x="18341" y="0"/>
                </a:lnTo>
                <a:lnTo>
                  <a:pt x="14291" y="828"/>
                </a:lnTo>
                <a:lnTo>
                  <a:pt x="10911" y="2095"/>
                </a:lnTo>
                <a:lnTo>
                  <a:pt x="8186" y="3812"/>
                </a:lnTo>
                <a:lnTo>
                  <a:pt x="5461" y="5527"/>
                </a:lnTo>
                <a:lnTo>
                  <a:pt x="3422" y="7697"/>
                </a:lnTo>
                <a:lnTo>
                  <a:pt x="2062" y="10325"/>
                </a:lnTo>
                <a:lnTo>
                  <a:pt x="673" y="12942"/>
                </a:lnTo>
                <a:close/>
              </a:path>
              <a:path w="54978" h="68503">
                <a:moveTo>
                  <a:pt x="41522" y="37289"/>
                </a:moveTo>
                <a:lnTo>
                  <a:pt x="44387" y="38229"/>
                </a:lnTo>
                <a:lnTo>
                  <a:pt x="47904" y="38318"/>
                </a:lnTo>
                <a:lnTo>
                  <a:pt x="52177" y="38063"/>
                </a:lnTo>
                <a:lnTo>
                  <a:pt x="54978" y="35777"/>
                </a:lnTo>
                <a:lnTo>
                  <a:pt x="54978" y="-9550"/>
                </a:lnTo>
                <a:lnTo>
                  <a:pt x="54477" y="-13168"/>
                </a:lnTo>
                <a:lnTo>
                  <a:pt x="53488" y="-16228"/>
                </a:lnTo>
                <a:lnTo>
                  <a:pt x="52505" y="-19288"/>
                </a:lnTo>
                <a:lnTo>
                  <a:pt x="50925" y="-21804"/>
                </a:lnTo>
                <a:lnTo>
                  <a:pt x="46612" y="-25678"/>
                </a:lnTo>
                <a:lnTo>
                  <a:pt x="43851" y="-27125"/>
                </a:lnTo>
                <a:lnTo>
                  <a:pt x="40514" y="-28054"/>
                </a:lnTo>
                <a:lnTo>
                  <a:pt x="37147" y="-28994"/>
                </a:lnTo>
                <a:lnTo>
                  <a:pt x="33122" y="-29461"/>
                </a:lnTo>
                <a:lnTo>
                  <a:pt x="25742" y="-29461"/>
                </a:lnTo>
                <a:lnTo>
                  <a:pt x="23168" y="-29245"/>
                </a:lnTo>
                <a:lnTo>
                  <a:pt x="20681" y="-28803"/>
                </a:lnTo>
                <a:lnTo>
                  <a:pt x="15864" y="-27813"/>
                </a:lnTo>
                <a:lnTo>
                  <a:pt x="11638" y="-26452"/>
                </a:lnTo>
                <a:lnTo>
                  <a:pt x="8225" y="-24904"/>
                </a:lnTo>
                <a:lnTo>
                  <a:pt x="4913" y="-22705"/>
                </a:lnTo>
                <a:lnTo>
                  <a:pt x="3412" y="-19669"/>
                </a:lnTo>
                <a:lnTo>
                  <a:pt x="3300" y="-16062"/>
                </a:lnTo>
                <a:lnTo>
                  <a:pt x="3636" y="-13384"/>
                </a:lnTo>
                <a:lnTo>
                  <a:pt x="6324" y="-10209"/>
                </a:lnTo>
                <a:lnTo>
                  <a:pt x="9136" y="-11163"/>
                </a:lnTo>
                <a:lnTo>
                  <a:pt x="11714" y="-12509"/>
                </a:lnTo>
                <a:lnTo>
                  <a:pt x="15126" y="-14057"/>
                </a:lnTo>
                <a:lnTo>
                  <a:pt x="19316" y="-15415"/>
                </a:lnTo>
                <a:lnTo>
                  <a:pt x="24069" y="-16369"/>
                </a:lnTo>
                <a:lnTo>
                  <a:pt x="29069" y="-16369"/>
                </a:lnTo>
                <a:lnTo>
                  <a:pt x="32331" y="-15684"/>
                </a:lnTo>
                <a:lnTo>
                  <a:pt x="34973" y="-14514"/>
                </a:lnTo>
                <a:lnTo>
                  <a:pt x="37360" y="-11404"/>
                </a:lnTo>
                <a:lnTo>
                  <a:pt x="38124" y="-8531"/>
                </a:lnTo>
                <a:lnTo>
                  <a:pt x="38310" y="-4939"/>
                </a:lnTo>
                <a:lnTo>
                  <a:pt x="38310" y="-1230"/>
                </a:lnTo>
                <a:lnTo>
                  <a:pt x="27092" y="-1230"/>
                </a:lnTo>
                <a:lnTo>
                  <a:pt x="22395" y="-812"/>
                </a:lnTo>
                <a:lnTo>
                  <a:pt x="18341" y="0"/>
                </a:lnTo>
                <a:lnTo>
                  <a:pt x="16592" y="17539"/>
                </a:lnTo>
                <a:lnTo>
                  <a:pt x="17992" y="13882"/>
                </a:lnTo>
                <a:lnTo>
                  <a:pt x="21315" y="11239"/>
                </a:lnTo>
                <a:lnTo>
                  <a:pt x="24818" y="10213"/>
                </a:lnTo>
                <a:lnTo>
                  <a:pt x="29094" y="9601"/>
                </a:lnTo>
                <a:lnTo>
                  <a:pt x="38310" y="9601"/>
                </a:lnTo>
                <a:lnTo>
                  <a:pt x="38310" y="20006"/>
                </a:lnTo>
                <a:lnTo>
                  <a:pt x="34209" y="24182"/>
                </a:lnTo>
                <a:lnTo>
                  <a:pt x="30210" y="26658"/>
                </a:lnTo>
                <a:lnTo>
                  <a:pt x="25631" y="27280"/>
                </a:lnTo>
                <a:lnTo>
                  <a:pt x="22805" y="27280"/>
                </a:lnTo>
                <a:lnTo>
                  <a:pt x="18978" y="25085"/>
                </a:lnTo>
                <a:lnTo>
                  <a:pt x="16592" y="21603"/>
                </a:lnTo>
                <a:lnTo>
                  <a:pt x="15788" y="39042"/>
                </a:lnTo>
                <a:lnTo>
                  <a:pt x="18727" y="39474"/>
                </a:lnTo>
                <a:lnTo>
                  <a:pt x="25782" y="39474"/>
                </a:lnTo>
                <a:lnTo>
                  <a:pt x="29307" y="38722"/>
                </a:lnTo>
                <a:lnTo>
                  <a:pt x="32471" y="37213"/>
                </a:lnTo>
                <a:lnTo>
                  <a:pt x="35646" y="35712"/>
                </a:lnTo>
                <a:lnTo>
                  <a:pt x="38475" y="33606"/>
                </a:lnTo>
                <a:lnTo>
                  <a:pt x="40949" y="30914"/>
                </a:lnTo>
                <a:lnTo>
                  <a:pt x="40949" y="35777"/>
                </a:lnTo>
                <a:lnTo>
                  <a:pt x="41522" y="372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767430" y="5496271"/>
            <a:ext cx="57480" cy="67779"/>
          </a:xfrm>
          <a:custGeom>
            <a:avLst/>
            <a:gdLst/>
            <a:ahLst/>
            <a:cxnLst/>
            <a:rect l="l" t="t" r="r" b="b"/>
            <a:pathLst>
              <a:path w="57480" h="67779">
                <a:moveTo>
                  <a:pt x="40553" y="30149"/>
                </a:moveTo>
                <a:lnTo>
                  <a:pt x="40553" y="65036"/>
                </a:lnTo>
                <a:lnTo>
                  <a:pt x="41226" y="66570"/>
                </a:lnTo>
                <a:lnTo>
                  <a:pt x="43793" y="67485"/>
                </a:lnTo>
                <a:lnTo>
                  <a:pt x="47378" y="67779"/>
                </a:lnTo>
                <a:lnTo>
                  <a:pt x="50669" y="67779"/>
                </a:lnTo>
                <a:lnTo>
                  <a:pt x="54230" y="67485"/>
                </a:lnTo>
                <a:lnTo>
                  <a:pt x="57480" y="65036"/>
                </a:lnTo>
                <a:lnTo>
                  <a:pt x="57480" y="22844"/>
                </a:lnTo>
                <a:lnTo>
                  <a:pt x="57109" y="19047"/>
                </a:lnTo>
                <a:lnTo>
                  <a:pt x="56332" y="15900"/>
                </a:lnTo>
                <a:lnTo>
                  <a:pt x="55572" y="12750"/>
                </a:lnTo>
                <a:lnTo>
                  <a:pt x="54320" y="9993"/>
                </a:lnTo>
                <a:lnTo>
                  <a:pt x="52595" y="7631"/>
                </a:lnTo>
                <a:lnTo>
                  <a:pt x="48592" y="3426"/>
                </a:lnTo>
                <a:lnTo>
                  <a:pt x="45777" y="2054"/>
                </a:lnTo>
                <a:lnTo>
                  <a:pt x="42965" y="698"/>
                </a:lnTo>
                <a:lnTo>
                  <a:pt x="39513" y="0"/>
                </a:lnTo>
                <a:lnTo>
                  <a:pt x="31686" y="0"/>
                </a:lnTo>
                <a:lnTo>
                  <a:pt x="28097" y="914"/>
                </a:lnTo>
                <a:lnTo>
                  <a:pt x="24659" y="2743"/>
                </a:lnTo>
                <a:lnTo>
                  <a:pt x="21221" y="4571"/>
                </a:lnTo>
                <a:lnTo>
                  <a:pt x="17833" y="7315"/>
                </a:lnTo>
                <a:lnTo>
                  <a:pt x="14503" y="10957"/>
                </a:lnTo>
                <a:lnTo>
                  <a:pt x="14395" y="3045"/>
                </a:lnTo>
                <a:lnTo>
                  <a:pt x="11818" y="1446"/>
                </a:lnTo>
                <a:lnTo>
                  <a:pt x="8729" y="1165"/>
                </a:lnTo>
                <a:lnTo>
                  <a:pt x="5892" y="1165"/>
                </a:lnTo>
                <a:lnTo>
                  <a:pt x="2890" y="1446"/>
                </a:lnTo>
                <a:lnTo>
                  <a:pt x="0" y="3909"/>
                </a:lnTo>
                <a:lnTo>
                  <a:pt x="0" y="65036"/>
                </a:lnTo>
                <a:lnTo>
                  <a:pt x="675" y="66570"/>
                </a:lnTo>
                <a:lnTo>
                  <a:pt x="3314" y="67485"/>
                </a:lnTo>
                <a:lnTo>
                  <a:pt x="6842" y="67779"/>
                </a:lnTo>
                <a:lnTo>
                  <a:pt x="10166" y="67779"/>
                </a:lnTo>
                <a:lnTo>
                  <a:pt x="13694" y="67485"/>
                </a:lnTo>
                <a:lnTo>
                  <a:pt x="17005" y="65036"/>
                </a:lnTo>
                <a:lnTo>
                  <a:pt x="17005" y="24396"/>
                </a:lnTo>
                <a:lnTo>
                  <a:pt x="19381" y="21347"/>
                </a:lnTo>
                <a:lnTo>
                  <a:pt x="21682" y="19010"/>
                </a:lnTo>
                <a:lnTo>
                  <a:pt x="26084" y="15810"/>
                </a:lnTo>
                <a:lnTo>
                  <a:pt x="30438" y="15011"/>
                </a:lnTo>
                <a:lnTo>
                  <a:pt x="33638" y="15339"/>
                </a:lnTo>
                <a:lnTo>
                  <a:pt x="36201" y="16659"/>
                </a:lnTo>
                <a:lnTo>
                  <a:pt x="38864" y="20026"/>
                </a:lnTo>
                <a:lnTo>
                  <a:pt x="39916" y="23162"/>
                </a:lnTo>
                <a:lnTo>
                  <a:pt x="40553" y="27190"/>
                </a:lnTo>
                <a:lnTo>
                  <a:pt x="40553" y="301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839919" y="5470566"/>
            <a:ext cx="18291" cy="93484"/>
          </a:xfrm>
          <a:custGeom>
            <a:avLst/>
            <a:gdLst/>
            <a:ahLst/>
            <a:cxnLst/>
            <a:rect l="l" t="t" r="r" b="b"/>
            <a:pathLst>
              <a:path w="18291" h="93484">
                <a:moveTo>
                  <a:pt x="1962" y="92275"/>
                </a:moveTo>
                <a:lnTo>
                  <a:pt x="4589" y="93190"/>
                </a:lnTo>
                <a:lnTo>
                  <a:pt x="8129" y="93484"/>
                </a:lnTo>
                <a:lnTo>
                  <a:pt x="11455" y="93484"/>
                </a:lnTo>
                <a:lnTo>
                  <a:pt x="14979" y="93190"/>
                </a:lnTo>
                <a:lnTo>
                  <a:pt x="18291" y="90741"/>
                </a:lnTo>
                <a:lnTo>
                  <a:pt x="18291" y="29743"/>
                </a:lnTo>
                <a:lnTo>
                  <a:pt x="17603" y="28206"/>
                </a:lnTo>
                <a:lnTo>
                  <a:pt x="14979" y="27216"/>
                </a:lnTo>
                <a:lnTo>
                  <a:pt x="11455" y="26870"/>
                </a:lnTo>
                <a:lnTo>
                  <a:pt x="8129" y="26870"/>
                </a:lnTo>
                <a:lnTo>
                  <a:pt x="4589" y="27216"/>
                </a:lnTo>
                <a:lnTo>
                  <a:pt x="1289" y="29743"/>
                </a:lnTo>
                <a:lnTo>
                  <a:pt x="1289" y="90741"/>
                </a:lnTo>
                <a:lnTo>
                  <a:pt x="1962" y="92275"/>
                </a:lnTo>
                <a:close/>
              </a:path>
              <a:path w="18291" h="93484">
                <a:moveTo>
                  <a:pt x="19583" y="8928"/>
                </a:moveTo>
                <a:lnTo>
                  <a:pt x="19583" y="5587"/>
                </a:lnTo>
                <a:lnTo>
                  <a:pt x="18896" y="3262"/>
                </a:lnTo>
                <a:lnTo>
                  <a:pt x="16192" y="659"/>
                </a:lnTo>
                <a:lnTo>
                  <a:pt x="13629" y="0"/>
                </a:lnTo>
                <a:lnTo>
                  <a:pt x="6041" y="0"/>
                </a:lnTo>
                <a:lnTo>
                  <a:pt x="3437" y="684"/>
                </a:lnTo>
                <a:lnTo>
                  <a:pt x="2062" y="2030"/>
                </a:lnTo>
                <a:lnTo>
                  <a:pt x="0" y="5788"/>
                </a:lnTo>
                <a:lnTo>
                  <a:pt x="0" y="12597"/>
                </a:lnTo>
                <a:lnTo>
                  <a:pt x="676" y="14897"/>
                </a:lnTo>
                <a:lnTo>
                  <a:pt x="3326" y="17459"/>
                </a:lnTo>
                <a:lnTo>
                  <a:pt x="5900" y="18097"/>
                </a:lnTo>
                <a:lnTo>
                  <a:pt x="13492" y="18097"/>
                </a:lnTo>
                <a:lnTo>
                  <a:pt x="16080" y="17449"/>
                </a:lnTo>
                <a:lnTo>
                  <a:pt x="17481" y="16113"/>
                </a:lnTo>
                <a:lnTo>
                  <a:pt x="19583" y="12395"/>
                </a:lnTo>
                <a:lnTo>
                  <a:pt x="19583" y="892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871466" y="5496264"/>
            <a:ext cx="59094" cy="68933"/>
          </a:xfrm>
          <a:custGeom>
            <a:avLst/>
            <a:gdLst/>
            <a:ahLst/>
            <a:cxnLst/>
            <a:rect l="l" t="t" r="r" b="b"/>
            <a:pathLst>
              <a:path w="59094" h="68933">
                <a:moveTo>
                  <a:pt x="18241" y="21690"/>
                </a:moveTo>
                <a:lnTo>
                  <a:pt x="19616" y="18158"/>
                </a:lnTo>
                <a:lnTo>
                  <a:pt x="23054" y="14273"/>
                </a:lnTo>
                <a:lnTo>
                  <a:pt x="26244" y="12621"/>
                </a:lnTo>
                <a:lnTo>
                  <a:pt x="30294" y="12203"/>
                </a:lnTo>
                <a:lnTo>
                  <a:pt x="34556" y="12203"/>
                </a:lnTo>
                <a:lnTo>
                  <a:pt x="37710" y="13586"/>
                </a:lnTo>
                <a:lnTo>
                  <a:pt x="39776" y="16355"/>
                </a:lnTo>
                <a:lnTo>
                  <a:pt x="41813" y="19112"/>
                </a:lnTo>
                <a:lnTo>
                  <a:pt x="42774" y="22920"/>
                </a:lnTo>
                <a:lnTo>
                  <a:pt x="42635" y="27759"/>
                </a:lnTo>
                <a:lnTo>
                  <a:pt x="17269" y="27759"/>
                </a:lnTo>
                <a:lnTo>
                  <a:pt x="17269" y="38862"/>
                </a:lnTo>
                <a:lnTo>
                  <a:pt x="55515" y="38862"/>
                </a:lnTo>
                <a:lnTo>
                  <a:pt x="58629" y="36346"/>
                </a:lnTo>
                <a:lnTo>
                  <a:pt x="59094" y="32702"/>
                </a:lnTo>
                <a:lnTo>
                  <a:pt x="59094" y="25664"/>
                </a:lnTo>
                <a:lnTo>
                  <a:pt x="58554" y="21678"/>
                </a:lnTo>
                <a:lnTo>
                  <a:pt x="57481" y="18021"/>
                </a:lnTo>
                <a:lnTo>
                  <a:pt x="56400" y="14375"/>
                </a:lnTo>
                <a:lnTo>
                  <a:pt x="54716" y="11214"/>
                </a:lnTo>
                <a:lnTo>
                  <a:pt x="52415" y="8531"/>
                </a:lnTo>
                <a:lnTo>
                  <a:pt x="50129" y="5867"/>
                </a:lnTo>
                <a:lnTo>
                  <a:pt x="47189" y="3769"/>
                </a:lnTo>
                <a:lnTo>
                  <a:pt x="43614" y="2272"/>
                </a:lnTo>
                <a:lnTo>
                  <a:pt x="40035" y="759"/>
                </a:lnTo>
                <a:lnTo>
                  <a:pt x="35722" y="0"/>
                </a:lnTo>
                <a:lnTo>
                  <a:pt x="25919" y="0"/>
                </a:lnTo>
                <a:lnTo>
                  <a:pt x="21631" y="810"/>
                </a:lnTo>
                <a:lnTo>
                  <a:pt x="18241" y="21690"/>
                </a:lnTo>
                <a:close/>
              </a:path>
              <a:path w="59094" h="68933">
                <a:moveTo>
                  <a:pt x="0" y="35165"/>
                </a:moveTo>
                <a:lnTo>
                  <a:pt x="0" y="40867"/>
                </a:lnTo>
                <a:lnTo>
                  <a:pt x="662" y="45857"/>
                </a:lnTo>
                <a:lnTo>
                  <a:pt x="1987" y="50101"/>
                </a:lnTo>
                <a:lnTo>
                  <a:pt x="3298" y="54356"/>
                </a:lnTo>
                <a:lnTo>
                  <a:pt x="5327" y="57858"/>
                </a:lnTo>
                <a:lnTo>
                  <a:pt x="8013" y="60652"/>
                </a:lnTo>
                <a:lnTo>
                  <a:pt x="10713" y="63446"/>
                </a:lnTo>
                <a:lnTo>
                  <a:pt x="14086" y="65516"/>
                </a:lnTo>
                <a:lnTo>
                  <a:pt x="18103" y="66888"/>
                </a:lnTo>
                <a:lnTo>
                  <a:pt x="22129" y="68248"/>
                </a:lnTo>
                <a:lnTo>
                  <a:pt x="26819" y="68933"/>
                </a:lnTo>
                <a:lnTo>
                  <a:pt x="35135" y="68933"/>
                </a:lnTo>
                <a:lnTo>
                  <a:pt x="37936" y="68756"/>
                </a:lnTo>
                <a:lnTo>
                  <a:pt x="40535" y="68364"/>
                </a:lnTo>
                <a:lnTo>
                  <a:pt x="43149" y="67967"/>
                </a:lnTo>
                <a:lnTo>
                  <a:pt x="45474" y="67510"/>
                </a:lnTo>
                <a:lnTo>
                  <a:pt x="49514" y="66470"/>
                </a:lnTo>
                <a:lnTo>
                  <a:pt x="52477" y="65379"/>
                </a:lnTo>
                <a:lnTo>
                  <a:pt x="55766" y="62736"/>
                </a:lnTo>
                <a:lnTo>
                  <a:pt x="56192" y="60004"/>
                </a:lnTo>
                <a:lnTo>
                  <a:pt x="56268" y="57426"/>
                </a:lnTo>
                <a:lnTo>
                  <a:pt x="56092" y="53834"/>
                </a:lnTo>
                <a:lnTo>
                  <a:pt x="53427" y="51749"/>
                </a:lnTo>
                <a:lnTo>
                  <a:pt x="50389" y="52829"/>
                </a:lnTo>
                <a:lnTo>
                  <a:pt x="47390" y="53834"/>
                </a:lnTo>
                <a:lnTo>
                  <a:pt x="43797" y="54838"/>
                </a:lnTo>
                <a:lnTo>
                  <a:pt x="39297" y="55702"/>
                </a:lnTo>
                <a:lnTo>
                  <a:pt x="36683" y="55929"/>
                </a:lnTo>
                <a:lnTo>
                  <a:pt x="30808" y="55929"/>
                </a:lnTo>
                <a:lnTo>
                  <a:pt x="26207" y="54759"/>
                </a:lnTo>
                <a:lnTo>
                  <a:pt x="22402" y="52854"/>
                </a:lnTo>
                <a:lnTo>
                  <a:pt x="19757" y="49885"/>
                </a:lnTo>
                <a:lnTo>
                  <a:pt x="18180" y="45961"/>
                </a:lnTo>
                <a:lnTo>
                  <a:pt x="17269" y="41464"/>
                </a:lnTo>
                <a:lnTo>
                  <a:pt x="17365" y="25614"/>
                </a:lnTo>
                <a:lnTo>
                  <a:pt x="18241" y="21690"/>
                </a:lnTo>
                <a:lnTo>
                  <a:pt x="21631" y="810"/>
                </a:lnTo>
                <a:lnTo>
                  <a:pt x="17842" y="2411"/>
                </a:lnTo>
                <a:lnTo>
                  <a:pt x="14039" y="4010"/>
                </a:lnTo>
                <a:lnTo>
                  <a:pt x="10814" y="6336"/>
                </a:lnTo>
                <a:lnTo>
                  <a:pt x="8150" y="9371"/>
                </a:lnTo>
                <a:lnTo>
                  <a:pt x="5500" y="12405"/>
                </a:lnTo>
                <a:lnTo>
                  <a:pt x="3473" y="16102"/>
                </a:lnTo>
                <a:lnTo>
                  <a:pt x="2087" y="20469"/>
                </a:lnTo>
                <a:lnTo>
                  <a:pt x="698" y="24825"/>
                </a:lnTo>
                <a:lnTo>
                  <a:pt x="0" y="29718"/>
                </a:lnTo>
                <a:lnTo>
                  <a:pt x="0" y="351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940795" y="5496264"/>
            <a:ext cx="45939" cy="68936"/>
          </a:xfrm>
          <a:custGeom>
            <a:avLst/>
            <a:gdLst/>
            <a:ahLst/>
            <a:cxnLst/>
            <a:rect l="l" t="t" r="r" b="b"/>
            <a:pathLst>
              <a:path w="45939" h="68936">
                <a:moveTo>
                  <a:pt x="16329" y="18719"/>
                </a:moveTo>
                <a:lnTo>
                  <a:pt x="17218" y="15342"/>
                </a:lnTo>
                <a:lnTo>
                  <a:pt x="20130" y="13007"/>
                </a:lnTo>
                <a:lnTo>
                  <a:pt x="23705" y="12207"/>
                </a:lnTo>
                <a:lnTo>
                  <a:pt x="27395" y="12207"/>
                </a:lnTo>
                <a:lnTo>
                  <a:pt x="30995" y="12931"/>
                </a:lnTo>
                <a:lnTo>
                  <a:pt x="34170" y="13921"/>
                </a:lnTo>
                <a:lnTo>
                  <a:pt x="36733" y="15011"/>
                </a:lnTo>
                <a:lnTo>
                  <a:pt x="39498" y="16484"/>
                </a:lnTo>
                <a:lnTo>
                  <a:pt x="42127" y="15570"/>
                </a:lnTo>
                <a:lnTo>
                  <a:pt x="42537" y="12942"/>
                </a:lnTo>
                <a:lnTo>
                  <a:pt x="42562" y="9655"/>
                </a:lnTo>
                <a:lnTo>
                  <a:pt x="42223" y="6275"/>
                </a:lnTo>
                <a:lnTo>
                  <a:pt x="40474" y="3671"/>
                </a:lnTo>
                <a:lnTo>
                  <a:pt x="37799" y="2299"/>
                </a:lnTo>
                <a:lnTo>
                  <a:pt x="35145" y="1450"/>
                </a:lnTo>
                <a:lnTo>
                  <a:pt x="32096" y="698"/>
                </a:lnTo>
                <a:lnTo>
                  <a:pt x="28533" y="140"/>
                </a:lnTo>
                <a:lnTo>
                  <a:pt x="24832" y="0"/>
                </a:lnTo>
                <a:lnTo>
                  <a:pt x="21041" y="0"/>
                </a:lnTo>
                <a:lnTo>
                  <a:pt x="17628" y="482"/>
                </a:lnTo>
                <a:lnTo>
                  <a:pt x="14605" y="1450"/>
                </a:lnTo>
                <a:lnTo>
                  <a:pt x="11565" y="2415"/>
                </a:lnTo>
                <a:lnTo>
                  <a:pt x="8989" y="3747"/>
                </a:lnTo>
                <a:lnTo>
                  <a:pt x="6875" y="5486"/>
                </a:lnTo>
                <a:lnTo>
                  <a:pt x="3135" y="9324"/>
                </a:lnTo>
                <a:lnTo>
                  <a:pt x="885" y="14198"/>
                </a:lnTo>
                <a:lnTo>
                  <a:pt x="337" y="16880"/>
                </a:lnTo>
                <a:lnTo>
                  <a:pt x="337" y="22683"/>
                </a:lnTo>
                <a:lnTo>
                  <a:pt x="1572" y="27216"/>
                </a:lnTo>
                <a:lnTo>
                  <a:pt x="3512" y="31028"/>
                </a:lnTo>
                <a:lnTo>
                  <a:pt x="6252" y="33948"/>
                </a:lnTo>
                <a:lnTo>
                  <a:pt x="9538" y="36197"/>
                </a:lnTo>
                <a:lnTo>
                  <a:pt x="13053" y="38077"/>
                </a:lnTo>
                <a:lnTo>
                  <a:pt x="16689" y="39639"/>
                </a:lnTo>
                <a:lnTo>
                  <a:pt x="20191" y="40985"/>
                </a:lnTo>
                <a:lnTo>
                  <a:pt x="23482" y="42303"/>
                </a:lnTo>
                <a:lnTo>
                  <a:pt x="27334" y="44629"/>
                </a:lnTo>
                <a:lnTo>
                  <a:pt x="29408" y="47764"/>
                </a:lnTo>
                <a:lnTo>
                  <a:pt x="29184" y="51371"/>
                </a:lnTo>
                <a:lnTo>
                  <a:pt x="26747" y="54547"/>
                </a:lnTo>
                <a:lnTo>
                  <a:pt x="23644" y="55933"/>
                </a:lnTo>
                <a:lnTo>
                  <a:pt x="21092" y="56400"/>
                </a:lnTo>
                <a:lnTo>
                  <a:pt x="17132" y="56400"/>
                </a:lnTo>
                <a:lnTo>
                  <a:pt x="13053" y="55511"/>
                </a:lnTo>
                <a:lnTo>
                  <a:pt x="9464" y="54281"/>
                </a:lnTo>
                <a:lnTo>
                  <a:pt x="6587" y="52909"/>
                </a:lnTo>
                <a:lnTo>
                  <a:pt x="3448" y="51145"/>
                </a:lnTo>
                <a:lnTo>
                  <a:pt x="222" y="53176"/>
                </a:lnTo>
                <a:lnTo>
                  <a:pt x="0" y="55833"/>
                </a:lnTo>
                <a:lnTo>
                  <a:pt x="0" y="59159"/>
                </a:lnTo>
                <a:lnTo>
                  <a:pt x="398" y="61721"/>
                </a:lnTo>
                <a:lnTo>
                  <a:pt x="2037" y="64455"/>
                </a:lnTo>
                <a:lnTo>
                  <a:pt x="4986" y="66052"/>
                </a:lnTo>
                <a:lnTo>
                  <a:pt x="7962" y="67122"/>
                </a:lnTo>
                <a:lnTo>
                  <a:pt x="11400" y="68087"/>
                </a:lnTo>
                <a:lnTo>
                  <a:pt x="15494" y="68770"/>
                </a:lnTo>
                <a:lnTo>
                  <a:pt x="19889" y="68936"/>
                </a:lnTo>
                <a:lnTo>
                  <a:pt x="23629" y="68936"/>
                </a:lnTo>
                <a:lnTo>
                  <a:pt x="27092" y="68503"/>
                </a:lnTo>
                <a:lnTo>
                  <a:pt x="30283" y="67604"/>
                </a:lnTo>
                <a:lnTo>
                  <a:pt x="33483" y="66715"/>
                </a:lnTo>
                <a:lnTo>
                  <a:pt x="36248" y="65379"/>
                </a:lnTo>
                <a:lnTo>
                  <a:pt x="38587" y="63605"/>
                </a:lnTo>
                <a:lnTo>
                  <a:pt x="42739" y="59601"/>
                </a:lnTo>
                <a:lnTo>
                  <a:pt x="44023" y="56959"/>
                </a:lnTo>
                <a:lnTo>
                  <a:pt x="45302" y="54306"/>
                </a:lnTo>
                <a:lnTo>
                  <a:pt x="45939" y="51231"/>
                </a:lnTo>
                <a:lnTo>
                  <a:pt x="45939" y="44985"/>
                </a:lnTo>
                <a:lnTo>
                  <a:pt x="44650" y="40539"/>
                </a:lnTo>
                <a:lnTo>
                  <a:pt x="42673" y="36766"/>
                </a:lnTo>
                <a:lnTo>
                  <a:pt x="39898" y="33832"/>
                </a:lnTo>
                <a:lnTo>
                  <a:pt x="36521" y="31601"/>
                </a:lnTo>
                <a:lnTo>
                  <a:pt x="32946" y="29707"/>
                </a:lnTo>
                <a:lnTo>
                  <a:pt x="29310" y="28209"/>
                </a:lnTo>
                <a:lnTo>
                  <a:pt x="25732" y="26863"/>
                </a:lnTo>
                <a:lnTo>
                  <a:pt x="22369" y="25542"/>
                </a:lnTo>
                <a:lnTo>
                  <a:pt x="19594" y="24094"/>
                </a:lnTo>
                <a:lnTo>
                  <a:pt x="16753" y="21325"/>
                </a:lnTo>
                <a:lnTo>
                  <a:pt x="16329" y="1871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338462" y="5579494"/>
            <a:ext cx="1652422" cy="0"/>
          </a:xfrm>
          <a:custGeom>
            <a:avLst/>
            <a:gdLst/>
            <a:ahLst/>
            <a:cxnLst/>
            <a:rect l="l" t="t" r="r" b="b"/>
            <a:pathLst>
              <a:path w="1652422">
                <a:moveTo>
                  <a:pt x="0" y="0"/>
                </a:moveTo>
                <a:lnTo>
                  <a:pt x="1652422" y="0"/>
                </a:lnTo>
              </a:path>
            </a:pathLst>
          </a:custGeom>
          <a:ln w="8891">
            <a:solidFill>
              <a:srgbClr val="36343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345077" y="5796460"/>
            <a:ext cx="30811" cy="31269"/>
          </a:xfrm>
          <a:custGeom>
            <a:avLst/>
            <a:gdLst/>
            <a:ahLst/>
            <a:cxnLst/>
            <a:rect l="l" t="t" r="r" b="b"/>
            <a:pathLst>
              <a:path w="30811" h="31269">
                <a:moveTo>
                  <a:pt x="0" y="15609"/>
                </a:moveTo>
                <a:lnTo>
                  <a:pt x="0" y="19926"/>
                </a:lnTo>
                <a:lnTo>
                  <a:pt x="1511" y="23623"/>
                </a:lnTo>
                <a:lnTo>
                  <a:pt x="4525" y="26683"/>
                </a:lnTo>
                <a:lnTo>
                  <a:pt x="7552" y="29743"/>
                </a:lnTo>
                <a:lnTo>
                  <a:pt x="11167" y="31269"/>
                </a:lnTo>
                <a:lnTo>
                  <a:pt x="19622" y="31269"/>
                </a:lnTo>
                <a:lnTo>
                  <a:pt x="23258" y="29743"/>
                </a:lnTo>
                <a:lnTo>
                  <a:pt x="26286" y="26683"/>
                </a:lnTo>
                <a:lnTo>
                  <a:pt x="29296" y="23623"/>
                </a:lnTo>
                <a:lnTo>
                  <a:pt x="30811" y="19926"/>
                </a:lnTo>
                <a:lnTo>
                  <a:pt x="30811" y="11278"/>
                </a:lnTo>
                <a:lnTo>
                  <a:pt x="29296" y="7607"/>
                </a:lnTo>
                <a:lnTo>
                  <a:pt x="26286" y="4561"/>
                </a:lnTo>
                <a:lnTo>
                  <a:pt x="23258" y="1526"/>
                </a:lnTo>
                <a:lnTo>
                  <a:pt x="19622" y="0"/>
                </a:lnTo>
                <a:lnTo>
                  <a:pt x="11167" y="0"/>
                </a:lnTo>
                <a:lnTo>
                  <a:pt x="7552" y="1526"/>
                </a:lnTo>
                <a:lnTo>
                  <a:pt x="4525" y="4561"/>
                </a:lnTo>
                <a:lnTo>
                  <a:pt x="1511" y="7607"/>
                </a:lnTo>
                <a:lnTo>
                  <a:pt x="0" y="11278"/>
                </a:lnTo>
                <a:lnTo>
                  <a:pt x="0" y="15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509629" y="5776156"/>
            <a:ext cx="67495" cy="80567"/>
          </a:xfrm>
          <a:custGeom>
            <a:avLst/>
            <a:gdLst/>
            <a:ahLst/>
            <a:cxnLst/>
            <a:rect l="l" t="t" r="r" b="b"/>
            <a:pathLst>
              <a:path w="67495" h="80567">
                <a:moveTo>
                  <a:pt x="1799" y="80427"/>
                </a:moveTo>
                <a:lnTo>
                  <a:pt x="4686" y="80567"/>
                </a:lnTo>
                <a:lnTo>
                  <a:pt x="7451" y="80467"/>
                </a:lnTo>
                <a:lnTo>
                  <a:pt x="10460" y="78422"/>
                </a:lnTo>
                <a:lnTo>
                  <a:pt x="16891" y="59230"/>
                </a:lnTo>
                <a:lnTo>
                  <a:pt x="19504" y="50784"/>
                </a:lnTo>
                <a:lnTo>
                  <a:pt x="33058" y="10984"/>
                </a:lnTo>
                <a:lnTo>
                  <a:pt x="35797" y="35"/>
                </a:lnTo>
                <a:lnTo>
                  <a:pt x="32208" y="0"/>
                </a:lnTo>
                <a:lnTo>
                  <a:pt x="29631" y="151"/>
                </a:lnTo>
                <a:lnTo>
                  <a:pt x="26668" y="2221"/>
                </a:lnTo>
                <a:lnTo>
                  <a:pt x="312" y="76377"/>
                </a:lnTo>
                <a:lnTo>
                  <a:pt x="0" y="77292"/>
                </a:lnTo>
                <a:lnTo>
                  <a:pt x="1799" y="80427"/>
                </a:lnTo>
                <a:close/>
              </a:path>
              <a:path w="67495" h="80567">
                <a:moveTo>
                  <a:pt x="66959" y="76438"/>
                </a:moveTo>
                <a:lnTo>
                  <a:pt x="40596" y="2272"/>
                </a:lnTo>
                <a:lnTo>
                  <a:pt x="38699" y="431"/>
                </a:lnTo>
                <a:lnTo>
                  <a:pt x="35797" y="35"/>
                </a:lnTo>
                <a:lnTo>
                  <a:pt x="33058" y="10984"/>
                </a:lnTo>
                <a:lnTo>
                  <a:pt x="46850" y="50784"/>
                </a:lnTo>
                <a:lnTo>
                  <a:pt x="19504" y="50784"/>
                </a:lnTo>
                <a:lnTo>
                  <a:pt x="16891" y="59230"/>
                </a:lnTo>
                <a:lnTo>
                  <a:pt x="49574" y="59230"/>
                </a:lnTo>
                <a:lnTo>
                  <a:pt x="56318" y="78663"/>
                </a:lnTo>
                <a:lnTo>
                  <a:pt x="58066" y="80327"/>
                </a:lnTo>
                <a:lnTo>
                  <a:pt x="61141" y="80567"/>
                </a:lnTo>
                <a:lnTo>
                  <a:pt x="64644" y="80543"/>
                </a:lnTo>
                <a:lnTo>
                  <a:pt x="67495" y="79195"/>
                </a:lnTo>
                <a:lnTo>
                  <a:pt x="66959" y="764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589088" y="5770415"/>
            <a:ext cx="10019" cy="86309"/>
          </a:xfrm>
          <a:custGeom>
            <a:avLst/>
            <a:gdLst/>
            <a:ahLst/>
            <a:cxnLst/>
            <a:rect l="l" t="t" r="r" b="b"/>
            <a:pathLst>
              <a:path w="10019" h="86309">
                <a:moveTo>
                  <a:pt x="10019" y="84405"/>
                </a:moveTo>
                <a:lnTo>
                  <a:pt x="10019" y="1983"/>
                </a:lnTo>
                <a:lnTo>
                  <a:pt x="8629" y="331"/>
                </a:lnTo>
                <a:lnTo>
                  <a:pt x="5990" y="0"/>
                </a:lnTo>
                <a:lnTo>
                  <a:pt x="2552" y="115"/>
                </a:lnTo>
                <a:lnTo>
                  <a:pt x="0" y="1983"/>
                </a:lnTo>
                <a:lnTo>
                  <a:pt x="0" y="84405"/>
                </a:lnTo>
                <a:lnTo>
                  <a:pt x="1385" y="85992"/>
                </a:lnTo>
                <a:lnTo>
                  <a:pt x="4013" y="86309"/>
                </a:lnTo>
                <a:lnTo>
                  <a:pt x="6818" y="86273"/>
                </a:lnTo>
                <a:lnTo>
                  <a:pt x="10019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612743" y="5821013"/>
            <a:ext cx="29711" cy="8459"/>
          </a:xfrm>
          <a:custGeom>
            <a:avLst/>
            <a:gdLst/>
            <a:ahLst/>
            <a:cxnLst/>
            <a:rect l="l" t="t" r="r" b="b"/>
            <a:pathLst>
              <a:path w="29711" h="8459">
                <a:moveTo>
                  <a:pt x="29711" y="4189"/>
                </a:moveTo>
                <a:lnTo>
                  <a:pt x="29646" y="2757"/>
                </a:lnTo>
                <a:lnTo>
                  <a:pt x="27583" y="0"/>
                </a:lnTo>
                <a:lnTo>
                  <a:pt x="1451" y="0"/>
                </a:lnTo>
                <a:lnTo>
                  <a:pt x="0" y="2627"/>
                </a:lnTo>
                <a:lnTo>
                  <a:pt x="0" y="5753"/>
                </a:lnTo>
                <a:lnTo>
                  <a:pt x="2189" y="8459"/>
                </a:lnTo>
                <a:lnTo>
                  <a:pt x="27583" y="8459"/>
                </a:lnTo>
                <a:lnTo>
                  <a:pt x="29523" y="6907"/>
                </a:lnTo>
                <a:lnTo>
                  <a:pt x="29711" y="4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647657" y="5776527"/>
            <a:ext cx="58747" cy="80200"/>
          </a:xfrm>
          <a:custGeom>
            <a:avLst/>
            <a:gdLst/>
            <a:ahLst/>
            <a:cxnLst/>
            <a:rect l="l" t="t" r="r" b="b"/>
            <a:pathLst>
              <a:path w="58747" h="80200">
                <a:moveTo>
                  <a:pt x="25624" y="79833"/>
                </a:moveTo>
                <a:lnTo>
                  <a:pt x="28374" y="80200"/>
                </a:lnTo>
                <a:lnTo>
                  <a:pt x="31876" y="80049"/>
                </a:lnTo>
                <a:lnTo>
                  <a:pt x="34563" y="78235"/>
                </a:lnTo>
                <a:lnTo>
                  <a:pt x="34563" y="9006"/>
                </a:lnTo>
                <a:lnTo>
                  <a:pt x="56685" y="9006"/>
                </a:lnTo>
                <a:lnTo>
                  <a:pt x="58546" y="7178"/>
                </a:lnTo>
                <a:lnTo>
                  <a:pt x="58747" y="4561"/>
                </a:lnTo>
                <a:lnTo>
                  <a:pt x="58708" y="3100"/>
                </a:lnTo>
                <a:lnTo>
                  <a:pt x="56685" y="0"/>
                </a:lnTo>
                <a:lnTo>
                  <a:pt x="2015" y="0"/>
                </a:lnTo>
                <a:lnTo>
                  <a:pt x="867" y="406"/>
                </a:lnTo>
                <a:lnTo>
                  <a:pt x="0" y="3100"/>
                </a:lnTo>
                <a:lnTo>
                  <a:pt x="0" y="6022"/>
                </a:lnTo>
                <a:lnTo>
                  <a:pt x="2015" y="9006"/>
                </a:lnTo>
                <a:lnTo>
                  <a:pt x="24112" y="9006"/>
                </a:lnTo>
                <a:lnTo>
                  <a:pt x="24112" y="78235"/>
                </a:lnTo>
                <a:lnTo>
                  <a:pt x="25624" y="79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712921" y="5796511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3"/>
                </a:moveTo>
                <a:lnTo>
                  <a:pt x="41677" y="60224"/>
                </a:lnTo>
                <a:lnTo>
                  <a:pt x="44891" y="58370"/>
                </a:lnTo>
                <a:lnTo>
                  <a:pt x="44891" y="17463"/>
                </a:lnTo>
                <a:lnTo>
                  <a:pt x="44517" y="14439"/>
                </a:lnTo>
                <a:lnTo>
                  <a:pt x="43740" y="11851"/>
                </a:lnTo>
                <a:lnTo>
                  <a:pt x="42976" y="9259"/>
                </a:lnTo>
                <a:lnTo>
                  <a:pt x="40027" y="5335"/>
                </a:lnTo>
                <a:lnTo>
                  <a:pt x="36111" y="2260"/>
                </a:lnTo>
                <a:lnTo>
                  <a:pt x="33350" y="1361"/>
                </a:lnTo>
                <a:lnTo>
                  <a:pt x="30599" y="457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6"/>
                </a:lnTo>
                <a:lnTo>
                  <a:pt x="13103" y="1487"/>
                </a:lnTo>
                <a:lnTo>
                  <a:pt x="9634" y="2668"/>
                </a:lnTo>
                <a:lnTo>
                  <a:pt x="6742" y="4053"/>
                </a:lnTo>
                <a:lnTo>
                  <a:pt x="3027" y="7024"/>
                </a:lnTo>
                <a:lnTo>
                  <a:pt x="2678" y="10058"/>
                </a:lnTo>
                <a:lnTo>
                  <a:pt x="3192" y="13032"/>
                </a:lnTo>
                <a:lnTo>
                  <a:pt x="5904" y="13705"/>
                </a:lnTo>
                <a:lnTo>
                  <a:pt x="9132" y="11861"/>
                </a:lnTo>
                <a:lnTo>
                  <a:pt x="12081" y="10429"/>
                </a:lnTo>
                <a:lnTo>
                  <a:pt x="15772" y="9169"/>
                </a:lnTo>
                <a:lnTo>
                  <a:pt x="19947" y="8280"/>
                </a:lnTo>
                <a:lnTo>
                  <a:pt x="24735" y="8280"/>
                </a:lnTo>
                <a:lnTo>
                  <a:pt x="28248" y="9108"/>
                </a:lnTo>
                <a:lnTo>
                  <a:pt x="31111" y="10490"/>
                </a:lnTo>
                <a:lnTo>
                  <a:pt x="33811" y="14036"/>
                </a:lnTo>
                <a:lnTo>
                  <a:pt x="34700" y="17322"/>
                </a:lnTo>
                <a:lnTo>
                  <a:pt x="34937" y="21351"/>
                </a:lnTo>
                <a:lnTo>
                  <a:pt x="34937" y="25667"/>
                </a:lnTo>
                <a:lnTo>
                  <a:pt x="23148" y="25667"/>
                </a:lnTo>
                <a:lnTo>
                  <a:pt x="19321" y="26050"/>
                </a:lnTo>
                <a:lnTo>
                  <a:pt x="15919" y="26809"/>
                </a:lnTo>
                <a:lnTo>
                  <a:pt x="12520" y="27572"/>
                </a:lnTo>
                <a:lnTo>
                  <a:pt x="9644" y="28717"/>
                </a:lnTo>
                <a:lnTo>
                  <a:pt x="7293" y="30239"/>
                </a:lnTo>
                <a:lnTo>
                  <a:pt x="3143" y="33681"/>
                </a:lnTo>
                <a:lnTo>
                  <a:pt x="629" y="38279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5"/>
                </a:lnTo>
                <a:lnTo>
                  <a:pt x="2278" y="53380"/>
                </a:lnTo>
                <a:lnTo>
                  <a:pt x="5191" y="56581"/>
                </a:lnTo>
                <a:lnTo>
                  <a:pt x="8816" y="59133"/>
                </a:lnTo>
                <a:lnTo>
                  <a:pt x="13482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70" y="46497"/>
                </a:lnTo>
                <a:lnTo>
                  <a:pt x="10270" y="43624"/>
                </a:lnTo>
                <a:lnTo>
                  <a:pt x="10580" y="40449"/>
                </a:lnTo>
                <a:lnTo>
                  <a:pt x="12819" y="36756"/>
                </a:lnTo>
                <a:lnTo>
                  <a:pt x="15494" y="34888"/>
                </a:lnTo>
                <a:lnTo>
                  <a:pt x="19194" y="33732"/>
                </a:lnTo>
                <a:lnTo>
                  <a:pt x="23611" y="33008"/>
                </a:lnTo>
                <a:lnTo>
                  <a:pt x="34937" y="33008"/>
                </a:lnTo>
                <a:lnTo>
                  <a:pt x="34937" y="44805"/>
                </a:lnTo>
                <a:lnTo>
                  <a:pt x="32461" y="47588"/>
                </a:lnTo>
                <a:lnTo>
                  <a:pt x="28285" y="58867"/>
                </a:lnTo>
                <a:lnTo>
                  <a:pt x="31215" y="57430"/>
                </a:lnTo>
                <a:lnTo>
                  <a:pt x="33875" y="55411"/>
                </a:lnTo>
                <a:lnTo>
                  <a:pt x="36266" y="52819"/>
                </a:lnTo>
                <a:lnTo>
                  <a:pt x="36266" y="58370"/>
                </a:lnTo>
                <a:lnTo>
                  <a:pt x="38689" y="60173"/>
                </a:lnTo>
                <a:close/>
              </a:path>
              <a:path w="44891" h="61023">
                <a:moveTo>
                  <a:pt x="13482" y="60642"/>
                </a:moveTo>
                <a:lnTo>
                  <a:pt x="16080" y="61023"/>
                </a:lnTo>
                <a:lnTo>
                  <a:pt x="22237" y="61023"/>
                </a:lnTo>
                <a:lnTo>
                  <a:pt x="25336" y="60299"/>
                </a:lnTo>
                <a:lnTo>
                  <a:pt x="28285" y="58867"/>
                </a:lnTo>
                <a:lnTo>
                  <a:pt x="32461" y="47588"/>
                </a:lnTo>
                <a:lnTo>
                  <a:pt x="27859" y="51029"/>
                </a:lnTo>
                <a:lnTo>
                  <a:pt x="23173" y="53060"/>
                </a:lnTo>
                <a:lnTo>
                  <a:pt x="17294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776648" y="5796514"/>
            <a:ext cx="31899" cy="60209"/>
          </a:xfrm>
          <a:custGeom>
            <a:avLst/>
            <a:gdLst/>
            <a:ahLst/>
            <a:cxnLst/>
            <a:rect l="l" t="t" r="r" b="b"/>
            <a:pathLst>
              <a:path w="31899" h="60209">
                <a:moveTo>
                  <a:pt x="1389" y="59893"/>
                </a:moveTo>
                <a:lnTo>
                  <a:pt x="4017" y="60209"/>
                </a:lnTo>
                <a:lnTo>
                  <a:pt x="7466" y="60109"/>
                </a:lnTo>
                <a:lnTo>
                  <a:pt x="10019" y="58305"/>
                </a:lnTo>
                <a:lnTo>
                  <a:pt x="10019" y="21780"/>
                </a:lnTo>
                <a:lnTo>
                  <a:pt x="11440" y="19518"/>
                </a:lnTo>
                <a:lnTo>
                  <a:pt x="13920" y="16041"/>
                </a:lnTo>
                <a:lnTo>
                  <a:pt x="17283" y="12279"/>
                </a:lnTo>
                <a:lnTo>
                  <a:pt x="20346" y="10248"/>
                </a:lnTo>
                <a:lnTo>
                  <a:pt x="23334" y="9626"/>
                </a:lnTo>
                <a:lnTo>
                  <a:pt x="26435" y="10032"/>
                </a:lnTo>
                <a:lnTo>
                  <a:pt x="29249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1" y="979"/>
                </a:lnTo>
                <a:lnTo>
                  <a:pt x="27147" y="266"/>
                </a:lnTo>
                <a:lnTo>
                  <a:pt x="24519" y="0"/>
                </a:lnTo>
                <a:lnTo>
                  <a:pt x="21657" y="151"/>
                </a:lnTo>
                <a:lnTo>
                  <a:pt x="18183" y="1332"/>
                </a:lnTo>
                <a:lnTo>
                  <a:pt x="14583" y="4038"/>
                </a:lnTo>
                <a:lnTo>
                  <a:pt x="11955" y="6818"/>
                </a:lnTo>
                <a:lnTo>
                  <a:pt x="9053" y="10857"/>
                </a:lnTo>
                <a:lnTo>
                  <a:pt x="9053" y="2782"/>
                </a:lnTo>
                <a:lnTo>
                  <a:pt x="8143" y="1332"/>
                </a:lnTo>
                <a:lnTo>
                  <a:pt x="5450" y="863"/>
                </a:lnTo>
                <a:lnTo>
                  <a:pt x="2880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819203" y="5774493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60"/>
                </a:moveTo>
                <a:lnTo>
                  <a:pt x="435" y="10109"/>
                </a:lnTo>
                <a:lnTo>
                  <a:pt x="3776" y="12218"/>
                </a:lnTo>
                <a:lnTo>
                  <a:pt x="8514" y="12218"/>
                </a:lnTo>
                <a:lnTo>
                  <a:pt x="11941" y="10058"/>
                </a:lnTo>
                <a:lnTo>
                  <a:pt x="12391" y="6033"/>
                </a:lnTo>
                <a:lnTo>
                  <a:pt x="11951" y="2110"/>
                </a:lnTo>
                <a:lnTo>
                  <a:pt x="8604" y="0"/>
                </a:lnTo>
                <a:lnTo>
                  <a:pt x="3863" y="0"/>
                </a:lnTo>
                <a:lnTo>
                  <a:pt x="450" y="2160"/>
                </a:lnTo>
                <a:lnTo>
                  <a:pt x="0" y="6160"/>
                </a:lnTo>
                <a:close/>
              </a:path>
              <a:path w="12391" h="82231">
                <a:moveTo>
                  <a:pt x="1214" y="24804"/>
                </a:moveTo>
                <a:lnTo>
                  <a:pt x="1214" y="80327"/>
                </a:lnTo>
                <a:lnTo>
                  <a:pt x="2599" y="81914"/>
                </a:lnTo>
                <a:lnTo>
                  <a:pt x="5223" y="82231"/>
                </a:lnTo>
                <a:lnTo>
                  <a:pt x="8676" y="82130"/>
                </a:lnTo>
                <a:lnTo>
                  <a:pt x="11229" y="80327"/>
                </a:lnTo>
                <a:lnTo>
                  <a:pt x="11229" y="24804"/>
                </a:lnTo>
                <a:lnTo>
                  <a:pt x="9838" y="23216"/>
                </a:lnTo>
                <a:lnTo>
                  <a:pt x="7203" y="22896"/>
                </a:lnTo>
                <a:lnTo>
                  <a:pt x="3761" y="23000"/>
                </a:lnTo>
                <a:lnTo>
                  <a:pt x="1214" y="2480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845707" y="5798710"/>
            <a:ext cx="50317" cy="57075"/>
          </a:xfrm>
          <a:custGeom>
            <a:avLst/>
            <a:gdLst/>
            <a:ahLst/>
            <a:cxnLst/>
            <a:rect l="l" t="t" r="r" b="b"/>
            <a:pathLst>
              <a:path w="50317" h="57075">
                <a:moveTo>
                  <a:pt x="0" y="29019"/>
                </a:moveTo>
                <a:lnTo>
                  <a:pt x="0" y="33055"/>
                </a:lnTo>
                <a:lnTo>
                  <a:pt x="400" y="36893"/>
                </a:lnTo>
                <a:lnTo>
                  <a:pt x="1220" y="40535"/>
                </a:lnTo>
                <a:lnTo>
                  <a:pt x="2023" y="44183"/>
                </a:lnTo>
                <a:lnTo>
                  <a:pt x="3312" y="47344"/>
                </a:lnTo>
                <a:lnTo>
                  <a:pt x="5076" y="50036"/>
                </a:lnTo>
                <a:lnTo>
                  <a:pt x="6836" y="52729"/>
                </a:lnTo>
                <a:lnTo>
                  <a:pt x="9110" y="54875"/>
                </a:lnTo>
                <a:lnTo>
                  <a:pt x="10389" y="25271"/>
                </a:lnTo>
                <a:lnTo>
                  <a:pt x="10648" y="22694"/>
                </a:lnTo>
                <a:lnTo>
                  <a:pt x="11153" y="20142"/>
                </a:lnTo>
                <a:lnTo>
                  <a:pt x="11663" y="17589"/>
                </a:lnTo>
                <a:lnTo>
                  <a:pt x="13453" y="0"/>
                </a:lnTo>
                <a:lnTo>
                  <a:pt x="10525" y="1447"/>
                </a:lnTo>
                <a:lnTo>
                  <a:pt x="8053" y="3553"/>
                </a:lnTo>
                <a:lnTo>
                  <a:pt x="6047" y="6245"/>
                </a:lnTo>
                <a:lnTo>
                  <a:pt x="4036" y="8963"/>
                </a:lnTo>
                <a:lnTo>
                  <a:pt x="2523" y="12254"/>
                </a:lnTo>
                <a:lnTo>
                  <a:pt x="1522" y="16102"/>
                </a:lnTo>
                <a:lnTo>
                  <a:pt x="508" y="19951"/>
                </a:lnTo>
                <a:lnTo>
                  <a:pt x="0" y="24257"/>
                </a:lnTo>
                <a:lnTo>
                  <a:pt x="0" y="29019"/>
                </a:lnTo>
                <a:close/>
              </a:path>
              <a:path w="50317" h="57075">
                <a:moveTo>
                  <a:pt x="11901" y="56462"/>
                </a:moveTo>
                <a:lnTo>
                  <a:pt x="14702" y="58039"/>
                </a:lnTo>
                <a:lnTo>
                  <a:pt x="18078" y="58823"/>
                </a:lnTo>
                <a:lnTo>
                  <a:pt x="22057" y="58823"/>
                </a:lnTo>
                <a:lnTo>
                  <a:pt x="25167" y="58672"/>
                </a:lnTo>
                <a:lnTo>
                  <a:pt x="28119" y="58064"/>
                </a:lnTo>
                <a:lnTo>
                  <a:pt x="31046" y="56818"/>
                </a:lnTo>
                <a:lnTo>
                  <a:pt x="33983" y="55156"/>
                </a:lnTo>
                <a:lnTo>
                  <a:pt x="36972" y="52805"/>
                </a:lnTo>
                <a:lnTo>
                  <a:pt x="40225" y="49695"/>
                </a:lnTo>
                <a:lnTo>
                  <a:pt x="40225" y="78141"/>
                </a:lnTo>
                <a:lnTo>
                  <a:pt x="41648" y="79780"/>
                </a:lnTo>
                <a:lnTo>
                  <a:pt x="44250" y="80121"/>
                </a:lnTo>
                <a:lnTo>
                  <a:pt x="47699" y="79996"/>
                </a:lnTo>
                <a:lnTo>
                  <a:pt x="50317" y="78141"/>
                </a:lnTo>
                <a:lnTo>
                  <a:pt x="50317" y="582"/>
                </a:lnTo>
                <a:lnTo>
                  <a:pt x="50090" y="-306"/>
                </a:lnTo>
                <a:lnTo>
                  <a:pt x="47426" y="-1295"/>
                </a:lnTo>
                <a:lnTo>
                  <a:pt x="44377" y="-1295"/>
                </a:lnTo>
                <a:lnTo>
                  <a:pt x="41374" y="582"/>
                </a:lnTo>
                <a:lnTo>
                  <a:pt x="41374" y="7301"/>
                </a:lnTo>
                <a:lnTo>
                  <a:pt x="38098" y="4165"/>
                </a:lnTo>
                <a:lnTo>
                  <a:pt x="35233" y="1738"/>
                </a:lnTo>
                <a:lnTo>
                  <a:pt x="32410" y="0"/>
                </a:lnTo>
                <a:lnTo>
                  <a:pt x="29610" y="-1320"/>
                </a:lnTo>
                <a:lnTo>
                  <a:pt x="26769" y="-2019"/>
                </a:lnTo>
                <a:lnTo>
                  <a:pt x="23630" y="-2199"/>
                </a:lnTo>
                <a:lnTo>
                  <a:pt x="19781" y="-2199"/>
                </a:lnTo>
                <a:lnTo>
                  <a:pt x="16402" y="-1461"/>
                </a:lnTo>
                <a:lnTo>
                  <a:pt x="13453" y="0"/>
                </a:lnTo>
                <a:lnTo>
                  <a:pt x="11663" y="17589"/>
                </a:lnTo>
                <a:lnTo>
                  <a:pt x="12462" y="15303"/>
                </a:lnTo>
                <a:lnTo>
                  <a:pt x="14691" y="11275"/>
                </a:lnTo>
                <a:lnTo>
                  <a:pt x="17931" y="8420"/>
                </a:lnTo>
                <a:lnTo>
                  <a:pt x="21869" y="6567"/>
                </a:lnTo>
                <a:lnTo>
                  <a:pt x="27179" y="6567"/>
                </a:lnTo>
                <a:lnTo>
                  <a:pt x="29818" y="7452"/>
                </a:lnTo>
                <a:lnTo>
                  <a:pt x="34884" y="11033"/>
                </a:lnTo>
                <a:lnTo>
                  <a:pt x="37500" y="13637"/>
                </a:lnTo>
                <a:lnTo>
                  <a:pt x="40225" y="17053"/>
                </a:lnTo>
                <a:lnTo>
                  <a:pt x="40225" y="39268"/>
                </a:lnTo>
                <a:lnTo>
                  <a:pt x="38638" y="41285"/>
                </a:lnTo>
                <a:lnTo>
                  <a:pt x="35733" y="44348"/>
                </a:lnTo>
                <a:lnTo>
                  <a:pt x="32943" y="46861"/>
                </a:lnTo>
                <a:lnTo>
                  <a:pt x="30358" y="48574"/>
                </a:lnTo>
                <a:lnTo>
                  <a:pt x="26617" y="49946"/>
                </a:lnTo>
                <a:lnTo>
                  <a:pt x="23994" y="50126"/>
                </a:lnTo>
                <a:lnTo>
                  <a:pt x="21369" y="50126"/>
                </a:lnTo>
                <a:lnTo>
                  <a:pt x="19176" y="49503"/>
                </a:lnTo>
                <a:lnTo>
                  <a:pt x="15688" y="46987"/>
                </a:lnTo>
                <a:lnTo>
                  <a:pt x="13251" y="43268"/>
                </a:lnTo>
                <a:lnTo>
                  <a:pt x="11451" y="38862"/>
                </a:lnTo>
                <a:lnTo>
                  <a:pt x="11026" y="36179"/>
                </a:lnTo>
                <a:lnTo>
                  <a:pt x="10601" y="33512"/>
                </a:lnTo>
                <a:lnTo>
                  <a:pt x="10389" y="30758"/>
                </a:lnTo>
                <a:lnTo>
                  <a:pt x="10389" y="25271"/>
                </a:lnTo>
                <a:lnTo>
                  <a:pt x="9110" y="54875"/>
                </a:lnTo>
                <a:lnTo>
                  <a:pt x="11901" y="564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939555" y="5775526"/>
            <a:ext cx="57045" cy="81827"/>
          </a:xfrm>
          <a:custGeom>
            <a:avLst/>
            <a:gdLst/>
            <a:ahLst/>
            <a:cxnLst/>
            <a:rect l="l" t="t" r="r" b="b"/>
            <a:pathLst>
              <a:path w="57045" h="81827">
                <a:moveTo>
                  <a:pt x="0" y="41962"/>
                </a:moveTo>
                <a:lnTo>
                  <a:pt x="0" y="48423"/>
                </a:lnTo>
                <a:lnTo>
                  <a:pt x="778" y="54126"/>
                </a:lnTo>
                <a:lnTo>
                  <a:pt x="2340" y="59094"/>
                </a:lnTo>
                <a:lnTo>
                  <a:pt x="3888" y="64047"/>
                </a:lnTo>
                <a:lnTo>
                  <a:pt x="6127" y="68212"/>
                </a:lnTo>
                <a:lnTo>
                  <a:pt x="9014" y="71578"/>
                </a:lnTo>
                <a:lnTo>
                  <a:pt x="11920" y="74955"/>
                </a:lnTo>
                <a:lnTo>
                  <a:pt x="15419" y="77508"/>
                </a:lnTo>
                <a:lnTo>
                  <a:pt x="19530" y="79236"/>
                </a:lnTo>
                <a:lnTo>
                  <a:pt x="23634" y="80963"/>
                </a:lnTo>
                <a:lnTo>
                  <a:pt x="28246" y="81827"/>
                </a:lnTo>
                <a:lnTo>
                  <a:pt x="36310" y="81827"/>
                </a:lnTo>
                <a:lnTo>
                  <a:pt x="39042" y="81546"/>
                </a:lnTo>
                <a:lnTo>
                  <a:pt x="44016" y="80427"/>
                </a:lnTo>
                <a:lnTo>
                  <a:pt x="48143" y="78954"/>
                </a:lnTo>
                <a:lnTo>
                  <a:pt x="51671" y="77331"/>
                </a:lnTo>
                <a:lnTo>
                  <a:pt x="55120" y="75020"/>
                </a:lnTo>
                <a:lnTo>
                  <a:pt x="56869" y="72198"/>
                </a:lnTo>
                <a:lnTo>
                  <a:pt x="57045" y="69545"/>
                </a:lnTo>
                <a:lnTo>
                  <a:pt x="57006" y="67816"/>
                </a:lnTo>
                <a:lnTo>
                  <a:pt x="54846" y="64857"/>
                </a:lnTo>
                <a:lnTo>
                  <a:pt x="51894" y="66815"/>
                </a:lnTo>
                <a:lnTo>
                  <a:pt x="48892" y="68656"/>
                </a:lnTo>
                <a:lnTo>
                  <a:pt x="45252" y="70498"/>
                </a:lnTo>
                <a:lnTo>
                  <a:pt x="40565" y="72061"/>
                </a:lnTo>
                <a:lnTo>
                  <a:pt x="37825" y="72453"/>
                </a:lnTo>
                <a:lnTo>
                  <a:pt x="30989" y="72453"/>
                </a:lnTo>
                <a:lnTo>
                  <a:pt x="27659" y="71780"/>
                </a:lnTo>
                <a:lnTo>
                  <a:pt x="24735" y="70434"/>
                </a:lnTo>
                <a:lnTo>
                  <a:pt x="21809" y="69113"/>
                </a:lnTo>
                <a:lnTo>
                  <a:pt x="19317" y="67132"/>
                </a:lnTo>
                <a:lnTo>
                  <a:pt x="17305" y="64516"/>
                </a:lnTo>
                <a:lnTo>
                  <a:pt x="15293" y="61898"/>
                </a:lnTo>
                <a:lnTo>
                  <a:pt x="13755" y="58662"/>
                </a:lnTo>
                <a:lnTo>
                  <a:pt x="12665" y="54773"/>
                </a:lnTo>
                <a:lnTo>
                  <a:pt x="11592" y="50874"/>
                </a:lnTo>
                <a:lnTo>
                  <a:pt x="11052" y="46418"/>
                </a:lnTo>
                <a:lnTo>
                  <a:pt x="11052" y="36244"/>
                </a:lnTo>
                <a:lnTo>
                  <a:pt x="11606" y="31711"/>
                </a:lnTo>
                <a:lnTo>
                  <a:pt x="12730" y="27748"/>
                </a:lnTo>
                <a:lnTo>
                  <a:pt x="13856" y="23774"/>
                </a:lnTo>
                <a:lnTo>
                  <a:pt x="15430" y="20408"/>
                </a:lnTo>
                <a:lnTo>
                  <a:pt x="17467" y="17654"/>
                </a:lnTo>
                <a:lnTo>
                  <a:pt x="19498" y="14897"/>
                </a:lnTo>
                <a:lnTo>
                  <a:pt x="21945" y="12815"/>
                </a:lnTo>
                <a:lnTo>
                  <a:pt x="24818" y="11390"/>
                </a:lnTo>
                <a:lnTo>
                  <a:pt x="27698" y="9982"/>
                </a:lnTo>
                <a:lnTo>
                  <a:pt x="30873" y="9269"/>
                </a:lnTo>
                <a:lnTo>
                  <a:pt x="37602" y="9269"/>
                </a:lnTo>
                <a:lnTo>
                  <a:pt x="40363" y="9665"/>
                </a:lnTo>
                <a:lnTo>
                  <a:pt x="44954" y="11264"/>
                </a:lnTo>
                <a:lnTo>
                  <a:pt x="48517" y="13133"/>
                </a:lnTo>
                <a:lnTo>
                  <a:pt x="52466" y="15774"/>
                </a:lnTo>
                <a:lnTo>
                  <a:pt x="55893" y="16510"/>
                </a:lnTo>
                <a:lnTo>
                  <a:pt x="56696" y="13806"/>
                </a:lnTo>
                <a:lnTo>
                  <a:pt x="56708" y="10908"/>
                </a:lnTo>
                <a:lnTo>
                  <a:pt x="56009" y="7962"/>
                </a:lnTo>
                <a:lnTo>
                  <a:pt x="53417" y="5435"/>
                </a:lnTo>
                <a:lnTo>
                  <a:pt x="50580" y="3708"/>
                </a:lnTo>
                <a:lnTo>
                  <a:pt x="47142" y="2286"/>
                </a:lnTo>
                <a:lnTo>
                  <a:pt x="43329" y="1079"/>
                </a:lnTo>
                <a:lnTo>
                  <a:pt x="39042" y="229"/>
                </a:lnTo>
                <a:lnTo>
                  <a:pt x="34564" y="0"/>
                </a:lnTo>
                <a:lnTo>
                  <a:pt x="29423" y="0"/>
                </a:lnTo>
                <a:lnTo>
                  <a:pt x="24735" y="965"/>
                </a:lnTo>
                <a:lnTo>
                  <a:pt x="20495" y="2843"/>
                </a:lnTo>
                <a:lnTo>
                  <a:pt x="16268" y="4737"/>
                </a:lnTo>
                <a:lnTo>
                  <a:pt x="12628" y="7480"/>
                </a:lnTo>
                <a:lnTo>
                  <a:pt x="9594" y="11073"/>
                </a:lnTo>
                <a:lnTo>
                  <a:pt x="6551" y="14695"/>
                </a:lnTo>
                <a:lnTo>
                  <a:pt x="4191" y="19076"/>
                </a:lnTo>
                <a:lnTo>
                  <a:pt x="2523" y="24270"/>
                </a:lnTo>
                <a:lnTo>
                  <a:pt x="839" y="29437"/>
                </a:lnTo>
                <a:lnTo>
                  <a:pt x="0" y="35345"/>
                </a:lnTo>
                <a:lnTo>
                  <a:pt x="0" y="419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006025" y="5796518"/>
            <a:ext cx="54669" cy="61023"/>
          </a:xfrm>
          <a:custGeom>
            <a:avLst/>
            <a:gdLst/>
            <a:ahLst/>
            <a:cxnLst/>
            <a:rect l="l" t="t" r="r" b="b"/>
            <a:pathLst>
              <a:path w="54669" h="61023">
                <a:moveTo>
                  <a:pt x="0" y="31024"/>
                </a:moveTo>
                <a:lnTo>
                  <a:pt x="0" y="35711"/>
                </a:lnTo>
                <a:lnTo>
                  <a:pt x="551" y="39916"/>
                </a:lnTo>
                <a:lnTo>
                  <a:pt x="1638" y="43614"/>
                </a:lnTo>
                <a:lnTo>
                  <a:pt x="2739" y="47321"/>
                </a:lnTo>
                <a:lnTo>
                  <a:pt x="4403" y="50457"/>
                </a:lnTo>
                <a:lnTo>
                  <a:pt x="6612" y="53060"/>
                </a:lnTo>
                <a:lnTo>
                  <a:pt x="8841" y="55652"/>
                </a:lnTo>
                <a:lnTo>
                  <a:pt x="11642" y="57632"/>
                </a:lnTo>
                <a:lnTo>
                  <a:pt x="11203" y="38926"/>
                </a:lnTo>
                <a:lnTo>
                  <a:pt x="10666" y="36258"/>
                </a:lnTo>
                <a:lnTo>
                  <a:pt x="10393" y="33401"/>
                </a:lnTo>
                <a:lnTo>
                  <a:pt x="10393" y="27179"/>
                </a:lnTo>
                <a:lnTo>
                  <a:pt x="10717" y="24270"/>
                </a:lnTo>
                <a:lnTo>
                  <a:pt x="11394" y="21588"/>
                </a:lnTo>
                <a:lnTo>
                  <a:pt x="12081" y="18925"/>
                </a:lnTo>
                <a:lnTo>
                  <a:pt x="14493" y="14644"/>
                </a:lnTo>
                <a:lnTo>
                  <a:pt x="17644" y="11188"/>
                </a:lnTo>
                <a:lnTo>
                  <a:pt x="21945" y="9053"/>
                </a:lnTo>
                <a:lnTo>
                  <a:pt x="24512" y="8510"/>
                </a:lnTo>
                <a:lnTo>
                  <a:pt x="30712" y="8510"/>
                </a:lnTo>
                <a:lnTo>
                  <a:pt x="33412" y="9107"/>
                </a:lnTo>
                <a:lnTo>
                  <a:pt x="37749" y="11443"/>
                </a:lnTo>
                <a:lnTo>
                  <a:pt x="40727" y="15050"/>
                </a:lnTo>
                <a:lnTo>
                  <a:pt x="42912" y="19406"/>
                </a:lnTo>
                <a:lnTo>
                  <a:pt x="43467" y="22085"/>
                </a:lnTo>
                <a:lnTo>
                  <a:pt x="44016" y="24763"/>
                </a:lnTo>
                <a:lnTo>
                  <a:pt x="44291" y="27597"/>
                </a:lnTo>
                <a:lnTo>
                  <a:pt x="44291" y="33807"/>
                </a:lnTo>
                <a:lnTo>
                  <a:pt x="43967" y="36741"/>
                </a:lnTo>
                <a:lnTo>
                  <a:pt x="43304" y="39419"/>
                </a:lnTo>
                <a:lnTo>
                  <a:pt x="42652" y="42101"/>
                </a:lnTo>
                <a:lnTo>
                  <a:pt x="40241" y="46328"/>
                </a:lnTo>
                <a:lnTo>
                  <a:pt x="37076" y="49770"/>
                </a:lnTo>
                <a:lnTo>
                  <a:pt x="32738" y="51918"/>
                </a:lnTo>
                <a:lnTo>
                  <a:pt x="30186" y="52452"/>
                </a:lnTo>
                <a:lnTo>
                  <a:pt x="24023" y="52452"/>
                </a:lnTo>
                <a:lnTo>
                  <a:pt x="21319" y="51854"/>
                </a:lnTo>
                <a:lnTo>
                  <a:pt x="16981" y="49503"/>
                </a:lnTo>
                <a:lnTo>
                  <a:pt x="13968" y="45935"/>
                </a:lnTo>
                <a:lnTo>
                  <a:pt x="14969" y="58978"/>
                </a:lnTo>
                <a:lnTo>
                  <a:pt x="18317" y="60338"/>
                </a:lnTo>
                <a:lnTo>
                  <a:pt x="22233" y="61023"/>
                </a:lnTo>
                <a:lnTo>
                  <a:pt x="31348" y="61023"/>
                </a:lnTo>
                <a:lnTo>
                  <a:pt x="35398" y="60248"/>
                </a:lnTo>
                <a:lnTo>
                  <a:pt x="38901" y="58712"/>
                </a:lnTo>
                <a:lnTo>
                  <a:pt x="42415" y="57163"/>
                </a:lnTo>
                <a:lnTo>
                  <a:pt x="45327" y="55015"/>
                </a:lnTo>
                <a:lnTo>
                  <a:pt x="47668" y="52260"/>
                </a:lnTo>
                <a:lnTo>
                  <a:pt x="49982" y="49503"/>
                </a:lnTo>
                <a:lnTo>
                  <a:pt x="51743" y="46216"/>
                </a:lnTo>
                <a:lnTo>
                  <a:pt x="52905" y="42418"/>
                </a:lnTo>
                <a:lnTo>
                  <a:pt x="54082" y="38609"/>
                </a:lnTo>
                <a:lnTo>
                  <a:pt x="54669" y="34455"/>
                </a:lnTo>
                <a:lnTo>
                  <a:pt x="54669" y="25271"/>
                </a:lnTo>
                <a:lnTo>
                  <a:pt x="54118" y="21095"/>
                </a:lnTo>
                <a:lnTo>
                  <a:pt x="52995" y="17399"/>
                </a:lnTo>
                <a:lnTo>
                  <a:pt x="51879" y="13690"/>
                </a:lnTo>
                <a:lnTo>
                  <a:pt x="50219" y="10554"/>
                </a:lnTo>
                <a:lnTo>
                  <a:pt x="47992" y="7962"/>
                </a:lnTo>
                <a:lnTo>
                  <a:pt x="45766" y="5370"/>
                </a:lnTo>
                <a:lnTo>
                  <a:pt x="42992" y="3380"/>
                </a:lnTo>
                <a:lnTo>
                  <a:pt x="39639" y="2033"/>
                </a:lnTo>
                <a:lnTo>
                  <a:pt x="36287" y="687"/>
                </a:lnTo>
                <a:lnTo>
                  <a:pt x="32374" y="0"/>
                </a:lnTo>
                <a:lnTo>
                  <a:pt x="23220" y="0"/>
                </a:lnTo>
                <a:lnTo>
                  <a:pt x="19159" y="748"/>
                </a:lnTo>
                <a:lnTo>
                  <a:pt x="15667" y="2286"/>
                </a:lnTo>
                <a:lnTo>
                  <a:pt x="12193" y="3808"/>
                </a:lnTo>
                <a:lnTo>
                  <a:pt x="9281" y="5943"/>
                </a:lnTo>
                <a:lnTo>
                  <a:pt x="6955" y="8686"/>
                </a:lnTo>
                <a:lnTo>
                  <a:pt x="4626" y="11455"/>
                </a:lnTo>
                <a:lnTo>
                  <a:pt x="2880" y="14730"/>
                </a:lnTo>
                <a:lnTo>
                  <a:pt x="1738" y="18543"/>
                </a:lnTo>
                <a:lnTo>
                  <a:pt x="576" y="22352"/>
                </a:lnTo>
                <a:lnTo>
                  <a:pt x="0" y="26506"/>
                </a:lnTo>
                <a:lnTo>
                  <a:pt x="0" y="31024"/>
                </a:lnTo>
                <a:close/>
              </a:path>
              <a:path w="54669" h="61023">
                <a:moveTo>
                  <a:pt x="11753" y="41605"/>
                </a:moveTo>
                <a:lnTo>
                  <a:pt x="11203" y="38926"/>
                </a:lnTo>
                <a:lnTo>
                  <a:pt x="11642" y="57632"/>
                </a:lnTo>
                <a:lnTo>
                  <a:pt x="14969" y="58978"/>
                </a:lnTo>
                <a:lnTo>
                  <a:pt x="13968" y="45935"/>
                </a:lnTo>
                <a:lnTo>
                  <a:pt x="11753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075492" y="5796514"/>
            <a:ext cx="47091" cy="60209"/>
          </a:xfrm>
          <a:custGeom>
            <a:avLst/>
            <a:gdLst/>
            <a:ahLst/>
            <a:cxnLst/>
            <a:rect l="l" t="t" r="r" b="b"/>
            <a:pathLst>
              <a:path w="47091" h="60209">
                <a:moveTo>
                  <a:pt x="37061" y="25779"/>
                </a:moveTo>
                <a:lnTo>
                  <a:pt x="37061" y="58305"/>
                </a:lnTo>
                <a:lnTo>
                  <a:pt x="38461" y="59893"/>
                </a:lnTo>
                <a:lnTo>
                  <a:pt x="41101" y="60209"/>
                </a:lnTo>
                <a:lnTo>
                  <a:pt x="44538" y="60109"/>
                </a:lnTo>
                <a:lnTo>
                  <a:pt x="47091" y="58305"/>
                </a:lnTo>
                <a:lnTo>
                  <a:pt x="47091" y="20483"/>
                </a:lnTo>
                <a:lnTo>
                  <a:pt x="46752" y="17106"/>
                </a:lnTo>
                <a:lnTo>
                  <a:pt x="46087" y="14288"/>
                </a:lnTo>
                <a:lnTo>
                  <a:pt x="45413" y="11469"/>
                </a:lnTo>
                <a:lnTo>
                  <a:pt x="42778" y="6908"/>
                </a:lnTo>
                <a:lnTo>
                  <a:pt x="39225" y="3135"/>
                </a:lnTo>
                <a:lnTo>
                  <a:pt x="34249" y="622"/>
                </a:lnTo>
                <a:lnTo>
                  <a:pt x="31172" y="0"/>
                </a:lnTo>
                <a:lnTo>
                  <a:pt x="24406" y="0"/>
                </a:lnTo>
                <a:lnTo>
                  <a:pt x="21318" y="814"/>
                </a:lnTo>
                <a:lnTo>
                  <a:pt x="18254" y="2437"/>
                </a:lnTo>
                <a:lnTo>
                  <a:pt x="15205" y="4063"/>
                </a:lnTo>
                <a:lnTo>
                  <a:pt x="12138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49" y="1332"/>
                </a:lnTo>
                <a:lnTo>
                  <a:pt x="5449" y="875"/>
                </a:lnTo>
                <a:lnTo>
                  <a:pt x="2886" y="888"/>
                </a:lnTo>
                <a:lnTo>
                  <a:pt x="0" y="2782"/>
                </a:lnTo>
                <a:lnTo>
                  <a:pt x="0" y="58305"/>
                </a:lnTo>
                <a:lnTo>
                  <a:pt x="1399" y="59893"/>
                </a:lnTo>
                <a:lnTo>
                  <a:pt x="4024" y="60209"/>
                </a:lnTo>
                <a:lnTo>
                  <a:pt x="7476" y="60109"/>
                </a:lnTo>
                <a:lnTo>
                  <a:pt x="10025" y="58305"/>
                </a:lnTo>
                <a:lnTo>
                  <a:pt x="10025" y="19494"/>
                </a:lnTo>
                <a:lnTo>
                  <a:pt x="12790" y="16001"/>
                </a:lnTo>
                <a:lnTo>
                  <a:pt x="15417" y="13348"/>
                </a:lnTo>
                <a:lnTo>
                  <a:pt x="17931" y="11530"/>
                </a:lnTo>
                <a:lnTo>
                  <a:pt x="22942" y="8827"/>
                </a:lnTo>
                <a:lnTo>
                  <a:pt x="27409" y="8827"/>
                </a:lnTo>
                <a:lnTo>
                  <a:pt x="30595" y="9932"/>
                </a:lnTo>
                <a:lnTo>
                  <a:pt x="34209" y="13143"/>
                </a:lnTo>
                <a:lnTo>
                  <a:pt x="35848" y="16217"/>
                </a:lnTo>
                <a:lnTo>
                  <a:pt x="36823" y="20066"/>
                </a:lnTo>
                <a:lnTo>
                  <a:pt x="37061" y="22618"/>
                </a:lnTo>
                <a:lnTo>
                  <a:pt x="37061" y="2577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136767" y="5796522"/>
            <a:ext cx="38699" cy="61012"/>
          </a:xfrm>
          <a:custGeom>
            <a:avLst/>
            <a:gdLst/>
            <a:ahLst/>
            <a:cxnLst/>
            <a:rect l="l" t="t" r="r" b="b"/>
            <a:pathLst>
              <a:path w="38699" h="61012">
                <a:moveTo>
                  <a:pt x="13456" y="60872"/>
                </a:moveTo>
                <a:lnTo>
                  <a:pt x="17254" y="61012"/>
                </a:lnTo>
                <a:lnTo>
                  <a:pt x="20419" y="61012"/>
                </a:lnTo>
                <a:lnTo>
                  <a:pt x="23321" y="60631"/>
                </a:lnTo>
                <a:lnTo>
                  <a:pt x="25930" y="59842"/>
                </a:lnTo>
                <a:lnTo>
                  <a:pt x="28573" y="59068"/>
                </a:lnTo>
                <a:lnTo>
                  <a:pt x="30848" y="57913"/>
                </a:lnTo>
                <a:lnTo>
                  <a:pt x="34649" y="54863"/>
                </a:lnTo>
                <a:lnTo>
                  <a:pt x="37152" y="50773"/>
                </a:lnTo>
                <a:lnTo>
                  <a:pt x="38699" y="46026"/>
                </a:lnTo>
                <a:lnTo>
                  <a:pt x="38699" y="40805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5" y="27773"/>
                </a:lnTo>
                <a:lnTo>
                  <a:pt x="23097" y="26390"/>
                </a:lnTo>
                <a:lnTo>
                  <a:pt x="19742" y="25044"/>
                </a:lnTo>
                <a:lnTo>
                  <a:pt x="16606" y="23647"/>
                </a:lnTo>
                <a:lnTo>
                  <a:pt x="14018" y="21995"/>
                </a:lnTo>
                <a:lnTo>
                  <a:pt x="11343" y="18859"/>
                </a:lnTo>
                <a:lnTo>
                  <a:pt x="10943" y="15911"/>
                </a:lnTo>
                <a:lnTo>
                  <a:pt x="11581" y="12711"/>
                </a:lnTo>
                <a:lnTo>
                  <a:pt x="13456" y="10133"/>
                </a:lnTo>
                <a:lnTo>
                  <a:pt x="16643" y="8484"/>
                </a:lnTo>
                <a:lnTo>
                  <a:pt x="19447" y="7898"/>
                </a:lnTo>
                <a:lnTo>
                  <a:pt x="23046" y="7898"/>
                </a:lnTo>
                <a:lnTo>
                  <a:pt x="26222" y="8559"/>
                </a:lnTo>
                <a:lnTo>
                  <a:pt x="30085" y="10021"/>
                </a:lnTo>
                <a:lnTo>
                  <a:pt x="32749" y="11469"/>
                </a:lnTo>
                <a:lnTo>
                  <a:pt x="35359" y="11555"/>
                </a:lnTo>
                <a:lnTo>
                  <a:pt x="35899" y="8841"/>
                </a:lnTo>
                <a:lnTo>
                  <a:pt x="35700" y="5641"/>
                </a:lnTo>
                <a:lnTo>
                  <a:pt x="33426" y="2922"/>
                </a:lnTo>
                <a:lnTo>
                  <a:pt x="30758" y="1652"/>
                </a:lnTo>
                <a:lnTo>
                  <a:pt x="27096" y="612"/>
                </a:lnTo>
                <a:lnTo>
                  <a:pt x="24184" y="114"/>
                </a:lnTo>
                <a:lnTo>
                  <a:pt x="17942" y="0"/>
                </a:lnTo>
                <a:lnTo>
                  <a:pt x="15030" y="445"/>
                </a:lnTo>
                <a:lnTo>
                  <a:pt x="12542" y="1346"/>
                </a:lnTo>
                <a:lnTo>
                  <a:pt x="7980" y="3455"/>
                </a:lnTo>
                <a:lnTo>
                  <a:pt x="4650" y="6450"/>
                </a:lnTo>
                <a:lnTo>
                  <a:pt x="2578" y="10198"/>
                </a:lnTo>
                <a:lnTo>
                  <a:pt x="1338" y="14287"/>
                </a:lnTo>
                <a:lnTo>
                  <a:pt x="1338" y="18935"/>
                </a:lnTo>
                <a:lnTo>
                  <a:pt x="2513" y="22823"/>
                </a:lnTo>
                <a:lnTo>
                  <a:pt x="4352" y="26109"/>
                </a:lnTo>
                <a:lnTo>
                  <a:pt x="6951" y="28662"/>
                </a:lnTo>
                <a:lnTo>
                  <a:pt x="10054" y="30632"/>
                </a:lnTo>
                <a:lnTo>
                  <a:pt x="13380" y="32310"/>
                </a:lnTo>
                <a:lnTo>
                  <a:pt x="16818" y="33705"/>
                </a:lnTo>
                <a:lnTo>
                  <a:pt x="20120" y="35002"/>
                </a:lnTo>
                <a:lnTo>
                  <a:pt x="23195" y="36374"/>
                </a:lnTo>
                <a:lnTo>
                  <a:pt x="25783" y="38022"/>
                </a:lnTo>
                <a:lnTo>
                  <a:pt x="28411" y="41111"/>
                </a:lnTo>
                <a:lnTo>
                  <a:pt x="28795" y="43981"/>
                </a:lnTo>
                <a:lnTo>
                  <a:pt x="28533" y="46824"/>
                </a:lnTo>
                <a:lnTo>
                  <a:pt x="26647" y="49960"/>
                </a:lnTo>
                <a:lnTo>
                  <a:pt x="23432" y="51944"/>
                </a:lnTo>
                <a:lnTo>
                  <a:pt x="20681" y="52692"/>
                </a:lnTo>
                <a:lnTo>
                  <a:pt x="17442" y="52868"/>
                </a:lnTo>
                <a:lnTo>
                  <a:pt x="13168" y="52591"/>
                </a:lnTo>
                <a:lnTo>
                  <a:pt x="9691" y="51471"/>
                </a:lnTo>
                <a:lnTo>
                  <a:pt x="6901" y="50229"/>
                </a:lnTo>
                <a:lnTo>
                  <a:pt x="3675" y="48400"/>
                </a:lnTo>
                <a:lnTo>
                  <a:pt x="551" y="48171"/>
                </a:lnTo>
                <a:lnTo>
                  <a:pt x="0" y="50979"/>
                </a:lnTo>
                <a:lnTo>
                  <a:pt x="100" y="54039"/>
                </a:lnTo>
                <a:lnTo>
                  <a:pt x="1728" y="56922"/>
                </a:lnTo>
                <a:lnTo>
                  <a:pt x="4377" y="58406"/>
                </a:lnTo>
                <a:lnTo>
                  <a:pt x="6965" y="59373"/>
                </a:lnTo>
                <a:lnTo>
                  <a:pt x="9928" y="60248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182630" y="5782514"/>
            <a:ext cx="35708" cy="74894"/>
          </a:xfrm>
          <a:custGeom>
            <a:avLst/>
            <a:gdLst/>
            <a:ahLst/>
            <a:cxnLst/>
            <a:rect l="l" t="t" r="r" b="b"/>
            <a:pathLst>
              <a:path w="35708" h="74894">
                <a:moveTo>
                  <a:pt x="12204" y="129"/>
                </a:moveTo>
                <a:lnTo>
                  <a:pt x="9651" y="1969"/>
                </a:lnTo>
                <a:lnTo>
                  <a:pt x="9651" y="15166"/>
                </a:lnTo>
                <a:lnTo>
                  <a:pt x="2063" y="15166"/>
                </a:lnTo>
                <a:lnTo>
                  <a:pt x="1173" y="15393"/>
                </a:lnTo>
                <a:lnTo>
                  <a:pt x="36" y="17995"/>
                </a:lnTo>
                <a:lnTo>
                  <a:pt x="0" y="20905"/>
                </a:lnTo>
                <a:lnTo>
                  <a:pt x="1998" y="23623"/>
                </a:lnTo>
                <a:lnTo>
                  <a:pt x="9651" y="23623"/>
                </a:lnTo>
                <a:lnTo>
                  <a:pt x="9651" y="59298"/>
                </a:lnTo>
                <a:lnTo>
                  <a:pt x="9940" y="62078"/>
                </a:lnTo>
                <a:lnTo>
                  <a:pt x="10527" y="64439"/>
                </a:lnTo>
                <a:lnTo>
                  <a:pt x="12049" y="68760"/>
                </a:lnTo>
                <a:lnTo>
                  <a:pt x="14641" y="71845"/>
                </a:lnTo>
                <a:lnTo>
                  <a:pt x="18328" y="73764"/>
                </a:lnTo>
                <a:lnTo>
                  <a:pt x="22795" y="74894"/>
                </a:lnTo>
                <a:lnTo>
                  <a:pt x="26558" y="74894"/>
                </a:lnTo>
                <a:lnTo>
                  <a:pt x="29344" y="74588"/>
                </a:lnTo>
                <a:lnTo>
                  <a:pt x="32633" y="73825"/>
                </a:lnTo>
                <a:lnTo>
                  <a:pt x="35457" y="71081"/>
                </a:lnTo>
                <a:lnTo>
                  <a:pt x="35708" y="68238"/>
                </a:lnTo>
                <a:lnTo>
                  <a:pt x="35708" y="67489"/>
                </a:lnTo>
                <a:lnTo>
                  <a:pt x="33221" y="64759"/>
                </a:lnTo>
                <a:lnTo>
                  <a:pt x="30546" y="65736"/>
                </a:lnTo>
                <a:lnTo>
                  <a:pt x="27331" y="66207"/>
                </a:lnTo>
                <a:lnTo>
                  <a:pt x="24455" y="66207"/>
                </a:lnTo>
                <a:lnTo>
                  <a:pt x="22457" y="65228"/>
                </a:lnTo>
                <a:lnTo>
                  <a:pt x="20232" y="61319"/>
                </a:lnTo>
                <a:lnTo>
                  <a:pt x="19678" y="58435"/>
                </a:lnTo>
                <a:lnTo>
                  <a:pt x="19678" y="23623"/>
                </a:lnTo>
                <a:lnTo>
                  <a:pt x="34319" y="23623"/>
                </a:lnTo>
                <a:lnTo>
                  <a:pt x="35708" y="20905"/>
                </a:lnTo>
                <a:lnTo>
                  <a:pt x="35673" y="17995"/>
                </a:lnTo>
                <a:lnTo>
                  <a:pt x="33710" y="15166"/>
                </a:lnTo>
                <a:lnTo>
                  <a:pt x="19678" y="15166"/>
                </a:lnTo>
                <a:lnTo>
                  <a:pt x="19678" y="1969"/>
                </a:lnTo>
                <a:lnTo>
                  <a:pt x="18266" y="331"/>
                </a:lnTo>
                <a:lnTo>
                  <a:pt x="15652" y="0"/>
                </a:lnTo>
                <a:lnTo>
                  <a:pt x="12204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231792" y="5796514"/>
            <a:ext cx="31911" cy="60209"/>
          </a:xfrm>
          <a:custGeom>
            <a:avLst/>
            <a:gdLst/>
            <a:ahLst/>
            <a:cxnLst/>
            <a:rect l="l" t="t" r="r" b="b"/>
            <a:pathLst>
              <a:path w="31911" h="60209">
                <a:moveTo>
                  <a:pt x="1400" y="59893"/>
                </a:moveTo>
                <a:lnTo>
                  <a:pt x="4024" y="60209"/>
                </a:lnTo>
                <a:lnTo>
                  <a:pt x="7477" y="60109"/>
                </a:lnTo>
                <a:lnTo>
                  <a:pt x="10026" y="58305"/>
                </a:lnTo>
                <a:lnTo>
                  <a:pt x="10026" y="21780"/>
                </a:lnTo>
                <a:lnTo>
                  <a:pt x="11441" y="19518"/>
                </a:lnTo>
                <a:lnTo>
                  <a:pt x="13917" y="16041"/>
                </a:lnTo>
                <a:lnTo>
                  <a:pt x="17294" y="12279"/>
                </a:lnTo>
                <a:lnTo>
                  <a:pt x="20354" y="10248"/>
                </a:lnTo>
                <a:lnTo>
                  <a:pt x="23346" y="9626"/>
                </a:lnTo>
                <a:lnTo>
                  <a:pt x="26435" y="10032"/>
                </a:lnTo>
                <a:lnTo>
                  <a:pt x="29260" y="10947"/>
                </a:lnTo>
                <a:lnTo>
                  <a:pt x="31860" y="9320"/>
                </a:lnTo>
                <a:lnTo>
                  <a:pt x="31911" y="3606"/>
                </a:lnTo>
                <a:lnTo>
                  <a:pt x="29862" y="979"/>
                </a:lnTo>
                <a:lnTo>
                  <a:pt x="27162" y="266"/>
                </a:lnTo>
                <a:lnTo>
                  <a:pt x="24519" y="0"/>
                </a:lnTo>
                <a:lnTo>
                  <a:pt x="21672" y="151"/>
                </a:lnTo>
                <a:lnTo>
                  <a:pt x="18183" y="1332"/>
                </a:lnTo>
                <a:lnTo>
                  <a:pt x="14591" y="4038"/>
                </a:lnTo>
                <a:lnTo>
                  <a:pt x="11955" y="6818"/>
                </a:lnTo>
                <a:lnTo>
                  <a:pt x="9051" y="10857"/>
                </a:lnTo>
                <a:lnTo>
                  <a:pt x="9051" y="2782"/>
                </a:lnTo>
                <a:lnTo>
                  <a:pt x="8150" y="1332"/>
                </a:lnTo>
                <a:lnTo>
                  <a:pt x="5450" y="863"/>
                </a:lnTo>
                <a:lnTo>
                  <a:pt x="2887" y="888"/>
                </a:lnTo>
                <a:lnTo>
                  <a:pt x="0" y="2782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275251" y="5797389"/>
            <a:ext cx="47152" cy="60148"/>
          </a:xfrm>
          <a:custGeom>
            <a:avLst/>
            <a:gdLst/>
            <a:ahLst/>
            <a:cxnLst/>
            <a:rect l="l" t="t" r="r" b="b"/>
            <a:pathLst>
              <a:path w="47152" h="60148">
                <a:moveTo>
                  <a:pt x="10091" y="1907"/>
                </a:moveTo>
                <a:lnTo>
                  <a:pt x="8651" y="269"/>
                </a:lnTo>
                <a:lnTo>
                  <a:pt x="6026" y="0"/>
                </a:lnTo>
                <a:lnTo>
                  <a:pt x="2609" y="78"/>
                </a:lnTo>
                <a:lnTo>
                  <a:pt x="0" y="1907"/>
                </a:lnTo>
                <a:lnTo>
                  <a:pt x="0" y="39625"/>
                </a:lnTo>
                <a:lnTo>
                  <a:pt x="345" y="43041"/>
                </a:lnTo>
                <a:lnTo>
                  <a:pt x="1008" y="45859"/>
                </a:lnTo>
                <a:lnTo>
                  <a:pt x="1673" y="48693"/>
                </a:lnTo>
                <a:lnTo>
                  <a:pt x="4324" y="53265"/>
                </a:lnTo>
                <a:lnTo>
                  <a:pt x="7876" y="57063"/>
                </a:lnTo>
                <a:lnTo>
                  <a:pt x="12866" y="59526"/>
                </a:lnTo>
                <a:lnTo>
                  <a:pt x="15927" y="60148"/>
                </a:lnTo>
                <a:lnTo>
                  <a:pt x="22694" y="60148"/>
                </a:lnTo>
                <a:lnTo>
                  <a:pt x="25769" y="59334"/>
                </a:lnTo>
                <a:lnTo>
                  <a:pt x="28795" y="57736"/>
                </a:lnTo>
                <a:lnTo>
                  <a:pt x="31831" y="56133"/>
                </a:lnTo>
                <a:lnTo>
                  <a:pt x="34909" y="53582"/>
                </a:lnTo>
                <a:lnTo>
                  <a:pt x="38033" y="50090"/>
                </a:lnTo>
                <a:lnTo>
                  <a:pt x="38033" y="57430"/>
                </a:lnTo>
                <a:lnTo>
                  <a:pt x="38347" y="58496"/>
                </a:lnTo>
                <a:lnTo>
                  <a:pt x="40900" y="59298"/>
                </a:lnTo>
                <a:lnTo>
                  <a:pt x="44165" y="59298"/>
                </a:lnTo>
                <a:lnTo>
                  <a:pt x="47152" y="57430"/>
                </a:lnTo>
                <a:lnTo>
                  <a:pt x="47152" y="1907"/>
                </a:lnTo>
                <a:lnTo>
                  <a:pt x="45702" y="269"/>
                </a:lnTo>
                <a:lnTo>
                  <a:pt x="43084" y="0"/>
                </a:lnTo>
                <a:lnTo>
                  <a:pt x="39646" y="78"/>
                </a:lnTo>
                <a:lnTo>
                  <a:pt x="37062" y="1907"/>
                </a:lnTo>
                <a:lnTo>
                  <a:pt x="37062" y="40718"/>
                </a:lnTo>
                <a:lnTo>
                  <a:pt x="34272" y="44211"/>
                </a:lnTo>
                <a:lnTo>
                  <a:pt x="31633" y="46864"/>
                </a:lnTo>
                <a:lnTo>
                  <a:pt x="29145" y="48679"/>
                </a:lnTo>
                <a:lnTo>
                  <a:pt x="24145" y="51386"/>
                </a:lnTo>
                <a:lnTo>
                  <a:pt x="19692" y="51386"/>
                </a:lnTo>
                <a:lnTo>
                  <a:pt x="16541" y="50255"/>
                </a:lnTo>
                <a:lnTo>
                  <a:pt x="12927" y="47040"/>
                </a:lnTo>
                <a:lnTo>
                  <a:pt x="11253" y="43995"/>
                </a:lnTo>
                <a:lnTo>
                  <a:pt x="10328" y="40096"/>
                </a:lnTo>
                <a:lnTo>
                  <a:pt x="10091" y="37490"/>
                </a:lnTo>
                <a:lnTo>
                  <a:pt x="10091" y="19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337387" y="5796575"/>
            <a:ext cx="43127" cy="60962"/>
          </a:xfrm>
          <a:custGeom>
            <a:avLst/>
            <a:gdLst/>
            <a:ahLst/>
            <a:cxnLst/>
            <a:rect l="l" t="t" r="r" b="b"/>
            <a:pathLst>
              <a:path w="43127" h="60962">
                <a:moveTo>
                  <a:pt x="10443" y="23446"/>
                </a:moveTo>
                <a:lnTo>
                  <a:pt x="11728" y="17985"/>
                </a:lnTo>
                <a:lnTo>
                  <a:pt x="14292" y="14224"/>
                </a:lnTo>
                <a:lnTo>
                  <a:pt x="16869" y="10454"/>
                </a:lnTo>
                <a:lnTo>
                  <a:pt x="20570" y="8575"/>
                </a:lnTo>
                <a:lnTo>
                  <a:pt x="25383" y="8575"/>
                </a:lnTo>
                <a:lnTo>
                  <a:pt x="29775" y="8917"/>
                </a:lnTo>
                <a:lnTo>
                  <a:pt x="33214" y="10274"/>
                </a:lnTo>
                <a:lnTo>
                  <a:pt x="37113" y="12664"/>
                </a:lnTo>
                <a:lnTo>
                  <a:pt x="39704" y="14771"/>
                </a:lnTo>
                <a:lnTo>
                  <a:pt x="42703" y="13525"/>
                </a:lnTo>
                <a:lnTo>
                  <a:pt x="42880" y="10796"/>
                </a:lnTo>
                <a:lnTo>
                  <a:pt x="42576" y="7621"/>
                </a:lnTo>
                <a:lnTo>
                  <a:pt x="40640" y="4942"/>
                </a:lnTo>
                <a:lnTo>
                  <a:pt x="37699" y="2948"/>
                </a:lnTo>
                <a:lnTo>
                  <a:pt x="35100" y="1793"/>
                </a:lnTo>
                <a:lnTo>
                  <a:pt x="32223" y="828"/>
                </a:lnTo>
                <a:lnTo>
                  <a:pt x="28936" y="166"/>
                </a:lnTo>
                <a:lnTo>
                  <a:pt x="25509" y="0"/>
                </a:lnTo>
                <a:lnTo>
                  <a:pt x="21910" y="0"/>
                </a:lnTo>
                <a:lnTo>
                  <a:pt x="18558" y="612"/>
                </a:lnTo>
                <a:lnTo>
                  <a:pt x="15454" y="1828"/>
                </a:lnTo>
                <a:lnTo>
                  <a:pt x="12355" y="3023"/>
                </a:lnTo>
                <a:lnTo>
                  <a:pt x="9665" y="4903"/>
                </a:lnTo>
                <a:lnTo>
                  <a:pt x="5090" y="9907"/>
                </a:lnTo>
                <a:lnTo>
                  <a:pt x="3276" y="13133"/>
                </a:lnTo>
                <a:lnTo>
                  <a:pt x="1965" y="17057"/>
                </a:lnTo>
                <a:lnTo>
                  <a:pt x="666" y="20980"/>
                </a:lnTo>
                <a:lnTo>
                  <a:pt x="0" y="25693"/>
                </a:lnTo>
                <a:lnTo>
                  <a:pt x="0" y="35967"/>
                </a:lnTo>
                <a:lnTo>
                  <a:pt x="539" y="40223"/>
                </a:lnTo>
                <a:lnTo>
                  <a:pt x="1612" y="43906"/>
                </a:lnTo>
                <a:lnTo>
                  <a:pt x="2678" y="47574"/>
                </a:lnTo>
                <a:lnTo>
                  <a:pt x="4240" y="50688"/>
                </a:lnTo>
                <a:lnTo>
                  <a:pt x="8327" y="55753"/>
                </a:lnTo>
                <a:lnTo>
                  <a:pt x="10868" y="57671"/>
                </a:lnTo>
                <a:lnTo>
                  <a:pt x="13906" y="58994"/>
                </a:lnTo>
                <a:lnTo>
                  <a:pt x="16945" y="60299"/>
                </a:lnTo>
                <a:lnTo>
                  <a:pt x="20434" y="60962"/>
                </a:lnTo>
                <a:lnTo>
                  <a:pt x="24357" y="60962"/>
                </a:lnTo>
                <a:lnTo>
                  <a:pt x="28098" y="60772"/>
                </a:lnTo>
                <a:lnTo>
                  <a:pt x="31662" y="60048"/>
                </a:lnTo>
                <a:lnTo>
                  <a:pt x="34837" y="58953"/>
                </a:lnTo>
                <a:lnTo>
                  <a:pt x="37713" y="57687"/>
                </a:lnTo>
                <a:lnTo>
                  <a:pt x="41014" y="55526"/>
                </a:lnTo>
                <a:lnTo>
                  <a:pt x="42955" y="52567"/>
                </a:lnTo>
                <a:lnTo>
                  <a:pt x="43127" y="49799"/>
                </a:lnTo>
                <a:lnTo>
                  <a:pt x="43102" y="48261"/>
                </a:lnTo>
                <a:lnTo>
                  <a:pt x="42015" y="45187"/>
                </a:lnTo>
                <a:lnTo>
                  <a:pt x="39452" y="46192"/>
                </a:lnTo>
                <a:lnTo>
                  <a:pt x="36226" y="48592"/>
                </a:lnTo>
                <a:lnTo>
                  <a:pt x="33451" y="50281"/>
                </a:lnTo>
                <a:lnTo>
                  <a:pt x="29959" y="51767"/>
                </a:lnTo>
                <a:lnTo>
                  <a:pt x="25636" y="52146"/>
                </a:lnTo>
                <a:lnTo>
                  <a:pt x="21045" y="51689"/>
                </a:lnTo>
                <a:lnTo>
                  <a:pt x="17279" y="49924"/>
                </a:lnTo>
                <a:lnTo>
                  <a:pt x="14392" y="46775"/>
                </a:lnTo>
                <a:lnTo>
                  <a:pt x="12118" y="42699"/>
                </a:lnTo>
                <a:lnTo>
                  <a:pt x="11455" y="40007"/>
                </a:lnTo>
                <a:lnTo>
                  <a:pt x="10782" y="37325"/>
                </a:lnTo>
                <a:lnTo>
                  <a:pt x="10443" y="34189"/>
                </a:lnTo>
                <a:lnTo>
                  <a:pt x="10443" y="234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387063" y="5782514"/>
            <a:ext cx="35716" cy="74894"/>
          </a:xfrm>
          <a:custGeom>
            <a:avLst/>
            <a:gdLst/>
            <a:ahLst/>
            <a:cxnLst/>
            <a:rect l="l" t="t" r="r" b="b"/>
            <a:pathLst>
              <a:path w="35716" h="74894">
                <a:moveTo>
                  <a:pt x="12208" y="129"/>
                </a:moveTo>
                <a:lnTo>
                  <a:pt x="9655" y="1969"/>
                </a:lnTo>
                <a:lnTo>
                  <a:pt x="9655" y="15166"/>
                </a:lnTo>
                <a:lnTo>
                  <a:pt x="2067" y="15166"/>
                </a:lnTo>
                <a:lnTo>
                  <a:pt x="1177" y="15393"/>
                </a:lnTo>
                <a:lnTo>
                  <a:pt x="40" y="17995"/>
                </a:lnTo>
                <a:lnTo>
                  <a:pt x="0" y="20905"/>
                </a:lnTo>
                <a:lnTo>
                  <a:pt x="2005" y="23623"/>
                </a:lnTo>
                <a:lnTo>
                  <a:pt x="9655" y="23623"/>
                </a:lnTo>
                <a:lnTo>
                  <a:pt x="9655" y="59298"/>
                </a:lnTo>
                <a:lnTo>
                  <a:pt x="9944" y="62078"/>
                </a:lnTo>
                <a:lnTo>
                  <a:pt x="10530" y="64439"/>
                </a:lnTo>
                <a:lnTo>
                  <a:pt x="12071" y="68760"/>
                </a:lnTo>
                <a:lnTo>
                  <a:pt x="14659" y="71845"/>
                </a:lnTo>
                <a:lnTo>
                  <a:pt x="18346" y="73764"/>
                </a:lnTo>
                <a:lnTo>
                  <a:pt x="22799" y="74894"/>
                </a:lnTo>
                <a:lnTo>
                  <a:pt x="26576" y="74894"/>
                </a:lnTo>
                <a:lnTo>
                  <a:pt x="29366" y="74588"/>
                </a:lnTo>
                <a:lnTo>
                  <a:pt x="32637" y="73825"/>
                </a:lnTo>
                <a:lnTo>
                  <a:pt x="35478" y="71081"/>
                </a:lnTo>
                <a:lnTo>
                  <a:pt x="35716" y="68238"/>
                </a:lnTo>
                <a:lnTo>
                  <a:pt x="35716" y="67489"/>
                </a:lnTo>
                <a:lnTo>
                  <a:pt x="33239" y="64759"/>
                </a:lnTo>
                <a:lnTo>
                  <a:pt x="30561" y="65736"/>
                </a:lnTo>
                <a:lnTo>
                  <a:pt x="27335" y="66207"/>
                </a:lnTo>
                <a:lnTo>
                  <a:pt x="24462" y="66207"/>
                </a:lnTo>
                <a:lnTo>
                  <a:pt x="22461" y="65228"/>
                </a:lnTo>
                <a:lnTo>
                  <a:pt x="20246" y="61319"/>
                </a:lnTo>
                <a:lnTo>
                  <a:pt x="19684" y="58435"/>
                </a:lnTo>
                <a:lnTo>
                  <a:pt x="19684" y="23623"/>
                </a:lnTo>
                <a:lnTo>
                  <a:pt x="34326" y="23623"/>
                </a:lnTo>
                <a:lnTo>
                  <a:pt x="35716" y="20905"/>
                </a:lnTo>
                <a:lnTo>
                  <a:pt x="35676" y="17995"/>
                </a:lnTo>
                <a:lnTo>
                  <a:pt x="33714" y="15166"/>
                </a:lnTo>
                <a:lnTo>
                  <a:pt x="19684" y="15166"/>
                </a:lnTo>
                <a:lnTo>
                  <a:pt x="19684" y="1969"/>
                </a:lnTo>
                <a:lnTo>
                  <a:pt x="18285" y="331"/>
                </a:lnTo>
                <a:lnTo>
                  <a:pt x="15656" y="0"/>
                </a:lnTo>
                <a:lnTo>
                  <a:pt x="12208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432413" y="5796518"/>
            <a:ext cx="54681" cy="61023"/>
          </a:xfrm>
          <a:custGeom>
            <a:avLst/>
            <a:gdLst/>
            <a:ahLst/>
            <a:cxnLst/>
            <a:rect l="l" t="t" r="r" b="b"/>
            <a:pathLst>
              <a:path w="54681" h="61023">
                <a:moveTo>
                  <a:pt x="0" y="31024"/>
                </a:moveTo>
                <a:lnTo>
                  <a:pt x="0" y="35711"/>
                </a:lnTo>
                <a:lnTo>
                  <a:pt x="551" y="39916"/>
                </a:lnTo>
                <a:lnTo>
                  <a:pt x="1653" y="43614"/>
                </a:lnTo>
                <a:lnTo>
                  <a:pt x="2740" y="47321"/>
                </a:lnTo>
                <a:lnTo>
                  <a:pt x="4403" y="50457"/>
                </a:lnTo>
                <a:lnTo>
                  <a:pt x="6614" y="53060"/>
                </a:lnTo>
                <a:lnTo>
                  <a:pt x="8853" y="55652"/>
                </a:lnTo>
                <a:lnTo>
                  <a:pt x="11639" y="57632"/>
                </a:lnTo>
                <a:lnTo>
                  <a:pt x="11214" y="38926"/>
                </a:lnTo>
                <a:lnTo>
                  <a:pt x="10668" y="36258"/>
                </a:lnTo>
                <a:lnTo>
                  <a:pt x="10393" y="33401"/>
                </a:lnTo>
                <a:lnTo>
                  <a:pt x="10393" y="27179"/>
                </a:lnTo>
                <a:lnTo>
                  <a:pt x="10728" y="24270"/>
                </a:lnTo>
                <a:lnTo>
                  <a:pt x="11402" y="21588"/>
                </a:lnTo>
                <a:lnTo>
                  <a:pt x="12078" y="18925"/>
                </a:lnTo>
                <a:lnTo>
                  <a:pt x="14494" y="14644"/>
                </a:lnTo>
                <a:lnTo>
                  <a:pt x="17655" y="11188"/>
                </a:lnTo>
                <a:lnTo>
                  <a:pt x="21945" y="9053"/>
                </a:lnTo>
                <a:lnTo>
                  <a:pt x="24505" y="8510"/>
                </a:lnTo>
                <a:lnTo>
                  <a:pt x="30722" y="8510"/>
                </a:lnTo>
                <a:lnTo>
                  <a:pt x="33426" y="9107"/>
                </a:lnTo>
                <a:lnTo>
                  <a:pt x="37750" y="11443"/>
                </a:lnTo>
                <a:lnTo>
                  <a:pt x="40737" y="15050"/>
                </a:lnTo>
                <a:lnTo>
                  <a:pt x="42912" y="19406"/>
                </a:lnTo>
                <a:lnTo>
                  <a:pt x="43463" y="22085"/>
                </a:lnTo>
                <a:lnTo>
                  <a:pt x="44014" y="24763"/>
                </a:lnTo>
                <a:lnTo>
                  <a:pt x="44287" y="27597"/>
                </a:lnTo>
                <a:lnTo>
                  <a:pt x="44287" y="33807"/>
                </a:lnTo>
                <a:lnTo>
                  <a:pt x="43967" y="36741"/>
                </a:lnTo>
                <a:lnTo>
                  <a:pt x="43315" y="39419"/>
                </a:lnTo>
                <a:lnTo>
                  <a:pt x="42649" y="42101"/>
                </a:lnTo>
                <a:lnTo>
                  <a:pt x="40252" y="46328"/>
                </a:lnTo>
                <a:lnTo>
                  <a:pt x="37076" y="49770"/>
                </a:lnTo>
                <a:lnTo>
                  <a:pt x="32739" y="51918"/>
                </a:lnTo>
                <a:lnTo>
                  <a:pt x="30186" y="52452"/>
                </a:lnTo>
                <a:lnTo>
                  <a:pt x="24019" y="52452"/>
                </a:lnTo>
                <a:lnTo>
                  <a:pt x="21319" y="51854"/>
                </a:lnTo>
                <a:lnTo>
                  <a:pt x="16981" y="49503"/>
                </a:lnTo>
                <a:lnTo>
                  <a:pt x="13978" y="45935"/>
                </a:lnTo>
                <a:lnTo>
                  <a:pt x="14979" y="58978"/>
                </a:lnTo>
                <a:lnTo>
                  <a:pt x="18317" y="60338"/>
                </a:lnTo>
                <a:lnTo>
                  <a:pt x="22230" y="61023"/>
                </a:lnTo>
                <a:lnTo>
                  <a:pt x="31349" y="61023"/>
                </a:lnTo>
                <a:lnTo>
                  <a:pt x="35413" y="60248"/>
                </a:lnTo>
                <a:lnTo>
                  <a:pt x="38912" y="58712"/>
                </a:lnTo>
                <a:lnTo>
                  <a:pt x="42411" y="57163"/>
                </a:lnTo>
                <a:lnTo>
                  <a:pt x="45327" y="55015"/>
                </a:lnTo>
                <a:lnTo>
                  <a:pt x="47668" y="52260"/>
                </a:lnTo>
                <a:lnTo>
                  <a:pt x="49989" y="49503"/>
                </a:lnTo>
                <a:lnTo>
                  <a:pt x="51743" y="46216"/>
                </a:lnTo>
                <a:lnTo>
                  <a:pt x="52905" y="42418"/>
                </a:lnTo>
                <a:lnTo>
                  <a:pt x="54094" y="38609"/>
                </a:lnTo>
                <a:lnTo>
                  <a:pt x="54681" y="34455"/>
                </a:lnTo>
                <a:lnTo>
                  <a:pt x="54681" y="25271"/>
                </a:lnTo>
                <a:lnTo>
                  <a:pt x="54119" y="21095"/>
                </a:lnTo>
                <a:lnTo>
                  <a:pt x="53003" y="17399"/>
                </a:lnTo>
                <a:lnTo>
                  <a:pt x="51890" y="13690"/>
                </a:lnTo>
                <a:lnTo>
                  <a:pt x="50227" y="10554"/>
                </a:lnTo>
                <a:lnTo>
                  <a:pt x="47992" y="7962"/>
                </a:lnTo>
                <a:lnTo>
                  <a:pt x="45766" y="5370"/>
                </a:lnTo>
                <a:lnTo>
                  <a:pt x="42988" y="3380"/>
                </a:lnTo>
                <a:lnTo>
                  <a:pt x="39640" y="2033"/>
                </a:lnTo>
                <a:lnTo>
                  <a:pt x="36299" y="687"/>
                </a:lnTo>
                <a:lnTo>
                  <a:pt x="32386" y="0"/>
                </a:lnTo>
                <a:lnTo>
                  <a:pt x="23220" y="0"/>
                </a:lnTo>
                <a:lnTo>
                  <a:pt x="19156" y="748"/>
                </a:lnTo>
                <a:lnTo>
                  <a:pt x="15681" y="2286"/>
                </a:lnTo>
                <a:lnTo>
                  <a:pt x="12193" y="3808"/>
                </a:lnTo>
                <a:lnTo>
                  <a:pt x="9292" y="5943"/>
                </a:lnTo>
                <a:lnTo>
                  <a:pt x="6965" y="8686"/>
                </a:lnTo>
                <a:lnTo>
                  <a:pt x="4626" y="11455"/>
                </a:lnTo>
                <a:lnTo>
                  <a:pt x="2887" y="14730"/>
                </a:lnTo>
                <a:lnTo>
                  <a:pt x="1736" y="18543"/>
                </a:lnTo>
                <a:lnTo>
                  <a:pt x="572" y="22352"/>
                </a:lnTo>
                <a:lnTo>
                  <a:pt x="0" y="26506"/>
                </a:lnTo>
                <a:lnTo>
                  <a:pt x="0" y="31024"/>
                </a:lnTo>
                <a:close/>
              </a:path>
              <a:path w="54681" h="61023">
                <a:moveTo>
                  <a:pt x="11769" y="41605"/>
                </a:moveTo>
                <a:lnTo>
                  <a:pt x="11214" y="38926"/>
                </a:lnTo>
                <a:lnTo>
                  <a:pt x="11639" y="57632"/>
                </a:lnTo>
                <a:lnTo>
                  <a:pt x="14979" y="58978"/>
                </a:lnTo>
                <a:lnTo>
                  <a:pt x="13978" y="45935"/>
                </a:lnTo>
                <a:lnTo>
                  <a:pt x="11769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501889" y="5796514"/>
            <a:ext cx="31899" cy="60209"/>
          </a:xfrm>
          <a:custGeom>
            <a:avLst/>
            <a:gdLst/>
            <a:ahLst/>
            <a:cxnLst/>
            <a:rect l="l" t="t" r="r" b="b"/>
            <a:pathLst>
              <a:path w="31899" h="60209">
                <a:moveTo>
                  <a:pt x="1389" y="59893"/>
                </a:moveTo>
                <a:lnTo>
                  <a:pt x="4014" y="60209"/>
                </a:lnTo>
                <a:lnTo>
                  <a:pt x="7477" y="60109"/>
                </a:lnTo>
                <a:lnTo>
                  <a:pt x="10030" y="58305"/>
                </a:lnTo>
                <a:lnTo>
                  <a:pt x="10030" y="21780"/>
                </a:lnTo>
                <a:lnTo>
                  <a:pt x="11441" y="19518"/>
                </a:lnTo>
                <a:lnTo>
                  <a:pt x="13917" y="16041"/>
                </a:lnTo>
                <a:lnTo>
                  <a:pt x="17283" y="12279"/>
                </a:lnTo>
                <a:lnTo>
                  <a:pt x="20344" y="10248"/>
                </a:lnTo>
                <a:lnTo>
                  <a:pt x="23332" y="9626"/>
                </a:lnTo>
                <a:lnTo>
                  <a:pt x="26435" y="10032"/>
                </a:lnTo>
                <a:lnTo>
                  <a:pt x="29246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2" y="979"/>
                </a:lnTo>
                <a:lnTo>
                  <a:pt x="27147" y="266"/>
                </a:lnTo>
                <a:lnTo>
                  <a:pt x="24519" y="0"/>
                </a:lnTo>
                <a:lnTo>
                  <a:pt x="21654" y="151"/>
                </a:lnTo>
                <a:lnTo>
                  <a:pt x="18183" y="1332"/>
                </a:lnTo>
                <a:lnTo>
                  <a:pt x="14580" y="4038"/>
                </a:lnTo>
                <a:lnTo>
                  <a:pt x="11955" y="6818"/>
                </a:lnTo>
                <a:lnTo>
                  <a:pt x="9051" y="10857"/>
                </a:lnTo>
                <a:lnTo>
                  <a:pt x="9051" y="2782"/>
                </a:lnTo>
                <a:lnTo>
                  <a:pt x="8139" y="1332"/>
                </a:lnTo>
                <a:lnTo>
                  <a:pt x="5450" y="863"/>
                </a:lnTo>
                <a:lnTo>
                  <a:pt x="2876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541269" y="5796522"/>
            <a:ext cx="38714" cy="61012"/>
          </a:xfrm>
          <a:custGeom>
            <a:avLst/>
            <a:gdLst/>
            <a:ahLst/>
            <a:cxnLst/>
            <a:rect l="l" t="t" r="r" b="b"/>
            <a:pathLst>
              <a:path w="38714" h="61012">
                <a:moveTo>
                  <a:pt x="13456" y="60872"/>
                </a:moveTo>
                <a:lnTo>
                  <a:pt x="17255" y="61012"/>
                </a:lnTo>
                <a:lnTo>
                  <a:pt x="20422" y="61012"/>
                </a:lnTo>
                <a:lnTo>
                  <a:pt x="23321" y="60631"/>
                </a:lnTo>
                <a:lnTo>
                  <a:pt x="25946" y="59842"/>
                </a:lnTo>
                <a:lnTo>
                  <a:pt x="28573" y="59068"/>
                </a:lnTo>
                <a:lnTo>
                  <a:pt x="30849" y="57913"/>
                </a:lnTo>
                <a:lnTo>
                  <a:pt x="34664" y="54863"/>
                </a:lnTo>
                <a:lnTo>
                  <a:pt x="37164" y="50773"/>
                </a:lnTo>
                <a:lnTo>
                  <a:pt x="38714" y="46026"/>
                </a:lnTo>
                <a:lnTo>
                  <a:pt x="38714" y="40805"/>
                </a:lnTo>
                <a:lnTo>
                  <a:pt x="37511" y="37021"/>
                </a:lnTo>
                <a:lnTo>
                  <a:pt x="35687" y="33807"/>
                </a:lnTo>
                <a:lnTo>
                  <a:pt x="33098" y="31330"/>
                </a:lnTo>
                <a:lnTo>
                  <a:pt x="29935" y="29425"/>
                </a:lnTo>
                <a:lnTo>
                  <a:pt x="26546" y="27773"/>
                </a:lnTo>
                <a:lnTo>
                  <a:pt x="23108" y="26390"/>
                </a:lnTo>
                <a:lnTo>
                  <a:pt x="19743" y="25044"/>
                </a:lnTo>
                <a:lnTo>
                  <a:pt x="16607" y="23647"/>
                </a:lnTo>
                <a:lnTo>
                  <a:pt x="14015" y="21995"/>
                </a:lnTo>
                <a:lnTo>
                  <a:pt x="11355" y="18859"/>
                </a:lnTo>
                <a:lnTo>
                  <a:pt x="10944" y="15911"/>
                </a:lnTo>
                <a:lnTo>
                  <a:pt x="11578" y="12711"/>
                </a:lnTo>
                <a:lnTo>
                  <a:pt x="13456" y="10133"/>
                </a:lnTo>
                <a:lnTo>
                  <a:pt x="16657" y="8484"/>
                </a:lnTo>
                <a:lnTo>
                  <a:pt x="19443" y="7898"/>
                </a:lnTo>
                <a:lnTo>
                  <a:pt x="23058" y="7898"/>
                </a:lnTo>
                <a:lnTo>
                  <a:pt x="26219" y="8559"/>
                </a:lnTo>
                <a:lnTo>
                  <a:pt x="30086" y="10021"/>
                </a:lnTo>
                <a:lnTo>
                  <a:pt x="32749" y="11469"/>
                </a:lnTo>
                <a:lnTo>
                  <a:pt x="35374" y="11555"/>
                </a:lnTo>
                <a:lnTo>
                  <a:pt x="35910" y="8841"/>
                </a:lnTo>
                <a:lnTo>
                  <a:pt x="35702" y="5641"/>
                </a:lnTo>
                <a:lnTo>
                  <a:pt x="33422" y="2922"/>
                </a:lnTo>
                <a:lnTo>
                  <a:pt x="30763" y="1652"/>
                </a:lnTo>
                <a:lnTo>
                  <a:pt x="27094" y="612"/>
                </a:lnTo>
                <a:lnTo>
                  <a:pt x="24182" y="114"/>
                </a:lnTo>
                <a:lnTo>
                  <a:pt x="17957" y="0"/>
                </a:lnTo>
                <a:lnTo>
                  <a:pt x="15044" y="445"/>
                </a:lnTo>
                <a:lnTo>
                  <a:pt x="12557" y="1346"/>
                </a:lnTo>
                <a:lnTo>
                  <a:pt x="7992" y="3455"/>
                </a:lnTo>
                <a:lnTo>
                  <a:pt x="4665" y="6450"/>
                </a:lnTo>
                <a:lnTo>
                  <a:pt x="2589" y="10198"/>
                </a:lnTo>
                <a:lnTo>
                  <a:pt x="1350" y="14287"/>
                </a:lnTo>
                <a:lnTo>
                  <a:pt x="1350" y="18935"/>
                </a:lnTo>
                <a:lnTo>
                  <a:pt x="2524" y="22823"/>
                </a:lnTo>
                <a:lnTo>
                  <a:pt x="4363" y="26109"/>
                </a:lnTo>
                <a:lnTo>
                  <a:pt x="6951" y="28662"/>
                </a:lnTo>
                <a:lnTo>
                  <a:pt x="10069" y="30632"/>
                </a:lnTo>
                <a:lnTo>
                  <a:pt x="13392" y="32310"/>
                </a:lnTo>
                <a:lnTo>
                  <a:pt x="16830" y="33705"/>
                </a:lnTo>
                <a:lnTo>
                  <a:pt x="20120" y="35002"/>
                </a:lnTo>
                <a:lnTo>
                  <a:pt x="23195" y="36374"/>
                </a:lnTo>
                <a:lnTo>
                  <a:pt x="25783" y="38022"/>
                </a:lnTo>
                <a:lnTo>
                  <a:pt x="28411" y="41111"/>
                </a:lnTo>
                <a:lnTo>
                  <a:pt x="28811" y="43981"/>
                </a:lnTo>
                <a:lnTo>
                  <a:pt x="28534" y="46824"/>
                </a:lnTo>
                <a:lnTo>
                  <a:pt x="26658" y="49960"/>
                </a:lnTo>
                <a:lnTo>
                  <a:pt x="23432" y="51944"/>
                </a:lnTo>
                <a:lnTo>
                  <a:pt x="20693" y="52692"/>
                </a:lnTo>
                <a:lnTo>
                  <a:pt x="17442" y="52868"/>
                </a:lnTo>
                <a:lnTo>
                  <a:pt x="13166" y="52591"/>
                </a:lnTo>
                <a:lnTo>
                  <a:pt x="9691" y="51471"/>
                </a:lnTo>
                <a:lnTo>
                  <a:pt x="6901" y="50229"/>
                </a:lnTo>
                <a:lnTo>
                  <a:pt x="3676" y="48400"/>
                </a:lnTo>
                <a:lnTo>
                  <a:pt x="551" y="48171"/>
                </a:lnTo>
                <a:lnTo>
                  <a:pt x="0" y="50979"/>
                </a:lnTo>
                <a:lnTo>
                  <a:pt x="111" y="54039"/>
                </a:lnTo>
                <a:lnTo>
                  <a:pt x="1728" y="56922"/>
                </a:lnTo>
                <a:lnTo>
                  <a:pt x="4389" y="58406"/>
                </a:lnTo>
                <a:lnTo>
                  <a:pt x="6967" y="59373"/>
                </a:lnTo>
                <a:lnTo>
                  <a:pt x="9940" y="60248"/>
                </a:lnTo>
                <a:lnTo>
                  <a:pt x="13456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621338" y="5768812"/>
            <a:ext cx="22208" cy="108838"/>
          </a:xfrm>
          <a:custGeom>
            <a:avLst/>
            <a:gdLst/>
            <a:ahLst/>
            <a:cxnLst/>
            <a:rect l="l" t="t" r="r" b="b"/>
            <a:pathLst>
              <a:path w="22208" h="108838">
                <a:moveTo>
                  <a:pt x="290" y="63666"/>
                </a:moveTo>
                <a:lnTo>
                  <a:pt x="849" y="68212"/>
                </a:lnTo>
                <a:lnTo>
                  <a:pt x="1414" y="72745"/>
                </a:lnTo>
                <a:lnTo>
                  <a:pt x="2264" y="77252"/>
                </a:lnTo>
                <a:lnTo>
                  <a:pt x="3402" y="81687"/>
                </a:lnTo>
                <a:lnTo>
                  <a:pt x="4538" y="86130"/>
                </a:lnTo>
                <a:lnTo>
                  <a:pt x="5939" y="90511"/>
                </a:lnTo>
                <a:lnTo>
                  <a:pt x="7603" y="94806"/>
                </a:lnTo>
                <a:lnTo>
                  <a:pt x="9255" y="99098"/>
                </a:lnTo>
                <a:lnTo>
                  <a:pt x="11177" y="103338"/>
                </a:lnTo>
                <a:lnTo>
                  <a:pt x="13370" y="107557"/>
                </a:lnTo>
                <a:lnTo>
                  <a:pt x="16217" y="108774"/>
                </a:lnTo>
                <a:lnTo>
                  <a:pt x="19119" y="108839"/>
                </a:lnTo>
                <a:lnTo>
                  <a:pt x="22208" y="107327"/>
                </a:lnTo>
                <a:lnTo>
                  <a:pt x="21267" y="104667"/>
                </a:lnTo>
                <a:lnTo>
                  <a:pt x="16771" y="92703"/>
                </a:lnTo>
                <a:lnTo>
                  <a:pt x="13453" y="80518"/>
                </a:lnTo>
                <a:lnTo>
                  <a:pt x="13229" y="79488"/>
                </a:lnTo>
                <a:lnTo>
                  <a:pt x="11232" y="66920"/>
                </a:lnTo>
                <a:lnTo>
                  <a:pt x="10566" y="54230"/>
                </a:lnTo>
                <a:lnTo>
                  <a:pt x="10570" y="53226"/>
                </a:lnTo>
                <a:lnTo>
                  <a:pt x="11328" y="40567"/>
                </a:lnTo>
                <a:lnTo>
                  <a:pt x="13406" y="27979"/>
                </a:lnTo>
                <a:lnTo>
                  <a:pt x="17195" y="14399"/>
                </a:lnTo>
                <a:lnTo>
                  <a:pt x="21996" y="2527"/>
                </a:lnTo>
                <a:lnTo>
                  <a:pt x="21635" y="673"/>
                </a:lnTo>
                <a:lnTo>
                  <a:pt x="18982" y="0"/>
                </a:lnTo>
                <a:lnTo>
                  <a:pt x="16429" y="36"/>
                </a:lnTo>
                <a:lnTo>
                  <a:pt x="13420" y="1181"/>
                </a:lnTo>
                <a:lnTo>
                  <a:pt x="11357" y="5411"/>
                </a:lnTo>
                <a:lnTo>
                  <a:pt x="9493" y="9677"/>
                </a:lnTo>
                <a:lnTo>
                  <a:pt x="7829" y="13996"/>
                </a:lnTo>
                <a:lnTo>
                  <a:pt x="6167" y="18324"/>
                </a:lnTo>
                <a:lnTo>
                  <a:pt x="4766" y="22720"/>
                </a:lnTo>
                <a:lnTo>
                  <a:pt x="3614" y="27176"/>
                </a:lnTo>
                <a:lnTo>
                  <a:pt x="2462" y="31636"/>
                </a:lnTo>
                <a:lnTo>
                  <a:pt x="1562" y="36130"/>
                </a:lnTo>
                <a:lnTo>
                  <a:pt x="939" y="40666"/>
                </a:lnTo>
                <a:lnTo>
                  <a:pt x="316" y="45173"/>
                </a:lnTo>
                <a:lnTo>
                  <a:pt x="0" y="49770"/>
                </a:lnTo>
                <a:lnTo>
                  <a:pt x="0" y="59068"/>
                </a:lnTo>
                <a:lnTo>
                  <a:pt x="290" y="63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661852" y="5776527"/>
            <a:ext cx="48290" cy="80200"/>
          </a:xfrm>
          <a:custGeom>
            <a:avLst/>
            <a:gdLst/>
            <a:ahLst/>
            <a:cxnLst/>
            <a:rect l="l" t="t" r="r" b="b"/>
            <a:pathLst>
              <a:path w="48290" h="80200">
                <a:moveTo>
                  <a:pt x="4124" y="0"/>
                </a:moveTo>
                <a:lnTo>
                  <a:pt x="3074" y="0"/>
                </a:lnTo>
                <a:lnTo>
                  <a:pt x="424" y="1752"/>
                </a:lnTo>
                <a:lnTo>
                  <a:pt x="0" y="4558"/>
                </a:lnTo>
                <a:lnTo>
                  <a:pt x="0" y="78231"/>
                </a:lnTo>
                <a:lnTo>
                  <a:pt x="1497" y="79829"/>
                </a:lnTo>
                <a:lnTo>
                  <a:pt x="4211" y="80200"/>
                </a:lnTo>
                <a:lnTo>
                  <a:pt x="7739" y="80060"/>
                </a:lnTo>
                <a:lnTo>
                  <a:pt x="10450" y="78231"/>
                </a:lnTo>
                <a:lnTo>
                  <a:pt x="10450" y="49477"/>
                </a:lnTo>
                <a:lnTo>
                  <a:pt x="24231" y="49477"/>
                </a:lnTo>
                <a:lnTo>
                  <a:pt x="28407" y="48855"/>
                </a:lnTo>
                <a:lnTo>
                  <a:pt x="25632" y="40370"/>
                </a:lnTo>
                <a:lnTo>
                  <a:pt x="23007" y="40777"/>
                </a:lnTo>
                <a:lnTo>
                  <a:pt x="10450" y="40777"/>
                </a:lnTo>
                <a:lnTo>
                  <a:pt x="10450" y="8747"/>
                </a:lnTo>
                <a:lnTo>
                  <a:pt x="20944" y="0"/>
                </a:lnTo>
                <a:lnTo>
                  <a:pt x="4124" y="0"/>
                </a:lnTo>
                <a:close/>
              </a:path>
              <a:path w="48290" h="80200">
                <a:moveTo>
                  <a:pt x="38375" y="44640"/>
                </a:moveTo>
                <a:lnTo>
                  <a:pt x="43204" y="40118"/>
                </a:lnTo>
                <a:lnTo>
                  <a:pt x="45054" y="37386"/>
                </a:lnTo>
                <a:lnTo>
                  <a:pt x="46353" y="34174"/>
                </a:lnTo>
                <a:lnTo>
                  <a:pt x="47638" y="30960"/>
                </a:lnTo>
                <a:lnTo>
                  <a:pt x="48290" y="27367"/>
                </a:lnTo>
                <a:lnTo>
                  <a:pt x="48290" y="20368"/>
                </a:lnTo>
                <a:lnTo>
                  <a:pt x="47876" y="17625"/>
                </a:lnTo>
                <a:lnTo>
                  <a:pt x="46216" y="12660"/>
                </a:lnTo>
                <a:lnTo>
                  <a:pt x="43487" y="8571"/>
                </a:lnTo>
                <a:lnTo>
                  <a:pt x="40086" y="5080"/>
                </a:lnTo>
                <a:lnTo>
                  <a:pt x="35661" y="2487"/>
                </a:lnTo>
                <a:lnTo>
                  <a:pt x="31370" y="1141"/>
                </a:lnTo>
                <a:lnTo>
                  <a:pt x="27396" y="353"/>
                </a:lnTo>
                <a:lnTo>
                  <a:pt x="24282" y="76"/>
                </a:lnTo>
                <a:lnTo>
                  <a:pt x="20944" y="0"/>
                </a:lnTo>
                <a:lnTo>
                  <a:pt x="10450" y="8747"/>
                </a:lnTo>
                <a:lnTo>
                  <a:pt x="20105" y="8747"/>
                </a:lnTo>
                <a:lnTo>
                  <a:pt x="23719" y="8902"/>
                </a:lnTo>
                <a:lnTo>
                  <a:pt x="27482" y="9485"/>
                </a:lnTo>
                <a:lnTo>
                  <a:pt x="31075" y="11224"/>
                </a:lnTo>
                <a:lnTo>
                  <a:pt x="34307" y="13931"/>
                </a:lnTo>
                <a:lnTo>
                  <a:pt x="36697" y="18274"/>
                </a:lnTo>
                <a:lnTo>
                  <a:pt x="37296" y="20991"/>
                </a:lnTo>
                <a:lnTo>
                  <a:pt x="37296" y="24243"/>
                </a:lnTo>
                <a:lnTo>
                  <a:pt x="36935" y="28839"/>
                </a:lnTo>
                <a:lnTo>
                  <a:pt x="35471" y="32918"/>
                </a:lnTo>
                <a:lnTo>
                  <a:pt x="32971" y="36130"/>
                </a:lnTo>
                <a:lnTo>
                  <a:pt x="29808" y="38732"/>
                </a:lnTo>
                <a:lnTo>
                  <a:pt x="25632" y="40370"/>
                </a:lnTo>
                <a:lnTo>
                  <a:pt x="28407" y="48855"/>
                </a:lnTo>
                <a:lnTo>
                  <a:pt x="31910" y="47635"/>
                </a:lnTo>
                <a:lnTo>
                  <a:pt x="35424" y="46393"/>
                </a:lnTo>
                <a:lnTo>
                  <a:pt x="38375" y="446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717860" y="5797378"/>
            <a:ext cx="52063" cy="59349"/>
          </a:xfrm>
          <a:custGeom>
            <a:avLst/>
            <a:gdLst/>
            <a:ahLst/>
            <a:cxnLst/>
            <a:rect l="l" t="t" r="r" b="b"/>
            <a:pathLst>
              <a:path w="52063" h="59349">
                <a:moveTo>
                  <a:pt x="612" y="4381"/>
                </a:moveTo>
                <a:lnTo>
                  <a:pt x="19196" y="57124"/>
                </a:lnTo>
                <a:lnTo>
                  <a:pt x="21056" y="58867"/>
                </a:lnTo>
                <a:lnTo>
                  <a:pt x="23832" y="59310"/>
                </a:lnTo>
                <a:lnTo>
                  <a:pt x="27280" y="59349"/>
                </a:lnTo>
                <a:lnTo>
                  <a:pt x="29909" y="59209"/>
                </a:lnTo>
                <a:lnTo>
                  <a:pt x="32922" y="57124"/>
                </a:lnTo>
                <a:lnTo>
                  <a:pt x="51581" y="4381"/>
                </a:lnTo>
                <a:lnTo>
                  <a:pt x="52063" y="1793"/>
                </a:lnTo>
                <a:lnTo>
                  <a:pt x="50289" y="104"/>
                </a:lnTo>
                <a:lnTo>
                  <a:pt x="44737" y="90"/>
                </a:lnTo>
                <a:lnTo>
                  <a:pt x="41864" y="1983"/>
                </a:lnTo>
                <a:lnTo>
                  <a:pt x="26607" y="47754"/>
                </a:lnTo>
                <a:lnTo>
                  <a:pt x="26183" y="47754"/>
                </a:lnTo>
                <a:lnTo>
                  <a:pt x="10753" y="1983"/>
                </a:lnTo>
                <a:lnTo>
                  <a:pt x="9004" y="266"/>
                </a:lnTo>
                <a:lnTo>
                  <a:pt x="6092" y="0"/>
                </a:lnTo>
                <a:lnTo>
                  <a:pt x="2574" y="64"/>
                </a:lnTo>
                <a:lnTo>
                  <a:pt x="0" y="1793"/>
                </a:lnTo>
                <a:lnTo>
                  <a:pt x="612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774070" y="5782514"/>
            <a:ext cx="35712" cy="74894"/>
          </a:xfrm>
          <a:custGeom>
            <a:avLst/>
            <a:gdLst/>
            <a:ahLst/>
            <a:cxnLst/>
            <a:rect l="l" t="t" r="r" b="b"/>
            <a:pathLst>
              <a:path w="35712" h="74894">
                <a:moveTo>
                  <a:pt x="12204" y="129"/>
                </a:moveTo>
                <a:lnTo>
                  <a:pt x="9652" y="1969"/>
                </a:lnTo>
                <a:lnTo>
                  <a:pt x="9652" y="15166"/>
                </a:lnTo>
                <a:lnTo>
                  <a:pt x="2063" y="15166"/>
                </a:lnTo>
                <a:lnTo>
                  <a:pt x="1174" y="15393"/>
                </a:lnTo>
                <a:lnTo>
                  <a:pt x="36" y="17995"/>
                </a:lnTo>
                <a:lnTo>
                  <a:pt x="0" y="20905"/>
                </a:lnTo>
                <a:lnTo>
                  <a:pt x="2002" y="23623"/>
                </a:lnTo>
                <a:lnTo>
                  <a:pt x="9652" y="23623"/>
                </a:lnTo>
                <a:lnTo>
                  <a:pt x="9652" y="59298"/>
                </a:lnTo>
                <a:lnTo>
                  <a:pt x="9940" y="62078"/>
                </a:lnTo>
                <a:lnTo>
                  <a:pt x="10530" y="64439"/>
                </a:lnTo>
                <a:lnTo>
                  <a:pt x="12057" y="68760"/>
                </a:lnTo>
                <a:lnTo>
                  <a:pt x="14655" y="71845"/>
                </a:lnTo>
                <a:lnTo>
                  <a:pt x="18334" y="73764"/>
                </a:lnTo>
                <a:lnTo>
                  <a:pt x="22795" y="74894"/>
                </a:lnTo>
                <a:lnTo>
                  <a:pt x="26572" y="74894"/>
                </a:lnTo>
                <a:lnTo>
                  <a:pt x="29362" y="74588"/>
                </a:lnTo>
                <a:lnTo>
                  <a:pt x="32635" y="73825"/>
                </a:lnTo>
                <a:lnTo>
                  <a:pt x="35464" y="71081"/>
                </a:lnTo>
                <a:lnTo>
                  <a:pt x="35712" y="68238"/>
                </a:lnTo>
                <a:lnTo>
                  <a:pt x="35712" y="67489"/>
                </a:lnTo>
                <a:lnTo>
                  <a:pt x="33224" y="64759"/>
                </a:lnTo>
                <a:lnTo>
                  <a:pt x="30549" y="65736"/>
                </a:lnTo>
                <a:lnTo>
                  <a:pt x="27339" y="66207"/>
                </a:lnTo>
                <a:lnTo>
                  <a:pt x="24458" y="66207"/>
                </a:lnTo>
                <a:lnTo>
                  <a:pt x="22461" y="65228"/>
                </a:lnTo>
                <a:lnTo>
                  <a:pt x="20232" y="61319"/>
                </a:lnTo>
                <a:lnTo>
                  <a:pt x="19685" y="58435"/>
                </a:lnTo>
                <a:lnTo>
                  <a:pt x="19685" y="23623"/>
                </a:lnTo>
                <a:lnTo>
                  <a:pt x="34326" y="23623"/>
                </a:lnTo>
                <a:lnTo>
                  <a:pt x="35712" y="20905"/>
                </a:lnTo>
                <a:lnTo>
                  <a:pt x="35676" y="17995"/>
                </a:lnTo>
                <a:lnTo>
                  <a:pt x="33714" y="15166"/>
                </a:lnTo>
                <a:lnTo>
                  <a:pt x="19685" y="15166"/>
                </a:lnTo>
                <a:lnTo>
                  <a:pt x="19685" y="1969"/>
                </a:lnTo>
                <a:lnTo>
                  <a:pt x="18270" y="331"/>
                </a:lnTo>
                <a:lnTo>
                  <a:pt x="15656" y="0"/>
                </a:lnTo>
                <a:lnTo>
                  <a:pt x="12204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823118" y="5842537"/>
            <a:ext cx="13064" cy="14375"/>
          </a:xfrm>
          <a:custGeom>
            <a:avLst/>
            <a:gdLst/>
            <a:ahLst/>
            <a:cxnLst/>
            <a:rect l="l" t="t" r="r" b="b"/>
            <a:pathLst>
              <a:path w="13064" h="14375">
                <a:moveTo>
                  <a:pt x="13064" y="7099"/>
                </a:moveTo>
                <a:lnTo>
                  <a:pt x="13064" y="4265"/>
                </a:lnTo>
                <a:lnTo>
                  <a:pt x="11677" y="1436"/>
                </a:lnTo>
                <a:lnTo>
                  <a:pt x="9067" y="0"/>
                </a:lnTo>
                <a:lnTo>
                  <a:pt x="4114" y="0"/>
                </a:lnTo>
                <a:lnTo>
                  <a:pt x="1424" y="1461"/>
                </a:lnTo>
                <a:lnTo>
                  <a:pt x="0" y="4370"/>
                </a:lnTo>
                <a:lnTo>
                  <a:pt x="0" y="10123"/>
                </a:lnTo>
                <a:lnTo>
                  <a:pt x="1399" y="12966"/>
                </a:lnTo>
                <a:lnTo>
                  <a:pt x="4013" y="14375"/>
                </a:lnTo>
                <a:lnTo>
                  <a:pt x="8952" y="14375"/>
                </a:lnTo>
                <a:lnTo>
                  <a:pt x="11638" y="12927"/>
                </a:lnTo>
                <a:lnTo>
                  <a:pt x="13064" y="10019"/>
                </a:lnTo>
                <a:lnTo>
                  <a:pt x="1306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852713" y="5768812"/>
            <a:ext cx="22082" cy="108838"/>
          </a:xfrm>
          <a:custGeom>
            <a:avLst/>
            <a:gdLst/>
            <a:ahLst/>
            <a:cxnLst/>
            <a:rect l="l" t="t" r="r" b="b"/>
            <a:pathLst>
              <a:path w="22082" h="108838">
                <a:moveTo>
                  <a:pt x="22082" y="54418"/>
                </a:moveTo>
                <a:lnTo>
                  <a:pt x="22062" y="52327"/>
                </a:lnTo>
                <a:lnTo>
                  <a:pt x="21054" y="39644"/>
                </a:lnTo>
                <a:lnTo>
                  <a:pt x="18533" y="27176"/>
                </a:lnTo>
                <a:lnTo>
                  <a:pt x="17901" y="24890"/>
                </a:lnTo>
                <a:lnTo>
                  <a:pt x="13875" y="12888"/>
                </a:lnTo>
                <a:lnTo>
                  <a:pt x="8727" y="1181"/>
                </a:lnTo>
                <a:lnTo>
                  <a:pt x="6228" y="101"/>
                </a:lnTo>
                <a:lnTo>
                  <a:pt x="3164" y="0"/>
                </a:lnTo>
                <a:lnTo>
                  <a:pt x="0" y="1155"/>
                </a:lnTo>
                <a:lnTo>
                  <a:pt x="763" y="3875"/>
                </a:lnTo>
                <a:lnTo>
                  <a:pt x="5382" y="15782"/>
                </a:lnTo>
                <a:lnTo>
                  <a:pt x="8727" y="27979"/>
                </a:lnTo>
                <a:lnTo>
                  <a:pt x="8938" y="28973"/>
                </a:lnTo>
                <a:lnTo>
                  <a:pt x="10908" y="41570"/>
                </a:lnTo>
                <a:lnTo>
                  <a:pt x="11567" y="54230"/>
                </a:lnTo>
                <a:lnTo>
                  <a:pt x="11562" y="55312"/>
                </a:lnTo>
                <a:lnTo>
                  <a:pt x="10796" y="67981"/>
                </a:lnTo>
                <a:lnTo>
                  <a:pt x="8727" y="80557"/>
                </a:lnTo>
                <a:lnTo>
                  <a:pt x="4949" y="94144"/>
                </a:lnTo>
                <a:lnTo>
                  <a:pt x="274" y="106056"/>
                </a:lnTo>
                <a:lnTo>
                  <a:pt x="313" y="108191"/>
                </a:lnTo>
                <a:lnTo>
                  <a:pt x="2988" y="108839"/>
                </a:lnTo>
                <a:lnTo>
                  <a:pt x="5925" y="108774"/>
                </a:lnTo>
                <a:lnTo>
                  <a:pt x="8792" y="107557"/>
                </a:lnTo>
                <a:lnTo>
                  <a:pt x="10968" y="103352"/>
                </a:lnTo>
                <a:lnTo>
                  <a:pt x="12877" y="99112"/>
                </a:lnTo>
                <a:lnTo>
                  <a:pt x="14530" y="94806"/>
                </a:lnTo>
                <a:lnTo>
                  <a:pt x="16156" y="90511"/>
                </a:lnTo>
                <a:lnTo>
                  <a:pt x="17557" y="86130"/>
                </a:lnTo>
                <a:lnTo>
                  <a:pt x="18680" y="81687"/>
                </a:lnTo>
                <a:lnTo>
                  <a:pt x="19808" y="77252"/>
                </a:lnTo>
                <a:lnTo>
                  <a:pt x="20667" y="72745"/>
                </a:lnTo>
                <a:lnTo>
                  <a:pt x="21233" y="68212"/>
                </a:lnTo>
                <a:lnTo>
                  <a:pt x="21805" y="63677"/>
                </a:lnTo>
                <a:lnTo>
                  <a:pt x="22082" y="59068"/>
                </a:lnTo>
                <a:lnTo>
                  <a:pt x="22082" y="544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921926" y="5776153"/>
            <a:ext cx="40767" cy="80215"/>
          </a:xfrm>
          <a:custGeom>
            <a:avLst/>
            <a:gdLst/>
            <a:ahLst/>
            <a:cxnLst/>
            <a:rect l="l" t="t" r="r" b="b"/>
            <a:pathLst>
              <a:path w="40767" h="80215">
                <a:moveTo>
                  <a:pt x="40767" y="75592"/>
                </a:moveTo>
                <a:lnTo>
                  <a:pt x="40727" y="74066"/>
                </a:lnTo>
                <a:lnTo>
                  <a:pt x="38638" y="71020"/>
                </a:lnTo>
                <a:lnTo>
                  <a:pt x="10454" y="71020"/>
                </a:lnTo>
                <a:lnTo>
                  <a:pt x="10454" y="1969"/>
                </a:lnTo>
                <a:lnTo>
                  <a:pt x="8953" y="382"/>
                </a:lnTo>
                <a:lnTo>
                  <a:pt x="6239" y="0"/>
                </a:lnTo>
                <a:lnTo>
                  <a:pt x="2739" y="166"/>
                </a:lnTo>
                <a:lnTo>
                  <a:pt x="0" y="1969"/>
                </a:lnTo>
                <a:lnTo>
                  <a:pt x="0" y="75885"/>
                </a:lnTo>
                <a:lnTo>
                  <a:pt x="1253" y="79261"/>
                </a:lnTo>
                <a:lnTo>
                  <a:pt x="3902" y="80215"/>
                </a:lnTo>
                <a:lnTo>
                  <a:pt x="38638" y="80215"/>
                </a:lnTo>
                <a:lnTo>
                  <a:pt x="40565" y="78206"/>
                </a:lnTo>
                <a:lnTo>
                  <a:pt x="40767" y="7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966006" y="5782514"/>
            <a:ext cx="35726" cy="74894"/>
          </a:xfrm>
          <a:custGeom>
            <a:avLst/>
            <a:gdLst/>
            <a:ahLst/>
            <a:cxnLst/>
            <a:rect l="l" t="t" r="r" b="b"/>
            <a:pathLst>
              <a:path w="35726" h="74894">
                <a:moveTo>
                  <a:pt x="12203" y="129"/>
                </a:moveTo>
                <a:lnTo>
                  <a:pt x="9650" y="1969"/>
                </a:lnTo>
                <a:lnTo>
                  <a:pt x="9650" y="15166"/>
                </a:lnTo>
                <a:lnTo>
                  <a:pt x="2072" y="15166"/>
                </a:lnTo>
                <a:lnTo>
                  <a:pt x="1173" y="15393"/>
                </a:lnTo>
                <a:lnTo>
                  <a:pt x="49" y="17995"/>
                </a:lnTo>
                <a:lnTo>
                  <a:pt x="0" y="20905"/>
                </a:lnTo>
                <a:lnTo>
                  <a:pt x="2015" y="23623"/>
                </a:lnTo>
                <a:lnTo>
                  <a:pt x="9650" y="23623"/>
                </a:lnTo>
                <a:lnTo>
                  <a:pt x="9650" y="59298"/>
                </a:lnTo>
                <a:lnTo>
                  <a:pt x="9939" y="62078"/>
                </a:lnTo>
                <a:lnTo>
                  <a:pt x="10539" y="64439"/>
                </a:lnTo>
                <a:lnTo>
                  <a:pt x="12066" y="68760"/>
                </a:lnTo>
                <a:lnTo>
                  <a:pt x="14654" y="71845"/>
                </a:lnTo>
                <a:lnTo>
                  <a:pt x="18345" y="73764"/>
                </a:lnTo>
                <a:lnTo>
                  <a:pt x="22809" y="74894"/>
                </a:lnTo>
                <a:lnTo>
                  <a:pt x="26570" y="74894"/>
                </a:lnTo>
                <a:lnTo>
                  <a:pt x="29361" y="74588"/>
                </a:lnTo>
                <a:lnTo>
                  <a:pt x="32647" y="73825"/>
                </a:lnTo>
                <a:lnTo>
                  <a:pt x="35473" y="71081"/>
                </a:lnTo>
                <a:lnTo>
                  <a:pt x="35726" y="68238"/>
                </a:lnTo>
                <a:lnTo>
                  <a:pt x="35726" y="67489"/>
                </a:lnTo>
                <a:lnTo>
                  <a:pt x="33238" y="64759"/>
                </a:lnTo>
                <a:lnTo>
                  <a:pt x="30560" y="65736"/>
                </a:lnTo>
                <a:lnTo>
                  <a:pt x="27334" y="66207"/>
                </a:lnTo>
                <a:lnTo>
                  <a:pt x="24472" y="66207"/>
                </a:lnTo>
                <a:lnTo>
                  <a:pt x="22459" y="65228"/>
                </a:lnTo>
                <a:lnTo>
                  <a:pt x="20242" y="61319"/>
                </a:lnTo>
                <a:lnTo>
                  <a:pt x="19683" y="58435"/>
                </a:lnTo>
                <a:lnTo>
                  <a:pt x="19683" y="23623"/>
                </a:lnTo>
                <a:lnTo>
                  <a:pt x="34325" y="23623"/>
                </a:lnTo>
                <a:lnTo>
                  <a:pt x="35726" y="20905"/>
                </a:lnTo>
                <a:lnTo>
                  <a:pt x="35675" y="17995"/>
                </a:lnTo>
                <a:lnTo>
                  <a:pt x="33724" y="15166"/>
                </a:lnTo>
                <a:lnTo>
                  <a:pt x="19683" y="15166"/>
                </a:lnTo>
                <a:lnTo>
                  <a:pt x="19683" y="1969"/>
                </a:lnTo>
                <a:lnTo>
                  <a:pt x="18280" y="331"/>
                </a:lnTo>
                <a:lnTo>
                  <a:pt x="15656" y="0"/>
                </a:lnTo>
                <a:lnTo>
                  <a:pt x="12203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5011714" y="5770656"/>
            <a:ext cx="50321" cy="86878"/>
          </a:xfrm>
          <a:custGeom>
            <a:avLst/>
            <a:gdLst/>
            <a:ahLst/>
            <a:cxnLst/>
            <a:rect l="l" t="t" r="r" b="b"/>
            <a:pathLst>
              <a:path w="50321" h="86878">
                <a:moveTo>
                  <a:pt x="41777" y="85280"/>
                </a:moveTo>
                <a:lnTo>
                  <a:pt x="44377" y="86039"/>
                </a:lnTo>
                <a:lnTo>
                  <a:pt x="47430" y="86039"/>
                </a:lnTo>
                <a:lnTo>
                  <a:pt x="50321" y="84160"/>
                </a:lnTo>
                <a:lnTo>
                  <a:pt x="50321" y="1979"/>
                </a:lnTo>
                <a:lnTo>
                  <a:pt x="48845" y="392"/>
                </a:lnTo>
                <a:lnTo>
                  <a:pt x="46216" y="0"/>
                </a:lnTo>
                <a:lnTo>
                  <a:pt x="42804" y="165"/>
                </a:lnTo>
                <a:lnTo>
                  <a:pt x="40225" y="1979"/>
                </a:lnTo>
                <a:lnTo>
                  <a:pt x="40225" y="34250"/>
                </a:lnTo>
                <a:lnTo>
                  <a:pt x="37627" y="31495"/>
                </a:lnTo>
                <a:lnTo>
                  <a:pt x="35013" y="29411"/>
                </a:lnTo>
                <a:lnTo>
                  <a:pt x="32349" y="27975"/>
                </a:lnTo>
                <a:lnTo>
                  <a:pt x="29696" y="26567"/>
                </a:lnTo>
                <a:lnTo>
                  <a:pt x="26788" y="25854"/>
                </a:lnTo>
                <a:lnTo>
                  <a:pt x="19720" y="25854"/>
                </a:lnTo>
                <a:lnTo>
                  <a:pt x="16343" y="26592"/>
                </a:lnTo>
                <a:lnTo>
                  <a:pt x="13392" y="28054"/>
                </a:lnTo>
                <a:lnTo>
                  <a:pt x="10468" y="29502"/>
                </a:lnTo>
                <a:lnTo>
                  <a:pt x="8006" y="31607"/>
                </a:lnTo>
                <a:lnTo>
                  <a:pt x="6026" y="34300"/>
                </a:lnTo>
                <a:lnTo>
                  <a:pt x="4028" y="37017"/>
                </a:lnTo>
                <a:lnTo>
                  <a:pt x="2538" y="40308"/>
                </a:lnTo>
                <a:lnTo>
                  <a:pt x="1526" y="44156"/>
                </a:lnTo>
                <a:lnTo>
                  <a:pt x="514" y="48005"/>
                </a:lnTo>
                <a:lnTo>
                  <a:pt x="0" y="52311"/>
                </a:lnTo>
                <a:lnTo>
                  <a:pt x="0" y="61109"/>
                </a:lnTo>
                <a:lnTo>
                  <a:pt x="403" y="64947"/>
                </a:lnTo>
                <a:lnTo>
                  <a:pt x="1228" y="68590"/>
                </a:lnTo>
                <a:lnTo>
                  <a:pt x="2030" y="72237"/>
                </a:lnTo>
                <a:lnTo>
                  <a:pt x="3315" y="75398"/>
                </a:lnTo>
                <a:lnTo>
                  <a:pt x="5076" y="78091"/>
                </a:lnTo>
                <a:lnTo>
                  <a:pt x="6844" y="80783"/>
                </a:lnTo>
                <a:lnTo>
                  <a:pt x="9144" y="82929"/>
                </a:lnTo>
                <a:lnTo>
                  <a:pt x="11965" y="84517"/>
                </a:lnTo>
                <a:lnTo>
                  <a:pt x="11029" y="64173"/>
                </a:lnTo>
                <a:lnTo>
                  <a:pt x="10605" y="61506"/>
                </a:lnTo>
                <a:lnTo>
                  <a:pt x="10393" y="58762"/>
                </a:lnTo>
                <a:lnTo>
                  <a:pt x="10393" y="53326"/>
                </a:lnTo>
                <a:lnTo>
                  <a:pt x="10656" y="50749"/>
                </a:lnTo>
                <a:lnTo>
                  <a:pt x="11156" y="48196"/>
                </a:lnTo>
                <a:lnTo>
                  <a:pt x="11667" y="45643"/>
                </a:lnTo>
                <a:lnTo>
                  <a:pt x="12467" y="43357"/>
                </a:lnTo>
                <a:lnTo>
                  <a:pt x="14695" y="39329"/>
                </a:lnTo>
                <a:lnTo>
                  <a:pt x="17931" y="36474"/>
                </a:lnTo>
                <a:lnTo>
                  <a:pt x="21870" y="34621"/>
                </a:lnTo>
                <a:lnTo>
                  <a:pt x="27184" y="34621"/>
                </a:lnTo>
                <a:lnTo>
                  <a:pt x="29825" y="35506"/>
                </a:lnTo>
                <a:lnTo>
                  <a:pt x="32349" y="37310"/>
                </a:lnTo>
                <a:lnTo>
                  <a:pt x="34891" y="39088"/>
                </a:lnTo>
                <a:lnTo>
                  <a:pt x="37501" y="41691"/>
                </a:lnTo>
                <a:lnTo>
                  <a:pt x="40225" y="45107"/>
                </a:lnTo>
                <a:lnTo>
                  <a:pt x="40225" y="67322"/>
                </a:lnTo>
                <a:lnTo>
                  <a:pt x="38638" y="69339"/>
                </a:lnTo>
                <a:lnTo>
                  <a:pt x="35737" y="72402"/>
                </a:lnTo>
                <a:lnTo>
                  <a:pt x="32951" y="74916"/>
                </a:lnTo>
                <a:lnTo>
                  <a:pt x="30359" y="76629"/>
                </a:lnTo>
                <a:lnTo>
                  <a:pt x="26625" y="78000"/>
                </a:lnTo>
                <a:lnTo>
                  <a:pt x="23997" y="78181"/>
                </a:lnTo>
                <a:lnTo>
                  <a:pt x="21370" y="78181"/>
                </a:lnTo>
                <a:lnTo>
                  <a:pt x="19184" y="77557"/>
                </a:lnTo>
                <a:lnTo>
                  <a:pt x="22247" y="86878"/>
                </a:lnTo>
                <a:lnTo>
                  <a:pt x="25923" y="86878"/>
                </a:lnTo>
                <a:lnTo>
                  <a:pt x="29325" y="86003"/>
                </a:lnTo>
                <a:lnTo>
                  <a:pt x="32410" y="84225"/>
                </a:lnTo>
                <a:lnTo>
                  <a:pt x="35514" y="82461"/>
                </a:lnTo>
                <a:lnTo>
                  <a:pt x="38502" y="79994"/>
                </a:lnTo>
                <a:lnTo>
                  <a:pt x="41375" y="76819"/>
                </a:lnTo>
                <a:lnTo>
                  <a:pt x="41375" y="84160"/>
                </a:lnTo>
                <a:lnTo>
                  <a:pt x="41777" y="85280"/>
                </a:lnTo>
                <a:close/>
              </a:path>
              <a:path w="50321" h="86878">
                <a:moveTo>
                  <a:pt x="22247" y="86878"/>
                </a:moveTo>
                <a:lnTo>
                  <a:pt x="19184" y="77557"/>
                </a:lnTo>
                <a:lnTo>
                  <a:pt x="15692" y="75041"/>
                </a:lnTo>
                <a:lnTo>
                  <a:pt x="13254" y="71307"/>
                </a:lnTo>
                <a:lnTo>
                  <a:pt x="11455" y="66851"/>
                </a:lnTo>
                <a:lnTo>
                  <a:pt x="11029" y="64173"/>
                </a:lnTo>
                <a:lnTo>
                  <a:pt x="11965" y="84517"/>
                </a:lnTo>
                <a:lnTo>
                  <a:pt x="14806" y="86093"/>
                </a:lnTo>
                <a:lnTo>
                  <a:pt x="18234" y="86878"/>
                </a:lnTo>
                <a:lnTo>
                  <a:pt x="22247" y="868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5080708" y="5842537"/>
            <a:ext cx="13068" cy="14375"/>
          </a:xfrm>
          <a:custGeom>
            <a:avLst/>
            <a:gdLst/>
            <a:ahLst/>
            <a:cxnLst/>
            <a:rect l="l" t="t" r="r" b="b"/>
            <a:pathLst>
              <a:path w="13068" h="14375">
                <a:moveTo>
                  <a:pt x="13068" y="7099"/>
                </a:moveTo>
                <a:lnTo>
                  <a:pt x="13068" y="4265"/>
                </a:lnTo>
                <a:lnTo>
                  <a:pt x="11671" y="1436"/>
                </a:lnTo>
                <a:lnTo>
                  <a:pt x="9053" y="0"/>
                </a:lnTo>
                <a:lnTo>
                  <a:pt x="4100" y="0"/>
                </a:lnTo>
                <a:lnTo>
                  <a:pt x="1426" y="1461"/>
                </a:lnTo>
                <a:lnTo>
                  <a:pt x="0" y="4370"/>
                </a:lnTo>
                <a:lnTo>
                  <a:pt x="0" y="10123"/>
                </a:lnTo>
                <a:lnTo>
                  <a:pt x="1389" y="12966"/>
                </a:lnTo>
                <a:lnTo>
                  <a:pt x="4003" y="14375"/>
                </a:lnTo>
                <a:lnTo>
                  <a:pt x="8953" y="14375"/>
                </a:lnTo>
                <a:lnTo>
                  <a:pt x="11645" y="12927"/>
                </a:lnTo>
                <a:lnTo>
                  <a:pt x="13068" y="10019"/>
                </a:lnTo>
                <a:lnTo>
                  <a:pt x="13068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345077" y="5948862"/>
            <a:ext cx="30811" cy="31266"/>
          </a:xfrm>
          <a:custGeom>
            <a:avLst/>
            <a:gdLst/>
            <a:ahLst/>
            <a:cxnLst/>
            <a:rect l="l" t="t" r="r" b="b"/>
            <a:pathLst>
              <a:path w="30811" h="31266">
                <a:moveTo>
                  <a:pt x="0" y="15607"/>
                </a:moveTo>
                <a:lnTo>
                  <a:pt x="0" y="19926"/>
                </a:lnTo>
                <a:lnTo>
                  <a:pt x="1511" y="23619"/>
                </a:lnTo>
                <a:lnTo>
                  <a:pt x="4525" y="26680"/>
                </a:lnTo>
                <a:lnTo>
                  <a:pt x="7552" y="29743"/>
                </a:lnTo>
                <a:lnTo>
                  <a:pt x="11167" y="31266"/>
                </a:lnTo>
                <a:lnTo>
                  <a:pt x="19622" y="31266"/>
                </a:lnTo>
                <a:lnTo>
                  <a:pt x="23258" y="29743"/>
                </a:lnTo>
                <a:lnTo>
                  <a:pt x="26286" y="26680"/>
                </a:lnTo>
                <a:lnTo>
                  <a:pt x="29296" y="23619"/>
                </a:lnTo>
                <a:lnTo>
                  <a:pt x="30811" y="19926"/>
                </a:lnTo>
                <a:lnTo>
                  <a:pt x="30811" y="11275"/>
                </a:lnTo>
                <a:lnTo>
                  <a:pt x="29296" y="7607"/>
                </a:lnTo>
                <a:lnTo>
                  <a:pt x="26286" y="4558"/>
                </a:lnTo>
                <a:lnTo>
                  <a:pt x="23258" y="1522"/>
                </a:lnTo>
                <a:lnTo>
                  <a:pt x="19622" y="0"/>
                </a:lnTo>
                <a:lnTo>
                  <a:pt x="11167" y="0"/>
                </a:lnTo>
                <a:lnTo>
                  <a:pt x="7552" y="1522"/>
                </a:lnTo>
                <a:lnTo>
                  <a:pt x="4525" y="4558"/>
                </a:lnTo>
                <a:lnTo>
                  <a:pt x="1511" y="7607"/>
                </a:lnTo>
                <a:lnTo>
                  <a:pt x="0" y="11275"/>
                </a:lnTo>
                <a:lnTo>
                  <a:pt x="0" y="1560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517718" y="5928926"/>
            <a:ext cx="85478" cy="80200"/>
          </a:xfrm>
          <a:custGeom>
            <a:avLst/>
            <a:gdLst/>
            <a:ahLst/>
            <a:cxnLst/>
            <a:rect l="l" t="t" r="r" b="b"/>
            <a:pathLst>
              <a:path w="85478" h="80200">
                <a:moveTo>
                  <a:pt x="1948" y="79959"/>
                </a:moveTo>
                <a:lnTo>
                  <a:pt x="5123" y="80200"/>
                </a:lnTo>
                <a:lnTo>
                  <a:pt x="7689" y="80060"/>
                </a:lnTo>
                <a:lnTo>
                  <a:pt x="10450" y="78232"/>
                </a:lnTo>
                <a:lnTo>
                  <a:pt x="10515" y="8686"/>
                </a:lnTo>
                <a:lnTo>
                  <a:pt x="37000" y="78538"/>
                </a:lnTo>
                <a:lnTo>
                  <a:pt x="38387" y="79743"/>
                </a:lnTo>
                <a:lnTo>
                  <a:pt x="41248" y="80200"/>
                </a:lnTo>
                <a:lnTo>
                  <a:pt x="44189" y="80110"/>
                </a:lnTo>
                <a:lnTo>
                  <a:pt x="47199" y="78538"/>
                </a:lnTo>
                <a:lnTo>
                  <a:pt x="74898" y="8686"/>
                </a:lnTo>
                <a:lnTo>
                  <a:pt x="75023" y="78232"/>
                </a:lnTo>
                <a:lnTo>
                  <a:pt x="76514" y="79833"/>
                </a:lnTo>
                <a:lnTo>
                  <a:pt x="79264" y="80200"/>
                </a:lnTo>
                <a:lnTo>
                  <a:pt x="82753" y="80060"/>
                </a:lnTo>
                <a:lnTo>
                  <a:pt x="85478" y="78232"/>
                </a:lnTo>
                <a:lnTo>
                  <a:pt x="85478" y="3938"/>
                </a:lnTo>
                <a:lnTo>
                  <a:pt x="83750" y="749"/>
                </a:lnTo>
                <a:lnTo>
                  <a:pt x="80975" y="0"/>
                </a:lnTo>
                <a:lnTo>
                  <a:pt x="73224" y="0"/>
                </a:lnTo>
                <a:lnTo>
                  <a:pt x="70034" y="928"/>
                </a:lnTo>
                <a:lnTo>
                  <a:pt x="67636" y="3517"/>
                </a:lnTo>
                <a:lnTo>
                  <a:pt x="66160" y="6656"/>
                </a:lnTo>
                <a:lnTo>
                  <a:pt x="42764" y="64288"/>
                </a:lnTo>
                <a:lnTo>
                  <a:pt x="42462" y="64288"/>
                </a:lnTo>
                <a:lnTo>
                  <a:pt x="19994" y="6477"/>
                </a:lnTo>
                <a:lnTo>
                  <a:pt x="16840" y="1536"/>
                </a:lnTo>
                <a:lnTo>
                  <a:pt x="14255" y="367"/>
                </a:lnTo>
                <a:lnTo>
                  <a:pt x="10792" y="0"/>
                </a:lnTo>
                <a:lnTo>
                  <a:pt x="3276" y="0"/>
                </a:lnTo>
                <a:lnTo>
                  <a:pt x="449" y="1842"/>
                </a:lnTo>
                <a:lnTo>
                  <a:pt x="0" y="4813"/>
                </a:lnTo>
                <a:lnTo>
                  <a:pt x="0" y="78232"/>
                </a:lnTo>
                <a:lnTo>
                  <a:pt x="1948" y="7995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619767" y="5948913"/>
            <a:ext cx="44898" cy="61023"/>
          </a:xfrm>
          <a:custGeom>
            <a:avLst/>
            <a:gdLst/>
            <a:ahLst/>
            <a:cxnLst/>
            <a:rect l="l" t="t" r="r" b="b"/>
            <a:pathLst>
              <a:path w="44898" h="61023">
                <a:moveTo>
                  <a:pt x="38685" y="60170"/>
                </a:moveTo>
                <a:lnTo>
                  <a:pt x="41673" y="60220"/>
                </a:lnTo>
                <a:lnTo>
                  <a:pt x="44898" y="58366"/>
                </a:lnTo>
                <a:lnTo>
                  <a:pt x="44898" y="17459"/>
                </a:lnTo>
                <a:lnTo>
                  <a:pt x="44509" y="14439"/>
                </a:lnTo>
                <a:lnTo>
                  <a:pt x="43736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1" y="2260"/>
                </a:lnTo>
                <a:lnTo>
                  <a:pt x="33346" y="1357"/>
                </a:lnTo>
                <a:lnTo>
                  <a:pt x="30595" y="457"/>
                </a:lnTo>
                <a:lnTo>
                  <a:pt x="27255" y="0"/>
                </a:lnTo>
                <a:lnTo>
                  <a:pt x="21214" y="0"/>
                </a:lnTo>
                <a:lnTo>
                  <a:pt x="17067" y="582"/>
                </a:lnTo>
                <a:lnTo>
                  <a:pt x="13103" y="1483"/>
                </a:lnTo>
                <a:lnTo>
                  <a:pt x="9626" y="2668"/>
                </a:lnTo>
                <a:lnTo>
                  <a:pt x="6734" y="4050"/>
                </a:lnTo>
                <a:lnTo>
                  <a:pt x="3023" y="7023"/>
                </a:lnTo>
                <a:lnTo>
                  <a:pt x="2674" y="10058"/>
                </a:lnTo>
                <a:lnTo>
                  <a:pt x="3185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3" y="10425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07" y="10490"/>
                </a:lnTo>
                <a:lnTo>
                  <a:pt x="33811" y="14032"/>
                </a:lnTo>
                <a:lnTo>
                  <a:pt x="34710" y="17322"/>
                </a:lnTo>
                <a:lnTo>
                  <a:pt x="34933" y="21347"/>
                </a:lnTo>
                <a:lnTo>
                  <a:pt x="34933" y="25664"/>
                </a:lnTo>
                <a:lnTo>
                  <a:pt x="23154" y="25664"/>
                </a:lnTo>
                <a:lnTo>
                  <a:pt x="19316" y="26046"/>
                </a:lnTo>
                <a:lnTo>
                  <a:pt x="15915" y="26809"/>
                </a:lnTo>
                <a:lnTo>
                  <a:pt x="12513" y="27569"/>
                </a:lnTo>
                <a:lnTo>
                  <a:pt x="9640" y="28713"/>
                </a:lnTo>
                <a:lnTo>
                  <a:pt x="7285" y="30236"/>
                </a:lnTo>
                <a:lnTo>
                  <a:pt x="3135" y="33677"/>
                </a:lnTo>
                <a:lnTo>
                  <a:pt x="622" y="38275"/>
                </a:lnTo>
                <a:lnTo>
                  <a:pt x="0" y="40993"/>
                </a:lnTo>
                <a:lnTo>
                  <a:pt x="0" y="46799"/>
                </a:lnTo>
                <a:lnTo>
                  <a:pt x="449" y="49171"/>
                </a:lnTo>
                <a:lnTo>
                  <a:pt x="2286" y="53376"/>
                </a:lnTo>
                <a:lnTo>
                  <a:pt x="5186" y="56577"/>
                </a:lnTo>
                <a:lnTo>
                  <a:pt x="8812" y="59129"/>
                </a:lnTo>
                <a:lnTo>
                  <a:pt x="13478" y="60642"/>
                </a:lnTo>
                <a:lnTo>
                  <a:pt x="17293" y="53060"/>
                </a:lnTo>
                <a:lnTo>
                  <a:pt x="12962" y="50507"/>
                </a:lnTo>
                <a:lnTo>
                  <a:pt x="10262" y="46493"/>
                </a:lnTo>
                <a:lnTo>
                  <a:pt x="10262" y="43624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0" y="34884"/>
                </a:lnTo>
                <a:lnTo>
                  <a:pt x="19190" y="33728"/>
                </a:lnTo>
                <a:lnTo>
                  <a:pt x="23619" y="33004"/>
                </a:lnTo>
                <a:lnTo>
                  <a:pt x="34933" y="33004"/>
                </a:lnTo>
                <a:lnTo>
                  <a:pt x="34933" y="44805"/>
                </a:lnTo>
                <a:lnTo>
                  <a:pt x="32461" y="47584"/>
                </a:lnTo>
                <a:lnTo>
                  <a:pt x="28281" y="58863"/>
                </a:lnTo>
                <a:lnTo>
                  <a:pt x="31207" y="57426"/>
                </a:lnTo>
                <a:lnTo>
                  <a:pt x="33868" y="55407"/>
                </a:lnTo>
                <a:lnTo>
                  <a:pt x="36258" y="52819"/>
                </a:lnTo>
                <a:lnTo>
                  <a:pt x="36258" y="58366"/>
                </a:lnTo>
                <a:lnTo>
                  <a:pt x="38685" y="60170"/>
                </a:lnTo>
                <a:close/>
              </a:path>
              <a:path w="44898" h="61023">
                <a:moveTo>
                  <a:pt x="13478" y="60642"/>
                </a:moveTo>
                <a:lnTo>
                  <a:pt x="16076" y="61023"/>
                </a:lnTo>
                <a:lnTo>
                  <a:pt x="22230" y="61023"/>
                </a:lnTo>
                <a:lnTo>
                  <a:pt x="25332" y="60299"/>
                </a:lnTo>
                <a:lnTo>
                  <a:pt x="28281" y="58863"/>
                </a:lnTo>
                <a:lnTo>
                  <a:pt x="32461" y="47584"/>
                </a:lnTo>
                <a:lnTo>
                  <a:pt x="27856" y="51026"/>
                </a:lnTo>
                <a:lnTo>
                  <a:pt x="23168" y="53060"/>
                </a:lnTo>
                <a:lnTo>
                  <a:pt x="17293" y="53060"/>
                </a:lnTo>
                <a:lnTo>
                  <a:pt x="13478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683495" y="5922806"/>
            <a:ext cx="44888" cy="86320"/>
          </a:xfrm>
          <a:custGeom>
            <a:avLst/>
            <a:gdLst/>
            <a:ahLst/>
            <a:cxnLst/>
            <a:rect l="l" t="t" r="r" b="b"/>
            <a:pathLst>
              <a:path w="44888" h="86320">
                <a:moveTo>
                  <a:pt x="40999" y="32029"/>
                </a:moveTo>
                <a:lnTo>
                  <a:pt x="42310" y="30300"/>
                </a:lnTo>
                <a:lnTo>
                  <a:pt x="41950" y="27518"/>
                </a:lnTo>
                <a:lnTo>
                  <a:pt x="39160" y="27000"/>
                </a:lnTo>
                <a:lnTo>
                  <a:pt x="36319" y="26974"/>
                </a:lnTo>
                <a:lnTo>
                  <a:pt x="33522" y="27251"/>
                </a:lnTo>
                <a:lnTo>
                  <a:pt x="30671" y="29131"/>
                </a:lnTo>
                <a:lnTo>
                  <a:pt x="10029" y="52207"/>
                </a:lnTo>
                <a:lnTo>
                  <a:pt x="10029" y="1991"/>
                </a:lnTo>
                <a:lnTo>
                  <a:pt x="8624" y="341"/>
                </a:lnTo>
                <a:lnTo>
                  <a:pt x="6000" y="0"/>
                </a:lnTo>
                <a:lnTo>
                  <a:pt x="2548" y="125"/>
                </a:lnTo>
                <a:lnTo>
                  <a:pt x="0" y="1991"/>
                </a:lnTo>
                <a:lnTo>
                  <a:pt x="0" y="84416"/>
                </a:lnTo>
                <a:lnTo>
                  <a:pt x="1385" y="86004"/>
                </a:lnTo>
                <a:lnTo>
                  <a:pt x="3999" y="86320"/>
                </a:lnTo>
                <a:lnTo>
                  <a:pt x="7476" y="86206"/>
                </a:lnTo>
                <a:lnTo>
                  <a:pt x="10029" y="84416"/>
                </a:lnTo>
                <a:lnTo>
                  <a:pt x="10029" y="53629"/>
                </a:lnTo>
                <a:lnTo>
                  <a:pt x="33108" y="84352"/>
                </a:lnTo>
                <a:lnTo>
                  <a:pt x="34225" y="85582"/>
                </a:lnTo>
                <a:lnTo>
                  <a:pt x="36899" y="86230"/>
                </a:lnTo>
                <a:lnTo>
                  <a:pt x="42213" y="86206"/>
                </a:lnTo>
                <a:lnTo>
                  <a:pt x="44888" y="84352"/>
                </a:lnTo>
                <a:lnTo>
                  <a:pt x="44888" y="83985"/>
                </a:lnTo>
                <a:lnTo>
                  <a:pt x="43436" y="81442"/>
                </a:lnTo>
                <a:lnTo>
                  <a:pt x="21192" y="52146"/>
                </a:lnTo>
                <a:lnTo>
                  <a:pt x="40999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736011" y="5948925"/>
            <a:ext cx="38704" cy="61008"/>
          </a:xfrm>
          <a:custGeom>
            <a:avLst/>
            <a:gdLst/>
            <a:ahLst/>
            <a:cxnLst/>
            <a:rect l="l" t="t" r="r" b="b"/>
            <a:pathLst>
              <a:path w="38704" h="61008">
                <a:moveTo>
                  <a:pt x="13453" y="60868"/>
                </a:moveTo>
                <a:lnTo>
                  <a:pt x="17259" y="61008"/>
                </a:lnTo>
                <a:lnTo>
                  <a:pt x="20408" y="61008"/>
                </a:lnTo>
                <a:lnTo>
                  <a:pt x="23310" y="60627"/>
                </a:lnTo>
                <a:lnTo>
                  <a:pt x="25934" y="59838"/>
                </a:lnTo>
                <a:lnTo>
                  <a:pt x="28573" y="59065"/>
                </a:lnTo>
                <a:lnTo>
                  <a:pt x="30838" y="57909"/>
                </a:lnTo>
                <a:lnTo>
                  <a:pt x="34650" y="54864"/>
                </a:lnTo>
                <a:lnTo>
                  <a:pt x="37148" y="50773"/>
                </a:lnTo>
                <a:lnTo>
                  <a:pt x="38704" y="46022"/>
                </a:lnTo>
                <a:lnTo>
                  <a:pt x="38704" y="40801"/>
                </a:lnTo>
                <a:lnTo>
                  <a:pt x="37515" y="37017"/>
                </a:lnTo>
                <a:lnTo>
                  <a:pt x="35690" y="33803"/>
                </a:lnTo>
                <a:lnTo>
                  <a:pt x="33088" y="31329"/>
                </a:lnTo>
                <a:lnTo>
                  <a:pt x="29923" y="29422"/>
                </a:lnTo>
                <a:lnTo>
                  <a:pt x="26536" y="27773"/>
                </a:lnTo>
                <a:lnTo>
                  <a:pt x="23098" y="26386"/>
                </a:lnTo>
                <a:lnTo>
                  <a:pt x="19745" y="25040"/>
                </a:lnTo>
                <a:lnTo>
                  <a:pt x="16607" y="23643"/>
                </a:lnTo>
                <a:lnTo>
                  <a:pt x="14004" y="21995"/>
                </a:lnTo>
                <a:lnTo>
                  <a:pt x="11343" y="18855"/>
                </a:lnTo>
                <a:lnTo>
                  <a:pt x="10929" y="15911"/>
                </a:lnTo>
                <a:lnTo>
                  <a:pt x="11581" y="12711"/>
                </a:lnTo>
                <a:lnTo>
                  <a:pt x="13453" y="10133"/>
                </a:lnTo>
                <a:lnTo>
                  <a:pt x="16647" y="8481"/>
                </a:lnTo>
                <a:lnTo>
                  <a:pt x="19443" y="7898"/>
                </a:lnTo>
                <a:lnTo>
                  <a:pt x="23047" y="7898"/>
                </a:lnTo>
                <a:lnTo>
                  <a:pt x="26222" y="8555"/>
                </a:lnTo>
                <a:lnTo>
                  <a:pt x="30074" y="10017"/>
                </a:lnTo>
                <a:lnTo>
                  <a:pt x="32739" y="11465"/>
                </a:lnTo>
                <a:lnTo>
                  <a:pt x="35363" y="11555"/>
                </a:lnTo>
                <a:lnTo>
                  <a:pt x="35902" y="8837"/>
                </a:lnTo>
                <a:lnTo>
                  <a:pt x="35702" y="5637"/>
                </a:lnTo>
                <a:lnTo>
                  <a:pt x="33426" y="2918"/>
                </a:lnTo>
                <a:lnTo>
                  <a:pt x="30761" y="1648"/>
                </a:lnTo>
                <a:lnTo>
                  <a:pt x="27097" y="608"/>
                </a:lnTo>
                <a:lnTo>
                  <a:pt x="24185" y="110"/>
                </a:lnTo>
                <a:lnTo>
                  <a:pt x="17946" y="0"/>
                </a:lnTo>
                <a:lnTo>
                  <a:pt x="15034" y="441"/>
                </a:lnTo>
                <a:lnTo>
                  <a:pt x="12542" y="1342"/>
                </a:lnTo>
                <a:lnTo>
                  <a:pt x="7978" y="3451"/>
                </a:lnTo>
                <a:lnTo>
                  <a:pt x="4655" y="6450"/>
                </a:lnTo>
                <a:lnTo>
                  <a:pt x="2578" y="10194"/>
                </a:lnTo>
                <a:lnTo>
                  <a:pt x="1339" y="14283"/>
                </a:lnTo>
                <a:lnTo>
                  <a:pt x="1339" y="18931"/>
                </a:lnTo>
                <a:lnTo>
                  <a:pt x="2513" y="22819"/>
                </a:lnTo>
                <a:lnTo>
                  <a:pt x="4353" y="26109"/>
                </a:lnTo>
                <a:lnTo>
                  <a:pt x="6955" y="28662"/>
                </a:lnTo>
                <a:lnTo>
                  <a:pt x="10055" y="30632"/>
                </a:lnTo>
                <a:lnTo>
                  <a:pt x="13381" y="32306"/>
                </a:lnTo>
                <a:lnTo>
                  <a:pt x="16819" y="33701"/>
                </a:lnTo>
                <a:lnTo>
                  <a:pt x="20116" y="34998"/>
                </a:lnTo>
                <a:lnTo>
                  <a:pt x="23195" y="36370"/>
                </a:lnTo>
                <a:lnTo>
                  <a:pt x="25787" y="38022"/>
                </a:lnTo>
                <a:lnTo>
                  <a:pt x="28408" y="41107"/>
                </a:lnTo>
                <a:lnTo>
                  <a:pt x="28801" y="43977"/>
                </a:lnTo>
                <a:lnTo>
                  <a:pt x="28538" y="46821"/>
                </a:lnTo>
                <a:lnTo>
                  <a:pt x="26647" y="49960"/>
                </a:lnTo>
                <a:lnTo>
                  <a:pt x="23422" y="51940"/>
                </a:lnTo>
                <a:lnTo>
                  <a:pt x="20681" y="52688"/>
                </a:lnTo>
                <a:lnTo>
                  <a:pt x="17445" y="52868"/>
                </a:lnTo>
                <a:lnTo>
                  <a:pt x="13169" y="52588"/>
                </a:lnTo>
                <a:lnTo>
                  <a:pt x="9681" y="51471"/>
                </a:lnTo>
                <a:lnTo>
                  <a:pt x="6891" y="50227"/>
                </a:lnTo>
                <a:lnTo>
                  <a:pt x="3676" y="48398"/>
                </a:lnTo>
                <a:lnTo>
                  <a:pt x="554" y="48167"/>
                </a:lnTo>
                <a:lnTo>
                  <a:pt x="0" y="50975"/>
                </a:lnTo>
                <a:lnTo>
                  <a:pt x="105" y="54035"/>
                </a:lnTo>
                <a:lnTo>
                  <a:pt x="1724" y="56918"/>
                </a:lnTo>
                <a:lnTo>
                  <a:pt x="4377" y="58406"/>
                </a:lnTo>
                <a:lnTo>
                  <a:pt x="6955" y="59371"/>
                </a:lnTo>
                <a:lnTo>
                  <a:pt x="9928" y="60244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785321" y="5948917"/>
            <a:ext cx="54683" cy="61023"/>
          </a:xfrm>
          <a:custGeom>
            <a:avLst/>
            <a:gdLst/>
            <a:ahLst/>
            <a:cxnLst/>
            <a:rect l="l" t="t" r="r" b="b"/>
            <a:pathLst>
              <a:path w="54683" h="61023">
                <a:moveTo>
                  <a:pt x="0" y="31028"/>
                </a:moveTo>
                <a:lnTo>
                  <a:pt x="0" y="35714"/>
                </a:lnTo>
                <a:lnTo>
                  <a:pt x="553" y="39916"/>
                </a:lnTo>
                <a:lnTo>
                  <a:pt x="1640" y="43614"/>
                </a:lnTo>
                <a:lnTo>
                  <a:pt x="2743" y="47321"/>
                </a:lnTo>
                <a:lnTo>
                  <a:pt x="4401" y="50457"/>
                </a:lnTo>
                <a:lnTo>
                  <a:pt x="6619" y="53064"/>
                </a:lnTo>
                <a:lnTo>
                  <a:pt x="8855" y="55652"/>
                </a:lnTo>
                <a:lnTo>
                  <a:pt x="11645" y="57636"/>
                </a:lnTo>
                <a:lnTo>
                  <a:pt x="11220" y="38926"/>
                </a:lnTo>
                <a:lnTo>
                  <a:pt x="10669" y="36258"/>
                </a:lnTo>
                <a:lnTo>
                  <a:pt x="10392" y="33404"/>
                </a:lnTo>
                <a:lnTo>
                  <a:pt x="10392" y="27179"/>
                </a:lnTo>
                <a:lnTo>
                  <a:pt x="10720" y="24270"/>
                </a:lnTo>
                <a:lnTo>
                  <a:pt x="11408" y="21592"/>
                </a:lnTo>
                <a:lnTo>
                  <a:pt x="12081" y="18925"/>
                </a:lnTo>
                <a:lnTo>
                  <a:pt x="14493" y="14644"/>
                </a:lnTo>
                <a:lnTo>
                  <a:pt x="17660" y="11188"/>
                </a:lnTo>
                <a:lnTo>
                  <a:pt x="21948" y="9057"/>
                </a:lnTo>
                <a:lnTo>
                  <a:pt x="24512" y="8510"/>
                </a:lnTo>
                <a:lnTo>
                  <a:pt x="30725" y="8510"/>
                </a:lnTo>
                <a:lnTo>
                  <a:pt x="33425" y="9108"/>
                </a:lnTo>
                <a:lnTo>
                  <a:pt x="37752" y="11443"/>
                </a:lnTo>
                <a:lnTo>
                  <a:pt x="40740" y="15052"/>
                </a:lnTo>
                <a:lnTo>
                  <a:pt x="42918" y="19406"/>
                </a:lnTo>
                <a:lnTo>
                  <a:pt x="43465" y="22085"/>
                </a:lnTo>
                <a:lnTo>
                  <a:pt x="44016" y="24767"/>
                </a:lnTo>
                <a:lnTo>
                  <a:pt x="44293" y="27597"/>
                </a:lnTo>
                <a:lnTo>
                  <a:pt x="44293" y="33807"/>
                </a:lnTo>
                <a:lnTo>
                  <a:pt x="43966" y="36741"/>
                </a:lnTo>
                <a:lnTo>
                  <a:pt x="43318" y="39423"/>
                </a:lnTo>
                <a:lnTo>
                  <a:pt x="42655" y="42101"/>
                </a:lnTo>
                <a:lnTo>
                  <a:pt x="40251" y="46332"/>
                </a:lnTo>
                <a:lnTo>
                  <a:pt x="37076" y="49773"/>
                </a:lnTo>
                <a:lnTo>
                  <a:pt x="32738" y="51918"/>
                </a:lnTo>
                <a:lnTo>
                  <a:pt x="30185" y="52452"/>
                </a:lnTo>
                <a:lnTo>
                  <a:pt x="24022" y="52452"/>
                </a:lnTo>
                <a:lnTo>
                  <a:pt x="21322" y="51854"/>
                </a:lnTo>
                <a:lnTo>
                  <a:pt x="16983" y="49507"/>
                </a:lnTo>
                <a:lnTo>
                  <a:pt x="13981" y="45935"/>
                </a:lnTo>
                <a:lnTo>
                  <a:pt x="14982" y="58978"/>
                </a:lnTo>
                <a:lnTo>
                  <a:pt x="18323" y="60338"/>
                </a:lnTo>
                <a:lnTo>
                  <a:pt x="22236" y="61023"/>
                </a:lnTo>
                <a:lnTo>
                  <a:pt x="31351" y="61023"/>
                </a:lnTo>
                <a:lnTo>
                  <a:pt x="35412" y="60248"/>
                </a:lnTo>
                <a:lnTo>
                  <a:pt x="38915" y="58712"/>
                </a:lnTo>
                <a:lnTo>
                  <a:pt x="42417" y="57163"/>
                </a:lnTo>
                <a:lnTo>
                  <a:pt x="45330" y="55018"/>
                </a:lnTo>
                <a:lnTo>
                  <a:pt x="47666" y="52260"/>
                </a:lnTo>
                <a:lnTo>
                  <a:pt x="49992" y="49507"/>
                </a:lnTo>
                <a:lnTo>
                  <a:pt x="51742" y="46216"/>
                </a:lnTo>
                <a:lnTo>
                  <a:pt x="52905" y="42417"/>
                </a:lnTo>
                <a:lnTo>
                  <a:pt x="54096" y="38609"/>
                </a:lnTo>
                <a:lnTo>
                  <a:pt x="54683" y="34455"/>
                </a:lnTo>
                <a:lnTo>
                  <a:pt x="54683" y="25275"/>
                </a:lnTo>
                <a:lnTo>
                  <a:pt x="54122" y="21095"/>
                </a:lnTo>
                <a:lnTo>
                  <a:pt x="53009" y="17402"/>
                </a:lnTo>
                <a:lnTo>
                  <a:pt x="51897" y="13690"/>
                </a:lnTo>
                <a:lnTo>
                  <a:pt x="50233" y="10554"/>
                </a:lnTo>
                <a:lnTo>
                  <a:pt x="47994" y="7962"/>
                </a:lnTo>
                <a:lnTo>
                  <a:pt x="45765" y="5374"/>
                </a:lnTo>
                <a:lnTo>
                  <a:pt x="42990" y="3380"/>
                </a:lnTo>
                <a:lnTo>
                  <a:pt x="39639" y="2033"/>
                </a:lnTo>
                <a:lnTo>
                  <a:pt x="36301" y="687"/>
                </a:lnTo>
                <a:lnTo>
                  <a:pt x="32388" y="0"/>
                </a:lnTo>
                <a:lnTo>
                  <a:pt x="23223" y="0"/>
                </a:lnTo>
                <a:lnTo>
                  <a:pt x="19159" y="751"/>
                </a:lnTo>
                <a:lnTo>
                  <a:pt x="15680" y="2285"/>
                </a:lnTo>
                <a:lnTo>
                  <a:pt x="12193" y="3812"/>
                </a:lnTo>
                <a:lnTo>
                  <a:pt x="9279" y="5943"/>
                </a:lnTo>
                <a:lnTo>
                  <a:pt x="6965" y="8686"/>
                </a:lnTo>
                <a:lnTo>
                  <a:pt x="4629" y="11459"/>
                </a:lnTo>
                <a:lnTo>
                  <a:pt x="2879" y="14734"/>
                </a:lnTo>
                <a:lnTo>
                  <a:pt x="1742" y="18543"/>
                </a:lnTo>
                <a:lnTo>
                  <a:pt x="579" y="22351"/>
                </a:lnTo>
                <a:lnTo>
                  <a:pt x="0" y="26506"/>
                </a:lnTo>
                <a:lnTo>
                  <a:pt x="0" y="31028"/>
                </a:lnTo>
                <a:close/>
              </a:path>
              <a:path w="54683" h="61023">
                <a:moveTo>
                  <a:pt x="11767" y="41605"/>
                </a:moveTo>
                <a:lnTo>
                  <a:pt x="11220" y="38926"/>
                </a:lnTo>
                <a:lnTo>
                  <a:pt x="11645" y="57636"/>
                </a:lnTo>
                <a:lnTo>
                  <a:pt x="14982" y="58978"/>
                </a:lnTo>
                <a:lnTo>
                  <a:pt x="13981" y="45935"/>
                </a:lnTo>
                <a:lnTo>
                  <a:pt x="11767" y="41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854800" y="5948913"/>
            <a:ext cx="47077" cy="60213"/>
          </a:xfrm>
          <a:custGeom>
            <a:avLst/>
            <a:gdLst/>
            <a:ahLst/>
            <a:cxnLst/>
            <a:rect l="l" t="t" r="r" b="b"/>
            <a:pathLst>
              <a:path w="47077" h="60213">
                <a:moveTo>
                  <a:pt x="37050" y="25783"/>
                </a:moveTo>
                <a:lnTo>
                  <a:pt x="37050" y="58305"/>
                </a:lnTo>
                <a:lnTo>
                  <a:pt x="38463" y="59893"/>
                </a:lnTo>
                <a:lnTo>
                  <a:pt x="41087" y="60213"/>
                </a:lnTo>
                <a:lnTo>
                  <a:pt x="44524" y="60109"/>
                </a:lnTo>
                <a:lnTo>
                  <a:pt x="47077" y="58305"/>
                </a:lnTo>
                <a:lnTo>
                  <a:pt x="47077" y="20487"/>
                </a:lnTo>
                <a:lnTo>
                  <a:pt x="46753" y="17106"/>
                </a:lnTo>
                <a:lnTo>
                  <a:pt x="46080" y="14288"/>
                </a:lnTo>
                <a:lnTo>
                  <a:pt x="45403" y="11469"/>
                </a:lnTo>
                <a:lnTo>
                  <a:pt x="42764" y="6912"/>
                </a:lnTo>
                <a:lnTo>
                  <a:pt x="39215" y="3139"/>
                </a:lnTo>
                <a:lnTo>
                  <a:pt x="34236" y="622"/>
                </a:lnTo>
                <a:lnTo>
                  <a:pt x="31175" y="0"/>
                </a:lnTo>
                <a:lnTo>
                  <a:pt x="24408" y="0"/>
                </a:lnTo>
                <a:lnTo>
                  <a:pt x="21305" y="814"/>
                </a:lnTo>
                <a:lnTo>
                  <a:pt x="18256" y="2440"/>
                </a:lnTo>
                <a:lnTo>
                  <a:pt x="15191" y="4064"/>
                </a:lnTo>
                <a:lnTo>
                  <a:pt x="12128" y="6630"/>
                </a:lnTo>
                <a:lnTo>
                  <a:pt x="9053" y="10123"/>
                </a:lnTo>
                <a:lnTo>
                  <a:pt x="9053" y="2782"/>
                </a:lnTo>
                <a:lnTo>
                  <a:pt x="8139" y="1336"/>
                </a:lnTo>
                <a:lnTo>
                  <a:pt x="5450" y="878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386" y="59893"/>
                </a:lnTo>
                <a:lnTo>
                  <a:pt x="4014" y="60213"/>
                </a:lnTo>
                <a:lnTo>
                  <a:pt x="7466" y="60109"/>
                </a:lnTo>
                <a:lnTo>
                  <a:pt x="10019" y="58305"/>
                </a:lnTo>
                <a:lnTo>
                  <a:pt x="10019" y="19497"/>
                </a:lnTo>
                <a:lnTo>
                  <a:pt x="12780" y="16002"/>
                </a:lnTo>
                <a:lnTo>
                  <a:pt x="15419" y="13348"/>
                </a:lnTo>
                <a:lnTo>
                  <a:pt x="17917" y="11534"/>
                </a:lnTo>
                <a:lnTo>
                  <a:pt x="22932" y="8827"/>
                </a:lnTo>
                <a:lnTo>
                  <a:pt x="27396" y="8827"/>
                </a:lnTo>
                <a:lnTo>
                  <a:pt x="30596" y="9932"/>
                </a:lnTo>
                <a:lnTo>
                  <a:pt x="34211" y="13147"/>
                </a:lnTo>
                <a:lnTo>
                  <a:pt x="35849" y="16217"/>
                </a:lnTo>
                <a:lnTo>
                  <a:pt x="36813" y="20066"/>
                </a:lnTo>
                <a:lnTo>
                  <a:pt x="37050" y="22618"/>
                </a:lnTo>
                <a:lnTo>
                  <a:pt x="37050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916065" y="5948925"/>
            <a:ext cx="38700" cy="61008"/>
          </a:xfrm>
          <a:custGeom>
            <a:avLst/>
            <a:gdLst/>
            <a:ahLst/>
            <a:cxnLst/>
            <a:rect l="l" t="t" r="r" b="b"/>
            <a:pathLst>
              <a:path w="38700" h="61008">
                <a:moveTo>
                  <a:pt x="13453" y="60868"/>
                </a:moveTo>
                <a:lnTo>
                  <a:pt x="17259" y="61008"/>
                </a:lnTo>
                <a:lnTo>
                  <a:pt x="20419" y="61008"/>
                </a:lnTo>
                <a:lnTo>
                  <a:pt x="23317" y="60627"/>
                </a:lnTo>
                <a:lnTo>
                  <a:pt x="25946" y="59838"/>
                </a:lnTo>
                <a:lnTo>
                  <a:pt x="28569" y="59065"/>
                </a:lnTo>
                <a:lnTo>
                  <a:pt x="30844" y="57909"/>
                </a:lnTo>
                <a:lnTo>
                  <a:pt x="34660" y="54864"/>
                </a:lnTo>
                <a:lnTo>
                  <a:pt x="37162" y="50773"/>
                </a:lnTo>
                <a:lnTo>
                  <a:pt x="38700" y="46022"/>
                </a:lnTo>
                <a:lnTo>
                  <a:pt x="38700" y="40801"/>
                </a:lnTo>
                <a:lnTo>
                  <a:pt x="37511" y="37017"/>
                </a:lnTo>
                <a:lnTo>
                  <a:pt x="35683" y="33803"/>
                </a:lnTo>
                <a:lnTo>
                  <a:pt x="33098" y="31329"/>
                </a:lnTo>
                <a:lnTo>
                  <a:pt x="29933" y="29422"/>
                </a:lnTo>
                <a:lnTo>
                  <a:pt x="26546" y="27773"/>
                </a:lnTo>
                <a:lnTo>
                  <a:pt x="23108" y="26386"/>
                </a:lnTo>
                <a:lnTo>
                  <a:pt x="19745" y="25040"/>
                </a:lnTo>
                <a:lnTo>
                  <a:pt x="16603" y="23643"/>
                </a:lnTo>
                <a:lnTo>
                  <a:pt x="14018" y="21995"/>
                </a:lnTo>
                <a:lnTo>
                  <a:pt x="11339" y="18855"/>
                </a:lnTo>
                <a:lnTo>
                  <a:pt x="10941" y="15911"/>
                </a:lnTo>
                <a:lnTo>
                  <a:pt x="11577" y="12711"/>
                </a:lnTo>
                <a:lnTo>
                  <a:pt x="13453" y="10133"/>
                </a:lnTo>
                <a:lnTo>
                  <a:pt x="16653" y="8481"/>
                </a:lnTo>
                <a:lnTo>
                  <a:pt x="19443" y="7898"/>
                </a:lnTo>
                <a:lnTo>
                  <a:pt x="23054" y="7898"/>
                </a:lnTo>
                <a:lnTo>
                  <a:pt x="26222" y="8555"/>
                </a:lnTo>
                <a:lnTo>
                  <a:pt x="30085" y="10017"/>
                </a:lnTo>
                <a:lnTo>
                  <a:pt x="32745" y="11465"/>
                </a:lnTo>
                <a:lnTo>
                  <a:pt x="35373" y="11555"/>
                </a:lnTo>
                <a:lnTo>
                  <a:pt x="35910" y="8837"/>
                </a:lnTo>
                <a:lnTo>
                  <a:pt x="35698" y="5637"/>
                </a:lnTo>
                <a:lnTo>
                  <a:pt x="33422" y="2918"/>
                </a:lnTo>
                <a:lnTo>
                  <a:pt x="30761" y="1648"/>
                </a:lnTo>
                <a:lnTo>
                  <a:pt x="27097" y="608"/>
                </a:lnTo>
                <a:lnTo>
                  <a:pt x="24182" y="110"/>
                </a:lnTo>
                <a:lnTo>
                  <a:pt x="17953" y="0"/>
                </a:lnTo>
                <a:lnTo>
                  <a:pt x="15040" y="441"/>
                </a:lnTo>
                <a:lnTo>
                  <a:pt x="12553" y="1342"/>
                </a:lnTo>
                <a:lnTo>
                  <a:pt x="7988" y="3451"/>
                </a:lnTo>
                <a:lnTo>
                  <a:pt x="4662" y="6450"/>
                </a:lnTo>
                <a:lnTo>
                  <a:pt x="2584" y="10194"/>
                </a:lnTo>
                <a:lnTo>
                  <a:pt x="1350" y="14283"/>
                </a:lnTo>
                <a:lnTo>
                  <a:pt x="1350" y="18931"/>
                </a:lnTo>
                <a:lnTo>
                  <a:pt x="2527" y="22819"/>
                </a:lnTo>
                <a:lnTo>
                  <a:pt x="4363" y="26109"/>
                </a:lnTo>
                <a:lnTo>
                  <a:pt x="6951" y="28662"/>
                </a:lnTo>
                <a:lnTo>
                  <a:pt x="10066" y="30632"/>
                </a:lnTo>
                <a:lnTo>
                  <a:pt x="13388" y="32306"/>
                </a:lnTo>
                <a:lnTo>
                  <a:pt x="16830" y="33701"/>
                </a:lnTo>
                <a:lnTo>
                  <a:pt x="20116" y="34998"/>
                </a:lnTo>
                <a:lnTo>
                  <a:pt x="23195" y="36370"/>
                </a:lnTo>
                <a:lnTo>
                  <a:pt x="25779" y="38022"/>
                </a:lnTo>
                <a:lnTo>
                  <a:pt x="28407" y="41107"/>
                </a:lnTo>
                <a:lnTo>
                  <a:pt x="28807" y="43977"/>
                </a:lnTo>
                <a:lnTo>
                  <a:pt x="28534" y="46821"/>
                </a:lnTo>
                <a:lnTo>
                  <a:pt x="26658" y="49960"/>
                </a:lnTo>
                <a:lnTo>
                  <a:pt x="23432" y="51940"/>
                </a:lnTo>
                <a:lnTo>
                  <a:pt x="20697" y="52688"/>
                </a:lnTo>
                <a:lnTo>
                  <a:pt x="17442" y="52868"/>
                </a:lnTo>
                <a:lnTo>
                  <a:pt x="13166" y="52588"/>
                </a:lnTo>
                <a:lnTo>
                  <a:pt x="9687" y="51471"/>
                </a:lnTo>
                <a:lnTo>
                  <a:pt x="6904" y="50227"/>
                </a:lnTo>
                <a:lnTo>
                  <a:pt x="3675" y="48398"/>
                </a:lnTo>
                <a:lnTo>
                  <a:pt x="547" y="48167"/>
                </a:lnTo>
                <a:lnTo>
                  <a:pt x="0" y="50975"/>
                </a:lnTo>
                <a:lnTo>
                  <a:pt x="111" y="54035"/>
                </a:lnTo>
                <a:lnTo>
                  <a:pt x="1724" y="56918"/>
                </a:lnTo>
                <a:lnTo>
                  <a:pt x="4389" y="58406"/>
                </a:lnTo>
                <a:lnTo>
                  <a:pt x="6962" y="59371"/>
                </a:lnTo>
                <a:lnTo>
                  <a:pt x="9940" y="60244"/>
                </a:lnTo>
                <a:lnTo>
                  <a:pt x="13453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989019" y="5928930"/>
            <a:ext cx="58745" cy="80200"/>
          </a:xfrm>
          <a:custGeom>
            <a:avLst/>
            <a:gdLst/>
            <a:ahLst/>
            <a:cxnLst/>
            <a:rect l="l" t="t" r="r" b="b"/>
            <a:pathLst>
              <a:path w="58745" h="80200">
                <a:moveTo>
                  <a:pt x="25620" y="79829"/>
                </a:moveTo>
                <a:lnTo>
                  <a:pt x="28375" y="80200"/>
                </a:lnTo>
                <a:lnTo>
                  <a:pt x="31870" y="80045"/>
                </a:lnTo>
                <a:lnTo>
                  <a:pt x="34564" y="78231"/>
                </a:lnTo>
                <a:lnTo>
                  <a:pt x="34564" y="9003"/>
                </a:lnTo>
                <a:lnTo>
                  <a:pt x="56682" y="9003"/>
                </a:lnTo>
                <a:lnTo>
                  <a:pt x="58543" y="7174"/>
                </a:lnTo>
                <a:lnTo>
                  <a:pt x="58745" y="4558"/>
                </a:lnTo>
                <a:lnTo>
                  <a:pt x="58709" y="3100"/>
                </a:lnTo>
                <a:lnTo>
                  <a:pt x="56682" y="0"/>
                </a:lnTo>
                <a:lnTo>
                  <a:pt x="2012" y="0"/>
                </a:lnTo>
                <a:lnTo>
                  <a:pt x="861" y="406"/>
                </a:lnTo>
                <a:lnTo>
                  <a:pt x="0" y="3100"/>
                </a:lnTo>
                <a:lnTo>
                  <a:pt x="0" y="6018"/>
                </a:lnTo>
                <a:lnTo>
                  <a:pt x="2012" y="9003"/>
                </a:lnTo>
                <a:lnTo>
                  <a:pt x="24119" y="9003"/>
                </a:lnTo>
                <a:lnTo>
                  <a:pt x="24119" y="78231"/>
                </a:lnTo>
                <a:lnTo>
                  <a:pt x="25620" y="798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054341" y="5948909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69"/>
                </a:moveTo>
                <a:lnTo>
                  <a:pt x="49856" y="19267"/>
                </a:lnTo>
                <a:lnTo>
                  <a:pt x="48930" y="16082"/>
                </a:lnTo>
                <a:lnTo>
                  <a:pt x="48031" y="12891"/>
                </a:lnTo>
                <a:lnTo>
                  <a:pt x="46601" y="10109"/>
                </a:lnTo>
                <a:lnTo>
                  <a:pt x="44654" y="7747"/>
                </a:lnTo>
                <a:lnTo>
                  <a:pt x="40225" y="3506"/>
                </a:lnTo>
                <a:lnTo>
                  <a:pt x="37213" y="2109"/>
                </a:lnTo>
                <a:lnTo>
                  <a:pt x="34199" y="698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2"/>
                </a:lnTo>
                <a:lnTo>
                  <a:pt x="15382" y="2120"/>
                </a:lnTo>
                <a:lnTo>
                  <a:pt x="12258" y="16523"/>
                </a:lnTo>
                <a:lnTo>
                  <a:pt x="14483" y="13158"/>
                </a:lnTo>
                <a:lnTo>
                  <a:pt x="17318" y="10325"/>
                </a:lnTo>
                <a:lnTo>
                  <a:pt x="21070" y="8445"/>
                </a:lnTo>
                <a:lnTo>
                  <a:pt x="25736" y="7962"/>
                </a:lnTo>
                <a:lnTo>
                  <a:pt x="30585" y="7962"/>
                </a:lnTo>
                <a:lnTo>
                  <a:pt x="34239" y="9489"/>
                </a:lnTo>
                <a:lnTo>
                  <a:pt x="36713" y="12534"/>
                </a:lnTo>
                <a:lnTo>
                  <a:pt x="39178" y="15570"/>
                </a:lnTo>
                <a:lnTo>
                  <a:pt x="40352" y="19775"/>
                </a:lnTo>
                <a:lnTo>
                  <a:pt x="40225" y="25120"/>
                </a:lnTo>
                <a:lnTo>
                  <a:pt x="10393" y="25120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7" y="30887"/>
                </a:lnTo>
                <a:lnTo>
                  <a:pt x="50305" y="28130"/>
                </a:lnTo>
                <a:lnTo>
                  <a:pt x="50305" y="22669"/>
                </a:lnTo>
                <a:close/>
              </a:path>
              <a:path w="50305" h="61023">
                <a:moveTo>
                  <a:pt x="12128" y="3557"/>
                </a:moveTo>
                <a:lnTo>
                  <a:pt x="9367" y="5590"/>
                </a:lnTo>
                <a:lnTo>
                  <a:pt x="7091" y="8244"/>
                </a:lnTo>
                <a:lnTo>
                  <a:pt x="4791" y="10897"/>
                </a:lnTo>
                <a:lnTo>
                  <a:pt x="3041" y="14123"/>
                </a:lnTo>
                <a:lnTo>
                  <a:pt x="1828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64" y="43995"/>
                </a:lnTo>
                <a:lnTo>
                  <a:pt x="2951" y="47779"/>
                </a:lnTo>
                <a:lnTo>
                  <a:pt x="4679" y="50929"/>
                </a:lnTo>
                <a:lnTo>
                  <a:pt x="9295" y="55958"/>
                </a:lnTo>
                <a:lnTo>
                  <a:pt x="12142" y="57838"/>
                </a:lnTo>
                <a:lnTo>
                  <a:pt x="15515" y="59119"/>
                </a:lnTo>
                <a:lnTo>
                  <a:pt x="18907" y="60389"/>
                </a:lnTo>
                <a:lnTo>
                  <a:pt x="22848" y="61023"/>
                </a:lnTo>
                <a:lnTo>
                  <a:pt x="29937" y="61023"/>
                </a:lnTo>
                <a:lnTo>
                  <a:pt x="32374" y="60833"/>
                </a:lnTo>
                <a:lnTo>
                  <a:pt x="36950" y="60048"/>
                </a:lnTo>
                <a:lnTo>
                  <a:pt x="40700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3"/>
                </a:lnTo>
                <a:lnTo>
                  <a:pt x="45143" y="48783"/>
                </a:lnTo>
                <a:lnTo>
                  <a:pt x="42015" y="50126"/>
                </a:lnTo>
                <a:lnTo>
                  <a:pt x="39027" y="51196"/>
                </a:lnTo>
                <a:lnTo>
                  <a:pt x="35239" y="52110"/>
                </a:lnTo>
                <a:lnTo>
                  <a:pt x="30887" y="52758"/>
                </a:lnTo>
                <a:lnTo>
                  <a:pt x="24983" y="52758"/>
                </a:lnTo>
                <a:lnTo>
                  <a:pt x="22194" y="52287"/>
                </a:lnTo>
                <a:lnTo>
                  <a:pt x="17632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2" y="38444"/>
                </a:lnTo>
                <a:lnTo>
                  <a:pt x="10393" y="35661"/>
                </a:lnTo>
                <a:lnTo>
                  <a:pt x="10393" y="25120"/>
                </a:lnTo>
                <a:lnTo>
                  <a:pt x="10857" y="20678"/>
                </a:lnTo>
                <a:lnTo>
                  <a:pt x="12258" y="16523"/>
                </a:lnTo>
                <a:lnTo>
                  <a:pt x="15382" y="2120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114309" y="5949781"/>
            <a:ext cx="47638" cy="59345"/>
          </a:xfrm>
          <a:custGeom>
            <a:avLst/>
            <a:gdLst/>
            <a:ahLst/>
            <a:cxnLst/>
            <a:rect l="l" t="t" r="r" b="b"/>
            <a:pathLst>
              <a:path w="47638" h="59345">
                <a:moveTo>
                  <a:pt x="42289" y="0"/>
                </a:moveTo>
                <a:lnTo>
                  <a:pt x="39697" y="90"/>
                </a:lnTo>
                <a:lnTo>
                  <a:pt x="36889" y="1598"/>
                </a:lnTo>
                <a:lnTo>
                  <a:pt x="24246" y="22263"/>
                </a:lnTo>
                <a:lnTo>
                  <a:pt x="11790" y="1598"/>
                </a:lnTo>
                <a:lnTo>
                  <a:pt x="10739" y="482"/>
                </a:lnTo>
                <a:lnTo>
                  <a:pt x="7948" y="25"/>
                </a:lnTo>
                <a:lnTo>
                  <a:pt x="4550" y="0"/>
                </a:lnTo>
                <a:lnTo>
                  <a:pt x="1336" y="382"/>
                </a:lnTo>
                <a:lnTo>
                  <a:pt x="925" y="3084"/>
                </a:lnTo>
                <a:lnTo>
                  <a:pt x="17017" y="29185"/>
                </a:lnTo>
                <a:lnTo>
                  <a:pt x="0" y="56274"/>
                </a:lnTo>
                <a:lnTo>
                  <a:pt x="1548" y="59194"/>
                </a:lnTo>
                <a:lnTo>
                  <a:pt x="4439" y="59345"/>
                </a:lnTo>
                <a:lnTo>
                  <a:pt x="7179" y="59259"/>
                </a:lnTo>
                <a:lnTo>
                  <a:pt x="10389" y="57622"/>
                </a:lnTo>
                <a:lnTo>
                  <a:pt x="23458" y="35596"/>
                </a:lnTo>
                <a:lnTo>
                  <a:pt x="36573" y="57622"/>
                </a:lnTo>
                <a:lnTo>
                  <a:pt x="37699" y="58813"/>
                </a:lnTo>
                <a:lnTo>
                  <a:pt x="40539" y="59320"/>
                </a:lnTo>
                <a:lnTo>
                  <a:pt x="43963" y="59345"/>
                </a:lnTo>
                <a:lnTo>
                  <a:pt x="47163" y="58928"/>
                </a:lnTo>
                <a:lnTo>
                  <a:pt x="47638" y="56274"/>
                </a:lnTo>
                <a:lnTo>
                  <a:pt x="30733" y="28879"/>
                </a:lnTo>
                <a:lnTo>
                  <a:pt x="46728" y="3084"/>
                </a:lnTo>
                <a:lnTo>
                  <a:pt x="45173" y="115"/>
                </a:lnTo>
                <a:lnTo>
                  <a:pt x="42289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167623" y="5934917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0" y="1968"/>
                </a:lnTo>
                <a:lnTo>
                  <a:pt x="9650" y="15162"/>
                </a:lnTo>
                <a:lnTo>
                  <a:pt x="2062" y="15162"/>
                </a:lnTo>
                <a:lnTo>
                  <a:pt x="1173" y="15389"/>
                </a:lnTo>
                <a:lnTo>
                  <a:pt x="35" y="17995"/>
                </a:lnTo>
                <a:lnTo>
                  <a:pt x="0" y="20901"/>
                </a:lnTo>
                <a:lnTo>
                  <a:pt x="1997" y="23619"/>
                </a:lnTo>
                <a:lnTo>
                  <a:pt x="9650" y="23619"/>
                </a:lnTo>
                <a:lnTo>
                  <a:pt x="9650" y="59295"/>
                </a:lnTo>
                <a:lnTo>
                  <a:pt x="9939" y="62078"/>
                </a:lnTo>
                <a:lnTo>
                  <a:pt x="10525" y="64439"/>
                </a:lnTo>
                <a:lnTo>
                  <a:pt x="12052" y="68756"/>
                </a:lnTo>
                <a:lnTo>
                  <a:pt x="14651" y="71841"/>
                </a:lnTo>
                <a:lnTo>
                  <a:pt x="18327" y="73760"/>
                </a:lnTo>
                <a:lnTo>
                  <a:pt x="22795" y="74890"/>
                </a:lnTo>
                <a:lnTo>
                  <a:pt x="26567" y="74890"/>
                </a:lnTo>
                <a:lnTo>
                  <a:pt x="29357" y="74584"/>
                </a:lnTo>
                <a:lnTo>
                  <a:pt x="32633" y="73825"/>
                </a:lnTo>
                <a:lnTo>
                  <a:pt x="35459" y="71081"/>
                </a:lnTo>
                <a:lnTo>
                  <a:pt x="35711" y="68234"/>
                </a:lnTo>
                <a:lnTo>
                  <a:pt x="35711" y="67485"/>
                </a:lnTo>
                <a:lnTo>
                  <a:pt x="33224" y="64757"/>
                </a:lnTo>
                <a:lnTo>
                  <a:pt x="30546" y="65736"/>
                </a:lnTo>
                <a:lnTo>
                  <a:pt x="27330" y="66203"/>
                </a:lnTo>
                <a:lnTo>
                  <a:pt x="24457" y="66203"/>
                </a:lnTo>
                <a:lnTo>
                  <a:pt x="22456" y="65224"/>
                </a:lnTo>
                <a:lnTo>
                  <a:pt x="20231" y="61315"/>
                </a:lnTo>
                <a:lnTo>
                  <a:pt x="19677" y="58431"/>
                </a:lnTo>
                <a:lnTo>
                  <a:pt x="19677" y="23619"/>
                </a:lnTo>
                <a:lnTo>
                  <a:pt x="34321" y="23619"/>
                </a:lnTo>
                <a:lnTo>
                  <a:pt x="35711" y="20901"/>
                </a:lnTo>
                <a:lnTo>
                  <a:pt x="35671" y="17995"/>
                </a:lnTo>
                <a:lnTo>
                  <a:pt x="33709" y="15162"/>
                </a:lnTo>
                <a:lnTo>
                  <a:pt x="19677" y="15162"/>
                </a:lnTo>
                <a:lnTo>
                  <a:pt x="19677" y="1968"/>
                </a:lnTo>
                <a:lnTo>
                  <a:pt x="18280" y="327"/>
                </a:lnTo>
                <a:lnTo>
                  <a:pt x="15652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215585" y="5926893"/>
            <a:ext cx="12391" cy="82233"/>
          </a:xfrm>
          <a:custGeom>
            <a:avLst/>
            <a:gdLst/>
            <a:ahLst/>
            <a:cxnLst/>
            <a:rect l="l" t="t" r="r" b="b"/>
            <a:pathLst>
              <a:path w="12391" h="82233">
                <a:moveTo>
                  <a:pt x="0" y="6159"/>
                </a:moveTo>
                <a:lnTo>
                  <a:pt x="435" y="10107"/>
                </a:lnTo>
                <a:lnTo>
                  <a:pt x="3775" y="12217"/>
                </a:lnTo>
                <a:lnTo>
                  <a:pt x="8514" y="12217"/>
                </a:lnTo>
                <a:lnTo>
                  <a:pt x="11940" y="10058"/>
                </a:lnTo>
                <a:lnTo>
                  <a:pt x="12391" y="6032"/>
                </a:lnTo>
                <a:lnTo>
                  <a:pt x="11951" y="2109"/>
                </a:lnTo>
                <a:lnTo>
                  <a:pt x="8604" y="0"/>
                </a:lnTo>
                <a:lnTo>
                  <a:pt x="3865" y="0"/>
                </a:lnTo>
                <a:lnTo>
                  <a:pt x="435" y="2158"/>
                </a:lnTo>
                <a:lnTo>
                  <a:pt x="0" y="6159"/>
                </a:lnTo>
                <a:close/>
              </a:path>
              <a:path w="12391" h="82233">
                <a:moveTo>
                  <a:pt x="1202" y="24803"/>
                </a:moveTo>
                <a:lnTo>
                  <a:pt x="1202" y="80326"/>
                </a:lnTo>
                <a:lnTo>
                  <a:pt x="2602" y="81913"/>
                </a:lnTo>
                <a:lnTo>
                  <a:pt x="5227" y="82233"/>
                </a:lnTo>
                <a:lnTo>
                  <a:pt x="8679" y="82129"/>
                </a:lnTo>
                <a:lnTo>
                  <a:pt x="11231" y="80326"/>
                </a:lnTo>
                <a:lnTo>
                  <a:pt x="11231" y="24803"/>
                </a:lnTo>
                <a:lnTo>
                  <a:pt x="9842" y="23215"/>
                </a:lnTo>
                <a:lnTo>
                  <a:pt x="7203" y="22899"/>
                </a:lnTo>
                <a:lnTo>
                  <a:pt x="3750" y="22999"/>
                </a:lnTo>
                <a:lnTo>
                  <a:pt x="1202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245555" y="5922817"/>
            <a:ext cx="10029" cy="86309"/>
          </a:xfrm>
          <a:custGeom>
            <a:avLst/>
            <a:gdLst/>
            <a:ahLst/>
            <a:cxnLst/>
            <a:rect l="l" t="t" r="r" b="b"/>
            <a:pathLst>
              <a:path w="10029" h="86309">
                <a:moveTo>
                  <a:pt x="10029" y="84401"/>
                </a:moveTo>
                <a:lnTo>
                  <a:pt x="10029" y="1979"/>
                </a:lnTo>
                <a:lnTo>
                  <a:pt x="8625" y="330"/>
                </a:lnTo>
                <a:lnTo>
                  <a:pt x="5990" y="0"/>
                </a:lnTo>
                <a:lnTo>
                  <a:pt x="2552" y="114"/>
                </a:lnTo>
                <a:lnTo>
                  <a:pt x="0" y="1979"/>
                </a:lnTo>
                <a:lnTo>
                  <a:pt x="0" y="84401"/>
                </a:lnTo>
                <a:lnTo>
                  <a:pt x="1389" y="85989"/>
                </a:lnTo>
                <a:lnTo>
                  <a:pt x="4018" y="86309"/>
                </a:lnTo>
                <a:lnTo>
                  <a:pt x="7477" y="86205"/>
                </a:lnTo>
                <a:lnTo>
                  <a:pt x="10029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270662" y="5948909"/>
            <a:ext cx="50317" cy="61023"/>
          </a:xfrm>
          <a:custGeom>
            <a:avLst/>
            <a:gdLst/>
            <a:ahLst/>
            <a:cxnLst/>
            <a:rect l="l" t="t" r="r" b="b"/>
            <a:pathLst>
              <a:path w="50317" h="61023">
                <a:moveTo>
                  <a:pt x="50317" y="22669"/>
                </a:moveTo>
                <a:lnTo>
                  <a:pt x="49856" y="19267"/>
                </a:lnTo>
                <a:lnTo>
                  <a:pt x="48941" y="16082"/>
                </a:lnTo>
                <a:lnTo>
                  <a:pt x="48031" y="12891"/>
                </a:lnTo>
                <a:lnTo>
                  <a:pt x="46601" y="10109"/>
                </a:lnTo>
                <a:lnTo>
                  <a:pt x="44650" y="7747"/>
                </a:lnTo>
                <a:lnTo>
                  <a:pt x="40241" y="3506"/>
                </a:lnTo>
                <a:lnTo>
                  <a:pt x="37213" y="2109"/>
                </a:lnTo>
                <a:lnTo>
                  <a:pt x="34199" y="698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2"/>
                </a:lnTo>
                <a:lnTo>
                  <a:pt x="15379" y="2120"/>
                </a:lnTo>
                <a:lnTo>
                  <a:pt x="12254" y="16523"/>
                </a:lnTo>
                <a:lnTo>
                  <a:pt x="14479" y="13158"/>
                </a:lnTo>
                <a:lnTo>
                  <a:pt x="17316" y="10325"/>
                </a:lnTo>
                <a:lnTo>
                  <a:pt x="21070" y="8445"/>
                </a:lnTo>
                <a:lnTo>
                  <a:pt x="25732" y="7962"/>
                </a:lnTo>
                <a:lnTo>
                  <a:pt x="30585" y="7962"/>
                </a:lnTo>
                <a:lnTo>
                  <a:pt x="34235" y="9489"/>
                </a:lnTo>
                <a:lnTo>
                  <a:pt x="36713" y="12534"/>
                </a:lnTo>
                <a:lnTo>
                  <a:pt x="39175" y="15570"/>
                </a:lnTo>
                <a:lnTo>
                  <a:pt x="40349" y="19775"/>
                </a:lnTo>
                <a:lnTo>
                  <a:pt x="40225" y="25120"/>
                </a:lnTo>
                <a:lnTo>
                  <a:pt x="10393" y="25120"/>
                </a:lnTo>
                <a:lnTo>
                  <a:pt x="10393" y="32590"/>
                </a:lnTo>
                <a:lnTo>
                  <a:pt x="46404" y="32590"/>
                </a:lnTo>
                <a:lnTo>
                  <a:pt x="49907" y="30887"/>
                </a:lnTo>
                <a:lnTo>
                  <a:pt x="50317" y="28130"/>
                </a:lnTo>
                <a:lnTo>
                  <a:pt x="50317" y="22669"/>
                </a:lnTo>
                <a:close/>
              </a:path>
              <a:path w="50317" h="61023">
                <a:moveTo>
                  <a:pt x="12142" y="3557"/>
                </a:moveTo>
                <a:lnTo>
                  <a:pt x="9367" y="5590"/>
                </a:lnTo>
                <a:lnTo>
                  <a:pt x="7091" y="8244"/>
                </a:lnTo>
                <a:lnTo>
                  <a:pt x="4787" y="10897"/>
                </a:lnTo>
                <a:lnTo>
                  <a:pt x="3041" y="14123"/>
                </a:lnTo>
                <a:lnTo>
                  <a:pt x="1838" y="17934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8"/>
                </a:lnTo>
                <a:lnTo>
                  <a:pt x="1774" y="43995"/>
                </a:lnTo>
                <a:lnTo>
                  <a:pt x="2951" y="47779"/>
                </a:lnTo>
                <a:lnTo>
                  <a:pt x="4676" y="50929"/>
                </a:lnTo>
                <a:lnTo>
                  <a:pt x="9287" y="55958"/>
                </a:lnTo>
                <a:lnTo>
                  <a:pt x="12142" y="57838"/>
                </a:lnTo>
                <a:lnTo>
                  <a:pt x="15515" y="59119"/>
                </a:lnTo>
                <a:lnTo>
                  <a:pt x="18907" y="60389"/>
                </a:lnTo>
                <a:lnTo>
                  <a:pt x="22846" y="61023"/>
                </a:lnTo>
                <a:lnTo>
                  <a:pt x="29937" y="61023"/>
                </a:lnTo>
                <a:lnTo>
                  <a:pt x="32374" y="60833"/>
                </a:lnTo>
                <a:lnTo>
                  <a:pt x="36950" y="60048"/>
                </a:lnTo>
                <a:lnTo>
                  <a:pt x="40716" y="59119"/>
                </a:lnTo>
                <a:lnTo>
                  <a:pt x="44964" y="57607"/>
                </a:lnTo>
                <a:lnTo>
                  <a:pt x="47729" y="55260"/>
                </a:lnTo>
                <a:lnTo>
                  <a:pt x="48002" y="52517"/>
                </a:lnTo>
                <a:lnTo>
                  <a:pt x="47764" y="49723"/>
                </a:lnTo>
                <a:lnTo>
                  <a:pt x="45140" y="48783"/>
                </a:lnTo>
                <a:lnTo>
                  <a:pt x="42015" y="50126"/>
                </a:lnTo>
                <a:lnTo>
                  <a:pt x="39027" y="51196"/>
                </a:lnTo>
                <a:lnTo>
                  <a:pt x="35247" y="52110"/>
                </a:lnTo>
                <a:lnTo>
                  <a:pt x="30883" y="52758"/>
                </a:lnTo>
                <a:lnTo>
                  <a:pt x="24983" y="52758"/>
                </a:lnTo>
                <a:lnTo>
                  <a:pt x="22194" y="52287"/>
                </a:lnTo>
                <a:lnTo>
                  <a:pt x="17628" y="50396"/>
                </a:lnTo>
                <a:lnTo>
                  <a:pt x="14367" y="47271"/>
                </a:lnTo>
                <a:lnTo>
                  <a:pt x="11916" y="43373"/>
                </a:lnTo>
                <a:lnTo>
                  <a:pt x="10702" y="38444"/>
                </a:lnTo>
                <a:lnTo>
                  <a:pt x="10393" y="35661"/>
                </a:lnTo>
                <a:lnTo>
                  <a:pt x="10393" y="25120"/>
                </a:lnTo>
                <a:lnTo>
                  <a:pt x="10853" y="20678"/>
                </a:lnTo>
                <a:lnTo>
                  <a:pt x="12254" y="16523"/>
                </a:lnTo>
                <a:lnTo>
                  <a:pt x="15379" y="2120"/>
                </a:lnTo>
                <a:lnTo>
                  <a:pt x="12142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363746" y="5921211"/>
            <a:ext cx="22219" cy="108838"/>
          </a:xfrm>
          <a:custGeom>
            <a:avLst/>
            <a:gdLst/>
            <a:ahLst/>
            <a:cxnLst/>
            <a:rect l="l" t="t" r="r" b="b"/>
            <a:pathLst>
              <a:path w="22219" h="108838">
                <a:moveTo>
                  <a:pt x="288" y="63666"/>
                </a:moveTo>
                <a:lnTo>
                  <a:pt x="864" y="68212"/>
                </a:lnTo>
                <a:lnTo>
                  <a:pt x="1414" y="72745"/>
                </a:lnTo>
                <a:lnTo>
                  <a:pt x="2279" y="77256"/>
                </a:lnTo>
                <a:lnTo>
                  <a:pt x="3416" y="81687"/>
                </a:lnTo>
                <a:lnTo>
                  <a:pt x="4540" y="86133"/>
                </a:lnTo>
                <a:lnTo>
                  <a:pt x="5941" y="90515"/>
                </a:lnTo>
                <a:lnTo>
                  <a:pt x="7603" y="94806"/>
                </a:lnTo>
                <a:lnTo>
                  <a:pt x="9251" y="99101"/>
                </a:lnTo>
                <a:lnTo>
                  <a:pt x="11192" y="103342"/>
                </a:lnTo>
                <a:lnTo>
                  <a:pt x="13381" y="107557"/>
                </a:lnTo>
                <a:lnTo>
                  <a:pt x="13680" y="107939"/>
                </a:lnTo>
                <a:lnTo>
                  <a:pt x="16233" y="108778"/>
                </a:lnTo>
                <a:lnTo>
                  <a:pt x="19135" y="108838"/>
                </a:lnTo>
                <a:lnTo>
                  <a:pt x="22219" y="107331"/>
                </a:lnTo>
                <a:lnTo>
                  <a:pt x="21267" y="104667"/>
                </a:lnTo>
                <a:lnTo>
                  <a:pt x="16775" y="92703"/>
                </a:lnTo>
                <a:lnTo>
                  <a:pt x="13453" y="80518"/>
                </a:lnTo>
                <a:lnTo>
                  <a:pt x="13231" y="79491"/>
                </a:lnTo>
                <a:lnTo>
                  <a:pt x="11245" y="66923"/>
                </a:lnTo>
                <a:lnTo>
                  <a:pt x="10580" y="54231"/>
                </a:lnTo>
                <a:lnTo>
                  <a:pt x="10584" y="53228"/>
                </a:lnTo>
                <a:lnTo>
                  <a:pt x="11340" y="40567"/>
                </a:lnTo>
                <a:lnTo>
                  <a:pt x="13403" y="27979"/>
                </a:lnTo>
                <a:lnTo>
                  <a:pt x="17200" y="14399"/>
                </a:lnTo>
                <a:lnTo>
                  <a:pt x="21996" y="2527"/>
                </a:lnTo>
                <a:lnTo>
                  <a:pt x="21636" y="674"/>
                </a:lnTo>
                <a:lnTo>
                  <a:pt x="18983" y="0"/>
                </a:lnTo>
                <a:lnTo>
                  <a:pt x="16431" y="40"/>
                </a:lnTo>
                <a:lnTo>
                  <a:pt x="13428" y="1181"/>
                </a:lnTo>
                <a:lnTo>
                  <a:pt x="11365" y="5411"/>
                </a:lnTo>
                <a:lnTo>
                  <a:pt x="9504" y="9677"/>
                </a:lnTo>
                <a:lnTo>
                  <a:pt x="7840" y="13997"/>
                </a:lnTo>
                <a:lnTo>
                  <a:pt x="6178" y="18328"/>
                </a:lnTo>
                <a:lnTo>
                  <a:pt x="4777" y="22720"/>
                </a:lnTo>
                <a:lnTo>
                  <a:pt x="3614" y="27180"/>
                </a:lnTo>
                <a:lnTo>
                  <a:pt x="2462" y="31636"/>
                </a:lnTo>
                <a:lnTo>
                  <a:pt x="1577" y="36134"/>
                </a:lnTo>
                <a:lnTo>
                  <a:pt x="939" y="40666"/>
                </a:lnTo>
                <a:lnTo>
                  <a:pt x="325" y="45176"/>
                </a:lnTo>
                <a:lnTo>
                  <a:pt x="0" y="49773"/>
                </a:lnTo>
                <a:lnTo>
                  <a:pt x="0" y="59068"/>
                </a:lnTo>
                <a:lnTo>
                  <a:pt x="288" y="636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404268" y="5928926"/>
            <a:ext cx="48294" cy="80200"/>
          </a:xfrm>
          <a:custGeom>
            <a:avLst/>
            <a:gdLst/>
            <a:ahLst/>
            <a:cxnLst/>
            <a:rect l="l" t="t" r="r" b="b"/>
            <a:pathLst>
              <a:path w="48294" h="80200">
                <a:moveTo>
                  <a:pt x="4126" y="0"/>
                </a:moveTo>
                <a:lnTo>
                  <a:pt x="3078" y="0"/>
                </a:lnTo>
                <a:lnTo>
                  <a:pt x="417" y="1753"/>
                </a:lnTo>
                <a:lnTo>
                  <a:pt x="0" y="4558"/>
                </a:lnTo>
                <a:lnTo>
                  <a:pt x="0" y="78232"/>
                </a:lnTo>
                <a:lnTo>
                  <a:pt x="1490" y="79833"/>
                </a:lnTo>
                <a:lnTo>
                  <a:pt x="4204" y="80200"/>
                </a:lnTo>
                <a:lnTo>
                  <a:pt x="7744" y="80060"/>
                </a:lnTo>
                <a:lnTo>
                  <a:pt x="10443" y="78232"/>
                </a:lnTo>
                <a:lnTo>
                  <a:pt x="10443" y="49477"/>
                </a:lnTo>
                <a:lnTo>
                  <a:pt x="24235" y="49477"/>
                </a:lnTo>
                <a:lnTo>
                  <a:pt x="28411" y="48855"/>
                </a:lnTo>
                <a:lnTo>
                  <a:pt x="25636" y="40374"/>
                </a:lnTo>
                <a:lnTo>
                  <a:pt x="23007" y="40780"/>
                </a:lnTo>
                <a:lnTo>
                  <a:pt x="10443" y="40780"/>
                </a:lnTo>
                <a:lnTo>
                  <a:pt x="10443" y="8751"/>
                </a:lnTo>
                <a:lnTo>
                  <a:pt x="20944" y="0"/>
                </a:lnTo>
                <a:lnTo>
                  <a:pt x="4126" y="0"/>
                </a:lnTo>
                <a:close/>
              </a:path>
              <a:path w="48294" h="80200">
                <a:moveTo>
                  <a:pt x="38376" y="44640"/>
                </a:moveTo>
                <a:lnTo>
                  <a:pt x="43204" y="40118"/>
                </a:lnTo>
                <a:lnTo>
                  <a:pt x="45039" y="37390"/>
                </a:lnTo>
                <a:lnTo>
                  <a:pt x="46343" y="34174"/>
                </a:lnTo>
                <a:lnTo>
                  <a:pt x="47642" y="30963"/>
                </a:lnTo>
                <a:lnTo>
                  <a:pt x="48294" y="27367"/>
                </a:lnTo>
                <a:lnTo>
                  <a:pt x="48294" y="20372"/>
                </a:lnTo>
                <a:lnTo>
                  <a:pt x="47880" y="17628"/>
                </a:lnTo>
                <a:lnTo>
                  <a:pt x="46216" y="12661"/>
                </a:lnTo>
                <a:lnTo>
                  <a:pt x="43492" y="8571"/>
                </a:lnTo>
                <a:lnTo>
                  <a:pt x="40078" y="5080"/>
                </a:lnTo>
                <a:lnTo>
                  <a:pt x="35665" y="2487"/>
                </a:lnTo>
                <a:lnTo>
                  <a:pt x="31363" y="1144"/>
                </a:lnTo>
                <a:lnTo>
                  <a:pt x="27400" y="356"/>
                </a:lnTo>
                <a:lnTo>
                  <a:pt x="24286" y="76"/>
                </a:lnTo>
                <a:lnTo>
                  <a:pt x="20944" y="0"/>
                </a:lnTo>
                <a:lnTo>
                  <a:pt x="10443" y="8751"/>
                </a:lnTo>
                <a:lnTo>
                  <a:pt x="20095" y="8751"/>
                </a:lnTo>
                <a:lnTo>
                  <a:pt x="23709" y="8902"/>
                </a:lnTo>
                <a:lnTo>
                  <a:pt x="27486" y="9485"/>
                </a:lnTo>
                <a:lnTo>
                  <a:pt x="31061" y="11228"/>
                </a:lnTo>
                <a:lnTo>
                  <a:pt x="34315" y="13931"/>
                </a:lnTo>
                <a:lnTo>
                  <a:pt x="36691" y="18274"/>
                </a:lnTo>
                <a:lnTo>
                  <a:pt x="37288" y="20991"/>
                </a:lnTo>
                <a:lnTo>
                  <a:pt x="37288" y="24245"/>
                </a:lnTo>
                <a:lnTo>
                  <a:pt x="36929" y="28842"/>
                </a:lnTo>
                <a:lnTo>
                  <a:pt x="35463" y="32918"/>
                </a:lnTo>
                <a:lnTo>
                  <a:pt x="32976" y="36132"/>
                </a:lnTo>
                <a:lnTo>
                  <a:pt x="29800" y="38736"/>
                </a:lnTo>
                <a:lnTo>
                  <a:pt x="25636" y="40374"/>
                </a:lnTo>
                <a:lnTo>
                  <a:pt x="28411" y="48855"/>
                </a:lnTo>
                <a:lnTo>
                  <a:pt x="31913" y="47638"/>
                </a:lnTo>
                <a:lnTo>
                  <a:pt x="35427" y="46393"/>
                </a:lnTo>
                <a:lnTo>
                  <a:pt x="38376" y="446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460280" y="5949781"/>
            <a:ext cx="52053" cy="59345"/>
          </a:xfrm>
          <a:custGeom>
            <a:avLst/>
            <a:gdLst/>
            <a:ahLst/>
            <a:cxnLst/>
            <a:rect l="l" t="t" r="r" b="b"/>
            <a:pathLst>
              <a:path w="52053" h="59345">
                <a:moveTo>
                  <a:pt x="598" y="4381"/>
                </a:moveTo>
                <a:lnTo>
                  <a:pt x="19192" y="57124"/>
                </a:lnTo>
                <a:lnTo>
                  <a:pt x="21042" y="58863"/>
                </a:lnTo>
                <a:lnTo>
                  <a:pt x="23817" y="59306"/>
                </a:lnTo>
                <a:lnTo>
                  <a:pt x="27270" y="59345"/>
                </a:lnTo>
                <a:lnTo>
                  <a:pt x="29909" y="59206"/>
                </a:lnTo>
                <a:lnTo>
                  <a:pt x="32922" y="57124"/>
                </a:lnTo>
                <a:lnTo>
                  <a:pt x="51563" y="4381"/>
                </a:lnTo>
                <a:lnTo>
                  <a:pt x="52053" y="1789"/>
                </a:lnTo>
                <a:lnTo>
                  <a:pt x="50292" y="101"/>
                </a:lnTo>
                <a:lnTo>
                  <a:pt x="44738" y="86"/>
                </a:lnTo>
                <a:lnTo>
                  <a:pt x="41850" y="1979"/>
                </a:lnTo>
                <a:lnTo>
                  <a:pt x="26607" y="47750"/>
                </a:lnTo>
                <a:lnTo>
                  <a:pt x="26183" y="47750"/>
                </a:lnTo>
                <a:lnTo>
                  <a:pt x="10739" y="1979"/>
                </a:lnTo>
                <a:lnTo>
                  <a:pt x="9004" y="266"/>
                </a:lnTo>
                <a:lnTo>
                  <a:pt x="6088" y="0"/>
                </a:lnTo>
                <a:lnTo>
                  <a:pt x="2578" y="60"/>
                </a:lnTo>
                <a:lnTo>
                  <a:pt x="0" y="1789"/>
                </a:lnTo>
                <a:lnTo>
                  <a:pt x="598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516492" y="5934917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4" y="1968"/>
                </a:lnTo>
                <a:lnTo>
                  <a:pt x="9654" y="15162"/>
                </a:lnTo>
                <a:lnTo>
                  <a:pt x="2062" y="15162"/>
                </a:lnTo>
                <a:lnTo>
                  <a:pt x="1177" y="15389"/>
                </a:lnTo>
                <a:lnTo>
                  <a:pt x="39" y="17995"/>
                </a:lnTo>
                <a:lnTo>
                  <a:pt x="0" y="20901"/>
                </a:lnTo>
                <a:lnTo>
                  <a:pt x="2001" y="23619"/>
                </a:lnTo>
                <a:lnTo>
                  <a:pt x="9654" y="23619"/>
                </a:lnTo>
                <a:lnTo>
                  <a:pt x="9654" y="59295"/>
                </a:lnTo>
                <a:lnTo>
                  <a:pt x="9942" y="62078"/>
                </a:lnTo>
                <a:lnTo>
                  <a:pt x="10525" y="64439"/>
                </a:lnTo>
                <a:lnTo>
                  <a:pt x="12056" y="68756"/>
                </a:lnTo>
                <a:lnTo>
                  <a:pt x="14640" y="71841"/>
                </a:lnTo>
                <a:lnTo>
                  <a:pt x="18331" y="73760"/>
                </a:lnTo>
                <a:lnTo>
                  <a:pt x="22795" y="74890"/>
                </a:lnTo>
                <a:lnTo>
                  <a:pt x="26560" y="74890"/>
                </a:lnTo>
                <a:lnTo>
                  <a:pt x="29347" y="74584"/>
                </a:lnTo>
                <a:lnTo>
                  <a:pt x="32636" y="73825"/>
                </a:lnTo>
                <a:lnTo>
                  <a:pt x="35463" y="71081"/>
                </a:lnTo>
                <a:lnTo>
                  <a:pt x="35711" y="68234"/>
                </a:lnTo>
                <a:lnTo>
                  <a:pt x="35711" y="67485"/>
                </a:lnTo>
                <a:lnTo>
                  <a:pt x="33224" y="64757"/>
                </a:lnTo>
                <a:lnTo>
                  <a:pt x="30546" y="65736"/>
                </a:lnTo>
                <a:lnTo>
                  <a:pt x="27320" y="66203"/>
                </a:lnTo>
                <a:lnTo>
                  <a:pt x="24457" y="66203"/>
                </a:lnTo>
                <a:lnTo>
                  <a:pt x="22445" y="65224"/>
                </a:lnTo>
                <a:lnTo>
                  <a:pt x="20231" y="61315"/>
                </a:lnTo>
                <a:lnTo>
                  <a:pt x="19669" y="58431"/>
                </a:lnTo>
                <a:lnTo>
                  <a:pt x="19669" y="23619"/>
                </a:lnTo>
                <a:lnTo>
                  <a:pt x="34311" y="23619"/>
                </a:lnTo>
                <a:lnTo>
                  <a:pt x="35711" y="20901"/>
                </a:lnTo>
                <a:lnTo>
                  <a:pt x="35675" y="17995"/>
                </a:lnTo>
                <a:lnTo>
                  <a:pt x="33709" y="15162"/>
                </a:lnTo>
                <a:lnTo>
                  <a:pt x="19669" y="15162"/>
                </a:lnTo>
                <a:lnTo>
                  <a:pt x="19669" y="1968"/>
                </a:lnTo>
                <a:lnTo>
                  <a:pt x="18268" y="327"/>
                </a:lnTo>
                <a:lnTo>
                  <a:pt x="15641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565538" y="5994935"/>
            <a:ext cx="13068" cy="14378"/>
          </a:xfrm>
          <a:custGeom>
            <a:avLst/>
            <a:gdLst/>
            <a:ahLst/>
            <a:cxnLst/>
            <a:rect l="l" t="t" r="r" b="b"/>
            <a:pathLst>
              <a:path w="13068" h="14378">
                <a:moveTo>
                  <a:pt x="13068" y="7099"/>
                </a:moveTo>
                <a:lnTo>
                  <a:pt x="13068" y="4269"/>
                </a:lnTo>
                <a:lnTo>
                  <a:pt x="11663" y="1436"/>
                </a:lnTo>
                <a:lnTo>
                  <a:pt x="9050" y="0"/>
                </a:lnTo>
                <a:lnTo>
                  <a:pt x="4114" y="0"/>
                </a:lnTo>
                <a:lnTo>
                  <a:pt x="1424" y="1461"/>
                </a:lnTo>
                <a:lnTo>
                  <a:pt x="0" y="4370"/>
                </a:lnTo>
                <a:lnTo>
                  <a:pt x="0" y="10123"/>
                </a:lnTo>
                <a:lnTo>
                  <a:pt x="1389" y="12967"/>
                </a:lnTo>
                <a:lnTo>
                  <a:pt x="3999" y="14378"/>
                </a:lnTo>
                <a:lnTo>
                  <a:pt x="8953" y="14378"/>
                </a:lnTo>
                <a:lnTo>
                  <a:pt x="11638" y="12931"/>
                </a:lnTo>
                <a:lnTo>
                  <a:pt x="13068" y="10022"/>
                </a:lnTo>
                <a:lnTo>
                  <a:pt x="13068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626212" y="5928555"/>
            <a:ext cx="40763" cy="80211"/>
          </a:xfrm>
          <a:custGeom>
            <a:avLst/>
            <a:gdLst/>
            <a:ahLst/>
            <a:cxnLst/>
            <a:rect l="l" t="t" r="r" b="b"/>
            <a:pathLst>
              <a:path w="40763" h="80211">
                <a:moveTo>
                  <a:pt x="40763" y="75589"/>
                </a:moveTo>
                <a:lnTo>
                  <a:pt x="40716" y="74066"/>
                </a:lnTo>
                <a:lnTo>
                  <a:pt x="38638" y="71017"/>
                </a:lnTo>
                <a:lnTo>
                  <a:pt x="10439" y="71017"/>
                </a:lnTo>
                <a:lnTo>
                  <a:pt x="10439" y="1965"/>
                </a:lnTo>
                <a:lnTo>
                  <a:pt x="8942" y="378"/>
                </a:lnTo>
                <a:lnTo>
                  <a:pt x="6228" y="0"/>
                </a:lnTo>
                <a:lnTo>
                  <a:pt x="2725" y="166"/>
                </a:lnTo>
                <a:lnTo>
                  <a:pt x="0" y="1965"/>
                </a:lnTo>
                <a:lnTo>
                  <a:pt x="0" y="75881"/>
                </a:lnTo>
                <a:lnTo>
                  <a:pt x="1249" y="79261"/>
                </a:lnTo>
                <a:lnTo>
                  <a:pt x="3887" y="80211"/>
                </a:lnTo>
                <a:lnTo>
                  <a:pt x="38638" y="80211"/>
                </a:lnTo>
                <a:lnTo>
                  <a:pt x="40549" y="78206"/>
                </a:lnTo>
                <a:lnTo>
                  <a:pt x="40763" y="755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670290" y="5934917"/>
            <a:ext cx="35712" cy="74890"/>
          </a:xfrm>
          <a:custGeom>
            <a:avLst/>
            <a:gdLst/>
            <a:ahLst/>
            <a:cxnLst/>
            <a:rect l="l" t="t" r="r" b="b"/>
            <a:pathLst>
              <a:path w="35712" h="74890">
                <a:moveTo>
                  <a:pt x="12204" y="125"/>
                </a:moveTo>
                <a:lnTo>
                  <a:pt x="9651" y="1968"/>
                </a:lnTo>
                <a:lnTo>
                  <a:pt x="9651" y="15162"/>
                </a:lnTo>
                <a:lnTo>
                  <a:pt x="2063" y="15162"/>
                </a:lnTo>
                <a:lnTo>
                  <a:pt x="1177" y="15389"/>
                </a:lnTo>
                <a:lnTo>
                  <a:pt x="40" y="17995"/>
                </a:lnTo>
                <a:lnTo>
                  <a:pt x="0" y="20901"/>
                </a:lnTo>
                <a:lnTo>
                  <a:pt x="1998" y="23619"/>
                </a:lnTo>
                <a:lnTo>
                  <a:pt x="9651" y="23619"/>
                </a:lnTo>
                <a:lnTo>
                  <a:pt x="9651" y="59295"/>
                </a:lnTo>
                <a:lnTo>
                  <a:pt x="9944" y="62078"/>
                </a:lnTo>
                <a:lnTo>
                  <a:pt x="10527" y="64439"/>
                </a:lnTo>
                <a:lnTo>
                  <a:pt x="12057" y="68756"/>
                </a:lnTo>
                <a:lnTo>
                  <a:pt x="14641" y="71841"/>
                </a:lnTo>
                <a:lnTo>
                  <a:pt x="18331" y="73760"/>
                </a:lnTo>
                <a:lnTo>
                  <a:pt x="22795" y="74890"/>
                </a:lnTo>
                <a:lnTo>
                  <a:pt x="26558" y="74890"/>
                </a:lnTo>
                <a:lnTo>
                  <a:pt x="29347" y="74584"/>
                </a:lnTo>
                <a:lnTo>
                  <a:pt x="32637" y="73825"/>
                </a:lnTo>
                <a:lnTo>
                  <a:pt x="35463" y="71081"/>
                </a:lnTo>
                <a:lnTo>
                  <a:pt x="35712" y="68234"/>
                </a:lnTo>
                <a:lnTo>
                  <a:pt x="35712" y="67485"/>
                </a:lnTo>
                <a:lnTo>
                  <a:pt x="33220" y="64757"/>
                </a:lnTo>
                <a:lnTo>
                  <a:pt x="30546" y="65736"/>
                </a:lnTo>
                <a:lnTo>
                  <a:pt x="27335" y="66203"/>
                </a:lnTo>
                <a:lnTo>
                  <a:pt x="24458" y="66203"/>
                </a:lnTo>
                <a:lnTo>
                  <a:pt x="22457" y="65224"/>
                </a:lnTo>
                <a:lnTo>
                  <a:pt x="20232" y="61315"/>
                </a:lnTo>
                <a:lnTo>
                  <a:pt x="19681" y="58431"/>
                </a:lnTo>
                <a:lnTo>
                  <a:pt x="19681" y="23619"/>
                </a:lnTo>
                <a:lnTo>
                  <a:pt x="34326" y="23619"/>
                </a:lnTo>
                <a:lnTo>
                  <a:pt x="35712" y="20901"/>
                </a:lnTo>
                <a:lnTo>
                  <a:pt x="35676" y="17995"/>
                </a:lnTo>
                <a:lnTo>
                  <a:pt x="33710" y="15162"/>
                </a:lnTo>
                <a:lnTo>
                  <a:pt x="19681" y="15162"/>
                </a:lnTo>
                <a:lnTo>
                  <a:pt x="19681" y="1968"/>
                </a:lnTo>
                <a:lnTo>
                  <a:pt x="18270" y="327"/>
                </a:lnTo>
                <a:lnTo>
                  <a:pt x="15656" y="0"/>
                </a:lnTo>
                <a:lnTo>
                  <a:pt x="12204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716000" y="5923055"/>
            <a:ext cx="50302" cy="86881"/>
          </a:xfrm>
          <a:custGeom>
            <a:avLst/>
            <a:gdLst/>
            <a:ahLst/>
            <a:cxnLst/>
            <a:rect l="l" t="t" r="r" b="b"/>
            <a:pathLst>
              <a:path w="50302" h="86881">
                <a:moveTo>
                  <a:pt x="41774" y="85280"/>
                </a:moveTo>
                <a:lnTo>
                  <a:pt x="44366" y="86043"/>
                </a:lnTo>
                <a:lnTo>
                  <a:pt x="47419" y="86043"/>
                </a:lnTo>
                <a:lnTo>
                  <a:pt x="50302" y="84164"/>
                </a:lnTo>
                <a:lnTo>
                  <a:pt x="50302" y="1979"/>
                </a:lnTo>
                <a:lnTo>
                  <a:pt x="48844" y="392"/>
                </a:lnTo>
                <a:lnTo>
                  <a:pt x="46202" y="0"/>
                </a:lnTo>
                <a:lnTo>
                  <a:pt x="42804" y="165"/>
                </a:lnTo>
                <a:lnTo>
                  <a:pt x="40215" y="1979"/>
                </a:lnTo>
                <a:lnTo>
                  <a:pt x="40215" y="34253"/>
                </a:lnTo>
                <a:lnTo>
                  <a:pt x="37623" y="31496"/>
                </a:lnTo>
                <a:lnTo>
                  <a:pt x="34998" y="29411"/>
                </a:lnTo>
                <a:lnTo>
                  <a:pt x="32349" y="27979"/>
                </a:lnTo>
                <a:lnTo>
                  <a:pt x="29700" y="26567"/>
                </a:lnTo>
                <a:lnTo>
                  <a:pt x="26772" y="25858"/>
                </a:lnTo>
                <a:lnTo>
                  <a:pt x="19716" y="25858"/>
                </a:lnTo>
                <a:lnTo>
                  <a:pt x="16329" y="26592"/>
                </a:lnTo>
                <a:lnTo>
                  <a:pt x="13392" y="28054"/>
                </a:lnTo>
                <a:lnTo>
                  <a:pt x="10454" y="29502"/>
                </a:lnTo>
                <a:lnTo>
                  <a:pt x="8002" y="31611"/>
                </a:lnTo>
                <a:lnTo>
                  <a:pt x="6015" y="34303"/>
                </a:lnTo>
                <a:lnTo>
                  <a:pt x="4028" y="37021"/>
                </a:lnTo>
                <a:lnTo>
                  <a:pt x="2527" y="40308"/>
                </a:lnTo>
                <a:lnTo>
                  <a:pt x="1515" y="44157"/>
                </a:lnTo>
                <a:lnTo>
                  <a:pt x="500" y="48006"/>
                </a:lnTo>
                <a:lnTo>
                  <a:pt x="0" y="52311"/>
                </a:lnTo>
                <a:lnTo>
                  <a:pt x="0" y="61113"/>
                </a:lnTo>
                <a:lnTo>
                  <a:pt x="398" y="64947"/>
                </a:lnTo>
                <a:lnTo>
                  <a:pt x="1212" y="68593"/>
                </a:lnTo>
                <a:lnTo>
                  <a:pt x="2011" y="72237"/>
                </a:lnTo>
                <a:lnTo>
                  <a:pt x="3315" y="75401"/>
                </a:lnTo>
                <a:lnTo>
                  <a:pt x="5064" y="78091"/>
                </a:lnTo>
                <a:lnTo>
                  <a:pt x="6824" y="80783"/>
                </a:lnTo>
                <a:lnTo>
                  <a:pt x="9126" y="82933"/>
                </a:lnTo>
                <a:lnTo>
                  <a:pt x="11965" y="84517"/>
                </a:lnTo>
                <a:lnTo>
                  <a:pt x="11029" y="64173"/>
                </a:lnTo>
                <a:lnTo>
                  <a:pt x="10605" y="61506"/>
                </a:lnTo>
                <a:lnTo>
                  <a:pt x="10378" y="58762"/>
                </a:lnTo>
                <a:lnTo>
                  <a:pt x="10378" y="53326"/>
                </a:lnTo>
                <a:lnTo>
                  <a:pt x="10641" y="50749"/>
                </a:lnTo>
                <a:lnTo>
                  <a:pt x="11155" y="48196"/>
                </a:lnTo>
                <a:lnTo>
                  <a:pt x="11653" y="45643"/>
                </a:lnTo>
                <a:lnTo>
                  <a:pt x="12456" y="43357"/>
                </a:lnTo>
                <a:lnTo>
                  <a:pt x="14691" y="39333"/>
                </a:lnTo>
                <a:lnTo>
                  <a:pt x="17917" y="36474"/>
                </a:lnTo>
                <a:lnTo>
                  <a:pt x="21869" y="34621"/>
                </a:lnTo>
                <a:lnTo>
                  <a:pt x="27172" y="34621"/>
                </a:lnTo>
                <a:lnTo>
                  <a:pt x="29808" y="35510"/>
                </a:lnTo>
                <a:lnTo>
                  <a:pt x="32349" y="37313"/>
                </a:lnTo>
                <a:lnTo>
                  <a:pt x="34872" y="39091"/>
                </a:lnTo>
                <a:lnTo>
                  <a:pt x="37500" y="41695"/>
                </a:lnTo>
                <a:lnTo>
                  <a:pt x="40215" y="45111"/>
                </a:lnTo>
                <a:lnTo>
                  <a:pt x="40215" y="67322"/>
                </a:lnTo>
                <a:lnTo>
                  <a:pt x="38638" y="69343"/>
                </a:lnTo>
                <a:lnTo>
                  <a:pt x="35726" y="72402"/>
                </a:lnTo>
                <a:lnTo>
                  <a:pt x="32950" y="74916"/>
                </a:lnTo>
                <a:lnTo>
                  <a:pt x="30347" y="76633"/>
                </a:lnTo>
                <a:lnTo>
                  <a:pt x="26607" y="78004"/>
                </a:lnTo>
                <a:lnTo>
                  <a:pt x="23997" y="78181"/>
                </a:lnTo>
                <a:lnTo>
                  <a:pt x="21358" y="78181"/>
                </a:lnTo>
                <a:lnTo>
                  <a:pt x="19169" y="77557"/>
                </a:lnTo>
                <a:lnTo>
                  <a:pt x="22233" y="86881"/>
                </a:lnTo>
                <a:lnTo>
                  <a:pt x="25909" y="86881"/>
                </a:lnTo>
                <a:lnTo>
                  <a:pt x="29311" y="86003"/>
                </a:lnTo>
                <a:lnTo>
                  <a:pt x="32410" y="84225"/>
                </a:lnTo>
                <a:lnTo>
                  <a:pt x="35514" y="82461"/>
                </a:lnTo>
                <a:lnTo>
                  <a:pt x="38491" y="79998"/>
                </a:lnTo>
                <a:lnTo>
                  <a:pt x="41377" y="76823"/>
                </a:lnTo>
                <a:lnTo>
                  <a:pt x="41377" y="84164"/>
                </a:lnTo>
                <a:lnTo>
                  <a:pt x="41774" y="85280"/>
                </a:lnTo>
                <a:close/>
              </a:path>
              <a:path w="50302" h="86881">
                <a:moveTo>
                  <a:pt x="22233" y="86881"/>
                </a:moveTo>
                <a:lnTo>
                  <a:pt x="19169" y="77557"/>
                </a:lnTo>
                <a:lnTo>
                  <a:pt x="15695" y="75045"/>
                </a:lnTo>
                <a:lnTo>
                  <a:pt x="13241" y="71311"/>
                </a:lnTo>
                <a:lnTo>
                  <a:pt x="11440" y="66851"/>
                </a:lnTo>
                <a:lnTo>
                  <a:pt x="11029" y="64173"/>
                </a:lnTo>
                <a:lnTo>
                  <a:pt x="11965" y="84517"/>
                </a:lnTo>
                <a:lnTo>
                  <a:pt x="14806" y="86093"/>
                </a:lnTo>
                <a:lnTo>
                  <a:pt x="18219" y="86881"/>
                </a:lnTo>
                <a:lnTo>
                  <a:pt x="22233" y="86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784982" y="5994935"/>
            <a:ext cx="13064" cy="14378"/>
          </a:xfrm>
          <a:custGeom>
            <a:avLst/>
            <a:gdLst/>
            <a:ahLst/>
            <a:cxnLst/>
            <a:rect l="l" t="t" r="r" b="b"/>
            <a:pathLst>
              <a:path w="13064" h="14378">
                <a:moveTo>
                  <a:pt x="13064" y="7099"/>
                </a:moveTo>
                <a:lnTo>
                  <a:pt x="13064" y="4269"/>
                </a:lnTo>
                <a:lnTo>
                  <a:pt x="11664" y="1436"/>
                </a:lnTo>
                <a:lnTo>
                  <a:pt x="9069" y="0"/>
                </a:lnTo>
                <a:lnTo>
                  <a:pt x="4114" y="0"/>
                </a:lnTo>
                <a:lnTo>
                  <a:pt x="1426" y="1461"/>
                </a:lnTo>
                <a:lnTo>
                  <a:pt x="0" y="4370"/>
                </a:lnTo>
                <a:lnTo>
                  <a:pt x="0" y="10123"/>
                </a:lnTo>
                <a:lnTo>
                  <a:pt x="1400" y="12967"/>
                </a:lnTo>
                <a:lnTo>
                  <a:pt x="4014" y="14378"/>
                </a:lnTo>
                <a:lnTo>
                  <a:pt x="8953" y="14378"/>
                </a:lnTo>
                <a:lnTo>
                  <a:pt x="11639" y="12931"/>
                </a:lnTo>
                <a:lnTo>
                  <a:pt x="13064" y="10022"/>
                </a:lnTo>
                <a:lnTo>
                  <a:pt x="1306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345077" y="6101261"/>
            <a:ext cx="30811" cy="31266"/>
          </a:xfrm>
          <a:custGeom>
            <a:avLst/>
            <a:gdLst/>
            <a:ahLst/>
            <a:cxnLst/>
            <a:rect l="l" t="t" r="r" b="b"/>
            <a:pathLst>
              <a:path w="30811" h="31266">
                <a:moveTo>
                  <a:pt x="0" y="15609"/>
                </a:moveTo>
                <a:lnTo>
                  <a:pt x="0" y="19926"/>
                </a:lnTo>
                <a:lnTo>
                  <a:pt x="1511" y="23623"/>
                </a:lnTo>
                <a:lnTo>
                  <a:pt x="4525" y="26683"/>
                </a:lnTo>
                <a:lnTo>
                  <a:pt x="7552" y="29743"/>
                </a:lnTo>
                <a:lnTo>
                  <a:pt x="11167" y="31266"/>
                </a:lnTo>
                <a:lnTo>
                  <a:pt x="19622" y="31266"/>
                </a:lnTo>
                <a:lnTo>
                  <a:pt x="23258" y="29743"/>
                </a:lnTo>
                <a:lnTo>
                  <a:pt x="26286" y="26683"/>
                </a:lnTo>
                <a:lnTo>
                  <a:pt x="29296" y="23623"/>
                </a:lnTo>
                <a:lnTo>
                  <a:pt x="30811" y="19926"/>
                </a:lnTo>
                <a:lnTo>
                  <a:pt x="30811" y="11278"/>
                </a:lnTo>
                <a:lnTo>
                  <a:pt x="29296" y="7607"/>
                </a:lnTo>
                <a:lnTo>
                  <a:pt x="26286" y="4558"/>
                </a:lnTo>
                <a:lnTo>
                  <a:pt x="23258" y="1522"/>
                </a:lnTo>
                <a:lnTo>
                  <a:pt x="19622" y="0"/>
                </a:lnTo>
                <a:lnTo>
                  <a:pt x="11167" y="0"/>
                </a:lnTo>
                <a:lnTo>
                  <a:pt x="7552" y="1522"/>
                </a:lnTo>
                <a:lnTo>
                  <a:pt x="4525" y="4558"/>
                </a:lnTo>
                <a:lnTo>
                  <a:pt x="1511" y="7607"/>
                </a:lnTo>
                <a:lnTo>
                  <a:pt x="0" y="11278"/>
                </a:lnTo>
                <a:lnTo>
                  <a:pt x="0" y="15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509629" y="6080954"/>
            <a:ext cx="67495" cy="80571"/>
          </a:xfrm>
          <a:custGeom>
            <a:avLst/>
            <a:gdLst/>
            <a:ahLst/>
            <a:cxnLst/>
            <a:rect l="l" t="t" r="r" b="b"/>
            <a:pathLst>
              <a:path w="67495" h="80571">
                <a:moveTo>
                  <a:pt x="1799" y="80431"/>
                </a:moveTo>
                <a:lnTo>
                  <a:pt x="4686" y="80571"/>
                </a:lnTo>
                <a:lnTo>
                  <a:pt x="7451" y="80467"/>
                </a:lnTo>
                <a:lnTo>
                  <a:pt x="10460" y="78422"/>
                </a:lnTo>
                <a:lnTo>
                  <a:pt x="16891" y="59234"/>
                </a:lnTo>
                <a:lnTo>
                  <a:pt x="19504" y="50788"/>
                </a:lnTo>
                <a:lnTo>
                  <a:pt x="33058" y="10988"/>
                </a:lnTo>
                <a:lnTo>
                  <a:pt x="35797" y="39"/>
                </a:lnTo>
                <a:lnTo>
                  <a:pt x="32208" y="0"/>
                </a:lnTo>
                <a:lnTo>
                  <a:pt x="29631" y="154"/>
                </a:lnTo>
                <a:lnTo>
                  <a:pt x="26668" y="2225"/>
                </a:lnTo>
                <a:lnTo>
                  <a:pt x="312" y="76377"/>
                </a:lnTo>
                <a:lnTo>
                  <a:pt x="0" y="77292"/>
                </a:lnTo>
                <a:lnTo>
                  <a:pt x="1799" y="80431"/>
                </a:lnTo>
                <a:close/>
              </a:path>
              <a:path w="67495" h="80571">
                <a:moveTo>
                  <a:pt x="66959" y="76442"/>
                </a:moveTo>
                <a:lnTo>
                  <a:pt x="40596" y="2275"/>
                </a:lnTo>
                <a:lnTo>
                  <a:pt x="38699" y="431"/>
                </a:lnTo>
                <a:lnTo>
                  <a:pt x="35797" y="39"/>
                </a:lnTo>
                <a:lnTo>
                  <a:pt x="33058" y="10988"/>
                </a:lnTo>
                <a:lnTo>
                  <a:pt x="46850" y="50788"/>
                </a:lnTo>
                <a:lnTo>
                  <a:pt x="19504" y="50788"/>
                </a:lnTo>
                <a:lnTo>
                  <a:pt x="16891" y="59234"/>
                </a:lnTo>
                <a:lnTo>
                  <a:pt x="49574" y="59234"/>
                </a:lnTo>
                <a:lnTo>
                  <a:pt x="56318" y="78663"/>
                </a:lnTo>
                <a:lnTo>
                  <a:pt x="58066" y="80330"/>
                </a:lnTo>
                <a:lnTo>
                  <a:pt x="61141" y="80571"/>
                </a:lnTo>
                <a:lnTo>
                  <a:pt x="64644" y="80547"/>
                </a:lnTo>
                <a:lnTo>
                  <a:pt x="67495" y="79199"/>
                </a:lnTo>
                <a:lnTo>
                  <a:pt x="66959" y="76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589088" y="6075216"/>
            <a:ext cx="10019" cy="86309"/>
          </a:xfrm>
          <a:custGeom>
            <a:avLst/>
            <a:gdLst/>
            <a:ahLst/>
            <a:cxnLst/>
            <a:rect l="l" t="t" r="r" b="b"/>
            <a:pathLst>
              <a:path w="10019" h="86309">
                <a:moveTo>
                  <a:pt x="10019" y="84405"/>
                </a:moveTo>
                <a:lnTo>
                  <a:pt x="10019" y="1979"/>
                </a:lnTo>
                <a:lnTo>
                  <a:pt x="8629" y="331"/>
                </a:lnTo>
                <a:lnTo>
                  <a:pt x="5990" y="0"/>
                </a:lnTo>
                <a:lnTo>
                  <a:pt x="2552" y="114"/>
                </a:lnTo>
                <a:lnTo>
                  <a:pt x="0" y="1979"/>
                </a:lnTo>
                <a:lnTo>
                  <a:pt x="0" y="84405"/>
                </a:lnTo>
                <a:lnTo>
                  <a:pt x="1385" y="85992"/>
                </a:lnTo>
                <a:lnTo>
                  <a:pt x="4013" y="86309"/>
                </a:lnTo>
                <a:lnTo>
                  <a:pt x="6818" y="86269"/>
                </a:lnTo>
                <a:lnTo>
                  <a:pt x="10019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612743" y="6125814"/>
            <a:ext cx="29711" cy="8455"/>
          </a:xfrm>
          <a:custGeom>
            <a:avLst/>
            <a:gdLst/>
            <a:ahLst/>
            <a:cxnLst/>
            <a:rect l="l" t="t" r="r" b="b"/>
            <a:pathLst>
              <a:path w="29711" h="8455">
                <a:moveTo>
                  <a:pt x="29711" y="4189"/>
                </a:moveTo>
                <a:lnTo>
                  <a:pt x="29646" y="2753"/>
                </a:lnTo>
                <a:lnTo>
                  <a:pt x="27583" y="0"/>
                </a:lnTo>
                <a:lnTo>
                  <a:pt x="1451" y="0"/>
                </a:lnTo>
                <a:lnTo>
                  <a:pt x="0" y="2627"/>
                </a:lnTo>
                <a:lnTo>
                  <a:pt x="0" y="5751"/>
                </a:lnTo>
                <a:lnTo>
                  <a:pt x="2189" y="8455"/>
                </a:lnTo>
                <a:lnTo>
                  <a:pt x="27583" y="8455"/>
                </a:lnTo>
                <a:lnTo>
                  <a:pt x="29523" y="6907"/>
                </a:lnTo>
                <a:lnTo>
                  <a:pt x="29711" y="4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647657" y="6081328"/>
            <a:ext cx="58747" cy="80200"/>
          </a:xfrm>
          <a:custGeom>
            <a:avLst/>
            <a:gdLst/>
            <a:ahLst/>
            <a:cxnLst/>
            <a:rect l="l" t="t" r="r" b="b"/>
            <a:pathLst>
              <a:path w="58747" h="80200">
                <a:moveTo>
                  <a:pt x="25624" y="79833"/>
                </a:moveTo>
                <a:lnTo>
                  <a:pt x="28374" y="80200"/>
                </a:lnTo>
                <a:lnTo>
                  <a:pt x="31876" y="80049"/>
                </a:lnTo>
                <a:lnTo>
                  <a:pt x="34563" y="78231"/>
                </a:lnTo>
                <a:lnTo>
                  <a:pt x="34563" y="9003"/>
                </a:lnTo>
                <a:lnTo>
                  <a:pt x="56685" y="9003"/>
                </a:lnTo>
                <a:lnTo>
                  <a:pt x="58546" y="7174"/>
                </a:lnTo>
                <a:lnTo>
                  <a:pt x="58747" y="4560"/>
                </a:lnTo>
                <a:lnTo>
                  <a:pt x="58708" y="3100"/>
                </a:lnTo>
                <a:lnTo>
                  <a:pt x="56685" y="0"/>
                </a:lnTo>
                <a:lnTo>
                  <a:pt x="2015" y="0"/>
                </a:lnTo>
                <a:lnTo>
                  <a:pt x="867" y="406"/>
                </a:lnTo>
                <a:lnTo>
                  <a:pt x="0" y="3100"/>
                </a:lnTo>
                <a:lnTo>
                  <a:pt x="0" y="6018"/>
                </a:lnTo>
                <a:lnTo>
                  <a:pt x="2015" y="9003"/>
                </a:lnTo>
                <a:lnTo>
                  <a:pt x="24112" y="9003"/>
                </a:lnTo>
                <a:lnTo>
                  <a:pt x="24112" y="78231"/>
                </a:lnTo>
                <a:lnTo>
                  <a:pt x="25624" y="79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712921" y="6101312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3"/>
                </a:moveTo>
                <a:lnTo>
                  <a:pt x="41677" y="60224"/>
                </a:lnTo>
                <a:lnTo>
                  <a:pt x="44891" y="58370"/>
                </a:lnTo>
                <a:lnTo>
                  <a:pt x="44891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59"/>
                </a:lnTo>
                <a:lnTo>
                  <a:pt x="40027" y="5335"/>
                </a:lnTo>
                <a:lnTo>
                  <a:pt x="36111" y="2260"/>
                </a:lnTo>
                <a:lnTo>
                  <a:pt x="33350" y="1357"/>
                </a:lnTo>
                <a:lnTo>
                  <a:pt x="30599" y="457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2"/>
                </a:lnTo>
                <a:lnTo>
                  <a:pt x="13103" y="1487"/>
                </a:lnTo>
                <a:lnTo>
                  <a:pt x="9634" y="2668"/>
                </a:lnTo>
                <a:lnTo>
                  <a:pt x="6742" y="4050"/>
                </a:lnTo>
                <a:lnTo>
                  <a:pt x="3027" y="7023"/>
                </a:lnTo>
                <a:lnTo>
                  <a:pt x="2678" y="10058"/>
                </a:lnTo>
                <a:lnTo>
                  <a:pt x="3192" y="13032"/>
                </a:lnTo>
                <a:lnTo>
                  <a:pt x="5904" y="13702"/>
                </a:lnTo>
                <a:lnTo>
                  <a:pt x="9132" y="11861"/>
                </a:lnTo>
                <a:lnTo>
                  <a:pt x="12081" y="10425"/>
                </a:lnTo>
                <a:lnTo>
                  <a:pt x="15772" y="9169"/>
                </a:lnTo>
                <a:lnTo>
                  <a:pt x="19947" y="8280"/>
                </a:lnTo>
                <a:lnTo>
                  <a:pt x="24735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22"/>
                </a:lnTo>
                <a:lnTo>
                  <a:pt x="34937" y="21348"/>
                </a:lnTo>
                <a:lnTo>
                  <a:pt x="34937" y="25667"/>
                </a:lnTo>
                <a:lnTo>
                  <a:pt x="23148" y="25667"/>
                </a:lnTo>
                <a:lnTo>
                  <a:pt x="19321" y="26046"/>
                </a:lnTo>
                <a:lnTo>
                  <a:pt x="15919" y="26809"/>
                </a:lnTo>
                <a:lnTo>
                  <a:pt x="12520" y="27572"/>
                </a:lnTo>
                <a:lnTo>
                  <a:pt x="9644" y="28713"/>
                </a:lnTo>
                <a:lnTo>
                  <a:pt x="7293" y="30239"/>
                </a:lnTo>
                <a:lnTo>
                  <a:pt x="3143" y="33681"/>
                </a:lnTo>
                <a:lnTo>
                  <a:pt x="629" y="38279"/>
                </a:lnTo>
                <a:lnTo>
                  <a:pt x="0" y="40996"/>
                </a:lnTo>
                <a:lnTo>
                  <a:pt x="0" y="46799"/>
                </a:lnTo>
                <a:lnTo>
                  <a:pt x="449" y="49175"/>
                </a:lnTo>
                <a:lnTo>
                  <a:pt x="2278" y="53376"/>
                </a:lnTo>
                <a:lnTo>
                  <a:pt x="5191" y="56577"/>
                </a:lnTo>
                <a:lnTo>
                  <a:pt x="8816" y="59129"/>
                </a:lnTo>
                <a:lnTo>
                  <a:pt x="13482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70" y="46494"/>
                </a:lnTo>
                <a:lnTo>
                  <a:pt x="10270" y="43624"/>
                </a:lnTo>
                <a:lnTo>
                  <a:pt x="10580" y="40449"/>
                </a:lnTo>
                <a:lnTo>
                  <a:pt x="12819" y="36752"/>
                </a:lnTo>
                <a:lnTo>
                  <a:pt x="15494" y="34888"/>
                </a:lnTo>
                <a:lnTo>
                  <a:pt x="19194" y="33732"/>
                </a:lnTo>
                <a:lnTo>
                  <a:pt x="23611" y="33008"/>
                </a:lnTo>
                <a:lnTo>
                  <a:pt x="34937" y="33008"/>
                </a:lnTo>
                <a:lnTo>
                  <a:pt x="34937" y="44805"/>
                </a:lnTo>
                <a:lnTo>
                  <a:pt x="32461" y="47588"/>
                </a:lnTo>
                <a:lnTo>
                  <a:pt x="28285" y="58863"/>
                </a:lnTo>
                <a:lnTo>
                  <a:pt x="31215" y="57430"/>
                </a:lnTo>
                <a:lnTo>
                  <a:pt x="33875" y="55411"/>
                </a:lnTo>
                <a:lnTo>
                  <a:pt x="36266" y="52819"/>
                </a:lnTo>
                <a:lnTo>
                  <a:pt x="36266" y="58370"/>
                </a:lnTo>
                <a:lnTo>
                  <a:pt x="38689" y="60173"/>
                </a:lnTo>
                <a:close/>
              </a:path>
              <a:path w="44891" h="61023">
                <a:moveTo>
                  <a:pt x="13482" y="60642"/>
                </a:moveTo>
                <a:lnTo>
                  <a:pt x="16080" y="61023"/>
                </a:lnTo>
                <a:lnTo>
                  <a:pt x="22237" y="61023"/>
                </a:lnTo>
                <a:lnTo>
                  <a:pt x="25336" y="60299"/>
                </a:lnTo>
                <a:lnTo>
                  <a:pt x="28285" y="58863"/>
                </a:lnTo>
                <a:lnTo>
                  <a:pt x="32461" y="47588"/>
                </a:lnTo>
                <a:lnTo>
                  <a:pt x="27859" y="51029"/>
                </a:lnTo>
                <a:lnTo>
                  <a:pt x="23173" y="53060"/>
                </a:lnTo>
                <a:lnTo>
                  <a:pt x="17294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776648" y="6101316"/>
            <a:ext cx="31899" cy="60209"/>
          </a:xfrm>
          <a:custGeom>
            <a:avLst/>
            <a:gdLst/>
            <a:ahLst/>
            <a:cxnLst/>
            <a:rect l="l" t="t" r="r" b="b"/>
            <a:pathLst>
              <a:path w="31899" h="60209">
                <a:moveTo>
                  <a:pt x="1389" y="59893"/>
                </a:moveTo>
                <a:lnTo>
                  <a:pt x="4017" y="60209"/>
                </a:lnTo>
                <a:lnTo>
                  <a:pt x="7466" y="60109"/>
                </a:lnTo>
                <a:lnTo>
                  <a:pt x="10019" y="58305"/>
                </a:lnTo>
                <a:lnTo>
                  <a:pt x="10019" y="21780"/>
                </a:lnTo>
                <a:lnTo>
                  <a:pt x="11440" y="19518"/>
                </a:lnTo>
                <a:lnTo>
                  <a:pt x="13920" y="16037"/>
                </a:lnTo>
                <a:lnTo>
                  <a:pt x="17283" y="12279"/>
                </a:lnTo>
                <a:lnTo>
                  <a:pt x="20346" y="10248"/>
                </a:lnTo>
                <a:lnTo>
                  <a:pt x="23334" y="9626"/>
                </a:lnTo>
                <a:lnTo>
                  <a:pt x="26435" y="10032"/>
                </a:lnTo>
                <a:lnTo>
                  <a:pt x="29249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1" y="975"/>
                </a:lnTo>
                <a:lnTo>
                  <a:pt x="27147" y="266"/>
                </a:lnTo>
                <a:lnTo>
                  <a:pt x="24519" y="0"/>
                </a:lnTo>
                <a:lnTo>
                  <a:pt x="21657" y="151"/>
                </a:lnTo>
                <a:lnTo>
                  <a:pt x="18183" y="1332"/>
                </a:lnTo>
                <a:lnTo>
                  <a:pt x="14583" y="4038"/>
                </a:lnTo>
                <a:lnTo>
                  <a:pt x="11955" y="6818"/>
                </a:lnTo>
                <a:lnTo>
                  <a:pt x="9053" y="10857"/>
                </a:lnTo>
                <a:lnTo>
                  <a:pt x="9053" y="2778"/>
                </a:lnTo>
                <a:lnTo>
                  <a:pt x="8143" y="1332"/>
                </a:lnTo>
                <a:lnTo>
                  <a:pt x="5450" y="863"/>
                </a:lnTo>
                <a:lnTo>
                  <a:pt x="2880" y="888"/>
                </a:lnTo>
                <a:lnTo>
                  <a:pt x="0" y="2778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819203" y="6079294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35" y="10109"/>
                </a:lnTo>
                <a:lnTo>
                  <a:pt x="3776" y="12214"/>
                </a:lnTo>
                <a:lnTo>
                  <a:pt x="8514" y="12214"/>
                </a:lnTo>
                <a:lnTo>
                  <a:pt x="11941" y="10058"/>
                </a:lnTo>
                <a:lnTo>
                  <a:pt x="12391" y="6029"/>
                </a:lnTo>
                <a:lnTo>
                  <a:pt x="11951" y="2106"/>
                </a:lnTo>
                <a:lnTo>
                  <a:pt x="8604" y="0"/>
                </a:lnTo>
                <a:lnTo>
                  <a:pt x="3863" y="0"/>
                </a:lnTo>
                <a:lnTo>
                  <a:pt x="450" y="2156"/>
                </a:lnTo>
                <a:lnTo>
                  <a:pt x="0" y="6159"/>
                </a:lnTo>
                <a:close/>
              </a:path>
              <a:path w="12391" h="82231">
                <a:moveTo>
                  <a:pt x="1214" y="24800"/>
                </a:moveTo>
                <a:lnTo>
                  <a:pt x="1214" y="80327"/>
                </a:lnTo>
                <a:lnTo>
                  <a:pt x="2599" y="81915"/>
                </a:lnTo>
                <a:lnTo>
                  <a:pt x="5223" y="82231"/>
                </a:lnTo>
                <a:lnTo>
                  <a:pt x="8676" y="82130"/>
                </a:lnTo>
                <a:lnTo>
                  <a:pt x="11229" y="80327"/>
                </a:lnTo>
                <a:lnTo>
                  <a:pt x="11229" y="24800"/>
                </a:lnTo>
                <a:lnTo>
                  <a:pt x="9838" y="23213"/>
                </a:lnTo>
                <a:lnTo>
                  <a:pt x="7203" y="22896"/>
                </a:lnTo>
                <a:lnTo>
                  <a:pt x="3761" y="22997"/>
                </a:lnTo>
                <a:lnTo>
                  <a:pt x="1214" y="2480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845707" y="6103508"/>
            <a:ext cx="50317" cy="57075"/>
          </a:xfrm>
          <a:custGeom>
            <a:avLst/>
            <a:gdLst/>
            <a:ahLst/>
            <a:cxnLst/>
            <a:rect l="l" t="t" r="r" b="b"/>
            <a:pathLst>
              <a:path w="50317" h="57075">
                <a:moveTo>
                  <a:pt x="0" y="29019"/>
                </a:moveTo>
                <a:lnTo>
                  <a:pt x="0" y="33059"/>
                </a:lnTo>
                <a:lnTo>
                  <a:pt x="400" y="36897"/>
                </a:lnTo>
                <a:lnTo>
                  <a:pt x="1220" y="40539"/>
                </a:lnTo>
                <a:lnTo>
                  <a:pt x="2023" y="44183"/>
                </a:lnTo>
                <a:lnTo>
                  <a:pt x="3312" y="47346"/>
                </a:lnTo>
                <a:lnTo>
                  <a:pt x="5076" y="50040"/>
                </a:lnTo>
                <a:lnTo>
                  <a:pt x="6836" y="52732"/>
                </a:lnTo>
                <a:lnTo>
                  <a:pt x="9110" y="54879"/>
                </a:lnTo>
                <a:lnTo>
                  <a:pt x="10389" y="25275"/>
                </a:lnTo>
                <a:lnTo>
                  <a:pt x="10648" y="22694"/>
                </a:lnTo>
                <a:lnTo>
                  <a:pt x="11153" y="20142"/>
                </a:lnTo>
                <a:lnTo>
                  <a:pt x="11663" y="17589"/>
                </a:lnTo>
                <a:lnTo>
                  <a:pt x="13453" y="0"/>
                </a:lnTo>
                <a:lnTo>
                  <a:pt x="10525" y="1447"/>
                </a:lnTo>
                <a:lnTo>
                  <a:pt x="8053" y="3557"/>
                </a:lnTo>
                <a:lnTo>
                  <a:pt x="6047" y="6249"/>
                </a:lnTo>
                <a:lnTo>
                  <a:pt x="4036" y="8967"/>
                </a:lnTo>
                <a:lnTo>
                  <a:pt x="2523" y="12258"/>
                </a:lnTo>
                <a:lnTo>
                  <a:pt x="1522" y="16106"/>
                </a:lnTo>
                <a:lnTo>
                  <a:pt x="508" y="19951"/>
                </a:lnTo>
                <a:lnTo>
                  <a:pt x="0" y="24256"/>
                </a:lnTo>
                <a:lnTo>
                  <a:pt x="0" y="29019"/>
                </a:lnTo>
                <a:close/>
              </a:path>
              <a:path w="50317" h="57075">
                <a:moveTo>
                  <a:pt x="11901" y="56466"/>
                </a:moveTo>
                <a:lnTo>
                  <a:pt x="14702" y="58038"/>
                </a:lnTo>
                <a:lnTo>
                  <a:pt x="18078" y="58827"/>
                </a:lnTo>
                <a:lnTo>
                  <a:pt x="22057" y="58827"/>
                </a:lnTo>
                <a:lnTo>
                  <a:pt x="25167" y="58676"/>
                </a:lnTo>
                <a:lnTo>
                  <a:pt x="28119" y="58064"/>
                </a:lnTo>
                <a:lnTo>
                  <a:pt x="31046" y="56822"/>
                </a:lnTo>
                <a:lnTo>
                  <a:pt x="33983" y="55156"/>
                </a:lnTo>
                <a:lnTo>
                  <a:pt x="36972" y="52809"/>
                </a:lnTo>
                <a:lnTo>
                  <a:pt x="40225" y="49698"/>
                </a:lnTo>
                <a:lnTo>
                  <a:pt x="40225" y="78141"/>
                </a:lnTo>
                <a:lnTo>
                  <a:pt x="41648" y="79780"/>
                </a:lnTo>
                <a:lnTo>
                  <a:pt x="44250" y="80121"/>
                </a:lnTo>
                <a:lnTo>
                  <a:pt x="47699" y="79996"/>
                </a:lnTo>
                <a:lnTo>
                  <a:pt x="50317" y="78141"/>
                </a:lnTo>
                <a:lnTo>
                  <a:pt x="50317" y="586"/>
                </a:lnTo>
                <a:lnTo>
                  <a:pt x="50090" y="-302"/>
                </a:lnTo>
                <a:lnTo>
                  <a:pt x="47426" y="-1295"/>
                </a:lnTo>
                <a:lnTo>
                  <a:pt x="44377" y="-1295"/>
                </a:lnTo>
                <a:lnTo>
                  <a:pt x="41374" y="586"/>
                </a:lnTo>
                <a:lnTo>
                  <a:pt x="41374" y="7305"/>
                </a:lnTo>
                <a:lnTo>
                  <a:pt x="38098" y="4165"/>
                </a:lnTo>
                <a:lnTo>
                  <a:pt x="35233" y="1742"/>
                </a:lnTo>
                <a:lnTo>
                  <a:pt x="32410" y="0"/>
                </a:lnTo>
                <a:lnTo>
                  <a:pt x="29610" y="-1320"/>
                </a:lnTo>
                <a:lnTo>
                  <a:pt x="26769" y="-2019"/>
                </a:lnTo>
                <a:lnTo>
                  <a:pt x="23630" y="-2195"/>
                </a:lnTo>
                <a:lnTo>
                  <a:pt x="19781" y="-2195"/>
                </a:lnTo>
                <a:lnTo>
                  <a:pt x="16402" y="-1457"/>
                </a:lnTo>
                <a:lnTo>
                  <a:pt x="13453" y="0"/>
                </a:lnTo>
                <a:lnTo>
                  <a:pt x="11663" y="17589"/>
                </a:lnTo>
                <a:lnTo>
                  <a:pt x="12462" y="15303"/>
                </a:lnTo>
                <a:lnTo>
                  <a:pt x="14691" y="11278"/>
                </a:lnTo>
                <a:lnTo>
                  <a:pt x="17931" y="8420"/>
                </a:lnTo>
                <a:lnTo>
                  <a:pt x="21869" y="6567"/>
                </a:lnTo>
                <a:lnTo>
                  <a:pt x="27179" y="6567"/>
                </a:lnTo>
                <a:lnTo>
                  <a:pt x="29818" y="7456"/>
                </a:lnTo>
                <a:lnTo>
                  <a:pt x="34884" y="11037"/>
                </a:lnTo>
                <a:lnTo>
                  <a:pt x="37500" y="13641"/>
                </a:lnTo>
                <a:lnTo>
                  <a:pt x="40225" y="17057"/>
                </a:lnTo>
                <a:lnTo>
                  <a:pt x="40225" y="39269"/>
                </a:lnTo>
                <a:lnTo>
                  <a:pt x="38638" y="41288"/>
                </a:lnTo>
                <a:lnTo>
                  <a:pt x="35733" y="44348"/>
                </a:lnTo>
                <a:lnTo>
                  <a:pt x="32943" y="46865"/>
                </a:lnTo>
                <a:lnTo>
                  <a:pt x="30358" y="48578"/>
                </a:lnTo>
                <a:lnTo>
                  <a:pt x="26617" y="49950"/>
                </a:lnTo>
                <a:lnTo>
                  <a:pt x="23994" y="50126"/>
                </a:lnTo>
                <a:lnTo>
                  <a:pt x="21369" y="50126"/>
                </a:lnTo>
                <a:lnTo>
                  <a:pt x="19176" y="49507"/>
                </a:lnTo>
                <a:lnTo>
                  <a:pt x="15688" y="46991"/>
                </a:lnTo>
                <a:lnTo>
                  <a:pt x="13251" y="43268"/>
                </a:lnTo>
                <a:lnTo>
                  <a:pt x="11451" y="38861"/>
                </a:lnTo>
                <a:lnTo>
                  <a:pt x="11026" y="36183"/>
                </a:lnTo>
                <a:lnTo>
                  <a:pt x="10601" y="33516"/>
                </a:lnTo>
                <a:lnTo>
                  <a:pt x="10389" y="30761"/>
                </a:lnTo>
                <a:lnTo>
                  <a:pt x="10389" y="25275"/>
                </a:lnTo>
                <a:lnTo>
                  <a:pt x="9110" y="54879"/>
                </a:lnTo>
                <a:lnTo>
                  <a:pt x="11901" y="5646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934620" y="6081328"/>
            <a:ext cx="58755" cy="80200"/>
          </a:xfrm>
          <a:custGeom>
            <a:avLst/>
            <a:gdLst/>
            <a:ahLst/>
            <a:cxnLst/>
            <a:rect l="l" t="t" r="r" b="b"/>
            <a:pathLst>
              <a:path w="58755" h="80200">
                <a:moveTo>
                  <a:pt x="25632" y="79833"/>
                </a:moveTo>
                <a:lnTo>
                  <a:pt x="28381" y="80200"/>
                </a:lnTo>
                <a:lnTo>
                  <a:pt x="31884" y="80049"/>
                </a:lnTo>
                <a:lnTo>
                  <a:pt x="34570" y="78231"/>
                </a:lnTo>
                <a:lnTo>
                  <a:pt x="34570" y="9003"/>
                </a:lnTo>
                <a:lnTo>
                  <a:pt x="56692" y="9003"/>
                </a:lnTo>
                <a:lnTo>
                  <a:pt x="58543" y="7174"/>
                </a:lnTo>
                <a:lnTo>
                  <a:pt x="58755" y="4560"/>
                </a:lnTo>
                <a:lnTo>
                  <a:pt x="58715" y="3100"/>
                </a:lnTo>
                <a:lnTo>
                  <a:pt x="56692" y="0"/>
                </a:lnTo>
                <a:lnTo>
                  <a:pt x="2012" y="0"/>
                </a:lnTo>
                <a:lnTo>
                  <a:pt x="875" y="406"/>
                </a:lnTo>
                <a:lnTo>
                  <a:pt x="0" y="3100"/>
                </a:lnTo>
                <a:lnTo>
                  <a:pt x="0" y="6018"/>
                </a:lnTo>
                <a:lnTo>
                  <a:pt x="2012" y="9003"/>
                </a:lnTo>
                <a:lnTo>
                  <a:pt x="24119" y="9003"/>
                </a:lnTo>
                <a:lnTo>
                  <a:pt x="24119" y="78231"/>
                </a:lnTo>
                <a:lnTo>
                  <a:pt x="25632" y="79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003592" y="6101316"/>
            <a:ext cx="31910" cy="60209"/>
          </a:xfrm>
          <a:custGeom>
            <a:avLst/>
            <a:gdLst/>
            <a:ahLst/>
            <a:cxnLst/>
            <a:rect l="l" t="t" r="r" b="b"/>
            <a:pathLst>
              <a:path w="31910" h="60209">
                <a:moveTo>
                  <a:pt x="1400" y="59893"/>
                </a:moveTo>
                <a:lnTo>
                  <a:pt x="4024" y="60209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21780"/>
                </a:lnTo>
                <a:lnTo>
                  <a:pt x="11440" y="19518"/>
                </a:lnTo>
                <a:lnTo>
                  <a:pt x="13917" y="16037"/>
                </a:lnTo>
                <a:lnTo>
                  <a:pt x="17294" y="12279"/>
                </a:lnTo>
                <a:lnTo>
                  <a:pt x="20354" y="10248"/>
                </a:lnTo>
                <a:lnTo>
                  <a:pt x="23346" y="9626"/>
                </a:lnTo>
                <a:lnTo>
                  <a:pt x="26435" y="10032"/>
                </a:lnTo>
                <a:lnTo>
                  <a:pt x="29256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61" y="975"/>
                </a:lnTo>
                <a:lnTo>
                  <a:pt x="27161" y="266"/>
                </a:lnTo>
                <a:lnTo>
                  <a:pt x="24519" y="0"/>
                </a:lnTo>
                <a:lnTo>
                  <a:pt x="21668" y="151"/>
                </a:lnTo>
                <a:lnTo>
                  <a:pt x="18183" y="1332"/>
                </a:lnTo>
                <a:lnTo>
                  <a:pt x="14591" y="4038"/>
                </a:lnTo>
                <a:lnTo>
                  <a:pt x="11955" y="6818"/>
                </a:lnTo>
                <a:lnTo>
                  <a:pt x="9050" y="10857"/>
                </a:lnTo>
                <a:lnTo>
                  <a:pt x="9050" y="2778"/>
                </a:lnTo>
                <a:lnTo>
                  <a:pt x="8150" y="1332"/>
                </a:lnTo>
                <a:lnTo>
                  <a:pt x="5450" y="863"/>
                </a:lnTo>
                <a:lnTo>
                  <a:pt x="2886" y="888"/>
                </a:lnTo>
                <a:lnTo>
                  <a:pt x="0" y="2778"/>
                </a:lnTo>
                <a:lnTo>
                  <a:pt x="0" y="58305"/>
                </a:lnTo>
                <a:lnTo>
                  <a:pt x="1400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043660" y="6101312"/>
            <a:ext cx="44888" cy="61023"/>
          </a:xfrm>
          <a:custGeom>
            <a:avLst/>
            <a:gdLst/>
            <a:ahLst/>
            <a:cxnLst/>
            <a:rect l="l" t="t" r="r" b="b"/>
            <a:pathLst>
              <a:path w="44888" h="61023">
                <a:moveTo>
                  <a:pt x="38689" y="60173"/>
                </a:moveTo>
                <a:lnTo>
                  <a:pt x="41676" y="60224"/>
                </a:lnTo>
                <a:lnTo>
                  <a:pt x="44888" y="58370"/>
                </a:lnTo>
                <a:lnTo>
                  <a:pt x="44888" y="17463"/>
                </a:lnTo>
                <a:lnTo>
                  <a:pt x="44517" y="14439"/>
                </a:lnTo>
                <a:lnTo>
                  <a:pt x="43740" y="11847"/>
                </a:lnTo>
                <a:lnTo>
                  <a:pt x="42976" y="9259"/>
                </a:lnTo>
                <a:lnTo>
                  <a:pt x="40024" y="5335"/>
                </a:lnTo>
                <a:lnTo>
                  <a:pt x="36097" y="2260"/>
                </a:lnTo>
                <a:lnTo>
                  <a:pt x="33346" y="1357"/>
                </a:lnTo>
                <a:lnTo>
                  <a:pt x="30585" y="457"/>
                </a:lnTo>
                <a:lnTo>
                  <a:pt x="27259" y="0"/>
                </a:lnTo>
                <a:lnTo>
                  <a:pt x="21217" y="0"/>
                </a:lnTo>
                <a:lnTo>
                  <a:pt x="17067" y="582"/>
                </a:lnTo>
                <a:lnTo>
                  <a:pt x="13103" y="1487"/>
                </a:lnTo>
                <a:lnTo>
                  <a:pt x="9618" y="2668"/>
                </a:lnTo>
                <a:lnTo>
                  <a:pt x="6738" y="4050"/>
                </a:lnTo>
                <a:lnTo>
                  <a:pt x="3023" y="7023"/>
                </a:lnTo>
                <a:lnTo>
                  <a:pt x="2678" y="10058"/>
                </a:lnTo>
                <a:lnTo>
                  <a:pt x="3188" y="13032"/>
                </a:lnTo>
                <a:lnTo>
                  <a:pt x="5902" y="13702"/>
                </a:lnTo>
                <a:lnTo>
                  <a:pt x="9128" y="11861"/>
                </a:lnTo>
                <a:lnTo>
                  <a:pt x="12081" y="10425"/>
                </a:lnTo>
                <a:lnTo>
                  <a:pt x="15767" y="9169"/>
                </a:lnTo>
                <a:lnTo>
                  <a:pt x="19944" y="8280"/>
                </a:lnTo>
                <a:lnTo>
                  <a:pt x="24734" y="8280"/>
                </a:lnTo>
                <a:lnTo>
                  <a:pt x="28248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696" y="17322"/>
                </a:lnTo>
                <a:lnTo>
                  <a:pt x="34922" y="21348"/>
                </a:lnTo>
                <a:lnTo>
                  <a:pt x="34922" y="25667"/>
                </a:lnTo>
                <a:lnTo>
                  <a:pt x="23147" y="25667"/>
                </a:lnTo>
                <a:lnTo>
                  <a:pt x="19316" y="26046"/>
                </a:lnTo>
                <a:lnTo>
                  <a:pt x="15904" y="26809"/>
                </a:lnTo>
                <a:lnTo>
                  <a:pt x="12517" y="27572"/>
                </a:lnTo>
                <a:lnTo>
                  <a:pt x="9640" y="28713"/>
                </a:lnTo>
                <a:lnTo>
                  <a:pt x="7289" y="30239"/>
                </a:lnTo>
                <a:lnTo>
                  <a:pt x="3138" y="33681"/>
                </a:lnTo>
                <a:lnTo>
                  <a:pt x="626" y="38279"/>
                </a:lnTo>
                <a:lnTo>
                  <a:pt x="0" y="40996"/>
                </a:lnTo>
                <a:lnTo>
                  <a:pt x="0" y="46799"/>
                </a:lnTo>
                <a:lnTo>
                  <a:pt x="449" y="49175"/>
                </a:lnTo>
                <a:lnTo>
                  <a:pt x="2278" y="53376"/>
                </a:lnTo>
                <a:lnTo>
                  <a:pt x="5190" y="56577"/>
                </a:lnTo>
                <a:lnTo>
                  <a:pt x="8816" y="59129"/>
                </a:lnTo>
                <a:lnTo>
                  <a:pt x="13467" y="60642"/>
                </a:lnTo>
                <a:lnTo>
                  <a:pt x="17293" y="53060"/>
                </a:lnTo>
                <a:lnTo>
                  <a:pt x="12966" y="50507"/>
                </a:lnTo>
                <a:lnTo>
                  <a:pt x="10252" y="46494"/>
                </a:lnTo>
                <a:lnTo>
                  <a:pt x="10252" y="43624"/>
                </a:lnTo>
                <a:lnTo>
                  <a:pt x="10576" y="40449"/>
                </a:lnTo>
                <a:lnTo>
                  <a:pt x="12804" y="36752"/>
                </a:lnTo>
                <a:lnTo>
                  <a:pt x="15480" y="34888"/>
                </a:lnTo>
                <a:lnTo>
                  <a:pt x="19194" y="33732"/>
                </a:lnTo>
                <a:lnTo>
                  <a:pt x="23608" y="33008"/>
                </a:lnTo>
                <a:lnTo>
                  <a:pt x="34922" y="33008"/>
                </a:lnTo>
                <a:lnTo>
                  <a:pt x="34922" y="44805"/>
                </a:lnTo>
                <a:lnTo>
                  <a:pt x="32461" y="47588"/>
                </a:lnTo>
                <a:lnTo>
                  <a:pt x="28284" y="58863"/>
                </a:lnTo>
                <a:lnTo>
                  <a:pt x="31211" y="57430"/>
                </a:lnTo>
                <a:lnTo>
                  <a:pt x="33872" y="55411"/>
                </a:lnTo>
                <a:lnTo>
                  <a:pt x="36262" y="52819"/>
                </a:lnTo>
                <a:lnTo>
                  <a:pt x="36262" y="58370"/>
                </a:lnTo>
                <a:lnTo>
                  <a:pt x="38689" y="60173"/>
                </a:lnTo>
                <a:close/>
              </a:path>
              <a:path w="44888" h="61023">
                <a:moveTo>
                  <a:pt x="13467" y="60642"/>
                </a:moveTo>
                <a:lnTo>
                  <a:pt x="16069" y="61023"/>
                </a:lnTo>
                <a:lnTo>
                  <a:pt x="22232" y="61023"/>
                </a:lnTo>
                <a:lnTo>
                  <a:pt x="25332" y="60299"/>
                </a:lnTo>
                <a:lnTo>
                  <a:pt x="28284" y="58863"/>
                </a:lnTo>
                <a:lnTo>
                  <a:pt x="32461" y="47588"/>
                </a:lnTo>
                <a:lnTo>
                  <a:pt x="27859" y="51029"/>
                </a:lnTo>
                <a:lnTo>
                  <a:pt x="23172" y="53060"/>
                </a:lnTo>
                <a:lnTo>
                  <a:pt x="17293" y="53060"/>
                </a:lnTo>
                <a:lnTo>
                  <a:pt x="13467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103921" y="6075453"/>
            <a:ext cx="22244" cy="86881"/>
          </a:xfrm>
          <a:custGeom>
            <a:avLst/>
            <a:gdLst/>
            <a:ahLst/>
            <a:cxnLst/>
            <a:rect l="l" t="t" r="r" b="b"/>
            <a:pathLst>
              <a:path w="22244" h="86881">
                <a:moveTo>
                  <a:pt x="22244" y="86881"/>
                </a:moveTo>
                <a:lnTo>
                  <a:pt x="19169" y="77561"/>
                </a:lnTo>
                <a:lnTo>
                  <a:pt x="15692" y="75045"/>
                </a:lnTo>
                <a:lnTo>
                  <a:pt x="13243" y="71311"/>
                </a:lnTo>
                <a:lnTo>
                  <a:pt x="11451" y="66855"/>
                </a:lnTo>
                <a:lnTo>
                  <a:pt x="11026" y="64173"/>
                </a:lnTo>
                <a:lnTo>
                  <a:pt x="11965" y="84521"/>
                </a:lnTo>
                <a:lnTo>
                  <a:pt x="14806" y="86093"/>
                </a:lnTo>
                <a:lnTo>
                  <a:pt x="18219" y="86881"/>
                </a:lnTo>
                <a:lnTo>
                  <a:pt x="22244" y="86881"/>
                </a:lnTo>
                <a:close/>
              </a:path>
              <a:path w="22244" h="86881">
                <a:moveTo>
                  <a:pt x="10378" y="53329"/>
                </a:moveTo>
                <a:lnTo>
                  <a:pt x="10641" y="50749"/>
                </a:lnTo>
                <a:lnTo>
                  <a:pt x="11155" y="48196"/>
                </a:lnTo>
                <a:lnTo>
                  <a:pt x="11656" y="45643"/>
                </a:lnTo>
                <a:lnTo>
                  <a:pt x="12452" y="43357"/>
                </a:lnTo>
                <a:lnTo>
                  <a:pt x="14691" y="39333"/>
                </a:lnTo>
                <a:lnTo>
                  <a:pt x="17917" y="36474"/>
                </a:lnTo>
                <a:lnTo>
                  <a:pt x="21869" y="34621"/>
                </a:lnTo>
                <a:lnTo>
                  <a:pt x="27172" y="34621"/>
                </a:lnTo>
                <a:lnTo>
                  <a:pt x="29818" y="35510"/>
                </a:lnTo>
                <a:lnTo>
                  <a:pt x="34876" y="39091"/>
                </a:lnTo>
                <a:lnTo>
                  <a:pt x="37500" y="41695"/>
                </a:lnTo>
                <a:lnTo>
                  <a:pt x="40212" y="45111"/>
                </a:lnTo>
                <a:lnTo>
                  <a:pt x="40212" y="67323"/>
                </a:lnTo>
                <a:lnTo>
                  <a:pt x="38638" y="69343"/>
                </a:lnTo>
                <a:lnTo>
                  <a:pt x="35726" y="72402"/>
                </a:lnTo>
                <a:lnTo>
                  <a:pt x="32946" y="74919"/>
                </a:lnTo>
                <a:lnTo>
                  <a:pt x="30358" y="76633"/>
                </a:lnTo>
                <a:lnTo>
                  <a:pt x="26617" y="78004"/>
                </a:lnTo>
                <a:lnTo>
                  <a:pt x="23996" y="78181"/>
                </a:lnTo>
                <a:lnTo>
                  <a:pt x="21355" y="78181"/>
                </a:lnTo>
                <a:lnTo>
                  <a:pt x="19169" y="77561"/>
                </a:lnTo>
                <a:lnTo>
                  <a:pt x="22244" y="86881"/>
                </a:lnTo>
                <a:lnTo>
                  <a:pt x="25909" y="86881"/>
                </a:lnTo>
                <a:lnTo>
                  <a:pt x="29310" y="86006"/>
                </a:lnTo>
                <a:lnTo>
                  <a:pt x="32410" y="84228"/>
                </a:lnTo>
                <a:lnTo>
                  <a:pt x="35513" y="82461"/>
                </a:lnTo>
                <a:lnTo>
                  <a:pt x="38487" y="79998"/>
                </a:lnTo>
                <a:lnTo>
                  <a:pt x="41374" y="76823"/>
                </a:lnTo>
                <a:lnTo>
                  <a:pt x="41374" y="84164"/>
                </a:lnTo>
                <a:lnTo>
                  <a:pt x="41774" y="85280"/>
                </a:lnTo>
                <a:lnTo>
                  <a:pt x="44362" y="86043"/>
                </a:lnTo>
                <a:lnTo>
                  <a:pt x="47429" y="86043"/>
                </a:lnTo>
                <a:lnTo>
                  <a:pt x="50302" y="84164"/>
                </a:lnTo>
                <a:lnTo>
                  <a:pt x="50302" y="1983"/>
                </a:lnTo>
                <a:lnTo>
                  <a:pt x="48840" y="396"/>
                </a:lnTo>
                <a:lnTo>
                  <a:pt x="46202" y="0"/>
                </a:lnTo>
                <a:lnTo>
                  <a:pt x="42800" y="165"/>
                </a:lnTo>
                <a:lnTo>
                  <a:pt x="40212" y="1983"/>
                </a:lnTo>
                <a:lnTo>
                  <a:pt x="40212" y="34253"/>
                </a:lnTo>
                <a:lnTo>
                  <a:pt x="37626" y="31495"/>
                </a:lnTo>
                <a:lnTo>
                  <a:pt x="34998" y="29415"/>
                </a:lnTo>
                <a:lnTo>
                  <a:pt x="32345" y="27979"/>
                </a:lnTo>
                <a:lnTo>
                  <a:pt x="29696" y="26570"/>
                </a:lnTo>
                <a:lnTo>
                  <a:pt x="26772" y="25858"/>
                </a:lnTo>
                <a:lnTo>
                  <a:pt x="19716" y="25858"/>
                </a:lnTo>
                <a:lnTo>
                  <a:pt x="16329" y="26596"/>
                </a:lnTo>
                <a:lnTo>
                  <a:pt x="13392" y="28054"/>
                </a:lnTo>
                <a:lnTo>
                  <a:pt x="10454" y="29502"/>
                </a:lnTo>
                <a:lnTo>
                  <a:pt x="8002" y="31611"/>
                </a:lnTo>
                <a:lnTo>
                  <a:pt x="6014" y="34303"/>
                </a:lnTo>
                <a:lnTo>
                  <a:pt x="4028" y="37021"/>
                </a:lnTo>
                <a:lnTo>
                  <a:pt x="2523" y="40312"/>
                </a:lnTo>
                <a:lnTo>
                  <a:pt x="1515" y="44160"/>
                </a:lnTo>
                <a:lnTo>
                  <a:pt x="500" y="48005"/>
                </a:lnTo>
                <a:lnTo>
                  <a:pt x="0" y="52311"/>
                </a:lnTo>
                <a:lnTo>
                  <a:pt x="0" y="61113"/>
                </a:lnTo>
                <a:lnTo>
                  <a:pt x="398" y="64951"/>
                </a:lnTo>
                <a:lnTo>
                  <a:pt x="1212" y="68593"/>
                </a:lnTo>
                <a:lnTo>
                  <a:pt x="2023" y="72237"/>
                </a:lnTo>
                <a:lnTo>
                  <a:pt x="3314" y="75401"/>
                </a:lnTo>
                <a:lnTo>
                  <a:pt x="5060" y="78094"/>
                </a:lnTo>
                <a:lnTo>
                  <a:pt x="6828" y="80787"/>
                </a:lnTo>
                <a:lnTo>
                  <a:pt x="9140" y="82933"/>
                </a:lnTo>
                <a:lnTo>
                  <a:pt x="11965" y="84521"/>
                </a:lnTo>
                <a:lnTo>
                  <a:pt x="11026" y="64173"/>
                </a:lnTo>
                <a:lnTo>
                  <a:pt x="10601" y="61506"/>
                </a:lnTo>
                <a:lnTo>
                  <a:pt x="10378" y="58762"/>
                </a:lnTo>
                <a:lnTo>
                  <a:pt x="10378" y="533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4169383" y="6101312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69"/>
                </a:moveTo>
                <a:lnTo>
                  <a:pt x="49856" y="19263"/>
                </a:lnTo>
                <a:lnTo>
                  <a:pt x="48930" y="16078"/>
                </a:lnTo>
                <a:lnTo>
                  <a:pt x="48027" y="12887"/>
                </a:lnTo>
                <a:lnTo>
                  <a:pt x="46605" y="10109"/>
                </a:lnTo>
                <a:lnTo>
                  <a:pt x="44650" y="7747"/>
                </a:lnTo>
                <a:lnTo>
                  <a:pt x="40225" y="3502"/>
                </a:lnTo>
                <a:lnTo>
                  <a:pt x="37213" y="2105"/>
                </a:lnTo>
                <a:lnTo>
                  <a:pt x="34199" y="698"/>
                </a:lnTo>
                <a:lnTo>
                  <a:pt x="30549" y="0"/>
                </a:lnTo>
                <a:lnTo>
                  <a:pt x="22247" y="0"/>
                </a:lnTo>
                <a:lnTo>
                  <a:pt x="18604" y="709"/>
                </a:lnTo>
                <a:lnTo>
                  <a:pt x="15379" y="2120"/>
                </a:lnTo>
                <a:lnTo>
                  <a:pt x="12240" y="16520"/>
                </a:lnTo>
                <a:lnTo>
                  <a:pt x="14479" y="13154"/>
                </a:lnTo>
                <a:lnTo>
                  <a:pt x="17318" y="10325"/>
                </a:lnTo>
                <a:lnTo>
                  <a:pt x="21070" y="8445"/>
                </a:lnTo>
                <a:lnTo>
                  <a:pt x="25732" y="7962"/>
                </a:lnTo>
                <a:lnTo>
                  <a:pt x="30571" y="7962"/>
                </a:lnTo>
                <a:lnTo>
                  <a:pt x="34235" y="9485"/>
                </a:lnTo>
                <a:lnTo>
                  <a:pt x="36701" y="12534"/>
                </a:lnTo>
                <a:lnTo>
                  <a:pt x="39164" y="15570"/>
                </a:lnTo>
                <a:lnTo>
                  <a:pt x="40337" y="19771"/>
                </a:lnTo>
                <a:lnTo>
                  <a:pt x="40212" y="25120"/>
                </a:lnTo>
                <a:lnTo>
                  <a:pt x="10389" y="25120"/>
                </a:lnTo>
                <a:lnTo>
                  <a:pt x="10389" y="32586"/>
                </a:lnTo>
                <a:lnTo>
                  <a:pt x="46393" y="32586"/>
                </a:lnTo>
                <a:lnTo>
                  <a:pt x="49903" y="30885"/>
                </a:lnTo>
                <a:lnTo>
                  <a:pt x="50305" y="28130"/>
                </a:lnTo>
                <a:lnTo>
                  <a:pt x="50305" y="22669"/>
                </a:lnTo>
                <a:close/>
              </a:path>
              <a:path w="50305" h="61023">
                <a:moveTo>
                  <a:pt x="12132" y="3553"/>
                </a:moveTo>
                <a:lnTo>
                  <a:pt x="9367" y="5586"/>
                </a:lnTo>
                <a:lnTo>
                  <a:pt x="7077" y="8241"/>
                </a:lnTo>
                <a:lnTo>
                  <a:pt x="4791" y="10897"/>
                </a:lnTo>
                <a:lnTo>
                  <a:pt x="3037" y="14122"/>
                </a:lnTo>
                <a:lnTo>
                  <a:pt x="1824" y="17931"/>
                </a:lnTo>
                <a:lnTo>
                  <a:pt x="615" y="21729"/>
                </a:lnTo>
                <a:lnTo>
                  <a:pt x="0" y="26021"/>
                </a:lnTo>
                <a:lnTo>
                  <a:pt x="0" y="35812"/>
                </a:lnTo>
                <a:lnTo>
                  <a:pt x="590" y="40208"/>
                </a:lnTo>
                <a:lnTo>
                  <a:pt x="1764" y="43991"/>
                </a:lnTo>
                <a:lnTo>
                  <a:pt x="2941" y="47776"/>
                </a:lnTo>
                <a:lnTo>
                  <a:pt x="4676" y="50925"/>
                </a:lnTo>
                <a:lnTo>
                  <a:pt x="9291" y="55954"/>
                </a:lnTo>
                <a:lnTo>
                  <a:pt x="12142" y="57834"/>
                </a:lnTo>
                <a:lnTo>
                  <a:pt x="15519" y="59115"/>
                </a:lnTo>
                <a:lnTo>
                  <a:pt x="18906" y="60385"/>
                </a:lnTo>
                <a:lnTo>
                  <a:pt x="22830" y="61023"/>
                </a:lnTo>
                <a:lnTo>
                  <a:pt x="29933" y="61023"/>
                </a:lnTo>
                <a:lnTo>
                  <a:pt x="32374" y="60833"/>
                </a:lnTo>
                <a:lnTo>
                  <a:pt x="36939" y="60044"/>
                </a:lnTo>
                <a:lnTo>
                  <a:pt x="40700" y="59115"/>
                </a:lnTo>
                <a:lnTo>
                  <a:pt x="44952" y="57607"/>
                </a:lnTo>
                <a:lnTo>
                  <a:pt x="47729" y="55256"/>
                </a:lnTo>
                <a:lnTo>
                  <a:pt x="47992" y="52513"/>
                </a:lnTo>
                <a:lnTo>
                  <a:pt x="47753" y="49719"/>
                </a:lnTo>
                <a:lnTo>
                  <a:pt x="45140" y="48780"/>
                </a:lnTo>
                <a:lnTo>
                  <a:pt x="42005" y="50126"/>
                </a:lnTo>
                <a:lnTo>
                  <a:pt x="39027" y="51192"/>
                </a:lnTo>
                <a:lnTo>
                  <a:pt x="35236" y="52106"/>
                </a:lnTo>
                <a:lnTo>
                  <a:pt x="30883" y="52754"/>
                </a:lnTo>
                <a:lnTo>
                  <a:pt x="24973" y="52754"/>
                </a:lnTo>
                <a:lnTo>
                  <a:pt x="22197" y="52285"/>
                </a:lnTo>
                <a:lnTo>
                  <a:pt x="17632" y="50392"/>
                </a:lnTo>
                <a:lnTo>
                  <a:pt x="14367" y="47268"/>
                </a:lnTo>
                <a:lnTo>
                  <a:pt x="11904" y="43369"/>
                </a:lnTo>
                <a:lnTo>
                  <a:pt x="10702" y="38440"/>
                </a:lnTo>
                <a:lnTo>
                  <a:pt x="10389" y="35661"/>
                </a:lnTo>
                <a:lnTo>
                  <a:pt x="10389" y="25120"/>
                </a:lnTo>
                <a:lnTo>
                  <a:pt x="10853" y="20674"/>
                </a:lnTo>
                <a:lnTo>
                  <a:pt x="12240" y="16520"/>
                </a:lnTo>
                <a:lnTo>
                  <a:pt x="15379" y="2120"/>
                </a:lnTo>
                <a:lnTo>
                  <a:pt x="12132" y="35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4235543" y="6101316"/>
            <a:ext cx="31910" cy="60209"/>
          </a:xfrm>
          <a:custGeom>
            <a:avLst/>
            <a:gdLst/>
            <a:ahLst/>
            <a:cxnLst/>
            <a:rect l="l" t="t" r="r" b="b"/>
            <a:pathLst>
              <a:path w="31910" h="60209">
                <a:moveTo>
                  <a:pt x="1396" y="59893"/>
                </a:moveTo>
                <a:lnTo>
                  <a:pt x="4024" y="60209"/>
                </a:lnTo>
                <a:lnTo>
                  <a:pt x="7473" y="60109"/>
                </a:lnTo>
                <a:lnTo>
                  <a:pt x="10026" y="58305"/>
                </a:lnTo>
                <a:lnTo>
                  <a:pt x="10026" y="21780"/>
                </a:lnTo>
                <a:lnTo>
                  <a:pt x="11441" y="19518"/>
                </a:lnTo>
                <a:lnTo>
                  <a:pt x="13928" y="16037"/>
                </a:lnTo>
                <a:lnTo>
                  <a:pt x="17291" y="12279"/>
                </a:lnTo>
                <a:lnTo>
                  <a:pt x="20354" y="10248"/>
                </a:lnTo>
                <a:lnTo>
                  <a:pt x="23342" y="9626"/>
                </a:lnTo>
                <a:lnTo>
                  <a:pt x="26441" y="10032"/>
                </a:lnTo>
                <a:lnTo>
                  <a:pt x="29256" y="10947"/>
                </a:lnTo>
                <a:lnTo>
                  <a:pt x="31860" y="9320"/>
                </a:lnTo>
                <a:lnTo>
                  <a:pt x="31910" y="3606"/>
                </a:lnTo>
                <a:lnTo>
                  <a:pt x="29872" y="975"/>
                </a:lnTo>
                <a:lnTo>
                  <a:pt x="27155" y="266"/>
                </a:lnTo>
                <a:lnTo>
                  <a:pt x="24530" y="0"/>
                </a:lnTo>
                <a:lnTo>
                  <a:pt x="21664" y="151"/>
                </a:lnTo>
                <a:lnTo>
                  <a:pt x="18190" y="1332"/>
                </a:lnTo>
                <a:lnTo>
                  <a:pt x="14591" y="4038"/>
                </a:lnTo>
                <a:lnTo>
                  <a:pt x="11963" y="6818"/>
                </a:lnTo>
                <a:lnTo>
                  <a:pt x="9061" y="10857"/>
                </a:lnTo>
                <a:lnTo>
                  <a:pt x="9061" y="2778"/>
                </a:lnTo>
                <a:lnTo>
                  <a:pt x="8150" y="1332"/>
                </a:lnTo>
                <a:lnTo>
                  <a:pt x="5450" y="863"/>
                </a:lnTo>
                <a:lnTo>
                  <a:pt x="2886" y="888"/>
                </a:lnTo>
                <a:lnTo>
                  <a:pt x="0" y="2778"/>
                </a:lnTo>
                <a:lnTo>
                  <a:pt x="0" y="58305"/>
                </a:lnTo>
                <a:lnTo>
                  <a:pt x="1396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4274935" y="6101323"/>
            <a:ext cx="38703" cy="61008"/>
          </a:xfrm>
          <a:custGeom>
            <a:avLst/>
            <a:gdLst/>
            <a:ahLst/>
            <a:cxnLst/>
            <a:rect l="l" t="t" r="r" b="b"/>
            <a:pathLst>
              <a:path w="38703" h="61008">
                <a:moveTo>
                  <a:pt x="13456" y="60868"/>
                </a:moveTo>
                <a:lnTo>
                  <a:pt x="17254" y="61008"/>
                </a:lnTo>
                <a:lnTo>
                  <a:pt x="20419" y="61008"/>
                </a:lnTo>
                <a:lnTo>
                  <a:pt x="23321" y="60627"/>
                </a:lnTo>
                <a:lnTo>
                  <a:pt x="25944" y="59842"/>
                </a:lnTo>
                <a:lnTo>
                  <a:pt x="28572" y="59067"/>
                </a:lnTo>
                <a:lnTo>
                  <a:pt x="30848" y="57913"/>
                </a:lnTo>
                <a:lnTo>
                  <a:pt x="34660" y="54864"/>
                </a:lnTo>
                <a:lnTo>
                  <a:pt x="37151" y="50773"/>
                </a:lnTo>
                <a:lnTo>
                  <a:pt x="38703" y="46026"/>
                </a:lnTo>
                <a:lnTo>
                  <a:pt x="38703" y="40805"/>
                </a:lnTo>
                <a:lnTo>
                  <a:pt x="37511" y="37017"/>
                </a:lnTo>
                <a:lnTo>
                  <a:pt x="35687" y="33807"/>
                </a:lnTo>
                <a:lnTo>
                  <a:pt x="33097" y="31330"/>
                </a:lnTo>
                <a:lnTo>
                  <a:pt x="29922" y="29425"/>
                </a:lnTo>
                <a:lnTo>
                  <a:pt x="26535" y="27773"/>
                </a:lnTo>
                <a:lnTo>
                  <a:pt x="23097" y="26390"/>
                </a:lnTo>
                <a:lnTo>
                  <a:pt x="19742" y="25044"/>
                </a:lnTo>
                <a:lnTo>
                  <a:pt x="16606" y="23647"/>
                </a:lnTo>
                <a:lnTo>
                  <a:pt x="14018" y="21995"/>
                </a:lnTo>
                <a:lnTo>
                  <a:pt x="11343" y="18859"/>
                </a:lnTo>
                <a:lnTo>
                  <a:pt x="10943" y="15911"/>
                </a:lnTo>
                <a:lnTo>
                  <a:pt x="11581" y="12711"/>
                </a:lnTo>
                <a:lnTo>
                  <a:pt x="13456" y="10133"/>
                </a:lnTo>
                <a:lnTo>
                  <a:pt x="16645" y="8481"/>
                </a:lnTo>
                <a:lnTo>
                  <a:pt x="19446" y="7898"/>
                </a:lnTo>
                <a:lnTo>
                  <a:pt x="23046" y="7898"/>
                </a:lnTo>
                <a:lnTo>
                  <a:pt x="26221" y="8559"/>
                </a:lnTo>
                <a:lnTo>
                  <a:pt x="30085" y="10017"/>
                </a:lnTo>
                <a:lnTo>
                  <a:pt x="32748" y="11465"/>
                </a:lnTo>
                <a:lnTo>
                  <a:pt x="35361" y="11555"/>
                </a:lnTo>
                <a:lnTo>
                  <a:pt x="35899" y="8837"/>
                </a:lnTo>
                <a:lnTo>
                  <a:pt x="35700" y="5637"/>
                </a:lnTo>
                <a:lnTo>
                  <a:pt x="33425" y="2918"/>
                </a:lnTo>
                <a:lnTo>
                  <a:pt x="30758" y="1648"/>
                </a:lnTo>
                <a:lnTo>
                  <a:pt x="27096" y="608"/>
                </a:lnTo>
                <a:lnTo>
                  <a:pt x="24184" y="114"/>
                </a:lnTo>
                <a:lnTo>
                  <a:pt x="17942" y="0"/>
                </a:lnTo>
                <a:lnTo>
                  <a:pt x="15029" y="441"/>
                </a:lnTo>
                <a:lnTo>
                  <a:pt x="12542" y="1346"/>
                </a:lnTo>
                <a:lnTo>
                  <a:pt x="7988" y="3451"/>
                </a:lnTo>
                <a:lnTo>
                  <a:pt x="4664" y="6450"/>
                </a:lnTo>
                <a:lnTo>
                  <a:pt x="2588" y="10198"/>
                </a:lnTo>
                <a:lnTo>
                  <a:pt x="1350" y="14287"/>
                </a:lnTo>
                <a:lnTo>
                  <a:pt x="1350" y="18935"/>
                </a:lnTo>
                <a:lnTo>
                  <a:pt x="2527" y="22819"/>
                </a:lnTo>
                <a:lnTo>
                  <a:pt x="4362" y="26109"/>
                </a:lnTo>
                <a:lnTo>
                  <a:pt x="6954" y="28662"/>
                </a:lnTo>
                <a:lnTo>
                  <a:pt x="10064" y="30632"/>
                </a:lnTo>
                <a:lnTo>
                  <a:pt x="13380" y="32310"/>
                </a:lnTo>
                <a:lnTo>
                  <a:pt x="16818" y="33705"/>
                </a:lnTo>
                <a:lnTo>
                  <a:pt x="20120" y="34998"/>
                </a:lnTo>
                <a:lnTo>
                  <a:pt x="23194" y="36370"/>
                </a:lnTo>
                <a:lnTo>
                  <a:pt x="25782" y="38022"/>
                </a:lnTo>
                <a:lnTo>
                  <a:pt x="28411" y="41107"/>
                </a:lnTo>
                <a:lnTo>
                  <a:pt x="28799" y="43980"/>
                </a:lnTo>
                <a:lnTo>
                  <a:pt x="28533" y="46824"/>
                </a:lnTo>
                <a:lnTo>
                  <a:pt x="26647" y="49960"/>
                </a:lnTo>
                <a:lnTo>
                  <a:pt x="23431" y="51940"/>
                </a:lnTo>
                <a:lnTo>
                  <a:pt x="20681" y="52692"/>
                </a:lnTo>
                <a:lnTo>
                  <a:pt x="17442" y="52868"/>
                </a:lnTo>
                <a:lnTo>
                  <a:pt x="13168" y="52588"/>
                </a:lnTo>
                <a:lnTo>
                  <a:pt x="9691" y="51471"/>
                </a:lnTo>
                <a:lnTo>
                  <a:pt x="6901" y="50227"/>
                </a:lnTo>
                <a:lnTo>
                  <a:pt x="3675" y="48398"/>
                </a:lnTo>
                <a:lnTo>
                  <a:pt x="549" y="48171"/>
                </a:lnTo>
                <a:lnTo>
                  <a:pt x="0" y="50975"/>
                </a:lnTo>
                <a:lnTo>
                  <a:pt x="100" y="54038"/>
                </a:lnTo>
                <a:lnTo>
                  <a:pt x="1727" y="56918"/>
                </a:lnTo>
                <a:lnTo>
                  <a:pt x="4377" y="58406"/>
                </a:lnTo>
                <a:lnTo>
                  <a:pt x="6965" y="59371"/>
                </a:lnTo>
                <a:lnTo>
                  <a:pt x="9942" y="60248"/>
                </a:lnTo>
                <a:lnTo>
                  <a:pt x="13456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345077" y="6253657"/>
            <a:ext cx="30811" cy="31268"/>
          </a:xfrm>
          <a:custGeom>
            <a:avLst/>
            <a:gdLst/>
            <a:ahLst/>
            <a:cxnLst/>
            <a:rect l="l" t="t" r="r" b="b"/>
            <a:pathLst>
              <a:path w="30811" h="31268">
                <a:moveTo>
                  <a:pt x="0" y="15609"/>
                </a:moveTo>
                <a:lnTo>
                  <a:pt x="0" y="19925"/>
                </a:lnTo>
                <a:lnTo>
                  <a:pt x="1511" y="23623"/>
                </a:lnTo>
                <a:lnTo>
                  <a:pt x="4525" y="26682"/>
                </a:lnTo>
                <a:lnTo>
                  <a:pt x="7552" y="29742"/>
                </a:lnTo>
                <a:lnTo>
                  <a:pt x="11167" y="31268"/>
                </a:lnTo>
                <a:lnTo>
                  <a:pt x="19622" y="31268"/>
                </a:lnTo>
                <a:lnTo>
                  <a:pt x="23258" y="29742"/>
                </a:lnTo>
                <a:lnTo>
                  <a:pt x="26286" y="26682"/>
                </a:lnTo>
                <a:lnTo>
                  <a:pt x="29296" y="23623"/>
                </a:lnTo>
                <a:lnTo>
                  <a:pt x="30811" y="19925"/>
                </a:lnTo>
                <a:lnTo>
                  <a:pt x="30811" y="11278"/>
                </a:lnTo>
                <a:lnTo>
                  <a:pt x="29296" y="7606"/>
                </a:lnTo>
                <a:lnTo>
                  <a:pt x="26286" y="4560"/>
                </a:lnTo>
                <a:lnTo>
                  <a:pt x="23258" y="1526"/>
                </a:lnTo>
                <a:lnTo>
                  <a:pt x="19622" y="0"/>
                </a:lnTo>
                <a:lnTo>
                  <a:pt x="11167" y="0"/>
                </a:lnTo>
                <a:lnTo>
                  <a:pt x="7552" y="1526"/>
                </a:lnTo>
                <a:lnTo>
                  <a:pt x="4525" y="4560"/>
                </a:lnTo>
                <a:lnTo>
                  <a:pt x="1511" y="7606"/>
                </a:lnTo>
                <a:lnTo>
                  <a:pt x="0" y="11278"/>
                </a:lnTo>
                <a:lnTo>
                  <a:pt x="0" y="156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509629" y="6233353"/>
            <a:ext cx="67495" cy="80568"/>
          </a:xfrm>
          <a:custGeom>
            <a:avLst/>
            <a:gdLst/>
            <a:ahLst/>
            <a:cxnLst/>
            <a:rect l="l" t="t" r="r" b="b"/>
            <a:pathLst>
              <a:path w="67495" h="80568">
                <a:moveTo>
                  <a:pt x="1799" y="80427"/>
                </a:moveTo>
                <a:lnTo>
                  <a:pt x="4686" y="80568"/>
                </a:lnTo>
                <a:lnTo>
                  <a:pt x="7451" y="80467"/>
                </a:lnTo>
                <a:lnTo>
                  <a:pt x="10460" y="78422"/>
                </a:lnTo>
                <a:lnTo>
                  <a:pt x="16891" y="59231"/>
                </a:lnTo>
                <a:lnTo>
                  <a:pt x="19504" y="50786"/>
                </a:lnTo>
                <a:lnTo>
                  <a:pt x="33058" y="10984"/>
                </a:lnTo>
                <a:lnTo>
                  <a:pt x="35797" y="36"/>
                </a:lnTo>
                <a:lnTo>
                  <a:pt x="32208" y="0"/>
                </a:lnTo>
                <a:lnTo>
                  <a:pt x="29631" y="151"/>
                </a:lnTo>
                <a:lnTo>
                  <a:pt x="26668" y="2221"/>
                </a:lnTo>
                <a:lnTo>
                  <a:pt x="312" y="76377"/>
                </a:lnTo>
                <a:lnTo>
                  <a:pt x="0" y="77292"/>
                </a:lnTo>
                <a:lnTo>
                  <a:pt x="1799" y="80427"/>
                </a:lnTo>
                <a:close/>
              </a:path>
              <a:path w="67495" h="80568">
                <a:moveTo>
                  <a:pt x="66959" y="76438"/>
                </a:moveTo>
                <a:lnTo>
                  <a:pt x="40596" y="2272"/>
                </a:lnTo>
                <a:lnTo>
                  <a:pt x="38699" y="431"/>
                </a:lnTo>
                <a:lnTo>
                  <a:pt x="35797" y="36"/>
                </a:lnTo>
                <a:lnTo>
                  <a:pt x="33058" y="10984"/>
                </a:lnTo>
                <a:lnTo>
                  <a:pt x="46850" y="50786"/>
                </a:lnTo>
                <a:lnTo>
                  <a:pt x="19504" y="50786"/>
                </a:lnTo>
                <a:lnTo>
                  <a:pt x="16891" y="59231"/>
                </a:lnTo>
                <a:lnTo>
                  <a:pt x="49574" y="59231"/>
                </a:lnTo>
                <a:lnTo>
                  <a:pt x="56318" y="78663"/>
                </a:lnTo>
                <a:lnTo>
                  <a:pt x="58066" y="80327"/>
                </a:lnTo>
                <a:lnTo>
                  <a:pt x="61141" y="80568"/>
                </a:lnTo>
                <a:lnTo>
                  <a:pt x="64644" y="80543"/>
                </a:lnTo>
                <a:lnTo>
                  <a:pt x="67495" y="79197"/>
                </a:lnTo>
                <a:lnTo>
                  <a:pt x="66959" y="764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589088" y="6227611"/>
            <a:ext cx="10019" cy="86310"/>
          </a:xfrm>
          <a:custGeom>
            <a:avLst/>
            <a:gdLst/>
            <a:ahLst/>
            <a:cxnLst/>
            <a:rect l="l" t="t" r="r" b="b"/>
            <a:pathLst>
              <a:path w="10019" h="86310">
                <a:moveTo>
                  <a:pt x="10019" y="84405"/>
                </a:moveTo>
                <a:lnTo>
                  <a:pt x="10019" y="1983"/>
                </a:lnTo>
                <a:lnTo>
                  <a:pt x="8629" y="331"/>
                </a:lnTo>
                <a:lnTo>
                  <a:pt x="5990" y="0"/>
                </a:lnTo>
                <a:lnTo>
                  <a:pt x="2552" y="115"/>
                </a:lnTo>
                <a:lnTo>
                  <a:pt x="0" y="1983"/>
                </a:lnTo>
                <a:lnTo>
                  <a:pt x="0" y="84405"/>
                </a:lnTo>
                <a:lnTo>
                  <a:pt x="1385" y="85992"/>
                </a:lnTo>
                <a:lnTo>
                  <a:pt x="4013" y="86310"/>
                </a:lnTo>
                <a:lnTo>
                  <a:pt x="6818" y="86273"/>
                </a:lnTo>
                <a:lnTo>
                  <a:pt x="10019" y="84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612743" y="6278209"/>
            <a:ext cx="29711" cy="8459"/>
          </a:xfrm>
          <a:custGeom>
            <a:avLst/>
            <a:gdLst/>
            <a:ahLst/>
            <a:cxnLst/>
            <a:rect l="l" t="t" r="r" b="b"/>
            <a:pathLst>
              <a:path w="29711" h="8459">
                <a:moveTo>
                  <a:pt x="29711" y="4189"/>
                </a:moveTo>
                <a:lnTo>
                  <a:pt x="29646" y="2757"/>
                </a:lnTo>
                <a:lnTo>
                  <a:pt x="27583" y="0"/>
                </a:lnTo>
                <a:lnTo>
                  <a:pt x="1451" y="0"/>
                </a:lnTo>
                <a:lnTo>
                  <a:pt x="0" y="2627"/>
                </a:lnTo>
                <a:lnTo>
                  <a:pt x="0" y="5753"/>
                </a:lnTo>
                <a:lnTo>
                  <a:pt x="2189" y="8459"/>
                </a:lnTo>
                <a:lnTo>
                  <a:pt x="27583" y="8459"/>
                </a:lnTo>
                <a:lnTo>
                  <a:pt x="29523" y="6908"/>
                </a:lnTo>
                <a:lnTo>
                  <a:pt x="29711" y="418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647657" y="6233723"/>
            <a:ext cx="58747" cy="80200"/>
          </a:xfrm>
          <a:custGeom>
            <a:avLst/>
            <a:gdLst/>
            <a:ahLst/>
            <a:cxnLst/>
            <a:rect l="l" t="t" r="r" b="b"/>
            <a:pathLst>
              <a:path w="58747" h="80200">
                <a:moveTo>
                  <a:pt x="25624" y="79833"/>
                </a:moveTo>
                <a:lnTo>
                  <a:pt x="28374" y="80200"/>
                </a:lnTo>
                <a:lnTo>
                  <a:pt x="31876" y="80049"/>
                </a:lnTo>
                <a:lnTo>
                  <a:pt x="34563" y="78235"/>
                </a:lnTo>
                <a:lnTo>
                  <a:pt x="34563" y="9006"/>
                </a:lnTo>
                <a:lnTo>
                  <a:pt x="56685" y="9006"/>
                </a:lnTo>
                <a:lnTo>
                  <a:pt x="58546" y="7178"/>
                </a:lnTo>
                <a:lnTo>
                  <a:pt x="58747" y="4561"/>
                </a:lnTo>
                <a:lnTo>
                  <a:pt x="58708" y="3100"/>
                </a:lnTo>
                <a:lnTo>
                  <a:pt x="56685" y="0"/>
                </a:lnTo>
                <a:lnTo>
                  <a:pt x="2015" y="0"/>
                </a:lnTo>
                <a:lnTo>
                  <a:pt x="867" y="407"/>
                </a:lnTo>
                <a:lnTo>
                  <a:pt x="0" y="3100"/>
                </a:lnTo>
                <a:lnTo>
                  <a:pt x="0" y="6023"/>
                </a:lnTo>
                <a:lnTo>
                  <a:pt x="2015" y="9006"/>
                </a:lnTo>
                <a:lnTo>
                  <a:pt x="24112" y="9006"/>
                </a:lnTo>
                <a:lnTo>
                  <a:pt x="24112" y="78235"/>
                </a:lnTo>
                <a:lnTo>
                  <a:pt x="25624" y="7983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712921" y="6253707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3"/>
                </a:moveTo>
                <a:lnTo>
                  <a:pt x="41677" y="60224"/>
                </a:lnTo>
                <a:lnTo>
                  <a:pt x="44891" y="58370"/>
                </a:lnTo>
                <a:lnTo>
                  <a:pt x="44891" y="17463"/>
                </a:lnTo>
                <a:lnTo>
                  <a:pt x="44517" y="14439"/>
                </a:lnTo>
                <a:lnTo>
                  <a:pt x="43740" y="11851"/>
                </a:lnTo>
                <a:lnTo>
                  <a:pt x="42976" y="9259"/>
                </a:lnTo>
                <a:lnTo>
                  <a:pt x="40027" y="5335"/>
                </a:lnTo>
                <a:lnTo>
                  <a:pt x="36111" y="2260"/>
                </a:lnTo>
                <a:lnTo>
                  <a:pt x="33350" y="1361"/>
                </a:lnTo>
                <a:lnTo>
                  <a:pt x="30599" y="457"/>
                </a:lnTo>
                <a:lnTo>
                  <a:pt x="27263" y="0"/>
                </a:lnTo>
                <a:lnTo>
                  <a:pt x="21221" y="0"/>
                </a:lnTo>
                <a:lnTo>
                  <a:pt x="17071" y="586"/>
                </a:lnTo>
                <a:lnTo>
                  <a:pt x="13103" y="1487"/>
                </a:lnTo>
                <a:lnTo>
                  <a:pt x="9634" y="2668"/>
                </a:lnTo>
                <a:lnTo>
                  <a:pt x="6742" y="4053"/>
                </a:lnTo>
                <a:lnTo>
                  <a:pt x="3027" y="7024"/>
                </a:lnTo>
                <a:lnTo>
                  <a:pt x="2678" y="10058"/>
                </a:lnTo>
                <a:lnTo>
                  <a:pt x="3192" y="13032"/>
                </a:lnTo>
                <a:lnTo>
                  <a:pt x="5904" y="13705"/>
                </a:lnTo>
                <a:lnTo>
                  <a:pt x="9132" y="11861"/>
                </a:lnTo>
                <a:lnTo>
                  <a:pt x="12081" y="10429"/>
                </a:lnTo>
                <a:lnTo>
                  <a:pt x="15772" y="9169"/>
                </a:lnTo>
                <a:lnTo>
                  <a:pt x="19947" y="8280"/>
                </a:lnTo>
                <a:lnTo>
                  <a:pt x="24735" y="8280"/>
                </a:lnTo>
                <a:lnTo>
                  <a:pt x="28248" y="9108"/>
                </a:lnTo>
                <a:lnTo>
                  <a:pt x="31111" y="10490"/>
                </a:lnTo>
                <a:lnTo>
                  <a:pt x="33811" y="14037"/>
                </a:lnTo>
                <a:lnTo>
                  <a:pt x="34700" y="17324"/>
                </a:lnTo>
                <a:lnTo>
                  <a:pt x="34937" y="21352"/>
                </a:lnTo>
                <a:lnTo>
                  <a:pt x="34937" y="25667"/>
                </a:lnTo>
                <a:lnTo>
                  <a:pt x="23148" y="25667"/>
                </a:lnTo>
                <a:lnTo>
                  <a:pt x="19321" y="26050"/>
                </a:lnTo>
                <a:lnTo>
                  <a:pt x="15919" y="26809"/>
                </a:lnTo>
                <a:lnTo>
                  <a:pt x="12520" y="27572"/>
                </a:lnTo>
                <a:lnTo>
                  <a:pt x="9644" y="28717"/>
                </a:lnTo>
                <a:lnTo>
                  <a:pt x="7293" y="30239"/>
                </a:lnTo>
                <a:lnTo>
                  <a:pt x="3143" y="33681"/>
                </a:lnTo>
                <a:lnTo>
                  <a:pt x="629" y="38279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78" y="53380"/>
                </a:lnTo>
                <a:lnTo>
                  <a:pt x="5191" y="56581"/>
                </a:lnTo>
                <a:lnTo>
                  <a:pt x="8816" y="59133"/>
                </a:lnTo>
                <a:lnTo>
                  <a:pt x="13482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70" y="46498"/>
                </a:lnTo>
                <a:lnTo>
                  <a:pt x="10270" y="43625"/>
                </a:lnTo>
                <a:lnTo>
                  <a:pt x="10580" y="40449"/>
                </a:lnTo>
                <a:lnTo>
                  <a:pt x="12819" y="36756"/>
                </a:lnTo>
                <a:lnTo>
                  <a:pt x="15494" y="34888"/>
                </a:lnTo>
                <a:lnTo>
                  <a:pt x="19194" y="33732"/>
                </a:lnTo>
                <a:lnTo>
                  <a:pt x="23611" y="33008"/>
                </a:lnTo>
                <a:lnTo>
                  <a:pt x="34937" y="33008"/>
                </a:lnTo>
                <a:lnTo>
                  <a:pt x="34937" y="44805"/>
                </a:lnTo>
                <a:lnTo>
                  <a:pt x="32461" y="47588"/>
                </a:lnTo>
                <a:lnTo>
                  <a:pt x="28285" y="58867"/>
                </a:lnTo>
                <a:lnTo>
                  <a:pt x="31215" y="57430"/>
                </a:lnTo>
                <a:lnTo>
                  <a:pt x="33875" y="55411"/>
                </a:lnTo>
                <a:lnTo>
                  <a:pt x="36266" y="52819"/>
                </a:lnTo>
                <a:lnTo>
                  <a:pt x="36266" y="58370"/>
                </a:lnTo>
                <a:lnTo>
                  <a:pt x="38689" y="60173"/>
                </a:lnTo>
                <a:close/>
              </a:path>
              <a:path w="44891" h="61023">
                <a:moveTo>
                  <a:pt x="13482" y="60642"/>
                </a:moveTo>
                <a:lnTo>
                  <a:pt x="16080" y="61023"/>
                </a:lnTo>
                <a:lnTo>
                  <a:pt x="22237" y="61023"/>
                </a:lnTo>
                <a:lnTo>
                  <a:pt x="25336" y="60300"/>
                </a:lnTo>
                <a:lnTo>
                  <a:pt x="28285" y="58867"/>
                </a:lnTo>
                <a:lnTo>
                  <a:pt x="32461" y="47588"/>
                </a:lnTo>
                <a:lnTo>
                  <a:pt x="27859" y="51029"/>
                </a:lnTo>
                <a:lnTo>
                  <a:pt x="23173" y="53060"/>
                </a:lnTo>
                <a:lnTo>
                  <a:pt x="17294" y="53060"/>
                </a:lnTo>
                <a:lnTo>
                  <a:pt x="13482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776648" y="6253711"/>
            <a:ext cx="31899" cy="60210"/>
          </a:xfrm>
          <a:custGeom>
            <a:avLst/>
            <a:gdLst/>
            <a:ahLst/>
            <a:cxnLst/>
            <a:rect l="l" t="t" r="r" b="b"/>
            <a:pathLst>
              <a:path w="31899" h="60210">
                <a:moveTo>
                  <a:pt x="1389" y="59893"/>
                </a:moveTo>
                <a:lnTo>
                  <a:pt x="4017" y="60210"/>
                </a:lnTo>
                <a:lnTo>
                  <a:pt x="7466" y="60109"/>
                </a:lnTo>
                <a:lnTo>
                  <a:pt x="10019" y="58305"/>
                </a:lnTo>
                <a:lnTo>
                  <a:pt x="10019" y="21780"/>
                </a:lnTo>
                <a:lnTo>
                  <a:pt x="11440" y="19519"/>
                </a:lnTo>
                <a:lnTo>
                  <a:pt x="13920" y="16041"/>
                </a:lnTo>
                <a:lnTo>
                  <a:pt x="17283" y="12279"/>
                </a:lnTo>
                <a:lnTo>
                  <a:pt x="20346" y="10248"/>
                </a:lnTo>
                <a:lnTo>
                  <a:pt x="23334" y="9626"/>
                </a:lnTo>
                <a:lnTo>
                  <a:pt x="26435" y="10032"/>
                </a:lnTo>
                <a:lnTo>
                  <a:pt x="29249" y="10947"/>
                </a:lnTo>
                <a:lnTo>
                  <a:pt x="31849" y="9320"/>
                </a:lnTo>
                <a:lnTo>
                  <a:pt x="31899" y="3606"/>
                </a:lnTo>
                <a:lnTo>
                  <a:pt x="29861" y="979"/>
                </a:lnTo>
                <a:lnTo>
                  <a:pt x="27147" y="266"/>
                </a:lnTo>
                <a:lnTo>
                  <a:pt x="24519" y="0"/>
                </a:lnTo>
                <a:lnTo>
                  <a:pt x="21657" y="151"/>
                </a:lnTo>
                <a:lnTo>
                  <a:pt x="18183" y="1332"/>
                </a:lnTo>
                <a:lnTo>
                  <a:pt x="14583" y="4039"/>
                </a:lnTo>
                <a:lnTo>
                  <a:pt x="11955" y="6818"/>
                </a:lnTo>
                <a:lnTo>
                  <a:pt x="9053" y="10857"/>
                </a:lnTo>
                <a:lnTo>
                  <a:pt x="9053" y="2782"/>
                </a:lnTo>
                <a:lnTo>
                  <a:pt x="8143" y="1332"/>
                </a:lnTo>
                <a:lnTo>
                  <a:pt x="5450" y="863"/>
                </a:lnTo>
                <a:lnTo>
                  <a:pt x="2880" y="888"/>
                </a:lnTo>
                <a:lnTo>
                  <a:pt x="0" y="2782"/>
                </a:lnTo>
                <a:lnTo>
                  <a:pt x="0" y="58305"/>
                </a:lnTo>
                <a:lnTo>
                  <a:pt x="1389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819203" y="6231690"/>
            <a:ext cx="12391" cy="82231"/>
          </a:xfrm>
          <a:custGeom>
            <a:avLst/>
            <a:gdLst/>
            <a:ahLst/>
            <a:cxnLst/>
            <a:rect l="l" t="t" r="r" b="b"/>
            <a:pathLst>
              <a:path w="12391" h="82231">
                <a:moveTo>
                  <a:pt x="0" y="6159"/>
                </a:moveTo>
                <a:lnTo>
                  <a:pt x="435" y="10107"/>
                </a:lnTo>
                <a:lnTo>
                  <a:pt x="3776" y="12217"/>
                </a:lnTo>
                <a:lnTo>
                  <a:pt x="8514" y="12217"/>
                </a:lnTo>
                <a:lnTo>
                  <a:pt x="11941" y="10058"/>
                </a:lnTo>
                <a:lnTo>
                  <a:pt x="12391" y="6032"/>
                </a:lnTo>
                <a:lnTo>
                  <a:pt x="11951" y="2109"/>
                </a:lnTo>
                <a:lnTo>
                  <a:pt x="8604" y="0"/>
                </a:lnTo>
                <a:lnTo>
                  <a:pt x="3863" y="0"/>
                </a:lnTo>
                <a:lnTo>
                  <a:pt x="450" y="2158"/>
                </a:lnTo>
                <a:lnTo>
                  <a:pt x="0" y="6159"/>
                </a:lnTo>
                <a:close/>
              </a:path>
              <a:path w="12391" h="82231">
                <a:moveTo>
                  <a:pt x="1214" y="24803"/>
                </a:moveTo>
                <a:lnTo>
                  <a:pt x="1214" y="80326"/>
                </a:lnTo>
                <a:lnTo>
                  <a:pt x="2599" y="81913"/>
                </a:lnTo>
                <a:lnTo>
                  <a:pt x="5223" y="82231"/>
                </a:lnTo>
                <a:lnTo>
                  <a:pt x="8676" y="82129"/>
                </a:lnTo>
                <a:lnTo>
                  <a:pt x="11229" y="80326"/>
                </a:lnTo>
                <a:lnTo>
                  <a:pt x="11229" y="24803"/>
                </a:lnTo>
                <a:lnTo>
                  <a:pt x="9838" y="23215"/>
                </a:lnTo>
                <a:lnTo>
                  <a:pt x="7203" y="22895"/>
                </a:lnTo>
                <a:lnTo>
                  <a:pt x="3761" y="22999"/>
                </a:lnTo>
                <a:lnTo>
                  <a:pt x="1214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845707" y="6255906"/>
            <a:ext cx="50317" cy="57075"/>
          </a:xfrm>
          <a:custGeom>
            <a:avLst/>
            <a:gdLst/>
            <a:ahLst/>
            <a:cxnLst/>
            <a:rect l="l" t="t" r="r" b="b"/>
            <a:pathLst>
              <a:path w="50317" h="57075">
                <a:moveTo>
                  <a:pt x="0" y="29019"/>
                </a:moveTo>
                <a:lnTo>
                  <a:pt x="0" y="33055"/>
                </a:lnTo>
                <a:lnTo>
                  <a:pt x="400" y="36893"/>
                </a:lnTo>
                <a:lnTo>
                  <a:pt x="1220" y="40535"/>
                </a:lnTo>
                <a:lnTo>
                  <a:pt x="2023" y="44183"/>
                </a:lnTo>
                <a:lnTo>
                  <a:pt x="3312" y="47344"/>
                </a:lnTo>
                <a:lnTo>
                  <a:pt x="5076" y="50036"/>
                </a:lnTo>
                <a:lnTo>
                  <a:pt x="6836" y="52729"/>
                </a:lnTo>
                <a:lnTo>
                  <a:pt x="9110" y="54875"/>
                </a:lnTo>
                <a:lnTo>
                  <a:pt x="10389" y="25271"/>
                </a:lnTo>
                <a:lnTo>
                  <a:pt x="10648" y="22694"/>
                </a:lnTo>
                <a:lnTo>
                  <a:pt x="11153" y="20142"/>
                </a:lnTo>
                <a:lnTo>
                  <a:pt x="11663" y="17589"/>
                </a:lnTo>
                <a:lnTo>
                  <a:pt x="13453" y="0"/>
                </a:lnTo>
                <a:lnTo>
                  <a:pt x="10525" y="1447"/>
                </a:lnTo>
                <a:lnTo>
                  <a:pt x="8053" y="3553"/>
                </a:lnTo>
                <a:lnTo>
                  <a:pt x="6047" y="6245"/>
                </a:lnTo>
                <a:lnTo>
                  <a:pt x="4036" y="8964"/>
                </a:lnTo>
                <a:lnTo>
                  <a:pt x="2523" y="12254"/>
                </a:lnTo>
                <a:lnTo>
                  <a:pt x="1522" y="16103"/>
                </a:lnTo>
                <a:lnTo>
                  <a:pt x="508" y="19951"/>
                </a:lnTo>
                <a:lnTo>
                  <a:pt x="0" y="24257"/>
                </a:lnTo>
                <a:lnTo>
                  <a:pt x="0" y="29019"/>
                </a:lnTo>
                <a:close/>
              </a:path>
              <a:path w="50317" h="57075">
                <a:moveTo>
                  <a:pt x="11901" y="56462"/>
                </a:moveTo>
                <a:lnTo>
                  <a:pt x="14702" y="58039"/>
                </a:lnTo>
                <a:lnTo>
                  <a:pt x="18078" y="58823"/>
                </a:lnTo>
                <a:lnTo>
                  <a:pt x="22057" y="58823"/>
                </a:lnTo>
                <a:lnTo>
                  <a:pt x="25167" y="58672"/>
                </a:lnTo>
                <a:lnTo>
                  <a:pt x="28119" y="58064"/>
                </a:lnTo>
                <a:lnTo>
                  <a:pt x="31046" y="56818"/>
                </a:lnTo>
                <a:lnTo>
                  <a:pt x="33983" y="55156"/>
                </a:lnTo>
                <a:lnTo>
                  <a:pt x="36972" y="52805"/>
                </a:lnTo>
                <a:lnTo>
                  <a:pt x="40225" y="49695"/>
                </a:lnTo>
                <a:lnTo>
                  <a:pt x="40225" y="78141"/>
                </a:lnTo>
                <a:lnTo>
                  <a:pt x="41648" y="79780"/>
                </a:lnTo>
                <a:lnTo>
                  <a:pt x="44250" y="80121"/>
                </a:lnTo>
                <a:lnTo>
                  <a:pt x="47699" y="79996"/>
                </a:lnTo>
                <a:lnTo>
                  <a:pt x="50317" y="78141"/>
                </a:lnTo>
                <a:lnTo>
                  <a:pt x="50317" y="582"/>
                </a:lnTo>
                <a:lnTo>
                  <a:pt x="50090" y="-306"/>
                </a:lnTo>
                <a:lnTo>
                  <a:pt x="47426" y="-1295"/>
                </a:lnTo>
                <a:lnTo>
                  <a:pt x="44377" y="-1295"/>
                </a:lnTo>
                <a:lnTo>
                  <a:pt x="41374" y="582"/>
                </a:lnTo>
                <a:lnTo>
                  <a:pt x="41374" y="7301"/>
                </a:lnTo>
                <a:lnTo>
                  <a:pt x="38098" y="4165"/>
                </a:lnTo>
                <a:lnTo>
                  <a:pt x="35233" y="1738"/>
                </a:lnTo>
                <a:lnTo>
                  <a:pt x="32410" y="0"/>
                </a:lnTo>
                <a:lnTo>
                  <a:pt x="29610" y="-1320"/>
                </a:lnTo>
                <a:lnTo>
                  <a:pt x="26769" y="-2019"/>
                </a:lnTo>
                <a:lnTo>
                  <a:pt x="23630" y="-2199"/>
                </a:lnTo>
                <a:lnTo>
                  <a:pt x="19781" y="-2199"/>
                </a:lnTo>
                <a:lnTo>
                  <a:pt x="16402" y="-1461"/>
                </a:lnTo>
                <a:lnTo>
                  <a:pt x="13453" y="0"/>
                </a:lnTo>
                <a:lnTo>
                  <a:pt x="11663" y="17589"/>
                </a:lnTo>
                <a:lnTo>
                  <a:pt x="12462" y="15303"/>
                </a:lnTo>
                <a:lnTo>
                  <a:pt x="14691" y="11275"/>
                </a:lnTo>
                <a:lnTo>
                  <a:pt x="17931" y="8421"/>
                </a:lnTo>
                <a:lnTo>
                  <a:pt x="21869" y="6567"/>
                </a:lnTo>
                <a:lnTo>
                  <a:pt x="27179" y="6567"/>
                </a:lnTo>
                <a:lnTo>
                  <a:pt x="29818" y="7452"/>
                </a:lnTo>
                <a:lnTo>
                  <a:pt x="34884" y="11033"/>
                </a:lnTo>
                <a:lnTo>
                  <a:pt x="37500" y="13637"/>
                </a:lnTo>
                <a:lnTo>
                  <a:pt x="40225" y="17053"/>
                </a:lnTo>
                <a:lnTo>
                  <a:pt x="40225" y="39269"/>
                </a:lnTo>
                <a:lnTo>
                  <a:pt x="38638" y="41285"/>
                </a:lnTo>
                <a:lnTo>
                  <a:pt x="35733" y="44348"/>
                </a:lnTo>
                <a:lnTo>
                  <a:pt x="32943" y="46861"/>
                </a:lnTo>
                <a:lnTo>
                  <a:pt x="30358" y="48574"/>
                </a:lnTo>
                <a:lnTo>
                  <a:pt x="26617" y="49946"/>
                </a:lnTo>
                <a:lnTo>
                  <a:pt x="23994" y="50126"/>
                </a:lnTo>
                <a:lnTo>
                  <a:pt x="21369" y="50126"/>
                </a:lnTo>
                <a:lnTo>
                  <a:pt x="19176" y="49503"/>
                </a:lnTo>
                <a:lnTo>
                  <a:pt x="15688" y="46987"/>
                </a:lnTo>
                <a:lnTo>
                  <a:pt x="13251" y="43268"/>
                </a:lnTo>
                <a:lnTo>
                  <a:pt x="11451" y="38862"/>
                </a:lnTo>
                <a:lnTo>
                  <a:pt x="11026" y="36179"/>
                </a:lnTo>
                <a:lnTo>
                  <a:pt x="10601" y="33512"/>
                </a:lnTo>
                <a:lnTo>
                  <a:pt x="10389" y="30758"/>
                </a:lnTo>
                <a:lnTo>
                  <a:pt x="10389" y="25271"/>
                </a:lnTo>
                <a:lnTo>
                  <a:pt x="9110" y="54875"/>
                </a:lnTo>
                <a:lnTo>
                  <a:pt x="11901" y="5646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939184" y="6232607"/>
            <a:ext cx="63972" cy="82069"/>
          </a:xfrm>
          <a:custGeom>
            <a:avLst/>
            <a:gdLst/>
            <a:ahLst/>
            <a:cxnLst/>
            <a:rect l="l" t="t" r="r" b="b"/>
            <a:pathLst>
              <a:path w="63972" h="82069">
                <a:moveTo>
                  <a:pt x="10181" y="71020"/>
                </a:moveTo>
                <a:lnTo>
                  <a:pt x="13478" y="74564"/>
                </a:lnTo>
                <a:lnTo>
                  <a:pt x="17522" y="77292"/>
                </a:lnTo>
                <a:lnTo>
                  <a:pt x="22294" y="79201"/>
                </a:lnTo>
                <a:lnTo>
                  <a:pt x="27072" y="81104"/>
                </a:lnTo>
                <a:lnTo>
                  <a:pt x="32500" y="82069"/>
                </a:lnTo>
                <a:lnTo>
                  <a:pt x="40565" y="82069"/>
                </a:lnTo>
                <a:lnTo>
                  <a:pt x="44589" y="81687"/>
                </a:lnTo>
                <a:lnTo>
                  <a:pt x="48614" y="81079"/>
                </a:lnTo>
                <a:lnTo>
                  <a:pt x="52593" y="80086"/>
                </a:lnTo>
                <a:lnTo>
                  <a:pt x="56384" y="78793"/>
                </a:lnTo>
                <a:lnTo>
                  <a:pt x="59759" y="77447"/>
                </a:lnTo>
                <a:lnTo>
                  <a:pt x="63234" y="74780"/>
                </a:lnTo>
                <a:lnTo>
                  <a:pt x="63785" y="72011"/>
                </a:lnTo>
                <a:lnTo>
                  <a:pt x="63785" y="40845"/>
                </a:lnTo>
                <a:lnTo>
                  <a:pt x="62647" y="38253"/>
                </a:lnTo>
                <a:lnTo>
                  <a:pt x="60084" y="37264"/>
                </a:lnTo>
                <a:lnTo>
                  <a:pt x="35111" y="37264"/>
                </a:lnTo>
                <a:lnTo>
                  <a:pt x="33088" y="40209"/>
                </a:lnTo>
                <a:lnTo>
                  <a:pt x="33047" y="43131"/>
                </a:lnTo>
                <a:lnTo>
                  <a:pt x="35111" y="45976"/>
                </a:lnTo>
                <a:lnTo>
                  <a:pt x="53331" y="45976"/>
                </a:lnTo>
                <a:lnTo>
                  <a:pt x="53331" y="69228"/>
                </a:lnTo>
                <a:lnTo>
                  <a:pt x="48877" y="71323"/>
                </a:lnTo>
                <a:lnTo>
                  <a:pt x="43902" y="72519"/>
                </a:lnTo>
                <a:lnTo>
                  <a:pt x="39002" y="72810"/>
                </a:lnTo>
                <a:lnTo>
                  <a:pt x="34913" y="72810"/>
                </a:lnTo>
                <a:lnTo>
                  <a:pt x="31161" y="72111"/>
                </a:lnTo>
                <a:lnTo>
                  <a:pt x="27734" y="70714"/>
                </a:lnTo>
                <a:lnTo>
                  <a:pt x="24307" y="69319"/>
                </a:lnTo>
                <a:lnTo>
                  <a:pt x="21370" y="67259"/>
                </a:lnTo>
                <a:lnTo>
                  <a:pt x="18907" y="64541"/>
                </a:lnTo>
                <a:lnTo>
                  <a:pt x="16419" y="61827"/>
                </a:lnTo>
                <a:lnTo>
                  <a:pt x="14494" y="58497"/>
                </a:lnTo>
                <a:lnTo>
                  <a:pt x="13093" y="54547"/>
                </a:lnTo>
                <a:lnTo>
                  <a:pt x="11692" y="50598"/>
                </a:lnTo>
                <a:lnTo>
                  <a:pt x="11005" y="46076"/>
                </a:lnTo>
                <a:lnTo>
                  <a:pt x="11005" y="36410"/>
                </a:lnTo>
                <a:lnTo>
                  <a:pt x="11628" y="32170"/>
                </a:lnTo>
                <a:lnTo>
                  <a:pt x="12920" y="28260"/>
                </a:lnTo>
                <a:lnTo>
                  <a:pt x="14190" y="24361"/>
                </a:lnTo>
                <a:lnTo>
                  <a:pt x="16017" y="20981"/>
                </a:lnTo>
                <a:lnTo>
                  <a:pt x="18407" y="18136"/>
                </a:lnTo>
                <a:lnTo>
                  <a:pt x="20797" y="15304"/>
                </a:lnTo>
                <a:lnTo>
                  <a:pt x="23709" y="13083"/>
                </a:lnTo>
                <a:lnTo>
                  <a:pt x="27162" y="11480"/>
                </a:lnTo>
                <a:lnTo>
                  <a:pt x="30600" y="9867"/>
                </a:lnTo>
                <a:lnTo>
                  <a:pt x="34488" y="9069"/>
                </a:lnTo>
                <a:lnTo>
                  <a:pt x="42466" y="9069"/>
                </a:lnTo>
                <a:lnTo>
                  <a:pt x="45619" y="9461"/>
                </a:lnTo>
                <a:lnTo>
                  <a:pt x="48268" y="10238"/>
                </a:lnTo>
                <a:lnTo>
                  <a:pt x="50915" y="11023"/>
                </a:lnTo>
                <a:lnTo>
                  <a:pt x="53207" y="11887"/>
                </a:lnTo>
                <a:lnTo>
                  <a:pt x="57010" y="13792"/>
                </a:lnTo>
                <a:lnTo>
                  <a:pt x="60793" y="16207"/>
                </a:lnTo>
                <a:lnTo>
                  <a:pt x="63764" y="14630"/>
                </a:lnTo>
                <a:lnTo>
                  <a:pt x="63972" y="11977"/>
                </a:lnTo>
                <a:lnTo>
                  <a:pt x="63673" y="8953"/>
                </a:lnTo>
                <a:lnTo>
                  <a:pt x="61095" y="5882"/>
                </a:lnTo>
                <a:lnTo>
                  <a:pt x="58295" y="4190"/>
                </a:lnTo>
                <a:lnTo>
                  <a:pt x="54518" y="2693"/>
                </a:lnTo>
                <a:lnTo>
                  <a:pt x="50144" y="1336"/>
                </a:lnTo>
                <a:lnTo>
                  <a:pt x="47517" y="803"/>
                </a:lnTo>
                <a:lnTo>
                  <a:pt x="44881" y="266"/>
                </a:lnTo>
                <a:lnTo>
                  <a:pt x="42066" y="0"/>
                </a:lnTo>
                <a:lnTo>
                  <a:pt x="33235" y="0"/>
                </a:lnTo>
                <a:lnTo>
                  <a:pt x="27910" y="1004"/>
                </a:lnTo>
                <a:lnTo>
                  <a:pt x="23108" y="2999"/>
                </a:lnTo>
                <a:lnTo>
                  <a:pt x="18321" y="4993"/>
                </a:lnTo>
                <a:lnTo>
                  <a:pt x="14216" y="7797"/>
                </a:lnTo>
                <a:lnTo>
                  <a:pt x="10778" y="11419"/>
                </a:lnTo>
                <a:lnTo>
                  <a:pt x="7365" y="15038"/>
                </a:lnTo>
                <a:lnTo>
                  <a:pt x="4712" y="19419"/>
                </a:lnTo>
                <a:lnTo>
                  <a:pt x="2829" y="24549"/>
                </a:lnTo>
                <a:lnTo>
                  <a:pt x="939" y="29707"/>
                </a:lnTo>
                <a:lnTo>
                  <a:pt x="0" y="35445"/>
                </a:lnTo>
                <a:lnTo>
                  <a:pt x="0" y="47854"/>
                </a:lnTo>
                <a:lnTo>
                  <a:pt x="875" y="53381"/>
                </a:lnTo>
                <a:lnTo>
                  <a:pt x="2617" y="58305"/>
                </a:lnTo>
                <a:lnTo>
                  <a:pt x="4352" y="63248"/>
                </a:lnTo>
                <a:lnTo>
                  <a:pt x="6879" y="67475"/>
                </a:lnTo>
                <a:lnTo>
                  <a:pt x="10181" y="7102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018028" y="6253707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9" y="60173"/>
                </a:moveTo>
                <a:lnTo>
                  <a:pt x="41666" y="60224"/>
                </a:lnTo>
                <a:lnTo>
                  <a:pt x="44891" y="58370"/>
                </a:lnTo>
                <a:lnTo>
                  <a:pt x="44891" y="17463"/>
                </a:lnTo>
                <a:lnTo>
                  <a:pt x="44503" y="14439"/>
                </a:lnTo>
                <a:lnTo>
                  <a:pt x="43743" y="11851"/>
                </a:lnTo>
                <a:lnTo>
                  <a:pt x="42965" y="9259"/>
                </a:lnTo>
                <a:lnTo>
                  <a:pt x="40027" y="5335"/>
                </a:lnTo>
                <a:lnTo>
                  <a:pt x="36101" y="2260"/>
                </a:lnTo>
                <a:lnTo>
                  <a:pt x="33350" y="1361"/>
                </a:lnTo>
                <a:lnTo>
                  <a:pt x="30585" y="457"/>
                </a:lnTo>
                <a:lnTo>
                  <a:pt x="27259" y="0"/>
                </a:lnTo>
                <a:lnTo>
                  <a:pt x="21211" y="0"/>
                </a:lnTo>
                <a:lnTo>
                  <a:pt x="17071" y="586"/>
                </a:lnTo>
                <a:lnTo>
                  <a:pt x="13092" y="1487"/>
                </a:lnTo>
                <a:lnTo>
                  <a:pt x="9615" y="2668"/>
                </a:lnTo>
                <a:lnTo>
                  <a:pt x="6742" y="4053"/>
                </a:lnTo>
                <a:lnTo>
                  <a:pt x="3016" y="7024"/>
                </a:lnTo>
                <a:lnTo>
                  <a:pt x="2664" y="10058"/>
                </a:lnTo>
                <a:lnTo>
                  <a:pt x="3188" y="13032"/>
                </a:lnTo>
                <a:lnTo>
                  <a:pt x="5904" y="13705"/>
                </a:lnTo>
                <a:lnTo>
                  <a:pt x="9130" y="11861"/>
                </a:lnTo>
                <a:lnTo>
                  <a:pt x="12077" y="10429"/>
                </a:lnTo>
                <a:lnTo>
                  <a:pt x="15768" y="9169"/>
                </a:lnTo>
                <a:lnTo>
                  <a:pt x="19944" y="8280"/>
                </a:lnTo>
                <a:lnTo>
                  <a:pt x="24720" y="8280"/>
                </a:lnTo>
                <a:lnTo>
                  <a:pt x="28248" y="9108"/>
                </a:lnTo>
                <a:lnTo>
                  <a:pt x="31114" y="10490"/>
                </a:lnTo>
                <a:lnTo>
                  <a:pt x="33815" y="14037"/>
                </a:lnTo>
                <a:lnTo>
                  <a:pt x="34700" y="17324"/>
                </a:lnTo>
                <a:lnTo>
                  <a:pt x="34927" y="21352"/>
                </a:lnTo>
                <a:lnTo>
                  <a:pt x="34927" y="25667"/>
                </a:lnTo>
                <a:lnTo>
                  <a:pt x="23144" y="25667"/>
                </a:lnTo>
                <a:lnTo>
                  <a:pt x="19320" y="26050"/>
                </a:lnTo>
                <a:lnTo>
                  <a:pt x="15908" y="26809"/>
                </a:lnTo>
                <a:lnTo>
                  <a:pt x="12505" y="27572"/>
                </a:lnTo>
                <a:lnTo>
                  <a:pt x="9640" y="28717"/>
                </a:lnTo>
                <a:lnTo>
                  <a:pt x="7279" y="30239"/>
                </a:lnTo>
                <a:lnTo>
                  <a:pt x="3124" y="33681"/>
                </a:lnTo>
                <a:lnTo>
                  <a:pt x="626" y="38279"/>
                </a:lnTo>
                <a:lnTo>
                  <a:pt x="0" y="40996"/>
                </a:lnTo>
                <a:lnTo>
                  <a:pt x="0" y="46800"/>
                </a:lnTo>
                <a:lnTo>
                  <a:pt x="449" y="49176"/>
                </a:lnTo>
                <a:lnTo>
                  <a:pt x="2274" y="53380"/>
                </a:lnTo>
                <a:lnTo>
                  <a:pt x="5187" y="56581"/>
                </a:lnTo>
                <a:lnTo>
                  <a:pt x="8820" y="59133"/>
                </a:lnTo>
                <a:lnTo>
                  <a:pt x="13467" y="60642"/>
                </a:lnTo>
                <a:lnTo>
                  <a:pt x="17294" y="53060"/>
                </a:lnTo>
                <a:lnTo>
                  <a:pt x="12970" y="50507"/>
                </a:lnTo>
                <a:lnTo>
                  <a:pt x="10252" y="46498"/>
                </a:lnTo>
                <a:lnTo>
                  <a:pt x="10252" y="43625"/>
                </a:lnTo>
                <a:lnTo>
                  <a:pt x="10580" y="40449"/>
                </a:lnTo>
                <a:lnTo>
                  <a:pt x="12805" y="36756"/>
                </a:lnTo>
                <a:lnTo>
                  <a:pt x="15483" y="34888"/>
                </a:lnTo>
                <a:lnTo>
                  <a:pt x="19194" y="33732"/>
                </a:lnTo>
                <a:lnTo>
                  <a:pt x="23608" y="33008"/>
                </a:lnTo>
                <a:lnTo>
                  <a:pt x="34927" y="33008"/>
                </a:lnTo>
                <a:lnTo>
                  <a:pt x="34927" y="44805"/>
                </a:lnTo>
                <a:lnTo>
                  <a:pt x="32465" y="47588"/>
                </a:lnTo>
                <a:lnTo>
                  <a:pt x="28274" y="58867"/>
                </a:lnTo>
                <a:lnTo>
                  <a:pt x="31211" y="57430"/>
                </a:lnTo>
                <a:lnTo>
                  <a:pt x="33875" y="55411"/>
                </a:lnTo>
                <a:lnTo>
                  <a:pt x="36262" y="52819"/>
                </a:lnTo>
                <a:lnTo>
                  <a:pt x="36262" y="58370"/>
                </a:lnTo>
                <a:lnTo>
                  <a:pt x="38689" y="60173"/>
                </a:lnTo>
                <a:close/>
              </a:path>
              <a:path w="44891" h="61023">
                <a:moveTo>
                  <a:pt x="13467" y="60642"/>
                </a:moveTo>
                <a:lnTo>
                  <a:pt x="16070" y="61023"/>
                </a:lnTo>
                <a:lnTo>
                  <a:pt x="22218" y="61023"/>
                </a:lnTo>
                <a:lnTo>
                  <a:pt x="25336" y="60300"/>
                </a:lnTo>
                <a:lnTo>
                  <a:pt x="28274" y="58867"/>
                </a:lnTo>
                <a:lnTo>
                  <a:pt x="32465" y="47588"/>
                </a:lnTo>
                <a:lnTo>
                  <a:pt x="27859" y="51029"/>
                </a:lnTo>
                <a:lnTo>
                  <a:pt x="23169" y="53060"/>
                </a:lnTo>
                <a:lnTo>
                  <a:pt x="17294" y="53060"/>
                </a:lnTo>
                <a:lnTo>
                  <a:pt x="13467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4077374" y="6253718"/>
            <a:ext cx="38696" cy="61012"/>
          </a:xfrm>
          <a:custGeom>
            <a:avLst/>
            <a:gdLst/>
            <a:ahLst/>
            <a:cxnLst/>
            <a:rect l="l" t="t" r="r" b="b"/>
            <a:pathLst>
              <a:path w="38696" h="61012">
                <a:moveTo>
                  <a:pt x="13453" y="60872"/>
                </a:moveTo>
                <a:lnTo>
                  <a:pt x="17254" y="61012"/>
                </a:lnTo>
                <a:lnTo>
                  <a:pt x="20419" y="61012"/>
                </a:lnTo>
                <a:lnTo>
                  <a:pt x="23317" y="60631"/>
                </a:lnTo>
                <a:lnTo>
                  <a:pt x="25934" y="59842"/>
                </a:lnTo>
                <a:lnTo>
                  <a:pt x="28569" y="59068"/>
                </a:lnTo>
                <a:lnTo>
                  <a:pt x="30848" y="57913"/>
                </a:lnTo>
                <a:lnTo>
                  <a:pt x="34646" y="54864"/>
                </a:lnTo>
                <a:lnTo>
                  <a:pt x="37148" y="50774"/>
                </a:lnTo>
                <a:lnTo>
                  <a:pt x="38696" y="46026"/>
                </a:lnTo>
                <a:lnTo>
                  <a:pt x="38696" y="40806"/>
                </a:lnTo>
                <a:lnTo>
                  <a:pt x="37511" y="37021"/>
                </a:lnTo>
                <a:lnTo>
                  <a:pt x="35683" y="33807"/>
                </a:lnTo>
                <a:lnTo>
                  <a:pt x="33098" y="31330"/>
                </a:lnTo>
                <a:lnTo>
                  <a:pt x="29923" y="29425"/>
                </a:lnTo>
                <a:lnTo>
                  <a:pt x="26531" y="27773"/>
                </a:lnTo>
                <a:lnTo>
                  <a:pt x="23093" y="26391"/>
                </a:lnTo>
                <a:lnTo>
                  <a:pt x="19742" y="25044"/>
                </a:lnTo>
                <a:lnTo>
                  <a:pt x="16602" y="23648"/>
                </a:lnTo>
                <a:lnTo>
                  <a:pt x="14018" y="21995"/>
                </a:lnTo>
                <a:lnTo>
                  <a:pt x="11339" y="18860"/>
                </a:lnTo>
                <a:lnTo>
                  <a:pt x="10925" y="15911"/>
                </a:lnTo>
                <a:lnTo>
                  <a:pt x="11577" y="12711"/>
                </a:lnTo>
                <a:lnTo>
                  <a:pt x="13453" y="10133"/>
                </a:lnTo>
                <a:lnTo>
                  <a:pt x="16639" y="8484"/>
                </a:lnTo>
                <a:lnTo>
                  <a:pt x="19443" y="7898"/>
                </a:lnTo>
                <a:lnTo>
                  <a:pt x="23044" y="7898"/>
                </a:lnTo>
                <a:lnTo>
                  <a:pt x="26222" y="8561"/>
                </a:lnTo>
                <a:lnTo>
                  <a:pt x="30085" y="10021"/>
                </a:lnTo>
                <a:lnTo>
                  <a:pt x="32745" y="11469"/>
                </a:lnTo>
                <a:lnTo>
                  <a:pt x="35359" y="11555"/>
                </a:lnTo>
                <a:lnTo>
                  <a:pt x="35899" y="8841"/>
                </a:lnTo>
                <a:lnTo>
                  <a:pt x="35697" y="5641"/>
                </a:lnTo>
                <a:lnTo>
                  <a:pt x="33422" y="2923"/>
                </a:lnTo>
                <a:lnTo>
                  <a:pt x="30758" y="1652"/>
                </a:lnTo>
                <a:lnTo>
                  <a:pt x="27096" y="612"/>
                </a:lnTo>
                <a:lnTo>
                  <a:pt x="24184" y="115"/>
                </a:lnTo>
                <a:lnTo>
                  <a:pt x="17942" y="0"/>
                </a:lnTo>
                <a:lnTo>
                  <a:pt x="15026" y="445"/>
                </a:lnTo>
                <a:lnTo>
                  <a:pt x="12538" y="1346"/>
                </a:lnTo>
                <a:lnTo>
                  <a:pt x="7978" y="3455"/>
                </a:lnTo>
                <a:lnTo>
                  <a:pt x="4650" y="6450"/>
                </a:lnTo>
                <a:lnTo>
                  <a:pt x="2578" y="10198"/>
                </a:lnTo>
                <a:lnTo>
                  <a:pt x="1336" y="14288"/>
                </a:lnTo>
                <a:lnTo>
                  <a:pt x="1336" y="18935"/>
                </a:lnTo>
                <a:lnTo>
                  <a:pt x="2513" y="22823"/>
                </a:lnTo>
                <a:lnTo>
                  <a:pt x="4352" y="26109"/>
                </a:lnTo>
                <a:lnTo>
                  <a:pt x="6951" y="28662"/>
                </a:lnTo>
                <a:lnTo>
                  <a:pt x="10050" y="30632"/>
                </a:lnTo>
                <a:lnTo>
                  <a:pt x="13380" y="32310"/>
                </a:lnTo>
                <a:lnTo>
                  <a:pt x="16818" y="33707"/>
                </a:lnTo>
                <a:lnTo>
                  <a:pt x="20116" y="35002"/>
                </a:lnTo>
                <a:lnTo>
                  <a:pt x="23195" y="36374"/>
                </a:lnTo>
                <a:lnTo>
                  <a:pt x="25783" y="38022"/>
                </a:lnTo>
                <a:lnTo>
                  <a:pt x="28407" y="41111"/>
                </a:lnTo>
                <a:lnTo>
                  <a:pt x="28793" y="43981"/>
                </a:lnTo>
                <a:lnTo>
                  <a:pt x="28533" y="46824"/>
                </a:lnTo>
                <a:lnTo>
                  <a:pt x="26647" y="49960"/>
                </a:lnTo>
                <a:lnTo>
                  <a:pt x="23432" y="51944"/>
                </a:lnTo>
                <a:lnTo>
                  <a:pt x="20681" y="52693"/>
                </a:lnTo>
                <a:lnTo>
                  <a:pt x="17442" y="52868"/>
                </a:lnTo>
                <a:lnTo>
                  <a:pt x="13164" y="52591"/>
                </a:lnTo>
                <a:lnTo>
                  <a:pt x="9691" y="51473"/>
                </a:lnTo>
                <a:lnTo>
                  <a:pt x="6901" y="50231"/>
                </a:lnTo>
                <a:lnTo>
                  <a:pt x="3675" y="48402"/>
                </a:lnTo>
                <a:lnTo>
                  <a:pt x="547" y="48171"/>
                </a:lnTo>
                <a:lnTo>
                  <a:pt x="0" y="50979"/>
                </a:lnTo>
                <a:lnTo>
                  <a:pt x="97" y="54039"/>
                </a:lnTo>
                <a:lnTo>
                  <a:pt x="1724" y="56922"/>
                </a:lnTo>
                <a:lnTo>
                  <a:pt x="4377" y="58406"/>
                </a:lnTo>
                <a:lnTo>
                  <a:pt x="6962" y="59375"/>
                </a:lnTo>
                <a:lnTo>
                  <a:pt x="9928" y="60248"/>
                </a:lnTo>
                <a:lnTo>
                  <a:pt x="13453" y="6087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157427" y="6226009"/>
            <a:ext cx="22222" cy="108837"/>
          </a:xfrm>
          <a:custGeom>
            <a:avLst/>
            <a:gdLst/>
            <a:ahLst/>
            <a:cxnLst/>
            <a:rect l="l" t="t" r="r" b="b"/>
            <a:pathLst>
              <a:path w="22222" h="108837">
                <a:moveTo>
                  <a:pt x="288" y="63665"/>
                </a:moveTo>
                <a:lnTo>
                  <a:pt x="867" y="68211"/>
                </a:lnTo>
                <a:lnTo>
                  <a:pt x="1414" y="72744"/>
                </a:lnTo>
                <a:lnTo>
                  <a:pt x="2278" y="77251"/>
                </a:lnTo>
                <a:lnTo>
                  <a:pt x="3416" y="81686"/>
                </a:lnTo>
                <a:lnTo>
                  <a:pt x="4542" y="86128"/>
                </a:lnTo>
                <a:lnTo>
                  <a:pt x="5943" y="90510"/>
                </a:lnTo>
                <a:lnTo>
                  <a:pt x="7603" y="94805"/>
                </a:lnTo>
                <a:lnTo>
                  <a:pt x="9255" y="99096"/>
                </a:lnTo>
                <a:lnTo>
                  <a:pt x="11196" y="103337"/>
                </a:lnTo>
                <a:lnTo>
                  <a:pt x="13380" y="107556"/>
                </a:lnTo>
                <a:lnTo>
                  <a:pt x="13684" y="107938"/>
                </a:lnTo>
                <a:lnTo>
                  <a:pt x="16231" y="108772"/>
                </a:lnTo>
                <a:lnTo>
                  <a:pt x="19133" y="108837"/>
                </a:lnTo>
                <a:lnTo>
                  <a:pt x="22222" y="107326"/>
                </a:lnTo>
                <a:lnTo>
                  <a:pt x="21266" y="104668"/>
                </a:lnTo>
                <a:lnTo>
                  <a:pt x="16776" y="92704"/>
                </a:lnTo>
                <a:lnTo>
                  <a:pt x="13456" y="80516"/>
                </a:lnTo>
                <a:lnTo>
                  <a:pt x="13234" y="79489"/>
                </a:lnTo>
                <a:lnTo>
                  <a:pt x="11244" y="66920"/>
                </a:lnTo>
                <a:lnTo>
                  <a:pt x="10580" y="54230"/>
                </a:lnTo>
                <a:lnTo>
                  <a:pt x="10584" y="53226"/>
                </a:lnTo>
                <a:lnTo>
                  <a:pt x="11339" y="40566"/>
                </a:lnTo>
                <a:lnTo>
                  <a:pt x="13406" y="27978"/>
                </a:lnTo>
                <a:lnTo>
                  <a:pt x="17197" y="14397"/>
                </a:lnTo>
                <a:lnTo>
                  <a:pt x="22000" y="2526"/>
                </a:lnTo>
                <a:lnTo>
                  <a:pt x="21631" y="673"/>
                </a:lnTo>
                <a:lnTo>
                  <a:pt x="18982" y="0"/>
                </a:lnTo>
                <a:lnTo>
                  <a:pt x="16433" y="39"/>
                </a:lnTo>
                <a:lnTo>
                  <a:pt x="13431" y="1179"/>
                </a:lnTo>
                <a:lnTo>
                  <a:pt x="11369" y="5410"/>
                </a:lnTo>
                <a:lnTo>
                  <a:pt x="9504" y="9676"/>
                </a:lnTo>
                <a:lnTo>
                  <a:pt x="7840" y="13996"/>
                </a:lnTo>
                <a:lnTo>
                  <a:pt x="6181" y="18327"/>
                </a:lnTo>
                <a:lnTo>
                  <a:pt x="4780" y="22719"/>
                </a:lnTo>
                <a:lnTo>
                  <a:pt x="3618" y="27175"/>
                </a:lnTo>
                <a:lnTo>
                  <a:pt x="2466" y="31635"/>
                </a:lnTo>
                <a:lnTo>
                  <a:pt x="1579" y="36128"/>
                </a:lnTo>
                <a:lnTo>
                  <a:pt x="939" y="40665"/>
                </a:lnTo>
                <a:lnTo>
                  <a:pt x="327" y="45172"/>
                </a:lnTo>
                <a:lnTo>
                  <a:pt x="0" y="49770"/>
                </a:lnTo>
                <a:lnTo>
                  <a:pt x="0" y="59067"/>
                </a:lnTo>
                <a:lnTo>
                  <a:pt x="288" y="6366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4197938" y="6233723"/>
            <a:ext cx="48305" cy="80200"/>
          </a:xfrm>
          <a:custGeom>
            <a:avLst/>
            <a:gdLst/>
            <a:ahLst/>
            <a:cxnLst/>
            <a:rect l="l" t="t" r="r" b="b"/>
            <a:pathLst>
              <a:path w="48305" h="80200">
                <a:moveTo>
                  <a:pt x="4140" y="0"/>
                </a:moveTo>
                <a:lnTo>
                  <a:pt x="3092" y="0"/>
                </a:lnTo>
                <a:lnTo>
                  <a:pt x="425" y="1753"/>
                </a:lnTo>
                <a:lnTo>
                  <a:pt x="0" y="4558"/>
                </a:lnTo>
                <a:lnTo>
                  <a:pt x="0" y="78231"/>
                </a:lnTo>
                <a:lnTo>
                  <a:pt x="1504" y="79829"/>
                </a:lnTo>
                <a:lnTo>
                  <a:pt x="4216" y="80200"/>
                </a:lnTo>
                <a:lnTo>
                  <a:pt x="7754" y="80060"/>
                </a:lnTo>
                <a:lnTo>
                  <a:pt x="10458" y="78231"/>
                </a:lnTo>
                <a:lnTo>
                  <a:pt x="10458" y="49479"/>
                </a:lnTo>
                <a:lnTo>
                  <a:pt x="24235" y="49479"/>
                </a:lnTo>
                <a:lnTo>
                  <a:pt x="28426" y="48855"/>
                </a:lnTo>
                <a:lnTo>
                  <a:pt x="25650" y="40370"/>
                </a:lnTo>
                <a:lnTo>
                  <a:pt x="23022" y="40777"/>
                </a:lnTo>
                <a:lnTo>
                  <a:pt x="10458" y="40777"/>
                </a:lnTo>
                <a:lnTo>
                  <a:pt x="10458" y="8747"/>
                </a:lnTo>
                <a:lnTo>
                  <a:pt x="20960" y="0"/>
                </a:lnTo>
                <a:lnTo>
                  <a:pt x="4140" y="0"/>
                </a:lnTo>
                <a:close/>
              </a:path>
              <a:path w="48305" h="80200">
                <a:moveTo>
                  <a:pt x="38390" y="44640"/>
                </a:moveTo>
                <a:lnTo>
                  <a:pt x="43204" y="40118"/>
                </a:lnTo>
                <a:lnTo>
                  <a:pt x="45054" y="37386"/>
                </a:lnTo>
                <a:lnTo>
                  <a:pt x="46353" y="34174"/>
                </a:lnTo>
                <a:lnTo>
                  <a:pt x="47656" y="30960"/>
                </a:lnTo>
                <a:lnTo>
                  <a:pt x="48305" y="27367"/>
                </a:lnTo>
                <a:lnTo>
                  <a:pt x="48305" y="20369"/>
                </a:lnTo>
                <a:lnTo>
                  <a:pt x="47894" y="17626"/>
                </a:lnTo>
                <a:lnTo>
                  <a:pt x="46231" y="12661"/>
                </a:lnTo>
                <a:lnTo>
                  <a:pt x="43506" y="8571"/>
                </a:lnTo>
                <a:lnTo>
                  <a:pt x="40093" y="5079"/>
                </a:lnTo>
                <a:lnTo>
                  <a:pt x="35676" y="2487"/>
                </a:lnTo>
                <a:lnTo>
                  <a:pt x="31377" y="1141"/>
                </a:lnTo>
                <a:lnTo>
                  <a:pt x="27410" y="353"/>
                </a:lnTo>
                <a:lnTo>
                  <a:pt x="24296" y="76"/>
                </a:lnTo>
                <a:lnTo>
                  <a:pt x="20960" y="0"/>
                </a:lnTo>
                <a:lnTo>
                  <a:pt x="10458" y="8747"/>
                </a:lnTo>
                <a:lnTo>
                  <a:pt x="20110" y="8747"/>
                </a:lnTo>
                <a:lnTo>
                  <a:pt x="23724" y="8902"/>
                </a:lnTo>
                <a:lnTo>
                  <a:pt x="27500" y="9485"/>
                </a:lnTo>
                <a:lnTo>
                  <a:pt x="31075" y="11225"/>
                </a:lnTo>
                <a:lnTo>
                  <a:pt x="34326" y="13931"/>
                </a:lnTo>
                <a:lnTo>
                  <a:pt x="36699" y="18274"/>
                </a:lnTo>
                <a:lnTo>
                  <a:pt x="37303" y="20991"/>
                </a:lnTo>
                <a:lnTo>
                  <a:pt x="37303" y="24243"/>
                </a:lnTo>
                <a:lnTo>
                  <a:pt x="36940" y="28840"/>
                </a:lnTo>
                <a:lnTo>
                  <a:pt x="35478" y="32918"/>
                </a:lnTo>
                <a:lnTo>
                  <a:pt x="32990" y="36130"/>
                </a:lnTo>
                <a:lnTo>
                  <a:pt x="29811" y="38732"/>
                </a:lnTo>
                <a:lnTo>
                  <a:pt x="25650" y="40370"/>
                </a:lnTo>
                <a:lnTo>
                  <a:pt x="28426" y="48855"/>
                </a:lnTo>
                <a:lnTo>
                  <a:pt x="31925" y="47635"/>
                </a:lnTo>
                <a:lnTo>
                  <a:pt x="35439" y="46393"/>
                </a:lnTo>
                <a:lnTo>
                  <a:pt x="38390" y="4464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253961" y="6254574"/>
            <a:ext cx="52056" cy="59349"/>
          </a:xfrm>
          <a:custGeom>
            <a:avLst/>
            <a:gdLst/>
            <a:ahLst/>
            <a:cxnLst/>
            <a:rect l="l" t="t" r="r" b="b"/>
            <a:pathLst>
              <a:path w="52056" h="59349">
                <a:moveTo>
                  <a:pt x="600" y="4381"/>
                </a:moveTo>
                <a:lnTo>
                  <a:pt x="19194" y="57125"/>
                </a:lnTo>
                <a:lnTo>
                  <a:pt x="21045" y="58868"/>
                </a:lnTo>
                <a:lnTo>
                  <a:pt x="23821" y="59310"/>
                </a:lnTo>
                <a:lnTo>
                  <a:pt x="27273" y="59349"/>
                </a:lnTo>
                <a:lnTo>
                  <a:pt x="29908" y="59209"/>
                </a:lnTo>
                <a:lnTo>
                  <a:pt x="32922" y="57125"/>
                </a:lnTo>
                <a:lnTo>
                  <a:pt x="51567" y="4381"/>
                </a:lnTo>
                <a:lnTo>
                  <a:pt x="52056" y="1793"/>
                </a:lnTo>
                <a:lnTo>
                  <a:pt x="50291" y="105"/>
                </a:lnTo>
                <a:lnTo>
                  <a:pt x="44740" y="90"/>
                </a:lnTo>
                <a:lnTo>
                  <a:pt x="41850" y="1983"/>
                </a:lnTo>
                <a:lnTo>
                  <a:pt x="26611" y="47754"/>
                </a:lnTo>
                <a:lnTo>
                  <a:pt x="26182" y="47754"/>
                </a:lnTo>
                <a:lnTo>
                  <a:pt x="10742" y="1983"/>
                </a:lnTo>
                <a:lnTo>
                  <a:pt x="9004" y="266"/>
                </a:lnTo>
                <a:lnTo>
                  <a:pt x="6090" y="0"/>
                </a:lnTo>
                <a:lnTo>
                  <a:pt x="2574" y="64"/>
                </a:lnTo>
                <a:lnTo>
                  <a:pt x="0" y="1793"/>
                </a:lnTo>
                <a:lnTo>
                  <a:pt x="600" y="43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4310175" y="6239710"/>
            <a:ext cx="35708" cy="74894"/>
          </a:xfrm>
          <a:custGeom>
            <a:avLst/>
            <a:gdLst/>
            <a:ahLst/>
            <a:cxnLst/>
            <a:rect l="l" t="t" r="r" b="b"/>
            <a:pathLst>
              <a:path w="35708" h="74894">
                <a:moveTo>
                  <a:pt x="12204" y="129"/>
                </a:moveTo>
                <a:lnTo>
                  <a:pt x="9651" y="1969"/>
                </a:lnTo>
                <a:lnTo>
                  <a:pt x="9651" y="15167"/>
                </a:lnTo>
                <a:lnTo>
                  <a:pt x="2062" y="15167"/>
                </a:lnTo>
                <a:lnTo>
                  <a:pt x="1173" y="15393"/>
                </a:lnTo>
                <a:lnTo>
                  <a:pt x="35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1" y="23623"/>
                </a:lnTo>
                <a:lnTo>
                  <a:pt x="9651" y="59298"/>
                </a:lnTo>
                <a:lnTo>
                  <a:pt x="9940" y="62078"/>
                </a:lnTo>
                <a:lnTo>
                  <a:pt x="10527" y="64439"/>
                </a:lnTo>
                <a:lnTo>
                  <a:pt x="12052" y="68760"/>
                </a:lnTo>
                <a:lnTo>
                  <a:pt x="14641" y="71845"/>
                </a:lnTo>
                <a:lnTo>
                  <a:pt x="18327" y="73764"/>
                </a:lnTo>
                <a:lnTo>
                  <a:pt x="22795" y="74894"/>
                </a:lnTo>
                <a:lnTo>
                  <a:pt x="26556" y="74894"/>
                </a:lnTo>
                <a:lnTo>
                  <a:pt x="29343" y="74588"/>
                </a:lnTo>
                <a:lnTo>
                  <a:pt x="32633" y="73825"/>
                </a:lnTo>
                <a:lnTo>
                  <a:pt x="35463" y="71081"/>
                </a:lnTo>
                <a:lnTo>
                  <a:pt x="35708" y="68238"/>
                </a:lnTo>
                <a:lnTo>
                  <a:pt x="35708" y="67489"/>
                </a:lnTo>
                <a:lnTo>
                  <a:pt x="33220" y="64761"/>
                </a:lnTo>
                <a:lnTo>
                  <a:pt x="30546" y="65736"/>
                </a:lnTo>
                <a:lnTo>
                  <a:pt x="27320" y="66207"/>
                </a:lnTo>
                <a:lnTo>
                  <a:pt x="24455" y="66207"/>
                </a:lnTo>
                <a:lnTo>
                  <a:pt x="22442" y="65228"/>
                </a:lnTo>
                <a:lnTo>
                  <a:pt x="20232" y="61319"/>
                </a:lnTo>
                <a:lnTo>
                  <a:pt x="19667" y="58435"/>
                </a:lnTo>
                <a:lnTo>
                  <a:pt x="19667" y="23623"/>
                </a:lnTo>
                <a:lnTo>
                  <a:pt x="34311" y="23623"/>
                </a:lnTo>
                <a:lnTo>
                  <a:pt x="35708" y="20905"/>
                </a:lnTo>
                <a:lnTo>
                  <a:pt x="35673" y="17997"/>
                </a:lnTo>
                <a:lnTo>
                  <a:pt x="33710" y="15167"/>
                </a:lnTo>
                <a:lnTo>
                  <a:pt x="19667" y="15167"/>
                </a:lnTo>
                <a:lnTo>
                  <a:pt x="19667" y="1969"/>
                </a:lnTo>
                <a:lnTo>
                  <a:pt x="18266" y="331"/>
                </a:lnTo>
                <a:lnTo>
                  <a:pt x="15642" y="0"/>
                </a:lnTo>
                <a:lnTo>
                  <a:pt x="12204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4359217" y="6299733"/>
            <a:ext cx="13068" cy="14375"/>
          </a:xfrm>
          <a:custGeom>
            <a:avLst/>
            <a:gdLst/>
            <a:ahLst/>
            <a:cxnLst/>
            <a:rect l="l" t="t" r="r" b="b"/>
            <a:pathLst>
              <a:path w="13068" h="14375">
                <a:moveTo>
                  <a:pt x="13068" y="7099"/>
                </a:moveTo>
                <a:lnTo>
                  <a:pt x="13068" y="4265"/>
                </a:lnTo>
                <a:lnTo>
                  <a:pt x="11668" y="1436"/>
                </a:lnTo>
                <a:lnTo>
                  <a:pt x="9055" y="0"/>
                </a:lnTo>
                <a:lnTo>
                  <a:pt x="4114" y="0"/>
                </a:lnTo>
                <a:lnTo>
                  <a:pt x="1426" y="1461"/>
                </a:lnTo>
                <a:lnTo>
                  <a:pt x="0" y="4371"/>
                </a:lnTo>
                <a:lnTo>
                  <a:pt x="0" y="10123"/>
                </a:lnTo>
                <a:lnTo>
                  <a:pt x="1386" y="12967"/>
                </a:lnTo>
                <a:lnTo>
                  <a:pt x="4004" y="14375"/>
                </a:lnTo>
                <a:lnTo>
                  <a:pt x="8953" y="14375"/>
                </a:lnTo>
                <a:lnTo>
                  <a:pt x="11643" y="12927"/>
                </a:lnTo>
                <a:lnTo>
                  <a:pt x="13068" y="10019"/>
                </a:lnTo>
                <a:lnTo>
                  <a:pt x="13068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4388817" y="6226009"/>
            <a:ext cx="22082" cy="108837"/>
          </a:xfrm>
          <a:custGeom>
            <a:avLst/>
            <a:gdLst/>
            <a:ahLst/>
            <a:cxnLst/>
            <a:rect l="l" t="t" r="r" b="b"/>
            <a:pathLst>
              <a:path w="22082" h="108837">
                <a:moveTo>
                  <a:pt x="22082" y="54416"/>
                </a:moveTo>
                <a:lnTo>
                  <a:pt x="22062" y="52325"/>
                </a:lnTo>
                <a:lnTo>
                  <a:pt x="21053" y="39643"/>
                </a:lnTo>
                <a:lnTo>
                  <a:pt x="18529" y="27175"/>
                </a:lnTo>
                <a:lnTo>
                  <a:pt x="17897" y="24885"/>
                </a:lnTo>
                <a:lnTo>
                  <a:pt x="13870" y="12885"/>
                </a:lnTo>
                <a:lnTo>
                  <a:pt x="8712" y="1179"/>
                </a:lnTo>
                <a:lnTo>
                  <a:pt x="6212" y="100"/>
                </a:lnTo>
                <a:lnTo>
                  <a:pt x="3161" y="0"/>
                </a:lnTo>
                <a:lnTo>
                  <a:pt x="0" y="1154"/>
                </a:lnTo>
                <a:lnTo>
                  <a:pt x="756" y="3871"/>
                </a:lnTo>
                <a:lnTo>
                  <a:pt x="5367" y="15780"/>
                </a:lnTo>
                <a:lnTo>
                  <a:pt x="8712" y="27978"/>
                </a:lnTo>
                <a:lnTo>
                  <a:pt x="8925" y="28974"/>
                </a:lnTo>
                <a:lnTo>
                  <a:pt x="10903" y="41570"/>
                </a:lnTo>
                <a:lnTo>
                  <a:pt x="11563" y="54230"/>
                </a:lnTo>
                <a:lnTo>
                  <a:pt x="11558" y="55312"/>
                </a:lnTo>
                <a:lnTo>
                  <a:pt x="10790" y="67981"/>
                </a:lnTo>
                <a:lnTo>
                  <a:pt x="8712" y="80556"/>
                </a:lnTo>
                <a:lnTo>
                  <a:pt x="4941" y="94141"/>
                </a:lnTo>
                <a:lnTo>
                  <a:pt x="269" y="106055"/>
                </a:lnTo>
                <a:lnTo>
                  <a:pt x="294" y="108190"/>
                </a:lnTo>
                <a:lnTo>
                  <a:pt x="2988" y="108837"/>
                </a:lnTo>
                <a:lnTo>
                  <a:pt x="5910" y="108772"/>
                </a:lnTo>
                <a:lnTo>
                  <a:pt x="8773" y="107556"/>
                </a:lnTo>
                <a:lnTo>
                  <a:pt x="10951" y="103351"/>
                </a:lnTo>
                <a:lnTo>
                  <a:pt x="12876" y="99110"/>
                </a:lnTo>
                <a:lnTo>
                  <a:pt x="14514" y="94805"/>
                </a:lnTo>
                <a:lnTo>
                  <a:pt x="16153" y="90510"/>
                </a:lnTo>
                <a:lnTo>
                  <a:pt x="17538" y="86128"/>
                </a:lnTo>
                <a:lnTo>
                  <a:pt x="18676" y="81686"/>
                </a:lnTo>
                <a:lnTo>
                  <a:pt x="19803" y="77251"/>
                </a:lnTo>
                <a:lnTo>
                  <a:pt x="20656" y="72744"/>
                </a:lnTo>
                <a:lnTo>
                  <a:pt x="21229" y="68211"/>
                </a:lnTo>
                <a:lnTo>
                  <a:pt x="21794" y="63676"/>
                </a:lnTo>
                <a:lnTo>
                  <a:pt x="22082" y="59067"/>
                </a:lnTo>
                <a:lnTo>
                  <a:pt x="22082" y="5441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458031" y="6233349"/>
            <a:ext cx="40759" cy="80215"/>
          </a:xfrm>
          <a:custGeom>
            <a:avLst/>
            <a:gdLst/>
            <a:ahLst/>
            <a:cxnLst/>
            <a:rect l="l" t="t" r="r" b="b"/>
            <a:pathLst>
              <a:path w="40759" h="80215">
                <a:moveTo>
                  <a:pt x="40759" y="75592"/>
                </a:moveTo>
                <a:lnTo>
                  <a:pt x="40722" y="74066"/>
                </a:lnTo>
                <a:lnTo>
                  <a:pt x="38634" y="71020"/>
                </a:lnTo>
                <a:lnTo>
                  <a:pt x="10439" y="71020"/>
                </a:lnTo>
                <a:lnTo>
                  <a:pt x="10439" y="1969"/>
                </a:lnTo>
                <a:lnTo>
                  <a:pt x="8953" y="382"/>
                </a:lnTo>
                <a:lnTo>
                  <a:pt x="6224" y="0"/>
                </a:lnTo>
                <a:lnTo>
                  <a:pt x="2739" y="166"/>
                </a:lnTo>
                <a:lnTo>
                  <a:pt x="0" y="1969"/>
                </a:lnTo>
                <a:lnTo>
                  <a:pt x="0" y="75885"/>
                </a:lnTo>
                <a:lnTo>
                  <a:pt x="1248" y="79261"/>
                </a:lnTo>
                <a:lnTo>
                  <a:pt x="3887" y="80215"/>
                </a:lnTo>
                <a:lnTo>
                  <a:pt x="38634" y="80215"/>
                </a:lnTo>
                <a:lnTo>
                  <a:pt x="40549" y="78206"/>
                </a:lnTo>
                <a:lnTo>
                  <a:pt x="40759" y="7559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4502109" y="6239710"/>
            <a:ext cx="35708" cy="74894"/>
          </a:xfrm>
          <a:custGeom>
            <a:avLst/>
            <a:gdLst/>
            <a:ahLst/>
            <a:cxnLst/>
            <a:rect l="l" t="t" r="r" b="b"/>
            <a:pathLst>
              <a:path w="35708" h="74894">
                <a:moveTo>
                  <a:pt x="12204" y="129"/>
                </a:moveTo>
                <a:lnTo>
                  <a:pt x="9651" y="1969"/>
                </a:lnTo>
                <a:lnTo>
                  <a:pt x="9651" y="15167"/>
                </a:lnTo>
                <a:lnTo>
                  <a:pt x="2062" y="15167"/>
                </a:lnTo>
                <a:lnTo>
                  <a:pt x="1173" y="15393"/>
                </a:lnTo>
                <a:lnTo>
                  <a:pt x="36" y="17997"/>
                </a:lnTo>
                <a:lnTo>
                  <a:pt x="0" y="20905"/>
                </a:lnTo>
                <a:lnTo>
                  <a:pt x="1997" y="23623"/>
                </a:lnTo>
                <a:lnTo>
                  <a:pt x="9651" y="23623"/>
                </a:lnTo>
                <a:lnTo>
                  <a:pt x="9651" y="59298"/>
                </a:lnTo>
                <a:lnTo>
                  <a:pt x="9940" y="62078"/>
                </a:lnTo>
                <a:lnTo>
                  <a:pt x="10527" y="64439"/>
                </a:lnTo>
                <a:lnTo>
                  <a:pt x="12049" y="68760"/>
                </a:lnTo>
                <a:lnTo>
                  <a:pt x="14651" y="71845"/>
                </a:lnTo>
                <a:lnTo>
                  <a:pt x="18327" y="73764"/>
                </a:lnTo>
                <a:lnTo>
                  <a:pt x="22795" y="74894"/>
                </a:lnTo>
                <a:lnTo>
                  <a:pt x="26568" y="74894"/>
                </a:lnTo>
                <a:lnTo>
                  <a:pt x="29358" y="74588"/>
                </a:lnTo>
                <a:lnTo>
                  <a:pt x="32633" y="73825"/>
                </a:lnTo>
                <a:lnTo>
                  <a:pt x="35457" y="71081"/>
                </a:lnTo>
                <a:lnTo>
                  <a:pt x="35708" y="68238"/>
                </a:lnTo>
                <a:lnTo>
                  <a:pt x="35708" y="67489"/>
                </a:lnTo>
                <a:lnTo>
                  <a:pt x="33220" y="64761"/>
                </a:lnTo>
                <a:lnTo>
                  <a:pt x="30546" y="65736"/>
                </a:lnTo>
                <a:lnTo>
                  <a:pt x="27331" y="66207"/>
                </a:lnTo>
                <a:lnTo>
                  <a:pt x="24455" y="66207"/>
                </a:lnTo>
                <a:lnTo>
                  <a:pt x="22457" y="65228"/>
                </a:lnTo>
                <a:lnTo>
                  <a:pt x="20232" y="61319"/>
                </a:lnTo>
                <a:lnTo>
                  <a:pt x="19677" y="58435"/>
                </a:lnTo>
                <a:lnTo>
                  <a:pt x="19677" y="23623"/>
                </a:lnTo>
                <a:lnTo>
                  <a:pt x="34319" y="23623"/>
                </a:lnTo>
                <a:lnTo>
                  <a:pt x="35708" y="20905"/>
                </a:lnTo>
                <a:lnTo>
                  <a:pt x="35673" y="17997"/>
                </a:lnTo>
                <a:lnTo>
                  <a:pt x="33710" y="15167"/>
                </a:lnTo>
                <a:lnTo>
                  <a:pt x="19677" y="15167"/>
                </a:lnTo>
                <a:lnTo>
                  <a:pt x="19677" y="1969"/>
                </a:lnTo>
                <a:lnTo>
                  <a:pt x="18277" y="331"/>
                </a:lnTo>
                <a:lnTo>
                  <a:pt x="15652" y="0"/>
                </a:lnTo>
                <a:lnTo>
                  <a:pt x="12204" y="1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4547819" y="6227852"/>
            <a:ext cx="22244" cy="86878"/>
          </a:xfrm>
          <a:custGeom>
            <a:avLst/>
            <a:gdLst/>
            <a:ahLst/>
            <a:cxnLst/>
            <a:rect l="l" t="t" r="r" b="b"/>
            <a:pathLst>
              <a:path w="22244" h="86878">
                <a:moveTo>
                  <a:pt x="22244" y="86878"/>
                </a:moveTo>
                <a:lnTo>
                  <a:pt x="19165" y="77557"/>
                </a:lnTo>
                <a:lnTo>
                  <a:pt x="15692" y="75041"/>
                </a:lnTo>
                <a:lnTo>
                  <a:pt x="13241" y="71309"/>
                </a:lnTo>
                <a:lnTo>
                  <a:pt x="11451" y="66851"/>
                </a:lnTo>
                <a:lnTo>
                  <a:pt x="11026" y="64173"/>
                </a:lnTo>
                <a:lnTo>
                  <a:pt x="11965" y="84517"/>
                </a:lnTo>
                <a:lnTo>
                  <a:pt x="14803" y="86093"/>
                </a:lnTo>
                <a:lnTo>
                  <a:pt x="18219" y="86878"/>
                </a:lnTo>
                <a:lnTo>
                  <a:pt x="22244" y="86878"/>
                </a:lnTo>
                <a:close/>
              </a:path>
              <a:path w="22244" h="86878">
                <a:moveTo>
                  <a:pt x="10388" y="53326"/>
                </a:moveTo>
                <a:lnTo>
                  <a:pt x="10641" y="50749"/>
                </a:lnTo>
                <a:lnTo>
                  <a:pt x="11151" y="48196"/>
                </a:lnTo>
                <a:lnTo>
                  <a:pt x="11652" y="45643"/>
                </a:lnTo>
                <a:lnTo>
                  <a:pt x="12456" y="43357"/>
                </a:lnTo>
                <a:lnTo>
                  <a:pt x="14691" y="39329"/>
                </a:lnTo>
                <a:lnTo>
                  <a:pt x="17917" y="36475"/>
                </a:lnTo>
                <a:lnTo>
                  <a:pt x="21869" y="34621"/>
                </a:lnTo>
                <a:lnTo>
                  <a:pt x="27172" y="34621"/>
                </a:lnTo>
                <a:lnTo>
                  <a:pt x="29822" y="35506"/>
                </a:lnTo>
                <a:lnTo>
                  <a:pt x="34872" y="39088"/>
                </a:lnTo>
                <a:lnTo>
                  <a:pt x="37500" y="41691"/>
                </a:lnTo>
                <a:lnTo>
                  <a:pt x="40212" y="45107"/>
                </a:lnTo>
                <a:lnTo>
                  <a:pt x="40212" y="67323"/>
                </a:lnTo>
                <a:lnTo>
                  <a:pt x="38638" y="69339"/>
                </a:lnTo>
                <a:lnTo>
                  <a:pt x="35722" y="72402"/>
                </a:lnTo>
                <a:lnTo>
                  <a:pt x="32950" y="74916"/>
                </a:lnTo>
                <a:lnTo>
                  <a:pt x="30358" y="76629"/>
                </a:lnTo>
                <a:lnTo>
                  <a:pt x="26617" y="78000"/>
                </a:lnTo>
                <a:lnTo>
                  <a:pt x="23994" y="78181"/>
                </a:lnTo>
                <a:lnTo>
                  <a:pt x="21355" y="78181"/>
                </a:lnTo>
                <a:lnTo>
                  <a:pt x="19165" y="77557"/>
                </a:lnTo>
                <a:lnTo>
                  <a:pt x="22244" y="86878"/>
                </a:lnTo>
                <a:lnTo>
                  <a:pt x="25905" y="86878"/>
                </a:lnTo>
                <a:lnTo>
                  <a:pt x="29307" y="86004"/>
                </a:lnTo>
                <a:lnTo>
                  <a:pt x="32410" y="84225"/>
                </a:lnTo>
                <a:lnTo>
                  <a:pt x="35510" y="82461"/>
                </a:lnTo>
                <a:lnTo>
                  <a:pt x="38483" y="79996"/>
                </a:lnTo>
                <a:lnTo>
                  <a:pt x="41374" y="76819"/>
                </a:lnTo>
                <a:lnTo>
                  <a:pt x="41374" y="84160"/>
                </a:lnTo>
                <a:lnTo>
                  <a:pt x="41774" y="85280"/>
                </a:lnTo>
                <a:lnTo>
                  <a:pt x="44362" y="86039"/>
                </a:lnTo>
                <a:lnTo>
                  <a:pt x="47429" y="86039"/>
                </a:lnTo>
                <a:lnTo>
                  <a:pt x="50302" y="84160"/>
                </a:lnTo>
                <a:lnTo>
                  <a:pt x="50302" y="1979"/>
                </a:lnTo>
                <a:lnTo>
                  <a:pt x="48836" y="392"/>
                </a:lnTo>
                <a:lnTo>
                  <a:pt x="46202" y="0"/>
                </a:lnTo>
                <a:lnTo>
                  <a:pt x="42800" y="165"/>
                </a:lnTo>
                <a:lnTo>
                  <a:pt x="40212" y="1979"/>
                </a:lnTo>
                <a:lnTo>
                  <a:pt x="40212" y="34250"/>
                </a:lnTo>
                <a:lnTo>
                  <a:pt x="37623" y="31496"/>
                </a:lnTo>
                <a:lnTo>
                  <a:pt x="34998" y="29411"/>
                </a:lnTo>
                <a:lnTo>
                  <a:pt x="32345" y="27975"/>
                </a:lnTo>
                <a:lnTo>
                  <a:pt x="29696" y="26568"/>
                </a:lnTo>
                <a:lnTo>
                  <a:pt x="26769" y="25854"/>
                </a:lnTo>
                <a:lnTo>
                  <a:pt x="19716" y="25854"/>
                </a:lnTo>
                <a:lnTo>
                  <a:pt x="16329" y="26592"/>
                </a:lnTo>
                <a:lnTo>
                  <a:pt x="13392" y="28054"/>
                </a:lnTo>
                <a:lnTo>
                  <a:pt x="10450" y="29502"/>
                </a:lnTo>
                <a:lnTo>
                  <a:pt x="8002" y="31607"/>
                </a:lnTo>
                <a:lnTo>
                  <a:pt x="6014" y="34300"/>
                </a:lnTo>
                <a:lnTo>
                  <a:pt x="4024" y="37019"/>
                </a:lnTo>
                <a:lnTo>
                  <a:pt x="2523" y="40308"/>
                </a:lnTo>
                <a:lnTo>
                  <a:pt x="1511" y="44157"/>
                </a:lnTo>
                <a:lnTo>
                  <a:pt x="500" y="48006"/>
                </a:lnTo>
                <a:lnTo>
                  <a:pt x="0" y="52311"/>
                </a:lnTo>
                <a:lnTo>
                  <a:pt x="0" y="61109"/>
                </a:lnTo>
                <a:lnTo>
                  <a:pt x="398" y="64947"/>
                </a:lnTo>
                <a:lnTo>
                  <a:pt x="1212" y="68590"/>
                </a:lnTo>
                <a:lnTo>
                  <a:pt x="2023" y="72237"/>
                </a:lnTo>
                <a:lnTo>
                  <a:pt x="3312" y="75398"/>
                </a:lnTo>
                <a:lnTo>
                  <a:pt x="5064" y="78091"/>
                </a:lnTo>
                <a:lnTo>
                  <a:pt x="6840" y="80783"/>
                </a:lnTo>
                <a:lnTo>
                  <a:pt x="9140" y="82929"/>
                </a:lnTo>
                <a:lnTo>
                  <a:pt x="11965" y="84517"/>
                </a:lnTo>
                <a:lnTo>
                  <a:pt x="11026" y="64173"/>
                </a:lnTo>
                <a:lnTo>
                  <a:pt x="10601" y="61506"/>
                </a:lnTo>
                <a:lnTo>
                  <a:pt x="10388" y="58762"/>
                </a:lnTo>
                <a:lnTo>
                  <a:pt x="10388" y="5332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4616801" y="6299733"/>
            <a:ext cx="13064" cy="14375"/>
          </a:xfrm>
          <a:custGeom>
            <a:avLst/>
            <a:gdLst/>
            <a:ahLst/>
            <a:cxnLst/>
            <a:rect l="l" t="t" r="r" b="b"/>
            <a:pathLst>
              <a:path w="13064" h="14375">
                <a:moveTo>
                  <a:pt x="13064" y="7099"/>
                </a:moveTo>
                <a:lnTo>
                  <a:pt x="13064" y="4265"/>
                </a:lnTo>
                <a:lnTo>
                  <a:pt x="11675" y="1436"/>
                </a:lnTo>
                <a:lnTo>
                  <a:pt x="9061" y="0"/>
                </a:lnTo>
                <a:lnTo>
                  <a:pt x="4110" y="0"/>
                </a:lnTo>
                <a:lnTo>
                  <a:pt x="1426" y="1461"/>
                </a:lnTo>
                <a:lnTo>
                  <a:pt x="0" y="4371"/>
                </a:lnTo>
                <a:lnTo>
                  <a:pt x="0" y="10123"/>
                </a:lnTo>
                <a:lnTo>
                  <a:pt x="1400" y="12967"/>
                </a:lnTo>
                <a:lnTo>
                  <a:pt x="4010" y="14375"/>
                </a:lnTo>
                <a:lnTo>
                  <a:pt x="8949" y="14375"/>
                </a:lnTo>
                <a:lnTo>
                  <a:pt x="11639" y="12927"/>
                </a:lnTo>
                <a:lnTo>
                  <a:pt x="13064" y="10019"/>
                </a:lnTo>
                <a:lnTo>
                  <a:pt x="13064" y="70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345077" y="6406060"/>
            <a:ext cx="30811" cy="31264"/>
          </a:xfrm>
          <a:custGeom>
            <a:avLst/>
            <a:gdLst/>
            <a:ahLst/>
            <a:cxnLst/>
            <a:rect l="l" t="t" r="r" b="b"/>
            <a:pathLst>
              <a:path w="30811" h="31264">
                <a:moveTo>
                  <a:pt x="0" y="15605"/>
                </a:moveTo>
                <a:lnTo>
                  <a:pt x="0" y="19925"/>
                </a:lnTo>
                <a:lnTo>
                  <a:pt x="1511" y="23619"/>
                </a:lnTo>
                <a:lnTo>
                  <a:pt x="4525" y="26678"/>
                </a:lnTo>
                <a:lnTo>
                  <a:pt x="7552" y="29742"/>
                </a:lnTo>
                <a:lnTo>
                  <a:pt x="11167" y="31264"/>
                </a:lnTo>
                <a:lnTo>
                  <a:pt x="19622" y="31264"/>
                </a:lnTo>
                <a:lnTo>
                  <a:pt x="23258" y="29742"/>
                </a:lnTo>
                <a:lnTo>
                  <a:pt x="26286" y="26678"/>
                </a:lnTo>
                <a:lnTo>
                  <a:pt x="29296" y="23619"/>
                </a:lnTo>
                <a:lnTo>
                  <a:pt x="30811" y="19925"/>
                </a:lnTo>
                <a:lnTo>
                  <a:pt x="30811" y="11275"/>
                </a:lnTo>
                <a:lnTo>
                  <a:pt x="29296" y="7606"/>
                </a:lnTo>
                <a:lnTo>
                  <a:pt x="26286" y="4556"/>
                </a:lnTo>
                <a:lnTo>
                  <a:pt x="23258" y="1522"/>
                </a:lnTo>
                <a:lnTo>
                  <a:pt x="19622" y="0"/>
                </a:lnTo>
                <a:lnTo>
                  <a:pt x="11167" y="0"/>
                </a:lnTo>
                <a:lnTo>
                  <a:pt x="7552" y="1522"/>
                </a:lnTo>
                <a:lnTo>
                  <a:pt x="4525" y="4556"/>
                </a:lnTo>
                <a:lnTo>
                  <a:pt x="1511" y="7606"/>
                </a:lnTo>
                <a:lnTo>
                  <a:pt x="0" y="11275"/>
                </a:lnTo>
                <a:lnTo>
                  <a:pt x="0" y="156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517718" y="6386122"/>
            <a:ext cx="85478" cy="80200"/>
          </a:xfrm>
          <a:custGeom>
            <a:avLst/>
            <a:gdLst/>
            <a:ahLst/>
            <a:cxnLst/>
            <a:rect l="l" t="t" r="r" b="b"/>
            <a:pathLst>
              <a:path w="85478" h="80200">
                <a:moveTo>
                  <a:pt x="1948" y="79960"/>
                </a:moveTo>
                <a:lnTo>
                  <a:pt x="5123" y="80200"/>
                </a:lnTo>
                <a:lnTo>
                  <a:pt x="7689" y="80060"/>
                </a:lnTo>
                <a:lnTo>
                  <a:pt x="10450" y="78231"/>
                </a:lnTo>
                <a:lnTo>
                  <a:pt x="10515" y="8686"/>
                </a:lnTo>
                <a:lnTo>
                  <a:pt x="37000" y="78538"/>
                </a:lnTo>
                <a:lnTo>
                  <a:pt x="38387" y="79743"/>
                </a:lnTo>
                <a:lnTo>
                  <a:pt x="41248" y="80200"/>
                </a:lnTo>
                <a:lnTo>
                  <a:pt x="44189" y="80111"/>
                </a:lnTo>
                <a:lnTo>
                  <a:pt x="47199" y="78538"/>
                </a:lnTo>
                <a:lnTo>
                  <a:pt x="74898" y="8686"/>
                </a:lnTo>
                <a:lnTo>
                  <a:pt x="75023" y="78231"/>
                </a:lnTo>
                <a:lnTo>
                  <a:pt x="76514" y="79833"/>
                </a:lnTo>
                <a:lnTo>
                  <a:pt x="79264" y="80200"/>
                </a:lnTo>
                <a:lnTo>
                  <a:pt x="82753" y="80060"/>
                </a:lnTo>
                <a:lnTo>
                  <a:pt x="85478" y="78231"/>
                </a:lnTo>
                <a:lnTo>
                  <a:pt x="85478" y="3938"/>
                </a:lnTo>
                <a:lnTo>
                  <a:pt x="83750" y="749"/>
                </a:lnTo>
                <a:lnTo>
                  <a:pt x="80975" y="0"/>
                </a:lnTo>
                <a:lnTo>
                  <a:pt x="73224" y="0"/>
                </a:lnTo>
                <a:lnTo>
                  <a:pt x="70034" y="929"/>
                </a:lnTo>
                <a:lnTo>
                  <a:pt x="67636" y="3517"/>
                </a:lnTo>
                <a:lnTo>
                  <a:pt x="66160" y="6657"/>
                </a:lnTo>
                <a:lnTo>
                  <a:pt x="42764" y="64288"/>
                </a:lnTo>
                <a:lnTo>
                  <a:pt x="42462" y="64288"/>
                </a:lnTo>
                <a:lnTo>
                  <a:pt x="19994" y="6476"/>
                </a:lnTo>
                <a:lnTo>
                  <a:pt x="16840" y="1537"/>
                </a:lnTo>
                <a:lnTo>
                  <a:pt x="14255" y="367"/>
                </a:lnTo>
                <a:lnTo>
                  <a:pt x="10792" y="0"/>
                </a:lnTo>
                <a:lnTo>
                  <a:pt x="3276" y="0"/>
                </a:lnTo>
                <a:lnTo>
                  <a:pt x="449" y="1844"/>
                </a:lnTo>
                <a:lnTo>
                  <a:pt x="0" y="4813"/>
                </a:lnTo>
                <a:lnTo>
                  <a:pt x="0" y="78231"/>
                </a:lnTo>
                <a:lnTo>
                  <a:pt x="1948" y="79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619767" y="6406109"/>
            <a:ext cx="44898" cy="61023"/>
          </a:xfrm>
          <a:custGeom>
            <a:avLst/>
            <a:gdLst/>
            <a:ahLst/>
            <a:cxnLst/>
            <a:rect l="l" t="t" r="r" b="b"/>
            <a:pathLst>
              <a:path w="44898" h="61023">
                <a:moveTo>
                  <a:pt x="38685" y="60170"/>
                </a:moveTo>
                <a:lnTo>
                  <a:pt x="41673" y="60220"/>
                </a:lnTo>
                <a:lnTo>
                  <a:pt x="44898" y="58366"/>
                </a:lnTo>
                <a:lnTo>
                  <a:pt x="44898" y="17459"/>
                </a:lnTo>
                <a:lnTo>
                  <a:pt x="44509" y="14439"/>
                </a:lnTo>
                <a:lnTo>
                  <a:pt x="43736" y="11847"/>
                </a:lnTo>
                <a:lnTo>
                  <a:pt x="42976" y="9255"/>
                </a:lnTo>
                <a:lnTo>
                  <a:pt x="40039" y="5331"/>
                </a:lnTo>
                <a:lnTo>
                  <a:pt x="36111" y="2260"/>
                </a:lnTo>
                <a:lnTo>
                  <a:pt x="33346" y="1357"/>
                </a:lnTo>
                <a:lnTo>
                  <a:pt x="30595" y="457"/>
                </a:lnTo>
                <a:lnTo>
                  <a:pt x="27255" y="0"/>
                </a:lnTo>
                <a:lnTo>
                  <a:pt x="21214" y="0"/>
                </a:lnTo>
                <a:lnTo>
                  <a:pt x="17067" y="582"/>
                </a:lnTo>
                <a:lnTo>
                  <a:pt x="13103" y="1483"/>
                </a:lnTo>
                <a:lnTo>
                  <a:pt x="9626" y="2668"/>
                </a:lnTo>
                <a:lnTo>
                  <a:pt x="6734" y="4050"/>
                </a:lnTo>
                <a:lnTo>
                  <a:pt x="3023" y="7024"/>
                </a:lnTo>
                <a:lnTo>
                  <a:pt x="2674" y="10058"/>
                </a:lnTo>
                <a:lnTo>
                  <a:pt x="3185" y="13028"/>
                </a:lnTo>
                <a:lnTo>
                  <a:pt x="5900" y="13702"/>
                </a:lnTo>
                <a:lnTo>
                  <a:pt x="9126" y="11861"/>
                </a:lnTo>
                <a:lnTo>
                  <a:pt x="12073" y="10425"/>
                </a:lnTo>
                <a:lnTo>
                  <a:pt x="15764" y="9169"/>
                </a:lnTo>
                <a:lnTo>
                  <a:pt x="19954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07" y="10490"/>
                </a:lnTo>
                <a:lnTo>
                  <a:pt x="33811" y="14033"/>
                </a:lnTo>
                <a:lnTo>
                  <a:pt x="34710" y="17324"/>
                </a:lnTo>
                <a:lnTo>
                  <a:pt x="34933" y="21348"/>
                </a:lnTo>
                <a:lnTo>
                  <a:pt x="34933" y="25664"/>
                </a:lnTo>
                <a:lnTo>
                  <a:pt x="23154" y="25664"/>
                </a:lnTo>
                <a:lnTo>
                  <a:pt x="19316" y="26046"/>
                </a:lnTo>
                <a:lnTo>
                  <a:pt x="15915" y="26809"/>
                </a:lnTo>
                <a:lnTo>
                  <a:pt x="12513" y="27569"/>
                </a:lnTo>
                <a:lnTo>
                  <a:pt x="9640" y="28713"/>
                </a:lnTo>
                <a:lnTo>
                  <a:pt x="7285" y="30236"/>
                </a:lnTo>
                <a:lnTo>
                  <a:pt x="3135" y="33677"/>
                </a:lnTo>
                <a:lnTo>
                  <a:pt x="622" y="38275"/>
                </a:lnTo>
                <a:lnTo>
                  <a:pt x="0" y="40993"/>
                </a:lnTo>
                <a:lnTo>
                  <a:pt x="0" y="46800"/>
                </a:lnTo>
                <a:lnTo>
                  <a:pt x="449" y="49173"/>
                </a:lnTo>
                <a:lnTo>
                  <a:pt x="2286" y="53376"/>
                </a:lnTo>
                <a:lnTo>
                  <a:pt x="5186" y="56577"/>
                </a:lnTo>
                <a:lnTo>
                  <a:pt x="8812" y="59129"/>
                </a:lnTo>
                <a:lnTo>
                  <a:pt x="13478" y="60642"/>
                </a:lnTo>
                <a:lnTo>
                  <a:pt x="17293" y="53060"/>
                </a:lnTo>
                <a:lnTo>
                  <a:pt x="12962" y="50507"/>
                </a:lnTo>
                <a:lnTo>
                  <a:pt x="10262" y="46494"/>
                </a:lnTo>
                <a:lnTo>
                  <a:pt x="10262" y="43624"/>
                </a:lnTo>
                <a:lnTo>
                  <a:pt x="10590" y="40449"/>
                </a:lnTo>
                <a:lnTo>
                  <a:pt x="12815" y="36752"/>
                </a:lnTo>
                <a:lnTo>
                  <a:pt x="15490" y="34884"/>
                </a:lnTo>
                <a:lnTo>
                  <a:pt x="19190" y="33728"/>
                </a:lnTo>
                <a:lnTo>
                  <a:pt x="23619" y="33004"/>
                </a:lnTo>
                <a:lnTo>
                  <a:pt x="34933" y="33004"/>
                </a:lnTo>
                <a:lnTo>
                  <a:pt x="34933" y="44805"/>
                </a:lnTo>
                <a:lnTo>
                  <a:pt x="32461" y="47585"/>
                </a:lnTo>
                <a:lnTo>
                  <a:pt x="28281" y="58863"/>
                </a:lnTo>
                <a:lnTo>
                  <a:pt x="31207" y="57426"/>
                </a:lnTo>
                <a:lnTo>
                  <a:pt x="33868" y="55407"/>
                </a:lnTo>
                <a:lnTo>
                  <a:pt x="36258" y="52819"/>
                </a:lnTo>
                <a:lnTo>
                  <a:pt x="36258" y="58366"/>
                </a:lnTo>
                <a:lnTo>
                  <a:pt x="38685" y="60170"/>
                </a:lnTo>
                <a:close/>
              </a:path>
              <a:path w="44898" h="61023">
                <a:moveTo>
                  <a:pt x="13478" y="60642"/>
                </a:moveTo>
                <a:lnTo>
                  <a:pt x="16076" y="61023"/>
                </a:lnTo>
                <a:lnTo>
                  <a:pt x="22230" y="61023"/>
                </a:lnTo>
                <a:lnTo>
                  <a:pt x="25332" y="60300"/>
                </a:lnTo>
                <a:lnTo>
                  <a:pt x="28281" y="58863"/>
                </a:lnTo>
                <a:lnTo>
                  <a:pt x="32461" y="47585"/>
                </a:lnTo>
                <a:lnTo>
                  <a:pt x="27856" y="51026"/>
                </a:lnTo>
                <a:lnTo>
                  <a:pt x="23168" y="53060"/>
                </a:lnTo>
                <a:lnTo>
                  <a:pt x="17293" y="53060"/>
                </a:lnTo>
                <a:lnTo>
                  <a:pt x="13478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683495" y="6380002"/>
            <a:ext cx="44888" cy="86320"/>
          </a:xfrm>
          <a:custGeom>
            <a:avLst/>
            <a:gdLst/>
            <a:ahLst/>
            <a:cxnLst/>
            <a:rect l="l" t="t" r="r" b="b"/>
            <a:pathLst>
              <a:path w="44888" h="86320">
                <a:moveTo>
                  <a:pt x="40999" y="32029"/>
                </a:moveTo>
                <a:lnTo>
                  <a:pt x="42310" y="30302"/>
                </a:lnTo>
                <a:lnTo>
                  <a:pt x="41950" y="27518"/>
                </a:lnTo>
                <a:lnTo>
                  <a:pt x="39160" y="27000"/>
                </a:lnTo>
                <a:lnTo>
                  <a:pt x="36319" y="26974"/>
                </a:lnTo>
                <a:lnTo>
                  <a:pt x="33522" y="27252"/>
                </a:lnTo>
                <a:lnTo>
                  <a:pt x="30671" y="29131"/>
                </a:lnTo>
                <a:lnTo>
                  <a:pt x="10029" y="52207"/>
                </a:lnTo>
                <a:lnTo>
                  <a:pt x="10029" y="1991"/>
                </a:lnTo>
                <a:lnTo>
                  <a:pt x="8624" y="342"/>
                </a:lnTo>
                <a:lnTo>
                  <a:pt x="6000" y="0"/>
                </a:lnTo>
                <a:lnTo>
                  <a:pt x="2548" y="127"/>
                </a:lnTo>
                <a:lnTo>
                  <a:pt x="0" y="1991"/>
                </a:lnTo>
                <a:lnTo>
                  <a:pt x="0" y="84416"/>
                </a:lnTo>
                <a:lnTo>
                  <a:pt x="1385" y="86004"/>
                </a:lnTo>
                <a:lnTo>
                  <a:pt x="3999" y="86320"/>
                </a:lnTo>
                <a:lnTo>
                  <a:pt x="7476" y="86206"/>
                </a:lnTo>
                <a:lnTo>
                  <a:pt x="10029" y="84416"/>
                </a:lnTo>
                <a:lnTo>
                  <a:pt x="10029" y="53629"/>
                </a:lnTo>
                <a:lnTo>
                  <a:pt x="33108" y="84352"/>
                </a:lnTo>
                <a:lnTo>
                  <a:pt x="34225" y="85582"/>
                </a:lnTo>
                <a:lnTo>
                  <a:pt x="36899" y="86231"/>
                </a:lnTo>
                <a:lnTo>
                  <a:pt x="42213" y="86206"/>
                </a:lnTo>
                <a:lnTo>
                  <a:pt x="44888" y="84352"/>
                </a:lnTo>
                <a:lnTo>
                  <a:pt x="44888" y="83985"/>
                </a:lnTo>
                <a:lnTo>
                  <a:pt x="43436" y="81443"/>
                </a:lnTo>
                <a:lnTo>
                  <a:pt x="21192" y="52146"/>
                </a:lnTo>
                <a:lnTo>
                  <a:pt x="40999" y="3202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761578" y="6385751"/>
            <a:ext cx="67496" cy="80568"/>
          </a:xfrm>
          <a:custGeom>
            <a:avLst/>
            <a:gdLst/>
            <a:ahLst/>
            <a:cxnLst/>
            <a:rect l="l" t="t" r="r" b="b"/>
            <a:pathLst>
              <a:path w="67496" h="80568">
                <a:moveTo>
                  <a:pt x="1814" y="80427"/>
                </a:moveTo>
                <a:lnTo>
                  <a:pt x="4701" y="80568"/>
                </a:lnTo>
                <a:lnTo>
                  <a:pt x="7452" y="80467"/>
                </a:lnTo>
                <a:lnTo>
                  <a:pt x="10464" y="78422"/>
                </a:lnTo>
                <a:lnTo>
                  <a:pt x="16906" y="59235"/>
                </a:lnTo>
                <a:lnTo>
                  <a:pt x="19519" y="50788"/>
                </a:lnTo>
                <a:lnTo>
                  <a:pt x="33061" y="10988"/>
                </a:lnTo>
                <a:lnTo>
                  <a:pt x="35798" y="39"/>
                </a:lnTo>
                <a:lnTo>
                  <a:pt x="32223" y="0"/>
                </a:lnTo>
                <a:lnTo>
                  <a:pt x="29635" y="151"/>
                </a:lnTo>
                <a:lnTo>
                  <a:pt x="26682" y="2221"/>
                </a:lnTo>
                <a:lnTo>
                  <a:pt x="323" y="76377"/>
                </a:lnTo>
                <a:lnTo>
                  <a:pt x="0" y="77292"/>
                </a:lnTo>
                <a:lnTo>
                  <a:pt x="1814" y="80427"/>
                </a:lnTo>
                <a:close/>
              </a:path>
              <a:path w="67496" h="80568">
                <a:moveTo>
                  <a:pt x="66956" y="76442"/>
                </a:moveTo>
                <a:lnTo>
                  <a:pt x="40600" y="2272"/>
                </a:lnTo>
                <a:lnTo>
                  <a:pt x="38710" y="431"/>
                </a:lnTo>
                <a:lnTo>
                  <a:pt x="35798" y="39"/>
                </a:lnTo>
                <a:lnTo>
                  <a:pt x="33061" y="10988"/>
                </a:lnTo>
                <a:lnTo>
                  <a:pt x="46864" y="50788"/>
                </a:lnTo>
                <a:lnTo>
                  <a:pt x="19519" y="50788"/>
                </a:lnTo>
                <a:lnTo>
                  <a:pt x="16906" y="59235"/>
                </a:lnTo>
                <a:lnTo>
                  <a:pt x="49579" y="59235"/>
                </a:lnTo>
                <a:lnTo>
                  <a:pt x="56333" y="78663"/>
                </a:lnTo>
                <a:lnTo>
                  <a:pt x="58082" y="80327"/>
                </a:lnTo>
                <a:lnTo>
                  <a:pt x="61146" y="80568"/>
                </a:lnTo>
                <a:lnTo>
                  <a:pt x="64655" y="80543"/>
                </a:lnTo>
                <a:lnTo>
                  <a:pt x="67496" y="79197"/>
                </a:lnTo>
                <a:lnTo>
                  <a:pt x="66956" y="764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841048" y="6406109"/>
            <a:ext cx="50288" cy="82321"/>
          </a:xfrm>
          <a:custGeom>
            <a:avLst/>
            <a:gdLst/>
            <a:ahLst/>
            <a:cxnLst/>
            <a:rect l="l" t="t" r="r" b="b"/>
            <a:pathLst>
              <a:path w="50288" h="82321">
                <a:moveTo>
                  <a:pt x="38585" y="41122"/>
                </a:moveTo>
                <a:lnTo>
                  <a:pt x="36636" y="45464"/>
                </a:lnTo>
                <a:lnTo>
                  <a:pt x="34048" y="49175"/>
                </a:lnTo>
                <a:lnTo>
                  <a:pt x="30422" y="51653"/>
                </a:lnTo>
                <a:lnTo>
                  <a:pt x="26607" y="61023"/>
                </a:lnTo>
                <a:lnTo>
                  <a:pt x="30408" y="61023"/>
                </a:lnTo>
                <a:lnTo>
                  <a:pt x="33797" y="60285"/>
                </a:lnTo>
                <a:lnTo>
                  <a:pt x="36748" y="58839"/>
                </a:lnTo>
                <a:lnTo>
                  <a:pt x="39697" y="57381"/>
                </a:lnTo>
                <a:lnTo>
                  <a:pt x="42184" y="55295"/>
                </a:lnTo>
                <a:lnTo>
                  <a:pt x="44201" y="52603"/>
                </a:lnTo>
                <a:lnTo>
                  <a:pt x="46202" y="49911"/>
                </a:lnTo>
                <a:lnTo>
                  <a:pt x="47713" y="46624"/>
                </a:lnTo>
                <a:lnTo>
                  <a:pt x="48751" y="42760"/>
                </a:lnTo>
                <a:lnTo>
                  <a:pt x="49777" y="38901"/>
                </a:lnTo>
                <a:lnTo>
                  <a:pt x="50288" y="34531"/>
                </a:lnTo>
                <a:lnTo>
                  <a:pt x="50288" y="25654"/>
                </a:lnTo>
                <a:lnTo>
                  <a:pt x="49888" y="21830"/>
                </a:lnTo>
                <a:lnTo>
                  <a:pt x="49075" y="18238"/>
                </a:lnTo>
                <a:lnTo>
                  <a:pt x="48275" y="14645"/>
                </a:lnTo>
                <a:lnTo>
                  <a:pt x="46976" y="11480"/>
                </a:lnTo>
                <a:lnTo>
                  <a:pt x="45227" y="8763"/>
                </a:lnTo>
                <a:lnTo>
                  <a:pt x="43463" y="6045"/>
                </a:lnTo>
                <a:lnTo>
                  <a:pt x="41187" y="3912"/>
                </a:lnTo>
                <a:lnTo>
                  <a:pt x="38387" y="2350"/>
                </a:lnTo>
                <a:lnTo>
                  <a:pt x="35596" y="788"/>
                </a:lnTo>
                <a:lnTo>
                  <a:pt x="32223" y="0"/>
                </a:lnTo>
                <a:lnTo>
                  <a:pt x="28246" y="0"/>
                </a:lnTo>
                <a:lnTo>
                  <a:pt x="24681" y="215"/>
                </a:lnTo>
                <a:lnTo>
                  <a:pt x="21419" y="1080"/>
                </a:lnTo>
                <a:lnTo>
                  <a:pt x="18254" y="2552"/>
                </a:lnTo>
                <a:lnTo>
                  <a:pt x="15152" y="4471"/>
                </a:lnTo>
                <a:lnTo>
                  <a:pt x="12052" y="7009"/>
                </a:lnTo>
                <a:lnTo>
                  <a:pt x="8816" y="10248"/>
                </a:lnTo>
                <a:lnTo>
                  <a:pt x="8816" y="2782"/>
                </a:lnTo>
                <a:lnTo>
                  <a:pt x="8589" y="1893"/>
                </a:lnTo>
                <a:lnTo>
                  <a:pt x="5910" y="904"/>
                </a:lnTo>
                <a:lnTo>
                  <a:pt x="2872" y="904"/>
                </a:lnTo>
                <a:lnTo>
                  <a:pt x="0" y="2782"/>
                </a:lnTo>
                <a:lnTo>
                  <a:pt x="0" y="80327"/>
                </a:lnTo>
                <a:lnTo>
                  <a:pt x="1385" y="81979"/>
                </a:lnTo>
                <a:lnTo>
                  <a:pt x="4014" y="82321"/>
                </a:lnTo>
                <a:lnTo>
                  <a:pt x="7466" y="82195"/>
                </a:lnTo>
                <a:lnTo>
                  <a:pt x="10011" y="80327"/>
                </a:lnTo>
                <a:lnTo>
                  <a:pt x="10011" y="52578"/>
                </a:lnTo>
                <a:lnTo>
                  <a:pt x="12852" y="55271"/>
                </a:lnTo>
                <a:lnTo>
                  <a:pt x="15440" y="57405"/>
                </a:lnTo>
                <a:lnTo>
                  <a:pt x="20379" y="51357"/>
                </a:lnTo>
                <a:lnTo>
                  <a:pt x="15415" y="47739"/>
                </a:lnTo>
                <a:lnTo>
                  <a:pt x="12790" y="45123"/>
                </a:lnTo>
                <a:lnTo>
                  <a:pt x="10011" y="41706"/>
                </a:lnTo>
                <a:lnTo>
                  <a:pt x="10011" y="19620"/>
                </a:lnTo>
                <a:lnTo>
                  <a:pt x="11602" y="17604"/>
                </a:lnTo>
                <a:lnTo>
                  <a:pt x="14540" y="14530"/>
                </a:lnTo>
                <a:lnTo>
                  <a:pt x="17330" y="12053"/>
                </a:lnTo>
                <a:lnTo>
                  <a:pt x="19940" y="10364"/>
                </a:lnTo>
                <a:lnTo>
                  <a:pt x="23756" y="8953"/>
                </a:lnTo>
                <a:lnTo>
                  <a:pt x="26344" y="8763"/>
                </a:lnTo>
                <a:lnTo>
                  <a:pt x="28943" y="8763"/>
                </a:lnTo>
                <a:lnTo>
                  <a:pt x="31136" y="9385"/>
                </a:lnTo>
                <a:lnTo>
                  <a:pt x="34635" y="11847"/>
                </a:lnTo>
                <a:lnTo>
                  <a:pt x="37062" y="15560"/>
                </a:lnTo>
                <a:lnTo>
                  <a:pt x="38836" y="19965"/>
                </a:lnTo>
                <a:lnTo>
                  <a:pt x="39262" y="22618"/>
                </a:lnTo>
                <a:lnTo>
                  <a:pt x="39686" y="25271"/>
                </a:lnTo>
                <a:lnTo>
                  <a:pt x="39909" y="28014"/>
                </a:lnTo>
                <a:lnTo>
                  <a:pt x="39909" y="33440"/>
                </a:lnTo>
                <a:lnTo>
                  <a:pt x="39646" y="36018"/>
                </a:lnTo>
                <a:lnTo>
                  <a:pt x="39124" y="38555"/>
                </a:lnTo>
                <a:lnTo>
                  <a:pt x="38585" y="41122"/>
                </a:lnTo>
                <a:close/>
              </a:path>
              <a:path w="50288" h="82321">
                <a:moveTo>
                  <a:pt x="15440" y="57405"/>
                </a:moveTo>
                <a:lnTo>
                  <a:pt x="18064" y="58994"/>
                </a:lnTo>
                <a:lnTo>
                  <a:pt x="20732" y="60210"/>
                </a:lnTo>
                <a:lnTo>
                  <a:pt x="23493" y="60858"/>
                </a:lnTo>
                <a:lnTo>
                  <a:pt x="26607" y="61023"/>
                </a:lnTo>
                <a:lnTo>
                  <a:pt x="30422" y="51653"/>
                </a:lnTo>
                <a:lnTo>
                  <a:pt x="25718" y="52271"/>
                </a:lnTo>
                <a:lnTo>
                  <a:pt x="22993" y="52271"/>
                </a:lnTo>
                <a:lnTo>
                  <a:pt x="20379" y="51357"/>
                </a:lnTo>
                <a:lnTo>
                  <a:pt x="15440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906691" y="6406109"/>
            <a:ext cx="50295" cy="82321"/>
          </a:xfrm>
          <a:custGeom>
            <a:avLst/>
            <a:gdLst/>
            <a:ahLst/>
            <a:cxnLst/>
            <a:rect l="l" t="t" r="r" b="b"/>
            <a:pathLst>
              <a:path w="50295" h="82321">
                <a:moveTo>
                  <a:pt x="38587" y="41122"/>
                </a:moveTo>
                <a:lnTo>
                  <a:pt x="36640" y="45464"/>
                </a:lnTo>
                <a:lnTo>
                  <a:pt x="34052" y="49175"/>
                </a:lnTo>
                <a:lnTo>
                  <a:pt x="30426" y="51653"/>
                </a:lnTo>
                <a:lnTo>
                  <a:pt x="26614" y="61023"/>
                </a:lnTo>
                <a:lnTo>
                  <a:pt x="30412" y="61023"/>
                </a:lnTo>
                <a:lnTo>
                  <a:pt x="33799" y="60285"/>
                </a:lnTo>
                <a:lnTo>
                  <a:pt x="36752" y="58839"/>
                </a:lnTo>
                <a:lnTo>
                  <a:pt x="39704" y="57381"/>
                </a:lnTo>
                <a:lnTo>
                  <a:pt x="42191" y="55295"/>
                </a:lnTo>
                <a:lnTo>
                  <a:pt x="44203" y="52603"/>
                </a:lnTo>
                <a:lnTo>
                  <a:pt x="46205" y="49911"/>
                </a:lnTo>
                <a:lnTo>
                  <a:pt x="47717" y="46624"/>
                </a:lnTo>
                <a:lnTo>
                  <a:pt x="48754" y="42760"/>
                </a:lnTo>
                <a:lnTo>
                  <a:pt x="49784" y="38901"/>
                </a:lnTo>
                <a:lnTo>
                  <a:pt x="50295" y="34531"/>
                </a:lnTo>
                <a:lnTo>
                  <a:pt x="50295" y="25654"/>
                </a:lnTo>
                <a:lnTo>
                  <a:pt x="49891" y="21830"/>
                </a:lnTo>
                <a:lnTo>
                  <a:pt x="49081" y="18238"/>
                </a:lnTo>
                <a:lnTo>
                  <a:pt x="48279" y="14645"/>
                </a:lnTo>
                <a:lnTo>
                  <a:pt x="46979" y="11480"/>
                </a:lnTo>
                <a:lnTo>
                  <a:pt x="45229" y="8763"/>
                </a:lnTo>
                <a:lnTo>
                  <a:pt x="43465" y="6045"/>
                </a:lnTo>
                <a:lnTo>
                  <a:pt x="41191" y="3912"/>
                </a:lnTo>
                <a:lnTo>
                  <a:pt x="38389" y="2350"/>
                </a:lnTo>
                <a:lnTo>
                  <a:pt x="35600" y="788"/>
                </a:lnTo>
                <a:lnTo>
                  <a:pt x="32227" y="0"/>
                </a:lnTo>
                <a:lnTo>
                  <a:pt x="28248" y="0"/>
                </a:lnTo>
                <a:lnTo>
                  <a:pt x="24684" y="215"/>
                </a:lnTo>
                <a:lnTo>
                  <a:pt x="21423" y="1080"/>
                </a:lnTo>
                <a:lnTo>
                  <a:pt x="18258" y="2552"/>
                </a:lnTo>
                <a:lnTo>
                  <a:pt x="15156" y="4471"/>
                </a:lnTo>
                <a:lnTo>
                  <a:pt x="12056" y="7009"/>
                </a:lnTo>
                <a:lnTo>
                  <a:pt x="8820" y="10248"/>
                </a:lnTo>
                <a:lnTo>
                  <a:pt x="8820" y="2782"/>
                </a:lnTo>
                <a:lnTo>
                  <a:pt x="8592" y="1893"/>
                </a:lnTo>
                <a:lnTo>
                  <a:pt x="5918" y="904"/>
                </a:lnTo>
                <a:lnTo>
                  <a:pt x="2880" y="904"/>
                </a:lnTo>
                <a:lnTo>
                  <a:pt x="0" y="2782"/>
                </a:lnTo>
                <a:lnTo>
                  <a:pt x="0" y="80327"/>
                </a:lnTo>
                <a:lnTo>
                  <a:pt x="1389" y="81979"/>
                </a:lnTo>
                <a:lnTo>
                  <a:pt x="4017" y="82321"/>
                </a:lnTo>
                <a:lnTo>
                  <a:pt x="7470" y="82195"/>
                </a:lnTo>
                <a:lnTo>
                  <a:pt x="10019" y="80327"/>
                </a:lnTo>
                <a:lnTo>
                  <a:pt x="10019" y="52578"/>
                </a:lnTo>
                <a:lnTo>
                  <a:pt x="12854" y="55271"/>
                </a:lnTo>
                <a:lnTo>
                  <a:pt x="15443" y="57405"/>
                </a:lnTo>
                <a:lnTo>
                  <a:pt x="20386" y="51357"/>
                </a:lnTo>
                <a:lnTo>
                  <a:pt x="15419" y="47739"/>
                </a:lnTo>
                <a:lnTo>
                  <a:pt x="12793" y="45123"/>
                </a:lnTo>
                <a:lnTo>
                  <a:pt x="10019" y="41706"/>
                </a:lnTo>
                <a:lnTo>
                  <a:pt x="10019" y="19620"/>
                </a:lnTo>
                <a:lnTo>
                  <a:pt x="11606" y="17604"/>
                </a:lnTo>
                <a:lnTo>
                  <a:pt x="14544" y="14530"/>
                </a:lnTo>
                <a:lnTo>
                  <a:pt x="17334" y="12053"/>
                </a:lnTo>
                <a:lnTo>
                  <a:pt x="19947" y="10364"/>
                </a:lnTo>
                <a:lnTo>
                  <a:pt x="23759" y="8953"/>
                </a:lnTo>
                <a:lnTo>
                  <a:pt x="26348" y="8763"/>
                </a:lnTo>
                <a:lnTo>
                  <a:pt x="28947" y="8763"/>
                </a:lnTo>
                <a:lnTo>
                  <a:pt x="31139" y="9385"/>
                </a:lnTo>
                <a:lnTo>
                  <a:pt x="34639" y="11847"/>
                </a:lnTo>
                <a:lnTo>
                  <a:pt x="37064" y="15560"/>
                </a:lnTo>
                <a:lnTo>
                  <a:pt x="38840" y="19965"/>
                </a:lnTo>
                <a:lnTo>
                  <a:pt x="39268" y="22618"/>
                </a:lnTo>
                <a:lnTo>
                  <a:pt x="39693" y="25271"/>
                </a:lnTo>
                <a:lnTo>
                  <a:pt x="39916" y="28014"/>
                </a:lnTo>
                <a:lnTo>
                  <a:pt x="39916" y="33440"/>
                </a:lnTo>
                <a:lnTo>
                  <a:pt x="39653" y="36018"/>
                </a:lnTo>
                <a:lnTo>
                  <a:pt x="39128" y="38555"/>
                </a:lnTo>
                <a:lnTo>
                  <a:pt x="38587" y="41122"/>
                </a:lnTo>
                <a:close/>
              </a:path>
              <a:path w="50295" h="82321">
                <a:moveTo>
                  <a:pt x="15443" y="57405"/>
                </a:moveTo>
                <a:lnTo>
                  <a:pt x="18072" y="58994"/>
                </a:lnTo>
                <a:lnTo>
                  <a:pt x="20735" y="60210"/>
                </a:lnTo>
                <a:lnTo>
                  <a:pt x="23497" y="60858"/>
                </a:lnTo>
                <a:lnTo>
                  <a:pt x="26614" y="61023"/>
                </a:lnTo>
                <a:lnTo>
                  <a:pt x="30426" y="51653"/>
                </a:lnTo>
                <a:lnTo>
                  <a:pt x="25721" y="52271"/>
                </a:lnTo>
                <a:lnTo>
                  <a:pt x="22997" y="52271"/>
                </a:lnTo>
                <a:lnTo>
                  <a:pt x="20386" y="51357"/>
                </a:lnTo>
                <a:lnTo>
                  <a:pt x="15443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968636" y="6406109"/>
            <a:ext cx="44891" cy="61023"/>
          </a:xfrm>
          <a:custGeom>
            <a:avLst/>
            <a:gdLst/>
            <a:ahLst/>
            <a:cxnLst/>
            <a:rect l="l" t="t" r="r" b="b"/>
            <a:pathLst>
              <a:path w="44891" h="61023">
                <a:moveTo>
                  <a:pt x="38688" y="60170"/>
                </a:moveTo>
                <a:lnTo>
                  <a:pt x="41676" y="60220"/>
                </a:lnTo>
                <a:lnTo>
                  <a:pt x="44891" y="58366"/>
                </a:lnTo>
                <a:lnTo>
                  <a:pt x="44891" y="17459"/>
                </a:lnTo>
                <a:lnTo>
                  <a:pt x="44513" y="14439"/>
                </a:lnTo>
                <a:lnTo>
                  <a:pt x="43738" y="11847"/>
                </a:lnTo>
                <a:lnTo>
                  <a:pt x="42976" y="9255"/>
                </a:lnTo>
                <a:lnTo>
                  <a:pt x="40024" y="5331"/>
                </a:lnTo>
                <a:lnTo>
                  <a:pt x="36099" y="2260"/>
                </a:lnTo>
                <a:lnTo>
                  <a:pt x="33350" y="1357"/>
                </a:lnTo>
                <a:lnTo>
                  <a:pt x="30585" y="457"/>
                </a:lnTo>
                <a:lnTo>
                  <a:pt x="27258" y="0"/>
                </a:lnTo>
                <a:lnTo>
                  <a:pt x="21221" y="0"/>
                </a:lnTo>
                <a:lnTo>
                  <a:pt x="17067" y="582"/>
                </a:lnTo>
                <a:lnTo>
                  <a:pt x="13103" y="1483"/>
                </a:lnTo>
                <a:lnTo>
                  <a:pt x="9615" y="2668"/>
                </a:lnTo>
                <a:lnTo>
                  <a:pt x="6738" y="4050"/>
                </a:lnTo>
                <a:lnTo>
                  <a:pt x="3026" y="7024"/>
                </a:lnTo>
                <a:lnTo>
                  <a:pt x="2674" y="10058"/>
                </a:lnTo>
                <a:lnTo>
                  <a:pt x="3188" y="13028"/>
                </a:lnTo>
                <a:lnTo>
                  <a:pt x="5900" y="13702"/>
                </a:lnTo>
                <a:lnTo>
                  <a:pt x="9124" y="11861"/>
                </a:lnTo>
                <a:lnTo>
                  <a:pt x="12077" y="10425"/>
                </a:lnTo>
                <a:lnTo>
                  <a:pt x="15767" y="9169"/>
                </a:lnTo>
                <a:lnTo>
                  <a:pt x="19942" y="8280"/>
                </a:lnTo>
                <a:lnTo>
                  <a:pt x="24731" y="8280"/>
                </a:lnTo>
                <a:lnTo>
                  <a:pt x="28244" y="9104"/>
                </a:lnTo>
                <a:lnTo>
                  <a:pt x="31111" y="10490"/>
                </a:lnTo>
                <a:lnTo>
                  <a:pt x="33811" y="14033"/>
                </a:lnTo>
                <a:lnTo>
                  <a:pt x="34700" y="17324"/>
                </a:lnTo>
                <a:lnTo>
                  <a:pt x="34922" y="21348"/>
                </a:lnTo>
                <a:lnTo>
                  <a:pt x="34922" y="25664"/>
                </a:lnTo>
                <a:lnTo>
                  <a:pt x="23143" y="25664"/>
                </a:lnTo>
                <a:lnTo>
                  <a:pt x="19316" y="26046"/>
                </a:lnTo>
                <a:lnTo>
                  <a:pt x="15904" y="26809"/>
                </a:lnTo>
                <a:lnTo>
                  <a:pt x="12513" y="27569"/>
                </a:lnTo>
                <a:lnTo>
                  <a:pt x="9640" y="28713"/>
                </a:lnTo>
                <a:lnTo>
                  <a:pt x="7289" y="30236"/>
                </a:lnTo>
                <a:lnTo>
                  <a:pt x="3135" y="33677"/>
                </a:lnTo>
                <a:lnTo>
                  <a:pt x="622" y="38275"/>
                </a:lnTo>
                <a:lnTo>
                  <a:pt x="0" y="40993"/>
                </a:lnTo>
                <a:lnTo>
                  <a:pt x="0" y="46800"/>
                </a:lnTo>
                <a:lnTo>
                  <a:pt x="449" y="49173"/>
                </a:lnTo>
                <a:lnTo>
                  <a:pt x="2274" y="53376"/>
                </a:lnTo>
                <a:lnTo>
                  <a:pt x="5186" y="56577"/>
                </a:lnTo>
                <a:lnTo>
                  <a:pt x="8816" y="59129"/>
                </a:lnTo>
                <a:lnTo>
                  <a:pt x="13463" y="60642"/>
                </a:lnTo>
                <a:lnTo>
                  <a:pt x="17293" y="53060"/>
                </a:lnTo>
                <a:lnTo>
                  <a:pt x="12962" y="50507"/>
                </a:lnTo>
                <a:lnTo>
                  <a:pt x="10252" y="46494"/>
                </a:lnTo>
                <a:lnTo>
                  <a:pt x="10252" y="43624"/>
                </a:lnTo>
                <a:lnTo>
                  <a:pt x="10580" y="40449"/>
                </a:lnTo>
                <a:lnTo>
                  <a:pt x="12801" y="36752"/>
                </a:lnTo>
                <a:lnTo>
                  <a:pt x="15480" y="34884"/>
                </a:lnTo>
                <a:lnTo>
                  <a:pt x="19190" y="33728"/>
                </a:lnTo>
                <a:lnTo>
                  <a:pt x="23604" y="33004"/>
                </a:lnTo>
                <a:lnTo>
                  <a:pt x="34922" y="33004"/>
                </a:lnTo>
                <a:lnTo>
                  <a:pt x="34922" y="44805"/>
                </a:lnTo>
                <a:lnTo>
                  <a:pt x="32461" y="47585"/>
                </a:lnTo>
                <a:lnTo>
                  <a:pt x="28284" y="58863"/>
                </a:lnTo>
                <a:lnTo>
                  <a:pt x="31207" y="57426"/>
                </a:lnTo>
                <a:lnTo>
                  <a:pt x="33872" y="55407"/>
                </a:lnTo>
                <a:lnTo>
                  <a:pt x="36262" y="52819"/>
                </a:lnTo>
                <a:lnTo>
                  <a:pt x="36262" y="58366"/>
                </a:lnTo>
                <a:lnTo>
                  <a:pt x="38688" y="60170"/>
                </a:lnTo>
                <a:close/>
              </a:path>
              <a:path w="44891" h="61023">
                <a:moveTo>
                  <a:pt x="13463" y="60642"/>
                </a:moveTo>
                <a:lnTo>
                  <a:pt x="16066" y="61023"/>
                </a:lnTo>
                <a:lnTo>
                  <a:pt x="22228" y="61023"/>
                </a:lnTo>
                <a:lnTo>
                  <a:pt x="25332" y="60300"/>
                </a:lnTo>
                <a:lnTo>
                  <a:pt x="28284" y="58863"/>
                </a:lnTo>
                <a:lnTo>
                  <a:pt x="32461" y="47585"/>
                </a:lnTo>
                <a:lnTo>
                  <a:pt x="27859" y="51026"/>
                </a:lnTo>
                <a:lnTo>
                  <a:pt x="23168" y="53060"/>
                </a:lnTo>
                <a:lnTo>
                  <a:pt x="17293" y="53060"/>
                </a:lnTo>
                <a:lnTo>
                  <a:pt x="13463" y="6064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032349" y="6406109"/>
            <a:ext cx="31910" cy="60213"/>
          </a:xfrm>
          <a:custGeom>
            <a:avLst/>
            <a:gdLst/>
            <a:ahLst/>
            <a:cxnLst/>
            <a:rect l="l" t="t" r="r" b="b"/>
            <a:pathLst>
              <a:path w="31910" h="60213">
                <a:moveTo>
                  <a:pt x="1404" y="59893"/>
                </a:moveTo>
                <a:lnTo>
                  <a:pt x="4024" y="60213"/>
                </a:lnTo>
                <a:lnTo>
                  <a:pt x="7477" y="60109"/>
                </a:lnTo>
                <a:lnTo>
                  <a:pt x="10029" y="58305"/>
                </a:lnTo>
                <a:lnTo>
                  <a:pt x="10029" y="21784"/>
                </a:lnTo>
                <a:lnTo>
                  <a:pt x="11441" y="19522"/>
                </a:lnTo>
                <a:lnTo>
                  <a:pt x="13928" y="16041"/>
                </a:lnTo>
                <a:lnTo>
                  <a:pt x="17291" y="12283"/>
                </a:lnTo>
                <a:lnTo>
                  <a:pt x="20358" y="10248"/>
                </a:lnTo>
                <a:lnTo>
                  <a:pt x="23346" y="9626"/>
                </a:lnTo>
                <a:lnTo>
                  <a:pt x="26449" y="10033"/>
                </a:lnTo>
                <a:lnTo>
                  <a:pt x="29256" y="10947"/>
                </a:lnTo>
                <a:lnTo>
                  <a:pt x="31860" y="9324"/>
                </a:lnTo>
                <a:lnTo>
                  <a:pt x="31910" y="3608"/>
                </a:lnTo>
                <a:lnTo>
                  <a:pt x="29872" y="979"/>
                </a:lnTo>
                <a:lnTo>
                  <a:pt x="27158" y="266"/>
                </a:lnTo>
                <a:lnTo>
                  <a:pt x="24533" y="0"/>
                </a:lnTo>
                <a:lnTo>
                  <a:pt x="21668" y="154"/>
                </a:lnTo>
                <a:lnTo>
                  <a:pt x="18191" y="1336"/>
                </a:lnTo>
                <a:lnTo>
                  <a:pt x="14591" y="4039"/>
                </a:lnTo>
                <a:lnTo>
                  <a:pt x="11969" y="6822"/>
                </a:lnTo>
                <a:lnTo>
                  <a:pt x="9065" y="10861"/>
                </a:lnTo>
                <a:lnTo>
                  <a:pt x="9065" y="2782"/>
                </a:lnTo>
                <a:lnTo>
                  <a:pt x="8154" y="1336"/>
                </a:lnTo>
                <a:lnTo>
                  <a:pt x="5454" y="864"/>
                </a:lnTo>
                <a:lnTo>
                  <a:pt x="2886" y="889"/>
                </a:lnTo>
                <a:lnTo>
                  <a:pt x="0" y="2782"/>
                </a:lnTo>
                <a:lnTo>
                  <a:pt x="0" y="58305"/>
                </a:lnTo>
                <a:lnTo>
                  <a:pt x="1404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072474" y="6406106"/>
            <a:ext cx="50305" cy="61023"/>
          </a:xfrm>
          <a:custGeom>
            <a:avLst/>
            <a:gdLst/>
            <a:ahLst/>
            <a:cxnLst/>
            <a:rect l="l" t="t" r="r" b="b"/>
            <a:pathLst>
              <a:path w="50305" h="61023">
                <a:moveTo>
                  <a:pt x="50305" y="22669"/>
                </a:moveTo>
                <a:lnTo>
                  <a:pt x="49856" y="19267"/>
                </a:lnTo>
                <a:lnTo>
                  <a:pt x="48931" y="16082"/>
                </a:lnTo>
                <a:lnTo>
                  <a:pt x="48031" y="12891"/>
                </a:lnTo>
                <a:lnTo>
                  <a:pt x="46602" y="10109"/>
                </a:lnTo>
                <a:lnTo>
                  <a:pt x="44654" y="7748"/>
                </a:lnTo>
                <a:lnTo>
                  <a:pt x="40225" y="3506"/>
                </a:lnTo>
                <a:lnTo>
                  <a:pt x="37213" y="2109"/>
                </a:lnTo>
                <a:lnTo>
                  <a:pt x="34199" y="698"/>
                </a:lnTo>
                <a:lnTo>
                  <a:pt x="30549" y="0"/>
                </a:lnTo>
                <a:lnTo>
                  <a:pt x="22244" y="0"/>
                </a:lnTo>
                <a:lnTo>
                  <a:pt x="18608" y="713"/>
                </a:lnTo>
                <a:lnTo>
                  <a:pt x="15383" y="2120"/>
                </a:lnTo>
                <a:lnTo>
                  <a:pt x="12244" y="16523"/>
                </a:lnTo>
                <a:lnTo>
                  <a:pt x="14483" y="13158"/>
                </a:lnTo>
                <a:lnTo>
                  <a:pt x="17320" y="10325"/>
                </a:lnTo>
                <a:lnTo>
                  <a:pt x="21070" y="8445"/>
                </a:lnTo>
                <a:lnTo>
                  <a:pt x="25736" y="7964"/>
                </a:lnTo>
                <a:lnTo>
                  <a:pt x="30575" y="7964"/>
                </a:lnTo>
                <a:lnTo>
                  <a:pt x="34236" y="9489"/>
                </a:lnTo>
                <a:lnTo>
                  <a:pt x="36697" y="12536"/>
                </a:lnTo>
                <a:lnTo>
                  <a:pt x="39164" y="15570"/>
                </a:lnTo>
                <a:lnTo>
                  <a:pt x="40341" y="19775"/>
                </a:lnTo>
                <a:lnTo>
                  <a:pt x="40215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389" y="32590"/>
                </a:lnTo>
                <a:lnTo>
                  <a:pt x="49907" y="30888"/>
                </a:lnTo>
                <a:lnTo>
                  <a:pt x="50305" y="28130"/>
                </a:lnTo>
                <a:lnTo>
                  <a:pt x="50305" y="22669"/>
                </a:lnTo>
                <a:close/>
              </a:path>
              <a:path w="50305" h="61023">
                <a:moveTo>
                  <a:pt x="12128" y="3557"/>
                </a:moveTo>
                <a:lnTo>
                  <a:pt x="9367" y="5591"/>
                </a:lnTo>
                <a:lnTo>
                  <a:pt x="7077" y="8244"/>
                </a:lnTo>
                <a:lnTo>
                  <a:pt x="4791" y="10897"/>
                </a:lnTo>
                <a:lnTo>
                  <a:pt x="3041" y="14123"/>
                </a:lnTo>
                <a:lnTo>
                  <a:pt x="1824" y="1793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9"/>
                </a:lnTo>
                <a:lnTo>
                  <a:pt x="1764" y="43996"/>
                </a:lnTo>
                <a:lnTo>
                  <a:pt x="2937" y="47779"/>
                </a:lnTo>
                <a:lnTo>
                  <a:pt x="4679" y="50929"/>
                </a:lnTo>
                <a:lnTo>
                  <a:pt x="9295" y="55958"/>
                </a:lnTo>
                <a:lnTo>
                  <a:pt x="12142" y="57838"/>
                </a:lnTo>
                <a:lnTo>
                  <a:pt x="15519" y="59119"/>
                </a:lnTo>
                <a:lnTo>
                  <a:pt x="18907" y="60391"/>
                </a:lnTo>
                <a:lnTo>
                  <a:pt x="22834" y="61023"/>
                </a:lnTo>
                <a:lnTo>
                  <a:pt x="29937" y="61023"/>
                </a:lnTo>
                <a:lnTo>
                  <a:pt x="32374" y="60832"/>
                </a:lnTo>
                <a:lnTo>
                  <a:pt x="36936" y="60048"/>
                </a:lnTo>
                <a:lnTo>
                  <a:pt x="40702" y="59119"/>
                </a:lnTo>
                <a:lnTo>
                  <a:pt x="44952" y="57607"/>
                </a:lnTo>
                <a:lnTo>
                  <a:pt x="47729" y="55260"/>
                </a:lnTo>
                <a:lnTo>
                  <a:pt x="47992" y="52517"/>
                </a:lnTo>
                <a:lnTo>
                  <a:pt x="47754" y="49723"/>
                </a:lnTo>
                <a:lnTo>
                  <a:pt x="45144" y="48784"/>
                </a:lnTo>
                <a:lnTo>
                  <a:pt x="42001" y="50126"/>
                </a:lnTo>
                <a:lnTo>
                  <a:pt x="39027" y="51196"/>
                </a:lnTo>
                <a:lnTo>
                  <a:pt x="35239" y="52110"/>
                </a:lnTo>
                <a:lnTo>
                  <a:pt x="30887" y="52758"/>
                </a:lnTo>
                <a:lnTo>
                  <a:pt x="24969" y="52758"/>
                </a:lnTo>
                <a:lnTo>
                  <a:pt x="22194" y="52287"/>
                </a:lnTo>
                <a:lnTo>
                  <a:pt x="17632" y="50397"/>
                </a:lnTo>
                <a:lnTo>
                  <a:pt x="14371" y="47271"/>
                </a:lnTo>
                <a:lnTo>
                  <a:pt x="11904" y="43373"/>
                </a:lnTo>
                <a:lnTo>
                  <a:pt x="10702" y="38445"/>
                </a:lnTo>
                <a:lnTo>
                  <a:pt x="10393" y="35661"/>
                </a:lnTo>
                <a:lnTo>
                  <a:pt x="10393" y="25121"/>
                </a:lnTo>
                <a:lnTo>
                  <a:pt x="10857" y="20679"/>
                </a:lnTo>
                <a:lnTo>
                  <a:pt x="12244" y="16523"/>
                </a:lnTo>
                <a:lnTo>
                  <a:pt x="15383" y="2120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138635" y="6380013"/>
            <a:ext cx="10030" cy="86309"/>
          </a:xfrm>
          <a:custGeom>
            <a:avLst/>
            <a:gdLst/>
            <a:ahLst/>
            <a:cxnLst/>
            <a:rect l="l" t="t" r="r" b="b"/>
            <a:pathLst>
              <a:path w="10030" h="86309">
                <a:moveTo>
                  <a:pt x="10030" y="84401"/>
                </a:moveTo>
                <a:lnTo>
                  <a:pt x="10030" y="1979"/>
                </a:lnTo>
                <a:lnTo>
                  <a:pt x="8643" y="331"/>
                </a:lnTo>
                <a:lnTo>
                  <a:pt x="6002" y="0"/>
                </a:lnTo>
                <a:lnTo>
                  <a:pt x="2552" y="115"/>
                </a:lnTo>
                <a:lnTo>
                  <a:pt x="0" y="1979"/>
                </a:lnTo>
                <a:lnTo>
                  <a:pt x="0" y="84401"/>
                </a:lnTo>
                <a:lnTo>
                  <a:pt x="1400" y="85989"/>
                </a:lnTo>
                <a:lnTo>
                  <a:pt x="4028" y="86309"/>
                </a:lnTo>
                <a:lnTo>
                  <a:pt x="7481" y="86205"/>
                </a:lnTo>
                <a:lnTo>
                  <a:pt x="10030" y="8440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196693" y="6386126"/>
            <a:ext cx="43736" cy="79844"/>
          </a:xfrm>
          <a:custGeom>
            <a:avLst/>
            <a:gdLst/>
            <a:ahLst/>
            <a:cxnLst/>
            <a:rect l="l" t="t" r="r" b="b"/>
            <a:pathLst>
              <a:path w="43736" h="79844">
                <a:moveTo>
                  <a:pt x="43736" y="75449"/>
                </a:moveTo>
                <a:lnTo>
                  <a:pt x="43699" y="73950"/>
                </a:lnTo>
                <a:lnTo>
                  <a:pt x="41611" y="71006"/>
                </a:lnTo>
                <a:lnTo>
                  <a:pt x="10449" y="71006"/>
                </a:lnTo>
                <a:lnTo>
                  <a:pt x="10449" y="42444"/>
                </a:lnTo>
                <a:lnTo>
                  <a:pt x="37424" y="42379"/>
                </a:lnTo>
                <a:lnTo>
                  <a:pt x="38836" y="39701"/>
                </a:lnTo>
                <a:lnTo>
                  <a:pt x="38836" y="36852"/>
                </a:lnTo>
                <a:lnTo>
                  <a:pt x="36809" y="33868"/>
                </a:lnTo>
                <a:lnTo>
                  <a:pt x="10449" y="33868"/>
                </a:lnTo>
                <a:lnTo>
                  <a:pt x="10449" y="8812"/>
                </a:lnTo>
                <a:lnTo>
                  <a:pt x="41187" y="8812"/>
                </a:lnTo>
                <a:lnTo>
                  <a:pt x="43202" y="5878"/>
                </a:lnTo>
                <a:lnTo>
                  <a:pt x="43202" y="2984"/>
                </a:lnTo>
                <a:lnTo>
                  <a:pt x="41187" y="0"/>
                </a:lnTo>
                <a:lnTo>
                  <a:pt x="2951" y="0"/>
                </a:lnTo>
                <a:lnTo>
                  <a:pt x="410" y="1598"/>
                </a:lnTo>
                <a:lnTo>
                  <a:pt x="0" y="4305"/>
                </a:lnTo>
                <a:lnTo>
                  <a:pt x="0" y="75514"/>
                </a:lnTo>
                <a:lnTo>
                  <a:pt x="1248" y="78891"/>
                </a:lnTo>
                <a:lnTo>
                  <a:pt x="3876" y="79844"/>
                </a:lnTo>
                <a:lnTo>
                  <a:pt x="41611" y="79844"/>
                </a:lnTo>
                <a:lnTo>
                  <a:pt x="43400" y="78408"/>
                </a:lnTo>
                <a:lnTo>
                  <a:pt x="43736" y="7544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256802" y="6406109"/>
            <a:ext cx="47087" cy="60213"/>
          </a:xfrm>
          <a:custGeom>
            <a:avLst/>
            <a:gdLst/>
            <a:ahLst/>
            <a:cxnLst/>
            <a:rect l="l" t="t" r="r" b="b"/>
            <a:pathLst>
              <a:path w="47087" h="60213">
                <a:moveTo>
                  <a:pt x="37061" y="25783"/>
                </a:moveTo>
                <a:lnTo>
                  <a:pt x="37061" y="58305"/>
                </a:lnTo>
                <a:lnTo>
                  <a:pt x="38461" y="59893"/>
                </a:lnTo>
                <a:lnTo>
                  <a:pt x="41101" y="60213"/>
                </a:lnTo>
                <a:lnTo>
                  <a:pt x="44538" y="60109"/>
                </a:lnTo>
                <a:lnTo>
                  <a:pt x="47087" y="58305"/>
                </a:lnTo>
                <a:lnTo>
                  <a:pt x="47087" y="20487"/>
                </a:lnTo>
                <a:lnTo>
                  <a:pt x="46752" y="17106"/>
                </a:lnTo>
                <a:lnTo>
                  <a:pt x="46090" y="14288"/>
                </a:lnTo>
                <a:lnTo>
                  <a:pt x="45413" y="11469"/>
                </a:lnTo>
                <a:lnTo>
                  <a:pt x="42774" y="6912"/>
                </a:lnTo>
                <a:lnTo>
                  <a:pt x="39221" y="3139"/>
                </a:lnTo>
                <a:lnTo>
                  <a:pt x="34246" y="623"/>
                </a:lnTo>
                <a:lnTo>
                  <a:pt x="31172" y="0"/>
                </a:lnTo>
                <a:lnTo>
                  <a:pt x="24406" y="0"/>
                </a:lnTo>
                <a:lnTo>
                  <a:pt x="21318" y="814"/>
                </a:lnTo>
                <a:lnTo>
                  <a:pt x="18254" y="2440"/>
                </a:lnTo>
                <a:lnTo>
                  <a:pt x="15205" y="4065"/>
                </a:lnTo>
                <a:lnTo>
                  <a:pt x="12128" y="6631"/>
                </a:lnTo>
                <a:lnTo>
                  <a:pt x="9053" y="10123"/>
                </a:lnTo>
                <a:lnTo>
                  <a:pt x="9053" y="2782"/>
                </a:lnTo>
                <a:lnTo>
                  <a:pt x="8153" y="1336"/>
                </a:lnTo>
                <a:lnTo>
                  <a:pt x="5449" y="878"/>
                </a:lnTo>
                <a:lnTo>
                  <a:pt x="2886" y="889"/>
                </a:lnTo>
                <a:lnTo>
                  <a:pt x="0" y="2782"/>
                </a:lnTo>
                <a:lnTo>
                  <a:pt x="0" y="58305"/>
                </a:lnTo>
                <a:lnTo>
                  <a:pt x="1399" y="59893"/>
                </a:lnTo>
                <a:lnTo>
                  <a:pt x="4013" y="60213"/>
                </a:lnTo>
                <a:lnTo>
                  <a:pt x="7476" y="60109"/>
                </a:lnTo>
                <a:lnTo>
                  <a:pt x="10025" y="58305"/>
                </a:lnTo>
                <a:lnTo>
                  <a:pt x="10025" y="19498"/>
                </a:lnTo>
                <a:lnTo>
                  <a:pt x="12790" y="16002"/>
                </a:lnTo>
                <a:lnTo>
                  <a:pt x="15417" y="13348"/>
                </a:lnTo>
                <a:lnTo>
                  <a:pt x="17931" y="11534"/>
                </a:lnTo>
                <a:lnTo>
                  <a:pt x="22942" y="8827"/>
                </a:lnTo>
                <a:lnTo>
                  <a:pt x="27410" y="8827"/>
                </a:lnTo>
                <a:lnTo>
                  <a:pt x="30595" y="9932"/>
                </a:lnTo>
                <a:lnTo>
                  <a:pt x="34209" y="13147"/>
                </a:lnTo>
                <a:lnTo>
                  <a:pt x="35848" y="16217"/>
                </a:lnTo>
                <a:lnTo>
                  <a:pt x="36823" y="20067"/>
                </a:lnTo>
                <a:lnTo>
                  <a:pt x="37061" y="22618"/>
                </a:lnTo>
                <a:lnTo>
                  <a:pt x="37061" y="25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315169" y="6392113"/>
            <a:ext cx="35711" cy="74890"/>
          </a:xfrm>
          <a:custGeom>
            <a:avLst/>
            <a:gdLst/>
            <a:ahLst/>
            <a:cxnLst/>
            <a:rect l="l" t="t" r="r" b="b"/>
            <a:pathLst>
              <a:path w="35711" h="74890">
                <a:moveTo>
                  <a:pt x="12203" y="125"/>
                </a:moveTo>
                <a:lnTo>
                  <a:pt x="9650" y="1969"/>
                </a:lnTo>
                <a:lnTo>
                  <a:pt x="9650" y="15163"/>
                </a:lnTo>
                <a:lnTo>
                  <a:pt x="2062" y="15163"/>
                </a:lnTo>
                <a:lnTo>
                  <a:pt x="1173" y="15389"/>
                </a:lnTo>
                <a:lnTo>
                  <a:pt x="35" y="17995"/>
                </a:lnTo>
                <a:lnTo>
                  <a:pt x="0" y="20901"/>
                </a:lnTo>
                <a:lnTo>
                  <a:pt x="1997" y="23619"/>
                </a:lnTo>
                <a:lnTo>
                  <a:pt x="9650" y="23619"/>
                </a:lnTo>
                <a:lnTo>
                  <a:pt x="9650" y="59296"/>
                </a:lnTo>
                <a:lnTo>
                  <a:pt x="9939" y="62078"/>
                </a:lnTo>
                <a:lnTo>
                  <a:pt x="10525" y="64439"/>
                </a:lnTo>
                <a:lnTo>
                  <a:pt x="12056" y="68756"/>
                </a:lnTo>
                <a:lnTo>
                  <a:pt x="14651" y="71841"/>
                </a:lnTo>
                <a:lnTo>
                  <a:pt x="18341" y="73760"/>
                </a:lnTo>
                <a:lnTo>
                  <a:pt x="22795" y="74890"/>
                </a:lnTo>
                <a:lnTo>
                  <a:pt x="26570" y="74890"/>
                </a:lnTo>
                <a:lnTo>
                  <a:pt x="29357" y="74584"/>
                </a:lnTo>
                <a:lnTo>
                  <a:pt x="32633" y="73825"/>
                </a:lnTo>
                <a:lnTo>
                  <a:pt x="35473" y="71081"/>
                </a:lnTo>
                <a:lnTo>
                  <a:pt x="35711" y="68234"/>
                </a:lnTo>
                <a:lnTo>
                  <a:pt x="35711" y="67485"/>
                </a:lnTo>
                <a:lnTo>
                  <a:pt x="33224" y="64757"/>
                </a:lnTo>
                <a:lnTo>
                  <a:pt x="30560" y="65736"/>
                </a:lnTo>
                <a:lnTo>
                  <a:pt x="27330" y="66203"/>
                </a:lnTo>
                <a:lnTo>
                  <a:pt x="24457" y="66203"/>
                </a:lnTo>
                <a:lnTo>
                  <a:pt x="22456" y="65224"/>
                </a:lnTo>
                <a:lnTo>
                  <a:pt x="20242" y="61315"/>
                </a:lnTo>
                <a:lnTo>
                  <a:pt x="19677" y="58431"/>
                </a:lnTo>
                <a:lnTo>
                  <a:pt x="19677" y="23619"/>
                </a:lnTo>
                <a:lnTo>
                  <a:pt x="34321" y="23619"/>
                </a:lnTo>
                <a:lnTo>
                  <a:pt x="35711" y="20901"/>
                </a:lnTo>
                <a:lnTo>
                  <a:pt x="35671" y="17995"/>
                </a:lnTo>
                <a:lnTo>
                  <a:pt x="33709" y="15163"/>
                </a:lnTo>
                <a:lnTo>
                  <a:pt x="19677" y="15163"/>
                </a:lnTo>
                <a:lnTo>
                  <a:pt x="19677" y="1969"/>
                </a:lnTo>
                <a:lnTo>
                  <a:pt x="18280" y="327"/>
                </a:lnTo>
                <a:lnTo>
                  <a:pt x="15656" y="0"/>
                </a:lnTo>
                <a:lnTo>
                  <a:pt x="12203" y="12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360694" y="6406106"/>
            <a:ext cx="50302" cy="61023"/>
          </a:xfrm>
          <a:custGeom>
            <a:avLst/>
            <a:gdLst/>
            <a:ahLst/>
            <a:cxnLst/>
            <a:rect l="l" t="t" r="r" b="b"/>
            <a:pathLst>
              <a:path w="50302" h="61023">
                <a:moveTo>
                  <a:pt x="50302" y="22669"/>
                </a:moveTo>
                <a:lnTo>
                  <a:pt x="49852" y="19267"/>
                </a:lnTo>
                <a:lnTo>
                  <a:pt x="48926" y="16082"/>
                </a:lnTo>
                <a:lnTo>
                  <a:pt x="48027" y="12891"/>
                </a:lnTo>
                <a:lnTo>
                  <a:pt x="46601" y="10109"/>
                </a:lnTo>
                <a:lnTo>
                  <a:pt x="44654" y="7748"/>
                </a:lnTo>
                <a:lnTo>
                  <a:pt x="40225" y="3506"/>
                </a:lnTo>
                <a:lnTo>
                  <a:pt x="37212" y="2109"/>
                </a:lnTo>
                <a:lnTo>
                  <a:pt x="34196" y="698"/>
                </a:lnTo>
                <a:lnTo>
                  <a:pt x="30546" y="0"/>
                </a:lnTo>
                <a:lnTo>
                  <a:pt x="22244" y="0"/>
                </a:lnTo>
                <a:lnTo>
                  <a:pt x="18604" y="713"/>
                </a:lnTo>
                <a:lnTo>
                  <a:pt x="15378" y="2120"/>
                </a:lnTo>
                <a:lnTo>
                  <a:pt x="12254" y="16523"/>
                </a:lnTo>
                <a:lnTo>
                  <a:pt x="14479" y="13158"/>
                </a:lnTo>
                <a:lnTo>
                  <a:pt x="17318" y="10325"/>
                </a:lnTo>
                <a:lnTo>
                  <a:pt x="21066" y="8445"/>
                </a:lnTo>
                <a:lnTo>
                  <a:pt x="25732" y="7964"/>
                </a:lnTo>
                <a:lnTo>
                  <a:pt x="30585" y="7964"/>
                </a:lnTo>
                <a:lnTo>
                  <a:pt x="34235" y="9489"/>
                </a:lnTo>
                <a:lnTo>
                  <a:pt x="36711" y="12536"/>
                </a:lnTo>
                <a:lnTo>
                  <a:pt x="39164" y="15570"/>
                </a:lnTo>
                <a:lnTo>
                  <a:pt x="40341" y="19775"/>
                </a:lnTo>
                <a:lnTo>
                  <a:pt x="40225" y="25121"/>
                </a:lnTo>
                <a:lnTo>
                  <a:pt x="10392" y="25121"/>
                </a:lnTo>
                <a:lnTo>
                  <a:pt x="10392" y="32590"/>
                </a:lnTo>
                <a:lnTo>
                  <a:pt x="46389" y="32590"/>
                </a:lnTo>
                <a:lnTo>
                  <a:pt x="49902" y="30888"/>
                </a:lnTo>
                <a:lnTo>
                  <a:pt x="50302" y="28130"/>
                </a:lnTo>
                <a:lnTo>
                  <a:pt x="50302" y="22669"/>
                </a:lnTo>
                <a:close/>
              </a:path>
              <a:path w="50302" h="61023">
                <a:moveTo>
                  <a:pt x="12128" y="3557"/>
                </a:moveTo>
                <a:lnTo>
                  <a:pt x="9363" y="5591"/>
                </a:lnTo>
                <a:lnTo>
                  <a:pt x="7087" y="8244"/>
                </a:lnTo>
                <a:lnTo>
                  <a:pt x="4787" y="10897"/>
                </a:lnTo>
                <a:lnTo>
                  <a:pt x="3037" y="14123"/>
                </a:lnTo>
                <a:lnTo>
                  <a:pt x="1824" y="17936"/>
                </a:lnTo>
                <a:lnTo>
                  <a:pt x="612" y="21729"/>
                </a:lnTo>
                <a:lnTo>
                  <a:pt x="0" y="26024"/>
                </a:lnTo>
                <a:lnTo>
                  <a:pt x="0" y="35816"/>
                </a:lnTo>
                <a:lnTo>
                  <a:pt x="586" y="40209"/>
                </a:lnTo>
                <a:lnTo>
                  <a:pt x="1760" y="43996"/>
                </a:lnTo>
                <a:lnTo>
                  <a:pt x="2937" y="47779"/>
                </a:lnTo>
                <a:lnTo>
                  <a:pt x="4676" y="50929"/>
                </a:lnTo>
                <a:lnTo>
                  <a:pt x="9291" y="55958"/>
                </a:lnTo>
                <a:lnTo>
                  <a:pt x="12138" y="57838"/>
                </a:lnTo>
                <a:lnTo>
                  <a:pt x="15519" y="59119"/>
                </a:lnTo>
                <a:lnTo>
                  <a:pt x="18906" y="60391"/>
                </a:lnTo>
                <a:lnTo>
                  <a:pt x="22844" y="61023"/>
                </a:lnTo>
                <a:lnTo>
                  <a:pt x="29937" y="61023"/>
                </a:lnTo>
                <a:lnTo>
                  <a:pt x="32371" y="60832"/>
                </a:lnTo>
                <a:lnTo>
                  <a:pt x="36949" y="60048"/>
                </a:lnTo>
                <a:lnTo>
                  <a:pt x="40700" y="59119"/>
                </a:lnTo>
                <a:lnTo>
                  <a:pt x="44963" y="57607"/>
                </a:lnTo>
                <a:lnTo>
                  <a:pt x="47727" y="55260"/>
                </a:lnTo>
                <a:lnTo>
                  <a:pt x="47990" y="52517"/>
                </a:lnTo>
                <a:lnTo>
                  <a:pt x="47753" y="49723"/>
                </a:lnTo>
                <a:lnTo>
                  <a:pt x="45139" y="48784"/>
                </a:lnTo>
                <a:lnTo>
                  <a:pt x="42011" y="50126"/>
                </a:lnTo>
                <a:lnTo>
                  <a:pt x="39023" y="51196"/>
                </a:lnTo>
                <a:lnTo>
                  <a:pt x="35236" y="52110"/>
                </a:lnTo>
                <a:lnTo>
                  <a:pt x="30887" y="52758"/>
                </a:lnTo>
                <a:lnTo>
                  <a:pt x="24983" y="52758"/>
                </a:lnTo>
                <a:lnTo>
                  <a:pt x="22193" y="52287"/>
                </a:lnTo>
                <a:lnTo>
                  <a:pt x="17628" y="50397"/>
                </a:lnTo>
                <a:lnTo>
                  <a:pt x="14367" y="47271"/>
                </a:lnTo>
                <a:lnTo>
                  <a:pt x="11915" y="43373"/>
                </a:lnTo>
                <a:lnTo>
                  <a:pt x="10702" y="38445"/>
                </a:lnTo>
                <a:lnTo>
                  <a:pt x="10392" y="35661"/>
                </a:lnTo>
                <a:lnTo>
                  <a:pt x="10392" y="25121"/>
                </a:lnTo>
                <a:lnTo>
                  <a:pt x="10853" y="20679"/>
                </a:lnTo>
                <a:lnTo>
                  <a:pt x="12254" y="16523"/>
                </a:lnTo>
                <a:lnTo>
                  <a:pt x="15378" y="2120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426865" y="6406109"/>
            <a:ext cx="31896" cy="60213"/>
          </a:xfrm>
          <a:custGeom>
            <a:avLst/>
            <a:gdLst/>
            <a:ahLst/>
            <a:cxnLst/>
            <a:rect l="l" t="t" r="r" b="b"/>
            <a:pathLst>
              <a:path w="31896" h="60213">
                <a:moveTo>
                  <a:pt x="1386" y="59893"/>
                </a:moveTo>
                <a:lnTo>
                  <a:pt x="4014" y="60213"/>
                </a:lnTo>
                <a:lnTo>
                  <a:pt x="7466" y="60109"/>
                </a:lnTo>
                <a:lnTo>
                  <a:pt x="10015" y="58305"/>
                </a:lnTo>
                <a:lnTo>
                  <a:pt x="10015" y="21784"/>
                </a:lnTo>
                <a:lnTo>
                  <a:pt x="11426" y="19522"/>
                </a:lnTo>
                <a:lnTo>
                  <a:pt x="13917" y="16041"/>
                </a:lnTo>
                <a:lnTo>
                  <a:pt x="17280" y="12283"/>
                </a:lnTo>
                <a:lnTo>
                  <a:pt x="20344" y="10248"/>
                </a:lnTo>
                <a:lnTo>
                  <a:pt x="23332" y="9626"/>
                </a:lnTo>
                <a:lnTo>
                  <a:pt x="26431" y="10033"/>
                </a:lnTo>
                <a:lnTo>
                  <a:pt x="29246" y="10947"/>
                </a:lnTo>
                <a:lnTo>
                  <a:pt x="31849" y="9324"/>
                </a:lnTo>
                <a:lnTo>
                  <a:pt x="31896" y="3608"/>
                </a:lnTo>
                <a:lnTo>
                  <a:pt x="29858" y="979"/>
                </a:lnTo>
                <a:lnTo>
                  <a:pt x="27143" y="266"/>
                </a:lnTo>
                <a:lnTo>
                  <a:pt x="24519" y="0"/>
                </a:lnTo>
                <a:lnTo>
                  <a:pt x="21657" y="154"/>
                </a:lnTo>
                <a:lnTo>
                  <a:pt x="18180" y="1336"/>
                </a:lnTo>
                <a:lnTo>
                  <a:pt x="14580" y="4039"/>
                </a:lnTo>
                <a:lnTo>
                  <a:pt x="11951" y="6822"/>
                </a:lnTo>
                <a:lnTo>
                  <a:pt x="9053" y="10861"/>
                </a:lnTo>
                <a:lnTo>
                  <a:pt x="9053" y="2782"/>
                </a:lnTo>
                <a:lnTo>
                  <a:pt x="8139" y="1336"/>
                </a:lnTo>
                <a:lnTo>
                  <a:pt x="5450" y="864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386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470638" y="6406109"/>
            <a:ext cx="50291" cy="82321"/>
          </a:xfrm>
          <a:custGeom>
            <a:avLst/>
            <a:gdLst/>
            <a:ahLst/>
            <a:cxnLst/>
            <a:rect l="l" t="t" r="r" b="b"/>
            <a:pathLst>
              <a:path w="50291" h="82321">
                <a:moveTo>
                  <a:pt x="38587" y="41122"/>
                </a:moveTo>
                <a:lnTo>
                  <a:pt x="36622" y="45464"/>
                </a:lnTo>
                <a:lnTo>
                  <a:pt x="34037" y="49175"/>
                </a:lnTo>
                <a:lnTo>
                  <a:pt x="30408" y="51653"/>
                </a:lnTo>
                <a:lnTo>
                  <a:pt x="26607" y="61023"/>
                </a:lnTo>
                <a:lnTo>
                  <a:pt x="30394" y="61023"/>
                </a:lnTo>
                <a:lnTo>
                  <a:pt x="33785" y="60285"/>
                </a:lnTo>
                <a:lnTo>
                  <a:pt x="36737" y="58839"/>
                </a:lnTo>
                <a:lnTo>
                  <a:pt x="39690" y="57381"/>
                </a:lnTo>
                <a:lnTo>
                  <a:pt x="42188" y="55295"/>
                </a:lnTo>
                <a:lnTo>
                  <a:pt x="44189" y="52603"/>
                </a:lnTo>
                <a:lnTo>
                  <a:pt x="46191" y="49911"/>
                </a:lnTo>
                <a:lnTo>
                  <a:pt x="47703" y="46624"/>
                </a:lnTo>
                <a:lnTo>
                  <a:pt x="48743" y="42760"/>
                </a:lnTo>
                <a:lnTo>
                  <a:pt x="49776" y="38901"/>
                </a:lnTo>
                <a:lnTo>
                  <a:pt x="50291" y="34531"/>
                </a:lnTo>
                <a:lnTo>
                  <a:pt x="50291" y="25654"/>
                </a:lnTo>
                <a:lnTo>
                  <a:pt x="49891" y="21830"/>
                </a:lnTo>
                <a:lnTo>
                  <a:pt x="49063" y="18238"/>
                </a:lnTo>
                <a:lnTo>
                  <a:pt x="48268" y="14645"/>
                </a:lnTo>
                <a:lnTo>
                  <a:pt x="46976" y="11480"/>
                </a:lnTo>
                <a:lnTo>
                  <a:pt x="45215" y="8763"/>
                </a:lnTo>
                <a:lnTo>
                  <a:pt x="43451" y="6045"/>
                </a:lnTo>
                <a:lnTo>
                  <a:pt x="41187" y="3912"/>
                </a:lnTo>
                <a:lnTo>
                  <a:pt x="38389" y="2350"/>
                </a:lnTo>
                <a:lnTo>
                  <a:pt x="35585" y="788"/>
                </a:lnTo>
                <a:lnTo>
                  <a:pt x="32212" y="0"/>
                </a:lnTo>
                <a:lnTo>
                  <a:pt x="28234" y="0"/>
                </a:lnTo>
                <a:lnTo>
                  <a:pt x="24681" y="215"/>
                </a:lnTo>
                <a:lnTo>
                  <a:pt x="21408" y="1080"/>
                </a:lnTo>
                <a:lnTo>
                  <a:pt x="18254" y="2552"/>
                </a:lnTo>
                <a:lnTo>
                  <a:pt x="15140" y="4471"/>
                </a:lnTo>
                <a:lnTo>
                  <a:pt x="12052" y="7009"/>
                </a:lnTo>
                <a:lnTo>
                  <a:pt x="8801" y="10248"/>
                </a:lnTo>
                <a:lnTo>
                  <a:pt x="8801" y="2782"/>
                </a:lnTo>
                <a:lnTo>
                  <a:pt x="8575" y="1893"/>
                </a:lnTo>
                <a:lnTo>
                  <a:pt x="5914" y="904"/>
                </a:lnTo>
                <a:lnTo>
                  <a:pt x="2861" y="904"/>
                </a:lnTo>
                <a:lnTo>
                  <a:pt x="0" y="2782"/>
                </a:lnTo>
                <a:lnTo>
                  <a:pt x="0" y="80327"/>
                </a:lnTo>
                <a:lnTo>
                  <a:pt x="1375" y="81979"/>
                </a:lnTo>
                <a:lnTo>
                  <a:pt x="3999" y="82321"/>
                </a:lnTo>
                <a:lnTo>
                  <a:pt x="7451" y="82195"/>
                </a:lnTo>
                <a:lnTo>
                  <a:pt x="10003" y="80327"/>
                </a:lnTo>
                <a:lnTo>
                  <a:pt x="10003" y="52578"/>
                </a:lnTo>
                <a:lnTo>
                  <a:pt x="12854" y="55271"/>
                </a:lnTo>
                <a:lnTo>
                  <a:pt x="15440" y="57405"/>
                </a:lnTo>
                <a:lnTo>
                  <a:pt x="20382" y="51357"/>
                </a:lnTo>
                <a:lnTo>
                  <a:pt x="15419" y="47739"/>
                </a:lnTo>
                <a:lnTo>
                  <a:pt x="12780" y="45123"/>
                </a:lnTo>
                <a:lnTo>
                  <a:pt x="10003" y="41706"/>
                </a:lnTo>
                <a:lnTo>
                  <a:pt x="10003" y="19620"/>
                </a:lnTo>
                <a:lnTo>
                  <a:pt x="11602" y="17604"/>
                </a:lnTo>
                <a:lnTo>
                  <a:pt x="14540" y="14530"/>
                </a:lnTo>
                <a:lnTo>
                  <a:pt x="17315" y="12053"/>
                </a:lnTo>
                <a:lnTo>
                  <a:pt x="19932" y="10364"/>
                </a:lnTo>
                <a:lnTo>
                  <a:pt x="23745" y="8953"/>
                </a:lnTo>
                <a:lnTo>
                  <a:pt x="26333" y="8763"/>
                </a:lnTo>
                <a:lnTo>
                  <a:pt x="28936" y="8763"/>
                </a:lnTo>
                <a:lnTo>
                  <a:pt x="31121" y="9385"/>
                </a:lnTo>
                <a:lnTo>
                  <a:pt x="34624" y="11847"/>
                </a:lnTo>
                <a:lnTo>
                  <a:pt x="37047" y="15560"/>
                </a:lnTo>
                <a:lnTo>
                  <a:pt x="38840" y="19965"/>
                </a:lnTo>
                <a:lnTo>
                  <a:pt x="39264" y="22618"/>
                </a:lnTo>
                <a:lnTo>
                  <a:pt x="39690" y="25271"/>
                </a:lnTo>
                <a:lnTo>
                  <a:pt x="39898" y="28014"/>
                </a:lnTo>
                <a:lnTo>
                  <a:pt x="39898" y="33440"/>
                </a:lnTo>
                <a:lnTo>
                  <a:pt x="39635" y="36018"/>
                </a:lnTo>
                <a:lnTo>
                  <a:pt x="39109" y="38555"/>
                </a:lnTo>
                <a:lnTo>
                  <a:pt x="38587" y="41122"/>
                </a:lnTo>
                <a:close/>
              </a:path>
              <a:path w="50291" h="82321">
                <a:moveTo>
                  <a:pt x="15440" y="57405"/>
                </a:moveTo>
                <a:lnTo>
                  <a:pt x="18068" y="58994"/>
                </a:lnTo>
                <a:lnTo>
                  <a:pt x="20728" y="60210"/>
                </a:lnTo>
                <a:lnTo>
                  <a:pt x="23482" y="60858"/>
                </a:lnTo>
                <a:lnTo>
                  <a:pt x="26607" y="61023"/>
                </a:lnTo>
                <a:lnTo>
                  <a:pt x="30408" y="51653"/>
                </a:lnTo>
                <a:lnTo>
                  <a:pt x="25721" y="52271"/>
                </a:lnTo>
                <a:lnTo>
                  <a:pt x="22981" y="52271"/>
                </a:lnTo>
                <a:lnTo>
                  <a:pt x="20382" y="51357"/>
                </a:lnTo>
                <a:lnTo>
                  <a:pt x="15440" y="5740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536277" y="6406109"/>
            <a:ext cx="31896" cy="60213"/>
          </a:xfrm>
          <a:custGeom>
            <a:avLst/>
            <a:gdLst/>
            <a:ahLst/>
            <a:cxnLst/>
            <a:rect l="l" t="t" r="r" b="b"/>
            <a:pathLst>
              <a:path w="31896" h="60213">
                <a:moveTo>
                  <a:pt x="1385" y="59893"/>
                </a:moveTo>
                <a:lnTo>
                  <a:pt x="4013" y="60213"/>
                </a:lnTo>
                <a:lnTo>
                  <a:pt x="7466" y="60109"/>
                </a:lnTo>
                <a:lnTo>
                  <a:pt x="10015" y="58305"/>
                </a:lnTo>
                <a:lnTo>
                  <a:pt x="10015" y="21784"/>
                </a:lnTo>
                <a:lnTo>
                  <a:pt x="11426" y="19522"/>
                </a:lnTo>
                <a:lnTo>
                  <a:pt x="13917" y="16041"/>
                </a:lnTo>
                <a:lnTo>
                  <a:pt x="17279" y="12283"/>
                </a:lnTo>
                <a:lnTo>
                  <a:pt x="20342" y="10248"/>
                </a:lnTo>
                <a:lnTo>
                  <a:pt x="23334" y="9626"/>
                </a:lnTo>
                <a:lnTo>
                  <a:pt x="26431" y="10033"/>
                </a:lnTo>
                <a:lnTo>
                  <a:pt x="29245" y="10947"/>
                </a:lnTo>
                <a:lnTo>
                  <a:pt x="31849" y="9324"/>
                </a:lnTo>
                <a:lnTo>
                  <a:pt x="31896" y="3608"/>
                </a:lnTo>
                <a:lnTo>
                  <a:pt x="29857" y="979"/>
                </a:lnTo>
                <a:lnTo>
                  <a:pt x="27147" y="266"/>
                </a:lnTo>
                <a:lnTo>
                  <a:pt x="24519" y="0"/>
                </a:lnTo>
                <a:lnTo>
                  <a:pt x="21657" y="154"/>
                </a:lnTo>
                <a:lnTo>
                  <a:pt x="18180" y="1336"/>
                </a:lnTo>
                <a:lnTo>
                  <a:pt x="14579" y="4039"/>
                </a:lnTo>
                <a:lnTo>
                  <a:pt x="11951" y="6822"/>
                </a:lnTo>
                <a:lnTo>
                  <a:pt x="9053" y="10861"/>
                </a:lnTo>
                <a:lnTo>
                  <a:pt x="9053" y="2782"/>
                </a:lnTo>
                <a:lnTo>
                  <a:pt x="8139" y="1336"/>
                </a:lnTo>
                <a:lnTo>
                  <a:pt x="5449" y="864"/>
                </a:lnTo>
                <a:lnTo>
                  <a:pt x="2876" y="889"/>
                </a:lnTo>
                <a:lnTo>
                  <a:pt x="0" y="2782"/>
                </a:lnTo>
                <a:lnTo>
                  <a:pt x="0" y="58305"/>
                </a:lnTo>
                <a:lnTo>
                  <a:pt x="1385" y="5989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578828" y="6384089"/>
            <a:ext cx="12391" cy="82233"/>
          </a:xfrm>
          <a:custGeom>
            <a:avLst/>
            <a:gdLst/>
            <a:ahLst/>
            <a:cxnLst/>
            <a:rect l="l" t="t" r="r" b="b"/>
            <a:pathLst>
              <a:path w="12391" h="82233">
                <a:moveTo>
                  <a:pt x="0" y="6159"/>
                </a:moveTo>
                <a:lnTo>
                  <a:pt x="439" y="10107"/>
                </a:lnTo>
                <a:lnTo>
                  <a:pt x="3776" y="12217"/>
                </a:lnTo>
                <a:lnTo>
                  <a:pt x="8517" y="12217"/>
                </a:lnTo>
                <a:lnTo>
                  <a:pt x="11941" y="10058"/>
                </a:lnTo>
                <a:lnTo>
                  <a:pt x="12391" y="6033"/>
                </a:lnTo>
                <a:lnTo>
                  <a:pt x="11955" y="2109"/>
                </a:lnTo>
                <a:lnTo>
                  <a:pt x="8604" y="0"/>
                </a:lnTo>
                <a:lnTo>
                  <a:pt x="3863" y="0"/>
                </a:lnTo>
                <a:lnTo>
                  <a:pt x="450" y="2159"/>
                </a:lnTo>
                <a:lnTo>
                  <a:pt x="0" y="6159"/>
                </a:lnTo>
                <a:close/>
              </a:path>
              <a:path w="12391" h="82233">
                <a:moveTo>
                  <a:pt x="1214" y="24803"/>
                </a:moveTo>
                <a:lnTo>
                  <a:pt x="1214" y="80326"/>
                </a:lnTo>
                <a:lnTo>
                  <a:pt x="2603" y="81913"/>
                </a:lnTo>
                <a:lnTo>
                  <a:pt x="5227" y="82233"/>
                </a:lnTo>
                <a:lnTo>
                  <a:pt x="8676" y="82129"/>
                </a:lnTo>
                <a:lnTo>
                  <a:pt x="11229" y="80326"/>
                </a:lnTo>
                <a:lnTo>
                  <a:pt x="11229" y="24803"/>
                </a:lnTo>
                <a:lnTo>
                  <a:pt x="9838" y="23215"/>
                </a:lnTo>
                <a:lnTo>
                  <a:pt x="7203" y="22899"/>
                </a:lnTo>
                <a:lnTo>
                  <a:pt x="3765" y="22999"/>
                </a:lnTo>
                <a:lnTo>
                  <a:pt x="1214" y="2480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604428" y="6406121"/>
            <a:ext cx="38696" cy="61008"/>
          </a:xfrm>
          <a:custGeom>
            <a:avLst/>
            <a:gdLst/>
            <a:ahLst/>
            <a:cxnLst/>
            <a:rect l="l" t="t" r="r" b="b"/>
            <a:pathLst>
              <a:path w="38696" h="61008">
                <a:moveTo>
                  <a:pt x="13454" y="60868"/>
                </a:moveTo>
                <a:lnTo>
                  <a:pt x="17244" y="61008"/>
                </a:lnTo>
                <a:lnTo>
                  <a:pt x="20405" y="61008"/>
                </a:lnTo>
                <a:lnTo>
                  <a:pt x="23307" y="60627"/>
                </a:lnTo>
                <a:lnTo>
                  <a:pt x="25930" y="59838"/>
                </a:lnTo>
                <a:lnTo>
                  <a:pt x="28555" y="59065"/>
                </a:lnTo>
                <a:lnTo>
                  <a:pt x="30830" y="57909"/>
                </a:lnTo>
                <a:lnTo>
                  <a:pt x="34646" y="54864"/>
                </a:lnTo>
                <a:lnTo>
                  <a:pt x="37148" y="50774"/>
                </a:lnTo>
                <a:lnTo>
                  <a:pt x="38696" y="46022"/>
                </a:lnTo>
                <a:lnTo>
                  <a:pt x="38696" y="40802"/>
                </a:lnTo>
                <a:lnTo>
                  <a:pt x="37509" y="37017"/>
                </a:lnTo>
                <a:lnTo>
                  <a:pt x="35683" y="33803"/>
                </a:lnTo>
                <a:lnTo>
                  <a:pt x="33084" y="31330"/>
                </a:lnTo>
                <a:lnTo>
                  <a:pt x="29919" y="29422"/>
                </a:lnTo>
                <a:lnTo>
                  <a:pt x="26532" y="27773"/>
                </a:lnTo>
                <a:lnTo>
                  <a:pt x="23094" y="26388"/>
                </a:lnTo>
                <a:lnTo>
                  <a:pt x="19731" y="25040"/>
                </a:lnTo>
                <a:lnTo>
                  <a:pt x="16590" y="23644"/>
                </a:lnTo>
                <a:lnTo>
                  <a:pt x="14004" y="21995"/>
                </a:lnTo>
                <a:lnTo>
                  <a:pt x="11341" y="18856"/>
                </a:lnTo>
                <a:lnTo>
                  <a:pt x="10927" y="15911"/>
                </a:lnTo>
                <a:lnTo>
                  <a:pt x="11563" y="12711"/>
                </a:lnTo>
                <a:lnTo>
                  <a:pt x="13454" y="10133"/>
                </a:lnTo>
                <a:lnTo>
                  <a:pt x="16639" y="8481"/>
                </a:lnTo>
                <a:lnTo>
                  <a:pt x="19443" y="7898"/>
                </a:lnTo>
                <a:lnTo>
                  <a:pt x="23044" y="7898"/>
                </a:lnTo>
                <a:lnTo>
                  <a:pt x="26208" y="8557"/>
                </a:lnTo>
                <a:lnTo>
                  <a:pt x="30071" y="10019"/>
                </a:lnTo>
                <a:lnTo>
                  <a:pt x="32735" y="11465"/>
                </a:lnTo>
                <a:lnTo>
                  <a:pt x="35359" y="11555"/>
                </a:lnTo>
                <a:lnTo>
                  <a:pt x="35896" y="8837"/>
                </a:lnTo>
                <a:lnTo>
                  <a:pt x="35683" y="5637"/>
                </a:lnTo>
                <a:lnTo>
                  <a:pt x="33422" y="2919"/>
                </a:lnTo>
                <a:lnTo>
                  <a:pt x="30759" y="1648"/>
                </a:lnTo>
                <a:lnTo>
                  <a:pt x="27084" y="608"/>
                </a:lnTo>
                <a:lnTo>
                  <a:pt x="24182" y="111"/>
                </a:lnTo>
                <a:lnTo>
                  <a:pt x="17940" y="0"/>
                </a:lnTo>
                <a:lnTo>
                  <a:pt x="15026" y="441"/>
                </a:lnTo>
                <a:lnTo>
                  <a:pt x="12539" y="1342"/>
                </a:lnTo>
                <a:lnTo>
                  <a:pt x="7978" y="3451"/>
                </a:lnTo>
                <a:lnTo>
                  <a:pt x="4648" y="6450"/>
                </a:lnTo>
                <a:lnTo>
                  <a:pt x="2574" y="10194"/>
                </a:lnTo>
                <a:lnTo>
                  <a:pt x="1336" y="14284"/>
                </a:lnTo>
                <a:lnTo>
                  <a:pt x="1336" y="18931"/>
                </a:lnTo>
                <a:lnTo>
                  <a:pt x="2513" y="22820"/>
                </a:lnTo>
                <a:lnTo>
                  <a:pt x="4349" y="26109"/>
                </a:lnTo>
                <a:lnTo>
                  <a:pt x="6938" y="28662"/>
                </a:lnTo>
                <a:lnTo>
                  <a:pt x="10052" y="30632"/>
                </a:lnTo>
                <a:lnTo>
                  <a:pt x="13378" y="32306"/>
                </a:lnTo>
                <a:lnTo>
                  <a:pt x="16816" y="33703"/>
                </a:lnTo>
                <a:lnTo>
                  <a:pt x="20102" y="34998"/>
                </a:lnTo>
                <a:lnTo>
                  <a:pt x="23181" y="36370"/>
                </a:lnTo>
                <a:lnTo>
                  <a:pt x="25779" y="38022"/>
                </a:lnTo>
                <a:lnTo>
                  <a:pt x="28393" y="41108"/>
                </a:lnTo>
                <a:lnTo>
                  <a:pt x="28793" y="43977"/>
                </a:lnTo>
                <a:lnTo>
                  <a:pt x="28520" y="46821"/>
                </a:lnTo>
                <a:lnTo>
                  <a:pt x="26648" y="49960"/>
                </a:lnTo>
                <a:lnTo>
                  <a:pt x="23418" y="51940"/>
                </a:lnTo>
                <a:lnTo>
                  <a:pt x="20683" y="52689"/>
                </a:lnTo>
                <a:lnTo>
                  <a:pt x="17432" y="52868"/>
                </a:lnTo>
                <a:lnTo>
                  <a:pt x="13150" y="52588"/>
                </a:lnTo>
                <a:lnTo>
                  <a:pt x="9673" y="51471"/>
                </a:lnTo>
                <a:lnTo>
                  <a:pt x="6891" y="50227"/>
                </a:lnTo>
                <a:lnTo>
                  <a:pt x="3676" y="48398"/>
                </a:lnTo>
                <a:lnTo>
                  <a:pt x="537" y="48167"/>
                </a:lnTo>
                <a:lnTo>
                  <a:pt x="0" y="50975"/>
                </a:lnTo>
                <a:lnTo>
                  <a:pt x="97" y="54035"/>
                </a:lnTo>
                <a:lnTo>
                  <a:pt x="1710" y="56918"/>
                </a:lnTo>
                <a:lnTo>
                  <a:pt x="4377" y="58406"/>
                </a:lnTo>
                <a:lnTo>
                  <a:pt x="6948" y="59371"/>
                </a:lnTo>
                <a:lnTo>
                  <a:pt x="9926" y="60244"/>
                </a:lnTo>
                <a:lnTo>
                  <a:pt x="13454" y="6086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653917" y="6406106"/>
            <a:ext cx="50303" cy="61023"/>
          </a:xfrm>
          <a:custGeom>
            <a:avLst/>
            <a:gdLst/>
            <a:ahLst/>
            <a:cxnLst/>
            <a:rect l="l" t="t" r="r" b="b"/>
            <a:pathLst>
              <a:path w="50303" h="61023">
                <a:moveTo>
                  <a:pt x="50303" y="22669"/>
                </a:moveTo>
                <a:lnTo>
                  <a:pt x="49853" y="19267"/>
                </a:lnTo>
                <a:lnTo>
                  <a:pt x="48928" y="16082"/>
                </a:lnTo>
                <a:lnTo>
                  <a:pt x="48027" y="12891"/>
                </a:lnTo>
                <a:lnTo>
                  <a:pt x="46602" y="10109"/>
                </a:lnTo>
                <a:lnTo>
                  <a:pt x="44640" y="7748"/>
                </a:lnTo>
                <a:lnTo>
                  <a:pt x="40227" y="3506"/>
                </a:lnTo>
                <a:lnTo>
                  <a:pt x="37213" y="2109"/>
                </a:lnTo>
                <a:lnTo>
                  <a:pt x="34199" y="698"/>
                </a:lnTo>
                <a:lnTo>
                  <a:pt x="30546" y="0"/>
                </a:lnTo>
                <a:lnTo>
                  <a:pt x="22245" y="0"/>
                </a:lnTo>
                <a:lnTo>
                  <a:pt x="18605" y="713"/>
                </a:lnTo>
                <a:lnTo>
                  <a:pt x="15379" y="2120"/>
                </a:lnTo>
                <a:lnTo>
                  <a:pt x="12244" y="16523"/>
                </a:lnTo>
                <a:lnTo>
                  <a:pt x="14479" y="13158"/>
                </a:lnTo>
                <a:lnTo>
                  <a:pt x="17320" y="10325"/>
                </a:lnTo>
                <a:lnTo>
                  <a:pt x="21071" y="8445"/>
                </a:lnTo>
                <a:lnTo>
                  <a:pt x="25732" y="7964"/>
                </a:lnTo>
                <a:lnTo>
                  <a:pt x="30575" y="7964"/>
                </a:lnTo>
                <a:lnTo>
                  <a:pt x="34236" y="9489"/>
                </a:lnTo>
                <a:lnTo>
                  <a:pt x="36702" y="12536"/>
                </a:lnTo>
                <a:lnTo>
                  <a:pt x="39164" y="15570"/>
                </a:lnTo>
                <a:lnTo>
                  <a:pt x="40341" y="19775"/>
                </a:lnTo>
                <a:lnTo>
                  <a:pt x="40212" y="25121"/>
                </a:lnTo>
                <a:lnTo>
                  <a:pt x="10393" y="25121"/>
                </a:lnTo>
                <a:lnTo>
                  <a:pt x="10393" y="32590"/>
                </a:lnTo>
                <a:lnTo>
                  <a:pt x="46390" y="32590"/>
                </a:lnTo>
                <a:lnTo>
                  <a:pt x="49903" y="30888"/>
                </a:lnTo>
                <a:lnTo>
                  <a:pt x="50303" y="28130"/>
                </a:lnTo>
                <a:lnTo>
                  <a:pt x="50303" y="22669"/>
                </a:lnTo>
                <a:close/>
              </a:path>
              <a:path w="50303" h="61023">
                <a:moveTo>
                  <a:pt x="12128" y="3557"/>
                </a:moveTo>
                <a:lnTo>
                  <a:pt x="9363" y="5591"/>
                </a:lnTo>
                <a:lnTo>
                  <a:pt x="7077" y="8244"/>
                </a:lnTo>
                <a:lnTo>
                  <a:pt x="4787" y="10897"/>
                </a:lnTo>
                <a:lnTo>
                  <a:pt x="3039" y="14123"/>
                </a:lnTo>
                <a:lnTo>
                  <a:pt x="1826" y="17936"/>
                </a:lnTo>
                <a:lnTo>
                  <a:pt x="615" y="21729"/>
                </a:lnTo>
                <a:lnTo>
                  <a:pt x="0" y="26024"/>
                </a:lnTo>
                <a:lnTo>
                  <a:pt x="0" y="35816"/>
                </a:lnTo>
                <a:lnTo>
                  <a:pt x="590" y="40209"/>
                </a:lnTo>
                <a:lnTo>
                  <a:pt x="1767" y="43996"/>
                </a:lnTo>
                <a:lnTo>
                  <a:pt x="2937" y="47779"/>
                </a:lnTo>
                <a:lnTo>
                  <a:pt x="4677" y="50929"/>
                </a:lnTo>
                <a:lnTo>
                  <a:pt x="9292" y="55958"/>
                </a:lnTo>
                <a:lnTo>
                  <a:pt x="12143" y="57838"/>
                </a:lnTo>
                <a:lnTo>
                  <a:pt x="15520" y="59119"/>
                </a:lnTo>
                <a:lnTo>
                  <a:pt x="18907" y="60391"/>
                </a:lnTo>
                <a:lnTo>
                  <a:pt x="22835" y="61023"/>
                </a:lnTo>
                <a:lnTo>
                  <a:pt x="29937" y="61023"/>
                </a:lnTo>
                <a:lnTo>
                  <a:pt x="32374" y="60832"/>
                </a:lnTo>
                <a:lnTo>
                  <a:pt x="36940" y="60048"/>
                </a:lnTo>
                <a:lnTo>
                  <a:pt x="40702" y="59119"/>
                </a:lnTo>
                <a:lnTo>
                  <a:pt x="44954" y="57607"/>
                </a:lnTo>
                <a:lnTo>
                  <a:pt x="47732" y="55260"/>
                </a:lnTo>
                <a:lnTo>
                  <a:pt x="47992" y="52517"/>
                </a:lnTo>
                <a:lnTo>
                  <a:pt x="47754" y="49723"/>
                </a:lnTo>
                <a:lnTo>
                  <a:pt x="45140" y="48784"/>
                </a:lnTo>
                <a:lnTo>
                  <a:pt x="42001" y="50126"/>
                </a:lnTo>
                <a:lnTo>
                  <a:pt x="39024" y="51196"/>
                </a:lnTo>
                <a:lnTo>
                  <a:pt x="35237" y="52110"/>
                </a:lnTo>
                <a:lnTo>
                  <a:pt x="30888" y="52758"/>
                </a:lnTo>
                <a:lnTo>
                  <a:pt x="24973" y="52758"/>
                </a:lnTo>
                <a:lnTo>
                  <a:pt x="22198" y="52287"/>
                </a:lnTo>
                <a:lnTo>
                  <a:pt x="17632" y="50397"/>
                </a:lnTo>
                <a:lnTo>
                  <a:pt x="14357" y="47271"/>
                </a:lnTo>
                <a:lnTo>
                  <a:pt x="11906" y="43373"/>
                </a:lnTo>
                <a:lnTo>
                  <a:pt x="10692" y="38445"/>
                </a:lnTo>
                <a:lnTo>
                  <a:pt x="10393" y="35661"/>
                </a:lnTo>
                <a:lnTo>
                  <a:pt x="10393" y="25121"/>
                </a:lnTo>
                <a:lnTo>
                  <a:pt x="10854" y="20679"/>
                </a:lnTo>
                <a:lnTo>
                  <a:pt x="12244" y="16523"/>
                </a:lnTo>
                <a:lnTo>
                  <a:pt x="15379" y="2120"/>
                </a:lnTo>
                <a:lnTo>
                  <a:pt x="12128" y="35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459083" y="2317683"/>
            <a:ext cx="1820339" cy="4803174"/>
          </a:xfrm>
          <a:custGeom>
            <a:avLst/>
            <a:gdLst/>
            <a:ahLst/>
            <a:cxnLst/>
            <a:rect l="l" t="t" r="r" b="b"/>
            <a:pathLst>
              <a:path w="1820339" h="4803174">
                <a:moveTo>
                  <a:pt x="9525" y="4798410"/>
                </a:moveTo>
                <a:lnTo>
                  <a:pt x="9525" y="4793648"/>
                </a:lnTo>
                <a:lnTo>
                  <a:pt x="4762" y="9525"/>
                </a:lnTo>
                <a:lnTo>
                  <a:pt x="9525" y="4762"/>
                </a:lnTo>
                <a:lnTo>
                  <a:pt x="1815576" y="4762"/>
                </a:lnTo>
                <a:lnTo>
                  <a:pt x="1815576" y="4793648"/>
                </a:lnTo>
                <a:lnTo>
                  <a:pt x="9525" y="4793648"/>
                </a:lnTo>
                <a:lnTo>
                  <a:pt x="9525" y="4798410"/>
                </a:lnTo>
                <a:lnTo>
                  <a:pt x="4762" y="4793648"/>
                </a:lnTo>
                <a:lnTo>
                  <a:pt x="4762" y="0"/>
                </a:lnTo>
                <a:lnTo>
                  <a:pt x="889" y="1954"/>
                </a:lnTo>
                <a:lnTo>
                  <a:pt x="0" y="4762"/>
                </a:lnTo>
                <a:lnTo>
                  <a:pt x="0" y="4798410"/>
                </a:lnTo>
                <a:lnTo>
                  <a:pt x="1943" y="4802273"/>
                </a:lnTo>
                <a:lnTo>
                  <a:pt x="4762" y="4803174"/>
                </a:lnTo>
                <a:lnTo>
                  <a:pt x="1820339" y="4803174"/>
                </a:lnTo>
                <a:lnTo>
                  <a:pt x="1815576" y="4798410"/>
                </a:lnTo>
                <a:lnTo>
                  <a:pt x="1820339" y="4793648"/>
                </a:lnTo>
                <a:lnTo>
                  <a:pt x="1820339" y="0"/>
                </a:lnTo>
                <a:lnTo>
                  <a:pt x="4762" y="0"/>
                </a:lnTo>
                <a:lnTo>
                  <a:pt x="4762" y="4793648"/>
                </a:lnTo>
                <a:lnTo>
                  <a:pt x="9525" y="47984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463846" y="2322446"/>
            <a:ext cx="1810814" cy="4788885"/>
          </a:xfrm>
          <a:custGeom>
            <a:avLst/>
            <a:gdLst/>
            <a:ahLst/>
            <a:cxnLst/>
            <a:rect l="l" t="t" r="r" b="b"/>
            <a:pathLst>
              <a:path w="1810814" h="4788885">
                <a:moveTo>
                  <a:pt x="4762" y="4762"/>
                </a:moveTo>
                <a:lnTo>
                  <a:pt x="1810814" y="4762"/>
                </a:lnTo>
                <a:lnTo>
                  <a:pt x="1810814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4788885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279423" y="2317683"/>
            <a:ext cx="0" cy="4803174"/>
          </a:xfrm>
          <a:custGeom>
            <a:avLst/>
            <a:gdLst/>
            <a:ahLst/>
            <a:cxnLst/>
            <a:rect l="l" t="t" r="r" b="b"/>
            <a:pathLst>
              <a:path h="4803174">
                <a:moveTo>
                  <a:pt x="0" y="0"/>
                </a:moveTo>
                <a:lnTo>
                  <a:pt x="0" y="4803174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892618" y="2454628"/>
            <a:ext cx="957342" cy="126832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460019" y="232513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460019" y="2325131"/>
            <a:ext cx="7631" cy="0"/>
          </a:xfrm>
          <a:custGeom>
            <a:avLst/>
            <a:gdLst/>
            <a:ahLst/>
            <a:cxnLst/>
            <a:rect l="l" t="t" r="r" b="b"/>
            <a:pathLst>
              <a:path w="7631">
                <a:moveTo>
                  <a:pt x="0" y="0"/>
                </a:moveTo>
                <a:lnTo>
                  <a:pt x="7631" y="0"/>
                </a:lnTo>
              </a:path>
            </a:pathLst>
          </a:custGeom>
          <a:ln w="665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888592" y="2422792"/>
            <a:ext cx="961315" cy="1286992"/>
          </a:xfrm>
          <a:custGeom>
            <a:avLst/>
            <a:gdLst/>
            <a:ahLst/>
            <a:cxnLst/>
            <a:rect l="l" t="t" r="r" b="b"/>
            <a:pathLst>
              <a:path w="961315" h="1286992">
                <a:moveTo>
                  <a:pt x="9525" y="1282230"/>
                </a:moveTo>
                <a:lnTo>
                  <a:pt x="9524" y="1277467"/>
                </a:lnTo>
                <a:lnTo>
                  <a:pt x="4762" y="9525"/>
                </a:lnTo>
                <a:lnTo>
                  <a:pt x="9525" y="4762"/>
                </a:lnTo>
                <a:lnTo>
                  <a:pt x="956551" y="4762"/>
                </a:lnTo>
                <a:lnTo>
                  <a:pt x="956551" y="1277467"/>
                </a:lnTo>
                <a:lnTo>
                  <a:pt x="9524" y="1277467"/>
                </a:lnTo>
                <a:lnTo>
                  <a:pt x="9525" y="1282230"/>
                </a:lnTo>
                <a:lnTo>
                  <a:pt x="4762" y="1277467"/>
                </a:lnTo>
                <a:lnTo>
                  <a:pt x="4762" y="0"/>
                </a:lnTo>
                <a:lnTo>
                  <a:pt x="902" y="1969"/>
                </a:lnTo>
                <a:lnTo>
                  <a:pt x="0" y="4762"/>
                </a:lnTo>
                <a:lnTo>
                  <a:pt x="0" y="1282230"/>
                </a:lnTo>
                <a:lnTo>
                  <a:pt x="1954" y="1286092"/>
                </a:lnTo>
                <a:lnTo>
                  <a:pt x="4762" y="1286992"/>
                </a:lnTo>
                <a:lnTo>
                  <a:pt x="961315" y="1286992"/>
                </a:lnTo>
                <a:lnTo>
                  <a:pt x="956551" y="1282230"/>
                </a:lnTo>
                <a:lnTo>
                  <a:pt x="961315" y="1277467"/>
                </a:lnTo>
                <a:lnTo>
                  <a:pt x="961315" y="0"/>
                </a:lnTo>
                <a:lnTo>
                  <a:pt x="4762" y="0"/>
                </a:lnTo>
                <a:lnTo>
                  <a:pt x="4762" y="1277467"/>
                </a:lnTo>
                <a:lnTo>
                  <a:pt x="9525" y="128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893355" y="2427555"/>
            <a:ext cx="951788" cy="1272705"/>
          </a:xfrm>
          <a:custGeom>
            <a:avLst/>
            <a:gdLst/>
            <a:ahLst/>
            <a:cxnLst/>
            <a:rect l="l" t="t" r="r" b="b"/>
            <a:pathLst>
              <a:path w="951788" h="1272705">
                <a:moveTo>
                  <a:pt x="4762" y="4762"/>
                </a:moveTo>
                <a:lnTo>
                  <a:pt x="951788" y="4762"/>
                </a:lnTo>
                <a:lnTo>
                  <a:pt x="951788" y="0"/>
                </a:lnTo>
                <a:lnTo>
                  <a:pt x="4762" y="0"/>
                </a:lnTo>
                <a:lnTo>
                  <a:pt x="0" y="4762"/>
                </a:lnTo>
                <a:lnTo>
                  <a:pt x="4762" y="1272705"/>
                </a:lnTo>
                <a:lnTo>
                  <a:pt x="4762" y="47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2849907" y="2422792"/>
            <a:ext cx="0" cy="1286992"/>
          </a:xfrm>
          <a:custGeom>
            <a:avLst/>
            <a:gdLst/>
            <a:ahLst/>
            <a:cxnLst/>
            <a:rect l="l" t="t" r="r" b="b"/>
            <a:pathLst>
              <a:path h="1286992">
                <a:moveTo>
                  <a:pt x="0" y="0"/>
                </a:moveTo>
                <a:lnTo>
                  <a:pt x="0" y="1286992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974607" y="3749655"/>
            <a:ext cx="21372" cy="88722"/>
          </a:xfrm>
          <a:custGeom>
            <a:avLst/>
            <a:gdLst/>
            <a:ahLst/>
            <a:cxnLst/>
            <a:rect l="l" t="t" r="r" b="b"/>
            <a:pathLst>
              <a:path w="21372" h="88722">
                <a:moveTo>
                  <a:pt x="18594" y="78980"/>
                </a:moveTo>
                <a:lnTo>
                  <a:pt x="16510" y="72247"/>
                </a:lnTo>
                <a:lnTo>
                  <a:pt x="15062" y="65379"/>
                </a:lnTo>
                <a:lnTo>
                  <a:pt x="13614" y="58506"/>
                </a:lnTo>
                <a:lnTo>
                  <a:pt x="12891" y="51422"/>
                </a:lnTo>
                <a:lnTo>
                  <a:pt x="12891" y="36878"/>
                </a:lnTo>
                <a:lnTo>
                  <a:pt x="13614" y="29804"/>
                </a:lnTo>
                <a:lnTo>
                  <a:pt x="15036" y="22895"/>
                </a:lnTo>
                <a:lnTo>
                  <a:pt x="16459" y="15986"/>
                </a:lnTo>
                <a:lnTo>
                  <a:pt x="18578" y="9295"/>
                </a:lnTo>
                <a:lnTo>
                  <a:pt x="21372" y="2804"/>
                </a:lnTo>
                <a:lnTo>
                  <a:pt x="19126" y="176"/>
                </a:lnTo>
                <a:lnTo>
                  <a:pt x="16192" y="0"/>
                </a:lnTo>
                <a:lnTo>
                  <a:pt x="13564" y="74"/>
                </a:lnTo>
                <a:lnTo>
                  <a:pt x="10641" y="1155"/>
                </a:lnTo>
                <a:lnTo>
                  <a:pt x="8891" y="4658"/>
                </a:lnTo>
                <a:lnTo>
                  <a:pt x="7340" y="8164"/>
                </a:lnTo>
                <a:lnTo>
                  <a:pt x="6018" y="11681"/>
                </a:lnTo>
                <a:lnTo>
                  <a:pt x="4711" y="15227"/>
                </a:lnTo>
                <a:lnTo>
                  <a:pt x="3606" y="18770"/>
                </a:lnTo>
                <a:lnTo>
                  <a:pt x="2706" y="22338"/>
                </a:lnTo>
                <a:lnTo>
                  <a:pt x="1803" y="25919"/>
                </a:lnTo>
                <a:lnTo>
                  <a:pt x="1130" y="29527"/>
                </a:lnTo>
                <a:lnTo>
                  <a:pt x="687" y="33185"/>
                </a:lnTo>
                <a:lnTo>
                  <a:pt x="241" y="36827"/>
                </a:lnTo>
                <a:lnTo>
                  <a:pt x="0" y="40510"/>
                </a:lnTo>
                <a:lnTo>
                  <a:pt x="0" y="48006"/>
                </a:lnTo>
                <a:lnTo>
                  <a:pt x="229" y="51699"/>
                </a:lnTo>
                <a:lnTo>
                  <a:pt x="661" y="55346"/>
                </a:lnTo>
                <a:lnTo>
                  <a:pt x="1094" y="58988"/>
                </a:lnTo>
                <a:lnTo>
                  <a:pt x="1752" y="62597"/>
                </a:lnTo>
                <a:lnTo>
                  <a:pt x="2627" y="66164"/>
                </a:lnTo>
                <a:lnTo>
                  <a:pt x="3516" y="69745"/>
                </a:lnTo>
                <a:lnTo>
                  <a:pt x="4622" y="73303"/>
                </a:lnTo>
                <a:lnTo>
                  <a:pt x="5943" y="76809"/>
                </a:lnTo>
                <a:lnTo>
                  <a:pt x="7289" y="80326"/>
                </a:lnTo>
                <a:lnTo>
                  <a:pt x="8851" y="83807"/>
                </a:lnTo>
                <a:lnTo>
                  <a:pt x="10641" y="87260"/>
                </a:lnTo>
                <a:lnTo>
                  <a:pt x="14554" y="88681"/>
                </a:lnTo>
                <a:lnTo>
                  <a:pt x="17614" y="88722"/>
                </a:lnTo>
                <a:lnTo>
                  <a:pt x="20699" y="88188"/>
                </a:lnTo>
                <a:lnTo>
                  <a:pt x="21322" y="85571"/>
                </a:lnTo>
                <a:lnTo>
                  <a:pt x="18594" y="7898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2004969" y="3755109"/>
            <a:ext cx="47739" cy="66686"/>
          </a:xfrm>
          <a:custGeom>
            <a:avLst/>
            <a:gdLst/>
            <a:ahLst/>
            <a:cxnLst/>
            <a:rect l="l" t="t" r="r" b="b"/>
            <a:pathLst>
              <a:path w="47739" h="66686">
                <a:moveTo>
                  <a:pt x="659" y="44309"/>
                </a:moveTo>
                <a:lnTo>
                  <a:pt x="2005" y="48362"/>
                </a:lnTo>
                <a:lnTo>
                  <a:pt x="3326" y="52426"/>
                </a:lnTo>
                <a:lnTo>
                  <a:pt x="5231" y="55817"/>
                </a:lnTo>
                <a:lnTo>
                  <a:pt x="7746" y="58521"/>
                </a:lnTo>
                <a:lnTo>
                  <a:pt x="10234" y="61239"/>
                </a:lnTo>
                <a:lnTo>
                  <a:pt x="13258" y="63270"/>
                </a:lnTo>
                <a:lnTo>
                  <a:pt x="16816" y="64631"/>
                </a:lnTo>
                <a:lnTo>
                  <a:pt x="20383" y="66003"/>
                </a:lnTo>
                <a:lnTo>
                  <a:pt x="24372" y="66686"/>
                </a:lnTo>
                <a:lnTo>
                  <a:pt x="28803" y="66686"/>
                </a:lnTo>
                <a:lnTo>
                  <a:pt x="33173" y="66509"/>
                </a:lnTo>
                <a:lnTo>
                  <a:pt x="37058" y="65772"/>
                </a:lnTo>
                <a:lnTo>
                  <a:pt x="40309" y="64757"/>
                </a:lnTo>
                <a:lnTo>
                  <a:pt x="43102" y="63640"/>
                </a:lnTo>
                <a:lnTo>
                  <a:pt x="46634" y="61189"/>
                </a:lnTo>
                <a:lnTo>
                  <a:pt x="47650" y="58560"/>
                </a:lnTo>
                <a:lnTo>
                  <a:pt x="47739" y="53694"/>
                </a:lnTo>
                <a:lnTo>
                  <a:pt x="46875" y="50507"/>
                </a:lnTo>
                <a:lnTo>
                  <a:pt x="44258" y="51116"/>
                </a:lnTo>
                <a:lnTo>
                  <a:pt x="41249" y="52909"/>
                </a:lnTo>
                <a:lnTo>
                  <a:pt x="38581" y="54176"/>
                </a:lnTo>
                <a:lnTo>
                  <a:pt x="35190" y="55281"/>
                </a:lnTo>
                <a:lnTo>
                  <a:pt x="30848" y="55562"/>
                </a:lnTo>
                <a:lnTo>
                  <a:pt x="28296" y="55562"/>
                </a:lnTo>
                <a:lnTo>
                  <a:pt x="25985" y="55105"/>
                </a:lnTo>
                <a:lnTo>
                  <a:pt x="21896" y="53352"/>
                </a:lnTo>
                <a:lnTo>
                  <a:pt x="18695" y="50217"/>
                </a:lnTo>
                <a:lnTo>
                  <a:pt x="16127" y="46127"/>
                </a:lnTo>
                <a:lnTo>
                  <a:pt x="15342" y="43359"/>
                </a:lnTo>
                <a:lnTo>
                  <a:pt x="14565" y="40576"/>
                </a:lnTo>
                <a:lnTo>
                  <a:pt x="14173" y="37285"/>
                </a:lnTo>
                <a:lnTo>
                  <a:pt x="14173" y="30035"/>
                </a:lnTo>
                <a:lnTo>
                  <a:pt x="14540" y="26925"/>
                </a:lnTo>
                <a:lnTo>
                  <a:pt x="15264" y="24156"/>
                </a:lnTo>
                <a:lnTo>
                  <a:pt x="16001" y="21388"/>
                </a:lnTo>
                <a:lnTo>
                  <a:pt x="17082" y="19037"/>
                </a:lnTo>
                <a:lnTo>
                  <a:pt x="19914" y="15152"/>
                </a:lnTo>
                <a:lnTo>
                  <a:pt x="23648" y="12597"/>
                </a:lnTo>
                <a:lnTo>
                  <a:pt x="27939" y="11023"/>
                </a:lnTo>
                <a:lnTo>
                  <a:pt x="30506" y="11023"/>
                </a:lnTo>
                <a:lnTo>
                  <a:pt x="34837" y="11315"/>
                </a:lnTo>
                <a:lnTo>
                  <a:pt x="38202" y="12485"/>
                </a:lnTo>
                <a:lnTo>
                  <a:pt x="40857" y="13842"/>
                </a:lnTo>
                <a:lnTo>
                  <a:pt x="43826" y="15797"/>
                </a:lnTo>
                <a:lnTo>
                  <a:pt x="46965" y="15862"/>
                </a:lnTo>
                <a:lnTo>
                  <a:pt x="47534" y="13017"/>
                </a:lnTo>
                <a:lnTo>
                  <a:pt x="47574" y="10234"/>
                </a:lnTo>
                <a:lnTo>
                  <a:pt x="47268" y="7189"/>
                </a:lnTo>
                <a:lnTo>
                  <a:pt x="45504" y="4457"/>
                </a:lnTo>
                <a:lnTo>
                  <a:pt x="42444" y="2668"/>
                </a:lnTo>
                <a:lnTo>
                  <a:pt x="39762" y="1612"/>
                </a:lnTo>
                <a:lnTo>
                  <a:pt x="36803" y="737"/>
                </a:lnTo>
                <a:lnTo>
                  <a:pt x="33477" y="140"/>
                </a:lnTo>
                <a:lnTo>
                  <a:pt x="29959" y="0"/>
                </a:lnTo>
                <a:lnTo>
                  <a:pt x="25528" y="0"/>
                </a:lnTo>
                <a:lnTo>
                  <a:pt x="21474" y="737"/>
                </a:lnTo>
                <a:lnTo>
                  <a:pt x="17805" y="2236"/>
                </a:lnTo>
                <a:lnTo>
                  <a:pt x="14123" y="3733"/>
                </a:lnTo>
                <a:lnTo>
                  <a:pt x="10972" y="5929"/>
                </a:lnTo>
                <a:lnTo>
                  <a:pt x="8345" y="8827"/>
                </a:lnTo>
                <a:lnTo>
                  <a:pt x="5702" y="11722"/>
                </a:lnTo>
                <a:lnTo>
                  <a:pt x="3657" y="15303"/>
                </a:lnTo>
                <a:lnTo>
                  <a:pt x="2195" y="19569"/>
                </a:lnTo>
                <a:lnTo>
                  <a:pt x="737" y="23825"/>
                </a:lnTo>
                <a:lnTo>
                  <a:pt x="0" y="28689"/>
                </a:lnTo>
                <a:lnTo>
                  <a:pt x="0" y="39585"/>
                </a:lnTo>
                <a:lnTo>
                  <a:pt x="659" y="44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2061287" y="3751257"/>
            <a:ext cx="42531" cy="69660"/>
          </a:xfrm>
          <a:custGeom>
            <a:avLst/>
            <a:gdLst/>
            <a:ahLst/>
            <a:cxnLst/>
            <a:rect l="l" t="t" r="r" b="b"/>
            <a:pathLst>
              <a:path w="42531" h="69660">
                <a:moveTo>
                  <a:pt x="0" y="2146"/>
                </a:moveTo>
                <a:lnTo>
                  <a:pt x="0" y="67791"/>
                </a:lnTo>
                <a:lnTo>
                  <a:pt x="494" y="68911"/>
                </a:lnTo>
                <a:lnTo>
                  <a:pt x="3251" y="69660"/>
                </a:lnTo>
                <a:lnTo>
                  <a:pt x="9345" y="69660"/>
                </a:lnTo>
                <a:lnTo>
                  <a:pt x="12585" y="67791"/>
                </a:lnTo>
                <a:lnTo>
                  <a:pt x="12585" y="38188"/>
                </a:lnTo>
                <a:lnTo>
                  <a:pt x="16038" y="34264"/>
                </a:lnTo>
                <a:lnTo>
                  <a:pt x="19304" y="31939"/>
                </a:lnTo>
                <a:lnTo>
                  <a:pt x="22518" y="31356"/>
                </a:lnTo>
                <a:lnTo>
                  <a:pt x="25844" y="32068"/>
                </a:lnTo>
                <a:lnTo>
                  <a:pt x="28754" y="35002"/>
                </a:lnTo>
                <a:lnTo>
                  <a:pt x="29845" y="38520"/>
                </a:lnTo>
                <a:lnTo>
                  <a:pt x="30010" y="42379"/>
                </a:lnTo>
                <a:lnTo>
                  <a:pt x="30010" y="67791"/>
                </a:lnTo>
                <a:lnTo>
                  <a:pt x="30506" y="68911"/>
                </a:lnTo>
                <a:lnTo>
                  <a:pt x="33235" y="69660"/>
                </a:lnTo>
                <a:lnTo>
                  <a:pt x="39319" y="69660"/>
                </a:lnTo>
                <a:lnTo>
                  <a:pt x="42531" y="67791"/>
                </a:lnTo>
                <a:lnTo>
                  <a:pt x="42531" y="37199"/>
                </a:lnTo>
                <a:lnTo>
                  <a:pt x="42254" y="34391"/>
                </a:lnTo>
                <a:lnTo>
                  <a:pt x="41123" y="29768"/>
                </a:lnTo>
                <a:lnTo>
                  <a:pt x="38912" y="26010"/>
                </a:lnTo>
                <a:lnTo>
                  <a:pt x="35953" y="22910"/>
                </a:lnTo>
                <a:lnTo>
                  <a:pt x="31788" y="20916"/>
                </a:lnTo>
                <a:lnTo>
                  <a:pt x="29236" y="20422"/>
                </a:lnTo>
                <a:lnTo>
                  <a:pt x="26211" y="20422"/>
                </a:lnTo>
                <a:lnTo>
                  <a:pt x="21449" y="20941"/>
                </a:lnTo>
                <a:lnTo>
                  <a:pt x="16941" y="23050"/>
                </a:lnTo>
                <a:lnTo>
                  <a:pt x="12585" y="26758"/>
                </a:lnTo>
                <a:lnTo>
                  <a:pt x="12585" y="2146"/>
                </a:lnTo>
                <a:lnTo>
                  <a:pt x="12089" y="979"/>
                </a:lnTo>
                <a:lnTo>
                  <a:pt x="9345" y="151"/>
                </a:lnTo>
                <a:lnTo>
                  <a:pt x="6286" y="0"/>
                </a:lnTo>
                <a:lnTo>
                  <a:pt x="3251" y="151"/>
                </a:lnTo>
                <a:lnTo>
                  <a:pt x="0" y="214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2113164" y="3771676"/>
            <a:ext cx="26376" cy="50217"/>
          </a:xfrm>
          <a:custGeom>
            <a:avLst/>
            <a:gdLst/>
            <a:ahLst/>
            <a:cxnLst/>
            <a:rect l="l" t="t" r="r" b="b"/>
            <a:pathLst>
              <a:path w="26376" h="50217">
                <a:moveTo>
                  <a:pt x="22338" y="40882"/>
                </a:moveTo>
                <a:lnTo>
                  <a:pt x="18961" y="41339"/>
                </a:lnTo>
                <a:lnTo>
                  <a:pt x="19086" y="50217"/>
                </a:lnTo>
                <a:lnTo>
                  <a:pt x="21689" y="49669"/>
                </a:lnTo>
                <a:lnTo>
                  <a:pt x="26376" y="47473"/>
                </a:lnTo>
                <a:lnTo>
                  <a:pt x="25311" y="39089"/>
                </a:lnTo>
                <a:lnTo>
                  <a:pt x="22338" y="40882"/>
                </a:lnTo>
                <a:close/>
              </a:path>
              <a:path w="26376" h="50217">
                <a:moveTo>
                  <a:pt x="30999" y="48881"/>
                </a:moveTo>
                <a:lnTo>
                  <a:pt x="33933" y="49363"/>
                </a:lnTo>
                <a:lnTo>
                  <a:pt x="37882" y="49312"/>
                </a:lnTo>
                <a:lnTo>
                  <a:pt x="40675" y="47524"/>
                </a:lnTo>
                <a:lnTo>
                  <a:pt x="40675" y="14504"/>
                </a:lnTo>
                <a:lnTo>
                  <a:pt x="40308" y="11863"/>
                </a:lnTo>
                <a:lnTo>
                  <a:pt x="38846" y="7405"/>
                </a:lnTo>
                <a:lnTo>
                  <a:pt x="36078" y="4165"/>
                </a:lnTo>
                <a:lnTo>
                  <a:pt x="32445" y="1714"/>
                </a:lnTo>
                <a:lnTo>
                  <a:pt x="27492" y="342"/>
                </a:lnTo>
                <a:lnTo>
                  <a:pt x="24497" y="0"/>
                </a:lnTo>
                <a:lnTo>
                  <a:pt x="21005" y="0"/>
                </a:lnTo>
                <a:lnTo>
                  <a:pt x="17132" y="151"/>
                </a:lnTo>
                <a:lnTo>
                  <a:pt x="13435" y="788"/>
                </a:lnTo>
                <a:lnTo>
                  <a:pt x="10172" y="1703"/>
                </a:lnTo>
                <a:lnTo>
                  <a:pt x="6083" y="3315"/>
                </a:lnTo>
                <a:lnTo>
                  <a:pt x="3175" y="5411"/>
                </a:lnTo>
                <a:lnTo>
                  <a:pt x="2437" y="7964"/>
                </a:lnTo>
                <a:lnTo>
                  <a:pt x="2588" y="11088"/>
                </a:lnTo>
                <a:lnTo>
                  <a:pt x="3987" y="13907"/>
                </a:lnTo>
                <a:lnTo>
                  <a:pt x="6756" y="13335"/>
                </a:lnTo>
                <a:lnTo>
                  <a:pt x="9931" y="11786"/>
                </a:lnTo>
                <a:lnTo>
                  <a:pt x="12646" y="10707"/>
                </a:lnTo>
                <a:lnTo>
                  <a:pt x="15937" y="9767"/>
                </a:lnTo>
                <a:lnTo>
                  <a:pt x="19911" y="9536"/>
                </a:lnTo>
                <a:lnTo>
                  <a:pt x="23925" y="10034"/>
                </a:lnTo>
                <a:lnTo>
                  <a:pt x="27165" y="12279"/>
                </a:lnTo>
                <a:lnTo>
                  <a:pt x="28205" y="15253"/>
                </a:lnTo>
                <a:lnTo>
                  <a:pt x="28346" y="17871"/>
                </a:lnTo>
                <a:lnTo>
                  <a:pt x="28346" y="20560"/>
                </a:lnTo>
                <a:lnTo>
                  <a:pt x="20040" y="20560"/>
                </a:lnTo>
                <a:lnTo>
                  <a:pt x="16559" y="20866"/>
                </a:lnTo>
                <a:lnTo>
                  <a:pt x="13575" y="21464"/>
                </a:lnTo>
                <a:lnTo>
                  <a:pt x="10576" y="22061"/>
                </a:lnTo>
                <a:lnTo>
                  <a:pt x="8063" y="22987"/>
                </a:lnTo>
                <a:lnTo>
                  <a:pt x="4038" y="25488"/>
                </a:lnTo>
                <a:lnTo>
                  <a:pt x="1522" y="28980"/>
                </a:lnTo>
                <a:lnTo>
                  <a:pt x="0" y="33145"/>
                </a:lnTo>
                <a:lnTo>
                  <a:pt x="0" y="35737"/>
                </a:lnTo>
                <a:lnTo>
                  <a:pt x="392" y="40233"/>
                </a:lnTo>
                <a:lnTo>
                  <a:pt x="1993" y="43826"/>
                </a:lnTo>
                <a:lnTo>
                  <a:pt x="4556" y="46559"/>
                </a:lnTo>
                <a:lnTo>
                  <a:pt x="7721" y="48679"/>
                </a:lnTo>
                <a:lnTo>
                  <a:pt x="11681" y="49911"/>
                </a:lnTo>
                <a:lnTo>
                  <a:pt x="16217" y="50217"/>
                </a:lnTo>
                <a:lnTo>
                  <a:pt x="19086" y="50217"/>
                </a:lnTo>
                <a:lnTo>
                  <a:pt x="18961" y="41339"/>
                </a:lnTo>
                <a:lnTo>
                  <a:pt x="15227" y="40806"/>
                </a:lnTo>
                <a:lnTo>
                  <a:pt x="12268" y="37199"/>
                </a:lnTo>
                <a:lnTo>
                  <a:pt x="12268" y="34240"/>
                </a:lnTo>
                <a:lnTo>
                  <a:pt x="13967" y="30848"/>
                </a:lnTo>
                <a:lnTo>
                  <a:pt x="16941" y="29211"/>
                </a:lnTo>
                <a:lnTo>
                  <a:pt x="19785" y="28613"/>
                </a:lnTo>
                <a:lnTo>
                  <a:pt x="23558" y="28448"/>
                </a:lnTo>
                <a:lnTo>
                  <a:pt x="28346" y="28448"/>
                </a:lnTo>
                <a:lnTo>
                  <a:pt x="28346" y="36043"/>
                </a:lnTo>
                <a:lnTo>
                  <a:pt x="25311" y="39089"/>
                </a:lnTo>
                <a:lnTo>
                  <a:pt x="26376" y="47473"/>
                </a:lnTo>
                <a:lnTo>
                  <a:pt x="30289" y="43981"/>
                </a:lnTo>
                <a:lnTo>
                  <a:pt x="30289" y="47524"/>
                </a:lnTo>
                <a:lnTo>
                  <a:pt x="30999" y="48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165118" y="3752960"/>
            <a:ext cx="13525" cy="67957"/>
          </a:xfrm>
          <a:custGeom>
            <a:avLst/>
            <a:gdLst/>
            <a:ahLst/>
            <a:cxnLst/>
            <a:rect l="l" t="t" r="r" b="b"/>
            <a:pathLst>
              <a:path w="13525" h="67957">
                <a:moveTo>
                  <a:pt x="1447" y="67208"/>
                </a:moveTo>
                <a:lnTo>
                  <a:pt x="4201" y="67957"/>
                </a:lnTo>
                <a:lnTo>
                  <a:pt x="10285" y="67957"/>
                </a:lnTo>
                <a:lnTo>
                  <a:pt x="13525" y="66088"/>
                </a:lnTo>
                <a:lnTo>
                  <a:pt x="13525" y="21664"/>
                </a:lnTo>
                <a:lnTo>
                  <a:pt x="13028" y="20534"/>
                </a:lnTo>
                <a:lnTo>
                  <a:pt x="10285" y="19720"/>
                </a:lnTo>
                <a:lnTo>
                  <a:pt x="7236" y="19569"/>
                </a:lnTo>
                <a:lnTo>
                  <a:pt x="4201" y="19720"/>
                </a:lnTo>
                <a:lnTo>
                  <a:pt x="951" y="21664"/>
                </a:lnTo>
                <a:lnTo>
                  <a:pt x="951" y="66088"/>
                </a:lnTo>
                <a:lnTo>
                  <a:pt x="1447" y="67208"/>
                </a:lnTo>
                <a:close/>
              </a:path>
              <a:path w="13525" h="67957">
                <a:moveTo>
                  <a:pt x="1473" y="11783"/>
                </a:moveTo>
                <a:lnTo>
                  <a:pt x="4356" y="13168"/>
                </a:lnTo>
                <a:lnTo>
                  <a:pt x="9979" y="13168"/>
                </a:lnTo>
                <a:lnTo>
                  <a:pt x="13957" y="10767"/>
                </a:lnTo>
                <a:lnTo>
                  <a:pt x="14475" y="6487"/>
                </a:lnTo>
                <a:lnTo>
                  <a:pt x="14475" y="4050"/>
                </a:lnTo>
                <a:lnTo>
                  <a:pt x="12978" y="1422"/>
                </a:lnTo>
                <a:lnTo>
                  <a:pt x="10083" y="0"/>
                </a:lnTo>
                <a:lnTo>
                  <a:pt x="4457" y="0"/>
                </a:lnTo>
                <a:lnTo>
                  <a:pt x="1522" y="1471"/>
                </a:lnTo>
                <a:lnTo>
                  <a:pt x="0" y="4201"/>
                </a:lnTo>
                <a:lnTo>
                  <a:pt x="0" y="9169"/>
                </a:lnTo>
                <a:lnTo>
                  <a:pt x="1473" y="1178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190833" y="3771670"/>
            <a:ext cx="28512" cy="49250"/>
          </a:xfrm>
          <a:custGeom>
            <a:avLst/>
            <a:gdLst/>
            <a:ahLst/>
            <a:cxnLst/>
            <a:rect l="l" t="t" r="r" b="b"/>
            <a:pathLst>
              <a:path w="28512" h="49250">
                <a:moveTo>
                  <a:pt x="10731" y="2857"/>
                </a:moveTo>
                <a:lnTo>
                  <a:pt x="10641" y="2223"/>
                </a:lnTo>
                <a:lnTo>
                  <a:pt x="8039" y="979"/>
                </a:lnTo>
                <a:lnTo>
                  <a:pt x="2819" y="979"/>
                </a:lnTo>
                <a:lnTo>
                  <a:pt x="0" y="2857"/>
                </a:lnTo>
                <a:lnTo>
                  <a:pt x="0" y="47382"/>
                </a:lnTo>
                <a:lnTo>
                  <a:pt x="496" y="48502"/>
                </a:lnTo>
                <a:lnTo>
                  <a:pt x="3239" y="49250"/>
                </a:lnTo>
                <a:lnTo>
                  <a:pt x="9320" y="49250"/>
                </a:lnTo>
                <a:lnTo>
                  <a:pt x="12575" y="47382"/>
                </a:lnTo>
                <a:lnTo>
                  <a:pt x="12575" y="19622"/>
                </a:lnTo>
                <a:lnTo>
                  <a:pt x="13514" y="18161"/>
                </a:lnTo>
                <a:lnTo>
                  <a:pt x="16015" y="14936"/>
                </a:lnTo>
                <a:lnTo>
                  <a:pt x="19011" y="12495"/>
                </a:lnTo>
                <a:lnTo>
                  <a:pt x="21819" y="11785"/>
                </a:lnTo>
                <a:lnTo>
                  <a:pt x="24829" y="12332"/>
                </a:lnTo>
                <a:lnTo>
                  <a:pt x="27687" y="12635"/>
                </a:lnTo>
                <a:lnTo>
                  <a:pt x="28497" y="9931"/>
                </a:lnTo>
                <a:lnTo>
                  <a:pt x="28512" y="3455"/>
                </a:lnTo>
                <a:lnTo>
                  <a:pt x="27292" y="888"/>
                </a:lnTo>
                <a:lnTo>
                  <a:pt x="24462" y="125"/>
                </a:lnTo>
                <a:lnTo>
                  <a:pt x="21629" y="0"/>
                </a:lnTo>
                <a:lnTo>
                  <a:pt x="18821" y="636"/>
                </a:lnTo>
                <a:lnTo>
                  <a:pt x="16041" y="2335"/>
                </a:lnTo>
                <a:lnTo>
                  <a:pt x="12992" y="5359"/>
                </a:lnTo>
                <a:lnTo>
                  <a:pt x="10731" y="8380"/>
                </a:lnTo>
                <a:lnTo>
                  <a:pt x="10731" y="2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2227025" y="3771680"/>
            <a:ext cx="70840" cy="49237"/>
          </a:xfrm>
          <a:custGeom>
            <a:avLst/>
            <a:gdLst/>
            <a:ahLst/>
            <a:cxnLst/>
            <a:rect l="l" t="t" r="r" b="b"/>
            <a:pathLst>
              <a:path w="70840" h="49237">
                <a:moveTo>
                  <a:pt x="10745" y="2844"/>
                </a:moveTo>
                <a:lnTo>
                  <a:pt x="10655" y="2207"/>
                </a:lnTo>
                <a:lnTo>
                  <a:pt x="8041" y="975"/>
                </a:lnTo>
                <a:lnTo>
                  <a:pt x="2833" y="975"/>
                </a:lnTo>
                <a:lnTo>
                  <a:pt x="0" y="2844"/>
                </a:lnTo>
                <a:lnTo>
                  <a:pt x="0" y="47368"/>
                </a:lnTo>
                <a:lnTo>
                  <a:pt x="496" y="48488"/>
                </a:lnTo>
                <a:lnTo>
                  <a:pt x="3253" y="49237"/>
                </a:lnTo>
                <a:lnTo>
                  <a:pt x="9334" y="49237"/>
                </a:lnTo>
                <a:lnTo>
                  <a:pt x="12574" y="47368"/>
                </a:lnTo>
                <a:lnTo>
                  <a:pt x="12574" y="17766"/>
                </a:lnTo>
                <a:lnTo>
                  <a:pt x="15990" y="13841"/>
                </a:lnTo>
                <a:lnTo>
                  <a:pt x="19051" y="11516"/>
                </a:lnTo>
                <a:lnTo>
                  <a:pt x="22110" y="10933"/>
                </a:lnTo>
                <a:lnTo>
                  <a:pt x="25261" y="11645"/>
                </a:lnTo>
                <a:lnTo>
                  <a:pt x="28018" y="14579"/>
                </a:lnTo>
                <a:lnTo>
                  <a:pt x="29008" y="18097"/>
                </a:lnTo>
                <a:lnTo>
                  <a:pt x="29159" y="20966"/>
                </a:lnTo>
                <a:lnTo>
                  <a:pt x="29159" y="47368"/>
                </a:lnTo>
                <a:lnTo>
                  <a:pt x="29657" y="48488"/>
                </a:lnTo>
                <a:lnTo>
                  <a:pt x="32400" y="49237"/>
                </a:lnTo>
                <a:lnTo>
                  <a:pt x="38434" y="49237"/>
                </a:lnTo>
                <a:lnTo>
                  <a:pt x="41683" y="47368"/>
                </a:lnTo>
                <a:lnTo>
                  <a:pt x="41683" y="17766"/>
                </a:lnTo>
                <a:lnTo>
                  <a:pt x="45151" y="13841"/>
                </a:lnTo>
                <a:lnTo>
                  <a:pt x="48210" y="11516"/>
                </a:lnTo>
                <a:lnTo>
                  <a:pt x="51220" y="10933"/>
                </a:lnTo>
                <a:lnTo>
                  <a:pt x="54381" y="11645"/>
                </a:lnTo>
                <a:lnTo>
                  <a:pt x="57163" y="14579"/>
                </a:lnTo>
                <a:lnTo>
                  <a:pt x="58168" y="18097"/>
                </a:lnTo>
                <a:lnTo>
                  <a:pt x="58309" y="20966"/>
                </a:lnTo>
                <a:lnTo>
                  <a:pt x="58309" y="47368"/>
                </a:lnTo>
                <a:lnTo>
                  <a:pt x="58766" y="48488"/>
                </a:lnTo>
                <a:lnTo>
                  <a:pt x="61509" y="49237"/>
                </a:lnTo>
                <a:lnTo>
                  <a:pt x="67640" y="49237"/>
                </a:lnTo>
                <a:lnTo>
                  <a:pt x="70840" y="47368"/>
                </a:lnTo>
                <a:lnTo>
                  <a:pt x="70840" y="16304"/>
                </a:lnTo>
                <a:lnTo>
                  <a:pt x="70041" y="11581"/>
                </a:lnTo>
                <a:lnTo>
                  <a:pt x="68619" y="7275"/>
                </a:lnTo>
                <a:lnTo>
                  <a:pt x="66117" y="3848"/>
                </a:lnTo>
                <a:lnTo>
                  <a:pt x="62448" y="1497"/>
                </a:lnTo>
                <a:lnTo>
                  <a:pt x="57913" y="0"/>
                </a:lnTo>
                <a:lnTo>
                  <a:pt x="53657" y="0"/>
                </a:lnTo>
                <a:lnTo>
                  <a:pt x="49899" y="784"/>
                </a:lnTo>
                <a:lnTo>
                  <a:pt x="46151" y="2578"/>
                </a:lnTo>
                <a:lnTo>
                  <a:pt x="43599" y="4432"/>
                </a:lnTo>
                <a:lnTo>
                  <a:pt x="41010" y="6703"/>
                </a:lnTo>
                <a:lnTo>
                  <a:pt x="38418" y="5788"/>
                </a:lnTo>
                <a:lnTo>
                  <a:pt x="35765" y="2933"/>
                </a:lnTo>
                <a:lnTo>
                  <a:pt x="32169" y="951"/>
                </a:lnTo>
                <a:lnTo>
                  <a:pt x="29235" y="190"/>
                </a:lnTo>
                <a:lnTo>
                  <a:pt x="25758" y="0"/>
                </a:lnTo>
                <a:lnTo>
                  <a:pt x="23089" y="0"/>
                </a:lnTo>
                <a:lnTo>
                  <a:pt x="20537" y="659"/>
                </a:lnTo>
                <a:lnTo>
                  <a:pt x="18100" y="1991"/>
                </a:lnTo>
                <a:lnTo>
                  <a:pt x="13197" y="5321"/>
                </a:lnTo>
                <a:lnTo>
                  <a:pt x="10745" y="7974"/>
                </a:lnTo>
                <a:lnTo>
                  <a:pt x="10745" y="28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306836" y="3771676"/>
            <a:ext cx="26380" cy="50217"/>
          </a:xfrm>
          <a:custGeom>
            <a:avLst/>
            <a:gdLst/>
            <a:ahLst/>
            <a:cxnLst/>
            <a:rect l="l" t="t" r="r" b="b"/>
            <a:pathLst>
              <a:path w="26380" h="50217">
                <a:moveTo>
                  <a:pt x="22341" y="40882"/>
                </a:moveTo>
                <a:lnTo>
                  <a:pt x="18961" y="41339"/>
                </a:lnTo>
                <a:lnTo>
                  <a:pt x="19090" y="50217"/>
                </a:lnTo>
                <a:lnTo>
                  <a:pt x="21694" y="49669"/>
                </a:lnTo>
                <a:lnTo>
                  <a:pt x="26380" y="47473"/>
                </a:lnTo>
                <a:lnTo>
                  <a:pt x="25311" y="39089"/>
                </a:lnTo>
                <a:lnTo>
                  <a:pt x="22341" y="40882"/>
                </a:lnTo>
                <a:close/>
              </a:path>
              <a:path w="26380" h="50217">
                <a:moveTo>
                  <a:pt x="31003" y="48881"/>
                </a:moveTo>
                <a:lnTo>
                  <a:pt x="33936" y="49363"/>
                </a:lnTo>
                <a:lnTo>
                  <a:pt x="37886" y="49312"/>
                </a:lnTo>
                <a:lnTo>
                  <a:pt x="40679" y="47524"/>
                </a:lnTo>
                <a:lnTo>
                  <a:pt x="40679" y="14504"/>
                </a:lnTo>
                <a:lnTo>
                  <a:pt x="40312" y="11863"/>
                </a:lnTo>
                <a:lnTo>
                  <a:pt x="38850" y="7405"/>
                </a:lnTo>
                <a:lnTo>
                  <a:pt x="36083" y="4165"/>
                </a:lnTo>
                <a:lnTo>
                  <a:pt x="32449" y="1714"/>
                </a:lnTo>
                <a:lnTo>
                  <a:pt x="27496" y="342"/>
                </a:lnTo>
                <a:lnTo>
                  <a:pt x="24502" y="0"/>
                </a:lnTo>
                <a:lnTo>
                  <a:pt x="21005" y="0"/>
                </a:lnTo>
                <a:lnTo>
                  <a:pt x="17132" y="151"/>
                </a:lnTo>
                <a:lnTo>
                  <a:pt x="13439" y="788"/>
                </a:lnTo>
                <a:lnTo>
                  <a:pt x="10173" y="1703"/>
                </a:lnTo>
                <a:lnTo>
                  <a:pt x="6083" y="3315"/>
                </a:lnTo>
                <a:lnTo>
                  <a:pt x="3175" y="5411"/>
                </a:lnTo>
                <a:lnTo>
                  <a:pt x="2440" y="7964"/>
                </a:lnTo>
                <a:lnTo>
                  <a:pt x="2592" y="11088"/>
                </a:lnTo>
                <a:lnTo>
                  <a:pt x="3989" y="13907"/>
                </a:lnTo>
                <a:lnTo>
                  <a:pt x="6757" y="13335"/>
                </a:lnTo>
                <a:lnTo>
                  <a:pt x="9932" y="11786"/>
                </a:lnTo>
                <a:lnTo>
                  <a:pt x="12650" y="10707"/>
                </a:lnTo>
                <a:lnTo>
                  <a:pt x="15941" y="9767"/>
                </a:lnTo>
                <a:lnTo>
                  <a:pt x="19914" y="9536"/>
                </a:lnTo>
                <a:lnTo>
                  <a:pt x="23929" y="10034"/>
                </a:lnTo>
                <a:lnTo>
                  <a:pt x="27165" y="12279"/>
                </a:lnTo>
                <a:lnTo>
                  <a:pt x="28209" y="15253"/>
                </a:lnTo>
                <a:lnTo>
                  <a:pt x="28346" y="17871"/>
                </a:lnTo>
                <a:lnTo>
                  <a:pt x="28346" y="20560"/>
                </a:lnTo>
                <a:lnTo>
                  <a:pt x="20040" y="20560"/>
                </a:lnTo>
                <a:lnTo>
                  <a:pt x="16563" y="20866"/>
                </a:lnTo>
                <a:lnTo>
                  <a:pt x="13578" y="21464"/>
                </a:lnTo>
                <a:lnTo>
                  <a:pt x="10580" y="22061"/>
                </a:lnTo>
                <a:lnTo>
                  <a:pt x="8067" y="22987"/>
                </a:lnTo>
                <a:lnTo>
                  <a:pt x="4038" y="25488"/>
                </a:lnTo>
                <a:lnTo>
                  <a:pt x="1526" y="28980"/>
                </a:lnTo>
                <a:lnTo>
                  <a:pt x="0" y="33145"/>
                </a:lnTo>
                <a:lnTo>
                  <a:pt x="0" y="35737"/>
                </a:lnTo>
                <a:lnTo>
                  <a:pt x="396" y="40233"/>
                </a:lnTo>
                <a:lnTo>
                  <a:pt x="1993" y="43826"/>
                </a:lnTo>
                <a:lnTo>
                  <a:pt x="4560" y="46559"/>
                </a:lnTo>
                <a:lnTo>
                  <a:pt x="7721" y="48679"/>
                </a:lnTo>
                <a:lnTo>
                  <a:pt x="11685" y="49911"/>
                </a:lnTo>
                <a:lnTo>
                  <a:pt x="16217" y="50217"/>
                </a:lnTo>
                <a:lnTo>
                  <a:pt x="19090" y="50217"/>
                </a:lnTo>
                <a:lnTo>
                  <a:pt x="18961" y="41339"/>
                </a:lnTo>
                <a:lnTo>
                  <a:pt x="15227" y="40806"/>
                </a:lnTo>
                <a:lnTo>
                  <a:pt x="12268" y="37199"/>
                </a:lnTo>
                <a:lnTo>
                  <a:pt x="12268" y="34240"/>
                </a:lnTo>
                <a:lnTo>
                  <a:pt x="13971" y="30848"/>
                </a:lnTo>
                <a:lnTo>
                  <a:pt x="16941" y="29211"/>
                </a:lnTo>
                <a:lnTo>
                  <a:pt x="19789" y="28613"/>
                </a:lnTo>
                <a:lnTo>
                  <a:pt x="23558" y="28448"/>
                </a:lnTo>
                <a:lnTo>
                  <a:pt x="28346" y="28448"/>
                </a:lnTo>
                <a:lnTo>
                  <a:pt x="28346" y="36043"/>
                </a:lnTo>
                <a:lnTo>
                  <a:pt x="25311" y="39089"/>
                </a:lnTo>
                <a:lnTo>
                  <a:pt x="26380" y="47473"/>
                </a:lnTo>
                <a:lnTo>
                  <a:pt x="30290" y="43981"/>
                </a:lnTo>
                <a:lnTo>
                  <a:pt x="30290" y="47524"/>
                </a:lnTo>
                <a:lnTo>
                  <a:pt x="31003" y="4888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360368" y="3771680"/>
            <a:ext cx="42533" cy="49237"/>
          </a:xfrm>
          <a:custGeom>
            <a:avLst/>
            <a:gdLst/>
            <a:ahLst/>
            <a:cxnLst/>
            <a:rect l="l" t="t" r="r" b="b"/>
            <a:pathLst>
              <a:path w="42533" h="49237">
                <a:moveTo>
                  <a:pt x="30506" y="48488"/>
                </a:moveTo>
                <a:lnTo>
                  <a:pt x="33238" y="49237"/>
                </a:lnTo>
                <a:lnTo>
                  <a:pt x="39319" y="49237"/>
                </a:lnTo>
                <a:lnTo>
                  <a:pt x="42533" y="47368"/>
                </a:lnTo>
                <a:lnTo>
                  <a:pt x="42533" y="16635"/>
                </a:lnTo>
                <a:lnTo>
                  <a:pt x="42268" y="13867"/>
                </a:lnTo>
                <a:lnTo>
                  <a:pt x="41122" y="9281"/>
                </a:lnTo>
                <a:lnTo>
                  <a:pt x="38926" y="5562"/>
                </a:lnTo>
                <a:lnTo>
                  <a:pt x="35957" y="2487"/>
                </a:lnTo>
                <a:lnTo>
                  <a:pt x="31788" y="494"/>
                </a:lnTo>
                <a:lnTo>
                  <a:pt x="29235" y="0"/>
                </a:lnTo>
                <a:lnTo>
                  <a:pt x="23458" y="0"/>
                </a:lnTo>
                <a:lnTo>
                  <a:pt x="20805" y="659"/>
                </a:lnTo>
                <a:lnTo>
                  <a:pt x="18252" y="1991"/>
                </a:lnTo>
                <a:lnTo>
                  <a:pt x="15711" y="3326"/>
                </a:lnTo>
                <a:lnTo>
                  <a:pt x="13197" y="5321"/>
                </a:lnTo>
                <a:lnTo>
                  <a:pt x="10746" y="7974"/>
                </a:lnTo>
                <a:lnTo>
                  <a:pt x="10656" y="2207"/>
                </a:lnTo>
                <a:lnTo>
                  <a:pt x="8039" y="975"/>
                </a:lnTo>
                <a:lnTo>
                  <a:pt x="2833" y="975"/>
                </a:lnTo>
                <a:lnTo>
                  <a:pt x="0" y="2844"/>
                </a:lnTo>
                <a:lnTo>
                  <a:pt x="0" y="47368"/>
                </a:lnTo>
                <a:lnTo>
                  <a:pt x="496" y="48488"/>
                </a:lnTo>
                <a:lnTo>
                  <a:pt x="3251" y="49237"/>
                </a:lnTo>
                <a:lnTo>
                  <a:pt x="9349" y="49237"/>
                </a:lnTo>
                <a:lnTo>
                  <a:pt x="12585" y="47368"/>
                </a:lnTo>
                <a:lnTo>
                  <a:pt x="12585" y="17766"/>
                </a:lnTo>
                <a:lnTo>
                  <a:pt x="16041" y="13841"/>
                </a:lnTo>
                <a:lnTo>
                  <a:pt x="19306" y="11516"/>
                </a:lnTo>
                <a:lnTo>
                  <a:pt x="22518" y="10933"/>
                </a:lnTo>
                <a:lnTo>
                  <a:pt x="25844" y="11645"/>
                </a:lnTo>
                <a:lnTo>
                  <a:pt x="28768" y="14579"/>
                </a:lnTo>
                <a:lnTo>
                  <a:pt x="29847" y="18097"/>
                </a:lnTo>
                <a:lnTo>
                  <a:pt x="30013" y="21957"/>
                </a:lnTo>
                <a:lnTo>
                  <a:pt x="30013" y="47368"/>
                </a:lnTo>
                <a:lnTo>
                  <a:pt x="30506" y="4848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431821" y="3746527"/>
            <a:ext cx="42199" cy="89340"/>
          </a:xfrm>
          <a:custGeom>
            <a:avLst/>
            <a:gdLst/>
            <a:ahLst/>
            <a:cxnLst/>
            <a:rect l="l" t="t" r="r" b="b"/>
            <a:pathLst>
              <a:path w="42199" h="89340">
                <a:moveTo>
                  <a:pt x="12318" y="87144"/>
                </a:moveTo>
                <a:lnTo>
                  <a:pt x="42123" y="3275"/>
                </a:lnTo>
                <a:lnTo>
                  <a:pt x="42199" y="1395"/>
                </a:lnTo>
                <a:lnTo>
                  <a:pt x="39585" y="186"/>
                </a:lnTo>
                <a:lnTo>
                  <a:pt x="36230" y="0"/>
                </a:lnTo>
                <a:lnTo>
                  <a:pt x="32753" y="186"/>
                </a:lnTo>
                <a:lnTo>
                  <a:pt x="29994" y="2231"/>
                </a:lnTo>
                <a:lnTo>
                  <a:pt x="137" y="86053"/>
                </a:lnTo>
                <a:lnTo>
                  <a:pt x="0" y="87933"/>
                </a:lnTo>
                <a:lnTo>
                  <a:pt x="2678" y="89138"/>
                </a:lnTo>
                <a:lnTo>
                  <a:pt x="6029" y="89340"/>
                </a:lnTo>
                <a:lnTo>
                  <a:pt x="9461" y="89138"/>
                </a:lnTo>
                <a:lnTo>
                  <a:pt x="12318" y="871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502165" y="3755109"/>
            <a:ext cx="47754" cy="66686"/>
          </a:xfrm>
          <a:custGeom>
            <a:avLst/>
            <a:gdLst/>
            <a:ahLst/>
            <a:cxnLst/>
            <a:rect l="l" t="t" r="r" b="b"/>
            <a:pathLst>
              <a:path w="47754" h="66686">
                <a:moveTo>
                  <a:pt x="673" y="44309"/>
                </a:moveTo>
                <a:lnTo>
                  <a:pt x="2009" y="48362"/>
                </a:lnTo>
                <a:lnTo>
                  <a:pt x="3341" y="52426"/>
                </a:lnTo>
                <a:lnTo>
                  <a:pt x="5245" y="55817"/>
                </a:lnTo>
                <a:lnTo>
                  <a:pt x="7746" y="58521"/>
                </a:lnTo>
                <a:lnTo>
                  <a:pt x="10238" y="61239"/>
                </a:lnTo>
                <a:lnTo>
                  <a:pt x="13272" y="63270"/>
                </a:lnTo>
                <a:lnTo>
                  <a:pt x="16830" y="64631"/>
                </a:lnTo>
                <a:lnTo>
                  <a:pt x="20397" y="66003"/>
                </a:lnTo>
                <a:lnTo>
                  <a:pt x="24386" y="66686"/>
                </a:lnTo>
                <a:lnTo>
                  <a:pt x="28817" y="66686"/>
                </a:lnTo>
                <a:lnTo>
                  <a:pt x="33185" y="66509"/>
                </a:lnTo>
                <a:lnTo>
                  <a:pt x="37072" y="65772"/>
                </a:lnTo>
                <a:lnTo>
                  <a:pt x="40323" y="64757"/>
                </a:lnTo>
                <a:lnTo>
                  <a:pt x="43117" y="63640"/>
                </a:lnTo>
                <a:lnTo>
                  <a:pt x="46648" y="61189"/>
                </a:lnTo>
                <a:lnTo>
                  <a:pt x="47652" y="58560"/>
                </a:lnTo>
                <a:lnTo>
                  <a:pt x="47754" y="53694"/>
                </a:lnTo>
                <a:lnTo>
                  <a:pt x="46889" y="50507"/>
                </a:lnTo>
                <a:lnTo>
                  <a:pt x="44273" y="51116"/>
                </a:lnTo>
                <a:lnTo>
                  <a:pt x="41263" y="52909"/>
                </a:lnTo>
                <a:lnTo>
                  <a:pt x="38595" y="54176"/>
                </a:lnTo>
                <a:lnTo>
                  <a:pt x="35204" y="55281"/>
                </a:lnTo>
                <a:lnTo>
                  <a:pt x="30863" y="55562"/>
                </a:lnTo>
                <a:lnTo>
                  <a:pt x="28295" y="55562"/>
                </a:lnTo>
                <a:lnTo>
                  <a:pt x="25985" y="55105"/>
                </a:lnTo>
                <a:lnTo>
                  <a:pt x="21894" y="53352"/>
                </a:lnTo>
                <a:lnTo>
                  <a:pt x="18709" y="50217"/>
                </a:lnTo>
                <a:lnTo>
                  <a:pt x="16142" y="46127"/>
                </a:lnTo>
                <a:lnTo>
                  <a:pt x="15354" y="43359"/>
                </a:lnTo>
                <a:lnTo>
                  <a:pt x="14579" y="40576"/>
                </a:lnTo>
                <a:lnTo>
                  <a:pt x="14173" y="37285"/>
                </a:lnTo>
                <a:lnTo>
                  <a:pt x="14173" y="30035"/>
                </a:lnTo>
                <a:lnTo>
                  <a:pt x="14555" y="26925"/>
                </a:lnTo>
                <a:lnTo>
                  <a:pt x="15278" y="24156"/>
                </a:lnTo>
                <a:lnTo>
                  <a:pt x="16015" y="21388"/>
                </a:lnTo>
                <a:lnTo>
                  <a:pt x="17096" y="19037"/>
                </a:lnTo>
                <a:lnTo>
                  <a:pt x="19926" y="15152"/>
                </a:lnTo>
                <a:lnTo>
                  <a:pt x="23648" y="12597"/>
                </a:lnTo>
                <a:lnTo>
                  <a:pt x="27939" y="11023"/>
                </a:lnTo>
                <a:lnTo>
                  <a:pt x="30520" y="11023"/>
                </a:lnTo>
                <a:lnTo>
                  <a:pt x="34837" y="11315"/>
                </a:lnTo>
                <a:lnTo>
                  <a:pt x="38202" y="12485"/>
                </a:lnTo>
                <a:lnTo>
                  <a:pt x="40871" y="13842"/>
                </a:lnTo>
                <a:lnTo>
                  <a:pt x="43830" y="15797"/>
                </a:lnTo>
                <a:lnTo>
                  <a:pt x="46965" y="15862"/>
                </a:lnTo>
                <a:lnTo>
                  <a:pt x="47538" y="13017"/>
                </a:lnTo>
                <a:lnTo>
                  <a:pt x="47574" y="10234"/>
                </a:lnTo>
                <a:lnTo>
                  <a:pt x="47282" y="7189"/>
                </a:lnTo>
                <a:lnTo>
                  <a:pt x="45504" y="4457"/>
                </a:lnTo>
                <a:lnTo>
                  <a:pt x="42458" y="2668"/>
                </a:lnTo>
                <a:lnTo>
                  <a:pt x="39766" y="1612"/>
                </a:lnTo>
                <a:lnTo>
                  <a:pt x="36817" y="737"/>
                </a:lnTo>
                <a:lnTo>
                  <a:pt x="33491" y="140"/>
                </a:lnTo>
                <a:lnTo>
                  <a:pt x="29959" y="0"/>
                </a:lnTo>
                <a:lnTo>
                  <a:pt x="25528" y="0"/>
                </a:lnTo>
                <a:lnTo>
                  <a:pt x="21488" y="737"/>
                </a:lnTo>
                <a:lnTo>
                  <a:pt x="17805" y="2236"/>
                </a:lnTo>
                <a:lnTo>
                  <a:pt x="14137" y="3733"/>
                </a:lnTo>
                <a:lnTo>
                  <a:pt x="10972" y="5929"/>
                </a:lnTo>
                <a:lnTo>
                  <a:pt x="8359" y="8827"/>
                </a:lnTo>
                <a:lnTo>
                  <a:pt x="5717" y="11722"/>
                </a:lnTo>
                <a:lnTo>
                  <a:pt x="3671" y="15303"/>
                </a:lnTo>
                <a:lnTo>
                  <a:pt x="2199" y="19569"/>
                </a:lnTo>
                <a:lnTo>
                  <a:pt x="737" y="23825"/>
                </a:lnTo>
                <a:lnTo>
                  <a:pt x="0" y="28689"/>
                </a:lnTo>
                <a:lnTo>
                  <a:pt x="0" y="39585"/>
                </a:lnTo>
                <a:lnTo>
                  <a:pt x="673" y="4430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559243" y="3756139"/>
            <a:ext cx="38290" cy="64606"/>
          </a:xfrm>
          <a:custGeom>
            <a:avLst/>
            <a:gdLst/>
            <a:ahLst/>
            <a:cxnLst/>
            <a:rect l="l" t="t" r="r" b="b"/>
            <a:pathLst>
              <a:path w="38290" h="64606">
                <a:moveTo>
                  <a:pt x="38290" y="59461"/>
                </a:moveTo>
                <a:lnTo>
                  <a:pt x="38164" y="57049"/>
                </a:lnTo>
                <a:lnTo>
                  <a:pt x="36346" y="54330"/>
                </a:lnTo>
                <a:lnTo>
                  <a:pt x="13079" y="54330"/>
                </a:lnTo>
                <a:lnTo>
                  <a:pt x="13079" y="36093"/>
                </a:lnTo>
                <a:lnTo>
                  <a:pt x="32598" y="36093"/>
                </a:lnTo>
                <a:lnTo>
                  <a:pt x="34211" y="34646"/>
                </a:lnTo>
                <a:lnTo>
                  <a:pt x="34542" y="32082"/>
                </a:lnTo>
                <a:lnTo>
                  <a:pt x="34417" y="28742"/>
                </a:lnTo>
                <a:lnTo>
                  <a:pt x="32598" y="26074"/>
                </a:lnTo>
                <a:lnTo>
                  <a:pt x="13079" y="26074"/>
                </a:lnTo>
                <a:lnTo>
                  <a:pt x="13079" y="10299"/>
                </a:lnTo>
                <a:lnTo>
                  <a:pt x="36144" y="10299"/>
                </a:lnTo>
                <a:lnTo>
                  <a:pt x="37707" y="8751"/>
                </a:lnTo>
                <a:lnTo>
                  <a:pt x="38033" y="6134"/>
                </a:lnTo>
                <a:lnTo>
                  <a:pt x="37923" y="2733"/>
                </a:lnTo>
                <a:lnTo>
                  <a:pt x="36144" y="0"/>
                </a:lnTo>
                <a:lnTo>
                  <a:pt x="3898" y="0"/>
                </a:lnTo>
                <a:lnTo>
                  <a:pt x="1116" y="993"/>
                </a:lnTo>
                <a:lnTo>
                  <a:pt x="0" y="4154"/>
                </a:lnTo>
                <a:lnTo>
                  <a:pt x="0" y="60465"/>
                </a:lnTo>
                <a:lnTo>
                  <a:pt x="1116" y="63629"/>
                </a:lnTo>
                <a:lnTo>
                  <a:pt x="3898" y="64606"/>
                </a:lnTo>
                <a:lnTo>
                  <a:pt x="36346" y="64606"/>
                </a:lnTo>
                <a:lnTo>
                  <a:pt x="38074" y="62536"/>
                </a:lnTo>
                <a:lnTo>
                  <a:pt x="38290" y="5946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605733" y="3755001"/>
            <a:ext cx="47321" cy="66892"/>
          </a:xfrm>
          <a:custGeom>
            <a:avLst/>
            <a:gdLst/>
            <a:ahLst/>
            <a:cxnLst/>
            <a:rect l="l" t="t" r="r" b="b"/>
            <a:pathLst>
              <a:path w="47321" h="66892">
                <a:moveTo>
                  <a:pt x="46548" y="42152"/>
                </a:moveTo>
                <a:lnTo>
                  <a:pt x="46000" y="44895"/>
                </a:lnTo>
                <a:lnTo>
                  <a:pt x="43728" y="49377"/>
                </a:lnTo>
                <a:lnTo>
                  <a:pt x="40655" y="53060"/>
                </a:lnTo>
                <a:lnTo>
                  <a:pt x="36324" y="55462"/>
                </a:lnTo>
                <a:lnTo>
                  <a:pt x="33616" y="56059"/>
                </a:lnTo>
                <a:lnTo>
                  <a:pt x="27165" y="56059"/>
                </a:lnTo>
                <a:lnTo>
                  <a:pt x="24486" y="55537"/>
                </a:lnTo>
                <a:lnTo>
                  <a:pt x="20220" y="53442"/>
                </a:lnTo>
                <a:lnTo>
                  <a:pt x="17273" y="49924"/>
                </a:lnTo>
                <a:lnTo>
                  <a:pt x="20587" y="66233"/>
                </a:lnTo>
                <a:lnTo>
                  <a:pt x="24969" y="66892"/>
                </a:lnTo>
                <a:lnTo>
                  <a:pt x="35092" y="66892"/>
                </a:lnTo>
                <a:lnTo>
                  <a:pt x="39574" y="66117"/>
                </a:lnTo>
                <a:lnTo>
                  <a:pt x="43447" y="64569"/>
                </a:lnTo>
                <a:lnTo>
                  <a:pt x="47321" y="63018"/>
                </a:lnTo>
                <a:lnTo>
                  <a:pt x="46548" y="42152"/>
                </a:lnTo>
                <a:close/>
              </a:path>
              <a:path w="47321" h="66892">
                <a:moveTo>
                  <a:pt x="0" y="33848"/>
                </a:moveTo>
                <a:lnTo>
                  <a:pt x="0" y="39535"/>
                </a:lnTo>
                <a:lnTo>
                  <a:pt x="612" y="44463"/>
                </a:lnTo>
                <a:lnTo>
                  <a:pt x="1868" y="48618"/>
                </a:lnTo>
                <a:lnTo>
                  <a:pt x="3125" y="52783"/>
                </a:lnTo>
                <a:lnTo>
                  <a:pt x="4978" y="56210"/>
                </a:lnTo>
                <a:lnTo>
                  <a:pt x="7480" y="58903"/>
                </a:lnTo>
                <a:lnTo>
                  <a:pt x="9983" y="61610"/>
                </a:lnTo>
                <a:lnTo>
                  <a:pt x="13107" y="63601"/>
                </a:lnTo>
                <a:lnTo>
                  <a:pt x="16841" y="64912"/>
                </a:lnTo>
                <a:lnTo>
                  <a:pt x="20587" y="66233"/>
                </a:lnTo>
                <a:lnTo>
                  <a:pt x="17273" y="49924"/>
                </a:lnTo>
                <a:lnTo>
                  <a:pt x="15101" y="45519"/>
                </a:lnTo>
                <a:lnTo>
                  <a:pt x="14569" y="42699"/>
                </a:lnTo>
                <a:lnTo>
                  <a:pt x="14036" y="39905"/>
                </a:lnTo>
                <a:lnTo>
                  <a:pt x="13770" y="36730"/>
                </a:lnTo>
                <a:lnTo>
                  <a:pt x="13770" y="30165"/>
                </a:lnTo>
                <a:lnTo>
                  <a:pt x="14047" y="27306"/>
                </a:lnTo>
                <a:lnTo>
                  <a:pt x="14594" y="24588"/>
                </a:lnTo>
                <a:lnTo>
                  <a:pt x="15152" y="21884"/>
                </a:lnTo>
                <a:lnTo>
                  <a:pt x="17428" y="17477"/>
                </a:lnTo>
                <a:lnTo>
                  <a:pt x="20499" y="13820"/>
                </a:lnTo>
                <a:lnTo>
                  <a:pt x="24829" y="11394"/>
                </a:lnTo>
                <a:lnTo>
                  <a:pt x="27522" y="10782"/>
                </a:lnTo>
                <a:lnTo>
                  <a:pt x="33936" y="10782"/>
                </a:lnTo>
                <a:lnTo>
                  <a:pt x="36601" y="11329"/>
                </a:lnTo>
                <a:lnTo>
                  <a:pt x="40855" y="13489"/>
                </a:lnTo>
                <a:lnTo>
                  <a:pt x="43855" y="16992"/>
                </a:lnTo>
                <a:lnTo>
                  <a:pt x="46040" y="21362"/>
                </a:lnTo>
                <a:lnTo>
                  <a:pt x="46573" y="24145"/>
                </a:lnTo>
                <a:lnTo>
                  <a:pt x="47105" y="26913"/>
                </a:lnTo>
                <a:lnTo>
                  <a:pt x="47372" y="29998"/>
                </a:lnTo>
                <a:lnTo>
                  <a:pt x="47372" y="36489"/>
                </a:lnTo>
                <a:lnTo>
                  <a:pt x="47105" y="39423"/>
                </a:lnTo>
                <a:lnTo>
                  <a:pt x="46548" y="42152"/>
                </a:lnTo>
                <a:lnTo>
                  <a:pt x="47321" y="63018"/>
                </a:lnTo>
                <a:lnTo>
                  <a:pt x="50586" y="60772"/>
                </a:lnTo>
                <a:lnTo>
                  <a:pt x="53215" y="57838"/>
                </a:lnTo>
                <a:lnTo>
                  <a:pt x="55843" y="54879"/>
                </a:lnTo>
                <a:lnTo>
                  <a:pt x="57812" y="51296"/>
                </a:lnTo>
                <a:lnTo>
                  <a:pt x="59159" y="47066"/>
                </a:lnTo>
                <a:lnTo>
                  <a:pt x="60479" y="42851"/>
                </a:lnTo>
                <a:lnTo>
                  <a:pt x="61153" y="38051"/>
                </a:lnTo>
                <a:lnTo>
                  <a:pt x="61153" y="27104"/>
                </a:lnTo>
                <a:lnTo>
                  <a:pt x="60505" y="22251"/>
                </a:lnTo>
                <a:lnTo>
                  <a:pt x="59234" y="18152"/>
                </a:lnTo>
                <a:lnTo>
                  <a:pt x="57938" y="14047"/>
                </a:lnTo>
                <a:lnTo>
                  <a:pt x="56045" y="10631"/>
                </a:lnTo>
                <a:lnTo>
                  <a:pt x="53531" y="7938"/>
                </a:lnTo>
                <a:lnTo>
                  <a:pt x="51015" y="5234"/>
                </a:lnTo>
                <a:lnTo>
                  <a:pt x="47894" y="3251"/>
                </a:lnTo>
                <a:lnTo>
                  <a:pt x="44146" y="1944"/>
                </a:lnTo>
                <a:lnTo>
                  <a:pt x="40398" y="648"/>
                </a:lnTo>
                <a:lnTo>
                  <a:pt x="36083" y="0"/>
                </a:lnTo>
                <a:lnTo>
                  <a:pt x="26060" y="0"/>
                </a:lnTo>
                <a:lnTo>
                  <a:pt x="21567" y="788"/>
                </a:lnTo>
                <a:lnTo>
                  <a:pt x="17693" y="2350"/>
                </a:lnTo>
                <a:lnTo>
                  <a:pt x="13806" y="3914"/>
                </a:lnTo>
                <a:lnTo>
                  <a:pt x="10570" y="6149"/>
                </a:lnTo>
                <a:lnTo>
                  <a:pt x="7937" y="9083"/>
                </a:lnTo>
                <a:lnTo>
                  <a:pt x="5295" y="12016"/>
                </a:lnTo>
                <a:lnTo>
                  <a:pt x="3315" y="15570"/>
                </a:lnTo>
                <a:lnTo>
                  <a:pt x="1993" y="19749"/>
                </a:lnTo>
                <a:lnTo>
                  <a:pt x="662" y="23929"/>
                </a:lnTo>
                <a:lnTo>
                  <a:pt x="0" y="28627"/>
                </a:lnTo>
                <a:lnTo>
                  <a:pt x="0" y="3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675401" y="3749666"/>
            <a:ext cx="21372" cy="88708"/>
          </a:xfrm>
          <a:custGeom>
            <a:avLst/>
            <a:gdLst/>
            <a:ahLst/>
            <a:cxnLst/>
            <a:rect l="l" t="t" r="r" b="b"/>
            <a:pathLst>
              <a:path w="21372" h="88708">
                <a:moveTo>
                  <a:pt x="21372" y="44218"/>
                </a:moveTo>
                <a:lnTo>
                  <a:pt x="21372" y="36763"/>
                </a:lnTo>
                <a:lnTo>
                  <a:pt x="20473" y="29476"/>
                </a:lnTo>
                <a:lnTo>
                  <a:pt x="18670" y="22324"/>
                </a:lnTo>
                <a:lnTo>
                  <a:pt x="16877" y="15199"/>
                </a:lnTo>
                <a:lnTo>
                  <a:pt x="14249" y="8125"/>
                </a:lnTo>
                <a:lnTo>
                  <a:pt x="10796" y="1141"/>
                </a:lnTo>
                <a:lnTo>
                  <a:pt x="10364" y="698"/>
                </a:lnTo>
                <a:lnTo>
                  <a:pt x="7797" y="62"/>
                </a:lnTo>
                <a:lnTo>
                  <a:pt x="5245" y="0"/>
                </a:lnTo>
                <a:lnTo>
                  <a:pt x="2272" y="162"/>
                </a:lnTo>
                <a:lnTo>
                  <a:pt x="0" y="2793"/>
                </a:lnTo>
                <a:lnTo>
                  <a:pt x="2833" y="9281"/>
                </a:lnTo>
                <a:lnTo>
                  <a:pt x="4964" y="15976"/>
                </a:lnTo>
                <a:lnTo>
                  <a:pt x="6386" y="22885"/>
                </a:lnTo>
                <a:lnTo>
                  <a:pt x="7837" y="29794"/>
                </a:lnTo>
                <a:lnTo>
                  <a:pt x="8535" y="36868"/>
                </a:lnTo>
                <a:lnTo>
                  <a:pt x="8535" y="51408"/>
                </a:lnTo>
                <a:lnTo>
                  <a:pt x="7823" y="58507"/>
                </a:lnTo>
                <a:lnTo>
                  <a:pt x="6361" y="65416"/>
                </a:lnTo>
                <a:lnTo>
                  <a:pt x="4928" y="72323"/>
                </a:lnTo>
                <a:lnTo>
                  <a:pt x="2819" y="79030"/>
                </a:lnTo>
                <a:lnTo>
                  <a:pt x="50" y="85558"/>
                </a:lnTo>
                <a:lnTo>
                  <a:pt x="1979" y="88506"/>
                </a:lnTo>
                <a:lnTo>
                  <a:pt x="5154" y="88708"/>
                </a:lnTo>
                <a:lnTo>
                  <a:pt x="8215" y="88531"/>
                </a:lnTo>
                <a:lnTo>
                  <a:pt x="10796" y="87260"/>
                </a:lnTo>
                <a:lnTo>
                  <a:pt x="12585" y="83794"/>
                </a:lnTo>
                <a:lnTo>
                  <a:pt x="14147" y="80312"/>
                </a:lnTo>
                <a:lnTo>
                  <a:pt x="15454" y="76795"/>
                </a:lnTo>
                <a:lnTo>
                  <a:pt x="16776" y="73289"/>
                </a:lnTo>
                <a:lnTo>
                  <a:pt x="17870" y="69747"/>
                </a:lnTo>
                <a:lnTo>
                  <a:pt x="18759" y="66164"/>
                </a:lnTo>
                <a:lnTo>
                  <a:pt x="19634" y="62583"/>
                </a:lnTo>
                <a:lnTo>
                  <a:pt x="20293" y="58978"/>
                </a:lnTo>
                <a:lnTo>
                  <a:pt x="20714" y="55332"/>
                </a:lnTo>
                <a:lnTo>
                  <a:pt x="21146" y="51688"/>
                </a:lnTo>
                <a:lnTo>
                  <a:pt x="21372" y="47992"/>
                </a:lnTo>
                <a:lnTo>
                  <a:pt x="21372" y="4421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895666" y="5578828"/>
            <a:ext cx="951245" cy="126832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888592" y="5564926"/>
            <a:ext cx="961315" cy="1286990"/>
          </a:xfrm>
          <a:custGeom>
            <a:avLst/>
            <a:gdLst/>
            <a:ahLst/>
            <a:cxnLst/>
            <a:rect l="l" t="t" r="r" b="b"/>
            <a:pathLst>
              <a:path w="961315" h="1286990">
                <a:moveTo>
                  <a:pt x="9525" y="1282226"/>
                </a:moveTo>
                <a:lnTo>
                  <a:pt x="9524" y="1277463"/>
                </a:lnTo>
                <a:lnTo>
                  <a:pt x="4762" y="9526"/>
                </a:lnTo>
                <a:lnTo>
                  <a:pt x="9525" y="4762"/>
                </a:lnTo>
                <a:lnTo>
                  <a:pt x="956551" y="4762"/>
                </a:lnTo>
                <a:lnTo>
                  <a:pt x="956551" y="1277463"/>
                </a:lnTo>
                <a:lnTo>
                  <a:pt x="9524" y="1277463"/>
                </a:lnTo>
                <a:lnTo>
                  <a:pt x="9525" y="1282226"/>
                </a:lnTo>
                <a:lnTo>
                  <a:pt x="4762" y="1277463"/>
                </a:lnTo>
                <a:lnTo>
                  <a:pt x="4762" y="0"/>
                </a:lnTo>
                <a:lnTo>
                  <a:pt x="902" y="1954"/>
                </a:lnTo>
                <a:lnTo>
                  <a:pt x="0" y="4762"/>
                </a:lnTo>
                <a:lnTo>
                  <a:pt x="0" y="1282226"/>
                </a:lnTo>
                <a:lnTo>
                  <a:pt x="1954" y="1286075"/>
                </a:lnTo>
                <a:lnTo>
                  <a:pt x="4762" y="1286990"/>
                </a:lnTo>
                <a:lnTo>
                  <a:pt x="961315" y="1286990"/>
                </a:lnTo>
                <a:lnTo>
                  <a:pt x="956551" y="1282226"/>
                </a:lnTo>
                <a:lnTo>
                  <a:pt x="961315" y="1277463"/>
                </a:lnTo>
                <a:lnTo>
                  <a:pt x="961315" y="0"/>
                </a:lnTo>
                <a:lnTo>
                  <a:pt x="4762" y="0"/>
                </a:lnTo>
                <a:lnTo>
                  <a:pt x="4762" y="1277463"/>
                </a:lnTo>
                <a:lnTo>
                  <a:pt x="9525" y="1282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893355" y="5569689"/>
            <a:ext cx="951788" cy="1272701"/>
          </a:xfrm>
          <a:custGeom>
            <a:avLst/>
            <a:gdLst/>
            <a:ahLst/>
            <a:cxnLst/>
            <a:rect l="l" t="t" r="r" b="b"/>
            <a:pathLst>
              <a:path w="951788" h="1272701">
                <a:moveTo>
                  <a:pt x="4762" y="4763"/>
                </a:moveTo>
                <a:lnTo>
                  <a:pt x="951788" y="4763"/>
                </a:lnTo>
                <a:lnTo>
                  <a:pt x="951788" y="0"/>
                </a:lnTo>
                <a:lnTo>
                  <a:pt x="4762" y="0"/>
                </a:lnTo>
                <a:lnTo>
                  <a:pt x="0" y="4763"/>
                </a:lnTo>
                <a:lnTo>
                  <a:pt x="4762" y="1272701"/>
                </a:lnTo>
                <a:lnTo>
                  <a:pt x="4762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849907" y="5564926"/>
            <a:ext cx="0" cy="1286990"/>
          </a:xfrm>
          <a:custGeom>
            <a:avLst/>
            <a:gdLst/>
            <a:ahLst/>
            <a:cxnLst/>
            <a:rect l="l" t="t" r="r" b="b"/>
            <a:pathLst>
              <a:path h="1286990">
                <a:moveTo>
                  <a:pt x="0" y="0"/>
                </a:moveTo>
                <a:lnTo>
                  <a:pt x="0" y="1286990"/>
                </a:lnTo>
              </a:path>
            </a:pathLst>
          </a:custGeom>
          <a:ln w="107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924674" y="6889539"/>
            <a:ext cx="21374" cy="88712"/>
          </a:xfrm>
          <a:custGeom>
            <a:avLst/>
            <a:gdLst/>
            <a:ahLst/>
            <a:cxnLst/>
            <a:rect l="l" t="t" r="r" b="b"/>
            <a:pathLst>
              <a:path w="21374" h="88712">
                <a:moveTo>
                  <a:pt x="18594" y="78969"/>
                </a:moveTo>
                <a:lnTo>
                  <a:pt x="16498" y="72252"/>
                </a:lnTo>
                <a:lnTo>
                  <a:pt x="15062" y="65379"/>
                </a:lnTo>
                <a:lnTo>
                  <a:pt x="13615" y="58497"/>
                </a:lnTo>
                <a:lnTo>
                  <a:pt x="12891" y="51423"/>
                </a:lnTo>
                <a:lnTo>
                  <a:pt x="12891" y="36882"/>
                </a:lnTo>
                <a:lnTo>
                  <a:pt x="13601" y="29794"/>
                </a:lnTo>
                <a:lnTo>
                  <a:pt x="15038" y="22885"/>
                </a:lnTo>
                <a:lnTo>
                  <a:pt x="16459" y="15991"/>
                </a:lnTo>
                <a:lnTo>
                  <a:pt x="18568" y="9284"/>
                </a:lnTo>
                <a:lnTo>
                  <a:pt x="21374" y="2793"/>
                </a:lnTo>
                <a:lnTo>
                  <a:pt x="19127" y="180"/>
                </a:lnTo>
                <a:lnTo>
                  <a:pt x="16178" y="0"/>
                </a:lnTo>
                <a:lnTo>
                  <a:pt x="13564" y="76"/>
                </a:lnTo>
                <a:lnTo>
                  <a:pt x="10631" y="1145"/>
                </a:lnTo>
                <a:lnTo>
                  <a:pt x="8878" y="4648"/>
                </a:lnTo>
                <a:lnTo>
                  <a:pt x="7340" y="8154"/>
                </a:lnTo>
                <a:lnTo>
                  <a:pt x="6019" y="11686"/>
                </a:lnTo>
                <a:lnTo>
                  <a:pt x="4712" y="15217"/>
                </a:lnTo>
                <a:lnTo>
                  <a:pt x="3608" y="18770"/>
                </a:lnTo>
                <a:lnTo>
                  <a:pt x="2693" y="22341"/>
                </a:lnTo>
                <a:lnTo>
                  <a:pt x="1803" y="25924"/>
                </a:lnTo>
                <a:lnTo>
                  <a:pt x="1130" y="29527"/>
                </a:lnTo>
                <a:lnTo>
                  <a:pt x="673" y="33174"/>
                </a:lnTo>
                <a:lnTo>
                  <a:pt x="227" y="36817"/>
                </a:lnTo>
                <a:lnTo>
                  <a:pt x="0" y="40515"/>
                </a:lnTo>
                <a:lnTo>
                  <a:pt x="0" y="47995"/>
                </a:lnTo>
                <a:lnTo>
                  <a:pt x="227" y="51704"/>
                </a:lnTo>
                <a:lnTo>
                  <a:pt x="648" y="55346"/>
                </a:lnTo>
                <a:lnTo>
                  <a:pt x="1080" y="58978"/>
                </a:lnTo>
                <a:lnTo>
                  <a:pt x="1738" y="62600"/>
                </a:lnTo>
                <a:lnTo>
                  <a:pt x="2617" y="66168"/>
                </a:lnTo>
                <a:lnTo>
                  <a:pt x="3506" y="69735"/>
                </a:lnTo>
                <a:lnTo>
                  <a:pt x="4622" y="73292"/>
                </a:lnTo>
                <a:lnTo>
                  <a:pt x="5943" y="76799"/>
                </a:lnTo>
                <a:lnTo>
                  <a:pt x="7275" y="80316"/>
                </a:lnTo>
                <a:lnTo>
                  <a:pt x="8853" y="83797"/>
                </a:lnTo>
                <a:lnTo>
                  <a:pt x="10631" y="87264"/>
                </a:lnTo>
                <a:lnTo>
                  <a:pt x="14555" y="88686"/>
                </a:lnTo>
                <a:lnTo>
                  <a:pt x="17614" y="88712"/>
                </a:lnTo>
                <a:lnTo>
                  <a:pt x="20699" y="88178"/>
                </a:lnTo>
                <a:lnTo>
                  <a:pt x="21323" y="85572"/>
                </a:lnTo>
                <a:lnTo>
                  <a:pt x="18594" y="7896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955026" y="6894993"/>
            <a:ext cx="47750" cy="66690"/>
          </a:xfrm>
          <a:custGeom>
            <a:avLst/>
            <a:gdLst/>
            <a:ahLst/>
            <a:cxnLst/>
            <a:rect l="l" t="t" r="r" b="b"/>
            <a:pathLst>
              <a:path w="47750" h="66690">
                <a:moveTo>
                  <a:pt x="673" y="44297"/>
                </a:moveTo>
                <a:lnTo>
                  <a:pt x="2005" y="48362"/>
                </a:lnTo>
                <a:lnTo>
                  <a:pt x="3337" y="52412"/>
                </a:lnTo>
                <a:lnTo>
                  <a:pt x="5245" y="55803"/>
                </a:lnTo>
                <a:lnTo>
                  <a:pt x="7747" y="58521"/>
                </a:lnTo>
                <a:lnTo>
                  <a:pt x="10248" y="61239"/>
                </a:lnTo>
                <a:lnTo>
                  <a:pt x="13270" y="63273"/>
                </a:lnTo>
                <a:lnTo>
                  <a:pt x="16826" y="64630"/>
                </a:lnTo>
                <a:lnTo>
                  <a:pt x="20393" y="66001"/>
                </a:lnTo>
                <a:lnTo>
                  <a:pt x="24382" y="66690"/>
                </a:lnTo>
                <a:lnTo>
                  <a:pt x="28815" y="66690"/>
                </a:lnTo>
                <a:lnTo>
                  <a:pt x="33185" y="66498"/>
                </a:lnTo>
                <a:lnTo>
                  <a:pt x="37070" y="65760"/>
                </a:lnTo>
                <a:lnTo>
                  <a:pt x="40319" y="64757"/>
                </a:lnTo>
                <a:lnTo>
                  <a:pt x="43113" y="63625"/>
                </a:lnTo>
                <a:lnTo>
                  <a:pt x="46645" y="61188"/>
                </a:lnTo>
                <a:lnTo>
                  <a:pt x="47650" y="58560"/>
                </a:lnTo>
                <a:lnTo>
                  <a:pt x="47750" y="53696"/>
                </a:lnTo>
                <a:lnTo>
                  <a:pt x="46887" y="50507"/>
                </a:lnTo>
                <a:lnTo>
                  <a:pt x="44269" y="51106"/>
                </a:lnTo>
                <a:lnTo>
                  <a:pt x="41259" y="52909"/>
                </a:lnTo>
                <a:lnTo>
                  <a:pt x="38595" y="54179"/>
                </a:lnTo>
                <a:lnTo>
                  <a:pt x="35204" y="55270"/>
                </a:lnTo>
                <a:lnTo>
                  <a:pt x="30859" y="55551"/>
                </a:lnTo>
                <a:lnTo>
                  <a:pt x="28295" y="55551"/>
                </a:lnTo>
                <a:lnTo>
                  <a:pt x="25981" y="55105"/>
                </a:lnTo>
                <a:lnTo>
                  <a:pt x="21894" y="53351"/>
                </a:lnTo>
                <a:lnTo>
                  <a:pt x="18705" y="50215"/>
                </a:lnTo>
                <a:lnTo>
                  <a:pt x="16139" y="46116"/>
                </a:lnTo>
                <a:lnTo>
                  <a:pt x="15354" y="43343"/>
                </a:lnTo>
                <a:lnTo>
                  <a:pt x="14579" y="40565"/>
                </a:lnTo>
                <a:lnTo>
                  <a:pt x="14184" y="37274"/>
                </a:lnTo>
                <a:lnTo>
                  <a:pt x="14184" y="30024"/>
                </a:lnTo>
                <a:lnTo>
                  <a:pt x="14551" y="26913"/>
                </a:lnTo>
                <a:lnTo>
                  <a:pt x="15278" y="24155"/>
                </a:lnTo>
                <a:lnTo>
                  <a:pt x="16013" y="21388"/>
                </a:lnTo>
                <a:lnTo>
                  <a:pt x="17092" y="19037"/>
                </a:lnTo>
                <a:lnTo>
                  <a:pt x="19926" y="15138"/>
                </a:lnTo>
                <a:lnTo>
                  <a:pt x="23644" y="12599"/>
                </a:lnTo>
                <a:lnTo>
                  <a:pt x="27940" y="11023"/>
                </a:lnTo>
                <a:lnTo>
                  <a:pt x="30516" y="11023"/>
                </a:lnTo>
                <a:lnTo>
                  <a:pt x="34833" y="11314"/>
                </a:lnTo>
                <a:lnTo>
                  <a:pt x="38200" y="12484"/>
                </a:lnTo>
                <a:lnTo>
                  <a:pt x="40867" y="13841"/>
                </a:lnTo>
                <a:lnTo>
                  <a:pt x="43826" y="15786"/>
                </a:lnTo>
                <a:lnTo>
                  <a:pt x="46976" y="15850"/>
                </a:lnTo>
                <a:lnTo>
                  <a:pt x="47548" y="13017"/>
                </a:lnTo>
                <a:lnTo>
                  <a:pt x="47574" y="10238"/>
                </a:lnTo>
                <a:lnTo>
                  <a:pt x="47282" y="7174"/>
                </a:lnTo>
                <a:lnTo>
                  <a:pt x="45504" y="4456"/>
                </a:lnTo>
                <a:lnTo>
                  <a:pt x="42454" y="2653"/>
                </a:lnTo>
                <a:lnTo>
                  <a:pt x="39762" y="1612"/>
                </a:lnTo>
                <a:lnTo>
                  <a:pt x="36817" y="737"/>
                </a:lnTo>
                <a:lnTo>
                  <a:pt x="33487" y="139"/>
                </a:lnTo>
                <a:lnTo>
                  <a:pt x="29959" y="0"/>
                </a:lnTo>
                <a:lnTo>
                  <a:pt x="25524" y="0"/>
                </a:lnTo>
                <a:lnTo>
                  <a:pt x="21488" y="737"/>
                </a:lnTo>
                <a:lnTo>
                  <a:pt x="17805" y="2235"/>
                </a:lnTo>
                <a:lnTo>
                  <a:pt x="14133" y="3732"/>
                </a:lnTo>
                <a:lnTo>
                  <a:pt x="10984" y="5932"/>
                </a:lnTo>
                <a:lnTo>
                  <a:pt x="8355" y="8826"/>
                </a:lnTo>
                <a:lnTo>
                  <a:pt x="5713" y="11710"/>
                </a:lnTo>
                <a:lnTo>
                  <a:pt x="3669" y="15303"/>
                </a:lnTo>
                <a:lnTo>
                  <a:pt x="2207" y="19559"/>
                </a:lnTo>
                <a:lnTo>
                  <a:pt x="734" y="23825"/>
                </a:lnTo>
                <a:lnTo>
                  <a:pt x="0" y="28688"/>
                </a:lnTo>
                <a:lnTo>
                  <a:pt x="0" y="39574"/>
                </a:lnTo>
                <a:lnTo>
                  <a:pt x="673" y="4429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009058" y="6894874"/>
            <a:ext cx="47332" cy="66906"/>
          </a:xfrm>
          <a:custGeom>
            <a:avLst/>
            <a:gdLst/>
            <a:ahLst/>
            <a:cxnLst/>
            <a:rect l="l" t="t" r="r" b="b"/>
            <a:pathLst>
              <a:path w="47332" h="66906">
                <a:moveTo>
                  <a:pt x="46559" y="42167"/>
                </a:moveTo>
                <a:lnTo>
                  <a:pt x="46000" y="44911"/>
                </a:lnTo>
                <a:lnTo>
                  <a:pt x="43726" y="49377"/>
                </a:lnTo>
                <a:lnTo>
                  <a:pt x="40651" y="53075"/>
                </a:lnTo>
                <a:lnTo>
                  <a:pt x="36320" y="55462"/>
                </a:lnTo>
                <a:lnTo>
                  <a:pt x="33628" y="56070"/>
                </a:lnTo>
                <a:lnTo>
                  <a:pt x="27166" y="56070"/>
                </a:lnTo>
                <a:lnTo>
                  <a:pt x="24484" y="55537"/>
                </a:lnTo>
                <a:lnTo>
                  <a:pt x="20232" y="53442"/>
                </a:lnTo>
                <a:lnTo>
                  <a:pt x="17273" y="49940"/>
                </a:lnTo>
                <a:lnTo>
                  <a:pt x="20599" y="66244"/>
                </a:lnTo>
                <a:lnTo>
                  <a:pt x="24969" y="66906"/>
                </a:lnTo>
                <a:lnTo>
                  <a:pt x="35090" y="66906"/>
                </a:lnTo>
                <a:lnTo>
                  <a:pt x="39585" y="66128"/>
                </a:lnTo>
                <a:lnTo>
                  <a:pt x="43445" y="64580"/>
                </a:lnTo>
                <a:lnTo>
                  <a:pt x="47332" y="63032"/>
                </a:lnTo>
                <a:lnTo>
                  <a:pt x="46559" y="42167"/>
                </a:lnTo>
                <a:close/>
              </a:path>
              <a:path w="47332" h="66906">
                <a:moveTo>
                  <a:pt x="0" y="33848"/>
                </a:moveTo>
                <a:lnTo>
                  <a:pt x="0" y="39535"/>
                </a:lnTo>
                <a:lnTo>
                  <a:pt x="623" y="44463"/>
                </a:lnTo>
                <a:lnTo>
                  <a:pt x="1869" y="48629"/>
                </a:lnTo>
                <a:lnTo>
                  <a:pt x="3125" y="52783"/>
                </a:lnTo>
                <a:lnTo>
                  <a:pt x="4989" y="56225"/>
                </a:lnTo>
                <a:lnTo>
                  <a:pt x="7481" y="58917"/>
                </a:lnTo>
                <a:lnTo>
                  <a:pt x="9983" y="61610"/>
                </a:lnTo>
                <a:lnTo>
                  <a:pt x="13107" y="63615"/>
                </a:lnTo>
                <a:lnTo>
                  <a:pt x="16851" y="64922"/>
                </a:lnTo>
                <a:lnTo>
                  <a:pt x="20599" y="66244"/>
                </a:lnTo>
                <a:lnTo>
                  <a:pt x="17273" y="49940"/>
                </a:lnTo>
                <a:lnTo>
                  <a:pt x="15112" y="45529"/>
                </a:lnTo>
                <a:lnTo>
                  <a:pt x="14580" y="42711"/>
                </a:lnTo>
                <a:lnTo>
                  <a:pt x="14047" y="39905"/>
                </a:lnTo>
                <a:lnTo>
                  <a:pt x="13766" y="36742"/>
                </a:lnTo>
                <a:lnTo>
                  <a:pt x="13766" y="30175"/>
                </a:lnTo>
                <a:lnTo>
                  <a:pt x="14047" y="27320"/>
                </a:lnTo>
                <a:lnTo>
                  <a:pt x="14606" y="24602"/>
                </a:lnTo>
                <a:lnTo>
                  <a:pt x="15152" y="21884"/>
                </a:lnTo>
                <a:lnTo>
                  <a:pt x="17424" y="17479"/>
                </a:lnTo>
                <a:lnTo>
                  <a:pt x="20499" y="13831"/>
                </a:lnTo>
                <a:lnTo>
                  <a:pt x="24829" y="11405"/>
                </a:lnTo>
                <a:lnTo>
                  <a:pt x="27533" y="10796"/>
                </a:lnTo>
                <a:lnTo>
                  <a:pt x="33934" y="10796"/>
                </a:lnTo>
                <a:lnTo>
                  <a:pt x="36601" y="11343"/>
                </a:lnTo>
                <a:lnTo>
                  <a:pt x="40867" y="13500"/>
                </a:lnTo>
                <a:lnTo>
                  <a:pt x="43851" y="17006"/>
                </a:lnTo>
                <a:lnTo>
                  <a:pt x="46051" y="21376"/>
                </a:lnTo>
                <a:lnTo>
                  <a:pt x="46584" y="24145"/>
                </a:lnTo>
                <a:lnTo>
                  <a:pt x="47103" y="26925"/>
                </a:lnTo>
                <a:lnTo>
                  <a:pt x="47372" y="30010"/>
                </a:lnTo>
                <a:lnTo>
                  <a:pt x="47372" y="36501"/>
                </a:lnTo>
                <a:lnTo>
                  <a:pt x="47103" y="39424"/>
                </a:lnTo>
                <a:lnTo>
                  <a:pt x="46559" y="42167"/>
                </a:lnTo>
                <a:lnTo>
                  <a:pt x="47332" y="63032"/>
                </a:lnTo>
                <a:lnTo>
                  <a:pt x="50584" y="60783"/>
                </a:lnTo>
                <a:lnTo>
                  <a:pt x="53211" y="57838"/>
                </a:lnTo>
                <a:lnTo>
                  <a:pt x="55843" y="54889"/>
                </a:lnTo>
                <a:lnTo>
                  <a:pt x="57823" y="51311"/>
                </a:lnTo>
                <a:lnTo>
                  <a:pt x="59155" y="47081"/>
                </a:lnTo>
                <a:lnTo>
                  <a:pt x="60477" y="42851"/>
                </a:lnTo>
                <a:lnTo>
                  <a:pt x="61150" y="38063"/>
                </a:lnTo>
                <a:lnTo>
                  <a:pt x="61150" y="27115"/>
                </a:lnTo>
                <a:lnTo>
                  <a:pt x="60501" y="22266"/>
                </a:lnTo>
                <a:lnTo>
                  <a:pt x="59231" y="18162"/>
                </a:lnTo>
                <a:lnTo>
                  <a:pt x="57950" y="14047"/>
                </a:lnTo>
                <a:lnTo>
                  <a:pt x="56059" y="10645"/>
                </a:lnTo>
                <a:lnTo>
                  <a:pt x="53533" y="7938"/>
                </a:lnTo>
                <a:lnTo>
                  <a:pt x="51029" y="5245"/>
                </a:lnTo>
                <a:lnTo>
                  <a:pt x="47891" y="3251"/>
                </a:lnTo>
                <a:lnTo>
                  <a:pt x="44157" y="1958"/>
                </a:lnTo>
                <a:lnTo>
                  <a:pt x="40410" y="662"/>
                </a:lnTo>
                <a:lnTo>
                  <a:pt x="36079" y="0"/>
                </a:lnTo>
                <a:lnTo>
                  <a:pt x="26071" y="0"/>
                </a:lnTo>
                <a:lnTo>
                  <a:pt x="21578" y="802"/>
                </a:lnTo>
                <a:lnTo>
                  <a:pt x="17691" y="2362"/>
                </a:lnTo>
                <a:lnTo>
                  <a:pt x="13817" y="3924"/>
                </a:lnTo>
                <a:lnTo>
                  <a:pt x="10566" y="6159"/>
                </a:lnTo>
                <a:lnTo>
                  <a:pt x="7938" y="9094"/>
                </a:lnTo>
                <a:lnTo>
                  <a:pt x="5295" y="12016"/>
                </a:lnTo>
                <a:lnTo>
                  <a:pt x="3327" y="15585"/>
                </a:lnTo>
                <a:lnTo>
                  <a:pt x="1995" y="19749"/>
                </a:lnTo>
                <a:lnTo>
                  <a:pt x="659" y="23929"/>
                </a:lnTo>
                <a:lnTo>
                  <a:pt x="0" y="28627"/>
                </a:lnTo>
                <a:lnTo>
                  <a:pt x="0" y="3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077642" y="6894874"/>
            <a:ext cx="47322" cy="66906"/>
          </a:xfrm>
          <a:custGeom>
            <a:avLst/>
            <a:gdLst/>
            <a:ahLst/>
            <a:cxnLst/>
            <a:rect l="l" t="t" r="r" b="b"/>
            <a:pathLst>
              <a:path w="47322" h="66906">
                <a:moveTo>
                  <a:pt x="46548" y="42167"/>
                </a:moveTo>
                <a:lnTo>
                  <a:pt x="46000" y="44911"/>
                </a:lnTo>
                <a:lnTo>
                  <a:pt x="43726" y="49377"/>
                </a:lnTo>
                <a:lnTo>
                  <a:pt x="40655" y="53075"/>
                </a:lnTo>
                <a:lnTo>
                  <a:pt x="36324" y="55462"/>
                </a:lnTo>
                <a:lnTo>
                  <a:pt x="33616" y="56070"/>
                </a:lnTo>
                <a:lnTo>
                  <a:pt x="27165" y="56070"/>
                </a:lnTo>
                <a:lnTo>
                  <a:pt x="24486" y="55537"/>
                </a:lnTo>
                <a:lnTo>
                  <a:pt x="20220" y="53442"/>
                </a:lnTo>
                <a:lnTo>
                  <a:pt x="17273" y="49940"/>
                </a:lnTo>
                <a:lnTo>
                  <a:pt x="20589" y="66244"/>
                </a:lnTo>
                <a:lnTo>
                  <a:pt x="24969" y="66906"/>
                </a:lnTo>
                <a:lnTo>
                  <a:pt x="35092" y="66906"/>
                </a:lnTo>
                <a:lnTo>
                  <a:pt x="39574" y="66128"/>
                </a:lnTo>
                <a:lnTo>
                  <a:pt x="43449" y="64580"/>
                </a:lnTo>
                <a:lnTo>
                  <a:pt x="47322" y="63032"/>
                </a:lnTo>
                <a:lnTo>
                  <a:pt x="46548" y="42167"/>
                </a:lnTo>
                <a:close/>
              </a:path>
              <a:path w="47322" h="66906">
                <a:moveTo>
                  <a:pt x="0" y="33848"/>
                </a:moveTo>
                <a:lnTo>
                  <a:pt x="0" y="39535"/>
                </a:lnTo>
                <a:lnTo>
                  <a:pt x="612" y="44463"/>
                </a:lnTo>
                <a:lnTo>
                  <a:pt x="1868" y="48629"/>
                </a:lnTo>
                <a:lnTo>
                  <a:pt x="3125" y="52783"/>
                </a:lnTo>
                <a:lnTo>
                  <a:pt x="4993" y="56225"/>
                </a:lnTo>
                <a:lnTo>
                  <a:pt x="7481" y="58917"/>
                </a:lnTo>
                <a:lnTo>
                  <a:pt x="9983" y="61610"/>
                </a:lnTo>
                <a:lnTo>
                  <a:pt x="13107" y="63615"/>
                </a:lnTo>
                <a:lnTo>
                  <a:pt x="16841" y="64922"/>
                </a:lnTo>
                <a:lnTo>
                  <a:pt x="20589" y="66244"/>
                </a:lnTo>
                <a:lnTo>
                  <a:pt x="17273" y="49940"/>
                </a:lnTo>
                <a:lnTo>
                  <a:pt x="15102" y="45529"/>
                </a:lnTo>
                <a:lnTo>
                  <a:pt x="14569" y="42711"/>
                </a:lnTo>
                <a:lnTo>
                  <a:pt x="14036" y="39905"/>
                </a:lnTo>
                <a:lnTo>
                  <a:pt x="13766" y="36742"/>
                </a:lnTo>
                <a:lnTo>
                  <a:pt x="13766" y="30175"/>
                </a:lnTo>
                <a:lnTo>
                  <a:pt x="14047" y="27320"/>
                </a:lnTo>
                <a:lnTo>
                  <a:pt x="14594" y="24602"/>
                </a:lnTo>
                <a:lnTo>
                  <a:pt x="15152" y="21884"/>
                </a:lnTo>
                <a:lnTo>
                  <a:pt x="17424" y="17479"/>
                </a:lnTo>
                <a:lnTo>
                  <a:pt x="20499" y="13831"/>
                </a:lnTo>
                <a:lnTo>
                  <a:pt x="24829" y="11405"/>
                </a:lnTo>
                <a:lnTo>
                  <a:pt x="27522" y="10796"/>
                </a:lnTo>
                <a:lnTo>
                  <a:pt x="33936" y="10796"/>
                </a:lnTo>
                <a:lnTo>
                  <a:pt x="36601" y="11343"/>
                </a:lnTo>
                <a:lnTo>
                  <a:pt x="40857" y="13500"/>
                </a:lnTo>
                <a:lnTo>
                  <a:pt x="43855" y="17006"/>
                </a:lnTo>
                <a:lnTo>
                  <a:pt x="46040" y="21376"/>
                </a:lnTo>
                <a:lnTo>
                  <a:pt x="46573" y="24145"/>
                </a:lnTo>
                <a:lnTo>
                  <a:pt x="47106" y="26925"/>
                </a:lnTo>
                <a:lnTo>
                  <a:pt x="47372" y="30010"/>
                </a:lnTo>
                <a:lnTo>
                  <a:pt x="47372" y="36501"/>
                </a:lnTo>
                <a:lnTo>
                  <a:pt x="47106" y="39424"/>
                </a:lnTo>
                <a:lnTo>
                  <a:pt x="46548" y="42167"/>
                </a:lnTo>
                <a:lnTo>
                  <a:pt x="47322" y="63032"/>
                </a:lnTo>
                <a:lnTo>
                  <a:pt x="50584" y="60783"/>
                </a:lnTo>
                <a:lnTo>
                  <a:pt x="53215" y="57838"/>
                </a:lnTo>
                <a:lnTo>
                  <a:pt x="55843" y="54889"/>
                </a:lnTo>
                <a:lnTo>
                  <a:pt x="57812" y="51311"/>
                </a:lnTo>
                <a:lnTo>
                  <a:pt x="59159" y="47081"/>
                </a:lnTo>
                <a:lnTo>
                  <a:pt x="60479" y="42851"/>
                </a:lnTo>
                <a:lnTo>
                  <a:pt x="61153" y="38063"/>
                </a:lnTo>
                <a:lnTo>
                  <a:pt x="61153" y="27115"/>
                </a:lnTo>
                <a:lnTo>
                  <a:pt x="60505" y="22266"/>
                </a:lnTo>
                <a:lnTo>
                  <a:pt x="59234" y="18162"/>
                </a:lnTo>
                <a:lnTo>
                  <a:pt x="57938" y="14047"/>
                </a:lnTo>
                <a:lnTo>
                  <a:pt x="56045" y="10645"/>
                </a:lnTo>
                <a:lnTo>
                  <a:pt x="53531" y="7938"/>
                </a:lnTo>
                <a:lnTo>
                  <a:pt x="51015" y="5245"/>
                </a:lnTo>
                <a:lnTo>
                  <a:pt x="47894" y="3251"/>
                </a:lnTo>
                <a:lnTo>
                  <a:pt x="44146" y="1958"/>
                </a:lnTo>
                <a:lnTo>
                  <a:pt x="40399" y="662"/>
                </a:lnTo>
                <a:lnTo>
                  <a:pt x="36083" y="0"/>
                </a:lnTo>
                <a:lnTo>
                  <a:pt x="26060" y="0"/>
                </a:lnTo>
                <a:lnTo>
                  <a:pt x="21568" y="802"/>
                </a:lnTo>
                <a:lnTo>
                  <a:pt x="17693" y="2362"/>
                </a:lnTo>
                <a:lnTo>
                  <a:pt x="13806" y="3924"/>
                </a:lnTo>
                <a:lnTo>
                  <a:pt x="10566" y="6159"/>
                </a:lnTo>
                <a:lnTo>
                  <a:pt x="7938" y="9094"/>
                </a:lnTo>
                <a:lnTo>
                  <a:pt x="5295" y="12016"/>
                </a:lnTo>
                <a:lnTo>
                  <a:pt x="3315" y="15585"/>
                </a:lnTo>
                <a:lnTo>
                  <a:pt x="1995" y="19749"/>
                </a:lnTo>
                <a:lnTo>
                  <a:pt x="662" y="23929"/>
                </a:lnTo>
                <a:lnTo>
                  <a:pt x="0" y="28627"/>
                </a:lnTo>
                <a:lnTo>
                  <a:pt x="0" y="3384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165342" y="6886397"/>
            <a:ext cx="42217" cy="89358"/>
          </a:xfrm>
          <a:custGeom>
            <a:avLst/>
            <a:gdLst/>
            <a:ahLst/>
            <a:cxnLst/>
            <a:rect l="l" t="t" r="r" b="b"/>
            <a:pathLst>
              <a:path w="42217" h="89358">
                <a:moveTo>
                  <a:pt x="12318" y="87158"/>
                </a:moveTo>
                <a:lnTo>
                  <a:pt x="42127" y="3290"/>
                </a:lnTo>
                <a:lnTo>
                  <a:pt x="42217" y="1410"/>
                </a:lnTo>
                <a:lnTo>
                  <a:pt x="39599" y="190"/>
                </a:lnTo>
                <a:lnTo>
                  <a:pt x="36234" y="0"/>
                </a:lnTo>
                <a:lnTo>
                  <a:pt x="32755" y="204"/>
                </a:lnTo>
                <a:lnTo>
                  <a:pt x="29998" y="2235"/>
                </a:lnTo>
                <a:lnTo>
                  <a:pt x="140" y="86053"/>
                </a:lnTo>
                <a:lnTo>
                  <a:pt x="0" y="87947"/>
                </a:lnTo>
                <a:lnTo>
                  <a:pt x="2682" y="89153"/>
                </a:lnTo>
                <a:lnTo>
                  <a:pt x="6033" y="89358"/>
                </a:lnTo>
                <a:lnTo>
                  <a:pt x="9464" y="89142"/>
                </a:lnTo>
                <a:lnTo>
                  <a:pt x="12318" y="8715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238789" y="6895727"/>
            <a:ext cx="50432" cy="65203"/>
          </a:xfrm>
          <a:custGeom>
            <a:avLst/>
            <a:gdLst/>
            <a:ahLst/>
            <a:cxnLst/>
            <a:rect l="l" t="t" r="r" b="b"/>
            <a:pathLst>
              <a:path w="50432" h="65203">
                <a:moveTo>
                  <a:pt x="40666" y="154"/>
                </a:moveTo>
                <a:lnTo>
                  <a:pt x="37299" y="2095"/>
                </a:lnTo>
                <a:lnTo>
                  <a:pt x="37299" y="25808"/>
                </a:lnTo>
                <a:lnTo>
                  <a:pt x="13133" y="25808"/>
                </a:lnTo>
                <a:lnTo>
                  <a:pt x="13133" y="2095"/>
                </a:lnTo>
                <a:lnTo>
                  <a:pt x="10617" y="255"/>
                </a:lnTo>
                <a:lnTo>
                  <a:pt x="7887" y="0"/>
                </a:lnTo>
                <a:lnTo>
                  <a:pt x="5335" y="0"/>
                </a:lnTo>
                <a:lnTo>
                  <a:pt x="2578" y="255"/>
                </a:lnTo>
                <a:lnTo>
                  <a:pt x="0" y="2095"/>
                </a:lnTo>
                <a:lnTo>
                  <a:pt x="0" y="63108"/>
                </a:lnTo>
                <a:lnTo>
                  <a:pt x="547" y="64263"/>
                </a:lnTo>
                <a:lnTo>
                  <a:pt x="3431" y="65051"/>
                </a:lnTo>
                <a:lnTo>
                  <a:pt x="6606" y="65203"/>
                </a:lnTo>
                <a:lnTo>
                  <a:pt x="9792" y="65051"/>
                </a:lnTo>
                <a:lnTo>
                  <a:pt x="13133" y="63108"/>
                </a:lnTo>
                <a:lnTo>
                  <a:pt x="13133" y="36982"/>
                </a:lnTo>
                <a:lnTo>
                  <a:pt x="37299" y="36982"/>
                </a:lnTo>
                <a:lnTo>
                  <a:pt x="37299" y="63108"/>
                </a:lnTo>
                <a:lnTo>
                  <a:pt x="39817" y="64947"/>
                </a:lnTo>
                <a:lnTo>
                  <a:pt x="42595" y="65203"/>
                </a:lnTo>
                <a:lnTo>
                  <a:pt x="45152" y="65203"/>
                </a:lnTo>
                <a:lnTo>
                  <a:pt x="47866" y="64947"/>
                </a:lnTo>
                <a:lnTo>
                  <a:pt x="50432" y="63108"/>
                </a:lnTo>
                <a:lnTo>
                  <a:pt x="50432" y="2095"/>
                </a:lnTo>
                <a:lnTo>
                  <a:pt x="49885" y="929"/>
                </a:lnTo>
                <a:lnTo>
                  <a:pt x="47030" y="154"/>
                </a:lnTo>
                <a:lnTo>
                  <a:pt x="43881" y="0"/>
                </a:lnTo>
                <a:lnTo>
                  <a:pt x="40666" y="15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299596" y="6911557"/>
            <a:ext cx="43726" cy="50217"/>
          </a:xfrm>
          <a:custGeom>
            <a:avLst/>
            <a:gdLst/>
            <a:ahLst/>
            <a:cxnLst/>
            <a:rect l="l" t="t" r="r" b="b"/>
            <a:pathLst>
              <a:path w="43726" h="50217">
                <a:moveTo>
                  <a:pt x="19419" y="9179"/>
                </a:moveTo>
                <a:lnTo>
                  <a:pt x="22402" y="8877"/>
                </a:lnTo>
                <a:lnTo>
                  <a:pt x="25563" y="8877"/>
                </a:lnTo>
                <a:lnTo>
                  <a:pt x="27900" y="9893"/>
                </a:lnTo>
                <a:lnTo>
                  <a:pt x="30935" y="13917"/>
                </a:lnTo>
                <a:lnTo>
                  <a:pt x="31648" y="16700"/>
                </a:lnTo>
                <a:lnTo>
                  <a:pt x="31546" y="20217"/>
                </a:lnTo>
                <a:lnTo>
                  <a:pt x="12762" y="20217"/>
                </a:lnTo>
                <a:lnTo>
                  <a:pt x="12762" y="28307"/>
                </a:lnTo>
                <a:lnTo>
                  <a:pt x="39877" y="28307"/>
                </a:lnTo>
                <a:lnTo>
                  <a:pt x="43380" y="26478"/>
                </a:lnTo>
                <a:lnTo>
                  <a:pt x="43726" y="23809"/>
                </a:lnTo>
                <a:lnTo>
                  <a:pt x="43726" y="18694"/>
                </a:lnTo>
                <a:lnTo>
                  <a:pt x="43329" y="15786"/>
                </a:lnTo>
                <a:lnTo>
                  <a:pt x="42519" y="13119"/>
                </a:lnTo>
                <a:lnTo>
                  <a:pt x="41732" y="10464"/>
                </a:lnTo>
                <a:lnTo>
                  <a:pt x="38773" y="6210"/>
                </a:lnTo>
                <a:lnTo>
                  <a:pt x="34909" y="2743"/>
                </a:lnTo>
                <a:lnTo>
                  <a:pt x="32270" y="1648"/>
                </a:lnTo>
                <a:lnTo>
                  <a:pt x="29629" y="543"/>
                </a:lnTo>
                <a:lnTo>
                  <a:pt x="26438" y="0"/>
                </a:lnTo>
                <a:lnTo>
                  <a:pt x="22706" y="0"/>
                </a:lnTo>
                <a:lnTo>
                  <a:pt x="19419" y="9179"/>
                </a:lnTo>
                <a:close/>
              </a:path>
              <a:path w="43726" h="50217">
                <a:moveTo>
                  <a:pt x="0" y="21639"/>
                </a:moveTo>
                <a:lnTo>
                  <a:pt x="0" y="29768"/>
                </a:lnTo>
                <a:lnTo>
                  <a:pt x="482" y="33400"/>
                </a:lnTo>
                <a:lnTo>
                  <a:pt x="1473" y="36485"/>
                </a:lnTo>
                <a:lnTo>
                  <a:pt x="2448" y="39585"/>
                </a:lnTo>
                <a:lnTo>
                  <a:pt x="3935" y="42148"/>
                </a:lnTo>
                <a:lnTo>
                  <a:pt x="5929" y="44183"/>
                </a:lnTo>
                <a:lnTo>
                  <a:pt x="10411" y="47725"/>
                </a:lnTo>
                <a:lnTo>
                  <a:pt x="13395" y="48715"/>
                </a:lnTo>
                <a:lnTo>
                  <a:pt x="16380" y="49719"/>
                </a:lnTo>
                <a:lnTo>
                  <a:pt x="19836" y="50217"/>
                </a:lnTo>
                <a:lnTo>
                  <a:pt x="23811" y="50217"/>
                </a:lnTo>
                <a:lnTo>
                  <a:pt x="28065" y="50087"/>
                </a:lnTo>
                <a:lnTo>
                  <a:pt x="31915" y="49518"/>
                </a:lnTo>
                <a:lnTo>
                  <a:pt x="35125" y="48790"/>
                </a:lnTo>
                <a:lnTo>
                  <a:pt x="37858" y="48017"/>
                </a:lnTo>
                <a:lnTo>
                  <a:pt x="41120" y="45947"/>
                </a:lnTo>
                <a:lnTo>
                  <a:pt x="41605" y="43192"/>
                </a:lnTo>
                <a:lnTo>
                  <a:pt x="41605" y="40309"/>
                </a:lnTo>
                <a:lnTo>
                  <a:pt x="40029" y="37692"/>
                </a:lnTo>
                <a:lnTo>
                  <a:pt x="37285" y="38480"/>
                </a:lnTo>
                <a:lnTo>
                  <a:pt x="33844" y="39585"/>
                </a:lnTo>
                <a:lnTo>
                  <a:pt x="30744" y="40258"/>
                </a:lnTo>
                <a:lnTo>
                  <a:pt x="27137" y="40726"/>
                </a:lnTo>
                <a:lnTo>
                  <a:pt x="22795" y="40726"/>
                </a:lnTo>
                <a:lnTo>
                  <a:pt x="19390" y="39888"/>
                </a:lnTo>
                <a:lnTo>
                  <a:pt x="16570" y="38491"/>
                </a:lnTo>
                <a:lnTo>
                  <a:pt x="13892" y="35013"/>
                </a:lnTo>
                <a:lnTo>
                  <a:pt x="12989" y="31929"/>
                </a:lnTo>
                <a:lnTo>
                  <a:pt x="12762" y="28307"/>
                </a:lnTo>
                <a:lnTo>
                  <a:pt x="12762" y="20217"/>
                </a:lnTo>
                <a:lnTo>
                  <a:pt x="13079" y="17183"/>
                </a:lnTo>
                <a:lnTo>
                  <a:pt x="13903" y="14414"/>
                </a:lnTo>
                <a:lnTo>
                  <a:pt x="16078" y="11188"/>
                </a:lnTo>
                <a:lnTo>
                  <a:pt x="19419" y="9179"/>
                </a:lnTo>
                <a:lnTo>
                  <a:pt x="22706" y="0"/>
                </a:lnTo>
                <a:lnTo>
                  <a:pt x="19174" y="0"/>
                </a:lnTo>
                <a:lnTo>
                  <a:pt x="16001" y="582"/>
                </a:lnTo>
                <a:lnTo>
                  <a:pt x="13194" y="1753"/>
                </a:lnTo>
                <a:lnTo>
                  <a:pt x="10386" y="2919"/>
                </a:lnTo>
                <a:lnTo>
                  <a:pt x="7999" y="4607"/>
                </a:lnTo>
                <a:lnTo>
                  <a:pt x="4075" y="9028"/>
                </a:lnTo>
                <a:lnTo>
                  <a:pt x="2578" y="11722"/>
                </a:lnTo>
                <a:lnTo>
                  <a:pt x="1548" y="14897"/>
                </a:lnTo>
                <a:lnTo>
                  <a:pt x="507" y="18083"/>
                </a:lnTo>
                <a:lnTo>
                  <a:pt x="0" y="216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350879" y="6911560"/>
            <a:ext cx="40679" cy="50215"/>
          </a:xfrm>
          <a:custGeom>
            <a:avLst/>
            <a:gdLst/>
            <a:ahLst/>
            <a:cxnLst/>
            <a:rect l="l" t="t" r="r" b="b"/>
            <a:pathLst>
              <a:path w="40679" h="50215">
                <a:moveTo>
                  <a:pt x="30999" y="48884"/>
                </a:moveTo>
                <a:lnTo>
                  <a:pt x="33933" y="49366"/>
                </a:lnTo>
                <a:lnTo>
                  <a:pt x="37896" y="49312"/>
                </a:lnTo>
                <a:lnTo>
                  <a:pt x="40679" y="47523"/>
                </a:lnTo>
                <a:lnTo>
                  <a:pt x="40679" y="14504"/>
                </a:lnTo>
                <a:lnTo>
                  <a:pt x="40309" y="11861"/>
                </a:lnTo>
                <a:lnTo>
                  <a:pt x="38850" y="7405"/>
                </a:lnTo>
                <a:lnTo>
                  <a:pt x="36079" y="4165"/>
                </a:lnTo>
                <a:lnTo>
                  <a:pt x="32449" y="1703"/>
                </a:lnTo>
                <a:lnTo>
                  <a:pt x="27496" y="331"/>
                </a:lnTo>
                <a:lnTo>
                  <a:pt x="24498" y="0"/>
                </a:lnTo>
                <a:lnTo>
                  <a:pt x="21019" y="0"/>
                </a:lnTo>
                <a:lnTo>
                  <a:pt x="17146" y="151"/>
                </a:lnTo>
                <a:lnTo>
                  <a:pt x="13449" y="788"/>
                </a:lnTo>
                <a:lnTo>
                  <a:pt x="10173" y="1703"/>
                </a:lnTo>
                <a:lnTo>
                  <a:pt x="6084" y="3315"/>
                </a:lnTo>
                <a:lnTo>
                  <a:pt x="3175" y="5396"/>
                </a:lnTo>
                <a:lnTo>
                  <a:pt x="2437" y="7952"/>
                </a:lnTo>
                <a:lnTo>
                  <a:pt x="2592" y="11073"/>
                </a:lnTo>
                <a:lnTo>
                  <a:pt x="3999" y="13906"/>
                </a:lnTo>
                <a:lnTo>
                  <a:pt x="6757" y="13333"/>
                </a:lnTo>
                <a:lnTo>
                  <a:pt x="9932" y="11786"/>
                </a:lnTo>
                <a:lnTo>
                  <a:pt x="12650" y="10706"/>
                </a:lnTo>
                <a:lnTo>
                  <a:pt x="15937" y="9752"/>
                </a:lnTo>
                <a:lnTo>
                  <a:pt x="19914" y="9536"/>
                </a:lnTo>
                <a:lnTo>
                  <a:pt x="23925" y="10033"/>
                </a:lnTo>
                <a:lnTo>
                  <a:pt x="27180" y="12279"/>
                </a:lnTo>
                <a:lnTo>
                  <a:pt x="28205" y="15238"/>
                </a:lnTo>
                <a:lnTo>
                  <a:pt x="28346" y="17870"/>
                </a:lnTo>
                <a:lnTo>
                  <a:pt x="28346" y="20562"/>
                </a:lnTo>
                <a:lnTo>
                  <a:pt x="20052" y="20562"/>
                </a:lnTo>
                <a:lnTo>
                  <a:pt x="16559" y="20854"/>
                </a:lnTo>
                <a:lnTo>
                  <a:pt x="13575" y="21463"/>
                </a:lnTo>
                <a:lnTo>
                  <a:pt x="10580" y="22061"/>
                </a:lnTo>
                <a:lnTo>
                  <a:pt x="8064" y="22975"/>
                </a:lnTo>
                <a:lnTo>
                  <a:pt x="4050" y="25487"/>
                </a:lnTo>
                <a:lnTo>
                  <a:pt x="1522" y="28968"/>
                </a:lnTo>
                <a:lnTo>
                  <a:pt x="0" y="33134"/>
                </a:lnTo>
                <a:lnTo>
                  <a:pt x="0" y="35736"/>
                </a:lnTo>
                <a:lnTo>
                  <a:pt x="392" y="40233"/>
                </a:lnTo>
                <a:lnTo>
                  <a:pt x="1993" y="43826"/>
                </a:lnTo>
                <a:lnTo>
                  <a:pt x="4560" y="46544"/>
                </a:lnTo>
                <a:lnTo>
                  <a:pt x="7721" y="48679"/>
                </a:lnTo>
                <a:lnTo>
                  <a:pt x="11685" y="49899"/>
                </a:lnTo>
                <a:lnTo>
                  <a:pt x="12268" y="34239"/>
                </a:lnTo>
                <a:lnTo>
                  <a:pt x="13971" y="30838"/>
                </a:lnTo>
                <a:lnTo>
                  <a:pt x="16941" y="29210"/>
                </a:lnTo>
                <a:lnTo>
                  <a:pt x="19800" y="28601"/>
                </a:lnTo>
                <a:lnTo>
                  <a:pt x="23558" y="28446"/>
                </a:lnTo>
                <a:lnTo>
                  <a:pt x="28346" y="28446"/>
                </a:lnTo>
                <a:lnTo>
                  <a:pt x="28346" y="36042"/>
                </a:lnTo>
                <a:lnTo>
                  <a:pt x="26823" y="37757"/>
                </a:lnTo>
                <a:lnTo>
                  <a:pt x="23839" y="39982"/>
                </a:lnTo>
                <a:lnTo>
                  <a:pt x="20725" y="41338"/>
                </a:lnTo>
                <a:lnTo>
                  <a:pt x="16865" y="41338"/>
                </a:lnTo>
                <a:lnTo>
                  <a:pt x="16217" y="50215"/>
                </a:lnTo>
                <a:lnTo>
                  <a:pt x="19086" y="50215"/>
                </a:lnTo>
                <a:lnTo>
                  <a:pt x="21694" y="49669"/>
                </a:lnTo>
                <a:lnTo>
                  <a:pt x="26376" y="47472"/>
                </a:lnTo>
                <a:lnTo>
                  <a:pt x="30290" y="43981"/>
                </a:lnTo>
                <a:lnTo>
                  <a:pt x="30290" y="47523"/>
                </a:lnTo>
                <a:lnTo>
                  <a:pt x="30999" y="48884"/>
                </a:lnTo>
                <a:close/>
              </a:path>
              <a:path w="40679" h="50215">
                <a:moveTo>
                  <a:pt x="16865" y="41338"/>
                </a:moveTo>
                <a:lnTo>
                  <a:pt x="14047" y="39740"/>
                </a:lnTo>
                <a:lnTo>
                  <a:pt x="12268" y="37198"/>
                </a:lnTo>
                <a:lnTo>
                  <a:pt x="12268" y="34239"/>
                </a:lnTo>
                <a:lnTo>
                  <a:pt x="11685" y="49899"/>
                </a:lnTo>
                <a:lnTo>
                  <a:pt x="16217" y="50215"/>
                </a:lnTo>
                <a:lnTo>
                  <a:pt x="16865" y="413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2401239" y="6891300"/>
            <a:ext cx="25055" cy="70469"/>
          </a:xfrm>
          <a:custGeom>
            <a:avLst/>
            <a:gdLst/>
            <a:ahLst/>
            <a:cxnLst/>
            <a:rect l="l" t="t" r="r" b="b"/>
            <a:pathLst>
              <a:path w="25055" h="70469">
                <a:moveTo>
                  <a:pt x="21718" y="59838"/>
                </a:moveTo>
                <a:lnTo>
                  <a:pt x="18554" y="59420"/>
                </a:lnTo>
                <a:lnTo>
                  <a:pt x="15378" y="56667"/>
                </a:lnTo>
                <a:lnTo>
                  <a:pt x="14022" y="53894"/>
                </a:lnTo>
                <a:lnTo>
                  <a:pt x="15162" y="70469"/>
                </a:lnTo>
                <a:lnTo>
                  <a:pt x="21628" y="70469"/>
                </a:lnTo>
                <a:lnTo>
                  <a:pt x="24422" y="69796"/>
                </a:lnTo>
                <a:lnTo>
                  <a:pt x="25055" y="59218"/>
                </a:lnTo>
                <a:lnTo>
                  <a:pt x="21718" y="59838"/>
                </a:lnTo>
                <a:close/>
              </a:path>
              <a:path w="25055" h="70469">
                <a:moveTo>
                  <a:pt x="44272" y="975"/>
                </a:moveTo>
                <a:lnTo>
                  <a:pt x="41579" y="135"/>
                </a:lnTo>
                <a:lnTo>
                  <a:pt x="38530" y="0"/>
                </a:lnTo>
                <a:lnTo>
                  <a:pt x="35495" y="135"/>
                </a:lnTo>
                <a:lnTo>
                  <a:pt x="32294" y="2145"/>
                </a:lnTo>
                <a:lnTo>
                  <a:pt x="32294" y="26247"/>
                </a:lnTo>
                <a:lnTo>
                  <a:pt x="28295" y="22805"/>
                </a:lnTo>
                <a:lnTo>
                  <a:pt x="24220" y="20760"/>
                </a:lnTo>
                <a:lnTo>
                  <a:pt x="19469" y="20252"/>
                </a:lnTo>
                <a:lnTo>
                  <a:pt x="16308" y="20252"/>
                </a:lnTo>
                <a:lnTo>
                  <a:pt x="13514" y="20850"/>
                </a:lnTo>
                <a:lnTo>
                  <a:pt x="11073" y="22056"/>
                </a:lnTo>
                <a:lnTo>
                  <a:pt x="6630" y="24965"/>
                </a:lnTo>
                <a:lnTo>
                  <a:pt x="3365" y="29422"/>
                </a:lnTo>
                <a:lnTo>
                  <a:pt x="2119" y="32129"/>
                </a:lnTo>
                <a:lnTo>
                  <a:pt x="1281" y="35279"/>
                </a:lnTo>
                <a:lnTo>
                  <a:pt x="420" y="38440"/>
                </a:lnTo>
                <a:lnTo>
                  <a:pt x="0" y="41997"/>
                </a:lnTo>
                <a:lnTo>
                  <a:pt x="0" y="49262"/>
                </a:lnTo>
                <a:lnTo>
                  <a:pt x="331" y="52397"/>
                </a:lnTo>
                <a:lnTo>
                  <a:pt x="989" y="55370"/>
                </a:lnTo>
                <a:lnTo>
                  <a:pt x="1662" y="58355"/>
                </a:lnTo>
                <a:lnTo>
                  <a:pt x="2743" y="60958"/>
                </a:lnTo>
                <a:lnTo>
                  <a:pt x="4215" y="63179"/>
                </a:lnTo>
                <a:lnTo>
                  <a:pt x="7621" y="67193"/>
                </a:lnTo>
                <a:lnTo>
                  <a:pt x="12307" y="69822"/>
                </a:lnTo>
                <a:lnTo>
                  <a:pt x="15162" y="70469"/>
                </a:lnTo>
                <a:lnTo>
                  <a:pt x="14022" y="53894"/>
                </a:lnTo>
                <a:lnTo>
                  <a:pt x="13233" y="50557"/>
                </a:lnTo>
                <a:lnTo>
                  <a:pt x="12776" y="46986"/>
                </a:lnTo>
                <a:lnTo>
                  <a:pt x="12776" y="43353"/>
                </a:lnTo>
                <a:lnTo>
                  <a:pt x="13309" y="39951"/>
                </a:lnTo>
                <a:lnTo>
                  <a:pt x="14187" y="36737"/>
                </a:lnTo>
                <a:lnTo>
                  <a:pt x="15619" y="34008"/>
                </a:lnTo>
                <a:lnTo>
                  <a:pt x="18925" y="31290"/>
                </a:lnTo>
                <a:lnTo>
                  <a:pt x="21970" y="30883"/>
                </a:lnTo>
                <a:lnTo>
                  <a:pt x="25487" y="31482"/>
                </a:lnTo>
                <a:lnTo>
                  <a:pt x="28778" y="33893"/>
                </a:lnTo>
                <a:lnTo>
                  <a:pt x="32294" y="37882"/>
                </a:lnTo>
                <a:lnTo>
                  <a:pt x="32294" y="52652"/>
                </a:lnTo>
                <a:lnTo>
                  <a:pt x="31229" y="53985"/>
                </a:lnTo>
                <a:lnTo>
                  <a:pt x="28446" y="56944"/>
                </a:lnTo>
                <a:lnTo>
                  <a:pt x="25055" y="59218"/>
                </a:lnTo>
                <a:lnTo>
                  <a:pt x="24422" y="69796"/>
                </a:lnTo>
                <a:lnTo>
                  <a:pt x="29441" y="67067"/>
                </a:lnTo>
                <a:lnTo>
                  <a:pt x="34149" y="62685"/>
                </a:lnTo>
                <a:lnTo>
                  <a:pt x="34149" y="67640"/>
                </a:lnTo>
                <a:lnTo>
                  <a:pt x="35736" y="69353"/>
                </a:lnTo>
                <a:lnTo>
                  <a:pt x="38469" y="69630"/>
                </a:lnTo>
                <a:lnTo>
                  <a:pt x="42062" y="69529"/>
                </a:lnTo>
                <a:lnTo>
                  <a:pt x="44768" y="67640"/>
                </a:lnTo>
                <a:lnTo>
                  <a:pt x="44768" y="2145"/>
                </a:lnTo>
                <a:lnTo>
                  <a:pt x="44272" y="97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2478559" y="6911564"/>
            <a:ext cx="27407" cy="50215"/>
          </a:xfrm>
          <a:custGeom>
            <a:avLst/>
            <a:gdLst/>
            <a:ahLst/>
            <a:cxnLst/>
            <a:rect l="l" t="t" r="r" b="b"/>
            <a:pathLst>
              <a:path w="27407" h="50215">
                <a:moveTo>
                  <a:pt x="27407" y="50215"/>
                </a:moveTo>
                <a:lnTo>
                  <a:pt x="23760" y="40182"/>
                </a:lnTo>
                <a:lnTo>
                  <a:pt x="19961" y="39801"/>
                </a:lnTo>
                <a:lnTo>
                  <a:pt x="16064" y="37249"/>
                </a:lnTo>
                <a:lnTo>
                  <a:pt x="15911" y="49668"/>
                </a:lnTo>
                <a:lnTo>
                  <a:pt x="19353" y="50215"/>
                </a:lnTo>
                <a:lnTo>
                  <a:pt x="27407" y="50215"/>
                </a:lnTo>
                <a:close/>
              </a:path>
              <a:path w="27407" h="50215">
                <a:moveTo>
                  <a:pt x="12978" y="48563"/>
                </a:moveTo>
                <a:lnTo>
                  <a:pt x="15911" y="49668"/>
                </a:lnTo>
                <a:lnTo>
                  <a:pt x="16064" y="37249"/>
                </a:lnTo>
                <a:lnTo>
                  <a:pt x="14425" y="34519"/>
                </a:lnTo>
                <a:lnTo>
                  <a:pt x="13474" y="31064"/>
                </a:lnTo>
                <a:lnTo>
                  <a:pt x="12928" y="27190"/>
                </a:lnTo>
                <a:lnTo>
                  <a:pt x="12928" y="22644"/>
                </a:lnTo>
                <a:lnTo>
                  <a:pt x="13601" y="18684"/>
                </a:lnTo>
                <a:lnTo>
                  <a:pt x="14731" y="15267"/>
                </a:lnTo>
                <a:lnTo>
                  <a:pt x="16521" y="12635"/>
                </a:lnTo>
                <a:lnTo>
                  <a:pt x="19072" y="10947"/>
                </a:lnTo>
                <a:lnTo>
                  <a:pt x="22096" y="9932"/>
                </a:lnTo>
                <a:lnTo>
                  <a:pt x="26060" y="9932"/>
                </a:lnTo>
                <a:lnTo>
                  <a:pt x="29182" y="11073"/>
                </a:lnTo>
                <a:lnTo>
                  <a:pt x="32486" y="14273"/>
                </a:lnTo>
                <a:lnTo>
                  <a:pt x="33919" y="17247"/>
                </a:lnTo>
                <a:lnTo>
                  <a:pt x="34617" y="20929"/>
                </a:lnTo>
                <a:lnTo>
                  <a:pt x="34797" y="25146"/>
                </a:lnTo>
                <a:lnTo>
                  <a:pt x="34797" y="27522"/>
                </a:lnTo>
                <a:lnTo>
                  <a:pt x="34135" y="31470"/>
                </a:lnTo>
                <a:lnTo>
                  <a:pt x="33045" y="34886"/>
                </a:lnTo>
                <a:lnTo>
                  <a:pt x="30096" y="38479"/>
                </a:lnTo>
                <a:lnTo>
                  <a:pt x="27302" y="39841"/>
                </a:lnTo>
                <a:lnTo>
                  <a:pt x="23760" y="40182"/>
                </a:lnTo>
                <a:lnTo>
                  <a:pt x="27407" y="50215"/>
                </a:lnTo>
                <a:lnTo>
                  <a:pt x="30975" y="49593"/>
                </a:lnTo>
                <a:lnTo>
                  <a:pt x="34034" y="48361"/>
                </a:lnTo>
                <a:lnTo>
                  <a:pt x="37109" y="47130"/>
                </a:lnTo>
                <a:lnTo>
                  <a:pt x="39646" y="45388"/>
                </a:lnTo>
                <a:lnTo>
                  <a:pt x="43712" y="40855"/>
                </a:lnTo>
                <a:lnTo>
                  <a:pt x="45223" y="38163"/>
                </a:lnTo>
                <a:lnTo>
                  <a:pt x="46214" y="35027"/>
                </a:lnTo>
                <a:lnTo>
                  <a:pt x="47228" y="31902"/>
                </a:lnTo>
                <a:lnTo>
                  <a:pt x="47725" y="28446"/>
                </a:lnTo>
                <a:lnTo>
                  <a:pt x="47725" y="20688"/>
                </a:lnTo>
                <a:lnTo>
                  <a:pt x="47254" y="17183"/>
                </a:lnTo>
                <a:lnTo>
                  <a:pt x="46314" y="14122"/>
                </a:lnTo>
                <a:lnTo>
                  <a:pt x="45389" y="11062"/>
                </a:lnTo>
                <a:lnTo>
                  <a:pt x="43977" y="8484"/>
                </a:lnTo>
                <a:lnTo>
                  <a:pt x="42048" y="6375"/>
                </a:lnTo>
                <a:lnTo>
                  <a:pt x="37717" y="2692"/>
                </a:lnTo>
                <a:lnTo>
                  <a:pt x="34797" y="1612"/>
                </a:lnTo>
                <a:lnTo>
                  <a:pt x="31874" y="532"/>
                </a:lnTo>
                <a:lnTo>
                  <a:pt x="28397" y="0"/>
                </a:lnTo>
                <a:lnTo>
                  <a:pt x="20304" y="0"/>
                </a:lnTo>
                <a:lnTo>
                  <a:pt x="16751" y="612"/>
                </a:lnTo>
                <a:lnTo>
                  <a:pt x="13702" y="1842"/>
                </a:lnTo>
                <a:lnTo>
                  <a:pt x="10666" y="3074"/>
                </a:lnTo>
                <a:lnTo>
                  <a:pt x="8115" y="4801"/>
                </a:lnTo>
                <a:lnTo>
                  <a:pt x="4061" y="9309"/>
                </a:lnTo>
                <a:lnTo>
                  <a:pt x="2538" y="12001"/>
                </a:lnTo>
                <a:lnTo>
                  <a:pt x="1522" y="15137"/>
                </a:lnTo>
                <a:lnTo>
                  <a:pt x="507" y="18288"/>
                </a:lnTo>
                <a:lnTo>
                  <a:pt x="0" y="21755"/>
                </a:lnTo>
                <a:lnTo>
                  <a:pt x="0" y="29476"/>
                </a:lnTo>
                <a:lnTo>
                  <a:pt x="468" y="32967"/>
                </a:lnTo>
                <a:lnTo>
                  <a:pt x="1396" y="36028"/>
                </a:lnTo>
                <a:lnTo>
                  <a:pt x="2322" y="39103"/>
                </a:lnTo>
                <a:lnTo>
                  <a:pt x="3759" y="41680"/>
                </a:lnTo>
                <a:lnTo>
                  <a:pt x="5688" y="43775"/>
                </a:lnTo>
                <a:lnTo>
                  <a:pt x="10058" y="47472"/>
                </a:lnTo>
                <a:lnTo>
                  <a:pt x="12978" y="4856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2530814" y="6890738"/>
            <a:ext cx="31903" cy="70067"/>
          </a:xfrm>
          <a:custGeom>
            <a:avLst/>
            <a:gdLst/>
            <a:ahLst/>
            <a:cxnLst/>
            <a:rect l="l" t="t" r="r" b="b"/>
            <a:pathLst>
              <a:path w="31903" h="70067">
                <a:moveTo>
                  <a:pt x="20016" y="21960"/>
                </a:moveTo>
                <a:lnTo>
                  <a:pt x="20016" y="16449"/>
                </a:lnTo>
                <a:lnTo>
                  <a:pt x="20524" y="13274"/>
                </a:lnTo>
                <a:lnTo>
                  <a:pt x="22899" y="10515"/>
                </a:lnTo>
                <a:lnTo>
                  <a:pt x="25985" y="10099"/>
                </a:lnTo>
                <a:lnTo>
                  <a:pt x="29095" y="10772"/>
                </a:lnTo>
                <a:lnTo>
                  <a:pt x="31737" y="9601"/>
                </a:lnTo>
                <a:lnTo>
                  <a:pt x="31903" y="6692"/>
                </a:lnTo>
                <a:lnTo>
                  <a:pt x="31737" y="3622"/>
                </a:lnTo>
                <a:lnTo>
                  <a:pt x="29552" y="1029"/>
                </a:lnTo>
                <a:lnTo>
                  <a:pt x="26823" y="331"/>
                </a:lnTo>
                <a:lnTo>
                  <a:pt x="23126" y="0"/>
                </a:lnTo>
                <a:lnTo>
                  <a:pt x="20422" y="0"/>
                </a:lnTo>
                <a:lnTo>
                  <a:pt x="18087" y="382"/>
                </a:lnTo>
                <a:lnTo>
                  <a:pt x="14137" y="1918"/>
                </a:lnTo>
                <a:lnTo>
                  <a:pt x="11214" y="4572"/>
                </a:lnTo>
                <a:lnTo>
                  <a:pt x="8992" y="7988"/>
                </a:lnTo>
                <a:lnTo>
                  <a:pt x="7797" y="12536"/>
                </a:lnTo>
                <a:lnTo>
                  <a:pt x="7495" y="15193"/>
                </a:lnTo>
                <a:lnTo>
                  <a:pt x="7495" y="21960"/>
                </a:lnTo>
                <a:lnTo>
                  <a:pt x="1958" y="21960"/>
                </a:lnTo>
                <a:lnTo>
                  <a:pt x="331" y="23422"/>
                </a:lnTo>
                <a:lnTo>
                  <a:pt x="0" y="26085"/>
                </a:lnTo>
                <a:lnTo>
                  <a:pt x="0" y="28893"/>
                </a:lnTo>
                <a:lnTo>
                  <a:pt x="1905" y="32158"/>
                </a:lnTo>
                <a:lnTo>
                  <a:pt x="7495" y="32158"/>
                </a:lnTo>
                <a:lnTo>
                  <a:pt x="7495" y="68202"/>
                </a:lnTo>
                <a:lnTo>
                  <a:pt x="7952" y="69317"/>
                </a:lnTo>
                <a:lnTo>
                  <a:pt x="10721" y="70067"/>
                </a:lnTo>
                <a:lnTo>
                  <a:pt x="16790" y="70067"/>
                </a:lnTo>
                <a:lnTo>
                  <a:pt x="20016" y="68202"/>
                </a:lnTo>
                <a:lnTo>
                  <a:pt x="20016" y="32158"/>
                </a:lnTo>
                <a:lnTo>
                  <a:pt x="28155" y="32158"/>
                </a:lnTo>
                <a:lnTo>
                  <a:pt x="29276" y="31762"/>
                </a:lnTo>
                <a:lnTo>
                  <a:pt x="30100" y="28893"/>
                </a:lnTo>
                <a:lnTo>
                  <a:pt x="29984" y="24613"/>
                </a:lnTo>
                <a:lnTo>
                  <a:pt x="28155" y="21960"/>
                </a:lnTo>
                <a:lnTo>
                  <a:pt x="20016" y="2196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2591862" y="6895727"/>
            <a:ext cx="35485" cy="64897"/>
          </a:xfrm>
          <a:custGeom>
            <a:avLst/>
            <a:gdLst/>
            <a:ahLst/>
            <a:cxnLst/>
            <a:rect l="l" t="t" r="r" b="b"/>
            <a:pathLst>
              <a:path w="35485" h="64897">
                <a:moveTo>
                  <a:pt x="35485" y="59410"/>
                </a:moveTo>
                <a:lnTo>
                  <a:pt x="35355" y="56883"/>
                </a:lnTo>
                <a:lnTo>
                  <a:pt x="33491" y="54065"/>
                </a:lnTo>
                <a:lnTo>
                  <a:pt x="13168" y="54065"/>
                </a:lnTo>
                <a:lnTo>
                  <a:pt x="13168" y="1767"/>
                </a:lnTo>
                <a:lnTo>
                  <a:pt x="10617" y="255"/>
                </a:lnTo>
                <a:lnTo>
                  <a:pt x="7887" y="0"/>
                </a:lnTo>
                <a:lnTo>
                  <a:pt x="5321" y="0"/>
                </a:lnTo>
                <a:lnTo>
                  <a:pt x="2566" y="255"/>
                </a:lnTo>
                <a:lnTo>
                  <a:pt x="0" y="2095"/>
                </a:lnTo>
                <a:lnTo>
                  <a:pt x="0" y="60746"/>
                </a:lnTo>
                <a:lnTo>
                  <a:pt x="1116" y="63921"/>
                </a:lnTo>
                <a:lnTo>
                  <a:pt x="3898" y="64896"/>
                </a:lnTo>
                <a:lnTo>
                  <a:pt x="33491" y="64896"/>
                </a:lnTo>
                <a:lnTo>
                  <a:pt x="35280" y="62610"/>
                </a:lnTo>
                <a:lnTo>
                  <a:pt x="35485" y="5941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2631694" y="6911557"/>
            <a:ext cx="43724" cy="50217"/>
          </a:xfrm>
          <a:custGeom>
            <a:avLst/>
            <a:gdLst/>
            <a:ahLst/>
            <a:cxnLst/>
            <a:rect l="l" t="t" r="r" b="b"/>
            <a:pathLst>
              <a:path w="43724" h="50217">
                <a:moveTo>
                  <a:pt x="19428" y="9179"/>
                </a:moveTo>
                <a:lnTo>
                  <a:pt x="22412" y="8877"/>
                </a:lnTo>
                <a:lnTo>
                  <a:pt x="25577" y="8877"/>
                </a:lnTo>
                <a:lnTo>
                  <a:pt x="27914" y="9893"/>
                </a:lnTo>
                <a:lnTo>
                  <a:pt x="30934" y="13917"/>
                </a:lnTo>
                <a:lnTo>
                  <a:pt x="31647" y="16700"/>
                </a:lnTo>
                <a:lnTo>
                  <a:pt x="31546" y="20217"/>
                </a:lnTo>
                <a:lnTo>
                  <a:pt x="12776" y="20217"/>
                </a:lnTo>
                <a:lnTo>
                  <a:pt x="12776" y="28307"/>
                </a:lnTo>
                <a:lnTo>
                  <a:pt x="39876" y="28307"/>
                </a:lnTo>
                <a:lnTo>
                  <a:pt x="43394" y="26478"/>
                </a:lnTo>
                <a:lnTo>
                  <a:pt x="43724" y="23809"/>
                </a:lnTo>
                <a:lnTo>
                  <a:pt x="43724" y="18694"/>
                </a:lnTo>
                <a:lnTo>
                  <a:pt x="43332" y="15786"/>
                </a:lnTo>
                <a:lnTo>
                  <a:pt x="42529" y="13119"/>
                </a:lnTo>
                <a:lnTo>
                  <a:pt x="41730" y="10464"/>
                </a:lnTo>
                <a:lnTo>
                  <a:pt x="38785" y="6210"/>
                </a:lnTo>
                <a:lnTo>
                  <a:pt x="34923" y="2743"/>
                </a:lnTo>
                <a:lnTo>
                  <a:pt x="32280" y="1648"/>
                </a:lnTo>
                <a:lnTo>
                  <a:pt x="29627" y="543"/>
                </a:lnTo>
                <a:lnTo>
                  <a:pt x="26441" y="0"/>
                </a:lnTo>
                <a:lnTo>
                  <a:pt x="22719" y="0"/>
                </a:lnTo>
                <a:lnTo>
                  <a:pt x="19428" y="9179"/>
                </a:lnTo>
                <a:close/>
              </a:path>
              <a:path w="43724" h="50217">
                <a:moveTo>
                  <a:pt x="0" y="21639"/>
                </a:moveTo>
                <a:lnTo>
                  <a:pt x="0" y="29768"/>
                </a:lnTo>
                <a:lnTo>
                  <a:pt x="492" y="33400"/>
                </a:lnTo>
                <a:lnTo>
                  <a:pt x="1471" y="36485"/>
                </a:lnTo>
                <a:lnTo>
                  <a:pt x="2451" y="39585"/>
                </a:lnTo>
                <a:lnTo>
                  <a:pt x="3934" y="42148"/>
                </a:lnTo>
                <a:lnTo>
                  <a:pt x="5928" y="44183"/>
                </a:lnTo>
                <a:lnTo>
                  <a:pt x="10425" y="47725"/>
                </a:lnTo>
                <a:lnTo>
                  <a:pt x="13398" y="48715"/>
                </a:lnTo>
                <a:lnTo>
                  <a:pt x="16382" y="49719"/>
                </a:lnTo>
                <a:lnTo>
                  <a:pt x="19850" y="50217"/>
                </a:lnTo>
                <a:lnTo>
                  <a:pt x="23809" y="50217"/>
                </a:lnTo>
                <a:lnTo>
                  <a:pt x="28079" y="50087"/>
                </a:lnTo>
                <a:lnTo>
                  <a:pt x="31927" y="49518"/>
                </a:lnTo>
                <a:lnTo>
                  <a:pt x="35139" y="48790"/>
                </a:lnTo>
                <a:lnTo>
                  <a:pt x="37871" y="48017"/>
                </a:lnTo>
                <a:lnTo>
                  <a:pt x="41132" y="45947"/>
                </a:lnTo>
                <a:lnTo>
                  <a:pt x="41615" y="43192"/>
                </a:lnTo>
                <a:lnTo>
                  <a:pt x="41605" y="40309"/>
                </a:lnTo>
                <a:lnTo>
                  <a:pt x="40041" y="37692"/>
                </a:lnTo>
                <a:lnTo>
                  <a:pt x="37284" y="38480"/>
                </a:lnTo>
                <a:lnTo>
                  <a:pt x="33858" y="39585"/>
                </a:lnTo>
                <a:lnTo>
                  <a:pt x="30758" y="40258"/>
                </a:lnTo>
                <a:lnTo>
                  <a:pt x="27151" y="40726"/>
                </a:lnTo>
                <a:lnTo>
                  <a:pt x="22809" y="40726"/>
                </a:lnTo>
                <a:lnTo>
                  <a:pt x="19392" y="39888"/>
                </a:lnTo>
                <a:lnTo>
                  <a:pt x="16573" y="38491"/>
                </a:lnTo>
                <a:lnTo>
                  <a:pt x="13892" y="35013"/>
                </a:lnTo>
                <a:lnTo>
                  <a:pt x="13002" y="31929"/>
                </a:lnTo>
                <a:lnTo>
                  <a:pt x="12776" y="28307"/>
                </a:lnTo>
                <a:lnTo>
                  <a:pt x="12776" y="20217"/>
                </a:lnTo>
                <a:lnTo>
                  <a:pt x="13092" y="17183"/>
                </a:lnTo>
                <a:lnTo>
                  <a:pt x="13916" y="14414"/>
                </a:lnTo>
                <a:lnTo>
                  <a:pt x="16076" y="11188"/>
                </a:lnTo>
                <a:lnTo>
                  <a:pt x="19428" y="9179"/>
                </a:lnTo>
                <a:lnTo>
                  <a:pt x="22719" y="0"/>
                </a:lnTo>
                <a:lnTo>
                  <a:pt x="19176" y="0"/>
                </a:lnTo>
                <a:lnTo>
                  <a:pt x="16012" y="582"/>
                </a:lnTo>
                <a:lnTo>
                  <a:pt x="13207" y="1753"/>
                </a:lnTo>
                <a:lnTo>
                  <a:pt x="10388" y="2919"/>
                </a:lnTo>
                <a:lnTo>
                  <a:pt x="7998" y="4607"/>
                </a:lnTo>
                <a:lnTo>
                  <a:pt x="4075" y="9028"/>
                </a:lnTo>
                <a:lnTo>
                  <a:pt x="2576" y="11722"/>
                </a:lnTo>
                <a:lnTo>
                  <a:pt x="1548" y="14897"/>
                </a:lnTo>
                <a:lnTo>
                  <a:pt x="518" y="18083"/>
                </a:lnTo>
                <a:lnTo>
                  <a:pt x="0" y="2163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2680793" y="6911762"/>
            <a:ext cx="45072" cy="49222"/>
          </a:xfrm>
          <a:custGeom>
            <a:avLst/>
            <a:gdLst/>
            <a:ahLst/>
            <a:cxnLst/>
            <a:rect l="l" t="t" r="r" b="b"/>
            <a:pathLst>
              <a:path w="45072" h="49222">
                <a:moveTo>
                  <a:pt x="17701" y="37731"/>
                </a:moveTo>
                <a:lnTo>
                  <a:pt x="16178" y="37677"/>
                </a:lnTo>
                <a:lnTo>
                  <a:pt x="13627" y="49222"/>
                </a:lnTo>
                <a:lnTo>
                  <a:pt x="16217" y="46810"/>
                </a:lnTo>
                <a:lnTo>
                  <a:pt x="25146" y="47076"/>
                </a:lnTo>
                <a:lnTo>
                  <a:pt x="28548" y="38134"/>
                </a:lnTo>
                <a:lnTo>
                  <a:pt x="17701" y="37731"/>
                </a:lnTo>
                <a:close/>
              </a:path>
              <a:path w="45072" h="49222">
                <a:moveTo>
                  <a:pt x="3276" y="20976"/>
                </a:moveTo>
                <a:lnTo>
                  <a:pt x="4683" y="24241"/>
                </a:lnTo>
                <a:lnTo>
                  <a:pt x="6779" y="26794"/>
                </a:lnTo>
                <a:lnTo>
                  <a:pt x="4191" y="29551"/>
                </a:lnTo>
                <a:lnTo>
                  <a:pt x="2387" y="32788"/>
                </a:lnTo>
                <a:lnTo>
                  <a:pt x="1930" y="36536"/>
                </a:lnTo>
                <a:lnTo>
                  <a:pt x="2322" y="39531"/>
                </a:lnTo>
                <a:lnTo>
                  <a:pt x="3884" y="42162"/>
                </a:lnTo>
                <a:lnTo>
                  <a:pt x="6437" y="43977"/>
                </a:lnTo>
                <a:lnTo>
                  <a:pt x="3683" y="46363"/>
                </a:lnTo>
                <a:lnTo>
                  <a:pt x="1663" y="48995"/>
                </a:lnTo>
                <a:lnTo>
                  <a:pt x="417" y="51864"/>
                </a:lnTo>
                <a:lnTo>
                  <a:pt x="0" y="54999"/>
                </a:lnTo>
                <a:lnTo>
                  <a:pt x="378" y="58392"/>
                </a:lnTo>
                <a:lnTo>
                  <a:pt x="1940" y="61351"/>
                </a:lnTo>
                <a:lnTo>
                  <a:pt x="4899" y="63686"/>
                </a:lnTo>
                <a:lnTo>
                  <a:pt x="8813" y="65591"/>
                </a:lnTo>
                <a:lnTo>
                  <a:pt x="11492" y="66188"/>
                </a:lnTo>
                <a:lnTo>
                  <a:pt x="14173" y="66786"/>
                </a:lnTo>
                <a:lnTo>
                  <a:pt x="17410" y="67092"/>
                </a:lnTo>
                <a:lnTo>
                  <a:pt x="25092" y="67092"/>
                </a:lnTo>
                <a:lnTo>
                  <a:pt x="28497" y="66671"/>
                </a:lnTo>
                <a:lnTo>
                  <a:pt x="31407" y="65836"/>
                </a:lnTo>
                <a:lnTo>
                  <a:pt x="34326" y="65008"/>
                </a:lnTo>
                <a:lnTo>
                  <a:pt x="36738" y="63878"/>
                </a:lnTo>
                <a:lnTo>
                  <a:pt x="40601" y="61008"/>
                </a:lnTo>
                <a:lnTo>
                  <a:pt x="43013" y="57376"/>
                </a:lnTo>
                <a:lnTo>
                  <a:pt x="44475" y="53362"/>
                </a:lnTo>
                <a:lnTo>
                  <a:pt x="44475" y="49171"/>
                </a:lnTo>
                <a:lnTo>
                  <a:pt x="43394" y="45820"/>
                </a:lnTo>
                <a:lnTo>
                  <a:pt x="40309" y="41805"/>
                </a:lnTo>
                <a:lnTo>
                  <a:pt x="37285" y="39811"/>
                </a:lnTo>
                <a:lnTo>
                  <a:pt x="33336" y="38591"/>
                </a:lnTo>
                <a:lnTo>
                  <a:pt x="28548" y="38134"/>
                </a:lnTo>
                <a:lnTo>
                  <a:pt x="25146" y="47076"/>
                </a:lnTo>
                <a:lnTo>
                  <a:pt x="27241" y="47141"/>
                </a:lnTo>
                <a:lnTo>
                  <a:pt x="31291" y="49171"/>
                </a:lnTo>
                <a:lnTo>
                  <a:pt x="31874" y="51814"/>
                </a:lnTo>
                <a:lnTo>
                  <a:pt x="31874" y="52678"/>
                </a:lnTo>
                <a:lnTo>
                  <a:pt x="30492" y="55763"/>
                </a:lnTo>
                <a:lnTo>
                  <a:pt x="27835" y="57542"/>
                </a:lnTo>
                <a:lnTo>
                  <a:pt x="25247" y="58315"/>
                </a:lnTo>
                <a:lnTo>
                  <a:pt x="21755" y="58492"/>
                </a:lnTo>
                <a:lnTo>
                  <a:pt x="18691" y="58492"/>
                </a:lnTo>
                <a:lnTo>
                  <a:pt x="16319" y="58064"/>
                </a:lnTo>
                <a:lnTo>
                  <a:pt x="12128" y="55076"/>
                </a:lnTo>
                <a:lnTo>
                  <a:pt x="12279" y="51864"/>
                </a:lnTo>
                <a:lnTo>
                  <a:pt x="13627" y="49222"/>
                </a:lnTo>
                <a:lnTo>
                  <a:pt x="16178" y="37677"/>
                </a:lnTo>
                <a:lnTo>
                  <a:pt x="12863" y="35304"/>
                </a:lnTo>
                <a:lnTo>
                  <a:pt x="13335" y="32345"/>
                </a:lnTo>
                <a:lnTo>
                  <a:pt x="16113" y="31672"/>
                </a:lnTo>
                <a:lnTo>
                  <a:pt x="19098" y="23809"/>
                </a:lnTo>
                <a:lnTo>
                  <a:pt x="15913" y="21830"/>
                </a:lnTo>
                <a:lnTo>
                  <a:pt x="13903" y="18729"/>
                </a:lnTo>
                <a:lnTo>
                  <a:pt x="14069" y="14438"/>
                </a:lnTo>
                <a:lnTo>
                  <a:pt x="15124" y="11720"/>
                </a:lnTo>
                <a:lnTo>
                  <a:pt x="18721" y="0"/>
                </a:lnTo>
                <a:lnTo>
                  <a:pt x="13957" y="1126"/>
                </a:lnTo>
                <a:lnTo>
                  <a:pt x="9752" y="2943"/>
                </a:lnTo>
                <a:lnTo>
                  <a:pt x="6487" y="5777"/>
                </a:lnTo>
                <a:lnTo>
                  <a:pt x="4316" y="9561"/>
                </a:lnTo>
                <a:lnTo>
                  <a:pt x="2931" y="13916"/>
                </a:lnTo>
                <a:lnTo>
                  <a:pt x="2931" y="16520"/>
                </a:lnTo>
                <a:lnTo>
                  <a:pt x="3276" y="20976"/>
                </a:lnTo>
                <a:close/>
              </a:path>
              <a:path w="45072" h="49222">
                <a:moveTo>
                  <a:pt x="39495" y="13153"/>
                </a:moveTo>
                <a:lnTo>
                  <a:pt x="37923" y="10425"/>
                </a:lnTo>
                <a:lnTo>
                  <a:pt x="43164" y="10425"/>
                </a:lnTo>
                <a:lnTo>
                  <a:pt x="44881" y="8520"/>
                </a:lnTo>
                <a:lnTo>
                  <a:pt x="45072" y="5737"/>
                </a:lnTo>
                <a:lnTo>
                  <a:pt x="45072" y="3999"/>
                </a:lnTo>
                <a:lnTo>
                  <a:pt x="43164" y="939"/>
                </a:lnTo>
                <a:lnTo>
                  <a:pt x="29044" y="939"/>
                </a:lnTo>
                <a:lnTo>
                  <a:pt x="26758" y="417"/>
                </a:lnTo>
                <a:lnTo>
                  <a:pt x="24192" y="86"/>
                </a:lnTo>
                <a:lnTo>
                  <a:pt x="18721" y="0"/>
                </a:lnTo>
                <a:lnTo>
                  <a:pt x="15124" y="11720"/>
                </a:lnTo>
                <a:lnTo>
                  <a:pt x="18072" y="9305"/>
                </a:lnTo>
                <a:lnTo>
                  <a:pt x="21297" y="8671"/>
                </a:lnTo>
                <a:lnTo>
                  <a:pt x="25614" y="9344"/>
                </a:lnTo>
                <a:lnTo>
                  <a:pt x="28267" y="12012"/>
                </a:lnTo>
                <a:lnTo>
                  <a:pt x="28940" y="16267"/>
                </a:lnTo>
                <a:lnTo>
                  <a:pt x="28940" y="17268"/>
                </a:lnTo>
                <a:lnTo>
                  <a:pt x="28155" y="20052"/>
                </a:lnTo>
                <a:lnTo>
                  <a:pt x="25679" y="22805"/>
                </a:lnTo>
                <a:lnTo>
                  <a:pt x="22720" y="23809"/>
                </a:lnTo>
                <a:lnTo>
                  <a:pt x="19098" y="23809"/>
                </a:lnTo>
                <a:lnTo>
                  <a:pt x="16113" y="31672"/>
                </a:lnTo>
                <a:lnTo>
                  <a:pt x="18705" y="32371"/>
                </a:lnTo>
                <a:lnTo>
                  <a:pt x="21499" y="32536"/>
                </a:lnTo>
                <a:lnTo>
                  <a:pt x="24307" y="32536"/>
                </a:lnTo>
                <a:lnTo>
                  <a:pt x="29121" y="31466"/>
                </a:lnTo>
                <a:lnTo>
                  <a:pt x="33351" y="29717"/>
                </a:lnTo>
                <a:lnTo>
                  <a:pt x="36576" y="26945"/>
                </a:lnTo>
                <a:lnTo>
                  <a:pt x="38682" y="23237"/>
                </a:lnTo>
                <a:lnTo>
                  <a:pt x="39978" y="18906"/>
                </a:lnTo>
                <a:lnTo>
                  <a:pt x="39978" y="16318"/>
                </a:lnTo>
                <a:lnTo>
                  <a:pt x="39495" y="131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2731248" y="6911560"/>
            <a:ext cx="40676" cy="50215"/>
          </a:xfrm>
          <a:custGeom>
            <a:avLst/>
            <a:gdLst/>
            <a:ahLst/>
            <a:cxnLst/>
            <a:rect l="l" t="t" r="r" b="b"/>
            <a:pathLst>
              <a:path w="40676" h="50215">
                <a:moveTo>
                  <a:pt x="30999" y="48884"/>
                </a:moveTo>
                <a:lnTo>
                  <a:pt x="33933" y="49366"/>
                </a:lnTo>
                <a:lnTo>
                  <a:pt x="37882" y="49312"/>
                </a:lnTo>
                <a:lnTo>
                  <a:pt x="40676" y="47523"/>
                </a:lnTo>
                <a:lnTo>
                  <a:pt x="40676" y="14504"/>
                </a:lnTo>
                <a:lnTo>
                  <a:pt x="40309" y="11861"/>
                </a:lnTo>
                <a:lnTo>
                  <a:pt x="38848" y="7405"/>
                </a:lnTo>
                <a:lnTo>
                  <a:pt x="36079" y="4165"/>
                </a:lnTo>
                <a:lnTo>
                  <a:pt x="32447" y="1703"/>
                </a:lnTo>
                <a:lnTo>
                  <a:pt x="27492" y="331"/>
                </a:lnTo>
                <a:lnTo>
                  <a:pt x="24498" y="0"/>
                </a:lnTo>
                <a:lnTo>
                  <a:pt x="21005" y="0"/>
                </a:lnTo>
                <a:lnTo>
                  <a:pt x="17132" y="151"/>
                </a:lnTo>
                <a:lnTo>
                  <a:pt x="13449" y="788"/>
                </a:lnTo>
                <a:lnTo>
                  <a:pt x="10170" y="1703"/>
                </a:lnTo>
                <a:lnTo>
                  <a:pt x="6084" y="3315"/>
                </a:lnTo>
                <a:lnTo>
                  <a:pt x="3175" y="5396"/>
                </a:lnTo>
                <a:lnTo>
                  <a:pt x="2437" y="7952"/>
                </a:lnTo>
                <a:lnTo>
                  <a:pt x="2588" y="11073"/>
                </a:lnTo>
                <a:lnTo>
                  <a:pt x="3985" y="13906"/>
                </a:lnTo>
                <a:lnTo>
                  <a:pt x="6753" y="13333"/>
                </a:lnTo>
                <a:lnTo>
                  <a:pt x="9928" y="11786"/>
                </a:lnTo>
                <a:lnTo>
                  <a:pt x="12646" y="10706"/>
                </a:lnTo>
                <a:lnTo>
                  <a:pt x="15937" y="9752"/>
                </a:lnTo>
                <a:lnTo>
                  <a:pt x="19911" y="9536"/>
                </a:lnTo>
                <a:lnTo>
                  <a:pt x="23925" y="10033"/>
                </a:lnTo>
                <a:lnTo>
                  <a:pt x="27165" y="12279"/>
                </a:lnTo>
                <a:lnTo>
                  <a:pt x="28205" y="15238"/>
                </a:lnTo>
                <a:lnTo>
                  <a:pt x="28346" y="17870"/>
                </a:lnTo>
                <a:lnTo>
                  <a:pt x="28346" y="20562"/>
                </a:lnTo>
                <a:lnTo>
                  <a:pt x="20040" y="20562"/>
                </a:lnTo>
                <a:lnTo>
                  <a:pt x="16559" y="20854"/>
                </a:lnTo>
                <a:lnTo>
                  <a:pt x="13575" y="21463"/>
                </a:lnTo>
                <a:lnTo>
                  <a:pt x="10576" y="22061"/>
                </a:lnTo>
                <a:lnTo>
                  <a:pt x="8064" y="22975"/>
                </a:lnTo>
                <a:lnTo>
                  <a:pt x="4038" y="25487"/>
                </a:lnTo>
                <a:lnTo>
                  <a:pt x="1522" y="28968"/>
                </a:lnTo>
                <a:lnTo>
                  <a:pt x="0" y="33134"/>
                </a:lnTo>
                <a:lnTo>
                  <a:pt x="0" y="35736"/>
                </a:lnTo>
                <a:lnTo>
                  <a:pt x="392" y="40233"/>
                </a:lnTo>
                <a:lnTo>
                  <a:pt x="1993" y="43826"/>
                </a:lnTo>
                <a:lnTo>
                  <a:pt x="4558" y="46544"/>
                </a:lnTo>
                <a:lnTo>
                  <a:pt x="7721" y="48679"/>
                </a:lnTo>
                <a:lnTo>
                  <a:pt x="11681" y="49899"/>
                </a:lnTo>
                <a:lnTo>
                  <a:pt x="12268" y="34239"/>
                </a:lnTo>
                <a:lnTo>
                  <a:pt x="13967" y="30838"/>
                </a:lnTo>
                <a:lnTo>
                  <a:pt x="16941" y="29210"/>
                </a:lnTo>
                <a:lnTo>
                  <a:pt x="19785" y="28601"/>
                </a:lnTo>
                <a:lnTo>
                  <a:pt x="23558" y="28446"/>
                </a:lnTo>
                <a:lnTo>
                  <a:pt x="28346" y="28446"/>
                </a:lnTo>
                <a:lnTo>
                  <a:pt x="28346" y="36042"/>
                </a:lnTo>
                <a:lnTo>
                  <a:pt x="26819" y="37757"/>
                </a:lnTo>
                <a:lnTo>
                  <a:pt x="23835" y="39982"/>
                </a:lnTo>
                <a:lnTo>
                  <a:pt x="20725" y="41338"/>
                </a:lnTo>
                <a:lnTo>
                  <a:pt x="16865" y="41338"/>
                </a:lnTo>
                <a:lnTo>
                  <a:pt x="16217" y="50215"/>
                </a:lnTo>
                <a:lnTo>
                  <a:pt x="19086" y="50215"/>
                </a:lnTo>
                <a:lnTo>
                  <a:pt x="21690" y="49669"/>
                </a:lnTo>
                <a:lnTo>
                  <a:pt x="26376" y="47472"/>
                </a:lnTo>
                <a:lnTo>
                  <a:pt x="30286" y="43981"/>
                </a:lnTo>
                <a:lnTo>
                  <a:pt x="30286" y="47523"/>
                </a:lnTo>
                <a:lnTo>
                  <a:pt x="30999" y="48884"/>
                </a:lnTo>
                <a:close/>
              </a:path>
              <a:path w="40676" h="50215">
                <a:moveTo>
                  <a:pt x="16865" y="41338"/>
                </a:moveTo>
                <a:lnTo>
                  <a:pt x="14043" y="39740"/>
                </a:lnTo>
                <a:lnTo>
                  <a:pt x="12268" y="37198"/>
                </a:lnTo>
                <a:lnTo>
                  <a:pt x="12268" y="34239"/>
                </a:lnTo>
                <a:lnTo>
                  <a:pt x="11681" y="49899"/>
                </a:lnTo>
                <a:lnTo>
                  <a:pt x="16217" y="50215"/>
                </a:lnTo>
                <a:lnTo>
                  <a:pt x="16865" y="4133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2784153" y="6891145"/>
            <a:ext cx="12571" cy="69785"/>
          </a:xfrm>
          <a:custGeom>
            <a:avLst/>
            <a:gdLst/>
            <a:ahLst/>
            <a:cxnLst/>
            <a:rect l="l" t="t" r="r" b="b"/>
            <a:pathLst>
              <a:path w="12571" h="69785">
                <a:moveTo>
                  <a:pt x="12571" y="67791"/>
                </a:moveTo>
                <a:lnTo>
                  <a:pt x="12571" y="2145"/>
                </a:lnTo>
                <a:lnTo>
                  <a:pt x="12077" y="975"/>
                </a:lnTo>
                <a:lnTo>
                  <a:pt x="9334" y="151"/>
                </a:lnTo>
                <a:lnTo>
                  <a:pt x="6285" y="0"/>
                </a:lnTo>
                <a:lnTo>
                  <a:pt x="3251" y="151"/>
                </a:lnTo>
                <a:lnTo>
                  <a:pt x="0" y="2145"/>
                </a:lnTo>
                <a:lnTo>
                  <a:pt x="0" y="67791"/>
                </a:lnTo>
                <a:lnTo>
                  <a:pt x="492" y="68907"/>
                </a:lnTo>
                <a:lnTo>
                  <a:pt x="3251" y="69655"/>
                </a:lnTo>
                <a:lnTo>
                  <a:pt x="6285" y="69785"/>
                </a:lnTo>
                <a:lnTo>
                  <a:pt x="9334" y="69655"/>
                </a:lnTo>
                <a:lnTo>
                  <a:pt x="12571" y="6779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2807708" y="6889550"/>
            <a:ext cx="21376" cy="88696"/>
          </a:xfrm>
          <a:custGeom>
            <a:avLst/>
            <a:gdLst/>
            <a:ahLst/>
            <a:cxnLst/>
            <a:rect l="l" t="t" r="r" b="b"/>
            <a:pathLst>
              <a:path w="21376" h="88696">
                <a:moveTo>
                  <a:pt x="21376" y="44222"/>
                </a:moveTo>
                <a:lnTo>
                  <a:pt x="21376" y="36766"/>
                </a:lnTo>
                <a:lnTo>
                  <a:pt x="20473" y="29476"/>
                </a:lnTo>
                <a:lnTo>
                  <a:pt x="18684" y="22326"/>
                </a:lnTo>
                <a:lnTo>
                  <a:pt x="16880" y="15187"/>
                </a:lnTo>
                <a:lnTo>
                  <a:pt x="14251" y="8129"/>
                </a:lnTo>
                <a:lnTo>
                  <a:pt x="10796" y="1130"/>
                </a:lnTo>
                <a:lnTo>
                  <a:pt x="7797" y="60"/>
                </a:lnTo>
                <a:lnTo>
                  <a:pt x="5245" y="0"/>
                </a:lnTo>
                <a:lnTo>
                  <a:pt x="2275" y="165"/>
                </a:lnTo>
                <a:lnTo>
                  <a:pt x="0" y="2778"/>
                </a:lnTo>
                <a:lnTo>
                  <a:pt x="2833" y="9269"/>
                </a:lnTo>
                <a:lnTo>
                  <a:pt x="4968" y="15976"/>
                </a:lnTo>
                <a:lnTo>
                  <a:pt x="6390" y="22870"/>
                </a:lnTo>
                <a:lnTo>
                  <a:pt x="7837" y="29778"/>
                </a:lnTo>
                <a:lnTo>
                  <a:pt x="8535" y="36868"/>
                </a:lnTo>
                <a:lnTo>
                  <a:pt x="8535" y="51408"/>
                </a:lnTo>
                <a:lnTo>
                  <a:pt x="7827" y="58507"/>
                </a:lnTo>
                <a:lnTo>
                  <a:pt x="6365" y="65415"/>
                </a:lnTo>
                <a:lnTo>
                  <a:pt x="4928" y="72312"/>
                </a:lnTo>
                <a:lnTo>
                  <a:pt x="2821" y="79030"/>
                </a:lnTo>
                <a:lnTo>
                  <a:pt x="54" y="85557"/>
                </a:lnTo>
                <a:lnTo>
                  <a:pt x="1983" y="88491"/>
                </a:lnTo>
                <a:lnTo>
                  <a:pt x="5158" y="88696"/>
                </a:lnTo>
                <a:lnTo>
                  <a:pt x="8219" y="88531"/>
                </a:lnTo>
                <a:lnTo>
                  <a:pt x="10796" y="87260"/>
                </a:lnTo>
                <a:lnTo>
                  <a:pt x="12585" y="83783"/>
                </a:lnTo>
                <a:lnTo>
                  <a:pt x="14147" y="80302"/>
                </a:lnTo>
                <a:lnTo>
                  <a:pt x="15458" y="76784"/>
                </a:lnTo>
                <a:lnTo>
                  <a:pt x="16779" y="73277"/>
                </a:lnTo>
                <a:lnTo>
                  <a:pt x="17870" y="69735"/>
                </a:lnTo>
                <a:lnTo>
                  <a:pt x="18759" y="66168"/>
                </a:lnTo>
                <a:lnTo>
                  <a:pt x="19634" y="62585"/>
                </a:lnTo>
                <a:lnTo>
                  <a:pt x="20297" y="58964"/>
                </a:lnTo>
                <a:lnTo>
                  <a:pt x="20728" y="55331"/>
                </a:lnTo>
                <a:lnTo>
                  <a:pt x="21146" y="51688"/>
                </a:lnTo>
                <a:lnTo>
                  <a:pt x="21376" y="47980"/>
                </a:lnTo>
                <a:lnTo>
                  <a:pt x="21376" y="44222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1461150" y="4491789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1461150" y="4491789"/>
            <a:ext cx="5370" cy="0"/>
          </a:xfrm>
          <a:custGeom>
            <a:avLst/>
            <a:gdLst/>
            <a:ahLst/>
            <a:cxnLst/>
            <a:rect l="l" t="t" r="r" b="b"/>
            <a:pathLst>
              <a:path w="5370">
                <a:moveTo>
                  <a:pt x="0" y="0"/>
                </a:moveTo>
                <a:lnTo>
                  <a:pt x="5370" y="0"/>
                </a:lnTo>
              </a:path>
            </a:pathLst>
          </a:custGeom>
          <a:ln w="8891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089983" y="5280145"/>
            <a:ext cx="38862" cy="64604"/>
          </a:xfrm>
          <a:custGeom>
            <a:avLst/>
            <a:gdLst/>
            <a:ahLst/>
            <a:cxnLst/>
            <a:rect l="l" t="t" r="r" b="b"/>
            <a:pathLst>
              <a:path w="38862" h="64604">
                <a:moveTo>
                  <a:pt x="38862" y="41589"/>
                </a:moveTo>
                <a:lnTo>
                  <a:pt x="38049" y="44383"/>
                </a:lnTo>
                <a:lnTo>
                  <a:pt x="35165" y="48602"/>
                </a:lnTo>
                <a:lnTo>
                  <a:pt x="31457" y="51889"/>
                </a:lnTo>
                <a:lnTo>
                  <a:pt x="26543" y="53759"/>
                </a:lnTo>
                <a:lnTo>
                  <a:pt x="23505" y="54226"/>
                </a:lnTo>
                <a:lnTo>
                  <a:pt x="19912" y="54226"/>
                </a:lnTo>
                <a:lnTo>
                  <a:pt x="25031" y="64604"/>
                </a:lnTo>
                <a:lnTo>
                  <a:pt x="29970" y="63968"/>
                </a:lnTo>
                <a:lnTo>
                  <a:pt x="34110" y="62736"/>
                </a:lnTo>
                <a:lnTo>
                  <a:pt x="38249" y="61480"/>
                </a:lnTo>
                <a:lnTo>
                  <a:pt x="38862" y="41589"/>
                </a:lnTo>
                <a:close/>
              </a:path>
              <a:path w="38862" h="64604">
                <a:moveTo>
                  <a:pt x="0" y="4150"/>
                </a:moveTo>
                <a:lnTo>
                  <a:pt x="0" y="60464"/>
                </a:lnTo>
                <a:lnTo>
                  <a:pt x="1130" y="63625"/>
                </a:lnTo>
                <a:lnTo>
                  <a:pt x="3884" y="64604"/>
                </a:lnTo>
                <a:lnTo>
                  <a:pt x="25031" y="64604"/>
                </a:lnTo>
                <a:lnTo>
                  <a:pt x="19912" y="54226"/>
                </a:lnTo>
                <a:lnTo>
                  <a:pt x="13079" y="54226"/>
                </a:lnTo>
                <a:lnTo>
                  <a:pt x="13079" y="10299"/>
                </a:lnTo>
                <a:lnTo>
                  <a:pt x="23750" y="10299"/>
                </a:lnTo>
                <a:lnTo>
                  <a:pt x="27000" y="10831"/>
                </a:lnTo>
                <a:lnTo>
                  <a:pt x="31950" y="13002"/>
                </a:lnTo>
                <a:lnTo>
                  <a:pt x="35572" y="16433"/>
                </a:lnTo>
                <a:lnTo>
                  <a:pt x="38290" y="20634"/>
                </a:lnTo>
                <a:lnTo>
                  <a:pt x="39013" y="23266"/>
                </a:lnTo>
                <a:lnTo>
                  <a:pt x="39723" y="25894"/>
                </a:lnTo>
                <a:lnTo>
                  <a:pt x="40078" y="28752"/>
                </a:lnTo>
                <a:lnTo>
                  <a:pt x="40078" y="35535"/>
                </a:lnTo>
                <a:lnTo>
                  <a:pt x="39672" y="38797"/>
                </a:lnTo>
                <a:lnTo>
                  <a:pt x="38862" y="41589"/>
                </a:lnTo>
                <a:lnTo>
                  <a:pt x="38249" y="61480"/>
                </a:lnTo>
                <a:lnTo>
                  <a:pt x="41781" y="59536"/>
                </a:lnTo>
                <a:lnTo>
                  <a:pt x="44665" y="56869"/>
                </a:lnTo>
                <a:lnTo>
                  <a:pt x="47574" y="54201"/>
                </a:lnTo>
                <a:lnTo>
                  <a:pt x="49795" y="50759"/>
                </a:lnTo>
                <a:lnTo>
                  <a:pt x="51343" y="46558"/>
                </a:lnTo>
                <a:lnTo>
                  <a:pt x="52895" y="42339"/>
                </a:lnTo>
                <a:lnTo>
                  <a:pt x="53654" y="37284"/>
                </a:lnTo>
                <a:lnTo>
                  <a:pt x="53654" y="26236"/>
                </a:lnTo>
                <a:lnTo>
                  <a:pt x="52946" y="21714"/>
                </a:lnTo>
                <a:lnTo>
                  <a:pt x="51508" y="17815"/>
                </a:lnTo>
                <a:lnTo>
                  <a:pt x="50087" y="13931"/>
                </a:lnTo>
                <a:lnTo>
                  <a:pt x="47992" y="10666"/>
                </a:lnTo>
                <a:lnTo>
                  <a:pt x="45248" y="8013"/>
                </a:lnTo>
                <a:lnTo>
                  <a:pt x="42495" y="5370"/>
                </a:lnTo>
                <a:lnTo>
                  <a:pt x="39128" y="3376"/>
                </a:lnTo>
                <a:lnTo>
                  <a:pt x="35115" y="2019"/>
                </a:lnTo>
                <a:lnTo>
                  <a:pt x="31101" y="683"/>
                </a:lnTo>
                <a:lnTo>
                  <a:pt x="26222" y="0"/>
                </a:lnTo>
                <a:lnTo>
                  <a:pt x="3884" y="0"/>
                </a:lnTo>
                <a:lnTo>
                  <a:pt x="1130" y="975"/>
                </a:lnTo>
                <a:lnTo>
                  <a:pt x="0" y="415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2152418" y="5276959"/>
            <a:ext cx="13524" cy="67957"/>
          </a:xfrm>
          <a:custGeom>
            <a:avLst/>
            <a:gdLst/>
            <a:ahLst/>
            <a:cxnLst/>
            <a:rect l="l" t="t" r="r" b="b"/>
            <a:pathLst>
              <a:path w="13524" h="67957">
                <a:moveTo>
                  <a:pt x="1446" y="67222"/>
                </a:moveTo>
                <a:lnTo>
                  <a:pt x="4204" y="67957"/>
                </a:lnTo>
                <a:lnTo>
                  <a:pt x="10284" y="67957"/>
                </a:lnTo>
                <a:lnTo>
                  <a:pt x="13524" y="66092"/>
                </a:lnTo>
                <a:lnTo>
                  <a:pt x="13524" y="21664"/>
                </a:lnTo>
                <a:lnTo>
                  <a:pt x="13027" y="20534"/>
                </a:lnTo>
                <a:lnTo>
                  <a:pt x="10284" y="19724"/>
                </a:lnTo>
                <a:lnTo>
                  <a:pt x="7238" y="19569"/>
                </a:lnTo>
                <a:lnTo>
                  <a:pt x="4204" y="19724"/>
                </a:lnTo>
                <a:lnTo>
                  <a:pt x="949" y="21664"/>
                </a:lnTo>
                <a:lnTo>
                  <a:pt x="949" y="66092"/>
                </a:lnTo>
                <a:lnTo>
                  <a:pt x="1446" y="67222"/>
                </a:lnTo>
                <a:close/>
              </a:path>
              <a:path w="13524" h="67957">
                <a:moveTo>
                  <a:pt x="1471" y="11786"/>
                </a:moveTo>
                <a:lnTo>
                  <a:pt x="4356" y="13168"/>
                </a:lnTo>
                <a:lnTo>
                  <a:pt x="9982" y="13168"/>
                </a:lnTo>
                <a:lnTo>
                  <a:pt x="13957" y="10770"/>
                </a:lnTo>
                <a:lnTo>
                  <a:pt x="14479" y="6490"/>
                </a:lnTo>
                <a:lnTo>
                  <a:pt x="14479" y="4050"/>
                </a:lnTo>
                <a:lnTo>
                  <a:pt x="12978" y="1422"/>
                </a:lnTo>
                <a:lnTo>
                  <a:pt x="10082" y="0"/>
                </a:lnTo>
                <a:lnTo>
                  <a:pt x="4456" y="0"/>
                </a:lnTo>
                <a:lnTo>
                  <a:pt x="1522" y="1471"/>
                </a:lnTo>
                <a:lnTo>
                  <a:pt x="0" y="4204"/>
                </a:lnTo>
                <a:lnTo>
                  <a:pt x="0" y="9169"/>
                </a:lnTo>
                <a:lnTo>
                  <a:pt x="1471" y="11786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2178133" y="5295668"/>
            <a:ext cx="28511" cy="49251"/>
          </a:xfrm>
          <a:custGeom>
            <a:avLst/>
            <a:gdLst/>
            <a:ahLst/>
            <a:cxnLst/>
            <a:rect l="l" t="t" r="r" b="b"/>
            <a:pathLst>
              <a:path w="28511" h="49251">
                <a:moveTo>
                  <a:pt x="10731" y="2857"/>
                </a:moveTo>
                <a:lnTo>
                  <a:pt x="10645" y="2225"/>
                </a:lnTo>
                <a:lnTo>
                  <a:pt x="8037" y="979"/>
                </a:lnTo>
                <a:lnTo>
                  <a:pt x="2818" y="979"/>
                </a:lnTo>
                <a:lnTo>
                  <a:pt x="0" y="2857"/>
                </a:lnTo>
                <a:lnTo>
                  <a:pt x="0" y="47386"/>
                </a:lnTo>
                <a:lnTo>
                  <a:pt x="496" y="48516"/>
                </a:lnTo>
                <a:lnTo>
                  <a:pt x="3239" y="49251"/>
                </a:lnTo>
                <a:lnTo>
                  <a:pt x="9323" y="49251"/>
                </a:lnTo>
                <a:lnTo>
                  <a:pt x="12574" y="47386"/>
                </a:lnTo>
                <a:lnTo>
                  <a:pt x="12574" y="19622"/>
                </a:lnTo>
                <a:lnTo>
                  <a:pt x="14389" y="16930"/>
                </a:lnTo>
                <a:lnTo>
                  <a:pt x="16789" y="14136"/>
                </a:lnTo>
                <a:lnTo>
                  <a:pt x="19724" y="12207"/>
                </a:lnTo>
                <a:lnTo>
                  <a:pt x="22416" y="11785"/>
                </a:lnTo>
                <a:lnTo>
                  <a:pt x="25246" y="12473"/>
                </a:lnTo>
                <a:lnTo>
                  <a:pt x="27889" y="12473"/>
                </a:lnTo>
                <a:lnTo>
                  <a:pt x="28500" y="9932"/>
                </a:lnTo>
                <a:lnTo>
                  <a:pt x="28511" y="3455"/>
                </a:lnTo>
                <a:lnTo>
                  <a:pt x="27291" y="889"/>
                </a:lnTo>
                <a:lnTo>
                  <a:pt x="24461" y="129"/>
                </a:lnTo>
                <a:lnTo>
                  <a:pt x="21628" y="0"/>
                </a:lnTo>
                <a:lnTo>
                  <a:pt x="18820" y="636"/>
                </a:lnTo>
                <a:lnTo>
                  <a:pt x="16041" y="2339"/>
                </a:lnTo>
                <a:lnTo>
                  <a:pt x="12992" y="5360"/>
                </a:lnTo>
                <a:lnTo>
                  <a:pt x="10731" y="8384"/>
                </a:lnTo>
                <a:lnTo>
                  <a:pt x="10731" y="2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2211735" y="5295668"/>
            <a:ext cx="43729" cy="50215"/>
          </a:xfrm>
          <a:custGeom>
            <a:avLst/>
            <a:gdLst/>
            <a:ahLst/>
            <a:cxnLst/>
            <a:rect l="l" t="t" r="r" b="b"/>
            <a:pathLst>
              <a:path w="43729" h="50215">
                <a:moveTo>
                  <a:pt x="19418" y="9197"/>
                </a:moveTo>
                <a:lnTo>
                  <a:pt x="22402" y="8891"/>
                </a:lnTo>
                <a:lnTo>
                  <a:pt x="25567" y="8891"/>
                </a:lnTo>
                <a:lnTo>
                  <a:pt x="27903" y="9907"/>
                </a:lnTo>
                <a:lnTo>
                  <a:pt x="30938" y="13931"/>
                </a:lnTo>
                <a:lnTo>
                  <a:pt x="31650" y="16703"/>
                </a:lnTo>
                <a:lnTo>
                  <a:pt x="31546" y="20220"/>
                </a:lnTo>
                <a:lnTo>
                  <a:pt x="12766" y="20220"/>
                </a:lnTo>
                <a:lnTo>
                  <a:pt x="12766" y="28309"/>
                </a:lnTo>
                <a:lnTo>
                  <a:pt x="39880" y="28309"/>
                </a:lnTo>
                <a:lnTo>
                  <a:pt x="43383" y="26480"/>
                </a:lnTo>
                <a:lnTo>
                  <a:pt x="43729" y="23813"/>
                </a:lnTo>
                <a:lnTo>
                  <a:pt x="43729" y="18694"/>
                </a:lnTo>
                <a:lnTo>
                  <a:pt x="43333" y="15800"/>
                </a:lnTo>
                <a:lnTo>
                  <a:pt x="42519" y="13133"/>
                </a:lnTo>
                <a:lnTo>
                  <a:pt x="41734" y="10464"/>
                </a:lnTo>
                <a:lnTo>
                  <a:pt x="38775" y="6212"/>
                </a:lnTo>
                <a:lnTo>
                  <a:pt x="34912" y="2757"/>
                </a:lnTo>
                <a:lnTo>
                  <a:pt x="32270" y="1652"/>
                </a:lnTo>
                <a:lnTo>
                  <a:pt x="29631" y="547"/>
                </a:lnTo>
                <a:lnTo>
                  <a:pt x="26442" y="0"/>
                </a:lnTo>
                <a:lnTo>
                  <a:pt x="22708" y="0"/>
                </a:lnTo>
                <a:lnTo>
                  <a:pt x="19418" y="9197"/>
                </a:lnTo>
                <a:close/>
              </a:path>
              <a:path w="43729" h="50215">
                <a:moveTo>
                  <a:pt x="0" y="21653"/>
                </a:moveTo>
                <a:lnTo>
                  <a:pt x="0" y="29782"/>
                </a:lnTo>
                <a:lnTo>
                  <a:pt x="482" y="33403"/>
                </a:lnTo>
                <a:lnTo>
                  <a:pt x="1475" y="36489"/>
                </a:lnTo>
                <a:lnTo>
                  <a:pt x="2451" y="39588"/>
                </a:lnTo>
                <a:lnTo>
                  <a:pt x="3938" y="42166"/>
                </a:lnTo>
                <a:lnTo>
                  <a:pt x="5933" y="44185"/>
                </a:lnTo>
                <a:lnTo>
                  <a:pt x="10415" y="47727"/>
                </a:lnTo>
                <a:lnTo>
                  <a:pt x="13399" y="48732"/>
                </a:lnTo>
                <a:lnTo>
                  <a:pt x="16384" y="49723"/>
                </a:lnTo>
                <a:lnTo>
                  <a:pt x="19839" y="50215"/>
                </a:lnTo>
                <a:lnTo>
                  <a:pt x="28069" y="50090"/>
                </a:lnTo>
                <a:lnTo>
                  <a:pt x="31917" y="49517"/>
                </a:lnTo>
                <a:lnTo>
                  <a:pt x="35129" y="48808"/>
                </a:lnTo>
                <a:lnTo>
                  <a:pt x="37861" y="48019"/>
                </a:lnTo>
                <a:lnTo>
                  <a:pt x="41122" y="45949"/>
                </a:lnTo>
                <a:lnTo>
                  <a:pt x="41605" y="43206"/>
                </a:lnTo>
                <a:lnTo>
                  <a:pt x="41605" y="40312"/>
                </a:lnTo>
                <a:lnTo>
                  <a:pt x="40031" y="37694"/>
                </a:lnTo>
                <a:lnTo>
                  <a:pt x="37288" y="38483"/>
                </a:lnTo>
                <a:lnTo>
                  <a:pt x="33846" y="39599"/>
                </a:lnTo>
                <a:lnTo>
                  <a:pt x="30747" y="40261"/>
                </a:lnTo>
                <a:lnTo>
                  <a:pt x="27139" y="40744"/>
                </a:lnTo>
                <a:lnTo>
                  <a:pt x="22799" y="40744"/>
                </a:lnTo>
                <a:lnTo>
                  <a:pt x="19392" y="39890"/>
                </a:lnTo>
                <a:lnTo>
                  <a:pt x="16574" y="38494"/>
                </a:lnTo>
                <a:lnTo>
                  <a:pt x="13896" y="35027"/>
                </a:lnTo>
                <a:lnTo>
                  <a:pt x="12992" y="31927"/>
                </a:lnTo>
                <a:lnTo>
                  <a:pt x="12766" y="28309"/>
                </a:lnTo>
                <a:lnTo>
                  <a:pt x="12766" y="20220"/>
                </a:lnTo>
                <a:lnTo>
                  <a:pt x="13082" y="17197"/>
                </a:lnTo>
                <a:lnTo>
                  <a:pt x="13906" y="14428"/>
                </a:lnTo>
                <a:lnTo>
                  <a:pt x="16080" y="11202"/>
                </a:lnTo>
                <a:lnTo>
                  <a:pt x="19418" y="9197"/>
                </a:lnTo>
                <a:lnTo>
                  <a:pt x="22708" y="0"/>
                </a:lnTo>
                <a:lnTo>
                  <a:pt x="19176" y="0"/>
                </a:lnTo>
                <a:lnTo>
                  <a:pt x="16001" y="586"/>
                </a:lnTo>
                <a:lnTo>
                  <a:pt x="13197" y="1752"/>
                </a:lnTo>
                <a:lnTo>
                  <a:pt x="10389" y="2922"/>
                </a:lnTo>
                <a:lnTo>
                  <a:pt x="8003" y="4611"/>
                </a:lnTo>
                <a:lnTo>
                  <a:pt x="4063" y="9032"/>
                </a:lnTo>
                <a:lnTo>
                  <a:pt x="2581" y="11724"/>
                </a:lnTo>
                <a:lnTo>
                  <a:pt x="1551" y="14911"/>
                </a:lnTo>
                <a:lnTo>
                  <a:pt x="507" y="18086"/>
                </a:lnTo>
                <a:lnTo>
                  <a:pt x="0" y="21653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2263067" y="5295722"/>
            <a:ext cx="36285" cy="50115"/>
          </a:xfrm>
          <a:custGeom>
            <a:avLst/>
            <a:gdLst/>
            <a:ahLst/>
            <a:cxnLst/>
            <a:rect l="l" t="t" r="r" b="b"/>
            <a:pathLst>
              <a:path w="36285" h="50115">
                <a:moveTo>
                  <a:pt x="13957" y="33185"/>
                </a:moveTo>
                <a:lnTo>
                  <a:pt x="13093" y="29517"/>
                </a:lnTo>
                <a:lnTo>
                  <a:pt x="12866" y="25020"/>
                </a:lnTo>
                <a:lnTo>
                  <a:pt x="12866" y="20156"/>
                </a:lnTo>
                <a:lnTo>
                  <a:pt x="13741" y="16470"/>
                </a:lnTo>
                <a:lnTo>
                  <a:pt x="15483" y="13957"/>
                </a:lnTo>
                <a:lnTo>
                  <a:pt x="19698" y="10184"/>
                </a:lnTo>
                <a:lnTo>
                  <a:pt x="22950" y="10184"/>
                </a:lnTo>
                <a:lnTo>
                  <a:pt x="26060" y="10415"/>
                </a:lnTo>
                <a:lnTo>
                  <a:pt x="29476" y="11873"/>
                </a:lnTo>
                <a:lnTo>
                  <a:pt x="32590" y="13982"/>
                </a:lnTo>
                <a:lnTo>
                  <a:pt x="35359" y="14288"/>
                </a:lnTo>
                <a:lnTo>
                  <a:pt x="36183" y="11380"/>
                </a:lnTo>
                <a:lnTo>
                  <a:pt x="36183" y="8611"/>
                </a:lnTo>
                <a:lnTo>
                  <a:pt x="35918" y="5843"/>
                </a:lnTo>
                <a:lnTo>
                  <a:pt x="33807" y="3150"/>
                </a:lnTo>
                <a:lnTo>
                  <a:pt x="31040" y="1703"/>
                </a:lnTo>
                <a:lnTo>
                  <a:pt x="27612" y="582"/>
                </a:lnTo>
                <a:lnTo>
                  <a:pt x="25045" y="125"/>
                </a:lnTo>
                <a:lnTo>
                  <a:pt x="19152" y="0"/>
                </a:lnTo>
                <a:lnTo>
                  <a:pt x="16156" y="521"/>
                </a:lnTo>
                <a:lnTo>
                  <a:pt x="13425" y="1548"/>
                </a:lnTo>
                <a:lnTo>
                  <a:pt x="10707" y="2578"/>
                </a:lnTo>
                <a:lnTo>
                  <a:pt x="8335" y="4165"/>
                </a:lnTo>
                <a:lnTo>
                  <a:pt x="4345" y="8420"/>
                </a:lnTo>
                <a:lnTo>
                  <a:pt x="2782" y="11113"/>
                </a:lnTo>
                <a:lnTo>
                  <a:pt x="1677" y="14349"/>
                </a:lnTo>
                <a:lnTo>
                  <a:pt x="562" y="17600"/>
                </a:lnTo>
                <a:lnTo>
                  <a:pt x="0" y="21449"/>
                </a:lnTo>
                <a:lnTo>
                  <a:pt x="0" y="29782"/>
                </a:lnTo>
                <a:lnTo>
                  <a:pt x="457" y="33199"/>
                </a:lnTo>
                <a:lnTo>
                  <a:pt x="1371" y="36194"/>
                </a:lnTo>
                <a:lnTo>
                  <a:pt x="2275" y="39193"/>
                </a:lnTo>
                <a:lnTo>
                  <a:pt x="5436" y="43801"/>
                </a:lnTo>
                <a:lnTo>
                  <a:pt x="9465" y="47458"/>
                </a:lnTo>
                <a:lnTo>
                  <a:pt x="12103" y="48527"/>
                </a:lnTo>
                <a:lnTo>
                  <a:pt x="14745" y="49579"/>
                </a:lnTo>
                <a:lnTo>
                  <a:pt x="17781" y="50115"/>
                </a:lnTo>
                <a:lnTo>
                  <a:pt x="22748" y="50115"/>
                </a:lnTo>
                <a:lnTo>
                  <a:pt x="25679" y="49720"/>
                </a:lnTo>
                <a:lnTo>
                  <a:pt x="28475" y="49096"/>
                </a:lnTo>
                <a:lnTo>
                  <a:pt x="32029" y="47750"/>
                </a:lnTo>
                <a:lnTo>
                  <a:pt x="35053" y="45796"/>
                </a:lnTo>
                <a:lnTo>
                  <a:pt x="36259" y="42988"/>
                </a:lnTo>
                <a:lnTo>
                  <a:pt x="36285" y="37541"/>
                </a:lnTo>
                <a:lnTo>
                  <a:pt x="33832" y="34898"/>
                </a:lnTo>
                <a:lnTo>
                  <a:pt x="30838" y="37148"/>
                </a:lnTo>
                <a:lnTo>
                  <a:pt x="27586" y="38873"/>
                </a:lnTo>
                <a:lnTo>
                  <a:pt x="24843" y="39636"/>
                </a:lnTo>
                <a:lnTo>
                  <a:pt x="21413" y="39636"/>
                </a:lnTo>
                <a:lnTo>
                  <a:pt x="18644" y="38722"/>
                </a:lnTo>
                <a:lnTo>
                  <a:pt x="15458" y="35942"/>
                </a:lnTo>
                <a:lnTo>
                  <a:pt x="13957" y="33185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2303167" y="5284925"/>
            <a:ext cx="31497" cy="60821"/>
          </a:xfrm>
          <a:custGeom>
            <a:avLst/>
            <a:gdLst/>
            <a:ahLst/>
            <a:cxnLst/>
            <a:rect l="l" t="t" r="r" b="b"/>
            <a:pathLst>
              <a:path w="31497" h="60821">
                <a:moveTo>
                  <a:pt x="10501" y="0"/>
                </a:moveTo>
                <a:lnTo>
                  <a:pt x="7291" y="1969"/>
                </a:lnTo>
                <a:lnTo>
                  <a:pt x="7291" y="11901"/>
                </a:lnTo>
                <a:lnTo>
                  <a:pt x="1995" y="11901"/>
                </a:lnTo>
                <a:lnTo>
                  <a:pt x="331" y="13348"/>
                </a:lnTo>
                <a:lnTo>
                  <a:pt x="0" y="16027"/>
                </a:lnTo>
                <a:lnTo>
                  <a:pt x="0" y="18821"/>
                </a:lnTo>
                <a:lnTo>
                  <a:pt x="1944" y="22086"/>
                </a:lnTo>
                <a:lnTo>
                  <a:pt x="7291" y="22086"/>
                </a:lnTo>
                <a:lnTo>
                  <a:pt x="7291" y="47625"/>
                </a:lnTo>
                <a:lnTo>
                  <a:pt x="7567" y="49985"/>
                </a:lnTo>
                <a:lnTo>
                  <a:pt x="8698" y="53988"/>
                </a:lnTo>
                <a:lnTo>
                  <a:pt x="10782" y="56948"/>
                </a:lnTo>
                <a:lnTo>
                  <a:pt x="13486" y="59245"/>
                </a:lnTo>
                <a:lnTo>
                  <a:pt x="17143" y="60501"/>
                </a:lnTo>
                <a:lnTo>
                  <a:pt x="21805" y="60821"/>
                </a:lnTo>
                <a:lnTo>
                  <a:pt x="24574" y="60667"/>
                </a:lnTo>
                <a:lnTo>
                  <a:pt x="27125" y="60250"/>
                </a:lnTo>
                <a:lnTo>
                  <a:pt x="30186" y="59068"/>
                </a:lnTo>
                <a:lnTo>
                  <a:pt x="31407" y="56311"/>
                </a:lnTo>
                <a:lnTo>
                  <a:pt x="31457" y="52030"/>
                </a:lnTo>
                <a:lnTo>
                  <a:pt x="30849" y="49428"/>
                </a:lnTo>
                <a:lnTo>
                  <a:pt x="28271" y="49719"/>
                </a:lnTo>
                <a:lnTo>
                  <a:pt x="25718" y="50292"/>
                </a:lnTo>
                <a:lnTo>
                  <a:pt x="23087" y="50292"/>
                </a:lnTo>
                <a:lnTo>
                  <a:pt x="20193" y="47242"/>
                </a:lnTo>
                <a:lnTo>
                  <a:pt x="19810" y="42990"/>
                </a:lnTo>
                <a:lnTo>
                  <a:pt x="19810" y="22086"/>
                </a:lnTo>
                <a:lnTo>
                  <a:pt x="29552" y="22086"/>
                </a:lnTo>
                <a:lnTo>
                  <a:pt x="30669" y="21690"/>
                </a:lnTo>
                <a:lnTo>
                  <a:pt x="31497" y="18821"/>
                </a:lnTo>
                <a:lnTo>
                  <a:pt x="31371" y="14540"/>
                </a:lnTo>
                <a:lnTo>
                  <a:pt x="29502" y="11901"/>
                </a:lnTo>
                <a:lnTo>
                  <a:pt x="19810" y="11901"/>
                </a:lnTo>
                <a:lnTo>
                  <a:pt x="19810" y="1969"/>
                </a:lnTo>
                <a:lnTo>
                  <a:pt x="19317" y="798"/>
                </a:lnTo>
                <a:lnTo>
                  <a:pt x="16586" y="0"/>
                </a:lnTo>
                <a:lnTo>
                  <a:pt x="10501" y="0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2340532" y="5295679"/>
            <a:ext cx="34038" cy="50217"/>
          </a:xfrm>
          <a:custGeom>
            <a:avLst/>
            <a:gdLst/>
            <a:ahLst/>
            <a:cxnLst/>
            <a:rect l="l" t="t" r="r" b="b"/>
            <a:pathLst>
              <a:path w="34038" h="50217">
                <a:moveTo>
                  <a:pt x="15253" y="35888"/>
                </a:moveTo>
                <a:lnTo>
                  <a:pt x="15915" y="49669"/>
                </a:lnTo>
                <a:lnTo>
                  <a:pt x="19357" y="50217"/>
                </a:lnTo>
                <a:lnTo>
                  <a:pt x="27406" y="50217"/>
                </a:lnTo>
                <a:lnTo>
                  <a:pt x="30989" y="49604"/>
                </a:lnTo>
                <a:lnTo>
                  <a:pt x="34038" y="48362"/>
                </a:lnTo>
                <a:lnTo>
                  <a:pt x="33721" y="33326"/>
                </a:lnTo>
                <a:lnTo>
                  <a:pt x="32158" y="36183"/>
                </a:lnTo>
                <a:lnTo>
                  <a:pt x="28717" y="39168"/>
                </a:lnTo>
                <a:lnTo>
                  <a:pt x="25653" y="40184"/>
                </a:lnTo>
                <a:lnTo>
                  <a:pt x="21704" y="40184"/>
                </a:lnTo>
                <a:lnTo>
                  <a:pt x="18580" y="39063"/>
                </a:lnTo>
                <a:lnTo>
                  <a:pt x="15253" y="35888"/>
                </a:lnTo>
                <a:close/>
              </a:path>
              <a:path w="34038" h="50217">
                <a:moveTo>
                  <a:pt x="12981" y="48578"/>
                </a:moveTo>
                <a:lnTo>
                  <a:pt x="15915" y="49669"/>
                </a:lnTo>
                <a:lnTo>
                  <a:pt x="15253" y="35888"/>
                </a:lnTo>
                <a:lnTo>
                  <a:pt x="13856" y="32918"/>
                </a:lnTo>
                <a:lnTo>
                  <a:pt x="13121" y="29221"/>
                </a:lnTo>
                <a:lnTo>
                  <a:pt x="12931" y="25006"/>
                </a:lnTo>
                <a:lnTo>
                  <a:pt x="13158" y="20548"/>
                </a:lnTo>
                <a:lnTo>
                  <a:pt x="14047" y="16851"/>
                </a:lnTo>
                <a:lnTo>
                  <a:pt x="15624" y="13943"/>
                </a:lnTo>
                <a:lnTo>
                  <a:pt x="19076" y="10958"/>
                </a:lnTo>
                <a:lnTo>
                  <a:pt x="22100" y="9932"/>
                </a:lnTo>
                <a:lnTo>
                  <a:pt x="26060" y="9932"/>
                </a:lnTo>
                <a:lnTo>
                  <a:pt x="29185" y="11088"/>
                </a:lnTo>
                <a:lnTo>
                  <a:pt x="32500" y="14274"/>
                </a:lnTo>
                <a:lnTo>
                  <a:pt x="33922" y="17247"/>
                </a:lnTo>
                <a:lnTo>
                  <a:pt x="34621" y="20941"/>
                </a:lnTo>
                <a:lnTo>
                  <a:pt x="34797" y="25157"/>
                </a:lnTo>
                <a:lnTo>
                  <a:pt x="34570" y="29627"/>
                </a:lnTo>
                <a:lnTo>
                  <a:pt x="33721" y="33326"/>
                </a:lnTo>
                <a:lnTo>
                  <a:pt x="34038" y="48362"/>
                </a:lnTo>
                <a:lnTo>
                  <a:pt x="37113" y="47130"/>
                </a:lnTo>
                <a:lnTo>
                  <a:pt x="39664" y="45388"/>
                </a:lnTo>
                <a:lnTo>
                  <a:pt x="43714" y="40857"/>
                </a:lnTo>
                <a:lnTo>
                  <a:pt x="45227" y="38163"/>
                </a:lnTo>
                <a:lnTo>
                  <a:pt x="46227" y="35039"/>
                </a:lnTo>
                <a:lnTo>
                  <a:pt x="47232" y="31913"/>
                </a:lnTo>
                <a:lnTo>
                  <a:pt x="47729" y="28448"/>
                </a:lnTo>
                <a:lnTo>
                  <a:pt x="47729" y="20689"/>
                </a:lnTo>
                <a:lnTo>
                  <a:pt x="47257" y="17183"/>
                </a:lnTo>
                <a:lnTo>
                  <a:pt x="46332" y="14123"/>
                </a:lnTo>
                <a:lnTo>
                  <a:pt x="45392" y="11062"/>
                </a:lnTo>
                <a:lnTo>
                  <a:pt x="43981" y="8484"/>
                </a:lnTo>
                <a:lnTo>
                  <a:pt x="42052" y="6375"/>
                </a:lnTo>
                <a:lnTo>
                  <a:pt x="37721" y="2693"/>
                </a:lnTo>
                <a:lnTo>
                  <a:pt x="34797" y="1612"/>
                </a:lnTo>
                <a:lnTo>
                  <a:pt x="31878" y="547"/>
                </a:lnTo>
                <a:lnTo>
                  <a:pt x="28411" y="0"/>
                </a:lnTo>
                <a:lnTo>
                  <a:pt x="20322" y="0"/>
                </a:lnTo>
                <a:lnTo>
                  <a:pt x="16751" y="608"/>
                </a:lnTo>
                <a:lnTo>
                  <a:pt x="13705" y="1840"/>
                </a:lnTo>
                <a:lnTo>
                  <a:pt x="10670" y="3074"/>
                </a:lnTo>
                <a:lnTo>
                  <a:pt x="8117" y="4813"/>
                </a:lnTo>
                <a:lnTo>
                  <a:pt x="4065" y="9310"/>
                </a:lnTo>
                <a:lnTo>
                  <a:pt x="2541" y="12002"/>
                </a:lnTo>
                <a:lnTo>
                  <a:pt x="1526" y="15152"/>
                </a:lnTo>
                <a:lnTo>
                  <a:pt x="507" y="18287"/>
                </a:lnTo>
                <a:lnTo>
                  <a:pt x="0" y="21755"/>
                </a:lnTo>
                <a:lnTo>
                  <a:pt x="0" y="29488"/>
                </a:lnTo>
                <a:lnTo>
                  <a:pt x="472" y="32969"/>
                </a:lnTo>
                <a:lnTo>
                  <a:pt x="1396" y="36028"/>
                </a:lnTo>
                <a:lnTo>
                  <a:pt x="2325" y="39103"/>
                </a:lnTo>
                <a:lnTo>
                  <a:pt x="3773" y="41681"/>
                </a:lnTo>
                <a:lnTo>
                  <a:pt x="5692" y="43776"/>
                </a:lnTo>
                <a:lnTo>
                  <a:pt x="10058" y="47473"/>
                </a:lnTo>
                <a:lnTo>
                  <a:pt x="12981" y="48578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2397841" y="5295668"/>
            <a:ext cx="28522" cy="49251"/>
          </a:xfrm>
          <a:custGeom>
            <a:avLst/>
            <a:gdLst/>
            <a:ahLst/>
            <a:cxnLst/>
            <a:rect l="l" t="t" r="r" b="b"/>
            <a:pathLst>
              <a:path w="28522" h="49251">
                <a:moveTo>
                  <a:pt x="10731" y="2857"/>
                </a:moveTo>
                <a:lnTo>
                  <a:pt x="10655" y="2225"/>
                </a:lnTo>
                <a:lnTo>
                  <a:pt x="8039" y="979"/>
                </a:lnTo>
                <a:lnTo>
                  <a:pt x="2818" y="979"/>
                </a:lnTo>
                <a:lnTo>
                  <a:pt x="0" y="2857"/>
                </a:lnTo>
                <a:lnTo>
                  <a:pt x="0" y="47386"/>
                </a:lnTo>
                <a:lnTo>
                  <a:pt x="496" y="48516"/>
                </a:lnTo>
                <a:lnTo>
                  <a:pt x="3251" y="49251"/>
                </a:lnTo>
                <a:lnTo>
                  <a:pt x="9334" y="49251"/>
                </a:lnTo>
                <a:lnTo>
                  <a:pt x="12574" y="47386"/>
                </a:lnTo>
                <a:lnTo>
                  <a:pt x="12574" y="19622"/>
                </a:lnTo>
                <a:lnTo>
                  <a:pt x="14389" y="16930"/>
                </a:lnTo>
                <a:lnTo>
                  <a:pt x="16790" y="14136"/>
                </a:lnTo>
                <a:lnTo>
                  <a:pt x="19724" y="12207"/>
                </a:lnTo>
                <a:lnTo>
                  <a:pt x="22416" y="11785"/>
                </a:lnTo>
                <a:lnTo>
                  <a:pt x="25246" y="12473"/>
                </a:lnTo>
                <a:lnTo>
                  <a:pt x="27889" y="12473"/>
                </a:lnTo>
                <a:lnTo>
                  <a:pt x="28497" y="9932"/>
                </a:lnTo>
                <a:lnTo>
                  <a:pt x="28522" y="3455"/>
                </a:lnTo>
                <a:lnTo>
                  <a:pt x="27306" y="889"/>
                </a:lnTo>
                <a:lnTo>
                  <a:pt x="24461" y="129"/>
                </a:lnTo>
                <a:lnTo>
                  <a:pt x="21628" y="0"/>
                </a:lnTo>
                <a:lnTo>
                  <a:pt x="18835" y="636"/>
                </a:lnTo>
                <a:lnTo>
                  <a:pt x="16041" y="2339"/>
                </a:lnTo>
                <a:lnTo>
                  <a:pt x="12992" y="5360"/>
                </a:lnTo>
                <a:lnTo>
                  <a:pt x="10731" y="8384"/>
                </a:lnTo>
                <a:lnTo>
                  <a:pt x="10731" y="2857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2450868" y="5270526"/>
            <a:ext cx="42203" cy="89344"/>
          </a:xfrm>
          <a:custGeom>
            <a:avLst/>
            <a:gdLst/>
            <a:ahLst/>
            <a:cxnLst/>
            <a:rect l="l" t="t" r="r" b="b"/>
            <a:pathLst>
              <a:path w="42203" h="89344">
                <a:moveTo>
                  <a:pt x="12318" y="87144"/>
                </a:moveTo>
                <a:lnTo>
                  <a:pt x="42127" y="3275"/>
                </a:lnTo>
                <a:lnTo>
                  <a:pt x="42203" y="1395"/>
                </a:lnTo>
                <a:lnTo>
                  <a:pt x="39585" y="190"/>
                </a:lnTo>
                <a:lnTo>
                  <a:pt x="36234" y="0"/>
                </a:lnTo>
                <a:lnTo>
                  <a:pt x="32753" y="190"/>
                </a:lnTo>
                <a:lnTo>
                  <a:pt x="29998" y="2235"/>
                </a:lnTo>
                <a:lnTo>
                  <a:pt x="140" y="86053"/>
                </a:lnTo>
                <a:lnTo>
                  <a:pt x="0" y="87933"/>
                </a:lnTo>
                <a:lnTo>
                  <a:pt x="2682" y="89138"/>
                </a:lnTo>
                <a:lnTo>
                  <a:pt x="6033" y="89344"/>
                </a:lnTo>
                <a:lnTo>
                  <a:pt x="9465" y="89138"/>
                </a:lnTo>
                <a:lnTo>
                  <a:pt x="12318" y="87144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2520918" y="5279054"/>
            <a:ext cx="55219" cy="66786"/>
          </a:xfrm>
          <a:custGeom>
            <a:avLst/>
            <a:gdLst/>
            <a:ahLst/>
            <a:cxnLst/>
            <a:rect l="l" t="t" r="r" b="b"/>
            <a:pathLst>
              <a:path w="55219" h="66786">
                <a:moveTo>
                  <a:pt x="13488" y="33299"/>
                </a:moveTo>
                <a:lnTo>
                  <a:pt x="13488" y="29933"/>
                </a:lnTo>
                <a:lnTo>
                  <a:pt x="13971" y="26859"/>
                </a:lnTo>
                <a:lnTo>
                  <a:pt x="14936" y="24090"/>
                </a:lnTo>
                <a:lnTo>
                  <a:pt x="15900" y="21308"/>
                </a:lnTo>
                <a:lnTo>
                  <a:pt x="19076" y="16941"/>
                </a:lnTo>
                <a:lnTo>
                  <a:pt x="23040" y="13435"/>
                </a:lnTo>
                <a:lnTo>
                  <a:pt x="28093" y="11275"/>
                </a:lnTo>
                <a:lnTo>
                  <a:pt x="30923" y="10731"/>
                </a:lnTo>
                <a:lnTo>
                  <a:pt x="36968" y="10731"/>
                </a:lnTo>
                <a:lnTo>
                  <a:pt x="39560" y="11023"/>
                </a:lnTo>
                <a:lnTo>
                  <a:pt x="41756" y="11631"/>
                </a:lnTo>
                <a:lnTo>
                  <a:pt x="45885" y="12876"/>
                </a:lnTo>
                <a:lnTo>
                  <a:pt x="49085" y="14273"/>
                </a:lnTo>
                <a:lnTo>
                  <a:pt x="52301" y="16127"/>
                </a:lnTo>
                <a:lnTo>
                  <a:pt x="55003" y="14324"/>
                </a:lnTo>
                <a:lnTo>
                  <a:pt x="55219" y="11137"/>
                </a:lnTo>
                <a:lnTo>
                  <a:pt x="55119" y="8215"/>
                </a:lnTo>
                <a:lnTo>
                  <a:pt x="53492" y="4927"/>
                </a:lnTo>
                <a:lnTo>
                  <a:pt x="50443" y="3110"/>
                </a:lnTo>
                <a:lnTo>
                  <a:pt x="47307" y="1968"/>
                </a:lnTo>
                <a:lnTo>
                  <a:pt x="43585" y="949"/>
                </a:lnTo>
                <a:lnTo>
                  <a:pt x="39001" y="190"/>
                </a:lnTo>
                <a:lnTo>
                  <a:pt x="36435" y="0"/>
                </a:lnTo>
                <a:lnTo>
                  <a:pt x="28562" y="0"/>
                </a:lnTo>
                <a:lnTo>
                  <a:pt x="23939" y="784"/>
                </a:lnTo>
                <a:lnTo>
                  <a:pt x="19799" y="2346"/>
                </a:lnTo>
                <a:lnTo>
                  <a:pt x="15660" y="3909"/>
                </a:lnTo>
                <a:lnTo>
                  <a:pt x="12117" y="6159"/>
                </a:lnTo>
                <a:lnTo>
                  <a:pt x="9193" y="9104"/>
                </a:lnTo>
                <a:lnTo>
                  <a:pt x="6275" y="12052"/>
                </a:lnTo>
                <a:lnTo>
                  <a:pt x="3999" y="15631"/>
                </a:lnTo>
                <a:lnTo>
                  <a:pt x="2401" y="19850"/>
                </a:lnTo>
                <a:lnTo>
                  <a:pt x="812" y="24051"/>
                </a:lnTo>
                <a:lnTo>
                  <a:pt x="0" y="28803"/>
                </a:lnTo>
                <a:lnTo>
                  <a:pt x="0" y="39217"/>
                </a:lnTo>
                <a:lnTo>
                  <a:pt x="763" y="43801"/>
                </a:lnTo>
                <a:lnTo>
                  <a:pt x="2249" y="47851"/>
                </a:lnTo>
                <a:lnTo>
                  <a:pt x="3747" y="51889"/>
                </a:lnTo>
                <a:lnTo>
                  <a:pt x="5906" y="55321"/>
                </a:lnTo>
                <a:lnTo>
                  <a:pt x="8751" y="58125"/>
                </a:lnTo>
                <a:lnTo>
                  <a:pt x="11569" y="60947"/>
                </a:lnTo>
                <a:lnTo>
                  <a:pt x="15022" y="63093"/>
                </a:lnTo>
                <a:lnTo>
                  <a:pt x="19100" y="64565"/>
                </a:lnTo>
                <a:lnTo>
                  <a:pt x="23176" y="66052"/>
                </a:lnTo>
                <a:lnTo>
                  <a:pt x="27799" y="66786"/>
                </a:lnTo>
                <a:lnTo>
                  <a:pt x="34721" y="66786"/>
                </a:lnTo>
                <a:lnTo>
                  <a:pt x="38214" y="66535"/>
                </a:lnTo>
                <a:lnTo>
                  <a:pt x="41705" y="66127"/>
                </a:lnTo>
                <a:lnTo>
                  <a:pt x="45121" y="65454"/>
                </a:lnTo>
                <a:lnTo>
                  <a:pt x="48373" y="64590"/>
                </a:lnTo>
                <a:lnTo>
                  <a:pt x="51306" y="63676"/>
                </a:lnTo>
                <a:lnTo>
                  <a:pt x="54546" y="61480"/>
                </a:lnTo>
                <a:lnTo>
                  <a:pt x="55068" y="58849"/>
                </a:lnTo>
                <a:lnTo>
                  <a:pt x="55068" y="33134"/>
                </a:lnTo>
                <a:lnTo>
                  <a:pt x="54420" y="30426"/>
                </a:lnTo>
                <a:lnTo>
                  <a:pt x="51573" y="28943"/>
                </a:lnTo>
                <a:lnTo>
                  <a:pt x="29757" y="28943"/>
                </a:lnTo>
                <a:lnTo>
                  <a:pt x="28195" y="30452"/>
                </a:lnTo>
                <a:lnTo>
                  <a:pt x="27863" y="33018"/>
                </a:lnTo>
                <a:lnTo>
                  <a:pt x="27863" y="35736"/>
                </a:lnTo>
                <a:lnTo>
                  <a:pt x="29757" y="38887"/>
                </a:lnTo>
                <a:lnTo>
                  <a:pt x="41986" y="38887"/>
                </a:lnTo>
                <a:lnTo>
                  <a:pt x="41986" y="53859"/>
                </a:lnTo>
                <a:lnTo>
                  <a:pt x="39434" y="55029"/>
                </a:lnTo>
                <a:lnTo>
                  <a:pt x="36564" y="55688"/>
                </a:lnTo>
                <a:lnTo>
                  <a:pt x="33656" y="55853"/>
                </a:lnTo>
                <a:lnTo>
                  <a:pt x="30657" y="55853"/>
                </a:lnTo>
                <a:lnTo>
                  <a:pt x="27928" y="55371"/>
                </a:lnTo>
                <a:lnTo>
                  <a:pt x="22960" y="53441"/>
                </a:lnTo>
                <a:lnTo>
                  <a:pt x="19076" y="50111"/>
                </a:lnTo>
                <a:lnTo>
                  <a:pt x="15937" y="45859"/>
                </a:lnTo>
                <a:lnTo>
                  <a:pt x="14961" y="43051"/>
                </a:lnTo>
                <a:lnTo>
                  <a:pt x="13982" y="40243"/>
                </a:lnTo>
                <a:lnTo>
                  <a:pt x="13488" y="36982"/>
                </a:lnTo>
                <a:lnTo>
                  <a:pt x="13488" y="33299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2589084" y="5280149"/>
            <a:ext cx="75283" cy="64897"/>
          </a:xfrm>
          <a:custGeom>
            <a:avLst/>
            <a:gdLst/>
            <a:ahLst/>
            <a:cxnLst/>
            <a:rect l="l" t="t" r="r" b="b"/>
            <a:pathLst>
              <a:path w="75283" h="64897">
                <a:moveTo>
                  <a:pt x="63360" y="63971"/>
                </a:moveTo>
                <a:lnTo>
                  <a:pt x="66038" y="64745"/>
                </a:lnTo>
                <a:lnTo>
                  <a:pt x="69047" y="64897"/>
                </a:lnTo>
                <a:lnTo>
                  <a:pt x="72082" y="64745"/>
                </a:lnTo>
                <a:lnTo>
                  <a:pt x="75283" y="62801"/>
                </a:lnTo>
                <a:lnTo>
                  <a:pt x="75171" y="3671"/>
                </a:lnTo>
                <a:lnTo>
                  <a:pt x="73061" y="582"/>
                </a:lnTo>
                <a:lnTo>
                  <a:pt x="70091" y="0"/>
                </a:lnTo>
                <a:lnTo>
                  <a:pt x="61264" y="0"/>
                </a:lnTo>
                <a:lnTo>
                  <a:pt x="58013" y="381"/>
                </a:lnTo>
                <a:lnTo>
                  <a:pt x="54914" y="2249"/>
                </a:lnTo>
                <a:lnTo>
                  <a:pt x="53286" y="4953"/>
                </a:lnTo>
                <a:lnTo>
                  <a:pt x="52372" y="7531"/>
                </a:lnTo>
                <a:lnTo>
                  <a:pt x="37896" y="45924"/>
                </a:lnTo>
                <a:lnTo>
                  <a:pt x="37692" y="45924"/>
                </a:lnTo>
                <a:lnTo>
                  <a:pt x="23709" y="7440"/>
                </a:lnTo>
                <a:lnTo>
                  <a:pt x="22326" y="3912"/>
                </a:lnTo>
                <a:lnTo>
                  <a:pt x="19518" y="1040"/>
                </a:lnTo>
                <a:lnTo>
                  <a:pt x="16382" y="125"/>
                </a:lnTo>
                <a:lnTo>
                  <a:pt x="3451" y="0"/>
                </a:lnTo>
                <a:lnTo>
                  <a:pt x="457" y="2249"/>
                </a:lnTo>
                <a:lnTo>
                  <a:pt x="0" y="5245"/>
                </a:lnTo>
                <a:lnTo>
                  <a:pt x="0" y="62801"/>
                </a:lnTo>
                <a:lnTo>
                  <a:pt x="457" y="63971"/>
                </a:lnTo>
                <a:lnTo>
                  <a:pt x="3200" y="64745"/>
                </a:lnTo>
                <a:lnTo>
                  <a:pt x="6195" y="64897"/>
                </a:lnTo>
                <a:lnTo>
                  <a:pt x="9218" y="64745"/>
                </a:lnTo>
                <a:lnTo>
                  <a:pt x="12444" y="62801"/>
                </a:lnTo>
                <a:lnTo>
                  <a:pt x="12546" y="10237"/>
                </a:lnTo>
                <a:lnTo>
                  <a:pt x="30606" y="62750"/>
                </a:lnTo>
                <a:lnTo>
                  <a:pt x="32435" y="64378"/>
                </a:lnTo>
                <a:lnTo>
                  <a:pt x="35204" y="64860"/>
                </a:lnTo>
                <a:lnTo>
                  <a:pt x="40993" y="64771"/>
                </a:lnTo>
                <a:lnTo>
                  <a:pt x="44030" y="62750"/>
                </a:lnTo>
                <a:lnTo>
                  <a:pt x="62762" y="10237"/>
                </a:lnTo>
                <a:lnTo>
                  <a:pt x="62852" y="62801"/>
                </a:lnTo>
                <a:lnTo>
                  <a:pt x="63360" y="63971"/>
                </a:lnTo>
                <a:close/>
              </a:path>
            </a:pathLst>
          </a:custGeom>
          <a:solidFill>
            <a:srgbClr val="363435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892618" y="4028934"/>
            <a:ext cx="951245" cy="121954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882194" y="3964726"/>
            <a:ext cx="961301" cy="1286992"/>
          </a:xfrm>
          <a:custGeom>
            <a:avLst/>
            <a:gdLst/>
            <a:ahLst/>
            <a:cxnLst/>
            <a:rect l="l" t="t" r="r" b="b"/>
            <a:pathLst>
              <a:path w="961301" h="1286992">
                <a:moveTo>
                  <a:pt x="9522" y="1282230"/>
                </a:moveTo>
                <a:lnTo>
                  <a:pt x="9522" y="1277467"/>
                </a:lnTo>
                <a:lnTo>
                  <a:pt x="4759" y="9526"/>
                </a:lnTo>
                <a:lnTo>
                  <a:pt x="9522" y="4762"/>
                </a:lnTo>
                <a:lnTo>
                  <a:pt x="956538" y="4762"/>
                </a:lnTo>
                <a:lnTo>
                  <a:pt x="956538" y="1277467"/>
                </a:lnTo>
                <a:lnTo>
                  <a:pt x="9522" y="1277467"/>
                </a:lnTo>
                <a:lnTo>
                  <a:pt x="9522" y="1282230"/>
                </a:lnTo>
                <a:lnTo>
                  <a:pt x="4759" y="1277467"/>
                </a:lnTo>
                <a:lnTo>
                  <a:pt x="4759" y="0"/>
                </a:lnTo>
                <a:lnTo>
                  <a:pt x="900" y="1954"/>
                </a:lnTo>
                <a:lnTo>
                  <a:pt x="0" y="4762"/>
                </a:lnTo>
                <a:lnTo>
                  <a:pt x="0" y="1282230"/>
                </a:lnTo>
                <a:lnTo>
                  <a:pt x="1955" y="1286078"/>
                </a:lnTo>
                <a:lnTo>
                  <a:pt x="4759" y="1286992"/>
                </a:lnTo>
                <a:lnTo>
                  <a:pt x="961301" y="1286992"/>
                </a:lnTo>
                <a:lnTo>
                  <a:pt x="956538" y="1282230"/>
                </a:lnTo>
                <a:lnTo>
                  <a:pt x="961301" y="1277467"/>
                </a:lnTo>
                <a:lnTo>
                  <a:pt x="961301" y="0"/>
                </a:lnTo>
                <a:lnTo>
                  <a:pt x="4759" y="0"/>
                </a:lnTo>
                <a:lnTo>
                  <a:pt x="4759" y="1277467"/>
                </a:lnTo>
                <a:lnTo>
                  <a:pt x="9522" y="12822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886954" y="3969489"/>
            <a:ext cx="951778" cy="1272705"/>
          </a:xfrm>
          <a:custGeom>
            <a:avLst/>
            <a:gdLst/>
            <a:ahLst/>
            <a:cxnLst/>
            <a:rect l="l" t="t" r="r" b="b"/>
            <a:pathLst>
              <a:path w="951778" h="1272705">
                <a:moveTo>
                  <a:pt x="4762" y="4763"/>
                </a:moveTo>
                <a:lnTo>
                  <a:pt x="951778" y="4763"/>
                </a:lnTo>
                <a:lnTo>
                  <a:pt x="951778" y="0"/>
                </a:lnTo>
                <a:lnTo>
                  <a:pt x="4762" y="0"/>
                </a:lnTo>
                <a:lnTo>
                  <a:pt x="0" y="4763"/>
                </a:lnTo>
                <a:lnTo>
                  <a:pt x="4762" y="1272705"/>
                </a:lnTo>
                <a:lnTo>
                  <a:pt x="4762" y="47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2843495" y="3964726"/>
            <a:ext cx="0" cy="1286992"/>
          </a:xfrm>
          <a:custGeom>
            <a:avLst/>
            <a:gdLst/>
            <a:ahLst/>
            <a:cxnLst/>
            <a:rect l="l" t="t" r="r" b="b"/>
            <a:pathLst>
              <a:path h="1286992">
                <a:moveTo>
                  <a:pt x="0" y="0"/>
                </a:moveTo>
                <a:lnTo>
                  <a:pt x="0" y="128699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86529" y="2047424"/>
            <a:ext cx="149151" cy="128574"/>
          </a:xfrm>
          <a:custGeom>
            <a:avLst/>
            <a:gdLst/>
            <a:ahLst/>
            <a:cxnLst/>
            <a:rect l="l" t="t" r="r" b="b"/>
            <a:pathLst>
              <a:path w="149151" h="128574">
                <a:moveTo>
                  <a:pt x="1562" y="127162"/>
                </a:moveTo>
                <a:lnTo>
                  <a:pt x="4737" y="128092"/>
                </a:lnTo>
                <a:lnTo>
                  <a:pt x="7913" y="128473"/>
                </a:lnTo>
                <a:lnTo>
                  <a:pt x="16689" y="128473"/>
                </a:lnTo>
                <a:lnTo>
                  <a:pt x="19789" y="128092"/>
                </a:lnTo>
                <a:lnTo>
                  <a:pt x="23040" y="127162"/>
                </a:lnTo>
                <a:lnTo>
                  <a:pt x="24613" y="124419"/>
                </a:lnTo>
                <a:lnTo>
                  <a:pt x="24613" y="20279"/>
                </a:lnTo>
                <a:lnTo>
                  <a:pt x="24818" y="20279"/>
                </a:lnTo>
                <a:lnTo>
                  <a:pt x="60617" y="124319"/>
                </a:lnTo>
                <a:lnTo>
                  <a:pt x="65267" y="127901"/>
                </a:lnTo>
                <a:lnTo>
                  <a:pt x="71629" y="128574"/>
                </a:lnTo>
                <a:lnTo>
                  <a:pt x="76125" y="128574"/>
                </a:lnTo>
                <a:lnTo>
                  <a:pt x="82501" y="128117"/>
                </a:lnTo>
                <a:lnTo>
                  <a:pt x="87238" y="124319"/>
                </a:lnTo>
                <a:lnTo>
                  <a:pt x="124322" y="20279"/>
                </a:lnTo>
                <a:lnTo>
                  <a:pt x="124523" y="20279"/>
                </a:lnTo>
                <a:lnTo>
                  <a:pt x="124523" y="124419"/>
                </a:lnTo>
                <a:lnTo>
                  <a:pt x="126161" y="127162"/>
                </a:lnTo>
                <a:lnTo>
                  <a:pt x="129275" y="128092"/>
                </a:lnTo>
                <a:lnTo>
                  <a:pt x="132436" y="128473"/>
                </a:lnTo>
                <a:lnTo>
                  <a:pt x="141239" y="128473"/>
                </a:lnTo>
                <a:lnTo>
                  <a:pt x="144400" y="128092"/>
                </a:lnTo>
                <a:lnTo>
                  <a:pt x="147589" y="127162"/>
                </a:lnTo>
                <a:lnTo>
                  <a:pt x="149151" y="124419"/>
                </a:lnTo>
                <a:lnTo>
                  <a:pt x="149151" y="10386"/>
                </a:lnTo>
                <a:lnTo>
                  <a:pt x="147448" y="3604"/>
                </a:lnTo>
                <a:lnTo>
                  <a:pt x="142179" y="241"/>
                </a:lnTo>
                <a:lnTo>
                  <a:pt x="138863" y="0"/>
                </a:lnTo>
                <a:lnTo>
                  <a:pt x="118911" y="0"/>
                </a:lnTo>
                <a:lnTo>
                  <a:pt x="111481" y="2070"/>
                </a:lnTo>
                <a:lnTo>
                  <a:pt x="106566" y="7909"/>
                </a:lnTo>
                <a:lnTo>
                  <a:pt x="104598" y="12165"/>
                </a:lnTo>
                <a:lnTo>
                  <a:pt x="103748" y="14932"/>
                </a:lnTo>
                <a:lnTo>
                  <a:pt x="75070" y="90994"/>
                </a:lnTo>
                <a:lnTo>
                  <a:pt x="74678" y="90994"/>
                </a:lnTo>
                <a:lnTo>
                  <a:pt x="46979" y="14732"/>
                </a:lnTo>
                <a:lnTo>
                  <a:pt x="46191" y="11973"/>
                </a:lnTo>
                <a:lnTo>
                  <a:pt x="45252" y="9638"/>
                </a:lnTo>
                <a:lnTo>
                  <a:pt x="43141" y="5878"/>
                </a:lnTo>
                <a:lnTo>
                  <a:pt x="36781" y="1242"/>
                </a:lnTo>
                <a:lnTo>
                  <a:pt x="32435" y="252"/>
                </a:lnTo>
                <a:lnTo>
                  <a:pt x="29822" y="0"/>
                </a:lnTo>
                <a:lnTo>
                  <a:pt x="6822" y="0"/>
                </a:lnTo>
                <a:lnTo>
                  <a:pt x="4434" y="888"/>
                </a:lnTo>
                <a:lnTo>
                  <a:pt x="878" y="4457"/>
                </a:lnTo>
                <a:lnTo>
                  <a:pt x="0" y="7020"/>
                </a:lnTo>
                <a:lnTo>
                  <a:pt x="0" y="124419"/>
                </a:lnTo>
                <a:lnTo>
                  <a:pt x="1562" y="1271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64327" y="2047431"/>
            <a:ext cx="75779" cy="127990"/>
          </a:xfrm>
          <a:custGeom>
            <a:avLst/>
            <a:gdLst/>
            <a:ahLst/>
            <a:cxnLst/>
            <a:rect l="l" t="t" r="r" b="b"/>
            <a:pathLst>
              <a:path w="75779" h="127990">
                <a:moveTo>
                  <a:pt x="25905" y="20368"/>
                </a:moveTo>
                <a:lnTo>
                  <a:pt x="71614" y="20368"/>
                </a:lnTo>
                <a:lnTo>
                  <a:pt x="75116" y="14972"/>
                </a:lnTo>
                <a:lnTo>
                  <a:pt x="75373" y="8304"/>
                </a:lnTo>
                <a:lnTo>
                  <a:pt x="74382" y="2209"/>
                </a:lnTo>
                <a:lnTo>
                  <a:pt x="71614" y="0"/>
                </a:lnTo>
                <a:lnTo>
                  <a:pt x="5535" y="0"/>
                </a:lnTo>
                <a:lnTo>
                  <a:pt x="2221" y="1915"/>
                </a:lnTo>
                <a:lnTo>
                  <a:pt x="0" y="5306"/>
                </a:lnTo>
                <a:lnTo>
                  <a:pt x="0" y="122680"/>
                </a:lnTo>
                <a:lnTo>
                  <a:pt x="734" y="124764"/>
                </a:lnTo>
                <a:lnTo>
                  <a:pt x="3707" y="127342"/>
                </a:lnTo>
                <a:lnTo>
                  <a:pt x="7717" y="127990"/>
                </a:lnTo>
                <a:lnTo>
                  <a:pt x="71992" y="127990"/>
                </a:lnTo>
                <a:lnTo>
                  <a:pt x="74533" y="126503"/>
                </a:lnTo>
                <a:lnTo>
                  <a:pt x="75448" y="123875"/>
                </a:lnTo>
                <a:lnTo>
                  <a:pt x="75779" y="121298"/>
                </a:lnTo>
                <a:lnTo>
                  <a:pt x="75779" y="114286"/>
                </a:lnTo>
                <a:lnTo>
                  <a:pt x="75448" y="111707"/>
                </a:lnTo>
                <a:lnTo>
                  <a:pt x="74533" y="109080"/>
                </a:lnTo>
                <a:lnTo>
                  <a:pt x="71992" y="107607"/>
                </a:lnTo>
                <a:lnTo>
                  <a:pt x="25905" y="107607"/>
                </a:lnTo>
                <a:lnTo>
                  <a:pt x="25905" y="71499"/>
                </a:lnTo>
                <a:lnTo>
                  <a:pt x="64575" y="71499"/>
                </a:lnTo>
                <a:lnTo>
                  <a:pt x="67459" y="69364"/>
                </a:lnTo>
                <a:lnTo>
                  <a:pt x="68183" y="66354"/>
                </a:lnTo>
                <a:lnTo>
                  <a:pt x="68439" y="63536"/>
                </a:lnTo>
                <a:lnTo>
                  <a:pt x="68439" y="59777"/>
                </a:lnTo>
                <a:lnTo>
                  <a:pt x="68183" y="56908"/>
                </a:lnTo>
                <a:lnTo>
                  <a:pt x="67128" y="53086"/>
                </a:lnTo>
                <a:lnTo>
                  <a:pt x="64575" y="51624"/>
                </a:lnTo>
                <a:lnTo>
                  <a:pt x="25905" y="51624"/>
                </a:lnTo>
                <a:lnTo>
                  <a:pt x="25905" y="2036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56307" y="2045145"/>
            <a:ext cx="83577" cy="132537"/>
          </a:xfrm>
          <a:custGeom>
            <a:avLst/>
            <a:gdLst/>
            <a:ahLst/>
            <a:cxnLst/>
            <a:rect l="l" t="t" r="r" b="b"/>
            <a:pathLst>
              <a:path w="83577" h="132537">
                <a:moveTo>
                  <a:pt x="190" y="117323"/>
                </a:moveTo>
                <a:lnTo>
                  <a:pt x="899" y="120563"/>
                </a:lnTo>
                <a:lnTo>
                  <a:pt x="3225" y="123508"/>
                </a:lnTo>
                <a:lnTo>
                  <a:pt x="6577" y="125618"/>
                </a:lnTo>
                <a:lnTo>
                  <a:pt x="10933" y="127814"/>
                </a:lnTo>
                <a:lnTo>
                  <a:pt x="13841" y="128830"/>
                </a:lnTo>
                <a:lnTo>
                  <a:pt x="16736" y="129844"/>
                </a:lnTo>
                <a:lnTo>
                  <a:pt x="20091" y="130733"/>
                </a:lnTo>
                <a:lnTo>
                  <a:pt x="23888" y="131446"/>
                </a:lnTo>
                <a:lnTo>
                  <a:pt x="27683" y="132184"/>
                </a:lnTo>
                <a:lnTo>
                  <a:pt x="31788" y="132537"/>
                </a:lnTo>
                <a:lnTo>
                  <a:pt x="42720" y="132537"/>
                </a:lnTo>
                <a:lnTo>
                  <a:pt x="48869" y="131687"/>
                </a:lnTo>
                <a:lnTo>
                  <a:pt x="54597" y="129974"/>
                </a:lnTo>
                <a:lnTo>
                  <a:pt x="60335" y="128245"/>
                </a:lnTo>
                <a:lnTo>
                  <a:pt x="65340" y="125694"/>
                </a:lnTo>
                <a:lnTo>
                  <a:pt x="69620" y="122313"/>
                </a:lnTo>
                <a:lnTo>
                  <a:pt x="73911" y="118911"/>
                </a:lnTo>
                <a:lnTo>
                  <a:pt x="77316" y="114670"/>
                </a:lnTo>
                <a:lnTo>
                  <a:pt x="79819" y="109602"/>
                </a:lnTo>
                <a:lnTo>
                  <a:pt x="82321" y="104512"/>
                </a:lnTo>
                <a:lnTo>
                  <a:pt x="83577" y="98618"/>
                </a:lnTo>
                <a:lnTo>
                  <a:pt x="83577" y="86742"/>
                </a:lnTo>
                <a:lnTo>
                  <a:pt x="82788" y="82270"/>
                </a:lnTo>
                <a:lnTo>
                  <a:pt x="81201" y="78487"/>
                </a:lnTo>
                <a:lnTo>
                  <a:pt x="79613" y="74688"/>
                </a:lnTo>
                <a:lnTo>
                  <a:pt x="77533" y="71401"/>
                </a:lnTo>
                <a:lnTo>
                  <a:pt x="74965" y="68593"/>
                </a:lnTo>
                <a:lnTo>
                  <a:pt x="72402" y="65786"/>
                </a:lnTo>
                <a:lnTo>
                  <a:pt x="69468" y="63388"/>
                </a:lnTo>
                <a:lnTo>
                  <a:pt x="66168" y="61380"/>
                </a:lnTo>
                <a:lnTo>
                  <a:pt x="62862" y="59359"/>
                </a:lnTo>
                <a:lnTo>
                  <a:pt x="59496" y="57571"/>
                </a:lnTo>
                <a:lnTo>
                  <a:pt x="56080" y="55984"/>
                </a:lnTo>
                <a:lnTo>
                  <a:pt x="52638" y="54406"/>
                </a:lnTo>
                <a:lnTo>
                  <a:pt x="49287" y="52909"/>
                </a:lnTo>
                <a:lnTo>
                  <a:pt x="45986" y="51476"/>
                </a:lnTo>
                <a:lnTo>
                  <a:pt x="42684" y="50064"/>
                </a:lnTo>
                <a:lnTo>
                  <a:pt x="39750" y="48553"/>
                </a:lnTo>
                <a:lnTo>
                  <a:pt x="37147" y="46940"/>
                </a:lnTo>
                <a:lnTo>
                  <a:pt x="34531" y="45316"/>
                </a:lnTo>
                <a:lnTo>
                  <a:pt x="30909" y="41389"/>
                </a:lnTo>
                <a:lnTo>
                  <a:pt x="28587" y="36856"/>
                </a:lnTo>
                <a:lnTo>
                  <a:pt x="28587" y="32119"/>
                </a:lnTo>
                <a:lnTo>
                  <a:pt x="29616" y="28587"/>
                </a:lnTo>
                <a:lnTo>
                  <a:pt x="31366" y="25416"/>
                </a:lnTo>
                <a:lnTo>
                  <a:pt x="34199" y="22964"/>
                </a:lnTo>
                <a:lnTo>
                  <a:pt x="38073" y="21311"/>
                </a:lnTo>
                <a:lnTo>
                  <a:pt x="42659" y="20271"/>
                </a:lnTo>
                <a:lnTo>
                  <a:pt x="49121" y="20271"/>
                </a:lnTo>
                <a:lnTo>
                  <a:pt x="52452" y="20714"/>
                </a:lnTo>
                <a:lnTo>
                  <a:pt x="55486" y="21617"/>
                </a:lnTo>
                <a:lnTo>
                  <a:pt x="58506" y="22506"/>
                </a:lnTo>
                <a:lnTo>
                  <a:pt x="61188" y="23482"/>
                </a:lnTo>
                <a:lnTo>
                  <a:pt x="65811" y="25667"/>
                </a:lnTo>
                <a:lnTo>
                  <a:pt x="69328" y="27597"/>
                </a:lnTo>
                <a:lnTo>
                  <a:pt x="72795" y="28983"/>
                </a:lnTo>
                <a:lnTo>
                  <a:pt x="75512" y="26517"/>
                </a:lnTo>
                <a:lnTo>
                  <a:pt x="76009" y="23256"/>
                </a:lnTo>
                <a:lnTo>
                  <a:pt x="76161" y="20307"/>
                </a:lnTo>
                <a:lnTo>
                  <a:pt x="76161" y="16689"/>
                </a:lnTo>
                <a:lnTo>
                  <a:pt x="75981" y="12942"/>
                </a:lnTo>
                <a:lnTo>
                  <a:pt x="75361" y="9856"/>
                </a:lnTo>
                <a:lnTo>
                  <a:pt x="73126" y="7048"/>
                </a:lnTo>
                <a:lnTo>
                  <a:pt x="69720" y="5245"/>
                </a:lnTo>
                <a:lnTo>
                  <a:pt x="65340" y="3365"/>
                </a:lnTo>
                <a:lnTo>
                  <a:pt x="62697" y="2580"/>
                </a:lnTo>
                <a:lnTo>
                  <a:pt x="60058" y="1777"/>
                </a:lnTo>
                <a:lnTo>
                  <a:pt x="57236" y="1155"/>
                </a:lnTo>
                <a:lnTo>
                  <a:pt x="54201" y="687"/>
                </a:lnTo>
                <a:lnTo>
                  <a:pt x="51167" y="229"/>
                </a:lnTo>
                <a:lnTo>
                  <a:pt x="48131" y="0"/>
                </a:lnTo>
                <a:lnTo>
                  <a:pt x="39229" y="0"/>
                </a:lnTo>
                <a:lnTo>
                  <a:pt x="33666" y="763"/>
                </a:lnTo>
                <a:lnTo>
                  <a:pt x="28432" y="2274"/>
                </a:lnTo>
                <a:lnTo>
                  <a:pt x="23191" y="3787"/>
                </a:lnTo>
                <a:lnTo>
                  <a:pt x="18643" y="6084"/>
                </a:lnTo>
                <a:lnTo>
                  <a:pt x="14781" y="9143"/>
                </a:lnTo>
                <a:lnTo>
                  <a:pt x="10922" y="12218"/>
                </a:lnTo>
                <a:lnTo>
                  <a:pt x="7858" y="16066"/>
                </a:lnTo>
                <a:lnTo>
                  <a:pt x="5586" y="20714"/>
                </a:lnTo>
                <a:lnTo>
                  <a:pt x="3314" y="25375"/>
                </a:lnTo>
                <a:lnTo>
                  <a:pt x="2170" y="30773"/>
                </a:lnTo>
                <a:lnTo>
                  <a:pt x="2170" y="42242"/>
                </a:lnTo>
                <a:lnTo>
                  <a:pt x="2959" y="46814"/>
                </a:lnTo>
                <a:lnTo>
                  <a:pt x="4546" y="50648"/>
                </a:lnTo>
                <a:lnTo>
                  <a:pt x="6120" y="54471"/>
                </a:lnTo>
                <a:lnTo>
                  <a:pt x="8190" y="57772"/>
                </a:lnTo>
                <a:lnTo>
                  <a:pt x="10731" y="60580"/>
                </a:lnTo>
                <a:lnTo>
                  <a:pt x="13268" y="63388"/>
                </a:lnTo>
                <a:lnTo>
                  <a:pt x="16153" y="65786"/>
                </a:lnTo>
                <a:lnTo>
                  <a:pt x="19378" y="67806"/>
                </a:lnTo>
                <a:lnTo>
                  <a:pt x="22618" y="69825"/>
                </a:lnTo>
                <a:lnTo>
                  <a:pt x="25944" y="71603"/>
                </a:lnTo>
                <a:lnTo>
                  <a:pt x="29375" y="73191"/>
                </a:lnTo>
                <a:lnTo>
                  <a:pt x="32802" y="74778"/>
                </a:lnTo>
                <a:lnTo>
                  <a:pt x="36128" y="76276"/>
                </a:lnTo>
                <a:lnTo>
                  <a:pt x="39368" y="77698"/>
                </a:lnTo>
                <a:lnTo>
                  <a:pt x="42580" y="79109"/>
                </a:lnTo>
                <a:lnTo>
                  <a:pt x="45478" y="80622"/>
                </a:lnTo>
                <a:lnTo>
                  <a:pt x="50543" y="83858"/>
                </a:lnTo>
                <a:lnTo>
                  <a:pt x="54201" y="87782"/>
                </a:lnTo>
                <a:lnTo>
                  <a:pt x="56577" y="92342"/>
                </a:lnTo>
                <a:lnTo>
                  <a:pt x="56577" y="95252"/>
                </a:lnTo>
                <a:lnTo>
                  <a:pt x="56109" y="100040"/>
                </a:lnTo>
                <a:lnTo>
                  <a:pt x="54265" y="104129"/>
                </a:lnTo>
                <a:lnTo>
                  <a:pt x="51181" y="107214"/>
                </a:lnTo>
                <a:lnTo>
                  <a:pt x="47317" y="109667"/>
                </a:lnTo>
                <a:lnTo>
                  <a:pt x="42303" y="111203"/>
                </a:lnTo>
                <a:lnTo>
                  <a:pt x="39458" y="111570"/>
                </a:lnTo>
                <a:lnTo>
                  <a:pt x="31482" y="111570"/>
                </a:lnTo>
                <a:lnTo>
                  <a:pt x="27241" y="111023"/>
                </a:lnTo>
                <a:lnTo>
                  <a:pt x="23583" y="109943"/>
                </a:lnTo>
                <a:lnTo>
                  <a:pt x="19926" y="108852"/>
                </a:lnTo>
                <a:lnTo>
                  <a:pt x="16775" y="107647"/>
                </a:lnTo>
                <a:lnTo>
                  <a:pt x="14133" y="106340"/>
                </a:lnTo>
                <a:lnTo>
                  <a:pt x="11504" y="105004"/>
                </a:lnTo>
                <a:lnTo>
                  <a:pt x="7656" y="102718"/>
                </a:lnTo>
                <a:lnTo>
                  <a:pt x="3757" y="101094"/>
                </a:lnTo>
                <a:lnTo>
                  <a:pt x="1140" y="102603"/>
                </a:lnTo>
                <a:lnTo>
                  <a:pt x="331" y="105436"/>
                </a:lnTo>
                <a:lnTo>
                  <a:pt x="60" y="108205"/>
                </a:lnTo>
                <a:lnTo>
                  <a:pt x="0" y="114998"/>
                </a:lnTo>
                <a:lnTo>
                  <a:pt x="190" y="1173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52189" y="2045145"/>
            <a:ext cx="83577" cy="132537"/>
          </a:xfrm>
          <a:custGeom>
            <a:avLst/>
            <a:gdLst/>
            <a:ahLst/>
            <a:cxnLst/>
            <a:rect l="l" t="t" r="r" b="b"/>
            <a:pathLst>
              <a:path w="83577" h="132537">
                <a:moveTo>
                  <a:pt x="34199" y="22964"/>
                </a:moveTo>
                <a:lnTo>
                  <a:pt x="38087" y="21311"/>
                </a:lnTo>
                <a:lnTo>
                  <a:pt x="42659" y="20271"/>
                </a:lnTo>
                <a:lnTo>
                  <a:pt x="49121" y="20271"/>
                </a:lnTo>
                <a:lnTo>
                  <a:pt x="52462" y="20714"/>
                </a:lnTo>
                <a:lnTo>
                  <a:pt x="55486" y="21617"/>
                </a:lnTo>
                <a:lnTo>
                  <a:pt x="58521" y="22506"/>
                </a:lnTo>
                <a:lnTo>
                  <a:pt x="61188" y="23482"/>
                </a:lnTo>
                <a:lnTo>
                  <a:pt x="65811" y="25667"/>
                </a:lnTo>
                <a:lnTo>
                  <a:pt x="69339" y="27597"/>
                </a:lnTo>
                <a:lnTo>
                  <a:pt x="72795" y="28983"/>
                </a:lnTo>
                <a:lnTo>
                  <a:pt x="75512" y="26517"/>
                </a:lnTo>
                <a:lnTo>
                  <a:pt x="76009" y="23256"/>
                </a:lnTo>
                <a:lnTo>
                  <a:pt x="76160" y="20307"/>
                </a:lnTo>
                <a:lnTo>
                  <a:pt x="76160" y="16689"/>
                </a:lnTo>
                <a:lnTo>
                  <a:pt x="75995" y="12942"/>
                </a:lnTo>
                <a:lnTo>
                  <a:pt x="75361" y="9856"/>
                </a:lnTo>
                <a:lnTo>
                  <a:pt x="73126" y="7048"/>
                </a:lnTo>
                <a:lnTo>
                  <a:pt x="69735" y="5245"/>
                </a:lnTo>
                <a:lnTo>
                  <a:pt x="65340" y="3365"/>
                </a:lnTo>
                <a:lnTo>
                  <a:pt x="62697" y="2580"/>
                </a:lnTo>
                <a:lnTo>
                  <a:pt x="60069" y="1777"/>
                </a:lnTo>
                <a:lnTo>
                  <a:pt x="57240" y="1155"/>
                </a:lnTo>
                <a:lnTo>
                  <a:pt x="54201" y="687"/>
                </a:lnTo>
                <a:lnTo>
                  <a:pt x="51167" y="229"/>
                </a:lnTo>
                <a:lnTo>
                  <a:pt x="48131" y="0"/>
                </a:lnTo>
                <a:lnTo>
                  <a:pt x="39243" y="0"/>
                </a:lnTo>
                <a:lnTo>
                  <a:pt x="33677" y="763"/>
                </a:lnTo>
                <a:lnTo>
                  <a:pt x="28436" y="2274"/>
                </a:lnTo>
                <a:lnTo>
                  <a:pt x="23190" y="3787"/>
                </a:lnTo>
                <a:lnTo>
                  <a:pt x="18643" y="6084"/>
                </a:lnTo>
                <a:lnTo>
                  <a:pt x="14781" y="9143"/>
                </a:lnTo>
                <a:lnTo>
                  <a:pt x="10921" y="12218"/>
                </a:lnTo>
                <a:lnTo>
                  <a:pt x="7862" y="16066"/>
                </a:lnTo>
                <a:lnTo>
                  <a:pt x="5586" y="20714"/>
                </a:lnTo>
                <a:lnTo>
                  <a:pt x="3314" y="25375"/>
                </a:lnTo>
                <a:lnTo>
                  <a:pt x="2184" y="30773"/>
                </a:lnTo>
                <a:lnTo>
                  <a:pt x="2184" y="42242"/>
                </a:lnTo>
                <a:lnTo>
                  <a:pt x="2959" y="46814"/>
                </a:lnTo>
                <a:lnTo>
                  <a:pt x="4546" y="50648"/>
                </a:lnTo>
                <a:lnTo>
                  <a:pt x="6134" y="54471"/>
                </a:lnTo>
                <a:lnTo>
                  <a:pt x="8190" y="57772"/>
                </a:lnTo>
                <a:lnTo>
                  <a:pt x="10731" y="60580"/>
                </a:lnTo>
                <a:lnTo>
                  <a:pt x="13268" y="63388"/>
                </a:lnTo>
                <a:lnTo>
                  <a:pt x="16153" y="65786"/>
                </a:lnTo>
                <a:lnTo>
                  <a:pt x="19378" y="67806"/>
                </a:lnTo>
                <a:lnTo>
                  <a:pt x="22618" y="69825"/>
                </a:lnTo>
                <a:lnTo>
                  <a:pt x="25944" y="71603"/>
                </a:lnTo>
                <a:lnTo>
                  <a:pt x="29375" y="73191"/>
                </a:lnTo>
                <a:lnTo>
                  <a:pt x="32802" y="74778"/>
                </a:lnTo>
                <a:lnTo>
                  <a:pt x="36144" y="76276"/>
                </a:lnTo>
                <a:lnTo>
                  <a:pt x="39368" y="77698"/>
                </a:lnTo>
                <a:lnTo>
                  <a:pt x="42594" y="79109"/>
                </a:lnTo>
                <a:lnTo>
                  <a:pt x="45478" y="80622"/>
                </a:lnTo>
                <a:lnTo>
                  <a:pt x="48016" y="82245"/>
                </a:lnTo>
                <a:lnTo>
                  <a:pt x="50557" y="83858"/>
                </a:lnTo>
                <a:lnTo>
                  <a:pt x="54201" y="87782"/>
                </a:lnTo>
                <a:lnTo>
                  <a:pt x="56577" y="92342"/>
                </a:lnTo>
                <a:lnTo>
                  <a:pt x="56577" y="95252"/>
                </a:lnTo>
                <a:lnTo>
                  <a:pt x="56120" y="100040"/>
                </a:lnTo>
                <a:lnTo>
                  <a:pt x="54265" y="104129"/>
                </a:lnTo>
                <a:lnTo>
                  <a:pt x="51181" y="107214"/>
                </a:lnTo>
                <a:lnTo>
                  <a:pt x="47317" y="109667"/>
                </a:lnTo>
                <a:lnTo>
                  <a:pt x="42303" y="111203"/>
                </a:lnTo>
                <a:lnTo>
                  <a:pt x="39458" y="111570"/>
                </a:lnTo>
                <a:lnTo>
                  <a:pt x="31482" y="111570"/>
                </a:lnTo>
                <a:lnTo>
                  <a:pt x="27240" y="111023"/>
                </a:lnTo>
                <a:lnTo>
                  <a:pt x="23582" y="109943"/>
                </a:lnTo>
                <a:lnTo>
                  <a:pt x="19925" y="108852"/>
                </a:lnTo>
                <a:lnTo>
                  <a:pt x="16775" y="107647"/>
                </a:lnTo>
                <a:lnTo>
                  <a:pt x="14147" y="106340"/>
                </a:lnTo>
                <a:lnTo>
                  <a:pt x="11504" y="105004"/>
                </a:lnTo>
                <a:lnTo>
                  <a:pt x="7656" y="102718"/>
                </a:lnTo>
                <a:lnTo>
                  <a:pt x="3757" y="101094"/>
                </a:lnTo>
                <a:lnTo>
                  <a:pt x="1140" y="102603"/>
                </a:lnTo>
                <a:lnTo>
                  <a:pt x="330" y="105436"/>
                </a:lnTo>
                <a:lnTo>
                  <a:pt x="60" y="108205"/>
                </a:lnTo>
                <a:lnTo>
                  <a:pt x="0" y="114998"/>
                </a:lnTo>
                <a:lnTo>
                  <a:pt x="190" y="117323"/>
                </a:lnTo>
                <a:lnTo>
                  <a:pt x="899" y="120563"/>
                </a:lnTo>
                <a:lnTo>
                  <a:pt x="3235" y="123508"/>
                </a:lnTo>
                <a:lnTo>
                  <a:pt x="6591" y="125618"/>
                </a:lnTo>
                <a:lnTo>
                  <a:pt x="10947" y="127814"/>
                </a:lnTo>
                <a:lnTo>
                  <a:pt x="13855" y="128830"/>
                </a:lnTo>
                <a:lnTo>
                  <a:pt x="16750" y="129844"/>
                </a:lnTo>
                <a:lnTo>
                  <a:pt x="20091" y="130733"/>
                </a:lnTo>
                <a:lnTo>
                  <a:pt x="23888" y="131446"/>
                </a:lnTo>
                <a:lnTo>
                  <a:pt x="27683" y="132184"/>
                </a:lnTo>
                <a:lnTo>
                  <a:pt x="31788" y="132537"/>
                </a:lnTo>
                <a:lnTo>
                  <a:pt x="42720" y="132537"/>
                </a:lnTo>
                <a:lnTo>
                  <a:pt x="48869" y="131687"/>
                </a:lnTo>
                <a:lnTo>
                  <a:pt x="54597" y="129974"/>
                </a:lnTo>
                <a:lnTo>
                  <a:pt x="60335" y="128245"/>
                </a:lnTo>
                <a:lnTo>
                  <a:pt x="65340" y="125694"/>
                </a:lnTo>
                <a:lnTo>
                  <a:pt x="69634" y="122313"/>
                </a:lnTo>
                <a:lnTo>
                  <a:pt x="73911" y="118911"/>
                </a:lnTo>
                <a:lnTo>
                  <a:pt x="77316" y="114670"/>
                </a:lnTo>
                <a:lnTo>
                  <a:pt x="79818" y="109602"/>
                </a:lnTo>
                <a:lnTo>
                  <a:pt x="82321" y="104512"/>
                </a:lnTo>
                <a:lnTo>
                  <a:pt x="83577" y="98618"/>
                </a:lnTo>
                <a:lnTo>
                  <a:pt x="83577" y="86742"/>
                </a:lnTo>
                <a:lnTo>
                  <a:pt x="82788" y="82270"/>
                </a:lnTo>
                <a:lnTo>
                  <a:pt x="81201" y="78487"/>
                </a:lnTo>
                <a:lnTo>
                  <a:pt x="79613" y="74688"/>
                </a:lnTo>
                <a:lnTo>
                  <a:pt x="77543" y="71401"/>
                </a:lnTo>
                <a:lnTo>
                  <a:pt x="74965" y="68593"/>
                </a:lnTo>
                <a:lnTo>
                  <a:pt x="72402" y="65786"/>
                </a:lnTo>
                <a:lnTo>
                  <a:pt x="69468" y="63388"/>
                </a:lnTo>
                <a:lnTo>
                  <a:pt x="66167" y="61380"/>
                </a:lnTo>
                <a:lnTo>
                  <a:pt x="62877" y="59359"/>
                </a:lnTo>
                <a:lnTo>
                  <a:pt x="59496" y="57571"/>
                </a:lnTo>
                <a:lnTo>
                  <a:pt x="56080" y="55984"/>
                </a:lnTo>
                <a:lnTo>
                  <a:pt x="52638" y="54406"/>
                </a:lnTo>
                <a:lnTo>
                  <a:pt x="49287" y="52909"/>
                </a:lnTo>
                <a:lnTo>
                  <a:pt x="45996" y="51476"/>
                </a:lnTo>
                <a:lnTo>
                  <a:pt x="42696" y="50064"/>
                </a:lnTo>
                <a:lnTo>
                  <a:pt x="39750" y="48553"/>
                </a:lnTo>
                <a:lnTo>
                  <a:pt x="37147" y="46940"/>
                </a:lnTo>
                <a:lnTo>
                  <a:pt x="34541" y="45316"/>
                </a:lnTo>
                <a:lnTo>
                  <a:pt x="30909" y="41389"/>
                </a:lnTo>
                <a:lnTo>
                  <a:pt x="28587" y="36856"/>
                </a:lnTo>
                <a:lnTo>
                  <a:pt x="28587" y="32119"/>
                </a:lnTo>
                <a:lnTo>
                  <a:pt x="29627" y="28587"/>
                </a:lnTo>
                <a:lnTo>
                  <a:pt x="31380" y="25416"/>
                </a:lnTo>
                <a:lnTo>
                  <a:pt x="34199" y="229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44212" y="2046827"/>
            <a:ext cx="118097" cy="129171"/>
          </a:xfrm>
          <a:custGeom>
            <a:avLst/>
            <a:gdLst/>
            <a:ahLst/>
            <a:cxnLst/>
            <a:rect l="l" t="t" r="r" b="b"/>
            <a:pathLst>
              <a:path w="118097" h="129171">
                <a:moveTo>
                  <a:pt x="1551" y="128206"/>
                </a:moveTo>
                <a:lnTo>
                  <a:pt x="4460" y="128879"/>
                </a:lnTo>
                <a:lnTo>
                  <a:pt x="8549" y="129171"/>
                </a:lnTo>
                <a:lnTo>
                  <a:pt x="14414" y="129171"/>
                </a:lnTo>
                <a:lnTo>
                  <a:pt x="18453" y="128979"/>
                </a:lnTo>
                <a:lnTo>
                  <a:pt x="21553" y="128598"/>
                </a:lnTo>
                <a:lnTo>
                  <a:pt x="24155" y="127392"/>
                </a:lnTo>
                <a:lnTo>
                  <a:pt x="25632" y="124433"/>
                </a:lnTo>
                <a:lnTo>
                  <a:pt x="33732" y="99402"/>
                </a:lnTo>
                <a:lnTo>
                  <a:pt x="39458" y="79427"/>
                </a:lnTo>
                <a:lnTo>
                  <a:pt x="57571" y="25030"/>
                </a:lnTo>
                <a:lnTo>
                  <a:pt x="57964" y="0"/>
                </a:lnTo>
                <a:lnTo>
                  <a:pt x="49864" y="151"/>
                </a:lnTo>
                <a:lnTo>
                  <a:pt x="42548" y="2425"/>
                </a:lnTo>
                <a:lnTo>
                  <a:pt x="1691" y="118691"/>
                </a:lnTo>
                <a:lnTo>
                  <a:pt x="396" y="122845"/>
                </a:lnTo>
                <a:lnTo>
                  <a:pt x="0" y="125614"/>
                </a:lnTo>
                <a:lnTo>
                  <a:pt x="1551" y="128206"/>
                </a:lnTo>
                <a:close/>
              </a:path>
              <a:path w="118097" h="129171">
                <a:moveTo>
                  <a:pt x="75769" y="79427"/>
                </a:moveTo>
                <a:lnTo>
                  <a:pt x="39458" y="79427"/>
                </a:lnTo>
                <a:lnTo>
                  <a:pt x="33732" y="99402"/>
                </a:lnTo>
                <a:lnTo>
                  <a:pt x="81803" y="99402"/>
                </a:lnTo>
                <a:lnTo>
                  <a:pt x="90413" y="125117"/>
                </a:lnTo>
                <a:lnTo>
                  <a:pt x="92483" y="128141"/>
                </a:lnTo>
                <a:lnTo>
                  <a:pt x="95900" y="128930"/>
                </a:lnTo>
                <a:lnTo>
                  <a:pt x="99658" y="129120"/>
                </a:lnTo>
                <a:lnTo>
                  <a:pt x="111405" y="129095"/>
                </a:lnTo>
                <a:lnTo>
                  <a:pt x="115102" y="128764"/>
                </a:lnTo>
                <a:lnTo>
                  <a:pt x="118097" y="125906"/>
                </a:lnTo>
                <a:lnTo>
                  <a:pt x="117716" y="123151"/>
                </a:lnTo>
                <a:lnTo>
                  <a:pt x="116423" y="118897"/>
                </a:lnTo>
                <a:lnTo>
                  <a:pt x="76862" y="5447"/>
                </a:lnTo>
                <a:lnTo>
                  <a:pt x="72659" y="849"/>
                </a:lnTo>
                <a:lnTo>
                  <a:pt x="64951" y="49"/>
                </a:lnTo>
                <a:lnTo>
                  <a:pt x="57964" y="0"/>
                </a:lnTo>
                <a:lnTo>
                  <a:pt x="57671" y="25030"/>
                </a:lnTo>
                <a:lnTo>
                  <a:pt x="75769" y="794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72260" y="2045246"/>
            <a:ext cx="109382" cy="132346"/>
          </a:xfrm>
          <a:custGeom>
            <a:avLst/>
            <a:gdLst/>
            <a:ahLst/>
            <a:cxnLst/>
            <a:rect l="l" t="t" r="r" b="b"/>
            <a:pathLst>
              <a:path w="109382" h="132346">
                <a:moveTo>
                  <a:pt x="0" y="67551"/>
                </a:moveTo>
                <a:lnTo>
                  <a:pt x="28" y="69975"/>
                </a:lnTo>
                <a:lnTo>
                  <a:pt x="1296" y="83071"/>
                </a:lnTo>
                <a:lnTo>
                  <a:pt x="4442" y="94806"/>
                </a:lnTo>
                <a:lnTo>
                  <a:pt x="7416" y="102805"/>
                </a:lnTo>
                <a:lnTo>
                  <a:pt x="11708" y="109613"/>
                </a:lnTo>
                <a:lnTo>
                  <a:pt x="17308" y="115175"/>
                </a:lnTo>
                <a:lnTo>
                  <a:pt x="22896" y="120751"/>
                </a:lnTo>
                <a:lnTo>
                  <a:pt x="29743" y="125007"/>
                </a:lnTo>
                <a:lnTo>
                  <a:pt x="37818" y="127941"/>
                </a:lnTo>
                <a:lnTo>
                  <a:pt x="39935" y="128667"/>
                </a:lnTo>
                <a:lnTo>
                  <a:pt x="51935" y="131426"/>
                </a:lnTo>
                <a:lnTo>
                  <a:pt x="65265" y="132346"/>
                </a:lnTo>
                <a:lnTo>
                  <a:pt x="68767" y="132346"/>
                </a:lnTo>
                <a:lnTo>
                  <a:pt x="72249" y="132181"/>
                </a:lnTo>
                <a:lnTo>
                  <a:pt x="75716" y="131850"/>
                </a:lnTo>
                <a:lnTo>
                  <a:pt x="79171" y="131508"/>
                </a:lnTo>
                <a:lnTo>
                  <a:pt x="82599" y="131025"/>
                </a:lnTo>
                <a:lnTo>
                  <a:pt x="85990" y="130352"/>
                </a:lnTo>
                <a:lnTo>
                  <a:pt x="89395" y="129705"/>
                </a:lnTo>
                <a:lnTo>
                  <a:pt x="92671" y="128916"/>
                </a:lnTo>
                <a:lnTo>
                  <a:pt x="95846" y="127990"/>
                </a:lnTo>
                <a:lnTo>
                  <a:pt x="99007" y="127076"/>
                </a:lnTo>
                <a:lnTo>
                  <a:pt x="101660" y="126173"/>
                </a:lnTo>
                <a:lnTo>
                  <a:pt x="107363" y="123292"/>
                </a:lnTo>
                <a:lnTo>
                  <a:pt x="108734" y="120319"/>
                </a:lnTo>
                <a:lnTo>
                  <a:pt x="109091" y="116611"/>
                </a:lnTo>
                <a:lnTo>
                  <a:pt x="109091" y="65685"/>
                </a:lnTo>
                <a:lnTo>
                  <a:pt x="108925" y="63183"/>
                </a:lnTo>
                <a:lnTo>
                  <a:pt x="107784" y="60275"/>
                </a:lnTo>
                <a:lnTo>
                  <a:pt x="104976" y="57913"/>
                </a:lnTo>
                <a:lnTo>
                  <a:pt x="102171" y="57365"/>
                </a:lnTo>
                <a:lnTo>
                  <a:pt x="58939" y="57365"/>
                </a:lnTo>
                <a:lnTo>
                  <a:pt x="57823" y="57557"/>
                </a:lnTo>
                <a:lnTo>
                  <a:pt x="55840" y="60361"/>
                </a:lnTo>
                <a:lnTo>
                  <a:pt x="55267" y="63868"/>
                </a:lnTo>
                <a:lnTo>
                  <a:pt x="55181" y="70816"/>
                </a:lnTo>
                <a:lnTo>
                  <a:pt x="56182" y="74829"/>
                </a:lnTo>
                <a:lnTo>
                  <a:pt x="58939" y="77050"/>
                </a:lnTo>
                <a:lnTo>
                  <a:pt x="83186" y="77050"/>
                </a:lnTo>
                <a:lnTo>
                  <a:pt x="83186" y="106719"/>
                </a:lnTo>
                <a:lnTo>
                  <a:pt x="80733" y="108050"/>
                </a:lnTo>
                <a:lnTo>
                  <a:pt x="78092" y="109040"/>
                </a:lnTo>
                <a:lnTo>
                  <a:pt x="75258" y="109688"/>
                </a:lnTo>
                <a:lnTo>
                  <a:pt x="72425" y="110351"/>
                </a:lnTo>
                <a:lnTo>
                  <a:pt x="69556" y="110683"/>
                </a:lnTo>
                <a:lnTo>
                  <a:pt x="60728" y="110683"/>
                </a:lnTo>
                <a:lnTo>
                  <a:pt x="55297" y="109714"/>
                </a:lnTo>
                <a:lnTo>
                  <a:pt x="50378" y="107809"/>
                </a:lnTo>
                <a:lnTo>
                  <a:pt x="45478" y="105905"/>
                </a:lnTo>
                <a:lnTo>
                  <a:pt x="41275" y="103061"/>
                </a:lnTo>
                <a:lnTo>
                  <a:pt x="37768" y="99302"/>
                </a:lnTo>
                <a:lnTo>
                  <a:pt x="34290" y="95540"/>
                </a:lnTo>
                <a:lnTo>
                  <a:pt x="31558" y="90882"/>
                </a:lnTo>
                <a:lnTo>
                  <a:pt x="29613" y="85305"/>
                </a:lnTo>
                <a:lnTo>
                  <a:pt x="27673" y="79744"/>
                </a:lnTo>
                <a:lnTo>
                  <a:pt x="26694" y="73292"/>
                </a:lnTo>
                <a:lnTo>
                  <a:pt x="26694" y="59321"/>
                </a:lnTo>
                <a:lnTo>
                  <a:pt x="27647" y="53226"/>
                </a:lnTo>
                <a:lnTo>
                  <a:pt x="29564" y="47725"/>
                </a:lnTo>
                <a:lnTo>
                  <a:pt x="31482" y="42213"/>
                </a:lnTo>
                <a:lnTo>
                  <a:pt x="34211" y="37501"/>
                </a:lnTo>
                <a:lnTo>
                  <a:pt x="37768" y="33577"/>
                </a:lnTo>
                <a:lnTo>
                  <a:pt x="41335" y="29668"/>
                </a:lnTo>
                <a:lnTo>
                  <a:pt x="45615" y="26619"/>
                </a:lnTo>
                <a:lnTo>
                  <a:pt x="50634" y="24472"/>
                </a:lnTo>
                <a:lnTo>
                  <a:pt x="55648" y="22338"/>
                </a:lnTo>
                <a:lnTo>
                  <a:pt x="61250" y="21272"/>
                </a:lnTo>
                <a:lnTo>
                  <a:pt x="73253" y="21272"/>
                </a:lnTo>
                <a:lnTo>
                  <a:pt x="78343" y="21855"/>
                </a:lnTo>
                <a:lnTo>
                  <a:pt x="82729" y="23051"/>
                </a:lnTo>
                <a:lnTo>
                  <a:pt x="87120" y="24231"/>
                </a:lnTo>
                <a:lnTo>
                  <a:pt x="90893" y="25513"/>
                </a:lnTo>
                <a:lnTo>
                  <a:pt x="94053" y="26910"/>
                </a:lnTo>
                <a:lnTo>
                  <a:pt x="97218" y="28281"/>
                </a:lnTo>
                <a:lnTo>
                  <a:pt x="101674" y="30773"/>
                </a:lnTo>
                <a:lnTo>
                  <a:pt x="104965" y="32537"/>
                </a:lnTo>
                <a:lnTo>
                  <a:pt x="108151" y="31140"/>
                </a:lnTo>
                <a:lnTo>
                  <a:pt x="108976" y="28387"/>
                </a:lnTo>
                <a:lnTo>
                  <a:pt x="109307" y="25614"/>
                </a:lnTo>
                <a:lnTo>
                  <a:pt x="109382" y="18756"/>
                </a:lnTo>
                <a:lnTo>
                  <a:pt x="108789" y="14591"/>
                </a:lnTo>
                <a:lnTo>
                  <a:pt x="107759" y="11606"/>
                </a:lnTo>
                <a:lnTo>
                  <a:pt x="104404" y="8672"/>
                </a:lnTo>
                <a:lnTo>
                  <a:pt x="99922" y="6170"/>
                </a:lnTo>
                <a:lnTo>
                  <a:pt x="97102" y="4989"/>
                </a:lnTo>
                <a:lnTo>
                  <a:pt x="93712" y="3898"/>
                </a:lnTo>
                <a:lnTo>
                  <a:pt x="90309" y="2819"/>
                </a:lnTo>
                <a:lnTo>
                  <a:pt x="86346" y="1893"/>
                </a:lnTo>
                <a:lnTo>
                  <a:pt x="81785" y="1141"/>
                </a:lnTo>
                <a:lnTo>
                  <a:pt x="77242" y="382"/>
                </a:lnTo>
                <a:lnTo>
                  <a:pt x="72198" y="0"/>
                </a:lnTo>
                <a:lnTo>
                  <a:pt x="64034" y="35"/>
                </a:lnTo>
                <a:lnTo>
                  <a:pt x="51036" y="1373"/>
                </a:lnTo>
                <a:lnTo>
                  <a:pt x="39215" y="4648"/>
                </a:lnTo>
                <a:lnTo>
                  <a:pt x="31000" y="7747"/>
                </a:lnTo>
                <a:lnTo>
                  <a:pt x="23990" y="12218"/>
                </a:lnTo>
                <a:lnTo>
                  <a:pt x="18183" y="18058"/>
                </a:lnTo>
                <a:lnTo>
                  <a:pt x="12381" y="23889"/>
                </a:lnTo>
                <a:lnTo>
                  <a:pt x="7909" y="30975"/>
                </a:lnTo>
                <a:lnTo>
                  <a:pt x="4748" y="39305"/>
                </a:lnTo>
                <a:lnTo>
                  <a:pt x="3735" y="42184"/>
                </a:lnTo>
                <a:lnTo>
                  <a:pt x="935" y="54243"/>
                </a:lnTo>
                <a:lnTo>
                  <a:pt x="0" y="67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08513" y="2047431"/>
            <a:ext cx="75869" cy="127990"/>
          </a:xfrm>
          <a:custGeom>
            <a:avLst/>
            <a:gdLst/>
            <a:ahLst/>
            <a:cxnLst/>
            <a:rect l="l" t="t" r="r" b="b"/>
            <a:pathLst>
              <a:path w="75869" h="127990">
                <a:moveTo>
                  <a:pt x="0" y="119772"/>
                </a:moveTo>
                <a:lnTo>
                  <a:pt x="0" y="122680"/>
                </a:lnTo>
                <a:lnTo>
                  <a:pt x="753" y="124764"/>
                </a:lnTo>
                <a:lnTo>
                  <a:pt x="3708" y="127342"/>
                </a:lnTo>
                <a:lnTo>
                  <a:pt x="7721" y="127990"/>
                </a:lnTo>
                <a:lnTo>
                  <a:pt x="72011" y="127990"/>
                </a:lnTo>
                <a:lnTo>
                  <a:pt x="74549" y="126503"/>
                </a:lnTo>
                <a:lnTo>
                  <a:pt x="75463" y="123875"/>
                </a:lnTo>
                <a:lnTo>
                  <a:pt x="75783" y="121298"/>
                </a:lnTo>
                <a:lnTo>
                  <a:pt x="75869" y="115887"/>
                </a:lnTo>
                <a:lnTo>
                  <a:pt x="75618" y="112989"/>
                </a:lnTo>
                <a:lnTo>
                  <a:pt x="74880" y="109879"/>
                </a:lnTo>
                <a:lnTo>
                  <a:pt x="72011" y="107607"/>
                </a:lnTo>
                <a:lnTo>
                  <a:pt x="25909" y="107607"/>
                </a:lnTo>
                <a:lnTo>
                  <a:pt x="25909" y="71499"/>
                </a:lnTo>
                <a:lnTo>
                  <a:pt x="64594" y="71499"/>
                </a:lnTo>
                <a:lnTo>
                  <a:pt x="67463" y="69364"/>
                </a:lnTo>
                <a:lnTo>
                  <a:pt x="68201" y="66354"/>
                </a:lnTo>
                <a:lnTo>
                  <a:pt x="68454" y="63536"/>
                </a:lnTo>
                <a:lnTo>
                  <a:pt x="68454" y="59777"/>
                </a:lnTo>
                <a:lnTo>
                  <a:pt x="68201" y="56908"/>
                </a:lnTo>
                <a:lnTo>
                  <a:pt x="67463" y="53845"/>
                </a:lnTo>
                <a:lnTo>
                  <a:pt x="64594" y="51624"/>
                </a:lnTo>
                <a:lnTo>
                  <a:pt x="25909" y="51624"/>
                </a:lnTo>
                <a:lnTo>
                  <a:pt x="25909" y="20368"/>
                </a:lnTo>
                <a:lnTo>
                  <a:pt x="71619" y="20368"/>
                </a:lnTo>
                <a:lnTo>
                  <a:pt x="74386" y="18082"/>
                </a:lnTo>
                <a:lnTo>
                  <a:pt x="75121" y="14972"/>
                </a:lnTo>
                <a:lnTo>
                  <a:pt x="75377" y="12128"/>
                </a:lnTo>
                <a:lnTo>
                  <a:pt x="75377" y="8304"/>
                </a:lnTo>
                <a:lnTo>
                  <a:pt x="75121" y="5370"/>
                </a:lnTo>
                <a:lnTo>
                  <a:pt x="74386" y="2209"/>
                </a:lnTo>
                <a:lnTo>
                  <a:pt x="71619" y="0"/>
                </a:lnTo>
                <a:lnTo>
                  <a:pt x="5551" y="0"/>
                </a:lnTo>
                <a:lnTo>
                  <a:pt x="2225" y="1915"/>
                </a:lnTo>
                <a:lnTo>
                  <a:pt x="0" y="5306"/>
                </a:lnTo>
                <a:lnTo>
                  <a:pt x="0" y="1197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object 2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object 122"/>
          <p:cNvSpPr/>
          <p:nvPr/>
        </p:nvSpPr>
        <p:spPr>
          <a:xfrm>
            <a:off x="469900" y="2677148"/>
            <a:ext cx="3124200" cy="442085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ln w="38100">
            <a:solidFill>
              <a:schemeClr val="tx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739561" y="2677148"/>
            <a:ext cx="3283539" cy="442085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  <a:ln w="38100">
            <a:solidFill>
              <a:schemeClr val="tx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86980" y="2128193"/>
            <a:ext cx="23011" cy="113781"/>
          </a:xfrm>
          <a:custGeom>
            <a:avLst/>
            <a:gdLst/>
            <a:ahLst/>
            <a:cxnLst/>
            <a:rect l="l" t="t" r="r" b="b"/>
            <a:pathLst>
              <a:path w="23011" h="113781">
                <a:moveTo>
                  <a:pt x="23011" y="110124"/>
                </a:moveTo>
                <a:lnTo>
                  <a:pt x="23011" y="3657"/>
                </a:lnTo>
                <a:lnTo>
                  <a:pt x="22443" y="2085"/>
                </a:lnTo>
                <a:lnTo>
                  <a:pt x="19700" y="673"/>
                </a:lnTo>
                <a:lnTo>
                  <a:pt x="17082" y="266"/>
                </a:lnTo>
                <a:lnTo>
                  <a:pt x="13766" y="0"/>
                </a:lnTo>
                <a:lnTo>
                  <a:pt x="9295" y="0"/>
                </a:lnTo>
                <a:lnTo>
                  <a:pt x="6019" y="266"/>
                </a:lnTo>
                <a:lnTo>
                  <a:pt x="2487" y="955"/>
                </a:lnTo>
                <a:lnTo>
                  <a:pt x="0" y="3657"/>
                </a:lnTo>
                <a:lnTo>
                  <a:pt x="0" y="110124"/>
                </a:lnTo>
                <a:lnTo>
                  <a:pt x="572" y="111697"/>
                </a:lnTo>
                <a:lnTo>
                  <a:pt x="3315" y="113120"/>
                </a:lnTo>
                <a:lnTo>
                  <a:pt x="5968" y="113526"/>
                </a:lnTo>
                <a:lnTo>
                  <a:pt x="9295" y="113781"/>
                </a:lnTo>
                <a:lnTo>
                  <a:pt x="13766" y="113781"/>
                </a:lnTo>
                <a:lnTo>
                  <a:pt x="17082" y="113526"/>
                </a:lnTo>
                <a:lnTo>
                  <a:pt x="20574" y="112828"/>
                </a:lnTo>
                <a:lnTo>
                  <a:pt x="23011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34615" y="2128373"/>
            <a:ext cx="92962" cy="113601"/>
          </a:xfrm>
          <a:custGeom>
            <a:avLst/>
            <a:gdLst/>
            <a:ahLst/>
            <a:cxnLst/>
            <a:rect l="l" t="t" r="r" b="b"/>
            <a:pathLst>
              <a:path w="92962" h="113601">
                <a:moveTo>
                  <a:pt x="12279" y="113601"/>
                </a:moveTo>
                <a:lnTo>
                  <a:pt x="15328" y="113334"/>
                </a:lnTo>
                <a:lnTo>
                  <a:pt x="18515" y="112612"/>
                </a:lnTo>
                <a:lnTo>
                  <a:pt x="20650" y="109857"/>
                </a:lnTo>
                <a:lnTo>
                  <a:pt x="20473" y="38026"/>
                </a:lnTo>
                <a:lnTo>
                  <a:pt x="20344" y="33872"/>
                </a:lnTo>
                <a:lnTo>
                  <a:pt x="20181" y="29692"/>
                </a:lnTo>
                <a:lnTo>
                  <a:pt x="19951" y="25516"/>
                </a:lnTo>
                <a:lnTo>
                  <a:pt x="20128" y="25516"/>
                </a:lnTo>
                <a:lnTo>
                  <a:pt x="21449" y="28958"/>
                </a:lnTo>
                <a:lnTo>
                  <a:pt x="22961" y="32475"/>
                </a:lnTo>
                <a:lnTo>
                  <a:pt x="24649" y="36108"/>
                </a:lnTo>
                <a:lnTo>
                  <a:pt x="26342" y="39725"/>
                </a:lnTo>
                <a:lnTo>
                  <a:pt x="27990" y="43117"/>
                </a:lnTo>
                <a:lnTo>
                  <a:pt x="29617" y="46255"/>
                </a:lnTo>
                <a:lnTo>
                  <a:pt x="57683" y="98971"/>
                </a:lnTo>
                <a:lnTo>
                  <a:pt x="59129" y="101869"/>
                </a:lnTo>
                <a:lnTo>
                  <a:pt x="61596" y="106070"/>
                </a:lnTo>
                <a:lnTo>
                  <a:pt x="65204" y="110426"/>
                </a:lnTo>
                <a:lnTo>
                  <a:pt x="70791" y="113057"/>
                </a:lnTo>
                <a:lnTo>
                  <a:pt x="74574" y="113259"/>
                </a:lnTo>
                <a:lnTo>
                  <a:pt x="84326" y="113259"/>
                </a:lnTo>
                <a:lnTo>
                  <a:pt x="87607" y="112777"/>
                </a:lnTo>
                <a:lnTo>
                  <a:pt x="90385" y="111254"/>
                </a:lnTo>
                <a:lnTo>
                  <a:pt x="92254" y="108637"/>
                </a:lnTo>
                <a:lnTo>
                  <a:pt x="92962" y="105069"/>
                </a:lnTo>
                <a:lnTo>
                  <a:pt x="92962" y="3736"/>
                </a:lnTo>
                <a:lnTo>
                  <a:pt x="91008" y="953"/>
                </a:lnTo>
                <a:lnTo>
                  <a:pt x="87909" y="205"/>
                </a:lnTo>
                <a:lnTo>
                  <a:pt x="84913" y="0"/>
                </a:lnTo>
                <a:lnTo>
                  <a:pt x="80849" y="0"/>
                </a:lnTo>
                <a:lnTo>
                  <a:pt x="74574" y="953"/>
                </a:lnTo>
                <a:lnTo>
                  <a:pt x="72529" y="73673"/>
                </a:lnTo>
                <a:lnTo>
                  <a:pt x="72745" y="81979"/>
                </a:lnTo>
                <a:lnTo>
                  <a:pt x="70624" y="77331"/>
                </a:lnTo>
                <a:lnTo>
                  <a:pt x="68414" y="72684"/>
                </a:lnTo>
                <a:lnTo>
                  <a:pt x="66128" y="67906"/>
                </a:lnTo>
                <a:lnTo>
                  <a:pt x="63752" y="63083"/>
                </a:lnTo>
                <a:lnTo>
                  <a:pt x="61264" y="58254"/>
                </a:lnTo>
                <a:lnTo>
                  <a:pt x="58723" y="53315"/>
                </a:lnTo>
                <a:lnTo>
                  <a:pt x="36767" y="12103"/>
                </a:lnTo>
                <a:lnTo>
                  <a:pt x="35661" y="9842"/>
                </a:lnTo>
                <a:lnTo>
                  <a:pt x="33541" y="6390"/>
                </a:lnTo>
                <a:lnTo>
                  <a:pt x="30186" y="2782"/>
                </a:lnTo>
                <a:lnTo>
                  <a:pt x="27633" y="1285"/>
                </a:lnTo>
                <a:lnTo>
                  <a:pt x="24624" y="535"/>
                </a:lnTo>
                <a:lnTo>
                  <a:pt x="20560" y="345"/>
                </a:lnTo>
                <a:lnTo>
                  <a:pt x="5943" y="345"/>
                </a:lnTo>
                <a:lnTo>
                  <a:pt x="2387" y="2390"/>
                </a:lnTo>
                <a:lnTo>
                  <a:pt x="0" y="5806"/>
                </a:lnTo>
                <a:lnTo>
                  <a:pt x="0" y="109857"/>
                </a:lnTo>
                <a:lnTo>
                  <a:pt x="2005" y="112612"/>
                </a:lnTo>
                <a:lnTo>
                  <a:pt x="5130" y="113334"/>
                </a:lnTo>
                <a:lnTo>
                  <a:pt x="8154" y="113601"/>
                </a:lnTo>
                <a:lnTo>
                  <a:pt x="12279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46054" y="2126880"/>
            <a:ext cx="83375" cy="116405"/>
          </a:xfrm>
          <a:custGeom>
            <a:avLst/>
            <a:gdLst/>
            <a:ahLst/>
            <a:cxnLst/>
            <a:rect l="l" t="t" r="r" b="b"/>
            <a:pathLst>
              <a:path w="83375" h="116405">
                <a:moveTo>
                  <a:pt x="0" y="59687"/>
                </a:moveTo>
                <a:lnTo>
                  <a:pt x="0" y="69098"/>
                </a:lnTo>
                <a:lnTo>
                  <a:pt x="1155" y="77341"/>
                </a:lnTo>
                <a:lnTo>
                  <a:pt x="3477" y="84441"/>
                </a:lnTo>
                <a:lnTo>
                  <a:pt x="5802" y="91514"/>
                </a:lnTo>
                <a:lnTo>
                  <a:pt x="9143" y="97433"/>
                </a:lnTo>
                <a:lnTo>
                  <a:pt x="13500" y="102156"/>
                </a:lnTo>
                <a:lnTo>
                  <a:pt x="17856" y="106894"/>
                </a:lnTo>
                <a:lnTo>
                  <a:pt x="23136" y="110462"/>
                </a:lnTo>
                <a:lnTo>
                  <a:pt x="29361" y="112838"/>
                </a:lnTo>
                <a:lnTo>
                  <a:pt x="35571" y="115224"/>
                </a:lnTo>
                <a:lnTo>
                  <a:pt x="42544" y="116405"/>
                </a:lnTo>
                <a:lnTo>
                  <a:pt x="54216" y="116405"/>
                </a:lnTo>
                <a:lnTo>
                  <a:pt x="57884" y="116089"/>
                </a:lnTo>
                <a:lnTo>
                  <a:pt x="61290" y="115455"/>
                </a:lnTo>
                <a:lnTo>
                  <a:pt x="64681" y="114806"/>
                </a:lnTo>
                <a:lnTo>
                  <a:pt x="67716" y="114019"/>
                </a:lnTo>
                <a:lnTo>
                  <a:pt x="70357" y="113054"/>
                </a:lnTo>
                <a:lnTo>
                  <a:pt x="72997" y="112088"/>
                </a:lnTo>
                <a:lnTo>
                  <a:pt x="75222" y="111084"/>
                </a:lnTo>
                <a:lnTo>
                  <a:pt x="78879" y="109000"/>
                </a:lnTo>
                <a:lnTo>
                  <a:pt x="82155" y="105699"/>
                </a:lnTo>
                <a:lnTo>
                  <a:pt x="83030" y="103082"/>
                </a:lnTo>
                <a:lnTo>
                  <a:pt x="83336" y="100187"/>
                </a:lnTo>
                <a:lnTo>
                  <a:pt x="83375" y="95413"/>
                </a:lnTo>
                <a:lnTo>
                  <a:pt x="83094" y="91249"/>
                </a:lnTo>
                <a:lnTo>
                  <a:pt x="81467" y="87943"/>
                </a:lnTo>
                <a:lnTo>
                  <a:pt x="78599" y="88289"/>
                </a:lnTo>
                <a:lnTo>
                  <a:pt x="75869" y="90154"/>
                </a:lnTo>
                <a:lnTo>
                  <a:pt x="71996" y="92364"/>
                </a:lnTo>
                <a:lnTo>
                  <a:pt x="67348" y="94585"/>
                </a:lnTo>
                <a:lnTo>
                  <a:pt x="64388" y="95539"/>
                </a:lnTo>
                <a:lnTo>
                  <a:pt x="61415" y="96504"/>
                </a:lnTo>
                <a:lnTo>
                  <a:pt x="57898" y="96975"/>
                </a:lnTo>
                <a:lnTo>
                  <a:pt x="49363" y="96975"/>
                </a:lnTo>
                <a:lnTo>
                  <a:pt x="45349" y="96198"/>
                </a:lnTo>
                <a:lnTo>
                  <a:pt x="41781" y="94665"/>
                </a:lnTo>
                <a:lnTo>
                  <a:pt x="38199" y="93127"/>
                </a:lnTo>
                <a:lnTo>
                  <a:pt x="35153" y="90792"/>
                </a:lnTo>
                <a:lnTo>
                  <a:pt x="32626" y="87666"/>
                </a:lnTo>
                <a:lnTo>
                  <a:pt x="30098" y="84527"/>
                </a:lnTo>
                <a:lnTo>
                  <a:pt x="28140" y="80528"/>
                </a:lnTo>
                <a:lnTo>
                  <a:pt x="26784" y="75679"/>
                </a:lnTo>
                <a:lnTo>
                  <a:pt x="25422" y="70826"/>
                </a:lnTo>
                <a:lnTo>
                  <a:pt x="24739" y="65083"/>
                </a:lnTo>
                <a:lnTo>
                  <a:pt x="24739" y="52423"/>
                </a:lnTo>
                <a:lnTo>
                  <a:pt x="25387" y="46987"/>
                </a:lnTo>
                <a:lnTo>
                  <a:pt x="26657" y="42188"/>
                </a:lnTo>
                <a:lnTo>
                  <a:pt x="27940" y="37360"/>
                </a:lnTo>
                <a:lnTo>
                  <a:pt x="29804" y="33234"/>
                </a:lnTo>
                <a:lnTo>
                  <a:pt x="32280" y="29843"/>
                </a:lnTo>
                <a:lnTo>
                  <a:pt x="34747" y="26452"/>
                </a:lnTo>
                <a:lnTo>
                  <a:pt x="37731" y="23835"/>
                </a:lnTo>
                <a:lnTo>
                  <a:pt x="41263" y="22006"/>
                </a:lnTo>
                <a:lnTo>
                  <a:pt x="44766" y="20177"/>
                </a:lnTo>
                <a:lnTo>
                  <a:pt x="48754" y="19263"/>
                </a:lnTo>
                <a:lnTo>
                  <a:pt x="57289" y="19263"/>
                </a:lnTo>
                <a:lnTo>
                  <a:pt x="60793" y="19771"/>
                </a:lnTo>
                <a:lnTo>
                  <a:pt x="63727" y="20786"/>
                </a:lnTo>
                <a:lnTo>
                  <a:pt x="66661" y="21804"/>
                </a:lnTo>
                <a:lnTo>
                  <a:pt x="71309" y="24192"/>
                </a:lnTo>
                <a:lnTo>
                  <a:pt x="75157" y="26567"/>
                </a:lnTo>
                <a:lnTo>
                  <a:pt x="77824" y="28597"/>
                </a:lnTo>
                <a:lnTo>
                  <a:pt x="80794" y="28939"/>
                </a:lnTo>
                <a:lnTo>
                  <a:pt x="82537" y="26172"/>
                </a:lnTo>
                <a:lnTo>
                  <a:pt x="82969" y="22744"/>
                </a:lnTo>
                <a:lnTo>
                  <a:pt x="82994" y="16534"/>
                </a:lnTo>
                <a:lnTo>
                  <a:pt x="82676" y="13370"/>
                </a:lnTo>
                <a:lnTo>
                  <a:pt x="81813" y="10541"/>
                </a:lnTo>
                <a:lnTo>
                  <a:pt x="79411" y="7807"/>
                </a:lnTo>
                <a:lnTo>
                  <a:pt x="76060" y="5753"/>
                </a:lnTo>
                <a:lnTo>
                  <a:pt x="71866" y="3683"/>
                </a:lnTo>
                <a:lnTo>
                  <a:pt x="66927" y="1990"/>
                </a:lnTo>
                <a:lnTo>
                  <a:pt x="64234" y="1316"/>
                </a:lnTo>
                <a:lnTo>
                  <a:pt x="61339" y="798"/>
                </a:lnTo>
                <a:lnTo>
                  <a:pt x="58431" y="266"/>
                </a:lnTo>
                <a:lnTo>
                  <a:pt x="55407" y="0"/>
                </a:lnTo>
                <a:lnTo>
                  <a:pt x="44538" y="0"/>
                </a:lnTo>
                <a:lnTo>
                  <a:pt x="37476" y="1316"/>
                </a:lnTo>
                <a:lnTo>
                  <a:pt x="31064" y="3934"/>
                </a:lnTo>
                <a:lnTo>
                  <a:pt x="24637" y="6536"/>
                </a:lnTo>
                <a:lnTo>
                  <a:pt x="19126" y="10374"/>
                </a:lnTo>
                <a:lnTo>
                  <a:pt x="14540" y="15429"/>
                </a:lnTo>
                <a:lnTo>
                  <a:pt x="9956" y="20483"/>
                </a:lnTo>
                <a:lnTo>
                  <a:pt x="6386" y="26729"/>
                </a:lnTo>
                <a:lnTo>
                  <a:pt x="3822" y="34160"/>
                </a:lnTo>
                <a:lnTo>
                  <a:pt x="923" y="46328"/>
                </a:lnTo>
                <a:lnTo>
                  <a:pt x="0" y="596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040114" y="2126707"/>
            <a:ext cx="106733" cy="116762"/>
          </a:xfrm>
          <a:custGeom>
            <a:avLst/>
            <a:gdLst/>
            <a:ahLst/>
            <a:cxnLst/>
            <a:rect l="l" t="t" r="r" b="b"/>
            <a:pathLst>
              <a:path w="106733" h="116762">
                <a:moveTo>
                  <a:pt x="61254" y="116762"/>
                </a:moveTo>
                <a:lnTo>
                  <a:pt x="69077" y="115401"/>
                </a:lnTo>
                <a:lnTo>
                  <a:pt x="75845" y="112697"/>
                </a:lnTo>
                <a:lnTo>
                  <a:pt x="82613" y="109993"/>
                </a:lnTo>
                <a:lnTo>
                  <a:pt x="88280" y="106080"/>
                </a:lnTo>
                <a:lnTo>
                  <a:pt x="92887" y="100935"/>
                </a:lnTo>
                <a:lnTo>
                  <a:pt x="97459" y="95796"/>
                </a:lnTo>
                <a:lnTo>
                  <a:pt x="100926" y="89546"/>
                </a:lnTo>
                <a:lnTo>
                  <a:pt x="103240" y="82166"/>
                </a:lnTo>
                <a:lnTo>
                  <a:pt x="105577" y="74789"/>
                </a:lnTo>
                <a:lnTo>
                  <a:pt x="106733" y="66429"/>
                </a:lnTo>
                <a:lnTo>
                  <a:pt x="106733" y="56821"/>
                </a:lnTo>
                <a:lnTo>
                  <a:pt x="105879" y="43296"/>
                </a:lnTo>
                <a:lnTo>
                  <a:pt x="103378" y="31672"/>
                </a:lnTo>
                <a:lnTo>
                  <a:pt x="101142" y="24508"/>
                </a:lnTo>
                <a:lnTo>
                  <a:pt x="97830" y="18564"/>
                </a:lnTo>
                <a:lnTo>
                  <a:pt x="93449" y="13851"/>
                </a:lnTo>
                <a:lnTo>
                  <a:pt x="89067" y="9154"/>
                </a:lnTo>
                <a:lnTo>
                  <a:pt x="83592" y="5662"/>
                </a:lnTo>
                <a:lnTo>
                  <a:pt x="77066" y="3401"/>
                </a:lnTo>
                <a:lnTo>
                  <a:pt x="70539" y="1140"/>
                </a:lnTo>
                <a:lnTo>
                  <a:pt x="62993" y="0"/>
                </a:lnTo>
                <a:lnTo>
                  <a:pt x="45504" y="0"/>
                </a:lnTo>
                <a:lnTo>
                  <a:pt x="37656" y="1371"/>
                </a:lnTo>
                <a:lnTo>
                  <a:pt x="30888" y="4099"/>
                </a:lnTo>
                <a:lnTo>
                  <a:pt x="24131" y="6828"/>
                </a:lnTo>
                <a:lnTo>
                  <a:pt x="18442" y="10756"/>
                </a:lnTo>
                <a:lnTo>
                  <a:pt x="13856" y="15861"/>
                </a:lnTo>
                <a:lnTo>
                  <a:pt x="9274" y="20976"/>
                </a:lnTo>
                <a:lnTo>
                  <a:pt x="5803" y="27175"/>
                </a:lnTo>
                <a:lnTo>
                  <a:pt x="3492" y="34466"/>
                </a:lnTo>
                <a:lnTo>
                  <a:pt x="1155" y="41756"/>
                </a:lnTo>
                <a:lnTo>
                  <a:pt x="0" y="49960"/>
                </a:lnTo>
                <a:lnTo>
                  <a:pt x="1" y="59764"/>
                </a:lnTo>
                <a:lnTo>
                  <a:pt x="856" y="73272"/>
                </a:lnTo>
                <a:lnTo>
                  <a:pt x="3266" y="84872"/>
                </a:lnTo>
                <a:lnTo>
                  <a:pt x="5450" y="92123"/>
                </a:lnTo>
                <a:lnTo>
                  <a:pt x="8712" y="98117"/>
                </a:lnTo>
                <a:lnTo>
                  <a:pt x="13083" y="102815"/>
                </a:lnTo>
                <a:lnTo>
                  <a:pt x="17424" y="107516"/>
                </a:lnTo>
                <a:lnTo>
                  <a:pt x="22875" y="111009"/>
                </a:lnTo>
                <a:lnTo>
                  <a:pt x="29415" y="113305"/>
                </a:lnTo>
                <a:lnTo>
                  <a:pt x="35943" y="115606"/>
                </a:lnTo>
                <a:lnTo>
                  <a:pt x="35319" y="93278"/>
                </a:lnTo>
                <a:lnTo>
                  <a:pt x="32346" y="90611"/>
                </a:lnTo>
                <a:lnTo>
                  <a:pt x="30151" y="87133"/>
                </a:lnTo>
                <a:lnTo>
                  <a:pt x="27929" y="83638"/>
                </a:lnTo>
                <a:lnTo>
                  <a:pt x="26366" y="79447"/>
                </a:lnTo>
                <a:lnTo>
                  <a:pt x="25438" y="74533"/>
                </a:lnTo>
                <a:lnTo>
                  <a:pt x="24513" y="69645"/>
                </a:lnTo>
                <a:lnTo>
                  <a:pt x="24056" y="64094"/>
                </a:lnTo>
                <a:lnTo>
                  <a:pt x="24056" y="52664"/>
                </a:lnTo>
                <a:lnTo>
                  <a:pt x="24523" y="47649"/>
                </a:lnTo>
                <a:lnTo>
                  <a:pt x="25488" y="42912"/>
                </a:lnTo>
                <a:lnTo>
                  <a:pt x="26442" y="38188"/>
                </a:lnTo>
                <a:lnTo>
                  <a:pt x="28080" y="34048"/>
                </a:lnTo>
                <a:lnTo>
                  <a:pt x="30416" y="30502"/>
                </a:lnTo>
                <a:lnTo>
                  <a:pt x="32727" y="26945"/>
                </a:lnTo>
                <a:lnTo>
                  <a:pt x="35792" y="24126"/>
                </a:lnTo>
                <a:lnTo>
                  <a:pt x="39560" y="22006"/>
                </a:lnTo>
                <a:lnTo>
                  <a:pt x="43333" y="19885"/>
                </a:lnTo>
                <a:lnTo>
                  <a:pt x="48031" y="18831"/>
                </a:lnTo>
                <a:lnTo>
                  <a:pt x="59245" y="18831"/>
                </a:lnTo>
                <a:lnTo>
                  <a:pt x="63893" y="19771"/>
                </a:lnTo>
                <a:lnTo>
                  <a:pt x="67616" y="21649"/>
                </a:lnTo>
                <a:lnTo>
                  <a:pt x="71323" y="23543"/>
                </a:lnTo>
                <a:lnTo>
                  <a:pt x="74307" y="26221"/>
                </a:lnTo>
                <a:lnTo>
                  <a:pt x="76544" y="29663"/>
                </a:lnTo>
                <a:lnTo>
                  <a:pt x="78779" y="33134"/>
                </a:lnTo>
                <a:lnTo>
                  <a:pt x="80352" y="37284"/>
                </a:lnTo>
                <a:lnTo>
                  <a:pt x="81295" y="42137"/>
                </a:lnTo>
                <a:lnTo>
                  <a:pt x="82221" y="46976"/>
                </a:lnTo>
                <a:lnTo>
                  <a:pt x="82692" y="52362"/>
                </a:lnTo>
                <a:lnTo>
                  <a:pt x="82692" y="63701"/>
                </a:lnTo>
                <a:lnTo>
                  <a:pt x="82209" y="68795"/>
                </a:lnTo>
                <a:lnTo>
                  <a:pt x="81255" y="73579"/>
                </a:lnTo>
                <a:lnTo>
                  <a:pt x="80291" y="78367"/>
                </a:lnTo>
                <a:lnTo>
                  <a:pt x="78653" y="82572"/>
                </a:lnTo>
                <a:lnTo>
                  <a:pt x="76328" y="86169"/>
                </a:lnTo>
                <a:lnTo>
                  <a:pt x="73991" y="89772"/>
                </a:lnTo>
                <a:lnTo>
                  <a:pt x="70956" y="92619"/>
                </a:lnTo>
                <a:lnTo>
                  <a:pt x="67172" y="94715"/>
                </a:lnTo>
                <a:lnTo>
                  <a:pt x="63399" y="96796"/>
                </a:lnTo>
                <a:lnTo>
                  <a:pt x="58687" y="97840"/>
                </a:lnTo>
                <a:lnTo>
                  <a:pt x="47434" y="97840"/>
                </a:lnTo>
                <a:lnTo>
                  <a:pt x="42750" y="96936"/>
                </a:lnTo>
                <a:lnTo>
                  <a:pt x="43600" y="116762"/>
                </a:lnTo>
                <a:lnTo>
                  <a:pt x="61254" y="116762"/>
                </a:lnTo>
                <a:close/>
              </a:path>
              <a:path w="106733" h="116762">
                <a:moveTo>
                  <a:pt x="39028" y="95097"/>
                </a:moveTo>
                <a:lnTo>
                  <a:pt x="35319" y="93278"/>
                </a:lnTo>
                <a:lnTo>
                  <a:pt x="35943" y="115606"/>
                </a:lnTo>
                <a:lnTo>
                  <a:pt x="43600" y="116762"/>
                </a:lnTo>
                <a:lnTo>
                  <a:pt x="42750" y="96936"/>
                </a:lnTo>
                <a:lnTo>
                  <a:pt x="39028" y="95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65441" y="2128719"/>
            <a:ext cx="83642" cy="113256"/>
          </a:xfrm>
          <a:custGeom>
            <a:avLst/>
            <a:gdLst/>
            <a:ahLst/>
            <a:cxnLst/>
            <a:rect l="l" t="t" r="r" b="b"/>
            <a:pathLst>
              <a:path w="83642" h="113256">
                <a:moveTo>
                  <a:pt x="521" y="111175"/>
                </a:moveTo>
                <a:lnTo>
                  <a:pt x="3225" y="112596"/>
                </a:lnTo>
                <a:lnTo>
                  <a:pt x="5878" y="112989"/>
                </a:lnTo>
                <a:lnTo>
                  <a:pt x="9208" y="113256"/>
                </a:lnTo>
                <a:lnTo>
                  <a:pt x="13676" y="113256"/>
                </a:lnTo>
                <a:lnTo>
                  <a:pt x="16992" y="112989"/>
                </a:lnTo>
                <a:lnTo>
                  <a:pt x="20483" y="112306"/>
                </a:lnTo>
                <a:lnTo>
                  <a:pt x="22924" y="109598"/>
                </a:lnTo>
                <a:lnTo>
                  <a:pt x="22924" y="66647"/>
                </a:lnTo>
                <a:lnTo>
                  <a:pt x="30059" y="66647"/>
                </a:lnTo>
                <a:lnTo>
                  <a:pt x="34596" y="49479"/>
                </a:lnTo>
                <a:lnTo>
                  <a:pt x="22924" y="49479"/>
                </a:lnTo>
                <a:lnTo>
                  <a:pt x="22924" y="17514"/>
                </a:lnTo>
                <a:lnTo>
                  <a:pt x="35812" y="17514"/>
                </a:lnTo>
                <a:lnTo>
                  <a:pt x="39344" y="17766"/>
                </a:lnTo>
                <a:lnTo>
                  <a:pt x="43308" y="18464"/>
                </a:lnTo>
                <a:lnTo>
                  <a:pt x="47142" y="19519"/>
                </a:lnTo>
                <a:lnTo>
                  <a:pt x="49899" y="21323"/>
                </a:lnTo>
                <a:lnTo>
                  <a:pt x="51587" y="23875"/>
                </a:lnTo>
                <a:lnTo>
                  <a:pt x="53276" y="26427"/>
                </a:lnTo>
                <a:lnTo>
                  <a:pt x="54114" y="29563"/>
                </a:lnTo>
                <a:lnTo>
                  <a:pt x="54114" y="33271"/>
                </a:lnTo>
                <a:lnTo>
                  <a:pt x="53708" y="37922"/>
                </a:lnTo>
                <a:lnTo>
                  <a:pt x="52081" y="41883"/>
                </a:lnTo>
                <a:lnTo>
                  <a:pt x="49226" y="44996"/>
                </a:lnTo>
                <a:lnTo>
                  <a:pt x="45568" y="47523"/>
                </a:lnTo>
                <a:lnTo>
                  <a:pt x="42851" y="72619"/>
                </a:lnTo>
                <a:lnTo>
                  <a:pt x="45313" y="76669"/>
                </a:lnTo>
                <a:lnTo>
                  <a:pt x="47664" y="81406"/>
                </a:lnTo>
                <a:lnTo>
                  <a:pt x="48881" y="84250"/>
                </a:lnTo>
                <a:lnTo>
                  <a:pt x="58992" y="109421"/>
                </a:lnTo>
                <a:lnTo>
                  <a:pt x="60796" y="112115"/>
                </a:lnTo>
                <a:lnTo>
                  <a:pt x="63640" y="112965"/>
                </a:lnTo>
                <a:lnTo>
                  <a:pt x="66549" y="113206"/>
                </a:lnTo>
                <a:lnTo>
                  <a:pt x="73839" y="113256"/>
                </a:lnTo>
                <a:lnTo>
                  <a:pt x="77814" y="113079"/>
                </a:lnTo>
                <a:lnTo>
                  <a:pt x="81648" y="112471"/>
                </a:lnTo>
                <a:lnTo>
                  <a:pt x="83642" y="109764"/>
                </a:lnTo>
                <a:lnTo>
                  <a:pt x="83642" y="109206"/>
                </a:lnTo>
                <a:lnTo>
                  <a:pt x="82929" y="106362"/>
                </a:lnTo>
                <a:lnTo>
                  <a:pt x="81471" y="102538"/>
                </a:lnTo>
                <a:lnTo>
                  <a:pt x="71970" y="80327"/>
                </a:lnTo>
                <a:lnTo>
                  <a:pt x="70866" y="77659"/>
                </a:lnTo>
                <a:lnTo>
                  <a:pt x="69724" y="75258"/>
                </a:lnTo>
                <a:lnTo>
                  <a:pt x="67414" y="71032"/>
                </a:lnTo>
                <a:lnTo>
                  <a:pt x="64871" y="67475"/>
                </a:lnTo>
                <a:lnTo>
                  <a:pt x="62179" y="64415"/>
                </a:lnTo>
                <a:lnTo>
                  <a:pt x="59208" y="62089"/>
                </a:lnTo>
                <a:lnTo>
                  <a:pt x="55943" y="60285"/>
                </a:lnTo>
                <a:lnTo>
                  <a:pt x="59424" y="59180"/>
                </a:lnTo>
                <a:lnTo>
                  <a:pt x="62536" y="57732"/>
                </a:lnTo>
                <a:lnTo>
                  <a:pt x="65264" y="55929"/>
                </a:lnTo>
                <a:lnTo>
                  <a:pt x="67997" y="54140"/>
                </a:lnTo>
                <a:lnTo>
                  <a:pt x="70283" y="52016"/>
                </a:lnTo>
                <a:lnTo>
                  <a:pt x="74001" y="47128"/>
                </a:lnTo>
                <a:lnTo>
                  <a:pt x="75412" y="44359"/>
                </a:lnTo>
                <a:lnTo>
                  <a:pt x="76377" y="41249"/>
                </a:lnTo>
                <a:lnTo>
                  <a:pt x="77331" y="38149"/>
                </a:lnTo>
                <a:lnTo>
                  <a:pt x="77814" y="34697"/>
                </a:lnTo>
                <a:lnTo>
                  <a:pt x="77814" y="26452"/>
                </a:lnTo>
                <a:lnTo>
                  <a:pt x="77141" y="22489"/>
                </a:lnTo>
                <a:lnTo>
                  <a:pt x="75805" y="19037"/>
                </a:lnTo>
                <a:lnTo>
                  <a:pt x="74472" y="15570"/>
                </a:lnTo>
                <a:lnTo>
                  <a:pt x="67489" y="7542"/>
                </a:lnTo>
                <a:lnTo>
                  <a:pt x="64414" y="5486"/>
                </a:lnTo>
                <a:lnTo>
                  <a:pt x="60768" y="3910"/>
                </a:lnTo>
                <a:lnTo>
                  <a:pt x="57138" y="2346"/>
                </a:lnTo>
                <a:lnTo>
                  <a:pt x="53060" y="1257"/>
                </a:lnTo>
                <a:lnTo>
                  <a:pt x="48539" y="608"/>
                </a:lnTo>
                <a:lnTo>
                  <a:pt x="43308" y="176"/>
                </a:lnTo>
                <a:lnTo>
                  <a:pt x="38952" y="0"/>
                </a:lnTo>
                <a:lnTo>
                  <a:pt x="4888" y="0"/>
                </a:lnTo>
                <a:lnTo>
                  <a:pt x="1969" y="1699"/>
                </a:lnTo>
                <a:lnTo>
                  <a:pt x="0" y="4673"/>
                </a:lnTo>
                <a:lnTo>
                  <a:pt x="0" y="109598"/>
                </a:lnTo>
                <a:lnTo>
                  <a:pt x="521" y="111175"/>
                </a:lnTo>
                <a:close/>
              </a:path>
              <a:path w="83642" h="113256">
                <a:moveTo>
                  <a:pt x="30059" y="66647"/>
                </a:moveTo>
                <a:lnTo>
                  <a:pt x="32512" y="66647"/>
                </a:lnTo>
                <a:lnTo>
                  <a:pt x="36511" y="67777"/>
                </a:lnTo>
                <a:lnTo>
                  <a:pt x="40017" y="69645"/>
                </a:lnTo>
                <a:lnTo>
                  <a:pt x="42851" y="72619"/>
                </a:lnTo>
                <a:lnTo>
                  <a:pt x="45568" y="47523"/>
                </a:lnTo>
                <a:lnTo>
                  <a:pt x="40690" y="49096"/>
                </a:lnTo>
                <a:lnTo>
                  <a:pt x="37847" y="49479"/>
                </a:lnTo>
                <a:lnTo>
                  <a:pt x="34596" y="49479"/>
                </a:lnTo>
                <a:lnTo>
                  <a:pt x="30059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265784" y="2128719"/>
            <a:ext cx="77191" cy="113256"/>
          </a:xfrm>
          <a:custGeom>
            <a:avLst/>
            <a:gdLst/>
            <a:ahLst/>
            <a:cxnLst/>
            <a:rect l="l" t="t" r="r" b="b"/>
            <a:pathLst>
              <a:path w="77191" h="113256">
                <a:moveTo>
                  <a:pt x="36993" y="0"/>
                </a:moveTo>
                <a:lnTo>
                  <a:pt x="7746" y="0"/>
                </a:lnTo>
                <a:lnTo>
                  <a:pt x="22899" y="17675"/>
                </a:lnTo>
                <a:lnTo>
                  <a:pt x="32663" y="17675"/>
                </a:lnTo>
                <a:lnTo>
                  <a:pt x="37350" y="17842"/>
                </a:lnTo>
                <a:lnTo>
                  <a:pt x="41835" y="18478"/>
                </a:lnTo>
                <a:lnTo>
                  <a:pt x="46000" y="20469"/>
                </a:lnTo>
                <a:lnTo>
                  <a:pt x="49744" y="23569"/>
                </a:lnTo>
                <a:lnTo>
                  <a:pt x="51131" y="26121"/>
                </a:lnTo>
                <a:lnTo>
                  <a:pt x="52527" y="28699"/>
                </a:lnTo>
                <a:lnTo>
                  <a:pt x="53225" y="31939"/>
                </a:lnTo>
                <a:lnTo>
                  <a:pt x="53225" y="38797"/>
                </a:lnTo>
                <a:lnTo>
                  <a:pt x="52819" y="41475"/>
                </a:lnTo>
                <a:lnTo>
                  <a:pt x="51702" y="71006"/>
                </a:lnTo>
                <a:lnTo>
                  <a:pt x="57189" y="69264"/>
                </a:lnTo>
                <a:lnTo>
                  <a:pt x="61822" y="66725"/>
                </a:lnTo>
                <a:lnTo>
                  <a:pt x="65609" y="63385"/>
                </a:lnTo>
                <a:lnTo>
                  <a:pt x="69368" y="60034"/>
                </a:lnTo>
                <a:lnTo>
                  <a:pt x="72251" y="55929"/>
                </a:lnTo>
                <a:lnTo>
                  <a:pt x="74217" y="51051"/>
                </a:lnTo>
                <a:lnTo>
                  <a:pt x="76201" y="46177"/>
                </a:lnTo>
                <a:lnTo>
                  <a:pt x="77191" y="40561"/>
                </a:lnTo>
                <a:lnTo>
                  <a:pt x="77191" y="29653"/>
                </a:lnTo>
                <a:lnTo>
                  <a:pt x="76542" y="25513"/>
                </a:lnTo>
                <a:lnTo>
                  <a:pt x="75261" y="21831"/>
                </a:lnTo>
                <a:lnTo>
                  <a:pt x="73991" y="18133"/>
                </a:lnTo>
                <a:lnTo>
                  <a:pt x="72122" y="14908"/>
                </a:lnTo>
                <a:lnTo>
                  <a:pt x="69696" y="12153"/>
                </a:lnTo>
                <a:lnTo>
                  <a:pt x="67247" y="9396"/>
                </a:lnTo>
                <a:lnTo>
                  <a:pt x="64300" y="7110"/>
                </a:lnTo>
                <a:lnTo>
                  <a:pt x="60858" y="5307"/>
                </a:lnTo>
                <a:lnTo>
                  <a:pt x="57391" y="3502"/>
                </a:lnTo>
                <a:lnTo>
                  <a:pt x="53988" y="2286"/>
                </a:lnTo>
                <a:lnTo>
                  <a:pt x="50609" y="1612"/>
                </a:lnTo>
                <a:lnTo>
                  <a:pt x="47242" y="939"/>
                </a:lnTo>
                <a:lnTo>
                  <a:pt x="44362" y="508"/>
                </a:lnTo>
                <a:lnTo>
                  <a:pt x="39535" y="101"/>
                </a:lnTo>
                <a:lnTo>
                  <a:pt x="36993" y="0"/>
                </a:lnTo>
                <a:close/>
              </a:path>
              <a:path w="77191" h="113256">
                <a:moveTo>
                  <a:pt x="52819" y="41475"/>
                </a:moveTo>
                <a:lnTo>
                  <a:pt x="51196" y="46418"/>
                </a:lnTo>
                <a:lnTo>
                  <a:pt x="48437" y="50317"/>
                </a:lnTo>
                <a:lnTo>
                  <a:pt x="44844" y="53466"/>
                </a:lnTo>
                <a:lnTo>
                  <a:pt x="39902" y="55432"/>
                </a:lnTo>
                <a:lnTo>
                  <a:pt x="36842" y="55929"/>
                </a:lnTo>
                <a:lnTo>
                  <a:pt x="22899" y="55929"/>
                </a:lnTo>
                <a:lnTo>
                  <a:pt x="22899" y="17675"/>
                </a:lnTo>
                <a:lnTo>
                  <a:pt x="7746" y="0"/>
                </a:lnTo>
                <a:lnTo>
                  <a:pt x="5421" y="0"/>
                </a:lnTo>
                <a:lnTo>
                  <a:pt x="2134" y="2044"/>
                </a:lnTo>
                <a:lnTo>
                  <a:pt x="0" y="5461"/>
                </a:lnTo>
                <a:lnTo>
                  <a:pt x="0" y="109598"/>
                </a:lnTo>
                <a:lnTo>
                  <a:pt x="521" y="111175"/>
                </a:lnTo>
                <a:lnTo>
                  <a:pt x="3214" y="112596"/>
                </a:lnTo>
                <a:lnTo>
                  <a:pt x="5868" y="112989"/>
                </a:lnTo>
                <a:lnTo>
                  <a:pt x="9194" y="113256"/>
                </a:lnTo>
                <a:lnTo>
                  <a:pt x="13676" y="113256"/>
                </a:lnTo>
                <a:lnTo>
                  <a:pt x="16981" y="112989"/>
                </a:lnTo>
                <a:lnTo>
                  <a:pt x="20473" y="112306"/>
                </a:lnTo>
                <a:lnTo>
                  <a:pt x="22899" y="109598"/>
                </a:lnTo>
                <a:lnTo>
                  <a:pt x="22899" y="73620"/>
                </a:lnTo>
                <a:lnTo>
                  <a:pt x="39737" y="73620"/>
                </a:lnTo>
                <a:lnTo>
                  <a:pt x="46216" y="72745"/>
                </a:lnTo>
                <a:lnTo>
                  <a:pt x="51702" y="71006"/>
                </a:lnTo>
                <a:lnTo>
                  <a:pt x="52819" y="414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355071" y="2126707"/>
            <a:ext cx="106743" cy="116762"/>
          </a:xfrm>
          <a:custGeom>
            <a:avLst/>
            <a:gdLst/>
            <a:ahLst/>
            <a:cxnLst/>
            <a:rect l="l" t="t" r="r" b="b"/>
            <a:pathLst>
              <a:path w="106743" h="116762">
                <a:moveTo>
                  <a:pt x="61264" y="116762"/>
                </a:moveTo>
                <a:lnTo>
                  <a:pt x="69090" y="115401"/>
                </a:lnTo>
                <a:lnTo>
                  <a:pt x="75844" y="112697"/>
                </a:lnTo>
                <a:lnTo>
                  <a:pt x="82616" y="109993"/>
                </a:lnTo>
                <a:lnTo>
                  <a:pt x="88292" y="106080"/>
                </a:lnTo>
                <a:lnTo>
                  <a:pt x="92890" y="100935"/>
                </a:lnTo>
                <a:lnTo>
                  <a:pt x="97473" y="95796"/>
                </a:lnTo>
                <a:lnTo>
                  <a:pt x="100929" y="89546"/>
                </a:lnTo>
                <a:lnTo>
                  <a:pt x="103250" y="82166"/>
                </a:lnTo>
                <a:lnTo>
                  <a:pt x="105577" y="74789"/>
                </a:lnTo>
                <a:lnTo>
                  <a:pt x="106743" y="66429"/>
                </a:lnTo>
                <a:lnTo>
                  <a:pt x="106743" y="56820"/>
                </a:lnTo>
                <a:lnTo>
                  <a:pt x="105884" y="43295"/>
                </a:lnTo>
                <a:lnTo>
                  <a:pt x="103380" y="31672"/>
                </a:lnTo>
                <a:lnTo>
                  <a:pt x="101145" y="24508"/>
                </a:lnTo>
                <a:lnTo>
                  <a:pt x="97829" y="18564"/>
                </a:lnTo>
                <a:lnTo>
                  <a:pt x="93449" y="13851"/>
                </a:lnTo>
                <a:lnTo>
                  <a:pt x="89067" y="9154"/>
                </a:lnTo>
                <a:lnTo>
                  <a:pt x="83606" y="5662"/>
                </a:lnTo>
                <a:lnTo>
                  <a:pt x="77080" y="3401"/>
                </a:lnTo>
                <a:lnTo>
                  <a:pt x="70538" y="1140"/>
                </a:lnTo>
                <a:lnTo>
                  <a:pt x="62993" y="0"/>
                </a:lnTo>
                <a:lnTo>
                  <a:pt x="45504" y="0"/>
                </a:lnTo>
                <a:lnTo>
                  <a:pt x="37655" y="1371"/>
                </a:lnTo>
                <a:lnTo>
                  <a:pt x="30887" y="4099"/>
                </a:lnTo>
                <a:lnTo>
                  <a:pt x="24131" y="6828"/>
                </a:lnTo>
                <a:lnTo>
                  <a:pt x="18442" y="10756"/>
                </a:lnTo>
                <a:lnTo>
                  <a:pt x="13856" y="15861"/>
                </a:lnTo>
                <a:lnTo>
                  <a:pt x="9273" y="20976"/>
                </a:lnTo>
                <a:lnTo>
                  <a:pt x="5806" y="27175"/>
                </a:lnTo>
                <a:lnTo>
                  <a:pt x="3495" y="34466"/>
                </a:lnTo>
                <a:lnTo>
                  <a:pt x="1169" y="41756"/>
                </a:lnTo>
                <a:lnTo>
                  <a:pt x="0" y="49960"/>
                </a:lnTo>
                <a:lnTo>
                  <a:pt x="1" y="59765"/>
                </a:lnTo>
                <a:lnTo>
                  <a:pt x="858" y="73272"/>
                </a:lnTo>
                <a:lnTo>
                  <a:pt x="3279" y="84872"/>
                </a:lnTo>
                <a:lnTo>
                  <a:pt x="5450" y="92123"/>
                </a:lnTo>
                <a:lnTo>
                  <a:pt x="8726" y="98117"/>
                </a:lnTo>
                <a:lnTo>
                  <a:pt x="13082" y="102815"/>
                </a:lnTo>
                <a:lnTo>
                  <a:pt x="17426" y="107516"/>
                </a:lnTo>
                <a:lnTo>
                  <a:pt x="22873" y="111009"/>
                </a:lnTo>
                <a:lnTo>
                  <a:pt x="29415" y="113305"/>
                </a:lnTo>
                <a:lnTo>
                  <a:pt x="35942" y="115606"/>
                </a:lnTo>
                <a:lnTo>
                  <a:pt x="35319" y="93278"/>
                </a:lnTo>
                <a:lnTo>
                  <a:pt x="32360" y="90611"/>
                </a:lnTo>
                <a:lnTo>
                  <a:pt x="30149" y="87133"/>
                </a:lnTo>
                <a:lnTo>
                  <a:pt x="27942" y="83638"/>
                </a:lnTo>
                <a:lnTo>
                  <a:pt x="26366" y="79447"/>
                </a:lnTo>
                <a:lnTo>
                  <a:pt x="25440" y="74533"/>
                </a:lnTo>
                <a:lnTo>
                  <a:pt x="24512" y="69645"/>
                </a:lnTo>
                <a:lnTo>
                  <a:pt x="24055" y="64094"/>
                </a:lnTo>
                <a:lnTo>
                  <a:pt x="24055" y="52664"/>
                </a:lnTo>
                <a:lnTo>
                  <a:pt x="24537" y="47649"/>
                </a:lnTo>
                <a:lnTo>
                  <a:pt x="25491" y="42912"/>
                </a:lnTo>
                <a:lnTo>
                  <a:pt x="26441" y="38188"/>
                </a:lnTo>
                <a:lnTo>
                  <a:pt x="28079" y="34048"/>
                </a:lnTo>
                <a:lnTo>
                  <a:pt x="30416" y="30502"/>
                </a:lnTo>
                <a:lnTo>
                  <a:pt x="32731" y="26945"/>
                </a:lnTo>
                <a:lnTo>
                  <a:pt x="35791" y="24126"/>
                </a:lnTo>
                <a:lnTo>
                  <a:pt x="39560" y="22006"/>
                </a:lnTo>
                <a:lnTo>
                  <a:pt x="43333" y="19885"/>
                </a:lnTo>
                <a:lnTo>
                  <a:pt x="48031" y="18831"/>
                </a:lnTo>
                <a:lnTo>
                  <a:pt x="59249" y="18831"/>
                </a:lnTo>
                <a:lnTo>
                  <a:pt x="63907" y="19771"/>
                </a:lnTo>
                <a:lnTo>
                  <a:pt x="67614" y="21649"/>
                </a:lnTo>
                <a:lnTo>
                  <a:pt x="71323" y="23543"/>
                </a:lnTo>
                <a:lnTo>
                  <a:pt x="74307" y="26221"/>
                </a:lnTo>
                <a:lnTo>
                  <a:pt x="76558" y="29663"/>
                </a:lnTo>
                <a:lnTo>
                  <a:pt x="78779" y="33134"/>
                </a:lnTo>
                <a:lnTo>
                  <a:pt x="80355" y="37284"/>
                </a:lnTo>
                <a:lnTo>
                  <a:pt x="81295" y="42137"/>
                </a:lnTo>
                <a:lnTo>
                  <a:pt x="82219" y="46976"/>
                </a:lnTo>
                <a:lnTo>
                  <a:pt x="82692" y="52362"/>
                </a:lnTo>
                <a:lnTo>
                  <a:pt x="82692" y="63701"/>
                </a:lnTo>
                <a:lnTo>
                  <a:pt x="82209" y="68795"/>
                </a:lnTo>
                <a:lnTo>
                  <a:pt x="81255" y="73579"/>
                </a:lnTo>
                <a:lnTo>
                  <a:pt x="80304" y="78367"/>
                </a:lnTo>
                <a:lnTo>
                  <a:pt x="78652" y="82572"/>
                </a:lnTo>
                <a:lnTo>
                  <a:pt x="76326" y="86169"/>
                </a:lnTo>
                <a:lnTo>
                  <a:pt x="74005" y="89772"/>
                </a:lnTo>
                <a:lnTo>
                  <a:pt x="70956" y="92619"/>
                </a:lnTo>
                <a:lnTo>
                  <a:pt x="67172" y="94715"/>
                </a:lnTo>
                <a:lnTo>
                  <a:pt x="63399" y="96796"/>
                </a:lnTo>
                <a:lnTo>
                  <a:pt x="58686" y="97840"/>
                </a:lnTo>
                <a:lnTo>
                  <a:pt x="47437" y="97840"/>
                </a:lnTo>
                <a:lnTo>
                  <a:pt x="42749" y="96936"/>
                </a:lnTo>
                <a:lnTo>
                  <a:pt x="43599" y="116762"/>
                </a:lnTo>
                <a:lnTo>
                  <a:pt x="61264" y="116762"/>
                </a:lnTo>
                <a:close/>
              </a:path>
              <a:path w="106743" h="116762">
                <a:moveTo>
                  <a:pt x="39027" y="95097"/>
                </a:moveTo>
                <a:lnTo>
                  <a:pt x="35319" y="93278"/>
                </a:lnTo>
                <a:lnTo>
                  <a:pt x="35942" y="115606"/>
                </a:lnTo>
                <a:lnTo>
                  <a:pt x="43599" y="116762"/>
                </a:lnTo>
                <a:lnTo>
                  <a:pt x="42749" y="96936"/>
                </a:lnTo>
                <a:lnTo>
                  <a:pt x="39027" y="95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80397" y="2128719"/>
            <a:ext cx="83643" cy="113256"/>
          </a:xfrm>
          <a:custGeom>
            <a:avLst/>
            <a:gdLst/>
            <a:ahLst/>
            <a:cxnLst/>
            <a:rect l="l" t="t" r="r" b="b"/>
            <a:pathLst>
              <a:path w="83643" h="113256">
                <a:moveTo>
                  <a:pt x="533" y="111175"/>
                </a:moveTo>
                <a:lnTo>
                  <a:pt x="3225" y="112596"/>
                </a:lnTo>
                <a:lnTo>
                  <a:pt x="5894" y="112989"/>
                </a:lnTo>
                <a:lnTo>
                  <a:pt x="9220" y="113256"/>
                </a:lnTo>
                <a:lnTo>
                  <a:pt x="13680" y="113256"/>
                </a:lnTo>
                <a:lnTo>
                  <a:pt x="16992" y="112989"/>
                </a:lnTo>
                <a:lnTo>
                  <a:pt x="20487" y="112306"/>
                </a:lnTo>
                <a:lnTo>
                  <a:pt x="22926" y="109598"/>
                </a:lnTo>
                <a:lnTo>
                  <a:pt x="22926" y="66647"/>
                </a:lnTo>
                <a:lnTo>
                  <a:pt x="30060" y="66647"/>
                </a:lnTo>
                <a:lnTo>
                  <a:pt x="34596" y="49479"/>
                </a:lnTo>
                <a:lnTo>
                  <a:pt x="22926" y="49479"/>
                </a:lnTo>
                <a:lnTo>
                  <a:pt x="22926" y="17514"/>
                </a:lnTo>
                <a:lnTo>
                  <a:pt x="35827" y="17514"/>
                </a:lnTo>
                <a:lnTo>
                  <a:pt x="39344" y="17766"/>
                </a:lnTo>
                <a:lnTo>
                  <a:pt x="43308" y="18464"/>
                </a:lnTo>
                <a:lnTo>
                  <a:pt x="47142" y="19519"/>
                </a:lnTo>
                <a:lnTo>
                  <a:pt x="49900" y="21323"/>
                </a:lnTo>
                <a:lnTo>
                  <a:pt x="51588" y="23875"/>
                </a:lnTo>
                <a:lnTo>
                  <a:pt x="53276" y="26427"/>
                </a:lnTo>
                <a:lnTo>
                  <a:pt x="54115" y="29563"/>
                </a:lnTo>
                <a:lnTo>
                  <a:pt x="54115" y="33271"/>
                </a:lnTo>
                <a:lnTo>
                  <a:pt x="53709" y="37922"/>
                </a:lnTo>
                <a:lnTo>
                  <a:pt x="52085" y="41883"/>
                </a:lnTo>
                <a:lnTo>
                  <a:pt x="49237" y="44996"/>
                </a:lnTo>
                <a:lnTo>
                  <a:pt x="45568" y="47523"/>
                </a:lnTo>
                <a:lnTo>
                  <a:pt x="42851" y="72619"/>
                </a:lnTo>
                <a:lnTo>
                  <a:pt x="45313" y="76669"/>
                </a:lnTo>
                <a:lnTo>
                  <a:pt x="47664" y="81406"/>
                </a:lnTo>
                <a:lnTo>
                  <a:pt x="48884" y="84250"/>
                </a:lnTo>
                <a:lnTo>
                  <a:pt x="58994" y="109421"/>
                </a:lnTo>
                <a:lnTo>
                  <a:pt x="60807" y="112115"/>
                </a:lnTo>
                <a:lnTo>
                  <a:pt x="63640" y="112965"/>
                </a:lnTo>
                <a:lnTo>
                  <a:pt x="66550" y="113206"/>
                </a:lnTo>
                <a:lnTo>
                  <a:pt x="73840" y="113256"/>
                </a:lnTo>
                <a:lnTo>
                  <a:pt x="77814" y="113079"/>
                </a:lnTo>
                <a:lnTo>
                  <a:pt x="81648" y="112471"/>
                </a:lnTo>
                <a:lnTo>
                  <a:pt x="83643" y="109764"/>
                </a:lnTo>
                <a:lnTo>
                  <a:pt x="83643" y="109206"/>
                </a:lnTo>
                <a:lnTo>
                  <a:pt x="82933" y="106362"/>
                </a:lnTo>
                <a:lnTo>
                  <a:pt x="81471" y="102538"/>
                </a:lnTo>
                <a:lnTo>
                  <a:pt x="71972" y="80327"/>
                </a:lnTo>
                <a:lnTo>
                  <a:pt x="70866" y="77659"/>
                </a:lnTo>
                <a:lnTo>
                  <a:pt x="69735" y="75258"/>
                </a:lnTo>
                <a:lnTo>
                  <a:pt x="67414" y="71032"/>
                </a:lnTo>
                <a:lnTo>
                  <a:pt x="64886" y="67475"/>
                </a:lnTo>
                <a:lnTo>
                  <a:pt x="62179" y="64415"/>
                </a:lnTo>
                <a:lnTo>
                  <a:pt x="59209" y="62089"/>
                </a:lnTo>
                <a:lnTo>
                  <a:pt x="55944" y="60285"/>
                </a:lnTo>
                <a:lnTo>
                  <a:pt x="59425" y="59180"/>
                </a:lnTo>
                <a:lnTo>
                  <a:pt x="62536" y="57732"/>
                </a:lnTo>
                <a:lnTo>
                  <a:pt x="65265" y="55929"/>
                </a:lnTo>
                <a:lnTo>
                  <a:pt x="67997" y="54140"/>
                </a:lnTo>
                <a:lnTo>
                  <a:pt x="70283" y="52016"/>
                </a:lnTo>
                <a:lnTo>
                  <a:pt x="74005" y="47128"/>
                </a:lnTo>
                <a:lnTo>
                  <a:pt x="75427" y="44359"/>
                </a:lnTo>
                <a:lnTo>
                  <a:pt x="76377" y="41249"/>
                </a:lnTo>
                <a:lnTo>
                  <a:pt x="77332" y="38149"/>
                </a:lnTo>
                <a:lnTo>
                  <a:pt x="77814" y="34697"/>
                </a:lnTo>
                <a:lnTo>
                  <a:pt x="77814" y="26452"/>
                </a:lnTo>
                <a:lnTo>
                  <a:pt x="77141" y="22489"/>
                </a:lnTo>
                <a:lnTo>
                  <a:pt x="75808" y="19037"/>
                </a:lnTo>
                <a:lnTo>
                  <a:pt x="74474" y="15570"/>
                </a:lnTo>
                <a:lnTo>
                  <a:pt x="67490" y="7542"/>
                </a:lnTo>
                <a:lnTo>
                  <a:pt x="64415" y="5486"/>
                </a:lnTo>
                <a:lnTo>
                  <a:pt x="60772" y="3910"/>
                </a:lnTo>
                <a:lnTo>
                  <a:pt x="57150" y="2346"/>
                </a:lnTo>
                <a:lnTo>
                  <a:pt x="53075" y="1257"/>
                </a:lnTo>
                <a:lnTo>
                  <a:pt x="48539" y="608"/>
                </a:lnTo>
                <a:lnTo>
                  <a:pt x="43308" y="176"/>
                </a:lnTo>
                <a:lnTo>
                  <a:pt x="38963" y="0"/>
                </a:lnTo>
                <a:lnTo>
                  <a:pt x="4889" y="0"/>
                </a:lnTo>
                <a:lnTo>
                  <a:pt x="1969" y="1699"/>
                </a:lnTo>
                <a:lnTo>
                  <a:pt x="0" y="4673"/>
                </a:lnTo>
                <a:lnTo>
                  <a:pt x="0" y="109598"/>
                </a:lnTo>
                <a:lnTo>
                  <a:pt x="533" y="111175"/>
                </a:lnTo>
                <a:close/>
              </a:path>
              <a:path w="83643" h="113256">
                <a:moveTo>
                  <a:pt x="30060" y="66647"/>
                </a:moveTo>
                <a:lnTo>
                  <a:pt x="32512" y="66647"/>
                </a:lnTo>
                <a:lnTo>
                  <a:pt x="36515" y="67777"/>
                </a:lnTo>
                <a:lnTo>
                  <a:pt x="40017" y="69645"/>
                </a:lnTo>
                <a:lnTo>
                  <a:pt x="42851" y="72619"/>
                </a:lnTo>
                <a:lnTo>
                  <a:pt x="45568" y="47523"/>
                </a:lnTo>
                <a:lnTo>
                  <a:pt x="40690" y="49096"/>
                </a:lnTo>
                <a:lnTo>
                  <a:pt x="37861" y="49479"/>
                </a:lnTo>
                <a:lnTo>
                  <a:pt x="34596" y="49479"/>
                </a:lnTo>
                <a:lnTo>
                  <a:pt x="30060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570718" y="2128201"/>
            <a:ext cx="103621" cy="113778"/>
          </a:xfrm>
          <a:custGeom>
            <a:avLst/>
            <a:gdLst/>
            <a:ahLst/>
            <a:cxnLst/>
            <a:rect l="l" t="t" r="r" b="b"/>
            <a:pathLst>
              <a:path w="103621" h="113778">
                <a:moveTo>
                  <a:pt x="102362" y="104724"/>
                </a:moveTo>
                <a:lnTo>
                  <a:pt x="67514" y="4787"/>
                </a:lnTo>
                <a:lnTo>
                  <a:pt x="63821" y="723"/>
                </a:lnTo>
                <a:lnTo>
                  <a:pt x="57038" y="35"/>
                </a:lnTo>
                <a:lnTo>
                  <a:pt x="50888" y="0"/>
                </a:lnTo>
                <a:lnTo>
                  <a:pt x="50623" y="22031"/>
                </a:lnTo>
                <a:lnTo>
                  <a:pt x="66564" y="69951"/>
                </a:lnTo>
                <a:lnTo>
                  <a:pt x="34584" y="69951"/>
                </a:lnTo>
                <a:lnTo>
                  <a:pt x="29541" y="87552"/>
                </a:lnTo>
                <a:lnTo>
                  <a:pt x="71884" y="87552"/>
                </a:lnTo>
                <a:lnTo>
                  <a:pt x="79466" y="110196"/>
                </a:lnTo>
                <a:lnTo>
                  <a:pt x="80330" y="112039"/>
                </a:lnTo>
                <a:lnTo>
                  <a:pt x="83033" y="113385"/>
                </a:lnTo>
                <a:lnTo>
                  <a:pt x="85942" y="113652"/>
                </a:lnTo>
                <a:lnTo>
                  <a:pt x="95719" y="113778"/>
                </a:lnTo>
                <a:lnTo>
                  <a:pt x="99583" y="113562"/>
                </a:lnTo>
                <a:lnTo>
                  <a:pt x="103621" y="111808"/>
                </a:lnTo>
                <a:lnTo>
                  <a:pt x="103507" y="108471"/>
                </a:lnTo>
                <a:lnTo>
                  <a:pt x="102362" y="104724"/>
                </a:lnTo>
                <a:close/>
              </a:path>
              <a:path w="103621" h="113778">
                <a:moveTo>
                  <a:pt x="1184" y="112914"/>
                </a:moveTo>
                <a:lnTo>
                  <a:pt x="3747" y="113511"/>
                </a:lnTo>
                <a:lnTo>
                  <a:pt x="7354" y="113778"/>
                </a:lnTo>
                <a:lnTo>
                  <a:pt x="14530" y="113727"/>
                </a:lnTo>
                <a:lnTo>
                  <a:pt x="17603" y="113485"/>
                </a:lnTo>
                <a:lnTo>
                  <a:pt x="21095" y="112204"/>
                </a:lnTo>
                <a:lnTo>
                  <a:pt x="22391" y="109598"/>
                </a:lnTo>
                <a:lnTo>
                  <a:pt x="29541" y="87552"/>
                </a:lnTo>
                <a:lnTo>
                  <a:pt x="34584" y="69951"/>
                </a:lnTo>
                <a:lnTo>
                  <a:pt x="50533" y="22031"/>
                </a:lnTo>
                <a:lnTo>
                  <a:pt x="50888" y="0"/>
                </a:lnTo>
                <a:lnTo>
                  <a:pt x="43740" y="115"/>
                </a:lnTo>
                <a:lnTo>
                  <a:pt x="37745" y="1522"/>
                </a:lnTo>
                <a:lnTo>
                  <a:pt x="1295" y="104543"/>
                </a:lnTo>
                <a:lnTo>
                  <a:pt x="0" y="109421"/>
                </a:lnTo>
                <a:lnTo>
                  <a:pt x="1184" y="112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677450" y="2128719"/>
            <a:ext cx="86180" cy="113259"/>
          </a:xfrm>
          <a:custGeom>
            <a:avLst/>
            <a:gdLst/>
            <a:ahLst/>
            <a:cxnLst/>
            <a:rect l="l" t="t" r="r" b="b"/>
            <a:pathLst>
              <a:path w="86180" h="113259">
                <a:moveTo>
                  <a:pt x="31623" y="18719"/>
                </a:moveTo>
                <a:lnTo>
                  <a:pt x="31623" y="109602"/>
                </a:lnTo>
                <a:lnTo>
                  <a:pt x="32180" y="111175"/>
                </a:lnTo>
                <a:lnTo>
                  <a:pt x="34935" y="112596"/>
                </a:lnTo>
                <a:lnTo>
                  <a:pt x="37592" y="112993"/>
                </a:lnTo>
                <a:lnTo>
                  <a:pt x="40918" y="113259"/>
                </a:lnTo>
                <a:lnTo>
                  <a:pt x="45325" y="113259"/>
                </a:lnTo>
                <a:lnTo>
                  <a:pt x="48651" y="112993"/>
                </a:lnTo>
                <a:lnTo>
                  <a:pt x="52183" y="112306"/>
                </a:lnTo>
                <a:lnTo>
                  <a:pt x="54623" y="109602"/>
                </a:lnTo>
                <a:lnTo>
                  <a:pt x="54623" y="18719"/>
                </a:lnTo>
                <a:lnTo>
                  <a:pt x="82854" y="18719"/>
                </a:lnTo>
                <a:lnTo>
                  <a:pt x="83855" y="18554"/>
                </a:lnTo>
                <a:lnTo>
                  <a:pt x="85672" y="15876"/>
                </a:lnTo>
                <a:lnTo>
                  <a:pt x="86180" y="12520"/>
                </a:lnTo>
                <a:lnTo>
                  <a:pt x="86180" y="6184"/>
                </a:lnTo>
                <a:lnTo>
                  <a:pt x="85672" y="2782"/>
                </a:lnTo>
                <a:lnTo>
                  <a:pt x="82854" y="0"/>
                </a:lnTo>
                <a:lnTo>
                  <a:pt x="3402" y="0"/>
                </a:lnTo>
                <a:lnTo>
                  <a:pt x="861" y="2044"/>
                </a:lnTo>
                <a:lnTo>
                  <a:pt x="217" y="4954"/>
                </a:lnTo>
                <a:lnTo>
                  <a:pt x="0" y="7658"/>
                </a:lnTo>
                <a:lnTo>
                  <a:pt x="0" y="11098"/>
                </a:lnTo>
                <a:lnTo>
                  <a:pt x="217" y="13715"/>
                </a:lnTo>
                <a:lnTo>
                  <a:pt x="861" y="16584"/>
                </a:lnTo>
                <a:lnTo>
                  <a:pt x="3402" y="18719"/>
                </a:lnTo>
                <a:lnTo>
                  <a:pt x="31623" y="18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776947" y="2128193"/>
            <a:ext cx="23000" cy="113781"/>
          </a:xfrm>
          <a:custGeom>
            <a:avLst/>
            <a:gdLst/>
            <a:ahLst/>
            <a:cxnLst/>
            <a:rect l="l" t="t" r="r" b="b"/>
            <a:pathLst>
              <a:path w="23000" h="113781">
                <a:moveTo>
                  <a:pt x="23000" y="110124"/>
                </a:moveTo>
                <a:lnTo>
                  <a:pt x="23000" y="3657"/>
                </a:lnTo>
                <a:lnTo>
                  <a:pt x="22443" y="2085"/>
                </a:lnTo>
                <a:lnTo>
                  <a:pt x="19684" y="673"/>
                </a:lnTo>
                <a:lnTo>
                  <a:pt x="17082" y="266"/>
                </a:lnTo>
                <a:lnTo>
                  <a:pt x="13766" y="0"/>
                </a:lnTo>
                <a:lnTo>
                  <a:pt x="9298" y="0"/>
                </a:lnTo>
                <a:lnTo>
                  <a:pt x="6008" y="266"/>
                </a:lnTo>
                <a:lnTo>
                  <a:pt x="2491" y="955"/>
                </a:lnTo>
                <a:lnTo>
                  <a:pt x="0" y="3657"/>
                </a:lnTo>
                <a:lnTo>
                  <a:pt x="0" y="110124"/>
                </a:lnTo>
                <a:lnTo>
                  <a:pt x="558" y="111697"/>
                </a:lnTo>
                <a:lnTo>
                  <a:pt x="3315" y="113120"/>
                </a:lnTo>
                <a:lnTo>
                  <a:pt x="5968" y="113526"/>
                </a:lnTo>
                <a:lnTo>
                  <a:pt x="9298" y="113781"/>
                </a:lnTo>
                <a:lnTo>
                  <a:pt x="13766" y="113781"/>
                </a:lnTo>
                <a:lnTo>
                  <a:pt x="17082" y="113526"/>
                </a:lnTo>
                <a:lnTo>
                  <a:pt x="20574" y="112828"/>
                </a:lnTo>
                <a:lnTo>
                  <a:pt x="23000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819255" y="2126707"/>
            <a:ext cx="106743" cy="116762"/>
          </a:xfrm>
          <a:custGeom>
            <a:avLst/>
            <a:gdLst/>
            <a:ahLst/>
            <a:cxnLst/>
            <a:rect l="l" t="t" r="r" b="b"/>
            <a:pathLst>
              <a:path w="106743" h="116762">
                <a:moveTo>
                  <a:pt x="61264" y="116762"/>
                </a:moveTo>
                <a:lnTo>
                  <a:pt x="69087" y="115401"/>
                </a:lnTo>
                <a:lnTo>
                  <a:pt x="75855" y="112697"/>
                </a:lnTo>
                <a:lnTo>
                  <a:pt x="82613" y="109993"/>
                </a:lnTo>
                <a:lnTo>
                  <a:pt x="88290" y="106080"/>
                </a:lnTo>
                <a:lnTo>
                  <a:pt x="92887" y="100935"/>
                </a:lnTo>
                <a:lnTo>
                  <a:pt x="97473" y="95796"/>
                </a:lnTo>
                <a:lnTo>
                  <a:pt x="100925" y="89546"/>
                </a:lnTo>
                <a:lnTo>
                  <a:pt x="103252" y="82166"/>
                </a:lnTo>
                <a:lnTo>
                  <a:pt x="105573" y="74789"/>
                </a:lnTo>
                <a:lnTo>
                  <a:pt x="106743" y="66429"/>
                </a:lnTo>
                <a:lnTo>
                  <a:pt x="106743" y="56819"/>
                </a:lnTo>
                <a:lnTo>
                  <a:pt x="105890" y="43295"/>
                </a:lnTo>
                <a:lnTo>
                  <a:pt x="103377" y="31672"/>
                </a:lnTo>
                <a:lnTo>
                  <a:pt x="101142" y="24508"/>
                </a:lnTo>
                <a:lnTo>
                  <a:pt x="97826" y="18564"/>
                </a:lnTo>
                <a:lnTo>
                  <a:pt x="93459" y="13851"/>
                </a:lnTo>
                <a:lnTo>
                  <a:pt x="89063" y="9154"/>
                </a:lnTo>
                <a:lnTo>
                  <a:pt x="83602" y="5662"/>
                </a:lnTo>
                <a:lnTo>
                  <a:pt x="77076" y="3401"/>
                </a:lnTo>
                <a:lnTo>
                  <a:pt x="70534" y="1140"/>
                </a:lnTo>
                <a:lnTo>
                  <a:pt x="62993" y="0"/>
                </a:lnTo>
                <a:lnTo>
                  <a:pt x="45518" y="0"/>
                </a:lnTo>
                <a:lnTo>
                  <a:pt x="37656" y="1371"/>
                </a:lnTo>
                <a:lnTo>
                  <a:pt x="30899" y="4099"/>
                </a:lnTo>
                <a:lnTo>
                  <a:pt x="24131" y="6828"/>
                </a:lnTo>
                <a:lnTo>
                  <a:pt x="18439" y="10756"/>
                </a:lnTo>
                <a:lnTo>
                  <a:pt x="13856" y="15861"/>
                </a:lnTo>
                <a:lnTo>
                  <a:pt x="9269" y="20976"/>
                </a:lnTo>
                <a:lnTo>
                  <a:pt x="5817" y="27175"/>
                </a:lnTo>
                <a:lnTo>
                  <a:pt x="3492" y="34466"/>
                </a:lnTo>
                <a:lnTo>
                  <a:pt x="1169" y="41756"/>
                </a:lnTo>
                <a:lnTo>
                  <a:pt x="0" y="49960"/>
                </a:lnTo>
                <a:lnTo>
                  <a:pt x="1" y="59765"/>
                </a:lnTo>
                <a:lnTo>
                  <a:pt x="856" y="73272"/>
                </a:lnTo>
                <a:lnTo>
                  <a:pt x="3276" y="84872"/>
                </a:lnTo>
                <a:lnTo>
                  <a:pt x="5447" y="92123"/>
                </a:lnTo>
                <a:lnTo>
                  <a:pt x="8726" y="98117"/>
                </a:lnTo>
                <a:lnTo>
                  <a:pt x="13082" y="102815"/>
                </a:lnTo>
                <a:lnTo>
                  <a:pt x="17424" y="107516"/>
                </a:lnTo>
                <a:lnTo>
                  <a:pt x="22875" y="111009"/>
                </a:lnTo>
                <a:lnTo>
                  <a:pt x="29411" y="113305"/>
                </a:lnTo>
                <a:lnTo>
                  <a:pt x="35942" y="115606"/>
                </a:lnTo>
                <a:lnTo>
                  <a:pt x="35330" y="93278"/>
                </a:lnTo>
                <a:lnTo>
                  <a:pt x="32360" y="90611"/>
                </a:lnTo>
                <a:lnTo>
                  <a:pt x="30149" y="87133"/>
                </a:lnTo>
                <a:lnTo>
                  <a:pt x="27939" y="83638"/>
                </a:lnTo>
                <a:lnTo>
                  <a:pt x="26366" y="79447"/>
                </a:lnTo>
                <a:lnTo>
                  <a:pt x="25452" y="74533"/>
                </a:lnTo>
                <a:lnTo>
                  <a:pt x="24523" y="69645"/>
                </a:lnTo>
                <a:lnTo>
                  <a:pt x="24055" y="64094"/>
                </a:lnTo>
                <a:lnTo>
                  <a:pt x="24055" y="52664"/>
                </a:lnTo>
                <a:lnTo>
                  <a:pt x="24537" y="47649"/>
                </a:lnTo>
                <a:lnTo>
                  <a:pt x="25487" y="42912"/>
                </a:lnTo>
                <a:lnTo>
                  <a:pt x="26442" y="38188"/>
                </a:lnTo>
                <a:lnTo>
                  <a:pt x="28091" y="34048"/>
                </a:lnTo>
                <a:lnTo>
                  <a:pt x="30416" y="30502"/>
                </a:lnTo>
                <a:lnTo>
                  <a:pt x="32727" y="26945"/>
                </a:lnTo>
                <a:lnTo>
                  <a:pt x="35787" y="24126"/>
                </a:lnTo>
                <a:lnTo>
                  <a:pt x="39560" y="22006"/>
                </a:lnTo>
                <a:lnTo>
                  <a:pt x="43333" y="19885"/>
                </a:lnTo>
                <a:lnTo>
                  <a:pt x="48031" y="18831"/>
                </a:lnTo>
                <a:lnTo>
                  <a:pt x="59245" y="18831"/>
                </a:lnTo>
                <a:lnTo>
                  <a:pt x="63907" y="19771"/>
                </a:lnTo>
                <a:lnTo>
                  <a:pt x="67614" y="21649"/>
                </a:lnTo>
                <a:lnTo>
                  <a:pt x="71323" y="23543"/>
                </a:lnTo>
                <a:lnTo>
                  <a:pt x="74307" y="26221"/>
                </a:lnTo>
                <a:lnTo>
                  <a:pt x="76554" y="29663"/>
                </a:lnTo>
                <a:lnTo>
                  <a:pt x="78779" y="33134"/>
                </a:lnTo>
                <a:lnTo>
                  <a:pt x="80366" y="37284"/>
                </a:lnTo>
                <a:lnTo>
                  <a:pt x="81306" y="42137"/>
                </a:lnTo>
                <a:lnTo>
                  <a:pt x="82221" y="46976"/>
                </a:lnTo>
                <a:lnTo>
                  <a:pt x="82688" y="52362"/>
                </a:lnTo>
                <a:lnTo>
                  <a:pt x="82688" y="63701"/>
                </a:lnTo>
                <a:lnTo>
                  <a:pt x="82205" y="68795"/>
                </a:lnTo>
                <a:lnTo>
                  <a:pt x="81255" y="73579"/>
                </a:lnTo>
                <a:lnTo>
                  <a:pt x="80302" y="78367"/>
                </a:lnTo>
                <a:lnTo>
                  <a:pt x="78653" y="82572"/>
                </a:lnTo>
                <a:lnTo>
                  <a:pt x="76326" y="86169"/>
                </a:lnTo>
                <a:lnTo>
                  <a:pt x="74001" y="89772"/>
                </a:lnTo>
                <a:lnTo>
                  <a:pt x="70956" y="92619"/>
                </a:lnTo>
                <a:lnTo>
                  <a:pt x="67182" y="94715"/>
                </a:lnTo>
                <a:lnTo>
                  <a:pt x="63399" y="96796"/>
                </a:lnTo>
                <a:lnTo>
                  <a:pt x="58698" y="97840"/>
                </a:lnTo>
                <a:lnTo>
                  <a:pt x="47433" y="97840"/>
                </a:lnTo>
                <a:lnTo>
                  <a:pt x="42750" y="96936"/>
                </a:lnTo>
                <a:lnTo>
                  <a:pt x="43600" y="116762"/>
                </a:lnTo>
                <a:lnTo>
                  <a:pt x="61264" y="116762"/>
                </a:lnTo>
                <a:close/>
              </a:path>
              <a:path w="106743" h="116762">
                <a:moveTo>
                  <a:pt x="39028" y="95097"/>
                </a:moveTo>
                <a:lnTo>
                  <a:pt x="35330" y="93278"/>
                </a:lnTo>
                <a:lnTo>
                  <a:pt x="35942" y="115606"/>
                </a:lnTo>
                <a:lnTo>
                  <a:pt x="43600" y="116762"/>
                </a:lnTo>
                <a:lnTo>
                  <a:pt x="42750" y="96936"/>
                </a:lnTo>
                <a:lnTo>
                  <a:pt x="39028" y="95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944600" y="2128373"/>
            <a:ext cx="92951" cy="113601"/>
          </a:xfrm>
          <a:custGeom>
            <a:avLst/>
            <a:gdLst/>
            <a:ahLst/>
            <a:cxnLst/>
            <a:rect l="l" t="t" r="r" b="b"/>
            <a:pathLst>
              <a:path w="92951" h="113601">
                <a:moveTo>
                  <a:pt x="12268" y="113601"/>
                </a:moveTo>
                <a:lnTo>
                  <a:pt x="15328" y="113334"/>
                </a:lnTo>
                <a:lnTo>
                  <a:pt x="18503" y="112612"/>
                </a:lnTo>
                <a:lnTo>
                  <a:pt x="20648" y="109857"/>
                </a:lnTo>
                <a:lnTo>
                  <a:pt x="20587" y="42177"/>
                </a:lnTo>
                <a:lnTo>
                  <a:pt x="20458" y="38026"/>
                </a:lnTo>
                <a:lnTo>
                  <a:pt x="20346" y="33872"/>
                </a:lnTo>
                <a:lnTo>
                  <a:pt x="20181" y="29692"/>
                </a:lnTo>
                <a:lnTo>
                  <a:pt x="19940" y="25516"/>
                </a:lnTo>
                <a:lnTo>
                  <a:pt x="20116" y="25516"/>
                </a:lnTo>
                <a:lnTo>
                  <a:pt x="21452" y="28958"/>
                </a:lnTo>
                <a:lnTo>
                  <a:pt x="22960" y="32475"/>
                </a:lnTo>
                <a:lnTo>
                  <a:pt x="24653" y="36108"/>
                </a:lnTo>
                <a:lnTo>
                  <a:pt x="26327" y="39725"/>
                </a:lnTo>
                <a:lnTo>
                  <a:pt x="27989" y="43117"/>
                </a:lnTo>
                <a:lnTo>
                  <a:pt x="29616" y="46255"/>
                </a:lnTo>
                <a:lnTo>
                  <a:pt x="57671" y="98971"/>
                </a:lnTo>
                <a:lnTo>
                  <a:pt x="59118" y="101869"/>
                </a:lnTo>
                <a:lnTo>
                  <a:pt x="61581" y="106070"/>
                </a:lnTo>
                <a:lnTo>
                  <a:pt x="65203" y="110426"/>
                </a:lnTo>
                <a:lnTo>
                  <a:pt x="70775" y="113057"/>
                </a:lnTo>
                <a:lnTo>
                  <a:pt x="74574" y="113259"/>
                </a:lnTo>
                <a:lnTo>
                  <a:pt x="84329" y="113259"/>
                </a:lnTo>
                <a:lnTo>
                  <a:pt x="87591" y="112777"/>
                </a:lnTo>
                <a:lnTo>
                  <a:pt x="90384" y="111254"/>
                </a:lnTo>
                <a:lnTo>
                  <a:pt x="92252" y="108637"/>
                </a:lnTo>
                <a:lnTo>
                  <a:pt x="92951" y="105069"/>
                </a:lnTo>
                <a:lnTo>
                  <a:pt x="92951" y="3736"/>
                </a:lnTo>
                <a:lnTo>
                  <a:pt x="90996" y="953"/>
                </a:lnTo>
                <a:lnTo>
                  <a:pt x="87908" y="205"/>
                </a:lnTo>
                <a:lnTo>
                  <a:pt x="84913" y="0"/>
                </a:lnTo>
                <a:lnTo>
                  <a:pt x="80848" y="0"/>
                </a:lnTo>
                <a:lnTo>
                  <a:pt x="74574" y="953"/>
                </a:lnTo>
                <a:lnTo>
                  <a:pt x="72442" y="69268"/>
                </a:lnTo>
                <a:lnTo>
                  <a:pt x="72643" y="77914"/>
                </a:lnTo>
                <a:lnTo>
                  <a:pt x="72734" y="81979"/>
                </a:lnTo>
                <a:lnTo>
                  <a:pt x="70613" y="77331"/>
                </a:lnTo>
                <a:lnTo>
                  <a:pt x="68413" y="72684"/>
                </a:lnTo>
                <a:lnTo>
                  <a:pt x="66127" y="67906"/>
                </a:lnTo>
                <a:lnTo>
                  <a:pt x="63755" y="63083"/>
                </a:lnTo>
                <a:lnTo>
                  <a:pt x="61253" y="58254"/>
                </a:lnTo>
                <a:lnTo>
                  <a:pt x="58712" y="53315"/>
                </a:lnTo>
                <a:lnTo>
                  <a:pt x="36752" y="12103"/>
                </a:lnTo>
                <a:lnTo>
                  <a:pt x="35650" y="9842"/>
                </a:lnTo>
                <a:lnTo>
                  <a:pt x="33526" y="6390"/>
                </a:lnTo>
                <a:lnTo>
                  <a:pt x="30189" y="2782"/>
                </a:lnTo>
                <a:lnTo>
                  <a:pt x="27636" y="1285"/>
                </a:lnTo>
                <a:lnTo>
                  <a:pt x="24612" y="535"/>
                </a:lnTo>
                <a:lnTo>
                  <a:pt x="20548" y="345"/>
                </a:lnTo>
                <a:lnTo>
                  <a:pt x="5943" y="345"/>
                </a:lnTo>
                <a:lnTo>
                  <a:pt x="2386" y="2390"/>
                </a:lnTo>
                <a:lnTo>
                  <a:pt x="0" y="5806"/>
                </a:lnTo>
                <a:lnTo>
                  <a:pt x="0" y="109857"/>
                </a:lnTo>
                <a:lnTo>
                  <a:pt x="1993" y="112612"/>
                </a:lnTo>
                <a:lnTo>
                  <a:pt x="5129" y="113334"/>
                </a:lnTo>
                <a:lnTo>
                  <a:pt x="8139" y="113601"/>
                </a:lnTo>
                <a:lnTo>
                  <a:pt x="12268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96034" y="2126880"/>
            <a:ext cx="83376" cy="116405"/>
          </a:xfrm>
          <a:custGeom>
            <a:avLst/>
            <a:gdLst/>
            <a:ahLst/>
            <a:cxnLst/>
            <a:rect l="l" t="t" r="r" b="b"/>
            <a:pathLst>
              <a:path w="83376" h="116405">
                <a:moveTo>
                  <a:pt x="24753" y="52423"/>
                </a:moveTo>
                <a:lnTo>
                  <a:pt x="25387" y="46987"/>
                </a:lnTo>
                <a:lnTo>
                  <a:pt x="26658" y="42188"/>
                </a:lnTo>
                <a:lnTo>
                  <a:pt x="27939" y="37360"/>
                </a:lnTo>
                <a:lnTo>
                  <a:pt x="29808" y="33234"/>
                </a:lnTo>
                <a:lnTo>
                  <a:pt x="32284" y="29843"/>
                </a:lnTo>
                <a:lnTo>
                  <a:pt x="34747" y="26452"/>
                </a:lnTo>
                <a:lnTo>
                  <a:pt x="37731" y="23835"/>
                </a:lnTo>
                <a:lnTo>
                  <a:pt x="41263" y="22006"/>
                </a:lnTo>
                <a:lnTo>
                  <a:pt x="44770" y="20177"/>
                </a:lnTo>
                <a:lnTo>
                  <a:pt x="48755" y="19263"/>
                </a:lnTo>
                <a:lnTo>
                  <a:pt x="57290" y="19263"/>
                </a:lnTo>
                <a:lnTo>
                  <a:pt x="60807" y="19771"/>
                </a:lnTo>
                <a:lnTo>
                  <a:pt x="63731" y="20786"/>
                </a:lnTo>
                <a:lnTo>
                  <a:pt x="66676" y="21804"/>
                </a:lnTo>
                <a:lnTo>
                  <a:pt x="71313" y="24192"/>
                </a:lnTo>
                <a:lnTo>
                  <a:pt x="75171" y="26567"/>
                </a:lnTo>
                <a:lnTo>
                  <a:pt x="77828" y="28597"/>
                </a:lnTo>
                <a:lnTo>
                  <a:pt x="80798" y="28939"/>
                </a:lnTo>
                <a:lnTo>
                  <a:pt x="82537" y="26172"/>
                </a:lnTo>
                <a:lnTo>
                  <a:pt x="82984" y="22744"/>
                </a:lnTo>
                <a:lnTo>
                  <a:pt x="82994" y="16534"/>
                </a:lnTo>
                <a:lnTo>
                  <a:pt x="82678" y="13370"/>
                </a:lnTo>
                <a:lnTo>
                  <a:pt x="81813" y="10541"/>
                </a:lnTo>
                <a:lnTo>
                  <a:pt x="79416" y="7807"/>
                </a:lnTo>
                <a:lnTo>
                  <a:pt x="76061" y="5753"/>
                </a:lnTo>
                <a:lnTo>
                  <a:pt x="71870" y="3683"/>
                </a:lnTo>
                <a:lnTo>
                  <a:pt x="66931" y="1990"/>
                </a:lnTo>
                <a:lnTo>
                  <a:pt x="64239" y="1316"/>
                </a:lnTo>
                <a:lnTo>
                  <a:pt x="61340" y="798"/>
                </a:lnTo>
                <a:lnTo>
                  <a:pt x="58435" y="266"/>
                </a:lnTo>
                <a:lnTo>
                  <a:pt x="55411" y="0"/>
                </a:lnTo>
                <a:lnTo>
                  <a:pt x="44554" y="0"/>
                </a:lnTo>
                <a:lnTo>
                  <a:pt x="37480" y="1316"/>
                </a:lnTo>
                <a:lnTo>
                  <a:pt x="31064" y="3934"/>
                </a:lnTo>
                <a:lnTo>
                  <a:pt x="24639" y="6536"/>
                </a:lnTo>
                <a:lnTo>
                  <a:pt x="19127" y="10374"/>
                </a:lnTo>
                <a:lnTo>
                  <a:pt x="14555" y="15429"/>
                </a:lnTo>
                <a:lnTo>
                  <a:pt x="9972" y="20483"/>
                </a:lnTo>
                <a:lnTo>
                  <a:pt x="6390" y="26729"/>
                </a:lnTo>
                <a:lnTo>
                  <a:pt x="3837" y="34160"/>
                </a:lnTo>
                <a:lnTo>
                  <a:pt x="925" y="46329"/>
                </a:lnTo>
                <a:lnTo>
                  <a:pt x="0" y="59687"/>
                </a:lnTo>
                <a:lnTo>
                  <a:pt x="0" y="69098"/>
                </a:lnTo>
                <a:lnTo>
                  <a:pt x="1155" y="77341"/>
                </a:lnTo>
                <a:lnTo>
                  <a:pt x="3481" y="84441"/>
                </a:lnTo>
                <a:lnTo>
                  <a:pt x="5817" y="91514"/>
                </a:lnTo>
                <a:lnTo>
                  <a:pt x="9143" y="97433"/>
                </a:lnTo>
                <a:lnTo>
                  <a:pt x="13500" y="102156"/>
                </a:lnTo>
                <a:lnTo>
                  <a:pt x="17870" y="106894"/>
                </a:lnTo>
                <a:lnTo>
                  <a:pt x="23152" y="110462"/>
                </a:lnTo>
                <a:lnTo>
                  <a:pt x="29364" y="112838"/>
                </a:lnTo>
                <a:lnTo>
                  <a:pt x="35575" y="115224"/>
                </a:lnTo>
                <a:lnTo>
                  <a:pt x="42544" y="116405"/>
                </a:lnTo>
                <a:lnTo>
                  <a:pt x="54216" y="116405"/>
                </a:lnTo>
                <a:lnTo>
                  <a:pt x="57899" y="116089"/>
                </a:lnTo>
                <a:lnTo>
                  <a:pt x="61304" y="115455"/>
                </a:lnTo>
                <a:lnTo>
                  <a:pt x="64681" y="114806"/>
                </a:lnTo>
                <a:lnTo>
                  <a:pt x="67716" y="114019"/>
                </a:lnTo>
                <a:lnTo>
                  <a:pt x="70359" y="113054"/>
                </a:lnTo>
                <a:lnTo>
                  <a:pt x="73000" y="112088"/>
                </a:lnTo>
                <a:lnTo>
                  <a:pt x="75236" y="111084"/>
                </a:lnTo>
                <a:lnTo>
                  <a:pt x="78893" y="109000"/>
                </a:lnTo>
                <a:lnTo>
                  <a:pt x="82160" y="105699"/>
                </a:lnTo>
                <a:lnTo>
                  <a:pt x="83033" y="103082"/>
                </a:lnTo>
                <a:lnTo>
                  <a:pt x="83339" y="100187"/>
                </a:lnTo>
                <a:lnTo>
                  <a:pt x="83376" y="95413"/>
                </a:lnTo>
                <a:lnTo>
                  <a:pt x="83098" y="91249"/>
                </a:lnTo>
                <a:lnTo>
                  <a:pt x="80417" y="87831"/>
                </a:lnTo>
                <a:lnTo>
                  <a:pt x="77241" y="89228"/>
                </a:lnTo>
                <a:lnTo>
                  <a:pt x="74117" y="91194"/>
                </a:lnTo>
                <a:lnTo>
                  <a:pt x="69890" y="93535"/>
                </a:lnTo>
                <a:lnTo>
                  <a:pt x="67349" y="94585"/>
                </a:lnTo>
                <a:lnTo>
                  <a:pt x="64390" y="95539"/>
                </a:lnTo>
                <a:lnTo>
                  <a:pt x="61419" y="96504"/>
                </a:lnTo>
                <a:lnTo>
                  <a:pt x="57913" y="96975"/>
                </a:lnTo>
                <a:lnTo>
                  <a:pt x="49367" y="96975"/>
                </a:lnTo>
                <a:lnTo>
                  <a:pt x="45352" y="96198"/>
                </a:lnTo>
                <a:lnTo>
                  <a:pt x="41785" y="94665"/>
                </a:lnTo>
                <a:lnTo>
                  <a:pt x="38202" y="93127"/>
                </a:lnTo>
                <a:lnTo>
                  <a:pt x="35154" y="90792"/>
                </a:lnTo>
                <a:lnTo>
                  <a:pt x="32627" y="87666"/>
                </a:lnTo>
                <a:lnTo>
                  <a:pt x="30114" y="84527"/>
                </a:lnTo>
                <a:lnTo>
                  <a:pt x="28155" y="80528"/>
                </a:lnTo>
                <a:lnTo>
                  <a:pt x="26798" y="75679"/>
                </a:lnTo>
                <a:lnTo>
                  <a:pt x="25438" y="70826"/>
                </a:lnTo>
                <a:lnTo>
                  <a:pt x="24753" y="65083"/>
                </a:lnTo>
                <a:lnTo>
                  <a:pt x="24753" y="5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195419" y="2128715"/>
            <a:ext cx="66751" cy="112737"/>
          </a:xfrm>
          <a:custGeom>
            <a:avLst/>
            <a:gdLst/>
            <a:ahLst/>
            <a:cxnLst/>
            <a:rect l="l" t="t" r="r" b="b"/>
            <a:pathLst>
              <a:path w="66751" h="112737">
                <a:moveTo>
                  <a:pt x="6779" y="0"/>
                </a:moveTo>
                <a:lnTo>
                  <a:pt x="4874" y="0"/>
                </a:lnTo>
                <a:lnTo>
                  <a:pt x="1965" y="1703"/>
                </a:lnTo>
                <a:lnTo>
                  <a:pt x="0" y="4673"/>
                </a:lnTo>
                <a:lnTo>
                  <a:pt x="0" y="108065"/>
                </a:lnTo>
                <a:lnTo>
                  <a:pt x="648" y="109904"/>
                </a:lnTo>
                <a:lnTo>
                  <a:pt x="3261" y="112180"/>
                </a:lnTo>
                <a:lnTo>
                  <a:pt x="6779" y="112737"/>
                </a:lnTo>
                <a:lnTo>
                  <a:pt x="63943" y="112737"/>
                </a:lnTo>
                <a:lnTo>
                  <a:pt x="66240" y="110045"/>
                </a:lnTo>
                <a:lnTo>
                  <a:pt x="66751" y="106859"/>
                </a:lnTo>
                <a:lnTo>
                  <a:pt x="66751" y="100674"/>
                </a:lnTo>
                <a:lnTo>
                  <a:pt x="66240" y="97499"/>
                </a:lnTo>
                <a:lnTo>
                  <a:pt x="63421" y="94791"/>
                </a:lnTo>
                <a:lnTo>
                  <a:pt x="22820" y="94791"/>
                </a:lnTo>
                <a:lnTo>
                  <a:pt x="22820" y="62993"/>
                </a:lnTo>
                <a:lnTo>
                  <a:pt x="57416" y="62993"/>
                </a:lnTo>
                <a:lnTo>
                  <a:pt x="59702" y="60451"/>
                </a:lnTo>
                <a:lnTo>
                  <a:pt x="60210" y="57367"/>
                </a:lnTo>
                <a:lnTo>
                  <a:pt x="60210" y="51271"/>
                </a:lnTo>
                <a:lnTo>
                  <a:pt x="59702" y="48107"/>
                </a:lnTo>
                <a:lnTo>
                  <a:pt x="56894" y="45479"/>
                </a:lnTo>
                <a:lnTo>
                  <a:pt x="22820" y="45479"/>
                </a:lnTo>
                <a:lnTo>
                  <a:pt x="22820" y="17946"/>
                </a:lnTo>
                <a:lnTo>
                  <a:pt x="63079" y="17946"/>
                </a:lnTo>
                <a:lnTo>
                  <a:pt x="64058" y="17781"/>
                </a:lnTo>
                <a:lnTo>
                  <a:pt x="65811" y="15238"/>
                </a:lnTo>
                <a:lnTo>
                  <a:pt x="66319" y="12063"/>
                </a:lnTo>
                <a:lnTo>
                  <a:pt x="66319" y="5878"/>
                </a:lnTo>
                <a:lnTo>
                  <a:pt x="65811" y="2693"/>
                </a:lnTo>
                <a:lnTo>
                  <a:pt x="63079" y="0"/>
                </a:lnTo>
                <a:lnTo>
                  <a:pt x="6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282410" y="2128719"/>
            <a:ext cx="83642" cy="113256"/>
          </a:xfrm>
          <a:custGeom>
            <a:avLst/>
            <a:gdLst/>
            <a:ahLst/>
            <a:cxnLst/>
            <a:rect l="l" t="t" r="r" b="b"/>
            <a:pathLst>
              <a:path w="83642" h="113256">
                <a:moveTo>
                  <a:pt x="518" y="111175"/>
                </a:moveTo>
                <a:lnTo>
                  <a:pt x="3225" y="112596"/>
                </a:lnTo>
                <a:lnTo>
                  <a:pt x="5878" y="112989"/>
                </a:lnTo>
                <a:lnTo>
                  <a:pt x="9204" y="113256"/>
                </a:lnTo>
                <a:lnTo>
                  <a:pt x="13675" y="113256"/>
                </a:lnTo>
                <a:lnTo>
                  <a:pt x="16991" y="112989"/>
                </a:lnTo>
                <a:lnTo>
                  <a:pt x="20483" y="112306"/>
                </a:lnTo>
                <a:lnTo>
                  <a:pt x="22920" y="109598"/>
                </a:lnTo>
                <a:lnTo>
                  <a:pt x="22920" y="66647"/>
                </a:lnTo>
                <a:lnTo>
                  <a:pt x="30059" y="66647"/>
                </a:lnTo>
                <a:lnTo>
                  <a:pt x="34592" y="49479"/>
                </a:lnTo>
                <a:lnTo>
                  <a:pt x="22920" y="49479"/>
                </a:lnTo>
                <a:lnTo>
                  <a:pt x="22920" y="17514"/>
                </a:lnTo>
                <a:lnTo>
                  <a:pt x="35812" y="17514"/>
                </a:lnTo>
                <a:lnTo>
                  <a:pt x="39344" y="17766"/>
                </a:lnTo>
                <a:lnTo>
                  <a:pt x="43293" y="18464"/>
                </a:lnTo>
                <a:lnTo>
                  <a:pt x="47127" y="19519"/>
                </a:lnTo>
                <a:lnTo>
                  <a:pt x="49895" y="21323"/>
                </a:lnTo>
                <a:lnTo>
                  <a:pt x="51587" y="23875"/>
                </a:lnTo>
                <a:lnTo>
                  <a:pt x="53276" y="26427"/>
                </a:lnTo>
                <a:lnTo>
                  <a:pt x="54100" y="29563"/>
                </a:lnTo>
                <a:lnTo>
                  <a:pt x="54100" y="33271"/>
                </a:lnTo>
                <a:lnTo>
                  <a:pt x="53708" y="37922"/>
                </a:lnTo>
                <a:lnTo>
                  <a:pt x="52080" y="41883"/>
                </a:lnTo>
                <a:lnTo>
                  <a:pt x="49222" y="44996"/>
                </a:lnTo>
                <a:lnTo>
                  <a:pt x="45565" y="47523"/>
                </a:lnTo>
                <a:lnTo>
                  <a:pt x="42849" y="72619"/>
                </a:lnTo>
                <a:lnTo>
                  <a:pt x="45312" y="76669"/>
                </a:lnTo>
                <a:lnTo>
                  <a:pt x="47663" y="81406"/>
                </a:lnTo>
                <a:lnTo>
                  <a:pt x="48879" y="84250"/>
                </a:lnTo>
                <a:lnTo>
                  <a:pt x="58988" y="109421"/>
                </a:lnTo>
                <a:lnTo>
                  <a:pt x="60792" y="112115"/>
                </a:lnTo>
                <a:lnTo>
                  <a:pt x="63640" y="112965"/>
                </a:lnTo>
                <a:lnTo>
                  <a:pt x="66535" y="113206"/>
                </a:lnTo>
                <a:lnTo>
                  <a:pt x="73825" y="113256"/>
                </a:lnTo>
                <a:lnTo>
                  <a:pt x="77798" y="113079"/>
                </a:lnTo>
                <a:lnTo>
                  <a:pt x="81633" y="112471"/>
                </a:lnTo>
                <a:lnTo>
                  <a:pt x="83642" y="109764"/>
                </a:lnTo>
                <a:lnTo>
                  <a:pt x="83642" y="109206"/>
                </a:lnTo>
                <a:lnTo>
                  <a:pt x="82918" y="106362"/>
                </a:lnTo>
                <a:lnTo>
                  <a:pt x="81456" y="102538"/>
                </a:lnTo>
                <a:lnTo>
                  <a:pt x="71970" y="80327"/>
                </a:lnTo>
                <a:lnTo>
                  <a:pt x="70866" y="77659"/>
                </a:lnTo>
                <a:lnTo>
                  <a:pt x="69720" y="75258"/>
                </a:lnTo>
                <a:lnTo>
                  <a:pt x="67409" y="71032"/>
                </a:lnTo>
                <a:lnTo>
                  <a:pt x="64871" y="67475"/>
                </a:lnTo>
                <a:lnTo>
                  <a:pt x="62163" y="64415"/>
                </a:lnTo>
                <a:lnTo>
                  <a:pt x="59194" y="62089"/>
                </a:lnTo>
                <a:lnTo>
                  <a:pt x="55943" y="60285"/>
                </a:lnTo>
                <a:lnTo>
                  <a:pt x="59420" y="59180"/>
                </a:lnTo>
                <a:lnTo>
                  <a:pt x="62520" y="57732"/>
                </a:lnTo>
                <a:lnTo>
                  <a:pt x="65264" y="55929"/>
                </a:lnTo>
                <a:lnTo>
                  <a:pt x="67995" y="54140"/>
                </a:lnTo>
                <a:lnTo>
                  <a:pt x="70281" y="52016"/>
                </a:lnTo>
                <a:lnTo>
                  <a:pt x="74001" y="47128"/>
                </a:lnTo>
                <a:lnTo>
                  <a:pt x="75412" y="44359"/>
                </a:lnTo>
                <a:lnTo>
                  <a:pt x="76362" y="41249"/>
                </a:lnTo>
                <a:lnTo>
                  <a:pt x="77327" y="38149"/>
                </a:lnTo>
                <a:lnTo>
                  <a:pt x="77798" y="34697"/>
                </a:lnTo>
                <a:lnTo>
                  <a:pt x="77798" y="26452"/>
                </a:lnTo>
                <a:lnTo>
                  <a:pt x="77125" y="22489"/>
                </a:lnTo>
                <a:lnTo>
                  <a:pt x="75805" y="19037"/>
                </a:lnTo>
                <a:lnTo>
                  <a:pt x="74472" y="15570"/>
                </a:lnTo>
                <a:lnTo>
                  <a:pt x="67485" y="7542"/>
                </a:lnTo>
                <a:lnTo>
                  <a:pt x="64414" y="5486"/>
                </a:lnTo>
                <a:lnTo>
                  <a:pt x="60766" y="3910"/>
                </a:lnTo>
                <a:lnTo>
                  <a:pt x="57134" y="2346"/>
                </a:lnTo>
                <a:lnTo>
                  <a:pt x="53060" y="1257"/>
                </a:lnTo>
                <a:lnTo>
                  <a:pt x="48538" y="608"/>
                </a:lnTo>
                <a:lnTo>
                  <a:pt x="43293" y="176"/>
                </a:lnTo>
                <a:lnTo>
                  <a:pt x="38952" y="0"/>
                </a:lnTo>
                <a:lnTo>
                  <a:pt x="4874" y="0"/>
                </a:lnTo>
                <a:lnTo>
                  <a:pt x="1968" y="1699"/>
                </a:lnTo>
                <a:lnTo>
                  <a:pt x="0" y="4673"/>
                </a:lnTo>
                <a:lnTo>
                  <a:pt x="0" y="109598"/>
                </a:lnTo>
                <a:lnTo>
                  <a:pt x="518" y="111175"/>
                </a:lnTo>
                <a:close/>
              </a:path>
              <a:path w="83642" h="113256">
                <a:moveTo>
                  <a:pt x="30059" y="66647"/>
                </a:moveTo>
                <a:lnTo>
                  <a:pt x="32496" y="66647"/>
                </a:lnTo>
                <a:lnTo>
                  <a:pt x="36499" y="67777"/>
                </a:lnTo>
                <a:lnTo>
                  <a:pt x="40017" y="69645"/>
                </a:lnTo>
                <a:lnTo>
                  <a:pt x="42849" y="72619"/>
                </a:lnTo>
                <a:lnTo>
                  <a:pt x="45565" y="47523"/>
                </a:lnTo>
                <a:lnTo>
                  <a:pt x="40690" y="49096"/>
                </a:lnTo>
                <a:lnTo>
                  <a:pt x="37846" y="49479"/>
                </a:lnTo>
                <a:lnTo>
                  <a:pt x="34592" y="49479"/>
                </a:lnTo>
                <a:lnTo>
                  <a:pt x="30059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71574" y="2128719"/>
            <a:ext cx="86180" cy="113259"/>
          </a:xfrm>
          <a:custGeom>
            <a:avLst/>
            <a:gdLst/>
            <a:ahLst/>
            <a:cxnLst/>
            <a:rect l="l" t="t" r="r" b="b"/>
            <a:pathLst>
              <a:path w="86180" h="113259">
                <a:moveTo>
                  <a:pt x="32119" y="111175"/>
                </a:moveTo>
                <a:lnTo>
                  <a:pt x="34862" y="112596"/>
                </a:lnTo>
                <a:lnTo>
                  <a:pt x="37529" y="112993"/>
                </a:lnTo>
                <a:lnTo>
                  <a:pt x="40857" y="113259"/>
                </a:lnTo>
                <a:lnTo>
                  <a:pt x="45262" y="113259"/>
                </a:lnTo>
                <a:lnTo>
                  <a:pt x="48588" y="112993"/>
                </a:lnTo>
                <a:lnTo>
                  <a:pt x="52106" y="112306"/>
                </a:lnTo>
                <a:lnTo>
                  <a:pt x="54557" y="109602"/>
                </a:lnTo>
                <a:lnTo>
                  <a:pt x="54557" y="18719"/>
                </a:lnTo>
                <a:lnTo>
                  <a:pt x="82778" y="18719"/>
                </a:lnTo>
                <a:lnTo>
                  <a:pt x="83793" y="18554"/>
                </a:lnTo>
                <a:lnTo>
                  <a:pt x="85598" y="15876"/>
                </a:lnTo>
                <a:lnTo>
                  <a:pt x="86104" y="12520"/>
                </a:lnTo>
                <a:lnTo>
                  <a:pt x="86180" y="7658"/>
                </a:lnTo>
                <a:lnTo>
                  <a:pt x="85968" y="4954"/>
                </a:lnTo>
                <a:lnTo>
                  <a:pt x="85319" y="2044"/>
                </a:lnTo>
                <a:lnTo>
                  <a:pt x="82778" y="0"/>
                </a:lnTo>
                <a:lnTo>
                  <a:pt x="3326" y="0"/>
                </a:lnTo>
                <a:lnTo>
                  <a:pt x="2260" y="151"/>
                </a:lnTo>
                <a:lnTo>
                  <a:pt x="507" y="2782"/>
                </a:lnTo>
                <a:lnTo>
                  <a:pt x="0" y="6184"/>
                </a:lnTo>
                <a:lnTo>
                  <a:pt x="0" y="12520"/>
                </a:lnTo>
                <a:lnTo>
                  <a:pt x="507" y="15876"/>
                </a:lnTo>
                <a:lnTo>
                  <a:pt x="3326" y="18719"/>
                </a:lnTo>
                <a:lnTo>
                  <a:pt x="31546" y="18719"/>
                </a:lnTo>
                <a:lnTo>
                  <a:pt x="31546" y="109602"/>
                </a:lnTo>
                <a:lnTo>
                  <a:pt x="32119" y="11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470996" y="2128193"/>
            <a:ext cx="23013" cy="113781"/>
          </a:xfrm>
          <a:custGeom>
            <a:avLst/>
            <a:gdLst/>
            <a:ahLst/>
            <a:cxnLst/>
            <a:rect l="l" t="t" r="r" b="b"/>
            <a:pathLst>
              <a:path w="23013" h="113781">
                <a:moveTo>
                  <a:pt x="23013" y="110124"/>
                </a:moveTo>
                <a:lnTo>
                  <a:pt x="23013" y="3657"/>
                </a:lnTo>
                <a:lnTo>
                  <a:pt x="22442" y="2085"/>
                </a:lnTo>
                <a:lnTo>
                  <a:pt x="19698" y="673"/>
                </a:lnTo>
                <a:lnTo>
                  <a:pt x="17081" y="266"/>
                </a:lnTo>
                <a:lnTo>
                  <a:pt x="13765" y="0"/>
                </a:lnTo>
                <a:lnTo>
                  <a:pt x="9309" y="0"/>
                </a:lnTo>
                <a:lnTo>
                  <a:pt x="6018" y="266"/>
                </a:lnTo>
                <a:lnTo>
                  <a:pt x="2501" y="955"/>
                </a:lnTo>
                <a:lnTo>
                  <a:pt x="0" y="3657"/>
                </a:lnTo>
                <a:lnTo>
                  <a:pt x="0" y="110124"/>
                </a:lnTo>
                <a:lnTo>
                  <a:pt x="571" y="111697"/>
                </a:lnTo>
                <a:lnTo>
                  <a:pt x="3314" y="113120"/>
                </a:lnTo>
                <a:lnTo>
                  <a:pt x="5982" y="113526"/>
                </a:lnTo>
                <a:lnTo>
                  <a:pt x="9309" y="113781"/>
                </a:lnTo>
                <a:lnTo>
                  <a:pt x="13765" y="113781"/>
                </a:lnTo>
                <a:lnTo>
                  <a:pt x="17081" y="113526"/>
                </a:lnTo>
                <a:lnTo>
                  <a:pt x="20574" y="112828"/>
                </a:lnTo>
                <a:lnTo>
                  <a:pt x="23013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518634" y="2128719"/>
            <a:ext cx="63179" cy="113259"/>
          </a:xfrm>
          <a:custGeom>
            <a:avLst/>
            <a:gdLst/>
            <a:ahLst/>
            <a:cxnLst/>
            <a:rect l="l" t="t" r="r" b="b"/>
            <a:pathLst>
              <a:path w="63179" h="113259">
                <a:moveTo>
                  <a:pt x="60844" y="18554"/>
                </a:moveTo>
                <a:lnTo>
                  <a:pt x="62647" y="15937"/>
                </a:lnTo>
                <a:lnTo>
                  <a:pt x="63179" y="12611"/>
                </a:lnTo>
                <a:lnTo>
                  <a:pt x="63179" y="6184"/>
                </a:lnTo>
                <a:lnTo>
                  <a:pt x="62647" y="2782"/>
                </a:lnTo>
                <a:lnTo>
                  <a:pt x="59853" y="0"/>
                </a:lnTo>
                <a:lnTo>
                  <a:pt x="4875" y="0"/>
                </a:lnTo>
                <a:lnTo>
                  <a:pt x="1955" y="1703"/>
                </a:lnTo>
                <a:lnTo>
                  <a:pt x="0" y="4673"/>
                </a:lnTo>
                <a:lnTo>
                  <a:pt x="0" y="109421"/>
                </a:lnTo>
                <a:lnTo>
                  <a:pt x="558" y="111089"/>
                </a:lnTo>
                <a:lnTo>
                  <a:pt x="3301" y="112572"/>
                </a:lnTo>
                <a:lnTo>
                  <a:pt x="5968" y="112993"/>
                </a:lnTo>
                <a:lnTo>
                  <a:pt x="9296" y="113259"/>
                </a:lnTo>
                <a:lnTo>
                  <a:pt x="13766" y="113259"/>
                </a:lnTo>
                <a:lnTo>
                  <a:pt x="17068" y="112993"/>
                </a:lnTo>
                <a:lnTo>
                  <a:pt x="20610" y="112270"/>
                </a:lnTo>
                <a:lnTo>
                  <a:pt x="22997" y="109421"/>
                </a:lnTo>
                <a:lnTo>
                  <a:pt x="22997" y="67424"/>
                </a:lnTo>
                <a:lnTo>
                  <a:pt x="57593" y="67424"/>
                </a:lnTo>
                <a:lnTo>
                  <a:pt x="58572" y="67273"/>
                </a:lnTo>
                <a:lnTo>
                  <a:pt x="60387" y="64590"/>
                </a:lnTo>
                <a:lnTo>
                  <a:pt x="60909" y="61304"/>
                </a:lnTo>
                <a:lnTo>
                  <a:pt x="60909" y="54914"/>
                </a:lnTo>
                <a:lnTo>
                  <a:pt x="60387" y="51663"/>
                </a:lnTo>
                <a:lnTo>
                  <a:pt x="57593" y="49046"/>
                </a:lnTo>
                <a:lnTo>
                  <a:pt x="22997" y="49046"/>
                </a:lnTo>
                <a:lnTo>
                  <a:pt x="22997" y="18719"/>
                </a:lnTo>
                <a:lnTo>
                  <a:pt x="59853" y="18719"/>
                </a:lnTo>
                <a:lnTo>
                  <a:pt x="60844" y="18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00537" y="2128193"/>
            <a:ext cx="23012" cy="113781"/>
          </a:xfrm>
          <a:custGeom>
            <a:avLst/>
            <a:gdLst/>
            <a:ahLst/>
            <a:cxnLst/>
            <a:rect l="l" t="t" r="r" b="b"/>
            <a:pathLst>
              <a:path w="23012" h="113781">
                <a:moveTo>
                  <a:pt x="23012" y="110124"/>
                </a:moveTo>
                <a:lnTo>
                  <a:pt x="23012" y="3657"/>
                </a:lnTo>
                <a:lnTo>
                  <a:pt x="22439" y="2085"/>
                </a:lnTo>
                <a:lnTo>
                  <a:pt x="19696" y="673"/>
                </a:lnTo>
                <a:lnTo>
                  <a:pt x="17082" y="266"/>
                </a:lnTo>
                <a:lnTo>
                  <a:pt x="13766" y="0"/>
                </a:lnTo>
                <a:lnTo>
                  <a:pt x="9296" y="0"/>
                </a:lnTo>
                <a:lnTo>
                  <a:pt x="6019" y="266"/>
                </a:lnTo>
                <a:lnTo>
                  <a:pt x="2487" y="955"/>
                </a:lnTo>
                <a:lnTo>
                  <a:pt x="0" y="3657"/>
                </a:lnTo>
                <a:lnTo>
                  <a:pt x="0" y="110124"/>
                </a:lnTo>
                <a:lnTo>
                  <a:pt x="572" y="111697"/>
                </a:lnTo>
                <a:lnTo>
                  <a:pt x="3315" y="113120"/>
                </a:lnTo>
                <a:lnTo>
                  <a:pt x="5969" y="113526"/>
                </a:lnTo>
                <a:lnTo>
                  <a:pt x="9296" y="113781"/>
                </a:lnTo>
                <a:lnTo>
                  <a:pt x="13766" y="113781"/>
                </a:lnTo>
                <a:lnTo>
                  <a:pt x="17082" y="113526"/>
                </a:lnTo>
                <a:lnTo>
                  <a:pt x="20574" y="112828"/>
                </a:lnTo>
                <a:lnTo>
                  <a:pt x="23012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642780" y="2126880"/>
            <a:ext cx="83372" cy="116405"/>
          </a:xfrm>
          <a:custGeom>
            <a:avLst/>
            <a:gdLst/>
            <a:ahLst/>
            <a:cxnLst/>
            <a:rect l="l" t="t" r="r" b="b"/>
            <a:pathLst>
              <a:path w="83372" h="116405">
                <a:moveTo>
                  <a:pt x="24739" y="52423"/>
                </a:moveTo>
                <a:lnTo>
                  <a:pt x="25373" y="46987"/>
                </a:lnTo>
                <a:lnTo>
                  <a:pt x="26643" y="42188"/>
                </a:lnTo>
                <a:lnTo>
                  <a:pt x="27926" y="37360"/>
                </a:lnTo>
                <a:lnTo>
                  <a:pt x="29794" y="33234"/>
                </a:lnTo>
                <a:lnTo>
                  <a:pt x="32270" y="29843"/>
                </a:lnTo>
                <a:lnTo>
                  <a:pt x="34733" y="26452"/>
                </a:lnTo>
                <a:lnTo>
                  <a:pt x="37731" y="23835"/>
                </a:lnTo>
                <a:lnTo>
                  <a:pt x="41249" y="22006"/>
                </a:lnTo>
                <a:lnTo>
                  <a:pt x="44756" y="20177"/>
                </a:lnTo>
                <a:lnTo>
                  <a:pt x="48740" y="19263"/>
                </a:lnTo>
                <a:lnTo>
                  <a:pt x="57287" y="19263"/>
                </a:lnTo>
                <a:lnTo>
                  <a:pt x="60793" y="19771"/>
                </a:lnTo>
                <a:lnTo>
                  <a:pt x="63713" y="20786"/>
                </a:lnTo>
                <a:lnTo>
                  <a:pt x="66661" y="21804"/>
                </a:lnTo>
                <a:lnTo>
                  <a:pt x="71309" y="24192"/>
                </a:lnTo>
                <a:lnTo>
                  <a:pt x="75157" y="26567"/>
                </a:lnTo>
                <a:lnTo>
                  <a:pt x="77825" y="28597"/>
                </a:lnTo>
                <a:lnTo>
                  <a:pt x="80784" y="28939"/>
                </a:lnTo>
                <a:lnTo>
                  <a:pt x="82537" y="26172"/>
                </a:lnTo>
                <a:lnTo>
                  <a:pt x="82969" y="22744"/>
                </a:lnTo>
                <a:lnTo>
                  <a:pt x="82980" y="16534"/>
                </a:lnTo>
                <a:lnTo>
                  <a:pt x="82663" y="13370"/>
                </a:lnTo>
                <a:lnTo>
                  <a:pt x="81799" y="10541"/>
                </a:lnTo>
                <a:lnTo>
                  <a:pt x="79413" y="7807"/>
                </a:lnTo>
                <a:lnTo>
                  <a:pt x="76046" y="5753"/>
                </a:lnTo>
                <a:lnTo>
                  <a:pt x="71856" y="3683"/>
                </a:lnTo>
                <a:lnTo>
                  <a:pt x="66913" y="1990"/>
                </a:lnTo>
                <a:lnTo>
                  <a:pt x="64223" y="1316"/>
                </a:lnTo>
                <a:lnTo>
                  <a:pt x="61325" y="798"/>
                </a:lnTo>
                <a:lnTo>
                  <a:pt x="58417" y="266"/>
                </a:lnTo>
                <a:lnTo>
                  <a:pt x="55397" y="0"/>
                </a:lnTo>
                <a:lnTo>
                  <a:pt x="44538" y="0"/>
                </a:lnTo>
                <a:lnTo>
                  <a:pt x="37465" y="1316"/>
                </a:lnTo>
                <a:lnTo>
                  <a:pt x="31050" y="3934"/>
                </a:lnTo>
                <a:lnTo>
                  <a:pt x="24624" y="6536"/>
                </a:lnTo>
                <a:lnTo>
                  <a:pt x="19123" y="10374"/>
                </a:lnTo>
                <a:lnTo>
                  <a:pt x="14540" y="15429"/>
                </a:lnTo>
                <a:lnTo>
                  <a:pt x="9954" y="20483"/>
                </a:lnTo>
                <a:lnTo>
                  <a:pt x="6386" y="26729"/>
                </a:lnTo>
                <a:lnTo>
                  <a:pt x="3820" y="34160"/>
                </a:lnTo>
                <a:lnTo>
                  <a:pt x="922" y="46328"/>
                </a:lnTo>
                <a:lnTo>
                  <a:pt x="0" y="59687"/>
                </a:lnTo>
                <a:lnTo>
                  <a:pt x="0" y="69098"/>
                </a:lnTo>
                <a:lnTo>
                  <a:pt x="1141" y="77341"/>
                </a:lnTo>
                <a:lnTo>
                  <a:pt x="3477" y="84441"/>
                </a:lnTo>
                <a:lnTo>
                  <a:pt x="5803" y="91514"/>
                </a:lnTo>
                <a:lnTo>
                  <a:pt x="9130" y="97433"/>
                </a:lnTo>
                <a:lnTo>
                  <a:pt x="13486" y="102156"/>
                </a:lnTo>
                <a:lnTo>
                  <a:pt x="17856" y="106894"/>
                </a:lnTo>
                <a:lnTo>
                  <a:pt x="23136" y="110462"/>
                </a:lnTo>
                <a:lnTo>
                  <a:pt x="29347" y="112838"/>
                </a:lnTo>
                <a:lnTo>
                  <a:pt x="35557" y="115224"/>
                </a:lnTo>
                <a:lnTo>
                  <a:pt x="42531" y="116405"/>
                </a:lnTo>
                <a:lnTo>
                  <a:pt x="54202" y="116405"/>
                </a:lnTo>
                <a:lnTo>
                  <a:pt x="57884" y="116089"/>
                </a:lnTo>
                <a:lnTo>
                  <a:pt x="61290" y="115455"/>
                </a:lnTo>
                <a:lnTo>
                  <a:pt x="64681" y="114806"/>
                </a:lnTo>
                <a:lnTo>
                  <a:pt x="67702" y="114019"/>
                </a:lnTo>
                <a:lnTo>
                  <a:pt x="70344" y="113054"/>
                </a:lnTo>
                <a:lnTo>
                  <a:pt x="72986" y="112088"/>
                </a:lnTo>
                <a:lnTo>
                  <a:pt x="75222" y="111084"/>
                </a:lnTo>
                <a:lnTo>
                  <a:pt x="78879" y="109000"/>
                </a:lnTo>
                <a:lnTo>
                  <a:pt x="82141" y="105699"/>
                </a:lnTo>
                <a:lnTo>
                  <a:pt x="83019" y="103082"/>
                </a:lnTo>
                <a:lnTo>
                  <a:pt x="83322" y="100187"/>
                </a:lnTo>
                <a:lnTo>
                  <a:pt x="83372" y="95413"/>
                </a:lnTo>
                <a:lnTo>
                  <a:pt x="83080" y="91249"/>
                </a:lnTo>
                <a:lnTo>
                  <a:pt x="80417" y="87831"/>
                </a:lnTo>
                <a:lnTo>
                  <a:pt x="77227" y="89228"/>
                </a:lnTo>
                <a:lnTo>
                  <a:pt x="74117" y="91194"/>
                </a:lnTo>
                <a:lnTo>
                  <a:pt x="69886" y="93535"/>
                </a:lnTo>
                <a:lnTo>
                  <a:pt x="67334" y="94585"/>
                </a:lnTo>
                <a:lnTo>
                  <a:pt x="64375" y="95539"/>
                </a:lnTo>
                <a:lnTo>
                  <a:pt x="61415" y="96504"/>
                </a:lnTo>
                <a:lnTo>
                  <a:pt x="57899" y="96975"/>
                </a:lnTo>
                <a:lnTo>
                  <a:pt x="49352" y="96975"/>
                </a:lnTo>
                <a:lnTo>
                  <a:pt x="45339" y="96198"/>
                </a:lnTo>
                <a:lnTo>
                  <a:pt x="41767" y="94665"/>
                </a:lnTo>
                <a:lnTo>
                  <a:pt x="38188" y="93127"/>
                </a:lnTo>
                <a:lnTo>
                  <a:pt x="35139" y="90792"/>
                </a:lnTo>
                <a:lnTo>
                  <a:pt x="32612" y="87666"/>
                </a:lnTo>
                <a:lnTo>
                  <a:pt x="30096" y="84527"/>
                </a:lnTo>
                <a:lnTo>
                  <a:pt x="28141" y="80528"/>
                </a:lnTo>
                <a:lnTo>
                  <a:pt x="26784" y="75679"/>
                </a:lnTo>
                <a:lnTo>
                  <a:pt x="25422" y="70826"/>
                </a:lnTo>
                <a:lnTo>
                  <a:pt x="24739" y="65083"/>
                </a:lnTo>
                <a:lnTo>
                  <a:pt x="24739" y="5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732136" y="2128201"/>
            <a:ext cx="103621" cy="113778"/>
          </a:xfrm>
          <a:custGeom>
            <a:avLst/>
            <a:gdLst/>
            <a:ahLst/>
            <a:cxnLst/>
            <a:rect l="l" t="t" r="r" b="b"/>
            <a:pathLst>
              <a:path w="103621" h="113778">
                <a:moveTo>
                  <a:pt x="102361" y="104724"/>
                </a:moveTo>
                <a:lnTo>
                  <a:pt x="67514" y="4787"/>
                </a:lnTo>
                <a:lnTo>
                  <a:pt x="63821" y="723"/>
                </a:lnTo>
                <a:lnTo>
                  <a:pt x="57038" y="35"/>
                </a:lnTo>
                <a:lnTo>
                  <a:pt x="50878" y="0"/>
                </a:lnTo>
                <a:lnTo>
                  <a:pt x="50612" y="22031"/>
                </a:lnTo>
                <a:lnTo>
                  <a:pt x="66564" y="69951"/>
                </a:lnTo>
                <a:lnTo>
                  <a:pt x="34584" y="69951"/>
                </a:lnTo>
                <a:lnTo>
                  <a:pt x="29531" y="87552"/>
                </a:lnTo>
                <a:lnTo>
                  <a:pt x="71884" y="87552"/>
                </a:lnTo>
                <a:lnTo>
                  <a:pt x="79452" y="110196"/>
                </a:lnTo>
                <a:lnTo>
                  <a:pt x="80330" y="112039"/>
                </a:lnTo>
                <a:lnTo>
                  <a:pt x="83033" y="113385"/>
                </a:lnTo>
                <a:lnTo>
                  <a:pt x="85942" y="113652"/>
                </a:lnTo>
                <a:lnTo>
                  <a:pt x="95719" y="113778"/>
                </a:lnTo>
                <a:lnTo>
                  <a:pt x="99569" y="113562"/>
                </a:lnTo>
                <a:lnTo>
                  <a:pt x="103621" y="111808"/>
                </a:lnTo>
                <a:lnTo>
                  <a:pt x="103507" y="108471"/>
                </a:lnTo>
                <a:lnTo>
                  <a:pt x="102361" y="104724"/>
                </a:lnTo>
                <a:close/>
              </a:path>
              <a:path w="103621" h="113778">
                <a:moveTo>
                  <a:pt x="1184" y="112914"/>
                </a:moveTo>
                <a:lnTo>
                  <a:pt x="3747" y="113511"/>
                </a:lnTo>
                <a:lnTo>
                  <a:pt x="7340" y="113778"/>
                </a:lnTo>
                <a:lnTo>
                  <a:pt x="14530" y="113727"/>
                </a:lnTo>
                <a:lnTo>
                  <a:pt x="17603" y="113485"/>
                </a:lnTo>
                <a:lnTo>
                  <a:pt x="21095" y="112204"/>
                </a:lnTo>
                <a:lnTo>
                  <a:pt x="22377" y="109598"/>
                </a:lnTo>
                <a:lnTo>
                  <a:pt x="29531" y="87552"/>
                </a:lnTo>
                <a:lnTo>
                  <a:pt x="34584" y="69951"/>
                </a:lnTo>
                <a:lnTo>
                  <a:pt x="50521" y="22031"/>
                </a:lnTo>
                <a:lnTo>
                  <a:pt x="50878" y="0"/>
                </a:lnTo>
                <a:lnTo>
                  <a:pt x="43728" y="115"/>
                </a:lnTo>
                <a:lnTo>
                  <a:pt x="37745" y="1522"/>
                </a:lnTo>
                <a:lnTo>
                  <a:pt x="1295" y="104543"/>
                </a:lnTo>
                <a:lnTo>
                  <a:pt x="0" y="109421"/>
                </a:lnTo>
                <a:lnTo>
                  <a:pt x="1184" y="112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838934" y="2128719"/>
            <a:ext cx="86104" cy="113259"/>
          </a:xfrm>
          <a:custGeom>
            <a:avLst/>
            <a:gdLst/>
            <a:ahLst/>
            <a:cxnLst/>
            <a:rect l="l" t="t" r="r" b="b"/>
            <a:pathLst>
              <a:path w="86104" h="113259">
                <a:moveTo>
                  <a:pt x="3336" y="18719"/>
                </a:moveTo>
                <a:lnTo>
                  <a:pt x="31556" y="18719"/>
                </a:lnTo>
                <a:lnTo>
                  <a:pt x="31556" y="109602"/>
                </a:lnTo>
                <a:lnTo>
                  <a:pt x="32114" y="111175"/>
                </a:lnTo>
                <a:lnTo>
                  <a:pt x="34872" y="112596"/>
                </a:lnTo>
                <a:lnTo>
                  <a:pt x="37525" y="112993"/>
                </a:lnTo>
                <a:lnTo>
                  <a:pt x="40852" y="113259"/>
                </a:lnTo>
                <a:lnTo>
                  <a:pt x="45262" y="113259"/>
                </a:lnTo>
                <a:lnTo>
                  <a:pt x="48588" y="112993"/>
                </a:lnTo>
                <a:lnTo>
                  <a:pt x="52120" y="112306"/>
                </a:lnTo>
                <a:lnTo>
                  <a:pt x="54557" y="109602"/>
                </a:lnTo>
                <a:lnTo>
                  <a:pt x="54557" y="18719"/>
                </a:lnTo>
                <a:lnTo>
                  <a:pt x="82777" y="18719"/>
                </a:lnTo>
                <a:lnTo>
                  <a:pt x="83793" y="18554"/>
                </a:lnTo>
                <a:lnTo>
                  <a:pt x="85596" y="15876"/>
                </a:lnTo>
                <a:lnTo>
                  <a:pt x="86104" y="12520"/>
                </a:lnTo>
                <a:lnTo>
                  <a:pt x="86104" y="6184"/>
                </a:lnTo>
                <a:lnTo>
                  <a:pt x="85596" y="2782"/>
                </a:lnTo>
                <a:lnTo>
                  <a:pt x="82777" y="0"/>
                </a:lnTo>
                <a:lnTo>
                  <a:pt x="3336" y="0"/>
                </a:lnTo>
                <a:lnTo>
                  <a:pt x="2256" y="151"/>
                </a:lnTo>
                <a:lnTo>
                  <a:pt x="506" y="2782"/>
                </a:lnTo>
                <a:lnTo>
                  <a:pt x="0" y="6184"/>
                </a:lnTo>
                <a:lnTo>
                  <a:pt x="0" y="12520"/>
                </a:lnTo>
                <a:lnTo>
                  <a:pt x="506" y="15876"/>
                </a:lnTo>
                <a:lnTo>
                  <a:pt x="3336" y="18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938369" y="2128715"/>
            <a:ext cx="66751" cy="112737"/>
          </a:xfrm>
          <a:custGeom>
            <a:avLst/>
            <a:gdLst/>
            <a:ahLst/>
            <a:cxnLst/>
            <a:rect l="l" t="t" r="r" b="b"/>
            <a:pathLst>
              <a:path w="66751" h="112737">
                <a:moveTo>
                  <a:pt x="6779" y="0"/>
                </a:moveTo>
                <a:lnTo>
                  <a:pt x="4874" y="0"/>
                </a:lnTo>
                <a:lnTo>
                  <a:pt x="1965" y="1703"/>
                </a:lnTo>
                <a:lnTo>
                  <a:pt x="0" y="4673"/>
                </a:lnTo>
                <a:lnTo>
                  <a:pt x="0" y="108065"/>
                </a:lnTo>
                <a:lnTo>
                  <a:pt x="648" y="109904"/>
                </a:lnTo>
                <a:lnTo>
                  <a:pt x="3261" y="112180"/>
                </a:lnTo>
                <a:lnTo>
                  <a:pt x="6779" y="112737"/>
                </a:lnTo>
                <a:lnTo>
                  <a:pt x="63943" y="112737"/>
                </a:lnTo>
                <a:lnTo>
                  <a:pt x="66240" y="110045"/>
                </a:lnTo>
                <a:lnTo>
                  <a:pt x="66751" y="106859"/>
                </a:lnTo>
                <a:lnTo>
                  <a:pt x="66751" y="100674"/>
                </a:lnTo>
                <a:lnTo>
                  <a:pt x="66240" y="97499"/>
                </a:lnTo>
                <a:lnTo>
                  <a:pt x="63421" y="94791"/>
                </a:lnTo>
                <a:lnTo>
                  <a:pt x="22820" y="94791"/>
                </a:lnTo>
                <a:lnTo>
                  <a:pt x="22820" y="62993"/>
                </a:lnTo>
                <a:lnTo>
                  <a:pt x="57416" y="62993"/>
                </a:lnTo>
                <a:lnTo>
                  <a:pt x="59702" y="60451"/>
                </a:lnTo>
                <a:lnTo>
                  <a:pt x="60210" y="57367"/>
                </a:lnTo>
                <a:lnTo>
                  <a:pt x="60210" y="51271"/>
                </a:lnTo>
                <a:lnTo>
                  <a:pt x="59702" y="48107"/>
                </a:lnTo>
                <a:lnTo>
                  <a:pt x="56894" y="45479"/>
                </a:lnTo>
                <a:lnTo>
                  <a:pt x="22820" y="45479"/>
                </a:lnTo>
                <a:lnTo>
                  <a:pt x="22820" y="17946"/>
                </a:lnTo>
                <a:lnTo>
                  <a:pt x="63079" y="17946"/>
                </a:lnTo>
                <a:lnTo>
                  <a:pt x="64058" y="17781"/>
                </a:lnTo>
                <a:lnTo>
                  <a:pt x="65811" y="15238"/>
                </a:lnTo>
                <a:lnTo>
                  <a:pt x="66319" y="12063"/>
                </a:lnTo>
                <a:lnTo>
                  <a:pt x="66319" y="5878"/>
                </a:lnTo>
                <a:lnTo>
                  <a:pt x="65811" y="2693"/>
                </a:lnTo>
                <a:lnTo>
                  <a:pt x="63079" y="0"/>
                </a:lnTo>
                <a:lnTo>
                  <a:pt x="6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74700" y="2260501"/>
            <a:ext cx="2238376" cy="0"/>
          </a:xfrm>
          <a:custGeom>
            <a:avLst/>
            <a:gdLst/>
            <a:ahLst/>
            <a:cxnLst/>
            <a:rect l="l" t="t" r="r" b="b"/>
            <a:pathLst>
              <a:path w="2238376">
                <a:moveTo>
                  <a:pt x="0" y="0"/>
                </a:moveTo>
                <a:lnTo>
                  <a:pt x="2238376" y="0"/>
                </a:lnTo>
              </a:path>
            </a:pathLst>
          </a:custGeom>
          <a:ln w="1042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92189" y="2128719"/>
            <a:ext cx="83639" cy="113256"/>
          </a:xfrm>
          <a:custGeom>
            <a:avLst/>
            <a:gdLst/>
            <a:ahLst/>
            <a:cxnLst/>
            <a:rect l="l" t="t" r="r" b="b"/>
            <a:pathLst>
              <a:path w="83639" h="113256">
                <a:moveTo>
                  <a:pt x="519" y="111175"/>
                </a:moveTo>
                <a:lnTo>
                  <a:pt x="3211" y="112596"/>
                </a:lnTo>
                <a:lnTo>
                  <a:pt x="5878" y="112989"/>
                </a:lnTo>
                <a:lnTo>
                  <a:pt x="9206" y="113256"/>
                </a:lnTo>
                <a:lnTo>
                  <a:pt x="13662" y="113256"/>
                </a:lnTo>
                <a:lnTo>
                  <a:pt x="16978" y="112989"/>
                </a:lnTo>
                <a:lnTo>
                  <a:pt x="20469" y="112306"/>
                </a:lnTo>
                <a:lnTo>
                  <a:pt x="22910" y="109598"/>
                </a:lnTo>
                <a:lnTo>
                  <a:pt x="22910" y="66647"/>
                </a:lnTo>
                <a:lnTo>
                  <a:pt x="30045" y="66647"/>
                </a:lnTo>
                <a:lnTo>
                  <a:pt x="34582" y="49479"/>
                </a:lnTo>
                <a:lnTo>
                  <a:pt x="22910" y="49479"/>
                </a:lnTo>
                <a:lnTo>
                  <a:pt x="22910" y="17514"/>
                </a:lnTo>
                <a:lnTo>
                  <a:pt x="35814" y="17514"/>
                </a:lnTo>
                <a:lnTo>
                  <a:pt x="39330" y="17766"/>
                </a:lnTo>
                <a:lnTo>
                  <a:pt x="43294" y="18464"/>
                </a:lnTo>
                <a:lnTo>
                  <a:pt x="47128" y="19519"/>
                </a:lnTo>
                <a:lnTo>
                  <a:pt x="49885" y="21323"/>
                </a:lnTo>
                <a:lnTo>
                  <a:pt x="51574" y="23875"/>
                </a:lnTo>
                <a:lnTo>
                  <a:pt x="53262" y="26427"/>
                </a:lnTo>
                <a:lnTo>
                  <a:pt x="54102" y="29563"/>
                </a:lnTo>
                <a:lnTo>
                  <a:pt x="54102" y="33271"/>
                </a:lnTo>
                <a:lnTo>
                  <a:pt x="53694" y="37922"/>
                </a:lnTo>
                <a:lnTo>
                  <a:pt x="52067" y="41883"/>
                </a:lnTo>
                <a:lnTo>
                  <a:pt x="49223" y="44996"/>
                </a:lnTo>
                <a:lnTo>
                  <a:pt x="45566" y="47523"/>
                </a:lnTo>
                <a:lnTo>
                  <a:pt x="42847" y="72619"/>
                </a:lnTo>
                <a:lnTo>
                  <a:pt x="45313" y="76669"/>
                </a:lnTo>
                <a:lnTo>
                  <a:pt x="47650" y="81406"/>
                </a:lnTo>
                <a:lnTo>
                  <a:pt x="48881" y="84250"/>
                </a:lnTo>
                <a:lnTo>
                  <a:pt x="58978" y="109421"/>
                </a:lnTo>
                <a:lnTo>
                  <a:pt x="60793" y="112115"/>
                </a:lnTo>
                <a:lnTo>
                  <a:pt x="63627" y="112965"/>
                </a:lnTo>
                <a:lnTo>
                  <a:pt x="66535" y="113206"/>
                </a:lnTo>
                <a:lnTo>
                  <a:pt x="73826" y="113256"/>
                </a:lnTo>
                <a:lnTo>
                  <a:pt x="77800" y="113079"/>
                </a:lnTo>
                <a:lnTo>
                  <a:pt x="81634" y="112471"/>
                </a:lnTo>
                <a:lnTo>
                  <a:pt x="83639" y="109764"/>
                </a:lnTo>
                <a:lnTo>
                  <a:pt x="83639" y="109206"/>
                </a:lnTo>
                <a:lnTo>
                  <a:pt x="82915" y="106362"/>
                </a:lnTo>
                <a:lnTo>
                  <a:pt x="81457" y="102538"/>
                </a:lnTo>
                <a:lnTo>
                  <a:pt x="71956" y="80327"/>
                </a:lnTo>
                <a:lnTo>
                  <a:pt x="70852" y="77659"/>
                </a:lnTo>
                <a:lnTo>
                  <a:pt x="69721" y="75258"/>
                </a:lnTo>
                <a:lnTo>
                  <a:pt x="67396" y="71032"/>
                </a:lnTo>
                <a:lnTo>
                  <a:pt x="64869" y="67475"/>
                </a:lnTo>
                <a:lnTo>
                  <a:pt x="62165" y="64415"/>
                </a:lnTo>
                <a:lnTo>
                  <a:pt x="59195" y="62089"/>
                </a:lnTo>
                <a:lnTo>
                  <a:pt x="55940" y="60285"/>
                </a:lnTo>
                <a:lnTo>
                  <a:pt x="59422" y="59180"/>
                </a:lnTo>
                <a:lnTo>
                  <a:pt x="62522" y="57732"/>
                </a:lnTo>
                <a:lnTo>
                  <a:pt x="65250" y="55929"/>
                </a:lnTo>
                <a:lnTo>
                  <a:pt x="67983" y="54140"/>
                </a:lnTo>
                <a:lnTo>
                  <a:pt x="70269" y="52016"/>
                </a:lnTo>
                <a:lnTo>
                  <a:pt x="73987" y="47128"/>
                </a:lnTo>
                <a:lnTo>
                  <a:pt x="75410" y="44359"/>
                </a:lnTo>
                <a:lnTo>
                  <a:pt x="76363" y="41249"/>
                </a:lnTo>
                <a:lnTo>
                  <a:pt x="77317" y="38149"/>
                </a:lnTo>
                <a:lnTo>
                  <a:pt x="77800" y="34697"/>
                </a:lnTo>
                <a:lnTo>
                  <a:pt x="77800" y="26452"/>
                </a:lnTo>
                <a:lnTo>
                  <a:pt x="77127" y="22489"/>
                </a:lnTo>
                <a:lnTo>
                  <a:pt x="75791" y="19037"/>
                </a:lnTo>
                <a:lnTo>
                  <a:pt x="74458" y="15570"/>
                </a:lnTo>
                <a:lnTo>
                  <a:pt x="67475" y="7542"/>
                </a:lnTo>
                <a:lnTo>
                  <a:pt x="64400" y="5486"/>
                </a:lnTo>
                <a:lnTo>
                  <a:pt x="60754" y="3910"/>
                </a:lnTo>
                <a:lnTo>
                  <a:pt x="57136" y="2346"/>
                </a:lnTo>
                <a:lnTo>
                  <a:pt x="53060" y="1257"/>
                </a:lnTo>
                <a:lnTo>
                  <a:pt x="48525" y="608"/>
                </a:lnTo>
                <a:lnTo>
                  <a:pt x="43294" y="176"/>
                </a:lnTo>
                <a:lnTo>
                  <a:pt x="38949" y="0"/>
                </a:lnTo>
                <a:lnTo>
                  <a:pt x="4875" y="0"/>
                </a:lnTo>
                <a:lnTo>
                  <a:pt x="1965" y="1699"/>
                </a:lnTo>
                <a:lnTo>
                  <a:pt x="0" y="4673"/>
                </a:lnTo>
                <a:lnTo>
                  <a:pt x="0" y="109598"/>
                </a:lnTo>
                <a:lnTo>
                  <a:pt x="519" y="111175"/>
                </a:lnTo>
                <a:close/>
              </a:path>
              <a:path w="83639" h="113256">
                <a:moveTo>
                  <a:pt x="30045" y="66647"/>
                </a:moveTo>
                <a:lnTo>
                  <a:pt x="32498" y="66647"/>
                </a:lnTo>
                <a:lnTo>
                  <a:pt x="36497" y="67777"/>
                </a:lnTo>
                <a:lnTo>
                  <a:pt x="40003" y="69645"/>
                </a:lnTo>
                <a:lnTo>
                  <a:pt x="42847" y="72619"/>
                </a:lnTo>
                <a:lnTo>
                  <a:pt x="45566" y="47523"/>
                </a:lnTo>
                <a:lnTo>
                  <a:pt x="40676" y="49096"/>
                </a:lnTo>
                <a:lnTo>
                  <a:pt x="37843" y="49479"/>
                </a:lnTo>
                <a:lnTo>
                  <a:pt x="34582" y="49479"/>
                </a:lnTo>
                <a:lnTo>
                  <a:pt x="30045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392512" y="2128715"/>
            <a:ext cx="66751" cy="112737"/>
          </a:xfrm>
          <a:custGeom>
            <a:avLst/>
            <a:gdLst/>
            <a:ahLst/>
            <a:cxnLst/>
            <a:rect l="l" t="t" r="r" b="b"/>
            <a:pathLst>
              <a:path w="66751" h="112737">
                <a:moveTo>
                  <a:pt x="6793" y="0"/>
                </a:moveTo>
                <a:lnTo>
                  <a:pt x="4888" y="0"/>
                </a:lnTo>
                <a:lnTo>
                  <a:pt x="1968" y="1703"/>
                </a:lnTo>
                <a:lnTo>
                  <a:pt x="0" y="4673"/>
                </a:lnTo>
                <a:lnTo>
                  <a:pt x="0" y="108065"/>
                </a:lnTo>
                <a:lnTo>
                  <a:pt x="657" y="109904"/>
                </a:lnTo>
                <a:lnTo>
                  <a:pt x="3275" y="112180"/>
                </a:lnTo>
                <a:lnTo>
                  <a:pt x="6793" y="112737"/>
                </a:lnTo>
                <a:lnTo>
                  <a:pt x="63943" y="112737"/>
                </a:lnTo>
                <a:lnTo>
                  <a:pt x="66243" y="110045"/>
                </a:lnTo>
                <a:lnTo>
                  <a:pt x="66751" y="106859"/>
                </a:lnTo>
                <a:lnTo>
                  <a:pt x="66751" y="100674"/>
                </a:lnTo>
                <a:lnTo>
                  <a:pt x="66243" y="97499"/>
                </a:lnTo>
                <a:lnTo>
                  <a:pt x="63423" y="94791"/>
                </a:lnTo>
                <a:lnTo>
                  <a:pt x="22834" y="94791"/>
                </a:lnTo>
                <a:lnTo>
                  <a:pt x="22834" y="62993"/>
                </a:lnTo>
                <a:lnTo>
                  <a:pt x="57426" y="62993"/>
                </a:lnTo>
                <a:lnTo>
                  <a:pt x="59712" y="60451"/>
                </a:lnTo>
                <a:lnTo>
                  <a:pt x="60223" y="57367"/>
                </a:lnTo>
                <a:lnTo>
                  <a:pt x="60223" y="51271"/>
                </a:lnTo>
                <a:lnTo>
                  <a:pt x="59712" y="48107"/>
                </a:lnTo>
                <a:lnTo>
                  <a:pt x="56893" y="45479"/>
                </a:lnTo>
                <a:lnTo>
                  <a:pt x="22834" y="45479"/>
                </a:lnTo>
                <a:lnTo>
                  <a:pt x="22834" y="17946"/>
                </a:lnTo>
                <a:lnTo>
                  <a:pt x="63078" y="17946"/>
                </a:lnTo>
                <a:lnTo>
                  <a:pt x="64072" y="17781"/>
                </a:lnTo>
                <a:lnTo>
                  <a:pt x="65811" y="15238"/>
                </a:lnTo>
                <a:lnTo>
                  <a:pt x="66318" y="12063"/>
                </a:lnTo>
                <a:lnTo>
                  <a:pt x="66318" y="5878"/>
                </a:lnTo>
                <a:lnTo>
                  <a:pt x="65811" y="2693"/>
                </a:lnTo>
                <a:lnTo>
                  <a:pt x="63078" y="0"/>
                </a:lnTo>
                <a:lnTo>
                  <a:pt x="67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473587" y="2126797"/>
            <a:ext cx="96353" cy="116574"/>
          </a:xfrm>
          <a:custGeom>
            <a:avLst/>
            <a:gdLst/>
            <a:ahLst/>
            <a:cxnLst/>
            <a:rect l="l" t="t" r="r" b="b"/>
            <a:pathLst>
              <a:path w="96353" h="116574">
                <a:moveTo>
                  <a:pt x="27304" y="6832"/>
                </a:moveTo>
                <a:lnTo>
                  <a:pt x="21145" y="10755"/>
                </a:lnTo>
                <a:lnTo>
                  <a:pt x="16026" y="15900"/>
                </a:lnTo>
                <a:lnTo>
                  <a:pt x="10910" y="21045"/>
                </a:lnTo>
                <a:lnTo>
                  <a:pt x="6972" y="27280"/>
                </a:lnTo>
                <a:lnTo>
                  <a:pt x="4179" y="34635"/>
                </a:lnTo>
                <a:lnTo>
                  <a:pt x="1385" y="41976"/>
                </a:lnTo>
                <a:lnTo>
                  <a:pt x="0" y="50280"/>
                </a:lnTo>
                <a:lnTo>
                  <a:pt x="0" y="68452"/>
                </a:lnTo>
                <a:lnTo>
                  <a:pt x="1309" y="76456"/>
                </a:lnTo>
                <a:lnTo>
                  <a:pt x="3923" y="83516"/>
                </a:lnTo>
                <a:lnTo>
                  <a:pt x="6540" y="90575"/>
                </a:lnTo>
                <a:lnTo>
                  <a:pt x="10313" y="96544"/>
                </a:lnTo>
                <a:lnTo>
                  <a:pt x="15241" y="101461"/>
                </a:lnTo>
                <a:lnTo>
                  <a:pt x="20181" y="106376"/>
                </a:lnTo>
                <a:lnTo>
                  <a:pt x="26214" y="110122"/>
                </a:lnTo>
                <a:lnTo>
                  <a:pt x="33324" y="112701"/>
                </a:lnTo>
                <a:lnTo>
                  <a:pt x="40449" y="115289"/>
                </a:lnTo>
                <a:lnTo>
                  <a:pt x="48487" y="116574"/>
                </a:lnTo>
                <a:lnTo>
                  <a:pt x="60591" y="116574"/>
                </a:lnTo>
                <a:lnTo>
                  <a:pt x="63651" y="116434"/>
                </a:lnTo>
                <a:lnTo>
                  <a:pt x="66688" y="116142"/>
                </a:lnTo>
                <a:lnTo>
                  <a:pt x="69735" y="115850"/>
                </a:lnTo>
                <a:lnTo>
                  <a:pt x="72769" y="115418"/>
                </a:lnTo>
                <a:lnTo>
                  <a:pt x="75754" y="114832"/>
                </a:lnTo>
                <a:lnTo>
                  <a:pt x="78738" y="114263"/>
                </a:lnTo>
                <a:lnTo>
                  <a:pt x="81636" y="113550"/>
                </a:lnTo>
                <a:lnTo>
                  <a:pt x="84430" y="112751"/>
                </a:lnTo>
                <a:lnTo>
                  <a:pt x="87209" y="111927"/>
                </a:lnTo>
                <a:lnTo>
                  <a:pt x="91439" y="110389"/>
                </a:lnTo>
                <a:lnTo>
                  <a:pt x="94564" y="108596"/>
                </a:lnTo>
                <a:lnTo>
                  <a:pt x="95796" y="105984"/>
                </a:lnTo>
                <a:lnTo>
                  <a:pt x="96086" y="102729"/>
                </a:lnTo>
                <a:lnTo>
                  <a:pt x="96086" y="57847"/>
                </a:lnTo>
                <a:lnTo>
                  <a:pt x="95655" y="54762"/>
                </a:lnTo>
                <a:lnTo>
                  <a:pt x="93206" y="51335"/>
                </a:lnTo>
                <a:lnTo>
                  <a:pt x="90006" y="50532"/>
                </a:lnTo>
                <a:lnTo>
                  <a:pt x="51410" y="50532"/>
                </a:lnTo>
                <a:lnTo>
                  <a:pt x="49201" y="53164"/>
                </a:lnTo>
                <a:lnTo>
                  <a:pt x="48693" y="56249"/>
                </a:lnTo>
                <a:lnTo>
                  <a:pt x="48616" y="62383"/>
                </a:lnTo>
                <a:lnTo>
                  <a:pt x="48908" y="64604"/>
                </a:lnTo>
                <a:lnTo>
                  <a:pt x="51929" y="67870"/>
                </a:lnTo>
                <a:lnTo>
                  <a:pt x="73277" y="67870"/>
                </a:lnTo>
                <a:lnTo>
                  <a:pt x="73277" y="94006"/>
                </a:lnTo>
                <a:lnTo>
                  <a:pt x="71131" y="95172"/>
                </a:lnTo>
                <a:lnTo>
                  <a:pt x="66307" y="96622"/>
                </a:lnTo>
                <a:lnTo>
                  <a:pt x="61278" y="97487"/>
                </a:lnTo>
                <a:lnTo>
                  <a:pt x="53492" y="97487"/>
                </a:lnTo>
                <a:lnTo>
                  <a:pt x="48718" y="96659"/>
                </a:lnTo>
                <a:lnTo>
                  <a:pt x="44387" y="94970"/>
                </a:lnTo>
                <a:lnTo>
                  <a:pt x="40057" y="93282"/>
                </a:lnTo>
                <a:lnTo>
                  <a:pt x="36360" y="90780"/>
                </a:lnTo>
                <a:lnTo>
                  <a:pt x="33273" y="87478"/>
                </a:lnTo>
                <a:lnTo>
                  <a:pt x="30199" y="84174"/>
                </a:lnTo>
                <a:lnTo>
                  <a:pt x="27812" y="80049"/>
                </a:lnTo>
                <a:lnTo>
                  <a:pt x="26099" y="75145"/>
                </a:lnTo>
                <a:lnTo>
                  <a:pt x="24385" y="70242"/>
                </a:lnTo>
                <a:lnTo>
                  <a:pt x="23533" y="64569"/>
                </a:lnTo>
                <a:lnTo>
                  <a:pt x="23533" y="52250"/>
                </a:lnTo>
                <a:lnTo>
                  <a:pt x="24357" y="46889"/>
                </a:lnTo>
                <a:lnTo>
                  <a:pt x="26048" y="42037"/>
                </a:lnTo>
                <a:lnTo>
                  <a:pt x="27738" y="37186"/>
                </a:lnTo>
                <a:lnTo>
                  <a:pt x="30138" y="33032"/>
                </a:lnTo>
                <a:lnTo>
                  <a:pt x="33273" y="29577"/>
                </a:lnTo>
                <a:lnTo>
                  <a:pt x="36409" y="26125"/>
                </a:lnTo>
                <a:lnTo>
                  <a:pt x="40196" y="23446"/>
                </a:lnTo>
                <a:lnTo>
                  <a:pt x="44613" y="21563"/>
                </a:lnTo>
                <a:lnTo>
                  <a:pt x="49020" y="19683"/>
                </a:lnTo>
                <a:lnTo>
                  <a:pt x="53963" y="18733"/>
                </a:lnTo>
                <a:lnTo>
                  <a:pt x="64529" y="18733"/>
                </a:lnTo>
                <a:lnTo>
                  <a:pt x="69025" y="19251"/>
                </a:lnTo>
                <a:lnTo>
                  <a:pt x="72873" y="20295"/>
                </a:lnTo>
                <a:lnTo>
                  <a:pt x="76747" y="21347"/>
                </a:lnTo>
                <a:lnTo>
                  <a:pt x="80074" y="22477"/>
                </a:lnTo>
                <a:lnTo>
                  <a:pt x="82867" y="23698"/>
                </a:lnTo>
                <a:lnTo>
                  <a:pt x="85636" y="24928"/>
                </a:lnTo>
                <a:lnTo>
                  <a:pt x="87882" y="26048"/>
                </a:lnTo>
                <a:lnTo>
                  <a:pt x="91248" y="28144"/>
                </a:lnTo>
                <a:lnTo>
                  <a:pt x="94197" y="28525"/>
                </a:lnTo>
                <a:lnTo>
                  <a:pt x="95796" y="25984"/>
                </a:lnTo>
                <a:lnTo>
                  <a:pt x="96292" y="22567"/>
                </a:lnTo>
                <a:lnTo>
                  <a:pt x="96353" y="16523"/>
                </a:lnTo>
                <a:lnTo>
                  <a:pt x="96177" y="14338"/>
                </a:lnTo>
                <a:lnTo>
                  <a:pt x="95492" y="11367"/>
                </a:lnTo>
                <a:lnTo>
                  <a:pt x="93357" y="8600"/>
                </a:lnTo>
                <a:lnTo>
                  <a:pt x="90006" y="6530"/>
                </a:lnTo>
                <a:lnTo>
                  <a:pt x="85535" y="4395"/>
                </a:lnTo>
                <a:lnTo>
                  <a:pt x="82551" y="3440"/>
                </a:lnTo>
                <a:lnTo>
                  <a:pt x="79566" y="2490"/>
                </a:lnTo>
                <a:lnTo>
                  <a:pt x="76060" y="1677"/>
                </a:lnTo>
                <a:lnTo>
                  <a:pt x="72045" y="1003"/>
                </a:lnTo>
                <a:lnTo>
                  <a:pt x="68046" y="330"/>
                </a:lnTo>
                <a:lnTo>
                  <a:pt x="63600" y="0"/>
                </a:lnTo>
                <a:lnTo>
                  <a:pt x="49834" y="0"/>
                </a:lnTo>
                <a:lnTo>
                  <a:pt x="41770" y="1360"/>
                </a:lnTo>
                <a:lnTo>
                  <a:pt x="34545" y="4103"/>
                </a:lnTo>
                <a:lnTo>
                  <a:pt x="27304" y="6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92534" y="2128193"/>
            <a:ext cx="23011" cy="113781"/>
          </a:xfrm>
          <a:custGeom>
            <a:avLst/>
            <a:gdLst/>
            <a:ahLst/>
            <a:cxnLst/>
            <a:rect l="l" t="t" r="r" b="b"/>
            <a:pathLst>
              <a:path w="23011" h="113781">
                <a:moveTo>
                  <a:pt x="23011" y="110124"/>
                </a:moveTo>
                <a:lnTo>
                  <a:pt x="23011" y="3657"/>
                </a:lnTo>
                <a:lnTo>
                  <a:pt x="22438" y="2085"/>
                </a:lnTo>
                <a:lnTo>
                  <a:pt x="19695" y="673"/>
                </a:lnTo>
                <a:lnTo>
                  <a:pt x="17082" y="266"/>
                </a:lnTo>
                <a:lnTo>
                  <a:pt x="13766" y="0"/>
                </a:lnTo>
                <a:lnTo>
                  <a:pt x="9295" y="0"/>
                </a:lnTo>
                <a:lnTo>
                  <a:pt x="6019" y="266"/>
                </a:lnTo>
                <a:lnTo>
                  <a:pt x="2487" y="955"/>
                </a:lnTo>
                <a:lnTo>
                  <a:pt x="0" y="3657"/>
                </a:lnTo>
                <a:lnTo>
                  <a:pt x="0" y="110124"/>
                </a:lnTo>
                <a:lnTo>
                  <a:pt x="568" y="111697"/>
                </a:lnTo>
                <a:lnTo>
                  <a:pt x="3312" y="113120"/>
                </a:lnTo>
                <a:lnTo>
                  <a:pt x="5969" y="113526"/>
                </a:lnTo>
                <a:lnTo>
                  <a:pt x="9295" y="113781"/>
                </a:lnTo>
                <a:lnTo>
                  <a:pt x="13766" y="113781"/>
                </a:lnTo>
                <a:lnTo>
                  <a:pt x="17082" y="113526"/>
                </a:lnTo>
                <a:lnTo>
                  <a:pt x="20574" y="112828"/>
                </a:lnTo>
                <a:lnTo>
                  <a:pt x="23011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33366" y="2126707"/>
            <a:ext cx="73623" cy="116751"/>
          </a:xfrm>
          <a:custGeom>
            <a:avLst/>
            <a:gdLst/>
            <a:ahLst/>
            <a:cxnLst/>
            <a:rect l="l" t="t" r="r" b="b"/>
            <a:pathLst>
              <a:path w="73623" h="116751">
                <a:moveTo>
                  <a:pt x="59677" y="23507"/>
                </a:moveTo>
                <a:lnTo>
                  <a:pt x="62470" y="25120"/>
                </a:lnTo>
                <a:lnTo>
                  <a:pt x="65277" y="25361"/>
                </a:lnTo>
                <a:lnTo>
                  <a:pt x="66725" y="22593"/>
                </a:lnTo>
                <a:lnTo>
                  <a:pt x="67042" y="19316"/>
                </a:lnTo>
                <a:lnTo>
                  <a:pt x="67057" y="13437"/>
                </a:lnTo>
                <a:lnTo>
                  <a:pt x="66841" y="10565"/>
                </a:lnTo>
                <a:lnTo>
                  <a:pt x="65962" y="7872"/>
                </a:lnTo>
                <a:lnTo>
                  <a:pt x="63233" y="5500"/>
                </a:lnTo>
                <a:lnTo>
                  <a:pt x="59626" y="3747"/>
                </a:lnTo>
                <a:lnTo>
                  <a:pt x="55245" y="2274"/>
                </a:lnTo>
                <a:lnTo>
                  <a:pt x="50417" y="1014"/>
                </a:lnTo>
                <a:lnTo>
                  <a:pt x="47753" y="622"/>
                </a:lnTo>
                <a:lnTo>
                  <a:pt x="45071" y="215"/>
                </a:lnTo>
                <a:lnTo>
                  <a:pt x="42404" y="0"/>
                </a:lnTo>
                <a:lnTo>
                  <a:pt x="34570" y="0"/>
                </a:lnTo>
                <a:lnTo>
                  <a:pt x="29667" y="673"/>
                </a:lnTo>
                <a:lnTo>
                  <a:pt x="25055" y="2007"/>
                </a:lnTo>
                <a:lnTo>
                  <a:pt x="20447" y="3355"/>
                </a:lnTo>
                <a:lnTo>
                  <a:pt x="16422" y="5359"/>
                </a:lnTo>
                <a:lnTo>
                  <a:pt x="13031" y="8063"/>
                </a:lnTo>
                <a:lnTo>
                  <a:pt x="9626" y="10770"/>
                </a:lnTo>
                <a:lnTo>
                  <a:pt x="6932" y="14161"/>
                </a:lnTo>
                <a:lnTo>
                  <a:pt x="4927" y="18251"/>
                </a:lnTo>
                <a:lnTo>
                  <a:pt x="2933" y="22352"/>
                </a:lnTo>
                <a:lnTo>
                  <a:pt x="1918" y="27104"/>
                </a:lnTo>
                <a:lnTo>
                  <a:pt x="1918" y="37212"/>
                </a:lnTo>
                <a:lnTo>
                  <a:pt x="2616" y="41248"/>
                </a:lnTo>
                <a:lnTo>
                  <a:pt x="4013" y="44613"/>
                </a:lnTo>
                <a:lnTo>
                  <a:pt x="5410" y="47980"/>
                </a:lnTo>
                <a:lnTo>
                  <a:pt x="7213" y="50904"/>
                </a:lnTo>
                <a:lnTo>
                  <a:pt x="11695" y="55827"/>
                </a:lnTo>
                <a:lnTo>
                  <a:pt x="14237" y="57952"/>
                </a:lnTo>
                <a:lnTo>
                  <a:pt x="17081" y="59726"/>
                </a:lnTo>
                <a:lnTo>
                  <a:pt x="19914" y="61506"/>
                </a:lnTo>
                <a:lnTo>
                  <a:pt x="22860" y="63082"/>
                </a:lnTo>
                <a:lnTo>
                  <a:pt x="25883" y="64479"/>
                </a:lnTo>
                <a:lnTo>
                  <a:pt x="28903" y="65876"/>
                </a:lnTo>
                <a:lnTo>
                  <a:pt x="31837" y="67196"/>
                </a:lnTo>
                <a:lnTo>
                  <a:pt x="34684" y="68453"/>
                </a:lnTo>
                <a:lnTo>
                  <a:pt x="37529" y="69684"/>
                </a:lnTo>
                <a:lnTo>
                  <a:pt x="40057" y="71031"/>
                </a:lnTo>
                <a:lnTo>
                  <a:pt x="44538" y="73864"/>
                </a:lnTo>
                <a:lnTo>
                  <a:pt x="47753" y="77331"/>
                </a:lnTo>
                <a:lnTo>
                  <a:pt x="49834" y="81344"/>
                </a:lnTo>
                <a:lnTo>
                  <a:pt x="49834" y="86108"/>
                </a:lnTo>
                <a:lnTo>
                  <a:pt x="48618" y="89917"/>
                </a:lnTo>
                <a:lnTo>
                  <a:pt x="46634" y="93231"/>
                </a:lnTo>
                <a:lnTo>
                  <a:pt x="43548" y="95669"/>
                </a:lnTo>
                <a:lnTo>
                  <a:pt x="39474" y="97282"/>
                </a:lnTo>
                <a:lnTo>
                  <a:pt x="34761" y="98286"/>
                </a:lnTo>
                <a:lnTo>
                  <a:pt x="27738" y="98286"/>
                </a:lnTo>
                <a:lnTo>
                  <a:pt x="24015" y="97803"/>
                </a:lnTo>
                <a:lnTo>
                  <a:pt x="20789" y="96850"/>
                </a:lnTo>
                <a:lnTo>
                  <a:pt x="17564" y="95885"/>
                </a:lnTo>
                <a:lnTo>
                  <a:pt x="14785" y="94830"/>
                </a:lnTo>
                <a:lnTo>
                  <a:pt x="12470" y="93665"/>
                </a:lnTo>
                <a:lnTo>
                  <a:pt x="8243" y="91440"/>
                </a:lnTo>
                <a:lnTo>
                  <a:pt x="5270" y="89535"/>
                </a:lnTo>
                <a:lnTo>
                  <a:pt x="2223" y="89203"/>
                </a:lnTo>
                <a:lnTo>
                  <a:pt x="482" y="91885"/>
                </a:lnTo>
                <a:lnTo>
                  <a:pt x="64" y="95327"/>
                </a:lnTo>
                <a:lnTo>
                  <a:pt x="0" y="101306"/>
                </a:lnTo>
                <a:lnTo>
                  <a:pt x="165" y="103352"/>
                </a:lnTo>
                <a:lnTo>
                  <a:pt x="798" y="106199"/>
                </a:lnTo>
                <a:lnTo>
                  <a:pt x="2857" y="108788"/>
                </a:lnTo>
                <a:lnTo>
                  <a:pt x="5792" y="110656"/>
                </a:lnTo>
                <a:lnTo>
                  <a:pt x="9650" y="112585"/>
                </a:lnTo>
                <a:lnTo>
                  <a:pt x="12203" y="113485"/>
                </a:lnTo>
                <a:lnTo>
                  <a:pt x="14756" y="114390"/>
                </a:lnTo>
                <a:lnTo>
                  <a:pt x="17703" y="115153"/>
                </a:lnTo>
                <a:lnTo>
                  <a:pt x="21045" y="115801"/>
                </a:lnTo>
                <a:lnTo>
                  <a:pt x="24386" y="116434"/>
                </a:lnTo>
                <a:lnTo>
                  <a:pt x="28003" y="116751"/>
                </a:lnTo>
                <a:lnTo>
                  <a:pt x="37645" y="116751"/>
                </a:lnTo>
                <a:lnTo>
                  <a:pt x="43051" y="116001"/>
                </a:lnTo>
                <a:lnTo>
                  <a:pt x="48096" y="114490"/>
                </a:lnTo>
                <a:lnTo>
                  <a:pt x="53149" y="112967"/>
                </a:lnTo>
                <a:lnTo>
                  <a:pt x="57556" y="110732"/>
                </a:lnTo>
                <a:lnTo>
                  <a:pt x="61339" y="107732"/>
                </a:lnTo>
                <a:lnTo>
                  <a:pt x="65112" y="104748"/>
                </a:lnTo>
                <a:lnTo>
                  <a:pt x="68097" y="101015"/>
                </a:lnTo>
                <a:lnTo>
                  <a:pt x="70307" y="96544"/>
                </a:lnTo>
                <a:lnTo>
                  <a:pt x="72518" y="92062"/>
                </a:lnTo>
                <a:lnTo>
                  <a:pt x="73623" y="86868"/>
                </a:lnTo>
                <a:lnTo>
                  <a:pt x="73623" y="76417"/>
                </a:lnTo>
                <a:lnTo>
                  <a:pt x="72924" y="72478"/>
                </a:lnTo>
                <a:lnTo>
                  <a:pt x="71539" y="69137"/>
                </a:lnTo>
                <a:lnTo>
                  <a:pt x="70142" y="65799"/>
                </a:lnTo>
                <a:lnTo>
                  <a:pt x="68313" y="62891"/>
                </a:lnTo>
                <a:lnTo>
                  <a:pt x="63780" y="57952"/>
                </a:lnTo>
                <a:lnTo>
                  <a:pt x="61188" y="55827"/>
                </a:lnTo>
                <a:lnTo>
                  <a:pt x="58294" y="54063"/>
                </a:lnTo>
                <a:lnTo>
                  <a:pt x="55385" y="52299"/>
                </a:lnTo>
                <a:lnTo>
                  <a:pt x="52426" y="50712"/>
                </a:lnTo>
                <a:lnTo>
                  <a:pt x="49402" y="49326"/>
                </a:lnTo>
                <a:lnTo>
                  <a:pt x="46381" y="47919"/>
                </a:lnTo>
                <a:lnTo>
                  <a:pt x="43422" y="46609"/>
                </a:lnTo>
                <a:lnTo>
                  <a:pt x="40524" y="45352"/>
                </a:lnTo>
                <a:lnTo>
                  <a:pt x="37616" y="44107"/>
                </a:lnTo>
                <a:lnTo>
                  <a:pt x="35012" y="42774"/>
                </a:lnTo>
                <a:lnTo>
                  <a:pt x="30430" y="39931"/>
                </a:lnTo>
                <a:lnTo>
                  <a:pt x="27230" y="36464"/>
                </a:lnTo>
                <a:lnTo>
                  <a:pt x="25185" y="32475"/>
                </a:lnTo>
                <a:lnTo>
                  <a:pt x="25185" y="28295"/>
                </a:lnTo>
                <a:lnTo>
                  <a:pt x="26099" y="25185"/>
                </a:lnTo>
                <a:lnTo>
                  <a:pt x="28893" y="21311"/>
                </a:lnTo>
                <a:lnTo>
                  <a:pt x="31686" y="19381"/>
                </a:lnTo>
                <a:lnTo>
                  <a:pt x="35408" y="18176"/>
                </a:lnTo>
                <a:lnTo>
                  <a:pt x="40082" y="17870"/>
                </a:lnTo>
                <a:lnTo>
                  <a:pt x="43267" y="17870"/>
                </a:lnTo>
                <a:lnTo>
                  <a:pt x="46216" y="18251"/>
                </a:lnTo>
                <a:lnTo>
                  <a:pt x="48883" y="19036"/>
                </a:lnTo>
                <a:lnTo>
                  <a:pt x="51562" y="19838"/>
                </a:lnTo>
                <a:lnTo>
                  <a:pt x="55933" y="21653"/>
                </a:lnTo>
                <a:lnTo>
                  <a:pt x="59677" y="235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12817" y="2128719"/>
            <a:ext cx="86184" cy="113259"/>
          </a:xfrm>
          <a:custGeom>
            <a:avLst/>
            <a:gdLst/>
            <a:ahLst/>
            <a:cxnLst/>
            <a:rect l="l" t="t" r="r" b="b"/>
            <a:pathLst>
              <a:path w="86184" h="113259">
                <a:moveTo>
                  <a:pt x="32119" y="111175"/>
                </a:moveTo>
                <a:lnTo>
                  <a:pt x="34862" y="112596"/>
                </a:lnTo>
                <a:lnTo>
                  <a:pt x="37529" y="112993"/>
                </a:lnTo>
                <a:lnTo>
                  <a:pt x="40857" y="113259"/>
                </a:lnTo>
                <a:lnTo>
                  <a:pt x="45262" y="113259"/>
                </a:lnTo>
                <a:lnTo>
                  <a:pt x="48592" y="112993"/>
                </a:lnTo>
                <a:lnTo>
                  <a:pt x="52110" y="112306"/>
                </a:lnTo>
                <a:lnTo>
                  <a:pt x="54561" y="109602"/>
                </a:lnTo>
                <a:lnTo>
                  <a:pt x="54561" y="18719"/>
                </a:lnTo>
                <a:lnTo>
                  <a:pt x="82778" y="18719"/>
                </a:lnTo>
                <a:lnTo>
                  <a:pt x="83797" y="18554"/>
                </a:lnTo>
                <a:lnTo>
                  <a:pt x="85601" y="15876"/>
                </a:lnTo>
                <a:lnTo>
                  <a:pt x="86108" y="12520"/>
                </a:lnTo>
                <a:lnTo>
                  <a:pt x="86184" y="7658"/>
                </a:lnTo>
                <a:lnTo>
                  <a:pt x="85968" y="4954"/>
                </a:lnTo>
                <a:lnTo>
                  <a:pt x="85319" y="2044"/>
                </a:lnTo>
                <a:lnTo>
                  <a:pt x="82778" y="0"/>
                </a:lnTo>
                <a:lnTo>
                  <a:pt x="3329" y="0"/>
                </a:lnTo>
                <a:lnTo>
                  <a:pt x="2260" y="151"/>
                </a:lnTo>
                <a:lnTo>
                  <a:pt x="507" y="2782"/>
                </a:lnTo>
                <a:lnTo>
                  <a:pt x="0" y="6184"/>
                </a:lnTo>
                <a:lnTo>
                  <a:pt x="0" y="12520"/>
                </a:lnTo>
                <a:lnTo>
                  <a:pt x="507" y="15876"/>
                </a:lnTo>
                <a:lnTo>
                  <a:pt x="3329" y="18719"/>
                </a:lnTo>
                <a:lnTo>
                  <a:pt x="31546" y="18719"/>
                </a:lnTo>
                <a:lnTo>
                  <a:pt x="31546" y="109602"/>
                </a:lnTo>
                <a:lnTo>
                  <a:pt x="32119" y="11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812243" y="2128719"/>
            <a:ext cx="83642" cy="113256"/>
          </a:xfrm>
          <a:custGeom>
            <a:avLst/>
            <a:gdLst/>
            <a:ahLst/>
            <a:cxnLst/>
            <a:rect l="l" t="t" r="r" b="b"/>
            <a:pathLst>
              <a:path w="83642" h="113256">
                <a:moveTo>
                  <a:pt x="532" y="111175"/>
                </a:moveTo>
                <a:lnTo>
                  <a:pt x="3224" y="112596"/>
                </a:lnTo>
                <a:lnTo>
                  <a:pt x="5892" y="112989"/>
                </a:lnTo>
                <a:lnTo>
                  <a:pt x="9218" y="113256"/>
                </a:lnTo>
                <a:lnTo>
                  <a:pt x="13679" y="113256"/>
                </a:lnTo>
                <a:lnTo>
                  <a:pt x="16991" y="112989"/>
                </a:lnTo>
                <a:lnTo>
                  <a:pt x="20487" y="112306"/>
                </a:lnTo>
                <a:lnTo>
                  <a:pt x="22924" y="109598"/>
                </a:lnTo>
                <a:lnTo>
                  <a:pt x="22924" y="66647"/>
                </a:lnTo>
                <a:lnTo>
                  <a:pt x="30059" y="66647"/>
                </a:lnTo>
                <a:lnTo>
                  <a:pt x="34596" y="49479"/>
                </a:lnTo>
                <a:lnTo>
                  <a:pt x="22924" y="49479"/>
                </a:lnTo>
                <a:lnTo>
                  <a:pt x="22924" y="17514"/>
                </a:lnTo>
                <a:lnTo>
                  <a:pt x="35826" y="17514"/>
                </a:lnTo>
                <a:lnTo>
                  <a:pt x="39343" y="17766"/>
                </a:lnTo>
                <a:lnTo>
                  <a:pt x="43306" y="18464"/>
                </a:lnTo>
                <a:lnTo>
                  <a:pt x="47141" y="19519"/>
                </a:lnTo>
                <a:lnTo>
                  <a:pt x="49899" y="21323"/>
                </a:lnTo>
                <a:lnTo>
                  <a:pt x="51587" y="23875"/>
                </a:lnTo>
                <a:lnTo>
                  <a:pt x="53275" y="26427"/>
                </a:lnTo>
                <a:lnTo>
                  <a:pt x="54114" y="29563"/>
                </a:lnTo>
                <a:lnTo>
                  <a:pt x="54114" y="33271"/>
                </a:lnTo>
                <a:lnTo>
                  <a:pt x="53708" y="37922"/>
                </a:lnTo>
                <a:lnTo>
                  <a:pt x="52083" y="41883"/>
                </a:lnTo>
                <a:lnTo>
                  <a:pt x="49226" y="44996"/>
                </a:lnTo>
                <a:lnTo>
                  <a:pt x="45568" y="47523"/>
                </a:lnTo>
                <a:lnTo>
                  <a:pt x="42849" y="72619"/>
                </a:lnTo>
                <a:lnTo>
                  <a:pt x="45312" y="76669"/>
                </a:lnTo>
                <a:lnTo>
                  <a:pt x="47663" y="81406"/>
                </a:lnTo>
                <a:lnTo>
                  <a:pt x="48883" y="84250"/>
                </a:lnTo>
                <a:lnTo>
                  <a:pt x="58992" y="109421"/>
                </a:lnTo>
                <a:lnTo>
                  <a:pt x="60807" y="112115"/>
                </a:lnTo>
                <a:lnTo>
                  <a:pt x="63639" y="112965"/>
                </a:lnTo>
                <a:lnTo>
                  <a:pt x="66549" y="113206"/>
                </a:lnTo>
                <a:lnTo>
                  <a:pt x="73839" y="113256"/>
                </a:lnTo>
                <a:lnTo>
                  <a:pt x="77812" y="113079"/>
                </a:lnTo>
                <a:lnTo>
                  <a:pt x="81647" y="112471"/>
                </a:lnTo>
                <a:lnTo>
                  <a:pt x="83642" y="109764"/>
                </a:lnTo>
                <a:lnTo>
                  <a:pt x="83642" y="109206"/>
                </a:lnTo>
                <a:lnTo>
                  <a:pt x="82932" y="106362"/>
                </a:lnTo>
                <a:lnTo>
                  <a:pt x="81470" y="102538"/>
                </a:lnTo>
                <a:lnTo>
                  <a:pt x="71970" y="80327"/>
                </a:lnTo>
                <a:lnTo>
                  <a:pt x="70865" y="77659"/>
                </a:lnTo>
                <a:lnTo>
                  <a:pt x="69734" y="75258"/>
                </a:lnTo>
                <a:lnTo>
                  <a:pt x="67412" y="71032"/>
                </a:lnTo>
                <a:lnTo>
                  <a:pt x="64871" y="67475"/>
                </a:lnTo>
                <a:lnTo>
                  <a:pt x="62179" y="64415"/>
                </a:lnTo>
                <a:lnTo>
                  <a:pt x="59208" y="62089"/>
                </a:lnTo>
                <a:lnTo>
                  <a:pt x="55943" y="60285"/>
                </a:lnTo>
                <a:lnTo>
                  <a:pt x="59424" y="59180"/>
                </a:lnTo>
                <a:lnTo>
                  <a:pt x="62534" y="57732"/>
                </a:lnTo>
                <a:lnTo>
                  <a:pt x="65264" y="55929"/>
                </a:lnTo>
                <a:lnTo>
                  <a:pt x="67995" y="54140"/>
                </a:lnTo>
                <a:lnTo>
                  <a:pt x="70281" y="52016"/>
                </a:lnTo>
                <a:lnTo>
                  <a:pt x="74004" y="47128"/>
                </a:lnTo>
                <a:lnTo>
                  <a:pt x="75412" y="44359"/>
                </a:lnTo>
                <a:lnTo>
                  <a:pt x="76376" y="41249"/>
                </a:lnTo>
                <a:lnTo>
                  <a:pt x="77331" y="38149"/>
                </a:lnTo>
                <a:lnTo>
                  <a:pt x="77812" y="34697"/>
                </a:lnTo>
                <a:lnTo>
                  <a:pt x="77812" y="26452"/>
                </a:lnTo>
                <a:lnTo>
                  <a:pt x="77139" y="22489"/>
                </a:lnTo>
                <a:lnTo>
                  <a:pt x="75808" y="19037"/>
                </a:lnTo>
                <a:lnTo>
                  <a:pt x="74472" y="15570"/>
                </a:lnTo>
                <a:lnTo>
                  <a:pt x="67489" y="7542"/>
                </a:lnTo>
                <a:lnTo>
                  <a:pt x="64414" y="5486"/>
                </a:lnTo>
                <a:lnTo>
                  <a:pt x="60770" y="3910"/>
                </a:lnTo>
                <a:lnTo>
                  <a:pt x="57150" y="2346"/>
                </a:lnTo>
                <a:lnTo>
                  <a:pt x="53074" y="1257"/>
                </a:lnTo>
                <a:lnTo>
                  <a:pt x="48538" y="608"/>
                </a:lnTo>
                <a:lnTo>
                  <a:pt x="43306" y="176"/>
                </a:lnTo>
                <a:lnTo>
                  <a:pt x="38962" y="0"/>
                </a:lnTo>
                <a:lnTo>
                  <a:pt x="4888" y="0"/>
                </a:lnTo>
                <a:lnTo>
                  <a:pt x="1968" y="1699"/>
                </a:lnTo>
                <a:lnTo>
                  <a:pt x="0" y="4673"/>
                </a:lnTo>
                <a:lnTo>
                  <a:pt x="0" y="109598"/>
                </a:lnTo>
                <a:lnTo>
                  <a:pt x="532" y="111175"/>
                </a:lnTo>
                <a:close/>
              </a:path>
              <a:path w="83642" h="113256">
                <a:moveTo>
                  <a:pt x="30059" y="66647"/>
                </a:moveTo>
                <a:lnTo>
                  <a:pt x="32510" y="66647"/>
                </a:lnTo>
                <a:lnTo>
                  <a:pt x="36513" y="67777"/>
                </a:lnTo>
                <a:lnTo>
                  <a:pt x="40016" y="69645"/>
                </a:lnTo>
                <a:lnTo>
                  <a:pt x="42849" y="72619"/>
                </a:lnTo>
                <a:lnTo>
                  <a:pt x="45568" y="47523"/>
                </a:lnTo>
                <a:lnTo>
                  <a:pt x="40690" y="49096"/>
                </a:lnTo>
                <a:lnTo>
                  <a:pt x="37845" y="49479"/>
                </a:lnTo>
                <a:lnTo>
                  <a:pt x="34596" y="49479"/>
                </a:lnTo>
                <a:lnTo>
                  <a:pt x="30059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902563" y="2128201"/>
            <a:ext cx="103621" cy="113778"/>
          </a:xfrm>
          <a:custGeom>
            <a:avLst/>
            <a:gdLst/>
            <a:ahLst/>
            <a:cxnLst/>
            <a:rect l="l" t="t" r="r" b="b"/>
            <a:pathLst>
              <a:path w="103621" h="113778">
                <a:moveTo>
                  <a:pt x="102362" y="104724"/>
                </a:moveTo>
                <a:lnTo>
                  <a:pt x="67514" y="4787"/>
                </a:lnTo>
                <a:lnTo>
                  <a:pt x="63821" y="723"/>
                </a:lnTo>
                <a:lnTo>
                  <a:pt x="57038" y="35"/>
                </a:lnTo>
                <a:lnTo>
                  <a:pt x="50890" y="0"/>
                </a:lnTo>
                <a:lnTo>
                  <a:pt x="50623" y="22031"/>
                </a:lnTo>
                <a:lnTo>
                  <a:pt x="66564" y="69951"/>
                </a:lnTo>
                <a:lnTo>
                  <a:pt x="34584" y="69951"/>
                </a:lnTo>
                <a:lnTo>
                  <a:pt x="29541" y="87552"/>
                </a:lnTo>
                <a:lnTo>
                  <a:pt x="71884" y="87552"/>
                </a:lnTo>
                <a:lnTo>
                  <a:pt x="79466" y="110196"/>
                </a:lnTo>
                <a:lnTo>
                  <a:pt x="80330" y="112039"/>
                </a:lnTo>
                <a:lnTo>
                  <a:pt x="83033" y="113385"/>
                </a:lnTo>
                <a:lnTo>
                  <a:pt x="85942" y="113652"/>
                </a:lnTo>
                <a:lnTo>
                  <a:pt x="95719" y="113778"/>
                </a:lnTo>
                <a:lnTo>
                  <a:pt x="99583" y="113562"/>
                </a:lnTo>
                <a:lnTo>
                  <a:pt x="103621" y="111808"/>
                </a:lnTo>
                <a:lnTo>
                  <a:pt x="103507" y="108471"/>
                </a:lnTo>
                <a:lnTo>
                  <a:pt x="102362" y="104724"/>
                </a:lnTo>
                <a:close/>
              </a:path>
              <a:path w="103621" h="113778">
                <a:moveTo>
                  <a:pt x="1184" y="112914"/>
                </a:moveTo>
                <a:lnTo>
                  <a:pt x="3747" y="113511"/>
                </a:lnTo>
                <a:lnTo>
                  <a:pt x="7340" y="113778"/>
                </a:lnTo>
                <a:lnTo>
                  <a:pt x="14530" y="113727"/>
                </a:lnTo>
                <a:lnTo>
                  <a:pt x="17603" y="113485"/>
                </a:lnTo>
                <a:lnTo>
                  <a:pt x="21095" y="112204"/>
                </a:lnTo>
                <a:lnTo>
                  <a:pt x="22377" y="109598"/>
                </a:lnTo>
                <a:lnTo>
                  <a:pt x="29541" y="87552"/>
                </a:lnTo>
                <a:lnTo>
                  <a:pt x="34584" y="69951"/>
                </a:lnTo>
                <a:lnTo>
                  <a:pt x="50533" y="22031"/>
                </a:lnTo>
                <a:lnTo>
                  <a:pt x="50890" y="0"/>
                </a:lnTo>
                <a:lnTo>
                  <a:pt x="43740" y="115"/>
                </a:lnTo>
                <a:lnTo>
                  <a:pt x="37745" y="1522"/>
                </a:lnTo>
                <a:lnTo>
                  <a:pt x="1295" y="104543"/>
                </a:lnTo>
                <a:lnTo>
                  <a:pt x="0" y="109421"/>
                </a:lnTo>
                <a:lnTo>
                  <a:pt x="1184" y="112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09371" y="2128719"/>
            <a:ext cx="86104" cy="113259"/>
          </a:xfrm>
          <a:custGeom>
            <a:avLst/>
            <a:gdLst/>
            <a:ahLst/>
            <a:cxnLst/>
            <a:rect l="l" t="t" r="r" b="b"/>
            <a:pathLst>
              <a:path w="86104" h="113259">
                <a:moveTo>
                  <a:pt x="3326" y="18719"/>
                </a:moveTo>
                <a:lnTo>
                  <a:pt x="31546" y="18719"/>
                </a:lnTo>
                <a:lnTo>
                  <a:pt x="31546" y="109602"/>
                </a:lnTo>
                <a:lnTo>
                  <a:pt x="32104" y="111175"/>
                </a:lnTo>
                <a:lnTo>
                  <a:pt x="34862" y="112596"/>
                </a:lnTo>
                <a:lnTo>
                  <a:pt x="37515" y="112993"/>
                </a:lnTo>
                <a:lnTo>
                  <a:pt x="40841" y="113259"/>
                </a:lnTo>
                <a:lnTo>
                  <a:pt x="45252" y="113259"/>
                </a:lnTo>
                <a:lnTo>
                  <a:pt x="48578" y="112993"/>
                </a:lnTo>
                <a:lnTo>
                  <a:pt x="52110" y="112306"/>
                </a:lnTo>
                <a:lnTo>
                  <a:pt x="54547" y="109602"/>
                </a:lnTo>
                <a:lnTo>
                  <a:pt x="54547" y="18719"/>
                </a:lnTo>
                <a:lnTo>
                  <a:pt x="82767" y="18719"/>
                </a:lnTo>
                <a:lnTo>
                  <a:pt x="83783" y="18554"/>
                </a:lnTo>
                <a:lnTo>
                  <a:pt x="85596" y="15876"/>
                </a:lnTo>
                <a:lnTo>
                  <a:pt x="86104" y="12520"/>
                </a:lnTo>
                <a:lnTo>
                  <a:pt x="86104" y="6184"/>
                </a:lnTo>
                <a:lnTo>
                  <a:pt x="85596" y="2782"/>
                </a:lnTo>
                <a:lnTo>
                  <a:pt x="82767" y="0"/>
                </a:lnTo>
                <a:lnTo>
                  <a:pt x="3326" y="0"/>
                </a:lnTo>
                <a:lnTo>
                  <a:pt x="2246" y="151"/>
                </a:lnTo>
                <a:lnTo>
                  <a:pt x="496" y="2782"/>
                </a:lnTo>
                <a:lnTo>
                  <a:pt x="0" y="6184"/>
                </a:lnTo>
                <a:lnTo>
                  <a:pt x="0" y="12520"/>
                </a:lnTo>
                <a:lnTo>
                  <a:pt x="496" y="15876"/>
                </a:lnTo>
                <a:lnTo>
                  <a:pt x="3326" y="18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8792" y="2128193"/>
            <a:ext cx="23000" cy="113781"/>
          </a:xfrm>
          <a:custGeom>
            <a:avLst/>
            <a:gdLst/>
            <a:ahLst/>
            <a:cxnLst/>
            <a:rect l="l" t="t" r="r" b="b"/>
            <a:pathLst>
              <a:path w="23000" h="113781">
                <a:moveTo>
                  <a:pt x="23000" y="110124"/>
                </a:moveTo>
                <a:lnTo>
                  <a:pt x="23000" y="3657"/>
                </a:lnTo>
                <a:lnTo>
                  <a:pt x="22443" y="2085"/>
                </a:lnTo>
                <a:lnTo>
                  <a:pt x="19684" y="673"/>
                </a:lnTo>
                <a:lnTo>
                  <a:pt x="17082" y="266"/>
                </a:lnTo>
                <a:lnTo>
                  <a:pt x="13766" y="0"/>
                </a:lnTo>
                <a:lnTo>
                  <a:pt x="9298" y="0"/>
                </a:lnTo>
                <a:lnTo>
                  <a:pt x="6009" y="266"/>
                </a:lnTo>
                <a:lnTo>
                  <a:pt x="2491" y="955"/>
                </a:lnTo>
                <a:lnTo>
                  <a:pt x="0" y="3657"/>
                </a:lnTo>
                <a:lnTo>
                  <a:pt x="0" y="110124"/>
                </a:lnTo>
                <a:lnTo>
                  <a:pt x="558" y="111697"/>
                </a:lnTo>
                <a:lnTo>
                  <a:pt x="3315" y="113120"/>
                </a:lnTo>
                <a:lnTo>
                  <a:pt x="5968" y="113526"/>
                </a:lnTo>
                <a:lnTo>
                  <a:pt x="9298" y="113781"/>
                </a:lnTo>
                <a:lnTo>
                  <a:pt x="13766" y="113781"/>
                </a:lnTo>
                <a:lnTo>
                  <a:pt x="17082" y="113526"/>
                </a:lnTo>
                <a:lnTo>
                  <a:pt x="20574" y="112828"/>
                </a:lnTo>
                <a:lnTo>
                  <a:pt x="23000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1099" y="2126707"/>
            <a:ext cx="106743" cy="116762"/>
          </a:xfrm>
          <a:custGeom>
            <a:avLst/>
            <a:gdLst/>
            <a:ahLst/>
            <a:cxnLst/>
            <a:rect l="l" t="t" r="r" b="b"/>
            <a:pathLst>
              <a:path w="106743" h="116762">
                <a:moveTo>
                  <a:pt x="61264" y="116762"/>
                </a:moveTo>
                <a:lnTo>
                  <a:pt x="69087" y="115401"/>
                </a:lnTo>
                <a:lnTo>
                  <a:pt x="75845" y="112697"/>
                </a:lnTo>
                <a:lnTo>
                  <a:pt x="82617" y="109993"/>
                </a:lnTo>
                <a:lnTo>
                  <a:pt x="88290" y="106080"/>
                </a:lnTo>
                <a:lnTo>
                  <a:pt x="92887" y="100935"/>
                </a:lnTo>
                <a:lnTo>
                  <a:pt x="97473" y="95796"/>
                </a:lnTo>
                <a:lnTo>
                  <a:pt x="100929" y="89546"/>
                </a:lnTo>
                <a:lnTo>
                  <a:pt x="103252" y="82166"/>
                </a:lnTo>
                <a:lnTo>
                  <a:pt x="105577" y="74789"/>
                </a:lnTo>
                <a:lnTo>
                  <a:pt x="106743" y="66429"/>
                </a:lnTo>
                <a:lnTo>
                  <a:pt x="106743" y="56819"/>
                </a:lnTo>
                <a:lnTo>
                  <a:pt x="105890" y="43295"/>
                </a:lnTo>
                <a:lnTo>
                  <a:pt x="103377" y="31672"/>
                </a:lnTo>
                <a:lnTo>
                  <a:pt x="101145" y="24508"/>
                </a:lnTo>
                <a:lnTo>
                  <a:pt x="97830" y="18564"/>
                </a:lnTo>
                <a:lnTo>
                  <a:pt x="93459" y="13851"/>
                </a:lnTo>
                <a:lnTo>
                  <a:pt x="89067" y="9154"/>
                </a:lnTo>
                <a:lnTo>
                  <a:pt x="83606" y="5662"/>
                </a:lnTo>
                <a:lnTo>
                  <a:pt x="77076" y="3401"/>
                </a:lnTo>
                <a:lnTo>
                  <a:pt x="70538" y="1140"/>
                </a:lnTo>
                <a:lnTo>
                  <a:pt x="62993" y="0"/>
                </a:lnTo>
                <a:lnTo>
                  <a:pt x="45519" y="0"/>
                </a:lnTo>
                <a:lnTo>
                  <a:pt x="37656" y="1371"/>
                </a:lnTo>
                <a:lnTo>
                  <a:pt x="30899" y="4099"/>
                </a:lnTo>
                <a:lnTo>
                  <a:pt x="24131" y="6828"/>
                </a:lnTo>
                <a:lnTo>
                  <a:pt x="18442" y="10756"/>
                </a:lnTo>
                <a:lnTo>
                  <a:pt x="13856" y="15861"/>
                </a:lnTo>
                <a:lnTo>
                  <a:pt x="9273" y="20976"/>
                </a:lnTo>
                <a:lnTo>
                  <a:pt x="5807" y="27175"/>
                </a:lnTo>
                <a:lnTo>
                  <a:pt x="3492" y="34466"/>
                </a:lnTo>
                <a:lnTo>
                  <a:pt x="1170" y="41756"/>
                </a:lnTo>
                <a:lnTo>
                  <a:pt x="0" y="49960"/>
                </a:lnTo>
                <a:lnTo>
                  <a:pt x="1" y="59765"/>
                </a:lnTo>
                <a:lnTo>
                  <a:pt x="858" y="73272"/>
                </a:lnTo>
                <a:lnTo>
                  <a:pt x="3276" y="84872"/>
                </a:lnTo>
                <a:lnTo>
                  <a:pt x="5450" y="92123"/>
                </a:lnTo>
                <a:lnTo>
                  <a:pt x="8726" y="98117"/>
                </a:lnTo>
                <a:lnTo>
                  <a:pt x="13082" y="102815"/>
                </a:lnTo>
                <a:lnTo>
                  <a:pt x="17424" y="107516"/>
                </a:lnTo>
                <a:lnTo>
                  <a:pt x="22875" y="111009"/>
                </a:lnTo>
                <a:lnTo>
                  <a:pt x="29415" y="113305"/>
                </a:lnTo>
                <a:lnTo>
                  <a:pt x="35942" y="115606"/>
                </a:lnTo>
                <a:lnTo>
                  <a:pt x="35333" y="93278"/>
                </a:lnTo>
                <a:lnTo>
                  <a:pt x="32360" y="90611"/>
                </a:lnTo>
                <a:lnTo>
                  <a:pt x="30149" y="87133"/>
                </a:lnTo>
                <a:lnTo>
                  <a:pt x="27939" y="83638"/>
                </a:lnTo>
                <a:lnTo>
                  <a:pt x="26366" y="79447"/>
                </a:lnTo>
                <a:lnTo>
                  <a:pt x="25452" y="74533"/>
                </a:lnTo>
                <a:lnTo>
                  <a:pt x="24523" y="69645"/>
                </a:lnTo>
                <a:lnTo>
                  <a:pt x="24055" y="64094"/>
                </a:lnTo>
                <a:lnTo>
                  <a:pt x="24055" y="52664"/>
                </a:lnTo>
                <a:lnTo>
                  <a:pt x="24537" y="47649"/>
                </a:lnTo>
                <a:lnTo>
                  <a:pt x="25491" y="42912"/>
                </a:lnTo>
                <a:lnTo>
                  <a:pt x="26442" y="38188"/>
                </a:lnTo>
                <a:lnTo>
                  <a:pt x="28094" y="34048"/>
                </a:lnTo>
                <a:lnTo>
                  <a:pt x="30416" y="30502"/>
                </a:lnTo>
                <a:lnTo>
                  <a:pt x="32727" y="26945"/>
                </a:lnTo>
                <a:lnTo>
                  <a:pt x="35791" y="24126"/>
                </a:lnTo>
                <a:lnTo>
                  <a:pt x="39560" y="22006"/>
                </a:lnTo>
                <a:lnTo>
                  <a:pt x="43333" y="19885"/>
                </a:lnTo>
                <a:lnTo>
                  <a:pt x="48031" y="18831"/>
                </a:lnTo>
                <a:lnTo>
                  <a:pt x="59245" y="18831"/>
                </a:lnTo>
                <a:lnTo>
                  <a:pt x="63907" y="19771"/>
                </a:lnTo>
                <a:lnTo>
                  <a:pt x="67616" y="21649"/>
                </a:lnTo>
                <a:lnTo>
                  <a:pt x="71323" y="23543"/>
                </a:lnTo>
                <a:lnTo>
                  <a:pt x="74307" y="26221"/>
                </a:lnTo>
                <a:lnTo>
                  <a:pt x="76558" y="29663"/>
                </a:lnTo>
                <a:lnTo>
                  <a:pt x="78779" y="33134"/>
                </a:lnTo>
                <a:lnTo>
                  <a:pt x="80366" y="37284"/>
                </a:lnTo>
                <a:lnTo>
                  <a:pt x="81306" y="42137"/>
                </a:lnTo>
                <a:lnTo>
                  <a:pt x="82221" y="46976"/>
                </a:lnTo>
                <a:lnTo>
                  <a:pt x="82692" y="52362"/>
                </a:lnTo>
                <a:lnTo>
                  <a:pt x="82692" y="63701"/>
                </a:lnTo>
                <a:lnTo>
                  <a:pt x="82209" y="68795"/>
                </a:lnTo>
                <a:lnTo>
                  <a:pt x="81255" y="73579"/>
                </a:lnTo>
                <a:lnTo>
                  <a:pt x="80302" y="78367"/>
                </a:lnTo>
                <a:lnTo>
                  <a:pt x="78653" y="82572"/>
                </a:lnTo>
                <a:lnTo>
                  <a:pt x="76326" y="86169"/>
                </a:lnTo>
                <a:lnTo>
                  <a:pt x="74005" y="89772"/>
                </a:lnTo>
                <a:lnTo>
                  <a:pt x="70956" y="92619"/>
                </a:lnTo>
                <a:lnTo>
                  <a:pt x="67182" y="94715"/>
                </a:lnTo>
                <a:lnTo>
                  <a:pt x="63399" y="96796"/>
                </a:lnTo>
                <a:lnTo>
                  <a:pt x="58701" y="97840"/>
                </a:lnTo>
                <a:lnTo>
                  <a:pt x="47437" y="97840"/>
                </a:lnTo>
                <a:lnTo>
                  <a:pt x="42750" y="96936"/>
                </a:lnTo>
                <a:lnTo>
                  <a:pt x="43600" y="116762"/>
                </a:lnTo>
                <a:lnTo>
                  <a:pt x="61264" y="116762"/>
                </a:lnTo>
                <a:close/>
              </a:path>
              <a:path w="106743" h="116762">
                <a:moveTo>
                  <a:pt x="39028" y="95097"/>
                </a:moveTo>
                <a:lnTo>
                  <a:pt x="35333" y="93278"/>
                </a:lnTo>
                <a:lnTo>
                  <a:pt x="35942" y="115606"/>
                </a:lnTo>
                <a:lnTo>
                  <a:pt x="43600" y="116762"/>
                </a:lnTo>
                <a:lnTo>
                  <a:pt x="42750" y="96936"/>
                </a:lnTo>
                <a:lnTo>
                  <a:pt x="39028" y="95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76444" y="2128373"/>
            <a:ext cx="92948" cy="113601"/>
          </a:xfrm>
          <a:custGeom>
            <a:avLst/>
            <a:gdLst/>
            <a:ahLst/>
            <a:cxnLst/>
            <a:rect l="l" t="t" r="r" b="b"/>
            <a:pathLst>
              <a:path w="92948" h="113601">
                <a:moveTo>
                  <a:pt x="12268" y="113601"/>
                </a:moveTo>
                <a:lnTo>
                  <a:pt x="15328" y="113334"/>
                </a:lnTo>
                <a:lnTo>
                  <a:pt x="18503" y="112612"/>
                </a:lnTo>
                <a:lnTo>
                  <a:pt x="20638" y="109857"/>
                </a:lnTo>
                <a:lnTo>
                  <a:pt x="20462" y="38026"/>
                </a:lnTo>
                <a:lnTo>
                  <a:pt x="20346" y="33872"/>
                </a:lnTo>
                <a:lnTo>
                  <a:pt x="20181" y="29692"/>
                </a:lnTo>
                <a:lnTo>
                  <a:pt x="19940" y="25516"/>
                </a:lnTo>
                <a:lnTo>
                  <a:pt x="20116" y="25516"/>
                </a:lnTo>
                <a:lnTo>
                  <a:pt x="21452" y="28958"/>
                </a:lnTo>
                <a:lnTo>
                  <a:pt x="22964" y="32475"/>
                </a:lnTo>
                <a:lnTo>
                  <a:pt x="24653" y="36108"/>
                </a:lnTo>
                <a:lnTo>
                  <a:pt x="26330" y="39725"/>
                </a:lnTo>
                <a:lnTo>
                  <a:pt x="27993" y="43117"/>
                </a:lnTo>
                <a:lnTo>
                  <a:pt x="29617" y="46255"/>
                </a:lnTo>
                <a:lnTo>
                  <a:pt x="57668" y="98971"/>
                </a:lnTo>
                <a:lnTo>
                  <a:pt x="59115" y="101869"/>
                </a:lnTo>
                <a:lnTo>
                  <a:pt x="61581" y="106070"/>
                </a:lnTo>
                <a:lnTo>
                  <a:pt x="65199" y="110426"/>
                </a:lnTo>
                <a:lnTo>
                  <a:pt x="70775" y="113057"/>
                </a:lnTo>
                <a:lnTo>
                  <a:pt x="74574" y="113259"/>
                </a:lnTo>
                <a:lnTo>
                  <a:pt x="84326" y="113259"/>
                </a:lnTo>
                <a:lnTo>
                  <a:pt x="87591" y="112777"/>
                </a:lnTo>
                <a:lnTo>
                  <a:pt x="90384" y="111254"/>
                </a:lnTo>
                <a:lnTo>
                  <a:pt x="92250" y="108637"/>
                </a:lnTo>
                <a:lnTo>
                  <a:pt x="92948" y="105069"/>
                </a:lnTo>
                <a:lnTo>
                  <a:pt x="92948" y="3736"/>
                </a:lnTo>
                <a:lnTo>
                  <a:pt x="90992" y="953"/>
                </a:lnTo>
                <a:lnTo>
                  <a:pt x="87908" y="205"/>
                </a:lnTo>
                <a:lnTo>
                  <a:pt x="84909" y="0"/>
                </a:lnTo>
                <a:lnTo>
                  <a:pt x="80845" y="0"/>
                </a:lnTo>
                <a:lnTo>
                  <a:pt x="74574" y="953"/>
                </a:lnTo>
                <a:lnTo>
                  <a:pt x="72439" y="69268"/>
                </a:lnTo>
                <a:lnTo>
                  <a:pt x="72640" y="77914"/>
                </a:lnTo>
                <a:lnTo>
                  <a:pt x="72730" y="81979"/>
                </a:lnTo>
                <a:lnTo>
                  <a:pt x="70610" y="77331"/>
                </a:lnTo>
                <a:lnTo>
                  <a:pt x="68414" y="72684"/>
                </a:lnTo>
                <a:lnTo>
                  <a:pt x="66128" y="67906"/>
                </a:lnTo>
                <a:lnTo>
                  <a:pt x="63752" y="63083"/>
                </a:lnTo>
                <a:lnTo>
                  <a:pt x="61250" y="58254"/>
                </a:lnTo>
                <a:lnTo>
                  <a:pt x="58708" y="53315"/>
                </a:lnTo>
                <a:lnTo>
                  <a:pt x="36752" y="12103"/>
                </a:lnTo>
                <a:lnTo>
                  <a:pt x="35647" y="9842"/>
                </a:lnTo>
                <a:lnTo>
                  <a:pt x="33526" y="6390"/>
                </a:lnTo>
                <a:lnTo>
                  <a:pt x="30189" y="2782"/>
                </a:lnTo>
                <a:lnTo>
                  <a:pt x="27637" y="1285"/>
                </a:lnTo>
                <a:lnTo>
                  <a:pt x="24612" y="535"/>
                </a:lnTo>
                <a:lnTo>
                  <a:pt x="20548" y="345"/>
                </a:lnTo>
                <a:lnTo>
                  <a:pt x="5943" y="345"/>
                </a:lnTo>
                <a:lnTo>
                  <a:pt x="2390" y="2390"/>
                </a:lnTo>
                <a:lnTo>
                  <a:pt x="0" y="5806"/>
                </a:lnTo>
                <a:lnTo>
                  <a:pt x="0" y="109857"/>
                </a:lnTo>
                <a:lnTo>
                  <a:pt x="1993" y="112612"/>
                </a:lnTo>
                <a:lnTo>
                  <a:pt x="5133" y="113334"/>
                </a:lnTo>
                <a:lnTo>
                  <a:pt x="8143" y="113601"/>
                </a:lnTo>
                <a:lnTo>
                  <a:pt x="12268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427874" y="2126880"/>
            <a:ext cx="83376" cy="116405"/>
          </a:xfrm>
          <a:custGeom>
            <a:avLst/>
            <a:gdLst/>
            <a:ahLst/>
            <a:cxnLst/>
            <a:rect l="l" t="t" r="r" b="b"/>
            <a:pathLst>
              <a:path w="83376" h="116405">
                <a:moveTo>
                  <a:pt x="24739" y="52423"/>
                </a:moveTo>
                <a:lnTo>
                  <a:pt x="25387" y="46987"/>
                </a:lnTo>
                <a:lnTo>
                  <a:pt x="26658" y="42188"/>
                </a:lnTo>
                <a:lnTo>
                  <a:pt x="27939" y="37360"/>
                </a:lnTo>
                <a:lnTo>
                  <a:pt x="29808" y="33234"/>
                </a:lnTo>
                <a:lnTo>
                  <a:pt x="32285" y="29843"/>
                </a:lnTo>
                <a:lnTo>
                  <a:pt x="34747" y="26452"/>
                </a:lnTo>
                <a:lnTo>
                  <a:pt x="37731" y="23835"/>
                </a:lnTo>
                <a:lnTo>
                  <a:pt x="41263" y="22006"/>
                </a:lnTo>
                <a:lnTo>
                  <a:pt x="44770" y="20177"/>
                </a:lnTo>
                <a:lnTo>
                  <a:pt x="48755" y="19263"/>
                </a:lnTo>
                <a:lnTo>
                  <a:pt x="57290" y="19263"/>
                </a:lnTo>
                <a:lnTo>
                  <a:pt x="60807" y="19771"/>
                </a:lnTo>
                <a:lnTo>
                  <a:pt x="63731" y="20786"/>
                </a:lnTo>
                <a:lnTo>
                  <a:pt x="66676" y="21804"/>
                </a:lnTo>
                <a:lnTo>
                  <a:pt x="71313" y="24192"/>
                </a:lnTo>
                <a:lnTo>
                  <a:pt x="75172" y="26567"/>
                </a:lnTo>
                <a:lnTo>
                  <a:pt x="77829" y="28597"/>
                </a:lnTo>
                <a:lnTo>
                  <a:pt x="80798" y="28939"/>
                </a:lnTo>
                <a:lnTo>
                  <a:pt x="82537" y="26172"/>
                </a:lnTo>
                <a:lnTo>
                  <a:pt x="82984" y="22744"/>
                </a:lnTo>
                <a:lnTo>
                  <a:pt x="82994" y="16534"/>
                </a:lnTo>
                <a:lnTo>
                  <a:pt x="82678" y="13370"/>
                </a:lnTo>
                <a:lnTo>
                  <a:pt x="81814" y="10541"/>
                </a:lnTo>
                <a:lnTo>
                  <a:pt x="79416" y="7807"/>
                </a:lnTo>
                <a:lnTo>
                  <a:pt x="76061" y="5753"/>
                </a:lnTo>
                <a:lnTo>
                  <a:pt x="71870" y="3683"/>
                </a:lnTo>
                <a:lnTo>
                  <a:pt x="66931" y="1990"/>
                </a:lnTo>
                <a:lnTo>
                  <a:pt x="64239" y="1316"/>
                </a:lnTo>
                <a:lnTo>
                  <a:pt x="61340" y="798"/>
                </a:lnTo>
                <a:lnTo>
                  <a:pt x="58435" y="266"/>
                </a:lnTo>
                <a:lnTo>
                  <a:pt x="55411" y="0"/>
                </a:lnTo>
                <a:lnTo>
                  <a:pt x="44554" y="0"/>
                </a:lnTo>
                <a:lnTo>
                  <a:pt x="37480" y="1316"/>
                </a:lnTo>
                <a:lnTo>
                  <a:pt x="31065" y="3934"/>
                </a:lnTo>
                <a:lnTo>
                  <a:pt x="24639" y="6536"/>
                </a:lnTo>
                <a:lnTo>
                  <a:pt x="19127" y="10374"/>
                </a:lnTo>
                <a:lnTo>
                  <a:pt x="14555" y="15429"/>
                </a:lnTo>
                <a:lnTo>
                  <a:pt x="9972" y="20483"/>
                </a:lnTo>
                <a:lnTo>
                  <a:pt x="6390" y="26729"/>
                </a:lnTo>
                <a:lnTo>
                  <a:pt x="3823" y="34160"/>
                </a:lnTo>
                <a:lnTo>
                  <a:pt x="924" y="46328"/>
                </a:lnTo>
                <a:lnTo>
                  <a:pt x="0" y="59687"/>
                </a:lnTo>
                <a:lnTo>
                  <a:pt x="0" y="69098"/>
                </a:lnTo>
                <a:lnTo>
                  <a:pt x="1155" y="77341"/>
                </a:lnTo>
                <a:lnTo>
                  <a:pt x="3482" y="84441"/>
                </a:lnTo>
                <a:lnTo>
                  <a:pt x="5817" y="91514"/>
                </a:lnTo>
                <a:lnTo>
                  <a:pt x="9143" y="97433"/>
                </a:lnTo>
                <a:lnTo>
                  <a:pt x="13500" y="102156"/>
                </a:lnTo>
                <a:lnTo>
                  <a:pt x="17871" y="106894"/>
                </a:lnTo>
                <a:lnTo>
                  <a:pt x="23152" y="110462"/>
                </a:lnTo>
                <a:lnTo>
                  <a:pt x="29366" y="112838"/>
                </a:lnTo>
                <a:lnTo>
                  <a:pt x="35575" y="115224"/>
                </a:lnTo>
                <a:lnTo>
                  <a:pt x="42544" y="116405"/>
                </a:lnTo>
                <a:lnTo>
                  <a:pt x="54216" y="116405"/>
                </a:lnTo>
                <a:lnTo>
                  <a:pt x="57899" y="116089"/>
                </a:lnTo>
                <a:lnTo>
                  <a:pt x="61305" y="115455"/>
                </a:lnTo>
                <a:lnTo>
                  <a:pt x="64682" y="114806"/>
                </a:lnTo>
                <a:lnTo>
                  <a:pt x="67716" y="114019"/>
                </a:lnTo>
                <a:lnTo>
                  <a:pt x="70359" y="113054"/>
                </a:lnTo>
                <a:lnTo>
                  <a:pt x="73000" y="112088"/>
                </a:lnTo>
                <a:lnTo>
                  <a:pt x="75237" y="111084"/>
                </a:lnTo>
                <a:lnTo>
                  <a:pt x="78894" y="109000"/>
                </a:lnTo>
                <a:lnTo>
                  <a:pt x="82160" y="105699"/>
                </a:lnTo>
                <a:lnTo>
                  <a:pt x="83035" y="103082"/>
                </a:lnTo>
                <a:lnTo>
                  <a:pt x="83341" y="100187"/>
                </a:lnTo>
                <a:lnTo>
                  <a:pt x="83376" y="95413"/>
                </a:lnTo>
                <a:lnTo>
                  <a:pt x="83099" y="91249"/>
                </a:lnTo>
                <a:lnTo>
                  <a:pt x="80431" y="87831"/>
                </a:lnTo>
                <a:lnTo>
                  <a:pt x="77242" y="89228"/>
                </a:lnTo>
                <a:lnTo>
                  <a:pt x="74117" y="91194"/>
                </a:lnTo>
                <a:lnTo>
                  <a:pt x="69890" y="93535"/>
                </a:lnTo>
                <a:lnTo>
                  <a:pt x="67349" y="94585"/>
                </a:lnTo>
                <a:lnTo>
                  <a:pt x="64390" y="95539"/>
                </a:lnTo>
                <a:lnTo>
                  <a:pt x="61419" y="96504"/>
                </a:lnTo>
                <a:lnTo>
                  <a:pt x="57913" y="96975"/>
                </a:lnTo>
                <a:lnTo>
                  <a:pt x="49367" y="96975"/>
                </a:lnTo>
                <a:lnTo>
                  <a:pt x="45352" y="96198"/>
                </a:lnTo>
                <a:lnTo>
                  <a:pt x="41785" y="94665"/>
                </a:lnTo>
                <a:lnTo>
                  <a:pt x="38204" y="93127"/>
                </a:lnTo>
                <a:lnTo>
                  <a:pt x="35154" y="90792"/>
                </a:lnTo>
                <a:lnTo>
                  <a:pt x="32627" y="87666"/>
                </a:lnTo>
                <a:lnTo>
                  <a:pt x="30114" y="84527"/>
                </a:lnTo>
                <a:lnTo>
                  <a:pt x="28155" y="80528"/>
                </a:lnTo>
                <a:lnTo>
                  <a:pt x="26799" y="75679"/>
                </a:lnTo>
                <a:lnTo>
                  <a:pt x="25438" y="70826"/>
                </a:lnTo>
                <a:lnTo>
                  <a:pt x="24739" y="65083"/>
                </a:lnTo>
                <a:lnTo>
                  <a:pt x="24739" y="5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27260" y="2128715"/>
            <a:ext cx="66751" cy="112737"/>
          </a:xfrm>
          <a:custGeom>
            <a:avLst/>
            <a:gdLst/>
            <a:ahLst/>
            <a:cxnLst/>
            <a:rect l="l" t="t" r="r" b="b"/>
            <a:pathLst>
              <a:path w="66751" h="112737">
                <a:moveTo>
                  <a:pt x="6781" y="0"/>
                </a:moveTo>
                <a:lnTo>
                  <a:pt x="4876" y="0"/>
                </a:lnTo>
                <a:lnTo>
                  <a:pt x="1968" y="1703"/>
                </a:lnTo>
                <a:lnTo>
                  <a:pt x="0" y="4673"/>
                </a:lnTo>
                <a:lnTo>
                  <a:pt x="0" y="108065"/>
                </a:lnTo>
                <a:lnTo>
                  <a:pt x="647" y="109904"/>
                </a:lnTo>
                <a:lnTo>
                  <a:pt x="3265" y="112180"/>
                </a:lnTo>
                <a:lnTo>
                  <a:pt x="6781" y="112737"/>
                </a:lnTo>
                <a:lnTo>
                  <a:pt x="63943" y="112737"/>
                </a:lnTo>
                <a:lnTo>
                  <a:pt x="66243" y="110045"/>
                </a:lnTo>
                <a:lnTo>
                  <a:pt x="66751" y="106859"/>
                </a:lnTo>
                <a:lnTo>
                  <a:pt x="66751" y="100674"/>
                </a:lnTo>
                <a:lnTo>
                  <a:pt x="66243" y="97499"/>
                </a:lnTo>
                <a:lnTo>
                  <a:pt x="63423" y="94791"/>
                </a:lnTo>
                <a:lnTo>
                  <a:pt x="22819" y="94791"/>
                </a:lnTo>
                <a:lnTo>
                  <a:pt x="22819" y="62993"/>
                </a:lnTo>
                <a:lnTo>
                  <a:pt x="57415" y="62993"/>
                </a:lnTo>
                <a:lnTo>
                  <a:pt x="59701" y="60451"/>
                </a:lnTo>
                <a:lnTo>
                  <a:pt x="60209" y="57367"/>
                </a:lnTo>
                <a:lnTo>
                  <a:pt x="60209" y="51271"/>
                </a:lnTo>
                <a:lnTo>
                  <a:pt x="59701" y="48107"/>
                </a:lnTo>
                <a:lnTo>
                  <a:pt x="56893" y="45479"/>
                </a:lnTo>
                <a:lnTo>
                  <a:pt x="22819" y="45479"/>
                </a:lnTo>
                <a:lnTo>
                  <a:pt x="22819" y="17946"/>
                </a:lnTo>
                <a:lnTo>
                  <a:pt x="63078" y="17946"/>
                </a:lnTo>
                <a:lnTo>
                  <a:pt x="64057" y="17781"/>
                </a:lnTo>
                <a:lnTo>
                  <a:pt x="65811" y="15238"/>
                </a:lnTo>
                <a:lnTo>
                  <a:pt x="66318" y="12063"/>
                </a:lnTo>
                <a:lnTo>
                  <a:pt x="66318" y="5878"/>
                </a:lnTo>
                <a:lnTo>
                  <a:pt x="65811" y="2693"/>
                </a:lnTo>
                <a:lnTo>
                  <a:pt x="63078" y="0"/>
                </a:lnTo>
                <a:lnTo>
                  <a:pt x="67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614250" y="2128719"/>
            <a:ext cx="83642" cy="113256"/>
          </a:xfrm>
          <a:custGeom>
            <a:avLst/>
            <a:gdLst/>
            <a:ahLst/>
            <a:cxnLst/>
            <a:rect l="l" t="t" r="r" b="b"/>
            <a:pathLst>
              <a:path w="83642" h="113256">
                <a:moveTo>
                  <a:pt x="518" y="111175"/>
                </a:moveTo>
                <a:lnTo>
                  <a:pt x="3225" y="112596"/>
                </a:lnTo>
                <a:lnTo>
                  <a:pt x="5878" y="112989"/>
                </a:lnTo>
                <a:lnTo>
                  <a:pt x="9204" y="113256"/>
                </a:lnTo>
                <a:lnTo>
                  <a:pt x="13676" y="113256"/>
                </a:lnTo>
                <a:lnTo>
                  <a:pt x="16991" y="112989"/>
                </a:lnTo>
                <a:lnTo>
                  <a:pt x="20483" y="112306"/>
                </a:lnTo>
                <a:lnTo>
                  <a:pt x="22920" y="109598"/>
                </a:lnTo>
                <a:lnTo>
                  <a:pt x="22920" y="66647"/>
                </a:lnTo>
                <a:lnTo>
                  <a:pt x="30059" y="66647"/>
                </a:lnTo>
                <a:lnTo>
                  <a:pt x="34592" y="49479"/>
                </a:lnTo>
                <a:lnTo>
                  <a:pt x="22920" y="49479"/>
                </a:lnTo>
                <a:lnTo>
                  <a:pt x="22920" y="17514"/>
                </a:lnTo>
                <a:lnTo>
                  <a:pt x="35812" y="17514"/>
                </a:lnTo>
                <a:lnTo>
                  <a:pt x="39344" y="17766"/>
                </a:lnTo>
                <a:lnTo>
                  <a:pt x="43293" y="18464"/>
                </a:lnTo>
                <a:lnTo>
                  <a:pt x="47142" y="19519"/>
                </a:lnTo>
                <a:lnTo>
                  <a:pt x="49895" y="21323"/>
                </a:lnTo>
                <a:lnTo>
                  <a:pt x="51587" y="23875"/>
                </a:lnTo>
                <a:lnTo>
                  <a:pt x="53276" y="26427"/>
                </a:lnTo>
                <a:lnTo>
                  <a:pt x="54114" y="29563"/>
                </a:lnTo>
                <a:lnTo>
                  <a:pt x="54114" y="33271"/>
                </a:lnTo>
                <a:lnTo>
                  <a:pt x="53708" y="37922"/>
                </a:lnTo>
                <a:lnTo>
                  <a:pt x="52081" y="41883"/>
                </a:lnTo>
                <a:lnTo>
                  <a:pt x="49222" y="44996"/>
                </a:lnTo>
                <a:lnTo>
                  <a:pt x="45565" y="47523"/>
                </a:lnTo>
                <a:lnTo>
                  <a:pt x="42851" y="72619"/>
                </a:lnTo>
                <a:lnTo>
                  <a:pt x="45313" y="76669"/>
                </a:lnTo>
                <a:lnTo>
                  <a:pt x="47664" y="81406"/>
                </a:lnTo>
                <a:lnTo>
                  <a:pt x="48881" y="84250"/>
                </a:lnTo>
                <a:lnTo>
                  <a:pt x="58988" y="109421"/>
                </a:lnTo>
                <a:lnTo>
                  <a:pt x="60793" y="112115"/>
                </a:lnTo>
                <a:lnTo>
                  <a:pt x="63637" y="112965"/>
                </a:lnTo>
                <a:lnTo>
                  <a:pt x="66545" y="113206"/>
                </a:lnTo>
                <a:lnTo>
                  <a:pt x="73825" y="113256"/>
                </a:lnTo>
                <a:lnTo>
                  <a:pt x="77798" y="113079"/>
                </a:lnTo>
                <a:lnTo>
                  <a:pt x="81633" y="112471"/>
                </a:lnTo>
                <a:lnTo>
                  <a:pt x="83642" y="109764"/>
                </a:lnTo>
                <a:lnTo>
                  <a:pt x="83642" y="109206"/>
                </a:lnTo>
                <a:lnTo>
                  <a:pt x="82918" y="106362"/>
                </a:lnTo>
                <a:lnTo>
                  <a:pt x="81456" y="102538"/>
                </a:lnTo>
                <a:lnTo>
                  <a:pt x="71970" y="80327"/>
                </a:lnTo>
                <a:lnTo>
                  <a:pt x="70865" y="77659"/>
                </a:lnTo>
                <a:lnTo>
                  <a:pt x="69721" y="75258"/>
                </a:lnTo>
                <a:lnTo>
                  <a:pt x="67410" y="71032"/>
                </a:lnTo>
                <a:lnTo>
                  <a:pt x="64871" y="67475"/>
                </a:lnTo>
                <a:lnTo>
                  <a:pt x="62165" y="64415"/>
                </a:lnTo>
                <a:lnTo>
                  <a:pt x="59194" y="62089"/>
                </a:lnTo>
                <a:lnTo>
                  <a:pt x="55943" y="60285"/>
                </a:lnTo>
                <a:lnTo>
                  <a:pt x="59422" y="59180"/>
                </a:lnTo>
                <a:lnTo>
                  <a:pt x="62520" y="57732"/>
                </a:lnTo>
                <a:lnTo>
                  <a:pt x="65264" y="55929"/>
                </a:lnTo>
                <a:lnTo>
                  <a:pt x="67997" y="54140"/>
                </a:lnTo>
                <a:lnTo>
                  <a:pt x="70283" y="52016"/>
                </a:lnTo>
                <a:lnTo>
                  <a:pt x="74001" y="47128"/>
                </a:lnTo>
                <a:lnTo>
                  <a:pt x="75412" y="44359"/>
                </a:lnTo>
                <a:lnTo>
                  <a:pt x="76362" y="41249"/>
                </a:lnTo>
                <a:lnTo>
                  <a:pt x="77327" y="38149"/>
                </a:lnTo>
                <a:lnTo>
                  <a:pt x="77798" y="34697"/>
                </a:lnTo>
                <a:lnTo>
                  <a:pt x="77798" y="26452"/>
                </a:lnTo>
                <a:lnTo>
                  <a:pt x="77125" y="22489"/>
                </a:lnTo>
                <a:lnTo>
                  <a:pt x="75805" y="19037"/>
                </a:lnTo>
                <a:lnTo>
                  <a:pt x="74472" y="15570"/>
                </a:lnTo>
                <a:lnTo>
                  <a:pt x="67485" y="7542"/>
                </a:lnTo>
                <a:lnTo>
                  <a:pt x="64414" y="5486"/>
                </a:lnTo>
                <a:lnTo>
                  <a:pt x="60768" y="3910"/>
                </a:lnTo>
                <a:lnTo>
                  <a:pt x="57136" y="2346"/>
                </a:lnTo>
                <a:lnTo>
                  <a:pt x="53060" y="1257"/>
                </a:lnTo>
                <a:lnTo>
                  <a:pt x="48538" y="608"/>
                </a:lnTo>
                <a:lnTo>
                  <a:pt x="43293" y="176"/>
                </a:lnTo>
                <a:lnTo>
                  <a:pt x="38948" y="0"/>
                </a:lnTo>
                <a:lnTo>
                  <a:pt x="4874" y="0"/>
                </a:lnTo>
                <a:lnTo>
                  <a:pt x="1968" y="1699"/>
                </a:lnTo>
                <a:lnTo>
                  <a:pt x="0" y="4673"/>
                </a:lnTo>
                <a:lnTo>
                  <a:pt x="0" y="109598"/>
                </a:lnTo>
                <a:lnTo>
                  <a:pt x="518" y="111175"/>
                </a:lnTo>
                <a:close/>
              </a:path>
              <a:path w="83642" h="113256">
                <a:moveTo>
                  <a:pt x="30059" y="66647"/>
                </a:moveTo>
                <a:lnTo>
                  <a:pt x="32496" y="66647"/>
                </a:lnTo>
                <a:lnTo>
                  <a:pt x="36499" y="67777"/>
                </a:lnTo>
                <a:lnTo>
                  <a:pt x="40017" y="69645"/>
                </a:lnTo>
                <a:lnTo>
                  <a:pt x="42851" y="72619"/>
                </a:lnTo>
                <a:lnTo>
                  <a:pt x="45565" y="47523"/>
                </a:lnTo>
                <a:lnTo>
                  <a:pt x="40690" y="49096"/>
                </a:lnTo>
                <a:lnTo>
                  <a:pt x="37847" y="49479"/>
                </a:lnTo>
                <a:lnTo>
                  <a:pt x="34592" y="49479"/>
                </a:lnTo>
                <a:lnTo>
                  <a:pt x="30059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03415" y="2128719"/>
            <a:ext cx="86180" cy="113259"/>
          </a:xfrm>
          <a:custGeom>
            <a:avLst/>
            <a:gdLst/>
            <a:ahLst/>
            <a:cxnLst/>
            <a:rect l="l" t="t" r="r" b="b"/>
            <a:pathLst>
              <a:path w="86180" h="113259">
                <a:moveTo>
                  <a:pt x="32119" y="111175"/>
                </a:moveTo>
                <a:lnTo>
                  <a:pt x="34862" y="112596"/>
                </a:lnTo>
                <a:lnTo>
                  <a:pt x="37531" y="112993"/>
                </a:lnTo>
                <a:lnTo>
                  <a:pt x="40857" y="113259"/>
                </a:lnTo>
                <a:lnTo>
                  <a:pt x="45262" y="113259"/>
                </a:lnTo>
                <a:lnTo>
                  <a:pt x="48590" y="112993"/>
                </a:lnTo>
                <a:lnTo>
                  <a:pt x="52106" y="112306"/>
                </a:lnTo>
                <a:lnTo>
                  <a:pt x="54557" y="109602"/>
                </a:lnTo>
                <a:lnTo>
                  <a:pt x="54557" y="18719"/>
                </a:lnTo>
                <a:lnTo>
                  <a:pt x="82778" y="18719"/>
                </a:lnTo>
                <a:lnTo>
                  <a:pt x="83794" y="18554"/>
                </a:lnTo>
                <a:lnTo>
                  <a:pt x="85598" y="15876"/>
                </a:lnTo>
                <a:lnTo>
                  <a:pt x="86104" y="12520"/>
                </a:lnTo>
                <a:lnTo>
                  <a:pt x="86180" y="7658"/>
                </a:lnTo>
                <a:lnTo>
                  <a:pt x="85968" y="4954"/>
                </a:lnTo>
                <a:lnTo>
                  <a:pt x="85321" y="2044"/>
                </a:lnTo>
                <a:lnTo>
                  <a:pt x="82778" y="0"/>
                </a:lnTo>
                <a:lnTo>
                  <a:pt x="3327" y="0"/>
                </a:lnTo>
                <a:lnTo>
                  <a:pt x="2261" y="151"/>
                </a:lnTo>
                <a:lnTo>
                  <a:pt x="507" y="2782"/>
                </a:lnTo>
                <a:lnTo>
                  <a:pt x="0" y="6184"/>
                </a:lnTo>
                <a:lnTo>
                  <a:pt x="0" y="12520"/>
                </a:lnTo>
                <a:lnTo>
                  <a:pt x="507" y="15876"/>
                </a:lnTo>
                <a:lnTo>
                  <a:pt x="3327" y="18719"/>
                </a:lnTo>
                <a:lnTo>
                  <a:pt x="31546" y="18719"/>
                </a:lnTo>
                <a:lnTo>
                  <a:pt x="31546" y="109602"/>
                </a:lnTo>
                <a:lnTo>
                  <a:pt x="32119" y="11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802837" y="2128193"/>
            <a:ext cx="23014" cy="113781"/>
          </a:xfrm>
          <a:custGeom>
            <a:avLst/>
            <a:gdLst/>
            <a:ahLst/>
            <a:cxnLst/>
            <a:rect l="l" t="t" r="r" b="b"/>
            <a:pathLst>
              <a:path w="23014" h="113781">
                <a:moveTo>
                  <a:pt x="23014" y="110124"/>
                </a:moveTo>
                <a:lnTo>
                  <a:pt x="23014" y="3657"/>
                </a:lnTo>
                <a:lnTo>
                  <a:pt x="22442" y="2085"/>
                </a:lnTo>
                <a:lnTo>
                  <a:pt x="19698" y="673"/>
                </a:lnTo>
                <a:lnTo>
                  <a:pt x="17081" y="266"/>
                </a:lnTo>
                <a:lnTo>
                  <a:pt x="13766" y="0"/>
                </a:lnTo>
                <a:lnTo>
                  <a:pt x="9309" y="0"/>
                </a:lnTo>
                <a:lnTo>
                  <a:pt x="6018" y="266"/>
                </a:lnTo>
                <a:lnTo>
                  <a:pt x="2501" y="955"/>
                </a:lnTo>
                <a:lnTo>
                  <a:pt x="0" y="3657"/>
                </a:lnTo>
                <a:lnTo>
                  <a:pt x="0" y="110124"/>
                </a:lnTo>
                <a:lnTo>
                  <a:pt x="572" y="111697"/>
                </a:lnTo>
                <a:lnTo>
                  <a:pt x="3315" y="113120"/>
                </a:lnTo>
                <a:lnTo>
                  <a:pt x="5982" y="113526"/>
                </a:lnTo>
                <a:lnTo>
                  <a:pt x="9309" y="113781"/>
                </a:lnTo>
                <a:lnTo>
                  <a:pt x="13766" y="113781"/>
                </a:lnTo>
                <a:lnTo>
                  <a:pt x="17081" y="113526"/>
                </a:lnTo>
                <a:lnTo>
                  <a:pt x="20573" y="112828"/>
                </a:lnTo>
                <a:lnTo>
                  <a:pt x="23014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850475" y="2128719"/>
            <a:ext cx="63179" cy="113259"/>
          </a:xfrm>
          <a:custGeom>
            <a:avLst/>
            <a:gdLst/>
            <a:ahLst/>
            <a:cxnLst/>
            <a:rect l="l" t="t" r="r" b="b"/>
            <a:pathLst>
              <a:path w="63179" h="113259">
                <a:moveTo>
                  <a:pt x="60843" y="18554"/>
                </a:moveTo>
                <a:lnTo>
                  <a:pt x="62646" y="15937"/>
                </a:lnTo>
                <a:lnTo>
                  <a:pt x="63179" y="12611"/>
                </a:lnTo>
                <a:lnTo>
                  <a:pt x="63179" y="6184"/>
                </a:lnTo>
                <a:lnTo>
                  <a:pt x="62646" y="2782"/>
                </a:lnTo>
                <a:lnTo>
                  <a:pt x="59853" y="0"/>
                </a:lnTo>
                <a:lnTo>
                  <a:pt x="4874" y="0"/>
                </a:lnTo>
                <a:lnTo>
                  <a:pt x="1954" y="1703"/>
                </a:lnTo>
                <a:lnTo>
                  <a:pt x="0" y="4673"/>
                </a:lnTo>
                <a:lnTo>
                  <a:pt x="0" y="109421"/>
                </a:lnTo>
                <a:lnTo>
                  <a:pt x="557" y="111089"/>
                </a:lnTo>
                <a:lnTo>
                  <a:pt x="3300" y="112572"/>
                </a:lnTo>
                <a:lnTo>
                  <a:pt x="5969" y="112993"/>
                </a:lnTo>
                <a:lnTo>
                  <a:pt x="9295" y="113259"/>
                </a:lnTo>
                <a:lnTo>
                  <a:pt x="13765" y="113259"/>
                </a:lnTo>
                <a:lnTo>
                  <a:pt x="17067" y="112993"/>
                </a:lnTo>
                <a:lnTo>
                  <a:pt x="20609" y="112270"/>
                </a:lnTo>
                <a:lnTo>
                  <a:pt x="22995" y="109421"/>
                </a:lnTo>
                <a:lnTo>
                  <a:pt x="22995" y="67424"/>
                </a:lnTo>
                <a:lnTo>
                  <a:pt x="57591" y="67424"/>
                </a:lnTo>
                <a:lnTo>
                  <a:pt x="58571" y="67273"/>
                </a:lnTo>
                <a:lnTo>
                  <a:pt x="60385" y="64590"/>
                </a:lnTo>
                <a:lnTo>
                  <a:pt x="60907" y="61304"/>
                </a:lnTo>
                <a:lnTo>
                  <a:pt x="60907" y="54914"/>
                </a:lnTo>
                <a:lnTo>
                  <a:pt x="60385" y="51663"/>
                </a:lnTo>
                <a:lnTo>
                  <a:pt x="57591" y="49046"/>
                </a:lnTo>
                <a:lnTo>
                  <a:pt x="22995" y="49046"/>
                </a:lnTo>
                <a:lnTo>
                  <a:pt x="22995" y="18719"/>
                </a:lnTo>
                <a:lnTo>
                  <a:pt x="59853" y="18719"/>
                </a:lnTo>
                <a:lnTo>
                  <a:pt x="60843" y="185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32379" y="2128193"/>
            <a:ext cx="23014" cy="113781"/>
          </a:xfrm>
          <a:custGeom>
            <a:avLst/>
            <a:gdLst/>
            <a:ahLst/>
            <a:cxnLst/>
            <a:rect l="l" t="t" r="r" b="b"/>
            <a:pathLst>
              <a:path w="23014" h="113781">
                <a:moveTo>
                  <a:pt x="23014" y="110124"/>
                </a:moveTo>
                <a:lnTo>
                  <a:pt x="23014" y="3657"/>
                </a:lnTo>
                <a:lnTo>
                  <a:pt x="22442" y="2085"/>
                </a:lnTo>
                <a:lnTo>
                  <a:pt x="19698" y="673"/>
                </a:lnTo>
                <a:lnTo>
                  <a:pt x="17081" y="266"/>
                </a:lnTo>
                <a:lnTo>
                  <a:pt x="13765" y="0"/>
                </a:lnTo>
                <a:lnTo>
                  <a:pt x="9298" y="0"/>
                </a:lnTo>
                <a:lnTo>
                  <a:pt x="6018" y="266"/>
                </a:lnTo>
                <a:lnTo>
                  <a:pt x="2490" y="955"/>
                </a:lnTo>
                <a:lnTo>
                  <a:pt x="0" y="3657"/>
                </a:lnTo>
                <a:lnTo>
                  <a:pt x="0" y="110124"/>
                </a:lnTo>
                <a:lnTo>
                  <a:pt x="571" y="111697"/>
                </a:lnTo>
                <a:lnTo>
                  <a:pt x="3314" y="113120"/>
                </a:lnTo>
                <a:lnTo>
                  <a:pt x="5968" y="113526"/>
                </a:lnTo>
                <a:lnTo>
                  <a:pt x="9298" y="113781"/>
                </a:lnTo>
                <a:lnTo>
                  <a:pt x="13765" y="113781"/>
                </a:lnTo>
                <a:lnTo>
                  <a:pt x="17081" y="113526"/>
                </a:lnTo>
                <a:lnTo>
                  <a:pt x="20574" y="112828"/>
                </a:lnTo>
                <a:lnTo>
                  <a:pt x="23014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974621" y="2126880"/>
            <a:ext cx="83376" cy="116405"/>
          </a:xfrm>
          <a:custGeom>
            <a:avLst/>
            <a:gdLst/>
            <a:ahLst/>
            <a:cxnLst/>
            <a:rect l="l" t="t" r="r" b="b"/>
            <a:pathLst>
              <a:path w="83376" h="116405">
                <a:moveTo>
                  <a:pt x="24739" y="52423"/>
                </a:moveTo>
                <a:lnTo>
                  <a:pt x="25373" y="46987"/>
                </a:lnTo>
                <a:lnTo>
                  <a:pt x="26644" y="42188"/>
                </a:lnTo>
                <a:lnTo>
                  <a:pt x="27929" y="37360"/>
                </a:lnTo>
                <a:lnTo>
                  <a:pt x="29794" y="33234"/>
                </a:lnTo>
                <a:lnTo>
                  <a:pt x="32270" y="29843"/>
                </a:lnTo>
                <a:lnTo>
                  <a:pt x="34733" y="26452"/>
                </a:lnTo>
                <a:lnTo>
                  <a:pt x="37731" y="23835"/>
                </a:lnTo>
                <a:lnTo>
                  <a:pt x="41249" y="22006"/>
                </a:lnTo>
                <a:lnTo>
                  <a:pt x="44756" y="20177"/>
                </a:lnTo>
                <a:lnTo>
                  <a:pt x="48745" y="19263"/>
                </a:lnTo>
                <a:lnTo>
                  <a:pt x="57290" y="19263"/>
                </a:lnTo>
                <a:lnTo>
                  <a:pt x="60793" y="19771"/>
                </a:lnTo>
                <a:lnTo>
                  <a:pt x="63717" y="20786"/>
                </a:lnTo>
                <a:lnTo>
                  <a:pt x="66662" y="21804"/>
                </a:lnTo>
                <a:lnTo>
                  <a:pt x="71309" y="24192"/>
                </a:lnTo>
                <a:lnTo>
                  <a:pt x="75157" y="26567"/>
                </a:lnTo>
                <a:lnTo>
                  <a:pt x="77825" y="28597"/>
                </a:lnTo>
                <a:lnTo>
                  <a:pt x="80784" y="28939"/>
                </a:lnTo>
                <a:lnTo>
                  <a:pt x="82537" y="26172"/>
                </a:lnTo>
                <a:lnTo>
                  <a:pt x="82970" y="22744"/>
                </a:lnTo>
                <a:lnTo>
                  <a:pt x="82980" y="16534"/>
                </a:lnTo>
                <a:lnTo>
                  <a:pt x="82664" y="13370"/>
                </a:lnTo>
                <a:lnTo>
                  <a:pt x="81799" y="10541"/>
                </a:lnTo>
                <a:lnTo>
                  <a:pt x="79413" y="7807"/>
                </a:lnTo>
                <a:lnTo>
                  <a:pt x="76047" y="5753"/>
                </a:lnTo>
                <a:lnTo>
                  <a:pt x="71856" y="3683"/>
                </a:lnTo>
                <a:lnTo>
                  <a:pt x="66917" y="1990"/>
                </a:lnTo>
                <a:lnTo>
                  <a:pt x="64225" y="1316"/>
                </a:lnTo>
                <a:lnTo>
                  <a:pt x="61329" y="798"/>
                </a:lnTo>
                <a:lnTo>
                  <a:pt x="58421" y="266"/>
                </a:lnTo>
                <a:lnTo>
                  <a:pt x="55411" y="0"/>
                </a:lnTo>
                <a:lnTo>
                  <a:pt x="44540" y="0"/>
                </a:lnTo>
                <a:lnTo>
                  <a:pt x="37466" y="1316"/>
                </a:lnTo>
                <a:lnTo>
                  <a:pt x="31050" y="3934"/>
                </a:lnTo>
                <a:lnTo>
                  <a:pt x="24639" y="6536"/>
                </a:lnTo>
                <a:lnTo>
                  <a:pt x="19127" y="10374"/>
                </a:lnTo>
                <a:lnTo>
                  <a:pt x="14541" y="15429"/>
                </a:lnTo>
                <a:lnTo>
                  <a:pt x="9958" y="20483"/>
                </a:lnTo>
                <a:lnTo>
                  <a:pt x="6386" y="26729"/>
                </a:lnTo>
                <a:lnTo>
                  <a:pt x="3823" y="34160"/>
                </a:lnTo>
                <a:lnTo>
                  <a:pt x="924" y="46328"/>
                </a:lnTo>
                <a:lnTo>
                  <a:pt x="0" y="59687"/>
                </a:lnTo>
                <a:lnTo>
                  <a:pt x="0" y="69098"/>
                </a:lnTo>
                <a:lnTo>
                  <a:pt x="1141" y="77341"/>
                </a:lnTo>
                <a:lnTo>
                  <a:pt x="3482" y="84441"/>
                </a:lnTo>
                <a:lnTo>
                  <a:pt x="5803" y="91514"/>
                </a:lnTo>
                <a:lnTo>
                  <a:pt x="9130" y="97433"/>
                </a:lnTo>
                <a:lnTo>
                  <a:pt x="13500" y="102156"/>
                </a:lnTo>
                <a:lnTo>
                  <a:pt x="17856" y="106894"/>
                </a:lnTo>
                <a:lnTo>
                  <a:pt x="23141" y="110462"/>
                </a:lnTo>
                <a:lnTo>
                  <a:pt x="29350" y="112838"/>
                </a:lnTo>
                <a:lnTo>
                  <a:pt x="35561" y="115224"/>
                </a:lnTo>
                <a:lnTo>
                  <a:pt x="42531" y="116405"/>
                </a:lnTo>
                <a:lnTo>
                  <a:pt x="54206" y="116405"/>
                </a:lnTo>
                <a:lnTo>
                  <a:pt x="57889" y="116089"/>
                </a:lnTo>
                <a:lnTo>
                  <a:pt x="61290" y="115455"/>
                </a:lnTo>
                <a:lnTo>
                  <a:pt x="64682" y="114806"/>
                </a:lnTo>
                <a:lnTo>
                  <a:pt x="67706" y="114019"/>
                </a:lnTo>
                <a:lnTo>
                  <a:pt x="70344" y="113054"/>
                </a:lnTo>
                <a:lnTo>
                  <a:pt x="72986" y="112088"/>
                </a:lnTo>
                <a:lnTo>
                  <a:pt x="75222" y="111084"/>
                </a:lnTo>
                <a:lnTo>
                  <a:pt x="78879" y="109000"/>
                </a:lnTo>
                <a:lnTo>
                  <a:pt x="82144" y="105699"/>
                </a:lnTo>
                <a:lnTo>
                  <a:pt x="83019" y="103082"/>
                </a:lnTo>
                <a:lnTo>
                  <a:pt x="83325" y="100187"/>
                </a:lnTo>
                <a:lnTo>
                  <a:pt x="83376" y="95413"/>
                </a:lnTo>
                <a:lnTo>
                  <a:pt x="83084" y="91249"/>
                </a:lnTo>
                <a:lnTo>
                  <a:pt x="80417" y="87831"/>
                </a:lnTo>
                <a:lnTo>
                  <a:pt x="77227" y="89228"/>
                </a:lnTo>
                <a:lnTo>
                  <a:pt x="74117" y="91194"/>
                </a:lnTo>
                <a:lnTo>
                  <a:pt x="69886" y="93535"/>
                </a:lnTo>
                <a:lnTo>
                  <a:pt x="67335" y="94585"/>
                </a:lnTo>
                <a:lnTo>
                  <a:pt x="64376" y="95539"/>
                </a:lnTo>
                <a:lnTo>
                  <a:pt x="61417" y="96504"/>
                </a:lnTo>
                <a:lnTo>
                  <a:pt x="57899" y="96975"/>
                </a:lnTo>
                <a:lnTo>
                  <a:pt x="49353" y="96975"/>
                </a:lnTo>
                <a:lnTo>
                  <a:pt x="45338" y="96198"/>
                </a:lnTo>
                <a:lnTo>
                  <a:pt x="41771" y="94665"/>
                </a:lnTo>
                <a:lnTo>
                  <a:pt x="38188" y="93127"/>
                </a:lnTo>
                <a:lnTo>
                  <a:pt x="35139" y="90792"/>
                </a:lnTo>
                <a:lnTo>
                  <a:pt x="32627" y="87666"/>
                </a:lnTo>
                <a:lnTo>
                  <a:pt x="30100" y="84527"/>
                </a:lnTo>
                <a:lnTo>
                  <a:pt x="28145" y="80528"/>
                </a:lnTo>
                <a:lnTo>
                  <a:pt x="26784" y="75679"/>
                </a:lnTo>
                <a:lnTo>
                  <a:pt x="25427" y="70826"/>
                </a:lnTo>
                <a:lnTo>
                  <a:pt x="24739" y="65083"/>
                </a:lnTo>
                <a:lnTo>
                  <a:pt x="24739" y="5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063980" y="2128201"/>
            <a:ext cx="103619" cy="113778"/>
          </a:xfrm>
          <a:custGeom>
            <a:avLst/>
            <a:gdLst/>
            <a:ahLst/>
            <a:cxnLst/>
            <a:rect l="l" t="t" r="r" b="b"/>
            <a:pathLst>
              <a:path w="103619" h="113778">
                <a:moveTo>
                  <a:pt x="102361" y="104724"/>
                </a:moveTo>
                <a:lnTo>
                  <a:pt x="67510" y="4787"/>
                </a:lnTo>
                <a:lnTo>
                  <a:pt x="63817" y="723"/>
                </a:lnTo>
                <a:lnTo>
                  <a:pt x="57034" y="35"/>
                </a:lnTo>
                <a:lnTo>
                  <a:pt x="50874" y="0"/>
                </a:lnTo>
                <a:lnTo>
                  <a:pt x="50608" y="22031"/>
                </a:lnTo>
                <a:lnTo>
                  <a:pt x="66560" y="69951"/>
                </a:lnTo>
                <a:lnTo>
                  <a:pt x="34582" y="69951"/>
                </a:lnTo>
                <a:lnTo>
                  <a:pt x="29527" y="87552"/>
                </a:lnTo>
                <a:lnTo>
                  <a:pt x="71880" y="87552"/>
                </a:lnTo>
                <a:lnTo>
                  <a:pt x="79452" y="110196"/>
                </a:lnTo>
                <a:lnTo>
                  <a:pt x="80326" y="112039"/>
                </a:lnTo>
                <a:lnTo>
                  <a:pt x="83030" y="113385"/>
                </a:lnTo>
                <a:lnTo>
                  <a:pt x="85939" y="113652"/>
                </a:lnTo>
                <a:lnTo>
                  <a:pt x="95719" y="113778"/>
                </a:lnTo>
                <a:lnTo>
                  <a:pt x="99569" y="113562"/>
                </a:lnTo>
                <a:lnTo>
                  <a:pt x="103619" y="111808"/>
                </a:lnTo>
                <a:lnTo>
                  <a:pt x="103503" y="108471"/>
                </a:lnTo>
                <a:lnTo>
                  <a:pt x="102361" y="104724"/>
                </a:lnTo>
                <a:close/>
              </a:path>
              <a:path w="103619" h="113778">
                <a:moveTo>
                  <a:pt x="1181" y="112914"/>
                </a:moveTo>
                <a:lnTo>
                  <a:pt x="3743" y="113511"/>
                </a:lnTo>
                <a:lnTo>
                  <a:pt x="7340" y="113778"/>
                </a:lnTo>
                <a:lnTo>
                  <a:pt x="14530" y="113727"/>
                </a:lnTo>
                <a:lnTo>
                  <a:pt x="17600" y="113485"/>
                </a:lnTo>
                <a:lnTo>
                  <a:pt x="21092" y="112204"/>
                </a:lnTo>
                <a:lnTo>
                  <a:pt x="22377" y="109598"/>
                </a:lnTo>
                <a:lnTo>
                  <a:pt x="29527" y="87552"/>
                </a:lnTo>
                <a:lnTo>
                  <a:pt x="34582" y="69951"/>
                </a:lnTo>
                <a:lnTo>
                  <a:pt x="50519" y="22031"/>
                </a:lnTo>
                <a:lnTo>
                  <a:pt x="50874" y="0"/>
                </a:lnTo>
                <a:lnTo>
                  <a:pt x="43726" y="115"/>
                </a:lnTo>
                <a:lnTo>
                  <a:pt x="37741" y="1522"/>
                </a:lnTo>
                <a:lnTo>
                  <a:pt x="1296" y="104543"/>
                </a:lnTo>
                <a:lnTo>
                  <a:pt x="0" y="109421"/>
                </a:lnTo>
                <a:lnTo>
                  <a:pt x="1181" y="112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170771" y="2128719"/>
            <a:ext cx="86108" cy="113259"/>
          </a:xfrm>
          <a:custGeom>
            <a:avLst/>
            <a:gdLst/>
            <a:ahLst/>
            <a:cxnLst/>
            <a:rect l="l" t="t" r="r" b="b"/>
            <a:pathLst>
              <a:path w="86108" h="113259">
                <a:moveTo>
                  <a:pt x="3341" y="18719"/>
                </a:moveTo>
                <a:lnTo>
                  <a:pt x="31560" y="18719"/>
                </a:lnTo>
                <a:lnTo>
                  <a:pt x="31560" y="109602"/>
                </a:lnTo>
                <a:lnTo>
                  <a:pt x="32119" y="111175"/>
                </a:lnTo>
                <a:lnTo>
                  <a:pt x="34876" y="112596"/>
                </a:lnTo>
                <a:lnTo>
                  <a:pt x="37529" y="112993"/>
                </a:lnTo>
                <a:lnTo>
                  <a:pt x="40855" y="113259"/>
                </a:lnTo>
                <a:lnTo>
                  <a:pt x="45262" y="113259"/>
                </a:lnTo>
                <a:lnTo>
                  <a:pt x="48592" y="112993"/>
                </a:lnTo>
                <a:lnTo>
                  <a:pt x="52120" y="112306"/>
                </a:lnTo>
                <a:lnTo>
                  <a:pt x="54561" y="109602"/>
                </a:lnTo>
                <a:lnTo>
                  <a:pt x="54561" y="18719"/>
                </a:lnTo>
                <a:lnTo>
                  <a:pt x="82782" y="18719"/>
                </a:lnTo>
                <a:lnTo>
                  <a:pt x="83797" y="18554"/>
                </a:lnTo>
                <a:lnTo>
                  <a:pt x="85600" y="15876"/>
                </a:lnTo>
                <a:lnTo>
                  <a:pt x="86108" y="12520"/>
                </a:lnTo>
                <a:lnTo>
                  <a:pt x="86108" y="6184"/>
                </a:lnTo>
                <a:lnTo>
                  <a:pt x="85600" y="2782"/>
                </a:lnTo>
                <a:lnTo>
                  <a:pt x="82782" y="0"/>
                </a:lnTo>
                <a:lnTo>
                  <a:pt x="3341" y="0"/>
                </a:lnTo>
                <a:lnTo>
                  <a:pt x="2260" y="151"/>
                </a:lnTo>
                <a:lnTo>
                  <a:pt x="510" y="2782"/>
                </a:lnTo>
                <a:lnTo>
                  <a:pt x="0" y="6184"/>
                </a:lnTo>
                <a:lnTo>
                  <a:pt x="0" y="12520"/>
                </a:lnTo>
                <a:lnTo>
                  <a:pt x="510" y="15876"/>
                </a:lnTo>
                <a:lnTo>
                  <a:pt x="3341" y="187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270210" y="2128715"/>
            <a:ext cx="66751" cy="112737"/>
          </a:xfrm>
          <a:custGeom>
            <a:avLst/>
            <a:gdLst/>
            <a:ahLst/>
            <a:cxnLst/>
            <a:rect l="l" t="t" r="r" b="b"/>
            <a:pathLst>
              <a:path w="66751" h="112737">
                <a:moveTo>
                  <a:pt x="6793" y="0"/>
                </a:moveTo>
                <a:lnTo>
                  <a:pt x="4876" y="0"/>
                </a:lnTo>
                <a:lnTo>
                  <a:pt x="1968" y="1703"/>
                </a:lnTo>
                <a:lnTo>
                  <a:pt x="0" y="4673"/>
                </a:lnTo>
                <a:lnTo>
                  <a:pt x="0" y="108065"/>
                </a:lnTo>
                <a:lnTo>
                  <a:pt x="647" y="109904"/>
                </a:lnTo>
                <a:lnTo>
                  <a:pt x="3265" y="112180"/>
                </a:lnTo>
                <a:lnTo>
                  <a:pt x="6793" y="112737"/>
                </a:lnTo>
                <a:lnTo>
                  <a:pt x="63943" y="112737"/>
                </a:lnTo>
                <a:lnTo>
                  <a:pt x="66243" y="110045"/>
                </a:lnTo>
                <a:lnTo>
                  <a:pt x="66751" y="106859"/>
                </a:lnTo>
                <a:lnTo>
                  <a:pt x="66751" y="100674"/>
                </a:lnTo>
                <a:lnTo>
                  <a:pt x="66243" y="97499"/>
                </a:lnTo>
                <a:lnTo>
                  <a:pt x="63423" y="94791"/>
                </a:lnTo>
                <a:lnTo>
                  <a:pt x="22819" y="94791"/>
                </a:lnTo>
                <a:lnTo>
                  <a:pt x="22819" y="62993"/>
                </a:lnTo>
                <a:lnTo>
                  <a:pt x="57415" y="62993"/>
                </a:lnTo>
                <a:lnTo>
                  <a:pt x="59701" y="60451"/>
                </a:lnTo>
                <a:lnTo>
                  <a:pt x="60209" y="57367"/>
                </a:lnTo>
                <a:lnTo>
                  <a:pt x="60209" y="51271"/>
                </a:lnTo>
                <a:lnTo>
                  <a:pt x="59701" y="48107"/>
                </a:lnTo>
                <a:lnTo>
                  <a:pt x="56893" y="45479"/>
                </a:lnTo>
                <a:lnTo>
                  <a:pt x="22819" y="45479"/>
                </a:lnTo>
                <a:lnTo>
                  <a:pt x="22819" y="17946"/>
                </a:lnTo>
                <a:lnTo>
                  <a:pt x="63078" y="17946"/>
                </a:lnTo>
                <a:lnTo>
                  <a:pt x="64057" y="17781"/>
                </a:lnTo>
                <a:lnTo>
                  <a:pt x="65811" y="15238"/>
                </a:lnTo>
                <a:lnTo>
                  <a:pt x="66318" y="12063"/>
                </a:lnTo>
                <a:lnTo>
                  <a:pt x="66318" y="5878"/>
                </a:lnTo>
                <a:lnTo>
                  <a:pt x="65811" y="2693"/>
                </a:lnTo>
                <a:lnTo>
                  <a:pt x="63078" y="0"/>
                </a:lnTo>
                <a:lnTo>
                  <a:pt x="67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279900" y="2260501"/>
            <a:ext cx="2065017" cy="0"/>
          </a:xfrm>
          <a:custGeom>
            <a:avLst/>
            <a:gdLst/>
            <a:ahLst/>
            <a:cxnLst/>
            <a:rect l="l" t="t" r="r" b="b"/>
            <a:pathLst>
              <a:path w="2065017">
                <a:moveTo>
                  <a:pt x="0" y="0"/>
                </a:moveTo>
                <a:lnTo>
                  <a:pt x="2065017" y="0"/>
                </a:lnTo>
              </a:path>
            </a:pathLst>
          </a:custGeom>
          <a:ln w="1042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333844" y="2102723"/>
            <a:ext cx="77191" cy="113259"/>
          </a:xfrm>
          <a:custGeom>
            <a:avLst/>
            <a:gdLst/>
            <a:ahLst/>
            <a:cxnLst/>
            <a:rect l="l" t="t" r="r" b="b"/>
            <a:pathLst>
              <a:path w="77191" h="113259">
                <a:moveTo>
                  <a:pt x="9198" y="113259"/>
                </a:moveTo>
                <a:lnTo>
                  <a:pt x="13680" y="113259"/>
                </a:lnTo>
                <a:lnTo>
                  <a:pt x="16981" y="112993"/>
                </a:lnTo>
                <a:lnTo>
                  <a:pt x="20473" y="112306"/>
                </a:lnTo>
                <a:lnTo>
                  <a:pt x="22899" y="109602"/>
                </a:lnTo>
                <a:lnTo>
                  <a:pt x="22899" y="73624"/>
                </a:lnTo>
                <a:lnTo>
                  <a:pt x="39740" y="73624"/>
                </a:lnTo>
                <a:lnTo>
                  <a:pt x="46216" y="72745"/>
                </a:lnTo>
                <a:lnTo>
                  <a:pt x="39905" y="55436"/>
                </a:lnTo>
                <a:lnTo>
                  <a:pt x="36842" y="55929"/>
                </a:lnTo>
                <a:lnTo>
                  <a:pt x="22899" y="55929"/>
                </a:lnTo>
                <a:lnTo>
                  <a:pt x="22899" y="17679"/>
                </a:lnTo>
                <a:lnTo>
                  <a:pt x="32666" y="17679"/>
                </a:lnTo>
                <a:lnTo>
                  <a:pt x="37354" y="17846"/>
                </a:lnTo>
                <a:lnTo>
                  <a:pt x="41836" y="18479"/>
                </a:lnTo>
                <a:lnTo>
                  <a:pt x="46000" y="20473"/>
                </a:lnTo>
                <a:lnTo>
                  <a:pt x="49748" y="23573"/>
                </a:lnTo>
                <a:lnTo>
                  <a:pt x="51131" y="26125"/>
                </a:lnTo>
                <a:lnTo>
                  <a:pt x="52528" y="28689"/>
                </a:lnTo>
                <a:lnTo>
                  <a:pt x="53225" y="31939"/>
                </a:lnTo>
                <a:lnTo>
                  <a:pt x="53225" y="38797"/>
                </a:lnTo>
                <a:lnTo>
                  <a:pt x="52819" y="41479"/>
                </a:lnTo>
                <a:lnTo>
                  <a:pt x="51702" y="71006"/>
                </a:lnTo>
                <a:lnTo>
                  <a:pt x="57189" y="69268"/>
                </a:lnTo>
                <a:lnTo>
                  <a:pt x="61826" y="66725"/>
                </a:lnTo>
                <a:lnTo>
                  <a:pt x="65610" y="63385"/>
                </a:lnTo>
                <a:lnTo>
                  <a:pt x="69368" y="60034"/>
                </a:lnTo>
                <a:lnTo>
                  <a:pt x="72252" y="55929"/>
                </a:lnTo>
                <a:lnTo>
                  <a:pt x="74221" y="51041"/>
                </a:lnTo>
                <a:lnTo>
                  <a:pt x="76201" y="46177"/>
                </a:lnTo>
                <a:lnTo>
                  <a:pt x="77191" y="40565"/>
                </a:lnTo>
                <a:lnTo>
                  <a:pt x="77191" y="29653"/>
                </a:lnTo>
                <a:lnTo>
                  <a:pt x="76542" y="25513"/>
                </a:lnTo>
                <a:lnTo>
                  <a:pt x="75261" y="21831"/>
                </a:lnTo>
                <a:lnTo>
                  <a:pt x="73991" y="18136"/>
                </a:lnTo>
                <a:lnTo>
                  <a:pt x="72137" y="14911"/>
                </a:lnTo>
                <a:lnTo>
                  <a:pt x="69700" y="12153"/>
                </a:lnTo>
                <a:lnTo>
                  <a:pt x="67247" y="9385"/>
                </a:lnTo>
                <a:lnTo>
                  <a:pt x="64303" y="7114"/>
                </a:lnTo>
                <a:lnTo>
                  <a:pt x="60862" y="5309"/>
                </a:lnTo>
                <a:lnTo>
                  <a:pt x="57391" y="3506"/>
                </a:lnTo>
                <a:lnTo>
                  <a:pt x="53988" y="2286"/>
                </a:lnTo>
                <a:lnTo>
                  <a:pt x="50613" y="1612"/>
                </a:lnTo>
                <a:lnTo>
                  <a:pt x="47246" y="939"/>
                </a:lnTo>
                <a:lnTo>
                  <a:pt x="44363" y="507"/>
                </a:lnTo>
                <a:lnTo>
                  <a:pt x="41936" y="292"/>
                </a:lnTo>
                <a:lnTo>
                  <a:pt x="36997" y="0"/>
                </a:lnTo>
                <a:lnTo>
                  <a:pt x="5425" y="0"/>
                </a:lnTo>
                <a:lnTo>
                  <a:pt x="2134" y="2044"/>
                </a:lnTo>
                <a:lnTo>
                  <a:pt x="0" y="5461"/>
                </a:lnTo>
                <a:lnTo>
                  <a:pt x="0" y="109602"/>
                </a:lnTo>
                <a:lnTo>
                  <a:pt x="521" y="111175"/>
                </a:lnTo>
                <a:lnTo>
                  <a:pt x="3215" y="112596"/>
                </a:lnTo>
                <a:lnTo>
                  <a:pt x="5868" y="112993"/>
                </a:lnTo>
                <a:lnTo>
                  <a:pt x="9198" y="113259"/>
                </a:lnTo>
                <a:close/>
              </a:path>
              <a:path w="77191" h="113259">
                <a:moveTo>
                  <a:pt x="52819" y="41479"/>
                </a:moveTo>
                <a:lnTo>
                  <a:pt x="51196" y="46418"/>
                </a:lnTo>
                <a:lnTo>
                  <a:pt x="48437" y="50317"/>
                </a:lnTo>
                <a:lnTo>
                  <a:pt x="44844" y="53466"/>
                </a:lnTo>
                <a:lnTo>
                  <a:pt x="39905" y="55436"/>
                </a:lnTo>
                <a:lnTo>
                  <a:pt x="46216" y="72745"/>
                </a:lnTo>
                <a:lnTo>
                  <a:pt x="51702" y="71006"/>
                </a:lnTo>
                <a:lnTo>
                  <a:pt x="52819" y="41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418441" y="2102205"/>
            <a:ext cx="103618" cy="113778"/>
          </a:xfrm>
          <a:custGeom>
            <a:avLst/>
            <a:gdLst/>
            <a:ahLst/>
            <a:cxnLst/>
            <a:rect l="l" t="t" r="r" b="b"/>
            <a:pathLst>
              <a:path w="103618" h="113778">
                <a:moveTo>
                  <a:pt x="102361" y="104724"/>
                </a:moveTo>
                <a:lnTo>
                  <a:pt x="67514" y="4787"/>
                </a:lnTo>
                <a:lnTo>
                  <a:pt x="63816" y="723"/>
                </a:lnTo>
                <a:lnTo>
                  <a:pt x="57034" y="35"/>
                </a:lnTo>
                <a:lnTo>
                  <a:pt x="50874" y="0"/>
                </a:lnTo>
                <a:lnTo>
                  <a:pt x="50608" y="22031"/>
                </a:lnTo>
                <a:lnTo>
                  <a:pt x="66559" y="69951"/>
                </a:lnTo>
                <a:lnTo>
                  <a:pt x="34580" y="69951"/>
                </a:lnTo>
                <a:lnTo>
                  <a:pt x="29526" y="87552"/>
                </a:lnTo>
                <a:lnTo>
                  <a:pt x="71869" y="87552"/>
                </a:lnTo>
                <a:lnTo>
                  <a:pt x="79451" y="110196"/>
                </a:lnTo>
                <a:lnTo>
                  <a:pt x="80326" y="112039"/>
                </a:lnTo>
                <a:lnTo>
                  <a:pt x="83033" y="113385"/>
                </a:lnTo>
                <a:lnTo>
                  <a:pt x="85938" y="113652"/>
                </a:lnTo>
                <a:lnTo>
                  <a:pt x="95719" y="113778"/>
                </a:lnTo>
                <a:lnTo>
                  <a:pt x="99567" y="113562"/>
                </a:lnTo>
                <a:lnTo>
                  <a:pt x="103618" y="111809"/>
                </a:lnTo>
                <a:lnTo>
                  <a:pt x="103492" y="108471"/>
                </a:lnTo>
                <a:lnTo>
                  <a:pt x="102361" y="104724"/>
                </a:lnTo>
                <a:close/>
              </a:path>
              <a:path w="103618" h="113778">
                <a:moveTo>
                  <a:pt x="1179" y="112914"/>
                </a:moveTo>
                <a:lnTo>
                  <a:pt x="3746" y="113511"/>
                </a:lnTo>
                <a:lnTo>
                  <a:pt x="7339" y="113778"/>
                </a:lnTo>
                <a:lnTo>
                  <a:pt x="14528" y="113727"/>
                </a:lnTo>
                <a:lnTo>
                  <a:pt x="17599" y="113485"/>
                </a:lnTo>
                <a:lnTo>
                  <a:pt x="21095" y="112204"/>
                </a:lnTo>
                <a:lnTo>
                  <a:pt x="22377" y="109598"/>
                </a:lnTo>
                <a:lnTo>
                  <a:pt x="29526" y="87552"/>
                </a:lnTo>
                <a:lnTo>
                  <a:pt x="34580" y="69951"/>
                </a:lnTo>
                <a:lnTo>
                  <a:pt x="50518" y="22031"/>
                </a:lnTo>
                <a:lnTo>
                  <a:pt x="50874" y="0"/>
                </a:lnTo>
                <a:lnTo>
                  <a:pt x="43724" y="115"/>
                </a:lnTo>
                <a:lnTo>
                  <a:pt x="37741" y="1522"/>
                </a:lnTo>
                <a:lnTo>
                  <a:pt x="1295" y="104543"/>
                </a:lnTo>
                <a:lnTo>
                  <a:pt x="0" y="109421"/>
                </a:lnTo>
                <a:lnTo>
                  <a:pt x="1179" y="112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536413" y="2102205"/>
            <a:ext cx="82321" cy="113778"/>
          </a:xfrm>
          <a:custGeom>
            <a:avLst/>
            <a:gdLst/>
            <a:ahLst/>
            <a:cxnLst/>
            <a:rect l="l" t="t" r="r" b="b"/>
            <a:pathLst>
              <a:path w="82321" h="113778">
                <a:moveTo>
                  <a:pt x="74739" y="113691"/>
                </a:moveTo>
                <a:lnTo>
                  <a:pt x="77875" y="113334"/>
                </a:lnTo>
                <a:lnTo>
                  <a:pt x="80924" y="112461"/>
                </a:lnTo>
                <a:lnTo>
                  <a:pt x="82321" y="109853"/>
                </a:lnTo>
                <a:lnTo>
                  <a:pt x="81673" y="107200"/>
                </a:lnTo>
                <a:lnTo>
                  <a:pt x="79617" y="103237"/>
                </a:lnTo>
                <a:lnTo>
                  <a:pt x="45910" y="52271"/>
                </a:lnTo>
                <a:lnTo>
                  <a:pt x="76835" y="11747"/>
                </a:lnTo>
                <a:lnTo>
                  <a:pt x="79275" y="7837"/>
                </a:lnTo>
                <a:lnTo>
                  <a:pt x="80582" y="4723"/>
                </a:lnTo>
                <a:lnTo>
                  <a:pt x="79084" y="1306"/>
                </a:lnTo>
                <a:lnTo>
                  <a:pt x="76085" y="431"/>
                </a:lnTo>
                <a:lnTo>
                  <a:pt x="73061" y="76"/>
                </a:lnTo>
                <a:lnTo>
                  <a:pt x="64695" y="50"/>
                </a:lnTo>
                <a:lnTo>
                  <a:pt x="61796" y="280"/>
                </a:lnTo>
                <a:lnTo>
                  <a:pt x="58751" y="1065"/>
                </a:lnTo>
                <a:lnTo>
                  <a:pt x="55929" y="3822"/>
                </a:lnTo>
                <a:lnTo>
                  <a:pt x="22899" y="51753"/>
                </a:lnTo>
                <a:lnTo>
                  <a:pt x="22899" y="3747"/>
                </a:lnTo>
                <a:lnTo>
                  <a:pt x="22377" y="2084"/>
                </a:lnTo>
                <a:lnTo>
                  <a:pt x="19673" y="662"/>
                </a:lnTo>
                <a:lnTo>
                  <a:pt x="17056" y="255"/>
                </a:lnTo>
                <a:lnTo>
                  <a:pt x="13766" y="0"/>
                </a:lnTo>
                <a:lnTo>
                  <a:pt x="9283" y="0"/>
                </a:lnTo>
                <a:lnTo>
                  <a:pt x="5957" y="255"/>
                </a:lnTo>
                <a:lnTo>
                  <a:pt x="2425" y="953"/>
                </a:lnTo>
                <a:lnTo>
                  <a:pt x="0" y="3747"/>
                </a:lnTo>
                <a:lnTo>
                  <a:pt x="0" y="109943"/>
                </a:lnTo>
                <a:lnTo>
                  <a:pt x="557" y="111607"/>
                </a:lnTo>
                <a:lnTo>
                  <a:pt x="3300" y="113093"/>
                </a:lnTo>
                <a:lnTo>
                  <a:pt x="5957" y="113511"/>
                </a:lnTo>
                <a:lnTo>
                  <a:pt x="9283" y="113778"/>
                </a:lnTo>
                <a:lnTo>
                  <a:pt x="13766" y="113778"/>
                </a:lnTo>
                <a:lnTo>
                  <a:pt x="17056" y="113511"/>
                </a:lnTo>
                <a:lnTo>
                  <a:pt x="20562" y="112763"/>
                </a:lnTo>
                <a:lnTo>
                  <a:pt x="22899" y="109943"/>
                </a:lnTo>
                <a:lnTo>
                  <a:pt x="22899" y="56451"/>
                </a:lnTo>
                <a:lnTo>
                  <a:pt x="56973" y="109943"/>
                </a:lnTo>
                <a:lnTo>
                  <a:pt x="57938" y="111456"/>
                </a:lnTo>
                <a:lnTo>
                  <a:pt x="60591" y="113054"/>
                </a:lnTo>
                <a:lnTo>
                  <a:pt x="63892" y="113640"/>
                </a:lnTo>
                <a:lnTo>
                  <a:pt x="66610" y="113778"/>
                </a:lnTo>
                <a:lnTo>
                  <a:pt x="74739" y="1136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633547" y="2102197"/>
            <a:ext cx="23014" cy="113781"/>
          </a:xfrm>
          <a:custGeom>
            <a:avLst/>
            <a:gdLst/>
            <a:ahLst/>
            <a:cxnLst/>
            <a:rect l="l" t="t" r="r" b="b"/>
            <a:pathLst>
              <a:path w="23014" h="113781">
                <a:moveTo>
                  <a:pt x="23014" y="110124"/>
                </a:moveTo>
                <a:lnTo>
                  <a:pt x="23014" y="3657"/>
                </a:lnTo>
                <a:lnTo>
                  <a:pt x="22443" y="2085"/>
                </a:lnTo>
                <a:lnTo>
                  <a:pt x="19700" y="674"/>
                </a:lnTo>
                <a:lnTo>
                  <a:pt x="17082" y="266"/>
                </a:lnTo>
                <a:lnTo>
                  <a:pt x="13766" y="0"/>
                </a:lnTo>
                <a:lnTo>
                  <a:pt x="9298" y="0"/>
                </a:lnTo>
                <a:lnTo>
                  <a:pt x="6023" y="266"/>
                </a:lnTo>
                <a:lnTo>
                  <a:pt x="2491" y="955"/>
                </a:lnTo>
                <a:lnTo>
                  <a:pt x="0" y="3657"/>
                </a:lnTo>
                <a:lnTo>
                  <a:pt x="0" y="110124"/>
                </a:lnTo>
                <a:lnTo>
                  <a:pt x="572" y="111697"/>
                </a:lnTo>
                <a:lnTo>
                  <a:pt x="3315" y="113120"/>
                </a:lnTo>
                <a:lnTo>
                  <a:pt x="5969" y="113526"/>
                </a:lnTo>
                <a:lnTo>
                  <a:pt x="9298" y="113781"/>
                </a:lnTo>
                <a:lnTo>
                  <a:pt x="13766" y="113781"/>
                </a:lnTo>
                <a:lnTo>
                  <a:pt x="17082" y="113526"/>
                </a:lnTo>
                <a:lnTo>
                  <a:pt x="20574" y="112828"/>
                </a:lnTo>
                <a:lnTo>
                  <a:pt x="23014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74383" y="2100712"/>
            <a:ext cx="73619" cy="116751"/>
          </a:xfrm>
          <a:custGeom>
            <a:avLst/>
            <a:gdLst/>
            <a:ahLst/>
            <a:cxnLst/>
            <a:rect l="l" t="t" r="r" b="b"/>
            <a:pathLst>
              <a:path w="73619" h="116751">
                <a:moveTo>
                  <a:pt x="59677" y="23507"/>
                </a:moveTo>
                <a:lnTo>
                  <a:pt x="62470" y="25120"/>
                </a:lnTo>
                <a:lnTo>
                  <a:pt x="65278" y="25361"/>
                </a:lnTo>
                <a:lnTo>
                  <a:pt x="66725" y="22593"/>
                </a:lnTo>
                <a:lnTo>
                  <a:pt x="67042" y="19302"/>
                </a:lnTo>
                <a:lnTo>
                  <a:pt x="67057" y="13437"/>
                </a:lnTo>
                <a:lnTo>
                  <a:pt x="66851" y="10554"/>
                </a:lnTo>
                <a:lnTo>
                  <a:pt x="65962" y="7872"/>
                </a:lnTo>
                <a:lnTo>
                  <a:pt x="63233" y="5500"/>
                </a:lnTo>
                <a:lnTo>
                  <a:pt x="59626" y="3747"/>
                </a:lnTo>
                <a:lnTo>
                  <a:pt x="55245" y="2274"/>
                </a:lnTo>
                <a:lnTo>
                  <a:pt x="50417" y="1014"/>
                </a:lnTo>
                <a:lnTo>
                  <a:pt x="47749" y="612"/>
                </a:lnTo>
                <a:lnTo>
                  <a:pt x="45082" y="215"/>
                </a:lnTo>
                <a:lnTo>
                  <a:pt x="42404" y="0"/>
                </a:lnTo>
                <a:lnTo>
                  <a:pt x="34566" y="0"/>
                </a:lnTo>
                <a:lnTo>
                  <a:pt x="29667" y="673"/>
                </a:lnTo>
                <a:lnTo>
                  <a:pt x="25055" y="2007"/>
                </a:lnTo>
                <a:lnTo>
                  <a:pt x="20448" y="3355"/>
                </a:lnTo>
                <a:lnTo>
                  <a:pt x="16433" y="5360"/>
                </a:lnTo>
                <a:lnTo>
                  <a:pt x="13027" y="8063"/>
                </a:lnTo>
                <a:lnTo>
                  <a:pt x="9636" y="10770"/>
                </a:lnTo>
                <a:lnTo>
                  <a:pt x="6932" y="14161"/>
                </a:lnTo>
                <a:lnTo>
                  <a:pt x="4927" y="18251"/>
                </a:lnTo>
                <a:lnTo>
                  <a:pt x="2933" y="22351"/>
                </a:lnTo>
                <a:lnTo>
                  <a:pt x="1918" y="27104"/>
                </a:lnTo>
                <a:lnTo>
                  <a:pt x="1918" y="37212"/>
                </a:lnTo>
                <a:lnTo>
                  <a:pt x="2617" y="41238"/>
                </a:lnTo>
                <a:lnTo>
                  <a:pt x="4013" y="44613"/>
                </a:lnTo>
                <a:lnTo>
                  <a:pt x="5410" y="47980"/>
                </a:lnTo>
                <a:lnTo>
                  <a:pt x="7213" y="50904"/>
                </a:lnTo>
                <a:lnTo>
                  <a:pt x="11695" y="55827"/>
                </a:lnTo>
                <a:lnTo>
                  <a:pt x="14237" y="57948"/>
                </a:lnTo>
                <a:lnTo>
                  <a:pt x="17081" y="59726"/>
                </a:lnTo>
                <a:lnTo>
                  <a:pt x="19925" y="61506"/>
                </a:lnTo>
                <a:lnTo>
                  <a:pt x="22860" y="63082"/>
                </a:lnTo>
                <a:lnTo>
                  <a:pt x="25880" y="64479"/>
                </a:lnTo>
                <a:lnTo>
                  <a:pt x="28903" y="65862"/>
                </a:lnTo>
                <a:lnTo>
                  <a:pt x="31837" y="67196"/>
                </a:lnTo>
                <a:lnTo>
                  <a:pt x="34682" y="68439"/>
                </a:lnTo>
                <a:lnTo>
                  <a:pt x="37525" y="69684"/>
                </a:lnTo>
                <a:lnTo>
                  <a:pt x="40067" y="71031"/>
                </a:lnTo>
                <a:lnTo>
                  <a:pt x="44538" y="73864"/>
                </a:lnTo>
                <a:lnTo>
                  <a:pt x="47749" y="77331"/>
                </a:lnTo>
                <a:lnTo>
                  <a:pt x="49844" y="81344"/>
                </a:lnTo>
                <a:lnTo>
                  <a:pt x="49844" y="86108"/>
                </a:lnTo>
                <a:lnTo>
                  <a:pt x="48614" y="89917"/>
                </a:lnTo>
                <a:lnTo>
                  <a:pt x="46634" y="93231"/>
                </a:lnTo>
                <a:lnTo>
                  <a:pt x="43559" y="95669"/>
                </a:lnTo>
                <a:lnTo>
                  <a:pt x="39484" y="97282"/>
                </a:lnTo>
                <a:lnTo>
                  <a:pt x="34757" y="98272"/>
                </a:lnTo>
                <a:lnTo>
                  <a:pt x="27748" y="98272"/>
                </a:lnTo>
                <a:lnTo>
                  <a:pt x="24015" y="97803"/>
                </a:lnTo>
                <a:lnTo>
                  <a:pt x="20789" y="96850"/>
                </a:lnTo>
                <a:lnTo>
                  <a:pt x="17564" y="95886"/>
                </a:lnTo>
                <a:lnTo>
                  <a:pt x="14781" y="94830"/>
                </a:lnTo>
                <a:lnTo>
                  <a:pt x="12470" y="93665"/>
                </a:lnTo>
                <a:lnTo>
                  <a:pt x="8239" y="91439"/>
                </a:lnTo>
                <a:lnTo>
                  <a:pt x="5270" y="89524"/>
                </a:lnTo>
                <a:lnTo>
                  <a:pt x="2221" y="89203"/>
                </a:lnTo>
                <a:lnTo>
                  <a:pt x="482" y="91885"/>
                </a:lnTo>
                <a:lnTo>
                  <a:pt x="64" y="95327"/>
                </a:lnTo>
                <a:lnTo>
                  <a:pt x="0" y="101306"/>
                </a:lnTo>
                <a:lnTo>
                  <a:pt x="165" y="103352"/>
                </a:lnTo>
                <a:lnTo>
                  <a:pt x="812" y="106199"/>
                </a:lnTo>
                <a:lnTo>
                  <a:pt x="2857" y="108788"/>
                </a:lnTo>
                <a:lnTo>
                  <a:pt x="5792" y="110656"/>
                </a:lnTo>
                <a:lnTo>
                  <a:pt x="9650" y="112585"/>
                </a:lnTo>
                <a:lnTo>
                  <a:pt x="12203" y="113485"/>
                </a:lnTo>
                <a:lnTo>
                  <a:pt x="14756" y="114390"/>
                </a:lnTo>
                <a:lnTo>
                  <a:pt x="17705" y="115153"/>
                </a:lnTo>
                <a:lnTo>
                  <a:pt x="21041" y="115785"/>
                </a:lnTo>
                <a:lnTo>
                  <a:pt x="24382" y="116434"/>
                </a:lnTo>
                <a:lnTo>
                  <a:pt x="28003" y="116751"/>
                </a:lnTo>
                <a:lnTo>
                  <a:pt x="37641" y="116751"/>
                </a:lnTo>
                <a:lnTo>
                  <a:pt x="43051" y="116003"/>
                </a:lnTo>
                <a:lnTo>
                  <a:pt x="48096" y="114490"/>
                </a:lnTo>
                <a:lnTo>
                  <a:pt x="53149" y="112967"/>
                </a:lnTo>
                <a:lnTo>
                  <a:pt x="57556" y="110732"/>
                </a:lnTo>
                <a:lnTo>
                  <a:pt x="61339" y="107732"/>
                </a:lnTo>
                <a:lnTo>
                  <a:pt x="65112" y="104738"/>
                </a:lnTo>
                <a:lnTo>
                  <a:pt x="68097" y="101015"/>
                </a:lnTo>
                <a:lnTo>
                  <a:pt x="70307" y="96544"/>
                </a:lnTo>
                <a:lnTo>
                  <a:pt x="72514" y="92062"/>
                </a:lnTo>
                <a:lnTo>
                  <a:pt x="73619" y="86868"/>
                </a:lnTo>
                <a:lnTo>
                  <a:pt x="73619" y="76417"/>
                </a:lnTo>
                <a:lnTo>
                  <a:pt x="72920" y="72478"/>
                </a:lnTo>
                <a:lnTo>
                  <a:pt x="71539" y="69137"/>
                </a:lnTo>
                <a:lnTo>
                  <a:pt x="70142" y="65799"/>
                </a:lnTo>
                <a:lnTo>
                  <a:pt x="68313" y="62891"/>
                </a:lnTo>
                <a:lnTo>
                  <a:pt x="63792" y="57948"/>
                </a:lnTo>
                <a:lnTo>
                  <a:pt x="61188" y="55827"/>
                </a:lnTo>
                <a:lnTo>
                  <a:pt x="58290" y="54063"/>
                </a:lnTo>
                <a:lnTo>
                  <a:pt x="55385" y="52285"/>
                </a:lnTo>
                <a:lnTo>
                  <a:pt x="52426" y="50712"/>
                </a:lnTo>
                <a:lnTo>
                  <a:pt x="49403" y="49316"/>
                </a:lnTo>
                <a:lnTo>
                  <a:pt x="46377" y="47919"/>
                </a:lnTo>
                <a:lnTo>
                  <a:pt x="43418" y="46597"/>
                </a:lnTo>
                <a:lnTo>
                  <a:pt x="40524" y="45352"/>
                </a:lnTo>
                <a:lnTo>
                  <a:pt x="37616" y="44107"/>
                </a:lnTo>
                <a:lnTo>
                  <a:pt x="35012" y="42760"/>
                </a:lnTo>
                <a:lnTo>
                  <a:pt x="30426" y="39931"/>
                </a:lnTo>
                <a:lnTo>
                  <a:pt x="27240" y="36460"/>
                </a:lnTo>
                <a:lnTo>
                  <a:pt x="25195" y="32475"/>
                </a:lnTo>
                <a:lnTo>
                  <a:pt x="25195" y="28285"/>
                </a:lnTo>
                <a:lnTo>
                  <a:pt x="26095" y="25171"/>
                </a:lnTo>
                <a:lnTo>
                  <a:pt x="28893" y="21311"/>
                </a:lnTo>
                <a:lnTo>
                  <a:pt x="31686" y="19381"/>
                </a:lnTo>
                <a:lnTo>
                  <a:pt x="35405" y="18172"/>
                </a:lnTo>
                <a:lnTo>
                  <a:pt x="40082" y="17856"/>
                </a:lnTo>
                <a:lnTo>
                  <a:pt x="43267" y="17856"/>
                </a:lnTo>
                <a:lnTo>
                  <a:pt x="46212" y="18251"/>
                </a:lnTo>
                <a:lnTo>
                  <a:pt x="48881" y="19036"/>
                </a:lnTo>
                <a:lnTo>
                  <a:pt x="51562" y="19824"/>
                </a:lnTo>
                <a:lnTo>
                  <a:pt x="55929" y="21653"/>
                </a:lnTo>
                <a:lnTo>
                  <a:pt x="59677" y="235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753834" y="2102723"/>
            <a:ext cx="86184" cy="113259"/>
          </a:xfrm>
          <a:custGeom>
            <a:avLst/>
            <a:gdLst/>
            <a:ahLst/>
            <a:cxnLst/>
            <a:rect l="l" t="t" r="r" b="b"/>
            <a:pathLst>
              <a:path w="86184" h="113259">
                <a:moveTo>
                  <a:pt x="32119" y="111175"/>
                </a:moveTo>
                <a:lnTo>
                  <a:pt x="34862" y="112596"/>
                </a:lnTo>
                <a:lnTo>
                  <a:pt x="37531" y="112993"/>
                </a:lnTo>
                <a:lnTo>
                  <a:pt x="40857" y="113259"/>
                </a:lnTo>
                <a:lnTo>
                  <a:pt x="45262" y="113259"/>
                </a:lnTo>
                <a:lnTo>
                  <a:pt x="48590" y="112993"/>
                </a:lnTo>
                <a:lnTo>
                  <a:pt x="52106" y="112306"/>
                </a:lnTo>
                <a:lnTo>
                  <a:pt x="54557" y="109602"/>
                </a:lnTo>
                <a:lnTo>
                  <a:pt x="54557" y="18719"/>
                </a:lnTo>
                <a:lnTo>
                  <a:pt x="82778" y="18719"/>
                </a:lnTo>
                <a:lnTo>
                  <a:pt x="83794" y="18554"/>
                </a:lnTo>
                <a:lnTo>
                  <a:pt x="85598" y="15876"/>
                </a:lnTo>
                <a:lnTo>
                  <a:pt x="86104" y="12520"/>
                </a:lnTo>
                <a:lnTo>
                  <a:pt x="86184" y="7658"/>
                </a:lnTo>
                <a:lnTo>
                  <a:pt x="85968" y="4954"/>
                </a:lnTo>
                <a:lnTo>
                  <a:pt x="85319" y="2044"/>
                </a:lnTo>
                <a:lnTo>
                  <a:pt x="82778" y="0"/>
                </a:lnTo>
                <a:lnTo>
                  <a:pt x="3327" y="0"/>
                </a:lnTo>
                <a:lnTo>
                  <a:pt x="2261" y="151"/>
                </a:lnTo>
                <a:lnTo>
                  <a:pt x="507" y="2768"/>
                </a:lnTo>
                <a:lnTo>
                  <a:pt x="0" y="6184"/>
                </a:lnTo>
                <a:lnTo>
                  <a:pt x="0" y="12520"/>
                </a:lnTo>
                <a:lnTo>
                  <a:pt x="507" y="15876"/>
                </a:lnTo>
                <a:lnTo>
                  <a:pt x="3327" y="18719"/>
                </a:lnTo>
                <a:lnTo>
                  <a:pt x="31546" y="18719"/>
                </a:lnTo>
                <a:lnTo>
                  <a:pt x="31546" y="109602"/>
                </a:lnTo>
                <a:lnTo>
                  <a:pt x="32119" y="1111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843245" y="2102205"/>
            <a:ext cx="103633" cy="113778"/>
          </a:xfrm>
          <a:custGeom>
            <a:avLst/>
            <a:gdLst/>
            <a:ahLst/>
            <a:cxnLst/>
            <a:rect l="l" t="t" r="r" b="b"/>
            <a:pathLst>
              <a:path w="103633" h="113778">
                <a:moveTo>
                  <a:pt x="102375" y="104724"/>
                </a:moveTo>
                <a:lnTo>
                  <a:pt x="67524" y="4787"/>
                </a:lnTo>
                <a:lnTo>
                  <a:pt x="63816" y="723"/>
                </a:lnTo>
                <a:lnTo>
                  <a:pt x="57048" y="35"/>
                </a:lnTo>
                <a:lnTo>
                  <a:pt x="50888" y="0"/>
                </a:lnTo>
                <a:lnTo>
                  <a:pt x="50622" y="22031"/>
                </a:lnTo>
                <a:lnTo>
                  <a:pt x="66574" y="69951"/>
                </a:lnTo>
                <a:lnTo>
                  <a:pt x="34580" y="69951"/>
                </a:lnTo>
                <a:lnTo>
                  <a:pt x="29541" y="87552"/>
                </a:lnTo>
                <a:lnTo>
                  <a:pt x="71880" y="87552"/>
                </a:lnTo>
                <a:lnTo>
                  <a:pt x="79466" y="110196"/>
                </a:lnTo>
                <a:lnTo>
                  <a:pt x="80340" y="112039"/>
                </a:lnTo>
                <a:lnTo>
                  <a:pt x="83033" y="113385"/>
                </a:lnTo>
                <a:lnTo>
                  <a:pt x="85953" y="113652"/>
                </a:lnTo>
                <a:lnTo>
                  <a:pt x="95733" y="113778"/>
                </a:lnTo>
                <a:lnTo>
                  <a:pt x="99583" y="113562"/>
                </a:lnTo>
                <a:lnTo>
                  <a:pt x="103633" y="111809"/>
                </a:lnTo>
                <a:lnTo>
                  <a:pt x="103506" y="108471"/>
                </a:lnTo>
                <a:lnTo>
                  <a:pt x="102375" y="104724"/>
                </a:lnTo>
                <a:close/>
              </a:path>
              <a:path w="103633" h="113778">
                <a:moveTo>
                  <a:pt x="1179" y="112914"/>
                </a:moveTo>
                <a:lnTo>
                  <a:pt x="3757" y="113511"/>
                </a:lnTo>
                <a:lnTo>
                  <a:pt x="7354" y="113778"/>
                </a:lnTo>
                <a:lnTo>
                  <a:pt x="14528" y="113727"/>
                </a:lnTo>
                <a:lnTo>
                  <a:pt x="17614" y="113485"/>
                </a:lnTo>
                <a:lnTo>
                  <a:pt x="21106" y="112204"/>
                </a:lnTo>
                <a:lnTo>
                  <a:pt x="22391" y="109598"/>
                </a:lnTo>
                <a:lnTo>
                  <a:pt x="29541" y="87552"/>
                </a:lnTo>
                <a:lnTo>
                  <a:pt x="34580" y="69951"/>
                </a:lnTo>
                <a:lnTo>
                  <a:pt x="50533" y="22031"/>
                </a:lnTo>
                <a:lnTo>
                  <a:pt x="50888" y="0"/>
                </a:lnTo>
                <a:lnTo>
                  <a:pt x="43740" y="115"/>
                </a:lnTo>
                <a:lnTo>
                  <a:pt x="37755" y="1522"/>
                </a:lnTo>
                <a:lnTo>
                  <a:pt x="1309" y="104543"/>
                </a:lnTo>
                <a:lnTo>
                  <a:pt x="0" y="109421"/>
                </a:lnTo>
                <a:lnTo>
                  <a:pt x="1179" y="112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61216" y="2102378"/>
            <a:ext cx="92962" cy="113601"/>
          </a:xfrm>
          <a:custGeom>
            <a:avLst/>
            <a:gdLst/>
            <a:ahLst/>
            <a:cxnLst/>
            <a:rect l="l" t="t" r="r" b="b"/>
            <a:pathLst>
              <a:path w="92962" h="113601">
                <a:moveTo>
                  <a:pt x="12283" y="113601"/>
                </a:moveTo>
                <a:lnTo>
                  <a:pt x="15342" y="113334"/>
                </a:lnTo>
                <a:lnTo>
                  <a:pt x="18517" y="112600"/>
                </a:lnTo>
                <a:lnTo>
                  <a:pt x="20648" y="109857"/>
                </a:lnTo>
                <a:lnTo>
                  <a:pt x="20473" y="38027"/>
                </a:lnTo>
                <a:lnTo>
                  <a:pt x="20358" y="33872"/>
                </a:lnTo>
                <a:lnTo>
                  <a:pt x="20191" y="29692"/>
                </a:lnTo>
                <a:lnTo>
                  <a:pt x="19951" y="25516"/>
                </a:lnTo>
                <a:lnTo>
                  <a:pt x="20130" y="25516"/>
                </a:lnTo>
                <a:lnTo>
                  <a:pt x="21462" y="28944"/>
                </a:lnTo>
                <a:lnTo>
                  <a:pt x="22975" y="32475"/>
                </a:lnTo>
                <a:lnTo>
                  <a:pt x="24653" y="36108"/>
                </a:lnTo>
                <a:lnTo>
                  <a:pt x="26341" y="39725"/>
                </a:lnTo>
                <a:lnTo>
                  <a:pt x="28004" y="43117"/>
                </a:lnTo>
                <a:lnTo>
                  <a:pt x="29627" y="46257"/>
                </a:lnTo>
                <a:lnTo>
                  <a:pt x="57682" y="98971"/>
                </a:lnTo>
                <a:lnTo>
                  <a:pt x="59129" y="101869"/>
                </a:lnTo>
                <a:lnTo>
                  <a:pt x="61596" y="106070"/>
                </a:lnTo>
                <a:lnTo>
                  <a:pt x="65214" y="110426"/>
                </a:lnTo>
                <a:lnTo>
                  <a:pt x="70789" y="113057"/>
                </a:lnTo>
                <a:lnTo>
                  <a:pt x="74588" y="113259"/>
                </a:lnTo>
                <a:lnTo>
                  <a:pt x="84340" y="113259"/>
                </a:lnTo>
                <a:lnTo>
                  <a:pt x="87605" y="112777"/>
                </a:lnTo>
                <a:lnTo>
                  <a:pt x="90399" y="111254"/>
                </a:lnTo>
                <a:lnTo>
                  <a:pt x="92264" y="108637"/>
                </a:lnTo>
                <a:lnTo>
                  <a:pt x="92962" y="105069"/>
                </a:lnTo>
                <a:lnTo>
                  <a:pt x="92962" y="3737"/>
                </a:lnTo>
                <a:lnTo>
                  <a:pt x="91008" y="953"/>
                </a:lnTo>
                <a:lnTo>
                  <a:pt x="87922" y="205"/>
                </a:lnTo>
                <a:lnTo>
                  <a:pt x="84913" y="0"/>
                </a:lnTo>
                <a:lnTo>
                  <a:pt x="80863" y="0"/>
                </a:lnTo>
                <a:lnTo>
                  <a:pt x="74588" y="953"/>
                </a:lnTo>
                <a:lnTo>
                  <a:pt x="72453" y="69268"/>
                </a:lnTo>
                <a:lnTo>
                  <a:pt x="72659" y="77904"/>
                </a:lnTo>
                <a:lnTo>
                  <a:pt x="72745" y="81979"/>
                </a:lnTo>
                <a:lnTo>
                  <a:pt x="70624" y="77331"/>
                </a:lnTo>
                <a:lnTo>
                  <a:pt x="68414" y="72684"/>
                </a:lnTo>
                <a:lnTo>
                  <a:pt x="66128" y="67906"/>
                </a:lnTo>
                <a:lnTo>
                  <a:pt x="63766" y="63083"/>
                </a:lnTo>
                <a:lnTo>
                  <a:pt x="61264" y="58254"/>
                </a:lnTo>
                <a:lnTo>
                  <a:pt x="58727" y="53315"/>
                </a:lnTo>
                <a:lnTo>
                  <a:pt x="36766" y="12103"/>
                </a:lnTo>
                <a:lnTo>
                  <a:pt x="35661" y="9842"/>
                </a:lnTo>
                <a:lnTo>
                  <a:pt x="33540" y="6390"/>
                </a:lnTo>
                <a:lnTo>
                  <a:pt x="30200" y="2782"/>
                </a:lnTo>
                <a:lnTo>
                  <a:pt x="27647" y="1285"/>
                </a:lnTo>
                <a:lnTo>
                  <a:pt x="24627" y="537"/>
                </a:lnTo>
                <a:lnTo>
                  <a:pt x="20562" y="345"/>
                </a:lnTo>
                <a:lnTo>
                  <a:pt x="5943" y="345"/>
                </a:lnTo>
                <a:lnTo>
                  <a:pt x="2401" y="2390"/>
                </a:lnTo>
                <a:lnTo>
                  <a:pt x="0" y="5806"/>
                </a:lnTo>
                <a:lnTo>
                  <a:pt x="0" y="109857"/>
                </a:lnTo>
                <a:lnTo>
                  <a:pt x="2009" y="112600"/>
                </a:lnTo>
                <a:lnTo>
                  <a:pt x="5144" y="113334"/>
                </a:lnTo>
                <a:lnTo>
                  <a:pt x="8153" y="113601"/>
                </a:lnTo>
                <a:lnTo>
                  <a:pt x="12283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118061" y="2102719"/>
            <a:ext cx="66751" cy="112737"/>
          </a:xfrm>
          <a:custGeom>
            <a:avLst/>
            <a:gdLst/>
            <a:ahLst/>
            <a:cxnLst/>
            <a:rect l="l" t="t" r="r" b="b"/>
            <a:pathLst>
              <a:path w="66751" h="112737">
                <a:moveTo>
                  <a:pt x="6797" y="0"/>
                </a:moveTo>
                <a:lnTo>
                  <a:pt x="4878" y="0"/>
                </a:lnTo>
                <a:lnTo>
                  <a:pt x="1968" y="1703"/>
                </a:lnTo>
                <a:lnTo>
                  <a:pt x="0" y="4673"/>
                </a:lnTo>
                <a:lnTo>
                  <a:pt x="0" y="108065"/>
                </a:lnTo>
                <a:lnTo>
                  <a:pt x="661" y="109904"/>
                </a:lnTo>
                <a:lnTo>
                  <a:pt x="3265" y="112180"/>
                </a:lnTo>
                <a:lnTo>
                  <a:pt x="6797" y="112737"/>
                </a:lnTo>
                <a:lnTo>
                  <a:pt x="63947" y="112737"/>
                </a:lnTo>
                <a:lnTo>
                  <a:pt x="66243" y="110034"/>
                </a:lnTo>
                <a:lnTo>
                  <a:pt x="66751" y="106859"/>
                </a:lnTo>
                <a:lnTo>
                  <a:pt x="66751" y="100674"/>
                </a:lnTo>
                <a:lnTo>
                  <a:pt x="66243" y="97499"/>
                </a:lnTo>
                <a:lnTo>
                  <a:pt x="63425" y="94792"/>
                </a:lnTo>
                <a:lnTo>
                  <a:pt x="22823" y="94792"/>
                </a:lnTo>
                <a:lnTo>
                  <a:pt x="22823" y="62993"/>
                </a:lnTo>
                <a:lnTo>
                  <a:pt x="57416" y="62993"/>
                </a:lnTo>
                <a:lnTo>
                  <a:pt x="59702" y="60452"/>
                </a:lnTo>
                <a:lnTo>
                  <a:pt x="60209" y="57367"/>
                </a:lnTo>
                <a:lnTo>
                  <a:pt x="60209" y="51271"/>
                </a:lnTo>
                <a:lnTo>
                  <a:pt x="59702" y="48107"/>
                </a:lnTo>
                <a:lnTo>
                  <a:pt x="56897" y="45479"/>
                </a:lnTo>
                <a:lnTo>
                  <a:pt x="22823" y="45479"/>
                </a:lnTo>
                <a:lnTo>
                  <a:pt x="22823" y="17946"/>
                </a:lnTo>
                <a:lnTo>
                  <a:pt x="63082" y="17946"/>
                </a:lnTo>
                <a:lnTo>
                  <a:pt x="64057" y="17781"/>
                </a:lnTo>
                <a:lnTo>
                  <a:pt x="65811" y="15240"/>
                </a:lnTo>
                <a:lnTo>
                  <a:pt x="66319" y="12063"/>
                </a:lnTo>
                <a:lnTo>
                  <a:pt x="66319" y="5878"/>
                </a:lnTo>
                <a:lnTo>
                  <a:pt x="65811" y="2693"/>
                </a:lnTo>
                <a:lnTo>
                  <a:pt x="63082" y="0"/>
                </a:lnTo>
                <a:lnTo>
                  <a:pt x="67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205059" y="2102378"/>
            <a:ext cx="92966" cy="113601"/>
          </a:xfrm>
          <a:custGeom>
            <a:avLst/>
            <a:gdLst/>
            <a:ahLst/>
            <a:cxnLst/>
            <a:rect l="l" t="t" r="r" b="b"/>
            <a:pathLst>
              <a:path w="92966" h="113601">
                <a:moveTo>
                  <a:pt x="12283" y="113601"/>
                </a:moveTo>
                <a:lnTo>
                  <a:pt x="15342" y="113334"/>
                </a:lnTo>
                <a:lnTo>
                  <a:pt x="18517" y="112600"/>
                </a:lnTo>
                <a:lnTo>
                  <a:pt x="20648" y="109857"/>
                </a:lnTo>
                <a:lnTo>
                  <a:pt x="20472" y="38027"/>
                </a:lnTo>
                <a:lnTo>
                  <a:pt x="20358" y="33872"/>
                </a:lnTo>
                <a:lnTo>
                  <a:pt x="20191" y="29692"/>
                </a:lnTo>
                <a:lnTo>
                  <a:pt x="19950" y="25516"/>
                </a:lnTo>
                <a:lnTo>
                  <a:pt x="20130" y="25516"/>
                </a:lnTo>
                <a:lnTo>
                  <a:pt x="21462" y="28944"/>
                </a:lnTo>
                <a:lnTo>
                  <a:pt x="22960" y="32475"/>
                </a:lnTo>
                <a:lnTo>
                  <a:pt x="24651" y="36108"/>
                </a:lnTo>
                <a:lnTo>
                  <a:pt x="26341" y="39725"/>
                </a:lnTo>
                <a:lnTo>
                  <a:pt x="28004" y="43117"/>
                </a:lnTo>
                <a:lnTo>
                  <a:pt x="29627" y="46257"/>
                </a:lnTo>
                <a:lnTo>
                  <a:pt x="57682" y="98971"/>
                </a:lnTo>
                <a:lnTo>
                  <a:pt x="59133" y="101869"/>
                </a:lnTo>
                <a:lnTo>
                  <a:pt x="61596" y="106070"/>
                </a:lnTo>
                <a:lnTo>
                  <a:pt x="65203" y="110426"/>
                </a:lnTo>
                <a:lnTo>
                  <a:pt x="70789" y="113057"/>
                </a:lnTo>
                <a:lnTo>
                  <a:pt x="74588" y="113259"/>
                </a:lnTo>
                <a:lnTo>
                  <a:pt x="84329" y="113259"/>
                </a:lnTo>
                <a:lnTo>
                  <a:pt x="87605" y="112777"/>
                </a:lnTo>
                <a:lnTo>
                  <a:pt x="90399" y="111254"/>
                </a:lnTo>
                <a:lnTo>
                  <a:pt x="92264" y="108637"/>
                </a:lnTo>
                <a:lnTo>
                  <a:pt x="92966" y="105069"/>
                </a:lnTo>
                <a:lnTo>
                  <a:pt x="92966" y="3737"/>
                </a:lnTo>
                <a:lnTo>
                  <a:pt x="91008" y="953"/>
                </a:lnTo>
                <a:lnTo>
                  <a:pt x="87908" y="205"/>
                </a:lnTo>
                <a:lnTo>
                  <a:pt x="84913" y="0"/>
                </a:lnTo>
                <a:lnTo>
                  <a:pt x="80848" y="0"/>
                </a:lnTo>
                <a:lnTo>
                  <a:pt x="74588" y="953"/>
                </a:lnTo>
                <a:lnTo>
                  <a:pt x="72442" y="69268"/>
                </a:lnTo>
                <a:lnTo>
                  <a:pt x="72657" y="77904"/>
                </a:lnTo>
                <a:lnTo>
                  <a:pt x="72745" y="81979"/>
                </a:lnTo>
                <a:lnTo>
                  <a:pt x="70624" y="77331"/>
                </a:lnTo>
                <a:lnTo>
                  <a:pt x="68413" y="72684"/>
                </a:lnTo>
                <a:lnTo>
                  <a:pt x="66127" y="67906"/>
                </a:lnTo>
                <a:lnTo>
                  <a:pt x="63755" y="63083"/>
                </a:lnTo>
                <a:lnTo>
                  <a:pt x="61264" y="58254"/>
                </a:lnTo>
                <a:lnTo>
                  <a:pt x="58726" y="53315"/>
                </a:lnTo>
                <a:lnTo>
                  <a:pt x="36766" y="12103"/>
                </a:lnTo>
                <a:lnTo>
                  <a:pt x="35661" y="9842"/>
                </a:lnTo>
                <a:lnTo>
                  <a:pt x="33540" y="6390"/>
                </a:lnTo>
                <a:lnTo>
                  <a:pt x="30189" y="2782"/>
                </a:lnTo>
                <a:lnTo>
                  <a:pt x="27636" y="1285"/>
                </a:lnTo>
                <a:lnTo>
                  <a:pt x="24627" y="537"/>
                </a:lnTo>
                <a:lnTo>
                  <a:pt x="20562" y="345"/>
                </a:lnTo>
                <a:lnTo>
                  <a:pt x="5943" y="345"/>
                </a:lnTo>
                <a:lnTo>
                  <a:pt x="2386" y="2390"/>
                </a:lnTo>
                <a:lnTo>
                  <a:pt x="0" y="5806"/>
                </a:lnTo>
                <a:lnTo>
                  <a:pt x="0" y="109857"/>
                </a:lnTo>
                <a:lnTo>
                  <a:pt x="2009" y="112600"/>
                </a:lnTo>
                <a:lnTo>
                  <a:pt x="5144" y="113334"/>
                </a:lnTo>
                <a:lnTo>
                  <a:pt x="8153" y="113601"/>
                </a:lnTo>
                <a:lnTo>
                  <a:pt x="12283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315968" y="2100802"/>
            <a:ext cx="96367" cy="116574"/>
          </a:xfrm>
          <a:custGeom>
            <a:avLst/>
            <a:gdLst/>
            <a:ahLst/>
            <a:cxnLst/>
            <a:rect l="l" t="t" r="r" b="b"/>
            <a:pathLst>
              <a:path w="96367" h="116574">
                <a:moveTo>
                  <a:pt x="27320" y="6832"/>
                </a:moveTo>
                <a:lnTo>
                  <a:pt x="21145" y="10756"/>
                </a:lnTo>
                <a:lnTo>
                  <a:pt x="16041" y="15900"/>
                </a:lnTo>
                <a:lnTo>
                  <a:pt x="10922" y="21045"/>
                </a:lnTo>
                <a:lnTo>
                  <a:pt x="6972" y="27280"/>
                </a:lnTo>
                <a:lnTo>
                  <a:pt x="4189" y="34635"/>
                </a:lnTo>
                <a:lnTo>
                  <a:pt x="1395" y="41976"/>
                </a:lnTo>
                <a:lnTo>
                  <a:pt x="0" y="50280"/>
                </a:lnTo>
                <a:lnTo>
                  <a:pt x="0" y="68452"/>
                </a:lnTo>
                <a:lnTo>
                  <a:pt x="1320" y="76456"/>
                </a:lnTo>
                <a:lnTo>
                  <a:pt x="3923" y="83516"/>
                </a:lnTo>
                <a:lnTo>
                  <a:pt x="6540" y="90575"/>
                </a:lnTo>
                <a:lnTo>
                  <a:pt x="10323" y="96544"/>
                </a:lnTo>
                <a:lnTo>
                  <a:pt x="15252" y="101461"/>
                </a:lnTo>
                <a:lnTo>
                  <a:pt x="20191" y="106376"/>
                </a:lnTo>
                <a:lnTo>
                  <a:pt x="26225" y="110122"/>
                </a:lnTo>
                <a:lnTo>
                  <a:pt x="33324" y="112701"/>
                </a:lnTo>
                <a:lnTo>
                  <a:pt x="40449" y="115279"/>
                </a:lnTo>
                <a:lnTo>
                  <a:pt x="48502" y="116574"/>
                </a:lnTo>
                <a:lnTo>
                  <a:pt x="60591" y="116574"/>
                </a:lnTo>
                <a:lnTo>
                  <a:pt x="63651" y="116434"/>
                </a:lnTo>
                <a:lnTo>
                  <a:pt x="66700" y="116142"/>
                </a:lnTo>
                <a:lnTo>
                  <a:pt x="69749" y="115850"/>
                </a:lnTo>
                <a:lnTo>
                  <a:pt x="72769" y="115418"/>
                </a:lnTo>
                <a:lnTo>
                  <a:pt x="75768" y="114832"/>
                </a:lnTo>
                <a:lnTo>
                  <a:pt x="78752" y="114249"/>
                </a:lnTo>
                <a:lnTo>
                  <a:pt x="81647" y="113550"/>
                </a:lnTo>
                <a:lnTo>
                  <a:pt x="84441" y="112751"/>
                </a:lnTo>
                <a:lnTo>
                  <a:pt x="87213" y="111927"/>
                </a:lnTo>
                <a:lnTo>
                  <a:pt x="91440" y="110389"/>
                </a:lnTo>
                <a:lnTo>
                  <a:pt x="94578" y="108597"/>
                </a:lnTo>
                <a:lnTo>
                  <a:pt x="95796" y="105984"/>
                </a:lnTo>
                <a:lnTo>
                  <a:pt x="96100" y="102729"/>
                </a:lnTo>
                <a:lnTo>
                  <a:pt x="96100" y="57848"/>
                </a:lnTo>
                <a:lnTo>
                  <a:pt x="95669" y="54752"/>
                </a:lnTo>
                <a:lnTo>
                  <a:pt x="93218" y="51335"/>
                </a:lnTo>
                <a:lnTo>
                  <a:pt x="90006" y="50533"/>
                </a:lnTo>
                <a:lnTo>
                  <a:pt x="51410" y="50533"/>
                </a:lnTo>
                <a:lnTo>
                  <a:pt x="49201" y="53164"/>
                </a:lnTo>
                <a:lnTo>
                  <a:pt x="48693" y="56249"/>
                </a:lnTo>
                <a:lnTo>
                  <a:pt x="48616" y="62383"/>
                </a:lnTo>
                <a:lnTo>
                  <a:pt x="48920" y="64604"/>
                </a:lnTo>
                <a:lnTo>
                  <a:pt x="51929" y="67870"/>
                </a:lnTo>
                <a:lnTo>
                  <a:pt x="73281" y="67870"/>
                </a:lnTo>
                <a:lnTo>
                  <a:pt x="73281" y="94006"/>
                </a:lnTo>
                <a:lnTo>
                  <a:pt x="71131" y="95172"/>
                </a:lnTo>
                <a:lnTo>
                  <a:pt x="66307" y="96622"/>
                </a:lnTo>
                <a:lnTo>
                  <a:pt x="61278" y="97487"/>
                </a:lnTo>
                <a:lnTo>
                  <a:pt x="53506" y="97487"/>
                </a:lnTo>
                <a:lnTo>
                  <a:pt x="48718" y="96648"/>
                </a:lnTo>
                <a:lnTo>
                  <a:pt x="44397" y="94970"/>
                </a:lnTo>
                <a:lnTo>
                  <a:pt x="40067" y="93282"/>
                </a:lnTo>
                <a:lnTo>
                  <a:pt x="36360" y="90780"/>
                </a:lnTo>
                <a:lnTo>
                  <a:pt x="33289" y="87464"/>
                </a:lnTo>
                <a:lnTo>
                  <a:pt x="30214" y="84164"/>
                </a:lnTo>
                <a:lnTo>
                  <a:pt x="27813" y="80049"/>
                </a:lnTo>
                <a:lnTo>
                  <a:pt x="26099" y="75145"/>
                </a:lnTo>
                <a:lnTo>
                  <a:pt x="24385" y="70242"/>
                </a:lnTo>
                <a:lnTo>
                  <a:pt x="23533" y="64569"/>
                </a:lnTo>
                <a:lnTo>
                  <a:pt x="23533" y="52250"/>
                </a:lnTo>
                <a:lnTo>
                  <a:pt x="24371" y="46889"/>
                </a:lnTo>
                <a:lnTo>
                  <a:pt x="26060" y="42037"/>
                </a:lnTo>
                <a:lnTo>
                  <a:pt x="27748" y="37186"/>
                </a:lnTo>
                <a:lnTo>
                  <a:pt x="30149" y="33032"/>
                </a:lnTo>
                <a:lnTo>
                  <a:pt x="33289" y="29577"/>
                </a:lnTo>
                <a:lnTo>
                  <a:pt x="36424" y="26125"/>
                </a:lnTo>
                <a:lnTo>
                  <a:pt x="40196" y="23446"/>
                </a:lnTo>
                <a:lnTo>
                  <a:pt x="44613" y="21563"/>
                </a:lnTo>
                <a:lnTo>
                  <a:pt x="49020" y="19683"/>
                </a:lnTo>
                <a:lnTo>
                  <a:pt x="53963" y="18733"/>
                </a:lnTo>
                <a:lnTo>
                  <a:pt x="64529" y="18733"/>
                </a:lnTo>
                <a:lnTo>
                  <a:pt x="69025" y="19251"/>
                </a:lnTo>
                <a:lnTo>
                  <a:pt x="72885" y="20295"/>
                </a:lnTo>
                <a:lnTo>
                  <a:pt x="76747" y="21337"/>
                </a:lnTo>
                <a:lnTo>
                  <a:pt x="80074" y="22477"/>
                </a:lnTo>
                <a:lnTo>
                  <a:pt x="82867" y="23698"/>
                </a:lnTo>
                <a:lnTo>
                  <a:pt x="85650" y="24918"/>
                </a:lnTo>
                <a:lnTo>
                  <a:pt x="87882" y="26048"/>
                </a:lnTo>
                <a:lnTo>
                  <a:pt x="91263" y="28144"/>
                </a:lnTo>
                <a:lnTo>
                  <a:pt x="94197" y="28525"/>
                </a:lnTo>
                <a:lnTo>
                  <a:pt x="95796" y="25984"/>
                </a:lnTo>
                <a:lnTo>
                  <a:pt x="96292" y="22567"/>
                </a:lnTo>
                <a:lnTo>
                  <a:pt x="96367" y="16523"/>
                </a:lnTo>
                <a:lnTo>
                  <a:pt x="96191" y="14338"/>
                </a:lnTo>
                <a:lnTo>
                  <a:pt x="95503" y="11367"/>
                </a:lnTo>
                <a:lnTo>
                  <a:pt x="93369" y="8585"/>
                </a:lnTo>
                <a:lnTo>
                  <a:pt x="90006" y="6530"/>
                </a:lnTo>
                <a:lnTo>
                  <a:pt x="85545" y="4395"/>
                </a:lnTo>
                <a:lnTo>
                  <a:pt x="82551" y="3441"/>
                </a:lnTo>
                <a:lnTo>
                  <a:pt x="79566" y="2476"/>
                </a:lnTo>
                <a:lnTo>
                  <a:pt x="76060" y="1677"/>
                </a:lnTo>
                <a:lnTo>
                  <a:pt x="72061" y="1003"/>
                </a:lnTo>
                <a:lnTo>
                  <a:pt x="68060" y="330"/>
                </a:lnTo>
                <a:lnTo>
                  <a:pt x="63615" y="0"/>
                </a:lnTo>
                <a:lnTo>
                  <a:pt x="49848" y="0"/>
                </a:lnTo>
                <a:lnTo>
                  <a:pt x="41784" y="1360"/>
                </a:lnTo>
                <a:lnTo>
                  <a:pt x="34555" y="4089"/>
                </a:lnTo>
                <a:lnTo>
                  <a:pt x="27320" y="6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434926" y="2102197"/>
            <a:ext cx="22999" cy="113781"/>
          </a:xfrm>
          <a:custGeom>
            <a:avLst/>
            <a:gdLst/>
            <a:ahLst/>
            <a:cxnLst/>
            <a:rect l="l" t="t" r="r" b="b"/>
            <a:pathLst>
              <a:path w="22999" h="113781">
                <a:moveTo>
                  <a:pt x="22999" y="110124"/>
                </a:moveTo>
                <a:lnTo>
                  <a:pt x="22999" y="3657"/>
                </a:lnTo>
                <a:lnTo>
                  <a:pt x="22442" y="2085"/>
                </a:lnTo>
                <a:lnTo>
                  <a:pt x="19683" y="674"/>
                </a:lnTo>
                <a:lnTo>
                  <a:pt x="17081" y="266"/>
                </a:lnTo>
                <a:lnTo>
                  <a:pt x="13765" y="0"/>
                </a:lnTo>
                <a:lnTo>
                  <a:pt x="9298" y="0"/>
                </a:lnTo>
                <a:lnTo>
                  <a:pt x="6008" y="266"/>
                </a:lnTo>
                <a:lnTo>
                  <a:pt x="2490" y="955"/>
                </a:lnTo>
                <a:lnTo>
                  <a:pt x="0" y="3657"/>
                </a:lnTo>
                <a:lnTo>
                  <a:pt x="0" y="110124"/>
                </a:lnTo>
                <a:lnTo>
                  <a:pt x="557" y="111697"/>
                </a:lnTo>
                <a:lnTo>
                  <a:pt x="3314" y="113120"/>
                </a:lnTo>
                <a:lnTo>
                  <a:pt x="5967" y="113526"/>
                </a:lnTo>
                <a:lnTo>
                  <a:pt x="9298" y="113781"/>
                </a:lnTo>
                <a:lnTo>
                  <a:pt x="13765" y="113781"/>
                </a:lnTo>
                <a:lnTo>
                  <a:pt x="17081" y="113526"/>
                </a:lnTo>
                <a:lnTo>
                  <a:pt x="20574" y="112828"/>
                </a:lnTo>
                <a:lnTo>
                  <a:pt x="22999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82562" y="2102378"/>
            <a:ext cx="92951" cy="113601"/>
          </a:xfrm>
          <a:custGeom>
            <a:avLst/>
            <a:gdLst/>
            <a:ahLst/>
            <a:cxnLst/>
            <a:rect l="l" t="t" r="r" b="b"/>
            <a:pathLst>
              <a:path w="92951" h="113601">
                <a:moveTo>
                  <a:pt x="12268" y="113601"/>
                </a:moveTo>
                <a:lnTo>
                  <a:pt x="15328" y="113334"/>
                </a:lnTo>
                <a:lnTo>
                  <a:pt x="18503" y="112600"/>
                </a:lnTo>
                <a:lnTo>
                  <a:pt x="20648" y="109857"/>
                </a:lnTo>
                <a:lnTo>
                  <a:pt x="20587" y="42177"/>
                </a:lnTo>
                <a:lnTo>
                  <a:pt x="20458" y="38027"/>
                </a:lnTo>
                <a:lnTo>
                  <a:pt x="20346" y="33872"/>
                </a:lnTo>
                <a:lnTo>
                  <a:pt x="20181" y="29692"/>
                </a:lnTo>
                <a:lnTo>
                  <a:pt x="19940" y="25516"/>
                </a:lnTo>
                <a:lnTo>
                  <a:pt x="20116" y="25516"/>
                </a:lnTo>
                <a:lnTo>
                  <a:pt x="21451" y="28944"/>
                </a:lnTo>
                <a:lnTo>
                  <a:pt x="22960" y="32475"/>
                </a:lnTo>
                <a:lnTo>
                  <a:pt x="24651" y="36108"/>
                </a:lnTo>
                <a:lnTo>
                  <a:pt x="26341" y="39725"/>
                </a:lnTo>
                <a:lnTo>
                  <a:pt x="27989" y="43117"/>
                </a:lnTo>
                <a:lnTo>
                  <a:pt x="29616" y="46257"/>
                </a:lnTo>
                <a:lnTo>
                  <a:pt x="57671" y="98971"/>
                </a:lnTo>
                <a:lnTo>
                  <a:pt x="59118" y="101869"/>
                </a:lnTo>
                <a:lnTo>
                  <a:pt x="61581" y="106070"/>
                </a:lnTo>
                <a:lnTo>
                  <a:pt x="65203" y="110426"/>
                </a:lnTo>
                <a:lnTo>
                  <a:pt x="70779" y="113057"/>
                </a:lnTo>
                <a:lnTo>
                  <a:pt x="74573" y="113259"/>
                </a:lnTo>
                <a:lnTo>
                  <a:pt x="84329" y="113259"/>
                </a:lnTo>
                <a:lnTo>
                  <a:pt x="87590" y="112777"/>
                </a:lnTo>
                <a:lnTo>
                  <a:pt x="90384" y="111254"/>
                </a:lnTo>
                <a:lnTo>
                  <a:pt x="92252" y="108637"/>
                </a:lnTo>
                <a:lnTo>
                  <a:pt x="92951" y="105069"/>
                </a:lnTo>
                <a:lnTo>
                  <a:pt x="92951" y="3737"/>
                </a:lnTo>
                <a:lnTo>
                  <a:pt x="90996" y="953"/>
                </a:lnTo>
                <a:lnTo>
                  <a:pt x="87911" y="205"/>
                </a:lnTo>
                <a:lnTo>
                  <a:pt x="84912" y="0"/>
                </a:lnTo>
                <a:lnTo>
                  <a:pt x="80848" y="0"/>
                </a:lnTo>
                <a:lnTo>
                  <a:pt x="74573" y="953"/>
                </a:lnTo>
                <a:lnTo>
                  <a:pt x="72442" y="69268"/>
                </a:lnTo>
                <a:lnTo>
                  <a:pt x="72644" y="77904"/>
                </a:lnTo>
                <a:lnTo>
                  <a:pt x="72744" y="81979"/>
                </a:lnTo>
                <a:lnTo>
                  <a:pt x="70613" y="77331"/>
                </a:lnTo>
                <a:lnTo>
                  <a:pt x="68413" y="72684"/>
                </a:lnTo>
                <a:lnTo>
                  <a:pt x="66127" y="67906"/>
                </a:lnTo>
                <a:lnTo>
                  <a:pt x="63755" y="63083"/>
                </a:lnTo>
                <a:lnTo>
                  <a:pt x="61253" y="58254"/>
                </a:lnTo>
                <a:lnTo>
                  <a:pt x="58712" y="53315"/>
                </a:lnTo>
                <a:lnTo>
                  <a:pt x="36755" y="12103"/>
                </a:lnTo>
                <a:lnTo>
                  <a:pt x="35650" y="9842"/>
                </a:lnTo>
                <a:lnTo>
                  <a:pt x="33530" y="6390"/>
                </a:lnTo>
                <a:lnTo>
                  <a:pt x="30189" y="2782"/>
                </a:lnTo>
                <a:lnTo>
                  <a:pt x="27636" y="1285"/>
                </a:lnTo>
                <a:lnTo>
                  <a:pt x="24612" y="537"/>
                </a:lnTo>
                <a:lnTo>
                  <a:pt x="20562" y="345"/>
                </a:lnTo>
                <a:lnTo>
                  <a:pt x="5943" y="345"/>
                </a:lnTo>
                <a:lnTo>
                  <a:pt x="2386" y="2390"/>
                </a:lnTo>
                <a:lnTo>
                  <a:pt x="0" y="5806"/>
                </a:lnTo>
                <a:lnTo>
                  <a:pt x="0" y="109857"/>
                </a:lnTo>
                <a:lnTo>
                  <a:pt x="1993" y="112600"/>
                </a:lnTo>
                <a:lnTo>
                  <a:pt x="5129" y="113334"/>
                </a:lnTo>
                <a:lnTo>
                  <a:pt x="8153" y="113601"/>
                </a:lnTo>
                <a:lnTo>
                  <a:pt x="12268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599385" y="2102719"/>
            <a:ext cx="66761" cy="112737"/>
          </a:xfrm>
          <a:custGeom>
            <a:avLst/>
            <a:gdLst/>
            <a:ahLst/>
            <a:cxnLst/>
            <a:rect l="l" t="t" r="r" b="b"/>
            <a:pathLst>
              <a:path w="66761" h="112737">
                <a:moveTo>
                  <a:pt x="6793" y="0"/>
                </a:moveTo>
                <a:lnTo>
                  <a:pt x="4888" y="0"/>
                </a:lnTo>
                <a:lnTo>
                  <a:pt x="1968" y="1703"/>
                </a:lnTo>
                <a:lnTo>
                  <a:pt x="0" y="4673"/>
                </a:lnTo>
                <a:lnTo>
                  <a:pt x="0" y="108065"/>
                </a:lnTo>
                <a:lnTo>
                  <a:pt x="657" y="109904"/>
                </a:lnTo>
                <a:lnTo>
                  <a:pt x="3275" y="112180"/>
                </a:lnTo>
                <a:lnTo>
                  <a:pt x="6793" y="112737"/>
                </a:lnTo>
                <a:lnTo>
                  <a:pt x="63957" y="112737"/>
                </a:lnTo>
                <a:lnTo>
                  <a:pt x="66254" y="110034"/>
                </a:lnTo>
                <a:lnTo>
                  <a:pt x="66761" y="106859"/>
                </a:lnTo>
                <a:lnTo>
                  <a:pt x="66761" y="100674"/>
                </a:lnTo>
                <a:lnTo>
                  <a:pt x="66254" y="97499"/>
                </a:lnTo>
                <a:lnTo>
                  <a:pt x="63435" y="94792"/>
                </a:lnTo>
                <a:lnTo>
                  <a:pt x="22834" y="94792"/>
                </a:lnTo>
                <a:lnTo>
                  <a:pt x="22834" y="62993"/>
                </a:lnTo>
                <a:lnTo>
                  <a:pt x="57426" y="62993"/>
                </a:lnTo>
                <a:lnTo>
                  <a:pt x="59712" y="60452"/>
                </a:lnTo>
                <a:lnTo>
                  <a:pt x="60224" y="57367"/>
                </a:lnTo>
                <a:lnTo>
                  <a:pt x="60224" y="51271"/>
                </a:lnTo>
                <a:lnTo>
                  <a:pt x="59712" y="48107"/>
                </a:lnTo>
                <a:lnTo>
                  <a:pt x="56908" y="45479"/>
                </a:lnTo>
                <a:lnTo>
                  <a:pt x="22834" y="45479"/>
                </a:lnTo>
                <a:lnTo>
                  <a:pt x="22834" y="17946"/>
                </a:lnTo>
                <a:lnTo>
                  <a:pt x="63093" y="17946"/>
                </a:lnTo>
                <a:lnTo>
                  <a:pt x="64068" y="17781"/>
                </a:lnTo>
                <a:lnTo>
                  <a:pt x="65821" y="15240"/>
                </a:lnTo>
                <a:lnTo>
                  <a:pt x="66329" y="12063"/>
                </a:lnTo>
                <a:lnTo>
                  <a:pt x="66329" y="5878"/>
                </a:lnTo>
                <a:lnTo>
                  <a:pt x="65821" y="2693"/>
                </a:lnTo>
                <a:lnTo>
                  <a:pt x="63093" y="0"/>
                </a:lnTo>
                <a:lnTo>
                  <a:pt x="67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686386" y="2102719"/>
            <a:ext cx="66826" cy="112737"/>
          </a:xfrm>
          <a:custGeom>
            <a:avLst/>
            <a:gdLst/>
            <a:ahLst/>
            <a:cxnLst/>
            <a:rect l="l" t="t" r="r" b="b"/>
            <a:pathLst>
              <a:path w="66826" h="112737">
                <a:moveTo>
                  <a:pt x="64057" y="17781"/>
                </a:moveTo>
                <a:lnTo>
                  <a:pt x="66318" y="12063"/>
                </a:lnTo>
                <a:lnTo>
                  <a:pt x="66318" y="5878"/>
                </a:lnTo>
                <a:lnTo>
                  <a:pt x="63082" y="0"/>
                </a:lnTo>
                <a:lnTo>
                  <a:pt x="4878" y="0"/>
                </a:lnTo>
                <a:lnTo>
                  <a:pt x="1968" y="1703"/>
                </a:lnTo>
                <a:lnTo>
                  <a:pt x="0" y="4673"/>
                </a:lnTo>
                <a:lnTo>
                  <a:pt x="0" y="108065"/>
                </a:lnTo>
                <a:lnTo>
                  <a:pt x="661" y="109904"/>
                </a:lnTo>
                <a:lnTo>
                  <a:pt x="3265" y="112180"/>
                </a:lnTo>
                <a:lnTo>
                  <a:pt x="6795" y="112737"/>
                </a:lnTo>
                <a:lnTo>
                  <a:pt x="63945" y="112737"/>
                </a:lnTo>
                <a:lnTo>
                  <a:pt x="66243" y="110034"/>
                </a:lnTo>
                <a:lnTo>
                  <a:pt x="66751" y="106859"/>
                </a:lnTo>
                <a:lnTo>
                  <a:pt x="66826" y="103770"/>
                </a:lnTo>
                <a:lnTo>
                  <a:pt x="66600" y="99543"/>
                </a:lnTo>
                <a:lnTo>
                  <a:pt x="65966" y="96800"/>
                </a:lnTo>
                <a:lnTo>
                  <a:pt x="63423" y="94792"/>
                </a:lnTo>
                <a:lnTo>
                  <a:pt x="22823" y="94792"/>
                </a:lnTo>
                <a:lnTo>
                  <a:pt x="22823" y="62993"/>
                </a:lnTo>
                <a:lnTo>
                  <a:pt x="57415" y="62993"/>
                </a:lnTo>
                <a:lnTo>
                  <a:pt x="59701" y="60452"/>
                </a:lnTo>
                <a:lnTo>
                  <a:pt x="60209" y="57367"/>
                </a:lnTo>
                <a:lnTo>
                  <a:pt x="60209" y="51271"/>
                </a:lnTo>
                <a:lnTo>
                  <a:pt x="59701" y="48107"/>
                </a:lnTo>
                <a:lnTo>
                  <a:pt x="56897" y="45479"/>
                </a:lnTo>
                <a:lnTo>
                  <a:pt x="22823" y="45479"/>
                </a:lnTo>
                <a:lnTo>
                  <a:pt x="22823" y="17946"/>
                </a:lnTo>
                <a:lnTo>
                  <a:pt x="63082" y="17946"/>
                </a:lnTo>
                <a:lnTo>
                  <a:pt x="64057" y="177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773376" y="2102723"/>
            <a:ext cx="83642" cy="113256"/>
          </a:xfrm>
          <a:custGeom>
            <a:avLst/>
            <a:gdLst/>
            <a:ahLst/>
            <a:cxnLst/>
            <a:rect l="l" t="t" r="r" b="b"/>
            <a:pathLst>
              <a:path w="83642" h="113256">
                <a:moveTo>
                  <a:pt x="521" y="111175"/>
                </a:moveTo>
                <a:lnTo>
                  <a:pt x="3225" y="112596"/>
                </a:lnTo>
                <a:lnTo>
                  <a:pt x="5878" y="112989"/>
                </a:lnTo>
                <a:lnTo>
                  <a:pt x="9208" y="113256"/>
                </a:lnTo>
                <a:lnTo>
                  <a:pt x="13680" y="113256"/>
                </a:lnTo>
                <a:lnTo>
                  <a:pt x="16992" y="112989"/>
                </a:lnTo>
                <a:lnTo>
                  <a:pt x="20483" y="112306"/>
                </a:lnTo>
                <a:lnTo>
                  <a:pt x="22924" y="109598"/>
                </a:lnTo>
                <a:lnTo>
                  <a:pt x="22924" y="66647"/>
                </a:lnTo>
                <a:lnTo>
                  <a:pt x="30059" y="66647"/>
                </a:lnTo>
                <a:lnTo>
                  <a:pt x="34596" y="49479"/>
                </a:lnTo>
                <a:lnTo>
                  <a:pt x="22924" y="49479"/>
                </a:lnTo>
                <a:lnTo>
                  <a:pt x="22924" y="17510"/>
                </a:lnTo>
                <a:lnTo>
                  <a:pt x="35812" y="17510"/>
                </a:lnTo>
                <a:lnTo>
                  <a:pt x="39344" y="17766"/>
                </a:lnTo>
                <a:lnTo>
                  <a:pt x="43308" y="18464"/>
                </a:lnTo>
                <a:lnTo>
                  <a:pt x="47142" y="19504"/>
                </a:lnTo>
                <a:lnTo>
                  <a:pt x="49899" y="21323"/>
                </a:lnTo>
                <a:lnTo>
                  <a:pt x="51587" y="23875"/>
                </a:lnTo>
                <a:lnTo>
                  <a:pt x="53276" y="26427"/>
                </a:lnTo>
                <a:lnTo>
                  <a:pt x="54114" y="29563"/>
                </a:lnTo>
                <a:lnTo>
                  <a:pt x="54114" y="33271"/>
                </a:lnTo>
                <a:lnTo>
                  <a:pt x="53708" y="37922"/>
                </a:lnTo>
                <a:lnTo>
                  <a:pt x="52085" y="41883"/>
                </a:lnTo>
                <a:lnTo>
                  <a:pt x="49226" y="44997"/>
                </a:lnTo>
                <a:lnTo>
                  <a:pt x="45568" y="47523"/>
                </a:lnTo>
                <a:lnTo>
                  <a:pt x="42851" y="72619"/>
                </a:lnTo>
                <a:lnTo>
                  <a:pt x="45313" y="76669"/>
                </a:lnTo>
                <a:lnTo>
                  <a:pt x="47664" y="81406"/>
                </a:lnTo>
                <a:lnTo>
                  <a:pt x="48884" y="84250"/>
                </a:lnTo>
                <a:lnTo>
                  <a:pt x="58992" y="109421"/>
                </a:lnTo>
                <a:lnTo>
                  <a:pt x="60797" y="112115"/>
                </a:lnTo>
                <a:lnTo>
                  <a:pt x="63640" y="112965"/>
                </a:lnTo>
                <a:lnTo>
                  <a:pt x="66549" y="113206"/>
                </a:lnTo>
                <a:lnTo>
                  <a:pt x="73839" y="113256"/>
                </a:lnTo>
                <a:lnTo>
                  <a:pt x="77814" y="113079"/>
                </a:lnTo>
                <a:lnTo>
                  <a:pt x="81648" y="112471"/>
                </a:lnTo>
                <a:lnTo>
                  <a:pt x="83642" y="109764"/>
                </a:lnTo>
                <a:lnTo>
                  <a:pt x="83642" y="109206"/>
                </a:lnTo>
                <a:lnTo>
                  <a:pt x="82933" y="106362"/>
                </a:lnTo>
                <a:lnTo>
                  <a:pt x="81471" y="102538"/>
                </a:lnTo>
                <a:lnTo>
                  <a:pt x="71970" y="80327"/>
                </a:lnTo>
                <a:lnTo>
                  <a:pt x="70866" y="77649"/>
                </a:lnTo>
                <a:lnTo>
                  <a:pt x="69735" y="75258"/>
                </a:lnTo>
                <a:lnTo>
                  <a:pt x="67414" y="71017"/>
                </a:lnTo>
                <a:lnTo>
                  <a:pt x="64871" y="67475"/>
                </a:lnTo>
                <a:lnTo>
                  <a:pt x="62179" y="64415"/>
                </a:lnTo>
                <a:lnTo>
                  <a:pt x="59208" y="62089"/>
                </a:lnTo>
                <a:lnTo>
                  <a:pt x="55943" y="60285"/>
                </a:lnTo>
                <a:lnTo>
                  <a:pt x="59425" y="59180"/>
                </a:lnTo>
                <a:lnTo>
                  <a:pt x="62536" y="57732"/>
                </a:lnTo>
                <a:lnTo>
                  <a:pt x="65264" y="55929"/>
                </a:lnTo>
                <a:lnTo>
                  <a:pt x="67997" y="54141"/>
                </a:lnTo>
                <a:lnTo>
                  <a:pt x="70283" y="52016"/>
                </a:lnTo>
                <a:lnTo>
                  <a:pt x="74001" y="47128"/>
                </a:lnTo>
                <a:lnTo>
                  <a:pt x="75412" y="44359"/>
                </a:lnTo>
                <a:lnTo>
                  <a:pt x="76377" y="41249"/>
                </a:lnTo>
                <a:lnTo>
                  <a:pt x="77331" y="38149"/>
                </a:lnTo>
                <a:lnTo>
                  <a:pt x="77814" y="34697"/>
                </a:lnTo>
                <a:lnTo>
                  <a:pt x="77814" y="26452"/>
                </a:lnTo>
                <a:lnTo>
                  <a:pt x="77141" y="22478"/>
                </a:lnTo>
                <a:lnTo>
                  <a:pt x="75805" y="19037"/>
                </a:lnTo>
                <a:lnTo>
                  <a:pt x="74472" y="15570"/>
                </a:lnTo>
                <a:lnTo>
                  <a:pt x="72543" y="12585"/>
                </a:lnTo>
                <a:lnTo>
                  <a:pt x="67489" y="7531"/>
                </a:lnTo>
                <a:lnTo>
                  <a:pt x="64414" y="5486"/>
                </a:lnTo>
                <a:lnTo>
                  <a:pt x="60772" y="3910"/>
                </a:lnTo>
                <a:lnTo>
                  <a:pt x="57139" y="2336"/>
                </a:lnTo>
                <a:lnTo>
                  <a:pt x="53060" y="1257"/>
                </a:lnTo>
                <a:lnTo>
                  <a:pt x="48539" y="608"/>
                </a:lnTo>
                <a:lnTo>
                  <a:pt x="43308" y="176"/>
                </a:lnTo>
                <a:lnTo>
                  <a:pt x="38952" y="0"/>
                </a:lnTo>
                <a:lnTo>
                  <a:pt x="4888" y="0"/>
                </a:lnTo>
                <a:lnTo>
                  <a:pt x="1969" y="1699"/>
                </a:lnTo>
                <a:lnTo>
                  <a:pt x="0" y="4673"/>
                </a:lnTo>
                <a:lnTo>
                  <a:pt x="0" y="109598"/>
                </a:lnTo>
                <a:lnTo>
                  <a:pt x="521" y="111175"/>
                </a:lnTo>
                <a:close/>
              </a:path>
              <a:path w="83642" h="113256">
                <a:moveTo>
                  <a:pt x="30059" y="66647"/>
                </a:moveTo>
                <a:lnTo>
                  <a:pt x="32512" y="66647"/>
                </a:lnTo>
                <a:lnTo>
                  <a:pt x="36511" y="67777"/>
                </a:lnTo>
                <a:lnTo>
                  <a:pt x="40017" y="69645"/>
                </a:lnTo>
                <a:lnTo>
                  <a:pt x="42851" y="72619"/>
                </a:lnTo>
                <a:lnTo>
                  <a:pt x="45568" y="47523"/>
                </a:lnTo>
                <a:lnTo>
                  <a:pt x="40690" y="49086"/>
                </a:lnTo>
                <a:lnTo>
                  <a:pt x="37847" y="49479"/>
                </a:lnTo>
                <a:lnTo>
                  <a:pt x="34596" y="49479"/>
                </a:lnTo>
                <a:lnTo>
                  <a:pt x="30059" y="666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873709" y="2102197"/>
            <a:ext cx="22999" cy="113781"/>
          </a:xfrm>
          <a:custGeom>
            <a:avLst/>
            <a:gdLst/>
            <a:ahLst/>
            <a:cxnLst/>
            <a:rect l="l" t="t" r="r" b="b"/>
            <a:pathLst>
              <a:path w="22999" h="113781">
                <a:moveTo>
                  <a:pt x="22999" y="110124"/>
                </a:moveTo>
                <a:lnTo>
                  <a:pt x="22999" y="3657"/>
                </a:lnTo>
                <a:lnTo>
                  <a:pt x="22442" y="2085"/>
                </a:lnTo>
                <a:lnTo>
                  <a:pt x="19683" y="674"/>
                </a:lnTo>
                <a:lnTo>
                  <a:pt x="17081" y="266"/>
                </a:lnTo>
                <a:lnTo>
                  <a:pt x="13765" y="0"/>
                </a:lnTo>
                <a:lnTo>
                  <a:pt x="9297" y="0"/>
                </a:lnTo>
                <a:lnTo>
                  <a:pt x="6018" y="266"/>
                </a:lnTo>
                <a:lnTo>
                  <a:pt x="2490" y="955"/>
                </a:lnTo>
                <a:lnTo>
                  <a:pt x="0" y="3657"/>
                </a:lnTo>
                <a:lnTo>
                  <a:pt x="0" y="110124"/>
                </a:lnTo>
                <a:lnTo>
                  <a:pt x="557" y="111697"/>
                </a:lnTo>
                <a:lnTo>
                  <a:pt x="3314" y="113120"/>
                </a:lnTo>
                <a:lnTo>
                  <a:pt x="5967" y="113526"/>
                </a:lnTo>
                <a:lnTo>
                  <a:pt x="9297" y="113781"/>
                </a:lnTo>
                <a:lnTo>
                  <a:pt x="13765" y="113781"/>
                </a:lnTo>
                <a:lnTo>
                  <a:pt x="17081" y="113526"/>
                </a:lnTo>
                <a:lnTo>
                  <a:pt x="20574" y="112828"/>
                </a:lnTo>
                <a:lnTo>
                  <a:pt x="22999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921344" y="2102378"/>
            <a:ext cx="92951" cy="113601"/>
          </a:xfrm>
          <a:custGeom>
            <a:avLst/>
            <a:gdLst/>
            <a:ahLst/>
            <a:cxnLst/>
            <a:rect l="l" t="t" r="r" b="b"/>
            <a:pathLst>
              <a:path w="92951" h="113601">
                <a:moveTo>
                  <a:pt x="12268" y="113601"/>
                </a:moveTo>
                <a:lnTo>
                  <a:pt x="15328" y="113334"/>
                </a:lnTo>
                <a:lnTo>
                  <a:pt x="18517" y="112600"/>
                </a:lnTo>
                <a:lnTo>
                  <a:pt x="20648" y="109857"/>
                </a:lnTo>
                <a:lnTo>
                  <a:pt x="20472" y="38027"/>
                </a:lnTo>
                <a:lnTo>
                  <a:pt x="20346" y="33872"/>
                </a:lnTo>
                <a:lnTo>
                  <a:pt x="20181" y="29692"/>
                </a:lnTo>
                <a:lnTo>
                  <a:pt x="19950" y="25516"/>
                </a:lnTo>
                <a:lnTo>
                  <a:pt x="20130" y="25516"/>
                </a:lnTo>
                <a:lnTo>
                  <a:pt x="21451" y="28944"/>
                </a:lnTo>
                <a:lnTo>
                  <a:pt x="22960" y="32475"/>
                </a:lnTo>
                <a:lnTo>
                  <a:pt x="24651" y="36108"/>
                </a:lnTo>
                <a:lnTo>
                  <a:pt x="26341" y="39725"/>
                </a:lnTo>
                <a:lnTo>
                  <a:pt x="27989" y="43117"/>
                </a:lnTo>
                <a:lnTo>
                  <a:pt x="29616" y="46257"/>
                </a:lnTo>
                <a:lnTo>
                  <a:pt x="57671" y="98971"/>
                </a:lnTo>
                <a:lnTo>
                  <a:pt x="59118" y="101869"/>
                </a:lnTo>
                <a:lnTo>
                  <a:pt x="61595" y="106070"/>
                </a:lnTo>
                <a:lnTo>
                  <a:pt x="65203" y="110426"/>
                </a:lnTo>
                <a:lnTo>
                  <a:pt x="70789" y="113057"/>
                </a:lnTo>
                <a:lnTo>
                  <a:pt x="74573" y="113259"/>
                </a:lnTo>
                <a:lnTo>
                  <a:pt x="84329" y="113259"/>
                </a:lnTo>
                <a:lnTo>
                  <a:pt x="87590" y="112777"/>
                </a:lnTo>
                <a:lnTo>
                  <a:pt x="90384" y="111254"/>
                </a:lnTo>
                <a:lnTo>
                  <a:pt x="92252" y="108637"/>
                </a:lnTo>
                <a:lnTo>
                  <a:pt x="92951" y="105069"/>
                </a:lnTo>
                <a:lnTo>
                  <a:pt x="92951" y="3737"/>
                </a:lnTo>
                <a:lnTo>
                  <a:pt x="90996" y="953"/>
                </a:lnTo>
                <a:lnTo>
                  <a:pt x="87911" y="205"/>
                </a:lnTo>
                <a:lnTo>
                  <a:pt x="84912" y="0"/>
                </a:lnTo>
                <a:lnTo>
                  <a:pt x="80848" y="0"/>
                </a:lnTo>
                <a:lnTo>
                  <a:pt x="74573" y="953"/>
                </a:lnTo>
                <a:lnTo>
                  <a:pt x="72442" y="69268"/>
                </a:lnTo>
                <a:lnTo>
                  <a:pt x="72528" y="73673"/>
                </a:lnTo>
                <a:lnTo>
                  <a:pt x="72657" y="77904"/>
                </a:lnTo>
                <a:lnTo>
                  <a:pt x="72744" y="81979"/>
                </a:lnTo>
                <a:lnTo>
                  <a:pt x="70624" y="77331"/>
                </a:lnTo>
                <a:lnTo>
                  <a:pt x="68413" y="72684"/>
                </a:lnTo>
                <a:lnTo>
                  <a:pt x="66127" y="67906"/>
                </a:lnTo>
                <a:lnTo>
                  <a:pt x="63755" y="63083"/>
                </a:lnTo>
                <a:lnTo>
                  <a:pt x="61253" y="58254"/>
                </a:lnTo>
                <a:lnTo>
                  <a:pt x="58726" y="53315"/>
                </a:lnTo>
                <a:lnTo>
                  <a:pt x="36755" y="12103"/>
                </a:lnTo>
                <a:lnTo>
                  <a:pt x="35650" y="9842"/>
                </a:lnTo>
                <a:lnTo>
                  <a:pt x="33530" y="6390"/>
                </a:lnTo>
                <a:lnTo>
                  <a:pt x="30189" y="2782"/>
                </a:lnTo>
                <a:lnTo>
                  <a:pt x="27636" y="1285"/>
                </a:lnTo>
                <a:lnTo>
                  <a:pt x="24612" y="537"/>
                </a:lnTo>
                <a:lnTo>
                  <a:pt x="20562" y="345"/>
                </a:lnTo>
                <a:lnTo>
                  <a:pt x="5943" y="345"/>
                </a:lnTo>
                <a:lnTo>
                  <a:pt x="2386" y="2390"/>
                </a:lnTo>
                <a:lnTo>
                  <a:pt x="0" y="5806"/>
                </a:lnTo>
                <a:lnTo>
                  <a:pt x="0" y="109857"/>
                </a:lnTo>
                <a:lnTo>
                  <a:pt x="1993" y="112600"/>
                </a:lnTo>
                <a:lnTo>
                  <a:pt x="5129" y="113334"/>
                </a:lnTo>
                <a:lnTo>
                  <a:pt x="8153" y="113601"/>
                </a:lnTo>
                <a:lnTo>
                  <a:pt x="12268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032252" y="2100802"/>
            <a:ext cx="96368" cy="116574"/>
          </a:xfrm>
          <a:custGeom>
            <a:avLst/>
            <a:gdLst/>
            <a:ahLst/>
            <a:cxnLst/>
            <a:rect l="l" t="t" r="r" b="b"/>
            <a:pathLst>
              <a:path w="96368" h="116574">
                <a:moveTo>
                  <a:pt x="27317" y="6832"/>
                </a:moveTo>
                <a:lnTo>
                  <a:pt x="21146" y="10756"/>
                </a:lnTo>
                <a:lnTo>
                  <a:pt x="16042" y="15900"/>
                </a:lnTo>
                <a:lnTo>
                  <a:pt x="10908" y="21045"/>
                </a:lnTo>
                <a:lnTo>
                  <a:pt x="6973" y="27280"/>
                </a:lnTo>
                <a:lnTo>
                  <a:pt x="4179" y="34635"/>
                </a:lnTo>
                <a:lnTo>
                  <a:pt x="1386" y="41976"/>
                </a:lnTo>
                <a:lnTo>
                  <a:pt x="0" y="50280"/>
                </a:lnTo>
                <a:lnTo>
                  <a:pt x="0" y="68452"/>
                </a:lnTo>
                <a:lnTo>
                  <a:pt x="1306" y="76456"/>
                </a:lnTo>
                <a:lnTo>
                  <a:pt x="3924" y="83516"/>
                </a:lnTo>
                <a:lnTo>
                  <a:pt x="6541" y="90575"/>
                </a:lnTo>
                <a:lnTo>
                  <a:pt x="10314" y="96544"/>
                </a:lnTo>
                <a:lnTo>
                  <a:pt x="15238" y="101461"/>
                </a:lnTo>
                <a:lnTo>
                  <a:pt x="20181" y="106376"/>
                </a:lnTo>
                <a:lnTo>
                  <a:pt x="26211" y="110122"/>
                </a:lnTo>
                <a:lnTo>
                  <a:pt x="33326" y="112701"/>
                </a:lnTo>
                <a:lnTo>
                  <a:pt x="40449" y="115279"/>
                </a:lnTo>
                <a:lnTo>
                  <a:pt x="48488" y="116574"/>
                </a:lnTo>
                <a:lnTo>
                  <a:pt x="60591" y="116574"/>
                </a:lnTo>
                <a:lnTo>
                  <a:pt x="63652" y="116434"/>
                </a:lnTo>
                <a:lnTo>
                  <a:pt x="66701" y="116142"/>
                </a:lnTo>
                <a:lnTo>
                  <a:pt x="69735" y="115850"/>
                </a:lnTo>
                <a:lnTo>
                  <a:pt x="72771" y="115418"/>
                </a:lnTo>
                <a:lnTo>
                  <a:pt x="75755" y="114832"/>
                </a:lnTo>
                <a:lnTo>
                  <a:pt x="78740" y="114249"/>
                </a:lnTo>
                <a:lnTo>
                  <a:pt x="81638" y="113550"/>
                </a:lnTo>
                <a:lnTo>
                  <a:pt x="84430" y="112751"/>
                </a:lnTo>
                <a:lnTo>
                  <a:pt x="87210" y="111927"/>
                </a:lnTo>
                <a:lnTo>
                  <a:pt x="91440" y="110389"/>
                </a:lnTo>
                <a:lnTo>
                  <a:pt x="94575" y="108597"/>
                </a:lnTo>
                <a:lnTo>
                  <a:pt x="95796" y="105984"/>
                </a:lnTo>
                <a:lnTo>
                  <a:pt x="96102" y="102729"/>
                </a:lnTo>
                <a:lnTo>
                  <a:pt x="96102" y="57848"/>
                </a:lnTo>
                <a:lnTo>
                  <a:pt x="95656" y="54752"/>
                </a:lnTo>
                <a:lnTo>
                  <a:pt x="93219" y="51335"/>
                </a:lnTo>
                <a:lnTo>
                  <a:pt x="90003" y="50533"/>
                </a:lnTo>
                <a:lnTo>
                  <a:pt x="51408" y="50533"/>
                </a:lnTo>
                <a:lnTo>
                  <a:pt x="49201" y="53164"/>
                </a:lnTo>
                <a:lnTo>
                  <a:pt x="48690" y="56249"/>
                </a:lnTo>
                <a:lnTo>
                  <a:pt x="48614" y="62383"/>
                </a:lnTo>
                <a:lnTo>
                  <a:pt x="48906" y="64604"/>
                </a:lnTo>
                <a:lnTo>
                  <a:pt x="51930" y="67870"/>
                </a:lnTo>
                <a:lnTo>
                  <a:pt x="73278" y="67870"/>
                </a:lnTo>
                <a:lnTo>
                  <a:pt x="73278" y="94006"/>
                </a:lnTo>
                <a:lnTo>
                  <a:pt x="71132" y="95172"/>
                </a:lnTo>
                <a:lnTo>
                  <a:pt x="66309" y="96622"/>
                </a:lnTo>
                <a:lnTo>
                  <a:pt x="61280" y="97487"/>
                </a:lnTo>
                <a:lnTo>
                  <a:pt x="53492" y="97487"/>
                </a:lnTo>
                <a:lnTo>
                  <a:pt x="48719" y="96648"/>
                </a:lnTo>
                <a:lnTo>
                  <a:pt x="44389" y="94970"/>
                </a:lnTo>
                <a:lnTo>
                  <a:pt x="40057" y="93282"/>
                </a:lnTo>
                <a:lnTo>
                  <a:pt x="36360" y="90780"/>
                </a:lnTo>
                <a:lnTo>
                  <a:pt x="33286" y="87464"/>
                </a:lnTo>
                <a:lnTo>
                  <a:pt x="30200" y="84164"/>
                </a:lnTo>
                <a:lnTo>
                  <a:pt x="27814" y="80049"/>
                </a:lnTo>
                <a:lnTo>
                  <a:pt x="26101" y="75145"/>
                </a:lnTo>
                <a:lnTo>
                  <a:pt x="24382" y="70242"/>
                </a:lnTo>
                <a:lnTo>
                  <a:pt x="23533" y="64569"/>
                </a:lnTo>
                <a:lnTo>
                  <a:pt x="23533" y="52250"/>
                </a:lnTo>
                <a:lnTo>
                  <a:pt x="24372" y="46889"/>
                </a:lnTo>
                <a:lnTo>
                  <a:pt x="26046" y="42037"/>
                </a:lnTo>
                <a:lnTo>
                  <a:pt x="27738" y="37186"/>
                </a:lnTo>
                <a:lnTo>
                  <a:pt x="30151" y="33032"/>
                </a:lnTo>
                <a:lnTo>
                  <a:pt x="33286" y="29577"/>
                </a:lnTo>
                <a:lnTo>
                  <a:pt x="36410" y="26125"/>
                </a:lnTo>
                <a:lnTo>
                  <a:pt x="40194" y="23446"/>
                </a:lnTo>
                <a:lnTo>
                  <a:pt x="44615" y="21563"/>
                </a:lnTo>
                <a:lnTo>
                  <a:pt x="49022" y="19683"/>
                </a:lnTo>
                <a:lnTo>
                  <a:pt x="53964" y="18733"/>
                </a:lnTo>
                <a:lnTo>
                  <a:pt x="64529" y="18733"/>
                </a:lnTo>
                <a:lnTo>
                  <a:pt x="69023" y="19251"/>
                </a:lnTo>
                <a:lnTo>
                  <a:pt x="72871" y="20295"/>
                </a:lnTo>
                <a:lnTo>
                  <a:pt x="76744" y="21337"/>
                </a:lnTo>
                <a:lnTo>
                  <a:pt x="80074" y="22477"/>
                </a:lnTo>
                <a:lnTo>
                  <a:pt x="82868" y="23698"/>
                </a:lnTo>
                <a:lnTo>
                  <a:pt x="85647" y="24918"/>
                </a:lnTo>
                <a:lnTo>
                  <a:pt x="87883" y="26048"/>
                </a:lnTo>
                <a:lnTo>
                  <a:pt x="91249" y="28144"/>
                </a:lnTo>
                <a:lnTo>
                  <a:pt x="94198" y="28525"/>
                </a:lnTo>
                <a:lnTo>
                  <a:pt x="95796" y="25984"/>
                </a:lnTo>
                <a:lnTo>
                  <a:pt x="96292" y="22567"/>
                </a:lnTo>
                <a:lnTo>
                  <a:pt x="96368" y="16523"/>
                </a:lnTo>
                <a:lnTo>
                  <a:pt x="96188" y="14338"/>
                </a:lnTo>
                <a:lnTo>
                  <a:pt x="95490" y="11367"/>
                </a:lnTo>
                <a:lnTo>
                  <a:pt x="93358" y="8585"/>
                </a:lnTo>
                <a:lnTo>
                  <a:pt x="90003" y="6530"/>
                </a:lnTo>
                <a:lnTo>
                  <a:pt x="85537" y="4395"/>
                </a:lnTo>
                <a:lnTo>
                  <a:pt x="82552" y="3441"/>
                </a:lnTo>
                <a:lnTo>
                  <a:pt x="79568" y="2476"/>
                </a:lnTo>
                <a:lnTo>
                  <a:pt x="76061" y="1677"/>
                </a:lnTo>
                <a:lnTo>
                  <a:pt x="72061" y="1003"/>
                </a:lnTo>
                <a:lnTo>
                  <a:pt x="68047" y="330"/>
                </a:lnTo>
                <a:lnTo>
                  <a:pt x="63601" y="0"/>
                </a:lnTo>
                <a:lnTo>
                  <a:pt x="49834" y="0"/>
                </a:lnTo>
                <a:lnTo>
                  <a:pt x="41771" y="1360"/>
                </a:lnTo>
                <a:lnTo>
                  <a:pt x="34546" y="4089"/>
                </a:lnTo>
                <a:lnTo>
                  <a:pt x="27317" y="6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185814" y="2100884"/>
            <a:ext cx="83375" cy="116405"/>
          </a:xfrm>
          <a:custGeom>
            <a:avLst/>
            <a:gdLst/>
            <a:ahLst/>
            <a:cxnLst/>
            <a:rect l="l" t="t" r="r" b="b"/>
            <a:pathLst>
              <a:path w="83375" h="116405">
                <a:moveTo>
                  <a:pt x="0" y="59677"/>
                </a:moveTo>
                <a:lnTo>
                  <a:pt x="0" y="69098"/>
                </a:lnTo>
                <a:lnTo>
                  <a:pt x="1155" y="77341"/>
                </a:lnTo>
                <a:lnTo>
                  <a:pt x="3477" y="84427"/>
                </a:lnTo>
                <a:lnTo>
                  <a:pt x="5814" y="91514"/>
                </a:lnTo>
                <a:lnTo>
                  <a:pt x="9144" y="97419"/>
                </a:lnTo>
                <a:lnTo>
                  <a:pt x="13500" y="102157"/>
                </a:lnTo>
                <a:lnTo>
                  <a:pt x="17866" y="106894"/>
                </a:lnTo>
                <a:lnTo>
                  <a:pt x="23152" y="110462"/>
                </a:lnTo>
                <a:lnTo>
                  <a:pt x="29361" y="112838"/>
                </a:lnTo>
                <a:lnTo>
                  <a:pt x="35571" y="115224"/>
                </a:lnTo>
                <a:lnTo>
                  <a:pt x="42545" y="116405"/>
                </a:lnTo>
                <a:lnTo>
                  <a:pt x="54216" y="116405"/>
                </a:lnTo>
                <a:lnTo>
                  <a:pt x="57884" y="116089"/>
                </a:lnTo>
                <a:lnTo>
                  <a:pt x="61290" y="115440"/>
                </a:lnTo>
                <a:lnTo>
                  <a:pt x="64681" y="114806"/>
                </a:lnTo>
                <a:lnTo>
                  <a:pt x="67716" y="114019"/>
                </a:lnTo>
                <a:lnTo>
                  <a:pt x="70357" y="113054"/>
                </a:lnTo>
                <a:lnTo>
                  <a:pt x="72997" y="112088"/>
                </a:lnTo>
                <a:lnTo>
                  <a:pt x="75222" y="111084"/>
                </a:lnTo>
                <a:lnTo>
                  <a:pt x="78879" y="109000"/>
                </a:lnTo>
                <a:lnTo>
                  <a:pt x="82155" y="105699"/>
                </a:lnTo>
                <a:lnTo>
                  <a:pt x="83030" y="103082"/>
                </a:lnTo>
                <a:lnTo>
                  <a:pt x="83336" y="100187"/>
                </a:lnTo>
                <a:lnTo>
                  <a:pt x="83375" y="95413"/>
                </a:lnTo>
                <a:lnTo>
                  <a:pt x="83094" y="91249"/>
                </a:lnTo>
                <a:lnTo>
                  <a:pt x="81467" y="87943"/>
                </a:lnTo>
                <a:lnTo>
                  <a:pt x="78599" y="88289"/>
                </a:lnTo>
                <a:lnTo>
                  <a:pt x="75869" y="90154"/>
                </a:lnTo>
                <a:lnTo>
                  <a:pt x="72007" y="92364"/>
                </a:lnTo>
                <a:lnTo>
                  <a:pt x="67349" y="94585"/>
                </a:lnTo>
                <a:lnTo>
                  <a:pt x="64389" y="95539"/>
                </a:lnTo>
                <a:lnTo>
                  <a:pt x="61415" y="96494"/>
                </a:lnTo>
                <a:lnTo>
                  <a:pt x="57909" y="96975"/>
                </a:lnTo>
                <a:lnTo>
                  <a:pt x="49363" y="96975"/>
                </a:lnTo>
                <a:lnTo>
                  <a:pt x="45349" y="96198"/>
                </a:lnTo>
                <a:lnTo>
                  <a:pt x="41781" y="94665"/>
                </a:lnTo>
                <a:lnTo>
                  <a:pt x="38199" y="93127"/>
                </a:lnTo>
                <a:lnTo>
                  <a:pt x="35153" y="90792"/>
                </a:lnTo>
                <a:lnTo>
                  <a:pt x="32626" y="87652"/>
                </a:lnTo>
                <a:lnTo>
                  <a:pt x="30099" y="84527"/>
                </a:lnTo>
                <a:lnTo>
                  <a:pt x="28155" y="80528"/>
                </a:lnTo>
                <a:lnTo>
                  <a:pt x="26794" y="75664"/>
                </a:lnTo>
                <a:lnTo>
                  <a:pt x="25422" y="70826"/>
                </a:lnTo>
                <a:lnTo>
                  <a:pt x="24739" y="65083"/>
                </a:lnTo>
                <a:lnTo>
                  <a:pt x="24739" y="52423"/>
                </a:lnTo>
                <a:lnTo>
                  <a:pt x="25387" y="46987"/>
                </a:lnTo>
                <a:lnTo>
                  <a:pt x="26658" y="42174"/>
                </a:lnTo>
                <a:lnTo>
                  <a:pt x="27940" y="37360"/>
                </a:lnTo>
                <a:lnTo>
                  <a:pt x="29804" y="33234"/>
                </a:lnTo>
                <a:lnTo>
                  <a:pt x="32280" y="29843"/>
                </a:lnTo>
                <a:lnTo>
                  <a:pt x="34747" y="26437"/>
                </a:lnTo>
                <a:lnTo>
                  <a:pt x="37731" y="23835"/>
                </a:lnTo>
                <a:lnTo>
                  <a:pt x="41263" y="22006"/>
                </a:lnTo>
                <a:lnTo>
                  <a:pt x="44766" y="20177"/>
                </a:lnTo>
                <a:lnTo>
                  <a:pt x="48755" y="19263"/>
                </a:lnTo>
                <a:lnTo>
                  <a:pt x="57290" y="19263"/>
                </a:lnTo>
                <a:lnTo>
                  <a:pt x="60807" y="19771"/>
                </a:lnTo>
                <a:lnTo>
                  <a:pt x="63727" y="20786"/>
                </a:lnTo>
                <a:lnTo>
                  <a:pt x="66675" y="21804"/>
                </a:lnTo>
                <a:lnTo>
                  <a:pt x="71309" y="24192"/>
                </a:lnTo>
                <a:lnTo>
                  <a:pt x="75171" y="26567"/>
                </a:lnTo>
                <a:lnTo>
                  <a:pt x="77824" y="28597"/>
                </a:lnTo>
                <a:lnTo>
                  <a:pt x="80794" y="28939"/>
                </a:lnTo>
                <a:lnTo>
                  <a:pt x="82537" y="26172"/>
                </a:lnTo>
                <a:lnTo>
                  <a:pt x="82969" y="22744"/>
                </a:lnTo>
                <a:lnTo>
                  <a:pt x="82994" y="16534"/>
                </a:lnTo>
                <a:lnTo>
                  <a:pt x="82676" y="13370"/>
                </a:lnTo>
                <a:lnTo>
                  <a:pt x="81813" y="10541"/>
                </a:lnTo>
                <a:lnTo>
                  <a:pt x="79411" y="7807"/>
                </a:lnTo>
                <a:lnTo>
                  <a:pt x="76060" y="5753"/>
                </a:lnTo>
                <a:lnTo>
                  <a:pt x="71866" y="3683"/>
                </a:lnTo>
                <a:lnTo>
                  <a:pt x="66927" y="1990"/>
                </a:lnTo>
                <a:lnTo>
                  <a:pt x="64235" y="1316"/>
                </a:lnTo>
                <a:lnTo>
                  <a:pt x="61341" y="784"/>
                </a:lnTo>
                <a:lnTo>
                  <a:pt x="58431" y="266"/>
                </a:lnTo>
                <a:lnTo>
                  <a:pt x="55407" y="0"/>
                </a:lnTo>
                <a:lnTo>
                  <a:pt x="44538" y="0"/>
                </a:lnTo>
                <a:lnTo>
                  <a:pt x="37476" y="1316"/>
                </a:lnTo>
                <a:lnTo>
                  <a:pt x="31064" y="3924"/>
                </a:lnTo>
                <a:lnTo>
                  <a:pt x="24638" y="6536"/>
                </a:lnTo>
                <a:lnTo>
                  <a:pt x="19126" y="10374"/>
                </a:lnTo>
                <a:lnTo>
                  <a:pt x="14540" y="15429"/>
                </a:lnTo>
                <a:lnTo>
                  <a:pt x="9958" y="20483"/>
                </a:lnTo>
                <a:lnTo>
                  <a:pt x="6386" y="26729"/>
                </a:lnTo>
                <a:lnTo>
                  <a:pt x="3822" y="34160"/>
                </a:lnTo>
                <a:lnTo>
                  <a:pt x="925" y="46322"/>
                </a:lnTo>
                <a:lnTo>
                  <a:pt x="0" y="59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279875" y="2100712"/>
            <a:ext cx="106743" cy="116762"/>
          </a:xfrm>
          <a:custGeom>
            <a:avLst/>
            <a:gdLst/>
            <a:ahLst/>
            <a:cxnLst/>
            <a:rect l="l" t="t" r="r" b="b"/>
            <a:pathLst>
              <a:path w="106743" h="116762">
                <a:moveTo>
                  <a:pt x="61264" y="116762"/>
                </a:moveTo>
                <a:lnTo>
                  <a:pt x="69086" y="115401"/>
                </a:lnTo>
                <a:lnTo>
                  <a:pt x="75844" y="112697"/>
                </a:lnTo>
                <a:lnTo>
                  <a:pt x="82612" y="109993"/>
                </a:lnTo>
                <a:lnTo>
                  <a:pt x="88289" y="106080"/>
                </a:lnTo>
                <a:lnTo>
                  <a:pt x="92886" y="100937"/>
                </a:lnTo>
                <a:lnTo>
                  <a:pt x="97473" y="95796"/>
                </a:lnTo>
                <a:lnTo>
                  <a:pt x="100925" y="89546"/>
                </a:lnTo>
                <a:lnTo>
                  <a:pt x="103250" y="82166"/>
                </a:lnTo>
                <a:lnTo>
                  <a:pt x="105576" y="74789"/>
                </a:lnTo>
                <a:lnTo>
                  <a:pt x="106743" y="66429"/>
                </a:lnTo>
                <a:lnTo>
                  <a:pt x="106743" y="56819"/>
                </a:lnTo>
                <a:lnTo>
                  <a:pt x="105884" y="43295"/>
                </a:lnTo>
                <a:lnTo>
                  <a:pt x="103376" y="31672"/>
                </a:lnTo>
                <a:lnTo>
                  <a:pt x="101141" y="24497"/>
                </a:lnTo>
                <a:lnTo>
                  <a:pt x="97829" y="18564"/>
                </a:lnTo>
                <a:lnTo>
                  <a:pt x="93447" y="13851"/>
                </a:lnTo>
                <a:lnTo>
                  <a:pt x="89067" y="9154"/>
                </a:lnTo>
                <a:lnTo>
                  <a:pt x="83591" y="5662"/>
                </a:lnTo>
                <a:lnTo>
                  <a:pt x="77075" y="3401"/>
                </a:lnTo>
                <a:lnTo>
                  <a:pt x="70538" y="1140"/>
                </a:lnTo>
                <a:lnTo>
                  <a:pt x="62992" y="0"/>
                </a:lnTo>
                <a:lnTo>
                  <a:pt x="45504" y="0"/>
                </a:lnTo>
                <a:lnTo>
                  <a:pt x="37655" y="1371"/>
                </a:lnTo>
                <a:lnTo>
                  <a:pt x="30887" y="4085"/>
                </a:lnTo>
                <a:lnTo>
                  <a:pt x="24130" y="6828"/>
                </a:lnTo>
                <a:lnTo>
                  <a:pt x="18442" y="10756"/>
                </a:lnTo>
                <a:lnTo>
                  <a:pt x="13855" y="15861"/>
                </a:lnTo>
                <a:lnTo>
                  <a:pt x="9273" y="20976"/>
                </a:lnTo>
                <a:lnTo>
                  <a:pt x="5802" y="27175"/>
                </a:lnTo>
                <a:lnTo>
                  <a:pt x="3491" y="34466"/>
                </a:lnTo>
                <a:lnTo>
                  <a:pt x="1169" y="41741"/>
                </a:lnTo>
                <a:lnTo>
                  <a:pt x="0" y="49960"/>
                </a:lnTo>
                <a:lnTo>
                  <a:pt x="1" y="59763"/>
                </a:lnTo>
                <a:lnTo>
                  <a:pt x="856" y="73272"/>
                </a:lnTo>
                <a:lnTo>
                  <a:pt x="3265" y="84872"/>
                </a:lnTo>
                <a:lnTo>
                  <a:pt x="5449" y="92123"/>
                </a:lnTo>
                <a:lnTo>
                  <a:pt x="8710" y="98106"/>
                </a:lnTo>
                <a:lnTo>
                  <a:pt x="13082" y="102815"/>
                </a:lnTo>
                <a:lnTo>
                  <a:pt x="17423" y="107516"/>
                </a:lnTo>
                <a:lnTo>
                  <a:pt x="22873" y="111009"/>
                </a:lnTo>
                <a:lnTo>
                  <a:pt x="29415" y="113305"/>
                </a:lnTo>
                <a:lnTo>
                  <a:pt x="35942" y="115606"/>
                </a:lnTo>
                <a:lnTo>
                  <a:pt x="35318" y="93278"/>
                </a:lnTo>
                <a:lnTo>
                  <a:pt x="32359" y="90611"/>
                </a:lnTo>
                <a:lnTo>
                  <a:pt x="30149" y="87133"/>
                </a:lnTo>
                <a:lnTo>
                  <a:pt x="27938" y="83638"/>
                </a:lnTo>
                <a:lnTo>
                  <a:pt x="26366" y="79448"/>
                </a:lnTo>
                <a:lnTo>
                  <a:pt x="25436" y="74533"/>
                </a:lnTo>
                <a:lnTo>
                  <a:pt x="24512" y="69630"/>
                </a:lnTo>
                <a:lnTo>
                  <a:pt x="24055" y="64094"/>
                </a:lnTo>
                <a:lnTo>
                  <a:pt x="24055" y="52664"/>
                </a:lnTo>
                <a:lnTo>
                  <a:pt x="24537" y="47649"/>
                </a:lnTo>
                <a:lnTo>
                  <a:pt x="25487" y="42912"/>
                </a:lnTo>
                <a:lnTo>
                  <a:pt x="26441" y="38173"/>
                </a:lnTo>
                <a:lnTo>
                  <a:pt x="28079" y="34048"/>
                </a:lnTo>
                <a:lnTo>
                  <a:pt x="30416" y="30502"/>
                </a:lnTo>
                <a:lnTo>
                  <a:pt x="32726" y="26945"/>
                </a:lnTo>
                <a:lnTo>
                  <a:pt x="35791" y="24127"/>
                </a:lnTo>
                <a:lnTo>
                  <a:pt x="39560" y="22006"/>
                </a:lnTo>
                <a:lnTo>
                  <a:pt x="43332" y="19885"/>
                </a:lnTo>
                <a:lnTo>
                  <a:pt x="48030" y="18831"/>
                </a:lnTo>
                <a:lnTo>
                  <a:pt x="59244" y="18831"/>
                </a:lnTo>
                <a:lnTo>
                  <a:pt x="63906" y="19771"/>
                </a:lnTo>
                <a:lnTo>
                  <a:pt x="67614" y="21649"/>
                </a:lnTo>
                <a:lnTo>
                  <a:pt x="71323" y="23543"/>
                </a:lnTo>
                <a:lnTo>
                  <a:pt x="74307" y="26221"/>
                </a:lnTo>
                <a:lnTo>
                  <a:pt x="76542" y="29663"/>
                </a:lnTo>
                <a:lnTo>
                  <a:pt x="78778" y="33134"/>
                </a:lnTo>
                <a:lnTo>
                  <a:pt x="80351" y="37284"/>
                </a:lnTo>
                <a:lnTo>
                  <a:pt x="81295" y="42137"/>
                </a:lnTo>
                <a:lnTo>
                  <a:pt x="82219" y="46976"/>
                </a:lnTo>
                <a:lnTo>
                  <a:pt x="82690" y="52362"/>
                </a:lnTo>
                <a:lnTo>
                  <a:pt x="82690" y="63686"/>
                </a:lnTo>
                <a:lnTo>
                  <a:pt x="82209" y="68780"/>
                </a:lnTo>
                <a:lnTo>
                  <a:pt x="81254" y="73579"/>
                </a:lnTo>
                <a:lnTo>
                  <a:pt x="80300" y="78367"/>
                </a:lnTo>
                <a:lnTo>
                  <a:pt x="78652" y="82572"/>
                </a:lnTo>
                <a:lnTo>
                  <a:pt x="76327" y="86169"/>
                </a:lnTo>
                <a:lnTo>
                  <a:pt x="73990" y="89772"/>
                </a:lnTo>
                <a:lnTo>
                  <a:pt x="70956" y="92619"/>
                </a:lnTo>
                <a:lnTo>
                  <a:pt x="67171" y="94701"/>
                </a:lnTo>
                <a:lnTo>
                  <a:pt x="63399" y="96796"/>
                </a:lnTo>
                <a:lnTo>
                  <a:pt x="58686" y="97840"/>
                </a:lnTo>
                <a:lnTo>
                  <a:pt x="47433" y="97840"/>
                </a:lnTo>
                <a:lnTo>
                  <a:pt x="42749" y="96936"/>
                </a:lnTo>
                <a:lnTo>
                  <a:pt x="43599" y="116762"/>
                </a:lnTo>
                <a:lnTo>
                  <a:pt x="61264" y="116762"/>
                </a:lnTo>
                <a:close/>
              </a:path>
              <a:path w="106743" h="116762">
                <a:moveTo>
                  <a:pt x="39027" y="95097"/>
                </a:moveTo>
                <a:lnTo>
                  <a:pt x="35318" y="93278"/>
                </a:lnTo>
                <a:lnTo>
                  <a:pt x="35942" y="115606"/>
                </a:lnTo>
                <a:lnTo>
                  <a:pt x="43599" y="116762"/>
                </a:lnTo>
                <a:lnTo>
                  <a:pt x="42749" y="96936"/>
                </a:lnTo>
                <a:lnTo>
                  <a:pt x="39027" y="950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405119" y="2102205"/>
            <a:ext cx="92099" cy="115265"/>
          </a:xfrm>
          <a:custGeom>
            <a:avLst/>
            <a:gdLst/>
            <a:ahLst/>
            <a:cxnLst/>
            <a:rect l="l" t="t" r="r" b="b"/>
            <a:pathLst>
              <a:path w="92099" h="115265">
                <a:moveTo>
                  <a:pt x="0" y="72212"/>
                </a:moveTo>
                <a:lnTo>
                  <a:pt x="0" y="79423"/>
                </a:lnTo>
                <a:lnTo>
                  <a:pt x="1029" y="85712"/>
                </a:lnTo>
                <a:lnTo>
                  <a:pt x="3100" y="91083"/>
                </a:lnTo>
                <a:lnTo>
                  <a:pt x="5154" y="96455"/>
                </a:lnTo>
                <a:lnTo>
                  <a:pt x="8139" y="100940"/>
                </a:lnTo>
                <a:lnTo>
                  <a:pt x="12028" y="104543"/>
                </a:lnTo>
                <a:lnTo>
                  <a:pt x="15925" y="108140"/>
                </a:lnTo>
                <a:lnTo>
                  <a:pt x="20689" y="110832"/>
                </a:lnTo>
                <a:lnTo>
                  <a:pt x="26311" y="112596"/>
                </a:lnTo>
                <a:lnTo>
                  <a:pt x="31953" y="114376"/>
                </a:lnTo>
                <a:lnTo>
                  <a:pt x="38314" y="115265"/>
                </a:lnTo>
                <a:lnTo>
                  <a:pt x="52945" y="115265"/>
                </a:lnTo>
                <a:lnTo>
                  <a:pt x="59626" y="114274"/>
                </a:lnTo>
                <a:lnTo>
                  <a:pt x="65430" y="112290"/>
                </a:lnTo>
                <a:lnTo>
                  <a:pt x="71233" y="110326"/>
                </a:lnTo>
                <a:lnTo>
                  <a:pt x="76122" y="107453"/>
                </a:lnTo>
                <a:lnTo>
                  <a:pt x="80070" y="103668"/>
                </a:lnTo>
                <a:lnTo>
                  <a:pt x="84024" y="99896"/>
                </a:lnTo>
                <a:lnTo>
                  <a:pt x="87019" y="95288"/>
                </a:lnTo>
                <a:lnTo>
                  <a:pt x="89053" y="89813"/>
                </a:lnTo>
                <a:lnTo>
                  <a:pt x="91083" y="84352"/>
                </a:lnTo>
                <a:lnTo>
                  <a:pt x="92099" y="78167"/>
                </a:lnTo>
                <a:lnTo>
                  <a:pt x="92099" y="3657"/>
                </a:lnTo>
                <a:lnTo>
                  <a:pt x="91580" y="2081"/>
                </a:lnTo>
                <a:lnTo>
                  <a:pt x="88873" y="659"/>
                </a:lnTo>
                <a:lnTo>
                  <a:pt x="86310" y="252"/>
                </a:lnTo>
                <a:lnTo>
                  <a:pt x="83055" y="0"/>
                </a:lnTo>
                <a:lnTo>
                  <a:pt x="78648" y="0"/>
                </a:lnTo>
                <a:lnTo>
                  <a:pt x="75322" y="252"/>
                </a:lnTo>
                <a:lnTo>
                  <a:pt x="71790" y="949"/>
                </a:lnTo>
                <a:lnTo>
                  <a:pt x="69443" y="3657"/>
                </a:lnTo>
                <a:lnTo>
                  <a:pt x="69443" y="75473"/>
                </a:lnTo>
                <a:lnTo>
                  <a:pt x="68911" y="78995"/>
                </a:lnTo>
                <a:lnTo>
                  <a:pt x="67830" y="82105"/>
                </a:lnTo>
                <a:lnTo>
                  <a:pt x="66761" y="85215"/>
                </a:lnTo>
                <a:lnTo>
                  <a:pt x="65238" y="87833"/>
                </a:lnTo>
                <a:lnTo>
                  <a:pt x="63258" y="89952"/>
                </a:lnTo>
                <a:lnTo>
                  <a:pt x="58878" y="93686"/>
                </a:lnTo>
                <a:lnTo>
                  <a:pt x="56019" y="94791"/>
                </a:lnTo>
                <a:lnTo>
                  <a:pt x="53186" y="95882"/>
                </a:lnTo>
                <a:lnTo>
                  <a:pt x="49960" y="96429"/>
                </a:lnTo>
                <a:lnTo>
                  <a:pt x="42811" y="96429"/>
                </a:lnTo>
                <a:lnTo>
                  <a:pt x="39596" y="95896"/>
                </a:lnTo>
                <a:lnTo>
                  <a:pt x="36727" y="94816"/>
                </a:lnTo>
                <a:lnTo>
                  <a:pt x="33858" y="93751"/>
                </a:lnTo>
                <a:lnTo>
                  <a:pt x="27266" y="87843"/>
                </a:lnTo>
                <a:lnTo>
                  <a:pt x="25678" y="85125"/>
                </a:lnTo>
                <a:lnTo>
                  <a:pt x="24573" y="81850"/>
                </a:lnTo>
                <a:lnTo>
                  <a:pt x="23468" y="78563"/>
                </a:lnTo>
                <a:lnTo>
                  <a:pt x="22920" y="74700"/>
                </a:lnTo>
                <a:lnTo>
                  <a:pt x="22920" y="3657"/>
                </a:lnTo>
                <a:lnTo>
                  <a:pt x="22351" y="2081"/>
                </a:lnTo>
                <a:lnTo>
                  <a:pt x="19608" y="659"/>
                </a:lnTo>
                <a:lnTo>
                  <a:pt x="16991" y="252"/>
                </a:lnTo>
                <a:lnTo>
                  <a:pt x="13716" y="0"/>
                </a:lnTo>
                <a:lnTo>
                  <a:pt x="9244" y="0"/>
                </a:lnTo>
                <a:lnTo>
                  <a:pt x="5929" y="252"/>
                </a:lnTo>
                <a:lnTo>
                  <a:pt x="2411" y="949"/>
                </a:lnTo>
                <a:lnTo>
                  <a:pt x="0" y="3657"/>
                </a:lnTo>
                <a:lnTo>
                  <a:pt x="0" y="722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521420" y="2102378"/>
            <a:ext cx="92962" cy="113601"/>
          </a:xfrm>
          <a:custGeom>
            <a:avLst/>
            <a:gdLst/>
            <a:ahLst/>
            <a:cxnLst/>
            <a:rect l="l" t="t" r="r" b="b"/>
            <a:pathLst>
              <a:path w="92962" h="113601">
                <a:moveTo>
                  <a:pt x="12279" y="113601"/>
                </a:moveTo>
                <a:lnTo>
                  <a:pt x="15328" y="113334"/>
                </a:lnTo>
                <a:lnTo>
                  <a:pt x="18515" y="112600"/>
                </a:lnTo>
                <a:lnTo>
                  <a:pt x="20650" y="109857"/>
                </a:lnTo>
                <a:lnTo>
                  <a:pt x="20473" y="38027"/>
                </a:lnTo>
                <a:lnTo>
                  <a:pt x="20344" y="33872"/>
                </a:lnTo>
                <a:lnTo>
                  <a:pt x="20177" y="29692"/>
                </a:lnTo>
                <a:lnTo>
                  <a:pt x="19951" y="25516"/>
                </a:lnTo>
                <a:lnTo>
                  <a:pt x="20128" y="25516"/>
                </a:lnTo>
                <a:lnTo>
                  <a:pt x="21449" y="28944"/>
                </a:lnTo>
                <a:lnTo>
                  <a:pt x="22960" y="32475"/>
                </a:lnTo>
                <a:lnTo>
                  <a:pt x="24649" y="36108"/>
                </a:lnTo>
                <a:lnTo>
                  <a:pt x="26337" y="39725"/>
                </a:lnTo>
                <a:lnTo>
                  <a:pt x="27989" y="43117"/>
                </a:lnTo>
                <a:lnTo>
                  <a:pt x="29617" y="46257"/>
                </a:lnTo>
                <a:lnTo>
                  <a:pt x="57683" y="98971"/>
                </a:lnTo>
                <a:lnTo>
                  <a:pt x="59119" y="101869"/>
                </a:lnTo>
                <a:lnTo>
                  <a:pt x="61592" y="106070"/>
                </a:lnTo>
                <a:lnTo>
                  <a:pt x="65199" y="110426"/>
                </a:lnTo>
                <a:lnTo>
                  <a:pt x="70791" y="113057"/>
                </a:lnTo>
                <a:lnTo>
                  <a:pt x="74574" y="113259"/>
                </a:lnTo>
                <a:lnTo>
                  <a:pt x="84326" y="113259"/>
                </a:lnTo>
                <a:lnTo>
                  <a:pt x="87602" y="112777"/>
                </a:lnTo>
                <a:lnTo>
                  <a:pt x="90384" y="111254"/>
                </a:lnTo>
                <a:lnTo>
                  <a:pt x="92254" y="108637"/>
                </a:lnTo>
                <a:lnTo>
                  <a:pt x="92962" y="105069"/>
                </a:lnTo>
                <a:lnTo>
                  <a:pt x="92962" y="3737"/>
                </a:lnTo>
                <a:lnTo>
                  <a:pt x="91008" y="953"/>
                </a:lnTo>
                <a:lnTo>
                  <a:pt x="87908" y="205"/>
                </a:lnTo>
                <a:lnTo>
                  <a:pt x="84909" y="0"/>
                </a:lnTo>
                <a:lnTo>
                  <a:pt x="80849" y="0"/>
                </a:lnTo>
                <a:lnTo>
                  <a:pt x="74574" y="953"/>
                </a:lnTo>
                <a:lnTo>
                  <a:pt x="72529" y="73673"/>
                </a:lnTo>
                <a:lnTo>
                  <a:pt x="72745" y="81979"/>
                </a:lnTo>
                <a:lnTo>
                  <a:pt x="70624" y="77331"/>
                </a:lnTo>
                <a:lnTo>
                  <a:pt x="68414" y="72684"/>
                </a:lnTo>
                <a:lnTo>
                  <a:pt x="66128" y="67906"/>
                </a:lnTo>
                <a:lnTo>
                  <a:pt x="63752" y="63083"/>
                </a:lnTo>
                <a:lnTo>
                  <a:pt x="61264" y="58254"/>
                </a:lnTo>
                <a:lnTo>
                  <a:pt x="58723" y="53315"/>
                </a:lnTo>
                <a:lnTo>
                  <a:pt x="36766" y="12103"/>
                </a:lnTo>
                <a:lnTo>
                  <a:pt x="35647" y="9842"/>
                </a:lnTo>
                <a:lnTo>
                  <a:pt x="33540" y="6390"/>
                </a:lnTo>
                <a:lnTo>
                  <a:pt x="30186" y="2782"/>
                </a:lnTo>
                <a:lnTo>
                  <a:pt x="27633" y="1285"/>
                </a:lnTo>
                <a:lnTo>
                  <a:pt x="24624" y="537"/>
                </a:lnTo>
                <a:lnTo>
                  <a:pt x="20560" y="345"/>
                </a:lnTo>
                <a:lnTo>
                  <a:pt x="5943" y="345"/>
                </a:lnTo>
                <a:lnTo>
                  <a:pt x="2386" y="2390"/>
                </a:lnTo>
                <a:lnTo>
                  <a:pt x="0" y="5806"/>
                </a:lnTo>
                <a:lnTo>
                  <a:pt x="0" y="109857"/>
                </a:lnTo>
                <a:lnTo>
                  <a:pt x="2005" y="112600"/>
                </a:lnTo>
                <a:lnTo>
                  <a:pt x="5129" y="113334"/>
                </a:lnTo>
                <a:lnTo>
                  <a:pt x="8154" y="113601"/>
                </a:lnTo>
                <a:lnTo>
                  <a:pt x="12279" y="1136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632855" y="2100884"/>
            <a:ext cx="83375" cy="116405"/>
          </a:xfrm>
          <a:custGeom>
            <a:avLst/>
            <a:gdLst/>
            <a:ahLst/>
            <a:cxnLst/>
            <a:rect l="l" t="t" r="r" b="b"/>
            <a:pathLst>
              <a:path w="83375" h="116405">
                <a:moveTo>
                  <a:pt x="24738" y="52423"/>
                </a:moveTo>
                <a:lnTo>
                  <a:pt x="25387" y="46987"/>
                </a:lnTo>
                <a:lnTo>
                  <a:pt x="26657" y="42174"/>
                </a:lnTo>
                <a:lnTo>
                  <a:pt x="27938" y="37360"/>
                </a:lnTo>
                <a:lnTo>
                  <a:pt x="29808" y="33234"/>
                </a:lnTo>
                <a:lnTo>
                  <a:pt x="32284" y="29843"/>
                </a:lnTo>
                <a:lnTo>
                  <a:pt x="34747" y="26437"/>
                </a:lnTo>
                <a:lnTo>
                  <a:pt x="37731" y="23835"/>
                </a:lnTo>
                <a:lnTo>
                  <a:pt x="41262" y="22006"/>
                </a:lnTo>
                <a:lnTo>
                  <a:pt x="44768" y="20177"/>
                </a:lnTo>
                <a:lnTo>
                  <a:pt x="48754" y="19263"/>
                </a:lnTo>
                <a:lnTo>
                  <a:pt x="57289" y="19263"/>
                </a:lnTo>
                <a:lnTo>
                  <a:pt x="60796" y="19771"/>
                </a:lnTo>
                <a:lnTo>
                  <a:pt x="63729" y="20786"/>
                </a:lnTo>
                <a:lnTo>
                  <a:pt x="66664" y="21804"/>
                </a:lnTo>
                <a:lnTo>
                  <a:pt x="71311" y="24192"/>
                </a:lnTo>
                <a:lnTo>
                  <a:pt x="75159" y="26567"/>
                </a:lnTo>
                <a:lnTo>
                  <a:pt x="77824" y="28597"/>
                </a:lnTo>
                <a:lnTo>
                  <a:pt x="80797" y="28939"/>
                </a:lnTo>
                <a:lnTo>
                  <a:pt x="82537" y="26172"/>
                </a:lnTo>
                <a:lnTo>
                  <a:pt x="82969" y="22744"/>
                </a:lnTo>
                <a:lnTo>
                  <a:pt x="82994" y="16534"/>
                </a:lnTo>
                <a:lnTo>
                  <a:pt x="82676" y="13370"/>
                </a:lnTo>
                <a:lnTo>
                  <a:pt x="81813" y="10541"/>
                </a:lnTo>
                <a:lnTo>
                  <a:pt x="79411" y="7807"/>
                </a:lnTo>
                <a:lnTo>
                  <a:pt x="76060" y="5753"/>
                </a:lnTo>
                <a:lnTo>
                  <a:pt x="71870" y="3683"/>
                </a:lnTo>
                <a:lnTo>
                  <a:pt x="66916" y="1990"/>
                </a:lnTo>
                <a:lnTo>
                  <a:pt x="64237" y="1316"/>
                </a:lnTo>
                <a:lnTo>
                  <a:pt x="61339" y="784"/>
                </a:lnTo>
                <a:lnTo>
                  <a:pt x="58435" y="266"/>
                </a:lnTo>
                <a:lnTo>
                  <a:pt x="55411" y="0"/>
                </a:lnTo>
                <a:lnTo>
                  <a:pt x="44538" y="0"/>
                </a:lnTo>
                <a:lnTo>
                  <a:pt x="37478" y="1316"/>
                </a:lnTo>
                <a:lnTo>
                  <a:pt x="31064" y="3924"/>
                </a:lnTo>
                <a:lnTo>
                  <a:pt x="24637" y="6536"/>
                </a:lnTo>
                <a:lnTo>
                  <a:pt x="19126" y="10374"/>
                </a:lnTo>
                <a:lnTo>
                  <a:pt x="14544" y="15429"/>
                </a:lnTo>
                <a:lnTo>
                  <a:pt x="9956" y="20483"/>
                </a:lnTo>
                <a:lnTo>
                  <a:pt x="6389" y="26729"/>
                </a:lnTo>
                <a:lnTo>
                  <a:pt x="3822" y="34160"/>
                </a:lnTo>
                <a:lnTo>
                  <a:pt x="924" y="46322"/>
                </a:lnTo>
                <a:lnTo>
                  <a:pt x="0" y="59677"/>
                </a:lnTo>
                <a:lnTo>
                  <a:pt x="0" y="69098"/>
                </a:lnTo>
                <a:lnTo>
                  <a:pt x="1155" y="77341"/>
                </a:lnTo>
                <a:lnTo>
                  <a:pt x="3481" y="84427"/>
                </a:lnTo>
                <a:lnTo>
                  <a:pt x="5802" y="91514"/>
                </a:lnTo>
                <a:lnTo>
                  <a:pt x="9144" y="97419"/>
                </a:lnTo>
                <a:lnTo>
                  <a:pt x="13500" y="102157"/>
                </a:lnTo>
                <a:lnTo>
                  <a:pt x="17854" y="106894"/>
                </a:lnTo>
                <a:lnTo>
                  <a:pt x="23140" y="110462"/>
                </a:lnTo>
                <a:lnTo>
                  <a:pt x="29361" y="112838"/>
                </a:lnTo>
                <a:lnTo>
                  <a:pt x="35575" y="115224"/>
                </a:lnTo>
                <a:lnTo>
                  <a:pt x="42543" y="116405"/>
                </a:lnTo>
                <a:lnTo>
                  <a:pt x="54215" y="116405"/>
                </a:lnTo>
                <a:lnTo>
                  <a:pt x="57887" y="116089"/>
                </a:lnTo>
                <a:lnTo>
                  <a:pt x="61288" y="115440"/>
                </a:lnTo>
                <a:lnTo>
                  <a:pt x="64681" y="114806"/>
                </a:lnTo>
                <a:lnTo>
                  <a:pt x="67715" y="114019"/>
                </a:lnTo>
                <a:lnTo>
                  <a:pt x="70357" y="113054"/>
                </a:lnTo>
                <a:lnTo>
                  <a:pt x="73000" y="112088"/>
                </a:lnTo>
                <a:lnTo>
                  <a:pt x="75222" y="111084"/>
                </a:lnTo>
                <a:lnTo>
                  <a:pt x="78879" y="109000"/>
                </a:lnTo>
                <a:lnTo>
                  <a:pt x="82155" y="105699"/>
                </a:lnTo>
                <a:lnTo>
                  <a:pt x="83033" y="103082"/>
                </a:lnTo>
                <a:lnTo>
                  <a:pt x="83339" y="100187"/>
                </a:lnTo>
                <a:lnTo>
                  <a:pt x="83375" y="95413"/>
                </a:lnTo>
                <a:lnTo>
                  <a:pt x="83094" y="91249"/>
                </a:lnTo>
                <a:lnTo>
                  <a:pt x="80416" y="87817"/>
                </a:lnTo>
                <a:lnTo>
                  <a:pt x="77241" y="89228"/>
                </a:lnTo>
                <a:lnTo>
                  <a:pt x="74115" y="91194"/>
                </a:lnTo>
                <a:lnTo>
                  <a:pt x="69889" y="93535"/>
                </a:lnTo>
                <a:lnTo>
                  <a:pt x="67348" y="94585"/>
                </a:lnTo>
                <a:lnTo>
                  <a:pt x="64389" y="95539"/>
                </a:lnTo>
                <a:lnTo>
                  <a:pt x="61419" y="96494"/>
                </a:lnTo>
                <a:lnTo>
                  <a:pt x="57898" y="96975"/>
                </a:lnTo>
                <a:lnTo>
                  <a:pt x="49366" y="96975"/>
                </a:lnTo>
                <a:lnTo>
                  <a:pt x="45352" y="96198"/>
                </a:lnTo>
                <a:lnTo>
                  <a:pt x="41784" y="94665"/>
                </a:lnTo>
                <a:lnTo>
                  <a:pt x="38202" y="93127"/>
                </a:lnTo>
                <a:lnTo>
                  <a:pt x="35153" y="90792"/>
                </a:lnTo>
                <a:lnTo>
                  <a:pt x="32626" y="87652"/>
                </a:lnTo>
                <a:lnTo>
                  <a:pt x="30099" y="84527"/>
                </a:lnTo>
                <a:lnTo>
                  <a:pt x="28144" y="80528"/>
                </a:lnTo>
                <a:lnTo>
                  <a:pt x="26783" y="75664"/>
                </a:lnTo>
                <a:lnTo>
                  <a:pt x="25426" y="70826"/>
                </a:lnTo>
                <a:lnTo>
                  <a:pt x="24738" y="65083"/>
                </a:lnTo>
                <a:lnTo>
                  <a:pt x="24738" y="5242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732225" y="2102197"/>
            <a:ext cx="23011" cy="113781"/>
          </a:xfrm>
          <a:custGeom>
            <a:avLst/>
            <a:gdLst/>
            <a:ahLst/>
            <a:cxnLst/>
            <a:rect l="l" t="t" r="r" b="b"/>
            <a:pathLst>
              <a:path w="23011" h="113781">
                <a:moveTo>
                  <a:pt x="23011" y="110124"/>
                </a:moveTo>
                <a:lnTo>
                  <a:pt x="23011" y="3657"/>
                </a:lnTo>
                <a:lnTo>
                  <a:pt x="22439" y="2085"/>
                </a:lnTo>
                <a:lnTo>
                  <a:pt x="19696" y="674"/>
                </a:lnTo>
                <a:lnTo>
                  <a:pt x="17078" y="266"/>
                </a:lnTo>
                <a:lnTo>
                  <a:pt x="13766" y="0"/>
                </a:lnTo>
                <a:lnTo>
                  <a:pt x="9306" y="0"/>
                </a:lnTo>
                <a:lnTo>
                  <a:pt x="6019" y="266"/>
                </a:lnTo>
                <a:lnTo>
                  <a:pt x="2501" y="955"/>
                </a:lnTo>
                <a:lnTo>
                  <a:pt x="0" y="3657"/>
                </a:lnTo>
                <a:lnTo>
                  <a:pt x="0" y="110124"/>
                </a:lnTo>
                <a:lnTo>
                  <a:pt x="568" y="111697"/>
                </a:lnTo>
                <a:lnTo>
                  <a:pt x="3312" y="113120"/>
                </a:lnTo>
                <a:lnTo>
                  <a:pt x="5980" y="113526"/>
                </a:lnTo>
                <a:lnTo>
                  <a:pt x="9306" y="113781"/>
                </a:lnTo>
                <a:lnTo>
                  <a:pt x="13766" y="113781"/>
                </a:lnTo>
                <a:lnTo>
                  <a:pt x="17078" y="113526"/>
                </a:lnTo>
                <a:lnTo>
                  <a:pt x="20574" y="112828"/>
                </a:lnTo>
                <a:lnTo>
                  <a:pt x="23011" y="1101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779854" y="2102201"/>
            <a:ext cx="61951" cy="113259"/>
          </a:xfrm>
          <a:custGeom>
            <a:avLst/>
            <a:gdLst/>
            <a:ahLst/>
            <a:cxnLst/>
            <a:rect l="l" t="t" r="r" b="b"/>
            <a:pathLst>
              <a:path w="61951" h="113259">
                <a:moveTo>
                  <a:pt x="661" y="110426"/>
                </a:moveTo>
                <a:lnTo>
                  <a:pt x="3275" y="112702"/>
                </a:lnTo>
                <a:lnTo>
                  <a:pt x="6797" y="113259"/>
                </a:lnTo>
                <a:lnTo>
                  <a:pt x="58470" y="113259"/>
                </a:lnTo>
                <a:lnTo>
                  <a:pt x="59561" y="113079"/>
                </a:lnTo>
                <a:lnTo>
                  <a:pt x="61365" y="110261"/>
                </a:lnTo>
                <a:lnTo>
                  <a:pt x="61876" y="106884"/>
                </a:lnTo>
                <a:lnTo>
                  <a:pt x="61951" y="101930"/>
                </a:lnTo>
                <a:lnTo>
                  <a:pt x="61735" y="99277"/>
                </a:lnTo>
                <a:lnTo>
                  <a:pt x="61088" y="96404"/>
                </a:lnTo>
                <a:lnTo>
                  <a:pt x="58470" y="94359"/>
                </a:lnTo>
                <a:lnTo>
                  <a:pt x="23014" y="94359"/>
                </a:lnTo>
                <a:lnTo>
                  <a:pt x="23014" y="3657"/>
                </a:lnTo>
                <a:lnTo>
                  <a:pt x="22442" y="2085"/>
                </a:lnTo>
                <a:lnTo>
                  <a:pt x="19698" y="673"/>
                </a:lnTo>
                <a:lnTo>
                  <a:pt x="17081" y="256"/>
                </a:lnTo>
                <a:lnTo>
                  <a:pt x="13765" y="0"/>
                </a:lnTo>
                <a:lnTo>
                  <a:pt x="9298" y="0"/>
                </a:lnTo>
                <a:lnTo>
                  <a:pt x="5982" y="256"/>
                </a:lnTo>
                <a:lnTo>
                  <a:pt x="2440" y="953"/>
                </a:lnTo>
                <a:lnTo>
                  <a:pt x="0" y="3657"/>
                </a:lnTo>
                <a:lnTo>
                  <a:pt x="0" y="108587"/>
                </a:lnTo>
                <a:lnTo>
                  <a:pt x="661" y="110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321554" y="2234504"/>
            <a:ext cx="2520946" cy="0"/>
          </a:xfrm>
          <a:custGeom>
            <a:avLst/>
            <a:gdLst/>
            <a:ahLst/>
            <a:cxnLst/>
            <a:rect l="l" t="t" r="r" b="b"/>
            <a:pathLst>
              <a:path w="2520946">
                <a:moveTo>
                  <a:pt x="0" y="0"/>
                </a:moveTo>
                <a:lnTo>
                  <a:pt x="2520946" y="0"/>
                </a:lnTo>
              </a:path>
            </a:pathLst>
          </a:custGeom>
          <a:ln w="1042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873569" y="2319367"/>
            <a:ext cx="61949" cy="113271"/>
          </a:xfrm>
          <a:custGeom>
            <a:avLst/>
            <a:gdLst/>
            <a:ahLst/>
            <a:cxnLst/>
            <a:rect l="l" t="t" r="r" b="b"/>
            <a:pathLst>
              <a:path w="61949" h="113271">
                <a:moveTo>
                  <a:pt x="659" y="110426"/>
                </a:moveTo>
                <a:lnTo>
                  <a:pt x="3276" y="112698"/>
                </a:lnTo>
                <a:lnTo>
                  <a:pt x="6793" y="113271"/>
                </a:lnTo>
                <a:lnTo>
                  <a:pt x="58472" y="113271"/>
                </a:lnTo>
                <a:lnTo>
                  <a:pt x="59561" y="113094"/>
                </a:lnTo>
                <a:lnTo>
                  <a:pt x="61366" y="110261"/>
                </a:lnTo>
                <a:lnTo>
                  <a:pt x="61873" y="106895"/>
                </a:lnTo>
                <a:lnTo>
                  <a:pt x="61949" y="101931"/>
                </a:lnTo>
                <a:lnTo>
                  <a:pt x="61733" y="99274"/>
                </a:lnTo>
                <a:lnTo>
                  <a:pt x="61085" y="96404"/>
                </a:lnTo>
                <a:lnTo>
                  <a:pt x="58472" y="94359"/>
                </a:lnTo>
                <a:lnTo>
                  <a:pt x="23011" y="94359"/>
                </a:lnTo>
                <a:lnTo>
                  <a:pt x="23011" y="3657"/>
                </a:lnTo>
                <a:lnTo>
                  <a:pt x="22439" y="2095"/>
                </a:lnTo>
                <a:lnTo>
                  <a:pt x="19696" y="674"/>
                </a:lnTo>
                <a:lnTo>
                  <a:pt x="17082" y="252"/>
                </a:lnTo>
                <a:lnTo>
                  <a:pt x="13766" y="0"/>
                </a:lnTo>
                <a:lnTo>
                  <a:pt x="9295" y="0"/>
                </a:lnTo>
                <a:lnTo>
                  <a:pt x="5980" y="252"/>
                </a:lnTo>
                <a:lnTo>
                  <a:pt x="2437" y="951"/>
                </a:lnTo>
                <a:lnTo>
                  <a:pt x="0" y="3657"/>
                </a:lnTo>
                <a:lnTo>
                  <a:pt x="0" y="108597"/>
                </a:lnTo>
                <a:lnTo>
                  <a:pt x="659" y="110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48500" y="2319365"/>
            <a:ext cx="23011" cy="113791"/>
          </a:xfrm>
          <a:custGeom>
            <a:avLst/>
            <a:gdLst/>
            <a:ahLst/>
            <a:cxnLst/>
            <a:rect l="l" t="t" r="r" b="b"/>
            <a:pathLst>
              <a:path w="23011" h="113791">
                <a:moveTo>
                  <a:pt x="23011" y="110134"/>
                </a:moveTo>
                <a:lnTo>
                  <a:pt x="23011" y="3657"/>
                </a:lnTo>
                <a:lnTo>
                  <a:pt x="22438" y="2094"/>
                </a:lnTo>
                <a:lnTo>
                  <a:pt x="19695" y="673"/>
                </a:lnTo>
                <a:lnTo>
                  <a:pt x="17077" y="265"/>
                </a:lnTo>
                <a:lnTo>
                  <a:pt x="13765" y="0"/>
                </a:lnTo>
                <a:lnTo>
                  <a:pt x="9295" y="0"/>
                </a:lnTo>
                <a:lnTo>
                  <a:pt x="6018" y="265"/>
                </a:lnTo>
                <a:lnTo>
                  <a:pt x="2486" y="953"/>
                </a:lnTo>
                <a:lnTo>
                  <a:pt x="0" y="3657"/>
                </a:lnTo>
                <a:lnTo>
                  <a:pt x="0" y="110134"/>
                </a:lnTo>
                <a:lnTo>
                  <a:pt x="567" y="111696"/>
                </a:lnTo>
                <a:lnTo>
                  <a:pt x="3310" y="113118"/>
                </a:lnTo>
                <a:lnTo>
                  <a:pt x="5967" y="113536"/>
                </a:lnTo>
                <a:lnTo>
                  <a:pt x="9295" y="113791"/>
                </a:lnTo>
                <a:lnTo>
                  <a:pt x="13765" y="113791"/>
                </a:lnTo>
                <a:lnTo>
                  <a:pt x="17077" y="113536"/>
                </a:lnTo>
                <a:lnTo>
                  <a:pt x="20574" y="112826"/>
                </a:lnTo>
                <a:lnTo>
                  <a:pt x="23011" y="1101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90727" y="2318061"/>
            <a:ext cx="83375" cy="116395"/>
          </a:xfrm>
          <a:custGeom>
            <a:avLst/>
            <a:gdLst/>
            <a:ahLst/>
            <a:cxnLst/>
            <a:rect l="l" t="t" r="r" b="b"/>
            <a:pathLst>
              <a:path w="83375" h="116395">
                <a:moveTo>
                  <a:pt x="0" y="59677"/>
                </a:moveTo>
                <a:lnTo>
                  <a:pt x="0" y="69087"/>
                </a:lnTo>
                <a:lnTo>
                  <a:pt x="1155" y="77343"/>
                </a:lnTo>
                <a:lnTo>
                  <a:pt x="3477" y="84428"/>
                </a:lnTo>
                <a:lnTo>
                  <a:pt x="5817" y="91502"/>
                </a:lnTo>
                <a:lnTo>
                  <a:pt x="9144" y="97420"/>
                </a:lnTo>
                <a:lnTo>
                  <a:pt x="13500" y="102147"/>
                </a:lnTo>
                <a:lnTo>
                  <a:pt x="17866" y="106880"/>
                </a:lnTo>
                <a:lnTo>
                  <a:pt x="23152" y="110451"/>
                </a:lnTo>
                <a:lnTo>
                  <a:pt x="29361" y="112824"/>
                </a:lnTo>
                <a:lnTo>
                  <a:pt x="35571" y="115214"/>
                </a:lnTo>
                <a:lnTo>
                  <a:pt x="42545" y="116395"/>
                </a:lnTo>
                <a:lnTo>
                  <a:pt x="54216" y="116395"/>
                </a:lnTo>
                <a:lnTo>
                  <a:pt x="57884" y="116079"/>
                </a:lnTo>
                <a:lnTo>
                  <a:pt x="61290" y="115441"/>
                </a:lnTo>
                <a:lnTo>
                  <a:pt x="64681" y="114794"/>
                </a:lnTo>
                <a:lnTo>
                  <a:pt x="67716" y="114005"/>
                </a:lnTo>
                <a:lnTo>
                  <a:pt x="70357" y="113055"/>
                </a:lnTo>
                <a:lnTo>
                  <a:pt x="72997" y="112076"/>
                </a:lnTo>
                <a:lnTo>
                  <a:pt x="75222" y="111085"/>
                </a:lnTo>
                <a:lnTo>
                  <a:pt x="78889" y="108990"/>
                </a:lnTo>
                <a:lnTo>
                  <a:pt x="82155" y="105689"/>
                </a:lnTo>
                <a:lnTo>
                  <a:pt x="83030" y="103071"/>
                </a:lnTo>
                <a:lnTo>
                  <a:pt x="83336" y="100177"/>
                </a:lnTo>
                <a:lnTo>
                  <a:pt x="83375" y="95401"/>
                </a:lnTo>
                <a:lnTo>
                  <a:pt x="83094" y="91235"/>
                </a:lnTo>
                <a:lnTo>
                  <a:pt x="81467" y="87934"/>
                </a:lnTo>
                <a:lnTo>
                  <a:pt x="78599" y="88276"/>
                </a:lnTo>
                <a:lnTo>
                  <a:pt x="75869" y="90144"/>
                </a:lnTo>
                <a:lnTo>
                  <a:pt x="72007" y="92354"/>
                </a:lnTo>
                <a:lnTo>
                  <a:pt x="67349" y="94575"/>
                </a:lnTo>
                <a:lnTo>
                  <a:pt x="64389" y="95540"/>
                </a:lnTo>
                <a:lnTo>
                  <a:pt x="61415" y="96494"/>
                </a:lnTo>
                <a:lnTo>
                  <a:pt x="57909" y="96963"/>
                </a:lnTo>
                <a:lnTo>
                  <a:pt x="49363" y="96963"/>
                </a:lnTo>
                <a:lnTo>
                  <a:pt x="45349" y="96188"/>
                </a:lnTo>
                <a:lnTo>
                  <a:pt x="41781" y="94651"/>
                </a:lnTo>
                <a:lnTo>
                  <a:pt x="38199" y="93115"/>
                </a:lnTo>
                <a:lnTo>
                  <a:pt x="35153" y="90792"/>
                </a:lnTo>
                <a:lnTo>
                  <a:pt x="32626" y="87652"/>
                </a:lnTo>
                <a:lnTo>
                  <a:pt x="30110" y="84517"/>
                </a:lnTo>
                <a:lnTo>
                  <a:pt x="28155" y="80518"/>
                </a:lnTo>
                <a:lnTo>
                  <a:pt x="26794" y="75665"/>
                </a:lnTo>
                <a:lnTo>
                  <a:pt x="25422" y="70816"/>
                </a:lnTo>
                <a:lnTo>
                  <a:pt x="24749" y="65074"/>
                </a:lnTo>
                <a:lnTo>
                  <a:pt x="24749" y="52412"/>
                </a:lnTo>
                <a:lnTo>
                  <a:pt x="25387" y="46987"/>
                </a:lnTo>
                <a:lnTo>
                  <a:pt x="26658" y="42174"/>
                </a:lnTo>
                <a:lnTo>
                  <a:pt x="27940" y="37350"/>
                </a:lnTo>
                <a:lnTo>
                  <a:pt x="29804" y="33235"/>
                </a:lnTo>
                <a:lnTo>
                  <a:pt x="32280" y="29845"/>
                </a:lnTo>
                <a:lnTo>
                  <a:pt x="34747" y="26438"/>
                </a:lnTo>
                <a:lnTo>
                  <a:pt x="37731" y="23825"/>
                </a:lnTo>
                <a:lnTo>
                  <a:pt x="41263" y="22007"/>
                </a:lnTo>
                <a:lnTo>
                  <a:pt x="44766" y="20167"/>
                </a:lnTo>
                <a:lnTo>
                  <a:pt x="48755" y="19253"/>
                </a:lnTo>
                <a:lnTo>
                  <a:pt x="57290" y="19253"/>
                </a:lnTo>
                <a:lnTo>
                  <a:pt x="60807" y="19761"/>
                </a:lnTo>
                <a:lnTo>
                  <a:pt x="63727" y="20775"/>
                </a:lnTo>
                <a:lnTo>
                  <a:pt x="66675" y="21791"/>
                </a:lnTo>
                <a:lnTo>
                  <a:pt x="71309" y="24182"/>
                </a:lnTo>
                <a:lnTo>
                  <a:pt x="75171" y="26554"/>
                </a:lnTo>
                <a:lnTo>
                  <a:pt x="77824" y="28587"/>
                </a:lnTo>
                <a:lnTo>
                  <a:pt x="80798" y="28930"/>
                </a:lnTo>
                <a:lnTo>
                  <a:pt x="82537" y="26172"/>
                </a:lnTo>
                <a:lnTo>
                  <a:pt x="82969" y="22730"/>
                </a:lnTo>
                <a:lnTo>
                  <a:pt x="82994" y="16521"/>
                </a:lnTo>
                <a:lnTo>
                  <a:pt x="82676" y="13360"/>
                </a:lnTo>
                <a:lnTo>
                  <a:pt x="81813" y="10540"/>
                </a:lnTo>
                <a:lnTo>
                  <a:pt x="79411" y="7797"/>
                </a:lnTo>
                <a:lnTo>
                  <a:pt x="76060" y="5739"/>
                </a:lnTo>
                <a:lnTo>
                  <a:pt x="71866" y="3669"/>
                </a:lnTo>
                <a:lnTo>
                  <a:pt x="66927" y="1981"/>
                </a:lnTo>
                <a:lnTo>
                  <a:pt x="64235" y="1306"/>
                </a:lnTo>
                <a:lnTo>
                  <a:pt x="61341" y="784"/>
                </a:lnTo>
                <a:lnTo>
                  <a:pt x="58431" y="266"/>
                </a:lnTo>
                <a:lnTo>
                  <a:pt x="55407" y="0"/>
                </a:lnTo>
                <a:lnTo>
                  <a:pt x="44538" y="0"/>
                </a:lnTo>
                <a:lnTo>
                  <a:pt x="37476" y="1306"/>
                </a:lnTo>
                <a:lnTo>
                  <a:pt x="31064" y="3924"/>
                </a:lnTo>
                <a:lnTo>
                  <a:pt x="24638" y="6537"/>
                </a:lnTo>
                <a:lnTo>
                  <a:pt x="19137" y="10375"/>
                </a:lnTo>
                <a:lnTo>
                  <a:pt x="14554" y="15415"/>
                </a:lnTo>
                <a:lnTo>
                  <a:pt x="9968" y="20485"/>
                </a:lnTo>
                <a:lnTo>
                  <a:pt x="6386" y="26719"/>
                </a:lnTo>
                <a:lnTo>
                  <a:pt x="3834" y="34160"/>
                </a:lnTo>
                <a:lnTo>
                  <a:pt x="926" y="46314"/>
                </a:lnTo>
                <a:lnTo>
                  <a:pt x="0" y="59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90109" y="2319887"/>
            <a:ext cx="66831" cy="112748"/>
          </a:xfrm>
          <a:custGeom>
            <a:avLst/>
            <a:gdLst/>
            <a:ahLst/>
            <a:cxnLst/>
            <a:rect l="l" t="t" r="r" b="b"/>
            <a:pathLst>
              <a:path w="66831" h="112748">
                <a:moveTo>
                  <a:pt x="0" y="105507"/>
                </a:moveTo>
                <a:lnTo>
                  <a:pt x="0" y="108075"/>
                </a:lnTo>
                <a:lnTo>
                  <a:pt x="647" y="109904"/>
                </a:lnTo>
                <a:lnTo>
                  <a:pt x="3265" y="112175"/>
                </a:lnTo>
                <a:lnTo>
                  <a:pt x="6797" y="112748"/>
                </a:lnTo>
                <a:lnTo>
                  <a:pt x="63947" y="112748"/>
                </a:lnTo>
                <a:lnTo>
                  <a:pt x="66244" y="110044"/>
                </a:lnTo>
                <a:lnTo>
                  <a:pt x="66751" y="106855"/>
                </a:lnTo>
                <a:lnTo>
                  <a:pt x="66831" y="102081"/>
                </a:lnTo>
                <a:lnTo>
                  <a:pt x="66600" y="99540"/>
                </a:lnTo>
                <a:lnTo>
                  <a:pt x="65966" y="96796"/>
                </a:lnTo>
                <a:lnTo>
                  <a:pt x="63425" y="94791"/>
                </a:lnTo>
                <a:lnTo>
                  <a:pt x="22824" y="94791"/>
                </a:lnTo>
                <a:lnTo>
                  <a:pt x="22824" y="62988"/>
                </a:lnTo>
                <a:lnTo>
                  <a:pt x="56898" y="62988"/>
                </a:lnTo>
                <a:lnTo>
                  <a:pt x="59702" y="60450"/>
                </a:lnTo>
                <a:lnTo>
                  <a:pt x="60213" y="57365"/>
                </a:lnTo>
                <a:lnTo>
                  <a:pt x="60213" y="51267"/>
                </a:lnTo>
                <a:lnTo>
                  <a:pt x="59702" y="48106"/>
                </a:lnTo>
                <a:lnTo>
                  <a:pt x="56898" y="45478"/>
                </a:lnTo>
                <a:lnTo>
                  <a:pt x="22824" y="45478"/>
                </a:lnTo>
                <a:lnTo>
                  <a:pt x="22824" y="17941"/>
                </a:lnTo>
                <a:lnTo>
                  <a:pt x="63083" y="17941"/>
                </a:lnTo>
                <a:lnTo>
                  <a:pt x="64062" y="17790"/>
                </a:lnTo>
                <a:lnTo>
                  <a:pt x="65811" y="15248"/>
                </a:lnTo>
                <a:lnTo>
                  <a:pt x="66319" y="12063"/>
                </a:lnTo>
                <a:lnTo>
                  <a:pt x="66319" y="5878"/>
                </a:lnTo>
                <a:lnTo>
                  <a:pt x="65811" y="2688"/>
                </a:lnTo>
                <a:lnTo>
                  <a:pt x="63083" y="0"/>
                </a:lnTo>
                <a:lnTo>
                  <a:pt x="4878" y="0"/>
                </a:lnTo>
                <a:lnTo>
                  <a:pt x="1969" y="1699"/>
                </a:lnTo>
                <a:lnTo>
                  <a:pt x="0" y="4672"/>
                </a:lnTo>
                <a:lnTo>
                  <a:pt x="0" y="1055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177106" y="2319544"/>
            <a:ext cx="92966" cy="113616"/>
          </a:xfrm>
          <a:custGeom>
            <a:avLst/>
            <a:gdLst/>
            <a:ahLst/>
            <a:cxnLst/>
            <a:rect l="l" t="t" r="r" b="b"/>
            <a:pathLst>
              <a:path w="92966" h="113616">
                <a:moveTo>
                  <a:pt x="12269" y="113616"/>
                </a:moveTo>
                <a:lnTo>
                  <a:pt x="15328" y="113346"/>
                </a:lnTo>
                <a:lnTo>
                  <a:pt x="18519" y="112612"/>
                </a:lnTo>
                <a:lnTo>
                  <a:pt x="20654" y="109868"/>
                </a:lnTo>
                <a:lnTo>
                  <a:pt x="20473" y="38037"/>
                </a:lnTo>
                <a:lnTo>
                  <a:pt x="20347" y="33883"/>
                </a:lnTo>
                <a:lnTo>
                  <a:pt x="20181" y="29707"/>
                </a:lnTo>
                <a:lnTo>
                  <a:pt x="19955" y="25513"/>
                </a:lnTo>
                <a:lnTo>
                  <a:pt x="20132" y="25513"/>
                </a:lnTo>
                <a:lnTo>
                  <a:pt x="21452" y="28954"/>
                </a:lnTo>
                <a:lnTo>
                  <a:pt x="22964" y="32476"/>
                </a:lnTo>
                <a:lnTo>
                  <a:pt x="24653" y="36108"/>
                </a:lnTo>
                <a:lnTo>
                  <a:pt x="26341" y="39737"/>
                </a:lnTo>
                <a:lnTo>
                  <a:pt x="27993" y="43117"/>
                </a:lnTo>
                <a:lnTo>
                  <a:pt x="29617" y="46253"/>
                </a:lnTo>
                <a:lnTo>
                  <a:pt x="57671" y="98986"/>
                </a:lnTo>
                <a:lnTo>
                  <a:pt x="59133" y="101880"/>
                </a:lnTo>
                <a:lnTo>
                  <a:pt x="61596" y="106070"/>
                </a:lnTo>
                <a:lnTo>
                  <a:pt x="65203" y="110426"/>
                </a:lnTo>
                <a:lnTo>
                  <a:pt x="70791" y="113055"/>
                </a:lnTo>
                <a:lnTo>
                  <a:pt x="74574" y="113271"/>
                </a:lnTo>
                <a:lnTo>
                  <a:pt x="84330" y="113271"/>
                </a:lnTo>
                <a:lnTo>
                  <a:pt x="87605" y="112777"/>
                </a:lnTo>
                <a:lnTo>
                  <a:pt x="90389" y="111250"/>
                </a:lnTo>
                <a:lnTo>
                  <a:pt x="92254" y="108637"/>
                </a:lnTo>
                <a:lnTo>
                  <a:pt x="92966" y="105065"/>
                </a:lnTo>
                <a:lnTo>
                  <a:pt x="92966" y="3733"/>
                </a:lnTo>
                <a:lnTo>
                  <a:pt x="91008" y="955"/>
                </a:lnTo>
                <a:lnTo>
                  <a:pt x="87911" y="215"/>
                </a:lnTo>
                <a:lnTo>
                  <a:pt x="84913" y="0"/>
                </a:lnTo>
                <a:lnTo>
                  <a:pt x="80849" y="0"/>
                </a:lnTo>
                <a:lnTo>
                  <a:pt x="74574" y="955"/>
                </a:lnTo>
                <a:lnTo>
                  <a:pt x="72533" y="73673"/>
                </a:lnTo>
                <a:lnTo>
                  <a:pt x="72745" y="81989"/>
                </a:lnTo>
                <a:lnTo>
                  <a:pt x="70624" y="77331"/>
                </a:lnTo>
                <a:lnTo>
                  <a:pt x="68418" y="72684"/>
                </a:lnTo>
                <a:lnTo>
                  <a:pt x="66132" y="67906"/>
                </a:lnTo>
                <a:lnTo>
                  <a:pt x="63756" y="63083"/>
                </a:lnTo>
                <a:lnTo>
                  <a:pt x="61264" y="58266"/>
                </a:lnTo>
                <a:lnTo>
                  <a:pt x="58727" y="53315"/>
                </a:lnTo>
                <a:lnTo>
                  <a:pt x="36756" y="12118"/>
                </a:lnTo>
                <a:lnTo>
                  <a:pt x="35661" y="9842"/>
                </a:lnTo>
                <a:lnTo>
                  <a:pt x="33541" y="6390"/>
                </a:lnTo>
                <a:lnTo>
                  <a:pt x="30190" y="2783"/>
                </a:lnTo>
                <a:lnTo>
                  <a:pt x="27637" y="1281"/>
                </a:lnTo>
                <a:lnTo>
                  <a:pt x="24627" y="533"/>
                </a:lnTo>
                <a:lnTo>
                  <a:pt x="20563" y="342"/>
                </a:lnTo>
                <a:lnTo>
                  <a:pt x="5943" y="342"/>
                </a:lnTo>
                <a:lnTo>
                  <a:pt x="2390" y="2387"/>
                </a:lnTo>
                <a:lnTo>
                  <a:pt x="0" y="5817"/>
                </a:lnTo>
                <a:lnTo>
                  <a:pt x="0" y="109868"/>
                </a:lnTo>
                <a:lnTo>
                  <a:pt x="2009" y="112612"/>
                </a:lnTo>
                <a:lnTo>
                  <a:pt x="5133" y="113346"/>
                </a:lnTo>
                <a:lnTo>
                  <a:pt x="8154" y="113616"/>
                </a:lnTo>
                <a:lnTo>
                  <a:pt x="12269" y="113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288545" y="2318061"/>
            <a:ext cx="83375" cy="116395"/>
          </a:xfrm>
          <a:custGeom>
            <a:avLst/>
            <a:gdLst/>
            <a:ahLst/>
            <a:cxnLst/>
            <a:rect l="l" t="t" r="r" b="b"/>
            <a:pathLst>
              <a:path w="83375" h="116395">
                <a:moveTo>
                  <a:pt x="0" y="59677"/>
                </a:moveTo>
                <a:lnTo>
                  <a:pt x="0" y="69087"/>
                </a:lnTo>
                <a:lnTo>
                  <a:pt x="1155" y="77343"/>
                </a:lnTo>
                <a:lnTo>
                  <a:pt x="3477" y="84428"/>
                </a:lnTo>
                <a:lnTo>
                  <a:pt x="5816" y="91502"/>
                </a:lnTo>
                <a:lnTo>
                  <a:pt x="9144" y="97420"/>
                </a:lnTo>
                <a:lnTo>
                  <a:pt x="13500" y="102147"/>
                </a:lnTo>
                <a:lnTo>
                  <a:pt x="17856" y="106880"/>
                </a:lnTo>
                <a:lnTo>
                  <a:pt x="23136" y="110451"/>
                </a:lnTo>
                <a:lnTo>
                  <a:pt x="29361" y="112824"/>
                </a:lnTo>
                <a:lnTo>
                  <a:pt x="35571" y="115214"/>
                </a:lnTo>
                <a:lnTo>
                  <a:pt x="42545" y="116395"/>
                </a:lnTo>
                <a:lnTo>
                  <a:pt x="54215" y="116395"/>
                </a:lnTo>
                <a:lnTo>
                  <a:pt x="57884" y="116079"/>
                </a:lnTo>
                <a:lnTo>
                  <a:pt x="61290" y="115441"/>
                </a:lnTo>
                <a:lnTo>
                  <a:pt x="64681" y="114794"/>
                </a:lnTo>
                <a:lnTo>
                  <a:pt x="67715" y="114005"/>
                </a:lnTo>
                <a:lnTo>
                  <a:pt x="70357" y="113055"/>
                </a:lnTo>
                <a:lnTo>
                  <a:pt x="73000" y="112076"/>
                </a:lnTo>
                <a:lnTo>
                  <a:pt x="75222" y="111085"/>
                </a:lnTo>
                <a:lnTo>
                  <a:pt x="78879" y="108990"/>
                </a:lnTo>
                <a:lnTo>
                  <a:pt x="82155" y="105689"/>
                </a:lnTo>
                <a:lnTo>
                  <a:pt x="83030" y="103071"/>
                </a:lnTo>
                <a:lnTo>
                  <a:pt x="83336" y="100177"/>
                </a:lnTo>
                <a:lnTo>
                  <a:pt x="83375" y="95401"/>
                </a:lnTo>
                <a:lnTo>
                  <a:pt x="83094" y="91235"/>
                </a:lnTo>
                <a:lnTo>
                  <a:pt x="81471" y="87934"/>
                </a:lnTo>
                <a:lnTo>
                  <a:pt x="78599" y="88276"/>
                </a:lnTo>
                <a:lnTo>
                  <a:pt x="75869" y="90144"/>
                </a:lnTo>
                <a:lnTo>
                  <a:pt x="71996" y="92354"/>
                </a:lnTo>
                <a:lnTo>
                  <a:pt x="67348" y="94575"/>
                </a:lnTo>
                <a:lnTo>
                  <a:pt x="64389" y="95540"/>
                </a:lnTo>
                <a:lnTo>
                  <a:pt x="61415" y="96494"/>
                </a:lnTo>
                <a:lnTo>
                  <a:pt x="57898" y="96963"/>
                </a:lnTo>
                <a:lnTo>
                  <a:pt x="49362" y="96963"/>
                </a:lnTo>
                <a:lnTo>
                  <a:pt x="45352" y="96188"/>
                </a:lnTo>
                <a:lnTo>
                  <a:pt x="41781" y="94651"/>
                </a:lnTo>
                <a:lnTo>
                  <a:pt x="38199" y="93115"/>
                </a:lnTo>
                <a:lnTo>
                  <a:pt x="35153" y="90792"/>
                </a:lnTo>
                <a:lnTo>
                  <a:pt x="32626" y="87652"/>
                </a:lnTo>
                <a:lnTo>
                  <a:pt x="30099" y="84517"/>
                </a:lnTo>
                <a:lnTo>
                  <a:pt x="28140" y="80518"/>
                </a:lnTo>
                <a:lnTo>
                  <a:pt x="26783" y="75665"/>
                </a:lnTo>
                <a:lnTo>
                  <a:pt x="25422" y="70816"/>
                </a:lnTo>
                <a:lnTo>
                  <a:pt x="24738" y="65074"/>
                </a:lnTo>
                <a:lnTo>
                  <a:pt x="24738" y="52412"/>
                </a:lnTo>
                <a:lnTo>
                  <a:pt x="25387" y="46987"/>
                </a:lnTo>
                <a:lnTo>
                  <a:pt x="26657" y="42174"/>
                </a:lnTo>
                <a:lnTo>
                  <a:pt x="27938" y="37350"/>
                </a:lnTo>
                <a:lnTo>
                  <a:pt x="29808" y="33235"/>
                </a:lnTo>
                <a:lnTo>
                  <a:pt x="32280" y="29845"/>
                </a:lnTo>
                <a:lnTo>
                  <a:pt x="34747" y="26438"/>
                </a:lnTo>
                <a:lnTo>
                  <a:pt x="37731" y="23825"/>
                </a:lnTo>
                <a:lnTo>
                  <a:pt x="41262" y="22007"/>
                </a:lnTo>
                <a:lnTo>
                  <a:pt x="44766" y="20167"/>
                </a:lnTo>
                <a:lnTo>
                  <a:pt x="48754" y="19253"/>
                </a:lnTo>
                <a:lnTo>
                  <a:pt x="57289" y="19253"/>
                </a:lnTo>
                <a:lnTo>
                  <a:pt x="60792" y="19761"/>
                </a:lnTo>
                <a:lnTo>
                  <a:pt x="63727" y="20775"/>
                </a:lnTo>
                <a:lnTo>
                  <a:pt x="66661" y="21791"/>
                </a:lnTo>
                <a:lnTo>
                  <a:pt x="71307" y="24182"/>
                </a:lnTo>
                <a:lnTo>
                  <a:pt x="75157" y="26554"/>
                </a:lnTo>
                <a:lnTo>
                  <a:pt x="77824" y="28587"/>
                </a:lnTo>
                <a:lnTo>
                  <a:pt x="80797" y="28930"/>
                </a:lnTo>
                <a:lnTo>
                  <a:pt x="82537" y="26172"/>
                </a:lnTo>
                <a:lnTo>
                  <a:pt x="82969" y="22730"/>
                </a:lnTo>
                <a:lnTo>
                  <a:pt x="82994" y="16521"/>
                </a:lnTo>
                <a:lnTo>
                  <a:pt x="82676" y="13360"/>
                </a:lnTo>
                <a:lnTo>
                  <a:pt x="81813" y="10540"/>
                </a:lnTo>
                <a:lnTo>
                  <a:pt x="79411" y="7797"/>
                </a:lnTo>
                <a:lnTo>
                  <a:pt x="76060" y="5739"/>
                </a:lnTo>
                <a:lnTo>
                  <a:pt x="71870" y="3669"/>
                </a:lnTo>
                <a:lnTo>
                  <a:pt x="66927" y="1981"/>
                </a:lnTo>
                <a:lnTo>
                  <a:pt x="64234" y="1306"/>
                </a:lnTo>
                <a:lnTo>
                  <a:pt x="61339" y="784"/>
                </a:lnTo>
                <a:lnTo>
                  <a:pt x="58431" y="266"/>
                </a:lnTo>
                <a:lnTo>
                  <a:pt x="55411" y="0"/>
                </a:lnTo>
                <a:lnTo>
                  <a:pt x="44538" y="0"/>
                </a:lnTo>
                <a:lnTo>
                  <a:pt x="37475" y="1306"/>
                </a:lnTo>
                <a:lnTo>
                  <a:pt x="31064" y="3924"/>
                </a:lnTo>
                <a:lnTo>
                  <a:pt x="24638" y="6537"/>
                </a:lnTo>
                <a:lnTo>
                  <a:pt x="19126" y="10375"/>
                </a:lnTo>
                <a:lnTo>
                  <a:pt x="14540" y="15415"/>
                </a:lnTo>
                <a:lnTo>
                  <a:pt x="9956" y="20485"/>
                </a:lnTo>
                <a:lnTo>
                  <a:pt x="6385" y="26719"/>
                </a:lnTo>
                <a:lnTo>
                  <a:pt x="3822" y="34160"/>
                </a:lnTo>
                <a:lnTo>
                  <a:pt x="924" y="46313"/>
                </a:lnTo>
                <a:lnTo>
                  <a:pt x="0" y="596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387915" y="2319887"/>
            <a:ext cx="66762" cy="112748"/>
          </a:xfrm>
          <a:custGeom>
            <a:avLst/>
            <a:gdLst/>
            <a:ahLst/>
            <a:cxnLst/>
            <a:rect l="l" t="t" r="r" b="b"/>
            <a:pathLst>
              <a:path w="66762" h="112748">
                <a:moveTo>
                  <a:pt x="60300" y="54291"/>
                </a:moveTo>
                <a:lnTo>
                  <a:pt x="60224" y="51267"/>
                </a:lnTo>
                <a:lnTo>
                  <a:pt x="59717" y="48106"/>
                </a:lnTo>
                <a:lnTo>
                  <a:pt x="56909" y="45478"/>
                </a:lnTo>
                <a:lnTo>
                  <a:pt x="22835" y="45478"/>
                </a:lnTo>
                <a:lnTo>
                  <a:pt x="22835" y="17941"/>
                </a:lnTo>
                <a:lnTo>
                  <a:pt x="63079" y="17941"/>
                </a:lnTo>
                <a:lnTo>
                  <a:pt x="65822" y="15248"/>
                </a:lnTo>
                <a:lnTo>
                  <a:pt x="66334" y="5878"/>
                </a:lnTo>
                <a:lnTo>
                  <a:pt x="63079" y="0"/>
                </a:lnTo>
                <a:lnTo>
                  <a:pt x="4889" y="0"/>
                </a:lnTo>
                <a:lnTo>
                  <a:pt x="1969" y="1699"/>
                </a:lnTo>
                <a:lnTo>
                  <a:pt x="0" y="4672"/>
                </a:lnTo>
                <a:lnTo>
                  <a:pt x="0" y="108075"/>
                </a:lnTo>
                <a:lnTo>
                  <a:pt x="659" y="109904"/>
                </a:lnTo>
                <a:lnTo>
                  <a:pt x="3276" y="112175"/>
                </a:lnTo>
                <a:lnTo>
                  <a:pt x="6793" y="112748"/>
                </a:lnTo>
                <a:lnTo>
                  <a:pt x="63958" y="112748"/>
                </a:lnTo>
                <a:lnTo>
                  <a:pt x="66254" y="110044"/>
                </a:lnTo>
                <a:lnTo>
                  <a:pt x="66762" y="106855"/>
                </a:lnTo>
                <a:lnTo>
                  <a:pt x="66762" y="100684"/>
                </a:lnTo>
                <a:lnTo>
                  <a:pt x="66254" y="97494"/>
                </a:lnTo>
                <a:lnTo>
                  <a:pt x="63436" y="94791"/>
                </a:lnTo>
                <a:lnTo>
                  <a:pt x="22835" y="94791"/>
                </a:lnTo>
                <a:lnTo>
                  <a:pt x="22835" y="62988"/>
                </a:lnTo>
                <a:lnTo>
                  <a:pt x="56909" y="62988"/>
                </a:lnTo>
                <a:lnTo>
                  <a:pt x="59717" y="60450"/>
                </a:lnTo>
                <a:lnTo>
                  <a:pt x="60224" y="57365"/>
                </a:lnTo>
                <a:lnTo>
                  <a:pt x="60300" y="542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511961" y="2308597"/>
            <a:ext cx="37720" cy="154739"/>
          </a:xfrm>
          <a:custGeom>
            <a:avLst/>
            <a:gdLst/>
            <a:ahLst/>
            <a:cxnLst/>
            <a:rect l="l" t="t" r="r" b="b"/>
            <a:pathLst>
              <a:path w="37720" h="154739">
                <a:moveTo>
                  <a:pt x="22085" y="154331"/>
                </a:moveTo>
                <a:lnTo>
                  <a:pt x="25387" y="154739"/>
                </a:lnTo>
                <a:lnTo>
                  <a:pt x="32536" y="154674"/>
                </a:lnTo>
                <a:lnTo>
                  <a:pt x="35153" y="154205"/>
                </a:lnTo>
                <a:lnTo>
                  <a:pt x="37720" y="152363"/>
                </a:lnTo>
                <a:lnTo>
                  <a:pt x="37198" y="149302"/>
                </a:lnTo>
                <a:lnTo>
                  <a:pt x="33072" y="138481"/>
                </a:lnTo>
                <a:lnTo>
                  <a:pt x="29274" y="126356"/>
                </a:lnTo>
                <a:lnTo>
                  <a:pt x="26276" y="114058"/>
                </a:lnTo>
                <a:lnTo>
                  <a:pt x="24244" y="102492"/>
                </a:lnTo>
                <a:lnTo>
                  <a:pt x="22920" y="89869"/>
                </a:lnTo>
                <a:lnTo>
                  <a:pt x="22477" y="76989"/>
                </a:lnTo>
                <a:lnTo>
                  <a:pt x="22859" y="64990"/>
                </a:lnTo>
                <a:lnTo>
                  <a:pt x="24110" y="52347"/>
                </a:lnTo>
                <a:lnTo>
                  <a:pt x="26225" y="39917"/>
                </a:lnTo>
                <a:lnTo>
                  <a:pt x="28880" y="28831"/>
                </a:lnTo>
                <a:lnTo>
                  <a:pt x="32658" y="16710"/>
                </a:lnTo>
                <a:lnTo>
                  <a:pt x="37288" y="4842"/>
                </a:lnTo>
                <a:lnTo>
                  <a:pt x="37515" y="2109"/>
                </a:lnTo>
                <a:lnTo>
                  <a:pt x="34710" y="472"/>
                </a:lnTo>
                <a:lnTo>
                  <a:pt x="32029" y="64"/>
                </a:lnTo>
                <a:lnTo>
                  <a:pt x="24853" y="0"/>
                </a:lnTo>
                <a:lnTo>
                  <a:pt x="21527" y="331"/>
                </a:lnTo>
                <a:lnTo>
                  <a:pt x="18554" y="1969"/>
                </a:lnTo>
                <a:lnTo>
                  <a:pt x="15483" y="8068"/>
                </a:lnTo>
                <a:lnTo>
                  <a:pt x="12790" y="14188"/>
                </a:lnTo>
                <a:lnTo>
                  <a:pt x="10504" y="20358"/>
                </a:lnTo>
                <a:lnTo>
                  <a:pt x="8204" y="26507"/>
                </a:lnTo>
                <a:lnTo>
                  <a:pt x="6275" y="32702"/>
                </a:lnTo>
                <a:lnTo>
                  <a:pt x="4711" y="38966"/>
                </a:lnTo>
                <a:lnTo>
                  <a:pt x="3139" y="45201"/>
                </a:lnTo>
                <a:lnTo>
                  <a:pt x="1968" y="51502"/>
                </a:lnTo>
                <a:lnTo>
                  <a:pt x="1169" y="57862"/>
                </a:lnTo>
                <a:lnTo>
                  <a:pt x="396" y="64223"/>
                </a:lnTo>
                <a:lnTo>
                  <a:pt x="0" y="70664"/>
                </a:lnTo>
                <a:lnTo>
                  <a:pt x="0" y="83722"/>
                </a:lnTo>
                <a:lnTo>
                  <a:pt x="380" y="90183"/>
                </a:lnTo>
                <a:lnTo>
                  <a:pt x="1130" y="96549"/>
                </a:lnTo>
                <a:lnTo>
                  <a:pt x="1893" y="102909"/>
                </a:lnTo>
                <a:lnTo>
                  <a:pt x="3034" y="109209"/>
                </a:lnTo>
                <a:lnTo>
                  <a:pt x="4572" y="115455"/>
                </a:lnTo>
                <a:lnTo>
                  <a:pt x="6108" y="121695"/>
                </a:lnTo>
                <a:lnTo>
                  <a:pt x="8039" y="127878"/>
                </a:lnTo>
                <a:lnTo>
                  <a:pt x="10374" y="134014"/>
                </a:lnTo>
                <a:lnTo>
                  <a:pt x="12686" y="140134"/>
                </a:lnTo>
                <a:lnTo>
                  <a:pt x="15419" y="146229"/>
                </a:lnTo>
                <a:lnTo>
                  <a:pt x="18554" y="152262"/>
                </a:lnTo>
                <a:lnTo>
                  <a:pt x="19483" y="153342"/>
                </a:lnTo>
                <a:lnTo>
                  <a:pt x="22085" y="15433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570176" y="2319544"/>
            <a:ext cx="92951" cy="113616"/>
          </a:xfrm>
          <a:custGeom>
            <a:avLst/>
            <a:gdLst/>
            <a:ahLst/>
            <a:cxnLst/>
            <a:rect l="l" t="t" r="r" b="b"/>
            <a:pathLst>
              <a:path w="92951" h="113616">
                <a:moveTo>
                  <a:pt x="12268" y="113616"/>
                </a:moveTo>
                <a:lnTo>
                  <a:pt x="15328" y="113346"/>
                </a:lnTo>
                <a:lnTo>
                  <a:pt x="18514" y="112612"/>
                </a:lnTo>
                <a:lnTo>
                  <a:pt x="20648" y="109868"/>
                </a:lnTo>
                <a:lnTo>
                  <a:pt x="20473" y="38037"/>
                </a:lnTo>
                <a:lnTo>
                  <a:pt x="20342" y="33883"/>
                </a:lnTo>
                <a:lnTo>
                  <a:pt x="20177" y="29707"/>
                </a:lnTo>
                <a:lnTo>
                  <a:pt x="19950" y="25513"/>
                </a:lnTo>
                <a:lnTo>
                  <a:pt x="20126" y="25513"/>
                </a:lnTo>
                <a:lnTo>
                  <a:pt x="21449" y="28954"/>
                </a:lnTo>
                <a:lnTo>
                  <a:pt x="22960" y="32476"/>
                </a:lnTo>
                <a:lnTo>
                  <a:pt x="24649" y="36108"/>
                </a:lnTo>
                <a:lnTo>
                  <a:pt x="26337" y="39737"/>
                </a:lnTo>
                <a:lnTo>
                  <a:pt x="27989" y="43117"/>
                </a:lnTo>
                <a:lnTo>
                  <a:pt x="29617" y="46253"/>
                </a:lnTo>
                <a:lnTo>
                  <a:pt x="57668" y="98986"/>
                </a:lnTo>
                <a:lnTo>
                  <a:pt x="59118" y="101880"/>
                </a:lnTo>
                <a:lnTo>
                  <a:pt x="61581" y="106070"/>
                </a:lnTo>
                <a:lnTo>
                  <a:pt x="65199" y="110426"/>
                </a:lnTo>
                <a:lnTo>
                  <a:pt x="70789" y="113055"/>
                </a:lnTo>
                <a:lnTo>
                  <a:pt x="74574" y="113271"/>
                </a:lnTo>
                <a:lnTo>
                  <a:pt x="84326" y="113271"/>
                </a:lnTo>
                <a:lnTo>
                  <a:pt x="87591" y="112777"/>
                </a:lnTo>
                <a:lnTo>
                  <a:pt x="90384" y="111250"/>
                </a:lnTo>
                <a:lnTo>
                  <a:pt x="92254" y="108637"/>
                </a:lnTo>
                <a:lnTo>
                  <a:pt x="92951" y="105065"/>
                </a:lnTo>
                <a:lnTo>
                  <a:pt x="92951" y="3733"/>
                </a:lnTo>
                <a:lnTo>
                  <a:pt x="90992" y="955"/>
                </a:lnTo>
                <a:lnTo>
                  <a:pt x="87908" y="215"/>
                </a:lnTo>
                <a:lnTo>
                  <a:pt x="84913" y="0"/>
                </a:lnTo>
                <a:lnTo>
                  <a:pt x="80848" y="0"/>
                </a:lnTo>
                <a:lnTo>
                  <a:pt x="74574" y="955"/>
                </a:lnTo>
                <a:lnTo>
                  <a:pt x="72528" y="73673"/>
                </a:lnTo>
                <a:lnTo>
                  <a:pt x="72745" y="81989"/>
                </a:lnTo>
                <a:lnTo>
                  <a:pt x="70624" y="77331"/>
                </a:lnTo>
                <a:lnTo>
                  <a:pt x="68413" y="72684"/>
                </a:lnTo>
                <a:lnTo>
                  <a:pt x="66127" y="67906"/>
                </a:lnTo>
                <a:lnTo>
                  <a:pt x="63752" y="63083"/>
                </a:lnTo>
                <a:lnTo>
                  <a:pt x="61250" y="58266"/>
                </a:lnTo>
                <a:lnTo>
                  <a:pt x="58723" y="53315"/>
                </a:lnTo>
                <a:lnTo>
                  <a:pt x="36752" y="12118"/>
                </a:lnTo>
                <a:lnTo>
                  <a:pt x="35647" y="9842"/>
                </a:lnTo>
                <a:lnTo>
                  <a:pt x="33526" y="6390"/>
                </a:lnTo>
                <a:lnTo>
                  <a:pt x="30185" y="2783"/>
                </a:lnTo>
                <a:lnTo>
                  <a:pt x="27633" y="1281"/>
                </a:lnTo>
                <a:lnTo>
                  <a:pt x="24612" y="533"/>
                </a:lnTo>
                <a:lnTo>
                  <a:pt x="20560" y="342"/>
                </a:lnTo>
                <a:lnTo>
                  <a:pt x="5943" y="342"/>
                </a:lnTo>
                <a:lnTo>
                  <a:pt x="2386" y="2387"/>
                </a:lnTo>
                <a:lnTo>
                  <a:pt x="0" y="5817"/>
                </a:lnTo>
                <a:lnTo>
                  <a:pt x="0" y="109868"/>
                </a:lnTo>
                <a:lnTo>
                  <a:pt x="1993" y="112612"/>
                </a:lnTo>
                <a:lnTo>
                  <a:pt x="5129" y="113346"/>
                </a:lnTo>
                <a:lnTo>
                  <a:pt x="8153" y="113616"/>
                </a:lnTo>
                <a:lnTo>
                  <a:pt x="12268" y="11361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681002" y="2346987"/>
            <a:ext cx="83286" cy="87641"/>
          </a:xfrm>
          <a:custGeom>
            <a:avLst/>
            <a:gdLst/>
            <a:ahLst/>
            <a:cxnLst/>
            <a:rect l="l" t="t" r="r" b="b"/>
            <a:pathLst>
              <a:path w="83286" h="87641">
                <a:moveTo>
                  <a:pt x="800" y="57552"/>
                </a:moveTo>
                <a:lnTo>
                  <a:pt x="2437" y="62903"/>
                </a:lnTo>
                <a:lnTo>
                  <a:pt x="4065" y="68248"/>
                </a:lnTo>
                <a:lnTo>
                  <a:pt x="6551" y="72755"/>
                </a:lnTo>
                <a:lnTo>
                  <a:pt x="9932" y="76413"/>
                </a:lnTo>
                <a:lnTo>
                  <a:pt x="13299" y="80070"/>
                </a:lnTo>
                <a:lnTo>
                  <a:pt x="17539" y="82853"/>
                </a:lnTo>
                <a:lnTo>
                  <a:pt x="22644" y="84768"/>
                </a:lnTo>
                <a:lnTo>
                  <a:pt x="27749" y="86687"/>
                </a:lnTo>
                <a:lnTo>
                  <a:pt x="28040" y="65022"/>
                </a:lnTo>
                <a:lnTo>
                  <a:pt x="25186" y="60260"/>
                </a:lnTo>
                <a:lnTo>
                  <a:pt x="24156" y="57452"/>
                </a:lnTo>
                <a:lnTo>
                  <a:pt x="23519" y="54226"/>
                </a:lnTo>
                <a:lnTo>
                  <a:pt x="22885" y="51015"/>
                </a:lnTo>
                <a:lnTo>
                  <a:pt x="22553" y="47484"/>
                </a:lnTo>
                <a:lnTo>
                  <a:pt x="22553" y="39521"/>
                </a:lnTo>
                <a:lnTo>
                  <a:pt x="22950" y="35848"/>
                </a:lnTo>
                <a:lnTo>
                  <a:pt x="23735" y="32622"/>
                </a:lnTo>
                <a:lnTo>
                  <a:pt x="24513" y="29397"/>
                </a:lnTo>
                <a:lnTo>
                  <a:pt x="25693" y="26654"/>
                </a:lnTo>
                <a:lnTo>
                  <a:pt x="27266" y="24343"/>
                </a:lnTo>
                <a:lnTo>
                  <a:pt x="30834" y="20318"/>
                </a:lnTo>
                <a:lnTo>
                  <a:pt x="35712" y="17931"/>
                </a:lnTo>
                <a:lnTo>
                  <a:pt x="38555" y="17334"/>
                </a:lnTo>
                <a:lnTo>
                  <a:pt x="45479" y="17334"/>
                </a:lnTo>
                <a:lnTo>
                  <a:pt x="48514" y="18007"/>
                </a:lnTo>
                <a:lnTo>
                  <a:pt x="50925" y="19339"/>
                </a:lnTo>
                <a:lnTo>
                  <a:pt x="55256" y="22528"/>
                </a:lnTo>
                <a:lnTo>
                  <a:pt x="58166" y="27291"/>
                </a:lnTo>
                <a:lnTo>
                  <a:pt x="59195" y="30095"/>
                </a:lnTo>
                <a:lnTo>
                  <a:pt x="59818" y="33320"/>
                </a:lnTo>
                <a:lnTo>
                  <a:pt x="60426" y="36546"/>
                </a:lnTo>
                <a:lnTo>
                  <a:pt x="60718" y="40078"/>
                </a:lnTo>
                <a:lnTo>
                  <a:pt x="60718" y="48031"/>
                </a:lnTo>
                <a:lnTo>
                  <a:pt x="60350" y="51699"/>
                </a:lnTo>
                <a:lnTo>
                  <a:pt x="59587" y="54924"/>
                </a:lnTo>
                <a:lnTo>
                  <a:pt x="58839" y="58150"/>
                </a:lnTo>
                <a:lnTo>
                  <a:pt x="57671" y="60893"/>
                </a:lnTo>
                <a:lnTo>
                  <a:pt x="56109" y="63168"/>
                </a:lnTo>
                <a:lnTo>
                  <a:pt x="52528" y="67153"/>
                </a:lnTo>
                <a:lnTo>
                  <a:pt x="47664" y="69545"/>
                </a:lnTo>
                <a:lnTo>
                  <a:pt x="47830" y="87641"/>
                </a:lnTo>
                <a:lnTo>
                  <a:pt x="54076" y="86561"/>
                </a:lnTo>
                <a:lnTo>
                  <a:pt x="59411" y="84415"/>
                </a:lnTo>
                <a:lnTo>
                  <a:pt x="64757" y="82280"/>
                </a:lnTo>
                <a:lnTo>
                  <a:pt x="69203" y="79221"/>
                </a:lnTo>
                <a:lnTo>
                  <a:pt x="72745" y="75283"/>
                </a:lnTo>
                <a:lnTo>
                  <a:pt x="76287" y="71323"/>
                </a:lnTo>
                <a:lnTo>
                  <a:pt x="78944" y="66621"/>
                </a:lnTo>
                <a:lnTo>
                  <a:pt x="80669" y="61160"/>
                </a:lnTo>
                <a:lnTo>
                  <a:pt x="82411" y="55698"/>
                </a:lnTo>
                <a:lnTo>
                  <a:pt x="83286" y="49654"/>
                </a:lnTo>
                <a:lnTo>
                  <a:pt x="83286" y="36128"/>
                </a:lnTo>
                <a:lnTo>
                  <a:pt x="82472" y="29994"/>
                </a:lnTo>
                <a:lnTo>
                  <a:pt x="80849" y="24649"/>
                </a:lnTo>
                <a:lnTo>
                  <a:pt x="79222" y="19314"/>
                </a:lnTo>
                <a:lnTo>
                  <a:pt x="76744" y="14806"/>
                </a:lnTo>
                <a:lnTo>
                  <a:pt x="73393" y="11149"/>
                </a:lnTo>
                <a:lnTo>
                  <a:pt x="70053" y="7491"/>
                </a:lnTo>
                <a:lnTo>
                  <a:pt x="65822" y="4723"/>
                </a:lnTo>
                <a:lnTo>
                  <a:pt x="60718" y="2829"/>
                </a:lnTo>
                <a:lnTo>
                  <a:pt x="55613" y="939"/>
                </a:lnTo>
                <a:lnTo>
                  <a:pt x="49569" y="0"/>
                </a:lnTo>
                <a:lnTo>
                  <a:pt x="35460" y="0"/>
                </a:lnTo>
                <a:lnTo>
                  <a:pt x="29236" y="1075"/>
                </a:lnTo>
                <a:lnTo>
                  <a:pt x="23915" y="3225"/>
                </a:lnTo>
                <a:lnTo>
                  <a:pt x="18605" y="5370"/>
                </a:lnTo>
                <a:lnTo>
                  <a:pt x="14173" y="8406"/>
                </a:lnTo>
                <a:lnTo>
                  <a:pt x="10631" y="12329"/>
                </a:lnTo>
                <a:lnTo>
                  <a:pt x="7075" y="16243"/>
                </a:lnTo>
                <a:lnTo>
                  <a:pt x="4420" y="20951"/>
                </a:lnTo>
                <a:lnTo>
                  <a:pt x="2654" y="26437"/>
                </a:lnTo>
                <a:lnTo>
                  <a:pt x="875" y="31939"/>
                </a:lnTo>
                <a:lnTo>
                  <a:pt x="0" y="37983"/>
                </a:lnTo>
                <a:lnTo>
                  <a:pt x="0" y="51457"/>
                </a:lnTo>
                <a:lnTo>
                  <a:pt x="800" y="57552"/>
                </a:lnTo>
                <a:close/>
              </a:path>
              <a:path w="83286" h="87641">
                <a:moveTo>
                  <a:pt x="47664" y="69545"/>
                </a:moveTo>
                <a:lnTo>
                  <a:pt x="44781" y="70128"/>
                </a:lnTo>
                <a:lnTo>
                  <a:pt x="37858" y="70128"/>
                </a:lnTo>
                <a:lnTo>
                  <a:pt x="34848" y="69479"/>
                </a:lnTo>
                <a:lnTo>
                  <a:pt x="32411" y="68173"/>
                </a:lnTo>
                <a:lnTo>
                  <a:pt x="28040" y="65022"/>
                </a:lnTo>
                <a:lnTo>
                  <a:pt x="27749" y="86687"/>
                </a:lnTo>
                <a:lnTo>
                  <a:pt x="33768" y="87641"/>
                </a:lnTo>
                <a:lnTo>
                  <a:pt x="47830" y="87641"/>
                </a:lnTo>
                <a:lnTo>
                  <a:pt x="47664" y="69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822892" y="2319367"/>
            <a:ext cx="61953" cy="113271"/>
          </a:xfrm>
          <a:custGeom>
            <a:avLst/>
            <a:gdLst/>
            <a:ahLst/>
            <a:cxnLst/>
            <a:rect l="l" t="t" r="r" b="b"/>
            <a:pathLst>
              <a:path w="61953" h="113271">
                <a:moveTo>
                  <a:pt x="662" y="110426"/>
                </a:moveTo>
                <a:lnTo>
                  <a:pt x="3276" y="112698"/>
                </a:lnTo>
                <a:lnTo>
                  <a:pt x="6793" y="113271"/>
                </a:lnTo>
                <a:lnTo>
                  <a:pt x="58470" y="113271"/>
                </a:lnTo>
                <a:lnTo>
                  <a:pt x="59561" y="113094"/>
                </a:lnTo>
                <a:lnTo>
                  <a:pt x="61366" y="110261"/>
                </a:lnTo>
                <a:lnTo>
                  <a:pt x="61873" y="106895"/>
                </a:lnTo>
                <a:lnTo>
                  <a:pt x="61953" y="101931"/>
                </a:lnTo>
                <a:lnTo>
                  <a:pt x="61737" y="99274"/>
                </a:lnTo>
                <a:lnTo>
                  <a:pt x="61088" y="96404"/>
                </a:lnTo>
                <a:lnTo>
                  <a:pt x="58470" y="94359"/>
                </a:lnTo>
                <a:lnTo>
                  <a:pt x="23011" y="94359"/>
                </a:lnTo>
                <a:lnTo>
                  <a:pt x="23011" y="3657"/>
                </a:lnTo>
                <a:lnTo>
                  <a:pt x="22442" y="2095"/>
                </a:lnTo>
                <a:lnTo>
                  <a:pt x="19698" y="674"/>
                </a:lnTo>
                <a:lnTo>
                  <a:pt x="17082" y="252"/>
                </a:lnTo>
                <a:lnTo>
                  <a:pt x="13766" y="0"/>
                </a:lnTo>
                <a:lnTo>
                  <a:pt x="9295" y="0"/>
                </a:lnTo>
                <a:lnTo>
                  <a:pt x="5982" y="252"/>
                </a:lnTo>
                <a:lnTo>
                  <a:pt x="2437" y="951"/>
                </a:lnTo>
                <a:lnTo>
                  <a:pt x="0" y="3657"/>
                </a:lnTo>
                <a:lnTo>
                  <a:pt x="0" y="108597"/>
                </a:lnTo>
                <a:lnTo>
                  <a:pt x="662" y="1104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894867" y="2314317"/>
            <a:ext cx="23613" cy="118832"/>
          </a:xfrm>
          <a:custGeom>
            <a:avLst/>
            <a:gdLst/>
            <a:ahLst/>
            <a:cxnLst/>
            <a:rect l="l" t="t" r="r" b="b"/>
            <a:pathLst>
              <a:path w="23613" h="118832">
                <a:moveTo>
                  <a:pt x="1652" y="37807"/>
                </a:moveTo>
                <a:lnTo>
                  <a:pt x="1652" y="115355"/>
                </a:lnTo>
                <a:lnTo>
                  <a:pt x="3963" y="117957"/>
                </a:lnTo>
                <a:lnTo>
                  <a:pt x="7315" y="118616"/>
                </a:lnTo>
                <a:lnTo>
                  <a:pt x="10480" y="118832"/>
                </a:lnTo>
                <a:lnTo>
                  <a:pt x="14785" y="118832"/>
                </a:lnTo>
                <a:lnTo>
                  <a:pt x="17946" y="118616"/>
                </a:lnTo>
                <a:lnTo>
                  <a:pt x="21297" y="117957"/>
                </a:lnTo>
                <a:lnTo>
                  <a:pt x="23613" y="115355"/>
                </a:lnTo>
                <a:lnTo>
                  <a:pt x="23613" y="37807"/>
                </a:lnTo>
                <a:lnTo>
                  <a:pt x="21297" y="35154"/>
                </a:lnTo>
                <a:lnTo>
                  <a:pt x="17946" y="34405"/>
                </a:lnTo>
                <a:lnTo>
                  <a:pt x="14785" y="34138"/>
                </a:lnTo>
                <a:lnTo>
                  <a:pt x="10480" y="34138"/>
                </a:lnTo>
                <a:lnTo>
                  <a:pt x="7315" y="34405"/>
                </a:lnTo>
                <a:lnTo>
                  <a:pt x="3963" y="35154"/>
                </a:lnTo>
                <a:lnTo>
                  <a:pt x="1652" y="37807"/>
                </a:lnTo>
                <a:close/>
              </a:path>
              <a:path w="23613" h="118832">
                <a:moveTo>
                  <a:pt x="25261" y="11329"/>
                </a:moveTo>
                <a:lnTo>
                  <a:pt x="25261" y="7085"/>
                </a:lnTo>
                <a:lnTo>
                  <a:pt x="24397" y="4130"/>
                </a:lnTo>
                <a:lnTo>
                  <a:pt x="20905" y="814"/>
                </a:lnTo>
                <a:lnTo>
                  <a:pt x="17589" y="0"/>
                </a:lnTo>
                <a:lnTo>
                  <a:pt x="7787" y="0"/>
                </a:lnTo>
                <a:lnTo>
                  <a:pt x="4420" y="849"/>
                </a:lnTo>
                <a:lnTo>
                  <a:pt x="878" y="4281"/>
                </a:lnTo>
                <a:lnTo>
                  <a:pt x="0" y="7340"/>
                </a:lnTo>
                <a:lnTo>
                  <a:pt x="0" y="16001"/>
                </a:lnTo>
                <a:lnTo>
                  <a:pt x="853" y="18921"/>
                </a:lnTo>
                <a:lnTo>
                  <a:pt x="4281" y="22186"/>
                </a:lnTo>
                <a:lnTo>
                  <a:pt x="7611" y="23000"/>
                </a:lnTo>
                <a:lnTo>
                  <a:pt x="17428" y="23000"/>
                </a:lnTo>
                <a:lnTo>
                  <a:pt x="20754" y="22147"/>
                </a:lnTo>
                <a:lnTo>
                  <a:pt x="24372" y="18785"/>
                </a:lnTo>
                <a:lnTo>
                  <a:pt x="25261" y="15736"/>
                </a:lnTo>
                <a:lnTo>
                  <a:pt x="25261" y="113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940336" y="2346980"/>
            <a:ext cx="123634" cy="86169"/>
          </a:xfrm>
          <a:custGeom>
            <a:avLst/>
            <a:gdLst/>
            <a:ahLst/>
            <a:cxnLst/>
            <a:rect l="l" t="t" r="r" b="b"/>
            <a:pathLst>
              <a:path w="123634" h="86169">
                <a:moveTo>
                  <a:pt x="67092" y="85953"/>
                </a:moveTo>
                <a:lnTo>
                  <a:pt x="70448" y="85294"/>
                </a:lnTo>
                <a:lnTo>
                  <a:pt x="72744" y="82692"/>
                </a:lnTo>
                <a:lnTo>
                  <a:pt x="72744" y="31028"/>
                </a:lnTo>
                <a:lnTo>
                  <a:pt x="75883" y="27129"/>
                </a:lnTo>
                <a:lnTo>
                  <a:pt x="78793" y="24170"/>
                </a:lnTo>
                <a:lnTo>
                  <a:pt x="81471" y="22125"/>
                </a:lnTo>
                <a:lnTo>
                  <a:pt x="84138" y="20091"/>
                </a:lnTo>
                <a:lnTo>
                  <a:pt x="86777" y="19076"/>
                </a:lnTo>
                <a:lnTo>
                  <a:pt x="91540" y="19076"/>
                </a:lnTo>
                <a:lnTo>
                  <a:pt x="94921" y="20347"/>
                </a:lnTo>
                <a:lnTo>
                  <a:pt x="97739" y="22377"/>
                </a:lnTo>
                <a:lnTo>
                  <a:pt x="99769" y="25452"/>
                </a:lnTo>
                <a:lnTo>
                  <a:pt x="101029" y="29451"/>
                </a:lnTo>
                <a:lnTo>
                  <a:pt x="101765" y="33987"/>
                </a:lnTo>
                <a:lnTo>
                  <a:pt x="101765" y="82692"/>
                </a:lnTo>
                <a:lnTo>
                  <a:pt x="103988" y="85294"/>
                </a:lnTo>
                <a:lnTo>
                  <a:pt x="107340" y="85953"/>
                </a:lnTo>
                <a:lnTo>
                  <a:pt x="110540" y="86169"/>
                </a:lnTo>
                <a:lnTo>
                  <a:pt x="114896" y="86169"/>
                </a:lnTo>
                <a:lnTo>
                  <a:pt x="118057" y="85953"/>
                </a:lnTo>
                <a:lnTo>
                  <a:pt x="121362" y="85294"/>
                </a:lnTo>
                <a:lnTo>
                  <a:pt x="123634" y="82692"/>
                </a:lnTo>
                <a:lnTo>
                  <a:pt x="123634" y="28461"/>
                </a:lnTo>
                <a:lnTo>
                  <a:pt x="123167" y="24221"/>
                </a:lnTo>
                <a:lnTo>
                  <a:pt x="122252" y="20220"/>
                </a:lnTo>
                <a:lnTo>
                  <a:pt x="121312" y="16217"/>
                </a:lnTo>
                <a:lnTo>
                  <a:pt x="119749" y="12715"/>
                </a:lnTo>
                <a:lnTo>
                  <a:pt x="117575" y="9716"/>
                </a:lnTo>
                <a:lnTo>
                  <a:pt x="115404" y="6732"/>
                </a:lnTo>
                <a:lnTo>
                  <a:pt x="112535" y="4356"/>
                </a:lnTo>
                <a:lnTo>
                  <a:pt x="109004" y="2617"/>
                </a:lnTo>
                <a:lnTo>
                  <a:pt x="105446" y="878"/>
                </a:lnTo>
                <a:lnTo>
                  <a:pt x="101105" y="0"/>
                </a:lnTo>
                <a:lnTo>
                  <a:pt x="95921" y="0"/>
                </a:lnTo>
                <a:lnTo>
                  <a:pt x="91440" y="280"/>
                </a:lnTo>
                <a:lnTo>
                  <a:pt x="87083" y="1385"/>
                </a:lnTo>
                <a:lnTo>
                  <a:pt x="82727" y="3355"/>
                </a:lnTo>
                <a:lnTo>
                  <a:pt x="78346" y="5957"/>
                </a:lnTo>
                <a:lnTo>
                  <a:pt x="73864" y="9550"/>
                </a:lnTo>
                <a:lnTo>
                  <a:pt x="69267" y="14198"/>
                </a:lnTo>
                <a:lnTo>
                  <a:pt x="67057" y="10113"/>
                </a:lnTo>
                <a:lnTo>
                  <a:pt x="64147" y="6631"/>
                </a:lnTo>
                <a:lnTo>
                  <a:pt x="60415" y="3888"/>
                </a:lnTo>
                <a:lnTo>
                  <a:pt x="56145" y="1677"/>
                </a:lnTo>
                <a:lnTo>
                  <a:pt x="53582" y="1004"/>
                </a:lnTo>
                <a:lnTo>
                  <a:pt x="51029" y="345"/>
                </a:lnTo>
                <a:lnTo>
                  <a:pt x="48160" y="0"/>
                </a:lnTo>
                <a:lnTo>
                  <a:pt x="40308" y="0"/>
                </a:lnTo>
                <a:lnTo>
                  <a:pt x="35852" y="1169"/>
                </a:lnTo>
                <a:lnTo>
                  <a:pt x="31586" y="3496"/>
                </a:lnTo>
                <a:lnTo>
                  <a:pt x="27316" y="5806"/>
                </a:lnTo>
                <a:lnTo>
                  <a:pt x="23025" y="9298"/>
                </a:lnTo>
                <a:lnTo>
                  <a:pt x="18733" y="13947"/>
                </a:lnTo>
                <a:lnTo>
                  <a:pt x="18733" y="4968"/>
                </a:lnTo>
                <a:lnTo>
                  <a:pt x="16865" y="2366"/>
                </a:lnTo>
                <a:lnTo>
                  <a:pt x="14022" y="1703"/>
                </a:lnTo>
                <a:lnTo>
                  <a:pt x="11263" y="1475"/>
                </a:lnTo>
                <a:lnTo>
                  <a:pt x="7606" y="1475"/>
                </a:lnTo>
                <a:lnTo>
                  <a:pt x="4913" y="1703"/>
                </a:lnTo>
                <a:lnTo>
                  <a:pt x="2009" y="2366"/>
                </a:lnTo>
                <a:lnTo>
                  <a:pt x="0" y="4968"/>
                </a:lnTo>
                <a:lnTo>
                  <a:pt x="0" y="82692"/>
                </a:lnTo>
                <a:lnTo>
                  <a:pt x="2311" y="85294"/>
                </a:lnTo>
                <a:lnTo>
                  <a:pt x="5666" y="85953"/>
                </a:lnTo>
                <a:lnTo>
                  <a:pt x="8826" y="86169"/>
                </a:lnTo>
                <a:lnTo>
                  <a:pt x="13133" y="86169"/>
                </a:lnTo>
                <a:lnTo>
                  <a:pt x="16292" y="85953"/>
                </a:lnTo>
                <a:lnTo>
                  <a:pt x="19648" y="85294"/>
                </a:lnTo>
                <a:lnTo>
                  <a:pt x="21959" y="82692"/>
                </a:lnTo>
                <a:lnTo>
                  <a:pt x="21959" y="31028"/>
                </a:lnTo>
                <a:lnTo>
                  <a:pt x="25030" y="27129"/>
                </a:lnTo>
                <a:lnTo>
                  <a:pt x="27914" y="24170"/>
                </a:lnTo>
                <a:lnTo>
                  <a:pt x="30581" y="22125"/>
                </a:lnTo>
                <a:lnTo>
                  <a:pt x="33260" y="20091"/>
                </a:lnTo>
                <a:lnTo>
                  <a:pt x="35928" y="19076"/>
                </a:lnTo>
                <a:lnTo>
                  <a:pt x="40690" y="19076"/>
                </a:lnTo>
                <a:lnTo>
                  <a:pt x="44081" y="20347"/>
                </a:lnTo>
                <a:lnTo>
                  <a:pt x="46940" y="22377"/>
                </a:lnTo>
                <a:lnTo>
                  <a:pt x="48908" y="25452"/>
                </a:lnTo>
                <a:lnTo>
                  <a:pt x="50140" y="29451"/>
                </a:lnTo>
                <a:lnTo>
                  <a:pt x="50874" y="33987"/>
                </a:lnTo>
                <a:lnTo>
                  <a:pt x="50874" y="82692"/>
                </a:lnTo>
                <a:lnTo>
                  <a:pt x="53190" y="85294"/>
                </a:lnTo>
                <a:lnTo>
                  <a:pt x="56551" y="85953"/>
                </a:lnTo>
                <a:lnTo>
                  <a:pt x="59716" y="86169"/>
                </a:lnTo>
                <a:lnTo>
                  <a:pt x="63957" y="86169"/>
                </a:lnTo>
                <a:lnTo>
                  <a:pt x="67092" y="859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083471" y="2314317"/>
            <a:ext cx="23597" cy="118832"/>
          </a:xfrm>
          <a:custGeom>
            <a:avLst/>
            <a:gdLst/>
            <a:ahLst/>
            <a:cxnLst/>
            <a:rect l="l" t="t" r="r" b="b"/>
            <a:pathLst>
              <a:path w="23597" h="118832">
                <a:moveTo>
                  <a:pt x="1638" y="37807"/>
                </a:moveTo>
                <a:lnTo>
                  <a:pt x="1638" y="115355"/>
                </a:lnTo>
                <a:lnTo>
                  <a:pt x="3949" y="117957"/>
                </a:lnTo>
                <a:lnTo>
                  <a:pt x="7315" y="118616"/>
                </a:lnTo>
                <a:lnTo>
                  <a:pt x="10476" y="118832"/>
                </a:lnTo>
                <a:lnTo>
                  <a:pt x="14771" y="118832"/>
                </a:lnTo>
                <a:lnTo>
                  <a:pt x="17946" y="118616"/>
                </a:lnTo>
                <a:lnTo>
                  <a:pt x="21287" y="117957"/>
                </a:lnTo>
                <a:lnTo>
                  <a:pt x="23597" y="115355"/>
                </a:lnTo>
                <a:lnTo>
                  <a:pt x="23597" y="37807"/>
                </a:lnTo>
                <a:lnTo>
                  <a:pt x="21287" y="35154"/>
                </a:lnTo>
                <a:lnTo>
                  <a:pt x="17946" y="34405"/>
                </a:lnTo>
                <a:lnTo>
                  <a:pt x="14771" y="34138"/>
                </a:lnTo>
                <a:lnTo>
                  <a:pt x="10476" y="34138"/>
                </a:lnTo>
                <a:lnTo>
                  <a:pt x="7315" y="34405"/>
                </a:lnTo>
                <a:lnTo>
                  <a:pt x="3949" y="35154"/>
                </a:lnTo>
                <a:lnTo>
                  <a:pt x="1638" y="37807"/>
                </a:lnTo>
                <a:close/>
              </a:path>
              <a:path w="23597" h="118832">
                <a:moveTo>
                  <a:pt x="25261" y="11329"/>
                </a:moveTo>
                <a:lnTo>
                  <a:pt x="25261" y="7085"/>
                </a:lnTo>
                <a:lnTo>
                  <a:pt x="24382" y="4130"/>
                </a:lnTo>
                <a:lnTo>
                  <a:pt x="20905" y="814"/>
                </a:lnTo>
                <a:lnTo>
                  <a:pt x="17589" y="0"/>
                </a:lnTo>
                <a:lnTo>
                  <a:pt x="7772" y="0"/>
                </a:lnTo>
                <a:lnTo>
                  <a:pt x="4420" y="849"/>
                </a:lnTo>
                <a:lnTo>
                  <a:pt x="875" y="4281"/>
                </a:lnTo>
                <a:lnTo>
                  <a:pt x="0" y="7340"/>
                </a:lnTo>
                <a:lnTo>
                  <a:pt x="0" y="16001"/>
                </a:lnTo>
                <a:lnTo>
                  <a:pt x="849" y="18921"/>
                </a:lnTo>
                <a:lnTo>
                  <a:pt x="4281" y="22186"/>
                </a:lnTo>
                <a:lnTo>
                  <a:pt x="7595" y="23000"/>
                </a:lnTo>
                <a:lnTo>
                  <a:pt x="17424" y="23000"/>
                </a:lnTo>
                <a:lnTo>
                  <a:pt x="20750" y="22147"/>
                </a:lnTo>
                <a:lnTo>
                  <a:pt x="24358" y="18785"/>
                </a:lnTo>
                <a:lnTo>
                  <a:pt x="25261" y="15736"/>
                </a:lnTo>
                <a:lnTo>
                  <a:pt x="25261" y="113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119957" y="2328001"/>
            <a:ext cx="54975" cy="106376"/>
          </a:xfrm>
          <a:custGeom>
            <a:avLst/>
            <a:gdLst/>
            <a:ahLst/>
            <a:cxnLst/>
            <a:rect l="l" t="t" r="r" b="b"/>
            <a:pathLst>
              <a:path w="54975" h="106376">
                <a:moveTo>
                  <a:pt x="15189" y="94438"/>
                </a:moveTo>
                <a:lnTo>
                  <a:pt x="16725" y="97332"/>
                </a:lnTo>
                <a:lnTo>
                  <a:pt x="20901" y="101920"/>
                </a:lnTo>
                <a:lnTo>
                  <a:pt x="23544" y="103619"/>
                </a:lnTo>
                <a:lnTo>
                  <a:pt x="26744" y="104724"/>
                </a:lnTo>
                <a:lnTo>
                  <a:pt x="29935" y="105829"/>
                </a:lnTo>
                <a:lnTo>
                  <a:pt x="33718" y="106376"/>
                </a:lnTo>
                <a:lnTo>
                  <a:pt x="41310" y="106286"/>
                </a:lnTo>
                <a:lnTo>
                  <a:pt x="44510" y="105929"/>
                </a:lnTo>
                <a:lnTo>
                  <a:pt x="47344" y="105371"/>
                </a:lnTo>
                <a:lnTo>
                  <a:pt x="49910" y="104673"/>
                </a:lnTo>
                <a:lnTo>
                  <a:pt x="53237" y="102754"/>
                </a:lnTo>
                <a:lnTo>
                  <a:pt x="54493" y="99885"/>
                </a:lnTo>
                <a:lnTo>
                  <a:pt x="54975" y="96559"/>
                </a:lnTo>
                <a:lnTo>
                  <a:pt x="54975" y="92368"/>
                </a:lnTo>
                <a:lnTo>
                  <a:pt x="54623" y="88952"/>
                </a:lnTo>
                <a:lnTo>
                  <a:pt x="52881" y="85978"/>
                </a:lnTo>
                <a:lnTo>
                  <a:pt x="50076" y="86727"/>
                </a:lnTo>
                <a:lnTo>
                  <a:pt x="46875" y="87682"/>
                </a:lnTo>
                <a:lnTo>
                  <a:pt x="43737" y="87986"/>
                </a:lnTo>
                <a:lnTo>
                  <a:pt x="40309" y="87986"/>
                </a:lnTo>
                <a:lnTo>
                  <a:pt x="37923" y="86918"/>
                </a:lnTo>
                <a:lnTo>
                  <a:pt x="35255" y="82676"/>
                </a:lnTo>
                <a:lnTo>
                  <a:pt x="34593" y="79501"/>
                </a:lnTo>
                <a:lnTo>
                  <a:pt x="34593" y="38761"/>
                </a:lnTo>
                <a:lnTo>
                  <a:pt x="51574" y="38761"/>
                </a:lnTo>
                <a:lnTo>
                  <a:pt x="54112" y="36715"/>
                </a:lnTo>
                <a:lnTo>
                  <a:pt x="54975" y="33073"/>
                </a:lnTo>
                <a:lnTo>
                  <a:pt x="54975" y="28181"/>
                </a:lnTo>
                <a:lnTo>
                  <a:pt x="54759" y="25603"/>
                </a:lnTo>
                <a:lnTo>
                  <a:pt x="54112" y="22859"/>
                </a:lnTo>
                <a:lnTo>
                  <a:pt x="51498" y="20995"/>
                </a:lnTo>
                <a:lnTo>
                  <a:pt x="34593" y="20995"/>
                </a:lnTo>
                <a:lnTo>
                  <a:pt x="34593" y="3657"/>
                </a:lnTo>
                <a:lnTo>
                  <a:pt x="34074" y="2084"/>
                </a:lnTo>
                <a:lnTo>
                  <a:pt x="31507" y="596"/>
                </a:lnTo>
                <a:lnTo>
                  <a:pt x="28966" y="204"/>
                </a:lnTo>
                <a:lnTo>
                  <a:pt x="25755" y="0"/>
                </a:lnTo>
                <a:lnTo>
                  <a:pt x="21525" y="0"/>
                </a:lnTo>
                <a:lnTo>
                  <a:pt x="18338" y="204"/>
                </a:lnTo>
                <a:lnTo>
                  <a:pt x="14947" y="902"/>
                </a:lnTo>
                <a:lnTo>
                  <a:pt x="12722" y="3657"/>
                </a:lnTo>
                <a:lnTo>
                  <a:pt x="12722" y="20995"/>
                </a:lnTo>
                <a:lnTo>
                  <a:pt x="3478" y="20995"/>
                </a:lnTo>
                <a:lnTo>
                  <a:pt x="584" y="23521"/>
                </a:lnTo>
                <a:lnTo>
                  <a:pt x="76" y="26772"/>
                </a:lnTo>
                <a:lnTo>
                  <a:pt x="0" y="33073"/>
                </a:lnTo>
                <a:lnTo>
                  <a:pt x="292" y="35359"/>
                </a:lnTo>
                <a:lnTo>
                  <a:pt x="3392" y="38761"/>
                </a:lnTo>
                <a:lnTo>
                  <a:pt x="12722" y="38761"/>
                </a:lnTo>
                <a:lnTo>
                  <a:pt x="12722" y="83336"/>
                </a:lnTo>
                <a:lnTo>
                  <a:pt x="13219" y="87464"/>
                </a:lnTo>
                <a:lnTo>
                  <a:pt x="14198" y="90957"/>
                </a:lnTo>
                <a:lnTo>
                  <a:pt x="15189" y="944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188181" y="2308600"/>
            <a:ext cx="37541" cy="154778"/>
          </a:xfrm>
          <a:custGeom>
            <a:avLst/>
            <a:gdLst/>
            <a:ahLst/>
            <a:cxnLst/>
            <a:rect l="l" t="t" r="r" b="b"/>
            <a:pathLst>
              <a:path w="37541" h="154778">
                <a:moveTo>
                  <a:pt x="37541" y="77155"/>
                </a:moveTo>
                <a:lnTo>
                  <a:pt x="36998" y="63978"/>
                </a:lnTo>
                <a:lnTo>
                  <a:pt x="35432" y="51375"/>
                </a:lnTo>
                <a:lnTo>
                  <a:pt x="32842" y="38952"/>
                </a:lnTo>
                <a:lnTo>
                  <a:pt x="28932" y="25682"/>
                </a:lnTo>
                <a:lnTo>
                  <a:pt x="24452" y="13783"/>
                </a:lnTo>
                <a:lnTo>
                  <a:pt x="19076" y="1969"/>
                </a:lnTo>
                <a:lnTo>
                  <a:pt x="15962" y="320"/>
                </a:lnTo>
                <a:lnTo>
                  <a:pt x="12686" y="0"/>
                </a:lnTo>
                <a:lnTo>
                  <a:pt x="5521" y="64"/>
                </a:lnTo>
                <a:lnTo>
                  <a:pt x="2908" y="471"/>
                </a:lnTo>
                <a:lnTo>
                  <a:pt x="35" y="2109"/>
                </a:lnTo>
                <a:lnTo>
                  <a:pt x="251" y="4842"/>
                </a:lnTo>
                <a:lnTo>
                  <a:pt x="4489" y="15467"/>
                </a:lnTo>
                <a:lnTo>
                  <a:pt x="8381" y="27556"/>
                </a:lnTo>
                <a:lnTo>
                  <a:pt x="11404" y="39905"/>
                </a:lnTo>
                <a:lnTo>
                  <a:pt x="13411" y="51510"/>
                </a:lnTo>
                <a:lnTo>
                  <a:pt x="14714" y="64136"/>
                </a:lnTo>
                <a:lnTo>
                  <a:pt x="15148" y="76974"/>
                </a:lnTo>
                <a:lnTo>
                  <a:pt x="14761" y="89089"/>
                </a:lnTo>
                <a:lnTo>
                  <a:pt x="13499" y="101729"/>
                </a:lnTo>
                <a:lnTo>
                  <a:pt x="11353" y="114137"/>
                </a:lnTo>
                <a:lnTo>
                  <a:pt x="8671" y="125274"/>
                </a:lnTo>
                <a:lnTo>
                  <a:pt x="4914" y="137406"/>
                </a:lnTo>
                <a:lnTo>
                  <a:pt x="341" y="149302"/>
                </a:lnTo>
                <a:lnTo>
                  <a:pt x="0" y="150232"/>
                </a:lnTo>
                <a:lnTo>
                  <a:pt x="773" y="153391"/>
                </a:lnTo>
                <a:lnTo>
                  <a:pt x="3693" y="154433"/>
                </a:lnTo>
                <a:lnTo>
                  <a:pt x="6842" y="154778"/>
                </a:lnTo>
                <a:lnTo>
                  <a:pt x="10847" y="154778"/>
                </a:lnTo>
                <a:lnTo>
                  <a:pt x="13409" y="154612"/>
                </a:lnTo>
                <a:lnTo>
                  <a:pt x="16333" y="154141"/>
                </a:lnTo>
                <a:lnTo>
                  <a:pt x="19076" y="152261"/>
                </a:lnTo>
                <a:lnTo>
                  <a:pt x="22212" y="146217"/>
                </a:lnTo>
                <a:lnTo>
                  <a:pt x="24930" y="140133"/>
                </a:lnTo>
                <a:lnTo>
                  <a:pt x="27226" y="134014"/>
                </a:lnTo>
                <a:lnTo>
                  <a:pt x="29512" y="127878"/>
                </a:lnTo>
                <a:lnTo>
                  <a:pt x="31431" y="121693"/>
                </a:lnTo>
                <a:lnTo>
                  <a:pt x="32979" y="115459"/>
                </a:lnTo>
                <a:lnTo>
                  <a:pt x="34516" y="109194"/>
                </a:lnTo>
                <a:lnTo>
                  <a:pt x="35661" y="102899"/>
                </a:lnTo>
                <a:lnTo>
                  <a:pt x="36409" y="96533"/>
                </a:lnTo>
                <a:lnTo>
                  <a:pt x="37172" y="90172"/>
                </a:lnTo>
                <a:lnTo>
                  <a:pt x="37541" y="83722"/>
                </a:lnTo>
                <a:lnTo>
                  <a:pt x="37541" y="771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861300" y="2451686"/>
            <a:ext cx="1373493" cy="0"/>
          </a:xfrm>
          <a:custGeom>
            <a:avLst/>
            <a:gdLst/>
            <a:ahLst/>
            <a:cxnLst/>
            <a:rect l="l" t="t" r="r" b="b"/>
            <a:pathLst>
              <a:path w="1373493">
                <a:moveTo>
                  <a:pt x="0" y="0"/>
                </a:moveTo>
                <a:lnTo>
                  <a:pt x="1373493" y="0"/>
                </a:lnTo>
              </a:path>
            </a:pathLst>
          </a:custGeom>
          <a:ln w="1042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480826" y="1344992"/>
            <a:ext cx="142354" cy="198832"/>
          </a:xfrm>
          <a:custGeom>
            <a:avLst/>
            <a:gdLst/>
            <a:ahLst/>
            <a:cxnLst/>
            <a:rect l="l" t="t" r="r" b="b"/>
            <a:pathLst>
              <a:path w="142354" h="198832">
                <a:moveTo>
                  <a:pt x="71358" y="161693"/>
                </a:moveTo>
                <a:lnTo>
                  <a:pt x="65264" y="159066"/>
                </a:lnTo>
                <a:lnTo>
                  <a:pt x="60058" y="155077"/>
                </a:lnTo>
                <a:lnTo>
                  <a:pt x="55739" y="149720"/>
                </a:lnTo>
                <a:lnTo>
                  <a:pt x="51422" y="144360"/>
                </a:lnTo>
                <a:lnTo>
                  <a:pt x="48092" y="137542"/>
                </a:lnTo>
                <a:lnTo>
                  <a:pt x="45769" y="129247"/>
                </a:lnTo>
                <a:lnTo>
                  <a:pt x="42910" y="113586"/>
                </a:lnTo>
                <a:lnTo>
                  <a:pt x="42264" y="99860"/>
                </a:lnTo>
                <a:lnTo>
                  <a:pt x="42292" y="96994"/>
                </a:lnTo>
                <a:lnTo>
                  <a:pt x="43244" y="83871"/>
                </a:lnTo>
                <a:lnTo>
                  <a:pt x="45539" y="72033"/>
                </a:lnTo>
                <a:lnTo>
                  <a:pt x="47725" y="63792"/>
                </a:lnTo>
                <a:lnTo>
                  <a:pt x="50925" y="56769"/>
                </a:lnTo>
                <a:lnTo>
                  <a:pt x="55140" y="50965"/>
                </a:lnTo>
                <a:lnTo>
                  <a:pt x="59359" y="45158"/>
                </a:lnTo>
                <a:lnTo>
                  <a:pt x="64465" y="40702"/>
                </a:lnTo>
                <a:lnTo>
                  <a:pt x="70469" y="37576"/>
                </a:lnTo>
                <a:lnTo>
                  <a:pt x="76478" y="34456"/>
                </a:lnTo>
                <a:lnTo>
                  <a:pt x="83296" y="32892"/>
                </a:lnTo>
                <a:lnTo>
                  <a:pt x="97876" y="32892"/>
                </a:lnTo>
                <a:lnTo>
                  <a:pt x="103859" y="33757"/>
                </a:lnTo>
                <a:lnTo>
                  <a:pt x="108863" y="35496"/>
                </a:lnTo>
                <a:lnTo>
                  <a:pt x="113878" y="37223"/>
                </a:lnTo>
                <a:lnTo>
                  <a:pt x="118198" y="39164"/>
                </a:lnTo>
                <a:lnTo>
                  <a:pt x="121817" y="41299"/>
                </a:lnTo>
                <a:lnTo>
                  <a:pt x="125437" y="43434"/>
                </a:lnTo>
                <a:lnTo>
                  <a:pt x="128396" y="45364"/>
                </a:lnTo>
                <a:lnTo>
                  <a:pt x="132955" y="48830"/>
                </a:lnTo>
                <a:lnTo>
                  <a:pt x="137220" y="49705"/>
                </a:lnTo>
                <a:lnTo>
                  <a:pt x="140003" y="47268"/>
                </a:lnTo>
                <a:lnTo>
                  <a:pt x="140994" y="44691"/>
                </a:lnTo>
                <a:lnTo>
                  <a:pt x="141541" y="40918"/>
                </a:lnTo>
                <a:lnTo>
                  <a:pt x="141832" y="36309"/>
                </a:lnTo>
                <a:lnTo>
                  <a:pt x="141757" y="28216"/>
                </a:lnTo>
                <a:lnTo>
                  <a:pt x="141465" y="24447"/>
                </a:lnTo>
                <a:lnTo>
                  <a:pt x="140943" y="21423"/>
                </a:lnTo>
                <a:lnTo>
                  <a:pt x="139748" y="18007"/>
                </a:lnTo>
                <a:lnTo>
                  <a:pt x="136993" y="14655"/>
                </a:lnTo>
                <a:lnTo>
                  <a:pt x="133296" y="11706"/>
                </a:lnTo>
                <a:lnTo>
                  <a:pt x="129931" y="9817"/>
                </a:lnTo>
                <a:lnTo>
                  <a:pt x="126554" y="7938"/>
                </a:lnTo>
                <a:lnTo>
                  <a:pt x="122755" y="6271"/>
                </a:lnTo>
                <a:lnTo>
                  <a:pt x="118540" y="4838"/>
                </a:lnTo>
                <a:lnTo>
                  <a:pt x="114325" y="3390"/>
                </a:lnTo>
                <a:lnTo>
                  <a:pt x="109738" y="2221"/>
                </a:lnTo>
                <a:lnTo>
                  <a:pt x="104773" y="1332"/>
                </a:lnTo>
                <a:lnTo>
                  <a:pt x="99820" y="443"/>
                </a:lnTo>
                <a:lnTo>
                  <a:pt x="94650" y="0"/>
                </a:lnTo>
                <a:lnTo>
                  <a:pt x="89293" y="0"/>
                </a:lnTo>
                <a:lnTo>
                  <a:pt x="77318" y="643"/>
                </a:lnTo>
                <a:lnTo>
                  <a:pt x="64790" y="2869"/>
                </a:lnTo>
                <a:lnTo>
                  <a:pt x="53060" y="6692"/>
                </a:lnTo>
                <a:lnTo>
                  <a:pt x="44792" y="10617"/>
                </a:lnTo>
                <a:lnTo>
                  <a:pt x="34181" y="17622"/>
                </a:lnTo>
                <a:lnTo>
                  <a:pt x="24853" y="26337"/>
                </a:lnTo>
                <a:lnTo>
                  <a:pt x="18049" y="34978"/>
                </a:lnTo>
                <a:lnTo>
                  <a:pt x="11684" y="45929"/>
                </a:lnTo>
                <a:lnTo>
                  <a:pt x="6551" y="58331"/>
                </a:lnTo>
                <a:lnTo>
                  <a:pt x="2173" y="75479"/>
                </a:lnTo>
                <a:lnTo>
                  <a:pt x="543" y="88254"/>
                </a:lnTo>
                <a:lnTo>
                  <a:pt x="0" y="101941"/>
                </a:lnTo>
                <a:lnTo>
                  <a:pt x="68" y="107052"/>
                </a:lnTo>
                <a:lnTo>
                  <a:pt x="974" y="120493"/>
                </a:lnTo>
                <a:lnTo>
                  <a:pt x="2935" y="132878"/>
                </a:lnTo>
                <a:lnTo>
                  <a:pt x="5953" y="144208"/>
                </a:lnTo>
                <a:lnTo>
                  <a:pt x="9545" y="153571"/>
                </a:lnTo>
                <a:lnTo>
                  <a:pt x="15616" y="164835"/>
                </a:lnTo>
                <a:lnTo>
                  <a:pt x="23075" y="174495"/>
                </a:lnTo>
                <a:lnTo>
                  <a:pt x="28259" y="179585"/>
                </a:lnTo>
                <a:lnTo>
                  <a:pt x="38482" y="187070"/>
                </a:lnTo>
                <a:lnTo>
                  <a:pt x="50151" y="192733"/>
                </a:lnTo>
                <a:lnTo>
                  <a:pt x="60027" y="195836"/>
                </a:lnTo>
                <a:lnTo>
                  <a:pt x="72477" y="198083"/>
                </a:lnTo>
                <a:lnTo>
                  <a:pt x="85877" y="198832"/>
                </a:lnTo>
                <a:lnTo>
                  <a:pt x="92621" y="198832"/>
                </a:lnTo>
                <a:lnTo>
                  <a:pt x="104698" y="197194"/>
                </a:lnTo>
                <a:lnTo>
                  <a:pt x="115671" y="194741"/>
                </a:lnTo>
                <a:lnTo>
                  <a:pt x="124700" y="191462"/>
                </a:lnTo>
                <a:lnTo>
                  <a:pt x="131634" y="187960"/>
                </a:lnTo>
                <a:lnTo>
                  <a:pt x="134758" y="186182"/>
                </a:lnTo>
                <a:lnTo>
                  <a:pt x="137958" y="183578"/>
                </a:lnTo>
                <a:lnTo>
                  <a:pt x="140345" y="180529"/>
                </a:lnTo>
                <a:lnTo>
                  <a:pt x="141541" y="177328"/>
                </a:lnTo>
                <a:lnTo>
                  <a:pt x="142063" y="174600"/>
                </a:lnTo>
                <a:lnTo>
                  <a:pt x="142354" y="171118"/>
                </a:lnTo>
                <a:lnTo>
                  <a:pt x="142328" y="160106"/>
                </a:lnTo>
                <a:lnTo>
                  <a:pt x="142138" y="157975"/>
                </a:lnTo>
                <a:lnTo>
                  <a:pt x="141641" y="154177"/>
                </a:lnTo>
                <a:lnTo>
                  <a:pt x="140345" y="151001"/>
                </a:lnTo>
                <a:lnTo>
                  <a:pt x="137375" y="150012"/>
                </a:lnTo>
                <a:lnTo>
                  <a:pt x="134261" y="150811"/>
                </a:lnTo>
                <a:lnTo>
                  <a:pt x="129603" y="153986"/>
                </a:lnTo>
                <a:lnTo>
                  <a:pt x="126629" y="155765"/>
                </a:lnTo>
                <a:lnTo>
                  <a:pt x="123012" y="157759"/>
                </a:lnTo>
                <a:lnTo>
                  <a:pt x="119390" y="159739"/>
                </a:lnTo>
                <a:lnTo>
                  <a:pt x="115048" y="161542"/>
                </a:lnTo>
                <a:lnTo>
                  <a:pt x="109979" y="163181"/>
                </a:lnTo>
                <a:lnTo>
                  <a:pt x="104924" y="164819"/>
                </a:lnTo>
                <a:lnTo>
                  <a:pt x="98920" y="165647"/>
                </a:lnTo>
                <a:lnTo>
                  <a:pt x="84340" y="165647"/>
                </a:lnTo>
                <a:lnTo>
                  <a:pt x="77468" y="164325"/>
                </a:lnTo>
                <a:lnTo>
                  <a:pt x="71358" y="161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651350" y="1348113"/>
            <a:ext cx="114148" cy="192581"/>
          </a:xfrm>
          <a:custGeom>
            <a:avLst/>
            <a:gdLst/>
            <a:ahLst/>
            <a:cxnLst/>
            <a:rect l="l" t="t" r="r" b="b"/>
            <a:pathLst>
              <a:path w="114148" h="192581">
                <a:moveTo>
                  <a:pt x="0" y="180226"/>
                </a:moveTo>
                <a:lnTo>
                  <a:pt x="0" y="184593"/>
                </a:lnTo>
                <a:lnTo>
                  <a:pt x="1116" y="187742"/>
                </a:lnTo>
                <a:lnTo>
                  <a:pt x="5576" y="191617"/>
                </a:lnTo>
                <a:lnTo>
                  <a:pt x="8331" y="192581"/>
                </a:lnTo>
                <a:lnTo>
                  <a:pt x="108342" y="192581"/>
                </a:lnTo>
                <a:lnTo>
                  <a:pt x="111542" y="191225"/>
                </a:lnTo>
                <a:lnTo>
                  <a:pt x="113155" y="187973"/>
                </a:lnTo>
                <a:lnTo>
                  <a:pt x="113778" y="184467"/>
                </a:lnTo>
                <a:lnTo>
                  <a:pt x="114148" y="180136"/>
                </a:lnTo>
                <a:lnTo>
                  <a:pt x="114148" y="174373"/>
                </a:lnTo>
                <a:lnTo>
                  <a:pt x="113778" y="170042"/>
                </a:lnTo>
                <a:lnTo>
                  <a:pt x="113155" y="166536"/>
                </a:lnTo>
                <a:lnTo>
                  <a:pt x="111542" y="163285"/>
                </a:lnTo>
                <a:lnTo>
                  <a:pt x="108342" y="161923"/>
                </a:lnTo>
                <a:lnTo>
                  <a:pt x="38987" y="161923"/>
                </a:lnTo>
                <a:lnTo>
                  <a:pt x="38987" y="107607"/>
                </a:lnTo>
                <a:lnTo>
                  <a:pt x="97182" y="107607"/>
                </a:lnTo>
                <a:lnTo>
                  <a:pt x="100383" y="106361"/>
                </a:lnTo>
                <a:lnTo>
                  <a:pt x="101994" y="103266"/>
                </a:lnTo>
                <a:lnTo>
                  <a:pt x="102614" y="99860"/>
                </a:lnTo>
                <a:lnTo>
                  <a:pt x="102985" y="95594"/>
                </a:lnTo>
                <a:lnTo>
                  <a:pt x="102985" y="89942"/>
                </a:lnTo>
                <a:lnTo>
                  <a:pt x="102614" y="85651"/>
                </a:lnTo>
                <a:lnTo>
                  <a:pt x="101994" y="82180"/>
                </a:lnTo>
                <a:lnTo>
                  <a:pt x="100383" y="79060"/>
                </a:lnTo>
                <a:lnTo>
                  <a:pt x="97182" y="77688"/>
                </a:lnTo>
                <a:lnTo>
                  <a:pt x="38987" y="77688"/>
                </a:lnTo>
                <a:lnTo>
                  <a:pt x="38987" y="30657"/>
                </a:lnTo>
                <a:lnTo>
                  <a:pt x="107748" y="30657"/>
                </a:lnTo>
                <a:lnTo>
                  <a:pt x="110818" y="29300"/>
                </a:lnTo>
                <a:lnTo>
                  <a:pt x="112406" y="26048"/>
                </a:lnTo>
                <a:lnTo>
                  <a:pt x="113029" y="22542"/>
                </a:lnTo>
                <a:lnTo>
                  <a:pt x="113400" y="18252"/>
                </a:lnTo>
                <a:lnTo>
                  <a:pt x="113400" y="12499"/>
                </a:lnTo>
                <a:lnTo>
                  <a:pt x="113029" y="8114"/>
                </a:lnTo>
                <a:lnTo>
                  <a:pt x="112406" y="4585"/>
                </a:lnTo>
                <a:lnTo>
                  <a:pt x="110818" y="1245"/>
                </a:lnTo>
                <a:lnTo>
                  <a:pt x="107748" y="0"/>
                </a:lnTo>
                <a:lnTo>
                  <a:pt x="8331" y="0"/>
                </a:lnTo>
                <a:lnTo>
                  <a:pt x="5576" y="965"/>
                </a:lnTo>
                <a:lnTo>
                  <a:pt x="1116" y="4838"/>
                </a:lnTo>
                <a:lnTo>
                  <a:pt x="0" y="7988"/>
                </a:lnTo>
                <a:lnTo>
                  <a:pt x="0" y="180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799934" y="1348106"/>
            <a:ext cx="142872" cy="193485"/>
          </a:xfrm>
          <a:custGeom>
            <a:avLst/>
            <a:gdLst/>
            <a:ahLst/>
            <a:cxnLst/>
            <a:rect l="l" t="t" r="r" b="b"/>
            <a:pathLst>
              <a:path w="142872" h="193485">
                <a:moveTo>
                  <a:pt x="885" y="189918"/>
                </a:moveTo>
                <a:lnTo>
                  <a:pt x="4009" y="191847"/>
                </a:lnTo>
                <a:lnTo>
                  <a:pt x="7501" y="192736"/>
                </a:lnTo>
                <a:lnTo>
                  <a:pt x="12570" y="193334"/>
                </a:lnTo>
                <a:lnTo>
                  <a:pt x="15720" y="193485"/>
                </a:lnTo>
                <a:lnTo>
                  <a:pt x="23366" y="193485"/>
                </a:lnTo>
                <a:lnTo>
                  <a:pt x="26541" y="193334"/>
                </a:lnTo>
                <a:lnTo>
                  <a:pt x="31492" y="192736"/>
                </a:lnTo>
                <a:lnTo>
                  <a:pt x="34973" y="191847"/>
                </a:lnTo>
                <a:lnTo>
                  <a:pt x="38173" y="189918"/>
                </a:lnTo>
                <a:lnTo>
                  <a:pt x="39138" y="187236"/>
                </a:lnTo>
                <a:lnTo>
                  <a:pt x="39138" y="113858"/>
                </a:lnTo>
                <a:lnTo>
                  <a:pt x="55507" y="113858"/>
                </a:lnTo>
                <a:lnTo>
                  <a:pt x="59179" y="114505"/>
                </a:lnTo>
                <a:lnTo>
                  <a:pt x="59079" y="84546"/>
                </a:lnTo>
                <a:lnTo>
                  <a:pt x="39138" y="84546"/>
                </a:lnTo>
                <a:lnTo>
                  <a:pt x="39138" y="29923"/>
                </a:lnTo>
                <a:lnTo>
                  <a:pt x="61159" y="29923"/>
                </a:lnTo>
                <a:lnTo>
                  <a:pt x="64651" y="30074"/>
                </a:lnTo>
                <a:lnTo>
                  <a:pt x="67193" y="30365"/>
                </a:lnTo>
                <a:lnTo>
                  <a:pt x="69720" y="30657"/>
                </a:lnTo>
                <a:lnTo>
                  <a:pt x="73960" y="31562"/>
                </a:lnTo>
                <a:lnTo>
                  <a:pt x="80516" y="33340"/>
                </a:lnTo>
                <a:lnTo>
                  <a:pt x="85225" y="36424"/>
                </a:lnTo>
                <a:lnTo>
                  <a:pt x="88098" y="40780"/>
                </a:lnTo>
                <a:lnTo>
                  <a:pt x="90982" y="45151"/>
                </a:lnTo>
                <a:lnTo>
                  <a:pt x="92415" y="50507"/>
                </a:lnTo>
                <a:lnTo>
                  <a:pt x="95539" y="102999"/>
                </a:lnTo>
                <a:lnTo>
                  <a:pt x="101498" y="101105"/>
                </a:lnTo>
                <a:lnTo>
                  <a:pt x="106804" y="98629"/>
                </a:lnTo>
                <a:lnTo>
                  <a:pt x="111466" y="95554"/>
                </a:lnTo>
                <a:lnTo>
                  <a:pt x="116128" y="92483"/>
                </a:lnTo>
                <a:lnTo>
                  <a:pt x="120051" y="88863"/>
                </a:lnTo>
                <a:lnTo>
                  <a:pt x="123228" y="84686"/>
                </a:lnTo>
                <a:lnTo>
                  <a:pt x="126399" y="80521"/>
                </a:lnTo>
                <a:lnTo>
                  <a:pt x="128800" y="75783"/>
                </a:lnTo>
                <a:lnTo>
                  <a:pt x="130437" y="70473"/>
                </a:lnTo>
                <a:lnTo>
                  <a:pt x="132076" y="65163"/>
                </a:lnTo>
                <a:lnTo>
                  <a:pt x="132904" y="59284"/>
                </a:lnTo>
                <a:lnTo>
                  <a:pt x="132904" y="45201"/>
                </a:lnTo>
                <a:lnTo>
                  <a:pt x="131759" y="38430"/>
                </a:lnTo>
                <a:lnTo>
                  <a:pt x="129473" y="32525"/>
                </a:lnTo>
                <a:lnTo>
                  <a:pt x="127187" y="26621"/>
                </a:lnTo>
                <a:lnTo>
                  <a:pt x="123901" y="21513"/>
                </a:lnTo>
                <a:lnTo>
                  <a:pt x="119580" y="17197"/>
                </a:lnTo>
                <a:lnTo>
                  <a:pt x="115263" y="12881"/>
                </a:lnTo>
                <a:lnTo>
                  <a:pt x="110004" y="9385"/>
                </a:lnTo>
                <a:lnTo>
                  <a:pt x="103794" y="6706"/>
                </a:lnTo>
                <a:lnTo>
                  <a:pt x="97595" y="4028"/>
                </a:lnTo>
                <a:lnTo>
                  <a:pt x="90625" y="2134"/>
                </a:lnTo>
                <a:lnTo>
                  <a:pt x="82889" y="1043"/>
                </a:lnTo>
                <a:lnTo>
                  <a:pt x="73960" y="306"/>
                </a:lnTo>
                <a:lnTo>
                  <a:pt x="8329" y="0"/>
                </a:lnTo>
                <a:lnTo>
                  <a:pt x="5572" y="979"/>
                </a:lnTo>
                <a:lnTo>
                  <a:pt x="1115" y="4842"/>
                </a:lnTo>
                <a:lnTo>
                  <a:pt x="0" y="7988"/>
                </a:lnTo>
                <a:lnTo>
                  <a:pt x="0" y="187236"/>
                </a:lnTo>
                <a:lnTo>
                  <a:pt x="885" y="189918"/>
                </a:lnTo>
                <a:close/>
              </a:path>
              <a:path w="142872" h="193485">
                <a:moveTo>
                  <a:pt x="65530" y="117082"/>
                </a:moveTo>
                <a:lnTo>
                  <a:pt x="68334" y="119001"/>
                </a:lnTo>
                <a:lnTo>
                  <a:pt x="73187" y="124056"/>
                </a:lnTo>
                <a:lnTo>
                  <a:pt x="75397" y="127205"/>
                </a:lnTo>
                <a:lnTo>
                  <a:pt x="77377" y="130975"/>
                </a:lnTo>
                <a:lnTo>
                  <a:pt x="79372" y="134748"/>
                </a:lnTo>
                <a:lnTo>
                  <a:pt x="81405" y="139068"/>
                </a:lnTo>
                <a:lnTo>
                  <a:pt x="83487" y="143917"/>
                </a:lnTo>
                <a:lnTo>
                  <a:pt x="100745" y="186933"/>
                </a:lnTo>
                <a:lnTo>
                  <a:pt x="102232" y="189979"/>
                </a:lnTo>
                <a:lnTo>
                  <a:pt x="105291" y="192063"/>
                </a:lnTo>
                <a:lnTo>
                  <a:pt x="108684" y="192993"/>
                </a:lnTo>
                <a:lnTo>
                  <a:pt x="113651" y="193385"/>
                </a:lnTo>
                <a:lnTo>
                  <a:pt x="130020" y="193385"/>
                </a:lnTo>
                <a:lnTo>
                  <a:pt x="132904" y="193179"/>
                </a:lnTo>
                <a:lnTo>
                  <a:pt x="135773" y="192993"/>
                </a:lnTo>
                <a:lnTo>
                  <a:pt x="139445" y="192139"/>
                </a:lnTo>
                <a:lnTo>
                  <a:pt x="142275" y="190285"/>
                </a:lnTo>
                <a:lnTo>
                  <a:pt x="142872" y="187532"/>
                </a:lnTo>
                <a:lnTo>
                  <a:pt x="142617" y="185181"/>
                </a:lnTo>
                <a:lnTo>
                  <a:pt x="141626" y="181698"/>
                </a:lnTo>
                <a:lnTo>
                  <a:pt x="140637" y="178945"/>
                </a:lnTo>
                <a:lnTo>
                  <a:pt x="139150" y="175172"/>
                </a:lnTo>
                <a:lnTo>
                  <a:pt x="122922" y="137224"/>
                </a:lnTo>
                <a:lnTo>
                  <a:pt x="121042" y="132668"/>
                </a:lnTo>
                <a:lnTo>
                  <a:pt x="119113" y="128563"/>
                </a:lnTo>
                <a:lnTo>
                  <a:pt x="117118" y="124945"/>
                </a:lnTo>
                <a:lnTo>
                  <a:pt x="115134" y="121324"/>
                </a:lnTo>
                <a:lnTo>
                  <a:pt x="113028" y="118098"/>
                </a:lnTo>
                <a:lnTo>
                  <a:pt x="110793" y="115279"/>
                </a:lnTo>
                <a:lnTo>
                  <a:pt x="108557" y="112445"/>
                </a:lnTo>
                <a:lnTo>
                  <a:pt x="106180" y="110034"/>
                </a:lnTo>
                <a:lnTo>
                  <a:pt x="101127" y="106070"/>
                </a:lnTo>
                <a:lnTo>
                  <a:pt x="98423" y="104382"/>
                </a:lnTo>
                <a:lnTo>
                  <a:pt x="95539" y="102999"/>
                </a:lnTo>
                <a:lnTo>
                  <a:pt x="92415" y="50507"/>
                </a:lnTo>
                <a:lnTo>
                  <a:pt x="92415" y="61023"/>
                </a:lnTo>
                <a:lnTo>
                  <a:pt x="91716" y="64796"/>
                </a:lnTo>
                <a:lnTo>
                  <a:pt x="90333" y="68177"/>
                </a:lnTo>
                <a:lnTo>
                  <a:pt x="88948" y="71539"/>
                </a:lnTo>
                <a:lnTo>
                  <a:pt x="86867" y="74448"/>
                </a:lnTo>
                <a:lnTo>
                  <a:pt x="84084" y="76874"/>
                </a:lnTo>
                <a:lnTo>
                  <a:pt x="81301" y="79311"/>
                </a:lnTo>
                <a:lnTo>
                  <a:pt x="77834" y="81194"/>
                </a:lnTo>
                <a:lnTo>
                  <a:pt x="73658" y="82527"/>
                </a:lnTo>
                <a:lnTo>
                  <a:pt x="69494" y="83873"/>
                </a:lnTo>
                <a:lnTo>
                  <a:pt x="64626" y="84546"/>
                </a:lnTo>
                <a:lnTo>
                  <a:pt x="59079" y="84546"/>
                </a:lnTo>
                <a:lnTo>
                  <a:pt x="59179" y="114505"/>
                </a:lnTo>
                <a:lnTo>
                  <a:pt x="62354" y="115801"/>
                </a:lnTo>
                <a:lnTo>
                  <a:pt x="65530" y="1170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952174" y="1348110"/>
            <a:ext cx="147344" cy="193481"/>
          </a:xfrm>
          <a:custGeom>
            <a:avLst/>
            <a:gdLst/>
            <a:ahLst/>
            <a:cxnLst/>
            <a:rect l="l" t="t" r="r" b="b"/>
            <a:pathLst>
              <a:path w="147344" h="193481">
                <a:moveTo>
                  <a:pt x="55637" y="190703"/>
                </a:moveTo>
                <a:lnTo>
                  <a:pt x="58190" y="191843"/>
                </a:lnTo>
                <a:lnTo>
                  <a:pt x="61696" y="192732"/>
                </a:lnTo>
                <a:lnTo>
                  <a:pt x="66751" y="193330"/>
                </a:lnTo>
                <a:lnTo>
                  <a:pt x="69900" y="193481"/>
                </a:lnTo>
                <a:lnTo>
                  <a:pt x="77443" y="193481"/>
                </a:lnTo>
                <a:lnTo>
                  <a:pt x="83120" y="193038"/>
                </a:lnTo>
                <a:lnTo>
                  <a:pt x="89153" y="191843"/>
                </a:lnTo>
                <a:lnTo>
                  <a:pt x="93319" y="187236"/>
                </a:lnTo>
                <a:lnTo>
                  <a:pt x="93319" y="32003"/>
                </a:lnTo>
                <a:lnTo>
                  <a:pt x="141541" y="32003"/>
                </a:lnTo>
                <a:lnTo>
                  <a:pt x="144741" y="30516"/>
                </a:lnTo>
                <a:lnTo>
                  <a:pt x="146354" y="27115"/>
                </a:lnTo>
                <a:lnTo>
                  <a:pt x="146977" y="23442"/>
                </a:lnTo>
                <a:lnTo>
                  <a:pt x="147344" y="18961"/>
                </a:lnTo>
                <a:lnTo>
                  <a:pt x="147344" y="13103"/>
                </a:lnTo>
                <a:lnTo>
                  <a:pt x="146977" y="8481"/>
                </a:lnTo>
                <a:lnTo>
                  <a:pt x="146354" y="4737"/>
                </a:lnTo>
                <a:lnTo>
                  <a:pt x="144741" y="1371"/>
                </a:lnTo>
                <a:lnTo>
                  <a:pt x="141541" y="0"/>
                </a:lnTo>
                <a:lnTo>
                  <a:pt x="5802" y="0"/>
                </a:lnTo>
                <a:lnTo>
                  <a:pt x="2588" y="1371"/>
                </a:lnTo>
                <a:lnTo>
                  <a:pt x="1000" y="4737"/>
                </a:lnTo>
                <a:lnTo>
                  <a:pt x="380" y="8481"/>
                </a:lnTo>
                <a:lnTo>
                  <a:pt x="0" y="13103"/>
                </a:lnTo>
                <a:lnTo>
                  <a:pt x="0" y="18961"/>
                </a:lnTo>
                <a:lnTo>
                  <a:pt x="380" y="23442"/>
                </a:lnTo>
                <a:lnTo>
                  <a:pt x="1000" y="27115"/>
                </a:lnTo>
                <a:lnTo>
                  <a:pt x="2588" y="30516"/>
                </a:lnTo>
                <a:lnTo>
                  <a:pt x="5802" y="32003"/>
                </a:lnTo>
                <a:lnTo>
                  <a:pt x="54024" y="32003"/>
                </a:lnTo>
                <a:lnTo>
                  <a:pt x="54024" y="187236"/>
                </a:lnTo>
                <a:lnTo>
                  <a:pt x="55637" y="190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2508" y="1347213"/>
            <a:ext cx="39293" cy="194374"/>
          </a:xfrm>
          <a:custGeom>
            <a:avLst/>
            <a:gdLst/>
            <a:ahLst/>
            <a:cxnLst/>
            <a:rect l="l" t="t" r="r" b="b"/>
            <a:pathLst>
              <a:path w="39293" h="194374">
                <a:moveTo>
                  <a:pt x="39293" y="188125"/>
                </a:moveTo>
                <a:lnTo>
                  <a:pt x="39293" y="6261"/>
                </a:lnTo>
                <a:lnTo>
                  <a:pt x="37680" y="2782"/>
                </a:lnTo>
                <a:lnTo>
                  <a:pt x="35129" y="1638"/>
                </a:lnTo>
                <a:lnTo>
                  <a:pt x="31650" y="749"/>
                </a:lnTo>
                <a:lnTo>
                  <a:pt x="26697" y="151"/>
                </a:lnTo>
                <a:lnTo>
                  <a:pt x="23522" y="0"/>
                </a:lnTo>
                <a:lnTo>
                  <a:pt x="15876" y="0"/>
                </a:lnTo>
                <a:lnTo>
                  <a:pt x="7797" y="749"/>
                </a:lnTo>
                <a:lnTo>
                  <a:pt x="965" y="3582"/>
                </a:lnTo>
                <a:lnTo>
                  <a:pt x="0" y="6261"/>
                </a:lnTo>
                <a:lnTo>
                  <a:pt x="0" y="188125"/>
                </a:lnTo>
                <a:lnTo>
                  <a:pt x="7672" y="193636"/>
                </a:lnTo>
                <a:lnTo>
                  <a:pt x="15876" y="194374"/>
                </a:lnTo>
                <a:lnTo>
                  <a:pt x="23522" y="194374"/>
                </a:lnTo>
                <a:lnTo>
                  <a:pt x="31650" y="193636"/>
                </a:lnTo>
                <a:lnTo>
                  <a:pt x="38329" y="190803"/>
                </a:lnTo>
                <a:lnTo>
                  <a:pt x="39293" y="188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3795" y="1348110"/>
            <a:ext cx="108051" cy="193481"/>
          </a:xfrm>
          <a:custGeom>
            <a:avLst/>
            <a:gdLst/>
            <a:ahLst/>
            <a:cxnLst/>
            <a:rect l="l" t="t" r="r" b="b"/>
            <a:pathLst>
              <a:path w="108051" h="193481">
                <a:moveTo>
                  <a:pt x="98374" y="115200"/>
                </a:moveTo>
                <a:lnTo>
                  <a:pt x="99274" y="115200"/>
                </a:lnTo>
                <a:lnTo>
                  <a:pt x="102067" y="112914"/>
                </a:lnTo>
                <a:lnTo>
                  <a:pt x="103162" y="110336"/>
                </a:lnTo>
                <a:lnTo>
                  <a:pt x="103809" y="106718"/>
                </a:lnTo>
                <a:lnTo>
                  <a:pt x="104176" y="102247"/>
                </a:lnTo>
                <a:lnTo>
                  <a:pt x="104176" y="96288"/>
                </a:lnTo>
                <a:lnTo>
                  <a:pt x="103809" y="91832"/>
                </a:lnTo>
                <a:lnTo>
                  <a:pt x="103162" y="88264"/>
                </a:lnTo>
                <a:lnTo>
                  <a:pt x="101445" y="85039"/>
                </a:lnTo>
                <a:lnTo>
                  <a:pt x="98374" y="83793"/>
                </a:lnTo>
                <a:lnTo>
                  <a:pt x="39291" y="83793"/>
                </a:lnTo>
                <a:lnTo>
                  <a:pt x="39291" y="32003"/>
                </a:lnTo>
                <a:lnTo>
                  <a:pt x="102247" y="32003"/>
                </a:lnTo>
                <a:lnTo>
                  <a:pt x="107035" y="27241"/>
                </a:lnTo>
                <a:lnTo>
                  <a:pt x="108051" y="19047"/>
                </a:lnTo>
                <a:lnTo>
                  <a:pt x="108051" y="13103"/>
                </a:lnTo>
                <a:lnTo>
                  <a:pt x="107683" y="8481"/>
                </a:lnTo>
                <a:lnTo>
                  <a:pt x="107035" y="4737"/>
                </a:lnTo>
                <a:lnTo>
                  <a:pt x="105318" y="1371"/>
                </a:lnTo>
                <a:lnTo>
                  <a:pt x="102247" y="0"/>
                </a:lnTo>
                <a:lnTo>
                  <a:pt x="8331" y="0"/>
                </a:lnTo>
                <a:lnTo>
                  <a:pt x="5587" y="975"/>
                </a:lnTo>
                <a:lnTo>
                  <a:pt x="1116" y="4838"/>
                </a:lnTo>
                <a:lnTo>
                  <a:pt x="0" y="7988"/>
                </a:lnTo>
                <a:lnTo>
                  <a:pt x="0" y="186930"/>
                </a:lnTo>
                <a:lnTo>
                  <a:pt x="7668" y="192732"/>
                </a:lnTo>
                <a:lnTo>
                  <a:pt x="15872" y="193481"/>
                </a:lnTo>
                <a:lnTo>
                  <a:pt x="23519" y="193481"/>
                </a:lnTo>
                <a:lnTo>
                  <a:pt x="31648" y="192732"/>
                </a:lnTo>
                <a:lnTo>
                  <a:pt x="38404" y="189763"/>
                </a:lnTo>
                <a:lnTo>
                  <a:pt x="39291" y="115200"/>
                </a:lnTo>
                <a:lnTo>
                  <a:pt x="98374" y="1152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343494" y="1347213"/>
            <a:ext cx="39293" cy="194374"/>
          </a:xfrm>
          <a:custGeom>
            <a:avLst/>
            <a:gdLst/>
            <a:ahLst/>
            <a:cxnLst/>
            <a:rect l="l" t="t" r="r" b="b"/>
            <a:pathLst>
              <a:path w="39293" h="194374">
                <a:moveTo>
                  <a:pt x="39293" y="188125"/>
                </a:moveTo>
                <a:lnTo>
                  <a:pt x="39293" y="6261"/>
                </a:lnTo>
                <a:lnTo>
                  <a:pt x="37680" y="2782"/>
                </a:lnTo>
                <a:lnTo>
                  <a:pt x="35128" y="1638"/>
                </a:lnTo>
                <a:lnTo>
                  <a:pt x="31647" y="749"/>
                </a:lnTo>
                <a:lnTo>
                  <a:pt x="26694" y="151"/>
                </a:lnTo>
                <a:lnTo>
                  <a:pt x="23521" y="0"/>
                </a:lnTo>
                <a:lnTo>
                  <a:pt x="15876" y="0"/>
                </a:lnTo>
                <a:lnTo>
                  <a:pt x="7797" y="749"/>
                </a:lnTo>
                <a:lnTo>
                  <a:pt x="965" y="3582"/>
                </a:lnTo>
                <a:lnTo>
                  <a:pt x="0" y="6261"/>
                </a:lnTo>
                <a:lnTo>
                  <a:pt x="0" y="188125"/>
                </a:lnTo>
                <a:lnTo>
                  <a:pt x="7672" y="193636"/>
                </a:lnTo>
                <a:lnTo>
                  <a:pt x="15876" y="194374"/>
                </a:lnTo>
                <a:lnTo>
                  <a:pt x="23521" y="194374"/>
                </a:lnTo>
                <a:lnTo>
                  <a:pt x="31647" y="193636"/>
                </a:lnTo>
                <a:lnTo>
                  <a:pt x="38328" y="190803"/>
                </a:lnTo>
                <a:lnTo>
                  <a:pt x="39293" y="1881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415541" y="1344992"/>
            <a:ext cx="142350" cy="198832"/>
          </a:xfrm>
          <a:custGeom>
            <a:avLst/>
            <a:gdLst/>
            <a:ahLst/>
            <a:cxnLst/>
            <a:rect l="l" t="t" r="r" b="b"/>
            <a:pathLst>
              <a:path w="142350" h="198832">
                <a:moveTo>
                  <a:pt x="71354" y="161693"/>
                </a:moveTo>
                <a:lnTo>
                  <a:pt x="65260" y="159066"/>
                </a:lnTo>
                <a:lnTo>
                  <a:pt x="60054" y="155077"/>
                </a:lnTo>
                <a:lnTo>
                  <a:pt x="55735" y="149720"/>
                </a:lnTo>
                <a:lnTo>
                  <a:pt x="51418" y="144360"/>
                </a:lnTo>
                <a:lnTo>
                  <a:pt x="48092" y="137542"/>
                </a:lnTo>
                <a:lnTo>
                  <a:pt x="45766" y="129247"/>
                </a:lnTo>
                <a:lnTo>
                  <a:pt x="42906" y="113586"/>
                </a:lnTo>
                <a:lnTo>
                  <a:pt x="42260" y="99860"/>
                </a:lnTo>
                <a:lnTo>
                  <a:pt x="42289" y="96994"/>
                </a:lnTo>
                <a:lnTo>
                  <a:pt x="43240" y="83871"/>
                </a:lnTo>
                <a:lnTo>
                  <a:pt x="45535" y="72033"/>
                </a:lnTo>
                <a:lnTo>
                  <a:pt x="47721" y="63792"/>
                </a:lnTo>
                <a:lnTo>
                  <a:pt x="50921" y="56769"/>
                </a:lnTo>
                <a:lnTo>
                  <a:pt x="55137" y="50965"/>
                </a:lnTo>
                <a:lnTo>
                  <a:pt x="59355" y="45158"/>
                </a:lnTo>
                <a:lnTo>
                  <a:pt x="64461" y="40702"/>
                </a:lnTo>
                <a:lnTo>
                  <a:pt x="70465" y="37576"/>
                </a:lnTo>
                <a:lnTo>
                  <a:pt x="76474" y="34456"/>
                </a:lnTo>
                <a:lnTo>
                  <a:pt x="83296" y="32892"/>
                </a:lnTo>
                <a:lnTo>
                  <a:pt x="97872" y="32892"/>
                </a:lnTo>
                <a:lnTo>
                  <a:pt x="103855" y="33757"/>
                </a:lnTo>
                <a:lnTo>
                  <a:pt x="108860" y="35496"/>
                </a:lnTo>
                <a:lnTo>
                  <a:pt x="113874" y="37223"/>
                </a:lnTo>
                <a:lnTo>
                  <a:pt x="118195" y="39164"/>
                </a:lnTo>
                <a:lnTo>
                  <a:pt x="121813" y="41299"/>
                </a:lnTo>
                <a:lnTo>
                  <a:pt x="125434" y="43434"/>
                </a:lnTo>
                <a:lnTo>
                  <a:pt x="128393" y="45364"/>
                </a:lnTo>
                <a:lnTo>
                  <a:pt x="132951" y="48830"/>
                </a:lnTo>
                <a:lnTo>
                  <a:pt x="137217" y="49705"/>
                </a:lnTo>
                <a:lnTo>
                  <a:pt x="139999" y="47268"/>
                </a:lnTo>
                <a:lnTo>
                  <a:pt x="140990" y="44691"/>
                </a:lnTo>
                <a:lnTo>
                  <a:pt x="141537" y="40918"/>
                </a:lnTo>
                <a:lnTo>
                  <a:pt x="141828" y="36309"/>
                </a:lnTo>
                <a:lnTo>
                  <a:pt x="141753" y="28216"/>
                </a:lnTo>
                <a:lnTo>
                  <a:pt x="141461" y="24447"/>
                </a:lnTo>
                <a:lnTo>
                  <a:pt x="140939" y="21423"/>
                </a:lnTo>
                <a:lnTo>
                  <a:pt x="139744" y="18007"/>
                </a:lnTo>
                <a:lnTo>
                  <a:pt x="136989" y="14655"/>
                </a:lnTo>
                <a:lnTo>
                  <a:pt x="133292" y="11706"/>
                </a:lnTo>
                <a:lnTo>
                  <a:pt x="129931" y="9817"/>
                </a:lnTo>
                <a:lnTo>
                  <a:pt x="126550" y="7938"/>
                </a:lnTo>
                <a:lnTo>
                  <a:pt x="122751" y="6271"/>
                </a:lnTo>
                <a:lnTo>
                  <a:pt x="118536" y="4838"/>
                </a:lnTo>
                <a:lnTo>
                  <a:pt x="114321" y="3390"/>
                </a:lnTo>
                <a:lnTo>
                  <a:pt x="109734" y="2221"/>
                </a:lnTo>
                <a:lnTo>
                  <a:pt x="104769" y="1332"/>
                </a:lnTo>
                <a:lnTo>
                  <a:pt x="99816" y="443"/>
                </a:lnTo>
                <a:lnTo>
                  <a:pt x="94646" y="0"/>
                </a:lnTo>
                <a:lnTo>
                  <a:pt x="89289" y="0"/>
                </a:lnTo>
                <a:lnTo>
                  <a:pt x="77315" y="643"/>
                </a:lnTo>
                <a:lnTo>
                  <a:pt x="64786" y="2869"/>
                </a:lnTo>
                <a:lnTo>
                  <a:pt x="53056" y="6692"/>
                </a:lnTo>
                <a:lnTo>
                  <a:pt x="44789" y="10617"/>
                </a:lnTo>
                <a:lnTo>
                  <a:pt x="34177" y="17622"/>
                </a:lnTo>
                <a:lnTo>
                  <a:pt x="24850" y="26337"/>
                </a:lnTo>
                <a:lnTo>
                  <a:pt x="18046" y="34977"/>
                </a:lnTo>
                <a:lnTo>
                  <a:pt x="11681" y="45929"/>
                </a:lnTo>
                <a:lnTo>
                  <a:pt x="6551" y="58331"/>
                </a:lnTo>
                <a:lnTo>
                  <a:pt x="2173" y="75479"/>
                </a:lnTo>
                <a:lnTo>
                  <a:pt x="543" y="88254"/>
                </a:lnTo>
                <a:lnTo>
                  <a:pt x="0" y="101941"/>
                </a:lnTo>
                <a:lnTo>
                  <a:pt x="68" y="107052"/>
                </a:lnTo>
                <a:lnTo>
                  <a:pt x="974" y="120493"/>
                </a:lnTo>
                <a:lnTo>
                  <a:pt x="2935" y="132878"/>
                </a:lnTo>
                <a:lnTo>
                  <a:pt x="5953" y="144208"/>
                </a:lnTo>
                <a:lnTo>
                  <a:pt x="9545" y="153570"/>
                </a:lnTo>
                <a:lnTo>
                  <a:pt x="15614" y="164835"/>
                </a:lnTo>
                <a:lnTo>
                  <a:pt x="23072" y="174495"/>
                </a:lnTo>
                <a:lnTo>
                  <a:pt x="28255" y="179585"/>
                </a:lnTo>
                <a:lnTo>
                  <a:pt x="38478" y="187070"/>
                </a:lnTo>
                <a:lnTo>
                  <a:pt x="50147" y="192733"/>
                </a:lnTo>
                <a:lnTo>
                  <a:pt x="60023" y="195836"/>
                </a:lnTo>
                <a:lnTo>
                  <a:pt x="72473" y="198083"/>
                </a:lnTo>
                <a:lnTo>
                  <a:pt x="85873" y="198832"/>
                </a:lnTo>
                <a:lnTo>
                  <a:pt x="92617" y="198832"/>
                </a:lnTo>
                <a:lnTo>
                  <a:pt x="104694" y="197194"/>
                </a:lnTo>
                <a:lnTo>
                  <a:pt x="115667" y="194741"/>
                </a:lnTo>
                <a:lnTo>
                  <a:pt x="124696" y="191462"/>
                </a:lnTo>
                <a:lnTo>
                  <a:pt x="131630" y="187960"/>
                </a:lnTo>
                <a:lnTo>
                  <a:pt x="134754" y="186182"/>
                </a:lnTo>
                <a:lnTo>
                  <a:pt x="137955" y="183578"/>
                </a:lnTo>
                <a:lnTo>
                  <a:pt x="140341" y="180529"/>
                </a:lnTo>
                <a:lnTo>
                  <a:pt x="141537" y="177328"/>
                </a:lnTo>
                <a:lnTo>
                  <a:pt x="142059" y="174600"/>
                </a:lnTo>
                <a:lnTo>
                  <a:pt x="142350" y="171118"/>
                </a:lnTo>
                <a:lnTo>
                  <a:pt x="142325" y="160106"/>
                </a:lnTo>
                <a:lnTo>
                  <a:pt x="142134" y="157975"/>
                </a:lnTo>
                <a:lnTo>
                  <a:pt x="141638" y="154177"/>
                </a:lnTo>
                <a:lnTo>
                  <a:pt x="140341" y="151001"/>
                </a:lnTo>
                <a:lnTo>
                  <a:pt x="137372" y="150012"/>
                </a:lnTo>
                <a:lnTo>
                  <a:pt x="134258" y="150811"/>
                </a:lnTo>
                <a:lnTo>
                  <a:pt x="129599" y="153986"/>
                </a:lnTo>
                <a:lnTo>
                  <a:pt x="126625" y="155765"/>
                </a:lnTo>
                <a:lnTo>
                  <a:pt x="123008" y="157759"/>
                </a:lnTo>
                <a:lnTo>
                  <a:pt x="119386" y="159739"/>
                </a:lnTo>
                <a:lnTo>
                  <a:pt x="115044" y="161542"/>
                </a:lnTo>
                <a:lnTo>
                  <a:pt x="109975" y="163181"/>
                </a:lnTo>
                <a:lnTo>
                  <a:pt x="104921" y="164819"/>
                </a:lnTo>
                <a:lnTo>
                  <a:pt x="98916" y="165647"/>
                </a:lnTo>
                <a:lnTo>
                  <a:pt x="84336" y="165647"/>
                </a:lnTo>
                <a:lnTo>
                  <a:pt x="77464" y="164325"/>
                </a:lnTo>
                <a:lnTo>
                  <a:pt x="71354" y="1616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568645" y="1347217"/>
            <a:ext cx="177699" cy="194374"/>
          </a:xfrm>
          <a:custGeom>
            <a:avLst/>
            <a:gdLst/>
            <a:ahLst/>
            <a:cxnLst/>
            <a:rect l="l" t="t" r="r" b="b"/>
            <a:pathLst>
              <a:path w="177699" h="194374">
                <a:moveTo>
                  <a:pt x="1336" y="182069"/>
                </a:moveTo>
                <a:lnTo>
                  <a:pt x="598" y="184849"/>
                </a:lnTo>
                <a:lnTo>
                  <a:pt x="0" y="189014"/>
                </a:lnTo>
                <a:lnTo>
                  <a:pt x="1336" y="191772"/>
                </a:lnTo>
                <a:lnTo>
                  <a:pt x="4114" y="193625"/>
                </a:lnTo>
                <a:lnTo>
                  <a:pt x="6696" y="193931"/>
                </a:lnTo>
                <a:lnTo>
                  <a:pt x="9273" y="194223"/>
                </a:lnTo>
                <a:lnTo>
                  <a:pt x="12852" y="194374"/>
                </a:lnTo>
                <a:lnTo>
                  <a:pt x="25120" y="194274"/>
                </a:lnTo>
                <a:lnTo>
                  <a:pt x="27763" y="194068"/>
                </a:lnTo>
                <a:lnTo>
                  <a:pt x="30391" y="193882"/>
                </a:lnTo>
                <a:lnTo>
                  <a:pt x="35294" y="192420"/>
                </a:lnTo>
                <a:lnTo>
                  <a:pt x="37631" y="189792"/>
                </a:lnTo>
                <a:lnTo>
                  <a:pt x="38545" y="187224"/>
                </a:lnTo>
                <a:lnTo>
                  <a:pt x="50749" y="149583"/>
                </a:lnTo>
                <a:lnTo>
                  <a:pt x="59386" y="119509"/>
                </a:lnTo>
                <a:lnTo>
                  <a:pt x="86616" y="37655"/>
                </a:lnTo>
                <a:lnTo>
                  <a:pt x="86767" y="37655"/>
                </a:lnTo>
                <a:lnTo>
                  <a:pt x="87213" y="0"/>
                </a:lnTo>
                <a:lnTo>
                  <a:pt x="78080" y="78"/>
                </a:lnTo>
                <a:lnTo>
                  <a:pt x="75006" y="229"/>
                </a:lnTo>
                <a:lnTo>
                  <a:pt x="71935" y="370"/>
                </a:lnTo>
                <a:lnTo>
                  <a:pt x="66052" y="1818"/>
                </a:lnTo>
                <a:lnTo>
                  <a:pt x="61913" y="7746"/>
                </a:lnTo>
                <a:lnTo>
                  <a:pt x="2527" y="178602"/>
                </a:lnTo>
                <a:lnTo>
                  <a:pt x="1336" y="182069"/>
                </a:lnTo>
                <a:close/>
              </a:path>
              <a:path w="177699" h="194374">
                <a:moveTo>
                  <a:pt x="114009" y="119509"/>
                </a:moveTo>
                <a:lnTo>
                  <a:pt x="59386" y="119509"/>
                </a:lnTo>
                <a:lnTo>
                  <a:pt x="50749" y="149583"/>
                </a:lnTo>
                <a:lnTo>
                  <a:pt x="123076" y="149583"/>
                </a:lnTo>
                <a:lnTo>
                  <a:pt x="136029" y="188266"/>
                </a:lnTo>
                <a:lnTo>
                  <a:pt x="137516" y="191390"/>
                </a:lnTo>
                <a:lnTo>
                  <a:pt x="140641" y="193258"/>
                </a:lnTo>
                <a:lnTo>
                  <a:pt x="144284" y="194007"/>
                </a:lnTo>
                <a:lnTo>
                  <a:pt x="147118" y="194147"/>
                </a:lnTo>
                <a:lnTo>
                  <a:pt x="149951" y="194299"/>
                </a:lnTo>
                <a:lnTo>
                  <a:pt x="167631" y="194249"/>
                </a:lnTo>
                <a:lnTo>
                  <a:pt x="176213" y="192063"/>
                </a:lnTo>
                <a:lnTo>
                  <a:pt x="177699" y="189461"/>
                </a:lnTo>
                <a:lnTo>
                  <a:pt x="177102" y="185295"/>
                </a:lnTo>
                <a:lnTo>
                  <a:pt x="175172" y="178894"/>
                </a:lnTo>
                <a:lnTo>
                  <a:pt x="115636" y="8194"/>
                </a:lnTo>
                <a:lnTo>
                  <a:pt x="111254" y="1818"/>
                </a:lnTo>
                <a:lnTo>
                  <a:pt x="104673" y="370"/>
                </a:lnTo>
                <a:lnTo>
                  <a:pt x="101207" y="229"/>
                </a:lnTo>
                <a:lnTo>
                  <a:pt x="97729" y="78"/>
                </a:lnTo>
                <a:lnTo>
                  <a:pt x="87213" y="0"/>
                </a:lnTo>
                <a:lnTo>
                  <a:pt x="86767" y="37655"/>
                </a:lnTo>
                <a:lnTo>
                  <a:pt x="114009" y="119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751636" y="1348110"/>
            <a:ext cx="147344" cy="193481"/>
          </a:xfrm>
          <a:custGeom>
            <a:avLst/>
            <a:gdLst/>
            <a:ahLst/>
            <a:cxnLst/>
            <a:rect l="l" t="t" r="r" b="b"/>
            <a:pathLst>
              <a:path w="147344" h="193481">
                <a:moveTo>
                  <a:pt x="55638" y="190703"/>
                </a:moveTo>
                <a:lnTo>
                  <a:pt x="58190" y="191843"/>
                </a:lnTo>
                <a:lnTo>
                  <a:pt x="61696" y="192732"/>
                </a:lnTo>
                <a:lnTo>
                  <a:pt x="66751" y="193330"/>
                </a:lnTo>
                <a:lnTo>
                  <a:pt x="69902" y="193481"/>
                </a:lnTo>
                <a:lnTo>
                  <a:pt x="77443" y="193481"/>
                </a:lnTo>
                <a:lnTo>
                  <a:pt x="83120" y="193038"/>
                </a:lnTo>
                <a:lnTo>
                  <a:pt x="89154" y="191843"/>
                </a:lnTo>
                <a:lnTo>
                  <a:pt x="93319" y="187236"/>
                </a:lnTo>
                <a:lnTo>
                  <a:pt x="93319" y="32003"/>
                </a:lnTo>
                <a:lnTo>
                  <a:pt x="141541" y="32003"/>
                </a:lnTo>
                <a:lnTo>
                  <a:pt x="144741" y="30516"/>
                </a:lnTo>
                <a:lnTo>
                  <a:pt x="146354" y="27115"/>
                </a:lnTo>
                <a:lnTo>
                  <a:pt x="146977" y="23442"/>
                </a:lnTo>
                <a:lnTo>
                  <a:pt x="147344" y="18961"/>
                </a:lnTo>
                <a:lnTo>
                  <a:pt x="147344" y="13103"/>
                </a:lnTo>
                <a:lnTo>
                  <a:pt x="146977" y="8481"/>
                </a:lnTo>
                <a:lnTo>
                  <a:pt x="146354" y="4737"/>
                </a:lnTo>
                <a:lnTo>
                  <a:pt x="144741" y="1371"/>
                </a:lnTo>
                <a:lnTo>
                  <a:pt x="141541" y="0"/>
                </a:lnTo>
                <a:lnTo>
                  <a:pt x="5803" y="0"/>
                </a:lnTo>
                <a:lnTo>
                  <a:pt x="2592" y="1371"/>
                </a:lnTo>
                <a:lnTo>
                  <a:pt x="1004" y="4737"/>
                </a:lnTo>
                <a:lnTo>
                  <a:pt x="382" y="8481"/>
                </a:lnTo>
                <a:lnTo>
                  <a:pt x="0" y="13103"/>
                </a:lnTo>
                <a:lnTo>
                  <a:pt x="0" y="18961"/>
                </a:lnTo>
                <a:lnTo>
                  <a:pt x="382" y="23442"/>
                </a:lnTo>
                <a:lnTo>
                  <a:pt x="1004" y="27115"/>
                </a:lnTo>
                <a:lnTo>
                  <a:pt x="2592" y="30516"/>
                </a:lnTo>
                <a:lnTo>
                  <a:pt x="5803" y="32003"/>
                </a:lnTo>
                <a:lnTo>
                  <a:pt x="54025" y="32003"/>
                </a:lnTo>
                <a:lnTo>
                  <a:pt x="54025" y="187236"/>
                </a:lnTo>
                <a:lnTo>
                  <a:pt x="55638" y="1907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921978" y="1348113"/>
            <a:ext cx="114148" cy="192581"/>
          </a:xfrm>
          <a:custGeom>
            <a:avLst/>
            <a:gdLst/>
            <a:ahLst/>
            <a:cxnLst/>
            <a:rect l="l" t="t" r="r" b="b"/>
            <a:pathLst>
              <a:path w="114148" h="192581">
                <a:moveTo>
                  <a:pt x="0" y="180226"/>
                </a:moveTo>
                <a:lnTo>
                  <a:pt x="0" y="184593"/>
                </a:lnTo>
                <a:lnTo>
                  <a:pt x="1120" y="187742"/>
                </a:lnTo>
                <a:lnTo>
                  <a:pt x="5576" y="191617"/>
                </a:lnTo>
                <a:lnTo>
                  <a:pt x="8333" y="192581"/>
                </a:lnTo>
                <a:lnTo>
                  <a:pt x="108346" y="192581"/>
                </a:lnTo>
                <a:lnTo>
                  <a:pt x="111546" y="191225"/>
                </a:lnTo>
                <a:lnTo>
                  <a:pt x="113159" y="187973"/>
                </a:lnTo>
                <a:lnTo>
                  <a:pt x="113781" y="184467"/>
                </a:lnTo>
                <a:lnTo>
                  <a:pt x="114148" y="180136"/>
                </a:lnTo>
                <a:lnTo>
                  <a:pt x="114148" y="174373"/>
                </a:lnTo>
                <a:lnTo>
                  <a:pt x="113781" y="170042"/>
                </a:lnTo>
                <a:lnTo>
                  <a:pt x="113159" y="166536"/>
                </a:lnTo>
                <a:lnTo>
                  <a:pt x="111546" y="163285"/>
                </a:lnTo>
                <a:lnTo>
                  <a:pt x="108346" y="161923"/>
                </a:lnTo>
                <a:lnTo>
                  <a:pt x="38991" y="161923"/>
                </a:lnTo>
                <a:lnTo>
                  <a:pt x="38991" y="107607"/>
                </a:lnTo>
                <a:lnTo>
                  <a:pt x="97181" y="107607"/>
                </a:lnTo>
                <a:lnTo>
                  <a:pt x="100382" y="106361"/>
                </a:lnTo>
                <a:lnTo>
                  <a:pt x="101994" y="103266"/>
                </a:lnTo>
                <a:lnTo>
                  <a:pt x="102618" y="99860"/>
                </a:lnTo>
                <a:lnTo>
                  <a:pt x="102985" y="95594"/>
                </a:lnTo>
                <a:lnTo>
                  <a:pt x="102985" y="89942"/>
                </a:lnTo>
                <a:lnTo>
                  <a:pt x="102618" y="85651"/>
                </a:lnTo>
                <a:lnTo>
                  <a:pt x="101994" y="82180"/>
                </a:lnTo>
                <a:lnTo>
                  <a:pt x="100382" y="79060"/>
                </a:lnTo>
                <a:lnTo>
                  <a:pt x="97181" y="77688"/>
                </a:lnTo>
                <a:lnTo>
                  <a:pt x="38991" y="77688"/>
                </a:lnTo>
                <a:lnTo>
                  <a:pt x="38991" y="30657"/>
                </a:lnTo>
                <a:lnTo>
                  <a:pt x="107748" y="30657"/>
                </a:lnTo>
                <a:lnTo>
                  <a:pt x="110822" y="29300"/>
                </a:lnTo>
                <a:lnTo>
                  <a:pt x="112410" y="26048"/>
                </a:lnTo>
                <a:lnTo>
                  <a:pt x="113032" y="22542"/>
                </a:lnTo>
                <a:lnTo>
                  <a:pt x="113399" y="18252"/>
                </a:lnTo>
                <a:lnTo>
                  <a:pt x="113399" y="12499"/>
                </a:lnTo>
                <a:lnTo>
                  <a:pt x="113032" y="8114"/>
                </a:lnTo>
                <a:lnTo>
                  <a:pt x="112410" y="4585"/>
                </a:lnTo>
                <a:lnTo>
                  <a:pt x="110822" y="1245"/>
                </a:lnTo>
                <a:lnTo>
                  <a:pt x="107748" y="0"/>
                </a:lnTo>
                <a:lnTo>
                  <a:pt x="8333" y="0"/>
                </a:lnTo>
                <a:lnTo>
                  <a:pt x="5576" y="965"/>
                </a:lnTo>
                <a:lnTo>
                  <a:pt x="1120" y="4838"/>
                </a:lnTo>
                <a:lnTo>
                  <a:pt x="0" y="7988"/>
                </a:lnTo>
                <a:lnTo>
                  <a:pt x="0" y="1802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058965" y="1344686"/>
            <a:ext cx="125755" cy="199429"/>
          </a:xfrm>
          <a:custGeom>
            <a:avLst/>
            <a:gdLst/>
            <a:ahLst/>
            <a:cxnLst/>
            <a:rect l="l" t="t" r="r" b="b"/>
            <a:pathLst>
              <a:path w="125755" h="199429">
                <a:moveTo>
                  <a:pt x="59029" y="0"/>
                </a:moveTo>
                <a:lnTo>
                  <a:pt x="50674" y="1145"/>
                </a:lnTo>
                <a:lnTo>
                  <a:pt x="42786" y="3431"/>
                </a:lnTo>
                <a:lnTo>
                  <a:pt x="34898" y="5702"/>
                </a:lnTo>
                <a:lnTo>
                  <a:pt x="28054" y="9159"/>
                </a:lnTo>
                <a:lnTo>
                  <a:pt x="22247" y="13766"/>
                </a:lnTo>
                <a:lnTo>
                  <a:pt x="16445" y="18389"/>
                </a:lnTo>
                <a:lnTo>
                  <a:pt x="11822" y="24192"/>
                </a:lnTo>
                <a:lnTo>
                  <a:pt x="8406" y="31179"/>
                </a:lnTo>
                <a:lnTo>
                  <a:pt x="4978" y="38178"/>
                </a:lnTo>
                <a:lnTo>
                  <a:pt x="3261" y="46292"/>
                </a:lnTo>
                <a:lnTo>
                  <a:pt x="3261" y="63550"/>
                </a:lnTo>
                <a:lnTo>
                  <a:pt x="4456" y="70448"/>
                </a:lnTo>
                <a:lnTo>
                  <a:pt x="6844" y="76201"/>
                </a:lnTo>
                <a:lnTo>
                  <a:pt x="9220" y="81954"/>
                </a:lnTo>
                <a:lnTo>
                  <a:pt x="12318" y="86944"/>
                </a:lnTo>
                <a:lnTo>
                  <a:pt x="16142" y="91159"/>
                </a:lnTo>
                <a:lnTo>
                  <a:pt x="19961" y="95378"/>
                </a:lnTo>
                <a:lnTo>
                  <a:pt x="24307" y="98996"/>
                </a:lnTo>
                <a:lnTo>
                  <a:pt x="29170" y="102020"/>
                </a:lnTo>
                <a:lnTo>
                  <a:pt x="34023" y="105055"/>
                </a:lnTo>
                <a:lnTo>
                  <a:pt x="39038" y="107759"/>
                </a:lnTo>
                <a:lnTo>
                  <a:pt x="44193" y="110135"/>
                </a:lnTo>
                <a:lnTo>
                  <a:pt x="49352" y="112521"/>
                </a:lnTo>
                <a:lnTo>
                  <a:pt x="54367" y="114772"/>
                </a:lnTo>
                <a:lnTo>
                  <a:pt x="59230" y="116903"/>
                </a:lnTo>
                <a:lnTo>
                  <a:pt x="64094" y="119038"/>
                </a:lnTo>
                <a:lnTo>
                  <a:pt x="68425" y="121324"/>
                </a:lnTo>
                <a:lnTo>
                  <a:pt x="72249" y="123750"/>
                </a:lnTo>
                <a:lnTo>
                  <a:pt x="76071" y="126187"/>
                </a:lnTo>
                <a:lnTo>
                  <a:pt x="79171" y="128969"/>
                </a:lnTo>
                <a:lnTo>
                  <a:pt x="81558" y="132091"/>
                </a:lnTo>
                <a:lnTo>
                  <a:pt x="83934" y="135216"/>
                </a:lnTo>
                <a:lnTo>
                  <a:pt x="85125" y="138963"/>
                </a:lnTo>
                <a:lnTo>
                  <a:pt x="85125" y="147092"/>
                </a:lnTo>
                <a:lnTo>
                  <a:pt x="84427" y="150520"/>
                </a:lnTo>
                <a:lnTo>
                  <a:pt x="83045" y="153593"/>
                </a:lnTo>
                <a:lnTo>
                  <a:pt x="81648" y="156668"/>
                </a:lnTo>
                <a:lnTo>
                  <a:pt x="79639" y="159246"/>
                </a:lnTo>
                <a:lnTo>
                  <a:pt x="77011" y="161326"/>
                </a:lnTo>
                <a:lnTo>
                  <a:pt x="74383" y="163412"/>
                </a:lnTo>
                <a:lnTo>
                  <a:pt x="71183" y="165023"/>
                </a:lnTo>
                <a:lnTo>
                  <a:pt x="67410" y="166165"/>
                </a:lnTo>
                <a:lnTo>
                  <a:pt x="63637" y="167309"/>
                </a:lnTo>
                <a:lnTo>
                  <a:pt x="59371" y="167882"/>
                </a:lnTo>
                <a:lnTo>
                  <a:pt x="47368" y="167882"/>
                </a:lnTo>
                <a:lnTo>
                  <a:pt x="40993" y="167069"/>
                </a:lnTo>
                <a:lnTo>
                  <a:pt x="35496" y="165431"/>
                </a:lnTo>
                <a:lnTo>
                  <a:pt x="29984" y="163793"/>
                </a:lnTo>
                <a:lnTo>
                  <a:pt x="25246" y="161974"/>
                </a:lnTo>
                <a:lnTo>
                  <a:pt x="21272" y="159994"/>
                </a:lnTo>
                <a:lnTo>
                  <a:pt x="17308" y="158014"/>
                </a:lnTo>
                <a:lnTo>
                  <a:pt x="14057" y="156197"/>
                </a:lnTo>
                <a:lnTo>
                  <a:pt x="9004" y="152920"/>
                </a:lnTo>
                <a:lnTo>
                  <a:pt x="5651" y="152107"/>
                </a:lnTo>
                <a:lnTo>
                  <a:pt x="3045" y="152920"/>
                </a:lnTo>
                <a:lnTo>
                  <a:pt x="1256" y="155679"/>
                </a:lnTo>
                <a:lnTo>
                  <a:pt x="492" y="158648"/>
                </a:lnTo>
                <a:lnTo>
                  <a:pt x="86" y="162827"/>
                </a:lnTo>
                <a:lnTo>
                  <a:pt x="0" y="173037"/>
                </a:lnTo>
                <a:lnTo>
                  <a:pt x="266" y="176543"/>
                </a:lnTo>
                <a:lnTo>
                  <a:pt x="1357" y="181394"/>
                </a:lnTo>
                <a:lnTo>
                  <a:pt x="3567" y="184557"/>
                </a:lnTo>
                <a:lnTo>
                  <a:pt x="6958" y="187326"/>
                </a:lnTo>
                <a:lnTo>
                  <a:pt x="9893" y="189015"/>
                </a:lnTo>
                <a:lnTo>
                  <a:pt x="12813" y="190703"/>
                </a:lnTo>
                <a:lnTo>
                  <a:pt x="16470" y="192316"/>
                </a:lnTo>
                <a:lnTo>
                  <a:pt x="20825" y="193852"/>
                </a:lnTo>
                <a:lnTo>
                  <a:pt x="25196" y="195390"/>
                </a:lnTo>
                <a:lnTo>
                  <a:pt x="30236" y="196711"/>
                </a:lnTo>
                <a:lnTo>
                  <a:pt x="35938" y="197791"/>
                </a:lnTo>
                <a:lnTo>
                  <a:pt x="41640" y="198881"/>
                </a:lnTo>
                <a:lnTo>
                  <a:pt x="47815" y="199429"/>
                </a:lnTo>
                <a:lnTo>
                  <a:pt x="57132" y="199397"/>
                </a:lnTo>
                <a:lnTo>
                  <a:pt x="70007" y="198281"/>
                </a:lnTo>
                <a:lnTo>
                  <a:pt x="82141" y="195567"/>
                </a:lnTo>
                <a:lnTo>
                  <a:pt x="94278" y="190748"/>
                </a:lnTo>
                <a:lnTo>
                  <a:pt x="104775" y="184035"/>
                </a:lnTo>
                <a:lnTo>
                  <a:pt x="111211" y="178916"/>
                </a:lnTo>
                <a:lnTo>
                  <a:pt x="116330" y="172540"/>
                </a:lnTo>
                <a:lnTo>
                  <a:pt x="120103" y="164909"/>
                </a:lnTo>
                <a:lnTo>
                  <a:pt x="124528" y="151615"/>
                </a:lnTo>
                <a:lnTo>
                  <a:pt x="125755" y="138266"/>
                </a:lnTo>
                <a:lnTo>
                  <a:pt x="125755" y="130533"/>
                </a:lnTo>
                <a:lnTo>
                  <a:pt x="124560" y="123800"/>
                </a:lnTo>
                <a:lnTo>
                  <a:pt x="122184" y="118098"/>
                </a:lnTo>
                <a:lnTo>
                  <a:pt x="119797" y="112396"/>
                </a:lnTo>
                <a:lnTo>
                  <a:pt x="116672" y="107431"/>
                </a:lnTo>
                <a:lnTo>
                  <a:pt x="112798" y="103212"/>
                </a:lnTo>
                <a:lnTo>
                  <a:pt x="108939" y="98996"/>
                </a:lnTo>
                <a:lnTo>
                  <a:pt x="104518" y="95378"/>
                </a:lnTo>
                <a:lnTo>
                  <a:pt x="99554" y="92354"/>
                </a:lnTo>
                <a:lnTo>
                  <a:pt x="94601" y="89320"/>
                </a:lnTo>
                <a:lnTo>
                  <a:pt x="89536" y="86626"/>
                </a:lnTo>
                <a:lnTo>
                  <a:pt x="84376" y="84240"/>
                </a:lnTo>
                <a:lnTo>
                  <a:pt x="79221" y="81864"/>
                </a:lnTo>
                <a:lnTo>
                  <a:pt x="74166" y="79603"/>
                </a:lnTo>
                <a:lnTo>
                  <a:pt x="69202" y="77468"/>
                </a:lnTo>
                <a:lnTo>
                  <a:pt x="64235" y="75337"/>
                </a:lnTo>
                <a:lnTo>
                  <a:pt x="59803" y="73051"/>
                </a:lnTo>
                <a:lnTo>
                  <a:pt x="55878" y="70624"/>
                </a:lnTo>
                <a:lnTo>
                  <a:pt x="51955" y="68187"/>
                </a:lnTo>
                <a:lnTo>
                  <a:pt x="48830" y="65418"/>
                </a:lnTo>
                <a:lnTo>
                  <a:pt x="46504" y="62294"/>
                </a:lnTo>
                <a:lnTo>
                  <a:pt x="44168" y="59155"/>
                </a:lnTo>
                <a:lnTo>
                  <a:pt x="43002" y="55462"/>
                </a:lnTo>
                <a:lnTo>
                  <a:pt x="43002" y="48323"/>
                </a:lnTo>
                <a:lnTo>
                  <a:pt x="43520" y="45594"/>
                </a:lnTo>
                <a:lnTo>
                  <a:pt x="44564" y="43016"/>
                </a:lnTo>
                <a:lnTo>
                  <a:pt x="45604" y="40435"/>
                </a:lnTo>
                <a:lnTo>
                  <a:pt x="47191" y="38228"/>
                </a:lnTo>
                <a:lnTo>
                  <a:pt x="51457" y="34556"/>
                </a:lnTo>
                <a:lnTo>
                  <a:pt x="54114" y="33120"/>
                </a:lnTo>
                <a:lnTo>
                  <a:pt x="57290" y="32080"/>
                </a:lnTo>
                <a:lnTo>
                  <a:pt x="60462" y="31040"/>
                </a:lnTo>
                <a:lnTo>
                  <a:pt x="64184" y="30518"/>
                </a:lnTo>
                <a:lnTo>
                  <a:pt x="73911" y="30518"/>
                </a:lnTo>
                <a:lnTo>
                  <a:pt x="78915" y="31179"/>
                </a:lnTo>
                <a:lnTo>
                  <a:pt x="83487" y="32525"/>
                </a:lnTo>
                <a:lnTo>
                  <a:pt x="88049" y="33858"/>
                </a:lnTo>
                <a:lnTo>
                  <a:pt x="92073" y="35345"/>
                </a:lnTo>
                <a:lnTo>
                  <a:pt x="95540" y="36983"/>
                </a:lnTo>
                <a:lnTo>
                  <a:pt x="99021" y="38620"/>
                </a:lnTo>
                <a:lnTo>
                  <a:pt x="101941" y="40133"/>
                </a:lnTo>
                <a:lnTo>
                  <a:pt x="106704" y="42912"/>
                </a:lnTo>
                <a:lnTo>
                  <a:pt x="110628" y="43610"/>
                </a:lnTo>
                <a:lnTo>
                  <a:pt x="113285" y="41173"/>
                </a:lnTo>
                <a:lnTo>
                  <a:pt x="113968" y="38596"/>
                </a:lnTo>
                <a:lnTo>
                  <a:pt x="114376" y="34978"/>
                </a:lnTo>
                <a:lnTo>
                  <a:pt x="114592" y="30567"/>
                </a:lnTo>
                <a:lnTo>
                  <a:pt x="114541" y="22950"/>
                </a:lnTo>
                <a:lnTo>
                  <a:pt x="114350" y="19469"/>
                </a:lnTo>
                <a:lnTo>
                  <a:pt x="113918" y="16890"/>
                </a:lnTo>
                <a:lnTo>
                  <a:pt x="113028" y="14147"/>
                </a:lnTo>
                <a:lnTo>
                  <a:pt x="111024" y="11606"/>
                </a:lnTo>
                <a:lnTo>
                  <a:pt x="107999" y="9385"/>
                </a:lnTo>
                <a:lnTo>
                  <a:pt x="104914" y="7887"/>
                </a:lnTo>
                <a:lnTo>
                  <a:pt x="101840" y="6400"/>
                </a:lnTo>
                <a:lnTo>
                  <a:pt x="98323" y="5068"/>
                </a:lnTo>
                <a:lnTo>
                  <a:pt x="94348" y="3873"/>
                </a:lnTo>
                <a:lnTo>
                  <a:pt x="90385" y="2678"/>
                </a:lnTo>
                <a:lnTo>
                  <a:pt x="86118" y="1738"/>
                </a:lnTo>
                <a:lnTo>
                  <a:pt x="81558" y="1040"/>
                </a:lnTo>
                <a:lnTo>
                  <a:pt x="76986" y="356"/>
                </a:lnTo>
                <a:lnTo>
                  <a:pt x="72428" y="0"/>
                </a:lnTo>
                <a:lnTo>
                  <a:pt x="590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469069" y="1574359"/>
            <a:ext cx="1724654" cy="0"/>
          </a:xfrm>
          <a:custGeom>
            <a:avLst/>
            <a:gdLst/>
            <a:ahLst/>
            <a:cxnLst/>
            <a:rect l="l" t="t" r="r" b="b"/>
            <a:pathLst>
              <a:path w="1724654">
                <a:moveTo>
                  <a:pt x="0" y="0"/>
                </a:moveTo>
                <a:lnTo>
                  <a:pt x="1724654" y="0"/>
                </a:lnTo>
              </a:path>
            </a:pathLst>
          </a:custGeom>
          <a:ln w="16497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4469069" y="1434659"/>
            <a:ext cx="1724654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4" name="object 4"/>
          <p:cNvSpPr txBox="1"/>
          <p:nvPr/>
        </p:nvSpPr>
        <p:spPr>
          <a:xfrm>
            <a:off x="7321554" y="2094804"/>
            <a:ext cx="252094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3" name="object 3"/>
          <p:cNvSpPr txBox="1"/>
          <p:nvPr/>
        </p:nvSpPr>
        <p:spPr>
          <a:xfrm>
            <a:off x="774700" y="2120801"/>
            <a:ext cx="2238376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2" name="object 2"/>
          <p:cNvSpPr txBox="1"/>
          <p:nvPr/>
        </p:nvSpPr>
        <p:spPr>
          <a:xfrm>
            <a:off x="4279900" y="2120801"/>
            <a:ext cx="2065017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pic>
        <p:nvPicPr>
          <p:cNvPr id="123" name="Picture 12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4415" y="2689799"/>
            <a:ext cx="3075285" cy="4408200"/>
          </a:xfrm>
          <a:prstGeom prst="rect">
            <a:avLst/>
          </a:prstGeom>
          <a:ln w="38100">
            <a:solidFill>
              <a:schemeClr val="tx1"/>
            </a:solidFill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object 76"/>
          <p:cNvSpPr/>
          <p:nvPr/>
        </p:nvSpPr>
        <p:spPr>
          <a:xfrm flipV="1">
            <a:off x="4508500" y="1724018"/>
            <a:ext cx="1600200" cy="45719"/>
          </a:xfrm>
          <a:custGeom>
            <a:avLst/>
            <a:gdLst/>
            <a:ahLst/>
            <a:cxnLst/>
            <a:rect l="l" t="t" r="r" b="b"/>
            <a:pathLst>
              <a:path w="2225675">
                <a:moveTo>
                  <a:pt x="0" y="0"/>
                </a:moveTo>
                <a:lnTo>
                  <a:pt x="2225675" y="0"/>
                </a:lnTo>
              </a:path>
            </a:pathLst>
          </a:custGeom>
          <a:ln w="158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object 2"/>
          <p:cNvSpPr txBox="1"/>
          <p:nvPr/>
        </p:nvSpPr>
        <p:spPr>
          <a:xfrm>
            <a:off x="4220679" y="1630038"/>
            <a:ext cx="222567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/>
          </a:p>
        </p:txBody>
      </p:sp>
      <p:sp>
        <p:nvSpPr>
          <p:cNvPr id="78" name="TextBox 77"/>
          <p:cNvSpPr txBox="1"/>
          <p:nvPr/>
        </p:nvSpPr>
        <p:spPr>
          <a:xfrm>
            <a:off x="4447221" y="1429983"/>
            <a:ext cx="17970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ASME STAMPS</a:t>
            </a:r>
            <a:endParaRPr lang="en-US" sz="2000" b="1" dirty="0"/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6406" y="1924073"/>
            <a:ext cx="4065494" cy="5357778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51500" y="1931962"/>
            <a:ext cx="4062189" cy="5353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369043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object 76"/>
          <p:cNvSpPr/>
          <p:nvPr/>
        </p:nvSpPr>
        <p:spPr>
          <a:xfrm>
            <a:off x="4539523" y="1769737"/>
            <a:ext cx="1507259" cy="45719"/>
          </a:xfrm>
          <a:custGeom>
            <a:avLst/>
            <a:gdLst/>
            <a:ahLst/>
            <a:cxnLst/>
            <a:rect l="l" t="t" r="r" b="b"/>
            <a:pathLst>
              <a:path w="2225675">
                <a:moveTo>
                  <a:pt x="0" y="0"/>
                </a:moveTo>
                <a:lnTo>
                  <a:pt x="2225675" y="0"/>
                </a:lnTo>
              </a:path>
            </a:pathLst>
          </a:custGeom>
          <a:ln w="1589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1" y="0"/>
            <a:ext cx="10680959" cy="687844"/>
          </a:xfrm>
          <a:custGeom>
            <a:avLst/>
            <a:gdLst/>
            <a:ahLst/>
            <a:cxnLst/>
            <a:rect l="l" t="t" r="r" b="b"/>
            <a:pathLst>
              <a:path w="10680959" h="687844">
                <a:moveTo>
                  <a:pt x="10680959" y="0"/>
                </a:moveTo>
                <a:lnTo>
                  <a:pt x="0" y="0"/>
                </a:lnTo>
                <a:lnTo>
                  <a:pt x="0" y="687844"/>
                </a:lnTo>
                <a:lnTo>
                  <a:pt x="10680959" y="687844"/>
                </a:lnTo>
                <a:lnTo>
                  <a:pt x="10680959" y="0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041" y="1097280"/>
            <a:ext cx="10680959" cy="106519"/>
          </a:xfrm>
          <a:custGeom>
            <a:avLst/>
            <a:gdLst/>
            <a:ahLst/>
            <a:cxnLst/>
            <a:rect l="l" t="t" r="r" b="b"/>
            <a:pathLst>
              <a:path w="10680959" h="106519">
                <a:moveTo>
                  <a:pt x="0" y="106519"/>
                </a:moveTo>
                <a:lnTo>
                  <a:pt x="10680959" y="106519"/>
                </a:lnTo>
                <a:lnTo>
                  <a:pt x="10680959" y="0"/>
                </a:lnTo>
                <a:lnTo>
                  <a:pt x="0" y="0"/>
                </a:lnTo>
                <a:lnTo>
                  <a:pt x="0" y="106519"/>
                </a:lnTo>
                <a:close/>
              </a:path>
            </a:pathLst>
          </a:custGeom>
          <a:solidFill>
            <a:srgbClr val="37377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41" y="687844"/>
            <a:ext cx="10680959" cy="409435"/>
          </a:xfrm>
          <a:custGeom>
            <a:avLst/>
            <a:gdLst/>
            <a:ahLst/>
            <a:cxnLst/>
            <a:rect l="l" t="t" r="r" b="b"/>
            <a:pathLst>
              <a:path w="10680959" h="409435">
                <a:moveTo>
                  <a:pt x="0" y="0"/>
                </a:moveTo>
                <a:lnTo>
                  <a:pt x="0" y="409435"/>
                </a:lnTo>
                <a:lnTo>
                  <a:pt x="10680959" y="409435"/>
                </a:lnTo>
                <a:lnTo>
                  <a:pt x="10680959" y="0"/>
                </a:lnTo>
                <a:lnTo>
                  <a:pt x="0" y="0"/>
                </a:lnTo>
                <a:close/>
              </a:path>
            </a:pathLst>
          </a:custGeom>
          <a:solidFill>
            <a:srgbClr val="BCBEC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041" y="672569"/>
            <a:ext cx="10680959" cy="35487"/>
          </a:xfrm>
          <a:custGeom>
            <a:avLst/>
            <a:gdLst/>
            <a:ahLst/>
            <a:cxnLst/>
            <a:rect l="l" t="t" r="r" b="b"/>
            <a:pathLst>
              <a:path w="10680959" h="35487">
                <a:moveTo>
                  <a:pt x="0" y="35487"/>
                </a:moveTo>
                <a:lnTo>
                  <a:pt x="10680959" y="35487"/>
                </a:lnTo>
                <a:lnTo>
                  <a:pt x="10680959" y="0"/>
                </a:lnTo>
                <a:lnTo>
                  <a:pt x="0" y="0"/>
                </a:lnTo>
                <a:lnTo>
                  <a:pt x="0" y="35487"/>
                </a:lnTo>
                <a:close/>
              </a:path>
            </a:pathLst>
          </a:custGeom>
          <a:solidFill>
            <a:srgbClr val="FDFD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0" y="108558"/>
                </a:lnTo>
                <a:lnTo>
                  <a:pt x="3612217" y="108558"/>
                </a:lnTo>
                <a:lnTo>
                  <a:pt x="3502544" y="0"/>
                </a:lnTo>
                <a:lnTo>
                  <a:pt x="0" y="0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041" y="703436"/>
            <a:ext cx="3612217" cy="108558"/>
          </a:xfrm>
          <a:custGeom>
            <a:avLst/>
            <a:gdLst/>
            <a:ahLst/>
            <a:cxnLst/>
            <a:rect l="l" t="t" r="r" b="b"/>
            <a:pathLst>
              <a:path w="3612217" h="108558">
                <a:moveTo>
                  <a:pt x="0" y="0"/>
                </a:moveTo>
                <a:lnTo>
                  <a:pt x="3502544" y="0"/>
                </a:lnTo>
                <a:lnTo>
                  <a:pt x="3612217" y="108558"/>
                </a:lnTo>
                <a:lnTo>
                  <a:pt x="0" y="108558"/>
                </a:lnTo>
                <a:lnTo>
                  <a:pt x="0" y="0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7075883" y="0"/>
                </a:lnTo>
                <a:lnTo>
                  <a:pt x="0" y="0"/>
                </a:lnTo>
                <a:lnTo>
                  <a:pt x="214838" y="292608"/>
                </a:lnTo>
                <a:lnTo>
                  <a:pt x="7075883" y="292608"/>
                </a:lnTo>
                <a:close/>
              </a:path>
            </a:pathLst>
          </a:custGeom>
          <a:solidFill>
            <a:srgbClr val="4B4B4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16116" y="804672"/>
            <a:ext cx="7075883" cy="292608"/>
          </a:xfrm>
          <a:custGeom>
            <a:avLst/>
            <a:gdLst/>
            <a:ahLst/>
            <a:cxnLst/>
            <a:rect l="l" t="t" r="r" b="b"/>
            <a:pathLst>
              <a:path w="7075883" h="292608">
                <a:moveTo>
                  <a:pt x="7075883" y="292608"/>
                </a:moveTo>
                <a:lnTo>
                  <a:pt x="214838" y="292608"/>
                </a:lnTo>
                <a:lnTo>
                  <a:pt x="0" y="0"/>
                </a:lnTo>
                <a:lnTo>
                  <a:pt x="7075883" y="0"/>
                </a:lnTo>
                <a:lnTo>
                  <a:pt x="7075883" y="292608"/>
                </a:lnTo>
                <a:close/>
              </a:path>
            </a:pathLst>
          </a:custGeom>
          <a:ln w="2743">
            <a:solidFill>
              <a:srgbClr val="4B4B4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object 2"/>
          <p:cNvSpPr txBox="1"/>
          <p:nvPr/>
        </p:nvSpPr>
        <p:spPr>
          <a:xfrm>
            <a:off x="4220679" y="1630038"/>
            <a:ext cx="2225675" cy="152400"/>
          </a:xfrm>
          <a:prstGeom prst="rect">
            <a:avLst/>
          </a:prstGeom>
        </p:spPr>
        <p:txBody>
          <a:bodyPr wrap="square" lIns="0" tIns="0" rIns="0" bIns="0" rtlCol="0">
            <a:noAutofit/>
          </a:bodyPr>
          <a:lstStyle/>
          <a:p>
            <a:pPr marL="25400">
              <a:lnSpc>
                <a:spcPts val="1000"/>
              </a:lnSpc>
            </a:pPr>
            <a:endParaRPr sz="1000" dirty="0"/>
          </a:p>
        </p:txBody>
      </p:sp>
      <p:sp>
        <p:nvSpPr>
          <p:cNvPr id="87" name="TextBox 86"/>
          <p:cNvSpPr txBox="1"/>
          <p:nvPr/>
        </p:nvSpPr>
        <p:spPr>
          <a:xfrm>
            <a:off x="4447221" y="1429983"/>
            <a:ext cx="179700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ASME STAMPS</a:t>
            </a:r>
            <a:endParaRPr lang="en-US" sz="2000" b="1" dirty="0"/>
          </a:p>
        </p:txBody>
      </p:sp>
      <p:pic>
        <p:nvPicPr>
          <p:cNvPr id="89" name="Picture 8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0642" y="1931961"/>
            <a:ext cx="4059507" cy="5349889"/>
          </a:xfrm>
          <a:prstGeom prst="rect">
            <a:avLst/>
          </a:prstGeom>
        </p:spPr>
      </p:pic>
      <p:pic>
        <p:nvPicPr>
          <p:cNvPr id="91" name="Picture 9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6552" y="1955799"/>
            <a:ext cx="4005403" cy="5326051"/>
          </a:xfrm>
          <a:prstGeom prst="rect">
            <a:avLst/>
          </a:prstGeom>
        </p:spPr>
      </p:pic>
      <p:sp>
        <p:nvSpPr>
          <p:cNvPr id="92" name="Rectangle 91"/>
          <p:cNvSpPr/>
          <p:nvPr/>
        </p:nvSpPr>
        <p:spPr>
          <a:xfrm>
            <a:off x="5651500" y="1931961"/>
            <a:ext cx="4038600" cy="5349889"/>
          </a:xfrm>
          <a:prstGeom prst="rect">
            <a:avLst/>
          </a:prstGeom>
          <a:noFill/>
          <a:ln w="317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30</TotalTime>
  <Words>45</Words>
  <Application>Microsoft Office PowerPoint</Application>
  <PresentationFormat>Custom</PresentationFormat>
  <Paragraphs>17</Paragraphs>
  <Slides>23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26" baseType="lpstr">
      <vt:lpstr>Arial</vt:lpstr>
      <vt:lpstr>Calibri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Muhammad Ahmer Zubairi</dc:creator>
  <cp:lastModifiedBy>Muhammad Ahmer Zubairi</cp:lastModifiedBy>
  <cp:revision>9</cp:revision>
  <dcterms:modified xsi:type="dcterms:W3CDTF">2025-11-03T05:55:14Z</dcterms:modified>
</cp:coreProperties>
</file>